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theme/theme2.xml" ContentType="application/vnd.openxmlformats-officedocument.theme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theme/theme3.xml" ContentType="application/vnd.openxmlformats-officedocument.theme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metadata" ContentType="application/binary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60" r:id="rId1"/>
    <p:sldMasterId id="2147483673" r:id="rId2"/>
    <p:sldMasterId id="2147483705" r:id="rId3"/>
    <p:sldMasterId id="2147483717" r:id="rId4"/>
  </p:sldMasterIdLst>
  <p:notesMasterIdLst>
    <p:notesMasterId r:id="rId29"/>
  </p:notesMasterIdLst>
  <p:sldIdLst>
    <p:sldId id="256" r:id="rId5"/>
    <p:sldId id="257" r:id="rId6"/>
    <p:sldId id="258" r:id="rId7"/>
    <p:sldId id="335" r:id="rId8"/>
    <p:sldId id="260" r:id="rId9"/>
    <p:sldId id="261" r:id="rId10"/>
    <p:sldId id="262" r:id="rId11"/>
    <p:sldId id="263" r:id="rId12"/>
    <p:sldId id="336" r:id="rId13"/>
    <p:sldId id="265" r:id="rId14"/>
    <p:sldId id="266" r:id="rId15"/>
    <p:sldId id="267" r:id="rId16"/>
    <p:sldId id="268" r:id="rId17"/>
    <p:sldId id="269" r:id="rId18"/>
    <p:sldId id="270" r:id="rId19"/>
    <p:sldId id="271" r:id="rId20"/>
    <p:sldId id="272" r:id="rId21"/>
    <p:sldId id="273" r:id="rId22"/>
    <p:sldId id="274" r:id="rId23"/>
    <p:sldId id="275" r:id="rId24"/>
    <p:sldId id="276" r:id="rId25"/>
    <p:sldId id="277" r:id="rId26"/>
    <p:sldId id="333" r:id="rId27"/>
    <p:sldId id="334" r:id="rId28"/>
  </p:sldIdLst>
  <p:sldSz cx="9144000" cy="5143500" type="screen16x9"/>
  <p:notesSz cx="6858000" cy="9144000"/>
  <p:embeddedFontLst>
    <p:embeddedFont>
      <p:font typeface="Arimo" panose="020B0604020202020204" charset="0"/>
      <p:regular r:id="rId30"/>
      <p:bold r:id="rId31"/>
      <p:italic r:id="rId32"/>
      <p:boldItalic r:id="rId33"/>
    </p:embeddedFont>
    <p:embeddedFont>
      <p:font typeface="Bebas Neue" panose="020B0606020202050201" pitchFamily="34" charset="0"/>
      <p:regular r:id="rId34"/>
    </p:embeddedFont>
    <p:embeddedFont>
      <p:font typeface="Calibri" panose="020F0502020204030204" pitchFamily="34" charset="0"/>
      <p:regular r:id="rId35"/>
      <p:bold r:id="rId36"/>
      <p:italic r:id="rId37"/>
      <p:boldItalic r:id="rId38"/>
    </p:embeddedFont>
    <p:embeddedFont>
      <p:font typeface="Fredoka One" panose="02000000000000000000" pitchFamily="2" charset="0"/>
      <p:regular r:id="rId39"/>
    </p:embeddedFont>
    <p:embeddedFont>
      <p:font typeface="Lato" panose="020F0502020204030203" pitchFamily="34" charset="0"/>
      <p:regular r:id="rId40"/>
      <p:bold r:id="rId41"/>
      <p:italic r:id="rId42"/>
      <p:boldItalic r:id="rId43"/>
    </p:embeddedFont>
    <p:embeddedFont>
      <p:font typeface="Montserrat" panose="00000500000000000000" pitchFamily="2" charset="0"/>
      <p:regular r:id="rId44"/>
      <p:bold r:id="rId45"/>
      <p:italic r:id="rId46"/>
      <p:boldItalic r:id="rId47"/>
    </p:embeddedFont>
    <p:embeddedFont>
      <p:font typeface="Nunito Light" pitchFamily="2" charset="0"/>
      <p:regular r:id="rId48"/>
      <p:italic r:id="rId49"/>
    </p:embeddedFont>
    <p:embeddedFont>
      <p:font typeface="Outfit" panose="020B0604020202020204" charset="0"/>
      <p:regular r:id="rId50"/>
      <p:bold r:id="rId51"/>
    </p:embeddedFont>
    <p:embeddedFont>
      <p:font typeface="Outfit SemiBold" panose="020B0604020202020204" charset="0"/>
      <p:regular r:id="rId52"/>
      <p:bold r:id="rId53"/>
    </p:embeddedFont>
    <p:embeddedFont>
      <p:font typeface="Roboto" panose="02000000000000000000" pitchFamily="2" charset="0"/>
      <p:regular r:id="rId54"/>
      <p:bold r:id="rId55"/>
      <p:italic r:id="rId56"/>
      <p:boldItalic r:id="rId57"/>
    </p:embeddedFont>
    <p:embeddedFont>
      <p:font typeface="Roboto Light" panose="02000000000000000000" pitchFamily="2" charset="0"/>
      <p:regular r:id="rId58"/>
      <p:italic r:id="rId59"/>
    </p:embeddedFont>
  </p:embeddedFontLst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GoogleSlidesCustomDataVersion2">
      <go:slidesCustomData xmlns:go="http://customooxmlschemas.google.com/"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r:id="rId60" roundtripDataSignature="AMtx7miJRlry1fzsQEMgeeHjJRo1OuuBBA==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2" d="100"/>
          <a:sy n="102" d="100"/>
        </p:scale>
        <p:origin x="826" y="7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font" Target="fonts/font10.fntdata"/><Relationship Id="rId21" Type="http://schemas.openxmlformats.org/officeDocument/2006/relationships/slide" Target="slides/slide17.xml"/><Relationship Id="rId34" Type="http://schemas.openxmlformats.org/officeDocument/2006/relationships/font" Target="fonts/font5.fntdata"/><Relationship Id="rId42" Type="http://schemas.openxmlformats.org/officeDocument/2006/relationships/font" Target="fonts/font13.fntdata"/><Relationship Id="rId47" Type="http://schemas.openxmlformats.org/officeDocument/2006/relationships/font" Target="fonts/font18.fntdata"/><Relationship Id="rId50" Type="http://schemas.openxmlformats.org/officeDocument/2006/relationships/font" Target="fonts/font21.fntdata"/><Relationship Id="rId55" Type="http://schemas.openxmlformats.org/officeDocument/2006/relationships/font" Target="fonts/font26.fntdata"/><Relationship Id="rId63" Type="http://schemas.openxmlformats.org/officeDocument/2006/relationships/theme" Target="theme/theme1.xml"/><Relationship Id="rId7" Type="http://schemas.openxmlformats.org/officeDocument/2006/relationships/slide" Target="slides/slide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notesMaster" Target="notesMasters/notesMaster1.xml"/><Relationship Id="rId41" Type="http://schemas.openxmlformats.org/officeDocument/2006/relationships/font" Target="fonts/font12.fntdata"/><Relationship Id="rId54" Type="http://schemas.openxmlformats.org/officeDocument/2006/relationships/font" Target="fonts/font25.fntdata"/><Relationship Id="rId62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font" Target="fonts/font3.fntdata"/><Relationship Id="rId37" Type="http://schemas.openxmlformats.org/officeDocument/2006/relationships/font" Target="fonts/font8.fntdata"/><Relationship Id="rId40" Type="http://schemas.openxmlformats.org/officeDocument/2006/relationships/font" Target="fonts/font11.fntdata"/><Relationship Id="rId45" Type="http://schemas.openxmlformats.org/officeDocument/2006/relationships/font" Target="fonts/font16.fntdata"/><Relationship Id="rId53" Type="http://schemas.openxmlformats.org/officeDocument/2006/relationships/font" Target="fonts/font24.fntdata"/><Relationship Id="rId58" Type="http://schemas.openxmlformats.org/officeDocument/2006/relationships/font" Target="fonts/font29.fntdata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font" Target="fonts/font7.fntdata"/><Relationship Id="rId49" Type="http://schemas.openxmlformats.org/officeDocument/2006/relationships/font" Target="fonts/font20.fntdata"/><Relationship Id="rId57" Type="http://schemas.openxmlformats.org/officeDocument/2006/relationships/font" Target="fonts/font28.fntdata"/><Relationship Id="rId61" Type="http://schemas.openxmlformats.org/officeDocument/2006/relationships/presProps" Target="pres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font" Target="fonts/font2.fntdata"/><Relationship Id="rId44" Type="http://schemas.openxmlformats.org/officeDocument/2006/relationships/font" Target="fonts/font15.fntdata"/><Relationship Id="rId52" Type="http://schemas.openxmlformats.org/officeDocument/2006/relationships/font" Target="fonts/font23.fntdata"/><Relationship Id="rId60" Type="http://customschemas.google.com/relationships/presentationmetadata" Target="metadata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font" Target="fonts/font1.fntdata"/><Relationship Id="rId35" Type="http://schemas.openxmlformats.org/officeDocument/2006/relationships/font" Target="fonts/font6.fntdata"/><Relationship Id="rId43" Type="http://schemas.openxmlformats.org/officeDocument/2006/relationships/font" Target="fonts/font14.fntdata"/><Relationship Id="rId48" Type="http://schemas.openxmlformats.org/officeDocument/2006/relationships/font" Target="fonts/font19.fntdata"/><Relationship Id="rId56" Type="http://schemas.openxmlformats.org/officeDocument/2006/relationships/font" Target="fonts/font27.fntdata"/><Relationship Id="rId64" Type="http://schemas.openxmlformats.org/officeDocument/2006/relationships/tableStyles" Target="tableStyles.xml"/><Relationship Id="rId8" Type="http://schemas.openxmlformats.org/officeDocument/2006/relationships/slide" Target="slides/slide4.xml"/><Relationship Id="rId51" Type="http://schemas.openxmlformats.org/officeDocument/2006/relationships/font" Target="fonts/font22.fntdata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font" Target="fonts/font4.fntdata"/><Relationship Id="rId38" Type="http://schemas.openxmlformats.org/officeDocument/2006/relationships/font" Target="fonts/font9.fntdata"/><Relationship Id="rId46" Type="http://schemas.openxmlformats.org/officeDocument/2006/relationships/font" Target="fonts/font17.fntdata"/><Relationship Id="rId59" Type="http://schemas.openxmlformats.org/officeDocument/2006/relationships/font" Target="fonts/font30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84" name="Google Shape;84;p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91" name="Google Shape;91;p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Google Shape;97;p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98" name="Google Shape;98;p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" name="Google Shape;1061;g54dda1946d_6_3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2" name="Google Shape;1062;g54dda1946d_6_3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Google Shape;110;g280ff9ab999_1_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" name="Google Shape;111;g280ff9ab999_1_2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Google Shape;116;g280ff9ab999_1_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" name="Google Shape;117;g280ff9ab999_1_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Google Shape;122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3" name="Google Shape;123;p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Google Shape;127;p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8" name="Google Shape;128;p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" name="Google Shape;1061;g54dda1946d_6_3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2" name="Google Shape;1062;g54dda1946d_6_3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Google Shape;139;p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" name="Google Shape;140;p1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Google Shape;145;p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6" name="Google Shape;146;p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Google Shape;151;p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52" name="Google Shape;152;p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59" name="Google Shape;159;p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Google Shape;165;g2801e89f54f_0_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6" name="Google Shape;166;g2801e89f54f_0_2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" name="Google Shape;173;g2801e89f54f_0_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" name="Google Shape;174;g2801e89f54f_0_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" name="Google Shape;181;g280245d9747_0_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2" name="Google Shape;182;g280245d9747_0_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g280245d9747_0_4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9" name="Google Shape;189;g280245d9747_0_4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g280ff9ab999_1_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4" name="Google Shape;194;g280ff9ab999_1_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g280ff9ab999_1_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0" name="Google Shape;200;g280ff9ab999_1_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Google Shape;205;g280ff9ab999_1_9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6" name="Google Shape;206;g280ff9ab999_1_9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12" name="Google Shape;212;p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19" name="Google Shape;219;p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4.xml"/><Relationship Id="rId4" Type="http://schemas.openxmlformats.org/officeDocument/2006/relationships/hyperlink" Target="http://bit.ly/2TtBDfr" TargetMode="Externa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841772"/>
            <a:ext cx="7772400" cy="17907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2701528"/>
            <a:ext cx="6858000" cy="124182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pt-BR"/>
              <a:t>Clique para editar o estilo do subtítulo Mestre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01/11/2023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94199556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01/11/2023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59364418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282305"/>
            <a:ext cx="7886700" cy="2139553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3442099"/>
            <a:ext cx="7886700" cy="1125140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/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01/11/2023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46085468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369219"/>
            <a:ext cx="3886200" cy="3263504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369219"/>
            <a:ext cx="3886200" cy="3263504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01/11/2023</a:t>
            </a:fld>
            <a:endParaRPr lang="pt-B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7623382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273845"/>
            <a:ext cx="7886700" cy="994172"/>
          </a:xfrm>
        </p:spPr>
        <p:txBody>
          <a:bodyPr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260872"/>
            <a:ext cx="3868340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1878806"/>
            <a:ext cx="3868340" cy="2763441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1" y="1260872"/>
            <a:ext cx="3887391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1" y="1878806"/>
            <a:ext cx="3887391" cy="2763441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01/11/2023</a:t>
            </a:fld>
            <a:endParaRPr lang="pt-BR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2631958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01/11/2023</a:t>
            </a:fld>
            <a:endParaRPr lang="pt-BR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1778411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01/11/2023</a:t>
            </a:fld>
            <a:endParaRPr lang="pt-B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13987914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740570"/>
            <a:ext cx="4629150" cy="3655219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01/11/2023</a:t>
            </a:fld>
            <a:endParaRPr lang="pt-B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06554474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740570"/>
            <a:ext cx="4629150" cy="3655219"/>
          </a:xfrm>
        </p:spPr>
        <p:txBody>
          <a:bodyPr anchor="t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01/11/2023</a:t>
            </a:fld>
            <a:endParaRPr lang="pt-B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417715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01/11/2023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32791602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exto e Títul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6" y="273844"/>
            <a:ext cx="1971675" cy="4358879"/>
          </a:xfrm>
        </p:spPr>
        <p:txBody>
          <a:bodyPr vert="eaVert"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1" y="273844"/>
            <a:ext cx="5800725" cy="4358879"/>
          </a:xfrm>
        </p:spPr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t>01/11/2023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11588133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19"/>
          <p:cNvSpPr txBox="1">
            <a:spLocks noGrp="1"/>
          </p:cNvSpPr>
          <p:nvPr>
            <p:ph type="title"/>
          </p:nvPr>
        </p:nvSpPr>
        <p:spPr>
          <a:xfrm>
            <a:off x="729450" y="1318650"/>
            <a:ext cx="7688700" cy="5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9pPr>
          </a:lstStyle>
          <a:p>
            <a:endParaRPr/>
          </a:p>
        </p:txBody>
      </p:sp>
      <p:sp>
        <p:nvSpPr>
          <p:cNvPr id="23" name="Google Shape;23;p19"/>
          <p:cNvSpPr txBox="1">
            <a:spLocks noGrp="1"/>
          </p:cNvSpPr>
          <p:nvPr>
            <p:ph type="body" idx="1"/>
          </p:nvPr>
        </p:nvSpPr>
        <p:spPr>
          <a:xfrm>
            <a:off x="729450" y="2078875"/>
            <a:ext cx="7688700" cy="226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1pPr>
            <a:lvl2pPr marL="914400" lvl="1" indent="-2984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2pPr>
            <a:lvl3pPr marL="1371600" lvl="2" indent="-2984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3pPr>
            <a:lvl4pPr marL="1828800" lvl="3" indent="-2984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  <a:defRPr/>
            </a:lvl4pPr>
            <a:lvl5pPr marL="2286000" lvl="4" indent="-2984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5pPr>
            <a:lvl6pPr marL="2743200" lvl="5" indent="-2984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6pPr>
            <a:lvl7pPr marL="3200400" lvl="6" indent="-2984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  <a:defRPr/>
            </a:lvl7pPr>
            <a:lvl8pPr marL="3657600" lvl="7" indent="-2984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8pPr>
            <a:lvl9pPr marL="4114800" lvl="8" indent="-2984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9pPr>
          </a:lstStyle>
          <a:p>
            <a:endParaRPr/>
          </a:p>
        </p:txBody>
      </p:sp>
      <p:sp>
        <p:nvSpPr>
          <p:cNvPr id="24" name="Google Shape;24;p19"/>
          <p:cNvSpPr txBox="1">
            <a:spLocks noGrp="1"/>
          </p:cNvSpPr>
          <p:nvPr>
            <p:ph type="sldNum" idx="12"/>
          </p:nvPr>
        </p:nvSpPr>
        <p:spPr>
          <a:xfrm>
            <a:off x="8536302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/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9756095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 preserve="1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1427539" y="170156"/>
            <a:ext cx="7585791" cy="4847281"/>
            <a:chOff x="455625" y="715025"/>
            <a:chExt cx="6705375" cy="4284700"/>
          </a:xfrm>
        </p:grpSpPr>
        <p:sp>
          <p:nvSpPr>
            <p:cNvPr id="10" name="Google Shape;10;p2"/>
            <p:cNvSpPr/>
            <p:nvPr/>
          </p:nvSpPr>
          <p:spPr>
            <a:xfrm>
              <a:off x="575825" y="1655075"/>
              <a:ext cx="63900" cy="187775"/>
            </a:xfrm>
            <a:custGeom>
              <a:avLst/>
              <a:gdLst/>
              <a:ahLst/>
              <a:cxnLst/>
              <a:rect l="l" t="t" r="r" b="b"/>
              <a:pathLst>
                <a:path w="2556" h="7511" extrusionOk="0">
                  <a:moveTo>
                    <a:pt x="2301" y="1"/>
                  </a:moveTo>
                  <a:cubicBezTo>
                    <a:pt x="2238" y="1"/>
                    <a:pt x="2176" y="33"/>
                    <a:pt x="2137" y="111"/>
                  </a:cubicBezTo>
                  <a:cubicBezTo>
                    <a:pt x="1777" y="820"/>
                    <a:pt x="1328" y="1488"/>
                    <a:pt x="893" y="2151"/>
                  </a:cubicBezTo>
                  <a:cubicBezTo>
                    <a:pt x="609" y="2587"/>
                    <a:pt x="40" y="3176"/>
                    <a:pt x="1" y="3714"/>
                  </a:cubicBezTo>
                  <a:cubicBezTo>
                    <a:pt x="1" y="3732"/>
                    <a:pt x="16" y="3746"/>
                    <a:pt x="34" y="3746"/>
                  </a:cubicBezTo>
                  <a:cubicBezTo>
                    <a:pt x="37" y="3746"/>
                    <a:pt x="40" y="3746"/>
                    <a:pt x="44" y="3745"/>
                  </a:cubicBezTo>
                  <a:cubicBezTo>
                    <a:pt x="500" y="3596"/>
                    <a:pt x="841" y="2926"/>
                    <a:pt x="1098" y="2556"/>
                  </a:cubicBezTo>
                  <a:cubicBezTo>
                    <a:pt x="1402" y="2119"/>
                    <a:pt x="1682" y="1668"/>
                    <a:pt x="1960" y="1217"/>
                  </a:cubicBezTo>
                  <a:lnTo>
                    <a:pt x="1960" y="1217"/>
                  </a:lnTo>
                  <a:cubicBezTo>
                    <a:pt x="1899" y="1967"/>
                    <a:pt x="1917" y="2739"/>
                    <a:pt x="1899" y="3464"/>
                  </a:cubicBezTo>
                  <a:cubicBezTo>
                    <a:pt x="1866" y="4713"/>
                    <a:pt x="1825" y="5969"/>
                    <a:pt x="1855" y="7218"/>
                  </a:cubicBezTo>
                  <a:cubicBezTo>
                    <a:pt x="1856" y="7314"/>
                    <a:pt x="1920" y="7417"/>
                    <a:pt x="2019" y="7437"/>
                  </a:cubicBezTo>
                  <a:lnTo>
                    <a:pt x="2019" y="7437"/>
                  </a:lnTo>
                  <a:cubicBezTo>
                    <a:pt x="2002" y="7434"/>
                    <a:pt x="1995" y="7432"/>
                    <a:pt x="1993" y="7432"/>
                  </a:cubicBezTo>
                  <a:cubicBezTo>
                    <a:pt x="1990" y="7432"/>
                    <a:pt x="2014" y="7439"/>
                    <a:pt x="2014" y="7446"/>
                  </a:cubicBezTo>
                  <a:cubicBezTo>
                    <a:pt x="2014" y="7489"/>
                    <a:pt x="2047" y="7511"/>
                    <a:pt x="2080" y="7511"/>
                  </a:cubicBezTo>
                  <a:cubicBezTo>
                    <a:pt x="2113" y="7511"/>
                    <a:pt x="2147" y="7489"/>
                    <a:pt x="2147" y="7446"/>
                  </a:cubicBezTo>
                  <a:cubicBezTo>
                    <a:pt x="2147" y="7439"/>
                    <a:pt x="2170" y="7432"/>
                    <a:pt x="2168" y="7432"/>
                  </a:cubicBezTo>
                  <a:cubicBezTo>
                    <a:pt x="2166" y="7432"/>
                    <a:pt x="2160" y="7434"/>
                    <a:pt x="2145" y="7437"/>
                  </a:cubicBezTo>
                  <a:lnTo>
                    <a:pt x="2145" y="7437"/>
                  </a:lnTo>
                  <a:cubicBezTo>
                    <a:pt x="2243" y="7416"/>
                    <a:pt x="2306" y="7314"/>
                    <a:pt x="2309" y="7218"/>
                  </a:cubicBezTo>
                  <a:cubicBezTo>
                    <a:pt x="2376" y="4931"/>
                    <a:pt x="2153" y="2543"/>
                    <a:pt x="2530" y="277"/>
                  </a:cubicBezTo>
                  <a:cubicBezTo>
                    <a:pt x="2555" y="128"/>
                    <a:pt x="2426" y="1"/>
                    <a:pt x="23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666925" y="1675450"/>
              <a:ext cx="110250" cy="156725"/>
            </a:xfrm>
            <a:custGeom>
              <a:avLst/>
              <a:gdLst/>
              <a:ahLst/>
              <a:cxnLst/>
              <a:rect l="l" t="t" r="r" b="b"/>
              <a:pathLst>
                <a:path w="4410" h="6269" extrusionOk="0">
                  <a:moveTo>
                    <a:pt x="2126" y="541"/>
                  </a:moveTo>
                  <a:cubicBezTo>
                    <a:pt x="2599" y="541"/>
                    <a:pt x="3071" y="895"/>
                    <a:pt x="3314" y="1329"/>
                  </a:cubicBezTo>
                  <a:cubicBezTo>
                    <a:pt x="3891" y="2362"/>
                    <a:pt x="3760" y="3921"/>
                    <a:pt x="3261" y="4951"/>
                  </a:cubicBezTo>
                  <a:cubicBezTo>
                    <a:pt x="3026" y="5438"/>
                    <a:pt x="2630" y="5780"/>
                    <a:pt x="2112" y="5780"/>
                  </a:cubicBezTo>
                  <a:cubicBezTo>
                    <a:pt x="2031" y="5780"/>
                    <a:pt x="1948" y="5772"/>
                    <a:pt x="1862" y="5755"/>
                  </a:cubicBezTo>
                  <a:cubicBezTo>
                    <a:pt x="1244" y="5630"/>
                    <a:pt x="963" y="4931"/>
                    <a:pt x="802" y="4401"/>
                  </a:cubicBezTo>
                  <a:cubicBezTo>
                    <a:pt x="660" y="3927"/>
                    <a:pt x="609" y="3443"/>
                    <a:pt x="589" y="2958"/>
                  </a:cubicBezTo>
                  <a:lnTo>
                    <a:pt x="589" y="2958"/>
                  </a:lnTo>
                  <a:cubicBezTo>
                    <a:pt x="596" y="2960"/>
                    <a:pt x="604" y="2961"/>
                    <a:pt x="612" y="2961"/>
                  </a:cubicBezTo>
                  <a:cubicBezTo>
                    <a:pt x="638" y="2961"/>
                    <a:pt x="663" y="2947"/>
                    <a:pt x="670" y="2915"/>
                  </a:cubicBezTo>
                  <a:cubicBezTo>
                    <a:pt x="816" y="2197"/>
                    <a:pt x="889" y="1445"/>
                    <a:pt x="1404" y="881"/>
                  </a:cubicBezTo>
                  <a:cubicBezTo>
                    <a:pt x="1623" y="641"/>
                    <a:pt x="1875" y="541"/>
                    <a:pt x="2126" y="541"/>
                  </a:cubicBezTo>
                  <a:close/>
                  <a:moveTo>
                    <a:pt x="2217" y="0"/>
                  </a:moveTo>
                  <a:cubicBezTo>
                    <a:pt x="1529" y="0"/>
                    <a:pt x="879" y="498"/>
                    <a:pt x="540" y="1140"/>
                  </a:cubicBezTo>
                  <a:cubicBezTo>
                    <a:pt x="538" y="1124"/>
                    <a:pt x="538" y="1107"/>
                    <a:pt x="537" y="1091"/>
                  </a:cubicBezTo>
                  <a:cubicBezTo>
                    <a:pt x="534" y="1061"/>
                    <a:pt x="507" y="1042"/>
                    <a:pt x="482" y="1042"/>
                  </a:cubicBezTo>
                  <a:cubicBezTo>
                    <a:pt x="462" y="1042"/>
                    <a:pt x="443" y="1053"/>
                    <a:pt x="437" y="1078"/>
                  </a:cubicBezTo>
                  <a:cubicBezTo>
                    <a:pt x="94" y="2376"/>
                    <a:pt x="0" y="4561"/>
                    <a:pt x="919" y="5655"/>
                  </a:cubicBezTo>
                  <a:cubicBezTo>
                    <a:pt x="1282" y="6089"/>
                    <a:pt x="1682" y="6269"/>
                    <a:pt x="2070" y="6269"/>
                  </a:cubicBezTo>
                  <a:cubicBezTo>
                    <a:pt x="2855" y="6269"/>
                    <a:pt x="3596" y="5536"/>
                    <a:pt x="3914" y="4687"/>
                  </a:cubicBezTo>
                  <a:cubicBezTo>
                    <a:pt x="4410" y="3360"/>
                    <a:pt x="4351" y="1263"/>
                    <a:pt x="3138" y="330"/>
                  </a:cubicBezTo>
                  <a:cubicBezTo>
                    <a:pt x="2840" y="100"/>
                    <a:pt x="2525" y="0"/>
                    <a:pt x="2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795575" y="1670150"/>
              <a:ext cx="119350" cy="157775"/>
            </a:xfrm>
            <a:custGeom>
              <a:avLst/>
              <a:gdLst/>
              <a:ahLst/>
              <a:cxnLst/>
              <a:rect l="l" t="t" r="r" b="b"/>
              <a:pathLst>
                <a:path w="4774" h="6311" extrusionOk="0">
                  <a:moveTo>
                    <a:pt x="2377" y="648"/>
                  </a:moveTo>
                  <a:cubicBezTo>
                    <a:pt x="2845" y="648"/>
                    <a:pt x="3312" y="898"/>
                    <a:pt x="3576" y="1351"/>
                  </a:cubicBezTo>
                  <a:cubicBezTo>
                    <a:pt x="4154" y="2341"/>
                    <a:pt x="3962" y="3890"/>
                    <a:pt x="3471" y="4868"/>
                  </a:cubicBezTo>
                  <a:cubicBezTo>
                    <a:pt x="3170" y="5468"/>
                    <a:pt x="2714" y="5729"/>
                    <a:pt x="2254" y="5729"/>
                  </a:cubicBezTo>
                  <a:cubicBezTo>
                    <a:pt x="1660" y="5729"/>
                    <a:pt x="1058" y="5295"/>
                    <a:pt x="773" y="4599"/>
                  </a:cubicBezTo>
                  <a:cubicBezTo>
                    <a:pt x="535" y="4016"/>
                    <a:pt x="425" y="3372"/>
                    <a:pt x="427" y="2732"/>
                  </a:cubicBezTo>
                  <a:lnTo>
                    <a:pt x="427" y="2732"/>
                  </a:lnTo>
                  <a:cubicBezTo>
                    <a:pt x="454" y="2755"/>
                    <a:pt x="491" y="2768"/>
                    <a:pt x="527" y="2768"/>
                  </a:cubicBezTo>
                  <a:cubicBezTo>
                    <a:pt x="574" y="2768"/>
                    <a:pt x="619" y="2746"/>
                    <a:pt x="642" y="2701"/>
                  </a:cubicBezTo>
                  <a:cubicBezTo>
                    <a:pt x="916" y="2133"/>
                    <a:pt x="980" y="1546"/>
                    <a:pt x="1427" y="1067"/>
                  </a:cubicBezTo>
                  <a:cubicBezTo>
                    <a:pt x="1693" y="781"/>
                    <a:pt x="2036" y="648"/>
                    <a:pt x="2377" y="648"/>
                  </a:cubicBezTo>
                  <a:close/>
                  <a:moveTo>
                    <a:pt x="2477" y="1"/>
                  </a:moveTo>
                  <a:cubicBezTo>
                    <a:pt x="1326" y="1"/>
                    <a:pt x="85" y="1128"/>
                    <a:pt x="255" y="2250"/>
                  </a:cubicBezTo>
                  <a:cubicBezTo>
                    <a:pt x="0" y="3383"/>
                    <a:pt x="166" y="4753"/>
                    <a:pt x="819" y="5632"/>
                  </a:cubicBezTo>
                  <a:cubicBezTo>
                    <a:pt x="1176" y="6113"/>
                    <a:pt x="1624" y="6310"/>
                    <a:pt x="2078" y="6310"/>
                  </a:cubicBezTo>
                  <a:cubicBezTo>
                    <a:pt x="2915" y="6310"/>
                    <a:pt x="3774" y="5640"/>
                    <a:pt x="4134" y="4830"/>
                  </a:cubicBezTo>
                  <a:cubicBezTo>
                    <a:pt x="4774" y="3396"/>
                    <a:pt x="4743" y="1267"/>
                    <a:pt x="3381" y="284"/>
                  </a:cubicBezTo>
                  <a:cubicBezTo>
                    <a:pt x="3108" y="87"/>
                    <a:pt x="2796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942825" y="1648250"/>
              <a:ext cx="68200" cy="189925"/>
            </a:xfrm>
            <a:custGeom>
              <a:avLst/>
              <a:gdLst/>
              <a:ahLst/>
              <a:cxnLst/>
              <a:rect l="l" t="t" r="r" b="b"/>
              <a:pathLst>
                <a:path w="2728" h="7597" extrusionOk="0">
                  <a:moveTo>
                    <a:pt x="2107" y="0"/>
                  </a:moveTo>
                  <a:cubicBezTo>
                    <a:pt x="2103" y="0"/>
                    <a:pt x="2100" y="0"/>
                    <a:pt x="2096" y="1"/>
                  </a:cubicBezTo>
                  <a:cubicBezTo>
                    <a:pt x="1796" y="19"/>
                    <a:pt x="1769" y="120"/>
                    <a:pt x="1594" y="388"/>
                  </a:cubicBezTo>
                  <a:cubicBezTo>
                    <a:pt x="1108" y="1124"/>
                    <a:pt x="583" y="1835"/>
                    <a:pt x="21" y="2514"/>
                  </a:cubicBezTo>
                  <a:cubicBezTo>
                    <a:pt x="1" y="2539"/>
                    <a:pt x="19" y="2580"/>
                    <a:pt x="47" y="2580"/>
                  </a:cubicBezTo>
                  <a:cubicBezTo>
                    <a:pt x="54" y="2580"/>
                    <a:pt x="61" y="2578"/>
                    <a:pt x="68" y="2573"/>
                  </a:cubicBezTo>
                  <a:cubicBezTo>
                    <a:pt x="496" y="2302"/>
                    <a:pt x="843" y="1989"/>
                    <a:pt x="1187" y="1616"/>
                  </a:cubicBezTo>
                  <a:cubicBezTo>
                    <a:pt x="1281" y="1515"/>
                    <a:pt x="1548" y="1114"/>
                    <a:pt x="1774" y="822"/>
                  </a:cubicBezTo>
                  <a:lnTo>
                    <a:pt x="1774" y="822"/>
                  </a:lnTo>
                  <a:cubicBezTo>
                    <a:pt x="1689" y="1833"/>
                    <a:pt x="1794" y="2858"/>
                    <a:pt x="1861" y="3865"/>
                  </a:cubicBezTo>
                  <a:cubicBezTo>
                    <a:pt x="1909" y="4561"/>
                    <a:pt x="1935" y="5257"/>
                    <a:pt x="1897" y="5954"/>
                  </a:cubicBezTo>
                  <a:cubicBezTo>
                    <a:pt x="1868" y="6479"/>
                    <a:pt x="1618" y="6990"/>
                    <a:pt x="1741" y="7510"/>
                  </a:cubicBezTo>
                  <a:cubicBezTo>
                    <a:pt x="1757" y="7564"/>
                    <a:pt x="1805" y="7596"/>
                    <a:pt x="1857" y="7596"/>
                  </a:cubicBezTo>
                  <a:cubicBezTo>
                    <a:pt x="1876" y="7596"/>
                    <a:pt x="1897" y="7592"/>
                    <a:pt x="1915" y="7581"/>
                  </a:cubicBezTo>
                  <a:cubicBezTo>
                    <a:pt x="2727" y="7092"/>
                    <a:pt x="2519" y="5465"/>
                    <a:pt x="2485" y="4673"/>
                  </a:cubicBezTo>
                  <a:cubicBezTo>
                    <a:pt x="2421" y="3195"/>
                    <a:pt x="2184" y="1733"/>
                    <a:pt x="2348" y="252"/>
                  </a:cubicBezTo>
                  <a:cubicBezTo>
                    <a:pt x="2361" y="126"/>
                    <a:pt x="2230" y="0"/>
                    <a:pt x="2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576575" y="1909675"/>
              <a:ext cx="50550" cy="176500"/>
            </a:xfrm>
            <a:custGeom>
              <a:avLst/>
              <a:gdLst/>
              <a:ahLst/>
              <a:cxnLst/>
              <a:rect l="l" t="t" r="r" b="b"/>
              <a:pathLst>
                <a:path w="2022" h="7060" extrusionOk="0">
                  <a:moveTo>
                    <a:pt x="1586" y="1"/>
                  </a:moveTo>
                  <a:cubicBezTo>
                    <a:pt x="1580" y="1"/>
                    <a:pt x="1575" y="1"/>
                    <a:pt x="1570" y="1"/>
                  </a:cubicBezTo>
                  <a:cubicBezTo>
                    <a:pt x="1257" y="28"/>
                    <a:pt x="1231" y="129"/>
                    <a:pt x="1054" y="416"/>
                  </a:cubicBezTo>
                  <a:cubicBezTo>
                    <a:pt x="663" y="1050"/>
                    <a:pt x="271" y="1709"/>
                    <a:pt x="25" y="2414"/>
                  </a:cubicBezTo>
                  <a:cubicBezTo>
                    <a:pt x="0" y="2488"/>
                    <a:pt x="63" y="2542"/>
                    <a:pt x="127" y="2542"/>
                  </a:cubicBezTo>
                  <a:cubicBezTo>
                    <a:pt x="152" y="2542"/>
                    <a:pt x="177" y="2534"/>
                    <a:pt x="197" y="2514"/>
                  </a:cubicBezTo>
                  <a:cubicBezTo>
                    <a:pt x="381" y="2342"/>
                    <a:pt x="867" y="1538"/>
                    <a:pt x="1211" y="1012"/>
                  </a:cubicBezTo>
                  <a:lnTo>
                    <a:pt x="1211" y="1012"/>
                  </a:lnTo>
                  <a:cubicBezTo>
                    <a:pt x="1144" y="1868"/>
                    <a:pt x="1170" y="2723"/>
                    <a:pt x="1204" y="3586"/>
                  </a:cubicBezTo>
                  <a:cubicBezTo>
                    <a:pt x="1227" y="4142"/>
                    <a:pt x="1237" y="4696"/>
                    <a:pt x="1226" y="5254"/>
                  </a:cubicBezTo>
                  <a:cubicBezTo>
                    <a:pt x="1214" y="5831"/>
                    <a:pt x="1049" y="6373"/>
                    <a:pt x="1170" y="6942"/>
                  </a:cubicBezTo>
                  <a:cubicBezTo>
                    <a:pt x="1187" y="7023"/>
                    <a:pt x="1251" y="7060"/>
                    <a:pt x="1318" y="7060"/>
                  </a:cubicBezTo>
                  <a:cubicBezTo>
                    <a:pt x="1376" y="7060"/>
                    <a:pt x="1437" y="7032"/>
                    <a:pt x="1472" y="6981"/>
                  </a:cubicBezTo>
                  <a:cubicBezTo>
                    <a:pt x="2021" y="6177"/>
                    <a:pt x="1829" y="4849"/>
                    <a:pt x="1798" y="3920"/>
                  </a:cubicBezTo>
                  <a:cubicBezTo>
                    <a:pt x="1757" y="2698"/>
                    <a:pt x="1687" y="1492"/>
                    <a:pt x="1843" y="274"/>
                  </a:cubicBezTo>
                  <a:cubicBezTo>
                    <a:pt x="1860" y="139"/>
                    <a:pt x="1716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662325" y="1919500"/>
              <a:ext cx="53575" cy="163100"/>
            </a:xfrm>
            <a:custGeom>
              <a:avLst/>
              <a:gdLst/>
              <a:ahLst/>
              <a:cxnLst/>
              <a:rect l="l" t="t" r="r" b="b"/>
              <a:pathLst>
                <a:path w="2143" h="6524" extrusionOk="0">
                  <a:moveTo>
                    <a:pt x="1868" y="0"/>
                  </a:moveTo>
                  <a:cubicBezTo>
                    <a:pt x="1793" y="0"/>
                    <a:pt x="1717" y="36"/>
                    <a:pt x="1662" y="118"/>
                  </a:cubicBezTo>
                  <a:cubicBezTo>
                    <a:pt x="1106" y="949"/>
                    <a:pt x="534" y="1765"/>
                    <a:pt x="22" y="2625"/>
                  </a:cubicBezTo>
                  <a:cubicBezTo>
                    <a:pt x="1" y="2659"/>
                    <a:pt x="31" y="2704"/>
                    <a:pt x="66" y="2704"/>
                  </a:cubicBezTo>
                  <a:cubicBezTo>
                    <a:pt x="75" y="2704"/>
                    <a:pt x="84" y="2702"/>
                    <a:pt x="92" y="2696"/>
                  </a:cubicBezTo>
                  <a:cubicBezTo>
                    <a:pt x="678" y="2292"/>
                    <a:pt x="1057" y="1705"/>
                    <a:pt x="1467" y="1139"/>
                  </a:cubicBezTo>
                  <a:lnTo>
                    <a:pt x="1467" y="1139"/>
                  </a:lnTo>
                  <a:cubicBezTo>
                    <a:pt x="1347" y="2031"/>
                    <a:pt x="1316" y="2938"/>
                    <a:pt x="1298" y="3832"/>
                  </a:cubicBezTo>
                  <a:cubicBezTo>
                    <a:pt x="1288" y="4356"/>
                    <a:pt x="1014" y="6219"/>
                    <a:pt x="1562" y="6505"/>
                  </a:cubicBezTo>
                  <a:cubicBezTo>
                    <a:pt x="1586" y="6517"/>
                    <a:pt x="1609" y="6523"/>
                    <a:pt x="1631" y="6523"/>
                  </a:cubicBezTo>
                  <a:cubicBezTo>
                    <a:pt x="1666" y="6523"/>
                    <a:pt x="1699" y="6508"/>
                    <a:pt x="1731" y="6483"/>
                  </a:cubicBezTo>
                  <a:cubicBezTo>
                    <a:pt x="1984" y="6288"/>
                    <a:pt x="1872" y="5971"/>
                    <a:pt x="1857" y="5688"/>
                  </a:cubicBezTo>
                  <a:cubicBezTo>
                    <a:pt x="1831" y="5155"/>
                    <a:pt x="1828" y="4620"/>
                    <a:pt x="1830" y="4085"/>
                  </a:cubicBezTo>
                  <a:cubicBezTo>
                    <a:pt x="1833" y="2824"/>
                    <a:pt x="1892" y="1552"/>
                    <a:pt x="2112" y="307"/>
                  </a:cubicBezTo>
                  <a:cubicBezTo>
                    <a:pt x="2143" y="129"/>
                    <a:pt x="2009" y="0"/>
                    <a:pt x="1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785550" y="1907050"/>
              <a:ext cx="63325" cy="168825"/>
            </a:xfrm>
            <a:custGeom>
              <a:avLst/>
              <a:gdLst/>
              <a:ahLst/>
              <a:cxnLst/>
              <a:rect l="l" t="t" r="r" b="b"/>
              <a:pathLst>
                <a:path w="2533" h="6753" extrusionOk="0">
                  <a:moveTo>
                    <a:pt x="2227" y="0"/>
                  </a:moveTo>
                  <a:cubicBezTo>
                    <a:pt x="2150" y="0"/>
                    <a:pt x="2073" y="38"/>
                    <a:pt x="2022" y="129"/>
                  </a:cubicBezTo>
                  <a:cubicBezTo>
                    <a:pt x="1336" y="1353"/>
                    <a:pt x="738" y="2634"/>
                    <a:pt x="24" y="3840"/>
                  </a:cubicBezTo>
                  <a:cubicBezTo>
                    <a:pt x="0" y="3880"/>
                    <a:pt x="35" y="3933"/>
                    <a:pt x="76" y="3933"/>
                  </a:cubicBezTo>
                  <a:cubicBezTo>
                    <a:pt x="86" y="3933"/>
                    <a:pt x="96" y="3930"/>
                    <a:pt x="106" y="3924"/>
                  </a:cubicBezTo>
                  <a:cubicBezTo>
                    <a:pt x="851" y="3390"/>
                    <a:pt x="1317" y="2514"/>
                    <a:pt x="1758" y="1656"/>
                  </a:cubicBezTo>
                  <a:lnTo>
                    <a:pt x="1758" y="1656"/>
                  </a:lnTo>
                  <a:cubicBezTo>
                    <a:pt x="1697" y="2250"/>
                    <a:pt x="1673" y="2847"/>
                    <a:pt x="1668" y="3449"/>
                  </a:cubicBezTo>
                  <a:cubicBezTo>
                    <a:pt x="1661" y="4096"/>
                    <a:pt x="1684" y="4740"/>
                    <a:pt x="1700" y="5387"/>
                  </a:cubicBezTo>
                  <a:cubicBezTo>
                    <a:pt x="1714" y="5874"/>
                    <a:pt x="1633" y="6287"/>
                    <a:pt x="1906" y="6697"/>
                  </a:cubicBezTo>
                  <a:cubicBezTo>
                    <a:pt x="1928" y="6734"/>
                    <a:pt x="1965" y="6753"/>
                    <a:pt x="2003" y="6753"/>
                  </a:cubicBezTo>
                  <a:cubicBezTo>
                    <a:pt x="2041" y="6753"/>
                    <a:pt x="2079" y="6734"/>
                    <a:pt x="2101" y="6697"/>
                  </a:cubicBezTo>
                  <a:cubicBezTo>
                    <a:pt x="2532" y="6030"/>
                    <a:pt x="2245" y="4870"/>
                    <a:pt x="2227" y="4099"/>
                  </a:cubicBezTo>
                  <a:cubicBezTo>
                    <a:pt x="2198" y="2831"/>
                    <a:pt x="2245" y="1573"/>
                    <a:pt x="2493" y="326"/>
                  </a:cubicBezTo>
                  <a:cubicBezTo>
                    <a:pt x="2529" y="144"/>
                    <a:pt x="2377" y="0"/>
                    <a:pt x="2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920500" y="1902500"/>
              <a:ext cx="127175" cy="167400"/>
            </a:xfrm>
            <a:custGeom>
              <a:avLst/>
              <a:gdLst/>
              <a:ahLst/>
              <a:cxnLst/>
              <a:rect l="l" t="t" r="r" b="b"/>
              <a:pathLst>
                <a:path w="5087" h="6696" extrusionOk="0">
                  <a:moveTo>
                    <a:pt x="2362" y="566"/>
                  </a:moveTo>
                  <a:cubicBezTo>
                    <a:pt x="2919" y="566"/>
                    <a:pt x="3518" y="909"/>
                    <a:pt x="3822" y="1312"/>
                  </a:cubicBezTo>
                  <a:cubicBezTo>
                    <a:pt x="4232" y="1860"/>
                    <a:pt x="4314" y="2598"/>
                    <a:pt x="4300" y="3259"/>
                  </a:cubicBezTo>
                  <a:cubicBezTo>
                    <a:pt x="4273" y="4456"/>
                    <a:pt x="3542" y="6093"/>
                    <a:pt x="2222" y="6093"/>
                  </a:cubicBezTo>
                  <a:cubicBezTo>
                    <a:pt x="2070" y="6093"/>
                    <a:pt x="1910" y="6071"/>
                    <a:pt x="1742" y="6025"/>
                  </a:cubicBezTo>
                  <a:cubicBezTo>
                    <a:pt x="932" y="5800"/>
                    <a:pt x="576" y="4712"/>
                    <a:pt x="469" y="3658"/>
                  </a:cubicBezTo>
                  <a:cubicBezTo>
                    <a:pt x="755" y="2634"/>
                    <a:pt x="874" y="1351"/>
                    <a:pt x="1726" y="756"/>
                  </a:cubicBezTo>
                  <a:cubicBezTo>
                    <a:pt x="1916" y="623"/>
                    <a:pt x="2136" y="566"/>
                    <a:pt x="2362" y="566"/>
                  </a:cubicBezTo>
                  <a:close/>
                  <a:moveTo>
                    <a:pt x="2239" y="1"/>
                  </a:moveTo>
                  <a:cubicBezTo>
                    <a:pt x="363" y="1"/>
                    <a:pt x="1" y="2822"/>
                    <a:pt x="146" y="4174"/>
                  </a:cubicBezTo>
                  <a:cubicBezTo>
                    <a:pt x="153" y="4202"/>
                    <a:pt x="172" y="4227"/>
                    <a:pt x="198" y="4238"/>
                  </a:cubicBezTo>
                  <a:cubicBezTo>
                    <a:pt x="295" y="5193"/>
                    <a:pt x="663" y="6079"/>
                    <a:pt x="1540" y="6502"/>
                  </a:cubicBezTo>
                  <a:cubicBezTo>
                    <a:pt x="1817" y="6636"/>
                    <a:pt x="2082" y="6695"/>
                    <a:pt x="2334" y="6695"/>
                  </a:cubicBezTo>
                  <a:cubicBezTo>
                    <a:pt x="3712" y="6695"/>
                    <a:pt x="4669" y="4902"/>
                    <a:pt x="4839" y="3694"/>
                  </a:cubicBezTo>
                  <a:cubicBezTo>
                    <a:pt x="5087" y="1930"/>
                    <a:pt x="4286" y="91"/>
                    <a:pt x="2324" y="3"/>
                  </a:cubicBezTo>
                  <a:cubicBezTo>
                    <a:pt x="2296" y="2"/>
                    <a:pt x="2267" y="1"/>
                    <a:pt x="2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575500" y="2157350"/>
              <a:ext cx="47000" cy="162925"/>
            </a:xfrm>
            <a:custGeom>
              <a:avLst/>
              <a:gdLst/>
              <a:ahLst/>
              <a:cxnLst/>
              <a:rect l="l" t="t" r="r" b="b"/>
              <a:pathLst>
                <a:path w="1880" h="6517" extrusionOk="0">
                  <a:moveTo>
                    <a:pt x="1625" y="1"/>
                  </a:moveTo>
                  <a:cubicBezTo>
                    <a:pt x="1518" y="1"/>
                    <a:pt x="1407" y="58"/>
                    <a:pt x="1371" y="176"/>
                  </a:cubicBezTo>
                  <a:cubicBezTo>
                    <a:pt x="1049" y="1228"/>
                    <a:pt x="465" y="2128"/>
                    <a:pt x="16" y="3114"/>
                  </a:cubicBezTo>
                  <a:cubicBezTo>
                    <a:pt x="1" y="3141"/>
                    <a:pt x="22" y="3170"/>
                    <a:pt x="48" y="3170"/>
                  </a:cubicBezTo>
                  <a:cubicBezTo>
                    <a:pt x="54" y="3170"/>
                    <a:pt x="60" y="3168"/>
                    <a:pt x="66" y="3165"/>
                  </a:cubicBezTo>
                  <a:cubicBezTo>
                    <a:pt x="519" y="2911"/>
                    <a:pt x="844" y="2468"/>
                    <a:pt x="1106" y="1974"/>
                  </a:cubicBezTo>
                  <a:lnTo>
                    <a:pt x="1106" y="1974"/>
                  </a:lnTo>
                  <a:cubicBezTo>
                    <a:pt x="1051" y="2566"/>
                    <a:pt x="1016" y="3159"/>
                    <a:pt x="993" y="3744"/>
                  </a:cubicBezTo>
                  <a:cubicBezTo>
                    <a:pt x="970" y="4313"/>
                    <a:pt x="754" y="6266"/>
                    <a:pt x="1459" y="6510"/>
                  </a:cubicBezTo>
                  <a:cubicBezTo>
                    <a:pt x="1471" y="6514"/>
                    <a:pt x="1483" y="6516"/>
                    <a:pt x="1494" y="6516"/>
                  </a:cubicBezTo>
                  <a:cubicBezTo>
                    <a:pt x="1539" y="6516"/>
                    <a:pt x="1578" y="6486"/>
                    <a:pt x="1605" y="6451"/>
                  </a:cubicBezTo>
                  <a:cubicBezTo>
                    <a:pt x="1823" y="6164"/>
                    <a:pt x="1617" y="5757"/>
                    <a:pt x="1579" y="5429"/>
                  </a:cubicBezTo>
                  <a:cubicBezTo>
                    <a:pt x="1512" y="4871"/>
                    <a:pt x="1523" y="4305"/>
                    <a:pt x="1538" y="3744"/>
                  </a:cubicBezTo>
                  <a:cubicBezTo>
                    <a:pt x="1569" y="2568"/>
                    <a:pt x="1754" y="1412"/>
                    <a:pt x="1864" y="244"/>
                  </a:cubicBezTo>
                  <a:cubicBezTo>
                    <a:pt x="1880" y="84"/>
                    <a:pt x="1755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663350" y="2170100"/>
              <a:ext cx="87825" cy="122100"/>
            </a:xfrm>
            <a:custGeom>
              <a:avLst/>
              <a:gdLst/>
              <a:ahLst/>
              <a:cxnLst/>
              <a:rect l="l" t="t" r="r" b="b"/>
              <a:pathLst>
                <a:path w="3513" h="4884" extrusionOk="0">
                  <a:moveTo>
                    <a:pt x="1627" y="529"/>
                  </a:moveTo>
                  <a:cubicBezTo>
                    <a:pt x="1742" y="529"/>
                    <a:pt x="1878" y="603"/>
                    <a:pt x="2054" y="792"/>
                  </a:cubicBezTo>
                  <a:cubicBezTo>
                    <a:pt x="2601" y="1374"/>
                    <a:pt x="2881" y="2293"/>
                    <a:pt x="2963" y="3069"/>
                  </a:cubicBezTo>
                  <a:cubicBezTo>
                    <a:pt x="3029" y="3680"/>
                    <a:pt x="2917" y="4393"/>
                    <a:pt x="2263" y="4393"/>
                  </a:cubicBezTo>
                  <a:cubicBezTo>
                    <a:pt x="2196" y="4393"/>
                    <a:pt x="2123" y="4385"/>
                    <a:pt x="2045" y="4369"/>
                  </a:cubicBezTo>
                  <a:cubicBezTo>
                    <a:pt x="524" y="4064"/>
                    <a:pt x="245" y="2340"/>
                    <a:pt x="573" y="1020"/>
                  </a:cubicBezTo>
                  <a:lnTo>
                    <a:pt x="573" y="1020"/>
                  </a:lnTo>
                  <a:cubicBezTo>
                    <a:pt x="576" y="1087"/>
                    <a:pt x="586" y="1153"/>
                    <a:pt x="601" y="1218"/>
                  </a:cubicBezTo>
                  <a:cubicBezTo>
                    <a:pt x="615" y="1282"/>
                    <a:pt x="687" y="1334"/>
                    <a:pt x="754" y="1334"/>
                  </a:cubicBezTo>
                  <a:cubicBezTo>
                    <a:pt x="780" y="1334"/>
                    <a:pt x="805" y="1327"/>
                    <a:pt x="826" y="1310"/>
                  </a:cubicBezTo>
                  <a:cubicBezTo>
                    <a:pt x="1173" y="1045"/>
                    <a:pt x="1325" y="529"/>
                    <a:pt x="1627" y="529"/>
                  </a:cubicBezTo>
                  <a:close/>
                  <a:moveTo>
                    <a:pt x="1606" y="0"/>
                  </a:moveTo>
                  <a:cubicBezTo>
                    <a:pt x="1229" y="0"/>
                    <a:pt x="861" y="200"/>
                    <a:pt x="683" y="528"/>
                  </a:cubicBezTo>
                  <a:cubicBezTo>
                    <a:pt x="666" y="512"/>
                    <a:pt x="644" y="502"/>
                    <a:pt x="622" y="502"/>
                  </a:cubicBezTo>
                  <a:cubicBezTo>
                    <a:pt x="605" y="502"/>
                    <a:pt x="588" y="507"/>
                    <a:pt x="575" y="521"/>
                  </a:cubicBezTo>
                  <a:cubicBezTo>
                    <a:pt x="1" y="1103"/>
                    <a:pt x="27" y="2194"/>
                    <a:pt x="158" y="2931"/>
                  </a:cubicBezTo>
                  <a:cubicBezTo>
                    <a:pt x="312" y="3799"/>
                    <a:pt x="808" y="4430"/>
                    <a:pt x="1618" y="4750"/>
                  </a:cubicBezTo>
                  <a:cubicBezTo>
                    <a:pt x="1847" y="4841"/>
                    <a:pt x="2060" y="4883"/>
                    <a:pt x="2255" y="4883"/>
                  </a:cubicBezTo>
                  <a:cubicBezTo>
                    <a:pt x="2990" y="4883"/>
                    <a:pt x="3454" y="4279"/>
                    <a:pt x="3480" y="3415"/>
                  </a:cubicBezTo>
                  <a:cubicBezTo>
                    <a:pt x="3513" y="2360"/>
                    <a:pt x="3081" y="1070"/>
                    <a:pt x="2338" y="309"/>
                  </a:cubicBezTo>
                  <a:cubicBezTo>
                    <a:pt x="2129" y="95"/>
                    <a:pt x="1865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791225" y="2148075"/>
              <a:ext cx="63800" cy="165050"/>
            </a:xfrm>
            <a:custGeom>
              <a:avLst/>
              <a:gdLst/>
              <a:ahLst/>
              <a:cxnLst/>
              <a:rect l="l" t="t" r="r" b="b"/>
              <a:pathLst>
                <a:path w="2552" h="6602" extrusionOk="0">
                  <a:moveTo>
                    <a:pt x="2043" y="1"/>
                  </a:moveTo>
                  <a:cubicBezTo>
                    <a:pt x="1928" y="1"/>
                    <a:pt x="1807" y="62"/>
                    <a:pt x="1762" y="183"/>
                  </a:cubicBezTo>
                  <a:cubicBezTo>
                    <a:pt x="1332" y="1346"/>
                    <a:pt x="612" y="2380"/>
                    <a:pt x="28" y="3469"/>
                  </a:cubicBezTo>
                  <a:cubicBezTo>
                    <a:pt x="0" y="3522"/>
                    <a:pt x="44" y="3577"/>
                    <a:pt x="93" y="3577"/>
                  </a:cubicBezTo>
                  <a:cubicBezTo>
                    <a:pt x="110" y="3577"/>
                    <a:pt x="127" y="3571"/>
                    <a:pt x="141" y="3556"/>
                  </a:cubicBezTo>
                  <a:cubicBezTo>
                    <a:pt x="768" y="2914"/>
                    <a:pt x="1239" y="2178"/>
                    <a:pt x="1675" y="1412"/>
                  </a:cubicBezTo>
                  <a:lnTo>
                    <a:pt x="1675" y="1412"/>
                  </a:lnTo>
                  <a:cubicBezTo>
                    <a:pt x="1649" y="2143"/>
                    <a:pt x="1660" y="2877"/>
                    <a:pt x="1688" y="3612"/>
                  </a:cubicBezTo>
                  <a:cubicBezTo>
                    <a:pt x="1721" y="4473"/>
                    <a:pt x="1534" y="5641"/>
                    <a:pt x="1818" y="6450"/>
                  </a:cubicBezTo>
                  <a:cubicBezTo>
                    <a:pt x="1850" y="6540"/>
                    <a:pt x="1945" y="6601"/>
                    <a:pt x="2035" y="6601"/>
                  </a:cubicBezTo>
                  <a:cubicBezTo>
                    <a:pt x="2099" y="6601"/>
                    <a:pt x="2160" y="6571"/>
                    <a:pt x="2195" y="6499"/>
                  </a:cubicBezTo>
                  <a:cubicBezTo>
                    <a:pt x="2551" y="5770"/>
                    <a:pt x="2322" y="4702"/>
                    <a:pt x="2284" y="3913"/>
                  </a:cubicBezTo>
                  <a:cubicBezTo>
                    <a:pt x="2225" y="2693"/>
                    <a:pt x="2166" y="1472"/>
                    <a:pt x="2282" y="252"/>
                  </a:cubicBezTo>
                  <a:cubicBezTo>
                    <a:pt x="2298" y="83"/>
                    <a:pt x="2175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910475" y="2158850"/>
              <a:ext cx="130525" cy="124475"/>
            </a:xfrm>
            <a:custGeom>
              <a:avLst/>
              <a:gdLst/>
              <a:ahLst/>
              <a:cxnLst/>
              <a:rect l="l" t="t" r="r" b="b"/>
              <a:pathLst>
                <a:path w="5221" h="4979" extrusionOk="0">
                  <a:moveTo>
                    <a:pt x="2466" y="690"/>
                  </a:moveTo>
                  <a:cubicBezTo>
                    <a:pt x="3034" y="690"/>
                    <a:pt x="3601" y="1022"/>
                    <a:pt x="3956" y="1634"/>
                  </a:cubicBezTo>
                  <a:cubicBezTo>
                    <a:pt x="4569" y="2693"/>
                    <a:pt x="4049" y="4040"/>
                    <a:pt x="2891" y="4378"/>
                  </a:cubicBezTo>
                  <a:cubicBezTo>
                    <a:pt x="2697" y="4433"/>
                    <a:pt x="2497" y="4460"/>
                    <a:pt x="2298" y="4460"/>
                  </a:cubicBezTo>
                  <a:cubicBezTo>
                    <a:pt x="2068" y="4460"/>
                    <a:pt x="1839" y="4424"/>
                    <a:pt x="1618" y="4352"/>
                  </a:cubicBezTo>
                  <a:cubicBezTo>
                    <a:pt x="1152" y="3994"/>
                    <a:pt x="850" y="3464"/>
                    <a:pt x="785" y="2880"/>
                  </a:cubicBezTo>
                  <a:cubicBezTo>
                    <a:pt x="788" y="2869"/>
                    <a:pt x="790" y="2859"/>
                    <a:pt x="793" y="2848"/>
                  </a:cubicBezTo>
                  <a:cubicBezTo>
                    <a:pt x="798" y="2828"/>
                    <a:pt x="791" y="2808"/>
                    <a:pt x="777" y="2797"/>
                  </a:cubicBezTo>
                  <a:cubicBezTo>
                    <a:pt x="744" y="2359"/>
                    <a:pt x="850" y="1922"/>
                    <a:pt x="1080" y="1547"/>
                  </a:cubicBezTo>
                  <a:cubicBezTo>
                    <a:pt x="1437" y="963"/>
                    <a:pt x="1951" y="690"/>
                    <a:pt x="2466" y="690"/>
                  </a:cubicBezTo>
                  <a:close/>
                  <a:moveTo>
                    <a:pt x="2505" y="0"/>
                  </a:moveTo>
                  <a:cubicBezTo>
                    <a:pt x="1767" y="0"/>
                    <a:pt x="1121" y="472"/>
                    <a:pt x="657" y="1032"/>
                  </a:cubicBezTo>
                  <a:cubicBezTo>
                    <a:pt x="130" y="1668"/>
                    <a:pt x="1" y="2534"/>
                    <a:pt x="168" y="3322"/>
                  </a:cubicBezTo>
                  <a:cubicBezTo>
                    <a:pt x="289" y="3879"/>
                    <a:pt x="577" y="4247"/>
                    <a:pt x="977" y="4463"/>
                  </a:cubicBezTo>
                  <a:cubicBezTo>
                    <a:pt x="1361" y="4796"/>
                    <a:pt x="1940" y="4978"/>
                    <a:pt x="2520" y="4978"/>
                  </a:cubicBezTo>
                  <a:cubicBezTo>
                    <a:pt x="2583" y="4978"/>
                    <a:pt x="2646" y="4976"/>
                    <a:pt x="2709" y="4972"/>
                  </a:cubicBezTo>
                  <a:cubicBezTo>
                    <a:pt x="4505" y="4852"/>
                    <a:pt x="5221" y="2954"/>
                    <a:pt x="4573" y="1440"/>
                  </a:cubicBezTo>
                  <a:cubicBezTo>
                    <a:pt x="4269" y="733"/>
                    <a:pt x="3593" y="180"/>
                    <a:pt x="2840" y="33"/>
                  </a:cubicBezTo>
                  <a:cubicBezTo>
                    <a:pt x="2727" y="11"/>
                    <a:pt x="2615" y="0"/>
                    <a:pt x="2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586025" y="2383225"/>
              <a:ext cx="91050" cy="98025"/>
            </a:xfrm>
            <a:custGeom>
              <a:avLst/>
              <a:gdLst/>
              <a:ahLst/>
              <a:cxnLst/>
              <a:rect l="l" t="t" r="r" b="b"/>
              <a:pathLst>
                <a:path w="3642" h="3921" extrusionOk="0">
                  <a:moveTo>
                    <a:pt x="1673" y="627"/>
                  </a:moveTo>
                  <a:cubicBezTo>
                    <a:pt x="1739" y="627"/>
                    <a:pt x="1806" y="635"/>
                    <a:pt x="1873" y="652"/>
                  </a:cubicBezTo>
                  <a:cubicBezTo>
                    <a:pt x="2406" y="790"/>
                    <a:pt x="2754" y="1399"/>
                    <a:pt x="2897" y="1886"/>
                  </a:cubicBezTo>
                  <a:cubicBezTo>
                    <a:pt x="3056" y="2439"/>
                    <a:pt x="2928" y="2992"/>
                    <a:pt x="2401" y="3274"/>
                  </a:cubicBezTo>
                  <a:lnTo>
                    <a:pt x="2403" y="3275"/>
                  </a:lnTo>
                  <a:cubicBezTo>
                    <a:pt x="2218" y="3375"/>
                    <a:pt x="2033" y="3419"/>
                    <a:pt x="1854" y="3419"/>
                  </a:cubicBezTo>
                  <a:cubicBezTo>
                    <a:pt x="1007" y="3419"/>
                    <a:pt x="302" y="2429"/>
                    <a:pt x="508" y="1576"/>
                  </a:cubicBezTo>
                  <a:cubicBezTo>
                    <a:pt x="512" y="1560"/>
                    <a:pt x="503" y="1542"/>
                    <a:pt x="487" y="1533"/>
                  </a:cubicBezTo>
                  <a:cubicBezTo>
                    <a:pt x="613" y="1419"/>
                    <a:pt x="762" y="1323"/>
                    <a:pt x="872" y="1191"/>
                  </a:cubicBezTo>
                  <a:cubicBezTo>
                    <a:pt x="982" y="1056"/>
                    <a:pt x="1082" y="920"/>
                    <a:pt x="1214" y="802"/>
                  </a:cubicBezTo>
                  <a:cubicBezTo>
                    <a:pt x="1345" y="683"/>
                    <a:pt x="1506" y="627"/>
                    <a:pt x="1673" y="627"/>
                  </a:cubicBezTo>
                  <a:close/>
                  <a:moveTo>
                    <a:pt x="1685" y="0"/>
                  </a:moveTo>
                  <a:cubicBezTo>
                    <a:pt x="1443" y="0"/>
                    <a:pt x="1204" y="70"/>
                    <a:pt x="987" y="201"/>
                  </a:cubicBezTo>
                  <a:cubicBezTo>
                    <a:pt x="789" y="323"/>
                    <a:pt x="620" y="500"/>
                    <a:pt x="485" y="687"/>
                  </a:cubicBezTo>
                  <a:cubicBezTo>
                    <a:pt x="272" y="982"/>
                    <a:pt x="311" y="1230"/>
                    <a:pt x="275" y="1566"/>
                  </a:cubicBezTo>
                  <a:cubicBezTo>
                    <a:pt x="270" y="1610"/>
                    <a:pt x="312" y="1640"/>
                    <a:pt x="353" y="1640"/>
                  </a:cubicBezTo>
                  <a:cubicBezTo>
                    <a:pt x="372" y="1640"/>
                    <a:pt x="390" y="1634"/>
                    <a:pt x="403" y="1619"/>
                  </a:cubicBezTo>
                  <a:cubicBezTo>
                    <a:pt x="407" y="1614"/>
                    <a:pt x="411" y="1610"/>
                    <a:pt x="415" y="1606"/>
                  </a:cubicBezTo>
                  <a:lnTo>
                    <a:pt x="415" y="1606"/>
                  </a:lnTo>
                  <a:cubicBezTo>
                    <a:pt x="0" y="2699"/>
                    <a:pt x="909" y="3920"/>
                    <a:pt x="2055" y="3920"/>
                  </a:cubicBezTo>
                  <a:cubicBezTo>
                    <a:pt x="2061" y="3920"/>
                    <a:pt x="2067" y="3920"/>
                    <a:pt x="2073" y="3920"/>
                  </a:cubicBezTo>
                  <a:cubicBezTo>
                    <a:pt x="3064" y="3909"/>
                    <a:pt x="3641" y="2941"/>
                    <a:pt x="3527" y="2045"/>
                  </a:cubicBezTo>
                  <a:cubicBezTo>
                    <a:pt x="3423" y="1245"/>
                    <a:pt x="2920" y="378"/>
                    <a:pt x="2136" y="83"/>
                  </a:cubicBezTo>
                  <a:cubicBezTo>
                    <a:pt x="1988" y="27"/>
                    <a:pt x="1836" y="0"/>
                    <a:pt x="16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691325" y="2391200"/>
              <a:ext cx="114325" cy="84100"/>
            </a:xfrm>
            <a:custGeom>
              <a:avLst/>
              <a:gdLst/>
              <a:ahLst/>
              <a:cxnLst/>
              <a:rect l="l" t="t" r="r" b="b"/>
              <a:pathLst>
                <a:path w="4573" h="3364" extrusionOk="0">
                  <a:moveTo>
                    <a:pt x="1449" y="653"/>
                  </a:moveTo>
                  <a:cubicBezTo>
                    <a:pt x="1935" y="653"/>
                    <a:pt x="2481" y="828"/>
                    <a:pt x="2896" y="1036"/>
                  </a:cubicBezTo>
                  <a:cubicBezTo>
                    <a:pt x="3145" y="1160"/>
                    <a:pt x="3439" y="1349"/>
                    <a:pt x="3593" y="1546"/>
                  </a:cubicBezTo>
                  <a:cubicBezTo>
                    <a:pt x="3755" y="1761"/>
                    <a:pt x="3775" y="1898"/>
                    <a:pt x="3658" y="2095"/>
                  </a:cubicBezTo>
                  <a:cubicBezTo>
                    <a:pt x="3458" y="2433"/>
                    <a:pt x="2986" y="2625"/>
                    <a:pt x="2643" y="2768"/>
                  </a:cubicBezTo>
                  <a:cubicBezTo>
                    <a:pt x="2482" y="2835"/>
                    <a:pt x="2316" y="2866"/>
                    <a:pt x="2153" y="2866"/>
                  </a:cubicBezTo>
                  <a:cubicBezTo>
                    <a:pt x="1399" y="2866"/>
                    <a:pt x="712" y="2201"/>
                    <a:pt x="868" y="1377"/>
                  </a:cubicBezTo>
                  <a:cubicBezTo>
                    <a:pt x="876" y="1349"/>
                    <a:pt x="854" y="1332"/>
                    <a:pt x="833" y="1332"/>
                  </a:cubicBezTo>
                  <a:cubicBezTo>
                    <a:pt x="819" y="1332"/>
                    <a:pt x="805" y="1339"/>
                    <a:pt x="801" y="1357"/>
                  </a:cubicBezTo>
                  <a:cubicBezTo>
                    <a:pt x="770" y="1436"/>
                    <a:pt x="747" y="1516"/>
                    <a:pt x="730" y="1600"/>
                  </a:cubicBezTo>
                  <a:cubicBezTo>
                    <a:pt x="725" y="1557"/>
                    <a:pt x="719" y="1515"/>
                    <a:pt x="711" y="1474"/>
                  </a:cubicBezTo>
                  <a:cubicBezTo>
                    <a:pt x="671" y="1318"/>
                    <a:pt x="647" y="1183"/>
                    <a:pt x="661" y="1022"/>
                  </a:cubicBezTo>
                  <a:cubicBezTo>
                    <a:pt x="675" y="888"/>
                    <a:pt x="812" y="770"/>
                    <a:pt x="1004" y="712"/>
                  </a:cubicBezTo>
                  <a:cubicBezTo>
                    <a:pt x="1142" y="671"/>
                    <a:pt x="1293" y="653"/>
                    <a:pt x="1449" y="653"/>
                  </a:cubicBezTo>
                  <a:close/>
                  <a:moveTo>
                    <a:pt x="1415" y="1"/>
                  </a:moveTo>
                  <a:cubicBezTo>
                    <a:pt x="1035" y="1"/>
                    <a:pt x="662" y="85"/>
                    <a:pt x="368" y="319"/>
                  </a:cubicBezTo>
                  <a:cubicBezTo>
                    <a:pt x="120" y="516"/>
                    <a:pt x="9" y="821"/>
                    <a:pt x="5" y="1131"/>
                  </a:cubicBezTo>
                  <a:cubicBezTo>
                    <a:pt x="0" y="1662"/>
                    <a:pt x="310" y="1921"/>
                    <a:pt x="663" y="2261"/>
                  </a:cubicBezTo>
                  <a:cubicBezTo>
                    <a:pt x="676" y="2274"/>
                    <a:pt x="693" y="2281"/>
                    <a:pt x="711" y="2281"/>
                  </a:cubicBezTo>
                  <a:cubicBezTo>
                    <a:pt x="728" y="2281"/>
                    <a:pt x="745" y="2274"/>
                    <a:pt x="758" y="2261"/>
                  </a:cubicBezTo>
                  <a:cubicBezTo>
                    <a:pt x="862" y="2617"/>
                    <a:pt x="1099" y="2935"/>
                    <a:pt x="1444" y="3147"/>
                  </a:cubicBezTo>
                  <a:cubicBezTo>
                    <a:pt x="1694" y="3301"/>
                    <a:pt x="1955" y="3363"/>
                    <a:pt x="2217" y="3363"/>
                  </a:cubicBezTo>
                  <a:cubicBezTo>
                    <a:pt x="2607" y="3363"/>
                    <a:pt x="3001" y="3225"/>
                    <a:pt x="3365" y="3047"/>
                  </a:cubicBezTo>
                  <a:cubicBezTo>
                    <a:pt x="4026" y="2724"/>
                    <a:pt x="4572" y="2097"/>
                    <a:pt x="4193" y="1349"/>
                  </a:cubicBezTo>
                  <a:cubicBezTo>
                    <a:pt x="3872" y="714"/>
                    <a:pt x="3071" y="358"/>
                    <a:pt x="2428" y="164"/>
                  </a:cubicBezTo>
                  <a:cubicBezTo>
                    <a:pt x="2120" y="72"/>
                    <a:pt x="1765" y="1"/>
                    <a:pt x="1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813500" y="2379875"/>
              <a:ext cx="113950" cy="84200"/>
            </a:xfrm>
            <a:custGeom>
              <a:avLst/>
              <a:gdLst/>
              <a:ahLst/>
              <a:cxnLst/>
              <a:rect l="l" t="t" r="r" b="b"/>
              <a:pathLst>
                <a:path w="4558" h="3368" extrusionOk="0">
                  <a:moveTo>
                    <a:pt x="2016" y="652"/>
                  </a:moveTo>
                  <a:cubicBezTo>
                    <a:pt x="2474" y="652"/>
                    <a:pt x="2960" y="941"/>
                    <a:pt x="3269" y="1233"/>
                  </a:cubicBezTo>
                  <a:cubicBezTo>
                    <a:pt x="3650" y="1595"/>
                    <a:pt x="3811" y="2082"/>
                    <a:pt x="3381" y="2468"/>
                  </a:cubicBezTo>
                  <a:cubicBezTo>
                    <a:pt x="3117" y="2705"/>
                    <a:pt x="2729" y="2817"/>
                    <a:pt x="2344" y="2817"/>
                  </a:cubicBezTo>
                  <a:cubicBezTo>
                    <a:pt x="1512" y="2817"/>
                    <a:pt x="692" y="2292"/>
                    <a:pt x="1160" y="1357"/>
                  </a:cubicBezTo>
                  <a:cubicBezTo>
                    <a:pt x="1163" y="1349"/>
                    <a:pt x="1165" y="1338"/>
                    <a:pt x="1162" y="1328"/>
                  </a:cubicBezTo>
                  <a:cubicBezTo>
                    <a:pt x="1273" y="1033"/>
                    <a:pt x="1419" y="768"/>
                    <a:pt x="1778" y="680"/>
                  </a:cubicBezTo>
                  <a:cubicBezTo>
                    <a:pt x="1856" y="660"/>
                    <a:pt x="1935" y="652"/>
                    <a:pt x="2016" y="652"/>
                  </a:cubicBezTo>
                  <a:close/>
                  <a:moveTo>
                    <a:pt x="1978" y="1"/>
                  </a:moveTo>
                  <a:cubicBezTo>
                    <a:pt x="1932" y="1"/>
                    <a:pt x="1886" y="2"/>
                    <a:pt x="1841" y="6"/>
                  </a:cubicBezTo>
                  <a:cubicBezTo>
                    <a:pt x="943" y="75"/>
                    <a:pt x="0" y="1288"/>
                    <a:pt x="719" y="2107"/>
                  </a:cubicBezTo>
                  <a:cubicBezTo>
                    <a:pt x="732" y="2119"/>
                    <a:pt x="749" y="2125"/>
                    <a:pt x="765" y="2125"/>
                  </a:cubicBezTo>
                  <a:cubicBezTo>
                    <a:pt x="782" y="2125"/>
                    <a:pt x="798" y="2119"/>
                    <a:pt x="810" y="2107"/>
                  </a:cubicBezTo>
                  <a:cubicBezTo>
                    <a:pt x="827" y="2086"/>
                    <a:pt x="838" y="2064"/>
                    <a:pt x="851" y="2043"/>
                  </a:cubicBezTo>
                  <a:lnTo>
                    <a:pt x="851" y="2043"/>
                  </a:lnTo>
                  <a:cubicBezTo>
                    <a:pt x="835" y="2363"/>
                    <a:pt x="952" y="2670"/>
                    <a:pt x="1244" y="2942"/>
                  </a:cubicBezTo>
                  <a:cubicBezTo>
                    <a:pt x="1555" y="3233"/>
                    <a:pt x="1991" y="3367"/>
                    <a:pt x="2422" y="3367"/>
                  </a:cubicBezTo>
                  <a:cubicBezTo>
                    <a:pt x="2681" y="3367"/>
                    <a:pt x="2938" y="3319"/>
                    <a:pt x="3166" y="3227"/>
                  </a:cubicBezTo>
                  <a:cubicBezTo>
                    <a:pt x="4044" y="2876"/>
                    <a:pt x="4557" y="2063"/>
                    <a:pt x="4034" y="1182"/>
                  </a:cubicBezTo>
                  <a:cubicBezTo>
                    <a:pt x="3631" y="502"/>
                    <a:pt x="2777" y="1"/>
                    <a:pt x="19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951325" y="2343225"/>
              <a:ext cx="70975" cy="150150"/>
            </a:xfrm>
            <a:custGeom>
              <a:avLst/>
              <a:gdLst/>
              <a:ahLst/>
              <a:cxnLst/>
              <a:rect l="l" t="t" r="r" b="b"/>
              <a:pathLst>
                <a:path w="2839" h="6006" extrusionOk="0">
                  <a:moveTo>
                    <a:pt x="2235" y="1"/>
                  </a:moveTo>
                  <a:cubicBezTo>
                    <a:pt x="2149" y="1"/>
                    <a:pt x="2060" y="41"/>
                    <a:pt x="1995" y="133"/>
                  </a:cubicBezTo>
                  <a:cubicBezTo>
                    <a:pt x="1305" y="1116"/>
                    <a:pt x="466" y="2026"/>
                    <a:pt x="17" y="3151"/>
                  </a:cubicBezTo>
                  <a:cubicBezTo>
                    <a:pt x="1" y="3191"/>
                    <a:pt x="35" y="3218"/>
                    <a:pt x="70" y="3218"/>
                  </a:cubicBezTo>
                  <a:cubicBezTo>
                    <a:pt x="84" y="3218"/>
                    <a:pt x="98" y="3213"/>
                    <a:pt x="109" y="3204"/>
                  </a:cubicBezTo>
                  <a:cubicBezTo>
                    <a:pt x="757" y="2658"/>
                    <a:pt x="1277" y="1983"/>
                    <a:pt x="1792" y="1309"/>
                  </a:cubicBezTo>
                  <a:lnTo>
                    <a:pt x="1792" y="1309"/>
                  </a:lnTo>
                  <a:cubicBezTo>
                    <a:pt x="1743" y="1957"/>
                    <a:pt x="1776" y="2610"/>
                    <a:pt x="1848" y="3271"/>
                  </a:cubicBezTo>
                  <a:cubicBezTo>
                    <a:pt x="1941" y="4147"/>
                    <a:pt x="1936" y="5215"/>
                    <a:pt x="2417" y="5971"/>
                  </a:cubicBezTo>
                  <a:cubicBezTo>
                    <a:pt x="2431" y="5992"/>
                    <a:pt x="2459" y="6006"/>
                    <a:pt x="2485" y="6006"/>
                  </a:cubicBezTo>
                  <a:cubicBezTo>
                    <a:pt x="2508" y="6006"/>
                    <a:pt x="2529" y="5996"/>
                    <a:pt x="2540" y="5971"/>
                  </a:cubicBezTo>
                  <a:cubicBezTo>
                    <a:pt x="2839" y="5284"/>
                    <a:pt x="2640" y="4569"/>
                    <a:pt x="2537" y="3849"/>
                  </a:cubicBezTo>
                  <a:cubicBezTo>
                    <a:pt x="2364" y="2663"/>
                    <a:pt x="2286" y="1537"/>
                    <a:pt x="2509" y="350"/>
                  </a:cubicBezTo>
                  <a:cubicBezTo>
                    <a:pt x="2548" y="142"/>
                    <a:pt x="2397" y="1"/>
                    <a:pt x="2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473050" y="1553750"/>
              <a:ext cx="168625" cy="1017675"/>
            </a:xfrm>
            <a:custGeom>
              <a:avLst/>
              <a:gdLst/>
              <a:ahLst/>
              <a:cxnLst/>
              <a:rect l="l" t="t" r="r" b="b"/>
              <a:pathLst>
                <a:path w="6745" h="40707" extrusionOk="0">
                  <a:moveTo>
                    <a:pt x="6679" y="1"/>
                  </a:moveTo>
                  <a:cubicBezTo>
                    <a:pt x="6673" y="1"/>
                    <a:pt x="6667" y="2"/>
                    <a:pt x="6659" y="4"/>
                  </a:cubicBezTo>
                  <a:cubicBezTo>
                    <a:pt x="5839" y="301"/>
                    <a:pt x="4998" y="331"/>
                    <a:pt x="4158" y="534"/>
                  </a:cubicBezTo>
                  <a:cubicBezTo>
                    <a:pt x="3406" y="720"/>
                    <a:pt x="2826" y="1238"/>
                    <a:pt x="2366" y="1837"/>
                  </a:cubicBezTo>
                  <a:cubicBezTo>
                    <a:pt x="1223" y="3328"/>
                    <a:pt x="867" y="5331"/>
                    <a:pt x="639" y="7145"/>
                  </a:cubicBezTo>
                  <a:cubicBezTo>
                    <a:pt x="39" y="11914"/>
                    <a:pt x="1" y="16786"/>
                    <a:pt x="40" y="21584"/>
                  </a:cubicBezTo>
                  <a:cubicBezTo>
                    <a:pt x="62" y="24146"/>
                    <a:pt x="116" y="26707"/>
                    <a:pt x="134" y="29268"/>
                  </a:cubicBezTo>
                  <a:cubicBezTo>
                    <a:pt x="147" y="31179"/>
                    <a:pt x="58" y="33113"/>
                    <a:pt x="285" y="35016"/>
                  </a:cubicBezTo>
                  <a:cubicBezTo>
                    <a:pt x="629" y="37900"/>
                    <a:pt x="2463" y="40323"/>
                    <a:pt x="5470" y="40706"/>
                  </a:cubicBezTo>
                  <a:cubicBezTo>
                    <a:pt x="5472" y="40707"/>
                    <a:pt x="5474" y="40707"/>
                    <a:pt x="5476" y="40707"/>
                  </a:cubicBezTo>
                  <a:cubicBezTo>
                    <a:pt x="5532" y="40707"/>
                    <a:pt x="5544" y="40623"/>
                    <a:pt x="5500" y="40595"/>
                  </a:cubicBezTo>
                  <a:cubicBezTo>
                    <a:pt x="4204" y="39821"/>
                    <a:pt x="2773" y="39210"/>
                    <a:pt x="1864" y="37949"/>
                  </a:cubicBezTo>
                  <a:cubicBezTo>
                    <a:pt x="1089" y="36871"/>
                    <a:pt x="862" y="35501"/>
                    <a:pt x="759" y="34209"/>
                  </a:cubicBezTo>
                  <a:cubicBezTo>
                    <a:pt x="618" y="32453"/>
                    <a:pt x="688" y="30677"/>
                    <a:pt x="670" y="28918"/>
                  </a:cubicBezTo>
                  <a:cubicBezTo>
                    <a:pt x="644" y="26474"/>
                    <a:pt x="583" y="24030"/>
                    <a:pt x="552" y="21584"/>
                  </a:cubicBezTo>
                  <a:cubicBezTo>
                    <a:pt x="493" y="17211"/>
                    <a:pt x="582" y="12849"/>
                    <a:pt x="929" y="8489"/>
                  </a:cubicBezTo>
                  <a:cubicBezTo>
                    <a:pt x="1080" y="6584"/>
                    <a:pt x="1341" y="4637"/>
                    <a:pt x="2201" y="2906"/>
                  </a:cubicBezTo>
                  <a:cubicBezTo>
                    <a:pt x="2686" y="1929"/>
                    <a:pt x="3403" y="1153"/>
                    <a:pt x="4479" y="866"/>
                  </a:cubicBezTo>
                  <a:cubicBezTo>
                    <a:pt x="5268" y="656"/>
                    <a:pt x="6021" y="600"/>
                    <a:pt x="6702" y="104"/>
                  </a:cubicBezTo>
                  <a:cubicBezTo>
                    <a:pt x="6744" y="75"/>
                    <a:pt x="6728" y="1"/>
                    <a:pt x="6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992800" y="1547050"/>
              <a:ext cx="163075" cy="1035100"/>
            </a:xfrm>
            <a:custGeom>
              <a:avLst/>
              <a:gdLst/>
              <a:ahLst/>
              <a:cxnLst/>
              <a:rect l="l" t="t" r="r" b="b"/>
              <a:pathLst>
                <a:path w="6523" h="41404" extrusionOk="0">
                  <a:moveTo>
                    <a:pt x="1008" y="0"/>
                  </a:moveTo>
                  <a:cubicBezTo>
                    <a:pt x="711" y="0"/>
                    <a:pt x="401" y="44"/>
                    <a:pt x="79" y="138"/>
                  </a:cubicBezTo>
                  <a:cubicBezTo>
                    <a:pt x="0" y="161"/>
                    <a:pt x="18" y="272"/>
                    <a:pt x="97" y="276"/>
                  </a:cubicBezTo>
                  <a:cubicBezTo>
                    <a:pt x="1125" y="331"/>
                    <a:pt x="2046" y="530"/>
                    <a:pt x="2843" y="1216"/>
                  </a:cubicBezTo>
                  <a:cubicBezTo>
                    <a:pt x="3657" y="1914"/>
                    <a:pt x="4170" y="2915"/>
                    <a:pt x="4547" y="3901"/>
                  </a:cubicBezTo>
                  <a:cubicBezTo>
                    <a:pt x="5558" y="6544"/>
                    <a:pt x="5760" y="9495"/>
                    <a:pt x="5868" y="12293"/>
                  </a:cubicBezTo>
                  <a:cubicBezTo>
                    <a:pt x="5984" y="15290"/>
                    <a:pt x="5878" y="18292"/>
                    <a:pt x="5723" y="21286"/>
                  </a:cubicBezTo>
                  <a:cubicBezTo>
                    <a:pt x="5620" y="23312"/>
                    <a:pt x="5415" y="25356"/>
                    <a:pt x="5497" y="27387"/>
                  </a:cubicBezTo>
                  <a:cubicBezTo>
                    <a:pt x="5604" y="30069"/>
                    <a:pt x="5843" y="32743"/>
                    <a:pt x="5605" y="35425"/>
                  </a:cubicBezTo>
                  <a:cubicBezTo>
                    <a:pt x="5397" y="37792"/>
                    <a:pt x="4713" y="40666"/>
                    <a:pt x="2000" y="41186"/>
                  </a:cubicBezTo>
                  <a:cubicBezTo>
                    <a:pt x="1911" y="41202"/>
                    <a:pt x="1908" y="41352"/>
                    <a:pt x="2000" y="41365"/>
                  </a:cubicBezTo>
                  <a:cubicBezTo>
                    <a:pt x="2176" y="41391"/>
                    <a:pt x="2344" y="41404"/>
                    <a:pt x="2506" y="41404"/>
                  </a:cubicBezTo>
                  <a:cubicBezTo>
                    <a:pt x="4820" y="41404"/>
                    <a:pt x="5716" y="38826"/>
                    <a:pt x="6050" y="36775"/>
                  </a:cubicBezTo>
                  <a:cubicBezTo>
                    <a:pt x="6522" y="33857"/>
                    <a:pt x="6243" y="30860"/>
                    <a:pt x="6084" y="27927"/>
                  </a:cubicBezTo>
                  <a:cubicBezTo>
                    <a:pt x="5976" y="25922"/>
                    <a:pt x="6143" y="23919"/>
                    <a:pt x="6252" y="21916"/>
                  </a:cubicBezTo>
                  <a:cubicBezTo>
                    <a:pt x="6409" y="18960"/>
                    <a:pt x="6521" y="16001"/>
                    <a:pt x="6449" y="13040"/>
                  </a:cubicBezTo>
                  <a:cubicBezTo>
                    <a:pt x="6373" y="9864"/>
                    <a:pt x="6173" y="6475"/>
                    <a:pt x="4982" y="3493"/>
                  </a:cubicBezTo>
                  <a:cubicBezTo>
                    <a:pt x="4297" y="1779"/>
                    <a:pt x="2910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339100" y="1537750"/>
              <a:ext cx="107825" cy="163325"/>
            </a:xfrm>
            <a:custGeom>
              <a:avLst/>
              <a:gdLst/>
              <a:ahLst/>
              <a:cxnLst/>
              <a:rect l="l" t="t" r="r" b="b"/>
              <a:pathLst>
                <a:path w="4313" h="6533" extrusionOk="0">
                  <a:moveTo>
                    <a:pt x="2576" y="1"/>
                  </a:moveTo>
                  <a:cubicBezTo>
                    <a:pt x="2447" y="1"/>
                    <a:pt x="2315" y="28"/>
                    <a:pt x="2185" y="87"/>
                  </a:cubicBezTo>
                  <a:cubicBezTo>
                    <a:pt x="1735" y="290"/>
                    <a:pt x="316" y="1661"/>
                    <a:pt x="977" y="2213"/>
                  </a:cubicBezTo>
                  <a:cubicBezTo>
                    <a:pt x="986" y="2220"/>
                    <a:pt x="996" y="2223"/>
                    <a:pt x="1006" y="2223"/>
                  </a:cubicBezTo>
                  <a:cubicBezTo>
                    <a:pt x="1035" y="2223"/>
                    <a:pt x="1061" y="2194"/>
                    <a:pt x="1041" y="2163"/>
                  </a:cubicBezTo>
                  <a:cubicBezTo>
                    <a:pt x="869" y="1885"/>
                    <a:pt x="1502" y="1210"/>
                    <a:pt x="1643" y="1041"/>
                  </a:cubicBezTo>
                  <a:cubicBezTo>
                    <a:pt x="1885" y="748"/>
                    <a:pt x="2219" y="480"/>
                    <a:pt x="2561" y="480"/>
                  </a:cubicBezTo>
                  <a:cubicBezTo>
                    <a:pt x="2723" y="480"/>
                    <a:pt x="2888" y="541"/>
                    <a:pt x="3044" y="687"/>
                  </a:cubicBezTo>
                  <a:cubicBezTo>
                    <a:pt x="3561" y="1169"/>
                    <a:pt x="2948" y="2288"/>
                    <a:pt x="2706" y="2751"/>
                  </a:cubicBezTo>
                  <a:cubicBezTo>
                    <a:pt x="2080" y="3950"/>
                    <a:pt x="1178" y="5219"/>
                    <a:pt x="149" y="6114"/>
                  </a:cubicBezTo>
                  <a:cubicBezTo>
                    <a:pt x="0" y="6244"/>
                    <a:pt x="104" y="6533"/>
                    <a:pt x="302" y="6533"/>
                  </a:cubicBezTo>
                  <a:cubicBezTo>
                    <a:pt x="309" y="6533"/>
                    <a:pt x="316" y="6533"/>
                    <a:pt x="323" y="6532"/>
                  </a:cubicBezTo>
                  <a:cubicBezTo>
                    <a:pt x="1004" y="6465"/>
                    <a:pt x="1684" y="6391"/>
                    <a:pt x="2365" y="6317"/>
                  </a:cubicBezTo>
                  <a:cubicBezTo>
                    <a:pt x="2992" y="6250"/>
                    <a:pt x="3630" y="6266"/>
                    <a:pt x="4222" y="6035"/>
                  </a:cubicBezTo>
                  <a:cubicBezTo>
                    <a:pt x="4309" y="6002"/>
                    <a:pt x="4312" y="5889"/>
                    <a:pt x="4222" y="5854"/>
                  </a:cubicBezTo>
                  <a:cubicBezTo>
                    <a:pt x="3884" y="5732"/>
                    <a:pt x="3515" y="5687"/>
                    <a:pt x="3133" y="5687"/>
                  </a:cubicBezTo>
                  <a:cubicBezTo>
                    <a:pt x="2441" y="5687"/>
                    <a:pt x="1705" y="5835"/>
                    <a:pt x="1023" y="5946"/>
                  </a:cubicBezTo>
                  <a:cubicBezTo>
                    <a:pt x="1502" y="5434"/>
                    <a:pt x="1924" y="4850"/>
                    <a:pt x="2324" y="4293"/>
                  </a:cubicBezTo>
                  <a:cubicBezTo>
                    <a:pt x="2956" y="3413"/>
                    <a:pt x="3701" y="2296"/>
                    <a:pt x="3699" y="1169"/>
                  </a:cubicBezTo>
                  <a:cubicBezTo>
                    <a:pt x="3698" y="565"/>
                    <a:pt x="3168" y="1"/>
                    <a:pt x="2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469650" y="1526025"/>
              <a:ext cx="115650" cy="190700"/>
            </a:xfrm>
            <a:custGeom>
              <a:avLst/>
              <a:gdLst/>
              <a:ahLst/>
              <a:cxnLst/>
              <a:rect l="l" t="t" r="r" b="b"/>
              <a:pathLst>
                <a:path w="4626" h="7628" extrusionOk="0">
                  <a:moveTo>
                    <a:pt x="3766" y="0"/>
                  </a:moveTo>
                  <a:cubicBezTo>
                    <a:pt x="3751" y="0"/>
                    <a:pt x="3734" y="12"/>
                    <a:pt x="3733" y="31"/>
                  </a:cubicBezTo>
                  <a:cubicBezTo>
                    <a:pt x="3692" y="1099"/>
                    <a:pt x="3505" y="2157"/>
                    <a:pt x="3479" y="3225"/>
                  </a:cubicBezTo>
                  <a:cubicBezTo>
                    <a:pt x="3417" y="3220"/>
                    <a:pt x="3355" y="3219"/>
                    <a:pt x="3293" y="3219"/>
                  </a:cubicBezTo>
                  <a:cubicBezTo>
                    <a:pt x="2879" y="3219"/>
                    <a:pt x="2446" y="3299"/>
                    <a:pt x="2068" y="3336"/>
                  </a:cubicBezTo>
                  <a:cubicBezTo>
                    <a:pt x="1574" y="3385"/>
                    <a:pt x="1090" y="3472"/>
                    <a:pt x="624" y="3622"/>
                  </a:cubicBezTo>
                  <a:cubicBezTo>
                    <a:pt x="621" y="3490"/>
                    <a:pt x="619" y="3357"/>
                    <a:pt x="614" y="3225"/>
                  </a:cubicBezTo>
                  <a:cubicBezTo>
                    <a:pt x="605" y="2903"/>
                    <a:pt x="742" y="644"/>
                    <a:pt x="244" y="551"/>
                  </a:cubicBezTo>
                  <a:cubicBezTo>
                    <a:pt x="240" y="550"/>
                    <a:pt x="237" y="550"/>
                    <a:pt x="233" y="550"/>
                  </a:cubicBezTo>
                  <a:cubicBezTo>
                    <a:pt x="190" y="550"/>
                    <a:pt x="153" y="603"/>
                    <a:pt x="193" y="638"/>
                  </a:cubicBezTo>
                  <a:cubicBezTo>
                    <a:pt x="288" y="723"/>
                    <a:pt x="201" y="1591"/>
                    <a:pt x="204" y="1727"/>
                  </a:cubicBezTo>
                  <a:cubicBezTo>
                    <a:pt x="231" y="2408"/>
                    <a:pt x="232" y="3087"/>
                    <a:pt x="240" y="3768"/>
                  </a:cubicBezTo>
                  <a:cubicBezTo>
                    <a:pt x="185" y="3791"/>
                    <a:pt x="129" y="3809"/>
                    <a:pt x="73" y="3835"/>
                  </a:cubicBezTo>
                  <a:cubicBezTo>
                    <a:pt x="1" y="3869"/>
                    <a:pt x="34" y="3989"/>
                    <a:pt x="110" y="3989"/>
                  </a:cubicBezTo>
                  <a:cubicBezTo>
                    <a:pt x="111" y="3989"/>
                    <a:pt x="113" y="3989"/>
                    <a:pt x="114" y="3989"/>
                  </a:cubicBezTo>
                  <a:cubicBezTo>
                    <a:pt x="157" y="3986"/>
                    <a:pt x="199" y="3981"/>
                    <a:pt x="242" y="3978"/>
                  </a:cubicBezTo>
                  <a:cubicBezTo>
                    <a:pt x="249" y="4606"/>
                    <a:pt x="250" y="5236"/>
                    <a:pt x="250" y="5866"/>
                  </a:cubicBezTo>
                  <a:cubicBezTo>
                    <a:pt x="250" y="6225"/>
                    <a:pt x="149" y="6732"/>
                    <a:pt x="334" y="7055"/>
                  </a:cubicBezTo>
                  <a:cubicBezTo>
                    <a:pt x="363" y="7101"/>
                    <a:pt x="410" y="7124"/>
                    <a:pt x="457" y="7124"/>
                  </a:cubicBezTo>
                  <a:cubicBezTo>
                    <a:pt x="504" y="7124"/>
                    <a:pt x="550" y="7101"/>
                    <a:pt x="578" y="7055"/>
                  </a:cubicBezTo>
                  <a:cubicBezTo>
                    <a:pt x="783" y="6701"/>
                    <a:pt x="660" y="6105"/>
                    <a:pt x="659" y="5713"/>
                  </a:cubicBezTo>
                  <a:cubicBezTo>
                    <a:pt x="652" y="5123"/>
                    <a:pt x="644" y="4532"/>
                    <a:pt x="631" y="3941"/>
                  </a:cubicBezTo>
                  <a:cubicBezTo>
                    <a:pt x="1207" y="3881"/>
                    <a:pt x="1779" y="3791"/>
                    <a:pt x="2355" y="3736"/>
                  </a:cubicBezTo>
                  <a:cubicBezTo>
                    <a:pt x="2717" y="3702"/>
                    <a:pt x="3109" y="3735"/>
                    <a:pt x="3479" y="3695"/>
                  </a:cubicBezTo>
                  <a:cubicBezTo>
                    <a:pt x="3482" y="3766"/>
                    <a:pt x="3480" y="3836"/>
                    <a:pt x="3483" y="3907"/>
                  </a:cubicBezTo>
                  <a:cubicBezTo>
                    <a:pt x="3518" y="4530"/>
                    <a:pt x="3662" y="5155"/>
                    <a:pt x="3743" y="5774"/>
                  </a:cubicBezTo>
                  <a:cubicBezTo>
                    <a:pt x="3818" y="6366"/>
                    <a:pt x="3651" y="7012"/>
                    <a:pt x="3805" y="7573"/>
                  </a:cubicBezTo>
                  <a:cubicBezTo>
                    <a:pt x="3815" y="7608"/>
                    <a:pt x="3846" y="7627"/>
                    <a:pt x="3877" y="7627"/>
                  </a:cubicBezTo>
                  <a:cubicBezTo>
                    <a:pt x="3895" y="7627"/>
                    <a:pt x="3914" y="7621"/>
                    <a:pt x="3928" y="7606"/>
                  </a:cubicBezTo>
                  <a:cubicBezTo>
                    <a:pt x="4625" y="6930"/>
                    <a:pt x="4025" y="5183"/>
                    <a:pt x="3880" y="4370"/>
                  </a:cubicBezTo>
                  <a:cubicBezTo>
                    <a:pt x="3839" y="4125"/>
                    <a:pt x="3815" y="3881"/>
                    <a:pt x="3808" y="3635"/>
                  </a:cubicBezTo>
                  <a:cubicBezTo>
                    <a:pt x="3923" y="3607"/>
                    <a:pt x="4033" y="3564"/>
                    <a:pt x="4138" y="3507"/>
                  </a:cubicBezTo>
                  <a:cubicBezTo>
                    <a:pt x="4181" y="3482"/>
                    <a:pt x="4181" y="3420"/>
                    <a:pt x="4138" y="3395"/>
                  </a:cubicBezTo>
                  <a:cubicBezTo>
                    <a:pt x="4030" y="3338"/>
                    <a:pt x="3915" y="3297"/>
                    <a:pt x="3797" y="3272"/>
                  </a:cubicBezTo>
                  <a:cubicBezTo>
                    <a:pt x="3798" y="2186"/>
                    <a:pt x="3990" y="1099"/>
                    <a:pt x="3792" y="22"/>
                  </a:cubicBezTo>
                  <a:cubicBezTo>
                    <a:pt x="3789" y="7"/>
                    <a:pt x="3778" y="0"/>
                    <a:pt x="3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607575" y="1674400"/>
              <a:ext cx="60225" cy="46600"/>
            </a:xfrm>
            <a:custGeom>
              <a:avLst/>
              <a:gdLst/>
              <a:ahLst/>
              <a:cxnLst/>
              <a:rect l="l" t="t" r="r" b="b"/>
              <a:pathLst>
                <a:path w="2409" h="1864" extrusionOk="0">
                  <a:moveTo>
                    <a:pt x="725" y="0"/>
                  </a:moveTo>
                  <a:cubicBezTo>
                    <a:pt x="482" y="0"/>
                    <a:pt x="200" y="174"/>
                    <a:pt x="35" y="331"/>
                  </a:cubicBezTo>
                  <a:cubicBezTo>
                    <a:pt x="1" y="364"/>
                    <a:pt x="32" y="414"/>
                    <a:pt x="72" y="414"/>
                  </a:cubicBezTo>
                  <a:cubicBezTo>
                    <a:pt x="80" y="414"/>
                    <a:pt x="88" y="412"/>
                    <a:pt x="96" y="408"/>
                  </a:cubicBezTo>
                  <a:cubicBezTo>
                    <a:pt x="233" y="334"/>
                    <a:pt x="446" y="243"/>
                    <a:pt x="612" y="243"/>
                  </a:cubicBezTo>
                  <a:cubicBezTo>
                    <a:pt x="768" y="243"/>
                    <a:pt x="881" y="324"/>
                    <a:pt x="847" y="575"/>
                  </a:cubicBezTo>
                  <a:cubicBezTo>
                    <a:pt x="795" y="958"/>
                    <a:pt x="506" y="1250"/>
                    <a:pt x="209" y="1466"/>
                  </a:cubicBezTo>
                  <a:cubicBezTo>
                    <a:pt x="70" y="1569"/>
                    <a:pt x="114" y="1786"/>
                    <a:pt x="298" y="1794"/>
                  </a:cubicBezTo>
                  <a:cubicBezTo>
                    <a:pt x="640" y="1812"/>
                    <a:pt x="982" y="1847"/>
                    <a:pt x="1323" y="1861"/>
                  </a:cubicBezTo>
                  <a:cubicBezTo>
                    <a:pt x="1355" y="1863"/>
                    <a:pt x="1387" y="1863"/>
                    <a:pt x="1419" y="1863"/>
                  </a:cubicBezTo>
                  <a:cubicBezTo>
                    <a:pt x="1740" y="1863"/>
                    <a:pt x="2025" y="1800"/>
                    <a:pt x="2348" y="1776"/>
                  </a:cubicBezTo>
                  <a:cubicBezTo>
                    <a:pt x="2399" y="1776"/>
                    <a:pt x="2409" y="1706"/>
                    <a:pt x="2361" y="1691"/>
                  </a:cubicBezTo>
                  <a:cubicBezTo>
                    <a:pt x="2061" y="1571"/>
                    <a:pt x="1818" y="1453"/>
                    <a:pt x="1495" y="1414"/>
                  </a:cubicBezTo>
                  <a:cubicBezTo>
                    <a:pt x="1381" y="1400"/>
                    <a:pt x="1268" y="1394"/>
                    <a:pt x="1155" y="1394"/>
                  </a:cubicBezTo>
                  <a:cubicBezTo>
                    <a:pt x="1029" y="1394"/>
                    <a:pt x="904" y="1401"/>
                    <a:pt x="778" y="1410"/>
                  </a:cubicBezTo>
                  <a:cubicBezTo>
                    <a:pt x="1064" y="1095"/>
                    <a:pt x="1272" y="698"/>
                    <a:pt x="1116" y="292"/>
                  </a:cubicBezTo>
                  <a:cubicBezTo>
                    <a:pt x="1034" y="78"/>
                    <a:pt x="889" y="0"/>
                    <a:pt x="7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674925" y="1588275"/>
              <a:ext cx="57350" cy="56850"/>
            </a:xfrm>
            <a:custGeom>
              <a:avLst/>
              <a:gdLst/>
              <a:ahLst/>
              <a:cxnLst/>
              <a:rect l="l" t="t" r="r" b="b"/>
              <a:pathLst>
                <a:path w="2294" h="2274" extrusionOk="0">
                  <a:moveTo>
                    <a:pt x="913" y="1"/>
                  </a:moveTo>
                  <a:cubicBezTo>
                    <a:pt x="884" y="1"/>
                    <a:pt x="853" y="27"/>
                    <a:pt x="863" y="62"/>
                  </a:cubicBezTo>
                  <a:cubicBezTo>
                    <a:pt x="893" y="164"/>
                    <a:pt x="845" y="354"/>
                    <a:pt x="840" y="466"/>
                  </a:cubicBezTo>
                  <a:cubicBezTo>
                    <a:pt x="835" y="618"/>
                    <a:pt x="840" y="769"/>
                    <a:pt x="856" y="922"/>
                  </a:cubicBezTo>
                  <a:cubicBezTo>
                    <a:pt x="633" y="902"/>
                    <a:pt x="410" y="883"/>
                    <a:pt x="185" y="883"/>
                  </a:cubicBezTo>
                  <a:cubicBezTo>
                    <a:pt x="161" y="883"/>
                    <a:pt x="136" y="883"/>
                    <a:pt x="112" y="884"/>
                  </a:cubicBezTo>
                  <a:cubicBezTo>
                    <a:pt x="41" y="886"/>
                    <a:pt x="0" y="994"/>
                    <a:pt x="72" y="1027"/>
                  </a:cubicBezTo>
                  <a:cubicBezTo>
                    <a:pt x="332" y="1135"/>
                    <a:pt x="605" y="1207"/>
                    <a:pt x="884" y="1241"/>
                  </a:cubicBezTo>
                  <a:cubicBezTo>
                    <a:pt x="917" y="1612"/>
                    <a:pt x="934" y="1991"/>
                    <a:pt x="1209" y="2255"/>
                  </a:cubicBezTo>
                  <a:cubicBezTo>
                    <a:pt x="1222" y="2268"/>
                    <a:pt x="1236" y="2273"/>
                    <a:pt x="1250" y="2273"/>
                  </a:cubicBezTo>
                  <a:cubicBezTo>
                    <a:pt x="1280" y="2273"/>
                    <a:pt x="1306" y="2248"/>
                    <a:pt x="1311" y="2214"/>
                  </a:cubicBezTo>
                  <a:cubicBezTo>
                    <a:pt x="1344" y="1901"/>
                    <a:pt x="1294" y="1589"/>
                    <a:pt x="1249" y="1274"/>
                  </a:cubicBezTo>
                  <a:lnTo>
                    <a:pt x="1249" y="1274"/>
                  </a:lnTo>
                  <a:cubicBezTo>
                    <a:pt x="1322" y="1277"/>
                    <a:pt x="1396" y="1278"/>
                    <a:pt x="1470" y="1278"/>
                  </a:cubicBezTo>
                  <a:cubicBezTo>
                    <a:pt x="1664" y="1278"/>
                    <a:pt x="1857" y="1269"/>
                    <a:pt x="2049" y="1251"/>
                  </a:cubicBezTo>
                  <a:cubicBezTo>
                    <a:pt x="2129" y="1245"/>
                    <a:pt x="2197" y="1202"/>
                    <a:pt x="2220" y="1122"/>
                  </a:cubicBezTo>
                  <a:cubicBezTo>
                    <a:pt x="2262" y="979"/>
                    <a:pt x="2293" y="772"/>
                    <a:pt x="2105" y="720"/>
                  </a:cubicBezTo>
                  <a:cubicBezTo>
                    <a:pt x="2083" y="714"/>
                    <a:pt x="2063" y="711"/>
                    <a:pt x="2045" y="711"/>
                  </a:cubicBezTo>
                  <a:cubicBezTo>
                    <a:pt x="1920" y="711"/>
                    <a:pt x="1858" y="834"/>
                    <a:pt x="1777" y="915"/>
                  </a:cubicBezTo>
                  <a:cubicBezTo>
                    <a:pt x="1770" y="922"/>
                    <a:pt x="1765" y="930"/>
                    <a:pt x="1762" y="940"/>
                  </a:cubicBezTo>
                  <a:cubicBezTo>
                    <a:pt x="1661" y="948"/>
                    <a:pt x="1560" y="952"/>
                    <a:pt x="1459" y="952"/>
                  </a:cubicBezTo>
                  <a:cubicBezTo>
                    <a:pt x="1375" y="952"/>
                    <a:pt x="1290" y="949"/>
                    <a:pt x="1206" y="943"/>
                  </a:cubicBezTo>
                  <a:cubicBezTo>
                    <a:pt x="1173" y="608"/>
                    <a:pt x="1109" y="320"/>
                    <a:pt x="952" y="24"/>
                  </a:cubicBezTo>
                  <a:cubicBezTo>
                    <a:pt x="943" y="8"/>
                    <a:pt x="928" y="1"/>
                    <a:pt x="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775200" y="1508925"/>
              <a:ext cx="139500" cy="181900"/>
            </a:xfrm>
            <a:custGeom>
              <a:avLst/>
              <a:gdLst/>
              <a:ahLst/>
              <a:cxnLst/>
              <a:rect l="l" t="t" r="r" b="b"/>
              <a:pathLst>
                <a:path w="5580" h="7276" extrusionOk="0">
                  <a:moveTo>
                    <a:pt x="2574" y="521"/>
                  </a:moveTo>
                  <a:cubicBezTo>
                    <a:pt x="2582" y="521"/>
                    <a:pt x="2589" y="521"/>
                    <a:pt x="2597" y="521"/>
                  </a:cubicBezTo>
                  <a:cubicBezTo>
                    <a:pt x="4324" y="542"/>
                    <a:pt x="5041" y="2631"/>
                    <a:pt x="5018" y="4048"/>
                  </a:cubicBezTo>
                  <a:cubicBezTo>
                    <a:pt x="5001" y="5195"/>
                    <a:pt x="4098" y="6708"/>
                    <a:pt x="2988" y="6708"/>
                  </a:cubicBezTo>
                  <a:cubicBezTo>
                    <a:pt x="2670" y="6708"/>
                    <a:pt x="2336" y="6584"/>
                    <a:pt x="2000" y="6292"/>
                  </a:cubicBezTo>
                  <a:cubicBezTo>
                    <a:pt x="1286" y="5670"/>
                    <a:pt x="802" y="4658"/>
                    <a:pt x="553" y="3646"/>
                  </a:cubicBezTo>
                  <a:cubicBezTo>
                    <a:pt x="502" y="3070"/>
                    <a:pt x="576" y="2432"/>
                    <a:pt x="710" y="1973"/>
                  </a:cubicBezTo>
                  <a:cubicBezTo>
                    <a:pt x="964" y="1106"/>
                    <a:pt x="1670" y="521"/>
                    <a:pt x="2574" y="521"/>
                  </a:cubicBezTo>
                  <a:close/>
                  <a:moveTo>
                    <a:pt x="2450" y="0"/>
                  </a:moveTo>
                  <a:cubicBezTo>
                    <a:pt x="2370" y="0"/>
                    <a:pt x="2288" y="4"/>
                    <a:pt x="2205" y="11"/>
                  </a:cubicBezTo>
                  <a:cubicBezTo>
                    <a:pt x="1294" y="88"/>
                    <a:pt x="561" y="830"/>
                    <a:pt x="262" y="1656"/>
                  </a:cubicBezTo>
                  <a:cubicBezTo>
                    <a:pt x="80" y="2158"/>
                    <a:pt x="0" y="2691"/>
                    <a:pt x="28" y="3223"/>
                  </a:cubicBezTo>
                  <a:cubicBezTo>
                    <a:pt x="44" y="3615"/>
                    <a:pt x="180" y="3877"/>
                    <a:pt x="356" y="4156"/>
                  </a:cubicBezTo>
                  <a:cubicBezTo>
                    <a:pt x="622" y="5387"/>
                    <a:pt x="1284" y="6576"/>
                    <a:pt x="2334" y="7086"/>
                  </a:cubicBezTo>
                  <a:cubicBezTo>
                    <a:pt x="2603" y="7217"/>
                    <a:pt x="2860" y="7275"/>
                    <a:pt x="3103" y="7275"/>
                  </a:cubicBezTo>
                  <a:cubicBezTo>
                    <a:pt x="4569" y="7275"/>
                    <a:pt x="5525" y="5138"/>
                    <a:pt x="5548" y="3866"/>
                  </a:cubicBezTo>
                  <a:cubicBezTo>
                    <a:pt x="5579" y="2046"/>
                    <a:pt x="4411" y="0"/>
                    <a:pt x="2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912825" y="1666025"/>
              <a:ext cx="51725" cy="59625"/>
            </a:xfrm>
            <a:custGeom>
              <a:avLst/>
              <a:gdLst/>
              <a:ahLst/>
              <a:cxnLst/>
              <a:rect l="l" t="t" r="r" b="b"/>
              <a:pathLst>
                <a:path w="2069" h="2385" extrusionOk="0">
                  <a:moveTo>
                    <a:pt x="527" y="1"/>
                  </a:moveTo>
                  <a:cubicBezTo>
                    <a:pt x="495" y="1"/>
                    <a:pt x="463" y="4"/>
                    <a:pt x="432" y="10"/>
                  </a:cubicBezTo>
                  <a:cubicBezTo>
                    <a:pt x="284" y="34"/>
                    <a:pt x="271" y="133"/>
                    <a:pt x="150" y="207"/>
                  </a:cubicBezTo>
                  <a:cubicBezTo>
                    <a:pt x="113" y="230"/>
                    <a:pt x="128" y="285"/>
                    <a:pt x="171" y="287"/>
                  </a:cubicBezTo>
                  <a:cubicBezTo>
                    <a:pt x="172" y="287"/>
                    <a:pt x="173" y="287"/>
                    <a:pt x="175" y="287"/>
                  </a:cubicBezTo>
                  <a:cubicBezTo>
                    <a:pt x="250" y="287"/>
                    <a:pt x="482" y="373"/>
                    <a:pt x="550" y="403"/>
                  </a:cubicBezTo>
                  <a:cubicBezTo>
                    <a:pt x="676" y="461"/>
                    <a:pt x="655" y="689"/>
                    <a:pt x="640" y="796"/>
                  </a:cubicBezTo>
                  <a:cubicBezTo>
                    <a:pt x="589" y="1168"/>
                    <a:pt x="376" y="1521"/>
                    <a:pt x="118" y="1786"/>
                  </a:cubicBezTo>
                  <a:cubicBezTo>
                    <a:pt x="0" y="1908"/>
                    <a:pt x="43" y="2144"/>
                    <a:pt x="222" y="2182"/>
                  </a:cubicBezTo>
                  <a:cubicBezTo>
                    <a:pt x="597" y="2260"/>
                    <a:pt x="1000" y="2384"/>
                    <a:pt x="1390" y="2384"/>
                  </a:cubicBezTo>
                  <a:cubicBezTo>
                    <a:pt x="1609" y="2384"/>
                    <a:pt x="1823" y="2345"/>
                    <a:pt x="2026" y="2237"/>
                  </a:cubicBezTo>
                  <a:cubicBezTo>
                    <a:pt x="2069" y="2211"/>
                    <a:pt x="2069" y="2152"/>
                    <a:pt x="2028" y="2126"/>
                  </a:cubicBezTo>
                  <a:cubicBezTo>
                    <a:pt x="1634" y="1901"/>
                    <a:pt x="1172" y="1847"/>
                    <a:pt x="720" y="1785"/>
                  </a:cubicBezTo>
                  <a:cubicBezTo>
                    <a:pt x="971" y="1412"/>
                    <a:pt x="1147" y="958"/>
                    <a:pt x="1076" y="526"/>
                  </a:cubicBezTo>
                  <a:cubicBezTo>
                    <a:pt x="1044" y="323"/>
                    <a:pt x="940" y="151"/>
                    <a:pt x="753" y="54"/>
                  </a:cubicBezTo>
                  <a:cubicBezTo>
                    <a:pt x="683" y="19"/>
                    <a:pt x="606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977650" y="1586075"/>
              <a:ext cx="111300" cy="16575"/>
            </a:xfrm>
            <a:custGeom>
              <a:avLst/>
              <a:gdLst/>
              <a:ahLst/>
              <a:cxnLst/>
              <a:rect l="l" t="t" r="r" b="b"/>
              <a:pathLst>
                <a:path w="4452" h="663" extrusionOk="0">
                  <a:moveTo>
                    <a:pt x="2867" y="1"/>
                  </a:moveTo>
                  <a:cubicBezTo>
                    <a:pt x="1871" y="1"/>
                    <a:pt x="802" y="75"/>
                    <a:pt x="55" y="539"/>
                  </a:cubicBezTo>
                  <a:cubicBezTo>
                    <a:pt x="1" y="572"/>
                    <a:pt x="24" y="654"/>
                    <a:pt x="86" y="654"/>
                  </a:cubicBezTo>
                  <a:cubicBezTo>
                    <a:pt x="180" y="660"/>
                    <a:pt x="274" y="662"/>
                    <a:pt x="369" y="662"/>
                  </a:cubicBezTo>
                  <a:cubicBezTo>
                    <a:pt x="976" y="662"/>
                    <a:pt x="1595" y="553"/>
                    <a:pt x="2197" y="521"/>
                  </a:cubicBezTo>
                  <a:cubicBezTo>
                    <a:pt x="2849" y="483"/>
                    <a:pt x="3498" y="488"/>
                    <a:pt x="4149" y="485"/>
                  </a:cubicBezTo>
                  <a:cubicBezTo>
                    <a:pt x="4451" y="483"/>
                    <a:pt x="4451" y="17"/>
                    <a:pt x="4149" y="17"/>
                  </a:cubicBezTo>
                  <a:cubicBezTo>
                    <a:pt x="3762" y="16"/>
                    <a:pt x="3322" y="1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986975" y="1608850"/>
              <a:ext cx="111850" cy="15150"/>
            </a:xfrm>
            <a:custGeom>
              <a:avLst/>
              <a:gdLst/>
              <a:ahLst/>
              <a:cxnLst/>
              <a:rect l="l" t="t" r="r" b="b"/>
              <a:pathLst>
                <a:path w="4474" h="606" extrusionOk="0">
                  <a:moveTo>
                    <a:pt x="3615" y="1"/>
                  </a:moveTo>
                  <a:cubicBezTo>
                    <a:pt x="3214" y="1"/>
                    <a:pt x="2792" y="82"/>
                    <a:pt x="2439" y="108"/>
                  </a:cubicBezTo>
                  <a:cubicBezTo>
                    <a:pt x="1649" y="169"/>
                    <a:pt x="817" y="133"/>
                    <a:pt x="43" y="325"/>
                  </a:cubicBezTo>
                  <a:cubicBezTo>
                    <a:pt x="12" y="333"/>
                    <a:pt x="0" y="387"/>
                    <a:pt x="35" y="400"/>
                  </a:cubicBezTo>
                  <a:cubicBezTo>
                    <a:pt x="419" y="565"/>
                    <a:pt x="834" y="605"/>
                    <a:pt x="1253" y="605"/>
                  </a:cubicBezTo>
                  <a:cubicBezTo>
                    <a:pt x="1562" y="605"/>
                    <a:pt x="1874" y="583"/>
                    <a:pt x="2177" y="574"/>
                  </a:cubicBezTo>
                  <a:cubicBezTo>
                    <a:pt x="2232" y="573"/>
                    <a:pt x="2288" y="572"/>
                    <a:pt x="2347" y="572"/>
                  </a:cubicBezTo>
                  <a:cubicBezTo>
                    <a:pt x="2572" y="572"/>
                    <a:pt x="2822" y="582"/>
                    <a:pt x="3074" y="582"/>
                  </a:cubicBezTo>
                  <a:cubicBezTo>
                    <a:pt x="3564" y="582"/>
                    <a:pt x="4064" y="544"/>
                    <a:pt x="4424" y="317"/>
                  </a:cubicBezTo>
                  <a:cubicBezTo>
                    <a:pt x="4474" y="287"/>
                    <a:pt x="4474" y="215"/>
                    <a:pt x="4424" y="186"/>
                  </a:cubicBezTo>
                  <a:cubicBezTo>
                    <a:pt x="4190" y="45"/>
                    <a:pt x="3908" y="1"/>
                    <a:pt x="3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2137325" y="1521350"/>
              <a:ext cx="137275" cy="185900"/>
            </a:xfrm>
            <a:custGeom>
              <a:avLst/>
              <a:gdLst/>
              <a:ahLst/>
              <a:cxnLst/>
              <a:rect l="l" t="t" r="r" b="b"/>
              <a:pathLst>
                <a:path w="5491" h="7436" extrusionOk="0">
                  <a:moveTo>
                    <a:pt x="2032" y="1"/>
                  </a:moveTo>
                  <a:cubicBezTo>
                    <a:pt x="1495" y="1"/>
                    <a:pt x="913" y="317"/>
                    <a:pt x="709" y="754"/>
                  </a:cubicBezTo>
                  <a:cubicBezTo>
                    <a:pt x="689" y="801"/>
                    <a:pt x="720" y="854"/>
                    <a:pt x="766" y="854"/>
                  </a:cubicBezTo>
                  <a:cubicBezTo>
                    <a:pt x="776" y="854"/>
                    <a:pt x="787" y="851"/>
                    <a:pt x="799" y="844"/>
                  </a:cubicBezTo>
                  <a:cubicBezTo>
                    <a:pt x="1100" y="669"/>
                    <a:pt x="1526" y="429"/>
                    <a:pt x="1914" y="429"/>
                  </a:cubicBezTo>
                  <a:cubicBezTo>
                    <a:pt x="2145" y="429"/>
                    <a:pt x="2363" y="514"/>
                    <a:pt x="2534" y="748"/>
                  </a:cubicBezTo>
                  <a:cubicBezTo>
                    <a:pt x="2716" y="995"/>
                    <a:pt x="2705" y="1333"/>
                    <a:pt x="2684" y="1622"/>
                  </a:cubicBezTo>
                  <a:cubicBezTo>
                    <a:pt x="2633" y="2331"/>
                    <a:pt x="2295" y="3047"/>
                    <a:pt x="1996" y="3677"/>
                  </a:cubicBezTo>
                  <a:cubicBezTo>
                    <a:pt x="1444" y="4847"/>
                    <a:pt x="712" y="5912"/>
                    <a:pt x="84" y="7039"/>
                  </a:cubicBezTo>
                  <a:cubicBezTo>
                    <a:pt x="1" y="7189"/>
                    <a:pt x="94" y="7436"/>
                    <a:pt x="283" y="7436"/>
                  </a:cubicBezTo>
                  <a:cubicBezTo>
                    <a:pt x="292" y="7436"/>
                    <a:pt x="301" y="7435"/>
                    <a:pt x="310" y="7434"/>
                  </a:cubicBezTo>
                  <a:cubicBezTo>
                    <a:pt x="1561" y="7287"/>
                    <a:pt x="2966" y="6920"/>
                    <a:pt x="4285" y="6920"/>
                  </a:cubicBezTo>
                  <a:cubicBezTo>
                    <a:pt x="4633" y="6920"/>
                    <a:pt x="4975" y="6945"/>
                    <a:pt x="5307" y="7007"/>
                  </a:cubicBezTo>
                  <a:cubicBezTo>
                    <a:pt x="5312" y="7009"/>
                    <a:pt x="5318" y="7009"/>
                    <a:pt x="5323" y="7009"/>
                  </a:cubicBezTo>
                  <a:cubicBezTo>
                    <a:pt x="5353" y="7009"/>
                    <a:pt x="5380" y="6991"/>
                    <a:pt x="5389" y="6961"/>
                  </a:cubicBezTo>
                  <a:cubicBezTo>
                    <a:pt x="5491" y="6611"/>
                    <a:pt x="4940" y="6496"/>
                    <a:pt x="4166" y="6496"/>
                  </a:cubicBezTo>
                  <a:cubicBezTo>
                    <a:pt x="3096" y="6496"/>
                    <a:pt x="1599" y="6715"/>
                    <a:pt x="805" y="6835"/>
                  </a:cubicBezTo>
                  <a:cubicBezTo>
                    <a:pt x="1653" y="5375"/>
                    <a:pt x="2613" y="3959"/>
                    <a:pt x="3069" y="2316"/>
                  </a:cubicBezTo>
                  <a:cubicBezTo>
                    <a:pt x="3251" y="1655"/>
                    <a:pt x="3282" y="921"/>
                    <a:pt x="2843" y="362"/>
                  </a:cubicBezTo>
                  <a:cubicBezTo>
                    <a:pt x="2644" y="108"/>
                    <a:pt x="2346" y="1"/>
                    <a:pt x="20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2284000" y="1514200"/>
              <a:ext cx="117200" cy="185975"/>
            </a:xfrm>
            <a:custGeom>
              <a:avLst/>
              <a:gdLst/>
              <a:ahLst/>
              <a:cxnLst/>
              <a:rect l="l" t="t" r="r" b="b"/>
              <a:pathLst>
                <a:path w="4688" h="7439" extrusionOk="0">
                  <a:moveTo>
                    <a:pt x="4129" y="0"/>
                  </a:moveTo>
                  <a:cubicBezTo>
                    <a:pt x="4110" y="0"/>
                    <a:pt x="4093" y="11"/>
                    <a:pt x="4085" y="35"/>
                  </a:cubicBezTo>
                  <a:cubicBezTo>
                    <a:pt x="3774" y="1119"/>
                    <a:pt x="3880" y="2313"/>
                    <a:pt x="3948" y="3442"/>
                  </a:cubicBezTo>
                  <a:cubicBezTo>
                    <a:pt x="3918" y="3441"/>
                    <a:pt x="3889" y="3440"/>
                    <a:pt x="3859" y="3440"/>
                  </a:cubicBezTo>
                  <a:cubicBezTo>
                    <a:pt x="3466" y="3440"/>
                    <a:pt x="3066" y="3518"/>
                    <a:pt x="2683" y="3571"/>
                  </a:cubicBezTo>
                  <a:cubicBezTo>
                    <a:pt x="2068" y="3657"/>
                    <a:pt x="1416" y="3716"/>
                    <a:pt x="790" y="3834"/>
                  </a:cubicBezTo>
                  <a:cubicBezTo>
                    <a:pt x="696" y="2800"/>
                    <a:pt x="611" y="1767"/>
                    <a:pt x="547" y="732"/>
                  </a:cubicBezTo>
                  <a:cubicBezTo>
                    <a:pt x="544" y="694"/>
                    <a:pt x="514" y="672"/>
                    <a:pt x="483" y="672"/>
                  </a:cubicBezTo>
                  <a:cubicBezTo>
                    <a:pt x="459" y="672"/>
                    <a:pt x="434" y="686"/>
                    <a:pt x="424" y="715"/>
                  </a:cubicBezTo>
                  <a:cubicBezTo>
                    <a:pt x="61" y="1649"/>
                    <a:pt x="232" y="2905"/>
                    <a:pt x="330" y="3937"/>
                  </a:cubicBezTo>
                  <a:cubicBezTo>
                    <a:pt x="229" y="3963"/>
                    <a:pt x="122" y="3983"/>
                    <a:pt x="24" y="4014"/>
                  </a:cubicBezTo>
                  <a:cubicBezTo>
                    <a:pt x="1" y="4021"/>
                    <a:pt x="1" y="4054"/>
                    <a:pt x="24" y="4060"/>
                  </a:cubicBezTo>
                  <a:cubicBezTo>
                    <a:pt x="130" y="4103"/>
                    <a:pt x="240" y="4137"/>
                    <a:pt x="352" y="4162"/>
                  </a:cubicBezTo>
                  <a:cubicBezTo>
                    <a:pt x="357" y="4214"/>
                    <a:pt x="362" y="4268"/>
                    <a:pt x="365" y="4319"/>
                  </a:cubicBezTo>
                  <a:cubicBezTo>
                    <a:pt x="416" y="4998"/>
                    <a:pt x="475" y="5674"/>
                    <a:pt x="529" y="6352"/>
                  </a:cubicBezTo>
                  <a:cubicBezTo>
                    <a:pt x="535" y="6420"/>
                    <a:pt x="680" y="7303"/>
                    <a:pt x="740" y="7303"/>
                  </a:cubicBezTo>
                  <a:cubicBezTo>
                    <a:pt x="743" y="7303"/>
                    <a:pt x="746" y="7301"/>
                    <a:pt x="749" y="7295"/>
                  </a:cubicBezTo>
                  <a:lnTo>
                    <a:pt x="749" y="7295"/>
                  </a:lnTo>
                  <a:cubicBezTo>
                    <a:pt x="717" y="7359"/>
                    <a:pt x="765" y="7439"/>
                    <a:pt x="829" y="7439"/>
                  </a:cubicBezTo>
                  <a:cubicBezTo>
                    <a:pt x="844" y="7439"/>
                    <a:pt x="860" y="7434"/>
                    <a:pt x="877" y="7423"/>
                  </a:cubicBezTo>
                  <a:cubicBezTo>
                    <a:pt x="1072" y="7295"/>
                    <a:pt x="1092" y="7052"/>
                    <a:pt x="1075" y="6841"/>
                  </a:cubicBezTo>
                  <a:cubicBezTo>
                    <a:pt x="1021" y="6184"/>
                    <a:pt x="949" y="5532"/>
                    <a:pt x="887" y="4877"/>
                  </a:cubicBezTo>
                  <a:cubicBezTo>
                    <a:pt x="865" y="4661"/>
                    <a:pt x="847" y="4442"/>
                    <a:pt x="828" y="4226"/>
                  </a:cubicBezTo>
                  <a:lnTo>
                    <a:pt x="828" y="4226"/>
                  </a:lnTo>
                  <a:cubicBezTo>
                    <a:pt x="876" y="4228"/>
                    <a:pt x="924" y="4229"/>
                    <a:pt x="973" y="4229"/>
                  </a:cubicBezTo>
                  <a:cubicBezTo>
                    <a:pt x="1363" y="4229"/>
                    <a:pt x="1760" y="4169"/>
                    <a:pt x="2146" y="4121"/>
                  </a:cubicBezTo>
                  <a:cubicBezTo>
                    <a:pt x="2739" y="4045"/>
                    <a:pt x="3372" y="4031"/>
                    <a:pt x="3975" y="3950"/>
                  </a:cubicBezTo>
                  <a:cubicBezTo>
                    <a:pt x="4003" y="4570"/>
                    <a:pt x="4023" y="5190"/>
                    <a:pt x="4010" y="5810"/>
                  </a:cubicBezTo>
                  <a:cubicBezTo>
                    <a:pt x="4002" y="6263"/>
                    <a:pt x="3813" y="6759"/>
                    <a:pt x="4072" y="7152"/>
                  </a:cubicBezTo>
                  <a:cubicBezTo>
                    <a:pt x="4086" y="7175"/>
                    <a:pt x="4111" y="7187"/>
                    <a:pt x="4136" y="7187"/>
                  </a:cubicBezTo>
                  <a:cubicBezTo>
                    <a:pt x="4154" y="7187"/>
                    <a:pt x="4173" y="7181"/>
                    <a:pt x="4187" y="7167"/>
                  </a:cubicBezTo>
                  <a:cubicBezTo>
                    <a:pt x="4522" y="6885"/>
                    <a:pt x="4453" y="6506"/>
                    <a:pt x="4473" y="6083"/>
                  </a:cubicBezTo>
                  <a:cubicBezTo>
                    <a:pt x="4502" y="5425"/>
                    <a:pt x="4459" y="4762"/>
                    <a:pt x="4422" y="4106"/>
                  </a:cubicBezTo>
                  <a:cubicBezTo>
                    <a:pt x="4417" y="4029"/>
                    <a:pt x="4413" y="3952"/>
                    <a:pt x="4410" y="3875"/>
                  </a:cubicBezTo>
                  <a:cubicBezTo>
                    <a:pt x="4446" y="3867"/>
                    <a:pt x="4486" y="3863"/>
                    <a:pt x="4520" y="3855"/>
                  </a:cubicBezTo>
                  <a:cubicBezTo>
                    <a:pt x="4687" y="3817"/>
                    <a:pt x="4664" y="3586"/>
                    <a:pt x="4518" y="3535"/>
                  </a:cubicBezTo>
                  <a:cubicBezTo>
                    <a:pt x="4476" y="3520"/>
                    <a:pt x="4432" y="3512"/>
                    <a:pt x="4387" y="3501"/>
                  </a:cubicBezTo>
                  <a:cubicBezTo>
                    <a:pt x="4333" y="2351"/>
                    <a:pt x="4304" y="1186"/>
                    <a:pt x="4181" y="48"/>
                  </a:cubicBezTo>
                  <a:cubicBezTo>
                    <a:pt x="4177" y="18"/>
                    <a:pt x="4152" y="0"/>
                    <a:pt x="4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2407775" y="1657200"/>
              <a:ext cx="48250" cy="58300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822" y="0"/>
                  </a:moveTo>
                  <a:cubicBezTo>
                    <a:pt x="724" y="0"/>
                    <a:pt x="620" y="25"/>
                    <a:pt x="514" y="81"/>
                  </a:cubicBezTo>
                  <a:cubicBezTo>
                    <a:pt x="466" y="105"/>
                    <a:pt x="471" y="176"/>
                    <a:pt x="514" y="200"/>
                  </a:cubicBezTo>
                  <a:cubicBezTo>
                    <a:pt x="648" y="282"/>
                    <a:pt x="837" y="337"/>
                    <a:pt x="936" y="468"/>
                  </a:cubicBezTo>
                  <a:cubicBezTo>
                    <a:pt x="1034" y="599"/>
                    <a:pt x="962" y="811"/>
                    <a:pt x="916" y="947"/>
                  </a:cubicBezTo>
                  <a:cubicBezTo>
                    <a:pt x="798" y="1306"/>
                    <a:pt x="511" y="1662"/>
                    <a:pt x="202" y="1877"/>
                  </a:cubicBezTo>
                  <a:cubicBezTo>
                    <a:pt x="0" y="2018"/>
                    <a:pt x="99" y="2311"/>
                    <a:pt x="326" y="2311"/>
                  </a:cubicBezTo>
                  <a:cubicBezTo>
                    <a:pt x="344" y="2311"/>
                    <a:pt x="363" y="2309"/>
                    <a:pt x="383" y="2305"/>
                  </a:cubicBezTo>
                  <a:cubicBezTo>
                    <a:pt x="452" y="2291"/>
                    <a:pt x="527" y="2286"/>
                    <a:pt x="605" y="2286"/>
                  </a:cubicBezTo>
                  <a:cubicBezTo>
                    <a:pt x="836" y="2286"/>
                    <a:pt x="1095" y="2331"/>
                    <a:pt x="1334" y="2331"/>
                  </a:cubicBezTo>
                  <a:cubicBezTo>
                    <a:pt x="1545" y="2331"/>
                    <a:pt x="1740" y="2296"/>
                    <a:pt x="1885" y="2162"/>
                  </a:cubicBezTo>
                  <a:cubicBezTo>
                    <a:pt x="1930" y="2116"/>
                    <a:pt x="1930" y="2043"/>
                    <a:pt x="1885" y="1997"/>
                  </a:cubicBezTo>
                  <a:cubicBezTo>
                    <a:pt x="1703" y="1816"/>
                    <a:pt x="1394" y="1760"/>
                    <a:pt x="1078" y="1760"/>
                  </a:cubicBezTo>
                  <a:cubicBezTo>
                    <a:pt x="1046" y="1760"/>
                    <a:pt x="1015" y="1761"/>
                    <a:pt x="983" y="1762"/>
                  </a:cubicBezTo>
                  <a:cubicBezTo>
                    <a:pt x="1208" y="1478"/>
                    <a:pt x="1375" y="1147"/>
                    <a:pt x="1424" y="804"/>
                  </a:cubicBezTo>
                  <a:cubicBezTo>
                    <a:pt x="1486" y="381"/>
                    <a:pt x="1203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2465775" y="1514075"/>
              <a:ext cx="118400" cy="155775"/>
            </a:xfrm>
            <a:custGeom>
              <a:avLst/>
              <a:gdLst/>
              <a:ahLst/>
              <a:cxnLst/>
              <a:rect l="l" t="t" r="r" b="b"/>
              <a:pathLst>
                <a:path w="4736" h="6231" extrusionOk="0">
                  <a:moveTo>
                    <a:pt x="2148" y="553"/>
                  </a:moveTo>
                  <a:cubicBezTo>
                    <a:pt x="3546" y="553"/>
                    <a:pt x="4070" y="2473"/>
                    <a:pt x="4072" y="3583"/>
                  </a:cubicBezTo>
                  <a:cubicBezTo>
                    <a:pt x="4073" y="4627"/>
                    <a:pt x="3354" y="5692"/>
                    <a:pt x="2465" y="5692"/>
                  </a:cubicBezTo>
                  <a:cubicBezTo>
                    <a:pt x="2137" y="5692"/>
                    <a:pt x="1787" y="5548"/>
                    <a:pt x="1440" y="5205"/>
                  </a:cubicBezTo>
                  <a:cubicBezTo>
                    <a:pt x="1040" y="4808"/>
                    <a:pt x="694" y="4152"/>
                    <a:pt x="489" y="3453"/>
                  </a:cubicBezTo>
                  <a:cubicBezTo>
                    <a:pt x="527" y="3050"/>
                    <a:pt x="578" y="2646"/>
                    <a:pt x="597" y="2244"/>
                  </a:cubicBezTo>
                  <a:cubicBezTo>
                    <a:pt x="641" y="1355"/>
                    <a:pt x="1048" y="655"/>
                    <a:pt x="1992" y="561"/>
                  </a:cubicBezTo>
                  <a:cubicBezTo>
                    <a:pt x="2045" y="556"/>
                    <a:pt x="2097" y="553"/>
                    <a:pt x="2148" y="553"/>
                  </a:cubicBezTo>
                  <a:close/>
                  <a:moveTo>
                    <a:pt x="2008" y="0"/>
                  </a:moveTo>
                  <a:cubicBezTo>
                    <a:pt x="2003" y="0"/>
                    <a:pt x="1997" y="0"/>
                    <a:pt x="1992" y="0"/>
                  </a:cubicBezTo>
                  <a:cubicBezTo>
                    <a:pt x="1114" y="7"/>
                    <a:pt x="491" y="555"/>
                    <a:pt x="195" y="1340"/>
                  </a:cubicBezTo>
                  <a:cubicBezTo>
                    <a:pt x="5" y="1846"/>
                    <a:pt x="0" y="2313"/>
                    <a:pt x="67" y="2779"/>
                  </a:cubicBezTo>
                  <a:cubicBezTo>
                    <a:pt x="48" y="3973"/>
                    <a:pt x="502" y="5230"/>
                    <a:pt x="1485" y="5888"/>
                  </a:cubicBezTo>
                  <a:cubicBezTo>
                    <a:pt x="1842" y="6126"/>
                    <a:pt x="2187" y="6230"/>
                    <a:pt x="2509" y="6230"/>
                  </a:cubicBezTo>
                  <a:cubicBezTo>
                    <a:pt x="3644" y="6230"/>
                    <a:pt x="4495" y="4941"/>
                    <a:pt x="4598" y="3750"/>
                  </a:cubicBezTo>
                  <a:cubicBezTo>
                    <a:pt x="4736" y="2151"/>
                    <a:pt x="3852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326850" y="1810200"/>
              <a:ext cx="124675" cy="179600"/>
            </a:xfrm>
            <a:custGeom>
              <a:avLst/>
              <a:gdLst/>
              <a:ahLst/>
              <a:cxnLst/>
              <a:rect l="l" t="t" r="r" b="b"/>
              <a:pathLst>
                <a:path w="4987" h="7184" extrusionOk="0">
                  <a:moveTo>
                    <a:pt x="3049" y="0"/>
                  </a:moveTo>
                  <a:cubicBezTo>
                    <a:pt x="2594" y="0"/>
                    <a:pt x="2067" y="260"/>
                    <a:pt x="1758" y="524"/>
                  </a:cubicBezTo>
                  <a:cubicBezTo>
                    <a:pt x="813" y="1331"/>
                    <a:pt x="252" y="2405"/>
                    <a:pt x="158" y="3639"/>
                  </a:cubicBezTo>
                  <a:cubicBezTo>
                    <a:pt x="1" y="5759"/>
                    <a:pt x="1635" y="7184"/>
                    <a:pt x="3477" y="7184"/>
                  </a:cubicBezTo>
                  <a:cubicBezTo>
                    <a:pt x="3958" y="7184"/>
                    <a:pt x="4452" y="7087"/>
                    <a:pt x="4932" y="6881"/>
                  </a:cubicBezTo>
                  <a:cubicBezTo>
                    <a:pt x="4986" y="6856"/>
                    <a:pt x="4955" y="6780"/>
                    <a:pt x="4906" y="6777"/>
                  </a:cubicBezTo>
                  <a:cubicBezTo>
                    <a:pt x="3187" y="6692"/>
                    <a:pt x="1280" y="6374"/>
                    <a:pt x="874" y="4417"/>
                  </a:cubicBezTo>
                  <a:cubicBezTo>
                    <a:pt x="678" y="3482"/>
                    <a:pt x="982" y="2581"/>
                    <a:pt x="1482" y="1805"/>
                  </a:cubicBezTo>
                  <a:cubicBezTo>
                    <a:pt x="1735" y="1416"/>
                    <a:pt x="2061" y="1082"/>
                    <a:pt x="2445" y="821"/>
                  </a:cubicBezTo>
                  <a:cubicBezTo>
                    <a:pt x="2657" y="677"/>
                    <a:pt x="2850" y="630"/>
                    <a:pt x="3047" y="630"/>
                  </a:cubicBezTo>
                  <a:cubicBezTo>
                    <a:pt x="3244" y="630"/>
                    <a:pt x="3445" y="677"/>
                    <a:pt x="3674" y="719"/>
                  </a:cubicBezTo>
                  <a:cubicBezTo>
                    <a:pt x="3683" y="721"/>
                    <a:pt x="3692" y="722"/>
                    <a:pt x="3701" y="722"/>
                  </a:cubicBezTo>
                  <a:cubicBezTo>
                    <a:pt x="3784" y="722"/>
                    <a:pt x="3867" y="650"/>
                    <a:pt x="3836" y="557"/>
                  </a:cubicBezTo>
                  <a:cubicBezTo>
                    <a:pt x="3697" y="149"/>
                    <a:pt x="3393" y="0"/>
                    <a:pt x="3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484125" y="1813600"/>
              <a:ext cx="101375" cy="184950"/>
            </a:xfrm>
            <a:custGeom>
              <a:avLst/>
              <a:gdLst/>
              <a:ahLst/>
              <a:cxnLst/>
              <a:rect l="l" t="t" r="r" b="b"/>
              <a:pathLst>
                <a:path w="4055" h="7398" extrusionOk="0">
                  <a:moveTo>
                    <a:pt x="3573" y="0"/>
                  </a:moveTo>
                  <a:cubicBezTo>
                    <a:pt x="3561" y="0"/>
                    <a:pt x="3549" y="8"/>
                    <a:pt x="3544" y="20"/>
                  </a:cubicBezTo>
                  <a:cubicBezTo>
                    <a:pt x="3413" y="501"/>
                    <a:pt x="3495" y="1070"/>
                    <a:pt x="3507" y="1564"/>
                  </a:cubicBezTo>
                  <a:cubicBezTo>
                    <a:pt x="3518" y="2150"/>
                    <a:pt x="3502" y="2735"/>
                    <a:pt x="3479" y="3321"/>
                  </a:cubicBezTo>
                  <a:cubicBezTo>
                    <a:pt x="3471" y="3321"/>
                    <a:pt x="3463" y="3321"/>
                    <a:pt x="3455" y="3321"/>
                  </a:cubicBezTo>
                  <a:cubicBezTo>
                    <a:pt x="2940" y="3321"/>
                    <a:pt x="2401" y="3423"/>
                    <a:pt x="1896" y="3447"/>
                  </a:cubicBezTo>
                  <a:cubicBezTo>
                    <a:pt x="1523" y="3465"/>
                    <a:pt x="1120" y="3447"/>
                    <a:pt x="736" y="3500"/>
                  </a:cubicBezTo>
                  <a:cubicBezTo>
                    <a:pt x="733" y="2663"/>
                    <a:pt x="765" y="1712"/>
                    <a:pt x="442" y="949"/>
                  </a:cubicBezTo>
                  <a:cubicBezTo>
                    <a:pt x="436" y="935"/>
                    <a:pt x="425" y="930"/>
                    <a:pt x="413" y="930"/>
                  </a:cubicBezTo>
                  <a:cubicBezTo>
                    <a:pt x="396" y="930"/>
                    <a:pt x="377" y="941"/>
                    <a:pt x="372" y="959"/>
                  </a:cubicBezTo>
                  <a:cubicBezTo>
                    <a:pt x="116" y="1784"/>
                    <a:pt x="221" y="2768"/>
                    <a:pt x="227" y="3634"/>
                  </a:cubicBezTo>
                  <a:cubicBezTo>
                    <a:pt x="196" y="3646"/>
                    <a:pt x="165" y="3657"/>
                    <a:pt x="134" y="3672"/>
                  </a:cubicBezTo>
                  <a:cubicBezTo>
                    <a:pt x="109" y="3687"/>
                    <a:pt x="109" y="3721"/>
                    <a:pt x="134" y="3736"/>
                  </a:cubicBezTo>
                  <a:cubicBezTo>
                    <a:pt x="165" y="3751"/>
                    <a:pt x="196" y="3761"/>
                    <a:pt x="229" y="3774"/>
                  </a:cubicBezTo>
                  <a:cubicBezTo>
                    <a:pt x="221" y="4678"/>
                    <a:pt x="1" y="5906"/>
                    <a:pt x="313" y="6746"/>
                  </a:cubicBezTo>
                  <a:cubicBezTo>
                    <a:pt x="346" y="6836"/>
                    <a:pt x="420" y="6880"/>
                    <a:pt x="495" y="6880"/>
                  </a:cubicBezTo>
                  <a:cubicBezTo>
                    <a:pt x="569" y="6880"/>
                    <a:pt x="643" y="6836"/>
                    <a:pt x="677" y="6746"/>
                  </a:cubicBezTo>
                  <a:cubicBezTo>
                    <a:pt x="974" y="5944"/>
                    <a:pt x="783" y="4794"/>
                    <a:pt x="746" y="3907"/>
                  </a:cubicBezTo>
                  <a:lnTo>
                    <a:pt x="746" y="3907"/>
                  </a:lnTo>
                  <a:cubicBezTo>
                    <a:pt x="918" y="3928"/>
                    <a:pt x="1093" y="3934"/>
                    <a:pt x="1269" y="3934"/>
                  </a:cubicBezTo>
                  <a:cubicBezTo>
                    <a:pt x="1470" y="3934"/>
                    <a:pt x="1672" y="3926"/>
                    <a:pt x="1866" y="3926"/>
                  </a:cubicBezTo>
                  <a:cubicBezTo>
                    <a:pt x="1877" y="3926"/>
                    <a:pt x="1887" y="3926"/>
                    <a:pt x="1897" y="3926"/>
                  </a:cubicBezTo>
                  <a:cubicBezTo>
                    <a:pt x="2059" y="3927"/>
                    <a:pt x="2229" y="3930"/>
                    <a:pt x="2403" y="3930"/>
                  </a:cubicBezTo>
                  <a:cubicBezTo>
                    <a:pt x="2755" y="3930"/>
                    <a:pt x="3121" y="3917"/>
                    <a:pt x="3461" y="3846"/>
                  </a:cubicBezTo>
                  <a:lnTo>
                    <a:pt x="3461" y="3846"/>
                  </a:lnTo>
                  <a:cubicBezTo>
                    <a:pt x="3459" y="3887"/>
                    <a:pt x="3457" y="3928"/>
                    <a:pt x="3456" y="3969"/>
                  </a:cubicBezTo>
                  <a:cubicBezTo>
                    <a:pt x="3428" y="4684"/>
                    <a:pt x="3387" y="5398"/>
                    <a:pt x="3356" y="6113"/>
                  </a:cubicBezTo>
                  <a:cubicBezTo>
                    <a:pt x="3338" y="6500"/>
                    <a:pt x="3154" y="7130"/>
                    <a:pt x="3520" y="7383"/>
                  </a:cubicBezTo>
                  <a:cubicBezTo>
                    <a:pt x="3536" y="7393"/>
                    <a:pt x="3554" y="7397"/>
                    <a:pt x="3572" y="7397"/>
                  </a:cubicBezTo>
                  <a:cubicBezTo>
                    <a:pt x="3590" y="7397"/>
                    <a:pt x="3607" y="7393"/>
                    <a:pt x="3623" y="7383"/>
                  </a:cubicBezTo>
                  <a:cubicBezTo>
                    <a:pt x="3954" y="7161"/>
                    <a:pt x="3828" y="6684"/>
                    <a:pt x="3838" y="6328"/>
                  </a:cubicBezTo>
                  <a:cubicBezTo>
                    <a:pt x="3858" y="5542"/>
                    <a:pt x="3894" y="4756"/>
                    <a:pt x="3920" y="3971"/>
                  </a:cubicBezTo>
                  <a:cubicBezTo>
                    <a:pt x="3922" y="3880"/>
                    <a:pt x="3922" y="3790"/>
                    <a:pt x="3925" y="3700"/>
                  </a:cubicBezTo>
                  <a:cubicBezTo>
                    <a:pt x="4054" y="3641"/>
                    <a:pt x="4046" y="3431"/>
                    <a:pt x="3931" y="3365"/>
                  </a:cubicBezTo>
                  <a:cubicBezTo>
                    <a:pt x="3943" y="2765"/>
                    <a:pt x="3946" y="2164"/>
                    <a:pt x="3925" y="1564"/>
                  </a:cubicBezTo>
                  <a:cubicBezTo>
                    <a:pt x="3907" y="1072"/>
                    <a:pt x="3897" y="427"/>
                    <a:pt x="3597" y="14"/>
                  </a:cubicBezTo>
                  <a:cubicBezTo>
                    <a:pt x="3591" y="5"/>
                    <a:pt x="3582" y="0"/>
                    <a:pt x="3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598250" y="1951475"/>
              <a:ext cx="50925" cy="52275"/>
            </a:xfrm>
            <a:custGeom>
              <a:avLst/>
              <a:gdLst/>
              <a:ahLst/>
              <a:cxnLst/>
              <a:rect l="l" t="t" r="r" b="b"/>
              <a:pathLst>
                <a:path w="2037" h="2091" extrusionOk="0">
                  <a:moveTo>
                    <a:pt x="627" y="0"/>
                  </a:moveTo>
                  <a:cubicBezTo>
                    <a:pt x="443" y="0"/>
                    <a:pt x="238" y="81"/>
                    <a:pt x="93" y="216"/>
                  </a:cubicBezTo>
                  <a:cubicBezTo>
                    <a:pt x="0" y="302"/>
                    <a:pt x="65" y="484"/>
                    <a:pt x="194" y="484"/>
                  </a:cubicBezTo>
                  <a:cubicBezTo>
                    <a:pt x="198" y="484"/>
                    <a:pt x="201" y="483"/>
                    <a:pt x="205" y="483"/>
                  </a:cubicBezTo>
                  <a:cubicBezTo>
                    <a:pt x="259" y="479"/>
                    <a:pt x="457" y="434"/>
                    <a:pt x="543" y="434"/>
                  </a:cubicBezTo>
                  <a:cubicBezTo>
                    <a:pt x="551" y="434"/>
                    <a:pt x="558" y="435"/>
                    <a:pt x="564" y="436"/>
                  </a:cubicBezTo>
                  <a:cubicBezTo>
                    <a:pt x="559" y="445"/>
                    <a:pt x="570" y="482"/>
                    <a:pt x="569" y="514"/>
                  </a:cubicBezTo>
                  <a:cubicBezTo>
                    <a:pt x="567" y="578"/>
                    <a:pt x="546" y="642"/>
                    <a:pt x="531" y="705"/>
                  </a:cubicBezTo>
                  <a:cubicBezTo>
                    <a:pt x="447" y="1033"/>
                    <a:pt x="292" y="1343"/>
                    <a:pt x="157" y="1651"/>
                  </a:cubicBezTo>
                  <a:cubicBezTo>
                    <a:pt x="73" y="1842"/>
                    <a:pt x="187" y="2029"/>
                    <a:pt x="383" y="2029"/>
                  </a:cubicBezTo>
                  <a:cubicBezTo>
                    <a:pt x="403" y="2029"/>
                    <a:pt x="423" y="2027"/>
                    <a:pt x="444" y="2024"/>
                  </a:cubicBezTo>
                  <a:cubicBezTo>
                    <a:pt x="684" y="1981"/>
                    <a:pt x="2037" y="2091"/>
                    <a:pt x="1898" y="1590"/>
                  </a:cubicBezTo>
                  <a:cubicBezTo>
                    <a:pt x="1850" y="1416"/>
                    <a:pt x="1696" y="1378"/>
                    <a:pt x="1539" y="1378"/>
                  </a:cubicBezTo>
                  <a:cubicBezTo>
                    <a:pt x="1463" y="1378"/>
                    <a:pt x="1386" y="1387"/>
                    <a:pt x="1320" y="1394"/>
                  </a:cubicBezTo>
                  <a:cubicBezTo>
                    <a:pt x="1145" y="1412"/>
                    <a:pt x="971" y="1433"/>
                    <a:pt x="797" y="1456"/>
                  </a:cubicBezTo>
                  <a:cubicBezTo>
                    <a:pt x="938" y="1139"/>
                    <a:pt x="1064" y="808"/>
                    <a:pt x="1068" y="470"/>
                  </a:cubicBezTo>
                  <a:cubicBezTo>
                    <a:pt x="1070" y="137"/>
                    <a:pt x="866" y="0"/>
                    <a:pt x="6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1692425" y="1876725"/>
              <a:ext cx="47525" cy="75350"/>
            </a:xfrm>
            <a:custGeom>
              <a:avLst/>
              <a:gdLst/>
              <a:ahLst/>
              <a:cxnLst/>
              <a:rect l="l" t="t" r="r" b="b"/>
              <a:pathLst>
                <a:path w="1901" h="3014" extrusionOk="0">
                  <a:moveTo>
                    <a:pt x="976" y="1"/>
                  </a:moveTo>
                  <a:cubicBezTo>
                    <a:pt x="947" y="1"/>
                    <a:pt x="916" y="19"/>
                    <a:pt x="903" y="50"/>
                  </a:cubicBezTo>
                  <a:cubicBezTo>
                    <a:pt x="752" y="410"/>
                    <a:pt x="740" y="804"/>
                    <a:pt x="757" y="1195"/>
                  </a:cubicBezTo>
                  <a:cubicBezTo>
                    <a:pt x="491" y="1229"/>
                    <a:pt x="196" y="1283"/>
                    <a:pt x="42" y="1449"/>
                  </a:cubicBezTo>
                  <a:cubicBezTo>
                    <a:pt x="1" y="1493"/>
                    <a:pt x="1" y="1580"/>
                    <a:pt x="63" y="1608"/>
                  </a:cubicBezTo>
                  <a:cubicBezTo>
                    <a:pt x="164" y="1656"/>
                    <a:pt x="282" y="1673"/>
                    <a:pt x="407" y="1673"/>
                  </a:cubicBezTo>
                  <a:cubicBezTo>
                    <a:pt x="530" y="1673"/>
                    <a:pt x="658" y="1656"/>
                    <a:pt x="781" y="1638"/>
                  </a:cubicBezTo>
                  <a:cubicBezTo>
                    <a:pt x="806" y="2072"/>
                    <a:pt x="801" y="2581"/>
                    <a:pt x="1031" y="2953"/>
                  </a:cubicBezTo>
                  <a:cubicBezTo>
                    <a:pt x="1057" y="2994"/>
                    <a:pt x="1095" y="3013"/>
                    <a:pt x="1134" y="3013"/>
                  </a:cubicBezTo>
                  <a:cubicBezTo>
                    <a:pt x="1186" y="3013"/>
                    <a:pt x="1239" y="2979"/>
                    <a:pt x="1260" y="2922"/>
                  </a:cubicBezTo>
                  <a:cubicBezTo>
                    <a:pt x="1416" y="2507"/>
                    <a:pt x="1270" y="2020"/>
                    <a:pt x="1219" y="1587"/>
                  </a:cubicBezTo>
                  <a:lnTo>
                    <a:pt x="1219" y="1574"/>
                  </a:lnTo>
                  <a:cubicBezTo>
                    <a:pt x="1479" y="1547"/>
                    <a:pt x="1900" y="1496"/>
                    <a:pt x="1876" y="1242"/>
                  </a:cubicBezTo>
                  <a:cubicBezTo>
                    <a:pt x="1860" y="1093"/>
                    <a:pt x="1752" y="1048"/>
                    <a:pt x="1617" y="1048"/>
                  </a:cubicBezTo>
                  <a:cubicBezTo>
                    <a:pt x="1476" y="1048"/>
                    <a:pt x="1305" y="1097"/>
                    <a:pt x="1180" y="1129"/>
                  </a:cubicBezTo>
                  <a:cubicBezTo>
                    <a:pt x="1152" y="765"/>
                    <a:pt x="1126" y="397"/>
                    <a:pt x="1034" y="50"/>
                  </a:cubicBezTo>
                  <a:cubicBezTo>
                    <a:pt x="1026" y="16"/>
                    <a:pt x="1001" y="1"/>
                    <a:pt x="9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1790200" y="1812975"/>
              <a:ext cx="129750" cy="167400"/>
            </a:xfrm>
            <a:custGeom>
              <a:avLst/>
              <a:gdLst/>
              <a:ahLst/>
              <a:cxnLst/>
              <a:rect l="l" t="t" r="r" b="b"/>
              <a:pathLst>
                <a:path w="5190" h="6696" extrusionOk="0">
                  <a:moveTo>
                    <a:pt x="2161" y="1"/>
                  </a:moveTo>
                  <a:cubicBezTo>
                    <a:pt x="1126" y="1"/>
                    <a:pt x="1" y="1540"/>
                    <a:pt x="601" y="2153"/>
                  </a:cubicBezTo>
                  <a:cubicBezTo>
                    <a:pt x="614" y="2166"/>
                    <a:pt x="631" y="2172"/>
                    <a:pt x="648" y="2172"/>
                  </a:cubicBezTo>
                  <a:cubicBezTo>
                    <a:pt x="671" y="2172"/>
                    <a:pt x="694" y="2160"/>
                    <a:pt x="707" y="2139"/>
                  </a:cubicBezTo>
                  <a:cubicBezTo>
                    <a:pt x="1044" y="1586"/>
                    <a:pt x="1200" y="1036"/>
                    <a:pt x="1766" y="643"/>
                  </a:cubicBezTo>
                  <a:cubicBezTo>
                    <a:pt x="1880" y="563"/>
                    <a:pt x="1989" y="529"/>
                    <a:pt x="2089" y="529"/>
                  </a:cubicBezTo>
                  <a:cubicBezTo>
                    <a:pt x="2442" y="529"/>
                    <a:pt x="2691" y="953"/>
                    <a:pt x="2733" y="1323"/>
                  </a:cubicBezTo>
                  <a:cubicBezTo>
                    <a:pt x="2776" y="1689"/>
                    <a:pt x="2646" y="2065"/>
                    <a:pt x="2528" y="2406"/>
                  </a:cubicBezTo>
                  <a:cubicBezTo>
                    <a:pt x="2051" y="3797"/>
                    <a:pt x="1054" y="4967"/>
                    <a:pt x="693" y="6405"/>
                  </a:cubicBezTo>
                  <a:cubicBezTo>
                    <a:pt x="661" y="6528"/>
                    <a:pt x="750" y="6687"/>
                    <a:pt x="886" y="6687"/>
                  </a:cubicBezTo>
                  <a:cubicBezTo>
                    <a:pt x="892" y="6687"/>
                    <a:pt x="898" y="6686"/>
                    <a:pt x="904" y="6686"/>
                  </a:cubicBezTo>
                  <a:cubicBezTo>
                    <a:pt x="1073" y="6668"/>
                    <a:pt x="1258" y="6662"/>
                    <a:pt x="1453" y="6662"/>
                  </a:cubicBezTo>
                  <a:cubicBezTo>
                    <a:pt x="1909" y="6662"/>
                    <a:pt x="2423" y="6696"/>
                    <a:pt x="2931" y="6696"/>
                  </a:cubicBezTo>
                  <a:cubicBezTo>
                    <a:pt x="3760" y="6696"/>
                    <a:pt x="4575" y="6606"/>
                    <a:pt x="5100" y="6131"/>
                  </a:cubicBezTo>
                  <a:cubicBezTo>
                    <a:pt x="5169" y="6071"/>
                    <a:pt x="5189" y="5967"/>
                    <a:pt x="5166" y="5882"/>
                  </a:cubicBezTo>
                  <a:cubicBezTo>
                    <a:pt x="5135" y="5756"/>
                    <a:pt x="5058" y="5695"/>
                    <a:pt x="4920" y="5695"/>
                  </a:cubicBezTo>
                  <a:cubicBezTo>
                    <a:pt x="4771" y="5695"/>
                    <a:pt x="4600" y="5831"/>
                    <a:pt x="4472" y="5882"/>
                  </a:cubicBezTo>
                  <a:cubicBezTo>
                    <a:pt x="4213" y="5987"/>
                    <a:pt x="3914" y="6020"/>
                    <a:pt x="3642" y="6053"/>
                  </a:cubicBezTo>
                  <a:cubicBezTo>
                    <a:pt x="2838" y="6151"/>
                    <a:pt x="2026" y="6105"/>
                    <a:pt x="1223" y="6199"/>
                  </a:cubicBezTo>
                  <a:cubicBezTo>
                    <a:pt x="1575" y="5205"/>
                    <a:pt x="2292" y="4297"/>
                    <a:pt x="2750" y="3362"/>
                  </a:cubicBezTo>
                  <a:cubicBezTo>
                    <a:pt x="3111" y="2624"/>
                    <a:pt x="3577" y="1568"/>
                    <a:pt x="3178" y="754"/>
                  </a:cubicBezTo>
                  <a:cubicBezTo>
                    <a:pt x="2912" y="211"/>
                    <a:pt x="2542" y="1"/>
                    <a:pt x="2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916800" y="1807925"/>
              <a:ext cx="124250" cy="152975"/>
            </a:xfrm>
            <a:custGeom>
              <a:avLst/>
              <a:gdLst/>
              <a:ahLst/>
              <a:cxnLst/>
              <a:rect l="l" t="t" r="r" b="b"/>
              <a:pathLst>
                <a:path w="4970" h="6119" extrusionOk="0">
                  <a:moveTo>
                    <a:pt x="2078" y="549"/>
                  </a:moveTo>
                  <a:cubicBezTo>
                    <a:pt x="3540" y="549"/>
                    <a:pt x="4256" y="2525"/>
                    <a:pt x="4267" y="3702"/>
                  </a:cubicBezTo>
                  <a:cubicBezTo>
                    <a:pt x="4277" y="4784"/>
                    <a:pt x="3562" y="5529"/>
                    <a:pt x="2769" y="5529"/>
                  </a:cubicBezTo>
                  <a:cubicBezTo>
                    <a:pt x="2344" y="5529"/>
                    <a:pt x="1898" y="5315"/>
                    <a:pt x="1528" y="4826"/>
                  </a:cubicBezTo>
                  <a:cubicBezTo>
                    <a:pt x="1204" y="4399"/>
                    <a:pt x="958" y="3868"/>
                    <a:pt x="798" y="3308"/>
                  </a:cubicBezTo>
                  <a:cubicBezTo>
                    <a:pt x="811" y="2433"/>
                    <a:pt x="880" y="649"/>
                    <a:pt x="1933" y="556"/>
                  </a:cubicBezTo>
                  <a:cubicBezTo>
                    <a:pt x="1982" y="552"/>
                    <a:pt x="2031" y="549"/>
                    <a:pt x="2078" y="549"/>
                  </a:cubicBezTo>
                  <a:close/>
                  <a:moveTo>
                    <a:pt x="2026" y="0"/>
                  </a:moveTo>
                  <a:cubicBezTo>
                    <a:pt x="1366" y="0"/>
                    <a:pt x="860" y="370"/>
                    <a:pt x="612" y="992"/>
                  </a:cubicBezTo>
                  <a:cubicBezTo>
                    <a:pt x="543" y="1166"/>
                    <a:pt x="488" y="1345"/>
                    <a:pt x="448" y="1527"/>
                  </a:cubicBezTo>
                  <a:cubicBezTo>
                    <a:pt x="0" y="2854"/>
                    <a:pt x="650" y="4901"/>
                    <a:pt x="1746" y="5733"/>
                  </a:cubicBezTo>
                  <a:cubicBezTo>
                    <a:pt x="2101" y="6003"/>
                    <a:pt x="2455" y="6119"/>
                    <a:pt x="2789" y="6119"/>
                  </a:cubicBezTo>
                  <a:cubicBezTo>
                    <a:pt x="3827" y="6119"/>
                    <a:pt x="4677" y="5002"/>
                    <a:pt x="4797" y="3886"/>
                  </a:cubicBezTo>
                  <a:cubicBezTo>
                    <a:pt x="4969" y="2308"/>
                    <a:pt x="3890" y="67"/>
                    <a:pt x="2094" y="1"/>
                  </a:cubicBezTo>
                  <a:cubicBezTo>
                    <a:pt x="2071" y="1"/>
                    <a:pt x="2048" y="0"/>
                    <a:pt x="2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2030850" y="1938750"/>
              <a:ext cx="55150" cy="49050"/>
            </a:xfrm>
            <a:custGeom>
              <a:avLst/>
              <a:gdLst/>
              <a:ahLst/>
              <a:cxnLst/>
              <a:rect l="l" t="t" r="r" b="b"/>
              <a:pathLst>
                <a:path w="2206" h="1962" extrusionOk="0">
                  <a:moveTo>
                    <a:pt x="1300" y="0"/>
                  </a:moveTo>
                  <a:cubicBezTo>
                    <a:pt x="1294" y="0"/>
                    <a:pt x="1288" y="1"/>
                    <a:pt x="1282" y="1"/>
                  </a:cubicBezTo>
                  <a:cubicBezTo>
                    <a:pt x="1200" y="10"/>
                    <a:pt x="512" y="44"/>
                    <a:pt x="629" y="267"/>
                  </a:cubicBezTo>
                  <a:cubicBezTo>
                    <a:pt x="693" y="390"/>
                    <a:pt x="849" y="431"/>
                    <a:pt x="1003" y="451"/>
                  </a:cubicBezTo>
                  <a:cubicBezTo>
                    <a:pt x="881" y="833"/>
                    <a:pt x="515" y="1169"/>
                    <a:pt x="212" y="1384"/>
                  </a:cubicBezTo>
                  <a:cubicBezTo>
                    <a:pt x="0" y="1532"/>
                    <a:pt x="79" y="1842"/>
                    <a:pt x="340" y="1860"/>
                  </a:cubicBezTo>
                  <a:cubicBezTo>
                    <a:pt x="438" y="1867"/>
                    <a:pt x="535" y="1868"/>
                    <a:pt x="632" y="1868"/>
                  </a:cubicBezTo>
                  <a:cubicBezTo>
                    <a:pt x="675" y="1868"/>
                    <a:pt x="717" y="1868"/>
                    <a:pt x="760" y="1868"/>
                  </a:cubicBezTo>
                  <a:cubicBezTo>
                    <a:pt x="919" y="1868"/>
                    <a:pt x="1078" y="1871"/>
                    <a:pt x="1241" y="1898"/>
                  </a:cubicBezTo>
                  <a:cubicBezTo>
                    <a:pt x="1385" y="1926"/>
                    <a:pt x="1531" y="1947"/>
                    <a:pt x="1677" y="1960"/>
                  </a:cubicBezTo>
                  <a:cubicBezTo>
                    <a:pt x="1689" y="1961"/>
                    <a:pt x="1701" y="1961"/>
                    <a:pt x="1713" y="1961"/>
                  </a:cubicBezTo>
                  <a:cubicBezTo>
                    <a:pt x="1851" y="1961"/>
                    <a:pt x="1986" y="1916"/>
                    <a:pt x="2123" y="1916"/>
                  </a:cubicBezTo>
                  <a:cubicBezTo>
                    <a:pt x="2128" y="1916"/>
                    <a:pt x="2132" y="1916"/>
                    <a:pt x="2136" y="1916"/>
                  </a:cubicBezTo>
                  <a:cubicBezTo>
                    <a:pt x="2194" y="1916"/>
                    <a:pt x="2205" y="1845"/>
                    <a:pt x="2164" y="1816"/>
                  </a:cubicBezTo>
                  <a:cubicBezTo>
                    <a:pt x="2033" y="1724"/>
                    <a:pt x="1933" y="1604"/>
                    <a:pt x="1798" y="1515"/>
                  </a:cubicBezTo>
                  <a:cubicBezTo>
                    <a:pt x="1642" y="1412"/>
                    <a:pt x="1441" y="1384"/>
                    <a:pt x="1262" y="1355"/>
                  </a:cubicBezTo>
                  <a:cubicBezTo>
                    <a:pt x="1173" y="1340"/>
                    <a:pt x="1083" y="1332"/>
                    <a:pt x="994" y="1328"/>
                  </a:cubicBezTo>
                  <a:cubicBezTo>
                    <a:pt x="1288" y="1017"/>
                    <a:pt x="1539" y="656"/>
                    <a:pt x="1516" y="238"/>
                  </a:cubicBezTo>
                  <a:cubicBezTo>
                    <a:pt x="1511" y="123"/>
                    <a:pt x="1423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2104350" y="1860150"/>
              <a:ext cx="88100" cy="12675"/>
            </a:xfrm>
            <a:custGeom>
              <a:avLst/>
              <a:gdLst/>
              <a:ahLst/>
              <a:cxnLst/>
              <a:rect l="l" t="t" r="r" b="b"/>
              <a:pathLst>
                <a:path w="3524" h="507" extrusionOk="0">
                  <a:moveTo>
                    <a:pt x="3246" y="1"/>
                  </a:moveTo>
                  <a:cubicBezTo>
                    <a:pt x="3245" y="1"/>
                    <a:pt x="3244" y="1"/>
                    <a:pt x="3243" y="1"/>
                  </a:cubicBezTo>
                  <a:cubicBezTo>
                    <a:pt x="2671" y="9"/>
                    <a:pt x="2098" y="29"/>
                    <a:pt x="1526" y="55"/>
                  </a:cubicBezTo>
                  <a:cubicBezTo>
                    <a:pt x="1038" y="76"/>
                    <a:pt x="474" y="40"/>
                    <a:pt x="30" y="265"/>
                  </a:cubicBezTo>
                  <a:cubicBezTo>
                    <a:pt x="0" y="283"/>
                    <a:pt x="0" y="324"/>
                    <a:pt x="30" y="342"/>
                  </a:cubicBezTo>
                  <a:cubicBezTo>
                    <a:pt x="303" y="477"/>
                    <a:pt x="617" y="506"/>
                    <a:pt x="931" y="506"/>
                  </a:cubicBezTo>
                  <a:cubicBezTo>
                    <a:pt x="1133" y="506"/>
                    <a:pt x="1335" y="494"/>
                    <a:pt x="1526" y="490"/>
                  </a:cubicBezTo>
                  <a:cubicBezTo>
                    <a:pt x="2098" y="476"/>
                    <a:pt x="2671" y="447"/>
                    <a:pt x="3243" y="437"/>
                  </a:cubicBezTo>
                  <a:cubicBezTo>
                    <a:pt x="3523" y="432"/>
                    <a:pt x="3524" y="1"/>
                    <a:pt x="3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2118950" y="1881700"/>
              <a:ext cx="69725" cy="13650"/>
            </a:xfrm>
            <a:custGeom>
              <a:avLst/>
              <a:gdLst/>
              <a:ahLst/>
              <a:cxnLst/>
              <a:rect l="l" t="t" r="r" b="b"/>
              <a:pathLst>
                <a:path w="2789" h="546" extrusionOk="0">
                  <a:moveTo>
                    <a:pt x="1396" y="1"/>
                  </a:moveTo>
                  <a:cubicBezTo>
                    <a:pt x="952" y="1"/>
                    <a:pt x="465" y="58"/>
                    <a:pt x="97" y="290"/>
                  </a:cubicBezTo>
                  <a:cubicBezTo>
                    <a:pt x="0" y="351"/>
                    <a:pt x="48" y="481"/>
                    <a:pt x="151" y="492"/>
                  </a:cubicBezTo>
                  <a:cubicBezTo>
                    <a:pt x="254" y="502"/>
                    <a:pt x="358" y="506"/>
                    <a:pt x="463" y="506"/>
                  </a:cubicBezTo>
                  <a:cubicBezTo>
                    <a:pt x="796" y="506"/>
                    <a:pt x="1134" y="466"/>
                    <a:pt x="1465" y="462"/>
                  </a:cubicBezTo>
                  <a:cubicBezTo>
                    <a:pt x="1470" y="462"/>
                    <a:pt x="1476" y="462"/>
                    <a:pt x="1481" y="462"/>
                  </a:cubicBezTo>
                  <a:cubicBezTo>
                    <a:pt x="1825" y="462"/>
                    <a:pt x="2157" y="546"/>
                    <a:pt x="2494" y="546"/>
                  </a:cubicBezTo>
                  <a:cubicBezTo>
                    <a:pt x="2573" y="546"/>
                    <a:pt x="2653" y="541"/>
                    <a:pt x="2733" y="530"/>
                  </a:cubicBezTo>
                  <a:cubicBezTo>
                    <a:pt x="2776" y="523"/>
                    <a:pt x="2789" y="467"/>
                    <a:pt x="2771" y="436"/>
                  </a:cubicBezTo>
                  <a:cubicBezTo>
                    <a:pt x="2553" y="20"/>
                    <a:pt x="2028" y="20"/>
                    <a:pt x="1609" y="5"/>
                  </a:cubicBezTo>
                  <a:cubicBezTo>
                    <a:pt x="1540" y="2"/>
                    <a:pt x="1468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2255250" y="1818200"/>
              <a:ext cx="119325" cy="158650"/>
            </a:xfrm>
            <a:custGeom>
              <a:avLst/>
              <a:gdLst/>
              <a:ahLst/>
              <a:cxnLst/>
              <a:rect l="l" t="t" r="r" b="b"/>
              <a:pathLst>
                <a:path w="4773" h="6346" extrusionOk="0">
                  <a:moveTo>
                    <a:pt x="2572" y="0"/>
                  </a:moveTo>
                  <a:cubicBezTo>
                    <a:pt x="2255" y="0"/>
                    <a:pt x="1921" y="127"/>
                    <a:pt x="1667" y="342"/>
                  </a:cubicBezTo>
                  <a:cubicBezTo>
                    <a:pt x="852" y="1032"/>
                    <a:pt x="262" y="2197"/>
                    <a:pt x="135" y="3258"/>
                  </a:cubicBezTo>
                  <a:cubicBezTo>
                    <a:pt x="1" y="4364"/>
                    <a:pt x="544" y="5443"/>
                    <a:pt x="1513" y="5993"/>
                  </a:cubicBezTo>
                  <a:cubicBezTo>
                    <a:pt x="1917" y="6223"/>
                    <a:pt x="2426" y="6346"/>
                    <a:pt x="2933" y="6346"/>
                  </a:cubicBezTo>
                  <a:cubicBezTo>
                    <a:pt x="3629" y="6346"/>
                    <a:pt x="4322" y="6115"/>
                    <a:pt x="4743" y="5612"/>
                  </a:cubicBezTo>
                  <a:cubicBezTo>
                    <a:pt x="4772" y="5577"/>
                    <a:pt x="4757" y="5514"/>
                    <a:pt x="4704" y="5514"/>
                  </a:cubicBezTo>
                  <a:cubicBezTo>
                    <a:pt x="4704" y="5514"/>
                    <a:pt x="4703" y="5514"/>
                    <a:pt x="4702" y="5514"/>
                  </a:cubicBezTo>
                  <a:cubicBezTo>
                    <a:pt x="4053" y="5538"/>
                    <a:pt x="3441" y="5723"/>
                    <a:pt x="2805" y="5723"/>
                  </a:cubicBezTo>
                  <a:cubicBezTo>
                    <a:pt x="2619" y="5723"/>
                    <a:pt x="2430" y="5707"/>
                    <a:pt x="2238" y="5667"/>
                  </a:cubicBezTo>
                  <a:cubicBezTo>
                    <a:pt x="1187" y="5443"/>
                    <a:pt x="657" y="4526"/>
                    <a:pt x="572" y="3521"/>
                  </a:cubicBezTo>
                  <a:cubicBezTo>
                    <a:pt x="509" y="2802"/>
                    <a:pt x="951" y="1974"/>
                    <a:pt x="1303" y="1385"/>
                  </a:cubicBezTo>
                  <a:cubicBezTo>
                    <a:pt x="1520" y="1024"/>
                    <a:pt x="1800" y="701"/>
                    <a:pt x="2160" y="476"/>
                  </a:cubicBezTo>
                  <a:cubicBezTo>
                    <a:pt x="2294" y="392"/>
                    <a:pt x="2422" y="359"/>
                    <a:pt x="2547" y="359"/>
                  </a:cubicBezTo>
                  <a:cubicBezTo>
                    <a:pt x="2841" y="359"/>
                    <a:pt x="3116" y="541"/>
                    <a:pt x="3406" y="658"/>
                  </a:cubicBezTo>
                  <a:cubicBezTo>
                    <a:pt x="3411" y="660"/>
                    <a:pt x="3415" y="660"/>
                    <a:pt x="3419" y="660"/>
                  </a:cubicBezTo>
                  <a:cubicBezTo>
                    <a:pt x="3449" y="660"/>
                    <a:pt x="3473" y="631"/>
                    <a:pt x="3465" y="601"/>
                  </a:cubicBezTo>
                  <a:cubicBezTo>
                    <a:pt x="3301" y="179"/>
                    <a:pt x="2949" y="0"/>
                    <a:pt x="2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2379100" y="1826675"/>
              <a:ext cx="130600" cy="141525"/>
            </a:xfrm>
            <a:custGeom>
              <a:avLst/>
              <a:gdLst/>
              <a:ahLst/>
              <a:cxnLst/>
              <a:rect l="l" t="t" r="r" b="b"/>
              <a:pathLst>
                <a:path w="5224" h="5661" extrusionOk="0">
                  <a:moveTo>
                    <a:pt x="2326" y="529"/>
                  </a:moveTo>
                  <a:cubicBezTo>
                    <a:pt x="3653" y="529"/>
                    <a:pt x="4570" y="2034"/>
                    <a:pt x="4366" y="3293"/>
                  </a:cubicBezTo>
                  <a:cubicBezTo>
                    <a:pt x="4222" y="4176"/>
                    <a:pt x="3225" y="5085"/>
                    <a:pt x="2313" y="5085"/>
                  </a:cubicBezTo>
                  <a:cubicBezTo>
                    <a:pt x="1980" y="5085"/>
                    <a:pt x="1658" y="4964"/>
                    <a:pt x="1394" y="4676"/>
                  </a:cubicBezTo>
                  <a:cubicBezTo>
                    <a:pt x="936" y="4178"/>
                    <a:pt x="696" y="3408"/>
                    <a:pt x="609" y="2642"/>
                  </a:cubicBezTo>
                  <a:cubicBezTo>
                    <a:pt x="655" y="1742"/>
                    <a:pt x="947" y="838"/>
                    <a:pt x="1835" y="597"/>
                  </a:cubicBezTo>
                  <a:cubicBezTo>
                    <a:pt x="2004" y="551"/>
                    <a:pt x="2168" y="529"/>
                    <a:pt x="2326" y="529"/>
                  </a:cubicBezTo>
                  <a:close/>
                  <a:moveTo>
                    <a:pt x="2174" y="1"/>
                  </a:moveTo>
                  <a:cubicBezTo>
                    <a:pt x="2101" y="1"/>
                    <a:pt x="2028" y="3"/>
                    <a:pt x="1955" y="9"/>
                  </a:cubicBezTo>
                  <a:cubicBezTo>
                    <a:pt x="1152" y="72"/>
                    <a:pt x="593" y="583"/>
                    <a:pt x="293" y="1297"/>
                  </a:cubicBezTo>
                  <a:cubicBezTo>
                    <a:pt x="1" y="1991"/>
                    <a:pt x="109" y="2634"/>
                    <a:pt x="339" y="3272"/>
                  </a:cubicBezTo>
                  <a:cubicBezTo>
                    <a:pt x="413" y="4117"/>
                    <a:pt x="710" y="4922"/>
                    <a:pt x="1372" y="5369"/>
                  </a:cubicBezTo>
                  <a:cubicBezTo>
                    <a:pt x="1673" y="5571"/>
                    <a:pt x="1995" y="5660"/>
                    <a:pt x="2318" y="5660"/>
                  </a:cubicBezTo>
                  <a:cubicBezTo>
                    <a:pt x="3531" y="5660"/>
                    <a:pt x="4757" y="4407"/>
                    <a:pt x="4942" y="3269"/>
                  </a:cubicBezTo>
                  <a:cubicBezTo>
                    <a:pt x="5223" y="1545"/>
                    <a:pt x="3860" y="1"/>
                    <a:pt x="2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2489225" y="1944125"/>
              <a:ext cx="65000" cy="58250"/>
            </a:xfrm>
            <a:custGeom>
              <a:avLst/>
              <a:gdLst/>
              <a:ahLst/>
              <a:cxnLst/>
              <a:rect l="l" t="t" r="r" b="b"/>
              <a:pathLst>
                <a:path w="2600" h="2330" extrusionOk="0">
                  <a:moveTo>
                    <a:pt x="1182" y="0"/>
                  </a:moveTo>
                  <a:cubicBezTo>
                    <a:pt x="1003" y="0"/>
                    <a:pt x="809" y="75"/>
                    <a:pt x="678" y="228"/>
                  </a:cubicBezTo>
                  <a:cubicBezTo>
                    <a:pt x="640" y="267"/>
                    <a:pt x="657" y="333"/>
                    <a:pt x="709" y="347"/>
                  </a:cubicBezTo>
                  <a:cubicBezTo>
                    <a:pt x="789" y="368"/>
                    <a:pt x="870" y="378"/>
                    <a:pt x="951" y="378"/>
                  </a:cubicBezTo>
                  <a:cubicBezTo>
                    <a:pt x="976" y="378"/>
                    <a:pt x="1000" y="377"/>
                    <a:pt x="1024" y="375"/>
                  </a:cubicBezTo>
                  <a:cubicBezTo>
                    <a:pt x="1035" y="375"/>
                    <a:pt x="1045" y="375"/>
                    <a:pt x="1055" y="375"/>
                  </a:cubicBezTo>
                  <a:cubicBezTo>
                    <a:pt x="1124" y="375"/>
                    <a:pt x="1160" y="384"/>
                    <a:pt x="1160" y="387"/>
                  </a:cubicBezTo>
                  <a:cubicBezTo>
                    <a:pt x="1155" y="554"/>
                    <a:pt x="1003" y="744"/>
                    <a:pt x="917" y="877"/>
                  </a:cubicBezTo>
                  <a:cubicBezTo>
                    <a:pt x="684" y="1240"/>
                    <a:pt x="399" y="1566"/>
                    <a:pt x="122" y="1894"/>
                  </a:cubicBezTo>
                  <a:cubicBezTo>
                    <a:pt x="1" y="2036"/>
                    <a:pt x="54" y="2329"/>
                    <a:pt x="271" y="2329"/>
                  </a:cubicBezTo>
                  <a:cubicBezTo>
                    <a:pt x="281" y="2329"/>
                    <a:pt x="290" y="2329"/>
                    <a:pt x="301" y="2327"/>
                  </a:cubicBezTo>
                  <a:cubicBezTo>
                    <a:pt x="683" y="2285"/>
                    <a:pt x="1068" y="2293"/>
                    <a:pt x="1449" y="2273"/>
                  </a:cubicBezTo>
                  <a:cubicBezTo>
                    <a:pt x="1856" y="2252"/>
                    <a:pt x="2218" y="2093"/>
                    <a:pt x="2553" y="1870"/>
                  </a:cubicBezTo>
                  <a:cubicBezTo>
                    <a:pt x="2600" y="1839"/>
                    <a:pt x="2588" y="1756"/>
                    <a:pt x="2527" y="1756"/>
                  </a:cubicBezTo>
                  <a:cubicBezTo>
                    <a:pt x="2526" y="1756"/>
                    <a:pt x="2525" y="1756"/>
                    <a:pt x="2523" y="1756"/>
                  </a:cubicBezTo>
                  <a:cubicBezTo>
                    <a:pt x="2465" y="1760"/>
                    <a:pt x="2407" y="1762"/>
                    <a:pt x="2349" y="1762"/>
                  </a:cubicBezTo>
                  <a:cubicBezTo>
                    <a:pt x="2104" y="1762"/>
                    <a:pt x="1861" y="1733"/>
                    <a:pt x="1616" y="1733"/>
                  </a:cubicBezTo>
                  <a:cubicBezTo>
                    <a:pt x="1561" y="1733"/>
                    <a:pt x="1506" y="1735"/>
                    <a:pt x="1451" y="1738"/>
                  </a:cubicBezTo>
                  <a:cubicBezTo>
                    <a:pt x="1260" y="1752"/>
                    <a:pt x="1070" y="1760"/>
                    <a:pt x="880" y="1770"/>
                  </a:cubicBezTo>
                  <a:cubicBezTo>
                    <a:pt x="1170" y="1410"/>
                    <a:pt x="1444" y="1031"/>
                    <a:pt x="1597" y="605"/>
                  </a:cubicBezTo>
                  <a:cubicBezTo>
                    <a:pt x="1739" y="208"/>
                    <a:pt x="1481" y="0"/>
                    <a:pt x="1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2593850" y="1865325"/>
              <a:ext cx="52725" cy="44075"/>
            </a:xfrm>
            <a:custGeom>
              <a:avLst/>
              <a:gdLst/>
              <a:ahLst/>
              <a:cxnLst/>
              <a:rect l="l" t="t" r="r" b="b"/>
              <a:pathLst>
                <a:path w="2109" h="1763" extrusionOk="0">
                  <a:moveTo>
                    <a:pt x="1015" y="0"/>
                  </a:moveTo>
                  <a:cubicBezTo>
                    <a:pt x="878" y="0"/>
                    <a:pt x="817" y="324"/>
                    <a:pt x="815" y="422"/>
                  </a:cubicBezTo>
                  <a:cubicBezTo>
                    <a:pt x="814" y="520"/>
                    <a:pt x="819" y="619"/>
                    <a:pt x="830" y="717"/>
                  </a:cubicBezTo>
                  <a:cubicBezTo>
                    <a:pt x="817" y="719"/>
                    <a:pt x="802" y="719"/>
                    <a:pt x="789" y="720"/>
                  </a:cubicBezTo>
                  <a:cubicBezTo>
                    <a:pt x="514" y="745"/>
                    <a:pt x="266" y="773"/>
                    <a:pt x="26" y="914"/>
                  </a:cubicBezTo>
                  <a:cubicBezTo>
                    <a:pt x="0" y="930"/>
                    <a:pt x="0" y="971"/>
                    <a:pt x="26" y="988"/>
                  </a:cubicBezTo>
                  <a:cubicBezTo>
                    <a:pt x="270" y="1131"/>
                    <a:pt x="546" y="1163"/>
                    <a:pt x="824" y="1163"/>
                  </a:cubicBezTo>
                  <a:cubicBezTo>
                    <a:pt x="855" y="1163"/>
                    <a:pt x="885" y="1162"/>
                    <a:pt x="915" y="1162"/>
                  </a:cubicBezTo>
                  <a:cubicBezTo>
                    <a:pt x="970" y="1360"/>
                    <a:pt x="1040" y="1554"/>
                    <a:pt x="1124" y="1741"/>
                  </a:cubicBezTo>
                  <a:cubicBezTo>
                    <a:pt x="1131" y="1756"/>
                    <a:pt x="1143" y="1762"/>
                    <a:pt x="1155" y="1762"/>
                  </a:cubicBezTo>
                  <a:cubicBezTo>
                    <a:pt x="1174" y="1762"/>
                    <a:pt x="1193" y="1749"/>
                    <a:pt x="1201" y="1731"/>
                  </a:cubicBezTo>
                  <a:cubicBezTo>
                    <a:pt x="1278" y="1539"/>
                    <a:pt x="1289" y="1349"/>
                    <a:pt x="1276" y="1154"/>
                  </a:cubicBezTo>
                  <a:cubicBezTo>
                    <a:pt x="1573" y="1150"/>
                    <a:pt x="1931" y="1137"/>
                    <a:pt x="2044" y="848"/>
                  </a:cubicBezTo>
                  <a:cubicBezTo>
                    <a:pt x="2109" y="688"/>
                    <a:pt x="1967" y="580"/>
                    <a:pt x="1828" y="580"/>
                  </a:cubicBezTo>
                  <a:cubicBezTo>
                    <a:pt x="1770" y="580"/>
                    <a:pt x="1712" y="599"/>
                    <a:pt x="1670" y="640"/>
                  </a:cubicBezTo>
                  <a:lnTo>
                    <a:pt x="1668" y="630"/>
                  </a:lnTo>
                  <a:cubicBezTo>
                    <a:pt x="1600" y="698"/>
                    <a:pt x="1390" y="679"/>
                    <a:pt x="1298" y="688"/>
                  </a:cubicBezTo>
                  <a:cubicBezTo>
                    <a:pt x="1270" y="691"/>
                    <a:pt x="1242" y="691"/>
                    <a:pt x="1216" y="693"/>
                  </a:cubicBezTo>
                  <a:cubicBezTo>
                    <a:pt x="1198" y="588"/>
                    <a:pt x="1180" y="481"/>
                    <a:pt x="1162" y="374"/>
                  </a:cubicBezTo>
                  <a:cubicBezTo>
                    <a:pt x="1152" y="324"/>
                    <a:pt x="1139" y="271"/>
                    <a:pt x="1130" y="219"/>
                  </a:cubicBezTo>
                  <a:cubicBezTo>
                    <a:pt x="1122" y="166"/>
                    <a:pt x="1112" y="151"/>
                    <a:pt x="1101" y="148"/>
                  </a:cubicBezTo>
                  <a:cubicBezTo>
                    <a:pt x="1139" y="132"/>
                    <a:pt x="1148" y="82"/>
                    <a:pt x="1117" y="53"/>
                  </a:cubicBezTo>
                  <a:cubicBezTo>
                    <a:pt x="1079" y="16"/>
                    <a:pt x="1046" y="0"/>
                    <a:pt x="1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2708550" y="1802675"/>
              <a:ext cx="100650" cy="164975"/>
            </a:xfrm>
            <a:custGeom>
              <a:avLst/>
              <a:gdLst/>
              <a:ahLst/>
              <a:cxnLst/>
              <a:rect l="l" t="t" r="r" b="b"/>
              <a:pathLst>
                <a:path w="4026" h="6599" extrusionOk="0">
                  <a:moveTo>
                    <a:pt x="3414" y="1"/>
                  </a:moveTo>
                  <a:cubicBezTo>
                    <a:pt x="3394" y="1"/>
                    <a:pt x="3375" y="17"/>
                    <a:pt x="3375" y="38"/>
                  </a:cubicBezTo>
                  <a:cubicBezTo>
                    <a:pt x="3363" y="943"/>
                    <a:pt x="3360" y="1849"/>
                    <a:pt x="3345" y="2754"/>
                  </a:cubicBezTo>
                  <a:cubicBezTo>
                    <a:pt x="2951" y="2754"/>
                    <a:pt x="2491" y="2854"/>
                    <a:pt x="2287" y="2879"/>
                  </a:cubicBezTo>
                  <a:cubicBezTo>
                    <a:pt x="1743" y="2946"/>
                    <a:pt x="1099" y="2997"/>
                    <a:pt x="555" y="3195"/>
                  </a:cubicBezTo>
                  <a:cubicBezTo>
                    <a:pt x="555" y="2621"/>
                    <a:pt x="558" y="2050"/>
                    <a:pt x="553" y="1476"/>
                  </a:cubicBezTo>
                  <a:cubicBezTo>
                    <a:pt x="550" y="1107"/>
                    <a:pt x="602" y="625"/>
                    <a:pt x="451" y="275"/>
                  </a:cubicBezTo>
                  <a:cubicBezTo>
                    <a:pt x="444" y="264"/>
                    <a:pt x="432" y="258"/>
                    <a:pt x="420" y="258"/>
                  </a:cubicBezTo>
                  <a:cubicBezTo>
                    <a:pt x="408" y="258"/>
                    <a:pt x="397" y="264"/>
                    <a:pt x="389" y="275"/>
                  </a:cubicBezTo>
                  <a:cubicBezTo>
                    <a:pt x="33" y="1078"/>
                    <a:pt x="210" y="2334"/>
                    <a:pt x="189" y="3187"/>
                  </a:cubicBezTo>
                  <a:cubicBezTo>
                    <a:pt x="187" y="3248"/>
                    <a:pt x="184" y="3310"/>
                    <a:pt x="181" y="3372"/>
                  </a:cubicBezTo>
                  <a:cubicBezTo>
                    <a:pt x="123" y="3417"/>
                    <a:pt x="130" y="3489"/>
                    <a:pt x="174" y="3533"/>
                  </a:cubicBezTo>
                  <a:cubicBezTo>
                    <a:pt x="127" y="4467"/>
                    <a:pt x="0" y="5558"/>
                    <a:pt x="243" y="6424"/>
                  </a:cubicBezTo>
                  <a:cubicBezTo>
                    <a:pt x="260" y="6488"/>
                    <a:pt x="317" y="6555"/>
                    <a:pt x="384" y="6568"/>
                  </a:cubicBezTo>
                  <a:cubicBezTo>
                    <a:pt x="425" y="6575"/>
                    <a:pt x="455" y="6598"/>
                    <a:pt x="495" y="6598"/>
                  </a:cubicBezTo>
                  <a:cubicBezTo>
                    <a:pt x="503" y="6598"/>
                    <a:pt x="512" y="6597"/>
                    <a:pt x="522" y="6594"/>
                  </a:cubicBezTo>
                  <a:cubicBezTo>
                    <a:pt x="560" y="6585"/>
                    <a:pt x="578" y="6542"/>
                    <a:pt x="562" y="6508"/>
                  </a:cubicBezTo>
                  <a:lnTo>
                    <a:pt x="562" y="6508"/>
                  </a:lnTo>
                  <a:cubicBezTo>
                    <a:pt x="565" y="6513"/>
                    <a:pt x="568" y="6516"/>
                    <a:pt x="570" y="6516"/>
                  </a:cubicBezTo>
                  <a:cubicBezTo>
                    <a:pt x="612" y="6516"/>
                    <a:pt x="607" y="5913"/>
                    <a:pt x="601" y="5807"/>
                  </a:cubicBezTo>
                  <a:cubicBezTo>
                    <a:pt x="556" y="5118"/>
                    <a:pt x="560" y="4426"/>
                    <a:pt x="556" y="3735"/>
                  </a:cubicBezTo>
                  <a:lnTo>
                    <a:pt x="556" y="3581"/>
                  </a:lnTo>
                  <a:cubicBezTo>
                    <a:pt x="1131" y="3571"/>
                    <a:pt x="1734" y="3420"/>
                    <a:pt x="2289" y="3353"/>
                  </a:cubicBezTo>
                  <a:cubicBezTo>
                    <a:pt x="2637" y="3307"/>
                    <a:pt x="2988" y="3282"/>
                    <a:pt x="3337" y="3276"/>
                  </a:cubicBezTo>
                  <a:lnTo>
                    <a:pt x="3339" y="3276"/>
                  </a:lnTo>
                  <a:cubicBezTo>
                    <a:pt x="3337" y="3343"/>
                    <a:pt x="3339" y="3412"/>
                    <a:pt x="3335" y="3479"/>
                  </a:cubicBezTo>
                  <a:cubicBezTo>
                    <a:pt x="3317" y="4127"/>
                    <a:pt x="3288" y="4775"/>
                    <a:pt x="3245" y="5423"/>
                  </a:cubicBezTo>
                  <a:cubicBezTo>
                    <a:pt x="3232" y="5631"/>
                    <a:pt x="3216" y="5838"/>
                    <a:pt x="3194" y="6045"/>
                  </a:cubicBezTo>
                  <a:cubicBezTo>
                    <a:pt x="3185" y="6140"/>
                    <a:pt x="3269" y="6301"/>
                    <a:pt x="3319" y="6301"/>
                  </a:cubicBezTo>
                  <a:cubicBezTo>
                    <a:pt x="3332" y="6301"/>
                    <a:pt x="3343" y="6290"/>
                    <a:pt x="3349" y="6265"/>
                  </a:cubicBezTo>
                  <a:lnTo>
                    <a:pt x="3349" y="6265"/>
                  </a:lnTo>
                  <a:cubicBezTo>
                    <a:pt x="3340" y="6307"/>
                    <a:pt x="3374" y="6343"/>
                    <a:pt x="3413" y="6343"/>
                  </a:cubicBezTo>
                  <a:cubicBezTo>
                    <a:pt x="3424" y="6343"/>
                    <a:pt x="3435" y="6341"/>
                    <a:pt x="3445" y="6335"/>
                  </a:cubicBezTo>
                  <a:cubicBezTo>
                    <a:pt x="4003" y="6078"/>
                    <a:pt x="3795" y="4270"/>
                    <a:pt x="3806" y="3660"/>
                  </a:cubicBezTo>
                  <a:cubicBezTo>
                    <a:pt x="3809" y="3540"/>
                    <a:pt x="3809" y="3418"/>
                    <a:pt x="3811" y="3299"/>
                  </a:cubicBezTo>
                  <a:cubicBezTo>
                    <a:pt x="3842" y="3294"/>
                    <a:pt x="3872" y="3286"/>
                    <a:pt x="3900" y="3272"/>
                  </a:cubicBezTo>
                  <a:cubicBezTo>
                    <a:pt x="4006" y="3218"/>
                    <a:pt x="4026" y="3080"/>
                    <a:pt x="3975" y="2982"/>
                  </a:cubicBezTo>
                  <a:cubicBezTo>
                    <a:pt x="3937" y="2916"/>
                    <a:pt x="3880" y="2866"/>
                    <a:pt x="3811" y="2836"/>
                  </a:cubicBezTo>
                  <a:cubicBezTo>
                    <a:pt x="3809" y="2296"/>
                    <a:pt x="3796" y="1758"/>
                    <a:pt x="3757" y="1220"/>
                  </a:cubicBezTo>
                  <a:cubicBezTo>
                    <a:pt x="3727" y="818"/>
                    <a:pt x="3700" y="336"/>
                    <a:pt x="3437" y="11"/>
                  </a:cubicBezTo>
                  <a:cubicBezTo>
                    <a:pt x="3431" y="4"/>
                    <a:pt x="3422" y="1"/>
                    <a:pt x="3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2821875" y="1929275"/>
              <a:ext cx="56925" cy="61200"/>
            </a:xfrm>
            <a:custGeom>
              <a:avLst/>
              <a:gdLst/>
              <a:ahLst/>
              <a:cxnLst/>
              <a:rect l="l" t="t" r="r" b="b"/>
              <a:pathLst>
                <a:path w="2277" h="2448" extrusionOk="0">
                  <a:moveTo>
                    <a:pt x="954" y="0"/>
                  </a:moveTo>
                  <a:cubicBezTo>
                    <a:pt x="529" y="0"/>
                    <a:pt x="0" y="408"/>
                    <a:pt x="208" y="723"/>
                  </a:cubicBezTo>
                  <a:cubicBezTo>
                    <a:pt x="217" y="738"/>
                    <a:pt x="232" y="745"/>
                    <a:pt x="247" y="745"/>
                  </a:cubicBezTo>
                  <a:cubicBezTo>
                    <a:pt x="258" y="745"/>
                    <a:pt x="269" y="741"/>
                    <a:pt x="277" y="733"/>
                  </a:cubicBezTo>
                  <a:cubicBezTo>
                    <a:pt x="448" y="594"/>
                    <a:pt x="651" y="390"/>
                    <a:pt x="888" y="390"/>
                  </a:cubicBezTo>
                  <a:cubicBezTo>
                    <a:pt x="913" y="390"/>
                    <a:pt x="939" y="392"/>
                    <a:pt x="964" y="397"/>
                  </a:cubicBezTo>
                  <a:cubicBezTo>
                    <a:pt x="1089" y="418"/>
                    <a:pt x="973" y="813"/>
                    <a:pt x="956" y="881"/>
                  </a:cubicBezTo>
                  <a:cubicBezTo>
                    <a:pt x="843" y="1317"/>
                    <a:pt x="636" y="1748"/>
                    <a:pt x="410" y="2136"/>
                  </a:cubicBezTo>
                  <a:cubicBezTo>
                    <a:pt x="331" y="2271"/>
                    <a:pt x="438" y="2448"/>
                    <a:pt x="585" y="2448"/>
                  </a:cubicBezTo>
                  <a:cubicBezTo>
                    <a:pt x="604" y="2448"/>
                    <a:pt x="623" y="2445"/>
                    <a:pt x="643" y="2439"/>
                  </a:cubicBezTo>
                  <a:cubicBezTo>
                    <a:pt x="938" y="2347"/>
                    <a:pt x="1233" y="2300"/>
                    <a:pt x="1540" y="2264"/>
                  </a:cubicBezTo>
                  <a:cubicBezTo>
                    <a:pt x="1801" y="2234"/>
                    <a:pt x="1996" y="2129"/>
                    <a:pt x="2234" y="2019"/>
                  </a:cubicBezTo>
                  <a:cubicBezTo>
                    <a:pt x="2277" y="1999"/>
                    <a:pt x="2247" y="1947"/>
                    <a:pt x="2213" y="1942"/>
                  </a:cubicBezTo>
                  <a:cubicBezTo>
                    <a:pt x="1978" y="1912"/>
                    <a:pt x="1792" y="1871"/>
                    <a:pt x="1575" y="1871"/>
                  </a:cubicBezTo>
                  <a:cubicBezTo>
                    <a:pt x="1520" y="1871"/>
                    <a:pt x="1462" y="1873"/>
                    <a:pt x="1401" y="1880"/>
                  </a:cubicBezTo>
                  <a:cubicBezTo>
                    <a:pt x="1266" y="1893"/>
                    <a:pt x="1132" y="1912"/>
                    <a:pt x="1001" y="1935"/>
                  </a:cubicBezTo>
                  <a:cubicBezTo>
                    <a:pt x="1253" y="1463"/>
                    <a:pt x="1483" y="907"/>
                    <a:pt x="1417" y="421"/>
                  </a:cubicBezTo>
                  <a:cubicBezTo>
                    <a:pt x="1376" y="116"/>
                    <a:pt x="1180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2862500" y="1816650"/>
              <a:ext cx="120800" cy="137825"/>
            </a:xfrm>
            <a:custGeom>
              <a:avLst/>
              <a:gdLst/>
              <a:ahLst/>
              <a:cxnLst/>
              <a:rect l="l" t="t" r="r" b="b"/>
              <a:pathLst>
                <a:path w="4832" h="5513" extrusionOk="0">
                  <a:moveTo>
                    <a:pt x="2413" y="560"/>
                  </a:moveTo>
                  <a:cubicBezTo>
                    <a:pt x="2490" y="560"/>
                    <a:pt x="2568" y="568"/>
                    <a:pt x="2648" y="584"/>
                  </a:cubicBezTo>
                  <a:cubicBezTo>
                    <a:pt x="3258" y="709"/>
                    <a:pt x="3669" y="1357"/>
                    <a:pt x="3875" y="1892"/>
                  </a:cubicBezTo>
                  <a:cubicBezTo>
                    <a:pt x="4313" y="3025"/>
                    <a:pt x="3739" y="4536"/>
                    <a:pt x="2538" y="4918"/>
                  </a:cubicBezTo>
                  <a:cubicBezTo>
                    <a:pt x="2386" y="4966"/>
                    <a:pt x="2240" y="4989"/>
                    <a:pt x="2100" y="4989"/>
                  </a:cubicBezTo>
                  <a:cubicBezTo>
                    <a:pt x="1850" y="4989"/>
                    <a:pt x="1621" y="4917"/>
                    <a:pt x="1416" y="4795"/>
                  </a:cubicBezTo>
                  <a:cubicBezTo>
                    <a:pt x="1347" y="4434"/>
                    <a:pt x="1134" y="4150"/>
                    <a:pt x="927" y="3826"/>
                  </a:cubicBezTo>
                  <a:cubicBezTo>
                    <a:pt x="473" y="3117"/>
                    <a:pt x="507" y="2389"/>
                    <a:pt x="909" y="1665"/>
                  </a:cubicBezTo>
                  <a:cubicBezTo>
                    <a:pt x="1216" y="1115"/>
                    <a:pt x="1761" y="560"/>
                    <a:pt x="2413" y="560"/>
                  </a:cubicBezTo>
                  <a:close/>
                  <a:moveTo>
                    <a:pt x="2361" y="1"/>
                  </a:moveTo>
                  <a:cubicBezTo>
                    <a:pt x="2030" y="1"/>
                    <a:pt x="1687" y="99"/>
                    <a:pt x="1351" y="322"/>
                  </a:cubicBezTo>
                  <a:cubicBezTo>
                    <a:pt x="557" y="850"/>
                    <a:pt x="28" y="1857"/>
                    <a:pt x="7" y="2797"/>
                  </a:cubicBezTo>
                  <a:cubicBezTo>
                    <a:pt x="1" y="3119"/>
                    <a:pt x="102" y="3430"/>
                    <a:pt x="232" y="3724"/>
                  </a:cubicBezTo>
                  <a:cubicBezTo>
                    <a:pt x="430" y="4704"/>
                    <a:pt x="1148" y="5512"/>
                    <a:pt x="2288" y="5512"/>
                  </a:cubicBezTo>
                  <a:cubicBezTo>
                    <a:pt x="2293" y="5512"/>
                    <a:pt x="2297" y="5512"/>
                    <a:pt x="2302" y="5512"/>
                  </a:cubicBezTo>
                  <a:cubicBezTo>
                    <a:pt x="4029" y="5504"/>
                    <a:pt x="4832" y="3320"/>
                    <a:pt x="4479" y="1911"/>
                  </a:cubicBezTo>
                  <a:cubicBezTo>
                    <a:pt x="4219" y="868"/>
                    <a:pt x="3344" y="1"/>
                    <a:pt x="2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3221175" y="1762175"/>
              <a:ext cx="136725" cy="210600"/>
            </a:xfrm>
            <a:custGeom>
              <a:avLst/>
              <a:gdLst/>
              <a:ahLst/>
              <a:cxnLst/>
              <a:rect l="l" t="t" r="r" b="b"/>
              <a:pathLst>
                <a:path w="5469" h="8424" extrusionOk="0">
                  <a:moveTo>
                    <a:pt x="2776" y="4617"/>
                  </a:moveTo>
                  <a:cubicBezTo>
                    <a:pt x="2792" y="6354"/>
                    <a:pt x="2674" y="7947"/>
                    <a:pt x="2160" y="7947"/>
                  </a:cubicBezTo>
                  <a:cubicBezTo>
                    <a:pt x="2137" y="7947"/>
                    <a:pt x="2113" y="7943"/>
                    <a:pt x="2089" y="7937"/>
                  </a:cubicBezTo>
                  <a:lnTo>
                    <a:pt x="2089" y="7939"/>
                  </a:lnTo>
                  <a:cubicBezTo>
                    <a:pt x="734" y="7581"/>
                    <a:pt x="1589" y="6118"/>
                    <a:pt x="2776" y="4617"/>
                  </a:cubicBezTo>
                  <a:close/>
                  <a:moveTo>
                    <a:pt x="2903" y="1"/>
                  </a:moveTo>
                  <a:cubicBezTo>
                    <a:pt x="2744" y="1"/>
                    <a:pt x="2583" y="110"/>
                    <a:pt x="2586" y="307"/>
                  </a:cubicBezTo>
                  <a:cubicBezTo>
                    <a:pt x="2588" y="467"/>
                    <a:pt x="2612" y="839"/>
                    <a:pt x="2642" y="1336"/>
                  </a:cubicBezTo>
                  <a:cubicBezTo>
                    <a:pt x="2566" y="2120"/>
                    <a:pt x="2253" y="3013"/>
                    <a:pt x="1682" y="3254"/>
                  </a:cubicBezTo>
                  <a:cubicBezTo>
                    <a:pt x="1606" y="3286"/>
                    <a:pt x="1538" y="3301"/>
                    <a:pt x="1476" y="3301"/>
                  </a:cubicBezTo>
                  <a:cubicBezTo>
                    <a:pt x="660" y="3301"/>
                    <a:pt x="1044" y="687"/>
                    <a:pt x="962" y="647"/>
                  </a:cubicBezTo>
                  <a:lnTo>
                    <a:pt x="962" y="647"/>
                  </a:lnTo>
                  <a:cubicBezTo>
                    <a:pt x="972" y="652"/>
                    <a:pt x="983" y="654"/>
                    <a:pt x="993" y="654"/>
                  </a:cubicBezTo>
                  <a:cubicBezTo>
                    <a:pt x="1033" y="654"/>
                    <a:pt x="1068" y="622"/>
                    <a:pt x="1055" y="575"/>
                  </a:cubicBezTo>
                  <a:cubicBezTo>
                    <a:pt x="1022" y="453"/>
                    <a:pt x="979" y="405"/>
                    <a:pt x="931" y="405"/>
                  </a:cubicBezTo>
                  <a:cubicBezTo>
                    <a:pt x="764" y="405"/>
                    <a:pt x="545" y="983"/>
                    <a:pt x="526" y="1065"/>
                  </a:cubicBezTo>
                  <a:cubicBezTo>
                    <a:pt x="330" y="1889"/>
                    <a:pt x="347" y="2917"/>
                    <a:pt x="960" y="3547"/>
                  </a:cubicBezTo>
                  <a:cubicBezTo>
                    <a:pt x="1207" y="3801"/>
                    <a:pt x="1440" y="3909"/>
                    <a:pt x="1655" y="3909"/>
                  </a:cubicBezTo>
                  <a:cubicBezTo>
                    <a:pt x="2091" y="3909"/>
                    <a:pt x="2457" y="3465"/>
                    <a:pt x="2727" y="2876"/>
                  </a:cubicBezTo>
                  <a:cubicBezTo>
                    <a:pt x="2737" y="3126"/>
                    <a:pt x="2748" y="3382"/>
                    <a:pt x="2757" y="3642"/>
                  </a:cubicBezTo>
                  <a:cubicBezTo>
                    <a:pt x="1231" y="5437"/>
                    <a:pt x="1" y="7556"/>
                    <a:pt x="1972" y="8364"/>
                  </a:cubicBezTo>
                  <a:cubicBezTo>
                    <a:pt x="2071" y="8404"/>
                    <a:pt x="2163" y="8423"/>
                    <a:pt x="2248" y="8423"/>
                  </a:cubicBezTo>
                  <a:cubicBezTo>
                    <a:pt x="3192" y="8423"/>
                    <a:pt x="3378" y="6082"/>
                    <a:pt x="3360" y="3900"/>
                  </a:cubicBezTo>
                  <a:cubicBezTo>
                    <a:pt x="4397" y="2663"/>
                    <a:pt x="5460" y="1515"/>
                    <a:pt x="5468" y="1069"/>
                  </a:cubicBezTo>
                  <a:cubicBezTo>
                    <a:pt x="5468" y="1013"/>
                    <a:pt x="5422" y="976"/>
                    <a:pt x="5374" y="976"/>
                  </a:cubicBezTo>
                  <a:cubicBezTo>
                    <a:pt x="5351" y="976"/>
                    <a:pt x="5328" y="985"/>
                    <a:pt x="5309" y="1003"/>
                  </a:cubicBezTo>
                  <a:cubicBezTo>
                    <a:pt x="4956" y="1354"/>
                    <a:pt x="4159" y="2094"/>
                    <a:pt x="3342" y="2981"/>
                  </a:cubicBezTo>
                  <a:cubicBezTo>
                    <a:pt x="3314" y="2104"/>
                    <a:pt x="3267" y="1321"/>
                    <a:pt x="3237" y="816"/>
                  </a:cubicBezTo>
                  <a:cubicBezTo>
                    <a:pt x="3250" y="572"/>
                    <a:pt x="3239" y="365"/>
                    <a:pt x="3201" y="224"/>
                  </a:cubicBezTo>
                  <a:cubicBezTo>
                    <a:pt x="3160" y="71"/>
                    <a:pt x="3032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3405200" y="1788600"/>
              <a:ext cx="83075" cy="17200"/>
            </a:xfrm>
            <a:custGeom>
              <a:avLst/>
              <a:gdLst/>
              <a:ahLst/>
              <a:cxnLst/>
              <a:rect l="l" t="t" r="r" b="b"/>
              <a:pathLst>
                <a:path w="3323" h="688" extrusionOk="0">
                  <a:moveTo>
                    <a:pt x="2657" y="1"/>
                  </a:moveTo>
                  <a:cubicBezTo>
                    <a:pt x="2344" y="1"/>
                    <a:pt x="2002" y="67"/>
                    <a:pt x="1741" y="77"/>
                  </a:cubicBezTo>
                  <a:cubicBezTo>
                    <a:pt x="1662" y="80"/>
                    <a:pt x="1582" y="81"/>
                    <a:pt x="1500" y="81"/>
                  </a:cubicBezTo>
                  <a:cubicBezTo>
                    <a:pt x="1371" y="81"/>
                    <a:pt x="1239" y="79"/>
                    <a:pt x="1107" y="79"/>
                  </a:cubicBezTo>
                  <a:cubicBezTo>
                    <a:pt x="783" y="79"/>
                    <a:pt x="456" y="91"/>
                    <a:pt x="164" y="179"/>
                  </a:cubicBezTo>
                  <a:cubicBezTo>
                    <a:pt x="63" y="208"/>
                    <a:pt x="0" y="363"/>
                    <a:pt x="95" y="438"/>
                  </a:cubicBezTo>
                  <a:cubicBezTo>
                    <a:pt x="352" y="642"/>
                    <a:pt x="732" y="674"/>
                    <a:pt x="1085" y="674"/>
                  </a:cubicBezTo>
                  <a:cubicBezTo>
                    <a:pt x="1223" y="674"/>
                    <a:pt x="1356" y="669"/>
                    <a:pt x="1477" y="668"/>
                  </a:cubicBezTo>
                  <a:cubicBezTo>
                    <a:pt x="1487" y="668"/>
                    <a:pt x="1497" y="668"/>
                    <a:pt x="1508" y="668"/>
                  </a:cubicBezTo>
                  <a:cubicBezTo>
                    <a:pt x="1711" y="668"/>
                    <a:pt x="1982" y="687"/>
                    <a:pt x="2254" y="687"/>
                  </a:cubicBezTo>
                  <a:cubicBezTo>
                    <a:pt x="2591" y="687"/>
                    <a:pt x="2929" y="657"/>
                    <a:pt x="3142" y="523"/>
                  </a:cubicBezTo>
                  <a:cubicBezTo>
                    <a:pt x="3289" y="430"/>
                    <a:pt x="3322" y="171"/>
                    <a:pt x="3142" y="87"/>
                  </a:cubicBezTo>
                  <a:cubicBezTo>
                    <a:pt x="3003" y="22"/>
                    <a:pt x="2835" y="1"/>
                    <a:pt x="2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3410650" y="1830775"/>
              <a:ext cx="71125" cy="11450"/>
            </a:xfrm>
            <a:custGeom>
              <a:avLst/>
              <a:gdLst/>
              <a:ahLst/>
              <a:cxnLst/>
              <a:rect l="l" t="t" r="r" b="b"/>
              <a:pathLst>
                <a:path w="2845" h="458" extrusionOk="0">
                  <a:moveTo>
                    <a:pt x="2152" y="1"/>
                  </a:moveTo>
                  <a:cubicBezTo>
                    <a:pt x="1909" y="1"/>
                    <a:pt x="1658" y="27"/>
                    <a:pt x="1439" y="27"/>
                  </a:cubicBezTo>
                  <a:cubicBezTo>
                    <a:pt x="981" y="29"/>
                    <a:pt x="504" y="21"/>
                    <a:pt x="64" y="165"/>
                  </a:cubicBezTo>
                  <a:cubicBezTo>
                    <a:pt x="0" y="185"/>
                    <a:pt x="0" y="275"/>
                    <a:pt x="64" y="295"/>
                  </a:cubicBezTo>
                  <a:cubicBezTo>
                    <a:pt x="504" y="437"/>
                    <a:pt x="981" y="429"/>
                    <a:pt x="1439" y="431"/>
                  </a:cubicBezTo>
                  <a:cubicBezTo>
                    <a:pt x="1658" y="431"/>
                    <a:pt x="1909" y="458"/>
                    <a:pt x="2152" y="458"/>
                  </a:cubicBezTo>
                  <a:cubicBezTo>
                    <a:pt x="2344" y="458"/>
                    <a:pt x="2531" y="441"/>
                    <a:pt x="2696" y="382"/>
                  </a:cubicBezTo>
                  <a:cubicBezTo>
                    <a:pt x="2845" y="328"/>
                    <a:pt x="2845" y="132"/>
                    <a:pt x="2696" y="77"/>
                  </a:cubicBezTo>
                  <a:cubicBezTo>
                    <a:pt x="2531" y="17"/>
                    <a:pt x="2344" y="1"/>
                    <a:pt x="2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3543375" y="1770875"/>
              <a:ext cx="373150" cy="117875"/>
            </a:xfrm>
            <a:custGeom>
              <a:avLst/>
              <a:gdLst/>
              <a:ahLst/>
              <a:cxnLst/>
              <a:rect l="l" t="t" r="r" b="b"/>
              <a:pathLst>
                <a:path w="14926" h="4715" extrusionOk="0">
                  <a:moveTo>
                    <a:pt x="7778" y="621"/>
                  </a:moveTo>
                  <a:cubicBezTo>
                    <a:pt x="8343" y="621"/>
                    <a:pt x="8908" y="874"/>
                    <a:pt x="8965" y="1423"/>
                  </a:cubicBezTo>
                  <a:cubicBezTo>
                    <a:pt x="9022" y="1972"/>
                    <a:pt x="8241" y="2356"/>
                    <a:pt x="7828" y="2489"/>
                  </a:cubicBezTo>
                  <a:cubicBezTo>
                    <a:pt x="7666" y="2540"/>
                    <a:pt x="7508" y="2566"/>
                    <a:pt x="7357" y="2566"/>
                  </a:cubicBezTo>
                  <a:cubicBezTo>
                    <a:pt x="7272" y="2566"/>
                    <a:pt x="7190" y="2558"/>
                    <a:pt x="7111" y="2541"/>
                  </a:cubicBezTo>
                  <a:cubicBezTo>
                    <a:pt x="6880" y="2002"/>
                    <a:pt x="6271" y="1538"/>
                    <a:pt x="6749" y="998"/>
                  </a:cubicBezTo>
                  <a:cubicBezTo>
                    <a:pt x="6964" y="753"/>
                    <a:pt x="7371" y="621"/>
                    <a:pt x="7778" y="621"/>
                  </a:cubicBezTo>
                  <a:close/>
                  <a:moveTo>
                    <a:pt x="12387" y="2917"/>
                  </a:moveTo>
                  <a:cubicBezTo>
                    <a:pt x="12401" y="2970"/>
                    <a:pt x="12418" y="3019"/>
                    <a:pt x="12429" y="3075"/>
                  </a:cubicBezTo>
                  <a:cubicBezTo>
                    <a:pt x="12511" y="3457"/>
                    <a:pt x="12419" y="3980"/>
                    <a:pt x="12006" y="4149"/>
                  </a:cubicBezTo>
                  <a:cubicBezTo>
                    <a:pt x="11956" y="4170"/>
                    <a:pt x="11914" y="4179"/>
                    <a:pt x="11879" y="4179"/>
                  </a:cubicBezTo>
                  <a:cubicBezTo>
                    <a:pt x="11567" y="4179"/>
                    <a:pt x="11869" y="3407"/>
                    <a:pt x="11970" y="3301"/>
                  </a:cubicBezTo>
                  <a:cubicBezTo>
                    <a:pt x="12101" y="3165"/>
                    <a:pt x="12239" y="3037"/>
                    <a:pt x="12387" y="2917"/>
                  </a:cubicBezTo>
                  <a:close/>
                  <a:moveTo>
                    <a:pt x="14867" y="0"/>
                  </a:moveTo>
                  <a:cubicBezTo>
                    <a:pt x="14849" y="0"/>
                    <a:pt x="14831" y="8"/>
                    <a:pt x="14823" y="27"/>
                  </a:cubicBezTo>
                  <a:cubicBezTo>
                    <a:pt x="14572" y="548"/>
                    <a:pt x="13948" y="963"/>
                    <a:pt x="13512" y="1328"/>
                  </a:cubicBezTo>
                  <a:cubicBezTo>
                    <a:pt x="13194" y="1595"/>
                    <a:pt x="12862" y="1846"/>
                    <a:pt x="12531" y="2099"/>
                  </a:cubicBezTo>
                  <a:cubicBezTo>
                    <a:pt x="12093" y="1536"/>
                    <a:pt x="11388" y="1193"/>
                    <a:pt x="10705" y="701"/>
                  </a:cubicBezTo>
                  <a:cubicBezTo>
                    <a:pt x="10673" y="678"/>
                    <a:pt x="10630" y="667"/>
                    <a:pt x="10586" y="667"/>
                  </a:cubicBezTo>
                  <a:cubicBezTo>
                    <a:pt x="10519" y="667"/>
                    <a:pt x="10450" y="692"/>
                    <a:pt x="10412" y="739"/>
                  </a:cubicBezTo>
                  <a:cubicBezTo>
                    <a:pt x="10164" y="1044"/>
                    <a:pt x="9857" y="1282"/>
                    <a:pt x="9549" y="1516"/>
                  </a:cubicBezTo>
                  <a:cubicBezTo>
                    <a:pt x="9547" y="1419"/>
                    <a:pt x="9536" y="1324"/>
                    <a:pt x="9514" y="1232"/>
                  </a:cubicBezTo>
                  <a:cubicBezTo>
                    <a:pt x="9308" y="405"/>
                    <a:pt x="8643" y="76"/>
                    <a:pt x="7946" y="76"/>
                  </a:cubicBezTo>
                  <a:cubicBezTo>
                    <a:pt x="6937" y="76"/>
                    <a:pt x="5861" y="762"/>
                    <a:pt x="6000" y="1621"/>
                  </a:cubicBezTo>
                  <a:cubicBezTo>
                    <a:pt x="5991" y="1626"/>
                    <a:pt x="5979" y="1624"/>
                    <a:pt x="5971" y="1631"/>
                  </a:cubicBezTo>
                  <a:cubicBezTo>
                    <a:pt x="5192" y="2158"/>
                    <a:pt x="4417" y="2709"/>
                    <a:pt x="3507" y="2983"/>
                  </a:cubicBezTo>
                  <a:cubicBezTo>
                    <a:pt x="3370" y="3024"/>
                    <a:pt x="3229" y="3044"/>
                    <a:pt x="3092" y="3044"/>
                  </a:cubicBezTo>
                  <a:cubicBezTo>
                    <a:pt x="2457" y="3044"/>
                    <a:pt x="1893" y="2613"/>
                    <a:pt x="2060" y="1846"/>
                  </a:cubicBezTo>
                  <a:cubicBezTo>
                    <a:pt x="2078" y="1759"/>
                    <a:pt x="2109" y="1677"/>
                    <a:pt x="2152" y="1600"/>
                  </a:cubicBezTo>
                  <a:cubicBezTo>
                    <a:pt x="2656" y="1298"/>
                    <a:pt x="3220" y="1075"/>
                    <a:pt x="3883" y="944"/>
                  </a:cubicBezTo>
                  <a:cubicBezTo>
                    <a:pt x="3983" y="922"/>
                    <a:pt x="4050" y="819"/>
                    <a:pt x="4052" y="722"/>
                  </a:cubicBezTo>
                  <a:cubicBezTo>
                    <a:pt x="4052" y="689"/>
                    <a:pt x="4052" y="658"/>
                    <a:pt x="4055" y="627"/>
                  </a:cubicBezTo>
                  <a:cubicBezTo>
                    <a:pt x="4057" y="534"/>
                    <a:pt x="3981" y="415"/>
                    <a:pt x="3883" y="401"/>
                  </a:cubicBezTo>
                  <a:cubicBezTo>
                    <a:pt x="3807" y="390"/>
                    <a:pt x="3730" y="385"/>
                    <a:pt x="3652" y="385"/>
                  </a:cubicBezTo>
                  <a:cubicBezTo>
                    <a:pt x="3024" y="385"/>
                    <a:pt x="2320" y="712"/>
                    <a:pt x="1890" y="1193"/>
                  </a:cubicBezTo>
                  <a:cubicBezTo>
                    <a:pt x="1755" y="1275"/>
                    <a:pt x="1624" y="1359"/>
                    <a:pt x="1496" y="1449"/>
                  </a:cubicBezTo>
                  <a:cubicBezTo>
                    <a:pt x="805" y="1931"/>
                    <a:pt x="244" y="2645"/>
                    <a:pt x="19" y="3458"/>
                  </a:cubicBezTo>
                  <a:cubicBezTo>
                    <a:pt x="0" y="3527"/>
                    <a:pt x="52" y="3570"/>
                    <a:pt x="106" y="3570"/>
                  </a:cubicBezTo>
                  <a:cubicBezTo>
                    <a:pt x="135" y="3570"/>
                    <a:pt x="165" y="3557"/>
                    <a:pt x="185" y="3529"/>
                  </a:cubicBezTo>
                  <a:cubicBezTo>
                    <a:pt x="590" y="2957"/>
                    <a:pt x="1019" y="2471"/>
                    <a:pt x="1498" y="2071"/>
                  </a:cubicBezTo>
                  <a:lnTo>
                    <a:pt x="1498" y="2071"/>
                  </a:lnTo>
                  <a:cubicBezTo>
                    <a:pt x="1483" y="2368"/>
                    <a:pt x="1576" y="2683"/>
                    <a:pt x="1834" y="2993"/>
                  </a:cubicBezTo>
                  <a:cubicBezTo>
                    <a:pt x="2183" y="3413"/>
                    <a:pt x="2609" y="3575"/>
                    <a:pt x="3066" y="3575"/>
                  </a:cubicBezTo>
                  <a:cubicBezTo>
                    <a:pt x="4055" y="3575"/>
                    <a:pt x="5186" y="2815"/>
                    <a:pt x="5979" y="2276"/>
                  </a:cubicBezTo>
                  <a:cubicBezTo>
                    <a:pt x="6274" y="2825"/>
                    <a:pt x="6865" y="3062"/>
                    <a:pt x="7483" y="3062"/>
                  </a:cubicBezTo>
                  <a:cubicBezTo>
                    <a:pt x="8270" y="3062"/>
                    <a:pt x="9101" y="2678"/>
                    <a:pt x="9417" y="2069"/>
                  </a:cubicBezTo>
                  <a:cubicBezTo>
                    <a:pt x="9636" y="1948"/>
                    <a:pt x="9842" y="1798"/>
                    <a:pt x="10052" y="1643"/>
                  </a:cubicBezTo>
                  <a:cubicBezTo>
                    <a:pt x="10319" y="1446"/>
                    <a:pt x="10479" y="1361"/>
                    <a:pt x="10632" y="1361"/>
                  </a:cubicBezTo>
                  <a:cubicBezTo>
                    <a:pt x="10807" y="1361"/>
                    <a:pt x="10972" y="1471"/>
                    <a:pt x="11273" y="1651"/>
                  </a:cubicBezTo>
                  <a:cubicBezTo>
                    <a:pt x="11640" y="1869"/>
                    <a:pt x="11937" y="2095"/>
                    <a:pt x="12147" y="2400"/>
                  </a:cubicBezTo>
                  <a:cubicBezTo>
                    <a:pt x="12088" y="2448"/>
                    <a:pt x="12026" y="2492"/>
                    <a:pt x="11968" y="2540"/>
                  </a:cubicBezTo>
                  <a:cubicBezTo>
                    <a:pt x="11379" y="3025"/>
                    <a:pt x="10779" y="3892"/>
                    <a:pt x="11527" y="4546"/>
                  </a:cubicBezTo>
                  <a:cubicBezTo>
                    <a:pt x="11663" y="4665"/>
                    <a:pt x="11803" y="4715"/>
                    <a:pt x="11941" y="4715"/>
                  </a:cubicBezTo>
                  <a:cubicBezTo>
                    <a:pt x="12476" y="4715"/>
                    <a:pt x="12969" y="3954"/>
                    <a:pt x="12971" y="3475"/>
                  </a:cubicBezTo>
                  <a:cubicBezTo>
                    <a:pt x="12971" y="3129"/>
                    <a:pt x="12912" y="2842"/>
                    <a:pt x="12813" y="2592"/>
                  </a:cubicBezTo>
                  <a:cubicBezTo>
                    <a:pt x="13755" y="1907"/>
                    <a:pt x="14819" y="1280"/>
                    <a:pt x="14923" y="55"/>
                  </a:cubicBezTo>
                  <a:cubicBezTo>
                    <a:pt x="14926" y="21"/>
                    <a:pt x="14896" y="0"/>
                    <a:pt x="14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3935075" y="1756775"/>
              <a:ext cx="112900" cy="139025"/>
            </a:xfrm>
            <a:custGeom>
              <a:avLst/>
              <a:gdLst/>
              <a:ahLst/>
              <a:cxnLst/>
              <a:rect l="l" t="t" r="r" b="b"/>
              <a:pathLst>
                <a:path w="4516" h="5561" extrusionOk="0">
                  <a:moveTo>
                    <a:pt x="3953" y="0"/>
                  </a:moveTo>
                  <a:cubicBezTo>
                    <a:pt x="3924" y="0"/>
                    <a:pt x="3893" y="14"/>
                    <a:pt x="3868" y="48"/>
                  </a:cubicBezTo>
                  <a:cubicBezTo>
                    <a:pt x="3162" y="952"/>
                    <a:pt x="2462" y="1862"/>
                    <a:pt x="1758" y="2769"/>
                  </a:cubicBezTo>
                  <a:cubicBezTo>
                    <a:pt x="1738" y="2699"/>
                    <a:pt x="1717" y="2625"/>
                    <a:pt x="1697" y="2556"/>
                  </a:cubicBezTo>
                  <a:cubicBezTo>
                    <a:pt x="1535" y="2041"/>
                    <a:pt x="1297" y="1444"/>
                    <a:pt x="823" y="1144"/>
                  </a:cubicBezTo>
                  <a:cubicBezTo>
                    <a:pt x="738" y="1089"/>
                    <a:pt x="659" y="1066"/>
                    <a:pt x="587" y="1066"/>
                  </a:cubicBezTo>
                  <a:cubicBezTo>
                    <a:pt x="223" y="1066"/>
                    <a:pt x="19" y="1662"/>
                    <a:pt x="3" y="1952"/>
                  </a:cubicBezTo>
                  <a:cubicBezTo>
                    <a:pt x="1" y="1985"/>
                    <a:pt x="29" y="2005"/>
                    <a:pt x="58" y="2005"/>
                  </a:cubicBezTo>
                  <a:cubicBezTo>
                    <a:pt x="72" y="2005"/>
                    <a:pt x="86" y="2000"/>
                    <a:pt x="96" y="1990"/>
                  </a:cubicBezTo>
                  <a:cubicBezTo>
                    <a:pt x="206" y="1887"/>
                    <a:pt x="391" y="1602"/>
                    <a:pt x="589" y="1602"/>
                  </a:cubicBezTo>
                  <a:cubicBezTo>
                    <a:pt x="663" y="1602"/>
                    <a:pt x="738" y="1641"/>
                    <a:pt x="811" y="1744"/>
                  </a:cubicBezTo>
                  <a:cubicBezTo>
                    <a:pt x="931" y="1910"/>
                    <a:pt x="1036" y="2125"/>
                    <a:pt x="1112" y="2312"/>
                  </a:cubicBezTo>
                  <a:cubicBezTo>
                    <a:pt x="1231" y="2608"/>
                    <a:pt x="1312" y="2925"/>
                    <a:pt x="1399" y="3232"/>
                  </a:cubicBezTo>
                  <a:cubicBezTo>
                    <a:pt x="880" y="3906"/>
                    <a:pt x="387" y="4618"/>
                    <a:pt x="277" y="5474"/>
                  </a:cubicBezTo>
                  <a:cubicBezTo>
                    <a:pt x="271" y="5514"/>
                    <a:pt x="309" y="5541"/>
                    <a:pt x="345" y="5541"/>
                  </a:cubicBezTo>
                  <a:cubicBezTo>
                    <a:pt x="362" y="5541"/>
                    <a:pt x="378" y="5535"/>
                    <a:pt x="390" y="5522"/>
                  </a:cubicBezTo>
                  <a:cubicBezTo>
                    <a:pt x="841" y="5013"/>
                    <a:pt x="1208" y="4433"/>
                    <a:pt x="1584" y="3857"/>
                  </a:cubicBezTo>
                  <a:cubicBezTo>
                    <a:pt x="1707" y="4247"/>
                    <a:pt x="1847" y="4633"/>
                    <a:pt x="2050" y="4989"/>
                  </a:cubicBezTo>
                  <a:cubicBezTo>
                    <a:pt x="2284" y="5399"/>
                    <a:pt x="2564" y="5560"/>
                    <a:pt x="2850" y="5560"/>
                  </a:cubicBezTo>
                  <a:cubicBezTo>
                    <a:pt x="3484" y="5560"/>
                    <a:pt x="4153" y="4774"/>
                    <a:pt x="4452" y="4165"/>
                  </a:cubicBezTo>
                  <a:cubicBezTo>
                    <a:pt x="4516" y="4039"/>
                    <a:pt x="4478" y="3924"/>
                    <a:pt x="4368" y="3842"/>
                  </a:cubicBezTo>
                  <a:cubicBezTo>
                    <a:pt x="4189" y="3706"/>
                    <a:pt x="4096" y="3717"/>
                    <a:pt x="3868" y="3711"/>
                  </a:cubicBezTo>
                  <a:cubicBezTo>
                    <a:pt x="3823" y="3711"/>
                    <a:pt x="3800" y="3765"/>
                    <a:pt x="3831" y="3796"/>
                  </a:cubicBezTo>
                  <a:cubicBezTo>
                    <a:pt x="4142" y="4131"/>
                    <a:pt x="3454" y="4685"/>
                    <a:pt x="3241" y="4882"/>
                  </a:cubicBezTo>
                  <a:cubicBezTo>
                    <a:pt x="3122" y="4992"/>
                    <a:pt x="3014" y="5037"/>
                    <a:pt x="2915" y="5037"/>
                  </a:cubicBezTo>
                  <a:cubicBezTo>
                    <a:pt x="2714" y="5037"/>
                    <a:pt x="2553" y="4847"/>
                    <a:pt x="2422" y="4626"/>
                  </a:cubicBezTo>
                  <a:cubicBezTo>
                    <a:pt x="2193" y="4241"/>
                    <a:pt x="2053" y="3798"/>
                    <a:pt x="1929" y="3355"/>
                  </a:cubicBezTo>
                  <a:cubicBezTo>
                    <a:pt x="2016" y="3229"/>
                    <a:pt x="2099" y="3101"/>
                    <a:pt x="2191" y="2979"/>
                  </a:cubicBezTo>
                  <a:cubicBezTo>
                    <a:pt x="2860" y="2092"/>
                    <a:pt x="3623" y="1232"/>
                    <a:pt x="4078" y="210"/>
                  </a:cubicBezTo>
                  <a:cubicBezTo>
                    <a:pt x="4119" y="115"/>
                    <a:pt x="4038" y="0"/>
                    <a:pt x="3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474950" y="2770750"/>
              <a:ext cx="47400" cy="252925"/>
            </a:xfrm>
            <a:custGeom>
              <a:avLst/>
              <a:gdLst/>
              <a:ahLst/>
              <a:cxnLst/>
              <a:rect l="l" t="t" r="r" b="b"/>
              <a:pathLst>
                <a:path w="1896" h="10117" extrusionOk="0">
                  <a:moveTo>
                    <a:pt x="1822" y="1"/>
                  </a:moveTo>
                  <a:cubicBezTo>
                    <a:pt x="1808" y="1"/>
                    <a:pt x="1793" y="6"/>
                    <a:pt x="1782" y="19"/>
                  </a:cubicBezTo>
                  <a:cubicBezTo>
                    <a:pt x="663" y="1242"/>
                    <a:pt x="243" y="3211"/>
                    <a:pt x="89" y="4812"/>
                  </a:cubicBezTo>
                  <a:cubicBezTo>
                    <a:pt x="0" y="5749"/>
                    <a:pt x="73" y="6689"/>
                    <a:pt x="207" y="7615"/>
                  </a:cubicBezTo>
                  <a:cubicBezTo>
                    <a:pt x="327" y="8432"/>
                    <a:pt x="460" y="9453"/>
                    <a:pt x="1032" y="10086"/>
                  </a:cubicBezTo>
                  <a:cubicBezTo>
                    <a:pt x="1052" y="10107"/>
                    <a:pt x="1075" y="10116"/>
                    <a:pt x="1097" y="10116"/>
                  </a:cubicBezTo>
                  <a:cubicBezTo>
                    <a:pt x="1148" y="10116"/>
                    <a:pt x="1198" y="10071"/>
                    <a:pt x="1201" y="10015"/>
                  </a:cubicBezTo>
                  <a:cubicBezTo>
                    <a:pt x="1252" y="9261"/>
                    <a:pt x="908" y="8488"/>
                    <a:pt x="758" y="7751"/>
                  </a:cubicBezTo>
                  <a:cubicBezTo>
                    <a:pt x="581" y="6874"/>
                    <a:pt x="532" y="5977"/>
                    <a:pt x="555" y="5084"/>
                  </a:cubicBezTo>
                  <a:cubicBezTo>
                    <a:pt x="576" y="4192"/>
                    <a:pt x="740" y="3308"/>
                    <a:pt x="978" y="2450"/>
                  </a:cubicBezTo>
                  <a:cubicBezTo>
                    <a:pt x="1205" y="1628"/>
                    <a:pt x="1633" y="886"/>
                    <a:pt x="1884" y="76"/>
                  </a:cubicBezTo>
                  <a:cubicBezTo>
                    <a:pt x="1895" y="36"/>
                    <a:pt x="1859" y="1"/>
                    <a:pt x="18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533800" y="2832400"/>
              <a:ext cx="163025" cy="132225"/>
            </a:xfrm>
            <a:custGeom>
              <a:avLst/>
              <a:gdLst/>
              <a:ahLst/>
              <a:cxnLst/>
              <a:rect l="l" t="t" r="r" b="b"/>
              <a:pathLst>
                <a:path w="6521" h="5289" extrusionOk="0">
                  <a:moveTo>
                    <a:pt x="1839" y="0"/>
                  </a:moveTo>
                  <a:cubicBezTo>
                    <a:pt x="1159" y="0"/>
                    <a:pt x="376" y="261"/>
                    <a:pt x="15" y="709"/>
                  </a:cubicBezTo>
                  <a:cubicBezTo>
                    <a:pt x="0" y="725"/>
                    <a:pt x="10" y="751"/>
                    <a:pt x="33" y="751"/>
                  </a:cubicBezTo>
                  <a:cubicBezTo>
                    <a:pt x="72" y="754"/>
                    <a:pt x="110" y="756"/>
                    <a:pt x="148" y="756"/>
                  </a:cubicBezTo>
                  <a:cubicBezTo>
                    <a:pt x="503" y="756"/>
                    <a:pt x="815" y="638"/>
                    <a:pt x="1182" y="543"/>
                  </a:cubicBezTo>
                  <a:cubicBezTo>
                    <a:pt x="1369" y="494"/>
                    <a:pt x="1562" y="469"/>
                    <a:pt x="1756" y="469"/>
                  </a:cubicBezTo>
                  <a:cubicBezTo>
                    <a:pt x="1850" y="469"/>
                    <a:pt x="1944" y="475"/>
                    <a:pt x="2038" y="487"/>
                  </a:cubicBezTo>
                  <a:lnTo>
                    <a:pt x="2038" y="487"/>
                  </a:lnTo>
                  <a:cubicBezTo>
                    <a:pt x="2026" y="487"/>
                    <a:pt x="2014" y="492"/>
                    <a:pt x="2003" y="499"/>
                  </a:cubicBezTo>
                  <a:lnTo>
                    <a:pt x="1946" y="540"/>
                  </a:lnTo>
                  <a:cubicBezTo>
                    <a:pt x="1930" y="550"/>
                    <a:pt x="1926" y="573"/>
                    <a:pt x="1939" y="586"/>
                  </a:cubicBezTo>
                  <a:cubicBezTo>
                    <a:pt x="1946" y="591"/>
                    <a:pt x="1820" y="1168"/>
                    <a:pt x="1815" y="1209"/>
                  </a:cubicBezTo>
                  <a:cubicBezTo>
                    <a:pt x="1752" y="1780"/>
                    <a:pt x="1890" y="2433"/>
                    <a:pt x="1941" y="3004"/>
                  </a:cubicBezTo>
                  <a:cubicBezTo>
                    <a:pt x="1977" y="3427"/>
                    <a:pt x="2030" y="3850"/>
                    <a:pt x="2087" y="4272"/>
                  </a:cubicBezTo>
                  <a:cubicBezTo>
                    <a:pt x="2122" y="4534"/>
                    <a:pt x="2051" y="4859"/>
                    <a:pt x="2166" y="5102"/>
                  </a:cubicBezTo>
                  <a:cubicBezTo>
                    <a:pt x="2199" y="5173"/>
                    <a:pt x="2252" y="5203"/>
                    <a:pt x="2307" y="5203"/>
                  </a:cubicBezTo>
                  <a:cubicBezTo>
                    <a:pt x="2362" y="5203"/>
                    <a:pt x="2420" y="5173"/>
                    <a:pt x="2461" y="5126"/>
                  </a:cubicBezTo>
                  <a:lnTo>
                    <a:pt x="2469" y="5141"/>
                  </a:lnTo>
                  <a:cubicBezTo>
                    <a:pt x="2881" y="4656"/>
                    <a:pt x="2461" y="3532"/>
                    <a:pt x="2404" y="3004"/>
                  </a:cubicBezTo>
                  <a:cubicBezTo>
                    <a:pt x="2338" y="2407"/>
                    <a:pt x="2299" y="1808"/>
                    <a:pt x="2235" y="1209"/>
                  </a:cubicBezTo>
                  <a:cubicBezTo>
                    <a:pt x="2208" y="970"/>
                    <a:pt x="2317" y="687"/>
                    <a:pt x="2103" y="510"/>
                  </a:cubicBezTo>
                  <a:cubicBezTo>
                    <a:pt x="2090" y="499"/>
                    <a:pt x="2074" y="492"/>
                    <a:pt x="2058" y="487"/>
                  </a:cubicBezTo>
                  <a:lnTo>
                    <a:pt x="2058" y="487"/>
                  </a:lnTo>
                  <a:cubicBezTo>
                    <a:pt x="2407" y="533"/>
                    <a:pt x="2733" y="660"/>
                    <a:pt x="3066" y="815"/>
                  </a:cubicBezTo>
                  <a:cubicBezTo>
                    <a:pt x="2886" y="1467"/>
                    <a:pt x="2973" y="2297"/>
                    <a:pt x="3025" y="2941"/>
                  </a:cubicBezTo>
                  <a:cubicBezTo>
                    <a:pt x="3073" y="3527"/>
                    <a:pt x="3065" y="4109"/>
                    <a:pt x="3283" y="4664"/>
                  </a:cubicBezTo>
                  <a:cubicBezTo>
                    <a:pt x="3456" y="5104"/>
                    <a:pt x="3774" y="5288"/>
                    <a:pt x="4107" y="5288"/>
                  </a:cubicBezTo>
                  <a:cubicBezTo>
                    <a:pt x="4596" y="5288"/>
                    <a:pt x="5115" y="4889"/>
                    <a:pt x="5248" y="4314"/>
                  </a:cubicBezTo>
                  <a:cubicBezTo>
                    <a:pt x="5265" y="4242"/>
                    <a:pt x="5251" y="4159"/>
                    <a:pt x="5194" y="4108"/>
                  </a:cubicBezTo>
                  <a:cubicBezTo>
                    <a:pt x="5145" y="4064"/>
                    <a:pt x="5094" y="4037"/>
                    <a:pt x="5040" y="4037"/>
                  </a:cubicBezTo>
                  <a:cubicBezTo>
                    <a:pt x="4993" y="4037"/>
                    <a:pt x="4944" y="4058"/>
                    <a:pt x="4894" y="4108"/>
                  </a:cubicBezTo>
                  <a:cubicBezTo>
                    <a:pt x="4749" y="4253"/>
                    <a:pt x="4469" y="4812"/>
                    <a:pt x="4141" y="4812"/>
                  </a:cubicBezTo>
                  <a:cubicBezTo>
                    <a:pt x="4035" y="4812"/>
                    <a:pt x="3924" y="4754"/>
                    <a:pt x="3811" y="4606"/>
                  </a:cubicBezTo>
                  <a:cubicBezTo>
                    <a:pt x="3662" y="4408"/>
                    <a:pt x="3624" y="4114"/>
                    <a:pt x="3583" y="3876"/>
                  </a:cubicBezTo>
                  <a:cubicBezTo>
                    <a:pt x="3490" y="3355"/>
                    <a:pt x="3463" y="2789"/>
                    <a:pt x="3429" y="2259"/>
                  </a:cubicBezTo>
                  <a:cubicBezTo>
                    <a:pt x="3401" y="1836"/>
                    <a:pt x="3458" y="1365"/>
                    <a:pt x="3342" y="952"/>
                  </a:cubicBezTo>
                  <a:lnTo>
                    <a:pt x="3342" y="952"/>
                  </a:lnTo>
                  <a:cubicBezTo>
                    <a:pt x="3439" y="1002"/>
                    <a:pt x="3534" y="1052"/>
                    <a:pt x="3632" y="1104"/>
                  </a:cubicBezTo>
                  <a:cubicBezTo>
                    <a:pt x="4065" y="1334"/>
                    <a:pt x="4734" y="1584"/>
                    <a:pt x="5323" y="1584"/>
                  </a:cubicBezTo>
                  <a:cubicBezTo>
                    <a:pt x="5887" y="1584"/>
                    <a:pt x="6377" y="1355"/>
                    <a:pt x="6515" y="661"/>
                  </a:cubicBezTo>
                  <a:cubicBezTo>
                    <a:pt x="6520" y="628"/>
                    <a:pt x="6496" y="585"/>
                    <a:pt x="6459" y="585"/>
                  </a:cubicBezTo>
                  <a:cubicBezTo>
                    <a:pt x="6453" y="585"/>
                    <a:pt x="6446" y="586"/>
                    <a:pt x="6439" y="589"/>
                  </a:cubicBezTo>
                  <a:cubicBezTo>
                    <a:pt x="6090" y="720"/>
                    <a:pt x="5853" y="986"/>
                    <a:pt x="5504" y="1124"/>
                  </a:cubicBezTo>
                  <a:cubicBezTo>
                    <a:pt x="5393" y="1168"/>
                    <a:pt x="5278" y="1186"/>
                    <a:pt x="5161" y="1186"/>
                  </a:cubicBezTo>
                  <a:cubicBezTo>
                    <a:pt x="4836" y="1186"/>
                    <a:pt x="4501" y="1044"/>
                    <a:pt x="4221" y="919"/>
                  </a:cubicBezTo>
                  <a:cubicBezTo>
                    <a:pt x="3624" y="650"/>
                    <a:pt x="3083" y="290"/>
                    <a:pt x="2456" y="87"/>
                  </a:cubicBezTo>
                  <a:cubicBezTo>
                    <a:pt x="2274" y="28"/>
                    <a:pt x="2062" y="0"/>
                    <a:pt x="1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07150" y="2794875"/>
              <a:ext cx="88425" cy="186150"/>
            </a:xfrm>
            <a:custGeom>
              <a:avLst/>
              <a:gdLst/>
              <a:ahLst/>
              <a:cxnLst/>
              <a:rect l="l" t="t" r="r" b="b"/>
              <a:pathLst>
                <a:path w="3537" h="7446" extrusionOk="0">
                  <a:moveTo>
                    <a:pt x="1754" y="459"/>
                  </a:moveTo>
                  <a:cubicBezTo>
                    <a:pt x="2007" y="1317"/>
                    <a:pt x="1388" y="2321"/>
                    <a:pt x="796" y="3169"/>
                  </a:cubicBezTo>
                  <a:cubicBezTo>
                    <a:pt x="909" y="2224"/>
                    <a:pt x="1100" y="1134"/>
                    <a:pt x="1754" y="459"/>
                  </a:cubicBezTo>
                  <a:close/>
                  <a:moveTo>
                    <a:pt x="1603" y="3840"/>
                  </a:moveTo>
                  <a:cubicBezTo>
                    <a:pt x="1665" y="3840"/>
                    <a:pt x="1710" y="3883"/>
                    <a:pt x="1720" y="3996"/>
                  </a:cubicBezTo>
                  <a:cubicBezTo>
                    <a:pt x="1734" y="4170"/>
                    <a:pt x="1675" y="4346"/>
                    <a:pt x="1621" y="4508"/>
                  </a:cubicBezTo>
                  <a:cubicBezTo>
                    <a:pt x="1513" y="4838"/>
                    <a:pt x="1287" y="5166"/>
                    <a:pt x="972" y="5313"/>
                  </a:cubicBezTo>
                  <a:cubicBezTo>
                    <a:pt x="945" y="5271"/>
                    <a:pt x="921" y="5226"/>
                    <a:pt x="898" y="5189"/>
                  </a:cubicBezTo>
                  <a:cubicBezTo>
                    <a:pt x="863" y="5130"/>
                    <a:pt x="804" y="5090"/>
                    <a:pt x="739" y="5082"/>
                  </a:cubicBezTo>
                  <a:cubicBezTo>
                    <a:pt x="814" y="4800"/>
                    <a:pt x="914" y="4526"/>
                    <a:pt x="1065" y="4268"/>
                  </a:cubicBezTo>
                  <a:cubicBezTo>
                    <a:pt x="1118" y="4178"/>
                    <a:pt x="1429" y="3840"/>
                    <a:pt x="1603" y="3840"/>
                  </a:cubicBezTo>
                  <a:close/>
                  <a:moveTo>
                    <a:pt x="1835" y="1"/>
                  </a:moveTo>
                  <a:cubicBezTo>
                    <a:pt x="1788" y="1"/>
                    <a:pt x="1739" y="19"/>
                    <a:pt x="1702" y="48"/>
                  </a:cubicBezTo>
                  <a:cubicBezTo>
                    <a:pt x="844" y="730"/>
                    <a:pt x="629" y="1954"/>
                    <a:pt x="468" y="2976"/>
                  </a:cubicBezTo>
                  <a:cubicBezTo>
                    <a:pt x="425" y="3243"/>
                    <a:pt x="393" y="3514"/>
                    <a:pt x="361" y="3785"/>
                  </a:cubicBezTo>
                  <a:cubicBezTo>
                    <a:pt x="271" y="3914"/>
                    <a:pt x="186" y="4039"/>
                    <a:pt x="115" y="4154"/>
                  </a:cubicBezTo>
                  <a:cubicBezTo>
                    <a:pt x="93" y="4191"/>
                    <a:pt x="125" y="4236"/>
                    <a:pt x="162" y="4236"/>
                  </a:cubicBezTo>
                  <a:cubicBezTo>
                    <a:pt x="171" y="4236"/>
                    <a:pt x="180" y="4234"/>
                    <a:pt x="189" y="4227"/>
                  </a:cubicBezTo>
                  <a:cubicBezTo>
                    <a:pt x="232" y="4200"/>
                    <a:pt x="276" y="4165"/>
                    <a:pt x="319" y="4132"/>
                  </a:cubicBezTo>
                  <a:lnTo>
                    <a:pt x="319" y="4132"/>
                  </a:lnTo>
                  <a:cubicBezTo>
                    <a:pt x="276" y="4531"/>
                    <a:pt x="238" y="4930"/>
                    <a:pt x="202" y="5330"/>
                  </a:cubicBezTo>
                  <a:cubicBezTo>
                    <a:pt x="89" y="5963"/>
                    <a:pt x="79" y="6632"/>
                    <a:pt x="1" y="7233"/>
                  </a:cubicBezTo>
                  <a:lnTo>
                    <a:pt x="10" y="7233"/>
                  </a:lnTo>
                  <a:cubicBezTo>
                    <a:pt x="24" y="7362"/>
                    <a:pt x="145" y="7446"/>
                    <a:pt x="253" y="7446"/>
                  </a:cubicBezTo>
                  <a:cubicBezTo>
                    <a:pt x="333" y="7446"/>
                    <a:pt x="407" y="7399"/>
                    <a:pt x="424" y="7290"/>
                  </a:cubicBezTo>
                  <a:cubicBezTo>
                    <a:pt x="427" y="7270"/>
                    <a:pt x="429" y="7251"/>
                    <a:pt x="430" y="7233"/>
                  </a:cubicBezTo>
                  <a:lnTo>
                    <a:pt x="430" y="7228"/>
                  </a:lnTo>
                  <a:cubicBezTo>
                    <a:pt x="496" y="6775"/>
                    <a:pt x="527" y="6307"/>
                    <a:pt x="588" y="5847"/>
                  </a:cubicBezTo>
                  <a:cubicBezTo>
                    <a:pt x="606" y="5853"/>
                    <a:pt x="624" y="5856"/>
                    <a:pt x="642" y="5858"/>
                  </a:cubicBezTo>
                  <a:cubicBezTo>
                    <a:pt x="688" y="5856"/>
                    <a:pt x="729" y="5848"/>
                    <a:pt x="773" y="5843"/>
                  </a:cubicBezTo>
                  <a:cubicBezTo>
                    <a:pt x="1057" y="6253"/>
                    <a:pt x="1385" y="6614"/>
                    <a:pt x="1866" y="6813"/>
                  </a:cubicBezTo>
                  <a:cubicBezTo>
                    <a:pt x="1983" y="6862"/>
                    <a:pt x="2104" y="6883"/>
                    <a:pt x="2224" y="6883"/>
                  </a:cubicBezTo>
                  <a:cubicBezTo>
                    <a:pt x="2753" y="6883"/>
                    <a:pt x="3272" y="6455"/>
                    <a:pt x="3486" y="6012"/>
                  </a:cubicBezTo>
                  <a:cubicBezTo>
                    <a:pt x="3536" y="5920"/>
                    <a:pt x="3463" y="5819"/>
                    <a:pt x="3371" y="5819"/>
                  </a:cubicBezTo>
                  <a:cubicBezTo>
                    <a:pt x="3351" y="5819"/>
                    <a:pt x="3330" y="5824"/>
                    <a:pt x="3309" y="5835"/>
                  </a:cubicBezTo>
                  <a:cubicBezTo>
                    <a:pt x="2928" y="6022"/>
                    <a:pt x="2611" y="6359"/>
                    <a:pt x="2177" y="6359"/>
                  </a:cubicBezTo>
                  <a:cubicBezTo>
                    <a:pt x="2119" y="6359"/>
                    <a:pt x="2060" y="6353"/>
                    <a:pt x="1999" y="6340"/>
                  </a:cubicBezTo>
                  <a:cubicBezTo>
                    <a:pt x="1684" y="6276"/>
                    <a:pt x="1426" y="5999"/>
                    <a:pt x="1219" y="5705"/>
                  </a:cubicBezTo>
                  <a:cubicBezTo>
                    <a:pt x="1567" y="5522"/>
                    <a:pt x="1825" y="5192"/>
                    <a:pt x="2002" y="4813"/>
                  </a:cubicBezTo>
                  <a:cubicBezTo>
                    <a:pt x="2153" y="4490"/>
                    <a:pt x="2382" y="3648"/>
                    <a:pt x="1918" y="3433"/>
                  </a:cubicBezTo>
                  <a:cubicBezTo>
                    <a:pt x="1819" y="3387"/>
                    <a:pt x="1722" y="3367"/>
                    <a:pt x="1628" y="3367"/>
                  </a:cubicBezTo>
                  <a:cubicBezTo>
                    <a:pt x="1256" y="3367"/>
                    <a:pt x="930" y="3688"/>
                    <a:pt x="709" y="4006"/>
                  </a:cubicBezTo>
                  <a:cubicBezTo>
                    <a:pt x="716" y="3924"/>
                    <a:pt x="724" y="3844"/>
                    <a:pt x="730" y="3763"/>
                  </a:cubicBezTo>
                  <a:cubicBezTo>
                    <a:pt x="1639" y="2827"/>
                    <a:pt x="2481" y="1153"/>
                    <a:pt x="1969" y="82"/>
                  </a:cubicBezTo>
                  <a:cubicBezTo>
                    <a:pt x="1941" y="24"/>
                    <a:pt x="1890" y="1"/>
                    <a:pt x="18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813800" y="2916675"/>
              <a:ext cx="23750" cy="70775"/>
            </a:xfrm>
            <a:custGeom>
              <a:avLst/>
              <a:gdLst/>
              <a:ahLst/>
              <a:cxnLst/>
              <a:rect l="l" t="t" r="r" b="b"/>
              <a:pathLst>
                <a:path w="950" h="2831" extrusionOk="0">
                  <a:moveTo>
                    <a:pt x="78" y="1"/>
                  </a:moveTo>
                  <a:cubicBezTo>
                    <a:pt x="37" y="1"/>
                    <a:pt x="1" y="44"/>
                    <a:pt x="21" y="89"/>
                  </a:cubicBezTo>
                  <a:cubicBezTo>
                    <a:pt x="398" y="881"/>
                    <a:pt x="269" y="1957"/>
                    <a:pt x="31" y="2776"/>
                  </a:cubicBezTo>
                  <a:cubicBezTo>
                    <a:pt x="21" y="2809"/>
                    <a:pt x="46" y="2830"/>
                    <a:pt x="73" y="2830"/>
                  </a:cubicBezTo>
                  <a:cubicBezTo>
                    <a:pt x="87" y="2830"/>
                    <a:pt x="101" y="2824"/>
                    <a:pt x="111" y="2810"/>
                  </a:cubicBezTo>
                  <a:cubicBezTo>
                    <a:pt x="661" y="2005"/>
                    <a:pt x="949" y="740"/>
                    <a:pt x="116" y="15"/>
                  </a:cubicBezTo>
                  <a:cubicBezTo>
                    <a:pt x="104" y="5"/>
                    <a:pt x="91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857700" y="2817350"/>
              <a:ext cx="107550" cy="152725"/>
            </a:xfrm>
            <a:custGeom>
              <a:avLst/>
              <a:gdLst/>
              <a:ahLst/>
              <a:cxnLst/>
              <a:rect l="l" t="t" r="r" b="b"/>
              <a:pathLst>
                <a:path w="4302" h="6109" extrusionOk="0">
                  <a:moveTo>
                    <a:pt x="2086" y="532"/>
                  </a:moveTo>
                  <a:cubicBezTo>
                    <a:pt x="2174" y="532"/>
                    <a:pt x="2262" y="545"/>
                    <a:pt x="2351" y="571"/>
                  </a:cubicBezTo>
                  <a:cubicBezTo>
                    <a:pt x="3385" y="874"/>
                    <a:pt x="3696" y="2512"/>
                    <a:pt x="3682" y="3406"/>
                  </a:cubicBezTo>
                  <a:cubicBezTo>
                    <a:pt x="3672" y="4006"/>
                    <a:pt x="3477" y="4601"/>
                    <a:pt x="3065" y="5044"/>
                  </a:cubicBezTo>
                  <a:cubicBezTo>
                    <a:pt x="2774" y="5357"/>
                    <a:pt x="2308" y="5593"/>
                    <a:pt x="1867" y="5593"/>
                  </a:cubicBezTo>
                  <a:cubicBezTo>
                    <a:pt x="1623" y="5593"/>
                    <a:pt x="1387" y="5521"/>
                    <a:pt x="1193" y="5349"/>
                  </a:cubicBezTo>
                  <a:cubicBezTo>
                    <a:pt x="891" y="5084"/>
                    <a:pt x="701" y="4708"/>
                    <a:pt x="583" y="4285"/>
                  </a:cubicBezTo>
                  <a:cubicBezTo>
                    <a:pt x="593" y="3332"/>
                    <a:pt x="434" y="2316"/>
                    <a:pt x="840" y="1450"/>
                  </a:cubicBezTo>
                  <a:cubicBezTo>
                    <a:pt x="1060" y="980"/>
                    <a:pt x="1554" y="532"/>
                    <a:pt x="2086" y="532"/>
                  </a:cubicBezTo>
                  <a:close/>
                  <a:moveTo>
                    <a:pt x="2070" y="0"/>
                  </a:moveTo>
                  <a:cubicBezTo>
                    <a:pt x="1518" y="0"/>
                    <a:pt x="987" y="370"/>
                    <a:pt x="663" y="796"/>
                  </a:cubicBezTo>
                  <a:cubicBezTo>
                    <a:pt x="73" y="1575"/>
                    <a:pt x="0" y="2451"/>
                    <a:pt x="130" y="3332"/>
                  </a:cubicBezTo>
                  <a:cubicBezTo>
                    <a:pt x="120" y="4387"/>
                    <a:pt x="402" y="5468"/>
                    <a:pt x="1188" y="5940"/>
                  </a:cubicBezTo>
                  <a:cubicBezTo>
                    <a:pt x="1385" y="6058"/>
                    <a:pt x="1613" y="6109"/>
                    <a:pt x="1848" y="6109"/>
                  </a:cubicBezTo>
                  <a:cubicBezTo>
                    <a:pt x="2356" y="6109"/>
                    <a:pt x="2899" y="5873"/>
                    <a:pt x="3250" y="5577"/>
                  </a:cubicBezTo>
                  <a:cubicBezTo>
                    <a:pt x="3865" y="5057"/>
                    <a:pt x="4128" y="4321"/>
                    <a:pt x="4195" y="3535"/>
                  </a:cubicBezTo>
                  <a:cubicBezTo>
                    <a:pt x="4302" y="2290"/>
                    <a:pt x="3726" y="315"/>
                    <a:pt x="2312" y="25"/>
                  </a:cubicBezTo>
                  <a:cubicBezTo>
                    <a:pt x="2231" y="8"/>
                    <a:pt x="2150" y="0"/>
                    <a:pt x="2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965350" y="2768425"/>
              <a:ext cx="47975" cy="249175"/>
            </a:xfrm>
            <a:custGeom>
              <a:avLst/>
              <a:gdLst/>
              <a:ahLst/>
              <a:cxnLst/>
              <a:rect l="l" t="t" r="r" b="b"/>
              <a:pathLst>
                <a:path w="1919" h="9967" extrusionOk="0">
                  <a:moveTo>
                    <a:pt x="60" y="0"/>
                  </a:moveTo>
                  <a:cubicBezTo>
                    <a:pt x="4" y="0"/>
                    <a:pt x="1" y="74"/>
                    <a:pt x="47" y="92"/>
                  </a:cubicBezTo>
                  <a:cubicBezTo>
                    <a:pt x="562" y="292"/>
                    <a:pt x="724" y="1394"/>
                    <a:pt x="837" y="1850"/>
                  </a:cubicBezTo>
                  <a:cubicBezTo>
                    <a:pt x="998" y="2497"/>
                    <a:pt x="1113" y="3163"/>
                    <a:pt x="1200" y="3822"/>
                  </a:cubicBezTo>
                  <a:cubicBezTo>
                    <a:pt x="1482" y="5966"/>
                    <a:pt x="637" y="7820"/>
                    <a:pt x="312" y="9877"/>
                  </a:cubicBezTo>
                  <a:cubicBezTo>
                    <a:pt x="305" y="9926"/>
                    <a:pt x="346" y="9966"/>
                    <a:pt x="387" y="9966"/>
                  </a:cubicBezTo>
                  <a:cubicBezTo>
                    <a:pt x="408" y="9966"/>
                    <a:pt x="428" y="9956"/>
                    <a:pt x="442" y="9931"/>
                  </a:cubicBezTo>
                  <a:cubicBezTo>
                    <a:pt x="1490" y="8025"/>
                    <a:pt x="1918" y="5681"/>
                    <a:pt x="1577" y="3522"/>
                  </a:cubicBezTo>
                  <a:cubicBezTo>
                    <a:pt x="1439" y="2651"/>
                    <a:pt x="1242" y="1778"/>
                    <a:pt x="921" y="953"/>
                  </a:cubicBezTo>
                  <a:cubicBezTo>
                    <a:pt x="775" y="581"/>
                    <a:pt x="537" y="5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1050400" y="2895450"/>
              <a:ext cx="15050" cy="22900"/>
            </a:xfrm>
            <a:custGeom>
              <a:avLst/>
              <a:gdLst/>
              <a:ahLst/>
              <a:cxnLst/>
              <a:rect l="l" t="t" r="r" b="b"/>
              <a:pathLst>
                <a:path w="602" h="916" extrusionOk="0">
                  <a:moveTo>
                    <a:pt x="283" y="0"/>
                  </a:moveTo>
                  <a:cubicBezTo>
                    <a:pt x="238" y="0"/>
                    <a:pt x="193" y="18"/>
                    <a:pt x="155" y="58"/>
                  </a:cubicBezTo>
                  <a:cubicBezTo>
                    <a:pt x="45" y="173"/>
                    <a:pt x="55" y="377"/>
                    <a:pt x="45" y="526"/>
                  </a:cubicBezTo>
                  <a:cubicBezTo>
                    <a:pt x="39" y="610"/>
                    <a:pt x="1" y="880"/>
                    <a:pt x="121" y="910"/>
                  </a:cubicBezTo>
                  <a:cubicBezTo>
                    <a:pt x="137" y="914"/>
                    <a:pt x="153" y="916"/>
                    <a:pt x="168" y="916"/>
                  </a:cubicBezTo>
                  <a:cubicBezTo>
                    <a:pt x="450" y="916"/>
                    <a:pt x="602" y="280"/>
                    <a:pt x="463" y="98"/>
                  </a:cubicBezTo>
                  <a:cubicBezTo>
                    <a:pt x="419" y="40"/>
                    <a:pt x="351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047450" y="2935175"/>
              <a:ext cx="23525" cy="92300"/>
            </a:xfrm>
            <a:custGeom>
              <a:avLst/>
              <a:gdLst/>
              <a:ahLst/>
              <a:cxnLst/>
              <a:rect l="l" t="t" r="r" b="b"/>
              <a:pathLst>
                <a:path w="941" h="3692" extrusionOk="0">
                  <a:moveTo>
                    <a:pt x="367" y="0"/>
                  </a:moveTo>
                  <a:cubicBezTo>
                    <a:pt x="331" y="0"/>
                    <a:pt x="293" y="27"/>
                    <a:pt x="296" y="67"/>
                  </a:cubicBezTo>
                  <a:cubicBezTo>
                    <a:pt x="380" y="1270"/>
                    <a:pt x="114" y="2461"/>
                    <a:pt x="2" y="3653"/>
                  </a:cubicBezTo>
                  <a:cubicBezTo>
                    <a:pt x="0" y="3678"/>
                    <a:pt x="22" y="3692"/>
                    <a:pt x="43" y="3692"/>
                  </a:cubicBezTo>
                  <a:cubicBezTo>
                    <a:pt x="56" y="3692"/>
                    <a:pt x="68" y="3686"/>
                    <a:pt x="75" y="3674"/>
                  </a:cubicBezTo>
                  <a:cubicBezTo>
                    <a:pt x="657" y="2548"/>
                    <a:pt x="941" y="1235"/>
                    <a:pt x="419" y="33"/>
                  </a:cubicBezTo>
                  <a:cubicBezTo>
                    <a:pt x="409" y="10"/>
                    <a:pt x="389" y="0"/>
                    <a:pt x="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1136450" y="2796700"/>
              <a:ext cx="99825" cy="174700"/>
            </a:xfrm>
            <a:custGeom>
              <a:avLst/>
              <a:gdLst/>
              <a:ahLst/>
              <a:cxnLst/>
              <a:rect l="l" t="t" r="r" b="b"/>
              <a:pathLst>
                <a:path w="3993" h="6988" extrusionOk="0">
                  <a:moveTo>
                    <a:pt x="1211" y="398"/>
                  </a:moveTo>
                  <a:cubicBezTo>
                    <a:pt x="1291" y="398"/>
                    <a:pt x="1320" y="752"/>
                    <a:pt x="1262" y="946"/>
                  </a:cubicBezTo>
                  <a:cubicBezTo>
                    <a:pt x="1178" y="1220"/>
                    <a:pt x="1039" y="1515"/>
                    <a:pt x="868" y="1807"/>
                  </a:cubicBezTo>
                  <a:cubicBezTo>
                    <a:pt x="875" y="1756"/>
                    <a:pt x="880" y="1707"/>
                    <a:pt x="886" y="1656"/>
                  </a:cubicBezTo>
                  <a:lnTo>
                    <a:pt x="885" y="1656"/>
                  </a:lnTo>
                  <a:cubicBezTo>
                    <a:pt x="929" y="1305"/>
                    <a:pt x="988" y="952"/>
                    <a:pt x="1090" y="613"/>
                  </a:cubicBezTo>
                  <a:cubicBezTo>
                    <a:pt x="1137" y="458"/>
                    <a:pt x="1178" y="398"/>
                    <a:pt x="1211" y="398"/>
                  </a:cubicBezTo>
                  <a:close/>
                  <a:moveTo>
                    <a:pt x="1497" y="3265"/>
                  </a:moveTo>
                  <a:cubicBezTo>
                    <a:pt x="1669" y="3265"/>
                    <a:pt x="1792" y="3406"/>
                    <a:pt x="1729" y="3741"/>
                  </a:cubicBezTo>
                  <a:cubicBezTo>
                    <a:pt x="1658" y="4117"/>
                    <a:pt x="1368" y="4494"/>
                    <a:pt x="1002" y="4494"/>
                  </a:cubicBezTo>
                  <a:cubicBezTo>
                    <a:pt x="975" y="4494"/>
                    <a:pt x="948" y="4492"/>
                    <a:pt x="921" y="4487"/>
                  </a:cubicBezTo>
                  <a:cubicBezTo>
                    <a:pt x="837" y="4445"/>
                    <a:pt x="747" y="4414"/>
                    <a:pt x="655" y="4392"/>
                  </a:cubicBezTo>
                  <a:lnTo>
                    <a:pt x="645" y="4392"/>
                  </a:lnTo>
                  <a:cubicBezTo>
                    <a:pt x="645" y="4381"/>
                    <a:pt x="647" y="4368"/>
                    <a:pt x="648" y="4355"/>
                  </a:cubicBezTo>
                  <a:cubicBezTo>
                    <a:pt x="740" y="4110"/>
                    <a:pt x="850" y="3872"/>
                    <a:pt x="975" y="3643"/>
                  </a:cubicBezTo>
                  <a:cubicBezTo>
                    <a:pt x="1103" y="3409"/>
                    <a:pt x="1324" y="3265"/>
                    <a:pt x="1497" y="3265"/>
                  </a:cubicBezTo>
                  <a:close/>
                  <a:moveTo>
                    <a:pt x="1214" y="1"/>
                  </a:moveTo>
                  <a:cubicBezTo>
                    <a:pt x="1125" y="1"/>
                    <a:pt x="1029" y="50"/>
                    <a:pt x="929" y="170"/>
                  </a:cubicBezTo>
                  <a:cubicBezTo>
                    <a:pt x="499" y="688"/>
                    <a:pt x="479" y="1702"/>
                    <a:pt x="440" y="2439"/>
                  </a:cubicBezTo>
                  <a:cubicBezTo>
                    <a:pt x="322" y="2589"/>
                    <a:pt x="194" y="2732"/>
                    <a:pt x="56" y="2867"/>
                  </a:cubicBezTo>
                  <a:cubicBezTo>
                    <a:pt x="1" y="2919"/>
                    <a:pt x="45" y="3023"/>
                    <a:pt x="115" y="3023"/>
                  </a:cubicBezTo>
                  <a:cubicBezTo>
                    <a:pt x="124" y="3023"/>
                    <a:pt x="133" y="3021"/>
                    <a:pt x="143" y="3018"/>
                  </a:cubicBezTo>
                  <a:cubicBezTo>
                    <a:pt x="238" y="2978"/>
                    <a:pt x="327" y="2929"/>
                    <a:pt x="411" y="2870"/>
                  </a:cubicBezTo>
                  <a:lnTo>
                    <a:pt x="411" y="2870"/>
                  </a:lnTo>
                  <a:cubicBezTo>
                    <a:pt x="383" y="3247"/>
                    <a:pt x="378" y="3662"/>
                    <a:pt x="363" y="4079"/>
                  </a:cubicBezTo>
                  <a:cubicBezTo>
                    <a:pt x="133" y="4763"/>
                    <a:pt x="37" y="5518"/>
                    <a:pt x="105" y="5815"/>
                  </a:cubicBezTo>
                  <a:cubicBezTo>
                    <a:pt x="126" y="5905"/>
                    <a:pt x="193" y="5945"/>
                    <a:pt x="264" y="5945"/>
                  </a:cubicBezTo>
                  <a:cubicBezTo>
                    <a:pt x="341" y="5945"/>
                    <a:pt x="424" y="5896"/>
                    <a:pt x="455" y="5815"/>
                  </a:cubicBezTo>
                  <a:cubicBezTo>
                    <a:pt x="571" y="5513"/>
                    <a:pt x="606" y="5163"/>
                    <a:pt x="625" y="4819"/>
                  </a:cubicBezTo>
                  <a:cubicBezTo>
                    <a:pt x="673" y="4840"/>
                    <a:pt x="724" y="4855"/>
                    <a:pt x="776" y="4868"/>
                  </a:cubicBezTo>
                  <a:cubicBezTo>
                    <a:pt x="1403" y="5188"/>
                    <a:pt x="1695" y="6216"/>
                    <a:pt x="2177" y="6686"/>
                  </a:cubicBezTo>
                  <a:cubicBezTo>
                    <a:pt x="2387" y="6891"/>
                    <a:pt x="2663" y="6987"/>
                    <a:pt x="2938" y="6987"/>
                  </a:cubicBezTo>
                  <a:cubicBezTo>
                    <a:pt x="3357" y="6987"/>
                    <a:pt x="3776" y="6764"/>
                    <a:pt x="3959" y="6356"/>
                  </a:cubicBezTo>
                  <a:cubicBezTo>
                    <a:pt x="3993" y="6279"/>
                    <a:pt x="3946" y="6197"/>
                    <a:pt x="3865" y="6197"/>
                  </a:cubicBezTo>
                  <a:cubicBezTo>
                    <a:pt x="3856" y="6197"/>
                    <a:pt x="3847" y="6198"/>
                    <a:pt x="3837" y="6200"/>
                  </a:cubicBezTo>
                  <a:cubicBezTo>
                    <a:pt x="3517" y="6267"/>
                    <a:pt x="3232" y="6500"/>
                    <a:pt x="2917" y="6500"/>
                  </a:cubicBezTo>
                  <a:cubicBezTo>
                    <a:pt x="2828" y="6500"/>
                    <a:pt x="2738" y="6482"/>
                    <a:pt x="2643" y="6436"/>
                  </a:cubicBezTo>
                  <a:cubicBezTo>
                    <a:pt x="2325" y="6284"/>
                    <a:pt x="2118" y="5893"/>
                    <a:pt x="1936" y="5611"/>
                  </a:cubicBezTo>
                  <a:cubicBezTo>
                    <a:pt x="1761" y="5340"/>
                    <a:pt x="1579" y="5044"/>
                    <a:pt x="1351" y="4806"/>
                  </a:cubicBezTo>
                  <a:cubicBezTo>
                    <a:pt x="2090" y="4478"/>
                    <a:pt x="2541" y="3295"/>
                    <a:pt x="1769" y="2852"/>
                  </a:cubicBezTo>
                  <a:cubicBezTo>
                    <a:pt x="1656" y="2788"/>
                    <a:pt x="1548" y="2758"/>
                    <a:pt x="1445" y="2758"/>
                  </a:cubicBezTo>
                  <a:cubicBezTo>
                    <a:pt x="1170" y="2758"/>
                    <a:pt x="930" y="2967"/>
                    <a:pt x="730" y="3278"/>
                  </a:cubicBezTo>
                  <a:cubicBezTo>
                    <a:pt x="750" y="3019"/>
                    <a:pt x="773" y="2762"/>
                    <a:pt x="796" y="2504"/>
                  </a:cubicBezTo>
                  <a:cubicBezTo>
                    <a:pt x="1195" y="2032"/>
                    <a:pt x="1492" y="1372"/>
                    <a:pt x="1631" y="911"/>
                  </a:cubicBezTo>
                  <a:cubicBezTo>
                    <a:pt x="1727" y="594"/>
                    <a:pt x="1520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246050" y="2856000"/>
              <a:ext cx="81450" cy="72025"/>
            </a:xfrm>
            <a:custGeom>
              <a:avLst/>
              <a:gdLst/>
              <a:ahLst/>
              <a:cxnLst/>
              <a:rect l="l" t="t" r="r" b="b"/>
              <a:pathLst>
                <a:path w="3258" h="2881" extrusionOk="0">
                  <a:moveTo>
                    <a:pt x="2379" y="0"/>
                  </a:moveTo>
                  <a:cubicBezTo>
                    <a:pt x="1620" y="0"/>
                    <a:pt x="646" y="632"/>
                    <a:pt x="410" y="1197"/>
                  </a:cubicBezTo>
                  <a:cubicBezTo>
                    <a:pt x="1" y="2172"/>
                    <a:pt x="975" y="2880"/>
                    <a:pt x="1882" y="2880"/>
                  </a:cubicBezTo>
                  <a:cubicBezTo>
                    <a:pt x="2129" y="2880"/>
                    <a:pt x="2371" y="2828"/>
                    <a:pt x="2578" y="2714"/>
                  </a:cubicBezTo>
                  <a:cubicBezTo>
                    <a:pt x="2796" y="2595"/>
                    <a:pt x="2660" y="2317"/>
                    <a:pt x="2457" y="2317"/>
                  </a:cubicBezTo>
                  <a:cubicBezTo>
                    <a:pt x="2425" y="2317"/>
                    <a:pt x="2392" y="2324"/>
                    <a:pt x="2359" y="2339"/>
                  </a:cubicBezTo>
                  <a:cubicBezTo>
                    <a:pt x="2211" y="2405"/>
                    <a:pt x="2031" y="2436"/>
                    <a:pt x="1844" y="2436"/>
                  </a:cubicBezTo>
                  <a:cubicBezTo>
                    <a:pt x="1349" y="2436"/>
                    <a:pt x="804" y="2213"/>
                    <a:pt x="671" y="1812"/>
                  </a:cubicBezTo>
                  <a:lnTo>
                    <a:pt x="671" y="1812"/>
                  </a:lnTo>
                  <a:cubicBezTo>
                    <a:pt x="682" y="1814"/>
                    <a:pt x="694" y="1814"/>
                    <a:pt x="706" y="1814"/>
                  </a:cubicBezTo>
                  <a:cubicBezTo>
                    <a:pt x="718" y="1814"/>
                    <a:pt x="730" y="1814"/>
                    <a:pt x="743" y="1812"/>
                  </a:cubicBezTo>
                  <a:cubicBezTo>
                    <a:pt x="904" y="1782"/>
                    <a:pt x="2319" y="1512"/>
                    <a:pt x="2195" y="1287"/>
                  </a:cubicBezTo>
                  <a:cubicBezTo>
                    <a:pt x="2148" y="1203"/>
                    <a:pt x="2037" y="1179"/>
                    <a:pt x="1918" y="1179"/>
                  </a:cubicBezTo>
                  <a:cubicBezTo>
                    <a:pt x="1791" y="1179"/>
                    <a:pt x="1655" y="1206"/>
                    <a:pt x="1574" y="1213"/>
                  </a:cubicBezTo>
                  <a:cubicBezTo>
                    <a:pt x="1286" y="1241"/>
                    <a:pt x="963" y="1274"/>
                    <a:pt x="685" y="1372"/>
                  </a:cubicBezTo>
                  <a:cubicBezTo>
                    <a:pt x="702" y="1325"/>
                    <a:pt x="721" y="1277"/>
                    <a:pt x="744" y="1231"/>
                  </a:cubicBezTo>
                  <a:cubicBezTo>
                    <a:pt x="1018" y="715"/>
                    <a:pt x="1741" y="310"/>
                    <a:pt x="2387" y="310"/>
                  </a:cubicBezTo>
                  <a:cubicBezTo>
                    <a:pt x="2700" y="310"/>
                    <a:pt x="2995" y="405"/>
                    <a:pt x="3212" y="629"/>
                  </a:cubicBezTo>
                  <a:cubicBezTo>
                    <a:pt x="3217" y="634"/>
                    <a:pt x="3223" y="637"/>
                    <a:pt x="3229" y="637"/>
                  </a:cubicBezTo>
                  <a:cubicBezTo>
                    <a:pt x="3243" y="637"/>
                    <a:pt x="3257" y="622"/>
                    <a:pt x="3253" y="605"/>
                  </a:cubicBezTo>
                  <a:cubicBezTo>
                    <a:pt x="3107" y="169"/>
                    <a:pt x="2772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355575" y="2776050"/>
              <a:ext cx="98025" cy="186000"/>
            </a:xfrm>
            <a:custGeom>
              <a:avLst/>
              <a:gdLst/>
              <a:ahLst/>
              <a:cxnLst/>
              <a:rect l="l" t="t" r="r" b="b"/>
              <a:pathLst>
                <a:path w="3921" h="7440" extrusionOk="0">
                  <a:moveTo>
                    <a:pt x="2483" y="0"/>
                  </a:moveTo>
                  <a:cubicBezTo>
                    <a:pt x="2454" y="0"/>
                    <a:pt x="2425" y="7"/>
                    <a:pt x="2400" y="21"/>
                  </a:cubicBezTo>
                  <a:cubicBezTo>
                    <a:pt x="1862" y="332"/>
                    <a:pt x="1289" y="448"/>
                    <a:pt x="681" y="448"/>
                  </a:cubicBezTo>
                  <a:cubicBezTo>
                    <a:pt x="606" y="448"/>
                    <a:pt x="530" y="446"/>
                    <a:pt x="453" y="443"/>
                  </a:cubicBezTo>
                  <a:cubicBezTo>
                    <a:pt x="451" y="443"/>
                    <a:pt x="449" y="443"/>
                    <a:pt x="447" y="443"/>
                  </a:cubicBezTo>
                  <a:cubicBezTo>
                    <a:pt x="386" y="443"/>
                    <a:pt x="313" y="493"/>
                    <a:pt x="304" y="556"/>
                  </a:cubicBezTo>
                  <a:cubicBezTo>
                    <a:pt x="164" y="1401"/>
                    <a:pt x="268" y="2357"/>
                    <a:pt x="625" y="3138"/>
                  </a:cubicBezTo>
                  <a:cubicBezTo>
                    <a:pt x="634" y="3156"/>
                    <a:pt x="648" y="3164"/>
                    <a:pt x="662" y="3164"/>
                  </a:cubicBezTo>
                  <a:cubicBezTo>
                    <a:pt x="691" y="3164"/>
                    <a:pt x="721" y="3134"/>
                    <a:pt x="715" y="3101"/>
                  </a:cubicBezTo>
                  <a:cubicBezTo>
                    <a:pt x="684" y="2918"/>
                    <a:pt x="332" y="768"/>
                    <a:pt x="669" y="768"/>
                  </a:cubicBezTo>
                  <a:cubicBezTo>
                    <a:pt x="671" y="768"/>
                    <a:pt x="673" y="768"/>
                    <a:pt x="674" y="768"/>
                  </a:cubicBezTo>
                  <a:cubicBezTo>
                    <a:pt x="737" y="772"/>
                    <a:pt x="800" y="774"/>
                    <a:pt x="863" y="774"/>
                  </a:cubicBezTo>
                  <a:cubicBezTo>
                    <a:pt x="1342" y="774"/>
                    <a:pt x="1818" y="664"/>
                    <a:pt x="2257" y="474"/>
                  </a:cubicBezTo>
                  <a:lnTo>
                    <a:pt x="2257" y="474"/>
                  </a:lnTo>
                  <a:cubicBezTo>
                    <a:pt x="2024" y="1608"/>
                    <a:pt x="1524" y="2640"/>
                    <a:pt x="1171" y="3740"/>
                  </a:cubicBezTo>
                  <a:cubicBezTo>
                    <a:pt x="1147" y="3745"/>
                    <a:pt x="1121" y="3747"/>
                    <a:pt x="1096" y="3752"/>
                  </a:cubicBezTo>
                  <a:cubicBezTo>
                    <a:pt x="1025" y="3761"/>
                    <a:pt x="903" y="3846"/>
                    <a:pt x="836" y="3846"/>
                  </a:cubicBezTo>
                  <a:cubicBezTo>
                    <a:pt x="833" y="3846"/>
                    <a:pt x="831" y="3846"/>
                    <a:pt x="829" y="3845"/>
                  </a:cubicBezTo>
                  <a:cubicBezTo>
                    <a:pt x="826" y="3845"/>
                    <a:pt x="823" y="3845"/>
                    <a:pt x="820" y="3845"/>
                  </a:cubicBezTo>
                  <a:cubicBezTo>
                    <a:pt x="742" y="3845"/>
                    <a:pt x="744" y="3959"/>
                    <a:pt x="811" y="3985"/>
                  </a:cubicBezTo>
                  <a:cubicBezTo>
                    <a:pt x="870" y="4009"/>
                    <a:pt x="919" y="4062"/>
                    <a:pt x="984" y="4086"/>
                  </a:cubicBezTo>
                  <a:cubicBezTo>
                    <a:pt x="1011" y="4095"/>
                    <a:pt x="1037" y="4101"/>
                    <a:pt x="1063" y="4106"/>
                  </a:cubicBezTo>
                  <a:cubicBezTo>
                    <a:pt x="816" y="5028"/>
                    <a:pt x="719" y="6086"/>
                    <a:pt x="120" y="6847"/>
                  </a:cubicBezTo>
                  <a:cubicBezTo>
                    <a:pt x="0" y="7000"/>
                    <a:pt x="45" y="7187"/>
                    <a:pt x="230" y="7257"/>
                  </a:cubicBezTo>
                  <a:lnTo>
                    <a:pt x="227" y="7249"/>
                  </a:lnTo>
                  <a:lnTo>
                    <a:pt x="227" y="7249"/>
                  </a:lnTo>
                  <a:cubicBezTo>
                    <a:pt x="280" y="7293"/>
                    <a:pt x="348" y="7321"/>
                    <a:pt x="415" y="7321"/>
                  </a:cubicBezTo>
                  <a:cubicBezTo>
                    <a:pt x="474" y="7321"/>
                    <a:pt x="531" y="7300"/>
                    <a:pt x="576" y="7249"/>
                  </a:cubicBezTo>
                  <a:cubicBezTo>
                    <a:pt x="723" y="7087"/>
                    <a:pt x="1038" y="7046"/>
                    <a:pt x="1353" y="7046"/>
                  </a:cubicBezTo>
                  <a:cubicBezTo>
                    <a:pt x="1624" y="7046"/>
                    <a:pt x="1895" y="7076"/>
                    <a:pt x="2061" y="7083"/>
                  </a:cubicBezTo>
                  <a:cubicBezTo>
                    <a:pt x="2512" y="7105"/>
                    <a:pt x="3153" y="7124"/>
                    <a:pt x="3537" y="7400"/>
                  </a:cubicBezTo>
                  <a:cubicBezTo>
                    <a:pt x="3575" y="7428"/>
                    <a:pt x="3617" y="7440"/>
                    <a:pt x="3659" y="7440"/>
                  </a:cubicBezTo>
                  <a:cubicBezTo>
                    <a:pt x="3791" y="7440"/>
                    <a:pt x="3920" y="7318"/>
                    <a:pt x="3919" y="7182"/>
                  </a:cubicBezTo>
                  <a:cubicBezTo>
                    <a:pt x="3911" y="6698"/>
                    <a:pt x="3898" y="6124"/>
                    <a:pt x="3407" y="5894"/>
                  </a:cubicBezTo>
                  <a:cubicBezTo>
                    <a:pt x="3388" y="5885"/>
                    <a:pt x="3367" y="5881"/>
                    <a:pt x="3346" y="5881"/>
                  </a:cubicBezTo>
                  <a:cubicBezTo>
                    <a:pt x="3279" y="5881"/>
                    <a:pt x="3213" y="5925"/>
                    <a:pt x="3217" y="6004"/>
                  </a:cubicBezTo>
                  <a:cubicBezTo>
                    <a:pt x="3230" y="6260"/>
                    <a:pt x="3297" y="6501"/>
                    <a:pt x="3350" y="6749"/>
                  </a:cubicBezTo>
                  <a:cubicBezTo>
                    <a:pt x="2884" y="6598"/>
                    <a:pt x="2326" y="6591"/>
                    <a:pt x="1885" y="6570"/>
                  </a:cubicBezTo>
                  <a:cubicBezTo>
                    <a:pt x="1752" y="6565"/>
                    <a:pt x="1590" y="6557"/>
                    <a:pt x="1418" y="6557"/>
                  </a:cubicBezTo>
                  <a:cubicBezTo>
                    <a:pt x="1220" y="6557"/>
                    <a:pt x="1009" y="6567"/>
                    <a:pt x="814" y="6606"/>
                  </a:cubicBezTo>
                  <a:cubicBezTo>
                    <a:pt x="1165" y="5858"/>
                    <a:pt x="1286" y="4982"/>
                    <a:pt x="1473" y="4198"/>
                  </a:cubicBezTo>
                  <a:cubicBezTo>
                    <a:pt x="1478" y="4177"/>
                    <a:pt x="1486" y="4154"/>
                    <a:pt x="1491" y="4131"/>
                  </a:cubicBezTo>
                  <a:cubicBezTo>
                    <a:pt x="1592" y="4137"/>
                    <a:pt x="1715" y="4150"/>
                    <a:pt x="1835" y="4150"/>
                  </a:cubicBezTo>
                  <a:cubicBezTo>
                    <a:pt x="2005" y="4150"/>
                    <a:pt x="2170" y="4123"/>
                    <a:pt x="2261" y="4011"/>
                  </a:cubicBezTo>
                  <a:cubicBezTo>
                    <a:pt x="2302" y="3960"/>
                    <a:pt x="2318" y="3898"/>
                    <a:pt x="2282" y="3839"/>
                  </a:cubicBezTo>
                  <a:cubicBezTo>
                    <a:pt x="2201" y="3698"/>
                    <a:pt x="2044" y="3662"/>
                    <a:pt x="1879" y="3662"/>
                  </a:cubicBezTo>
                  <a:cubicBezTo>
                    <a:pt x="1790" y="3662"/>
                    <a:pt x="1699" y="3673"/>
                    <a:pt x="1616" y="3683"/>
                  </a:cubicBezTo>
                  <a:cubicBezTo>
                    <a:pt x="1977" y="2512"/>
                    <a:pt x="2548" y="1413"/>
                    <a:pt x="2659" y="169"/>
                  </a:cubicBezTo>
                  <a:cubicBezTo>
                    <a:pt x="2668" y="68"/>
                    <a:pt x="2574" y="0"/>
                    <a:pt x="2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4392025" y="1111900"/>
              <a:ext cx="926525" cy="978150"/>
            </a:xfrm>
            <a:custGeom>
              <a:avLst/>
              <a:gdLst/>
              <a:ahLst/>
              <a:cxnLst/>
              <a:rect l="l" t="t" r="r" b="b"/>
              <a:pathLst>
                <a:path w="37061" h="39126" extrusionOk="0">
                  <a:moveTo>
                    <a:pt x="12220" y="19165"/>
                  </a:moveTo>
                  <a:cubicBezTo>
                    <a:pt x="12556" y="19534"/>
                    <a:pt x="13019" y="19704"/>
                    <a:pt x="13496" y="19719"/>
                  </a:cubicBezTo>
                  <a:cubicBezTo>
                    <a:pt x="13457" y="20418"/>
                    <a:pt x="13439" y="21115"/>
                    <a:pt x="13344" y="21758"/>
                  </a:cubicBezTo>
                  <a:cubicBezTo>
                    <a:pt x="13111" y="23353"/>
                    <a:pt x="12727" y="24980"/>
                    <a:pt x="12606" y="26606"/>
                  </a:cubicBezTo>
                  <a:cubicBezTo>
                    <a:pt x="12087" y="26730"/>
                    <a:pt x="11615" y="27037"/>
                    <a:pt x="11356" y="27514"/>
                  </a:cubicBezTo>
                  <a:cubicBezTo>
                    <a:pt x="10905" y="27409"/>
                    <a:pt x="10453" y="27314"/>
                    <a:pt x="10024" y="27206"/>
                  </a:cubicBezTo>
                  <a:cubicBezTo>
                    <a:pt x="8954" y="26939"/>
                    <a:pt x="7873" y="26760"/>
                    <a:pt x="6795" y="26532"/>
                  </a:cubicBezTo>
                  <a:cubicBezTo>
                    <a:pt x="6116" y="26386"/>
                    <a:pt x="5447" y="26192"/>
                    <a:pt x="4773" y="26013"/>
                  </a:cubicBezTo>
                  <a:cubicBezTo>
                    <a:pt x="4801" y="25828"/>
                    <a:pt x="4805" y="25639"/>
                    <a:pt x="4789" y="25452"/>
                  </a:cubicBezTo>
                  <a:cubicBezTo>
                    <a:pt x="4779" y="25331"/>
                    <a:pt x="4756" y="25211"/>
                    <a:pt x="4719" y="25095"/>
                  </a:cubicBezTo>
                  <a:cubicBezTo>
                    <a:pt x="4943" y="24919"/>
                    <a:pt x="5161" y="24742"/>
                    <a:pt x="5376" y="24573"/>
                  </a:cubicBezTo>
                  <a:cubicBezTo>
                    <a:pt x="6387" y="23779"/>
                    <a:pt x="7353" y="22928"/>
                    <a:pt x="8329" y="22091"/>
                  </a:cubicBezTo>
                  <a:cubicBezTo>
                    <a:pt x="9559" y="21036"/>
                    <a:pt x="10951" y="20173"/>
                    <a:pt x="12220" y="19165"/>
                  </a:cubicBezTo>
                  <a:close/>
                  <a:moveTo>
                    <a:pt x="22156" y="26648"/>
                  </a:moveTo>
                  <a:cubicBezTo>
                    <a:pt x="22273" y="26884"/>
                    <a:pt x="22458" y="27078"/>
                    <a:pt x="22680" y="27224"/>
                  </a:cubicBezTo>
                  <a:cubicBezTo>
                    <a:pt x="22530" y="27439"/>
                    <a:pt x="22376" y="27650"/>
                    <a:pt x="22207" y="27849"/>
                  </a:cubicBezTo>
                  <a:cubicBezTo>
                    <a:pt x="21569" y="28602"/>
                    <a:pt x="20867" y="29311"/>
                    <a:pt x="20273" y="30098"/>
                  </a:cubicBezTo>
                  <a:cubicBezTo>
                    <a:pt x="19167" y="31566"/>
                    <a:pt x="18106" y="33049"/>
                    <a:pt x="17081" y="34576"/>
                  </a:cubicBezTo>
                  <a:cubicBezTo>
                    <a:pt x="16754" y="35062"/>
                    <a:pt x="16430" y="35539"/>
                    <a:pt x="16080" y="36002"/>
                  </a:cubicBezTo>
                  <a:cubicBezTo>
                    <a:pt x="16046" y="35981"/>
                    <a:pt x="16016" y="35953"/>
                    <a:pt x="15980" y="35933"/>
                  </a:cubicBezTo>
                  <a:cubicBezTo>
                    <a:pt x="15746" y="35802"/>
                    <a:pt x="15495" y="35746"/>
                    <a:pt x="15241" y="35746"/>
                  </a:cubicBezTo>
                  <a:cubicBezTo>
                    <a:pt x="15136" y="35746"/>
                    <a:pt x="15030" y="35756"/>
                    <a:pt x="14925" y="35774"/>
                  </a:cubicBezTo>
                  <a:cubicBezTo>
                    <a:pt x="14495" y="33764"/>
                    <a:pt x="13816" y="30584"/>
                    <a:pt x="13667" y="29973"/>
                  </a:cubicBezTo>
                  <a:cubicBezTo>
                    <a:pt x="13688" y="29972"/>
                    <a:pt x="13710" y="29973"/>
                    <a:pt x="13731" y="29970"/>
                  </a:cubicBezTo>
                  <a:cubicBezTo>
                    <a:pt x="14499" y="29875"/>
                    <a:pt x="14927" y="29214"/>
                    <a:pt x="14947" y="28485"/>
                  </a:cubicBezTo>
                  <a:cubicBezTo>
                    <a:pt x="14948" y="28335"/>
                    <a:pt x="14933" y="28184"/>
                    <a:pt x="14906" y="28038"/>
                  </a:cubicBezTo>
                  <a:cubicBezTo>
                    <a:pt x="17291" y="27434"/>
                    <a:pt x="19802" y="27334"/>
                    <a:pt x="22156" y="26648"/>
                  </a:cubicBezTo>
                  <a:close/>
                  <a:moveTo>
                    <a:pt x="14102" y="0"/>
                  </a:moveTo>
                  <a:cubicBezTo>
                    <a:pt x="13783" y="0"/>
                    <a:pt x="13463" y="82"/>
                    <a:pt x="13155" y="269"/>
                  </a:cubicBezTo>
                  <a:cubicBezTo>
                    <a:pt x="12427" y="710"/>
                    <a:pt x="12035" y="1612"/>
                    <a:pt x="12046" y="2442"/>
                  </a:cubicBezTo>
                  <a:cubicBezTo>
                    <a:pt x="12059" y="3512"/>
                    <a:pt x="12965" y="4233"/>
                    <a:pt x="13926" y="4348"/>
                  </a:cubicBezTo>
                  <a:cubicBezTo>
                    <a:pt x="13867" y="5393"/>
                    <a:pt x="13823" y="10723"/>
                    <a:pt x="13775" y="11768"/>
                  </a:cubicBezTo>
                  <a:cubicBezTo>
                    <a:pt x="13713" y="13057"/>
                    <a:pt x="13734" y="14442"/>
                    <a:pt x="13577" y="15766"/>
                  </a:cubicBezTo>
                  <a:cubicBezTo>
                    <a:pt x="12315" y="16010"/>
                    <a:pt x="11275" y="17167"/>
                    <a:pt x="11884" y="18627"/>
                  </a:cubicBezTo>
                  <a:cubicBezTo>
                    <a:pt x="10768" y="19548"/>
                    <a:pt x="9548" y="20341"/>
                    <a:pt x="8411" y="21243"/>
                  </a:cubicBezTo>
                  <a:cubicBezTo>
                    <a:pt x="7517" y="21952"/>
                    <a:pt x="6680" y="22737"/>
                    <a:pt x="5814" y="23479"/>
                  </a:cubicBezTo>
                  <a:cubicBezTo>
                    <a:pt x="5381" y="23850"/>
                    <a:pt x="4904" y="24201"/>
                    <a:pt x="4436" y="24565"/>
                  </a:cubicBezTo>
                  <a:cubicBezTo>
                    <a:pt x="4057" y="24073"/>
                    <a:pt x="3431" y="23779"/>
                    <a:pt x="2793" y="23766"/>
                  </a:cubicBezTo>
                  <a:cubicBezTo>
                    <a:pt x="2777" y="23766"/>
                    <a:pt x="2761" y="23765"/>
                    <a:pt x="2745" y="23765"/>
                  </a:cubicBezTo>
                  <a:cubicBezTo>
                    <a:pt x="405" y="23765"/>
                    <a:pt x="0" y="27207"/>
                    <a:pt x="2365" y="27644"/>
                  </a:cubicBezTo>
                  <a:cubicBezTo>
                    <a:pt x="2498" y="27669"/>
                    <a:pt x="2628" y="27681"/>
                    <a:pt x="2753" y="27681"/>
                  </a:cubicBezTo>
                  <a:cubicBezTo>
                    <a:pt x="3157" y="27681"/>
                    <a:pt x="3517" y="27556"/>
                    <a:pt x="3806" y="27337"/>
                  </a:cubicBezTo>
                  <a:cubicBezTo>
                    <a:pt x="4228" y="27140"/>
                    <a:pt x="4505" y="26822"/>
                    <a:pt x="4658" y="26437"/>
                  </a:cubicBezTo>
                  <a:cubicBezTo>
                    <a:pt x="5386" y="26648"/>
                    <a:pt x="6111" y="26875"/>
                    <a:pt x="6848" y="27057"/>
                  </a:cubicBezTo>
                  <a:cubicBezTo>
                    <a:pt x="7957" y="27327"/>
                    <a:pt x="9077" y="27524"/>
                    <a:pt x="10183" y="27819"/>
                  </a:cubicBezTo>
                  <a:cubicBezTo>
                    <a:pt x="10509" y="27906"/>
                    <a:pt x="10836" y="28010"/>
                    <a:pt x="11164" y="28113"/>
                  </a:cubicBezTo>
                  <a:cubicBezTo>
                    <a:pt x="11078" y="28789"/>
                    <a:pt x="11389" y="29484"/>
                    <a:pt x="12032" y="29798"/>
                  </a:cubicBezTo>
                  <a:cubicBezTo>
                    <a:pt x="12304" y="29930"/>
                    <a:pt x="12601" y="29989"/>
                    <a:pt x="12899" y="29989"/>
                  </a:cubicBezTo>
                  <a:cubicBezTo>
                    <a:pt x="12960" y="29989"/>
                    <a:pt x="13021" y="29986"/>
                    <a:pt x="13081" y="29982"/>
                  </a:cubicBezTo>
                  <a:cubicBezTo>
                    <a:pt x="13186" y="30638"/>
                    <a:pt x="13895" y="33930"/>
                    <a:pt x="14333" y="35961"/>
                  </a:cubicBezTo>
                  <a:cubicBezTo>
                    <a:pt x="14176" y="36033"/>
                    <a:pt x="14026" y="36120"/>
                    <a:pt x="13884" y="36218"/>
                  </a:cubicBezTo>
                  <a:cubicBezTo>
                    <a:pt x="12634" y="37105"/>
                    <a:pt x="13392" y="39106"/>
                    <a:pt x="14711" y="39106"/>
                  </a:cubicBezTo>
                  <a:cubicBezTo>
                    <a:pt x="14734" y="39106"/>
                    <a:pt x="14757" y="39105"/>
                    <a:pt x="14781" y="39104"/>
                  </a:cubicBezTo>
                  <a:cubicBezTo>
                    <a:pt x="14828" y="39110"/>
                    <a:pt x="14873" y="39122"/>
                    <a:pt x="14922" y="39124"/>
                  </a:cubicBezTo>
                  <a:cubicBezTo>
                    <a:pt x="14943" y="39125"/>
                    <a:pt x="14965" y="39125"/>
                    <a:pt x="14986" y="39125"/>
                  </a:cubicBezTo>
                  <a:cubicBezTo>
                    <a:pt x="15680" y="39125"/>
                    <a:pt x="16367" y="38617"/>
                    <a:pt x="16626" y="37988"/>
                  </a:cubicBezTo>
                  <a:cubicBezTo>
                    <a:pt x="16822" y="37503"/>
                    <a:pt x="16787" y="36958"/>
                    <a:pt x="16536" y="36501"/>
                  </a:cubicBezTo>
                  <a:cubicBezTo>
                    <a:pt x="16987" y="35902"/>
                    <a:pt x="17417" y="35292"/>
                    <a:pt x="17835" y="34665"/>
                  </a:cubicBezTo>
                  <a:cubicBezTo>
                    <a:pt x="18861" y="33136"/>
                    <a:pt x="19892" y="31610"/>
                    <a:pt x="21051" y="30178"/>
                  </a:cubicBezTo>
                  <a:cubicBezTo>
                    <a:pt x="21288" y="29886"/>
                    <a:pt x="22484" y="28681"/>
                    <a:pt x="23282" y="27590"/>
                  </a:cubicBezTo>
                  <a:cubicBezTo>
                    <a:pt x="23430" y="27646"/>
                    <a:pt x="23605" y="27670"/>
                    <a:pt x="23779" y="27670"/>
                  </a:cubicBezTo>
                  <a:cubicBezTo>
                    <a:pt x="23981" y="27670"/>
                    <a:pt x="24183" y="27638"/>
                    <a:pt x="24341" y="27585"/>
                  </a:cubicBezTo>
                  <a:cubicBezTo>
                    <a:pt x="24911" y="27393"/>
                    <a:pt x="25390" y="26960"/>
                    <a:pt x="25593" y="26412"/>
                  </a:cubicBezTo>
                  <a:cubicBezTo>
                    <a:pt x="26442" y="26547"/>
                    <a:pt x="27554" y="26597"/>
                    <a:pt x="28710" y="26597"/>
                  </a:cubicBezTo>
                  <a:cubicBezTo>
                    <a:pt x="30219" y="26597"/>
                    <a:pt x="31802" y="26512"/>
                    <a:pt x="32967" y="26417"/>
                  </a:cubicBezTo>
                  <a:cubicBezTo>
                    <a:pt x="32983" y="26587"/>
                    <a:pt x="33019" y="26755"/>
                    <a:pt x="33073" y="26917"/>
                  </a:cubicBezTo>
                  <a:cubicBezTo>
                    <a:pt x="33124" y="27055"/>
                    <a:pt x="33188" y="27186"/>
                    <a:pt x="33267" y="27309"/>
                  </a:cubicBezTo>
                  <a:cubicBezTo>
                    <a:pt x="33249" y="27326"/>
                    <a:pt x="33244" y="27350"/>
                    <a:pt x="33254" y="27372"/>
                  </a:cubicBezTo>
                  <a:cubicBezTo>
                    <a:pt x="33529" y="27939"/>
                    <a:pt x="34050" y="28177"/>
                    <a:pt x="34616" y="28177"/>
                  </a:cubicBezTo>
                  <a:cubicBezTo>
                    <a:pt x="35750" y="28177"/>
                    <a:pt x="37061" y="27222"/>
                    <a:pt x="36915" y="26063"/>
                  </a:cubicBezTo>
                  <a:cubicBezTo>
                    <a:pt x="36788" y="25055"/>
                    <a:pt x="35740" y="24238"/>
                    <a:pt x="34734" y="24238"/>
                  </a:cubicBezTo>
                  <a:cubicBezTo>
                    <a:pt x="34384" y="24238"/>
                    <a:pt x="34040" y="24337"/>
                    <a:pt x="33741" y="24560"/>
                  </a:cubicBezTo>
                  <a:cubicBezTo>
                    <a:pt x="33385" y="24827"/>
                    <a:pt x="33129" y="25208"/>
                    <a:pt x="33019" y="25641"/>
                  </a:cubicBezTo>
                  <a:cubicBezTo>
                    <a:pt x="31662" y="25731"/>
                    <a:pt x="30299" y="25895"/>
                    <a:pt x="28943" y="25921"/>
                  </a:cubicBezTo>
                  <a:cubicBezTo>
                    <a:pt x="28738" y="25925"/>
                    <a:pt x="28534" y="25927"/>
                    <a:pt x="28329" y="25927"/>
                  </a:cubicBezTo>
                  <a:cubicBezTo>
                    <a:pt x="27508" y="25927"/>
                    <a:pt x="26687" y="25896"/>
                    <a:pt x="25869" y="25821"/>
                  </a:cubicBezTo>
                  <a:cubicBezTo>
                    <a:pt x="25811" y="25815"/>
                    <a:pt x="25754" y="25807"/>
                    <a:pt x="25696" y="25797"/>
                  </a:cubicBezTo>
                  <a:cubicBezTo>
                    <a:pt x="25696" y="25769"/>
                    <a:pt x="25700" y="25741"/>
                    <a:pt x="25698" y="25713"/>
                  </a:cubicBezTo>
                  <a:cubicBezTo>
                    <a:pt x="25624" y="24719"/>
                    <a:pt x="24844" y="24253"/>
                    <a:pt x="24020" y="24253"/>
                  </a:cubicBezTo>
                  <a:cubicBezTo>
                    <a:pt x="23230" y="24253"/>
                    <a:pt x="22400" y="24681"/>
                    <a:pt x="22114" y="25482"/>
                  </a:cubicBezTo>
                  <a:cubicBezTo>
                    <a:pt x="22066" y="25616"/>
                    <a:pt x="22036" y="25756"/>
                    <a:pt x="22025" y="25899"/>
                  </a:cubicBezTo>
                  <a:cubicBezTo>
                    <a:pt x="19617" y="26596"/>
                    <a:pt x="17015" y="26606"/>
                    <a:pt x="14618" y="27314"/>
                  </a:cubicBezTo>
                  <a:cubicBezTo>
                    <a:pt x="14363" y="26927"/>
                    <a:pt x="13969" y="26642"/>
                    <a:pt x="13459" y="26563"/>
                  </a:cubicBezTo>
                  <a:cubicBezTo>
                    <a:pt x="13418" y="26556"/>
                    <a:pt x="13377" y="26558"/>
                    <a:pt x="13334" y="26553"/>
                  </a:cubicBezTo>
                  <a:cubicBezTo>
                    <a:pt x="13478" y="25080"/>
                    <a:pt x="13674" y="23622"/>
                    <a:pt x="13885" y="22144"/>
                  </a:cubicBezTo>
                  <a:cubicBezTo>
                    <a:pt x="14003" y="21320"/>
                    <a:pt x="14074" y="20485"/>
                    <a:pt x="14126" y="19649"/>
                  </a:cubicBezTo>
                  <a:cubicBezTo>
                    <a:pt x="14582" y="19534"/>
                    <a:pt x="15007" y="19288"/>
                    <a:pt x="15301" y="18943"/>
                  </a:cubicBezTo>
                  <a:cubicBezTo>
                    <a:pt x="16213" y="18372"/>
                    <a:pt x="16703" y="17373"/>
                    <a:pt x="15737" y="16400"/>
                  </a:cubicBezTo>
                  <a:cubicBezTo>
                    <a:pt x="15348" y="16008"/>
                    <a:pt x="14832" y="15769"/>
                    <a:pt x="14281" y="15726"/>
                  </a:cubicBezTo>
                  <a:cubicBezTo>
                    <a:pt x="14377" y="14484"/>
                    <a:pt x="14325" y="13197"/>
                    <a:pt x="14354" y="12009"/>
                  </a:cubicBezTo>
                  <a:cubicBezTo>
                    <a:pt x="14381" y="10925"/>
                    <a:pt x="14400" y="5554"/>
                    <a:pt x="14412" y="4468"/>
                  </a:cubicBezTo>
                  <a:cubicBezTo>
                    <a:pt x="14412" y="4430"/>
                    <a:pt x="14415" y="4391"/>
                    <a:pt x="14415" y="4353"/>
                  </a:cubicBezTo>
                  <a:cubicBezTo>
                    <a:pt x="14891" y="4304"/>
                    <a:pt x="15345" y="4097"/>
                    <a:pt x="15680" y="3692"/>
                  </a:cubicBezTo>
                  <a:cubicBezTo>
                    <a:pt x="15734" y="3625"/>
                    <a:pt x="15783" y="3551"/>
                    <a:pt x="15826" y="3476"/>
                  </a:cubicBezTo>
                  <a:cubicBezTo>
                    <a:pt x="16577" y="2672"/>
                    <a:pt x="16677" y="1451"/>
                    <a:pt x="15700" y="646"/>
                  </a:cubicBezTo>
                  <a:cubicBezTo>
                    <a:pt x="15232" y="260"/>
                    <a:pt x="14670" y="0"/>
                    <a:pt x="14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5182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57327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6283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8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68332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9" y="0"/>
                    <a:pt x="4383" y="5"/>
                    <a:pt x="4369" y="17"/>
                  </a:cubicBezTo>
                  <a:cubicBezTo>
                    <a:pt x="2852" y="1267"/>
                    <a:pt x="1595" y="2765"/>
                    <a:pt x="142" y="4076"/>
                  </a:cubicBezTo>
                  <a:cubicBezTo>
                    <a:pt x="1" y="4202"/>
                    <a:pt x="139" y="4400"/>
                    <a:pt x="285" y="4400"/>
                  </a:cubicBezTo>
                  <a:cubicBezTo>
                    <a:pt x="328" y="4400"/>
                    <a:pt x="372" y="4383"/>
                    <a:pt x="409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7384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8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6" y="1632"/>
                    <a:pt x="4466" y="114"/>
                  </a:cubicBezTo>
                  <a:cubicBezTo>
                    <a:pt x="4508" y="63"/>
                    <a:pt x="4465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7934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848475" y="2410525"/>
              <a:ext cx="112850" cy="110125"/>
            </a:xfrm>
            <a:custGeom>
              <a:avLst/>
              <a:gdLst/>
              <a:ahLst/>
              <a:cxnLst/>
              <a:rect l="l" t="t" r="r" b="b"/>
              <a:pathLst>
                <a:path w="4514" h="4405" extrusionOk="0">
                  <a:moveTo>
                    <a:pt x="4415" y="1"/>
                  </a:moveTo>
                  <a:cubicBezTo>
                    <a:pt x="4399" y="1"/>
                    <a:pt x="4382" y="7"/>
                    <a:pt x="4367" y="21"/>
                  </a:cubicBezTo>
                  <a:cubicBezTo>
                    <a:pt x="2850" y="1271"/>
                    <a:pt x="1593" y="2769"/>
                    <a:pt x="142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4" y="68"/>
                    <a:pt x="4469" y="1"/>
                    <a:pt x="4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90352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958550" y="2410525"/>
              <a:ext cx="112900" cy="110125"/>
            </a:xfrm>
            <a:custGeom>
              <a:avLst/>
              <a:gdLst/>
              <a:ahLst/>
              <a:cxnLst/>
              <a:rect l="l" t="t" r="r" b="b"/>
              <a:pathLst>
                <a:path w="4516" h="4405" extrusionOk="0">
                  <a:moveTo>
                    <a:pt x="4417" y="1"/>
                  </a:moveTo>
                  <a:cubicBezTo>
                    <a:pt x="4401" y="1"/>
                    <a:pt x="4384" y="7"/>
                    <a:pt x="4369" y="21"/>
                  </a:cubicBezTo>
                  <a:cubicBezTo>
                    <a:pt x="2851" y="1271"/>
                    <a:pt x="1595" y="2769"/>
                    <a:pt x="141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5" y="68"/>
                    <a:pt x="4470" y="1"/>
                    <a:pt x="4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20136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4" y="4400"/>
                  </a:cubicBezTo>
                  <a:cubicBezTo>
                    <a:pt x="327" y="4400"/>
                    <a:pt x="371" y="4383"/>
                    <a:pt x="408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2068675" y="2410650"/>
              <a:ext cx="112625" cy="110000"/>
            </a:xfrm>
            <a:custGeom>
              <a:avLst/>
              <a:gdLst/>
              <a:ahLst/>
              <a:cxnLst/>
              <a:rect l="l" t="t" r="r" b="b"/>
              <a:pathLst>
                <a:path w="4505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2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2123700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9" y="4400"/>
                    <a:pt x="284" y="4400"/>
                  </a:cubicBezTo>
                  <a:cubicBezTo>
                    <a:pt x="327" y="4400"/>
                    <a:pt x="370" y="4383"/>
                    <a:pt x="407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6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21787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223377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23438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9" y="4399"/>
                    <a:pt x="284" y="4399"/>
                  </a:cubicBezTo>
                  <a:cubicBezTo>
                    <a:pt x="327" y="4399"/>
                    <a:pt x="371" y="4382"/>
                    <a:pt x="409" y="4341"/>
                  </a:cubicBezTo>
                  <a:cubicBezTo>
                    <a:pt x="1721" y="2887"/>
                    <a:pt x="3217" y="1631"/>
                    <a:pt x="4467" y="113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23989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19" y="2888"/>
                    <a:pt x="3215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245397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6" y="17"/>
                  </a:cubicBezTo>
                  <a:cubicBezTo>
                    <a:pt x="2849" y="1267"/>
                    <a:pt x="1592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25090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25640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261907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4" y="0"/>
                  </a:moveTo>
                  <a:cubicBezTo>
                    <a:pt x="4399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9" y="63"/>
                    <a:pt x="4466" y="0"/>
                    <a:pt x="4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2674150" y="2410650"/>
              <a:ext cx="112650" cy="110000"/>
            </a:xfrm>
            <a:custGeom>
              <a:avLst/>
              <a:gdLst/>
              <a:ahLst/>
              <a:cxnLst/>
              <a:rect l="l" t="t" r="r" b="b"/>
              <a:pathLst>
                <a:path w="4506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1309725" y="2397700"/>
              <a:ext cx="1759175" cy="360975"/>
            </a:xfrm>
            <a:custGeom>
              <a:avLst/>
              <a:gdLst/>
              <a:ahLst/>
              <a:cxnLst/>
              <a:rect l="l" t="t" r="r" b="b"/>
              <a:pathLst>
                <a:path w="70367" h="14439" extrusionOk="0">
                  <a:moveTo>
                    <a:pt x="546" y="584"/>
                  </a:moveTo>
                  <a:lnTo>
                    <a:pt x="546" y="584"/>
                  </a:lnTo>
                  <a:cubicBezTo>
                    <a:pt x="945" y="592"/>
                    <a:pt x="1342" y="597"/>
                    <a:pt x="1741" y="605"/>
                  </a:cubicBezTo>
                  <a:cubicBezTo>
                    <a:pt x="1744" y="608"/>
                    <a:pt x="1749" y="612"/>
                    <a:pt x="1752" y="615"/>
                  </a:cubicBezTo>
                  <a:cubicBezTo>
                    <a:pt x="1342" y="1000"/>
                    <a:pt x="1001" y="1442"/>
                    <a:pt x="655" y="1881"/>
                  </a:cubicBezTo>
                  <a:cubicBezTo>
                    <a:pt x="650" y="1496"/>
                    <a:pt x="638" y="1112"/>
                    <a:pt x="602" y="726"/>
                  </a:cubicBezTo>
                  <a:cubicBezTo>
                    <a:pt x="601" y="712"/>
                    <a:pt x="596" y="698"/>
                    <a:pt x="591" y="685"/>
                  </a:cubicBezTo>
                  <a:cubicBezTo>
                    <a:pt x="589" y="677"/>
                    <a:pt x="586" y="667"/>
                    <a:pt x="583" y="659"/>
                  </a:cubicBezTo>
                  <a:cubicBezTo>
                    <a:pt x="576" y="634"/>
                    <a:pt x="565" y="612"/>
                    <a:pt x="550" y="590"/>
                  </a:cubicBezTo>
                  <a:cubicBezTo>
                    <a:pt x="548" y="589"/>
                    <a:pt x="548" y="587"/>
                    <a:pt x="546" y="584"/>
                  </a:cubicBezTo>
                  <a:close/>
                  <a:moveTo>
                    <a:pt x="2221" y="689"/>
                  </a:moveTo>
                  <a:cubicBezTo>
                    <a:pt x="2651" y="707"/>
                    <a:pt x="3081" y="713"/>
                    <a:pt x="3511" y="728"/>
                  </a:cubicBezTo>
                  <a:cubicBezTo>
                    <a:pt x="3014" y="1117"/>
                    <a:pt x="2590" y="1668"/>
                    <a:pt x="2166" y="2096"/>
                  </a:cubicBezTo>
                  <a:cubicBezTo>
                    <a:pt x="1649" y="2618"/>
                    <a:pt x="1147" y="3153"/>
                    <a:pt x="648" y="3689"/>
                  </a:cubicBezTo>
                  <a:cubicBezTo>
                    <a:pt x="647" y="3641"/>
                    <a:pt x="647" y="3594"/>
                    <a:pt x="643" y="3546"/>
                  </a:cubicBezTo>
                  <a:cubicBezTo>
                    <a:pt x="647" y="3064"/>
                    <a:pt x="658" y="2582"/>
                    <a:pt x="658" y="2098"/>
                  </a:cubicBezTo>
                  <a:cubicBezTo>
                    <a:pt x="1186" y="1674"/>
                    <a:pt x="1733" y="1282"/>
                    <a:pt x="2177" y="766"/>
                  </a:cubicBezTo>
                  <a:cubicBezTo>
                    <a:pt x="2197" y="743"/>
                    <a:pt x="2212" y="716"/>
                    <a:pt x="2221" y="689"/>
                  </a:cubicBezTo>
                  <a:close/>
                  <a:moveTo>
                    <a:pt x="60748" y="877"/>
                  </a:moveTo>
                  <a:lnTo>
                    <a:pt x="60748" y="877"/>
                  </a:lnTo>
                  <a:cubicBezTo>
                    <a:pt x="59531" y="1944"/>
                    <a:pt x="58460" y="3146"/>
                    <a:pt x="57285" y="4253"/>
                  </a:cubicBezTo>
                  <a:cubicBezTo>
                    <a:pt x="51628" y="4242"/>
                    <a:pt x="45968" y="4234"/>
                    <a:pt x="40310" y="4229"/>
                  </a:cubicBezTo>
                  <a:lnTo>
                    <a:pt x="40310" y="4230"/>
                  </a:lnTo>
                  <a:cubicBezTo>
                    <a:pt x="40295" y="4225"/>
                    <a:pt x="40278" y="4222"/>
                    <a:pt x="40261" y="4222"/>
                  </a:cubicBezTo>
                  <a:cubicBezTo>
                    <a:pt x="40244" y="4222"/>
                    <a:pt x="40227" y="4225"/>
                    <a:pt x="40212" y="4230"/>
                  </a:cubicBezTo>
                  <a:lnTo>
                    <a:pt x="40164" y="4230"/>
                  </a:lnTo>
                  <a:cubicBezTo>
                    <a:pt x="41239" y="3118"/>
                    <a:pt x="42387" y="2081"/>
                    <a:pt x="43399" y="903"/>
                  </a:cubicBezTo>
                  <a:cubicBezTo>
                    <a:pt x="49182" y="897"/>
                    <a:pt x="54966" y="889"/>
                    <a:pt x="60748" y="877"/>
                  </a:cubicBezTo>
                  <a:close/>
                  <a:moveTo>
                    <a:pt x="69674" y="866"/>
                  </a:moveTo>
                  <a:lnTo>
                    <a:pt x="69674" y="866"/>
                  </a:lnTo>
                  <a:cubicBezTo>
                    <a:pt x="69654" y="1415"/>
                    <a:pt x="69643" y="1968"/>
                    <a:pt x="69633" y="2519"/>
                  </a:cubicBezTo>
                  <a:lnTo>
                    <a:pt x="69633" y="2521"/>
                  </a:lnTo>
                  <a:cubicBezTo>
                    <a:pt x="69279" y="2813"/>
                    <a:pt x="68990" y="3210"/>
                    <a:pt x="68701" y="3551"/>
                  </a:cubicBezTo>
                  <a:cubicBezTo>
                    <a:pt x="68499" y="3791"/>
                    <a:pt x="68238" y="4015"/>
                    <a:pt x="68035" y="4268"/>
                  </a:cubicBezTo>
                  <a:cubicBezTo>
                    <a:pt x="64608" y="4266"/>
                    <a:pt x="61181" y="4261"/>
                    <a:pt x="57755" y="4253"/>
                  </a:cubicBezTo>
                  <a:cubicBezTo>
                    <a:pt x="58845" y="3123"/>
                    <a:pt x="60010" y="2075"/>
                    <a:pt x="61035" y="877"/>
                  </a:cubicBezTo>
                  <a:cubicBezTo>
                    <a:pt x="63916" y="872"/>
                    <a:pt x="66795" y="869"/>
                    <a:pt x="69674" y="866"/>
                  </a:cubicBezTo>
                  <a:close/>
                  <a:moveTo>
                    <a:pt x="69626" y="3102"/>
                  </a:moveTo>
                  <a:lnTo>
                    <a:pt x="69626" y="3102"/>
                  </a:lnTo>
                  <a:cubicBezTo>
                    <a:pt x="69623" y="3489"/>
                    <a:pt x="69618" y="3878"/>
                    <a:pt x="69616" y="4268"/>
                  </a:cubicBezTo>
                  <a:lnTo>
                    <a:pt x="69616" y="4270"/>
                  </a:lnTo>
                  <a:lnTo>
                    <a:pt x="68637" y="4270"/>
                  </a:lnTo>
                  <a:cubicBezTo>
                    <a:pt x="68757" y="4120"/>
                    <a:pt x="68867" y="3966"/>
                    <a:pt x="68980" y="3828"/>
                  </a:cubicBezTo>
                  <a:cubicBezTo>
                    <a:pt x="69185" y="3579"/>
                    <a:pt x="69408" y="3343"/>
                    <a:pt x="69626" y="3102"/>
                  </a:cubicBezTo>
                  <a:close/>
                  <a:moveTo>
                    <a:pt x="14357" y="794"/>
                  </a:moveTo>
                  <a:cubicBezTo>
                    <a:pt x="22580" y="881"/>
                    <a:pt x="30802" y="905"/>
                    <a:pt x="39026" y="905"/>
                  </a:cubicBezTo>
                  <a:cubicBezTo>
                    <a:pt x="40385" y="905"/>
                    <a:pt x="41745" y="905"/>
                    <a:pt x="43104" y="903"/>
                  </a:cubicBezTo>
                  <a:lnTo>
                    <a:pt x="43104" y="903"/>
                  </a:lnTo>
                  <a:cubicBezTo>
                    <a:pt x="41908" y="1955"/>
                    <a:pt x="40850" y="3139"/>
                    <a:pt x="39695" y="4232"/>
                  </a:cubicBezTo>
                  <a:cubicBezTo>
                    <a:pt x="39345" y="4232"/>
                    <a:pt x="38995" y="4232"/>
                    <a:pt x="38645" y="4232"/>
                  </a:cubicBezTo>
                  <a:cubicBezTo>
                    <a:pt x="30603" y="4232"/>
                    <a:pt x="22562" y="4268"/>
                    <a:pt x="14520" y="4339"/>
                  </a:cubicBezTo>
                  <a:lnTo>
                    <a:pt x="14520" y="4340"/>
                  </a:lnTo>
                  <a:cubicBezTo>
                    <a:pt x="13067" y="4329"/>
                    <a:pt x="11613" y="4320"/>
                    <a:pt x="10160" y="4320"/>
                  </a:cubicBezTo>
                  <a:cubicBezTo>
                    <a:pt x="9218" y="4320"/>
                    <a:pt x="8276" y="4324"/>
                    <a:pt x="7335" y="4334"/>
                  </a:cubicBezTo>
                  <a:cubicBezTo>
                    <a:pt x="7914" y="3866"/>
                    <a:pt x="8424" y="3310"/>
                    <a:pt x="8949" y="2785"/>
                  </a:cubicBezTo>
                  <a:cubicBezTo>
                    <a:pt x="9595" y="2140"/>
                    <a:pt x="10213" y="1474"/>
                    <a:pt x="10824" y="800"/>
                  </a:cubicBezTo>
                  <a:cubicBezTo>
                    <a:pt x="11295" y="800"/>
                    <a:pt x="11766" y="801"/>
                    <a:pt x="12237" y="801"/>
                  </a:cubicBezTo>
                  <a:cubicBezTo>
                    <a:pt x="12944" y="801"/>
                    <a:pt x="13651" y="799"/>
                    <a:pt x="14357" y="794"/>
                  </a:cubicBezTo>
                  <a:close/>
                  <a:moveTo>
                    <a:pt x="10496" y="799"/>
                  </a:moveTo>
                  <a:cubicBezTo>
                    <a:pt x="9969" y="1276"/>
                    <a:pt x="9449" y="1760"/>
                    <a:pt x="8942" y="2262"/>
                  </a:cubicBezTo>
                  <a:cubicBezTo>
                    <a:pt x="8273" y="2926"/>
                    <a:pt x="7541" y="3574"/>
                    <a:pt x="6977" y="4339"/>
                  </a:cubicBezTo>
                  <a:cubicBezTo>
                    <a:pt x="6426" y="4343"/>
                    <a:pt x="5876" y="4350"/>
                    <a:pt x="5327" y="4362"/>
                  </a:cubicBezTo>
                  <a:cubicBezTo>
                    <a:pt x="5958" y="3876"/>
                    <a:pt x="6503" y="3262"/>
                    <a:pt x="7064" y="2706"/>
                  </a:cubicBezTo>
                  <a:cubicBezTo>
                    <a:pt x="7686" y="2091"/>
                    <a:pt x="8279" y="1458"/>
                    <a:pt x="8854" y="802"/>
                  </a:cubicBezTo>
                  <a:cubicBezTo>
                    <a:pt x="8963" y="802"/>
                    <a:pt x="9072" y="803"/>
                    <a:pt x="9182" y="803"/>
                  </a:cubicBezTo>
                  <a:cubicBezTo>
                    <a:pt x="9619" y="803"/>
                    <a:pt x="10057" y="799"/>
                    <a:pt x="10496" y="799"/>
                  </a:cubicBezTo>
                  <a:close/>
                  <a:moveTo>
                    <a:pt x="6883" y="792"/>
                  </a:moveTo>
                  <a:cubicBezTo>
                    <a:pt x="7441" y="799"/>
                    <a:pt x="8001" y="797"/>
                    <a:pt x="8558" y="800"/>
                  </a:cubicBezTo>
                  <a:cubicBezTo>
                    <a:pt x="7960" y="1333"/>
                    <a:pt x="7376" y="1880"/>
                    <a:pt x="6810" y="2452"/>
                  </a:cubicBezTo>
                  <a:cubicBezTo>
                    <a:pt x="6203" y="3066"/>
                    <a:pt x="5524" y="3659"/>
                    <a:pt x="5022" y="4368"/>
                  </a:cubicBezTo>
                  <a:cubicBezTo>
                    <a:pt x="4466" y="4380"/>
                    <a:pt x="3911" y="4389"/>
                    <a:pt x="3355" y="4407"/>
                  </a:cubicBezTo>
                  <a:lnTo>
                    <a:pt x="3355" y="4407"/>
                  </a:lnTo>
                  <a:cubicBezTo>
                    <a:pt x="3901" y="3948"/>
                    <a:pt x="4389" y="3396"/>
                    <a:pt x="4885" y="2902"/>
                  </a:cubicBezTo>
                  <a:cubicBezTo>
                    <a:pt x="5573" y="2219"/>
                    <a:pt x="6299" y="1565"/>
                    <a:pt x="6883" y="792"/>
                  </a:cubicBezTo>
                  <a:close/>
                  <a:moveTo>
                    <a:pt x="5443" y="771"/>
                  </a:moveTo>
                  <a:cubicBezTo>
                    <a:pt x="5838" y="779"/>
                    <a:pt x="6235" y="782"/>
                    <a:pt x="6632" y="787"/>
                  </a:cubicBezTo>
                  <a:cubicBezTo>
                    <a:pt x="6003" y="1291"/>
                    <a:pt x="5455" y="1883"/>
                    <a:pt x="4882" y="2455"/>
                  </a:cubicBezTo>
                  <a:cubicBezTo>
                    <a:pt x="4254" y="3085"/>
                    <a:pt x="3530" y="3704"/>
                    <a:pt x="2984" y="4421"/>
                  </a:cubicBezTo>
                  <a:cubicBezTo>
                    <a:pt x="2618" y="4432"/>
                    <a:pt x="2251" y="4439"/>
                    <a:pt x="1883" y="4455"/>
                  </a:cubicBezTo>
                  <a:lnTo>
                    <a:pt x="1883" y="4457"/>
                  </a:lnTo>
                  <a:cubicBezTo>
                    <a:pt x="1828" y="4457"/>
                    <a:pt x="1775" y="4483"/>
                    <a:pt x="1741" y="4529"/>
                  </a:cubicBezTo>
                  <a:cubicBezTo>
                    <a:pt x="1688" y="4530"/>
                    <a:pt x="1637" y="4530"/>
                    <a:pt x="1585" y="4532"/>
                  </a:cubicBezTo>
                  <a:cubicBezTo>
                    <a:pt x="2346" y="3901"/>
                    <a:pt x="3055" y="3225"/>
                    <a:pt x="3765" y="2536"/>
                  </a:cubicBezTo>
                  <a:cubicBezTo>
                    <a:pt x="4303" y="2016"/>
                    <a:pt x="5046" y="1443"/>
                    <a:pt x="5443" y="771"/>
                  </a:cubicBezTo>
                  <a:close/>
                  <a:moveTo>
                    <a:pt x="3900" y="739"/>
                  </a:moveTo>
                  <a:cubicBezTo>
                    <a:pt x="4274" y="749"/>
                    <a:pt x="4648" y="754"/>
                    <a:pt x="5022" y="762"/>
                  </a:cubicBezTo>
                  <a:cubicBezTo>
                    <a:pt x="4456" y="1179"/>
                    <a:pt x="3970" y="1806"/>
                    <a:pt x="3504" y="2275"/>
                  </a:cubicBezTo>
                  <a:cubicBezTo>
                    <a:pt x="2792" y="2990"/>
                    <a:pt x="2110" y="3723"/>
                    <a:pt x="1467" y="4501"/>
                  </a:cubicBezTo>
                  <a:cubicBezTo>
                    <a:pt x="1460" y="4509"/>
                    <a:pt x="1457" y="4521"/>
                    <a:pt x="1455" y="4532"/>
                  </a:cubicBezTo>
                  <a:lnTo>
                    <a:pt x="1455" y="4534"/>
                  </a:lnTo>
                  <a:cubicBezTo>
                    <a:pt x="1173" y="4539"/>
                    <a:pt x="891" y="4544"/>
                    <a:pt x="609" y="4549"/>
                  </a:cubicBezTo>
                  <a:cubicBezTo>
                    <a:pt x="640" y="4503"/>
                    <a:pt x="655" y="4448"/>
                    <a:pt x="653" y="4394"/>
                  </a:cubicBezTo>
                  <a:cubicBezTo>
                    <a:pt x="658" y="4238"/>
                    <a:pt x="658" y="4086"/>
                    <a:pt x="656" y="3937"/>
                  </a:cubicBezTo>
                  <a:cubicBezTo>
                    <a:pt x="1162" y="3471"/>
                    <a:pt x="1665" y="3003"/>
                    <a:pt x="2152" y="2519"/>
                  </a:cubicBezTo>
                  <a:cubicBezTo>
                    <a:pt x="2704" y="1973"/>
                    <a:pt x="3466" y="1414"/>
                    <a:pt x="3900" y="739"/>
                  </a:cubicBezTo>
                  <a:close/>
                  <a:moveTo>
                    <a:pt x="39897" y="5321"/>
                  </a:moveTo>
                  <a:cubicBezTo>
                    <a:pt x="40300" y="5785"/>
                    <a:pt x="40625" y="6292"/>
                    <a:pt x="40971" y="6811"/>
                  </a:cubicBezTo>
                  <a:lnTo>
                    <a:pt x="40971" y="6812"/>
                  </a:lnTo>
                  <a:cubicBezTo>
                    <a:pt x="41539" y="7659"/>
                    <a:pt x="42202" y="8472"/>
                    <a:pt x="42904" y="9227"/>
                  </a:cubicBezTo>
                  <a:cubicBezTo>
                    <a:pt x="40960" y="9238"/>
                    <a:pt x="39018" y="9291"/>
                    <a:pt x="37072" y="9294"/>
                  </a:cubicBezTo>
                  <a:cubicBezTo>
                    <a:pt x="37374" y="8864"/>
                    <a:pt x="37674" y="8435"/>
                    <a:pt x="37974" y="8002"/>
                  </a:cubicBezTo>
                  <a:cubicBezTo>
                    <a:pt x="38596" y="7109"/>
                    <a:pt x="39292" y="6237"/>
                    <a:pt x="39897" y="5321"/>
                  </a:cubicBezTo>
                  <a:close/>
                  <a:moveTo>
                    <a:pt x="11407" y="1"/>
                  </a:moveTo>
                  <a:cubicBezTo>
                    <a:pt x="11394" y="1"/>
                    <a:pt x="11379" y="6"/>
                    <a:pt x="11367" y="18"/>
                  </a:cubicBezTo>
                  <a:cubicBezTo>
                    <a:pt x="11313" y="65"/>
                    <a:pt x="11260" y="114"/>
                    <a:pt x="11208" y="162"/>
                  </a:cubicBezTo>
                  <a:cubicBezTo>
                    <a:pt x="10611" y="159"/>
                    <a:pt x="10014" y="157"/>
                    <a:pt x="9418" y="157"/>
                  </a:cubicBezTo>
                  <a:cubicBezTo>
                    <a:pt x="6903" y="157"/>
                    <a:pt x="4391" y="188"/>
                    <a:pt x="1885" y="300"/>
                  </a:cubicBezTo>
                  <a:cubicBezTo>
                    <a:pt x="1828" y="301"/>
                    <a:pt x="1775" y="328"/>
                    <a:pt x="1741" y="374"/>
                  </a:cubicBezTo>
                  <a:cubicBezTo>
                    <a:pt x="1281" y="382"/>
                    <a:pt x="820" y="388"/>
                    <a:pt x="359" y="397"/>
                  </a:cubicBezTo>
                  <a:cubicBezTo>
                    <a:pt x="359" y="397"/>
                    <a:pt x="358" y="397"/>
                    <a:pt x="357" y="397"/>
                  </a:cubicBezTo>
                  <a:cubicBezTo>
                    <a:pt x="307" y="397"/>
                    <a:pt x="268" y="440"/>
                    <a:pt x="273" y="490"/>
                  </a:cubicBezTo>
                  <a:cubicBezTo>
                    <a:pt x="273" y="497"/>
                    <a:pt x="277" y="503"/>
                    <a:pt x="279" y="510"/>
                  </a:cubicBezTo>
                  <a:cubicBezTo>
                    <a:pt x="268" y="513"/>
                    <a:pt x="258" y="518"/>
                    <a:pt x="248" y="525"/>
                  </a:cubicBezTo>
                  <a:lnTo>
                    <a:pt x="243" y="526"/>
                  </a:lnTo>
                  <a:cubicBezTo>
                    <a:pt x="220" y="539"/>
                    <a:pt x="199" y="557"/>
                    <a:pt x="182" y="579"/>
                  </a:cubicBezTo>
                  <a:cubicBezTo>
                    <a:pt x="177" y="584"/>
                    <a:pt x="174" y="587"/>
                    <a:pt x="171" y="592"/>
                  </a:cubicBezTo>
                  <a:cubicBezTo>
                    <a:pt x="156" y="612"/>
                    <a:pt x="146" y="634"/>
                    <a:pt x="138" y="659"/>
                  </a:cubicBezTo>
                  <a:cubicBezTo>
                    <a:pt x="135" y="667"/>
                    <a:pt x="133" y="677"/>
                    <a:pt x="130" y="685"/>
                  </a:cubicBezTo>
                  <a:cubicBezTo>
                    <a:pt x="125" y="700"/>
                    <a:pt x="122" y="713"/>
                    <a:pt x="118" y="726"/>
                  </a:cubicBezTo>
                  <a:cubicBezTo>
                    <a:pt x="30" y="1665"/>
                    <a:pt x="72" y="2606"/>
                    <a:pt x="77" y="3546"/>
                  </a:cubicBezTo>
                  <a:cubicBezTo>
                    <a:pt x="66" y="3799"/>
                    <a:pt x="61" y="4055"/>
                    <a:pt x="67" y="4317"/>
                  </a:cubicBezTo>
                  <a:cubicBezTo>
                    <a:pt x="58" y="4329"/>
                    <a:pt x="46" y="4340"/>
                    <a:pt x="35" y="4353"/>
                  </a:cubicBezTo>
                  <a:cubicBezTo>
                    <a:pt x="0" y="4389"/>
                    <a:pt x="26" y="4450"/>
                    <a:pt x="77" y="4450"/>
                  </a:cubicBezTo>
                  <a:cubicBezTo>
                    <a:pt x="90" y="4557"/>
                    <a:pt x="172" y="4644"/>
                    <a:pt x="279" y="4663"/>
                  </a:cubicBezTo>
                  <a:cubicBezTo>
                    <a:pt x="282" y="4705"/>
                    <a:pt x="317" y="4737"/>
                    <a:pt x="358" y="4737"/>
                  </a:cubicBezTo>
                  <a:cubicBezTo>
                    <a:pt x="359" y="4737"/>
                    <a:pt x="360" y="4737"/>
                    <a:pt x="361" y="4737"/>
                  </a:cubicBezTo>
                  <a:cubicBezTo>
                    <a:pt x="822" y="4747"/>
                    <a:pt x="1281" y="4752"/>
                    <a:pt x="1742" y="4760"/>
                  </a:cubicBezTo>
                  <a:cubicBezTo>
                    <a:pt x="1777" y="4806"/>
                    <a:pt x="1829" y="4834"/>
                    <a:pt x="1885" y="4834"/>
                  </a:cubicBezTo>
                  <a:cubicBezTo>
                    <a:pt x="4357" y="4944"/>
                    <a:pt x="6835" y="4975"/>
                    <a:pt x="9314" y="4975"/>
                  </a:cubicBezTo>
                  <a:cubicBezTo>
                    <a:pt x="10815" y="4975"/>
                    <a:pt x="12316" y="4964"/>
                    <a:pt x="13816" y="4952"/>
                  </a:cubicBezTo>
                  <a:lnTo>
                    <a:pt x="13816" y="4952"/>
                  </a:lnTo>
                  <a:cubicBezTo>
                    <a:pt x="13560" y="6438"/>
                    <a:pt x="13827" y="8084"/>
                    <a:pt x="14062" y="9609"/>
                  </a:cubicBezTo>
                  <a:cubicBezTo>
                    <a:pt x="13739" y="9130"/>
                    <a:pt x="13365" y="8664"/>
                    <a:pt x="12830" y="8536"/>
                  </a:cubicBezTo>
                  <a:cubicBezTo>
                    <a:pt x="12824" y="8535"/>
                    <a:pt x="12818" y="8534"/>
                    <a:pt x="12812" y="8534"/>
                  </a:cubicBezTo>
                  <a:cubicBezTo>
                    <a:pt x="12752" y="8534"/>
                    <a:pt x="12692" y="8601"/>
                    <a:pt x="12735" y="8659"/>
                  </a:cubicBezTo>
                  <a:cubicBezTo>
                    <a:pt x="13207" y="9286"/>
                    <a:pt x="13614" y="9931"/>
                    <a:pt x="14006" y="10610"/>
                  </a:cubicBezTo>
                  <a:cubicBezTo>
                    <a:pt x="14064" y="10709"/>
                    <a:pt x="14163" y="10756"/>
                    <a:pt x="14263" y="10756"/>
                  </a:cubicBezTo>
                  <a:cubicBezTo>
                    <a:pt x="14365" y="10756"/>
                    <a:pt x="14468" y="10706"/>
                    <a:pt x="14528" y="10610"/>
                  </a:cubicBezTo>
                  <a:cubicBezTo>
                    <a:pt x="15204" y="9517"/>
                    <a:pt x="16039" y="8538"/>
                    <a:pt x="16798" y="7506"/>
                  </a:cubicBezTo>
                  <a:cubicBezTo>
                    <a:pt x="16833" y="7459"/>
                    <a:pt x="16788" y="7414"/>
                    <a:pt x="16741" y="7414"/>
                  </a:cubicBezTo>
                  <a:cubicBezTo>
                    <a:pt x="16726" y="7414"/>
                    <a:pt x="16711" y="7418"/>
                    <a:pt x="16698" y="7429"/>
                  </a:cubicBezTo>
                  <a:cubicBezTo>
                    <a:pt x="15866" y="8126"/>
                    <a:pt x="15059" y="8850"/>
                    <a:pt x="14411" y="9714"/>
                  </a:cubicBezTo>
                  <a:cubicBezTo>
                    <a:pt x="14465" y="9022"/>
                    <a:pt x="14477" y="8326"/>
                    <a:pt x="14444" y="7632"/>
                  </a:cubicBezTo>
                  <a:cubicBezTo>
                    <a:pt x="14401" y="6752"/>
                    <a:pt x="14438" y="5830"/>
                    <a:pt x="14321" y="4949"/>
                  </a:cubicBezTo>
                  <a:lnTo>
                    <a:pt x="14359" y="4949"/>
                  </a:lnTo>
                  <a:cubicBezTo>
                    <a:pt x="22717" y="5037"/>
                    <a:pt x="31076" y="5060"/>
                    <a:pt x="39436" y="5060"/>
                  </a:cubicBezTo>
                  <a:cubicBezTo>
                    <a:pt x="39046" y="5544"/>
                    <a:pt x="38690" y="6063"/>
                    <a:pt x="38332" y="6560"/>
                  </a:cubicBezTo>
                  <a:cubicBezTo>
                    <a:pt x="37983" y="7044"/>
                    <a:pt x="37638" y="7531"/>
                    <a:pt x="37292" y="8015"/>
                  </a:cubicBezTo>
                  <a:cubicBezTo>
                    <a:pt x="37203" y="8136"/>
                    <a:pt x="36424" y="9296"/>
                    <a:pt x="36459" y="9296"/>
                  </a:cubicBezTo>
                  <a:cubicBezTo>
                    <a:pt x="36456" y="9296"/>
                    <a:pt x="36454" y="9296"/>
                    <a:pt x="36452" y="9296"/>
                  </a:cubicBezTo>
                  <a:cubicBezTo>
                    <a:pt x="36063" y="9296"/>
                    <a:pt x="36069" y="9891"/>
                    <a:pt x="36459" y="9906"/>
                  </a:cubicBezTo>
                  <a:cubicBezTo>
                    <a:pt x="36951" y="9926"/>
                    <a:pt x="37443" y="9933"/>
                    <a:pt x="37935" y="9933"/>
                  </a:cubicBezTo>
                  <a:cubicBezTo>
                    <a:pt x="39602" y="9933"/>
                    <a:pt x="41271" y="9846"/>
                    <a:pt x="42938" y="9846"/>
                  </a:cubicBezTo>
                  <a:cubicBezTo>
                    <a:pt x="43169" y="9846"/>
                    <a:pt x="43401" y="9848"/>
                    <a:pt x="43632" y="9852"/>
                  </a:cubicBezTo>
                  <a:cubicBezTo>
                    <a:pt x="43634" y="9852"/>
                    <a:pt x="43636" y="9852"/>
                    <a:pt x="43638" y="9852"/>
                  </a:cubicBezTo>
                  <a:cubicBezTo>
                    <a:pt x="43914" y="9852"/>
                    <a:pt x="44039" y="9508"/>
                    <a:pt x="43855" y="9316"/>
                  </a:cubicBezTo>
                  <a:cubicBezTo>
                    <a:pt x="42943" y="8366"/>
                    <a:pt x="42069" y="7329"/>
                    <a:pt x="41357" y="6218"/>
                  </a:cubicBezTo>
                  <a:cubicBezTo>
                    <a:pt x="41155" y="5905"/>
                    <a:pt x="40912" y="5423"/>
                    <a:pt x="40604" y="5060"/>
                  </a:cubicBezTo>
                  <a:cubicBezTo>
                    <a:pt x="45962" y="5059"/>
                    <a:pt x="51321" y="5050"/>
                    <a:pt x="56680" y="5039"/>
                  </a:cubicBezTo>
                  <a:lnTo>
                    <a:pt x="56680" y="5039"/>
                  </a:lnTo>
                  <a:cubicBezTo>
                    <a:pt x="56334" y="6323"/>
                    <a:pt x="56416" y="7782"/>
                    <a:pt x="56424" y="9089"/>
                  </a:cubicBezTo>
                  <a:cubicBezTo>
                    <a:pt x="56434" y="10383"/>
                    <a:pt x="56478" y="11674"/>
                    <a:pt x="56472" y="12967"/>
                  </a:cubicBezTo>
                  <a:cubicBezTo>
                    <a:pt x="56117" y="12345"/>
                    <a:pt x="55727" y="11747"/>
                    <a:pt x="55300" y="11174"/>
                  </a:cubicBezTo>
                  <a:cubicBezTo>
                    <a:pt x="55280" y="11146"/>
                    <a:pt x="55249" y="11134"/>
                    <a:pt x="55220" y="11134"/>
                  </a:cubicBezTo>
                  <a:cubicBezTo>
                    <a:pt x="55166" y="11134"/>
                    <a:pt x="55116" y="11176"/>
                    <a:pt x="55135" y="11245"/>
                  </a:cubicBezTo>
                  <a:cubicBezTo>
                    <a:pt x="55433" y="12345"/>
                    <a:pt x="56017" y="13259"/>
                    <a:pt x="56490" y="14289"/>
                  </a:cubicBezTo>
                  <a:cubicBezTo>
                    <a:pt x="56538" y="14395"/>
                    <a:pt x="56625" y="14439"/>
                    <a:pt x="56716" y="14439"/>
                  </a:cubicBezTo>
                  <a:cubicBezTo>
                    <a:pt x="56870" y="14439"/>
                    <a:pt x="57036" y="14311"/>
                    <a:pt x="57041" y="14140"/>
                  </a:cubicBezTo>
                  <a:lnTo>
                    <a:pt x="57041" y="14119"/>
                  </a:lnTo>
                  <a:cubicBezTo>
                    <a:pt x="57362" y="13797"/>
                    <a:pt x="57641" y="13430"/>
                    <a:pt x="57919" y="13069"/>
                  </a:cubicBezTo>
                  <a:cubicBezTo>
                    <a:pt x="58178" y="12729"/>
                    <a:pt x="58503" y="12286"/>
                    <a:pt x="58401" y="11835"/>
                  </a:cubicBezTo>
                  <a:cubicBezTo>
                    <a:pt x="58393" y="11801"/>
                    <a:pt x="58365" y="11785"/>
                    <a:pt x="58335" y="11785"/>
                  </a:cubicBezTo>
                  <a:cubicBezTo>
                    <a:pt x="58316" y="11785"/>
                    <a:pt x="58296" y="11791"/>
                    <a:pt x="58281" y="11804"/>
                  </a:cubicBezTo>
                  <a:cubicBezTo>
                    <a:pt x="57917" y="12126"/>
                    <a:pt x="57659" y="12623"/>
                    <a:pt x="57354" y="13003"/>
                  </a:cubicBezTo>
                  <a:cubicBezTo>
                    <a:pt x="57249" y="13136"/>
                    <a:pt x="57146" y="13271"/>
                    <a:pt x="57054" y="13407"/>
                  </a:cubicBezTo>
                  <a:cubicBezTo>
                    <a:pt x="57075" y="12088"/>
                    <a:pt x="57036" y="10769"/>
                    <a:pt x="57013" y="9450"/>
                  </a:cubicBezTo>
                  <a:cubicBezTo>
                    <a:pt x="56988" y="7984"/>
                    <a:pt x="57172" y="6497"/>
                    <a:pt x="57128" y="5037"/>
                  </a:cubicBezTo>
                  <a:cubicBezTo>
                    <a:pt x="61391" y="5029"/>
                    <a:pt x="65653" y="5024"/>
                    <a:pt x="69917" y="5021"/>
                  </a:cubicBezTo>
                  <a:cubicBezTo>
                    <a:pt x="70220" y="5019"/>
                    <a:pt x="70332" y="4724"/>
                    <a:pt x="70255" y="4504"/>
                  </a:cubicBezTo>
                  <a:cubicBezTo>
                    <a:pt x="70251" y="3248"/>
                    <a:pt x="70238" y="1996"/>
                    <a:pt x="70192" y="741"/>
                  </a:cubicBezTo>
                  <a:cubicBezTo>
                    <a:pt x="70366" y="528"/>
                    <a:pt x="70276" y="113"/>
                    <a:pt x="69915" y="113"/>
                  </a:cubicBezTo>
                  <a:cubicBezTo>
                    <a:pt x="59655" y="111"/>
                    <a:pt x="49393" y="73"/>
                    <a:pt x="39131" y="73"/>
                  </a:cubicBezTo>
                  <a:cubicBezTo>
                    <a:pt x="30927" y="73"/>
                    <a:pt x="22723" y="97"/>
                    <a:pt x="14520" y="183"/>
                  </a:cubicBezTo>
                  <a:cubicBezTo>
                    <a:pt x="13480" y="175"/>
                    <a:pt x="12438" y="167"/>
                    <a:pt x="11398" y="162"/>
                  </a:cubicBezTo>
                  <a:cubicBezTo>
                    <a:pt x="11414" y="141"/>
                    <a:pt x="11432" y="123"/>
                    <a:pt x="11450" y="101"/>
                  </a:cubicBezTo>
                  <a:cubicBezTo>
                    <a:pt x="11492" y="58"/>
                    <a:pt x="11453" y="1"/>
                    <a:pt x="114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27842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3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2839250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9" y="17"/>
                  </a:cubicBezTo>
                  <a:cubicBezTo>
                    <a:pt x="2851" y="1267"/>
                    <a:pt x="1595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7" y="1632"/>
                    <a:pt x="4467" y="114"/>
                  </a:cubicBezTo>
                  <a:cubicBezTo>
                    <a:pt x="4508" y="64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28943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29493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7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6" y="113"/>
                  </a:cubicBezTo>
                  <a:cubicBezTo>
                    <a:pt x="4507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1491725" y="2145000"/>
              <a:ext cx="179850" cy="265525"/>
            </a:xfrm>
            <a:custGeom>
              <a:avLst/>
              <a:gdLst/>
              <a:ahLst/>
              <a:cxnLst/>
              <a:rect l="l" t="t" r="r" b="b"/>
              <a:pathLst>
                <a:path w="7194" h="10621" extrusionOk="0">
                  <a:moveTo>
                    <a:pt x="3056" y="402"/>
                  </a:moveTo>
                  <a:cubicBezTo>
                    <a:pt x="3649" y="402"/>
                    <a:pt x="4214" y="855"/>
                    <a:pt x="4297" y="1507"/>
                  </a:cubicBezTo>
                  <a:cubicBezTo>
                    <a:pt x="4349" y="1906"/>
                    <a:pt x="3800" y="2183"/>
                    <a:pt x="3616" y="2488"/>
                  </a:cubicBezTo>
                  <a:cubicBezTo>
                    <a:pt x="3476" y="2719"/>
                    <a:pt x="3575" y="3139"/>
                    <a:pt x="3572" y="3393"/>
                  </a:cubicBezTo>
                  <a:cubicBezTo>
                    <a:pt x="3570" y="3521"/>
                    <a:pt x="3669" y="3590"/>
                    <a:pt x="3776" y="3590"/>
                  </a:cubicBezTo>
                  <a:cubicBezTo>
                    <a:pt x="3809" y="3590"/>
                    <a:pt x="3844" y="3583"/>
                    <a:pt x="3877" y="3569"/>
                  </a:cubicBezTo>
                  <a:cubicBezTo>
                    <a:pt x="4204" y="3426"/>
                    <a:pt x="4530" y="3376"/>
                    <a:pt x="4857" y="3376"/>
                  </a:cubicBezTo>
                  <a:cubicBezTo>
                    <a:pt x="5440" y="3376"/>
                    <a:pt x="6023" y="3536"/>
                    <a:pt x="6610" y="3618"/>
                  </a:cubicBezTo>
                  <a:cubicBezTo>
                    <a:pt x="6611" y="3715"/>
                    <a:pt x="6621" y="3813"/>
                    <a:pt x="6642" y="3910"/>
                  </a:cubicBezTo>
                  <a:cubicBezTo>
                    <a:pt x="6490" y="4763"/>
                    <a:pt x="6595" y="5838"/>
                    <a:pt x="6593" y="6605"/>
                  </a:cubicBezTo>
                  <a:cubicBezTo>
                    <a:pt x="6590" y="7777"/>
                    <a:pt x="6508" y="8989"/>
                    <a:pt x="6618" y="10155"/>
                  </a:cubicBezTo>
                  <a:cubicBezTo>
                    <a:pt x="6263" y="10042"/>
                    <a:pt x="5856" y="10008"/>
                    <a:pt x="5437" y="10008"/>
                  </a:cubicBezTo>
                  <a:cubicBezTo>
                    <a:pt x="4801" y="10008"/>
                    <a:pt x="4139" y="10086"/>
                    <a:pt x="3591" y="10086"/>
                  </a:cubicBezTo>
                  <a:cubicBezTo>
                    <a:pt x="3055" y="10086"/>
                    <a:pt x="2386" y="10007"/>
                    <a:pt x="1742" y="10007"/>
                  </a:cubicBezTo>
                  <a:cubicBezTo>
                    <a:pt x="1325" y="10007"/>
                    <a:pt x="919" y="10040"/>
                    <a:pt x="566" y="10150"/>
                  </a:cubicBezTo>
                  <a:cubicBezTo>
                    <a:pt x="570" y="10070"/>
                    <a:pt x="571" y="9993"/>
                    <a:pt x="535" y="9916"/>
                  </a:cubicBezTo>
                  <a:cubicBezTo>
                    <a:pt x="530" y="9907"/>
                    <a:pt x="524" y="9899"/>
                    <a:pt x="519" y="9891"/>
                  </a:cubicBezTo>
                  <a:cubicBezTo>
                    <a:pt x="520" y="8782"/>
                    <a:pt x="514" y="7673"/>
                    <a:pt x="511" y="6564"/>
                  </a:cubicBezTo>
                  <a:cubicBezTo>
                    <a:pt x="509" y="5821"/>
                    <a:pt x="573" y="5014"/>
                    <a:pt x="499" y="4248"/>
                  </a:cubicBezTo>
                  <a:cubicBezTo>
                    <a:pt x="534" y="4074"/>
                    <a:pt x="538" y="3889"/>
                    <a:pt x="534" y="3712"/>
                  </a:cubicBezTo>
                  <a:lnTo>
                    <a:pt x="534" y="3712"/>
                  </a:lnTo>
                  <a:cubicBezTo>
                    <a:pt x="878" y="3730"/>
                    <a:pt x="1221" y="3744"/>
                    <a:pt x="1563" y="3744"/>
                  </a:cubicBezTo>
                  <a:cubicBezTo>
                    <a:pt x="1972" y="3744"/>
                    <a:pt x="2380" y="3725"/>
                    <a:pt x="2789" y="3674"/>
                  </a:cubicBezTo>
                  <a:cubicBezTo>
                    <a:pt x="2914" y="3658"/>
                    <a:pt x="3050" y="3572"/>
                    <a:pt x="3038" y="3426"/>
                  </a:cubicBezTo>
                  <a:cubicBezTo>
                    <a:pt x="3014" y="3160"/>
                    <a:pt x="3006" y="2898"/>
                    <a:pt x="3004" y="2632"/>
                  </a:cubicBezTo>
                  <a:cubicBezTo>
                    <a:pt x="3004" y="2516"/>
                    <a:pt x="2927" y="2434"/>
                    <a:pt x="2824" y="2394"/>
                  </a:cubicBezTo>
                  <a:cubicBezTo>
                    <a:pt x="2222" y="2170"/>
                    <a:pt x="1661" y="1158"/>
                    <a:pt x="2358" y="637"/>
                  </a:cubicBezTo>
                  <a:cubicBezTo>
                    <a:pt x="2575" y="475"/>
                    <a:pt x="2818" y="402"/>
                    <a:pt x="3056" y="402"/>
                  </a:cubicBezTo>
                  <a:close/>
                  <a:moveTo>
                    <a:pt x="3117" y="1"/>
                  </a:moveTo>
                  <a:cubicBezTo>
                    <a:pt x="2954" y="1"/>
                    <a:pt x="2781" y="19"/>
                    <a:pt x="2600" y="55"/>
                  </a:cubicBezTo>
                  <a:cubicBezTo>
                    <a:pt x="2020" y="168"/>
                    <a:pt x="1472" y="731"/>
                    <a:pt x="1575" y="1349"/>
                  </a:cubicBezTo>
                  <a:cubicBezTo>
                    <a:pt x="1642" y="1748"/>
                    <a:pt x="1795" y="2189"/>
                    <a:pt x="2094" y="2478"/>
                  </a:cubicBezTo>
                  <a:cubicBezTo>
                    <a:pt x="2446" y="2819"/>
                    <a:pt x="2486" y="2816"/>
                    <a:pt x="2523" y="3198"/>
                  </a:cubicBezTo>
                  <a:cubicBezTo>
                    <a:pt x="2174" y="3228"/>
                    <a:pt x="1826" y="3238"/>
                    <a:pt x="1478" y="3238"/>
                  </a:cubicBezTo>
                  <a:cubicBezTo>
                    <a:pt x="1081" y="3238"/>
                    <a:pt x="683" y="3225"/>
                    <a:pt x="283" y="3215"/>
                  </a:cubicBezTo>
                  <a:cubicBezTo>
                    <a:pt x="281" y="3215"/>
                    <a:pt x="279" y="3215"/>
                    <a:pt x="277" y="3215"/>
                  </a:cubicBezTo>
                  <a:cubicBezTo>
                    <a:pt x="156" y="3215"/>
                    <a:pt x="28" y="3328"/>
                    <a:pt x="41" y="3456"/>
                  </a:cubicBezTo>
                  <a:cubicBezTo>
                    <a:pt x="69" y="3772"/>
                    <a:pt x="48" y="4086"/>
                    <a:pt x="53" y="4402"/>
                  </a:cubicBezTo>
                  <a:cubicBezTo>
                    <a:pt x="0" y="5121"/>
                    <a:pt x="55" y="5869"/>
                    <a:pt x="53" y="6563"/>
                  </a:cubicBezTo>
                  <a:cubicBezTo>
                    <a:pt x="50" y="7708"/>
                    <a:pt x="43" y="8851"/>
                    <a:pt x="46" y="9996"/>
                  </a:cubicBezTo>
                  <a:cubicBezTo>
                    <a:pt x="43" y="10063"/>
                    <a:pt x="74" y="10129"/>
                    <a:pt x="127" y="10172"/>
                  </a:cubicBezTo>
                  <a:lnTo>
                    <a:pt x="127" y="10188"/>
                  </a:lnTo>
                  <a:cubicBezTo>
                    <a:pt x="119" y="10331"/>
                    <a:pt x="224" y="10398"/>
                    <a:pt x="335" y="10398"/>
                  </a:cubicBezTo>
                  <a:cubicBezTo>
                    <a:pt x="339" y="10398"/>
                    <a:pt x="343" y="10398"/>
                    <a:pt x="347" y="10398"/>
                  </a:cubicBezTo>
                  <a:cubicBezTo>
                    <a:pt x="350" y="10398"/>
                    <a:pt x="353" y="10396"/>
                    <a:pt x="356" y="10396"/>
                  </a:cubicBezTo>
                  <a:cubicBezTo>
                    <a:pt x="756" y="10571"/>
                    <a:pt x="1248" y="10620"/>
                    <a:pt x="1756" y="10620"/>
                  </a:cubicBezTo>
                  <a:cubicBezTo>
                    <a:pt x="2395" y="10620"/>
                    <a:pt x="3059" y="10543"/>
                    <a:pt x="3591" y="10541"/>
                  </a:cubicBezTo>
                  <a:cubicBezTo>
                    <a:pt x="3598" y="10541"/>
                    <a:pt x="3604" y="10541"/>
                    <a:pt x="3610" y="10541"/>
                  </a:cubicBezTo>
                  <a:cubicBezTo>
                    <a:pt x="4159" y="10541"/>
                    <a:pt x="4819" y="10621"/>
                    <a:pt x="5453" y="10621"/>
                  </a:cubicBezTo>
                  <a:cubicBezTo>
                    <a:pt x="5921" y="10621"/>
                    <a:pt x="6375" y="10577"/>
                    <a:pt x="6757" y="10424"/>
                  </a:cubicBezTo>
                  <a:cubicBezTo>
                    <a:pt x="6779" y="10431"/>
                    <a:pt x="6800" y="10434"/>
                    <a:pt x="6823" y="10434"/>
                  </a:cubicBezTo>
                  <a:cubicBezTo>
                    <a:pt x="6824" y="10434"/>
                    <a:pt x="6825" y="10434"/>
                    <a:pt x="6827" y="10434"/>
                  </a:cubicBezTo>
                  <a:cubicBezTo>
                    <a:pt x="6925" y="10434"/>
                    <a:pt x="7020" y="10369"/>
                    <a:pt x="7018" y="10255"/>
                  </a:cubicBezTo>
                  <a:cubicBezTo>
                    <a:pt x="7018" y="10254"/>
                    <a:pt x="7020" y="10252"/>
                    <a:pt x="7020" y="10249"/>
                  </a:cubicBezTo>
                  <a:cubicBezTo>
                    <a:pt x="7131" y="9171"/>
                    <a:pt x="7054" y="8055"/>
                    <a:pt x="7053" y="6971"/>
                  </a:cubicBezTo>
                  <a:cubicBezTo>
                    <a:pt x="7051" y="6084"/>
                    <a:pt x="7194" y="4809"/>
                    <a:pt x="6994" y="3841"/>
                  </a:cubicBezTo>
                  <a:cubicBezTo>
                    <a:pt x="7030" y="3712"/>
                    <a:pt x="7056" y="3579"/>
                    <a:pt x="7072" y="3446"/>
                  </a:cubicBezTo>
                  <a:cubicBezTo>
                    <a:pt x="7074" y="3439"/>
                    <a:pt x="7076" y="3433"/>
                    <a:pt x="7077" y="3425"/>
                  </a:cubicBezTo>
                  <a:cubicBezTo>
                    <a:pt x="7079" y="3405"/>
                    <a:pt x="7080" y="3382"/>
                    <a:pt x="7084" y="3361"/>
                  </a:cubicBezTo>
                  <a:cubicBezTo>
                    <a:pt x="7098" y="3214"/>
                    <a:pt x="6993" y="3142"/>
                    <a:pt x="6881" y="3142"/>
                  </a:cubicBezTo>
                  <a:cubicBezTo>
                    <a:pt x="6820" y="3142"/>
                    <a:pt x="6757" y="3163"/>
                    <a:pt x="6708" y="3205"/>
                  </a:cubicBezTo>
                  <a:cubicBezTo>
                    <a:pt x="6262" y="3198"/>
                    <a:pt x="5721" y="3008"/>
                    <a:pt x="5286" y="2972"/>
                  </a:cubicBezTo>
                  <a:cubicBezTo>
                    <a:pt x="5184" y="2962"/>
                    <a:pt x="5082" y="2958"/>
                    <a:pt x="4980" y="2958"/>
                  </a:cubicBezTo>
                  <a:cubicBezTo>
                    <a:pt x="4650" y="2958"/>
                    <a:pt x="4322" y="3006"/>
                    <a:pt x="4005" y="3101"/>
                  </a:cubicBezTo>
                  <a:cubicBezTo>
                    <a:pt x="4049" y="2786"/>
                    <a:pt x="4154" y="2494"/>
                    <a:pt x="4418" y="2288"/>
                  </a:cubicBezTo>
                  <a:cubicBezTo>
                    <a:pt x="4487" y="2234"/>
                    <a:pt x="4585" y="2119"/>
                    <a:pt x="4623" y="2024"/>
                  </a:cubicBezTo>
                  <a:cubicBezTo>
                    <a:pt x="4759" y="1669"/>
                    <a:pt x="4792" y="1267"/>
                    <a:pt x="4600" y="920"/>
                  </a:cubicBezTo>
                  <a:cubicBezTo>
                    <a:pt x="4248" y="279"/>
                    <a:pt x="3749" y="1"/>
                    <a:pt x="3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2626850" y="2068825"/>
              <a:ext cx="231500" cy="341725"/>
            </a:xfrm>
            <a:custGeom>
              <a:avLst/>
              <a:gdLst/>
              <a:ahLst/>
              <a:cxnLst/>
              <a:rect l="l" t="t" r="r" b="b"/>
              <a:pathLst>
                <a:path w="9260" h="13669" extrusionOk="0">
                  <a:moveTo>
                    <a:pt x="3933" y="516"/>
                  </a:moveTo>
                  <a:cubicBezTo>
                    <a:pt x="4696" y="516"/>
                    <a:pt x="5423" y="1099"/>
                    <a:pt x="5531" y="1937"/>
                  </a:cubicBezTo>
                  <a:cubicBezTo>
                    <a:pt x="5598" y="2453"/>
                    <a:pt x="4889" y="2810"/>
                    <a:pt x="4653" y="3202"/>
                  </a:cubicBezTo>
                  <a:cubicBezTo>
                    <a:pt x="4474" y="3497"/>
                    <a:pt x="4600" y="4040"/>
                    <a:pt x="4597" y="4367"/>
                  </a:cubicBezTo>
                  <a:cubicBezTo>
                    <a:pt x="4595" y="4531"/>
                    <a:pt x="4721" y="4620"/>
                    <a:pt x="4858" y="4620"/>
                  </a:cubicBezTo>
                  <a:cubicBezTo>
                    <a:pt x="4902" y="4620"/>
                    <a:pt x="4947" y="4610"/>
                    <a:pt x="4989" y="4592"/>
                  </a:cubicBezTo>
                  <a:cubicBezTo>
                    <a:pt x="5410" y="4408"/>
                    <a:pt x="5830" y="4344"/>
                    <a:pt x="6251" y="4344"/>
                  </a:cubicBezTo>
                  <a:cubicBezTo>
                    <a:pt x="7001" y="4344"/>
                    <a:pt x="7752" y="4549"/>
                    <a:pt x="8506" y="4656"/>
                  </a:cubicBezTo>
                  <a:cubicBezTo>
                    <a:pt x="8508" y="4782"/>
                    <a:pt x="8523" y="4907"/>
                    <a:pt x="8547" y="5031"/>
                  </a:cubicBezTo>
                  <a:cubicBezTo>
                    <a:pt x="8350" y="6130"/>
                    <a:pt x="8485" y="7512"/>
                    <a:pt x="8485" y="8499"/>
                  </a:cubicBezTo>
                  <a:cubicBezTo>
                    <a:pt x="8482" y="10008"/>
                    <a:pt x="8375" y="11567"/>
                    <a:pt x="8516" y="13069"/>
                  </a:cubicBezTo>
                  <a:cubicBezTo>
                    <a:pt x="8058" y="12922"/>
                    <a:pt x="7533" y="12878"/>
                    <a:pt x="6993" y="12878"/>
                  </a:cubicBezTo>
                  <a:cubicBezTo>
                    <a:pt x="6176" y="12878"/>
                    <a:pt x="5326" y="12979"/>
                    <a:pt x="4623" y="12979"/>
                  </a:cubicBezTo>
                  <a:cubicBezTo>
                    <a:pt x="3932" y="12979"/>
                    <a:pt x="3071" y="12877"/>
                    <a:pt x="2242" y="12877"/>
                  </a:cubicBezTo>
                  <a:cubicBezTo>
                    <a:pt x="1706" y="12877"/>
                    <a:pt x="1183" y="12920"/>
                    <a:pt x="729" y="13061"/>
                  </a:cubicBezTo>
                  <a:cubicBezTo>
                    <a:pt x="734" y="12958"/>
                    <a:pt x="736" y="12861"/>
                    <a:pt x="690" y="12761"/>
                  </a:cubicBezTo>
                  <a:cubicBezTo>
                    <a:pt x="685" y="12749"/>
                    <a:pt x="675" y="12741"/>
                    <a:pt x="668" y="12728"/>
                  </a:cubicBezTo>
                  <a:cubicBezTo>
                    <a:pt x="670" y="11301"/>
                    <a:pt x="662" y="9875"/>
                    <a:pt x="658" y="8448"/>
                  </a:cubicBezTo>
                  <a:cubicBezTo>
                    <a:pt x="655" y="7490"/>
                    <a:pt x="739" y="6452"/>
                    <a:pt x="644" y="5466"/>
                  </a:cubicBezTo>
                  <a:cubicBezTo>
                    <a:pt x="686" y="5243"/>
                    <a:pt x="693" y="5003"/>
                    <a:pt x="686" y="4775"/>
                  </a:cubicBezTo>
                  <a:lnTo>
                    <a:pt x="686" y="4775"/>
                  </a:lnTo>
                  <a:cubicBezTo>
                    <a:pt x="1134" y="4800"/>
                    <a:pt x="1581" y="4817"/>
                    <a:pt x="2027" y="4817"/>
                  </a:cubicBezTo>
                  <a:cubicBezTo>
                    <a:pt x="2548" y="4817"/>
                    <a:pt x="3069" y="4793"/>
                    <a:pt x="3590" y="4728"/>
                  </a:cubicBezTo>
                  <a:cubicBezTo>
                    <a:pt x="3751" y="4706"/>
                    <a:pt x="3926" y="4597"/>
                    <a:pt x="3910" y="4408"/>
                  </a:cubicBezTo>
                  <a:cubicBezTo>
                    <a:pt x="3880" y="4065"/>
                    <a:pt x="3869" y="3729"/>
                    <a:pt x="3865" y="3386"/>
                  </a:cubicBezTo>
                  <a:cubicBezTo>
                    <a:pt x="3865" y="3237"/>
                    <a:pt x="3769" y="3132"/>
                    <a:pt x="3634" y="3081"/>
                  </a:cubicBezTo>
                  <a:cubicBezTo>
                    <a:pt x="2860" y="2792"/>
                    <a:pt x="2136" y="1490"/>
                    <a:pt x="3035" y="819"/>
                  </a:cubicBezTo>
                  <a:cubicBezTo>
                    <a:pt x="3315" y="610"/>
                    <a:pt x="3627" y="516"/>
                    <a:pt x="3933" y="516"/>
                  </a:cubicBezTo>
                  <a:close/>
                  <a:moveTo>
                    <a:pt x="4011" y="1"/>
                  </a:moveTo>
                  <a:cubicBezTo>
                    <a:pt x="3800" y="1"/>
                    <a:pt x="3578" y="25"/>
                    <a:pt x="3345" y="71"/>
                  </a:cubicBezTo>
                  <a:cubicBezTo>
                    <a:pt x="2599" y="217"/>
                    <a:pt x="1894" y="940"/>
                    <a:pt x="2028" y="1737"/>
                  </a:cubicBezTo>
                  <a:cubicBezTo>
                    <a:pt x="2114" y="2251"/>
                    <a:pt x="2309" y="2817"/>
                    <a:pt x="2694" y="3189"/>
                  </a:cubicBezTo>
                  <a:cubicBezTo>
                    <a:pt x="3149" y="3629"/>
                    <a:pt x="3199" y="3624"/>
                    <a:pt x="3247" y="4116"/>
                  </a:cubicBezTo>
                  <a:cubicBezTo>
                    <a:pt x="2801" y="4154"/>
                    <a:pt x="2356" y="4167"/>
                    <a:pt x="1911" y="4167"/>
                  </a:cubicBezTo>
                  <a:cubicBezTo>
                    <a:pt x="1397" y="4167"/>
                    <a:pt x="882" y="4150"/>
                    <a:pt x="363" y="4136"/>
                  </a:cubicBezTo>
                  <a:cubicBezTo>
                    <a:pt x="361" y="4136"/>
                    <a:pt x="360" y="4136"/>
                    <a:pt x="358" y="4136"/>
                  </a:cubicBezTo>
                  <a:cubicBezTo>
                    <a:pt x="202" y="4136"/>
                    <a:pt x="37" y="4282"/>
                    <a:pt x="53" y="4447"/>
                  </a:cubicBezTo>
                  <a:cubicBezTo>
                    <a:pt x="89" y="4854"/>
                    <a:pt x="61" y="5258"/>
                    <a:pt x="66" y="5664"/>
                  </a:cubicBezTo>
                  <a:cubicBezTo>
                    <a:pt x="1" y="6590"/>
                    <a:pt x="71" y="7553"/>
                    <a:pt x="68" y="8447"/>
                  </a:cubicBezTo>
                  <a:cubicBezTo>
                    <a:pt x="65" y="9918"/>
                    <a:pt x="55" y="11391"/>
                    <a:pt x="60" y="12864"/>
                  </a:cubicBezTo>
                  <a:cubicBezTo>
                    <a:pt x="56" y="12951"/>
                    <a:pt x="94" y="13035"/>
                    <a:pt x="163" y="13089"/>
                  </a:cubicBezTo>
                  <a:lnTo>
                    <a:pt x="163" y="13112"/>
                  </a:lnTo>
                  <a:cubicBezTo>
                    <a:pt x="154" y="13293"/>
                    <a:pt x="289" y="13381"/>
                    <a:pt x="430" y="13381"/>
                  </a:cubicBezTo>
                  <a:cubicBezTo>
                    <a:pt x="435" y="13381"/>
                    <a:pt x="440" y="13381"/>
                    <a:pt x="445" y="13381"/>
                  </a:cubicBezTo>
                  <a:cubicBezTo>
                    <a:pt x="450" y="13381"/>
                    <a:pt x="453" y="13379"/>
                    <a:pt x="458" y="13379"/>
                  </a:cubicBezTo>
                  <a:cubicBezTo>
                    <a:pt x="973" y="13604"/>
                    <a:pt x="1607" y="13668"/>
                    <a:pt x="2261" y="13668"/>
                  </a:cubicBezTo>
                  <a:cubicBezTo>
                    <a:pt x="3084" y="13668"/>
                    <a:pt x="3938" y="13567"/>
                    <a:pt x="4623" y="13565"/>
                  </a:cubicBezTo>
                  <a:cubicBezTo>
                    <a:pt x="4630" y="13565"/>
                    <a:pt x="4636" y="13565"/>
                    <a:pt x="4642" y="13565"/>
                  </a:cubicBezTo>
                  <a:cubicBezTo>
                    <a:pt x="5350" y="13565"/>
                    <a:pt x="6203" y="13668"/>
                    <a:pt x="7021" y="13668"/>
                  </a:cubicBezTo>
                  <a:cubicBezTo>
                    <a:pt x="7623" y="13668"/>
                    <a:pt x="8205" y="13612"/>
                    <a:pt x="8697" y="13417"/>
                  </a:cubicBezTo>
                  <a:cubicBezTo>
                    <a:pt x="8723" y="13425"/>
                    <a:pt x="8752" y="13429"/>
                    <a:pt x="8780" y="13429"/>
                  </a:cubicBezTo>
                  <a:cubicBezTo>
                    <a:pt x="8781" y="13429"/>
                    <a:pt x="8783" y="13429"/>
                    <a:pt x="8784" y="13429"/>
                  </a:cubicBezTo>
                  <a:cubicBezTo>
                    <a:pt x="8912" y="13429"/>
                    <a:pt x="9033" y="13345"/>
                    <a:pt x="9033" y="13199"/>
                  </a:cubicBezTo>
                  <a:cubicBezTo>
                    <a:pt x="9033" y="13196"/>
                    <a:pt x="9034" y="13194"/>
                    <a:pt x="9034" y="13191"/>
                  </a:cubicBezTo>
                  <a:cubicBezTo>
                    <a:pt x="9179" y="11803"/>
                    <a:pt x="9079" y="10366"/>
                    <a:pt x="9075" y="8972"/>
                  </a:cubicBezTo>
                  <a:cubicBezTo>
                    <a:pt x="9074" y="7828"/>
                    <a:pt x="9259" y="6188"/>
                    <a:pt x="9000" y="4941"/>
                  </a:cubicBezTo>
                  <a:cubicBezTo>
                    <a:pt x="9048" y="4775"/>
                    <a:pt x="9082" y="4605"/>
                    <a:pt x="9102" y="4433"/>
                  </a:cubicBezTo>
                  <a:cubicBezTo>
                    <a:pt x="9103" y="4424"/>
                    <a:pt x="9107" y="4416"/>
                    <a:pt x="9108" y="4408"/>
                  </a:cubicBezTo>
                  <a:cubicBezTo>
                    <a:pt x="9110" y="4380"/>
                    <a:pt x="9113" y="4352"/>
                    <a:pt x="9116" y="4326"/>
                  </a:cubicBezTo>
                  <a:cubicBezTo>
                    <a:pt x="9135" y="4136"/>
                    <a:pt x="9001" y="4044"/>
                    <a:pt x="8855" y="4044"/>
                  </a:cubicBezTo>
                  <a:cubicBezTo>
                    <a:pt x="8777" y="4044"/>
                    <a:pt x="8695" y="4071"/>
                    <a:pt x="8633" y="4124"/>
                  </a:cubicBezTo>
                  <a:cubicBezTo>
                    <a:pt x="8058" y="4116"/>
                    <a:pt x="7361" y="3870"/>
                    <a:pt x="6803" y="3824"/>
                  </a:cubicBezTo>
                  <a:cubicBezTo>
                    <a:pt x="6672" y="3813"/>
                    <a:pt x="6540" y="3808"/>
                    <a:pt x="6410" y="3808"/>
                  </a:cubicBezTo>
                  <a:cubicBezTo>
                    <a:pt x="5982" y="3808"/>
                    <a:pt x="5562" y="3867"/>
                    <a:pt x="5153" y="3991"/>
                  </a:cubicBezTo>
                  <a:cubicBezTo>
                    <a:pt x="5211" y="3586"/>
                    <a:pt x="5345" y="3210"/>
                    <a:pt x="5686" y="2943"/>
                  </a:cubicBezTo>
                  <a:cubicBezTo>
                    <a:pt x="5775" y="2874"/>
                    <a:pt x="5903" y="2726"/>
                    <a:pt x="5949" y="2603"/>
                  </a:cubicBezTo>
                  <a:cubicBezTo>
                    <a:pt x="6124" y="2147"/>
                    <a:pt x="6167" y="1632"/>
                    <a:pt x="5921" y="1183"/>
                  </a:cubicBezTo>
                  <a:cubicBezTo>
                    <a:pt x="5467" y="358"/>
                    <a:pt x="4824" y="1"/>
                    <a:pt x="4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1684800" y="2190300"/>
              <a:ext cx="149175" cy="220250"/>
            </a:xfrm>
            <a:custGeom>
              <a:avLst/>
              <a:gdLst/>
              <a:ahLst/>
              <a:cxnLst/>
              <a:rect l="l" t="t" r="r" b="b"/>
              <a:pathLst>
                <a:path w="5967" h="8810" extrusionOk="0">
                  <a:moveTo>
                    <a:pt x="2534" y="335"/>
                  </a:moveTo>
                  <a:cubicBezTo>
                    <a:pt x="3026" y="335"/>
                    <a:pt x="3494" y="711"/>
                    <a:pt x="3564" y="1252"/>
                  </a:cubicBezTo>
                  <a:cubicBezTo>
                    <a:pt x="3608" y="1581"/>
                    <a:pt x="3152" y="1813"/>
                    <a:pt x="2999" y="2065"/>
                  </a:cubicBezTo>
                  <a:cubicBezTo>
                    <a:pt x="2884" y="2256"/>
                    <a:pt x="2965" y="2605"/>
                    <a:pt x="2961" y="2817"/>
                  </a:cubicBezTo>
                  <a:cubicBezTo>
                    <a:pt x="2961" y="2921"/>
                    <a:pt x="3044" y="2979"/>
                    <a:pt x="3132" y="2979"/>
                  </a:cubicBezTo>
                  <a:cubicBezTo>
                    <a:pt x="3160" y="2979"/>
                    <a:pt x="3189" y="2973"/>
                    <a:pt x="3216" y="2961"/>
                  </a:cubicBezTo>
                  <a:cubicBezTo>
                    <a:pt x="3487" y="2843"/>
                    <a:pt x="3758" y="2801"/>
                    <a:pt x="4029" y="2801"/>
                  </a:cubicBezTo>
                  <a:cubicBezTo>
                    <a:pt x="4512" y="2801"/>
                    <a:pt x="4996" y="2934"/>
                    <a:pt x="5483" y="3002"/>
                  </a:cubicBezTo>
                  <a:cubicBezTo>
                    <a:pt x="5483" y="3084"/>
                    <a:pt x="5493" y="3164"/>
                    <a:pt x="5509" y="3245"/>
                  </a:cubicBezTo>
                  <a:cubicBezTo>
                    <a:pt x="5383" y="3953"/>
                    <a:pt x="5470" y="4844"/>
                    <a:pt x="5468" y="5479"/>
                  </a:cubicBezTo>
                  <a:cubicBezTo>
                    <a:pt x="5466" y="6452"/>
                    <a:pt x="5398" y="7456"/>
                    <a:pt x="5488" y="8425"/>
                  </a:cubicBezTo>
                  <a:cubicBezTo>
                    <a:pt x="5192" y="8330"/>
                    <a:pt x="4853" y="8302"/>
                    <a:pt x="4504" y="8302"/>
                  </a:cubicBezTo>
                  <a:cubicBezTo>
                    <a:pt x="3979" y="8302"/>
                    <a:pt x="3432" y="8366"/>
                    <a:pt x="2980" y="8366"/>
                  </a:cubicBezTo>
                  <a:cubicBezTo>
                    <a:pt x="2533" y="8366"/>
                    <a:pt x="1978" y="8300"/>
                    <a:pt x="1444" y="8300"/>
                  </a:cubicBezTo>
                  <a:cubicBezTo>
                    <a:pt x="1099" y="8300"/>
                    <a:pt x="762" y="8328"/>
                    <a:pt x="470" y="8419"/>
                  </a:cubicBezTo>
                  <a:cubicBezTo>
                    <a:pt x="473" y="8351"/>
                    <a:pt x="473" y="8289"/>
                    <a:pt x="443" y="8225"/>
                  </a:cubicBezTo>
                  <a:cubicBezTo>
                    <a:pt x="440" y="8217"/>
                    <a:pt x="434" y="8210"/>
                    <a:pt x="430" y="8204"/>
                  </a:cubicBezTo>
                  <a:cubicBezTo>
                    <a:pt x="432" y="7285"/>
                    <a:pt x="427" y="6365"/>
                    <a:pt x="424" y="5446"/>
                  </a:cubicBezTo>
                  <a:cubicBezTo>
                    <a:pt x="422" y="4829"/>
                    <a:pt x="476" y="4160"/>
                    <a:pt x="414" y="3524"/>
                  </a:cubicBezTo>
                  <a:cubicBezTo>
                    <a:pt x="440" y="3378"/>
                    <a:pt x="448" y="3228"/>
                    <a:pt x="442" y="3079"/>
                  </a:cubicBezTo>
                  <a:lnTo>
                    <a:pt x="442" y="3079"/>
                  </a:lnTo>
                  <a:cubicBezTo>
                    <a:pt x="731" y="3094"/>
                    <a:pt x="1020" y="3106"/>
                    <a:pt x="1308" y="3106"/>
                  </a:cubicBezTo>
                  <a:cubicBezTo>
                    <a:pt x="1644" y="3106"/>
                    <a:pt x="1978" y="3090"/>
                    <a:pt x="2314" y="3048"/>
                  </a:cubicBezTo>
                  <a:cubicBezTo>
                    <a:pt x="2417" y="3035"/>
                    <a:pt x="2530" y="2964"/>
                    <a:pt x="2520" y="2843"/>
                  </a:cubicBezTo>
                  <a:cubicBezTo>
                    <a:pt x="2499" y="2623"/>
                    <a:pt x="2494" y="2405"/>
                    <a:pt x="2491" y="2185"/>
                  </a:cubicBezTo>
                  <a:cubicBezTo>
                    <a:pt x="2491" y="2088"/>
                    <a:pt x="2428" y="2021"/>
                    <a:pt x="2341" y="1988"/>
                  </a:cubicBezTo>
                  <a:cubicBezTo>
                    <a:pt x="1843" y="1801"/>
                    <a:pt x="1377" y="963"/>
                    <a:pt x="1956" y="530"/>
                  </a:cubicBezTo>
                  <a:cubicBezTo>
                    <a:pt x="2136" y="395"/>
                    <a:pt x="2337" y="335"/>
                    <a:pt x="2534" y="335"/>
                  </a:cubicBezTo>
                  <a:close/>
                  <a:moveTo>
                    <a:pt x="2585" y="1"/>
                  </a:moveTo>
                  <a:cubicBezTo>
                    <a:pt x="2449" y="1"/>
                    <a:pt x="2306" y="16"/>
                    <a:pt x="2156" y="46"/>
                  </a:cubicBezTo>
                  <a:cubicBezTo>
                    <a:pt x="1675" y="139"/>
                    <a:pt x="1221" y="605"/>
                    <a:pt x="1306" y="1120"/>
                  </a:cubicBezTo>
                  <a:cubicBezTo>
                    <a:pt x="1362" y="1450"/>
                    <a:pt x="1488" y="1816"/>
                    <a:pt x="1738" y="2055"/>
                  </a:cubicBezTo>
                  <a:cubicBezTo>
                    <a:pt x="2030" y="2338"/>
                    <a:pt x="2063" y="2336"/>
                    <a:pt x="2092" y="2653"/>
                  </a:cubicBezTo>
                  <a:cubicBezTo>
                    <a:pt x="1806" y="2678"/>
                    <a:pt x="1522" y="2686"/>
                    <a:pt x="1237" y="2686"/>
                  </a:cubicBezTo>
                  <a:cubicBezTo>
                    <a:pt x="904" y="2686"/>
                    <a:pt x="571" y="2675"/>
                    <a:pt x="235" y="2666"/>
                  </a:cubicBezTo>
                  <a:cubicBezTo>
                    <a:pt x="234" y="2666"/>
                    <a:pt x="233" y="2666"/>
                    <a:pt x="232" y="2666"/>
                  </a:cubicBezTo>
                  <a:cubicBezTo>
                    <a:pt x="130" y="2666"/>
                    <a:pt x="24" y="2760"/>
                    <a:pt x="35" y="2866"/>
                  </a:cubicBezTo>
                  <a:cubicBezTo>
                    <a:pt x="58" y="3128"/>
                    <a:pt x="40" y="3389"/>
                    <a:pt x="43" y="3652"/>
                  </a:cubicBezTo>
                  <a:cubicBezTo>
                    <a:pt x="1" y="4247"/>
                    <a:pt x="46" y="4869"/>
                    <a:pt x="43" y="5445"/>
                  </a:cubicBezTo>
                  <a:cubicBezTo>
                    <a:pt x="42" y="6393"/>
                    <a:pt x="35" y="7343"/>
                    <a:pt x="38" y="8291"/>
                  </a:cubicBezTo>
                  <a:cubicBezTo>
                    <a:pt x="37" y="8348"/>
                    <a:pt x="61" y="8401"/>
                    <a:pt x="106" y="8437"/>
                  </a:cubicBezTo>
                  <a:lnTo>
                    <a:pt x="106" y="8451"/>
                  </a:lnTo>
                  <a:cubicBezTo>
                    <a:pt x="99" y="8568"/>
                    <a:pt x="187" y="8625"/>
                    <a:pt x="278" y="8625"/>
                  </a:cubicBezTo>
                  <a:cubicBezTo>
                    <a:pt x="281" y="8625"/>
                    <a:pt x="283" y="8625"/>
                    <a:pt x="286" y="8625"/>
                  </a:cubicBezTo>
                  <a:cubicBezTo>
                    <a:pt x="289" y="8625"/>
                    <a:pt x="293" y="8624"/>
                    <a:pt x="296" y="8624"/>
                  </a:cubicBezTo>
                  <a:cubicBezTo>
                    <a:pt x="627" y="8769"/>
                    <a:pt x="1036" y="8810"/>
                    <a:pt x="1457" y="8810"/>
                  </a:cubicBezTo>
                  <a:cubicBezTo>
                    <a:pt x="1987" y="8810"/>
                    <a:pt x="2537" y="8745"/>
                    <a:pt x="2980" y="8743"/>
                  </a:cubicBezTo>
                  <a:cubicBezTo>
                    <a:pt x="2986" y="8743"/>
                    <a:pt x="2992" y="8743"/>
                    <a:pt x="2999" y="8743"/>
                  </a:cubicBezTo>
                  <a:cubicBezTo>
                    <a:pt x="3452" y="8743"/>
                    <a:pt x="3998" y="8809"/>
                    <a:pt x="4522" y="8809"/>
                  </a:cubicBezTo>
                  <a:cubicBezTo>
                    <a:pt x="4911" y="8809"/>
                    <a:pt x="5287" y="8773"/>
                    <a:pt x="5604" y="8647"/>
                  </a:cubicBezTo>
                  <a:cubicBezTo>
                    <a:pt x="5622" y="8653"/>
                    <a:pt x="5640" y="8655"/>
                    <a:pt x="5658" y="8655"/>
                  </a:cubicBezTo>
                  <a:cubicBezTo>
                    <a:pt x="5742" y="8655"/>
                    <a:pt x="5821" y="8602"/>
                    <a:pt x="5821" y="8507"/>
                  </a:cubicBezTo>
                  <a:cubicBezTo>
                    <a:pt x="5821" y="8506"/>
                    <a:pt x="5822" y="8504"/>
                    <a:pt x="5822" y="8502"/>
                  </a:cubicBezTo>
                  <a:cubicBezTo>
                    <a:pt x="5914" y="7608"/>
                    <a:pt x="5850" y="6681"/>
                    <a:pt x="5849" y="5783"/>
                  </a:cubicBezTo>
                  <a:cubicBezTo>
                    <a:pt x="5847" y="5046"/>
                    <a:pt x="5967" y="3990"/>
                    <a:pt x="5801" y="3186"/>
                  </a:cubicBezTo>
                  <a:cubicBezTo>
                    <a:pt x="5831" y="3077"/>
                    <a:pt x="5854" y="2968"/>
                    <a:pt x="5865" y="2858"/>
                  </a:cubicBezTo>
                  <a:cubicBezTo>
                    <a:pt x="5865" y="2851"/>
                    <a:pt x="5868" y="2846"/>
                    <a:pt x="5870" y="2841"/>
                  </a:cubicBezTo>
                  <a:cubicBezTo>
                    <a:pt x="5872" y="2823"/>
                    <a:pt x="5873" y="2805"/>
                    <a:pt x="5875" y="2789"/>
                  </a:cubicBezTo>
                  <a:cubicBezTo>
                    <a:pt x="5887" y="2666"/>
                    <a:pt x="5800" y="2607"/>
                    <a:pt x="5707" y="2607"/>
                  </a:cubicBezTo>
                  <a:cubicBezTo>
                    <a:pt x="5656" y="2607"/>
                    <a:pt x="5604" y="2625"/>
                    <a:pt x="5563" y="2659"/>
                  </a:cubicBezTo>
                  <a:cubicBezTo>
                    <a:pt x="5194" y="2653"/>
                    <a:pt x="4745" y="2495"/>
                    <a:pt x="4384" y="2466"/>
                  </a:cubicBezTo>
                  <a:cubicBezTo>
                    <a:pt x="4298" y="2458"/>
                    <a:pt x="4213" y="2454"/>
                    <a:pt x="4127" y="2454"/>
                  </a:cubicBezTo>
                  <a:cubicBezTo>
                    <a:pt x="3855" y="2454"/>
                    <a:pt x="3583" y="2494"/>
                    <a:pt x="3321" y="2572"/>
                  </a:cubicBezTo>
                  <a:cubicBezTo>
                    <a:pt x="3358" y="2311"/>
                    <a:pt x="3444" y="2069"/>
                    <a:pt x="3664" y="1898"/>
                  </a:cubicBezTo>
                  <a:cubicBezTo>
                    <a:pt x="3721" y="1852"/>
                    <a:pt x="3803" y="1757"/>
                    <a:pt x="3834" y="1678"/>
                  </a:cubicBezTo>
                  <a:cubicBezTo>
                    <a:pt x="3947" y="1385"/>
                    <a:pt x="3974" y="1053"/>
                    <a:pt x="3816" y="763"/>
                  </a:cubicBezTo>
                  <a:cubicBezTo>
                    <a:pt x="3524" y="231"/>
                    <a:pt x="3109" y="1"/>
                    <a:pt x="2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2795750" y="2611075"/>
              <a:ext cx="53250" cy="82500"/>
            </a:xfrm>
            <a:custGeom>
              <a:avLst/>
              <a:gdLst/>
              <a:ahLst/>
              <a:cxnLst/>
              <a:rect l="l" t="t" r="r" b="b"/>
              <a:pathLst>
                <a:path w="2130" h="3300" extrusionOk="0">
                  <a:moveTo>
                    <a:pt x="293" y="1"/>
                  </a:moveTo>
                  <a:cubicBezTo>
                    <a:pt x="151" y="1"/>
                    <a:pt x="1" y="117"/>
                    <a:pt x="16" y="270"/>
                  </a:cubicBezTo>
                  <a:cubicBezTo>
                    <a:pt x="82" y="910"/>
                    <a:pt x="126" y="1553"/>
                    <a:pt x="187" y="2193"/>
                  </a:cubicBezTo>
                  <a:cubicBezTo>
                    <a:pt x="213" y="2493"/>
                    <a:pt x="193" y="3158"/>
                    <a:pt x="517" y="3294"/>
                  </a:cubicBezTo>
                  <a:cubicBezTo>
                    <a:pt x="525" y="3298"/>
                    <a:pt x="533" y="3300"/>
                    <a:pt x="542" y="3300"/>
                  </a:cubicBezTo>
                  <a:cubicBezTo>
                    <a:pt x="553" y="3300"/>
                    <a:pt x="564" y="3296"/>
                    <a:pt x="574" y="3287"/>
                  </a:cubicBezTo>
                  <a:cubicBezTo>
                    <a:pt x="822" y="3067"/>
                    <a:pt x="664" y="2483"/>
                    <a:pt x="650" y="2193"/>
                  </a:cubicBezTo>
                  <a:cubicBezTo>
                    <a:pt x="641" y="2057"/>
                    <a:pt x="636" y="1919"/>
                    <a:pt x="628" y="1783"/>
                  </a:cubicBezTo>
                  <a:lnTo>
                    <a:pt x="628" y="1783"/>
                  </a:lnTo>
                  <a:cubicBezTo>
                    <a:pt x="856" y="1905"/>
                    <a:pt x="1153" y="1937"/>
                    <a:pt x="1442" y="1937"/>
                  </a:cubicBezTo>
                  <a:cubicBezTo>
                    <a:pt x="1666" y="1937"/>
                    <a:pt x="1885" y="1918"/>
                    <a:pt x="2064" y="1906"/>
                  </a:cubicBezTo>
                  <a:cubicBezTo>
                    <a:pt x="2111" y="1904"/>
                    <a:pt x="2128" y="1842"/>
                    <a:pt x="2088" y="1817"/>
                  </a:cubicBezTo>
                  <a:cubicBezTo>
                    <a:pt x="1726" y="1579"/>
                    <a:pt x="1136" y="1444"/>
                    <a:pt x="676" y="1444"/>
                  </a:cubicBezTo>
                  <a:cubicBezTo>
                    <a:pt x="655" y="1444"/>
                    <a:pt x="634" y="1444"/>
                    <a:pt x="613" y="1445"/>
                  </a:cubicBezTo>
                  <a:cubicBezTo>
                    <a:pt x="600" y="1181"/>
                    <a:pt x="587" y="917"/>
                    <a:pt x="576" y="654"/>
                  </a:cubicBezTo>
                  <a:lnTo>
                    <a:pt x="576" y="654"/>
                  </a:lnTo>
                  <a:cubicBezTo>
                    <a:pt x="898" y="759"/>
                    <a:pt x="1231" y="845"/>
                    <a:pt x="1563" y="845"/>
                  </a:cubicBezTo>
                  <a:cubicBezTo>
                    <a:pt x="1736" y="845"/>
                    <a:pt x="1909" y="821"/>
                    <a:pt x="2078" y="764"/>
                  </a:cubicBezTo>
                  <a:cubicBezTo>
                    <a:pt x="2116" y="754"/>
                    <a:pt x="2129" y="707"/>
                    <a:pt x="2101" y="677"/>
                  </a:cubicBezTo>
                  <a:cubicBezTo>
                    <a:pt x="1635" y="239"/>
                    <a:pt x="953" y="177"/>
                    <a:pt x="359" y="10"/>
                  </a:cubicBezTo>
                  <a:cubicBezTo>
                    <a:pt x="338" y="4"/>
                    <a:pt x="316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2856425" y="2671775"/>
              <a:ext cx="28125" cy="47250"/>
            </a:xfrm>
            <a:custGeom>
              <a:avLst/>
              <a:gdLst/>
              <a:ahLst/>
              <a:cxnLst/>
              <a:rect l="l" t="t" r="r" b="b"/>
              <a:pathLst>
                <a:path w="1125" h="1890" extrusionOk="0">
                  <a:moveTo>
                    <a:pt x="639" y="0"/>
                  </a:moveTo>
                  <a:cubicBezTo>
                    <a:pt x="581" y="0"/>
                    <a:pt x="523" y="23"/>
                    <a:pt x="475" y="77"/>
                  </a:cubicBezTo>
                  <a:cubicBezTo>
                    <a:pt x="270" y="303"/>
                    <a:pt x="1" y="488"/>
                    <a:pt x="17" y="826"/>
                  </a:cubicBezTo>
                  <a:cubicBezTo>
                    <a:pt x="17" y="865"/>
                    <a:pt x="48" y="892"/>
                    <a:pt x="83" y="892"/>
                  </a:cubicBezTo>
                  <a:cubicBezTo>
                    <a:pt x="94" y="892"/>
                    <a:pt x="105" y="890"/>
                    <a:pt x="116" y="884"/>
                  </a:cubicBezTo>
                  <a:cubicBezTo>
                    <a:pt x="229" y="821"/>
                    <a:pt x="334" y="739"/>
                    <a:pt x="440" y="662"/>
                  </a:cubicBezTo>
                  <a:cubicBezTo>
                    <a:pt x="450" y="784"/>
                    <a:pt x="460" y="905"/>
                    <a:pt x="473" y="1025"/>
                  </a:cubicBezTo>
                  <a:cubicBezTo>
                    <a:pt x="504" y="1305"/>
                    <a:pt x="608" y="1581"/>
                    <a:pt x="672" y="1855"/>
                  </a:cubicBezTo>
                  <a:cubicBezTo>
                    <a:pt x="678" y="1878"/>
                    <a:pt x="698" y="1889"/>
                    <a:pt x="717" y="1889"/>
                  </a:cubicBezTo>
                  <a:cubicBezTo>
                    <a:pt x="736" y="1889"/>
                    <a:pt x="756" y="1878"/>
                    <a:pt x="764" y="1855"/>
                  </a:cubicBezTo>
                  <a:cubicBezTo>
                    <a:pt x="903" y="1284"/>
                    <a:pt x="1124" y="779"/>
                    <a:pt x="898" y="188"/>
                  </a:cubicBezTo>
                  <a:cubicBezTo>
                    <a:pt x="856" y="80"/>
                    <a:pt x="748" y="0"/>
                    <a:pt x="6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1721675" y="2643325"/>
              <a:ext cx="52600" cy="78875"/>
            </a:xfrm>
            <a:custGeom>
              <a:avLst/>
              <a:gdLst/>
              <a:ahLst/>
              <a:cxnLst/>
              <a:rect l="l" t="t" r="r" b="b"/>
              <a:pathLst>
                <a:path w="2104" h="3155" extrusionOk="0">
                  <a:moveTo>
                    <a:pt x="896" y="0"/>
                  </a:moveTo>
                  <a:cubicBezTo>
                    <a:pt x="661" y="0"/>
                    <a:pt x="423" y="30"/>
                    <a:pt x="197" y="73"/>
                  </a:cubicBezTo>
                  <a:cubicBezTo>
                    <a:pt x="54" y="99"/>
                    <a:pt x="0" y="255"/>
                    <a:pt x="23" y="380"/>
                  </a:cubicBezTo>
                  <a:cubicBezTo>
                    <a:pt x="118" y="916"/>
                    <a:pt x="166" y="1454"/>
                    <a:pt x="204" y="1997"/>
                  </a:cubicBezTo>
                  <a:cubicBezTo>
                    <a:pt x="227" y="2333"/>
                    <a:pt x="166" y="2881"/>
                    <a:pt x="420" y="3140"/>
                  </a:cubicBezTo>
                  <a:cubicBezTo>
                    <a:pt x="430" y="3150"/>
                    <a:pt x="442" y="3154"/>
                    <a:pt x="454" y="3154"/>
                  </a:cubicBezTo>
                  <a:cubicBezTo>
                    <a:pt x="467" y="3154"/>
                    <a:pt x="478" y="3150"/>
                    <a:pt x="487" y="3140"/>
                  </a:cubicBezTo>
                  <a:cubicBezTo>
                    <a:pt x="748" y="2871"/>
                    <a:pt x="650" y="2338"/>
                    <a:pt x="642" y="1997"/>
                  </a:cubicBezTo>
                  <a:cubicBezTo>
                    <a:pt x="638" y="1899"/>
                    <a:pt x="630" y="1802"/>
                    <a:pt x="625" y="1703"/>
                  </a:cubicBezTo>
                  <a:lnTo>
                    <a:pt x="625" y="1703"/>
                  </a:lnTo>
                  <a:cubicBezTo>
                    <a:pt x="786" y="1795"/>
                    <a:pt x="985" y="1823"/>
                    <a:pt x="1191" y="1823"/>
                  </a:cubicBezTo>
                  <a:cubicBezTo>
                    <a:pt x="1468" y="1823"/>
                    <a:pt x="1757" y="1772"/>
                    <a:pt x="1979" y="1753"/>
                  </a:cubicBezTo>
                  <a:cubicBezTo>
                    <a:pt x="2028" y="1753"/>
                    <a:pt x="2038" y="1684"/>
                    <a:pt x="1990" y="1669"/>
                  </a:cubicBezTo>
                  <a:cubicBezTo>
                    <a:pt x="1724" y="1572"/>
                    <a:pt x="1470" y="1480"/>
                    <a:pt x="1188" y="1448"/>
                  </a:cubicBezTo>
                  <a:cubicBezTo>
                    <a:pt x="996" y="1425"/>
                    <a:pt x="802" y="1416"/>
                    <a:pt x="611" y="1400"/>
                  </a:cubicBezTo>
                  <a:cubicBezTo>
                    <a:pt x="591" y="1111"/>
                    <a:pt x="566" y="823"/>
                    <a:pt x="537" y="534"/>
                  </a:cubicBezTo>
                  <a:cubicBezTo>
                    <a:pt x="578" y="532"/>
                    <a:pt x="619" y="531"/>
                    <a:pt x="661" y="531"/>
                  </a:cubicBezTo>
                  <a:cubicBezTo>
                    <a:pt x="939" y="531"/>
                    <a:pt x="1214" y="570"/>
                    <a:pt x="1488" y="570"/>
                  </a:cubicBezTo>
                  <a:cubicBezTo>
                    <a:pt x="1678" y="570"/>
                    <a:pt x="1867" y="551"/>
                    <a:pt x="2056" y="488"/>
                  </a:cubicBezTo>
                  <a:cubicBezTo>
                    <a:pt x="2090" y="478"/>
                    <a:pt x="2103" y="432"/>
                    <a:pt x="2077" y="406"/>
                  </a:cubicBezTo>
                  <a:cubicBezTo>
                    <a:pt x="1753" y="101"/>
                    <a:pt x="1329" y="0"/>
                    <a:pt x="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1774950" y="2707775"/>
              <a:ext cx="34625" cy="51800"/>
            </a:xfrm>
            <a:custGeom>
              <a:avLst/>
              <a:gdLst/>
              <a:ahLst/>
              <a:cxnLst/>
              <a:rect l="l" t="t" r="r" b="b"/>
              <a:pathLst>
                <a:path w="1385" h="2072" extrusionOk="0">
                  <a:moveTo>
                    <a:pt x="432" y="0"/>
                  </a:moveTo>
                  <a:cubicBezTo>
                    <a:pt x="260" y="0"/>
                    <a:pt x="83" y="82"/>
                    <a:pt x="20" y="228"/>
                  </a:cubicBezTo>
                  <a:cubicBezTo>
                    <a:pt x="5" y="264"/>
                    <a:pt x="0" y="313"/>
                    <a:pt x="35" y="341"/>
                  </a:cubicBezTo>
                  <a:cubicBezTo>
                    <a:pt x="133" y="423"/>
                    <a:pt x="233" y="431"/>
                    <a:pt x="351" y="441"/>
                  </a:cubicBezTo>
                  <a:cubicBezTo>
                    <a:pt x="335" y="499"/>
                    <a:pt x="313" y="553"/>
                    <a:pt x="291" y="607"/>
                  </a:cubicBezTo>
                  <a:cubicBezTo>
                    <a:pt x="163" y="902"/>
                    <a:pt x="126" y="1105"/>
                    <a:pt x="135" y="1424"/>
                  </a:cubicBezTo>
                  <a:cubicBezTo>
                    <a:pt x="147" y="1914"/>
                    <a:pt x="440" y="2072"/>
                    <a:pt x="804" y="2072"/>
                  </a:cubicBezTo>
                  <a:cubicBezTo>
                    <a:pt x="970" y="2072"/>
                    <a:pt x="1150" y="2039"/>
                    <a:pt x="1326" y="1990"/>
                  </a:cubicBezTo>
                  <a:cubicBezTo>
                    <a:pt x="1385" y="1973"/>
                    <a:pt x="1385" y="1903"/>
                    <a:pt x="1340" y="1870"/>
                  </a:cubicBezTo>
                  <a:cubicBezTo>
                    <a:pt x="1206" y="1765"/>
                    <a:pt x="1047" y="1632"/>
                    <a:pt x="881" y="1578"/>
                  </a:cubicBezTo>
                  <a:cubicBezTo>
                    <a:pt x="846" y="1567"/>
                    <a:pt x="708" y="1514"/>
                    <a:pt x="670" y="1514"/>
                  </a:cubicBezTo>
                  <a:cubicBezTo>
                    <a:pt x="662" y="1514"/>
                    <a:pt x="658" y="1517"/>
                    <a:pt x="663" y="1524"/>
                  </a:cubicBezTo>
                  <a:cubicBezTo>
                    <a:pt x="520" y="1329"/>
                    <a:pt x="615" y="1038"/>
                    <a:pt x="697" y="845"/>
                  </a:cubicBezTo>
                  <a:cubicBezTo>
                    <a:pt x="789" y="626"/>
                    <a:pt x="924" y="348"/>
                    <a:pt x="751" y="134"/>
                  </a:cubicBezTo>
                  <a:cubicBezTo>
                    <a:pt x="678" y="43"/>
                    <a:pt x="557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2012525" y="2169700"/>
              <a:ext cx="86675" cy="143050"/>
            </a:xfrm>
            <a:custGeom>
              <a:avLst/>
              <a:gdLst/>
              <a:ahLst/>
              <a:cxnLst/>
              <a:rect l="l" t="t" r="r" b="b"/>
              <a:pathLst>
                <a:path w="3467" h="5722" extrusionOk="0">
                  <a:moveTo>
                    <a:pt x="1490" y="0"/>
                  </a:moveTo>
                  <a:cubicBezTo>
                    <a:pt x="1081" y="0"/>
                    <a:pt x="665" y="45"/>
                    <a:pt x="227" y="135"/>
                  </a:cubicBezTo>
                  <a:cubicBezTo>
                    <a:pt x="61" y="170"/>
                    <a:pt x="0" y="345"/>
                    <a:pt x="25" y="491"/>
                  </a:cubicBezTo>
                  <a:cubicBezTo>
                    <a:pt x="177" y="1392"/>
                    <a:pt x="323" y="2292"/>
                    <a:pt x="417" y="3201"/>
                  </a:cubicBezTo>
                  <a:cubicBezTo>
                    <a:pt x="502" y="4016"/>
                    <a:pt x="425" y="4841"/>
                    <a:pt x="520" y="5652"/>
                  </a:cubicBezTo>
                  <a:cubicBezTo>
                    <a:pt x="524" y="5692"/>
                    <a:pt x="559" y="5721"/>
                    <a:pt x="593" y="5721"/>
                  </a:cubicBezTo>
                  <a:cubicBezTo>
                    <a:pt x="614" y="5721"/>
                    <a:pt x="634" y="5711"/>
                    <a:pt x="648" y="5686"/>
                  </a:cubicBezTo>
                  <a:cubicBezTo>
                    <a:pt x="1063" y="4958"/>
                    <a:pt x="973" y="4006"/>
                    <a:pt x="929" y="3201"/>
                  </a:cubicBezTo>
                  <a:cubicBezTo>
                    <a:pt x="929" y="3185"/>
                    <a:pt x="925" y="3168"/>
                    <a:pt x="924" y="3150"/>
                  </a:cubicBezTo>
                  <a:lnTo>
                    <a:pt x="924" y="3150"/>
                  </a:lnTo>
                  <a:cubicBezTo>
                    <a:pt x="972" y="3157"/>
                    <a:pt x="1022" y="3160"/>
                    <a:pt x="1073" y="3160"/>
                  </a:cubicBezTo>
                  <a:cubicBezTo>
                    <a:pt x="1337" y="3160"/>
                    <a:pt x="1622" y="3077"/>
                    <a:pt x="1855" y="3047"/>
                  </a:cubicBezTo>
                  <a:cubicBezTo>
                    <a:pt x="2418" y="2973"/>
                    <a:pt x="2882" y="2920"/>
                    <a:pt x="3412" y="2704"/>
                  </a:cubicBezTo>
                  <a:cubicBezTo>
                    <a:pt x="3458" y="2686"/>
                    <a:pt x="3466" y="2617"/>
                    <a:pt x="3412" y="2601"/>
                  </a:cubicBezTo>
                  <a:cubicBezTo>
                    <a:pt x="3074" y="2504"/>
                    <a:pt x="2771" y="2455"/>
                    <a:pt x="2451" y="2455"/>
                  </a:cubicBezTo>
                  <a:cubicBezTo>
                    <a:pt x="2293" y="2455"/>
                    <a:pt x="2130" y="2467"/>
                    <a:pt x="1957" y="2491"/>
                  </a:cubicBezTo>
                  <a:cubicBezTo>
                    <a:pt x="1650" y="2532"/>
                    <a:pt x="1186" y="2558"/>
                    <a:pt x="896" y="2756"/>
                  </a:cubicBezTo>
                  <a:cubicBezTo>
                    <a:pt x="837" y="2053"/>
                    <a:pt x="737" y="1351"/>
                    <a:pt x="630" y="652"/>
                  </a:cubicBezTo>
                  <a:cubicBezTo>
                    <a:pt x="1499" y="499"/>
                    <a:pt x="2489" y="430"/>
                    <a:pt x="3352" y="424"/>
                  </a:cubicBezTo>
                  <a:cubicBezTo>
                    <a:pt x="3419" y="424"/>
                    <a:pt x="3429" y="330"/>
                    <a:pt x="3366" y="311"/>
                  </a:cubicBezTo>
                  <a:cubicBezTo>
                    <a:pt x="2723" y="104"/>
                    <a:pt x="2115" y="0"/>
                    <a:pt x="1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2092150" y="2264350"/>
              <a:ext cx="30825" cy="63775"/>
            </a:xfrm>
            <a:custGeom>
              <a:avLst/>
              <a:gdLst/>
              <a:ahLst/>
              <a:cxnLst/>
              <a:rect l="l" t="t" r="r" b="b"/>
              <a:pathLst>
                <a:path w="1233" h="2551" extrusionOk="0">
                  <a:moveTo>
                    <a:pt x="981" y="0"/>
                  </a:moveTo>
                  <a:cubicBezTo>
                    <a:pt x="916" y="0"/>
                    <a:pt x="848" y="22"/>
                    <a:pt x="793" y="66"/>
                  </a:cubicBezTo>
                  <a:cubicBezTo>
                    <a:pt x="532" y="278"/>
                    <a:pt x="204" y="475"/>
                    <a:pt x="37" y="772"/>
                  </a:cubicBezTo>
                  <a:cubicBezTo>
                    <a:pt x="1" y="834"/>
                    <a:pt x="45" y="913"/>
                    <a:pt x="117" y="913"/>
                  </a:cubicBezTo>
                  <a:cubicBezTo>
                    <a:pt x="124" y="913"/>
                    <a:pt x="132" y="913"/>
                    <a:pt x="139" y="913"/>
                  </a:cubicBezTo>
                  <a:cubicBezTo>
                    <a:pt x="316" y="913"/>
                    <a:pt x="464" y="835"/>
                    <a:pt x="608" y="744"/>
                  </a:cubicBezTo>
                  <a:lnTo>
                    <a:pt x="608" y="744"/>
                  </a:lnTo>
                  <a:cubicBezTo>
                    <a:pt x="578" y="916"/>
                    <a:pt x="554" y="1090"/>
                    <a:pt x="531" y="1262"/>
                  </a:cubicBezTo>
                  <a:cubicBezTo>
                    <a:pt x="467" y="1751"/>
                    <a:pt x="498" y="2053"/>
                    <a:pt x="673" y="2504"/>
                  </a:cubicBezTo>
                  <a:cubicBezTo>
                    <a:pt x="686" y="2535"/>
                    <a:pt x="711" y="2550"/>
                    <a:pt x="736" y="2550"/>
                  </a:cubicBezTo>
                  <a:cubicBezTo>
                    <a:pt x="762" y="2550"/>
                    <a:pt x="787" y="2534"/>
                    <a:pt x="800" y="2504"/>
                  </a:cubicBezTo>
                  <a:cubicBezTo>
                    <a:pt x="956" y="2135"/>
                    <a:pt x="1062" y="1838"/>
                    <a:pt x="1111" y="1436"/>
                  </a:cubicBezTo>
                  <a:cubicBezTo>
                    <a:pt x="1159" y="1041"/>
                    <a:pt x="1228" y="647"/>
                    <a:pt x="1231" y="248"/>
                  </a:cubicBezTo>
                  <a:cubicBezTo>
                    <a:pt x="1232" y="86"/>
                    <a:pt x="1111" y="0"/>
                    <a:pt x="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2159900" y="2182925"/>
              <a:ext cx="100750" cy="125825"/>
            </a:xfrm>
            <a:custGeom>
              <a:avLst/>
              <a:gdLst/>
              <a:ahLst/>
              <a:cxnLst/>
              <a:rect l="l" t="t" r="r" b="b"/>
              <a:pathLst>
                <a:path w="4030" h="5033" extrusionOk="0">
                  <a:moveTo>
                    <a:pt x="3265" y="1"/>
                  </a:moveTo>
                  <a:cubicBezTo>
                    <a:pt x="3256" y="1"/>
                    <a:pt x="3246" y="5"/>
                    <a:pt x="3241" y="15"/>
                  </a:cubicBezTo>
                  <a:cubicBezTo>
                    <a:pt x="2955" y="510"/>
                    <a:pt x="2740" y="1050"/>
                    <a:pt x="2520" y="1586"/>
                  </a:cubicBezTo>
                  <a:cubicBezTo>
                    <a:pt x="2201" y="1599"/>
                    <a:pt x="1889" y="1637"/>
                    <a:pt x="1700" y="1642"/>
                  </a:cubicBezTo>
                  <a:cubicBezTo>
                    <a:pt x="1544" y="1645"/>
                    <a:pt x="1" y="1689"/>
                    <a:pt x="176" y="2004"/>
                  </a:cubicBezTo>
                  <a:cubicBezTo>
                    <a:pt x="254" y="2144"/>
                    <a:pt x="505" y="2183"/>
                    <a:pt x="787" y="2183"/>
                  </a:cubicBezTo>
                  <a:cubicBezTo>
                    <a:pt x="1129" y="2183"/>
                    <a:pt x="1518" y="2126"/>
                    <a:pt x="1696" y="2126"/>
                  </a:cubicBezTo>
                  <a:cubicBezTo>
                    <a:pt x="1698" y="2126"/>
                    <a:pt x="1699" y="2126"/>
                    <a:pt x="1700" y="2126"/>
                  </a:cubicBezTo>
                  <a:cubicBezTo>
                    <a:pt x="1895" y="2126"/>
                    <a:pt x="2092" y="2127"/>
                    <a:pt x="2288" y="2127"/>
                  </a:cubicBezTo>
                  <a:cubicBezTo>
                    <a:pt x="2235" y="2247"/>
                    <a:pt x="2186" y="2369"/>
                    <a:pt x="2130" y="2487"/>
                  </a:cubicBezTo>
                  <a:cubicBezTo>
                    <a:pt x="2081" y="2587"/>
                    <a:pt x="2030" y="2688"/>
                    <a:pt x="1976" y="2790"/>
                  </a:cubicBezTo>
                  <a:cubicBezTo>
                    <a:pt x="1811" y="2789"/>
                    <a:pt x="1641" y="2784"/>
                    <a:pt x="1472" y="2784"/>
                  </a:cubicBezTo>
                  <a:cubicBezTo>
                    <a:pt x="1111" y="2784"/>
                    <a:pt x="752" y="2806"/>
                    <a:pt x="442" y="2936"/>
                  </a:cubicBezTo>
                  <a:cubicBezTo>
                    <a:pt x="404" y="2948"/>
                    <a:pt x="398" y="3000"/>
                    <a:pt x="431" y="3021"/>
                  </a:cubicBezTo>
                  <a:cubicBezTo>
                    <a:pt x="770" y="3251"/>
                    <a:pt x="1248" y="3300"/>
                    <a:pt x="1702" y="3302"/>
                  </a:cubicBezTo>
                  <a:cubicBezTo>
                    <a:pt x="1431" y="3812"/>
                    <a:pt x="1175" y="4342"/>
                    <a:pt x="1118" y="4887"/>
                  </a:cubicBezTo>
                  <a:cubicBezTo>
                    <a:pt x="1109" y="4971"/>
                    <a:pt x="1192" y="5032"/>
                    <a:pt x="1270" y="5032"/>
                  </a:cubicBezTo>
                  <a:cubicBezTo>
                    <a:pt x="1307" y="5032"/>
                    <a:pt x="1342" y="5019"/>
                    <a:pt x="1367" y="4988"/>
                  </a:cubicBezTo>
                  <a:cubicBezTo>
                    <a:pt x="1750" y="4519"/>
                    <a:pt x="2010" y="3899"/>
                    <a:pt x="2248" y="3289"/>
                  </a:cubicBezTo>
                  <a:lnTo>
                    <a:pt x="2396" y="3284"/>
                  </a:lnTo>
                  <a:cubicBezTo>
                    <a:pt x="2798" y="3269"/>
                    <a:pt x="3925" y="3304"/>
                    <a:pt x="4015" y="2779"/>
                  </a:cubicBezTo>
                  <a:cubicBezTo>
                    <a:pt x="4030" y="2720"/>
                    <a:pt x="4005" y="2657"/>
                    <a:pt x="3953" y="2624"/>
                  </a:cubicBezTo>
                  <a:cubicBezTo>
                    <a:pt x="3875" y="2572"/>
                    <a:pt x="3815" y="2552"/>
                    <a:pt x="3751" y="2552"/>
                  </a:cubicBezTo>
                  <a:cubicBezTo>
                    <a:pt x="3691" y="2552"/>
                    <a:pt x="3629" y="2569"/>
                    <a:pt x="3546" y="2593"/>
                  </a:cubicBezTo>
                  <a:cubicBezTo>
                    <a:pt x="3188" y="2697"/>
                    <a:pt x="2821" y="2744"/>
                    <a:pt x="2450" y="2775"/>
                  </a:cubicBezTo>
                  <a:cubicBezTo>
                    <a:pt x="2502" y="2644"/>
                    <a:pt x="2553" y="2515"/>
                    <a:pt x="2607" y="2390"/>
                  </a:cubicBezTo>
                  <a:cubicBezTo>
                    <a:pt x="2644" y="2305"/>
                    <a:pt x="2681" y="2218"/>
                    <a:pt x="2721" y="2131"/>
                  </a:cubicBezTo>
                  <a:lnTo>
                    <a:pt x="2724" y="2131"/>
                  </a:lnTo>
                  <a:cubicBezTo>
                    <a:pt x="2873" y="2133"/>
                    <a:pt x="3071" y="2179"/>
                    <a:pt x="3243" y="2179"/>
                  </a:cubicBezTo>
                  <a:cubicBezTo>
                    <a:pt x="3312" y="2179"/>
                    <a:pt x="3376" y="2172"/>
                    <a:pt x="3433" y="2152"/>
                  </a:cubicBezTo>
                  <a:cubicBezTo>
                    <a:pt x="3552" y="2111"/>
                    <a:pt x="3651" y="1955"/>
                    <a:pt x="3562" y="1834"/>
                  </a:cubicBezTo>
                  <a:cubicBezTo>
                    <a:pt x="3447" y="1680"/>
                    <a:pt x="3214" y="1614"/>
                    <a:pt x="2947" y="1591"/>
                  </a:cubicBezTo>
                  <a:cubicBezTo>
                    <a:pt x="3149" y="1086"/>
                    <a:pt x="3310" y="556"/>
                    <a:pt x="3293" y="29"/>
                  </a:cubicBezTo>
                  <a:cubicBezTo>
                    <a:pt x="3293" y="11"/>
                    <a:pt x="3279" y="1"/>
                    <a:pt x="3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2297325" y="2163250"/>
              <a:ext cx="77250" cy="129925"/>
            </a:xfrm>
            <a:custGeom>
              <a:avLst/>
              <a:gdLst/>
              <a:ahLst/>
              <a:cxnLst/>
              <a:rect l="l" t="t" r="r" b="b"/>
              <a:pathLst>
                <a:path w="3090" h="5197" extrusionOk="0">
                  <a:moveTo>
                    <a:pt x="1145" y="1"/>
                  </a:moveTo>
                  <a:cubicBezTo>
                    <a:pt x="841" y="1"/>
                    <a:pt x="540" y="16"/>
                    <a:pt x="244" y="49"/>
                  </a:cubicBezTo>
                  <a:cubicBezTo>
                    <a:pt x="114" y="63"/>
                    <a:pt x="1" y="149"/>
                    <a:pt x="3" y="291"/>
                  </a:cubicBezTo>
                  <a:cubicBezTo>
                    <a:pt x="11" y="1179"/>
                    <a:pt x="75" y="2065"/>
                    <a:pt x="94" y="2952"/>
                  </a:cubicBezTo>
                  <a:cubicBezTo>
                    <a:pt x="103" y="3411"/>
                    <a:pt x="103" y="3869"/>
                    <a:pt x="86" y="4328"/>
                  </a:cubicBezTo>
                  <a:cubicBezTo>
                    <a:pt x="80" y="4520"/>
                    <a:pt x="140" y="4952"/>
                    <a:pt x="60" y="5124"/>
                  </a:cubicBezTo>
                  <a:cubicBezTo>
                    <a:pt x="45" y="5156"/>
                    <a:pt x="66" y="5197"/>
                    <a:pt x="100" y="5197"/>
                  </a:cubicBezTo>
                  <a:cubicBezTo>
                    <a:pt x="104" y="5197"/>
                    <a:pt x="109" y="5196"/>
                    <a:pt x="114" y="5195"/>
                  </a:cubicBezTo>
                  <a:cubicBezTo>
                    <a:pt x="664" y="5026"/>
                    <a:pt x="560" y="4023"/>
                    <a:pt x="570" y="3582"/>
                  </a:cubicBezTo>
                  <a:cubicBezTo>
                    <a:pt x="580" y="3172"/>
                    <a:pt x="570" y="2762"/>
                    <a:pt x="557" y="2352"/>
                  </a:cubicBezTo>
                  <a:lnTo>
                    <a:pt x="557" y="2352"/>
                  </a:lnTo>
                  <a:cubicBezTo>
                    <a:pt x="740" y="2414"/>
                    <a:pt x="948" y="2424"/>
                    <a:pt x="1145" y="2424"/>
                  </a:cubicBezTo>
                  <a:cubicBezTo>
                    <a:pt x="1236" y="2424"/>
                    <a:pt x="1325" y="2422"/>
                    <a:pt x="1407" y="2422"/>
                  </a:cubicBezTo>
                  <a:cubicBezTo>
                    <a:pt x="1945" y="2419"/>
                    <a:pt x="2416" y="2303"/>
                    <a:pt x="2927" y="2161"/>
                  </a:cubicBezTo>
                  <a:cubicBezTo>
                    <a:pt x="2986" y="2145"/>
                    <a:pt x="2988" y="2055"/>
                    <a:pt x="2927" y="2040"/>
                  </a:cubicBezTo>
                  <a:cubicBezTo>
                    <a:pt x="2573" y="1952"/>
                    <a:pt x="2240" y="1918"/>
                    <a:pt x="1891" y="1918"/>
                  </a:cubicBezTo>
                  <a:cubicBezTo>
                    <a:pt x="1784" y="1918"/>
                    <a:pt x="1676" y="1921"/>
                    <a:pt x="1566" y="1927"/>
                  </a:cubicBezTo>
                  <a:cubicBezTo>
                    <a:pt x="1497" y="1930"/>
                    <a:pt x="1426" y="1931"/>
                    <a:pt x="1353" y="1931"/>
                  </a:cubicBezTo>
                  <a:cubicBezTo>
                    <a:pt x="1254" y="1931"/>
                    <a:pt x="1152" y="1930"/>
                    <a:pt x="1050" y="1930"/>
                  </a:cubicBezTo>
                  <a:cubicBezTo>
                    <a:pt x="879" y="1930"/>
                    <a:pt x="706" y="1935"/>
                    <a:pt x="544" y="1963"/>
                  </a:cubicBezTo>
                  <a:cubicBezTo>
                    <a:pt x="524" y="1482"/>
                    <a:pt x="501" y="1002"/>
                    <a:pt x="493" y="521"/>
                  </a:cubicBezTo>
                  <a:cubicBezTo>
                    <a:pt x="549" y="519"/>
                    <a:pt x="605" y="518"/>
                    <a:pt x="661" y="518"/>
                  </a:cubicBezTo>
                  <a:cubicBezTo>
                    <a:pt x="1038" y="518"/>
                    <a:pt x="1416" y="554"/>
                    <a:pt x="1788" y="554"/>
                  </a:cubicBezTo>
                  <a:cubicBezTo>
                    <a:pt x="2217" y="554"/>
                    <a:pt x="2638" y="507"/>
                    <a:pt x="3041" y="303"/>
                  </a:cubicBezTo>
                  <a:cubicBezTo>
                    <a:pt x="3090" y="277"/>
                    <a:pt x="3082" y="190"/>
                    <a:pt x="3024" y="180"/>
                  </a:cubicBezTo>
                  <a:cubicBezTo>
                    <a:pt x="2415" y="67"/>
                    <a:pt x="1776" y="1"/>
                    <a:pt x="1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2365250" y="2272625"/>
              <a:ext cx="34325" cy="46250"/>
            </a:xfrm>
            <a:custGeom>
              <a:avLst/>
              <a:gdLst/>
              <a:ahLst/>
              <a:cxnLst/>
              <a:rect l="l" t="t" r="r" b="b"/>
              <a:pathLst>
                <a:path w="1373" h="1850" extrusionOk="0">
                  <a:moveTo>
                    <a:pt x="654" y="0"/>
                  </a:moveTo>
                  <a:cubicBezTo>
                    <a:pt x="420" y="0"/>
                    <a:pt x="199" y="133"/>
                    <a:pt x="228" y="393"/>
                  </a:cubicBezTo>
                  <a:cubicBezTo>
                    <a:pt x="228" y="421"/>
                    <a:pt x="246" y="446"/>
                    <a:pt x="273" y="452"/>
                  </a:cubicBezTo>
                  <a:cubicBezTo>
                    <a:pt x="281" y="454"/>
                    <a:pt x="291" y="455"/>
                    <a:pt x="302" y="455"/>
                  </a:cubicBezTo>
                  <a:cubicBezTo>
                    <a:pt x="387" y="455"/>
                    <a:pt x="552" y="411"/>
                    <a:pt x="645" y="411"/>
                  </a:cubicBezTo>
                  <a:cubicBezTo>
                    <a:pt x="680" y="411"/>
                    <a:pt x="705" y="417"/>
                    <a:pt x="712" y="434"/>
                  </a:cubicBezTo>
                  <a:cubicBezTo>
                    <a:pt x="753" y="539"/>
                    <a:pt x="648" y="710"/>
                    <a:pt x="606" y="800"/>
                  </a:cubicBezTo>
                  <a:cubicBezTo>
                    <a:pt x="499" y="1021"/>
                    <a:pt x="347" y="1292"/>
                    <a:pt x="151" y="1446"/>
                  </a:cubicBezTo>
                  <a:cubicBezTo>
                    <a:pt x="0" y="1568"/>
                    <a:pt x="146" y="1760"/>
                    <a:pt x="289" y="1778"/>
                  </a:cubicBezTo>
                  <a:cubicBezTo>
                    <a:pt x="456" y="1801"/>
                    <a:pt x="624" y="1817"/>
                    <a:pt x="791" y="1842"/>
                  </a:cubicBezTo>
                  <a:cubicBezTo>
                    <a:pt x="832" y="1848"/>
                    <a:pt x="872" y="1850"/>
                    <a:pt x="912" y="1850"/>
                  </a:cubicBezTo>
                  <a:cubicBezTo>
                    <a:pt x="1009" y="1850"/>
                    <a:pt x="1105" y="1838"/>
                    <a:pt x="1202" y="1838"/>
                  </a:cubicBezTo>
                  <a:cubicBezTo>
                    <a:pt x="1231" y="1838"/>
                    <a:pt x="1260" y="1839"/>
                    <a:pt x="1290" y="1842"/>
                  </a:cubicBezTo>
                  <a:cubicBezTo>
                    <a:pt x="1292" y="1842"/>
                    <a:pt x="1293" y="1842"/>
                    <a:pt x="1295" y="1842"/>
                  </a:cubicBezTo>
                  <a:cubicBezTo>
                    <a:pt x="1341" y="1842"/>
                    <a:pt x="1372" y="1779"/>
                    <a:pt x="1347" y="1740"/>
                  </a:cubicBezTo>
                  <a:cubicBezTo>
                    <a:pt x="1175" y="1486"/>
                    <a:pt x="963" y="1390"/>
                    <a:pt x="714" y="1371"/>
                  </a:cubicBezTo>
                  <a:cubicBezTo>
                    <a:pt x="940" y="1108"/>
                    <a:pt x="1150" y="839"/>
                    <a:pt x="1162" y="467"/>
                  </a:cubicBezTo>
                  <a:cubicBezTo>
                    <a:pt x="1171" y="153"/>
                    <a:pt x="905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3256825" y="2049850"/>
              <a:ext cx="317725" cy="93150"/>
            </a:xfrm>
            <a:custGeom>
              <a:avLst/>
              <a:gdLst/>
              <a:ahLst/>
              <a:cxnLst/>
              <a:rect l="l" t="t" r="r" b="b"/>
              <a:pathLst>
                <a:path w="12709" h="3726" extrusionOk="0">
                  <a:moveTo>
                    <a:pt x="6027" y="768"/>
                  </a:moveTo>
                  <a:cubicBezTo>
                    <a:pt x="6171" y="768"/>
                    <a:pt x="6314" y="787"/>
                    <a:pt x="6455" y="825"/>
                  </a:cubicBezTo>
                  <a:cubicBezTo>
                    <a:pt x="6504" y="951"/>
                    <a:pt x="6575" y="1071"/>
                    <a:pt x="6664" y="1176"/>
                  </a:cubicBezTo>
                  <a:cubicBezTo>
                    <a:pt x="6846" y="1912"/>
                    <a:pt x="5939" y="2689"/>
                    <a:pt x="5133" y="2689"/>
                  </a:cubicBezTo>
                  <a:cubicBezTo>
                    <a:pt x="4878" y="2689"/>
                    <a:pt x="4633" y="2611"/>
                    <a:pt x="4436" y="2431"/>
                  </a:cubicBezTo>
                  <a:lnTo>
                    <a:pt x="4434" y="2431"/>
                  </a:lnTo>
                  <a:cubicBezTo>
                    <a:pt x="4287" y="2295"/>
                    <a:pt x="4231" y="2152"/>
                    <a:pt x="4234" y="2012"/>
                  </a:cubicBezTo>
                  <a:cubicBezTo>
                    <a:pt x="4721" y="1481"/>
                    <a:pt x="5197" y="890"/>
                    <a:pt x="5840" y="779"/>
                  </a:cubicBezTo>
                  <a:cubicBezTo>
                    <a:pt x="5902" y="772"/>
                    <a:pt x="5964" y="768"/>
                    <a:pt x="6027" y="768"/>
                  </a:cubicBezTo>
                  <a:close/>
                  <a:moveTo>
                    <a:pt x="10834" y="1966"/>
                  </a:moveTo>
                  <a:cubicBezTo>
                    <a:pt x="10970" y="2196"/>
                    <a:pt x="11027" y="2454"/>
                    <a:pt x="11053" y="2719"/>
                  </a:cubicBezTo>
                  <a:cubicBezTo>
                    <a:pt x="11078" y="2956"/>
                    <a:pt x="11027" y="3044"/>
                    <a:pt x="10949" y="3044"/>
                  </a:cubicBezTo>
                  <a:cubicBezTo>
                    <a:pt x="10789" y="3044"/>
                    <a:pt x="10517" y="2674"/>
                    <a:pt x="10551" y="2464"/>
                  </a:cubicBezTo>
                  <a:lnTo>
                    <a:pt x="10550" y="2464"/>
                  </a:lnTo>
                  <a:cubicBezTo>
                    <a:pt x="10578" y="2291"/>
                    <a:pt x="10689" y="2124"/>
                    <a:pt x="10834" y="1966"/>
                  </a:cubicBezTo>
                  <a:close/>
                  <a:moveTo>
                    <a:pt x="9724" y="0"/>
                  </a:moveTo>
                  <a:cubicBezTo>
                    <a:pt x="9649" y="0"/>
                    <a:pt x="9575" y="30"/>
                    <a:pt x="9505" y="87"/>
                  </a:cubicBezTo>
                  <a:cubicBezTo>
                    <a:pt x="9165" y="362"/>
                    <a:pt x="8233" y="948"/>
                    <a:pt x="7584" y="948"/>
                  </a:cubicBezTo>
                  <a:cubicBezTo>
                    <a:pt x="7412" y="948"/>
                    <a:pt x="7260" y="907"/>
                    <a:pt x="7144" y="808"/>
                  </a:cubicBezTo>
                  <a:cubicBezTo>
                    <a:pt x="7080" y="652"/>
                    <a:pt x="6992" y="508"/>
                    <a:pt x="6883" y="382"/>
                  </a:cubicBezTo>
                  <a:cubicBezTo>
                    <a:pt x="6836" y="326"/>
                    <a:pt x="6769" y="293"/>
                    <a:pt x="6696" y="293"/>
                  </a:cubicBezTo>
                  <a:cubicBezTo>
                    <a:pt x="6464" y="209"/>
                    <a:pt x="6247" y="172"/>
                    <a:pt x="6042" y="172"/>
                  </a:cubicBezTo>
                  <a:cubicBezTo>
                    <a:pt x="5672" y="172"/>
                    <a:pt x="5341" y="294"/>
                    <a:pt x="5035" y="487"/>
                  </a:cubicBezTo>
                  <a:cubicBezTo>
                    <a:pt x="4403" y="766"/>
                    <a:pt x="3854" y="1235"/>
                    <a:pt x="3688" y="1748"/>
                  </a:cubicBezTo>
                  <a:cubicBezTo>
                    <a:pt x="3300" y="2159"/>
                    <a:pt x="2716" y="2640"/>
                    <a:pt x="2134" y="2640"/>
                  </a:cubicBezTo>
                  <a:cubicBezTo>
                    <a:pt x="1917" y="2640"/>
                    <a:pt x="1700" y="2573"/>
                    <a:pt x="1493" y="2411"/>
                  </a:cubicBezTo>
                  <a:cubicBezTo>
                    <a:pt x="1270" y="2235"/>
                    <a:pt x="1186" y="1960"/>
                    <a:pt x="1193" y="1688"/>
                  </a:cubicBezTo>
                  <a:cubicBezTo>
                    <a:pt x="1555" y="1328"/>
                    <a:pt x="1982" y="1035"/>
                    <a:pt x="2515" y="803"/>
                  </a:cubicBezTo>
                  <a:cubicBezTo>
                    <a:pt x="2769" y="695"/>
                    <a:pt x="2604" y="364"/>
                    <a:pt x="2390" y="341"/>
                  </a:cubicBezTo>
                  <a:cubicBezTo>
                    <a:pt x="2327" y="334"/>
                    <a:pt x="2264" y="331"/>
                    <a:pt x="2203" y="331"/>
                  </a:cubicBezTo>
                  <a:cubicBezTo>
                    <a:pt x="1407" y="331"/>
                    <a:pt x="835" y="878"/>
                    <a:pt x="702" y="1510"/>
                  </a:cubicBezTo>
                  <a:cubicBezTo>
                    <a:pt x="332" y="1940"/>
                    <a:pt x="69" y="2454"/>
                    <a:pt x="7" y="3066"/>
                  </a:cubicBezTo>
                  <a:cubicBezTo>
                    <a:pt x="1" y="3124"/>
                    <a:pt x="54" y="3160"/>
                    <a:pt x="106" y="3160"/>
                  </a:cubicBezTo>
                  <a:cubicBezTo>
                    <a:pt x="139" y="3160"/>
                    <a:pt x="171" y="3146"/>
                    <a:pt x="187" y="3115"/>
                  </a:cubicBezTo>
                  <a:cubicBezTo>
                    <a:pt x="348" y="2797"/>
                    <a:pt x="533" y="2493"/>
                    <a:pt x="745" y="2208"/>
                  </a:cubicBezTo>
                  <a:cubicBezTo>
                    <a:pt x="845" y="2505"/>
                    <a:pt x="1058" y="2782"/>
                    <a:pt x="1409" y="2995"/>
                  </a:cubicBezTo>
                  <a:cubicBezTo>
                    <a:pt x="1632" y="3130"/>
                    <a:pt x="1872" y="3187"/>
                    <a:pt x="2115" y="3187"/>
                  </a:cubicBezTo>
                  <a:cubicBezTo>
                    <a:pt x="2695" y="3187"/>
                    <a:pt x="3292" y="2864"/>
                    <a:pt x="3717" y="2519"/>
                  </a:cubicBezTo>
                  <a:cubicBezTo>
                    <a:pt x="3726" y="2511"/>
                    <a:pt x="3735" y="2503"/>
                    <a:pt x="3745" y="2495"/>
                  </a:cubicBezTo>
                  <a:cubicBezTo>
                    <a:pt x="3840" y="2678"/>
                    <a:pt x="4001" y="2859"/>
                    <a:pt x="4244" y="3029"/>
                  </a:cubicBezTo>
                  <a:cubicBezTo>
                    <a:pt x="4519" y="3222"/>
                    <a:pt x="4825" y="3307"/>
                    <a:pt x="5133" y="3307"/>
                  </a:cubicBezTo>
                  <a:cubicBezTo>
                    <a:pt x="6116" y="3307"/>
                    <a:pt x="7122" y="2442"/>
                    <a:pt x="7234" y="1499"/>
                  </a:cubicBezTo>
                  <a:cubicBezTo>
                    <a:pt x="7336" y="1521"/>
                    <a:pt x="7443" y="1531"/>
                    <a:pt x="7553" y="1531"/>
                  </a:cubicBezTo>
                  <a:cubicBezTo>
                    <a:pt x="8272" y="1531"/>
                    <a:pt x="9138" y="1095"/>
                    <a:pt x="9707" y="695"/>
                  </a:cubicBezTo>
                  <a:cubicBezTo>
                    <a:pt x="9997" y="948"/>
                    <a:pt x="10268" y="1223"/>
                    <a:pt x="10514" y="1520"/>
                  </a:cubicBezTo>
                  <a:cubicBezTo>
                    <a:pt x="9857" y="2175"/>
                    <a:pt x="9598" y="2926"/>
                    <a:pt x="10712" y="3609"/>
                  </a:cubicBezTo>
                  <a:cubicBezTo>
                    <a:pt x="10845" y="3690"/>
                    <a:pt x="10963" y="3726"/>
                    <a:pt x="11067" y="3726"/>
                  </a:cubicBezTo>
                  <a:cubicBezTo>
                    <a:pt x="11490" y="3726"/>
                    <a:pt x="11683" y="3141"/>
                    <a:pt x="11670" y="2719"/>
                  </a:cubicBezTo>
                  <a:cubicBezTo>
                    <a:pt x="11659" y="2295"/>
                    <a:pt x="11516" y="1907"/>
                    <a:pt x="11301" y="1551"/>
                  </a:cubicBezTo>
                  <a:cubicBezTo>
                    <a:pt x="11477" y="1417"/>
                    <a:pt x="11647" y="1297"/>
                    <a:pt x="11770" y="1195"/>
                  </a:cubicBezTo>
                  <a:cubicBezTo>
                    <a:pt x="12108" y="920"/>
                    <a:pt x="12415" y="616"/>
                    <a:pt x="12663" y="257"/>
                  </a:cubicBezTo>
                  <a:cubicBezTo>
                    <a:pt x="12708" y="190"/>
                    <a:pt x="12645" y="114"/>
                    <a:pt x="12576" y="114"/>
                  </a:cubicBezTo>
                  <a:cubicBezTo>
                    <a:pt x="12561" y="114"/>
                    <a:pt x="12546" y="118"/>
                    <a:pt x="12531" y="126"/>
                  </a:cubicBezTo>
                  <a:cubicBezTo>
                    <a:pt x="12133" y="359"/>
                    <a:pt x="11518" y="705"/>
                    <a:pt x="10988" y="1112"/>
                  </a:cubicBezTo>
                  <a:cubicBezTo>
                    <a:pt x="10674" y="726"/>
                    <a:pt x="10297" y="385"/>
                    <a:pt x="9939" y="87"/>
                  </a:cubicBezTo>
                  <a:cubicBezTo>
                    <a:pt x="9870" y="29"/>
                    <a:pt x="9797" y="0"/>
                    <a:pt x="9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3583875" y="2041750"/>
              <a:ext cx="137275" cy="80350"/>
            </a:xfrm>
            <a:custGeom>
              <a:avLst/>
              <a:gdLst/>
              <a:ahLst/>
              <a:cxnLst/>
              <a:rect l="l" t="t" r="r" b="b"/>
              <a:pathLst>
                <a:path w="5491" h="3214" extrusionOk="0">
                  <a:moveTo>
                    <a:pt x="2407" y="1126"/>
                  </a:moveTo>
                  <a:cubicBezTo>
                    <a:pt x="2376" y="1301"/>
                    <a:pt x="2355" y="1478"/>
                    <a:pt x="2338" y="1654"/>
                  </a:cubicBezTo>
                  <a:cubicBezTo>
                    <a:pt x="2067" y="2148"/>
                    <a:pt x="1460" y="2630"/>
                    <a:pt x="1019" y="2630"/>
                  </a:cubicBezTo>
                  <a:cubicBezTo>
                    <a:pt x="816" y="2630"/>
                    <a:pt x="648" y="2528"/>
                    <a:pt x="565" y="2277"/>
                  </a:cubicBezTo>
                  <a:cubicBezTo>
                    <a:pt x="299" y="1475"/>
                    <a:pt x="1670" y="1262"/>
                    <a:pt x="2407" y="1126"/>
                  </a:cubicBezTo>
                  <a:close/>
                  <a:moveTo>
                    <a:pt x="2737" y="1"/>
                  </a:moveTo>
                  <a:cubicBezTo>
                    <a:pt x="2714" y="1"/>
                    <a:pt x="2691" y="14"/>
                    <a:pt x="2683" y="41"/>
                  </a:cubicBezTo>
                  <a:cubicBezTo>
                    <a:pt x="2596" y="299"/>
                    <a:pt x="2525" y="561"/>
                    <a:pt x="2469" y="829"/>
                  </a:cubicBezTo>
                  <a:cubicBezTo>
                    <a:pt x="2386" y="807"/>
                    <a:pt x="2296" y="797"/>
                    <a:pt x="2203" y="797"/>
                  </a:cubicBezTo>
                  <a:cubicBezTo>
                    <a:pt x="1736" y="797"/>
                    <a:pt x="1184" y="1042"/>
                    <a:pt x="865" y="1204"/>
                  </a:cubicBezTo>
                  <a:cubicBezTo>
                    <a:pt x="273" y="1506"/>
                    <a:pt x="1" y="2095"/>
                    <a:pt x="327" y="2694"/>
                  </a:cubicBezTo>
                  <a:cubicBezTo>
                    <a:pt x="471" y="2958"/>
                    <a:pt x="725" y="3046"/>
                    <a:pt x="998" y="3046"/>
                  </a:cubicBezTo>
                  <a:cubicBezTo>
                    <a:pt x="1282" y="3046"/>
                    <a:pt x="1587" y="2950"/>
                    <a:pt x="1808" y="2855"/>
                  </a:cubicBezTo>
                  <a:cubicBezTo>
                    <a:pt x="2163" y="2701"/>
                    <a:pt x="2466" y="2450"/>
                    <a:pt x="2684" y="2131"/>
                  </a:cubicBezTo>
                  <a:cubicBezTo>
                    <a:pt x="3025" y="2761"/>
                    <a:pt x="3685" y="3214"/>
                    <a:pt x="4345" y="3214"/>
                  </a:cubicBezTo>
                  <a:cubicBezTo>
                    <a:pt x="4737" y="3214"/>
                    <a:pt x="5128" y="3054"/>
                    <a:pt x="5452" y="2676"/>
                  </a:cubicBezTo>
                  <a:cubicBezTo>
                    <a:pt x="5490" y="2631"/>
                    <a:pt x="5462" y="2559"/>
                    <a:pt x="5405" y="2559"/>
                  </a:cubicBezTo>
                  <a:cubicBezTo>
                    <a:pt x="5399" y="2559"/>
                    <a:pt x="5393" y="2559"/>
                    <a:pt x="5386" y="2561"/>
                  </a:cubicBezTo>
                  <a:cubicBezTo>
                    <a:pt x="5200" y="2613"/>
                    <a:pt x="5009" y="2638"/>
                    <a:pt x="4821" y="2638"/>
                  </a:cubicBezTo>
                  <a:cubicBezTo>
                    <a:pt x="3890" y="2638"/>
                    <a:pt x="3008" y="2027"/>
                    <a:pt x="3012" y="1009"/>
                  </a:cubicBezTo>
                  <a:cubicBezTo>
                    <a:pt x="3004" y="886"/>
                    <a:pt x="2943" y="809"/>
                    <a:pt x="2865" y="773"/>
                  </a:cubicBezTo>
                  <a:cubicBezTo>
                    <a:pt x="2881" y="524"/>
                    <a:pt x="2863" y="276"/>
                    <a:pt x="2791" y="41"/>
                  </a:cubicBezTo>
                  <a:cubicBezTo>
                    <a:pt x="2783" y="14"/>
                    <a:pt x="2760" y="1"/>
                    <a:pt x="2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3209275" y="2169275"/>
              <a:ext cx="583275" cy="14275"/>
            </a:xfrm>
            <a:custGeom>
              <a:avLst/>
              <a:gdLst/>
              <a:ahLst/>
              <a:cxnLst/>
              <a:rect l="l" t="t" r="r" b="b"/>
              <a:pathLst>
                <a:path w="23331" h="571" extrusionOk="0">
                  <a:moveTo>
                    <a:pt x="1608" y="1"/>
                  </a:moveTo>
                  <a:cubicBezTo>
                    <a:pt x="1082" y="1"/>
                    <a:pt x="558" y="37"/>
                    <a:pt x="80" y="209"/>
                  </a:cubicBezTo>
                  <a:cubicBezTo>
                    <a:pt x="1" y="232"/>
                    <a:pt x="1" y="346"/>
                    <a:pt x="80" y="369"/>
                  </a:cubicBezTo>
                  <a:cubicBezTo>
                    <a:pt x="546" y="536"/>
                    <a:pt x="1047" y="565"/>
                    <a:pt x="1548" y="565"/>
                  </a:cubicBezTo>
                  <a:cubicBezTo>
                    <a:pt x="1809" y="565"/>
                    <a:pt x="2071" y="557"/>
                    <a:pt x="2327" y="557"/>
                  </a:cubicBezTo>
                  <a:cubicBezTo>
                    <a:pt x="2344" y="557"/>
                    <a:pt x="2361" y="557"/>
                    <a:pt x="2378" y="557"/>
                  </a:cubicBezTo>
                  <a:cubicBezTo>
                    <a:pt x="3390" y="561"/>
                    <a:pt x="4401" y="562"/>
                    <a:pt x="5413" y="565"/>
                  </a:cubicBezTo>
                  <a:lnTo>
                    <a:pt x="11484" y="570"/>
                  </a:lnTo>
                  <a:cubicBezTo>
                    <a:pt x="11582" y="570"/>
                    <a:pt x="11681" y="570"/>
                    <a:pt x="11779" y="570"/>
                  </a:cubicBezTo>
                  <a:cubicBezTo>
                    <a:pt x="15611" y="570"/>
                    <a:pt x="19417" y="538"/>
                    <a:pt x="23246" y="352"/>
                  </a:cubicBezTo>
                  <a:cubicBezTo>
                    <a:pt x="23331" y="352"/>
                    <a:pt x="23329" y="224"/>
                    <a:pt x="23244" y="224"/>
                  </a:cubicBezTo>
                  <a:cubicBezTo>
                    <a:pt x="19417" y="40"/>
                    <a:pt x="15611" y="8"/>
                    <a:pt x="11779" y="8"/>
                  </a:cubicBezTo>
                  <a:cubicBezTo>
                    <a:pt x="11681" y="8"/>
                    <a:pt x="11582" y="8"/>
                    <a:pt x="11484" y="8"/>
                  </a:cubicBezTo>
                  <a:lnTo>
                    <a:pt x="5792" y="13"/>
                  </a:lnTo>
                  <a:cubicBezTo>
                    <a:pt x="4781" y="13"/>
                    <a:pt x="3769" y="14"/>
                    <a:pt x="2757" y="19"/>
                  </a:cubicBezTo>
                  <a:cubicBezTo>
                    <a:pt x="2744" y="19"/>
                    <a:pt x="2731" y="19"/>
                    <a:pt x="2719" y="19"/>
                  </a:cubicBezTo>
                  <a:cubicBezTo>
                    <a:pt x="2359" y="19"/>
                    <a:pt x="1983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3266500" y="2275350"/>
              <a:ext cx="303375" cy="83425"/>
            </a:xfrm>
            <a:custGeom>
              <a:avLst/>
              <a:gdLst/>
              <a:ahLst/>
              <a:cxnLst/>
              <a:rect l="l" t="t" r="r" b="b"/>
              <a:pathLst>
                <a:path w="12135" h="3337" extrusionOk="0">
                  <a:moveTo>
                    <a:pt x="3622" y="2016"/>
                  </a:moveTo>
                  <a:cubicBezTo>
                    <a:pt x="3709" y="2336"/>
                    <a:pt x="3690" y="2655"/>
                    <a:pt x="3353" y="2655"/>
                  </a:cubicBezTo>
                  <a:cubicBezTo>
                    <a:pt x="3280" y="2655"/>
                    <a:pt x="3192" y="2640"/>
                    <a:pt x="3088" y="2607"/>
                  </a:cubicBezTo>
                  <a:cubicBezTo>
                    <a:pt x="3258" y="2405"/>
                    <a:pt x="3435" y="2207"/>
                    <a:pt x="3622" y="2016"/>
                  </a:cubicBezTo>
                  <a:close/>
                  <a:moveTo>
                    <a:pt x="2103" y="0"/>
                  </a:moveTo>
                  <a:cubicBezTo>
                    <a:pt x="2022" y="0"/>
                    <a:pt x="1948" y="49"/>
                    <a:pt x="1895" y="118"/>
                  </a:cubicBezTo>
                  <a:cubicBezTo>
                    <a:pt x="1150" y="1086"/>
                    <a:pt x="407" y="1997"/>
                    <a:pt x="20" y="3168"/>
                  </a:cubicBezTo>
                  <a:cubicBezTo>
                    <a:pt x="1" y="3227"/>
                    <a:pt x="48" y="3266"/>
                    <a:pt x="97" y="3266"/>
                  </a:cubicBezTo>
                  <a:cubicBezTo>
                    <a:pt x="124" y="3266"/>
                    <a:pt x="150" y="3254"/>
                    <a:pt x="168" y="3229"/>
                  </a:cubicBezTo>
                  <a:cubicBezTo>
                    <a:pt x="758" y="2338"/>
                    <a:pt x="1413" y="1477"/>
                    <a:pt x="2077" y="640"/>
                  </a:cubicBezTo>
                  <a:cubicBezTo>
                    <a:pt x="2103" y="607"/>
                    <a:pt x="2137" y="593"/>
                    <a:pt x="2177" y="593"/>
                  </a:cubicBezTo>
                  <a:cubicBezTo>
                    <a:pt x="2357" y="593"/>
                    <a:pt x="2651" y="877"/>
                    <a:pt x="2828" y="1004"/>
                  </a:cubicBezTo>
                  <a:cubicBezTo>
                    <a:pt x="3004" y="1131"/>
                    <a:pt x="3170" y="1272"/>
                    <a:pt x="3325" y="1423"/>
                  </a:cubicBezTo>
                  <a:cubicBezTo>
                    <a:pt x="3340" y="1437"/>
                    <a:pt x="3357" y="1455"/>
                    <a:pt x="3370" y="1473"/>
                  </a:cubicBezTo>
                  <a:cubicBezTo>
                    <a:pt x="3010" y="1857"/>
                    <a:pt x="2700" y="2259"/>
                    <a:pt x="2487" y="2531"/>
                  </a:cubicBezTo>
                  <a:cubicBezTo>
                    <a:pt x="2395" y="2651"/>
                    <a:pt x="2377" y="2855"/>
                    <a:pt x="2540" y="2933"/>
                  </a:cubicBezTo>
                  <a:cubicBezTo>
                    <a:pt x="2776" y="3048"/>
                    <a:pt x="3007" y="3105"/>
                    <a:pt x="3217" y="3105"/>
                  </a:cubicBezTo>
                  <a:cubicBezTo>
                    <a:pt x="3730" y="3105"/>
                    <a:pt x="4123" y="2766"/>
                    <a:pt x="4197" y="2102"/>
                  </a:cubicBezTo>
                  <a:cubicBezTo>
                    <a:pt x="4216" y="1913"/>
                    <a:pt x="4177" y="1734"/>
                    <a:pt x="4096" y="1567"/>
                  </a:cubicBezTo>
                  <a:cubicBezTo>
                    <a:pt x="4252" y="1429"/>
                    <a:pt x="4411" y="1299"/>
                    <a:pt x="4574" y="1176"/>
                  </a:cubicBezTo>
                  <a:cubicBezTo>
                    <a:pt x="4765" y="1032"/>
                    <a:pt x="4923" y="970"/>
                    <a:pt x="5058" y="970"/>
                  </a:cubicBezTo>
                  <a:cubicBezTo>
                    <a:pt x="5387" y="970"/>
                    <a:pt x="5573" y="1341"/>
                    <a:pt x="5734" y="1800"/>
                  </a:cubicBezTo>
                  <a:cubicBezTo>
                    <a:pt x="5876" y="2210"/>
                    <a:pt x="5968" y="2640"/>
                    <a:pt x="6044" y="3066"/>
                  </a:cubicBezTo>
                  <a:cubicBezTo>
                    <a:pt x="6066" y="3190"/>
                    <a:pt x="6172" y="3247"/>
                    <a:pt x="6280" y="3247"/>
                  </a:cubicBezTo>
                  <a:cubicBezTo>
                    <a:pt x="6417" y="3247"/>
                    <a:pt x="6558" y="3157"/>
                    <a:pt x="6542" y="2999"/>
                  </a:cubicBezTo>
                  <a:cubicBezTo>
                    <a:pt x="6482" y="2394"/>
                    <a:pt x="6552" y="1780"/>
                    <a:pt x="6938" y="1285"/>
                  </a:cubicBezTo>
                  <a:cubicBezTo>
                    <a:pt x="7095" y="1083"/>
                    <a:pt x="7234" y="1001"/>
                    <a:pt x="7355" y="1001"/>
                  </a:cubicBezTo>
                  <a:cubicBezTo>
                    <a:pt x="7788" y="1001"/>
                    <a:pt x="7994" y="2050"/>
                    <a:pt x="8027" y="2426"/>
                  </a:cubicBezTo>
                  <a:cubicBezTo>
                    <a:pt x="8044" y="2592"/>
                    <a:pt x="8184" y="2676"/>
                    <a:pt x="8314" y="2676"/>
                  </a:cubicBezTo>
                  <a:cubicBezTo>
                    <a:pt x="8444" y="2676"/>
                    <a:pt x="8564" y="2594"/>
                    <a:pt x="8549" y="2426"/>
                  </a:cubicBezTo>
                  <a:cubicBezTo>
                    <a:pt x="8504" y="1985"/>
                    <a:pt x="8537" y="1598"/>
                    <a:pt x="8677" y="1216"/>
                  </a:cubicBezTo>
                  <a:cubicBezTo>
                    <a:pt x="9078" y="2052"/>
                    <a:pt x="9472" y="2961"/>
                    <a:pt x="10402" y="3278"/>
                  </a:cubicBezTo>
                  <a:cubicBezTo>
                    <a:pt x="10520" y="3318"/>
                    <a:pt x="10633" y="3336"/>
                    <a:pt x="10741" y="3336"/>
                  </a:cubicBezTo>
                  <a:cubicBezTo>
                    <a:pt x="11599" y="3336"/>
                    <a:pt x="12135" y="2184"/>
                    <a:pt x="11879" y="1457"/>
                  </a:cubicBezTo>
                  <a:cubicBezTo>
                    <a:pt x="11868" y="1425"/>
                    <a:pt x="11839" y="1408"/>
                    <a:pt x="11810" y="1408"/>
                  </a:cubicBezTo>
                  <a:cubicBezTo>
                    <a:pt x="11783" y="1408"/>
                    <a:pt x="11756" y="1423"/>
                    <a:pt x="11746" y="1457"/>
                  </a:cubicBezTo>
                  <a:cubicBezTo>
                    <a:pt x="11619" y="1893"/>
                    <a:pt x="11336" y="2330"/>
                    <a:pt x="10970" y="2597"/>
                  </a:cubicBezTo>
                  <a:cubicBezTo>
                    <a:pt x="10842" y="2691"/>
                    <a:pt x="10718" y="2730"/>
                    <a:pt x="10600" y="2730"/>
                  </a:cubicBezTo>
                  <a:cubicBezTo>
                    <a:pt x="10182" y="2730"/>
                    <a:pt x="9834" y="2245"/>
                    <a:pt x="9643" y="1952"/>
                  </a:cubicBezTo>
                  <a:cubicBezTo>
                    <a:pt x="9344" y="1493"/>
                    <a:pt x="9156" y="968"/>
                    <a:pt x="8896" y="484"/>
                  </a:cubicBezTo>
                  <a:cubicBezTo>
                    <a:pt x="8850" y="397"/>
                    <a:pt x="8763" y="356"/>
                    <a:pt x="8676" y="356"/>
                  </a:cubicBezTo>
                  <a:cubicBezTo>
                    <a:pt x="8584" y="356"/>
                    <a:pt x="8492" y="401"/>
                    <a:pt x="8442" y="484"/>
                  </a:cubicBezTo>
                  <a:cubicBezTo>
                    <a:pt x="8342" y="653"/>
                    <a:pt x="8257" y="830"/>
                    <a:pt x="8188" y="1012"/>
                  </a:cubicBezTo>
                  <a:cubicBezTo>
                    <a:pt x="8024" y="703"/>
                    <a:pt x="7790" y="473"/>
                    <a:pt x="7459" y="473"/>
                  </a:cubicBezTo>
                  <a:cubicBezTo>
                    <a:pt x="7379" y="473"/>
                    <a:pt x="7293" y="487"/>
                    <a:pt x="7202" y="515"/>
                  </a:cubicBezTo>
                  <a:cubicBezTo>
                    <a:pt x="6706" y="671"/>
                    <a:pt x="6393" y="1057"/>
                    <a:pt x="6216" y="1518"/>
                  </a:cubicBezTo>
                  <a:cubicBezTo>
                    <a:pt x="6011" y="907"/>
                    <a:pt x="5684" y="364"/>
                    <a:pt x="5133" y="363"/>
                  </a:cubicBezTo>
                  <a:cubicBezTo>
                    <a:pt x="5131" y="363"/>
                    <a:pt x="5129" y="363"/>
                    <a:pt x="5126" y="363"/>
                  </a:cubicBezTo>
                  <a:cubicBezTo>
                    <a:pt x="4679" y="363"/>
                    <a:pt x="4196" y="683"/>
                    <a:pt x="3752" y="1091"/>
                  </a:cubicBezTo>
                  <a:cubicBezTo>
                    <a:pt x="3301" y="630"/>
                    <a:pt x="2617" y="271"/>
                    <a:pt x="2217" y="33"/>
                  </a:cubicBezTo>
                  <a:cubicBezTo>
                    <a:pt x="2178" y="10"/>
                    <a:pt x="2140" y="0"/>
                    <a:pt x="2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3390500" y="2237450"/>
              <a:ext cx="18000" cy="17150"/>
            </a:xfrm>
            <a:custGeom>
              <a:avLst/>
              <a:gdLst/>
              <a:ahLst/>
              <a:cxnLst/>
              <a:rect l="l" t="t" r="r" b="b"/>
              <a:pathLst>
                <a:path w="720" h="686" extrusionOk="0">
                  <a:moveTo>
                    <a:pt x="354" y="1"/>
                  </a:moveTo>
                  <a:cubicBezTo>
                    <a:pt x="293" y="1"/>
                    <a:pt x="231" y="25"/>
                    <a:pt x="185" y="61"/>
                  </a:cubicBezTo>
                  <a:cubicBezTo>
                    <a:pt x="1" y="199"/>
                    <a:pt x="30" y="420"/>
                    <a:pt x="134" y="601"/>
                  </a:cubicBezTo>
                  <a:cubicBezTo>
                    <a:pt x="162" y="650"/>
                    <a:pt x="222" y="685"/>
                    <a:pt x="281" y="685"/>
                  </a:cubicBezTo>
                  <a:cubicBezTo>
                    <a:pt x="296" y="685"/>
                    <a:pt x="311" y="683"/>
                    <a:pt x="326" y="678"/>
                  </a:cubicBezTo>
                  <a:cubicBezTo>
                    <a:pt x="380" y="660"/>
                    <a:pt x="442" y="642"/>
                    <a:pt x="483" y="601"/>
                  </a:cubicBezTo>
                  <a:cubicBezTo>
                    <a:pt x="549" y="535"/>
                    <a:pt x="529" y="480"/>
                    <a:pt x="662" y="463"/>
                  </a:cubicBezTo>
                  <a:cubicBezTo>
                    <a:pt x="715" y="455"/>
                    <a:pt x="719" y="378"/>
                    <a:pt x="662" y="376"/>
                  </a:cubicBezTo>
                  <a:cubicBezTo>
                    <a:pt x="587" y="375"/>
                    <a:pt x="523" y="373"/>
                    <a:pt x="460" y="368"/>
                  </a:cubicBezTo>
                  <a:cubicBezTo>
                    <a:pt x="528" y="327"/>
                    <a:pt x="555" y="232"/>
                    <a:pt x="606" y="173"/>
                  </a:cubicBezTo>
                  <a:cubicBezTo>
                    <a:pt x="639" y="137"/>
                    <a:pt x="614" y="79"/>
                    <a:pt x="567" y="79"/>
                  </a:cubicBezTo>
                  <a:cubicBezTo>
                    <a:pt x="498" y="76"/>
                    <a:pt x="472" y="25"/>
                    <a:pt x="404" y="7"/>
                  </a:cubicBezTo>
                  <a:cubicBezTo>
                    <a:pt x="388" y="3"/>
                    <a:pt x="3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3564650" y="2265500"/>
              <a:ext cx="173625" cy="97200"/>
            </a:xfrm>
            <a:custGeom>
              <a:avLst/>
              <a:gdLst/>
              <a:ahLst/>
              <a:cxnLst/>
              <a:rect l="l" t="t" r="r" b="b"/>
              <a:pathLst>
                <a:path w="6945" h="3888" extrusionOk="0">
                  <a:moveTo>
                    <a:pt x="1443" y="857"/>
                  </a:moveTo>
                  <a:cubicBezTo>
                    <a:pt x="1834" y="857"/>
                    <a:pt x="2259" y="1196"/>
                    <a:pt x="2556" y="1405"/>
                  </a:cubicBezTo>
                  <a:cubicBezTo>
                    <a:pt x="2615" y="1446"/>
                    <a:pt x="2676" y="1493"/>
                    <a:pt x="2735" y="1539"/>
                  </a:cubicBezTo>
                  <a:cubicBezTo>
                    <a:pt x="2458" y="1817"/>
                    <a:pt x="2177" y="2086"/>
                    <a:pt x="1875" y="2309"/>
                  </a:cubicBezTo>
                  <a:cubicBezTo>
                    <a:pt x="1747" y="2402"/>
                    <a:pt x="1626" y="2442"/>
                    <a:pt x="1515" y="2442"/>
                  </a:cubicBezTo>
                  <a:cubicBezTo>
                    <a:pt x="829" y="2442"/>
                    <a:pt x="520" y="919"/>
                    <a:pt x="1398" y="858"/>
                  </a:cubicBezTo>
                  <a:cubicBezTo>
                    <a:pt x="1413" y="857"/>
                    <a:pt x="1428" y="857"/>
                    <a:pt x="1443" y="857"/>
                  </a:cubicBezTo>
                  <a:close/>
                  <a:moveTo>
                    <a:pt x="4745" y="1"/>
                  </a:moveTo>
                  <a:cubicBezTo>
                    <a:pt x="4740" y="1"/>
                    <a:pt x="4734" y="2"/>
                    <a:pt x="4728" y="4"/>
                  </a:cubicBezTo>
                  <a:cubicBezTo>
                    <a:pt x="4106" y="225"/>
                    <a:pt x="3604" y="678"/>
                    <a:pt x="3122" y="1155"/>
                  </a:cubicBezTo>
                  <a:cubicBezTo>
                    <a:pt x="2630" y="795"/>
                    <a:pt x="2032" y="420"/>
                    <a:pt x="1457" y="420"/>
                  </a:cubicBezTo>
                  <a:cubicBezTo>
                    <a:pt x="1261" y="420"/>
                    <a:pt x="1068" y="464"/>
                    <a:pt x="883" y="567"/>
                  </a:cubicBezTo>
                  <a:cubicBezTo>
                    <a:pt x="0" y="1054"/>
                    <a:pt x="476" y="2614"/>
                    <a:pt x="1258" y="2932"/>
                  </a:cubicBezTo>
                  <a:cubicBezTo>
                    <a:pt x="1315" y="2955"/>
                    <a:pt x="1374" y="2965"/>
                    <a:pt x="1434" y="2965"/>
                  </a:cubicBezTo>
                  <a:cubicBezTo>
                    <a:pt x="1875" y="2965"/>
                    <a:pt x="2401" y="2419"/>
                    <a:pt x="2656" y="2187"/>
                  </a:cubicBezTo>
                  <a:cubicBezTo>
                    <a:pt x="2794" y="2063"/>
                    <a:pt x="2925" y="1931"/>
                    <a:pt x="3056" y="1802"/>
                  </a:cubicBezTo>
                  <a:cubicBezTo>
                    <a:pt x="4052" y="2653"/>
                    <a:pt x="5171" y="3887"/>
                    <a:pt x="6460" y="3887"/>
                  </a:cubicBezTo>
                  <a:cubicBezTo>
                    <a:pt x="6591" y="3887"/>
                    <a:pt x="6724" y="3875"/>
                    <a:pt x="6859" y="3847"/>
                  </a:cubicBezTo>
                  <a:cubicBezTo>
                    <a:pt x="6944" y="3829"/>
                    <a:pt x="6924" y="3698"/>
                    <a:pt x="6839" y="3698"/>
                  </a:cubicBezTo>
                  <a:cubicBezTo>
                    <a:pt x="6838" y="3698"/>
                    <a:pt x="6837" y="3698"/>
                    <a:pt x="6836" y="3698"/>
                  </a:cubicBezTo>
                  <a:cubicBezTo>
                    <a:pt x="6234" y="3698"/>
                    <a:pt x="5711" y="3137"/>
                    <a:pt x="5254" y="2807"/>
                  </a:cubicBezTo>
                  <a:cubicBezTo>
                    <a:pt x="4675" y="2391"/>
                    <a:pt x="4132" y="1926"/>
                    <a:pt x="3566" y="1495"/>
                  </a:cubicBezTo>
                  <a:lnTo>
                    <a:pt x="3452" y="1405"/>
                  </a:lnTo>
                  <a:cubicBezTo>
                    <a:pt x="3885" y="959"/>
                    <a:pt x="4313" y="506"/>
                    <a:pt x="4785" y="101"/>
                  </a:cubicBezTo>
                  <a:cubicBezTo>
                    <a:pt x="4823" y="67"/>
                    <a:pt x="4791" y="1"/>
                    <a:pt x="47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3865875" y="2170325"/>
              <a:ext cx="105375" cy="12900"/>
            </a:xfrm>
            <a:custGeom>
              <a:avLst/>
              <a:gdLst/>
              <a:ahLst/>
              <a:cxnLst/>
              <a:rect l="l" t="t" r="r" b="b"/>
              <a:pathLst>
                <a:path w="4215" h="516" extrusionOk="0">
                  <a:moveTo>
                    <a:pt x="1624" y="0"/>
                  </a:moveTo>
                  <a:cubicBezTo>
                    <a:pt x="1109" y="0"/>
                    <a:pt x="591" y="17"/>
                    <a:pt x="97" y="149"/>
                  </a:cubicBezTo>
                  <a:cubicBezTo>
                    <a:pt x="0" y="176"/>
                    <a:pt x="0" y="318"/>
                    <a:pt x="97" y="345"/>
                  </a:cubicBezTo>
                  <a:cubicBezTo>
                    <a:pt x="737" y="515"/>
                    <a:pt x="1412" y="484"/>
                    <a:pt x="2069" y="491"/>
                  </a:cubicBezTo>
                  <a:cubicBezTo>
                    <a:pt x="2170" y="492"/>
                    <a:pt x="2269" y="492"/>
                    <a:pt x="2367" y="492"/>
                  </a:cubicBezTo>
                  <a:cubicBezTo>
                    <a:pt x="2976" y="492"/>
                    <a:pt x="3538" y="467"/>
                    <a:pt x="4144" y="318"/>
                  </a:cubicBezTo>
                  <a:cubicBezTo>
                    <a:pt x="4214" y="302"/>
                    <a:pt x="4214" y="192"/>
                    <a:pt x="4144" y="176"/>
                  </a:cubicBezTo>
                  <a:cubicBezTo>
                    <a:pt x="3576" y="35"/>
                    <a:pt x="3067" y="1"/>
                    <a:pt x="2491" y="1"/>
                  </a:cubicBezTo>
                  <a:cubicBezTo>
                    <a:pt x="2435" y="1"/>
                    <a:pt x="2379" y="1"/>
                    <a:pt x="2321" y="2"/>
                  </a:cubicBezTo>
                  <a:cubicBezTo>
                    <a:pt x="2270" y="2"/>
                    <a:pt x="2218" y="2"/>
                    <a:pt x="2166" y="2"/>
                  </a:cubicBezTo>
                  <a:cubicBezTo>
                    <a:pt x="1987" y="2"/>
                    <a:pt x="1805" y="0"/>
                    <a:pt x="16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3865175" y="2202775"/>
              <a:ext cx="132650" cy="14100"/>
            </a:xfrm>
            <a:custGeom>
              <a:avLst/>
              <a:gdLst/>
              <a:ahLst/>
              <a:cxnLst/>
              <a:rect l="l" t="t" r="r" b="b"/>
              <a:pathLst>
                <a:path w="5306" h="564" extrusionOk="0">
                  <a:moveTo>
                    <a:pt x="3528" y="0"/>
                  </a:moveTo>
                  <a:cubicBezTo>
                    <a:pt x="2370" y="0"/>
                    <a:pt x="1192" y="209"/>
                    <a:pt x="56" y="241"/>
                  </a:cubicBezTo>
                  <a:cubicBezTo>
                    <a:pt x="0" y="241"/>
                    <a:pt x="0" y="323"/>
                    <a:pt x="56" y="323"/>
                  </a:cubicBezTo>
                  <a:cubicBezTo>
                    <a:pt x="1192" y="355"/>
                    <a:pt x="2370" y="564"/>
                    <a:pt x="3528" y="564"/>
                  </a:cubicBezTo>
                  <a:cubicBezTo>
                    <a:pt x="4100" y="564"/>
                    <a:pt x="4668" y="513"/>
                    <a:pt x="5223" y="364"/>
                  </a:cubicBezTo>
                  <a:cubicBezTo>
                    <a:pt x="5305" y="344"/>
                    <a:pt x="5305" y="221"/>
                    <a:pt x="5223" y="200"/>
                  </a:cubicBezTo>
                  <a:cubicBezTo>
                    <a:pt x="4668" y="51"/>
                    <a:pt x="4100" y="0"/>
                    <a:pt x="3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4059375" y="2056025"/>
              <a:ext cx="294825" cy="176850"/>
            </a:xfrm>
            <a:custGeom>
              <a:avLst/>
              <a:gdLst/>
              <a:ahLst/>
              <a:cxnLst/>
              <a:rect l="l" t="t" r="r" b="b"/>
              <a:pathLst>
                <a:path w="11793" h="7074" extrusionOk="0">
                  <a:moveTo>
                    <a:pt x="8679" y="1"/>
                  </a:moveTo>
                  <a:cubicBezTo>
                    <a:pt x="8553" y="1"/>
                    <a:pt x="8424" y="84"/>
                    <a:pt x="8415" y="248"/>
                  </a:cubicBezTo>
                  <a:cubicBezTo>
                    <a:pt x="8369" y="978"/>
                    <a:pt x="8285" y="1693"/>
                    <a:pt x="8141" y="2389"/>
                  </a:cubicBezTo>
                  <a:cubicBezTo>
                    <a:pt x="7385" y="2510"/>
                    <a:pt x="6645" y="2689"/>
                    <a:pt x="5984" y="2940"/>
                  </a:cubicBezTo>
                  <a:cubicBezTo>
                    <a:pt x="5912" y="2968"/>
                    <a:pt x="5918" y="3079"/>
                    <a:pt x="6004" y="3081"/>
                  </a:cubicBezTo>
                  <a:cubicBezTo>
                    <a:pt x="6058" y="3082"/>
                    <a:pt x="6112" y="3082"/>
                    <a:pt x="6166" y="3082"/>
                  </a:cubicBezTo>
                  <a:cubicBezTo>
                    <a:pt x="6767" y="3082"/>
                    <a:pt x="7389" y="3025"/>
                    <a:pt x="8013" y="2935"/>
                  </a:cubicBezTo>
                  <a:lnTo>
                    <a:pt x="8013" y="2935"/>
                  </a:lnTo>
                  <a:cubicBezTo>
                    <a:pt x="7836" y="3601"/>
                    <a:pt x="7596" y="4247"/>
                    <a:pt x="7258" y="4862"/>
                  </a:cubicBezTo>
                  <a:cubicBezTo>
                    <a:pt x="7019" y="4463"/>
                    <a:pt x="6458" y="4258"/>
                    <a:pt x="5907" y="4258"/>
                  </a:cubicBezTo>
                  <a:cubicBezTo>
                    <a:pt x="5170" y="4258"/>
                    <a:pt x="4453" y="4626"/>
                    <a:pt x="4555" y="5391"/>
                  </a:cubicBezTo>
                  <a:cubicBezTo>
                    <a:pt x="4563" y="5447"/>
                    <a:pt x="4614" y="5511"/>
                    <a:pt x="4673" y="5511"/>
                  </a:cubicBezTo>
                  <a:cubicBezTo>
                    <a:pt x="4691" y="5511"/>
                    <a:pt x="4709" y="5505"/>
                    <a:pt x="4727" y="5491"/>
                  </a:cubicBezTo>
                  <a:cubicBezTo>
                    <a:pt x="4934" y="5332"/>
                    <a:pt x="5131" y="5153"/>
                    <a:pt x="5344" y="5005"/>
                  </a:cubicBezTo>
                  <a:cubicBezTo>
                    <a:pt x="5488" y="4905"/>
                    <a:pt x="5725" y="4849"/>
                    <a:pt x="5965" y="4849"/>
                  </a:cubicBezTo>
                  <a:cubicBezTo>
                    <a:pt x="6407" y="4849"/>
                    <a:pt x="6859" y="5039"/>
                    <a:pt x="6761" y="5492"/>
                  </a:cubicBezTo>
                  <a:cubicBezTo>
                    <a:pt x="6685" y="5847"/>
                    <a:pt x="6335" y="6036"/>
                    <a:pt x="5996" y="6036"/>
                  </a:cubicBezTo>
                  <a:cubicBezTo>
                    <a:pt x="5703" y="6036"/>
                    <a:pt x="5419" y="5896"/>
                    <a:pt x="5326" y="5601"/>
                  </a:cubicBezTo>
                  <a:cubicBezTo>
                    <a:pt x="5287" y="5480"/>
                    <a:pt x="5155" y="5387"/>
                    <a:pt x="5029" y="5387"/>
                  </a:cubicBezTo>
                  <a:cubicBezTo>
                    <a:pt x="4962" y="5387"/>
                    <a:pt x="4897" y="5413"/>
                    <a:pt x="4849" y="5474"/>
                  </a:cubicBezTo>
                  <a:cubicBezTo>
                    <a:pt x="4288" y="6186"/>
                    <a:pt x="3382" y="6482"/>
                    <a:pt x="2500" y="6490"/>
                  </a:cubicBezTo>
                  <a:cubicBezTo>
                    <a:pt x="2495" y="6490"/>
                    <a:pt x="2490" y="6490"/>
                    <a:pt x="2485" y="6490"/>
                  </a:cubicBezTo>
                  <a:cubicBezTo>
                    <a:pt x="1799" y="6490"/>
                    <a:pt x="1122" y="6045"/>
                    <a:pt x="1202" y="5294"/>
                  </a:cubicBezTo>
                  <a:cubicBezTo>
                    <a:pt x="1673" y="4849"/>
                    <a:pt x="2275" y="4562"/>
                    <a:pt x="3111" y="4377"/>
                  </a:cubicBezTo>
                  <a:cubicBezTo>
                    <a:pt x="3351" y="4324"/>
                    <a:pt x="3315" y="4000"/>
                    <a:pt x="3111" y="3929"/>
                  </a:cubicBezTo>
                  <a:cubicBezTo>
                    <a:pt x="2913" y="3861"/>
                    <a:pt x="2711" y="3830"/>
                    <a:pt x="2514" y="3830"/>
                  </a:cubicBezTo>
                  <a:cubicBezTo>
                    <a:pt x="1706" y="3830"/>
                    <a:pt x="970" y="4359"/>
                    <a:pt x="774" y="5076"/>
                  </a:cubicBezTo>
                  <a:cubicBezTo>
                    <a:pt x="359" y="5533"/>
                    <a:pt x="91" y="6132"/>
                    <a:pt x="6" y="6915"/>
                  </a:cubicBezTo>
                  <a:cubicBezTo>
                    <a:pt x="0" y="6973"/>
                    <a:pt x="42" y="7002"/>
                    <a:pt x="87" y="7002"/>
                  </a:cubicBezTo>
                  <a:cubicBezTo>
                    <a:pt x="127" y="7002"/>
                    <a:pt x="169" y="6980"/>
                    <a:pt x="185" y="6939"/>
                  </a:cubicBezTo>
                  <a:cubicBezTo>
                    <a:pt x="356" y="6491"/>
                    <a:pt x="549" y="6121"/>
                    <a:pt x="769" y="5802"/>
                  </a:cubicBezTo>
                  <a:cubicBezTo>
                    <a:pt x="810" y="5968"/>
                    <a:pt x="874" y="6126"/>
                    <a:pt x="961" y="6272"/>
                  </a:cubicBezTo>
                  <a:cubicBezTo>
                    <a:pt x="1303" y="6846"/>
                    <a:pt x="1904" y="7073"/>
                    <a:pt x="2559" y="7073"/>
                  </a:cubicBezTo>
                  <a:cubicBezTo>
                    <a:pt x="3429" y="7073"/>
                    <a:pt x="4395" y="6673"/>
                    <a:pt x="4980" y="6155"/>
                  </a:cubicBezTo>
                  <a:cubicBezTo>
                    <a:pt x="5219" y="6465"/>
                    <a:pt x="5582" y="6609"/>
                    <a:pt x="5954" y="6609"/>
                  </a:cubicBezTo>
                  <a:cubicBezTo>
                    <a:pt x="6565" y="6609"/>
                    <a:pt x="7201" y="6219"/>
                    <a:pt x="7352" y="5530"/>
                  </a:cubicBezTo>
                  <a:cubicBezTo>
                    <a:pt x="7359" y="5501"/>
                    <a:pt x="7363" y="5469"/>
                    <a:pt x="7367" y="5440"/>
                  </a:cubicBezTo>
                  <a:cubicBezTo>
                    <a:pt x="7972" y="4915"/>
                    <a:pt x="8333" y="4101"/>
                    <a:pt x="8551" y="3219"/>
                  </a:cubicBezTo>
                  <a:cubicBezTo>
                    <a:pt x="8633" y="3967"/>
                    <a:pt x="8761" y="4708"/>
                    <a:pt x="8969" y="5422"/>
                  </a:cubicBezTo>
                  <a:cubicBezTo>
                    <a:pt x="9133" y="5985"/>
                    <a:pt x="9437" y="6782"/>
                    <a:pt x="10060" y="6977"/>
                  </a:cubicBezTo>
                  <a:cubicBezTo>
                    <a:pt x="10174" y="7012"/>
                    <a:pt x="10284" y="7029"/>
                    <a:pt x="10390" y="7029"/>
                  </a:cubicBezTo>
                  <a:cubicBezTo>
                    <a:pt x="11021" y="7029"/>
                    <a:pt x="11507" y="6451"/>
                    <a:pt x="11771" y="5899"/>
                  </a:cubicBezTo>
                  <a:cubicBezTo>
                    <a:pt x="11792" y="5857"/>
                    <a:pt x="11761" y="5802"/>
                    <a:pt x="11718" y="5802"/>
                  </a:cubicBezTo>
                  <a:cubicBezTo>
                    <a:pt x="11708" y="5802"/>
                    <a:pt x="11697" y="5805"/>
                    <a:pt x="11686" y="5812"/>
                  </a:cubicBezTo>
                  <a:cubicBezTo>
                    <a:pt x="11358" y="6030"/>
                    <a:pt x="10859" y="6481"/>
                    <a:pt x="10413" y="6481"/>
                  </a:cubicBezTo>
                  <a:cubicBezTo>
                    <a:pt x="10275" y="6481"/>
                    <a:pt x="10142" y="6438"/>
                    <a:pt x="10021" y="6331"/>
                  </a:cubicBezTo>
                  <a:cubicBezTo>
                    <a:pt x="9519" y="5888"/>
                    <a:pt x="9380" y="5005"/>
                    <a:pt x="9253" y="4387"/>
                  </a:cubicBezTo>
                  <a:cubicBezTo>
                    <a:pt x="9143" y="3852"/>
                    <a:pt x="9078" y="3306"/>
                    <a:pt x="9028" y="2758"/>
                  </a:cubicBezTo>
                  <a:cubicBezTo>
                    <a:pt x="9694" y="2623"/>
                    <a:pt x="10349" y="2459"/>
                    <a:pt x="10967" y="2289"/>
                  </a:cubicBezTo>
                  <a:cubicBezTo>
                    <a:pt x="11015" y="2274"/>
                    <a:pt x="11005" y="2205"/>
                    <a:pt x="10956" y="2205"/>
                  </a:cubicBezTo>
                  <a:cubicBezTo>
                    <a:pt x="10817" y="2201"/>
                    <a:pt x="10678" y="2199"/>
                    <a:pt x="10538" y="2199"/>
                  </a:cubicBezTo>
                  <a:cubicBezTo>
                    <a:pt x="10019" y="2199"/>
                    <a:pt x="9500" y="2226"/>
                    <a:pt x="8984" y="2279"/>
                  </a:cubicBezTo>
                  <a:cubicBezTo>
                    <a:pt x="8940" y="1600"/>
                    <a:pt x="8925" y="919"/>
                    <a:pt x="8925" y="248"/>
                  </a:cubicBezTo>
                  <a:cubicBezTo>
                    <a:pt x="8925" y="82"/>
                    <a:pt x="8803" y="1"/>
                    <a:pt x="8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4356600" y="2145500"/>
              <a:ext cx="157075" cy="101350"/>
            </a:xfrm>
            <a:custGeom>
              <a:avLst/>
              <a:gdLst/>
              <a:ahLst/>
              <a:cxnLst/>
              <a:rect l="l" t="t" r="r" b="b"/>
              <a:pathLst>
                <a:path w="6283" h="4054" extrusionOk="0">
                  <a:moveTo>
                    <a:pt x="1353" y="522"/>
                  </a:moveTo>
                  <a:cubicBezTo>
                    <a:pt x="1383" y="522"/>
                    <a:pt x="1414" y="526"/>
                    <a:pt x="1447" y="534"/>
                  </a:cubicBezTo>
                  <a:cubicBezTo>
                    <a:pt x="1892" y="639"/>
                    <a:pt x="2318" y="923"/>
                    <a:pt x="2723" y="1262"/>
                  </a:cubicBezTo>
                  <a:cubicBezTo>
                    <a:pt x="2697" y="1274"/>
                    <a:pt x="2671" y="1288"/>
                    <a:pt x="2646" y="1302"/>
                  </a:cubicBezTo>
                  <a:lnTo>
                    <a:pt x="2646" y="1300"/>
                  </a:lnTo>
                  <a:cubicBezTo>
                    <a:pt x="2205" y="1508"/>
                    <a:pt x="1716" y="1726"/>
                    <a:pt x="1218" y="1726"/>
                  </a:cubicBezTo>
                  <a:cubicBezTo>
                    <a:pt x="727" y="1726"/>
                    <a:pt x="813" y="522"/>
                    <a:pt x="1353" y="522"/>
                  </a:cubicBezTo>
                  <a:close/>
                  <a:moveTo>
                    <a:pt x="1345" y="1"/>
                  </a:moveTo>
                  <a:cubicBezTo>
                    <a:pt x="1086" y="1"/>
                    <a:pt x="846" y="98"/>
                    <a:pt x="653" y="348"/>
                  </a:cubicBezTo>
                  <a:cubicBezTo>
                    <a:pt x="0" y="1199"/>
                    <a:pt x="494" y="2189"/>
                    <a:pt x="1414" y="2189"/>
                  </a:cubicBezTo>
                  <a:cubicBezTo>
                    <a:pt x="1488" y="2189"/>
                    <a:pt x="1565" y="2183"/>
                    <a:pt x="1644" y="2169"/>
                  </a:cubicBezTo>
                  <a:cubicBezTo>
                    <a:pt x="2131" y="2087"/>
                    <a:pt x="2645" y="1889"/>
                    <a:pt x="3145" y="1638"/>
                  </a:cubicBezTo>
                  <a:cubicBezTo>
                    <a:pt x="3506" y="1981"/>
                    <a:pt x="3844" y="2337"/>
                    <a:pt x="4147" y="2612"/>
                  </a:cubicBezTo>
                  <a:cubicBezTo>
                    <a:pt x="4728" y="3140"/>
                    <a:pt x="5443" y="3783"/>
                    <a:pt x="6198" y="4051"/>
                  </a:cubicBezTo>
                  <a:cubicBezTo>
                    <a:pt x="6202" y="4053"/>
                    <a:pt x="6207" y="4053"/>
                    <a:pt x="6212" y="4053"/>
                  </a:cubicBezTo>
                  <a:cubicBezTo>
                    <a:pt x="6250" y="4053"/>
                    <a:pt x="6282" y="3995"/>
                    <a:pt x="6245" y="3966"/>
                  </a:cubicBezTo>
                  <a:cubicBezTo>
                    <a:pt x="5801" y="3613"/>
                    <a:pt x="5478" y="3132"/>
                    <a:pt x="5112" y="2704"/>
                  </a:cubicBezTo>
                  <a:cubicBezTo>
                    <a:pt x="4692" y="2212"/>
                    <a:pt x="4185" y="1766"/>
                    <a:pt x="3677" y="1347"/>
                  </a:cubicBezTo>
                  <a:cubicBezTo>
                    <a:pt x="4124" y="1083"/>
                    <a:pt x="4553" y="788"/>
                    <a:pt x="4958" y="465"/>
                  </a:cubicBezTo>
                  <a:cubicBezTo>
                    <a:pt x="5033" y="404"/>
                    <a:pt x="4977" y="268"/>
                    <a:pt x="4885" y="268"/>
                  </a:cubicBezTo>
                  <a:cubicBezTo>
                    <a:pt x="4883" y="268"/>
                    <a:pt x="4880" y="268"/>
                    <a:pt x="4877" y="268"/>
                  </a:cubicBezTo>
                  <a:cubicBezTo>
                    <a:pt x="4318" y="329"/>
                    <a:pt x="3757" y="675"/>
                    <a:pt x="3229" y="985"/>
                  </a:cubicBezTo>
                  <a:cubicBezTo>
                    <a:pt x="2781" y="625"/>
                    <a:pt x="2001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4187825" y="842475"/>
              <a:ext cx="121750" cy="102025"/>
            </a:xfrm>
            <a:custGeom>
              <a:avLst/>
              <a:gdLst/>
              <a:ahLst/>
              <a:cxnLst/>
              <a:rect l="l" t="t" r="r" b="b"/>
              <a:pathLst>
                <a:path w="4870" h="4081" extrusionOk="0">
                  <a:moveTo>
                    <a:pt x="3564" y="0"/>
                  </a:moveTo>
                  <a:cubicBezTo>
                    <a:pt x="1925" y="0"/>
                    <a:pt x="131" y="1123"/>
                    <a:pt x="4" y="2899"/>
                  </a:cubicBezTo>
                  <a:cubicBezTo>
                    <a:pt x="0" y="2949"/>
                    <a:pt x="39" y="2975"/>
                    <a:pt x="80" y="2975"/>
                  </a:cubicBezTo>
                  <a:cubicBezTo>
                    <a:pt x="107" y="2975"/>
                    <a:pt x="135" y="2963"/>
                    <a:pt x="152" y="2939"/>
                  </a:cubicBezTo>
                  <a:cubicBezTo>
                    <a:pt x="570" y="2307"/>
                    <a:pt x="951" y="1723"/>
                    <a:pt x="1420" y="1280"/>
                  </a:cubicBezTo>
                  <a:lnTo>
                    <a:pt x="1420" y="1280"/>
                  </a:lnTo>
                  <a:cubicBezTo>
                    <a:pt x="1289" y="1694"/>
                    <a:pt x="1317" y="2189"/>
                    <a:pt x="1568" y="2745"/>
                  </a:cubicBezTo>
                  <a:cubicBezTo>
                    <a:pt x="1851" y="3375"/>
                    <a:pt x="2432" y="3870"/>
                    <a:pt x="3098" y="4043"/>
                  </a:cubicBezTo>
                  <a:cubicBezTo>
                    <a:pt x="3197" y="4068"/>
                    <a:pt x="3315" y="4081"/>
                    <a:pt x="3442" y="4081"/>
                  </a:cubicBezTo>
                  <a:cubicBezTo>
                    <a:pt x="4047" y="4081"/>
                    <a:pt x="4869" y="3792"/>
                    <a:pt x="4858" y="3185"/>
                  </a:cubicBezTo>
                  <a:cubicBezTo>
                    <a:pt x="4857" y="3121"/>
                    <a:pt x="4809" y="3083"/>
                    <a:pt x="4750" y="3076"/>
                  </a:cubicBezTo>
                  <a:cubicBezTo>
                    <a:pt x="4724" y="3074"/>
                    <a:pt x="4699" y="3072"/>
                    <a:pt x="4674" y="3072"/>
                  </a:cubicBezTo>
                  <a:cubicBezTo>
                    <a:pt x="4240" y="3072"/>
                    <a:pt x="3885" y="3478"/>
                    <a:pt x="3421" y="3498"/>
                  </a:cubicBezTo>
                  <a:cubicBezTo>
                    <a:pt x="3406" y="3499"/>
                    <a:pt x="3391" y="3499"/>
                    <a:pt x="3375" y="3499"/>
                  </a:cubicBezTo>
                  <a:cubicBezTo>
                    <a:pt x="2846" y="3499"/>
                    <a:pt x="2393" y="3143"/>
                    <a:pt x="2109" y="2720"/>
                  </a:cubicBezTo>
                  <a:cubicBezTo>
                    <a:pt x="1827" y="2301"/>
                    <a:pt x="1720" y="1772"/>
                    <a:pt x="1866" y="1287"/>
                  </a:cubicBezTo>
                  <a:cubicBezTo>
                    <a:pt x="2081" y="573"/>
                    <a:pt x="2992" y="467"/>
                    <a:pt x="3607" y="463"/>
                  </a:cubicBezTo>
                  <a:cubicBezTo>
                    <a:pt x="3905" y="462"/>
                    <a:pt x="3905" y="6"/>
                    <a:pt x="3607" y="1"/>
                  </a:cubicBezTo>
                  <a:cubicBezTo>
                    <a:pt x="3592" y="0"/>
                    <a:pt x="3578" y="0"/>
                    <a:pt x="3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4316475" y="788825"/>
              <a:ext cx="49200" cy="64700"/>
            </a:xfrm>
            <a:custGeom>
              <a:avLst/>
              <a:gdLst/>
              <a:ahLst/>
              <a:cxnLst/>
              <a:rect l="l" t="t" r="r" b="b"/>
              <a:pathLst>
                <a:path w="1968" h="2588" extrusionOk="0">
                  <a:moveTo>
                    <a:pt x="493" y="0"/>
                  </a:moveTo>
                  <a:cubicBezTo>
                    <a:pt x="289" y="0"/>
                    <a:pt x="74" y="163"/>
                    <a:pt x="9" y="454"/>
                  </a:cubicBezTo>
                  <a:cubicBezTo>
                    <a:pt x="1" y="496"/>
                    <a:pt x="32" y="549"/>
                    <a:pt x="76" y="549"/>
                  </a:cubicBezTo>
                  <a:cubicBezTo>
                    <a:pt x="84" y="549"/>
                    <a:pt x="91" y="547"/>
                    <a:pt x="99" y="544"/>
                  </a:cubicBezTo>
                  <a:cubicBezTo>
                    <a:pt x="165" y="518"/>
                    <a:pt x="423" y="398"/>
                    <a:pt x="411" y="387"/>
                  </a:cubicBezTo>
                  <a:lnTo>
                    <a:pt x="411" y="387"/>
                  </a:lnTo>
                  <a:cubicBezTo>
                    <a:pt x="492" y="460"/>
                    <a:pt x="455" y="754"/>
                    <a:pt x="452" y="846"/>
                  </a:cubicBezTo>
                  <a:cubicBezTo>
                    <a:pt x="437" y="1249"/>
                    <a:pt x="355" y="1709"/>
                    <a:pt x="136" y="2053"/>
                  </a:cubicBezTo>
                  <a:cubicBezTo>
                    <a:pt x="39" y="2207"/>
                    <a:pt x="139" y="2391"/>
                    <a:pt x="295" y="2445"/>
                  </a:cubicBezTo>
                  <a:cubicBezTo>
                    <a:pt x="549" y="2534"/>
                    <a:pt x="792" y="2588"/>
                    <a:pt x="1026" y="2588"/>
                  </a:cubicBezTo>
                  <a:cubicBezTo>
                    <a:pt x="1347" y="2588"/>
                    <a:pt x="1648" y="2485"/>
                    <a:pt x="1930" y="2229"/>
                  </a:cubicBezTo>
                  <a:cubicBezTo>
                    <a:pt x="1968" y="2193"/>
                    <a:pt x="1935" y="2135"/>
                    <a:pt x="1889" y="2132"/>
                  </a:cubicBezTo>
                  <a:cubicBezTo>
                    <a:pt x="1650" y="2115"/>
                    <a:pt x="1428" y="2015"/>
                    <a:pt x="1189" y="1996"/>
                  </a:cubicBezTo>
                  <a:cubicBezTo>
                    <a:pt x="1036" y="1983"/>
                    <a:pt x="885" y="1966"/>
                    <a:pt x="734" y="1951"/>
                  </a:cubicBezTo>
                  <a:cubicBezTo>
                    <a:pt x="893" y="1464"/>
                    <a:pt x="962" y="925"/>
                    <a:pt x="893" y="431"/>
                  </a:cubicBezTo>
                  <a:cubicBezTo>
                    <a:pt x="853" y="135"/>
                    <a:pt x="67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4383450" y="875125"/>
              <a:ext cx="88200" cy="14025"/>
            </a:xfrm>
            <a:custGeom>
              <a:avLst/>
              <a:gdLst/>
              <a:ahLst/>
              <a:cxnLst/>
              <a:rect l="l" t="t" r="r" b="b"/>
              <a:pathLst>
                <a:path w="3528" h="561" extrusionOk="0">
                  <a:moveTo>
                    <a:pt x="2542" y="1"/>
                  </a:moveTo>
                  <a:cubicBezTo>
                    <a:pt x="2418" y="1"/>
                    <a:pt x="2292" y="7"/>
                    <a:pt x="2173" y="10"/>
                  </a:cubicBezTo>
                  <a:cubicBezTo>
                    <a:pt x="1490" y="29"/>
                    <a:pt x="810" y="112"/>
                    <a:pt x="126" y="112"/>
                  </a:cubicBezTo>
                  <a:cubicBezTo>
                    <a:pt x="107" y="112"/>
                    <a:pt x="87" y="112"/>
                    <a:pt x="68" y="112"/>
                  </a:cubicBezTo>
                  <a:cubicBezTo>
                    <a:pt x="9" y="112"/>
                    <a:pt x="1" y="181"/>
                    <a:pt x="40" y="212"/>
                  </a:cubicBezTo>
                  <a:cubicBezTo>
                    <a:pt x="397" y="481"/>
                    <a:pt x="810" y="526"/>
                    <a:pt x="1235" y="526"/>
                  </a:cubicBezTo>
                  <a:cubicBezTo>
                    <a:pt x="1362" y="526"/>
                    <a:pt x="1491" y="522"/>
                    <a:pt x="1620" y="519"/>
                  </a:cubicBezTo>
                  <a:cubicBezTo>
                    <a:pt x="1669" y="518"/>
                    <a:pt x="1718" y="517"/>
                    <a:pt x="1768" y="517"/>
                  </a:cubicBezTo>
                  <a:cubicBezTo>
                    <a:pt x="2207" y="517"/>
                    <a:pt x="2648" y="561"/>
                    <a:pt x="3083" y="561"/>
                  </a:cubicBezTo>
                  <a:cubicBezTo>
                    <a:pt x="3190" y="561"/>
                    <a:pt x="3296" y="558"/>
                    <a:pt x="3401" y="552"/>
                  </a:cubicBezTo>
                  <a:cubicBezTo>
                    <a:pt x="3474" y="545"/>
                    <a:pt x="3528" y="468"/>
                    <a:pt x="3487" y="401"/>
                  </a:cubicBezTo>
                  <a:cubicBezTo>
                    <a:pt x="3284" y="55"/>
                    <a:pt x="2915" y="1"/>
                    <a:pt x="2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4386575" y="900125"/>
              <a:ext cx="88525" cy="14225"/>
            </a:xfrm>
            <a:custGeom>
              <a:avLst/>
              <a:gdLst/>
              <a:ahLst/>
              <a:cxnLst/>
              <a:rect l="l" t="t" r="r" b="b"/>
              <a:pathLst>
                <a:path w="3541" h="569" extrusionOk="0">
                  <a:moveTo>
                    <a:pt x="1378" y="0"/>
                  </a:moveTo>
                  <a:cubicBezTo>
                    <a:pt x="935" y="0"/>
                    <a:pt x="501" y="60"/>
                    <a:pt x="107" y="209"/>
                  </a:cubicBezTo>
                  <a:cubicBezTo>
                    <a:pt x="20" y="242"/>
                    <a:pt x="1" y="382"/>
                    <a:pt x="107" y="405"/>
                  </a:cubicBezTo>
                  <a:cubicBezTo>
                    <a:pt x="629" y="522"/>
                    <a:pt x="1204" y="568"/>
                    <a:pt x="1779" y="568"/>
                  </a:cubicBezTo>
                  <a:cubicBezTo>
                    <a:pt x="2358" y="568"/>
                    <a:pt x="2937" y="522"/>
                    <a:pt x="3467" y="455"/>
                  </a:cubicBezTo>
                  <a:cubicBezTo>
                    <a:pt x="3523" y="447"/>
                    <a:pt x="3541" y="370"/>
                    <a:pt x="3480" y="352"/>
                  </a:cubicBezTo>
                  <a:cubicBezTo>
                    <a:pt x="2843" y="159"/>
                    <a:pt x="2098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4521300" y="860450"/>
              <a:ext cx="116000" cy="76425"/>
            </a:xfrm>
            <a:custGeom>
              <a:avLst/>
              <a:gdLst/>
              <a:ahLst/>
              <a:cxnLst/>
              <a:rect l="l" t="t" r="r" b="b"/>
              <a:pathLst>
                <a:path w="4640" h="3057" extrusionOk="0">
                  <a:moveTo>
                    <a:pt x="2043" y="530"/>
                  </a:moveTo>
                  <a:cubicBezTo>
                    <a:pt x="2039" y="560"/>
                    <a:pt x="2041" y="591"/>
                    <a:pt x="2039" y="622"/>
                  </a:cubicBezTo>
                  <a:cubicBezTo>
                    <a:pt x="1926" y="1230"/>
                    <a:pt x="1592" y="1944"/>
                    <a:pt x="1144" y="2275"/>
                  </a:cubicBezTo>
                  <a:cubicBezTo>
                    <a:pt x="1078" y="2325"/>
                    <a:pt x="1014" y="2346"/>
                    <a:pt x="956" y="2346"/>
                  </a:cubicBezTo>
                  <a:cubicBezTo>
                    <a:pt x="733" y="2346"/>
                    <a:pt x="579" y="2038"/>
                    <a:pt x="627" y="1796"/>
                  </a:cubicBezTo>
                  <a:cubicBezTo>
                    <a:pt x="681" y="1522"/>
                    <a:pt x="914" y="1281"/>
                    <a:pt x="1096" y="1089"/>
                  </a:cubicBezTo>
                  <a:cubicBezTo>
                    <a:pt x="1355" y="822"/>
                    <a:pt x="1682" y="628"/>
                    <a:pt x="2043" y="530"/>
                  </a:cubicBezTo>
                  <a:close/>
                  <a:moveTo>
                    <a:pt x="2361" y="0"/>
                  </a:moveTo>
                  <a:cubicBezTo>
                    <a:pt x="2242" y="0"/>
                    <a:pt x="2124" y="64"/>
                    <a:pt x="2092" y="200"/>
                  </a:cubicBezTo>
                  <a:cubicBezTo>
                    <a:pt x="2090" y="204"/>
                    <a:pt x="2090" y="205"/>
                    <a:pt x="2090" y="208"/>
                  </a:cubicBezTo>
                  <a:cubicBezTo>
                    <a:pt x="2041" y="195"/>
                    <a:pt x="1990" y="189"/>
                    <a:pt x="1939" y="189"/>
                  </a:cubicBezTo>
                  <a:cubicBezTo>
                    <a:pt x="1483" y="189"/>
                    <a:pt x="966" y="672"/>
                    <a:pt x="704" y="938"/>
                  </a:cubicBezTo>
                  <a:cubicBezTo>
                    <a:pt x="237" y="1414"/>
                    <a:pt x="0" y="2100"/>
                    <a:pt x="499" y="2628"/>
                  </a:cubicBezTo>
                  <a:cubicBezTo>
                    <a:pt x="672" y="2812"/>
                    <a:pt x="845" y="2891"/>
                    <a:pt x="1014" y="2891"/>
                  </a:cubicBezTo>
                  <a:cubicBezTo>
                    <a:pt x="1478" y="2891"/>
                    <a:pt x="1906" y="2292"/>
                    <a:pt x="2207" y="1652"/>
                  </a:cubicBezTo>
                  <a:cubicBezTo>
                    <a:pt x="2374" y="2102"/>
                    <a:pt x="2653" y="2508"/>
                    <a:pt x="3022" y="2787"/>
                  </a:cubicBezTo>
                  <a:cubicBezTo>
                    <a:pt x="3263" y="2971"/>
                    <a:pt x="3515" y="3057"/>
                    <a:pt x="3746" y="3057"/>
                  </a:cubicBezTo>
                  <a:cubicBezTo>
                    <a:pt x="4242" y="3057"/>
                    <a:pt x="4639" y="2661"/>
                    <a:pt x="4621" y="1990"/>
                  </a:cubicBezTo>
                  <a:cubicBezTo>
                    <a:pt x="4620" y="1952"/>
                    <a:pt x="4587" y="1923"/>
                    <a:pt x="4552" y="1923"/>
                  </a:cubicBezTo>
                  <a:cubicBezTo>
                    <a:pt x="4536" y="1923"/>
                    <a:pt x="4520" y="1929"/>
                    <a:pt x="4507" y="1942"/>
                  </a:cubicBezTo>
                  <a:cubicBezTo>
                    <a:pt x="4256" y="2208"/>
                    <a:pt x="4030" y="2424"/>
                    <a:pt x="3767" y="2424"/>
                  </a:cubicBezTo>
                  <a:cubicBezTo>
                    <a:pt x="3622" y="2424"/>
                    <a:pt x="3465" y="2358"/>
                    <a:pt x="3286" y="2200"/>
                  </a:cubicBezTo>
                  <a:cubicBezTo>
                    <a:pt x="2805" y="1773"/>
                    <a:pt x="2533" y="1016"/>
                    <a:pt x="2633" y="382"/>
                  </a:cubicBezTo>
                  <a:cubicBezTo>
                    <a:pt x="2638" y="343"/>
                    <a:pt x="2645" y="307"/>
                    <a:pt x="2646" y="276"/>
                  </a:cubicBezTo>
                  <a:cubicBezTo>
                    <a:pt x="2659" y="98"/>
                    <a:pt x="2509" y="0"/>
                    <a:pt x="2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4580025" y="769700"/>
              <a:ext cx="54575" cy="52325"/>
            </a:xfrm>
            <a:custGeom>
              <a:avLst/>
              <a:gdLst/>
              <a:ahLst/>
              <a:cxnLst/>
              <a:rect l="l" t="t" r="r" b="b"/>
              <a:pathLst>
                <a:path w="2183" h="2093" extrusionOk="0">
                  <a:moveTo>
                    <a:pt x="595" y="1"/>
                  </a:moveTo>
                  <a:cubicBezTo>
                    <a:pt x="374" y="1"/>
                    <a:pt x="256" y="116"/>
                    <a:pt x="71" y="218"/>
                  </a:cubicBezTo>
                  <a:cubicBezTo>
                    <a:pt x="0" y="256"/>
                    <a:pt x="37" y="367"/>
                    <a:pt x="107" y="367"/>
                  </a:cubicBezTo>
                  <a:cubicBezTo>
                    <a:pt x="115" y="367"/>
                    <a:pt x="123" y="365"/>
                    <a:pt x="132" y="362"/>
                  </a:cubicBezTo>
                  <a:cubicBezTo>
                    <a:pt x="174" y="347"/>
                    <a:pt x="224" y="340"/>
                    <a:pt x="279" y="340"/>
                  </a:cubicBezTo>
                  <a:cubicBezTo>
                    <a:pt x="484" y="340"/>
                    <a:pt x="749" y="438"/>
                    <a:pt x="875" y="538"/>
                  </a:cubicBezTo>
                  <a:cubicBezTo>
                    <a:pt x="1208" y="804"/>
                    <a:pt x="827" y="1350"/>
                    <a:pt x="661" y="1591"/>
                  </a:cubicBezTo>
                  <a:cubicBezTo>
                    <a:pt x="591" y="1693"/>
                    <a:pt x="634" y="1873"/>
                    <a:pt x="750" y="1926"/>
                  </a:cubicBezTo>
                  <a:cubicBezTo>
                    <a:pt x="987" y="2034"/>
                    <a:pt x="1206" y="2092"/>
                    <a:pt x="1421" y="2092"/>
                  </a:cubicBezTo>
                  <a:cubicBezTo>
                    <a:pt x="1659" y="2092"/>
                    <a:pt x="1893" y="2020"/>
                    <a:pt x="2141" y="1862"/>
                  </a:cubicBezTo>
                  <a:cubicBezTo>
                    <a:pt x="2182" y="1837"/>
                    <a:pt x="2181" y="1763"/>
                    <a:pt x="2126" y="1752"/>
                  </a:cubicBezTo>
                  <a:cubicBezTo>
                    <a:pt x="1841" y="1693"/>
                    <a:pt x="1524" y="1667"/>
                    <a:pt x="1236" y="1586"/>
                  </a:cubicBezTo>
                  <a:cubicBezTo>
                    <a:pt x="1473" y="1158"/>
                    <a:pt x="1605" y="658"/>
                    <a:pt x="1250" y="249"/>
                  </a:cubicBezTo>
                  <a:cubicBezTo>
                    <a:pt x="1101" y="75"/>
                    <a:pt x="868" y="21"/>
                    <a:pt x="652" y="3"/>
                  </a:cubicBezTo>
                  <a:cubicBezTo>
                    <a:pt x="632" y="2"/>
                    <a:pt x="613" y="1"/>
                    <a:pt x="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4658025" y="844400"/>
              <a:ext cx="98800" cy="81375"/>
            </a:xfrm>
            <a:custGeom>
              <a:avLst/>
              <a:gdLst/>
              <a:ahLst/>
              <a:cxnLst/>
              <a:rect l="l" t="t" r="r" b="b"/>
              <a:pathLst>
                <a:path w="3952" h="3255" extrusionOk="0">
                  <a:moveTo>
                    <a:pt x="2234" y="1"/>
                  </a:moveTo>
                  <a:cubicBezTo>
                    <a:pt x="2212" y="1"/>
                    <a:pt x="2190" y="13"/>
                    <a:pt x="2177" y="30"/>
                  </a:cubicBezTo>
                  <a:cubicBezTo>
                    <a:pt x="1992" y="271"/>
                    <a:pt x="2020" y="665"/>
                    <a:pt x="2049" y="1005"/>
                  </a:cubicBezTo>
                  <a:cubicBezTo>
                    <a:pt x="1938" y="1015"/>
                    <a:pt x="1828" y="1024"/>
                    <a:pt x="1716" y="1034"/>
                  </a:cubicBezTo>
                  <a:cubicBezTo>
                    <a:pt x="1155" y="1090"/>
                    <a:pt x="589" y="1085"/>
                    <a:pt x="30" y="1174"/>
                  </a:cubicBezTo>
                  <a:cubicBezTo>
                    <a:pt x="0" y="1177"/>
                    <a:pt x="2" y="1216"/>
                    <a:pt x="22" y="1229"/>
                  </a:cubicBezTo>
                  <a:cubicBezTo>
                    <a:pt x="449" y="1531"/>
                    <a:pt x="951" y="1590"/>
                    <a:pt x="1458" y="1590"/>
                  </a:cubicBezTo>
                  <a:cubicBezTo>
                    <a:pt x="1628" y="1590"/>
                    <a:pt x="1799" y="1583"/>
                    <a:pt x="1967" y="1577"/>
                  </a:cubicBezTo>
                  <a:cubicBezTo>
                    <a:pt x="2003" y="1576"/>
                    <a:pt x="2040" y="1572"/>
                    <a:pt x="2076" y="1571"/>
                  </a:cubicBezTo>
                  <a:lnTo>
                    <a:pt x="2076" y="1571"/>
                  </a:lnTo>
                  <a:cubicBezTo>
                    <a:pt x="2077" y="2122"/>
                    <a:pt x="2044" y="2681"/>
                    <a:pt x="2177" y="3218"/>
                  </a:cubicBezTo>
                  <a:cubicBezTo>
                    <a:pt x="2184" y="3242"/>
                    <a:pt x="2204" y="3254"/>
                    <a:pt x="2225" y="3254"/>
                  </a:cubicBezTo>
                  <a:cubicBezTo>
                    <a:pt x="2243" y="3254"/>
                    <a:pt x="2262" y="3246"/>
                    <a:pt x="2272" y="3229"/>
                  </a:cubicBezTo>
                  <a:cubicBezTo>
                    <a:pt x="2607" y="2729"/>
                    <a:pt x="2546" y="2120"/>
                    <a:pt x="2522" y="1543"/>
                  </a:cubicBezTo>
                  <a:cubicBezTo>
                    <a:pt x="2755" y="1526"/>
                    <a:pt x="2988" y="1510"/>
                    <a:pt x="3219" y="1500"/>
                  </a:cubicBezTo>
                  <a:cubicBezTo>
                    <a:pt x="3529" y="1485"/>
                    <a:pt x="3609" y="1497"/>
                    <a:pt x="3788" y="1252"/>
                  </a:cubicBezTo>
                  <a:cubicBezTo>
                    <a:pt x="3951" y="1030"/>
                    <a:pt x="3714" y="828"/>
                    <a:pt x="3507" y="828"/>
                  </a:cubicBezTo>
                  <a:cubicBezTo>
                    <a:pt x="3396" y="828"/>
                    <a:pt x="3293" y="887"/>
                    <a:pt x="3268" y="1033"/>
                  </a:cubicBezTo>
                  <a:lnTo>
                    <a:pt x="3230" y="1054"/>
                  </a:lnTo>
                  <a:cubicBezTo>
                    <a:pt x="3227" y="1008"/>
                    <a:pt x="3224" y="960"/>
                    <a:pt x="3221" y="914"/>
                  </a:cubicBezTo>
                  <a:cubicBezTo>
                    <a:pt x="3053" y="919"/>
                    <a:pt x="2888" y="929"/>
                    <a:pt x="2722" y="944"/>
                  </a:cubicBezTo>
                  <a:cubicBezTo>
                    <a:pt x="2651" y="949"/>
                    <a:pt x="2581" y="957"/>
                    <a:pt x="2510" y="962"/>
                  </a:cubicBezTo>
                  <a:cubicBezTo>
                    <a:pt x="2499" y="616"/>
                    <a:pt x="2456" y="248"/>
                    <a:pt x="2271" y="19"/>
                  </a:cubicBezTo>
                  <a:cubicBezTo>
                    <a:pt x="2261" y="6"/>
                    <a:pt x="2247" y="1"/>
                    <a:pt x="2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4787950" y="766600"/>
              <a:ext cx="111050" cy="171025"/>
            </a:xfrm>
            <a:custGeom>
              <a:avLst/>
              <a:gdLst/>
              <a:ahLst/>
              <a:cxnLst/>
              <a:rect l="l" t="t" r="r" b="b"/>
              <a:pathLst>
                <a:path w="4442" h="6841" extrusionOk="0">
                  <a:moveTo>
                    <a:pt x="2084" y="544"/>
                  </a:moveTo>
                  <a:lnTo>
                    <a:pt x="2084" y="544"/>
                  </a:lnTo>
                  <a:cubicBezTo>
                    <a:pt x="2768" y="1399"/>
                    <a:pt x="1882" y="2919"/>
                    <a:pt x="1031" y="4040"/>
                  </a:cubicBezTo>
                  <a:cubicBezTo>
                    <a:pt x="965" y="2834"/>
                    <a:pt x="1262" y="1438"/>
                    <a:pt x="2084" y="544"/>
                  </a:cubicBezTo>
                  <a:close/>
                  <a:moveTo>
                    <a:pt x="2076" y="0"/>
                  </a:moveTo>
                  <a:cubicBezTo>
                    <a:pt x="2022" y="0"/>
                    <a:pt x="1969" y="21"/>
                    <a:pt x="1923" y="63"/>
                  </a:cubicBezTo>
                  <a:cubicBezTo>
                    <a:pt x="807" y="1098"/>
                    <a:pt x="366" y="2965"/>
                    <a:pt x="609" y="4569"/>
                  </a:cubicBezTo>
                  <a:cubicBezTo>
                    <a:pt x="404" y="4817"/>
                    <a:pt x="220" y="5027"/>
                    <a:pt x="84" y="5176"/>
                  </a:cubicBezTo>
                  <a:cubicBezTo>
                    <a:pt x="1" y="5265"/>
                    <a:pt x="74" y="5395"/>
                    <a:pt x="176" y="5395"/>
                  </a:cubicBezTo>
                  <a:cubicBezTo>
                    <a:pt x="197" y="5395"/>
                    <a:pt x="218" y="5390"/>
                    <a:pt x="240" y="5378"/>
                  </a:cubicBezTo>
                  <a:cubicBezTo>
                    <a:pt x="407" y="5286"/>
                    <a:pt x="563" y="5176"/>
                    <a:pt x="707" y="5050"/>
                  </a:cubicBezTo>
                  <a:cubicBezTo>
                    <a:pt x="789" y="5393"/>
                    <a:pt x="914" y="5724"/>
                    <a:pt x="1076" y="6038"/>
                  </a:cubicBezTo>
                  <a:cubicBezTo>
                    <a:pt x="1335" y="6523"/>
                    <a:pt x="1760" y="6841"/>
                    <a:pt x="2242" y="6841"/>
                  </a:cubicBezTo>
                  <a:cubicBezTo>
                    <a:pt x="2417" y="6841"/>
                    <a:pt x="2600" y="6799"/>
                    <a:pt x="2786" y="6707"/>
                  </a:cubicBezTo>
                  <a:cubicBezTo>
                    <a:pt x="3347" y="6431"/>
                    <a:pt x="3593" y="5787"/>
                    <a:pt x="3663" y="5155"/>
                  </a:cubicBezTo>
                  <a:cubicBezTo>
                    <a:pt x="3742" y="5199"/>
                    <a:pt x="3824" y="5223"/>
                    <a:pt x="3905" y="5223"/>
                  </a:cubicBezTo>
                  <a:cubicBezTo>
                    <a:pt x="4122" y="5223"/>
                    <a:pt x="4328" y="5047"/>
                    <a:pt x="4429" y="4619"/>
                  </a:cubicBezTo>
                  <a:cubicBezTo>
                    <a:pt x="4441" y="4569"/>
                    <a:pt x="4405" y="4537"/>
                    <a:pt x="4365" y="4537"/>
                  </a:cubicBezTo>
                  <a:cubicBezTo>
                    <a:pt x="4349" y="4537"/>
                    <a:pt x="4332" y="4542"/>
                    <a:pt x="4318" y="4553"/>
                  </a:cubicBezTo>
                  <a:cubicBezTo>
                    <a:pt x="4187" y="4611"/>
                    <a:pt x="4076" y="4641"/>
                    <a:pt x="3984" y="4641"/>
                  </a:cubicBezTo>
                  <a:cubicBezTo>
                    <a:pt x="3788" y="4641"/>
                    <a:pt x="3678" y="4510"/>
                    <a:pt x="3654" y="4248"/>
                  </a:cubicBezTo>
                  <a:cubicBezTo>
                    <a:pt x="3616" y="4125"/>
                    <a:pt x="3520" y="4071"/>
                    <a:pt x="3423" y="4071"/>
                  </a:cubicBezTo>
                  <a:cubicBezTo>
                    <a:pt x="3277" y="4071"/>
                    <a:pt x="3128" y="4193"/>
                    <a:pt x="3171" y="4382"/>
                  </a:cubicBezTo>
                  <a:cubicBezTo>
                    <a:pt x="3330" y="5067"/>
                    <a:pt x="3145" y="5882"/>
                    <a:pt x="2551" y="6310"/>
                  </a:cubicBezTo>
                  <a:cubicBezTo>
                    <a:pt x="2419" y="6405"/>
                    <a:pt x="2295" y="6447"/>
                    <a:pt x="2180" y="6447"/>
                  </a:cubicBezTo>
                  <a:cubicBezTo>
                    <a:pt x="1587" y="6447"/>
                    <a:pt x="1232" y="5324"/>
                    <a:pt x="1103" y="4673"/>
                  </a:cubicBezTo>
                  <a:cubicBezTo>
                    <a:pt x="2279" y="3421"/>
                    <a:pt x="3450" y="1082"/>
                    <a:pt x="2236" y="63"/>
                  </a:cubicBezTo>
                  <a:cubicBezTo>
                    <a:pt x="2188" y="22"/>
                    <a:pt x="2132" y="0"/>
                    <a:pt x="2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4892775" y="766375"/>
              <a:ext cx="66150" cy="58250"/>
            </a:xfrm>
            <a:custGeom>
              <a:avLst/>
              <a:gdLst/>
              <a:ahLst/>
              <a:cxnLst/>
              <a:rect l="l" t="t" r="r" b="b"/>
              <a:pathLst>
                <a:path w="2646" h="2330" extrusionOk="0">
                  <a:moveTo>
                    <a:pt x="998" y="1"/>
                  </a:moveTo>
                  <a:cubicBezTo>
                    <a:pt x="821" y="1"/>
                    <a:pt x="655" y="133"/>
                    <a:pt x="622" y="420"/>
                  </a:cubicBezTo>
                  <a:cubicBezTo>
                    <a:pt x="622" y="435"/>
                    <a:pt x="635" y="446"/>
                    <a:pt x="650" y="446"/>
                  </a:cubicBezTo>
                  <a:cubicBezTo>
                    <a:pt x="654" y="446"/>
                    <a:pt x="659" y="445"/>
                    <a:pt x="663" y="443"/>
                  </a:cubicBezTo>
                  <a:cubicBezTo>
                    <a:pt x="746" y="394"/>
                    <a:pt x="810" y="371"/>
                    <a:pt x="859" y="371"/>
                  </a:cubicBezTo>
                  <a:cubicBezTo>
                    <a:pt x="990" y="371"/>
                    <a:pt x="1019" y="528"/>
                    <a:pt x="1024" y="755"/>
                  </a:cubicBezTo>
                  <a:cubicBezTo>
                    <a:pt x="1032" y="1258"/>
                    <a:pt x="674" y="1634"/>
                    <a:pt x="238" y="1824"/>
                  </a:cubicBezTo>
                  <a:cubicBezTo>
                    <a:pt x="0" y="1928"/>
                    <a:pt x="136" y="2284"/>
                    <a:pt x="363" y="2287"/>
                  </a:cubicBezTo>
                  <a:cubicBezTo>
                    <a:pt x="710" y="2290"/>
                    <a:pt x="1051" y="2330"/>
                    <a:pt x="1397" y="2330"/>
                  </a:cubicBezTo>
                  <a:cubicBezTo>
                    <a:pt x="1442" y="2330"/>
                    <a:pt x="1486" y="2329"/>
                    <a:pt x="1531" y="2328"/>
                  </a:cubicBezTo>
                  <a:cubicBezTo>
                    <a:pt x="1944" y="2315"/>
                    <a:pt x="2253" y="2124"/>
                    <a:pt x="2592" y="1911"/>
                  </a:cubicBezTo>
                  <a:cubicBezTo>
                    <a:pt x="2646" y="1878"/>
                    <a:pt x="2633" y="1773"/>
                    <a:pt x="2561" y="1773"/>
                  </a:cubicBezTo>
                  <a:cubicBezTo>
                    <a:pt x="2558" y="1773"/>
                    <a:pt x="2556" y="1773"/>
                    <a:pt x="2553" y="1773"/>
                  </a:cubicBezTo>
                  <a:cubicBezTo>
                    <a:pt x="2462" y="1782"/>
                    <a:pt x="2370" y="1786"/>
                    <a:pt x="2278" y="1786"/>
                  </a:cubicBezTo>
                  <a:cubicBezTo>
                    <a:pt x="2040" y="1786"/>
                    <a:pt x="1799" y="1764"/>
                    <a:pt x="1561" y="1764"/>
                  </a:cubicBezTo>
                  <a:cubicBezTo>
                    <a:pt x="1502" y="1764"/>
                    <a:pt x="1444" y="1765"/>
                    <a:pt x="1386" y="1768"/>
                  </a:cubicBezTo>
                  <a:cubicBezTo>
                    <a:pt x="1298" y="1773"/>
                    <a:pt x="1209" y="1770"/>
                    <a:pt x="1122" y="1773"/>
                  </a:cubicBezTo>
                  <a:cubicBezTo>
                    <a:pt x="1431" y="1406"/>
                    <a:pt x="1555" y="917"/>
                    <a:pt x="1459" y="446"/>
                  </a:cubicBezTo>
                  <a:cubicBezTo>
                    <a:pt x="1400" y="160"/>
                    <a:pt x="1193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4910200" y="1160850"/>
              <a:ext cx="927300" cy="15775"/>
            </a:xfrm>
            <a:custGeom>
              <a:avLst/>
              <a:gdLst/>
              <a:ahLst/>
              <a:cxnLst/>
              <a:rect l="l" t="t" r="r" b="b"/>
              <a:pathLst>
                <a:path w="37092" h="631" extrusionOk="0">
                  <a:moveTo>
                    <a:pt x="2280" y="0"/>
                  </a:moveTo>
                  <a:cubicBezTo>
                    <a:pt x="1549" y="0"/>
                    <a:pt x="823" y="37"/>
                    <a:pt x="138" y="181"/>
                  </a:cubicBezTo>
                  <a:cubicBezTo>
                    <a:pt x="0" y="210"/>
                    <a:pt x="0" y="430"/>
                    <a:pt x="138" y="460"/>
                  </a:cubicBezTo>
                  <a:cubicBezTo>
                    <a:pt x="791" y="596"/>
                    <a:pt x="1482" y="630"/>
                    <a:pt x="2176" y="630"/>
                  </a:cubicBezTo>
                  <a:cubicBezTo>
                    <a:pt x="2876" y="630"/>
                    <a:pt x="3579" y="596"/>
                    <a:pt x="4252" y="596"/>
                  </a:cubicBezTo>
                  <a:cubicBezTo>
                    <a:pt x="4274" y="596"/>
                    <a:pt x="4297" y="596"/>
                    <a:pt x="4320" y="596"/>
                  </a:cubicBezTo>
                  <a:cubicBezTo>
                    <a:pt x="5824" y="601"/>
                    <a:pt x="7328" y="604"/>
                    <a:pt x="8831" y="606"/>
                  </a:cubicBezTo>
                  <a:lnTo>
                    <a:pt x="18214" y="609"/>
                  </a:lnTo>
                  <a:cubicBezTo>
                    <a:pt x="19778" y="610"/>
                    <a:pt x="21342" y="610"/>
                    <a:pt x="22906" y="610"/>
                  </a:cubicBezTo>
                  <a:cubicBezTo>
                    <a:pt x="24469" y="610"/>
                    <a:pt x="26033" y="610"/>
                    <a:pt x="27597" y="609"/>
                  </a:cubicBezTo>
                  <a:lnTo>
                    <a:pt x="32108" y="609"/>
                  </a:lnTo>
                  <a:cubicBezTo>
                    <a:pt x="33749" y="609"/>
                    <a:pt x="35366" y="446"/>
                    <a:pt x="37003" y="389"/>
                  </a:cubicBezTo>
                  <a:cubicBezTo>
                    <a:pt x="37092" y="384"/>
                    <a:pt x="37092" y="254"/>
                    <a:pt x="37003" y="251"/>
                  </a:cubicBezTo>
                  <a:cubicBezTo>
                    <a:pt x="35493" y="197"/>
                    <a:pt x="33998" y="43"/>
                    <a:pt x="32484" y="31"/>
                  </a:cubicBezTo>
                  <a:cubicBezTo>
                    <a:pt x="31983" y="27"/>
                    <a:pt x="31481" y="26"/>
                    <a:pt x="30980" y="26"/>
                  </a:cubicBezTo>
                  <a:cubicBezTo>
                    <a:pt x="29978" y="26"/>
                    <a:pt x="28976" y="31"/>
                    <a:pt x="27973" y="31"/>
                  </a:cubicBezTo>
                  <a:lnTo>
                    <a:pt x="18591" y="31"/>
                  </a:lnTo>
                  <a:lnTo>
                    <a:pt x="9208" y="33"/>
                  </a:lnTo>
                  <a:cubicBezTo>
                    <a:pt x="7704" y="33"/>
                    <a:pt x="6200" y="36"/>
                    <a:pt x="4697" y="43"/>
                  </a:cubicBezTo>
                  <a:cubicBezTo>
                    <a:pt x="4669" y="43"/>
                    <a:pt x="4641" y="43"/>
                    <a:pt x="4613" y="43"/>
                  </a:cubicBezTo>
                  <a:cubicBezTo>
                    <a:pt x="3859" y="43"/>
                    <a:pt x="3067" y="0"/>
                    <a:pt x="2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5246375" y="1036525"/>
              <a:ext cx="138575" cy="76100"/>
            </a:xfrm>
            <a:custGeom>
              <a:avLst/>
              <a:gdLst/>
              <a:ahLst/>
              <a:cxnLst/>
              <a:rect l="l" t="t" r="r" b="b"/>
              <a:pathLst>
                <a:path w="5543" h="3044" extrusionOk="0">
                  <a:moveTo>
                    <a:pt x="3316" y="478"/>
                  </a:moveTo>
                  <a:cubicBezTo>
                    <a:pt x="3372" y="478"/>
                    <a:pt x="3429" y="480"/>
                    <a:pt x="3487" y="485"/>
                  </a:cubicBezTo>
                  <a:cubicBezTo>
                    <a:pt x="3279" y="880"/>
                    <a:pt x="3110" y="1322"/>
                    <a:pt x="3105" y="1753"/>
                  </a:cubicBezTo>
                  <a:cubicBezTo>
                    <a:pt x="2844" y="2207"/>
                    <a:pt x="2493" y="2568"/>
                    <a:pt x="2059" y="2568"/>
                  </a:cubicBezTo>
                  <a:cubicBezTo>
                    <a:pt x="2018" y="2568"/>
                    <a:pt x="1976" y="2565"/>
                    <a:pt x="1934" y="2559"/>
                  </a:cubicBezTo>
                  <a:cubicBezTo>
                    <a:pt x="1243" y="2452"/>
                    <a:pt x="1248" y="1914"/>
                    <a:pt x="1458" y="1445"/>
                  </a:cubicBezTo>
                  <a:cubicBezTo>
                    <a:pt x="1983" y="912"/>
                    <a:pt x="2565" y="478"/>
                    <a:pt x="3316" y="478"/>
                  </a:cubicBezTo>
                  <a:close/>
                  <a:moveTo>
                    <a:pt x="3203" y="1"/>
                  </a:moveTo>
                  <a:cubicBezTo>
                    <a:pt x="2291" y="1"/>
                    <a:pt x="1120" y="614"/>
                    <a:pt x="896" y="1428"/>
                  </a:cubicBezTo>
                  <a:cubicBezTo>
                    <a:pt x="659" y="1697"/>
                    <a:pt x="445" y="1984"/>
                    <a:pt x="251" y="2286"/>
                  </a:cubicBezTo>
                  <a:cubicBezTo>
                    <a:pt x="243" y="2277"/>
                    <a:pt x="233" y="2273"/>
                    <a:pt x="222" y="2273"/>
                  </a:cubicBezTo>
                  <a:cubicBezTo>
                    <a:pt x="207" y="2273"/>
                    <a:pt x="191" y="2283"/>
                    <a:pt x="185" y="2299"/>
                  </a:cubicBezTo>
                  <a:cubicBezTo>
                    <a:pt x="136" y="2413"/>
                    <a:pt x="87" y="2524"/>
                    <a:pt x="38" y="2637"/>
                  </a:cubicBezTo>
                  <a:cubicBezTo>
                    <a:pt x="1" y="2717"/>
                    <a:pt x="59" y="2793"/>
                    <a:pt x="129" y="2793"/>
                  </a:cubicBezTo>
                  <a:cubicBezTo>
                    <a:pt x="153" y="2793"/>
                    <a:pt x="178" y="2784"/>
                    <a:pt x="202" y="2764"/>
                  </a:cubicBezTo>
                  <a:cubicBezTo>
                    <a:pt x="443" y="2550"/>
                    <a:pt x="674" y="2298"/>
                    <a:pt x="909" y="2037"/>
                  </a:cubicBezTo>
                  <a:cubicBezTo>
                    <a:pt x="937" y="2124"/>
                    <a:pt x="976" y="2207"/>
                    <a:pt x="1022" y="2286"/>
                  </a:cubicBezTo>
                  <a:cubicBezTo>
                    <a:pt x="1325" y="2796"/>
                    <a:pt x="1659" y="3000"/>
                    <a:pt x="1992" y="3000"/>
                  </a:cubicBezTo>
                  <a:cubicBezTo>
                    <a:pt x="2412" y="3000"/>
                    <a:pt x="2830" y="2676"/>
                    <a:pt x="3179" y="2234"/>
                  </a:cubicBezTo>
                  <a:cubicBezTo>
                    <a:pt x="3220" y="2362"/>
                    <a:pt x="3281" y="2483"/>
                    <a:pt x="3356" y="2593"/>
                  </a:cubicBezTo>
                  <a:cubicBezTo>
                    <a:pt x="3588" y="2925"/>
                    <a:pt x="3897" y="3044"/>
                    <a:pt x="4225" y="3044"/>
                  </a:cubicBezTo>
                  <a:cubicBezTo>
                    <a:pt x="4658" y="3044"/>
                    <a:pt x="5124" y="2837"/>
                    <a:pt x="5489" y="2642"/>
                  </a:cubicBezTo>
                  <a:cubicBezTo>
                    <a:pt x="5542" y="2613"/>
                    <a:pt x="5511" y="2541"/>
                    <a:pt x="5459" y="2541"/>
                  </a:cubicBezTo>
                  <a:cubicBezTo>
                    <a:pt x="5455" y="2541"/>
                    <a:pt x="5450" y="2541"/>
                    <a:pt x="5446" y="2542"/>
                  </a:cubicBezTo>
                  <a:cubicBezTo>
                    <a:pt x="5238" y="2585"/>
                    <a:pt x="4969" y="2624"/>
                    <a:pt x="4698" y="2624"/>
                  </a:cubicBezTo>
                  <a:cubicBezTo>
                    <a:pt x="4290" y="2624"/>
                    <a:pt x="3878" y="2535"/>
                    <a:pt x="3665" y="2234"/>
                  </a:cubicBezTo>
                  <a:cubicBezTo>
                    <a:pt x="3555" y="2080"/>
                    <a:pt x="3527" y="1894"/>
                    <a:pt x="3538" y="1701"/>
                  </a:cubicBezTo>
                  <a:cubicBezTo>
                    <a:pt x="3807" y="1236"/>
                    <a:pt x="3998" y="738"/>
                    <a:pt x="4055" y="369"/>
                  </a:cubicBezTo>
                  <a:cubicBezTo>
                    <a:pt x="4079" y="212"/>
                    <a:pt x="3955" y="89"/>
                    <a:pt x="3829" y="89"/>
                  </a:cubicBezTo>
                  <a:cubicBezTo>
                    <a:pt x="3809" y="89"/>
                    <a:pt x="3788" y="93"/>
                    <a:pt x="3768" y="100"/>
                  </a:cubicBezTo>
                  <a:cubicBezTo>
                    <a:pt x="3602" y="32"/>
                    <a:pt x="3409" y="1"/>
                    <a:pt x="3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5006425" y="1249825"/>
              <a:ext cx="85950" cy="194250"/>
            </a:xfrm>
            <a:custGeom>
              <a:avLst/>
              <a:gdLst/>
              <a:ahLst/>
              <a:cxnLst/>
              <a:rect l="l" t="t" r="r" b="b"/>
              <a:pathLst>
                <a:path w="3438" h="7770" extrusionOk="0">
                  <a:moveTo>
                    <a:pt x="3172" y="0"/>
                  </a:moveTo>
                  <a:cubicBezTo>
                    <a:pt x="3077" y="0"/>
                    <a:pt x="2979" y="41"/>
                    <a:pt x="2925" y="121"/>
                  </a:cubicBezTo>
                  <a:cubicBezTo>
                    <a:pt x="2482" y="762"/>
                    <a:pt x="2049" y="1405"/>
                    <a:pt x="1558" y="2014"/>
                  </a:cubicBezTo>
                  <a:cubicBezTo>
                    <a:pt x="1104" y="2576"/>
                    <a:pt x="533" y="3003"/>
                    <a:pt x="51" y="3531"/>
                  </a:cubicBezTo>
                  <a:cubicBezTo>
                    <a:pt x="0" y="3583"/>
                    <a:pt x="40" y="3665"/>
                    <a:pt x="105" y="3665"/>
                  </a:cubicBezTo>
                  <a:cubicBezTo>
                    <a:pt x="112" y="3665"/>
                    <a:pt x="119" y="3664"/>
                    <a:pt x="126" y="3662"/>
                  </a:cubicBezTo>
                  <a:cubicBezTo>
                    <a:pt x="1192" y="3410"/>
                    <a:pt x="2024" y="2312"/>
                    <a:pt x="2720" y="1320"/>
                  </a:cubicBezTo>
                  <a:lnTo>
                    <a:pt x="2720" y="1320"/>
                  </a:lnTo>
                  <a:cubicBezTo>
                    <a:pt x="2480" y="2594"/>
                    <a:pt x="2118" y="3864"/>
                    <a:pt x="1849" y="5121"/>
                  </a:cubicBezTo>
                  <a:cubicBezTo>
                    <a:pt x="1819" y="5263"/>
                    <a:pt x="1236" y="7769"/>
                    <a:pt x="1686" y="7769"/>
                  </a:cubicBezTo>
                  <a:cubicBezTo>
                    <a:pt x="1709" y="7769"/>
                    <a:pt x="1735" y="7762"/>
                    <a:pt x="1763" y="7749"/>
                  </a:cubicBezTo>
                  <a:cubicBezTo>
                    <a:pt x="1793" y="7731"/>
                    <a:pt x="1808" y="7697"/>
                    <a:pt x="1800" y="7666"/>
                  </a:cubicBezTo>
                  <a:lnTo>
                    <a:pt x="1800" y="7666"/>
                  </a:lnTo>
                  <a:cubicBezTo>
                    <a:pt x="1802" y="7671"/>
                    <a:pt x="1804" y="7673"/>
                    <a:pt x="1807" y="7673"/>
                  </a:cubicBezTo>
                  <a:cubicBezTo>
                    <a:pt x="1854" y="7673"/>
                    <a:pt x="2045" y="6887"/>
                    <a:pt x="2067" y="6761"/>
                  </a:cubicBezTo>
                  <a:cubicBezTo>
                    <a:pt x="2213" y="5936"/>
                    <a:pt x="2398" y="5117"/>
                    <a:pt x="2577" y="4297"/>
                  </a:cubicBezTo>
                  <a:cubicBezTo>
                    <a:pt x="2871" y="2964"/>
                    <a:pt x="3261" y="1612"/>
                    <a:pt x="3418" y="254"/>
                  </a:cubicBezTo>
                  <a:cubicBezTo>
                    <a:pt x="3438" y="84"/>
                    <a:pt x="3309" y="0"/>
                    <a:pt x="31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5147600" y="1353250"/>
              <a:ext cx="71350" cy="19525"/>
            </a:xfrm>
            <a:custGeom>
              <a:avLst/>
              <a:gdLst/>
              <a:ahLst/>
              <a:cxnLst/>
              <a:rect l="l" t="t" r="r" b="b"/>
              <a:pathLst>
                <a:path w="2854" h="781" extrusionOk="0">
                  <a:moveTo>
                    <a:pt x="2491" y="1"/>
                  </a:moveTo>
                  <a:cubicBezTo>
                    <a:pt x="2471" y="1"/>
                    <a:pt x="2450" y="3"/>
                    <a:pt x="2429" y="8"/>
                  </a:cubicBezTo>
                  <a:cubicBezTo>
                    <a:pt x="1666" y="180"/>
                    <a:pt x="778" y="229"/>
                    <a:pt x="62" y="533"/>
                  </a:cubicBezTo>
                  <a:cubicBezTo>
                    <a:pt x="4" y="556"/>
                    <a:pt x="1" y="629"/>
                    <a:pt x="62" y="652"/>
                  </a:cubicBezTo>
                  <a:cubicBezTo>
                    <a:pt x="299" y="745"/>
                    <a:pt x="562" y="781"/>
                    <a:pt x="836" y="781"/>
                  </a:cubicBezTo>
                  <a:cubicBezTo>
                    <a:pt x="1422" y="781"/>
                    <a:pt x="2052" y="616"/>
                    <a:pt x="2562" y="490"/>
                  </a:cubicBezTo>
                  <a:cubicBezTo>
                    <a:pt x="2853" y="418"/>
                    <a:pt x="2758" y="1"/>
                    <a:pt x="2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5331725" y="1234250"/>
              <a:ext cx="89150" cy="97625"/>
            </a:xfrm>
            <a:custGeom>
              <a:avLst/>
              <a:gdLst/>
              <a:ahLst/>
              <a:cxnLst/>
              <a:rect l="l" t="t" r="r" b="b"/>
              <a:pathLst>
                <a:path w="3566" h="3905" extrusionOk="0">
                  <a:moveTo>
                    <a:pt x="1436" y="1"/>
                  </a:moveTo>
                  <a:cubicBezTo>
                    <a:pt x="973" y="1"/>
                    <a:pt x="449" y="351"/>
                    <a:pt x="589" y="980"/>
                  </a:cubicBezTo>
                  <a:cubicBezTo>
                    <a:pt x="593" y="995"/>
                    <a:pt x="605" y="1002"/>
                    <a:pt x="618" y="1002"/>
                  </a:cubicBezTo>
                  <a:cubicBezTo>
                    <a:pt x="631" y="1002"/>
                    <a:pt x="644" y="995"/>
                    <a:pt x="648" y="980"/>
                  </a:cubicBezTo>
                  <a:cubicBezTo>
                    <a:pt x="760" y="609"/>
                    <a:pt x="992" y="425"/>
                    <a:pt x="1377" y="425"/>
                  </a:cubicBezTo>
                  <a:cubicBezTo>
                    <a:pt x="1384" y="425"/>
                    <a:pt x="1390" y="425"/>
                    <a:pt x="1397" y="425"/>
                  </a:cubicBezTo>
                  <a:cubicBezTo>
                    <a:pt x="1597" y="429"/>
                    <a:pt x="1614" y="563"/>
                    <a:pt x="1588" y="721"/>
                  </a:cubicBezTo>
                  <a:cubicBezTo>
                    <a:pt x="1535" y="1032"/>
                    <a:pt x="1346" y="1326"/>
                    <a:pt x="1187" y="1592"/>
                  </a:cubicBezTo>
                  <a:cubicBezTo>
                    <a:pt x="910" y="2046"/>
                    <a:pt x="577" y="2555"/>
                    <a:pt x="162" y="2894"/>
                  </a:cubicBezTo>
                  <a:cubicBezTo>
                    <a:pt x="1" y="3027"/>
                    <a:pt x="127" y="3310"/>
                    <a:pt x="323" y="3310"/>
                  </a:cubicBezTo>
                  <a:cubicBezTo>
                    <a:pt x="326" y="3310"/>
                    <a:pt x="329" y="3309"/>
                    <a:pt x="333" y="3309"/>
                  </a:cubicBezTo>
                  <a:cubicBezTo>
                    <a:pt x="356" y="3308"/>
                    <a:pt x="379" y="3308"/>
                    <a:pt x="402" y="3308"/>
                  </a:cubicBezTo>
                  <a:cubicBezTo>
                    <a:pt x="957" y="3308"/>
                    <a:pt x="1503" y="3636"/>
                    <a:pt x="2021" y="3801"/>
                  </a:cubicBezTo>
                  <a:cubicBezTo>
                    <a:pt x="2236" y="3870"/>
                    <a:pt x="2442" y="3905"/>
                    <a:pt x="2644" y="3905"/>
                  </a:cubicBezTo>
                  <a:cubicBezTo>
                    <a:pt x="2935" y="3905"/>
                    <a:pt x="3218" y="3834"/>
                    <a:pt x="3507" y="3692"/>
                  </a:cubicBezTo>
                  <a:cubicBezTo>
                    <a:pt x="3566" y="3660"/>
                    <a:pt x="3530" y="3583"/>
                    <a:pt x="3476" y="3577"/>
                  </a:cubicBezTo>
                  <a:cubicBezTo>
                    <a:pt x="2613" y="3485"/>
                    <a:pt x="1757" y="3006"/>
                    <a:pt x="895" y="2865"/>
                  </a:cubicBezTo>
                  <a:cubicBezTo>
                    <a:pt x="1474" y="2251"/>
                    <a:pt x="2022" y="1360"/>
                    <a:pt x="2067" y="614"/>
                  </a:cubicBezTo>
                  <a:cubicBezTo>
                    <a:pt x="2091" y="195"/>
                    <a:pt x="1781" y="1"/>
                    <a:pt x="1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5443650" y="1254750"/>
              <a:ext cx="55150" cy="73825"/>
            </a:xfrm>
            <a:custGeom>
              <a:avLst/>
              <a:gdLst/>
              <a:ahLst/>
              <a:cxnLst/>
              <a:rect l="l" t="t" r="r" b="b"/>
              <a:pathLst>
                <a:path w="2206" h="2953" extrusionOk="0">
                  <a:moveTo>
                    <a:pt x="1958" y="0"/>
                  </a:moveTo>
                  <a:cubicBezTo>
                    <a:pt x="1952" y="0"/>
                    <a:pt x="1945" y="1"/>
                    <a:pt x="1938" y="4"/>
                  </a:cubicBezTo>
                  <a:cubicBezTo>
                    <a:pt x="1387" y="204"/>
                    <a:pt x="956" y="619"/>
                    <a:pt x="638" y="1118"/>
                  </a:cubicBezTo>
                  <a:cubicBezTo>
                    <a:pt x="447" y="811"/>
                    <a:pt x="298" y="481"/>
                    <a:pt x="193" y="137"/>
                  </a:cubicBezTo>
                  <a:cubicBezTo>
                    <a:pt x="186" y="110"/>
                    <a:pt x="164" y="98"/>
                    <a:pt x="142" y="98"/>
                  </a:cubicBezTo>
                  <a:cubicBezTo>
                    <a:pt x="116" y="98"/>
                    <a:pt x="89" y="117"/>
                    <a:pt x="88" y="150"/>
                  </a:cubicBezTo>
                  <a:cubicBezTo>
                    <a:pt x="80" y="611"/>
                    <a:pt x="204" y="1064"/>
                    <a:pt x="447" y="1456"/>
                  </a:cubicBezTo>
                  <a:cubicBezTo>
                    <a:pt x="218" y="1912"/>
                    <a:pt x="67" y="2404"/>
                    <a:pt x="4" y="2911"/>
                  </a:cubicBezTo>
                  <a:cubicBezTo>
                    <a:pt x="0" y="2940"/>
                    <a:pt x="21" y="2953"/>
                    <a:pt x="43" y="2953"/>
                  </a:cubicBezTo>
                  <a:cubicBezTo>
                    <a:pt x="59" y="2953"/>
                    <a:pt x="75" y="2946"/>
                    <a:pt x="85" y="2934"/>
                  </a:cubicBezTo>
                  <a:cubicBezTo>
                    <a:pt x="336" y="2599"/>
                    <a:pt x="533" y="2222"/>
                    <a:pt x="731" y="1843"/>
                  </a:cubicBezTo>
                  <a:cubicBezTo>
                    <a:pt x="746" y="1861"/>
                    <a:pt x="761" y="1881"/>
                    <a:pt x="777" y="1899"/>
                  </a:cubicBezTo>
                  <a:cubicBezTo>
                    <a:pt x="964" y="2107"/>
                    <a:pt x="1208" y="2266"/>
                    <a:pt x="1482" y="2327"/>
                  </a:cubicBezTo>
                  <a:cubicBezTo>
                    <a:pt x="1534" y="2339"/>
                    <a:pt x="1583" y="2344"/>
                    <a:pt x="1628" y="2344"/>
                  </a:cubicBezTo>
                  <a:cubicBezTo>
                    <a:pt x="1867" y="2344"/>
                    <a:pt x="2018" y="2188"/>
                    <a:pt x="2180" y="1997"/>
                  </a:cubicBezTo>
                  <a:cubicBezTo>
                    <a:pt x="2205" y="1967"/>
                    <a:pt x="2187" y="1904"/>
                    <a:pt x="2146" y="1904"/>
                  </a:cubicBezTo>
                  <a:cubicBezTo>
                    <a:pt x="2140" y="1904"/>
                    <a:pt x="2134" y="1906"/>
                    <a:pt x="2127" y="1909"/>
                  </a:cubicBezTo>
                  <a:cubicBezTo>
                    <a:pt x="2009" y="1958"/>
                    <a:pt x="1895" y="1981"/>
                    <a:pt x="1785" y="1981"/>
                  </a:cubicBezTo>
                  <a:cubicBezTo>
                    <a:pt x="1454" y="1981"/>
                    <a:pt x="1159" y="1778"/>
                    <a:pt x="913" y="1495"/>
                  </a:cubicBezTo>
                  <a:cubicBezTo>
                    <a:pt x="1194" y="972"/>
                    <a:pt x="1502" y="470"/>
                    <a:pt x="1979" y="101"/>
                  </a:cubicBezTo>
                  <a:cubicBezTo>
                    <a:pt x="2017" y="72"/>
                    <a:pt x="2003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5265975" y="1349275"/>
              <a:ext cx="433300" cy="13725"/>
            </a:xfrm>
            <a:custGeom>
              <a:avLst/>
              <a:gdLst/>
              <a:ahLst/>
              <a:cxnLst/>
              <a:rect l="l" t="t" r="r" b="b"/>
              <a:pathLst>
                <a:path w="17332" h="549" extrusionOk="0">
                  <a:moveTo>
                    <a:pt x="2448" y="0"/>
                  </a:moveTo>
                  <a:cubicBezTo>
                    <a:pt x="1647" y="0"/>
                    <a:pt x="846" y="33"/>
                    <a:pt x="82" y="191"/>
                  </a:cubicBezTo>
                  <a:cubicBezTo>
                    <a:pt x="0" y="209"/>
                    <a:pt x="0" y="341"/>
                    <a:pt x="82" y="359"/>
                  </a:cubicBezTo>
                  <a:cubicBezTo>
                    <a:pt x="822" y="511"/>
                    <a:pt x="1597" y="540"/>
                    <a:pt x="2369" y="540"/>
                  </a:cubicBezTo>
                  <a:cubicBezTo>
                    <a:pt x="2819" y="540"/>
                    <a:pt x="3268" y="530"/>
                    <a:pt x="3710" y="530"/>
                  </a:cubicBezTo>
                  <a:cubicBezTo>
                    <a:pt x="3778" y="530"/>
                    <a:pt x="3846" y="530"/>
                    <a:pt x="3914" y="531"/>
                  </a:cubicBezTo>
                  <a:cubicBezTo>
                    <a:pt x="5438" y="542"/>
                    <a:pt x="6962" y="549"/>
                    <a:pt x="8486" y="549"/>
                  </a:cubicBezTo>
                  <a:cubicBezTo>
                    <a:pt x="11416" y="549"/>
                    <a:pt x="14323" y="442"/>
                    <a:pt x="17249" y="337"/>
                  </a:cubicBezTo>
                  <a:cubicBezTo>
                    <a:pt x="17331" y="337"/>
                    <a:pt x="17331" y="213"/>
                    <a:pt x="17249" y="213"/>
                  </a:cubicBezTo>
                  <a:cubicBezTo>
                    <a:pt x="14323" y="108"/>
                    <a:pt x="11416" y="3"/>
                    <a:pt x="8486" y="1"/>
                  </a:cubicBezTo>
                  <a:cubicBezTo>
                    <a:pt x="7090" y="1"/>
                    <a:pt x="5692" y="11"/>
                    <a:pt x="4295" y="17"/>
                  </a:cubicBezTo>
                  <a:cubicBezTo>
                    <a:pt x="4254" y="18"/>
                    <a:pt x="4214" y="18"/>
                    <a:pt x="4173" y="18"/>
                  </a:cubicBezTo>
                  <a:cubicBezTo>
                    <a:pt x="3608" y="18"/>
                    <a:pt x="3028" y="0"/>
                    <a:pt x="2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5263675" y="1403325"/>
              <a:ext cx="414800" cy="165425"/>
            </a:xfrm>
            <a:custGeom>
              <a:avLst/>
              <a:gdLst/>
              <a:ahLst/>
              <a:cxnLst/>
              <a:rect l="l" t="t" r="r" b="b"/>
              <a:pathLst>
                <a:path w="16592" h="6617" extrusionOk="0">
                  <a:moveTo>
                    <a:pt x="14620" y="0"/>
                  </a:moveTo>
                  <a:cubicBezTo>
                    <a:pt x="13401" y="0"/>
                    <a:pt x="12161" y="117"/>
                    <a:pt x="10973" y="144"/>
                  </a:cubicBezTo>
                  <a:cubicBezTo>
                    <a:pt x="9044" y="186"/>
                    <a:pt x="7123" y="331"/>
                    <a:pt x="5195" y="408"/>
                  </a:cubicBezTo>
                  <a:cubicBezTo>
                    <a:pt x="4216" y="447"/>
                    <a:pt x="3503" y="700"/>
                    <a:pt x="2864" y="1463"/>
                  </a:cubicBezTo>
                  <a:cubicBezTo>
                    <a:pt x="2128" y="2345"/>
                    <a:pt x="1541" y="3405"/>
                    <a:pt x="1003" y="4473"/>
                  </a:cubicBezTo>
                  <a:cubicBezTo>
                    <a:pt x="1308" y="3512"/>
                    <a:pt x="1636" y="2558"/>
                    <a:pt x="1711" y="1541"/>
                  </a:cubicBezTo>
                  <a:cubicBezTo>
                    <a:pt x="1717" y="1452"/>
                    <a:pt x="1632" y="1360"/>
                    <a:pt x="1542" y="1360"/>
                  </a:cubicBezTo>
                  <a:cubicBezTo>
                    <a:pt x="1538" y="1360"/>
                    <a:pt x="1535" y="1361"/>
                    <a:pt x="1531" y="1361"/>
                  </a:cubicBezTo>
                  <a:cubicBezTo>
                    <a:pt x="1024" y="1399"/>
                    <a:pt x="568" y="1504"/>
                    <a:pt x="81" y="1656"/>
                  </a:cubicBezTo>
                  <a:cubicBezTo>
                    <a:pt x="1" y="1680"/>
                    <a:pt x="9" y="1811"/>
                    <a:pt x="94" y="1811"/>
                  </a:cubicBezTo>
                  <a:cubicBezTo>
                    <a:pt x="97" y="1811"/>
                    <a:pt x="99" y="1811"/>
                    <a:pt x="102" y="1810"/>
                  </a:cubicBezTo>
                  <a:cubicBezTo>
                    <a:pt x="275" y="1795"/>
                    <a:pt x="599" y="1709"/>
                    <a:pt x="864" y="1709"/>
                  </a:cubicBezTo>
                  <a:cubicBezTo>
                    <a:pt x="1122" y="1709"/>
                    <a:pt x="1324" y="1791"/>
                    <a:pt x="1273" y="2102"/>
                  </a:cubicBezTo>
                  <a:cubicBezTo>
                    <a:pt x="1188" y="2627"/>
                    <a:pt x="1019" y="3139"/>
                    <a:pt x="857" y="3644"/>
                  </a:cubicBezTo>
                  <a:cubicBezTo>
                    <a:pt x="566" y="4538"/>
                    <a:pt x="233" y="5409"/>
                    <a:pt x="87" y="6343"/>
                  </a:cubicBezTo>
                  <a:cubicBezTo>
                    <a:pt x="63" y="6489"/>
                    <a:pt x="191" y="6616"/>
                    <a:pt x="314" y="6616"/>
                  </a:cubicBezTo>
                  <a:cubicBezTo>
                    <a:pt x="376" y="6616"/>
                    <a:pt x="436" y="6584"/>
                    <a:pt x="476" y="6507"/>
                  </a:cubicBezTo>
                  <a:cubicBezTo>
                    <a:pt x="1214" y="5047"/>
                    <a:pt x="1983" y="3605"/>
                    <a:pt x="2864" y="2227"/>
                  </a:cubicBezTo>
                  <a:cubicBezTo>
                    <a:pt x="3734" y="866"/>
                    <a:pt x="4728" y="884"/>
                    <a:pt x="6198" y="811"/>
                  </a:cubicBezTo>
                  <a:cubicBezTo>
                    <a:pt x="7914" y="729"/>
                    <a:pt x="9621" y="626"/>
                    <a:pt x="11340" y="590"/>
                  </a:cubicBezTo>
                  <a:cubicBezTo>
                    <a:pt x="11525" y="586"/>
                    <a:pt x="11710" y="585"/>
                    <a:pt x="11897" y="585"/>
                  </a:cubicBezTo>
                  <a:cubicBezTo>
                    <a:pt x="12387" y="585"/>
                    <a:pt x="12885" y="594"/>
                    <a:pt x="13384" y="594"/>
                  </a:cubicBezTo>
                  <a:cubicBezTo>
                    <a:pt x="14445" y="594"/>
                    <a:pt x="15510" y="552"/>
                    <a:pt x="16506" y="290"/>
                  </a:cubicBezTo>
                  <a:cubicBezTo>
                    <a:pt x="16582" y="270"/>
                    <a:pt x="16591" y="139"/>
                    <a:pt x="16506" y="126"/>
                  </a:cubicBezTo>
                  <a:cubicBezTo>
                    <a:pt x="15891" y="32"/>
                    <a:pt x="15258" y="0"/>
                    <a:pt x="14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5350125" y="1471575"/>
              <a:ext cx="63200" cy="81375"/>
            </a:xfrm>
            <a:custGeom>
              <a:avLst/>
              <a:gdLst/>
              <a:ahLst/>
              <a:cxnLst/>
              <a:rect l="l" t="t" r="r" b="b"/>
              <a:pathLst>
                <a:path w="2528" h="3255" extrusionOk="0">
                  <a:moveTo>
                    <a:pt x="644" y="0"/>
                  </a:moveTo>
                  <a:cubicBezTo>
                    <a:pt x="619" y="0"/>
                    <a:pt x="593" y="18"/>
                    <a:pt x="592" y="50"/>
                  </a:cubicBezTo>
                  <a:cubicBezTo>
                    <a:pt x="543" y="593"/>
                    <a:pt x="748" y="1101"/>
                    <a:pt x="973" y="1585"/>
                  </a:cubicBezTo>
                  <a:cubicBezTo>
                    <a:pt x="799" y="1831"/>
                    <a:pt x="632" y="2081"/>
                    <a:pt x="469" y="2332"/>
                  </a:cubicBezTo>
                  <a:cubicBezTo>
                    <a:pt x="333" y="2542"/>
                    <a:pt x="0" y="2930"/>
                    <a:pt x="107" y="3209"/>
                  </a:cubicBezTo>
                  <a:cubicBezTo>
                    <a:pt x="115" y="3238"/>
                    <a:pt x="142" y="3255"/>
                    <a:pt x="170" y="3255"/>
                  </a:cubicBezTo>
                  <a:cubicBezTo>
                    <a:pt x="175" y="3255"/>
                    <a:pt x="179" y="3255"/>
                    <a:pt x="184" y="3254"/>
                  </a:cubicBezTo>
                  <a:cubicBezTo>
                    <a:pt x="361" y="3224"/>
                    <a:pt x="484" y="3021"/>
                    <a:pt x="571" y="2881"/>
                  </a:cubicBezTo>
                  <a:cubicBezTo>
                    <a:pt x="761" y="2568"/>
                    <a:pt x="957" y="2258"/>
                    <a:pt x="1160" y="1951"/>
                  </a:cubicBezTo>
                  <a:cubicBezTo>
                    <a:pt x="1219" y="2058"/>
                    <a:pt x="1281" y="2164"/>
                    <a:pt x="1350" y="2266"/>
                  </a:cubicBezTo>
                  <a:cubicBezTo>
                    <a:pt x="1431" y="2389"/>
                    <a:pt x="1492" y="2404"/>
                    <a:pt x="1583" y="2404"/>
                  </a:cubicBezTo>
                  <a:cubicBezTo>
                    <a:pt x="1612" y="2404"/>
                    <a:pt x="1643" y="2402"/>
                    <a:pt x="1678" y="2402"/>
                  </a:cubicBezTo>
                  <a:cubicBezTo>
                    <a:pt x="1683" y="2402"/>
                    <a:pt x="1687" y="2402"/>
                    <a:pt x="1692" y="2402"/>
                  </a:cubicBezTo>
                  <a:cubicBezTo>
                    <a:pt x="1731" y="2402"/>
                    <a:pt x="1774" y="2358"/>
                    <a:pt x="1755" y="2317"/>
                  </a:cubicBezTo>
                  <a:cubicBezTo>
                    <a:pt x="1755" y="2317"/>
                    <a:pt x="1785" y="2143"/>
                    <a:pt x="1719" y="2051"/>
                  </a:cubicBezTo>
                  <a:cubicBezTo>
                    <a:pt x="1606" y="1892"/>
                    <a:pt x="1514" y="1723"/>
                    <a:pt x="1421" y="1551"/>
                  </a:cubicBezTo>
                  <a:cubicBezTo>
                    <a:pt x="1710" y="1117"/>
                    <a:pt x="2174" y="464"/>
                    <a:pt x="2383" y="464"/>
                  </a:cubicBezTo>
                  <a:cubicBezTo>
                    <a:pt x="2399" y="464"/>
                    <a:pt x="2414" y="468"/>
                    <a:pt x="2426" y="476"/>
                  </a:cubicBezTo>
                  <a:cubicBezTo>
                    <a:pt x="2435" y="482"/>
                    <a:pt x="2444" y="484"/>
                    <a:pt x="2452" y="484"/>
                  </a:cubicBezTo>
                  <a:cubicBezTo>
                    <a:pt x="2494" y="484"/>
                    <a:pt x="2527" y="427"/>
                    <a:pt x="2490" y="394"/>
                  </a:cubicBezTo>
                  <a:cubicBezTo>
                    <a:pt x="2424" y="335"/>
                    <a:pt x="2353" y="310"/>
                    <a:pt x="2278" y="310"/>
                  </a:cubicBezTo>
                  <a:cubicBezTo>
                    <a:pt x="1889" y="310"/>
                    <a:pt x="1418" y="994"/>
                    <a:pt x="1257" y="1197"/>
                  </a:cubicBezTo>
                  <a:cubicBezTo>
                    <a:pt x="1254" y="1201"/>
                    <a:pt x="1250" y="1206"/>
                    <a:pt x="1245" y="1211"/>
                  </a:cubicBezTo>
                  <a:cubicBezTo>
                    <a:pt x="1047" y="827"/>
                    <a:pt x="857" y="432"/>
                    <a:pt x="692" y="37"/>
                  </a:cubicBezTo>
                  <a:cubicBezTo>
                    <a:pt x="685" y="12"/>
                    <a:pt x="665" y="0"/>
                    <a:pt x="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5430925" y="1439125"/>
              <a:ext cx="46600" cy="51500"/>
            </a:xfrm>
            <a:custGeom>
              <a:avLst/>
              <a:gdLst/>
              <a:ahLst/>
              <a:cxnLst/>
              <a:rect l="l" t="t" r="r" b="b"/>
              <a:pathLst>
                <a:path w="1864" h="2060" extrusionOk="0">
                  <a:moveTo>
                    <a:pt x="817" y="0"/>
                  </a:moveTo>
                  <a:cubicBezTo>
                    <a:pt x="756" y="0"/>
                    <a:pt x="690" y="18"/>
                    <a:pt x="620" y="59"/>
                  </a:cubicBezTo>
                  <a:cubicBezTo>
                    <a:pt x="577" y="85"/>
                    <a:pt x="584" y="149"/>
                    <a:pt x="631" y="165"/>
                  </a:cubicBezTo>
                  <a:cubicBezTo>
                    <a:pt x="636" y="170"/>
                    <a:pt x="640" y="172"/>
                    <a:pt x="648" y="180"/>
                  </a:cubicBezTo>
                  <a:cubicBezTo>
                    <a:pt x="653" y="186"/>
                    <a:pt x="658" y="190"/>
                    <a:pt x="661" y="193"/>
                  </a:cubicBezTo>
                  <a:lnTo>
                    <a:pt x="661" y="193"/>
                  </a:lnTo>
                  <a:cubicBezTo>
                    <a:pt x="657" y="189"/>
                    <a:pt x="652" y="186"/>
                    <a:pt x="650" y="186"/>
                  </a:cubicBezTo>
                  <a:lnTo>
                    <a:pt x="650" y="186"/>
                  </a:lnTo>
                  <a:cubicBezTo>
                    <a:pt x="645" y="186"/>
                    <a:pt x="648" y="196"/>
                    <a:pt x="672" y="234"/>
                  </a:cubicBezTo>
                  <a:cubicBezTo>
                    <a:pt x="736" y="337"/>
                    <a:pt x="759" y="429"/>
                    <a:pt x="774" y="547"/>
                  </a:cubicBezTo>
                  <a:cubicBezTo>
                    <a:pt x="828" y="997"/>
                    <a:pt x="517" y="1386"/>
                    <a:pt x="195" y="1653"/>
                  </a:cubicBezTo>
                  <a:cubicBezTo>
                    <a:pt x="1" y="1815"/>
                    <a:pt x="192" y="2060"/>
                    <a:pt x="390" y="2060"/>
                  </a:cubicBezTo>
                  <a:cubicBezTo>
                    <a:pt x="403" y="2060"/>
                    <a:pt x="415" y="2059"/>
                    <a:pt x="428" y="2057"/>
                  </a:cubicBezTo>
                  <a:cubicBezTo>
                    <a:pt x="534" y="2039"/>
                    <a:pt x="643" y="2033"/>
                    <a:pt x="751" y="2033"/>
                  </a:cubicBezTo>
                  <a:cubicBezTo>
                    <a:pt x="866" y="2033"/>
                    <a:pt x="982" y="2040"/>
                    <a:pt x="1096" y="2047"/>
                  </a:cubicBezTo>
                  <a:cubicBezTo>
                    <a:pt x="1120" y="2048"/>
                    <a:pt x="1144" y="2049"/>
                    <a:pt x="1167" y="2049"/>
                  </a:cubicBezTo>
                  <a:cubicBezTo>
                    <a:pt x="1414" y="2049"/>
                    <a:pt x="1569" y="1971"/>
                    <a:pt x="1809" y="1879"/>
                  </a:cubicBezTo>
                  <a:cubicBezTo>
                    <a:pt x="1863" y="1863"/>
                    <a:pt x="1863" y="1784"/>
                    <a:pt x="1809" y="1768"/>
                  </a:cubicBezTo>
                  <a:cubicBezTo>
                    <a:pt x="1548" y="1663"/>
                    <a:pt x="1381" y="1563"/>
                    <a:pt x="1096" y="1535"/>
                  </a:cubicBezTo>
                  <a:cubicBezTo>
                    <a:pt x="1046" y="1532"/>
                    <a:pt x="999" y="1530"/>
                    <a:pt x="950" y="1528"/>
                  </a:cubicBezTo>
                  <a:cubicBezTo>
                    <a:pt x="1155" y="1223"/>
                    <a:pt x="1274" y="866"/>
                    <a:pt x="1224" y="488"/>
                  </a:cubicBezTo>
                  <a:cubicBezTo>
                    <a:pt x="1188" y="228"/>
                    <a:pt x="1034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5470000" y="1488300"/>
              <a:ext cx="57625" cy="62025"/>
            </a:xfrm>
            <a:custGeom>
              <a:avLst/>
              <a:gdLst/>
              <a:ahLst/>
              <a:cxnLst/>
              <a:rect l="l" t="t" r="r" b="b"/>
              <a:pathLst>
                <a:path w="2305" h="2481" extrusionOk="0">
                  <a:moveTo>
                    <a:pt x="1084" y="0"/>
                  </a:moveTo>
                  <a:cubicBezTo>
                    <a:pt x="1074" y="0"/>
                    <a:pt x="1064" y="4"/>
                    <a:pt x="1055" y="14"/>
                  </a:cubicBezTo>
                  <a:cubicBezTo>
                    <a:pt x="837" y="257"/>
                    <a:pt x="773" y="539"/>
                    <a:pt x="765" y="843"/>
                  </a:cubicBezTo>
                  <a:cubicBezTo>
                    <a:pt x="507" y="884"/>
                    <a:pt x="243" y="933"/>
                    <a:pt x="23" y="1066"/>
                  </a:cubicBezTo>
                  <a:cubicBezTo>
                    <a:pt x="0" y="1079"/>
                    <a:pt x="0" y="1112"/>
                    <a:pt x="23" y="1125"/>
                  </a:cubicBezTo>
                  <a:cubicBezTo>
                    <a:pt x="169" y="1205"/>
                    <a:pt x="334" y="1227"/>
                    <a:pt x="501" y="1227"/>
                  </a:cubicBezTo>
                  <a:cubicBezTo>
                    <a:pt x="593" y="1227"/>
                    <a:pt x="686" y="1220"/>
                    <a:pt x="776" y="1213"/>
                  </a:cubicBezTo>
                  <a:cubicBezTo>
                    <a:pt x="802" y="1630"/>
                    <a:pt x="868" y="2084"/>
                    <a:pt x="1043" y="2455"/>
                  </a:cubicBezTo>
                  <a:cubicBezTo>
                    <a:pt x="1051" y="2473"/>
                    <a:pt x="1066" y="2480"/>
                    <a:pt x="1082" y="2480"/>
                  </a:cubicBezTo>
                  <a:cubicBezTo>
                    <a:pt x="1105" y="2480"/>
                    <a:pt x="1130" y="2464"/>
                    <a:pt x="1139" y="2442"/>
                  </a:cubicBezTo>
                  <a:cubicBezTo>
                    <a:pt x="1262" y="2135"/>
                    <a:pt x="1221" y="1851"/>
                    <a:pt x="1171" y="1531"/>
                  </a:cubicBezTo>
                  <a:cubicBezTo>
                    <a:pt x="1152" y="1415"/>
                    <a:pt x="1137" y="1302"/>
                    <a:pt x="1122" y="1189"/>
                  </a:cubicBezTo>
                  <a:cubicBezTo>
                    <a:pt x="1440" y="1167"/>
                    <a:pt x="1762" y="1146"/>
                    <a:pt x="2074" y="1095"/>
                  </a:cubicBezTo>
                  <a:cubicBezTo>
                    <a:pt x="2305" y="1057"/>
                    <a:pt x="2226" y="728"/>
                    <a:pt x="2021" y="711"/>
                  </a:cubicBezTo>
                  <a:cubicBezTo>
                    <a:pt x="1965" y="707"/>
                    <a:pt x="1909" y="705"/>
                    <a:pt x="1852" y="705"/>
                  </a:cubicBezTo>
                  <a:cubicBezTo>
                    <a:pt x="1599" y="705"/>
                    <a:pt x="1337" y="745"/>
                    <a:pt x="1088" y="788"/>
                  </a:cubicBezTo>
                  <a:cubicBezTo>
                    <a:pt x="1075" y="544"/>
                    <a:pt x="1089" y="300"/>
                    <a:pt x="1132" y="60"/>
                  </a:cubicBezTo>
                  <a:cubicBezTo>
                    <a:pt x="1137" y="30"/>
                    <a:pt x="1111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5555700" y="1472675"/>
              <a:ext cx="71750" cy="128300"/>
            </a:xfrm>
            <a:custGeom>
              <a:avLst/>
              <a:gdLst/>
              <a:ahLst/>
              <a:cxnLst/>
              <a:rect l="l" t="t" r="r" b="b"/>
              <a:pathLst>
                <a:path w="2870" h="5132" extrusionOk="0">
                  <a:moveTo>
                    <a:pt x="1876" y="2750"/>
                  </a:moveTo>
                  <a:lnTo>
                    <a:pt x="1876" y="2750"/>
                  </a:lnTo>
                  <a:cubicBezTo>
                    <a:pt x="1859" y="3059"/>
                    <a:pt x="1840" y="3356"/>
                    <a:pt x="1794" y="3633"/>
                  </a:cubicBezTo>
                  <a:lnTo>
                    <a:pt x="1794" y="3631"/>
                  </a:lnTo>
                  <a:cubicBezTo>
                    <a:pt x="1748" y="3915"/>
                    <a:pt x="1684" y="4204"/>
                    <a:pt x="1566" y="4466"/>
                  </a:cubicBezTo>
                  <a:cubicBezTo>
                    <a:pt x="1494" y="4628"/>
                    <a:pt x="1401" y="4693"/>
                    <a:pt x="1306" y="4693"/>
                  </a:cubicBezTo>
                  <a:cubicBezTo>
                    <a:pt x="1026" y="4693"/>
                    <a:pt x="728" y="4130"/>
                    <a:pt x="909" y="3772"/>
                  </a:cubicBezTo>
                  <a:cubicBezTo>
                    <a:pt x="1093" y="3411"/>
                    <a:pt x="1472" y="3065"/>
                    <a:pt x="1876" y="2750"/>
                  </a:cubicBezTo>
                  <a:close/>
                  <a:moveTo>
                    <a:pt x="2404" y="1"/>
                  </a:moveTo>
                  <a:cubicBezTo>
                    <a:pt x="2344" y="1"/>
                    <a:pt x="2287" y="29"/>
                    <a:pt x="2255" y="98"/>
                  </a:cubicBezTo>
                  <a:cubicBezTo>
                    <a:pt x="2092" y="437"/>
                    <a:pt x="2010" y="828"/>
                    <a:pt x="1963" y="1235"/>
                  </a:cubicBezTo>
                  <a:cubicBezTo>
                    <a:pt x="1803" y="1451"/>
                    <a:pt x="1571" y="1602"/>
                    <a:pt x="1233" y="1625"/>
                  </a:cubicBezTo>
                  <a:cubicBezTo>
                    <a:pt x="1206" y="1627"/>
                    <a:pt x="1181" y="1628"/>
                    <a:pt x="1157" y="1628"/>
                  </a:cubicBezTo>
                  <a:cubicBezTo>
                    <a:pt x="329" y="1628"/>
                    <a:pt x="641" y="672"/>
                    <a:pt x="928" y="214"/>
                  </a:cubicBezTo>
                  <a:cubicBezTo>
                    <a:pt x="940" y="189"/>
                    <a:pt x="919" y="164"/>
                    <a:pt x="896" y="164"/>
                  </a:cubicBezTo>
                  <a:cubicBezTo>
                    <a:pt x="888" y="164"/>
                    <a:pt x="880" y="167"/>
                    <a:pt x="873" y="173"/>
                  </a:cubicBezTo>
                  <a:cubicBezTo>
                    <a:pt x="324" y="728"/>
                    <a:pt x="1" y="1663"/>
                    <a:pt x="972" y="1960"/>
                  </a:cubicBezTo>
                  <a:cubicBezTo>
                    <a:pt x="1095" y="1997"/>
                    <a:pt x="1211" y="2015"/>
                    <a:pt x="1320" y="2015"/>
                  </a:cubicBezTo>
                  <a:cubicBezTo>
                    <a:pt x="1545" y="2015"/>
                    <a:pt x="1742" y="1942"/>
                    <a:pt x="1912" y="1822"/>
                  </a:cubicBezTo>
                  <a:lnTo>
                    <a:pt x="1912" y="1822"/>
                  </a:lnTo>
                  <a:cubicBezTo>
                    <a:pt x="1904" y="1986"/>
                    <a:pt x="1897" y="2152"/>
                    <a:pt x="1890" y="2316"/>
                  </a:cubicBezTo>
                  <a:cubicBezTo>
                    <a:pt x="1249" y="2631"/>
                    <a:pt x="640" y="3088"/>
                    <a:pt x="455" y="3754"/>
                  </a:cubicBezTo>
                  <a:cubicBezTo>
                    <a:pt x="326" y="4223"/>
                    <a:pt x="663" y="5132"/>
                    <a:pt x="1248" y="5132"/>
                  </a:cubicBezTo>
                  <a:cubicBezTo>
                    <a:pt x="1312" y="5132"/>
                    <a:pt x="1378" y="5121"/>
                    <a:pt x="1448" y="5098"/>
                  </a:cubicBezTo>
                  <a:cubicBezTo>
                    <a:pt x="2077" y="4888"/>
                    <a:pt x="2158" y="3917"/>
                    <a:pt x="2228" y="3372"/>
                  </a:cubicBezTo>
                  <a:cubicBezTo>
                    <a:pt x="2266" y="3092"/>
                    <a:pt x="2276" y="2773"/>
                    <a:pt x="2284" y="2445"/>
                  </a:cubicBezTo>
                  <a:cubicBezTo>
                    <a:pt x="2481" y="2304"/>
                    <a:pt x="2670" y="2171"/>
                    <a:pt x="2829" y="2053"/>
                  </a:cubicBezTo>
                  <a:cubicBezTo>
                    <a:pt x="2870" y="2022"/>
                    <a:pt x="2854" y="1952"/>
                    <a:pt x="2806" y="1952"/>
                  </a:cubicBezTo>
                  <a:cubicBezTo>
                    <a:pt x="2800" y="1952"/>
                    <a:pt x="2794" y="1953"/>
                    <a:pt x="2788" y="1955"/>
                  </a:cubicBezTo>
                  <a:cubicBezTo>
                    <a:pt x="2632" y="2004"/>
                    <a:pt x="2463" y="2066"/>
                    <a:pt x="2292" y="2135"/>
                  </a:cubicBezTo>
                  <a:cubicBezTo>
                    <a:pt x="2299" y="1864"/>
                    <a:pt x="2312" y="1592"/>
                    <a:pt x="2338" y="1330"/>
                  </a:cubicBezTo>
                  <a:cubicBezTo>
                    <a:pt x="2532" y="982"/>
                    <a:pt x="2629" y="559"/>
                    <a:pt x="2615" y="196"/>
                  </a:cubicBezTo>
                  <a:cubicBezTo>
                    <a:pt x="2611" y="83"/>
                    <a:pt x="2504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5627225" y="1451100"/>
              <a:ext cx="54775" cy="43175"/>
            </a:xfrm>
            <a:custGeom>
              <a:avLst/>
              <a:gdLst/>
              <a:ahLst/>
              <a:cxnLst/>
              <a:rect l="l" t="t" r="r" b="b"/>
              <a:pathLst>
                <a:path w="2191" h="1727" extrusionOk="0">
                  <a:moveTo>
                    <a:pt x="427" y="0"/>
                  </a:moveTo>
                  <a:cubicBezTo>
                    <a:pt x="385" y="0"/>
                    <a:pt x="341" y="5"/>
                    <a:pt x="296" y="14"/>
                  </a:cubicBezTo>
                  <a:cubicBezTo>
                    <a:pt x="196" y="34"/>
                    <a:pt x="212" y="170"/>
                    <a:pt x="296" y="200"/>
                  </a:cubicBezTo>
                  <a:cubicBezTo>
                    <a:pt x="801" y="377"/>
                    <a:pt x="293" y="1153"/>
                    <a:pt x="96" y="1404"/>
                  </a:cubicBezTo>
                  <a:cubicBezTo>
                    <a:pt x="1" y="1527"/>
                    <a:pt x="50" y="1720"/>
                    <a:pt x="227" y="1722"/>
                  </a:cubicBezTo>
                  <a:cubicBezTo>
                    <a:pt x="453" y="1724"/>
                    <a:pt x="675" y="1726"/>
                    <a:pt x="897" y="1726"/>
                  </a:cubicBezTo>
                  <a:cubicBezTo>
                    <a:pt x="1308" y="1726"/>
                    <a:pt x="1715" y="1717"/>
                    <a:pt x="2131" y="1674"/>
                  </a:cubicBezTo>
                  <a:cubicBezTo>
                    <a:pt x="2181" y="1673"/>
                    <a:pt x="2191" y="1604"/>
                    <a:pt x="2143" y="1589"/>
                  </a:cubicBezTo>
                  <a:cubicBezTo>
                    <a:pt x="1615" y="1386"/>
                    <a:pt x="1114" y="1351"/>
                    <a:pt x="575" y="1348"/>
                  </a:cubicBezTo>
                  <a:cubicBezTo>
                    <a:pt x="735" y="1076"/>
                    <a:pt x="854" y="772"/>
                    <a:pt x="862" y="459"/>
                  </a:cubicBezTo>
                  <a:cubicBezTo>
                    <a:pt x="870" y="163"/>
                    <a:pt x="677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5084700" y="740475"/>
              <a:ext cx="76500" cy="257975"/>
            </a:xfrm>
            <a:custGeom>
              <a:avLst/>
              <a:gdLst/>
              <a:ahLst/>
              <a:cxnLst/>
              <a:rect l="l" t="t" r="r" b="b"/>
              <a:pathLst>
                <a:path w="3060" h="10319" extrusionOk="0">
                  <a:moveTo>
                    <a:pt x="3023" y="0"/>
                  </a:moveTo>
                  <a:cubicBezTo>
                    <a:pt x="3017" y="0"/>
                    <a:pt x="3010" y="3"/>
                    <a:pt x="3004" y="9"/>
                  </a:cubicBezTo>
                  <a:cubicBezTo>
                    <a:pt x="1757" y="1412"/>
                    <a:pt x="826" y="3477"/>
                    <a:pt x="304" y="5283"/>
                  </a:cubicBezTo>
                  <a:cubicBezTo>
                    <a:pt x="45" y="6177"/>
                    <a:pt x="0" y="7130"/>
                    <a:pt x="114" y="8062"/>
                  </a:cubicBezTo>
                  <a:cubicBezTo>
                    <a:pt x="192" y="8703"/>
                    <a:pt x="391" y="9834"/>
                    <a:pt x="945" y="10267"/>
                  </a:cubicBezTo>
                  <a:cubicBezTo>
                    <a:pt x="992" y="10303"/>
                    <a:pt x="1038" y="10319"/>
                    <a:pt x="1082" y="10319"/>
                  </a:cubicBezTo>
                  <a:cubicBezTo>
                    <a:pt x="1206" y="10319"/>
                    <a:pt x="1305" y="10190"/>
                    <a:pt x="1308" y="10055"/>
                  </a:cubicBezTo>
                  <a:cubicBezTo>
                    <a:pt x="1313" y="10057"/>
                    <a:pt x="1318" y="10058"/>
                    <a:pt x="1321" y="10062"/>
                  </a:cubicBezTo>
                  <a:cubicBezTo>
                    <a:pt x="1252" y="9386"/>
                    <a:pt x="832" y="8692"/>
                    <a:pt x="707" y="8000"/>
                  </a:cubicBezTo>
                  <a:cubicBezTo>
                    <a:pt x="517" y="6943"/>
                    <a:pt x="716" y="5867"/>
                    <a:pt x="999" y="4863"/>
                  </a:cubicBezTo>
                  <a:cubicBezTo>
                    <a:pt x="1477" y="3169"/>
                    <a:pt x="2630" y="1732"/>
                    <a:pt x="3053" y="39"/>
                  </a:cubicBezTo>
                  <a:cubicBezTo>
                    <a:pt x="3059" y="20"/>
                    <a:pt x="3042" y="0"/>
                    <a:pt x="3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5150025" y="848100"/>
              <a:ext cx="98200" cy="86275"/>
            </a:xfrm>
            <a:custGeom>
              <a:avLst/>
              <a:gdLst/>
              <a:ahLst/>
              <a:cxnLst/>
              <a:rect l="l" t="t" r="r" b="b"/>
              <a:pathLst>
                <a:path w="3928" h="3451" extrusionOk="0">
                  <a:moveTo>
                    <a:pt x="1646" y="835"/>
                  </a:moveTo>
                  <a:cubicBezTo>
                    <a:pt x="1633" y="940"/>
                    <a:pt x="1623" y="1049"/>
                    <a:pt x="1618" y="1155"/>
                  </a:cubicBezTo>
                  <a:cubicBezTo>
                    <a:pt x="1413" y="1546"/>
                    <a:pt x="1108" y="1892"/>
                    <a:pt x="767" y="2126"/>
                  </a:cubicBezTo>
                  <a:cubicBezTo>
                    <a:pt x="687" y="2181"/>
                    <a:pt x="655" y="2220"/>
                    <a:pt x="648" y="2220"/>
                  </a:cubicBezTo>
                  <a:cubicBezTo>
                    <a:pt x="642" y="2220"/>
                    <a:pt x="657" y="2187"/>
                    <a:pt x="676" y="2100"/>
                  </a:cubicBezTo>
                  <a:cubicBezTo>
                    <a:pt x="719" y="1907"/>
                    <a:pt x="811" y="1711"/>
                    <a:pt x="908" y="1539"/>
                  </a:cubicBezTo>
                  <a:cubicBezTo>
                    <a:pt x="959" y="1451"/>
                    <a:pt x="1397" y="970"/>
                    <a:pt x="1646" y="835"/>
                  </a:cubicBezTo>
                  <a:close/>
                  <a:moveTo>
                    <a:pt x="2024" y="0"/>
                  </a:moveTo>
                  <a:cubicBezTo>
                    <a:pt x="1916" y="0"/>
                    <a:pt x="1821" y="72"/>
                    <a:pt x="1790" y="176"/>
                  </a:cubicBezTo>
                  <a:cubicBezTo>
                    <a:pt x="1753" y="296"/>
                    <a:pt x="1723" y="415"/>
                    <a:pt x="1697" y="538"/>
                  </a:cubicBezTo>
                  <a:cubicBezTo>
                    <a:pt x="1687" y="538"/>
                    <a:pt x="1678" y="537"/>
                    <a:pt x="1668" y="537"/>
                  </a:cubicBezTo>
                  <a:cubicBezTo>
                    <a:pt x="1421" y="537"/>
                    <a:pt x="1036" y="763"/>
                    <a:pt x="926" y="847"/>
                  </a:cubicBezTo>
                  <a:cubicBezTo>
                    <a:pt x="512" y="1157"/>
                    <a:pt x="1" y="1961"/>
                    <a:pt x="248" y="2507"/>
                  </a:cubicBezTo>
                  <a:cubicBezTo>
                    <a:pt x="313" y="2650"/>
                    <a:pt x="418" y="2704"/>
                    <a:pt x="539" y="2704"/>
                  </a:cubicBezTo>
                  <a:cubicBezTo>
                    <a:pt x="839" y="2704"/>
                    <a:pt x="1238" y="2376"/>
                    <a:pt x="1377" y="2249"/>
                  </a:cubicBezTo>
                  <a:cubicBezTo>
                    <a:pt x="1484" y="2153"/>
                    <a:pt x="1584" y="2048"/>
                    <a:pt x="1675" y="1938"/>
                  </a:cubicBezTo>
                  <a:cubicBezTo>
                    <a:pt x="1726" y="2228"/>
                    <a:pt x="1820" y="2510"/>
                    <a:pt x="1951" y="2774"/>
                  </a:cubicBezTo>
                  <a:cubicBezTo>
                    <a:pt x="2182" y="3231"/>
                    <a:pt x="2562" y="3450"/>
                    <a:pt x="2945" y="3450"/>
                  </a:cubicBezTo>
                  <a:cubicBezTo>
                    <a:pt x="3297" y="3450"/>
                    <a:pt x="3652" y="3265"/>
                    <a:pt x="3895" y="2911"/>
                  </a:cubicBezTo>
                  <a:cubicBezTo>
                    <a:pt x="3927" y="2864"/>
                    <a:pt x="3880" y="2815"/>
                    <a:pt x="3833" y="2815"/>
                  </a:cubicBezTo>
                  <a:cubicBezTo>
                    <a:pt x="3830" y="2815"/>
                    <a:pt x="3827" y="2815"/>
                    <a:pt x="3824" y="2815"/>
                  </a:cubicBezTo>
                  <a:cubicBezTo>
                    <a:pt x="3633" y="2841"/>
                    <a:pt x="3456" y="2861"/>
                    <a:pt x="3293" y="2861"/>
                  </a:cubicBezTo>
                  <a:cubicBezTo>
                    <a:pt x="2848" y="2861"/>
                    <a:pt x="2516" y="2714"/>
                    <a:pt x="2322" y="2143"/>
                  </a:cubicBezTo>
                  <a:cubicBezTo>
                    <a:pt x="2220" y="1839"/>
                    <a:pt x="2171" y="1485"/>
                    <a:pt x="2171" y="1136"/>
                  </a:cubicBezTo>
                  <a:cubicBezTo>
                    <a:pt x="2289" y="858"/>
                    <a:pt x="2360" y="561"/>
                    <a:pt x="2378" y="261"/>
                  </a:cubicBezTo>
                  <a:cubicBezTo>
                    <a:pt x="2384" y="123"/>
                    <a:pt x="2258" y="7"/>
                    <a:pt x="2127" y="4"/>
                  </a:cubicBezTo>
                  <a:lnTo>
                    <a:pt x="2031" y="0"/>
                  </a:lnTo>
                  <a:cubicBezTo>
                    <a:pt x="2029" y="0"/>
                    <a:pt x="2027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5303325" y="856725"/>
              <a:ext cx="67450" cy="19750"/>
            </a:xfrm>
            <a:custGeom>
              <a:avLst/>
              <a:gdLst/>
              <a:ahLst/>
              <a:cxnLst/>
              <a:rect l="l" t="t" r="r" b="b"/>
              <a:pathLst>
                <a:path w="2698" h="790" extrusionOk="0">
                  <a:moveTo>
                    <a:pt x="2247" y="1"/>
                  </a:moveTo>
                  <a:cubicBezTo>
                    <a:pt x="1913" y="1"/>
                    <a:pt x="1526" y="153"/>
                    <a:pt x="1239" y="210"/>
                  </a:cubicBezTo>
                  <a:cubicBezTo>
                    <a:pt x="1008" y="256"/>
                    <a:pt x="775" y="295"/>
                    <a:pt x="542" y="338"/>
                  </a:cubicBezTo>
                  <a:cubicBezTo>
                    <a:pt x="453" y="354"/>
                    <a:pt x="243" y="452"/>
                    <a:pt x="137" y="452"/>
                  </a:cubicBezTo>
                  <a:cubicBezTo>
                    <a:pt x="125" y="452"/>
                    <a:pt x="114" y="450"/>
                    <a:pt x="105" y="448"/>
                  </a:cubicBezTo>
                  <a:cubicBezTo>
                    <a:pt x="101" y="446"/>
                    <a:pt x="96" y="446"/>
                    <a:pt x="91" y="446"/>
                  </a:cubicBezTo>
                  <a:cubicBezTo>
                    <a:pt x="42" y="446"/>
                    <a:pt x="0" y="511"/>
                    <a:pt x="46" y="549"/>
                  </a:cubicBezTo>
                  <a:cubicBezTo>
                    <a:pt x="277" y="736"/>
                    <a:pt x="485" y="789"/>
                    <a:pt x="737" y="789"/>
                  </a:cubicBezTo>
                  <a:cubicBezTo>
                    <a:pt x="837" y="789"/>
                    <a:pt x="944" y="781"/>
                    <a:pt x="1062" y="769"/>
                  </a:cubicBezTo>
                  <a:cubicBezTo>
                    <a:pt x="1500" y="727"/>
                    <a:pt x="2307" y="712"/>
                    <a:pt x="2607" y="354"/>
                  </a:cubicBezTo>
                  <a:cubicBezTo>
                    <a:pt x="2697" y="248"/>
                    <a:pt x="2663" y="102"/>
                    <a:pt x="2527" y="47"/>
                  </a:cubicBezTo>
                  <a:cubicBezTo>
                    <a:pt x="2441" y="14"/>
                    <a:pt x="2346" y="1"/>
                    <a:pt x="2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5420775" y="781100"/>
              <a:ext cx="89075" cy="148050"/>
            </a:xfrm>
            <a:custGeom>
              <a:avLst/>
              <a:gdLst/>
              <a:ahLst/>
              <a:cxnLst/>
              <a:rect l="l" t="t" r="r" b="b"/>
              <a:pathLst>
                <a:path w="3563" h="5922" extrusionOk="0">
                  <a:moveTo>
                    <a:pt x="2281" y="499"/>
                  </a:moveTo>
                  <a:lnTo>
                    <a:pt x="2281" y="499"/>
                  </a:lnTo>
                  <a:cubicBezTo>
                    <a:pt x="2127" y="1370"/>
                    <a:pt x="1530" y="1985"/>
                    <a:pt x="921" y="2592"/>
                  </a:cubicBezTo>
                  <a:cubicBezTo>
                    <a:pt x="1100" y="1734"/>
                    <a:pt x="1508" y="748"/>
                    <a:pt x="2281" y="499"/>
                  </a:cubicBezTo>
                  <a:close/>
                  <a:moveTo>
                    <a:pt x="2549" y="1"/>
                  </a:moveTo>
                  <a:cubicBezTo>
                    <a:pt x="2545" y="1"/>
                    <a:pt x="2540" y="1"/>
                    <a:pt x="2535" y="2"/>
                  </a:cubicBezTo>
                  <a:cubicBezTo>
                    <a:pt x="1142" y="141"/>
                    <a:pt x="501" y="1747"/>
                    <a:pt x="368" y="3156"/>
                  </a:cubicBezTo>
                  <a:cubicBezTo>
                    <a:pt x="260" y="3274"/>
                    <a:pt x="155" y="3396"/>
                    <a:pt x="58" y="3520"/>
                  </a:cubicBezTo>
                  <a:cubicBezTo>
                    <a:pt x="1" y="3596"/>
                    <a:pt x="82" y="3688"/>
                    <a:pt x="163" y="3688"/>
                  </a:cubicBezTo>
                  <a:cubicBezTo>
                    <a:pt x="178" y="3688"/>
                    <a:pt x="194" y="3684"/>
                    <a:pt x="209" y="3676"/>
                  </a:cubicBezTo>
                  <a:cubicBezTo>
                    <a:pt x="253" y="3650"/>
                    <a:pt x="298" y="3622"/>
                    <a:pt x="344" y="3596"/>
                  </a:cubicBezTo>
                  <a:lnTo>
                    <a:pt x="344" y="3596"/>
                  </a:lnTo>
                  <a:cubicBezTo>
                    <a:pt x="337" y="3832"/>
                    <a:pt x="348" y="4068"/>
                    <a:pt x="376" y="4304"/>
                  </a:cubicBezTo>
                  <a:cubicBezTo>
                    <a:pt x="453" y="4918"/>
                    <a:pt x="790" y="5871"/>
                    <a:pt x="1548" y="5919"/>
                  </a:cubicBezTo>
                  <a:cubicBezTo>
                    <a:pt x="1574" y="5920"/>
                    <a:pt x="1600" y="5921"/>
                    <a:pt x="1626" y="5921"/>
                  </a:cubicBezTo>
                  <a:cubicBezTo>
                    <a:pt x="2188" y="5921"/>
                    <a:pt x="2476" y="5531"/>
                    <a:pt x="2609" y="5059"/>
                  </a:cubicBezTo>
                  <a:cubicBezTo>
                    <a:pt x="2744" y="5101"/>
                    <a:pt x="2884" y="5131"/>
                    <a:pt x="3018" y="5131"/>
                  </a:cubicBezTo>
                  <a:cubicBezTo>
                    <a:pt x="3198" y="5131"/>
                    <a:pt x="3366" y="5077"/>
                    <a:pt x="3498" y="4928"/>
                  </a:cubicBezTo>
                  <a:cubicBezTo>
                    <a:pt x="3547" y="4870"/>
                    <a:pt x="3562" y="4775"/>
                    <a:pt x="3498" y="4716"/>
                  </a:cubicBezTo>
                  <a:cubicBezTo>
                    <a:pt x="3272" y="4508"/>
                    <a:pt x="2999" y="4518"/>
                    <a:pt x="2712" y="4467"/>
                  </a:cubicBezTo>
                  <a:cubicBezTo>
                    <a:pt x="2711" y="4450"/>
                    <a:pt x="2711" y="4434"/>
                    <a:pt x="2709" y="4418"/>
                  </a:cubicBezTo>
                  <a:cubicBezTo>
                    <a:pt x="2716" y="4240"/>
                    <a:pt x="2586" y="4151"/>
                    <a:pt x="2452" y="4151"/>
                  </a:cubicBezTo>
                  <a:cubicBezTo>
                    <a:pt x="2321" y="4151"/>
                    <a:pt x="2187" y="4235"/>
                    <a:pt x="2171" y="4401"/>
                  </a:cubicBezTo>
                  <a:cubicBezTo>
                    <a:pt x="2163" y="4496"/>
                    <a:pt x="2156" y="4591"/>
                    <a:pt x="2153" y="4687"/>
                  </a:cubicBezTo>
                  <a:cubicBezTo>
                    <a:pt x="2153" y="4690"/>
                    <a:pt x="2155" y="4693"/>
                    <a:pt x="2155" y="4698"/>
                  </a:cubicBezTo>
                  <a:cubicBezTo>
                    <a:pt x="2089" y="5089"/>
                    <a:pt x="1862" y="5414"/>
                    <a:pt x="1582" y="5414"/>
                  </a:cubicBezTo>
                  <a:cubicBezTo>
                    <a:pt x="1412" y="5414"/>
                    <a:pt x="1222" y="5293"/>
                    <a:pt x="1037" y="4992"/>
                  </a:cubicBezTo>
                  <a:cubicBezTo>
                    <a:pt x="741" y="4506"/>
                    <a:pt x="775" y="3812"/>
                    <a:pt x="819" y="3278"/>
                  </a:cubicBezTo>
                  <a:lnTo>
                    <a:pt x="819" y="3274"/>
                  </a:lnTo>
                  <a:cubicBezTo>
                    <a:pt x="1800" y="2543"/>
                    <a:pt x="2679" y="1432"/>
                    <a:pt x="2755" y="228"/>
                  </a:cubicBezTo>
                  <a:cubicBezTo>
                    <a:pt x="2763" y="124"/>
                    <a:pt x="2659" y="1"/>
                    <a:pt x="2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5513800" y="741800"/>
              <a:ext cx="58500" cy="282000"/>
            </a:xfrm>
            <a:custGeom>
              <a:avLst/>
              <a:gdLst/>
              <a:ahLst/>
              <a:cxnLst/>
              <a:rect l="l" t="t" r="r" b="b"/>
              <a:pathLst>
                <a:path w="2340" h="11280" extrusionOk="0">
                  <a:moveTo>
                    <a:pt x="433" y="1"/>
                  </a:moveTo>
                  <a:cubicBezTo>
                    <a:pt x="414" y="1"/>
                    <a:pt x="396" y="17"/>
                    <a:pt x="402" y="41"/>
                  </a:cubicBezTo>
                  <a:cubicBezTo>
                    <a:pt x="937" y="2185"/>
                    <a:pt x="1972" y="3967"/>
                    <a:pt x="1611" y="6242"/>
                  </a:cubicBezTo>
                  <a:cubicBezTo>
                    <a:pt x="1465" y="7171"/>
                    <a:pt x="1132" y="8063"/>
                    <a:pt x="799" y="8931"/>
                  </a:cubicBezTo>
                  <a:cubicBezTo>
                    <a:pt x="535" y="9620"/>
                    <a:pt x="0" y="10432"/>
                    <a:pt x="135" y="11198"/>
                  </a:cubicBezTo>
                  <a:cubicBezTo>
                    <a:pt x="144" y="11252"/>
                    <a:pt x="194" y="11280"/>
                    <a:pt x="244" y="11280"/>
                  </a:cubicBezTo>
                  <a:cubicBezTo>
                    <a:pt x="273" y="11280"/>
                    <a:pt x="301" y="11271"/>
                    <a:pt x="322" y="11252"/>
                  </a:cubicBezTo>
                  <a:cubicBezTo>
                    <a:pt x="868" y="10748"/>
                    <a:pt x="1042" y="9766"/>
                    <a:pt x="1299" y="9083"/>
                  </a:cubicBezTo>
                  <a:cubicBezTo>
                    <a:pt x="1672" y="8098"/>
                    <a:pt x="2020" y="7066"/>
                    <a:pt x="2131" y="6004"/>
                  </a:cubicBezTo>
                  <a:cubicBezTo>
                    <a:pt x="2339" y="3988"/>
                    <a:pt x="1655" y="1695"/>
                    <a:pt x="461" y="18"/>
                  </a:cubicBezTo>
                  <a:cubicBezTo>
                    <a:pt x="455" y="6"/>
                    <a:pt x="444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5597775" y="745050"/>
              <a:ext cx="45500" cy="51425"/>
            </a:xfrm>
            <a:custGeom>
              <a:avLst/>
              <a:gdLst/>
              <a:ahLst/>
              <a:cxnLst/>
              <a:rect l="l" t="t" r="r" b="b"/>
              <a:pathLst>
                <a:path w="1820" h="2057" extrusionOk="0">
                  <a:moveTo>
                    <a:pt x="715" y="1"/>
                  </a:moveTo>
                  <a:cubicBezTo>
                    <a:pt x="460" y="1"/>
                    <a:pt x="224" y="94"/>
                    <a:pt x="48" y="330"/>
                  </a:cubicBezTo>
                  <a:cubicBezTo>
                    <a:pt x="1" y="389"/>
                    <a:pt x="69" y="459"/>
                    <a:pt x="131" y="459"/>
                  </a:cubicBezTo>
                  <a:cubicBezTo>
                    <a:pt x="136" y="459"/>
                    <a:pt x="141" y="458"/>
                    <a:pt x="145" y="458"/>
                  </a:cubicBezTo>
                  <a:cubicBezTo>
                    <a:pt x="303" y="432"/>
                    <a:pt x="442" y="413"/>
                    <a:pt x="580" y="413"/>
                  </a:cubicBezTo>
                  <a:cubicBezTo>
                    <a:pt x="685" y="413"/>
                    <a:pt x="788" y="424"/>
                    <a:pt x="896" y="450"/>
                  </a:cubicBezTo>
                  <a:cubicBezTo>
                    <a:pt x="755" y="855"/>
                    <a:pt x="531" y="1227"/>
                    <a:pt x="235" y="1539"/>
                  </a:cubicBezTo>
                  <a:cubicBezTo>
                    <a:pt x="140" y="1640"/>
                    <a:pt x="147" y="1777"/>
                    <a:pt x="235" y="1885"/>
                  </a:cubicBezTo>
                  <a:cubicBezTo>
                    <a:pt x="353" y="2026"/>
                    <a:pt x="465" y="2056"/>
                    <a:pt x="598" y="2056"/>
                  </a:cubicBezTo>
                  <a:cubicBezTo>
                    <a:pt x="690" y="2056"/>
                    <a:pt x="791" y="2042"/>
                    <a:pt x="910" y="2041"/>
                  </a:cubicBezTo>
                  <a:cubicBezTo>
                    <a:pt x="1239" y="2036"/>
                    <a:pt x="1521" y="2018"/>
                    <a:pt x="1784" y="1800"/>
                  </a:cubicBezTo>
                  <a:cubicBezTo>
                    <a:pt x="1820" y="1770"/>
                    <a:pt x="1797" y="1713"/>
                    <a:pt x="1758" y="1699"/>
                  </a:cubicBezTo>
                  <a:cubicBezTo>
                    <a:pt x="1454" y="1594"/>
                    <a:pt x="1156" y="1522"/>
                    <a:pt x="849" y="1522"/>
                  </a:cubicBezTo>
                  <a:cubicBezTo>
                    <a:pt x="846" y="1522"/>
                    <a:pt x="842" y="1522"/>
                    <a:pt x="839" y="1522"/>
                  </a:cubicBezTo>
                  <a:cubicBezTo>
                    <a:pt x="1075" y="1168"/>
                    <a:pt x="1284" y="809"/>
                    <a:pt x="1377" y="374"/>
                  </a:cubicBezTo>
                  <a:cubicBezTo>
                    <a:pt x="1403" y="254"/>
                    <a:pt x="1343" y="149"/>
                    <a:pt x="1228" y="105"/>
                  </a:cubicBezTo>
                  <a:cubicBezTo>
                    <a:pt x="1055" y="40"/>
                    <a:pt x="881" y="1"/>
                    <a:pt x="7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5678275" y="867725"/>
              <a:ext cx="56825" cy="13025"/>
            </a:xfrm>
            <a:custGeom>
              <a:avLst/>
              <a:gdLst/>
              <a:ahLst/>
              <a:cxnLst/>
              <a:rect l="l" t="t" r="r" b="b"/>
              <a:pathLst>
                <a:path w="2273" h="521" extrusionOk="0">
                  <a:moveTo>
                    <a:pt x="47" y="0"/>
                  </a:moveTo>
                  <a:cubicBezTo>
                    <a:pt x="23" y="0"/>
                    <a:pt x="1" y="28"/>
                    <a:pt x="14" y="54"/>
                  </a:cubicBezTo>
                  <a:cubicBezTo>
                    <a:pt x="171" y="360"/>
                    <a:pt x="482" y="413"/>
                    <a:pt x="798" y="441"/>
                  </a:cubicBezTo>
                  <a:cubicBezTo>
                    <a:pt x="1074" y="465"/>
                    <a:pt x="1349" y="462"/>
                    <a:pt x="1623" y="477"/>
                  </a:cubicBezTo>
                  <a:cubicBezTo>
                    <a:pt x="1753" y="486"/>
                    <a:pt x="1885" y="521"/>
                    <a:pt x="2012" y="521"/>
                  </a:cubicBezTo>
                  <a:cubicBezTo>
                    <a:pt x="2076" y="521"/>
                    <a:pt x="2138" y="512"/>
                    <a:pt x="2199" y="487"/>
                  </a:cubicBezTo>
                  <a:cubicBezTo>
                    <a:pt x="2255" y="465"/>
                    <a:pt x="2273" y="380"/>
                    <a:pt x="2240" y="331"/>
                  </a:cubicBezTo>
                  <a:cubicBezTo>
                    <a:pt x="2107" y="130"/>
                    <a:pt x="1807" y="111"/>
                    <a:pt x="1550" y="111"/>
                  </a:cubicBezTo>
                  <a:cubicBezTo>
                    <a:pt x="1489" y="111"/>
                    <a:pt x="1430" y="112"/>
                    <a:pt x="1376" y="112"/>
                  </a:cubicBezTo>
                  <a:cubicBezTo>
                    <a:pt x="1355" y="112"/>
                    <a:pt x="1335" y="112"/>
                    <a:pt x="1317" y="111"/>
                  </a:cubicBezTo>
                  <a:cubicBezTo>
                    <a:pt x="1080" y="105"/>
                    <a:pt x="842" y="106"/>
                    <a:pt x="606" y="100"/>
                  </a:cubicBezTo>
                  <a:cubicBezTo>
                    <a:pt x="599" y="99"/>
                    <a:pt x="591" y="99"/>
                    <a:pt x="583" y="99"/>
                  </a:cubicBezTo>
                  <a:cubicBezTo>
                    <a:pt x="528" y="99"/>
                    <a:pt x="455" y="105"/>
                    <a:pt x="380" y="105"/>
                  </a:cubicBezTo>
                  <a:cubicBezTo>
                    <a:pt x="258" y="105"/>
                    <a:pt x="132" y="90"/>
                    <a:pt x="71" y="13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5674050" y="885525"/>
              <a:ext cx="47525" cy="10650"/>
            </a:xfrm>
            <a:custGeom>
              <a:avLst/>
              <a:gdLst/>
              <a:ahLst/>
              <a:cxnLst/>
              <a:rect l="l" t="t" r="r" b="b"/>
              <a:pathLst>
                <a:path w="1901" h="426" extrusionOk="0">
                  <a:moveTo>
                    <a:pt x="471" y="1"/>
                  </a:moveTo>
                  <a:cubicBezTo>
                    <a:pt x="409" y="1"/>
                    <a:pt x="306" y="29"/>
                    <a:pt x="229" y="29"/>
                  </a:cubicBezTo>
                  <a:cubicBezTo>
                    <a:pt x="202" y="29"/>
                    <a:pt x="178" y="25"/>
                    <a:pt x="160" y="16"/>
                  </a:cubicBezTo>
                  <a:cubicBezTo>
                    <a:pt x="147" y="8"/>
                    <a:pt x="133" y="5"/>
                    <a:pt x="120" y="5"/>
                  </a:cubicBezTo>
                  <a:cubicBezTo>
                    <a:pt x="55" y="5"/>
                    <a:pt x="0" y="86"/>
                    <a:pt x="62" y="141"/>
                  </a:cubicBezTo>
                  <a:cubicBezTo>
                    <a:pt x="310" y="366"/>
                    <a:pt x="693" y="426"/>
                    <a:pt x="1071" y="426"/>
                  </a:cubicBezTo>
                  <a:cubicBezTo>
                    <a:pt x="1346" y="426"/>
                    <a:pt x="1619" y="394"/>
                    <a:pt x="1833" y="372"/>
                  </a:cubicBezTo>
                  <a:cubicBezTo>
                    <a:pt x="1871" y="367"/>
                    <a:pt x="1901" y="311"/>
                    <a:pt x="1856" y="288"/>
                  </a:cubicBezTo>
                  <a:cubicBezTo>
                    <a:pt x="1581" y="149"/>
                    <a:pt x="1282" y="63"/>
                    <a:pt x="974" y="36"/>
                  </a:cubicBezTo>
                  <a:cubicBezTo>
                    <a:pt x="810" y="21"/>
                    <a:pt x="644" y="9"/>
                    <a:pt x="478" y="1"/>
                  </a:cubicBezTo>
                  <a:cubicBezTo>
                    <a:pt x="476" y="1"/>
                    <a:pt x="473" y="1"/>
                    <a:pt x="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5787350" y="858375"/>
              <a:ext cx="110825" cy="72525"/>
            </a:xfrm>
            <a:custGeom>
              <a:avLst/>
              <a:gdLst/>
              <a:ahLst/>
              <a:cxnLst/>
              <a:rect l="l" t="t" r="r" b="b"/>
              <a:pathLst>
                <a:path w="4433" h="2901" extrusionOk="0">
                  <a:moveTo>
                    <a:pt x="2848" y="460"/>
                  </a:moveTo>
                  <a:lnTo>
                    <a:pt x="2848" y="460"/>
                  </a:lnTo>
                  <a:cubicBezTo>
                    <a:pt x="2795" y="661"/>
                    <a:pt x="2774" y="869"/>
                    <a:pt x="2784" y="1076"/>
                  </a:cubicBezTo>
                  <a:cubicBezTo>
                    <a:pt x="2481" y="1526"/>
                    <a:pt x="1969" y="1898"/>
                    <a:pt x="1486" y="1898"/>
                  </a:cubicBezTo>
                  <a:cubicBezTo>
                    <a:pt x="1422" y="1898"/>
                    <a:pt x="1359" y="1891"/>
                    <a:pt x="1297" y="1878"/>
                  </a:cubicBezTo>
                  <a:cubicBezTo>
                    <a:pt x="940" y="1799"/>
                    <a:pt x="1138" y="1286"/>
                    <a:pt x="1263" y="1138"/>
                  </a:cubicBezTo>
                  <a:cubicBezTo>
                    <a:pt x="1463" y="902"/>
                    <a:pt x="1804" y="762"/>
                    <a:pt x="2088" y="654"/>
                  </a:cubicBezTo>
                  <a:cubicBezTo>
                    <a:pt x="2331" y="562"/>
                    <a:pt x="2588" y="505"/>
                    <a:pt x="2848" y="460"/>
                  </a:cubicBezTo>
                  <a:close/>
                  <a:moveTo>
                    <a:pt x="3189" y="0"/>
                  </a:moveTo>
                  <a:cubicBezTo>
                    <a:pt x="3106" y="0"/>
                    <a:pt x="3025" y="52"/>
                    <a:pt x="2985" y="121"/>
                  </a:cubicBezTo>
                  <a:cubicBezTo>
                    <a:pt x="2964" y="162"/>
                    <a:pt x="2944" y="206"/>
                    <a:pt x="2926" y="249"/>
                  </a:cubicBezTo>
                  <a:cubicBezTo>
                    <a:pt x="2901" y="248"/>
                    <a:pt x="2875" y="247"/>
                    <a:pt x="2849" y="247"/>
                  </a:cubicBezTo>
                  <a:cubicBezTo>
                    <a:pt x="1772" y="247"/>
                    <a:pt x="0" y="1091"/>
                    <a:pt x="966" y="2121"/>
                  </a:cubicBezTo>
                  <a:cubicBezTo>
                    <a:pt x="1100" y="2263"/>
                    <a:pt x="1272" y="2317"/>
                    <a:pt x="1457" y="2317"/>
                  </a:cubicBezTo>
                  <a:cubicBezTo>
                    <a:pt x="1829" y="2317"/>
                    <a:pt x="2250" y="2095"/>
                    <a:pt x="2498" y="1935"/>
                  </a:cubicBezTo>
                  <a:cubicBezTo>
                    <a:pt x="2628" y="1852"/>
                    <a:pt x="2749" y="1756"/>
                    <a:pt x="2862" y="1651"/>
                  </a:cubicBezTo>
                  <a:cubicBezTo>
                    <a:pt x="2913" y="1881"/>
                    <a:pt x="2987" y="2107"/>
                    <a:pt x="3079" y="2324"/>
                  </a:cubicBezTo>
                  <a:cubicBezTo>
                    <a:pt x="3239" y="2700"/>
                    <a:pt x="3513" y="2900"/>
                    <a:pt x="3791" y="2900"/>
                  </a:cubicBezTo>
                  <a:cubicBezTo>
                    <a:pt x="4011" y="2900"/>
                    <a:pt x="4233" y="2776"/>
                    <a:pt x="4406" y="2516"/>
                  </a:cubicBezTo>
                  <a:cubicBezTo>
                    <a:pt x="4432" y="2475"/>
                    <a:pt x="4397" y="2414"/>
                    <a:pt x="4351" y="2414"/>
                  </a:cubicBezTo>
                  <a:cubicBezTo>
                    <a:pt x="4345" y="2414"/>
                    <a:pt x="4338" y="2415"/>
                    <a:pt x="4332" y="2417"/>
                  </a:cubicBezTo>
                  <a:cubicBezTo>
                    <a:pt x="4252" y="2447"/>
                    <a:pt x="4177" y="2460"/>
                    <a:pt x="4108" y="2460"/>
                  </a:cubicBezTo>
                  <a:cubicBezTo>
                    <a:pt x="3572" y="2460"/>
                    <a:pt x="3364" y="1638"/>
                    <a:pt x="3363" y="982"/>
                  </a:cubicBezTo>
                  <a:cubicBezTo>
                    <a:pt x="3473" y="759"/>
                    <a:pt x="3537" y="516"/>
                    <a:pt x="3551" y="267"/>
                  </a:cubicBezTo>
                  <a:cubicBezTo>
                    <a:pt x="3558" y="124"/>
                    <a:pt x="3432" y="26"/>
                    <a:pt x="3302" y="11"/>
                  </a:cubicBezTo>
                  <a:cubicBezTo>
                    <a:pt x="3269" y="6"/>
                    <a:pt x="3238" y="3"/>
                    <a:pt x="3207" y="1"/>
                  </a:cubicBezTo>
                  <a:cubicBezTo>
                    <a:pt x="3201" y="1"/>
                    <a:pt x="3195" y="0"/>
                    <a:pt x="3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5889025" y="741600"/>
              <a:ext cx="53975" cy="50575"/>
            </a:xfrm>
            <a:custGeom>
              <a:avLst/>
              <a:gdLst/>
              <a:ahLst/>
              <a:cxnLst/>
              <a:rect l="l" t="t" r="r" b="b"/>
              <a:pathLst>
                <a:path w="2159" h="2023" extrusionOk="0">
                  <a:moveTo>
                    <a:pt x="687" y="0"/>
                  </a:moveTo>
                  <a:cubicBezTo>
                    <a:pt x="466" y="0"/>
                    <a:pt x="222" y="108"/>
                    <a:pt x="47" y="241"/>
                  </a:cubicBezTo>
                  <a:cubicBezTo>
                    <a:pt x="1" y="277"/>
                    <a:pt x="41" y="354"/>
                    <a:pt x="92" y="354"/>
                  </a:cubicBezTo>
                  <a:cubicBezTo>
                    <a:pt x="97" y="354"/>
                    <a:pt x="102" y="353"/>
                    <a:pt x="108" y="351"/>
                  </a:cubicBezTo>
                  <a:cubicBezTo>
                    <a:pt x="231" y="313"/>
                    <a:pt x="368" y="279"/>
                    <a:pt x="490" y="279"/>
                  </a:cubicBezTo>
                  <a:cubicBezTo>
                    <a:pt x="675" y="279"/>
                    <a:pt x="824" y="358"/>
                    <a:pt x="834" y="620"/>
                  </a:cubicBezTo>
                  <a:cubicBezTo>
                    <a:pt x="849" y="1003"/>
                    <a:pt x="559" y="1337"/>
                    <a:pt x="262" y="1527"/>
                  </a:cubicBezTo>
                  <a:cubicBezTo>
                    <a:pt x="111" y="1624"/>
                    <a:pt x="113" y="1892"/>
                    <a:pt x="316" y="1942"/>
                  </a:cubicBezTo>
                  <a:cubicBezTo>
                    <a:pt x="555" y="2002"/>
                    <a:pt x="781" y="2023"/>
                    <a:pt x="1003" y="2023"/>
                  </a:cubicBezTo>
                  <a:cubicBezTo>
                    <a:pt x="1366" y="2023"/>
                    <a:pt x="1720" y="1966"/>
                    <a:pt x="2104" y="1923"/>
                  </a:cubicBezTo>
                  <a:cubicBezTo>
                    <a:pt x="2150" y="1918"/>
                    <a:pt x="2158" y="1847"/>
                    <a:pt x="2119" y="1828"/>
                  </a:cubicBezTo>
                  <a:cubicBezTo>
                    <a:pt x="1884" y="1716"/>
                    <a:pt x="1668" y="1606"/>
                    <a:pt x="1407" y="1573"/>
                  </a:cubicBezTo>
                  <a:cubicBezTo>
                    <a:pt x="1231" y="1550"/>
                    <a:pt x="1056" y="1546"/>
                    <a:pt x="880" y="1537"/>
                  </a:cubicBezTo>
                  <a:cubicBezTo>
                    <a:pt x="1133" y="1212"/>
                    <a:pt x="1295" y="802"/>
                    <a:pt x="1182" y="397"/>
                  </a:cubicBezTo>
                  <a:cubicBezTo>
                    <a:pt x="1100" y="106"/>
                    <a:pt x="905" y="0"/>
                    <a:pt x="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5984800" y="866775"/>
              <a:ext cx="47100" cy="14025"/>
            </a:xfrm>
            <a:custGeom>
              <a:avLst/>
              <a:gdLst/>
              <a:ahLst/>
              <a:cxnLst/>
              <a:rect l="l" t="t" r="r" b="b"/>
              <a:pathLst>
                <a:path w="1884" h="561" extrusionOk="0">
                  <a:moveTo>
                    <a:pt x="1574" y="1"/>
                  </a:moveTo>
                  <a:cubicBezTo>
                    <a:pt x="1429" y="1"/>
                    <a:pt x="1269" y="61"/>
                    <a:pt x="1140" y="80"/>
                  </a:cubicBezTo>
                  <a:cubicBezTo>
                    <a:pt x="812" y="129"/>
                    <a:pt x="455" y="121"/>
                    <a:pt x="138" y="218"/>
                  </a:cubicBezTo>
                  <a:cubicBezTo>
                    <a:pt x="9" y="228"/>
                    <a:pt x="0" y="435"/>
                    <a:pt x="130" y="480"/>
                  </a:cubicBezTo>
                  <a:cubicBezTo>
                    <a:pt x="306" y="543"/>
                    <a:pt x="499" y="561"/>
                    <a:pt x="692" y="561"/>
                  </a:cubicBezTo>
                  <a:cubicBezTo>
                    <a:pt x="865" y="561"/>
                    <a:pt x="1039" y="546"/>
                    <a:pt x="1201" y="536"/>
                  </a:cubicBezTo>
                  <a:cubicBezTo>
                    <a:pt x="1439" y="520"/>
                    <a:pt x="1751" y="526"/>
                    <a:pt x="1851" y="280"/>
                  </a:cubicBezTo>
                  <a:cubicBezTo>
                    <a:pt x="1884" y="197"/>
                    <a:pt x="1829" y="92"/>
                    <a:pt x="1757" y="47"/>
                  </a:cubicBezTo>
                  <a:cubicBezTo>
                    <a:pt x="1702" y="13"/>
                    <a:pt x="1639" y="1"/>
                    <a:pt x="15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6102500" y="784900"/>
              <a:ext cx="88600" cy="148950"/>
            </a:xfrm>
            <a:custGeom>
              <a:avLst/>
              <a:gdLst/>
              <a:ahLst/>
              <a:cxnLst/>
              <a:rect l="l" t="t" r="r" b="b"/>
              <a:pathLst>
                <a:path w="3544" h="5958" extrusionOk="0">
                  <a:moveTo>
                    <a:pt x="1337" y="1"/>
                  </a:moveTo>
                  <a:cubicBezTo>
                    <a:pt x="723" y="1"/>
                    <a:pt x="180" y="358"/>
                    <a:pt x="481" y="1029"/>
                  </a:cubicBezTo>
                  <a:cubicBezTo>
                    <a:pt x="486" y="1039"/>
                    <a:pt x="495" y="1043"/>
                    <a:pt x="505" y="1043"/>
                  </a:cubicBezTo>
                  <a:cubicBezTo>
                    <a:pt x="520" y="1043"/>
                    <a:pt x="536" y="1033"/>
                    <a:pt x="534" y="1016"/>
                  </a:cubicBezTo>
                  <a:cubicBezTo>
                    <a:pt x="484" y="648"/>
                    <a:pt x="869" y="432"/>
                    <a:pt x="1277" y="432"/>
                  </a:cubicBezTo>
                  <a:cubicBezTo>
                    <a:pt x="1752" y="432"/>
                    <a:pt x="2258" y="724"/>
                    <a:pt x="2151" y="1410"/>
                  </a:cubicBezTo>
                  <a:cubicBezTo>
                    <a:pt x="2079" y="1874"/>
                    <a:pt x="1838" y="2305"/>
                    <a:pt x="1613" y="2704"/>
                  </a:cubicBezTo>
                  <a:cubicBezTo>
                    <a:pt x="1216" y="3406"/>
                    <a:pt x="716" y="4079"/>
                    <a:pt x="148" y="4646"/>
                  </a:cubicBezTo>
                  <a:cubicBezTo>
                    <a:pt x="0" y="4794"/>
                    <a:pt x="120" y="5058"/>
                    <a:pt x="318" y="5058"/>
                  </a:cubicBezTo>
                  <a:cubicBezTo>
                    <a:pt x="337" y="5058"/>
                    <a:pt x="357" y="5055"/>
                    <a:pt x="378" y="5050"/>
                  </a:cubicBezTo>
                  <a:cubicBezTo>
                    <a:pt x="491" y="5020"/>
                    <a:pt x="599" y="5007"/>
                    <a:pt x="705" y="5007"/>
                  </a:cubicBezTo>
                  <a:cubicBezTo>
                    <a:pt x="1599" y="5007"/>
                    <a:pt x="2268" y="5957"/>
                    <a:pt x="3220" y="5957"/>
                  </a:cubicBezTo>
                  <a:cubicBezTo>
                    <a:pt x="3303" y="5957"/>
                    <a:pt x="3388" y="5950"/>
                    <a:pt x="3476" y="5934"/>
                  </a:cubicBezTo>
                  <a:cubicBezTo>
                    <a:pt x="3544" y="5922"/>
                    <a:pt x="3544" y="5814"/>
                    <a:pt x="3476" y="5799"/>
                  </a:cubicBezTo>
                  <a:cubicBezTo>
                    <a:pt x="2484" y="5558"/>
                    <a:pt x="1866" y="4648"/>
                    <a:pt x="912" y="4538"/>
                  </a:cubicBezTo>
                  <a:cubicBezTo>
                    <a:pt x="1774" y="3585"/>
                    <a:pt x="2661" y="2284"/>
                    <a:pt x="2615" y="1039"/>
                  </a:cubicBezTo>
                  <a:cubicBezTo>
                    <a:pt x="2589" y="334"/>
                    <a:pt x="1930" y="1"/>
                    <a:pt x="1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6218300" y="762200"/>
              <a:ext cx="232650" cy="167425"/>
            </a:xfrm>
            <a:custGeom>
              <a:avLst/>
              <a:gdLst/>
              <a:ahLst/>
              <a:cxnLst/>
              <a:rect l="l" t="t" r="r" b="b"/>
              <a:pathLst>
                <a:path w="9306" h="6697" extrusionOk="0">
                  <a:moveTo>
                    <a:pt x="6295" y="578"/>
                  </a:moveTo>
                  <a:cubicBezTo>
                    <a:pt x="6454" y="578"/>
                    <a:pt x="6557" y="1128"/>
                    <a:pt x="6563" y="1225"/>
                  </a:cubicBezTo>
                  <a:cubicBezTo>
                    <a:pt x="6600" y="1963"/>
                    <a:pt x="6176" y="2746"/>
                    <a:pt x="5847" y="3368"/>
                  </a:cubicBezTo>
                  <a:cubicBezTo>
                    <a:pt x="5705" y="3637"/>
                    <a:pt x="5547" y="3901"/>
                    <a:pt x="5378" y="4157"/>
                  </a:cubicBezTo>
                  <a:cubicBezTo>
                    <a:pt x="5401" y="3162"/>
                    <a:pt x="5614" y="2122"/>
                    <a:pt x="5929" y="1197"/>
                  </a:cubicBezTo>
                  <a:cubicBezTo>
                    <a:pt x="5993" y="1010"/>
                    <a:pt x="6079" y="833"/>
                    <a:pt x="6184" y="666"/>
                  </a:cubicBezTo>
                  <a:cubicBezTo>
                    <a:pt x="6223" y="604"/>
                    <a:pt x="6260" y="578"/>
                    <a:pt x="6295" y="578"/>
                  </a:cubicBezTo>
                  <a:close/>
                  <a:moveTo>
                    <a:pt x="2590" y="4528"/>
                  </a:moveTo>
                  <a:cubicBezTo>
                    <a:pt x="2608" y="4528"/>
                    <a:pt x="2625" y="4529"/>
                    <a:pt x="2642" y="4529"/>
                  </a:cubicBezTo>
                  <a:cubicBezTo>
                    <a:pt x="2621" y="4599"/>
                    <a:pt x="2604" y="4675"/>
                    <a:pt x="2588" y="4752"/>
                  </a:cubicBezTo>
                  <a:cubicBezTo>
                    <a:pt x="2463" y="5054"/>
                    <a:pt x="2286" y="5329"/>
                    <a:pt x="2065" y="5569"/>
                  </a:cubicBezTo>
                  <a:cubicBezTo>
                    <a:pt x="1933" y="5717"/>
                    <a:pt x="1793" y="5791"/>
                    <a:pt x="1645" y="5791"/>
                  </a:cubicBezTo>
                  <a:cubicBezTo>
                    <a:pt x="1434" y="5791"/>
                    <a:pt x="1207" y="5640"/>
                    <a:pt x="964" y="5339"/>
                  </a:cubicBezTo>
                  <a:cubicBezTo>
                    <a:pt x="972" y="5270"/>
                    <a:pt x="987" y="5201"/>
                    <a:pt x="1010" y="5136"/>
                  </a:cubicBezTo>
                  <a:cubicBezTo>
                    <a:pt x="1443" y="4744"/>
                    <a:pt x="2007" y="4528"/>
                    <a:pt x="2590" y="4528"/>
                  </a:cubicBezTo>
                  <a:close/>
                  <a:moveTo>
                    <a:pt x="6307" y="1"/>
                  </a:moveTo>
                  <a:cubicBezTo>
                    <a:pt x="6233" y="1"/>
                    <a:pt x="6154" y="19"/>
                    <a:pt x="6072" y="59"/>
                  </a:cubicBezTo>
                  <a:cubicBezTo>
                    <a:pt x="5396" y="388"/>
                    <a:pt x="5240" y="1561"/>
                    <a:pt x="5106" y="2209"/>
                  </a:cubicBezTo>
                  <a:cubicBezTo>
                    <a:pt x="4932" y="3039"/>
                    <a:pt x="4753" y="3963"/>
                    <a:pt x="4894" y="4821"/>
                  </a:cubicBezTo>
                  <a:cubicBezTo>
                    <a:pt x="4860" y="4864"/>
                    <a:pt x="4827" y="4908"/>
                    <a:pt x="4793" y="4951"/>
                  </a:cubicBezTo>
                  <a:cubicBezTo>
                    <a:pt x="4563" y="5224"/>
                    <a:pt x="4302" y="5471"/>
                    <a:pt x="4013" y="5680"/>
                  </a:cubicBezTo>
                  <a:cubicBezTo>
                    <a:pt x="3875" y="5792"/>
                    <a:pt x="3745" y="5847"/>
                    <a:pt x="3623" y="5847"/>
                  </a:cubicBezTo>
                  <a:cubicBezTo>
                    <a:pt x="3395" y="5847"/>
                    <a:pt x="3197" y="5654"/>
                    <a:pt x="3026" y="5269"/>
                  </a:cubicBezTo>
                  <a:cubicBezTo>
                    <a:pt x="3009" y="5136"/>
                    <a:pt x="3029" y="5003"/>
                    <a:pt x="3060" y="4872"/>
                  </a:cubicBezTo>
                  <a:cubicBezTo>
                    <a:pt x="3155" y="4673"/>
                    <a:pt x="3226" y="4478"/>
                    <a:pt x="3262" y="4307"/>
                  </a:cubicBezTo>
                  <a:cubicBezTo>
                    <a:pt x="3300" y="4128"/>
                    <a:pt x="3133" y="3971"/>
                    <a:pt x="2982" y="3971"/>
                  </a:cubicBezTo>
                  <a:cubicBezTo>
                    <a:pt x="2908" y="3971"/>
                    <a:pt x="2839" y="4008"/>
                    <a:pt x="2798" y="4097"/>
                  </a:cubicBezTo>
                  <a:cubicBezTo>
                    <a:pt x="2793" y="4104"/>
                    <a:pt x="2790" y="4112"/>
                    <a:pt x="2786" y="4120"/>
                  </a:cubicBezTo>
                  <a:cubicBezTo>
                    <a:pt x="2548" y="4016"/>
                    <a:pt x="2297" y="3960"/>
                    <a:pt x="2050" y="3960"/>
                  </a:cubicBezTo>
                  <a:cubicBezTo>
                    <a:pt x="1706" y="3960"/>
                    <a:pt x="1371" y="4070"/>
                    <a:pt x="1092" y="4316"/>
                  </a:cubicBezTo>
                  <a:cubicBezTo>
                    <a:pt x="906" y="4478"/>
                    <a:pt x="698" y="4731"/>
                    <a:pt x="590" y="5005"/>
                  </a:cubicBezTo>
                  <a:cubicBezTo>
                    <a:pt x="214" y="5431"/>
                    <a:pt x="1" y="5986"/>
                    <a:pt x="85" y="6620"/>
                  </a:cubicBezTo>
                  <a:cubicBezTo>
                    <a:pt x="90" y="6671"/>
                    <a:pt x="127" y="6696"/>
                    <a:pt x="162" y="6696"/>
                  </a:cubicBezTo>
                  <a:cubicBezTo>
                    <a:pt x="196" y="6696"/>
                    <a:pt x="230" y="6673"/>
                    <a:pt x="236" y="6625"/>
                  </a:cubicBezTo>
                  <a:cubicBezTo>
                    <a:pt x="280" y="6276"/>
                    <a:pt x="400" y="5940"/>
                    <a:pt x="587" y="5641"/>
                  </a:cubicBezTo>
                  <a:cubicBezTo>
                    <a:pt x="598" y="5672"/>
                    <a:pt x="613" y="5702"/>
                    <a:pt x="628" y="5730"/>
                  </a:cubicBezTo>
                  <a:cubicBezTo>
                    <a:pt x="895" y="6133"/>
                    <a:pt x="1190" y="6294"/>
                    <a:pt x="1484" y="6294"/>
                  </a:cubicBezTo>
                  <a:cubicBezTo>
                    <a:pt x="1867" y="6294"/>
                    <a:pt x="2248" y="6020"/>
                    <a:pt x="2560" y="5651"/>
                  </a:cubicBezTo>
                  <a:cubicBezTo>
                    <a:pt x="2637" y="6030"/>
                    <a:pt x="2859" y="6333"/>
                    <a:pt x="3336" y="6389"/>
                  </a:cubicBezTo>
                  <a:cubicBezTo>
                    <a:pt x="3393" y="6396"/>
                    <a:pt x="3449" y="6399"/>
                    <a:pt x="3505" y="6399"/>
                  </a:cubicBezTo>
                  <a:cubicBezTo>
                    <a:pt x="4136" y="6399"/>
                    <a:pt x="4667" y="5969"/>
                    <a:pt x="5099" y="5469"/>
                  </a:cubicBezTo>
                  <a:cubicBezTo>
                    <a:pt x="5378" y="6019"/>
                    <a:pt x="5879" y="6403"/>
                    <a:pt x="6510" y="6403"/>
                  </a:cubicBezTo>
                  <a:cubicBezTo>
                    <a:pt x="6579" y="6403"/>
                    <a:pt x="6649" y="6398"/>
                    <a:pt x="6720" y="6389"/>
                  </a:cubicBezTo>
                  <a:cubicBezTo>
                    <a:pt x="7480" y="6291"/>
                    <a:pt x="7868" y="5577"/>
                    <a:pt x="7950" y="4872"/>
                  </a:cubicBezTo>
                  <a:cubicBezTo>
                    <a:pt x="8082" y="4911"/>
                    <a:pt x="8207" y="4932"/>
                    <a:pt x="8325" y="4932"/>
                  </a:cubicBezTo>
                  <a:cubicBezTo>
                    <a:pt x="8682" y="4932"/>
                    <a:pt x="8985" y="4748"/>
                    <a:pt x="9268" y="4357"/>
                  </a:cubicBezTo>
                  <a:cubicBezTo>
                    <a:pt x="9305" y="4305"/>
                    <a:pt x="9251" y="4255"/>
                    <a:pt x="9199" y="4255"/>
                  </a:cubicBezTo>
                  <a:cubicBezTo>
                    <a:pt x="9190" y="4255"/>
                    <a:pt x="9181" y="4256"/>
                    <a:pt x="9173" y="4260"/>
                  </a:cubicBezTo>
                  <a:cubicBezTo>
                    <a:pt x="9102" y="4288"/>
                    <a:pt x="8459" y="4440"/>
                    <a:pt x="8140" y="4440"/>
                  </a:cubicBezTo>
                  <a:cubicBezTo>
                    <a:pt x="8033" y="4440"/>
                    <a:pt x="7963" y="4423"/>
                    <a:pt x="7962" y="4380"/>
                  </a:cubicBezTo>
                  <a:cubicBezTo>
                    <a:pt x="7947" y="4197"/>
                    <a:pt x="7802" y="4102"/>
                    <a:pt x="7665" y="4102"/>
                  </a:cubicBezTo>
                  <a:cubicBezTo>
                    <a:pt x="7535" y="4102"/>
                    <a:pt x="7411" y="4187"/>
                    <a:pt x="7406" y="4363"/>
                  </a:cubicBezTo>
                  <a:cubicBezTo>
                    <a:pt x="7406" y="4394"/>
                    <a:pt x="7404" y="4426"/>
                    <a:pt x="7403" y="4458"/>
                  </a:cubicBezTo>
                  <a:cubicBezTo>
                    <a:pt x="7403" y="4486"/>
                    <a:pt x="7407" y="4516"/>
                    <a:pt x="7417" y="4542"/>
                  </a:cubicBezTo>
                  <a:cubicBezTo>
                    <a:pt x="7437" y="5139"/>
                    <a:pt x="7202" y="5697"/>
                    <a:pt x="6576" y="5861"/>
                  </a:cubicBezTo>
                  <a:cubicBezTo>
                    <a:pt x="6508" y="5879"/>
                    <a:pt x="6444" y="5887"/>
                    <a:pt x="6382" y="5887"/>
                  </a:cubicBezTo>
                  <a:cubicBezTo>
                    <a:pt x="5933" y="5887"/>
                    <a:pt x="5633" y="5445"/>
                    <a:pt x="5482" y="4987"/>
                  </a:cubicBezTo>
                  <a:cubicBezTo>
                    <a:pt x="5585" y="4844"/>
                    <a:pt x="5683" y="4704"/>
                    <a:pt x="5772" y="4576"/>
                  </a:cubicBezTo>
                  <a:cubicBezTo>
                    <a:pt x="6436" y="3620"/>
                    <a:pt x="7083" y="2447"/>
                    <a:pt x="7114" y="1242"/>
                  </a:cubicBezTo>
                  <a:cubicBezTo>
                    <a:pt x="7125" y="831"/>
                    <a:pt x="6813" y="1"/>
                    <a:pt x="6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6501600" y="842550"/>
              <a:ext cx="66800" cy="77325"/>
            </a:xfrm>
            <a:custGeom>
              <a:avLst/>
              <a:gdLst/>
              <a:ahLst/>
              <a:cxnLst/>
              <a:rect l="l" t="t" r="r" b="b"/>
              <a:pathLst>
                <a:path w="2672" h="3093" extrusionOk="0">
                  <a:moveTo>
                    <a:pt x="1397" y="1"/>
                  </a:moveTo>
                  <a:cubicBezTo>
                    <a:pt x="1380" y="1"/>
                    <a:pt x="1363" y="7"/>
                    <a:pt x="1349" y="19"/>
                  </a:cubicBezTo>
                  <a:cubicBezTo>
                    <a:pt x="1036" y="295"/>
                    <a:pt x="834" y="810"/>
                    <a:pt x="780" y="1349"/>
                  </a:cubicBezTo>
                  <a:cubicBezTo>
                    <a:pt x="510" y="1389"/>
                    <a:pt x="221" y="1443"/>
                    <a:pt x="29" y="1610"/>
                  </a:cubicBezTo>
                  <a:cubicBezTo>
                    <a:pt x="1" y="1635"/>
                    <a:pt x="12" y="1676"/>
                    <a:pt x="39" y="1695"/>
                  </a:cubicBezTo>
                  <a:cubicBezTo>
                    <a:pt x="170" y="1790"/>
                    <a:pt x="339" y="1817"/>
                    <a:pt x="512" y="1817"/>
                  </a:cubicBezTo>
                  <a:cubicBezTo>
                    <a:pt x="599" y="1817"/>
                    <a:pt x="686" y="1810"/>
                    <a:pt x="770" y="1802"/>
                  </a:cubicBezTo>
                  <a:cubicBezTo>
                    <a:pt x="802" y="2330"/>
                    <a:pt x="987" y="2826"/>
                    <a:pt x="1364" y="3080"/>
                  </a:cubicBezTo>
                  <a:cubicBezTo>
                    <a:pt x="1377" y="3089"/>
                    <a:pt x="1390" y="3092"/>
                    <a:pt x="1402" y="3092"/>
                  </a:cubicBezTo>
                  <a:cubicBezTo>
                    <a:pt x="1442" y="3092"/>
                    <a:pt x="1473" y="3049"/>
                    <a:pt x="1466" y="3006"/>
                  </a:cubicBezTo>
                  <a:cubicBezTo>
                    <a:pt x="1386" y="2590"/>
                    <a:pt x="1300" y="2173"/>
                    <a:pt x="1281" y="1751"/>
                  </a:cubicBezTo>
                  <a:cubicBezTo>
                    <a:pt x="1606" y="1718"/>
                    <a:pt x="1932" y="1680"/>
                    <a:pt x="2261" y="1680"/>
                  </a:cubicBezTo>
                  <a:cubicBezTo>
                    <a:pt x="2291" y="1680"/>
                    <a:pt x="2321" y="1680"/>
                    <a:pt x="2352" y="1681"/>
                  </a:cubicBezTo>
                  <a:cubicBezTo>
                    <a:pt x="2354" y="1681"/>
                    <a:pt x="2357" y="1681"/>
                    <a:pt x="2359" y="1681"/>
                  </a:cubicBezTo>
                  <a:cubicBezTo>
                    <a:pt x="2672" y="1681"/>
                    <a:pt x="2669" y="1184"/>
                    <a:pt x="2352" y="1184"/>
                  </a:cubicBezTo>
                  <a:cubicBezTo>
                    <a:pt x="2001" y="1184"/>
                    <a:pt x="1645" y="1220"/>
                    <a:pt x="1297" y="1272"/>
                  </a:cubicBezTo>
                  <a:lnTo>
                    <a:pt x="1297" y="1272"/>
                  </a:lnTo>
                  <a:cubicBezTo>
                    <a:pt x="1343" y="869"/>
                    <a:pt x="1453" y="478"/>
                    <a:pt x="1471" y="73"/>
                  </a:cubicBezTo>
                  <a:cubicBezTo>
                    <a:pt x="1473" y="28"/>
                    <a:pt x="143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6607300" y="795925"/>
              <a:ext cx="119400" cy="146850"/>
            </a:xfrm>
            <a:custGeom>
              <a:avLst/>
              <a:gdLst/>
              <a:ahLst/>
              <a:cxnLst/>
              <a:rect l="l" t="t" r="r" b="b"/>
              <a:pathLst>
                <a:path w="4776" h="5874" extrusionOk="0">
                  <a:moveTo>
                    <a:pt x="2712" y="596"/>
                  </a:moveTo>
                  <a:cubicBezTo>
                    <a:pt x="2881" y="1433"/>
                    <a:pt x="2331" y="2353"/>
                    <a:pt x="1875" y="3049"/>
                  </a:cubicBezTo>
                  <a:cubicBezTo>
                    <a:pt x="1884" y="2993"/>
                    <a:pt x="1893" y="2939"/>
                    <a:pt x="1903" y="2885"/>
                  </a:cubicBezTo>
                  <a:cubicBezTo>
                    <a:pt x="2034" y="2163"/>
                    <a:pt x="2246" y="1221"/>
                    <a:pt x="2712" y="596"/>
                  </a:cubicBezTo>
                  <a:close/>
                  <a:moveTo>
                    <a:pt x="2791" y="1"/>
                  </a:moveTo>
                  <a:cubicBezTo>
                    <a:pt x="2738" y="1"/>
                    <a:pt x="2685" y="19"/>
                    <a:pt x="2650" y="53"/>
                  </a:cubicBezTo>
                  <a:cubicBezTo>
                    <a:pt x="1818" y="851"/>
                    <a:pt x="1327" y="2520"/>
                    <a:pt x="1313" y="3854"/>
                  </a:cubicBezTo>
                  <a:cubicBezTo>
                    <a:pt x="1144" y="4081"/>
                    <a:pt x="971" y="4304"/>
                    <a:pt x="796" y="4522"/>
                  </a:cubicBezTo>
                  <a:cubicBezTo>
                    <a:pt x="702" y="4638"/>
                    <a:pt x="611" y="4753"/>
                    <a:pt x="519" y="4870"/>
                  </a:cubicBezTo>
                  <a:cubicBezTo>
                    <a:pt x="419" y="4994"/>
                    <a:pt x="319" y="5119"/>
                    <a:pt x="219" y="5244"/>
                  </a:cubicBezTo>
                  <a:cubicBezTo>
                    <a:pt x="161" y="5310"/>
                    <a:pt x="122" y="5344"/>
                    <a:pt x="102" y="5344"/>
                  </a:cubicBezTo>
                  <a:cubicBezTo>
                    <a:pt x="70" y="5344"/>
                    <a:pt x="88" y="5253"/>
                    <a:pt x="158" y="5071"/>
                  </a:cubicBezTo>
                  <a:cubicBezTo>
                    <a:pt x="158" y="5050"/>
                    <a:pt x="140" y="5037"/>
                    <a:pt x="123" y="5037"/>
                  </a:cubicBezTo>
                  <a:cubicBezTo>
                    <a:pt x="109" y="5037"/>
                    <a:pt x="96" y="5044"/>
                    <a:pt x="91" y="5060"/>
                  </a:cubicBezTo>
                  <a:cubicBezTo>
                    <a:pt x="0" y="5309"/>
                    <a:pt x="9" y="5222"/>
                    <a:pt x="15" y="5449"/>
                  </a:cubicBezTo>
                  <a:cubicBezTo>
                    <a:pt x="15" y="5498"/>
                    <a:pt x="48" y="5540"/>
                    <a:pt x="96" y="5555"/>
                  </a:cubicBezTo>
                  <a:cubicBezTo>
                    <a:pt x="120" y="5561"/>
                    <a:pt x="145" y="5564"/>
                    <a:pt x="171" y="5564"/>
                  </a:cubicBezTo>
                  <a:cubicBezTo>
                    <a:pt x="514" y="5564"/>
                    <a:pt x="968" y="5056"/>
                    <a:pt x="1354" y="4532"/>
                  </a:cubicBezTo>
                  <a:cubicBezTo>
                    <a:pt x="1360" y="4581"/>
                    <a:pt x="1365" y="4630"/>
                    <a:pt x="1373" y="4678"/>
                  </a:cubicBezTo>
                  <a:cubicBezTo>
                    <a:pt x="1524" y="5511"/>
                    <a:pt x="2035" y="5873"/>
                    <a:pt x="2560" y="5873"/>
                  </a:cubicBezTo>
                  <a:cubicBezTo>
                    <a:pt x="3132" y="5873"/>
                    <a:pt x="3721" y="5444"/>
                    <a:pt x="3883" y="4727"/>
                  </a:cubicBezTo>
                  <a:cubicBezTo>
                    <a:pt x="3941" y="4741"/>
                    <a:pt x="3994" y="4748"/>
                    <a:pt x="4044" y="4748"/>
                  </a:cubicBezTo>
                  <a:cubicBezTo>
                    <a:pt x="4376" y="4748"/>
                    <a:pt x="4549" y="4443"/>
                    <a:pt x="4753" y="4005"/>
                  </a:cubicBezTo>
                  <a:cubicBezTo>
                    <a:pt x="4775" y="3958"/>
                    <a:pt x="4741" y="3902"/>
                    <a:pt x="4694" y="3902"/>
                  </a:cubicBezTo>
                  <a:cubicBezTo>
                    <a:pt x="4683" y="3902"/>
                    <a:pt x="4672" y="3905"/>
                    <a:pt x="4661" y="3912"/>
                  </a:cubicBezTo>
                  <a:cubicBezTo>
                    <a:pt x="4583" y="3954"/>
                    <a:pt x="3994" y="4235"/>
                    <a:pt x="3934" y="4235"/>
                  </a:cubicBezTo>
                  <a:cubicBezTo>
                    <a:pt x="3931" y="4235"/>
                    <a:pt x="3929" y="4235"/>
                    <a:pt x="3929" y="4233"/>
                  </a:cubicBezTo>
                  <a:cubicBezTo>
                    <a:pt x="3920" y="4047"/>
                    <a:pt x="3782" y="3954"/>
                    <a:pt x="3645" y="3954"/>
                  </a:cubicBezTo>
                  <a:cubicBezTo>
                    <a:pt x="3513" y="3954"/>
                    <a:pt x="3381" y="4041"/>
                    <a:pt x="3367" y="4217"/>
                  </a:cubicBezTo>
                  <a:cubicBezTo>
                    <a:pt x="3363" y="4248"/>
                    <a:pt x="3362" y="4279"/>
                    <a:pt x="3360" y="4312"/>
                  </a:cubicBezTo>
                  <a:cubicBezTo>
                    <a:pt x="3358" y="4353"/>
                    <a:pt x="3368" y="4392"/>
                    <a:pt x="3386" y="4430"/>
                  </a:cubicBezTo>
                  <a:cubicBezTo>
                    <a:pt x="3385" y="4866"/>
                    <a:pt x="3083" y="5470"/>
                    <a:pt x="2607" y="5470"/>
                  </a:cubicBezTo>
                  <a:cubicBezTo>
                    <a:pt x="2453" y="5470"/>
                    <a:pt x="2281" y="5407"/>
                    <a:pt x="2095" y="5255"/>
                  </a:cubicBezTo>
                  <a:cubicBezTo>
                    <a:pt x="1874" y="5075"/>
                    <a:pt x="1823" y="4715"/>
                    <a:pt x="1790" y="4458"/>
                  </a:cubicBezTo>
                  <a:cubicBezTo>
                    <a:pt x="1770" y="4281"/>
                    <a:pt x="1765" y="4102"/>
                    <a:pt x="1775" y="3925"/>
                  </a:cubicBezTo>
                  <a:cubicBezTo>
                    <a:pt x="1895" y="3739"/>
                    <a:pt x="1995" y="3585"/>
                    <a:pt x="2061" y="3492"/>
                  </a:cubicBezTo>
                  <a:cubicBezTo>
                    <a:pt x="2696" y="2573"/>
                    <a:pt x="3475" y="1266"/>
                    <a:pt x="2963" y="102"/>
                  </a:cubicBezTo>
                  <a:cubicBezTo>
                    <a:pt x="2932" y="33"/>
                    <a:pt x="2861" y="1"/>
                    <a:pt x="2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6736675" y="777125"/>
              <a:ext cx="66550" cy="55500"/>
            </a:xfrm>
            <a:custGeom>
              <a:avLst/>
              <a:gdLst/>
              <a:ahLst/>
              <a:cxnLst/>
              <a:rect l="l" t="t" r="r" b="b"/>
              <a:pathLst>
                <a:path w="2662" h="2220" extrusionOk="0">
                  <a:moveTo>
                    <a:pt x="742" y="0"/>
                  </a:moveTo>
                  <a:cubicBezTo>
                    <a:pt x="603" y="0"/>
                    <a:pt x="483" y="76"/>
                    <a:pt x="442" y="264"/>
                  </a:cubicBezTo>
                  <a:cubicBezTo>
                    <a:pt x="439" y="275"/>
                    <a:pt x="442" y="289"/>
                    <a:pt x="450" y="297"/>
                  </a:cubicBezTo>
                  <a:cubicBezTo>
                    <a:pt x="655" y="489"/>
                    <a:pt x="898" y="338"/>
                    <a:pt x="818" y="707"/>
                  </a:cubicBezTo>
                  <a:cubicBezTo>
                    <a:pt x="734" y="1091"/>
                    <a:pt x="477" y="1445"/>
                    <a:pt x="186" y="1693"/>
                  </a:cubicBezTo>
                  <a:cubicBezTo>
                    <a:pt x="1" y="1852"/>
                    <a:pt x="155" y="2147"/>
                    <a:pt x="378" y="2160"/>
                  </a:cubicBezTo>
                  <a:cubicBezTo>
                    <a:pt x="723" y="2182"/>
                    <a:pt x="1058" y="2219"/>
                    <a:pt x="1385" y="2219"/>
                  </a:cubicBezTo>
                  <a:cubicBezTo>
                    <a:pt x="1804" y="2219"/>
                    <a:pt x="2209" y="2157"/>
                    <a:pt x="2603" y="1919"/>
                  </a:cubicBezTo>
                  <a:cubicBezTo>
                    <a:pt x="2662" y="1883"/>
                    <a:pt x="2632" y="1804"/>
                    <a:pt x="2568" y="1793"/>
                  </a:cubicBezTo>
                  <a:cubicBezTo>
                    <a:pt x="2033" y="1717"/>
                    <a:pt x="1497" y="1668"/>
                    <a:pt x="957" y="1647"/>
                  </a:cubicBezTo>
                  <a:cubicBezTo>
                    <a:pt x="1193" y="1311"/>
                    <a:pt x="1359" y="909"/>
                    <a:pt x="1326" y="517"/>
                  </a:cubicBezTo>
                  <a:cubicBezTo>
                    <a:pt x="1304" y="245"/>
                    <a:pt x="992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6911300" y="715025"/>
              <a:ext cx="215800" cy="195525"/>
            </a:xfrm>
            <a:custGeom>
              <a:avLst/>
              <a:gdLst/>
              <a:ahLst/>
              <a:cxnLst/>
              <a:rect l="l" t="t" r="r" b="b"/>
              <a:pathLst>
                <a:path w="8632" h="7821" extrusionOk="0">
                  <a:moveTo>
                    <a:pt x="6834" y="471"/>
                  </a:moveTo>
                  <a:cubicBezTo>
                    <a:pt x="7397" y="471"/>
                    <a:pt x="7834" y="930"/>
                    <a:pt x="8008" y="1445"/>
                  </a:cubicBezTo>
                  <a:cubicBezTo>
                    <a:pt x="8152" y="1877"/>
                    <a:pt x="8131" y="2387"/>
                    <a:pt x="7932" y="2796"/>
                  </a:cubicBezTo>
                  <a:cubicBezTo>
                    <a:pt x="7785" y="3102"/>
                    <a:pt x="7537" y="3142"/>
                    <a:pt x="7304" y="3230"/>
                  </a:cubicBezTo>
                  <a:cubicBezTo>
                    <a:pt x="7274" y="3117"/>
                    <a:pt x="7233" y="3005"/>
                    <a:pt x="7194" y="2892"/>
                  </a:cubicBezTo>
                  <a:cubicBezTo>
                    <a:pt x="7350" y="2818"/>
                    <a:pt x="7489" y="2627"/>
                    <a:pt x="7535" y="2505"/>
                  </a:cubicBezTo>
                  <a:cubicBezTo>
                    <a:pt x="7634" y="2249"/>
                    <a:pt x="7619" y="1962"/>
                    <a:pt x="7493" y="1716"/>
                  </a:cubicBezTo>
                  <a:cubicBezTo>
                    <a:pt x="7488" y="1710"/>
                    <a:pt x="7481" y="1707"/>
                    <a:pt x="7475" y="1707"/>
                  </a:cubicBezTo>
                  <a:cubicBezTo>
                    <a:pt x="7463" y="1707"/>
                    <a:pt x="7453" y="1715"/>
                    <a:pt x="7452" y="1728"/>
                  </a:cubicBezTo>
                  <a:cubicBezTo>
                    <a:pt x="7458" y="2015"/>
                    <a:pt x="7437" y="2366"/>
                    <a:pt x="7224" y="2581"/>
                  </a:cubicBezTo>
                  <a:cubicBezTo>
                    <a:pt x="7188" y="2609"/>
                    <a:pt x="7148" y="2631"/>
                    <a:pt x="7107" y="2651"/>
                  </a:cubicBezTo>
                  <a:cubicBezTo>
                    <a:pt x="7074" y="2571"/>
                    <a:pt x="7037" y="2492"/>
                    <a:pt x="6999" y="2412"/>
                  </a:cubicBezTo>
                  <a:cubicBezTo>
                    <a:pt x="7284" y="2275"/>
                    <a:pt x="7337" y="1803"/>
                    <a:pt x="7225" y="1531"/>
                  </a:cubicBezTo>
                  <a:cubicBezTo>
                    <a:pt x="7222" y="1524"/>
                    <a:pt x="7213" y="1518"/>
                    <a:pt x="7206" y="1518"/>
                  </a:cubicBezTo>
                  <a:cubicBezTo>
                    <a:pt x="7199" y="1518"/>
                    <a:pt x="7194" y="1522"/>
                    <a:pt x="7192" y="1531"/>
                  </a:cubicBezTo>
                  <a:cubicBezTo>
                    <a:pt x="7169" y="1698"/>
                    <a:pt x="7122" y="1860"/>
                    <a:pt x="7050" y="2015"/>
                  </a:cubicBezTo>
                  <a:cubicBezTo>
                    <a:pt x="7010" y="2092"/>
                    <a:pt x="6964" y="2166"/>
                    <a:pt x="6915" y="2236"/>
                  </a:cubicBezTo>
                  <a:cubicBezTo>
                    <a:pt x="6864" y="2139"/>
                    <a:pt x="6805" y="2047"/>
                    <a:pt x="6748" y="1954"/>
                  </a:cubicBezTo>
                  <a:cubicBezTo>
                    <a:pt x="6959" y="1746"/>
                    <a:pt x="6992" y="1372"/>
                    <a:pt x="6843" y="1112"/>
                  </a:cubicBezTo>
                  <a:cubicBezTo>
                    <a:pt x="6838" y="1104"/>
                    <a:pt x="6830" y="1100"/>
                    <a:pt x="6822" y="1100"/>
                  </a:cubicBezTo>
                  <a:cubicBezTo>
                    <a:pt x="6810" y="1100"/>
                    <a:pt x="6798" y="1109"/>
                    <a:pt x="6797" y="1124"/>
                  </a:cubicBezTo>
                  <a:cubicBezTo>
                    <a:pt x="6769" y="1349"/>
                    <a:pt x="6700" y="1552"/>
                    <a:pt x="6635" y="1760"/>
                  </a:cubicBezTo>
                  <a:cubicBezTo>
                    <a:pt x="6536" y="1611"/>
                    <a:pt x="6430" y="1468"/>
                    <a:pt x="6316" y="1332"/>
                  </a:cubicBezTo>
                  <a:cubicBezTo>
                    <a:pt x="6167" y="1158"/>
                    <a:pt x="6005" y="998"/>
                    <a:pt x="5826" y="853"/>
                  </a:cubicBezTo>
                  <a:cubicBezTo>
                    <a:pt x="6069" y="730"/>
                    <a:pt x="6303" y="571"/>
                    <a:pt x="6564" y="505"/>
                  </a:cubicBezTo>
                  <a:cubicBezTo>
                    <a:pt x="6657" y="482"/>
                    <a:pt x="6747" y="471"/>
                    <a:pt x="6834" y="471"/>
                  </a:cubicBezTo>
                  <a:close/>
                  <a:moveTo>
                    <a:pt x="3732" y="509"/>
                  </a:moveTo>
                  <a:cubicBezTo>
                    <a:pt x="4407" y="509"/>
                    <a:pt x="5090" y="796"/>
                    <a:pt x="5654" y="1275"/>
                  </a:cubicBezTo>
                  <a:cubicBezTo>
                    <a:pt x="6613" y="2093"/>
                    <a:pt x="7097" y="3406"/>
                    <a:pt x="6999" y="4646"/>
                  </a:cubicBezTo>
                  <a:cubicBezTo>
                    <a:pt x="6933" y="5479"/>
                    <a:pt x="6443" y="6185"/>
                    <a:pt x="5764" y="6644"/>
                  </a:cubicBezTo>
                  <a:cubicBezTo>
                    <a:pt x="5512" y="6814"/>
                    <a:pt x="5002" y="7013"/>
                    <a:pt x="4562" y="7013"/>
                  </a:cubicBezTo>
                  <a:cubicBezTo>
                    <a:pt x="4323" y="7013"/>
                    <a:pt x="4105" y="6955"/>
                    <a:pt x="3959" y="6803"/>
                  </a:cubicBezTo>
                  <a:cubicBezTo>
                    <a:pt x="4218" y="6404"/>
                    <a:pt x="4338" y="5929"/>
                    <a:pt x="4220" y="5438"/>
                  </a:cubicBezTo>
                  <a:cubicBezTo>
                    <a:pt x="3998" y="4515"/>
                    <a:pt x="3088" y="3955"/>
                    <a:pt x="2174" y="3955"/>
                  </a:cubicBezTo>
                  <a:cubicBezTo>
                    <a:pt x="1876" y="3955"/>
                    <a:pt x="1578" y="4014"/>
                    <a:pt x="1303" y="4139"/>
                  </a:cubicBezTo>
                  <a:cubicBezTo>
                    <a:pt x="1223" y="3993"/>
                    <a:pt x="1154" y="3840"/>
                    <a:pt x="1098" y="3683"/>
                  </a:cubicBezTo>
                  <a:cubicBezTo>
                    <a:pt x="1067" y="3291"/>
                    <a:pt x="1070" y="2907"/>
                    <a:pt x="1134" y="2538"/>
                  </a:cubicBezTo>
                  <a:cubicBezTo>
                    <a:pt x="1338" y="1985"/>
                    <a:pt x="1758" y="1505"/>
                    <a:pt x="2184" y="1117"/>
                  </a:cubicBezTo>
                  <a:cubicBezTo>
                    <a:pt x="2650" y="695"/>
                    <a:pt x="3188" y="509"/>
                    <a:pt x="3732" y="509"/>
                  </a:cubicBezTo>
                  <a:close/>
                  <a:moveTo>
                    <a:pt x="2148" y="4399"/>
                  </a:moveTo>
                  <a:cubicBezTo>
                    <a:pt x="2818" y="4399"/>
                    <a:pt x="3520" y="4796"/>
                    <a:pt x="3741" y="5404"/>
                  </a:cubicBezTo>
                  <a:cubicBezTo>
                    <a:pt x="4123" y="6459"/>
                    <a:pt x="3052" y="7313"/>
                    <a:pt x="2109" y="7380"/>
                  </a:cubicBezTo>
                  <a:cubicBezTo>
                    <a:pt x="2924" y="7171"/>
                    <a:pt x="3734" y="6441"/>
                    <a:pt x="3331" y="5610"/>
                  </a:cubicBezTo>
                  <a:cubicBezTo>
                    <a:pt x="3328" y="5606"/>
                    <a:pt x="3324" y="5604"/>
                    <a:pt x="3320" y="5604"/>
                  </a:cubicBezTo>
                  <a:cubicBezTo>
                    <a:pt x="3314" y="5604"/>
                    <a:pt x="3308" y="5608"/>
                    <a:pt x="3308" y="5615"/>
                  </a:cubicBezTo>
                  <a:cubicBezTo>
                    <a:pt x="3296" y="6237"/>
                    <a:pt x="2939" y="6718"/>
                    <a:pt x="2363" y="6959"/>
                  </a:cubicBezTo>
                  <a:cubicBezTo>
                    <a:pt x="2178" y="7037"/>
                    <a:pt x="2010" y="7070"/>
                    <a:pt x="1851" y="7070"/>
                  </a:cubicBezTo>
                  <a:cubicBezTo>
                    <a:pt x="1650" y="7070"/>
                    <a:pt x="1464" y="7017"/>
                    <a:pt x="1275" y="6934"/>
                  </a:cubicBezTo>
                  <a:cubicBezTo>
                    <a:pt x="1336" y="6929"/>
                    <a:pt x="1397" y="6921"/>
                    <a:pt x="1458" y="6908"/>
                  </a:cubicBezTo>
                  <a:cubicBezTo>
                    <a:pt x="2019" y="6785"/>
                    <a:pt x="2762" y="6291"/>
                    <a:pt x="2644" y="5633"/>
                  </a:cubicBezTo>
                  <a:cubicBezTo>
                    <a:pt x="2640" y="5621"/>
                    <a:pt x="2630" y="5615"/>
                    <a:pt x="2620" y="5615"/>
                  </a:cubicBezTo>
                  <a:cubicBezTo>
                    <a:pt x="2609" y="5615"/>
                    <a:pt x="2598" y="5621"/>
                    <a:pt x="2594" y="5633"/>
                  </a:cubicBezTo>
                  <a:cubicBezTo>
                    <a:pt x="2485" y="6112"/>
                    <a:pt x="1767" y="6653"/>
                    <a:pt x="1214" y="6653"/>
                  </a:cubicBezTo>
                  <a:cubicBezTo>
                    <a:pt x="1118" y="6653"/>
                    <a:pt x="1028" y="6637"/>
                    <a:pt x="946" y="6601"/>
                  </a:cubicBezTo>
                  <a:cubicBezTo>
                    <a:pt x="900" y="6505"/>
                    <a:pt x="855" y="6408"/>
                    <a:pt x="811" y="6309"/>
                  </a:cubicBezTo>
                  <a:lnTo>
                    <a:pt x="811" y="6309"/>
                  </a:lnTo>
                  <a:cubicBezTo>
                    <a:pt x="888" y="6338"/>
                    <a:pt x="969" y="6352"/>
                    <a:pt x="1050" y="6352"/>
                  </a:cubicBezTo>
                  <a:cubicBezTo>
                    <a:pt x="1096" y="6352"/>
                    <a:pt x="1141" y="6348"/>
                    <a:pt x="1185" y="6339"/>
                  </a:cubicBezTo>
                  <a:cubicBezTo>
                    <a:pt x="1608" y="6249"/>
                    <a:pt x="1930" y="5850"/>
                    <a:pt x="2158" y="5507"/>
                  </a:cubicBezTo>
                  <a:cubicBezTo>
                    <a:pt x="2167" y="5490"/>
                    <a:pt x="2154" y="5471"/>
                    <a:pt x="2137" y="5471"/>
                  </a:cubicBezTo>
                  <a:cubicBezTo>
                    <a:pt x="2132" y="5471"/>
                    <a:pt x="2128" y="5472"/>
                    <a:pt x="2124" y="5474"/>
                  </a:cubicBezTo>
                  <a:cubicBezTo>
                    <a:pt x="1859" y="5637"/>
                    <a:pt x="1640" y="5860"/>
                    <a:pt x="1361" y="6003"/>
                  </a:cubicBezTo>
                  <a:cubicBezTo>
                    <a:pt x="1275" y="6047"/>
                    <a:pt x="1196" y="6065"/>
                    <a:pt x="1121" y="6065"/>
                  </a:cubicBezTo>
                  <a:cubicBezTo>
                    <a:pt x="961" y="6065"/>
                    <a:pt x="819" y="5984"/>
                    <a:pt x="673" y="5901"/>
                  </a:cubicBezTo>
                  <a:cubicBezTo>
                    <a:pt x="567" y="5355"/>
                    <a:pt x="931" y="4892"/>
                    <a:pt x="1384" y="4607"/>
                  </a:cubicBezTo>
                  <a:cubicBezTo>
                    <a:pt x="1611" y="4464"/>
                    <a:pt x="1877" y="4399"/>
                    <a:pt x="2148" y="4399"/>
                  </a:cubicBezTo>
                  <a:close/>
                  <a:moveTo>
                    <a:pt x="3507" y="0"/>
                  </a:moveTo>
                  <a:cubicBezTo>
                    <a:pt x="2856" y="0"/>
                    <a:pt x="2210" y="205"/>
                    <a:pt x="1707" y="647"/>
                  </a:cubicBezTo>
                  <a:cubicBezTo>
                    <a:pt x="1083" y="1194"/>
                    <a:pt x="773" y="1847"/>
                    <a:pt x="642" y="2659"/>
                  </a:cubicBezTo>
                  <a:cubicBezTo>
                    <a:pt x="623" y="2779"/>
                    <a:pt x="603" y="2922"/>
                    <a:pt x="586" y="3073"/>
                  </a:cubicBezTo>
                  <a:cubicBezTo>
                    <a:pt x="578" y="3137"/>
                    <a:pt x="573" y="3201"/>
                    <a:pt x="572" y="3265"/>
                  </a:cubicBezTo>
                  <a:cubicBezTo>
                    <a:pt x="549" y="3694"/>
                    <a:pt x="598" y="4160"/>
                    <a:pt x="874" y="4421"/>
                  </a:cubicBezTo>
                  <a:cubicBezTo>
                    <a:pt x="267" y="4958"/>
                    <a:pt x="1" y="5896"/>
                    <a:pt x="408" y="6539"/>
                  </a:cubicBezTo>
                  <a:cubicBezTo>
                    <a:pt x="596" y="7141"/>
                    <a:pt x="1074" y="7638"/>
                    <a:pt x="1772" y="7784"/>
                  </a:cubicBezTo>
                  <a:cubicBezTo>
                    <a:pt x="1892" y="7809"/>
                    <a:pt x="2012" y="7821"/>
                    <a:pt x="2133" y="7821"/>
                  </a:cubicBezTo>
                  <a:cubicBezTo>
                    <a:pt x="2696" y="7821"/>
                    <a:pt x="3259" y="7562"/>
                    <a:pt x="3666" y="7161"/>
                  </a:cubicBezTo>
                  <a:cubicBezTo>
                    <a:pt x="3889" y="7346"/>
                    <a:pt x="4364" y="7441"/>
                    <a:pt x="4556" y="7456"/>
                  </a:cubicBezTo>
                  <a:cubicBezTo>
                    <a:pt x="4603" y="7459"/>
                    <a:pt x="4650" y="7461"/>
                    <a:pt x="4697" y="7461"/>
                  </a:cubicBezTo>
                  <a:cubicBezTo>
                    <a:pt x="5527" y="7461"/>
                    <a:pt x="6372" y="6923"/>
                    <a:pt x="6835" y="6263"/>
                  </a:cubicBezTo>
                  <a:cubicBezTo>
                    <a:pt x="7376" y="5492"/>
                    <a:pt x="7530" y="4595"/>
                    <a:pt x="7406" y="3721"/>
                  </a:cubicBezTo>
                  <a:cubicBezTo>
                    <a:pt x="7745" y="3686"/>
                    <a:pt x="8114" y="3353"/>
                    <a:pt x="8278" y="3117"/>
                  </a:cubicBezTo>
                  <a:cubicBezTo>
                    <a:pt x="8631" y="2612"/>
                    <a:pt x="8611" y="1888"/>
                    <a:pt x="8446" y="1326"/>
                  </a:cubicBezTo>
                  <a:cubicBezTo>
                    <a:pt x="8250" y="656"/>
                    <a:pt x="7749" y="227"/>
                    <a:pt x="7079" y="82"/>
                  </a:cubicBezTo>
                  <a:cubicBezTo>
                    <a:pt x="6999" y="65"/>
                    <a:pt x="6912" y="57"/>
                    <a:pt x="6821" y="57"/>
                  </a:cubicBezTo>
                  <a:cubicBezTo>
                    <a:pt x="6362" y="57"/>
                    <a:pt x="5804" y="268"/>
                    <a:pt x="5493" y="615"/>
                  </a:cubicBezTo>
                  <a:cubicBezTo>
                    <a:pt x="5288" y="486"/>
                    <a:pt x="5070" y="378"/>
                    <a:pt x="4843" y="294"/>
                  </a:cubicBezTo>
                  <a:cubicBezTo>
                    <a:pt x="4427" y="102"/>
                    <a:pt x="3965" y="0"/>
                    <a:pt x="3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6949950" y="937375"/>
              <a:ext cx="31925" cy="43750"/>
            </a:xfrm>
            <a:custGeom>
              <a:avLst/>
              <a:gdLst/>
              <a:ahLst/>
              <a:cxnLst/>
              <a:rect l="l" t="t" r="r" b="b"/>
              <a:pathLst>
                <a:path w="1277" h="1750" extrusionOk="0">
                  <a:moveTo>
                    <a:pt x="925" y="1"/>
                  </a:moveTo>
                  <a:cubicBezTo>
                    <a:pt x="908" y="1"/>
                    <a:pt x="891" y="8"/>
                    <a:pt x="883" y="27"/>
                  </a:cubicBezTo>
                  <a:cubicBezTo>
                    <a:pt x="774" y="230"/>
                    <a:pt x="840" y="521"/>
                    <a:pt x="850" y="742"/>
                  </a:cubicBezTo>
                  <a:cubicBezTo>
                    <a:pt x="850" y="762"/>
                    <a:pt x="850" y="781"/>
                    <a:pt x="850" y="799"/>
                  </a:cubicBezTo>
                  <a:cubicBezTo>
                    <a:pt x="842" y="796"/>
                    <a:pt x="837" y="791"/>
                    <a:pt x="829" y="788"/>
                  </a:cubicBezTo>
                  <a:cubicBezTo>
                    <a:pt x="771" y="759"/>
                    <a:pt x="703" y="750"/>
                    <a:pt x="637" y="750"/>
                  </a:cubicBezTo>
                  <a:cubicBezTo>
                    <a:pt x="603" y="750"/>
                    <a:pt x="570" y="752"/>
                    <a:pt x="538" y="755"/>
                  </a:cubicBezTo>
                  <a:cubicBezTo>
                    <a:pt x="487" y="760"/>
                    <a:pt x="436" y="773"/>
                    <a:pt x="389" y="793"/>
                  </a:cubicBezTo>
                  <a:cubicBezTo>
                    <a:pt x="366" y="619"/>
                    <a:pt x="336" y="447"/>
                    <a:pt x="295" y="278"/>
                  </a:cubicBezTo>
                  <a:cubicBezTo>
                    <a:pt x="281" y="218"/>
                    <a:pt x="229" y="189"/>
                    <a:pt x="177" y="189"/>
                  </a:cubicBezTo>
                  <a:cubicBezTo>
                    <a:pt x="124" y="189"/>
                    <a:pt x="72" y="219"/>
                    <a:pt x="56" y="278"/>
                  </a:cubicBezTo>
                  <a:cubicBezTo>
                    <a:pt x="0" y="491"/>
                    <a:pt x="21" y="721"/>
                    <a:pt x="33" y="939"/>
                  </a:cubicBezTo>
                  <a:cubicBezTo>
                    <a:pt x="46" y="1162"/>
                    <a:pt x="61" y="1413"/>
                    <a:pt x="128" y="1626"/>
                  </a:cubicBezTo>
                  <a:cubicBezTo>
                    <a:pt x="155" y="1712"/>
                    <a:pt x="218" y="1750"/>
                    <a:pt x="283" y="1750"/>
                  </a:cubicBezTo>
                  <a:cubicBezTo>
                    <a:pt x="367" y="1750"/>
                    <a:pt x="454" y="1686"/>
                    <a:pt x="468" y="1580"/>
                  </a:cubicBezTo>
                  <a:cubicBezTo>
                    <a:pt x="487" y="1418"/>
                    <a:pt x="459" y="1251"/>
                    <a:pt x="433" y="1087"/>
                  </a:cubicBezTo>
                  <a:lnTo>
                    <a:pt x="433" y="1087"/>
                  </a:lnTo>
                  <a:cubicBezTo>
                    <a:pt x="486" y="1096"/>
                    <a:pt x="541" y="1098"/>
                    <a:pt x="589" y="1103"/>
                  </a:cubicBezTo>
                  <a:cubicBezTo>
                    <a:pt x="608" y="1105"/>
                    <a:pt x="627" y="1106"/>
                    <a:pt x="646" y="1106"/>
                  </a:cubicBezTo>
                  <a:cubicBezTo>
                    <a:pt x="716" y="1106"/>
                    <a:pt x="785" y="1092"/>
                    <a:pt x="850" y="1064"/>
                  </a:cubicBezTo>
                  <a:lnTo>
                    <a:pt x="850" y="1064"/>
                  </a:lnTo>
                  <a:cubicBezTo>
                    <a:pt x="847" y="1234"/>
                    <a:pt x="845" y="1405"/>
                    <a:pt x="876" y="1570"/>
                  </a:cubicBezTo>
                  <a:cubicBezTo>
                    <a:pt x="890" y="1650"/>
                    <a:pt x="951" y="1685"/>
                    <a:pt x="1016" y="1685"/>
                  </a:cubicBezTo>
                  <a:cubicBezTo>
                    <a:pt x="1087" y="1685"/>
                    <a:pt x="1162" y="1643"/>
                    <a:pt x="1186" y="1570"/>
                  </a:cubicBezTo>
                  <a:cubicBezTo>
                    <a:pt x="1276" y="1313"/>
                    <a:pt x="1230" y="1008"/>
                    <a:pt x="1199" y="742"/>
                  </a:cubicBezTo>
                  <a:cubicBezTo>
                    <a:pt x="1173" y="514"/>
                    <a:pt x="1160" y="171"/>
                    <a:pt x="968" y="15"/>
                  </a:cubicBezTo>
                  <a:cubicBezTo>
                    <a:pt x="956" y="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7126850" y="793725"/>
              <a:ext cx="34150" cy="44800"/>
            </a:xfrm>
            <a:custGeom>
              <a:avLst/>
              <a:gdLst/>
              <a:ahLst/>
              <a:cxnLst/>
              <a:rect l="l" t="t" r="r" b="b"/>
              <a:pathLst>
                <a:path w="1366" h="1792" extrusionOk="0">
                  <a:moveTo>
                    <a:pt x="174" y="1"/>
                  </a:moveTo>
                  <a:cubicBezTo>
                    <a:pt x="157" y="1"/>
                    <a:pt x="141" y="8"/>
                    <a:pt x="132" y="26"/>
                  </a:cubicBezTo>
                  <a:cubicBezTo>
                    <a:pt x="1" y="314"/>
                    <a:pt x="104" y="747"/>
                    <a:pt x="101" y="1057"/>
                  </a:cubicBezTo>
                  <a:cubicBezTo>
                    <a:pt x="101" y="1181"/>
                    <a:pt x="40" y="1716"/>
                    <a:pt x="275" y="1716"/>
                  </a:cubicBezTo>
                  <a:cubicBezTo>
                    <a:pt x="496" y="1716"/>
                    <a:pt x="529" y="1272"/>
                    <a:pt x="475" y="835"/>
                  </a:cubicBezTo>
                  <a:lnTo>
                    <a:pt x="475" y="835"/>
                  </a:lnTo>
                  <a:cubicBezTo>
                    <a:pt x="585" y="853"/>
                    <a:pt x="705" y="850"/>
                    <a:pt x="810" y="855"/>
                  </a:cubicBezTo>
                  <a:cubicBezTo>
                    <a:pt x="834" y="855"/>
                    <a:pt x="856" y="852"/>
                    <a:pt x="878" y="852"/>
                  </a:cubicBezTo>
                  <a:cubicBezTo>
                    <a:pt x="878" y="870"/>
                    <a:pt x="882" y="889"/>
                    <a:pt x="882" y="906"/>
                  </a:cubicBezTo>
                  <a:cubicBezTo>
                    <a:pt x="878" y="1204"/>
                    <a:pt x="834" y="1539"/>
                    <a:pt x="1038" y="1777"/>
                  </a:cubicBezTo>
                  <a:cubicBezTo>
                    <a:pt x="1047" y="1787"/>
                    <a:pt x="1059" y="1791"/>
                    <a:pt x="1071" y="1791"/>
                  </a:cubicBezTo>
                  <a:cubicBezTo>
                    <a:pt x="1087" y="1791"/>
                    <a:pt x="1104" y="1783"/>
                    <a:pt x="1113" y="1767"/>
                  </a:cubicBezTo>
                  <a:cubicBezTo>
                    <a:pt x="1261" y="1477"/>
                    <a:pt x="1228" y="1139"/>
                    <a:pt x="1207" y="815"/>
                  </a:cubicBezTo>
                  <a:cubicBezTo>
                    <a:pt x="1246" y="807"/>
                    <a:pt x="1284" y="802"/>
                    <a:pt x="1323" y="793"/>
                  </a:cubicBezTo>
                  <a:cubicBezTo>
                    <a:pt x="1359" y="783"/>
                    <a:pt x="1366" y="737"/>
                    <a:pt x="1335" y="719"/>
                  </a:cubicBezTo>
                  <a:cubicBezTo>
                    <a:pt x="1290" y="692"/>
                    <a:pt x="1246" y="669"/>
                    <a:pt x="1198" y="648"/>
                  </a:cubicBezTo>
                  <a:cubicBezTo>
                    <a:pt x="1190" y="430"/>
                    <a:pt x="1166" y="74"/>
                    <a:pt x="964" y="26"/>
                  </a:cubicBezTo>
                  <a:cubicBezTo>
                    <a:pt x="958" y="25"/>
                    <a:pt x="951" y="24"/>
                    <a:pt x="945" y="24"/>
                  </a:cubicBezTo>
                  <a:cubicBezTo>
                    <a:pt x="914" y="24"/>
                    <a:pt x="885" y="44"/>
                    <a:pt x="877" y="76"/>
                  </a:cubicBezTo>
                  <a:cubicBezTo>
                    <a:pt x="844" y="218"/>
                    <a:pt x="852" y="382"/>
                    <a:pt x="864" y="546"/>
                  </a:cubicBezTo>
                  <a:cubicBezTo>
                    <a:pt x="820" y="540"/>
                    <a:pt x="776" y="536"/>
                    <a:pt x="733" y="536"/>
                  </a:cubicBezTo>
                  <a:cubicBezTo>
                    <a:pt x="626" y="536"/>
                    <a:pt x="525" y="559"/>
                    <a:pt x="442" y="614"/>
                  </a:cubicBezTo>
                  <a:cubicBezTo>
                    <a:pt x="388" y="330"/>
                    <a:pt x="303" y="84"/>
                    <a:pt x="216" y="15"/>
                  </a:cubicBezTo>
                  <a:cubicBezTo>
                    <a:pt x="204" y="7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7058300" y="899825"/>
              <a:ext cx="58525" cy="55325"/>
            </a:xfrm>
            <a:custGeom>
              <a:avLst/>
              <a:gdLst/>
              <a:ahLst/>
              <a:cxnLst/>
              <a:rect l="l" t="t" r="r" b="b"/>
              <a:pathLst>
                <a:path w="2341" h="2213" extrusionOk="0">
                  <a:moveTo>
                    <a:pt x="1143" y="426"/>
                  </a:moveTo>
                  <a:cubicBezTo>
                    <a:pt x="1408" y="426"/>
                    <a:pt x="1639" y="661"/>
                    <a:pt x="1734" y="999"/>
                  </a:cubicBezTo>
                  <a:cubicBezTo>
                    <a:pt x="1852" y="1421"/>
                    <a:pt x="1508" y="1717"/>
                    <a:pt x="1132" y="1803"/>
                  </a:cubicBezTo>
                  <a:cubicBezTo>
                    <a:pt x="1072" y="1816"/>
                    <a:pt x="1015" y="1823"/>
                    <a:pt x="963" y="1823"/>
                  </a:cubicBezTo>
                  <a:cubicBezTo>
                    <a:pt x="798" y="1823"/>
                    <a:pt x="670" y="1760"/>
                    <a:pt x="568" y="1660"/>
                  </a:cubicBezTo>
                  <a:cubicBezTo>
                    <a:pt x="579" y="1649"/>
                    <a:pt x="584" y="1631"/>
                    <a:pt x="581" y="1614"/>
                  </a:cubicBezTo>
                  <a:cubicBezTo>
                    <a:pt x="546" y="1465"/>
                    <a:pt x="459" y="1301"/>
                    <a:pt x="458" y="1147"/>
                  </a:cubicBezTo>
                  <a:cubicBezTo>
                    <a:pt x="454" y="958"/>
                    <a:pt x="586" y="774"/>
                    <a:pt x="709" y="645"/>
                  </a:cubicBezTo>
                  <a:cubicBezTo>
                    <a:pt x="853" y="493"/>
                    <a:pt x="1003" y="426"/>
                    <a:pt x="1143" y="426"/>
                  </a:cubicBezTo>
                  <a:close/>
                  <a:moveTo>
                    <a:pt x="1164" y="0"/>
                  </a:moveTo>
                  <a:cubicBezTo>
                    <a:pt x="921" y="0"/>
                    <a:pt x="665" y="95"/>
                    <a:pt x="435" y="295"/>
                  </a:cubicBezTo>
                  <a:cubicBezTo>
                    <a:pt x="187" y="513"/>
                    <a:pt x="36" y="819"/>
                    <a:pt x="10" y="1147"/>
                  </a:cubicBezTo>
                  <a:cubicBezTo>
                    <a:pt x="0" y="1309"/>
                    <a:pt x="56" y="1478"/>
                    <a:pt x="158" y="1586"/>
                  </a:cubicBezTo>
                  <a:cubicBezTo>
                    <a:pt x="247" y="1956"/>
                    <a:pt x="636" y="2213"/>
                    <a:pt x="1058" y="2213"/>
                  </a:cubicBezTo>
                  <a:cubicBezTo>
                    <a:pt x="1085" y="2213"/>
                    <a:pt x="1113" y="2212"/>
                    <a:pt x="1140" y="2210"/>
                  </a:cubicBezTo>
                  <a:cubicBezTo>
                    <a:pt x="1850" y="2155"/>
                    <a:pt x="2341" y="1517"/>
                    <a:pt x="2141" y="823"/>
                  </a:cubicBezTo>
                  <a:cubicBezTo>
                    <a:pt x="1990" y="296"/>
                    <a:pt x="159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5736050" y="1152100"/>
              <a:ext cx="847575" cy="801675"/>
            </a:xfrm>
            <a:custGeom>
              <a:avLst/>
              <a:gdLst/>
              <a:ahLst/>
              <a:cxnLst/>
              <a:rect l="l" t="t" r="r" b="b"/>
              <a:pathLst>
                <a:path w="33903" h="32067" extrusionOk="0">
                  <a:moveTo>
                    <a:pt x="15812" y="1431"/>
                  </a:moveTo>
                  <a:lnTo>
                    <a:pt x="15812" y="1431"/>
                  </a:lnTo>
                  <a:cubicBezTo>
                    <a:pt x="15767" y="2081"/>
                    <a:pt x="15861" y="2796"/>
                    <a:pt x="15854" y="3337"/>
                  </a:cubicBezTo>
                  <a:cubicBezTo>
                    <a:pt x="15843" y="4415"/>
                    <a:pt x="15892" y="5335"/>
                    <a:pt x="16081" y="6390"/>
                  </a:cubicBezTo>
                  <a:cubicBezTo>
                    <a:pt x="16089" y="6436"/>
                    <a:pt x="16131" y="6459"/>
                    <a:pt x="16173" y="6459"/>
                  </a:cubicBezTo>
                  <a:cubicBezTo>
                    <a:pt x="16216" y="6459"/>
                    <a:pt x="16258" y="6436"/>
                    <a:pt x="16266" y="6390"/>
                  </a:cubicBezTo>
                  <a:cubicBezTo>
                    <a:pt x="16455" y="5337"/>
                    <a:pt x="16514" y="4415"/>
                    <a:pt x="16491" y="3337"/>
                  </a:cubicBezTo>
                  <a:cubicBezTo>
                    <a:pt x="16481" y="2839"/>
                    <a:pt x="16558" y="2197"/>
                    <a:pt x="16538" y="1595"/>
                  </a:cubicBezTo>
                  <a:lnTo>
                    <a:pt x="16538" y="1595"/>
                  </a:lnTo>
                  <a:cubicBezTo>
                    <a:pt x="17380" y="3766"/>
                    <a:pt x="18697" y="5870"/>
                    <a:pt x="19790" y="7858"/>
                  </a:cubicBezTo>
                  <a:cubicBezTo>
                    <a:pt x="21225" y="10473"/>
                    <a:pt x="22728" y="13050"/>
                    <a:pt x="24243" y="15619"/>
                  </a:cubicBezTo>
                  <a:cubicBezTo>
                    <a:pt x="27117" y="20488"/>
                    <a:pt x="29965" y="25365"/>
                    <a:pt x="32480" y="30427"/>
                  </a:cubicBezTo>
                  <a:cubicBezTo>
                    <a:pt x="32288" y="30362"/>
                    <a:pt x="32101" y="30298"/>
                    <a:pt x="31932" y="30224"/>
                  </a:cubicBezTo>
                  <a:cubicBezTo>
                    <a:pt x="31302" y="29943"/>
                    <a:pt x="30707" y="29589"/>
                    <a:pt x="30060" y="29345"/>
                  </a:cubicBezTo>
                  <a:cubicBezTo>
                    <a:pt x="30053" y="29342"/>
                    <a:pt x="30045" y="29340"/>
                    <a:pt x="30038" y="29340"/>
                  </a:cubicBezTo>
                  <a:cubicBezTo>
                    <a:pt x="29990" y="29340"/>
                    <a:pt x="29969" y="29411"/>
                    <a:pt x="30000" y="29448"/>
                  </a:cubicBezTo>
                  <a:cubicBezTo>
                    <a:pt x="30443" y="29999"/>
                    <a:pt x="31061" y="30337"/>
                    <a:pt x="31686" y="30645"/>
                  </a:cubicBezTo>
                  <a:cubicBezTo>
                    <a:pt x="31830" y="30718"/>
                    <a:pt x="31988" y="30798"/>
                    <a:pt x="32152" y="30877"/>
                  </a:cubicBezTo>
                  <a:cubicBezTo>
                    <a:pt x="31706" y="30896"/>
                    <a:pt x="31248" y="30959"/>
                    <a:pt x="30899" y="30962"/>
                  </a:cubicBezTo>
                  <a:cubicBezTo>
                    <a:pt x="29299" y="30980"/>
                    <a:pt x="27703" y="31028"/>
                    <a:pt x="26104" y="31079"/>
                  </a:cubicBezTo>
                  <a:cubicBezTo>
                    <a:pt x="23067" y="31177"/>
                    <a:pt x="20032" y="31298"/>
                    <a:pt x="16994" y="31349"/>
                  </a:cubicBezTo>
                  <a:cubicBezTo>
                    <a:pt x="16521" y="31357"/>
                    <a:pt x="16049" y="31361"/>
                    <a:pt x="15576" y="31361"/>
                  </a:cubicBezTo>
                  <a:cubicBezTo>
                    <a:pt x="13100" y="31361"/>
                    <a:pt x="10628" y="31264"/>
                    <a:pt x="8152" y="31198"/>
                  </a:cubicBezTo>
                  <a:cubicBezTo>
                    <a:pt x="6695" y="31160"/>
                    <a:pt x="5238" y="31141"/>
                    <a:pt x="3780" y="31141"/>
                  </a:cubicBezTo>
                  <a:cubicBezTo>
                    <a:pt x="3722" y="31141"/>
                    <a:pt x="3664" y="31141"/>
                    <a:pt x="3605" y="31141"/>
                  </a:cubicBezTo>
                  <a:cubicBezTo>
                    <a:pt x="2911" y="31141"/>
                    <a:pt x="2232" y="31179"/>
                    <a:pt x="1551" y="31180"/>
                  </a:cubicBezTo>
                  <a:cubicBezTo>
                    <a:pt x="1870" y="31008"/>
                    <a:pt x="2173" y="30757"/>
                    <a:pt x="2423" y="30588"/>
                  </a:cubicBezTo>
                  <a:cubicBezTo>
                    <a:pt x="2892" y="30270"/>
                    <a:pt x="3366" y="29919"/>
                    <a:pt x="3654" y="29420"/>
                  </a:cubicBezTo>
                  <a:cubicBezTo>
                    <a:pt x="3666" y="29399"/>
                    <a:pt x="3650" y="29375"/>
                    <a:pt x="3628" y="29375"/>
                  </a:cubicBezTo>
                  <a:cubicBezTo>
                    <a:pt x="3625" y="29375"/>
                    <a:pt x="3623" y="29375"/>
                    <a:pt x="3620" y="29376"/>
                  </a:cubicBezTo>
                  <a:cubicBezTo>
                    <a:pt x="3097" y="29551"/>
                    <a:pt x="2624" y="29842"/>
                    <a:pt x="2150" y="30122"/>
                  </a:cubicBezTo>
                  <a:cubicBezTo>
                    <a:pt x="1966" y="30229"/>
                    <a:pt x="1735" y="30335"/>
                    <a:pt x="1507" y="30458"/>
                  </a:cubicBezTo>
                  <a:cubicBezTo>
                    <a:pt x="1804" y="29957"/>
                    <a:pt x="2026" y="29392"/>
                    <a:pt x="2249" y="28895"/>
                  </a:cubicBezTo>
                  <a:cubicBezTo>
                    <a:pt x="2860" y="27535"/>
                    <a:pt x="3436" y="26188"/>
                    <a:pt x="4129" y="24866"/>
                  </a:cubicBezTo>
                  <a:cubicBezTo>
                    <a:pt x="5656" y="21953"/>
                    <a:pt x="7172" y="19033"/>
                    <a:pt x="8733" y="16139"/>
                  </a:cubicBezTo>
                  <a:cubicBezTo>
                    <a:pt x="10162" y="13488"/>
                    <a:pt x="11486" y="10842"/>
                    <a:pt x="12680" y="8077"/>
                  </a:cubicBezTo>
                  <a:cubicBezTo>
                    <a:pt x="13648" y="5836"/>
                    <a:pt x="14653" y="3588"/>
                    <a:pt x="15812" y="1431"/>
                  </a:cubicBezTo>
                  <a:close/>
                  <a:moveTo>
                    <a:pt x="16296" y="0"/>
                  </a:moveTo>
                  <a:cubicBezTo>
                    <a:pt x="16164" y="0"/>
                    <a:pt x="16037" y="109"/>
                    <a:pt x="16082" y="270"/>
                  </a:cubicBezTo>
                  <a:cubicBezTo>
                    <a:pt x="16092" y="301"/>
                    <a:pt x="16104" y="332"/>
                    <a:pt x="16113" y="363"/>
                  </a:cubicBezTo>
                  <a:cubicBezTo>
                    <a:pt x="16069" y="432"/>
                    <a:pt x="16031" y="503"/>
                    <a:pt x="15999" y="577"/>
                  </a:cubicBezTo>
                  <a:cubicBezTo>
                    <a:pt x="14432" y="2663"/>
                    <a:pt x="13351" y="4986"/>
                    <a:pt x="12288" y="7368"/>
                  </a:cubicBezTo>
                  <a:cubicBezTo>
                    <a:pt x="11069" y="10098"/>
                    <a:pt x="9770" y="12737"/>
                    <a:pt x="8330" y="15357"/>
                  </a:cubicBezTo>
                  <a:cubicBezTo>
                    <a:pt x="6745" y="18241"/>
                    <a:pt x="5221" y="21157"/>
                    <a:pt x="3684" y="24066"/>
                  </a:cubicBezTo>
                  <a:cubicBezTo>
                    <a:pt x="3036" y="25290"/>
                    <a:pt x="2429" y="26507"/>
                    <a:pt x="1883" y="27780"/>
                  </a:cubicBezTo>
                  <a:cubicBezTo>
                    <a:pt x="1397" y="28907"/>
                    <a:pt x="636" y="29973"/>
                    <a:pt x="226" y="31113"/>
                  </a:cubicBezTo>
                  <a:cubicBezTo>
                    <a:pt x="193" y="31110"/>
                    <a:pt x="162" y="31110"/>
                    <a:pt x="129" y="31106"/>
                  </a:cubicBezTo>
                  <a:cubicBezTo>
                    <a:pt x="125" y="31106"/>
                    <a:pt x="120" y="31106"/>
                    <a:pt x="116" y="31106"/>
                  </a:cubicBezTo>
                  <a:cubicBezTo>
                    <a:pt x="26" y="31106"/>
                    <a:pt x="1" y="31231"/>
                    <a:pt x="54" y="31289"/>
                  </a:cubicBezTo>
                  <a:cubicBezTo>
                    <a:pt x="464" y="31738"/>
                    <a:pt x="1014" y="31810"/>
                    <a:pt x="1583" y="31810"/>
                  </a:cubicBezTo>
                  <a:cubicBezTo>
                    <a:pt x="1753" y="31810"/>
                    <a:pt x="1924" y="31803"/>
                    <a:pt x="2094" y="31799"/>
                  </a:cubicBezTo>
                  <a:cubicBezTo>
                    <a:pt x="2598" y="31786"/>
                    <a:pt x="3101" y="31781"/>
                    <a:pt x="3604" y="31781"/>
                  </a:cubicBezTo>
                  <a:cubicBezTo>
                    <a:pt x="4516" y="31781"/>
                    <a:pt x="5427" y="31798"/>
                    <a:pt x="6340" y="31817"/>
                  </a:cubicBezTo>
                  <a:cubicBezTo>
                    <a:pt x="9411" y="31877"/>
                    <a:pt x="12480" y="32058"/>
                    <a:pt x="15554" y="32066"/>
                  </a:cubicBezTo>
                  <a:cubicBezTo>
                    <a:pt x="15674" y="32066"/>
                    <a:pt x="15793" y="32067"/>
                    <a:pt x="15913" y="32067"/>
                  </a:cubicBezTo>
                  <a:cubicBezTo>
                    <a:pt x="18990" y="32067"/>
                    <a:pt x="22068" y="31947"/>
                    <a:pt x="25144" y="31850"/>
                  </a:cubicBezTo>
                  <a:cubicBezTo>
                    <a:pt x="26743" y="31800"/>
                    <a:pt x="28340" y="31756"/>
                    <a:pt x="29939" y="31733"/>
                  </a:cubicBezTo>
                  <a:cubicBezTo>
                    <a:pt x="29979" y="31732"/>
                    <a:pt x="30019" y="31732"/>
                    <a:pt x="30059" y="31732"/>
                  </a:cubicBezTo>
                  <a:cubicBezTo>
                    <a:pt x="30574" y="31732"/>
                    <a:pt x="31134" y="31777"/>
                    <a:pt x="31686" y="31777"/>
                  </a:cubicBezTo>
                  <a:cubicBezTo>
                    <a:pt x="32165" y="31777"/>
                    <a:pt x="32639" y="31743"/>
                    <a:pt x="33072" y="31617"/>
                  </a:cubicBezTo>
                  <a:cubicBezTo>
                    <a:pt x="33077" y="31626"/>
                    <a:pt x="33082" y="31638"/>
                    <a:pt x="33089" y="31649"/>
                  </a:cubicBezTo>
                  <a:cubicBezTo>
                    <a:pt x="33157" y="31791"/>
                    <a:pt x="33269" y="31849"/>
                    <a:pt x="33383" y="31849"/>
                  </a:cubicBezTo>
                  <a:cubicBezTo>
                    <a:pt x="33636" y="31849"/>
                    <a:pt x="33903" y="31567"/>
                    <a:pt x="33756" y="31261"/>
                  </a:cubicBezTo>
                  <a:cubicBezTo>
                    <a:pt x="31187" y="25888"/>
                    <a:pt x="28089" y="20783"/>
                    <a:pt x="25062" y="15662"/>
                  </a:cubicBezTo>
                  <a:cubicBezTo>
                    <a:pt x="23545" y="13093"/>
                    <a:pt x="22026" y="10522"/>
                    <a:pt x="20580" y="7911"/>
                  </a:cubicBezTo>
                  <a:cubicBezTo>
                    <a:pt x="19865" y="6617"/>
                    <a:pt x="19178" y="5309"/>
                    <a:pt x="18495" y="3997"/>
                  </a:cubicBezTo>
                  <a:cubicBezTo>
                    <a:pt x="17829" y="2712"/>
                    <a:pt x="17280" y="1310"/>
                    <a:pt x="16483" y="101"/>
                  </a:cubicBezTo>
                  <a:cubicBezTo>
                    <a:pt x="16436" y="31"/>
                    <a:pt x="16365" y="0"/>
                    <a:pt x="16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6130350" y="1363450"/>
              <a:ext cx="20075" cy="83100"/>
            </a:xfrm>
            <a:custGeom>
              <a:avLst/>
              <a:gdLst/>
              <a:ahLst/>
              <a:cxnLst/>
              <a:rect l="l" t="t" r="r" b="b"/>
              <a:pathLst>
                <a:path w="803" h="3324" extrusionOk="0">
                  <a:moveTo>
                    <a:pt x="401" y="0"/>
                  </a:moveTo>
                  <a:cubicBezTo>
                    <a:pt x="367" y="0"/>
                    <a:pt x="333" y="20"/>
                    <a:pt x="322" y="61"/>
                  </a:cubicBezTo>
                  <a:cubicBezTo>
                    <a:pt x="0" y="1012"/>
                    <a:pt x="51" y="2285"/>
                    <a:pt x="297" y="3246"/>
                  </a:cubicBezTo>
                  <a:cubicBezTo>
                    <a:pt x="310" y="3298"/>
                    <a:pt x="355" y="3324"/>
                    <a:pt x="401" y="3324"/>
                  </a:cubicBezTo>
                  <a:cubicBezTo>
                    <a:pt x="446" y="3324"/>
                    <a:pt x="492" y="3298"/>
                    <a:pt x="506" y="3246"/>
                  </a:cubicBezTo>
                  <a:cubicBezTo>
                    <a:pt x="752" y="2285"/>
                    <a:pt x="802" y="1012"/>
                    <a:pt x="481" y="61"/>
                  </a:cubicBezTo>
                  <a:cubicBezTo>
                    <a:pt x="469" y="20"/>
                    <a:pt x="435" y="0"/>
                    <a:pt x="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6134025" y="1672000"/>
              <a:ext cx="28500" cy="58225"/>
            </a:xfrm>
            <a:custGeom>
              <a:avLst/>
              <a:gdLst/>
              <a:ahLst/>
              <a:cxnLst/>
              <a:rect l="l" t="t" r="r" b="b"/>
              <a:pathLst>
                <a:path w="1140" h="2329" extrusionOk="0">
                  <a:moveTo>
                    <a:pt x="616" y="1"/>
                  </a:moveTo>
                  <a:cubicBezTo>
                    <a:pt x="609" y="1"/>
                    <a:pt x="601" y="3"/>
                    <a:pt x="595" y="7"/>
                  </a:cubicBezTo>
                  <a:cubicBezTo>
                    <a:pt x="276" y="196"/>
                    <a:pt x="303" y="849"/>
                    <a:pt x="339" y="1178"/>
                  </a:cubicBezTo>
                  <a:cubicBezTo>
                    <a:pt x="344" y="1218"/>
                    <a:pt x="355" y="1257"/>
                    <a:pt x="372" y="1293"/>
                  </a:cubicBezTo>
                  <a:cubicBezTo>
                    <a:pt x="327" y="1326"/>
                    <a:pt x="291" y="1365"/>
                    <a:pt x="262" y="1411"/>
                  </a:cubicBezTo>
                  <a:cubicBezTo>
                    <a:pt x="260" y="1408"/>
                    <a:pt x="258" y="1405"/>
                    <a:pt x="255" y="1401"/>
                  </a:cubicBezTo>
                  <a:cubicBezTo>
                    <a:pt x="244" y="1426"/>
                    <a:pt x="237" y="1451"/>
                    <a:pt x="227" y="1475"/>
                  </a:cubicBezTo>
                  <a:cubicBezTo>
                    <a:pt x="226" y="1478"/>
                    <a:pt x="222" y="1483"/>
                    <a:pt x="221" y="1488"/>
                  </a:cubicBezTo>
                  <a:cubicBezTo>
                    <a:pt x="167" y="1508"/>
                    <a:pt x="124" y="1547"/>
                    <a:pt x="98" y="1598"/>
                  </a:cubicBezTo>
                  <a:cubicBezTo>
                    <a:pt x="67" y="1656"/>
                    <a:pt x="63" y="1710"/>
                    <a:pt x="48" y="1764"/>
                  </a:cubicBezTo>
                  <a:cubicBezTo>
                    <a:pt x="1" y="1948"/>
                    <a:pt x="126" y="2128"/>
                    <a:pt x="288" y="2179"/>
                  </a:cubicBezTo>
                  <a:cubicBezTo>
                    <a:pt x="295" y="2185"/>
                    <a:pt x="296" y="2194"/>
                    <a:pt x="303" y="2200"/>
                  </a:cubicBezTo>
                  <a:cubicBezTo>
                    <a:pt x="380" y="2287"/>
                    <a:pt x="501" y="2329"/>
                    <a:pt x="623" y="2329"/>
                  </a:cubicBezTo>
                  <a:cubicBezTo>
                    <a:pt x="774" y="2329"/>
                    <a:pt x="928" y="2265"/>
                    <a:pt x="1005" y="2143"/>
                  </a:cubicBezTo>
                  <a:cubicBezTo>
                    <a:pt x="1023" y="2125"/>
                    <a:pt x="1039" y="2107"/>
                    <a:pt x="1054" y="2087"/>
                  </a:cubicBezTo>
                  <a:cubicBezTo>
                    <a:pt x="1069" y="2067"/>
                    <a:pt x="1137" y="1903"/>
                    <a:pt x="1128" y="1903"/>
                  </a:cubicBezTo>
                  <a:lnTo>
                    <a:pt x="1128" y="1903"/>
                  </a:lnTo>
                  <a:cubicBezTo>
                    <a:pt x="1126" y="1903"/>
                    <a:pt x="1118" y="1914"/>
                    <a:pt x="1104" y="1941"/>
                  </a:cubicBezTo>
                  <a:lnTo>
                    <a:pt x="1104" y="1941"/>
                  </a:lnTo>
                  <a:cubicBezTo>
                    <a:pt x="1140" y="1869"/>
                    <a:pt x="1125" y="1781"/>
                    <a:pt x="1069" y="1723"/>
                  </a:cubicBezTo>
                  <a:lnTo>
                    <a:pt x="1033" y="1685"/>
                  </a:lnTo>
                  <a:cubicBezTo>
                    <a:pt x="1033" y="1661"/>
                    <a:pt x="1034" y="1636"/>
                    <a:pt x="1034" y="1613"/>
                  </a:cubicBezTo>
                  <a:cubicBezTo>
                    <a:pt x="1039" y="1480"/>
                    <a:pt x="975" y="1355"/>
                    <a:pt x="865" y="1283"/>
                  </a:cubicBezTo>
                  <a:cubicBezTo>
                    <a:pt x="880" y="1249"/>
                    <a:pt x="888" y="1214"/>
                    <a:pt x="893" y="1178"/>
                  </a:cubicBezTo>
                  <a:cubicBezTo>
                    <a:pt x="929" y="849"/>
                    <a:pt x="956" y="196"/>
                    <a:pt x="637" y="7"/>
                  </a:cubicBezTo>
                  <a:cubicBezTo>
                    <a:pt x="631" y="3"/>
                    <a:pt x="623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5915525" y="1806425"/>
              <a:ext cx="74200" cy="40075"/>
            </a:xfrm>
            <a:custGeom>
              <a:avLst/>
              <a:gdLst/>
              <a:ahLst/>
              <a:cxnLst/>
              <a:rect l="l" t="t" r="r" b="b"/>
              <a:pathLst>
                <a:path w="2968" h="1603" extrusionOk="0">
                  <a:moveTo>
                    <a:pt x="2841" y="1"/>
                  </a:moveTo>
                  <a:cubicBezTo>
                    <a:pt x="2834" y="1"/>
                    <a:pt x="2826" y="2"/>
                    <a:pt x="2817" y="4"/>
                  </a:cubicBezTo>
                  <a:cubicBezTo>
                    <a:pt x="2327" y="104"/>
                    <a:pt x="1869" y="362"/>
                    <a:pt x="1423" y="575"/>
                  </a:cubicBezTo>
                  <a:cubicBezTo>
                    <a:pt x="882" y="832"/>
                    <a:pt x="401" y="1031"/>
                    <a:pt x="27" y="1502"/>
                  </a:cubicBezTo>
                  <a:cubicBezTo>
                    <a:pt x="0" y="1535"/>
                    <a:pt x="10" y="1602"/>
                    <a:pt x="61" y="1602"/>
                  </a:cubicBezTo>
                  <a:cubicBezTo>
                    <a:pt x="63" y="1602"/>
                    <a:pt x="66" y="1602"/>
                    <a:pt x="68" y="1602"/>
                  </a:cubicBezTo>
                  <a:cubicBezTo>
                    <a:pt x="606" y="1533"/>
                    <a:pt x="1005" y="1321"/>
                    <a:pt x="1489" y="1065"/>
                  </a:cubicBezTo>
                  <a:cubicBezTo>
                    <a:pt x="1979" y="809"/>
                    <a:pt x="2527" y="573"/>
                    <a:pt x="2908" y="161"/>
                  </a:cubicBezTo>
                  <a:cubicBezTo>
                    <a:pt x="2967" y="100"/>
                    <a:pt x="2920" y="1"/>
                    <a:pt x="2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6219775" y="1756100"/>
              <a:ext cx="88875" cy="45425"/>
            </a:xfrm>
            <a:custGeom>
              <a:avLst/>
              <a:gdLst/>
              <a:ahLst/>
              <a:cxnLst/>
              <a:rect l="l" t="t" r="r" b="b"/>
              <a:pathLst>
                <a:path w="3555" h="1817" extrusionOk="0">
                  <a:moveTo>
                    <a:pt x="82" y="1"/>
                  </a:moveTo>
                  <a:cubicBezTo>
                    <a:pt x="29" y="1"/>
                    <a:pt x="0" y="77"/>
                    <a:pt x="52" y="106"/>
                  </a:cubicBezTo>
                  <a:cubicBezTo>
                    <a:pt x="639" y="442"/>
                    <a:pt x="1231" y="764"/>
                    <a:pt x="1822" y="1092"/>
                  </a:cubicBezTo>
                  <a:cubicBezTo>
                    <a:pt x="2342" y="1381"/>
                    <a:pt x="2842" y="1727"/>
                    <a:pt x="3439" y="1815"/>
                  </a:cubicBezTo>
                  <a:cubicBezTo>
                    <a:pt x="3444" y="1816"/>
                    <a:pt x="3449" y="1816"/>
                    <a:pt x="3454" y="1816"/>
                  </a:cubicBezTo>
                  <a:cubicBezTo>
                    <a:pt x="3516" y="1816"/>
                    <a:pt x="3554" y="1749"/>
                    <a:pt x="3510" y="1695"/>
                  </a:cubicBezTo>
                  <a:cubicBezTo>
                    <a:pt x="3119" y="1236"/>
                    <a:pt x="2565" y="995"/>
                    <a:pt x="2030" y="736"/>
                  </a:cubicBezTo>
                  <a:cubicBezTo>
                    <a:pt x="1405" y="432"/>
                    <a:pt x="770" y="180"/>
                    <a:pt x="96" y="3"/>
                  </a:cubicBezTo>
                  <a:cubicBezTo>
                    <a:pt x="91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6374300" y="1834800"/>
              <a:ext cx="62250" cy="26900"/>
            </a:xfrm>
            <a:custGeom>
              <a:avLst/>
              <a:gdLst/>
              <a:ahLst/>
              <a:cxnLst/>
              <a:rect l="l" t="t" r="r" b="b"/>
              <a:pathLst>
                <a:path w="2490" h="1076" extrusionOk="0">
                  <a:moveTo>
                    <a:pt x="47" y="1"/>
                  </a:moveTo>
                  <a:cubicBezTo>
                    <a:pt x="11" y="1"/>
                    <a:pt x="0" y="60"/>
                    <a:pt x="31" y="83"/>
                  </a:cubicBezTo>
                  <a:cubicBezTo>
                    <a:pt x="385" y="355"/>
                    <a:pt x="710" y="577"/>
                    <a:pt x="1123" y="754"/>
                  </a:cubicBezTo>
                  <a:cubicBezTo>
                    <a:pt x="1449" y="891"/>
                    <a:pt x="1837" y="1076"/>
                    <a:pt x="2196" y="1076"/>
                  </a:cubicBezTo>
                  <a:cubicBezTo>
                    <a:pt x="2206" y="1076"/>
                    <a:pt x="2215" y="1076"/>
                    <a:pt x="2224" y="1075"/>
                  </a:cubicBezTo>
                  <a:cubicBezTo>
                    <a:pt x="2368" y="1070"/>
                    <a:pt x="2490" y="865"/>
                    <a:pt x="2355" y="760"/>
                  </a:cubicBezTo>
                  <a:cubicBezTo>
                    <a:pt x="2058" y="527"/>
                    <a:pt x="1653" y="455"/>
                    <a:pt x="1294" y="352"/>
                  </a:cubicBezTo>
                  <a:cubicBezTo>
                    <a:pt x="889" y="235"/>
                    <a:pt x="454" y="163"/>
                    <a:pt x="63" y="4"/>
                  </a:cubicBezTo>
                  <a:cubicBezTo>
                    <a:pt x="58" y="2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6010300" y="1539550"/>
              <a:ext cx="269400" cy="298950"/>
            </a:xfrm>
            <a:custGeom>
              <a:avLst/>
              <a:gdLst/>
              <a:ahLst/>
              <a:cxnLst/>
              <a:rect l="l" t="t" r="r" b="b"/>
              <a:pathLst>
                <a:path w="10776" h="11958" extrusionOk="0">
                  <a:moveTo>
                    <a:pt x="7377" y="1901"/>
                  </a:moveTo>
                  <a:cubicBezTo>
                    <a:pt x="7791" y="1901"/>
                    <a:pt x="8206" y="1907"/>
                    <a:pt x="8620" y="1919"/>
                  </a:cubicBezTo>
                  <a:cubicBezTo>
                    <a:pt x="8929" y="1929"/>
                    <a:pt x="9328" y="2025"/>
                    <a:pt x="9690" y="2025"/>
                  </a:cubicBezTo>
                  <a:cubicBezTo>
                    <a:pt x="9738" y="2025"/>
                    <a:pt x="9786" y="2023"/>
                    <a:pt x="9833" y="2019"/>
                  </a:cubicBezTo>
                  <a:cubicBezTo>
                    <a:pt x="9845" y="2050"/>
                    <a:pt x="9856" y="2082"/>
                    <a:pt x="9873" y="2111"/>
                  </a:cubicBezTo>
                  <a:cubicBezTo>
                    <a:pt x="9879" y="2124"/>
                    <a:pt x="9884" y="2134"/>
                    <a:pt x="9889" y="2144"/>
                  </a:cubicBezTo>
                  <a:cubicBezTo>
                    <a:pt x="9451" y="2605"/>
                    <a:pt x="9228" y="3220"/>
                    <a:pt x="8948" y="3797"/>
                  </a:cubicBezTo>
                  <a:cubicBezTo>
                    <a:pt x="8519" y="4685"/>
                    <a:pt x="8127" y="5590"/>
                    <a:pt x="7734" y="6493"/>
                  </a:cubicBezTo>
                  <a:cubicBezTo>
                    <a:pt x="7091" y="7967"/>
                    <a:pt x="6205" y="9439"/>
                    <a:pt x="5665" y="10966"/>
                  </a:cubicBezTo>
                  <a:cubicBezTo>
                    <a:pt x="4750" y="9250"/>
                    <a:pt x="3849" y="7528"/>
                    <a:pt x="2906" y="5827"/>
                  </a:cubicBezTo>
                  <a:cubicBezTo>
                    <a:pt x="2414" y="4941"/>
                    <a:pt x="1900" y="4066"/>
                    <a:pt x="1372" y="3202"/>
                  </a:cubicBezTo>
                  <a:cubicBezTo>
                    <a:pt x="1164" y="2861"/>
                    <a:pt x="964" y="2477"/>
                    <a:pt x="675" y="2205"/>
                  </a:cubicBezTo>
                  <a:cubicBezTo>
                    <a:pt x="685" y="2193"/>
                    <a:pt x="695" y="2180"/>
                    <a:pt x="704" y="2167"/>
                  </a:cubicBezTo>
                  <a:cubicBezTo>
                    <a:pt x="840" y="2190"/>
                    <a:pt x="981" y="2199"/>
                    <a:pt x="1124" y="2199"/>
                  </a:cubicBezTo>
                  <a:cubicBezTo>
                    <a:pt x="1557" y="2199"/>
                    <a:pt x="2010" y="2117"/>
                    <a:pt x="2406" y="2090"/>
                  </a:cubicBezTo>
                  <a:cubicBezTo>
                    <a:pt x="3326" y="2027"/>
                    <a:pt x="4248" y="1985"/>
                    <a:pt x="5170" y="1950"/>
                  </a:cubicBezTo>
                  <a:lnTo>
                    <a:pt x="5170" y="1950"/>
                  </a:lnTo>
                  <a:cubicBezTo>
                    <a:pt x="5153" y="2316"/>
                    <a:pt x="5170" y="2689"/>
                    <a:pt x="5368" y="2976"/>
                  </a:cubicBezTo>
                  <a:cubicBezTo>
                    <a:pt x="5385" y="3003"/>
                    <a:pt x="5415" y="3017"/>
                    <a:pt x="5444" y="3017"/>
                  </a:cubicBezTo>
                  <a:cubicBezTo>
                    <a:pt x="5473" y="3017"/>
                    <a:pt x="5503" y="3003"/>
                    <a:pt x="5521" y="2976"/>
                  </a:cubicBezTo>
                  <a:cubicBezTo>
                    <a:pt x="5729" y="2674"/>
                    <a:pt x="5727" y="2295"/>
                    <a:pt x="5709" y="1929"/>
                  </a:cubicBezTo>
                  <a:cubicBezTo>
                    <a:pt x="6265" y="1911"/>
                    <a:pt x="6821" y="1901"/>
                    <a:pt x="7377" y="1901"/>
                  </a:cubicBezTo>
                  <a:close/>
                  <a:moveTo>
                    <a:pt x="5444" y="1"/>
                  </a:moveTo>
                  <a:cubicBezTo>
                    <a:pt x="5433" y="1"/>
                    <a:pt x="5422" y="6"/>
                    <a:pt x="5416" y="18"/>
                  </a:cubicBezTo>
                  <a:cubicBezTo>
                    <a:pt x="5189" y="397"/>
                    <a:pt x="5211" y="876"/>
                    <a:pt x="5203" y="1311"/>
                  </a:cubicBezTo>
                  <a:cubicBezTo>
                    <a:pt x="4379" y="1350"/>
                    <a:pt x="3557" y="1402"/>
                    <a:pt x="2737" y="1468"/>
                  </a:cubicBezTo>
                  <a:cubicBezTo>
                    <a:pt x="2156" y="1514"/>
                    <a:pt x="1320" y="1475"/>
                    <a:pt x="703" y="1688"/>
                  </a:cubicBezTo>
                  <a:cubicBezTo>
                    <a:pt x="641" y="1615"/>
                    <a:pt x="551" y="1573"/>
                    <a:pt x="456" y="1573"/>
                  </a:cubicBezTo>
                  <a:cubicBezTo>
                    <a:pt x="452" y="1573"/>
                    <a:pt x="449" y="1573"/>
                    <a:pt x="445" y="1573"/>
                  </a:cubicBezTo>
                  <a:cubicBezTo>
                    <a:pt x="60" y="1573"/>
                    <a:pt x="1" y="2065"/>
                    <a:pt x="255" y="2234"/>
                  </a:cubicBezTo>
                  <a:cubicBezTo>
                    <a:pt x="350" y="2685"/>
                    <a:pt x="665" y="3074"/>
                    <a:pt x="905" y="3474"/>
                  </a:cubicBezTo>
                  <a:cubicBezTo>
                    <a:pt x="1425" y="4345"/>
                    <a:pt x="1922" y="5228"/>
                    <a:pt x="2409" y="6115"/>
                  </a:cubicBezTo>
                  <a:cubicBezTo>
                    <a:pt x="2753" y="6745"/>
                    <a:pt x="3096" y="7375"/>
                    <a:pt x="3436" y="8005"/>
                  </a:cubicBezTo>
                  <a:cubicBezTo>
                    <a:pt x="3106" y="8123"/>
                    <a:pt x="2789" y="8284"/>
                    <a:pt x="2484" y="8456"/>
                  </a:cubicBezTo>
                  <a:cubicBezTo>
                    <a:pt x="2204" y="8614"/>
                    <a:pt x="1617" y="8804"/>
                    <a:pt x="1566" y="9163"/>
                  </a:cubicBezTo>
                  <a:cubicBezTo>
                    <a:pt x="1553" y="9247"/>
                    <a:pt x="1585" y="9313"/>
                    <a:pt x="1666" y="9342"/>
                  </a:cubicBezTo>
                  <a:cubicBezTo>
                    <a:pt x="1710" y="9358"/>
                    <a:pt x="1755" y="9366"/>
                    <a:pt x="1802" y="9366"/>
                  </a:cubicBezTo>
                  <a:cubicBezTo>
                    <a:pt x="2121" y="9366"/>
                    <a:pt x="2492" y="9030"/>
                    <a:pt x="2734" y="8883"/>
                  </a:cubicBezTo>
                  <a:cubicBezTo>
                    <a:pt x="3031" y="8704"/>
                    <a:pt x="3324" y="8510"/>
                    <a:pt x="3585" y="8281"/>
                  </a:cubicBezTo>
                  <a:cubicBezTo>
                    <a:pt x="4125" y="9278"/>
                    <a:pt x="4666" y="10275"/>
                    <a:pt x="5209" y="11271"/>
                  </a:cubicBezTo>
                  <a:cubicBezTo>
                    <a:pt x="5224" y="11299"/>
                    <a:pt x="5245" y="11324"/>
                    <a:pt x="5270" y="11345"/>
                  </a:cubicBezTo>
                  <a:cubicBezTo>
                    <a:pt x="5263" y="11360"/>
                    <a:pt x="5253" y="11373"/>
                    <a:pt x="5248" y="11389"/>
                  </a:cubicBezTo>
                  <a:cubicBezTo>
                    <a:pt x="5086" y="11537"/>
                    <a:pt x="5140" y="11857"/>
                    <a:pt x="5401" y="11904"/>
                  </a:cubicBezTo>
                  <a:cubicBezTo>
                    <a:pt x="5406" y="11908"/>
                    <a:pt x="5409" y="11913"/>
                    <a:pt x="5414" y="11916"/>
                  </a:cubicBezTo>
                  <a:cubicBezTo>
                    <a:pt x="5459" y="11945"/>
                    <a:pt x="5511" y="11958"/>
                    <a:pt x="5564" y="11958"/>
                  </a:cubicBezTo>
                  <a:cubicBezTo>
                    <a:pt x="5631" y="11958"/>
                    <a:pt x="5699" y="11937"/>
                    <a:pt x="5755" y="11904"/>
                  </a:cubicBezTo>
                  <a:cubicBezTo>
                    <a:pt x="5834" y="11858"/>
                    <a:pt x="5875" y="11786"/>
                    <a:pt x="5913" y="11712"/>
                  </a:cubicBezTo>
                  <a:cubicBezTo>
                    <a:pt x="5947" y="11673"/>
                    <a:pt x="5974" y="11627"/>
                    <a:pt x="5990" y="11576"/>
                  </a:cubicBezTo>
                  <a:cubicBezTo>
                    <a:pt x="5993" y="11571"/>
                    <a:pt x="5996" y="11565"/>
                    <a:pt x="6000" y="11558"/>
                  </a:cubicBezTo>
                  <a:lnTo>
                    <a:pt x="5995" y="11558"/>
                  </a:lnTo>
                  <a:cubicBezTo>
                    <a:pt x="6000" y="11543"/>
                    <a:pt x="6006" y="11529"/>
                    <a:pt x="6010" y="11514"/>
                  </a:cubicBezTo>
                  <a:lnTo>
                    <a:pt x="6010" y="11514"/>
                  </a:lnTo>
                  <a:cubicBezTo>
                    <a:pt x="6006" y="11530"/>
                    <a:pt x="6001" y="11550"/>
                    <a:pt x="5998" y="11575"/>
                  </a:cubicBezTo>
                  <a:cubicBezTo>
                    <a:pt x="6018" y="11543"/>
                    <a:pt x="6031" y="11507"/>
                    <a:pt x="6037" y="11471"/>
                  </a:cubicBezTo>
                  <a:cubicBezTo>
                    <a:pt x="6059" y="11363"/>
                    <a:pt x="6033" y="11251"/>
                    <a:pt x="5967" y="11165"/>
                  </a:cubicBezTo>
                  <a:cubicBezTo>
                    <a:pt x="6925" y="10043"/>
                    <a:pt x="7484" y="8489"/>
                    <a:pt x="8068" y="7177"/>
                  </a:cubicBezTo>
                  <a:cubicBezTo>
                    <a:pt x="8470" y="6274"/>
                    <a:pt x="8859" y="5369"/>
                    <a:pt x="9267" y="4472"/>
                  </a:cubicBezTo>
                  <a:cubicBezTo>
                    <a:pt x="9579" y="3788"/>
                    <a:pt x="10045" y="3113"/>
                    <a:pt x="10227" y="2382"/>
                  </a:cubicBezTo>
                  <a:lnTo>
                    <a:pt x="10230" y="2382"/>
                  </a:lnTo>
                  <a:cubicBezTo>
                    <a:pt x="10264" y="2396"/>
                    <a:pt x="10299" y="2402"/>
                    <a:pt x="10334" y="2402"/>
                  </a:cubicBezTo>
                  <a:cubicBezTo>
                    <a:pt x="10556" y="2402"/>
                    <a:pt x="10776" y="2141"/>
                    <a:pt x="10686" y="1926"/>
                  </a:cubicBezTo>
                  <a:cubicBezTo>
                    <a:pt x="10596" y="1706"/>
                    <a:pt x="10485" y="1558"/>
                    <a:pt x="10245" y="1494"/>
                  </a:cubicBezTo>
                  <a:cubicBezTo>
                    <a:pt x="10242" y="1494"/>
                    <a:pt x="10239" y="1494"/>
                    <a:pt x="10235" y="1493"/>
                  </a:cubicBezTo>
                  <a:cubicBezTo>
                    <a:pt x="9904" y="1224"/>
                    <a:pt x="9336" y="1293"/>
                    <a:pt x="8925" y="1270"/>
                  </a:cubicBezTo>
                  <a:cubicBezTo>
                    <a:pt x="8504" y="1247"/>
                    <a:pt x="8083" y="1238"/>
                    <a:pt x="7662" y="1238"/>
                  </a:cubicBezTo>
                  <a:cubicBezTo>
                    <a:pt x="7077" y="1238"/>
                    <a:pt x="6491" y="1255"/>
                    <a:pt x="5906" y="1276"/>
                  </a:cubicBezTo>
                  <a:cubicBezTo>
                    <a:pt x="5836" y="1279"/>
                    <a:pt x="5764" y="1284"/>
                    <a:pt x="5691" y="1288"/>
                  </a:cubicBezTo>
                  <a:cubicBezTo>
                    <a:pt x="5691" y="851"/>
                    <a:pt x="5691" y="382"/>
                    <a:pt x="5473" y="18"/>
                  </a:cubicBezTo>
                  <a:cubicBezTo>
                    <a:pt x="5467" y="6"/>
                    <a:pt x="5456" y="1"/>
                    <a:pt x="5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6184400" y="1145900"/>
              <a:ext cx="153400" cy="13125"/>
            </a:xfrm>
            <a:custGeom>
              <a:avLst/>
              <a:gdLst/>
              <a:ahLst/>
              <a:cxnLst/>
              <a:rect l="l" t="t" r="r" b="b"/>
              <a:pathLst>
                <a:path w="6136" h="525" extrusionOk="0">
                  <a:moveTo>
                    <a:pt x="2730" y="0"/>
                  </a:moveTo>
                  <a:cubicBezTo>
                    <a:pt x="1813" y="0"/>
                    <a:pt x="902" y="63"/>
                    <a:pt x="38" y="226"/>
                  </a:cubicBezTo>
                  <a:cubicBezTo>
                    <a:pt x="0" y="236"/>
                    <a:pt x="0" y="288"/>
                    <a:pt x="38" y="298"/>
                  </a:cubicBezTo>
                  <a:cubicBezTo>
                    <a:pt x="904" y="461"/>
                    <a:pt x="1818" y="524"/>
                    <a:pt x="2738" y="524"/>
                  </a:cubicBezTo>
                  <a:cubicBezTo>
                    <a:pt x="3869" y="524"/>
                    <a:pt x="5009" y="429"/>
                    <a:pt x="6080" y="308"/>
                  </a:cubicBezTo>
                  <a:cubicBezTo>
                    <a:pt x="6136" y="303"/>
                    <a:pt x="6136" y="221"/>
                    <a:pt x="6080" y="218"/>
                  </a:cubicBezTo>
                  <a:cubicBezTo>
                    <a:pt x="5006" y="96"/>
                    <a:pt x="3864" y="0"/>
                    <a:pt x="2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6382925" y="1150800"/>
              <a:ext cx="84600" cy="9375"/>
            </a:xfrm>
            <a:custGeom>
              <a:avLst/>
              <a:gdLst/>
              <a:ahLst/>
              <a:cxnLst/>
              <a:rect l="l" t="t" r="r" b="b"/>
              <a:pathLst>
                <a:path w="3384" h="375" extrusionOk="0">
                  <a:moveTo>
                    <a:pt x="1516" y="1"/>
                  </a:moveTo>
                  <a:cubicBezTo>
                    <a:pt x="1022" y="1"/>
                    <a:pt x="529" y="39"/>
                    <a:pt x="53" y="135"/>
                  </a:cubicBezTo>
                  <a:cubicBezTo>
                    <a:pt x="1" y="145"/>
                    <a:pt x="1" y="230"/>
                    <a:pt x="53" y="240"/>
                  </a:cubicBezTo>
                  <a:cubicBezTo>
                    <a:pt x="529" y="336"/>
                    <a:pt x="1022" y="374"/>
                    <a:pt x="1516" y="374"/>
                  </a:cubicBezTo>
                  <a:cubicBezTo>
                    <a:pt x="2130" y="374"/>
                    <a:pt x="2747" y="315"/>
                    <a:pt x="3337" y="233"/>
                  </a:cubicBezTo>
                  <a:cubicBezTo>
                    <a:pt x="3383" y="227"/>
                    <a:pt x="3383" y="148"/>
                    <a:pt x="3337" y="141"/>
                  </a:cubicBezTo>
                  <a:cubicBezTo>
                    <a:pt x="2747" y="60"/>
                    <a:pt x="2130" y="1"/>
                    <a:pt x="1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6512925" y="1148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55" y="0"/>
                  </a:moveTo>
                  <a:cubicBezTo>
                    <a:pt x="1" y="0"/>
                    <a:pt x="1" y="82"/>
                    <a:pt x="55" y="82"/>
                  </a:cubicBezTo>
                  <a:cubicBezTo>
                    <a:pt x="109" y="82"/>
                    <a:pt x="109" y="0"/>
                    <a:pt x="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6609425" y="1149875"/>
              <a:ext cx="68675" cy="5175"/>
            </a:xfrm>
            <a:custGeom>
              <a:avLst/>
              <a:gdLst/>
              <a:ahLst/>
              <a:cxnLst/>
              <a:rect l="l" t="t" r="r" b="b"/>
              <a:pathLst>
                <a:path w="2747" h="207" extrusionOk="0">
                  <a:moveTo>
                    <a:pt x="1248" y="0"/>
                  </a:moveTo>
                  <a:cubicBezTo>
                    <a:pt x="852" y="0"/>
                    <a:pt x="456" y="18"/>
                    <a:pt x="55" y="62"/>
                  </a:cubicBezTo>
                  <a:cubicBezTo>
                    <a:pt x="1" y="62"/>
                    <a:pt x="1" y="144"/>
                    <a:pt x="55" y="144"/>
                  </a:cubicBezTo>
                  <a:cubicBezTo>
                    <a:pt x="460" y="188"/>
                    <a:pt x="860" y="206"/>
                    <a:pt x="1260" y="206"/>
                  </a:cubicBezTo>
                  <a:cubicBezTo>
                    <a:pt x="1741" y="206"/>
                    <a:pt x="2222" y="180"/>
                    <a:pt x="2709" y="137"/>
                  </a:cubicBezTo>
                  <a:cubicBezTo>
                    <a:pt x="2747" y="131"/>
                    <a:pt x="2747" y="77"/>
                    <a:pt x="2709" y="70"/>
                  </a:cubicBezTo>
                  <a:cubicBezTo>
                    <a:pt x="2218" y="28"/>
                    <a:pt x="1733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6597900" y="1158575"/>
              <a:ext cx="108375" cy="777575"/>
            </a:xfrm>
            <a:custGeom>
              <a:avLst/>
              <a:gdLst/>
              <a:ahLst/>
              <a:cxnLst/>
              <a:rect l="l" t="t" r="r" b="b"/>
              <a:pathLst>
                <a:path w="4335" h="31103" extrusionOk="0">
                  <a:moveTo>
                    <a:pt x="2184" y="1"/>
                  </a:moveTo>
                  <a:cubicBezTo>
                    <a:pt x="2107" y="1"/>
                    <a:pt x="2028" y="34"/>
                    <a:pt x="1961" y="116"/>
                  </a:cubicBezTo>
                  <a:cubicBezTo>
                    <a:pt x="1751" y="365"/>
                    <a:pt x="1674" y="634"/>
                    <a:pt x="1689" y="910"/>
                  </a:cubicBezTo>
                  <a:cubicBezTo>
                    <a:pt x="1513" y="1367"/>
                    <a:pt x="1264" y="1804"/>
                    <a:pt x="1042" y="2235"/>
                  </a:cubicBezTo>
                  <a:cubicBezTo>
                    <a:pt x="783" y="2742"/>
                    <a:pt x="652" y="3200"/>
                    <a:pt x="494" y="3730"/>
                  </a:cubicBezTo>
                  <a:cubicBezTo>
                    <a:pt x="490" y="3745"/>
                    <a:pt x="504" y="3760"/>
                    <a:pt x="518" y="3760"/>
                  </a:cubicBezTo>
                  <a:cubicBezTo>
                    <a:pt x="523" y="3760"/>
                    <a:pt x="528" y="3758"/>
                    <a:pt x="532" y="3753"/>
                  </a:cubicBezTo>
                  <a:cubicBezTo>
                    <a:pt x="659" y="3603"/>
                    <a:pt x="850" y="3516"/>
                    <a:pt x="988" y="3372"/>
                  </a:cubicBezTo>
                  <a:cubicBezTo>
                    <a:pt x="1221" y="3126"/>
                    <a:pt x="1413" y="2841"/>
                    <a:pt x="1592" y="2557"/>
                  </a:cubicBezTo>
                  <a:cubicBezTo>
                    <a:pt x="1630" y="2494"/>
                    <a:pt x="1667" y="2429"/>
                    <a:pt x="1707" y="2366"/>
                  </a:cubicBezTo>
                  <a:lnTo>
                    <a:pt x="1707" y="2366"/>
                  </a:lnTo>
                  <a:cubicBezTo>
                    <a:pt x="1515" y="4097"/>
                    <a:pt x="1625" y="5882"/>
                    <a:pt x="1625" y="7608"/>
                  </a:cubicBezTo>
                  <a:lnTo>
                    <a:pt x="1625" y="15611"/>
                  </a:lnTo>
                  <a:cubicBezTo>
                    <a:pt x="1625" y="20454"/>
                    <a:pt x="1554" y="25290"/>
                    <a:pt x="1854" y="30116"/>
                  </a:cubicBezTo>
                  <a:cubicBezTo>
                    <a:pt x="1849" y="30121"/>
                    <a:pt x="1845" y="30126"/>
                    <a:pt x="1840" y="30131"/>
                  </a:cubicBezTo>
                  <a:cubicBezTo>
                    <a:pt x="1498" y="29500"/>
                    <a:pt x="752" y="28178"/>
                    <a:pt x="204" y="28178"/>
                  </a:cubicBezTo>
                  <a:cubicBezTo>
                    <a:pt x="183" y="28178"/>
                    <a:pt x="163" y="28180"/>
                    <a:pt x="143" y="28183"/>
                  </a:cubicBezTo>
                  <a:cubicBezTo>
                    <a:pt x="129" y="28187"/>
                    <a:pt x="117" y="28198"/>
                    <a:pt x="112" y="28213"/>
                  </a:cubicBezTo>
                  <a:cubicBezTo>
                    <a:pt x="1" y="28595"/>
                    <a:pt x="632" y="29264"/>
                    <a:pt x="824" y="29553"/>
                  </a:cubicBezTo>
                  <a:cubicBezTo>
                    <a:pt x="1103" y="29976"/>
                    <a:pt x="1254" y="30444"/>
                    <a:pt x="1623" y="30718"/>
                  </a:cubicBezTo>
                  <a:cubicBezTo>
                    <a:pt x="1408" y="30738"/>
                    <a:pt x="1195" y="30775"/>
                    <a:pt x="987" y="30833"/>
                  </a:cubicBezTo>
                  <a:cubicBezTo>
                    <a:pt x="941" y="30846"/>
                    <a:pt x="941" y="30910"/>
                    <a:pt x="987" y="30925"/>
                  </a:cubicBezTo>
                  <a:cubicBezTo>
                    <a:pt x="1564" y="31090"/>
                    <a:pt x="2156" y="31084"/>
                    <a:pt x="2753" y="31089"/>
                  </a:cubicBezTo>
                  <a:cubicBezTo>
                    <a:pt x="2962" y="31090"/>
                    <a:pt x="3173" y="31103"/>
                    <a:pt x="3382" y="31103"/>
                  </a:cubicBezTo>
                  <a:cubicBezTo>
                    <a:pt x="3694" y="31103"/>
                    <a:pt x="4001" y="31074"/>
                    <a:pt x="4290" y="30938"/>
                  </a:cubicBezTo>
                  <a:cubicBezTo>
                    <a:pt x="4335" y="30910"/>
                    <a:pt x="4335" y="30846"/>
                    <a:pt x="4290" y="30820"/>
                  </a:cubicBezTo>
                  <a:cubicBezTo>
                    <a:pt x="4002" y="30682"/>
                    <a:pt x="3696" y="30653"/>
                    <a:pt x="3385" y="30653"/>
                  </a:cubicBezTo>
                  <a:cubicBezTo>
                    <a:pt x="3175" y="30653"/>
                    <a:pt x="2963" y="30667"/>
                    <a:pt x="2752" y="30669"/>
                  </a:cubicBezTo>
                  <a:cubicBezTo>
                    <a:pt x="2604" y="30669"/>
                    <a:pt x="2456" y="30674"/>
                    <a:pt x="2309" y="30677"/>
                  </a:cubicBezTo>
                  <a:cubicBezTo>
                    <a:pt x="3698" y="29422"/>
                    <a:pt x="3854" y="27061"/>
                    <a:pt x="4203" y="25349"/>
                  </a:cubicBezTo>
                  <a:cubicBezTo>
                    <a:pt x="4219" y="25293"/>
                    <a:pt x="4175" y="25257"/>
                    <a:pt x="4132" y="25257"/>
                  </a:cubicBezTo>
                  <a:cubicBezTo>
                    <a:pt x="4104" y="25257"/>
                    <a:pt x="4076" y="25273"/>
                    <a:pt x="4066" y="25309"/>
                  </a:cubicBezTo>
                  <a:cubicBezTo>
                    <a:pt x="3710" y="26287"/>
                    <a:pt x="3365" y="27253"/>
                    <a:pt x="2914" y="28192"/>
                  </a:cubicBezTo>
                  <a:cubicBezTo>
                    <a:pt x="2770" y="28492"/>
                    <a:pt x="2437" y="29323"/>
                    <a:pt x="2089" y="29832"/>
                  </a:cubicBezTo>
                  <a:cubicBezTo>
                    <a:pt x="2369" y="25099"/>
                    <a:pt x="2304" y="20359"/>
                    <a:pt x="2304" y="15611"/>
                  </a:cubicBezTo>
                  <a:lnTo>
                    <a:pt x="2304" y="7995"/>
                  </a:lnTo>
                  <a:cubicBezTo>
                    <a:pt x="2304" y="6049"/>
                    <a:pt x="2448" y="4017"/>
                    <a:pt x="2187" y="2071"/>
                  </a:cubicBezTo>
                  <a:lnTo>
                    <a:pt x="2187" y="2071"/>
                  </a:lnTo>
                  <a:cubicBezTo>
                    <a:pt x="2773" y="2882"/>
                    <a:pt x="3706" y="3648"/>
                    <a:pt x="4071" y="4137"/>
                  </a:cubicBezTo>
                  <a:cubicBezTo>
                    <a:pt x="4087" y="4159"/>
                    <a:pt x="4113" y="4169"/>
                    <a:pt x="4138" y="4169"/>
                  </a:cubicBezTo>
                  <a:cubicBezTo>
                    <a:pt x="4184" y="4169"/>
                    <a:pt x="4228" y="4135"/>
                    <a:pt x="4207" y="4077"/>
                  </a:cubicBezTo>
                  <a:cubicBezTo>
                    <a:pt x="3998" y="3497"/>
                    <a:pt x="3664" y="2921"/>
                    <a:pt x="3323" y="2408"/>
                  </a:cubicBezTo>
                  <a:cubicBezTo>
                    <a:pt x="3168" y="2176"/>
                    <a:pt x="2525" y="1425"/>
                    <a:pt x="2410" y="931"/>
                  </a:cubicBezTo>
                  <a:cubicBezTo>
                    <a:pt x="2463" y="774"/>
                    <a:pt x="2506" y="613"/>
                    <a:pt x="2537" y="450"/>
                  </a:cubicBezTo>
                  <a:cubicBezTo>
                    <a:pt x="2576" y="231"/>
                    <a:pt x="2384" y="1"/>
                    <a:pt x="2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6765850" y="1928375"/>
              <a:ext cx="78925" cy="10300"/>
            </a:xfrm>
            <a:custGeom>
              <a:avLst/>
              <a:gdLst/>
              <a:ahLst/>
              <a:cxnLst/>
              <a:rect l="l" t="t" r="r" b="b"/>
              <a:pathLst>
                <a:path w="3157" h="412" extrusionOk="0">
                  <a:moveTo>
                    <a:pt x="1883" y="1"/>
                  </a:moveTo>
                  <a:cubicBezTo>
                    <a:pt x="1282" y="1"/>
                    <a:pt x="681" y="87"/>
                    <a:pt x="71" y="154"/>
                  </a:cubicBezTo>
                  <a:cubicBezTo>
                    <a:pt x="0" y="154"/>
                    <a:pt x="0" y="259"/>
                    <a:pt x="71" y="259"/>
                  </a:cubicBezTo>
                  <a:cubicBezTo>
                    <a:pt x="681" y="325"/>
                    <a:pt x="1282" y="412"/>
                    <a:pt x="1883" y="412"/>
                  </a:cubicBezTo>
                  <a:cubicBezTo>
                    <a:pt x="2289" y="412"/>
                    <a:pt x="2695" y="372"/>
                    <a:pt x="3102" y="261"/>
                  </a:cubicBezTo>
                  <a:cubicBezTo>
                    <a:pt x="3156" y="244"/>
                    <a:pt x="3156" y="169"/>
                    <a:pt x="3102" y="152"/>
                  </a:cubicBezTo>
                  <a:cubicBezTo>
                    <a:pt x="2695" y="40"/>
                    <a:pt x="2289" y="1"/>
                    <a:pt x="1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6892000" y="1931075"/>
              <a:ext cx="82325" cy="10925"/>
            </a:xfrm>
            <a:custGeom>
              <a:avLst/>
              <a:gdLst/>
              <a:ahLst/>
              <a:cxnLst/>
              <a:rect l="l" t="t" r="r" b="b"/>
              <a:pathLst>
                <a:path w="3293" h="437" extrusionOk="0">
                  <a:moveTo>
                    <a:pt x="1957" y="1"/>
                  </a:moveTo>
                  <a:cubicBezTo>
                    <a:pt x="1336" y="1"/>
                    <a:pt x="710" y="90"/>
                    <a:pt x="92" y="151"/>
                  </a:cubicBezTo>
                  <a:cubicBezTo>
                    <a:pt x="0" y="151"/>
                    <a:pt x="0" y="287"/>
                    <a:pt x="92" y="287"/>
                  </a:cubicBezTo>
                  <a:cubicBezTo>
                    <a:pt x="712" y="347"/>
                    <a:pt x="1340" y="437"/>
                    <a:pt x="1964" y="437"/>
                  </a:cubicBezTo>
                  <a:cubicBezTo>
                    <a:pt x="2394" y="437"/>
                    <a:pt x="2821" y="394"/>
                    <a:pt x="3242" y="271"/>
                  </a:cubicBezTo>
                  <a:cubicBezTo>
                    <a:pt x="3293" y="254"/>
                    <a:pt x="3293" y="184"/>
                    <a:pt x="3242" y="169"/>
                  </a:cubicBezTo>
                  <a:cubicBezTo>
                    <a:pt x="2819" y="44"/>
                    <a:pt x="2389" y="1"/>
                    <a:pt x="19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6459175" y="1573675"/>
              <a:ext cx="96625" cy="13700"/>
            </a:xfrm>
            <a:custGeom>
              <a:avLst/>
              <a:gdLst/>
              <a:ahLst/>
              <a:cxnLst/>
              <a:rect l="l" t="t" r="r" b="b"/>
              <a:pathLst>
                <a:path w="3865" h="548" extrusionOk="0">
                  <a:moveTo>
                    <a:pt x="991" y="0"/>
                  </a:moveTo>
                  <a:cubicBezTo>
                    <a:pt x="632" y="0"/>
                    <a:pt x="273" y="42"/>
                    <a:pt x="12" y="259"/>
                  </a:cubicBezTo>
                  <a:cubicBezTo>
                    <a:pt x="0" y="270"/>
                    <a:pt x="0" y="292"/>
                    <a:pt x="12" y="303"/>
                  </a:cubicBezTo>
                  <a:cubicBezTo>
                    <a:pt x="271" y="517"/>
                    <a:pt x="597" y="547"/>
                    <a:pt x="928" y="547"/>
                  </a:cubicBezTo>
                  <a:cubicBezTo>
                    <a:pt x="1057" y="547"/>
                    <a:pt x="1188" y="542"/>
                    <a:pt x="1315" y="542"/>
                  </a:cubicBezTo>
                  <a:cubicBezTo>
                    <a:pt x="1331" y="542"/>
                    <a:pt x="1347" y="542"/>
                    <a:pt x="1363" y="543"/>
                  </a:cubicBezTo>
                  <a:cubicBezTo>
                    <a:pt x="1396" y="543"/>
                    <a:pt x="1429" y="543"/>
                    <a:pt x="1462" y="543"/>
                  </a:cubicBezTo>
                  <a:cubicBezTo>
                    <a:pt x="2249" y="543"/>
                    <a:pt x="2992" y="433"/>
                    <a:pt x="3775" y="349"/>
                  </a:cubicBezTo>
                  <a:cubicBezTo>
                    <a:pt x="3865" y="347"/>
                    <a:pt x="3863" y="213"/>
                    <a:pt x="3773" y="213"/>
                  </a:cubicBezTo>
                  <a:cubicBezTo>
                    <a:pt x="3056" y="135"/>
                    <a:pt x="2370" y="16"/>
                    <a:pt x="1647" y="16"/>
                  </a:cubicBezTo>
                  <a:cubicBezTo>
                    <a:pt x="1642" y="16"/>
                    <a:pt x="1637" y="16"/>
                    <a:pt x="1632" y="16"/>
                  </a:cubicBezTo>
                  <a:cubicBezTo>
                    <a:pt x="1433" y="16"/>
                    <a:pt x="1212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6693225" y="1567500"/>
              <a:ext cx="100150" cy="14325"/>
            </a:xfrm>
            <a:custGeom>
              <a:avLst/>
              <a:gdLst/>
              <a:ahLst/>
              <a:cxnLst/>
              <a:rect l="l" t="t" r="r" b="b"/>
              <a:pathLst>
                <a:path w="4006" h="573" extrusionOk="0">
                  <a:moveTo>
                    <a:pt x="1640" y="1"/>
                  </a:moveTo>
                  <a:cubicBezTo>
                    <a:pt x="1100" y="1"/>
                    <a:pt x="567" y="60"/>
                    <a:pt x="64" y="224"/>
                  </a:cubicBezTo>
                  <a:cubicBezTo>
                    <a:pt x="0" y="242"/>
                    <a:pt x="0" y="330"/>
                    <a:pt x="64" y="350"/>
                  </a:cubicBezTo>
                  <a:cubicBezTo>
                    <a:pt x="567" y="514"/>
                    <a:pt x="1099" y="573"/>
                    <a:pt x="1639" y="573"/>
                  </a:cubicBezTo>
                  <a:cubicBezTo>
                    <a:pt x="2420" y="573"/>
                    <a:pt x="3216" y="449"/>
                    <a:pt x="3955" y="337"/>
                  </a:cubicBezTo>
                  <a:cubicBezTo>
                    <a:pt x="4006" y="330"/>
                    <a:pt x="4006" y="243"/>
                    <a:pt x="3955" y="235"/>
                  </a:cubicBezTo>
                  <a:cubicBezTo>
                    <a:pt x="3216" y="125"/>
                    <a:pt x="2421" y="1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6885225" y="1570025"/>
              <a:ext cx="101325" cy="9300"/>
            </a:xfrm>
            <a:custGeom>
              <a:avLst/>
              <a:gdLst/>
              <a:ahLst/>
              <a:cxnLst/>
              <a:rect l="l" t="t" r="r" b="b"/>
              <a:pathLst>
                <a:path w="4053" h="372" extrusionOk="0">
                  <a:moveTo>
                    <a:pt x="1740" y="0"/>
                  </a:moveTo>
                  <a:cubicBezTo>
                    <a:pt x="1212" y="0"/>
                    <a:pt x="678" y="27"/>
                    <a:pt x="122" y="92"/>
                  </a:cubicBezTo>
                  <a:cubicBezTo>
                    <a:pt x="1" y="106"/>
                    <a:pt x="1" y="265"/>
                    <a:pt x="122" y="280"/>
                  </a:cubicBezTo>
                  <a:cubicBezTo>
                    <a:pt x="677" y="345"/>
                    <a:pt x="1211" y="372"/>
                    <a:pt x="1740" y="372"/>
                  </a:cubicBezTo>
                  <a:cubicBezTo>
                    <a:pt x="2479" y="372"/>
                    <a:pt x="3210" y="319"/>
                    <a:pt x="3982" y="239"/>
                  </a:cubicBezTo>
                  <a:cubicBezTo>
                    <a:pt x="4052" y="239"/>
                    <a:pt x="4052" y="133"/>
                    <a:pt x="3982" y="133"/>
                  </a:cubicBezTo>
                  <a:cubicBezTo>
                    <a:pt x="3210" y="53"/>
                    <a:pt x="2480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6751725" y="1831625"/>
              <a:ext cx="65825" cy="10825"/>
            </a:xfrm>
            <a:custGeom>
              <a:avLst/>
              <a:gdLst/>
              <a:ahLst/>
              <a:cxnLst/>
              <a:rect l="l" t="t" r="r" b="b"/>
              <a:pathLst>
                <a:path w="2633" h="433" extrusionOk="0">
                  <a:moveTo>
                    <a:pt x="1620" y="0"/>
                  </a:moveTo>
                  <a:cubicBezTo>
                    <a:pt x="1099" y="0"/>
                    <a:pt x="585" y="118"/>
                    <a:pt x="32" y="190"/>
                  </a:cubicBezTo>
                  <a:cubicBezTo>
                    <a:pt x="1" y="192"/>
                    <a:pt x="1" y="239"/>
                    <a:pt x="32" y="243"/>
                  </a:cubicBezTo>
                  <a:cubicBezTo>
                    <a:pt x="585" y="315"/>
                    <a:pt x="1099" y="433"/>
                    <a:pt x="1620" y="433"/>
                  </a:cubicBezTo>
                  <a:cubicBezTo>
                    <a:pt x="1935" y="433"/>
                    <a:pt x="2252" y="390"/>
                    <a:pt x="2581" y="269"/>
                  </a:cubicBezTo>
                  <a:cubicBezTo>
                    <a:pt x="2632" y="253"/>
                    <a:pt x="2632" y="180"/>
                    <a:pt x="2581" y="164"/>
                  </a:cubicBezTo>
                  <a:cubicBezTo>
                    <a:pt x="2252" y="43"/>
                    <a:pt x="1935" y="0"/>
                    <a:pt x="1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6886625" y="1582850"/>
              <a:ext cx="78350" cy="262850"/>
            </a:xfrm>
            <a:custGeom>
              <a:avLst/>
              <a:gdLst/>
              <a:ahLst/>
              <a:cxnLst/>
              <a:rect l="l" t="t" r="r" b="b"/>
              <a:pathLst>
                <a:path w="3134" h="10514" extrusionOk="0">
                  <a:moveTo>
                    <a:pt x="1633" y="1"/>
                  </a:moveTo>
                  <a:cubicBezTo>
                    <a:pt x="1622" y="1"/>
                    <a:pt x="1611" y="6"/>
                    <a:pt x="1605" y="17"/>
                  </a:cubicBezTo>
                  <a:cubicBezTo>
                    <a:pt x="1603" y="18"/>
                    <a:pt x="1603" y="20"/>
                    <a:pt x="1603" y="21"/>
                  </a:cubicBezTo>
                  <a:cubicBezTo>
                    <a:pt x="1573" y="11"/>
                    <a:pt x="1540" y="6"/>
                    <a:pt x="1508" y="6"/>
                  </a:cubicBezTo>
                  <a:cubicBezTo>
                    <a:pt x="1413" y="6"/>
                    <a:pt x="1318" y="51"/>
                    <a:pt x="1275" y="136"/>
                  </a:cubicBezTo>
                  <a:cubicBezTo>
                    <a:pt x="944" y="820"/>
                    <a:pt x="594" y="1496"/>
                    <a:pt x="263" y="2180"/>
                  </a:cubicBezTo>
                  <a:cubicBezTo>
                    <a:pt x="243" y="2216"/>
                    <a:pt x="272" y="2256"/>
                    <a:pt x="307" y="2256"/>
                  </a:cubicBezTo>
                  <a:cubicBezTo>
                    <a:pt x="315" y="2256"/>
                    <a:pt x="323" y="2254"/>
                    <a:pt x="332" y="2249"/>
                  </a:cubicBezTo>
                  <a:cubicBezTo>
                    <a:pt x="817" y="1975"/>
                    <a:pt x="1108" y="1485"/>
                    <a:pt x="1388" y="1002"/>
                  </a:cubicBezTo>
                  <a:lnTo>
                    <a:pt x="1388" y="1002"/>
                  </a:lnTo>
                  <a:cubicBezTo>
                    <a:pt x="1378" y="1273"/>
                    <a:pt x="1390" y="1549"/>
                    <a:pt x="1390" y="1824"/>
                  </a:cubicBezTo>
                  <a:cubicBezTo>
                    <a:pt x="1386" y="2861"/>
                    <a:pt x="1380" y="3899"/>
                    <a:pt x="1380" y="4936"/>
                  </a:cubicBezTo>
                  <a:cubicBezTo>
                    <a:pt x="1380" y="6462"/>
                    <a:pt x="1367" y="7946"/>
                    <a:pt x="1550" y="9451"/>
                  </a:cubicBezTo>
                  <a:cubicBezTo>
                    <a:pt x="1086" y="9011"/>
                    <a:pt x="609" y="8607"/>
                    <a:pt x="100" y="8201"/>
                  </a:cubicBezTo>
                  <a:cubicBezTo>
                    <a:pt x="90" y="8191"/>
                    <a:pt x="78" y="8186"/>
                    <a:pt x="66" y="8186"/>
                  </a:cubicBezTo>
                  <a:cubicBezTo>
                    <a:pt x="32" y="8186"/>
                    <a:pt x="1" y="8223"/>
                    <a:pt x="22" y="8261"/>
                  </a:cubicBezTo>
                  <a:cubicBezTo>
                    <a:pt x="387" y="8958"/>
                    <a:pt x="952" y="9444"/>
                    <a:pt x="1411" y="10059"/>
                  </a:cubicBezTo>
                  <a:cubicBezTo>
                    <a:pt x="1078" y="10059"/>
                    <a:pt x="743" y="10099"/>
                    <a:pt x="407" y="10218"/>
                  </a:cubicBezTo>
                  <a:cubicBezTo>
                    <a:pt x="340" y="10240"/>
                    <a:pt x="340" y="10335"/>
                    <a:pt x="407" y="10356"/>
                  </a:cubicBezTo>
                  <a:cubicBezTo>
                    <a:pt x="737" y="10473"/>
                    <a:pt x="1066" y="10514"/>
                    <a:pt x="1395" y="10514"/>
                  </a:cubicBezTo>
                  <a:cubicBezTo>
                    <a:pt x="1953" y="10514"/>
                    <a:pt x="2512" y="10396"/>
                    <a:pt x="3079" y="10333"/>
                  </a:cubicBezTo>
                  <a:cubicBezTo>
                    <a:pt x="3133" y="10327"/>
                    <a:pt x="3133" y="10249"/>
                    <a:pt x="3081" y="10241"/>
                  </a:cubicBezTo>
                  <a:cubicBezTo>
                    <a:pt x="2732" y="10202"/>
                    <a:pt x="2385" y="10143"/>
                    <a:pt x="2041" y="10103"/>
                  </a:cubicBezTo>
                  <a:cubicBezTo>
                    <a:pt x="2330" y="9565"/>
                    <a:pt x="2564" y="9123"/>
                    <a:pt x="2545" y="8478"/>
                  </a:cubicBezTo>
                  <a:cubicBezTo>
                    <a:pt x="2544" y="8438"/>
                    <a:pt x="2509" y="8411"/>
                    <a:pt x="2474" y="8411"/>
                  </a:cubicBezTo>
                  <a:cubicBezTo>
                    <a:pt x="2453" y="8411"/>
                    <a:pt x="2432" y="8421"/>
                    <a:pt x="2420" y="8445"/>
                  </a:cubicBezTo>
                  <a:cubicBezTo>
                    <a:pt x="2207" y="8837"/>
                    <a:pt x="1938" y="9186"/>
                    <a:pt x="1705" y="9564"/>
                  </a:cubicBezTo>
                  <a:cubicBezTo>
                    <a:pt x="1903" y="8020"/>
                    <a:pt x="1885" y="6501"/>
                    <a:pt x="1885" y="4936"/>
                  </a:cubicBezTo>
                  <a:cubicBezTo>
                    <a:pt x="1885" y="4026"/>
                    <a:pt x="1880" y="3115"/>
                    <a:pt x="1879" y="2205"/>
                  </a:cubicBezTo>
                  <a:cubicBezTo>
                    <a:pt x="1877" y="1823"/>
                    <a:pt x="1908" y="1419"/>
                    <a:pt x="1890" y="1027"/>
                  </a:cubicBezTo>
                  <a:lnTo>
                    <a:pt x="1890" y="1027"/>
                  </a:lnTo>
                  <a:cubicBezTo>
                    <a:pt x="2207" y="1334"/>
                    <a:pt x="2517" y="1649"/>
                    <a:pt x="2774" y="2003"/>
                  </a:cubicBezTo>
                  <a:cubicBezTo>
                    <a:pt x="2790" y="2028"/>
                    <a:pt x="2813" y="2038"/>
                    <a:pt x="2837" y="2038"/>
                  </a:cubicBezTo>
                  <a:cubicBezTo>
                    <a:pt x="2881" y="2038"/>
                    <a:pt x="2925" y="1999"/>
                    <a:pt x="2912" y="1944"/>
                  </a:cubicBezTo>
                  <a:cubicBezTo>
                    <a:pt x="2764" y="1176"/>
                    <a:pt x="2340" y="478"/>
                    <a:pt x="1678" y="58"/>
                  </a:cubicBezTo>
                  <a:cubicBezTo>
                    <a:pt x="1674" y="44"/>
                    <a:pt x="1669" y="30"/>
                    <a:pt x="1662" y="17"/>
                  </a:cubicBezTo>
                  <a:cubicBezTo>
                    <a:pt x="1655" y="6"/>
                    <a:pt x="1644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6520075" y="1451450"/>
              <a:ext cx="102375" cy="62250"/>
            </a:xfrm>
            <a:custGeom>
              <a:avLst/>
              <a:gdLst/>
              <a:ahLst/>
              <a:cxnLst/>
              <a:rect l="l" t="t" r="r" b="b"/>
              <a:pathLst>
                <a:path w="4095" h="2490" extrusionOk="0">
                  <a:moveTo>
                    <a:pt x="2479" y="0"/>
                  </a:moveTo>
                  <a:cubicBezTo>
                    <a:pt x="2478" y="0"/>
                    <a:pt x="2477" y="0"/>
                    <a:pt x="2476" y="0"/>
                  </a:cubicBezTo>
                  <a:lnTo>
                    <a:pt x="2421" y="0"/>
                  </a:lnTo>
                  <a:cubicBezTo>
                    <a:pt x="2364" y="0"/>
                    <a:pt x="2310" y="22"/>
                    <a:pt x="2269" y="64"/>
                  </a:cubicBezTo>
                  <a:cubicBezTo>
                    <a:pt x="2225" y="100"/>
                    <a:pt x="2200" y="156"/>
                    <a:pt x="2200" y="215"/>
                  </a:cubicBezTo>
                  <a:cubicBezTo>
                    <a:pt x="2200" y="218"/>
                    <a:pt x="2197" y="222"/>
                    <a:pt x="2197" y="225"/>
                  </a:cubicBezTo>
                  <a:cubicBezTo>
                    <a:pt x="2177" y="423"/>
                    <a:pt x="2161" y="619"/>
                    <a:pt x="2156" y="811"/>
                  </a:cubicBezTo>
                  <a:cubicBezTo>
                    <a:pt x="2055" y="1233"/>
                    <a:pt x="1784" y="1574"/>
                    <a:pt x="1267" y="1574"/>
                  </a:cubicBezTo>
                  <a:cubicBezTo>
                    <a:pt x="1260" y="1574"/>
                    <a:pt x="1253" y="1574"/>
                    <a:pt x="1245" y="1573"/>
                  </a:cubicBezTo>
                  <a:cubicBezTo>
                    <a:pt x="1091" y="1570"/>
                    <a:pt x="878" y="1498"/>
                    <a:pt x="922" y="1311"/>
                  </a:cubicBezTo>
                  <a:cubicBezTo>
                    <a:pt x="1009" y="941"/>
                    <a:pt x="1555" y="680"/>
                    <a:pt x="1913" y="680"/>
                  </a:cubicBezTo>
                  <a:cubicBezTo>
                    <a:pt x="1934" y="680"/>
                    <a:pt x="1954" y="681"/>
                    <a:pt x="1974" y="683"/>
                  </a:cubicBezTo>
                  <a:cubicBezTo>
                    <a:pt x="2021" y="683"/>
                    <a:pt x="2065" y="656"/>
                    <a:pt x="2090" y="615"/>
                  </a:cubicBezTo>
                  <a:cubicBezTo>
                    <a:pt x="2093" y="610"/>
                    <a:pt x="2095" y="604"/>
                    <a:pt x="2098" y="597"/>
                  </a:cubicBezTo>
                  <a:cubicBezTo>
                    <a:pt x="2100" y="592"/>
                    <a:pt x="2102" y="588"/>
                    <a:pt x="2103" y="584"/>
                  </a:cubicBezTo>
                  <a:cubicBezTo>
                    <a:pt x="2123" y="527"/>
                    <a:pt x="2090" y="463"/>
                    <a:pt x="2041" y="433"/>
                  </a:cubicBezTo>
                  <a:cubicBezTo>
                    <a:pt x="1940" y="371"/>
                    <a:pt x="1826" y="343"/>
                    <a:pt x="1708" y="343"/>
                  </a:cubicBezTo>
                  <a:cubicBezTo>
                    <a:pt x="954" y="343"/>
                    <a:pt x="1" y="1458"/>
                    <a:pt x="870" y="1888"/>
                  </a:cubicBezTo>
                  <a:cubicBezTo>
                    <a:pt x="1005" y="1956"/>
                    <a:pt x="1153" y="1985"/>
                    <a:pt x="1303" y="1985"/>
                  </a:cubicBezTo>
                  <a:cubicBezTo>
                    <a:pt x="1567" y="1985"/>
                    <a:pt x="1836" y="1894"/>
                    <a:pt x="2049" y="1754"/>
                  </a:cubicBezTo>
                  <a:cubicBezTo>
                    <a:pt x="2120" y="1706"/>
                    <a:pt x="2185" y="1652"/>
                    <a:pt x="2244" y="1590"/>
                  </a:cubicBezTo>
                  <a:cubicBezTo>
                    <a:pt x="2297" y="1775"/>
                    <a:pt x="2379" y="1951"/>
                    <a:pt x="2487" y="2110"/>
                  </a:cubicBezTo>
                  <a:cubicBezTo>
                    <a:pt x="2671" y="2382"/>
                    <a:pt x="2934" y="2490"/>
                    <a:pt x="3211" y="2490"/>
                  </a:cubicBezTo>
                  <a:cubicBezTo>
                    <a:pt x="3491" y="2490"/>
                    <a:pt x="3785" y="2380"/>
                    <a:pt x="4027" y="2218"/>
                  </a:cubicBezTo>
                  <a:cubicBezTo>
                    <a:pt x="4095" y="2179"/>
                    <a:pt x="4061" y="2081"/>
                    <a:pt x="3992" y="2081"/>
                  </a:cubicBezTo>
                  <a:cubicBezTo>
                    <a:pt x="3985" y="2081"/>
                    <a:pt x="3979" y="2082"/>
                    <a:pt x="3972" y="2084"/>
                  </a:cubicBezTo>
                  <a:cubicBezTo>
                    <a:pt x="3874" y="2102"/>
                    <a:pt x="3782" y="2111"/>
                    <a:pt x="3695" y="2111"/>
                  </a:cubicBezTo>
                  <a:cubicBezTo>
                    <a:pt x="3298" y="2111"/>
                    <a:pt x="3012" y="1916"/>
                    <a:pt x="2840" y="1488"/>
                  </a:cubicBezTo>
                  <a:cubicBezTo>
                    <a:pt x="2730" y="1219"/>
                    <a:pt x="2664" y="891"/>
                    <a:pt x="2646" y="579"/>
                  </a:cubicBezTo>
                  <a:cubicBezTo>
                    <a:pt x="2651" y="505"/>
                    <a:pt x="2653" y="433"/>
                    <a:pt x="2651" y="359"/>
                  </a:cubicBezTo>
                  <a:cubicBezTo>
                    <a:pt x="2679" y="320"/>
                    <a:pt x="2694" y="273"/>
                    <a:pt x="2692" y="225"/>
                  </a:cubicBezTo>
                  <a:cubicBezTo>
                    <a:pt x="2694" y="113"/>
                    <a:pt x="2623" y="0"/>
                    <a:pt x="2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6992725" y="1645225"/>
              <a:ext cx="94125" cy="98750"/>
            </a:xfrm>
            <a:custGeom>
              <a:avLst/>
              <a:gdLst/>
              <a:ahLst/>
              <a:cxnLst/>
              <a:rect l="l" t="t" r="r" b="b"/>
              <a:pathLst>
                <a:path w="3765" h="3950" extrusionOk="0">
                  <a:moveTo>
                    <a:pt x="994" y="663"/>
                  </a:moveTo>
                  <a:lnTo>
                    <a:pt x="994" y="663"/>
                  </a:lnTo>
                  <a:cubicBezTo>
                    <a:pt x="894" y="1157"/>
                    <a:pt x="686" y="1608"/>
                    <a:pt x="484" y="2062"/>
                  </a:cubicBezTo>
                  <a:cubicBezTo>
                    <a:pt x="502" y="1544"/>
                    <a:pt x="673" y="1025"/>
                    <a:pt x="994" y="663"/>
                  </a:cubicBezTo>
                  <a:close/>
                  <a:moveTo>
                    <a:pt x="1245" y="0"/>
                  </a:moveTo>
                  <a:cubicBezTo>
                    <a:pt x="1213" y="0"/>
                    <a:pt x="1181" y="8"/>
                    <a:pt x="1152" y="25"/>
                  </a:cubicBezTo>
                  <a:cubicBezTo>
                    <a:pt x="202" y="586"/>
                    <a:pt x="0" y="1747"/>
                    <a:pt x="203" y="2761"/>
                  </a:cubicBezTo>
                  <a:cubicBezTo>
                    <a:pt x="169" y="2864"/>
                    <a:pt x="135" y="2966"/>
                    <a:pt x="108" y="3073"/>
                  </a:cubicBezTo>
                  <a:cubicBezTo>
                    <a:pt x="98" y="3114"/>
                    <a:pt x="130" y="3147"/>
                    <a:pt x="165" y="3147"/>
                  </a:cubicBezTo>
                  <a:cubicBezTo>
                    <a:pt x="179" y="3147"/>
                    <a:pt x="193" y="3142"/>
                    <a:pt x="205" y="3130"/>
                  </a:cubicBezTo>
                  <a:cubicBezTo>
                    <a:pt x="230" y="3106"/>
                    <a:pt x="251" y="3076"/>
                    <a:pt x="274" y="3051"/>
                  </a:cubicBezTo>
                  <a:cubicBezTo>
                    <a:pt x="377" y="3389"/>
                    <a:pt x="559" y="3754"/>
                    <a:pt x="883" y="3899"/>
                  </a:cubicBezTo>
                  <a:cubicBezTo>
                    <a:pt x="959" y="3935"/>
                    <a:pt x="1030" y="3950"/>
                    <a:pt x="1097" y="3950"/>
                  </a:cubicBezTo>
                  <a:cubicBezTo>
                    <a:pt x="1317" y="3950"/>
                    <a:pt x="1489" y="3785"/>
                    <a:pt x="1659" y="3627"/>
                  </a:cubicBezTo>
                  <a:cubicBezTo>
                    <a:pt x="1903" y="3737"/>
                    <a:pt x="2110" y="3811"/>
                    <a:pt x="2370" y="3811"/>
                  </a:cubicBezTo>
                  <a:cubicBezTo>
                    <a:pt x="2457" y="3811"/>
                    <a:pt x="2549" y="3803"/>
                    <a:pt x="2651" y="3785"/>
                  </a:cubicBezTo>
                  <a:cubicBezTo>
                    <a:pt x="3114" y="3703"/>
                    <a:pt x="3489" y="3256"/>
                    <a:pt x="3727" y="2886"/>
                  </a:cubicBezTo>
                  <a:cubicBezTo>
                    <a:pt x="3764" y="2828"/>
                    <a:pt x="3714" y="2776"/>
                    <a:pt x="3660" y="2776"/>
                  </a:cubicBezTo>
                  <a:cubicBezTo>
                    <a:pt x="3642" y="2776"/>
                    <a:pt x="3624" y="2781"/>
                    <a:pt x="3609" y="2794"/>
                  </a:cubicBezTo>
                  <a:cubicBezTo>
                    <a:pt x="3253" y="3083"/>
                    <a:pt x="2891" y="3172"/>
                    <a:pt x="2453" y="3172"/>
                  </a:cubicBezTo>
                  <a:cubicBezTo>
                    <a:pt x="2434" y="3172"/>
                    <a:pt x="2414" y="3172"/>
                    <a:pt x="2393" y="3171"/>
                  </a:cubicBezTo>
                  <a:cubicBezTo>
                    <a:pt x="2182" y="3167"/>
                    <a:pt x="1956" y="3031"/>
                    <a:pt x="1745" y="3031"/>
                  </a:cubicBezTo>
                  <a:cubicBezTo>
                    <a:pt x="1688" y="3031"/>
                    <a:pt x="1633" y="3041"/>
                    <a:pt x="1578" y="3066"/>
                  </a:cubicBezTo>
                  <a:cubicBezTo>
                    <a:pt x="1349" y="3171"/>
                    <a:pt x="1244" y="3532"/>
                    <a:pt x="1068" y="3532"/>
                  </a:cubicBezTo>
                  <a:cubicBezTo>
                    <a:pt x="1000" y="3532"/>
                    <a:pt x="921" y="3478"/>
                    <a:pt x="820" y="3335"/>
                  </a:cubicBezTo>
                  <a:cubicBezTo>
                    <a:pt x="692" y="3155"/>
                    <a:pt x="609" y="2938"/>
                    <a:pt x="555" y="2710"/>
                  </a:cubicBezTo>
                  <a:cubicBezTo>
                    <a:pt x="1075" y="1990"/>
                    <a:pt x="1404" y="1039"/>
                    <a:pt x="1444" y="194"/>
                  </a:cubicBezTo>
                  <a:cubicBezTo>
                    <a:pt x="1449" y="80"/>
                    <a:pt x="1348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5643150" y="1997675"/>
              <a:ext cx="133725" cy="110000"/>
            </a:xfrm>
            <a:custGeom>
              <a:avLst/>
              <a:gdLst/>
              <a:ahLst/>
              <a:cxnLst/>
              <a:rect l="l" t="t" r="r" b="b"/>
              <a:pathLst>
                <a:path w="5349" h="4400" extrusionOk="0">
                  <a:moveTo>
                    <a:pt x="2502" y="1117"/>
                  </a:moveTo>
                  <a:cubicBezTo>
                    <a:pt x="2590" y="1332"/>
                    <a:pt x="2672" y="1549"/>
                    <a:pt x="2756" y="1765"/>
                  </a:cubicBezTo>
                  <a:cubicBezTo>
                    <a:pt x="2553" y="1785"/>
                    <a:pt x="2347" y="1814"/>
                    <a:pt x="2144" y="1852"/>
                  </a:cubicBezTo>
                  <a:cubicBezTo>
                    <a:pt x="2264" y="1608"/>
                    <a:pt x="2384" y="1363"/>
                    <a:pt x="2502" y="1117"/>
                  </a:cubicBezTo>
                  <a:close/>
                  <a:moveTo>
                    <a:pt x="2517" y="1"/>
                  </a:moveTo>
                  <a:cubicBezTo>
                    <a:pt x="2400" y="1"/>
                    <a:pt x="2284" y="54"/>
                    <a:pt x="2231" y="162"/>
                  </a:cubicBezTo>
                  <a:cubicBezTo>
                    <a:pt x="1929" y="786"/>
                    <a:pt x="1639" y="1416"/>
                    <a:pt x="1337" y="2039"/>
                  </a:cubicBezTo>
                  <a:cubicBezTo>
                    <a:pt x="909" y="2155"/>
                    <a:pt x="489" y="2293"/>
                    <a:pt x="85" y="2429"/>
                  </a:cubicBezTo>
                  <a:cubicBezTo>
                    <a:pt x="0" y="2459"/>
                    <a:pt x="29" y="2573"/>
                    <a:pt x="110" y="2573"/>
                  </a:cubicBezTo>
                  <a:cubicBezTo>
                    <a:pt x="115" y="2573"/>
                    <a:pt x="120" y="2573"/>
                    <a:pt x="125" y="2572"/>
                  </a:cubicBezTo>
                  <a:cubicBezTo>
                    <a:pt x="461" y="2518"/>
                    <a:pt x="805" y="2466"/>
                    <a:pt x="1153" y="2418"/>
                  </a:cubicBezTo>
                  <a:lnTo>
                    <a:pt x="1153" y="2418"/>
                  </a:lnTo>
                  <a:cubicBezTo>
                    <a:pt x="1148" y="2428"/>
                    <a:pt x="1143" y="2439"/>
                    <a:pt x="1137" y="2451"/>
                  </a:cubicBezTo>
                  <a:cubicBezTo>
                    <a:pt x="825" y="3068"/>
                    <a:pt x="399" y="3647"/>
                    <a:pt x="141" y="4286"/>
                  </a:cubicBezTo>
                  <a:cubicBezTo>
                    <a:pt x="118" y="4343"/>
                    <a:pt x="174" y="4399"/>
                    <a:pt x="228" y="4399"/>
                  </a:cubicBezTo>
                  <a:cubicBezTo>
                    <a:pt x="235" y="4399"/>
                    <a:pt x="242" y="4398"/>
                    <a:pt x="249" y="4396"/>
                  </a:cubicBezTo>
                  <a:cubicBezTo>
                    <a:pt x="871" y="4198"/>
                    <a:pt x="1255" y="3507"/>
                    <a:pt x="1560" y="2976"/>
                  </a:cubicBezTo>
                  <a:cubicBezTo>
                    <a:pt x="1681" y="2762"/>
                    <a:pt x="1791" y="2544"/>
                    <a:pt x="1903" y="2328"/>
                  </a:cubicBezTo>
                  <a:cubicBezTo>
                    <a:pt x="2249" y="2292"/>
                    <a:pt x="2598" y="2272"/>
                    <a:pt x="2946" y="2264"/>
                  </a:cubicBezTo>
                  <a:cubicBezTo>
                    <a:pt x="3196" y="2930"/>
                    <a:pt x="3445" y="3596"/>
                    <a:pt x="3773" y="4232"/>
                  </a:cubicBezTo>
                  <a:cubicBezTo>
                    <a:pt x="3788" y="4262"/>
                    <a:pt x="3812" y="4275"/>
                    <a:pt x="3837" y="4275"/>
                  </a:cubicBezTo>
                  <a:cubicBezTo>
                    <a:pt x="3880" y="4275"/>
                    <a:pt x="3924" y="4239"/>
                    <a:pt x="3929" y="4191"/>
                  </a:cubicBezTo>
                  <a:cubicBezTo>
                    <a:pt x="3988" y="3530"/>
                    <a:pt x="3885" y="2895"/>
                    <a:pt x="3698" y="2279"/>
                  </a:cubicBezTo>
                  <a:lnTo>
                    <a:pt x="3698" y="2279"/>
                  </a:lnTo>
                  <a:cubicBezTo>
                    <a:pt x="4188" y="2306"/>
                    <a:pt x="4672" y="2374"/>
                    <a:pt x="5138" y="2505"/>
                  </a:cubicBezTo>
                  <a:cubicBezTo>
                    <a:pt x="5151" y="2508"/>
                    <a:pt x="5163" y="2510"/>
                    <a:pt x="5174" y="2510"/>
                  </a:cubicBezTo>
                  <a:cubicBezTo>
                    <a:pt x="5293" y="2510"/>
                    <a:pt x="5348" y="2339"/>
                    <a:pt x="5236" y="2269"/>
                  </a:cubicBezTo>
                  <a:cubicBezTo>
                    <a:pt x="4692" y="1934"/>
                    <a:pt x="4113" y="1785"/>
                    <a:pt x="3520" y="1750"/>
                  </a:cubicBezTo>
                  <a:cubicBezTo>
                    <a:pt x="3315" y="1209"/>
                    <a:pt x="3061" y="681"/>
                    <a:pt x="2804" y="162"/>
                  </a:cubicBezTo>
                  <a:cubicBezTo>
                    <a:pt x="2750" y="55"/>
                    <a:pt x="2633" y="1"/>
                    <a:pt x="2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6545275" y="1992050"/>
              <a:ext cx="82150" cy="122525"/>
            </a:xfrm>
            <a:custGeom>
              <a:avLst/>
              <a:gdLst/>
              <a:ahLst/>
              <a:cxnLst/>
              <a:rect l="l" t="t" r="r" b="b"/>
              <a:pathLst>
                <a:path w="3286" h="4901" extrusionOk="0">
                  <a:moveTo>
                    <a:pt x="689" y="0"/>
                  </a:moveTo>
                  <a:cubicBezTo>
                    <a:pt x="474" y="0"/>
                    <a:pt x="351" y="201"/>
                    <a:pt x="388" y="397"/>
                  </a:cubicBezTo>
                  <a:cubicBezTo>
                    <a:pt x="624" y="1606"/>
                    <a:pt x="295" y="2976"/>
                    <a:pt x="828" y="4114"/>
                  </a:cubicBezTo>
                  <a:cubicBezTo>
                    <a:pt x="848" y="4158"/>
                    <a:pt x="882" y="4176"/>
                    <a:pt x="919" y="4176"/>
                  </a:cubicBezTo>
                  <a:cubicBezTo>
                    <a:pt x="982" y="4176"/>
                    <a:pt x="1051" y="4122"/>
                    <a:pt x="1056" y="4052"/>
                  </a:cubicBezTo>
                  <a:cubicBezTo>
                    <a:pt x="1135" y="2942"/>
                    <a:pt x="1156" y="1778"/>
                    <a:pt x="1038" y="661"/>
                  </a:cubicBezTo>
                  <a:lnTo>
                    <a:pt x="1038" y="661"/>
                  </a:lnTo>
                  <a:cubicBezTo>
                    <a:pt x="1459" y="717"/>
                    <a:pt x="1861" y="837"/>
                    <a:pt x="2196" y="1122"/>
                  </a:cubicBezTo>
                  <a:cubicBezTo>
                    <a:pt x="2888" y="1711"/>
                    <a:pt x="1993" y="2287"/>
                    <a:pt x="1469" y="2485"/>
                  </a:cubicBezTo>
                  <a:cubicBezTo>
                    <a:pt x="1203" y="2587"/>
                    <a:pt x="1277" y="2983"/>
                    <a:pt x="1513" y="2983"/>
                  </a:cubicBezTo>
                  <a:cubicBezTo>
                    <a:pt x="1541" y="2983"/>
                    <a:pt x="1571" y="2978"/>
                    <a:pt x="1602" y="2966"/>
                  </a:cubicBezTo>
                  <a:cubicBezTo>
                    <a:pt x="1801" y="2892"/>
                    <a:pt x="1992" y="2854"/>
                    <a:pt x="2155" y="2854"/>
                  </a:cubicBezTo>
                  <a:cubicBezTo>
                    <a:pt x="2593" y="2854"/>
                    <a:pt x="2823" y="3131"/>
                    <a:pt x="2442" y="3726"/>
                  </a:cubicBezTo>
                  <a:cubicBezTo>
                    <a:pt x="2048" y="4340"/>
                    <a:pt x="1134" y="4602"/>
                    <a:pt x="398" y="4602"/>
                  </a:cubicBezTo>
                  <a:cubicBezTo>
                    <a:pt x="291" y="4602"/>
                    <a:pt x="187" y="4596"/>
                    <a:pt x="90" y="4585"/>
                  </a:cubicBezTo>
                  <a:cubicBezTo>
                    <a:pt x="86" y="4585"/>
                    <a:pt x="83" y="4585"/>
                    <a:pt x="80" y="4585"/>
                  </a:cubicBezTo>
                  <a:cubicBezTo>
                    <a:pt x="4" y="4585"/>
                    <a:pt x="0" y="4703"/>
                    <a:pt x="70" y="4726"/>
                  </a:cubicBezTo>
                  <a:cubicBezTo>
                    <a:pt x="406" y="4837"/>
                    <a:pt x="769" y="4901"/>
                    <a:pt x="1124" y="4901"/>
                  </a:cubicBezTo>
                  <a:cubicBezTo>
                    <a:pt x="1962" y="4901"/>
                    <a:pt x="2759" y="4546"/>
                    <a:pt x="3067" y="3619"/>
                  </a:cubicBezTo>
                  <a:cubicBezTo>
                    <a:pt x="3285" y="2955"/>
                    <a:pt x="3029" y="2574"/>
                    <a:pt x="2601" y="2428"/>
                  </a:cubicBezTo>
                  <a:cubicBezTo>
                    <a:pt x="2924" y="2156"/>
                    <a:pt x="3131" y="1795"/>
                    <a:pt x="3059" y="1290"/>
                  </a:cubicBezTo>
                  <a:cubicBezTo>
                    <a:pt x="2918" y="294"/>
                    <a:pt x="1479" y="5"/>
                    <a:pt x="692" y="0"/>
                  </a:cubicBezTo>
                  <a:cubicBezTo>
                    <a:pt x="691" y="0"/>
                    <a:pt x="690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6100200" y="1037175"/>
              <a:ext cx="54775" cy="77875"/>
            </a:xfrm>
            <a:custGeom>
              <a:avLst/>
              <a:gdLst/>
              <a:ahLst/>
              <a:cxnLst/>
              <a:rect l="l" t="t" r="r" b="b"/>
              <a:pathLst>
                <a:path w="2191" h="3115" extrusionOk="0">
                  <a:moveTo>
                    <a:pt x="1529" y="0"/>
                  </a:moveTo>
                  <a:cubicBezTo>
                    <a:pt x="1403" y="0"/>
                    <a:pt x="1282" y="22"/>
                    <a:pt x="1201" y="59"/>
                  </a:cubicBezTo>
                  <a:cubicBezTo>
                    <a:pt x="765" y="254"/>
                    <a:pt x="507" y="708"/>
                    <a:pt x="357" y="1141"/>
                  </a:cubicBezTo>
                  <a:cubicBezTo>
                    <a:pt x="0" y="2157"/>
                    <a:pt x="573" y="3115"/>
                    <a:pt x="1515" y="3115"/>
                  </a:cubicBezTo>
                  <a:cubicBezTo>
                    <a:pt x="1701" y="3115"/>
                    <a:pt x="1900" y="3078"/>
                    <a:pt x="2110" y="2997"/>
                  </a:cubicBezTo>
                  <a:cubicBezTo>
                    <a:pt x="2176" y="2972"/>
                    <a:pt x="2191" y="2867"/>
                    <a:pt x="2110" y="2847"/>
                  </a:cubicBezTo>
                  <a:cubicBezTo>
                    <a:pt x="1731" y="2759"/>
                    <a:pt x="1216" y="2641"/>
                    <a:pt x="970" y="2306"/>
                  </a:cubicBezTo>
                  <a:cubicBezTo>
                    <a:pt x="757" y="2014"/>
                    <a:pt x="803" y="1616"/>
                    <a:pt x="899" y="1291"/>
                  </a:cubicBezTo>
                  <a:cubicBezTo>
                    <a:pt x="990" y="986"/>
                    <a:pt x="1183" y="672"/>
                    <a:pt x="1469" y="516"/>
                  </a:cubicBezTo>
                  <a:cubicBezTo>
                    <a:pt x="1501" y="499"/>
                    <a:pt x="1552" y="494"/>
                    <a:pt x="1611" y="494"/>
                  </a:cubicBezTo>
                  <a:cubicBezTo>
                    <a:pt x="1681" y="494"/>
                    <a:pt x="1762" y="501"/>
                    <a:pt x="1836" y="501"/>
                  </a:cubicBezTo>
                  <a:cubicBezTo>
                    <a:pt x="1945" y="501"/>
                    <a:pt x="2038" y="486"/>
                    <a:pt x="2053" y="413"/>
                  </a:cubicBezTo>
                  <a:cubicBezTo>
                    <a:pt x="2115" y="110"/>
                    <a:pt x="1810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5875800" y="2109725"/>
              <a:ext cx="460000" cy="200250"/>
            </a:xfrm>
            <a:custGeom>
              <a:avLst/>
              <a:gdLst/>
              <a:ahLst/>
              <a:cxnLst/>
              <a:rect l="l" t="t" r="r" b="b"/>
              <a:pathLst>
                <a:path w="18400" h="8010" extrusionOk="0">
                  <a:moveTo>
                    <a:pt x="14456" y="1745"/>
                  </a:moveTo>
                  <a:lnTo>
                    <a:pt x="14456" y="1745"/>
                  </a:lnTo>
                  <a:cubicBezTo>
                    <a:pt x="14457" y="1811"/>
                    <a:pt x="14454" y="1875"/>
                    <a:pt x="14454" y="1939"/>
                  </a:cubicBezTo>
                  <a:cubicBezTo>
                    <a:pt x="14095" y="2193"/>
                    <a:pt x="13739" y="2450"/>
                    <a:pt x="13448" y="2785"/>
                  </a:cubicBezTo>
                  <a:cubicBezTo>
                    <a:pt x="13418" y="2820"/>
                    <a:pt x="13444" y="2863"/>
                    <a:pt x="13484" y="2863"/>
                  </a:cubicBezTo>
                  <a:cubicBezTo>
                    <a:pt x="13487" y="2863"/>
                    <a:pt x="13490" y="2863"/>
                    <a:pt x="13493" y="2862"/>
                  </a:cubicBezTo>
                  <a:cubicBezTo>
                    <a:pt x="13840" y="2815"/>
                    <a:pt x="14139" y="2641"/>
                    <a:pt x="14433" y="2457"/>
                  </a:cubicBezTo>
                  <a:lnTo>
                    <a:pt x="14433" y="2457"/>
                  </a:lnTo>
                  <a:cubicBezTo>
                    <a:pt x="14328" y="3651"/>
                    <a:pt x="13855" y="4829"/>
                    <a:pt x="13214" y="5900"/>
                  </a:cubicBezTo>
                  <a:cubicBezTo>
                    <a:pt x="13160" y="5754"/>
                    <a:pt x="13128" y="5572"/>
                    <a:pt x="13084" y="5413"/>
                  </a:cubicBezTo>
                  <a:cubicBezTo>
                    <a:pt x="13009" y="5147"/>
                    <a:pt x="12902" y="4998"/>
                    <a:pt x="12768" y="4790"/>
                  </a:cubicBezTo>
                  <a:cubicBezTo>
                    <a:pt x="12755" y="4772"/>
                    <a:pt x="12738" y="4764"/>
                    <a:pt x="12720" y="4764"/>
                  </a:cubicBezTo>
                  <a:cubicBezTo>
                    <a:pt x="12687" y="4764"/>
                    <a:pt x="12656" y="4792"/>
                    <a:pt x="12664" y="4832"/>
                  </a:cubicBezTo>
                  <a:cubicBezTo>
                    <a:pt x="12681" y="4921"/>
                    <a:pt x="12617" y="5054"/>
                    <a:pt x="12631" y="5157"/>
                  </a:cubicBezTo>
                  <a:cubicBezTo>
                    <a:pt x="12671" y="5454"/>
                    <a:pt x="12731" y="5748"/>
                    <a:pt x="12810" y="6036"/>
                  </a:cubicBezTo>
                  <a:cubicBezTo>
                    <a:pt x="12830" y="6102"/>
                    <a:pt x="12851" y="6164"/>
                    <a:pt x="12874" y="6225"/>
                  </a:cubicBezTo>
                  <a:cubicBezTo>
                    <a:pt x="12333" y="5616"/>
                    <a:pt x="11783" y="5018"/>
                    <a:pt x="11194" y="4437"/>
                  </a:cubicBezTo>
                  <a:cubicBezTo>
                    <a:pt x="10679" y="3930"/>
                    <a:pt x="10164" y="3423"/>
                    <a:pt x="9651" y="2916"/>
                  </a:cubicBezTo>
                  <a:cubicBezTo>
                    <a:pt x="9273" y="2546"/>
                    <a:pt x="8913" y="2096"/>
                    <a:pt x="8479" y="1775"/>
                  </a:cubicBezTo>
                  <a:lnTo>
                    <a:pt x="8479" y="1775"/>
                  </a:lnTo>
                  <a:cubicBezTo>
                    <a:pt x="8744" y="1776"/>
                    <a:pt x="9008" y="1776"/>
                    <a:pt x="9272" y="1778"/>
                  </a:cubicBezTo>
                  <a:cubicBezTo>
                    <a:pt x="9534" y="1778"/>
                    <a:pt x="9796" y="1779"/>
                    <a:pt x="10058" y="1779"/>
                  </a:cubicBezTo>
                  <a:cubicBezTo>
                    <a:pt x="11527" y="1779"/>
                    <a:pt x="12991" y="1770"/>
                    <a:pt x="14456" y="1745"/>
                  </a:cubicBezTo>
                  <a:close/>
                  <a:moveTo>
                    <a:pt x="14152" y="0"/>
                  </a:moveTo>
                  <a:cubicBezTo>
                    <a:pt x="14117" y="0"/>
                    <a:pt x="14079" y="34"/>
                    <a:pt x="14095" y="70"/>
                  </a:cubicBezTo>
                  <a:cubicBezTo>
                    <a:pt x="14269" y="500"/>
                    <a:pt x="14382" y="951"/>
                    <a:pt x="14428" y="1412"/>
                  </a:cubicBezTo>
                  <a:cubicBezTo>
                    <a:pt x="13051" y="1390"/>
                    <a:pt x="11673" y="1381"/>
                    <a:pt x="10293" y="1381"/>
                  </a:cubicBezTo>
                  <a:cubicBezTo>
                    <a:pt x="9953" y="1381"/>
                    <a:pt x="9613" y="1382"/>
                    <a:pt x="9273" y="1382"/>
                  </a:cubicBezTo>
                  <a:cubicBezTo>
                    <a:pt x="8873" y="1382"/>
                    <a:pt x="8475" y="1384"/>
                    <a:pt x="8076" y="1386"/>
                  </a:cubicBezTo>
                  <a:cubicBezTo>
                    <a:pt x="8146" y="1307"/>
                    <a:pt x="8217" y="1228"/>
                    <a:pt x="8288" y="1148"/>
                  </a:cubicBezTo>
                  <a:cubicBezTo>
                    <a:pt x="8330" y="1102"/>
                    <a:pt x="8289" y="1040"/>
                    <a:pt x="8240" y="1040"/>
                  </a:cubicBezTo>
                  <a:cubicBezTo>
                    <a:pt x="8226" y="1040"/>
                    <a:pt x="8211" y="1046"/>
                    <a:pt x="8197" y="1058"/>
                  </a:cubicBezTo>
                  <a:cubicBezTo>
                    <a:pt x="8074" y="1168"/>
                    <a:pt x="7951" y="1277"/>
                    <a:pt x="7828" y="1386"/>
                  </a:cubicBezTo>
                  <a:cubicBezTo>
                    <a:pt x="6696" y="1389"/>
                    <a:pt x="5564" y="1391"/>
                    <a:pt x="4431" y="1397"/>
                  </a:cubicBezTo>
                  <a:cubicBezTo>
                    <a:pt x="4319" y="1398"/>
                    <a:pt x="4207" y="1398"/>
                    <a:pt x="4094" y="1398"/>
                  </a:cubicBezTo>
                  <a:cubicBezTo>
                    <a:pt x="3666" y="1398"/>
                    <a:pt x="3235" y="1394"/>
                    <a:pt x="2803" y="1394"/>
                  </a:cubicBezTo>
                  <a:cubicBezTo>
                    <a:pt x="1877" y="1394"/>
                    <a:pt x="948" y="1414"/>
                    <a:pt x="40" y="1540"/>
                  </a:cubicBezTo>
                  <a:cubicBezTo>
                    <a:pt x="0" y="1545"/>
                    <a:pt x="0" y="1614"/>
                    <a:pt x="40" y="1619"/>
                  </a:cubicBezTo>
                  <a:cubicBezTo>
                    <a:pt x="939" y="1743"/>
                    <a:pt x="1859" y="1764"/>
                    <a:pt x="2776" y="1764"/>
                  </a:cubicBezTo>
                  <a:cubicBezTo>
                    <a:pt x="3237" y="1764"/>
                    <a:pt x="3697" y="1759"/>
                    <a:pt x="4154" y="1759"/>
                  </a:cubicBezTo>
                  <a:cubicBezTo>
                    <a:pt x="4246" y="1759"/>
                    <a:pt x="4339" y="1759"/>
                    <a:pt x="4431" y="1760"/>
                  </a:cubicBezTo>
                  <a:cubicBezTo>
                    <a:pt x="5420" y="1766"/>
                    <a:pt x="6409" y="1768"/>
                    <a:pt x="7398" y="1771"/>
                  </a:cubicBezTo>
                  <a:cubicBezTo>
                    <a:pt x="6775" y="2324"/>
                    <a:pt x="6158" y="2882"/>
                    <a:pt x="5569" y="3479"/>
                  </a:cubicBezTo>
                  <a:cubicBezTo>
                    <a:pt x="4752" y="4307"/>
                    <a:pt x="3742" y="5114"/>
                    <a:pt x="3158" y="6130"/>
                  </a:cubicBezTo>
                  <a:cubicBezTo>
                    <a:pt x="3137" y="6160"/>
                    <a:pt x="3162" y="6194"/>
                    <a:pt x="3192" y="6194"/>
                  </a:cubicBezTo>
                  <a:cubicBezTo>
                    <a:pt x="3200" y="6194"/>
                    <a:pt x="3208" y="6192"/>
                    <a:pt x="3215" y="6187"/>
                  </a:cubicBezTo>
                  <a:cubicBezTo>
                    <a:pt x="4137" y="5656"/>
                    <a:pt x="4862" y="4765"/>
                    <a:pt x="5614" y="4024"/>
                  </a:cubicBezTo>
                  <a:cubicBezTo>
                    <a:pt x="5943" y="3699"/>
                    <a:pt x="6260" y="3366"/>
                    <a:pt x="6575" y="3031"/>
                  </a:cubicBezTo>
                  <a:cubicBezTo>
                    <a:pt x="6967" y="3471"/>
                    <a:pt x="7395" y="3800"/>
                    <a:pt x="7667" y="4358"/>
                  </a:cubicBezTo>
                  <a:cubicBezTo>
                    <a:pt x="7703" y="4429"/>
                    <a:pt x="7785" y="4468"/>
                    <a:pt x="7864" y="4468"/>
                  </a:cubicBezTo>
                  <a:cubicBezTo>
                    <a:pt x="7923" y="4468"/>
                    <a:pt x="7980" y="4447"/>
                    <a:pt x="8019" y="4402"/>
                  </a:cubicBezTo>
                  <a:cubicBezTo>
                    <a:pt x="8210" y="4179"/>
                    <a:pt x="9310" y="3308"/>
                    <a:pt x="8959" y="2957"/>
                  </a:cubicBezTo>
                  <a:cubicBezTo>
                    <a:pt x="8926" y="2924"/>
                    <a:pt x="8887" y="2909"/>
                    <a:pt x="8843" y="2909"/>
                  </a:cubicBezTo>
                  <a:cubicBezTo>
                    <a:pt x="8577" y="2909"/>
                    <a:pt x="8141" y="3466"/>
                    <a:pt x="7876" y="3837"/>
                  </a:cubicBezTo>
                  <a:cubicBezTo>
                    <a:pt x="7602" y="3402"/>
                    <a:pt x="7213" y="2929"/>
                    <a:pt x="6724" y="2875"/>
                  </a:cubicBezTo>
                  <a:cubicBezTo>
                    <a:pt x="7062" y="2511"/>
                    <a:pt x="7395" y="2142"/>
                    <a:pt x="7728" y="1771"/>
                  </a:cubicBezTo>
                  <a:lnTo>
                    <a:pt x="7946" y="1771"/>
                  </a:lnTo>
                  <a:cubicBezTo>
                    <a:pt x="8206" y="2260"/>
                    <a:pt x="8652" y="2619"/>
                    <a:pt x="9041" y="3015"/>
                  </a:cubicBezTo>
                  <a:lnTo>
                    <a:pt x="10561" y="4558"/>
                  </a:lnTo>
                  <a:cubicBezTo>
                    <a:pt x="11273" y="5280"/>
                    <a:pt x="12005" y="5956"/>
                    <a:pt x="12751" y="6622"/>
                  </a:cubicBezTo>
                  <a:cubicBezTo>
                    <a:pt x="12436" y="7075"/>
                    <a:pt x="12095" y="7509"/>
                    <a:pt x="11732" y="7924"/>
                  </a:cubicBezTo>
                  <a:cubicBezTo>
                    <a:pt x="11696" y="7960"/>
                    <a:pt x="11729" y="8010"/>
                    <a:pt x="11768" y="8010"/>
                  </a:cubicBezTo>
                  <a:cubicBezTo>
                    <a:pt x="11779" y="8010"/>
                    <a:pt x="11791" y="8006"/>
                    <a:pt x="11801" y="7995"/>
                  </a:cubicBezTo>
                  <a:cubicBezTo>
                    <a:pt x="12182" y="7675"/>
                    <a:pt x="12581" y="7270"/>
                    <a:pt x="12956" y="6806"/>
                  </a:cubicBezTo>
                  <a:cubicBezTo>
                    <a:pt x="13302" y="7111"/>
                    <a:pt x="13650" y="7418"/>
                    <a:pt x="14003" y="7724"/>
                  </a:cubicBezTo>
                  <a:cubicBezTo>
                    <a:pt x="14018" y="7739"/>
                    <a:pt x="14035" y="7746"/>
                    <a:pt x="14052" y="7746"/>
                  </a:cubicBezTo>
                  <a:cubicBezTo>
                    <a:pt x="14107" y="7746"/>
                    <a:pt x="14153" y="7674"/>
                    <a:pt x="14103" y="7623"/>
                  </a:cubicBezTo>
                  <a:cubicBezTo>
                    <a:pt x="13819" y="7296"/>
                    <a:pt x="13537" y="6973"/>
                    <a:pt x="13255" y="6653"/>
                  </a:cubicBezTo>
                  <a:lnTo>
                    <a:pt x="13255" y="6653"/>
                  </a:lnTo>
                  <a:cubicBezTo>
                    <a:pt x="13309" y="6673"/>
                    <a:pt x="13365" y="6684"/>
                    <a:pt x="13422" y="6691"/>
                  </a:cubicBezTo>
                  <a:cubicBezTo>
                    <a:pt x="13458" y="6694"/>
                    <a:pt x="13493" y="6695"/>
                    <a:pt x="13528" y="6695"/>
                  </a:cubicBezTo>
                  <a:cubicBezTo>
                    <a:pt x="14430" y="6695"/>
                    <a:pt x="15230" y="5715"/>
                    <a:pt x="15896" y="5256"/>
                  </a:cubicBezTo>
                  <a:cubicBezTo>
                    <a:pt x="15948" y="5219"/>
                    <a:pt x="15927" y="5128"/>
                    <a:pt x="15869" y="5128"/>
                  </a:cubicBezTo>
                  <a:cubicBezTo>
                    <a:pt x="15862" y="5128"/>
                    <a:pt x="15854" y="5129"/>
                    <a:pt x="15845" y="5132"/>
                  </a:cubicBezTo>
                  <a:cubicBezTo>
                    <a:pt x="15113" y="5420"/>
                    <a:pt x="14442" y="5830"/>
                    <a:pt x="13721" y="6130"/>
                  </a:cubicBezTo>
                  <a:cubicBezTo>
                    <a:pt x="13645" y="6162"/>
                    <a:pt x="13580" y="6176"/>
                    <a:pt x="13525" y="6176"/>
                  </a:cubicBezTo>
                  <a:cubicBezTo>
                    <a:pt x="13493" y="6176"/>
                    <a:pt x="13463" y="6171"/>
                    <a:pt x="13437" y="6163"/>
                  </a:cubicBezTo>
                  <a:cubicBezTo>
                    <a:pt x="14205" y="5055"/>
                    <a:pt x="14808" y="3730"/>
                    <a:pt x="14892" y="2467"/>
                  </a:cubicBezTo>
                  <a:cubicBezTo>
                    <a:pt x="14897" y="2462"/>
                    <a:pt x="14903" y="2457"/>
                    <a:pt x="14908" y="2452"/>
                  </a:cubicBezTo>
                  <a:cubicBezTo>
                    <a:pt x="15258" y="2867"/>
                    <a:pt x="15663" y="3205"/>
                    <a:pt x="16116" y="3535"/>
                  </a:cubicBezTo>
                  <a:cubicBezTo>
                    <a:pt x="16125" y="3542"/>
                    <a:pt x="16135" y="3545"/>
                    <a:pt x="16145" y="3545"/>
                  </a:cubicBezTo>
                  <a:cubicBezTo>
                    <a:pt x="16187" y="3545"/>
                    <a:pt x="16227" y="3491"/>
                    <a:pt x="16199" y="3451"/>
                  </a:cubicBezTo>
                  <a:cubicBezTo>
                    <a:pt x="15801" y="2882"/>
                    <a:pt x="15456" y="2304"/>
                    <a:pt x="14974" y="1798"/>
                  </a:cubicBezTo>
                  <a:cubicBezTo>
                    <a:pt x="14948" y="1773"/>
                    <a:pt x="14917" y="1753"/>
                    <a:pt x="14880" y="1743"/>
                  </a:cubicBezTo>
                  <a:lnTo>
                    <a:pt x="14880" y="1735"/>
                  </a:lnTo>
                  <a:cubicBezTo>
                    <a:pt x="16032" y="1714"/>
                    <a:pt x="17185" y="1684"/>
                    <a:pt x="18338" y="1633"/>
                  </a:cubicBezTo>
                  <a:cubicBezTo>
                    <a:pt x="18399" y="1620"/>
                    <a:pt x="18397" y="1535"/>
                    <a:pt x="18337" y="1524"/>
                  </a:cubicBezTo>
                  <a:cubicBezTo>
                    <a:pt x="17167" y="1473"/>
                    <a:pt x="15999" y="1442"/>
                    <a:pt x="14831" y="1420"/>
                  </a:cubicBezTo>
                  <a:cubicBezTo>
                    <a:pt x="14733" y="907"/>
                    <a:pt x="14511" y="426"/>
                    <a:pt x="14187" y="16"/>
                  </a:cubicBezTo>
                  <a:cubicBezTo>
                    <a:pt x="14177" y="5"/>
                    <a:pt x="14165" y="0"/>
                    <a:pt x="14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6296600" y="2193250"/>
              <a:ext cx="53750" cy="76100"/>
            </a:xfrm>
            <a:custGeom>
              <a:avLst/>
              <a:gdLst/>
              <a:ahLst/>
              <a:cxnLst/>
              <a:rect l="l" t="t" r="r" b="b"/>
              <a:pathLst>
                <a:path w="2150" h="3044" extrusionOk="0">
                  <a:moveTo>
                    <a:pt x="457" y="0"/>
                  </a:moveTo>
                  <a:cubicBezTo>
                    <a:pt x="446" y="0"/>
                    <a:pt x="436" y="4"/>
                    <a:pt x="427" y="15"/>
                  </a:cubicBezTo>
                  <a:cubicBezTo>
                    <a:pt x="76" y="417"/>
                    <a:pt x="1" y="1071"/>
                    <a:pt x="453" y="1422"/>
                  </a:cubicBezTo>
                  <a:cubicBezTo>
                    <a:pt x="681" y="1598"/>
                    <a:pt x="970" y="1660"/>
                    <a:pt x="1249" y="1682"/>
                  </a:cubicBezTo>
                  <a:cubicBezTo>
                    <a:pt x="1250" y="1682"/>
                    <a:pt x="1251" y="1683"/>
                    <a:pt x="1251" y="1683"/>
                  </a:cubicBezTo>
                  <a:cubicBezTo>
                    <a:pt x="1252" y="1683"/>
                    <a:pt x="1253" y="1682"/>
                    <a:pt x="1254" y="1682"/>
                  </a:cubicBezTo>
                  <a:cubicBezTo>
                    <a:pt x="1278" y="2139"/>
                    <a:pt x="1382" y="2605"/>
                    <a:pt x="1464" y="3012"/>
                  </a:cubicBezTo>
                  <a:cubicBezTo>
                    <a:pt x="1468" y="3033"/>
                    <a:pt x="1488" y="3044"/>
                    <a:pt x="1507" y="3044"/>
                  </a:cubicBezTo>
                  <a:cubicBezTo>
                    <a:pt x="1527" y="3044"/>
                    <a:pt x="1547" y="3033"/>
                    <a:pt x="1551" y="3012"/>
                  </a:cubicBezTo>
                  <a:cubicBezTo>
                    <a:pt x="1577" y="2873"/>
                    <a:pt x="1669" y="2239"/>
                    <a:pt x="1715" y="1642"/>
                  </a:cubicBezTo>
                  <a:cubicBezTo>
                    <a:pt x="1853" y="1600"/>
                    <a:pt x="1979" y="1527"/>
                    <a:pt x="2117" y="1421"/>
                  </a:cubicBezTo>
                  <a:cubicBezTo>
                    <a:pt x="2149" y="1394"/>
                    <a:pt x="2130" y="1335"/>
                    <a:pt x="2092" y="1329"/>
                  </a:cubicBezTo>
                  <a:cubicBezTo>
                    <a:pt x="1962" y="1301"/>
                    <a:pt x="1851" y="1276"/>
                    <a:pt x="1736" y="1263"/>
                  </a:cubicBezTo>
                  <a:cubicBezTo>
                    <a:pt x="1751" y="832"/>
                    <a:pt x="1723" y="489"/>
                    <a:pt x="1602" y="479"/>
                  </a:cubicBezTo>
                  <a:lnTo>
                    <a:pt x="1561" y="476"/>
                  </a:lnTo>
                  <a:cubicBezTo>
                    <a:pt x="1508" y="476"/>
                    <a:pt x="1461" y="502"/>
                    <a:pt x="1436" y="546"/>
                  </a:cubicBezTo>
                  <a:cubicBezTo>
                    <a:pt x="1329" y="765"/>
                    <a:pt x="1278" y="1002"/>
                    <a:pt x="1257" y="1247"/>
                  </a:cubicBezTo>
                  <a:cubicBezTo>
                    <a:pt x="1108" y="1242"/>
                    <a:pt x="959" y="1217"/>
                    <a:pt x="814" y="1175"/>
                  </a:cubicBezTo>
                  <a:cubicBezTo>
                    <a:pt x="253" y="1004"/>
                    <a:pt x="404" y="492"/>
                    <a:pt x="504" y="59"/>
                  </a:cubicBezTo>
                  <a:cubicBezTo>
                    <a:pt x="511" y="30"/>
                    <a:pt x="484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6364400" y="2184150"/>
              <a:ext cx="50025" cy="89525"/>
            </a:xfrm>
            <a:custGeom>
              <a:avLst/>
              <a:gdLst/>
              <a:ahLst/>
              <a:cxnLst/>
              <a:rect l="l" t="t" r="r" b="b"/>
              <a:pathLst>
                <a:path w="2001" h="3581" extrusionOk="0">
                  <a:moveTo>
                    <a:pt x="1012" y="1"/>
                  </a:moveTo>
                  <a:cubicBezTo>
                    <a:pt x="815" y="1"/>
                    <a:pt x="624" y="65"/>
                    <a:pt x="456" y="228"/>
                  </a:cubicBezTo>
                  <a:cubicBezTo>
                    <a:pt x="43" y="628"/>
                    <a:pt x="56" y="1409"/>
                    <a:pt x="12" y="1936"/>
                  </a:cubicBezTo>
                  <a:cubicBezTo>
                    <a:pt x="0" y="2068"/>
                    <a:pt x="114" y="2140"/>
                    <a:pt x="227" y="2140"/>
                  </a:cubicBezTo>
                  <a:cubicBezTo>
                    <a:pt x="263" y="2140"/>
                    <a:pt x="298" y="2133"/>
                    <a:pt x="330" y="2118"/>
                  </a:cubicBezTo>
                  <a:cubicBezTo>
                    <a:pt x="506" y="2035"/>
                    <a:pt x="672" y="1990"/>
                    <a:pt x="809" y="1990"/>
                  </a:cubicBezTo>
                  <a:cubicBezTo>
                    <a:pt x="1094" y="1990"/>
                    <a:pt x="1260" y="2182"/>
                    <a:pt x="1155" y="2630"/>
                  </a:cubicBezTo>
                  <a:cubicBezTo>
                    <a:pt x="1114" y="2803"/>
                    <a:pt x="1029" y="3005"/>
                    <a:pt x="868" y="3102"/>
                  </a:cubicBezTo>
                  <a:cubicBezTo>
                    <a:pt x="860" y="3107"/>
                    <a:pt x="850" y="3109"/>
                    <a:pt x="837" y="3109"/>
                  </a:cubicBezTo>
                  <a:cubicBezTo>
                    <a:pt x="719" y="3109"/>
                    <a:pt x="421" y="2901"/>
                    <a:pt x="356" y="2849"/>
                  </a:cubicBezTo>
                  <a:cubicBezTo>
                    <a:pt x="344" y="2840"/>
                    <a:pt x="329" y="2836"/>
                    <a:pt x="315" y="2836"/>
                  </a:cubicBezTo>
                  <a:cubicBezTo>
                    <a:pt x="286" y="2836"/>
                    <a:pt x="259" y="2853"/>
                    <a:pt x="261" y="2889"/>
                  </a:cubicBezTo>
                  <a:cubicBezTo>
                    <a:pt x="277" y="3113"/>
                    <a:pt x="248" y="3263"/>
                    <a:pt x="435" y="3430"/>
                  </a:cubicBezTo>
                  <a:cubicBezTo>
                    <a:pt x="539" y="3521"/>
                    <a:pt x="680" y="3580"/>
                    <a:pt x="821" y="3580"/>
                  </a:cubicBezTo>
                  <a:cubicBezTo>
                    <a:pt x="860" y="3580"/>
                    <a:pt x="899" y="3576"/>
                    <a:pt x="937" y="3566"/>
                  </a:cubicBezTo>
                  <a:cubicBezTo>
                    <a:pt x="1286" y="3476"/>
                    <a:pt x="1477" y="3123"/>
                    <a:pt x="1572" y="2802"/>
                  </a:cubicBezTo>
                  <a:cubicBezTo>
                    <a:pt x="1677" y="2447"/>
                    <a:pt x="1650" y="2050"/>
                    <a:pt x="1417" y="1755"/>
                  </a:cubicBezTo>
                  <a:cubicBezTo>
                    <a:pt x="1286" y="1589"/>
                    <a:pt x="1104" y="1530"/>
                    <a:pt x="911" y="1530"/>
                  </a:cubicBezTo>
                  <a:cubicBezTo>
                    <a:pt x="761" y="1530"/>
                    <a:pt x="604" y="1566"/>
                    <a:pt x="458" y="1614"/>
                  </a:cubicBezTo>
                  <a:cubicBezTo>
                    <a:pt x="484" y="1304"/>
                    <a:pt x="522" y="996"/>
                    <a:pt x="620" y="699"/>
                  </a:cubicBezTo>
                  <a:cubicBezTo>
                    <a:pt x="718" y="402"/>
                    <a:pt x="940" y="312"/>
                    <a:pt x="1192" y="312"/>
                  </a:cubicBezTo>
                  <a:cubicBezTo>
                    <a:pt x="1437" y="312"/>
                    <a:pt x="1709" y="397"/>
                    <a:pt x="1923" y="459"/>
                  </a:cubicBezTo>
                  <a:cubicBezTo>
                    <a:pt x="1928" y="461"/>
                    <a:pt x="1932" y="461"/>
                    <a:pt x="1937" y="461"/>
                  </a:cubicBezTo>
                  <a:cubicBezTo>
                    <a:pt x="1983" y="461"/>
                    <a:pt x="2001" y="398"/>
                    <a:pt x="1962" y="371"/>
                  </a:cubicBezTo>
                  <a:cubicBezTo>
                    <a:pt x="1687" y="180"/>
                    <a:pt x="1342" y="1"/>
                    <a:pt x="1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6415500" y="2165400"/>
              <a:ext cx="34350" cy="25750"/>
            </a:xfrm>
            <a:custGeom>
              <a:avLst/>
              <a:gdLst/>
              <a:ahLst/>
              <a:cxnLst/>
              <a:rect l="l" t="t" r="r" b="b"/>
              <a:pathLst>
                <a:path w="1374" h="1030" extrusionOk="0">
                  <a:moveTo>
                    <a:pt x="881" y="412"/>
                  </a:moveTo>
                  <a:cubicBezTo>
                    <a:pt x="824" y="556"/>
                    <a:pt x="725" y="642"/>
                    <a:pt x="559" y="694"/>
                  </a:cubicBezTo>
                  <a:cubicBezTo>
                    <a:pt x="540" y="668"/>
                    <a:pt x="518" y="642"/>
                    <a:pt x="494" y="612"/>
                  </a:cubicBezTo>
                  <a:cubicBezTo>
                    <a:pt x="489" y="606"/>
                    <a:pt x="476" y="583"/>
                    <a:pt x="466" y="566"/>
                  </a:cubicBezTo>
                  <a:cubicBezTo>
                    <a:pt x="497" y="543"/>
                    <a:pt x="532" y="524"/>
                    <a:pt x="568" y="507"/>
                  </a:cubicBezTo>
                  <a:cubicBezTo>
                    <a:pt x="640" y="476"/>
                    <a:pt x="714" y="450"/>
                    <a:pt x="791" y="432"/>
                  </a:cubicBezTo>
                  <a:cubicBezTo>
                    <a:pt x="817" y="425"/>
                    <a:pt x="850" y="419"/>
                    <a:pt x="881" y="412"/>
                  </a:cubicBezTo>
                  <a:close/>
                  <a:moveTo>
                    <a:pt x="1009" y="0"/>
                  </a:moveTo>
                  <a:cubicBezTo>
                    <a:pt x="929" y="0"/>
                    <a:pt x="842" y="12"/>
                    <a:pt x="758" y="27"/>
                  </a:cubicBezTo>
                  <a:cubicBezTo>
                    <a:pt x="518" y="69"/>
                    <a:pt x="199" y="161"/>
                    <a:pt x="74" y="392"/>
                  </a:cubicBezTo>
                  <a:cubicBezTo>
                    <a:pt x="0" y="532"/>
                    <a:pt x="25" y="704"/>
                    <a:pt x="135" y="817"/>
                  </a:cubicBezTo>
                  <a:cubicBezTo>
                    <a:pt x="299" y="985"/>
                    <a:pt x="520" y="976"/>
                    <a:pt x="733" y="1027"/>
                  </a:cubicBezTo>
                  <a:cubicBezTo>
                    <a:pt x="739" y="1029"/>
                    <a:pt x="744" y="1029"/>
                    <a:pt x="749" y="1029"/>
                  </a:cubicBezTo>
                  <a:cubicBezTo>
                    <a:pt x="803" y="1029"/>
                    <a:pt x="829" y="955"/>
                    <a:pt x="779" y="922"/>
                  </a:cubicBezTo>
                  <a:cubicBezTo>
                    <a:pt x="850" y="922"/>
                    <a:pt x="925" y="911"/>
                    <a:pt x="983" y="878"/>
                  </a:cubicBezTo>
                  <a:cubicBezTo>
                    <a:pt x="1168" y="771"/>
                    <a:pt x="1244" y="581"/>
                    <a:pt x="1294" y="383"/>
                  </a:cubicBezTo>
                  <a:cubicBezTo>
                    <a:pt x="1374" y="78"/>
                    <a:pt x="1215" y="0"/>
                    <a:pt x="10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6858475" y="1163000"/>
              <a:ext cx="283550" cy="240100"/>
            </a:xfrm>
            <a:custGeom>
              <a:avLst/>
              <a:gdLst/>
              <a:ahLst/>
              <a:cxnLst/>
              <a:rect l="l" t="t" r="r" b="b"/>
              <a:pathLst>
                <a:path w="11342" h="9604" extrusionOk="0">
                  <a:moveTo>
                    <a:pt x="4205" y="1156"/>
                  </a:moveTo>
                  <a:cubicBezTo>
                    <a:pt x="4340" y="1423"/>
                    <a:pt x="4397" y="1738"/>
                    <a:pt x="4392" y="2032"/>
                  </a:cubicBezTo>
                  <a:cubicBezTo>
                    <a:pt x="4389" y="2176"/>
                    <a:pt x="4360" y="2321"/>
                    <a:pt x="4305" y="2455"/>
                  </a:cubicBezTo>
                  <a:cubicBezTo>
                    <a:pt x="4228" y="2063"/>
                    <a:pt x="4077" y="1650"/>
                    <a:pt x="3840" y="1356"/>
                  </a:cubicBezTo>
                  <a:cubicBezTo>
                    <a:pt x="3958" y="1282"/>
                    <a:pt x="4079" y="1217"/>
                    <a:pt x="4205" y="1156"/>
                  </a:cubicBezTo>
                  <a:close/>
                  <a:moveTo>
                    <a:pt x="3625" y="1497"/>
                  </a:moveTo>
                  <a:cubicBezTo>
                    <a:pt x="3708" y="1694"/>
                    <a:pt x="3812" y="1888"/>
                    <a:pt x="3890" y="2080"/>
                  </a:cubicBezTo>
                  <a:cubicBezTo>
                    <a:pt x="3977" y="2293"/>
                    <a:pt x="4071" y="2506"/>
                    <a:pt x="4169" y="2718"/>
                  </a:cubicBezTo>
                  <a:cubicBezTo>
                    <a:pt x="4056" y="2885"/>
                    <a:pt x="3920" y="3034"/>
                    <a:pt x="3762" y="3161"/>
                  </a:cubicBezTo>
                  <a:cubicBezTo>
                    <a:pt x="3697" y="2975"/>
                    <a:pt x="3620" y="2793"/>
                    <a:pt x="3554" y="2606"/>
                  </a:cubicBezTo>
                  <a:cubicBezTo>
                    <a:pt x="3456" y="2331"/>
                    <a:pt x="3377" y="2050"/>
                    <a:pt x="3274" y="1776"/>
                  </a:cubicBezTo>
                  <a:cubicBezTo>
                    <a:pt x="3385" y="1676"/>
                    <a:pt x="3502" y="1583"/>
                    <a:pt x="3625" y="1497"/>
                  </a:cubicBezTo>
                  <a:close/>
                  <a:moveTo>
                    <a:pt x="3065" y="1984"/>
                  </a:moveTo>
                  <a:cubicBezTo>
                    <a:pt x="3134" y="2267"/>
                    <a:pt x="3224" y="2542"/>
                    <a:pt x="3320" y="2816"/>
                  </a:cubicBezTo>
                  <a:cubicBezTo>
                    <a:pt x="3380" y="2995"/>
                    <a:pt x="3446" y="3167"/>
                    <a:pt x="3533" y="3326"/>
                  </a:cubicBezTo>
                  <a:cubicBezTo>
                    <a:pt x="3482" y="3361"/>
                    <a:pt x="3431" y="3392"/>
                    <a:pt x="3379" y="3421"/>
                  </a:cubicBezTo>
                  <a:cubicBezTo>
                    <a:pt x="3331" y="3449"/>
                    <a:pt x="3279" y="3472"/>
                    <a:pt x="3229" y="3495"/>
                  </a:cubicBezTo>
                  <a:cubicBezTo>
                    <a:pt x="3139" y="3310"/>
                    <a:pt x="3021" y="3143"/>
                    <a:pt x="2946" y="2947"/>
                  </a:cubicBezTo>
                  <a:cubicBezTo>
                    <a:pt x="2875" y="2765"/>
                    <a:pt x="2829" y="2586"/>
                    <a:pt x="2734" y="2426"/>
                  </a:cubicBezTo>
                  <a:cubicBezTo>
                    <a:pt x="2770" y="2365"/>
                    <a:pt x="2808" y="2306"/>
                    <a:pt x="2850" y="2245"/>
                  </a:cubicBezTo>
                  <a:cubicBezTo>
                    <a:pt x="2916" y="2155"/>
                    <a:pt x="2988" y="2068"/>
                    <a:pt x="3065" y="1984"/>
                  </a:cubicBezTo>
                  <a:close/>
                  <a:moveTo>
                    <a:pt x="2885" y="450"/>
                  </a:moveTo>
                  <a:cubicBezTo>
                    <a:pt x="3176" y="450"/>
                    <a:pt x="3460" y="509"/>
                    <a:pt x="3713" y="639"/>
                  </a:cubicBezTo>
                  <a:cubicBezTo>
                    <a:pt x="3779" y="672"/>
                    <a:pt x="3840" y="713"/>
                    <a:pt x="3897" y="761"/>
                  </a:cubicBezTo>
                  <a:cubicBezTo>
                    <a:pt x="2875" y="1320"/>
                    <a:pt x="1968" y="2324"/>
                    <a:pt x="1782" y="3430"/>
                  </a:cubicBezTo>
                  <a:cubicBezTo>
                    <a:pt x="1745" y="3513"/>
                    <a:pt x="1712" y="3600"/>
                    <a:pt x="1684" y="3687"/>
                  </a:cubicBezTo>
                  <a:cubicBezTo>
                    <a:pt x="1581" y="3663"/>
                    <a:pt x="1481" y="3628"/>
                    <a:pt x="1385" y="3585"/>
                  </a:cubicBezTo>
                  <a:cubicBezTo>
                    <a:pt x="1125" y="3341"/>
                    <a:pt x="888" y="3077"/>
                    <a:pt x="736" y="2795"/>
                  </a:cubicBezTo>
                  <a:cubicBezTo>
                    <a:pt x="700" y="2647"/>
                    <a:pt x="682" y="2496"/>
                    <a:pt x="687" y="2344"/>
                  </a:cubicBezTo>
                  <a:cubicBezTo>
                    <a:pt x="687" y="2333"/>
                    <a:pt x="678" y="2327"/>
                    <a:pt x="669" y="2327"/>
                  </a:cubicBezTo>
                  <a:cubicBezTo>
                    <a:pt x="661" y="2327"/>
                    <a:pt x="654" y="2331"/>
                    <a:pt x="652" y="2339"/>
                  </a:cubicBezTo>
                  <a:cubicBezTo>
                    <a:pt x="639" y="2403"/>
                    <a:pt x="628" y="2467"/>
                    <a:pt x="619" y="2531"/>
                  </a:cubicBezTo>
                  <a:cubicBezTo>
                    <a:pt x="493" y="2139"/>
                    <a:pt x="555" y="1719"/>
                    <a:pt x="957" y="1287"/>
                  </a:cubicBezTo>
                  <a:cubicBezTo>
                    <a:pt x="1413" y="800"/>
                    <a:pt x="2171" y="450"/>
                    <a:pt x="2885" y="450"/>
                  </a:cubicBezTo>
                  <a:close/>
                  <a:moveTo>
                    <a:pt x="2580" y="2747"/>
                  </a:moveTo>
                  <a:cubicBezTo>
                    <a:pt x="2635" y="3080"/>
                    <a:pt x="2760" y="3464"/>
                    <a:pt x="3003" y="3590"/>
                  </a:cubicBezTo>
                  <a:cubicBezTo>
                    <a:pt x="2788" y="3669"/>
                    <a:pt x="2563" y="3718"/>
                    <a:pt x="2335" y="3738"/>
                  </a:cubicBezTo>
                  <a:cubicBezTo>
                    <a:pt x="2368" y="3405"/>
                    <a:pt x="2432" y="3082"/>
                    <a:pt x="2565" y="2764"/>
                  </a:cubicBezTo>
                  <a:lnTo>
                    <a:pt x="2580" y="2747"/>
                  </a:lnTo>
                  <a:close/>
                  <a:moveTo>
                    <a:pt x="6373" y="662"/>
                  </a:moveTo>
                  <a:cubicBezTo>
                    <a:pt x="7954" y="662"/>
                    <a:pt x="9523" y="1426"/>
                    <a:pt x="10129" y="2979"/>
                  </a:cubicBezTo>
                  <a:cubicBezTo>
                    <a:pt x="11218" y="5762"/>
                    <a:pt x="9069" y="9071"/>
                    <a:pt x="6090" y="9161"/>
                  </a:cubicBezTo>
                  <a:cubicBezTo>
                    <a:pt x="6056" y="9162"/>
                    <a:pt x="6022" y="9163"/>
                    <a:pt x="5989" y="9163"/>
                  </a:cubicBezTo>
                  <a:cubicBezTo>
                    <a:pt x="3676" y="9163"/>
                    <a:pt x="1737" y="6800"/>
                    <a:pt x="1874" y="4591"/>
                  </a:cubicBezTo>
                  <a:lnTo>
                    <a:pt x="1874" y="4591"/>
                  </a:lnTo>
                  <a:cubicBezTo>
                    <a:pt x="1932" y="4763"/>
                    <a:pt x="2009" y="4931"/>
                    <a:pt x="2102" y="5086"/>
                  </a:cubicBezTo>
                  <a:cubicBezTo>
                    <a:pt x="2123" y="5120"/>
                    <a:pt x="2154" y="5135"/>
                    <a:pt x="2186" y="5135"/>
                  </a:cubicBezTo>
                  <a:cubicBezTo>
                    <a:pt x="2236" y="5135"/>
                    <a:pt x="2286" y="5097"/>
                    <a:pt x="2288" y="5037"/>
                  </a:cubicBezTo>
                  <a:cubicBezTo>
                    <a:pt x="2296" y="4714"/>
                    <a:pt x="2296" y="4401"/>
                    <a:pt x="2309" y="4097"/>
                  </a:cubicBezTo>
                  <a:cubicBezTo>
                    <a:pt x="2621" y="4096"/>
                    <a:pt x="2929" y="4043"/>
                    <a:pt x="3223" y="3941"/>
                  </a:cubicBezTo>
                  <a:cubicBezTo>
                    <a:pt x="3423" y="3871"/>
                    <a:pt x="3612" y="3774"/>
                    <a:pt x="3787" y="3654"/>
                  </a:cubicBezTo>
                  <a:cubicBezTo>
                    <a:pt x="3797" y="3664"/>
                    <a:pt x="3805" y="3676"/>
                    <a:pt x="3817" y="3686"/>
                  </a:cubicBezTo>
                  <a:cubicBezTo>
                    <a:pt x="3825" y="3693"/>
                    <a:pt x="3836" y="3696"/>
                    <a:pt x="3847" y="3696"/>
                  </a:cubicBezTo>
                  <a:cubicBezTo>
                    <a:pt x="3869" y="3696"/>
                    <a:pt x="3890" y="3682"/>
                    <a:pt x="3887" y="3656"/>
                  </a:cubicBezTo>
                  <a:cubicBezTo>
                    <a:pt x="3885" y="3635"/>
                    <a:pt x="3879" y="3615"/>
                    <a:pt x="3876" y="3594"/>
                  </a:cubicBezTo>
                  <a:cubicBezTo>
                    <a:pt x="4699" y="2983"/>
                    <a:pt x="5106" y="1902"/>
                    <a:pt x="4620" y="985"/>
                  </a:cubicBezTo>
                  <a:cubicBezTo>
                    <a:pt x="4807" y="915"/>
                    <a:pt x="4999" y="856"/>
                    <a:pt x="5193" y="807"/>
                  </a:cubicBezTo>
                  <a:cubicBezTo>
                    <a:pt x="5577" y="710"/>
                    <a:pt x="5975" y="662"/>
                    <a:pt x="6373" y="662"/>
                  </a:cubicBezTo>
                  <a:close/>
                  <a:moveTo>
                    <a:pt x="2965" y="0"/>
                  </a:moveTo>
                  <a:cubicBezTo>
                    <a:pt x="2144" y="0"/>
                    <a:pt x="1256" y="417"/>
                    <a:pt x="715" y="912"/>
                  </a:cubicBezTo>
                  <a:cubicBezTo>
                    <a:pt x="300" y="1291"/>
                    <a:pt x="1" y="1871"/>
                    <a:pt x="99" y="2444"/>
                  </a:cubicBezTo>
                  <a:cubicBezTo>
                    <a:pt x="157" y="2783"/>
                    <a:pt x="319" y="3062"/>
                    <a:pt x="536" y="3325"/>
                  </a:cubicBezTo>
                  <a:cubicBezTo>
                    <a:pt x="678" y="3505"/>
                    <a:pt x="862" y="3651"/>
                    <a:pt x="1071" y="3751"/>
                  </a:cubicBezTo>
                  <a:cubicBezTo>
                    <a:pt x="1221" y="3866"/>
                    <a:pt x="1404" y="3946"/>
                    <a:pt x="1599" y="4004"/>
                  </a:cubicBezTo>
                  <a:cubicBezTo>
                    <a:pt x="1504" y="4476"/>
                    <a:pt x="1512" y="4978"/>
                    <a:pt x="1581" y="5423"/>
                  </a:cubicBezTo>
                  <a:cubicBezTo>
                    <a:pt x="1771" y="6645"/>
                    <a:pt x="2311" y="7837"/>
                    <a:pt x="3285" y="8626"/>
                  </a:cubicBezTo>
                  <a:cubicBezTo>
                    <a:pt x="4106" y="9291"/>
                    <a:pt x="5077" y="9604"/>
                    <a:pt x="6046" y="9604"/>
                  </a:cubicBezTo>
                  <a:cubicBezTo>
                    <a:pt x="7468" y="9604"/>
                    <a:pt x="8882" y="8930"/>
                    <a:pt x="9796" y="7710"/>
                  </a:cubicBezTo>
                  <a:cubicBezTo>
                    <a:pt x="11157" y="5894"/>
                    <a:pt x="11341" y="3080"/>
                    <a:pt x="9666" y="1394"/>
                  </a:cubicBezTo>
                  <a:cubicBezTo>
                    <a:pt x="8816" y="538"/>
                    <a:pt x="7612" y="166"/>
                    <a:pt x="6412" y="166"/>
                  </a:cubicBezTo>
                  <a:cubicBezTo>
                    <a:pt x="5802" y="166"/>
                    <a:pt x="5192" y="263"/>
                    <a:pt x="4632" y="441"/>
                  </a:cubicBezTo>
                  <a:cubicBezTo>
                    <a:pt x="4525" y="475"/>
                    <a:pt x="4419" y="515"/>
                    <a:pt x="4314" y="559"/>
                  </a:cubicBezTo>
                  <a:cubicBezTo>
                    <a:pt x="4297" y="541"/>
                    <a:pt x="4284" y="523"/>
                    <a:pt x="4266" y="505"/>
                  </a:cubicBezTo>
                  <a:cubicBezTo>
                    <a:pt x="3911" y="145"/>
                    <a:pt x="3450" y="0"/>
                    <a:pt x="2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6975125" y="1251500"/>
              <a:ext cx="85650" cy="85100"/>
            </a:xfrm>
            <a:custGeom>
              <a:avLst/>
              <a:gdLst/>
              <a:ahLst/>
              <a:cxnLst/>
              <a:rect l="l" t="t" r="r" b="b"/>
              <a:pathLst>
                <a:path w="3426" h="3404" extrusionOk="0">
                  <a:moveTo>
                    <a:pt x="1094" y="327"/>
                  </a:moveTo>
                  <a:cubicBezTo>
                    <a:pt x="1902" y="327"/>
                    <a:pt x="2556" y="620"/>
                    <a:pt x="2431" y="1599"/>
                  </a:cubicBezTo>
                  <a:cubicBezTo>
                    <a:pt x="2215" y="1586"/>
                    <a:pt x="1997" y="1561"/>
                    <a:pt x="1782" y="1542"/>
                  </a:cubicBezTo>
                  <a:cubicBezTo>
                    <a:pt x="1549" y="1519"/>
                    <a:pt x="1290" y="1474"/>
                    <a:pt x="1030" y="1450"/>
                  </a:cubicBezTo>
                  <a:cubicBezTo>
                    <a:pt x="978" y="1077"/>
                    <a:pt x="898" y="703"/>
                    <a:pt x="871" y="334"/>
                  </a:cubicBezTo>
                  <a:cubicBezTo>
                    <a:pt x="946" y="330"/>
                    <a:pt x="1021" y="327"/>
                    <a:pt x="1094" y="327"/>
                  </a:cubicBezTo>
                  <a:close/>
                  <a:moveTo>
                    <a:pt x="1131" y="1"/>
                  </a:moveTo>
                  <a:cubicBezTo>
                    <a:pt x="986" y="1"/>
                    <a:pt x="841" y="9"/>
                    <a:pt x="699" y="23"/>
                  </a:cubicBezTo>
                  <a:cubicBezTo>
                    <a:pt x="614" y="31"/>
                    <a:pt x="535" y="90"/>
                    <a:pt x="537" y="185"/>
                  </a:cubicBezTo>
                  <a:cubicBezTo>
                    <a:pt x="548" y="602"/>
                    <a:pt x="635" y="1018"/>
                    <a:pt x="693" y="1433"/>
                  </a:cubicBezTo>
                  <a:cubicBezTo>
                    <a:pt x="497" y="1433"/>
                    <a:pt x="307" y="1456"/>
                    <a:pt x="135" y="1520"/>
                  </a:cubicBezTo>
                  <a:cubicBezTo>
                    <a:pt x="91" y="1535"/>
                    <a:pt x="91" y="1597"/>
                    <a:pt x="135" y="1610"/>
                  </a:cubicBezTo>
                  <a:cubicBezTo>
                    <a:pt x="328" y="1688"/>
                    <a:pt x="530" y="1747"/>
                    <a:pt x="735" y="1783"/>
                  </a:cubicBezTo>
                  <a:cubicBezTo>
                    <a:pt x="755" y="2004"/>
                    <a:pt x="760" y="2229"/>
                    <a:pt x="724" y="2447"/>
                  </a:cubicBezTo>
                  <a:cubicBezTo>
                    <a:pt x="686" y="2666"/>
                    <a:pt x="571" y="2720"/>
                    <a:pt x="427" y="2720"/>
                  </a:cubicBezTo>
                  <a:cubicBezTo>
                    <a:pt x="320" y="2720"/>
                    <a:pt x="197" y="2690"/>
                    <a:pt x="77" y="2675"/>
                  </a:cubicBezTo>
                  <a:cubicBezTo>
                    <a:pt x="75" y="2675"/>
                    <a:pt x="73" y="2675"/>
                    <a:pt x="71" y="2675"/>
                  </a:cubicBezTo>
                  <a:cubicBezTo>
                    <a:pt x="17" y="2675"/>
                    <a:pt x="0" y="2750"/>
                    <a:pt x="33" y="2785"/>
                  </a:cubicBezTo>
                  <a:cubicBezTo>
                    <a:pt x="180" y="2941"/>
                    <a:pt x="338" y="3010"/>
                    <a:pt x="485" y="3010"/>
                  </a:cubicBezTo>
                  <a:cubicBezTo>
                    <a:pt x="748" y="3010"/>
                    <a:pt x="976" y="2788"/>
                    <a:pt x="1039" y="2444"/>
                  </a:cubicBezTo>
                  <a:cubicBezTo>
                    <a:pt x="1073" y="2244"/>
                    <a:pt x="1083" y="2040"/>
                    <a:pt x="1068" y="1838"/>
                  </a:cubicBezTo>
                  <a:lnTo>
                    <a:pt x="1068" y="1838"/>
                  </a:lnTo>
                  <a:cubicBezTo>
                    <a:pt x="1365" y="1879"/>
                    <a:pt x="1667" y="1902"/>
                    <a:pt x="1946" y="1937"/>
                  </a:cubicBezTo>
                  <a:cubicBezTo>
                    <a:pt x="2052" y="1950"/>
                    <a:pt x="2202" y="1975"/>
                    <a:pt x="2363" y="1994"/>
                  </a:cubicBezTo>
                  <a:cubicBezTo>
                    <a:pt x="2274" y="2455"/>
                    <a:pt x="2179" y="2908"/>
                    <a:pt x="2176" y="3361"/>
                  </a:cubicBezTo>
                  <a:cubicBezTo>
                    <a:pt x="2176" y="3385"/>
                    <a:pt x="2195" y="3403"/>
                    <a:pt x="2218" y="3403"/>
                  </a:cubicBezTo>
                  <a:cubicBezTo>
                    <a:pt x="2219" y="3403"/>
                    <a:pt x="2220" y="3403"/>
                    <a:pt x="2221" y="3403"/>
                  </a:cubicBezTo>
                  <a:cubicBezTo>
                    <a:pt x="2518" y="3403"/>
                    <a:pt x="2676" y="2647"/>
                    <a:pt x="2748" y="2022"/>
                  </a:cubicBezTo>
                  <a:cubicBezTo>
                    <a:pt x="2753" y="2022"/>
                    <a:pt x="2758" y="2022"/>
                    <a:pt x="2763" y="2022"/>
                  </a:cubicBezTo>
                  <a:cubicBezTo>
                    <a:pt x="3008" y="2022"/>
                    <a:pt x="3236" y="1982"/>
                    <a:pt x="3355" y="1838"/>
                  </a:cubicBezTo>
                  <a:cubicBezTo>
                    <a:pt x="3426" y="1755"/>
                    <a:pt x="3401" y="1632"/>
                    <a:pt x="3291" y="1596"/>
                  </a:cubicBezTo>
                  <a:cubicBezTo>
                    <a:pt x="3233" y="1577"/>
                    <a:pt x="3173" y="1571"/>
                    <a:pt x="3112" y="1571"/>
                  </a:cubicBezTo>
                  <a:cubicBezTo>
                    <a:pt x="3005" y="1571"/>
                    <a:pt x="2895" y="1591"/>
                    <a:pt x="2786" y="1599"/>
                  </a:cubicBezTo>
                  <a:cubicBezTo>
                    <a:pt x="2796" y="1451"/>
                    <a:pt x="2797" y="1333"/>
                    <a:pt x="2796" y="1268"/>
                  </a:cubicBezTo>
                  <a:cubicBezTo>
                    <a:pt x="2759" y="265"/>
                    <a:pt x="1957" y="1"/>
                    <a:pt x="1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5101475" y="2041775"/>
              <a:ext cx="1826950" cy="1087150"/>
            </a:xfrm>
            <a:custGeom>
              <a:avLst/>
              <a:gdLst/>
              <a:ahLst/>
              <a:cxnLst/>
              <a:rect l="l" t="t" r="r" b="b"/>
              <a:pathLst>
                <a:path w="73078" h="43486" extrusionOk="0">
                  <a:moveTo>
                    <a:pt x="44666" y="23679"/>
                  </a:moveTo>
                  <a:lnTo>
                    <a:pt x="44666" y="23679"/>
                  </a:lnTo>
                  <a:cubicBezTo>
                    <a:pt x="43960" y="24447"/>
                    <a:pt x="43289" y="25245"/>
                    <a:pt x="42641" y="26046"/>
                  </a:cubicBezTo>
                  <a:cubicBezTo>
                    <a:pt x="40678" y="28475"/>
                    <a:pt x="38887" y="31041"/>
                    <a:pt x="36848" y="33411"/>
                  </a:cubicBezTo>
                  <a:cubicBezTo>
                    <a:pt x="35012" y="35544"/>
                    <a:pt x="32889" y="37621"/>
                    <a:pt x="30217" y="38646"/>
                  </a:cubicBezTo>
                  <a:cubicBezTo>
                    <a:pt x="29610" y="38877"/>
                    <a:pt x="28978" y="39038"/>
                    <a:pt x="28335" y="39123"/>
                  </a:cubicBezTo>
                  <a:cubicBezTo>
                    <a:pt x="28983" y="38244"/>
                    <a:pt x="29507" y="37222"/>
                    <a:pt x="29868" y="36236"/>
                  </a:cubicBezTo>
                  <a:cubicBezTo>
                    <a:pt x="29882" y="36197"/>
                    <a:pt x="29846" y="36168"/>
                    <a:pt x="29812" y="36168"/>
                  </a:cubicBezTo>
                  <a:cubicBezTo>
                    <a:pt x="29795" y="36168"/>
                    <a:pt x="29777" y="36176"/>
                    <a:pt x="29767" y="36194"/>
                  </a:cubicBezTo>
                  <a:lnTo>
                    <a:pt x="29766" y="36194"/>
                  </a:lnTo>
                  <a:cubicBezTo>
                    <a:pt x="29188" y="37173"/>
                    <a:pt x="28398" y="37959"/>
                    <a:pt x="27710" y="38835"/>
                  </a:cubicBezTo>
                  <a:cubicBezTo>
                    <a:pt x="28038" y="36487"/>
                    <a:pt x="27837" y="34002"/>
                    <a:pt x="27833" y="31650"/>
                  </a:cubicBezTo>
                  <a:cubicBezTo>
                    <a:pt x="27830" y="30272"/>
                    <a:pt x="27828" y="28892"/>
                    <a:pt x="27827" y="27514"/>
                  </a:cubicBezTo>
                  <a:cubicBezTo>
                    <a:pt x="27825" y="26889"/>
                    <a:pt x="27824" y="26266"/>
                    <a:pt x="27815" y="25641"/>
                  </a:cubicBezTo>
                  <a:cubicBezTo>
                    <a:pt x="27809" y="25090"/>
                    <a:pt x="27719" y="24637"/>
                    <a:pt x="27625" y="24141"/>
                  </a:cubicBezTo>
                  <a:lnTo>
                    <a:pt x="27625" y="24141"/>
                  </a:lnTo>
                  <a:cubicBezTo>
                    <a:pt x="28337" y="24742"/>
                    <a:pt x="28954" y="25488"/>
                    <a:pt x="29510" y="26218"/>
                  </a:cubicBezTo>
                  <a:cubicBezTo>
                    <a:pt x="29523" y="26235"/>
                    <a:pt x="29543" y="26243"/>
                    <a:pt x="29563" y="26243"/>
                  </a:cubicBezTo>
                  <a:cubicBezTo>
                    <a:pt x="29600" y="26243"/>
                    <a:pt x="29635" y="26217"/>
                    <a:pt x="29617" y="26174"/>
                  </a:cubicBezTo>
                  <a:cubicBezTo>
                    <a:pt x="29220" y="25218"/>
                    <a:pt x="28795" y="24366"/>
                    <a:pt x="28053" y="23682"/>
                  </a:cubicBezTo>
                  <a:lnTo>
                    <a:pt x="28053" y="23682"/>
                  </a:lnTo>
                  <a:cubicBezTo>
                    <a:pt x="30238" y="23684"/>
                    <a:pt x="32422" y="23685"/>
                    <a:pt x="34606" y="23685"/>
                  </a:cubicBezTo>
                  <a:cubicBezTo>
                    <a:pt x="37959" y="23685"/>
                    <a:pt x="41312" y="23683"/>
                    <a:pt x="44666" y="23679"/>
                  </a:cubicBezTo>
                  <a:close/>
                  <a:moveTo>
                    <a:pt x="12532" y="23672"/>
                  </a:moveTo>
                  <a:cubicBezTo>
                    <a:pt x="17409" y="23672"/>
                    <a:pt x="22285" y="23677"/>
                    <a:pt x="27162" y="23684"/>
                  </a:cubicBezTo>
                  <a:cubicBezTo>
                    <a:pt x="26805" y="24407"/>
                    <a:pt x="26303" y="25124"/>
                    <a:pt x="26234" y="25936"/>
                  </a:cubicBezTo>
                  <a:cubicBezTo>
                    <a:pt x="26225" y="26033"/>
                    <a:pt x="26299" y="26082"/>
                    <a:pt x="26376" y="26082"/>
                  </a:cubicBezTo>
                  <a:cubicBezTo>
                    <a:pt x="26430" y="26082"/>
                    <a:pt x="26485" y="26059"/>
                    <a:pt x="26516" y="26013"/>
                  </a:cubicBezTo>
                  <a:cubicBezTo>
                    <a:pt x="26810" y="25593"/>
                    <a:pt x="27064" y="25139"/>
                    <a:pt x="27315" y="24684"/>
                  </a:cubicBezTo>
                  <a:lnTo>
                    <a:pt x="27315" y="24684"/>
                  </a:lnTo>
                  <a:cubicBezTo>
                    <a:pt x="27277" y="24876"/>
                    <a:pt x="27254" y="25072"/>
                    <a:pt x="27246" y="25268"/>
                  </a:cubicBezTo>
                  <a:cubicBezTo>
                    <a:pt x="27220" y="26016"/>
                    <a:pt x="27231" y="26766"/>
                    <a:pt x="27231" y="27514"/>
                  </a:cubicBezTo>
                  <a:cubicBezTo>
                    <a:pt x="27228" y="28894"/>
                    <a:pt x="27226" y="30272"/>
                    <a:pt x="27225" y="31651"/>
                  </a:cubicBezTo>
                  <a:cubicBezTo>
                    <a:pt x="27220" y="34128"/>
                    <a:pt x="26989" y="36755"/>
                    <a:pt x="27397" y="39210"/>
                  </a:cubicBezTo>
                  <a:lnTo>
                    <a:pt x="27356" y="39210"/>
                  </a:lnTo>
                  <a:cubicBezTo>
                    <a:pt x="27172" y="38954"/>
                    <a:pt x="26989" y="38702"/>
                    <a:pt x="26798" y="38452"/>
                  </a:cubicBezTo>
                  <a:cubicBezTo>
                    <a:pt x="26513" y="38083"/>
                    <a:pt x="26288" y="37613"/>
                    <a:pt x="25930" y="37314"/>
                  </a:cubicBezTo>
                  <a:cubicBezTo>
                    <a:pt x="25914" y="37300"/>
                    <a:pt x="25895" y="37293"/>
                    <a:pt x="25878" y="37293"/>
                  </a:cubicBezTo>
                  <a:cubicBezTo>
                    <a:pt x="25841" y="37293"/>
                    <a:pt x="25808" y="37322"/>
                    <a:pt x="25803" y="37367"/>
                  </a:cubicBezTo>
                  <a:cubicBezTo>
                    <a:pt x="25724" y="38023"/>
                    <a:pt x="26288" y="38621"/>
                    <a:pt x="26721" y="39204"/>
                  </a:cubicBezTo>
                  <a:cubicBezTo>
                    <a:pt x="24858" y="39133"/>
                    <a:pt x="23011" y="38531"/>
                    <a:pt x="21331" y="37650"/>
                  </a:cubicBezTo>
                  <a:cubicBezTo>
                    <a:pt x="18078" y="35943"/>
                    <a:pt x="15804" y="32947"/>
                    <a:pt x="14361" y="29634"/>
                  </a:cubicBezTo>
                  <a:cubicBezTo>
                    <a:pt x="13529" y="27724"/>
                    <a:pt x="12943" y="25723"/>
                    <a:pt x="12532" y="23672"/>
                  </a:cubicBezTo>
                  <a:close/>
                  <a:moveTo>
                    <a:pt x="9515" y="23669"/>
                  </a:moveTo>
                  <a:cubicBezTo>
                    <a:pt x="10338" y="23669"/>
                    <a:pt x="11160" y="23670"/>
                    <a:pt x="11982" y="23671"/>
                  </a:cubicBezTo>
                  <a:cubicBezTo>
                    <a:pt x="13206" y="30349"/>
                    <a:pt x="16498" y="36730"/>
                    <a:pt x="23227" y="39187"/>
                  </a:cubicBezTo>
                  <a:cubicBezTo>
                    <a:pt x="23485" y="39283"/>
                    <a:pt x="23744" y="39363"/>
                    <a:pt x="24003" y="39437"/>
                  </a:cubicBezTo>
                  <a:cubicBezTo>
                    <a:pt x="18816" y="39438"/>
                    <a:pt x="13631" y="39442"/>
                    <a:pt x="8444" y="39443"/>
                  </a:cubicBezTo>
                  <a:cubicBezTo>
                    <a:pt x="8539" y="39368"/>
                    <a:pt x="8634" y="39291"/>
                    <a:pt x="8722" y="39214"/>
                  </a:cubicBezTo>
                  <a:cubicBezTo>
                    <a:pt x="8983" y="38984"/>
                    <a:pt x="9694" y="38407"/>
                    <a:pt x="9538" y="37988"/>
                  </a:cubicBezTo>
                  <a:cubicBezTo>
                    <a:pt x="9532" y="37969"/>
                    <a:pt x="9513" y="37956"/>
                    <a:pt x="9493" y="37956"/>
                  </a:cubicBezTo>
                  <a:cubicBezTo>
                    <a:pt x="9490" y="37956"/>
                    <a:pt x="9487" y="37956"/>
                    <a:pt x="9484" y="37957"/>
                  </a:cubicBezTo>
                  <a:cubicBezTo>
                    <a:pt x="9095" y="38074"/>
                    <a:pt x="8698" y="38618"/>
                    <a:pt x="8385" y="38876"/>
                  </a:cubicBezTo>
                  <a:cubicBezTo>
                    <a:pt x="8168" y="39056"/>
                    <a:pt x="7947" y="39251"/>
                    <a:pt x="7722" y="39443"/>
                  </a:cubicBezTo>
                  <a:lnTo>
                    <a:pt x="7057" y="39443"/>
                  </a:lnTo>
                  <a:cubicBezTo>
                    <a:pt x="7062" y="38784"/>
                    <a:pt x="7044" y="38121"/>
                    <a:pt x="7043" y="37467"/>
                  </a:cubicBezTo>
                  <a:cubicBezTo>
                    <a:pt x="7046" y="32867"/>
                    <a:pt x="7048" y="28269"/>
                    <a:pt x="7048" y="23671"/>
                  </a:cubicBezTo>
                  <a:cubicBezTo>
                    <a:pt x="7870" y="23670"/>
                    <a:pt x="8693" y="23669"/>
                    <a:pt x="9515" y="23669"/>
                  </a:cubicBezTo>
                  <a:close/>
                  <a:moveTo>
                    <a:pt x="6947" y="0"/>
                  </a:moveTo>
                  <a:cubicBezTo>
                    <a:pt x="6879" y="0"/>
                    <a:pt x="6810" y="25"/>
                    <a:pt x="6756" y="80"/>
                  </a:cubicBezTo>
                  <a:cubicBezTo>
                    <a:pt x="6738" y="75"/>
                    <a:pt x="6720" y="72"/>
                    <a:pt x="6700" y="70"/>
                  </a:cubicBezTo>
                  <a:cubicBezTo>
                    <a:pt x="6524" y="70"/>
                    <a:pt x="6347" y="183"/>
                    <a:pt x="6349" y="411"/>
                  </a:cubicBezTo>
                  <a:lnTo>
                    <a:pt x="6349" y="557"/>
                  </a:lnTo>
                  <a:cubicBezTo>
                    <a:pt x="6024" y="971"/>
                    <a:pt x="5735" y="1422"/>
                    <a:pt x="5453" y="1856"/>
                  </a:cubicBezTo>
                  <a:cubicBezTo>
                    <a:pt x="5176" y="2283"/>
                    <a:pt x="4667" y="2918"/>
                    <a:pt x="4766" y="3467"/>
                  </a:cubicBezTo>
                  <a:cubicBezTo>
                    <a:pt x="4769" y="3481"/>
                    <a:pt x="4782" y="3490"/>
                    <a:pt x="4795" y="3490"/>
                  </a:cubicBezTo>
                  <a:cubicBezTo>
                    <a:pt x="4800" y="3490"/>
                    <a:pt x="4805" y="3489"/>
                    <a:pt x="4810" y="3485"/>
                  </a:cubicBezTo>
                  <a:cubicBezTo>
                    <a:pt x="5225" y="3218"/>
                    <a:pt x="5491" y="2677"/>
                    <a:pt x="5762" y="2281"/>
                  </a:cubicBezTo>
                  <a:cubicBezTo>
                    <a:pt x="5952" y="2006"/>
                    <a:pt x="6145" y="1720"/>
                    <a:pt x="6349" y="1441"/>
                  </a:cubicBezTo>
                  <a:cubicBezTo>
                    <a:pt x="6350" y="8667"/>
                    <a:pt x="6352" y="15895"/>
                    <a:pt x="6354" y="23121"/>
                  </a:cubicBezTo>
                  <a:cubicBezTo>
                    <a:pt x="5232" y="23121"/>
                    <a:pt x="4110" y="23121"/>
                    <a:pt x="2988" y="23119"/>
                  </a:cubicBezTo>
                  <a:lnTo>
                    <a:pt x="2769" y="23118"/>
                  </a:lnTo>
                  <a:cubicBezTo>
                    <a:pt x="2766" y="23118"/>
                    <a:pt x="2764" y="23116"/>
                    <a:pt x="2763" y="23116"/>
                  </a:cubicBezTo>
                  <a:lnTo>
                    <a:pt x="2509" y="23116"/>
                  </a:lnTo>
                  <a:cubicBezTo>
                    <a:pt x="2507" y="23116"/>
                    <a:pt x="2507" y="23116"/>
                    <a:pt x="2505" y="23118"/>
                  </a:cubicBezTo>
                  <a:lnTo>
                    <a:pt x="1874" y="23118"/>
                  </a:lnTo>
                  <a:cubicBezTo>
                    <a:pt x="1695" y="23118"/>
                    <a:pt x="1605" y="23257"/>
                    <a:pt x="1605" y="23397"/>
                  </a:cubicBezTo>
                  <a:cubicBezTo>
                    <a:pt x="1605" y="23536"/>
                    <a:pt x="1695" y="23676"/>
                    <a:pt x="1874" y="23676"/>
                  </a:cubicBezTo>
                  <a:lnTo>
                    <a:pt x="2505" y="23676"/>
                  </a:lnTo>
                  <a:cubicBezTo>
                    <a:pt x="2507" y="23676"/>
                    <a:pt x="2507" y="23677"/>
                    <a:pt x="2509" y="23677"/>
                  </a:cubicBezTo>
                  <a:lnTo>
                    <a:pt x="2763" y="23677"/>
                  </a:lnTo>
                  <a:cubicBezTo>
                    <a:pt x="2764" y="23677"/>
                    <a:pt x="2766" y="23676"/>
                    <a:pt x="2769" y="23676"/>
                  </a:cubicBezTo>
                  <a:cubicBezTo>
                    <a:pt x="2842" y="23676"/>
                    <a:pt x="2915" y="23676"/>
                    <a:pt x="2988" y="23674"/>
                  </a:cubicBezTo>
                  <a:cubicBezTo>
                    <a:pt x="4110" y="23672"/>
                    <a:pt x="5232" y="23671"/>
                    <a:pt x="6354" y="23671"/>
                  </a:cubicBezTo>
                  <a:cubicBezTo>
                    <a:pt x="6355" y="28297"/>
                    <a:pt x="6357" y="32923"/>
                    <a:pt x="6359" y="37549"/>
                  </a:cubicBezTo>
                  <a:cubicBezTo>
                    <a:pt x="6357" y="38180"/>
                    <a:pt x="6349" y="38812"/>
                    <a:pt x="6355" y="39445"/>
                  </a:cubicBezTo>
                  <a:cubicBezTo>
                    <a:pt x="4343" y="39447"/>
                    <a:pt x="2330" y="39448"/>
                    <a:pt x="317" y="39450"/>
                  </a:cubicBezTo>
                  <a:cubicBezTo>
                    <a:pt x="105" y="39450"/>
                    <a:pt x="0" y="39614"/>
                    <a:pt x="0" y="39778"/>
                  </a:cubicBezTo>
                  <a:cubicBezTo>
                    <a:pt x="0" y="39942"/>
                    <a:pt x="105" y="40106"/>
                    <a:pt x="317" y="40106"/>
                  </a:cubicBezTo>
                  <a:cubicBezTo>
                    <a:pt x="2335" y="40109"/>
                    <a:pt x="4352" y="40111"/>
                    <a:pt x="6370" y="40111"/>
                  </a:cubicBezTo>
                  <a:cubicBezTo>
                    <a:pt x="6375" y="40262"/>
                    <a:pt x="6380" y="40413"/>
                    <a:pt x="6388" y="40564"/>
                  </a:cubicBezTo>
                  <a:cubicBezTo>
                    <a:pt x="6439" y="41514"/>
                    <a:pt x="6596" y="42457"/>
                    <a:pt x="6623" y="43408"/>
                  </a:cubicBezTo>
                  <a:cubicBezTo>
                    <a:pt x="6623" y="43460"/>
                    <a:pt x="6661" y="43486"/>
                    <a:pt x="6700" y="43486"/>
                  </a:cubicBezTo>
                  <a:cubicBezTo>
                    <a:pt x="6738" y="43486"/>
                    <a:pt x="6777" y="43460"/>
                    <a:pt x="6777" y="43408"/>
                  </a:cubicBezTo>
                  <a:cubicBezTo>
                    <a:pt x="6800" y="42590"/>
                    <a:pt x="6902" y="41773"/>
                    <a:pt x="6982" y="40957"/>
                  </a:cubicBezTo>
                  <a:cubicBezTo>
                    <a:pt x="8252" y="41417"/>
                    <a:pt x="9515" y="41917"/>
                    <a:pt x="10730" y="42504"/>
                  </a:cubicBezTo>
                  <a:cubicBezTo>
                    <a:pt x="10740" y="42509"/>
                    <a:pt x="10750" y="42511"/>
                    <a:pt x="10760" y="42511"/>
                  </a:cubicBezTo>
                  <a:cubicBezTo>
                    <a:pt x="10816" y="42511"/>
                    <a:pt x="10866" y="42442"/>
                    <a:pt x="10812" y="42396"/>
                  </a:cubicBezTo>
                  <a:cubicBezTo>
                    <a:pt x="9758" y="41499"/>
                    <a:pt x="8585" y="40770"/>
                    <a:pt x="7259" y="40382"/>
                  </a:cubicBezTo>
                  <a:cubicBezTo>
                    <a:pt x="7359" y="40288"/>
                    <a:pt x="7464" y="40200"/>
                    <a:pt x="7573" y="40111"/>
                  </a:cubicBezTo>
                  <a:cubicBezTo>
                    <a:pt x="12416" y="40116"/>
                    <a:pt x="17260" y="40118"/>
                    <a:pt x="22104" y="40118"/>
                  </a:cubicBezTo>
                  <a:cubicBezTo>
                    <a:pt x="23601" y="40118"/>
                    <a:pt x="25098" y="40118"/>
                    <a:pt x="26595" y="40118"/>
                  </a:cubicBezTo>
                  <a:lnTo>
                    <a:pt x="26595" y="40118"/>
                  </a:lnTo>
                  <a:cubicBezTo>
                    <a:pt x="25770" y="40908"/>
                    <a:pt x="24854" y="41627"/>
                    <a:pt x="24177" y="42544"/>
                  </a:cubicBezTo>
                  <a:cubicBezTo>
                    <a:pt x="24152" y="42577"/>
                    <a:pt x="24185" y="42628"/>
                    <a:pt x="24223" y="42628"/>
                  </a:cubicBezTo>
                  <a:cubicBezTo>
                    <a:pt x="24228" y="42628"/>
                    <a:pt x="24233" y="42628"/>
                    <a:pt x="24238" y="42626"/>
                  </a:cubicBezTo>
                  <a:cubicBezTo>
                    <a:pt x="25504" y="42137"/>
                    <a:pt x="26367" y="40971"/>
                    <a:pt x="27436" y="40188"/>
                  </a:cubicBezTo>
                  <a:cubicBezTo>
                    <a:pt x="27464" y="40168"/>
                    <a:pt x="27487" y="40144"/>
                    <a:pt x="27509" y="40119"/>
                  </a:cubicBezTo>
                  <a:cubicBezTo>
                    <a:pt x="30817" y="40119"/>
                    <a:pt x="34126" y="40119"/>
                    <a:pt x="37433" y="40122"/>
                  </a:cubicBezTo>
                  <a:cubicBezTo>
                    <a:pt x="43749" y="40124"/>
                    <a:pt x="39786" y="40126"/>
                    <a:pt x="46101" y="40126"/>
                  </a:cubicBezTo>
                  <a:cubicBezTo>
                    <a:pt x="48106" y="40126"/>
                    <a:pt x="48688" y="40133"/>
                    <a:pt x="48754" y="40133"/>
                  </a:cubicBezTo>
                  <a:cubicBezTo>
                    <a:pt x="48893" y="40133"/>
                    <a:pt x="46658" y="40101"/>
                    <a:pt x="50950" y="39899"/>
                  </a:cubicBezTo>
                  <a:cubicBezTo>
                    <a:pt x="50970" y="39899"/>
                    <a:pt x="50990" y="39894"/>
                    <a:pt x="51008" y="39885"/>
                  </a:cubicBezTo>
                  <a:lnTo>
                    <a:pt x="51459" y="39871"/>
                  </a:lnTo>
                  <a:cubicBezTo>
                    <a:pt x="51461" y="39872"/>
                    <a:pt x="51462" y="39872"/>
                    <a:pt x="51464" y="39872"/>
                  </a:cubicBezTo>
                  <a:cubicBezTo>
                    <a:pt x="51514" y="39872"/>
                    <a:pt x="51554" y="39829"/>
                    <a:pt x="51549" y="39780"/>
                  </a:cubicBezTo>
                  <a:cubicBezTo>
                    <a:pt x="51551" y="39731"/>
                    <a:pt x="51522" y="39684"/>
                    <a:pt x="51463" y="39684"/>
                  </a:cubicBezTo>
                  <a:cubicBezTo>
                    <a:pt x="51462" y="39684"/>
                    <a:pt x="51461" y="39684"/>
                    <a:pt x="51460" y="39684"/>
                  </a:cubicBezTo>
                  <a:lnTo>
                    <a:pt x="51009" y="39671"/>
                  </a:lnTo>
                  <a:cubicBezTo>
                    <a:pt x="50991" y="39661"/>
                    <a:pt x="50972" y="39657"/>
                    <a:pt x="50952" y="39657"/>
                  </a:cubicBezTo>
                  <a:cubicBezTo>
                    <a:pt x="46702" y="39457"/>
                    <a:pt x="49114" y="39425"/>
                    <a:pt x="49011" y="39425"/>
                  </a:cubicBezTo>
                  <a:cubicBezTo>
                    <a:pt x="48964" y="39425"/>
                    <a:pt x="48404" y="39432"/>
                    <a:pt x="46482" y="39432"/>
                  </a:cubicBezTo>
                  <a:cubicBezTo>
                    <a:pt x="40166" y="39432"/>
                    <a:pt x="44129" y="39433"/>
                    <a:pt x="37815" y="39433"/>
                  </a:cubicBezTo>
                  <a:cubicBezTo>
                    <a:pt x="35168" y="39433"/>
                    <a:pt x="32520" y="39435"/>
                    <a:pt x="29872" y="39437"/>
                  </a:cubicBezTo>
                  <a:cubicBezTo>
                    <a:pt x="30324" y="39304"/>
                    <a:pt x="30766" y="39140"/>
                    <a:pt x="31196" y="38948"/>
                  </a:cubicBezTo>
                  <a:cubicBezTo>
                    <a:pt x="33739" y="37805"/>
                    <a:pt x="35780" y="35700"/>
                    <a:pt x="37559" y="33610"/>
                  </a:cubicBezTo>
                  <a:cubicBezTo>
                    <a:pt x="40222" y="30487"/>
                    <a:pt x="42528" y="26702"/>
                    <a:pt x="45458" y="23679"/>
                  </a:cubicBezTo>
                  <a:cubicBezTo>
                    <a:pt x="54361" y="23662"/>
                    <a:pt x="63263" y="23600"/>
                    <a:pt x="72164" y="23495"/>
                  </a:cubicBezTo>
                  <a:lnTo>
                    <a:pt x="72164" y="23495"/>
                  </a:lnTo>
                  <a:cubicBezTo>
                    <a:pt x="71488" y="24119"/>
                    <a:pt x="70824" y="24755"/>
                    <a:pt x="70146" y="25378"/>
                  </a:cubicBezTo>
                  <a:cubicBezTo>
                    <a:pt x="70095" y="25425"/>
                    <a:pt x="70143" y="25499"/>
                    <a:pt x="70200" y="25499"/>
                  </a:cubicBezTo>
                  <a:cubicBezTo>
                    <a:pt x="70211" y="25499"/>
                    <a:pt x="70222" y="25496"/>
                    <a:pt x="70233" y="25490"/>
                  </a:cubicBezTo>
                  <a:cubicBezTo>
                    <a:pt x="71209" y="24958"/>
                    <a:pt x="72187" y="24432"/>
                    <a:pt x="72960" y="23620"/>
                  </a:cubicBezTo>
                  <a:cubicBezTo>
                    <a:pt x="72999" y="23577"/>
                    <a:pt x="73027" y="23523"/>
                    <a:pt x="73039" y="23466"/>
                  </a:cubicBezTo>
                  <a:cubicBezTo>
                    <a:pt x="73061" y="23451"/>
                    <a:pt x="73076" y="23425"/>
                    <a:pt x="73078" y="23397"/>
                  </a:cubicBezTo>
                  <a:cubicBezTo>
                    <a:pt x="73076" y="23367"/>
                    <a:pt x="73061" y="23341"/>
                    <a:pt x="73039" y="23326"/>
                  </a:cubicBezTo>
                  <a:cubicBezTo>
                    <a:pt x="73022" y="23241"/>
                    <a:pt x="72970" y="23167"/>
                    <a:pt x="72896" y="23123"/>
                  </a:cubicBezTo>
                  <a:cubicBezTo>
                    <a:pt x="72171" y="22696"/>
                    <a:pt x="70819" y="22362"/>
                    <a:pt x="70379" y="21586"/>
                  </a:cubicBezTo>
                  <a:cubicBezTo>
                    <a:pt x="70367" y="21565"/>
                    <a:pt x="70347" y="21555"/>
                    <a:pt x="70326" y="21555"/>
                  </a:cubicBezTo>
                  <a:cubicBezTo>
                    <a:pt x="70292" y="21555"/>
                    <a:pt x="70259" y="21579"/>
                    <a:pt x="70260" y="21619"/>
                  </a:cubicBezTo>
                  <a:cubicBezTo>
                    <a:pt x="70279" y="22458"/>
                    <a:pt x="71149" y="22900"/>
                    <a:pt x="71912" y="23293"/>
                  </a:cubicBezTo>
                  <a:cubicBezTo>
                    <a:pt x="63283" y="23180"/>
                    <a:pt x="54654" y="23121"/>
                    <a:pt x="46026" y="23115"/>
                  </a:cubicBezTo>
                  <a:cubicBezTo>
                    <a:pt x="47167" y="22007"/>
                    <a:pt x="48406" y="21020"/>
                    <a:pt x="49800" y="20236"/>
                  </a:cubicBezTo>
                  <a:cubicBezTo>
                    <a:pt x="51791" y="19116"/>
                    <a:pt x="54041" y="18748"/>
                    <a:pt x="56310" y="18748"/>
                  </a:cubicBezTo>
                  <a:cubicBezTo>
                    <a:pt x="57860" y="18748"/>
                    <a:pt x="59419" y="18920"/>
                    <a:pt x="60909" y="19140"/>
                  </a:cubicBezTo>
                  <a:cubicBezTo>
                    <a:pt x="60913" y="19140"/>
                    <a:pt x="60917" y="19141"/>
                    <a:pt x="60920" y="19141"/>
                  </a:cubicBezTo>
                  <a:cubicBezTo>
                    <a:pt x="60993" y="19141"/>
                    <a:pt x="61022" y="19032"/>
                    <a:pt x="60944" y="19017"/>
                  </a:cubicBezTo>
                  <a:cubicBezTo>
                    <a:pt x="59119" y="18637"/>
                    <a:pt x="57265" y="18351"/>
                    <a:pt x="55444" y="18351"/>
                  </a:cubicBezTo>
                  <a:cubicBezTo>
                    <a:pt x="53182" y="18351"/>
                    <a:pt x="50970" y="18792"/>
                    <a:pt x="48926" y="20040"/>
                  </a:cubicBezTo>
                  <a:cubicBezTo>
                    <a:pt x="47550" y="20884"/>
                    <a:pt x="46329" y="21950"/>
                    <a:pt x="45204" y="23113"/>
                  </a:cubicBezTo>
                  <a:cubicBezTo>
                    <a:pt x="42139" y="23107"/>
                    <a:pt x="39074" y="23105"/>
                    <a:pt x="36010" y="23105"/>
                  </a:cubicBezTo>
                  <a:cubicBezTo>
                    <a:pt x="28148" y="23105"/>
                    <a:pt x="20287" y="23119"/>
                    <a:pt x="12425" y="23121"/>
                  </a:cubicBezTo>
                  <a:cubicBezTo>
                    <a:pt x="11431" y="17732"/>
                    <a:pt x="11628" y="12020"/>
                    <a:pt x="11949" y="6691"/>
                  </a:cubicBezTo>
                  <a:cubicBezTo>
                    <a:pt x="12066" y="4766"/>
                    <a:pt x="12220" y="2844"/>
                    <a:pt x="12328" y="920"/>
                  </a:cubicBezTo>
                  <a:cubicBezTo>
                    <a:pt x="12330" y="896"/>
                    <a:pt x="12308" y="882"/>
                    <a:pt x="12287" y="882"/>
                  </a:cubicBezTo>
                  <a:cubicBezTo>
                    <a:pt x="12271" y="882"/>
                    <a:pt x="12256" y="890"/>
                    <a:pt x="12253" y="910"/>
                  </a:cubicBezTo>
                  <a:cubicBezTo>
                    <a:pt x="11173" y="8069"/>
                    <a:pt x="10717" y="15549"/>
                    <a:pt x="11821" y="22729"/>
                  </a:cubicBezTo>
                  <a:cubicBezTo>
                    <a:pt x="11843" y="22860"/>
                    <a:pt x="11864" y="22990"/>
                    <a:pt x="11885" y="23121"/>
                  </a:cubicBezTo>
                  <a:lnTo>
                    <a:pt x="7046" y="23121"/>
                  </a:lnTo>
                  <a:cubicBezTo>
                    <a:pt x="7049" y="15893"/>
                    <a:pt x="7051" y="8667"/>
                    <a:pt x="7053" y="1441"/>
                  </a:cubicBezTo>
                  <a:cubicBezTo>
                    <a:pt x="7451" y="2258"/>
                    <a:pt x="8050" y="2972"/>
                    <a:pt x="8554" y="3743"/>
                  </a:cubicBezTo>
                  <a:cubicBezTo>
                    <a:pt x="8566" y="3763"/>
                    <a:pt x="8584" y="3771"/>
                    <a:pt x="8603" y="3771"/>
                  </a:cubicBezTo>
                  <a:cubicBezTo>
                    <a:pt x="8638" y="3771"/>
                    <a:pt x="8674" y="3740"/>
                    <a:pt x="8665" y="3697"/>
                  </a:cubicBezTo>
                  <a:cubicBezTo>
                    <a:pt x="8375" y="2442"/>
                    <a:pt x="7574" y="1438"/>
                    <a:pt x="7230" y="208"/>
                  </a:cubicBezTo>
                  <a:cubicBezTo>
                    <a:pt x="7193" y="79"/>
                    <a:pt x="7070" y="0"/>
                    <a:pt x="6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5157975" y="2482575"/>
              <a:ext cx="74300" cy="98100"/>
            </a:xfrm>
            <a:custGeom>
              <a:avLst/>
              <a:gdLst/>
              <a:ahLst/>
              <a:cxnLst/>
              <a:rect l="l" t="t" r="r" b="b"/>
              <a:pathLst>
                <a:path w="2972" h="3924" extrusionOk="0">
                  <a:moveTo>
                    <a:pt x="1317" y="595"/>
                  </a:moveTo>
                  <a:cubicBezTo>
                    <a:pt x="1422" y="595"/>
                    <a:pt x="1543" y="627"/>
                    <a:pt x="1682" y="701"/>
                  </a:cubicBezTo>
                  <a:cubicBezTo>
                    <a:pt x="2322" y="1037"/>
                    <a:pt x="2256" y="2262"/>
                    <a:pt x="2022" y="2809"/>
                  </a:cubicBezTo>
                  <a:cubicBezTo>
                    <a:pt x="1900" y="3092"/>
                    <a:pt x="1647" y="3284"/>
                    <a:pt x="1393" y="3284"/>
                  </a:cubicBezTo>
                  <a:cubicBezTo>
                    <a:pt x="1233" y="3284"/>
                    <a:pt x="1073" y="3208"/>
                    <a:pt x="944" y="3030"/>
                  </a:cubicBezTo>
                  <a:cubicBezTo>
                    <a:pt x="905" y="2974"/>
                    <a:pt x="878" y="2909"/>
                    <a:pt x="846" y="2848"/>
                  </a:cubicBezTo>
                  <a:cubicBezTo>
                    <a:pt x="805" y="2564"/>
                    <a:pt x="736" y="2285"/>
                    <a:pt x="706" y="2002"/>
                  </a:cubicBezTo>
                  <a:cubicBezTo>
                    <a:pt x="655" y="1521"/>
                    <a:pt x="755" y="595"/>
                    <a:pt x="1317" y="595"/>
                  </a:cubicBezTo>
                  <a:close/>
                  <a:moveTo>
                    <a:pt x="1360" y="1"/>
                  </a:moveTo>
                  <a:cubicBezTo>
                    <a:pt x="876" y="1"/>
                    <a:pt x="394" y="266"/>
                    <a:pt x="201" y="791"/>
                  </a:cubicBezTo>
                  <a:cubicBezTo>
                    <a:pt x="1" y="1341"/>
                    <a:pt x="53" y="1933"/>
                    <a:pt x="144" y="2499"/>
                  </a:cubicBezTo>
                  <a:cubicBezTo>
                    <a:pt x="235" y="3071"/>
                    <a:pt x="529" y="3424"/>
                    <a:pt x="829" y="3893"/>
                  </a:cubicBezTo>
                  <a:cubicBezTo>
                    <a:pt x="843" y="3914"/>
                    <a:pt x="864" y="3923"/>
                    <a:pt x="886" y="3923"/>
                  </a:cubicBezTo>
                  <a:cubicBezTo>
                    <a:pt x="927" y="3923"/>
                    <a:pt x="967" y="3890"/>
                    <a:pt x="952" y="3841"/>
                  </a:cubicBezTo>
                  <a:cubicBezTo>
                    <a:pt x="928" y="3770"/>
                    <a:pt x="911" y="3696"/>
                    <a:pt x="903" y="3622"/>
                  </a:cubicBezTo>
                  <a:lnTo>
                    <a:pt x="903" y="3622"/>
                  </a:lnTo>
                  <a:cubicBezTo>
                    <a:pt x="1030" y="3752"/>
                    <a:pt x="1185" y="3831"/>
                    <a:pt x="1371" y="3831"/>
                  </a:cubicBezTo>
                  <a:cubicBezTo>
                    <a:pt x="1520" y="3831"/>
                    <a:pt x="1689" y="3781"/>
                    <a:pt x="1881" y="3665"/>
                  </a:cubicBezTo>
                  <a:cubicBezTo>
                    <a:pt x="2888" y="3055"/>
                    <a:pt x="2972" y="1710"/>
                    <a:pt x="2499" y="709"/>
                  </a:cubicBezTo>
                  <a:cubicBezTo>
                    <a:pt x="2276" y="236"/>
                    <a:pt x="181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5836975" y="2769500"/>
              <a:ext cx="62425" cy="73300"/>
            </a:xfrm>
            <a:custGeom>
              <a:avLst/>
              <a:gdLst/>
              <a:ahLst/>
              <a:cxnLst/>
              <a:rect l="l" t="t" r="r" b="b"/>
              <a:pathLst>
                <a:path w="2497" h="2932" extrusionOk="0">
                  <a:moveTo>
                    <a:pt x="1411" y="0"/>
                  </a:moveTo>
                  <a:cubicBezTo>
                    <a:pt x="1320" y="0"/>
                    <a:pt x="1229" y="41"/>
                    <a:pt x="1187" y="124"/>
                  </a:cubicBezTo>
                  <a:cubicBezTo>
                    <a:pt x="799" y="900"/>
                    <a:pt x="223" y="1658"/>
                    <a:pt x="19" y="2508"/>
                  </a:cubicBezTo>
                  <a:cubicBezTo>
                    <a:pt x="0" y="2591"/>
                    <a:pt x="73" y="2669"/>
                    <a:pt x="147" y="2669"/>
                  </a:cubicBezTo>
                  <a:cubicBezTo>
                    <a:pt x="176" y="2669"/>
                    <a:pt x="205" y="2657"/>
                    <a:pt x="229" y="2629"/>
                  </a:cubicBezTo>
                  <a:cubicBezTo>
                    <a:pt x="639" y="2150"/>
                    <a:pt x="984" y="1584"/>
                    <a:pt x="1296" y="1017"/>
                  </a:cubicBezTo>
                  <a:cubicBezTo>
                    <a:pt x="1407" y="1474"/>
                    <a:pt x="1555" y="1921"/>
                    <a:pt x="1742" y="2354"/>
                  </a:cubicBezTo>
                  <a:cubicBezTo>
                    <a:pt x="1659" y="2349"/>
                    <a:pt x="1575" y="2348"/>
                    <a:pt x="1492" y="2348"/>
                  </a:cubicBezTo>
                  <a:cubicBezTo>
                    <a:pt x="1348" y="2348"/>
                    <a:pt x="1204" y="2353"/>
                    <a:pt x="1059" y="2360"/>
                  </a:cubicBezTo>
                  <a:cubicBezTo>
                    <a:pt x="792" y="2373"/>
                    <a:pt x="454" y="2357"/>
                    <a:pt x="303" y="2614"/>
                  </a:cubicBezTo>
                  <a:cubicBezTo>
                    <a:pt x="283" y="2647"/>
                    <a:pt x="283" y="2688"/>
                    <a:pt x="303" y="2721"/>
                  </a:cubicBezTo>
                  <a:cubicBezTo>
                    <a:pt x="414" y="2878"/>
                    <a:pt x="569" y="2911"/>
                    <a:pt x="739" y="2911"/>
                  </a:cubicBezTo>
                  <a:cubicBezTo>
                    <a:pt x="803" y="2911"/>
                    <a:pt x="868" y="2906"/>
                    <a:pt x="935" y="2902"/>
                  </a:cubicBezTo>
                  <a:cubicBezTo>
                    <a:pt x="1133" y="2888"/>
                    <a:pt x="1336" y="2874"/>
                    <a:pt x="1538" y="2874"/>
                  </a:cubicBezTo>
                  <a:cubicBezTo>
                    <a:pt x="1728" y="2874"/>
                    <a:pt x="1917" y="2886"/>
                    <a:pt x="2101" y="2925"/>
                  </a:cubicBezTo>
                  <a:cubicBezTo>
                    <a:pt x="2123" y="2929"/>
                    <a:pt x="2145" y="2931"/>
                    <a:pt x="2166" y="2931"/>
                  </a:cubicBezTo>
                  <a:cubicBezTo>
                    <a:pt x="2367" y="2931"/>
                    <a:pt x="2496" y="2727"/>
                    <a:pt x="2401" y="2532"/>
                  </a:cubicBezTo>
                  <a:cubicBezTo>
                    <a:pt x="2039" y="1793"/>
                    <a:pt x="1788" y="1002"/>
                    <a:pt x="1658" y="187"/>
                  </a:cubicBezTo>
                  <a:cubicBezTo>
                    <a:pt x="1639" y="64"/>
                    <a:pt x="1525" y="0"/>
                    <a:pt x="1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5913150" y="2780000"/>
              <a:ext cx="88125" cy="100425"/>
            </a:xfrm>
            <a:custGeom>
              <a:avLst/>
              <a:gdLst/>
              <a:ahLst/>
              <a:cxnLst/>
              <a:rect l="l" t="t" r="r" b="b"/>
              <a:pathLst>
                <a:path w="3525" h="4017" extrusionOk="0">
                  <a:moveTo>
                    <a:pt x="1792" y="1924"/>
                  </a:moveTo>
                  <a:cubicBezTo>
                    <a:pt x="1812" y="2093"/>
                    <a:pt x="1821" y="2263"/>
                    <a:pt x="1821" y="2434"/>
                  </a:cubicBezTo>
                  <a:cubicBezTo>
                    <a:pt x="1818" y="2739"/>
                    <a:pt x="1671" y="2979"/>
                    <a:pt x="1521" y="3230"/>
                  </a:cubicBezTo>
                  <a:cubicBezTo>
                    <a:pt x="1408" y="3419"/>
                    <a:pt x="1299" y="3519"/>
                    <a:pt x="1214" y="3519"/>
                  </a:cubicBezTo>
                  <a:cubicBezTo>
                    <a:pt x="1118" y="3519"/>
                    <a:pt x="1055" y="3389"/>
                    <a:pt x="1054" y="3110"/>
                  </a:cubicBezTo>
                  <a:cubicBezTo>
                    <a:pt x="1052" y="2659"/>
                    <a:pt x="1433" y="2265"/>
                    <a:pt x="1792" y="1924"/>
                  </a:cubicBezTo>
                  <a:close/>
                  <a:moveTo>
                    <a:pt x="268" y="1"/>
                  </a:moveTo>
                  <a:cubicBezTo>
                    <a:pt x="232" y="1"/>
                    <a:pt x="196" y="21"/>
                    <a:pt x="183" y="65"/>
                  </a:cubicBezTo>
                  <a:cubicBezTo>
                    <a:pt x="1" y="633"/>
                    <a:pt x="209" y="1325"/>
                    <a:pt x="870" y="1420"/>
                  </a:cubicBezTo>
                  <a:cubicBezTo>
                    <a:pt x="910" y="1426"/>
                    <a:pt x="949" y="1429"/>
                    <a:pt x="986" y="1429"/>
                  </a:cubicBezTo>
                  <a:cubicBezTo>
                    <a:pt x="1293" y="1429"/>
                    <a:pt x="1502" y="1244"/>
                    <a:pt x="1638" y="997"/>
                  </a:cubicBezTo>
                  <a:cubicBezTo>
                    <a:pt x="1664" y="1130"/>
                    <a:pt x="1692" y="1263"/>
                    <a:pt x="1715" y="1397"/>
                  </a:cubicBezTo>
                  <a:cubicBezTo>
                    <a:pt x="1484" y="1555"/>
                    <a:pt x="1264" y="1729"/>
                    <a:pt x="1072" y="1942"/>
                  </a:cubicBezTo>
                  <a:cubicBezTo>
                    <a:pt x="644" y="2418"/>
                    <a:pt x="355" y="3359"/>
                    <a:pt x="883" y="3887"/>
                  </a:cubicBezTo>
                  <a:cubicBezTo>
                    <a:pt x="974" y="3978"/>
                    <a:pt x="1065" y="4017"/>
                    <a:pt x="1155" y="4017"/>
                  </a:cubicBezTo>
                  <a:cubicBezTo>
                    <a:pt x="1527" y="4017"/>
                    <a:pt x="1871" y="3365"/>
                    <a:pt x="2007" y="3111"/>
                  </a:cubicBezTo>
                  <a:cubicBezTo>
                    <a:pt x="2248" y="2660"/>
                    <a:pt x="2235" y="2122"/>
                    <a:pt x="2145" y="1583"/>
                  </a:cubicBezTo>
                  <a:cubicBezTo>
                    <a:pt x="2166" y="1563"/>
                    <a:pt x="2187" y="1540"/>
                    <a:pt x="2207" y="1520"/>
                  </a:cubicBezTo>
                  <a:cubicBezTo>
                    <a:pt x="2592" y="1102"/>
                    <a:pt x="3091" y="798"/>
                    <a:pt x="3483" y="383"/>
                  </a:cubicBezTo>
                  <a:cubicBezTo>
                    <a:pt x="3524" y="341"/>
                    <a:pt x="3486" y="286"/>
                    <a:pt x="3441" y="286"/>
                  </a:cubicBezTo>
                  <a:cubicBezTo>
                    <a:pt x="3428" y="286"/>
                    <a:pt x="3414" y="291"/>
                    <a:pt x="3401" y="301"/>
                  </a:cubicBezTo>
                  <a:cubicBezTo>
                    <a:pt x="2993" y="651"/>
                    <a:pt x="2519" y="897"/>
                    <a:pt x="2064" y="1173"/>
                  </a:cubicBezTo>
                  <a:cubicBezTo>
                    <a:pt x="1985" y="820"/>
                    <a:pt x="1894" y="475"/>
                    <a:pt x="1838" y="169"/>
                  </a:cubicBezTo>
                  <a:cubicBezTo>
                    <a:pt x="1822" y="78"/>
                    <a:pt x="1755" y="39"/>
                    <a:pt x="1684" y="39"/>
                  </a:cubicBezTo>
                  <a:cubicBezTo>
                    <a:pt x="1590" y="39"/>
                    <a:pt x="1490" y="106"/>
                    <a:pt x="1485" y="216"/>
                  </a:cubicBezTo>
                  <a:cubicBezTo>
                    <a:pt x="1469" y="585"/>
                    <a:pt x="1370" y="1056"/>
                    <a:pt x="918" y="1077"/>
                  </a:cubicBezTo>
                  <a:cubicBezTo>
                    <a:pt x="910" y="1078"/>
                    <a:pt x="902" y="1078"/>
                    <a:pt x="894" y="1078"/>
                  </a:cubicBezTo>
                  <a:cubicBezTo>
                    <a:pt x="432" y="1078"/>
                    <a:pt x="371" y="408"/>
                    <a:pt x="358" y="88"/>
                  </a:cubicBezTo>
                  <a:cubicBezTo>
                    <a:pt x="356" y="32"/>
                    <a:pt x="312" y="1"/>
                    <a:pt x="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6896000" y="2706125"/>
              <a:ext cx="67525" cy="59150"/>
            </a:xfrm>
            <a:custGeom>
              <a:avLst/>
              <a:gdLst/>
              <a:ahLst/>
              <a:cxnLst/>
              <a:rect l="l" t="t" r="r" b="b"/>
              <a:pathLst>
                <a:path w="2701" h="2366" extrusionOk="0">
                  <a:moveTo>
                    <a:pt x="697" y="1"/>
                  </a:moveTo>
                  <a:cubicBezTo>
                    <a:pt x="614" y="1"/>
                    <a:pt x="554" y="112"/>
                    <a:pt x="600" y="184"/>
                  </a:cubicBezTo>
                  <a:cubicBezTo>
                    <a:pt x="787" y="479"/>
                    <a:pt x="998" y="760"/>
                    <a:pt x="1195" y="1048"/>
                  </a:cubicBezTo>
                  <a:cubicBezTo>
                    <a:pt x="780" y="1375"/>
                    <a:pt x="390" y="1733"/>
                    <a:pt x="29" y="2116"/>
                  </a:cubicBezTo>
                  <a:cubicBezTo>
                    <a:pt x="0" y="2149"/>
                    <a:pt x="22" y="2210"/>
                    <a:pt x="63" y="2210"/>
                  </a:cubicBezTo>
                  <a:cubicBezTo>
                    <a:pt x="69" y="2210"/>
                    <a:pt x="75" y="2209"/>
                    <a:pt x="81" y="2207"/>
                  </a:cubicBezTo>
                  <a:cubicBezTo>
                    <a:pt x="560" y="2023"/>
                    <a:pt x="1023" y="1741"/>
                    <a:pt x="1436" y="1429"/>
                  </a:cubicBezTo>
                  <a:cubicBezTo>
                    <a:pt x="1609" y="1760"/>
                    <a:pt x="1738" y="2152"/>
                    <a:pt x="2056" y="2354"/>
                  </a:cubicBezTo>
                  <a:cubicBezTo>
                    <a:pt x="2069" y="2362"/>
                    <a:pt x="2083" y="2366"/>
                    <a:pt x="2097" y="2366"/>
                  </a:cubicBezTo>
                  <a:cubicBezTo>
                    <a:pt x="2133" y="2366"/>
                    <a:pt x="2166" y="2341"/>
                    <a:pt x="2179" y="2305"/>
                  </a:cubicBezTo>
                  <a:cubicBezTo>
                    <a:pt x="2320" y="1900"/>
                    <a:pt x="2053" y="1457"/>
                    <a:pt x="1841" y="1109"/>
                  </a:cubicBezTo>
                  <a:cubicBezTo>
                    <a:pt x="1987" y="989"/>
                    <a:pt x="2137" y="870"/>
                    <a:pt x="2281" y="747"/>
                  </a:cubicBezTo>
                  <a:cubicBezTo>
                    <a:pt x="2435" y="617"/>
                    <a:pt x="2517" y="422"/>
                    <a:pt x="2654" y="295"/>
                  </a:cubicBezTo>
                  <a:cubicBezTo>
                    <a:pt x="2701" y="251"/>
                    <a:pt x="2656" y="187"/>
                    <a:pt x="2603" y="187"/>
                  </a:cubicBezTo>
                  <a:cubicBezTo>
                    <a:pt x="2593" y="187"/>
                    <a:pt x="2583" y="189"/>
                    <a:pt x="2573" y="194"/>
                  </a:cubicBezTo>
                  <a:cubicBezTo>
                    <a:pt x="2435" y="261"/>
                    <a:pt x="2270" y="289"/>
                    <a:pt x="2120" y="366"/>
                  </a:cubicBezTo>
                  <a:cubicBezTo>
                    <a:pt x="1935" y="461"/>
                    <a:pt x="1761" y="597"/>
                    <a:pt x="1592" y="730"/>
                  </a:cubicBezTo>
                  <a:cubicBezTo>
                    <a:pt x="1366" y="422"/>
                    <a:pt x="1090" y="158"/>
                    <a:pt x="734" y="8"/>
                  </a:cubicBezTo>
                  <a:cubicBezTo>
                    <a:pt x="721" y="3"/>
                    <a:pt x="709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5090775" y="2059125"/>
              <a:ext cx="98125" cy="163025"/>
            </a:xfrm>
            <a:custGeom>
              <a:avLst/>
              <a:gdLst/>
              <a:ahLst/>
              <a:cxnLst/>
              <a:rect l="l" t="t" r="r" b="b"/>
              <a:pathLst>
                <a:path w="3925" h="6521" extrusionOk="0">
                  <a:moveTo>
                    <a:pt x="2266" y="3941"/>
                  </a:moveTo>
                  <a:cubicBezTo>
                    <a:pt x="2298" y="4401"/>
                    <a:pt x="2307" y="4862"/>
                    <a:pt x="2292" y="5322"/>
                  </a:cubicBezTo>
                  <a:cubicBezTo>
                    <a:pt x="2284" y="5545"/>
                    <a:pt x="2209" y="6025"/>
                    <a:pt x="2063" y="6025"/>
                  </a:cubicBezTo>
                  <a:cubicBezTo>
                    <a:pt x="2000" y="6025"/>
                    <a:pt x="1924" y="5936"/>
                    <a:pt x="1834" y="5698"/>
                  </a:cubicBezTo>
                  <a:cubicBezTo>
                    <a:pt x="1632" y="5165"/>
                    <a:pt x="2039" y="4404"/>
                    <a:pt x="2262" y="3946"/>
                  </a:cubicBezTo>
                  <a:cubicBezTo>
                    <a:pt x="2262" y="3945"/>
                    <a:pt x="2264" y="3943"/>
                    <a:pt x="2266" y="3941"/>
                  </a:cubicBezTo>
                  <a:close/>
                  <a:moveTo>
                    <a:pt x="2137" y="1"/>
                  </a:moveTo>
                  <a:cubicBezTo>
                    <a:pt x="2052" y="1"/>
                    <a:pt x="1975" y="49"/>
                    <a:pt x="1959" y="165"/>
                  </a:cubicBezTo>
                  <a:cubicBezTo>
                    <a:pt x="1957" y="185"/>
                    <a:pt x="1956" y="206"/>
                    <a:pt x="1954" y="224"/>
                  </a:cubicBezTo>
                  <a:lnTo>
                    <a:pt x="1952" y="224"/>
                  </a:lnTo>
                  <a:lnTo>
                    <a:pt x="1952" y="237"/>
                  </a:lnTo>
                  <a:cubicBezTo>
                    <a:pt x="1929" y="457"/>
                    <a:pt x="1926" y="678"/>
                    <a:pt x="1942" y="900"/>
                  </a:cubicBezTo>
                  <a:cubicBezTo>
                    <a:pt x="1874" y="1335"/>
                    <a:pt x="1655" y="1723"/>
                    <a:pt x="1145" y="1779"/>
                  </a:cubicBezTo>
                  <a:cubicBezTo>
                    <a:pt x="1114" y="1783"/>
                    <a:pt x="1084" y="1784"/>
                    <a:pt x="1055" y="1784"/>
                  </a:cubicBezTo>
                  <a:cubicBezTo>
                    <a:pt x="320" y="1784"/>
                    <a:pt x="445" y="706"/>
                    <a:pt x="501" y="224"/>
                  </a:cubicBezTo>
                  <a:cubicBezTo>
                    <a:pt x="507" y="163"/>
                    <a:pt x="448" y="124"/>
                    <a:pt x="393" y="124"/>
                  </a:cubicBezTo>
                  <a:cubicBezTo>
                    <a:pt x="359" y="124"/>
                    <a:pt x="327" y="139"/>
                    <a:pt x="312" y="173"/>
                  </a:cubicBezTo>
                  <a:cubicBezTo>
                    <a:pt x="0" y="861"/>
                    <a:pt x="7" y="2125"/>
                    <a:pt x="1029" y="2188"/>
                  </a:cubicBezTo>
                  <a:cubicBezTo>
                    <a:pt x="1058" y="2189"/>
                    <a:pt x="1087" y="2190"/>
                    <a:pt x="1115" y="2190"/>
                  </a:cubicBezTo>
                  <a:cubicBezTo>
                    <a:pt x="1527" y="2190"/>
                    <a:pt x="1832" y="2015"/>
                    <a:pt x="2044" y="1748"/>
                  </a:cubicBezTo>
                  <a:cubicBezTo>
                    <a:pt x="2069" y="1919"/>
                    <a:pt x="2092" y="2088"/>
                    <a:pt x="2110" y="2252"/>
                  </a:cubicBezTo>
                  <a:cubicBezTo>
                    <a:pt x="2136" y="2503"/>
                    <a:pt x="2164" y="2754"/>
                    <a:pt x="2189" y="3006"/>
                  </a:cubicBezTo>
                  <a:cubicBezTo>
                    <a:pt x="1890" y="3454"/>
                    <a:pt x="1626" y="3925"/>
                    <a:pt x="1432" y="4451"/>
                  </a:cubicBezTo>
                  <a:cubicBezTo>
                    <a:pt x="1247" y="4958"/>
                    <a:pt x="1229" y="6521"/>
                    <a:pt x="2053" y="6521"/>
                  </a:cubicBezTo>
                  <a:cubicBezTo>
                    <a:pt x="2126" y="6521"/>
                    <a:pt x="2205" y="6509"/>
                    <a:pt x="2292" y="6482"/>
                  </a:cubicBezTo>
                  <a:cubicBezTo>
                    <a:pt x="3046" y="6251"/>
                    <a:pt x="2746" y="4384"/>
                    <a:pt x="2713" y="3871"/>
                  </a:cubicBezTo>
                  <a:cubicBezTo>
                    <a:pt x="2699" y="3662"/>
                    <a:pt x="2674" y="3447"/>
                    <a:pt x="2643" y="3229"/>
                  </a:cubicBezTo>
                  <a:cubicBezTo>
                    <a:pt x="3076" y="2460"/>
                    <a:pt x="3557" y="1709"/>
                    <a:pt x="3898" y="902"/>
                  </a:cubicBezTo>
                  <a:cubicBezTo>
                    <a:pt x="3925" y="836"/>
                    <a:pt x="3876" y="779"/>
                    <a:pt x="3824" y="779"/>
                  </a:cubicBezTo>
                  <a:cubicBezTo>
                    <a:pt x="3801" y="779"/>
                    <a:pt x="3776" y="791"/>
                    <a:pt x="3758" y="820"/>
                  </a:cubicBezTo>
                  <a:cubicBezTo>
                    <a:pt x="3378" y="1410"/>
                    <a:pt x="2941" y="1951"/>
                    <a:pt x="2536" y="2509"/>
                  </a:cubicBezTo>
                  <a:cubicBezTo>
                    <a:pt x="2458" y="2012"/>
                    <a:pt x="2384" y="1507"/>
                    <a:pt x="2367" y="1020"/>
                  </a:cubicBezTo>
                  <a:cubicBezTo>
                    <a:pt x="2423" y="759"/>
                    <a:pt x="2435" y="490"/>
                    <a:pt x="2403" y="224"/>
                  </a:cubicBezTo>
                  <a:cubicBezTo>
                    <a:pt x="2387" y="92"/>
                    <a:pt x="2254" y="1"/>
                    <a:pt x="2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5415925" y="3091550"/>
              <a:ext cx="63225" cy="56575"/>
            </a:xfrm>
            <a:custGeom>
              <a:avLst/>
              <a:gdLst/>
              <a:ahLst/>
              <a:cxnLst/>
              <a:rect l="l" t="t" r="r" b="b"/>
              <a:pathLst>
                <a:path w="2529" h="2263" extrusionOk="0">
                  <a:moveTo>
                    <a:pt x="1149" y="664"/>
                  </a:moveTo>
                  <a:cubicBezTo>
                    <a:pt x="1289" y="1078"/>
                    <a:pt x="1510" y="1440"/>
                    <a:pt x="1789" y="1776"/>
                  </a:cubicBezTo>
                  <a:cubicBezTo>
                    <a:pt x="1350" y="1785"/>
                    <a:pt x="910" y="1790"/>
                    <a:pt x="474" y="1806"/>
                  </a:cubicBezTo>
                  <a:lnTo>
                    <a:pt x="472" y="1806"/>
                  </a:lnTo>
                  <a:cubicBezTo>
                    <a:pt x="436" y="1808"/>
                    <a:pt x="401" y="1821"/>
                    <a:pt x="373" y="1844"/>
                  </a:cubicBezTo>
                  <a:cubicBezTo>
                    <a:pt x="646" y="1460"/>
                    <a:pt x="884" y="1055"/>
                    <a:pt x="1149" y="664"/>
                  </a:cubicBezTo>
                  <a:close/>
                  <a:moveTo>
                    <a:pt x="1257" y="1"/>
                  </a:moveTo>
                  <a:cubicBezTo>
                    <a:pt x="1184" y="1"/>
                    <a:pt x="1105" y="37"/>
                    <a:pt x="1059" y="97"/>
                  </a:cubicBezTo>
                  <a:cubicBezTo>
                    <a:pt x="588" y="712"/>
                    <a:pt x="301" y="1373"/>
                    <a:pt x="21" y="2083"/>
                  </a:cubicBezTo>
                  <a:cubicBezTo>
                    <a:pt x="1" y="2133"/>
                    <a:pt x="50" y="2178"/>
                    <a:pt x="96" y="2178"/>
                  </a:cubicBezTo>
                  <a:cubicBezTo>
                    <a:pt x="114" y="2178"/>
                    <a:pt x="132" y="2171"/>
                    <a:pt x="145" y="2155"/>
                  </a:cubicBezTo>
                  <a:cubicBezTo>
                    <a:pt x="206" y="2082"/>
                    <a:pt x="260" y="2000"/>
                    <a:pt x="318" y="1922"/>
                  </a:cubicBezTo>
                  <a:lnTo>
                    <a:pt x="318" y="1922"/>
                  </a:lnTo>
                  <a:cubicBezTo>
                    <a:pt x="287" y="1995"/>
                    <a:pt x="300" y="2083"/>
                    <a:pt x="387" y="2124"/>
                  </a:cubicBezTo>
                  <a:cubicBezTo>
                    <a:pt x="611" y="2230"/>
                    <a:pt x="862" y="2262"/>
                    <a:pt x="1120" y="2262"/>
                  </a:cubicBezTo>
                  <a:cubicBezTo>
                    <a:pt x="1501" y="2262"/>
                    <a:pt x="1898" y="2192"/>
                    <a:pt x="2252" y="2187"/>
                  </a:cubicBezTo>
                  <a:cubicBezTo>
                    <a:pt x="2434" y="2183"/>
                    <a:pt x="2529" y="1960"/>
                    <a:pt x="2399" y="1829"/>
                  </a:cubicBezTo>
                  <a:cubicBezTo>
                    <a:pt x="1917" y="1340"/>
                    <a:pt x="1564" y="828"/>
                    <a:pt x="1432" y="144"/>
                  </a:cubicBezTo>
                  <a:cubicBezTo>
                    <a:pt x="1412" y="43"/>
                    <a:pt x="1338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5510925" y="3078750"/>
              <a:ext cx="74100" cy="85825"/>
            </a:xfrm>
            <a:custGeom>
              <a:avLst/>
              <a:gdLst/>
              <a:ahLst/>
              <a:cxnLst/>
              <a:rect l="l" t="t" r="r" b="b"/>
              <a:pathLst>
                <a:path w="2964" h="3433" extrusionOk="0">
                  <a:moveTo>
                    <a:pt x="2768" y="1"/>
                  </a:moveTo>
                  <a:cubicBezTo>
                    <a:pt x="2750" y="1"/>
                    <a:pt x="2732" y="7"/>
                    <a:pt x="2715" y="20"/>
                  </a:cubicBezTo>
                  <a:cubicBezTo>
                    <a:pt x="2243" y="390"/>
                    <a:pt x="1869" y="873"/>
                    <a:pt x="1485" y="1330"/>
                  </a:cubicBezTo>
                  <a:cubicBezTo>
                    <a:pt x="1446" y="1376"/>
                    <a:pt x="1408" y="1422"/>
                    <a:pt x="1370" y="1468"/>
                  </a:cubicBezTo>
                  <a:cubicBezTo>
                    <a:pt x="1194" y="1082"/>
                    <a:pt x="781" y="264"/>
                    <a:pt x="340" y="264"/>
                  </a:cubicBezTo>
                  <a:cubicBezTo>
                    <a:pt x="242" y="264"/>
                    <a:pt x="143" y="304"/>
                    <a:pt x="45" y="399"/>
                  </a:cubicBezTo>
                  <a:cubicBezTo>
                    <a:pt x="0" y="445"/>
                    <a:pt x="20" y="520"/>
                    <a:pt x="82" y="538"/>
                  </a:cubicBezTo>
                  <a:cubicBezTo>
                    <a:pt x="612" y="696"/>
                    <a:pt x="891" y="1232"/>
                    <a:pt x="1111" y="1790"/>
                  </a:cubicBezTo>
                  <a:cubicBezTo>
                    <a:pt x="852" y="2118"/>
                    <a:pt x="614" y="2457"/>
                    <a:pt x="438" y="2843"/>
                  </a:cubicBezTo>
                  <a:cubicBezTo>
                    <a:pt x="422" y="2879"/>
                    <a:pt x="448" y="2925"/>
                    <a:pt x="485" y="2925"/>
                  </a:cubicBezTo>
                  <a:cubicBezTo>
                    <a:pt x="493" y="2925"/>
                    <a:pt x="503" y="2923"/>
                    <a:pt x="512" y="2917"/>
                  </a:cubicBezTo>
                  <a:cubicBezTo>
                    <a:pt x="806" y="2720"/>
                    <a:pt x="1049" y="2482"/>
                    <a:pt x="1275" y="2224"/>
                  </a:cubicBezTo>
                  <a:cubicBezTo>
                    <a:pt x="1341" y="2413"/>
                    <a:pt x="1418" y="2598"/>
                    <a:pt x="1503" y="2779"/>
                  </a:cubicBezTo>
                  <a:cubicBezTo>
                    <a:pt x="1652" y="3077"/>
                    <a:pt x="1867" y="3412"/>
                    <a:pt x="2233" y="3432"/>
                  </a:cubicBezTo>
                  <a:cubicBezTo>
                    <a:pt x="2243" y="3432"/>
                    <a:pt x="2253" y="3433"/>
                    <a:pt x="2263" y="3433"/>
                  </a:cubicBezTo>
                  <a:cubicBezTo>
                    <a:pt x="2735" y="3433"/>
                    <a:pt x="2842" y="2833"/>
                    <a:pt x="2951" y="2503"/>
                  </a:cubicBezTo>
                  <a:cubicBezTo>
                    <a:pt x="2963" y="2462"/>
                    <a:pt x="2931" y="2437"/>
                    <a:pt x="2897" y="2437"/>
                  </a:cubicBezTo>
                  <a:cubicBezTo>
                    <a:pt x="2879" y="2437"/>
                    <a:pt x="2860" y="2444"/>
                    <a:pt x="2848" y="2461"/>
                  </a:cubicBezTo>
                  <a:cubicBezTo>
                    <a:pt x="2697" y="2667"/>
                    <a:pt x="2469" y="2957"/>
                    <a:pt x="2250" y="2957"/>
                  </a:cubicBezTo>
                  <a:cubicBezTo>
                    <a:pt x="2164" y="2957"/>
                    <a:pt x="2080" y="2913"/>
                    <a:pt x="2002" y="2802"/>
                  </a:cubicBezTo>
                  <a:cubicBezTo>
                    <a:pt x="1810" y="2530"/>
                    <a:pt x="1678" y="2208"/>
                    <a:pt x="1551" y="1895"/>
                  </a:cubicBezTo>
                  <a:cubicBezTo>
                    <a:pt x="1624" y="1803"/>
                    <a:pt x="1697" y="1709"/>
                    <a:pt x="1770" y="1616"/>
                  </a:cubicBezTo>
                  <a:cubicBezTo>
                    <a:pt x="2144" y="1135"/>
                    <a:pt x="2543" y="651"/>
                    <a:pt x="2838" y="117"/>
                  </a:cubicBezTo>
                  <a:cubicBezTo>
                    <a:pt x="2873" y="54"/>
                    <a:pt x="2823" y="1"/>
                    <a:pt x="2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6559075" y="2904875"/>
              <a:ext cx="229175" cy="212975"/>
            </a:xfrm>
            <a:custGeom>
              <a:avLst/>
              <a:gdLst/>
              <a:ahLst/>
              <a:cxnLst/>
              <a:rect l="l" t="t" r="r" b="b"/>
              <a:pathLst>
                <a:path w="9167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2" y="5819"/>
                    <a:pt x="6261" y="7872"/>
                    <a:pt x="4058" y="7872"/>
                  </a:cubicBezTo>
                  <a:cubicBezTo>
                    <a:pt x="3780" y="7872"/>
                    <a:pt x="3504" y="7840"/>
                    <a:pt x="3238" y="7770"/>
                  </a:cubicBezTo>
                  <a:cubicBezTo>
                    <a:pt x="1360" y="7282"/>
                    <a:pt x="632" y="5220"/>
                    <a:pt x="873" y="3469"/>
                  </a:cubicBezTo>
                  <a:cubicBezTo>
                    <a:pt x="1022" y="2383"/>
                    <a:pt x="1509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1" y="1212"/>
                    <a:pt x="2341" y="1207"/>
                  </a:cubicBezTo>
                  <a:cubicBezTo>
                    <a:pt x="2828" y="930"/>
                    <a:pt x="3316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4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2" y="580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6" y="1"/>
                  </a:moveTo>
                  <a:cubicBezTo>
                    <a:pt x="4007" y="1"/>
                    <a:pt x="3644" y="72"/>
                    <a:pt x="3304" y="229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5"/>
                  </a:cubicBezTo>
                  <a:cubicBezTo>
                    <a:pt x="4029" y="8511"/>
                    <a:pt x="4163" y="8518"/>
                    <a:pt x="4296" y="8518"/>
                  </a:cubicBezTo>
                  <a:cubicBezTo>
                    <a:pt x="6910" y="8518"/>
                    <a:pt x="9166" y="5615"/>
                    <a:pt x="8376" y="3108"/>
                  </a:cubicBezTo>
                  <a:cubicBezTo>
                    <a:pt x="7860" y="1471"/>
                    <a:pt x="6049" y="1"/>
                    <a:pt x="4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6630375" y="3005100"/>
              <a:ext cx="79525" cy="15825"/>
            </a:xfrm>
            <a:custGeom>
              <a:avLst/>
              <a:gdLst/>
              <a:ahLst/>
              <a:cxnLst/>
              <a:rect l="l" t="t" r="r" b="b"/>
              <a:pathLst>
                <a:path w="3181" h="633" extrusionOk="0">
                  <a:moveTo>
                    <a:pt x="853" y="0"/>
                  </a:moveTo>
                  <a:cubicBezTo>
                    <a:pt x="583" y="0"/>
                    <a:pt x="309" y="24"/>
                    <a:pt x="86" y="161"/>
                  </a:cubicBezTo>
                  <a:cubicBezTo>
                    <a:pt x="83" y="162"/>
                    <a:pt x="80" y="164"/>
                    <a:pt x="78" y="167"/>
                  </a:cubicBezTo>
                  <a:cubicBezTo>
                    <a:pt x="68" y="174"/>
                    <a:pt x="60" y="182"/>
                    <a:pt x="52" y="190"/>
                  </a:cubicBezTo>
                  <a:cubicBezTo>
                    <a:pt x="44" y="197"/>
                    <a:pt x="37" y="205"/>
                    <a:pt x="32" y="213"/>
                  </a:cubicBezTo>
                  <a:cubicBezTo>
                    <a:pt x="29" y="218"/>
                    <a:pt x="26" y="223"/>
                    <a:pt x="22" y="230"/>
                  </a:cubicBezTo>
                  <a:cubicBezTo>
                    <a:pt x="16" y="239"/>
                    <a:pt x="11" y="252"/>
                    <a:pt x="7" y="264"/>
                  </a:cubicBezTo>
                  <a:cubicBezTo>
                    <a:pt x="6" y="271"/>
                    <a:pt x="6" y="275"/>
                    <a:pt x="4" y="282"/>
                  </a:cubicBezTo>
                  <a:cubicBezTo>
                    <a:pt x="3" y="294"/>
                    <a:pt x="1" y="305"/>
                    <a:pt x="1" y="316"/>
                  </a:cubicBezTo>
                  <a:cubicBezTo>
                    <a:pt x="1" y="328"/>
                    <a:pt x="3" y="339"/>
                    <a:pt x="4" y="351"/>
                  </a:cubicBezTo>
                  <a:cubicBezTo>
                    <a:pt x="4" y="356"/>
                    <a:pt x="6" y="362"/>
                    <a:pt x="7" y="369"/>
                  </a:cubicBezTo>
                  <a:cubicBezTo>
                    <a:pt x="11" y="380"/>
                    <a:pt x="16" y="392"/>
                    <a:pt x="22" y="403"/>
                  </a:cubicBezTo>
                  <a:cubicBezTo>
                    <a:pt x="26" y="410"/>
                    <a:pt x="29" y="415"/>
                    <a:pt x="32" y="420"/>
                  </a:cubicBezTo>
                  <a:cubicBezTo>
                    <a:pt x="37" y="428"/>
                    <a:pt x="44" y="436"/>
                    <a:pt x="52" y="443"/>
                  </a:cubicBezTo>
                  <a:cubicBezTo>
                    <a:pt x="60" y="451"/>
                    <a:pt x="68" y="459"/>
                    <a:pt x="78" y="466"/>
                  </a:cubicBezTo>
                  <a:cubicBezTo>
                    <a:pt x="80" y="469"/>
                    <a:pt x="83" y="471"/>
                    <a:pt x="86" y="474"/>
                  </a:cubicBezTo>
                  <a:cubicBezTo>
                    <a:pt x="309" y="610"/>
                    <a:pt x="582" y="633"/>
                    <a:pt x="851" y="633"/>
                  </a:cubicBezTo>
                  <a:cubicBezTo>
                    <a:pt x="992" y="633"/>
                    <a:pt x="1133" y="626"/>
                    <a:pt x="1264" y="626"/>
                  </a:cubicBezTo>
                  <a:cubicBezTo>
                    <a:pt x="1270" y="626"/>
                    <a:pt x="1275" y="626"/>
                    <a:pt x="1280" y="627"/>
                  </a:cubicBezTo>
                  <a:cubicBezTo>
                    <a:pt x="1414" y="627"/>
                    <a:pt x="1548" y="627"/>
                    <a:pt x="1682" y="627"/>
                  </a:cubicBezTo>
                  <a:cubicBezTo>
                    <a:pt x="2083" y="627"/>
                    <a:pt x="2484" y="625"/>
                    <a:pt x="2885" y="622"/>
                  </a:cubicBezTo>
                  <a:cubicBezTo>
                    <a:pt x="2886" y="622"/>
                    <a:pt x="2887" y="622"/>
                    <a:pt x="2888" y="622"/>
                  </a:cubicBezTo>
                  <a:cubicBezTo>
                    <a:pt x="3083" y="622"/>
                    <a:pt x="3180" y="470"/>
                    <a:pt x="3180" y="316"/>
                  </a:cubicBezTo>
                  <a:cubicBezTo>
                    <a:pt x="3178" y="163"/>
                    <a:pt x="3083" y="11"/>
                    <a:pt x="2888" y="11"/>
                  </a:cubicBezTo>
                  <a:cubicBezTo>
                    <a:pt x="2887" y="11"/>
                    <a:pt x="2886" y="11"/>
                    <a:pt x="2885" y="11"/>
                  </a:cubicBezTo>
                  <a:cubicBezTo>
                    <a:pt x="2484" y="8"/>
                    <a:pt x="2083" y="6"/>
                    <a:pt x="1682" y="6"/>
                  </a:cubicBezTo>
                  <a:cubicBezTo>
                    <a:pt x="1548" y="6"/>
                    <a:pt x="1414" y="6"/>
                    <a:pt x="1280" y="6"/>
                  </a:cubicBezTo>
                  <a:cubicBezTo>
                    <a:pt x="1275" y="6"/>
                    <a:pt x="1270" y="6"/>
                    <a:pt x="1264" y="6"/>
                  </a:cubicBezTo>
                  <a:cubicBezTo>
                    <a:pt x="1134" y="6"/>
                    <a:pt x="99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6831750" y="2904875"/>
              <a:ext cx="229200" cy="212975"/>
            </a:xfrm>
            <a:custGeom>
              <a:avLst/>
              <a:gdLst/>
              <a:ahLst/>
              <a:cxnLst/>
              <a:rect l="l" t="t" r="r" b="b"/>
              <a:pathLst>
                <a:path w="9168" h="8519" extrusionOk="0">
                  <a:moveTo>
                    <a:pt x="4399" y="579"/>
                  </a:moveTo>
                  <a:cubicBezTo>
                    <a:pt x="4832" y="579"/>
                    <a:pt x="5264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4" y="5819"/>
                    <a:pt x="6261" y="7872"/>
                    <a:pt x="4060" y="7872"/>
                  </a:cubicBezTo>
                  <a:cubicBezTo>
                    <a:pt x="3781" y="7872"/>
                    <a:pt x="3506" y="7840"/>
                    <a:pt x="3240" y="7770"/>
                  </a:cubicBezTo>
                  <a:cubicBezTo>
                    <a:pt x="1362" y="7282"/>
                    <a:pt x="632" y="5220"/>
                    <a:pt x="873" y="3469"/>
                  </a:cubicBezTo>
                  <a:cubicBezTo>
                    <a:pt x="1022" y="2383"/>
                    <a:pt x="1510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2" y="1212"/>
                    <a:pt x="2341" y="1207"/>
                  </a:cubicBezTo>
                  <a:cubicBezTo>
                    <a:pt x="2828" y="930"/>
                    <a:pt x="3317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5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3" y="580"/>
                  </a:cubicBezTo>
                  <a:cubicBezTo>
                    <a:pt x="4328" y="579"/>
                    <a:pt x="4364" y="579"/>
                    <a:pt x="4399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29"/>
                  </a:cubicBezTo>
                  <a:cubicBezTo>
                    <a:pt x="1685" y="234"/>
                    <a:pt x="494" y="2019"/>
                    <a:pt x="301" y="3573"/>
                  </a:cubicBezTo>
                  <a:cubicBezTo>
                    <a:pt x="0" y="5994"/>
                    <a:pt x="1378" y="8207"/>
                    <a:pt x="3895" y="8495"/>
                  </a:cubicBezTo>
                  <a:cubicBezTo>
                    <a:pt x="4029" y="8511"/>
                    <a:pt x="4163" y="8518"/>
                    <a:pt x="4297" y="8518"/>
                  </a:cubicBezTo>
                  <a:cubicBezTo>
                    <a:pt x="6910" y="8518"/>
                    <a:pt x="9168" y="5615"/>
                    <a:pt x="8376" y="3108"/>
                  </a:cubicBezTo>
                  <a:cubicBezTo>
                    <a:pt x="7860" y="1471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6903075" y="2981550"/>
              <a:ext cx="79525" cy="68925"/>
            </a:xfrm>
            <a:custGeom>
              <a:avLst/>
              <a:gdLst/>
              <a:ahLst/>
              <a:cxnLst/>
              <a:rect l="l" t="t" r="r" b="b"/>
              <a:pathLst>
                <a:path w="3181" h="2757" extrusionOk="0">
                  <a:moveTo>
                    <a:pt x="1723" y="0"/>
                  </a:moveTo>
                  <a:cubicBezTo>
                    <a:pt x="1722" y="0"/>
                    <a:pt x="1721" y="0"/>
                    <a:pt x="1719" y="0"/>
                  </a:cubicBezTo>
                  <a:cubicBezTo>
                    <a:pt x="1588" y="2"/>
                    <a:pt x="1457" y="82"/>
                    <a:pt x="1458" y="251"/>
                  </a:cubicBezTo>
                  <a:cubicBezTo>
                    <a:pt x="1458" y="289"/>
                    <a:pt x="1458" y="325"/>
                    <a:pt x="1458" y="363"/>
                  </a:cubicBezTo>
                  <a:cubicBezTo>
                    <a:pt x="1416" y="556"/>
                    <a:pt x="1391" y="752"/>
                    <a:pt x="1385" y="948"/>
                  </a:cubicBezTo>
                  <a:lnTo>
                    <a:pt x="1280" y="948"/>
                  </a:lnTo>
                  <a:cubicBezTo>
                    <a:pt x="1274" y="948"/>
                    <a:pt x="1269" y="948"/>
                    <a:pt x="1263" y="948"/>
                  </a:cubicBezTo>
                  <a:cubicBezTo>
                    <a:pt x="1133" y="948"/>
                    <a:pt x="993" y="942"/>
                    <a:pt x="853" y="942"/>
                  </a:cubicBezTo>
                  <a:cubicBezTo>
                    <a:pt x="584" y="942"/>
                    <a:pt x="310" y="966"/>
                    <a:pt x="87" y="1103"/>
                  </a:cubicBezTo>
                  <a:cubicBezTo>
                    <a:pt x="84" y="1104"/>
                    <a:pt x="80" y="1106"/>
                    <a:pt x="77" y="1109"/>
                  </a:cubicBezTo>
                  <a:cubicBezTo>
                    <a:pt x="69" y="1116"/>
                    <a:pt x="59" y="1124"/>
                    <a:pt x="51" y="1132"/>
                  </a:cubicBezTo>
                  <a:cubicBezTo>
                    <a:pt x="44" y="1139"/>
                    <a:pt x="38" y="1147"/>
                    <a:pt x="33" y="1155"/>
                  </a:cubicBezTo>
                  <a:cubicBezTo>
                    <a:pt x="30" y="1160"/>
                    <a:pt x="26" y="1165"/>
                    <a:pt x="23" y="1172"/>
                  </a:cubicBezTo>
                  <a:cubicBezTo>
                    <a:pt x="16" y="1183"/>
                    <a:pt x="12" y="1194"/>
                    <a:pt x="8" y="1208"/>
                  </a:cubicBezTo>
                  <a:cubicBezTo>
                    <a:pt x="7" y="1213"/>
                    <a:pt x="5" y="1219"/>
                    <a:pt x="5" y="1224"/>
                  </a:cubicBezTo>
                  <a:cubicBezTo>
                    <a:pt x="2" y="1236"/>
                    <a:pt x="0" y="1247"/>
                    <a:pt x="0" y="1258"/>
                  </a:cubicBezTo>
                  <a:cubicBezTo>
                    <a:pt x="0" y="1270"/>
                    <a:pt x="2" y="1281"/>
                    <a:pt x="5" y="1293"/>
                  </a:cubicBezTo>
                  <a:cubicBezTo>
                    <a:pt x="5" y="1299"/>
                    <a:pt x="7" y="1304"/>
                    <a:pt x="8" y="1311"/>
                  </a:cubicBezTo>
                  <a:cubicBezTo>
                    <a:pt x="12" y="1322"/>
                    <a:pt x="16" y="1336"/>
                    <a:pt x="23" y="1347"/>
                  </a:cubicBezTo>
                  <a:cubicBezTo>
                    <a:pt x="26" y="1352"/>
                    <a:pt x="30" y="1357"/>
                    <a:pt x="33" y="1363"/>
                  </a:cubicBezTo>
                  <a:cubicBezTo>
                    <a:pt x="38" y="1372"/>
                    <a:pt x="44" y="1378"/>
                    <a:pt x="51" y="1386"/>
                  </a:cubicBezTo>
                  <a:cubicBezTo>
                    <a:pt x="59" y="1395"/>
                    <a:pt x="69" y="1401"/>
                    <a:pt x="77" y="1408"/>
                  </a:cubicBezTo>
                  <a:cubicBezTo>
                    <a:pt x="80" y="1411"/>
                    <a:pt x="84" y="1413"/>
                    <a:pt x="87" y="1416"/>
                  </a:cubicBezTo>
                  <a:cubicBezTo>
                    <a:pt x="310" y="1552"/>
                    <a:pt x="582" y="1576"/>
                    <a:pt x="851" y="1576"/>
                  </a:cubicBezTo>
                  <a:cubicBezTo>
                    <a:pt x="998" y="1576"/>
                    <a:pt x="1144" y="1569"/>
                    <a:pt x="1280" y="1569"/>
                  </a:cubicBezTo>
                  <a:lnTo>
                    <a:pt x="1393" y="1569"/>
                  </a:lnTo>
                  <a:cubicBezTo>
                    <a:pt x="1408" y="1856"/>
                    <a:pt x="1429" y="2141"/>
                    <a:pt x="1434" y="2410"/>
                  </a:cubicBezTo>
                  <a:cubicBezTo>
                    <a:pt x="1431" y="2477"/>
                    <a:pt x="1455" y="2545"/>
                    <a:pt x="1503" y="2594"/>
                  </a:cubicBezTo>
                  <a:cubicBezTo>
                    <a:pt x="1525" y="2700"/>
                    <a:pt x="1618" y="2756"/>
                    <a:pt x="1715" y="2756"/>
                  </a:cubicBezTo>
                  <a:cubicBezTo>
                    <a:pt x="1716" y="2756"/>
                    <a:pt x="1718" y="2756"/>
                    <a:pt x="1719" y="2756"/>
                  </a:cubicBezTo>
                  <a:cubicBezTo>
                    <a:pt x="1721" y="2756"/>
                    <a:pt x="1722" y="2756"/>
                    <a:pt x="1723" y="2756"/>
                  </a:cubicBezTo>
                  <a:cubicBezTo>
                    <a:pt x="1820" y="2756"/>
                    <a:pt x="1912" y="2700"/>
                    <a:pt x="1936" y="2594"/>
                  </a:cubicBezTo>
                  <a:cubicBezTo>
                    <a:pt x="1982" y="2545"/>
                    <a:pt x="2006" y="2479"/>
                    <a:pt x="2005" y="2410"/>
                  </a:cubicBezTo>
                  <a:cubicBezTo>
                    <a:pt x="2010" y="2141"/>
                    <a:pt x="2031" y="1856"/>
                    <a:pt x="2046" y="1567"/>
                  </a:cubicBezTo>
                  <a:cubicBezTo>
                    <a:pt x="2326" y="1567"/>
                    <a:pt x="2605" y="1567"/>
                    <a:pt x="2884" y="1565"/>
                  </a:cubicBezTo>
                  <a:cubicBezTo>
                    <a:pt x="2885" y="1565"/>
                    <a:pt x="2886" y="1565"/>
                    <a:pt x="2887" y="1565"/>
                  </a:cubicBezTo>
                  <a:cubicBezTo>
                    <a:pt x="3083" y="1565"/>
                    <a:pt x="3181" y="1412"/>
                    <a:pt x="3179" y="1260"/>
                  </a:cubicBezTo>
                  <a:cubicBezTo>
                    <a:pt x="3179" y="1107"/>
                    <a:pt x="3083" y="953"/>
                    <a:pt x="2887" y="953"/>
                  </a:cubicBezTo>
                  <a:cubicBezTo>
                    <a:pt x="2886" y="953"/>
                    <a:pt x="2885" y="953"/>
                    <a:pt x="2884" y="953"/>
                  </a:cubicBezTo>
                  <a:cubicBezTo>
                    <a:pt x="2607" y="950"/>
                    <a:pt x="2331" y="952"/>
                    <a:pt x="2052" y="950"/>
                  </a:cubicBezTo>
                  <a:cubicBezTo>
                    <a:pt x="2047" y="753"/>
                    <a:pt x="2023" y="556"/>
                    <a:pt x="1980" y="363"/>
                  </a:cubicBezTo>
                  <a:cubicBezTo>
                    <a:pt x="1980" y="325"/>
                    <a:pt x="1978" y="289"/>
                    <a:pt x="1978" y="251"/>
                  </a:cubicBezTo>
                  <a:cubicBezTo>
                    <a:pt x="1980" y="84"/>
                    <a:pt x="1853" y="0"/>
                    <a:pt x="17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1037250" y="4122800"/>
              <a:ext cx="229125" cy="212975"/>
            </a:xfrm>
            <a:custGeom>
              <a:avLst/>
              <a:gdLst/>
              <a:ahLst/>
              <a:cxnLst/>
              <a:rect l="l" t="t" r="r" b="b"/>
              <a:pathLst>
                <a:path w="9165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5"/>
                  </a:cubicBezTo>
                  <a:cubicBezTo>
                    <a:pt x="6728" y="1338"/>
                    <a:pt x="7566" y="2359"/>
                    <a:pt x="7914" y="3468"/>
                  </a:cubicBezTo>
                  <a:cubicBezTo>
                    <a:pt x="8652" y="5819"/>
                    <a:pt x="6259" y="7873"/>
                    <a:pt x="4058" y="7873"/>
                  </a:cubicBezTo>
                  <a:cubicBezTo>
                    <a:pt x="3780" y="7873"/>
                    <a:pt x="3504" y="7840"/>
                    <a:pt x="3238" y="7771"/>
                  </a:cubicBezTo>
                  <a:cubicBezTo>
                    <a:pt x="1360" y="7282"/>
                    <a:pt x="630" y="5220"/>
                    <a:pt x="871" y="3471"/>
                  </a:cubicBezTo>
                  <a:cubicBezTo>
                    <a:pt x="1022" y="2383"/>
                    <a:pt x="1509" y="1593"/>
                    <a:pt x="2249" y="1124"/>
                  </a:cubicBezTo>
                  <a:lnTo>
                    <a:pt x="2249" y="1124"/>
                  </a:lnTo>
                  <a:cubicBezTo>
                    <a:pt x="2224" y="1168"/>
                    <a:pt x="2266" y="1215"/>
                    <a:pt x="2310" y="1215"/>
                  </a:cubicBezTo>
                  <a:cubicBezTo>
                    <a:pt x="2320" y="1215"/>
                    <a:pt x="2330" y="1213"/>
                    <a:pt x="2340" y="1207"/>
                  </a:cubicBezTo>
                  <a:cubicBezTo>
                    <a:pt x="2827" y="930"/>
                    <a:pt x="3316" y="730"/>
                    <a:pt x="3811" y="636"/>
                  </a:cubicBezTo>
                  <a:cubicBezTo>
                    <a:pt x="3929" y="628"/>
                    <a:pt x="4048" y="621"/>
                    <a:pt x="4169" y="621"/>
                  </a:cubicBezTo>
                  <a:cubicBezTo>
                    <a:pt x="4183" y="621"/>
                    <a:pt x="4197" y="621"/>
                    <a:pt x="4211" y="622"/>
                  </a:cubicBezTo>
                  <a:cubicBezTo>
                    <a:pt x="4213" y="622"/>
                    <a:pt x="4215" y="622"/>
                    <a:pt x="4216" y="622"/>
                  </a:cubicBezTo>
                  <a:cubicBezTo>
                    <a:pt x="4247" y="622"/>
                    <a:pt x="4274" y="607"/>
                    <a:pt x="4292" y="581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30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6"/>
                  </a:cubicBezTo>
                  <a:cubicBezTo>
                    <a:pt x="4029" y="8511"/>
                    <a:pt x="4163" y="8519"/>
                    <a:pt x="4296" y="8519"/>
                  </a:cubicBezTo>
                  <a:cubicBezTo>
                    <a:pt x="6908" y="8519"/>
                    <a:pt x="9165" y="5615"/>
                    <a:pt x="8376" y="3110"/>
                  </a:cubicBezTo>
                  <a:cubicBezTo>
                    <a:pt x="7860" y="1472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108525" y="4223025"/>
              <a:ext cx="79550" cy="15850"/>
            </a:xfrm>
            <a:custGeom>
              <a:avLst/>
              <a:gdLst/>
              <a:ahLst/>
              <a:cxnLst/>
              <a:rect l="l" t="t" r="r" b="b"/>
              <a:pathLst>
                <a:path w="3182" h="634" extrusionOk="0">
                  <a:moveTo>
                    <a:pt x="854" y="0"/>
                  </a:moveTo>
                  <a:cubicBezTo>
                    <a:pt x="584" y="0"/>
                    <a:pt x="310" y="24"/>
                    <a:pt x="87" y="161"/>
                  </a:cubicBezTo>
                  <a:cubicBezTo>
                    <a:pt x="84" y="162"/>
                    <a:pt x="81" y="164"/>
                    <a:pt x="79" y="167"/>
                  </a:cubicBezTo>
                  <a:cubicBezTo>
                    <a:pt x="69" y="174"/>
                    <a:pt x="61" y="182"/>
                    <a:pt x="53" y="190"/>
                  </a:cubicBezTo>
                  <a:cubicBezTo>
                    <a:pt x="45" y="197"/>
                    <a:pt x="40" y="205"/>
                    <a:pt x="33" y="213"/>
                  </a:cubicBezTo>
                  <a:cubicBezTo>
                    <a:pt x="30" y="218"/>
                    <a:pt x="27" y="223"/>
                    <a:pt x="23" y="230"/>
                  </a:cubicBezTo>
                  <a:cubicBezTo>
                    <a:pt x="17" y="241"/>
                    <a:pt x="12" y="253"/>
                    <a:pt x="9" y="266"/>
                  </a:cubicBezTo>
                  <a:cubicBezTo>
                    <a:pt x="7" y="271"/>
                    <a:pt x="5" y="277"/>
                    <a:pt x="5" y="282"/>
                  </a:cubicBezTo>
                  <a:cubicBezTo>
                    <a:pt x="0" y="305"/>
                    <a:pt x="0" y="328"/>
                    <a:pt x="5" y="351"/>
                  </a:cubicBezTo>
                  <a:cubicBezTo>
                    <a:pt x="5" y="358"/>
                    <a:pt x="7" y="363"/>
                    <a:pt x="9" y="369"/>
                  </a:cubicBezTo>
                  <a:cubicBezTo>
                    <a:pt x="12" y="381"/>
                    <a:pt x="17" y="394"/>
                    <a:pt x="23" y="404"/>
                  </a:cubicBezTo>
                  <a:cubicBezTo>
                    <a:pt x="27" y="410"/>
                    <a:pt x="30" y="415"/>
                    <a:pt x="33" y="422"/>
                  </a:cubicBezTo>
                  <a:cubicBezTo>
                    <a:pt x="40" y="430"/>
                    <a:pt x="45" y="436"/>
                    <a:pt x="53" y="443"/>
                  </a:cubicBezTo>
                  <a:cubicBezTo>
                    <a:pt x="61" y="451"/>
                    <a:pt x="69" y="459"/>
                    <a:pt x="79" y="466"/>
                  </a:cubicBezTo>
                  <a:cubicBezTo>
                    <a:pt x="81" y="469"/>
                    <a:pt x="84" y="471"/>
                    <a:pt x="87" y="474"/>
                  </a:cubicBezTo>
                  <a:cubicBezTo>
                    <a:pt x="310" y="610"/>
                    <a:pt x="583" y="633"/>
                    <a:pt x="852" y="633"/>
                  </a:cubicBezTo>
                  <a:cubicBezTo>
                    <a:pt x="993" y="633"/>
                    <a:pt x="1134" y="627"/>
                    <a:pt x="1265" y="627"/>
                  </a:cubicBezTo>
                  <a:cubicBezTo>
                    <a:pt x="1271" y="627"/>
                    <a:pt x="1276" y="627"/>
                    <a:pt x="1281" y="627"/>
                  </a:cubicBezTo>
                  <a:cubicBezTo>
                    <a:pt x="1425" y="627"/>
                    <a:pt x="1568" y="627"/>
                    <a:pt x="1711" y="627"/>
                  </a:cubicBezTo>
                  <a:cubicBezTo>
                    <a:pt x="2103" y="627"/>
                    <a:pt x="2494" y="626"/>
                    <a:pt x="2886" y="623"/>
                  </a:cubicBezTo>
                  <a:cubicBezTo>
                    <a:pt x="3083" y="623"/>
                    <a:pt x="3181" y="471"/>
                    <a:pt x="3181" y="317"/>
                  </a:cubicBezTo>
                  <a:cubicBezTo>
                    <a:pt x="3179" y="165"/>
                    <a:pt x="3084" y="12"/>
                    <a:pt x="2889" y="12"/>
                  </a:cubicBezTo>
                  <a:cubicBezTo>
                    <a:pt x="2888" y="12"/>
                    <a:pt x="2887" y="12"/>
                    <a:pt x="2886" y="12"/>
                  </a:cubicBezTo>
                  <a:cubicBezTo>
                    <a:pt x="2485" y="8"/>
                    <a:pt x="2084" y="6"/>
                    <a:pt x="1683" y="6"/>
                  </a:cubicBezTo>
                  <a:cubicBezTo>
                    <a:pt x="1549" y="6"/>
                    <a:pt x="1415" y="6"/>
                    <a:pt x="1281" y="7"/>
                  </a:cubicBezTo>
                  <a:cubicBezTo>
                    <a:pt x="1276" y="7"/>
                    <a:pt x="1271" y="7"/>
                    <a:pt x="1265" y="7"/>
                  </a:cubicBezTo>
                  <a:cubicBezTo>
                    <a:pt x="1135" y="7"/>
                    <a:pt x="995" y="0"/>
                    <a:pt x="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512175" y="4581725"/>
              <a:ext cx="229175" cy="212950"/>
            </a:xfrm>
            <a:custGeom>
              <a:avLst/>
              <a:gdLst/>
              <a:ahLst/>
              <a:cxnLst/>
              <a:rect l="l" t="t" r="r" b="b"/>
              <a:pathLst>
                <a:path w="9167" h="8518" extrusionOk="0">
                  <a:moveTo>
                    <a:pt x="4399" y="578"/>
                  </a:moveTo>
                  <a:cubicBezTo>
                    <a:pt x="4834" y="578"/>
                    <a:pt x="5264" y="672"/>
                    <a:pt x="5659" y="855"/>
                  </a:cubicBezTo>
                  <a:cubicBezTo>
                    <a:pt x="6730" y="1338"/>
                    <a:pt x="7567" y="2358"/>
                    <a:pt x="7914" y="3467"/>
                  </a:cubicBezTo>
                  <a:cubicBezTo>
                    <a:pt x="8653" y="5819"/>
                    <a:pt x="6260" y="7873"/>
                    <a:pt x="4058" y="7873"/>
                  </a:cubicBezTo>
                  <a:cubicBezTo>
                    <a:pt x="3781" y="7873"/>
                    <a:pt x="3506" y="7840"/>
                    <a:pt x="3241" y="7771"/>
                  </a:cubicBezTo>
                  <a:cubicBezTo>
                    <a:pt x="1362" y="7281"/>
                    <a:pt x="633" y="5219"/>
                    <a:pt x="874" y="3470"/>
                  </a:cubicBezTo>
                  <a:cubicBezTo>
                    <a:pt x="1023" y="2383"/>
                    <a:pt x="1510" y="1592"/>
                    <a:pt x="2250" y="1123"/>
                  </a:cubicBezTo>
                  <a:lnTo>
                    <a:pt x="2250" y="1123"/>
                  </a:lnTo>
                  <a:cubicBezTo>
                    <a:pt x="2225" y="1167"/>
                    <a:pt x="2268" y="1214"/>
                    <a:pt x="2312" y="1214"/>
                  </a:cubicBezTo>
                  <a:cubicBezTo>
                    <a:pt x="2322" y="1214"/>
                    <a:pt x="2332" y="1212"/>
                    <a:pt x="2342" y="1206"/>
                  </a:cubicBezTo>
                  <a:cubicBezTo>
                    <a:pt x="2829" y="929"/>
                    <a:pt x="3318" y="729"/>
                    <a:pt x="3813" y="636"/>
                  </a:cubicBezTo>
                  <a:cubicBezTo>
                    <a:pt x="3930" y="627"/>
                    <a:pt x="4048" y="621"/>
                    <a:pt x="4171" y="621"/>
                  </a:cubicBezTo>
                  <a:cubicBezTo>
                    <a:pt x="4185" y="621"/>
                    <a:pt x="4199" y="621"/>
                    <a:pt x="4214" y="621"/>
                  </a:cubicBezTo>
                  <a:cubicBezTo>
                    <a:pt x="4215" y="621"/>
                    <a:pt x="4217" y="621"/>
                    <a:pt x="4218" y="621"/>
                  </a:cubicBezTo>
                  <a:cubicBezTo>
                    <a:pt x="4249" y="621"/>
                    <a:pt x="4277" y="606"/>
                    <a:pt x="4294" y="580"/>
                  </a:cubicBezTo>
                  <a:cubicBezTo>
                    <a:pt x="4329" y="579"/>
                    <a:pt x="4364" y="578"/>
                    <a:pt x="4399" y="578"/>
                  </a:cubicBezTo>
                  <a:close/>
                  <a:moveTo>
                    <a:pt x="4377" y="0"/>
                  </a:moveTo>
                  <a:cubicBezTo>
                    <a:pt x="4009" y="0"/>
                    <a:pt x="3646" y="72"/>
                    <a:pt x="3306" y="229"/>
                  </a:cubicBezTo>
                  <a:cubicBezTo>
                    <a:pt x="1686" y="234"/>
                    <a:pt x="495" y="2018"/>
                    <a:pt x="301" y="3572"/>
                  </a:cubicBezTo>
                  <a:cubicBezTo>
                    <a:pt x="1" y="5993"/>
                    <a:pt x="1377" y="8206"/>
                    <a:pt x="3895" y="8495"/>
                  </a:cubicBezTo>
                  <a:cubicBezTo>
                    <a:pt x="4030" y="8510"/>
                    <a:pt x="4164" y="8518"/>
                    <a:pt x="4297" y="8518"/>
                  </a:cubicBezTo>
                  <a:cubicBezTo>
                    <a:pt x="6910" y="8518"/>
                    <a:pt x="9167" y="5615"/>
                    <a:pt x="8377" y="3109"/>
                  </a:cubicBezTo>
                  <a:cubicBezTo>
                    <a:pt x="7861" y="1471"/>
                    <a:pt x="6050" y="0"/>
                    <a:pt x="43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583450" y="4658375"/>
              <a:ext cx="79600" cy="68925"/>
            </a:xfrm>
            <a:custGeom>
              <a:avLst/>
              <a:gdLst/>
              <a:ahLst/>
              <a:cxnLst/>
              <a:rect l="l" t="t" r="r" b="b"/>
              <a:pathLst>
                <a:path w="3184" h="2757" extrusionOk="0">
                  <a:moveTo>
                    <a:pt x="1726" y="1"/>
                  </a:moveTo>
                  <a:cubicBezTo>
                    <a:pt x="1724" y="1"/>
                    <a:pt x="1723" y="1"/>
                    <a:pt x="1722" y="1"/>
                  </a:cubicBezTo>
                  <a:cubicBezTo>
                    <a:pt x="1591" y="2"/>
                    <a:pt x="1459" y="83"/>
                    <a:pt x="1461" y="252"/>
                  </a:cubicBezTo>
                  <a:cubicBezTo>
                    <a:pt x="1461" y="289"/>
                    <a:pt x="1461" y="327"/>
                    <a:pt x="1459" y="365"/>
                  </a:cubicBezTo>
                  <a:cubicBezTo>
                    <a:pt x="1418" y="557"/>
                    <a:pt x="1394" y="752"/>
                    <a:pt x="1387" y="951"/>
                  </a:cubicBezTo>
                  <a:lnTo>
                    <a:pt x="1282" y="951"/>
                  </a:lnTo>
                  <a:cubicBezTo>
                    <a:pt x="1146" y="951"/>
                    <a:pt x="1000" y="943"/>
                    <a:pt x="853" y="943"/>
                  </a:cubicBezTo>
                  <a:cubicBezTo>
                    <a:pt x="584" y="943"/>
                    <a:pt x="311" y="967"/>
                    <a:pt x="88" y="1103"/>
                  </a:cubicBezTo>
                  <a:cubicBezTo>
                    <a:pt x="85" y="1105"/>
                    <a:pt x="83" y="1108"/>
                    <a:pt x="80" y="1111"/>
                  </a:cubicBezTo>
                  <a:cubicBezTo>
                    <a:pt x="70" y="1118"/>
                    <a:pt x="62" y="1124"/>
                    <a:pt x="53" y="1133"/>
                  </a:cubicBezTo>
                  <a:cubicBezTo>
                    <a:pt x="47" y="1141"/>
                    <a:pt x="40" y="1147"/>
                    <a:pt x="34" y="1156"/>
                  </a:cubicBezTo>
                  <a:cubicBezTo>
                    <a:pt x="31" y="1160"/>
                    <a:pt x="27" y="1167"/>
                    <a:pt x="26" y="1172"/>
                  </a:cubicBezTo>
                  <a:cubicBezTo>
                    <a:pt x="19" y="1183"/>
                    <a:pt x="14" y="1197"/>
                    <a:pt x="9" y="1208"/>
                  </a:cubicBezTo>
                  <a:cubicBezTo>
                    <a:pt x="8" y="1215"/>
                    <a:pt x="8" y="1220"/>
                    <a:pt x="6" y="1226"/>
                  </a:cubicBezTo>
                  <a:cubicBezTo>
                    <a:pt x="1" y="1249"/>
                    <a:pt x="1" y="1272"/>
                    <a:pt x="6" y="1295"/>
                  </a:cubicBezTo>
                  <a:cubicBezTo>
                    <a:pt x="8" y="1300"/>
                    <a:pt x="8" y="1306"/>
                    <a:pt x="9" y="1311"/>
                  </a:cubicBezTo>
                  <a:cubicBezTo>
                    <a:pt x="14" y="1325"/>
                    <a:pt x="19" y="1336"/>
                    <a:pt x="26" y="1348"/>
                  </a:cubicBezTo>
                  <a:cubicBezTo>
                    <a:pt x="27" y="1352"/>
                    <a:pt x="31" y="1359"/>
                    <a:pt x="34" y="1364"/>
                  </a:cubicBezTo>
                  <a:cubicBezTo>
                    <a:pt x="40" y="1372"/>
                    <a:pt x="47" y="1380"/>
                    <a:pt x="53" y="1387"/>
                  </a:cubicBezTo>
                  <a:cubicBezTo>
                    <a:pt x="62" y="1395"/>
                    <a:pt x="70" y="1403"/>
                    <a:pt x="80" y="1410"/>
                  </a:cubicBezTo>
                  <a:cubicBezTo>
                    <a:pt x="83" y="1411"/>
                    <a:pt x="85" y="1415"/>
                    <a:pt x="88" y="1416"/>
                  </a:cubicBezTo>
                  <a:cubicBezTo>
                    <a:pt x="311" y="1553"/>
                    <a:pt x="585" y="1577"/>
                    <a:pt x="855" y="1577"/>
                  </a:cubicBezTo>
                  <a:cubicBezTo>
                    <a:pt x="996" y="1577"/>
                    <a:pt x="1135" y="1571"/>
                    <a:pt x="1266" y="1571"/>
                  </a:cubicBezTo>
                  <a:cubicBezTo>
                    <a:pt x="1271" y="1571"/>
                    <a:pt x="1277" y="1571"/>
                    <a:pt x="1282" y="1571"/>
                  </a:cubicBezTo>
                  <a:lnTo>
                    <a:pt x="1395" y="1571"/>
                  </a:lnTo>
                  <a:cubicBezTo>
                    <a:pt x="1408" y="1858"/>
                    <a:pt x="1431" y="2143"/>
                    <a:pt x="1436" y="2410"/>
                  </a:cubicBezTo>
                  <a:cubicBezTo>
                    <a:pt x="1433" y="2479"/>
                    <a:pt x="1458" y="2545"/>
                    <a:pt x="1504" y="2596"/>
                  </a:cubicBezTo>
                  <a:cubicBezTo>
                    <a:pt x="1528" y="2701"/>
                    <a:pt x="1618" y="2757"/>
                    <a:pt x="1714" y="2757"/>
                  </a:cubicBezTo>
                  <a:cubicBezTo>
                    <a:pt x="1716" y="2757"/>
                    <a:pt x="1719" y="2757"/>
                    <a:pt x="1722" y="2757"/>
                  </a:cubicBezTo>
                  <a:cubicBezTo>
                    <a:pt x="1725" y="2757"/>
                    <a:pt x="1727" y="2757"/>
                    <a:pt x="1730" y="2757"/>
                  </a:cubicBezTo>
                  <a:cubicBezTo>
                    <a:pt x="1825" y="2757"/>
                    <a:pt x="1914" y="2701"/>
                    <a:pt x="1938" y="2596"/>
                  </a:cubicBezTo>
                  <a:cubicBezTo>
                    <a:pt x="1984" y="2545"/>
                    <a:pt x="2009" y="2479"/>
                    <a:pt x="2006" y="2412"/>
                  </a:cubicBezTo>
                  <a:cubicBezTo>
                    <a:pt x="2011" y="2143"/>
                    <a:pt x="2033" y="1858"/>
                    <a:pt x="2047" y="1569"/>
                  </a:cubicBezTo>
                  <a:cubicBezTo>
                    <a:pt x="2327" y="1569"/>
                    <a:pt x="2606" y="1569"/>
                    <a:pt x="2886" y="1566"/>
                  </a:cubicBezTo>
                  <a:cubicBezTo>
                    <a:pt x="2888" y="1566"/>
                    <a:pt x="2889" y="1566"/>
                    <a:pt x="2890" y="1566"/>
                  </a:cubicBezTo>
                  <a:cubicBezTo>
                    <a:pt x="3086" y="1566"/>
                    <a:pt x="3183" y="1414"/>
                    <a:pt x="3182" y="1261"/>
                  </a:cubicBezTo>
                  <a:cubicBezTo>
                    <a:pt x="3180" y="1107"/>
                    <a:pt x="3086" y="954"/>
                    <a:pt x="2890" y="954"/>
                  </a:cubicBezTo>
                  <a:cubicBezTo>
                    <a:pt x="2889" y="954"/>
                    <a:pt x="2888" y="954"/>
                    <a:pt x="2886" y="954"/>
                  </a:cubicBezTo>
                  <a:cubicBezTo>
                    <a:pt x="2609" y="952"/>
                    <a:pt x="2332" y="952"/>
                    <a:pt x="2055" y="952"/>
                  </a:cubicBezTo>
                  <a:cubicBezTo>
                    <a:pt x="2048" y="754"/>
                    <a:pt x="2025" y="557"/>
                    <a:pt x="1983" y="365"/>
                  </a:cubicBezTo>
                  <a:cubicBezTo>
                    <a:pt x="1983" y="327"/>
                    <a:pt x="1983" y="289"/>
                    <a:pt x="1981" y="252"/>
                  </a:cubicBezTo>
                  <a:cubicBezTo>
                    <a:pt x="1983" y="84"/>
                    <a:pt x="1854" y="1"/>
                    <a:pt x="17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3184550" y="2539750"/>
              <a:ext cx="140900" cy="361950"/>
            </a:xfrm>
            <a:custGeom>
              <a:avLst/>
              <a:gdLst/>
              <a:ahLst/>
              <a:cxnLst/>
              <a:rect l="l" t="t" r="r" b="b"/>
              <a:pathLst>
                <a:path w="5636" h="14478" extrusionOk="0">
                  <a:moveTo>
                    <a:pt x="4334" y="721"/>
                  </a:moveTo>
                  <a:cubicBezTo>
                    <a:pt x="4638" y="721"/>
                    <a:pt x="4825" y="1543"/>
                    <a:pt x="4830" y="1782"/>
                  </a:cubicBezTo>
                  <a:cubicBezTo>
                    <a:pt x="4850" y="2756"/>
                    <a:pt x="4054" y="3688"/>
                    <a:pt x="3277" y="4428"/>
                  </a:cubicBezTo>
                  <a:cubicBezTo>
                    <a:pt x="3278" y="4183"/>
                    <a:pt x="3275" y="3939"/>
                    <a:pt x="3287" y="3696"/>
                  </a:cubicBezTo>
                  <a:cubicBezTo>
                    <a:pt x="3319" y="3013"/>
                    <a:pt x="3449" y="2339"/>
                    <a:pt x="3674" y="1693"/>
                  </a:cubicBezTo>
                  <a:cubicBezTo>
                    <a:pt x="3764" y="1434"/>
                    <a:pt x="3897" y="1198"/>
                    <a:pt x="4039" y="965"/>
                  </a:cubicBezTo>
                  <a:cubicBezTo>
                    <a:pt x="4146" y="791"/>
                    <a:pt x="4245" y="721"/>
                    <a:pt x="4334" y="721"/>
                  </a:cubicBezTo>
                  <a:close/>
                  <a:moveTo>
                    <a:pt x="4487" y="0"/>
                  </a:moveTo>
                  <a:cubicBezTo>
                    <a:pt x="4195" y="0"/>
                    <a:pt x="3885" y="192"/>
                    <a:pt x="3672" y="436"/>
                  </a:cubicBezTo>
                  <a:cubicBezTo>
                    <a:pt x="2921" y="1296"/>
                    <a:pt x="2760" y="2610"/>
                    <a:pt x="2675" y="3696"/>
                  </a:cubicBezTo>
                  <a:cubicBezTo>
                    <a:pt x="2639" y="4131"/>
                    <a:pt x="2630" y="4569"/>
                    <a:pt x="2639" y="5008"/>
                  </a:cubicBezTo>
                  <a:lnTo>
                    <a:pt x="2507" y="5125"/>
                  </a:lnTo>
                  <a:cubicBezTo>
                    <a:pt x="1817" y="5740"/>
                    <a:pt x="900" y="6639"/>
                    <a:pt x="66" y="7046"/>
                  </a:cubicBezTo>
                  <a:cubicBezTo>
                    <a:pt x="1" y="7077"/>
                    <a:pt x="37" y="7174"/>
                    <a:pt x="101" y="7175"/>
                  </a:cubicBezTo>
                  <a:cubicBezTo>
                    <a:pt x="116" y="7176"/>
                    <a:pt x="131" y="7176"/>
                    <a:pt x="146" y="7176"/>
                  </a:cubicBezTo>
                  <a:cubicBezTo>
                    <a:pt x="924" y="7176"/>
                    <a:pt x="1784" y="6406"/>
                    <a:pt x="2356" y="5983"/>
                  </a:cubicBezTo>
                  <a:cubicBezTo>
                    <a:pt x="2463" y="5904"/>
                    <a:pt x="2561" y="5817"/>
                    <a:pt x="2666" y="5735"/>
                  </a:cubicBezTo>
                  <a:cubicBezTo>
                    <a:pt x="2699" y="6337"/>
                    <a:pt x="2753" y="6939"/>
                    <a:pt x="2804" y="7538"/>
                  </a:cubicBezTo>
                  <a:cubicBezTo>
                    <a:pt x="2514" y="7708"/>
                    <a:pt x="2214" y="7871"/>
                    <a:pt x="1902" y="8018"/>
                  </a:cubicBezTo>
                  <a:cubicBezTo>
                    <a:pt x="1728" y="8101"/>
                    <a:pt x="1802" y="8396"/>
                    <a:pt x="1987" y="8396"/>
                  </a:cubicBezTo>
                  <a:cubicBezTo>
                    <a:pt x="1993" y="8396"/>
                    <a:pt x="1998" y="8396"/>
                    <a:pt x="2004" y="8396"/>
                  </a:cubicBezTo>
                  <a:cubicBezTo>
                    <a:pt x="2296" y="8369"/>
                    <a:pt x="2583" y="8305"/>
                    <a:pt x="2858" y="8209"/>
                  </a:cubicBezTo>
                  <a:cubicBezTo>
                    <a:pt x="2876" y="8433"/>
                    <a:pt x="2894" y="8660"/>
                    <a:pt x="2906" y="8885"/>
                  </a:cubicBezTo>
                  <a:cubicBezTo>
                    <a:pt x="2972" y="10002"/>
                    <a:pt x="2855" y="10974"/>
                    <a:pt x="2588" y="12051"/>
                  </a:cubicBezTo>
                  <a:cubicBezTo>
                    <a:pt x="2475" y="12502"/>
                    <a:pt x="2342" y="12953"/>
                    <a:pt x="2153" y="13379"/>
                  </a:cubicBezTo>
                  <a:cubicBezTo>
                    <a:pt x="2036" y="13647"/>
                    <a:pt x="1955" y="13744"/>
                    <a:pt x="1862" y="13744"/>
                  </a:cubicBezTo>
                  <a:cubicBezTo>
                    <a:pt x="1755" y="13744"/>
                    <a:pt x="1632" y="13615"/>
                    <a:pt x="1420" y="13471"/>
                  </a:cubicBezTo>
                  <a:cubicBezTo>
                    <a:pt x="1390" y="13451"/>
                    <a:pt x="1359" y="13442"/>
                    <a:pt x="1328" y="13442"/>
                  </a:cubicBezTo>
                  <a:cubicBezTo>
                    <a:pt x="1231" y="13442"/>
                    <a:pt x="1140" y="13531"/>
                    <a:pt x="1136" y="13632"/>
                  </a:cubicBezTo>
                  <a:cubicBezTo>
                    <a:pt x="1125" y="14037"/>
                    <a:pt x="1402" y="14477"/>
                    <a:pt x="1838" y="14477"/>
                  </a:cubicBezTo>
                  <a:cubicBezTo>
                    <a:pt x="1860" y="14477"/>
                    <a:pt x="1884" y="14476"/>
                    <a:pt x="1907" y="14473"/>
                  </a:cubicBezTo>
                  <a:cubicBezTo>
                    <a:pt x="2381" y="14423"/>
                    <a:pt x="2635" y="13848"/>
                    <a:pt x="2786" y="13468"/>
                  </a:cubicBezTo>
                  <a:cubicBezTo>
                    <a:pt x="3472" y="11739"/>
                    <a:pt x="3606" y="10049"/>
                    <a:pt x="3480" y="8207"/>
                  </a:cubicBezTo>
                  <a:cubicBezTo>
                    <a:pt x="3474" y="8117"/>
                    <a:pt x="3467" y="8025"/>
                    <a:pt x="3460" y="7935"/>
                  </a:cubicBezTo>
                  <a:cubicBezTo>
                    <a:pt x="4499" y="7334"/>
                    <a:pt x="5221" y="6245"/>
                    <a:pt x="5596" y="5082"/>
                  </a:cubicBezTo>
                  <a:cubicBezTo>
                    <a:pt x="5610" y="5039"/>
                    <a:pt x="5575" y="5009"/>
                    <a:pt x="5539" y="5009"/>
                  </a:cubicBezTo>
                  <a:cubicBezTo>
                    <a:pt x="5520" y="5009"/>
                    <a:pt x="5500" y="5018"/>
                    <a:pt x="5488" y="5036"/>
                  </a:cubicBezTo>
                  <a:cubicBezTo>
                    <a:pt x="4927" y="5910"/>
                    <a:pt x="4217" y="6596"/>
                    <a:pt x="3405" y="7159"/>
                  </a:cubicBezTo>
                  <a:cubicBezTo>
                    <a:pt x="3355" y="6509"/>
                    <a:pt x="3309" y="5858"/>
                    <a:pt x="3287" y="5208"/>
                  </a:cubicBezTo>
                  <a:cubicBezTo>
                    <a:pt x="3871" y="4675"/>
                    <a:pt x="4404" y="4085"/>
                    <a:pt x="4848" y="3433"/>
                  </a:cubicBezTo>
                  <a:cubicBezTo>
                    <a:pt x="5491" y="2490"/>
                    <a:pt x="5636" y="1383"/>
                    <a:pt x="5061" y="371"/>
                  </a:cubicBezTo>
                  <a:cubicBezTo>
                    <a:pt x="4910" y="105"/>
                    <a:pt x="4703" y="0"/>
                    <a:pt x="4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3353650" y="2638475"/>
              <a:ext cx="45900" cy="171825"/>
            </a:xfrm>
            <a:custGeom>
              <a:avLst/>
              <a:gdLst/>
              <a:ahLst/>
              <a:cxnLst/>
              <a:rect l="l" t="t" r="r" b="b"/>
              <a:pathLst>
                <a:path w="1836" h="6873" extrusionOk="0">
                  <a:moveTo>
                    <a:pt x="1766" y="0"/>
                  </a:moveTo>
                  <a:cubicBezTo>
                    <a:pt x="1756" y="0"/>
                    <a:pt x="1745" y="4"/>
                    <a:pt x="1736" y="11"/>
                  </a:cubicBezTo>
                  <a:cubicBezTo>
                    <a:pt x="761" y="756"/>
                    <a:pt x="168" y="2227"/>
                    <a:pt x="82" y="3428"/>
                  </a:cubicBezTo>
                  <a:cubicBezTo>
                    <a:pt x="0" y="4588"/>
                    <a:pt x="337" y="6507"/>
                    <a:pt x="1644" y="6870"/>
                  </a:cubicBezTo>
                  <a:cubicBezTo>
                    <a:pt x="1652" y="6872"/>
                    <a:pt x="1659" y="6873"/>
                    <a:pt x="1666" y="6873"/>
                  </a:cubicBezTo>
                  <a:cubicBezTo>
                    <a:pt x="1716" y="6873"/>
                    <a:pt x="1749" y="6821"/>
                    <a:pt x="1741" y="6771"/>
                  </a:cubicBezTo>
                  <a:cubicBezTo>
                    <a:pt x="1659" y="6282"/>
                    <a:pt x="1396" y="5954"/>
                    <a:pt x="1144" y="5533"/>
                  </a:cubicBezTo>
                  <a:cubicBezTo>
                    <a:pt x="766" y="4901"/>
                    <a:pt x="658" y="4150"/>
                    <a:pt x="671" y="3428"/>
                  </a:cubicBezTo>
                  <a:cubicBezTo>
                    <a:pt x="696" y="2188"/>
                    <a:pt x="1485" y="1218"/>
                    <a:pt x="1824" y="80"/>
                  </a:cubicBezTo>
                  <a:cubicBezTo>
                    <a:pt x="1836" y="43"/>
                    <a:pt x="180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3396950" y="2687525"/>
              <a:ext cx="152025" cy="80500"/>
            </a:xfrm>
            <a:custGeom>
              <a:avLst/>
              <a:gdLst/>
              <a:ahLst/>
              <a:cxnLst/>
              <a:rect l="l" t="t" r="r" b="b"/>
              <a:pathLst>
                <a:path w="6081" h="3220" extrusionOk="0">
                  <a:moveTo>
                    <a:pt x="1361" y="1"/>
                  </a:moveTo>
                  <a:cubicBezTo>
                    <a:pt x="1355" y="1"/>
                    <a:pt x="1349" y="2"/>
                    <a:pt x="1342" y="6"/>
                  </a:cubicBezTo>
                  <a:cubicBezTo>
                    <a:pt x="342" y="613"/>
                    <a:pt x="0" y="1876"/>
                    <a:pt x="849" y="2778"/>
                  </a:cubicBezTo>
                  <a:cubicBezTo>
                    <a:pt x="1098" y="3045"/>
                    <a:pt x="1355" y="3156"/>
                    <a:pt x="1598" y="3156"/>
                  </a:cubicBezTo>
                  <a:cubicBezTo>
                    <a:pt x="1892" y="3156"/>
                    <a:pt x="2164" y="2994"/>
                    <a:pt x="2376" y="2749"/>
                  </a:cubicBezTo>
                  <a:cubicBezTo>
                    <a:pt x="2611" y="3076"/>
                    <a:pt x="3007" y="3220"/>
                    <a:pt x="3439" y="3220"/>
                  </a:cubicBezTo>
                  <a:cubicBezTo>
                    <a:pt x="4624" y="3220"/>
                    <a:pt x="6081" y="2139"/>
                    <a:pt x="5232" y="820"/>
                  </a:cubicBezTo>
                  <a:cubicBezTo>
                    <a:pt x="5077" y="578"/>
                    <a:pt x="4648" y="101"/>
                    <a:pt x="4303" y="101"/>
                  </a:cubicBezTo>
                  <a:cubicBezTo>
                    <a:pt x="4280" y="101"/>
                    <a:pt x="4257" y="103"/>
                    <a:pt x="4234" y="108"/>
                  </a:cubicBezTo>
                  <a:cubicBezTo>
                    <a:pt x="3901" y="177"/>
                    <a:pt x="4141" y="580"/>
                    <a:pt x="4264" y="734"/>
                  </a:cubicBezTo>
                  <a:cubicBezTo>
                    <a:pt x="4467" y="987"/>
                    <a:pt x="4769" y="1113"/>
                    <a:pt x="4812" y="1476"/>
                  </a:cubicBezTo>
                  <a:cubicBezTo>
                    <a:pt x="4859" y="1894"/>
                    <a:pt x="4512" y="2247"/>
                    <a:pt x="4187" y="2437"/>
                  </a:cubicBezTo>
                  <a:cubicBezTo>
                    <a:pt x="3981" y="2559"/>
                    <a:pt x="3759" y="2621"/>
                    <a:pt x="3554" y="2621"/>
                  </a:cubicBezTo>
                  <a:cubicBezTo>
                    <a:pt x="3116" y="2621"/>
                    <a:pt x="2757" y="2340"/>
                    <a:pt x="2804" y="1771"/>
                  </a:cubicBezTo>
                  <a:cubicBezTo>
                    <a:pt x="2820" y="1571"/>
                    <a:pt x="2637" y="1456"/>
                    <a:pt x="2464" y="1456"/>
                  </a:cubicBezTo>
                  <a:cubicBezTo>
                    <a:pt x="2327" y="1456"/>
                    <a:pt x="2196" y="1528"/>
                    <a:pt x="2172" y="1686"/>
                  </a:cubicBezTo>
                  <a:cubicBezTo>
                    <a:pt x="2105" y="2139"/>
                    <a:pt x="1892" y="2517"/>
                    <a:pt x="1579" y="2517"/>
                  </a:cubicBezTo>
                  <a:cubicBezTo>
                    <a:pt x="1434" y="2517"/>
                    <a:pt x="1268" y="2436"/>
                    <a:pt x="1085" y="2244"/>
                  </a:cubicBezTo>
                  <a:cubicBezTo>
                    <a:pt x="484" y="1612"/>
                    <a:pt x="1009" y="639"/>
                    <a:pt x="1393" y="59"/>
                  </a:cubicBezTo>
                  <a:cubicBezTo>
                    <a:pt x="1409" y="31"/>
                    <a:pt x="1387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3516000" y="2620975"/>
              <a:ext cx="58625" cy="214650"/>
            </a:xfrm>
            <a:custGeom>
              <a:avLst/>
              <a:gdLst/>
              <a:ahLst/>
              <a:cxnLst/>
              <a:rect l="l" t="t" r="r" b="b"/>
              <a:pathLst>
                <a:path w="2345" h="8586" extrusionOk="0">
                  <a:moveTo>
                    <a:pt x="65" y="1"/>
                  </a:moveTo>
                  <a:cubicBezTo>
                    <a:pt x="25" y="1"/>
                    <a:pt x="0" y="50"/>
                    <a:pt x="30" y="83"/>
                  </a:cubicBezTo>
                  <a:cubicBezTo>
                    <a:pt x="517" y="677"/>
                    <a:pt x="1047" y="1118"/>
                    <a:pt x="1346" y="1854"/>
                  </a:cubicBezTo>
                  <a:cubicBezTo>
                    <a:pt x="1649" y="2601"/>
                    <a:pt x="1687" y="3413"/>
                    <a:pt x="1635" y="4205"/>
                  </a:cubicBezTo>
                  <a:cubicBezTo>
                    <a:pt x="1536" y="5718"/>
                    <a:pt x="824" y="7168"/>
                    <a:pt x="106" y="8475"/>
                  </a:cubicBezTo>
                  <a:cubicBezTo>
                    <a:pt x="79" y="8523"/>
                    <a:pt x="118" y="8585"/>
                    <a:pt x="167" y="8585"/>
                  </a:cubicBezTo>
                  <a:cubicBezTo>
                    <a:pt x="178" y="8585"/>
                    <a:pt x="190" y="8582"/>
                    <a:pt x="202" y="8574"/>
                  </a:cubicBezTo>
                  <a:cubicBezTo>
                    <a:pt x="1666" y="7576"/>
                    <a:pt x="2168" y="5659"/>
                    <a:pt x="2264" y="3972"/>
                  </a:cubicBezTo>
                  <a:cubicBezTo>
                    <a:pt x="2345" y="2561"/>
                    <a:pt x="1776" y="237"/>
                    <a:pt x="78" y="2"/>
                  </a:cubicBezTo>
                  <a:cubicBezTo>
                    <a:pt x="73" y="1"/>
                    <a:pt x="69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3610900" y="2657550"/>
              <a:ext cx="90250" cy="16425"/>
            </a:xfrm>
            <a:custGeom>
              <a:avLst/>
              <a:gdLst/>
              <a:ahLst/>
              <a:cxnLst/>
              <a:rect l="l" t="t" r="r" b="b"/>
              <a:pathLst>
                <a:path w="3610" h="657" extrusionOk="0">
                  <a:moveTo>
                    <a:pt x="2806" y="0"/>
                  </a:moveTo>
                  <a:cubicBezTo>
                    <a:pt x="2599" y="0"/>
                    <a:pt x="2387" y="27"/>
                    <a:pt x="2192" y="37"/>
                  </a:cubicBezTo>
                  <a:cubicBezTo>
                    <a:pt x="1513" y="71"/>
                    <a:pt x="821" y="49"/>
                    <a:pt x="143" y="121"/>
                  </a:cubicBezTo>
                  <a:cubicBezTo>
                    <a:pt x="71" y="129"/>
                    <a:pt x="1" y="227"/>
                    <a:pt x="74" y="286"/>
                  </a:cubicBezTo>
                  <a:cubicBezTo>
                    <a:pt x="501" y="618"/>
                    <a:pt x="1008" y="637"/>
                    <a:pt x="1531" y="637"/>
                  </a:cubicBezTo>
                  <a:cubicBezTo>
                    <a:pt x="1760" y="637"/>
                    <a:pt x="2052" y="657"/>
                    <a:pt x="2351" y="657"/>
                  </a:cubicBezTo>
                  <a:cubicBezTo>
                    <a:pt x="2800" y="657"/>
                    <a:pt x="3265" y="613"/>
                    <a:pt x="3550" y="393"/>
                  </a:cubicBezTo>
                  <a:cubicBezTo>
                    <a:pt x="3595" y="360"/>
                    <a:pt x="3610" y="303"/>
                    <a:pt x="3568" y="260"/>
                  </a:cubicBezTo>
                  <a:cubicBezTo>
                    <a:pt x="3364" y="50"/>
                    <a:pt x="3090" y="0"/>
                    <a:pt x="2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3607825" y="2681925"/>
              <a:ext cx="80400" cy="13675"/>
            </a:xfrm>
            <a:custGeom>
              <a:avLst/>
              <a:gdLst/>
              <a:ahLst/>
              <a:cxnLst/>
              <a:rect l="l" t="t" r="r" b="b"/>
              <a:pathLst>
                <a:path w="3216" h="547" extrusionOk="0">
                  <a:moveTo>
                    <a:pt x="1355" y="0"/>
                  </a:moveTo>
                  <a:cubicBezTo>
                    <a:pt x="915" y="0"/>
                    <a:pt x="475" y="64"/>
                    <a:pt x="50" y="214"/>
                  </a:cubicBezTo>
                  <a:cubicBezTo>
                    <a:pt x="1" y="228"/>
                    <a:pt x="1" y="297"/>
                    <a:pt x="50" y="312"/>
                  </a:cubicBezTo>
                  <a:cubicBezTo>
                    <a:pt x="549" y="488"/>
                    <a:pt x="1071" y="547"/>
                    <a:pt x="1596" y="547"/>
                  </a:cubicBezTo>
                  <a:cubicBezTo>
                    <a:pt x="2107" y="547"/>
                    <a:pt x="2622" y="491"/>
                    <a:pt x="3122" y="432"/>
                  </a:cubicBezTo>
                  <a:cubicBezTo>
                    <a:pt x="3194" y="422"/>
                    <a:pt x="3216" y="324"/>
                    <a:pt x="3139" y="301"/>
                  </a:cubicBezTo>
                  <a:cubicBezTo>
                    <a:pt x="2564" y="120"/>
                    <a:pt x="1959" y="0"/>
                    <a:pt x="1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3707650" y="2496525"/>
              <a:ext cx="182775" cy="442275"/>
            </a:xfrm>
            <a:custGeom>
              <a:avLst/>
              <a:gdLst/>
              <a:ahLst/>
              <a:cxnLst/>
              <a:rect l="l" t="t" r="r" b="b"/>
              <a:pathLst>
                <a:path w="7311" h="17691" extrusionOk="0">
                  <a:moveTo>
                    <a:pt x="6117" y="1"/>
                  </a:moveTo>
                  <a:cubicBezTo>
                    <a:pt x="5413" y="1"/>
                    <a:pt x="4864" y="665"/>
                    <a:pt x="4561" y="1225"/>
                  </a:cubicBezTo>
                  <a:cubicBezTo>
                    <a:pt x="3494" y="3202"/>
                    <a:pt x="3504" y="5865"/>
                    <a:pt x="3389" y="8053"/>
                  </a:cubicBezTo>
                  <a:cubicBezTo>
                    <a:pt x="3301" y="9742"/>
                    <a:pt x="3179" y="11450"/>
                    <a:pt x="2938" y="13125"/>
                  </a:cubicBezTo>
                  <a:cubicBezTo>
                    <a:pt x="2794" y="14134"/>
                    <a:pt x="2597" y="15180"/>
                    <a:pt x="2157" y="16109"/>
                  </a:cubicBezTo>
                  <a:cubicBezTo>
                    <a:pt x="1987" y="16467"/>
                    <a:pt x="1726" y="16845"/>
                    <a:pt x="1342" y="16990"/>
                  </a:cubicBezTo>
                  <a:cubicBezTo>
                    <a:pt x="1266" y="17018"/>
                    <a:pt x="1190" y="17030"/>
                    <a:pt x="1113" y="17030"/>
                  </a:cubicBezTo>
                  <a:cubicBezTo>
                    <a:pt x="826" y="17030"/>
                    <a:pt x="535" y="16872"/>
                    <a:pt x="251" y="16860"/>
                  </a:cubicBezTo>
                  <a:cubicBezTo>
                    <a:pt x="249" y="16860"/>
                    <a:pt x="246" y="16860"/>
                    <a:pt x="244" y="16860"/>
                  </a:cubicBezTo>
                  <a:cubicBezTo>
                    <a:pt x="100" y="16860"/>
                    <a:pt x="0" y="17038"/>
                    <a:pt x="79" y="17159"/>
                  </a:cubicBezTo>
                  <a:cubicBezTo>
                    <a:pt x="326" y="17540"/>
                    <a:pt x="623" y="17691"/>
                    <a:pt x="930" y="17691"/>
                  </a:cubicBezTo>
                  <a:cubicBezTo>
                    <a:pt x="1648" y="17691"/>
                    <a:pt x="2417" y="16865"/>
                    <a:pt x="2704" y="16257"/>
                  </a:cubicBezTo>
                  <a:cubicBezTo>
                    <a:pt x="3481" y="14601"/>
                    <a:pt x="3585" y="12590"/>
                    <a:pt x="3721" y="10794"/>
                  </a:cubicBezTo>
                  <a:cubicBezTo>
                    <a:pt x="3837" y="9249"/>
                    <a:pt x="3905" y="7703"/>
                    <a:pt x="4021" y="6160"/>
                  </a:cubicBezTo>
                  <a:cubicBezTo>
                    <a:pt x="4116" y="4921"/>
                    <a:pt x="4269" y="3679"/>
                    <a:pt x="4598" y="2479"/>
                  </a:cubicBezTo>
                  <a:cubicBezTo>
                    <a:pt x="4736" y="1972"/>
                    <a:pt x="4933" y="1483"/>
                    <a:pt x="5227" y="1045"/>
                  </a:cubicBezTo>
                  <a:cubicBezTo>
                    <a:pt x="5369" y="828"/>
                    <a:pt x="5576" y="659"/>
                    <a:pt x="5819" y="563"/>
                  </a:cubicBezTo>
                  <a:cubicBezTo>
                    <a:pt x="5985" y="498"/>
                    <a:pt x="6119" y="470"/>
                    <a:pt x="6227" y="470"/>
                  </a:cubicBezTo>
                  <a:cubicBezTo>
                    <a:pt x="6641" y="470"/>
                    <a:pt x="6685" y="881"/>
                    <a:pt x="6728" y="1255"/>
                  </a:cubicBezTo>
                  <a:cubicBezTo>
                    <a:pt x="6731" y="1284"/>
                    <a:pt x="6753" y="1304"/>
                    <a:pt x="6777" y="1304"/>
                  </a:cubicBezTo>
                  <a:cubicBezTo>
                    <a:pt x="6788" y="1304"/>
                    <a:pt x="6800" y="1299"/>
                    <a:pt x="6811" y="1289"/>
                  </a:cubicBezTo>
                  <a:cubicBezTo>
                    <a:pt x="7310" y="825"/>
                    <a:pt x="6869" y="107"/>
                    <a:pt x="6295" y="15"/>
                  </a:cubicBezTo>
                  <a:cubicBezTo>
                    <a:pt x="6234" y="5"/>
                    <a:pt x="6175" y="1"/>
                    <a:pt x="6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3907000" y="2466050"/>
              <a:ext cx="127175" cy="52250"/>
            </a:xfrm>
            <a:custGeom>
              <a:avLst/>
              <a:gdLst/>
              <a:ahLst/>
              <a:cxnLst/>
              <a:rect l="l" t="t" r="r" b="b"/>
              <a:pathLst>
                <a:path w="5087" h="2090" extrusionOk="0">
                  <a:moveTo>
                    <a:pt x="581" y="607"/>
                  </a:moveTo>
                  <a:cubicBezTo>
                    <a:pt x="790" y="653"/>
                    <a:pt x="996" y="755"/>
                    <a:pt x="1204" y="884"/>
                  </a:cubicBezTo>
                  <a:cubicBezTo>
                    <a:pt x="1116" y="906"/>
                    <a:pt x="1032" y="919"/>
                    <a:pt x="956" y="919"/>
                  </a:cubicBezTo>
                  <a:cubicBezTo>
                    <a:pt x="763" y="919"/>
                    <a:pt x="618" y="837"/>
                    <a:pt x="581" y="607"/>
                  </a:cubicBezTo>
                  <a:close/>
                  <a:moveTo>
                    <a:pt x="3473" y="501"/>
                  </a:moveTo>
                  <a:cubicBezTo>
                    <a:pt x="3522" y="501"/>
                    <a:pt x="3571" y="505"/>
                    <a:pt x="3619" y="514"/>
                  </a:cubicBezTo>
                  <a:cubicBezTo>
                    <a:pt x="4236" y="628"/>
                    <a:pt x="4019" y="1355"/>
                    <a:pt x="3580" y="1536"/>
                  </a:cubicBezTo>
                  <a:lnTo>
                    <a:pt x="3580" y="1537"/>
                  </a:lnTo>
                  <a:cubicBezTo>
                    <a:pt x="3507" y="1567"/>
                    <a:pt x="3432" y="1580"/>
                    <a:pt x="3355" y="1580"/>
                  </a:cubicBezTo>
                  <a:cubicBezTo>
                    <a:pt x="3000" y="1580"/>
                    <a:pt x="2619" y="1299"/>
                    <a:pt x="2356" y="1124"/>
                  </a:cubicBezTo>
                  <a:cubicBezTo>
                    <a:pt x="2313" y="1094"/>
                    <a:pt x="2269" y="1062"/>
                    <a:pt x="2226" y="1030"/>
                  </a:cubicBezTo>
                  <a:cubicBezTo>
                    <a:pt x="2541" y="896"/>
                    <a:pt x="2858" y="732"/>
                    <a:pt x="3117" y="546"/>
                  </a:cubicBezTo>
                  <a:cubicBezTo>
                    <a:pt x="3236" y="522"/>
                    <a:pt x="3356" y="501"/>
                    <a:pt x="3473" y="501"/>
                  </a:cubicBezTo>
                  <a:close/>
                  <a:moveTo>
                    <a:pt x="3399" y="1"/>
                  </a:moveTo>
                  <a:cubicBezTo>
                    <a:pt x="3273" y="1"/>
                    <a:pt x="3151" y="28"/>
                    <a:pt x="3043" y="89"/>
                  </a:cubicBezTo>
                  <a:cubicBezTo>
                    <a:pt x="2727" y="174"/>
                    <a:pt x="2387" y="371"/>
                    <a:pt x="2166" y="476"/>
                  </a:cubicBezTo>
                  <a:cubicBezTo>
                    <a:pt x="2051" y="532"/>
                    <a:pt x="1903" y="607"/>
                    <a:pt x="1747" y="679"/>
                  </a:cubicBezTo>
                  <a:cubicBezTo>
                    <a:pt x="1326" y="370"/>
                    <a:pt x="882" y="87"/>
                    <a:pt x="359" y="87"/>
                  </a:cubicBezTo>
                  <a:cubicBezTo>
                    <a:pt x="350" y="87"/>
                    <a:pt x="341" y="87"/>
                    <a:pt x="332" y="87"/>
                  </a:cubicBezTo>
                  <a:cubicBezTo>
                    <a:pt x="186" y="89"/>
                    <a:pt x="102" y="199"/>
                    <a:pt x="86" y="333"/>
                  </a:cubicBezTo>
                  <a:cubicBezTo>
                    <a:pt x="0" y="1042"/>
                    <a:pt x="320" y="1412"/>
                    <a:pt x="881" y="1412"/>
                  </a:cubicBezTo>
                  <a:cubicBezTo>
                    <a:pt x="1011" y="1412"/>
                    <a:pt x="1154" y="1392"/>
                    <a:pt x="1308" y="1352"/>
                  </a:cubicBezTo>
                  <a:cubicBezTo>
                    <a:pt x="1426" y="1321"/>
                    <a:pt x="1560" y="1280"/>
                    <a:pt x="1702" y="1232"/>
                  </a:cubicBezTo>
                  <a:cubicBezTo>
                    <a:pt x="2243" y="1640"/>
                    <a:pt x="2789" y="2089"/>
                    <a:pt x="3350" y="2089"/>
                  </a:cubicBezTo>
                  <a:cubicBezTo>
                    <a:pt x="3584" y="2089"/>
                    <a:pt x="3819" y="2012"/>
                    <a:pt x="4059" y="1823"/>
                  </a:cubicBezTo>
                  <a:cubicBezTo>
                    <a:pt x="5086" y="1008"/>
                    <a:pt x="4162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3778550" y="2930275"/>
              <a:ext cx="53550" cy="13250"/>
            </a:xfrm>
            <a:custGeom>
              <a:avLst/>
              <a:gdLst/>
              <a:ahLst/>
              <a:cxnLst/>
              <a:rect l="l" t="t" r="r" b="b"/>
              <a:pathLst>
                <a:path w="2142" h="530" extrusionOk="0">
                  <a:moveTo>
                    <a:pt x="1439" y="1"/>
                  </a:moveTo>
                  <a:cubicBezTo>
                    <a:pt x="1320" y="1"/>
                    <a:pt x="1205" y="7"/>
                    <a:pt x="1111" y="7"/>
                  </a:cubicBezTo>
                  <a:cubicBezTo>
                    <a:pt x="745" y="7"/>
                    <a:pt x="375" y="24"/>
                    <a:pt x="37" y="171"/>
                  </a:cubicBezTo>
                  <a:cubicBezTo>
                    <a:pt x="1" y="188"/>
                    <a:pt x="1" y="252"/>
                    <a:pt x="37" y="268"/>
                  </a:cubicBezTo>
                  <a:cubicBezTo>
                    <a:pt x="343" y="401"/>
                    <a:pt x="662" y="419"/>
                    <a:pt x="990" y="447"/>
                  </a:cubicBezTo>
                  <a:cubicBezTo>
                    <a:pt x="1194" y="462"/>
                    <a:pt x="1467" y="529"/>
                    <a:pt x="1707" y="529"/>
                  </a:cubicBezTo>
                  <a:cubicBezTo>
                    <a:pt x="1825" y="529"/>
                    <a:pt x="1934" y="513"/>
                    <a:pt x="2025" y="468"/>
                  </a:cubicBezTo>
                  <a:cubicBezTo>
                    <a:pt x="2136" y="412"/>
                    <a:pt x="2141" y="255"/>
                    <a:pt x="2063" y="171"/>
                  </a:cubicBezTo>
                  <a:cubicBezTo>
                    <a:pt x="1924" y="26"/>
                    <a:pt x="1674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3846125" y="2927325"/>
              <a:ext cx="97450" cy="43300"/>
            </a:xfrm>
            <a:custGeom>
              <a:avLst/>
              <a:gdLst/>
              <a:ahLst/>
              <a:cxnLst/>
              <a:rect l="l" t="t" r="r" b="b"/>
              <a:pathLst>
                <a:path w="3898" h="1732" extrusionOk="0">
                  <a:moveTo>
                    <a:pt x="2522" y="472"/>
                  </a:moveTo>
                  <a:cubicBezTo>
                    <a:pt x="2700" y="472"/>
                    <a:pt x="2866" y="577"/>
                    <a:pt x="2967" y="719"/>
                  </a:cubicBezTo>
                  <a:cubicBezTo>
                    <a:pt x="3167" y="1003"/>
                    <a:pt x="2832" y="1206"/>
                    <a:pt x="2598" y="1274"/>
                  </a:cubicBezTo>
                  <a:lnTo>
                    <a:pt x="2599" y="1274"/>
                  </a:lnTo>
                  <a:cubicBezTo>
                    <a:pt x="2548" y="1289"/>
                    <a:pt x="2496" y="1295"/>
                    <a:pt x="2444" y="1295"/>
                  </a:cubicBezTo>
                  <a:cubicBezTo>
                    <a:pt x="2133" y="1295"/>
                    <a:pt x="1804" y="1055"/>
                    <a:pt x="1535" y="832"/>
                  </a:cubicBezTo>
                  <a:cubicBezTo>
                    <a:pt x="1697" y="755"/>
                    <a:pt x="1851" y="663"/>
                    <a:pt x="1996" y="557"/>
                  </a:cubicBezTo>
                  <a:cubicBezTo>
                    <a:pt x="2016" y="561"/>
                    <a:pt x="2037" y="563"/>
                    <a:pt x="2059" y="563"/>
                  </a:cubicBezTo>
                  <a:cubicBezTo>
                    <a:pt x="2198" y="563"/>
                    <a:pt x="2372" y="486"/>
                    <a:pt x="2476" y="475"/>
                  </a:cubicBezTo>
                  <a:cubicBezTo>
                    <a:pt x="2492" y="473"/>
                    <a:pt x="2507" y="472"/>
                    <a:pt x="2522" y="472"/>
                  </a:cubicBezTo>
                  <a:close/>
                  <a:moveTo>
                    <a:pt x="2462" y="1"/>
                  </a:moveTo>
                  <a:cubicBezTo>
                    <a:pt x="2447" y="1"/>
                    <a:pt x="2434" y="7"/>
                    <a:pt x="2421" y="9"/>
                  </a:cubicBezTo>
                  <a:cubicBezTo>
                    <a:pt x="2321" y="14"/>
                    <a:pt x="2222" y="38"/>
                    <a:pt x="2130" y="79"/>
                  </a:cubicBezTo>
                  <a:cubicBezTo>
                    <a:pt x="1912" y="163"/>
                    <a:pt x="1699" y="298"/>
                    <a:pt x="1507" y="393"/>
                  </a:cubicBezTo>
                  <a:cubicBezTo>
                    <a:pt x="1412" y="440"/>
                    <a:pt x="1302" y="496"/>
                    <a:pt x="1187" y="547"/>
                  </a:cubicBezTo>
                  <a:cubicBezTo>
                    <a:pt x="910" y="329"/>
                    <a:pt x="621" y="119"/>
                    <a:pt x="268" y="50"/>
                  </a:cubicBezTo>
                  <a:cubicBezTo>
                    <a:pt x="253" y="47"/>
                    <a:pt x="238" y="45"/>
                    <a:pt x="223" y="45"/>
                  </a:cubicBezTo>
                  <a:cubicBezTo>
                    <a:pt x="118" y="45"/>
                    <a:pt x="30" y="120"/>
                    <a:pt x="26" y="235"/>
                  </a:cubicBezTo>
                  <a:cubicBezTo>
                    <a:pt x="0" y="830"/>
                    <a:pt x="304" y="1048"/>
                    <a:pt x="709" y="1048"/>
                  </a:cubicBezTo>
                  <a:cubicBezTo>
                    <a:pt x="849" y="1048"/>
                    <a:pt x="1001" y="1022"/>
                    <a:pt x="1156" y="977"/>
                  </a:cubicBezTo>
                  <a:cubicBezTo>
                    <a:pt x="1615" y="1336"/>
                    <a:pt x="2079" y="1731"/>
                    <a:pt x="2561" y="1731"/>
                  </a:cubicBezTo>
                  <a:cubicBezTo>
                    <a:pt x="2803" y="1731"/>
                    <a:pt x="3050" y="1632"/>
                    <a:pt x="3303" y="1379"/>
                  </a:cubicBezTo>
                  <a:cubicBezTo>
                    <a:pt x="3897" y="785"/>
                    <a:pt x="3167" y="9"/>
                    <a:pt x="2473" y="7"/>
                  </a:cubicBezTo>
                  <a:cubicBezTo>
                    <a:pt x="2468" y="6"/>
                    <a:pt x="246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3868725" y="2601900"/>
              <a:ext cx="92500" cy="235250"/>
            </a:xfrm>
            <a:custGeom>
              <a:avLst/>
              <a:gdLst/>
              <a:ahLst/>
              <a:cxnLst/>
              <a:rect l="l" t="t" r="r" b="b"/>
              <a:pathLst>
                <a:path w="3700" h="9410" extrusionOk="0">
                  <a:moveTo>
                    <a:pt x="3072" y="539"/>
                  </a:moveTo>
                  <a:cubicBezTo>
                    <a:pt x="3146" y="775"/>
                    <a:pt x="3019" y="1111"/>
                    <a:pt x="2962" y="1339"/>
                  </a:cubicBezTo>
                  <a:cubicBezTo>
                    <a:pt x="2770" y="2094"/>
                    <a:pt x="2468" y="2688"/>
                    <a:pt x="2076" y="3208"/>
                  </a:cubicBezTo>
                  <a:lnTo>
                    <a:pt x="2076" y="3182"/>
                  </a:lnTo>
                  <a:cubicBezTo>
                    <a:pt x="2076" y="2526"/>
                    <a:pt x="2129" y="1848"/>
                    <a:pt x="2421" y="1249"/>
                  </a:cubicBezTo>
                  <a:cubicBezTo>
                    <a:pt x="2468" y="1151"/>
                    <a:pt x="3072" y="543"/>
                    <a:pt x="3072" y="539"/>
                  </a:cubicBezTo>
                  <a:close/>
                  <a:moveTo>
                    <a:pt x="3144" y="1"/>
                  </a:moveTo>
                  <a:cubicBezTo>
                    <a:pt x="3012" y="1"/>
                    <a:pt x="2843" y="65"/>
                    <a:pt x="2629" y="216"/>
                  </a:cubicBezTo>
                  <a:cubicBezTo>
                    <a:pt x="1512" y="1005"/>
                    <a:pt x="1497" y="2537"/>
                    <a:pt x="1549" y="3817"/>
                  </a:cubicBezTo>
                  <a:cubicBezTo>
                    <a:pt x="1130" y="4235"/>
                    <a:pt x="639" y="4617"/>
                    <a:pt x="80" y="5011"/>
                  </a:cubicBezTo>
                  <a:cubicBezTo>
                    <a:pt x="1" y="5067"/>
                    <a:pt x="35" y="5192"/>
                    <a:pt x="125" y="5192"/>
                  </a:cubicBezTo>
                  <a:cubicBezTo>
                    <a:pt x="135" y="5192"/>
                    <a:pt x="145" y="5191"/>
                    <a:pt x="155" y="5188"/>
                  </a:cubicBezTo>
                  <a:cubicBezTo>
                    <a:pt x="669" y="5052"/>
                    <a:pt x="1152" y="4819"/>
                    <a:pt x="1579" y="4502"/>
                  </a:cubicBezTo>
                  <a:cubicBezTo>
                    <a:pt x="1602" y="5014"/>
                    <a:pt x="1622" y="5527"/>
                    <a:pt x="1620" y="6039"/>
                  </a:cubicBezTo>
                  <a:cubicBezTo>
                    <a:pt x="1284" y="6189"/>
                    <a:pt x="929" y="6285"/>
                    <a:pt x="595" y="6443"/>
                  </a:cubicBezTo>
                  <a:cubicBezTo>
                    <a:pt x="516" y="6481"/>
                    <a:pt x="552" y="6584"/>
                    <a:pt x="616" y="6609"/>
                  </a:cubicBezTo>
                  <a:cubicBezTo>
                    <a:pt x="798" y="6681"/>
                    <a:pt x="980" y="6713"/>
                    <a:pt x="1159" y="6713"/>
                  </a:cubicBezTo>
                  <a:cubicBezTo>
                    <a:pt x="1308" y="6713"/>
                    <a:pt x="1455" y="6691"/>
                    <a:pt x="1599" y="6650"/>
                  </a:cubicBezTo>
                  <a:lnTo>
                    <a:pt x="1599" y="6650"/>
                  </a:lnTo>
                  <a:cubicBezTo>
                    <a:pt x="1592" y="6763"/>
                    <a:pt x="1589" y="6876"/>
                    <a:pt x="1579" y="6987"/>
                  </a:cubicBezTo>
                  <a:cubicBezTo>
                    <a:pt x="1536" y="7453"/>
                    <a:pt x="1399" y="7906"/>
                    <a:pt x="1172" y="8315"/>
                  </a:cubicBezTo>
                  <a:cubicBezTo>
                    <a:pt x="962" y="8690"/>
                    <a:pt x="562" y="8864"/>
                    <a:pt x="322" y="9209"/>
                  </a:cubicBezTo>
                  <a:cubicBezTo>
                    <a:pt x="262" y="9297"/>
                    <a:pt x="345" y="9401"/>
                    <a:pt x="437" y="9407"/>
                  </a:cubicBezTo>
                  <a:cubicBezTo>
                    <a:pt x="462" y="9409"/>
                    <a:pt x="486" y="9410"/>
                    <a:pt x="510" y="9410"/>
                  </a:cubicBezTo>
                  <a:cubicBezTo>
                    <a:pt x="1483" y="9410"/>
                    <a:pt x="1937" y="8030"/>
                    <a:pt x="2069" y="7261"/>
                  </a:cubicBezTo>
                  <a:cubicBezTo>
                    <a:pt x="2117" y="6974"/>
                    <a:pt x="2147" y="6684"/>
                    <a:pt x="2160" y="6392"/>
                  </a:cubicBezTo>
                  <a:cubicBezTo>
                    <a:pt x="2681" y="6059"/>
                    <a:pt x="3113" y="5519"/>
                    <a:pt x="3359" y="5030"/>
                  </a:cubicBezTo>
                  <a:cubicBezTo>
                    <a:pt x="3389" y="4973"/>
                    <a:pt x="3343" y="4916"/>
                    <a:pt x="3290" y="4916"/>
                  </a:cubicBezTo>
                  <a:cubicBezTo>
                    <a:pt x="3272" y="4916"/>
                    <a:pt x="3254" y="4923"/>
                    <a:pt x="3237" y="4939"/>
                  </a:cubicBezTo>
                  <a:cubicBezTo>
                    <a:pt x="2909" y="5227"/>
                    <a:pt x="2537" y="5477"/>
                    <a:pt x="2171" y="5723"/>
                  </a:cubicBezTo>
                  <a:cubicBezTo>
                    <a:pt x="2166" y="5163"/>
                    <a:pt x="2129" y="4602"/>
                    <a:pt x="2102" y="4045"/>
                  </a:cubicBezTo>
                  <a:cubicBezTo>
                    <a:pt x="2719" y="3405"/>
                    <a:pt x="3146" y="2581"/>
                    <a:pt x="3438" y="1656"/>
                  </a:cubicBezTo>
                  <a:cubicBezTo>
                    <a:pt x="3601" y="1129"/>
                    <a:pt x="3699" y="1"/>
                    <a:pt x="3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3976475" y="2646400"/>
              <a:ext cx="55075" cy="171275"/>
            </a:xfrm>
            <a:custGeom>
              <a:avLst/>
              <a:gdLst/>
              <a:ahLst/>
              <a:cxnLst/>
              <a:rect l="l" t="t" r="r" b="b"/>
              <a:pathLst>
                <a:path w="2203" h="6851" extrusionOk="0">
                  <a:moveTo>
                    <a:pt x="2141" y="1"/>
                  </a:moveTo>
                  <a:cubicBezTo>
                    <a:pt x="2129" y="1"/>
                    <a:pt x="2117" y="5"/>
                    <a:pt x="2105" y="16"/>
                  </a:cubicBezTo>
                  <a:cubicBezTo>
                    <a:pt x="494" y="1464"/>
                    <a:pt x="0" y="5335"/>
                    <a:pt x="1785" y="6833"/>
                  </a:cubicBezTo>
                  <a:cubicBezTo>
                    <a:pt x="1799" y="6845"/>
                    <a:pt x="1817" y="6851"/>
                    <a:pt x="1835" y="6851"/>
                  </a:cubicBezTo>
                  <a:cubicBezTo>
                    <a:pt x="1879" y="6851"/>
                    <a:pt x="1921" y="6815"/>
                    <a:pt x="1905" y="6763"/>
                  </a:cubicBezTo>
                  <a:cubicBezTo>
                    <a:pt x="1575" y="5721"/>
                    <a:pt x="1250" y="4776"/>
                    <a:pt x="1245" y="3664"/>
                  </a:cubicBezTo>
                  <a:cubicBezTo>
                    <a:pt x="1239" y="2373"/>
                    <a:pt x="1680" y="1239"/>
                    <a:pt x="2185" y="78"/>
                  </a:cubicBezTo>
                  <a:cubicBezTo>
                    <a:pt x="2202" y="39"/>
                    <a:pt x="2175" y="1"/>
                    <a:pt x="2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4045325" y="2679375"/>
              <a:ext cx="67950" cy="87300"/>
            </a:xfrm>
            <a:custGeom>
              <a:avLst/>
              <a:gdLst/>
              <a:ahLst/>
              <a:cxnLst/>
              <a:rect l="l" t="t" r="r" b="b"/>
              <a:pathLst>
                <a:path w="2718" h="3492" extrusionOk="0">
                  <a:moveTo>
                    <a:pt x="2139" y="1"/>
                  </a:moveTo>
                  <a:cubicBezTo>
                    <a:pt x="2126" y="1"/>
                    <a:pt x="2113" y="6"/>
                    <a:pt x="2100" y="17"/>
                  </a:cubicBezTo>
                  <a:cubicBezTo>
                    <a:pt x="1674" y="417"/>
                    <a:pt x="1172" y="995"/>
                    <a:pt x="795" y="1621"/>
                  </a:cubicBezTo>
                  <a:cubicBezTo>
                    <a:pt x="581" y="1256"/>
                    <a:pt x="383" y="867"/>
                    <a:pt x="129" y="540"/>
                  </a:cubicBezTo>
                  <a:cubicBezTo>
                    <a:pt x="122" y="532"/>
                    <a:pt x="114" y="528"/>
                    <a:pt x="105" y="528"/>
                  </a:cubicBezTo>
                  <a:cubicBezTo>
                    <a:pt x="85" y="528"/>
                    <a:pt x="65" y="549"/>
                    <a:pt x="63" y="568"/>
                  </a:cubicBezTo>
                  <a:cubicBezTo>
                    <a:pt x="1" y="1111"/>
                    <a:pt x="219" y="1666"/>
                    <a:pt x="522" y="2138"/>
                  </a:cubicBezTo>
                  <a:cubicBezTo>
                    <a:pt x="325" y="2571"/>
                    <a:pt x="209" y="3011"/>
                    <a:pt x="235" y="3423"/>
                  </a:cubicBezTo>
                  <a:cubicBezTo>
                    <a:pt x="236" y="3466"/>
                    <a:pt x="271" y="3492"/>
                    <a:pt x="307" y="3492"/>
                  </a:cubicBezTo>
                  <a:cubicBezTo>
                    <a:pt x="329" y="3492"/>
                    <a:pt x="352" y="3482"/>
                    <a:pt x="366" y="3459"/>
                  </a:cubicBezTo>
                  <a:cubicBezTo>
                    <a:pt x="555" y="3183"/>
                    <a:pt x="701" y="2876"/>
                    <a:pt x="842" y="2570"/>
                  </a:cubicBezTo>
                  <a:cubicBezTo>
                    <a:pt x="850" y="2581"/>
                    <a:pt x="859" y="2593"/>
                    <a:pt x="868" y="2604"/>
                  </a:cubicBezTo>
                  <a:cubicBezTo>
                    <a:pt x="1087" y="2862"/>
                    <a:pt x="1369" y="3044"/>
                    <a:pt x="1680" y="3167"/>
                  </a:cubicBezTo>
                  <a:cubicBezTo>
                    <a:pt x="1782" y="3207"/>
                    <a:pt x="1878" y="3224"/>
                    <a:pt x="1971" y="3224"/>
                  </a:cubicBezTo>
                  <a:cubicBezTo>
                    <a:pt x="2222" y="3224"/>
                    <a:pt x="2448" y="3098"/>
                    <a:pt x="2678" y="2958"/>
                  </a:cubicBezTo>
                  <a:cubicBezTo>
                    <a:pt x="2717" y="2934"/>
                    <a:pt x="2705" y="2861"/>
                    <a:pt x="2655" y="2861"/>
                  </a:cubicBezTo>
                  <a:cubicBezTo>
                    <a:pt x="2653" y="2861"/>
                    <a:pt x="2652" y="2861"/>
                    <a:pt x="2650" y="2862"/>
                  </a:cubicBezTo>
                  <a:cubicBezTo>
                    <a:pt x="2601" y="2865"/>
                    <a:pt x="2553" y="2866"/>
                    <a:pt x="2507" y="2866"/>
                  </a:cubicBezTo>
                  <a:cubicBezTo>
                    <a:pt x="1822" y="2866"/>
                    <a:pt x="1407" y="2524"/>
                    <a:pt x="1078" y="2068"/>
                  </a:cubicBezTo>
                  <a:cubicBezTo>
                    <a:pt x="1113" y="1999"/>
                    <a:pt x="1146" y="1930"/>
                    <a:pt x="1182" y="1863"/>
                  </a:cubicBezTo>
                  <a:cubicBezTo>
                    <a:pt x="1506" y="1264"/>
                    <a:pt x="1920" y="714"/>
                    <a:pt x="2191" y="88"/>
                  </a:cubicBezTo>
                  <a:cubicBezTo>
                    <a:pt x="2209" y="45"/>
                    <a:pt x="2177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4124850" y="2638575"/>
              <a:ext cx="66450" cy="204500"/>
            </a:xfrm>
            <a:custGeom>
              <a:avLst/>
              <a:gdLst/>
              <a:ahLst/>
              <a:cxnLst/>
              <a:rect l="l" t="t" r="r" b="b"/>
              <a:pathLst>
                <a:path w="2658" h="8180" extrusionOk="0">
                  <a:moveTo>
                    <a:pt x="82" y="0"/>
                  </a:moveTo>
                  <a:cubicBezTo>
                    <a:pt x="40" y="0"/>
                    <a:pt x="0" y="44"/>
                    <a:pt x="28" y="89"/>
                  </a:cubicBezTo>
                  <a:cubicBezTo>
                    <a:pt x="766" y="1290"/>
                    <a:pt x="1396" y="2476"/>
                    <a:pt x="1575" y="3895"/>
                  </a:cubicBezTo>
                  <a:cubicBezTo>
                    <a:pt x="1752" y="5301"/>
                    <a:pt x="1316" y="6792"/>
                    <a:pt x="830" y="8096"/>
                  </a:cubicBezTo>
                  <a:cubicBezTo>
                    <a:pt x="812" y="8145"/>
                    <a:pt x="854" y="8179"/>
                    <a:pt x="896" y="8179"/>
                  </a:cubicBezTo>
                  <a:cubicBezTo>
                    <a:pt x="918" y="8179"/>
                    <a:pt x="941" y="8170"/>
                    <a:pt x="955" y="8148"/>
                  </a:cubicBezTo>
                  <a:cubicBezTo>
                    <a:pt x="2658" y="5598"/>
                    <a:pt x="2476" y="2128"/>
                    <a:pt x="123" y="17"/>
                  </a:cubicBezTo>
                  <a:cubicBezTo>
                    <a:pt x="111" y="5"/>
                    <a:pt x="96" y="0"/>
                    <a:pt x="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4226425" y="2704975"/>
              <a:ext cx="17750" cy="31075"/>
            </a:xfrm>
            <a:custGeom>
              <a:avLst/>
              <a:gdLst/>
              <a:ahLst/>
              <a:cxnLst/>
              <a:rect l="l" t="t" r="r" b="b"/>
              <a:pathLst>
                <a:path w="710" h="1243" extrusionOk="0">
                  <a:moveTo>
                    <a:pt x="404" y="1"/>
                  </a:moveTo>
                  <a:cubicBezTo>
                    <a:pt x="319" y="1"/>
                    <a:pt x="232" y="39"/>
                    <a:pt x="171" y="123"/>
                  </a:cubicBezTo>
                  <a:cubicBezTo>
                    <a:pt x="50" y="294"/>
                    <a:pt x="1" y="517"/>
                    <a:pt x="73" y="717"/>
                  </a:cubicBezTo>
                  <a:cubicBezTo>
                    <a:pt x="135" y="896"/>
                    <a:pt x="268" y="1037"/>
                    <a:pt x="345" y="1209"/>
                  </a:cubicBezTo>
                  <a:cubicBezTo>
                    <a:pt x="355" y="1233"/>
                    <a:pt x="375" y="1242"/>
                    <a:pt x="395" y="1242"/>
                  </a:cubicBezTo>
                  <a:cubicBezTo>
                    <a:pt x="425" y="1242"/>
                    <a:pt x="458" y="1222"/>
                    <a:pt x="468" y="1193"/>
                  </a:cubicBezTo>
                  <a:cubicBezTo>
                    <a:pt x="532" y="1004"/>
                    <a:pt x="532" y="793"/>
                    <a:pt x="572" y="596"/>
                  </a:cubicBezTo>
                  <a:cubicBezTo>
                    <a:pt x="608" y="509"/>
                    <a:pt x="637" y="419"/>
                    <a:pt x="660" y="328"/>
                  </a:cubicBezTo>
                  <a:cubicBezTo>
                    <a:pt x="709" y="129"/>
                    <a:pt x="561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4283650" y="2655975"/>
              <a:ext cx="106775" cy="93425"/>
            </a:xfrm>
            <a:custGeom>
              <a:avLst/>
              <a:gdLst/>
              <a:ahLst/>
              <a:cxnLst/>
              <a:rect l="l" t="t" r="r" b="b"/>
              <a:pathLst>
                <a:path w="4271" h="3737" extrusionOk="0">
                  <a:moveTo>
                    <a:pt x="1783" y="425"/>
                  </a:moveTo>
                  <a:cubicBezTo>
                    <a:pt x="1991" y="425"/>
                    <a:pt x="1604" y="900"/>
                    <a:pt x="1527" y="1007"/>
                  </a:cubicBezTo>
                  <a:cubicBezTo>
                    <a:pt x="1337" y="1273"/>
                    <a:pt x="1111" y="1504"/>
                    <a:pt x="873" y="1724"/>
                  </a:cubicBezTo>
                  <a:cubicBezTo>
                    <a:pt x="827" y="1517"/>
                    <a:pt x="819" y="1307"/>
                    <a:pt x="869" y="1104"/>
                  </a:cubicBezTo>
                  <a:cubicBezTo>
                    <a:pt x="965" y="728"/>
                    <a:pt x="1357" y="558"/>
                    <a:pt x="1683" y="446"/>
                  </a:cubicBezTo>
                  <a:cubicBezTo>
                    <a:pt x="1726" y="432"/>
                    <a:pt x="1758" y="425"/>
                    <a:pt x="1783" y="425"/>
                  </a:cubicBezTo>
                  <a:close/>
                  <a:moveTo>
                    <a:pt x="1862" y="1"/>
                  </a:moveTo>
                  <a:cubicBezTo>
                    <a:pt x="1508" y="1"/>
                    <a:pt x="1039" y="193"/>
                    <a:pt x="828" y="394"/>
                  </a:cubicBezTo>
                  <a:cubicBezTo>
                    <a:pt x="349" y="848"/>
                    <a:pt x="266" y="1509"/>
                    <a:pt x="448" y="2106"/>
                  </a:cubicBezTo>
                  <a:cubicBezTo>
                    <a:pt x="305" y="2234"/>
                    <a:pt x="161" y="2362"/>
                    <a:pt x="21" y="2497"/>
                  </a:cubicBezTo>
                  <a:cubicBezTo>
                    <a:pt x="0" y="2521"/>
                    <a:pt x="16" y="2562"/>
                    <a:pt x="51" y="2564"/>
                  </a:cubicBezTo>
                  <a:cubicBezTo>
                    <a:pt x="74" y="2566"/>
                    <a:pt x="97" y="2567"/>
                    <a:pt x="120" y="2567"/>
                  </a:cubicBezTo>
                  <a:cubicBezTo>
                    <a:pt x="273" y="2567"/>
                    <a:pt x="431" y="2526"/>
                    <a:pt x="591" y="2456"/>
                  </a:cubicBezTo>
                  <a:cubicBezTo>
                    <a:pt x="673" y="2623"/>
                    <a:pt x="776" y="2777"/>
                    <a:pt x="899" y="2917"/>
                  </a:cubicBezTo>
                  <a:cubicBezTo>
                    <a:pt x="1391" y="3458"/>
                    <a:pt x="2035" y="3737"/>
                    <a:pt x="2691" y="3737"/>
                  </a:cubicBezTo>
                  <a:cubicBezTo>
                    <a:pt x="3210" y="3737"/>
                    <a:pt x="3736" y="3562"/>
                    <a:pt x="4198" y="3205"/>
                  </a:cubicBezTo>
                  <a:cubicBezTo>
                    <a:pt x="4271" y="3149"/>
                    <a:pt x="4206" y="3038"/>
                    <a:pt x="4127" y="3038"/>
                  </a:cubicBezTo>
                  <a:cubicBezTo>
                    <a:pt x="4119" y="3038"/>
                    <a:pt x="4111" y="3039"/>
                    <a:pt x="4103" y="3041"/>
                  </a:cubicBezTo>
                  <a:cubicBezTo>
                    <a:pt x="3704" y="3162"/>
                    <a:pt x="3330" y="3239"/>
                    <a:pt x="2965" y="3239"/>
                  </a:cubicBezTo>
                  <a:cubicBezTo>
                    <a:pt x="2531" y="3239"/>
                    <a:pt x="2110" y="3130"/>
                    <a:pt x="1677" y="2854"/>
                  </a:cubicBezTo>
                  <a:cubicBezTo>
                    <a:pt x="1424" y="2694"/>
                    <a:pt x="1206" y="2456"/>
                    <a:pt x="1052" y="2182"/>
                  </a:cubicBezTo>
                  <a:cubicBezTo>
                    <a:pt x="1604" y="1767"/>
                    <a:pt x="2090" y="1101"/>
                    <a:pt x="2251" y="641"/>
                  </a:cubicBezTo>
                  <a:cubicBezTo>
                    <a:pt x="2417" y="165"/>
                    <a:pt x="2189" y="1"/>
                    <a:pt x="18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4344050" y="2566300"/>
              <a:ext cx="85250" cy="14250"/>
            </a:xfrm>
            <a:custGeom>
              <a:avLst/>
              <a:gdLst/>
              <a:ahLst/>
              <a:cxnLst/>
              <a:rect l="l" t="t" r="r" b="b"/>
              <a:pathLst>
                <a:path w="3410" h="570" extrusionOk="0">
                  <a:moveTo>
                    <a:pt x="2189" y="0"/>
                  </a:moveTo>
                  <a:cubicBezTo>
                    <a:pt x="1456" y="0"/>
                    <a:pt x="675" y="119"/>
                    <a:pt x="66" y="342"/>
                  </a:cubicBezTo>
                  <a:cubicBezTo>
                    <a:pt x="15" y="360"/>
                    <a:pt x="0" y="449"/>
                    <a:pt x="66" y="459"/>
                  </a:cubicBezTo>
                  <a:cubicBezTo>
                    <a:pt x="540" y="539"/>
                    <a:pt x="1014" y="537"/>
                    <a:pt x="1493" y="544"/>
                  </a:cubicBezTo>
                  <a:cubicBezTo>
                    <a:pt x="1813" y="547"/>
                    <a:pt x="2141" y="570"/>
                    <a:pt x="2467" y="570"/>
                  </a:cubicBezTo>
                  <a:cubicBezTo>
                    <a:pt x="2714" y="570"/>
                    <a:pt x="2960" y="557"/>
                    <a:pt x="3199" y="511"/>
                  </a:cubicBezTo>
                  <a:cubicBezTo>
                    <a:pt x="3409" y="472"/>
                    <a:pt x="3409" y="127"/>
                    <a:pt x="3199" y="86"/>
                  </a:cubicBezTo>
                  <a:cubicBezTo>
                    <a:pt x="2890" y="28"/>
                    <a:pt x="2545" y="0"/>
                    <a:pt x="2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4440425" y="2534500"/>
              <a:ext cx="50800" cy="87750"/>
            </a:xfrm>
            <a:custGeom>
              <a:avLst/>
              <a:gdLst/>
              <a:ahLst/>
              <a:cxnLst/>
              <a:rect l="l" t="t" r="r" b="b"/>
              <a:pathLst>
                <a:path w="2032" h="3510" extrusionOk="0">
                  <a:moveTo>
                    <a:pt x="1192" y="1"/>
                  </a:moveTo>
                  <a:cubicBezTo>
                    <a:pt x="933" y="1"/>
                    <a:pt x="681" y="203"/>
                    <a:pt x="581" y="431"/>
                  </a:cubicBezTo>
                  <a:cubicBezTo>
                    <a:pt x="568" y="454"/>
                    <a:pt x="584" y="484"/>
                    <a:pt x="611" y="484"/>
                  </a:cubicBezTo>
                  <a:cubicBezTo>
                    <a:pt x="621" y="485"/>
                    <a:pt x="631" y="485"/>
                    <a:pt x="642" y="485"/>
                  </a:cubicBezTo>
                  <a:cubicBezTo>
                    <a:pt x="749" y="485"/>
                    <a:pt x="895" y="445"/>
                    <a:pt x="1003" y="445"/>
                  </a:cubicBezTo>
                  <a:cubicBezTo>
                    <a:pt x="1087" y="445"/>
                    <a:pt x="1149" y="470"/>
                    <a:pt x="1152" y="556"/>
                  </a:cubicBezTo>
                  <a:cubicBezTo>
                    <a:pt x="1162" y="851"/>
                    <a:pt x="1011" y="1175"/>
                    <a:pt x="891" y="1435"/>
                  </a:cubicBezTo>
                  <a:cubicBezTo>
                    <a:pt x="745" y="1750"/>
                    <a:pt x="575" y="2054"/>
                    <a:pt x="383" y="2343"/>
                  </a:cubicBezTo>
                  <a:cubicBezTo>
                    <a:pt x="232" y="2574"/>
                    <a:pt x="5" y="2718"/>
                    <a:pt x="2" y="2999"/>
                  </a:cubicBezTo>
                  <a:cubicBezTo>
                    <a:pt x="1" y="3118"/>
                    <a:pt x="102" y="3199"/>
                    <a:pt x="211" y="3199"/>
                  </a:cubicBezTo>
                  <a:cubicBezTo>
                    <a:pt x="226" y="3199"/>
                    <a:pt x="241" y="3197"/>
                    <a:pt x="256" y="3194"/>
                  </a:cubicBezTo>
                  <a:cubicBezTo>
                    <a:pt x="298" y="3185"/>
                    <a:pt x="340" y="3180"/>
                    <a:pt x="381" y="3180"/>
                  </a:cubicBezTo>
                  <a:cubicBezTo>
                    <a:pt x="665" y="3180"/>
                    <a:pt x="937" y="3380"/>
                    <a:pt x="1200" y="3471"/>
                  </a:cubicBezTo>
                  <a:cubicBezTo>
                    <a:pt x="1275" y="3498"/>
                    <a:pt x="1345" y="3509"/>
                    <a:pt x="1412" y="3509"/>
                  </a:cubicBezTo>
                  <a:cubicBezTo>
                    <a:pt x="1618" y="3509"/>
                    <a:pt x="1789" y="3397"/>
                    <a:pt x="1975" y="3269"/>
                  </a:cubicBezTo>
                  <a:cubicBezTo>
                    <a:pt x="2032" y="3229"/>
                    <a:pt x="2019" y="3127"/>
                    <a:pt x="1942" y="3127"/>
                  </a:cubicBezTo>
                  <a:cubicBezTo>
                    <a:pt x="1940" y="3127"/>
                    <a:pt x="1938" y="3127"/>
                    <a:pt x="1936" y="3127"/>
                  </a:cubicBezTo>
                  <a:cubicBezTo>
                    <a:pt x="1915" y="3128"/>
                    <a:pt x="1894" y="3128"/>
                    <a:pt x="1873" y="3128"/>
                  </a:cubicBezTo>
                  <a:cubicBezTo>
                    <a:pt x="1433" y="3128"/>
                    <a:pt x="1063" y="2875"/>
                    <a:pt x="648" y="2797"/>
                  </a:cubicBezTo>
                  <a:cubicBezTo>
                    <a:pt x="652" y="2794"/>
                    <a:pt x="655" y="2790"/>
                    <a:pt x="657" y="2789"/>
                  </a:cubicBezTo>
                  <a:cubicBezTo>
                    <a:pt x="837" y="2613"/>
                    <a:pt x="983" y="2395"/>
                    <a:pt x="1114" y="2180"/>
                  </a:cubicBezTo>
                  <a:cubicBezTo>
                    <a:pt x="1362" y="1773"/>
                    <a:pt x="1565" y="1311"/>
                    <a:pt x="1652" y="840"/>
                  </a:cubicBezTo>
                  <a:cubicBezTo>
                    <a:pt x="1703" y="561"/>
                    <a:pt x="1693" y="185"/>
                    <a:pt x="1395" y="46"/>
                  </a:cubicBezTo>
                  <a:cubicBezTo>
                    <a:pt x="1329" y="15"/>
                    <a:pt x="1260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4505200" y="2529050"/>
              <a:ext cx="87900" cy="78925"/>
            </a:xfrm>
            <a:custGeom>
              <a:avLst/>
              <a:gdLst/>
              <a:ahLst/>
              <a:cxnLst/>
              <a:rect l="l" t="t" r="r" b="b"/>
              <a:pathLst>
                <a:path w="3516" h="3157" extrusionOk="0">
                  <a:moveTo>
                    <a:pt x="855" y="0"/>
                  </a:moveTo>
                  <a:cubicBezTo>
                    <a:pt x="432" y="0"/>
                    <a:pt x="106" y="251"/>
                    <a:pt x="8" y="754"/>
                  </a:cubicBezTo>
                  <a:cubicBezTo>
                    <a:pt x="1" y="790"/>
                    <a:pt x="30" y="825"/>
                    <a:pt x="62" y="825"/>
                  </a:cubicBezTo>
                  <a:cubicBezTo>
                    <a:pt x="74" y="825"/>
                    <a:pt x="87" y="819"/>
                    <a:pt x="98" y="807"/>
                  </a:cubicBezTo>
                  <a:cubicBezTo>
                    <a:pt x="342" y="529"/>
                    <a:pt x="589" y="430"/>
                    <a:pt x="842" y="430"/>
                  </a:cubicBezTo>
                  <a:cubicBezTo>
                    <a:pt x="925" y="430"/>
                    <a:pt x="1008" y="441"/>
                    <a:pt x="1092" y="459"/>
                  </a:cubicBezTo>
                  <a:cubicBezTo>
                    <a:pt x="858" y="1360"/>
                    <a:pt x="902" y="2229"/>
                    <a:pt x="1241" y="3127"/>
                  </a:cubicBezTo>
                  <a:cubicBezTo>
                    <a:pt x="1249" y="3146"/>
                    <a:pt x="1268" y="3157"/>
                    <a:pt x="1287" y="3157"/>
                  </a:cubicBezTo>
                  <a:cubicBezTo>
                    <a:pt x="1308" y="3157"/>
                    <a:pt x="1328" y="3143"/>
                    <a:pt x="1327" y="3115"/>
                  </a:cubicBezTo>
                  <a:cubicBezTo>
                    <a:pt x="1291" y="2255"/>
                    <a:pt x="1302" y="1394"/>
                    <a:pt x="1358" y="538"/>
                  </a:cubicBezTo>
                  <a:cubicBezTo>
                    <a:pt x="1522" y="597"/>
                    <a:pt x="1693" y="672"/>
                    <a:pt x="1863" y="746"/>
                  </a:cubicBezTo>
                  <a:cubicBezTo>
                    <a:pt x="1847" y="835"/>
                    <a:pt x="1794" y="925"/>
                    <a:pt x="1789" y="1014"/>
                  </a:cubicBezTo>
                  <a:cubicBezTo>
                    <a:pt x="1781" y="1160"/>
                    <a:pt x="1771" y="1307"/>
                    <a:pt x="1768" y="1455"/>
                  </a:cubicBezTo>
                  <a:cubicBezTo>
                    <a:pt x="1758" y="1749"/>
                    <a:pt x="1781" y="2044"/>
                    <a:pt x="1839" y="2334"/>
                  </a:cubicBezTo>
                  <a:cubicBezTo>
                    <a:pt x="1913" y="2687"/>
                    <a:pt x="2164" y="2954"/>
                    <a:pt x="2445" y="2954"/>
                  </a:cubicBezTo>
                  <a:cubicBezTo>
                    <a:pt x="2580" y="2954"/>
                    <a:pt x="2723" y="2892"/>
                    <a:pt x="2856" y="2748"/>
                  </a:cubicBezTo>
                  <a:cubicBezTo>
                    <a:pt x="2883" y="2718"/>
                    <a:pt x="2875" y="2659"/>
                    <a:pt x="2829" y="2649"/>
                  </a:cubicBezTo>
                  <a:cubicBezTo>
                    <a:pt x="2696" y="2623"/>
                    <a:pt x="2429" y="2566"/>
                    <a:pt x="2347" y="2451"/>
                  </a:cubicBezTo>
                  <a:cubicBezTo>
                    <a:pt x="2229" y="2287"/>
                    <a:pt x="2219" y="2037"/>
                    <a:pt x="2204" y="1844"/>
                  </a:cubicBezTo>
                  <a:cubicBezTo>
                    <a:pt x="2186" y="1622"/>
                    <a:pt x="2185" y="1396"/>
                    <a:pt x="2149" y="1176"/>
                  </a:cubicBezTo>
                  <a:cubicBezTo>
                    <a:pt x="2122" y="1012"/>
                    <a:pt x="2063" y="915"/>
                    <a:pt x="1999" y="800"/>
                  </a:cubicBezTo>
                  <a:lnTo>
                    <a:pt x="1999" y="800"/>
                  </a:lnTo>
                  <a:cubicBezTo>
                    <a:pt x="2067" y="828"/>
                    <a:pt x="2134" y="859"/>
                    <a:pt x="2203" y="884"/>
                  </a:cubicBezTo>
                  <a:cubicBezTo>
                    <a:pt x="2344" y="935"/>
                    <a:pt x="2562" y="976"/>
                    <a:pt x="2779" y="976"/>
                  </a:cubicBezTo>
                  <a:cubicBezTo>
                    <a:pt x="3148" y="976"/>
                    <a:pt x="3516" y="857"/>
                    <a:pt x="3500" y="464"/>
                  </a:cubicBezTo>
                  <a:cubicBezTo>
                    <a:pt x="3500" y="421"/>
                    <a:pt x="3466" y="387"/>
                    <a:pt x="3425" y="387"/>
                  </a:cubicBezTo>
                  <a:cubicBezTo>
                    <a:pt x="3409" y="386"/>
                    <a:pt x="3393" y="386"/>
                    <a:pt x="3377" y="386"/>
                  </a:cubicBezTo>
                  <a:cubicBezTo>
                    <a:pt x="3101" y="386"/>
                    <a:pt x="2888" y="526"/>
                    <a:pt x="2612" y="526"/>
                  </a:cubicBezTo>
                  <a:cubicBezTo>
                    <a:pt x="2554" y="526"/>
                    <a:pt x="2494" y="520"/>
                    <a:pt x="2429" y="505"/>
                  </a:cubicBezTo>
                  <a:cubicBezTo>
                    <a:pt x="2062" y="421"/>
                    <a:pt x="1720" y="236"/>
                    <a:pt x="1366" y="105"/>
                  </a:cubicBezTo>
                  <a:cubicBezTo>
                    <a:pt x="1348" y="80"/>
                    <a:pt x="1320" y="65"/>
                    <a:pt x="1290" y="65"/>
                  </a:cubicBezTo>
                  <a:cubicBezTo>
                    <a:pt x="1281" y="65"/>
                    <a:pt x="1272" y="66"/>
                    <a:pt x="1263" y="69"/>
                  </a:cubicBezTo>
                  <a:cubicBezTo>
                    <a:pt x="1120" y="23"/>
                    <a:pt x="983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605225" y="2549025"/>
              <a:ext cx="28750" cy="61575"/>
            </a:xfrm>
            <a:custGeom>
              <a:avLst/>
              <a:gdLst/>
              <a:ahLst/>
              <a:cxnLst/>
              <a:rect l="l" t="t" r="r" b="b"/>
              <a:pathLst>
                <a:path w="1150" h="2463" extrusionOk="0">
                  <a:moveTo>
                    <a:pt x="438" y="1"/>
                  </a:moveTo>
                  <a:cubicBezTo>
                    <a:pt x="371" y="1"/>
                    <a:pt x="303" y="38"/>
                    <a:pt x="267" y="126"/>
                  </a:cubicBezTo>
                  <a:cubicBezTo>
                    <a:pt x="157" y="398"/>
                    <a:pt x="93" y="687"/>
                    <a:pt x="75" y="981"/>
                  </a:cubicBezTo>
                  <a:cubicBezTo>
                    <a:pt x="46" y="1046"/>
                    <a:pt x="23" y="1115"/>
                    <a:pt x="6" y="1186"/>
                  </a:cubicBezTo>
                  <a:cubicBezTo>
                    <a:pt x="1" y="1207"/>
                    <a:pt x="19" y="1223"/>
                    <a:pt x="37" y="1223"/>
                  </a:cubicBezTo>
                  <a:cubicBezTo>
                    <a:pt x="46" y="1223"/>
                    <a:pt x="56" y="1219"/>
                    <a:pt x="62" y="1209"/>
                  </a:cubicBezTo>
                  <a:cubicBezTo>
                    <a:pt x="65" y="1202"/>
                    <a:pt x="70" y="1196"/>
                    <a:pt x="73" y="1191"/>
                  </a:cubicBezTo>
                  <a:cubicBezTo>
                    <a:pt x="85" y="1601"/>
                    <a:pt x="193" y="2003"/>
                    <a:pt x="434" y="2337"/>
                  </a:cubicBezTo>
                  <a:cubicBezTo>
                    <a:pt x="482" y="2402"/>
                    <a:pt x="561" y="2462"/>
                    <a:pt x="645" y="2462"/>
                  </a:cubicBezTo>
                  <a:cubicBezTo>
                    <a:pt x="667" y="2462"/>
                    <a:pt x="689" y="2458"/>
                    <a:pt x="712" y="2449"/>
                  </a:cubicBezTo>
                  <a:cubicBezTo>
                    <a:pt x="1112" y="2287"/>
                    <a:pt x="1150" y="2098"/>
                    <a:pt x="1122" y="1704"/>
                  </a:cubicBezTo>
                  <a:cubicBezTo>
                    <a:pt x="1119" y="1668"/>
                    <a:pt x="1085" y="1635"/>
                    <a:pt x="1050" y="1635"/>
                  </a:cubicBezTo>
                  <a:cubicBezTo>
                    <a:pt x="1035" y="1635"/>
                    <a:pt x="1019" y="1642"/>
                    <a:pt x="1007" y="1657"/>
                  </a:cubicBezTo>
                  <a:cubicBezTo>
                    <a:pt x="930" y="1748"/>
                    <a:pt x="840" y="1829"/>
                    <a:pt x="739" y="1894"/>
                  </a:cubicBezTo>
                  <a:cubicBezTo>
                    <a:pt x="474" y="1383"/>
                    <a:pt x="539" y="789"/>
                    <a:pt x="620" y="223"/>
                  </a:cubicBezTo>
                  <a:lnTo>
                    <a:pt x="615" y="223"/>
                  </a:lnTo>
                  <a:cubicBezTo>
                    <a:pt x="651" y="96"/>
                    <a:pt x="54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4625500" y="2497175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8" y="87"/>
                  </a:moveTo>
                  <a:cubicBezTo>
                    <a:pt x="1" y="0"/>
                    <a:pt x="70" y="69"/>
                    <a:pt x="88" y="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4627675" y="2499350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3" y="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4616975" y="2497400"/>
              <a:ext cx="14050" cy="16825"/>
            </a:xfrm>
            <a:custGeom>
              <a:avLst/>
              <a:gdLst/>
              <a:ahLst/>
              <a:cxnLst/>
              <a:rect l="l" t="t" r="r" b="b"/>
              <a:pathLst>
                <a:path w="562" h="673" extrusionOk="0">
                  <a:moveTo>
                    <a:pt x="283" y="1"/>
                  </a:moveTo>
                  <a:cubicBezTo>
                    <a:pt x="256" y="1"/>
                    <a:pt x="228" y="7"/>
                    <a:pt x="201" y="19"/>
                  </a:cubicBezTo>
                  <a:cubicBezTo>
                    <a:pt x="188" y="25"/>
                    <a:pt x="117" y="76"/>
                    <a:pt x="121" y="76"/>
                  </a:cubicBezTo>
                  <a:cubicBezTo>
                    <a:pt x="123" y="76"/>
                    <a:pt x="137" y="68"/>
                    <a:pt x="173" y="44"/>
                  </a:cubicBezTo>
                  <a:lnTo>
                    <a:pt x="173" y="44"/>
                  </a:lnTo>
                  <a:cubicBezTo>
                    <a:pt x="109" y="86"/>
                    <a:pt x="68" y="164"/>
                    <a:pt x="48" y="237"/>
                  </a:cubicBezTo>
                  <a:cubicBezTo>
                    <a:pt x="0" y="410"/>
                    <a:pt x="141" y="534"/>
                    <a:pt x="233" y="652"/>
                  </a:cubicBezTo>
                  <a:cubicBezTo>
                    <a:pt x="246" y="665"/>
                    <a:pt x="262" y="672"/>
                    <a:pt x="278" y="672"/>
                  </a:cubicBezTo>
                  <a:cubicBezTo>
                    <a:pt x="295" y="672"/>
                    <a:pt x="311" y="665"/>
                    <a:pt x="324" y="652"/>
                  </a:cubicBezTo>
                  <a:cubicBezTo>
                    <a:pt x="448" y="495"/>
                    <a:pt x="561" y="385"/>
                    <a:pt x="483" y="170"/>
                  </a:cubicBezTo>
                  <a:cubicBezTo>
                    <a:pt x="473" y="136"/>
                    <a:pt x="455" y="104"/>
                    <a:pt x="429" y="78"/>
                  </a:cubicBezTo>
                  <a:cubicBezTo>
                    <a:pt x="425" y="73"/>
                    <a:pt x="417" y="67"/>
                    <a:pt x="401" y="50"/>
                  </a:cubicBezTo>
                  <a:cubicBezTo>
                    <a:pt x="367" y="16"/>
                    <a:pt x="326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4650700" y="2526100"/>
              <a:ext cx="66150" cy="89350"/>
            </a:xfrm>
            <a:custGeom>
              <a:avLst/>
              <a:gdLst/>
              <a:ahLst/>
              <a:cxnLst/>
              <a:rect l="l" t="t" r="r" b="b"/>
              <a:pathLst>
                <a:path w="2646" h="3574" extrusionOk="0">
                  <a:moveTo>
                    <a:pt x="1985" y="1"/>
                  </a:moveTo>
                  <a:cubicBezTo>
                    <a:pt x="1969" y="1"/>
                    <a:pt x="1952" y="7"/>
                    <a:pt x="1939" y="21"/>
                  </a:cubicBezTo>
                  <a:cubicBezTo>
                    <a:pt x="1606" y="379"/>
                    <a:pt x="1322" y="782"/>
                    <a:pt x="1053" y="1191"/>
                  </a:cubicBezTo>
                  <a:cubicBezTo>
                    <a:pt x="912" y="775"/>
                    <a:pt x="679" y="335"/>
                    <a:pt x="385" y="335"/>
                  </a:cubicBezTo>
                  <a:cubicBezTo>
                    <a:pt x="273" y="335"/>
                    <a:pt x="152" y="400"/>
                    <a:pt x="24" y="554"/>
                  </a:cubicBezTo>
                  <a:cubicBezTo>
                    <a:pt x="1" y="578"/>
                    <a:pt x="20" y="618"/>
                    <a:pt x="51" y="618"/>
                  </a:cubicBezTo>
                  <a:cubicBezTo>
                    <a:pt x="54" y="618"/>
                    <a:pt x="57" y="618"/>
                    <a:pt x="61" y="617"/>
                  </a:cubicBezTo>
                  <a:cubicBezTo>
                    <a:pt x="88" y="611"/>
                    <a:pt x="115" y="608"/>
                    <a:pt x="142" y="608"/>
                  </a:cubicBezTo>
                  <a:cubicBezTo>
                    <a:pt x="505" y="608"/>
                    <a:pt x="687" y="1152"/>
                    <a:pt x="777" y="1617"/>
                  </a:cubicBezTo>
                  <a:cubicBezTo>
                    <a:pt x="531" y="2008"/>
                    <a:pt x="275" y="2488"/>
                    <a:pt x="389" y="2946"/>
                  </a:cubicBezTo>
                  <a:cubicBezTo>
                    <a:pt x="396" y="2980"/>
                    <a:pt x="430" y="3002"/>
                    <a:pt x="463" y="3002"/>
                  </a:cubicBezTo>
                  <a:cubicBezTo>
                    <a:pt x="482" y="3002"/>
                    <a:pt x="500" y="2995"/>
                    <a:pt x="513" y="2979"/>
                  </a:cubicBezTo>
                  <a:cubicBezTo>
                    <a:pt x="661" y="2803"/>
                    <a:pt x="774" y="2593"/>
                    <a:pt x="879" y="2377"/>
                  </a:cubicBezTo>
                  <a:cubicBezTo>
                    <a:pt x="920" y="2731"/>
                    <a:pt x="986" y="3085"/>
                    <a:pt x="1212" y="3371"/>
                  </a:cubicBezTo>
                  <a:cubicBezTo>
                    <a:pt x="1326" y="3515"/>
                    <a:pt x="1482" y="3573"/>
                    <a:pt x="1644" y="3573"/>
                  </a:cubicBezTo>
                  <a:cubicBezTo>
                    <a:pt x="1849" y="3573"/>
                    <a:pt x="2063" y="3480"/>
                    <a:pt x="2209" y="3348"/>
                  </a:cubicBezTo>
                  <a:cubicBezTo>
                    <a:pt x="2588" y="3003"/>
                    <a:pt x="2646" y="2365"/>
                    <a:pt x="2539" y="1896"/>
                  </a:cubicBezTo>
                  <a:cubicBezTo>
                    <a:pt x="2534" y="1876"/>
                    <a:pt x="2518" y="1867"/>
                    <a:pt x="2501" y="1867"/>
                  </a:cubicBezTo>
                  <a:cubicBezTo>
                    <a:pt x="2483" y="1867"/>
                    <a:pt x="2465" y="1877"/>
                    <a:pt x="2459" y="1896"/>
                  </a:cubicBezTo>
                  <a:cubicBezTo>
                    <a:pt x="2383" y="2142"/>
                    <a:pt x="2052" y="3164"/>
                    <a:pt x="1673" y="3164"/>
                  </a:cubicBezTo>
                  <a:cubicBezTo>
                    <a:pt x="1615" y="3164"/>
                    <a:pt x="1555" y="3140"/>
                    <a:pt x="1496" y="3085"/>
                  </a:cubicBezTo>
                  <a:cubicBezTo>
                    <a:pt x="1201" y="2816"/>
                    <a:pt x="1243" y="2111"/>
                    <a:pt x="1192" y="1752"/>
                  </a:cubicBezTo>
                  <a:cubicBezTo>
                    <a:pt x="1192" y="1745"/>
                    <a:pt x="1191" y="1735"/>
                    <a:pt x="1189" y="1729"/>
                  </a:cubicBezTo>
                  <a:cubicBezTo>
                    <a:pt x="1219" y="1671"/>
                    <a:pt x="1245" y="1612"/>
                    <a:pt x="1276" y="1558"/>
                  </a:cubicBezTo>
                  <a:cubicBezTo>
                    <a:pt x="1557" y="1074"/>
                    <a:pt x="1891" y="630"/>
                    <a:pt x="2055" y="90"/>
                  </a:cubicBezTo>
                  <a:cubicBezTo>
                    <a:pt x="2071" y="42"/>
                    <a:pt x="2028" y="1"/>
                    <a:pt x="1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4732000" y="2531575"/>
              <a:ext cx="116500" cy="73125"/>
            </a:xfrm>
            <a:custGeom>
              <a:avLst/>
              <a:gdLst/>
              <a:ahLst/>
              <a:cxnLst/>
              <a:rect l="l" t="t" r="r" b="b"/>
              <a:pathLst>
                <a:path w="4660" h="2925" extrusionOk="0">
                  <a:moveTo>
                    <a:pt x="1291" y="0"/>
                  </a:moveTo>
                  <a:cubicBezTo>
                    <a:pt x="1289" y="0"/>
                    <a:pt x="1288" y="1"/>
                    <a:pt x="1287" y="1"/>
                  </a:cubicBezTo>
                  <a:cubicBezTo>
                    <a:pt x="764" y="35"/>
                    <a:pt x="260" y="412"/>
                    <a:pt x="119" y="926"/>
                  </a:cubicBezTo>
                  <a:cubicBezTo>
                    <a:pt x="1" y="1354"/>
                    <a:pt x="183" y="1831"/>
                    <a:pt x="455" y="2163"/>
                  </a:cubicBezTo>
                  <a:cubicBezTo>
                    <a:pt x="672" y="2427"/>
                    <a:pt x="999" y="2699"/>
                    <a:pt x="1360" y="2699"/>
                  </a:cubicBezTo>
                  <a:cubicBezTo>
                    <a:pt x="1392" y="2699"/>
                    <a:pt x="1424" y="2697"/>
                    <a:pt x="1456" y="2693"/>
                  </a:cubicBezTo>
                  <a:cubicBezTo>
                    <a:pt x="1602" y="2674"/>
                    <a:pt x="1740" y="2607"/>
                    <a:pt x="1843" y="2501"/>
                  </a:cubicBezTo>
                  <a:cubicBezTo>
                    <a:pt x="1976" y="2719"/>
                    <a:pt x="2181" y="2876"/>
                    <a:pt x="2488" y="2916"/>
                  </a:cubicBezTo>
                  <a:cubicBezTo>
                    <a:pt x="2535" y="2922"/>
                    <a:pt x="2582" y="2925"/>
                    <a:pt x="2629" y="2925"/>
                  </a:cubicBezTo>
                  <a:cubicBezTo>
                    <a:pt x="3108" y="2925"/>
                    <a:pt x="3578" y="2628"/>
                    <a:pt x="3923" y="2328"/>
                  </a:cubicBezTo>
                  <a:cubicBezTo>
                    <a:pt x="4304" y="1999"/>
                    <a:pt x="4660" y="1474"/>
                    <a:pt x="4560" y="944"/>
                  </a:cubicBezTo>
                  <a:cubicBezTo>
                    <a:pt x="4473" y="485"/>
                    <a:pt x="3987" y="148"/>
                    <a:pt x="3521" y="148"/>
                  </a:cubicBezTo>
                  <a:cubicBezTo>
                    <a:pt x="3362" y="148"/>
                    <a:pt x="3206" y="187"/>
                    <a:pt x="3068" y="273"/>
                  </a:cubicBezTo>
                  <a:cubicBezTo>
                    <a:pt x="3011" y="307"/>
                    <a:pt x="3001" y="388"/>
                    <a:pt x="3049" y="435"/>
                  </a:cubicBezTo>
                  <a:cubicBezTo>
                    <a:pt x="3288" y="670"/>
                    <a:pt x="3864" y="767"/>
                    <a:pt x="3949" y="1075"/>
                  </a:cubicBezTo>
                  <a:cubicBezTo>
                    <a:pt x="4018" y="1321"/>
                    <a:pt x="3739" y="1675"/>
                    <a:pt x="3538" y="1874"/>
                  </a:cubicBezTo>
                  <a:cubicBezTo>
                    <a:pt x="3305" y="2105"/>
                    <a:pt x="2975" y="2333"/>
                    <a:pt x="2639" y="2363"/>
                  </a:cubicBezTo>
                  <a:cubicBezTo>
                    <a:pt x="2622" y="2364"/>
                    <a:pt x="2605" y="2365"/>
                    <a:pt x="2589" y="2365"/>
                  </a:cubicBezTo>
                  <a:cubicBezTo>
                    <a:pt x="2238" y="2365"/>
                    <a:pt x="2159" y="2007"/>
                    <a:pt x="2148" y="1689"/>
                  </a:cubicBezTo>
                  <a:cubicBezTo>
                    <a:pt x="2143" y="1527"/>
                    <a:pt x="2023" y="1446"/>
                    <a:pt x="1901" y="1446"/>
                  </a:cubicBezTo>
                  <a:cubicBezTo>
                    <a:pt x="1779" y="1446"/>
                    <a:pt x="1656" y="1527"/>
                    <a:pt x="1648" y="1689"/>
                  </a:cubicBezTo>
                  <a:cubicBezTo>
                    <a:pt x="1638" y="1889"/>
                    <a:pt x="1610" y="2230"/>
                    <a:pt x="1346" y="2233"/>
                  </a:cubicBezTo>
                  <a:cubicBezTo>
                    <a:pt x="1343" y="2233"/>
                    <a:pt x="1340" y="2233"/>
                    <a:pt x="1338" y="2233"/>
                  </a:cubicBezTo>
                  <a:cubicBezTo>
                    <a:pt x="1091" y="2233"/>
                    <a:pt x="849" y="2021"/>
                    <a:pt x="709" y="1838"/>
                  </a:cubicBezTo>
                  <a:cubicBezTo>
                    <a:pt x="536" y="1608"/>
                    <a:pt x="426" y="1313"/>
                    <a:pt x="477" y="1024"/>
                  </a:cubicBezTo>
                  <a:cubicBezTo>
                    <a:pt x="559" y="563"/>
                    <a:pt x="978" y="363"/>
                    <a:pt x="1315" y="104"/>
                  </a:cubicBezTo>
                  <a:cubicBezTo>
                    <a:pt x="1353" y="75"/>
                    <a:pt x="1349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2623675" y="3064250"/>
              <a:ext cx="117175" cy="196200"/>
            </a:xfrm>
            <a:custGeom>
              <a:avLst/>
              <a:gdLst/>
              <a:ahLst/>
              <a:cxnLst/>
              <a:rect l="l" t="t" r="r" b="b"/>
              <a:pathLst>
                <a:path w="4687" h="7848" extrusionOk="0">
                  <a:moveTo>
                    <a:pt x="2520" y="2624"/>
                  </a:moveTo>
                  <a:cubicBezTo>
                    <a:pt x="2544" y="2624"/>
                    <a:pt x="2569" y="2625"/>
                    <a:pt x="2595" y="2626"/>
                  </a:cubicBezTo>
                  <a:cubicBezTo>
                    <a:pt x="2759" y="2634"/>
                    <a:pt x="2920" y="2677"/>
                    <a:pt x="3066" y="2754"/>
                  </a:cubicBezTo>
                  <a:cubicBezTo>
                    <a:pt x="2875" y="3178"/>
                    <a:pt x="2683" y="3603"/>
                    <a:pt x="2500" y="4032"/>
                  </a:cubicBezTo>
                  <a:cubicBezTo>
                    <a:pt x="2324" y="4447"/>
                    <a:pt x="2126" y="4886"/>
                    <a:pt x="1949" y="5339"/>
                  </a:cubicBezTo>
                  <a:cubicBezTo>
                    <a:pt x="1939" y="5334"/>
                    <a:pt x="1929" y="5331"/>
                    <a:pt x="1919" y="5326"/>
                  </a:cubicBezTo>
                  <a:cubicBezTo>
                    <a:pt x="1502" y="5106"/>
                    <a:pt x="1268" y="4694"/>
                    <a:pt x="1155" y="4237"/>
                  </a:cubicBezTo>
                  <a:cubicBezTo>
                    <a:pt x="1374" y="3441"/>
                    <a:pt x="1468" y="2624"/>
                    <a:pt x="2520" y="2624"/>
                  </a:cubicBezTo>
                  <a:close/>
                  <a:moveTo>
                    <a:pt x="3400" y="3005"/>
                  </a:moveTo>
                  <a:cubicBezTo>
                    <a:pt x="3705" y="3339"/>
                    <a:pt x="3846" y="3841"/>
                    <a:pt x="3824" y="4297"/>
                  </a:cubicBezTo>
                  <a:cubicBezTo>
                    <a:pt x="3785" y="5004"/>
                    <a:pt x="3171" y="5474"/>
                    <a:pt x="2526" y="5474"/>
                  </a:cubicBezTo>
                  <a:cubicBezTo>
                    <a:pt x="2519" y="5474"/>
                    <a:pt x="2511" y="5474"/>
                    <a:pt x="2503" y="5473"/>
                  </a:cubicBezTo>
                  <a:cubicBezTo>
                    <a:pt x="2664" y="4940"/>
                    <a:pt x="2831" y="4407"/>
                    <a:pt x="3039" y="3892"/>
                  </a:cubicBezTo>
                  <a:cubicBezTo>
                    <a:pt x="3159" y="3595"/>
                    <a:pt x="3281" y="3300"/>
                    <a:pt x="3400" y="3005"/>
                  </a:cubicBezTo>
                  <a:close/>
                  <a:moveTo>
                    <a:pt x="4343" y="1"/>
                  </a:moveTo>
                  <a:cubicBezTo>
                    <a:pt x="4325" y="1"/>
                    <a:pt x="4309" y="10"/>
                    <a:pt x="4299" y="31"/>
                  </a:cubicBezTo>
                  <a:cubicBezTo>
                    <a:pt x="3988" y="715"/>
                    <a:pt x="3673" y="1399"/>
                    <a:pt x="3363" y="2084"/>
                  </a:cubicBezTo>
                  <a:cubicBezTo>
                    <a:pt x="3166" y="1988"/>
                    <a:pt x="2954" y="1925"/>
                    <a:pt x="2738" y="1901"/>
                  </a:cubicBezTo>
                  <a:cubicBezTo>
                    <a:pt x="2668" y="1893"/>
                    <a:pt x="2598" y="1889"/>
                    <a:pt x="2529" y="1889"/>
                  </a:cubicBezTo>
                  <a:cubicBezTo>
                    <a:pt x="1209" y="1889"/>
                    <a:pt x="0" y="3284"/>
                    <a:pt x="725" y="4511"/>
                  </a:cubicBezTo>
                  <a:cubicBezTo>
                    <a:pt x="864" y="5094"/>
                    <a:pt x="1214" y="5633"/>
                    <a:pt x="1721" y="5939"/>
                  </a:cubicBezTo>
                  <a:cubicBezTo>
                    <a:pt x="1724" y="5941"/>
                    <a:pt x="1727" y="5943"/>
                    <a:pt x="1730" y="5944"/>
                  </a:cubicBezTo>
                  <a:cubicBezTo>
                    <a:pt x="1540" y="6522"/>
                    <a:pt x="1406" y="7107"/>
                    <a:pt x="1410" y="7678"/>
                  </a:cubicBezTo>
                  <a:cubicBezTo>
                    <a:pt x="1412" y="7792"/>
                    <a:pt x="1491" y="7848"/>
                    <a:pt x="1575" y="7848"/>
                  </a:cubicBezTo>
                  <a:cubicBezTo>
                    <a:pt x="1647" y="7848"/>
                    <a:pt x="1723" y="7806"/>
                    <a:pt x="1757" y="7726"/>
                  </a:cubicBezTo>
                  <a:cubicBezTo>
                    <a:pt x="1967" y="7216"/>
                    <a:pt x="2136" y="6687"/>
                    <a:pt x="2296" y="6154"/>
                  </a:cubicBezTo>
                  <a:cubicBezTo>
                    <a:pt x="2391" y="6171"/>
                    <a:pt x="2486" y="6179"/>
                    <a:pt x="2580" y="6179"/>
                  </a:cubicBezTo>
                  <a:cubicBezTo>
                    <a:pt x="3491" y="6179"/>
                    <a:pt x="4344" y="5427"/>
                    <a:pt x="4522" y="4514"/>
                  </a:cubicBezTo>
                  <a:cubicBezTo>
                    <a:pt x="4686" y="3672"/>
                    <a:pt x="4342" y="2782"/>
                    <a:pt x="3686" y="2284"/>
                  </a:cubicBezTo>
                  <a:cubicBezTo>
                    <a:pt x="3965" y="1563"/>
                    <a:pt x="4222" y="834"/>
                    <a:pt x="4404" y="75"/>
                  </a:cubicBezTo>
                  <a:cubicBezTo>
                    <a:pt x="4414" y="35"/>
                    <a:pt x="4377" y="1"/>
                    <a:pt x="4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2761375" y="3106975"/>
              <a:ext cx="39425" cy="133800"/>
            </a:xfrm>
            <a:custGeom>
              <a:avLst/>
              <a:gdLst/>
              <a:ahLst/>
              <a:cxnLst/>
              <a:rect l="l" t="t" r="r" b="b"/>
              <a:pathLst>
                <a:path w="1577" h="5352" extrusionOk="0">
                  <a:moveTo>
                    <a:pt x="1504" y="0"/>
                  </a:moveTo>
                  <a:cubicBezTo>
                    <a:pt x="1488" y="0"/>
                    <a:pt x="1473" y="6"/>
                    <a:pt x="1462" y="19"/>
                  </a:cubicBezTo>
                  <a:cubicBezTo>
                    <a:pt x="469" y="1274"/>
                    <a:pt x="0" y="3922"/>
                    <a:pt x="998" y="5283"/>
                  </a:cubicBezTo>
                  <a:cubicBezTo>
                    <a:pt x="1032" y="5330"/>
                    <a:pt x="1082" y="5352"/>
                    <a:pt x="1131" y="5352"/>
                  </a:cubicBezTo>
                  <a:cubicBezTo>
                    <a:pt x="1204" y="5352"/>
                    <a:pt x="1272" y="5302"/>
                    <a:pt x="1275" y="5208"/>
                  </a:cubicBezTo>
                  <a:cubicBezTo>
                    <a:pt x="1301" y="4370"/>
                    <a:pt x="993" y="3564"/>
                    <a:pt x="1021" y="2708"/>
                  </a:cubicBezTo>
                  <a:cubicBezTo>
                    <a:pt x="1052" y="1786"/>
                    <a:pt x="1472" y="966"/>
                    <a:pt x="1572" y="65"/>
                  </a:cubicBezTo>
                  <a:cubicBezTo>
                    <a:pt x="1576" y="28"/>
                    <a:pt x="1539" y="0"/>
                    <a:pt x="1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2815550" y="3124275"/>
              <a:ext cx="72900" cy="76375"/>
            </a:xfrm>
            <a:custGeom>
              <a:avLst/>
              <a:gdLst/>
              <a:ahLst/>
              <a:cxnLst/>
              <a:rect l="l" t="t" r="r" b="b"/>
              <a:pathLst>
                <a:path w="2916" h="3055" extrusionOk="0">
                  <a:moveTo>
                    <a:pt x="2482" y="1"/>
                  </a:moveTo>
                  <a:cubicBezTo>
                    <a:pt x="2460" y="1"/>
                    <a:pt x="2438" y="6"/>
                    <a:pt x="2417" y="20"/>
                  </a:cubicBezTo>
                  <a:cubicBezTo>
                    <a:pt x="2028" y="264"/>
                    <a:pt x="1737" y="633"/>
                    <a:pt x="1467" y="1002"/>
                  </a:cubicBezTo>
                  <a:cubicBezTo>
                    <a:pt x="1447" y="928"/>
                    <a:pt x="1419" y="855"/>
                    <a:pt x="1385" y="786"/>
                  </a:cubicBezTo>
                  <a:cubicBezTo>
                    <a:pt x="1231" y="492"/>
                    <a:pt x="881" y="29"/>
                    <a:pt x="507" y="29"/>
                  </a:cubicBezTo>
                  <a:cubicBezTo>
                    <a:pt x="113" y="29"/>
                    <a:pt x="0" y="508"/>
                    <a:pt x="56" y="814"/>
                  </a:cubicBezTo>
                  <a:cubicBezTo>
                    <a:pt x="62" y="836"/>
                    <a:pt x="83" y="849"/>
                    <a:pt x="103" y="849"/>
                  </a:cubicBezTo>
                  <a:cubicBezTo>
                    <a:pt x="116" y="849"/>
                    <a:pt x="128" y="845"/>
                    <a:pt x="138" y="835"/>
                  </a:cubicBezTo>
                  <a:cubicBezTo>
                    <a:pt x="233" y="718"/>
                    <a:pt x="250" y="699"/>
                    <a:pt x="322" y="568"/>
                  </a:cubicBezTo>
                  <a:cubicBezTo>
                    <a:pt x="374" y="473"/>
                    <a:pt x="431" y="437"/>
                    <a:pt x="488" y="437"/>
                  </a:cubicBezTo>
                  <a:cubicBezTo>
                    <a:pt x="648" y="437"/>
                    <a:pt x="807" y="727"/>
                    <a:pt x="866" y="814"/>
                  </a:cubicBezTo>
                  <a:cubicBezTo>
                    <a:pt x="1019" y="1037"/>
                    <a:pt x="1057" y="1209"/>
                    <a:pt x="1076" y="1485"/>
                  </a:cubicBezTo>
                  <a:cubicBezTo>
                    <a:pt x="1078" y="1503"/>
                    <a:pt x="1080" y="1522"/>
                    <a:pt x="1081" y="1540"/>
                  </a:cubicBezTo>
                  <a:cubicBezTo>
                    <a:pt x="776" y="1978"/>
                    <a:pt x="497" y="2447"/>
                    <a:pt x="422" y="2972"/>
                  </a:cubicBezTo>
                  <a:cubicBezTo>
                    <a:pt x="415" y="3018"/>
                    <a:pt x="447" y="3054"/>
                    <a:pt x="485" y="3054"/>
                  </a:cubicBezTo>
                  <a:cubicBezTo>
                    <a:pt x="500" y="3054"/>
                    <a:pt x="515" y="3049"/>
                    <a:pt x="530" y="3036"/>
                  </a:cubicBezTo>
                  <a:cubicBezTo>
                    <a:pt x="786" y="2818"/>
                    <a:pt x="973" y="2552"/>
                    <a:pt x="1149" y="2277"/>
                  </a:cubicBezTo>
                  <a:cubicBezTo>
                    <a:pt x="1185" y="2459"/>
                    <a:pt x="1247" y="2631"/>
                    <a:pt x="1362" y="2772"/>
                  </a:cubicBezTo>
                  <a:cubicBezTo>
                    <a:pt x="1516" y="2963"/>
                    <a:pt x="1718" y="3050"/>
                    <a:pt x="1926" y="3050"/>
                  </a:cubicBezTo>
                  <a:cubicBezTo>
                    <a:pt x="2115" y="3050"/>
                    <a:pt x="2309" y="2979"/>
                    <a:pt x="2477" y="2851"/>
                  </a:cubicBezTo>
                  <a:cubicBezTo>
                    <a:pt x="2876" y="2552"/>
                    <a:pt x="2915" y="2185"/>
                    <a:pt x="2833" y="1735"/>
                  </a:cubicBezTo>
                  <a:cubicBezTo>
                    <a:pt x="2827" y="1703"/>
                    <a:pt x="2802" y="1689"/>
                    <a:pt x="2776" y="1689"/>
                  </a:cubicBezTo>
                  <a:cubicBezTo>
                    <a:pt x="2747" y="1689"/>
                    <a:pt x="2716" y="1706"/>
                    <a:pt x="2707" y="1735"/>
                  </a:cubicBezTo>
                  <a:cubicBezTo>
                    <a:pt x="2609" y="2035"/>
                    <a:pt x="2214" y="2514"/>
                    <a:pt x="1914" y="2514"/>
                  </a:cubicBezTo>
                  <a:cubicBezTo>
                    <a:pt x="1786" y="2514"/>
                    <a:pt x="1674" y="2425"/>
                    <a:pt x="1613" y="2195"/>
                  </a:cubicBezTo>
                  <a:cubicBezTo>
                    <a:pt x="1567" y="2023"/>
                    <a:pt x="1555" y="1839"/>
                    <a:pt x="1546" y="1653"/>
                  </a:cubicBezTo>
                  <a:cubicBezTo>
                    <a:pt x="1882" y="1160"/>
                    <a:pt x="2297" y="715"/>
                    <a:pt x="2599" y="202"/>
                  </a:cubicBezTo>
                  <a:cubicBezTo>
                    <a:pt x="2652" y="110"/>
                    <a:pt x="2574" y="1"/>
                    <a:pt x="2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2893350" y="3091175"/>
              <a:ext cx="42900" cy="137625"/>
            </a:xfrm>
            <a:custGeom>
              <a:avLst/>
              <a:gdLst/>
              <a:ahLst/>
              <a:cxnLst/>
              <a:rect l="l" t="t" r="r" b="b"/>
              <a:pathLst>
                <a:path w="1716" h="5505" extrusionOk="0">
                  <a:moveTo>
                    <a:pt x="39" y="0"/>
                  </a:moveTo>
                  <a:cubicBezTo>
                    <a:pt x="19" y="0"/>
                    <a:pt x="0" y="16"/>
                    <a:pt x="8" y="38"/>
                  </a:cubicBezTo>
                  <a:cubicBezTo>
                    <a:pt x="261" y="742"/>
                    <a:pt x="833" y="1232"/>
                    <a:pt x="1073" y="1947"/>
                  </a:cubicBezTo>
                  <a:cubicBezTo>
                    <a:pt x="1444" y="3058"/>
                    <a:pt x="732" y="4377"/>
                    <a:pt x="469" y="5446"/>
                  </a:cubicBezTo>
                  <a:cubicBezTo>
                    <a:pt x="462" y="5480"/>
                    <a:pt x="489" y="5504"/>
                    <a:pt x="516" y="5504"/>
                  </a:cubicBezTo>
                  <a:cubicBezTo>
                    <a:pt x="531" y="5504"/>
                    <a:pt x="545" y="5498"/>
                    <a:pt x="555" y="5482"/>
                  </a:cubicBezTo>
                  <a:cubicBezTo>
                    <a:pt x="1217" y="4469"/>
                    <a:pt x="1716" y="3453"/>
                    <a:pt x="1609" y="2213"/>
                  </a:cubicBezTo>
                  <a:cubicBezTo>
                    <a:pt x="1526" y="1245"/>
                    <a:pt x="732" y="604"/>
                    <a:pt x="61" y="8"/>
                  </a:cubicBezTo>
                  <a:cubicBezTo>
                    <a:pt x="55" y="3"/>
                    <a:pt x="47" y="0"/>
                    <a:pt x="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2971625" y="3147800"/>
              <a:ext cx="71500" cy="14950"/>
            </a:xfrm>
            <a:custGeom>
              <a:avLst/>
              <a:gdLst/>
              <a:ahLst/>
              <a:cxnLst/>
              <a:rect l="l" t="t" r="r" b="b"/>
              <a:pathLst>
                <a:path w="2860" h="598" extrusionOk="0">
                  <a:moveTo>
                    <a:pt x="782" y="1"/>
                  </a:moveTo>
                  <a:cubicBezTo>
                    <a:pt x="525" y="1"/>
                    <a:pt x="272" y="22"/>
                    <a:pt x="40" y="106"/>
                  </a:cubicBezTo>
                  <a:cubicBezTo>
                    <a:pt x="11" y="115"/>
                    <a:pt x="1" y="151"/>
                    <a:pt x="22" y="173"/>
                  </a:cubicBezTo>
                  <a:cubicBezTo>
                    <a:pt x="347" y="468"/>
                    <a:pt x="770" y="476"/>
                    <a:pt x="1190" y="517"/>
                  </a:cubicBezTo>
                  <a:cubicBezTo>
                    <a:pt x="1441" y="542"/>
                    <a:pt x="1779" y="598"/>
                    <a:pt x="2098" y="598"/>
                  </a:cubicBezTo>
                  <a:cubicBezTo>
                    <a:pt x="2358" y="598"/>
                    <a:pt x="2604" y="561"/>
                    <a:pt x="2780" y="440"/>
                  </a:cubicBezTo>
                  <a:cubicBezTo>
                    <a:pt x="2842" y="396"/>
                    <a:pt x="2860" y="309"/>
                    <a:pt x="2803" y="252"/>
                  </a:cubicBezTo>
                  <a:cubicBezTo>
                    <a:pt x="2605" y="50"/>
                    <a:pt x="2318" y="16"/>
                    <a:pt x="2031" y="16"/>
                  </a:cubicBezTo>
                  <a:cubicBezTo>
                    <a:pt x="1884" y="16"/>
                    <a:pt x="1736" y="25"/>
                    <a:pt x="1601" y="25"/>
                  </a:cubicBezTo>
                  <a:cubicBezTo>
                    <a:pt x="1593" y="25"/>
                    <a:pt x="1585" y="25"/>
                    <a:pt x="1577" y="25"/>
                  </a:cubicBezTo>
                  <a:cubicBezTo>
                    <a:pt x="1323" y="24"/>
                    <a:pt x="1050" y="1"/>
                    <a:pt x="7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2976175" y="3168625"/>
              <a:ext cx="60800" cy="15100"/>
            </a:xfrm>
            <a:custGeom>
              <a:avLst/>
              <a:gdLst/>
              <a:ahLst/>
              <a:cxnLst/>
              <a:rect l="l" t="t" r="r" b="b"/>
              <a:pathLst>
                <a:path w="2432" h="604" extrusionOk="0">
                  <a:moveTo>
                    <a:pt x="184" y="0"/>
                  </a:moveTo>
                  <a:cubicBezTo>
                    <a:pt x="136" y="0"/>
                    <a:pt x="89" y="5"/>
                    <a:pt x="43" y="19"/>
                  </a:cubicBezTo>
                  <a:cubicBezTo>
                    <a:pt x="19" y="25"/>
                    <a:pt x="1" y="48"/>
                    <a:pt x="1" y="75"/>
                  </a:cubicBezTo>
                  <a:cubicBezTo>
                    <a:pt x="34" y="498"/>
                    <a:pt x="720" y="604"/>
                    <a:pt x="1358" y="604"/>
                  </a:cubicBezTo>
                  <a:cubicBezTo>
                    <a:pt x="1784" y="604"/>
                    <a:pt x="2190" y="557"/>
                    <a:pt x="2365" y="526"/>
                  </a:cubicBezTo>
                  <a:cubicBezTo>
                    <a:pt x="2420" y="516"/>
                    <a:pt x="2432" y="440"/>
                    <a:pt x="2396" y="404"/>
                  </a:cubicBezTo>
                  <a:cubicBezTo>
                    <a:pt x="2107" y="98"/>
                    <a:pt x="1692" y="60"/>
                    <a:pt x="1293" y="52"/>
                  </a:cubicBezTo>
                  <a:cubicBezTo>
                    <a:pt x="1042" y="45"/>
                    <a:pt x="790" y="48"/>
                    <a:pt x="539" y="35"/>
                  </a:cubicBezTo>
                  <a:cubicBezTo>
                    <a:pt x="422" y="31"/>
                    <a:pt x="30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3234100" y="3002675"/>
              <a:ext cx="77125" cy="126450"/>
            </a:xfrm>
            <a:custGeom>
              <a:avLst/>
              <a:gdLst/>
              <a:ahLst/>
              <a:cxnLst/>
              <a:rect l="l" t="t" r="r" b="b"/>
              <a:pathLst>
                <a:path w="3085" h="5058" extrusionOk="0">
                  <a:moveTo>
                    <a:pt x="2796" y="1"/>
                  </a:moveTo>
                  <a:cubicBezTo>
                    <a:pt x="2715" y="1"/>
                    <a:pt x="2631" y="35"/>
                    <a:pt x="2576" y="112"/>
                  </a:cubicBezTo>
                  <a:cubicBezTo>
                    <a:pt x="1806" y="1158"/>
                    <a:pt x="807" y="2010"/>
                    <a:pt x="48" y="3050"/>
                  </a:cubicBezTo>
                  <a:cubicBezTo>
                    <a:pt x="0" y="3115"/>
                    <a:pt x="66" y="3177"/>
                    <a:pt x="130" y="3177"/>
                  </a:cubicBezTo>
                  <a:cubicBezTo>
                    <a:pt x="143" y="3177"/>
                    <a:pt x="156" y="3175"/>
                    <a:pt x="168" y="3169"/>
                  </a:cubicBezTo>
                  <a:cubicBezTo>
                    <a:pt x="978" y="2789"/>
                    <a:pt x="1649" y="2090"/>
                    <a:pt x="2238" y="1358"/>
                  </a:cubicBezTo>
                  <a:lnTo>
                    <a:pt x="2238" y="1358"/>
                  </a:lnTo>
                  <a:cubicBezTo>
                    <a:pt x="1985" y="2492"/>
                    <a:pt x="1849" y="3640"/>
                    <a:pt x="1770" y="4808"/>
                  </a:cubicBezTo>
                  <a:cubicBezTo>
                    <a:pt x="1759" y="4974"/>
                    <a:pt x="1882" y="5057"/>
                    <a:pt x="2012" y="5057"/>
                  </a:cubicBezTo>
                  <a:cubicBezTo>
                    <a:pt x="2141" y="5057"/>
                    <a:pt x="2276" y="4974"/>
                    <a:pt x="2287" y="4808"/>
                  </a:cubicBezTo>
                  <a:cubicBezTo>
                    <a:pt x="2390" y="3279"/>
                    <a:pt x="2599" y="1775"/>
                    <a:pt x="3030" y="302"/>
                  </a:cubicBezTo>
                  <a:cubicBezTo>
                    <a:pt x="3084" y="116"/>
                    <a:pt x="2944" y="1"/>
                    <a:pt x="27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3078700" y="3165450"/>
              <a:ext cx="438075" cy="15050"/>
            </a:xfrm>
            <a:custGeom>
              <a:avLst/>
              <a:gdLst/>
              <a:ahLst/>
              <a:cxnLst/>
              <a:rect l="l" t="t" r="r" b="b"/>
              <a:pathLst>
                <a:path w="17523" h="602" extrusionOk="0">
                  <a:moveTo>
                    <a:pt x="15563" y="0"/>
                  </a:moveTo>
                  <a:cubicBezTo>
                    <a:pt x="14861" y="0"/>
                    <a:pt x="14155" y="34"/>
                    <a:pt x="13467" y="36"/>
                  </a:cubicBezTo>
                  <a:cubicBezTo>
                    <a:pt x="11904" y="39"/>
                    <a:pt x="10342" y="43"/>
                    <a:pt x="8779" y="46"/>
                  </a:cubicBezTo>
                  <a:cubicBezTo>
                    <a:pt x="7317" y="49"/>
                    <a:pt x="5855" y="54"/>
                    <a:pt x="4394" y="59"/>
                  </a:cubicBezTo>
                  <a:cubicBezTo>
                    <a:pt x="4382" y="59"/>
                    <a:pt x="4370" y="59"/>
                    <a:pt x="4358" y="59"/>
                  </a:cubicBezTo>
                  <a:cubicBezTo>
                    <a:pt x="3673" y="59"/>
                    <a:pt x="2942" y="14"/>
                    <a:pt x="2215" y="14"/>
                  </a:cubicBezTo>
                  <a:cubicBezTo>
                    <a:pt x="1466" y="14"/>
                    <a:pt x="723" y="62"/>
                    <a:pt x="42" y="257"/>
                  </a:cubicBezTo>
                  <a:cubicBezTo>
                    <a:pt x="1" y="269"/>
                    <a:pt x="1" y="325"/>
                    <a:pt x="42" y="338"/>
                  </a:cubicBezTo>
                  <a:cubicBezTo>
                    <a:pt x="694" y="525"/>
                    <a:pt x="1402" y="569"/>
                    <a:pt x="2114" y="569"/>
                  </a:cubicBezTo>
                  <a:cubicBezTo>
                    <a:pt x="2742" y="569"/>
                    <a:pt x="3373" y="535"/>
                    <a:pt x="3970" y="535"/>
                  </a:cubicBezTo>
                  <a:cubicBezTo>
                    <a:pt x="3990" y="535"/>
                    <a:pt x="4009" y="535"/>
                    <a:pt x="4028" y="535"/>
                  </a:cubicBezTo>
                  <a:cubicBezTo>
                    <a:pt x="5611" y="540"/>
                    <a:pt x="7196" y="545"/>
                    <a:pt x="8779" y="548"/>
                  </a:cubicBezTo>
                  <a:cubicBezTo>
                    <a:pt x="10222" y="551"/>
                    <a:pt x="11668" y="554"/>
                    <a:pt x="13111" y="558"/>
                  </a:cubicBezTo>
                  <a:cubicBezTo>
                    <a:pt x="13883" y="559"/>
                    <a:pt x="14676" y="602"/>
                    <a:pt x="15464" y="602"/>
                  </a:cubicBezTo>
                  <a:cubicBezTo>
                    <a:pt x="16098" y="602"/>
                    <a:pt x="16728" y="574"/>
                    <a:pt x="17342" y="477"/>
                  </a:cubicBezTo>
                  <a:cubicBezTo>
                    <a:pt x="17522" y="449"/>
                    <a:pt x="17522" y="144"/>
                    <a:pt x="17342" y="116"/>
                  </a:cubicBezTo>
                  <a:cubicBezTo>
                    <a:pt x="16760" y="25"/>
                    <a:pt x="16163" y="0"/>
                    <a:pt x="15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3068250" y="3201200"/>
              <a:ext cx="475550" cy="148375"/>
            </a:xfrm>
            <a:custGeom>
              <a:avLst/>
              <a:gdLst/>
              <a:ahLst/>
              <a:cxnLst/>
              <a:rect l="l" t="t" r="r" b="b"/>
              <a:pathLst>
                <a:path w="19022" h="5935" extrusionOk="0">
                  <a:moveTo>
                    <a:pt x="18949" y="50"/>
                  </a:moveTo>
                  <a:cubicBezTo>
                    <a:pt x="16401" y="73"/>
                    <a:pt x="13751" y="0"/>
                    <a:pt x="11219" y="299"/>
                  </a:cubicBezTo>
                  <a:cubicBezTo>
                    <a:pt x="9529" y="499"/>
                    <a:pt x="7818" y="673"/>
                    <a:pt x="6111" y="673"/>
                  </a:cubicBezTo>
                  <a:cubicBezTo>
                    <a:pt x="5340" y="673"/>
                    <a:pt x="4571" y="638"/>
                    <a:pt x="3805" y="553"/>
                  </a:cubicBezTo>
                  <a:cubicBezTo>
                    <a:pt x="3799" y="553"/>
                    <a:pt x="3794" y="552"/>
                    <a:pt x="3789" y="552"/>
                  </a:cubicBezTo>
                  <a:cubicBezTo>
                    <a:pt x="3695" y="552"/>
                    <a:pt x="3624" y="635"/>
                    <a:pt x="3595" y="714"/>
                  </a:cubicBezTo>
                  <a:cubicBezTo>
                    <a:pt x="3055" y="2126"/>
                    <a:pt x="2911" y="3957"/>
                    <a:pt x="2020" y="5230"/>
                  </a:cubicBezTo>
                  <a:cubicBezTo>
                    <a:pt x="1895" y="4246"/>
                    <a:pt x="2187" y="3286"/>
                    <a:pt x="2291" y="2295"/>
                  </a:cubicBezTo>
                  <a:cubicBezTo>
                    <a:pt x="2302" y="2182"/>
                    <a:pt x="2190" y="2102"/>
                    <a:pt x="2090" y="2095"/>
                  </a:cubicBezTo>
                  <a:cubicBezTo>
                    <a:pt x="1942" y="2085"/>
                    <a:pt x="1795" y="2080"/>
                    <a:pt x="1650" y="2080"/>
                  </a:cubicBezTo>
                  <a:cubicBezTo>
                    <a:pt x="1114" y="2080"/>
                    <a:pt x="595" y="2153"/>
                    <a:pt x="73" y="2328"/>
                  </a:cubicBezTo>
                  <a:cubicBezTo>
                    <a:pt x="1" y="2349"/>
                    <a:pt x="15" y="2454"/>
                    <a:pt x="91" y="2456"/>
                  </a:cubicBezTo>
                  <a:cubicBezTo>
                    <a:pt x="228" y="2462"/>
                    <a:pt x="365" y="2464"/>
                    <a:pt x="501" y="2464"/>
                  </a:cubicBezTo>
                  <a:cubicBezTo>
                    <a:pt x="748" y="2464"/>
                    <a:pt x="993" y="2458"/>
                    <a:pt x="1239" y="2458"/>
                  </a:cubicBezTo>
                  <a:cubicBezTo>
                    <a:pt x="1447" y="2458"/>
                    <a:pt x="1655" y="2462"/>
                    <a:pt x="1864" y="2479"/>
                  </a:cubicBezTo>
                  <a:cubicBezTo>
                    <a:pt x="1708" y="3598"/>
                    <a:pt x="1403" y="4653"/>
                    <a:pt x="1695" y="5780"/>
                  </a:cubicBezTo>
                  <a:cubicBezTo>
                    <a:pt x="1720" y="5875"/>
                    <a:pt x="1814" y="5935"/>
                    <a:pt x="1907" y="5935"/>
                  </a:cubicBezTo>
                  <a:cubicBezTo>
                    <a:pt x="1959" y="5935"/>
                    <a:pt x="2011" y="5916"/>
                    <a:pt x="2049" y="5873"/>
                  </a:cubicBezTo>
                  <a:cubicBezTo>
                    <a:pt x="2889" y="4953"/>
                    <a:pt x="3178" y="3617"/>
                    <a:pt x="3504" y="2451"/>
                  </a:cubicBezTo>
                  <a:cubicBezTo>
                    <a:pt x="3596" y="2123"/>
                    <a:pt x="3690" y="1797"/>
                    <a:pt x="3792" y="1470"/>
                  </a:cubicBezTo>
                  <a:cubicBezTo>
                    <a:pt x="3900" y="1117"/>
                    <a:pt x="3923" y="1032"/>
                    <a:pt x="4155" y="1032"/>
                  </a:cubicBezTo>
                  <a:cubicBezTo>
                    <a:pt x="4221" y="1032"/>
                    <a:pt x="4305" y="1039"/>
                    <a:pt x="4412" y="1049"/>
                  </a:cubicBezTo>
                  <a:cubicBezTo>
                    <a:pt x="4923" y="1094"/>
                    <a:pt x="5437" y="1110"/>
                    <a:pt x="5951" y="1110"/>
                  </a:cubicBezTo>
                  <a:cubicBezTo>
                    <a:pt x="6411" y="1110"/>
                    <a:pt x="6871" y="1097"/>
                    <a:pt x="7330" y="1080"/>
                  </a:cubicBezTo>
                  <a:cubicBezTo>
                    <a:pt x="9208" y="1008"/>
                    <a:pt x="11065" y="702"/>
                    <a:pt x="12943" y="634"/>
                  </a:cubicBezTo>
                  <a:cubicBezTo>
                    <a:pt x="14956" y="560"/>
                    <a:pt x="17012" y="732"/>
                    <a:pt x="18964" y="158"/>
                  </a:cubicBezTo>
                  <a:cubicBezTo>
                    <a:pt x="19021" y="141"/>
                    <a:pt x="19011" y="50"/>
                    <a:pt x="18949" y="5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3184800" y="3263200"/>
              <a:ext cx="68525" cy="87550"/>
            </a:xfrm>
            <a:custGeom>
              <a:avLst/>
              <a:gdLst/>
              <a:ahLst/>
              <a:cxnLst/>
              <a:rect l="l" t="t" r="r" b="b"/>
              <a:pathLst>
                <a:path w="2741" h="3502" extrusionOk="0">
                  <a:moveTo>
                    <a:pt x="832" y="0"/>
                  </a:moveTo>
                  <a:cubicBezTo>
                    <a:pt x="551" y="0"/>
                    <a:pt x="243" y="150"/>
                    <a:pt x="30" y="444"/>
                  </a:cubicBezTo>
                  <a:cubicBezTo>
                    <a:pt x="0" y="486"/>
                    <a:pt x="37" y="559"/>
                    <a:pt x="89" y="559"/>
                  </a:cubicBezTo>
                  <a:cubicBezTo>
                    <a:pt x="91" y="559"/>
                    <a:pt x="93" y="559"/>
                    <a:pt x="96" y="558"/>
                  </a:cubicBezTo>
                  <a:cubicBezTo>
                    <a:pt x="286" y="533"/>
                    <a:pt x="556" y="396"/>
                    <a:pt x="778" y="396"/>
                  </a:cubicBezTo>
                  <a:cubicBezTo>
                    <a:pt x="843" y="396"/>
                    <a:pt x="903" y="408"/>
                    <a:pt x="957" y="437"/>
                  </a:cubicBezTo>
                  <a:cubicBezTo>
                    <a:pt x="1162" y="549"/>
                    <a:pt x="1031" y="1092"/>
                    <a:pt x="998" y="1251"/>
                  </a:cubicBezTo>
                  <a:cubicBezTo>
                    <a:pt x="865" y="1910"/>
                    <a:pt x="585" y="2584"/>
                    <a:pt x="183" y="3127"/>
                  </a:cubicBezTo>
                  <a:cubicBezTo>
                    <a:pt x="73" y="3275"/>
                    <a:pt x="222" y="3476"/>
                    <a:pt x="385" y="3476"/>
                  </a:cubicBezTo>
                  <a:cubicBezTo>
                    <a:pt x="405" y="3476"/>
                    <a:pt x="424" y="3473"/>
                    <a:pt x="444" y="3467"/>
                  </a:cubicBezTo>
                  <a:cubicBezTo>
                    <a:pt x="574" y="3426"/>
                    <a:pt x="709" y="3411"/>
                    <a:pt x="847" y="3411"/>
                  </a:cubicBezTo>
                  <a:cubicBezTo>
                    <a:pt x="1188" y="3411"/>
                    <a:pt x="1543" y="3501"/>
                    <a:pt x="1865" y="3501"/>
                  </a:cubicBezTo>
                  <a:cubicBezTo>
                    <a:pt x="2205" y="3501"/>
                    <a:pt x="2508" y="3401"/>
                    <a:pt x="2720" y="2990"/>
                  </a:cubicBezTo>
                  <a:cubicBezTo>
                    <a:pt x="2741" y="2950"/>
                    <a:pt x="2712" y="2897"/>
                    <a:pt x="2667" y="2897"/>
                  </a:cubicBezTo>
                  <a:cubicBezTo>
                    <a:pt x="2662" y="2897"/>
                    <a:pt x="2656" y="2897"/>
                    <a:pt x="2650" y="2899"/>
                  </a:cubicBezTo>
                  <a:cubicBezTo>
                    <a:pt x="2419" y="2977"/>
                    <a:pt x="2185" y="3000"/>
                    <a:pt x="1950" y="3000"/>
                  </a:cubicBezTo>
                  <a:cubicBezTo>
                    <a:pt x="1609" y="3000"/>
                    <a:pt x="1266" y="2951"/>
                    <a:pt x="924" y="2951"/>
                  </a:cubicBezTo>
                  <a:cubicBezTo>
                    <a:pt x="902" y="2951"/>
                    <a:pt x="880" y="2951"/>
                    <a:pt x="859" y="2952"/>
                  </a:cubicBezTo>
                  <a:cubicBezTo>
                    <a:pt x="1252" y="2305"/>
                    <a:pt x="1520" y="1520"/>
                    <a:pt x="1523" y="795"/>
                  </a:cubicBezTo>
                  <a:cubicBezTo>
                    <a:pt x="1527" y="261"/>
                    <a:pt x="1203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3262375" y="3257975"/>
              <a:ext cx="116900" cy="89900"/>
            </a:xfrm>
            <a:custGeom>
              <a:avLst/>
              <a:gdLst/>
              <a:ahLst/>
              <a:cxnLst/>
              <a:rect l="l" t="t" r="r" b="b"/>
              <a:pathLst>
                <a:path w="4676" h="3596" extrusionOk="0">
                  <a:moveTo>
                    <a:pt x="1262" y="0"/>
                  </a:moveTo>
                  <a:cubicBezTo>
                    <a:pt x="751" y="0"/>
                    <a:pt x="280" y="191"/>
                    <a:pt x="36" y="728"/>
                  </a:cubicBezTo>
                  <a:cubicBezTo>
                    <a:pt x="0" y="806"/>
                    <a:pt x="56" y="907"/>
                    <a:pt x="134" y="907"/>
                  </a:cubicBezTo>
                  <a:cubicBezTo>
                    <a:pt x="153" y="907"/>
                    <a:pt x="174" y="901"/>
                    <a:pt x="195" y="887"/>
                  </a:cubicBezTo>
                  <a:cubicBezTo>
                    <a:pt x="564" y="645"/>
                    <a:pt x="902" y="559"/>
                    <a:pt x="1232" y="559"/>
                  </a:cubicBezTo>
                  <a:cubicBezTo>
                    <a:pt x="1379" y="559"/>
                    <a:pt x="1524" y="576"/>
                    <a:pt x="1670" y="603"/>
                  </a:cubicBezTo>
                  <a:cubicBezTo>
                    <a:pt x="1599" y="866"/>
                    <a:pt x="1656" y="1273"/>
                    <a:pt x="1661" y="1433"/>
                  </a:cubicBezTo>
                  <a:cubicBezTo>
                    <a:pt x="1678" y="1975"/>
                    <a:pt x="1647" y="2549"/>
                    <a:pt x="1734" y="3084"/>
                  </a:cubicBezTo>
                  <a:cubicBezTo>
                    <a:pt x="1745" y="3151"/>
                    <a:pt x="1817" y="3221"/>
                    <a:pt x="1883" y="3235"/>
                  </a:cubicBezTo>
                  <a:cubicBezTo>
                    <a:pt x="1902" y="3239"/>
                    <a:pt x="1921" y="3241"/>
                    <a:pt x="1940" y="3241"/>
                  </a:cubicBezTo>
                  <a:cubicBezTo>
                    <a:pt x="1960" y="3241"/>
                    <a:pt x="1979" y="3239"/>
                    <a:pt x="1998" y="3235"/>
                  </a:cubicBezTo>
                  <a:cubicBezTo>
                    <a:pt x="2096" y="3208"/>
                    <a:pt x="2147" y="3123"/>
                    <a:pt x="2155" y="3028"/>
                  </a:cubicBezTo>
                  <a:cubicBezTo>
                    <a:pt x="2173" y="2815"/>
                    <a:pt x="2137" y="1328"/>
                    <a:pt x="1999" y="679"/>
                  </a:cubicBezTo>
                  <a:lnTo>
                    <a:pt x="1999" y="679"/>
                  </a:lnTo>
                  <a:cubicBezTo>
                    <a:pt x="2217" y="738"/>
                    <a:pt x="2447" y="807"/>
                    <a:pt x="2685" y="874"/>
                  </a:cubicBezTo>
                  <a:cubicBezTo>
                    <a:pt x="2603" y="1269"/>
                    <a:pt x="2618" y="1714"/>
                    <a:pt x="2639" y="2091"/>
                  </a:cubicBezTo>
                  <a:cubicBezTo>
                    <a:pt x="2662" y="2503"/>
                    <a:pt x="2839" y="2938"/>
                    <a:pt x="3105" y="3254"/>
                  </a:cubicBezTo>
                  <a:cubicBezTo>
                    <a:pt x="3255" y="3434"/>
                    <a:pt x="3459" y="3595"/>
                    <a:pt x="3690" y="3595"/>
                  </a:cubicBezTo>
                  <a:cubicBezTo>
                    <a:pt x="3746" y="3595"/>
                    <a:pt x="3804" y="3586"/>
                    <a:pt x="3863" y="3564"/>
                  </a:cubicBezTo>
                  <a:cubicBezTo>
                    <a:pt x="4212" y="3438"/>
                    <a:pt x="4384" y="2969"/>
                    <a:pt x="4194" y="2657"/>
                  </a:cubicBezTo>
                  <a:cubicBezTo>
                    <a:pt x="4182" y="2635"/>
                    <a:pt x="4159" y="2624"/>
                    <a:pt x="4136" y="2624"/>
                  </a:cubicBezTo>
                  <a:cubicBezTo>
                    <a:pt x="4124" y="2624"/>
                    <a:pt x="4112" y="2627"/>
                    <a:pt x="4101" y="2633"/>
                  </a:cubicBezTo>
                  <a:cubicBezTo>
                    <a:pt x="3933" y="2736"/>
                    <a:pt x="3838" y="3064"/>
                    <a:pt x="3684" y="3120"/>
                  </a:cubicBezTo>
                  <a:cubicBezTo>
                    <a:pt x="3676" y="3123"/>
                    <a:pt x="3668" y="3124"/>
                    <a:pt x="3659" y="3124"/>
                  </a:cubicBezTo>
                  <a:cubicBezTo>
                    <a:pt x="3511" y="3124"/>
                    <a:pt x="3294" y="2690"/>
                    <a:pt x="3251" y="2605"/>
                  </a:cubicBezTo>
                  <a:cubicBezTo>
                    <a:pt x="2987" y="2093"/>
                    <a:pt x="3154" y="1519"/>
                    <a:pt x="3110" y="982"/>
                  </a:cubicBezTo>
                  <a:lnTo>
                    <a:pt x="3110" y="982"/>
                  </a:lnTo>
                  <a:cubicBezTo>
                    <a:pt x="3208" y="998"/>
                    <a:pt x="3322" y="1008"/>
                    <a:pt x="3442" y="1008"/>
                  </a:cubicBezTo>
                  <a:cubicBezTo>
                    <a:pt x="3993" y="1008"/>
                    <a:pt x="4676" y="814"/>
                    <a:pt x="4596" y="216"/>
                  </a:cubicBezTo>
                  <a:cubicBezTo>
                    <a:pt x="4591" y="177"/>
                    <a:pt x="4566" y="135"/>
                    <a:pt x="4523" y="135"/>
                  </a:cubicBezTo>
                  <a:cubicBezTo>
                    <a:pt x="4521" y="135"/>
                    <a:pt x="4518" y="136"/>
                    <a:pt x="4516" y="136"/>
                  </a:cubicBezTo>
                  <a:cubicBezTo>
                    <a:pt x="4111" y="173"/>
                    <a:pt x="3866" y="495"/>
                    <a:pt x="3425" y="495"/>
                  </a:cubicBezTo>
                  <a:cubicBezTo>
                    <a:pt x="3419" y="495"/>
                    <a:pt x="3414" y="495"/>
                    <a:pt x="3408" y="495"/>
                  </a:cubicBezTo>
                  <a:cubicBezTo>
                    <a:pt x="2944" y="487"/>
                    <a:pt x="2459" y="251"/>
                    <a:pt x="2019" y="119"/>
                  </a:cubicBezTo>
                  <a:cubicBezTo>
                    <a:pt x="1772" y="46"/>
                    <a:pt x="1512" y="0"/>
                    <a:pt x="1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3399075" y="3249900"/>
              <a:ext cx="93300" cy="100075"/>
            </a:xfrm>
            <a:custGeom>
              <a:avLst/>
              <a:gdLst/>
              <a:ahLst/>
              <a:cxnLst/>
              <a:rect l="l" t="t" r="r" b="b"/>
              <a:pathLst>
                <a:path w="3732" h="4003" extrusionOk="0">
                  <a:moveTo>
                    <a:pt x="2045" y="1773"/>
                  </a:moveTo>
                  <a:cubicBezTo>
                    <a:pt x="2432" y="1773"/>
                    <a:pt x="2754" y="1940"/>
                    <a:pt x="2798" y="2418"/>
                  </a:cubicBezTo>
                  <a:cubicBezTo>
                    <a:pt x="2861" y="3118"/>
                    <a:pt x="2383" y="3455"/>
                    <a:pt x="1862" y="3455"/>
                  </a:cubicBezTo>
                  <a:cubicBezTo>
                    <a:pt x="1450" y="3455"/>
                    <a:pt x="1012" y="3245"/>
                    <a:pt x="793" y="2837"/>
                  </a:cubicBezTo>
                  <a:cubicBezTo>
                    <a:pt x="698" y="2665"/>
                    <a:pt x="670" y="2463"/>
                    <a:pt x="714" y="2272"/>
                  </a:cubicBezTo>
                  <a:cubicBezTo>
                    <a:pt x="987" y="2029"/>
                    <a:pt x="1565" y="1773"/>
                    <a:pt x="2045" y="1773"/>
                  </a:cubicBezTo>
                  <a:close/>
                  <a:moveTo>
                    <a:pt x="1180" y="1"/>
                  </a:moveTo>
                  <a:cubicBezTo>
                    <a:pt x="982" y="1"/>
                    <a:pt x="763" y="87"/>
                    <a:pt x="593" y="273"/>
                  </a:cubicBezTo>
                  <a:cubicBezTo>
                    <a:pt x="541" y="331"/>
                    <a:pt x="560" y="429"/>
                    <a:pt x="639" y="451"/>
                  </a:cubicBezTo>
                  <a:cubicBezTo>
                    <a:pt x="762" y="480"/>
                    <a:pt x="888" y="500"/>
                    <a:pt x="1015" y="505"/>
                  </a:cubicBezTo>
                  <a:cubicBezTo>
                    <a:pt x="1043" y="502"/>
                    <a:pt x="1071" y="501"/>
                    <a:pt x="1100" y="501"/>
                  </a:cubicBezTo>
                  <a:cubicBezTo>
                    <a:pt x="1123" y="501"/>
                    <a:pt x="1146" y="502"/>
                    <a:pt x="1169" y="503"/>
                  </a:cubicBezTo>
                  <a:cubicBezTo>
                    <a:pt x="1134" y="670"/>
                    <a:pt x="960" y="879"/>
                    <a:pt x="878" y="997"/>
                  </a:cubicBezTo>
                  <a:cubicBezTo>
                    <a:pt x="642" y="1346"/>
                    <a:pt x="283" y="1681"/>
                    <a:pt x="198" y="2106"/>
                  </a:cubicBezTo>
                  <a:cubicBezTo>
                    <a:pt x="0" y="3098"/>
                    <a:pt x="858" y="4002"/>
                    <a:pt x="1825" y="4002"/>
                  </a:cubicBezTo>
                  <a:cubicBezTo>
                    <a:pt x="1910" y="4002"/>
                    <a:pt x="1996" y="3995"/>
                    <a:pt x="2082" y="3981"/>
                  </a:cubicBezTo>
                  <a:cubicBezTo>
                    <a:pt x="3065" y="3812"/>
                    <a:pt x="3731" y="2444"/>
                    <a:pt x="2949" y="1681"/>
                  </a:cubicBezTo>
                  <a:cubicBezTo>
                    <a:pt x="2707" y="1445"/>
                    <a:pt x="2344" y="1331"/>
                    <a:pt x="1975" y="1331"/>
                  </a:cubicBezTo>
                  <a:cubicBezTo>
                    <a:pt x="1644" y="1331"/>
                    <a:pt x="1308" y="1424"/>
                    <a:pt x="1052" y="1604"/>
                  </a:cubicBezTo>
                  <a:cubicBezTo>
                    <a:pt x="1256" y="1320"/>
                    <a:pt x="1492" y="1048"/>
                    <a:pt x="1612" y="785"/>
                  </a:cubicBezTo>
                  <a:cubicBezTo>
                    <a:pt x="1838" y="294"/>
                    <a:pt x="1546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3496925" y="3241650"/>
              <a:ext cx="58550" cy="41225"/>
            </a:xfrm>
            <a:custGeom>
              <a:avLst/>
              <a:gdLst/>
              <a:ahLst/>
              <a:cxnLst/>
              <a:rect l="l" t="t" r="r" b="b"/>
              <a:pathLst>
                <a:path w="2342" h="1649" extrusionOk="0">
                  <a:moveTo>
                    <a:pt x="579" y="0"/>
                  </a:moveTo>
                  <a:cubicBezTo>
                    <a:pt x="346" y="0"/>
                    <a:pt x="110" y="142"/>
                    <a:pt x="17" y="374"/>
                  </a:cubicBezTo>
                  <a:cubicBezTo>
                    <a:pt x="1" y="418"/>
                    <a:pt x="45" y="464"/>
                    <a:pt x="86" y="464"/>
                  </a:cubicBezTo>
                  <a:cubicBezTo>
                    <a:pt x="87" y="464"/>
                    <a:pt x="88" y="464"/>
                    <a:pt x="89" y="464"/>
                  </a:cubicBezTo>
                  <a:cubicBezTo>
                    <a:pt x="197" y="464"/>
                    <a:pt x="360" y="410"/>
                    <a:pt x="494" y="410"/>
                  </a:cubicBezTo>
                  <a:cubicBezTo>
                    <a:pt x="574" y="410"/>
                    <a:pt x="643" y="429"/>
                    <a:pt x="685" y="490"/>
                  </a:cubicBezTo>
                  <a:cubicBezTo>
                    <a:pt x="856" y="738"/>
                    <a:pt x="462" y="1146"/>
                    <a:pt x="316" y="1289"/>
                  </a:cubicBezTo>
                  <a:cubicBezTo>
                    <a:pt x="163" y="1440"/>
                    <a:pt x="302" y="1649"/>
                    <a:pt x="483" y="1649"/>
                  </a:cubicBezTo>
                  <a:cubicBezTo>
                    <a:pt x="497" y="1649"/>
                    <a:pt x="510" y="1648"/>
                    <a:pt x="524" y="1645"/>
                  </a:cubicBezTo>
                  <a:cubicBezTo>
                    <a:pt x="857" y="1591"/>
                    <a:pt x="1192" y="1586"/>
                    <a:pt x="1526" y="1557"/>
                  </a:cubicBezTo>
                  <a:cubicBezTo>
                    <a:pt x="1786" y="1535"/>
                    <a:pt x="2037" y="1443"/>
                    <a:pt x="2291" y="1396"/>
                  </a:cubicBezTo>
                  <a:cubicBezTo>
                    <a:pt x="2342" y="1386"/>
                    <a:pt x="2342" y="1304"/>
                    <a:pt x="2291" y="1294"/>
                  </a:cubicBezTo>
                  <a:cubicBezTo>
                    <a:pt x="1982" y="1237"/>
                    <a:pt x="1689" y="1150"/>
                    <a:pt x="1372" y="1143"/>
                  </a:cubicBezTo>
                  <a:cubicBezTo>
                    <a:pt x="1238" y="1143"/>
                    <a:pt x="1103" y="1150"/>
                    <a:pt x="969" y="1165"/>
                  </a:cubicBezTo>
                  <a:cubicBezTo>
                    <a:pt x="1148" y="868"/>
                    <a:pt x="1228" y="523"/>
                    <a:pt x="1008" y="218"/>
                  </a:cubicBezTo>
                  <a:cubicBezTo>
                    <a:pt x="899" y="67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3592875" y="3161525"/>
              <a:ext cx="23525" cy="23125"/>
            </a:xfrm>
            <a:custGeom>
              <a:avLst/>
              <a:gdLst/>
              <a:ahLst/>
              <a:cxnLst/>
              <a:rect l="l" t="t" r="r" b="b"/>
              <a:pathLst>
                <a:path w="941" h="925" extrusionOk="0">
                  <a:moveTo>
                    <a:pt x="602" y="1"/>
                  </a:moveTo>
                  <a:cubicBezTo>
                    <a:pt x="527" y="1"/>
                    <a:pt x="454" y="40"/>
                    <a:pt x="408" y="134"/>
                  </a:cubicBezTo>
                  <a:cubicBezTo>
                    <a:pt x="367" y="193"/>
                    <a:pt x="338" y="260"/>
                    <a:pt x="320" y="331"/>
                  </a:cubicBezTo>
                  <a:cubicBezTo>
                    <a:pt x="293" y="385"/>
                    <a:pt x="261" y="434"/>
                    <a:pt x="221" y="480"/>
                  </a:cubicBezTo>
                  <a:cubicBezTo>
                    <a:pt x="149" y="554"/>
                    <a:pt x="82" y="634"/>
                    <a:pt x="21" y="718"/>
                  </a:cubicBezTo>
                  <a:cubicBezTo>
                    <a:pt x="1" y="747"/>
                    <a:pt x="29" y="783"/>
                    <a:pt x="60" y="783"/>
                  </a:cubicBezTo>
                  <a:cubicBezTo>
                    <a:pt x="67" y="783"/>
                    <a:pt x="74" y="781"/>
                    <a:pt x="80" y="777"/>
                  </a:cubicBezTo>
                  <a:cubicBezTo>
                    <a:pt x="151" y="738"/>
                    <a:pt x="226" y="705"/>
                    <a:pt x="305" y="682"/>
                  </a:cubicBezTo>
                  <a:cubicBezTo>
                    <a:pt x="336" y="819"/>
                    <a:pt x="418" y="925"/>
                    <a:pt x="579" y="925"/>
                  </a:cubicBezTo>
                  <a:cubicBezTo>
                    <a:pt x="599" y="925"/>
                    <a:pt x="620" y="923"/>
                    <a:pt x="643" y="920"/>
                  </a:cubicBezTo>
                  <a:cubicBezTo>
                    <a:pt x="661" y="915"/>
                    <a:pt x="677" y="902"/>
                    <a:pt x="685" y="884"/>
                  </a:cubicBezTo>
                  <a:cubicBezTo>
                    <a:pt x="695" y="867"/>
                    <a:pt x="708" y="852"/>
                    <a:pt x="725" y="839"/>
                  </a:cubicBezTo>
                  <a:cubicBezTo>
                    <a:pt x="759" y="811"/>
                    <a:pt x="792" y="736"/>
                    <a:pt x="804" y="695"/>
                  </a:cubicBezTo>
                  <a:cubicBezTo>
                    <a:pt x="830" y="595"/>
                    <a:pt x="809" y="492"/>
                    <a:pt x="851" y="393"/>
                  </a:cubicBezTo>
                  <a:cubicBezTo>
                    <a:pt x="940" y="189"/>
                    <a:pt x="767" y="1"/>
                    <a:pt x="6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3678050" y="3116450"/>
              <a:ext cx="90550" cy="120775"/>
            </a:xfrm>
            <a:custGeom>
              <a:avLst/>
              <a:gdLst/>
              <a:ahLst/>
              <a:cxnLst/>
              <a:rect l="l" t="t" r="r" b="b"/>
              <a:pathLst>
                <a:path w="3622" h="4831" extrusionOk="0">
                  <a:moveTo>
                    <a:pt x="2182" y="468"/>
                  </a:moveTo>
                  <a:cubicBezTo>
                    <a:pt x="2513" y="468"/>
                    <a:pt x="1904" y="1679"/>
                    <a:pt x="1839" y="1778"/>
                  </a:cubicBezTo>
                  <a:cubicBezTo>
                    <a:pt x="1568" y="2196"/>
                    <a:pt x="1212" y="2488"/>
                    <a:pt x="786" y="2587"/>
                  </a:cubicBezTo>
                  <a:cubicBezTo>
                    <a:pt x="513" y="1681"/>
                    <a:pt x="1163" y="569"/>
                    <a:pt x="2167" y="469"/>
                  </a:cubicBezTo>
                  <a:cubicBezTo>
                    <a:pt x="2172" y="468"/>
                    <a:pt x="2177" y="468"/>
                    <a:pt x="2182" y="468"/>
                  </a:cubicBezTo>
                  <a:close/>
                  <a:moveTo>
                    <a:pt x="2151" y="0"/>
                  </a:moveTo>
                  <a:cubicBezTo>
                    <a:pt x="1727" y="0"/>
                    <a:pt x="1234" y="374"/>
                    <a:pt x="963" y="616"/>
                  </a:cubicBezTo>
                  <a:cubicBezTo>
                    <a:pt x="445" y="1082"/>
                    <a:pt x="52" y="1707"/>
                    <a:pt x="185" y="2432"/>
                  </a:cubicBezTo>
                  <a:cubicBezTo>
                    <a:pt x="195" y="2488"/>
                    <a:pt x="212" y="2544"/>
                    <a:pt x="226" y="2601"/>
                  </a:cubicBezTo>
                  <a:cubicBezTo>
                    <a:pt x="182" y="2595"/>
                    <a:pt x="139" y="2591"/>
                    <a:pt x="95" y="2580"/>
                  </a:cubicBezTo>
                  <a:cubicBezTo>
                    <a:pt x="90" y="2579"/>
                    <a:pt x="85" y="2578"/>
                    <a:pt x="80" y="2578"/>
                  </a:cubicBezTo>
                  <a:cubicBezTo>
                    <a:pt x="31" y="2578"/>
                    <a:pt x="0" y="2640"/>
                    <a:pt x="38" y="2680"/>
                  </a:cubicBezTo>
                  <a:cubicBezTo>
                    <a:pt x="123" y="2769"/>
                    <a:pt x="221" y="2846"/>
                    <a:pt x="328" y="2906"/>
                  </a:cubicBezTo>
                  <a:cubicBezTo>
                    <a:pt x="745" y="3918"/>
                    <a:pt x="1845" y="4830"/>
                    <a:pt x="2930" y="4830"/>
                  </a:cubicBezTo>
                  <a:cubicBezTo>
                    <a:pt x="3133" y="4830"/>
                    <a:pt x="3336" y="4798"/>
                    <a:pt x="3533" y="4729"/>
                  </a:cubicBezTo>
                  <a:cubicBezTo>
                    <a:pt x="3622" y="4701"/>
                    <a:pt x="3622" y="4576"/>
                    <a:pt x="3533" y="4548"/>
                  </a:cubicBezTo>
                  <a:cubicBezTo>
                    <a:pt x="2574" y="4234"/>
                    <a:pt x="1599" y="3851"/>
                    <a:pt x="989" y="3005"/>
                  </a:cubicBezTo>
                  <a:cubicBezTo>
                    <a:pt x="2224" y="2744"/>
                    <a:pt x="3327" y="251"/>
                    <a:pt x="2295" y="16"/>
                  </a:cubicBezTo>
                  <a:cubicBezTo>
                    <a:pt x="2248" y="5"/>
                    <a:pt x="2200" y="0"/>
                    <a:pt x="2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458025" y="3202000"/>
              <a:ext cx="307900" cy="109650"/>
            </a:xfrm>
            <a:custGeom>
              <a:avLst/>
              <a:gdLst/>
              <a:ahLst/>
              <a:cxnLst/>
              <a:rect l="l" t="t" r="r" b="b"/>
              <a:pathLst>
                <a:path w="12316" h="4386" extrusionOk="0">
                  <a:moveTo>
                    <a:pt x="3087" y="2372"/>
                  </a:moveTo>
                  <a:cubicBezTo>
                    <a:pt x="3192" y="2578"/>
                    <a:pt x="3278" y="2793"/>
                    <a:pt x="3340" y="3016"/>
                  </a:cubicBezTo>
                  <a:cubicBezTo>
                    <a:pt x="3444" y="3403"/>
                    <a:pt x="3087" y="3695"/>
                    <a:pt x="2816" y="3695"/>
                  </a:cubicBezTo>
                  <a:cubicBezTo>
                    <a:pt x="2673" y="3695"/>
                    <a:pt x="2555" y="3614"/>
                    <a:pt x="2539" y="3425"/>
                  </a:cubicBezTo>
                  <a:lnTo>
                    <a:pt x="2538" y="3425"/>
                  </a:lnTo>
                  <a:cubicBezTo>
                    <a:pt x="2502" y="2992"/>
                    <a:pt x="2813" y="2662"/>
                    <a:pt x="3087" y="2372"/>
                  </a:cubicBezTo>
                  <a:close/>
                  <a:moveTo>
                    <a:pt x="2300" y="1"/>
                  </a:moveTo>
                  <a:cubicBezTo>
                    <a:pt x="2250" y="1"/>
                    <a:pt x="2200" y="18"/>
                    <a:pt x="2157" y="57"/>
                  </a:cubicBezTo>
                  <a:cubicBezTo>
                    <a:pt x="2123" y="86"/>
                    <a:pt x="2090" y="118"/>
                    <a:pt x="2057" y="149"/>
                  </a:cubicBezTo>
                  <a:cubicBezTo>
                    <a:pt x="2016" y="185"/>
                    <a:pt x="2000" y="246"/>
                    <a:pt x="2000" y="305"/>
                  </a:cubicBezTo>
                  <a:cubicBezTo>
                    <a:pt x="1430" y="1243"/>
                    <a:pt x="568" y="1948"/>
                    <a:pt x="39" y="2924"/>
                  </a:cubicBezTo>
                  <a:cubicBezTo>
                    <a:pt x="1" y="2997"/>
                    <a:pt x="57" y="3054"/>
                    <a:pt x="117" y="3054"/>
                  </a:cubicBezTo>
                  <a:cubicBezTo>
                    <a:pt x="144" y="3054"/>
                    <a:pt x="173" y="3042"/>
                    <a:pt x="194" y="3015"/>
                  </a:cubicBezTo>
                  <a:cubicBezTo>
                    <a:pt x="805" y="2219"/>
                    <a:pt x="1555" y="1555"/>
                    <a:pt x="2169" y="764"/>
                  </a:cubicBezTo>
                  <a:cubicBezTo>
                    <a:pt x="2365" y="1169"/>
                    <a:pt x="2618" y="1546"/>
                    <a:pt x="2849" y="1935"/>
                  </a:cubicBezTo>
                  <a:cubicBezTo>
                    <a:pt x="2648" y="2139"/>
                    <a:pt x="2462" y="2357"/>
                    <a:pt x="2295" y="2588"/>
                  </a:cubicBezTo>
                  <a:cubicBezTo>
                    <a:pt x="1916" y="3111"/>
                    <a:pt x="1926" y="4235"/>
                    <a:pt x="2698" y="4371"/>
                  </a:cubicBezTo>
                  <a:cubicBezTo>
                    <a:pt x="2755" y="4381"/>
                    <a:pt x="2809" y="4386"/>
                    <a:pt x="2861" y="4386"/>
                  </a:cubicBezTo>
                  <a:cubicBezTo>
                    <a:pt x="3588" y="4386"/>
                    <a:pt x="3953" y="3474"/>
                    <a:pt x="3850" y="2875"/>
                  </a:cubicBezTo>
                  <a:cubicBezTo>
                    <a:pt x="3799" y="2568"/>
                    <a:pt x="3655" y="2268"/>
                    <a:pt x="3491" y="1984"/>
                  </a:cubicBezTo>
                  <a:cubicBezTo>
                    <a:pt x="3860" y="1665"/>
                    <a:pt x="4285" y="1377"/>
                    <a:pt x="4724" y="1190"/>
                  </a:cubicBezTo>
                  <a:cubicBezTo>
                    <a:pt x="5008" y="2171"/>
                    <a:pt x="5111" y="3193"/>
                    <a:pt x="5531" y="4137"/>
                  </a:cubicBezTo>
                  <a:cubicBezTo>
                    <a:pt x="5567" y="4216"/>
                    <a:pt x="5647" y="4253"/>
                    <a:pt x="5729" y="4253"/>
                  </a:cubicBezTo>
                  <a:cubicBezTo>
                    <a:pt x="5814" y="4253"/>
                    <a:pt x="5902" y="4212"/>
                    <a:pt x="5942" y="4137"/>
                  </a:cubicBezTo>
                  <a:cubicBezTo>
                    <a:pt x="6306" y="3435"/>
                    <a:pt x="6498" y="2660"/>
                    <a:pt x="6873" y="1961"/>
                  </a:cubicBezTo>
                  <a:cubicBezTo>
                    <a:pt x="7067" y="1602"/>
                    <a:pt x="7334" y="1417"/>
                    <a:pt x="7576" y="1417"/>
                  </a:cubicBezTo>
                  <a:cubicBezTo>
                    <a:pt x="7852" y="1417"/>
                    <a:pt x="8094" y="1656"/>
                    <a:pt x="8156" y="2147"/>
                  </a:cubicBezTo>
                  <a:cubicBezTo>
                    <a:pt x="8215" y="2606"/>
                    <a:pt x="8173" y="3079"/>
                    <a:pt x="8168" y="3541"/>
                  </a:cubicBezTo>
                  <a:cubicBezTo>
                    <a:pt x="8167" y="3688"/>
                    <a:pt x="8298" y="3773"/>
                    <a:pt x="8422" y="3773"/>
                  </a:cubicBezTo>
                  <a:cubicBezTo>
                    <a:pt x="8519" y="3773"/>
                    <a:pt x="8612" y="3721"/>
                    <a:pt x="8632" y="3604"/>
                  </a:cubicBezTo>
                  <a:cubicBezTo>
                    <a:pt x="8696" y="3216"/>
                    <a:pt x="8789" y="2836"/>
                    <a:pt x="8911" y="2462"/>
                  </a:cubicBezTo>
                  <a:cubicBezTo>
                    <a:pt x="8971" y="2280"/>
                    <a:pt x="9493" y="1504"/>
                    <a:pt x="9684" y="1504"/>
                  </a:cubicBezTo>
                  <a:cubicBezTo>
                    <a:pt x="9707" y="1504"/>
                    <a:pt x="9725" y="1515"/>
                    <a:pt x="9737" y="1540"/>
                  </a:cubicBezTo>
                  <a:cubicBezTo>
                    <a:pt x="9931" y="1934"/>
                    <a:pt x="10079" y="2229"/>
                    <a:pt x="10084" y="2678"/>
                  </a:cubicBezTo>
                  <a:cubicBezTo>
                    <a:pt x="10085" y="2903"/>
                    <a:pt x="10093" y="3172"/>
                    <a:pt x="10238" y="3357"/>
                  </a:cubicBezTo>
                  <a:cubicBezTo>
                    <a:pt x="10435" y="3612"/>
                    <a:pt x="10637" y="3714"/>
                    <a:pt x="10836" y="3714"/>
                  </a:cubicBezTo>
                  <a:cubicBezTo>
                    <a:pt x="11450" y="3714"/>
                    <a:pt x="12024" y="2728"/>
                    <a:pt x="12285" y="2250"/>
                  </a:cubicBezTo>
                  <a:cubicBezTo>
                    <a:pt x="12316" y="2190"/>
                    <a:pt x="12263" y="2123"/>
                    <a:pt x="12209" y="2123"/>
                  </a:cubicBezTo>
                  <a:cubicBezTo>
                    <a:pt x="12190" y="2123"/>
                    <a:pt x="12171" y="2131"/>
                    <a:pt x="12155" y="2150"/>
                  </a:cubicBezTo>
                  <a:cubicBezTo>
                    <a:pt x="11885" y="2468"/>
                    <a:pt x="11287" y="3083"/>
                    <a:pt x="10905" y="3083"/>
                  </a:cubicBezTo>
                  <a:cubicBezTo>
                    <a:pt x="10711" y="3083"/>
                    <a:pt x="10572" y="2923"/>
                    <a:pt x="10561" y="2485"/>
                  </a:cubicBezTo>
                  <a:cubicBezTo>
                    <a:pt x="10549" y="2030"/>
                    <a:pt x="10325" y="1405"/>
                    <a:pt x="9997" y="1079"/>
                  </a:cubicBezTo>
                  <a:cubicBezTo>
                    <a:pt x="9927" y="1009"/>
                    <a:pt x="9849" y="980"/>
                    <a:pt x="9768" y="980"/>
                  </a:cubicBezTo>
                  <a:cubicBezTo>
                    <a:pt x="9483" y="980"/>
                    <a:pt x="9159" y="1332"/>
                    <a:pt x="8999" y="1471"/>
                  </a:cubicBezTo>
                  <a:cubicBezTo>
                    <a:pt x="8839" y="1610"/>
                    <a:pt x="8716" y="1781"/>
                    <a:pt x="8614" y="1966"/>
                  </a:cubicBezTo>
                  <a:cubicBezTo>
                    <a:pt x="8520" y="1353"/>
                    <a:pt x="8256" y="838"/>
                    <a:pt x="7546" y="828"/>
                  </a:cubicBezTo>
                  <a:cubicBezTo>
                    <a:pt x="7541" y="828"/>
                    <a:pt x="7537" y="828"/>
                    <a:pt x="7532" y="828"/>
                  </a:cubicBezTo>
                  <a:cubicBezTo>
                    <a:pt x="6536" y="828"/>
                    <a:pt x="6097" y="2391"/>
                    <a:pt x="5746" y="3374"/>
                  </a:cubicBezTo>
                  <a:cubicBezTo>
                    <a:pt x="5477" y="2536"/>
                    <a:pt x="5384" y="1651"/>
                    <a:pt x="5108" y="812"/>
                  </a:cubicBezTo>
                  <a:cubicBezTo>
                    <a:pt x="5077" y="716"/>
                    <a:pt x="4985" y="634"/>
                    <a:pt x="4883" y="634"/>
                  </a:cubicBezTo>
                  <a:cubicBezTo>
                    <a:pt x="4861" y="634"/>
                    <a:pt x="4838" y="638"/>
                    <a:pt x="4816" y="646"/>
                  </a:cubicBezTo>
                  <a:cubicBezTo>
                    <a:pt x="4257" y="839"/>
                    <a:pt x="3717" y="1172"/>
                    <a:pt x="3241" y="1574"/>
                  </a:cubicBezTo>
                  <a:lnTo>
                    <a:pt x="3187" y="1487"/>
                  </a:lnTo>
                  <a:cubicBezTo>
                    <a:pt x="3038" y="1245"/>
                    <a:pt x="2877" y="1008"/>
                    <a:pt x="2725" y="767"/>
                  </a:cubicBezTo>
                  <a:cubicBezTo>
                    <a:pt x="2657" y="666"/>
                    <a:pt x="2593" y="562"/>
                    <a:pt x="2533" y="457"/>
                  </a:cubicBezTo>
                  <a:cubicBezTo>
                    <a:pt x="2513" y="421"/>
                    <a:pt x="2488" y="390"/>
                    <a:pt x="2461" y="360"/>
                  </a:cubicBezTo>
                  <a:cubicBezTo>
                    <a:pt x="2470" y="346"/>
                    <a:pt x="2480" y="331"/>
                    <a:pt x="2492" y="316"/>
                  </a:cubicBezTo>
                  <a:cubicBezTo>
                    <a:pt x="2595" y="157"/>
                    <a:pt x="2451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571325" y="3138975"/>
              <a:ext cx="15850" cy="31375"/>
            </a:xfrm>
            <a:custGeom>
              <a:avLst/>
              <a:gdLst/>
              <a:ahLst/>
              <a:cxnLst/>
              <a:rect l="l" t="t" r="r" b="b"/>
              <a:pathLst>
                <a:path w="634" h="1255" extrusionOk="0">
                  <a:moveTo>
                    <a:pt x="349" y="0"/>
                  </a:moveTo>
                  <a:cubicBezTo>
                    <a:pt x="300" y="0"/>
                    <a:pt x="249" y="15"/>
                    <a:pt x="200" y="45"/>
                  </a:cubicBezTo>
                  <a:lnTo>
                    <a:pt x="200" y="45"/>
                  </a:lnTo>
                  <a:cubicBezTo>
                    <a:pt x="209" y="38"/>
                    <a:pt x="212" y="35"/>
                    <a:pt x="209" y="35"/>
                  </a:cubicBezTo>
                  <a:cubicBezTo>
                    <a:pt x="207" y="35"/>
                    <a:pt x="201" y="36"/>
                    <a:pt x="192" y="40"/>
                  </a:cubicBezTo>
                  <a:cubicBezTo>
                    <a:pt x="84" y="80"/>
                    <a:pt x="0" y="189"/>
                    <a:pt x="38" y="311"/>
                  </a:cubicBezTo>
                  <a:cubicBezTo>
                    <a:pt x="81" y="447"/>
                    <a:pt x="58" y="590"/>
                    <a:pt x="64" y="729"/>
                  </a:cubicBezTo>
                  <a:cubicBezTo>
                    <a:pt x="68" y="784"/>
                    <a:pt x="117" y="815"/>
                    <a:pt x="164" y="815"/>
                  </a:cubicBezTo>
                  <a:cubicBezTo>
                    <a:pt x="166" y="815"/>
                    <a:pt x="169" y="815"/>
                    <a:pt x="171" y="814"/>
                  </a:cubicBezTo>
                  <a:cubicBezTo>
                    <a:pt x="212" y="949"/>
                    <a:pt x="260" y="1082"/>
                    <a:pt x="299" y="1218"/>
                  </a:cubicBezTo>
                  <a:cubicBezTo>
                    <a:pt x="306" y="1243"/>
                    <a:pt x="326" y="1255"/>
                    <a:pt x="347" y="1255"/>
                  </a:cubicBezTo>
                  <a:cubicBezTo>
                    <a:pt x="367" y="1255"/>
                    <a:pt x="388" y="1243"/>
                    <a:pt x="396" y="1218"/>
                  </a:cubicBezTo>
                  <a:cubicBezTo>
                    <a:pt x="489" y="898"/>
                    <a:pt x="634" y="591"/>
                    <a:pt x="604" y="252"/>
                  </a:cubicBezTo>
                  <a:cubicBezTo>
                    <a:pt x="591" y="96"/>
                    <a:pt x="477" y="0"/>
                    <a:pt x="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751400" y="3126825"/>
              <a:ext cx="63600" cy="85250"/>
            </a:xfrm>
            <a:custGeom>
              <a:avLst/>
              <a:gdLst/>
              <a:ahLst/>
              <a:cxnLst/>
              <a:rect l="l" t="t" r="r" b="b"/>
              <a:pathLst>
                <a:path w="2544" h="3410" extrusionOk="0">
                  <a:moveTo>
                    <a:pt x="1304" y="0"/>
                  </a:moveTo>
                  <a:cubicBezTo>
                    <a:pt x="973" y="0"/>
                    <a:pt x="591" y="310"/>
                    <a:pt x="516" y="723"/>
                  </a:cubicBezTo>
                  <a:cubicBezTo>
                    <a:pt x="505" y="763"/>
                    <a:pt x="537" y="798"/>
                    <a:pt x="574" y="798"/>
                  </a:cubicBezTo>
                  <a:cubicBezTo>
                    <a:pt x="583" y="798"/>
                    <a:pt x="593" y="795"/>
                    <a:pt x="603" y="790"/>
                  </a:cubicBezTo>
                  <a:cubicBezTo>
                    <a:pt x="803" y="690"/>
                    <a:pt x="1008" y="428"/>
                    <a:pt x="1236" y="408"/>
                  </a:cubicBezTo>
                  <a:cubicBezTo>
                    <a:pt x="1237" y="408"/>
                    <a:pt x="1238" y="408"/>
                    <a:pt x="1240" y="408"/>
                  </a:cubicBezTo>
                  <a:cubicBezTo>
                    <a:pt x="1340" y="408"/>
                    <a:pt x="1324" y="775"/>
                    <a:pt x="1321" y="838"/>
                  </a:cubicBezTo>
                  <a:cubicBezTo>
                    <a:pt x="1285" y="1556"/>
                    <a:pt x="750" y="2175"/>
                    <a:pt x="168" y="2534"/>
                  </a:cubicBezTo>
                  <a:cubicBezTo>
                    <a:pt x="48" y="2610"/>
                    <a:pt x="1" y="2803"/>
                    <a:pt x="120" y="2905"/>
                  </a:cubicBezTo>
                  <a:cubicBezTo>
                    <a:pt x="442" y="3177"/>
                    <a:pt x="798" y="3328"/>
                    <a:pt x="1213" y="3392"/>
                  </a:cubicBezTo>
                  <a:cubicBezTo>
                    <a:pt x="1289" y="3404"/>
                    <a:pt x="1362" y="3410"/>
                    <a:pt x="1433" y="3410"/>
                  </a:cubicBezTo>
                  <a:cubicBezTo>
                    <a:pt x="1819" y="3410"/>
                    <a:pt x="2146" y="3246"/>
                    <a:pt x="2499" y="3061"/>
                  </a:cubicBezTo>
                  <a:cubicBezTo>
                    <a:pt x="2544" y="3039"/>
                    <a:pt x="2516" y="2983"/>
                    <a:pt x="2474" y="2983"/>
                  </a:cubicBezTo>
                  <a:cubicBezTo>
                    <a:pt x="2472" y="2983"/>
                    <a:pt x="2469" y="2983"/>
                    <a:pt x="2466" y="2984"/>
                  </a:cubicBezTo>
                  <a:cubicBezTo>
                    <a:pt x="2320" y="3010"/>
                    <a:pt x="2150" y="3024"/>
                    <a:pt x="1970" y="3024"/>
                  </a:cubicBezTo>
                  <a:cubicBezTo>
                    <a:pt x="1546" y="3024"/>
                    <a:pt x="1068" y="2945"/>
                    <a:pt x="717" y="2756"/>
                  </a:cubicBezTo>
                  <a:cubicBezTo>
                    <a:pt x="1413" y="2263"/>
                    <a:pt x="1941" y="1369"/>
                    <a:pt x="1802" y="520"/>
                  </a:cubicBezTo>
                  <a:cubicBezTo>
                    <a:pt x="1740" y="150"/>
                    <a:pt x="1535" y="0"/>
                    <a:pt x="13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764525" y="3202125"/>
              <a:ext cx="165125" cy="94075"/>
            </a:xfrm>
            <a:custGeom>
              <a:avLst/>
              <a:gdLst/>
              <a:ahLst/>
              <a:cxnLst/>
              <a:rect l="l" t="t" r="r" b="b"/>
              <a:pathLst>
                <a:path w="6605" h="3763" extrusionOk="0">
                  <a:moveTo>
                    <a:pt x="2322" y="2040"/>
                  </a:moveTo>
                  <a:cubicBezTo>
                    <a:pt x="2513" y="2040"/>
                    <a:pt x="2699" y="2076"/>
                    <a:pt x="2888" y="2139"/>
                  </a:cubicBezTo>
                  <a:cubicBezTo>
                    <a:pt x="2509" y="2550"/>
                    <a:pt x="2095" y="2923"/>
                    <a:pt x="1592" y="3190"/>
                  </a:cubicBezTo>
                  <a:cubicBezTo>
                    <a:pt x="1538" y="3219"/>
                    <a:pt x="1450" y="3235"/>
                    <a:pt x="1355" y="3235"/>
                  </a:cubicBezTo>
                  <a:cubicBezTo>
                    <a:pt x="1051" y="3235"/>
                    <a:pt x="669" y="3068"/>
                    <a:pt x="1049" y="2591"/>
                  </a:cubicBezTo>
                  <a:cubicBezTo>
                    <a:pt x="1180" y="2427"/>
                    <a:pt x="1393" y="2327"/>
                    <a:pt x="1575" y="2232"/>
                  </a:cubicBezTo>
                  <a:cubicBezTo>
                    <a:pt x="1840" y="2097"/>
                    <a:pt x="2084" y="2040"/>
                    <a:pt x="2322" y="2040"/>
                  </a:cubicBezTo>
                  <a:close/>
                  <a:moveTo>
                    <a:pt x="4810" y="0"/>
                  </a:moveTo>
                  <a:cubicBezTo>
                    <a:pt x="4785" y="0"/>
                    <a:pt x="4759" y="10"/>
                    <a:pt x="4735" y="32"/>
                  </a:cubicBezTo>
                  <a:cubicBezTo>
                    <a:pt x="4184" y="531"/>
                    <a:pt x="3729" y="1148"/>
                    <a:pt x="3244" y="1728"/>
                  </a:cubicBezTo>
                  <a:cubicBezTo>
                    <a:pt x="2976" y="1613"/>
                    <a:pt x="2699" y="1534"/>
                    <a:pt x="2409" y="1534"/>
                  </a:cubicBezTo>
                  <a:cubicBezTo>
                    <a:pt x="2311" y="1534"/>
                    <a:pt x="2211" y="1543"/>
                    <a:pt x="2110" y="1563"/>
                  </a:cubicBezTo>
                  <a:cubicBezTo>
                    <a:pt x="1346" y="1712"/>
                    <a:pt x="0" y="2330"/>
                    <a:pt x="584" y="3303"/>
                  </a:cubicBezTo>
                  <a:cubicBezTo>
                    <a:pt x="779" y="3627"/>
                    <a:pt x="1029" y="3763"/>
                    <a:pt x="1311" y="3763"/>
                  </a:cubicBezTo>
                  <a:cubicBezTo>
                    <a:pt x="1930" y="3763"/>
                    <a:pt x="2704" y="3108"/>
                    <a:pt x="3378" y="2345"/>
                  </a:cubicBezTo>
                  <a:cubicBezTo>
                    <a:pt x="3419" y="2367"/>
                    <a:pt x="3458" y="2385"/>
                    <a:pt x="3499" y="2406"/>
                  </a:cubicBezTo>
                  <a:cubicBezTo>
                    <a:pt x="4520" y="2941"/>
                    <a:pt x="5335" y="3597"/>
                    <a:pt x="6524" y="3699"/>
                  </a:cubicBezTo>
                  <a:cubicBezTo>
                    <a:pt x="6526" y="3699"/>
                    <a:pt x="6528" y="3699"/>
                    <a:pt x="6530" y="3699"/>
                  </a:cubicBezTo>
                  <a:cubicBezTo>
                    <a:pt x="6605" y="3699"/>
                    <a:pt x="6603" y="3593"/>
                    <a:pt x="6542" y="3569"/>
                  </a:cubicBezTo>
                  <a:cubicBezTo>
                    <a:pt x="5547" y="3161"/>
                    <a:pt x="4682" y="2508"/>
                    <a:pt x="3747" y="1981"/>
                  </a:cubicBezTo>
                  <a:cubicBezTo>
                    <a:pt x="3734" y="1973"/>
                    <a:pt x="3719" y="1966"/>
                    <a:pt x="3705" y="1958"/>
                  </a:cubicBezTo>
                  <a:cubicBezTo>
                    <a:pt x="4295" y="1228"/>
                    <a:pt x="4763" y="482"/>
                    <a:pt x="4902" y="162"/>
                  </a:cubicBezTo>
                  <a:cubicBezTo>
                    <a:pt x="4937" y="80"/>
                    <a:pt x="4880" y="0"/>
                    <a:pt x="4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983625" y="3205325"/>
              <a:ext cx="46600" cy="64925"/>
            </a:xfrm>
            <a:custGeom>
              <a:avLst/>
              <a:gdLst/>
              <a:ahLst/>
              <a:cxnLst/>
              <a:rect l="l" t="t" r="r" b="b"/>
              <a:pathLst>
                <a:path w="1864" h="2597" extrusionOk="0">
                  <a:moveTo>
                    <a:pt x="1189" y="0"/>
                  </a:moveTo>
                  <a:cubicBezTo>
                    <a:pt x="1182" y="0"/>
                    <a:pt x="1176" y="1"/>
                    <a:pt x="1169" y="3"/>
                  </a:cubicBezTo>
                  <a:cubicBezTo>
                    <a:pt x="818" y="106"/>
                    <a:pt x="795" y="646"/>
                    <a:pt x="759" y="944"/>
                  </a:cubicBezTo>
                  <a:cubicBezTo>
                    <a:pt x="756" y="974"/>
                    <a:pt x="757" y="1002"/>
                    <a:pt x="756" y="1031"/>
                  </a:cubicBezTo>
                  <a:cubicBezTo>
                    <a:pt x="659" y="1044"/>
                    <a:pt x="562" y="1054"/>
                    <a:pt x="465" y="1077"/>
                  </a:cubicBezTo>
                  <a:cubicBezTo>
                    <a:pt x="306" y="1117"/>
                    <a:pt x="190" y="1233"/>
                    <a:pt x="37" y="1279"/>
                  </a:cubicBezTo>
                  <a:cubicBezTo>
                    <a:pt x="0" y="1290"/>
                    <a:pt x="6" y="1349"/>
                    <a:pt x="46" y="1349"/>
                  </a:cubicBezTo>
                  <a:cubicBezTo>
                    <a:pt x="46" y="1349"/>
                    <a:pt x="47" y="1349"/>
                    <a:pt x="47" y="1349"/>
                  </a:cubicBezTo>
                  <a:cubicBezTo>
                    <a:pt x="55" y="1349"/>
                    <a:pt x="63" y="1349"/>
                    <a:pt x="71" y="1349"/>
                  </a:cubicBezTo>
                  <a:cubicBezTo>
                    <a:pt x="195" y="1349"/>
                    <a:pt x="347" y="1416"/>
                    <a:pt x="465" y="1438"/>
                  </a:cubicBezTo>
                  <a:cubicBezTo>
                    <a:pt x="559" y="1453"/>
                    <a:pt x="652" y="1461"/>
                    <a:pt x="748" y="1463"/>
                  </a:cubicBezTo>
                  <a:cubicBezTo>
                    <a:pt x="767" y="1833"/>
                    <a:pt x="849" y="2186"/>
                    <a:pt x="954" y="2563"/>
                  </a:cubicBezTo>
                  <a:cubicBezTo>
                    <a:pt x="961" y="2586"/>
                    <a:pt x="980" y="2597"/>
                    <a:pt x="999" y="2597"/>
                  </a:cubicBezTo>
                  <a:cubicBezTo>
                    <a:pt x="1018" y="2597"/>
                    <a:pt x="1037" y="2586"/>
                    <a:pt x="1045" y="2563"/>
                  </a:cubicBezTo>
                  <a:cubicBezTo>
                    <a:pt x="1141" y="2209"/>
                    <a:pt x="1200" y="1845"/>
                    <a:pt x="1223" y="1477"/>
                  </a:cubicBezTo>
                  <a:cubicBezTo>
                    <a:pt x="1251" y="1478"/>
                    <a:pt x="1280" y="1479"/>
                    <a:pt x="1308" y="1479"/>
                  </a:cubicBezTo>
                  <a:cubicBezTo>
                    <a:pt x="1458" y="1479"/>
                    <a:pt x="1606" y="1465"/>
                    <a:pt x="1720" y="1407"/>
                  </a:cubicBezTo>
                  <a:cubicBezTo>
                    <a:pt x="1858" y="1335"/>
                    <a:pt x="1863" y="1102"/>
                    <a:pt x="1719" y="1031"/>
                  </a:cubicBezTo>
                  <a:cubicBezTo>
                    <a:pt x="1620" y="983"/>
                    <a:pt x="1498" y="968"/>
                    <a:pt x="1373" y="968"/>
                  </a:cubicBezTo>
                  <a:cubicBezTo>
                    <a:pt x="1335" y="968"/>
                    <a:pt x="1296" y="970"/>
                    <a:pt x="1258" y="972"/>
                  </a:cubicBezTo>
                  <a:cubicBezTo>
                    <a:pt x="1300" y="654"/>
                    <a:pt x="1371" y="277"/>
                    <a:pt x="1253" y="37"/>
                  </a:cubicBezTo>
                  <a:cubicBezTo>
                    <a:pt x="1240" y="13"/>
                    <a:pt x="1215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1084675" y="3205425"/>
              <a:ext cx="242025" cy="92500"/>
            </a:xfrm>
            <a:custGeom>
              <a:avLst/>
              <a:gdLst/>
              <a:ahLst/>
              <a:cxnLst/>
              <a:rect l="l" t="t" r="r" b="b"/>
              <a:pathLst>
                <a:path w="9681" h="3700" extrusionOk="0">
                  <a:moveTo>
                    <a:pt x="4761" y="766"/>
                  </a:moveTo>
                  <a:cubicBezTo>
                    <a:pt x="4963" y="766"/>
                    <a:pt x="5185" y="854"/>
                    <a:pt x="5403" y="1052"/>
                  </a:cubicBezTo>
                  <a:cubicBezTo>
                    <a:pt x="5876" y="1480"/>
                    <a:pt x="5292" y="2359"/>
                    <a:pt x="4633" y="2359"/>
                  </a:cubicBezTo>
                  <a:cubicBezTo>
                    <a:pt x="4400" y="2359"/>
                    <a:pt x="4158" y="2249"/>
                    <a:pt x="3950" y="1970"/>
                  </a:cubicBezTo>
                  <a:cubicBezTo>
                    <a:pt x="3960" y="1872"/>
                    <a:pt x="3973" y="1775"/>
                    <a:pt x="3979" y="1677"/>
                  </a:cubicBezTo>
                  <a:cubicBezTo>
                    <a:pt x="4018" y="1136"/>
                    <a:pt x="4347" y="766"/>
                    <a:pt x="4761" y="766"/>
                  </a:cubicBezTo>
                  <a:close/>
                  <a:moveTo>
                    <a:pt x="8712" y="2135"/>
                  </a:moveTo>
                  <a:cubicBezTo>
                    <a:pt x="8774" y="2264"/>
                    <a:pt x="8820" y="2400"/>
                    <a:pt x="8851" y="2540"/>
                  </a:cubicBezTo>
                  <a:cubicBezTo>
                    <a:pt x="8876" y="2645"/>
                    <a:pt x="8891" y="2753"/>
                    <a:pt x="8894" y="2861"/>
                  </a:cubicBezTo>
                  <a:cubicBezTo>
                    <a:pt x="8906" y="3020"/>
                    <a:pt x="8764" y="3114"/>
                    <a:pt x="8628" y="3114"/>
                  </a:cubicBezTo>
                  <a:cubicBezTo>
                    <a:pt x="8494" y="3114"/>
                    <a:pt x="8366" y="3022"/>
                    <a:pt x="8399" y="2807"/>
                  </a:cubicBezTo>
                  <a:cubicBezTo>
                    <a:pt x="8435" y="2581"/>
                    <a:pt x="8559" y="2353"/>
                    <a:pt x="8712" y="2135"/>
                  </a:cubicBezTo>
                  <a:close/>
                  <a:moveTo>
                    <a:pt x="1597" y="1"/>
                  </a:moveTo>
                  <a:cubicBezTo>
                    <a:pt x="947" y="1"/>
                    <a:pt x="680" y="432"/>
                    <a:pt x="679" y="976"/>
                  </a:cubicBezTo>
                  <a:cubicBezTo>
                    <a:pt x="275" y="1455"/>
                    <a:pt x="29" y="2051"/>
                    <a:pt x="3" y="2738"/>
                  </a:cubicBezTo>
                  <a:cubicBezTo>
                    <a:pt x="0" y="2799"/>
                    <a:pt x="51" y="2833"/>
                    <a:pt x="101" y="2833"/>
                  </a:cubicBezTo>
                  <a:cubicBezTo>
                    <a:pt x="141" y="2833"/>
                    <a:pt x="181" y="2811"/>
                    <a:pt x="192" y="2764"/>
                  </a:cubicBezTo>
                  <a:cubicBezTo>
                    <a:pt x="301" y="2320"/>
                    <a:pt x="493" y="1900"/>
                    <a:pt x="756" y="1528"/>
                  </a:cubicBezTo>
                  <a:cubicBezTo>
                    <a:pt x="818" y="1757"/>
                    <a:pt x="908" y="1980"/>
                    <a:pt x="1026" y="2189"/>
                  </a:cubicBezTo>
                  <a:cubicBezTo>
                    <a:pt x="1423" y="2890"/>
                    <a:pt x="1991" y="3266"/>
                    <a:pt x="2544" y="3266"/>
                  </a:cubicBezTo>
                  <a:cubicBezTo>
                    <a:pt x="2974" y="3266"/>
                    <a:pt x="3394" y="3040"/>
                    <a:pt x="3718" y="2564"/>
                  </a:cubicBezTo>
                  <a:cubicBezTo>
                    <a:pt x="3735" y="2600"/>
                    <a:pt x="3748" y="2638"/>
                    <a:pt x="3766" y="2671"/>
                  </a:cubicBezTo>
                  <a:cubicBezTo>
                    <a:pt x="3776" y="2690"/>
                    <a:pt x="3791" y="2698"/>
                    <a:pt x="3807" y="2698"/>
                  </a:cubicBezTo>
                  <a:cubicBezTo>
                    <a:pt x="3835" y="2698"/>
                    <a:pt x="3865" y="2673"/>
                    <a:pt x="3868" y="2643"/>
                  </a:cubicBezTo>
                  <a:lnTo>
                    <a:pt x="3874" y="2594"/>
                  </a:lnTo>
                  <a:cubicBezTo>
                    <a:pt x="4105" y="2782"/>
                    <a:pt x="4363" y="2890"/>
                    <a:pt x="4642" y="2890"/>
                  </a:cubicBezTo>
                  <a:cubicBezTo>
                    <a:pt x="4858" y="2890"/>
                    <a:pt x="5086" y="2824"/>
                    <a:pt x="5323" y="2681"/>
                  </a:cubicBezTo>
                  <a:cubicBezTo>
                    <a:pt x="5552" y="2540"/>
                    <a:pt x="5756" y="2299"/>
                    <a:pt x="5889" y="2025"/>
                  </a:cubicBezTo>
                  <a:cubicBezTo>
                    <a:pt x="6327" y="1680"/>
                    <a:pt x="6755" y="1309"/>
                    <a:pt x="7168" y="937"/>
                  </a:cubicBezTo>
                  <a:cubicBezTo>
                    <a:pt x="7572" y="1213"/>
                    <a:pt x="8008" y="1429"/>
                    <a:pt x="8387" y="1747"/>
                  </a:cubicBezTo>
                  <a:cubicBezTo>
                    <a:pt x="8215" y="2002"/>
                    <a:pt x="8061" y="2266"/>
                    <a:pt x="7949" y="2553"/>
                  </a:cubicBezTo>
                  <a:cubicBezTo>
                    <a:pt x="7743" y="3076"/>
                    <a:pt x="8160" y="3700"/>
                    <a:pt x="8721" y="3700"/>
                  </a:cubicBezTo>
                  <a:cubicBezTo>
                    <a:pt x="8776" y="3700"/>
                    <a:pt x="8832" y="3694"/>
                    <a:pt x="8889" y="3681"/>
                  </a:cubicBezTo>
                  <a:cubicBezTo>
                    <a:pt x="9558" y="3534"/>
                    <a:pt x="9409" y="2661"/>
                    <a:pt x="9261" y="2179"/>
                  </a:cubicBezTo>
                  <a:cubicBezTo>
                    <a:pt x="9209" y="2015"/>
                    <a:pt x="9130" y="1861"/>
                    <a:pt x="9027" y="1723"/>
                  </a:cubicBezTo>
                  <a:cubicBezTo>
                    <a:pt x="9130" y="1595"/>
                    <a:pt x="9227" y="1473"/>
                    <a:pt x="9306" y="1359"/>
                  </a:cubicBezTo>
                  <a:cubicBezTo>
                    <a:pt x="9527" y="1039"/>
                    <a:pt x="9660" y="553"/>
                    <a:pt x="9680" y="166"/>
                  </a:cubicBezTo>
                  <a:cubicBezTo>
                    <a:pt x="9681" y="131"/>
                    <a:pt x="9654" y="113"/>
                    <a:pt x="9626" y="113"/>
                  </a:cubicBezTo>
                  <a:cubicBezTo>
                    <a:pt x="9603" y="113"/>
                    <a:pt x="9580" y="125"/>
                    <a:pt x="9571" y="151"/>
                  </a:cubicBezTo>
                  <a:cubicBezTo>
                    <a:pt x="9427" y="615"/>
                    <a:pt x="8983" y="960"/>
                    <a:pt x="8681" y="1341"/>
                  </a:cubicBezTo>
                  <a:cubicBezTo>
                    <a:pt x="8259" y="978"/>
                    <a:pt x="7708" y="724"/>
                    <a:pt x="7267" y="442"/>
                  </a:cubicBezTo>
                  <a:cubicBezTo>
                    <a:pt x="7231" y="419"/>
                    <a:pt x="7191" y="409"/>
                    <a:pt x="7151" y="409"/>
                  </a:cubicBezTo>
                  <a:cubicBezTo>
                    <a:pt x="7089" y="409"/>
                    <a:pt x="7027" y="434"/>
                    <a:pt x="6983" y="478"/>
                  </a:cubicBezTo>
                  <a:cubicBezTo>
                    <a:pt x="6701" y="755"/>
                    <a:pt x="6327" y="1019"/>
                    <a:pt x="6030" y="1329"/>
                  </a:cubicBezTo>
                  <a:cubicBezTo>
                    <a:pt x="6023" y="1211"/>
                    <a:pt x="5994" y="1094"/>
                    <a:pt x="5941" y="988"/>
                  </a:cubicBezTo>
                  <a:cubicBezTo>
                    <a:pt x="5709" y="533"/>
                    <a:pt x="5190" y="261"/>
                    <a:pt x="4683" y="261"/>
                  </a:cubicBezTo>
                  <a:cubicBezTo>
                    <a:pt x="4417" y="261"/>
                    <a:pt x="4154" y="335"/>
                    <a:pt x="3937" y="497"/>
                  </a:cubicBezTo>
                  <a:cubicBezTo>
                    <a:pt x="3492" y="829"/>
                    <a:pt x="3423" y="1403"/>
                    <a:pt x="3520" y="1936"/>
                  </a:cubicBezTo>
                  <a:cubicBezTo>
                    <a:pt x="3517" y="1941"/>
                    <a:pt x="3510" y="1943"/>
                    <a:pt x="3508" y="1947"/>
                  </a:cubicBezTo>
                  <a:cubicBezTo>
                    <a:pt x="3243" y="2519"/>
                    <a:pt x="2896" y="2791"/>
                    <a:pt x="2530" y="2791"/>
                  </a:cubicBezTo>
                  <a:cubicBezTo>
                    <a:pt x="2180" y="2791"/>
                    <a:pt x="1813" y="2543"/>
                    <a:pt x="1484" y="2072"/>
                  </a:cubicBezTo>
                  <a:cubicBezTo>
                    <a:pt x="1294" y="1801"/>
                    <a:pt x="1135" y="1436"/>
                    <a:pt x="1094" y="1117"/>
                  </a:cubicBezTo>
                  <a:cubicBezTo>
                    <a:pt x="1369" y="837"/>
                    <a:pt x="1697" y="615"/>
                    <a:pt x="2060" y="463"/>
                  </a:cubicBezTo>
                  <a:cubicBezTo>
                    <a:pt x="2232" y="391"/>
                    <a:pt x="2281" y="114"/>
                    <a:pt x="2060" y="61"/>
                  </a:cubicBezTo>
                  <a:cubicBezTo>
                    <a:pt x="1888" y="20"/>
                    <a:pt x="1734" y="1"/>
                    <a:pt x="1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1314675" y="3130575"/>
              <a:ext cx="57925" cy="56875"/>
            </a:xfrm>
            <a:custGeom>
              <a:avLst/>
              <a:gdLst/>
              <a:ahLst/>
              <a:cxnLst/>
              <a:rect l="l" t="t" r="r" b="b"/>
              <a:pathLst>
                <a:path w="2317" h="2275" extrusionOk="0">
                  <a:moveTo>
                    <a:pt x="624" y="1"/>
                  </a:moveTo>
                  <a:cubicBezTo>
                    <a:pt x="317" y="1"/>
                    <a:pt x="49" y="436"/>
                    <a:pt x="61" y="780"/>
                  </a:cubicBezTo>
                  <a:cubicBezTo>
                    <a:pt x="61" y="825"/>
                    <a:pt x="99" y="856"/>
                    <a:pt x="139" y="856"/>
                  </a:cubicBezTo>
                  <a:cubicBezTo>
                    <a:pt x="158" y="856"/>
                    <a:pt x="177" y="849"/>
                    <a:pt x="193" y="834"/>
                  </a:cubicBezTo>
                  <a:cubicBezTo>
                    <a:pt x="288" y="736"/>
                    <a:pt x="433" y="497"/>
                    <a:pt x="539" y="497"/>
                  </a:cubicBezTo>
                  <a:cubicBezTo>
                    <a:pt x="579" y="497"/>
                    <a:pt x="613" y="530"/>
                    <a:pt x="637" y="617"/>
                  </a:cubicBezTo>
                  <a:cubicBezTo>
                    <a:pt x="754" y="1036"/>
                    <a:pt x="429" y="1479"/>
                    <a:pt x="155" y="1748"/>
                  </a:cubicBezTo>
                  <a:cubicBezTo>
                    <a:pt x="1" y="1900"/>
                    <a:pt x="116" y="2166"/>
                    <a:pt x="329" y="2168"/>
                  </a:cubicBezTo>
                  <a:cubicBezTo>
                    <a:pt x="649" y="2174"/>
                    <a:pt x="969" y="2202"/>
                    <a:pt x="1284" y="2254"/>
                  </a:cubicBezTo>
                  <a:cubicBezTo>
                    <a:pt x="1383" y="2270"/>
                    <a:pt x="1483" y="2275"/>
                    <a:pt x="1583" y="2275"/>
                  </a:cubicBezTo>
                  <a:cubicBezTo>
                    <a:pt x="1741" y="2275"/>
                    <a:pt x="1898" y="2263"/>
                    <a:pt x="2055" y="2263"/>
                  </a:cubicBezTo>
                  <a:cubicBezTo>
                    <a:pt x="2115" y="2263"/>
                    <a:pt x="2174" y="2265"/>
                    <a:pt x="2233" y="2269"/>
                  </a:cubicBezTo>
                  <a:cubicBezTo>
                    <a:pt x="2234" y="2269"/>
                    <a:pt x="2235" y="2269"/>
                    <a:pt x="2237" y="2269"/>
                  </a:cubicBezTo>
                  <a:cubicBezTo>
                    <a:pt x="2295" y="2269"/>
                    <a:pt x="2316" y="2182"/>
                    <a:pt x="2264" y="2154"/>
                  </a:cubicBezTo>
                  <a:cubicBezTo>
                    <a:pt x="1981" y="2012"/>
                    <a:pt x="1731" y="1839"/>
                    <a:pt x="1421" y="1756"/>
                  </a:cubicBezTo>
                  <a:cubicBezTo>
                    <a:pt x="1236" y="1705"/>
                    <a:pt x="1039" y="1687"/>
                    <a:pt x="841" y="1680"/>
                  </a:cubicBezTo>
                  <a:cubicBezTo>
                    <a:pt x="1134" y="1234"/>
                    <a:pt x="1305" y="657"/>
                    <a:pt x="973" y="214"/>
                  </a:cubicBezTo>
                  <a:cubicBezTo>
                    <a:pt x="860" y="62"/>
                    <a:pt x="739" y="1"/>
                    <a:pt x="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1341275" y="3200550"/>
              <a:ext cx="123950" cy="85250"/>
            </a:xfrm>
            <a:custGeom>
              <a:avLst/>
              <a:gdLst/>
              <a:ahLst/>
              <a:cxnLst/>
              <a:rect l="l" t="t" r="r" b="b"/>
              <a:pathLst>
                <a:path w="4958" h="3410" extrusionOk="0">
                  <a:moveTo>
                    <a:pt x="855" y="1190"/>
                  </a:moveTo>
                  <a:cubicBezTo>
                    <a:pt x="1117" y="1190"/>
                    <a:pt x="1415" y="1341"/>
                    <a:pt x="1712" y="1552"/>
                  </a:cubicBezTo>
                  <a:cubicBezTo>
                    <a:pt x="1509" y="1668"/>
                    <a:pt x="1297" y="1772"/>
                    <a:pt x="1081" y="1862"/>
                  </a:cubicBezTo>
                  <a:cubicBezTo>
                    <a:pt x="953" y="1914"/>
                    <a:pt x="806" y="1967"/>
                    <a:pt x="664" y="1967"/>
                  </a:cubicBezTo>
                  <a:cubicBezTo>
                    <a:pt x="636" y="1967"/>
                    <a:pt x="608" y="1965"/>
                    <a:pt x="580" y="1960"/>
                  </a:cubicBezTo>
                  <a:cubicBezTo>
                    <a:pt x="341" y="1921"/>
                    <a:pt x="567" y="1216"/>
                    <a:pt x="797" y="1193"/>
                  </a:cubicBezTo>
                  <a:cubicBezTo>
                    <a:pt x="816" y="1191"/>
                    <a:pt x="835" y="1190"/>
                    <a:pt x="855" y="1190"/>
                  </a:cubicBezTo>
                  <a:close/>
                  <a:moveTo>
                    <a:pt x="4402" y="0"/>
                  </a:moveTo>
                  <a:cubicBezTo>
                    <a:pt x="4397" y="0"/>
                    <a:pt x="4392" y="1"/>
                    <a:pt x="4388" y="2"/>
                  </a:cubicBezTo>
                  <a:cubicBezTo>
                    <a:pt x="3637" y="154"/>
                    <a:pt x="2957" y="783"/>
                    <a:pt x="2323" y="1183"/>
                  </a:cubicBezTo>
                  <a:cubicBezTo>
                    <a:pt x="2245" y="1232"/>
                    <a:pt x="2167" y="1281"/>
                    <a:pt x="2088" y="1329"/>
                  </a:cubicBezTo>
                  <a:cubicBezTo>
                    <a:pt x="1604" y="1016"/>
                    <a:pt x="1144" y="791"/>
                    <a:pt x="785" y="791"/>
                  </a:cubicBezTo>
                  <a:cubicBezTo>
                    <a:pt x="427" y="791"/>
                    <a:pt x="169" y="1014"/>
                    <a:pt x="85" y="1591"/>
                  </a:cubicBezTo>
                  <a:cubicBezTo>
                    <a:pt x="1" y="2163"/>
                    <a:pt x="286" y="2346"/>
                    <a:pt x="656" y="2346"/>
                  </a:cubicBezTo>
                  <a:cubicBezTo>
                    <a:pt x="929" y="2346"/>
                    <a:pt x="1248" y="2246"/>
                    <a:pt x="1501" y="2129"/>
                  </a:cubicBezTo>
                  <a:cubicBezTo>
                    <a:pt x="1694" y="2039"/>
                    <a:pt x="1885" y="1939"/>
                    <a:pt x="2073" y="1832"/>
                  </a:cubicBezTo>
                  <a:cubicBezTo>
                    <a:pt x="2455" y="2152"/>
                    <a:pt x="2810" y="2512"/>
                    <a:pt x="3054" y="2699"/>
                  </a:cubicBezTo>
                  <a:cubicBezTo>
                    <a:pt x="3504" y="3046"/>
                    <a:pt x="3990" y="3410"/>
                    <a:pt x="4550" y="3410"/>
                  </a:cubicBezTo>
                  <a:cubicBezTo>
                    <a:pt x="4663" y="3410"/>
                    <a:pt x="4778" y="3395"/>
                    <a:pt x="4896" y="3363"/>
                  </a:cubicBezTo>
                  <a:cubicBezTo>
                    <a:pt x="4957" y="3347"/>
                    <a:pt x="4937" y="3269"/>
                    <a:pt x="4883" y="3263"/>
                  </a:cubicBezTo>
                  <a:cubicBezTo>
                    <a:pt x="4465" y="3212"/>
                    <a:pt x="3463" y="2297"/>
                    <a:pt x="2478" y="1595"/>
                  </a:cubicBezTo>
                  <a:cubicBezTo>
                    <a:pt x="3180" y="1162"/>
                    <a:pt x="3850" y="643"/>
                    <a:pt x="4462" y="130"/>
                  </a:cubicBezTo>
                  <a:cubicBezTo>
                    <a:pt x="4520" y="79"/>
                    <a:pt x="4464" y="0"/>
                    <a:pt x="4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1513875" y="3190175"/>
              <a:ext cx="98575" cy="14200"/>
            </a:xfrm>
            <a:custGeom>
              <a:avLst/>
              <a:gdLst/>
              <a:ahLst/>
              <a:cxnLst/>
              <a:rect l="l" t="t" r="r" b="b"/>
              <a:pathLst>
                <a:path w="3943" h="568" extrusionOk="0">
                  <a:moveTo>
                    <a:pt x="3143" y="0"/>
                  </a:moveTo>
                  <a:cubicBezTo>
                    <a:pt x="2786" y="0"/>
                    <a:pt x="2421" y="53"/>
                    <a:pt x="2075" y="67"/>
                  </a:cubicBezTo>
                  <a:cubicBezTo>
                    <a:pt x="1390" y="94"/>
                    <a:pt x="715" y="133"/>
                    <a:pt x="59" y="340"/>
                  </a:cubicBezTo>
                  <a:cubicBezTo>
                    <a:pt x="10" y="354"/>
                    <a:pt x="0" y="441"/>
                    <a:pt x="59" y="451"/>
                  </a:cubicBezTo>
                  <a:cubicBezTo>
                    <a:pt x="468" y="518"/>
                    <a:pt x="875" y="536"/>
                    <a:pt x="1283" y="536"/>
                  </a:cubicBezTo>
                  <a:cubicBezTo>
                    <a:pt x="1546" y="536"/>
                    <a:pt x="1810" y="529"/>
                    <a:pt x="2075" y="522"/>
                  </a:cubicBezTo>
                  <a:cubicBezTo>
                    <a:pt x="2664" y="507"/>
                    <a:pt x="3312" y="568"/>
                    <a:pt x="3847" y="304"/>
                  </a:cubicBezTo>
                  <a:cubicBezTo>
                    <a:pt x="3942" y="258"/>
                    <a:pt x="3908" y="123"/>
                    <a:pt x="3821" y="94"/>
                  </a:cubicBezTo>
                  <a:cubicBezTo>
                    <a:pt x="3604" y="23"/>
                    <a:pt x="3375" y="0"/>
                    <a:pt x="3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1526825" y="3209625"/>
              <a:ext cx="90625" cy="13175"/>
            </a:xfrm>
            <a:custGeom>
              <a:avLst/>
              <a:gdLst/>
              <a:ahLst/>
              <a:cxnLst/>
              <a:rect l="l" t="t" r="r" b="b"/>
              <a:pathLst>
                <a:path w="3625" h="527" extrusionOk="0">
                  <a:moveTo>
                    <a:pt x="1000" y="0"/>
                  </a:moveTo>
                  <a:cubicBezTo>
                    <a:pt x="615" y="0"/>
                    <a:pt x="207" y="46"/>
                    <a:pt x="12" y="264"/>
                  </a:cubicBezTo>
                  <a:cubicBezTo>
                    <a:pt x="1" y="275"/>
                    <a:pt x="1" y="293"/>
                    <a:pt x="12" y="306"/>
                  </a:cubicBezTo>
                  <a:cubicBezTo>
                    <a:pt x="185" y="494"/>
                    <a:pt x="509" y="523"/>
                    <a:pt x="811" y="523"/>
                  </a:cubicBezTo>
                  <a:cubicBezTo>
                    <a:pt x="950" y="523"/>
                    <a:pt x="1084" y="517"/>
                    <a:pt x="1196" y="517"/>
                  </a:cubicBezTo>
                  <a:cubicBezTo>
                    <a:pt x="1219" y="517"/>
                    <a:pt x="1240" y="517"/>
                    <a:pt x="1260" y="518"/>
                  </a:cubicBezTo>
                  <a:cubicBezTo>
                    <a:pt x="1496" y="525"/>
                    <a:pt x="1731" y="527"/>
                    <a:pt x="1966" y="527"/>
                  </a:cubicBezTo>
                  <a:cubicBezTo>
                    <a:pt x="2367" y="527"/>
                    <a:pt x="2767" y="521"/>
                    <a:pt x="3168" y="521"/>
                  </a:cubicBezTo>
                  <a:cubicBezTo>
                    <a:pt x="3297" y="521"/>
                    <a:pt x="3427" y="521"/>
                    <a:pt x="3557" y="523"/>
                  </a:cubicBezTo>
                  <a:cubicBezTo>
                    <a:pt x="3603" y="523"/>
                    <a:pt x="3624" y="456"/>
                    <a:pt x="3582" y="433"/>
                  </a:cubicBezTo>
                  <a:cubicBezTo>
                    <a:pt x="2957" y="114"/>
                    <a:pt x="2350" y="37"/>
                    <a:pt x="1653" y="23"/>
                  </a:cubicBezTo>
                  <a:cubicBezTo>
                    <a:pt x="1488" y="19"/>
                    <a:pt x="1249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1656425" y="3137375"/>
              <a:ext cx="62000" cy="145100"/>
            </a:xfrm>
            <a:custGeom>
              <a:avLst/>
              <a:gdLst/>
              <a:ahLst/>
              <a:cxnLst/>
              <a:rect l="l" t="t" r="r" b="b"/>
              <a:pathLst>
                <a:path w="2480" h="5804" extrusionOk="0">
                  <a:moveTo>
                    <a:pt x="2063" y="1"/>
                  </a:moveTo>
                  <a:cubicBezTo>
                    <a:pt x="2000" y="1"/>
                    <a:pt x="1939" y="33"/>
                    <a:pt x="1902" y="112"/>
                  </a:cubicBezTo>
                  <a:cubicBezTo>
                    <a:pt x="1395" y="1170"/>
                    <a:pt x="540" y="1999"/>
                    <a:pt x="30" y="3045"/>
                  </a:cubicBezTo>
                  <a:cubicBezTo>
                    <a:pt x="0" y="3096"/>
                    <a:pt x="43" y="3147"/>
                    <a:pt x="89" y="3147"/>
                  </a:cubicBezTo>
                  <a:cubicBezTo>
                    <a:pt x="105" y="3147"/>
                    <a:pt x="121" y="3141"/>
                    <a:pt x="135" y="3128"/>
                  </a:cubicBezTo>
                  <a:cubicBezTo>
                    <a:pt x="747" y="2622"/>
                    <a:pt x="1283" y="1974"/>
                    <a:pt x="1726" y="1285"/>
                  </a:cubicBezTo>
                  <a:lnTo>
                    <a:pt x="1726" y="1285"/>
                  </a:lnTo>
                  <a:cubicBezTo>
                    <a:pt x="1590" y="2778"/>
                    <a:pt x="1728" y="4310"/>
                    <a:pt x="2031" y="5762"/>
                  </a:cubicBezTo>
                  <a:cubicBezTo>
                    <a:pt x="2037" y="5789"/>
                    <a:pt x="2063" y="5803"/>
                    <a:pt x="2088" y="5803"/>
                  </a:cubicBezTo>
                  <a:cubicBezTo>
                    <a:pt x="2114" y="5803"/>
                    <a:pt x="2139" y="5790"/>
                    <a:pt x="2144" y="5762"/>
                  </a:cubicBezTo>
                  <a:cubicBezTo>
                    <a:pt x="2479" y="3943"/>
                    <a:pt x="1974" y="2110"/>
                    <a:pt x="2295" y="278"/>
                  </a:cubicBezTo>
                  <a:cubicBezTo>
                    <a:pt x="2322" y="130"/>
                    <a:pt x="218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1749550" y="2896675"/>
              <a:ext cx="120475" cy="87100"/>
            </a:xfrm>
            <a:custGeom>
              <a:avLst/>
              <a:gdLst/>
              <a:ahLst/>
              <a:cxnLst/>
              <a:rect l="l" t="t" r="r" b="b"/>
              <a:pathLst>
                <a:path w="4819" h="3484" extrusionOk="0">
                  <a:moveTo>
                    <a:pt x="2691" y="587"/>
                  </a:moveTo>
                  <a:lnTo>
                    <a:pt x="2691" y="587"/>
                  </a:lnTo>
                  <a:cubicBezTo>
                    <a:pt x="2470" y="1010"/>
                    <a:pt x="2394" y="1494"/>
                    <a:pt x="2479" y="1963"/>
                  </a:cubicBezTo>
                  <a:cubicBezTo>
                    <a:pt x="2146" y="2363"/>
                    <a:pt x="1690" y="2652"/>
                    <a:pt x="1248" y="2652"/>
                  </a:cubicBezTo>
                  <a:cubicBezTo>
                    <a:pt x="1242" y="2652"/>
                    <a:pt x="1236" y="2652"/>
                    <a:pt x="1229" y="2652"/>
                  </a:cubicBezTo>
                  <a:cubicBezTo>
                    <a:pt x="890" y="2646"/>
                    <a:pt x="744" y="2132"/>
                    <a:pt x="790" y="1881"/>
                  </a:cubicBezTo>
                  <a:cubicBezTo>
                    <a:pt x="859" y="1502"/>
                    <a:pt x="1264" y="1212"/>
                    <a:pt x="1561" y="1018"/>
                  </a:cubicBezTo>
                  <a:cubicBezTo>
                    <a:pt x="1918" y="785"/>
                    <a:pt x="2301" y="690"/>
                    <a:pt x="2691" y="587"/>
                  </a:cubicBezTo>
                  <a:close/>
                  <a:moveTo>
                    <a:pt x="3261" y="1"/>
                  </a:moveTo>
                  <a:cubicBezTo>
                    <a:pt x="3183" y="1"/>
                    <a:pt x="3104" y="30"/>
                    <a:pt x="3039" y="96"/>
                  </a:cubicBezTo>
                  <a:cubicBezTo>
                    <a:pt x="3014" y="123"/>
                    <a:pt x="2996" y="151"/>
                    <a:pt x="2973" y="177"/>
                  </a:cubicBezTo>
                  <a:cubicBezTo>
                    <a:pt x="2854" y="135"/>
                    <a:pt x="2728" y="116"/>
                    <a:pt x="2598" y="116"/>
                  </a:cubicBezTo>
                  <a:cubicBezTo>
                    <a:pt x="1955" y="116"/>
                    <a:pt x="1226" y="572"/>
                    <a:pt x="805" y="923"/>
                  </a:cubicBezTo>
                  <a:cubicBezTo>
                    <a:pt x="153" y="1468"/>
                    <a:pt x="1" y="2459"/>
                    <a:pt x="668" y="3059"/>
                  </a:cubicBezTo>
                  <a:cubicBezTo>
                    <a:pt x="859" y="3230"/>
                    <a:pt x="1076" y="3298"/>
                    <a:pt x="1301" y="3298"/>
                  </a:cubicBezTo>
                  <a:cubicBezTo>
                    <a:pt x="1808" y="3298"/>
                    <a:pt x="2352" y="2950"/>
                    <a:pt x="2704" y="2649"/>
                  </a:cubicBezTo>
                  <a:cubicBezTo>
                    <a:pt x="2704" y="2649"/>
                    <a:pt x="2704" y="2647"/>
                    <a:pt x="2706" y="2646"/>
                  </a:cubicBezTo>
                  <a:cubicBezTo>
                    <a:pt x="2714" y="2662"/>
                    <a:pt x="2719" y="2680"/>
                    <a:pt x="2729" y="2696"/>
                  </a:cubicBezTo>
                  <a:cubicBezTo>
                    <a:pt x="2960" y="3128"/>
                    <a:pt x="3528" y="3483"/>
                    <a:pt x="4025" y="3483"/>
                  </a:cubicBezTo>
                  <a:cubicBezTo>
                    <a:pt x="4349" y="3483"/>
                    <a:pt x="4642" y="3332"/>
                    <a:pt x="4791" y="2951"/>
                  </a:cubicBezTo>
                  <a:cubicBezTo>
                    <a:pt x="4819" y="2882"/>
                    <a:pt x="4769" y="2806"/>
                    <a:pt x="4702" y="2782"/>
                  </a:cubicBezTo>
                  <a:cubicBezTo>
                    <a:pt x="4231" y="2614"/>
                    <a:pt x="3734" y="2808"/>
                    <a:pt x="3401" y="2339"/>
                  </a:cubicBezTo>
                  <a:cubicBezTo>
                    <a:pt x="3336" y="2242"/>
                    <a:pt x="3283" y="2139"/>
                    <a:pt x="3247" y="2029"/>
                  </a:cubicBezTo>
                  <a:cubicBezTo>
                    <a:pt x="3597" y="1507"/>
                    <a:pt x="3792" y="872"/>
                    <a:pt x="3616" y="272"/>
                  </a:cubicBezTo>
                  <a:cubicBezTo>
                    <a:pt x="3570" y="114"/>
                    <a:pt x="3416" y="1"/>
                    <a:pt x="3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1871600" y="2880200"/>
              <a:ext cx="105225" cy="115925"/>
            </a:xfrm>
            <a:custGeom>
              <a:avLst/>
              <a:gdLst/>
              <a:ahLst/>
              <a:cxnLst/>
              <a:rect l="l" t="t" r="r" b="b"/>
              <a:pathLst>
                <a:path w="4209" h="4637" extrusionOk="0">
                  <a:moveTo>
                    <a:pt x="1073" y="1"/>
                  </a:moveTo>
                  <a:cubicBezTo>
                    <a:pt x="430" y="1"/>
                    <a:pt x="0" y="915"/>
                    <a:pt x="270" y="1451"/>
                  </a:cubicBezTo>
                  <a:cubicBezTo>
                    <a:pt x="280" y="1469"/>
                    <a:pt x="298" y="1478"/>
                    <a:pt x="317" y="1478"/>
                  </a:cubicBezTo>
                  <a:cubicBezTo>
                    <a:pt x="334" y="1478"/>
                    <a:pt x="351" y="1471"/>
                    <a:pt x="362" y="1454"/>
                  </a:cubicBezTo>
                  <a:cubicBezTo>
                    <a:pt x="478" y="1301"/>
                    <a:pt x="816" y="569"/>
                    <a:pt x="1128" y="569"/>
                  </a:cubicBezTo>
                  <a:cubicBezTo>
                    <a:pt x="1216" y="569"/>
                    <a:pt x="1302" y="627"/>
                    <a:pt x="1380" y="772"/>
                  </a:cubicBezTo>
                  <a:cubicBezTo>
                    <a:pt x="1493" y="980"/>
                    <a:pt x="1526" y="1246"/>
                    <a:pt x="1571" y="1476"/>
                  </a:cubicBezTo>
                  <a:cubicBezTo>
                    <a:pt x="1633" y="1795"/>
                    <a:pt x="1682" y="2119"/>
                    <a:pt x="1743" y="2438"/>
                  </a:cubicBezTo>
                  <a:cubicBezTo>
                    <a:pt x="1244" y="3049"/>
                    <a:pt x="714" y="3748"/>
                    <a:pt x="649" y="4514"/>
                  </a:cubicBezTo>
                  <a:cubicBezTo>
                    <a:pt x="643" y="4588"/>
                    <a:pt x="707" y="4637"/>
                    <a:pt x="772" y="4637"/>
                  </a:cubicBezTo>
                  <a:cubicBezTo>
                    <a:pt x="801" y="4637"/>
                    <a:pt x="829" y="4627"/>
                    <a:pt x="852" y="4607"/>
                  </a:cubicBezTo>
                  <a:cubicBezTo>
                    <a:pt x="1287" y="4210"/>
                    <a:pt x="1597" y="3659"/>
                    <a:pt x="1917" y="3136"/>
                  </a:cubicBezTo>
                  <a:cubicBezTo>
                    <a:pt x="1923" y="3157"/>
                    <a:pt x="1927" y="3178"/>
                    <a:pt x="1935" y="3198"/>
                  </a:cubicBezTo>
                  <a:cubicBezTo>
                    <a:pt x="2050" y="3542"/>
                    <a:pt x="2278" y="3937"/>
                    <a:pt x="2674" y="3937"/>
                  </a:cubicBezTo>
                  <a:cubicBezTo>
                    <a:pt x="2705" y="3937"/>
                    <a:pt x="2737" y="3935"/>
                    <a:pt x="2770" y="3930"/>
                  </a:cubicBezTo>
                  <a:cubicBezTo>
                    <a:pt x="3313" y="3848"/>
                    <a:pt x="3716" y="3198"/>
                    <a:pt x="3710" y="2691"/>
                  </a:cubicBezTo>
                  <a:cubicBezTo>
                    <a:pt x="3711" y="2611"/>
                    <a:pt x="3645" y="2550"/>
                    <a:pt x="3572" y="2550"/>
                  </a:cubicBezTo>
                  <a:cubicBezTo>
                    <a:pt x="3551" y="2550"/>
                    <a:pt x="3529" y="2555"/>
                    <a:pt x="3508" y="2566"/>
                  </a:cubicBezTo>
                  <a:cubicBezTo>
                    <a:pt x="3181" y="2732"/>
                    <a:pt x="3017" y="3001"/>
                    <a:pt x="2753" y="3242"/>
                  </a:cubicBezTo>
                  <a:cubicBezTo>
                    <a:pt x="2730" y="3263"/>
                    <a:pt x="2709" y="3273"/>
                    <a:pt x="2691" y="3273"/>
                  </a:cubicBezTo>
                  <a:cubicBezTo>
                    <a:pt x="2615" y="3273"/>
                    <a:pt x="2578" y="3110"/>
                    <a:pt x="2530" y="2973"/>
                  </a:cubicBezTo>
                  <a:cubicBezTo>
                    <a:pt x="2471" y="2801"/>
                    <a:pt x="2422" y="2624"/>
                    <a:pt x="2383" y="2445"/>
                  </a:cubicBezTo>
                  <a:cubicBezTo>
                    <a:pt x="2948" y="1682"/>
                    <a:pt x="3613" y="1000"/>
                    <a:pt x="4177" y="237"/>
                  </a:cubicBezTo>
                  <a:cubicBezTo>
                    <a:pt x="4208" y="194"/>
                    <a:pt x="4167" y="134"/>
                    <a:pt x="4121" y="134"/>
                  </a:cubicBezTo>
                  <a:cubicBezTo>
                    <a:pt x="4111" y="134"/>
                    <a:pt x="4100" y="137"/>
                    <a:pt x="4090" y="144"/>
                  </a:cubicBezTo>
                  <a:cubicBezTo>
                    <a:pt x="3398" y="595"/>
                    <a:pt x="2799" y="1193"/>
                    <a:pt x="2260" y="1823"/>
                  </a:cubicBezTo>
                  <a:cubicBezTo>
                    <a:pt x="2218" y="1597"/>
                    <a:pt x="2179" y="1371"/>
                    <a:pt x="2130" y="1149"/>
                  </a:cubicBezTo>
                  <a:cubicBezTo>
                    <a:pt x="2007" y="603"/>
                    <a:pt x="1843" y="188"/>
                    <a:pt x="1264" y="27"/>
                  </a:cubicBezTo>
                  <a:cubicBezTo>
                    <a:pt x="1199" y="9"/>
                    <a:pt x="1135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1999100" y="2827375"/>
              <a:ext cx="51375" cy="74250"/>
            </a:xfrm>
            <a:custGeom>
              <a:avLst/>
              <a:gdLst/>
              <a:ahLst/>
              <a:cxnLst/>
              <a:rect l="l" t="t" r="r" b="b"/>
              <a:pathLst>
                <a:path w="2055" h="2970" extrusionOk="0">
                  <a:moveTo>
                    <a:pt x="918" y="0"/>
                  </a:moveTo>
                  <a:cubicBezTo>
                    <a:pt x="674" y="0"/>
                    <a:pt x="385" y="185"/>
                    <a:pt x="385" y="429"/>
                  </a:cubicBezTo>
                  <a:cubicBezTo>
                    <a:pt x="385" y="464"/>
                    <a:pt x="406" y="493"/>
                    <a:pt x="437" y="503"/>
                  </a:cubicBezTo>
                  <a:cubicBezTo>
                    <a:pt x="458" y="510"/>
                    <a:pt x="480" y="513"/>
                    <a:pt x="503" y="513"/>
                  </a:cubicBezTo>
                  <a:cubicBezTo>
                    <a:pt x="604" y="513"/>
                    <a:pt x="723" y="455"/>
                    <a:pt x="808" y="455"/>
                  </a:cubicBezTo>
                  <a:cubicBezTo>
                    <a:pt x="828" y="455"/>
                    <a:pt x="845" y="458"/>
                    <a:pt x="860" y="465"/>
                  </a:cubicBezTo>
                  <a:cubicBezTo>
                    <a:pt x="941" y="505"/>
                    <a:pt x="849" y="895"/>
                    <a:pt x="834" y="966"/>
                  </a:cubicBezTo>
                  <a:cubicBezTo>
                    <a:pt x="727" y="1467"/>
                    <a:pt x="529" y="1986"/>
                    <a:pt x="127" y="2322"/>
                  </a:cubicBezTo>
                  <a:cubicBezTo>
                    <a:pt x="1" y="2429"/>
                    <a:pt x="66" y="2622"/>
                    <a:pt x="206" y="2675"/>
                  </a:cubicBezTo>
                  <a:cubicBezTo>
                    <a:pt x="589" y="2818"/>
                    <a:pt x="995" y="2970"/>
                    <a:pt x="1398" y="2970"/>
                  </a:cubicBezTo>
                  <a:cubicBezTo>
                    <a:pt x="1601" y="2970"/>
                    <a:pt x="1804" y="2931"/>
                    <a:pt x="2002" y="2832"/>
                  </a:cubicBezTo>
                  <a:cubicBezTo>
                    <a:pt x="2051" y="2806"/>
                    <a:pt x="2055" y="2736"/>
                    <a:pt x="2007" y="2704"/>
                  </a:cubicBezTo>
                  <a:cubicBezTo>
                    <a:pt x="1605" y="2448"/>
                    <a:pt x="1152" y="2399"/>
                    <a:pt x="696" y="2335"/>
                  </a:cubicBezTo>
                  <a:cubicBezTo>
                    <a:pt x="1101" y="1860"/>
                    <a:pt x="1398" y="1202"/>
                    <a:pt x="1392" y="611"/>
                  </a:cubicBezTo>
                  <a:cubicBezTo>
                    <a:pt x="1389" y="360"/>
                    <a:pt x="1290" y="86"/>
                    <a:pt x="1026" y="14"/>
                  </a:cubicBezTo>
                  <a:cubicBezTo>
                    <a:pt x="992" y="5"/>
                    <a:pt x="955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2084400" y="2911675"/>
              <a:ext cx="64500" cy="71850"/>
            </a:xfrm>
            <a:custGeom>
              <a:avLst/>
              <a:gdLst/>
              <a:ahLst/>
              <a:cxnLst/>
              <a:rect l="l" t="t" r="r" b="b"/>
              <a:pathLst>
                <a:path w="2580" h="2874" extrusionOk="0">
                  <a:moveTo>
                    <a:pt x="1376" y="0"/>
                  </a:moveTo>
                  <a:cubicBezTo>
                    <a:pt x="1359" y="0"/>
                    <a:pt x="1342" y="6"/>
                    <a:pt x="1330" y="18"/>
                  </a:cubicBezTo>
                  <a:cubicBezTo>
                    <a:pt x="1103" y="243"/>
                    <a:pt x="987" y="587"/>
                    <a:pt x="947" y="966"/>
                  </a:cubicBezTo>
                  <a:cubicBezTo>
                    <a:pt x="668" y="1001"/>
                    <a:pt x="394" y="1068"/>
                    <a:pt x="134" y="1168"/>
                  </a:cubicBezTo>
                  <a:cubicBezTo>
                    <a:pt x="1" y="1220"/>
                    <a:pt x="81" y="1389"/>
                    <a:pt x="188" y="1406"/>
                  </a:cubicBezTo>
                  <a:cubicBezTo>
                    <a:pt x="377" y="1437"/>
                    <a:pt x="567" y="1446"/>
                    <a:pt x="758" y="1446"/>
                  </a:cubicBezTo>
                  <a:cubicBezTo>
                    <a:pt x="818" y="1446"/>
                    <a:pt x="877" y="1445"/>
                    <a:pt x="936" y="1444"/>
                  </a:cubicBezTo>
                  <a:cubicBezTo>
                    <a:pt x="962" y="1977"/>
                    <a:pt x="1115" y="2510"/>
                    <a:pt x="1328" y="2838"/>
                  </a:cubicBezTo>
                  <a:cubicBezTo>
                    <a:pt x="1342" y="2860"/>
                    <a:pt x="1370" y="2873"/>
                    <a:pt x="1397" y="2873"/>
                  </a:cubicBezTo>
                  <a:cubicBezTo>
                    <a:pt x="1423" y="2873"/>
                    <a:pt x="1448" y="2859"/>
                    <a:pt x="1454" y="2826"/>
                  </a:cubicBezTo>
                  <a:cubicBezTo>
                    <a:pt x="1543" y="2351"/>
                    <a:pt x="1479" y="1901"/>
                    <a:pt x="1454" y="1426"/>
                  </a:cubicBezTo>
                  <a:lnTo>
                    <a:pt x="1485" y="1426"/>
                  </a:lnTo>
                  <a:cubicBezTo>
                    <a:pt x="1496" y="1425"/>
                    <a:pt x="1507" y="1425"/>
                    <a:pt x="1518" y="1425"/>
                  </a:cubicBezTo>
                  <a:cubicBezTo>
                    <a:pt x="1700" y="1425"/>
                    <a:pt x="1905" y="1466"/>
                    <a:pt x="2096" y="1466"/>
                  </a:cubicBezTo>
                  <a:cubicBezTo>
                    <a:pt x="2261" y="1466"/>
                    <a:pt x="2416" y="1436"/>
                    <a:pt x="2539" y="1322"/>
                  </a:cubicBezTo>
                  <a:cubicBezTo>
                    <a:pt x="2571" y="1293"/>
                    <a:pt x="2580" y="1243"/>
                    <a:pt x="2558" y="1204"/>
                  </a:cubicBezTo>
                  <a:cubicBezTo>
                    <a:pt x="2420" y="957"/>
                    <a:pt x="2126" y="920"/>
                    <a:pt x="1841" y="920"/>
                  </a:cubicBezTo>
                  <a:cubicBezTo>
                    <a:pt x="1723" y="920"/>
                    <a:pt x="1606" y="926"/>
                    <a:pt x="1503" y="927"/>
                  </a:cubicBezTo>
                  <a:cubicBezTo>
                    <a:pt x="1487" y="927"/>
                    <a:pt x="1471" y="928"/>
                    <a:pt x="1454" y="928"/>
                  </a:cubicBezTo>
                  <a:cubicBezTo>
                    <a:pt x="1467" y="635"/>
                    <a:pt x="1489" y="341"/>
                    <a:pt x="1446" y="54"/>
                  </a:cubicBezTo>
                  <a:cubicBezTo>
                    <a:pt x="1442" y="20"/>
                    <a:pt x="1408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2220350" y="2851525"/>
              <a:ext cx="109575" cy="138200"/>
            </a:xfrm>
            <a:custGeom>
              <a:avLst/>
              <a:gdLst/>
              <a:ahLst/>
              <a:cxnLst/>
              <a:rect l="l" t="t" r="r" b="b"/>
              <a:pathLst>
                <a:path w="4383" h="5528" extrusionOk="0">
                  <a:moveTo>
                    <a:pt x="1543" y="513"/>
                  </a:moveTo>
                  <a:cubicBezTo>
                    <a:pt x="1692" y="513"/>
                    <a:pt x="1625" y="1202"/>
                    <a:pt x="1430" y="1535"/>
                  </a:cubicBezTo>
                  <a:cubicBezTo>
                    <a:pt x="1302" y="1751"/>
                    <a:pt x="1128" y="1943"/>
                    <a:pt x="942" y="2124"/>
                  </a:cubicBezTo>
                  <a:cubicBezTo>
                    <a:pt x="951" y="2039"/>
                    <a:pt x="956" y="1955"/>
                    <a:pt x="965" y="1873"/>
                  </a:cubicBezTo>
                  <a:cubicBezTo>
                    <a:pt x="1005" y="1535"/>
                    <a:pt x="1116" y="1204"/>
                    <a:pt x="1261" y="898"/>
                  </a:cubicBezTo>
                  <a:cubicBezTo>
                    <a:pt x="1392" y="620"/>
                    <a:pt x="1484" y="513"/>
                    <a:pt x="1543" y="513"/>
                  </a:cubicBezTo>
                  <a:close/>
                  <a:moveTo>
                    <a:pt x="1616" y="1"/>
                  </a:moveTo>
                  <a:cubicBezTo>
                    <a:pt x="1567" y="1"/>
                    <a:pt x="1517" y="19"/>
                    <a:pt x="1482" y="49"/>
                  </a:cubicBezTo>
                  <a:cubicBezTo>
                    <a:pt x="795" y="636"/>
                    <a:pt x="491" y="1576"/>
                    <a:pt x="477" y="2549"/>
                  </a:cubicBezTo>
                  <a:cubicBezTo>
                    <a:pt x="337" y="2668"/>
                    <a:pt x="199" y="2787"/>
                    <a:pt x="70" y="2906"/>
                  </a:cubicBezTo>
                  <a:cubicBezTo>
                    <a:pt x="0" y="2970"/>
                    <a:pt x="58" y="3071"/>
                    <a:pt x="136" y="3071"/>
                  </a:cubicBezTo>
                  <a:cubicBezTo>
                    <a:pt x="150" y="3071"/>
                    <a:pt x="165" y="3068"/>
                    <a:pt x="180" y="3061"/>
                  </a:cubicBezTo>
                  <a:cubicBezTo>
                    <a:pt x="278" y="3013"/>
                    <a:pt x="380" y="2956"/>
                    <a:pt x="483" y="2895"/>
                  </a:cubicBezTo>
                  <a:cubicBezTo>
                    <a:pt x="534" y="3856"/>
                    <a:pt x="854" y="4811"/>
                    <a:pt x="1367" y="5457"/>
                  </a:cubicBezTo>
                  <a:cubicBezTo>
                    <a:pt x="1405" y="5505"/>
                    <a:pt x="1465" y="5528"/>
                    <a:pt x="1526" y="5528"/>
                  </a:cubicBezTo>
                  <a:cubicBezTo>
                    <a:pt x="1582" y="5528"/>
                    <a:pt x="1639" y="5508"/>
                    <a:pt x="1677" y="5469"/>
                  </a:cubicBezTo>
                  <a:cubicBezTo>
                    <a:pt x="2297" y="4847"/>
                    <a:pt x="2539" y="4122"/>
                    <a:pt x="2770" y="3334"/>
                  </a:cubicBezTo>
                  <a:cubicBezTo>
                    <a:pt x="2870" y="3408"/>
                    <a:pt x="2972" y="3462"/>
                    <a:pt x="3059" y="3480"/>
                  </a:cubicBezTo>
                  <a:cubicBezTo>
                    <a:pt x="3188" y="3505"/>
                    <a:pt x="3301" y="3518"/>
                    <a:pt x="3404" y="3518"/>
                  </a:cubicBezTo>
                  <a:cubicBezTo>
                    <a:pt x="3775" y="3518"/>
                    <a:pt x="4005" y="3352"/>
                    <a:pt x="4318" y="2988"/>
                  </a:cubicBezTo>
                  <a:cubicBezTo>
                    <a:pt x="4383" y="2912"/>
                    <a:pt x="4344" y="2786"/>
                    <a:pt x="4245" y="2786"/>
                  </a:cubicBezTo>
                  <a:cubicBezTo>
                    <a:pt x="4235" y="2786"/>
                    <a:pt x="4224" y="2787"/>
                    <a:pt x="4213" y="2790"/>
                  </a:cubicBezTo>
                  <a:cubicBezTo>
                    <a:pt x="4151" y="2805"/>
                    <a:pt x="4065" y="2812"/>
                    <a:pt x="3966" y="2812"/>
                  </a:cubicBezTo>
                  <a:cubicBezTo>
                    <a:pt x="3559" y="2812"/>
                    <a:pt x="2941" y="2703"/>
                    <a:pt x="2929" y="2664"/>
                  </a:cubicBezTo>
                  <a:cubicBezTo>
                    <a:pt x="2883" y="2522"/>
                    <a:pt x="2761" y="2452"/>
                    <a:pt x="2641" y="2452"/>
                  </a:cubicBezTo>
                  <a:cubicBezTo>
                    <a:pt x="2507" y="2452"/>
                    <a:pt x="2377" y="2541"/>
                    <a:pt x="2366" y="2718"/>
                  </a:cubicBezTo>
                  <a:cubicBezTo>
                    <a:pt x="2320" y="3531"/>
                    <a:pt x="2050" y="4320"/>
                    <a:pt x="1541" y="4955"/>
                  </a:cubicBezTo>
                  <a:cubicBezTo>
                    <a:pt x="1069" y="4294"/>
                    <a:pt x="913" y="3423"/>
                    <a:pt x="921" y="2595"/>
                  </a:cubicBezTo>
                  <a:cubicBezTo>
                    <a:pt x="1740" y="1960"/>
                    <a:pt x="2415" y="971"/>
                    <a:pt x="1741" y="59"/>
                  </a:cubicBezTo>
                  <a:cubicBezTo>
                    <a:pt x="1711" y="18"/>
                    <a:pt x="1664" y="1"/>
                    <a:pt x="1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2338650" y="2901650"/>
              <a:ext cx="80425" cy="101725"/>
            </a:xfrm>
            <a:custGeom>
              <a:avLst/>
              <a:gdLst/>
              <a:ahLst/>
              <a:cxnLst/>
              <a:rect l="l" t="t" r="r" b="b"/>
              <a:pathLst>
                <a:path w="3217" h="4069" extrusionOk="0">
                  <a:moveTo>
                    <a:pt x="762" y="1"/>
                  </a:moveTo>
                  <a:cubicBezTo>
                    <a:pt x="460" y="1"/>
                    <a:pt x="193" y="237"/>
                    <a:pt x="105" y="550"/>
                  </a:cubicBezTo>
                  <a:cubicBezTo>
                    <a:pt x="84" y="620"/>
                    <a:pt x="139" y="688"/>
                    <a:pt x="205" y="688"/>
                  </a:cubicBezTo>
                  <a:cubicBezTo>
                    <a:pt x="221" y="688"/>
                    <a:pt x="238" y="684"/>
                    <a:pt x="254" y="675"/>
                  </a:cubicBezTo>
                  <a:cubicBezTo>
                    <a:pt x="374" y="609"/>
                    <a:pt x="554" y="451"/>
                    <a:pt x="709" y="451"/>
                  </a:cubicBezTo>
                  <a:cubicBezTo>
                    <a:pt x="728" y="451"/>
                    <a:pt x="746" y="453"/>
                    <a:pt x="764" y="458"/>
                  </a:cubicBezTo>
                  <a:cubicBezTo>
                    <a:pt x="925" y="504"/>
                    <a:pt x="1041" y="732"/>
                    <a:pt x="1117" y="864"/>
                  </a:cubicBezTo>
                  <a:cubicBezTo>
                    <a:pt x="1268" y="1128"/>
                    <a:pt x="1383" y="1410"/>
                    <a:pt x="1488" y="1697"/>
                  </a:cubicBezTo>
                  <a:cubicBezTo>
                    <a:pt x="1458" y="1735"/>
                    <a:pt x="1429" y="1774"/>
                    <a:pt x="1397" y="1812"/>
                  </a:cubicBezTo>
                  <a:cubicBezTo>
                    <a:pt x="863" y="2456"/>
                    <a:pt x="161" y="3119"/>
                    <a:pt x="8" y="3974"/>
                  </a:cubicBezTo>
                  <a:cubicBezTo>
                    <a:pt x="0" y="4016"/>
                    <a:pt x="32" y="4069"/>
                    <a:pt x="75" y="4069"/>
                  </a:cubicBezTo>
                  <a:cubicBezTo>
                    <a:pt x="86" y="4069"/>
                    <a:pt x="98" y="4065"/>
                    <a:pt x="110" y="4057"/>
                  </a:cubicBezTo>
                  <a:cubicBezTo>
                    <a:pt x="753" y="3628"/>
                    <a:pt x="1174" y="2909"/>
                    <a:pt x="1639" y="2304"/>
                  </a:cubicBezTo>
                  <a:cubicBezTo>
                    <a:pt x="1655" y="2283"/>
                    <a:pt x="1671" y="2261"/>
                    <a:pt x="1688" y="2240"/>
                  </a:cubicBezTo>
                  <a:cubicBezTo>
                    <a:pt x="1707" y="2292"/>
                    <a:pt x="1725" y="2345"/>
                    <a:pt x="1747" y="2397"/>
                  </a:cubicBezTo>
                  <a:cubicBezTo>
                    <a:pt x="1865" y="2701"/>
                    <a:pt x="1991" y="3186"/>
                    <a:pt x="2395" y="3203"/>
                  </a:cubicBezTo>
                  <a:cubicBezTo>
                    <a:pt x="2399" y="3203"/>
                    <a:pt x="2403" y="3203"/>
                    <a:pt x="2407" y="3203"/>
                  </a:cubicBezTo>
                  <a:cubicBezTo>
                    <a:pt x="2816" y="3203"/>
                    <a:pt x="3216" y="2375"/>
                    <a:pt x="2852" y="2125"/>
                  </a:cubicBezTo>
                  <a:cubicBezTo>
                    <a:pt x="2808" y="2094"/>
                    <a:pt x="2765" y="2081"/>
                    <a:pt x="2724" y="2081"/>
                  </a:cubicBezTo>
                  <a:cubicBezTo>
                    <a:pt x="2556" y="2081"/>
                    <a:pt x="2419" y="2302"/>
                    <a:pt x="2364" y="2450"/>
                  </a:cubicBezTo>
                  <a:lnTo>
                    <a:pt x="2364" y="2452"/>
                  </a:lnTo>
                  <a:cubicBezTo>
                    <a:pt x="2232" y="2256"/>
                    <a:pt x="2139" y="2017"/>
                    <a:pt x="2054" y="1781"/>
                  </a:cubicBezTo>
                  <a:cubicBezTo>
                    <a:pt x="2457" y="1275"/>
                    <a:pt x="2857" y="742"/>
                    <a:pt x="3028" y="140"/>
                  </a:cubicBezTo>
                  <a:cubicBezTo>
                    <a:pt x="3045" y="85"/>
                    <a:pt x="3002" y="40"/>
                    <a:pt x="2954" y="40"/>
                  </a:cubicBezTo>
                  <a:cubicBezTo>
                    <a:pt x="2937" y="40"/>
                    <a:pt x="2919" y="46"/>
                    <a:pt x="2903" y="60"/>
                  </a:cubicBezTo>
                  <a:cubicBezTo>
                    <a:pt x="2506" y="388"/>
                    <a:pt x="2175" y="813"/>
                    <a:pt x="1852" y="1233"/>
                  </a:cubicBezTo>
                  <a:cubicBezTo>
                    <a:pt x="1684" y="826"/>
                    <a:pt x="1466" y="311"/>
                    <a:pt x="1071" y="86"/>
                  </a:cubicBezTo>
                  <a:cubicBezTo>
                    <a:pt x="968" y="27"/>
                    <a:pt x="863" y="1"/>
                    <a:pt x="7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2498225" y="2907125"/>
              <a:ext cx="47650" cy="71200"/>
            </a:xfrm>
            <a:custGeom>
              <a:avLst/>
              <a:gdLst/>
              <a:ahLst/>
              <a:cxnLst/>
              <a:rect l="l" t="t" r="r" b="b"/>
              <a:pathLst>
                <a:path w="1906" h="2848" extrusionOk="0">
                  <a:moveTo>
                    <a:pt x="1003" y="1"/>
                  </a:moveTo>
                  <a:cubicBezTo>
                    <a:pt x="928" y="1"/>
                    <a:pt x="854" y="41"/>
                    <a:pt x="833" y="123"/>
                  </a:cubicBezTo>
                  <a:cubicBezTo>
                    <a:pt x="787" y="305"/>
                    <a:pt x="754" y="490"/>
                    <a:pt x="731" y="677"/>
                  </a:cubicBezTo>
                  <a:cubicBezTo>
                    <a:pt x="604" y="692"/>
                    <a:pt x="419" y="713"/>
                    <a:pt x="287" y="713"/>
                  </a:cubicBezTo>
                  <a:cubicBezTo>
                    <a:pt x="205" y="713"/>
                    <a:pt x="144" y="705"/>
                    <a:pt x="129" y="682"/>
                  </a:cubicBezTo>
                  <a:cubicBezTo>
                    <a:pt x="115" y="661"/>
                    <a:pt x="93" y="651"/>
                    <a:pt x="72" y="651"/>
                  </a:cubicBezTo>
                  <a:cubicBezTo>
                    <a:pt x="35" y="651"/>
                    <a:pt x="1" y="680"/>
                    <a:pt x="11" y="727"/>
                  </a:cubicBezTo>
                  <a:cubicBezTo>
                    <a:pt x="73" y="1012"/>
                    <a:pt x="282" y="1110"/>
                    <a:pt x="554" y="1155"/>
                  </a:cubicBezTo>
                  <a:cubicBezTo>
                    <a:pt x="598" y="1161"/>
                    <a:pt x="649" y="1165"/>
                    <a:pt x="697" y="1171"/>
                  </a:cubicBezTo>
                  <a:cubicBezTo>
                    <a:pt x="689" y="1729"/>
                    <a:pt x="782" y="2285"/>
                    <a:pt x="971" y="2810"/>
                  </a:cubicBezTo>
                  <a:cubicBezTo>
                    <a:pt x="979" y="2833"/>
                    <a:pt x="1004" y="2848"/>
                    <a:pt x="1027" y="2848"/>
                  </a:cubicBezTo>
                  <a:cubicBezTo>
                    <a:pt x="1045" y="2848"/>
                    <a:pt x="1062" y="2838"/>
                    <a:pt x="1068" y="2813"/>
                  </a:cubicBezTo>
                  <a:cubicBezTo>
                    <a:pt x="1173" y="2277"/>
                    <a:pt x="1233" y="1732"/>
                    <a:pt x="1246" y="1186"/>
                  </a:cubicBezTo>
                  <a:cubicBezTo>
                    <a:pt x="1378" y="1179"/>
                    <a:pt x="1507" y="1160"/>
                    <a:pt x="1634" y="1127"/>
                  </a:cubicBezTo>
                  <a:cubicBezTo>
                    <a:pt x="1847" y="1061"/>
                    <a:pt x="1906" y="707"/>
                    <a:pt x="1652" y="651"/>
                  </a:cubicBezTo>
                  <a:cubicBezTo>
                    <a:pt x="1571" y="633"/>
                    <a:pt x="1488" y="626"/>
                    <a:pt x="1404" y="626"/>
                  </a:cubicBezTo>
                  <a:cubicBezTo>
                    <a:pt x="1347" y="626"/>
                    <a:pt x="1290" y="629"/>
                    <a:pt x="1233" y="633"/>
                  </a:cubicBezTo>
                  <a:cubicBezTo>
                    <a:pt x="1223" y="466"/>
                    <a:pt x="1205" y="300"/>
                    <a:pt x="1179" y="136"/>
                  </a:cubicBezTo>
                  <a:cubicBezTo>
                    <a:pt x="1163" y="47"/>
                    <a:pt x="1083" y="1"/>
                    <a:pt x="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2615025" y="2911150"/>
              <a:ext cx="104300" cy="89800"/>
            </a:xfrm>
            <a:custGeom>
              <a:avLst/>
              <a:gdLst/>
              <a:ahLst/>
              <a:cxnLst/>
              <a:rect l="l" t="t" r="r" b="b"/>
              <a:pathLst>
                <a:path w="4172" h="3592" extrusionOk="0">
                  <a:moveTo>
                    <a:pt x="1995" y="1"/>
                  </a:moveTo>
                  <a:cubicBezTo>
                    <a:pt x="1417" y="1"/>
                    <a:pt x="1028" y="381"/>
                    <a:pt x="887" y="920"/>
                  </a:cubicBezTo>
                  <a:cubicBezTo>
                    <a:pt x="434" y="1486"/>
                    <a:pt x="173" y="2270"/>
                    <a:pt x="14" y="2980"/>
                  </a:cubicBezTo>
                  <a:cubicBezTo>
                    <a:pt x="1" y="3038"/>
                    <a:pt x="55" y="3092"/>
                    <a:pt x="104" y="3092"/>
                  </a:cubicBezTo>
                  <a:cubicBezTo>
                    <a:pt x="128" y="3092"/>
                    <a:pt x="150" y="3080"/>
                    <a:pt x="164" y="3051"/>
                  </a:cubicBezTo>
                  <a:cubicBezTo>
                    <a:pt x="362" y="2633"/>
                    <a:pt x="575" y="2132"/>
                    <a:pt x="851" y="1691"/>
                  </a:cubicBezTo>
                  <a:cubicBezTo>
                    <a:pt x="864" y="1786"/>
                    <a:pt x="882" y="1881"/>
                    <a:pt x="905" y="1973"/>
                  </a:cubicBezTo>
                  <a:cubicBezTo>
                    <a:pt x="1066" y="2585"/>
                    <a:pt x="1487" y="3161"/>
                    <a:pt x="2068" y="3428"/>
                  </a:cubicBezTo>
                  <a:cubicBezTo>
                    <a:pt x="2315" y="3541"/>
                    <a:pt x="2549" y="3591"/>
                    <a:pt x="2773" y="3591"/>
                  </a:cubicBezTo>
                  <a:cubicBezTo>
                    <a:pt x="3265" y="3591"/>
                    <a:pt x="3708" y="3348"/>
                    <a:pt x="4129" y="2977"/>
                  </a:cubicBezTo>
                  <a:cubicBezTo>
                    <a:pt x="4172" y="2938"/>
                    <a:pt x="4139" y="2861"/>
                    <a:pt x="4085" y="2861"/>
                  </a:cubicBezTo>
                  <a:cubicBezTo>
                    <a:pt x="4079" y="2861"/>
                    <a:pt x="4074" y="2862"/>
                    <a:pt x="4068" y="2864"/>
                  </a:cubicBezTo>
                  <a:cubicBezTo>
                    <a:pt x="3759" y="2952"/>
                    <a:pt x="3450" y="3002"/>
                    <a:pt x="3157" y="3002"/>
                  </a:cubicBezTo>
                  <a:cubicBezTo>
                    <a:pt x="2462" y="3002"/>
                    <a:pt x="1850" y="2718"/>
                    <a:pt x="1517" y="1970"/>
                  </a:cubicBezTo>
                  <a:cubicBezTo>
                    <a:pt x="1368" y="1637"/>
                    <a:pt x="1332" y="1292"/>
                    <a:pt x="1400" y="1017"/>
                  </a:cubicBezTo>
                  <a:cubicBezTo>
                    <a:pt x="1691" y="759"/>
                    <a:pt x="2037" y="592"/>
                    <a:pt x="2467" y="592"/>
                  </a:cubicBezTo>
                  <a:cubicBezTo>
                    <a:pt x="2503" y="592"/>
                    <a:pt x="2539" y="593"/>
                    <a:pt x="2577" y="595"/>
                  </a:cubicBezTo>
                  <a:cubicBezTo>
                    <a:pt x="2584" y="596"/>
                    <a:pt x="2590" y="596"/>
                    <a:pt x="2597" y="596"/>
                  </a:cubicBezTo>
                  <a:cubicBezTo>
                    <a:pt x="2852" y="596"/>
                    <a:pt x="2878" y="237"/>
                    <a:pt x="2654" y="144"/>
                  </a:cubicBezTo>
                  <a:cubicBezTo>
                    <a:pt x="2414" y="46"/>
                    <a:pt x="2193" y="1"/>
                    <a:pt x="19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2786125" y="2923300"/>
              <a:ext cx="84525" cy="14500"/>
            </a:xfrm>
            <a:custGeom>
              <a:avLst/>
              <a:gdLst/>
              <a:ahLst/>
              <a:cxnLst/>
              <a:rect l="l" t="t" r="r" b="b"/>
              <a:pathLst>
                <a:path w="3381" h="580" extrusionOk="0">
                  <a:moveTo>
                    <a:pt x="2403" y="1"/>
                  </a:moveTo>
                  <a:cubicBezTo>
                    <a:pt x="2189" y="1"/>
                    <a:pt x="1982" y="17"/>
                    <a:pt x="1835" y="17"/>
                  </a:cubicBezTo>
                  <a:cubicBezTo>
                    <a:pt x="1456" y="19"/>
                    <a:pt x="1072" y="30"/>
                    <a:pt x="695" y="63"/>
                  </a:cubicBezTo>
                  <a:cubicBezTo>
                    <a:pt x="577" y="75"/>
                    <a:pt x="348" y="131"/>
                    <a:pt x="185" y="131"/>
                  </a:cubicBezTo>
                  <a:cubicBezTo>
                    <a:pt x="141" y="131"/>
                    <a:pt x="102" y="127"/>
                    <a:pt x="72" y="117"/>
                  </a:cubicBezTo>
                  <a:cubicBezTo>
                    <a:pt x="67" y="116"/>
                    <a:pt x="63" y="115"/>
                    <a:pt x="59" y="115"/>
                  </a:cubicBezTo>
                  <a:cubicBezTo>
                    <a:pt x="23" y="115"/>
                    <a:pt x="0" y="169"/>
                    <a:pt x="37" y="190"/>
                  </a:cubicBezTo>
                  <a:cubicBezTo>
                    <a:pt x="459" y="422"/>
                    <a:pt x="790" y="485"/>
                    <a:pt x="1300" y="504"/>
                  </a:cubicBezTo>
                  <a:cubicBezTo>
                    <a:pt x="1701" y="519"/>
                    <a:pt x="2101" y="511"/>
                    <a:pt x="2499" y="534"/>
                  </a:cubicBezTo>
                  <a:cubicBezTo>
                    <a:pt x="2652" y="543"/>
                    <a:pt x="2816" y="580"/>
                    <a:pt x="2973" y="580"/>
                  </a:cubicBezTo>
                  <a:cubicBezTo>
                    <a:pt x="3088" y="580"/>
                    <a:pt x="3199" y="560"/>
                    <a:pt x="3298" y="496"/>
                  </a:cubicBezTo>
                  <a:cubicBezTo>
                    <a:pt x="3352" y="460"/>
                    <a:pt x="3380" y="395"/>
                    <a:pt x="3348" y="332"/>
                  </a:cubicBezTo>
                  <a:cubicBezTo>
                    <a:pt x="3196" y="52"/>
                    <a:pt x="2786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2791250" y="2942075"/>
              <a:ext cx="79800" cy="12100"/>
            </a:xfrm>
            <a:custGeom>
              <a:avLst/>
              <a:gdLst/>
              <a:ahLst/>
              <a:cxnLst/>
              <a:rect l="l" t="t" r="r" b="b"/>
              <a:pathLst>
                <a:path w="3192" h="484" extrusionOk="0">
                  <a:moveTo>
                    <a:pt x="1779" y="1"/>
                  </a:moveTo>
                  <a:cubicBezTo>
                    <a:pt x="1665" y="1"/>
                    <a:pt x="1548" y="4"/>
                    <a:pt x="1427" y="9"/>
                  </a:cubicBezTo>
                  <a:cubicBezTo>
                    <a:pt x="1131" y="21"/>
                    <a:pt x="834" y="49"/>
                    <a:pt x="539" y="57"/>
                  </a:cubicBezTo>
                  <a:cubicBezTo>
                    <a:pt x="466" y="59"/>
                    <a:pt x="322" y="86"/>
                    <a:pt x="206" y="86"/>
                  </a:cubicBezTo>
                  <a:cubicBezTo>
                    <a:pt x="154" y="86"/>
                    <a:pt x="108" y="80"/>
                    <a:pt x="77" y="65"/>
                  </a:cubicBezTo>
                  <a:cubicBezTo>
                    <a:pt x="69" y="60"/>
                    <a:pt x="62" y="58"/>
                    <a:pt x="55" y="58"/>
                  </a:cubicBezTo>
                  <a:cubicBezTo>
                    <a:pt x="22" y="58"/>
                    <a:pt x="0" y="105"/>
                    <a:pt x="36" y="128"/>
                  </a:cubicBezTo>
                  <a:cubicBezTo>
                    <a:pt x="362" y="398"/>
                    <a:pt x="631" y="470"/>
                    <a:pt x="1089" y="482"/>
                  </a:cubicBezTo>
                  <a:cubicBezTo>
                    <a:pt x="1126" y="483"/>
                    <a:pt x="1164" y="483"/>
                    <a:pt x="1202" y="483"/>
                  </a:cubicBezTo>
                  <a:cubicBezTo>
                    <a:pt x="1774" y="483"/>
                    <a:pt x="2351" y="375"/>
                    <a:pt x="2918" y="375"/>
                  </a:cubicBezTo>
                  <a:cubicBezTo>
                    <a:pt x="2986" y="375"/>
                    <a:pt x="3054" y="377"/>
                    <a:pt x="3121" y="380"/>
                  </a:cubicBezTo>
                  <a:cubicBezTo>
                    <a:pt x="3123" y="380"/>
                    <a:pt x="3125" y="380"/>
                    <a:pt x="3126" y="380"/>
                  </a:cubicBezTo>
                  <a:cubicBezTo>
                    <a:pt x="3189" y="380"/>
                    <a:pt x="3192" y="296"/>
                    <a:pt x="3141" y="272"/>
                  </a:cubicBezTo>
                  <a:cubicBezTo>
                    <a:pt x="2679" y="59"/>
                    <a:pt x="2254" y="1"/>
                    <a:pt x="1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2894825" y="2878075"/>
              <a:ext cx="114275" cy="121775"/>
            </a:xfrm>
            <a:custGeom>
              <a:avLst/>
              <a:gdLst/>
              <a:ahLst/>
              <a:cxnLst/>
              <a:rect l="l" t="t" r="r" b="b"/>
              <a:pathLst>
                <a:path w="4571" h="4871" extrusionOk="0">
                  <a:moveTo>
                    <a:pt x="2375" y="709"/>
                  </a:moveTo>
                  <a:cubicBezTo>
                    <a:pt x="3011" y="709"/>
                    <a:pt x="3527" y="1248"/>
                    <a:pt x="3742" y="1967"/>
                  </a:cubicBezTo>
                  <a:cubicBezTo>
                    <a:pt x="4012" y="2872"/>
                    <a:pt x="3526" y="4250"/>
                    <a:pt x="2423" y="4250"/>
                  </a:cubicBezTo>
                  <a:cubicBezTo>
                    <a:pt x="2406" y="4250"/>
                    <a:pt x="2389" y="4250"/>
                    <a:pt x="2372" y="4249"/>
                  </a:cubicBezTo>
                  <a:cubicBezTo>
                    <a:pt x="1767" y="4226"/>
                    <a:pt x="1409" y="3536"/>
                    <a:pt x="1211" y="2817"/>
                  </a:cubicBezTo>
                  <a:cubicBezTo>
                    <a:pt x="1203" y="2729"/>
                    <a:pt x="1191" y="2638"/>
                    <a:pt x="1175" y="2545"/>
                  </a:cubicBezTo>
                  <a:cubicBezTo>
                    <a:pt x="1062" y="1923"/>
                    <a:pt x="976" y="1400"/>
                    <a:pt x="1570" y="988"/>
                  </a:cubicBezTo>
                  <a:cubicBezTo>
                    <a:pt x="1849" y="794"/>
                    <a:pt x="2122" y="709"/>
                    <a:pt x="2375" y="709"/>
                  </a:cubicBezTo>
                  <a:close/>
                  <a:moveTo>
                    <a:pt x="2411" y="0"/>
                  </a:moveTo>
                  <a:cubicBezTo>
                    <a:pt x="2209" y="0"/>
                    <a:pt x="2001" y="39"/>
                    <a:pt x="1790" y="125"/>
                  </a:cubicBezTo>
                  <a:cubicBezTo>
                    <a:pt x="0" y="850"/>
                    <a:pt x="297" y="2374"/>
                    <a:pt x="1055" y="3795"/>
                  </a:cubicBezTo>
                  <a:cubicBezTo>
                    <a:pt x="1064" y="3814"/>
                    <a:pt x="1086" y="3826"/>
                    <a:pt x="1108" y="3826"/>
                  </a:cubicBezTo>
                  <a:cubicBezTo>
                    <a:pt x="1111" y="3826"/>
                    <a:pt x="1113" y="3826"/>
                    <a:pt x="1116" y="3826"/>
                  </a:cubicBezTo>
                  <a:cubicBezTo>
                    <a:pt x="1355" y="4307"/>
                    <a:pt x="1732" y="4689"/>
                    <a:pt x="2272" y="4823"/>
                  </a:cubicBezTo>
                  <a:cubicBezTo>
                    <a:pt x="2399" y="4855"/>
                    <a:pt x="2522" y="4870"/>
                    <a:pt x="2639" y="4870"/>
                  </a:cubicBezTo>
                  <a:cubicBezTo>
                    <a:pt x="3892" y="4870"/>
                    <a:pt x="4570" y="3157"/>
                    <a:pt x="4449" y="2105"/>
                  </a:cubicBezTo>
                  <a:cubicBezTo>
                    <a:pt x="4329" y="1064"/>
                    <a:pt x="3463" y="0"/>
                    <a:pt x="2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1957150" y="3217900"/>
              <a:ext cx="415100" cy="605850"/>
            </a:xfrm>
            <a:custGeom>
              <a:avLst/>
              <a:gdLst/>
              <a:ahLst/>
              <a:cxnLst/>
              <a:rect l="l" t="t" r="r" b="b"/>
              <a:pathLst>
                <a:path w="16604" h="24234" extrusionOk="0">
                  <a:moveTo>
                    <a:pt x="8108" y="7124"/>
                  </a:moveTo>
                  <a:cubicBezTo>
                    <a:pt x="8993" y="8015"/>
                    <a:pt x="10135" y="8768"/>
                    <a:pt x="11187" y="9470"/>
                  </a:cubicBezTo>
                  <a:cubicBezTo>
                    <a:pt x="11884" y="9934"/>
                    <a:pt x="12579" y="10394"/>
                    <a:pt x="13239" y="10901"/>
                  </a:cubicBezTo>
                  <a:cubicBezTo>
                    <a:pt x="13593" y="11171"/>
                    <a:pt x="13908" y="11655"/>
                    <a:pt x="14271" y="11939"/>
                  </a:cubicBezTo>
                  <a:cubicBezTo>
                    <a:pt x="14125" y="12339"/>
                    <a:pt x="14189" y="12805"/>
                    <a:pt x="14174" y="13235"/>
                  </a:cubicBezTo>
                  <a:lnTo>
                    <a:pt x="14175" y="13235"/>
                  </a:lnTo>
                  <a:cubicBezTo>
                    <a:pt x="14146" y="14127"/>
                    <a:pt x="14152" y="15021"/>
                    <a:pt x="14151" y="15914"/>
                  </a:cubicBezTo>
                  <a:cubicBezTo>
                    <a:pt x="14148" y="17100"/>
                    <a:pt x="13959" y="18433"/>
                    <a:pt x="14244" y="19616"/>
                  </a:cubicBezTo>
                  <a:cubicBezTo>
                    <a:pt x="13708" y="19675"/>
                    <a:pt x="13265" y="20034"/>
                    <a:pt x="12802" y="20305"/>
                  </a:cubicBezTo>
                  <a:cubicBezTo>
                    <a:pt x="11969" y="20791"/>
                    <a:pt x="11162" y="21314"/>
                    <a:pt x="10342" y="21818"/>
                  </a:cubicBezTo>
                  <a:cubicBezTo>
                    <a:pt x="9590" y="22280"/>
                    <a:pt x="8818" y="22671"/>
                    <a:pt x="8006" y="23033"/>
                  </a:cubicBezTo>
                  <a:cubicBezTo>
                    <a:pt x="7629" y="23202"/>
                    <a:pt x="7197" y="23378"/>
                    <a:pt x="6872" y="23638"/>
                  </a:cubicBezTo>
                  <a:cubicBezTo>
                    <a:pt x="6859" y="23629"/>
                    <a:pt x="6846" y="23619"/>
                    <a:pt x="6833" y="23611"/>
                  </a:cubicBezTo>
                  <a:cubicBezTo>
                    <a:pt x="5306" y="22972"/>
                    <a:pt x="3969" y="21831"/>
                    <a:pt x="2568" y="20997"/>
                  </a:cubicBezTo>
                  <a:cubicBezTo>
                    <a:pt x="2030" y="20677"/>
                    <a:pt x="1411" y="20256"/>
                    <a:pt x="750" y="20194"/>
                  </a:cubicBezTo>
                  <a:lnTo>
                    <a:pt x="744" y="20194"/>
                  </a:lnTo>
                  <a:cubicBezTo>
                    <a:pt x="744" y="18720"/>
                    <a:pt x="742" y="17249"/>
                    <a:pt x="742" y="15778"/>
                  </a:cubicBezTo>
                  <a:cubicBezTo>
                    <a:pt x="739" y="14365"/>
                    <a:pt x="934" y="12799"/>
                    <a:pt x="578" y="11411"/>
                  </a:cubicBezTo>
                  <a:cubicBezTo>
                    <a:pt x="2036" y="10945"/>
                    <a:pt x="3442" y="9984"/>
                    <a:pt x="4764" y="9273"/>
                  </a:cubicBezTo>
                  <a:cubicBezTo>
                    <a:pt x="5476" y="8893"/>
                    <a:pt x="6177" y="8496"/>
                    <a:pt x="6862" y="8076"/>
                  </a:cubicBezTo>
                  <a:cubicBezTo>
                    <a:pt x="7310" y="7800"/>
                    <a:pt x="7875" y="7561"/>
                    <a:pt x="8108" y="7124"/>
                  </a:cubicBezTo>
                  <a:close/>
                  <a:moveTo>
                    <a:pt x="12484" y="0"/>
                  </a:moveTo>
                  <a:cubicBezTo>
                    <a:pt x="12466" y="0"/>
                    <a:pt x="12448" y="4"/>
                    <a:pt x="12430" y="11"/>
                  </a:cubicBezTo>
                  <a:cubicBezTo>
                    <a:pt x="10836" y="674"/>
                    <a:pt x="9415" y="1777"/>
                    <a:pt x="7996" y="2753"/>
                  </a:cubicBezTo>
                  <a:cubicBezTo>
                    <a:pt x="7835" y="2661"/>
                    <a:pt x="7627" y="2607"/>
                    <a:pt x="7496" y="2553"/>
                  </a:cubicBezTo>
                  <a:cubicBezTo>
                    <a:pt x="6948" y="2324"/>
                    <a:pt x="6392" y="2121"/>
                    <a:pt x="5832" y="1923"/>
                  </a:cubicBezTo>
                  <a:cubicBezTo>
                    <a:pt x="4951" y="1609"/>
                    <a:pt x="3987" y="1166"/>
                    <a:pt x="3048" y="1061"/>
                  </a:cubicBezTo>
                  <a:cubicBezTo>
                    <a:pt x="3047" y="1061"/>
                    <a:pt x="3046" y="1061"/>
                    <a:pt x="3045" y="1061"/>
                  </a:cubicBezTo>
                  <a:cubicBezTo>
                    <a:pt x="3018" y="1061"/>
                    <a:pt x="3012" y="1103"/>
                    <a:pt x="3034" y="1117"/>
                  </a:cubicBezTo>
                  <a:cubicBezTo>
                    <a:pt x="3803" y="1583"/>
                    <a:pt x="4717" y="1875"/>
                    <a:pt x="5544" y="2219"/>
                  </a:cubicBezTo>
                  <a:cubicBezTo>
                    <a:pt x="6091" y="2448"/>
                    <a:pt x="6641" y="2677"/>
                    <a:pt x="7186" y="2913"/>
                  </a:cubicBezTo>
                  <a:cubicBezTo>
                    <a:pt x="7368" y="2994"/>
                    <a:pt x="7609" y="3161"/>
                    <a:pt x="7830" y="3232"/>
                  </a:cubicBezTo>
                  <a:cubicBezTo>
                    <a:pt x="7825" y="4063"/>
                    <a:pt x="7750" y="4948"/>
                    <a:pt x="7811" y="5799"/>
                  </a:cubicBezTo>
                  <a:cubicBezTo>
                    <a:pt x="7794" y="6127"/>
                    <a:pt x="7794" y="6463"/>
                    <a:pt x="7881" y="6755"/>
                  </a:cubicBezTo>
                  <a:cubicBezTo>
                    <a:pt x="7340" y="6837"/>
                    <a:pt x="6981" y="7246"/>
                    <a:pt x="6518" y="7543"/>
                  </a:cubicBezTo>
                  <a:cubicBezTo>
                    <a:pt x="5845" y="7977"/>
                    <a:pt x="5142" y="8374"/>
                    <a:pt x="4435" y="8761"/>
                  </a:cubicBezTo>
                  <a:cubicBezTo>
                    <a:pt x="3101" y="9493"/>
                    <a:pt x="1346" y="10128"/>
                    <a:pt x="311" y="11207"/>
                  </a:cubicBezTo>
                  <a:cubicBezTo>
                    <a:pt x="273" y="11247"/>
                    <a:pt x="260" y="11304"/>
                    <a:pt x="279" y="11357"/>
                  </a:cubicBezTo>
                  <a:cubicBezTo>
                    <a:pt x="1" y="12395"/>
                    <a:pt x="56" y="13533"/>
                    <a:pt x="89" y="14626"/>
                  </a:cubicBezTo>
                  <a:cubicBezTo>
                    <a:pt x="96" y="14993"/>
                    <a:pt x="102" y="15359"/>
                    <a:pt x="102" y="15727"/>
                  </a:cubicBezTo>
                  <a:cubicBezTo>
                    <a:pt x="102" y="17218"/>
                    <a:pt x="102" y="18707"/>
                    <a:pt x="101" y="20200"/>
                  </a:cubicBezTo>
                  <a:cubicBezTo>
                    <a:pt x="101" y="20381"/>
                    <a:pt x="252" y="20472"/>
                    <a:pt x="407" y="20479"/>
                  </a:cubicBezTo>
                  <a:cubicBezTo>
                    <a:pt x="586" y="20650"/>
                    <a:pt x="885" y="20756"/>
                    <a:pt x="1096" y="20866"/>
                  </a:cubicBezTo>
                  <a:cubicBezTo>
                    <a:pt x="1748" y="21202"/>
                    <a:pt x="2374" y="21573"/>
                    <a:pt x="2993" y="21959"/>
                  </a:cubicBezTo>
                  <a:cubicBezTo>
                    <a:pt x="4156" y="22685"/>
                    <a:pt x="5270" y="23496"/>
                    <a:pt x="6484" y="24152"/>
                  </a:cubicBezTo>
                  <a:lnTo>
                    <a:pt x="6485" y="24152"/>
                  </a:lnTo>
                  <a:cubicBezTo>
                    <a:pt x="6495" y="24197"/>
                    <a:pt x="6535" y="24233"/>
                    <a:pt x="6590" y="24233"/>
                  </a:cubicBezTo>
                  <a:cubicBezTo>
                    <a:pt x="6599" y="24233"/>
                    <a:pt x="6607" y="24232"/>
                    <a:pt x="6616" y="24231"/>
                  </a:cubicBezTo>
                  <a:cubicBezTo>
                    <a:pt x="7218" y="24113"/>
                    <a:pt x="7775" y="23770"/>
                    <a:pt x="8327" y="23532"/>
                  </a:cubicBezTo>
                  <a:cubicBezTo>
                    <a:pt x="9138" y="23186"/>
                    <a:pt x="9925" y="22790"/>
                    <a:pt x="10686" y="22347"/>
                  </a:cubicBezTo>
                  <a:cubicBezTo>
                    <a:pt x="11415" y="21921"/>
                    <a:pt x="12125" y="21467"/>
                    <a:pt x="12845" y="21029"/>
                  </a:cubicBezTo>
                  <a:cubicBezTo>
                    <a:pt x="13334" y="20732"/>
                    <a:pt x="13988" y="20507"/>
                    <a:pt x="14403" y="20115"/>
                  </a:cubicBezTo>
                  <a:cubicBezTo>
                    <a:pt x="14417" y="20146"/>
                    <a:pt x="14425" y="20182"/>
                    <a:pt x="14438" y="20215"/>
                  </a:cubicBezTo>
                  <a:cubicBezTo>
                    <a:pt x="14450" y="20245"/>
                    <a:pt x="14478" y="20260"/>
                    <a:pt x="14506" y="20260"/>
                  </a:cubicBezTo>
                  <a:cubicBezTo>
                    <a:pt x="14534" y="20260"/>
                    <a:pt x="14562" y="20245"/>
                    <a:pt x="14574" y="20215"/>
                  </a:cubicBezTo>
                  <a:cubicBezTo>
                    <a:pt x="15130" y="18899"/>
                    <a:pt x="14863" y="17303"/>
                    <a:pt x="14861" y="15912"/>
                  </a:cubicBezTo>
                  <a:cubicBezTo>
                    <a:pt x="14860" y="15128"/>
                    <a:pt x="14858" y="14345"/>
                    <a:pt x="14843" y="13563"/>
                  </a:cubicBezTo>
                  <a:cubicBezTo>
                    <a:pt x="14833" y="13100"/>
                    <a:pt x="14915" y="12533"/>
                    <a:pt x="14784" y="12059"/>
                  </a:cubicBezTo>
                  <a:cubicBezTo>
                    <a:pt x="14837" y="12028"/>
                    <a:pt x="14878" y="11982"/>
                    <a:pt x="14901" y="11924"/>
                  </a:cubicBezTo>
                  <a:cubicBezTo>
                    <a:pt x="14938" y="11826"/>
                    <a:pt x="14933" y="11721"/>
                    <a:pt x="14905" y="11614"/>
                  </a:cubicBezTo>
                  <a:cubicBezTo>
                    <a:pt x="15056" y="11522"/>
                    <a:pt x="15197" y="11403"/>
                    <a:pt x="15327" y="11298"/>
                  </a:cubicBezTo>
                  <a:cubicBezTo>
                    <a:pt x="15739" y="10961"/>
                    <a:pt x="16113" y="10573"/>
                    <a:pt x="16515" y="10223"/>
                  </a:cubicBezTo>
                  <a:cubicBezTo>
                    <a:pt x="16570" y="10176"/>
                    <a:pt x="16603" y="10066"/>
                    <a:pt x="16574" y="9992"/>
                  </a:cubicBezTo>
                  <a:cubicBezTo>
                    <a:pt x="16561" y="9952"/>
                    <a:pt x="16539" y="9918"/>
                    <a:pt x="16513" y="9887"/>
                  </a:cubicBezTo>
                  <a:cubicBezTo>
                    <a:pt x="16468" y="9842"/>
                    <a:pt x="16403" y="9816"/>
                    <a:pt x="16339" y="9816"/>
                  </a:cubicBezTo>
                  <a:cubicBezTo>
                    <a:pt x="16299" y="9816"/>
                    <a:pt x="16258" y="9827"/>
                    <a:pt x="16223" y="9849"/>
                  </a:cubicBezTo>
                  <a:cubicBezTo>
                    <a:pt x="15863" y="10080"/>
                    <a:pt x="15578" y="10412"/>
                    <a:pt x="15283" y="10717"/>
                  </a:cubicBezTo>
                  <a:cubicBezTo>
                    <a:pt x="15107" y="10899"/>
                    <a:pt x="14905" y="11071"/>
                    <a:pt x="14714" y="11248"/>
                  </a:cubicBezTo>
                  <a:cubicBezTo>
                    <a:pt x="14111" y="10433"/>
                    <a:pt x="12391" y="9516"/>
                    <a:pt x="11902" y="9195"/>
                  </a:cubicBezTo>
                  <a:cubicBezTo>
                    <a:pt x="11223" y="8748"/>
                    <a:pt x="10535" y="8327"/>
                    <a:pt x="9902" y="7825"/>
                  </a:cubicBezTo>
                  <a:cubicBezTo>
                    <a:pt x="9463" y="7477"/>
                    <a:pt x="8865" y="6850"/>
                    <a:pt x="8216" y="6763"/>
                  </a:cubicBezTo>
                  <a:cubicBezTo>
                    <a:pt x="8290" y="6509"/>
                    <a:pt x="8291" y="6229"/>
                    <a:pt x="8280" y="5950"/>
                  </a:cubicBezTo>
                  <a:cubicBezTo>
                    <a:pt x="8362" y="5023"/>
                    <a:pt x="8267" y="4047"/>
                    <a:pt x="8265" y="3140"/>
                  </a:cubicBezTo>
                  <a:cubicBezTo>
                    <a:pt x="8263" y="3123"/>
                    <a:pt x="8262" y="3109"/>
                    <a:pt x="8257" y="3094"/>
                  </a:cubicBezTo>
                  <a:cubicBezTo>
                    <a:pt x="8505" y="2946"/>
                    <a:pt x="8908" y="2800"/>
                    <a:pt x="9080" y="2679"/>
                  </a:cubicBezTo>
                  <a:cubicBezTo>
                    <a:pt x="9487" y="2395"/>
                    <a:pt x="9871" y="2082"/>
                    <a:pt x="10279" y="1798"/>
                  </a:cubicBezTo>
                  <a:cubicBezTo>
                    <a:pt x="11041" y="1270"/>
                    <a:pt x="12076" y="1052"/>
                    <a:pt x="12635" y="277"/>
                  </a:cubicBezTo>
                  <a:cubicBezTo>
                    <a:pt x="12713" y="170"/>
                    <a:pt x="12608" y="0"/>
                    <a:pt x="1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2025875" y="3268950"/>
              <a:ext cx="102075" cy="39175"/>
            </a:xfrm>
            <a:custGeom>
              <a:avLst/>
              <a:gdLst/>
              <a:ahLst/>
              <a:cxnLst/>
              <a:rect l="l" t="t" r="r" b="b"/>
              <a:pathLst>
                <a:path w="4083" h="1567" extrusionOk="0">
                  <a:moveTo>
                    <a:pt x="58" y="0"/>
                  </a:moveTo>
                  <a:cubicBezTo>
                    <a:pt x="4" y="0"/>
                    <a:pt x="0" y="81"/>
                    <a:pt x="48" y="97"/>
                  </a:cubicBezTo>
                  <a:cubicBezTo>
                    <a:pt x="608" y="287"/>
                    <a:pt x="1167" y="478"/>
                    <a:pt x="1727" y="670"/>
                  </a:cubicBezTo>
                  <a:cubicBezTo>
                    <a:pt x="2334" y="876"/>
                    <a:pt x="3069" y="1075"/>
                    <a:pt x="3562" y="1501"/>
                  </a:cubicBezTo>
                  <a:cubicBezTo>
                    <a:pt x="3616" y="1548"/>
                    <a:pt x="3671" y="1567"/>
                    <a:pt x="3722" y="1567"/>
                  </a:cubicBezTo>
                  <a:cubicBezTo>
                    <a:pt x="3932" y="1567"/>
                    <a:pt x="4082" y="1248"/>
                    <a:pt x="3848" y="1132"/>
                  </a:cubicBezTo>
                  <a:cubicBezTo>
                    <a:pt x="2639" y="537"/>
                    <a:pt x="1425" y="68"/>
                    <a:pt x="62" y="0"/>
                  </a:cubicBezTo>
                  <a:cubicBezTo>
                    <a:pt x="61" y="0"/>
                    <a:pt x="59" y="0"/>
                    <a:pt x="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1927900" y="3187800"/>
              <a:ext cx="74325" cy="106900"/>
            </a:xfrm>
            <a:custGeom>
              <a:avLst/>
              <a:gdLst/>
              <a:ahLst/>
              <a:cxnLst/>
              <a:rect l="l" t="t" r="r" b="b"/>
              <a:pathLst>
                <a:path w="2973" h="4276" extrusionOk="0">
                  <a:moveTo>
                    <a:pt x="1222" y="546"/>
                  </a:moveTo>
                  <a:cubicBezTo>
                    <a:pt x="1371" y="546"/>
                    <a:pt x="1537" y="609"/>
                    <a:pt x="1705" y="712"/>
                  </a:cubicBezTo>
                  <a:cubicBezTo>
                    <a:pt x="2132" y="969"/>
                    <a:pt x="2296" y="1516"/>
                    <a:pt x="2357" y="1983"/>
                  </a:cubicBezTo>
                  <a:cubicBezTo>
                    <a:pt x="2416" y="2452"/>
                    <a:pt x="2175" y="3702"/>
                    <a:pt x="1608" y="3702"/>
                  </a:cubicBezTo>
                  <a:cubicBezTo>
                    <a:pt x="1491" y="3702"/>
                    <a:pt x="1359" y="3648"/>
                    <a:pt x="1213" y="3522"/>
                  </a:cubicBezTo>
                  <a:cubicBezTo>
                    <a:pt x="911" y="3261"/>
                    <a:pt x="674" y="2841"/>
                    <a:pt x="523" y="2405"/>
                  </a:cubicBezTo>
                  <a:cubicBezTo>
                    <a:pt x="503" y="1872"/>
                    <a:pt x="570" y="1309"/>
                    <a:pt x="751" y="905"/>
                  </a:cubicBezTo>
                  <a:cubicBezTo>
                    <a:pt x="866" y="649"/>
                    <a:pt x="1031" y="546"/>
                    <a:pt x="1222" y="546"/>
                  </a:cubicBezTo>
                  <a:close/>
                  <a:moveTo>
                    <a:pt x="1296" y="0"/>
                  </a:moveTo>
                  <a:cubicBezTo>
                    <a:pt x="1112" y="0"/>
                    <a:pt x="920" y="51"/>
                    <a:pt x="723" y="167"/>
                  </a:cubicBezTo>
                  <a:cubicBezTo>
                    <a:pt x="300" y="415"/>
                    <a:pt x="140" y="1019"/>
                    <a:pt x="83" y="1466"/>
                  </a:cubicBezTo>
                  <a:cubicBezTo>
                    <a:pt x="1" y="2108"/>
                    <a:pt x="81" y="2625"/>
                    <a:pt x="395" y="3146"/>
                  </a:cubicBezTo>
                  <a:cubicBezTo>
                    <a:pt x="569" y="3574"/>
                    <a:pt x="847" y="3950"/>
                    <a:pt x="1225" y="4149"/>
                  </a:cubicBezTo>
                  <a:cubicBezTo>
                    <a:pt x="1392" y="4236"/>
                    <a:pt x="1546" y="4276"/>
                    <a:pt x="1687" y="4276"/>
                  </a:cubicBezTo>
                  <a:cubicBezTo>
                    <a:pt x="2588" y="4276"/>
                    <a:pt x="2973" y="2684"/>
                    <a:pt x="2916" y="1983"/>
                  </a:cubicBezTo>
                  <a:cubicBezTo>
                    <a:pt x="2853" y="1182"/>
                    <a:pt x="2178" y="0"/>
                    <a:pt x="1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2291275" y="3179500"/>
              <a:ext cx="74500" cy="80025"/>
            </a:xfrm>
            <a:custGeom>
              <a:avLst/>
              <a:gdLst/>
              <a:ahLst/>
              <a:cxnLst/>
              <a:rect l="l" t="t" r="r" b="b"/>
              <a:pathLst>
                <a:path w="2980" h="3201" extrusionOk="0">
                  <a:moveTo>
                    <a:pt x="1493" y="499"/>
                  </a:moveTo>
                  <a:cubicBezTo>
                    <a:pt x="1534" y="499"/>
                    <a:pt x="1574" y="502"/>
                    <a:pt x="1614" y="509"/>
                  </a:cubicBezTo>
                  <a:cubicBezTo>
                    <a:pt x="1995" y="576"/>
                    <a:pt x="2170" y="929"/>
                    <a:pt x="2274" y="1260"/>
                  </a:cubicBezTo>
                  <a:cubicBezTo>
                    <a:pt x="2443" y="1803"/>
                    <a:pt x="2220" y="2355"/>
                    <a:pt x="1744" y="2645"/>
                  </a:cubicBezTo>
                  <a:cubicBezTo>
                    <a:pt x="1624" y="2718"/>
                    <a:pt x="1508" y="2750"/>
                    <a:pt x="1397" y="2750"/>
                  </a:cubicBezTo>
                  <a:cubicBezTo>
                    <a:pt x="1293" y="2750"/>
                    <a:pt x="1194" y="2722"/>
                    <a:pt x="1102" y="2674"/>
                  </a:cubicBezTo>
                  <a:cubicBezTo>
                    <a:pt x="704" y="2136"/>
                    <a:pt x="495" y="1469"/>
                    <a:pt x="878" y="836"/>
                  </a:cubicBezTo>
                  <a:cubicBezTo>
                    <a:pt x="1007" y="623"/>
                    <a:pt x="1249" y="499"/>
                    <a:pt x="1493" y="499"/>
                  </a:cubicBezTo>
                  <a:close/>
                  <a:moveTo>
                    <a:pt x="1461" y="1"/>
                  </a:moveTo>
                  <a:cubicBezTo>
                    <a:pt x="1125" y="1"/>
                    <a:pt x="785" y="141"/>
                    <a:pt x="525" y="452"/>
                  </a:cubicBezTo>
                  <a:cubicBezTo>
                    <a:pt x="0" y="1078"/>
                    <a:pt x="18" y="2494"/>
                    <a:pt x="745" y="2934"/>
                  </a:cubicBezTo>
                  <a:cubicBezTo>
                    <a:pt x="771" y="2960"/>
                    <a:pt x="801" y="2986"/>
                    <a:pt x="830" y="3009"/>
                  </a:cubicBezTo>
                  <a:cubicBezTo>
                    <a:pt x="1002" y="3143"/>
                    <a:pt x="1209" y="3200"/>
                    <a:pt x="1420" y="3200"/>
                  </a:cubicBezTo>
                  <a:cubicBezTo>
                    <a:pt x="1573" y="3200"/>
                    <a:pt x="1729" y="3170"/>
                    <a:pt x="1873" y="3116"/>
                  </a:cubicBezTo>
                  <a:cubicBezTo>
                    <a:pt x="2767" y="2784"/>
                    <a:pt x="2979" y="1751"/>
                    <a:pt x="2708" y="936"/>
                  </a:cubicBezTo>
                  <a:cubicBezTo>
                    <a:pt x="2515" y="350"/>
                    <a:pt x="1992" y="1"/>
                    <a:pt x="1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2359300" y="3181725"/>
              <a:ext cx="71875" cy="90200"/>
            </a:xfrm>
            <a:custGeom>
              <a:avLst/>
              <a:gdLst/>
              <a:ahLst/>
              <a:cxnLst/>
              <a:rect l="l" t="t" r="r" b="b"/>
              <a:pathLst>
                <a:path w="2875" h="3608" extrusionOk="0">
                  <a:moveTo>
                    <a:pt x="2208" y="0"/>
                  </a:moveTo>
                  <a:cubicBezTo>
                    <a:pt x="2175" y="0"/>
                    <a:pt x="2140" y="26"/>
                    <a:pt x="2140" y="62"/>
                  </a:cubicBezTo>
                  <a:cubicBezTo>
                    <a:pt x="2138" y="546"/>
                    <a:pt x="2174" y="1024"/>
                    <a:pt x="2213" y="1506"/>
                  </a:cubicBezTo>
                  <a:cubicBezTo>
                    <a:pt x="2127" y="1501"/>
                    <a:pt x="2037" y="1499"/>
                    <a:pt x="1944" y="1499"/>
                  </a:cubicBezTo>
                  <a:cubicBezTo>
                    <a:pt x="1566" y="1499"/>
                    <a:pt x="1159" y="1537"/>
                    <a:pt x="909" y="1578"/>
                  </a:cubicBezTo>
                  <a:cubicBezTo>
                    <a:pt x="949" y="1107"/>
                    <a:pt x="1036" y="591"/>
                    <a:pt x="834" y="169"/>
                  </a:cubicBezTo>
                  <a:cubicBezTo>
                    <a:pt x="823" y="147"/>
                    <a:pt x="799" y="136"/>
                    <a:pt x="775" y="136"/>
                  </a:cubicBezTo>
                  <a:cubicBezTo>
                    <a:pt x="749" y="136"/>
                    <a:pt x="724" y="147"/>
                    <a:pt x="712" y="169"/>
                  </a:cubicBezTo>
                  <a:cubicBezTo>
                    <a:pt x="443" y="683"/>
                    <a:pt x="1" y="3299"/>
                    <a:pt x="868" y="3404"/>
                  </a:cubicBezTo>
                  <a:cubicBezTo>
                    <a:pt x="870" y="3404"/>
                    <a:pt x="872" y="3404"/>
                    <a:pt x="874" y="3404"/>
                  </a:cubicBezTo>
                  <a:cubicBezTo>
                    <a:pt x="908" y="3404"/>
                    <a:pt x="940" y="3379"/>
                    <a:pt x="957" y="3352"/>
                  </a:cubicBezTo>
                  <a:cubicBezTo>
                    <a:pt x="1049" y="3204"/>
                    <a:pt x="1029" y="3132"/>
                    <a:pt x="985" y="2961"/>
                  </a:cubicBezTo>
                  <a:cubicBezTo>
                    <a:pt x="901" y="2631"/>
                    <a:pt x="888" y="2300"/>
                    <a:pt x="893" y="1964"/>
                  </a:cubicBezTo>
                  <a:lnTo>
                    <a:pt x="893" y="1964"/>
                  </a:lnTo>
                  <a:cubicBezTo>
                    <a:pt x="1077" y="2041"/>
                    <a:pt x="1288" y="2058"/>
                    <a:pt x="1495" y="2058"/>
                  </a:cubicBezTo>
                  <a:cubicBezTo>
                    <a:pt x="1600" y="2058"/>
                    <a:pt x="1703" y="2053"/>
                    <a:pt x="1802" y="2051"/>
                  </a:cubicBezTo>
                  <a:cubicBezTo>
                    <a:pt x="1813" y="2050"/>
                    <a:pt x="1826" y="2050"/>
                    <a:pt x="1839" y="2050"/>
                  </a:cubicBezTo>
                  <a:cubicBezTo>
                    <a:pt x="1929" y="2050"/>
                    <a:pt x="2057" y="2058"/>
                    <a:pt x="2192" y="2058"/>
                  </a:cubicBezTo>
                  <a:cubicBezTo>
                    <a:pt x="2212" y="2058"/>
                    <a:pt x="2231" y="2058"/>
                    <a:pt x="2251" y="2057"/>
                  </a:cubicBezTo>
                  <a:lnTo>
                    <a:pt x="2251" y="2057"/>
                  </a:lnTo>
                  <a:cubicBezTo>
                    <a:pt x="2261" y="2526"/>
                    <a:pt x="2191" y="3046"/>
                    <a:pt x="2299" y="3486"/>
                  </a:cubicBezTo>
                  <a:cubicBezTo>
                    <a:pt x="2320" y="3567"/>
                    <a:pt x="2389" y="3608"/>
                    <a:pt x="2459" y="3608"/>
                  </a:cubicBezTo>
                  <a:cubicBezTo>
                    <a:pt x="2517" y="3608"/>
                    <a:pt x="2576" y="3581"/>
                    <a:pt x="2610" y="3527"/>
                  </a:cubicBezTo>
                  <a:cubicBezTo>
                    <a:pt x="2870" y="3117"/>
                    <a:pt x="2748" y="2448"/>
                    <a:pt x="2696" y="1969"/>
                  </a:cubicBezTo>
                  <a:cubicBezTo>
                    <a:pt x="2768" y="1929"/>
                    <a:pt x="2824" y="1875"/>
                    <a:pt x="2845" y="1796"/>
                  </a:cubicBezTo>
                  <a:cubicBezTo>
                    <a:pt x="2875" y="1691"/>
                    <a:pt x="2793" y="1621"/>
                    <a:pt x="2650" y="1575"/>
                  </a:cubicBezTo>
                  <a:cubicBezTo>
                    <a:pt x="2584" y="1042"/>
                    <a:pt x="2478" y="527"/>
                    <a:pt x="2256" y="31"/>
                  </a:cubicBezTo>
                  <a:cubicBezTo>
                    <a:pt x="2246" y="9"/>
                    <a:pt x="2228" y="0"/>
                    <a:pt x="2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2389325" y="3406500"/>
              <a:ext cx="258525" cy="246450"/>
            </a:xfrm>
            <a:custGeom>
              <a:avLst/>
              <a:gdLst/>
              <a:ahLst/>
              <a:cxnLst/>
              <a:rect l="l" t="t" r="r" b="b"/>
              <a:pathLst>
                <a:path w="10341" h="9858" extrusionOk="0">
                  <a:moveTo>
                    <a:pt x="1829" y="512"/>
                  </a:moveTo>
                  <a:cubicBezTo>
                    <a:pt x="2082" y="512"/>
                    <a:pt x="2332" y="619"/>
                    <a:pt x="2518" y="866"/>
                  </a:cubicBezTo>
                  <a:cubicBezTo>
                    <a:pt x="3287" y="1888"/>
                    <a:pt x="2284" y="2858"/>
                    <a:pt x="1425" y="2858"/>
                  </a:cubicBezTo>
                  <a:cubicBezTo>
                    <a:pt x="1309" y="2858"/>
                    <a:pt x="1196" y="2840"/>
                    <a:pt x="1090" y="2802"/>
                  </a:cubicBezTo>
                  <a:cubicBezTo>
                    <a:pt x="807" y="2241"/>
                    <a:pt x="474" y="1762"/>
                    <a:pt x="868" y="1096"/>
                  </a:cubicBezTo>
                  <a:cubicBezTo>
                    <a:pt x="1077" y="741"/>
                    <a:pt x="1458" y="512"/>
                    <a:pt x="1829" y="512"/>
                  </a:cubicBezTo>
                  <a:close/>
                  <a:moveTo>
                    <a:pt x="1866" y="0"/>
                  </a:moveTo>
                  <a:cubicBezTo>
                    <a:pt x="1415" y="0"/>
                    <a:pt x="949" y="211"/>
                    <a:pt x="615" y="583"/>
                  </a:cubicBezTo>
                  <a:cubicBezTo>
                    <a:pt x="61" y="1201"/>
                    <a:pt x="0" y="2408"/>
                    <a:pt x="630" y="2961"/>
                  </a:cubicBezTo>
                  <a:cubicBezTo>
                    <a:pt x="845" y="3213"/>
                    <a:pt x="1195" y="3332"/>
                    <a:pt x="1565" y="3332"/>
                  </a:cubicBezTo>
                  <a:cubicBezTo>
                    <a:pt x="1783" y="3332"/>
                    <a:pt x="2008" y="3291"/>
                    <a:pt x="2217" y="3211"/>
                  </a:cubicBezTo>
                  <a:cubicBezTo>
                    <a:pt x="2622" y="3053"/>
                    <a:pt x="2915" y="2786"/>
                    <a:pt x="3094" y="2464"/>
                  </a:cubicBezTo>
                  <a:cubicBezTo>
                    <a:pt x="3332" y="2835"/>
                    <a:pt x="3801" y="3127"/>
                    <a:pt x="4101" y="3393"/>
                  </a:cubicBezTo>
                  <a:cubicBezTo>
                    <a:pt x="4616" y="3847"/>
                    <a:pt x="5109" y="4329"/>
                    <a:pt x="5547" y="4859"/>
                  </a:cubicBezTo>
                  <a:cubicBezTo>
                    <a:pt x="5312" y="5591"/>
                    <a:pt x="5548" y="6532"/>
                    <a:pt x="5596" y="7254"/>
                  </a:cubicBezTo>
                  <a:cubicBezTo>
                    <a:pt x="5645" y="8043"/>
                    <a:pt x="5596" y="8883"/>
                    <a:pt x="5780" y="9656"/>
                  </a:cubicBezTo>
                  <a:cubicBezTo>
                    <a:pt x="5814" y="9797"/>
                    <a:pt x="5913" y="9857"/>
                    <a:pt x="6017" y="9857"/>
                  </a:cubicBezTo>
                  <a:cubicBezTo>
                    <a:pt x="6177" y="9857"/>
                    <a:pt x="6348" y="9716"/>
                    <a:pt x="6318" y="9507"/>
                  </a:cubicBezTo>
                  <a:cubicBezTo>
                    <a:pt x="6099" y="8025"/>
                    <a:pt x="6242" y="6441"/>
                    <a:pt x="5988" y="4961"/>
                  </a:cubicBezTo>
                  <a:cubicBezTo>
                    <a:pt x="6008" y="4959"/>
                    <a:pt x="6027" y="4954"/>
                    <a:pt x="6047" y="4948"/>
                  </a:cubicBezTo>
                  <a:cubicBezTo>
                    <a:pt x="6286" y="4830"/>
                    <a:pt x="6508" y="4490"/>
                    <a:pt x="6716" y="4313"/>
                  </a:cubicBezTo>
                  <a:cubicBezTo>
                    <a:pt x="7157" y="3936"/>
                    <a:pt x="7645" y="3606"/>
                    <a:pt x="8120" y="3273"/>
                  </a:cubicBezTo>
                  <a:cubicBezTo>
                    <a:pt x="8576" y="2955"/>
                    <a:pt x="9039" y="2648"/>
                    <a:pt x="9498" y="2336"/>
                  </a:cubicBezTo>
                  <a:cubicBezTo>
                    <a:pt x="9736" y="2174"/>
                    <a:pt x="10123" y="1974"/>
                    <a:pt x="10256" y="1706"/>
                  </a:cubicBezTo>
                  <a:cubicBezTo>
                    <a:pt x="10340" y="1540"/>
                    <a:pt x="10228" y="1351"/>
                    <a:pt x="10052" y="1351"/>
                  </a:cubicBezTo>
                  <a:cubicBezTo>
                    <a:pt x="10032" y="1351"/>
                    <a:pt x="10011" y="1353"/>
                    <a:pt x="9989" y="1359"/>
                  </a:cubicBezTo>
                  <a:cubicBezTo>
                    <a:pt x="9631" y="1447"/>
                    <a:pt x="9262" y="1801"/>
                    <a:pt x="8960" y="2005"/>
                  </a:cubicBezTo>
                  <a:cubicBezTo>
                    <a:pt x="8435" y="2361"/>
                    <a:pt x="7912" y="2717"/>
                    <a:pt x="7395" y="3086"/>
                  </a:cubicBezTo>
                  <a:cubicBezTo>
                    <a:pt x="7108" y="3293"/>
                    <a:pt x="6196" y="3841"/>
                    <a:pt x="5871" y="4365"/>
                  </a:cubicBezTo>
                  <a:cubicBezTo>
                    <a:pt x="5435" y="3886"/>
                    <a:pt x="4956" y="3450"/>
                    <a:pt x="4459" y="3033"/>
                  </a:cubicBezTo>
                  <a:cubicBezTo>
                    <a:pt x="4123" y="2753"/>
                    <a:pt x="3685" y="2285"/>
                    <a:pt x="3225" y="2162"/>
                  </a:cubicBezTo>
                  <a:cubicBezTo>
                    <a:pt x="3368" y="1700"/>
                    <a:pt x="3309" y="1167"/>
                    <a:pt x="3030" y="686"/>
                  </a:cubicBezTo>
                  <a:cubicBezTo>
                    <a:pt x="2755" y="212"/>
                    <a:pt x="231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2556075" y="3546150"/>
              <a:ext cx="21725" cy="98300"/>
            </a:xfrm>
            <a:custGeom>
              <a:avLst/>
              <a:gdLst/>
              <a:ahLst/>
              <a:cxnLst/>
              <a:rect l="l" t="t" r="r" b="b"/>
              <a:pathLst>
                <a:path w="869" h="3932" extrusionOk="0">
                  <a:moveTo>
                    <a:pt x="236" y="0"/>
                  </a:moveTo>
                  <a:cubicBezTo>
                    <a:pt x="212" y="0"/>
                    <a:pt x="187" y="15"/>
                    <a:pt x="179" y="43"/>
                  </a:cubicBezTo>
                  <a:cubicBezTo>
                    <a:pt x="0" y="522"/>
                    <a:pt x="150" y="1163"/>
                    <a:pt x="186" y="1660"/>
                  </a:cubicBezTo>
                  <a:cubicBezTo>
                    <a:pt x="232" y="2315"/>
                    <a:pt x="297" y="2984"/>
                    <a:pt x="176" y="3632"/>
                  </a:cubicBezTo>
                  <a:cubicBezTo>
                    <a:pt x="142" y="3818"/>
                    <a:pt x="274" y="3931"/>
                    <a:pt x="411" y="3931"/>
                  </a:cubicBezTo>
                  <a:cubicBezTo>
                    <a:pt x="505" y="3931"/>
                    <a:pt x="600" y="3879"/>
                    <a:pt x="647" y="3761"/>
                  </a:cubicBezTo>
                  <a:cubicBezTo>
                    <a:pt x="868" y="3199"/>
                    <a:pt x="735" y="2431"/>
                    <a:pt x="671" y="1850"/>
                  </a:cubicBezTo>
                  <a:cubicBezTo>
                    <a:pt x="609" y="1289"/>
                    <a:pt x="607" y="510"/>
                    <a:pt x="286" y="28"/>
                  </a:cubicBezTo>
                  <a:cubicBezTo>
                    <a:pt x="274" y="9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2510150" y="3684375"/>
              <a:ext cx="93725" cy="86025"/>
            </a:xfrm>
            <a:custGeom>
              <a:avLst/>
              <a:gdLst/>
              <a:ahLst/>
              <a:cxnLst/>
              <a:rect l="l" t="t" r="r" b="b"/>
              <a:pathLst>
                <a:path w="3749" h="3441" extrusionOk="0">
                  <a:moveTo>
                    <a:pt x="1887" y="521"/>
                  </a:moveTo>
                  <a:cubicBezTo>
                    <a:pt x="2547" y="521"/>
                    <a:pt x="3083" y="1336"/>
                    <a:pt x="3064" y="1951"/>
                  </a:cubicBezTo>
                  <a:cubicBezTo>
                    <a:pt x="3045" y="2581"/>
                    <a:pt x="2416" y="2911"/>
                    <a:pt x="1860" y="2916"/>
                  </a:cubicBezTo>
                  <a:cubicBezTo>
                    <a:pt x="1854" y="2916"/>
                    <a:pt x="1848" y="2916"/>
                    <a:pt x="1842" y="2916"/>
                  </a:cubicBezTo>
                  <a:cubicBezTo>
                    <a:pt x="1655" y="2916"/>
                    <a:pt x="1471" y="2867"/>
                    <a:pt x="1311" y="2773"/>
                  </a:cubicBezTo>
                  <a:cubicBezTo>
                    <a:pt x="750" y="2146"/>
                    <a:pt x="589" y="1144"/>
                    <a:pt x="1444" y="647"/>
                  </a:cubicBezTo>
                  <a:cubicBezTo>
                    <a:pt x="1594" y="559"/>
                    <a:pt x="1744" y="521"/>
                    <a:pt x="1887" y="521"/>
                  </a:cubicBezTo>
                  <a:close/>
                  <a:moveTo>
                    <a:pt x="1846" y="1"/>
                  </a:moveTo>
                  <a:cubicBezTo>
                    <a:pt x="1551" y="1"/>
                    <a:pt x="1249" y="89"/>
                    <a:pt x="970" y="288"/>
                  </a:cubicBezTo>
                  <a:cubicBezTo>
                    <a:pt x="189" y="844"/>
                    <a:pt x="0" y="2463"/>
                    <a:pt x="812" y="2939"/>
                  </a:cubicBezTo>
                  <a:cubicBezTo>
                    <a:pt x="1072" y="3250"/>
                    <a:pt x="1491" y="3440"/>
                    <a:pt x="1957" y="3440"/>
                  </a:cubicBezTo>
                  <a:cubicBezTo>
                    <a:pt x="1980" y="3440"/>
                    <a:pt x="2003" y="3440"/>
                    <a:pt x="2026" y="3439"/>
                  </a:cubicBezTo>
                  <a:cubicBezTo>
                    <a:pt x="3012" y="3401"/>
                    <a:pt x="3748" y="2548"/>
                    <a:pt x="3596" y="1567"/>
                  </a:cubicBezTo>
                  <a:cubicBezTo>
                    <a:pt x="3458" y="691"/>
                    <a:pt x="2674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2163150" y="3448175"/>
              <a:ext cx="90900" cy="70975"/>
            </a:xfrm>
            <a:custGeom>
              <a:avLst/>
              <a:gdLst/>
              <a:ahLst/>
              <a:cxnLst/>
              <a:rect l="l" t="t" r="r" b="b"/>
              <a:pathLst>
                <a:path w="3636" h="2839" extrusionOk="0">
                  <a:moveTo>
                    <a:pt x="97" y="1"/>
                  </a:moveTo>
                  <a:cubicBezTo>
                    <a:pt x="48" y="1"/>
                    <a:pt x="0" y="61"/>
                    <a:pt x="35" y="107"/>
                  </a:cubicBezTo>
                  <a:cubicBezTo>
                    <a:pt x="456" y="671"/>
                    <a:pt x="991" y="1125"/>
                    <a:pt x="1541" y="1563"/>
                  </a:cubicBezTo>
                  <a:cubicBezTo>
                    <a:pt x="2059" y="1975"/>
                    <a:pt x="2756" y="2237"/>
                    <a:pt x="3170" y="2759"/>
                  </a:cubicBezTo>
                  <a:cubicBezTo>
                    <a:pt x="3214" y="2815"/>
                    <a:pt x="3267" y="2839"/>
                    <a:pt x="3319" y="2839"/>
                  </a:cubicBezTo>
                  <a:cubicBezTo>
                    <a:pt x="3482" y="2839"/>
                    <a:pt x="3636" y="2607"/>
                    <a:pt x="3496" y="2433"/>
                  </a:cubicBezTo>
                  <a:cubicBezTo>
                    <a:pt x="3147" y="1993"/>
                    <a:pt x="2607" y="1816"/>
                    <a:pt x="2153" y="1511"/>
                  </a:cubicBezTo>
                  <a:cubicBezTo>
                    <a:pt x="1454" y="1045"/>
                    <a:pt x="814" y="499"/>
                    <a:pt x="130" y="11"/>
                  </a:cubicBezTo>
                  <a:cubicBezTo>
                    <a:pt x="120" y="4"/>
                    <a:pt x="108" y="1"/>
                    <a:pt x="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2146425" y="3688075"/>
              <a:ext cx="115900" cy="71175"/>
            </a:xfrm>
            <a:custGeom>
              <a:avLst/>
              <a:gdLst/>
              <a:ahLst/>
              <a:cxnLst/>
              <a:rect l="l" t="t" r="r" b="b"/>
              <a:pathLst>
                <a:path w="4636" h="2847" extrusionOk="0">
                  <a:moveTo>
                    <a:pt x="4481" y="0"/>
                  </a:moveTo>
                  <a:cubicBezTo>
                    <a:pt x="4480" y="0"/>
                    <a:pt x="4479" y="0"/>
                    <a:pt x="4478" y="0"/>
                  </a:cubicBezTo>
                  <a:cubicBezTo>
                    <a:pt x="4119" y="10"/>
                    <a:pt x="4086" y="104"/>
                    <a:pt x="3763" y="342"/>
                  </a:cubicBezTo>
                  <a:cubicBezTo>
                    <a:pt x="3319" y="671"/>
                    <a:pt x="2846" y="965"/>
                    <a:pt x="2377" y="1257"/>
                  </a:cubicBezTo>
                  <a:cubicBezTo>
                    <a:pt x="1621" y="1729"/>
                    <a:pt x="605" y="2092"/>
                    <a:pt x="23" y="2783"/>
                  </a:cubicBezTo>
                  <a:cubicBezTo>
                    <a:pt x="0" y="2807"/>
                    <a:pt x="17" y="2845"/>
                    <a:pt x="49" y="2847"/>
                  </a:cubicBezTo>
                  <a:cubicBezTo>
                    <a:pt x="958" y="2835"/>
                    <a:pt x="1890" y="2162"/>
                    <a:pt x="2649" y="1724"/>
                  </a:cubicBezTo>
                  <a:cubicBezTo>
                    <a:pt x="3230" y="1388"/>
                    <a:pt x="4442" y="883"/>
                    <a:pt x="4615" y="181"/>
                  </a:cubicBezTo>
                  <a:cubicBezTo>
                    <a:pt x="4636" y="93"/>
                    <a:pt x="4573" y="0"/>
                    <a:pt x="44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2005050" y="3542275"/>
              <a:ext cx="29275" cy="151850"/>
            </a:xfrm>
            <a:custGeom>
              <a:avLst/>
              <a:gdLst/>
              <a:ahLst/>
              <a:cxnLst/>
              <a:rect l="l" t="t" r="r" b="b"/>
              <a:pathLst>
                <a:path w="1171" h="6074" extrusionOk="0">
                  <a:moveTo>
                    <a:pt x="227" y="1"/>
                  </a:moveTo>
                  <a:cubicBezTo>
                    <a:pt x="196" y="1"/>
                    <a:pt x="167" y="17"/>
                    <a:pt x="161" y="52"/>
                  </a:cubicBezTo>
                  <a:cubicBezTo>
                    <a:pt x="1" y="1044"/>
                    <a:pt x="145" y="2166"/>
                    <a:pt x="156" y="3175"/>
                  </a:cubicBezTo>
                  <a:cubicBezTo>
                    <a:pt x="165" y="3757"/>
                    <a:pt x="240" y="4335"/>
                    <a:pt x="297" y="4915"/>
                  </a:cubicBezTo>
                  <a:cubicBezTo>
                    <a:pt x="335" y="5309"/>
                    <a:pt x="206" y="5690"/>
                    <a:pt x="427" y="6026"/>
                  </a:cubicBezTo>
                  <a:cubicBezTo>
                    <a:pt x="448" y="6059"/>
                    <a:pt x="478" y="6074"/>
                    <a:pt x="510" y="6074"/>
                  </a:cubicBezTo>
                  <a:cubicBezTo>
                    <a:pt x="536" y="6074"/>
                    <a:pt x="563" y="6064"/>
                    <a:pt x="586" y="6046"/>
                  </a:cubicBezTo>
                  <a:cubicBezTo>
                    <a:pt x="1170" y="5590"/>
                    <a:pt x="676" y="4135"/>
                    <a:pt x="632" y="3483"/>
                  </a:cubicBezTo>
                  <a:cubicBezTo>
                    <a:pt x="557" y="2397"/>
                    <a:pt x="845" y="1016"/>
                    <a:pt x="289" y="34"/>
                  </a:cubicBezTo>
                  <a:cubicBezTo>
                    <a:pt x="277" y="12"/>
                    <a:pt x="251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4383675" y="2793925"/>
              <a:ext cx="534125" cy="457200"/>
            </a:xfrm>
            <a:custGeom>
              <a:avLst/>
              <a:gdLst/>
              <a:ahLst/>
              <a:cxnLst/>
              <a:rect l="l" t="t" r="r" b="b"/>
              <a:pathLst>
                <a:path w="21365" h="18288" extrusionOk="0">
                  <a:moveTo>
                    <a:pt x="16225" y="253"/>
                  </a:moveTo>
                  <a:cubicBezTo>
                    <a:pt x="16288" y="473"/>
                    <a:pt x="16306" y="492"/>
                    <a:pt x="16442" y="750"/>
                  </a:cubicBezTo>
                  <a:cubicBezTo>
                    <a:pt x="16711" y="1260"/>
                    <a:pt x="17005" y="1756"/>
                    <a:pt x="17275" y="2264"/>
                  </a:cubicBezTo>
                  <a:cubicBezTo>
                    <a:pt x="17825" y="3304"/>
                    <a:pt x="18358" y="4351"/>
                    <a:pt x="18873" y="5404"/>
                  </a:cubicBezTo>
                  <a:cubicBezTo>
                    <a:pt x="19326" y="6339"/>
                    <a:pt x="19846" y="7230"/>
                    <a:pt x="20340" y="8142"/>
                  </a:cubicBezTo>
                  <a:cubicBezTo>
                    <a:pt x="20477" y="8396"/>
                    <a:pt x="20627" y="8773"/>
                    <a:pt x="20832" y="9033"/>
                  </a:cubicBezTo>
                  <a:cubicBezTo>
                    <a:pt x="20556" y="9215"/>
                    <a:pt x="20305" y="9485"/>
                    <a:pt x="20107" y="9744"/>
                  </a:cubicBezTo>
                  <a:cubicBezTo>
                    <a:pt x="19956" y="9943"/>
                    <a:pt x="19790" y="10130"/>
                    <a:pt x="19624" y="10319"/>
                  </a:cubicBezTo>
                  <a:cubicBezTo>
                    <a:pt x="19408" y="10494"/>
                    <a:pt x="19196" y="10676"/>
                    <a:pt x="18983" y="10855"/>
                  </a:cubicBezTo>
                  <a:cubicBezTo>
                    <a:pt x="18860" y="10470"/>
                    <a:pt x="18653" y="10115"/>
                    <a:pt x="18376" y="9820"/>
                  </a:cubicBezTo>
                  <a:cubicBezTo>
                    <a:pt x="18342" y="9784"/>
                    <a:pt x="18301" y="9769"/>
                    <a:pt x="18258" y="9769"/>
                  </a:cubicBezTo>
                  <a:cubicBezTo>
                    <a:pt x="18210" y="9769"/>
                    <a:pt x="18161" y="9788"/>
                    <a:pt x="18122" y="9820"/>
                  </a:cubicBezTo>
                  <a:cubicBezTo>
                    <a:pt x="17712" y="10148"/>
                    <a:pt x="17090" y="10466"/>
                    <a:pt x="16796" y="10932"/>
                  </a:cubicBezTo>
                  <a:cubicBezTo>
                    <a:pt x="16708" y="10798"/>
                    <a:pt x="16618" y="10665"/>
                    <a:pt x="16532" y="10535"/>
                  </a:cubicBezTo>
                  <a:cubicBezTo>
                    <a:pt x="15999" y="9718"/>
                    <a:pt x="15443" y="8928"/>
                    <a:pt x="14974" y="8071"/>
                  </a:cubicBezTo>
                  <a:cubicBezTo>
                    <a:pt x="14528" y="7258"/>
                    <a:pt x="14058" y="6455"/>
                    <a:pt x="13568" y="5668"/>
                  </a:cubicBezTo>
                  <a:cubicBezTo>
                    <a:pt x="13181" y="5046"/>
                    <a:pt x="12776" y="4320"/>
                    <a:pt x="12192" y="3855"/>
                  </a:cubicBezTo>
                  <a:cubicBezTo>
                    <a:pt x="13658" y="2776"/>
                    <a:pt x="15085" y="1700"/>
                    <a:pt x="16225" y="253"/>
                  </a:cubicBezTo>
                  <a:close/>
                  <a:moveTo>
                    <a:pt x="18220" y="10196"/>
                  </a:moveTo>
                  <a:cubicBezTo>
                    <a:pt x="18430" y="10460"/>
                    <a:pt x="18594" y="10742"/>
                    <a:pt x="18847" y="10968"/>
                  </a:cubicBezTo>
                  <a:cubicBezTo>
                    <a:pt x="18381" y="11364"/>
                    <a:pt x="17920" y="11765"/>
                    <a:pt x="17464" y="12172"/>
                  </a:cubicBezTo>
                  <a:cubicBezTo>
                    <a:pt x="17339" y="11795"/>
                    <a:pt x="17128" y="11442"/>
                    <a:pt x="16906" y="11101"/>
                  </a:cubicBezTo>
                  <a:cubicBezTo>
                    <a:pt x="17375" y="10916"/>
                    <a:pt x="17820" y="10520"/>
                    <a:pt x="18220" y="10196"/>
                  </a:cubicBezTo>
                  <a:close/>
                  <a:moveTo>
                    <a:pt x="12070" y="3946"/>
                  </a:moveTo>
                  <a:cubicBezTo>
                    <a:pt x="12336" y="4631"/>
                    <a:pt x="12841" y="5248"/>
                    <a:pt x="13228" y="5866"/>
                  </a:cubicBezTo>
                  <a:cubicBezTo>
                    <a:pt x="13721" y="6654"/>
                    <a:pt x="14178" y="7463"/>
                    <a:pt x="14628" y="8275"/>
                  </a:cubicBezTo>
                  <a:cubicBezTo>
                    <a:pt x="15048" y="9033"/>
                    <a:pt x="15522" y="9749"/>
                    <a:pt x="16012" y="10465"/>
                  </a:cubicBezTo>
                  <a:cubicBezTo>
                    <a:pt x="16439" y="11088"/>
                    <a:pt x="16767" y="11798"/>
                    <a:pt x="17195" y="12418"/>
                  </a:cubicBezTo>
                  <a:cubicBezTo>
                    <a:pt x="16560" y="12992"/>
                    <a:pt x="15932" y="13572"/>
                    <a:pt x="15308" y="14156"/>
                  </a:cubicBezTo>
                  <a:cubicBezTo>
                    <a:pt x="14267" y="15125"/>
                    <a:pt x="13335" y="16195"/>
                    <a:pt x="12356" y="17212"/>
                  </a:cubicBezTo>
                  <a:cubicBezTo>
                    <a:pt x="12179" y="16636"/>
                    <a:pt x="11723" y="16070"/>
                    <a:pt x="11437" y="15620"/>
                  </a:cubicBezTo>
                  <a:cubicBezTo>
                    <a:pt x="10705" y="14467"/>
                    <a:pt x="10113" y="13204"/>
                    <a:pt x="9492" y="11990"/>
                  </a:cubicBezTo>
                  <a:cubicBezTo>
                    <a:pt x="9057" y="11139"/>
                    <a:pt x="8629" y="10284"/>
                    <a:pt x="8194" y="9433"/>
                  </a:cubicBezTo>
                  <a:cubicBezTo>
                    <a:pt x="7982" y="9021"/>
                    <a:pt x="7718" y="8037"/>
                    <a:pt x="7315" y="7696"/>
                  </a:cubicBezTo>
                  <a:cubicBezTo>
                    <a:pt x="7954" y="7386"/>
                    <a:pt x="8471" y="6859"/>
                    <a:pt x="8993" y="6377"/>
                  </a:cubicBezTo>
                  <a:cubicBezTo>
                    <a:pt x="9854" y="5579"/>
                    <a:pt x="10797" y="4884"/>
                    <a:pt x="11741" y="4188"/>
                  </a:cubicBezTo>
                  <a:cubicBezTo>
                    <a:pt x="11850" y="4106"/>
                    <a:pt x="11960" y="4026"/>
                    <a:pt x="12070" y="3946"/>
                  </a:cubicBezTo>
                  <a:close/>
                  <a:moveTo>
                    <a:pt x="5686" y="10368"/>
                  </a:moveTo>
                  <a:cubicBezTo>
                    <a:pt x="6094" y="11610"/>
                    <a:pt x="6667" y="12824"/>
                    <a:pt x="7280" y="13959"/>
                  </a:cubicBezTo>
                  <a:cubicBezTo>
                    <a:pt x="7643" y="14628"/>
                    <a:pt x="7992" y="15294"/>
                    <a:pt x="8324" y="15981"/>
                  </a:cubicBezTo>
                  <a:cubicBezTo>
                    <a:pt x="8565" y="16485"/>
                    <a:pt x="8783" y="17084"/>
                    <a:pt x="9223" y="17440"/>
                  </a:cubicBezTo>
                  <a:cubicBezTo>
                    <a:pt x="8845" y="17443"/>
                    <a:pt x="8470" y="17448"/>
                    <a:pt x="8092" y="17454"/>
                  </a:cubicBezTo>
                  <a:cubicBezTo>
                    <a:pt x="7216" y="15369"/>
                    <a:pt x="5794" y="13542"/>
                    <a:pt x="4928" y="11439"/>
                  </a:cubicBezTo>
                  <a:cubicBezTo>
                    <a:pt x="4918" y="11421"/>
                    <a:pt x="4905" y="11405"/>
                    <a:pt x="4887" y="11393"/>
                  </a:cubicBezTo>
                  <a:cubicBezTo>
                    <a:pt x="5156" y="11053"/>
                    <a:pt x="5422" y="10712"/>
                    <a:pt x="5686" y="10368"/>
                  </a:cubicBezTo>
                  <a:close/>
                  <a:moveTo>
                    <a:pt x="6419" y="9392"/>
                  </a:moveTo>
                  <a:cubicBezTo>
                    <a:pt x="6983" y="10825"/>
                    <a:pt x="7846" y="12185"/>
                    <a:pt x="8599" y="13501"/>
                  </a:cubicBezTo>
                  <a:cubicBezTo>
                    <a:pt x="9088" y="14356"/>
                    <a:pt x="9587" y="15204"/>
                    <a:pt x="10028" y="16085"/>
                  </a:cubicBezTo>
                  <a:cubicBezTo>
                    <a:pt x="10248" y="16523"/>
                    <a:pt x="10466" y="17067"/>
                    <a:pt x="10779" y="17476"/>
                  </a:cubicBezTo>
                  <a:cubicBezTo>
                    <a:pt x="10346" y="17453"/>
                    <a:pt x="9913" y="17443"/>
                    <a:pt x="9478" y="17441"/>
                  </a:cubicBezTo>
                  <a:cubicBezTo>
                    <a:pt x="9344" y="16856"/>
                    <a:pt x="8922" y="16327"/>
                    <a:pt x="8655" y="15788"/>
                  </a:cubicBezTo>
                  <a:cubicBezTo>
                    <a:pt x="8319" y="15104"/>
                    <a:pt x="7979" y="14434"/>
                    <a:pt x="7605" y="13770"/>
                  </a:cubicBezTo>
                  <a:cubicBezTo>
                    <a:pt x="7200" y="13056"/>
                    <a:pt x="6841" y="12320"/>
                    <a:pt x="6509" y="11570"/>
                  </a:cubicBezTo>
                  <a:cubicBezTo>
                    <a:pt x="6294" y="11083"/>
                    <a:pt x="6147" y="10561"/>
                    <a:pt x="5892" y="10099"/>
                  </a:cubicBezTo>
                  <a:cubicBezTo>
                    <a:pt x="5943" y="10033"/>
                    <a:pt x="5994" y="9968"/>
                    <a:pt x="6043" y="9902"/>
                  </a:cubicBezTo>
                  <a:cubicBezTo>
                    <a:pt x="6166" y="9736"/>
                    <a:pt x="6294" y="9566"/>
                    <a:pt x="6419" y="9392"/>
                  </a:cubicBezTo>
                  <a:close/>
                  <a:moveTo>
                    <a:pt x="4761" y="11554"/>
                  </a:moveTo>
                  <a:cubicBezTo>
                    <a:pt x="4813" y="12422"/>
                    <a:pt x="5364" y="13288"/>
                    <a:pt x="5776" y="14019"/>
                  </a:cubicBezTo>
                  <a:cubicBezTo>
                    <a:pt x="6414" y="15153"/>
                    <a:pt x="6988" y="16401"/>
                    <a:pt x="7746" y="17461"/>
                  </a:cubicBezTo>
                  <a:cubicBezTo>
                    <a:pt x="7387" y="17469"/>
                    <a:pt x="7029" y="17476"/>
                    <a:pt x="6673" y="17477"/>
                  </a:cubicBezTo>
                  <a:cubicBezTo>
                    <a:pt x="6368" y="16675"/>
                    <a:pt x="5819" y="15899"/>
                    <a:pt x="5422" y="15186"/>
                  </a:cubicBezTo>
                  <a:cubicBezTo>
                    <a:pt x="5074" y="14559"/>
                    <a:pt x="4747" y="13926"/>
                    <a:pt x="4477" y="13263"/>
                  </a:cubicBezTo>
                  <a:cubicBezTo>
                    <a:pt x="4355" y="12966"/>
                    <a:pt x="4245" y="12691"/>
                    <a:pt x="4072" y="12438"/>
                  </a:cubicBezTo>
                  <a:cubicBezTo>
                    <a:pt x="4118" y="12377"/>
                    <a:pt x="4163" y="12312"/>
                    <a:pt x="4213" y="12249"/>
                  </a:cubicBezTo>
                  <a:cubicBezTo>
                    <a:pt x="4393" y="12016"/>
                    <a:pt x="4577" y="11785"/>
                    <a:pt x="4761" y="11554"/>
                  </a:cubicBezTo>
                  <a:close/>
                  <a:moveTo>
                    <a:pt x="1850" y="15593"/>
                  </a:moveTo>
                  <a:cubicBezTo>
                    <a:pt x="1996" y="16191"/>
                    <a:pt x="2218" y="16933"/>
                    <a:pt x="2557" y="17479"/>
                  </a:cubicBezTo>
                  <a:lnTo>
                    <a:pt x="1954" y="17479"/>
                  </a:lnTo>
                  <a:cubicBezTo>
                    <a:pt x="1890" y="17300"/>
                    <a:pt x="1791" y="17123"/>
                    <a:pt x="1737" y="16979"/>
                  </a:cubicBezTo>
                  <a:cubicBezTo>
                    <a:pt x="1645" y="16729"/>
                    <a:pt x="1562" y="16465"/>
                    <a:pt x="1422" y="16237"/>
                  </a:cubicBezTo>
                  <a:cubicBezTo>
                    <a:pt x="1568" y="16022"/>
                    <a:pt x="1709" y="15806"/>
                    <a:pt x="1850" y="15593"/>
                  </a:cubicBezTo>
                  <a:close/>
                  <a:moveTo>
                    <a:pt x="2513" y="14613"/>
                  </a:moveTo>
                  <a:cubicBezTo>
                    <a:pt x="2692" y="15073"/>
                    <a:pt x="2900" y="15519"/>
                    <a:pt x="3092" y="15971"/>
                  </a:cubicBezTo>
                  <a:cubicBezTo>
                    <a:pt x="3287" y="16428"/>
                    <a:pt x="3450" y="17016"/>
                    <a:pt x="3721" y="17479"/>
                  </a:cubicBezTo>
                  <a:lnTo>
                    <a:pt x="2966" y="17479"/>
                  </a:lnTo>
                  <a:cubicBezTo>
                    <a:pt x="2859" y="17131"/>
                    <a:pt x="2623" y="16788"/>
                    <a:pt x="2492" y="16475"/>
                  </a:cubicBezTo>
                  <a:cubicBezTo>
                    <a:pt x="2339" y="16114"/>
                    <a:pt x="2223" y="15707"/>
                    <a:pt x="1983" y="15392"/>
                  </a:cubicBezTo>
                  <a:cubicBezTo>
                    <a:pt x="2016" y="15342"/>
                    <a:pt x="2051" y="15291"/>
                    <a:pt x="2085" y="15240"/>
                  </a:cubicBezTo>
                  <a:cubicBezTo>
                    <a:pt x="2228" y="15032"/>
                    <a:pt x="2370" y="14823"/>
                    <a:pt x="2513" y="14613"/>
                  </a:cubicBezTo>
                  <a:close/>
                  <a:moveTo>
                    <a:pt x="3107" y="13762"/>
                  </a:moveTo>
                  <a:cubicBezTo>
                    <a:pt x="3532" y="14452"/>
                    <a:pt x="3770" y="15212"/>
                    <a:pt x="4098" y="15958"/>
                  </a:cubicBezTo>
                  <a:cubicBezTo>
                    <a:pt x="4270" y="16352"/>
                    <a:pt x="4451" y="17098"/>
                    <a:pt x="4815" y="17479"/>
                  </a:cubicBezTo>
                  <a:lnTo>
                    <a:pt x="4096" y="17479"/>
                  </a:lnTo>
                  <a:cubicBezTo>
                    <a:pt x="3998" y="17069"/>
                    <a:pt x="3763" y="16669"/>
                    <a:pt x="3599" y="16293"/>
                  </a:cubicBezTo>
                  <a:cubicBezTo>
                    <a:pt x="3320" y="15660"/>
                    <a:pt x="3020" y="15017"/>
                    <a:pt x="2635" y="14438"/>
                  </a:cubicBezTo>
                  <a:cubicBezTo>
                    <a:pt x="2790" y="14211"/>
                    <a:pt x="2948" y="13987"/>
                    <a:pt x="3107" y="13762"/>
                  </a:cubicBezTo>
                  <a:close/>
                  <a:moveTo>
                    <a:pt x="3960" y="12584"/>
                  </a:moveTo>
                  <a:cubicBezTo>
                    <a:pt x="4232" y="13449"/>
                    <a:pt x="4541" y="14272"/>
                    <a:pt x="4957" y="15086"/>
                  </a:cubicBezTo>
                  <a:cubicBezTo>
                    <a:pt x="5343" y="15839"/>
                    <a:pt x="5697" y="16713"/>
                    <a:pt x="6145" y="17479"/>
                  </a:cubicBezTo>
                  <a:lnTo>
                    <a:pt x="5253" y="17479"/>
                  </a:lnTo>
                  <a:cubicBezTo>
                    <a:pt x="5143" y="17221"/>
                    <a:pt x="4948" y="17000"/>
                    <a:pt x="4815" y="16749"/>
                  </a:cubicBezTo>
                  <a:cubicBezTo>
                    <a:pt x="4569" y="16285"/>
                    <a:pt x="4360" y="15780"/>
                    <a:pt x="4167" y="15294"/>
                  </a:cubicBezTo>
                  <a:cubicBezTo>
                    <a:pt x="3937" y="14717"/>
                    <a:pt x="3727" y="13995"/>
                    <a:pt x="3232" y="13583"/>
                  </a:cubicBezTo>
                  <a:cubicBezTo>
                    <a:pt x="3470" y="13247"/>
                    <a:pt x="3712" y="12914"/>
                    <a:pt x="3960" y="12584"/>
                  </a:cubicBezTo>
                  <a:close/>
                  <a:moveTo>
                    <a:pt x="1216" y="16534"/>
                  </a:moveTo>
                  <a:cubicBezTo>
                    <a:pt x="1298" y="16797"/>
                    <a:pt x="1408" y="17054"/>
                    <a:pt x="1501" y="17303"/>
                  </a:cubicBezTo>
                  <a:cubicBezTo>
                    <a:pt x="1521" y="17358"/>
                    <a:pt x="1542" y="17420"/>
                    <a:pt x="1562" y="17481"/>
                  </a:cubicBezTo>
                  <a:cubicBezTo>
                    <a:pt x="1189" y="17482"/>
                    <a:pt x="815" y="17482"/>
                    <a:pt x="441" y="17486"/>
                  </a:cubicBezTo>
                  <a:cubicBezTo>
                    <a:pt x="725" y="17199"/>
                    <a:pt x="976" y="16872"/>
                    <a:pt x="1216" y="16534"/>
                  </a:cubicBezTo>
                  <a:close/>
                  <a:moveTo>
                    <a:pt x="7090" y="8183"/>
                  </a:moveTo>
                  <a:cubicBezTo>
                    <a:pt x="7162" y="8427"/>
                    <a:pt x="7302" y="8675"/>
                    <a:pt x="7374" y="8836"/>
                  </a:cubicBezTo>
                  <a:cubicBezTo>
                    <a:pt x="7748" y="9671"/>
                    <a:pt x="8197" y="10471"/>
                    <a:pt x="8609" y="11286"/>
                  </a:cubicBezTo>
                  <a:cubicBezTo>
                    <a:pt x="9193" y="12441"/>
                    <a:pt x="9779" y="13593"/>
                    <a:pt x="10405" y="14726"/>
                  </a:cubicBezTo>
                  <a:cubicBezTo>
                    <a:pt x="10701" y="15256"/>
                    <a:pt x="11009" y="15775"/>
                    <a:pt x="11332" y="16288"/>
                  </a:cubicBezTo>
                  <a:cubicBezTo>
                    <a:pt x="11593" y="16705"/>
                    <a:pt x="11762" y="17156"/>
                    <a:pt x="11972" y="17587"/>
                  </a:cubicBezTo>
                  <a:cubicBezTo>
                    <a:pt x="11701" y="17550"/>
                    <a:pt x="11427" y="17523"/>
                    <a:pt x="11153" y="17502"/>
                  </a:cubicBezTo>
                  <a:cubicBezTo>
                    <a:pt x="11143" y="17131"/>
                    <a:pt x="10781" y="16762"/>
                    <a:pt x="10618" y="16450"/>
                  </a:cubicBezTo>
                  <a:cubicBezTo>
                    <a:pt x="10176" y="15597"/>
                    <a:pt x="9741" y="14749"/>
                    <a:pt x="9260" y="13914"/>
                  </a:cubicBezTo>
                  <a:cubicBezTo>
                    <a:pt x="8355" y="12341"/>
                    <a:pt x="7546" y="10678"/>
                    <a:pt x="6609" y="9119"/>
                  </a:cubicBezTo>
                  <a:cubicBezTo>
                    <a:pt x="6806" y="8823"/>
                    <a:pt x="6982" y="8512"/>
                    <a:pt x="7090" y="8183"/>
                  </a:cubicBezTo>
                  <a:close/>
                  <a:moveTo>
                    <a:pt x="16332" y="0"/>
                  </a:moveTo>
                  <a:cubicBezTo>
                    <a:pt x="16295" y="0"/>
                    <a:pt x="16262" y="23"/>
                    <a:pt x="16240" y="51"/>
                  </a:cubicBezTo>
                  <a:cubicBezTo>
                    <a:pt x="16232" y="51"/>
                    <a:pt x="16224" y="54"/>
                    <a:pt x="16217" y="59"/>
                  </a:cubicBezTo>
                  <a:cubicBezTo>
                    <a:pt x="13032" y="2554"/>
                    <a:pt x="9710" y="4833"/>
                    <a:pt x="6767" y="7625"/>
                  </a:cubicBezTo>
                  <a:cubicBezTo>
                    <a:pt x="6704" y="7682"/>
                    <a:pt x="6722" y="7764"/>
                    <a:pt x="6770" y="7817"/>
                  </a:cubicBezTo>
                  <a:cubicBezTo>
                    <a:pt x="6575" y="8030"/>
                    <a:pt x="6406" y="8270"/>
                    <a:pt x="6245" y="8514"/>
                  </a:cubicBezTo>
                  <a:cubicBezTo>
                    <a:pt x="6239" y="8504"/>
                    <a:pt x="6232" y="8493"/>
                    <a:pt x="6224" y="8481"/>
                  </a:cubicBezTo>
                  <a:cubicBezTo>
                    <a:pt x="6212" y="8462"/>
                    <a:pt x="6193" y="8454"/>
                    <a:pt x="6174" y="8454"/>
                  </a:cubicBezTo>
                  <a:cubicBezTo>
                    <a:pt x="6138" y="8454"/>
                    <a:pt x="6103" y="8484"/>
                    <a:pt x="6116" y="8527"/>
                  </a:cubicBezTo>
                  <a:cubicBezTo>
                    <a:pt x="6127" y="8568"/>
                    <a:pt x="6143" y="8608"/>
                    <a:pt x="6155" y="8647"/>
                  </a:cubicBezTo>
                  <a:cubicBezTo>
                    <a:pt x="5950" y="8967"/>
                    <a:pt x="5756" y="9295"/>
                    <a:pt x="5540" y="9594"/>
                  </a:cubicBezTo>
                  <a:lnTo>
                    <a:pt x="5538" y="9592"/>
                  </a:lnTo>
                  <a:cubicBezTo>
                    <a:pt x="5529" y="9582"/>
                    <a:pt x="5519" y="9578"/>
                    <a:pt x="5508" y="9578"/>
                  </a:cubicBezTo>
                  <a:cubicBezTo>
                    <a:pt x="5482" y="9578"/>
                    <a:pt x="5456" y="9605"/>
                    <a:pt x="5463" y="9635"/>
                  </a:cubicBezTo>
                  <a:cubicBezTo>
                    <a:pt x="5468" y="9649"/>
                    <a:pt x="5472" y="9664"/>
                    <a:pt x="5476" y="9680"/>
                  </a:cubicBezTo>
                  <a:cubicBezTo>
                    <a:pt x="4862" y="10522"/>
                    <a:pt x="4198" y="11329"/>
                    <a:pt x="3561" y="12154"/>
                  </a:cubicBezTo>
                  <a:cubicBezTo>
                    <a:pt x="2864" y="13058"/>
                    <a:pt x="2243" y="14016"/>
                    <a:pt x="1629" y="14977"/>
                  </a:cubicBezTo>
                  <a:cubicBezTo>
                    <a:pt x="1102" y="15801"/>
                    <a:pt x="474" y="16629"/>
                    <a:pt x="103" y="17541"/>
                  </a:cubicBezTo>
                  <a:cubicBezTo>
                    <a:pt x="38" y="17594"/>
                    <a:pt x="0" y="17673"/>
                    <a:pt x="2" y="17756"/>
                  </a:cubicBezTo>
                  <a:cubicBezTo>
                    <a:pt x="0" y="17891"/>
                    <a:pt x="85" y="18025"/>
                    <a:pt x="256" y="18025"/>
                  </a:cubicBezTo>
                  <a:cubicBezTo>
                    <a:pt x="258" y="18025"/>
                    <a:pt x="260" y="18025"/>
                    <a:pt x="263" y="18025"/>
                  </a:cubicBezTo>
                  <a:cubicBezTo>
                    <a:pt x="1171" y="18036"/>
                    <a:pt x="2080" y="18039"/>
                    <a:pt x="2988" y="18039"/>
                  </a:cubicBezTo>
                  <a:cubicBezTo>
                    <a:pt x="4127" y="18039"/>
                    <a:pt x="5266" y="18034"/>
                    <a:pt x="6404" y="18033"/>
                  </a:cubicBezTo>
                  <a:lnTo>
                    <a:pt x="6503" y="18033"/>
                  </a:lnTo>
                  <a:cubicBezTo>
                    <a:pt x="6555" y="18106"/>
                    <a:pt x="6606" y="18179"/>
                    <a:pt x="6660" y="18247"/>
                  </a:cubicBezTo>
                  <a:cubicBezTo>
                    <a:pt x="6683" y="18275"/>
                    <a:pt x="6710" y="18287"/>
                    <a:pt x="6736" y="18287"/>
                  </a:cubicBezTo>
                  <a:cubicBezTo>
                    <a:pt x="6805" y="18287"/>
                    <a:pt x="6872" y="18207"/>
                    <a:pt x="6859" y="18132"/>
                  </a:cubicBezTo>
                  <a:cubicBezTo>
                    <a:pt x="6854" y="18099"/>
                    <a:pt x="6842" y="18068"/>
                    <a:pt x="6837" y="18035"/>
                  </a:cubicBezTo>
                  <a:lnTo>
                    <a:pt x="6837" y="18035"/>
                  </a:lnTo>
                  <a:cubicBezTo>
                    <a:pt x="7690" y="18044"/>
                    <a:pt x="8555" y="18075"/>
                    <a:pt x="9418" y="18075"/>
                  </a:cubicBezTo>
                  <a:cubicBezTo>
                    <a:pt x="10334" y="18075"/>
                    <a:pt x="11246" y="18040"/>
                    <a:pt x="12139" y="17904"/>
                  </a:cubicBezTo>
                  <a:cubicBezTo>
                    <a:pt x="12169" y="17947"/>
                    <a:pt x="12220" y="17969"/>
                    <a:pt x="12270" y="17969"/>
                  </a:cubicBezTo>
                  <a:cubicBezTo>
                    <a:pt x="12335" y="17969"/>
                    <a:pt x="12397" y="17933"/>
                    <a:pt x="12410" y="17860"/>
                  </a:cubicBezTo>
                  <a:cubicBezTo>
                    <a:pt x="12416" y="17827"/>
                    <a:pt x="12413" y="17792"/>
                    <a:pt x="12416" y="17758"/>
                  </a:cubicBezTo>
                  <a:cubicBezTo>
                    <a:pt x="12631" y="17614"/>
                    <a:pt x="12827" y="17407"/>
                    <a:pt x="12974" y="17271"/>
                  </a:cubicBezTo>
                  <a:cubicBezTo>
                    <a:pt x="13658" y="16646"/>
                    <a:pt x="14286" y="15953"/>
                    <a:pt x="14954" y="15310"/>
                  </a:cubicBezTo>
                  <a:cubicBezTo>
                    <a:pt x="16885" y="13447"/>
                    <a:pt x="19049" y="11800"/>
                    <a:pt x="20761" y="9733"/>
                  </a:cubicBezTo>
                  <a:cubicBezTo>
                    <a:pt x="20914" y="9603"/>
                    <a:pt x="21055" y="9459"/>
                    <a:pt x="21143" y="9300"/>
                  </a:cubicBezTo>
                  <a:cubicBezTo>
                    <a:pt x="21150" y="9285"/>
                    <a:pt x="21155" y="9270"/>
                    <a:pt x="21158" y="9254"/>
                  </a:cubicBezTo>
                  <a:cubicBezTo>
                    <a:pt x="21266" y="9234"/>
                    <a:pt x="21348" y="9142"/>
                    <a:pt x="21355" y="9033"/>
                  </a:cubicBezTo>
                  <a:cubicBezTo>
                    <a:pt x="21365" y="8660"/>
                    <a:pt x="20924" y="8217"/>
                    <a:pt x="20745" y="7906"/>
                  </a:cubicBezTo>
                  <a:cubicBezTo>
                    <a:pt x="20226" y="7008"/>
                    <a:pt x="19744" y="6091"/>
                    <a:pt x="19296" y="5158"/>
                  </a:cubicBezTo>
                  <a:cubicBezTo>
                    <a:pt x="18785" y="4100"/>
                    <a:pt x="18232" y="3066"/>
                    <a:pt x="17676" y="2031"/>
                  </a:cubicBezTo>
                  <a:cubicBezTo>
                    <a:pt x="17416" y="1546"/>
                    <a:pt x="16928" y="186"/>
                    <a:pt x="16363" y="5"/>
                  </a:cubicBezTo>
                  <a:cubicBezTo>
                    <a:pt x="16353" y="2"/>
                    <a:pt x="16342" y="0"/>
                    <a:pt x="16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4671975" y="3270825"/>
              <a:ext cx="61500" cy="67025"/>
            </a:xfrm>
            <a:custGeom>
              <a:avLst/>
              <a:gdLst/>
              <a:ahLst/>
              <a:cxnLst/>
              <a:rect l="l" t="t" r="r" b="b"/>
              <a:pathLst>
                <a:path w="2460" h="2681" extrusionOk="0">
                  <a:moveTo>
                    <a:pt x="1057" y="534"/>
                  </a:moveTo>
                  <a:cubicBezTo>
                    <a:pt x="1152" y="659"/>
                    <a:pt x="1239" y="788"/>
                    <a:pt x="1317" y="924"/>
                  </a:cubicBezTo>
                  <a:cubicBezTo>
                    <a:pt x="1145" y="960"/>
                    <a:pt x="978" y="1008"/>
                    <a:pt x="812" y="1064"/>
                  </a:cubicBezTo>
                  <a:cubicBezTo>
                    <a:pt x="878" y="878"/>
                    <a:pt x="952" y="698"/>
                    <a:pt x="1057" y="534"/>
                  </a:cubicBezTo>
                  <a:close/>
                  <a:moveTo>
                    <a:pt x="1043" y="1"/>
                  </a:moveTo>
                  <a:cubicBezTo>
                    <a:pt x="991" y="1"/>
                    <a:pt x="940" y="19"/>
                    <a:pt x="907" y="60"/>
                  </a:cubicBezTo>
                  <a:cubicBezTo>
                    <a:pt x="637" y="393"/>
                    <a:pt x="492" y="773"/>
                    <a:pt x="368" y="1180"/>
                  </a:cubicBezTo>
                  <a:cubicBezTo>
                    <a:pt x="364" y="1192"/>
                    <a:pt x="359" y="1206"/>
                    <a:pt x="356" y="1218"/>
                  </a:cubicBezTo>
                  <a:cubicBezTo>
                    <a:pt x="274" y="1244"/>
                    <a:pt x="197" y="1267"/>
                    <a:pt x="128" y="1284"/>
                  </a:cubicBezTo>
                  <a:cubicBezTo>
                    <a:pt x="53" y="1300"/>
                    <a:pt x="74" y="1410"/>
                    <a:pt x="145" y="1412"/>
                  </a:cubicBezTo>
                  <a:cubicBezTo>
                    <a:pt x="194" y="1413"/>
                    <a:pt x="243" y="1415"/>
                    <a:pt x="292" y="1416"/>
                  </a:cubicBezTo>
                  <a:cubicBezTo>
                    <a:pt x="163" y="1810"/>
                    <a:pt x="15" y="2240"/>
                    <a:pt x="0" y="2632"/>
                  </a:cubicBezTo>
                  <a:cubicBezTo>
                    <a:pt x="1" y="2661"/>
                    <a:pt x="26" y="2681"/>
                    <a:pt x="51" y="2681"/>
                  </a:cubicBezTo>
                  <a:cubicBezTo>
                    <a:pt x="60" y="2681"/>
                    <a:pt x="68" y="2679"/>
                    <a:pt x="76" y="2675"/>
                  </a:cubicBezTo>
                  <a:cubicBezTo>
                    <a:pt x="359" y="2486"/>
                    <a:pt x="469" y="2127"/>
                    <a:pt x="574" y="1817"/>
                  </a:cubicBezTo>
                  <a:cubicBezTo>
                    <a:pt x="617" y="1687"/>
                    <a:pt x="656" y="1553"/>
                    <a:pt x="697" y="1420"/>
                  </a:cubicBezTo>
                  <a:cubicBezTo>
                    <a:pt x="873" y="1416"/>
                    <a:pt x="1050" y="1400"/>
                    <a:pt x="1224" y="1372"/>
                  </a:cubicBezTo>
                  <a:cubicBezTo>
                    <a:pt x="1324" y="1354"/>
                    <a:pt x="1429" y="1343"/>
                    <a:pt x="1534" y="1333"/>
                  </a:cubicBezTo>
                  <a:cubicBezTo>
                    <a:pt x="1587" y="1446"/>
                    <a:pt x="1637" y="1562"/>
                    <a:pt x="1685" y="1679"/>
                  </a:cubicBezTo>
                  <a:cubicBezTo>
                    <a:pt x="1801" y="1974"/>
                    <a:pt x="1826" y="2406"/>
                    <a:pt x="2116" y="2586"/>
                  </a:cubicBezTo>
                  <a:cubicBezTo>
                    <a:pt x="2126" y="2591"/>
                    <a:pt x="2136" y="2594"/>
                    <a:pt x="2146" y="2594"/>
                  </a:cubicBezTo>
                  <a:cubicBezTo>
                    <a:pt x="2160" y="2594"/>
                    <a:pt x="2175" y="2589"/>
                    <a:pt x="2185" y="2578"/>
                  </a:cubicBezTo>
                  <a:cubicBezTo>
                    <a:pt x="2459" y="2268"/>
                    <a:pt x="2195" y="1745"/>
                    <a:pt x="2066" y="1423"/>
                  </a:cubicBezTo>
                  <a:cubicBezTo>
                    <a:pt x="2044" y="1374"/>
                    <a:pt x="2020" y="1326"/>
                    <a:pt x="1998" y="1277"/>
                  </a:cubicBezTo>
                  <a:cubicBezTo>
                    <a:pt x="2102" y="1261"/>
                    <a:pt x="2203" y="1236"/>
                    <a:pt x="2302" y="1203"/>
                  </a:cubicBezTo>
                  <a:cubicBezTo>
                    <a:pt x="2336" y="1193"/>
                    <a:pt x="2349" y="1147"/>
                    <a:pt x="2323" y="1121"/>
                  </a:cubicBezTo>
                  <a:cubicBezTo>
                    <a:pt x="2184" y="965"/>
                    <a:pt x="2002" y="898"/>
                    <a:pt x="1800" y="882"/>
                  </a:cubicBezTo>
                  <a:cubicBezTo>
                    <a:pt x="1632" y="583"/>
                    <a:pt x="1429" y="308"/>
                    <a:pt x="1194" y="60"/>
                  </a:cubicBezTo>
                  <a:cubicBezTo>
                    <a:pt x="1157" y="22"/>
                    <a:pt x="1099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4917250" y="3053450"/>
              <a:ext cx="42050" cy="66425"/>
            </a:xfrm>
            <a:custGeom>
              <a:avLst/>
              <a:gdLst/>
              <a:ahLst/>
              <a:cxnLst/>
              <a:rect l="l" t="t" r="r" b="b"/>
              <a:pathLst>
                <a:path w="1682" h="2657" extrusionOk="0">
                  <a:moveTo>
                    <a:pt x="562" y="1"/>
                  </a:moveTo>
                  <a:cubicBezTo>
                    <a:pt x="401" y="1"/>
                    <a:pt x="242" y="25"/>
                    <a:pt x="110" y="59"/>
                  </a:cubicBezTo>
                  <a:cubicBezTo>
                    <a:pt x="42" y="79"/>
                    <a:pt x="1" y="149"/>
                    <a:pt x="20" y="218"/>
                  </a:cubicBezTo>
                  <a:cubicBezTo>
                    <a:pt x="132" y="689"/>
                    <a:pt x="215" y="1166"/>
                    <a:pt x="271" y="1649"/>
                  </a:cubicBezTo>
                  <a:cubicBezTo>
                    <a:pt x="312" y="1980"/>
                    <a:pt x="306" y="2326"/>
                    <a:pt x="440" y="2634"/>
                  </a:cubicBezTo>
                  <a:cubicBezTo>
                    <a:pt x="447" y="2650"/>
                    <a:pt x="460" y="2656"/>
                    <a:pt x="474" y="2656"/>
                  </a:cubicBezTo>
                  <a:cubicBezTo>
                    <a:pt x="493" y="2656"/>
                    <a:pt x="513" y="2644"/>
                    <a:pt x="519" y="2625"/>
                  </a:cubicBezTo>
                  <a:cubicBezTo>
                    <a:pt x="534" y="2569"/>
                    <a:pt x="542" y="2511"/>
                    <a:pt x="548" y="2454"/>
                  </a:cubicBezTo>
                  <a:cubicBezTo>
                    <a:pt x="623" y="2558"/>
                    <a:pt x="765" y="2587"/>
                    <a:pt x="895" y="2587"/>
                  </a:cubicBezTo>
                  <a:cubicBezTo>
                    <a:pt x="899" y="2587"/>
                    <a:pt x="902" y="2587"/>
                    <a:pt x="906" y="2587"/>
                  </a:cubicBezTo>
                  <a:cubicBezTo>
                    <a:pt x="1469" y="2579"/>
                    <a:pt x="1682" y="2054"/>
                    <a:pt x="1516" y="1575"/>
                  </a:cubicBezTo>
                  <a:cubicBezTo>
                    <a:pt x="1446" y="1371"/>
                    <a:pt x="1311" y="1171"/>
                    <a:pt x="1116" y="1071"/>
                  </a:cubicBezTo>
                  <a:cubicBezTo>
                    <a:pt x="1044" y="1034"/>
                    <a:pt x="956" y="1010"/>
                    <a:pt x="871" y="1010"/>
                  </a:cubicBezTo>
                  <a:cubicBezTo>
                    <a:pt x="757" y="1010"/>
                    <a:pt x="649" y="1054"/>
                    <a:pt x="599" y="1171"/>
                  </a:cubicBezTo>
                  <a:cubicBezTo>
                    <a:pt x="591" y="1186"/>
                    <a:pt x="598" y="1204"/>
                    <a:pt x="614" y="1209"/>
                  </a:cubicBezTo>
                  <a:cubicBezTo>
                    <a:pt x="809" y="1260"/>
                    <a:pt x="939" y="1283"/>
                    <a:pt x="1075" y="1445"/>
                  </a:cubicBezTo>
                  <a:cubicBezTo>
                    <a:pt x="1192" y="1583"/>
                    <a:pt x="1249" y="1801"/>
                    <a:pt x="1196" y="1973"/>
                  </a:cubicBezTo>
                  <a:cubicBezTo>
                    <a:pt x="1123" y="2208"/>
                    <a:pt x="847" y="2111"/>
                    <a:pt x="673" y="2159"/>
                  </a:cubicBezTo>
                  <a:cubicBezTo>
                    <a:pt x="632" y="2170"/>
                    <a:pt x="596" y="2192"/>
                    <a:pt x="567" y="2219"/>
                  </a:cubicBezTo>
                  <a:cubicBezTo>
                    <a:pt x="567" y="1973"/>
                    <a:pt x="526" y="1719"/>
                    <a:pt x="499" y="1481"/>
                  </a:cubicBezTo>
                  <a:cubicBezTo>
                    <a:pt x="453" y="1091"/>
                    <a:pt x="388" y="702"/>
                    <a:pt x="302" y="317"/>
                  </a:cubicBezTo>
                  <a:lnTo>
                    <a:pt x="302" y="317"/>
                  </a:lnTo>
                  <a:cubicBezTo>
                    <a:pt x="450" y="320"/>
                    <a:pt x="598" y="336"/>
                    <a:pt x="742" y="366"/>
                  </a:cubicBezTo>
                  <a:cubicBezTo>
                    <a:pt x="1073" y="435"/>
                    <a:pt x="1101" y="592"/>
                    <a:pt x="916" y="876"/>
                  </a:cubicBezTo>
                  <a:cubicBezTo>
                    <a:pt x="895" y="907"/>
                    <a:pt x="923" y="943"/>
                    <a:pt x="955" y="943"/>
                  </a:cubicBezTo>
                  <a:cubicBezTo>
                    <a:pt x="962" y="943"/>
                    <a:pt x="970" y="941"/>
                    <a:pt x="977" y="937"/>
                  </a:cubicBezTo>
                  <a:cubicBezTo>
                    <a:pt x="1252" y="773"/>
                    <a:pt x="1500" y="500"/>
                    <a:pt x="1213" y="215"/>
                  </a:cubicBezTo>
                  <a:cubicBezTo>
                    <a:pt x="1052" y="56"/>
                    <a:pt x="805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4683050" y="2980975"/>
              <a:ext cx="51450" cy="88775"/>
            </a:xfrm>
            <a:custGeom>
              <a:avLst/>
              <a:gdLst/>
              <a:ahLst/>
              <a:cxnLst/>
              <a:rect l="l" t="t" r="r" b="b"/>
              <a:pathLst>
                <a:path w="2058" h="3551" extrusionOk="0">
                  <a:moveTo>
                    <a:pt x="619" y="403"/>
                  </a:moveTo>
                  <a:cubicBezTo>
                    <a:pt x="672" y="403"/>
                    <a:pt x="736" y="482"/>
                    <a:pt x="807" y="691"/>
                  </a:cubicBezTo>
                  <a:cubicBezTo>
                    <a:pt x="965" y="1149"/>
                    <a:pt x="852" y="1567"/>
                    <a:pt x="663" y="1969"/>
                  </a:cubicBezTo>
                  <a:cubicBezTo>
                    <a:pt x="632" y="1846"/>
                    <a:pt x="601" y="1723"/>
                    <a:pt x="571" y="1600"/>
                  </a:cubicBezTo>
                  <a:cubicBezTo>
                    <a:pt x="517" y="1363"/>
                    <a:pt x="468" y="1134"/>
                    <a:pt x="464" y="891"/>
                  </a:cubicBezTo>
                  <a:cubicBezTo>
                    <a:pt x="460" y="679"/>
                    <a:pt x="520" y="403"/>
                    <a:pt x="619" y="403"/>
                  </a:cubicBezTo>
                  <a:close/>
                  <a:moveTo>
                    <a:pt x="586" y="1"/>
                  </a:moveTo>
                  <a:cubicBezTo>
                    <a:pt x="276" y="1"/>
                    <a:pt x="217" y="710"/>
                    <a:pt x="208" y="891"/>
                  </a:cubicBezTo>
                  <a:cubicBezTo>
                    <a:pt x="185" y="1357"/>
                    <a:pt x="299" y="1869"/>
                    <a:pt x="463" y="2361"/>
                  </a:cubicBezTo>
                  <a:cubicBezTo>
                    <a:pt x="289" y="2676"/>
                    <a:pt x="107" y="2984"/>
                    <a:pt x="13" y="3302"/>
                  </a:cubicBezTo>
                  <a:cubicBezTo>
                    <a:pt x="0" y="3348"/>
                    <a:pt x="41" y="3396"/>
                    <a:pt x="86" y="3396"/>
                  </a:cubicBezTo>
                  <a:cubicBezTo>
                    <a:pt x="98" y="3396"/>
                    <a:pt x="110" y="3392"/>
                    <a:pt x="122" y="3384"/>
                  </a:cubicBezTo>
                  <a:cubicBezTo>
                    <a:pt x="322" y="3242"/>
                    <a:pt x="486" y="3032"/>
                    <a:pt x="622" y="2796"/>
                  </a:cubicBezTo>
                  <a:cubicBezTo>
                    <a:pt x="719" y="3038"/>
                    <a:pt x="822" y="3271"/>
                    <a:pt x="922" y="3483"/>
                  </a:cubicBezTo>
                  <a:cubicBezTo>
                    <a:pt x="945" y="3531"/>
                    <a:pt x="983" y="3551"/>
                    <a:pt x="1022" y="3551"/>
                  </a:cubicBezTo>
                  <a:cubicBezTo>
                    <a:pt x="1100" y="3551"/>
                    <a:pt x="1183" y="3474"/>
                    <a:pt x="1165" y="3381"/>
                  </a:cubicBezTo>
                  <a:cubicBezTo>
                    <a:pt x="1107" y="3107"/>
                    <a:pt x="1084" y="2858"/>
                    <a:pt x="1219" y="2627"/>
                  </a:cubicBezTo>
                  <a:cubicBezTo>
                    <a:pt x="1368" y="2891"/>
                    <a:pt x="1431" y="3179"/>
                    <a:pt x="1673" y="3398"/>
                  </a:cubicBezTo>
                  <a:cubicBezTo>
                    <a:pt x="1709" y="3432"/>
                    <a:pt x="1753" y="3448"/>
                    <a:pt x="1797" y="3448"/>
                  </a:cubicBezTo>
                  <a:cubicBezTo>
                    <a:pt x="1872" y="3448"/>
                    <a:pt x="1945" y="3401"/>
                    <a:pt x="1969" y="3321"/>
                  </a:cubicBezTo>
                  <a:cubicBezTo>
                    <a:pt x="1992" y="3245"/>
                    <a:pt x="2018" y="3171"/>
                    <a:pt x="2046" y="3099"/>
                  </a:cubicBezTo>
                  <a:cubicBezTo>
                    <a:pt x="2057" y="3059"/>
                    <a:pt x="2026" y="3023"/>
                    <a:pt x="1989" y="3023"/>
                  </a:cubicBezTo>
                  <a:cubicBezTo>
                    <a:pt x="1983" y="3023"/>
                    <a:pt x="1978" y="3024"/>
                    <a:pt x="1972" y="3025"/>
                  </a:cubicBezTo>
                  <a:cubicBezTo>
                    <a:pt x="1939" y="3038"/>
                    <a:pt x="1906" y="3048"/>
                    <a:pt x="1873" y="3061"/>
                  </a:cubicBezTo>
                  <a:cubicBezTo>
                    <a:pt x="1703" y="2786"/>
                    <a:pt x="1549" y="2502"/>
                    <a:pt x="1332" y="2262"/>
                  </a:cubicBezTo>
                  <a:cubicBezTo>
                    <a:pt x="1303" y="2233"/>
                    <a:pt x="1264" y="2218"/>
                    <a:pt x="1226" y="2218"/>
                  </a:cubicBezTo>
                  <a:cubicBezTo>
                    <a:pt x="1187" y="2218"/>
                    <a:pt x="1148" y="2233"/>
                    <a:pt x="1119" y="2262"/>
                  </a:cubicBezTo>
                  <a:cubicBezTo>
                    <a:pt x="1006" y="2385"/>
                    <a:pt x="925" y="2536"/>
                    <a:pt x="886" y="2699"/>
                  </a:cubicBezTo>
                  <a:cubicBezTo>
                    <a:pt x="856" y="2615"/>
                    <a:pt x="825" y="2530"/>
                    <a:pt x="799" y="2445"/>
                  </a:cubicBezTo>
                  <a:cubicBezTo>
                    <a:pt x="901" y="2210"/>
                    <a:pt x="989" y="1969"/>
                    <a:pt x="1063" y="1723"/>
                  </a:cubicBezTo>
                  <a:cubicBezTo>
                    <a:pt x="1203" y="1262"/>
                    <a:pt x="1229" y="269"/>
                    <a:pt x="694" y="27"/>
                  </a:cubicBezTo>
                  <a:cubicBezTo>
                    <a:pt x="655" y="9"/>
                    <a:pt x="619" y="1"/>
                    <a:pt x="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3931200" y="3148200"/>
              <a:ext cx="96950" cy="127925"/>
            </a:xfrm>
            <a:custGeom>
              <a:avLst/>
              <a:gdLst/>
              <a:ahLst/>
              <a:cxnLst/>
              <a:rect l="l" t="t" r="r" b="b"/>
              <a:pathLst>
                <a:path w="3878" h="5117" extrusionOk="0">
                  <a:moveTo>
                    <a:pt x="1699" y="590"/>
                  </a:moveTo>
                  <a:cubicBezTo>
                    <a:pt x="1769" y="590"/>
                    <a:pt x="1843" y="596"/>
                    <a:pt x="1921" y="608"/>
                  </a:cubicBezTo>
                  <a:cubicBezTo>
                    <a:pt x="1775" y="1333"/>
                    <a:pt x="1209" y="1841"/>
                    <a:pt x="586" y="2217"/>
                  </a:cubicBezTo>
                  <a:cubicBezTo>
                    <a:pt x="639" y="1392"/>
                    <a:pt x="880" y="590"/>
                    <a:pt x="1699" y="590"/>
                  </a:cubicBezTo>
                  <a:close/>
                  <a:moveTo>
                    <a:pt x="1688" y="1"/>
                  </a:moveTo>
                  <a:cubicBezTo>
                    <a:pt x="797" y="1"/>
                    <a:pt x="223" y="632"/>
                    <a:pt x="87" y="1659"/>
                  </a:cubicBezTo>
                  <a:cubicBezTo>
                    <a:pt x="0" y="2329"/>
                    <a:pt x="41" y="2995"/>
                    <a:pt x="113" y="3664"/>
                  </a:cubicBezTo>
                  <a:cubicBezTo>
                    <a:pt x="161" y="4109"/>
                    <a:pt x="161" y="4694"/>
                    <a:pt x="410" y="5078"/>
                  </a:cubicBezTo>
                  <a:cubicBezTo>
                    <a:pt x="426" y="5103"/>
                    <a:pt x="452" y="5116"/>
                    <a:pt x="478" y="5116"/>
                  </a:cubicBezTo>
                  <a:cubicBezTo>
                    <a:pt x="504" y="5116"/>
                    <a:pt x="530" y="5103"/>
                    <a:pt x="545" y="5078"/>
                  </a:cubicBezTo>
                  <a:cubicBezTo>
                    <a:pt x="848" y="4573"/>
                    <a:pt x="648" y="3618"/>
                    <a:pt x="586" y="2945"/>
                  </a:cubicBezTo>
                  <a:lnTo>
                    <a:pt x="586" y="2945"/>
                  </a:lnTo>
                  <a:cubicBezTo>
                    <a:pt x="1250" y="3342"/>
                    <a:pt x="2447" y="4996"/>
                    <a:pt x="3225" y="4996"/>
                  </a:cubicBezTo>
                  <a:cubicBezTo>
                    <a:pt x="3513" y="4996"/>
                    <a:pt x="3743" y="4770"/>
                    <a:pt x="3868" y="4169"/>
                  </a:cubicBezTo>
                  <a:cubicBezTo>
                    <a:pt x="3878" y="4128"/>
                    <a:pt x="3839" y="4083"/>
                    <a:pt x="3801" y="4083"/>
                  </a:cubicBezTo>
                  <a:cubicBezTo>
                    <a:pt x="3786" y="4083"/>
                    <a:pt x="3771" y="4089"/>
                    <a:pt x="3758" y="4105"/>
                  </a:cubicBezTo>
                  <a:cubicBezTo>
                    <a:pt x="3589" y="4324"/>
                    <a:pt x="3408" y="4414"/>
                    <a:pt x="3220" y="4414"/>
                  </a:cubicBezTo>
                  <a:cubicBezTo>
                    <a:pt x="2523" y="4414"/>
                    <a:pt x="1721" y="3179"/>
                    <a:pt x="1029" y="2606"/>
                  </a:cubicBezTo>
                  <a:cubicBezTo>
                    <a:pt x="1841" y="2101"/>
                    <a:pt x="2481" y="1397"/>
                    <a:pt x="2546" y="382"/>
                  </a:cubicBezTo>
                  <a:cubicBezTo>
                    <a:pt x="2556" y="252"/>
                    <a:pt x="2449" y="132"/>
                    <a:pt x="2331" y="98"/>
                  </a:cubicBezTo>
                  <a:cubicBezTo>
                    <a:pt x="2102" y="32"/>
                    <a:pt x="1887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4038475" y="3183875"/>
              <a:ext cx="55525" cy="13375"/>
            </a:xfrm>
            <a:custGeom>
              <a:avLst/>
              <a:gdLst/>
              <a:ahLst/>
              <a:cxnLst/>
              <a:rect l="l" t="t" r="r" b="b"/>
              <a:pathLst>
                <a:path w="2221" h="535" extrusionOk="0">
                  <a:moveTo>
                    <a:pt x="345" y="0"/>
                  </a:moveTo>
                  <a:cubicBezTo>
                    <a:pt x="253" y="0"/>
                    <a:pt x="162" y="3"/>
                    <a:pt x="70" y="9"/>
                  </a:cubicBezTo>
                  <a:cubicBezTo>
                    <a:pt x="19" y="13"/>
                    <a:pt x="1" y="65"/>
                    <a:pt x="30" y="103"/>
                  </a:cubicBezTo>
                  <a:cubicBezTo>
                    <a:pt x="243" y="373"/>
                    <a:pt x="578" y="424"/>
                    <a:pt x="908" y="465"/>
                  </a:cubicBezTo>
                  <a:cubicBezTo>
                    <a:pt x="1132" y="494"/>
                    <a:pt x="1384" y="535"/>
                    <a:pt x="1627" y="535"/>
                  </a:cubicBezTo>
                  <a:cubicBezTo>
                    <a:pt x="1763" y="535"/>
                    <a:pt x="1896" y="522"/>
                    <a:pt x="2020" y="487"/>
                  </a:cubicBezTo>
                  <a:cubicBezTo>
                    <a:pt x="2220" y="428"/>
                    <a:pt x="2217" y="145"/>
                    <a:pt x="2020" y="85"/>
                  </a:cubicBezTo>
                  <a:cubicBezTo>
                    <a:pt x="1849" y="33"/>
                    <a:pt x="1661" y="25"/>
                    <a:pt x="1474" y="25"/>
                  </a:cubicBezTo>
                  <a:cubicBezTo>
                    <a:pt x="1389" y="25"/>
                    <a:pt x="1305" y="27"/>
                    <a:pt x="1223" y="27"/>
                  </a:cubicBezTo>
                  <a:cubicBezTo>
                    <a:pt x="1185" y="27"/>
                    <a:pt x="1147" y="27"/>
                    <a:pt x="1110" y="26"/>
                  </a:cubicBezTo>
                  <a:cubicBezTo>
                    <a:pt x="851" y="20"/>
                    <a:pt x="599" y="0"/>
                    <a:pt x="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4038175" y="3207375"/>
              <a:ext cx="59675" cy="13400"/>
            </a:xfrm>
            <a:custGeom>
              <a:avLst/>
              <a:gdLst/>
              <a:ahLst/>
              <a:cxnLst/>
              <a:rect l="l" t="t" r="r" b="b"/>
              <a:pathLst>
                <a:path w="2387" h="536" extrusionOk="0">
                  <a:moveTo>
                    <a:pt x="1874" y="1"/>
                  </a:moveTo>
                  <a:cubicBezTo>
                    <a:pt x="1681" y="1"/>
                    <a:pt x="1476" y="42"/>
                    <a:pt x="1315" y="55"/>
                  </a:cubicBezTo>
                  <a:cubicBezTo>
                    <a:pt x="1114" y="71"/>
                    <a:pt x="914" y="79"/>
                    <a:pt x="713" y="79"/>
                  </a:cubicBezTo>
                  <a:cubicBezTo>
                    <a:pt x="502" y="79"/>
                    <a:pt x="292" y="70"/>
                    <a:pt x="82" y="54"/>
                  </a:cubicBezTo>
                  <a:cubicBezTo>
                    <a:pt x="79" y="53"/>
                    <a:pt x="77" y="53"/>
                    <a:pt x="74" y="53"/>
                  </a:cubicBezTo>
                  <a:cubicBezTo>
                    <a:pt x="15" y="53"/>
                    <a:pt x="1" y="131"/>
                    <a:pt x="32" y="170"/>
                  </a:cubicBezTo>
                  <a:cubicBezTo>
                    <a:pt x="296" y="489"/>
                    <a:pt x="686" y="535"/>
                    <a:pt x="1077" y="535"/>
                  </a:cubicBezTo>
                  <a:cubicBezTo>
                    <a:pt x="1110" y="535"/>
                    <a:pt x="1143" y="535"/>
                    <a:pt x="1176" y="534"/>
                  </a:cubicBezTo>
                  <a:cubicBezTo>
                    <a:pt x="1203" y="534"/>
                    <a:pt x="1231" y="534"/>
                    <a:pt x="1261" y="534"/>
                  </a:cubicBezTo>
                  <a:cubicBezTo>
                    <a:pt x="1310" y="534"/>
                    <a:pt x="1362" y="534"/>
                    <a:pt x="1417" y="534"/>
                  </a:cubicBezTo>
                  <a:cubicBezTo>
                    <a:pt x="1757" y="534"/>
                    <a:pt x="2176" y="517"/>
                    <a:pt x="2365" y="270"/>
                  </a:cubicBezTo>
                  <a:cubicBezTo>
                    <a:pt x="2386" y="242"/>
                    <a:pt x="2372" y="203"/>
                    <a:pt x="2352" y="180"/>
                  </a:cubicBezTo>
                  <a:cubicBezTo>
                    <a:pt x="2238" y="39"/>
                    <a:pt x="2062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4126650" y="3061875"/>
              <a:ext cx="81100" cy="112400"/>
            </a:xfrm>
            <a:custGeom>
              <a:avLst/>
              <a:gdLst/>
              <a:ahLst/>
              <a:cxnLst/>
              <a:rect l="l" t="t" r="r" b="b"/>
              <a:pathLst>
                <a:path w="3244" h="4496" extrusionOk="0">
                  <a:moveTo>
                    <a:pt x="2747" y="1"/>
                  </a:moveTo>
                  <a:cubicBezTo>
                    <a:pt x="2727" y="1"/>
                    <a:pt x="2707" y="10"/>
                    <a:pt x="2697" y="32"/>
                  </a:cubicBezTo>
                  <a:cubicBezTo>
                    <a:pt x="2486" y="485"/>
                    <a:pt x="2568" y="987"/>
                    <a:pt x="2563" y="1474"/>
                  </a:cubicBezTo>
                  <a:cubicBezTo>
                    <a:pt x="2556" y="2145"/>
                    <a:pt x="2507" y="2832"/>
                    <a:pt x="2297" y="3474"/>
                  </a:cubicBezTo>
                  <a:cubicBezTo>
                    <a:pt x="2172" y="3858"/>
                    <a:pt x="1940" y="4016"/>
                    <a:pt x="1691" y="4016"/>
                  </a:cubicBezTo>
                  <a:cubicBezTo>
                    <a:pt x="1329" y="4016"/>
                    <a:pt x="929" y="3687"/>
                    <a:pt x="757" y="3242"/>
                  </a:cubicBezTo>
                  <a:cubicBezTo>
                    <a:pt x="486" y="2547"/>
                    <a:pt x="776" y="1697"/>
                    <a:pt x="461" y="1039"/>
                  </a:cubicBezTo>
                  <a:cubicBezTo>
                    <a:pt x="452" y="1026"/>
                    <a:pt x="438" y="1020"/>
                    <a:pt x="424" y="1020"/>
                  </a:cubicBezTo>
                  <a:cubicBezTo>
                    <a:pt x="409" y="1020"/>
                    <a:pt x="395" y="1026"/>
                    <a:pt x="386" y="1039"/>
                  </a:cubicBezTo>
                  <a:cubicBezTo>
                    <a:pt x="1" y="1774"/>
                    <a:pt x="153" y="2993"/>
                    <a:pt x="493" y="3711"/>
                  </a:cubicBezTo>
                  <a:cubicBezTo>
                    <a:pt x="700" y="4151"/>
                    <a:pt x="1240" y="4495"/>
                    <a:pt x="1744" y="4495"/>
                  </a:cubicBezTo>
                  <a:cubicBezTo>
                    <a:pt x="1901" y="4495"/>
                    <a:pt x="2055" y="4462"/>
                    <a:pt x="2194" y="4387"/>
                  </a:cubicBezTo>
                  <a:cubicBezTo>
                    <a:pt x="2799" y="4061"/>
                    <a:pt x="2904" y="3083"/>
                    <a:pt x="2981" y="2491"/>
                  </a:cubicBezTo>
                  <a:cubicBezTo>
                    <a:pt x="3071" y="1782"/>
                    <a:pt x="3244" y="655"/>
                    <a:pt x="2807" y="32"/>
                  </a:cubicBezTo>
                  <a:cubicBezTo>
                    <a:pt x="2794" y="13"/>
                    <a:pt x="2770" y="1"/>
                    <a:pt x="2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4124025" y="3206100"/>
              <a:ext cx="110925" cy="14900"/>
            </a:xfrm>
            <a:custGeom>
              <a:avLst/>
              <a:gdLst/>
              <a:ahLst/>
              <a:cxnLst/>
              <a:rect l="l" t="t" r="r" b="b"/>
              <a:pathLst>
                <a:path w="4437" h="596" extrusionOk="0">
                  <a:moveTo>
                    <a:pt x="84" y="0"/>
                  </a:moveTo>
                  <a:cubicBezTo>
                    <a:pt x="32" y="0"/>
                    <a:pt x="0" y="65"/>
                    <a:pt x="40" y="106"/>
                  </a:cubicBezTo>
                  <a:cubicBezTo>
                    <a:pt x="363" y="482"/>
                    <a:pt x="818" y="537"/>
                    <a:pt x="1284" y="537"/>
                  </a:cubicBezTo>
                  <a:cubicBezTo>
                    <a:pt x="1477" y="537"/>
                    <a:pt x="1671" y="528"/>
                    <a:pt x="1859" y="528"/>
                  </a:cubicBezTo>
                  <a:cubicBezTo>
                    <a:pt x="2366" y="528"/>
                    <a:pt x="2875" y="587"/>
                    <a:pt x="3383" y="592"/>
                  </a:cubicBezTo>
                  <a:cubicBezTo>
                    <a:pt x="3454" y="593"/>
                    <a:pt x="3531" y="596"/>
                    <a:pt x="3610" y="596"/>
                  </a:cubicBezTo>
                  <a:cubicBezTo>
                    <a:pt x="3873" y="596"/>
                    <a:pt x="4157" y="565"/>
                    <a:pt x="4308" y="346"/>
                  </a:cubicBezTo>
                  <a:cubicBezTo>
                    <a:pt x="4436" y="165"/>
                    <a:pt x="4231" y="39"/>
                    <a:pt x="4093" y="3"/>
                  </a:cubicBezTo>
                  <a:cubicBezTo>
                    <a:pt x="4089" y="2"/>
                    <a:pt x="4084" y="1"/>
                    <a:pt x="4080" y="1"/>
                  </a:cubicBezTo>
                  <a:cubicBezTo>
                    <a:pt x="4054" y="1"/>
                    <a:pt x="4029" y="17"/>
                    <a:pt x="4020" y="44"/>
                  </a:cubicBezTo>
                  <a:cubicBezTo>
                    <a:pt x="3944" y="50"/>
                    <a:pt x="3869" y="62"/>
                    <a:pt x="3795" y="70"/>
                  </a:cubicBezTo>
                  <a:cubicBezTo>
                    <a:pt x="3655" y="85"/>
                    <a:pt x="3513" y="91"/>
                    <a:pt x="3371" y="91"/>
                  </a:cubicBezTo>
                  <a:cubicBezTo>
                    <a:pt x="3164" y="91"/>
                    <a:pt x="2956" y="80"/>
                    <a:pt x="2752" y="72"/>
                  </a:cubicBezTo>
                  <a:cubicBezTo>
                    <a:pt x="2640" y="68"/>
                    <a:pt x="2528" y="66"/>
                    <a:pt x="2416" y="66"/>
                  </a:cubicBezTo>
                  <a:cubicBezTo>
                    <a:pt x="2012" y="66"/>
                    <a:pt x="1602" y="87"/>
                    <a:pt x="1196" y="87"/>
                  </a:cubicBezTo>
                  <a:cubicBezTo>
                    <a:pt x="827" y="87"/>
                    <a:pt x="460" y="70"/>
                    <a:pt x="102" y="3"/>
                  </a:cubicBezTo>
                  <a:cubicBezTo>
                    <a:pt x="96" y="1"/>
                    <a:pt x="90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4153850" y="3251125"/>
              <a:ext cx="43075" cy="64600"/>
            </a:xfrm>
            <a:custGeom>
              <a:avLst/>
              <a:gdLst/>
              <a:ahLst/>
              <a:cxnLst/>
              <a:rect l="l" t="t" r="r" b="b"/>
              <a:pathLst>
                <a:path w="1723" h="2584" extrusionOk="0">
                  <a:moveTo>
                    <a:pt x="427" y="1"/>
                  </a:moveTo>
                  <a:cubicBezTo>
                    <a:pt x="313" y="1"/>
                    <a:pt x="199" y="18"/>
                    <a:pt x="89" y="59"/>
                  </a:cubicBezTo>
                  <a:cubicBezTo>
                    <a:pt x="0" y="90"/>
                    <a:pt x="7" y="198"/>
                    <a:pt x="89" y="231"/>
                  </a:cubicBezTo>
                  <a:cubicBezTo>
                    <a:pt x="143" y="254"/>
                    <a:pt x="358" y="331"/>
                    <a:pt x="591" y="393"/>
                  </a:cubicBezTo>
                  <a:cubicBezTo>
                    <a:pt x="573" y="681"/>
                    <a:pt x="586" y="966"/>
                    <a:pt x="599" y="1260"/>
                  </a:cubicBezTo>
                  <a:cubicBezTo>
                    <a:pt x="615" y="1584"/>
                    <a:pt x="560" y="1972"/>
                    <a:pt x="628" y="2301"/>
                  </a:cubicBezTo>
                  <a:cubicBezTo>
                    <a:pt x="450" y="2332"/>
                    <a:pt x="272" y="2373"/>
                    <a:pt x="97" y="2423"/>
                  </a:cubicBezTo>
                  <a:cubicBezTo>
                    <a:pt x="48" y="2437"/>
                    <a:pt x="46" y="2513"/>
                    <a:pt x="97" y="2524"/>
                  </a:cubicBezTo>
                  <a:cubicBezTo>
                    <a:pt x="255" y="2566"/>
                    <a:pt x="405" y="2584"/>
                    <a:pt x="550" y="2584"/>
                  </a:cubicBezTo>
                  <a:cubicBezTo>
                    <a:pt x="940" y="2584"/>
                    <a:pt x="1296" y="2453"/>
                    <a:pt x="1685" y="2286"/>
                  </a:cubicBezTo>
                  <a:cubicBezTo>
                    <a:pt x="1723" y="2272"/>
                    <a:pt x="1701" y="2213"/>
                    <a:pt x="1665" y="2213"/>
                  </a:cubicBezTo>
                  <a:cubicBezTo>
                    <a:pt x="1449" y="2213"/>
                    <a:pt x="1234" y="2223"/>
                    <a:pt x="1020" y="2245"/>
                  </a:cubicBezTo>
                  <a:cubicBezTo>
                    <a:pt x="1084" y="1970"/>
                    <a:pt x="1020" y="1616"/>
                    <a:pt x="1006" y="1379"/>
                  </a:cubicBezTo>
                  <a:cubicBezTo>
                    <a:pt x="984" y="1073"/>
                    <a:pt x="963" y="756"/>
                    <a:pt x="881" y="457"/>
                  </a:cubicBezTo>
                  <a:lnTo>
                    <a:pt x="881" y="457"/>
                  </a:lnTo>
                  <a:cubicBezTo>
                    <a:pt x="955" y="469"/>
                    <a:pt x="1024" y="477"/>
                    <a:pt x="1083" y="477"/>
                  </a:cubicBezTo>
                  <a:cubicBezTo>
                    <a:pt x="1202" y="477"/>
                    <a:pt x="1283" y="447"/>
                    <a:pt x="1283" y="367"/>
                  </a:cubicBezTo>
                  <a:cubicBezTo>
                    <a:pt x="1283" y="179"/>
                    <a:pt x="999" y="110"/>
                    <a:pt x="861" y="69"/>
                  </a:cubicBezTo>
                  <a:cubicBezTo>
                    <a:pt x="809" y="52"/>
                    <a:pt x="756" y="41"/>
                    <a:pt x="704" y="31"/>
                  </a:cubicBezTo>
                  <a:cubicBezTo>
                    <a:pt x="702" y="26"/>
                    <a:pt x="701" y="21"/>
                    <a:pt x="697" y="16"/>
                  </a:cubicBezTo>
                  <a:cubicBezTo>
                    <a:pt x="690" y="7"/>
                    <a:pt x="679" y="2"/>
                    <a:pt x="669" y="2"/>
                  </a:cubicBezTo>
                  <a:cubicBezTo>
                    <a:pt x="657" y="2"/>
                    <a:pt x="646" y="8"/>
                    <a:pt x="640" y="19"/>
                  </a:cubicBezTo>
                  <a:cubicBezTo>
                    <a:pt x="569" y="8"/>
                    <a:pt x="49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3015075" y="821150"/>
              <a:ext cx="1367825" cy="816350"/>
            </a:xfrm>
            <a:custGeom>
              <a:avLst/>
              <a:gdLst/>
              <a:ahLst/>
              <a:cxnLst/>
              <a:rect l="l" t="t" r="r" b="b"/>
              <a:pathLst>
                <a:path w="54713" h="32654" extrusionOk="0">
                  <a:moveTo>
                    <a:pt x="39998" y="529"/>
                  </a:moveTo>
                  <a:cubicBezTo>
                    <a:pt x="40259" y="1467"/>
                    <a:pt x="40963" y="2414"/>
                    <a:pt x="41406" y="3249"/>
                  </a:cubicBezTo>
                  <a:cubicBezTo>
                    <a:pt x="41522" y="3465"/>
                    <a:pt x="41634" y="3685"/>
                    <a:pt x="41749" y="3902"/>
                  </a:cubicBezTo>
                  <a:cubicBezTo>
                    <a:pt x="41357" y="4054"/>
                    <a:pt x="40999" y="4341"/>
                    <a:pt x="40631" y="4533"/>
                  </a:cubicBezTo>
                  <a:cubicBezTo>
                    <a:pt x="40486" y="4610"/>
                    <a:pt x="40340" y="4686"/>
                    <a:pt x="40194" y="4761"/>
                  </a:cubicBezTo>
                  <a:cubicBezTo>
                    <a:pt x="40212" y="3342"/>
                    <a:pt x="40197" y="1918"/>
                    <a:pt x="39998" y="529"/>
                  </a:cubicBezTo>
                  <a:close/>
                  <a:moveTo>
                    <a:pt x="39924" y="588"/>
                  </a:moveTo>
                  <a:cubicBezTo>
                    <a:pt x="39724" y="2036"/>
                    <a:pt x="39728" y="3523"/>
                    <a:pt x="39749" y="4999"/>
                  </a:cubicBezTo>
                  <a:cubicBezTo>
                    <a:pt x="39477" y="5148"/>
                    <a:pt x="39208" y="5306"/>
                    <a:pt x="38948" y="5480"/>
                  </a:cubicBezTo>
                  <a:cubicBezTo>
                    <a:pt x="38665" y="4827"/>
                    <a:pt x="38379" y="4177"/>
                    <a:pt x="38046" y="3547"/>
                  </a:cubicBezTo>
                  <a:cubicBezTo>
                    <a:pt x="37895" y="3260"/>
                    <a:pt x="37664" y="2742"/>
                    <a:pt x="37315" y="2593"/>
                  </a:cubicBezTo>
                  <a:cubicBezTo>
                    <a:pt x="38245" y="2030"/>
                    <a:pt x="39240" y="1406"/>
                    <a:pt x="39924" y="588"/>
                  </a:cubicBezTo>
                  <a:close/>
                  <a:moveTo>
                    <a:pt x="37106" y="2720"/>
                  </a:moveTo>
                  <a:cubicBezTo>
                    <a:pt x="37242" y="3163"/>
                    <a:pt x="37525" y="3582"/>
                    <a:pt x="37721" y="3998"/>
                  </a:cubicBezTo>
                  <a:cubicBezTo>
                    <a:pt x="38028" y="4650"/>
                    <a:pt x="38312" y="5321"/>
                    <a:pt x="38537" y="6005"/>
                  </a:cubicBezTo>
                  <a:cubicBezTo>
                    <a:pt x="38576" y="6127"/>
                    <a:pt x="38703" y="6227"/>
                    <a:pt x="38832" y="6227"/>
                  </a:cubicBezTo>
                  <a:cubicBezTo>
                    <a:pt x="38880" y="6227"/>
                    <a:pt x="38928" y="6213"/>
                    <a:pt x="38971" y="6182"/>
                  </a:cubicBezTo>
                  <a:cubicBezTo>
                    <a:pt x="39226" y="6001"/>
                    <a:pt x="39488" y="5836"/>
                    <a:pt x="39757" y="5683"/>
                  </a:cubicBezTo>
                  <a:cubicBezTo>
                    <a:pt x="39764" y="6087"/>
                    <a:pt x="39769" y="6489"/>
                    <a:pt x="39769" y="6889"/>
                  </a:cubicBezTo>
                  <a:cubicBezTo>
                    <a:pt x="39767" y="9320"/>
                    <a:pt x="39767" y="11753"/>
                    <a:pt x="39765" y="14184"/>
                  </a:cubicBezTo>
                  <a:cubicBezTo>
                    <a:pt x="39765" y="17855"/>
                    <a:pt x="39651" y="21556"/>
                    <a:pt x="39757" y="25230"/>
                  </a:cubicBezTo>
                  <a:cubicBezTo>
                    <a:pt x="39736" y="25245"/>
                    <a:pt x="39736" y="25275"/>
                    <a:pt x="39757" y="25289"/>
                  </a:cubicBezTo>
                  <a:cubicBezTo>
                    <a:pt x="39782" y="26141"/>
                    <a:pt x="39816" y="26990"/>
                    <a:pt x="39869" y="27840"/>
                  </a:cubicBezTo>
                  <a:cubicBezTo>
                    <a:pt x="39132" y="27839"/>
                    <a:pt x="38395" y="27839"/>
                    <a:pt x="37658" y="27839"/>
                  </a:cubicBezTo>
                  <a:cubicBezTo>
                    <a:pt x="34342" y="27839"/>
                    <a:pt x="31023" y="27848"/>
                    <a:pt x="27705" y="27848"/>
                  </a:cubicBezTo>
                  <a:lnTo>
                    <a:pt x="12039" y="27848"/>
                  </a:lnTo>
                  <a:cubicBezTo>
                    <a:pt x="11811" y="26643"/>
                    <a:pt x="11473" y="25458"/>
                    <a:pt x="11002" y="24325"/>
                  </a:cubicBezTo>
                  <a:cubicBezTo>
                    <a:pt x="10554" y="23250"/>
                    <a:pt x="9952" y="22253"/>
                    <a:pt x="9206" y="21388"/>
                  </a:cubicBezTo>
                  <a:cubicBezTo>
                    <a:pt x="9673" y="21028"/>
                    <a:pt x="10141" y="20665"/>
                    <a:pt x="10608" y="20306"/>
                  </a:cubicBezTo>
                  <a:cubicBezTo>
                    <a:pt x="14191" y="17566"/>
                    <a:pt x="17831" y="14897"/>
                    <a:pt x="21562" y="12363"/>
                  </a:cubicBezTo>
                  <a:cubicBezTo>
                    <a:pt x="25134" y="9935"/>
                    <a:pt x="28778" y="7614"/>
                    <a:pt x="32505" y="5434"/>
                  </a:cubicBezTo>
                  <a:cubicBezTo>
                    <a:pt x="33912" y="4610"/>
                    <a:pt x="35333" y="3810"/>
                    <a:pt x="36722" y="2953"/>
                  </a:cubicBezTo>
                  <a:cubicBezTo>
                    <a:pt x="36847" y="2876"/>
                    <a:pt x="36975" y="2799"/>
                    <a:pt x="37106" y="2720"/>
                  </a:cubicBezTo>
                  <a:close/>
                  <a:moveTo>
                    <a:pt x="40167" y="25452"/>
                  </a:moveTo>
                  <a:cubicBezTo>
                    <a:pt x="40376" y="25493"/>
                    <a:pt x="40599" y="25501"/>
                    <a:pt x="40797" y="25516"/>
                  </a:cubicBezTo>
                  <a:cubicBezTo>
                    <a:pt x="40925" y="25523"/>
                    <a:pt x="41053" y="25527"/>
                    <a:pt x="41181" y="25527"/>
                  </a:cubicBezTo>
                  <a:cubicBezTo>
                    <a:pt x="41485" y="25527"/>
                    <a:pt x="41788" y="25505"/>
                    <a:pt x="42088" y="25462"/>
                  </a:cubicBezTo>
                  <a:lnTo>
                    <a:pt x="42088" y="25462"/>
                  </a:lnTo>
                  <a:cubicBezTo>
                    <a:pt x="42083" y="26259"/>
                    <a:pt x="42060" y="27059"/>
                    <a:pt x="41942" y="27848"/>
                  </a:cubicBezTo>
                  <a:cubicBezTo>
                    <a:pt x="41316" y="27845"/>
                    <a:pt x="40687" y="27843"/>
                    <a:pt x="40059" y="27842"/>
                  </a:cubicBezTo>
                  <a:cubicBezTo>
                    <a:pt x="40110" y="27046"/>
                    <a:pt x="40141" y="26249"/>
                    <a:pt x="40167" y="25452"/>
                  </a:cubicBezTo>
                  <a:close/>
                  <a:moveTo>
                    <a:pt x="8942" y="21592"/>
                  </a:moveTo>
                  <a:cubicBezTo>
                    <a:pt x="9729" y="22548"/>
                    <a:pt x="10351" y="23654"/>
                    <a:pt x="10823" y="24878"/>
                  </a:cubicBezTo>
                  <a:cubicBezTo>
                    <a:pt x="11192" y="25837"/>
                    <a:pt x="11445" y="26838"/>
                    <a:pt x="11632" y="27850"/>
                  </a:cubicBezTo>
                  <a:cubicBezTo>
                    <a:pt x="8053" y="27852"/>
                    <a:pt x="4472" y="27855"/>
                    <a:pt x="891" y="27862"/>
                  </a:cubicBezTo>
                  <a:cubicBezTo>
                    <a:pt x="2382" y="26854"/>
                    <a:pt x="3765" y="25634"/>
                    <a:pt x="5170" y="24528"/>
                  </a:cubicBezTo>
                  <a:cubicBezTo>
                    <a:pt x="6425" y="23544"/>
                    <a:pt x="7682" y="22566"/>
                    <a:pt x="8942" y="21592"/>
                  </a:cubicBezTo>
                  <a:close/>
                  <a:moveTo>
                    <a:pt x="42009" y="4397"/>
                  </a:moveTo>
                  <a:cubicBezTo>
                    <a:pt x="42446" y="5225"/>
                    <a:pt x="42884" y="6051"/>
                    <a:pt x="43312" y="6882"/>
                  </a:cubicBezTo>
                  <a:cubicBezTo>
                    <a:pt x="44550" y="9287"/>
                    <a:pt x="45753" y="11712"/>
                    <a:pt x="46952" y="14138"/>
                  </a:cubicBezTo>
                  <a:cubicBezTo>
                    <a:pt x="49242" y="18774"/>
                    <a:pt x="51537" y="23406"/>
                    <a:pt x="53876" y="28017"/>
                  </a:cubicBezTo>
                  <a:cubicBezTo>
                    <a:pt x="50075" y="27911"/>
                    <a:pt x="46275" y="27868"/>
                    <a:pt x="42474" y="27850"/>
                  </a:cubicBezTo>
                  <a:cubicBezTo>
                    <a:pt x="42597" y="26961"/>
                    <a:pt x="42607" y="26064"/>
                    <a:pt x="42600" y="25165"/>
                  </a:cubicBezTo>
                  <a:cubicBezTo>
                    <a:pt x="42599" y="25012"/>
                    <a:pt x="42476" y="24914"/>
                    <a:pt x="42338" y="24914"/>
                  </a:cubicBezTo>
                  <a:cubicBezTo>
                    <a:pt x="42318" y="24914"/>
                    <a:pt x="42298" y="24916"/>
                    <a:pt x="42278" y="24920"/>
                  </a:cubicBezTo>
                  <a:cubicBezTo>
                    <a:pt x="41790" y="25020"/>
                    <a:pt x="41294" y="25043"/>
                    <a:pt x="40797" y="25050"/>
                  </a:cubicBezTo>
                  <a:cubicBezTo>
                    <a:pt x="40605" y="25053"/>
                    <a:pt x="40385" y="25045"/>
                    <a:pt x="40179" y="25076"/>
                  </a:cubicBezTo>
                  <a:cubicBezTo>
                    <a:pt x="40277" y="21451"/>
                    <a:pt x="40166" y="17804"/>
                    <a:pt x="40166" y="14184"/>
                  </a:cubicBezTo>
                  <a:cubicBezTo>
                    <a:pt x="40166" y="11874"/>
                    <a:pt x="40164" y="9563"/>
                    <a:pt x="40162" y="7253"/>
                  </a:cubicBezTo>
                  <a:cubicBezTo>
                    <a:pt x="40162" y="6656"/>
                    <a:pt x="40174" y="6052"/>
                    <a:pt x="40184" y="5447"/>
                  </a:cubicBezTo>
                  <a:cubicBezTo>
                    <a:pt x="40431" y="5314"/>
                    <a:pt x="40684" y="5184"/>
                    <a:pt x="40937" y="5053"/>
                  </a:cubicBezTo>
                  <a:cubicBezTo>
                    <a:pt x="41293" y="4871"/>
                    <a:pt x="41724" y="4691"/>
                    <a:pt x="42009" y="4397"/>
                  </a:cubicBezTo>
                  <a:close/>
                  <a:moveTo>
                    <a:pt x="39957" y="0"/>
                  </a:moveTo>
                  <a:cubicBezTo>
                    <a:pt x="39924" y="0"/>
                    <a:pt x="39890" y="10"/>
                    <a:pt x="39859" y="30"/>
                  </a:cubicBezTo>
                  <a:cubicBezTo>
                    <a:pt x="38610" y="854"/>
                    <a:pt x="37439" y="1776"/>
                    <a:pt x="36161" y="2565"/>
                  </a:cubicBezTo>
                  <a:cubicBezTo>
                    <a:pt x="34752" y="3434"/>
                    <a:pt x="33305" y="4241"/>
                    <a:pt x="31877" y="5076"/>
                  </a:cubicBezTo>
                  <a:cubicBezTo>
                    <a:pt x="28148" y="7256"/>
                    <a:pt x="24514" y="9595"/>
                    <a:pt x="20946" y="12027"/>
                  </a:cubicBezTo>
                  <a:cubicBezTo>
                    <a:pt x="17316" y="14497"/>
                    <a:pt x="13788" y="17115"/>
                    <a:pt x="10307" y="19791"/>
                  </a:cubicBezTo>
                  <a:cubicBezTo>
                    <a:pt x="9806" y="20176"/>
                    <a:pt x="9309" y="20565"/>
                    <a:pt x="8809" y="20954"/>
                  </a:cubicBezTo>
                  <a:cubicBezTo>
                    <a:pt x="7856" y="19969"/>
                    <a:pt x="6698" y="19195"/>
                    <a:pt x="5358" y="18734"/>
                  </a:cubicBezTo>
                  <a:cubicBezTo>
                    <a:pt x="5352" y="18733"/>
                    <a:pt x="5348" y="18732"/>
                    <a:pt x="5343" y="18732"/>
                  </a:cubicBezTo>
                  <a:cubicBezTo>
                    <a:pt x="5297" y="18732"/>
                    <a:pt x="5271" y="18805"/>
                    <a:pt x="5318" y="18828"/>
                  </a:cubicBezTo>
                  <a:cubicBezTo>
                    <a:pt x="6545" y="19372"/>
                    <a:pt x="7648" y="20163"/>
                    <a:pt x="8556" y="21151"/>
                  </a:cubicBezTo>
                  <a:cubicBezTo>
                    <a:pt x="7483" y="21989"/>
                    <a:pt x="6416" y="22834"/>
                    <a:pt x="5349" y="23682"/>
                  </a:cubicBezTo>
                  <a:cubicBezTo>
                    <a:pt x="3665" y="25029"/>
                    <a:pt x="1845" y="26342"/>
                    <a:pt x="326" y="27888"/>
                  </a:cubicBezTo>
                  <a:cubicBezTo>
                    <a:pt x="292" y="27889"/>
                    <a:pt x="257" y="27888"/>
                    <a:pt x="221" y="27891"/>
                  </a:cubicBezTo>
                  <a:cubicBezTo>
                    <a:pt x="217" y="27891"/>
                    <a:pt x="213" y="27891"/>
                    <a:pt x="209" y="27891"/>
                  </a:cubicBezTo>
                  <a:cubicBezTo>
                    <a:pt x="68" y="27891"/>
                    <a:pt x="0" y="28004"/>
                    <a:pt x="5" y="28116"/>
                  </a:cubicBezTo>
                  <a:cubicBezTo>
                    <a:pt x="0" y="28231"/>
                    <a:pt x="68" y="28344"/>
                    <a:pt x="209" y="28344"/>
                  </a:cubicBezTo>
                  <a:cubicBezTo>
                    <a:pt x="213" y="28344"/>
                    <a:pt x="217" y="28344"/>
                    <a:pt x="221" y="28344"/>
                  </a:cubicBezTo>
                  <a:cubicBezTo>
                    <a:pt x="289" y="28345"/>
                    <a:pt x="356" y="28345"/>
                    <a:pt x="423" y="28347"/>
                  </a:cubicBezTo>
                  <a:cubicBezTo>
                    <a:pt x="459" y="28363"/>
                    <a:pt x="497" y="28372"/>
                    <a:pt x="535" y="28372"/>
                  </a:cubicBezTo>
                  <a:cubicBezTo>
                    <a:pt x="3791" y="28380"/>
                    <a:pt x="7046" y="28385"/>
                    <a:pt x="10303" y="28385"/>
                  </a:cubicBezTo>
                  <a:cubicBezTo>
                    <a:pt x="10776" y="28385"/>
                    <a:pt x="11250" y="28385"/>
                    <a:pt x="11724" y="28385"/>
                  </a:cubicBezTo>
                  <a:cubicBezTo>
                    <a:pt x="11742" y="28496"/>
                    <a:pt x="11763" y="28606"/>
                    <a:pt x="11780" y="28718"/>
                  </a:cubicBezTo>
                  <a:cubicBezTo>
                    <a:pt x="11888" y="29431"/>
                    <a:pt x="11947" y="30152"/>
                    <a:pt x="11991" y="30870"/>
                  </a:cubicBezTo>
                  <a:cubicBezTo>
                    <a:pt x="12024" y="31434"/>
                    <a:pt x="11960" y="32035"/>
                    <a:pt x="12144" y="32574"/>
                  </a:cubicBezTo>
                  <a:cubicBezTo>
                    <a:pt x="12160" y="32627"/>
                    <a:pt x="12204" y="32653"/>
                    <a:pt x="12249" y="32653"/>
                  </a:cubicBezTo>
                  <a:cubicBezTo>
                    <a:pt x="12294" y="32653"/>
                    <a:pt x="12339" y="32627"/>
                    <a:pt x="12356" y="32574"/>
                  </a:cubicBezTo>
                  <a:cubicBezTo>
                    <a:pt x="12734" y="31423"/>
                    <a:pt x="12344" y="29789"/>
                    <a:pt x="12172" y="28610"/>
                  </a:cubicBezTo>
                  <a:cubicBezTo>
                    <a:pt x="12160" y="28534"/>
                    <a:pt x="12144" y="28460"/>
                    <a:pt x="12131" y="28385"/>
                  </a:cubicBezTo>
                  <a:lnTo>
                    <a:pt x="12131" y="28385"/>
                  </a:lnTo>
                  <a:cubicBezTo>
                    <a:pt x="14727" y="28386"/>
                    <a:pt x="17322" y="28387"/>
                    <a:pt x="19918" y="28387"/>
                  </a:cubicBezTo>
                  <a:cubicBezTo>
                    <a:pt x="22513" y="28387"/>
                    <a:pt x="25108" y="28386"/>
                    <a:pt x="27703" y="28385"/>
                  </a:cubicBezTo>
                  <a:cubicBezTo>
                    <a:pt x="30961" y="28385"/>
                    <a:pt x="34217" y="28395"/>
                    <a:pt x="37473" y="28395"/>
                  </a:cubicBezTo>
                  <a:cubicBezTo>
                    <a:pt x="38976" y="28395"/>
                    <a:pt x="40479" y="28393"/>
                    <a:pt x="41982" y="28386"/>
                  </a:cubicBezTo>
                  <a:cubicBezTo>
                    <a:pt x="42039" y="28441"/>
                    <a:pt x="42117" y="28472"/>
                    <a:pt x="42191" y="28472"/>
                  </a:cubicBezTo>
                  <a:cubicBezTo>
                    <a:pt x="42260" y="28472"/>
                    <a:pt x="42326" y="28445"/>
                    <a:pt x="42369" y="28385"/>
                  </a:cubicBezTo>
                  <a:cubicBezTo>
                    <a:pt x="46238" y="28367"/>
                    <a:pt x="50107" y="28324"/>
                    <a:pt x="53975" y="28214"/>
                  </a:cubicBezTo>
                  <a:cubicBezTo>
                    <a:pt x="54016" y="28295"/>
                    <a:pt x="54055" y="28373"/>
                    <a:pt x="54094" y="28454"/>
                  </a:cubicBezTo>
                  <a:cubicBezTo>
                    <a:pt x="54148" y="28558"/>
                    <a:pt x="54233" y="28601"/>
                    <a:pt x="54320" y="28601"/>
                  </a:cubicBezTo>
                  <a:cubicBezTo>
                    <a:pt x="54512" y="28601"/>
                    <a:pt x="54712" y="28391"/>
                    <a:pt x="54598" y="28162"/>
                  </a:cubicBezTo>
                  <a:cubicBezTo>
                    <a:pt x="52219" y="23388"/>
                    <a:pt x="49826" y="18621"/>
                    <a:pt x="47457" y="13842"/>
                  </a:cubicBezTo>
                  <a:cubicBezTo>
                    <a:pt x="46257" y="11418"/>
                    <a:pt x="45046" y="8998"/>
                    <a:pt x="43807" y="6592"/>
                  </a:cubicBezTo>
                  <a:cubicBezTo>
                    <a:pt x="43233" y="5476"/>
                    <a:pt x="42649" y="4366"/>
                    <a:pt x="42057" y="3259"/>
                  </a:cubicBezTo>
                  <a:cubicBezTo>
                    <a:pt x="41527" y="2268"/>
                    <a:pt x="41010" y="859"/>
                    <a:pt x="40157" y="115"/>
                  </a:cubicBezTo>
                  <a:cubicBezTo>
                    <a:pt x="40154" y="112"/>
                    <a:pt x="40149" y="112"/>
                    <a:pt x="40146" y="109"/>
                  </a:cubicBezTo>
                  <a:cubicBezTo>
                    <a:pt x="40105" y="46"/>
                    <a:pt x="40032" y="0"/>
                    <a:pt x="39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4248925" y="1111875"/>
              <a:ext cx="107075" cy="66925"/>
            </a:xfrm>
            <a:custGeom>
              <a:avLst/>
              <a:gdLst/>
              <a:ahLst/>
              <a:cxnLst/>
              <a:rect l="l" t="t" r="r" b="b"/>
              <a:pathLst>
                <a:path w="4283" h="2677" extrusionOk="0">
                  <a:moveTo>
                    <a:pt x="2706" y="301"/>
                  </a:moveTo>
                  <a:lnTo>
                    <a:pt x="2706" y="301"/>
                  </a:lnTo>
                  <a:cubicBezTo>
                    <a:pt x="2685" y="384"/>
                    <a:pt x="2670" y="471"/>
                    <a:pt x="2664" y="558"/>
                  </a:cubicBezTo>
                  <a:cubicBezTo>
                    <a:pt x="2449" y="1106"/>
                    <a:pt x="1619" y="1731"/>
                    <a:pt x="1150" y="1769"/>
                  </a:cubicBezTo>
                  <a:cubicBezTo>
                    <a:pt x="1140" y="1770"/>
                    <a:pt x="1130" y="1770"/>
                    <a:pt x="1121" y="1770"/>
                  </a:cubicBezTo>
                  <a:cubicBezTo>
                    <a:pt x="762" y="1770"/>
                    <a:pt x="885" y="1215"/>
                    <a:pt x="981" y="1044"/>
                  </a:cubicBezTo>
                  <a:cubicBezTo>
                    <a:pt x="1132" y="778"/>
                    <a:pt x="1487" y="619"/>
                    <a:pt x="1757" y="511"/>
                  </a:cubicBezTo>
                  <a:cubicBezTo>
                    <a:pt x="2063" y="388"/>
                    <a:pt x="2383" y="338"/>
                    <a:pt x="2706" y="301"/>
                  </a:cubicBezTo>
                  <a:close/>
                  <a:moveTo>
                    <a:pt x="2483" y="1"/>
                  </a:moveTo>
                  <a:cubicBezTo>
                    <a:pt x="1435" y="1"/>
                    <a:pt x="1" y="932"/>
                    <a:pt x="685" y="1920"/>
                  </a:cubicBezTo>
                  <a:cubicBezTo>
                    <a:pt x="811" y="2102"/>
                    <a:pt x="987" y="2179"/>
                    <a:pt x="1187" y="2179"/>
                  </a:cubicBezTo>
                  <a:cubicBezTo>
                    <a:pt x="1654" y="2179"/>
                    <a:pt x="2258" y="1763"/>
                    <a:pt x="2695" y="1293"/>
                  </a:cubicBezTo>
                  <a:cubicBezTo>
                    <a:pt x="2799" y="1977"/>
                    <a:pt x="3108" y="2677"/>
                    <a:pt x="3644" y="2677"/>
                  </a:cubicBezTo>
                  <a:cubicBezTo>
                    <a:pt x="3790" y="2677"/>
                    <a:pt x="3954" y="2624"/>
                    <a:pt x="4135" y="2504"/>
                  </a:cubicBezTo>
                  <a:cubicBezTo>
                    <a:pt x="4209" y="2455"/>
                    <a:pt x="4283" y="2363"/>
                    <a:pt x="4271" y="2268"/>
                  </a:cubicBezTo>
                  <a:cubicBezTo>
                    <a:pt x="4224" y="1872"/>
                    <a:pt x="3833" y="2084"/>
                    <a:pt x="3582" y="1959"/>
                  </a:cubicBezTo>
                  <a:cubicBezTo>
                    <a:pt x="3149" y="1744"/>
                    <a:pt x="3143" y="900"/>
                    <a:pt x="3239" y="462"/>
                  </a:cubicBezTo>
                  <a:cubicBezTo>
                    <a:pt x="3246" y="443"/>
                    <a:pt x="3248" y="427"/>
                    <a:pt x="3251" y="411"/>
                  </a:cubicBezTo>
                  <a:cubicBezTo>
                    <a:pt x="3254" y="398"/>
                    <a:pt x="3256" y="383"/>
                    <a:pt x="3259" y="371"/>
                  </a:cubicBezTo>
                  <a:lnTo>
                    <a:pt x="3258" y="371"/>
                  </a:lnTo>
                  <a:cubicBezTo>
                    <a:pt x="3262" y="347"/>
                    <a:pt x="3267" y="322"/>
                    <a:pt x="3269" y="297"/>
                  </a:cubicBezTo>
                  <a:cubicBezTo>
                    <a:pt x="3274" y="122"/>
                    <a:pt x="3145" y="33"/>
                    <a:pt x="3008" y="33"/>
                  </a:cubicBezTo>
                  <a:cubicBezTo>
                    <a:pt x="2968" y="33"/>
                    <a:pt x="2927" y="41"/>
                    <a:pt x="2888" y="56"/>
                  </a:cubicBezTo>
                  <a:cubicBezTo>
                    <a:pt x="2765" y="19"/>
                    <a:pt x="2628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3385600" y="963150"/>
              <a:ext cx="130950" cy="158150"/>
            </a:xfrm>
            <a:custGeom>
              <a:avLst/>
              <a:gdLst/>
              <a:ahLst/>
              <a:cxnLst/>
              <a:rect l="l" t="t" r="r" b="b"/>
              <a:pathLst>
                <a:path w="5238" h="6326" extrusionOk="0">
                  <a:moveTo>
                    <a:pt x="3401" y="830"/>
                  </a:moveTo>
                  <a:lnTo>
                    <a:pt x="3401" y="830"/>
                  </a:lnTo>
                  <a:cubicBezTo>
                    <a:pt x="3255" y="1648"/>
                    <a:pt x="2884" y="2449"/>
                    <a:pt x="2408" y="3208"/>
                  </a:cubicBezTo>
                  <a:cubicBezTo>
                    <a:pt x="2512" y="2319"/>
                    <a:pt x="2872" y="1404"/>
                    <a:pt x="3401" y="830"/>
                  </a:cubicBezTo>
                  <a:close/>
                  <a:moveTo>
                    <a:pt x="3710" y="1"/>
                  </a:moveTo>
                  <a:cubicBezTo>
                    <a:pt x="3669" y="1"/>
                    <a:pt x="3628" y="11"/>
                    <a:pt x="3591" y="34"/>
                  </a:cubicBezTo>
                  <a:cubicBezTo>
                    <a:pt x="2502" y="710"/>
                    <a:pt x="1828" y="2472"/>
                    <a:pt x="1905" y="3947"/>
                  </a:cubicBezTo>
                  <a:cubicBezTo>
                    <a:pt x="1304" y="4772"/>
                    <a:pt x="625" y="5531"/>
                    <a:pt x="41" y="6192"/>
                  </a:cubicBezTo>
                  <a:cubicBezTo>
                    <a:pt x="1" y="6239"/>
                    <a:pt x="30" y="6325"/>
                    <a:pt x="90" y="6325"/>
                  </a:cubicBezTo>
                  <a:cubicBezTo>
                    <a:pt x="99" y="6325"/>
                    <a:pt x="107" y="6324"/>
                    <a:pt x="117" y="6320"/>
                  </a:cubicBezTo>
                  <a:cubicBezTo>
                    <a:pt x="894" y="6032"/>
                    <a:pt x="1495" y="5305"/>
                    <a:pt x="1995" y="4586"/>
                  </a:cubicBezTo>
                  <a:cubicBezTo>
                    <a:pt x="2056" y="4854"/>
                    <a:pt x="2144" y="5103"/>
                    <a:pt x="2269" y="5321"/>
                  </a:cubicBezTo>
                  <a:cubicBezTo>
                    <a:pt x="2315" y="5402"/>
                    <a:pt x="2391" y="5436"/>
                    <a:pt x="2471" y="5436"/>
                  </a:cubicBezTo>
                  <a:cubicBezTo>
                    <a:pt x="2514" y="5436"/>
                    <a:pt x="2559" y="5426"/>
                    <a:pt x="2600" y="5408"/>
                  </a:cubicBezTo>
                  <a:cubicBezTo>
                    <a:pt x="3114" y="5175"/>
                    <a:pt x="3391" y="4795"/>
                    <a:pt x="3514" y="4308"/>
                  </a:cubicBezTo>
                  <a:cubicBezTo>
                    <a:pt x="3613" y="4326"/>
                    <a:pt x="3709" y="4334"/>
                    <a:pt x="3803" y="4334"/>
                  </a:cubicBezTo>
                  <a:cubicBezTo>
                    <a:pt x="4299" y="4334"/>
                    <a:pt x="4730" y="4091"/>
                    <a:pt x="5194" y="3725"/>
                  </a:cubicBezTo>
                  <a:cubicBezTo>
                    <a:pt x="5238" y="3691"/>
                    <a:pt x="5205" y="3605"/>
                    <a:pt x="5152" y="3605"/>
                  </a:cubicBezTo>
                  <a:cubicBezTo>
                    <a:pt x="5149" y="3605"/>
                    <a:pt x="5147" y="3605"/>
                    <a:pt x="5144" y="3605"/>
                  </a:cubicBezTo>
                  <a:cubicBezTo>
                    <a:pt x="4738" y="3658"/>
                    <a:pt x="4244" y="3759"/>
                    <a:pt x="3796" y="3759"/>
                  </a:cubicBezTo>
                  <a:cubicBezTo>
                    <a:pt x="3714" y="3759"/>
                    <a:pt x="3634" y="3756"/>
                    <a:pt x="3557" y="3748"/>
                  </a:cubicBezTo>
                  <a:cubicBezTo>
                    <a:pt x="3534" y="3707"/>
                    <a:pt x="3501" y="3673"/>
                    <a:pt x="3461" y="3650"/>
                  </a:cubicBezTo>
                  <a:cubicBezTo>
                    <a:pt x="3445" y="3642"/>
                    <a:pt x="3430" y="3632"/>
                    <a:pt x="3414" y="3623"/>
                  </a:cubicBezTo>
                  <a:cubicBezTo>
                    <a:pt x="3375" y="3603"/>
                    <a:pt x="3329" y="3592"/>
                    <a:pt x="3283" y="3592"/>
                  </a:cubicBezTo>
                  <a:cubicBezTo>
                    <a:pt x="3196" y="3592"/>
                    <a:pt x="3108" y="3631"/>
                    <a:pt x="3068" y="3715"/>
                  </a:cubicBezTo>
                  <a:lnTo>
                    <a:pt x="3012" y="3829"/>
                  </a:lnTo>
                  <a:cubicBezTo>
                    <a:pt x="2961" y="3937"/>
                    <a:pt x="2971" y="4102"/>
                    <a:pt x="3086" y="4171"/>
                  </a:cubicBezTo>
                  <a:cubicBezTo>
                    <a:pt x="2974" y="4330"/>
                    <a:pt x="2751" y="4627"/>
                    <a:pt x="2561" y="4821"/>
                  </a:cubicBezTo>
                  <a:cubicBezTo>
                    <a:pt x="2464" y="4577"/>
                    <a:pt x="2408" y="4298"/>
                    <a:pt x="2387" y="4001"/>
                  </a:cubicBezTo>
                  <a:lnTo>
                    <a:pt x="2479" y="3861"/>
                  </a:lnTo>
                  <a:cubicBezTo>
                    <a:pt x="3171" y="2816"/>
                    <a:pt x="3911" y="1532"/>
                    <a:pt x="3960" y="246"/>
                  </a:cubicBezTo>
                  <a:cubicBezTo>
                    <a:pt x="3966" y="106"/>
                    <a:pt x="3840" y="1"/>
                    <a:pt x="3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3639150" y="1593825"/>
              <a:ext cx="122575" cy="74650"/>
            </a:xfrm>
            <a:custGeom>
              <a:avLst/>
              <a:gdLst/>
              <a:ahLst/>
              <a:cxnLst/>
              <a:rect l="l" t="t" r="r" b="b"/>
              <a:pathLst>
                <a:path w="4903" h="2986" extrusionOk="0">
                  <a:moveTo>
                    <a:pt x="2327" y="0"/>
                  </a:moveTo>
                  <a:cubicBezTo>
                    <a:pt x="1854" y="0"/>
                    <a:pt x="1436" y="343"/>
                    <a:pt x="1203" y="813"/>
                  </a:cubicBezTo>
                  <a:cubicBezTo>
                    <a:pt x="624" y="1369"/>
                    <a:pt x="216" y="2217"/>
                    <a:pt x="9" y="2914"/>
                  </a:cubicBezTo>
                  <a:cubicBezTo>
                    <a:pt x="1" y="2945"/>
                    <a:pt x="25" y="2966"/>
                    <a:pt x="50" y="2966"/>
                  </a:cubicBezTo>
                  <a:cubicBezTo>
                    <a:pt x="60" y="2966"/>
                    <a:pt x="71" y="2963"/>
                    <a:pt x="80" y="2955"/>
                  </a:cubicBezTo>
                  <a:cubicBezTo>
                    <a:pt x="380" y="2693"/>
                    <a:pt x="680" y="2174"/>
                    <a:pt x="1013" y="1690"/>
                  </a:cubicBezTo>
                  <a:cubicBezTo>
                    <a:pt x="1016" y="1802"/>
                    <a:pt x="1031" y="1914"/>
                    <a:pt x="1056" y="2023"/>
                  </a:cubicBezTo>
                  <a:cubicBezTo>
                    <a:pt x="1230" y="2730"/>
                    <a:pt x="1695" y="2985"/>
                    <a:pt x="2249" y="2985"/>
                  </a:cubicBezTo>
                  <a:cubicBezTo>
                    <a:pt x="3186" y="2985"/>
                    <a:pt x="4379" y="2255"/>
                    <a:pt x="4858" y="1735"/>
                  </a:cubicBezTo>
                  <a:cubicBezTo>
                    <a:pt x="4903" y="1685"/>
                    <a:pt x="4862" y="1623"/>
                    <a:pt x="4809" y="1623"/>
                  </a:cubicBezTo>
                  <a:cubicBezTo>
                    <a:pt x="4800" y="1623"/>
                    <a:pt x="4790" y="1625"/>
                    <a:pt x="4779" y="1630"/>
                  </a:cubicBezTo>
                  <a:cubicBezTo>
                    <a:pt x="4105" y="1940"/>
                    <a:pt x="3462" y="2242"/>
                    <a:pt x="2734" y="2402"/>
                  </a:cubicBezTo>
                  <a:cubicBezTo>
                    <a:pt x="2593" y="2433"/>
                    <a:pt x="2467" y="2448"/>
                    <a:pt x="2354" y="2448"/>
                  </a:cubicBezTo>
                  <a:cubicBezTo>
                    <a:pt x="1375" y="2448"/>
                    <a:pt x="1377" y="1383"/>
                    <a:pt x="1782" y="824"/>
                  </a:cubicBezTo>
                  <a:cubicBezTo>
                    <a:pt x="1969" y="690"/>
                    <a:pt x="2169" y="608"/>
                    <a:pt x="2386" y="608"/>
                  </a:cubicBezTo>
                  <a:cubicBezTo>
                    <a:pt x="2543" y="608"/>
                    <a:pt x="2708" y="650"/>
                    <a:pt x="2883" y="747"/>
                  </a:cubicBezTo>
                  <a:cubicBezTo>
                    <a:pt x="2921" y="768"/>
                    <a:pt x="2959" y="777"/>
                    <a:pt x="2995" y="777"/>
                  </a:cubicBezTo>
                  <a:cubicBezTo>
                    <a:pt x="3184" y="777"/>
                    <a:pt x="3335" y="535"/>
                    <a:pt x="3168" y="378"/>
                  </a:cubicBezTo>
                  <a:cubicBezTo>
                    <a:pt x="2886" y="113"/>
                    <a:pt x="2597" y="0"/>
                    <a:pt x="23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3872925" y="1145575"/>
              <a:ext cx="107350" cy="157700"/>
            </a:xfrm>
            <a:custGeom>
              <a:avLst/>
              <a:gdLst/>
              <a:ahLst/>
              <a:cxnLst/>
              <a:rect l="l" t="t" r="r" b="b"/>
              <a:pathLst>
                <a:path w="4294" h="6308" extrusionOk="0">
                  <a:moveTo>
                    <a:pt x="2338" y="443"/>
                  </a:moveTo>
                  <a:cubicBezTo>
                    <a:pt x="2419" y="443"/>
                    <a:pt x="2499" y="522"/>
                    <a:pt x="2569" y="728"/>
                  </a:cubicBezTo>
                  <a:cubicBezTo>
                    <a:pt x="2933" y="1786"/>
                    <a:pt x="2074" y="2860"/>
                    <a:pt x="1449" y="3621"/>
                  </a:cubicBezTo>
                  <a:cubicBezTo>
                    <a:pt x="1429" y="3644"/>
                    <a:pt x="1370" y="3710"/>
                    <a:pt x="1286" y="3802"/>
                  </a:cubicBezTo>
                  <a:cubicBezTo>
                    <a:pt x="1322" y="3241"/>
                    <a:pt x="1390" y="2685"/>
                    <a:pt x="1524" y="2137"/>
                  </a:cubicBezTo>
                  <a:cubicBezTo>
                    <a:pt x="1596" y="1846"/>
                    <a:pt x="1685" y="1561"/>
                    <a:pt x="1790" y="1282"/>
                  </a:cubicBezTo>
                  <a:cubicBezTo>
                    <a:pt x="1851" y="1121"/>
                    <a:pt x="2100" y="443"/>
                    <a:pt x="2338" y="443"/>
                  </a:cubicBezTo>
                  <a:close/>
                  <a:moveTo>
                    <a:pt x="2383" y="0"/>
                  </a:moveTo>
                  <a:cubicBezTo>
                    <a:pt x="2006" y="0"/>
                    <a:pt x="1631" y="818"/>
                    <a:pt x="1554" y="1008"/>
                  </a:cubicBezTo>
                  <a:cubicBezTo>
                    <a:pt x="1135" y="2030"/>
                    <a:pt x="993" y="3093"/>
                    <a:pt x="942" y="4174"/>
                  </a:cubicBezTo>
                  <a:cubicBezTo>
                    <a:pt x="530" y="4625"/>
                    <a:pt x="23" y="5185"/>
                    <a:pt x="53" y="5214"/>
                  </a:cubicBezTo>
                  <a:cubicBezTo>
                    <a:pt x="47" y="5209"/>
                    <a:pt x="40" y="5206"/>
                    <a:pt x="33" y="5206"/>
                  </a:cubicBezTo>
                  <a:cubicBezTo>
                    <a:pt x="16" y="5206"/>
                    <a:pt x="0" y="5222"/>
                    <a:pt x="5" y="5242"/>
                  </a:cubicBezTo>
                  <a:lnTo>
                    <a:pt x="40" y="5345"/>
                  </a:lnTo>
                  <a:cubicBezTo>
                    <a:pt x="47" y="5369"/>
                    <a:pt x="69" y="5385"/>
                    <a:pt x="93" y="5385"/>
                  </a:cubicBezTo>
                  <a:cubicBezTo>
                    <a:pt x="97" y="5385"/>
                    <a:pt x="101" y="5384"/>
                    <a:pt x="105" y="5383"/>
                  </a:cubicBezTo>
                  <a:cubicBezTo>
                    <a:pt x="415" y="5326"/>
                    <a:pt x="694" y="4912"/>
                    <a:pt x="925" y="4655"/>
                  </a:cubicBezTo>
                  <a:lnTo>
                    <a:pt x="925" y="4655"/>
                  </a:lnTo>
                  <a:cubicBezTo>
                    <a:pt x="917" y="4975"/>
                    <a:pt x="914" y="5295"/>
                    <a:pt x="914" y="5616"/>
                  </a:cubicBezTo>
                  <a:cubicBezTo>
                    <a:pt x="914" y="5712"/>
                    <a:pt x="1009" y="5784"/>
                    <a:pt x="1097" y="5784"/>
                  </a:cubicBezTo>
                  <a:cubicBezTo>
                    <a:pt x="1149" y="5784"/>
                    <a:pt x="1198" y="5759"/>
                    <a:pt x="1224" y="5700"/>
                  </a:cubicBezTo>
                  <a:cubicBezTo>
                    <a:pt x="1357" y="5387"/>
                    <a:pt x="1635" y="4600"/>
                    <a:pt x="1983" y="4600"/>
                  </a:cubicBezTo>
                  <a:cubicBezTo>
                    <a:pt x="2081" y="4600"/>
                    <a:pt x="2184" y="4663"/>
                    <a:pt x="2292" y="4817"/>
                  </a:cubicBezTo>
                  <a:cubicBezTo>
                    <a:pt x="2533" y="5162"/>
                    <a:pt x="2674" y="5565"/>
                    <a:pt x="2907" y="5915"/>
                  </a:cubicBezTo>
                  <a:cubicBezTo>
                    <a:pt x="3093" y="6194"/>
                    <a:pt x="3292" y="6308"/>
                    <a:pt x="3483" y="6308"/>
                  </a:cubicBezTo>
                  <a:cubicBezTo>
                    <a:pt x="3816" y="6308"/>
                    <a:pt x="4121" y="5960"/>
                    <a:pt x="4278" y="5536"/>
                  </a:cubicBezTo>
                  <a:cubicBezTo>
                    <a:pt x="4294" y="5496"/>
                    <a:pt x="4257" y="5465"/>
                    <a:pt x="4221" y="5465"/>
                  </a:cubicBezTo>
                  <a:cubicBezTo>
                    <a:pt x="4207" y="5465"/>
                    <a:pt x="4193" y="5469"/>
                    <a:pt x="4182" y="5480"/>
                  </a:cubicBezTo>
                  <a:cubicBezTo>
                    <a:pt x="3939" y="5718"/>
                    <a:pt x="3743" y="5869"/>
                    <a:pt x="3556" y="5869"/>
                  </a:cubicBezTo>
                  <a:cubicBezTo>
                    <a:pt x="3396" y="5869"/>
                    <a:pt x="3243" y="5758"/>
                    <a:pt x="3073" y="5496"/>
                  </a:cubicBezTo>
                  <a:cubicBezTo>
                    <a:pt x="2858" y="5167"/>
                    <a:pt x="2715" y="4780"/>
                    <a:pt x="2453" y="4481"/>
                  </a:cubicBezTo>
                  <a:cubicBezTo>
                    <a:pt x="2295" y="4301"/>
                    <a:pt x="2143" y="4227"/>
                    <a:pt x="1999" y="4227"/>
                  </a:cubicBezTo>
                  <a:cubicBezTo>
                    <a:pt x="1704" y="4227"/>
                    <a:pt x="1447" y="4540"/>
                    <a:pt x="1250" y="4883"/>
                  </a:cubicBezTo>
                  <a:cubicBezTo>
                    <a:pt x="1252" y="4684"/>
                    <a:pt x="1255" y="4488"/>
                    <a:pt x="1262" y="4291"/>
                  </a:cubicBezTo>
                  <a:cubicBezTo>
                    <a:pt x="1654" y="3877"/>
                    <a:pt x="2016" y="3436"/>
                    <a:pt x="2343" y="2970"/>
                  </a:cubicBezTo>
                  <a:cubicBezTo>
                    <a:pt x="2884" y="2191"/>
                    <a:pt x="3357" y="948"/>
                    <a:pt x="2618" y="122"/>
                  </a:cubicBezTo>
                  <a:cubicBezTo>
                    <a:pt x="2542" y="37"/>
                    <a:pt x="2462" y="0"/>
                    <a:pt x="2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3339075" y="1338350"/>
              <a:ext cx="167900" cy="109500"/>
            </a:xfrm>
            <a:custGeom>
              <a:avLst/>
              <a:gdLst/>
              <a:ahLst/>
              <a:cxnLst/>
              <a:rect l="l" t="t" r="r" b="b"/>
              <a:pathLst>
                <a:path w="6716" h="4380" extrusionOk="0">
                  <a:moveTo>
                    <a:pt x="2179" y="1765"/>
                  </a:moveTo>
                  <a:cubicBezTo>
                    <a:pt x="2508" y="1765"/>
                    <a:pt x="2765" y="2023"/>
                    <a:pt x="2977" y="2362"/>
                  </a:cubicBezTo>
                  <a:cubicBezTo>
                    <a:pt x="2521" y="2598"/>
                    <a:pt x="2060" y="2795"/>
                    <a:pt x="1604" y="2925"/>
                  </a:cubicBezTo>
                  <a:cubicBezTo>
                    <a:pt x="1499" y="2954"/>
                    <a:pt x="1412" y="2968"/>
                    <a:pt x="1343" y="2968"/>
                  </a:cubicBezTo>
                  <a:cubicBezTo>
                    <a:pt x="707" y="2968"/>
                    <a:pt x="1463" y="1850"/>
                    <a:pt x="2099" y="1770"/>
                  </a:cubicBezTo>
                  <a:cubicBezTo>
                    <a:pt x="2126" y="1767"/>
                    <a:pt x="2153" y="1765"/>
                    <a:pt x="2179" y="1765"/>
                  </a:cubicBezTo>
                  <a:close/>
                  <a:moveTo>
                    <a:pt x="6195" y="0"/>
                  </a:moveTo>
                  <a:cubicBezTo>
                    <a:pt x="6184" y="0"/>
                    <a:pt x="6173" y="5"/>
                    <a:pt x="6162" y="15"/>
                  </a:cubicBezTo>
                  <a:cubicBezTo>
                    <a:pt x="5396" y="750"/>
                    <a:pt x="4427" y="1534"/>
                    <a:pt x="3406" y="2129"/>
                  </a:cubicBezTo>
                  <a:cubicBezTo>
                    <a:pt x="3400" y="2119"/>
                    <a:pt x="3395" y="2110"/>
                    <a:pt x="3388" y="2103"/>
                  </a:cubicBezTo>
                  <a:cubicBezTo>
                    <a:pt x="3081" y="1663"/>
                    <a:pt x="2639" y="1383"/>
                    <a:pt x="2117" y="1383"/>
                  </a:cubicBezTo>
                  <a:cubicBezTo>
                    <a:pt x="2057" y="1383"/>
                    <a:pt x="1995" y="1387"/>
                    <a:pt x="1933" y="1394"/>
                  </a:cubicBezTo>
                  <a:cubicBezTo>
                    <a:pt x="1254" y="1476"/>
                    <a:pt x="1" y="2777"/>
                    <a:pt x="961" y="3296"/>
                  </a:cubicBezTo>
                  <a:cubicBezTo>
                    <a:pt x="1085" y="3362"/>
                    <a:pt x="1226" y="3391"/>
                    <a:pt x="1376" y="3391"/>
                  </a:cubicBezTo>
                  <a:cubicBezTo>
                    <a:pt x="1927" y="3391"/>
                    <a:pt x="2614" y="3005"/>
                    <a:pt x="3146" y="2664"/>
                  </a:cubicBezTo>
                  <a:cubicBezTo>
                    <a:pt x="3354" y="3074"/>
                    <a:pt x="3516" y="3519"/>
                    <a:pt x="3669" y="3755"/>
                  </a:cubicBezTo>
                  <a:cubicBezTo>
                    <a:pt x="3963" y="4215"/>
                    <a:pt x="4363" y="4379"/>
                    <a:pt x="4794" y="4379"/>
                  </a:cubicBezTo>
                  <a:cubicBezTo>
                    <a:pt x="5427" y="4379"/>
                    <a:pt x="6128" y="4023"/>
                    <a:pt x="6658" y="3724"/>
                  </a:cubicBezTo>
                  <a:cubicBezTo>
                    <a:pt x="6716" y="3691"/>
                    <a:pt x="6685" y="3601"/>
                    <a:pt x="6626" y="3601"/>
                  </a:cubicBezTo>
                  <a:cubicBezTo>
                    <a:pt x="6620" y="3601"/>
                    <a:pt x="6614" y="3602"/>
                    <a:pt x="6607" y="3604"/>
                  </a:cubicBezTo>
                  <a:cubicBezTo>
                    <a:pt x="6194" y="3738"/>
                    <a:pt x="5807" y="3801"/>
                    <a:pt x="5407" y="3801"/>
                  </a:cubicBezTo>
                  <a:cubicBezTo>
                    <a:pt x="5178" y="3801"/>
                    <a:pt x="4945" y="3780"/>
                    <a:pt x="4701" y="3740"/>
                  </a:cubicBezTo>
                  <a:cubicBezTo>
                    <a:pt x="4184" y="3655"/>
                    <a:pt x="3846" y="2908"/>
                    <a:pt x="3562" y="2392"/>
                  </a:cubicBezTo>
                  <a:cubicBezTo>
                    <a:pt x="3623" y="2351"/>
                    <a:pt x="3682" y="2311"/>
                    <a:pt x="3733" y="2279"/>
                  </a:cubicBezTo>
                  <a:cubicBezTo>
                    <a:pt x="4566" y="1742"/>
                    <a:pt x="5808" y="1012"/>
                    <a:pt x="6236" y="72"/>
                  </a:cubicBezTo>
                  <a:cubicBezTo>
                    <a:pt x="6252" y="37"/>
                    <a:pt x="6226" y="0"/>
                    <a:pt x="6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695925" y="3431100"/>
              <a:ext cx="661350" cy="600225"/>
            </a:xfrm>
            <a:custGeom>
              <a:avLst/>
              <a:gdLst/>
              <a:ahLst/>
              <a:cxnLst/>
              <a:rect l="l" t="t" r="r" b="b"/>
              <a:pathLst>
                <a:path w="26454" h="24009" extrusionOk="0">
                  <a:moveTo>
                    <a:pt x="15415" y="17293"/>
                  </a:moveTo>
                  <a:cubicBezTo>
                    <a:pt x="16113" y="17294"/>
                    <a:pt x="16708" y="17295"/>
                    <a:pt x="15413" y="17295"/>
                  </a:cubicBezTo>
                  <a:cubicBezTo>
                    <a:pt x="15414" y="17295"/>
                    <a:pt x="15414" y="17294"/>
                    <a:pt x="15415" y="17293"/>
                  </a:cubicBezTo>
                  <a:close/>
                  <a:moveTo>
                    <a:pt x="14427" y="0"/>
                  </a:moveTo>
                  <a:cubicBezTo>
                    <a:pt x="14361" y="0"/>
                    <a:pt x="14298" y="29"/>
                    <a:pt x="14268" y="97"/>
                  </a:cubicBezTo>
                  <a:cubicBezTo>
                    <a:pt x="13952" y="809"/>
                    <a:pt x="13575" y="1523"/>
                    <a:pt x="13353" y="2274"/>
                  </a:cubicBezTo>
                  <a:cubicBezTo>
                    <a:pt x="13339" y="2325"/>
                    <a:pt x="13384" y="2367"/>
                    <a:pt x="13429" y="2367"/>
                  </a:cubicBezTo>
                  <a:cubicBezTo>
                    <a:pt x="13446" y="2367"/>
                    <a:pt x="13464" y="2361"/>
                    <a:pt x="13478" y="2346"/>
                  </a:cubicBezTo>
                  <a:cubicBezTo>
                    <a:pt x="13812" y="2005"/>
                    <a:pt x="14040" y="1579"/>
                    <a:pt x="14242" y="1141"/>
                  </a:cubicBezTo>
                  <a:lnTo>
                    <a:pt x="14242" y="1141"/>
                  </a:lnTo>
                  <a:cubicBezTo>
                    <a:pt x="14131" y="2130"/>
                    <a:pt x="14218" y="3185"/>
                    <a:pt x="14209" y="4156"/>
                  </a:cubicBezTo>
                  <a:cubicBezTo>
                    <a:pt x="14198" y="5537"/>
                    <a:pt x="14196" y="6918"/>
                    <a:pt x="14191" y="8299"/>
                  </a:cubicBezTo>
                  <a:cubicBezTo>
                    <a:pt x="14181" y="10645"/>
                    <a:pt x="14175" y="12991"/>
                    <a:pt x="14168" y="15337"/>
                  </a:cubicBezTo>
                  <a:cubicBezTo>
                    <a:pt x="14068" y="15163"/>
                    <a:pt x="13973" y="15002"/>
                    <a:pt x="13894" y="14863"/>
                  </a:cubicBezTo>
                  <a:cubicBezTo>
                    <a:pt x="13266" y="13754"/>
                    <a:pt x="12498" y="12730"/>
                    <a:pt x="11834" y="11646"/>
                  </a:cubicBezTo>
                  <a:cubicBezTo>
                    <a:pt x="10254" y="9066"/>
                    <a:pt x="8663" y="6502"/>
                    <a:pt x="7293" y="3801"/>
                  </a:cubicBezTo>
                  <a:cubicBezTo>
                    <a:pt x="7288" y="3791"/>
                    <a:pt x="7278" y="3787"/>
                    <a:pt x="7268" y="3787"/>
                  </a:cubicBezTo>
                  <a:cubicBezTo>
                    <a:pt x="7248" y="3787"/>
                    <a:pt x="7227" y="3804"/>
                    <a:pt x="7236" y="3826"/>
                  </a:cubicBezTo>
                  <a:cubicBezTo>
                    <a:pt x="8310" y="6410"/>
                    <a:pt x="9733" y="8833"/>
                    <a:pt x="11112" y="11260"/>
                  </a:cubicBezTo>
                  <a:cubicBezTo>
                    <a:pt x="11755" y="12394"/>
                    <a:pt x="12498" y="13462"/>
                    <a:pt x="13178" y="14574"/>
                  </a:cubicBezTo>
                  <a:cubicBezTo>
                    <a:pt x="13532" y="15153"/>
                    <a:pt x="13837" y="15760"/>
                    <a:pt x="14093" y="16388"/>
                  </a:cubicBezTo>
                  <a:cubicBezTo>
                    <a:pt x="14119" y="16456"/>
                    <a:pt x="14142" y="16523"/>
                    <a:pt x="14163" y="16590"/>
                  </a:cubicBezTo>
                  <a:lnTo>
                    <a:pt x="14163" y="16962"/>
                  </a:lnTo>
                  <a:cubicBezTo>
                    <a:pt x="14163" y="17072"/>
                    <a:pt x="14162" y="17184"/>
                    <a:pt x="14162" y="17294"/>
                  </a:cubicBezTo>
                  <a:lnTo>
                    <a:pt x="12385" y="17294"/>
                  </a:lnTo>
                  <a:cubicBezTo>
                    <a:pt x="12335" y="17294"/>
                    <a:pt x="12286" y="17294"/>
                    <a:pt x="12237" y="17294"/>
                  </a:cubicBezTo>
                  <a:cubicBezTo>
                    <a:pt x="9954" y="17294"/>
                    <a:pt x="8443" y="17279"/>
                    <a:pt x="7063" y="17279"/>
                  </a:cubicBezTo>
                  <a:cubicBezTo>
                    <a:pt x="5097" y="17279"/>
                    <a:pt x="3394" y="17310"/>
                    <a:pt x="97" y="17460"/>
                  </a:cubicBezTo>
                  <a:cubicBezTo>
                    <a:pt x="0" y="17460"/>
                    <a:pt x="0" y="17604"/>
                    <a:pt x="97" y="17604"/>
                  </a:cubicBezTo>
                  <a:cubicBezTo>
                    <a:pt x="3410" y="17754"/>
                    <a:pt x="5114" y="17784"/>
                    <a:pt x="7092" y="17784"/>
                  </a:cubicBezTo>
                  <a:cubicBezTo>
                    <a:pt x="8464" y="17784"/>
                    <a:pt x="9968" y="17770"/>
                    <a:pt x="12234" y="17770"/>
                  </a:cubicBezTo>
                  <a:cubicBezTo>
                    <a:pt x="12284" y="17770"/>
                    <a:pt x="12334" y="17770"/>
                    <a:pt x="12385" y="17770"/>
                  </a:cubicBezTo>
                  <a:lnTo>
                    <a:pt x="14160" y="17770"/>
                  </a:lnTo>
                  <a:cubicBezTo>
                    <a:pt x="14136" y="23147"/>
                    <a:pt x="13965" y="18590"/>
                    <a:pt x="14378" y="23944"/>
                  </a:cubicBezTo>
                  <a:cubicBezTo>
                    <a:pt x="14378" y="23987"/>
                    <a:pt x="14410" y="24008"/>
                    <a:pt x="14442" y="24008"/>
                  </a:cubicBezTo>
                  <a:cubicBezTo>
                    <a:pt x="14474" y="24008"/>
                    <a:pt x="14506" y="23987"/>
                    <a:pt x="14506" y="23944"/>
                  </a:cubicBezTo>
                  <a:cubicBezTo>
                    <a:pt x="14905" y="18775"/>
                    <a:pt x="14759" y="23524"/>
                    <a:pt x="14728" y="18331"/>
                  </a:cubicBezTo>
                  <a:cubicBezTo>
                    <a:pt x="14866" y="18149"/>
                    <a:pt x="14995" y="17961"/>
                    <a:pt x="15120" y="17770"/>
                  </a:cubicBezTo>
                  <a:lnTo>
                    <a:pt x="15172" y="17773"/>
                  </a:lnTo>
                  <a:lnTo>
                    <a:pt x="20797" y="17774"/>
                  </a:lnTo>
                  <a:cubicBezTo>
                    <a:pt x="21723" y="17774"/>
                    <a:pt x="22691" y="17833"/>
                    <a:pt x="23651" y="17833"/>
                  </a:cubicBezTo>
                  <a:cubicBezTo>
                    <a:pt x="24367" y="17833"/>
                    <a:pt x="25078" y="17800"/>
                    <a:pt x="25764" y="17688"/>
                  </a:cubicBezTo>
                  <a:lnTo>
                    <a:pt x="25764" y="17688"/>
                  </a:lnTo>
                  <a:cubicBezTo>
                    <a:pt x="25327" y="18121"/>
                    <a:pt x="24967" y="18631"/>
                    <a:pt x="24549" y="19082"/>
                  </a:cubicBezTo>
                  <a:cubicBezTo>
                    <a:pt x="24517" y="19115"/>
                    <a:pt x="24546" y="19174"/>
                    <a:pt x="24584" y="19174"/>
                  </a:cubicBezTo>
                  <a:cubicBezTo>
                    <a:pt x="24593" y="19174"/>
                    <a:pt x="24602" y="19171"/>
                    <a:pt x="24611" y="19164"/>
                  </a:cubicBezTo>
                  <a:cubicBezTo>
                    <a:pt x="25190" y="18731"/>
                    <a:pt x="25814" y="18331"/>
                    <a:pt x="26286" y="17778"/>
                  </a:cubicBezTo>
                  <a:cubicBezTo>
                    <a:pt x="26371" y="17760"/>
                    <a:pt x="26432" y="17683"/>
                    <a:pt x="26432" y="17596"/>
                  </a:cubicBezTo>
                  <a:cubicBezTo>
                    <a:pt x="26432" y="17592"/>
                    <a:pt x="26432" y="17589"/>
                    <a:pt x="26431" y="17586"/>
                  </a:cubicBezTo>
                  <a:cubicBezTo>
                    <a:pt x="26453" y="17441"/>
                    <a:pt x="26358" y="17343"/>
                    <a:pt x="26243" y="17340"/>
                  </a:cubicBezTo>
                  <a:cubicBezTo>
                    <a:pt x="25760" y="16895"/>
                    <a:pt x="25258" y="16303"/>
                    <a:pt x="24669" y="16059"/>
                  </a:cubicBezTo>
                  <a:cubicBezTo>
                    <a:pt x="24659" y="16054"/>
                    <a:pt x="24649" y="16052"/>
                    <a:pt x="24641" y="16052"/>
                  </a:cubicBezTo>
                  <a:cubicBezTo>
                    <a:pt x="24585" y="16052"/>
                    <a:pt x="24559" y="16130"/>
                    <a:pt x="24578" y="16177"/>
                  </a:cubicBezTo>
                  <a:cubicBezTo>
                    <a:pt x="24772" y="16626"/>
                    <a:pt x="25223" y="17010"/>
                    <a:pt x="25645" y="17356"/>
                  </a:cubicBezTo>
                  <a:cubicBezTo>
                    <a:pt x="24997" y="17259"/>
                    <a:pt x="24328" y="17230"/>
                    <a:pt x="23656" y="17230"/>
                  </a:cubicBezTo>
                  <a:cubicBezTo>
                    <a:pt x="22693" y="17230"/>
                    <a:pt x="21724" y="17289"/>
                    <a:pt x="20796" y="17289"/>
                  </a:cubicBezTo>
                  <a:lnTo>
                    <a:pt x="15415" y="17292"/>
                  </a:lnTo>
                  <a:lnTo>
                    <a:pt x="15415" y="17292"/>
                  </a:lnTo>
                  <a:cubicBezTo>
                    <a:pt x="16467" y="15502"/>
                    <a:pt x="17115" y="13426"/>
                    <a:pt x="18046" y="11597"/>
                  </a:cubicBezTo>
                  <a:cubicBezTo>
                    <a:pt x="19414" y="8910"/>
                    <a:pt x="20938" y="6187"/>
                    <a:pt x="21901" y="3319"/>
                  </a:cubicBezTo>
                  <a:cubicBezTo>
                    <a:pt x="21909" y="3296"/>
                    <a:pt x="21888" y="3278"/>
                    <a:pt x="21868" y="3278"/>
                  </a:cubicBezTo>
                  <a:cubicBezTo>
                    <a:pt x="21857" y="3278"/>
                    <a:pt x="21847" y="3283"/>
                    <a:pt x="21841" y="3295"/>
                  </a:cubicBezTo>
                  <a:cubicBezTo>
                    <a:pt x="20405" y="5963"/>
                    <a:pt x="19109" y="8708"/>
                    <a:pt x="17630" y="11352"/>
                  </a:cubicBezTo>
                  <a:cubicBezTo>
                    <a:pt x="16591" y="13208"/>
                    <a:pt x="15669" y="15127"/>
                    <a:pt x="14870" y="17097"/>
                  </a:cubicBezTo>
                  <a:cubicBezTo>
                    <a:pt x="14846" y="16879"/>
                    <a:pt x="14795" y="16666"/>
                    <a:pt x="14718" y="16462"/>
                  </a:cubicBezTo>
                  <a:cubicBezTo>
                    <a:pt x="14713" y="13865"/>
                    <a:pt x="14705" y="11270"/>
                    <a:pt x="14693" y="8675"/>
                  </a:cubicBezTo>
                  <a:cubicBezTo>
                    <a:pt x="14687" y="7294"/>
                    <a:pt x="14682" y="5914"/>
                    <a:pt x="14675" y="4531"/>
                  </a:cubicBezTo>
                  <a:cubicBezTo>
                    <a:pt x="14669" y="3265"/>
                    <a:pt x="14815" y="1846"/>
                    <a:pt x="14552" y="591"/>
                  </a:cubicBezTo>
                  <a:lnTo>
                    <a:pt x="14552" y="591"/>
                  </a:lnTo>
                  <a:cubicBezTo>
                    <a:pt x="14961" y="1054"/>
                    <a:pt x="15225" y="1659"/>
                    <a:pt x="15612" y="2138"/>
                  </a:cubicBezTo>
                  <a:cubicBezTo>
                    <a:pt x="15621" y="2149"/>
                    <a:pt x="15633" y="2154"/>
                    <a:pt x="15645" y="2154"/>
                  </a:cubicBezTo>
                  <a:cubicBezTo>
                    <a:pt x="15677" y="2154"/>
                    <a:pt x="15710" y="2123"/>
                    <a:pt x="15697" y="2089"/>
                  </a:cubicBezTo>
                  <a:cubicBezTo>
                    <a:pt x="15409" y="1346"/>
                    <a:pt x="15218" y="598"/>
                    <a:pt x="14583" y="56"/>
                  </a:cubicBezTo>
                  <a:cubicBezTo>
                    <a:pt x="14542" y="21"/>
                    <a:pt x="14484" y="0"/>
                    <a:pt x="14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1281775" y="3952450"/>
              <a:ext cx="66050" cy="78750"/>
            </a:xfrm>
            <a:custGeom>
              <a:avLst/>
              <a:gdLst/>
              <a:ahLst/>
              <a:cxnLst/>
              <a:rect l="l" t="t" r="r" b="b"/>
              <a:pathLst>
                <a:path w="2642" h="3150" extrusionOk="0">
                  <a:moveTo>
                    <a:pt x="1214" y="1"/>
                  </a:moveTo>
                  <a:cubicBezTo>
                    <a:pt x="1184" y="1"/>
                    <a:pt x="1154" y="8"/>
                    <a:pt x="1126" y="24"/>
                  </a:cubicBezTo>
                  <a:cubicBezTo>
                    <a:pt x="877" y="182"/>
                    <a:pt x="652" y="364"/>
                    <a:pt x="587" y="666"/>
                  </a:cubicBezTo>
                  <a:cubicBezTo>
                    <a:pt x="576" y="706"/>
                    <a:pt x="609" y="738"/>
                    <a:pt x="644" y="738"/>
                  </a:cubicBezTo>
                  <a:cubicBezTo>
                    <a:pt x="657" y="738"/>
                    <a:pt x="671" y="733"/>
                    <a:pt x="684" y="721"/>
                  </a:cubicBezTo>
                  <a:cubicBezTo>
                    <a:pt x="811" y="600"/>
                    <a:pt x="957" y="497"/>
                    <a:pt x="1113" y="416"/>
                  </a:cubicBezTo>
                  <a:cubicBezTo>
                    <a:pt x="1189" y="656"/>
                    <a:pt x="1245" y="903"/>
                    <a:pt x="1315" y="1145"/>
                  </a:cubicBezTo>
                  <a:cubicBezTo>
                    <a:pt x="757" y="1719"/>
                    <a:pt x="260" y="2362"/>
                    <a:pt x="14" y="3077"/>
                  </a:cubicBezTo>
                  <a:cubicBezTo>
                    <a:pt x="0" y="3119"/>
                    <a:pt x="36" y="3149"/>
                    <a:pt x="72" y="3149"/>
                  </a:cubicBezTo>
                  <a:cubicBezTo>
                    <a:pt x="87" y="3149"/>
                    <a:pt x="101" y="3145"/>
                    <a:pt x="113" y="3134"/>
                  </a:cubicBezTo>
                  <a:cubicBezTo>
                    <a:pt x="593" y="2698"/>
                    <a:pt x="951" y="2153"/>
                    <a:pt x="1361" y="1653"/>
                  </a:cubicBezTo>
                  <a:cubicBezTo>
                    <a:pt x="1392" y="1615"/>
                    <a:pt x="1425" y="1578"/>
                    <a:pt x="1456" y="1540"/>
                  </a:cubicBezTo>
                  <a:cubicBezTo>
                    <a:pt x="1497" y="1643"/>
                    <a:pt x="1548" y="1743"/>
                    <a:pt x="1604" y="1838"/>
                  </a:cubicBezTo>
                  <a:cubicBezTo>
                    <a:pt x="1698" y="1993"/>
                    <a:pt x="1869" y="2154"/>
                    <a:pt x="2059" y="2154"/>
                  </a:cubicBezTo>
                  <a:cubicBezTo>
                    <a:pt x="2091" y="2154"/>
                    <a:pt x="2123" y="2150"/>
                    <a:pt x="2155" y="2140"/>
                  </a:cubicBezTo>
                  <a:cubicBezTo>
                    <a:pt x="2286" y="2101"/>
                    <a:pt x="2367" y="2025"/>
                    <a:pt x="2445" y="1916"/>
                  </a:cubicBezTo>
                  <a:cubicBezTo>
                    <a:pt x="2544" y="1774"/>
                    <a:pt x="2491" y="1656"/>
                    <a:pt x="2488" y="1505"/>
                  </a:cubicBezTo>
                  <a:cubicBezTo>
                    <a:pt x="2488" y="1464"/>
                    <a:pt x="2455" y="1437"/>
                    <a:pt x="2419" y="1437"/>
                  </a:cubicBezTo>
                  <a:cubicBezTo>
                    <a:pt x="2403" y="1437"/>
                    <a:pt x="2386" y="1443"/>
                    <a:pt x="2372" y="1456"/>
                  </a:cubicBezTo>
                  <a:cubicBezTo>
                    <a:pt x="2296" y="1522"/>
                    <a:pt x="2212" y="1533"/>
                    <a:pt x="2135" y="1607"/>
                  </a:cubicBezTo>
                  <a:cubicBezTo>
                    <a:pt x="2111" y="1630"/>
                    <a:pt x="2086" y="1650"/>
                    <a:pt x="2060" y="1669"/>
                  </a:cubicBezTo>
                  <a:cubicBezTo>
                    <a:pt x="1930" y="1553"/>
                    <a:pt x="1851" y="1345"/>
                    <a:pt x="1788" y="1192"/>
                  </a:cubicBezTo>
                  <a:cubicBezTo>
                    <a:pt x="1783" y="1179"/>
                    <a:pt x="1779" y="1166"/>
                    <a:pt x="1774" y="1154"/>
                  </a:cubicBezTo>
                  <a:cubicBezTo>
                    <a:pt x="2048" y="821"/>
                    <a:pt x="2321" y="488"/>
                    <a:pt x="2598" y="159"/>
                  </a:cubicBezTo>
                  <a:cubicBezTo>
                    <a:pt x="2641" y="106"/>
                    <a:pt x="2596" y="40"/>
                    <a:pt x="2542" y="40"/>
                  </a:cubicBezTo>
                  <a:cubicBezTo>
                    <a:pt x="2527" y="40"/>
                    <a:pt x="2511" y="45"/>
                    <a:pt x="2496" y="57"/>
                  </a:cubicBezTo>
                  <a:cubicBezTo>
                    <a:pt x="2222" y="292"/>
                    <a:pt x="1934" y="544"/>
                    <a:pt x="1651" y="813"/>
                  </a:cubicBezTo>
                  <a:cubicBezTo>
                    <a:pt x="1569" y="562"/>
                    <a:pt x="1492" y="308"/>
                    <a:pt x="1363" y="85"/>
                  </a:cubicBezTo>
                  <a:cubicBezTo>
                    <a:pt x="1330" y="30"/>
                    <a:pt x="1273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1126575" y="3433550"/>
              <a:ext cx="57750" cy="77050"/>
            </a:xfrm>
            <a:custGeom>
              <a:avLst/>
              <a:gdLst/>
              <a:ahLst/>
              <a:cxnLst/>
              <a:rect l="l" t="t" r="r" b="b"/>
              <a:pathLst>
                <a:path w="2310" h="3082" extrusionOk="0">
                  <a:moveTo>
                    <a:pt x="1340" y="1963"/>
                  </a:moveTo>
                  <a:cubicBezTo>
                    <a:pt x="1347" y="2051"/>
                    <a:pt x="1350" y="2137"/>
                    <a:pt x="1352" y="2222"/>
                  </a:cubicBezTo>
                  <a:cubicBezTo>
                    <a:pt x="1353" y="2312"/>
                    <a:pt x="1348" y="2668"/>
                    <a:pt x="1250" y="2668"/>
                  </a:cubicBezTo>
                  <a:cubicBezTo>
                    <a:pt x="1224" y="2668"/>
                    <a:pt x="1191" y="2643"/>
                    <a:pt x="1150" y="2581"/>
                  </a:cubicBezTo>
                  <a:cubicBezTo>
                    <a:pt x="1020" y="2386"/>
                    <a:pt x="1175" y="2197"/>
                    <a:pt x="1288" y="2033"/>
                  </a:cubicBezTo>
                  <a:cubicBezTo>
                    <a:pt x="1304" y="2009"/>
                    <a:pt x="1322" y="1988"/>
                    <a:pt x="1340" y="1963"/>
                  </a:cubicBezTo>
                  <a:close/>
                  <a:moveTo>
                    <a:pt x="1343" y="0"/>
                  </a:moveTo>
                  <a:cubicBezTo>
                    <a:pt x="1298" y="0"/>
                    <a:pt x="1253" y="25"/>
                    <a:pt x="1244" y="75"/>
                  </a:cubicBezTo>
                  <a:cubicBezTo>
                    <a:pt x="1214" y="231"/>
                    <a:pt x="1201" y="390"/>
                    <a:pt x="1203" y="551"/>
                  </a:cubicBezTo>
                  <a:cubicBezTo>
                    <a:pt x="1130" y="692"/>
                    <a:pt x="996" y="798"/>
                    <a:pt x="807" y="849"/>
                  </a:cubicBezTo>
                  <a:cubicBezTo>
                    <a:pt x="760" y="862"/>
                    <a:pt x="717" y="867"/>
                    <a:pt x="677" y="867"/>
                  </a:cubicBezTo>
                  <a:cubicBezTo>
                    <a:pt x="342" y="867"/>
                    <a:pt x="252" y="454"/>
                    <a:pt x="233" y="165"/>
                  </a:cubicBezTo>
                  <a:cubicBezTo>
                    <a:pt x="232" y="142"/>
                    <a:pt x="215" y="130"/>
                    <a:pt x="197" y="130"/>
                  </a:cubicBezTo>
                  <a:cubicBezTo>
                    <a:pt x="183" y="130"/>
                    <a:pt x="169" y="138"/>
                    <a:pt x="164" y="155"/>
                  </a:cubicBezTo>
                  <a:cubicBezTo>
                    <a:pt x="0" y="719"/>
                    <a:pt x="341" y="994"/>
                    <a:pt x="712" y="994"/>
                  </a:cubicBezTo>
                  <a:cubicBezTo>
                    <a:pt x="888" y="994"/>
                    <a:pt x="1071" y="932"/>
                    <a:pt x="1211" y="811"/>
                  </a:cubicBezTo>
                  <a:cubicBezTo>
                    <a:pt x="1224" y="997"/>
                    <a:pt x="1247" y="1182"/>
                    <a:pt x="1271" y="1369"/>
                  </a:cubicBezTo>
                  <a:cubicBezTo>
                    <a:pt x="1038" y="1528"/>
                    <a:pt x="832" y="1717"/>
                    <a:pt x="689" y="1983"/>
                  </a:cubicBezTo>
                  <a:cubicBezTo>
                    <a:pt x="476" y="2378"/>
                    <a:pt x="638" y="3082"/>
                    <a:pt x="1193" y="3082"/>
                  </a:cubicBezTo>
                  <a:cubicBezTo>
                    <a:pt x="1693" y="3082"/>
                    <a:pt x="1703" y="2350"/>
                    <a:pt x="1619" y="1605"/>
                  </a:cubicBezTo>
                  <a:cubicBezTo>
                    <a:pt x="1824" y="1361"/>
                    <a:pt x="2042" y="1133"/>
                    <a:pt x="2270" y="905"/>
                  </a:cubicBezTo>
                  <a:cubicBezTo>
                    <a:pt x="2310" y="867"/>
                    <a:pt x="2275" y="804"/>
                    <a:pt x="2230" y="804"/>
                  </a:cubicBezTo>
                  <a:cubicBezTo>
                    <a:pt x="2221" y="804"/>
                    <a:pt x="2211" y="807"/>
                    <a:pt x="2202" y="813"/>
                  </a:cubicBezTo>
                  <a:cubicBezTo>
                    <a:pt x="1995" y="947"/>
                    <a:pt x="1775" y="1059"/>
                    <a:pt x="1565" y="1182"/>
                  </a:cubicBezTo>
                  <a:cubicBezTo>
                    <a:pt x="1517" y="857"/>
                    <a:pt x="1467" y="560"/>
                    <a:pt x="1447" y="350"/>
                  </a:cubicBezTo>
                  <a:cubicBezTo>
                    <a:pt x="1458" y="259"/>
                    <a:pt x="1457" y="165"/>
                    <a:pt x="1440" y="75"/>
                  </a:cubicBezTo>
                  <a:cubicBezTo>
                    <a:pt x="1432" y="25"/>
                    <a:pt x="1388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455625" y="3668275"/>
              <a:ext cx="53300" cy="116550"/>
            </a:xfrm>
            <a:custGeom>
              <a:avLst/>
              <a:gdLst/>
              <a:ahLst/>
              <a:cxnLst/>
              <a:rect l="l" t="t" r="r" b="b"/>
              <a:pathLst>
                <a:path w="2132" h="4662" extrusionOk="0">
                  <a:moveTo>
                    <a:pt x="1492" y="3474"/>
                  </a:moveTo>
                  <a:lnTo>
                    <a:pt x="1492" y="3474"/>
                  </a:lnTo>
                  <a:cubicBezTo>
                    <a:pt x="1499" y="3712"/>
                    <a:pt x="1503" y="3986"/>
                    <a:pt x="1410" y="4201"/>
                  </a:cubicBezTo>
                  <a:lnTo>
                    <a:pt x="1412" y="4201"/>
                  </a:lnTo>
                  <a:cubicBezTo>
                    <a:pt x="1400" y="4228"/>
                    <a:pt x="1376" y="4240"/>
                    <a:pt x="1347" y="4240"/>
                  </a:cubicBezTo>
                  <a:cubicBezTo>
                    <a:pt x="1269" y="4240"/>
                    <a:pt x="1158" y="4149"/>
                    <a:pt x="1190" y="4042"/>
                  </a:cubicBezTo>
                  <a:cubicBezTo>
                    <a:pt x="1231" y="3904"/>
                    <a:pt x="1321" y="3768"/>
                    <a:pt x="1395" y="3643"/>
                  </a:cubicBezTo>
                  <a:cubicBezTo>
                    <a:pt x="1428" y="3588"/>
                    <a:pt x="1459" y="3530"/>
                    <a:pt x="1492" y="3474"/>
                  </a:cubicBezTo>
                  <a:close/>
                  <a:moveTo>
                    <a:pt x="1456" y="1"/>
                  </a:moveTo>
                  <a:cubicBezTo>
                    <a:pt x="1371" y="1"/>
                    <a:pt x="1287" y="47"/>
                    <a:pt x="1272" y="143"/>
                  </a:cubicBezTo>
                  <a:cubicBezTo>
                    <a:pt x="1229" y="427"/>
                    <a:pt x="1225" y="720"/>
                    <a:pt x="1239" y="1017"/>
                  </a:cubicBezTo>
                  <a:cubicBezTo>
                    <a:pt x="1207" y="1152"/>
                    <a:pt x="1162" y="1285"/>
                    <a:pt x="1106" y="1411"/>
                  </a:cubicBezTo>
                  <a:cubicBezTo>
                    <a:pt x="1051" y="1533"/>
                    <a:pt x="989" y="1582"/>
                    <a:pt x="926" y="1582"/>
                  </a:cubicBezTo>
                  <a:cubicBezTo>
                    <a:pt x="732" y="1582"/>
                    <a:pt x="537" y="1112"/>
                    <a:pt x="552" y="871"/>
                  </a:cubicBezTo>
                  <a:cubicBezTo>
                    <a:pt x="559" y="763"/>
                    <a:pt x="573" y="655"/>
                    <a:pt x="585" y="546"/>
                  </a:cubicBezTo>
                  <a:cubicBezTo>
                    <a:pt x="589" y="508"/>
                    <a:pt x="558" y="488"/>
                    <a:pt x="527" y="488"/>
                  </a:cubicBezTo>
                  <a:cubicBezTo>
                    <a:pt x="511" y="488"/>
                    <a:pt x="495" y="493"/>
                    <a:pt x="483" y="504"/>
                  </a:cubicBezTo>
                  <a:cubicBezTo>
                    <a:pt x="1" y="919"/>
                    <a:pt x="317" y="1949"/>
                    <a:pt x="946" y="1998"/>
                  </a:cubicBezTo>
                  <a:cubicBezTo>
                    <a:pt x="958" y="1999"/>
                    <a:pt x="970" y="1999"/>
                    <a:pt x="981" y="1999"/>
                  </a:cubicBezTo>
                  <a:cubicBezTo>
                    <a:pt x="1118" y="1999"/>
                    <a:pt x="1229" y="1939"/>
                    <a:pt x="1320" y="1839"/>
                  </a:cubicBezTo>
                  <a:cubicBezTo>
                    <a:pt x="1361" y="2157"/>
                    <a:pt x="1408" y="2472"/>
                    <a:pt x="1443" y="2784"/>
                  </a:cubicBezTo>
                  <a:cubicBezTo>
                    <a:pt x="1128" y="3073"/>
                    <a:pt x="862" y="3440"/>
                    <a:pt x="754" y="3803"/>
                  </a:cubicBezTo>
                  <a:cubicBezTo>
                    <a:pt x="613" y="4277"/>
                    <a:pt x="818" y="4662"/>
                    <a:pt x="1264" y="4662"/>
                  </a:cubicBezTo>
                  <a:cubicBezTo>
                    <a:pt x="1342" y="4662"/>
                    <a:pt x="1429" y="4650"/>
                    <a:pt x="1521" y="4624"/>
                  </a:cubicBezTo>
                  <a:cubicBezTo>
                    <a:pt x="2058" y="4478"/>
                    <a:pt x="1914" y="3447"/>
                    <a:pt x="1894" y="3066"/>
                  </a:cubicBezTo>
                  <a:cubicBezTo>
                    <a:pt x="1891" y="2981"/>
                    <a:pt x="1881" y="2894"/>
                    <a:pt x="1873" y="2807"/>
                  </a:cubicBezTo>
                  <a:cubicBezTo>
                    <a:pt x="1945" y="2685"/>
                    <a:pt x="2020" y="2567"/>
                    <a:pt x="2102" y="2454"/>
                  </a:cubicBezTo>
                  <a:cubicBezTo>
                    <a:pt x="2132" y="2411"/>
                    <a:pt x="2088" y="2368"/>
                    <a:pt x="2046" y="2368"/>
                  </a:cubicBezTo>
                  <a:cubicBezTo>
                    <a:pt x="2037" y="2368"/>
                    <a:pt x="2028" y="2369"/>
                    <a:pt x="2020" y="2374"/>
                  </a:cubicBezTo>
                  <a:cubicBezTo>
                    <a:pt x="1958" y="2405"/>
                    <a:pt x="1895" y="2441"/>
                    <a:pt x="1832" y="2482"/>
                  </a:cubicBezTo>
                  <a:cubicBezTo>
                    <a:pt x="1766" y="2006"/>
                    <a:pt x="1672" y="1513"/>
                    <a:pt x="1636" y="1034"/>
                  </a:cubicBezTo>
                  <a:cubicBezTo>
                    <a:pt x="1694" y="676"/>
                    <a:pt x="1689" y="317"/>
                    <a:pt x="1653" y="143"/>
                  </a:cubicBezTo>
                  <a:cubicBezTo>
                    <a:pt x="1634" y="50"/>
                    <a:pt x="1544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527200" y="3683375"/>
              <a:ext cx="42875" cy="11025"/>
            </a:xfrm>
            <a:custGeom>
              <a:avLst/>
              <a:gdLst/>
              <a:ahLst/>
              <a:cxnLst/>
              <a:rect l="l" t="t" r="r" b="b"/>
              <a:pathLst>
                <a:path w="1715" h="441" extrusionOk="0">
                  <a:moveTo>
                    <a:pt x="1374" y="0"/>
                  </a:moveTo>
                  <a:cubicBezTo>
                    <a:pt x="1190" y="0"/>
                    <a:pt x="993" y="48"/>
                    <a:pt x="825" y="54"/>
                  </a:cubicBezTo>
                  <a:cubicBezTo>
                    <a:pt x="796" y="55"/>
                    <a:pt x="766" y="56"/>
                    <a:pt x="735" y="56"/>
                  </a:cubicBezTo>
                  <a:cubicBezTo>
                    <a:pt x="676" y="56"/>
                    <a:pt x="614" y="54"/>
                    <a:pt x="552" y="54"/>
                  </a:cubicBezTo>
                  <a:cubicBezTo>
                    <a:pt x="360" y="54"/>
                    <a:pt x="165" y="69"/>
                    <a:pt x="23" y="195"/>
                  </a:cubicBezTo>
                  <a:cubicBezTo>
                    <a:pt x="0" y="218"/>
                    <a:pt x="0" y="256"/>
                    <a:pt x="23" y="279"/>
                  </a:cubicBezTo>
                  <a:cubicBezTo>
                    <a:pt x="175" y="416"/>
                    <a:pt x="404" y="441"/>
                    <a:pt x="623" y="441"/>
                  </a:cubicBezTo>
                  <a:cubicBezTo>
                    <a:pt x="733" y="441"/>
                    <a:pt x="840" y="434"/>
                    <a:pt x="934" y="433"/>
                  </a:cubicBezTo>
                  <a:cubicBezTo>
                    <a:pt x="1195" y="430"/>
                    <a:pt x="1578" y="423"/>
                    <a:pt x="1700" y="147"/>
                  </a:cubicBezTo>
                  <a:cubicBezTo>
                    <a:pt x="1715" y="120"/>
                    <a:pt x="1706" y="85"/>
                    <a:pt x="1678" y="69"/>
                  </a:cubicBezTo>
                  <a:cubicBezTo>
                    <a:pt x="1587" y="17"/>
                    <a:pt x="1483" y="0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528150" y="3699225"/>
              <a:ext cx="37375" cy="9600"/>
            </a:xfrm>
            <a:custGeom>
              <a:avLst/>
              <a:gdLst/>
              <a:ahLst/>
              <a:cxnLst/>
              <a:rect l="l" t="t" r="r" b="b"/>
              <a:pathLst>
                <a:path w="1495" h="384" extrusionOk="0">
                  <a:moveTo>
                    <a:pt x="563" y="0"/>
                  </a:moveTo>
                  <a:cubicBezTo>
                    <a:pt x="383" y="0"/>
                    <a:pt x="207" y="35"/>
                    <a:pt x="49" y="124"/>
                  </a:cubicBezTo>
                  <a:cubicBezTo>
                    <a:pt x="0" y="153"/>
                    <a:pt x="0" y="224"/>
                    <a:pt x="49" y="255"/>
                  </a:cubicBezTo>
                  <a:cubicBezTo>
                    <a:pt x="223" y="352"/>
                    <a:pt x="416" y="384"/>
                    <a:pt x="614" y="384"/>
                  </a:cubicBezTo>
                  <a:cubicBezTo>
                    <a:pt x="890" y="384"/>
                    <a:pt x="1177" y="322"/>
                    <a:pt x="1437" y="291"/>
                  </a:cubicBezTo>
                  <a:cubicBezTo>
                    <a:pt x="1485" y="289"/>
                    <a:pt x="1494" y="220"/>
                    <a:pt x="1449" y="206"/>
                  </a:cubicBezTo>
                  <a:cubicBezTo>
                    <a:pt x="1183" y="99"/>
                    <a:pt x="867" y="0"/>
                    <a:pt x="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592900" y="3613350"/>
              <a:ext cx="15675" cy="149275"/>
            </a:xfrm>
            <a:custGeom>
              <a:avLst/>
              <a:gdLst/>
              <a:ahLst/>
              <a:cxnLst/>
              <a:rect l="l" t="t" r="r" b="b"/>
              <a:pathLst>
                <a:path w="627" h="5971" extrusionOk="0">
                  <a:moveTo>
                    <a:pt x="314" y="1"/>
                  </a:moveTo>
                  <a:cubicBezTo>
                    <a:pt x="291" y="1"/>
                    <a:pt x="268" y="15"/>
                    <a:pt x="268" y="45"/>
                  </a:cubicBezTo>
                  <a:cubicBezTo>
                    <a:pt x="256" y="1484"/>
                    <a:pt x="169" y="2917"/>
                    <a:pt x="154" y="4354"/>
                  </a:cubicBezTo>
                  <a:cubicBezTo>
                    <a:pt x="151" y="4622"/>
                    <a:pt x="0" y="5594"/>
                    <a:pt x="199" y="5890"/>
                  </a:cubicBezTo>
                  <a:cubicBezTo>
                    <a:pt x="200" y="5895"/>
                    <a:pt x="202" y="5898"/>
                    <a:pt x="205" y="5903"/>
                  </a:cubicBezTo>
                  <a:cubicBezTo>
                    <a:pt x="214" y="5913"/>
                    <a:pt x="217" y="5929"/>
                    <a:pt x="227" y="5937"/>
                  </a:cubicBezTo>
                  <a:cubicBezTo>
                    <a:pt x="246" y="5957"/>
                    <a:pt x="273" y="5968"/>
                    <a:pt x="300" y="5968"/>
                  </a:cubicBezTo>
                  <a:cubicBezTo>
                    <a:pt x="305" y="5968"/>
                    <a:pt x="309" y="5970"/>
                    <a:pt x="314" y="5970"/>
                  </a:cubicBezTo>
                  <a:cubicBezTo>
                    <a:pt x="315" y="5971"/>
                    <a:pt x="316" y="5971"/>
                    <a:pt x="318" y="5971"/>
                  </a:cubicBezTo>
                  <a:cubicBezTo>
                    <a:pt x="321" y="5971"/>
                    <a:pt x="323" y="5970"/>
                    <a:pt x="327" y="5968"/>
                  </a:cubicBezTo>
                  <a:cubicBezTo>
                    <a:pt x="355" y="5968"/>
                    <a:pt x="381" y="5957"/>
                    <a:pt x="401" y="5937"/>
                  </a:cubicBezTo>
                  <a:cubicBezTo>
                    <a:pt x="409" y="5926"/>
                    <a:pt x="415" y="5914"/>
                    <a:pt x="422" y="5903"/>
                  </a:cubicBezTo>
                  <a:cubicBezTo>
                    <a:pt x="425" y="5898"/>
                    <a:pt x="427" y="5895"/>
                    <a:pt x="430" y="5890"/>
                  </a:cubicBezTo>
                  <a:cubicBezTo>
                    <a:pt x="627" y="5594"/>
                    <a:pt x="476" y="4622"/>
                    <a:pt x="473" y="4354"/>
                  </a:cubicBezTo>
                  <a:cubicBezTo>
                    <a:pt x="458" y="2917"/>
                    <a:pt x="371" y="1484"/>
                    <a:pt x="360" y="45"/>
                  </a:cubicBezTo>
                  <a:cubicBezTo>
                    <a:pt x="360" y="15"/>
                    <a:pt x="337" y="1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620375" y="3692100"/>
              <a:ext cx="37700" cy="10750"/>
            </a:xfrm>
            <a:custGeom>
              <a:avLst/>
              <a:gdLst/>
              <a:ahLst/>
              <a:cxnLst/>
              <a:rect l="l" t="t" r="r" b="b"/>
              <a:pathLst>
                <a:path w="1508" h="430" extrusionOk="0">
                  <a:moveTo>
                    <a:pt x="951" y="1"/>
                  </a:moveTo>
                  <a:cubicBezTo>
                    <a:pt x="903" y="1"/>
                    <a:pt x="855" y="2"/>
                    <a:pt x="807" y="2"/>
                  </a:cubicBezTo>
                  <a:cubicBezTo>
                    <a:pt x="800" y="2"/>
                    <a:pt x="792" y="2"/>
                    <a:pt x="784" y="2"/>
                  </a:cubicBezTo>
                  <a:cubicBezTo>
                    <a:pt x="765" y="2"/>
                    <a:pt x="745" y="1"/>
                    <a:pt x="725" y="1"/>
                  </a:cubicBezTo>
                  <a:cubicBezTo>
                    <a:pt x="507" y="1"/>
                    <a:pt x="291" y="18"/>
                    <a:pt x="76" y="51"/>
                  </a:cubicBezTo>
                  <a:cubicBezTo>
                    <a:pt x="23" y="59"/>
                    <a:pt x="0" y="141"/>
                    <a:pt x="43" y="174"/>
                  </a:cubicBezTo>
                  <a:cubicBezTo>
                    <a:pt x="219" y="310"/>
                    <a:pt x="388" y="363"/>
                    <a:pt x="609" y="391"/>
                  </a:cubicBezTo>
                  <a:cubicBezTo>
                    <a:pt x="736" y="407"/>
                    <a:pt x="890" y="430"/>
                    <a:pt x="1038" y="430"/>
                  </a:cubicBezTo>
                  <a:cubicBezTo>
                    <a:pt x="1149" y="430"/>
                    <a:pt x="1256" y="417"/>
                    <a:pt x="1346" y="381"/>
                  </a:cubicBezTo>
                  <a:cubicBezTo>
                    <a:pt x="1470" y="332"/>
                    <a:pt x="1508" y="172"/>
                    <a:pt x="1383" y="92"/>
                  </a:cubicBezTo>
                  <a:cubicBezTo>
                    <a:pt x="1257" y="11"/>
                    <a:pt x="1103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674750" y="3647675"/>
              <a:ext cx="45050" cy="80675"/>
            </a:xfrm>
            <a:custGeom>
              <a:avLst/>
              <a:gdLst/>
              <a:ahLst/>
              <a:cxnLst/>
              <a:rect l="l" t="t" r="r" b="b"/>
              <a:pathLst>
                <a:path w="1802" h="3227" extrusionOk="0">
                  <a:moveTo>
                    <a:pt x="390" y="1"/>
                  </a:moveTo>
                  <a:cubicBezTo>
                    <a:pt x="220" y="1"/>
                    <a:pt x="69" y="105"/>
                    <a:pt x="5" y="366"/>
                  </a:cubicBezTo>
                  <a:cubicBezTo>
                    <a:pt x="0" y="386"/>
                    <a:pt x="15" y="402"/>
                    <a:pt x="33" y="402"/>
                  </a:cubicBezTo>
                  <a:cubicBezTo>
                    <a:pt x="38" y="402"/>
                    <a:pt x="43" y="400"/>
                    <a:pt x="48" y="398"/>
                  </a:cubicBezTo>
                  <a:cubicBezTo>
                    <a:pt x="195" y="310"/>
                    <a:pt x="311" y="273"/>
                    <a:pt x="402" y="273"/>
                  </a:cubicBezTo>
                  <a:cubicBezTo>
                    <a:pt x="899" y="273"/>
                    <a:pt x="631" y="1407"/>
                    <a:pt x="537" y="1698"/>
                  </a:cubicBezTo>
                  <a:cubicBezTo>
                    <a:pt x="406" y="2107"/>
                    <a:pt x="215" y="2496"/>
                    <a:pt x="92" y="2907"/>
                  </a:cubicBezTo>
                  <a:cubicBezTo>
                    <a:pt x="65" y="2993"/>
                    <a:pt x="122" y="3117"/>
                    <a:pt x="219" y="3132"/>
                  </a:cubicBezTo>
                  <a:cubicBezTo>
                    <a:pt x="521" y="3177"/>
                    <a:pt x="814" y="3227"/>
                    <a:pt x="1105" y="3227"/>
                  </a:cubicBezTo>
                  <a:cubicBezTo>
                    <a:pt x="1319" y="3227"/>
                    <a:pt x="1533" y="3200"/>
                    <a:pt x="1749" y="3124"/>
                  </a:cubicBezTo>
                  <a:cubicBezTo>
                    <a:pt x="1794" y="3111"/>
                    <a:pt x="1802" y="3052"/>
                    <a:pt x="1761" y="3027"/>
                  </a:cubicBezTo>
                  <a:cubicBezTo>
                    <a:pt x="1427" y="2816"/>
                    <a:pt x="1078" y="2746"/>
                    <a:pt x="706" y="2746"/>
                  </a:cubicBezTo>
                  <a:cubicBezTo>
                    <a:pt x="645" y="2746"/>
                    <a:pt x="583" y="2748"/>
                    <a:pt x="521" y="2752"/>
                  </a:cubicBezTo>
                  <a:cubicBezTo>
                    <a:pt x="744" y="2084"/>
                    <a:pt x="1100" y="1464"/>
                    <a:pt x="1087" y="734"/>
                  </a:cubicBezTo>
                  <a:cubicBezTo>
                    <a:pt x="1079" y="355"/>
                    <a:pt x="703" y="1"/>
                    <a:pt x="3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728525" y="3660675"/>
              <a:ext cx="38850" cy="59600"/>
            </a:xfrm>
            <a:custGeom>
              <a:avLst/>
              <a:gdLst/>
              <a:ahLst/>
              <a:cxnLst/>
              <a:rect l="l" t="t" r="r" b="b"/>
              <a:pathLst>
                <a:path w="1554" h="2384" extrusionOk="0">
                  <a:moveTo>
                    <a:pt x="356" y="0"/>
                  </a:moveTo>
                  <a:cubicBezTo>
                    <a:pt x="190" y="0"/>
                    <a:pt x="66" y="197"/>
                    <a:pt x="13" y="370"/>
                  </a:cubicBezTo>
                  <a:cubicBezTo>
                    <a:pt x="4" y="399"/>
                    <a:pt x="29" y="421"/>
                    <a:pt x="54" y="421"/>
                  </a:cubicBezTo>
                  <a:cubicBezTo>
                    <a:pt x="64" y="421"/>
                    <a:pt x="74" y="417"/>
                    <a:pt x="82" y="411"/>
                  </a:cubicBezTo>
                  <a:cubicBezTo>
                    <a:pt x="179" y="327"/>
                    <a:pt x="242" y="287"/>
                    <a:pt x="288" y="287"/>
                  </a:cubicBezTo>
                  <a:cubicBezTo>
                    <a:pt x="360" y="287"/>
                    <a:pt x="391" y="382"/>
                    <a:pt x="445" y="558"/>
                  </a:cubicBezTo>
                  <a:cubicBezTo>
                    <a:pt x="494" y="721"/>
                    <a:pt x="530" y="888"/>
                    <a:pt x="563" y="1055"/>
                  </a:cubicBezTo>
                  <a:cubicBezTo>
                    <a:pt x="561" y="1057"/>
                    <a:pt x="561" y="1057"/>
                    <a:pt x="560" y="1059"/>
                  </a:cubicBezTo>
                  <a:cubicBezTo>
                    <a:pt x="328" y="1361"/>
                    <a:pt x="0" y="1749"/>
                    <a:pt x="125" y="2154"/>
                  </a:cubicBezTo>
                  <a:cubicBezTo>
                    <a:pt x="131" y="2176"/>
                    <a:pt x="151" y="2189"/>
                    <a:pt x="172" y="2189"/>
                  </a:cubicBezTo>
                  <a:cubicBezTo>
                    <a:pt x="184" y="2189"/>
                    <a:pt x="196" y="2185"/>
                    <a:pt x="205" y="2176"/>
                  </a:cubicBezTo>
                  <a:cubicBezTo>
                    <a:pt x="379" y="1984"/>
                    <a:pt x="517" y="1759"/>
                    <a:pt x="655" y="1538"/>
                  </a:cubicBezTo>
                  <a:cubicBezTo>
                    <a:pt x="663" y="1579"/>
                    <a:pt x="669" y="1618"/>
                    <a:pt x="679" y="1657"/>
                  </a:cubicBezTo>
                  <a:cubicBezTo>
                    <a:pt x="729" y="1895"/>
                    <a:pt x="784" y="2282"/>
                    <a:pt x="1057" y="2369"/>
                  </a:cubicBezTo>
                  <a:cubicBezTo>
                    <a:pt x="1087" y="2379"/>
                    <a:pt x="1116" y="2383"/>
                    <a:pt x="1146" y="2383"/>
                  </a:cubicBezTo>
                  <a:cubicBezTo>
                    <a:pt x="1251" y="2383"/>
                    <a:pt x="1349" y="2326"/>
                    <a:pt x="1426" y="2251"/>
                  </a:cubicBezTo>
                  <a:cubicBezTo>
                    <a:pt x="1485" y="2195"/>
                    <a:pt x="1554" y="2105"/>
                    <a:pt x="1552" y="2018"/>
                  </a:cubicBezTo>
                  <a:cubicBezTo>
                    <a:pt x="1550" y="1972"/>
                    <a:pt x="1552" y="1923"/>
                    <a:pt x="1529" y="1882"/>
                  </a:cubicBezTo>
                  <a:cubicBezTo>
                    <a:pt x="1526" y="1879"/>
                    <a:pt x="1526" y="1876"/>
                    <a:pt x="1522" y="1874"/>
                  </a:cubicBezTo>
                  <a:cubicBezTo>
                    <a:pt x="1524" y="1859"/>
                    <a:pt x="1522" y="1846"/>
                    <a:pt x="1519" y="1833"/>
                  </a:cubicBezTo>
                  <a:cubicBezTo>
                    <a:pt x="1511" y="1806"/>
                    <a:pt x="1489" y="1789"/>
                    <a:pt x="1464" y="1789"/>
                  </a:cubicBezTo>
                  <a:cubicBezTo>
                    <a:pt x="1459" y="1789"/>
                    <a:pt x="1453" y="1790"/>
                    <a:pt x="1447" y="1792"/>
                  </a:cubicBezTo>
                  <a:cubicBezTo>
                    <a:pt x="1396" y="1812"/>
                    <a:pt x="1381" y="1797"/>
                    <a:pt x="1439" y="1813"/>
                  </a:cubicBezTo>
                  <a:cubicBezTo>
                    <a:pt x="1426" y="1810"/>
                    <a:pt x="1414" y="1809"/>
                    <a:pt x="1403" y="1809"/>
                  </a:cubicBezTo>
                  <a:cubicBezTo>
                    <a:pt x="1369" y="1809"/>
                    <a:pt x="1339" y="1821"/>
                    <a:pt x="1306" y="1833"/>
                  </a:cubicBezTo>
                  <a:cubicBezTo>
                    <a:pt x="1244" y="1856"/>
                    <a:pt x="1204" y="1900"/>
                    <a:pt x="1160" y="1946"/>
                  </a:cubicBezTo>
                  <a:cubicBezTo>
                    <a:pt x="1150" y="1931"/>
                    <a:pt x="1140" y="1917"/>
                    <a:pt x="1132" y="1902"/>
                  </a:cubicBezTo>
                  <a:cubicBezTo>
                    <a:pt x="1014" y="1675"/>
                    <a:pt x="963" y="1406"/>
                    <a:pt x="912" y="1147"/>
                  </a:cubicBezTo>
                  <a:cubicBezTo>
                    <a:pt x="1080" y="924"/>
                    <a:pt x="1404" y="611"/>
                    <a:pt x="1349" y="306"/>
                  </a:cubicBezTo>
                  <a:cubicBezTo>
                    <a:pt x="1343" y="275"/>
                    <a:pt x="1313" y="259"/>
                    <a:pt x="1285" y="259"/>
                  </a:cubicBezTo>
                  <a:cubicBezTo>
                    <a:pt x="1274" y="259"/>
                    <a:pt x="1263" y="261"/>
                    <a:pt x="1253" y="266"/>
                  </a:cubicBezTo>
                  <a:cubicBezTo>
                    <a:pt x="1089" y="357"/>
                    <a:pt x="947" y="524"/>
                    <a:pt x="820" y="698"/>
                  </a:cubicBezTo>
                  <a:cubicBezTo>
                    <a:pt x="771" y="468"/>
                    <a:pt x="701" y="209"/>
                    <a:pt x="535" y="74"/>
                  </a:cubicBezTo>
                  <a:cubicBezTo>
                    <a:pt x="471" y="22"/>
                    <a:pt x="411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791350" y="3610425"/>
              <a:ext cx="12000" cy="152175"/>
            </a:xfrm>
            <a:custGeom>
              <a:avLst/>
              <a:gdLst/>
              <a:ahLst/>
              <a:cxnLst/>
              <a:rect l="l" t="t" r="r" b="b"/>
              <a:pathLst>
                <a:path w="480" h="6087" extrusionOk="0">
                  <a:moveTo>
                    <a:pt x="240" y="1"/>
                  </a:moveTo>
                  <a:cubicBezTo>
                    <a:pt x="218" y="1"/>
                    <a:pt x="196" y="15"/>
                    <a:pt x="194" y="44"/>
                  </a:cubicBezTo>
                  <a:cubicBezTo>
                    <a:pt x="22" y="2045"/>
                    <a:pt x="0" y="4035"/>
                    <a:pt x="184" y="6030"/>
                  </a:cubicBezTo>
                  <a:cubicBezTo>
                    <a:pt x="184" y="6067"/>
                    <a:pt x="212" y="6086"/>
                    <a:pt x="240" y="6086"/>
                  </a:cubicBezTo>
                  <a:cubicBezTo>
                    <a:pt x="268" y="6086"/>
                    <a:pt x="296" y="6067"/>
                    <a:pt x="296" y="6030"/>
                  </a:cubicBezTo>
                  <a:cubicBezTo>
                    <a:pt x="479" y="4035"/>
                    <a:pt x="458" y="2045"/>
                    <a:pt x="286" y="44"/>
                  </a:cubicBezTo>
                  <a:cubicBezTo>
                    <a:pt x="284" y="15"/>
                    <a:pt x="26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500225" y="4288475"/>
              <a:ext cx="34675" cy="10750"/>
            </a:xfrm>
            <a:custGeom>
              <a:avLst/>
              <a:gdLst/>
              <a:ahLst/>
              <a:cxnLst/>
              <a:rect l="l" t="t" r="r" b="b"/>
              <a:pathLst>
                <a:path w="1387" h="430" extrusionOk="0">
                  <a:moveTo>
                    <a:pt x="914" y="0"/>
                  </a:moveTo>
                  <a:cubicBezTo>
                    <a:pt x="603" y="0"/>
                    <a:pt x="263" y="159"/>
                    <a:pt x="44" y="335"/>
                  </a:cubicBezTo>
                  <a:cubicBezTo>
                    <a:pt x="0" y="370"/>
                    <a:pt x="42" y="430"/>
                    <a:pt x="87" y="430"/>
                  </a:cubicBezTo>
                  <a:cubicBezTo>
                    <a:pt x="91" y="430"/>
                    <a:pt x="95" y="429"/>
                    <a:pt x="98" y="428"/>
                  </a:cubicBezTo>
                  <a:cubicBezTo>
                    <a:pt x="328" y="379"/>
                    <a:pt x="551" y="328"/>
                    <a:pt x="784" y="299"/>
                  </a:cubicBezTo>
                  <a:cubicBezTo>
                    <a:pt x="974" y="274"/>
                    <a:pt x="1147" y="284"/>
                    <a:pt x="1335" y="231"/>
                  </a:cubicBezTo>
                  <a:cubicBezTo>
                    <a:pt x="1368" y="223"/>
                    <a:pt x="1386" y="174"/>
                    <a:pt x="1357" y="149"/>
                  </a:cubicBezTo>
                  <a:cubicBezTo>
                    <a:pt x="1231" y="43"/>
                    <a:pt x="1076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1605525" y="4282075"/>
              <a:ext cx="43200" cy="7775"/>
            </a:xfrm>
            <a:custGeom>
              <a:avLst/>
              <a:gdLst/>
              <a:ahLst/>
              <a:cxnLst/>
              <a:rect l="l" t="t" r="r" b="b"/>
              <a:pathLst>
                <a:path w="1728" h="311" extrusionOk="0">
                  <a:moveTo>
                    <a:pt x="881" y="0"/>
                  </a:moveTo>
                  <a:cubicBezTo>
                    <a:pt x="878" y="0"/>
                    <a:pt x="875" y="0"/>
                    <a:pt x="872" y="0"/>
                  </a:cubicBezTo>
                  <a:cubicBezTo>
                    <a:pt x="585" y="2"/>
                    <a:pt x="322" y="28"/>
                    <a:pt x="48" y="107"/>
                  </a:cubicBezTo>
                  <a:cubicBezTo>
                    <a:pt x="1" y="122"/>
                    <a:pt x="1" y="191"/>
                    <a:pt x="48" y="204"/>
                  </a:cubicBezTo>
                  <a:cubicBezTo>
                    <a:pt x="322" y="284"/>
                    <a:pt x="586" y="310"/>
                    <a:pt x="872" y="310"/>
                  </a:cubicBezTo>
                  <a:cubicBezTo>
                    <a:pt x="875" y="310"/>
                    <a:pt x="878" y="310"/>
                    <a:pt x="881" y="310"/>
                  </a:cubicBezTo>
                  <a:cubicBezTo>
                    <a:pt x="1164" y="310"/>
                    <a:pt x="1413" y="236"/>
                    <a:pt x="1692" y="192"/>
                  </a:cubicBezTo>
                  <a:cubicBezTo>
                    <a:pt x="1728" y="187"/>
                    <a:pt x="1728" y="123"/>
                    <a:pt x="1692" y="118"/>
                  </a:cubicBezTo>
                  <a:cubicBezTo>
                    <a:pt x="1414" y="76"/>
                    <a:pt x="1164" y="0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1722050" y="4293900"/>
              <a:ext cx="40975" cy="6450"/>
            </a:xfrm>
            <a:custGeom>
              <a:avLst/>
              <a:gdLst/>
              <a:ahLst/>
              <a:cxnLst/>
              <a:rect l="l" t="t" r="r" b="b"/>
              <a:pathLst>
                <a:path w="1639" h="258" extrusionOk="0">
                  <a:moveTo>
                    <a:pt x="337" y="1"/>
                  </a:moveTo>
                  <a:cubicBezTo>
                    <a:pt x="248" y="1"/>
                    <a:pt x="159" y="4"/>
                    <a:pt x="69" y="11"/>
                  </a:cubicBezTo>
                  <a:cubicBezTo>
                    <a:pt x="7" y="16"/>
                    <a:pt x="0" y="92"/>
                    <a:pt x="54" y="113"/>
                  </a:cubicBezTo>
                  <a:cubicBezTo>
                    <a:pt x="320" y="222"/>
                    <a:pt x="574" y="258"/>
                    <a:pt x="830" y="258"/>
                  </a:cubicBezTo>
                  <a:cubicBezTo>
                    <a:pt x="1077" y="258"/>
                    <a:pt x="1327" y="225"/>
                    <a:pt x="1593" y="193"/>
                  </a:cubicBezTo>
                  <a:cubicBezTo>
                    <a:pt x="1639" y="193"/>
                    <a:pt x="1637" y="124"/>
                    <a:pt x="1593" y="124"/>
                  </a:cubicBezTo>
                  <a:cubicBezTo>
                    <a:pt x="1165" y="73"/>
                    <a:pt x="760" y="1"/>
                    <a:pt x="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1812725" y="4313400"/>
              <a:ext cx="31825" cy="14425"/>
            </a:xfrm>
            <a:custGeom>
              <a:avLst/>
              <a:gdLst/>
              <a:ahLst/>
              <a:cxnLst/>
              <a:rect l="l" t="t" r="r" b="b"/>
              <a:pathLst>
                <a:path w="1273" h="577" extrusionOk="0">
                  <a:moveTo>
                    <a:pt x="61" y="2"/>
                  </a:moveTo>
                  <a:cubicBezTo>
                    <a:pt x="20" y="2"/>
                    <a:pt x="0" y="63"/>
                    <a:pt x="39" y="83"/>
                  </a:cubicBezTo>
                  <a:cubicBezTo>
                    <a:pt x="410" y="274"/>
                    <a:pt x="764" y="507"/>
                    <a:pt x="1189" y="575"/>
                  </a:cubicBezTo>
                  <a:cubicBezTo>
                    <a:pt x="1194" y="576"/>
                    <a:pt x="1198" y="576"/>
                    <a:pt x="1202" y="576"/>
                  </a:cubicBezTo>
                  <a:cubicBezTo>
                    <a:pt x="1242" y="576"/>
                    <a:pt x="1272" y="531"/>
                    <a:pt x="1252" y="493"/>
                  </a:cubicBezTo>
                  <a:cubicBezTo>
                    <a:pt x="1147" y="293"/>
                    <a:pt x="965" y="142"/>
                    <a:pt x="748" y="76"/>
                  </a:cubicBezTo>
                  <a:cubicBezTo>
                    <a:pt x="504" y="1"/>
                    <a:pt x="310" y="5"/>
                    <a:pt x="61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1686200" y="3858000"/>
              <a:ext cx="13225" cy="50400"/>
            </a:xfrm>
            <a:custGeom>
              <a:avLst/>
              <a:gdLst/>
              <a:ahLst/>
              <a:cxnLst/>
              <a:rect l="l" t="t" r="r" b="b"/>
              <a:pathLst>
                <a:path w="529" h="2016" extrusionOk="0">
                  <a:moveTo>
                    <a:pt x="264" y="0"/>
                  </a:moveTo>
                  <a:cubicBezTo>
                    <a:pt x="229" y="0"/>
                    <a:pt x="194" y="23"/>
                    <a:pt x="194" y="70"/>
                  </a:cubicBezTo>
                  <a:cubicBezTo>
                    <a:pt x="158" y="690"/>
                    <a:pt x="0" y="1387"/>
                    <a:pt x="223" y="1986"/>
                  </a:cubicBezTo>
                  <a:cubicBezTo>
                    <a:pt x="230" y="2006"/>
                    <a:pt x="247" y="2016"/>
                    <a:pt x="264" y="2016"/>
                  </a:cubicBezTo>
                  <a:cubicBezTo>
                    <a:pt x="281" y="2016"/>
                    <a:pt x="298" y="2006"/>
                    <a:pt x="304" y="1986"/>
                  </a:cubicBezTo>
                  <a:cubicBezTo>
                    <a:pt x="529" y="1387"/>
                    <a:pt x="371" y="690"/>
                    <a:pt x="333" y="70"/>
                  </a:cubicBezTo>
                  <a:cubicBezTo>
                    <a:pt x="333" y="23"/>
                    <a:pt x="298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1685050" y="3982650"/>
              <a:ext cx="10775" cy="56775"/>
            </a:xfrm>
            <a:custGeom>
              <a:avLst/>
              <a:gdLst/>
              <a:ahLst/>
              <a:cxnLst/>
              <a:rect l="l" t="t" r="r" b="b"/>
              <a:pathLst>
                <a:path w="431" h="2271" extrusionOk="0">
                  <a:moveTo>
                    <a:pt x="215" y="1"/>
                  </a:moveTo>
                  <a:cubicBezTo>
                    <a:pt x="197" y="1"/>
                    <a:pt x="179" y="13"/>
                    <a:pt x="179" y="37"/>
                  </a:cubicBezTo>
                  <a:cubicBezTo>
                    <a:pt x="155" y="786"/>
                    <a:pt x="0" y="1497"/>
                    <a:pt x="173" y="2238"/>
                  </a:cubicBezTo>
                  <a:cubicBezTo>
                    <a:pt x="179" y="2259"/>
                    <a:pt x="198" y="2270"/>
                    <a:pt x="216" y="2270"/>
                  </a:cubicBezTo>
                  <a:cubicBezTo>
                    <a:pt x="235" y="2270"/>
                    <a:pt x="253" y="2259"/>
                    <a:pt x="260" y="2238"/>
                  </a:cubicBezTo>
                  <a:cubicBezTo>
                    <a:pt x="430" y="1497"/>
                    <a:pt x="276" y="786"/>
                    <a:pt x="251" y="37"/>
                  </a:cubicBezTo>
                  <a:cubicBezTo>
                    <a:pt x="251" y="13"/>
                    <a:pt x="233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1686225" y="4153425"/>
              <a:ext cx="8350" cy="38550"/>
            </a:xfrm>
            <a:custGeom>
              <a:avLst/>
              <a:gdLst/>
              <a:ahLst/>
              <a:cxnLst/>
              <a:rect l="l" t="t" r="r" b="b"/>
              <a:pathLst>
                <a:path w="334" h="1542" extrusionOk="0">
                  <a:moveTo>
                    <a:pt x="167" y="1"/>
                  </a:moveTo>
                  <a:cubicBezTo>
                    <a:pt x="141" y="1"/>
                    <a:pt x="114" y="16"/>
                    <a:pt x="108" y="46"/>
                  </a:cubicBezTo>
                  <a:cubicBezTo>
                    <a:pt x="1" y="527"/>
                    <a:pt x="4" y="1026"/>
                    <a:pt x="119" y="1505"/>
                  </a:cubicBezTo>
                  <a:cubicBezTo>
                    <a:pt x="126" y="1529"/>
                    <a:pt x="147" y="1541"/>
                    <a:pt x="168" y="1541"/>
                  </a:cubicBezTo>
                  <a:cubicBezTo>
                    <a:pt x="189" y="1541"/>
                    <a:pt x="209" y="1529"/>
                    <a:pt x="216" y="1505"/>
                  </a:cubicBezTo>
                  <a:cubicBezTo>
                    <a:pt x="331" y="1026"/>
                    <a:pt x="334" y="527"/>
                    <a:pt x="227" y="46"/>
                  </a:cubicBezTo>
                  <a:cubicBezTo>
                    <a:pt x="221" y="16"/>
                    <a:pt x="194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1411425" y="3647150"/>
              <a:ext cx="515450" cy="852800"/>
            </a:xfrm>
            <a:custGeom>
              <a:avLst/>
              <a:gdLst/>
              <a:ahLst/>
              <a:cxnLst/>
              <a:rect l="l" t="t" r="r" b="b"/>
              <a:pathLst>
                <a:path w="20618" h="34112" extrusionOk="0">
                  <a:moveTo>
                    <a:pt x="11228" y="2317"/>
                  </a:moveTo>
                  <a:cubicBezTo>
                    <a:pt x="11344" y="3430"/>
                    <a:pt x="11731" y="4552"/>
                    <a:pt x="12067" y="5547"/>
                  </a:cubicBezTo>
                  <a:cubicBezTo>
                    <a:pt x="12748" y="7551"/>
                    <a:pt x="13655" y="9467"/>
                    <a:pt x="14361" y="11462"/>
                  </a:cubicBezTo>
                  <a:cubicBezTo>
                    <a:pt x="15289" y="14088"/>
                    <a:pt x="16090" y="16751"/>
                    <a:pt x="17066" y="19364"/>
                  </a:cubicBezTo>
                  <a:cubicBezTo>
                    <a:pt x="18062" y="22029"/>
                    <a:pt x="19016" y="24713"/>
                    <a:pt x="19618" y="27497"/>
                  </a:cubicBezTo>
                  <a:cubicBezTo>
                    <a:pt x="19592" y="27505"/>
                    <a:pt x="19567" y="27523"/>
                    <a:pt x="19572" y="27551"/>
                  </a:cubicBezTo>
                  <a:cubicBezTo>
                    <a:pt x="19633" y="28037"/>
                    <a:pt x="19815" y="28435"/>
                    <a:pt x="19843" y="28862"/>
                  </a:cubicBezTo>
                  <a:cubicBezTo>
                    <a:pt x="19800" y="28781"/>
                    <a:pt x="19750" y="28704"/>
                    <a:pt x="19692" y="28634"/>
                  </a:cubicBezTo>
                  <a:cubicBezTo>
                    <a:pt x="19553" y="28462"/>
                    <a:pt x="19397" y="28302"/>
                    <a:pt x="19215" y="28176"/>
                  </a:cubicBezTo>
                  <a:cubicBezTo>
                    <a:pt x="19015" y="28037"/>
                    <a:pt x="18819" y="28001"/>
                    <a:pt x="18609" y="27899"/>
                  </a:cubicBezTo>
                  <a:cubicBezTo>
                    <a:pt x="18603" y="27896"/>
                    <a:pt x="18597" y="27894"/>
                    <a:pt x="18591" y="27894"/>
                  </a:cubicBezTo>
                  <a:cubicBezTo>
                    <a:pt x="18558" y="27894"/>
                    <a:pt x="18530" y="27935"/>
                    <a:pt x="18560" y="27961"/>
                  </a:cubicBezTo>
                  <a:cubicBezTo>
                    <a:pt x="18664" y="28055"/>
                    <a:pt x="18765" y="28215"/>
                    <a:pt x="18852" y="28327"/>
                  </a:cubicBezTo>
                  <a:cubicBezTo>
                    <a:pt x="18956" y="28458"/>
                    <a:pt x="19082" y="28576"/>
                    <a:pt x="19198" y="28699"/>
                  </a:cubicBezTo>
                  <a:cubicBezTo>
                    <a:pt x="17924" y="28610"/>
                    <a:pt x="16662" y="28589"/>
                    <a:pt x="15382" y="28589"/>
                  </a:cubicBezTo>
                  <a:cubicBezTo>
                    <a:pt x="15329" y="28589"/>
                    <a:pt x="15276" y="28589"/>
                    <a:pt x="15224" y="28589"/>
                  </a:cubicBezTo>
                  <a:cubicBezTo>
                    <a:pt x="15035" y="28590"/>
                    <a:pt x="14846" y="28590"/>
                    <a:pt x="14657" y="28590"/>
                  </a:cubicBezTo>
                  <a:cubicBezTo>
                    <a:pt x="14321" y="28590"/>
                    <a:pt x="13985" y="28590"/>
                    <a:pt x="13648" y="28590"/>
                  </a:cubicBezTo>
                  <a:cubicBezTo>
                    <a:pt x="13341" y="28590"/>
                    <a:pt x="13033" y="28590"/>
                    <a:pt x="12725" y="28591"/>
                  </a:cubicBezTo>
                  <a:cubicBezTo>
                    <a:pt x="12553" y="28591"/>
                    <a:pt x="12377" y="28589"/>
                    <a:pt x="12202" y="28585"/>
                  </a:cubicBezTo>
                  <a:cubicBezTo>
                    <a:pt x="12235" y="28398"/>
                    <a:pt x="12204" y="28196"/>
                    <a:pt x="12197" y="28002"/>
                  </a:cubicBezTo>
                  <a:cubicBezTo>
                    <a:pt x="12186" y="27671"/>
                    <a:pt x="12130" y="27233"/>
                    <a:pt x="12250" y="26900"/>
                  </a:cubicBezTo>
                  <a:cubicBezTo>
                    <a:pt x="12254" y="26900"/>
                    <a:pt x="12259" y="26900"/>
                    <a:pt x="12263" y="26898"/>
                  </a:cubicBezTo>
                  <a:cubicBezTo>
                    <a:pt x="12441" y="26869"/>
                    <a:pt x="12464" y="26598"/>
                    <a:pt x="12325" y="26514"/>
                  </a:cubicBezTo>
                  <a:cubicBezTo>
                    <a:pt x="12289" y="26454"/>
                    <a:pt x="12218" y="26424"/>
                    <a:pt x="12147" y="26424"/>
                  </a:cubicBezTo>
                  <a:cubicBezTo>
                    <a:pt x="12075" y="26424"/>
                    <a:pt x="12003" y="26454"/>
                    <a:pt x="11966" y="26513"/>
                  </a:cubicBezTo>
                  <a:cubicBezTo>
                    <a:pt x="11926" y="26515"/>
                    <a:pt x="11886" y="26516"/>
                    <a:pt x="11846" y="26516"/>
                  </a:cubicBezTo>
                  <a:cubicBezTo>
                    <a:pt x="11648" y="26516"/>
                    <a:pt x="11445" y="26493"/>
                    <a:pt x="11259" y="26485"/>
                  </a:cubicBezTo>
                  <a:cubicBezTo>
                    <a:pt x="11228" y="26483"/>
                    <a:pt x="11197" y="26482"/>
                    <a:pt x="11167" y="26482"/>
                  </a:cubicBezTo>
                  <a:cubicBezTo>
                    <a:pt x="11069" y="26482"/>
                    <a:pt x="10972" y="26492"/>
                    <a:pt x="10876" y="26519"/>
                  </a:cubicBezTo>
                  <a:cubicBezTo>
                    <a:pt x="10844" y="26529"/>
                    <a:pt x="10814" y="26568"/>
                    <a:pt x="10799" y="26601"/>
                  </a:cubicBezTo>
                  <a:cubicBezTo>
                    <a:pt x="10794" y="26601"/>
                    <a:pt x="10788" y="26599"/>
                    <a:pt x="10783" y="26599"/>
                  </a:cubicBezTo>
                  <a:cubicBezTo>
                    <a:pt x="10780" y="26599"/>
                    <a:pt x="10777" y="26600"/>
                    <a:pt x="10775" y="26601"/>
                  </a:cubicBezTo>
                  <a:cubicBezTo>
                    <a:pt x="10752" y="26616"/>
                    <a:pt x="10752" y="26649"/>
                    <a:pt x="10773" y="26664"/>
                  </a:cubicBezTo>
                  <a:lnTo>
                    <a:pt x="10773" y="26664"/>
                  </a:lnTo>
                  <a:cubicBezTo>
                    <a:pt x="10770" y="26662"/>
                    <a:pt x="10767" y="26661"/>
                    <a:pt x="10766" y="26661"/>
                  </a:cubicBezTo>
                  <a:cubicBezTo>
                    <a:pt x="10752" y="26661"/>
                    <a:pt x="10818" y="26752"/>
                    <a:pt x="10845" y="26767"/>
                  </a:cubicBezTo>
                  <a:cubicBezTo>
                    <a:pt x="10975" y="26838"/>
                    <a:pt x="11113" y="26860"/>
                    <a:pt x="11259" y="26877"/>
                  </a:cubicBezTo>
                  <a:cubicBezTo>
                    <a:pt x="11464" y="26903"/>
                    <a:pt x="11670" y="26920"/>
                    <a:pt x="11877" y="26924"/>
                  </a:cubicBezTo>
                  <a:cubicBezTo>
                    <a:pt x="11830" y="27189"/>
                    <a:pt x="11789" y="27449"/>
                    <a:pt x="11784" y="27730"/>
                  </a:cubicBezTo>
                  <a:cubicBezTo>
                    <a:pt x="11779" y="27986"/>
                    <a:pt x="11748" y="28311"/>
                    <a:pt x="11818" y="28581"/>
                  </a:cubicBezTo>
                  <a:cubicBezTo>
                    <a:pt x="11559" y="28583"/>
                    <a:pt x="11303" y="28594"/>
                    <a:pt x="11050" y="28635"/>
                  </a:cubicBezTo>
                  <a:cubicBezTo>
                    <a:pt x="11060" y="28611"/>
                    <a:pt x="11067" y="28585"/>
                    <a:pt x="11073" y="28560"/>
                  </a:cubicBezTo>
                  <a:cubicBezTo>
                    <a:pt x="11091" y="28465"/>
                    <a:pt x="11049" y="28343"/>
                    <a:pt x="10947" y="28314"/>
                  </a:cubicBezTo>
                  <a:cubicBezTo>
                    <a:pt x="10944" y="28240"/>
                    <a:pt x="10926" y="28173"/>
                    <a:pt x="10872" y="28125"/>
                  </a:cubicBezTo>
                  <a:cubicBezTo>
                    <a:pt x="10873" y="28060"/>
                    <a:pt x="10872" y="27994"/>
                    <a:pt x="10865" y="27928"/>
                  </a:cubicBezTo>
                  <a:cubicBezTo>
                    <a:pt x="10858" y="27833"/>
                    <a:pt x="10847" y="27740"/>
                    <a:pt x="10831" y="27646"/>
                  </a:cubicBezTo>
                  <a:cubicBezTo>
                    <a:pt x="10814" y="27556"/>
                    <a:pt x="10749" y="27522"/>
                    <a:pt x="10721" y="27446"/>
                  </a:cubicBezTo>
                  <a:cubicBezTo>
                    <a:pt x="10715" y="27427"/>
                    <a:pt x="10699" y="27418"/>
                    <a:pt x="10684" y="27418"/>
                  </a:cubicBezTo>
                  <a:cubicBezTo>
                    <a:pt x="10668" y="27418"/>
                    <a:pt x="10653" y="27427"/>
                    <a:pt x="10647" y="27446"/>
                  </a:cubicBezTo>
                  <a:cubicBezTo>
                    <a:pt x="10627" y="27502"/>
                    <a:pt x="10558" y="27527"/>
                    <a:pt x="10547" y="27590"/>
                  </a:cubicBezTo>
                  <a:cubicBezTo>
                    <a:pt x="10532" y="27682"/>
                    <a:pt x="10514" y="27773"/>
                    <a:pt x="10506" y="27866"/>
                  </a:cubicBezTo>
                  <a:cubicBezTo>
                    <a:pt x="10499" y="27945"/>
                    <a:pt x="10498" y="28022"/>
                    <a:pt x="10499" y="28101"/>
                  </a:cubicBezTo>
                  <a:cubicBezTo>
                    <a:pt x="10379" y="28104"/>
                    <a:pt x="10273" y="28184"/>
                    <a:pt x="10224" y="28307"/>
                  </a:cubicBezTo>
                  <a:cubicBezTo>
                    <a:pt x="10229" y="28291"/>
                    <a:pt x="10232" y="28275"/>
                    <a:pt x="10237" y="28260"/>
                  </a:cubicBezTo>
                  <a:lnTo>
                    <a:pt x="10237" y="28260"/>
                  </a:lnTo>
                  <a:cubicBezTo>
                    <a:pt x="10196" y="28317"/>
                    <a:pt x="10171" y="28384"/>
                    <a:pt x="10168" y="28457"/>
                  </a:cubicBezTo>
                  <a:cubicBezTo>
                    <a:pt x="10097" y="28562"/>
                    <a:pt x="10112" y="28704"/>
                    <a:pt x="10202" y="28795"/>
                  </a:cubicBezTo>
                  <a:lnTo>
                    <a:pt x="10222" y="28818"/>
                  </a:lnTo>
                  <a:lnTo>
                    <a:pt x="10222" y="28819"/>
                  </a:lnTo>
                  <a:cubicBezTo>
                    <a:pt x="9615" y="29336"/>
                    <a:pt x="8962" y="29771"/>
                    <a:pt x="8301" y="30241"/>
                  </a:cubicBezTo>
                  <a:cubicBezTo>
                    <a:pt x="7437" y="30857"/>
                    <a:pt x="6652" y="31573"/>
                    <a:pt x="5798" y="32203"/>
                  </a:cubicBezTo>
                  <a:cubicBezTo>
                    <a:pt x="5908" y="31938"/>
                    <a:pt x="6013" y="31672"/>
                    <a:pt x="6060" y="31373"/>
                  </a:cubicBezTo>
                  <a:cubicBezTo>
                    <a:pt x="6065" y="31344"/>
                    <a:pt x="6040" y="31314"/>
                    <a:pt x="6013" y="31314"/>
                  </a:cubicBezTo>
                  <a:cubicBezTo>
                    <a:pt x="6003" y="31314"/>
                    <a:pt x="5992" y="31318"/>
                    <a:pt x="5983" y="31329"/>
                  </a:cubicBezTo>
                  <a:cubicBezTo>
                    <a:pt x="5683" y="31657"/>
                    <a:pt x="5501" y="32023"/>
                    <a:pt x="5355" y="32430"/>
                  </a:cubicBezTo>
                  <a:cubicBezTo>
                    <a:pt x="3595" y="31759"/>
                    <a:pt x="378" y="30077"/>
                    <a:pt x="504" y="28074"/>
                  </a:cubicBezTo>
                  <a:cubicBezTo>
                    <a:pt x="537" y="28014"/>
                    <a:pt x="568" y="27953"/>
                    <a:pt x="599" y="27892"/>
                  </a:cubicBezTo>
                  <a:cubicBezTo>
                    <a:pt x="724" y="27784"/>
                    <a:pt x="834" y="27645"/>
                    <a:pt x="942" y="27531"/>
                  </a:cubicBezTo>
                  <a:cubicBezTo>
                    <a:pt x="1298" y="27159"/>
                    <a:pt x="1736" y="26851"/>
                    <a:pt x="2061" y="26454"/>
                  </a:cubicBezTo>
                  <a:cubicBezTo>
                    <a:pt x="2087" y="26421"/>
                    <a:pt x="2084" y="26357"/>
                    <a:pt x="2031" y="26347"/>
                  </a:cubicBezTo>
                  <a:cubicBezTo>
                    <a:pt x="1982" y="26338"/>
                    <a:pt x="1935" y="26334"/>
                    <a:pt x="1888" y="26334"/>
                  </a:cubicBezTo>
                  <a:cubicBezTo>
                    <a:pt x="1656" y="26334"/>
                    <a:pt x="1451" y="26436"/>
                    <a:pt x="1269" y="26578"/>
                  </a:cubicBezTo>
                  <a:cubicBezTo>
                    <a:pt x="3176" y="22630"/>
                    <a:pt x="4436" y="18352"/>
                    <a:pt x="5983" y="14262"/>
                  </a:cubicBezTo>
                  <a:cubicBezTo>
                    <a:pt x="6894" y="11852"/>
                    <a:pt x="7897" y="9484"/>
                    <a:pt x="9029" y="7171"/>
                  </a:cubicBezTo>
                  <a:cubicBezTo>
                    <a:pt x="9535" y="6140"/>
                    <a:pt x="10051" y="5115"/>
                    <a:pt x="10496" y="4057"/>
                  </a:cubicBezTo>
                  <a:cubicBezTo>
                    <a:pt x="10658" y="3672"/>
                    <a:pt x="10849" y="3255"/>
                    <a:pt x="11026" y="2827"/>
                  </a:cubicBezTo>
                  <a:lnTo>
                    <a:pt x="11026" y="2827"/>
                  </a:lnTo>
                  <a:cubicBezTo>
                    <a:pt x="11024" y="3957"/>
                    <a:pt x="11019" y="5087"/>
                    <a:pt x="11037" y="6217"/>
                  </a:cubicBezTo>
                  <a:cubicBezTo>
                    <a:pt x="11037" y="6234"/>
                    <a:pt x="11050" y="6242"/>
                    <a:pt x="11063" y="6242"/>
                  </a:cubicBezTo>
                  <a:cubicBezTo>
                    <a:pt x="11075" y="6242"/>
                    <a:pt x="11088" y="6234"/>
                    <a:pt x="11088" y="6217"/>
                  </a:cubicBezTo>
                  <a:cubicBezTo>
                    <a:pt x="11106" y="5028"/>
                    <a:pt x="11101" y="3836"/>
                    <a:pt x="11100" y="2645"/>
                  </a:cubicBezTo>
                  <a:cubicBezTo>
                    <a:pt x="11142" y="2536"/>
                    <a:pt x="11187" y="2428"/>
                    <a:pt x="11228" y="2317"/>
                  </a:cubicBezTo>
                  <a:close/>
                  <a:moveTo>
                    <a:pt x="19349" y="28872"/>
                  </a:moveTo>
                  <a:cubicBezTo>
                    <a:pt x="19500" y="29054"/>
                    <a:pt x="19640" y="29246"/>
                    <a:pt x="19769" y="29444"/>
                  </a:cubicBezTo>
                  <a:cubicBezTo>
                    <a:pt x="19754" y="29495"/>
                    <a:pt x="19736" y="29544"/>
                    <a:pt x="19717" y="29593"/>
                  </a:cubicBezTo>
                  <a:cubicBezTo>
                    <a:pt x="19353" y="30417"/>
                    <a:pt x="18526" y="31034"/>
                    <a:pt x="17806" y="31526"/>
                  </a:cubicBezTo>
                  <a:cubicBezTo>
                    <a:pt x="16200" y="32625"/>
                    <a:pt x="14333" y="33224"/>
                    <a:pt x="12407" y="33430"/>
                  </a:cubicBezTo>
                  <a:cubicBezTo>
                    <a:pt x="11940" y="33480"/>
                    <a:pt x="11472" y="33504"/>
                    <a:pt x="11003" y="33504"/>
                  </a:cubicBezTo>
                  <a:cubicBezTo>
                    <a:pt x="9244" y="33504"/>
                    <a:pt x="7487" y="33166"/>
                    <a:pt x="5826" y="32597"/>
                  </a:cubicBezTo>
                  <a:cubicBezTo>
                    <a:pt x="6077" y="32582"/>
                    <a:pt x="6326" y="32554"/>
                    <a:pt x="6575" y="32515"/>
                  </a:cubicBezTo>
                  <a:cubicBezTo>
                    <a:pt x="6787" y="32477"/>
                    <a:pt x="7156" y="32412"/>
                    <a:pt x="7222" y="32164"/>
                  </a:cubicBezTo>
                  <a:cubicBezTo>
                    <a:pt x="7225" y="32148"/>
                    <a:pt x="7215" y="32130"/>
                    <a:pt x="7199" y="32125"/>
                  </a:cubicBezTo>
                  <a:cubicBezTo>
                    <a:pt x="7165" y="32119"/>
                    <a:pt x="7130" y="32117"/>
                    <a:pt x="7094" y="32117"/>
                  </a:cubicBezTo>
                  <a:cubicBezTo>
                    <a:pt x="6871" y="32117"/>
                    <a:pt x="6619" y="32207"/>
                    <a:pt x="6410" y="32243"/>
                  </a:cubicBezTo>
                  <a:cubicBezTo>
                    <a:pt x="6347" y="32253"/>
                    <a:pt x="6288" y="32262"/>
                    <a:pt x="6229" y="32276"/>
                  </a:cubicBezTo>
                  <a:cubicBezTo>
                    <a:pt x="7053" y="31641"/>
                    <a:pt x="7838" y="30960"/>
                    <a:pt x="8683" y="30356"/>
                  </a:cubicBezTo>
                  <a:cubicBezTo>
                    <a:pt x="9257" y="29946"/>
                    <a:pt x="9963" y="29574"/>
                    <a:pt x="10455" y="29037"/>
                  </a:cubicBezTo>
                  <a:cubicBezTo>
                    <a:pt x="10496" y="29061"/>
                    <a:pt x="10539" y="29071"/>
                    <a:pt x="10581" y="29071"/>
                  </a:cubicBezTo>
                  <a:cubicBezTo>
                    <a:pt x="10668" y="29071"/>
                    <a:pt x="10751" y="29027"/>
                    <a:pt x="10806" y="28955"/>
                  </a:cubicBezTo>
                  <a:cubicBezTo>
                    <a:pt x="10829" y="28944"/>
                    <a:pt x="10849" y="28927"/>
                    <a:pt x="10865" y="28909"/>
                  </a:cubicBezTo>
                  <a:cubicBezTo>
                    <a:pt x="11173" y="28979"/>
                    <a:pt x="11485" y="28991"/>
                    <a:pt x="11801" y="28991"/>
                  </a:cubicBezTo>
                  <a:cubicBezTo>
                    <a:pt x="11966" y="28991"/>
                    <a:pt x="12132" y="28988"/>
                    <a:pt x="12299" y="28988"/>
                  </a:cubicBezTo>
                  <a:cubicBezTo>
                    <a:pt x="12323" y="28988"/>
                    <a:pt x="12347" y="28988"/>
                    <a:pt x="12371" y="28988"/>
                  </a:cubicBezTo>
                  <a:cubicBezTo>
                    <a:pt x="12787" y="28991"/>
                    <a:pt x="13203" y="28991"/>
                    <a:pt x="13619" y="28991"/>
                  </a:cubicBezTo>
                  <a:cubicBezTo>
                    <a:pt x="13827" y="28991"/>
                    <a:pt x="14035" y="28991"/>
                    <a:pt x="14243" y="28991"/>
                  </a:cubicBezTo>
                  <a:cubicBezTo>
                    <a:pt x="14451" y="28991"/>
                    <a:pt x="14659" y="28991"/>
                    <a:pt x="14868" y="28991"/>
                  </a:cubicBezTo>
                  <a:cubicBezTo>
                    <a:pt x="14955" y="28991"/>
                    <a:pt x="15042" y="28992"/>
                    <a:pt x="15130" y="28992"/>
                  </a:cubicBezTo>
                  <a:cubicBezTo>
                    <a:pt x="16543" y="28992"/>
                    <a:pt x="17939" y="28977"/>
                    <a:pt x="19349" y="28872"/>
                  </a:cubicBezTo>
                  <a:close/>
                  <a:moveTo>
                    <a:pt x="11287" y="0"/>
                  </a:moveTo>
                  <a:cubicBezTo>
                    <a:pt x="11227" y="0"/>
                    <a:pt x="11164" y="19"/>
                    <a:pt x="11109" y="53"/>
                  </a:cubicBezTo>
                  <a:cubicBezTo>
                    <a:pt x="11093" y="50"/>
                    <a:pt x="11077" y="49"/>
                    <a:pt x="11061" y="49"/>
                  </a:cubicBezTo>
                  <a:cubicBezTo>
                    <a:pt x="10936" y="49"/>
                    <a:pt x="10823" y="120"/>
                    <a:pt x="10726" y="195"/>
                  </a:cubicBezTo>
                  <a:cubicBezTo>
                    <a:pt x="10699" y="217"/>
                    <a:pt x="10678" y="246"/>
                    <a:pt x="10666" y="278"/>
                  </a:cubicBezTo>
                  <a:cubicBezTo>
                    <a:pt x="10507" y="394"/>
                    <a:pt x="10391" y="548"/>
                    <a:pt x="10443" y="750"/>
                  </a:cubicBezTo>
                  <a:cubicBezTo>
                    <a:pt x="10498" y="955"/>
                    <a:pt x="10730" y="1075"/>
                    <a:pt x="10977" y="1103"/>
                  </a:cubicBezTo>
                  <a:cubicBezTo>
                    <a:pt x="10980" y="1108"/>
                    <a:pt x="10983" y="1112"/>
                    <a:pt x="10986" y="1117"/>
                  </a:cubicBezTo>
                  <a:cubicBezTo>
                    <a:pt x="10906" y="1437"/>
                    <a:pt x="10844" y="1765"/>
                    <a:pt x="10753" y="2082"/>
                  </a:cubicBezTo>
                  <a:cubicBezTo>
                    <a:pt x="10545" y="2805"/>
                    <a:pt x="10260" y="3504"/>
                    <a:pt x="9963" y="4195"/>
                  </a:cubicBezTo>
                  <a:cubicBezTo>
                    <a:pt x="9472" y="5337"/>
                    <a:pt x="8908" y="6445"/>
                    <a:pt x="8360" y="7561"/>
                  </a:cubicBezTo>
                  <a:cubicBezTo>
                    <a:pt x="7310" y="9702"/>
                    <a:pt x="6411" y="11916"/>
                    <a:pt x="5565" y="14146"/>
                  </a:cubicBezTo>
                  <a:cubicBezTo>
                    <a:pt x="3962" y="18371"/>
                    <a:pt x="2468" y="22633"/>
                    <a:pt x="832" y="26846"/>
                  </a:cubicBezTo>
                  <a:cubicBezTo>
                    <a:pt x="555" y="27143"/>
                    <a:pt x="378" y="27443"/>
                    <a:pt x="278" y="27743"/>
                  </a:cubicBezTo>
                  <a:cubicBezTo>
                    <a:pt x="220" y="27869"/>
                    <a:pt x="168" y="28004"/>
                    <a:pt x="86" y="28097"/>
                  </a:cubicBezTo>
                  <a:cubicBezTo>
                    <a:pt x="64" y="28122"/>
                    <a:pt x="84" y="28157"/>
                    <a:pt x="113" y="28157"/>
                  </a:cubicBezTo>
                  <a:cubicBezTo>
                    <a:pt x="119" y="28157"/>
                    <a:pt x="124" y="28156"/>
                    <a:pt x="130" y="28153"/>
                  </a:cubicBezTo>
                  <a:cubicBezTo>
                    <a:pt x="150" y="28142"/>
                    <a:pt x="171" y="28133"/>
                    <a:pt x="192" y="28124"/>
                  </a:cubicBezTo>
                  <a:lnTo>
                    <a:pt x="192" y="28124"/>
                  </a:lnTo>
                  <a:cubicBezTo>
                    <a:pt x="0" y="29790"/>
                    <a:pt x="2112" y="31360"/>
                    <a:pt x="3573" y="32192"/>
                  </a:cubicBezTo>
                  <a:cubicBezTo>
                    <a:pt x="5844" y="33486"/>
                    <a:pt x="8510" y="34112"/>
                    <a:pt x="11126" y="34112"/>
                  </a:cubicBezTo>
                  <a:cubicBezTo>
                    <a:pt x="11458" y="34112"/>
                    <a:pt x="11790" y="34102"/>
                    <a:pt x="12120" y="34082"/>
                  </a:cubicBezTo>
                  <a:cubicBezTo>
                    <a:pt x="14485" y="33937"/>
                    <a:pt x="16771" y="33107"/>
                    <a:pt x="18664" y="31685"/>
                  </a:cubicBezTo>
                  <a:cubicBezTo>
                    <a:pt x="19423" y="31114"/>
                    <a:pt x="20104" y="30414"/>
                    <a:pt x="20427" y="29506"/>
                  </a:cubicBezTo>
                  <a:cubicBezTo>
                    <a:pt x="20617" y="28977"/>
                    <a:pt x="20558" y="28311"/>
                    <a:pt x="20215" y="27879"/>
                  </a:cubicBezTo>
                  <a:cubicBezTo>
                    <a:pt x="19065" y="22344"/>
                    <a:pt x="16628" y="17103"/>
                    <a:pt x="14905" y="11734"/>
                  </a:cubicBezTo>
                  <a:cubicBezTo>
                    <a:pt x="14300" y="9849"/>
                    <a:pt x="13434" y="8048"/>
                    <a:pt x="12742" y="6194"/>
                  </a:cubicBezTo>
                  <a:cubicBezTo>
                    <a:pt x="12122" y="4534"/>
                    <a:pt x="11516" y="2722"/>
                    <a:pt x="11592" y="921"/>
                  </a:cubicBezTo>
                  <a:cubicBezTo>
                    <a:pt x="11597" y="917"/>
                    <a:pt x="11602" y="916"/>
                    <a:pt x="11608" y="912"/>
                  </a:cubicBezTo>
                  <a:cubicBezTo>
                    <a:pt x="11641" y="889"/>
                    <a:pt x="11641" y="855"/>
                    <a:pt x="11625" y="824"/>
                  </a:cubicBezTo>
                  <a:cubicBezTo>
                    <a:pt x="11667" y="779"/>
                    <a:pt x="11697" y="724"/>
                    <a:pt x="11690" y="661"/>
                  </a:cubicBezTo>
                  <a:cubicBezTo>
                    <a:pt x="11684" y="606"/>
                    <a:pt x="11664" y="550"/>
                    <a:pt x="11636" y="501"/>
                  </a:cubicBezTo>
                  <a:cubicBezTo>
                    <a:pt x="11639" y="450"/>
                    <a:pt x="11638" y="399"/>
                    <a:pt x="11631" y="348"/>
                  </a:cubicBezTo>
                  <a:cubicBezTo>
                    <a:pt x="11631" y="346"/>
                    <a:pt x="11631" y="346"/>
                    <a:pt x="11631" y="345"/>
                  </a:cubicBezTo>
                  <a:cubicBezTo>
                    <a:pt x="11631" y="338"/>
                    <a:pt x="11628" y="337"/>
                    <a:pt x="11628" y="332"/>
                  </a:cubicBezTo>
                  <a:cubicBezTo>
                    <a:pt x="11625" y="307"/>
                    <a:pt x="11620" y="284"/>
                    <a:pt x="11613" y="259"/>
                  </a:cubicBezTo>
                  <a:cubicBezTo>
                    <a:pt x="11611" y="253"/>
                    <a:pt x="11606" y="248"/>
                    <a:pt x="11605" y="241"/>
                  </a:cubicBezTo>
                  <a:cubicBezTo>
                    <a:pt x="11579" y="156"/>
                    <a:pt x="11516" y="86"/>
                    <a:pt x="11436" y="48"/>
                  </a:cubicBezTo>
                  <a:cubicBezTo>
                    <a:pt x="11393" y="15"/>
                    <a:pt x="11341" y="0"/>
                    <a:pt x="11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1682225" y="4246650"/>
              <a:ext cx="11625" cy="38200"/>
            </a:xfrm>
            <a:custGeom>
              <a:avLst/>
              <a:gdLst/>
              <a:ahLst/>
              <a:cxnLst/>
              <a:rect l="l" t="t" r="r" b="b"/>
              <a:pathLst>
                <a:path w="465" h="1528" extrusionOk="0">
                  <a:moveTo>
                    <a:pt x="232" y="0"/>
                  </a:moveTo>
                  <a:cubicBezTo>
                    <a:pt x="212" y="0"/>
                    <a:pt x="192" y="12"/>
                    <a:pt x="186" y="36"/>
                  </a:cubicBezTo>
                  <a:cubicBezTo>
                    <a:pt x="0" y="502"/>
                    <a:pt x="33" y="1020"/>
                    <a:pt x="181" y="1491"/>
                  </a:cubicBezTo>
                  <a:cubicBezTo>
                    <a:pt x="189" y="1516"/>
                    <a:pt x="211" y="1528"/>
                    <a:pt x="232" y="1528"/>
                  </a:cubicBezTo>
                  <a:cubicBezTo>
                    <a:pt x="254" y="1528"/>
                    <a:pt x="276" y="1516"/>
                    <a:pt x="284" y="1491"/>
                  </a:cubicBezTo>
                  <a:cubicBezTo>
                    <a:pt x="432" y="1020"/>
                    <a:pt x="464" y="502"/>
                    <a:pt x="279" y="36"/>
                  </a:cubicBezTo>
                  <a:cubicBezTo>
                    <a:pt x="272" y="12"/>
                    <a:pt x="252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1683900" y="4077375"/>
              <a:ext cx="7975" cy="28750"/>
            </a:xfrm>
            <a:custGeom>
              <a:avLst/>
              <a:gdLst/>
              <a:ahLst/>
              <a:cxnLst/>
              <a:rect l="l" t="t" r="r" b="b"/>
              <a:pathLst>
                <a:path w="319" h="1150" extrusionOk="0">
                  <a:moveTo>
                    <a:pt x="165" y="0"/>
                  </a:moveTo>
                  <a:cubicBezTo>
                    <a:pt x="137" y="0"/>
                    <a:pt x="109" y="19"/>
                    <a:pt x="109" y="57"/>
                  </a:cubicBezTo>
                  <a:cubicBezTo>
                    <a:pt x="96" y="237"/>
                    <a:pt x="41" y="403"/>
                    <a:pt x="20" y="582"/>
                  </a:cubicBezTo>
                  <a:cubicBezTo>
                    <a:pt x="0" y="746"/>
                    <a:pt x="96" y="954"/>
                    <a:pt x="120" y="1116"/>
                  </a:cubicBezTo>
                  <a:cubicBezTo>
                    <a:pt x="124" y="1139"/>
                    <a:pt x="145" y="1150"/>
                    <a:pt x="165" y="1150"/>
                  </a:cubicBezTo>
                  <a:cubicBezTo>
                    <a:pt x="186" y="1150"/>
                    <a:pt x="206" y="1139"/>
                    <a:pt x="210" y="1116"/>
                  </a:cubicBezTo>
                  <a:cubicBezTo>
                    <a:pt x="238" y="939"/>
                    <a:pt x="302" y="760"/>
                    <a:pt x="310" y="582"/>
                  </a:cubicBezTo>
                  <a:cubicBezTo>
                    <a:pt x="319" y="409"/>
                    <a:pt x="235" y="229"/>
                    <a:pt x="222" y="57"/>
                  </a:cubicBezTo>
                  <a:cubicBezTo>
                    <a:pt x="222" y="19"/>
                    <a:pt x="194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1628325" y="4411725"/>
              <a:ext cx="30050" cy="28950"/>
            </a:xfrm>
            <a:custGeom>
              <a:avLst/>
              <a:gdLst/>
              <a:ahLst/>
              <a:cxnLst/>
              <a:rect l="l" t="t" r="r" b="b"/>
              <a:pathLst>
                <a:path w="1202" h="1158" extrusionOk="0">
                  <a:moveTo>
                    <a:pt x="578" y="0"/>
                  </a:moveTo>
                  <a:cubicBezTo>
                    <a:pt x="571" y="0"/>
                    <a:pt x="564" y="1"/>
                    <a:pt x="557" y="3"/>
                  </a:cubicBezTo>
                  <a:cubicBezTo>
                    <a:pt x="289" y="87"/>
                    <a:pt x="1" y="498"/>
                    <a:pt x="101" y="787"/>
                  </a:cubicBezTo>
                  <a:cubicBezTo>
                    <a:pt x="106" y="803"/>
                    <a:pt x="120" y="811"/>
                    <a:pt x="134" y="811"/>
                  </a:cubicBezTo>
                  <a:cubicBezTo>
                    <a:pt x="145" y="811"/>
                    <a:pt x="156" y="806"/>
                    <a:pt x="163" y="795"/>
                  </a:cubicBezTo>
                  <a:cubicBezTo>
                    <a:pt x="302" y="600"/>
                    <a:pt x="284" y="318"/>
                    <a:pt x="508" y="196"/>
                  </a:cubicBezTo>
                  <a:lnTo>
                    <a:pt x="508" y="196"/>
                  </a:lnTo>
                  <a:cubicBezTo>
                    <a:pt x="503" y="257"/>
                    <a:pt x="508" y="318"/>
                    <a:pt x="521" y="379"/>
                  </a:cubicBezTo>
                  <a:cubicBezTo>
                    <a:pt x="537" y="607"/>
                    <a:pt x="544" y="835"/>
                    <a:pt x="545" y="1064"/>
                  </a:cubicBezTo>
                  <a:cubicBezTo>
                    <a:pt x="545" y="1127"/>
                    <a:pt x="594" y="1158"/>
                    <a:pt x="642" y="1158"/>
                  </a:cubicBezTo>
                  <a:cubicBezTo>
                    <a:pt x="690" y="1158"/>
                    <a:pt x="739" y="1127"/>
                    <a:pt x="739" y="1064"/>
                  </a:cubicBezTo>
                  <a:cubicBezTo>
                    <a:pt x="739" y="931"/>
                    <a:pt x="739" y="800"/>
                    <a:pt x="737" y="669"/>
                  </a:cubicBezTo>
                  <a:lnTo>
                    <a:pt x="737" y="641"/>
                  </a:lnTo>
                  <a:cubicBezTo>
                    <a:pt x="778" y="654"/>
                    <a:pt x="818" y="661"/>
                    <a:pt x="855" y="661"/>
                  </a:cubicBezTo>
                  <a:cubicBezTo>
                    <a:pt x="1006" y="661"/>
                    <a:pt x="1127" y="559"/>
                    <a:pt x="1190" y="408"/>
                  </a:cubicBezTo>
                  <a:cubicBezTo>
                    <a:pt x="1202" y="382"/>
                    <a:pt x="1175" y="356"/>
                    <a:pt x="1149" y="356"/>
                  </a:cubicBezTo>
                  <a:cubicBezTo>
                    <a:pt x="1146" y="356"/>
                    <a:pt x="1142" y="356"/>
                    <a:pt x="1139" y="357"/>
                  </a:cubicBezTo>
                  <a:cubicBezTo>
                    <a:pt x="1066" y="377"/>
                    <a:pt x="991" y="387"/>
                    <a:pt x="917" y="387"/>
                  </a:cubicBezTo>
                  <a:cubicBezTo>
                    <a:pt x="906" y="387"/>
                    <a:pt x="896" y="387"/>
                    <a:pt x="885" y="387"/>
                  </a:cubicBezTo>
                  <a:cubicBezTo>
                    <a:pt x="785" y="387"/>
                    <a:pt x="736" y="354"/>
                    <a:pt x="719" y="287"/>
                  </a:cubicBezTo>
                  <a:cubicBezTo>
                    <a:pt x="716" y="251"/>
                    <a:pt x="716" y="213"/>
                    <a:pt x="713" y="175"/>
                  </a:cubicBezTo>
                  <a:cubicBezTo>
                    <a:pt x="711" y="144"/>
                    <a:pt x="693" y="114"/>
                    <a:pt x="665" y="98"/>
                  </a:cubicBezTo>
                  <a:cubicBezTo>
                    <a:pt x="662" y="85"/>
                    <a:pt x="660" y="72"/>
                    <a:pt x="657" y="59"/>
                  </a:cubicBezTo>
                  <a:cubicBezTo>
                    <a:pt x="646" y="23"/>
                    <a:pt x="613" y="0"/>
                    <a:pt x="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1665200" y="4444950"/>
              <a:ext cx="293525" cy="138625"/>
            </a:xfrm>
            <a:custGeom>
              <a:avLst/>
              <a:gdLst/>
              <a:ahLst/>
              <a:cxnLst/>
              <a:rect l="l" t="t" r="r" b="b"/>
              <a:pathLst>
                <a:path w="11741" h="5545" extrusionOk="0">
                  <a:moveTo>
                    <a:pt x="11532" y="0"/>
                  </a:moveTo>
                  <a:cubicBezTo>
                    <a:pt x="11527" y="0"/>
                    <a:pt x="11521" y="1"/>
                    <a:pt x="11516" y="1"/>
                  </a:cubicBezTo>
                  <a:cubicBezTo>
                    <a:pt x="11460" y="8"/>
                    <a:pt x="11405" y="19"/>
                    <a:pt x="11350" y="35"/>
                  </a:cubicBezTo>
                  <a:cubicBezTo>
                    <a:pt x="11309" y="47"/>
                    <a:pt x="11277" y="76"/>
                    <a:pt x="11262" y="116"/>
                  </a:cubicBezTo>
                  <a:cubicBezTo>
                    <a:pt x="10652" y="454"/>
                    <a:pt x="9973" y="887"/>
                    <a:pt x="9653" y="1500"/>
                  </a:cubicBezTo>
                  <a:cubicBezTo>
                    <a:pt x="9642" y="1519"/>
                    <a:pt x="9657" y="1540"/>
                    <a:pt x="9676" y="1540"/>
                  </a:cubicBezTo>
                  <a:cubicBezTo>
                    <a:pt x="9680" y="1540"/>
                    <a:pt x="9684" y="1539"/>
                    <a:pt x="9689" y="1536"/>
                  </a:cubicBezTo>
                  <a:cubicBezTo>
                    <a:pt x="10138" y="1317"/>
                    <a:pt x="10573" y="1033"/>
                    <a:pt x="10998" y="746"/>
                  </a:cubicBezTo>
                  <a:lnTo>
                    <a:pt x="10998" y="746"/>
                  </a:lnTo>
                  <a:cubicBezTo>
                    <a:pt x="10952" y="867"/>
                    <a:pt x="10898" y="984"/>
                    <a:pt x="10839" y="1098"/>
                  </a:cubicBezTo>
                  <a:cubicBezTo>
                    <a:pt x="10576" y="1581"/>
                    <a:pt x="10183" y="1983"/>
                    <a:pt x="9790" y="2358"/>
                  </a:cubicBezTo>
                  <a:cubicBezTo>
                    <a:pt x="9056" y="3062"/>
                    <a:pt x="8165" y="3603"/>
                    <a:pt x="7271" y="4076"/>
                  </a:cubicBezTo>
                  <a:cubicBezTo>
                    <a:pt x="5117" y="5215"/>
                    <a:pt x="2826" y="5370"/>
                    <a:pt x="451" y="5370"/>
                  </a:cubicBezTo>
                  <a:cubicBezTo>
                    <a:pt x="309" y="5370"/>
                    <a:pt x="167" y="5369"/>
                    <a:pt x="25" y="5368"/>
                  </a:cubicBezTo>
                  <a:cubicBezTo>
                    <a:pt x="0" y="5368"/>
                    <a:pt x="2" y="5401"/>
                    <a:pt x="25" y="5405"/>
                  </a:cubicBezTo>
                  <a:cubicBezTo>
                    <a:pt x="794" y="5492"/>
                    <a:pt x="1546" y="5544"/>
                    <a:pt x="2284" y="5544"/>
                  </a:cubicBezTo>
                  <a:cubicBezTo>
                    <a:pt x="4151" y="5544"/>
                    <a:pt x="5929" y="5212"/>
                    <a:pt x="7684" y="4289"/>
                  </a:cubicBezTo>
                  <a:cubicBezTo>
                    <a:pt x="8688" y="3759"/>
                    <a:pt x="9628" y="3092"/>
                    <a:pt x="10424" y="2280"/>
                  </a:cubicBezTo>
                  <a:cubicBezTo>
                    <a:pt x="10729" y="1968"/>
                    <a:pt x="11096" y="1535"/>
                    <a:pt x="11318" y="1074"/>
                  </a:cubicBezTo>
                  <a:cubicBezTo>
                    <a:pt x="11378" y="1385"/>
                    <a:pt x="11474" y="1691"/>
                    <a:pt x="11601" y="1981"/>
                  </a:cubicBezTo>
                  <a:cubicBezTo>
                    <a:pt x="11609" y="1999"/>
                    <a:pt x="11624" y="2006"/>
                    <a:pt x="11640" y="2006"/>
                  </a:cubicBezTo>
                  <a:cubicBezTo>
                    <a:pt x="11666" y="2006"/>
                    <a:pt x="11693" y="1985"/>
                    <a:pt x="11693" y="1956"/>
                  </a:cubicBezTo>
                  <a:cubicBezTo>
                    <a:pt x="11685" y="1684"/>
                    <a:pt x="11697" y="1412"/>
                    <a:pt x="11664" y="1138"/>
                  </a:cubicBezTo>
                  <a:cubicBezTo>
                    <a:pt x="11633" y="884"/>
                    <a:pt x="11582" y="626"/>
                    <a:pt x="11556" y="370"/>
                  </a:cubicBezTo>
                  <a:lnTo>
                    <a:pt x="11608" y="336"/>
                  </a:lnTo>
                  <a:cubicBezTo>
                    <a:pt x="11740" y="246"/>
                    <a:pt x="11710" y="0"/>
                    <a:pt x="11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1884600" y="4565050"/>
              <a:ext cx="49425" cy="42275"/>
            </a:xfrm>
            <a:custGeom>
              <a:avLst/>
              <a:gdLst/>
              <a:ahLst/>
              <a:cxnLst/>
              <a:rect l="l" t="t" r="r" b="b"/>
              <a:pathLst>
                <a:path w="1977" h="1691" extrusionOk="0">
                  <a:moveTo>
                    <a:pt x="912" y="1"/>
                  </a:moveTo>
                  <a:cubicBezTo>
                    <a:pt x="717" y="1"/>
                    <a:pt x="536" y="87"/>
                    <a:pt x="375" y="276"/>
                  </a:cubicBezTo>
                  <a:cubicBezTo>
                    <a:pt x="137" y="555"/>
                    <a:pt x="1" y="998"/>
                    <a:pt x="111" y="1352"/>
                  </a:cubicBezTo>
                  <a:cubicBezTo>
                    <a:pt x="115" y="1365"/>
                    <a:pt x="126" y="1372"/>
                    <a:pt x="138" y="1372"/>
                  </a:cubicBezTo>
                  <a:cubicBezTo>
                    <a:pt x="149" y="1372"/>
                    <a:pt x="161" y="1365"/>
                    <a:pt x="165" y="1352"/>
                  </a:cubicBezTo>
                  <a:cubicBezTo>
                    <a:pt x="224" y="1191"/>
                    <a:pt x="301" y="943"/>
                    <a:pt x="409" y="725"/>
                  </a:cubicBezTo>
                  <a:lnTo>
                    <a:pt x="409" y="725"/>
                  </a:lnTo>
                  <a:cubicBezTo>
                    <a:pt x="404" y="776"/>
                    <a:pt x="403" y="829"/>
                    <a:pt x="404" y="879"/>
                  </a:cubicBezTo>
                  <a:cubicBezTo>
                    <a:pt x="422" y="1176"/>
                    <a:pt x="537" y="1440"/>
                    <a:pt x="803" y="1591"/>
                  </a:cubicBezTo>
                  <a:cubicBezTo>
                    <a:pt x="928" y="1662"/>
                    <a:pt x="1051" y="1691"/>
                    <a:pt x="1171" y="1691"/>
                  </a:cubicBezTo>
                  <a:cubicBezTo>
                    <a:pt x="1442" y="1691"/>
                    <a:pt x="1700" y="1543"/>
                    <a:pt x="1938" y="1383"/>
                  </a:cubicBezTo>
                  <a:cubicBezTo>
                    <a:pt x="1976" y="1357"/>
                    <a:pt x="1956" y="1300"/>
                    <a:pt x="1914" y="1300"/>
                  </a:cubicBezTo>
                  <a:cubicBezTo>
                    <a:pt x="1910" y="1300"/>
                    <a:pt x="1907" y="1300"/>
                    <a:pt x="1904" y="1301"/>
                  </a:cubicBezTo>
                  <a:cubicBezTo>
                    <a:pt x="1795" y="1319"/>
                    <a:pt x="1657" y="1334"/>
                    <a:pt x="1515" y="1334"/>
                  </a:cubicBezTo>
                  <a:cubicBezTo>
                    <a:pt x="1147" y="1334"/>
                    <a:pt x="747" y="1235"/>
                    <a:pt x="721" y="838"/>
                  </a:cubicBezTo>
                  <a:cubicBezTo>
                    <a:pt x="709" y="679"/>
                    <a:pt x="755" y="507"/>
                    <a:pt x="870" y="394"/>
                  </a:cubicBezTo>
                  <a:cubicBezTo>
                    <a:pt x="905" y="360"/>
                    <a:pt x="942" y="348"/>
                    <a:pt x="981" y="348"/>
                  </a:cubicBezTo>
                  <a:cubicBezTo>
                    <a:pt x="1074" y="348"/>
                    <a:pt x="1175" y="417"/>
                    <a:pt x="1269" y="417"/>
                  </a:cubicBezTo>
                  <a:cubicBezTo>
                    <a:pt x="1273" y="417"/>
                    <a:pt x="1277" y="417"/>
                    <a:pt x="1280" y="417"/>
                  </a:cubicBezTo>
                  <a:cubicBezTo>
                    <a:pt x="1425" y="407"/>
                    <a:pt x="1493" y="213"/>
                    <a:pt x="1357" y="135"/>
                  </a:cubicBezTo>
                  <a:cubicBezTo>
                    <a:pt x="1204" y="47"/>
                    <a:pt x="1054" y="1"/>
                    <a:pt x="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1673975" y="3500700"/>
              <a:ext cx="68150" cy="94475"/>
            </a:xfrm>
            <a:custGeom>
              <a:avLst/>
              <a:gdLst/>
              <a:ahLst/>
              <a:cxnLst/>
              <a:rect l="l" t="t" r="r" b="b"/>
              <a:pathLst>
                <a:path w="2726" h="3779" extrusionOk="0">
                  <a:moveTo>
                    <a:pt x="1351" y="642"/>
                  </a:moveTo>
                  <a:cubicBezTo>
                    <a:pt x="1452" y="988"/>
                    <a:pt x="1560" y="1332"/>
                    <a:pt x="1667" y="1678"/>
                  </a:cubicBezTo>
                  <a:cubicBezTo>
                    <a:pt x="1478" y="1648"/>
                    <a:pt x="1290" y="1633"/>
                    <a:pt x="1100" y="1633"/>
                  </a:cubicBezTo>
                  <a:cubicBezTo>
                    <a:pt x="1053" y="1633"/>
                    <a:pt x="1005" y="1634"/>
                    <a:pt x="957" y="1636"/>
                  </a:cubicBezTo>
                  <a:cubicBezTo>
                    <a:pt x="1078" y="1300"/>
                    <a:pt x="1203" y="967"/>
                    <a:pt x="1351" y="642"/>
                  </a:cubicBezTo>
                  <a:close/>
                  <a:moveTo>
                    <a:pt x="1380" y="1"/>
                  </a:moveTo>
                  <a:cubicBezTo>
                    <a:pt x="1324" y="1"/>
                    <a:pt x="1270" y="27"/>
                    <a:pt x="1241" y="84"/>
                  </a:cubicBezTo>
                  <a:cubicBezTo>
                    <a:pt x="988" y="581"/>
                    <a:pt x="717" y="1129"/>
                    <a:pt x="493" y="1692"/>
                  </a:cubicBezTo>
                  <a:cubicBezTo>
                    <a:pt x="352" y="1719"/>
                    <a:pt x="212" y="1761"/>
                    <a:pt x="78" y="1816"/>
                  </a:cubicBezTo>
                  <a:cubicBezTo>
                    <a:pt x="12" y="1846"/>
                    <a:pt x="37" y="1944"/>
                    <a:pt x="97" y="1961"/>
                  </a:cubicBezTo>
                  <a:cubicBezTo>
                    <a:pt x="186" y="1985"/>
                    <a:pt x="278" y="2005"/>
                    <a:pt x="370" y="2018"/>
                  </a:cubicBezTo>
                  <a:cubicBezTo>
                    <a:pt x="166" y="2586"/>
                    <a:pt x="20" y="3165"/>
                    <a:pt x="0" y="3726"/>
                  </a:cubicBezTo>
                  <a:cubicBezTo>
                    <a:pt x="1" y="3758"/>
                    <a:pt x="29" y="3778"/>
                    <a:pt x="56" y="3778"/>
                  </a:cubicBezTo>
                  <a:cubicBezTo>
                    <a:pt x="73" y="3778"/>
                    <a:pt x="90" y="3771"/>
                    <a:pt x="101" y="3754"/>
                  </a:cubicBezTo>
                  <a:cubicBezTo>
                    <a:pt x="389" y="3214"/>
                    <a:pt x="599" y="2636"/>
                    <a:pt x="806" y="2056"/>
                  </a:cubicBezTo>
                  <a:cubicBezTo>
                    <a:pt x="939" y="2061"/>
                    <a:pt x="1072" y="2066"/>
                    <a:pt x="1205" y="2074"/>
                  </a:cubicBezTo>
                  <a:cubicBezTo>
                    <a:pt x="1405" y="2085"/>
                    <a:pt x="1600" y="2094"/>
                    <a:pt x="1793" y="2097"/>
                  </a:cubicBezTo>
                  <a:cubicBezTo>
                    <a:pt x="1810" y="2149"/>
                    <a:pt x="1825" y="2202"/>
                    <a:pt x="1841" y="2254"/>
                  </a:cubicBezTo>
                  <a:cubicBezTo>
                    <a:pt x="1944" y="2602"/>
                    <a:pt x="1931" y="3330"/>
                    <a:pt x="2231" y="3550"/>
                  </a:cubicBezTo>
                  <a:cubicBezTo>
                    <a:pt x="2243" y="3559"/>
                    <a:pt x="2257" y="3563"/>
                    <a:pt x="2272" y="3563"/>
                  </a:cubicBezTo>
                  <a:cubicBezTo>
                    <a:pt x="2297" y="3563"/>
                    <a:pt x="2323" y="3551"/>
                    <a:pt x="2340" y="3535"/>
                  </a:cubicBezTo>
                  <a:cubicBezTo>
                    <a:pt x="2622" y="3291"/>
                    <a:pt x="2323" y="2636"/>
                    <a:pt x="2243" y="2346"/>
                  </a:cubicBezTo>
                  <a:cubicBezTo>
                    <a:pt x="2220" y="2262"/>
                    <a:pt x="2192" y="2179"/>
                    <a:pt x="2167" y="2095"/>
                  </a:cubicBezTo>
                  <a:cubicBezTo>
                    <a:pt x="2328" y="2090"/>
                    <a:pt x="2491" y="2082"/>
                    <a:pt x="2658" y="2064"/>
                  </a:cubicBezTo>
                  <a:cubicBezTo>
                    <a:pt x="2715" y="2059"/>
                    <a:pt x="2725" y="1980"/>
                    <a:pt x="2673" y="1961"/>
                  </a:cubicBezTo>
                  <a:cubicBezTo>
                    <a:pt x="2476" y="1879"/>
                    <a:pt x="2274" y="1811"/>
                    <a:pt x="2067" y="1759"/>
                  </a:cubicBezTo>
                  <a:cubicBezTo>
                    <a:pt x="1895" y="1214"/>
                    <a:pt x="1708" y="675"/>
                    <a:pt x="1552" y="125"/>
                  </a:cubicBezTo>
                  <a:cubicBezTo>
                    <a:pt x="1531" y="47"/>
                    <a:pt x="1454" y="1"/>
                    <a:pt x="1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1769025" y="4392850"/>
              <a:ext cx="32025" cy="32400"/>
            </a:xfrm>
            <a:custGeom>
              <a:avLst/>
              <a:gdLst/>
              <a:ahLst/>
              <a:cxnLst/>
              <a:rect l="l" t="t" r="r" b="b"/>
              <a:pathLst>
                <a:path w="1281" h="1296" extrusionOk="0">
                  <a:moveTo>
                    <a:pt x="508" y="1"/>
                  </a:moveTo>
                  <a:cubicBezTo>
                    <a:pt x="480" y="1"/>
                    <a:pt x="452" y="11"/>
                    <a:pt x="432" y="31"/>
                  </a:cubicBezTo>
                  <a:cubicBezTo>
                    <a:pt x="236" y="236"/>
                    <a:pt x="1" y="502"/>
                    <a:pt x="19" y="804"/>
                  </a:cubicBezTo>
                  <a:cubicBezTo>
                    <a:pt x="20" y="830"/>
                    <a:pt x="41" y="846"/>
                    <a:pt x="63" y="846"/>
                  </a:cubicBezTo>
                  <a:cubicBezTo>
                    <a:pt x="77" y="846"/>
                    <a:pt x="90" y="839"/>
                    <a:pt x="99" y="825"/>
                  </a:cubicBezTo>
                  <a:cubicBezTo>
                    <a:pt x="216" y="664"/>
                    <a:pt x="316" y="500"/>
                    <a:pt x="436" y="348"/>
                  </a:cubicBezTo>
                  <a:cubicBezTo>
                    <a:pt x="450" y="441"/>
                    <a:pt x="465" y="533"/>
                    <a:pt x="477" y="628"/>
                  </a:cubicBezTo>
                  <a:cubicBezTo>
                    <a:pt x="467" y="825"/>
                    <a:pt x="483" y="1022"/>
                    <a:pt x="524" y="1214"/>
                  </a:cubicBezTo>
                  <a:cubicBezTo>
                    <a:pt x="537" y="1270"/>
                    <a:pt x="583" y="1295"/>
                    <a:pt x="629" y="1295"/>
                  </a:cubicBezTo>
                  <a:cubicBezTo>
                    <a:pt x="688" y="1295"/>
                    <a:pt x="748" y="1255"/>
                    <a:pt x="747" y="1184"/>
                  </a:cubicBezTo>
                  <a:cubicBezTo>
                    <a:pt x="742" y="1007"/>
                    <a:pt x="728" y="830"/>
                    <a:pt x="701" y="656"/>
                  </a:cubicBezTo>
                  <a:cubicBezTo>
                    <a:pt x="703" y="614"/>
                    <a:pt x="706" y="571"/>
                    <a:pt x="710" y="528"/>
                  </a:cubicBezTo>
                  <a:cubicBezTo>
                    <a:pt x="749" y="561"/>
                    <a:pt x="800" y="579"/>
                    <a:pt x="852" y="579"/>
                  </a:cubicBezTo>
                  <a:cubicBezTo>
                    <a:pt x="854" y="579"/>
                    <a:pt x="857" y="579"/>
                    <a:pt x="859" y="579"/>
                  </a:cubicBezTo>
                  <a:cubicBezTo>
                    <a:pt x="925" y="574"/>
                    <a:pt x="992" y="568"/>
                    <a:pt x="1052" y="535"/>
                  </a:cubicBezTo>
                  <a:cubicBezTo>
                    <a:pt x="1116" y="502"/>
                    <a:pt x="1154" y="441"/>
                    <a:pt x="1220" y="415"/>
                  </a:cubicBezTo>
                  <a:cubicBezTo>
                    <a:pt x="1272" y="395"/>
                    <a:pt x="1280" y="320"/>
                    <a:pt x="1220" y="303"/>
                  </a:cubicBezTo>
                  <a:cubicBezTo>
                    <a:pt x="1136" y="279"/>
                    <a:pt x="1067" y="243"/>
                    <a:pt x="979" y="243"/>
                  </a:cubicBezTo>
                  <a:cubicBezTo>
                    <a:pt x="978" y="243"/>
                    <a:pt x="976" y="243"/>
                    <a:pt x="974" y="243"/>
                  </a:cubicBezTo>
                  <a:cubicBezTo>
                    <a:pt x="949" y="243"/>
                    <a:pt x="928" y="244"/>
                    <a:pt x="908" y="244"/>
                  </a:cubicBezTo>
                  <a:cubicBezTo>
                    <a:pt x="832" y="244"/>
                    <a:pt x="789" y="232"/>
                    <a:pt x="715" y="151"/>
                  </a:cubicBezTo>
                  <a:cubicBezTo>
                    <a:pt x="693" y="131"/>
                    <a:pt x="665" y="120"/>
                    <a:pt x="636" y="120"/>
                  </a:cubicBezTo>
                  <a:cubicBezTo>
                    <a:pt x="630" y="120"/>
                    <a:pt x="623" y="120"/>
                    <a:pt x="616" y="121"/>
                  </a:cubicBezTo>
                  <a:cubicBezTo>
                    <a:pt x="614" y="107"/>
                    <a:pt x="611" y="92"/>
                    <a:pt x="608" y="77"/>
                  </a:cubicBezTo>
                  <a:cubicBezTo>
                    <a:pt x="600" y="27"/>
                    <a:pt x="554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2021300" y="4068975"/>
              <a:ext cx="81750" cy="92825"/>
            </a:xfrm>
            <a:custGeom>
              <a:avLst/>
              <a:gdLst/>
              <a:ahLst/>
              <a:cxnLst/>
              <a:rect l="l" t="t" r="r" b="b"/>
              <a:pathLst>
                <a:path w="3270" h="3713" extrusionOk="0">
                  <a:moveTo>
                    <a:pt x="864" y="1"/>
                  </a:moveTo>
                  <a:cubicBezTo>
                    <a:pt x="414" y="1"/>
                    <a:pt x="93" y="1170"/>
                    <a:pt x="8" y="1451"/>
                  </a:cubicBezTo>
                  <a:cubicBezTo>
                    <a:pt x="0" y="1481"/>
                    <a:pt x="29" y="1511"/>
                    <a:pt x="57" y="1511"/>
                  </a:cubicBezTo>
                  <a:cubicBezTo>
                    <a:pt x="67" y="1511"/>
                    <a:pt x="77" y="1506"/>
                    <a:pt x="85" y="1497"/>
                  </a:cubicBezTo>
                  <a:cubicBezTo>
                    <a:pt x="305" y="1215"/>
                    <a:pt x="909" y="675"/>
                    <a:pt x="745" y="360"/>
                  </a:cubicBezTo>
                  <a:lnTo>
                    <a:pt x="745" y="360"/>
                  </a:lnTo>
                  <a:cubicBezTo>
                    <a:pt x="847" y="555"/>
                    <a:pt x="932" y="757"/>
                    <a:pt x="1022" y="955"/>
                  </a:cubicBezTo>
                  <a:cubicBezTo>
                    <a:pt x="1158" y="1251"/>
                    <a:pt x="1298" y="1544"/>
                    <a:pt x="1447" y="1835"/>
                  </a:cubicBezTo>
                  <a:cubicBezTo>
                    <a:pt x="1111" y="2399"/>
                    <a:pt x="837" y="2998"/>
                    <a:pt x="753" y="3654"/>
                  </a:cubicBezTo>
                  <a:cubicBezTo>
                    <a:pt x="747" y="3694"/>
                    <a:pt x="777" y="3712"/>
                    <a:pt x="809" y="3712"/>
                  </a:cubicBezTo>
                  <a:cubicBezTo>
                    <a:pt x="832" y="3712"/>
                    <a:pt x="856" y="3703"/>
                    <a:pt x="870" y="3685"/>
                  </a:cubicBezTo>
                  <a:cubicBezTo>
                    <a:pt x="1193" y="3240"/>
                    <a:pt x="1434" y="2750"/>
                    <a:pt x="1690" y="2268"/>
                  </a:cubicBezTo>
                  <a:cubicBezTo>
                    <a:pt x="1762" y="2397"/>
                    <a:pt x="1831" y="2532"/>
                    <a:pt x="1910" y="2660"/>
                  </a:cubicBezTo>
                  <a:cubicBezTo>
                    <a:pt x="2077" y="2931"/>
                    <a:pt x="2362" y="3430"/>
                    <a:pt x="2740" y="3430"/>
                  </a:cubicBezTo>
                  <a:cubicBezTo>
                    <a:pt x="2754" y="3430"/>
                    <a:pt x="2769" y="3429"/>
                    <a:pt x="2784" y="3427"/>
                  </a:cubicBezTo>
                  <a:cubicBezTo>
                    <a:pt x="3266" y="3380"/>
                    <a:pt x="3270" y="2789"/>
                    <a:pt x="3069" y="2474"/>
                  </a:cubicBezTo>
                  <a:cubicBezTo>
                    <a:pt x="3055" y="2453"/>
                    <a:pt x="3027" y="2438"/>
                    <a:pt x="3001" y="2438"/>
                  </a:cubicBezTo>
                  <a:cubicBezTo>
                    <a:pt x="2984" y="2438"/>
                    <a:pt x="2967" y="2445"/>
                    <a:pt x="2955" y="2460"/>
                  </a:cubicBezTo>
                  <a:cubicBezTo>
                    <a:pt x="2851" y="2586"/>
                    <a:pt x="2784" y="2712"/>
                    <a:pt x="2712" y="2847"/>
                  </a:cubicBezTo>
                  <a:cubicBezTo>
                    <a:pt x="2709" y="2843"/>
                    <a:pt x="2707" y="2842"/>
                    <a:pt x="2702" y="2839"/>
                  </a:cubicBezTo>
                  <a:cubicBezTo>
                    <a:pt x="2607" y="2757"/>
                    <a:pt x="2530" y="2652"/>
                    <a:pt x="2454" y="2550"/>
                  </a:cubicBezTo>
                  <a:cubicBezTo>
                    <a:pt x="2275" y="2300"/>
                    <a:pt x="2113" y="2040"/>
                    <a:pt x="1967" y="1769"/>
                  </a:cubicBezTo>
                  <a:cubicBezTo>
                    <a:pt x="2287" y="1229"/>
                    <a:pt x="2718" y="727"/>
                    <a:pt x="2948" y="140"/>
                  </a:cubicBezTo>
                  <a:cubicBezTo>
                    <a:pt x="2958" y="114"/>
                    <a:pt x="2934" y="93"/>
                    <a:pt x="2909" y="93"/>
                  </a:cubicBezTo>
                  <a:cubicBezTo>
                    <a:pt x="2903" y="93"/>
                    <a:pt x="2896" y="94"/>
                    <a:pt x="2891" y="97"/>
                  </a:cubicBezTo>
                  <a:cubicBezTo>
                    <a:pt x="2394" y="373"/>
                    <a:pt x="2052" y="877"/>
                    <a:pt x="1747" y="1356"/>
                  </a:cubicBezTo>
                  <a:lnTo>
                    <a:pt x="1595" y="1060"/>
                  </a:lnTo>
                  <a:cubicBezTo>
                    <a:pt x="1463" y="806"/>
                    <a:pt x="1278" y="199"/>
                    <a:pt x="1016" y="45"/>
                  </a:cubicBezTo>
                  <a:cubicBezTo>
                    <a:pt x="964" y="14"/>
                    <a:pt x="913" y="1"/>
                    <a:pt x="8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2159175" y="4080250"/>
              <a:ext cx="94425" cy="14850"/>
            </a:xfrm>
            <a:custGeom>
              <a:avLst/>
              <a:gdLst/>
              <a:ahLst/>
              <a:cxnLst/>
              <a:rect l="l" t="t" r="r" b="b"/>
              <a:pathLst>
                <a:path w="3777" h="594" extrusionOk="0">
                  <a:moveTo>
                    <a:pt x="2840" y="1"/>
                  </a:moveTo>
                  <a:cubicBezTo>
                    <a:pt x="2604" y="1"/>
                    <a:pt x="2363" y="31"/>
                    <a:pt x="2143" y="48"/>
                  </a:cubicBezTo>
                  <a:cubicBezTo>
                    <a:pt x="1477" y="101"/>
                    <a:pt x="689" y="112"/>
                    <a:pt x="49" y="299"/>
                  </a:cubicBezTo>
                  <a:cubicBezTo>
                    <a:pt x="8" y="311"/>
                    <a:pt x="0" y="367"/>
                    <a:pt x="38" y="388"/>
                  </a:cubicBezTo>
                  <a:cubicBezTo>
                    <a:pt x="280" y="550"/>
                    <a:pt x="580" y="593"/>
                    <a:pt x="885" y="593"/>
                  </a:cubicBezTo>
                  <a:cubicBezTo>
                    <a:pt x="1160" y="593"/>
                    <a:pt x="1440" y="559"/>
                    <a:pt x="1687" y="545"/>
                  </a:cubicBezTo>
                  <a:cubicBezTo>
                    <a:pt x="1773" y="541"/>
                    <a:pt x="1863" y="539"/>
                    <a:pt x="1956" y="539"/>
                  </a:cubicBezTo>
                  <a:cubicBezTo>
                    <a:pt x="2194" y="539"/>
                    <a:pt x="2448" y="550"/>
                    <a:pt x="2700" y="550"/>
                  </a:cubicBezTo>
                  <a:cubicBezTo>
                    <a:pt x="3056" y="550"/>
                    <a:pt x="3407" y="527"/>
                    <a:pt x="3701" y="417"/>
                  </a:cubicBezTo>
                  <a:cubicBezTo>
                    <a:pt x="3752" y="399"/>
                    <a:pt x="3777" y="335"/>
                    <a:pt x="3734" y="294"/>
                  </a:cubicBezTo>
                  <a:cubicBezTo>
                    <a:pt x="3492" y="60"/>
                    <a:pt x="3171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2161175" y="4107100"/>
              <a:ext cx="89525" cy="10000"/>
            </a:xfrm>
            <a:custGeom>
              <a:avLst/>
              <a:gdLst/>
              <a:ahLst/>
              <a:cxnLst/>
              <a:rect l="l" t="t" r="r" b="b"/>
              <a:pathLst>
                <a:path w="3581" h="400" extrusionOk="0">
                  <a:moveTo>
                    <a:pt x="1848" y="1"/>
                  </a:moveTo>
                  <a:cubicBezTo>
                    <a:pt x="1245" y="1"/>
                    <a:pt x="647" y="59"/>
                    <a:pt x="63" y="265"/>
                  </a:cubicBezTo>
                  <a:cubicBezTo>
                    <a:pt x="1" y="283"/>
                    <a:pt x="14" y="374"/>
                    <a:pt x="78" y="377"/>
                  </a:cubicBezTo>
                  <a:cubicBezTo>
                    <a:pt x="395" y="391"/>
                    <a:pt x="711" y="400"/>
                    <a:pt x="1026" y="400"/>
                  </a:cubicBezTo>
                  <a:cubicBezTo>
                    <a:pt x="1863" y="400"/>
                    <a:pt x="2694" y="341"/>
                    <a:pt x="3519" y="180"/>
                  </a:cubicBezTo>
                  <a:cubicBezTo>
                    <a:pt x="3580" y="167"/>
                    <a:pt x="3562" y="80"/>
                    <a:pt x="3506" y="77"/>
                  </a:cubicBezTo>
                  <a:cubicBezTo>
                    <a:pt x="2955" y="49"/>
                    <a:pt x="2399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2279825" y="3932425"/>
              <a:ext cx="223600" cy="276850"/>
            </a:xfrm>
            <a:custGeom>
              <a:avLst/>
              <a:gdLst/>
              <a:ahLst/>
              <a:cxnLst/>
              <a:rect l="l" t="t" r="r" b="b"/>
              <a:pathLst>
                <a:path w="8944" h="11074" extrusionOk="0">
                  <a:moveTo>
                    <a:pt x="6293" y="0"/>
                  </a:moveTo>
                  <a:cubicBezTo>
                    <a:pt x="4766" y="0"/>
                    <a:pt x="3244" y="51"/>
                    <a:pt x="1741" y="397"/>
                  </a:cubicBezTo>
                  <a:cubicBezTo>
                    <a:pt x="1629" y="423"/>
                    <a:pt x="1559" y="532"/>
                    <a:pt x="1556" y="640"/>
                  </a:cubicBezTo>
                  <a:cubicBezTo>
                    <a:pt x="1467" y="3668"/>
                    <a:pt x="1444" y="6727"/>
                    <a:pt x="850" y="9706"/>
                  </a:cubicBezTo>
                  <a:cubicBezTo>
                    <a:pt x="762" y="9124"/>
                    <a:pt x="727" y="8525"/>
                    <a:pt x="666" y="7959"/>
                  </a:cubicBezTo>
                  <a:cubicBezTo>
                    <a:pt x="606" y="7395"/>
                    <a:pt x="622" y="6729"/>
                    <a:pt x="368" y="6209"/>
                  </a:cubicBezTo>
                  <a:cubicBezTo>
                    <a:pt x="351" y="6176"/>
                    <a:pt x="322" y="6161"/>
                    <a:pt x="291" y="6161"/>
                  </a:cubicBezTo>
                  <a:cubicBezTo>
                    <a:pt x="248" y="6161"/>
                    <a:pt x="202" y="6190"/>
                    <a:pt x="189" y="6234"/>
                  </a:cubicBezTo>
                  <a:cubicBezTo>
                    <a:pt x="0" y="6826"/>
                    <a:pt x="160" y="7553"/>
                    <a:pt x="215" y="8158"/>
                  </a:cubicBezTo>
                  <a:cubicBezTo>
                    <a:pt x="297" y="9052"/>
                    <a:pt x="335" y="10038"/>
                    <a:pt x="616" y="10897"/>
                  </a:cubicBezTo>
                  <a:cubicBezTo>
                    <a:pt x="653" y="11012"/>
                    <a:pt x="761" y="11074"/>
                    <a:pt x="865" y="11074"/>
                  </a:cubicBezTo>
                  <a:cubicBezTo>
                    <a:pt x="965" y="11074"/>
                    <a:pt x="1062" y="11018"/>
                    <a:pt x="1093" y="10897"/>
                  </a:cubicBezTo>
                  <a:cubicBezTo>
                    <a:pt x="1800" y="8174"/>
                    <a:pt x="1933" y="5366"/>
                    <a:pt x="2010" y="2567"/>
                  </a:cubicBezTo>
                  <a:cubicBezTo>
                    <a:pt x="2016" y="2290"/>
                    <a:pt x="1882" y="881"/>
                    <a:pt x="2202" y="805"/>
                  </a:cubicBezTo>
                  <a:cubicBezTo>
                    <a:pt x="3058" y="607"/>
                    <a:pt x="3946" y="554"/>
                    <a:pt x="4822" y="512"/>
                  </a:cubicBezTo>
                  <a:cubicBezTo>
                    <a:pt x="6201" y="445"/>
                    <a:pt x="7517" y="422"/>
                    <a:pt x="8872" y="130"/>
                  </a:cubicBezTo>
                  <a:cubicBezTo>
                    <a:pt x="8943" y="115"/>
                    <a:pt x="8928" y="5"/>
                    <a:pt x="8857" y="5"/>
                  </a:cubicBezTo>
                  <a:cubicBezTo>
                    <a:pt x="8856" y="5"/>
                    <a:pt x="8856" y="5"/>
                    <a:pt x="8855" y="5"/>
                  </a:cubicBezTo>
                  <a:cubicBezTo>
                    <a:pt x="8633" y="8"/>
                    <a:pt x="8410" y="9"/>
                    <a:pt x="8187" y="9"/>
                  </a:cubicBezTo>
                  <a:cubicBezTo>
                    <a:pt x="7556" y="9"/>
                    <a:pt x="6924" y="0"/>
                    <a:pt x="6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2373975" y="3979325"/>
              <a:ext cx="67875" cy="96700"/>
            </a:xfrm>
            <a:custGeom>
              <a:avLst/>
              <a:gdLst/>
              <a:ahLst/>
              <a:cxnLst/>
              <a:rect l="l" t="t" r="r" b="b"/>
              <a:pathLst>
                <a:path w="2715" h="3868" extrusionOk="0">
                  <a:moveTo>
                    <a:pt x="1431" y="540"/>
                  </a:moveTo>
                  <a:cubicBezTo>
                    <a:pt x="1446" y="575"/>
                    <a:pt x="1456" y="613"/>
                    <a:pt x="1459" y="650"/>
                  </a:cubicBezTo>
                  <a:cubicBezTo>
                    <a:pt x="1503" y="993"/>
                    <a:pt x="1218" y="1367"/>
                    <a:pt x="1021" y="1621"/>
                  </a:cubicBezTo>
                  <a:cubicBezTo>
                    <a:pt x="956" y="1702"/>
                    <a:pt x="885" y="1779"/>
                    <a:pt x="811" y="1851"/>
                  </a:cubicBezTo>
                  <a:cubicBezTo>
                    <a:pt x="916" y="1461"/>
                    <a:pt x="1090" y="1078"/>
                    <a:pt x="1279" y="752"/>
                  </a:cubicBezTo>
                  <a:cubicBezTo>
                    <a:pt x="1323" y="677"/>
                    <a:pt x="1374" y="604"/>
                    <a:pt x="1431" y="540"/>
                  </a:cubicBezTo>
                  <a:close/>
                  <a:moveTo>
                    <a:pt x="1456" y="1"/>
                  </a:moveTo>
                  <a:cubicBezTo>
                    <a:pt x="1203" y="1"/>
                    <a:pt x="985" y="343"/>
                    <a:pt x="878" y="517"/>
                  </a:cubicBezTo>
                  <a:cubicBezTo>
                    <a:pt x="568" y="1029"/>
                    <a:pt x="285" y="1744"/>
                    <a:pt x="260" y="2410"/>
                  </a:cubicBezTo>
                  <a:cubicBezTo>
                    <a:pt x="144" y="2550"/>
                    <a:pt x="48" y="2694"/>
                    <a:pt x="6" y="2848"/>
                  </a:cubicBezTo>
                  <a:cubicBezTo>
                    <a:pt x="1" y="2873"/>
                    <a:pt x="17" y="2896"/>
                    <a:pt x="42" y="2896"/>
                  </a:cubicBezTo>
                  <a:cubicBezTo>
                    <a:pt x="52" y="2897"/>
                    <a:pt x="63" y="2897"/>
                    <a:pt x="73" y="2897"/>
                  </a:cubicBezTo>
                  <a:cubicBezTo>
                    <a:pt x="146" y="2897"/>
                    <a:pt x="217" y="2882"/>
                    <a:pt x="285" y="2855"/>
                  </a:cubicBezTo>
                  <a:cubicBezTo>
                    <a:pt x="304" y="2978"/>
                    <a:pt x="337" y="3098"/>
                    <a:pt x="385" y="3213"/>
                  </a:cubicBezTo>
                  <a:cubicBezTo>
                    <a:pt x="537" y="3574"/>
                    <a:pt x="866" y="3867"/>
                    <a:pt x="1245" y="3867"/>
                  </a:cubicBezTo>
                  <a:cubicBezTo>
                    <a:pt x="1331" y="3867"/>
                    <a:pt x="1419" y="3852"/>
                    <a:pt x="1508" y="3820"/>
                  </a:cubicBezTo>
                  <a:cubicBezTo>
                    <a:pt x="1887" y="3682"/>
                    <a:pt x="2066" y="3313"/>
                    <a:pt x="2142" y="2929"/>
                  </a:cubicBezTo>
                  <a:cubicBezTo>
                    <a:pt x="2521" y="2926"/>
                    <a:pt x="2486" y="2560"/>
                    <a:pt x="2668" y="2342"/>
                  </a:cubicBezTo>
                  <a:cubicBezTo>
                    <a:pt x="2714" y="2287"/>
                    <a:pt x="2683" y="2219"/>
                    <a:pt x="2614" y="2210"/>
                  </a:cubicBezTo>
                  <a:cubicBezTo>
                    <a:pt x="2569" y="2204"/>
                    <a:pt x="2531" y="2201"/>
                    <a:pt x="2496" y="2201"/>
                  </a:cubicBezTo>
                  <a:cubicBezTo>
                    <a:pt x="2423" y="2201"/>
                    <a:pt x="2363" y="2216"/>
                    <a:pt x="2278" y="2255"/>
                  </a:cubicBezTo>
                  <a:cubicBezTo>
                    <a:pt x="2240" y="2276"/>
                    <a:pt x="2206" y="2304"/>
                    <a:pt x="2178" y="2337"/>
                  </a:cubicBezTo>
                  <a:cubicBezTo>
                    <a:pt x="2156" y="2227"/>
                    <a:pt x="2060" y="2145"/>
                    <a:pt x="1946" y="2141"/>
                  </a:cubicBezTo>
                  <a:lnTo>
                    <a:pt x="1851" y="2138"/>
                  </a:lnTo>
                  <a:cubicBezTo>
                    <a:pt x="1848" y="2138"/>
                    <a:pt x="1844" y="2138"/>
                    <a:pt x="1841" y="2138"/>
                  </a:cubicBezTo>
                  <a:cubicBezTo>
                    <a:pt x="1708" y="2138"/>
                    <a:pt x="1613" y="2258"/>
                    <a:pt x="1607" y="2383"/>
                  </a:cubicBezTo>
                  <a:cubicBezTo>
                    <a:pt x="1605" y="2491"/>
                    <a:pt x="1638" y="2596"/>
                    <a:pt x="1700" y="2684"/>
                  </a:cubicBezTo>
                  <a:cubicBezTo>
                    <a:pt x="1671" y="3013"/>
                    <a:pt x="1560" y="3414"/>
                    <a:pt x="1243" y="3414"/>
                  </a:cubicBezTo>
                  <a:cubicBezTo>
                    <a:pt x="1224" y="3414"/>
                    <a:pt x="1204" y="3412"/>
                    <a:pt x="1184" y="3409"/>
                  </a:cubicBezTo>
                  <a:cubicBezTo>
                    <a:pt x="846" y="3360"/>
                    <a:pt x="706" y="2891"/>
                    <a:pt x="701" y="2591"/>
                  </a:cubicBezTo>
                  <a:cubicBezTo>
                    <a:pt x="823" y="2488"/>
                    <a:pt x="933" y="2374"/>
                    <a:pt x="1021" y="2291"/>
                  </a:cubicBezTo>
                  <a:cubicBezTo>
                    <a:pt x="1413" y="1915"/>
                    <a:pt x="1794" y="1433"/>
                    <a:pt x="1909" y="891"/>
                  </a:cubicBezTo>
                  <a:cubicBezTo>
                    <a:pt x="1976" y="578"/>
                    <a:pt x="1891" y="152"/>
                    <a:pt x="1564" y="22"/>
                  </a:cubicBezTo>
                  <a:cubicBezTo>
                    <a:pt x="1528" y="7"/>
                    <a:pt x="1492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2454675" y="3971850"/>
              <a:ext cx="57625" cy="33100"/>
            </a:xfrm>
            <a:custGeom>
              <a:avLst/>
              <a:gdLst/>
              <a:ahLst/>
              <a:cxnLst/>
              <a:rect l="l" t="t" r="r" b="b"/>
              <a:pathLst>
                <a:path w="2305" h="1324" extrusionOk="0">
                  <a:moveTo>
                    <a:pt x="619" y="0"/>
                  </a:moveTo>
                  <a:cubicBezTo>
                    <a:pt x="404" y="0"/>
                    <a:pt x="164" y="139"/>
                    <a:pt x="27" y="277"/>
                  </a:cubicBezTo>
                  <a:cubicBezTo>
                    <a:pt x="1" y="303"/>
                    <a:pt x="27" y="338"/>
                    <a:pt x="58" y="338"/>
                  </a:cubicBezTo>
                  <a:cubicBezTo>
                    <a:pt x="59" y="338"/>
                    <a:pt x="60" y="338"/>
                    <a:pt x="62" y="337"/>
                  </a:cubicBezTo>
                  <a:cubicBezTo>
                    <a:pt x="119" y="328"/>
                    <a:pt x="314" y="272"/>
                    <a:pt x="474" y="272"/>
                  </a:cubicBezTo>
                  <a:cubicBezTo>
                    <a:pt x="591" y="272"/>
                    <a:pt x="690" y="302"/>
                    <a:pt x="700" y="403"/>
                  </a:cubicBezTo>
                  <a:cubicBezTo>
                    <a:pt x="726" y="657"/>
                    <a:pt x="388" y="907"/>
                    <a:pt x="221" y="1043"/>
                  </a:cubicBezTo>
                  <a:cubicBezTo>
                    <a:pt x="100" y="1142"/>
                    <a:pt x="209" y="1324"/>
                    <a:pt x="343" y="1324"/>
                  </a:cubicBezTo>
                  <a:cubicBezTo>
                    <a:pt x="356" y="1324"/>
                    <a:pt x="369" y="1322"/>
                    <a:pt x="382" y="1318"/>
                  </a:cubicBezTo>
                  <a:cubicBezTo>
                    <a:pt x="579" y="1263"/>
                    <a:pt x="784" y="1250"/>
                    <a:pt x="989" y="1250"/>
                  </a:cubicBezTo>
                  <a:cubicBezTo>
                    <a:pt x="1133" y="1250"/>
                    <a:pt x="1276" y="1257"/>
                    <a:pt x="1417" y="1259"/>
                  </a:cubicBezTo>
                  <a:cubicBezTo>
                    <a:pt x="1425" y="1259"/>
                    <a:pt x="1434" y="1260"/>
                    <a:pt x="1443" y="1260"/>
                  </a:cubicBezTo>
                  <a:cubicBezTo>
                    <a:pt x="1731" y="1260"/>
                    <a:pt x="1975" y="1180"/>
                    <a:pt x="2255" y="1112"/>
                  </a:cubicBezTo>
                  <a:cubicBezTo>
                    <a:pt x="2304" y="1099"/>
                    <a:pt x="2304" y="1028"/>
                    <a:pt x="2257" y="1015"/>
                  </a:cubicBezTo>
                  <a:cubicBezTo>
                    <a:pt x="1904" y="921"/>
                    <a:pt x="1624" y="825"/>
                    <a:pt x="1254" y="823"/>
                  </a:cubicBezTo>
                  <a:cubicBezTo>
                    <a:pt x="1117" y="823"/>
                    <a:pt x="980" y="836"/>
                    <a:pt x="846" y="862"/>
                  </a:cubicBezTo>
                  <a:cubicBezTo>
                    <a:pt x="995" y="654"/>
                    <a:pt x="1085" y="414"/>
                    <a:pt x="958" y="195"/>
                  </a:cubicBezTo>
                  <a:cubicBezTo>
                    <a:pt x="875" y="54"/>
                    <a:pt x="752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2352175" y="4094525"/>
              <a:ext cx="203450" cy="15425"/>
            </a:xfrm>
            <a:custGeom>
              <a:avLst/>
              <a:gdLst/>
              <a:ahLst/>
              <a:cxnLst/>
              <a:rect l="l" t="t" r="r" b="b"/>
              <a:pathLst>
                <a:path w="8138" h="617" extrusionOk="0">
                  <a:moveTo>
                    <a:pt x="8061" y="1"/>
                  </a:moveTo>
                  <a:cubicBezTo>
                    <a:pt x="8060" y="1"/>
                    <a:pt x="8059" y="1"/>
                    <a:pt x="8058" y="1"/>
                  </a:cubicBezTo>
                  <a:cubicBezTo>
                    <a:pt x="6736" y="83"/>
                    <a:pt x="5415" y="51"/>
                    <a:pt x="4093" y="83"/>
                  </a:cubicBezTo>
                  <a:cubicBezTo>
                    <a:pt x="3858" y="88"/>
                    <a:pt x="3618" y="89"/>
                    <a:pt x="3377" y="89"/>
                  </a:cubicBezTo>
                  <a:cubicBezTo>
                    <a:pt x="3273" y="89"/>
                    <a:pt x="3168" y="89"/>
                    <a:pt x="3064" y="89"/>
                  </a:cubicBezTo>
                  <a:cubicBezTo>
                    <a:pt x="2044" y="89"/>
                    <a:pt x="996" y="102"/>
                    <a:pt x="46" y="401"/>
                  </a:cubicBezTo>
                  <a:cubicBezTo>
                    <a:pt x="8" y="412"/>
                    <a:pt x="0" y="476"/>
                    <a:pt x="46" y="483"/>
                  </a:cubicBezTo>
                  <a:cubicBezTo>
                    <a:pt x="637" y="587"/>
                    <a:pt x="1249" y="616"/>
                    <a:pt x="1864" y="616"/>
                  </a:cubicBezTo>
                  <a:cubicBezTo>
                    <a:pt x="2612" y="616"/>
                    <a:pt x="3366" y="572"/>
                    <a:pt x="4093" y="563"/>
                  </a:cubicBezTo>
                  <a:cubicBezTo>
                    <a:pt x="5432" y="549"/>
                    <a:pt x="6765" y="399"/>
                    <a:pt x="8073" y="119"/>
                  </a:cubicBezTo>
                  <a:cubicBezTo>
                    <a:pt x="8137" y="104"/>
                    <a:pt x="8124" y="1"/>
                    <a:pt x="8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2380675" y="4142100"/>
              <a:ext cx="77200" cy="63700"/>
            </a:xfrm>
            <a:custGeom>
              <a:avLst/>
              <a:gdLst/>
              <a:ahLst/>
              <a:cxnLst/>
              <a:rect l="l" t="t" r="r" b="b"/>
              <a:pathLst>
                <a:path w="3088" h="2548" extrusionOk="0">
                  <a:moveTo>
                    <a:pt x="1990" y="0"/>
                  </a:moveTo>
                  <a:cubicBezTo>
                    <a:pt x="980" y="0"/>
                    <a:pt x="1" y="1084"/>
                    <a:pt x="7" y="2062"/>
                  </a:cubicBezTo>
                  <a:cubicBezTo>
                    <a:pt x="7" y="2094"/>
                    <a:pt x="36" y="2116"/>
                    <a:pt x="64" y="2116"/>
                  </a:cubicBezTo>
                  <a:cubicBezTo>
                    <a:pt x="81" y="2116"/>
                    <a:pt x="97" y="2108"/>
                    <a:pt x="107" y="2090"/>
                  </a:cubicBezTo>
                  <a:cubicBezTo>
                    <a:pt x="309" y="1700"/>
                    <a:pt x="606" y="1193"/>
                    <a:pt x="986" y="834"/>
                  </a:cubicBezTo>
                  <a:lnTo>
                    <a:pt x="986" y="834"/>
                  </a:lnTo>
                  <a:cubicBezTo>
                    <a:pt x="904" y="1067"/>
                    <a:pt x="896" y="1344"/>
                    <a:pt x="983" y="1646"/>
                  </a:cubicBezTo>
                  <a:cubicBezTo>
                    <a:pt x="1089" y="2013"/>
                    <a:pt x="1393" y="2389"/>
                    <a:pt x="1769" y="2504"/>
                  </a:cubicBezTo>
                  <a:cubicBezTo>
                    <a:pt x="1867" y="2534"/>
                    <a:pt x="1963" y="2548"/>
                    <a:pt x="2057" y="2548"/>
                  </a:cubicBezTo>
                  <a:cubicBezTo>
                    <a:pt x="2423" y="2548"/>
                    <a:pt x="2751" y="2337"/>
                    <a:pt x="3046" y="2097"/>
                  </a:cubicBezTo>
                  <a:cubicBezTo>
                    <a:pt x="3088" y="2064"/>
                    <a:pt x="3048" y="2016"/>
                    <a:pt x="3007" y="2016"/>
                  </a:cubicBezTo>
                  <a:cubicBezTo>
                    <a:pt x="3000" y="2016"/>
                    <a:pt x="2994" y="2017"/>
                    <a:pt x="2987" y="2020"/>
                  </a:cubicBezTo>
                  <a:cubicBezTo>
                    <a:pt x="2794" y="2105"/>
                    <a:pt x="2581" y="2151"/>
                    <a:pt x="2373" y="2151"/>
                  </a:cubicBezTo>
                  <a:cubicBezTo>
                    <a:pt x="1959" y="2151"/>
                    <a:pt x="1568" y="1966"/>
                    <a:pt x="1399" y="1533"/>
                  </a:cubicBezTo>
                  <a:cubicBezTo>
                    <a:pt x="1136" y="858"/>
                    <a:pt x="1654" y="448"/>
                    <a:pt x="2271" y="448"/>
                  </a:cubicBezTo>
                  <a:cubicBezTo>
                    <a:pt x="2296" y="448"/>
                    <a:pt x="2321" y="449"/>
                    <a:pt x="2346" y="450"/>
                  </a:cubicBezTo>
                  <a:cubicBezTo>
                    <a:pt x="2350" y="450"/>
                    <a:pt x="2355" y="450"/>
                    <a:pt x="2359" y="450"/>
                  </a:cubicBezTo>
                  <a:cubicBezTo>
                    <a:pt x="2577" y="450"/>
                    <a:pt x="2600" y="127"/>
                    <a:pt x="2398" y="63"/>
                  </a:cubicBezTo>
                  <a:cubicBezTo>
                    <a:pt x="2263" y="20"/>
                    <a:pt x="2126" y="0"/>
                    <a:pt x="1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2599950" y="4066250"/>
              <a:ext cx="83200" cy="64550"/>
            </a:xfrm>
            <a:custGeom>
              <a:avLst/>
              <a:gdLst/>
              <a:ahLst/>
              <a:cxnLst/>
              <a:rect l="l" t="t" r="r" b="b"/>
              <a:pathLst>
                <a:path w="3328" h="2582" extrusionOk="0">
                  <a:moveTo>
                    <a:pt x="1478" y="0"/>
                  </a:moveTo>
                  <a:cubicBezTo>
                    <a:pt x="1458" y="0"/>
                    <a:pt x="1438" y="12"/>
                    <a:pt x="1433" y="36"/>
                  </a:cubicBezTo>
                  <a:cubicBezTo>
                    <a:pt x="1370" y="285"/>
                    <a:pt x="1369" y="531"/>
                    <a:pt x="1392" y="777"/>
                  </a:cubicBezTo>
                  <a:cubicBezTo>
                    <a:pt x="896" y="822"/>
                    <a:pt x="393" y="907"/>
                    <a:pt x="24" y="1260"/>
                  </a:cubicBezTo>
                  <a:cubicBezTo>
                    <a:pt x="1" y="1284"/>
                    <a:pt x="17" y="1325"/>
                    <a:pt x="51" y="1325"/>
                  </a:cubicBezTo>
                  <a:cubicBezTo>
                    <a:pt x="519" y="1324"/>
                    <a:pt x="986" y="1264"/>
                    <a:pt x="1456" y="1246"/>
                  </a:cubicBezTo>
                  <a:cubicBezTo>
                    <a:pt x="1531" y="1671"/>
                    <a:pt x="1633" y="2095"/>
                    <a:pt x="1611" y="2524"/>
                  </a:cubicBezTo>
                  <a:cubicBezTo>
                    <a:pt x="1610" y="2562"/>
                    <a:pt x="1638" y="2582"/>
                    <a:pt x="1668" y="2582"/>
                  </a:cubicBezTo>
                  <a:cubicBezTo>
                    <a:pt x="1692" y="2582"/>
                    <a:pt x="1717" y="2568"/>
                    <a:pt x="1726" y="2541"/>
                  </a:cubicBezTo>
                  <a:cubicBezTo>
                    <a:pt x="1867" y="2098"/>
                    <a:pt x="1877" y="1671"/>
                    <a:pt x="1820" y="1246"/>
                  </a:cubicBezTo>
                  <a:lnTo>
                    <a:pt x="1820" y="1246"/>
                  </a:lnTo>
                  <a:cubicBezTo>
                    <a:pt x="2044" y="1256"/>
                    <a:pt x="2286" y="1280"/>
                    <a:pt x="2520" y="1280"/>
                  </a:cubicBezTo>
                  <a:cubicBezTo>
                    <a:pt x="2746" y="1280"/>
                    <a:pt x="2963" y="1258"/>
                    <a:pt x="3149" y="1182"/>
                  </a:cubicBezTo>
                  <a:cubicBezTo>
                    <a:pt x="3327" y="1109"/>
                    <a:pt x="3324" y="895"/>
                    <a:pt x="3149" y="820"/>
                  </a:cubicBezTo>
                  <a:cubicBezTo>
                    <a:pt x="2938" y="732"/>
                    <a:pt x="2679" y="703"/>
                    <a:pt x="2410" y="703"/>
                  </a:cubicBezTo>
                  <a:cubicBezTo>
                    <a:pt x="2180" y="703"/>
                    <a:pt x="1943" y="724"/>
                    <a:pt x="1725" y="746"/>
                  </a:cubicBezTo>
                  <a:cubicBezTo>
                    <a:pt x="1667" y="512"/>
                    <a:pt x="1600" y="275"/>
                    <a:pt x="1526" y="36"/>
                  </a:cubicBezTo>
                  <a:cubicBezTo>
                    <a:pt x="1519" y="12"/>
                    <a:pt x="1498" y="0"/>
                    <a:pt x="1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2739775" y="4036450"/>
              <a:ext cx="99375" cy="101700"/>
            </a:xfrm>
            <a:custGeom>
              <a:avLst/>
              <a:gdLst/>
              <a:ahLst/>
              <a:cxnLst/>
              <a:rect l="l" t="t" r="r" b="b"/>
              <a:pathLst>
                <a:path w="3975" h="4068" extrusionOk="0">
                  <a:moveTo>
                    <a:pt x="2487" y="0"/>
                  </a:moveTo>
                  <a:cubicBezTo>
                    <a:pt x="1995" y="0"/>
                    <a:pt x="1548" y="441"/>
                    <a:pt x="1220" y="970"/>
                  </a:cubicBezTo>
                  <a:cubicBezTo>
                    <a:pt x="904" y="1484"/>
                    <a:pt x="681" y="2058"/>
                    <a:pt x="466" y="2621"/>
                  </a:cubicBezTo>
                  <a:cubicBezTo>
                    <a:pt x="369" y="2876"/>
                    <a:pt x="279" y="3136"/>
                    <a:pt x="195" y="3396"/>
                  </a:cubicBezTo>
                  <a:cubicBezTo>
                    <a:pt x="149" y="3534"/>
                    <a:pt x="124" y="3849"/>
                    <a:pt x="34" y="3959"/>
                  </a:cubicBezTo>
                  <a:cubicBezTo>
                    <a:pt x="1" y="4001"/>
                    <a:pt x="31" y="4067"/>
                    <a:pt x="76" y="4067"/>
                  </a:cubicBezTo>
                  <a:cubicBezTo>
                    <a:pt x="86" y="4067"/>
                    <a:pt x="97" y="4064"/>
                    <a:pt x="108" y="4056"/>
                  </a:cubicBezTo>
                  <a:cubicBezTo>
                    <a:pt x="485" y="3792"/>
                    <a:pt x="913" y="2401"/>
                    <a:pt x="1435" y="1421"/>
                  </a:cubicBezTo>
                  <a:lnTo>
                    <a:pt x="1435" y="1421"/>
                  </a:lnTo>
                  <a:cubicBezTo>
                    <a:pt x="1384" y="1640"/>
                    <a:pt x="1356" y="1861"/>
                    <a:pt x="1353" y="2086"/>
                  </a:cubicBezTo>
                  <a:cubicBezTo>
                    <a:pt x="1347" y="2693"/>
                    <a:pt x="1501" y="3485"/>
                    <a:pt x="2042" y="3852"/>
                  </a:cubicBezTo>
                  <a:cubicBezTo>
                    <a:pt x="2246" y="3990"/>
                    <a:pt x="2457" y="4049"/>
                    <a:pt x="2664" y="4049"/>
                  </a:cubicBezTo>
                  <a:cubicBezTo>
                    <a:pt x="3136" y="4049"/>
                    <a:pt x="3594" y="3746"/>
                    <a:pt x="3937" y="3385"/>
                  </a:cubicBezTo>
                  <a:cubicBezTo>
                    <a:pt x="3974" y="3344"/>
                    <a:pt x="3946" y="3266"/>
                    <a:pt x="3892" y="3266"/>
                  </a:cubicBezTo>
                  <a:cubicBezTo>
                    <a:pt x="3885" y="3266"/>
                    <a:pt x="3877" y="3267"/>
                    <a:pt x="3869" y="3270"/>
                  </a:cubicBezTo>
                  <a:cubicBezTo>
                    <a:pt x="3540" y="3397"/>
                    <a:pt x="3236" y="3468"/>
                    <a:pt x="2970" y="3468"/>
                  </a:cubicBezTo>
                  <a:cubicBezTo>
                    <a:pt x="2383" y="3468"/>
                    <a:pt x="1978" y="3125"/>
                    <a:pt x="1883" y="2278"/>
                  </a:cubicBezTo>
                  <a:cubicBezTo>
                    <a:pt x="1829" y="1791"/>
                    <a:pt x="1976" y="543"/>
                    <a:pt x="2542" y="543"/>
                  </a:cubicBezTo>
                  <a:cubicBezTo>
                    <a:pt x="2663" y="543"/>
                    <a:pt x="2803" y="600"/>
                    <a:pt x="2964" y="734"/>
                  </a:cubicBezTo>
                  <a:cubicBezTo>
                    <a:pt x="3014" y="776"/>
                    <a:pt x="3068" y="794"/>
                    <a:pt x="3120" y="794"/>
                  </a:cubicBezTo>
                  <a:cubicBezTo>
                    <a:pt x="3297" y="794"/>
                    <a:pt x="3442" y="583"/>
                    <a:pt x="3286" y="414"/>
                  </a:cubicBezTo>
                  <a:cubicBezTo>
                    <a:pt x="3014" y="121"/>
                    <a:pt x="2744" y="0"/>
                    <a:pt x="2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2885550" y="4047950"/>
              <a:ext cx="49925" cy="13375"/>
            </a:xfrm>
            <a:custGeom>
              <a:avLst/>
              <a:gdLst/>
              <a:ahLst/>
              <a:cxnLst/>
              <a:rect l="l" t="t" r="r" b="b"/>
              <a:pathLst>
                <a:path w="1997" h="535" extrusionOk="0">
                  <a:moveTo>
                    <a:pt x="1454" y="1"/>
                  </a:moveTo>
                  <a:cubicBezTo>
                    <a:pt x="969" y="1"/>
                    <a:pt x="447" y="186"/>
                    <a:pt x="37" y="366"/>
                  </a:cubicBezTo>
                  <a:cubicBezTo>
                    <a:pt x="0" y="381"/>
                    <a:pt x="17" y="427"/>
                    <a:pt x="46" y="438"/>
                  </a:cubicBezTo>
                  <a:cubicBezTo>
                    <a:pt x="232" y="509"/>
                    <a:pt x="393" y="535"/>
                    <a:pt x="571" y="535"/>
                  </a:cubicBezTo>
                  <a:cubicBezTo>
                    <a:pt x="655" y="535"/>
                    <a:pt x="742" y="529"/>
                    <a:pt x="837" y="520"/>
                  </a:cubicBezTo>
                  <a:cubicBezTo>
                    <a:pt x="1157" y="491"/>
                    <a:pt x="1515" y="482"/>
                    <a:pt x="1820" y="379"/>
                  </a:cubicBezTo>
                  <a:cubicBezTo>
                    <a:pt x="1977" y="328"/>
                    <a:pt x="1997" y="84"/>
                    <a:pt x="1820" y="41"/>
                  </a:cubicBezTo>
                  <a:cubicBezTo>
                    <a:pt x="1702" y="13"/>
                    <a:pt x="1579" y="1"/>
                    <a:pt x="1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3011100" y="3943200"/>
              <a:ext cx="77800" cy="92350"/>
            </a:xfrm>
            <a:custGeom>
              <a:avLst/>
              <a:gdLst/>
              <a:ahLst/>
              <a:cxnLst/>
              <a:rect l="l" t="t" r="r" b="b"/>
              <a:pathLst>
                <a:path w="3112" h="3694" extrusionOk="0">
                  <a:moveTo>
                    <a:pt x="2086" y="455"/>
                  </a:moveTo>
                  <a:cubicBezTo>
                    <a:pt x="2077" y="1062"/>
                    <a:pt x="1658" y="1725"/>
                    <a:pt x="1163" y="2286"/>
                  </a:cubicBezTo>
                  <a:cubicBezTo>
                    <a:pt x="1046" y="1572"/>
                    <a:pt x="1448" y="778"/>
                    <a:pt x="2086" y="455"/>
                  </a:cubicBezTo>
                  <a:close/>
                  <a:moveTo>
                    <a:pt x="2247" y="0"/>
                  </a:moveTo>
                  <a:cubicBezTo>
                    <a:pt x="2230" y="0"/>
                    <a:pt x="2214" y="2"/>
                    <a:pt x="2200" y="7"/>
                  </a:cubicBezTo>
                  <a:cubicBezTo>
                    <a:pt x="1140" y="342"/>
                    <a:pt x="582" y="1565"/>
                    <a:pt x="861" y="2605"/>
                  </a:cubicBezTo>
                  <a:cubicBezTo>
                    <a:pt x="612" y="2856"/>
                    <a:pt x="346" y="3091"/>
                    <a:pt x="64" y="3306"/>
                  </a:cubicBezTo>
                  <a:cubicBezTo>
                    <a:pt x="0" y="3345"/>
                    <a:pt x="33" y="3440"/>
                    <a:pt x="101" y="3440"/>
                  </a:cubicBezTo>
                  <a:cubicBezTo>
                    <a:pt x="107" y="3440"/>
                    <a:pt x="113" y="3439"/>
                    <a:pt x="120" y="3437"/>
                  </a:cubicBezTo>
                  <a:cubicBezTo>
                    <a:pt x="443" y="3381"/>
                    <a:pt x="730" y="3188"/>
                    <a:pt x="986" y="2948"/>
                  </a:cubicBezTo>
                  <a:cubicBezTo>
                    <a:pt x="987" y="2955"/>
                    <a:pt x="989" y="2960"/>
                    <a:pt x="992" y="2965"/>
                  </a:cubicBezTo>
                  <a:cubicBezTo>
                    <a:pt x="1208" y="3406"/>
                    <a:pt x="1663" y="3694"/>
                    <a:pt x="2046" y="3694"/>
                  </a:cubicBezTo>
                  <a:cubicBezTo>
                    <a:pt x="2322" y="3694"/>
                    <a:pt x="2560" y="3544"/>
                    <a:pt x="2642" y="3194"/>
                  </a:cubicBezTo>
                  <a:cubicBezTo>
                    <a:pt x="2767" y="3173"/>
                    <a:pt x="2910" y="3086"/>
                    <a:pt x="3072" y="3016"/>
                  </a:cubicBezTo>
                  <a:cubicBezTo>
                    <a:pt x="3112" y="2999"/>
                    <a:pt x="3103" y="2943"/>
                    <a:pt x="3072" y="2924"/>
                  </a:cubicBezTo>
                  <a:cubicBezTo>
                    <a:pt x="2961" y="2852"/>
                    <a:pt x="2654" y="2806"/>
                    <a:pt x="2651" y="2796"/>
                  </a:cubicBezTo>
                  <a:cubicBezTo>
                    <a:pt x="2623" y="2730"/>
                    <a:pt x="2566" y="2702"/>
                    <a:pt x="2506" y="2702"/>
                  </a:cubicBezTo>
                  <a:cubicBezTo>
                    <a:pt x="2407" y="2702"/>
                    <a:pt x="2298" y="2780"/>
                    <a:pt x="2301" y="2889"/>
                  </a:cubicBezTo>
                  <a:cubicBezTo>
                    <a:pt x="2308" y="3226"/>
                    <a:pt x="2213" y="3351"/>
                    <a:pt x="2076" y="3351"/>
                  </a:cubicBezTo>
                  <a:cubicBezTo>
                    <a:pt x="1831" y="3351"/>
                    <a:pt x="1454" y="2954"/>
                    <a:pt x="1276" y="2643"/>
                  </a:cubicBezTo>
                  <a:cubicBezTo>
                    <a:pt x="1424" y="2473"/>
                    <a:pt x="1558" y="2299"/>
                    <a:pt x="1680" y="2143"/>
                  </a:cubicBezTo>
                  <a:cubicBezTo>
                    <a:pt x="2111" y="1587"/>
                    <a:pt x="2551" y="868"/>
                    <a:pt x="2428" y="135"/>
                  </a:cubicBezTo>
                  <a:cubicBezTo>
                    <a:pt x="2414" y="54"/>
                    <a:pt x="2327" y="0"/>
                    <a:pt x="2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3001700" y="4069575"/>
              <a:ext cx="100975" cy="12125"/>
            </a:xfrm>
            <a:custGeom>
              <a:avLst/>
              <a:gdLst/>
              <a:ahLst/>
              <a:cxnLst/>
              <a:rect l="l" t="t" r="r" b="b"/>
              <a:pathLst>
                <a:path w="4039" h="485" extrusionOk="0">
                  <a:moveTo>
                    <a:pt x="320" y="1"/>
                  </a:moveTo>
                  <a:cubicBezTo>
                    <a:pt x="239" y="1"/>
                    <a:pt x="159" y="2"/>
                    <a:pt x="79" y="5"/>
                  </a:cubicBezTo>
                  <a:cubicBezTo>
                    <a:pt x="21" y="6"/>
                    <a:pt x="0" y="83"/>
                    <a:pt x="49" y="114"/>
                  </a:cubicBezTo>
                  <a:cubicBezTo>
                    <a:pt x="597" y="434"/>
                    <a:pt x="1289" y="431"/>
                    <a:pt x="1906" y="451"/>
                  </a:cubicBezTo>
                  <a:cubicBezTo>
                    <a:pt x="2182" y="460"/>
                    <a:pt x="2505" y="485"/>
                    <a:pt x="2830" y="485"/>
                  </a:cubicBezTo>
                  <a:cubicBezTo>
                    <a:pt x="3253" y="485"/>
                    <a:pt x="3679" y="442"/>
                    <a:pt x="4006" y="267"/>
                  </a:cubicBezTo>
                  <a:cubicBezTo>
                    <a:pt x="4039" y="247"/>
                    <a:pt x="4039" y="198"/>
                    <a:pt x="4004" y="177"/>
                  </a:cubicBezTo>
                  <a:cubicBezTo>
                    <a:pt x="3775" y="58"/>
                    <a:pt x="3516" y="26"/>
                    <a:pt x="3252" y="26"/>
                  </a:cubicBezTo>
                  <a:cubicBezTo>
                    <a:pt x="2964" y="26"/>
                    <a:pt x="2669" y="64"/>
                    <a:pt x="2397" y="70"/>
                  </a:cubicBezTo>
                  <a:cubicBezTo>
                    <a:pt x="2341" y="71"/>
                    <a:pt x="2285" y="72"/>
                    <a:pt x="2230" y="72"/>
                  </a:cubicBezTo>
                  <a:cubicBezTo>
                    <a:pt x="1593" y="72"/>
                    <a:pt x="955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3021625" y="4107850"/>
              <a:ext cx="61775" cy="80325"/>
            </a:xfrm>
            <a:custGeom>
              <a:avLst/>
              <a:gdLst/>
              <a:ahLst/>
              <a:cxnLst/>
              <a:rect l="l" t="t" r="r" b="b"/>
              <a:pathLst>
                <a:path w="2471" h="3213" extrusionOk="0">
                  <a:moveTo>
                    <a:pt x="1159" y="1"/>
                  </a:moveTo>
                  <a:cubicBezTo>
                    <a:pt x="819" y="1"/>
                    <a:pt x="479" y="443"/>
                    <a:pt x="299" y="662"/>
                  </a:cubicBezTo>
                  <a:cubicBezTo>
                    <a:pt x="283" y="681"/>
                    <a:pt x="297" y="707"/>
                    <a:pt x="317" y="707"/>
                  </a:cubicBezTo>
                  <a:cubicBezTo>
                    <a:pt x="321" y="707"/>
                    <a:pt x="326" y="705"/>
                    <a:pt x="330" y="703"/>
                  </a:cubicBezTo>
                  <a:cubicBezTo>
                    <a:pt x="488" y="618"/>
                    <a:pt x="925" y="435"/>
                    <a:pt x="1169" y="435"/>
                  </a:cubicBezTo>
                  <a:cubicBezTo>
                    <a:pt x="1213" y="435"/>
                    <a:pt x="1251" y="441"/>
                    <a:pt x="1280" y="455"/>
                  </a:cubicBezTo>
                  <a:cubicBezTo>
                    <a:pt x="1583" y="603"/>
                    <a:pt x="1291" y="1057"/>
                    <a:pt x="1185" y="1241"/>
                  </a:cubicBezTo>
                  <a:cubicBezTo>
                    <a:pt x="889" y="1746"/>
                    <a:pt x="458" y="2151"/>
                    <a:pt x="91" y="2602"/>
                  </a:cubicBezTo>
                  <a:cubicBezTo>
                    <a:pt x="0" y="2712"/>
                    <a:pt x="15" y="2917"/>
                    <a:pt x="182" y="2952"/>
                  </a:cubicBezTo>
                  <a:cubicBezTo>
                    <a:pt x="922" y="3099"/>
                    <a:pt x="1631" y="3211"/>
                    <a:pt x="2386" y="3213"/>
                  </a:cubicBezTo>
                  <a:cubicBezTo>
                    <a:pt x="2453" y="3213"/>
                    <a:pt x="2471" y="3126"/>
                    <a:pt x="2418" y="3091"/>
                  </a:cubicBezTo>
                  <a:cubicBezTo>
                    <a:pt x="1857" y="2721"/>
                    <a:pt x="1267" y="2699"/>
                    <a:pt x="642" y="2609"/>
                  </a:cubicBezTo>
                  <a:cubicBezTo>
                    <a:pt x="1150" y="2055"/>
                    <a:pt x="1739" y="1472"/>
                    <a:pt x="1838" y="719"/>
                  </a:cubicBezTo>
                  <a:cubicBezTo>
                    <a:pt x="1888" y="342"/>
                    <a:pt x="1575" y="89"/>
                    <a:pt x="1245" y="11"/>
                  </a:cubicBezTo>
                  <a:cubicBezTo>
                    <a:pt x="1217" y="4"/>
                    <a:pt x="1188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3802375" y="3830800"/>
              <a:ext cx="369300" cy="674825"/>
            </a:xfrm>
            <a:custGeom>
              <a:avLst/>
              <a:gdLst/>
              <a:ahLst/>
              <a:cxnLst/>
              <a:rect l="l" t="t" r="r" b="b"/>
              <a:pathLst>
                <a:path w="14772" h="26993" extrusionOk="0">
                  <a:moveTo>
                    <a:pt x="8129" y="539"/>
                  </a:moveTo>
                  <a:cubicBezTo>
                    <a:pt x="8849" y="539"/>
                    <a:pt x="9553" y="729"/>
                    <a:pt x="9769" y="1265"/>
                  </a:cubicBezTo>
                  <a:cubicBezTo>
                    <a:pt x="9999" y="1832"/>
                    <a:pt x="8455" y="2131"/>
                    <a:pt x="8147" y="2183"/>
                  </a:cubicBezTo>
                  <a:cubicBezTo>
                    <a:pt x="7875" y="2228"/>
                    <a:pt x="7599" y="2251"/>
                    <a:pt x="7323" y="2251"/>
                  </a:cubicBezTo>
                  <a:cubicBezTo>
                    <a:pt x="7297" y="2251"/>
                    <a:pt x="7270" y="2251"/>
                    <a:pt x="7243" y="2251"/>
                  </a:cubicBezTo>
                  <a:cubicBezTo>
                    <a:pt x="7074" y="2161"/>
                    <a:pt x="6905" y="2075"/>
                    <a:pt x="6710" y="2011"/>
                  </a:cubicBezTo>
                  <a:cubicBezTo>
                    <a:pt x="6457" y="1928"/>
                    <a:pt x="6213" y="1813"/>
                    <a:pt x="6011" y="1640"/>
                  </a:cubicBezTo>
                  <a:cubicBezTo>
                    <a:pt x="5673" y="1350"/>
                    <a:pt x="6370" y="950"/>
                    <a:pt x="6520" y="869"/>
                  </a:cubicBezTo>
                  <a:cubicBezTo>
                    <a:pt x="6864" y="683"/>
                    <a:pt x="7503" y="539"/>
                    <a:pt x="8129" y="539"/>
                  </a:cubicBezTo>
                  <a:close/>
                  <a:moveTo>
                    <a:pt x="9290" y="2413"/>
                  </a:moveTo>
                  <a:lnTo>
                    <a:pt x="9290" y="2413"/>
                  </a:lnTo>
                  <a:cubicBezTo>
                    <a:pt x="9105" y="2699"/>
                    <a:pt x="8952" y="2994"/>
                    <a:pt x="8913" y="3343"/>
                  </a:cubicBezTo>
                  <a:cubicBezTo>
                    <a:pt x="8805" y="4318"/>
                    <a:pt x="8633" y="5528"/>
                    <a:pt x="8683" y="6631"/>
                  </a:cubicBezTo>
                  <a:cubicBezTo>
                    <a:pt x="8682" y="6844"/>
                    <a:pt x="8683" y="7056"/>
                    <a:pt x="8682" y="7269"/>
                  </a:cubicBezTo>
                  <a:cubicBezTo>
                    <a:pt x="8613" y="8215"/>
                    <a:pt x="8539" y="9163"/>
                    <a:pt x="8449" y="10108"/>
                  </a:cubicBezTo>
                  <a:cubicBezTo>
                    <a:pt x="8280" y="11883"/>
                    <a:pt x="8360" y="13392"/>
                    <a:pt x="9057" y="15044"/>
                  </a:cubicBezTo>
                  <a:cubicBezTo>
                    <a:pt x="9213" y="15418"/>
                    <a:pt x="9386" y="15787"/>
                    <a:pt x="9563" y="16155"/>
                  </a:cubicBezTo>
                  <a:cubicBezTo>
                    <a:pt x="9559" y="16155"/>
                    <a:pt x="9555" y="16155"/>
                    <a:pt x="9551" y="16155"/>
                  </a:cubicBezTo>
                  <a:cubicBezTo>
                    <a:pt x="9064" y="16155"/>
                    <a:pt x="8677" y="16452"/>
                    <a:pt x="8295" y="16818"/>
                  </a:cubicBezTo>
                  <a:cubicBezTo>
                    <a:pt x="8019" y="17084"/>
                    <a:pt x="7753" y="17176"/>
                    <a:pt x="7491" y="17176"/>
                  </a:cubicBezTo>
                  <a:cubicBezTo>
                    <a:pt x="6881" y="17176"/>
                    <a:pt x="6286" y="16674"/>
                    <a:pt x="5608" y="16674"/>
                  </a:cubicBezTo>
                  <a:cubicBezTo>
                    <a:pt x="5591" y="16674"/>
                    <a:pt x="5575" y="16674"/>
                    <a:pt x="5558" y="16675"/>
                  </a:cubicBezTo>
                  <a:cubicBezTo>
                    <a:pt x="5506" y="16680"/>
                    <a:pt x="5455" y="16688"/>
                    <a:pt x="5404" y="16700"/>
                  </a:cubicBezTo>
                  <a:cubicBezTo>
                    <a:pt x="5458" y="16611"/>
                    <a:pt x="5514" y="16522"/>
                    <a:pt x="5567" y="16434"/>
                  </a:cubicBezTo>
                  <a:cubicBezTo>
                    <a:pt x="5987" y="15717"/>
                    <a:pt x="6400" y="14997"/>
                    <a:pt x="6771" y="14254"/>
                  </a:cubicBezTo>
                  <a:lnTo>
                    <a:pt x="6769" y="14254"/>
                  </a:lnTo>
                  <a:cubicBezTo>
                    <a:pt x="6853" y="14085"/>
                    <a:pt x="6853" y="13853"/>
                    <a:pt x="6817" y="13607"/>
                  </a:cubicBezTo>
                  <a:cubicBezTo>
                    <a:pt x="6830" y="11616"/>
                    <a:pt x="6830" y="9624"/>
                    <a:pt x="6820" y="7633"/>
                  </a:cubicBezTo>
                  <a:cubicBezTo>
                    <a:pt x="6840" y="7356"/>
                    <a:pt x="6835" y="7072"/>
                    <a:pt x="6841" y="6767"/>
                  </a:cubicBezTo>
                  <a:cubicBezTo>
                    <a:pt x="6864" y="5819"/>
                    <a:pt x="6877" y="4870"/>
                    <a:pt x="6845" y="3921"/>
                  </a:cubicBezTo>
                  <a:cubicBezTo>
                    <a:pt x="6828" y="3466"/>
                    <a:pt x="6802" y="3051"/>
                    <a:pt x="6654" y="2638"/>
                  </a:cubicBezTo>
                  <a:lnTo>
                    <a:pt x="6654" y="2638"/>
                  </a:lnTo>
                  <a:cubicBezTo>
                    <a:pt x="6927" y="2718"/>
                    <a:pt x="7228" y="2750"/>
                    <a:pt x="7528" y="2750"/>
                  </a:cubicBezTo>
                  <a:cubicBezTo>
                    <a:pt x="7955" y="2750"/>
                    <a:pt x="8382" y="2686"/>
                    <a:pt x="8733" y="2605"/>
                  </a:cubicBezTo>
                  <a:cubicBezTo>
                    <a:pt x="8925" y="2559"/>
                    <a:pt x="9112" y="2495"/>
                    <a:pt x="9290" y="2413"/>
                  </a:cubicBezTo>
                  <a:close/>
                  <a:moveTo>
                    <a:pt x="9416" y="16740"/>
                  </a:moveTo>
                  <a:cubicBezTo>
                    <a:pt x="9617" y="16740"/>
                    <a:pt x="9806" y="16835"/>
                    <a:pt x="9973" y="16967"/>
                  </a:cubicBezTo>
                  <a:cubicBezTo>
                    <a:pt x="10439" y="17874"/>
                    <a:pt x="10932" y="18771"/>
                    <a:pt x="11395" y="19667"/>
                  </a:cubicBezTo>
                  <a:cubicBezTo>
                    <a:pt x="11790" y="20435"/>
                    <a:pt x="12151" y="21225"/>
                    <a:pt x="12584" y="21973"/>
                  </a:cubicBezTo>
                  <a:cubicBezTo>
                    <a:pt x="13019" y="22723"/>
                    <a:pt x="13401" y="23335"/>
                    <a:pt x="13411" y="24116"/>
                  </a:cubicBezTo>
                  <a:cubicBezTo>
                    <a:pt x="13360" y="25605"/>
                    <a:pt x="10227" y="25988"/>
                    <a:pt x="9197" y="26056"/>
                  </a:cubicBezTo>
                  <a:lnTo>
                    <a:pt x="9195" y="26056"/>
                  </a:lnTo>
                  <a:cubicBezTo>
                    <a:pt x="8753" y="26086"/>
                    <a:pt x="8309" y="26102"/>
                    <a:pt x="7865" y="26102"/>
                  </a:cubicBezTo>
                  <a:cubicBezTo>
                    <a:pt x="7251" y="26102"/>
                    <a:pt x="6638" y="26071"/>
                    <a:pt x="6031" y="26001"/>
                  </a:cubicBezTo>
                  <a:cubicBezTo>
                    <a:pt x="5788" y="25951"/>
                    <a:pt x="5529" y="25906"/>
                    <a:pt x="5289" y="25892"/>
                  </a:cubicBezTo>
                  <a:cubicBezTo>
                    <a:pt x="4997" y="25842"/>
                    <a:pt x="4707" y="25784"/>
                    <a:pt x="4418" y="25710"/>
                  </a:cubicBezTo>
                  <a:cubicBezTo>
                    <a:pt x="3354" y="25441"/>
                    <a:pt x="1669" y="24762"/>
                    <a:pt x="1192" y="23606"/>
                  </a:cubicBezTo>
                  <a:cubicBezTo>
                    <a:pt x="1169" y="23392"/>
                    <a:pt x="1221" y="23161"/>
                    <a:pt x="1392" y="22909"/>
                  </a:cubicBezTo>
                  <a:cubicBezTo>
                    <a:pt x="1895" y="22154"/>
                    <a:pt x="2424" y="21412"/>
                    <a:pt x="2924" y="20656"/>
                  </a:cubicBezTo>
                  <a:cubicBezTo>
                    <a:pt x="3531" y="19741"/>
                    <a:pt x="4117" y="18811"/>
                    <a:pt x="4692" y="17876"/>
                  </a:cubicBezTo>
                  <a:cubicBezTo>
                    <a:pt x="5034" y="17590"/>
                    <a:pt x="5378" y="17321"/>
                    <a:pt x="5805" y="17321"/>
                  </a:cubicBezTo>
                  <a:cubicBezTo>
                    <a:pt x="5955" y="17321"/>
                    <a:pt x="6115" y="17354"/>
                    <a:pt x="6288" y="17431"/>
                  </a:cubicBezTo>
                  <a:cubicBezTo>
                    <a:pt x="6634" y="17586"/>
                    <a:pt x="7052" y="17829"/>
                    <a:pt x="7445" y="17829"/>
                  </a:cubicBezTo>
                  <a:cubicBezTo>
                    <a:pt x="7468" y="17829"/>
                    <a:pt x="7491" y="17828"/>
                    <a:pt x="7514" y="17827"/>
                  </a:cubicBezTo>
                  <a:cubicBezTo>
                    <a:pt x="7824" y="17802"/>
                    <a:pt x="8118" y="17753"/>
                    <a:pt x="8352" y="17526"/>
                  </a:cubicBezTo>
                  <a:cubicBezTo>
                    <a:pt x="8523" y="17362"/>
                    <a:pt x="8680" y="17188"/>
                    <a:pt x="8844" y="17019"/>
                  </a:cubicBezTo>
                  <a:cubicBezTo>
                    <a:pt x="9040" y="16819"/>
                    <a:pt x="9233" y="16740"/>
                    <a:pt x="9416" y="16740"/>
                  </a:cubicBezTo>
                  <a:close/>
                  <a:moveTo>
                    <a:pt x="8032" y="0"/>
                  </a:moveTo>
                  <a:cubicBezTo>
                    <a:pt x="7201" y="0"/>
                    <a:pt x="6352" y="259"/>
                    <a:pt x="5801" y="710"/>
                  </a:cubicBezTo>
                  <a:cubicBezTo>
                    <a:pt x="5506" y="952"/>
                    <a:pt x="5362" y="1248"/>
                    <a:pt x="5401" y="1550"/>
                  </a:cubicBezTo>
                  <a:cubicBezTo>
                    <a:pt x="5383" y="1657"/>
                    <a:pt x="5383" y="1764"/>
                    <a:pt x="5419" y="1859"/>
                  </a:cubicBezTo>
                  <a:cubicBezTo>
                    <a:pt x="5678" y="2533"/>
                    <a:pt x="6147" y="2681"/>
                    <a:pt x="6233" y="3525"/>
                  </a:cubicBezTo>
                  <a:cubicBezTo>
                    <a:pt x="6313" y="4327"/>
                    <a:pt x="6306" y="5140"/>
                    <a:pt x="6306" y="5947"/>
                  </a:cubicBezTo>
                  <a:cubicBezTo>
                    <a:pt x="6306" y="6140"/>
                    <a:pt x="6297" y="6340"/>
                    <a:pt x="6285" y="6540"/>
                  </a:cubicBezTo>
                  <a:lnTo>
                    <a:pt x="6285" y="6544"/>
                  </a:lnTo>
                  <a:lnTo>
                    <a:pt x="6285" y="6554"/>
                  </a:lnTo>
                  <a:cubicBezTo>
                    <a:pt x="6267" y="6911"/>
                    <a:pt x="6251" y="7274"/>
                    <a:pt x="6280" y="7625"/>
                  </a:cubicBezTo>
                  <a:cubicBezTo>
                    <a:pt x="6269" y="9454"/>
                    <a:pt x="6272" y="11283"/>
                    <a:pt x="6282" y="13112"/>
                  </a:cubicBezTo>
                  <a:cubicBezTo>
                    <a:pt x="6083" y="13906"/>
                    <a:pt x="5823" y="14618"/>
                    <a:pt x="5393" y="15368"/>
                  </a:cubicBezTo>
                  <a:cubicBezTo>
                    <a:pt x="4843" y="16327"/>
                    <a:pt x="4254" y="17265"/>
                    <a:pt x="3667" y="18204"/>
                  </a:cubicBezTo>
                  <a:cubicBezTo>
                    <a:pt x="2661" y="19815"/>
                    <a:pt x="1311" y="21367"/>
                    <a:pt x="490" y="23071"/>
                  </a:cubicBezTo>
                  <a:cubicBezTo>
                    <a:pt x="1" y="24086"/>
                    <a:pt x="1243" y="24984"/>
                    <a:pt x="1920" y="25489"/>
                  </a:cubicBezTo>
                  <a:cubicBezTo>
                    <a:pt x="2625" y="26015"/>
                    <a:pt x="3536" y="26391"/>
                    <a:pt x="4459" y="26524"/>
                  </a:cubicBezTo>
                  <a:cubicBezTo>
                    <a:pt x="5610" y="26859"/>
                    <a:pt x="6859" y="26972"/>
                    <a:pt x="8064" y="26972"/>
                  </a:cubicBezTo>
                  <a:cubicBezTo>
                    <a:pt x="8164" y="26972"/>
                    <a:pt x="8264" y="26972"/>
                    <a:pt x="8364" y="26970"/>
                  </a:cubicBezTo>
                  <a:cubicBezTo>
                    <a:pt x="8638" y="26985"/>
                    <a:pt x="8913" y="26992"/>
                    <a:pt x="9188" y="26992"/>
                  </a:cubicBezTo>
                  <a:cubicBezTo>
                    <a:pt x="9650" y="26992"/>
                    <a:pt x="10112" y="26971"/>
                    <a:pt x="10572" y="26929"/>
                  </a:cubicBezTo>
                  <a:cubicBezTo>
                    <a:pt x="11571" y="26834"/>
                    <a:pt x="12578" y="26595"/>
                    <a:pt x="13432" y="26053"/>
                  </a:cubicBezTo>
                  <a:cubicBezTo>
                    <a:pt x="13615" y="25937"/>
                    <a:pt x="13782" y="25797"/>
                    <a:pt x="13930" y="25640"/>
                  </a:cubicBezTo>
                  <a:cubicBezTo>
                    <a:pt x="14343" y="25459"/>
                    <a:pt x="14689" y="25180"/>
                    <a:pt x="14712" y="24674"/>
                  </a:cubicBezTo>
                  <a:cubicBezTo>
                    <a:pt x="14771" y="23417"/>
                    <a:pt x="13647" y="22179"/>
                    <a:pt x="13080" y="21127"/>
                  </a:cubicBezTo>
                  <a:cubicBezTo>
                    <a:pt x="11753" y="18663"/>
                    <a:pt x="10445" y="16157"/>
                    <a:pt x="9425" y="13553"/>
                  </a:cubicBezTo>
                  <a:cubicBezTo>
                    <a:pt x="9323" y="13182"/>
                    <a:pt x="9246" y="12805"/>
                    <a:pt x="9192" y="12425"/>
                  </a:cubicBezTo>
                  <a:cubicBezTo>
                    <a:pt x="9192" y="12077"/>
                    <a:pt x="9192" y="11726"/>
                    <a:pt x="9190" y="11378"/>
                  </a:cubicBezTo>
                  <a:cubicBezTo>
                    <a:pt x="9215" y="11337"/>
                    <a:pt x="9228" y="11289"/>
                    <a:pt x="9228" y="11242"/>
                  </a:cubicBezTo>
                  <a:cubicBezTo>
                    <a:pt x="9228" y="10003"/>
                    <a:pt x="9233" y="8766"/>
                    <a:pt x="9226" y="7528"/>
                  </a:cubicBezTo>
                  <a:cubicBezTo>
                    <a:pt x="9497" y="6058"/>
                    <a:pt x="8923" y="4373"/>
                    <a:pt x="9538" y="2974"/>
                  </a:cubicBezTo>
                  <a:cubicBezTo>
                    <a:pt x="9771" y="2443"/>
                    <a:pt x="10242" y="2064"/>
                    <a:pt x="10294" y="1555"/>
                  </a:cubicBezTo>
                  <a:cubicBezTo>
                    <a:pt x="10386" y="1309"/>
                    <a:pt x="10342" y="1034"/>
                    <a:pt x="10066" y="743"/>
                  </a:cubicBezTo>
                  <a:cubicBezTo>
                    <a:pt x="9580" y="229"/>
                    <a:pt x="8814" y="0"/>
                    <a:pt x="8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3948300" y="4325875"/>
              <a:ext cx="23775" cy="23925"/>
            </a:xfrm>
            <a:custGeom>
              <a:avLst/>
              <a:gdLst/>
              <a:ahLst/>
              <a:cxnLst/>
              <a:rect l="l" t="t" r="r" b="b"/>
              <a:pathLst>
                <a:path w="951" h="957" extrusionOk="0">
                  <a:moveTo>
                    <a:pt x="457" y="1"/>
                  </a:moveTo>
                  <a:cubicBezTo>
                    <a:pt x="377" y="1"/>
                    <a:pt x="293" y="30"/>
                    <a:pt x="217" y="92"/>
                  </a:cubicBezTo>
                  <a:cubicBezTo>
                    <a:pt x="5" y="264"/>
                    <a:pt x="0" y="614"/>
                    <a:pt x="189" y="806"/>
                  </a:cubicBezTo>
                  <a:cubicBezTo>
                    <a:pt x="289" y="908"/>
                    <a:pt x="405" y="956"/>
                    <a:pt x="522" y="956"/>
                  </a:cubicBezTo>
                  <a:cubicBezTo>
                    <a:pt x="633" y="956"/>
                    <a:pt x="745" y="913"/>
                    <a:pt x="847" y="832"/>
                  </a:cubicBezTo>
                  <a:cubicBezTo>
                    <a:pt x="948" y="752"/>
                    <a:pt x="950" y="586"/>
                    <a:pt x="893" y="482"/>
                  </a:cubicBezTo>
                  <a:cubicBezTo>
                    <a:pt x="865" y="433"/>
                    <a:pt x="835" y="386"/>
                    <a:pt x="801" y="343"/>
                  </a:cubicBezTo>
                  <a:cubicBezTo>
                    <a:pt x="791" y="309"/>
                    <a:pt x="786" y="273"/>
                    <a:pt x="773" y="238"/>
                  </a:cubicBezTo>
                  <a:cubicBezTo>
                    <a:pt x="713" y="84"/>
                    <a:pt x="591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3994400" y="4325875"/>
              <a:ext cx="12900" cy="12325"/>
            </a:xfrm>
            <a:custGeom>
              <a:avLst/>
              <a:gdLst/>
              <a:ahLst/>
              <a:cxnLst/>
              <a:rect l="l" t="t" r="r" b="b"/>
              <a:pathLst>
                <a:path w="516" h="493" extrusionOk="0">
                  <a:moveTo>
                    <a:pt x="228" y="0"/>
                  </a:moveTo>
                  <a:cubicBezTo>
                    <a:pt x="219" y="0"/>
                    <a:pt x="210" y="1"/>
                    <a:pt x="200" y="2"/>
                  </a:cubicBezTo>
                  <a:cubicBezTo>
                    <a:pt x="118" y="13"/>
                    <a:pt x="67" y="48"/>
                    <a:pt x="38" y="125"/>
                  </a:cubicBezTo>
                  <a:cubicBezTo>
                    <a:pt x="0" y="222"/>
                    <a:pt x="33" y="292"/>
                    <a:pt x="76" y="379"/>
                  </a:cubicBezTo>
                  <a:cubicBezTo>
                    <a:pt x="110" y="449"/>
                    <a:pt x="196" y="492"/>
                    <a:pt x="276" y="492"/>
                  </a:cubicBezTo>
                  <a:cubicBezTo>
                    <a:pt x="296" y="492"/>
                    <a:pt x="315" y="490"/>
                    <a:pt x="333" y="484"/>
                  </a:cubicBezTo>
                  <a:cubicBezTo>
                    <a:pt x="397" y="464"/>
                    <a:pt x="438" y="438"/>
                    <a:pt x="471" y="379"/>
                  </a:cubicBezTo>
                  <a:cubicBezTo>
                    <a:pt x="515" y="294"/>
                    <a:pt x="514" y="171"/>
                    <a:pt x="435" y="102"/>
                  </a:cubicBezTo>
                  <a:cubicBezTo>
                    <a:pt x="368" y="47"/>
                    <a:pt x="313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4015450" y="4303100"/>
              <a:ext cx="13825" cy="10300"/>
            </a:xfrm>
            <a:custGeom>
              <a:avLst/>
              <a:gdLst/>
              <a:ahLst/>
              <a:cxnLst/>
              <a:rect l="l" t="t" r="r" b="b"/>
              <a:pathLst>
                <a:path w="553" h="412" extrusionOk="0">
                  <a:moveTo>
                    <a:pt x="269" y="1"/>
                  </a:moveTo>
                  <a:cubicBezTo>
                    <a:pt x="126" y="1"/>
                    <a:pt x="0" y="163"/>
                    <a:pt x="88" y="308"/>
                  </a:cubicBezTo>
                  <a:cubicBezTo>
                    <a:pt x="95" y="316"/>
                    <a:pt x="101" y="326"/>
                    <a:pt x="106" y="335"/>
                  </a:cubicBezTo>
                  <a:cubicBezTo>
                    <a:pt x="131" y="376"/>
                    <a:pt x="179" y="411"/>
                    <a:pt x="231" y="411"/>
                  </a:cubicBezTo>
                  <a:cubicBezTo>
                    <a:pt x="233" y="411"/>
                    <a:pt x="235" y="411"/>
                    <a:pt x="238" y="411"/>
                  </a:cubicBezTo>
                  <a:lnTo>
                    <a:pt x="264" y="408"/>
                  </a:lnTo>
                  <a:cubicBezTo>
                    <a:pt x="457" y="390"/>
                    <a:pt x="553" y="137"/>
                    <a:pt x="367" y="29"/>
                  </a:cubicBezTo>
                  <a:cubicBezTo>
                    <a:pt x="335" y="9"/>
                    <a:pt x="301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4034300" y="4392025"/>
              <a:ext cx="20150" cy="22325"/>
            </a:xfrm>
            <a:custGeom>
              <a:avLst/>
              <a:gdLst/>
              <a:ahLst/>
              <a:cxnLst/>
              <a:rect l="l" t="t" r="r" b="b"/>
              <a:pathLst>
                <a:path w="806" h="893" extrusionOk="0">
                  <a:moveTo>
                    <a:pt x="424" y="0"/>
                  </a:moveTo>
                  <a:cubicBezTo>
                    <a:pt x="305" y="0"/>
                    <a:pt x="184" y="66"/>
                    <a:pt x="118" y="164"/>
                  </a:cubicBezTo>
                  <a:cubicBezTo>
                    <a:pt x="117" y="161"/>
                    <a:pt x="115" y="159"/>
                    <a:pt x="113" y="158"/>
                  </a:cubicBezTo>
                  <a:cubicBezTo>
                    <a:pt x="20" y="300"/>
                    <a:pt x="0" y="481"/>
                    <a:pt x="63" y="642"/>
                  </a:cubicBezTo>
                  <a:cubicBezTo>
                    <a:pt x="123" y="809"/>
                    <a:pt x="264" y="893"/>
                    <a:pt x="404" y="893"/>
                  </a:cubicBezTo>
                  <a:cubicBezTo>
                    <a:pt x="544" y="893"/>
                    <a:pt x="684" y="809"/>
                    <a:pt x="745" y="642"/>
                  </a:cubicBezTo>
                  <a:cubicBezTo>
                    <a:pt x="806" y="481"/>
                    <a:pt x="788" y="302"/>
                    <a:pt x="693" y="158"/>
                  </a:cubicBezTo>
                  <a:cubicBezTo>
                    <a:pt x="625" y="46"/>
                    <a:pt x="525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4014375" y="4428850"/>
              <a:ext cx="20150" cy="15600"/>
            </a:xfrm>
            <a:custGeom>
              <a:avLst/>
              <a:gdLst/>
              <a:ahLst/>
              <a:cxnLst/>
              <a:rect l="l" t="t" r="r" b="b"/>
              <a:pathLst>
                <a:path w="806" h="624" extrusionOk="0">
                  <a:moveTo>
                    <a:pt x="402" y="0"/>
                  </a:moveTo>
                  <a:cubicBezTo>
                    <a:pt x="0" y="0"/>
                    <a:pt x="0" y="624"/>
                    <a:pt x="402" y="624"/>
                  </a:cubicBezTo>
                  <a:cubicBezTo>
                    <a:pt x="804" y="624"/>
                    <a:pt x="805" y="0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4006000" y="4399950"/>
              <a:ext cx="13600" cy="11700"/>
            </a:xfrm>
            <a:custGeom>
              <a:avLst/>
              <a:gdLst/>
              <a:ahLst/>
              <a:cxnLst/>
              <a:rect l="l" t="t" r="r" b="b"/>
              <a:pathLst>
                <a:path w="544" h="468" extrusionOk="0">
                  <a:moveTo>
                    <a:pt x="318" y="1"/>
                  </a:moveTo>
                  <a:cubicBezTo>
                    <a:pt x="167" y="1"/>
                    <a:pt x="0" y="141"/>
                    <a:pt x="102" y="333"/>
                  </a:cubicBezTo>
                  <a:cubicBezTo>
                    <a:pt x="107" y="341"/>
                    <a:pt x="112" y="349"/>
                    <a:pt x="115" y="357"/>
                  </a:cubicBezTo>
                  <a:cubicBezTo>
                    <a:pt x="157" y="435"/>
                    <a:pt x="220" y="468"/>
                    <a:pt x="285" y="468"/>
                  </a:cubicBezTo>
                  <a:cubicBezTo>
                    <a:pt x="412" y="468"/>
                    <a:pt x="543" y="342"/>
                    <a:pt x="514" y="188"/>
                  </a:cubicBezTo>
                  <a:cubicBezTo>
                    <a:pt x="514" y="180"/>
                    <a:pt x="511" y="170"/>
                    <a:pt x="509" y="161"/>
                  </a:cubicBezTo>
                  <a:cubicBezTo>
                    <a:pt x="488" y="48"/>
                    <a:pt x="405" y="1"/>
                    <a:pt x="3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3896000" y="4401375"/>
              <a:ext cx="21025" cy="19500"/>
            </a:xfrm>
            <a:custGeom>
              <a:avLst/>
              <a:gdLst/>
              <a:ahLst/>
              <a:cxnLst/>
              <a:rect l="l" t="t" r="r" b="b"/>
              <a:pathLst>
                <a:path w="841" h="780" extrusionOk="0">
                  <a:moveTo>
                    <a:pt x="375" y="0"/>
                  </a:moveTo>
                  <a:cubicBezTo>
                    <a:pt x="145" y="0"/>
                    <a:pt x="1" y="230"/>
                    <a:pt x="34" y="460"/>
                  </a:cubicBezTo>
                  <a:cubicBezTo>
                    <a:pt x="45" y="522"/>
                    <a:pt x="68" y="583"/>
                    <a:pt x="99" y="638"/>
                  </a:cubicBezTo>
                  <a:cubicBezTo>
                    <a:pt x="148" y="733"/>
                    <a:pt x="246" y="780"/>
                    <a:pt x="345" y="780"/>
                  </a:cubicBezTo>
                  <a:cubicBezTo>
                    <a:pt x="421" y="780"/>
                    <a:pt x="498" y="752"/>
                    <a:pt x="554" y="697"/>
                  </a:cubicBezTo>
                  <a:cubicBezTo>
                    <a:pt x="582" y="670"/>
                    <a:pt x="609" y="643"/>
                    <a:pt x="637" y="619"/>
                  </a:cubicBezTo>
                  <a:cubicBezTo>
                    <a:pt x="841" y="432"/>
                    <a:pt x="732" y="84"/>
                    <a:pt x="478" y="15"/>
                  </a:cubicBezTo>
                  <a:cubicBezTo>
                    <a:pt x="442" y="5"/>
                    <a:pt x="407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3926550" y="4425950"/>
              <a:ext cx="16600" cy="16525"/>
            </a:xfrm>
            <a:custGeom>
              <a:avLst/>
              <a:gdLst/>
              <a:ahLst/>
              <a:cxnLst/>
              <a:rect l="l" t="t" r="r" b="b"/>
              <a:pathLst>
                <a:path w="664" h="661" extrusionOk="0">
                  <a:moveTo>
                    <a:pt x="355" y="0"/>
                  </a:moveTo>
                  <a:cubicBezTo>
                    <a:pt x="282" y="0"/>
                    <a:pt x="210" y="28"/>
                    <a:pt x="157" y="82"/>
                  </a:cubicBezTo>
                  <a:cubicBezTo>
                    <a:pt x="155" y="80"/>
                    <a:pt x="155" y="77"/>
                    <a:pt x="155" y="75"/>
                  </a:cubicBezTo>
                  <a:cubicBezTo>
                    <a:pt x="96" y="136"/>
                    <a:pt x="55" y="211"/>
                    <a:pt x="39" y="295"/>
                  </a:cubicBezTo>
                  <a:cubicBezTo>
                    <a:pt x="35" y="307"/>
                    <a:pt x="39" y="316"/>
                    <a:pt x="37" y="328"/>
                  </a:cubicBezTo>
                  <a:lnTo>
                    <a:pt x="37" y="330"/>
                  </a:lnTo>
                  <a:cubicBezTo>
                    <a:pt x="1" y="364"/>
                    <a:pt x="7" y="421"/>
                    <a:pt x="48" y="449"/>
                  </a:cubicBezTo>
                  <a:cubicBezTo>
                    <a:pt x="88" y="577"/>
                    <a:pt x="209" y="660"/>
                    <a:pt x="334" y="660"/>
                  </a:cubicBezTo>
                  <a:cubicBezTo>
                    <a:pt x="422" y="660"/>
                    <a:pt x="512" y="618"/>
                    <a:pt x="575" y="520"/>
                  </a:cubicBezTo>
                  <a:cubicBezTo>
                    <a:pt x="634" y="426"/>
                    <a:pt x="664" y="308"/>
                    <a:pt x="626" y="200"/>
                  </a:cubicBezTo>
                  <a:cubicBezTo>
                    <a:pt x="577" y="64"/>
                    <a:pt x="465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3920900" y="4386775"/>
              <a:ext cx="19125" cy="18225"/>
            </a:xfrm>
            <a:custGeom>
              <a:avLst/>
              <a:gdLst/>
              <a:ahLst/>
              <a:cxnLst/>
              <a:rect l="l" t="t" r="r" b="b"/>
              <a:pathLst>
                <a:path w="765" h="729" extrusionOk="0">
                  <a:moveTo>
                    <a:pt x="363" y="0"/>
                  </a:moveTo>
                  <a:cubicBezTo>
                    <a:pt x="221" y="0"/>
                    <a:pt x="76" y="82"/>
                    <a:pt x="50" y="230"/>
                  </a:cubicBezTo>
                  <a:cubicBezTo>
                    <a:pt x="46" y="253"/>
                    <a:pt x="42" y="276"/>
                    <a:pt x="38" y="297"/>
                  </a:cubicBezTo>
                  <a:cubicBezTo>
                    <a:pt x="1" y="512"/>
                    <a:pt x="128" y="729"/>
                    <a:pt x="366" y="729"/>
                  </a:cubicBezTo>
                  <a:cubicBezTo>
                    <a:pt x="640" y="725"/>
                    <a:pt x="765" y="441"/>
                    <a:pt x="658" y="217"/>
                  </a:cubicBezTo>
                  <a:lnTo>
                    <a:pt x="629" y="154"/>
                  </a:lnTo>
                  <a:cubicBezTo>
                    <a:pt x="580" y="49"/>
                    <a:pt x="472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926025" y="3780225"/>
              <a:ext cx="23250" cy="23950"/>
            </a:xfrm>
            <a:custGeom>
              <a:avLst/>
              <a:gdLst/>
              <a:ahLst/>
              <a:cxnLst/>
              <a:rect l="l" t="t" r="r" b="b"/>
              <a:pathLst>
                <a:path w="930" h="958" extrusionOk="0">
                  <a:moveTo>
                    <a:pt x="212" y="1"/>
                  </a:moveTo>
                  <a:cubicBezTo>
                    <a:pt x="179" y="1"/>
                    <a:pt x="146" y="5"/>
                    <a:pt x="114" y="15"/>
                  </a:cubicBezTo>
                  <a:cubicBezTo>
                    <a:pt x="56" y="33"/>
                    <a:pt x="1" y="92"/>
                    <a:pt x="6" y="158"/>
                  </a:cubicBezTo>
                  <a:cubicBezTo>
                    <a:pt x="24" y="361"/>
                    <a:pt x="143" y="583"/>
                    <a:pt x="255" y="750"/>
                  </a:cubicBezTo>
                  <a:cubicBezTo>
                    <a:pt x="298" y="814"/>
                    <a:pt x="469" y="957"/>
                    <a:pt x="593" y="957"/>
                  </a:cubicBezTo>
                  <a:cubicBezTo>
                    <a:pt x="627" y="957"/>
                    <a:pt x="658" y="946"/>
                    <a:pt x="681" y="919"/>
                  </a:cubicBezTo>
                  <a:cubicBezTo>
                    <a:pt x="929" y="628"/>
                    <a:pt x="590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3977575" y="3770275"/>
              <a:ext cx="14550" cy="20225"/>
            </a:xfrm>
            <a:custGeom>
              <a:avLst/>
              <a:gdLst/>
              <a:ahLst/>
              <a:cxnLst/>
              <a:rect l="l" t="t" r="r" b="b"/>
              <a:pathLst>
                <a:path w="582" h="809" extrusionOk="0">
                  <a:moveTo>
                    <a:pt x="229" y="1"/>
                  </a:moveTo>
                  <a:cubicBezTo>
                    <a:pt x="161" y="1"/>
                    <a:pt x="97" y="40"/>
                    <a:pt x="73" y="120"/>
                  </a:cubicBezTo>
                  <a:cubicBezTo>
                    <a:pt x="1" y="353"/>
                    <a:pt x="28" y="666"/>
                    <a:pt x="256" y="800"/>
                  </a:cubicBezTo>
                  <a:cubicBezTo>
                    <a:pt x="266" y="806"/>
                    <a:pt x="277" y="809"/>
                    <a:pt x="287" y="809"/>
                  </a:cubicBezTo>
                  <a:cubicBezTo>
                    <a:pt x="298" y="809"/>
                    <a:pt x="308" y="806"/>
                    <a:pt x="317" y="800"/>
                  </a:cubicBezTo>
                  <a:cubicBezTo>
                    <a:pt x="581" y="644"/>
                    <a:pt x="578" y="231"/>
                    <a:pt x="352" y="46"/>
                  </a:cubicBezTo>
                  <a:cubicBezTo>
                    <a:pt x="315" y="16"/>
                    <a:pt x="271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4013125" y="3755925"/>
              <a:ext cx="23175" cy="37500"/>
            </a:xfrm>
            <a:custGeom>
              <a:avLst/>
              <a:gdLst/>
              <a:ahLst/>
              <a:cxnLst/>
              <a:rect l="l" t="t" r="r" b="b"/>
              <a:pathLst>
                <a:path w="927" h="1500" extrusionOk="0">
                  <a:moveTo>
                    <a:pt x="723" y="1"/>
                  </a:moveTo>
                  <a:cubicBezTo>
                    <a:pt x="692" y="1"/>
                    <a:pt x="661" y="12"/>
                    <a:pt x="637" y="39"/>
                  </a:cubicBezTo>
                  <a:cubicBezTo>
                    <a:pt x="347" y="365"/>
                    <a:pt x="1" y="1005"/>
                    <a:pt x="235" y="1427"/>
                  </a:cubicBezTo>
                  <a:cubicBezTo>
                    <a:pt x="263" y="1476"/>
                    <a:pt x="312" y="1500"/>
                    <a:pt x="362" y="1500"/>
                  </a:cubicBezTo>
                  <a:cubicBezTo>
                    <a:pt x="401" y="1500"/>
                    <a:pt x="441" y="1485"/>
                    <a:pt x="472" y="1458"/>
                  </a:cubicBezTo>
                  <a:cubicBezTo>
                    <a:pt x="664" y="1286"/>
                    <a:pt x="719" y="1069"/>
                    <a:pt x="788" y="826"/>
                  </a:cubicBezTo>
                  <a:cubicBezTo>
                    <a:pt x="857" y="580"/>
                    <a:pt x="926" y="347"/>
                    <a:pt x="854" y="96"/>
                  </a:cubicBezTo>
                  <a:cubicBezTo>
                    <a:pt x="837" y="39"/>
                    <a:pt x="780" y="1"/>
                    <a:pt x="7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4067750" y="3774625"/>
              <a:ext cx="21425" cy="26000"/>
            </a:xfrm>
            <a:custGeom>
              <a:avLst/>
              <a:gdLst/>
              <a:ahLst/>
              <a:cxnLst/>
              <a:rect l="l" t="t" r="r" b="b"/>
              <a:pathLst>
                <a:path w="857" h="1040" extrusionOk="0">
                  <a:moveTo>
                    <a:pt x="634" y="0"/>
                  </a:moveTo>
                  <a:cubicBezTo>
                    <a:pt x="614" y="0"/>
                    <a:pt x="592" y="4"/>
                    <a:pt x="567" y="11"/>
                  </a:cubicBezTo>
                  <a:cubicBezTo>
                    <a:pt x="413" y="59"/>
                    <a:pt x="311" y="274"/>
                    <a:pt x="214" y="393"/>
                  </a:cubicBezTo>
                  <a:cubicBezTo>
                    <a:pt x="73" y="569"/>
                    <a:pt x="1" y="761"/>
                    <a:pt x="19" y="986"/>
                  </a:cubicBezTo>
                  <a:cubicBezTo>
                    <a:pt x="22" y="1012"/>
                    <a:pt x="43" y="1039"/>
                    <a:pt x="71" y="1039"/>
                  </a:cubicBezTo>
                  <a:cubicBezTo>
                    <a:pt x="76" y="1039"/>
                    <a:pt x="81" y="1038"/>
                    <a:pt x="86" y="1036"/>
                  </a:cubicBezTo>
                  <a:cubicBezTo>
                    <a:pt x="365" y="925"/>
                    <a:pt x="564" y="831"/>
                    <a:pt x="719" y="556"/>
                  </a:cubicBezTo>
                  <a:cubicBezTo>
                    <a:pt x="786" y="437"/>
                    <a:pt x="856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3984350" y="4195225"/>
              <a:ext cx="17525" cy="13825"/>
            </a:xfrm>
            <a:custGeom>
              <a:avLst/>
              <a:gdLst/>
              <a:ahLst/>
              <a:cxnLst/>
              <a:rect l="l" t="t" r="r" b="b"/>
              <a:pathLst>
                <a:path w="701" h="553" extrusionOk="0">
                  <a:moveTo>
                    <a:pt x="334" y="0"/>
                  </a:moveTo>
                  <a:cubicBezTo>
                    <a:pt x="252" y="0"/>
                    <a:pt x="173" y="40"/>
                    <a:pt x="125" y="118"/>
                  </a:cubicBezTo>
                  <a:cubicBezTo>
                    <a:pt x="122" y="126"/>
                    <a:pt x="117" y="134"/>
                    <a:pt x="112" y="143"/>
                  </a:cubicBezTo>
                  <a:cubicBezTo>
                    <a:pt x="0" y="328"/>
                    <a:pt x="152" y="552"/>
                    <a:pt x="348" y="552"/>
                  </a:cubicBezTo>
                  <a:cubicBezTo>
                    <a:pt x="371" y="552"/>
                    <a:pt x="395" y="549"/>
                    <a:pt x="419" y="543"/>
                  </a:cubicBezTo>
                  <a:cubicBezTo>
                    <a:pt x="638" y="484"/>
                    <a:pt x="701" y="152"/>
                    <a:pt x="486" y="44"/>
                  </a:cubicBezTo>
                  <a:cubicBezTo>
                    <a:pt x="476" y="39"/>
                    <a:pt x="468" y="34"/>
                    <a:pt x="460" y="31"/>
                  </a:cubicBezTo>
                  <a:cubicBezTo>
                    <a:pt x="419" y="11"/>
                    <a:pt x="37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3985300" y="4162625"/>
              <a:ext cx="14975" cy="11375"/>
            </a:xfrm>
            <a:custGeom>
              <a:avLst/>
              <a:gdLst/>
              <a:ahLst/>
              <a:cxnLst/>
              <a:rect l="l" t="t" r="r" b="b"/>
              <a:pathLst>
                <a:path w="599" h="455" extrusionOk="0">
                  <a:moveTo>
                    <a:pt x="192" y="1"/>
                  </a:moveTo>
                  <a:cubicBezTo>
                    <a:pt x="96" y="1"/>
                    <a:pt x="11" y="59"/>
                    <a:pt x="7" y="213"/>
                  </a:cubicBezTo>
                  <a:cubicBezTo>
                    <a:pt x="7" y="228"/>
                    <a:pt x="7" y="244"/>
                    <a:pt x="5" y="261"/>
                  </a:cubicBezTo>
                  <a:cubicBezTo>
                    <a:pt x="1" y="382"/>
                    <a:pt x="103" y="455"/>
                    <a:pt x="211" y="455"/>
                  </a:cubicBezTo>
                  <a:cubicBezTo>
                    <a:pt x="225" y="455"/>
                    <a:pt x="240" y="454"/>
                    <a:pt x="254" y="451"/>
                  </a:cubicBezTo>
                  <a:cubicBezTo>
                    <a:pt x="292" y="444"/>
                    <a:pt x="318" y="441"/>
                    <a:pt x="340" y="410"/>
                  </a:cubicBezTo>
                  <a:cubicBezTo>
                    <a:pt x="340" y="408"/>
                    <a:pt x="340" y="407"/>
                    <a:pt x="340" y="405"/>
                  </a:cubicBezTo>
                  <a:cubicBezTo>
                    <a:pt x="598" y="222"/>
                    <a:pt x="37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3991025" y="4095650"/>
              <a:ext cx="9050" cy="8075"/>
            </a:xfrm>
            <a:custGeom>
              <a:avLst/>
              <a:gdLst/>
              <a:ahLst/>
              <a:cxnLst/>
              <a:rect l="l" t="t" r="r" b="b"/>
              <a:pathLst>
                <a:path w="362" h="323" extrusionOk="0">
                  <a:moveTo>
                    <a:pt x="186" y="1"/>
                  </a:moveTo>
                  <a:cubicBezTo>
                    <a:pt x="147" y="1"/>
                    <a:pt x="107" y="16"/>
                    <a:pt x="78" y="46"/>
                  </a:cubicBezTo>
                  <a:cubicBezTo>
                    <a:pt x="1" y="120"/>
                    <a:pt x="60" y="175"/>
                    <a:pt x="56" y="256"/>
                  </a:cubicBezTo>
                  <a:cubicBezTo>
                    <a:pt x="56" y="294"/>
                    <a:pt x="87" y="322"/>
                    <a:pt x="122" y="322"/>
                  </a:cubicBezTo>
                  <a:cubicBezTo>
                    <a:pt x="128" y="322"/>
                    <a:pt x="134" y="321"/>
                    <a:pt x="140" y="320"/>
                  </a:cubicBezTo>
                  <a:cubicBezTo>
                    <a:pt x="209" y="297"/>
                    <a:pt x="278" y="303"/>
                    <a:pt x="319" y="231"/>
                  </a:cubicBezTo>
                  <a:cubicBezTo>
                    <a:pt x="362" y="157"/>
                    <a:pt x="337" y="64"/>
                    <a:pt x="263" y="21"/>
                  </a:cubicBezTo>
                  <a:cubicBezTo>
                    <a:pt x="239" y="8"/>
                    <a:pt x="213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3764225" y="3921725"/>
              <a:ext cx="64725" cy="348950"/>
            </a:xfrm>
            <a:custGeom>
              <a:avLst/>
              <a:gdLst/>
              <a:ahLst/>
              <a:cxnLst/>
              <a:rect l="l" t="t" r="r" b="b"/>
              <a:pathLst>
                <a:path w="2589" h="13958" extrusionOk="0">
                  <a:moveTo>
                    <a:pt x="1175" y="1"/>
                  </a:moveTo>
                  <a:cubicBezTo>
                    <a:pt x="1093" y="1"/>
                    <a:pt x="1012" y="38"/>
                    <a:pt x="969" y="120"/>
                  </a:cubicBezTo>
                  <a:cubicBezTo>
                    <a:pt x="600" y="817"/>
                    <a:pt x="219" y="1506"/>
                    <a:pt x="18" y="2270"/>
                  </a:cubicBezTo>
                  <a:cubicBezTo>
                    <a:pt x="1" y="2329"/>
                    <a:pt x="52" y="2382"/>
                    <a:pt x="105" y="2382"/>
                  </a:cubicBezTo>
                  <a:cubicBezTo>
                    <a:pt x="125" y="2382"/>
                    <a:pt x="146" y="2374"/>
                    <a:pt x="164" y="2356"/>
                  </a:cubicBezTo>
                  <a:cubicBezTo>
                    <a:pt x="556" y="1932"/>
                    <a:pt x="848" y="1447"/>
                    <a:pt x="1110" y="941"/>
                  </a:cubicBezTo>
                  <a:cubicBezTo>
                    <a:pt x="1251" y="1734"/>
                    <a:pt x="1199" y="2605"/>
                    <a:pt x="1227" y="3381"/>
                  </a:cubicBezTo>
                  <a:cubicBezTo>
                    <a:pt x="1261" y="4455"/>
                    <a:pt x="1309" y="5526"/>
                    <a:pt x="1381" y="6598"/>
                  </a:cubicBezTo>
                  <a:cubicBezTo>
                    <a:pt x="1545" y="9037"/>
                    <a:pt x="1607" y="11489"/>
                    <a:pt x="1853" y="13920"/>
                  </a:cubicBezTo>
                  <a:cubicBezTo>
                    <a:pt x="1853" y="13945"/>
                    <a:pt x="1872" y="13957"/>
                    <a:pt x="1890" y="13957"/>
                  </a:cubicBezTo>
                  <a:cubicBezTo>
                    <a:pt x="1909" y="13957"/>
                    <a:pt x="1927" y="13945"/>
                    <a:pt x="1927" y="13920"/>
                  </a:cubicBezTo>
                  <a:cubicBezTo>
                    <a:pt x="2091" y="11488"/>
                    <a:pt x="1893" y="9030"/>
                    <a:pt x="1776" y="6598"/>
                  </a:cubicBezTo>
                  <a:cubicBezTo>
                    <a:pt x="1696" y="4910"/>
                    <a:pt x="1838" y="3063"/>
                    <a:pt x="1623" y="1342"/>
                  </a:cubicBezTo>
                  <a:lnTo>
                    <a:pt x="1623" y="1342"/>
                  </a:lnTo>
                  <a:cubicBezTo>
                    <a:pt x="1866" y="1675"/>
                    <a:pt x="2155" y="1972"/>
                    <a:pt x="2481" y="2224"/>
                  </a:cubicBezTo>
                  <a:cubicBezTo>
                    <a:pt x="2495" y="2235"/>
                    <a:pt x="2509" y="2239"/>
                    <a:pt x="2523" y="2239"/>
                  </a:cubicBezTo>
                  <a:cubicBezTo>
                    <a:pt x="2558" y="2239"/>
                    <a:pt x="2588" y="2210"/>
                    <a:pt x="2580" y="2165"/>
                  </a:cubicBezTo>
                  <a:cubicBezTo>
                    <a:pt x="2493" y="1709"/>
                    <a:pt x="2265" y="1394"/>
                    <a:pt x="1991" y="1028"/>
                  </a:cubicBezTo>
                  <a:cubicBezTo>
                    <a:pt x="1820" y="802"/>
                    <a:pt x="1665" y="387"/>
                    <a:pt x="1422" y="190"/>
                  </a:cubicBezTo>
                  <a:cubicBezTo>
                    <a:pt x="1420" y="187"/>
                    <a:pt x="1420" y="182"/>
                    <a:pt x="1418" y="179"/>
                  </a:cubicBezTo>
                  <a:cubicBezTo>
                    <a:pt x="1390" y="65"/>
                    <a:pt x="1282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3607825" y="4073975"/>
              <a:ext cx="59450" cy="73850"/>
            </a:xfrm>
            <a:custGeom>
              <a:avLst/>
              <a:gdLst/>
              <a:ahLst/>
              <a:cxnLst/>
              <a:rect l="l" t="t" r="r" b="b"/>
              <a:pathLst>
                <a:path w="2378" h="2954" extrusionOk="0">
                  <a:moveTo>
                    <a:pt x="1570" y="1"/>
                  </a:moveTo>
                  <a:cubicBezTo>
                    <a:pt x="1420" y="1"/>
                    <a:pt x="1261" y="59"/>
                    <a:pt x="1141" y="132"/>
                  </a:cubicBezTo>
                  <a:cubicBezTo>
                    <a:pt x="765" y="360"/>
                    <a:pt x="525" y="777"/>
                    <a:pt x="361" y="1169"/>
                  </a:cubicBezTo>
                  <a:cubicBezTo>
                    <a:pt x="1" y="2035"/>
                    <a:pt x="297" y="2953"/>
                    <a:pt x="1293" y="2953"/>
                  </a:cubicBezTo>
                  <a:cubicBezTo>
                    <a:pt x="1334" y="2953"/>
                    <a:pt x="1376" y="2952"/>
                    <a:pt x="1420" y="2949"/>
                  </a:cubicBezTo>
                  <a:cubicBezTo>
                    <a:pt x="1721" y="2926"/>
                    <a:pt x="2118" y="2853"/>
                    <a:pt x="2268" y="2558"/>
                  </a:cubicBezTo>
                  <a:cubicBezTo>
                    <a:pt x="2377" y="2342"/>
                    <a:pt x="2126" y="2269"/>
                    <a:pt x="1955" y="2269"/>
                  </a:cubicBezTo>
                  <a:cubicBezTo>
                    <a:pt x="1944" y="2269"/>
                    <a:pt x="1933" y="2269"/>
                    <a:pt x="1923" y="2269"/>
                  </a:cubicBezTo>
                  <a:cubicBezTo>
                    <a:pt x="1693" y="2282"/>
                    <a:pt x="1373" y="2414"/>
                    <a:pt x="1108" y="2414"/>
                  </a:cubicBezTo>
                  <a:cubicBezTo>
                    <a:pt x="912" y="2414"/>
                    <a:pt x="746" y="2342"/>
                    <a:pt x="668" y="2094"/>
                  </a:cubicBezTo>
                  <a:cubicBezTo>
                    <a:pt x="464" y="1445"/>
                    <a:pt x="988" y="212"/>
                    <a:pt x="1741" y="212"/>
                  </a:cubicBezTo>
                  <a:cubicBezTo>
                    <a:pt x="1785" y="212"/>
                    <a:pt x="1830" y="217"/>
                    <a:pt x="1876" y="225"/>
                  </a:cubicBezTo>
                  <a:cubicBezTo>
                    <a:pt x="1878" y="226"/>
                    <a:pt x="1880" y="226"/>
                    <a:pt x="1882" y="226"/>
                  </a:cubicBezTo>
                  <a:cubicBezTo>
                    <a:pt x="1908" y="226"/>
                    <a:pt x="1932" y="200"/>
                    <a:pt x="1915" y="175"/>
                  </a:cubicBezTo>
                  <a:cubicBezTo>
                    <a:pt x="1831" y="48"/>
                    <a:pt x="1704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3671225" y="4072950"/>
              <a:ext cx="69550" cy="74550"/>
            </a:xfrm>
            <a:custGeom>
              <a:avLst/>
              <a:gdLst/>
              <a:ahLst/>
              <a:cxnLst/>
              <a:rect l="l" t="t" r="r" b="b"/>
              <a:pathLst>
                <a:path w="2782" h="2982" extrusionOk="0">
                  <a:moveTo>
                    <a:pt x="1364" y="494"/>
                  </a:moveTo>
                  <a:cubicBezTo>
                    <a:pt x="1742" y="494"/>
                    <a:pt x="2085" y="951"/>
                    <a:pt x="2125" y="1369"/>
                  </a:cubicBezTo>
                  <a:cubicBezTo>
                    <a:pt x="2177" y="1943"/>
                    <a:pt x="1666" y="2455"/>
                    <a:pt x="1213" y="2496"/>
                  </a:cubicBezTo>
                  <a:cubicBezTo>
                    <a:pt x="995" y="2299"/>
                    <a:pt x="752" y="2074"/>
                    <a:pt x="668" y="1802"/>
                  </a:cubicBezTo>
                  <a:cubicBezTo>
                    <a:pt x="565" y="1461"/>
                    <a:pt x="695" y="1013"/>
                    <a:pt x="913" y="744"/>
                  </a:cubicBezTo>
                  <a:cubicBezTo>
                    <a:pt x="1057" y="567"/>
                    <a:pt x="1213" y="494"/>
                    <a:pt x="1364" y="494"/>
                  </a:cubicBezTo>
                  <a:close/>
                  <a:moveTo>
                    <a:pt x="1386" y="0"/>
                  </a:moveTo>
                  <a:cubicBezTo>
                    <a:pt x="1066" y="0"/>
                    <a:pt x="743" y="137"/>
                    <a:pt x="494" y="440"/>
                  </a:cubicBezTo>
                  <a:cubicBezTo>
                    <a:pt x="40" y="995"/>
                    <a:pt x="1" y="2069"/>
                    <a:pt x="506" y="2534"/>
                  </a:cubicBezTo>
                  <a:cubicBezTo>
                    <a:pt x="539" y="2629"/>
                    <a:pt x="593" y="2714"/>
                    <a:pt x="663" y="2785"/>
                  </a:cubicBezTo>
                  <a:cubicBezTo>
                    <a:pt x="808" y="2930"/>
                    <a:pt x="1003" y="2982"/>
                    <a:pt x="1200" y="2982"/>
                  </a:cubicBezTo>
                  <a:cubicBezTo>
                    <a:pt x="1318" y="2982"/>
                    <a:pt x="1436" y="2964"/>
                    <a:pt x="1544" y="2935"/>
                  </a:cubicBezTo>
                  <a:cubicBezTo>
                    <a:pt x="2397" y="2709"/>
                    <a:pt x="2781" y="1787"/>
                    <a:pt x="2583" y="983"/>
                  </a:cubicBezTo>
                  <a:cubicBezTo>
                    <a:pt x="2432" y="375"/>
                    <a:pt x="1914" y="0"/>
                    <a:pt x="1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3738650" y="4127750"/>
              <a:ext cx="30950" cy="43500"/>
            </a:xfrm>
            <a:custGeom>
              <a:avLst/>
              <a:gdLst/>
              <a:ahLst/>
              <a:cxnLst/>
              <a:rect l="l" t="t" r="r" b="b"/>
              <a:pathLst>
                <a:path w="1238" h="1740" extrusionOk="0">
                  <a:moveTo>
                    <a:pt x="640" y="0"/>
                  </a:moveTo>
                  <a:cubicBezTo>
                    <a:pt x="529" y="0"/>
                    <a:pt x="117" y="179"/>
                    <a:pt x="270" y="350"/>
                  </a:cubicBezTo>
                  <a:cubicBezTo>
                    <a:pt x="309" y="395"/>
                    <a:pt x="375" y="402"/>
                    <a:pt x="444" y="402"/>
                  </a:cubicBezTo>
                  <a:cubicBezTo>
                    <a:pt x="478" y="402"/>
                    <a:pt x="512" y="400"/>
                    <a:pt x="545" y="400"/>
                  </a:cubicBezTo>
                  <a:cubicBezTo>
                    <a:pt x="577" y="400"/>
                    <a:pt x="608" y="402"/>
                    <a:pt x="634" y="409"/>
                  </a:cubicBezTo>
                  <a:cubicBezTo>
                    <a:pt x="662" y="417"/>
                    <a:pt x="581" y="573"/>
                    <a:pt x="553" y="622"/>
                  </a:cubicBezTo>
                  <a:cubicBezTo>
                    <a:pt x="411" y="875"/>
                    <a:pt x="215" y="1088"/>
                    <a:pt x="56" y="1331"/>
                  </a:cubicBezTo>
                  <a:cubicBezTo>
                    <a:pt x="0" y="1416"/>
                    <a:pt x="33" y="1562"/>
                    <a:pt x="128" y="1605"/>
                  </a:cubicBezTo>
                  <a:cubicBezTo>
                    <a:pt x="309" y="1688"/>
                    <a:pt x="483" y="1736"/>
                    <a:pt x="683" y="1739"/>
                  </a:cubicBezTo>
                  <a:cubicBezTo>
                    <a:pt x="687" y="1739"/>
                    <a:pt x="691" y="1739"/>
                    <a:pt x="695" y="1739"/>
                  </a:cubicBezTo>
                  <a:cubicBezTo>
                    <a:pt x="898" y="1739"/>
                    <a:pt x="1019" y="1660"/>
                    <a:pt x="1195" y="1562"/>
                  </a:cubicBezTo>
                  <a:cubicBezTo>
                    <a:pt x="1237" y="1537"/>
                    <a:pt x="1237" y="1477"/>
                    <a:pt x="1195" y="1450"/>
                  </a:cubicBezTo>
                  <a:cubicBezTo>
                    <a:pt x="1096" y="1401"/>
                    <a:pt x="959" y="1311"/>
                    <a:pt x="845" y="1311"/>
                  </a:cubicBezTo>
                  <a:cubicBezTo>
                    <a:pt x="784" y="1311"/>
                    <a:pt x="717" y="1314"/>
                    <a:pt x="649" y="1314"/>
                  </a:cubicBezTo>
                  <a:cubicBezTo>
                    <a:pt x="626" y="1314"/>
                    <a:pt x="604" y="1313"/>
                    <a:pt x="581" y="1313"/>
                  </a:cubicBezTo>
                  <a:cubicBezTo>
                    <a:pt x="808" y="1045"/>
                    <a:pt x="1049" y="766"/>
                    <a:pt x="1059" y="410"/>
                  </a:cubicBezTo>
                  <a:cubicBezTo>
                    <a:pt x="1063" y="191"/>
                    <a:pt x="85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485000" y="4171375"/>
              <a:ext cx="1274100" cy="780725"/>
            </a:xfrm>
            <a:custGeom>
              <a:avLst/>
              <a:gdLst/>
              <a:ahLst/>
              <a:cxnLst/>
              <a:rect l="l" t="t" r="r" b="b"/>
              <a:pathLst>
                <a:path w="50964" h="31229" extrusionOk="0">
                  <a:moveTo>
                    <a:pt x="13596" y="5695"/>
                  </a:moveTo>
                  <a:cubicBezTo>
                    <a:pt x="13806" y="6681"/>
                    <a:pt x="13895" y="7712"/>
                    <a:pt x="13941" y="8710"/>
                  </a:cubicBezTo>
                  <a:cubicBezTo>
                    <a:pt x="13517" y="8890"/>
                    <a:pt x="13097" y="9090"/>
                    <a:pt x="12682" y="9297"/>
                  </a:cubicBezTo>
                  <a:cubicBezTo>
                    <a:pt x="12692" y="9240"/>
                    <a:pt x="12704" y="9177"/>
                    <a:pt x="12717" y="9108"/>
                  </a:cubicBezTo>
                  <a:cubicBezTo>
                    <a:pt x="12851" y="8464"/>
                    <a:pt x="12958" y="7814"/>
                    <a:pt x="13096" y="7169"/>
                  </a:cubicBezTo>
                  <a:cubicBezTo>
                    <a:pt x="13183" y="6767"/>
                    <a:pt x="13452" y="6223"/>
                    <a:pt x="13596" y="5695"/>
                  </a:cubicBezTo>
                  <a:close/>
                  <a:moveTo>
                    <a:pt x="12115" y="2401"/>
                  </a:moveTo>
                  <a:lnTo>
                    <a:pt x="12115" y="2401"/>
                  </a:lnTo>
                  <a:cubicBezTo>
                    <a:pt x="12687" y="3081"/>
                    <a:pt x="13076" y="3880"/>
                    <a:pt x="13345" y="4735"/>
                  </a:cubicBezTo>
                  <a:cubicBezTo>
                    <a:pt x="13083" y="5572"/>
                    <a:pt x="12832" y="6464"/>
                    <a:pt x="12633" y="7310"/>
                  </a:cubicBezTo>
                  <a:cubicBezTo>
                    <a:pt x="12502" y="7867"/>
                    <a:pt x="12397" y="8429"/>
                    <a:pt x="12272" y="8987"/>
                  </a:cubicBezTo>
                  <a:lnTo>
                    <a:pt x="12272" y="8985"/>
                  </a:lnTo>
                  <a:cubicBezTo>
                    <a:pt x="12220" y="9220"/>
                    <a:pt x="12133" y="9384"/>
                    <a:pt x="12164" y="9559"/>
                  </a:cubicBezTo>
                  <a:cubicBezTo>
                    <a:pt x="11805" y="9746"/>
                    <a:pt x="11447" y="9937"/>
                    <a:pt x="11095" y="10129"/>
                  </a:cubicBezTo>
                  <a:cubicBezTo>
                    <a:pt x="11378" y="9384"/>
                    <a:pt x="11349" y="8167"/>
                    <a:pt x="11396" y="7671"/>
                  </a:cubicBezTo>
                  <a:cubicBezTo>
                    <a:pt x="11555" y="6003"/>
                    <a:pt x="12394" y="4085"/>
                    <a:pt x="12115" y="2401"/>
                  </a:cubicBezTo>
                  <a:close/>
                  <a:moveTo>
                    <a:pt x="10586" y="1144"/>
                  </a:moveTo>
                  <a:lnTo>
                    <a:pt x="10586" y="1144"/>
                  </a:lnTo>
                  <a:cubicBezTo>
                    <a:pt x="10734" y="1226"/>
                    <a:pt x="10881" y="1313"/>
                    <a:pt x="11027" y="1413"/>
                  </a:cubicBezTo>
                  <a:cubicBezTo>
                    <a:pt x="11354" y="1638"/>
                    <a:pt x="11654" y="1897"/>
                    <a:pt x="11923" y="2187"/>
                  </a:cubicBezTo>
                  <a:cubicBezTo>
                    <a:pt x="11910" y="2199"/>
                    <a:pt x="11900" y="2214"/>
                    <a:pt x="11893" y="2228"/>
                  </a:cubicBezTo>
                  <a:cubicBezTo>
                    <a:pt x="11674" y="3070"/>
                    <a:pt x="11629" y="3961"/>
                    <a:pt x="11449" y="4815"/>
                  </a:cubicBezTo>
                  <a:cubicBezTo>
                    <a:pt x="11285" y="5595"/>
                    <a:pt x="11108" y="6370"/>
                    <a:pt x="10993" y="7156"/>
                  </a:cubicBezTo>
                  <a:cubicBezTo>
                    <a:pt x="10898" y="7808"/>
                    <a:pt x="10853" y="8464"/>
                    <a:pt x="10758" y="9112"/>
                  </a:cubicBezTo>
                  <a:cubicBezTo>
                    <a:pt x="10696" y="9540"/>
                    <a:pt x="10415" y="10055"/>
                    <a:pt x="10425" y="10490"/>
                  </a:cubicBezTo>
                  <a:cubicBezTo>
                    <a:pt x="10038" y="10698"/>
                    <a:pt x="9654" y="10901"/>
                    <a:pt x="9277" y="11092"/>
                  </a:cubicBezTo>
                  <a:cubicBezTo>
                    <a:pt x="9393" y="10718"/>
                    <a:pt x="9426" y="10278"/>
                    <a:pt x="9469" y="9983"/>
                  </a:cubicBezTo>
                  <a:cubicBezTo>
                    <a:pt x="9598" y="9100"/>
                    <a:pt x="9621" y="8204"/>
                    <a:pt x="9746" y="7320"/>
                  </a:cubicBezTo>
                  <a:cubicBezTo>
                    <a:pt x="9922" y="6077"/>
                    <a:pt x="10145" y="4842"/>
                    <a:pt x="10305" y="3593"/>
                  </a:cubicBezTo>
                  <a:cubicBezTo>
                    <a:pt x="10387" y="2947"/>
                    <a:pt x="10811" y="1854"/>
                    <a:pt x="10586" y="1144"/>
                  </a:cubicBezTo>
                  <a:close/>
                  <a:moveTo>
                    <a:pt x="15898" y="8710"/>
                  </a:moveTo>
                  <a:cubicBezTo>
                    <a:pt x="15661" y="9136"/>
                    <a:pt x="15455" y="9578"/>
                    <a:pt x="15251" y="10024"/>
                  </a:cubicBezTo>
                  <a:cubicBezTo>
                    <a:pt x="15056" y="10450"/>
                    <a:pt x="14761" y="10896"/>
                    <a:pt x="14544" y="11349"/>
                  </a:cubicBezTo>
                  <a:cubicBezTo>
                    <a:pt x="14525" y="10626"/>
                    <a:pt x="14512" y="9896"/>
                    <a:pt x="14485" y="9164"/>
                  </a:cubicBezTo>
                  <a:cubicBezTo>
                    <a:pt x="14946" y="8980"/>
                    <a:pt x="15417" y="8829"/>
                    <a:pt x="15898" y="8710"/>
                  </a:cubicBezTo>
                  <a:close/>
                  <a:moveTo>
                    <a:pt x="8952" y="572"/>
                  </a:moveTo>
                  <a:cubicBezTo>
                    <a:pt x="9428" y="652"/>
                    <a:pt x="9890" y="800"/>
                    <a:pt x="10325" y="1013"/>
                  </a:cubicBezTo>
                  <a:cubicBezTo>
                    <a:pt x="9927" y="3063"/>
                    <a:pt x="9676" y="5140"/>
                    <a:pt x="9280" y="7192"/>
                  </a:cubicBezTo>
                  <a:cubicBezTo>
                    <a:pt x="9141" y="7916"/>
                    <a:pt x="9119" y="8669"/>
                    <a:pt x="9041" y="9400"/>
                  </a:cubicBezTo>
                  <a:cubicBezTo>
                    <a:pt x="8991" y="9871"/>
                    <a:pt x="8909" y="10337"/>
                    <a:pt x="8798" y="10796"/>
                  </a:cubicBezTo>
                  <a:cubicBezTo>
                    <a:pt x="8742" y="11019"/>
                    <a:pt x="8636" y="11203"/>
                    <a:pt x="8604" y="11413"/>
                  </a:cubicBezTo>
                  <a:cubicBezTo>
                    <a:pt x="8239" y="11580"/>
                    <a:pt x="7865" y="11738"/>
                    <a:pt x="7481" y="11877"/>
                  </a:cubicBezTo>
                  <a:cubicBezTo>
                    <a:pt x="7707" y="10742"/>
                    <a:pt x="7784" y="9550"/>
                    <a:pt x="7938" y="8411"/>
                  </a:cubicBezTo>
                  <a:cubicBezTo>
                    <a:pt x="8112" y="7119"/>
                    <a:pt x="8262" y="5823"/>
                    <a:pt x="8426" y="4528"/>
                  </a:cubicBezTo>
                  <a:cubicBezTo>
                    <a:pt x="8560" y="3480"/>
                    <a:pt x="8706" y="2438"/>
                    <a:pt x="8865" y="1393"/>
                  </a:cubicBezTo>
                  <a:cubicBezTo>
                    <a:pt x="8898" y="1182"/>
                    <a:pt x="8967" y="859"/>
                    <a:pt x="8952" y="572"/>
                  </a:cubicBezTo>
                  <a:close/>
                  <a:moveTo>
                    <a:pt x="4403" y="1500"/>
                  </a:moveTo>
                  <a:cubicBezTo>
                    <a:pt x="3860" y="3144"/>
                    <a:pt x="3770" y="5066"/>
                    <a:pt x="3512" y="6763"/>
                  </a:cubicBezTo>
                  <a:cubicBezTo>
                    <a:pt x="3242" y="8546"/>
                    <a:pt x="2896" y="10385"/>
                    <a:pt x="2858" y="12194"/>
                  </a:cubicBezTo>
                  <a:cubicBezTo>
                    <a:pt x="2353" y="12005"/>
                    <a:pt x="1931" y="11710"/>
                    <a:pt x="1578" y="11346"/>
                  </a:cubicBezTo>
                  <a:cubicBezTo>
                    <a:pt x="1596" y="11325"/>
                    <a:pt x="1610" y="11303"/>
                    <a:pt x="1621" y="11279"/>
                  </a:cubicBezTo>
                  <a:cubicBezTo>
                    <a:pt x="2131" y="10045"/>
                    <a:pt x="2044" y="8572"/>
                    <a:pt x="2146" y="7263"/>
                  </a:cubicBezTo>
                  <a:cubicBezTo>
                    <a:pt x="2276" y="5585"/>
                    <a:pt x="2730" y="3966"/>
                    <a:pt x="2948" y="2306"/>
                  </a:cubicBezTo>
                  <a:cubicBezTo>
                    <a:pt x="3419" y="2018"/>
                    <a:pt x="3906" y="1745"/>
                    <a:pt x="4403" y="1500"/>
                  </a:cubicBezTo>
                  <a:close/>
                  <a:moveTo>
                    <a:pt x="8079" y="511"/>
                  </a:moveTo>
                  <a:cubicBezTo>
                    <a:pt x="8267" y="511"/>
                    <a:pt x="8456" y="520"/>
                    <a:pt x="8644" y="539"/>
                  </a:cubicBezTo>
                  <a:cubicBezTo>
                    <a:pt x="8596" y="1064"/>
                    <a:pt x="8403" y="1649"/>
                    <a:pt x="8309" y="2119"/>
                  </a:cubicBezTo>
                  <a:cubicBezTo>
                    <a:pt x="8127" y="3029"/>
                    <a:pt x="8050" y="3961"/>
                    <a:pt x="7928" y="4881"/>
                  </a:cubicBezTo>
                  <a:cubicBezTo>
                    <a:pt x="7748" y="6241"/>
                    <a:pt x="7586" y="7604"/>
                    <a:pt x="7392" y="8964"/>
                  </a:cubicBezTo>
                  <a:cubicBezTo>
                    <a:pt x="7248" y="9965"/>
                    <a:pt x="7000" y="11023"/>
                    <a:pt x="6980" y="12043"/>
                  </a:cubicBezTo>
                  <a:cubicBezTo>
                    <a:pt x="6564" y="12174"/>
                    <a:pt x="6140" y="12287"/>
                    <a:pt x="5712" y="12358"/>
                  </a:cubicBezTo>
                  <a:cubicBezTo>
                    <a:pt x="5809" y="11769"/>
                    <a:pt x="5788" y="11146"/>
                    <a:pt x="5809" y="10560"/>
                  </a:cubicBezTo>
                  <a:cubicBezTo>
                    <a:pt x="5860" y="9256"/>
                    <a:pt x="5891" y="7953"/>
                    <a:pt x="6008" y="6651"/>
                  </a:cubicBezTo>
                  <a:cubicBezTo>
                    <a:pt x="6121" y="5393"/>
                    <a:pt x="6344" y="4144"/>
                    <a:pt x="6528" y="2894"/>
                  </a:cubicBezTo>
                  <a:cubicBezTo>
                    <a:pt x="6626" y="2220"/>
                    <a:pt x="6970" y="1349"/>
                    <a:pt x="6792" y="647"/>
                  </a:cubicBezTo>
                  <a:cubicBezTo>
                    <a:pt x="7220" y="558"/>
                    <a:pt x="7650" y="511"/>
                    <a:pt x="8079" y="511"/>
                  </a:cubicBezTo>
                  <a:close/>
                  <a:moveTo>
                    <a:pt x="6465" y="723"/>
                  </a:moveTo>
                  <a:lnTo>
                    <a:pt x="6465" y="723"/>
                  </a:lnTo>
                  <a:cubicBezTo>
                    <a:pt x="6249" y="1610"/>
                    <a:pt x="6147" y="2581"/>
                    <a:pt x="6012" y="3470"/>
                  </a:cubicBezTo>
                  <a:cubicBezTo>
                    <a:pt x="5834" y="4643"/>
                    <a:pt x="5652" y="5814"/>
                    <a:pt x="5530" y="6997"/>
                  </a:cubicBezTo>
                  <a:cubicBezTo>
                    <a:pt x="5397" y="8303"/>
                    <a:pt x="5379" y="9614"/>
                    <a:pt x="5327" y="10924"/>
                  </a:cubicBezTo>
                  <a:cubicBezTo>
                    <a:pt x="5310" y="11295"/>
                    <a:pt x="5296" y="11666"/>
                    <a:pt x="5276" y="12038"/>
                  </a:cubicBezTo>
                  <a:cubicBezTo>
                    <a:pt x="5269" y="12169"/>
                    <a:pt x="5235" y="12297"/>
                    <a:pt x="5215" y="12424"/>
                  </a:cubicBezTo>
                  <a:cubicBezTo>
                    <a:pt x="4991" y="12446"/>
                    <a:pt x="4767" y="12457"/>
                    <a:pt x="4542" y="12457"/>
                  </a:cubicBezTo>
                  <a:cubicBezTo>
                    <a:pt x="4163" y="12457"/>
                    <a:pt x="3784" y="12424"/>
                    <a:pt x="3407" y="12350"/>
                  </a:cubicBezTo>
                  <a:cubicBezTo>
                    <a:pt x="3380" y="12343"/>
                    <a:pt x="3355" y="12333"/>
                    <a:pt x="3325" y="12327"/>
                  </a:cubicBezTo>
                  <a:cubicBezTo>
                    <a:pt x="3598" y="10526"/>
                    <a:pt x="3731" y="8698"/>
                    <a:pt x="3990" y="6892"/>
                  </a:cubicBezTo>
                  <a:cubicBezTo>
                    <a:pt x="4239" y="5142"/>
                    <a:pt x="4774" y="3170"/>
                    <a:pt x="4641" y="1389"/>
                  </a:cubicBezTo>
                  <a:cubicBezTo>
                    <a:pt x="5238" y="1110"/>
                    <a:pt x="5848" y="878"/>
                    <a:pt x="6465" y="723"/>
                  </a:cubicBezTo>
                  <a:close/>
                  <a:moveTo>
                    <a:pt x="17762" y="8468"/>
                  </a:moveTo>
                  <a:cubicBezTo>
                    <a:pt x="17883" y="8468"/>
                    <a:pt x="18005" y="8472"/>
                    <a:pt x="18127" y="8478"/>
                  </a:cubicBezTo>
                  <a:cubicBezTo>
                    <a:pt x="17835" y="8877"/>
                    <a:pt x="17571" y="9312"/>
                    <a:pt x="17266" y="9682"/>
                  </a:cubicBezTo>
                  <a:cubicBezTo>
                    <a:pt x="16843" y="10194"/>
                    <a:pt x="16419" y="10696"/>
                    <a:pt x="16034" y="11236"/>
                  </a:cubicBezTo>
                  <a:cubicBezTo>
                    <a:pt x="15612" y="11825"/>
                    <a:pt x="15191" y="12407"/>
                    <a:pt x="14817" y="13027"/>
                  </a:cubicBezTo>
                  <a:cubicBezTo>
                    <a:pt x="14753" y="13132"/>
                    <a:pt x="14677" y="13245"/>
                    <a:pt x="14608" y="13364"/>
                  </a:cubicBezTo>
                  <a:cubicBezTo>
                    <a:pt x="14592" y="12950"/>
                    <a:pt x="14580" y="12545"/>
                    <a:pt x="14566" y="12156"/>
                  </a:cubicBezTo>
                  <a:lnTo>
                    <a:pt x="14566" y="12156"/>
                  </a:lnTo>
                  <a:lnTo>
                    <a:pt x="14567" y="12158"/>
                  </a:lnTo>
                  <a:cubicBezTo>
                    <a:pt x="15087" y="11700"/>
                    <a:pt x="15332" y="10849"/>
                    <a:pt x="15599" y="10229"/>
                  </a:cubicBezTo>
                  <a:cubicBezTo>
                    <a:pt x="15825" y="9710"/>
                    <a:pt x="16022" y="9181"/>
                    <a:pt x="16190" y="8641"/>
                  </a:cubicBezTo>
                  <a:cubicBezTo>
                    <a:pt x="16705" y="8531"/>
                    <a:pt x="17229" y="8468"/>
                    <a:pt x="17762" y="8468"/>
                  </a:cubicBezTo>
                  <a:close/>
                  <a:moveTo>
                    <a:pt x="18636" y="8528"/>
                  </a:moveTo>
                  <a:cubicBezTo>
                    <a:pt x="18872" y="8557"/>
                    <a:pt x="19106" y="8600"/>
                    <a:pt x="19336" y="8656"/>
                  </a:cubicBezTo>
                  <a:cubicBezTo>
                    <a:pt x="19695" y="8746"/>
                    <a:pt x="20046" y="8867"/>
                    <a:pt x="20383" y="9020"/>
                  </a:cubicBezTo>
                  <a:cubicBezTo>
                    <a:pt x="19280" y="10196"/>
                    <a:pt x="18312" y="11531"/>
                    <a:pt x="17290" y="12771"/>
                  </a:cubicBezTo>
                  <a:cubicBezTo>
                    <a:pt x="16764" y="13411"/>
                    <a:pt x="16250" y="14061"/>
                    <a:pt x="15735" y="14709"/>
                  </a:cubicBezTo>
                  <a:cubicBezTo>
                    <a:pt x="15448" y="15068"/>
                    <a:pt x="15097" y="15437"/>
                    <a:pt x="14845" y="15842"/>
                  </a:cubicBezTo>
                  <a:cubicBezTo>
                    <a:pt x="14754" y="15314"/>
                    <a:pt x="14692" y="14779"/>
                    <a:pt x="14656" y="14245"/>
                  </a:cubicBezTo>
                  <a:cubicBezTo>
                    <a:pt x="15033" y="14016"/>
                    <a:pt x="15169" y="13426"/>
                    <a:pt x="15394" y="13058"/>
                  </a:cubicBezTo>
                  <a:cubicBezTo>
                    <a:pt x="15768" y="12448"/>
                    <a:pt x="16190" y="11869"/>
                    <a:pt x="16595" y="11282"/>
                  </a:cubicBezTo>
                  <a:cubicBezTo>
                    <a:pt x="17118" y="10521"/>
                    <a:pt x="18266" y="9530"/>
                    <a:pt x="18636" y="8528"/>
                  </a:cubicBezTo>
                  <a:close/>
                  <a:moveTo>
                    <a:pt x="20556" y="9099"/>
                  </a:moveTo>
                  <a:cubicBezTo>
                    <a:pt x="21237" y="9427"/>
                    <a:pt x="21798" y="9870"/>
                    <a:pt x="22276" y="10386"/>
                  </a:cubicBezTo>
                  <a:cubicBezTo>
                    <a:pt x="20937" y="11402"/>
                    <a:pt x="19900" y="12962"/>
                    <a:pt x="18786" y="14181"/>
                  </a:cubicBezTo>
                  <a:cubicBezTo>
                    <a:pt x="18140" y="14888"/>
                    <a:pt x="17433" y="15534"/>
                    <a:pt x="16756" y="16211"/>
                  </a:cubicBezTo>
                  <a:cubicBezTo>
                    <a:pt x="16316" y="16649"/>
                    <a:pt x="15730" y="17160"/>
                    <a:pt x="15389" y="17739"/>
                  </a:cubicBezTo>
                  <a:cubicBezTo>
                    <a:pt x="15217" y="17340"/>
                    <a:pt x="15081" y="16928"/>
                    <a:pt x="14979" y="16507"/>
                  </a:cubicBezTo>
                  <a:cubicBezTo>
                    <a:pt x="15369" y="16183"/>
                    <a:pt x="15627" y="15723"/>
                    <a:pt x="15937" y="15309"/>
                  </a:cubicBezTo>
                  <a:cubicBezTo>
                    <a:pt x="16562" y="14473"/>
                    <a:pt x="17208" y="13652"/>
                    <a:pt x="17846" y="12827"/>
                  </a:cubicBezTo>
                  <a:cubicBezTo>
                    <a:pt x="18772" y="11628"/>
                    <a:pt x="19812" y="10432"/>
                    <a:pt x="20556" y="9099"/>
                  </a:cubicBezTo>
                  <a:close/>
                  <a:moveTo>
                    <a:pt x="24925" y="16959"/>
                  </a:moveTo>
                  <a:cubicBezTo>
                    <a:pt x="24987" y="17261"/>
                    <a:pt x="25053" y="17566"/>
                    <a:pt x="25114" y="17860"/>
                  </a:cubicBezTo>
                  <a:cubicBezTo>
                    <a:pt x="25128" y="17929"/>
                    <a:pt x="25143" y="17998"/>
                    <a:pt x="25158" y="18065"/>
                  </a:cubicBezTo>
                  <a:cubicBezTo>
                    <a:pt x="25143" y="18072"/>
                    <a:pt x="25130" y="18077"/>
                    <a:pt x="25117" y="18081"/>
                  </a:cubicBezTo>
                  <a:lnTo>
                    <a:pt x="25118" y="18081"/>
                  </a:lnTo>
                  <a:cubicBezTo>
                    <a:pt x="24612" y="18293"/>
                    <a:pt x="24018" y="18565"/>
                    <a:pt x="23375" y="18841"/>
                  </a:cubicBezTo>
                  <a:cubicBezTo>
                    <a:pt x="23440" y="18767"/>
                    <a:pt x="23501" y="18700"/>
                    <a:pt x="23554" y="18644"/>
                  </a:cubicBezTo>
                  <a:cubicBezTo>
                    <a:pt x="24059" y="18119"/>
                    <a:pt x="24508" y="17553"/>
                    <a:pt x="24925" y="16959"/>
                  </a:cubicBezTo>
                  <a:close/>
                  <a:moveTo>
                    <a:pt x="22464" y="10593"/>
                  </a:moveTo>
                  <a:cubicBezTo>
                    <a:pt x="22883" y="11088"/>
                    <a:pt x="23225" y="11648"/>
                    <a:pt x="23516" y="12250"/>
                  </a:cubicBezTo>
                  <a:cubicBezTo>
                    <a:pt x="22861" y="12845"/>
                    <a:pt x="22282" y="13541"/>
                    <a:pt x="21649" y="14158"/>
                  </a:cubicBezTo>
                  <a:cubicBezTo>
                    <a:pt x="20924" y="14863"/>
                    <a:pt x="20169" y="15537"/>
                    <a:pt x="19441" y="16239"/>
                  </a:cubicBezTo>
                  <a:cubicBezTo>
                    <a:pt x="18778" y="16877"/>
                    <a:pt x="18081" y="17471"/>
                    <a:pt x="17407" y="18096"/>
                  </a:cubicBezTo>
                  <a:cubicBezTo>
                    <a:pt x="17072" y="18408"/>
                    <a:pt x="16574" y="18802"/>
                    <a:pt x="16434" y="19267"/>
                  </a:cubicBezTo>
                  <a:cubicBezTo>
                    <a:pt x="16229" y="19087"/>
                    <a:pt x="16047" y="18882"/>
                    <a:pt x="15891" y="18657"/>
                  </a:cubicBezTo>
                  <a:lnTo>
                    <a:pt x="15893" y="18657"/>
                  </a:lnTo>
                  <a:cubicBezTo>
                    <a:pt x="15803" y="18529"/>
                    <a:pt x="15725" y="18393"/>
                    <a:pt x="15648" y="18257"/>
                  </a:cubicBezTo>
                  <a:cubicBezTo>
                    <a:pt x="16193" y="17775"/>
                    <a:pt x="16623" y="17104"/>
                    <a:pt x="17131" y="16585"/>
                  </a:cubicBezTo>
                  <a:cubicBezTo>
                    <a:pt x="17801" y="15901"/>
                    <a:pt x="18488" y="15235"/>
                    <a:pt x="19133" y="14527"/>
                  </a:cubicBezTo>
                  <a:cubicBezTo>
                    <a:pt x="19800" y="13795"/>
                    <a:pt x="20409" y="13004"/>
                    <a:pt x="21044" y="12245"/>
                  </a:cubicBezTo>
                  <a:cubicBezTo>
                    <a:pt x="21506" y="11689"/>
                    <a:pt x="22015" y="11161"/>
                    <a:pt x="22464" y="10593"/>
                  </a:cubicBezTo>
                  <a:close/>
                  <a:moveTo>
                    <a:pt x="23636" y="12507"/>
                  </a:moveTo>
                  <a:cubicBezTo>
                    <a:pt x="23934" y="13172"/>
                    <a:pt x="24170" y="13882"/>
                    <a:pt x="24372" y="14604"/>
                  </a:cubicBezTo>
                  <a:cubicBezTo>
                    <a:pt x="23439" y="15371"/>
                    <a:pt x="22535" y="16220"/>
                    <a:pt x="21636" y="17014"/>
                  </a:cubicBezTo>
                  <a:cubicBezTo>
                    <a:pt x="21037" y="17542"/>
                    <a:pt x="20453" y="18086"/>
                    <a:pt x="19864" y="18626"/>
                  </a:cubicBezTo>
                  <a:cubicBezTo>
                    <a:pt x="19349" y="19094"/>
                    <a:pt x="18693" y="19436"/>
                    <a:pt x="18325" y="20034"/>
                  </a:cubicBezTo>
                  <a:lnTo>
                    <a:pt x="18327" y="20034"/>
                  </a:lnTo>
                  <a:cubicBezTo>
                    <a:pt x="18321" y="20042"/>
                    <a:pt x="18324" y="20052"/>
                    <a:pt x="18321" y="20061"/>
                  </a:cubicBezTo>
                  <a:cubicBezTo>
                    <a:pt x="17756" y="20002"/>
                    <a:pt x="17225" y="19840"/>
                    <a:pt x="16757" y="19523"/>
                  </a:cubicBezTo>
                  <a:cubicBezTo>
                    <a:pt x="17226" y="19217"/>
                    <a:pt x="17602" y="18605"/>
                    <a:pt x="17989" y="18237"/>
                  </a:cubicBezTo>
                  <a:cubicBezTo>
                    <a:pt x="18660" y="17601"/>
                    <a:pt x="19351" y="16989"/>
                    <a:pt x="20010" y="16339"/>
                  </a:cubicBezTo>
                  <a:cubicBezTo>
                    <a:pt x="21191" y="15175"/>
                    <a:pt x="22786" y="13990"/>
                    <a:pt x="23636" y="12507"/>
                  </a:cubicBezTo>
                  <a:close/>
                  <a:moveTo>
                    <a:pt x="24475" y="14999"/>
                  </a:moveTo>
                  <a:cubicBezTo>
                    <a:pt x="24630" y="15591"/>
                    <a:pt x="24759" y="16183"/>
                    <a:pt x="24884" y="16771"/>
                  </a:cubicBezTo>
                  <a:cubicBezTo>
                    <a:pt x="24372" y="17227"/>
                    <a:pt x="23900" y="17724"/>
                    <a:pt x="23411" y="18206"/>
                  </a:cubicBezTo>
                  <a:cubicBezTo>
                    <a:pt x="23088" y="18528"/>
                    <a:pt x="22745" y="18829"/>
                    <a:pt x="22382" y="19107"/>
                  </a:cubicBezTo>
                  <a:cubicBezTo>
                    <a:pt x="22233" y="19222"/>
                    <a:pt x="22108" y="19279"/>
                    <a:pt x="22026" y="19384"/>
                  </a:cubicBezTo>
                  <a:cubicBezTo>
                    <a:pt x="21017" y="19755"/>
                    <a:pt x="19961" y="20050"/>
                    <a:pt x="18977" y="20081"/>
                  </a:cubicBezTo>
                  <a:cubicBezTo>
                    <a:pt x="19349" y="19865"/>
                    <a:pt x="19653" y="19535"/>
                    <a:pt x="19981" y="19233"/>
                  </a:cubicBezTo>
                  <a:cubicBezTo>
                    <a:pt x="20573" y="18687"/>
                    <a:pt x="21145" y="18122"/>
                    <a:pt x="21728" y="17568"/>
                  </a:cubicBezTo>
                  <a:cubicBezTo>
                    <a:pt x="22586" y="16749"/>
                    <a:pt x="23714" y="15969"/>
                    <a:pt x="24475" y="14999"/>
                  </a:cubicBezTo>
                  <a:close/>
                  <a:moveTo>
                    <a:pt x="28048" y="17550"/>
                  </a:moveTo>
                  <a:cubicBezTo>
                    <a:pt x="27828" y="17949"/>
                    <a:pt x="27618" y="18354"/>
                    <a:pt x="27361" y="18734"/>
                  </a:cubicBezTo>
                  <a:cubicBezTo>
                    <a:pt x="27043" y="19199"/>
                    <a:pt x="26680" y="19638"/>
                    <a:pt x="26355" y="20102"/>
                  </a:cubicBezTo>
                  <a:cubicBezTo>
                    <a:pt x="26181" y="19538"/>
                    <a:pt x="26031" y="18964"/>
                    <a:pt x="25893" y="18385"/>
                  </a:cubicBezTo>
                  <a:lnTo>
                    <a:pt x="25893" y="18385"/>
                  </a:lnTo>
                  <a:lnTo>
                    <a:pt x="25894" y="18387"/>
                  </a:lnTo>
                  <a:cubicBezTo>
                    <a:pt x="26608" y="18088"/>
                    <a:pt x="27323" y="17801"/>
                    <a:pt x="28048" y="17550"/>
                  </a:cubicBezTo>
                  <a:close/>
                  <a:moveTo>
                    <a:pt x="30133" y="16958"/>
                  </a:moveTo>
                  <a:cubicBezTo>
                    <a:pt x="29592" y="17696"/>
                    <a:pt x="29197" y="18590"/>
                    <a:pt x="28698" y="19348"/>
                  </a:cubicBezTo>
                  <a:cubicBezTo>
                    <a:pt x="28150" y="20183"/>
                    <a:pt x="27538" y="20987"/>
                    <a:pt x="26993" y="21827"/>
                  </a:cubicBezTo>
                  <a:cubicBezTo>
                    <a:pt x="26820" y="21436"/>
                    <a:pt x="26664" y="21034"/>
                    <a:pt x="26524" y="20622"/>
                  </a:cubicBezTo>
                  <a:cubicBezTo>
                    <a:pt x="26923" y="20065"/>
                    <a:pt x="27302" y="19491"/>
                    <a:pt x="27669" y="18915"/>
                  </a:cubicBezTo>
                  <a:cubicBezTo>
                    <a:pt x="27953" y="18467"/>
                    <a:pt x="28299" y="17957"/>
                    <a:pt x="28442" y="17417"/>
                  </a:cubicBezTo>
                  <a:cubicBezTo>
                    <a:pt x="28996" y="17235"/>
                    <a:pt x="29561" y="17082"/>
                    <a:pt x="30133" y="16958"/>
                  </a:cubicBezTo>
                  <a:close/>
                  <a:moveTo>
                    <a:pt x="32261" y="16694"/>
                  </a:moveTo>
                  <a:lnTo>
                    <a:pt x="32261" y="16694"/>
                  </a:lnTo>
                  <a:cubicBezTo>
                    <a:pt x="31859" y="17104"/>
                    <a:pt x="31616" y="17704"/>
                    <a:pt x="31337" y="18186"/>
                  </a:cubicBezTo>
                  <a:cubicBezTo>
                    <a:pt x="30853" y="19026"/>
                    <a:pt x="30374" y="19868"/>
                    <a:pt x="29845" y="20680"/>
                  </a:cubicBezTo>
                  <a:cubicBezTo>
                    <a:pt x="29390" y="21375"/>
                    <a:pt x="28928" y="22064"/>
                    <a:pt x="28501" y="22780"/>
                  </a:cubicBezTo>
                  <a:cubicBezTo>
                    <a:pt x="28372" y="22996"/>
                    <a:pt x="28128" y="23326"/>
                    <a:pt x="28027" y="23644"/>
                  </a:cubicBezTo>
                  <a:lnTo>
                    <a:pt x="28027" y="23644"/>
                  </a:lnTo>
                  <a:cubicBezTo>
                    <a:pt x="27738" y="23248"/>
                    <a:pt x="27482" y="22828"/>
                    <a:pt x="27259" y="22389"/>
                  </a:cubicBezTo>
                  <a:cubicBezTo>
                    <a:pt x="27901" y="21477"/>
                    <a:pt x="28496" y="20519"/>
                    <a:pt x="29083" y="19574"/>
                  </a:cubicBezTo>
                  <a:cubicBezTo>
                    <a:pt x="29582" y="18770"/>
                    <a:pt x="30238" y="17850"/>
                    <a:pt x="30435" y="16897"/>
                  </a:cubicBezTo>
                  <a:cubicBezTo>
                    <a:pt x="31037" y="16781"/>
                    <a:pt x="31647" y="16713"/>
                    <a:pt x="32261" y="16694"/>
                  </a:cubicBezTo>
                  <a:close/>
                  <a:moveTo>
                    <a:pt x="32546" y="16695"/>
                  </a:moveTo>
                  <a:cubicBezTo>
                    <a:pt x="33045" y="16700"/>
                    <a:pt x="33542" y="16759"/>
                    <a:pt x="34029" y="16872"/>
                  </a:cubicBezTo>
                  <a:cubicBezTo>
                    <a:pt x="32996" y="17916"/>
                    <a:pt x="32354" y="19507"/>
                    <a:pt x="31644" y="20757"/>
                  </a:cubicBezTo>
                  <a:cubicBezTo>
                    <a:pt x="30867" y="22122"/>
                    <a:pt x="29831" y="23485"/>
                    <a:pt x="29254" y="24950"/>
                  </a:cubicBezTo>
                  <a:cubicBezTo>
                    <a:pt x="28947" y="24697"/>
                    <a:pt x="28663" y="24418"/>
                    <a:pt x="28404" y="24118"/>
                  </a:cubicBezTo>
                  <a:lnTo>
                    <a:pt x="28406" y="24118"/>
                  </a:lnTo>
                  <a:cubicBezTo>
                    <a:pt x="28681" y="23864"/>
                    <a:pt x="28803" y="23364"/>
                    <a:pt x="28975" y="23055"/>
                  </a:cubicBezTo>
                  <a:cubicBezTo>
                    <a:pt x="29379" y="22330"/>
                    <a:pt x="29853" y="21644"/>
                    <a:pt x="30291" y="20941"/>
                  </a:cubicBezTo>
                  <a:cubicBezTo>
                    <a:pt x="30748" y="20207"/>
                    <a:pt x="31159" y="19445"/>
                    <a:pt x="31577" y="18687"/>
                  </a:cubicBezTo>
                  <a:cubicBezTo>
                    <a:pt x="31910" y="18083"/>
                    <a:pt x="32431" y="17397"/>
                    <a:pt x="32546" y="16695"/>
                  </a:cubicBezTo>
                  <a:close/>
                  <a:moveTo>
                    <a:pt x="40975" y="23634"/>
                  </a:moveTo>
                  <a:cubicBezTo>
                    <a:pt x="41198" y="24018"/>
                    <a:pt x="41436" y="24423"/>
                    <a:pt x="41690" y="24845"/>
                  </a:cubicBezTo>
                  <a:cubicBezTo>
                    <a:pt x="41282" y="25009"/>
                    <a:pt x="40871" y="25163"/>
                    <a:pt x="40460" y="25316"/>
                  </a:cubicBezTo>
                  <a:lnTo>
                    <a:pt x="40460" y="25314"/>
                  </a:lnTo>
                  <a:cubicBezTo>
                    <a:pt x="40579" y="25017"/>
                    <a:pt x="40681" y="24712"/>
                    <a:pt x="40771" y="24410"/>
                  </a:cubicBezTo>
                  <a:cubicBezTo>
                    <a:pt x="40842" y="24181"/>
                    <a:pt x="40932" y="23907"/>
                    <a:pt x="40975" y="23634"/>
                  </a:cubicBezTo>
                  <a:close/>
                  <a:moveTo>
                    <a:pt x="34321" y="16943"/>
                  </a:moveTo>
                  <a:cubicBezTo>
                    <a:pt x="34813" y="17082"/>
                    <a:pt x="35289" y="17276"/>
                    <a:pt x="35739" y="17520"/>
                  </a:cubicBezTo>
                  <a:cubicBezTo>
                    <a:pt x="35442" y="17914"/>
                    <a:pt x="35192" y="18349"/>
                    <a:pt x="34930" y="18764"/>
                  </a:cubicBezTo>
                  <a:cubicBezTo>
                    <a:pt x="34397" y="19607"/>
                    <a:pt x="33878" y="20458"/>
                    <a:pt x="33360" y="21311"/>
                  </a:cubicBezTo>
                  <a:cubicBezTo>
                    <a:pt x="32843" y="22164"/>
                    <a:pt x="32336" y="23027"/>
                    <a:pt x="31834" y="23892"/>
                  </a:cubicBezTo>
                  <a:cubicBezTo>
                    <a:pt x="31467" y="24527"/>
                    <a:pt x="30994" y="25188"/>
                    <a:pt x="30748" y="25893"/>
                  </a:cubicBezTo>
                  <a:cubicBezTo>
                    <a:pt x="30369" y="25716"/>
                    <a:pt x="30007" y="25506"/>
                    <a:pt x="29664" y="25266"/>
                  </a:cubicBezTo>
                  <a:cubicBezTo>
                    <a:pt x="29667" y="25263"/>
                    <a:pt x="29671" y="25258"/>
                    <a:pt x="29672" y="25255"/>
                  </a:cubicBezTo>
                  <a:cubicBezTo>
                    <a:pt x="29692" y="25239"/>
                    <a:pt x="29707" y="25219"/>
                    <a:pt x="29718" y="25198"/>
                  </a:cubicBezTo>
                  <a:cubicBezTo>
                    <a:pt x="30355" y="23864"/>
                    <a:pt x="31154" y="22579"/>
                    <a:pt x="31884" y="21297"/>
                  </a:cubicBezTo>
                  <a:cubicBezTo>
                    <a:pt x="32696" y="19868"/>
                    <a:pt x="33598" y="18416"/>
                    <a:pt x="34321" y="16943"/>
                  </a:cubicBezTo>
                  <a:close/>
                  <a:moveTo>
                    <a:pt x="39779" y="21658"/>
                  </a:moveTo>
                  <a:cubicBezTo>
                    <a:pt x="39905" y="21849"/>
                    <a:pt x="40028" y="22045"/>
                    <a:pt x="40150" y="22240"/>
                  </a:cubicBezTo>
                  <a:cubicBezTo>
                    <a:pt x="40310" y="22502"/>
                    <a:pt x="40486" y="22799"/>
                    <a:pt x="40675" y="23122"/>
                  </a:cubicBezTo>
                  <a:cubicBezTo>
                    <a:pt x="40515" y="23419"/>
                    <a:pt x="40455" y="23784"/>
                    <a:pt x="40350" y="24097"/>
                  </a:cubicBezTo>
                  <a:cubicBezTo>
                    <a:pt x="40174" y="24622"/>
                    <a:pt x="39928" y="25106"/>
                    <a:pt x="39674" y="25593"/>
                  </a:cubicBezTo>
                  <a:lnTo>
                    <a:pt x="39674" y="25591"/>
                  </a:lnTo>
                  <a:cubicBezTo>
                    <a:pt x="39374" y="25696"/>
                    <a:pt x="39074" y="25803"/>
                    <a:pt x="38772" y="25900"/>
                  </a:cubicBezTo>
                  <a:cubicBezTo>
                    <a:pt x="38468" y="25995"/>
                    <a:pt x="38168" y="26080"/>
                    <a:pt x="37863" y="26161"/>
                  </a:cubicBezTo>
                  <a:cubicBezTo>
                    <a:pt x="38235" y="25604"/>
                    <a:pt x="38445" y="24761"/>
                    <a:pt x="38637" y="24277"/>
                  </a:cubicBezTo>
                  <a:cubicBezTo>
                    <a:pt x="38911" y="23590"/>
                    <a:pt x="39659" y="22529"/>
                    <a:pt x="39779" y="21658"/>
                  </a:cubicBezTo>
                  <a:close/>
                  <a:moveTo>
                    <a:pt x="43967" y="24635"/>
                  </a:moveTo>
                  <a:lnTo>
                    <a:pt x="43967" y="24635"/>
                  </a:lnTo>
                  <a:cubicBezTo>
                    <a:pt x="43864" y="24876"/>
                    <a:pt x="43795" y="25150"/>
                    <a:pt x="43714" y="25353"/>
                  </a:cubicBezTo>
                  <a:cubicBezTo>
                    <a:pt x="43608" y="25621"/>
                    <a:pt x="43449" y="25932"/>
                    <a:pt x="43337" y="26247"/>
                  </a:cubicBezTo>
                  <a:cubicBezTo>
                    <a:pt x="43289" y="26180"/>
                    <a:pt x="43245" y="26115"/>
                    <a:pt x="43199" y="26047"/>
                  </a:cubicBezTo>
                  <a:cubicBezTo>
                    <a:pt x="43004" y="25762"/>
                    <a:pt x="42814" y="25467"/>
                    <a:pt x="42627" y="25168"/>
                  </a:cubicBezTo>
                  <a:lnTo>
                    <a:pt x="42627" y="25166"/>
                  </a:lnTo>
                  <a:cubicBezTo>
                    <a:pt x="43068" y="24993"/>
                    <a:pt x="43522" y="24825"/>
                    <a:pt x="43967" y="24635"/>
                  </a:cubicBezTo>
                  <a:close/>
                  <a:moveTo>
                    <a:pt x="36047" y="17701"/>
                  </a:moveTo>
                  <a:cubicBezTo>
                    <a:pt x="36410" y="17926"/>
                    <a:pt x="36754" y="18177"/>
                    <a:pt x="37079" y="18455"/>
                  </a:cubicBezTo>
                  <a:cubicBezTo>
                    <a:pt x="36536" y="19435"/>
                    <a:pt x="36083" y="20439"/>
                    <a:pt x="35460" y="21385"/>
                  </a:cubicBezTo>
                  <a:cubicBezTo>
                    <a:pt x="34976" y="22123"/>
                    <a:pt x="34500" y="22868"/>
                    <a:pt x="34018" y="23608"/>
                  </a:cubicBezTo>
                  <a:cubicBezTo>
                    <a:pt x="33590" y="24261"/>
                    <a:pt x="33173" y="24920"/>
                    <a:pt x="32766" y="25585"/>
                  </a:cubicBezTo>
                  <a:cubicBezTo>
                    <a:pt x="32640" y="25793"/>
                    <a:pt x="32358" y="26124"/>
                    <a:pt x="32284" y="26426"/>
                  </a:cubicBezTo>
                  <a:lnTo>
                    <a:pt x="32284" y="26425"/>
                  </a:lnTo>
                  <a:cubicBezTo>
                    <a:pt x="32051" y="26369"/>
                    <a:pt x="31820" y="26308"/>
                    <a:pt x="31590" y="26231"/>
                  </a:cubicBezTo>
                  <a:cubicBezTo>
                    <a:pt x="31454" y="26187"/>
                    <a:pt x="31326" y="26136"/>
                    <a:pt x="31198" y="26087"/>
                  </a:cubicBezTo>
                  <a:cubicBezTo>
                    <a:pt x="31567" y="25601"/>
                    <a:pt x="31831" y="25020"/>
                    <a:pt x="32125" y="24494"/>
                  </a:cubicBezTo>
                  <a:cubicBezTo>
                    <a:pt x="32612" y="23623"/>
                    <a:pt x="33112" y="22758"/>
                    <a:pt x="33613" y="21894"/>
                  </a:cubicBezTo>
                  <a:cubicBezTo>
                    <a:pt x="34113" y="21029"/>
                    <a:pt x="34615" y="20168"/>
                    <a:pt x="35120" y="19307"/>
                  </a:cubicBezTo>
                  <a:cubicBezTo>
                    <a:pt x="35427" y="18785"/>
                    <a:pt x="35788" y="18259"/>
                    <a:pt x="36047" y="17701"/>
                  </a:cubicBezTo>
                  <a:close/>
                  <a:moveTo>
                    <a:pt x="38608" y="20035"/>
                  </a:moveTo>
                  <a:cubicBezTo>
                    <a:pt x="38934" y="20437"/>
                    <a:pt x="39241" y="20862"/>
                    <a:pt x="39535" y="21295"/>
                  </a:cubicBezTo>
                  <a:cubicBezTo>
                    <a:pt x="39325" y="21603"/>
                    <a:pt x="39205" y="21973"/>
                    <a:pt x="39039" y="22310"/>
                  </a:cubicBezTo>
                  <a:cubicBezTo>
                    <a:pt x="38793" y="22814"/>
                    <a:pt x="38513" y="23300"/>
                    <a:pt x="38289" y="23813"/>
                  </a:cubicBezTo>
                  <a:cubicBezTo>
                    <a:pt x="38045" y="24371"/>
                    <a:pt x="37814" y="24932"/>
                    <a:pt x="37546" y="25480"/>
                  </a:cubicBezTo>
                  <a:cubicBezTo>
                    <a:pt x="37395" y="25791"/>
                    <a:pt x="37182" y="26031"/>
                    <a:pt x="37115" y="26344"/>
                  </a:cubicBezTo>
                  <a:lnTo>
                    <a:pt x="37115" y="26343"/>
                  </a:lnTo>
                  <a:cubicBezTo>
                    <a:pt x="36577" y="26461"/>
                    <a:pt x="36031" y="26548"/>
                    <a:pt x="35481" y="26603"/>
                  </a:cubicBezTo>
                  <a:cubicBezTo>
                    <a:pt x="36118" y="25622"/>
                    <a:pt x="36583" y="24413"/>
                    <a:pt x="37090" y="23418"/>
                  </a:cubicBezTo>
                  <a:cubicBezTo>
                    <a:pt x="37610" y="22396"/>
                    <a:pt x="38299" y="21208"/>
                    <a:pt x="38608" y="20035"/>
                  </a:cubicBezTo>
                  <a:close/>
                  <a:moveTo>
                    <a:pt x="37323" y="18664"/>
                  </a:moveTo>
                  <a:cubicBezTo>
                    <a:pt x="37694" y="19003"/>
                    <a:pt x="38043" y="19366"/>
                    <a:pt x="38368" y="19750"/>
                  </a:cubicBezTo>
                  <a:cubicBezTo>
                    <a:pt x="37730" y="20831"/>
                    <a:pt x="37271" y="22082"/>
                    <a:pt x="36677" y="23177"/>
                  </a:cubicBezTo>
                  <a:cubicBezTo>
                    <a:pt x="36088" y="24266"/>
                    <a:pt x="35181" y="25449"/>
                    <a:pt x="34769" y="26651"/>
                  </a:cubicBezTo>
                  <a:lnTo>
                    <a:pt x="34769" y="26649"/>
                  </a:lnTo>
                  <a:cubicBezTo>
                    <a:pt x="34630" y="26654"/>
                    <a:pt x="34491" y="26657"/>
                    <a:pt x="34352" y="26657"/>
                  </a:cubicBezTo>
                  <a:cubicBezTo>
                    <a:pt x="33858" y="26657"/>
                    <a:pt x="33365" y="26623"/>
                    <a:pt x="32874" y="26543"/>
                  </a:cubicBezTo>
                  <a:cubicBezTo>
                    <a:pt x="33068" y="26270"/>
                    <a:pt x="33222" y="25878"/>
                    <a:pt x="33332" y="25696"/>
                  </a:cubicBezTo>
                  <a:cubicBezTo>
                    <a:pt x="33731" y="25040"/>
                    <a:pt x="34134" y="24387"/>
                    <a:pt x="34543" y="23734"/>
                  </a:cubicBezTo>
                  <a:cubicBezTo>
                    <a:pt x="35041" y="22934"/>
                    <a:pt x="35537" y="22133"/>
                    <a:pt x="36031" y="21329"/>
                  </a:cubicBezTo>
                  <a:cubicBezTo>
                    <a:pt x="36524" y="20521"/>
                    <a:pt x="37125" y="19617"/>
                    <a:pt x="37323" y="18664"/>
                  </a:cubicBezTo>
                  <a:close/>
                  <a:moveTo>
                    <a:pt x="8001" y="0"/>
                  </a:moveTo>
                  <a:cubicBezTo>
                    <a:pt x="5324" y="0"/>
                    <a:pt x="2488" y="1651"/>
                    <a:pt x="740" y="3518"/>
                  </a:cubicBezTo>
                  <a:cubicBezTo>
                    <a:pt x="676" y="3586"/>
                    <a:pt x="733" y="3700"/>
                    <a:pt x="812" y="3700"/>
                  </a:cubicBezTo>
                  <a:cubicBezTo>
                    <a:pt x="830" y="3700"/>
                    <a:pt x="848" y="3695"/>
                    <a:pt x="866" y="3682"/>
                  </a:cubicBezTo>
                  <a:cubicBezTo>
                    <a:pt x="1380" y="3326"/>
                    <a:pt x="1929" y="2949"/>
                    <a:pt x="2507" y="2581"/>
                  </a:cubicBezTo>
                  <a:lnTo>
                    <a:pt x="2507" y="2581"/>
                  </a:lnTo>
                  <a:cubicBezTo>
                    <a:pt x="1569" y="5262"/>
                    <a:pt x="1769" y="8122"/>
                    <a:pt x="1178" y="10865"/>
                  </a:cubicBezTo>
                  <a:cubicBezTo>
                    <a:pt x="665" y="10152"/>
                    <a:pt x="333" y="9272"/>
                    <a:pt x="99" y="8405"/>
                  </a:cubicBezTo>
                  <a:cubicBezTo>
                    <a:pt x="93" y="8381"/>
                    <a:pt x="72" y="8370"/>
                    <a:pt x="52" y="8370"/>
                  </a:cubicBezTo>
                  <a:cubicBezTo>
                    <a:pt x="26" y="8370"/>
                    <a:pt x="0" y="8387"/>
                    <a:pt x="2" y="8418"/>
                  </a:cubicBezTo>
                  <a:cubicBezTo>
                    <a:pt x="110" y="10104"/>
                    <a:pt x="839" y="11654"/>
                    <a:pt x="2358" y="12486"/>
                  </a:cubicBezTo>
                  <a:cubicBezTo>
                    <a:pt x="3064" y="12873"/>
                    <a:pt x="3853" y="13024"/>
                    <a:pt x="4656" y="13024"/>
                  </a:cubicBezTo>
                  <a:cubicBezTo>
                    <a:pt x="5700" y="13024"/>
                    <a:pt x="6768" y="12768"/>
                    <a:pt x="7707" y="12440"/>
                  </a:cubicBezTo>
                  <a:cubicBezTo>
                    <a:pt x="9802" y="11710"/>
                    <a:pt x="11839" y="10307"/>
                    <a:pt x="13967" y="9381"/>
                  </a:cubicBezTo>
                  <a:cubicBezTo>
                    <a:pt x="13975" y="9658"/>
                    <a:pt x="13983" y="9932"/>
                    <a:pt x="13991" y="10199"/>
                  </a:cubicBezTo>
                  <a:cubicBezTo>
                    <a:pt x="14069" y="12847"/>
                    <a:pt x="13950" y="15755"/>
                    <a:pt x="15035" y="18232"/>
                  </a:cubicBezTo>
                  <a:cubicBezTo>
                    <a:pt x="15791" y="19960"/>
                    <a:pt x="17253" y="20595"/>
                    <a:pt x="18863" y="20595"/>
                  </a:cubicBezTo>
                  <a:cubicBezTo>
                    <a:pt x="19572" y="20595"/>
                    <a:pt x="20309" y="20472"/>
                    <a:pt x="21027" y="20265"/>
                  </a:cubicBezTo>
                  <a:cubicBezTo>
                    <a:pt x="22476" y="19848"/>
                    <a:pt x="23878" y="19241"/>
                    <a:pt x="25283" y="18646"/>
                  </a:cubicBezTo>
                  <a:cubicBezTo>
                    <a:pt x="25583" y="19983"/>
                    <a:pt x="25955" y="21307"/>
                    <a:pt x="26557" y="22538"/>
                  </a:cubicBezTo>
                  <a:cubicBezTo>
                    <a:pt x="26552" y="22547"/>
                    <a:pt x="26546" y="22555"/>
                    <a:pt x="26541" y="22565"/>
                  </a:cubicBezTo>
                  <a:cubicBezTo>
                    <a:pt x="26431" y="22757"/>
                    <a:pt x="26585" y="22914"/>
                    <a:pt x="26751" y="22916"/>
                  </a:cubicBezTo>
                  <a:cubicBezTo>
                    <a:pt x="26764" y="22939"/>
                    <a:pt x="26774" y="22963"/>
                    <a:pt x="26787" y="22986"/>
                  </a:cubicBezTo>
                  <a:cubicBezTo>
                    <a:pt x="27732" y="24715"/>
                    <a:pt x="29356" y="26010"/>
                    <a:pt x="31160" y="26749"/>
                  </a:cubicBezTo>
                  <a:cubicBezTo>
                    <a:pt x="32166" y="27162"/>
                    <a:pt x="33230" y="27326"/>
                    <a:pt x="34303" y="27326"/>
                  </a:cubicBezTo>
                  <a:cubicBezTo>
                    <a:pt x="34463" y="27326"/>
                    <a:pt x="34623" y="27322"/>
                    <a:pt x="34784" y="27315"/>
                  </a:cubicBezTo>
                  <a:cubicBezTo>
                    <a:pt x="34807" y="27326"/>
                    <a:pt x="34833" y="27331"/>
                    <a:pt x="34858" y="27331"/>
                  </a:cubicBezTo>
                  <a:cubicBezTo>
                    <a:pt x="34888" y="27331"/>
                    <a:pt x="34918" y="27324"/>
                    <a:pt x="34945" y="27309"/>
                  </a:cubicBezTo>
                  <a:cubicBezTo>
                    <a:pt x="36209" y="27235"/>
                    <a:pt x="37476" y="26959"/>
                    <a:pt x="38665" y="26613"/>
                  </a:cubicBezTo>
                  <a:cubicBezTo>
                    <a:pt x="39810" y="26280"/>
                    <a:pt x="40926" y="25849"/>
                    <a:pt x="42031" y="25408"/>
                  </a:cubicBezTo>
                  <a:cubicBezTo>
                    <a:pt x="43747" y="28167"/>
                    <a:pt x="46064" y="31229"/>
                    <a:pt x="48769" y="31229"/>
                  </a:cubicBezTo>
                  <a:cubicBezTo>
                    <a:pt x="49452" y="31229"/>
                    <a:pt x="50160" y="31033"/>
                    <a:pt x="50890" y="30588"/>
                  </a:cubicBezTo>
                  <a:cubicBezTo>
                    <a:pt x="50964" y="30540"/>
                    <a:pt x="50929" y="30427"/>
                    <a:pt x="50851" y="30427"/>
                  </a:cubicBezTo>
                  <a:cubicBezTo>
                    <a:pt x="50843" y="30427"/>
                    <a:pt x="50834" y="30428"/>
                    <a:pt x="50826" y="30431"/>
                  </a:cubicBezTo>
                  <a:cubicBezTo>
                    <a:pt x="50318" y="30583"/>
                    <a:pt x="49834" y="30652"/>
                    <a:pt x="49372" y="30652"/>
                  </a:cubicBezTo>
                  <a:cubicBezTo>
                    <a:pt x="46969" y="30652"/>
                    <a:pt x="45157" y="28769"/>
                    <a:pt x="43726" y="26799"/>
                  </a:cubicBezTo>
                  <a:cubicBezTo>
                    <a:pt x="43883" y="26366"/>
                    <a:pt x="44003" y="25910"/>
                    <a:pt x="44174" y="25481"/>
                  </a:cubicBezTo>
                  <a:cubicBezTo>
                    <a:pt x="44282" y="25214"/>
                    <a:pt x="44502" y="24763"/>
                    <a:pt x="44420" y="24432"/>
                  </a:cubicBezTo>
                  <a:cubicBezTo>
                    <a:pt x="44941" y="24179"/>
                    <a:pt x="45433" y="23882"/>
                    <a:pt x="45848" y="23480"/>
                  </a:cubicBezTo>
                  <a:cubicBezTo>
                    <a:pt x="45934" y="23399"/>
                    <a:pt x="45855" y="23292"/>
                    <a:pt x="45762" y="23292"/>
                  </a:cubicBezTo>
                  <a:cubicBezTo>
                    <a:pt x="45746" y="23292"/>
                    <a:pt x="45729" y="23296"/>
                    <a:pt x="45712" y="23303"/>
                  </a:cubicBezTo>
                  <a:cubicBezTo>
                    <a:pt x="44615" y="23792"/>
                    <a:pt x="43434" y="24144"/>
                    <a:pt x="42317" y="24597"/>
                  </a:cubicBezTo>
                  <a:cubicBezTo>
                    <a:pt x="42305" y="24602"/>
                    <a:pt x="42295" y="24605"/>
                    <a:pt x="42284" y="24610"/>
                  </a:cubicBezTo>
                  <a:cubicBezTo>
                    <a:pt x="40947" y="22394"/>
                    <a:pt x="39733" y="20009"/>
                    <a:pt x="37840" y="18265"/>
                  </a:cubicBezTo>
                  <a:cubicBezTo>
                    <a:pt x="37364" y="17822"/>
                    <a:pt x="36834" y="17440"/>
                    <a:pt x="36265" y="17125"/>
                  </a:cubicBezTo>
                  <a:cubicBezTo>
                    <a:pt x="36280" y="17078"/>
                    <a:pt x="36296" y="17030"/>
                    <a:pt x="36308" y="16981"/>
                  </a:cubicBezTo>
                  <a:cubicBezTo>
                    <a:pt x="36314" y="16957"/>
                    <a:pt x="36295" y="16939"/>
                    <a:pt x="36275" y="16939"/>
                  </a:cubicBezTo>
                  <a:cubicBezTo>
                    <a:pt x="36268" y="16939"/>
                    <a:pt x="36260" y="16941"/>
                    <a:pt x="36254" y="16948"/>
                  </a:cubicBezTo>
                  <a:cubicBezTo>
                    <a:pt x="36214" y="16982"/>
                    <a:pt x="36183" y="17023"/>
                    <a:pt x="36145" y="17059"/>
                  </a:cubicBezTo>
                  <a:cubicBezTo>
                    <a:pt x="34965" y="16439"/>
                    <a:pt x="33719" y="16189"/>
                    <a:pt x="32447" y="16189"/>
                  </a:cubicBezTo>
                  <a:cubicBezTo>
                    <a:pt x="30227" y="16189"/>
                    <a:pt x="27927" y="16949"/>
                    <a:pt x="25763" y="17819"/>
                  </a:cubicBezTo>
                  <a:cubicBezTo>
                    <a:pt x="25637" y="17250"/>
                    <a:pt x="25517" y="16682"/>
                    <a:pt x="25399" y="16126"/>
                  </a:cubicBezTo>
                  <a:cubicBezTo>
                    <a:pt x="25268" y="15504"/>
                    <a:pt x="25120" y="14891"/>
                    <a:pt x="24946" y="14292"/>
                  </a:cubicBezTo>
                  <a:lnTo>
                    <a:pt x="24950" y="14289"/>
                  </a:lnTo>
                  <a:cubicBezTo>
                    <a:pt x="24968" y="14259"/>
                    <a:pt x="24954" y="14222"/>
                    <a:pt x="24923" y="14207"/>
                  </a:cubicBezTo>
                  <a:cubicBezTo>
                    <a:pt x="24118" y="11469"/>
                    <a:pt x="22753" y="9097"/>
                    <a:pt x="19743" y="8119"/>
                  </a:cubicBezTo>
                  <a:cubicBezTo>
                    <a:pt x="19418" y="8017"/>
                    <a:pt x="19087" y="7942"/>
                    <a:pt x="18750" y="7894"/>
                  </a:cubicBezTo>
                  <a:cubicBezTo>
                    <a:pt x="18750" y="7888"/>
                    <a:pt x="18752" y="7883"/>
                    <a:pt x="18750" y="7876"/>
                  </a:cubicBezTo>
                  <a:cubicBezTo>
                    <a:pt x="18750" y="7848"/>
                    <a:pt x="18727" y="7829"/>
                    <a:pt x="18703" y="7829"/>
                  </a:cubicBezTo>
                  <a:cubicBezTo>
                    <a:pt x="18691" y="7829"/>
                    <a:pt x="18679" y="7834"/>
                    <a:pt x="18668" y="7844"/>
                  </a:cubicBezTo>
                  <a:cubicBezTo>
                    <a:pt x="18657" y="7853"/>
                    <a:pt x="18647" y="7867"/>
                    <a:pt x="18636" y="7876"/>
                  </a:cubicBezTo>
                  <a:cubicBezTo>
                    <a:pt x="18340" y="7837"/>
                    <a:pt x="18045" y="7818"/>
                    <a:pt x="17752" y="7818"/>
                  </a:cubicBezTo>
                  <a:cubicBezTo>
                    <a:pt x="16634" y="7818"/>
                    <a:pt x="15532" y="8088"/>
                    <a:pt x="14454" y="8501"/>
                  </a:cubicBezTo>
                  <a:cubicBezTo>
                    <a:pt x="14393" y="7371"/>
                    <a:pt x="14275" y="6246"/>
                    <a:pt x="13995" y="5157"/>
                  </a:cubicBezTo>
                  <a:cubicBezTo>
                    <a:pt x="13325" y="2540"/>
                    <a:pt x="11388" y="304"/>
                    <a:pt x="8617" y="30"/>
                  </a:cubicBezTo>
                  <a:cubicBezTo>
                    <a:pt x="8413" y="10"/>
                    <a:pt x="8207" y="0"/>
                    <a:pt x="8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486400" y="4859875"/>
              <a:ext cx="71375" cy="126675"/>
            </a:xfrm>
            <a:custGeom>
              <a:avLst/>
              <a:gdLst/>
              <a:ahLst/>
              <a:cxnLst/>
              <a:rect l="l" t="t" r="r" b="b"/>
              <a:pathLst>
                <a:path w="2855" h="5067" extrusionOk="0">
                  <a:moveTo>
                    <a:pt x="536" y="1"/>
                  </a:moveTo>
                  <a:cubicBezTo>
                    <a:pt x="513" y="1"/>
                    <a:pt x="491" y="13"/>
                    <a:pt x="486" y="39"/>
                  </a:cubicBezTo>
                  <a:cubicBezTo>
                    <a:pt x="318" y="873"/>
                    <a:pt x="336" y="1767"/>
                    <a:pt x="284" y="2615"/>
                  </a:cubicBezTo>
                  <a:cubicBezTo>
                    <a:pt x="246" y="3255"/>
                    <a:pt x="0" y="4313"/>
                    <a:pt x="386" y="4866"/>
                  </a:cubicBezTo>
                  <a:cubicBezTo>
                    <a:pt x="411" y="4902"/>
                    <a:pt x="453" y="4923"/>
                    <a:pt x="495" y="4923"/>
                  </a:cubicBezTo>
                  <a:cubicBezTo>
                    <a:pt x="533" y="4923"/>
                    <a:pt x="570" y="4905"/>
                    <a:pt x="591" y="4866"/>
                  </a:cubicBezTo>
                  <a:cubicBezTo>
                    <a:pt x="830" y="4416"/>
                    <a:pt x="760" y="3724"/>
                    <a:pt x="715" y="3128"/>
                  </a:cubicBezTo>
                  <a:lnTo>
                    <a:pt x="715" y="3128"/>
                  </a:lnTo>
                  <a:cubicBezTo>
                    <a:pt x="846" y="3165"/>
                    <a:pt x="992" y="3174"/>
                    <a:pt x="1124" y="3174"/>
                  </a:cubicBezTo>
                  <a:cubicBezTo>
                    <a:pt x="1176" y="3174"/>
                    <a:pt x="1226" y="3173"/>
                    <a:pt x="1271" y="3171"/>
                  </a:cubicBezTo>
                  <a:cubicBezTo>
                    <a:pt x="1511" y="3163"/>
                    <a:pt x="1749" y="3125"/>
                    <a:pt x="1985" y="3096"/>
                  </a:cubicBezTo>
                  <a:cubicBezTo>
                    <a:pt x="2060" y="3086"/>
                    <a:pt x="2133" y="3081"/>
                    <a:pt x="2203" y="3073"/>
                  </a:cubicBezTo>
                  <a:cubicBezTo>
                    <a:pt x="2208" y="3260"/>
                    <a:pt x="2215" y="3447"/>
                    <a:pt x="2216" y="3630"/>
                  </a:cubicBezTo>
                  <a:cubicBezTo>
                    <a:pt x="2220" y="4072"/>
                    <a:pt x="2065" y="4565"/>
                    <a:pt x="2210" y="4984"/>
                  </a:cubicBezTo>
                  <a:cubicBezTo>
                    <a:pt x="2227" y="5033"/>
                    <a:pt x="2274" y="5067"/>
                    <a:pt x="2322" y="5067"/>
                  </a:cubicBezTo>
                  <a:cubicBezTo>
                    <a:pt x="2349" y="5067"/>
                    <a:pt x="2376" y="5056"/>
                    <a:pt x="2398" y="5033"/>
                  </a:cubicBezTo>
                  <a:cubicBezTo>
                    <a:pt x="2854" y="4560"/>
                    <a:pt x="2628" y="3507"/>
                    <a:pt x="2610" y="2909"/>
                  </a:cubicBezTo>
                  <a:cubicBezTo>
                    <a:pt x="2582" y="1982"/>
                    <a:pt x="2740" y="1104"/>
                    <a:pt x="2546" y="208"/>
                  </a:cubicBezTo>
                  <a:cubicBezTo>
                    <a:pt x="2543" y="192"/>
                    <a:pt x="2529" y="184"/>
                    <a:pt x="2515" y="184"/>
                  </a:cubicBezTo>
                  <a:cubicBezTo>
                    <a:pt x="2500" y="184"/>
                    <a:pt x="2484" y="192"/>
                    <a:pt x="2479" y="208"/>
                  </a:cubicBezTo>
                  <a:cubicBezTo>
                    <a:pt x="2471" y="241"/>
                    <a:pt x="2461" y="269"/>
                    <a:pt x="2453" y="299"/>
                  </a:cubicBezTo>
                  <a:cubicBezTo>
                    <a:pt x="2450" y="309"/>
                    <a:pt x="2459" y="318"/>
                    <a:pt x="2467" y="318"/>
                  </a:cubicBezTo>
                  <a:cubicBezTo>
                    <a:pt x="2471" y="318"/>
                    <a:pt x="2474" y="317"/>
                    <a:pt x="2477" y="313"/>
                  </a:cubicBezTo>
                  <a:lnTo>
                    <a:pt x="2477" y="313"/>
                  </a:lnTo>
                  <a:cubicBezTo>
                    <a:pt x="2465" y="328"/>
                    <a:pt x="2457" y="334"/>
                    <a:pt x="2452" y="334"/>
                  </a:cubicBezTo>
                  <a:cubicBezTo>
                    <a:pt x="2427" y="334"/>
                    <a:pt x="2496" y="157"/>
                    <a:pt x="2492" y="157"/>
                  </a:cubicBezTo>
                  <a:cubicBezTo>
                    <a:pt x="2491" y="157"/>
                    <a:pt x="2470" y="203"/>
                    <a:pt x="2410" y="340"/>
                  </a:cubicBezTo>
                  <a:cubicBezTo>
                    <a:pt x="2369" y="432"/>
                    <a:pt x="2384" y="589"/>
                    <a:pt x="2379" y="660"/>
                  </a:cubicBezTo>
                  <a:cubicBezTo>
                    <a:pt x="2348" y="1186"/>
                    <a:pt x="2282" y="1708"/>
                    <a:pt x="2225" y="2233"/>
                  </a:cubicBezTo>
                  <a:cubicBezTo>
                    <a:pt x="2211" y="2354"/>
                    <a:pt x="2203" y="2475"/>
                    <a:pt x="2202" y="2599"/>
                  </a:cubicBezTo>
                  <a:cubicBezTo>
                    <a:pt x="2196" y="2598"/>
                    <a:pt x="2191" y="2598"/>
                    <a:pt x="2185" y="2598"/>
                  </a:cubicBezTo>
                  <a:cubicBezTo>
                    <a:pt x="1980" y="2598"/>
                    <a:pt x="1760" y="2657"/>
                    <a:pt x="1570" y="2685"/>
                  </a:cubicBezTo>
                  <a:cubicBezTo>
                    <a:pt x="1357" y="2717"/>
                    <a:pt x="1142" y="2738"/>
                    <a:pt x="927" y="2746"/>
                  </a:cubicBezTo>
                  <a:cubicBezTo>
                    <a:pt x="913" y="2747"/>
                    <a:pt x="898" y="2747"/>
                    <a:pt x="884" y="2747"/>
                  </a:cubicBezTo>
                  <a:cubicBezTo>
                    <a:pt x="821" y="2747"/>
                    <a:pt x="759" y="2742"/>
                    <a:pt x="697" y="2738"/>
                  </a:cubicBezTo>
                  <a:cubicBezTo>
                    <a:pt x="697" y="2697"/>
                    <a:pt x="694" y="2654"/>
                    <a:pt x="694" y="2615"/>
                  </a:cubicBezTo>
                  <a:cubicBezTo>
                    <a:pt x="705" y="1775"/>
                    <a:pt x="796" y="861"/>
                    <a:pt x="591" y="39"/>
                  </a:cubicBezTo>
                  <a:cubicBezTo>
                    <a:pt x="584" y="14"/>
                    <a:pt x="560" y="1"/>
                    <a:pt x="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564975" y="4949575"/>
              <a:ext cx="37775" cy="50150"/>
            </a:xfrm>
            <a:custGeom>
              <a:avLst/>
              <a:gdLst/>
              <a:ahLst/>
              <a:cxnLst/>
              <a:rect l="l" t="t" r="r" b="b"/>
              <a:pathLst>
                <a:path w="1511" h="2006" extrusionOk="0">
                  <a:moveTo>
                    <a:pt x="359" y="0"/>
                  </a:moveTo>
                  <a:cubicBezTo>
                    <a:pt x="222" y="0"/>
                    <a:pt x="90" y="74"/>
                    <a:pt x="17" y="247"/>
                  </a:cubicBezTo>
                  <a:cubicBezTo>
                    <a:pt x="0" y="288"/>
                    <a:pt x="20" y="329"/>
                    <a:pt x="66" y="333"/>
                  </a:cubicBezTo>
                  <a:cubicBezTo>
                    <a:pt x="75" y="333"/>
                    <a:pt x="85" y="334"/>
                    <a:pt x="95" y="334"/>
                  </a:cubicBezTo>
                  <a:cubicBezTo>
                    <a:pt x="129" y="334"/>
                    <a:pt x="168" y="331"/>
                    <a:pt x="206" y="331"/>
                  </a:cubicBezTo>
                  <a:cubicBezTo>
                    <a:pt x="269" y="331"/>
                    <a:pt x="330" y="338"/>
                    <a:pt x="366" y="379"/>
                  </a:cubicBezTo>
                  <a:cubicBezTo>
                    <a:pt x="430" y="452"/>
                    <a:pt x="437" y="605"/>
                    <a:pt x="440" y="697"/>
                  </a:cubicBezTo>
                  <a:cubicBezTo>
                    <a:pt x="451" y="964"/>
                    <a:pt x="399" y="1292"/>
                    <a:pt x="240" y="1512"/>
                  </a:cubicBezTo>
                  <a:cubicBezTo>
                    <a:pt x="145" y="1645"/>
                    <a:pt x="276" y="1803"/>
                    <a:pt x="412" y="1812"/>
                  </a:cubicBezTo>
                  <a:cubicBezTo>
                    <a:pt x="609" y="1825"/>
                    <a:pt x="796" y="1945"/>
                    <a:pt x="984" y="1993"/>
                  </a:cubicBezTo>
                  <a:cubicBezTo>
                    <a:pt x="1020" y="2002"/>
                    <a:pt x="1053" y="2006"/>
                    <a:pt x="1084" y="2006"/>
                  </a:cubicBezTo>
                  <a:cubicBezTo>
                    <a:pt x="1242" y="2006"/>
                    <a:pt x="1343" y="1897"/>
                    <a:pt x="1475" y="1801"/>
                  </a:cubicBezTo>
                  <a:cubicBezTo>
                    <a:pt x="1511" y="1776"/>
                    <a:pt x="1496" y="1719"/>
                    <a:pt x="1452" y="1717"/>
                  </a:cubicBezTo>
                  <a:cubicBezTo>
                    <a:pt x="1303" y="1709"/>
                    <a:pt x="1099" y="1563"/>
                    <a:pt x="955" y="1511"/>
                  </a:cubicBezTo>
                  <a:cubicBezTo>
                    <a:pt x="883" y="1483"/>
                    <a:pt x="809" y="1463"/>
                    <a:pt x="733" y="1448"/>
                  </a:cubicBezTo>
                  <a:cubicBezTo>
                    <a:pt x="876" y="1115"/>
                    <a:pt x="909" y="744"/>
                    <a:pt x="827" y="392"/>
                  </a:cubicBezTo>
                  <a:cubicBezTo>
                    <a:pt x="771" y="159"/>
                    <a:pt x="560" y="0"/>
                    <a:pt x="3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626725" y="4878575"/>
              <a:ext cx="82400" cy="102700"/>
            </a:xfrm>
            <a:custGeom>
              <a:avLst/>
              <a:gdLst/>
              <a:ahLst/>
              <a:cxnLst/>
              <a:rect l="l" t="t" r="r" b="b"/>
              <a:pathLst>
                <a:path w="3296" h="4108" extrusionOk="0">
                  <a:moveTo>
                    <a:pt x="1583" y="1"/>
                  </a:moveTo>
                  <a:cubicBezTo>
                    <a:pt x="1166" y="1"/>
                    <a:pt x="807" y="284"/>
                    <a:pt x="527" y="646"/>
                  </a:cubicBezTo>
                  <a:cubicBezTo>
                    <a:pt x="81" y="1226"/>
                    <a:pt x="1" y="2008"/>
                    <a:pt x="257" y="2674"/>
                  </a:cubicBezTo>
                  <a:cubicBezTo>
                    <a:pt x="559" y="3462"/>
                    <a:pt x="1396" y="4108"/>
                    <a:pt x="2142" y="4108"/>
                  </a:cubicBezTo>
                  <a:cubicBezTo>
                    <a:pt x="2609" y="4108"/>
                    <a:pt x="3039" y="3856"/>
                    <a:pt x="3281" y="3228"/>
                  </a:cubicBezTo>
                  <a:cubicBezTo>
                    <a:pt x="3296" y="3194"/>
                    <a:pt x="3266" y="3171"/>
                    <a:pt x="3236" y="3171"/>
                  </a:cubicBezTo>
                  <a:cubicBezTo>
                    <a:pt x="3224" y="3171"/>
                    <a:pt x="3212" y="3175"/>
                    <a:pt x="3203" y="3183"/>
                  </a:cubicBezTo>
                  <a:cubicBezTo>
                    <a:pt x="2878" y="3458"/>
                    <a:pt x="2535" y="3582"/>
                    <a:pt x="2203" y="3582"/>
                  </a:cubicBezTo>
                  <a:cubicBezTo>
                    <a:pt x="1631" y="3582"/>
                    <a:pt x="1093" y="3214"/>
                    <a:pt x="749" y="2623"/>
                  </a:cubicBezTo>
                  <a:cubicBezTo>
                    <a:pt x="203" y="1692"/>
                    <a:pt x="864" y="197"/>
                    <a:pt x="1997" y="197"/>
                  </a:cubicBezTo>
                  <a:cubicBezTo>
                    <a:pt x="1997" y="197"/>
                    <a:pt x="1998" y="197"/>
                    <a:pt x="1999" y="197"/>
                  </a:cubicBezTo>
                  <a:cubicBezTo>
                    <a:pt x="2045" y="197"/>
                    <a:pt x="2069" y="126"/>
                    <a:pt x="2023" y="105"/>
                  </a:cubicBezTo>
                  <a:cubicBezTo>
                    <a:pt x="1870" y="33"/>
                    <a:pt x="1723" y="1"/>
                    <a:pt x="1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701850" y="4886050"/>
              <a:ext cx="77025" cy="81275"/>
            </a:xfrm>
            <a:custGeom>
              <a:avLst/>
              <a:gdLst/>
              <a:ahLst/>
              <a:cxnLst/>
              <a:rect l="l" t="t" r="r" b="b"/>
              <a:pathLst>
                <a:path w="3081" h="3251" extrusionOk="0">
                  <a:moveTo>
                    <a:pt x="1449" y="485"/>
                  </a:moveTo>
                  <a:cubicBezTo>
                    <a:pt x="1934" y="485"/>
                    <a:pt x="2330" y="1167"/>
                    <a:pt x="2429" y="1611"/>
                  </a:cubicBezTo>
                  <a:cubicBezTo>
                    <a:pt x="2554" y="2185"/>
                    <a:pt x="2197" y="2753"/>
                    <a:pt x="1629" y="2753"/>
                  </a:cubicBezTo>
                  <a:cubicBezTo>
                    <a:pt x="1567" y="2753"/>
                    <a:pt x="1503" y="2747"/>
                    <a:pt x="1436" y="2733"/>
                  </a:cubicBezTo>
                  <a:cubicBezTo>
                    <a:pt x="1307" y="2705"/>
                    <a:pt x="1184" y="2651"/>
                    <a:pt x="1074" y="2575"/>
                  </a:cubicBezTo>
                  <a:cubicBezTo>
                    <a:pt x="1113" y="2572"/>
                    <a:pt x="1149" y="2532"/>
                    <a:pt x="1123" y="2493"/>
                  </a:cubicBezTo>
                  <a:cubicBezTo>
                    <a:pt x="772" y="1986"/>
                    <a:pt x="477" y="1186"/>
                    <a:pt x="993" y="695"/>
                  </a:cubicBezTo>
                  <a:cubicBezTo>
                    <a:pt x="1150" y="547"/>
                    <a:pt x="1304" y="485"/>
                    <a:pt x="1449" y="485"/>
                  </a:cubicBezTo>
                  <a:close/>
                  <a:moveTo>
                    <a:pt x="1466" y="0"/>
                  </a:moveTo>
                  <a:cubicBezTo>
                    <a:pt x="1268" y="0"/>
                    <a:pt x="1059" y="52"/>
                    <a:pt x="842" y="167"/>
                  </a:cubicBezTo>
                  <a:cubicBezTo>
                    <a:pt x="157" y="534"/>
                    <a:pt x="1" y="1542"/>
                    <a:pt x="406" y="2139"/>
                  </a:cubicBezTo>
                  <a:cubicBezTo>
                    <a:pt x="462" y="2601"/>
                    <a:pt x="819" y="3020"/>
                    <a:pt x="1312" y="3184"/>
                  </a:cubicBezTo>
                  <a:cubicBezTo>
                    <a:pt x="1449" y="3229"/>
                    <a:pt x="1582" y="3251"/>
                    <a:pt x="1709" y="3251"/>
                  </a:cubicBezTo>
                  <a:cubicBezTo>
                    <a:pt x="2523" y="3251"/>
                    <a:pt x="3081" y="2380"/>
                    <a:pt x="2950" y="1566"/>
                  </a:cubicBezTo>
                  <a:cubicBezTo>
                    <a:pt x="2820" y="765"/>
                    <a:pt x="2229" y="0"/>
                    <a:pt x="1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10775" y="4899875"/>
              <a:ext cx="147375" cy="56775"/>
            </a:xfrm>
            <a:custGeom>
              <a:avLst/>
              <a:gdLst/>
              <a:ahLst/>
              <a:cxnLst/>
              <a:rect l="l" t="t" r="r" b="b"/>
              <a:pathLst>
                <a:path w="5895" h="2271" extrusionOk="0">
                  <a:moveTo>
                    <a:pt x="4290" y="0"/>
                  </a:moveTo>
                  <a:cubicBezTo>
                    <a:pt x="4226" y="0"/>
                    <a:pt x="4169" y="73"/>
                    <a:pt x="4210" y="132"/>
                  </a:cubicBezTo>
                  <a:cubicBezTo>
                    <a:pt x="4419" y="426"/>
                    <a:pt x="4729" y="634"/>
                    <a:pt x="5024" y="857"/>
                  </a:cubicBezTo>
                  <a:cubicBezTo>
                    <a:pt x="4858" y="837"/>
                    <a:pt x="4685" y="829"/>
                    <a:pt x="4510" y="829"/>
                  </a:cubicBezTo>
                  <a:cubicBezTo>
                    <a:pt x="3987" y="829"/>
                    <a:pt x="3442" y="898"/>
                    <a:pt x="3000" y="902"/>
                  </a:cubicBezTo>
                  <a:cubicBezTo>
                    <a:pt x="2455" y="907"/>
                    <a:pt x="1910" y="912"/>
                    <a:pt x="1366" y="920"/>
                  </a:cubicBezTo>
                  <a:cubicBezTo>
                    <a:pt x="1326" y="921"/>
                    <a:pt x="1286" y="921"/>
                    <a:pt x="1246" y="921"/>
                  </a:cubicBezTo>
                  <a:cubicBezTo>
                    <a:pt x="1138" y="921"/>
                    <a:pt x="1029" y="919"/>
                    <a:pt x="921" y="919"/>
                  </a:cubicBezTo>
                  <a:cubicBezTo>
                    <a:pt x="614" y="919"/>
                    <a:pt x="309" y="934"/>
                    <a:pt x="24" y="1053"/>
                  </a:cubicBezTo>
                  <a:cubicBezTo>
                    <a:pt x="1" y="1061"/>
                    <a:pt x="1" y="1095"/>
                    <a:pt x="24" y="1102"/>
                  </a:cubicBezTo>
                  <a:cubicBezTo>
                    <a:pt x="312" y="1222"/>
                    <a:pt x="617" y="1236"/>
                    <a:pt x="926" y="1236"/>
                  </a:cubicBezTo>
                  <a:cubicBezTo>
                    <a:pt x="1018" y="1236"/>
                    <a:pt x="1110" y="1235"/>
                    <a:pt x="1202" y="1235"/>
                  </a:cubicBezTo>
                  <a:cubicBezTo>
                    <a:pt x="1256" y="1235"/>
                    <a:pt x="1311" y="1235"/>
                    <a:pt x="1366" y="1236"/>
                  </a:cubicBezTo>
                  <a:cubicBezTo>
                    <a:pt x="1910" y="1246"/>
                    <a:pt x="2455" y="1248"/>
                    <a:pt x="3000" y="1254"/>
                  </a:cubicBezTo>
                  <a:cubicBezTo>
                    <a:pt x="3439" y="1258"/>
                    <a:pt x="3980" y="1325"/>
                    <a:pt x="4498" y="1325"/>
                  </a:cubicBezTo>
                  <a:cubicBezTo>
                    <a:pt x="4721" y="1325"/>
                    <a:pt x="4940" y="1312"/>
                    <a:pt x="5145" y="1277"/>
                  </a:cubicBezTo>
                  <a:lnTo>
                    <a:pt x="5145" y="1277"/>
                  </a:lnTo>
                  <a:cubicBezTo>
                    <a:pt x="4825" y="1517"/>
                    <a:pt x="4565" y="1812"/>
                    <a:pt x="4387" y="2188"/>
                  </a:cubicBezTo>
                  <a:cubicBezTo>
                    <a:pt x="4365" y="2228"/>
                    <a:pt x="4396" y="2271"/>
                    <a:pt x="4435" y="2271"/>
                  </a:cubicBezTo>
                  <a:cubicBezTo>
                    <a:pt x="4444" y="2271"/>
                    <a:pt x="4454" y="2269"/>
                    <a:pt x="4463" y="2263"/>
                  </a:cubicBezTo>
                  <a:cubicBezTo>
                    <a:pt x="4952" y="2027"/>
                    <a:pt x="5298" y="1610"/>
                    <a:pt x="5772" y="1350"/>
                  </a:cubicBezTo>
                  <a:cubicBezTo>
                    <a:pt x="5892" y="1284"/>
                    <a:pt x="5895" y="1130"/>
                    <a:pt x="5813" y="1036"/>
                  </a:cubicBezTo>
                  <a:cubicBezTo>
                    <a:pt x="5437" y="603"/>
                    <a:pt x="4875" y="146"/>
                    <a:pt x="4310" y="3"/>
                  </a:cubicBezTo>
                  <a:cubicBezTo>
                    <a:pt x="4304" y="1"/>
                    <a:pt x="4297" y="0"/>
                    <a:pt x="42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75525" y="4863075"/>
              <a:ext cx="100325" cy="123775"/>
            </a:xfrm>
            <a:custGeom>
              <a:avLst/>
              <a:gdLst/>
              <a:ahLst/>
              <a:cxnLst/>
              <a:rect l="l" t="t" r="r" b="b"/>
              <a:pathLst>
                <a:path w="4013" h="4951" extrusionOk="0">
                  <a:moveTo>
                    <a:pt x="2664" y="1"/>
                  </a:moveTo>
                  <a:cubicBezTo>
                    <a:pt x="2259" y="1"/>
                    <a:pt x="1985" y="569"/>
                    <a:pt x="1803" y="1189"/>
                  </a:cubicBezTo>
                  <a:cubicBezTo>
                    <a:pt x="1723" y="789"/>
                    <a:pt x="1579" y="409"/>
                    <a:pt x="1300" y="85"/>
                  </a:cubicBezTo>
                  <a:cubicBezTo>
                    <a:pt x="1266" y="47"/>
                    <a:pt x="1212" y="27"/>
                    <a:pt x="1159" y="27"/>
                  </a:cubicBezTo>
                  <a:cubicBezTo>
                    <a:pt x="1123" y="27"/>
                    <a:pt x="1088" y="36"/>
                    <a:pt x="1060" y="54"/>
                  </a:cubicBezTo>
                  <a:cubicBezTo>
                    <a:pt x="463" y="441"/>
                    <a:pt x="310" y="1299"/>
                    <a:pt x="227" y="1952"/>
                  </a:cubicBezTo>
                  <a:cubicBezTo>
                    <a:pt x="133" y="2682"/>
                    <a:pt x="0" y="3635"/>
                    <a:pt x="363" y="4314"/>
                  </a:cubicBezTo>
                  <a:cubicBezTo>
                    <a:pt x="374" y="4335"/>
                    <a:pt x="395" y="4345"/>
                    <a:pt x="416" y="4345"/>
                  </a:cubicBezTo>
                  <a:cubicBezTo>
                    <a:pt x="449" y="4345"/>
                    <a:pt x="483" y="4321"/>
                    <a:pt x="481" y="4282"/>
                  </a:cubicBezTo>
                  <a:cubicBezTo>
                    <a:pt x="442" y="3350"/>
                    <a:pt x="465" y="2415"/>
                    <a:pt x="676" y="1504"/>
                  </a:cubicBezTo>
                  <a:cubicBezTo>
                    <a:pt x="730" y="1275"/>
                    <a:pt x="806" y="1052"/>
                    <a:pt x="903" y="838"/>
                  </a:cubicBezTo>
                  <a:cubicBezTo>
                    <a:pt x="989" y="644"/>
                    <a:pt x="1050" y="546"/>
                    <a:pt x="1107" y="546"/>
                  </a:cubicBezTo>
                  <a:cubicBezTo>
                    <a:pt x="1169" y="546"/>
                    <a:pt x="1227" y="658"/>
                    <a:pt x="1311" y="886"/>
                  </a:cubicBezTo>
                  <a:cubicBezTo>
                    <a:pt x="1521" y="1458"/>
                    <a:pt x="1510" y="2146"/>
                    <a:pt x="1483" y="2748"/>
                  </a:cubicBezTo>
                  <a:cubicBezTo>
                    <a:pt x="1477" y="2886"/>
                    <a:pt x="1599" y="2966"/>
                    <a:pt x="1716" y="2966"/>
                  </a:cubicBezTo>
                  <a:cubicBezTo>
                    <a:pt x="1809" y="2966"/>
                    <a:pt x="1899" y="2916"/>
                    <a:pt x="1920" y="2807"/>
                  </a:cubicBezTo>
                  <a:cubicBezTo>
                    <a:pt x="1992" y="2411"/>
                    <a:pt x="2080" y="2019"/>
                    <a:pt x="2187" y="1631"/>
                  </a:cubicBezTo>
                  <a:cubicBezTo>
                    <a:pt x="2244" y="1421"/>
                    <a:pt x="2461" y="568"/>
                    <a:pt x="2712" y="568"/>
                  </a:cubicBezTo>
                  <a:cubicBezTo>
                    <a:pt x="2764" y="568"/>
                    <a:pt x="2817" y="605"/>
                    <a:pt x="2871" y="692"/>
                  </a:cubicBezTo>
                  <a:cubicBezTo>
                    <a:pt x="3298" y="1386"/>
                    <a:pt x="3267" y="2316"/>
                    <a:pt x="3308" y="3100"/>
                  </a:cubicBezTo>
                  <a:cubicBezTo>
                    <a:pt x="3339" y="3701"/>
                    <a:pt x="3329" y="4472"/>
                    <a:pt x="3793" y="4915"/>
                  </a:cubicBezTo>
                  <a:cubicBezTo>
                    <a:pt x="3819" y="4940"/>
                    <a:pt x="3850" y="4951"/>
                    <a:pt x="3881" y="4951"/>
                  </a:cubicBezTo>
                  <a:cubicBezTo>
                    <a:pt x="3945" y="4951"/>
                    <a:pt x="4007" y="4902"/>
                    <a:pt x="4008" y="4826"/>
                  </a:cubicBezTo>
                  <a:cubicBezTo>
                    <a:pt x="4013" y="4329"/>
                    <a:pt x="3860" y="3830"/>
                    <a:pt x="3818" y="3335"/>
                  </a:cubicBezTo>
                  <a:cubicBezTo>
                    <a:pt x="3770" y="2767"/>
                    <a:pt x="3754" y="2203"/>
                    <a:pt x="3673" y="1640"/>
                  </a:cubicBezTo>
                  <a:cubicBezTo>
                    <a:pt x="3603" y="1129"/>
                    <a:pt x="3386" y="205"/>
                    <a:pt x="2806" y="23"/>
                  </a:cubicBezTo>
                  <a:cubicBezTo>
                    <a:pt x="2757" y="8"/>
                    <a:pt x="2709" y="1"/>
                    <a:pt x="26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3887600" y="4747950"/>
              <a:ext cx="82375" cy="71150"/>
            </a:xfrm>
            <a:custGeom>
              <a:avLst/>
              <a:gdLst/>
              <a:ahLst/>
              <a:cxnLst/>
              <a:rect l="l" t="t" r="r" b="b"/>
              <a:pathLst>
                <a:path w="3295" h="2846" extrusionOk="0">
                  <a:moveTo>
                    <a:pt x="903" y="1"/>
                  </a:moveTo>
                  <a:cubicBezTo>
                    <a:pt x="186" y="1"/>
                    <a:pt x="0" y="1998"/>
                    <a:pt x="306" y="2410"/>
                  </a:cubicBezTo>
                  <a:cubicBezTo>
                    <a:pt x="317" y="2425"/>
                    <a:pt x="337" y="2434"/>
                    <a:pt x="357" y="2434"/>
                  </a:cubicBezTo>
                  <a:cubicBezTo>
                    <a:pt x="378" y="2434"/>
                    <a:pt x="397" y="2423"/>
                    <a:pt x="401" y="2397"/>
                  </a:cubicBezTo>
                  <a:cubicBezTo>
                    <a:pt x="463" y="1982"/>
                    <a:pt x="453" y="1570"/>
                    <a:pt x="553" y="1155"/>
                  </a:cubicBezTo>
                  <a:cubicBezTo>
                    <a:pt x="588" y="1012"/>
                    <a:pt x="755" y="444"/>
                    <a:pt x="928" y="444"/>
                  </a:cubicBezTo>
                  <a:cubicBezTo>
                    <a:pt x="970" y="444"/>
                    <a:pt x="1012" y="476"/>
                    <a:pt x="1052" y="555"/>
                  </a:cubicBezTo>
                  <a:cubicBezTo>
                    <a:pt x="1165" y="773"/>
                    <a:pt x="1231" y="1039"/>
                    <a:pt x="1269" y="1314"/>
                  </a:cubicBezTo>
                  <a:cubicBezTo>
                    <a:pt x="1223" y="1785"/>
                    <a:pt x="1252" y="2258"/>
                    <a:pt x="1301" y="2484"/>
                  </a:cubicBezTo>
                  <a:cubicBezTo>
                    <a:pt x="1323" y="2584"/>
                    <a:pt x="1398" y="2628"/>
                    <a:pt x="1477" y="2628"/>
                  </a:cubicBezTo>
                  <a:cubicBezTo>
                    <a:pt x="1579" y="2628"/>
                    <a:pt x="1688" y="2554"/>
                    <a:pt x="1693" y="2431"/>
                  </a:cubicBezTo>
                  <a:cubicBezTo>
                    <a:pt x="1708" y="2107"/>
                    <a:pt x="1693" y="1782"/>
                    <a:pt x="1652" y="1460"/>
                  </a:cubicBezTo>
                  <a:cubicBezTo>
                    <a:pt x="1687" y="1040"/>
                    <a:pt x="1793" y="625"/>
                    <a:pt x="2044" y="460"/>
                  </a:cubicBezTo>
                  <a:cubicBezTo>
                    <a:pt x="2065" y="446"/>
                    <a:pt x="2086" y="440"/>
                    <a:pt x="2109" y="440"/>
                  </a:cubicBezTo>
                  <a:cubicBezTo>
                    <a:pt x="2250" y="440"/>
                    <a:pt x="2427" y="670"/>
                    <a:pt x="2479" y="752"/>
                  </a:cubicBezTo>
                  <a:cubicBezTo>
                    <a:pt x="2610" y="957"/>
                    <a:pt x="2635" y="1239"/>
                    <a:pt x="2651" y="1473"/>
                  </a:cubicBezTo>
                  <a:cubicBezTo>
                    <a:pt x="2668" y="1700"/>
                    <a:pt x="2651" y="1928"/>
                    <a:pt x="2632" y="2153"/>
                  </a:cubicBezTo>
                  <a:cubicBezTo>
                    <a:pt x="2615" y="2340"/>
                    <a:pt x="2535" y="2533"/>
                    <a:pt x="2605" y="2717"/>
                  </a:cubicBezTo>
                  <a:cubicBezTo>
                    <a:pt x="2637" y="2801"/>
                    <a:pt x="2703" y="2845"/>
                    <a:pt x="2775" y="2845"/>
                  </a:cubicBezTo>
                  <a:cubicBezTo>
                    <a:pt x="2819" y="2845"/>
                    <a:pt x="2864" y="2829"/>
                    <a:pt x="2906" y="2796"/>
                  </a:cubicBezTo>
                  <a:cubicBezTo>
                    <a:pt x="3294" y="2487"/>
                    <a:pt x="3134" y="1490"/>
                    <a:pt x="3058" y="1073"/>
                  </a:cubicBezTo>
                  <a:cubicBezTo>
                    <a:pt x="2970" y="588"/>
                    <a:pt x="2633" y="64"/>
                    <a:pt x="2097" y="28"/>
                  </a:cubicBezTo>
                  <a:cubicBezTo>
                    <a:pt x="2083" y="27"/>
                    <a:pt x="2069" y="27"/>
                    <a:pt x="2056" y="27"/>
                  </a:cubicBezTo>
                  <a:cubicBezTo>
                    <a:pt x="1775" y="27"/>
                    <a:pt x="1586" y="221"/>
                    <a:pt x="1460" y="501"/>
                  </a:cubicBezTo>
                  <a:cubicBezTo>
                    <a:pt x="1388" y="307"/>
                    <a:pt x="1282" y="135"/>
                    <a:pt x="1111" y="53"/>
                  </a:cubicBezTo>
                  <a:cubicBezTo>
                    <a:pt x="1037" y="17"/>
                    <a:pt x="968" y="1"/>
                    <a:pt x="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3959525" y="4688225"/>
              <a:ext cx="26950" cy="37200"/>
            </a:xfrm>
            <a:custGeom>
              <a:avLst/>
              <a:gdLst/>
              <a:ahLst/>
              <a:cxnLst/>
              <a:rect l="l" t="t" r="r" b="b"/>
              <a:pathLst>
                <a:path w="1078" h="1488" extrusionOk="0">
                  <a:moveTo>
                    <a:pt x="338" y="1"/>
                  </a:moveTo>
                  <a:cubicBezTo>
                    <a:pt x="159" y="1"/>
                    <a:pt x="4" y="106"/>
                    <a:pt x="1" y="345"/>
                  </a:cubicBezTo>
                  <a:cubicBezTo>
                    <a:pt x="1" y="370"/>
                    <a:pt x="22" y="389"/>
                    <a:pt x="46" y="389"/>
                  </a:cubicBezTo>
                  <a:cubicBezTo>
                    <a:pt x="50" y="389"/>
                    <a:pt x="53" y="389"/>
                    <a:pt x="57" y="388"/>
                  </a:cubicBezTo>
                  <a:cubicBezTo>
                    <a:pt x="159" y="361"/>
                    <a:pt x="231" y="330"/>
                    <a:pt x="305" y="330"/>
                  </a:cubicBezTo>
                  <a:cubicBezTo>
                    <a:pt x="316" y="330"/>
                    <a:pt x="327" y="331"/>
                    <a:pt x="339" y="332"/>
                  </a:cubicBezTo>
                  <a:cubicBezTo>
                    <a:pt x="317" y="375"/>
                    <a:pt x="285" y="411"/>
                    <a:pt x="244" y="434"/>
                  </a:cubicBezTo>
                  <a:cubicBezTo>
                    <a:pt x="117" y="509"/>
                    <a:pt x="142" y="708"/>
                    <a:pt x="285" y="747"/>
                  </a:cubicBezTo>
                  <a:cubicBezTo>
                    <a:pt x="454" y="792"/>
                    <a:pt x="665" y="885"/>
                    <a:pt x="726" y="1066"/>
                  </a:cubicBezTo>
                  <a:cubicBezTo>
                    <a:pt x="759" y="1161"/>
                    <a:pt x="465" y="1243"/>
                    <a:pt x="391" y="1287"/>
                  </a:cubicBezTo>
                  <a:cubicBezTo>
                    <a:pt x="349" y="1313"/>
                    <a:pt x="349" y="1376"/>
                    <a:pt x="391" y="1402"/>
                  </a:cubicBezTo>
                  <a:cubicBezTo>
                    <a:pt x="473" y="1460"/>
                    <a:pt x="568" y="1487"/>
                    <a:pt x="659" y="1487"/>
                  </a:cubicBezTo>
                  <a:cubicBezTo>
                    <a:pt x="875" y="1487"/>
                    <a:pt x="1078" y="1336"/>
                    <a:pt x="1075" y="1080"/>
                  </a:cubicBezTo>
                  <a:cubicBezTo>
                    <a:pt x="1074" y="823"/>
                    <a:pt x="862" y="631"/>
                    <a:pt x="632" y="514"/>
                  </a:cubicBezTo>
                  <a:cubicBezTo>
                    <a:pt x="665" y="457"/>
                    <a:pt x="675" y="388"/>
                    <a:pt x="713" y="334"/>
                  </a:cubicBezTo>
                  <a:cubicBezTo>
                    <a:pt x="769" y="255"/>
                    <a:pt x="723" y="154"/>
                    <a:pt x="652" y="104"/>
                  </a:cubicBezTo>
                  <a:cubicBezTo>
                    <a:pt x="557" y="37"/>
                    <a:pt x="443" y="1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2213050" y="4377450"/>
              <a:ext cx="550225" cy="587050"/>
            </a:xfrm>
            <a:custGeom>
              <a:avLst/>
              <a:gdLst/>
              <a:ahLst/>
              <a:cxnLst/>
              <a:rect l="l" t="t" r="r" b="b"/>
              <a:pathLst>
                <a:path w="22009" h="23482" extrusionOk="0">
                  <a:moveTo>
                    <a:pt x="12985" y="6767"/>
                  </a:moveTo>
                  <a:cubicBezTo>
                    <a:pt x="13227" y="6767"/>
                    <a:pt x="13471" y="6786"/>
                    <a:pt x="13711" y="6823"/>
                  </a:cubicBezTo>
                  <a:cubicBezTo>
                    <a:pt x="13506" y="7140"/>
                    <a:pt x="13378" y="7543"/>
                    <a:pt x="13237" y="7847"/>
                  </a:cubicBezTo>
                  <a:cubicBezTo>
                    <a:pt x="13223" y="7878"/>
                    <a:pt x="13248" y="7913"/>
                    <a:pt x="13277" y="7913"/>
                  </a:cubicBezTo>
                  <a:cubicBezTo>
                    <a:pt x="13286" y="7913"/>
                    <a:pt x="13296" y="7909"/>
                    <a:pt x="13305" y="7899"/>
                  </a:cubicBezTo>
                  <a:cubicBezTo>
                    <a:pt x="13556" y="7624"/>
                    <a:pt x="13916" y="7276"/>
                    <a:pt x="14079" y="6892"/>
                  </a:cubicBezTo>
                  <a:cubicBezTo>
                    <a:pt x="14399" y="6964"/>
                    <a:pt x="14710" y="7068"/>
                    <a:pt x="15009" y="7202"/>
                  </a:cubicBezTo>
                  <a:cubicBezTo>
                    <a:pt x="15244" y="7311"/>
                    <a:pt x="15472" y="7434"/>
                    <a:pt x="15691" y="7571"/>
                  </a:cubicBezTo>
                  <a:cubicBezTo>
                    <a:pt x="15621" y="7667"/>
                    <a:pt x="15559" y="7768"/>
                    <a:pt x="15504" y="7875"/>
                  </a:cubicBezTo>
                  <a:cubicBezTo>
                    <a:pt x="15244" y="8372"/>
                    <a:pt x="14848" y="8969"/>
                    <a:pt x="14932" y="9550"/>
                  </a:cubicBezTo>
                  <a:cubicBezTo>
                    <a:pt x="14936" y="9579"/>
                    <a:pt x="14961" y="9592"/>
                    <a:pt x="14987" y="9592"/>
                  </a:cubicBezTo>
                  <a:cubicBezTo>
                    <a:pt x="15004" y="9592"/>
                    <a:pt x="15020" y="9587"/>
                    <a:pt x="15032" y="9576"/>
                  </a:cubicBezTo>
                  <a:cubicBezTo>
                    <a:pt x="15465" y="9164"/>
                    <a:pt x="15557" y="8515"/>
                    <a:pt x="15836" y="8001"/>
                  </a:cubicBezTo>
                  <a:cubicBezTo>
                    <a:pt x="15882" y="7922"/>
                    <a:pt x="15923" y="7839"/>
                    <a:pt x="15959" y="7755"/>
                  </a:cubicBezTo>
                  <a:cubicBezTo>
                    <a:pt x="16287" y="7986"/>
                    <a:pt x="16592" y="8246"/>
                    <a:pt x="16873" y="8531"/>
                  </a:cubicBezTo>
                  <a:cubicBezTo>
                    <a:pt x="16576" y="9038"/>
                    <a:pt x="16269" y="9533"/>
                    <a:pt x="16095" y="10096"/>
                  </a:cubicBezTo>
                  <a:cubicBezTo>
                    <a:pt x="16087" y="10122"/>
                    <a:pt x="16111" y="10145"/>
                    <a:pt x="16135" y="10145"/>
                  </a:cubicBezTo>
                  <a:cubicBezTo>
                    <a:pt x="16144" y="10145"/>
                    <a:pt x="16153" y="10141"/>
                    <a:pt x="16161" y="10134"/>
                  </a:cubicBezTo>
                  <a:cubicBezTo>
                    <a:pt x="16476" y="9778"/>
                    <a:pt x="16991" y="9300"/>
                    <a:pt x="17104" y="8779"/>
                  </a:cubicBezTo>
                  <a:cubicBezTo>
                    <a:pt x="17422" y="9135"/>
                    <a:pt x="17704" y="9522"/>
                    <a:pt x="17945" y="9934"/>
                  </a:cubicBezTo>
                  <a:cubicBezTo>
                    <a:pt x="17550" y="10732"/>
                    <a:pt x="17153" y="11518"/>
                    <a:pt x="16699" y="12289"/>
                  </a:cubicBezTo>
                  <a:cubicBezTo>
                    <a:pt x="16251" y="13049"/>
                    <a:pt x="15664" y="13831"/>
                    <a:pt x="15508" y="14714"/>
                  </a:cubicBezTo>
                  <a:cubicBezTo>
                    <a:pt x="15501" y="14749"/>
                    <a:pt x="15532" y="14787"/>
                    <a:pt x="15565" y="14787"/>
                  </a:cubicBezTo>
                  <a:cubicBezTo>
                    <a:pt x="15577" y="14787"/>
                    <a:pt x="15590" y="14781"/>
                    <a:pt x="15601" y="14768"/>
                  </a:cubicBezTo>
                  <a:cubicBezTo>
                    <a:pt x="16167" y="14085"/>
                    <a:pt x="16531" y="13216"/>
                    <a:pt x="16971" y="12447"/>
                  </a:cubicBezTo>
                  <a:cubicBezTo>
                    <a:pt x="17388" y="11717"/>
                    <a:pt x="17814" y="10960"/>
                    <a:pt x="18063" y="10150"/>
                  </a:cubicBezTo>
                  <a:cubicBezTo>
                    <a:pt x="18273" y="10527"/>
                    <a:pt x="18444" y="10924"/>
                    <a:pt x="18577" y="11335"/>
                  </a:cubicBezTo>
                  <a:cubicBezTo>
                    <a:pt x="18595" y="11395"/>
                    <a:pt x="18606" y="11454"/>
                    <a:pt x="18623" y="11515"/>
                  </a:cubicBezTo>
                  <a:cubicBezTo>
                    <a:pt x="18470" y="11713"/>
                    <a:pt x="18352" y="11941"/>
                    <a:pt x="18236" y="12160"/>
                  </a:cubicBezTo>
                  <a:cubicBezTo>
                    <a:pt x="18082" y="12445"/>
                    <a:pt x="17904" y="12794"/>
                    <a:pt x="17985" y="13123"/>
                  </a:cubicBezTo>
                  <a:cubicBezTo>
                    <a:pt x="17992" y="13148"/>
                    <a:pt x="18015" y="13163"/>
                    <a:pt x="18038" y="13163"/>
                  </a:cubicBezTo>
                  <a:cubicBezTo>
                    <a:pt x="18052" y="13163"/>
                    <a:pt x="18066" y="13158"/>
                    <a:pt x="18077" y="13147"/>
                  </a:cubicBezTo>
                  <a:cubicBezTo>
                    <a:pt x="18310" y="12896"/>
                    <a:pt x="18456" y="12545"/>
                    <a:pt x="18628" y="12250"/>
                  </a:cubicBezTo>
                  <a:cubicBezTo>
                    <a:pt x="18664" y="12188"/>
                    <a:pt x="18702" y="12124"/>
                    <a:pt x="18738" y="12058"/>
                  </a:cubicBezTo>
                  <a:lnTo>
                    <a:pt x="18738" y="12058"/>
                  </a:lnTo>
                  <a:cubicBezTo>
                    <a:pt x="19079" y="14366"/>
                    <a:pt x="17581" y="16412"/>
                    <a:pt x="15563" y="17491"/>
                  </a:cubicBezTo>
                  <a:cubicBezTo>
                    <a:pt x="15755" y="17201"/>
                    <a:pt x="15918" y="16889"/>
                    <a:pt x="16065" y="16636"/>
                  </a:cubicBezTo>
                  <a:cubicBezTo>
                    <a:pt x="16551" y="15803"/>
                    <a:pt x="16982" y="14922"/>
                    <a:pt x="17360" y="14035"/>
                  </a:cubicBezTo>
                  <a:cubicBezTo>
                    <a:pt x="17377" y="14002"/>
                    <a:pt x="17349" y="13972"/>
                    <a:pt x="17321" y="13972"/>
                  </a:cubicBezTo>
                  <a:cubicBezTo>
                    <a:pt x="17308" y="13972"/>
                    <a:pt x="17295" y="13978"/>
                    <a:pt x="17286" y="13992"/>
                  </a:cubicBezTo>
                  <a:cubicBezTo>
                    <a:pt x="16772" y="14702"/>
                    <a:pt x="16361" y="15483"/>
                    <a:pt x="15906" y="16230"/>
                  </a:cubicBezTo>
                  <a:cubicBezTo>
                    <a:pt x="15577" y="16777"/>
                    <a:pt x="15058" y="17289"/>
                    <a:pt x="14755" y="17860"/>
                  </a:cubicBezTo>
                  <a:cubicBezTo>
                    <a:pt x="14435" y="17981"/>
                    <a:pt x="14107" y="18080"/>
                    <a:pt x="13774" y="18154"/>
                  </a:cubicBezTo>
                  <a:cubicBezTo>
                    <a:pt x="14008" y="17696"/>
                    <a:pt x="14208" y="17214"/>
                    <a:pt x="14407" y="16750"/>
                  </a:cubicBezTo>
                  <a:cubicBezTo>
                    <a:pt x="14420" y="16716"/>
                    <a:pt x="14396" y="16687"/>
                    <a:pt x="14370" y="16687"/>
                  </a:cubicBezTo>
                  <a:cubicBezTo>
                    <a:pt x="14358" y="16687"/>
                    <a:pt x="14345" y="16693"/>
                    <a:pt x="14335" y="16709"/>
                  </a:cubicBezTo>
                  <a:cubicBezTo>
                    <a:pt x="14026" y="17183"/>
                    <a:pt x="13697" y="17678"/>
                    <a:pt x="13469" y="18210"/>
                  </a:cubicBezTo>
                  <a:cubicBezTo>
                    <a:pt x="13228" y="18252"/>
                    <a:pt x="12985" y="18280"/>
                    <a:pt x="12739" y="18293"/>
                  </a:cubicBezTo>
                  <a:cubicBezTo>
                    <a:pt x="12821" y="18083"/>
                    <a:pt x="12886" y="17863"/>
                    <a:pt x="12970" y="17667"/>
                  </a:cubicBezTo>
                  <a:cubicBezTo>
                    <a:pt x="13147" y="17248"/>
                    <a:pt x="13339" y="16848"/>
                    <a:pt x="13456" y="16405"/>
                  </a:cubicBezTo>
                  <a:cubicBezTo>
                    <a:pt x="13463" y="16377"/>
                    <a:pt x="13440" y="16357"/>
                    <a:pt x="13417" y="16357"/>
                  </a:cubicBezTo>
                  <a:cubicBezTo>
                    <a:pt x="13405" y="16357"/>
                    <a:pt x="13393" y="16363"/>
                    <a:pt x="13385" y="16376"/>
                  </a:cubicBezTo>
                  <a:cubicBezTo>
                    <a:pt x="13124" y="16799"/>
                    <a:pt x="12872" y="17227"/>
                    <a:pt x="12632" y="17662"/>
                  </a:cubicBezTo>
                  <a:cubicBezTo>
                    <a:pt x="12524" y="17858"/>
                    <a:pt x="12406" y="18075"/>
                    <a:pt x="12338" y="18298"/>
                  </a:cubicBezTo>
                  <a:cubicBezTo>
                    <a:pt x="11950" y="18290"/>
                    <a:pt x="11562" y="18237"/>
                    <a:pt x="11184" y="18141"/>
                  </a:cubicBezTo>
                  <a:lnTo>
                    <a:pt x="11177" y="18139"/>
                  </a:lnTo>
                  <a:cubicBezTo>
                    <a:pt x="11275" y="17918"/>
                    <a:pt x="11349" y="17681"/>
                    <a:pt x="11436" y="17460"/>
                  </a:cubicBezTo>
                  <a:cubicBezTo>
                    <a:pt x="11646" y="16932"/>
                    <a:pt x="11877" y="16413"/>
                    <a:pt x="12086" y="15885"/>
                  </a:cubicBezTo>
                  <a:cubicBezTo>
                    <a:pt x="12100" y="15849"/>
                    <a:pt x="12066" y="15821"/>
                    <a:pt x="12034" y="15821"/>
                  </a:cubicBezTo>
                  <a:cubicBezTo>
                    <a:pt x="12018" y="15821"/>
                    <a:pt x="12002" y="15828"/>
                    <a:pt x="11994" y="15846"/>
                  </a:cubicBezTo>
                  <a:cubicBezTo>
                    <a:pt x="11764" y="16297"/>
                    <a:pt x="11515" y="16738"/>
                    <a:pt x="11284" y="17188"/>
                  </a:cubicBezTo>
                  <a:cubicBezTo>
                    <a:pt x="11147" y="17455"/>
                    <a:pt x="10975" y="17747"/>
                    <a:pt x="10887" y="18050"/>
                  </a:cubicBezTo>
                  <a:cubicBezTo>
                    <a:pt x="10532" y="17931"/>
                    <a:pt x="10194" y="17770"/>
                    <a:pt x="9878" y="17570"/>
                  </a:cubicBezTo>
                  <a:cubicBezTo>
                    <a:pt x="9975" y="17365"/>
                    <a:pt x="10055" y="17143"/>
                    <a:pt x="10148" y="16948"/>
                  </a:cubicBezTo>
                  <a:cubicBezTo>
                    <a:pt x="10294" y="16640"/>
                    <a:pt x="10467" y="16315"/>
                    <a:pt x="10467" y="15967"/>
                  </a:cubicBezTo>
                  <a:cubicBezTo>
                    <a:pt x="10467" y="15938"/>
                    <a:pt x="10441" y="15918"/>
                    <a:pt x="10415" y="15918"/>
                  </a:cubicBezTo>
                  <a:cubicBezTo>
                    <a:pt x="10400" y="15918"/>
                    <a:pt x="10384" y="15926"/>
                    <a:pt x="10375" y="15942"/>
                  </a:cubicBezTo>
                  <a:cubicBezTo>
                    <a:pt x="10185" y="16308"/>
                    <a:pt x="10009" y="16682"/>
                    <a:pt x="9814" y="17050"/>
                  </a:cubicBezTo>
                  <a:cubicBezTo>
                    <a:pt x="9753" y="17163"/>
                    <a:pt x="9687" y="17283"/>
                    <a:pt x="9635" y="17407"/>
                  </a:cubicBezTo>
                  <a:cubicBezTo>
                    <a:pt x="9223" y="17102"/>
                    <a:pt x="8862" y="16736"/>
                    <a:pt x="8564" y="16320"/>
                  </a:cubicBezTo>
                  <a:cubicBezTo>
                    <a:pt x="8782" y="15952"/>
                    <a:pt x="8990" y="15580"/>
                    <a:pt x="9200" y="15204"/>
                  </a:cubicBezTo>
                  <a:cubicBezTo>
                    <a:pt x="9414" y="14822"/>
                    <a:pt x="9665" y="14412"/>
                    <a:pt x="9696" y="13966"/>
                  </a:cubicBezTo>
                  <a:cubicBezTo>
                    <a:pt x="9697" y="13944"/>
                    <a:pt x="9676" y="13928"/>
                    <a:pt x="9655" y="13928"/>
                  </a:cubicBezTo>
                  <a:cubicBezTo>
                    <a:pt x="9646" y="13928"/>
                    <a:pt x="9637" y="13931"/>
                    <a:pt x="9630" y="13939"/>
                  </a:cubicBezTo>
                  <a:cubicBezTo>
                    <a:pt x="9323" y="14317"/>
                    <a:pt x="9089" y="14768"/>
                    <a:pt x="8826" y="15178"/>
                  </a:cubicBezTo>
                  <a:cubicBezTo>
                    <a:pt x="8636" y="15475"/>
                    <a:pt x="8485" y="15755"/>
                    <a:pt x="8387" y="16061"/>
                  </a:cubicBezTo>
                  <a:cubicBezTo>
                    <a:pt x="8152" y="15691"/>
                    <a:pt x="7958" y="15298"/>
                    <a:pt x="7808" y="14888"/>
                  </a:cubicBezTo>
                  <a:cubicBezTo>
                    <a:pt x="7957" y="14591"/>
                    <a:pt x="8095" y="14284"/>
                    <a:pt x="8249" y="13999"/>
                  </a:cubicBezTo>
                  <a:cubicBezTo>
                    <a:pt x="8546" y="13444"/>
                    <a:pt x="8859" y="12901"/>
                    <a:pt x="9072" y="12309"/>
                  </a:cubicBezTo>
                  <a:cubicBezTo>
                    <a:pt x="9082" y="12283"/>
                    <a:pt x="9060" y="12264"/>
                    <a:pt x="9037" y="12264"/>
                  </a:cubicBezTo>
                  <a:cubicBezTo>
                    <a:pt x="9026" y="12264"/>
                    <a:pt x="9014" y="12269"/>
                    <a:pt x="9007" y="12281"/>
                  </a:cubicBezTo>
                  <a:cubicBezTo>
                    <a:pt x="8675" y="12806"/>
                    <a:pt x="8380" y="13356"/>
                    <a:pt x="8077" y="13898"/>
                  </a:cubicBezTo>
                  <a:cubicBezTo>
                    <a:pt x="7955" y="14115"/>
                    <a:pt x="7821" y="14336"/>
                    <a:pt x="7698" y="14564"/>
                  </a:cubicBezTo>
                  <a:cubicBezTo>
                    <a:pt x="7378" y="13528"/>
                    <a:pt x="7297" y="12397"/>
                    <a:pt x="7443" y="11339"/>
                  </a:cubicBezTo>
                  <a:cubicBezTo>
                    <a:pt x="7680" y="9620"/>
                    <a:pt x="8451" y="8370"/>
                    <a:pt x="9620" y="7629"/>
                  </a:cubicBezTo>
                  <a:lnTo>
                    <a:pt x="9620" y="7629"/>
                  </a:lnTo>
                  <a:cubicBezTo>
                    <a:pt x="9580" y="7699"/>
                    <a:pt x="9646" y="7774"/>
                    <a:pt x="9716" y="7774"/>
                  </a:cubicBezTo>
                  <a:cubicBezTo>
                    <a:pt x="9732" y="7774"/>
                    <a:pt x="9748" y="7770"/>
                    <a:pt x="9763" y="7762"/>
                  </a:cubicBezTo>
                  <a:cubicBezTo>
                    <a:pt x="9801" y="7740"/>
                    <a:pt x="9837" y="7724"/>
                    <a:pt x="9873" y="7703"/>
                  </a:cubicBezTo>
                  <a:lnTo>
                    <a:pt x="9873" y="7703"/>
                  </a:lnTo>
                  <a:cubicBezTo>
                    <a:pt x="9732" y="7937"/>
                    <a:pt x="9596" y="8172"/>
                    <a:pt x="9459" y="8395"/>
                  </a:cubicBezTo>
                  <a:cubicBezTo>
                    <a:pt x="9097" y="8985"/>
                    <a:pt x="8725" y="9599"/>
                    <a:pt x="8659" y="10299"/>
                  </a:cubicBezTo>
                  <a:cubicBezTo>
                    <a:pt x="8656" y="10328"/>
                    <a:pt x="8678" y="10341"/>
                    <a:pt x="8701" y="10341"/>
                  </a:cubicBezTo>
                  <a:cubicBezTo>
                    <a:pt x="8717" y="10341"/>
                    <a:pt x="8733" y="10335"/>
                    <a:pt x="8743" y="10322"/>
                  </a:cubicBezTo>
                  <a:cubicBezTo>
                    <a:pt x="9187" y="9709"/>
                    <a:pt x="9481" y="8987"/>
                    <a:pt x="9865" y="8333"/>
                  </a:cubicBezTo>
                  <a:cubicBezTo>
                    <a:pt x="10045" y="8026"/>
                    <a:pt x="10257" y="7722"/>
                    <a:pt x="10447" y="7409"/>
                  </a:cubicBezTo>
                  <a:cubicBezTo>
                    <a:pt x="10919" y="7183"/>
                    <a:pt x="11416" y="7010"/>
                    <a:pt x="11927" y="6894"/>
                  </a:cubicBezTo>
                  <a:lnTo>
                    <a:pt x="11927" y="6894"/>
                  </a:lnTo>
                  <a:cubicBezTo>
                    <a:pt x="11810" y="7042"/>
                    <a:pt x="11707" y="7201"/>
                    <a:pt x="11608" y="7348"/>
                  </a:cubicBezTo>
                  <a:cubicBezTo>
                    <a:pt x="11328" y="7773"/>
                    <a:pt x="11115" y="8221"/>
                    <a:pt x="10995" y="8715"/>
                  </a:cubicBezTo>
                  <a:cubicBezTo>
                    <a:pt x="10989" y="8743"/>
                    <a:pt x="11014" y="8770"/>
                    <a:pt x="11039" y="8770"/>
                  </a:cubicBezTo>
                  <a:cubicBezTo>
                    <a:pt x="11049" y="8770"/>
                    <a:pt x="11059" y="8766"/>
                    <a:pt x="11067" y="8756"/>
                  </a:cubicBezTo>
                  <a:cubicBezTo>
                    <a:pt x="11323" y="8447"/>
                    <a:pt x="11526" y="8111"/>
                    <a:pt x="11722" y="7762"/>
                  </a:cubicBezTo>
                  <a:cubicBezTo>
                    <a:pt x="11897" y="7450"/>
                    <a:pt x="12137" y="7156"/>
                    <a:pt x="12329" y="6848"/>
                  </a:cubicBezTo>
                  <a:cubicBezTo>
                    <a:pt x="12450" y="6842"/>
                    <a:pt x="12569" y="6833"/>
                    <a:pt x="12692" y="6833"/>
                  </a:cubicBezTo>
                  <a:cubicBezTo>
                    <a:pt x="12702" y="6833"/>
                    <a:pt x="12712" y="6833"/>
                    <a:pt x="12722" y="6833"/>
                  </a:cubicBezTo>
                  <a:cubicBezTo>
                    <a:pt x="12725" y="6833"/>
                    <a:pt x="12728" y="6833"/>
                    <a:pt x="12731" y="6833"/>
                  </a:cubicBezTo>
                  <a:cubicBezTo>
                    <a:pt x="12779" y="6833"/>
                    <a:pt x="12824" y="6808"/>
                    <a:pt x="12850" y="6769"/>
                  </a:cubicBezTo>
                  <a:cubicBezTo>
                    <a:pt x="12895" y="6768"/>
                    <a:pt x="12940" y="6767"/>
                    <a:pt x="12985" y="6767"/>
                  </a:cubicBezTo>
                  <a:close/>
                  <a:moveTo>
                    <a:pt x="21116" y="0"/>
                  </a:moveTo>
                  <a:cubicBezTo>
                    <a:pt x="21068" y="0"/>
                    <a:pt x="21023" y="23"/>
                    <a:pt x="21000" y="78"/>
                  </a:cubicBezTo>
                  <a:cubicBezTo>
                    <a:pt x="20839" y="449"/>
                    <a:pt x="20624" y="795"/>
                    <a:pt x="20362" y="1103"/>
                  </a:cubicBezTo>
                  <a:cubicBezTo>
                    <a:pt x="20158" y="1346"/>
                    <a:pt x="19919" y="1590"/>
                    <a:pt x="19888" y="1919"/>
                  </a:cubicBezTo>
                  <a:cubicBezTo>
                    <a:pt x="19885" y="1950"/>
                    <a:pt x="19915" y="1973"/>
                    <a:pt x="19945" y="1973"/>
                  </a:cubicBezTo>
                  <a:cubicBezTo>
                    <a:pt x="19953" y="1973"/>
                    <a:pt x="19962" y="1971"/>
                    <a:pt x="19970" y="1966"/>
                  </a:cubicBezTo>
                  <a:cubicBezTo>
                    <a:pt x="20280" y="1774"/>
                    <a:pt x="20516" y="1443"/>
                    <a:pt x="20747" y="1166"/>
                  </a:cubicBezTo>
                  <a:cubicBezTo>
                    <a:pt x="20783" y="1121"/>
                    <a:pt x="20819" y="1075"/>
                    <a:pt x="20855" y="1031"/>
                  </a:cubicBezTo>
                  <a:lnTo>
                    <a:pt x="20855" y="1031"/>
                  </a:lnTo>
                  <a:cubicBezTo>
                    <a:pt x="20614" y="2258"/>
                    <a:pt x="20313" y="3464"/>
                    <a:pt x="19771" y="4602"/>
                  </a:cubicBezTo>
                  <a:cubicBezTo>
                    <a:pt x="19422" y="5349"/>
                    <a:pt x="18943" y="6026"/>
                    <a:pt x="18359" y="6607"/>
                  </a:cubicBezTo>
                  <a:cubicBezTo>
                    <a:pt x="17940" y="7020"/>
                    <a:pt x="17461" y="7227"/>
                    <a:pt x="16978" y="7461"/>
                  </a:cubicBezTo>
                  <a:cubicBezTo>
                    <a:pt x="15800" y="6488"/>
                    <a:pt x="14360" y="5853"/>
                    <a:pt x="12980" y="5853"/>
                  </a:cubicBezTo>
                  <a:cubicBezTo>
                    <a:pt x="12397" y="5853"/>
                    <a:pt x="11826" y="5966"/>
                    <a:pt x="11289" y="6215"/>
                  </a:cubicBezTo>
                  <a:cubicBezTo>
                    <a:pt x="9138" y="6221"/>
                    <a:pt x="7468" y="8211"/>
                    <a:pt x="6807" y="10303"/>
                  </a:cubicBezTo>
                  <a:cubicBezTo>
                    <a:pt x="6469" y="10153"/>
                    <a:pt x="6075" y="10083"/>
                    <a:pt x="5744" y="9920"/>
                  </a:cubicBezTo>
                  <a:cubicBezTo>
                    <a:pt x="5029" y="9571"/>
                    <a:pt x="4391" y="9063"/>
                    <a:pt x="3793" y="8546"/>
                  </a:cubicBezTo>
                  <a:cubicBezTo>
                    <a:pt x="2629" y="7539"/>
                    <a:pt x="1738" y="6280"/>
                    <a:pt x="844" y="5035"/>
                  </a:cubicBezTo>
                  <a:cubicBezTo>
                    <a:pt x="818" y="4948"/>
                    <a:pt x="791" y="4863"/>
                    <a:pt x="762" y="4783"/>
                  </a:cubicBezTo>
                  <a:lnTo>
                    <a:pt x="762" y="4783"/>
                  </a:lnTo>
                  <a:cubicBezTo>
                    <a:pt x="1608" y="5272"/>
                    <a:pt x="2475" y="5654"/>
                    <a:pt x="3401" y="6028"/>
                  </a:cubicBezTo>
                  <a:cubicBezTo>
                    <a:pt x="3410" y="6031"/>
                    <a:pt x="3418" y="6033"/>
                    <a:pt x="3425" y="6033"/>
                  </a:cubicBezTo>
                  <a:cubicBezTo>
                    <a:pt x="3479" y="6033"/>
                    <a:pt x="3497" y="5946"/>
                    <a:pt x="3451" y="5911"/>
                  </a:cubicBezTo>
                  <a:cubicBezTo>
                    <a:pt x="2555" y="5252"/>
                    <a:pt x="1515" y="4909"/>
                    <a:pt x="562" y="4369"/>
                  </a:cubicBezTo>
                  <a:cubicBezTo>
                    <a:pt x="542" y="4336"/>
                    <a:pt x="524" y="4300"/>
                    <a:pt x="504" y="4269"/>
                  </a:cubicBezTo>
                  <a:cubicBezTo>
                    <a:pt x="476" y="4227"/>
                    <a:pt x="424" y="4191"/>
                    <a:pt x="370" y="4191"/>
                  </a:cubicBezTo>
                  <a:cubicBezTo>
                    <a:pt x="357" y="4191"/>
                    <a:pt x="343" y="4193"/>
                    <a:pt x="329" y="4199"/>
                  </a:cubicBezTo>
                  <a:cubicBezTo>
                    <a:pt x="313" y="4204"/>
                    <a:pt x="243" y="4224"/>
                    <a:pt x="262" y="4224"/>
                  </a:cubicBezTo>
                  <a:cubicBezTo>
                    <a:pt x="264" y="4224"/>
                    <a:pt x="267" y="4224"/>
                    <a:pt x="271" y="4224"/>
                  </a:cubicBezTo>
                  <a:lnTo>
                    <a:pt x="271" y="4224"/>
                  </a:lnTo>
                  <a:cubicBezTo>
                    <a:pt x="154" y="4239"/>
                    <a:pt x="105" y="4383"/>
                    <a:pt x="214" y="4455"/>
                  </a:cubicBezTo>
                  <a:cubicBezTo>
                    <a:pt x="234" y="4466"/>
                    <a:pt x="253" y="4478"/>
                    <a:pt x="273" y="4489"/>
                  </a:cubicBezTo>
                  <a:cubicBezTo>
                    <a:pt x="271" y="4497"/>
                    <a:pt x="270" y="4505"/>
                    <a:pt x="271" y="4514"/>
                  </a:cubicBezTo>
                  <a:cubicBezTo>
                    <a:pt x="373" y="4765"/>
                    <a:pt x="457" y="5021"/>
                    <a:pt x="521" y="5283"/>
                  </a:cubicBezTo>
                  <a:cubicBezTo>
                    <a:pt x="636" y="5751"/>
                    <a:pt x="649" y="6251"/>
                    <a:pt x="824" y="6700"/>
                  </a:cubicBezTo>
                  <a:cubicBezTo>
                    <a:pt x="837" y="6733"/>
                    <a:pt x="871" y="6753"/>
                    <a:pt x="904" y="6753"/>
                  </a:cubicBezTo>
                  <a:cubicBezTo>
                    <a:pt x="933" y="6753"/>
                    <a:pt x="959" y="6737"/>
                    <a:pt x="967" y="6700"/>
                  </a:cubicBezTo>
                  <a:cubicBezTo>
                    <a:pt x="1036" y="6369"/>
                    <a:pt x="1029" y="5957"/>
                    <a:pt x="962" y="5547"/>
                  </a:cubicBezTo>
                  <a:lnTo>
                    <a:pt x="962" y="5547"/>
                  </a:lnTo>
                  <a:cubicBezTo>
                    <a:pt x="1758" y="6823"/>
                    <a:pt x="2634" y="8034"/>
                    <a:pt x="3743" y="9072"/>
                  </a:cubicBezTo>
                  <a:cubicBezTo>
                    <a:pt x="4310" y="9606"/>
                    <a:pt x="5688" y="10772"/>
                    <a:pt x="6676" y="10777"/>
                  </a:cubicBezTo>
                  <a:cubicBezTo>
                    <a:pt x="6617" y="11016"/>
                    <a:pt x="6571" y="11259"/>
                    <a:pt x="6538" y="11503"/>
                  </a:cubicBezTo>
                  <a:cubicBezTo>
                    <a:pt x="6292" y="13480"/>
                    <a:pt x="6761" y="15365"/>
                    <a:pt x="7812" y="16794"/>
                  </a:cubicBezTo>
                  <a:cubicBezTo>
                    <a:pt x="7186" y="18039"/>
                    <a:pt x="6083" y="18895"/>
                    <a:pt x="5002" y="19811"/>
                  </a:cubicBezTo>
                  <a:cubicBezTo>
                    <a:pt x="3636" y="20967"/>
                    <a:pt x="2151" y="21991"/>
                    <a:pt x="532" y="22755"/>
                  </a:cubicBezTo>
                  <a:cubicBezTo>
                    <a:pt x="859" y="22319"/>
                    <a:pt x="1234" y="21866"/>
                    <a:pt x="1357" y="21359"/>
                  </a:cubicBezTo>
                  <a:cubicBezTo>
                    <a:pt x="1365" y="21333"/>
                    <a:pt x="1344" y="21313"/>
                    <a:pt x="1323" y="21313"/>
                  </a:cubicBezTo>
                  <a:cubicBezTo>
                    <a:pt x="1314" y="21313"/>
                    <a:pt x="1306" y="21316"/>
                    <a:pt x="1298" y="21323"/>
                  </a:cubicBezTo>
                  <a:cubicBezTo>
                    <a:pt x="808" y="21761"/>
                    <a:pt x="439" y="22411"/>
                    <a:pt x="63" y="22947"/>
                  </a:cubicBezTo>
                  <a:cubicBezTo>
                    <a:pt x="1" y="23036"/>
                    <a:pt x="86" y="23147"/>
                    <a:pt x="181" y="23152"/>
                  </a:cubicBezTo>
                  <a:cubicBezTo>
                    <a:pt x="867" y="23183"/>
                    <a:pt x="1540" y="23423"/>
                    <a:pt x="2228" y="23482"/>
                  </a:cubicBezTo>
                  <a:cubicBezTo>
                    <a:pt x="2230" y="23482"/>
                    <a:pt x="2231" y="23482"/>
                    <a:pt x="2232" y="23482"/>
                  </a:cubicBezTo>
                  <a:cubicBezTo>
                    <a:pt x="2273" y="23482"/>
                    <a:pt x="2274" y="23422"/>
                    <a:pt x="2238" y="23408"/>
                  </a:cubicBezTo>
                  <a:cubicBezTo>
                    <a:pt x="1641" y="23180"/>
                    <a:pt x="1115" y="22962"/>
                    <a:pt x="499" y="22898"/>
                  </a:cubicBezTo>
                  <a:cubicBezTo>
                    <a:pt x="2363" y="22238"/>
                    <a:pt x="3976" y="21110"/>
                    <a:pt x="5483" y="19838"/>
                  </a:cubicBezTo>
                  <a:cubicBezTo>
                    <a:pt x="6184" y="19248"/>
                    <a:pt x="7611" y="18260"/>
                    <a:pt x="8127" y="17194"/>
                  </a:cubicBezTo>
                  <a:cubicBezTo>
                    <a:pt x="9107" y="18316"/>
                    <a:pt x="10495" y="19089"/>
                    <a:pt x="12222" y="19287"/>
                  </a:cubicBezTo>
                  <a:cubicBezTo>
                    <a:pt x="12435" y="19312"/>
                    <a:pt x="12646" y="19324"/>
                    <a:pt x="12857" y="19324"/>
                  </a:cubicBezTo>
                  <a:cubicBezTo>
                    <a:pt x="16988" y="19324"/>
                    <a:pt x="20557" y="14733"/>
                    <a:pt x="19309" y="10770"/>
                  </a:cubicBezTo>
                  <a:cubicBezTo>
                    <a:pt x="18961" y="9669"/>
                    <a:pt x="18244" y="8616"/>
                    <a:pt x="17332" y="7772"/>
                  </a:cubicBezTo>
                  <a:cubicBezTo>
                    <a:pt x="18377" y="7398"/>
                    <a:pt x="19271" y="6239"/>
                    <a:pt x="19776" y="5421"/>
                  </a:cubicBezTo>
                  <a:cubicBezTo>
                    <a:pt x="20609" y="4071"/>
                    <a:pt x="21157" y="2355"/>
                    <a:pt x="21111" y="749"/>
                  </a:cubicBezTo>
                  <a:lnTo>
                    <a:pt x="21111" y="749"/>
                  </a:lnTo>
                  <a:cubicBezTo>
                    <a:pt x="21251" y="1297"/>
                    <a:pt x="21446" y="1817"/>
                    <a:pt x="21907" y="2194"/>
                  </a:cubicBezTo>
                  <a:cubicBezTo>
                    <a:pt x="21917" y="2203"/>
                    <a:pt x="21930" y="2206"/>
                    <a:pt x="21943" y="2206"/>
                  </a:cubicBezTo>
                  <a:cubicBezTo>
                    <a:pt x="21976" y="2206"/>
                    <a:pt x="22008" y="2182"/>
                    <a:pt x="21994" y="2143"/>
                  </a:cubicBezTo>
                  <a:cubicBezTo>
                    <a:pt x="21746" y="1471"/>
                    <a:pt x="21515" y="792"/>
                    <a:pt x="21284" y="114"/>
                  </a:cubicBezTo>
                  <a:cubicBezTo>
                    <a:pt x="21260" y="48"/>
                    <a:pt x="21185" y="0"/>
                    <a:pt x="21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3138125" y="4438100"/>
              <a:ext cx="675975" cy="532500"/>
            </a:xfrm>
            <a:custGeom>
              <a:avLst/>
              <a:gdLst/>
              <a:ahLst/>
              <a:cxnLst/>
              <a:rect l="l" t="t" r="r" b="b"/>
              <a:pathLst>
                <a:path w="27039" h="21300" extrusionOk="0">
                  <a:moveTo>
                    <a:pt x="11625" y="4368"/>
                  </a:moveTo>
                  <a:cubicBezTo>
                    <a:pt x="12277" y="4368"/>
                    <a:pt x="12940" y="4497"/>
                    <a:pt x="13621" y="4806"/>
                  </a:cubicBezTo>
                  <a:cubicBezTo>
                    <a:pt x="15314" y="5570"/>
                    <a:pt x="16638" y="7184"/>
                    <a:pt x="17189" y="8935"/>
                  </a:cubicBezTo>
                  <a:cubicBezTo>
                    <a:pt x="18357" y="12656"/>
                    <a:pt x="14573" y="15902"/>
                    <a:pt x="11092" y="15902"/>
                  </a:cubicBezTo>
                  <a:cubicBezTo>
                    <a:pt x="10652" y="15902"/>
                    <a:pt x="10217" y="15850"/>
                    <a:pt x="9797" y="15741"/>
                  </a:cubicBezTo>
                  <a:cubicBezTo>
                    <a:pt x="6827" y="14967"/>
                    <a:pt x="5673" y="11705"/>
                    <a:pt x="6054" y="8941"/>
                  </a:cubicBezTo>
                  <a:cubicBezTo>
                    <a:pt x="6292" y="7221"/>
                    <a:pt x="7063" y="5972"/>
                    <a:pt x="8232" y="5229"/>
                  </a:cubicBezTo>
                  <a:lnTo>
                    <a:pt x="8232" y="5229"/>
                  </a:lnTo>
                  <a:cubicBezTo>
                    <a:pt x="8191" y="5300"/>
                    <a:pt x="8258" y="5374"/>
                    <a:pt x="8328" y="5374"/>
                  </a:cubicBezTo>
                  <a:cubicBezTo>
                    <a:pt x="8344" y="5374"/>
                    <a:pt x="8360" y="5370"/>
                    <a:pt x="8375" y="5362"/>
                  </a:cubicBezTo>
                  <a:cubicBezTo>
                    <a:pt x="9145" y="4922"/>
                    <a:pt x="9917" y="4607"/>
                    <a:pt x="10703" y="4460"/>
                  </a:cubicBezTo>
                  <a:cubicBezTo>
                    <a:pt x="10881" y="4445"/>
                    <a:pt x="11064" y="4436"/>
                    <a:pt x="11251" y="4436"/>
                  </a:cubicBezTo>
                  <a:cubicBezTo>
                    <a:pt x="11279" y="4436"/>
                    <a:pt x="11307" y="4436"/>
                    <a:pt x="11334" y="4437"/>
                  </a:cubicBezTo>
                  <a:cubicBezTo>
                    <a:pt x="11336" y="4437"/>
                    <a:pt x="11338" y="4437"/>
                    <a:pt x="11339" y="4437"/>
                  </a:cubicBezTo>
                  <a:cubicBezTo>
                    <a:pt x="11388" y="4437"/>
                    <a:pt x="11434" y="4412"/>
                    <a:pt x="11461" y="4371"/>
                  </a:cubicBezTo>
                  <a:cubicBezTo>
                    <a:pt x="11515" y="4369"/>
                    <a:pt x="11570" y="4368"/>
                    <a:pt x="11625" y="4368"/>
                  </a:cubicBezTo>
                  <a:close/>
                  <a:moveTo>
                    <a:pt x="182" y="1"/>
                  </a:moveTo>
                  <a:cubicBezTo>
                    <a:pt x="89" y="1"/>
                    <a:pt x="0" y="73"/>
                    <a:pt x="4" y="175"/>
                  </a:cubicBezTo>
                  <a:cubicBezTo>
                    <a:pt x="37" y="1240"/>
                    <a:pt x="365" y="2442"/>
                    <a:pt x="749" y="3431"/>
                  </a:cubicBezTo>
                  <a:cubicBezTo>
                    <a:pt x="759" y="3464"/>
                    <a:pt x="786" y="3479"/>
                    <a:pt x="814" y="3479"/>
                  </a:cubicBezTo>
                  <a:cubicBezTo>
                    <a:pt x="848" y="3479"/>
                    <a:pt x="882" y="3456"/>
                    <a:pt x="883" y="3413"/>
                  </a:cubicBezTo>
                  <a:cubicBezTo>
                    <a:pt x="975" y="2462"/>
                    <a:pt x="527" y="1528"/>
                    <a:pt x="391" y="580"/>
                  </a:cubicBezTo>
                  <a:lnTo>
                    <a:pt x="391" y="580"/>
                  </a:lnTo>
                  <a:cubicBezTo>
                    <a:pt x="1100" y="1833"/>
                    <a:pt x="1930" y="2987"/>
                    <a:pt x="2932" y="4025"/>
                  </a:cubicBezTo>
                  <a:cubicBezTo>
                    <a:pt x="3697" y="4817"/>
                    <a:pt x="4988" y="6000"/>
                    <a:pt x="6208" y="6202"/>
                  </a:cubicBezTo>
                  <a:cubicBezTo>
                    <a:pt x="5645" y="7094"/>
                    <a:pt x="5271" y="8126"/>
                    <a:pt x="5150" y="9104"/>
                  </a:cubicBezTo>
                  <a:cubicBezTo>
                    <a:pt x="4888" y="11220"/>
                    <a:pt x="5439" y="13231"/>
                    <a:pt x="6654" y="14688"/>
                  </a:cubicBezTo>
                  <a:cubicBezTo>
                    <a:pt x="5829" y="15457"/>
                    <a:pt x="5104" y="16366"/>
                    <a:pt x="4317" y="17163"/>
                  </a:cubicBezTo>
                  <a:cubicBezTo>
                    <a:pt x="3351" y="18141"/>
                    <a:pt x="2219" y="18984"/>
                    <a:pt x="1266" y="19965"/>
                  </a:cubicBezTo>
                  <a:cubicBezTo>
                    <a:pt x="1270" y="19834"/>
                    <a:pt x="1269" y="19701"/>
                    <a:pt x="1277" y="19570"/>
                  </a:cubicBezTo>
                  <a:cubicBezTo>
                    <a:pt x="1298" y="19212"/>
                    <a:pt x="1377" y="18848"/>
                    <a:pt x="1354" y="18492"/>
                  </a:cubicBezTo>
                  <a:cubicBezTo>
                    <a:pt x="1353" y="18473"/>
                    <a:pt x="1336" y="18459"/>
                    <a:pt x="1319" y="18459"/>
                  </a:cubicBezTo>
                  <a:cubicBezTo>
                    <a:pt x="1309" y="18459"/>
                    <a:pt x="1299" y="18464"/>
                    <a:pt x="1293" y="18475"/>
                  </a:cubicBezTo>
                  <a:cubicBezTo>
                    <a:pt x="1000" y="19058"/>
                    <a:pt x="1021" y="19855"/>
                    <a:pt x="1010" y="20493"/>
                  </a:cubicBezTo>
                  <a:cubicBezTo>
                    <a:pt x="1008" y="20569"/>
                    <a:pt x="1071" y="20611"/>
                    <a:pt x="1138" y="20611"/>
                  </a:cubicBezTo>
                  <a:cubicBezTo>
                    <a:pt x="1146" y="20611"/>
                    <a:pt x="1154" y="20611"/>
                    <a:pt x="1162" y="20610"/>
                  </a:cubicBezTo>
                  <a:cubicBezTo>
                    <a:pt x="1825" y="20510"/>
                    <a:pt x="2430" y="20524"/>
                    <a:pt x="3060" y="20247"/>
                  </a:cubicBezTo>
                  <a:cubicBezTo>
                    <a:pt x="3104" y="20227"/>
                    <a:pt x="3080" y="20158"/>
                    <a:pt x="3036" y="20158"/>
                  </a:cubicBezTo>
                  <a:cubicBezTo>
                    <a:pt x="2442" y="20162"/>
                    <a:pt x="1907" y="20178"/>
                    <a:pt x="1348" y="20314"/>
                  </a:cubicBezTo>
                  <a:cubicBezTo>
                    <a:pt x="2475" y="19670"/>
                    <a:pt x="3446" y="18592"/>
                    <a:pt x="4351" y="17680"/>
                  </a:cubicBezTo>
                  <a:cubicBezTo>
                    <a:pt x="5199" y="16824"/>
                    <a:pt x="6120" y="15887"/>
                    <a:pt x="6809" y="14867"/>
                  </a:cubicBezTo>
                  <a:cubicBezTo>
                    <a:pt x="7783" y="15948"/>
                    <a:pt x="9145" y="16694"/>
                    <a:pt x="10833" y="16888"/>
                  </a:cubicBezTo>
                  <a:cubicBezTo>
                    <a:pt x="11044" y="16912"/>
                    <a:pt x="11254" y="16924"/>
                    <a:pt x="11462" y="16924"/>
                  </a:cubicBezTo>
                  <a:cubicBezTo>
                    <a:pt x="12280" y="16924"/>
                    <a:pt x="13074" y="16742"/>
                    <a:pt x="13815" y="16425"/>
                  </a:cubicBezTo>
                  <a:cubicBezTo>
                    <a:pt x="14702" y="18428"/>
                    <a:pt x="16402" y="19768"/>
                    <a:pt x="18593" y="20275"/>
                  </a:cubicBezTo>
                  <a:cubicBezTo>
                    <a:pt x="18170" y="20521"/>
                    <a:pt x="17816" y="20821"/>
                    <a:pt x="17522" y="21231"/>
                  </a:cubicBezTo>
                  <a:cubicBezTo>
                    <a:pt x="17501" y="21262"/>
                    <a:pt x="17531" y="21300"/>
                    <a:pt x="17562" y="21300"/>
                  </a:cubicBezTo>
                  <a:cubicBezTo>
                    <a:pt x="17569" y="21300"/>
                    <a:pt x="17576" y="21298"/>
                    <a:pt x="17583" y="21294"/>
                  </a:cubicBezTo>
                  <a:cubicBezTo>
                    <a:pt x="18050" y="20980"/>
                    <a:pt x="18524" y="20656"/>
                    <a:pt x="19017" y="20385"/>
                  </a:cubicBezTo>
                  <a:cubicBezTo>
                    <a:pt x="19095" y="20342"/>
                    <a:pt x="19105" y="20252"/>
                    <a:pt x="19071" y="20180"/>
                  </a:cubicBezTo>
                  <a:cubicBezTo>
                    <a:pt x="18912" y="19825"/>
                    <a:pt x="18687" y="19483"/>
                    <a:pt x="18444" y="19181"/>
                  </a:cubicBezTo>
                  <a:cubicBezTo>
                    <a:pt x="18437" y="19172"/>
                    <a:pt x="18429" y="19169"/>
                    <a:pt x="18420" y="19169"/>
                  </a:cubicBezTo>
                  <a:cubicBezTo>
                    <a:pt x="18401" y="19169"/>
                    <a:pt x="18381" y="19188"/>
                    <a:pt x="18380" y="19207"/>
                  </a:cubicBezTo>
                  <a:cubicBezTo>
                    <a:pt x="18357" y="19506"/>
                    <a:pt x="18515" y="19757"/>
                    <a:pt x="18656" y="20011"/>
                  </a:cubicBezTo>
                  <a:cubicBezTo>
                    <a:pt x="17883" y="19489"/>
                    <a:pt x="16838" y="19325"/>
                    <a:pt x="16031" y="18866"/>
                  </a:cubicBezTo>
                  <a:cubicBezTo>
                    <a:pt x="15007" y="18282"/>
                    <a:pt x="14543" y="17298"/>
                    <a:pt x="14000" y="16345"/>
                  </a:cubicBezTo>
                  <a:cubicBezTo>
                    <a:pt x="16466" y="15195"/>
                    <a:pt x="18269" y="12496"/>
                    <a:pt x="18160" y="9803"/>
                  </a:cubicBezTo>
                  <a:cubicBezTo>
                    <a:pt x="18513" y="9709"/>
                    <a:pt x="18876" y="9673"/>
                    <a:pt x="19243" y="9673"/>
                  </a:cubicBezTo>
                  <a:cubicBezTo>
                    <a:pt x="20048" y="9673"/>
                    <a:pt x="20872" y="9847"/>
                    <a:pt x="21645" y="9976"/>
                  </a:cubicBezTo>
                  <a:cubicBezTo>
                    <a:pt x="22534" y="10124"/>
                    <a:pt x="23403" y="10346"/>
                    <a:pt x="24248" y="10659"/>
                  </a:cubicBezTo>
                  <a:cubicBezTo>
                    <a:pt x="25037" y="10952"/>
                    <a:pt x="25637" y="11637"/>
                    <a:pt x="26380" y="11961"/>
                  </a:cubicBezTo>
                  <a:cubicBezTo>
                    <a:pt x="26193" y="12047"/>
                    <a:pt x="26065" y="12171"/>
                    <a:pt x="25911" y="12319"/>
                  </a:cubicBezTo>
                  <a:cubicBezTo>
                    <a:pt x="25883" y="12348"/>
                    <a:pt x="25903" y="12394"/>
                    <a:pt x="25942" y="12396"/>
                  </a:cubicBezTo>
                  <a:cubicBezTo>
                    <a:pt x="26164" y="12386"/>
                    <a:pt x="26356" y="12391"/>
                    <a:pt x="26566" y="12304"/>
                  </a:cubicBezTo>
                  <a:cubicBezTo>
                    <a:pt x="26725" y="12239"/>
                    <a:pt x="26946" y="12188"/>
                    <a:pt x="27019" y="12015"/>
                  </a:cubicBezTo>
                  <a:cubicBezTo>
                    <a:pt x="27038" y="11966"/>
                    <a:pt x="27032" y="11922"/>
                    <a:pt x="26987" y="11892"/>
                  </a:cubicBezTo>
                  <a:cubicBezTo>
                    <a:pt x="26982" y="11889"/>
                    <a:pt x="26978" y="11889"/>
                    <a:pt x="26973" y="11886"/>
                  </a:cubicBezTo>
                  <a:cubicBezTo>
                    <a:pt x="26992" y="11648"/>
                    <a:pt x="26891" y="11381"/>
                    <a:pt x="26820" y="11166"/>
                  </a:cubicBezTo>
                  <a:cubicBezTo>
                    <a:pt x="26722" y="10857"/>
                    <a:pt x="26558" y="10557"/>
                    <a:pt x="26297" y="10360"/>
                  </a:cubicBezTo>
                  <a:cubicBezTo>
                    <a:pt x="26290" y="10355"/>
                    <a:pt x="26283" y="10353"/>
                    <a:pt x="26276" y="10353"/>
                  </a:cubicBezTo>
                  <a:cubicBezTo>
                    <a:pt x="26250" y="10353"/>
                    <a:pt x="26224" y="10382"/>
                    <a:pt x="26233" y="10408"/>
                  </a:cubicBezTo>
                  <a:cubicBezTo>
                    <a:pt x="26336" y="10688"/>
                    <a:pt x="26459" y="10956"/>
                    <a:pt x="26548" y="11240"/>
                  </a:cubicBezTo>
                  <a:cubicBezTo>
                    <a:pt x="26597" y="11394"/>
                    <a:pt x="26612" y="11577"/>
                    <a:pt x="26646" y="11750"/>
                  </a:cubicBezTo>
                  <a:cubicBezTo>
                    <a:pt x="25393" y="10344"/>
                    <a:pt x="23152" y="9745"/>
                    <a:pt x="21371" y="9535"/>
                  </a:cubicBezTo>
                  <a:cubicBezTo>
                    <a:pt x="20858" y="9474"/>
                    <a:pt x="19926" y="9239"/>
                    <a:pt x="19115" y="9239"/>
                  </a:cubicBezTo>
                  <a:cubicBezTo>
                    <a:pt x="18746" y="9239"/>
                    <a:pt x="18402" y="9288"/>
                    <a:pt x="18134" y="9424"/>
                  </a:cubicBezTo>
                  <a:cubicBezTo>
                    <a:pt x="18098" y="9066"/>
                    <a:pt x="18026" y="8713"/>
                    <a:pt x="17919" y="8370"/>
                  </a:cubicBezTo>
                  <a:cubicBezTo>
                    <a:pt x="17103" y="5781"/>
                    <a:pt x="14240" y="3455"/>
                    <a:pt x="11596" y="3455"/>
                  </a:cubicBezTo>
                  <a:cubicBezTo>
                    <a:pt x="11012" y="3455"/>
                    <a:pt x="10440" y="3568"/>
                    <a:pt x="9902" y="3817"/>
                  </a:cubicBezTo>
                  <a:cubicBezTo>
                    <a:pt x="8516" y="3820"/>
                    <a:pt x="7332" y="4650"/>
                    <a:pt x="6485" y="5798"/>
                  </a:cubicBezTo>
                  <a:cubicBezTo>
                    <a:pt x="6042" y="5595"/>
                    <a:pt x="5559" y="5467"/>
                    <a:pt x="5122" y="5234"/>
                  </a:cubicBezTo>
                  <a:cubicBezTo>
                    <a:pt x="4405" y="4853"/>
                    <a:pt x="3774" y="4330"/>
                    <a:pt x="3182" y="3777"/>
                  </a:cubicBezTo>
                  <a:cubicBezTo>
                    <a:pt x="2181" y="2841"/>
                    <a:pt x="1346" y="1722"/>
                    <a:pt x="554" y="603"/>
                  </a:cubicBezTo>
                  <a:lnTo>
                    <a:pt x="554" y="603"/>
                  </a:lnTo>
                  <a:cubicBezTo>
                    <a:pt x="1167" y="943"/>
                    <a:pt x="1790" y="1162"/>
                    <a:pt x="2516" y="1300"/>
                  </a:cubicBezTo>
                  <a:cubicBezTo>
                    <a:pt x="2519" y="1301"/>
                    <a:pt x="2522" y="1301"/>
                    <a:pt x="2525" y="1301"/>
                  </a:cubicBezTo>
                  <a:cubicBezTo>
                    <a:pt x="2571" y="1301"/>
                    <a:pt x="2601" y="1236"/>
                    <a:pt x="2553" y="1213"/>
                  </a:cubicBezTo>
                  <a:cubicBezTo>
                    <a:pt x="1779" y="852"/>
                    <a:pt x="1008" y="449"/>
                    <a:pt x="268" y="24"/>
                  </a:cubicBezTo>
                  <a:cubicBezTo>
                    <a:pt x="241" y="8"/>
                    <a:pt x="211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3058600" y="3589250"/>
              <a:ext cx="645950" cy="421975"/>
            </a:xfrm>
            <a:custGeom>
              <a:avLst/>
              <a:gdLst/>
              <a:ahLst/>
              <a:cxnLst/>
              <a:rect l="l" t="t" r="r" b="b"/>
              <a:pathLst>
                <a:path w="25838" h="16879" extrusionOk="0">
                  <a:moveTo>
                    <a:pt x="14817" y="4324"/>
                  </a:moveTo>
                  <a:cubicBezTo>
                    <a:pt x="15465" y="4324"/>
                    <a:pt x="16124" y="4453"/>
                    <a:pt x="16802" y="4760"/>
                  </a:cubicBezTo>
                  <a:cubicBezTo>
                    <a:pt x="18495" y="5525"/>
                    <a:pt x="19821" y="7137"/>
                    <a:pt x="20370" y="8889"/>
                  </a:cubicBezTo>
                  <a:cubicBezTo>
                    <a:pt x="21538" y="12609"/>
                    <a:pt x="17754" y="15857"/>
                    <a:pt x="14273" y="15857"/>
                  </a:cubicBezTo>
                  <a:cubicBezTo>
                    <a:pt x="13833" y="15857"/>
                    <a:pt x="13398" y="15805"/>
                    <a:pt x="12978" y="15696"/>
                  </a:cubicBezTo>
                  <a:cubicBezTo>
                    <a:pt x="10008" y="14921"/>
                    <a:pt x="8854" y="11660"/>
                    <a:pt x="9237" y="8894"/>
                  </a:cubicBezTo>
                  <a:cubicBezTo>
                    <a:pt x="9473" y="7175"/>
                    <a:pt x="10244" y="5925"/>
                    <a:pt x="11413" y="5184"/>
                  </a:cubicBezTo>
                  <a:lnTo>
                    <a:pt x="11413" y="5184"/>
                  </a:lnTo>
                  <a:cubicBezTo>
                    <a:pt x="11373" y="5255"/>
                    <a:pt x="11439" y="5329"/>
                    <a:pt x="11509" y="5329"/>
                  </a:cubicBezTo>
                  <a:cubicBezTo>
                    <a:pt x="11525" y="5329"/>
                    <a:pt x="11541" y="5325"/>
                    <a:pt x="11556" y="5317"/>
                  </a:cubicBezTo>
                  <a:cubicBezTo>
                    <a:pt x="12327" y="4877"/>
                    <a:pt x="13100" y="4562"/>
                    <a:pt x="13884" y="4414"/>
                  </a:cubicBezTo>
                  <a:cubicBezTo>
                    <a:pt x="14062" y="4400"/>
                    <a:pt x="14245" y="4391"/>
                    <a:pt x="14432" y="4391"/>
                  </a:cubicBezTo>
                  <a:cubicBezTo>
                    <a:pt x="14460" y="4391"/>
                    <a:pt x="14488" y="4391"/>
                    <a:pt x="14515" y="4391"/>
                  </a:cubicBezTo>
                  <a:cubicBezTo>
                    <a:pt x="14517" y="4391"/>
                    <a:pt x="14519" y="4391"/>
                    <a:pt x="14520" y="4391"/>
                  </a:cubicBezTo>
                  <a:cubicBezTo>
                    <a:pt x="14569" y="4391"/>
                    <a:pt x="14616" y="4367"/>
                    <a:pt x="14643" y="4327"/>
                  </a:cubicBezTo>
                  <a:cubicBezTo>
                    <a:pt x="14701" y="4325"/>
                    <a:pt x="14759" y="4324"/>
                    <a:pt x="14817" y="4324"/>
                  </a:cubicBezTo>
                  <a:close/>
                  <a:moveTo>
                    <a:pt x="25644" y="0"/>
                  </a:moveTo>
                  <a:cubicBezTo>
                    <a:pt x="25631" y="0"/>
                    <a:pt x="25618" y="2"/>
                    <a:pt x="25605" y="5"/>
                  </a:cubicBezTo>
                  <a:cubicBezTo>
                    <a:pt x="25157" y="108"/>
                    <a:pt x="24675" y="215"/>
                    <a:pt x="24251" y="389"/>
                  </a:cubicBezTo>
                  <a:cubicBezTo>
                    <a:pt x="24204" y="407"/>
                    <a:pt x="24187" y="490"/>
                    <a:pt x="24251" y="500"/>
                  </a:cubicBezTo>
                  <a:cubicBezTo>
                    <a:pt x="24331" y="513"/>
                    <a:pt x="24411" y="519"/>
                    <a:pt x="24492" y="519"/>
                  </a:cubicBezTo>
                  <a:cubicBezTo>
                    <a:pt x="24686" y="519"/>
                    <a:pt x="24884" y="487"/>
                    <a:pt x="25080" y="446"/>
                  </a:cubicBezTo>
                  <a:lnTo>
                    <a:pt x="25080" y="446"/>
                  </a:lnTo>
                  <a:cubicBezTo>
                    <a:pt x="23987" y="1142"/>
                    <a:pt x="22952" y="2000"/>
                    <a:pt x="22119" y="2969"/>
                  </a:cubicBezTo>
                  <a:cubicBezTo>
                    <a:pt x="21281" y="3945"/>
                    <a:pt x="20396" y="5064"/>
                    <a:pt x="20037" y="6325"/>
                  </a:cubicBezTo>
                  <a:cubicBezTo>
                    <a:pt x="18755" y="4649"/>
                    <a:pt x="16707" y="3408"/>
                    <a:pt x="14776" y="3408"/>
                  </a:cubicBezTo>
                  <a:cubicBezTo>
                    <a:pt x="14193" y="3408"/>
                    <a:pt x="13621" y="3521"/>
                    <a:pt x="13083" y="3770"/>
                  </a:cubicBezTo>
                  <a:cubicBezTo>
                    <a:pt x="11136" y="3776"/>
                    <a:pt x="9584" y="5405"/>
                    <a:pt x="8815" y="7265"/>
                  </a:cubicBezTo>
                  <a:cubicBezTo>
                    <a:pt x="8249" y="6996"/>
                    <a:pt x="7572" y="6885"/>
                    <a:pt x="6996" y="6675"/>
                  </a:cubicBezTo>
                  <a:cubicBezTo>
                    <a:pt x="6126" y="6358"/>
                    <a:pt x="5300" y="5937"/>
                    <a:pt x="4507" y="5461"/>
                  </a:cubicBezTo>
                  <a:cubicBezTo>
                    <a:pt x="3005" y="4554"/>
                    <a:pt x="1851" y="3342"/>
                    <a:pt x="680" y="2072"/>
                  </a:cubicBezTo>
                  <a:lnTo>
                    <a:pt x="680" y="2072"/>
                  </a:lnTo>
                  <a:cubicBezTo>
                    <a:pt x="1457" y="2236"/>
                    <a:pt x="2171" y="2642"/>
                    <a:pt x="2995" y="2642"/>
                  </a:cubicBezTo>
                  <a:cubicBezTo>
                    <a:pt x="3022" y="2642"/>
                    <a:pt x="3048" y="2642"/>
                    <a:pt x="3075" y="2641"/>
                  </a:cubicBezTo>
                  <a:cubicBezTo>
                    <a:pt x="3136" y="2639"/>
                    <a:pt x="3147" y="2554"/>
                    <a:pt x="3088" y="2536"/>
                  </a:cubicBezTo>
                  <a:cubicBezTo>
                    <a:pt x="2109" y="2242"/>
                    <a:pt x="1267" y="1678"/>
                    <a:pt x="218" y="1645"/>
                  </a:cubicBezTo>
                  <a:cubicBezTo>
                    <a:pt x="215" y="1645"/>
                    <a:pt x="212" y="1645"/>
                    <a:pt x="209" y="1645"/>
                  </a:cubicBezTo>
                  <a:cubicBezTo>
                    <a:pt x="44" y="1645"/>
                    <a:pt x="1" y="1841"/>
                    <a:pt x="91" y="1952"/>
                  </a:cubicBezTo>
                  <a:cubicBezTo>
                    <a:pt x="641" y="2646"/>
                    <a:pt x="667" y="3561"/>
                    <a:pt x="1136" y="4273"/>
                  </a:cubicBezTo>
                  <a:cubicBezTo>
                    <a:pt x="1145" y="4286"/>
                    <a:pt x="1160" y="4293"/>
                    <a:pt x="1175" y="4293"/>
                  </a:cubicBezTo>
                  <a:cubicBezTo>
                    <a:pt x="1191" y="4293"/>
                    <a:pt x="1207" y="4284"/>
                    <a:pt x="1210" y="4265"/>
                  </a:cubicBezTo>
                  <a:cubicBezTo>
                    <a:pt x="1297" y="3752"/>
                    <a:pt x="1125" y="3117"/>
                    <a:pt x="866" y="2562"/>
                  </a:cubicBezTo>
                  <a:lnTo>
                    <a:pt x="866" y="2562"/>
                  </a:lnTo>
                  <a:cubicBezTo>
                    <a:pt x="1773" y="3855"/>
                    <a:pt x="3013" y="4931"/>
                    <a:pt x="4320" y="5782"/>
                  </a:cubicBezTo>
                  <a:cubicBezTo>
                    <a:pt x="5045" y="6253"/>
                    <a:pt x="5826" y="6631"/>
                    <a:pt x="6623" y="6964"/>
                  </a:cubicBezTo>
                  <a:cubicBezTo>
                    <a:pt x="7237" y="7221"/>
                    <a:pt x="7978" y="7561"/>
                    <a:pt x="8682" y="7613"/>
                  </a:cubicBezTo>
                  <a:cubicBezTo>
                    <a:pt x="8513" y="8081"/>
                    <a:pt x="8397" y="8565"/>
                    <a:pt x="8333" y="9057"/>
                  </a:cubicBezTo>
                  <a:cubicBezTo>
                    <a:pt x="8300" y="9342"/>
                    <a:pt x="8280" y="9628"/>
                    <a:pt x="8275" y="9915"/>
                  </a:cubicBezTo>
                  <a:cubicBezTo>
                    <a:pt x="8095" y="9904"/>
                    <a:pt x="7913" y="9897"/>
                    <a:pt x="7731" y="9897"/>
                  </a:cubicBezTo>
                  <a:cubicBezTo>
                    <a:pt x="7383" y="9897"/>
                    <a:pt x="7036" y="9923"/>
                    <a:pt x="6710" y="10002"/>
                  </a:cubicBezTo>
                  <a:cubicBezTo>
                    <a:pt x="6655" y="10016"/>
                    <a:pt x="6650" y="10092"/>
                    <a:pt x="6696" y="10120"/>
                  </a:cubicBezTo>
                  <a:cubicBezTo>
                    <a:pt x="6934" y="10265"/>
                    <a:pt x="7196" y="10319"/>
                    <a:pt x="7464" y="10319"/>
                  </a:cubicBezTo>
                  <a:cubicBezTo>
                    <a:pt x="7734" y="10319"/>
                    <a:pt x="8010" y="10264"/>
                    <a:pt x="8277" y="10194"/>
                  </a:cubicBezTo>
                  <a:cubicBezTo>
                    <a:pt x="8320" y="13555"/>
                    <a:pt x="10434" y="16430"/>
                    <a:pt x="14017" y="16842"/>
                  </a:cubicBezTo>
                  <a:cubicBezTo>
                    <a:pt x="14229" y="16866"/>
                    <a:pt x="14440" y="16878"/>
                    <a:pt x="14649" y="16878"/>
                  </a:cubicBezTo>
                  <a:cubicBezTo>
                    <a:pt x="18781" y="16878"/>
                    <a:pt x="22352" y="12287"/>
                    <a:pt x="21103" y="8323"/>
                  </a:cubicBezTo>
                  <a:cubicBezTo>
                    <a:pt x="20916" y="7731"/>
                    <a:pt x="20623" y="7154"/>
                    <a:pt x="20249" y="6614"/>
                  </a:cubicBezTo>
                  <a:cubicBezTo>
                    <a:pt x="20877" y="5187"/>
                    <a:pt x="21715" y="3917"/>
                    <a:pt x="22814" y="2785"/>
                  </a:cubicBezTo>
                  <a:cubicBezTo>
                    <a:pt x="23380" y="2201"/>
                    <a:pt x="24023" y="1695"/>
                    <a:pt x="24686" y="1224"/>
                  </a:cubicBezTo>
                  <a:cubicBezTo>
                    <a:pt x="24917" y="1060"/>
                    <a:pt x="25159" y="933"/>
                    <a:pt x="25367" y="776"/>
                  </a:cubicBezTo>
                  <a:cubicBezTo>
                    <a:pt x="25378" y="989"/>
                    <a:pt x="25408" y="1202"/>
                    <a:pt x="25457" y="1411"/>
                  </a:cubicBezTo>
                  <a:cubicBezTo>
                    <a:pt x="25463" y="1435"/>
                    <a:pt x="25484" y="1447"/>
                    <a:pt x="25505" y="1447"/>
                  </a:cubicBezTo>
                  <a:cubicBezTo>
                    <a:pt x="25526" y="1447"/>
                    <a:pt x="25548" y="1435"/>
                    <a:pt x="25554" y="1411"/>
                  </a:cubicBezTo>
                  <a:cubicBezTo>
                    <a:pt x="25656" y="1029"/>
                    <a:pt x="25838" y="666"/>
                    <a:pt x="25793" y="267"/>
                  </a:cubicBezTo>
                  <a:cubicBezTo>
                    <a:pt x="25797" y="258"/>
                    <a:pt x="25803" y="248"/>
                    <a:pt x="25808" y="238"/>
                  </a:cubicBezTo>
                  <a:cubicBezTo>
                    <a:pt x="25818" y="213"/>
                    <a:pt x="25816" y="187"/>
                    <a:pt x="25805" y="164"/>
                  </a:cubicBezTo>
                  <a:cubicBezTo>
                    <a:pt x="25805" y="162"/>
                    <a:pt x="25805" y="161"/>
                    <a:pt x="25805" y="159"/>
                  </a:cubicBezTo>
                  <a:cubicBezTo>
                    <a:pt x="25803" y="68"/>
                    <a:pt x="25729" y="0"/>
                    <a:pt x="25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2478450" y="4622175"/>
              <a:ext cx="96700" cy="107475"/>
            </a:xfrm>
            <a:custGeom>
              <a:avLst/>
              <a:gdLst/>
              <a:ahLst/>
              <a:cxnLst/>
              <a:rect l="l" t="t" r="r" b="b"/>
              <a:pathLst>
                <a:path w="3868" h="4299" extrusionOk="0">
                  <a:moveTo>
                    <a:pt x="1932" y="994"/>
                  </a:moveTo>
                  <a:cubicBezTo>
                    <a:pt x="2111" y="1480"/>
                    <a:pt x="2285" y="1967"/>
                    <a:pt x="2474" y="2448"/>
                  </a:cubicBezTo>
                  <a:cubicBezTo>
                    <a:pt x="2379" y="2436"/>
                    <a:pt x="2279" y="2430"/>
                    <a:pt x="2165" y="2426"/>
                  </a:cubicBezTo>
                  <a:cubicBezTo>
                    <a:pt x="2021" y="2422"/>
                    <a:pt x="1857" y="2407"/>
                    <a:pt x="1694" y="2407"/>
                  </a:cubicBezTo>
                  <a:cubicBezTo>
                    <a:pt x="1578" y="2407"/>
                    <a:pt x="1461" y="2415"/>
                    <a:pt x="1352" y="2438"/>
                  </a:cubicBezTo>
                  <a:cubicBezTo>
                    <a:pt x="1557" y="1962"/>
                    <a:pt x="1739" y="1475"/>
                    <a:pt x="1932" y="994"/>
                  </a:cubicBezTo>
                  <a:close/>
                  <a:moveTo>
                    <a:pt x="1915" y="0"/>
                  </a:moveTo>
                  <a:cubicBezTo>
                    <a:pt x="1833" y="0"/>
                    <a:pt x="1756" y="40"/>
                    <a:pt x="1711" y="136"/>
                  </a:cubicBezTo>
                  <a:cubicBezTo>
                    <a:pt x="1140" y="1377"/>
                    <a:pt x="750" y="2682"/>
                    <a:pt x="57" y="3865"/>
                  </a:cubicBezTo>
                  <a:cubicBezTo>
                    <a:pt x="0" y="3962"/>
                    <a:pt x="77" y="4115"/>
                    <a:pt x="190" y="4115"/>
                  </a:cubicBezTo>
                  <a:cubicBezTo>
                    <a:pt x="207" y="4115"/>
                    <a:pt x="225" y="4112"/>
                    <a:pt x="243" y="4105"/>
                  </a:cubicBezTo>
                  <a:cubicBezTo>
                    <a:pt x="720" y="3904"/>
                    <a:pt x="984" y="3297"/>
                    <a:pt x="1191" y="2818"/>
                  </a:cubicBezTo>
                  <a:cubicBezTo>
                    <a:pt x="1440" y="2923"/>
                    <a:pt x="1745" y="2892"/>
                    <a:pt x="2011" y="2904"/>
                  </a:cubicBezTo>
                  <a:cubicBezTo>
                    <a:pt x="2164" y="2909"/>
                    <a:pt x="2302" y="2916"/>
                    <a:pt x="2435" y="2916"/>
                  </a:cubicBezTo>
                  <a:cubicBezTo>
                    <a:pt x="2512" y="2916"/>
                    <a:pt x="2588" y="2914"/>
                    <a:pt x="2664" y="2907"/>
                  </a:cubicBezTo>
                  <a:cubicBezTo>
                    <a:pt x="2846" y="3338"/>
                    <a:pt x="3045" y="3763"/>
                    <a:pt x="3286" y="4170"/>
                  </a:cubicBezTo>
                  <a:cubicBezTo>
                    <a:pt x="3340" y="4261"/>
                    <a:pt x="3421" y="4299"/>
                    <a:pt x="3502" y="4299"/>
                  </a:cubicBezTo>
                  <a:cubicBezTo>
                    <a:pt x="3685" y="4299"/>
                    <a:pt x="3868" y="4107"/>
                    <a:pt x="3748" y="3900"/>
                  </a:cubicBezTo>
                  <a:cubicBezTo>
                    <a:pt x="3079" y="2735"/>
                    <a:pt x="2690" y="1445"/>
                    <a:pt x="2206" y="200"/>
                  </a:cubicBezTo>
                  <a:cubicBezTo>
                    <a:pt x="2162" y="85"/>
                    <a:pt x="2035" y="0"/>
                    <a:pt x="1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2467475" y="4619575"/>
              <a:ext cx="13775" cy="21225"/>
            </a:xfrm>
            <a:custGeom>
              <a:avLst/>
              <a:gdLst/>
              <a:ahLst/>
              <a:cxnLst/>
              <a:rect l="l" t="t" r="r" b="b"/>
              <a:pathLst>
                <a:path w="551" h="849" extrusionOk="0">
                  <a:moveTo>
                    <a:pt x="430" y="1"/>
                  </a:moveTo>
                  <a:cubicBezTo>
                    <a:pt x="420" y="1"/>
                    <a:pt x="410" y="5"/>
                    <a:pt x="403" y="14"/>
                  </a:cubicBezTo>
                  <a:cubicBezTo>
                    <a:pt x="306" y="126"/>
                    <a:pt x="204" y="199"/>
                    <a:pt x="145" y="344"/>
                  </a:cubicBezTo>
                  <a:cubicBezTo>
                    <a:pt x="85" y="486"/>
                    <a:pt x="50" y="642"/>
                    <a:pt x="8" y="793"/>
                  </a:cubicBezTo>
                  <a:cubicBezTo>
                    <a:pt x="0" y="824"/>
                    <a:pt x="25" y="848"/>
                    <a:pt x="52" y="848"/>
                  </a:cubicBezTo>
                  <a:cubicBezTo>
                    <a:pt x="63" y="848"/>
                    <a:pt x="74" y="845"/>
                    <a:pt x="83" y="836"/>
                  </a:cubicBezTo>
                  <a:cubicBezTo>
                    <a:pt x="213" y="718"/>
                    <a:pt x="349" y="619"/>
                    <a:pt x="452" y="473"/>
                  </a:cubicBezTo>
                  <a:cubicBezTo>
                    <a:pt x="551" y="332"/>
                    <a:pt x="519" y="178"/>
                    <a:pt x="472" y="32"/>
                  </a:cubicBezTo>
                  <a:cubicBezTo>
                    <a:pt x="466" y="14"/>
                    <a:pt x="448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3392175" y="4647375"/>
              <a:ext cx="77625" cy="103975"/>
            </a:xfrm>
            <a:custGeom>
              <a:avLst/>
              <a:gdLst/>
              <a:ahLst/>
              <a:cxnLst/>
              <a:rect l="l" t="t" r="r" b="b"/>
              <a:pathLst>
                <a:path w="3105" h="4159" extrusionOk="0">
                  <a:moveTo>
                    <a:pt x="880" y="498"/>
                  </a:moveTo>
                  <a:cubicBezTo>
                    <a:pt x="1894" y="498"/>
                    <a:pt x="2297" y="1990"/>
                    <a:pt x="874" y="2139"/>
                  </a:cubicBezTo>
                  <a:cubicBezTo>
                    <a:pt x="807" y="2143"/>
                    <a:pt x="746" y="2180"/>
                    <a:pt x="707" y="2235"/>
                  </a:cubicBezTo>
                  <a:cubicBezTo>
                    <a:pt x="718" y="1664"/>
                    <a:pt x="687" y="1095"/>
                    <a:pt x="613" y="531"/>
                  </a:cubicBezTo>
                  <a:cubicBezTo>
                    <a:pt x="706" y="508"/>
                    <a:pt x="795" y="498"/>
                    <a:pt x="880" y="498"/>
                  </a:cubicBezTo>
                  <a:close/>
                  <a:moveTo>
                    <a:pt x="695" y="2488"/>
                  </a:moveTo>
                  <a:cubicBezTo>
                    <a:pt x="733" y="2546"/>
                    <a:pt x="796" y="2582"/>
                    <a:pt x="865" y="2582"/>
                  </a:cubicBezTo>
                  <a:cubicBezTo>
                    <a:pt x="868" y="2582"/>
                    <a:pt x="871" y="2582"/>
                    <a:pt x="874" y="2581"/>
                  </a:cubicBezTo>
                  <a:cubicBezTo>
                    <a:pt x="1207" y="2581"/>
                    <a:pt x="2751" y="2600"/>
                    <a:pt x="2475" y="3216"/>
                  </a:cubicBezTo>
                  <a:lnTo>
                    <a:pt x="2473" y="3216"/>
                  </a:lnTo>
                  <a:cubicBezTo>
                    <a:pt x="2278" y="3650"/>
                    <a:pt x="1560" y="3731"/>
                    <a:pt x="924" y="3731"/>
                  </a:cubicBezTo>
                  <a:cubicBezTo>
                    <a:pt x="779" y="3731"/>
                    <a:pt x="638" y="3727"/>
                    <a:pt x="508" y="3722"/>
                  </a:cubicBezTo>
                  <a:cubicBezTo>
                    <a:pt x="613" y="3318"/>
                    <a:pt x="675" y="2905"/>
                    <a:pt x="695" y="2488"/>
                  </a:cubicBezTo>
                  <a:close/>
                  <a:moveTo>
                    <a:pt x="922" y="1"/>
                  </a:moveTo>
                  <a:cubicBezTo>
                    <a:pt x="706" y="1"/>
                    <a:pt x="488" y="43"/>
                    <a:pt x="287" y="127"/>
                  </a:cubicBezTo>
                  <a:cubicBezTo>
                    <a:pt x="154" y="183"/>
                    <a:pt x="96" y="280"/>
                    <a:pt x="118" y="424"/>
                  </a:cubicBezTo>
                  <a:cubicBezTo>
                    <a:pt x="280" y="1520"/>
                    <a:pt x="41" y="2624"/>
                    <a:pt x="137" y="3707"/>
                  </a:cubicBezTo>
                  <a:lnTo>
                    <a:pt x="113" y="3707"/>
                  </a:lnTo>
                  <a:cubicBezTo>
                    <a:pt x="112" y="3707"/>
                    <a:pt x="112" y="3707"/>
                    <a:pt x="111" y="3707"/>
                  </a:cubicBezTo>
                  <a:cubicBezTo>
                    <a:pt x="30" y="3707"/>
                    <a:pt x="0" y="3820"/>
                    <a:pt x="72" y="3859"/>
                  </a:cubicBezTo>
                  <a:cubicBezTo>
                    <a:pt x="98" y="3874"/>
                    <a:pt x="128" y="3887"/>
                    <a:pt x="157" y="3900"/>
                  </a:cubicBezTo>
                  <a:cubicBezTo>
                    <a:pt x="160" y="3923"/>
                    <a:pt x="160" y="3946"/>
                    <a:pt x="164" y="3969"/>
                  </a:cubicBezTo>
                  <a:lnTo>
                    <a:pt x="170" y="3966"/>
                  </a:lnTo>
                  <a:cubicBezTo>
                    <a:pt x="190" y="4032"/>
                    <a:pt x="250" y="4071"/>
                    <a:pt x="310" y="4071"/>
                  </a:cubicBezTo>
                  <a:cubicBezTo>
                    <a:pt x="352" y="4071"/>
                    <a:pt x="394" y="4052"/>
                    <a:pt x="421" y="4010"/>
                  </a:cubicBezTo>
                  <a:cubicBezTo>
                    <a:pt x="701" y="4104"/>
                    <a:pt x="1027" y="4159"/>
                    <a:pt x="1351" y="4159"/>
                  </a:cubicBezTo>
                  <a:cubicBezTo>
                    <a:pt x="2072" y="4159"/>
                    <a:pt x="2784" y="3886"/>
                    <a:pt x="2962" y="3167"/>
                  </a:cubicBezTo>
                  <a:cubicBezTo>
                    <a:pt x="3105" y="2581"/>
                    <a:pt x="2514" y="2332"/>
                    <a:pt x="1902" y="2222"/>
                  </a:cubicBezTo>
                  <a:cubicBezTo>
                    <a:pt x="2234" y="1971"/>
                    <a:pt x="2419" y="1587"/>
                    <a:pt x="2311" y="1051"/>
                  </a:cubicBezTo>
                  <a:cubicBezTo>
                    <a:pt x="2174" y="359"/>
                    <a:pt x="1555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2720225" y="4678675"/>
              <a:ext cx="489000" cy="71350"/>
            </a:xfrm>
            <a:custGeom>
              <a:avLst/>
              <a:gdLst/>
              <a:ahLst/>
              <a:cxnLst/>
              <a:rect l="l" t="t" r="r" b="b"/>
              <a:pathLst>
                <a:path w="19560" h="2854" extrusionOk="0">
                  <a:moveTo>
                    <a:pt x="1461" y="0"/>
                  </a:moveTo>
                  <a:cubicBezTo>
                    <a:pt x="1452" y="0"/>
                    <a:pt x="1442" y="2"/>
                    <a:pt x="1433" y="6"/>
                  </a:cubicBezTo>
                  <a:cubicBezTo>
                    <a:pt x="1179" y="119"/>
                    <a:pt x="1" y="949"/>
                    <a:pt x="247" y="1316"/>
                  </a:cubicBezTo>
                  <a:cubicBezTo>
                    <a:pt x="145" y="1585"/>
                    <a:pt x="400" y="1964"/>
                    <a:pt x="582" y="2202"/>
                  </a:cubicBezTo>
                  <a:cubicBezTo>
                    <a:pt x="719" y="2385"/>
                    <a:pt x="1037" y="2853"/>
                    <a:pt x="1337" y="2853"/>
                  </a:cubicBezTo>
                  <a:cubicBezTo>
                    <a:pt x="1385" y="2853"/>
                    <a:pt x="1433" y="2841"/>
                    <a:pt x="1479" y="2814"/>
                  </a:cubicBezTo>
                  <a:cubicBezTo>
                    <a:pt x="1837" y="2606"/>
                    <a:pt x="1280" y="2219"/>
                    <a:pt x="1139" y="2071"/>
                  </a:cubicBezTo>
                  <a:cubicBezTo>
                    <a:pt x="993" y="1918"/>
                    <a:pt x="860" y="1723"/>
                    <a:pt x="713" y="1553"/>
                  </a:cubicBezTo>
                  <a:cubicBezTo>
                    <a:pt x="3751" y="1305"/>
                    <a:pt x="6776" y="1105"/>
                    <a:pt x="9827" y="1021"/>
                  </a:cubicBezTo>
                  <a:cubicBezTo>
                    <a:pt x="13044" y="934"/>
                    <a:pt x="16303" y="1056"/>
                    <a:pt x="19514" y="809"/>
                  </a:cubicBezTo>
                  <a:cubicBezTo>
                    <a:pt x="19560" y="809"/>
                    <a:pt x="19560" y="741"/>
                    <a:pt x="19514" y="741"/>
                  </a:cubicBezTo>
                  <a:cubicBezTo>
                    <a:pt x="18194" y="640"/>
                    <a:pt x="16862" y="608"/>
                    <a:pt x="15528" y="608"/>
                  </a:cubicBezTo>
                  <a:cubicBezTo>
                    <a:pt x="13748" y="608"/>
                    <a:pt x="11964" y="665"/>
                    <a:pt x="10201" y="696"/>
                  </a:cubicBezTo>
                  <a:cubicBezTo>
                    <a:pt x="7074" y="752"/>
                    <a:pt x="3926" y="814"/>
                    <a:pt x="803" y="1013"/>
                  </a:cubicBezTo>
                  <a:cubicBezTo>
                    <a:pt x="844" y="959"/>
                    <a:pt x="880" y="913"/>
                    <a:pt x="900" y="891"/>
                  </a:cubicBezTo>
                  <a:cubicBezTo>
                    <a:pt x="1121" y="642"/>
                    <a:pt x="1423" y="404"/>
                    <a:pt x="1525" y="78"/>
                  </a:cubicBezTo>
                  <a:cubicBezTo>
                    <a:pt x="1539" y="31"/>
                    <a:pt x="150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2711000" y="4275050"/>
              <a:ext cx="60475" cy="56100"/>
            </a:xfrm>
            <a:custGeom>
              <a:avLst/>
              <a:gdLst/>
              <a:ahLst/>
              <a:cxnLst/>
              <a:rect l="l" t="t" r="r" b="b"/>
              <a:pathLst>
                <a:path w="2419" h="2244" extrusionOk="0">
                  <a:moveTo>
                    <a:pt x="1197" y="364"/>
                  </a:moveTo>
                  <a:cubicBezTo>
                    <a:pt x="1475" y="364"/>
                    <a:pt x="1757" y="614"/>
                    <a:pt x="1868" y="878"/>
                  </a:cubicBezTo>
                  <a:cubicBezTo>
                    <a:pt x="2057" y="1336"/>
                    <a:pt x="1773" y="1872"/>
                    <a:pt x="1254" y="1872"/>
                  </a:cubicBezTo>
                  <a:cubicBezTo>
                    <a:pt x="1252" y="1872"/>
                    <a:pt x="1251" y="1872"/>
                    <a:pt x="1249" y="1872"/>
                  </a:cubicBezTo>
                  <a:cubicBezTo>
                    <a:pt x="864" y="1871"/>
                    <a:pt x="693" y="1571"/>
                    <a:pt x="644" y="1249"/>
                  </a:cubicBezTo>
                  <a:cubicBezTo>
                    <a:pt x="627" y="1003"/>
                    <a:pt x="659" y="764"/>
                    <a:pt x="828" y="555"/>
                  </a:cubicBezTo>
                  <a:cubicBezTo>
                    <a:pt x="937" y="420"/>
                    <a:pt x="1067" y="364"/>
                    <a:pt x="1197" y="364"/>
                  </a:cubicBezTo>
                  <a:close/>
                  <a:moveTo>
                    <a:pt x="1233" y="1"/>
                  </a:moveTo>
                  <a:cubicBezTo>
                    <a:pt x="1067" y="1"/>
                    <a:pt x="897" y="45"/>
                    <a:pt x="734" y="145"/>
                  </a:cubicBezTo>
                  <a:cubicBezTo>
                    <a:pt x="353" y="378"/>
                    <a:pt x="1" y="1390"/>
                    <a:pt x="452" y="1671"/>
                  </a:cubicBezTo>
                  <a:cubicBezTo>
                    <a:pt x="580" y="1938"/>
                    <a:pt x="849" y="2160"/>
                    <a:pt x="1143" y="2222"/>
                  </a:cubicBezTo>
                  <a:cubicBezTo>
                    <a:pt x="1211" y="2236"/>
                    <a:pt x="1278" y="2243"/>
                    <a:pt x="1343" y="2243"/>
                  </a:cubicBezTo>
                  <a:cubicBezTo>
                    <a:pt x="2002" y="2243"/>
                    <a:pt x="2418" y="1521"/>
                    <a:pt x="2278" y="898"/>
                  </a:cubicBezTo>
                  <a:cubicBezTo>
                    <a:pt x="2162" y="382"/>
                    <a:pt x="1716" y="1"/>
                    <a:pt x="1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2153600" y="4397875"/>
              <a:ext cx="58700" cy="63125"/>
            </a:xfrm>
            <a:custGeom>
              <a:avLst/>
              <a:gdLst/>
              <a:ahLst/>
              <a:cxnLst/>
              <a:rect l="l" t="t" r="r" b="b"/>
              <a:pathLst>
                <a:path w="2348" h="2525" extrusionOk="0">
                  <a:moveTo>
                    <a:pt x="1179" y="470"/>
                  </a:moveTo>
                  <a:cubicBezTo>
                    <a:pt x="1485" y="470"/>
                    <a:pt x="1710" y="977"/>
                    <a:pt x="1744" y="1241"/>
                  </a:cubicBezTo>
                  <a:cubicBezTo>
                    <a:pt x="1783" y="1558"/>
                    <a:pt x="1627" y="1874"/>
                    <a:pt x="1368" y="2051"/>
                  </a:cubicBezTo>
                  <a:cubicBezTo>
                    <a:pt x="1266" y="2121"/>
                    <a:pt x="1165" y="2151"/>
                    <a:pt x="1068" y="2151"/>
                  </a:cubicBezTo>
                  <a:cubicBezTo>
                    <a:pt x="1026" y="2151"/>
                    <a:pt x="985" y="2145"/>
                    <a:pt x="945" y="2135"/>
                  </a:cubicBezTo>
                  <a:cubicBezTo>
                    <a:pt x="676" y="1992"/>
                    <a:pt x="479" y="1772"/>
                    <a:pt x="494" y="1444"/>
                  </a:cubicBezTo>
                  <a:cubicBezTo>
                    <a:pt x="510" y="1102"/>
                    <a:pt x="715" y="701"/>
                    <a:pt x="1012" y="521"/>
                  </a:cubicBezTo>
                  <a:cubicBezTo>
                    <a:pt x="1070" y="486"/>
                    <a:pt x="1126" y="470"/>
                    <a:pt x="1179" y="470"/>
                  </a:cubicBezTo>
                  <a:close/>
                  <a:moveTo>
                    <a:pt x="1193" y="0"/>
                  </a:moveTo>
                  <a:cubicBezTo>
                    <a:pt x="1151" y="0"/>
                    <a:pt x="1109" y="3"/>
                    <a:pt x="1065" y="11"/>
                  </a:cubicBezTo>
                  <a:cubicBezTo>
                    <a:pt x="491" y="106"/>
                    <a:pt x="115" y="783"/>
                    <a:pt x="43" y="1310"/>
                  </a:cubicBezTo>
                  <a:cubicBezTo>
                    <a:pt x="0" y="1617"/>
                    <a:pt x="46" y="1907"/>
                    <a:pt x="240" y="2155"/>
                  </a:cubicBezTo>
                  <a:cubicBezTo>
                    <a:pt x="369" y="2319"/>
                    <a:pt x="524" y="2378"/>
                    <a:pt x="690" y="2378"/>
                  </a:cubicBezTo>
                  <a:cubicBezTo>
                    <a:pt x="715" y="2378"/>
                    <a:pt x="741" y="2377"/>
                    <a:pt x="766" y="2374"/>
                  </a:cubicBezTo>
                  <a:cubicBezTo>
                    <a:pt x="880" y="2468"/>
                    <a:pt x="1020" y="2524"/>
                    <a:pt x="1186" y="2524"/>
                  </a:cubicBezTo>
                  <a:cubicBezTo>
                    <a:pt x="1219" y="2524"/>
                    <a:pt x="1253" y="2522"/>
                    <a:pt x="1288" y="2517"/>
                  </a:cubicBezTo>
                  <a:cubicBezTo>
                    <a:pt x="1721" y="2460"/>
                    <a:pt x="2028" y="2061"/>
                    <a:pt x="2152" y="1671"/>
                  </a:cubicBezTo>
                  <a:cubicBezTo>
                    <a:pt x="2348" y="1059"/>
                    <a:pt x="1925" y="0"/>
                    <a:pt x="1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2112875" y="4936325"/>
              <a:ext cx="64400" cy="49600"/>
            </a:xfrm>
            <a:custGeom>
              <a:avLst/>
              <a:gdLst/>
              <a:ahLst/>
              <a:cxnLst/>
              <a:rect l="l" t="t" r="r" b="b"/>
              <a:pathLst>
                <a:path w="2576" h="1984" extrusionOk="0">
                  <a:moveTo>
                    <a:pt x="1405" y="418"/>
                  </a:moveTo>
                  <a:cubicBezTo>
                    <a:pt x="1502" y="418"/>
                    <a:pt x="1597" y="435"/>
                    <a:pt x="1680" y="472"/>
                  </a:cubicBezTo>
                  <a:cubicBezTo>
                    <a:pt x="2067" y="641"/>
                    <a:pt x="1880" y="1197"/>
                    <a:pt x="1664" y="1429"/>
                  </a:cubicBezTo>
                  <a:cubicBezTo>
                    <a:pt x="1557" y="1542"/>
                    <a:pt x="1405" y="1593"/>
                    <a:pt x="1252" y="1593"/>
                  </a:cubicBezTo>
                  <a:cubicBezTo>
                    <a:pt x="1153" y="1593"/>
                    <a:pt x="1054" y="1571"/>
                    <a:pt x="966" y="1532"/>
                  </a:cubicBezTo>
                  <a:cubicBezTo>
                    <a:pt x="781" y="1447"/>
                    <a:pt x="709" y="1306"/>
                    <a:pt x="635" y="1156"/>
                  </a:cubicBezTo>
                  <a:cubicBezTo>
                    <a:pt x="614" y="981"/>
                    <a:pt x="635" y="812"/>
                    <a:pt x="786" y="661"/>
                  </a:cubicBezTo>
                  <a:cubicBezTo>
                    <a:pt x="934" y="512"/>
                    <a:pt x="1177" y="418"/>
                    <a:pt x="1405" y="418"/>
                  </a:cubicBezTo>
                  <a:close/>
                  <a:moveTo>
                    <a:pt x="1450" y="1"/>
                  </a:moveTo>
                  <a:cubicBezTo>
                    <a:pt x="1152" y="1"/>
                    <a:pt x="842" y="105"/>
                    <a:pt x="627" y="257"/>
                  </a:cubicBezTo>
                  <a:cubicBezTo>
                    <a:pt x="125" y="612"/>
                    <a:pt x="0" y="1475"/>
                    <a:pt x="624" y="1775"/>
                  </a:cubicBezTo>
                  <a:cubicBezTo>
                    <a:pt x="635" y="1779"/>
                    <a:pt x="647" y="1781"/>
                    <a:pt x="659" y="1781"/>
                  </a:cubicBezTo>
                  <a:cubicBezTo>
                    <a:pt x="666" y="1781"/>
                    <a:pt x="674" y="1780"/>
                    <a:pt x="681" y="1778"/>
                  </a:cubicBezTo>
                  <a:cubicBezTo>
                    <a:pt x="856" y="1915"/>
                    <a:pt x="1071" y="1983"/>
                    <a:pt x="1288" y="1983"/>
                  </a:cubicBezTo>
                  <a:cubicBezTo>
                    <a:pt x="1402" y="1983"/>
                    <a:pt x="1516" y="1964"/>
                    <a:pt x="1624" y="1927"/>
                  </a:cubicBezTo>
                  <a:cubicBezTo>
                    <a:pt x="2241" y="1717"/>
                    <a:pt x="2576" y="758"/>
                    <a:pt x="2111" y="257"/>
                  </a:cubicBezTo>
                  <a:cubicBezTo>
                    <a:pt x="1943" y="75"/>
                    <a:pt x="1701" y="1"/>
                    <a:pt x="14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3401550" y="4019750"/>
              <a:ext cx="140025" cy="475775"/>
            </a:xfrm>
            <a:custGeom>
              <a:avLst/>
              <a:gdLst/>
              <a:ahLst/>
              <a:cxnLst/>
              <a:rect l="l" t="t" r="r" b="b"/>
              <a:pathLst>
                <a:path w="5601" h="19031" extrusionOk="0">
                  <a:moveTo>
                    <a:pt x="4548" y="0"/>
                  </a:moveTo>
                  <a:cubicBezTo>
                    <a:pt x="4528" y="0"/>
                    <a:pt x="4507" y="17"/>
                    <a:pt x="4515" y="44"/>
                  </a:cubicBezTo>
                  <a:cubicBezTo>
                    <a:pt x="5079" y="3408"/>
                    <a:pt x="4205" y="6582"/>
                    <a:pt x="3462" y="9842"/>
                  </a:cubicBezTo>
                  <a:cubicBezTo>
                    <a:pt x="2817" y="12660"/>
                    <a:pt x="1708" y="15388"/>
                    <a:pt x="433" y="17970"/>
                  </a:cubicBezTo>
                  <a:cubicBezTo>
                    <a:pt x="438" y="17455"/>
                    <a:pt x="438" y="16935"/>
                    <a:pt x="302" y="16453"/>
                  </a:cubicBezTo>
                  <a:cubicBezTo>
                    <a:pt x="296" y="16432"/>
                    <a:pt x="279" y="16422"/>
                    <a:pt x="261" y="16422"/>
                  </a:cubicBezTo>
                  <a:cubicBezTo>
                    <a:pt x="243" y="16422"/>
                    <a:pt x="226" y="16432"/>
                    <a:pt x="220" y="16453"/>
                  </a:cubicBezTo>
                  <a:cubicBezTo>
                    <a:pt x="0" y="17203"/>
                    <a:pt x="46" y="18072"/>
                    <a:pt x="79" y="18846"/>
                  </a:cubicBezTo>
                  <a:cubicBezTo>
                    <a:pt x="83" y="18940"/>
                    <a:pt x="163" y="19031"/>
                    <a:pt x="259" y="19031"/>
                  </a:cubicBezTo>
                  <a:cubicBezTo>
                    <a:pt x="276" y="19031"/>
                    <a:pt x="293" y="19028"/>
                    <a:pt x="310" y="19022"/>
                  </a:cubicBezTo>
                  <a:cubicBezTo>
                    <a:pt x="1080" y="18746"/>
                    <a:pt x="1798" y="18461"/>
                    <a:pt x="2522" y="18075"/>
                  </a:cubicBezTo>
                  <a:cubicBezTo>
                    <a:pt x="2564" y="18053"/>
                    <a:pt x="2541" y="17992"/>
                    <a:pt x="2499" y="17992"/>
                  </a:cubicBezTo>
                  <a:cubicBezTo>
                    <a:pt x="2495" y="17992"/>
                    <a:pt x="2491" y="17992"/>
                    <a:pt x="2487" y="17993"/>
                  </a:cubicBezTo>
                  <a:cubicBezTo>
                    <a:pt x="1898" y="18149"/>
                    <a:pt x="1327" y="18292"/>
                    <a:pt x="756" y="18477"/>
                  </a:cubicBezTo>
                  <a:cubicBezTo>
                    <a:pt x="1347" y="17847"/>
                    <a:pt x="1567" y="16617"/>
                    <a:pt x="1856" y="15903"/>
                  </a:cubicBezTo>
                  <a:cubicBezTo>
                    <a:pt x="2600" y="14069"/>
                    <a:pt x="3273" y="12217"/>
                    <a:pt x="3744" y="10290"/>
                  </a:cubicBezTo>
                  <a:cubicBezTo>
                    <a:pt x="4520" y="7117"/>
                    <a:pt x="5601" y="3251"/>
                    <a:pt x="4580" y="26"/>
                  </a:cubicBezTo>
                  <a:cubicBezTo>
                    <a:pt x="4576" y="8"/>
                    <a:pt x="4562" y="0"/>
                    <a:pt x="4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3036825" y="4930225"/>
              <a:ext cx="83650" cy="65750"/>
            </a:xfrm>
            <a:custGeom>
              <a:avLst/>
              <a:gdLst/>
              <a:ahLst/>
              <a:cxnLst/>
              <a:rect l="l" t="t" r="r" b="b"/>
              <a:pathLst>
                <a:path w="3346" h="2630" extrusionOk="0">
                  <a:moveTo>
                    <a:pt x="2377" y="1"/>
                  </a:moveTo>
                  <a:cubicBezTo>
                    <a:pt x="2035" y="1"/>
                    <a:pt x="1819" y="282"/>
                    <a:pt x="1686" y="654"/>
                  </a:cubicBezTo>
                  <a:cubicBezTo>
                    <a:pt x="1604" y="477"/>
                    <a:pt x="1490" y="331"/>
                    <a:pt x="1328" y="242"/>
                  </a:cubicBezTo>
                  <a:cubicBezTo>
                    <a:pt x="1263" y="206"/>
                    <a:pt x="1198" y="191"/>
                    <a:pt x="1134" y="191"/>
                  </a:cubicBezTo>
                  <a:cubicBezTo>
                    <a:pt x="870" y="191"/>
                    <a:pt x="623" y="451"/>
                    <a:pt x="477" y="639"/>
                  </a:cubicBezTo>
                  <a:cubicBezTo>
                    <a:pt x="119" y="1102"/>
                    <a:pt x="1" y="1855"/>
                    <a:pt x="216" y="2396"/>
                  </a:cubicBezTo>
                  <a:cubicBezTo>
                    <a:pt x="228" y="2425"/>
                    <a:pt x="257" y="2442"/>
                    <a:pt x="284" y="2442"/>
                  </a:cubicBezTo>
                  <a:cubicBezTo>
                    <a:pt x="308" y="2442"/>
                    <a:pt x="331" y="2428"/>
                    <a:pt x="339" y="2396"/>
                  </a:cubicBezTo>
                  <a:cubicBezTo>
                    <a:pt x="437" y="2011"/>
                    <a:pt x="473" y="1615"/>
                    <a:pt x="600" y="1235"/>
                  </a:cubicBezTo>
                  <a:cubicBezTo>
                    <a:pt x="671" y="1022"/>
                    <a:pt x="896" y="640"/>
                    <a:pt x="1089" y="640"/>
                  </a:cubicBezTo>
                  <a:cubicBezTo>
                    <a:pt x="1164" y="640"/>
                    <a:pt x="1234" y="697"/>
                    <a:pt x="1289" y="844"/>
                  </a:cubicBezTo>
                  <a:cubicBezTo>
                    <a:pt x="1449" y="1279"/>
                    <a:pt x="1456" y="1771"/>
                    <a:pt x="1484" y="2235"/>
                  </a:cubicBezTo>
                  <a:cubicBezTo>
                    <a:pt x="1486" y="2288"/>
                    <a:pt x="1489" y="2337"/>
                    <a:pt x="1492" y="2378"/>
                  </a:cubicBezTo>
                  <a:cubicBezTo>
                    <a:pt x="1504" y="2515"/>
                    <a:pt x="1617" y="2584"/>
                    <a:pt x="1724" y="2584"/>
                  </a:cubicBezTo>
                  <a:cubicBezTo>
                    <a:pt x="1830" y="2584"/>
                    <a:pt x="1930" y="2516"/>
                    <a:pt x="1920" y="2378"/>
                  </a:cubicBezTo>
                  <a:cubicBezTo>
                    <a:pt x="1896" y="2092"/>
                    <a:pt x="1976" y="433"/>
                    <a:pt x="2403" y="433"/>
                  </a:cubicBezTo>
                  <a:cubicBezTo>
                    <a:pt x="2429" y="433"/>
                    <a:pt x="2456" y="439"/>
                    <a:pt x="2485" y="452"/>
                  </a:cubicBezTo>
                  <a:cubicBezTo>
                    <a:pt x="2852" y="619"/>
                    <a:pt x="2798" y="1387"/>
                    <a:pt x="2795" y="1707"/>
                  </a:cubicBezTo>
                  <a:cubicBezTo>
                    <a:pt x="2790" y="1983"/>
                    <a:pt x="2698" y="2383"/>
                    <a:pt x="2901" y="2613"/>
                  </a:cubicBezTo>
                  <a:cubicBezTo>
                    <a:pt x="2913" y="2625"/>
                    <a:pt x="2927" y="2630"/>
                    <a:pt x="2941" y="2630"/>
                  </a:cubicBezTo>
                  <a:cubicBezTo>
                    <a:pt x="2957" y="2630"/>
                    <a:pt x="2974" y="2623"/>
                    <a:pt x="2988" y="2613"/>
                  </a:cubicBezTo>
                  <a:cubicBezTo>
                    <a:pt x="3346" y="2334"/>
                    <a:pt x="3229" y="1505"/>
                    <a:pt x="3193" y="1123"/>
                  </a:cubicBezTo>
                  <a:cubicBezTo>
                    <a:pt x="3151" y="682"/>
                    <a:pt x="2977" y="60"/>
                    <a:pt x="2447" y="4"/>
                  </a:cubicBezTo>
                  <a:cubicBezTo>
                    <a:pt x="2423" y="2"/>
                    <a:pt x="2400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3116175" y="4879450"/>
              <a:ext cx="22925" cy="37850"/>
            </a:xfrm>
            <a:custGeom>
              <a:avLst/>
              <a:gdLst/>
              <a:ahLst/>
              <a:cxnLst/>
              <a:rect l="l" t="t" r="r" b="b"/>
              <a:pathLst>
                <a:path w="917" h="1514" extrusionOk="0">
                  <a:moveTo>
                    <a:pt x="673" y="0"/>
                  </a:moveTo>
                  <a:cubicBezTo>
                    <a:pt x="638" y="0"/>
                    <a:pt x="602" y="10"/>
                    <a:pt x="567" y="34"/>
                  </a:cubicBezTo>
                  <a:cubicBezTo>
                    <a:pt x="285" y="224"/>
                    <a:pt x="55" y="479"/>
                    <a:pt x="4" y="825"/>
                  </a:cubicBezTo>
                  <a:cubicBezTo>
                    <a:pt x="1" y="857"/>
                    <a:pt x="25" y="894"/>
                    <a:pt x="57" y="894"/>
                  </a:cubicBezTo>
                  <a:cubicBezTo>
                    <a:pt x="65" y="894"/>
                    <a:pt x="74" y="892"/>
                    <a:pt x="83" y="885"/>
                  </a:cubicBezTo>
                  <a:cubicBezTo>
                    <a:pt x="200" y="803"/>
                    <a:pt x="308" y="710"/>
                    <a:pt x="421" y="621"/>
                  </a:cubicBezTo>
                  <a:lnTo>
                    <a:pt x="421" y="621"/>
                  </a:lnTo>
                  <a:cubicBezTo>
                    <a:pt x="395" y="907"/>
                    <a:pt x="383" y="1197"/>
                    <a:pt x="431" y="1473"/>
                  </a:cubicBezTo>
                  <a:cubicBezTo>
                    <a:pt x="436" y="1499"/>
                    <a:pt x="461" y="1514"/>
                    <a:pt x="485" y="1514"/>
                  </a:cubicBezTo>
                  <a:cubicBezTo>
                    <a:pt x="505" y="1514"/>
                    <a:pt x="524" y="1505"/>
                    <a:pt x="533" y="1486"/>
                  </a:cubicBezTo>
                  <a:cubicBezTo>
                    <a:pt x="725" y="1092"/>
                    <a:pt x="917" y="667"/>
                    <a:pt x="890" y="219"/>
                  </a:cubicBezTo>
                  <a:cubicBezTo>
                    <a:pt x="884" y="105"/>
                    <a:pt x="784" y="0"/>
                    <a:pt x="6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3634600" y="4925750"/>
              <a:ext cx="106300" cy="60625"/>
            </a:xfrm>
            <a:custGeom>
              <a:avLst/>
              <a:gdLst/>
              <a:ahLst/>
              <a:cxnLst/>
              <a:rect l="l" t="t" r="r" b="b"/>
              <a:pathLst>
                <a:path w="4252" h="2425" extrusionOk="0">
                  <a:moveTo>
                    <a:pt x="2707" y="0"/>
                  </a:moveTo>
                  <a:cubicBezTo>
                    <a:pt x="2232" y="0"/>
                    <a:pt x="1899" y="286"/>
                    <a:pt x="1689" y="674"/>
                  </a:cubicBezTo>
                  <a:cubicBezTo>
                    <a:pt x="1595" y="393"/>
                    <a:pt x="1436" y="173"/>
                    <a:pt x="1169" y="118"/>
                  </a:cubicBezTo>
                  <a:cubicBezTo>
                    <a:pt x="1118" y="107"/>
                    <a:pt x="1070" y="102"/>
                    <a:pt x="1024" y="102"/>
                  </a:cubicBezTo>
                  <a:cubicBezTo>
                    <a:pt x="171" y="102"/>
                    <a:pt x="0" y="1856"/>
                    <a:pt x="170" y="2383"/>
                  </a:cubicBezTo>
                  <a:cubicBezTo>
                    <a:pt x="178" y="2410"/>
                    <a:pt x="205" y="2424"/>
                    <a:pt x="230" y="2424"/>
                  </a:cubicBezTo>
                  <a:cubicBezTo>
                    <a:pt x="253" y="2424"/>
                    <a:pt x="276" y="2412"/>
                    <a:pt x="281" y="2383"/>
                  </a:cubicBezTo>
                  <a:cubicBezTo>
                    <a:pt x="352" y="2042"/>
                    <a:pt x="398" y="1701"/>
                    <a:pt x="476" y="1361"/>
                  </a:cubicBezTo>
                  <a:cubicBezTo>
                    <a:pt x="513" y="1202"/>
                    <a:pt x="798" y="487"/>
                    <a:pt x="1064" y="487"/>
                  </a:cubicBezTo>
                  <a:cubicBezTo>
                    <a:pt x="1129" y="487"/>
                    <a:pt x="1193" y="530"/>
                    <a:pt x="1252" y="634"/>
                  </a:cubicBezTo>
                  <a:cubicBezTo>
                    <a:pt x="1385" y="867"/>
                    <a:pt x="1426" y="1176"/>
                    <a:pt x="1434" y="1481"/>
                  </a:cubicBezTo>
                  <a:cubicBezTo>
                    <a:pt x="1402" y="1696"/>
                    <a:pt x="1395" y="1914"/>
                    <a:pt x="1413" y="2129"/>
                  </a:cubicBezTo>
                  <a:cubicBezTo>
                    <a:pt x="1426" y="2252"/>
                    <a:pt x="1519" y="2315"/>
                    <a:pt x="1611" y="2315"/>
                  </a:cubicBezTo>
                  <a:cubicBezTo>
                    <a:pt x="1702" y="2315"/>
                    <a:pt x="1790" y="2254"/>
                    <a:pt x="1797" y="2129"/>
                  </a:cubicBezTo>
                  <a:cubicBezTo>
                    <a:pt x="1805" y="1991"/>
                    <a:pt x="1813" y="1801"/>
                    <a:pt x="1812" y="1592"/>
                  </a:cubicBezTo>
                  <a:cubicBezTo>
                    <a:pt x="1882" y="1041"/>
                    <a:pt x="2132" y="446"/>
                    <a:pt x="2698" y="423"/>
                  </a:cubicBezTo>
                  <a:cubicBezTo>
                    <a:pt x="2709" y="422"/>
                    <a:pt x="2721" y="422"/>
                    <a:pt x="2732" y="422"/>
                  </a:cubicBezTo>
                  <a:cubicBezTo>
                    <a:pt x="3596" y="422"/>
                    <a:pt x="3197" y="1769"/>
                    <a:pt x="3501" y="2209"/>
                  </a:cubicBezTo>
                  <a:cubicBezTo>
                    <a:pt x="3515" y="2230"/>
                    <a:pt x="3536" y="2241"/>
                    <a:pt x="3558" y="2241"/>
                  </a:cubicBezTo>
                  <a:cubicBezTo>
                    <a:pt x="3574" y="2241"/>
                    <a:pt x="3591" y="2235"/>
                    <a:pt x="3603" y="2222"/>
                  </a:cubicBezTo>
                  <a:cubicBezTo>
                    <a:pt x="4251" y="1665"/>
                    <a:pt x="3672" y="98"/>
                    <a:pt x="2845" y="8"/>
                  </a:cubicBezTo>
                  <a:cubicBezTo>
                    <a:pt x="2798" y="3"/>
                    <a:pt x="275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3724250" y="4884950"/>
              <a:ext cx="25750" cy="29750"/>
            </a:xfrm>
            <a:custGeom>
              <a:avLst/>
              <a:gdLst/>
              <a:ahLst/>
              <a:cxnLst/>
              <a:rect l="l" t="t" r="r" b="b"/>
              <a:pathLst>
                <a:path w="1030" h="1190" extrusionOk="0">
                  <a:moveTo>
                    <a:pt x="237" y="1"/>
                  </a:moveTo>
                  <a:cubicBezTo>
                    <a:pt x="143" y="1"/>
                    <a:pt x="52" y="56"/>
                    <a:pt x="22" y="177"/>
                  </a:cubicBezTo>
                  <a:cubicBezTo>
                    <a:pt x="15" y="203"/>
                    <a:pt x="30" y="227"/>
                    <a:pt x="56" y="236"/>
                  </a:cubicBezTo>
                  <a:cubicBezTo>
                    <a:pt x="77" y="240"/>
                    <a:pt x="126" y="247"/>
                    <a:pt x="153" y="247"/>
                  </a:cubicBezTo>
                  <a:cubicBezTo>
                    <a:pt x="167" y="247"/>
                    <a:pt x="176" y="245"/>
                    <a:pt x="173" y="241"/>
                  </a:cubicBezTo>
                  <a:lnTo>
                    <a:pt x="173" y="241"/>
                  </a:lnTo>
                  <a:cubicBezTo>
                    <a:pt x="193" y="270"/>
                    <a:pt x="173" y="372"/>
                    <a:pt x="170" y="406"/>
                  </a:cubicBezTo>
                  <a:cubicBezTo>
                    <a:pt x="157" y="562"/>
                    <a:pt x="117" y="715"/>
                    <a:pt x="53" y="857"/>
                  </a:cubicBezTo>
                  <a:cubicBezTo>
                    <a:pt x="1" y="969"/>
                    <a:pt x="43" y="1087"/>
                    <a:pt x="163" y="1128"/>
                  </a:cubicBezTo>
                  <a:cubicBezTo>
                    <a:pt x="279" y="1167"/>
                    <a:pt x="402" y="1190"/>
                    <a:pt x="524" y="1190"/>
                  </a:cubicBezTo>
                  <a:cubicBezTo>
                    <a:pt x="692" y="1190"/>
                    <a:pt x="857" y="1146"/>
                    <a:pt x="996" y="1039"/>
                  </a:cubicBezTo>
                  <a:cubicBezTo>
                    <a:pt x="1029" y="1016"/>
                    <a:pt x="1023" y="967"/>
                    <a:pt x="985" y="954"/>
                  </a:cubicBezTo>
                  <a:cubicBezTo>
                    <a:pt x="806" y="885"/>
                    <a:pt x="621" y="834"/>
                    <a:pt x="432" y="805"/>
                  </a:cubicBezTo>
                  <a:cubicBezTo>
                    <a:pt x="478" y="608"/>
                    <a:pt x="522" y="409"/>
                    <a:pt x="485" y="209"/>
                  </a:cubicBezTo>
                  <a:cubicBezTo>
                    <a:pt x="459" y="75"/>
                    <a:pt x="346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3383550" y="3797300"/>
              <a:ext cx="69125" cy="95400"/>
            </a:xfrm>
            <a:custGeom>
              <a:avLst/>
              <a:gdLst/>
              <a:ahLst/>
              <a:cxnLst/>
              <a:rect l="l" t="t" r="r" b="b"/>
              <a:pathLst>
                <a:path w="2765" h="3816" extrusionOk="0">
                  <a:moveTo>
                    <a:pt x="2039" y="0"/>
                  </a:moveTo>
                  <a:cubicBezTo>
                    <a:pt x="1957" y="0"/>
                    <a:pt x="1871" y="12"/>
                    <a:pt x="1785" y="38"/>
                  </a:cubicBezTo>
                  <a:cubicBezTo>
                    <a:pt x="1227" y="202"/>
                    <a:pt x="569" y="722"/>
                    <a:pt x="331" y="1260"/>
                  </a:cubicBezTo>
                  <a:cubicBezTo>
                    <a:pt x="0" y="2004"/>
                    <a:pt x="217" y="2967"/>
                    <a:pt x="828" y="3501"/>
                  </a:cubicBezTo>
                  <a:cubicBezTo>
                    <a:pt x="1050" y="3693"/>
                    <a:pt x="1441" y="3816"/>
                    <a:pt x="1814" y="3816"/>
                  </a:cubicBezTo>
                  <a:cubicBezTo>
                    <a:pt x="2270" y="3816"/>
                    <a:pt x="2698" y="3633"/>
                    <a:pt x="2756" y="3171"/>
                  </a:cubicBezTo>
                  <a:cubicBezTo>
                    <a:pt x="2764" y="3108"/>
                    <a:pt x="2703" y="3030"/>
                    <a:pt x="2641" y="3020"/>
                  </a:cubicBezTo>
                  <a:cubicBezTo>
                    <a:pt x="2599" y="3014"/>
                    <a:pt x="2561" y="3011"/>
                    <a:pt x="2524" y="3011"/>
                  </a:cubicBezTo>
                  <a:cubicBezTo>
                    <a:pt x="2364" y="3011"/>
                    <a:pt x="2248" y="3067"/>
                    <a:pt x="2078" y="3154"/>
                  </a:cubicBezTo>
                  <a:cubicBezTo>
                    <a:pt x="1962" y="3214"/>
                    <a:pt x="1841" y="3240"/>
                    <a:pt x="1721" y="3240"/>
                  </a:cubicBezTo>
                  <a:cubicBezTo>
                    <a:pt x="1563" y="3240"/>
                    <a:pt x="1406" y="3196"/>
                    <a:pt x="1258" y="3123"/>
                  </a:cubicBezTo>
                  <a:cubicBezTo>
                    <a:pt x="681" y="2841"/>
                    <a:pt x="497" y="2113"/>
                    <a:pt x="655" y="1535"/>
                  </a:cubicBezTo>
                  <a:cubicBezTo>
                    <a:pt x="765" y="1132"/>
                    <a:pt x="1196" y="813"/>
                    <a:pt x="1527" y="599"/>
                  </a:cubicBezTo>
                  <a:cubicBezTo>
                    <a:pt x="1720" y="472"/>
                    <a:pt x="1896" y="385"/>
                    <a:pt x="2052" y="385"/>
                  </a:cubicBezTo>
                  <a:cubicBezTo>
                    <a:pt x="2214" y="385"/>
                    <a:pt x="2353" y="479"/>
                    <a:pt x="2464" y="718"/>
                  </a:cubicBezTo>
                  <a:cubicBezTo>
                    <a:pt x="2471" y="735"/>
                    <a:pt x="2485" y="742"/>
                    <a:pt x="2499" y="742"/>
                  </a:cubicBezTo>
                  <a:cubicBezTo>
                    <a:pt x="2520" y="742"/>
                    <a:pt x="2543" y="727"/>
                    <a:pt x="2551" y="707"/>
                  </a:cubicBezTo>
                  <a:cubicBezTo>
                    <a:pt x="2711" y="259"/>
                    <a:pt x="2418" y="0"/>
                    <a:pt x="2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3740450" y="3510750"/>
              <a:ext cx="61925" cy="72950"/>
            </a:xfrm>
            <a:custGeom>
              <a:avLst/>
              <a:gdLst/>
              <a:ahLst/>
              <a:cxnLst/>
              <a:rect l="l" t="t" r="r" b="b"/>
              <a:pathLst>
                <a:path w="2477" h="2918" extrusionOk="0">
                  <a:moveTo>
                    <a:pt x="1230" y="494"/>
                  </a:moveTo>
                  <a:cubicBezTo>
                    <a:pt x="1306" y="494"/>
                    <a:pt x="1386" y="511"/>
                    <a:pt x="1469" y="548"/>
                  </a:cubicBezTo>
                  <a:cubicBezTo>
                    <a:pt x="1889" y="734"/>
                    <a:pt x="1904" y="1403"/>
                    <a:pt x="1823" y="1775"/>
                  </a:cubicBezTo>
                  <a:cubicBezTo>
                    <a:pt x="1752" y="2107"/>
                    <a:pt x="1498" y="2414"/>
                    <a:pt x="1179" y="2414"/>
                  </a:cubicBezTo>
                  <a:cubicBezTo>
                    <a:pt x="1089" y="2414"/>
                    <a:pt x="993" y="2389"/>
                    <a:pt x="895" y="2333"/>
                  </a:cubicBezTo>
                  <a:cubicBezTo>
                    <a:pt x="585" y="2156"/>
                    <a:pt x="457" y="1710"/>
                    <a:pt x="462" y="1329"/>
                  </a:cubicBezTo>
                  <a:lnTo>
                    <a:pt x="462" y="1329"/>
                  </a:lnTo>
                  <a:cubicBezTo>
                    <a:pt x="467" y="1332"/>
                    <a:pt x="468" y="1337"/>
                    <a:pt x="473" y="1340"/>
                  </a:cubicBezTo>
                  <a:cubicBezTo>
                    <a:pt x="485" y="1352"/>
                    <a:pt x="500" y="1358"/>
                    <a:pt x="515" y="1358"/>
                  </a:cubicBezTo>
                  <a:cubicBezTo>
                    <a:pt x="545" y="1358"/>
                    <a:pt x="574" y="1335"/>
                    <a:pt x="575" y="1299"/>
                  </a:cubicBezTo>
                  <a:cubicBezTo>
                    <a:pt x="576" y="920"/>
                    <a:pt x="848" y="494"/>
                    <a:pt x="1230" y="494"/>
                  </a:cubicBezTo>
                  <a:close/>
                  <a:moveTo>
                    <a:pt x="1254" y="0"/>
                  </a:moveTo>
                  <a:cubicBezTo>
                    <a:pt x="633" y="0"/>
                    <a:pt x="0" y="611"/>
                    <a:pt x="334" y="1165"/>
                  </a:cubicBezTo>
                  <a:cubicBezTo>
                    <a:pt x="56" y="1688"/>
                    <a:pt x="281" y="2405"/>
                    <a:pt x="749" y="2750"/>
                  </a:cubicBezTo>
                  <a:cubicBezTo>
                    <a:pt x="908" y="2867"/>
                    <a:pt x="1068" y="2917"/>
                    <a:pt x="1223" y="2917"/>
                  </a:cubicBezTo>
                  <a:cubicBezTo>
                    <a:pt x="1756" y="2917"/>
                    <a:pt x="2220" y="2322"/>
                    <a:pt x="2327" y="1819"/>
                  </a:cubicBezTo>
                  <a:cubicBezTo>
                    <a:pt x="2476" y="1114"/>
                    <a:pt x="2209" y="145"/>
                    <a:pt x="1398" y="12"/>
                  </a:cubicBezTo>
                  <a:cubicBezTo>
                    <a:pt x="1351" y="4"/>
                    <a:pt x="1302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2924150" y="3544650"/>
              <a:ext cx="81250" cy="89275"/>
            </a:xfrm>
            <a:custGeom>
              <a:avLst/>
              <a:gdLst/>
              <a:ahLst/>
              <a:cxnLst/>
              <a:rect l="l" t="t" r="r" b="b"/>
              <a:pathLst>
                <a:path w="3250" h="3571" extrusionOk="0">
                  <a:moveTo>
                    <a:pt x="1637" y="437"/>
                  </a:moveTo>
                  <a:cubicBezTo>
                    <a:pt x="2303" y="437"/>
                    <a:pt x="2788" y="1450"/>
                    <a:pt x="2676" y="2069"/>
                  </a:cubicBezTo>
                  <a:cubicBezTo>
                    <a:pt x="2588" y="2549"/>
                    <a:pt x="2329" y="3112"/>
                    <a:pt x="1873" y="3112"/>
                  </a:cubicBezTo>
                  <a:cubicBezTo>
                    <a:pt x="1764" y="3112"/>
                    <a:pt x="1642" y="3079"/>
                    <a:pt x="1509" y="3004"/>
                  </a:cubicBezTo>
                  <a:cubicBezTo>
                    <a:pt x="1130" y="2793"/>
                    <a:pt x="874" y="2375"/>
                    <a:pt x="727" y="1946"/>
                  </a:cubicBezTo>
                  <a:cubicBezTo>
                    <a:pt x="692" y="1436"/>
                    <a:pt x="740" y="918"/>
                    <a:pt x="1157" y="613"/>
                  </a:cubicBezTo>
                  <a:cubicBezTo>
                    <a:pt x="1323" y="490"/>
                    <a:pt x="1485" y="437"/>
                    <a:pt x="1637" y="437"/>
                  </a:cubicBezTo>
                  <a:close/>
                  <a:moveTo>
                    <a:pt x="1626" y="0"/>
                  </a:moveTo>
                  <a:cubicBezTo>
                    <a:pt x="1489" y="0"/>
                    <a:pt x="1348" y="24"/>
                    <a:pt x="1206" y="75"/>
                  </a:cubicBezTo>
                  <a:cubicBezTo>
                    <a:pt x="154" y="450"/>
                    <a:pt x="0" y="2004"/>
                    <a:pt x="720" y="2739"/>
                  </a:cubicBezTo>
                  <a:cubicBezTo>
                    <a:pt x="730" y="2747"/>
                    <a:pt x="742" y="2751"/>
                    <a:pt x="753" y="2751"/>
                  </a:cubicBezTo>
                  <a:cubicBezTo>
                    <a:pt x="755" y="2751"/>
                    <a:pt x="757" y="2750"/>
                    <a:pt x="760" y="2750"/>
                  </a:cubicBezTo>
                  <a:cubicBezTo>
                    <a:pt x="930" y="3077"/>
                    <a:pt x="1189" y="3349"/>
                    <a:pt x="1545" y="3490"/>
                  </a:cubicBezTo>
                  <a:cubicBezTo>
                    <a:pt x="1685" y="3546"/>
                    <a:pt x="1816" y="3571"/>
                    <a:pt x="1938" y="3571"/>
                  </a:cubicBezTo>
                  <a:cubicBezTo>
                    <a:pt x="2693" y="3571"/>
                    <a:pt x="3095" y="2601"/>
                    <a:pt x="3161" y="1902"/>
                  </a:cubicBezTo>
                  <a:cubicBezTo>
                    <a:pt x="3249" y="1008"/>
                    <a:pt x="2523" y="0"/>
                    <a:pt x="1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2798450" y="3762125"/>
              <a:ext cx="65975" cy="25575"/>
            </a:xfrm>
            <a:custGeom>
              <a:avLst/>
              <a:gdLst/>
              <a:ahLst/>
              <a:cxnLst/>
              <a:rect l="l" t="t" r="r" b="b"/>
              <a:pathLst>
                <a:path w="2639" h="1023" extrusionOk="0">
                  <a:moveTo>
                    <a:pt x="48" y="0"/>
                  </a:moveTo>
                  <a:cubicBezTo>
                    <a:pt x="16" y="0"/>
                    <a:pt x="1" y="51"/>
                    <a:pt x="31" y="70"/>
                  </a:cubicBezTo>
                  <a:cubicBezTo>
                    <a:pt x="819" y="565"/>
                    <a:pt x="1693" y="787"/>
                    <a:pt x="2582" y="1021"/>
                  </a:cubicBezTo>
                  <a:cubicBezTo>
                    <a:pt x="2585" y="1022"/>
                    <a:pt x="2588" y="1023"/>
                    <a:pt x="2591" y="1023"/>
                  </a:cubicBezTo>
                  <a:cubicBezTo>
                    <a:pt x="2620" y="1023"/>
                    <a:pt x="2638" y="977"/>
                    <a:pt x="2607" y="962"/>
                  </a:cubicBezTo>
                  <a:cubicBezTo>
                    <a:pt x="1787" y="552"/>
                    <a:pt x="922" y="306"/>
                    <a:pt x="61" y="3"/>
                  </a:cubicBezTo>
                  <a:cubicBezTo>
                    <a:pt x="57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2936200" y="3801375"/>
              <a:ext cx="55800" cy="12225"/>
            </a:xfrm>
            <a:custGeom>
              <a:avLst/>
              <a:gdLst/>
              <a:ahLst/>
              <a:cxnLst/>
              <a:rect l="l" t="t" r="r" b="b"/>
              <a:pathLst>
                <a:path w="2232" h="489" extrusionOk="0">
                  <a:moveTo>
                    <a:pt x="376" y="0"/>
                  </a:moveTo>
                  <a:cubicBezTo>
                    <a:pt x="271" y="0"/>
                    <a:pt x="167" y="4"/>
                    <a:pt x="64" y="12"/>
                  </a:cubicBezTo>
                  <a:cubicBezTo>
                    <a:pt x="27" y="16"/>
                    <a:pt x="0" y="73"/>
                    <a:pt x="43" y="93"/>
                  </a:cubicBezTo>
                  <a:cubicBezTo>
                    <a:pt x="686" y="385"/>
                    <a:pt x="1462" y="437"/>
                    <a:pt x="2161" y="488"/>
                  </a:cubicBezTo>
                  <a:cubicBezTo>
                    <a:pt x="2162" y="488"/>
                    <a:pt x="2163" y="488"/>
                    <a:pt x="2164" y="488"/>
                  </a:cubicBezTo>
                  <a:cubicBezTo>
                    <a:pt x="2211" y="488"/>
                    <a:pt x="2232" y="412"/>
                    <a:pt x="2185" y="391"/>
                  </a:cubicBezTo>
                  <a:cubicBezTo>
                    <a:pt x="1640" y="138"/>
                    <a:pt x="991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3091825" y="3825475"/>
              <a:ext cx="39275" cy="7700"/>
            </a:xfrm>
            <a:custGeom>
              <a:avLst/>
              <a:gdLst/>
              <a:ahLst/>
              <a:cxnLst/>
              <a:rect l="l" t="t" r="r" b="b"/>
              <a:pathLst>
                <a:path w="1571" h="308" extrusionOk="0">
                  <a:moveTo>
                    <a:pt x="514" y="1"/>
                  </a:moveTo>
                  <a:cubicBezTo>
                    <a:pt x="354" y="1"/>
                    <a:pt x="197" y="17"/>
                    <a:pt x="50" y="59"/>
                  </a:cubicBezTo>
                  <a:cubicBezTo>
                    <a:pt x="9" y="72"/>
                    <a:pt x="1" y="126"/>
                    <a:pt x="38" y="149"/>
                  </a:cubicBezTo>
                  <a:cubicBezTo>
                    <a:pt x="236" y="268"/>
                    <a:pt x="470" y="307"/>
                    <a:pt x="710" y="307"/>
                  </a:cubicBezTo>
                  <a:cubicBezTo>
                    <a:pt x="992" y="307"/>
                    <a:pt x="1282" y="253"/>
                    <a:pt x="1533" y="207"/>
                  </a:cubicBezTo>
                  <a:cubicBezTo>
                    <a:pt x="1571" y="197"/>
                    <a:pt x="1571" y="144"/>
                    <a:pt x="1533" y="133"/>
                  </a:cubicBezTo>
                  <a:cubicBezTo>
                    <a:pt x="1217" y="76"/>
                    <a:pt x="857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2678075" y="3706875"/>
              <a:ext cx="70400" cy="64950"/>
            </a:xfrm>
            <a:custGeom>
              <a:avLst/>
              <a:gdLst/>
              <a:ahLst/>
              <a:cxnLst/>
              <a:rect l="l" t="t" r="r" b="b"/>
              <a:pathLst>
                <a:path w="2816" h="2598" extrusionOk="0">
                  <a:moveTo>
                    <a:pt x="1544" y="430"/>
                  </a:moveTo>
                  <a:cubicBezTo>
                    <a:pt x="1617" y="430"/>
                    <a:pt x="1689" y="439"/>
                    <a:pt x="1757" y="457"/>
                  </a:cubicBezTo>
                  <a:cubicBezTo>
                    <a:pt x="2333" y="608"/>
                    <a:pt x="1972" y="1579"/>
                    <a:pt x="1785" y="1883"/>
                  </a:cubicBezTo>
                  <a:cubicBezTo>
                    <a:pt x="1648" y="2105"/>
                    <a:pt x="1425" y="2209"/>
                    <a:pt x="1189" y="2209"/>
                  </a:cubicBezTo>
                  <a:cubicBezTo>
                    <a:pt x="1097" y="2209"/>
                    <a:pt x="1003" y="2193"/>
                    <a:pt x="911" y="2162"/>
                  </a:cubicBezTo>
                  <a:cubicBezTo>
                    <a:pt x="806" y="2126"/>
                    <a:pt x="712" y="2062"/>
                    <a:pt x="640" y="1976"/>
                  </a:cubicBezTo>
                  <a:lnTo>
                    <a:pt x="640" y="1970"/>
                  </a:lnTo>
                  <a:cubicBezTo>
                    <a:pt x="616" y="1814"/>
                    <a:pt x="517" y="1693"/>
                    <a:pt x="453" y="1556"/>
                  </a:cubicBezTo>
                  <a:cubicBezTo>
                    <a:pt x="432" y="1432"/>
                    <a:pt x="432" y="1304"/>
                    <a:pt x="453" y="1179"/>
                  </a:cubicBezTo>
                  <a:cubicBezTo>
                    <a:pt x="458" y="1161"/>
                    <a:pt x="448" y="1145"/>
                    <a:pt x="432" y="1140"/>
                  </a:cubicBezTo>
                  <a:cubicBezTo>
                    <a:pt x="475" y="1028"/>
                    <a:pt x="540" y="927"/>
                    <a:pt x="624" y="841"/>
                  </a:cubicBezTo>
                  <a:cubicBezTo>
                    <a:pt x="844" y="612"/>
                    <a:pt x="1206" y="430"/>
                    <a:pt x="1544" y="430"/>
                  </a:cubicBezTo>
                  <a:close/>
                  <a:moveTo>
                    <a:pt x="1559" y="0"/>
                  </a:moveTo>
                  <a:cubicBezTo>
                    <a:pt x="1135" y="0"/>
                    <a:pt x="683" y="229"/>
                    <a:pt x="394" y="493"/>
                  </a:cubicBezTo>
                  <a:cubicBezTo>
                    <a:pt x="161" y="705"/>
                    <a:pt x="4" y="1002"/>
                    <a:pt x="2" y="1319"/>
                  </a:cubicBezTo>
                  <a:cubicBezTo>
                    <a:pt x="1" y="1583"/>
                    <a:pt x="138" y="1906"/>
                    <a:pt x="379" y="2035"/>
                  </a:cubicBezTo>
                  <a:cubicBezTo>
                    <a:pt x="434" y="2157"/>
                    <a:pt x="512" y="2265"/>
                    <a:pt x="611" y="2355"/>
                  </a:cubicBezTo>
                  <a:cubicBezTo>
                    <a:pt x="790" y="2520"/>
                    <a:pt x="1014" y="2597"/>
                    <a:pt x="1241" y="2597"/>
                  </a:cubicBezTo>
                  <a:cubicBezTo>
                    <a:pt x="1426" y="2597"/>
                    <a:pt x="1614" y="2545"/>
                    <a:pt x="1780" y="2446"/>
                  </a:cubicBezTo>
                  <a:cubicBezTo>
                    <a:pt x="2405" y="2068"/>
                    <a:pt x="2816" y="689"/>
                    <a:pt x="2135" y="182"/>
                  </a:cubicBezTo>
                  <a:cubicBezTo>
                    <a:pt x="1963" y="54"/>
                    <a:pt x="1764" y="0"/>
                    <a:pt x="15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3030600" y="4313750"/>
              <a:ext cx="55550" cy="72600"/>
            </a:xfrm>
            <a:custGeom>
              <a:avLst/>
              <a:gdLst/>
              <a:ahLst/>
              <a:cxnLst/>
              <a:rect l="l" t="t" r="r" b="b"/>
              <a:pathLst>
                <a:path w="2222" h="2904" extrusionOk="0">
                  <a:moveTo>
                    <a:pt x="1082" y="1"/>
                  </a:moveTo>
                  <a:cubicBezTo>
                    <a:pt x="307" y="1"/>
                    <a:pt x="0" y="987"/>
                    <a:pt x="109" y="1688"/>
                  </a:cubicBezTo>
                  <a:cubicBezTo>
                    <a:pt x="208" y="2320"/>
                    <a:pt x="840" y="2903"/>
                    <a:pt x="1433" y="2903"/>
                  </a:cubicBezTo>
                  <a:cubicBezTo>
                    <a:pt x="1714" y="2903"/>
                    <a:pt x="1987" y="2772"/>
                    <a:pt x="2191" y="2454"/>
                  </a:cubicBezTo>
                  <a:cubicBezTo>
                    <a:pt x="2222" y="2406"/>
                    <a:pt x="2181" y="2352"/>
                    <a:pt x="2130" y="2349"/>
                  </a:cubicBezTo>
                  <a:cubicBezTo>
                    <a:pt x="2099" y="2347"/>
                    <a:pt x="2068" y="2346"/>
                    <a:pt x="2037" y="2346"/>
                  </a:cubicBezTo>
                  <a:cubicBezTo>
                    <a:pt x="1818" y="2346"/>
                    <a:pt x="1593" y="2392"/>
                    <a:pt x="1373" y="2392"/>
                  </a:cubicBezTo>
                  <a:cubicBezTo>
                    <a:pt x="1263" y="2392"/>
                    <a:pt x="1154" y="2380"/>
                    <a:pt x="1047" y="2345"/>
                  </a:cubicBezTo>
                  <a:cubicBezTo>
                    <a:pt x="752" y="2249"/>
                    <a:pt x="591" y="1921"/>
                    <a:pt x="512" y="1645"/>
                  </a:cubicBezTo>
                  <a:cubicBezTo>
                    <a:pt x="319" y="964"/>
                    <a:pt x="604" y="183"/>
                    <a:pt x="1369" y="96"/>
                  </a:cubicBezTo>
                  <a:cubicBezTo>
                    <a:pt x="1398" y="95"/>
                    <a:pt x="1405" y="52"/>
                    <a:pt x="1375" y="44"/>
                  </a:cubicBezTo>
                  <a:cubicBezTo>
                    <a:pt x="1271" y="15"/>
                    <a:pt x="1173" y="1"/>
                    <a:pt x="1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3088050" y="4320825"/>
              <a:ext cx="59000" cy="57150"/>
            </a:xfrm>
            <a:custGeom>
              <a:avLst/>
              <a:gdLst/>
              <a:ahLst/>
              <a:cxnLst/>
              <a:rect l="l" t="t" r="r" b="b"/>
              <a:pathLst>
                <a:path w="2360" h="2286" extrusionOk="0">
                  <a:moveTo>
                    <a:pt x="742" y="489"/>
                  </a:moveTo>
                  <a:cubicBezTo>
                    <a:pt x="1029" y="489"/>
                    <a:pt x="1370" y="769"/>
                    <a:pt x="1574" y="1016"/>
                  </a:cubicBezTo>
                  <a:cubicBezTo>
                    <a:pt x="1769" y="1250"/>
                    <a:pt x="1876" y="1544"/>
                    <a:pt x="1640" y="1702"/>
                  </a:cubicBezTo>
                  <a:lnTo>
                    <a:pt x="1638" y="1702"/>
                  </a:lnTo>
                  <a:cubicBezTo>
                    <a:pt x="1489" y="1801"/>
                    <a:pt x="1265" y="1869"/>
                    <a:pt x="1060" y="1869"/>
                  </a:cubicBezTo>
                  <a:cubicBezTo>
                    <a:pt x="957" y="1869"/>
                    <a:pt x="858" y="1852"/>
                    <a:pt x="777" y="1813"/>
                  </a:cubicBezTo>
                  <a:cubicBezTo>
                    <a:pt x="568" y="1716"/>
                    <a:pt x="444" y="1470"/>
                    <a:pt x="375" y="1214"/>
                  </a:cubicBezTo>
                  <a:cubicBezTo>
                    <a:pt x="406" y="1134"/>
                    <a:pt x="429" y="1050"/>
                    <a:pt x="445" y="967"/>
                  </a:cubicBezTo>
                  <a:cubicBezTo>
                    <a:pt x="465" y="857"/>
                    <a:pt x="493" y="750"/>
                    <a:pt x="527" y="645"/>
                  </a:cubicBezTo>
                  <a:cubicBezTo>
                    <a:pt x="568" y="517"/>
                    <a:pt x="639" y="491"/>
                    <a:pt x="732" y="489"/>
                  </a:cubicBezTo>
                  <a:cubicBezTo>
                    <a:pt x="736" y="489"/>
                    <a:pt x="739" y="489"/>
                    <a:pt x="742" y="489"/>
                  </a:cubicBezTo>
                  <a:close/>
                  <a:moveTo>
                    <a:pt x="724" y="0"/>
                  </a:moveTo>
                  <a:cubicBezTo>
                    <a:pt x="468" y="0"/>
                    <a:pt x="232" y="144"/>
                    <a:pt x="116" y="374"/>
                  </a:cubicBezTo>
                  <a:cubicBezTo>
                    <a:pt x="45" y="507"/>
                    <a:pt x="1" y="675"/>
                    <a:pt x="12" y="826"/>
                  </a:cubicBezTo>
                  <a:cubicBezTo>
                    <a:pt x="27" y="1019"/>
                    <a:pt x="103" y="1157"/>
                    <a:pt x="188" y="1313"/>
                  </a:cubicBezTo>
                  <a:cubicBezTo>
                    <a:pt x="193" y="1559"/>
                    <a:pt x="253" y="1798"/>
                    <a:pt x="434" y="1992"/>
                  </a:cubicBezTo>
                  <a:cubicBezTo>
                    <a:pt x="630" y="2203"/>
                    <a:pt x="888" y="2285"/>
                    <a:pt x="1156" y="2285"/>
                  </a:cubicBezTo>
                  <a:cubicBezTo>
                    <a:pt x="1325" y="2285"/>
                    <a:pt x="1498" y="2252"/>
                    <a:pt x="1661" y="2197"/>
                  </a:cubicBezTo>
                  <a:cubicBezTo>
                    <a:pt x="2271" y="1994"/>
                    <a:pt x="2360" y="1385"/>
                    <a:pt x="2058" y="880"/>
                  </a:cubicBezTo>
                  <a:cubicBezTo>
                    <a:pt x="1792" y="434"/>
                    <a:pt x="1272" y="12"/>
                    <a:pt x="732" y="0"/>
                  </a:cubicBezTo>
                  <a:cubicBezTo>
                    <a:pt x="730" y="0"/>
                    <a:pt x="727" y="0"/>
                    <a:pt x="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159775" y="4311475"/>
              <a:ext cx="23950" cy="40300"/>
            </a:xfrm>
            <a:custGeom>
              <a:avLst/>
              <a:gdLst/>
              <a:ahLst/>
              <a:cxnLst/>
              <a:rect l="l" t="t" r="r" b="b"/>
              <a:pathLst>
                <a:path w="958" h="1612" extrusionOk="0">
                  <a:moveTo>
                    <a:pt x="231" y="0"/>
                  </a:moveTo>
                  <a:cubicBezTo>
                    <a:pt x="168" y="0"/>
                    <a:pt x="104" y="14"/>
                    <a:pt x="42" y="43"/>
                  </a:cubicBezTo>
                  <a:cubicBezTo>
                    <a:pt x="7" y="64"/>
                    <a:pt x="1" y="112"/>
                    <a:pt x="30" y="141"/>
                  </a:cubicBezTo>
                  <a:cubicBezTo>
                    <a:pt x="195" y="279"/>
                    <a:pt x="377" y="347"/>
                    <a:pt x="391" y="589"/>
                  </a:cubicBezTo>
                  <a:cubicBezTo>
                    <a:pt x="404" y="821"/>
                    <a:pt x="275" y="1060"/>
                    <a:pt x="122" y="1224"/>
                  </a:cubicBezTo>
                  <a:cubicBezTo>
                    <a:pt x="12" y="1341"/>
                    <a:pt x="67" y="1511"/>
                    <a:pt x="211" y="1562"/>
                  </a:cubicBezTo>
                  <a:cubicBezTo>
                    <a:pt x="305" y="1596"/>
                    <a:pt x="393" y="1612"/>
                    <a:pt x="478" y="1612"/>
                  </a:cubicBezTo>
                  <a:cubicBezTo>
                    <a:pt x="630" y="1612"/>
                    <a:pt x="772" y="1561"/>
                    <a:pt x="924" y="1474"/>
                  </a:cubicBezTo>
                  <a:cubicBezTo>
                    <a:pt x="957" y="1454"/>
                    <a:pt x="957" y="1408"/>
                    <a:pt x="924" y="1388"/>
                  </a:cubicBezTo>
                  <a:cubicBezTo>
                    <a:pt x="816" y="1326"/>
                    <a:pt x="701" y="1277"/>
                    <a:pt x="582" y="1241"/>
                  </a:cubicBezTo>
                  <a:cubicBezTo>
                    <a:pt x="713" y="995"/>
                    <a:pt x="785" y="725"/>
                    <a:pt x="739" y="442"/>
                  </a:cubicBezTo>
                  <a:cubicBezTo>
                    <a:pt x="700" y="194"/>
                    <a:pt x="471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4353950" y="3364125"/>
              <a:ext cx="1473425" cy="615050"/>
            </a:xfrm>
            <a:custGeom>
              <a:avLst/>
              <a:gdLst/>
              <a:ahLst/>
              <a:cxnLst/>
              <a:rect l="l" t="t" r="r" b="b"/>
              <a:pathLst>
                <a:path w="58937" h="24602" extrusionOk="0">
                  <a:moveTo>
                    <a:pt x="32149" y="4779"/>
                  </a:moveTo>
                  <a:lnTo>
                    <a:pt x="32149" y="4779"/>
                  </a:lnTo>
                  <a:cubicBezTo>
                    <a:pt x="32126" y="4899"/>
                    <a:pt x="32101" y="5020"/>
                    <a:pt x="32078" y="5142"/>
                  </a:cubicBezTo>
                  <a:lnTo>
                    <a:pt x="32077" y="5140"/>
                  </a:lnTo>
                  <a:cubicBezTo>
                    <a:pt x="31922" y="5089"/>
                    <a:pt x="31765" y="5042"/>
                    <a:pt x="31607" y="5006"/>
                  </a:cubicBezTo>
                  <a:cubicBezTo>
                    <a:pt x="31788" y="4930"/>
                    <a:pt x="31968" y="4856"/>
                    <a:pt x="32149" y="4779"/>
                  </a:cubicBezTo>
                  <a:close/>
                  <a:moveTo>
                    <a:pt x="30292" y="5555"/>
                  </a:moveTo>
                  <a:cubicBezTo>
                    <a:pt x="30246" y="5783"/>
                    <a:pt x="30193" y="6011"/>
                    <a:pt x="30144" y="6239"/>
                  </a:cubicBezTo>
                  <a:cubicBezTo>
                    <a:pt x="29882" y="6133"/>
                    <a:pt x="29618" y="6036"/>
                    <a:pt x="29347" y="5952"/>
                  </a:cubicBezTo>
                  <a:cubicBezTo>
                    <a:pt x="29662" y="5819"/>
                    <a:pt x="29977" y="5685"/>
                    <a:pt x="30292" y="5555"/>
                  </a:cubicBezTo>
                  <a:close/>
                  <a:moveTo>
                    <a:pt x="31460" y="5068"/>
                  </a:moveTo>
                  <a:cubicBezTo>
                    <a:pt x="31438" y="5114"/>
                    <a:pt x="31458" y="5168"/>
                    <a:pt x="31502" y="5191"/>
                  </a:cubicBezTo>
                  <a:cubicBezTo>
                    <a:pt x="31671" y="5286"/>
                    <a:pt x="31844" y="5375"/>
                    <a:pt x="32014" y="5467"/>
                  </a:cubicBezTo>
                  <a:cubicBezTo>
                    <a:pt x="31917" y="5970"/>
                    <a:pt x="31821" y="6474"/>
                    <a:pt x="31717" y="6976"/>
                  </a:cubicBezTo>
                  <a:cubicBezTo>
                    <a:pt x="31281" y="6754"/>
                    <a:pt x="30843" y="6536"/>
                    <a:pt x="30393" y="6343"/>
                  </a:cubicBezTo>
                  <a:cubicBezTo>
                    <a:pt x="30431" y="6056"/>
                    <a:pt x="30462" y="5768"/>
                    <a:pt x="30477" y="5478"/>
                  </a:cubicBezTo>
                  <a:cubicBezTo>
                    <a:pt x="30805" y="5344"/>
                    <a:pt x="31132" y="5204"/>
                    <a:pt x="31460" y="5068"/>
                  </a:cubicBezTo>
                  <a:close/>
                  <a:moveTo>
                    <a:pt x="28377" y="6362"/>
                  </a:moveTo>
                  <a:lnTo>
                    <a:pt x="28377" y="6362"/>
                  </a:lnTo>
                  <a:cubicBezTo>
                    <a:pt x="28304" y="6644"/>
                    <a:pt x="28243" y="6930"/>
                    <a:pt x="28179" y="7214"/>
                  </a:cubicBezTo>
                  <a:cubicBezTo>
                    <a:pt x="27915" y="7076"/>
                    <a:pt x="27647" y="6945"/>
                    <a:pt x="27378" y="6818"/>
                  </a:cubicBezTo>
                  <a:cubicBezTo>
                    <a:pt x="27710" y="6664"/>
                    <a:pt x="28043" y="6510"/>
                    <a:pt x="28377" y="6362"/>
                  </a:cubicBezTo>
                  <a:close/>
                  <a:moveTo>
                    <a:pt x="32273" y="5606"/>
                  </a:moveTo>
                  <a:lnTo>
                    <a:pt x="32273" y="5606"/>
                  </a:lnTo>
                  <a:cubicBezTo>
                    <a:pt x="32757" y="5867"/>
                    <a:pt x="33243" y="6121"/>
                    <a:pt x="33730" y="6372"/>
                  </a:cubicBezTo>
                  <a:cubicBezTo>
                    <a:pt x="33628" y="6849"/>
                    <a:pt x="33507" y="7325"/>
                    <a:pt x="33391" y="7809"/>
                  </a:cubicBezTo>
                  <a:cubicBezTo>
                    <a:pt x="32943" y="7588"/>
                    <a:pt x="32492" y="7368"/>
                    <a:pt x="32045" y="7143"/>
                  </a:cubicBezTo>
                  <a:cubicBezTo>
                    <a:pt x="32144" y="6633"/>
                    <a:pt x="32226" y="6121"/>
                    <a:pt x="32275" y="5608"/>
                  </a:cubicBezTo>
                  <a:lnTo>
                    <a:pt x="32273" y="5606"/>
                  </a:lnTo>
                  <a:close/>
                  <a:moveTo>
                    <a:pt x="29147" y="6036"/>
                  </a:moveTo>
                  <a:cubicBezTo>
                    <a:pt x="29462" y="6195"/>
                    <a:pt x="29773" y="6354"/>
                    <a:pt x="30085" y="6515"/>
                  </a:cubicBezTo>
                  <a:cubicBezTo>
                    <a:pt x="29970" y="7032"/>
                    <a:pt x="29855" y="7547"/>
                    <a:pt x="29747" y="8065"/>
                  </a:cubicBezTo>
                  <a:cubicBezTo>
                    <a:pt x="29301" y="7819"/>
                    <a:pt x="28855" y="7573"/>
                    <a:pt x="28405" y="7335"/>
                  </a:cubicBezTo>
                  <a:cubicBezTo>
                    <a:pt x="28456" y="6987"/>
                    <a:pt x="28504" y="6638"/>
                    <a:pt x="28541" y="6290"/>
                  </a:cubicBezTo>
                  <a:cubicBezTo>
                    <a:pt x="28742" y="6203"/>
                    <a:pt x="28945" y="6121"/>
                    <a:pt x="29147" y="6036"/>
                  </a:cubicBezTo>
                  <a:close/>
                  <a:moveTo>
                    <a:pt x="34042" y="3918"/>
                  </a:moveTo>
                  <a:cubicBezTo>
                    <a:pt x="34237" y="4838"/>
                    <a:pt x="34539" y="5724"/>
                    <a:pt x="34872" y="6602"/>
                  </a:cubicBezTo>
                  <a:cubicBezTo>
                    <a:pt x="34746" y="6713"/>
                    <a:pt x="34837" y="6914"/>
                    <a:pt x="34983" y="6914"/>
                  </a:cubicBezTo>
                  <a:cubicBezTo>
                    <a:pt x="34986" y="6914"/>
                    <a:pt x="34989" y="6914"/>
                    <a:pt x="34992" y="6913"/>
                  </a:cubicBezTo>
                  <a:cubicBezTo>
                    <a:pt x="35006" y="6953"/>
                    <a:pt x="35019" y="6991"/>
                    <a:pt x="35034" y="7028"/>
                  </a:cubicBezTo>
                  <a:cubicBezTo>
                    <a:pt x="35028" y="7035"/>
                    <a:pt x="35021" y="7043"/>
                    <a:pt x="35019" y="7051"/>
                  </a:cubicBezTo>
                  <a:cubicBezTo>
                    <a:pt x="34911" y="7538"/>
                    <a:pt x="34841" y="8034"/>
                    <a:pt x="34767" y="8529"/>
                  </a:cubicBezTo>
                  <a:cubicBezTo>
                    <a:pt x="34416" y="8332"/>
                    <a:pt x="34060" y="8144"/>
                    <a:pt x="33699" y="7963"/>
                  </a:cubicBezTo>
                  <a:cubicBezTo>
                    <a:pt x="33717" y="7873"/>
                    <a:pt x="33730" y="7783"/>
                    <a:pt x="33748" y="7694"/>
                  </a:cubicBezTo>
                  <a:cubicBezTo>
                    <a:pt x="33825" y="7330"/>
                    <a:pt x="33934" y="6932"/>
                    <a:pt x="34025" y="6521"/>
                  </a:cubicBezTo>
                  <a:cubicBezTo>
                    <a:pt x="34207" y="6615"/>
                    <a:pt x="34390" y="6710"/>
                    <a:pt x="34573" y="6802"/>
                  </a:cubicBezTo>
                  <a:cubicBezTo>
                    <a:pt x="34582" y="6807"/>
                    <a:pt x="34592" y="6809"/>
                    <a:pt x="34601" y="6809"/>
                  </a:cubicBezTo>
                  <a:cubicBezTo>
                    <a:pt x="34649" y="6809"/>
                    <a:pt x="34688" y="6750"/>
                    <a:pt x="34645" y="6708"/>
                  </a:cubicBezTo>
                  <a:cubicBezTo>
                    <a:pt x="34467" y="6541"/>
                    <a:pt x="34278" y="6382"/>
                    <a:pt x="34084" y="6233"/>
                  </a:cubicBezTo>
                  <a:cubicBezTo>
                    <a:pt x="34214" y="5565"/>
                    <a:pt x="34270" y="4884"/>
                    <a:pt x="34032" y="4294"/>
                  </a:cubicBezTo>
                  <a:cubicBezTo>
                    <a:pt x="34023" y="4271"/>
                    <a:pt x="34000" y="4260"/>
                    <a:pt x="33979" y="4260"/>
                  </a:cubicBezTo>
                  <a:cubicBezTo>
                    <a:pt x="33955" y="4260"/>
                    <a:pt x="33933" y="4275"/>
                    <a:pt x="33935" y="4307"/>
                  </a:cubicBezTo>
                  <a:cubicBezTo>
                    <a:pt x="33965" y="4897"/>
                    <a:pt x="33902" y="5463"/>
                    <a:pt x="33799" y="6023"/>
                  </a:cubicBezTo>
                  <a:cubicBezTo>
                    <a:pt x="33336" y="5696"/>
                    <a:pt x="32834" y="5427"/>
                    <a:pt x="32305" y="5224"/>
                  </a:cubicBezTo>
                  <a:cubicBezTo>
                    <a:pt x="32314" y="5052"/>
                    <a:pt x="32323" y="4878"/>
                    <a:pt x="32321" y="4705"/>
                  </a:cubicBezTo>
                  <a:cubicBezTo>
                    <a:pt x="32900" y="4454"/>
                    <a:pt x="33474" y="4195"/>
                    <a:pt x="34040" y="3918"/>
                  </a:cubicBezTo>
                  <a:close/>
                  <a:moveTo>
                    <a:pt x="26822" y="7074"/>
                  </a:moveTo>
                  <a:cubicBezTo>
                    <a:pt x="26732" y="7573"/>
                    <a:pt x="26652" y="8072"/>
                    <a:pt x="26566" y="8572"/>
                  </a:cubicBezTo>
                  <a:cubicBezTo>
                    <a:pt x="26169" y="8426"/>
                    <a:pt x="25763" y="8314"/>
                    <a:pt x="25351" y="8268"/>
                  </a:cubicBezTo>
                  <a:cubicBezTo>
                    <a:pt x="25361" y="8113"/>
                    <a:pt x="25371" y="7958"/>
                    <a:pt x="25372" y="7804"/>
                  </a:cubicBezTo>
                  <a:cubicBezTo>
                    <a:pt x="25846" y="7563"/>
                    <a:pt x="26322" y="7319"/>
                    <a:pt x="26799" y="7084"/>
                  </a:cubicBezTo>
                  <a:cubicBezTo>
                    <a:pt x="26808" y="7081"/>
                    <a:pt x="26814" y="7078"/>
                    <a:pt x="26822" y="7074"/>
                  </a:cubicBezTo>
                  <a:close/>
                  <a:moveTo>
                    <a:pt x="30348" y="6649"/>
                  </a:moveTo>
                  <a:cubicBezTo>
                    <a:pt x="30782" y="6874"/>
                    <a:pt x="31210" y="7105"/>
                    <a:pt x="31639" y="7337"/>
                  </a:cubicBezTo>
                  <a:lnTo>
                    <a:pt x="31640" y="7337"/>
                  </a:lnTo>
                  <a:cubicBezTo>
                    <a:pt x="31563" y="7703"/>
                    <a:pt x="31489" y="8067"/>
                    <a:pt x="31407" y="8432"/>
                  </a:cubicBezTo>
                  <a:cubicBezTo>
                    <a:pt x="31378" y="8567"/>
                    <a:pt x="31342" y="8713"/>
                    <a:pt x="31306" y="8861"/>
                  </a:cubicBezTo>
                  <a:cubicBezTo>
                    <a:pt x="31089" y="8762"/>
                    <a:pt x="30874" y="8662"/>
                    <a:pt x="30661" y="8552"/>
                  </a:cubicBezTo>
                  <a:cubicBezTo>
                    <a:pt x="30462" y="8451"/>
                    <a:pt x="30266" y="8342"/>
                    <a:pt x="30067" y="8236"/>
                  </a:cubicBezTo>
                  <a:cubicBezTo>
                    <a:pt x="30165" y="7707"/>
                    <a:pt x="30267" y="7179"/>
                    <a:pt x="30348" y="6649"/>
                  </a:cubicBezTo>
                  <a:close/>
                  <a:moveTo>
                    <a:pt x="27227" y="6887"/>
                  </a:moveTo>
                  <a:cubicBezTo>
                    <a:pt x="27524" y="7071"/>
                    <a:pt x="27828" y="7251"/>
                    <a:pt x="28130" y="7430"/>
                  </a:cubicBezTo>
                  <a:cubicBezTo>
                    <a:pt x="28008" y="7981"/>
                    <a:pt x="27897" y="8534"/>
                    <a:pt x="27798" y="9089"/>
                  </a:cubicBezTo>
                  <a:cubicBezTo>
                    <a:pt x="27475" y="8943"/>
                    <a:pt x="27144" y="8793"/>
                    <a:pt x="26804" y="8659"/>
                  </a:cubicBezTo>
                  <a:cubicBezTo>
                    <a:pt x="26870" y="8108"/>
                    <a:pt x="26927" y="7555"/>
                    <a:pt x="26975" y="7002"/>
                  </a:cubicBezTo>
                  <a:cubicBezTo>
                    <a:pt x="27057" y="6961"/>
                    <a:pt x="27144" y="6927"/>
                    <a:pt x="27227" y="6887"/>
                  </a:cubicBezTo>
                  <a:close/>
                  <a:moveTo>
                    <a:pt x="23354" y="8818"/>
                  </a:moveTo>
                  <a:cubicBezTo>
                    <a:pt x="23325" y="8965"/>
                    <a:pt x="23299" y="9112"/>
                    <a:pt x="23269" y="9259"/>
                  </a:cubicBezTo>
                  <a:cubicBezTo>
                    <a:pt x="23087" y="9202"/>
                    <a:pt x="22902" y="9156"/>
                    <a:pt x="22715" y="9117"/>
                  </a:cubicBezTo>
                  <a:cubicBezTo>
                    <a:pt x="22929" y="9018"/>
                    <a:pt x="23143" y="8920"/>
                    <a:pt x="23354" y="8818"/>
                  </a:cubicBezTo>
                  <a:close/>
                  <a:moveTo>
                    <a:pt x="31975" y="7517"/>
                  </a:moveTo>
                  <a:cubicBezTo>
                    <a:pt x="32001" y="7530"/>
                    <a:pt x="32027" y="7543"/>
                    <a:pt x="32052" y="7558"/>
                  </a:cubicBezTo>
                  <a:cubicBezTo>
                    <a:pt x="32464" y="7785"/>
                    <a:pt x="32875" y="8013"/>
                    <a:pt x="33295" y="8216"/>
                  </a:cubicBezTo>
                  <a:cubicBezTo>
                    <a:pt x="33199" y="8629"/>
                    <a:pt x="33080" y="9097"/>
                    <a:pt x="32985" y="9582"/>
                  </a:cubicBezTo>
                  <a:cubicBezTo>
                    <a:pt x="32547" y="9402"/>
                    <a:pt x="32113" y="9222"/>
                    <a:pt x="31680" y="9031"/>
                  </a:cubicBezTo>
                  <a:cubicBezTo>
                    <a:pt x="31732" y="8751"/>
                    <a:pt x="31786" y="8470"/>
                    <a:pt x="31842" y="8191"/>
                  </a:cubicBezTo>
                  <a:cubicBezTo>
                    <a:pt x="31885" y="7967"/>
                    <a:pt x="31931" y="7742"/>
                    <a:pt x="31975" y="7517"/>
                  </a:cubicBezTo>
                  <a:close/>
                  <a:moveTo>
                    <a:pt x="28369" y="7576"/>
                  </a:moveTo>
                  <a:cubicBezTo>
                    <a:pt x="28807" y="7834"/>
                    <a:pt x="29248" y="8083"/>
                    <a:pt x="29693" y="8329"/>
                  </a:cubicBezTo>
                  <a:cubicBezTo>
                    <a:pt x="29596" y="8803"/>
                    <a:pt x="29506" y="9277"/>
                    <a:pt x="29439" y="9756"/>
                  </a:cubicBezTo>
                  <a:cubicBezTo>
                    <a:pt x="29435" y="9776"/>
                    <a:pt x="29435" y="9797"/>
                    <a:pt x="29432" y="9815"/>
                  </a:cubicBezTo>
                  <a:cubicBezTo>
                    <a:pt x="28991" y="9622"/>
                    <a:pt x="28550" y="9427"/>
                    <a:pt x="28110" y="9230"/>
                  </a:cubicBezTo>
                  <a:cubicBezTo>
                    <a:pt x="28197" y="8679"/>
                    <a:pt x="28287" y="8127"/>
                    <a:pt x="28369" y="7576"/>
                  </a:cubicBezTo>
                  <a:close/>
                  <a:moveTo>
                    <a:pt x="25169" y="7908"/>
                  </a:moveTo>
                  <a:cubicBezTo>
                    <a:pt x="25152" y="8021"/>
                    <a:pt x="25131" y="8134"/>
                    <a:pt x="25113" y="8249"/>
                  </a:cubicBezTo>
                  <a:cubicBezTo>
                    <a:pt x="25039" y="8245"/>
                    <a:pt x="24965" y="8241"/>
                    <a:pt x="24890" y="8241"/>
                  </a:cubicBezTo>
                  <a:cubicBezTo>
                    <a:pt x="24868" y="8241"/>
                    <a:pt x="24846" y="8241"/>
                    <a:pt x="24824" y="8242"/>
                  </a:cubicBezTo>
                  <a:cubicBezTo>
                    <a:pt x="24788" y="8244"/>
                    <a:pt x="24778" y="8298"/>
                    <a:pt x="24816" y="8306"/>
                  </a:cubicBezTo>
                  <a:cubicBezTo>
                    <a:pt x="24908" y="8329"/>
                    <a:pt x="25000" y="8355"/>
                    <a:pt x="25092" y="8382"/>
                  </a:cubicBezTo>
                  <a:cubicBezTo>
                    <a:pt x="25008" y="8890"/>
                    <a:pt x="24918" y="9399"/>
                    <a:pt x="24818" y="9904"/>
                  </a:cubicBezTo>
                  <a:cubicBezTo>
                    <a:pt x="24391" y="9689"/>
                    <a:pt x="23950" y="9500"/>
                    <a:pt x="23500" y="9340"/>
                  </a:cubicBezTo>
                  <a:cubicBezTo>
                    <a:pt x="23528" y="9131"/>
                    <a:pt x="23551" y="8923"/>
                    <a:pt x="23568" y="8715"/>
                  </a:cubicBezTo>
                  <a:cubicBezTo>
                    <a:pt x="24104" y="8451"/>
                    <a:pt x="24637" y="8180"/>
                    <a:pt x="25169" y="7908"/>
                  </a:cubicBezTo>
                  <a:close/>
                  <a:moveTo>
                    <a:pt x="35161" y="7350"/>
                  </a:moveTo>
                  <a:lnTo>
                    <a:pt x="35161" y="7350"/>
                  </a:lnTo>
                  <a:cubicBezTo>
                    <a:pt x="35484" y="8167"/>
                    <a:pt x="35817" y="8982"/>
                    <a:pt x="36102" y="9814"/>
                  </a:cubicBezTo>
                  <a:cubicBezTo>
                    <a:pt x="35692" y="9983"/>
                    <a:pt x="35282" y="10148"/>
                    <a:pt x="34872" y="10314"/>
                  </a:cubicBezTo>
                  <a:cubicBezTo>
                    <a:pt x="34965" y="9953"/>
                    <a:pt x="35001" y="9573"/>
                    <a:pt x="35054" y="9199"/>
                  </a:cubicBezTo>
                  <a:cubicBezTo>
                    <a:pt x="35070" y="9077"/>
                    <a:pt x="35085" y="8956"/>
                    <a:pt x="35100" y="8834"/>
                  </a:cubicBezTo>
                  <a:cubicBezTo>
                    <a:pt x="35102" y="8835"/>
                    <a:pt x="35105" y="8835"/>
                    <a:pt x="35107" y="8835"/>
                  </a:cubicBezTo>
                  <a:cubicBezTo>
                    <a:pt x="35159" y="8835"/>
                    <a:pt x="35189" y="8767"/>
                    <a:pt x="35138" y="8736"/>
                  </a:cubicBezTo>
                  <a:cubicBezTo>
                    <a:pt x="35129" y="8733"/>
                    <a:pt x="35121" y="8728"/>
                    <a:pt x="35113" y="8723"/>
                  </a:cubicBezTo>
                  <a:cubicBezTo>
                    <a:pt x="35164" y="8265"/>
                    <a:pt x="35190" y="7807"/>
                    <a:pt x="35161" y="7350"/>
                  </a:cubicBezTo>
                  <a:close/>
                  <a:moveTo>
                    <a:pt x="20766" y="9933"/>
                  </a:moveTo>
                  <a:lnTo>
                    <a:pt x="20766" y="9933"/>
                  </a:lnTo>
                  <a:cubicBezTo>
                    <a:pt x="20735" y="10058"/>
                    <a:pt x="20710" y="10188"/>
                    <a:pt x="20689" y="10317"/>
                  </a:cubicBezTo>
                  <a:cubicBezTo>
                    <a:pt x="20502" y="10286"/>
                    <a:pt x="20316" y="10262"/>
                    <a:pt x="20126" y="10250"/>
                  </a:cubicBezTo>
                  <a:cubicBezTo>
                    <a:pt x="20121" y="10250"/>
                    <a:pt x="20116" y="10253"/>
                    <a:pt x="20111" y="10255"/>
                  </a:cubicBezTo>
                  <a:cubicBezTo>
                    <a:pt x="20100" y="10227"/>
                    <a:pt x="20087" y="10199"/>
                    <a:pt x="20075" y="10173"/>
                  </a:cubicBezTo>
                  <a:cubicBezTo>
                    <a:pt x="20308" y="10098"/>
                    <a:pt x="20538" y="10015"/>
                    <a:pt x="20766" y="9933"/>
                  </a:cubicBezTo>
                  <a:close/>
                  <a:moveTo>
                    <a:pt x="30018" y="8510"/>
                  </a:moveTo>
                  <a:cubicBezTo>
                    <a:pt x="30188" y="8600"/>
                    <a:pt x="30354" y="8698"/>
                    <a:pt x="30523" y="8788"/>
                  </a:cubicBezTo>
                  <a:cubicBezTo>
                    <a:pt x="30756" y="8911"/>
                    <a:pt x="30996" y="9035"/>
                    <a:pt x="31235" y="9156"/>
                  </a:cubicBezTo>
                  <a:cubicBezTo>
                    <a:pt x="31135" y="9573"/>
                    <a:pt x="31033" y="10019"/>
                    <a:pt x="30966" y="10467"/>
                  </a:cubicBezTo>
                  <a:cubicBezTo>
                    <a:pt x="30577" y="10307"/>
                    <a:pt x="30188" y="10143"/>
                    <a:pt x="29803" y="9978"/>
                  </a:cubicBezTo>
                  <a:cubicBezTo>
                    <a:pt x="29849" y="9486"/>
                    <a:pt x="29929" y="8997"/>
                    <a:pt x="30018" y="8510"/>
                  </a:cubicBezTo>
                  <a:close/>
                  <a:moveTo>
                    <a:pt x="25338" y="8454"/>
                  </a:moveTo>
                  <a:cubicBezTo>
                    <a:pt x="25736" y="8582"/>
                    <a:pt x="26128" y="8729"/>
                    <a:pt x="26511" y="8898"/>
                  </a:cubicBezTo>
                  <a:cubicBezTo>
                    <a:pt x="26430" y="9371"/>
                    <a:pt x="26347" y="9840"/>
                    <a:pt x="26269" y="10312"/>
                  </a:cubicBezTo>
                  <a:cubicBezTo>
                    <a:pt x="26253" y="10412"/>
                    <a:pt x="26232" y="10517"/>
                    <a:pt x="26214" y="10618"/>
                  </a:cubicBezTo>
                  <a:cubicBezTo>
                    <a:pt x="26045" y="10536"/>
                    <a:pt x="25876" y="10450"/>
                    <a:pt x="25705" y="10360"/>
                  </a:cubicBezTo>
                  <a:cubicBezTo>
                    <a:pt x="25513" y="10260"/>
                    <a:pt x="25318" y="10158"/>
                    <a:pt x="25123" y="10057"/>
                  </a:cubicBezTo>
                  <a:cubicBezTo>
                    <a:pt x="25216" y="9527"/>
                    <a:pt x="25295" y="8990"/>
                    <a:pt x="25338" y="8454"/>
                  </a:cubicBezTo>
                  <a:close/>
                  <a:moveTo>
                    <a:pt x="22070" y="9410"/>
                  </a:moveTo>
                  <a:cubicBezTo>
                    <a:pt x="21996" y="9810"/>
                    <a:pt x="21949" y="10216"/>
                    <a:pt x="21906" y="10621"/>
                  </a:cubicBezTo>
                  <a:cubicBezTo>
                    <a:pt x="21617" y="10524"/>
                    <a:pt x="21322" y="10442"/>
                    <a:pt x="21023" y="10378"/>
                  </a:cubicBezTo>
                  <a:cubicBezTo>
                    <a:pt x="21043" y="10193"/>
                    <a:pt x="21063" y="10006"/>
                    <a:pt x="21078" y="9820"/>
                  </a:cubicBezTo>
                  <a:lnTo>
                    <a:pt x="21078" y="9819"/>
                  </a:lnTo>
                  <a:cubicBezTo>
                    <a:pt x="21412" y="9691"/>
                    <a:pt x="21742" y="9553"/>
                    <a:pt x="22070" y="9410"/>
                  </a:cubicBezTo>
                  <a:close/>
                  <a:moveTo>
                    <a:pt x="33623" y="8369"/>
                  </a:moveTo>
                  <a:cubicBezTo>
                    <a:pt x="33981" y="8529"/>
                    <a:pt x="34352" y="8659"/>
                    <a:pt x="34731" y="8756"/>
                  </a:cubicBezTo>
                  <a:cubicBezTo>
                    <a:pt x="34713" y="8869"/>
                    <a:pt x="34696" y="8982"/>
                    <a:pt x="34678" y="9094"/>
                  </a:cubicBezTo>
                  <a:cubicBezTo>
                    <a:pt x="34600" y="9558"/>
                    <a:pt x="34475" y="10017"/>
                    <a:pt x="34462" y="10481"/>
                  </a:cubicBezTo>
                  <a:cubicBezTo>
                    <a:pt x="34070" y="10640"/>
                    <a:pt x="33678" y="10800"/>
                    <a:pt x="33287" y="10959"/>
                  </a:cubicBezTo>
                  <a:cubicBezTo>
                    <a:pt x="33328" y="10636"/>
                    <a:pt x="33353" y="10309"/>
                    <a:pt x="33384" y="9989"/>
                  </a:cubicBezTo>
                  <a:cubicBezTo>
                    <a:pt x="33576" y="10037"/>
                    <a:pt x="33771" y="10073"/>
                    <a:pt x="33968" y="10101"/>
                  </a:cubicBezTo>
                  <a:cubicBezTo>
                    <a:pt x="33969" y="10101"/>
                    <a:pt x="33971" y="10101"/>
                    <a:pt x="33972" y="10101"/>
                  </a:cubicBezTo>
                  <a:cubicBezTo>
                    <a:pt x="34015" y="10101"/>
                    <a:pt x="34032" y="10030"/>
                    <a:pt x="33991" y="10012"/>
                  </a:cubicBezTo>
                  <a:cubicBezTo>
                    <a:pt x="33797" y="9925"/>
                    <a:pt x="33602" y="9845"/>
                    <a:pt x="33409" y="9761"/>
                  </a:cubicBezTo>
                  <a:cubicBezTo>
                    <a:pt x="33413" y="9714"/>
                    <a:pt x="33417" y="9663"/>
                    <a:pt x="33423" y="9615"/>
                  </a:cubicBezTo>
                  <a:cubicBezTo>
                    <a:pt x="33486" y="9199"/>
                    <a:pt x="33551" y="8784"/>
                    <a:pt x="33623" y="8369"/>
                  </a:cubicBezTo>
                  <a:close/>
                  <a:moveTo>
                    <a:pt x="22383" y="9271"/>
                  </a:moveTo>
                  <a:cubicBezTo>
                    <a:pt x="22662" y="9368"/>
                    <a:pt x="22936" y="9474"/>
                    <a:pt x="23205" y="9584"/>
                  </a:cubicBezTo>
                  <a:cubicBezTo>
                    <a:pt x="23113" y="10061"/>
                    <a:pt x="23021" y="10537"/>
                    <a:pt x="22928" y="11013"/>
                  </a:cubicBezTo>
                  <a:cubicBezTo>
                    <a:pt x="22685" y="10910"/>
                    <a:pt x="22439" y="10811"/>
                    <a:pt x="22190" y="10721"/>
                  </a:cubicBezTo>
                  <a:cubicBezTo>
                    <a:pt x="22239" y="10252"/>
                    <a:pt x="22282" y="9779"/>
                    <a:pt x="22305" y="9308"/>
                  </a:cubicBezTo>
                  <a:lnTo>
                    <a:pt x="22305" y="9307"/>
                  </a:lnTo>
                  <a:cubicBezTo>
                    <a:pt x="22331" y="9295"/>
                    <a:pt x="22357" y="9282"/>
                    <a:pt x="22383" y="9271"/>
                  </a:cubicBezTo>
                  <a:close/>
                  <a:moveTo>
                    <a:pt x="26760" y="9010"/>
                  </a:moveTo>
                  <a:cubicBezTo>
                    <a:pt x="27086" y="9158"/>
                    <a:pt x="27410" y="9312"/>
                    <a:pt x="27731" y="9469"/>
                  </a:cubicBezTo>
                  <a:cubicBezTo>
                    <a:pt x="27690" y="9705"/>
                    <a:pt x="27649" y="9940"/>
                    <a:pt x="27610" y="10176"/>
                  </a:cubicBezTo>
                  <a:cubicBezTo>
                    <a:pt x="27557" y="10491"/>
                    <a:pt x="27495" y="10824"/>
                    <a:pt x="27434" y="11164"/>
                  </a:cubicBezTo>
                  <a:cubicBezTo>
                    <a:pt x="27132" y="11041"/>
                    <a:pt x="26832" y="10910"/>
                    <a:pt x="26534" y="10768"/>
                  </a:cubicBezTo>
                  <a:cubicBezTo>
                    <a:pt x="26548" y="10644"/>
                    <a:pt x="26563" y="10517"/>
                    <a:pt x="26579" y="10398"/>
                  </a:cubicBezTo>
                  <a:cubicBezTo>
                    <a:pt x="26645" y="9937"/>
                    <a:pt x="26704" y="9474"/>
                    <a:pt x="26760" y="9010"/>
                  </a:cubicBezTo>
                  <a:close/>
                  <a:moveTo>
                    <a:pt x="20167" y="10380"/>
                  </a:moveTo>
                  <a:lnTo>
                    <a:pt x="20167" y="10380"/>
                  </a:lnTo>
                  <a:cubicBezTo>
                    <a:pt x="20333" y="10429"/>
                    <a:pt x="20495" y="10485"/>
                    <a:pt x="20659" y="10537"/>
                  </a:cubicBezTo>
                  <a:cubicBezTo>
                    <a:pt x="20625" y="10821"/>
                    <a:pt x="20615" y="11105"/>
                    <a:pt x="20633" y="11390"/>
                  </a:cubicBezTo>
                  <a:cubicBezTo>
                    <a:pt x="20469" y="11044"/>
                    <a:pt x="20311" y="10708"/>
                    <a:pt x="20167" y="10380"/>
                  </a:cubicBezTo>
                  <a:close/>
                  <a:moveTo>
                    <a:pt x="23448" y="9686"/>
                  </a:moveTo>
                  <a:cubicBezTo>
                    <a:pt x="23886" y="9874"/>
                    <a:pt x="24314" y="10079"/>
                    <a:pt x="24740" y="10294"/>
                  </a:cubicBezTo>
                  <a:lnTo>
                    <a:pt x="24740" y="10294"/>
                  </a:lnTo>
                  <a:cubicBezTo>
                    <a:pt x="24657" y="10707"/>
                    <a:pt x="24573" y="11120"/>
                    <a:pt x="24488" y="11533"/>
                  </a:cubicBezTo>
                  <a:cubicBezTo>
                    <a:pt x="24476" y="11585"/>
                    <a:pt x="24463" y="11641"/>
                    <a:pt x="24452" y="11695"/>
                  </a:cubicBezTo>
                  <a:cubicBezTo>
                    <a:pt x="24145" y="11556"/>
                    <a:pt x="23837" y="11418"/>
                    <a:pt x="23533" y="11280"/>
                  </a:cubicBezTo>
                  <a:cubicBezTo>
                    <a:pt x="23422" y="11228"/>
                    <a:pt x="23308" y="11177"/>
                    <a:pt x="23195" y="11128"/>
                  </a:cubicBezTo>
                  <a:cubicBezTo>
                    <a:pt x="23281" y="10650"/>
                    <a:pt x="23372" y="10168"/>
                    <a:pt x="23448" y="9686"/>
                  </a:cubicBezTo>
                  <a:close/>
                  <a:moveTo>
                    <a:pt x="31621" y="9341"/>
                  </a:moveTo>
                  <a:cubicBezTo>
                    <a:pt x="32045" y="9546"/>
                    <a:pt x="32483" y="9720"/>
                    <a:pt x="32933" y="9865"/>
                  </a:cubicBezTo>
                  <a:cubicBezTo>
                    <a:pt x="32856" y="10303"/>
                    <a:pt x="32802" y="10742"/>
                    <a:pt x="32807" y="11156"/>
                  </a:cubicBezTo>
                  <a:cubicBezTo>
                    <a:pt x="32319" y="11352"/>
                    <a:pt x="31832" y="11553"/>
                    <a:pt x="31343" y="11751"/>
                  </a:cubicBezTo>
                  <a:cubicBezTo>
                    <a:pt x="31388" y="11449"/>
                    <a:pt x="31396" y="11141"/>
                    <a:pt x="31417" y="10832"/>
                  </a:cubicBezTo>
                  <a:cubicBezTo>
                    <a:pt x="31506" y="10846"/>
                    <a:pt x="31593" y="10862"/>
                    <a:pt x="31683" y="10872"/>
                  </a:cubicBezTo>
                  <a:cubicBezTo>
                    <a:pt x="31685" y="10872"/>
                    <a:pt x="31687" y="10872"/>
                    <a:pt x="31689" y="10872"/>
                  </a:cubicBezTo>
                  <a:cubicBezTo>
                    <a:pt x="31750" y="10872"/>
                    <a:pt x="31750" y="10781"/>
                    <a:pt x="31698" y="10760"/>
                  </a:cubicBezTo>
                  <a:cubicBezTo>
                    <a:pt x="31607" y="10726"/>
                    <a:pt x="31520" y="10688"/>
                    <a:pt x="31432" y="10654"/>
                  </a:cubicBezTo>
                  <a:cubicBezTo>
                    <a:pt x="31435" y="10613"/>
                    <a:pt x="31438" y="10572"/>
                    <a:pt x="31442" y="10532"/>
                  </a:cubicBezTo>
                  <a:cubicBezTo>
                    <a:pt x="31486" y="10134"/>
                    <a:pt x="31548" y="9737"/>
                    <a:pt x="31621" y="9341"/>
                  </a:cubicBezTo>
                  <a:close/>
                  <a:moveTo>
                    <a:pt x="28049" y="9623"/>
                  </a:moveTo>
                  <a:cubicBezTo>
                    <a:pt x="28492" y="9838"/>
                    <a:pt x="28937" y="10048"/>
                    <a:pt x="29386" y="10235"/>
                  </a:cubicBezTo>
                  <a:cubicBezTo>
                    <a:pt x="29350" y="10599"/>
                    <a:pt x="29322" y="10967"/>
                    <a:pt x="29289" y="11331"/>
                  </a:cubicBezTo>
                  <a:cubicBezTo>
                    <a:pt x="29273" y="11485"/>
                    <a:pt x="29247" y="11640"/>
                    <a:pt x="29211" y="11790"/>
                  </a:cubicBezTo>
                  <a:cubicBezTo>
                    <a:pt x="28751" y="11651"/>
                    <a:pt x="28302" y="11500"/>
                    <a:pt x="27859" y="11331"/>
                  </a:cubicBezTo>
                  <a:cubicBezTo>
                    <a:pt x="27898" y="10852"/>
                    <a:pt x="27936" y="10378"/>
                    <a:pt x="28002" y="9925"/>
                  </a:cubicBezTo>
                  <a:cubicBezTo>
                    <a:pt x="28017" y="9825"/>
                    <a:pt x="28033" y="9724"/>
                    <a:pt x="28049" y="9623"/>
                  </a:cubicBezTo>
                  <a:close/>
                  <a:moveTo>
                    <a:pt x="21002" y="10649"/>
                  </a:moveTo>
                  <a:cubicBezTo>
                    <a:pt x="21294" y="10749"/>
                    <a:pt x="21583" y="10857"/>
                    <a:pt x="21870" y="10969"/>
                  </a:cubicBezTo>
                  <a:cubicBezTo>
                    <a:pt x="21857" y="11100"/>
                    <a:pt x="21844" y="11229"/>
                    <a:pt x="21829" y="11361"/>
                  </a:cubicBezTo>
                  <a:cubicBezTo>
                    <a:pt x="21799" y="11653"/>
                    <a:pt x="21757" y="11954"/>
                    <a:pt x="21714" y="12258"/>
                  </a:cubicBezTo>
                  <a:cubicBezTo>
                    <a:pt x="21443" y="12151"/>
                    <a:pt x="21171" y="12050"/>
                    <a:pt x="20897" y="11951"/>
                  </a:cubicBezTo>
                  <a:cubicBezTo>
                    <a:pt x="20891" y="11933"/>
                    <a:pt x="20882" y="11913"/>
                    <a:pt x="20874" y="11897"/>
                  </a:cubicBezTo>
                  <a:lnTo>
                    <a:pt x="20874" y="11895"/>
                  </a:lnTo>
                  <a:cubicBezTo>
                    <a:pt x="20956" y="11561"/>
                    <a:pt x="20969" y="11229"/>
                    <a:pt x="20984" y="10882"/>
                  </a:cubicBezTo>
                  <a:cubicBezTo>
                    <a:pt x="20987" y="10805"/>
                    <a:pt x="20996" y="10726"/>
                    <a:pt x="21002" y="10649"/>
                  </a:cubicBezTo>
                  <a:close/>
                  <a:moveTo>
                    <a:pt x="25051" y="10450"/>
                  </a:moveTo>
                  <a:cubicBezTo>
                    <a:pt x="25369" y="10614"/>
                    <a:pt x="25685" y="10782"/>
                    <a:pt x="26007" y="10952"/>
                  </a:cubicBezTo>
                  <a:cubicBezTo>
                    <a:pt x="26048" y="10975"/>
                    <a:pt x="26092" y="10996"/>
                    <a:pt x="26135" y="11019"/>
                  </a:cubicBezTo>
                  <a:cubicBezTo>
                    <a:pt x="26045" y="11459"/>
                    <a:pt x="25945" y="11909"/>
                    <a:pt x="25861" y="12360"/>
                  </a:cubicBezTo>
                  <a:cubicBezTo>
                    <a:pt x="25503" y="12184"/>
                    <a:pt x="25144" y="12014"/>
                    <a:pt x="24783" y="11848"/>
                  </a:cubicBezTo>
                  <a:cubicBezTo>
                    <a:pt x="24839" y="11549"/>
                    <a:pt x="24896" y="11249"/>
                    <a:pt x="24955" y="10952"/>
                  </a:cubicBezTo>
                  <a:cubicBezTo>
                    <a:pt x="24988" y="10786"/>
                    <a:pt x="25019" y="10618"/>
                    <a:pt x="25051" y="10450"/>
                  </a:cubicBezTo>
                  <a:close/>
                  <a:moveTo>
                    <a:pt x="29767" y="10386"/>
                  </a:moveTo>
                  <a:lnTo>
                    <a:pt x="29767" y="10386"/>
                  </a:lnTo>
                  <a:cubicBezTo>
                    <a:pt x="30146" y="10532"/>
                    <a:pt x="30535" y="10650"/>
                    <a:pt x="30930" y="10742"/>
                  </a:cubicBezTo>
                  <a:cubicBezTo>
                    <a:pt x="30886" y="11151"/>
                    <a:pt x="30876" y="11551"/>
                    <a:pt x="30941" y="11915"/>
                  </a:cubicBezTo>
                  <a:cubicBezTo>
                    <a:pt x="30475" y="12104"/>
                    <a:pt x="30010" y="12297"/>
                    <a:pt x="29542" y="12484"/>
                  </a:cubicBezTo>
                  <a:cubicBezTo>
                    <a:pt x="29583" y="12379"/>
                    <a:pt x="29616" y="12271"/>
                    <a:pt x="29641" y="12161"/>
                  </a:cubicBezTo>
                  <a:cubicBezTo>
                    <a:pt x="29770" y="12161"/>
                    <a:pt x="29900" y="12155"/>
                    <a:pt x="30029" y="12140"/>
                  </a:cubicBezTo>
                  <a:cubicBezTo>
                    <a:pt x="30088" y="12133"/>
                    <a:pt x="30110" y="12050"/>
                    <a:pt x="30044" y="12032"/>
                  </a:cubicBezTo>
                  <a:cubicBezTo>
                    <a:pt x="29923" y="11999"/>
                    <a:pt x="29805" y="11966"/>
                    <a:pt x="29685" y="11932"/>
                  </a:cubicBezTo>
                  <a:cubicBezTo>
                    <a:pt x="29770" y="11395"/>
                    <a:pt x="29752" y="10796"/>
                    <a:pt x="29767" y="10386"/>
                  </a:cubicBezTo>
                  <a:close/>
                  <a:moveTo>
                    <a:pt x="22154" y="11078"/>
                  </a:moveTo>
                  <a:cubicBezTo>
                    <a:pt x="22390" y="11174"/>
                    <a:pt x="22623" y="11274"/>
                    <a:pt x="22857" y="11375"/>
                  </a:cubicBezTo>
                  <a:cubicBezTo>
                    <a:pt x="22828" y="11523"/>
                    <a:pt x="22802" y="11671"/>
                    <a:pt x="22770" y="11818"/>
                  </a:cubicBezTo>
                  <a:cubicBezTo>
                    <a:pt x="22718" y="12064"/>
                    <a:pt x="22659" y="12333"/>
                    <a:pt x="22601" y="12611"/>
                  </a:cubicBezTo>
                  <a:cubicBezTo>
                    <a:pt x="22408" y="12532"/>
                    <a:pt x="22214" y="12455"/>
                    <a:pt x="22021" y="12378"/>
                  </a:cubicBezTo>
                  <a:cubicBezTo>
                    <a:pt x="22029" y="12284"/>
                    <a:pt x="22037" y="12189"/>
                    <a:pt x="22045" y="12096"/>
                  </a:cubicBezTo>
                  <a:cubicBezTo>
                    <a:pt x="22080" y="11759"/>
                    <a:pt x="22118" y="11418"/>
                    <a:pt x="22154" y="11078"/>
                  </a:cubicBezTo>
                  <a:close/>
                  <a:moveTo>
                    <a:pt x="26484" y="11203"/>
                  </a:moveTo>
                  <a:cubicBezTo>
                    <a:pt x="26767" y="11349"/>
                    <a:pt x="27059" y="11492"/>
                    <a:pt x="27352" y="11621"/>
                  </a:cubicBezTo>
                  <a:cubicBezTo>
                    <a:pt x="27273" y="12107"/>
                    <a:pt x="27209" y="12601"/>
                    <a:pt x="27200" y="13078"/>
                  </a:cubicBezTo>
                  <a:cubicBezTo>
                    <a:pt x="26914" y="12909"/>
                    <a:pt x="26622" y="12747"/>
                    <a:pt x="26325" y="12591"/>
                  </a:cubicBezTo>
                  <a:cubicBezTo>
                    <a:pt x="26392" y="12128"/>
                    <a:pt x="26437" y="11659"/>
                    <a:pt x="26484" y="11203"/>
                  </a:cubicBezTo>
                  <a:close/>
                  <a:moveTo>
                    <a:pt x="23130" y="11494"/>
                  </a:moveTo>
                  <a:cubicBezTo>
                    <a:pt x="23405" y="11618"/>
                    <a:pt x="23679" y="11745"/>
                    <a:pt x="23953" y="11879"/>
                  </a:cubicBezTo>
                  <a:cubicBezTo>
                    <a:pt x="24093" y="11948"/>
                    <a:pt x="24230" y="12017"/>
                    <a:pt x="24370" y="12086"/>
                  </a:cubicBezTo>
                  <a:cubicBezTo>
                    <a:pt x="24291" y="12455"/>
                    <a:pt x="24211" y="12840"/>
                    <a:pt x="24158" y="13229"/>
                  </a:cubicBezTo>
                  <a:cubicBezTo>
                    <a:pt x="23796" y="13088"/>
                    <a:pt x="23432" y="12949"/>
                    <a:pt x="23076" y="12804"/>
                  </a:cubicBezTo>
                  <a:lnTo>
                    <a:pt x="22925" y="12742"/>
                  </a:lnTo>
                  <a:cubicBezTo>
                    <a:pt x="22985" y="12345"/>
                    <a:pt x="23053" y="11948"/>
                    <a:pt x="23120" y="11553"/>
                  </a:cubicBezTo>
                  <a:cubicBezTo>
                    <a:pt x="23123" y="11533"/>
                    <a:pt x="23126" y="11513"/>
                    <a:pt x="23130" y="11494"/>
                  </a:cubicBezTo>
                  <a:close/>
                  <a:moveTo>
                    <a:pt x="27818" y="11810"/>
                  </a:moveTo>
                  <a:cubicBezTo>
                    <a:pt x="28248" y="11971"/>
                    <a:pt x="28687" y="12087"/>
                    <a:pt x="29137" y="12138"/>
                  </a:cubicBezTo>
                  <a:cubicBezTo>
                    <a:pt x="29096" y="12320"/>
                    <a:pt x="29060" y="12504"/>
                    <a:pt x="29050" y="12684"/>
                  </a:cubicBezTo>
                  <a:lnTo>
                    <a:pt x="27642" y="13247"/>
                  </a:lnTo>
                  <a:cubicBezTo>
                    <a:pt x="27728" y="12781"/>
                    <a:pt x="27775" y="12296"/>
                    <a:pt x="27816" y="11810"/>
                  </a:cubicBezTo>
                  <a:close/>
                  <a:moveTo>
                    <a:pt x="21078" y="12347"/>
                  </a:moveTo>
                  <a:cubicBezTo>
                    <a:pt x="21274" y="12433"/>
                    <a:pt x="21471" y="12519"/>
                    <a:pt x="21668" y="12604"/>
                  </a:cubicBezTo>
                  <a:cubicBezTo>
                    <a:pt x="21627" y="12908"/>
                    <a:pt x="21588" y="13214"/>
                    <a:pt x="21561" y="13518"/>
                  </a:cubicBezTo>
                  <a:cubicBezTo>
                    <a:pt x="21420" y="13124"/>
                    <a:pt x="21253" y="12732"/>
                    <a:pt x="21078" y="12347"/>
                  </a:cubicBezTo>
                  <a:close/>
                  <a:moveTo>
                    <a:pt x="26265" y="12963"/>
                  </a:moveTo>
                  <a:cubicBezTo>
                    <a:pt x="26570" y="13078"/>
                    <a:pt x="26881" y="13172"/>
                    <a:pt x="27200" y="13239"/>
                  </a:cubicBezTo>
                  <a:cubicBezTo>
                    <a:pt x="27200" y="13301"/>
                    <a:pt x="27198" y="13362"/>
                    <a:pt x="27200" y="13424"/>
                  </a:cubicBezTo>
                  <a:lnTo>
                    <a:pt x="26046" y="13887"/>
                  </a:lnTo>
                  <a:cubicBezTo>
                    <a:pt x="26138" y="13583"/>
                    <a:pt x="26212" y="13275"/>
                    <a:pt x="26265" y="12963"/>
                  </a:cubicBezTo>
                  <a:close/>
                  <a:moveTo>
                    <a:pt x="21991" y="12740"/>
                  </a:moveTo>
                  <a:cubicBezTo>
                    <a:pt x="22172" y="12817"/>
                    <a:pt x="22352" y="12893"/>
                    <a:pt x="22533" y="12968"/>
                  </a:cubicBezTo>
                  <a:cubicBezTo>
                    <a:pt x="22470" y="13283"/>
                    <a:pt x="22424" y="13601"/>
                    <a:pt x="22395" y="13920"/>
                  </a:cubicBezTo>
                  <a:cubicBezTo>
                    <a:pt x="22224" y="13864"/>
                    <a:pt x="22052" y="13815"/>
                    <a:pt x="21878" y="13769"/>
                  </a:cubicBezTo>
                  <a:cubicBezTo>
                    <a:pt x="21932" y="13429"/>
                    <a:pt x="21963" y="13083"/>
                    <a:pt x="21991" y="12740"/>
                  </a:cubicBezTo>
                  <a:close/>
                  <a:moveTo>
                    <a:pt x="24709" y="12258"/>
                  </a:moveTo>
                  <a:cubicBezTo>
                    <a:pt x="25065" y="12438"/>
                    <a:pt x="25426" y="12614"/>
                    <a:pt x="25792" y="12773"/>
                  </a:cubicBezTo>
                  <a:cubicBezTo>
                    <a:pt x="25731" y="13165"/>
                    <a:pt x="25689" y="13556"/>
                    <a:pt x="25692" y="13934"/>
                  </a:cubicBezTo>
                  <a:cubicBezTo>
                    <a:pt x="25321" y="13731"/>
                    <a:pt x="24939" y="13549"/>
                    <a:pt x="24547" y="13390"/>
                  </a:cubicBezTo>
                  <a:cubicBezTo>
                    <a:pt x="24552" y="13350"/>
                    <a:pt x="24554" y="13311"/>
                    <a:pt x="24558" y="13272"/>
                  </a:cubicBezTo>
                  <a:cubicBezTo>
                    <a:pt x="24598" y="12932"/>
                    <a:pt x="24650" y="12596"/>
                    <a:pt x="24709" y="12258"/>
                  </a:cubicBezTo>
                  <a:close/>
                  <a:moveTo>
                    <a:pt x="22874" y="13114"/>
                  </a:moveTo>
                  <a:cubicBezTo>
                    <a:pt x="23284" y="13290"/>
                    <a:pt x="23697" y="13475"/>
                    <a:pt x="24116" y="13649"/>
                  </a:cubicBezTo>
                  <a:cubicBezTo>
                    <a:pt x="24091" y="13926"/>
                    <a:pt x="24094" y="14205"/>
                    <a:pt x="24124" y="14481"/>
                  </a:cubicBezTo>
                  <a:cubicBezTo>
                    <a:pt x="23886" y="14404"/>
                    <a:pt x="23640" y="14338"/>
                    <a:pt x="23405" y="14259"/>
                  </a:cubicBezTo>
                  <a:lnTo>
                    <a:pt x="23405" y="14258"/>
                  </a:lnTo>
                  <a:cubicBezTo>
                    <a:pt x="23194" y="14185"/>
                    <a:pt x="22984" y="14115"/>
                    <a:pt x="22774" y="14043"/>
                  </a:cubicBezTo>
                  <a:cubicBezTo>
                    <a:pt x="22777" y="14002"/>
                    <a:pt x="22779" y="13964"/>
                    <a:pt x="22782" y="13923"/>
                  </a:cubicBezTo>
                  <a:cubicBezTo>
                    <a:pt x="22805" y="13652"/>
                    <a:pt x="22838" y="13383"/>
                    <a:pt x="22874" y="13114"/>
                  </a:cubicBezTo>
                  <a:close/>
                  <a:moveTo>
                    <a:pt x="24508" y="13810"/>
                  </a:moveTo>
                  <a:cubicBezTo>
                    <a:pt x="24813" y="13931"/>
                    <a:pt x="25118" y="14039"/>
                    <a:pt x="25431" y="14133"/>
                  </a:cubicBezTo>
                  <a:lnTo>
                    <a:pt x="24424" y="14535"/>
                  </a:lnTo>
                  <a:cubicBezTo>
                    <a:pt x="24465" y="14295"/>
                    <a:pt x="24488" y="14054"/>
                    <a:pt x="24508" y="13810"/>
                  </a:cubicBezTo>
                  <a:close/>
                  <a:moveTo>
                    <a:pt x="22747" y="14409"/>
                  </a:moveTo>
                  <a:cubicBezTo>
                    <a:pt x="22852" y="14450"/>
                    <a:pt x="22954" y="14494"/>
                    <a:pt x="23061" y="14533"/>
                  </a:cubicBezTo>
                  <a:cubicBezTo>
                    <a:pt x="23288" y="14622"/>
                    <a:pt x="23524" y="14718"/>
                    <a:pt x="23766" y="14798"/>
                  </a:cubicBezTo>
                  <a:lnTo>
                    <a:pt x="23766" y="14798"/>
                  </a:lnTo>
                  <a:lnTo>
                    <a:pt x="22620" y="15257"/>
                  </a:lnTo>
                  <a:cubicBezTo>
                    <a:pt x="22702" y="14976"/>
                    <a:pt x="22728" y="14694"/>
                    <a:pt x="22747" y="14409"/>
                  </a:cubicBezTo>
                  <a:close/>
                  <a:moveTo>
                    <a:pt x="21827" y="14018"/>
                  </a:moveTo>
                  <a:cubicBezTo>
                    <a:pt x="22011" y="14100"/>
                    <a:pt x="22195" y="14184"/>
                    <a:pt x="22380" y="14261"/>
                  </a:cubicBezTo>
                  <a:cubicBezTo>
                    <a:pt x="22370" y="14629"/>
                    <a:pt x="22400" y="14985"/>
                    <a:pt x="22501" y="15304"/>
                  </a:cubicBezTo>
                  <a:lnTo>
                    <a:pt x="22501" y="15304"/>
                  </a:lnTo>
                  <a:cubicBezTo>
                    <a:pt x="22326" y="15375"/>
                    <a:pt x="22149" y="15445"/>
                    <a:pt x="21973" y="15516"/>
                  </a:cubicBezTo>
                  <a:cubicBezTo>
                    <a:pt x="21968" y="15091"/>
                    <a:pt x="21896" y="14661"/>
                    <a:pt x="21785" y="14231"/>
                  </a:cubicBezTo>
                  <a:cubicBezTo>
                    <a:pt x="21803" y="14162"/>
                    <a:pt x="21812" y="14089"/>
                    <a:pt x="21827" y="14018"/>
                  </a:cubicBezTo>
                  <a:close/>
                  <a:moveTo>
                    <a:pt x="58318" y="1019"/>
                  </a:moveTo>
                  <a:lnTo>
                    <a:pt x="58318" y="1019"/>
                  </a:lnTo>
                  <a:cubicBezTo>
                    <a:pt x="58317" y="4833"/>
                    <a:pt x="58313" y="8649"/>
                    <a:pt x="58312" y="12465"/>
                  </a:cubicBezTo>
                  <a:lnTo>
                    <a:pt x="58312" y="18559"/>
                  </a:lnTo>
                  <a:cubicBezTo>
                    <a:pt x="58312" y="19576"/>
                    <a:pt x="58312" y="20591"/>
                    <a:pt x="58315" y="21607"/>
                  </a:cubicBezTo>
                  <a:cubicBezTo>
                    <a:pt x="58315" y="21679"/>
                    <a:pt x="58313" y="21751"/>
                    <a:pt x="58312" y="21823"/>
                  </a:cubicBezTo>
                  <a:cubicBezTo>
                    <a:pt x="58144" y="21790"/>
                    <a:pt x="57966" y="21776"/>
                    <a:pt x="57785" y="21776"/>
                  </a:cubicBezTo>
                  <a:cubicBezTo>
                    <a:pt x="57329" y="21776"/>
                    <a:pt x="56853" y="21863"/>
                    <a:pt x="56460" y="21938"/>
                  </a:cubicBezTo>
                  <a:cubicBezTo>
                    <a:pt x="56378" y="21954"/>
                    <a:pt x="56330" y="22038"/>
                    <a:pt x="56325" y="22115"/>
                  </a:cubicBezTo>
                  <a:cubicBezTo>
                    <a:pt x="56289" y="22796"/>
                    <a:pt x="56417" y="23469"/>
                    <a:pt x="56447" y="24148"/>
                  </a:cubicBezTo>
                  <a:cubicBezTo>
                    <a:pt x="51802" y="23993"/>
                    <a:pt x="47154" y="23954"/>
                    <a:pt x="42505" y="23954"/>
                  </a:cubicBezTo>
                  <a:cubicBezTo>
                    <a:pt x="38256" y="23954"/>
                    <a:pt x="34006" y="23986"/>
                    <a:pt x="29757" y="23990"/>
                  </a:cubicBezTo>
                  <a:cubicBezTo>
                    <a:pt x="24951" y="23995"/>
                    <a:pt x="20144" y="23997"/>
                    <a:pt x="15339" y="23998"/>
                  </a:cubicBezTo>
                  <a:lnTo>
                    <a:pt x="8138" y="23998"/>
                  </a:lnTo>
                  <a:cubicBezTo>
                    <a:pt x="6691" y="23998"/>
                    <a:pt x="5231" y="23958"/>
                    <a:pt x="3774" y="23958"/>
                  </a:cubicBezTo>
                  <a:cubicBezTo>
                    <a:pt x="2866" y="23958"/>
                    <a:pt x="1960" y="23974"/>
                    <a:pt x="1058" y="24025"/>
                  </a:cubicBezTo>
                  <a:cubicBezTo>
                    <a:pt x="2895" y="23186"/>
                    <a:pt x="4942" y="22812"/>
                    <a:pt x="6829" y="22109"/>
                  </a:cubicBezTo>
                  <a:cubicBezTo>
                    <a:pt x="9376" y="21157"/>
                    <a:pt x="11901" y="20143"/>
                    <a:pt x="14421" y="19117"/>
                  </a:cubicBezTo>
                  <a:cubicBezTo>
                    <a:pt x="17864" y="17712"/>
                    <a:pt x="21312" y="16323"/>
                    <a:pt x="24767" y="14948"/>
                  </a:cubicBezTo>
                  <a:cubicBezTo>
                    <a:pt x="24787" y="14947"/>
                    <a:pt x="24805" y="14947"/>
                    <a:pt x="24824" y="14943"/>
                  </a:cubicBezTo>
                  <a:cubicBezTo>
                    <a:pt x="24850" y="14940"/>
                    <a:pt x="24872" y="14925"/>
                    <a:pt x="24883" y="14901"/>
                  </a:cubicBezTo>
                  <a:cubicBezTo>
                    <a:pt x="25672" y="14586"/>
                    <a:pt x="26460" y="14269"/>
                    <a:pt x="27249" y="13953"/>
                  </a:cubicBezTo>
                  <a:cubicBezTo>
                    <a:pt x="27249" y="13954"/>
                    <a:pt x="27249" y="13956"/>
                    <a:pt x="27249" y="13956"/>
                  </a:cubicBezTo>
                  <a:cubicBezTo>
                    <a:pt x="27259" y="14015"/>
                    <a:pt x="27306" y="14041"/>
                    <a:pt x="27355" y="14041"/>
                  </a:cubicBezTo>
                  <a:cubicBezTo>
                    <a:pt x="27407" y="14041"/>
                    <a:pt x="27463" y="14010"/>
                    <a:pt x="27478" y="13956"/>
                  </a:cubicBezTo>
                  <a:cubicBezTo>
                    <a:pt x="27488" y="13921"/>
                    <a:pt x="27496" y="13885"/>
                    <a:pt x="27506" y="13849"/>
                  </a:cubicBezTo>
                  <a:cubicBezTo>
                    <a:pt x="28320" y="13523"/>
                    <a:pt x="29134" y="13198"/>
                    <a:pt x="29946" y="12871"/>
                  </a:cubicBezTo>
                  <a:cubicBezTo>
                    <a:pt x="30917" y="12483"/>
                    <a:pt x="31885" y="12091"/>
                    <a:pt x="32852" y="11694"/>
                  </a:cubicBezTo>
                  <a:cubicBezTo>
                    <a:pt x="32861" y="11749"/>
                    <a:pt x="32864" y="11807"/>
                    <a:pt x="32877" y="11858"/>
                  </a:cubicBezTo>
                  <a:cubicBezTo>
                    <a:pt x="32890" y="11913"/>
                    <a:pt x="32931" y="11937"/>
                    <a:pt x="32974" y="11937"/>
                  </a:cubicBezTo>
                  <a:cubicBezTo>
                    <a:pt x="33021" y="11937"/>
                    <a:pt x="33071" y="11908"/>
                    <a:pt x="33089" y="11858"/>
                  </a:cubicBezTo>
                  <a:cubicBezTo>
                    <a:pt x="33125" y="11761"/>
                    <a:pt x="33154" y="11662"/>
                    <a:pt x="33179" y="11561"/>
                  </a:cubicBezTo>
                  <a:cubicBezTo>
                    <a:pt x="37127" y="9952"/>
                    <a:pt x="41063" y="8311"/>
                    <a:pt x="44987" y="6641"/>
                  </a:cubicBezTo>
                  <a:cubicBezTo>
                    <a:pt x="47551" y="5555"/>
                    <a:pt x="50090" y="4379"/>
                    <a:pt x="52688" y="3373"/>
                  </a:cubicBezTo>
                  <a:cubicBezTo>
                    <a:pt x="54572" y="2645"/>
                    <a:pt x="56584" y="2074"/>
                    <a:pt x="58318" y="1019"/>
                  </a:cubicBezTo>
                  <a:close/>
                  <a:moveTo>
                    <a:pt x="58305" y="22214"/>
                  </a:moveTo>
                  <a:cubicBezTo>
                    <a:pt x="58297" y="22583"/>
                    <a:pt x="58289" y="22955"/>
                    <a:pt x="58320" y="23319"/>
                  </a:cubicBezTo>
                  <a:lnTo>
                    <a:pt x="58320" y="24021"/>
                  </a:lnTo>
                  <a:cubicBezTo>
                    <a:pt x="58318" y="24094"/>
                    <a:pt x="58346" y="24164"/>
                    <a:pt x="58399" y="24213"/>
                  </a:cubicBezTo>
                  <a:cubicBezTo>
                    <a:pt x="57807" y="24190"/>
                    <a:pt x="57216" y="24174"/>
                    <a:pt x="56625" y="24154"/>
                  </a:cubicBezTo>
                  <a:lnTo>
                    <a:pt x="56625" y="24153"/>
                  </a:lnTo>
                  <a:cubicBezTo>
                    <a:pt x="56832" y="23567"/>
                    <a:pt x="56650" y="22909"/>
                    <a:pt x="56680" y="22291"/>
                  </a:cubicBezTo>
                  <a:cubicBezTo>
                    <a:pt x="57016" y="22274"/>
                    <a:pt x="57351" y="22256"/>
                    <a:pt x="57687" y="22250"/>
                  </a:cubicBezTo>
                  <a:cubicBezTo>
                    <a:pt x="57908" y="22245"/>
                    <a:pt x="58108" y="22245"/>
                    <a:pt x="58305" y="22214"/>
                  </a:cubicBezTo>
                  <a:close/>
                  <a:moveTo>
                    <a:pt x="58605" y="1"/>
                  </a:moveTo>
                  <a:cubicBezTo>
                    <a:pt x="58463" y="1"/>
                    <a:pt x="58322" y="93"/>
                    <a:pt x="58322" y="275"/>
                  </a:cubicBezTo>
                  <a:lnTo>
                    <a:pt x="58322" y="550"/>
                  </a:lnTo>
                  <a:cubicBezTo>
                    <a:pt x="58289" y="534"/>
                    <a:pt x="58254" y="526"/>
                    <a:pt x="58218" y="526"/>
                  </a:cubicBezTo>
                  <a:cubicBezTo>
                    <a:pt x="58175" y="526"/>
                    <a:pt x="58132" y="538"/>
                    <a:pt x="58095" y="563"/>
                  </a:cubicBezTo>
                  <a:cubicBezTo>
                    <a:pt x="56315" y="1649"/>
                    <a:pt x="54239" y="2232"/>
                    <a:pt x="52303" y="2981"/>
                  </a:cubicBezTo>
                  <a:cubicBezTo>
                    <a:pt x="49867" y="3925"/>
                    <a:pt x="47485" y="5035"/>
                    <a:pt x="45079" y="6057"/>
                  </a:cubicBezTo>
                  <a:cubicBezTo>
                    <a:pt x="42250" y="7256"/>
                    <a:pt x="39416" y="8444"/>
                    <a:pt x="36576" y="9619"/>
                  </a:cubicBezTo>
                  <a:cubicBezTo>
                    <a:pt x="36251" y="8661"/>
                    <a:pt x="35864" y="7724"/>
                    <a:pt x="35500" y="6781"/>
                  </a:cubicBezTo>
                  <a:cubicBezTo>
                    <a:pt x="37013" y="6333"/>
                    <a:pt x="38438" y="5422"/>
                    <a:pt x="39883" y="4825"/>
                  </a:cubicBezTo>
                  <a:cubicBezTo>
                    <a:pt x="40685" y="4495"/>
                    <a:pt x="41499" y="4197"/>
                    <a:pt x="42301" y="3869"/>
                  </a:cubicBezTo>
                  <a:cubicBezTo>
                    <a:pt x="42736" y="3692"/>
                    <a:pt x="43212" y="3531"/>
                    <a:pt x="43622" y="3283"/>
                  </a:cubicBezTo>
                  <a:lnTo>
                    <a:pt x="43622" y="3283"/>
                  </a:lnTo>
                  <a:cubicBezTo>
                    <a:pt x="43404" y="3723"/>
                    <a:pt x="43253" y="4192"/>
                    <a:pt x="43174" y="4674"/>
                  </a:cubicBezTo>
                  <a:cubicBezTo>
                    <a:pt x="43169" y="4710"/>
                    <a:pt x="43199" y="4740"/>
                    <a:pt x="43229" y="4740"/>
                  </a:cubicBezTo>
                  <a:cubicBezTo>
                    <a:pt x="43243" y="4740"/>
                    <a:pt x="43258" y="4732"/>
                    <a:pt x="43268" y="4714"/>
                  </a:cubicBezTo>
                  <a:cubicBezTo>
                    <a:pt x="43620" y="4013"/>
                    <a:pt x="43988" y="3288"/>
                    <a:pt x="44434" y="2640"/>
                  </a:cubicBezTo>
                  <a:cubicBezTo>
                    <a:pt x="44522" y="2511"/>
                    <a:pt x="44399" y="2374"/>
                    <a:pt x="44271" y="2358"/>
                  </a:cubicBezTo>
                  <a:cubicBezTo>
                    <a:pt x="44089" y="2336"/>
                    <a:pt x="43906" y="2327"/>
                    <a:pt x="43724" y="2327"/>
                  </a:cubicBezTo>
                  <a:cubicBezTo>
                    <a:pt x="43398" y="2327"/>
                    <a:pt x="43073" y="2355"/>
                    <a:pt x="42744" y="2381"/>
                  </a:cubicBezTo>
                  <a:cubicBezTo>
                    <a:pt x="42295" y="2419"/>
                    <a:pt x="41844" y="2378"/>
                    <a:pt x="41397" y="2438"/>
                  </a:cubicBezTo>
                  <a:cubicBezTo>
                    <a:pt x="41342" y="2447"/>
                    <a:pt x="41343" y="2525"/>
                    <a:pt x="41383" y="2550"/>
                  </a:cubicBezTo>
                  <a:cubicBezTo>
                    <a:pt x="41690" y="2749"/>
                    <a:pt x="42059" y="2805"/>
                    <a:pt x="42447" y="2805"/>
                  </a:cubicBezTo>
                  <a:cubicBezTo>
                    <a:pt x="42724" y="2805"/>
                    <a:pt x="43011" y="2776"/>
                    <a:pt x="43292" y="2752"/>
                  </a:cubicBezTo>
                  <a:lnTo>
                    <a:pt x="43292" y="2752"/>
                  </a:lnTo>
                  <a:cubicBezTo>
                    <a:pt x="42797" y="2935"/>
                    <a:pt x="42313" y="3211"/>
                    <a:pt x="41837" y="3405"/>
                  </a:cubicBezTo>
                  <a:cubicBezTo>
                    <a:pt x="41037" y="3731"/>
                    <a:pt x="40228" y="4038"/>
                    <a:pt x="39432" y="4372"/>
                  </a:cubicBezTo>
                  <a:cubicBezTo>
                    <a:pt x="38079" y="4943"/>
                    <a:pt x="36604" y="5554"/>
                    <a:pt x="35323" y="6316"/>
                  </a:cubicBezTo>
                  <a:cubicBezTo>
                    <a:pt x="34977" y="5391"/>
                    <a:pt x="34665" y="4454"/>
                    <a:pt x="34470" y="3477"/>
                  </a:cubicBezTo>
                  <a:cubicBezTo>
                    <a:pt x="34447" y="3355"/>
                    <a:pt x="34335" y="3292"/>
                    <a:pt x="34222" y="3292"/>
                  </a:cubicBezTo>
                  <a:cubicBezTo>
                    <a:pt x="34177" y="3292"/>
                    <a:pt x="34132" y="3302"/>
                    <a:pt x="34093" y="3323"/>
                  </a:cubicBezTo>
                  <a:cubicBezTo>
                    <a:pt x="32921" y="3938"/>
                    <a:pt x="31707" y="4459"/>
                    <a:pt x="30489" y="4966"/>
                  </a:cubicBezTo>
                  <a:cubicBezTo>
                    <a:pt x="30489" y="4937"/>
                    <a:pt x="30490" y="4909"/>
                    <a:pt x="30490" y="4879"/>
                  </a:cubicBezTo>
                  <a:cubicBezTo>
                    <a:pt x="30489" y="4862"/>
                    <a:pt x="30472" y="4851"/>
                    <a:pt x="30456" y="4851"/>
                  </a:cubicBezTo>
                  <a:cubicBezTo>
                    <a:pt x="30445" y="4851"/>
                    <a:pt x="30434" y="4857"/>
                    <a:pt x="30431" y="4871"/>
                  </a:cubicBezTo>
                  <a:cubicBezTo>
                    <a:pt x="30423" y="4914"/>
                    <a:pt x="30413" y="4956"/>
                    <a:pt x="30405" y="5001"/>
                  </a:cubicBezTo>
                  <a:cubicBezTo>
                    <a:pt x="29316" y="5453"/>
                    <a:pt x="28220" y="5895"/>
                    <a:pt x="27147" y="6382"/>
                  </a:cubicBezTo>
                  <a:cubicBezTo>
                    <a:pt x="27106" y="6402"/>
                    <a:pt x="27065" y="6421"/>
                    <a:pt x="27024" y="6441"/>
                  </a:cubicBezTo>
                  <a:cubicBezTo>
                    <a:pt x="27024" y="6428"/>
                    <a:pt x="27026" y="6415"/>
                    <a:pt x="27026" y="6403"/>
                  </a:cubicBezTo>
                  <a:cubicBezTo>
                    <a:pt x="27028" y="6377"/>
                    <a:pt x="27005" y="6362"/>
                    <a:pt x="26983" y="6362"/>
                  </a:cubicBezTo>
                  <a:cubicBezTo>
                    <a:pt x="26965" y="6362"/>
                    <a:pt x="26948" y="6371"/>
                    <a:pt x="26944" y="6392"/>
                  </a:cubicBezTo>
                  <a:cubicBezTo>
                    <a:pt x="26939" y="6423"/>
                    <a:pt x="26934" y="6454"/>
                    <a:pt x="26927" y="6485"/>
                  </a:cubicBezTo>
                  <a:cubicBezTo>
                    <a:pt x="26402" y="6728"/>
                    <a:pt x="25882" y="6982"/>
                    <a:pt x="25366" y="7245"/>
                  </a:cubicBezTo>
                  <a:lnTo>
                    <a:pt x="25366" y="7214"/>
                  </a:lnTo>
                  <a:cubicBezTo>
                    <a:pt x="25364" y="7182"/>
                    <a:pt x="25343" y="7167"/>
                    <a:pt x="25321" y="7167"/>
                  </a:cubicBezTo>
                  <a:cubicBezTo>
                    <a:pt x="25298" y="7167"/>
                    <a:pt x="25275" y="7183"/>
                    <a:pt x="25270" y="7214"/>
                  </a:cubicBezTo>
                  <a:cubicBezTo>
                    <a:pt x="25267" y="7242"/>
                    <a:pt x="25262" y="7269"/>
                    <a:pt x="25259" y="7299"/>
                  </a:cubicBezTo>
                  <a:cubicBezTo>
                    <a:pt x="24704" y="7579"/>
                    <a:pt x="24152" y="7863"/>
                    <a:pt x="23597" y="8141"/>
                  </a:cubicBezTo>
                  <a:cubicBezTo>
                    <a:pt x="23597" y="8118"/>
                    <a:pt x="23599" y="8093"/>
                    <a:pt x="23599" y="8070"/>
                  </a:cubicBezTo>
                  <a:cubicBezTo>
                    <a:pt x="23599" y="8043"/>
                    <a:pt x="23576" y="8028"/>
                    <a:pt x="23554" y="8028"/>
                  </a:cubicBezTo>
                  <a:cubicBezTo>
                    <a:pt x="23536" y="8028"/>
                    <a:pt x="23520" y="8038"/>
                    <a:pt x="23515" y="8058"/>
                  </a:cubicBezTo>
                  <a:cubicBezTo>
                    <a:pt x="23504" y="8108"/>
                    <a:pt x="23496" y="8150"/>
                    <a:pt x="23486" y="8196"/>
                  </a:cubicBezTo>
                  <a:cubicBezTo>
                    <a:pt x="23099" y="8388"/>
                    <a:pt x="22710" y="8578"/>
                    <a:pt x="22318" y="8757"/>
                  </a:cubicBezTo>
                  <a:cubicBezTo>
                    <a:pt x="22307" y="8739"/>
                    <a:pt x="22288" y="8730"/>
                    <a:pt x="22270" y="8730"/>
                  </a:cubicBezTo>
                  <a:cubicBezTo>
                    <a:pt x="22247" y="8730"/>
                    <a:pt x="22224" y="8744"/>
                    <a:pt x="22216" y="8770"/>
                  </a:cubicBezTo>
                  <a:cubicBezTo>
                    <a:pt x="22213" y="8782"/>
                    <a:pt x="22211" y="8795"/>
                    <a:pt x="22208" y="8808"/>
                  </a:cubicBezTo>
                  <a:cubicBezTo>
                    <a:pt x="21827" y="8980"/>
                    <a:pt x="21445" y="9148"/>
                    <a:pt x="21056" y="9300"/>
                  </a:cubicBezTo>
                  <a:cubicBezTo>
                    <a:pt x="21047" y="9294"/>
                    <a:pt x="21037" y="9292"/>
                    <a:pt x="21027" y="9292"/>
                  </a:cubicBezTo>
                  <a:cubicBezTo>
                    <a:pt x="21007" y="9292"/>
                    <a:pt x="20987" y="9303"/>
                    <a:pt x="20977" y="9323"/>
                  </a:cubicBezTo>
                  <a:cubicBezTo>
                    <a:pt x="20977" y="9327"/>
                    <a:pt x="20976" y="9330"/>
                    <a:pt x="20974" y="9333"/>
                  </a:cubicBezTo>
                  <a:cubicBezTo>
                    <a:pt x="20551" y="9497"/>
                    <a:pt x="20121" y="9651"/>
                    <a:pt x="19682" y="9784"/>
                  </a:cubicBezTo>
                  <a:cubicBezTo>
                    <a:pt x="19562" y="9819"/>
                    <a:pt x="19457" y="9961"/>
                    <a:pt x="19508" y="10089"/>
                  </a:cubicBezTo>
                  <a:cubicBezTo>
                    <a:pt x="19723" y="10632"/>
                    <a:pt x="19951" y="11167"/>
                    <a:pt x="20179" y="11703"/>
                  </a:cubicBezTo>
                  <a:cubicBezTo>
                    <a:pt x="19998" y="11644"/>
                    <a:pt x="19818" y="11582"/>
                    <a:pt x="19634" y="11528"/>
                  </a:cubicBezTo>
                  <a:cubicBezTo>
                    <a:pt x="19629" y="11527"/>
                    <a:pt x="19624" y="11526"/>
                    <a:pt x="19620" y="11526"/>
                  </a:cubicBezTo>
                  <a:cubicBezTo>
                    <a:pt x="19572" y="11526"/>
                    <a:pt x="19547" y="11598"/>
                    <a:pt x="19593" y="11623"/>
                  </a:cubicBezTo>
                  <a:cubicBezTo>
                    <a:pt x="19824" y="11748"/>
                    <a:pt x="20060" y="11868"/>
                    <a:pt x="20297" y="11982"/>
                  </a:cubicBezTo>
                  <a:cubicBezTo>
                    <a:pt x="20807" y="13182"/>
                    <a:pt x="21307" y="14382"/>
                    <a:pt x="21657" y="15645"/>
                  </a:cubicBezTo>
                  <a:cubicBezTo>
                    <a:pt x="19083" y="16679"/>
                    <a:pt x="16511" y="17717"/>
                    <a:pt x="13942" y="18762"/>
                  </a:cubicBezTo>
                  <a:cubicBezTo>
                    <a:pt x="11422" y="19789"/>
                    <a:pt x="8892" y="20793"/>
                    <a:pt x="6343" y="21743"/>
                  </a:cubicBezTo>
                  <a:cubicBezTo>
                    <a:pt x="4322" y="22497"/>
                    <a:pt x="2054" y="22798"/>
                    <a:pt x="208" y="23966"/>
                  </a:cubicBezTo>
                  <a:cubicBezTo>
                    <a:pt x="0" y="24098"/>
                    <a:pt x="135" y="24358"/>
                    <a:pt x="323" y="24358"/>
                  </a:cubicBezTo>
                  <a:cubicBezTo>
                    <a:pt x="339" y="24358"/>
                    <a:pt x="354" y="24356"/>
                    <a:pt x="370" y="24353"/>
                  </a:cubicBezTo>
                  <a:cubicBezTo>
                    <a:pt x="395" y="24428"/>
                    <a:pt x="462" y="24492"/>
                    <a:pt x="571" y="24500"/>
                  </a:cubicBezTo>
                  <a:cubicBezTo>
                    <a:pt x="1578" y="24573"/>
                    <a:pt x="2592" y="24593"/>
                    <a:pt x="3607" y="24593"/>
                  </a:cubicBezTo>
                  <a:cubicBezTo>
                    <a:pt x="4994" y="24593"/>
                    <a:pt x="6383" y="24555"/>
                    <a:pt x="7761" y="24555"/>
                  </a:cubicBezTo>
                  <a:lnTo>
                    <a:pt x="14962" y="24555"/>
                  </a:lnTo>
                  <a:cubicBezTo>
                    <a:pt x="19893" y="24555"/>
                    <a:pt x="24826" y="24556"/>
                    <a:pt x="29759" y="24563"/>
                  </a:cubicBezTo>
                  <a:cubicBezTo>
                    <a:pt x="34110" y="24566"/>
                    <a:pt x="38463" y="24601"/>
                    <a:pt x="42816" y="24601"/>
                  </a:cubicBezTo>
                  <a:cubicBezTo>
                    <a:pt x="48039" y="24601"/>
                    <a:pt x="53261" y="24551"/>
                    <a:pt x="58479" y="24336"/>
                  </a:cubicBezTo>
                  <a:cubicBezTo>
                    <a:pt x="58507" y="24336"/>
                    <a:pt x="58530" y="24315"/>
                    <a:pt x="58533" y="24287"/>
                  </a:cubicBezTo>
                  <a:cubicBezTo>
                    <a:pt x="58533" y="24290"/>
                    <a:pt x="58535" y="24294"/>
                    <a:pt x="58537" y="24297"/>
                  </a:cubicBezTo>
                  <a:cubicBezTo>
                    <a:pt x="58546" y="24331"/>
                    <a:pt x="58576" y="24347"/>
                    <a:pt x="58605" y="24347"/>
                  </a:cubicBezTo>
                  <a:cubicBezTo>
                    <a:pt x="58634" y="24347"/>
                    <a:pt x="58664" y="24331"/>
                    <a:pt x="58674" y="24297"/>
                  </a:cubicBezTo>
                  <a:cubicBezTo>
                    <a:pt x="58674" y="24294"/>
                    <a:pt x="58676" y="24290"/>
                    <a:pt x="58678" y="24287"/>
                  </a:cubicBezTo>
                  <a:cubicBezTo>
                    <a:pt x="58791" y="24259"/>
                    <a:pt x="58889" y="24176"/>
                    <a:pt x="58889" y="24023"/>
                  </a:cubicBezTo>
                  <a:lnTo>
                    <a:pt x="58889" y="23319"/>
                  </a:lnTo>
                  <a:cubicBezTo>
                    <a:pt x="58937" y="22753"/>
                    <a:pt x="58891" y="22168"/>
                    <a:pt x="58893" y="21608"/>
                  </a:cubicBezTo>
                  <a:cubicBezTo>
                    <a:pt x="58897" y="20593"/>
                    <a:pt x="58896" y="19578"/>
                    <a:pt x="58896" y="18562"/>
                  </a:cubicBezTo>
                  <a:lnTo>
                    <a:pt x="58896" y="12466"/>
                  </a:lnTo>
                  <a:cubicBezTo>
                    <a:pt x="58894" y="8401"/>
                    <a:pt x="58893" y="4338"/>
                    <a:pt x="58889" y="275"/>
                  </a:cubicBezTo>
                  <a:cubicBezTo>
                    <a:pt x="58889" y="93"/>
                    <a:pt x="58747" y="1"/>
                    <a:pt x="586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4345900" y="4054475"/>
              <a:ext cx="1476350" cy="57000"/>
            </a:xfrm>
            <a:custGeom>
              <a:avLst/>
              <a:gdLst/>
              <a:ahLst/>
              <a:cxnLst/>
              <a:rect l="l" t="t" r="r" b="b"/>
              <a:pathLst>
                <a:path w="59054" h="2280" extrusionOk="0">
                  <a:moveTo>
                    <a:pt x="58831" y="0"/>
                  </a:moveTo>
                  <a:cubicBezTo>
                    <a:pt x="58818" y="0"/>
                    <a:pt x="58804" y="9"/>
                    <a:pt x="58803" y="26"/>
                  </a:cubicBezTo>
                  <a:cubicBezTo>
                    <a:pt x="58795" y="108"/>
                    <a:pt x="58699" y="231"/>
                    <a:pt x="58673" y="318"/>
                  </a:cubicBezTo>
                  <a:cubicBezTo>
                    <a:pt x="58619" y="505"/>
                    <a:pt x="58624" y="712"/>
                    <a:pt x="58612" y="904"/>
                  </a:cubicBezTo>
                  <a:cubicBezTo>
                    <a:pt x="53729" y="793"/>
                    <a:pt x="48843" y="765"/>
                    <a:pt x="43956" y="765"/>
                  </a:cubicBezTo>
                  <a:cubicBezTo>
                    <a:pt x="39326" y="765"/>
                    <a:pt x="34696" y="790"/>
                    <a:pt x="30069" y="791"/>
                  </a:cubicBezTo>
                  <a:cubicBezTo>
                    <a:pt x="25243" y="791"/>
                    <a:pt x="20417" y="789"/>
                    <a:pt x="15592" y="789"/>
                  </a:cubicBezTo>
                  <a:cubicBezTo>
                    <a:pt x="12544" y="788"/>
                    <a:pt x="9490" y="745"/>
                    <a:pt x="6438" y="745"/>
                  </a:cubicBezTo>
                  <a:cubicBezTo>
                    <a:pt x="4556" y="745"/>
                    <a:pt x="2675" y="762"/>
                    <a:pt x="796" y="814"/>
                  </a:cubicBezTo>
                  <a:cubicBezTo>
                    <a:pt x="804" y="600"/>
                    <a:pt x="806" y="385"/>
                    <a:pt x="745" y="189"/>
                  </a:cubicBezTo>
                  <a:cubicBezTo>
                    <a:pt x="730" y="137"/>
                    <a:pt x="685" y="107"/>
                    <a:pt x="638" y="107"/>
                  </a:cubicBezTo>
                  <a:cubicBezTo>
                    <a:pt x="611" y="107"/>
                    <a:pt x="583" y="118"/>
                    <a:pt x="561" y="139"/>
                  </a:cubicBezTo>
                  <a:cubicBezTo>
                    <a:pt x="0" y="679"/>
                    <a:pt x="315" y="1609"/>
                    <a:pt x="483" y="2234"/>
                  </a:cubicBezTo>
                  <a:cubicBezTo>
                    <a:pt x="491" y="2264"/>
                    <a:pt x="517" y="2279"/>
                    <a:pt x="544" y="2279"/>
                  </a:cubicBezTo>
                  <a:cubicBezTo>
                    <a:pt x="570" y="2279"/>
                    <a:pt x="596" y="2264"/>
                    <a:pt x="604" y="2234"/>
                  </a:cubicBezTo>
                  <a:cubicBezTo>
                    <a:pt x="691" y="1883"/>
                    <a:pt x="789" y="1585"/>
                    <a:pt x="783" y="1217"/>
                  </a:cubicBezTo>
                  <a:cubicBezTo>
                    <a:pt x="783" y="1194"/>
                    <a:pt x="784" y="1168"/>
                    <a:pt x="784" y="1145"/>
                  </a:cubicBezTo>
                  <a:cubicBezTo>
                    <a:pt x="2640" y="1196"/>
                    <a:pt x="4498" y="1212"/>
                    <a:pt x="6357" y="1212"/>
                  </a:cubicBezTo>
                  <a:cubicBezTo>
                    <a:pt x="9309" y="1212"/>
                    <a:pt x="12262" y="1172"/>
                    <a:pt x="15210" y="1171"/>
                  </a:cubicBezTo>
                  <a:cubicBezTo>
                    <a:pt x="18623" y="1170"/>
                    <a:pt x="22035" y="1169"/>
                    <a:pt x="25447" y="1169"/>
                  </a:cubicBezTo>
                  <a:cubicBezTo>
                    <a:pt x="26860" y="1169"/>
                    <a:pt x="28273" y="1169"/>
                    <a:pt x="29687" y="1170"/>
                  </a:cubicBezTo>
                  <a:cubicBezTo>
                    <a:pt x="34396" y="1170"/>
                    <a:pt x="39108" y="1195"/>
                    <a:pt x="43819" y="1195"/>
                  </a:cubicBezTo>
                  <a:cubicBezTo>
                    <a:pt x="48751" y="1195"/>
                    <a:pt x="53682" y="1167"/>
                    <a:pt x="58609" y="1055"/>
                  </a:cubicBezTo>
                  <a:lnTo>
                    <a:pt x="58609" y="1055"/>
                  </a:lnTo>
                  <a:cubicBezTo>
                    <a:pt x="58594" y="1453"/>
                    <a:pt x="58654" y="1852"/>
                    <a:pt x="58785" y="2231"/>
                  </a:cubicBezTo>
                  <a:cubicBezTo>
                    <a:pt x="58792" y="2253"/>
                    <a:pt x="58812" y="2264"/>
                    <a:pt x="58831" y="2264"/>
                  </a:cubicBezTo>
                  <a:cubicBezTo>
                    <a:pt x="58851" y="2264"/>
                    <a:pt x="58870" y="2253"/>
                    <a:pt x="58877" y="2231"/>
                  </a:cubicBezTo>
                  <a:cubicBezTo>
                    <a:pt x="59021" y="1814"/>
                    <a:pt x="59054" y="1452"/>
                    <a:pt x="59052" y="1010"/>
                  </a:cubicBezTo>
                  <a:cubicBezTo>
                    <a:pt x="59054" y="804"/>
                    <a:pt x="59037" y="597"/>
                    <a:pt x="59005" y="392"/>
                  </a:cubicBezTo>
                  <a:cubicBezTo>
                    <a:pt x="58983" y="266"/>
                    <a:pt x="58870" y="141"/>
                    <a:pt x="58859" y="26"/>
                  </a:cubicBezTo>
                  <a:cubicBezTo>
                    <a:pt x="58857" y="9"/>
                    <a:pt x="58844" y="0"/>
                    <a:pt x="58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4237100" y="3996975"/>
              <a:ext cx="66750" cy="85450"/>
            </a:xfrm>
            <a:custGeom>
              <a:avLst/>
              <a:gdLst/>
              <a:ahLst/>
              <a:cxnLst/>
              <a:rect l="l" t="t" r="r" b="b"/>
              <a:pathLst>
                <a:path w="2670" h="3418" extrusionOk="0">
                  <a:moveTo>
                    <a:pt x="1096" y="965"/>
                  </a:moveTo>
                  <a:cubicBezTo>
                    <a:pt x="1157" y="1147"/>
                    <a:pt x="1212" y="1330"/>
                    <a:pt x="1268" y="1514"/>
                  </a:cubicBezTo>
                  <a:cubicBezTo>
                    <a:pt x="1215" y="1512"/>
                    <a:pt x="1162" y="1511"/>
                    <a:pt x="1108" y="1511"/>
                  </a:cubicBezTo>
                  <a:cubicBezTo>
                    <a:pt x="1039" y="1511"/>
                    <a:pt x="970" y="1513"/>
                    <a:pt x="901" y="1517"/>
                  </a:cubicBezTo>
                  <a:lnTo>
                    <a:pt x="899" y="1517"/>
                  </a:lnTo>
                  <a:cubicBezTo>
                    <a:pt x="971" y="1326"/>
                    <a:pt x="1037" y="1135"/>
                    <a:pt x="1096" y="965"/>
                  </a:cubicBezTo>
                  <a:close/>
                  <a:moveTo>
                    <a:pt x="1076" y="1"/>
                  </a:moveTo>
                  <a:cubicBezTo>
                    <a:pt x="984" y="1"/>
                    <a:pt x="895" y="55"/>
                    <a:pt x="858" y="169"/>
                  </a:cubicBezTo>
                  <a:cubicBezTo>
                    <a:pt x="702" y="650"/>
                    <a:pt x="569" y="1137"/>
                    <a:pt x="414" y="1617"/>
                  </a:cubicBezTo>
                  <a:cubicBezTo>
                    <a:pt x="271" y="1667"/>
                    <a:pt x="133" y="1731"/>
                    <a:pt x="17" y="1829"/>
                  </a:cubicBezTo>
                  <a:cubicBezTo>
                    <a:pt x="0" y="1846"/>
                    <a:pt x="8" y="1873"/>
                    <a:pt x="30" y="1880"/>
                  </a:cubicBezTo>
                  <a:cubicBezTo>
                    <a:pt x="122" y="1903"/>
                    <a:pt x="215" y="1919"/>
                    <a:pt x="309" y="1928"/>
                  </a:cubicBezTo>
                  <a:cubicBezTo>
                    <a:pt x="261" y="2072"/>
                    <a:pt x="213" y="2215"/>
                    <a:pt x="164" y="2357"/>
                  </a:cubicBezTo>
                  <a:cubicBezTo>
                    <a:pt x="123" y="2477"/>
                    <a:pt x="123" y="2692"/>
                    <a:pt x="13" y="2779"/>
                  </a:cubicBezTo>
                  <a:cubicBezTo>
                    <a:pt x="0" y="2792"/>
                    <a:pt x="0" y="2813"/>
                    <a:pt x="13" y="2828"/>
                  </a:cubicBezTo>
                  <a:cubicBezTo>
                    <a:pt x="43" y="2857"/>
                    <a:pt x="74" y="2871"/>
                    <a:pt x="107" y="2871"/>
                  </a:cubicBezTo>
                  <a:cubicBezTo>
                    <a:pt x="290" y="2871"/>
                    <a:pt x="522" y="2447"/>
                    <a:pt x="733" y="1942"/>
                  </a:cubicBezTo>
                  <a:cubicBezTo>
                    <a:pt x="930" y="1936"/>
                    <a:pt x="1127" y="1921"/>
                    <a:pt x="1322" y="1921"/>
                  </a:cubicBezTo>
                  <a:cubicBezTo>
                    <a:pt x="1347" y="1921"/>
                    <a:pt x="1372" y="1918"/>
                    <a:pt x="1396" y="1916"/>
                  </a:cubicBezTo>
                  <a:cubicBezTo>
                    <a:pt x="1396" y="1919"/>
                    <a:pt x="1398" y="1921"/>
                    <a:pt x="1399" y="1923"/>
                  </a:cubicBezTo>
                  <a:cubicBezTo>
                    <a:pt x="1541" y="2407"/>
                    <a:pt x="1608" y="2984"/>
                    <a:pt x="1942" y="3374"/>
                  </a:cubicBezTo>
                  <a:cubicBezTo>
                    <a:pt x="1968" y="3405"/>
                    <a:pt x="1998" y="3417"/>
                    <a:pt x="2028" y="3417"/>
                  </a:cubicBezTo>
                  <a:cubicBezTo>
                    <a:pt x="2096" y="3417"/>
                    <a:pt x="2162" y="3350"/>
                    <a:pt x="2172" y="3279"/>
                  </a:cubicBezTo>
                  <a:cubicBezTo>
                    <a:pt x="2231" y="2823"/>
                    <a:pt x="2023" y="2331"/>
                    <a:pt x="1885" y="1888"/>
                  </a:cubicBezTo>
                  <a:cubicBezTo>
                    <a:pt x="2131" y="1865"/>
                    <a:pt x="2379" y="1837"/>
                    <a:pt x="2622" y="1803"/>
                  </a:cubicBezTo>
                  <a:cubicBezTo>
                    <a:pt x="2669" y="1796"/>
                    <a:pt x="2669" y="1716"/>
                    <a:pt x="2622" y="1708"/>
                  </a:cubicBezTo>
                  <a:cubicBezTo>
                    <a:pt x="2376" y="1670"/>
                    <a:pt x="2085" y="1613"/>
                    <a:pt x="1787" y="1570"/>
                  </a:cubicBezTo>
                  <a:cubicBezTo>
                    <a:pt x="1644" y="1097"/>
                    <a:pt x="1491" y="628"/>
                    <a:pt x="1313" y="169"/>
                  </a:cubicBezTo>
                  <a:cubicBezTo>
                    <a:pt x="1270" y="60"/>
                    <a:pt x="117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5867625" y="3968150"/>
              <a:ext cx="50275" cy="70025"/>
            </a:xfrm>
            <a:custGeom>
              <a:avLst/>
              <a:gdLst/>
              <a:ahLst/>
              <a:cxnLst/>
              <a:rect l="l" t="t" r="r" b="b"/>
              <a:pathLst>
                <a:path w="2011" h="2801" extrusionOk="0">
                  <a:moveTo>
                    <a:pt x="235" y="1"/>
                  </a:moveTo>
                  <a:cubicBezTo>
                    <a:pt x="115" y="1"/>
                    <a:pt x="1" y="122"/>
                    <a:pt x="9" y="241"/>
                  </a:cubicBezTo>
                  <a:cubicBezTo>
                    <a:pt x="55" y="950"/>
                    <a:pt x="1" y="1673"/>
                    <a:pt x="109" y="2375"/>
                  </a:cubicBezTo>
                  <a:cubicBezTo>
                    <a:pt x="119" y="2444"/>
                    <a:pt x="184" y="2479"/>
                    <a:pt x="249" y="2479"/>
                  </a:cubicBezTo>
                  <a:cubicBezTo>
                    <a:pt x="314" y="2479"/>
                    <a:pt x="377" y="2444"/>
                    <a:pt x="386" y="2375"/>
                  </a:cubicBezTo>
                  <a:cubicBezTo>
                    <a:pt x="480" y="1773"/>
                    <a:pt x="455" y="1158"/>
                    <a:pt x="475" y="549"/>
                  </a:cubicBezTo>
                  <a:lnTo>
                    <a:pt x="475" y="549"/>
                  </a:lnTo>
                  <a:cubicBezTo>
                    <a:pt x="650" y="604"/>
                    <a:pt x="818" y="677"/>
                    <a:pt x="959" y="797"/>
                  </a:cubicBezTo>
                  <a:cubicBezTo>
                    <a:pt x="1274" y="1064"/>
                    <a:pt x="831" y="1268"/>
                    <a:pt x="601" y="1366"/>
                  </a:cubicBezTo>
                  <a:cubicBezTo>
                    <a:pt x="356" y="1472"/>
                    <a:pt x="510" y="1813"/>
                    <a:pt x="738" y="1813"/>
                  </a:cubicBezTo>
                  <a:cubicBezTo>
                    <a:pt x="754" y="1813"/>
                    <a:pt x="771" y="1811"/>
                    <a:pt x="788" y="1808"/>
                  </a:cubicBezTo>
                  <a:cubicBezTo>
                    <a:pt x="871" y="1790"/>
                    <a:pt x="988" y="1773"/>
                    <a:pt x="1098" y="1773"/>
                  </a:cubicBezTo>
                  <a:cubicBezTo>
                    <a:pt x="1317" y="1773"/>
                    <a:pt x="1509" y="1841"/>
                    <a:pt x="1354" y="2111"/>
                  </a:cubicBezTo>
                  <a:cubicBezTo>
                    <a:pt x="1182" y="2413"/>
                    <a:pt x="731" y="2351"/>
                    <a:pt x="439" y="2367"/>
                  </a:cubicBezTo>
                  <a:cubicBezTo>
                    <a:pt x="388" y="2367"/>
                    <a:pt x="357" y="2421"/>
                    <a:pt x="381" y="2465"/>
                  </a:cubicBezTo>
                  <a:cubicBezTo>
                    <a:pt x="521" y="2701"/>
                    <a:pt x="736" y="2801"/>
                    <a:pt x="961" y="2801"/>
                  </a:cubicBezTo>
                  <a:cubicBezTo>
                    <a:pt x="1318" y="2801"/>
                    <a:pt x="1698" y="2550"/>
                    <a:pt x="1835" y="2198"/>
                  </a:cubicBezTo>
                  <a:cubicBezTo>
                    <a:pt x="2010" y="1740"/>
                    <a:pt x="1785" y="1488"/>
                    <a:pt x="1452" y="1378"/>
                  </a:cubicBezTo>
                  <a:cubicBezTo>
                    <a:pt x="1598" y="1206"/>
                    <a:pt x="1667" y="992"/>
                    <a:pt x="1544" y="730"/>
                  </a:cubicBezTo>
                  <a:cubicBezTo>
                    <a:pt x="1323" y="254"/>
                    <a:pt x="737" y="39"/>
                    <a:pt x="248" y="1"/>
                  </a:cubicBezTo>
                  <a:cubicBezTo>
                    <a:pt x="244" y="1"/>
                    <a:pt x="239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5861100" y="3316850"/>
              <a:ext cx="52475" cy="58625"/>
            </a:xfrm>
            <a:custGeom>
              <a:avLst/>
              <a:gdLst/>
              <a:ahLst/>
              <a:cxnLst/>
              <a:rect l="l" t="t" r="r" b="b"/>
              <a:pathLst>
                <a:path w="2099" h="2345" extrusionOk="0">
                  <a:moveTo>
                    <a:pt x="834" y="1"/>
                  </a:moveTo>
                  <a:cubicBezTo>
                    <a:pt x="377" y="1"/>
                    <a:pt x="31" y="722"/>
                    <a:pt x="16" y="1152"/>
                  </a:cubicBezTo>
                  <a:cubicBezTo>
                    <a:pt x="1" y="1549"/>
                    <a:pt x="168" y="1910"/>
                    <a:pt x="495" y="2139"/>
                  </a:cubicBezTo>
                  <a:cubicBezTo>
                    <a:pt x="699" y="2283"/>
                    <a:pt x="927" y="2345"/>
                    <a:pt x="1158" y="2345"/>
                  </a:cubicBezTo>
                  <a:cubicBezTo>
                    <a:pt x="1473" y="2345"/>
                    <a:pt x="1792" y="2229"/>
                    <a:pt x="2056" y="2048"/>
                  </a:cubicBezTo>
                  <a:cubicBezTo>
                    <a:pt x="2099" y="2020"/>
                    <a:pt x="2079" y="1966"/>
                    <a:pt x="2033" y="1959"/>
                  </a:cubicBezTo>
                  <a:cubicBezTo>
                    <a:pt x="1471" y="1885"/>
                    <a:pt x="493" y="1957"/>
                    <a:pt x="409" y="1195"/>
                  </a:cubicBezTo>
                  <a:cubicBezTo>
                    <a:pt x="362" y="765"/>
                    <a:pt x="666" y="242"/>
                    <a:pt x="1133" y="242"/>
                  </a:cubicBezTo>
                  <a:cubicBezTo>
                    <a:pt x="1147" y="242"/>
                    <a:pt x="1161" y="242"/>
                    <a:pt x="1175" y="243"/>
                  </a:cubicBezTo>
                  <a:cubicBezTo>
                    <a:pt x="1216" y="243"/>
                    <a:pt x="1236" y="194"/>
                    <a:pt x="1208" y="164"/>
                  </a:cubicBezTo>
                  <a:cubicBezTo>
                    <a:pt x="1078" y="49"/>
                    <a:pt x="952" y="1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5059925" y="4139850"/>
              <a:ext cx="77525" cy="52525"/>
            </a:xfrm>
            <a:custGeom>
              <a:avLst/>
              <a:gdLst/>
              <a:ahLst/>
              <a:cxnLst/>
              <a:rect l="l" t="t" r="r" b="b"/>
              <a:pathLst>
                <a:path w="3101" h="2101" extrusionOk="0">
                  <a:moveTo>
                    <a:pt x="1572" y="299"/>
                  </a:moveTo>
                  <a:cubicBezTo>
                    <a:pt x="1551" y="319"/>
                    <a:pt x="1536" y="345"/>
                    <a:pt x="1526" y="374"/>
                  </a:cubicBezTo>
                  <a:lnTo>
                    <a:pt x="1520" y="371"/>
                  </a:lnTo>
                  <a:cubicBezTo>
                    <a:pt x="1513" y="399"/>
                    <a:pt x="1510" y="427"/>
                    <a:pt x="1505" y="453"/>
                  </a:cubicBezTo>
                  <a:cubicBezTo>
                    <a:pt x="1422" y="992"/>
                    <a:pt x="953" y="1414"/>
                    <a:pt x="422" y="1414"/>
                  </a:cubicBezTo>
                  <a:cubicBezTo>
                    <a:pt x="405" y="1414"/>
                    <a:pt x="388" y="1414"/>
                    <a:pt x="371" y="1413"/>
                  </a:cubicBezTo>
                  <a:lnTo>
                    <a:pt x="371" y="1411"/>
                  </a:lnTo>
                  <a:cubicBezTo>
                    <a:pt x="466" y="1035"/>
                    <a:pt x="795" y="748"/>
                    <a:pt x="1106" y="537"/>
                  </a:cubicBezTo>
                  <a:cubicBezTo>
                    <a:pt x="1252" y="438"/>
                    <a:pt x="1408" y="360"/>
                    <a:pt x="1572" y="299"/>
                  </a:cubicBezTo>
                  <a:close/>
                  <a:moveTo>
                    <a:pt x="1677" y="1"/>
                  </a:moveTo>
                  <a:cubicBezTo>
                    <a:pt x="1464" y="1"/>
                    <a:pt x="1214" y="117"/>
                    <a:pt x="1054" y="197"/>
                  </a:cubicBezTo>
                  <a:cubicBezTo>
                    <a:pt x="527" y="461"/>
                    <a:pt x="48" y="958"/>
                    <a:pt x="1" y="1565"/>
                  </a:cubicBezTo>
                  <a:cubicBezTo>
                    <a:pt x="1" y="1644"/>
                    <a:pt x="53" y="1711"/>
                    <a:pt x="127" y="1731"/>
                  </a:cubicBezTo>
                  <a:cubicBezTo>
                    <a:pt x="231" y="1753"/>
                    <a:pt x="331" y="1763"/>
                    <a:pt x="428" y="1763"/>
                  </a:cubicBezTo>
                  <a:cubicBezTo>
                    <a:pt x="869" y="1763"/>
                    <a:pt x="1238" y="1549"/>
                    <a:pt x="1503" y="1222"/>
                  </a:cubicBezTo>
                  <a:cubicBezTo>
                    <a:pt x="1556" y="1473"/>
                    <a:pt x="1672" y="1705"/>
                    <a:pt x="1843" y="1897"/>
                  </a:cubicBezTo>
                  <a:cubicBezTo>
                    <a:pt x="1972" y="2043"/>
                    <a:pt x="2121" y="2101"/>
                    <a:pt x="2274" y="2101"/>
                  </a:cubicBezTo>
                  <a:cubicBezTo>
                    <a:pt x="2560" y="2101"/>
                    <a:pt x="2859" y="1899"/>
                    <a:pt x="3067" y="1696"/>
                  </a:cubicBezTo>
                  <a:cubicBezTo>
                    <a:pt x="3100" y="1663"/>
                    <a:pt x="3069" y="1608"/>
                    <a:pt x="3030" y="1608"/>
                  </a:cubicBezTo>
                  <a:cubicBezTo>
                    <a:pt x="3021" y="1608"/>
                    <a:pt x="3013" y="1611"/>
                    <a:pt x="3004" y="1616"/>
                  </a:cubicBezTo>
                  <a:cubicBezTo>
                    <a:pt x="2881" y="1694"/>
                    <a:pt x="2769" y="1728"/>
                    <a:pt x="2667" y="1728"/>
                  </a:cubicBezTo>
                  <a:cubicBezTo>
                    <a:pt x="2160" y="1728"/>
                    <a:pt x="1915" y="880"/>
                    <a:pt x="1882" y="422"/>
                  </a:cubicBezTo>
                  <a:cubicBezTo>
                    <a:pt x="1876" y="325"/>
                    <a:pt x="1820" y="271"/>
                    <a:pt x="1753" y="251"/>
                  </a:cubicBezTo>
                  <a:cubicBezTo>
                    <a:pt x="1775" y="248"/>
                    <a:pt x="1797" y="246"/>
                    <a:pt x="1819" y="246"/>
                  </a:cubicBezTo>
                  <a:cubicBezTo>
                    <a:pt x="1867" y="246"/>
                    <a:pt x="1914" y="255"/>
                    <a:pt x="1959" y="273"/>
                  </a:cubicBezTo>
                  <a:cubicBezTo>
                    <a:pt x="1967" y="276"/>
                    <a:pt x="1974" y="278"/>
                    <a:pt x="1981" y="278"/>
                  </a:cubicBezTo>
                  <a:cubicBezTo>
                    <a:pt x="2014" y="278"/>
                    <a:pt x="2041" y="242"/>
                    <a:pt x="2023" y="209"/>
                  </a:cubicBezTo>
                  <a:cubicBezTo>
                    <a:pt x="1950" y="54"/>
                    <a:pt x="1822" y="1"/>
                    <a:pt x="16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5937150" y="3384000"/>
              <a:ext cx="60175" cy="589050"/>
            </a:xfrm>
            <a:custGeom>
              <a:avLst/>
              <a:gdLst/>
              <a:ahLst/>
              <a:cxnLst/>
              <a:rect l="l" t="t" r="r" b="b"/>
              <a:pathLst>
                <a:path w="2407" h="23562" extrusionOk="0">
                  <a:moveTo>
                    <a:pt x="890" y="0"/>
                  </a:moveTo>
                  <a:cubicBezTo>
                    <a:pt x="676" y="0"/>
                    <a:pt x="461" y="25"/>
                    <a:pt x="245" y="90"/>
                  </a:cubicBezTo>
                  <a:cubicBezTo>
                    <a:pt x="63" y="144"/>
                    <a:pt x="63" y="403"/>
                    <a:pt x="245" y="459"/>
                  </a:cubicBezTo>
                  <a:cubicBezTo>
                    <a:pt x="425" y="512"/>
                    <a:pt x="612" y="539"/>
                    <a:pt x="801" y="544"/>
                  </a:cubicBezTo>
                  <a:cubicBezTo>
                    <a:pt x="569" y="4325"/>
                    <a:pt x="678" y="8131"/>
                    <a:pt x="678" y="11921"/>
                  </a:cubicBezTo>
                  <a:cubicBezTo>
                    <a:pt x="678" y="13863"/>
                    <a:pt x="676" y="15805"/>
                    <a:pt x="683" y="17747"/>
                  </a:cubicBezTo>
                  <a:cubicBezTo>
                    <a:pt x="689" y="19457"/>
                    <a:pt x="520" y="21312"/>
                    <a:pt x="766" y="23025"/>
                  </a:cubicBezTo>
                  <a:cubicBezTo>
                    <a:pt x="499" y="23025"/>
                    <a:pt x="220" y="23036"/>
                    <a:pt x="13" y="23203"/>
                  </a:cubicBezTo>
                  <a:cubicBezTo>
                    <a:pt x="0" y="23217"/>
                    <a:pt x="0" y="23238"/>
                    <a:pt x="13" y="23251"/>
                  </a:cubicBezTo>
                  <a:cubicBezTo>
                    <a:pt x="243" y="23438"/>
                    <a:pt x="545" y="23420"/>
                    <a:pt x="832" y="23427"/>
                  </a:cubicBezTo>
                  <a:cubicBezTo>
                    <a:pt x="838" y="23459"/>
                    <a:pt x="842" y="23494"/>
                    <a:pt x="848" y="23527"/>
                  </a:cubicBezTo>
                  <a:cubicBezTo>
                    <a:pt x="852" y="23550"/>
                    <a:pt x="873" y="23561"/>
                    <a:pt x="894" y="23561"/>
                  </a:cubicBezTo>
                  <a:cubicBezTo>
                    <a:pt x="916" y="23561"/>
                    <a:pt x="937" y="23550"/>
                    <a:pt x="942" y="23527"/>
                  </a:cubicBezTo>
                  <a:cubicBezTo>
                    <a:pt x="948" y="23492"/>
                    <a:pt x="952" y="23458"/>
                    <a:pt x="958" y="23423"/>
                  </a:cubicBezTo>
                  <a:cubicBezTo>
                    <a:pt x="1396" y="23420"/>
                    <a:pt x="1788" y="23343"/>
                    <a:pt x="2228" y="23287"/>
                  </a:cubicBezTo>
                  <a:cubicBezTo>
                    <a:pt x="2310" y="23287"/>
                    <a:pt x="2310" y="23164"/>
                    <a:pt x="2228" y="23164"/>
                  </a:cubicBezTo>
                  <a:cubicBezTo>
                    <a:pt x="1831" y="23114"/>
                    <a:pt x="1472" y="23021"/>
                    <a:pt x="1073" y="23021"/>
                  </a:cubicBezTo>
                  <a:cubicBezTo>
                    <a:pt x="1057" y="23021"/>
                    <a:pt x="1040" y="23021"/>
                    <a:pt x="1024" y="23021"/>
                  </a:cubicBezTo>
                  <a:cubicBezTo>
                    <a:pt x="1250" y="21424"/>
                    <a:pt x="1099" y="19703"/>
                    <a:pt x="1106" y="18108"/>
                  </a:cubicBezTo>
                  <a:cubicBezTo>
                    <a:pt x="1112" y="16045"/>
                    <a:pt x="1111" y="13981"/>
                    <a:pt x="1111" y="11917"/>
                  </a:cubicBezTo>
                  <a:cubicBezTo>
                    <a:pt x="1111" y="8128"/>
                    <a:pt x="1219" y="4322"/>
                    <a:pt x="988" y="541"/>
                  </a:cubicBezTo>
                  <a:cubicBezTo>
                    <a:pt x="1439" y="526"/>
                    <a:pt x="1890" y="411"/>
                    <a:pt x="2341" y="336"/>
                  </a:cubicBezTo>
                  <a:cubicBezTo>
                    <a:pt x="2407" y="329"/>
                    <a:pt x="2407" y="220"/>
                    <a:pt x="2343" y="208"/>
                  </a:cubicBezTo>
                  <a:cubicBezTo>
                    <a:pt x="1858" y="128"/>
                    <a:pt x="1376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6005600" y="3570025"/>
              <a:ext cx="72600" cy="117400"/>
            </a:xfrm>
            <a:custGeom>
              <a:avLst/>
              <a:gdLst/>
              <a:ahLst/>
              <a:cxnLst/>
              <a:rect l="l" t="t" r="r" b="b"/>
              <a:pathLst>
                <a:path w="2904" h="4696" extrusionOk="0">
                  <a:moveTo>
                    <a:pt x="1078" y="490"/>
                  </a:moveTo>
                  <a:lnTo>
                    <a:pt x="1078" y="490"/>
                  </a:lnTo>
                  <a:cubicBezTo>
                    <a:pt x="1148" y="1263"/>
                    <a:pt x="966" y="1983"/>
                    <a:pt x="717" y="2690"/>
                  </a:cubicBezTo>
                  <a:cubicBezTo>
                    <a:pt x="707" y="2572"/>
                    <a:pt x="699" y="2452"/>
                    <a:pt x="694" y="2334"/>
                  </a:cubicBezTo>
                  <a:cubicBezTo>
                    <a:pt x="669" y="1812"/>
                    <a:pt x="686" y="941"/>
                    <a:pt x="1078" y="490"/>
                  </a:cubicBezTo>
                  <a:close/>
                  <a:moveTo>
                    <a:pt x="1203" y="0"/>
                  </a:moveTo>
                  <a:cubicBezTo>
                    <a:pt x="1174" y="0"/>
                    <a:pt x="1145" y="7"/>
                    <a:pt x="1120" y="21"/>
                  </a:cubicBezTo>
                  <a:cubicBezTo>
                    <a:pt x="123" y="595"/>
                    <a:pt x="281" y="2400"/>
                    <a:pt x="474" y="3335"/>
                  </a:cubicBezTo>
                  <a:cubicBezTo>
                    <a:pt x="474" y="3336"/>
                    <a:pt x="474" y="3338"/>
                    <a:pt x="474" y="3340"/>
                  </a:cubicBezTo>
                  <a:cubicBezTo>
                    <a:pt x="310" y="3766"/>
                    <a:pt x="143" y="4193"/>
                    <a:pt x="12" y="4629"/>
                  </a:cubicBezTo>
                  <a:cubicBezTo>
                    <a:pt x="1" y="4663"/>
                    <a:pt x="34" y="4696"/>
                    <a:pt x="65" y="4696"/>
                  </a:cubicBezTo>
                  <a:cubicBezTo>
                    <a:pt x="78" y="4696"/>
                    <a:pt x="89" y="4691"/>
                    <a:pt x="99" y="4680"/>
                  </a:cubicBezTo>
                  <a:cubicBezTo>
                    <a:pt x="305" y="4416"/>
                    <a:pt x="487" y="4135"/>
                    <a:pt x="643" y="3840"/>
                  </a:cubicBezTo>
                  <a:cubicBezTo>
                    <a:pt x="796" y="4175"/>
                    <a:pt x="1035" y="4498"/>
                    <a:pt x="1353" y="4573"/>
                  </a:cubicBezTo>
                  <a:cubicBezTo>
                    <a:pt x="1418" y="4588"/>
                    <a:pt x="1478" y="4596"/>
                    <a:pt x="1533" y="4596"/>
                  </a:cubicBezTo>
                  <a:cubicBezTo>
                    <a:pt x="1916" y="4596"/>
                    <a:pt x="2076" y="4252"/>
                    <a:pt x="2180" y="3887"/>
                  </a:cubicBezTo>
                  <a:cubicBezTo>
                    <a:pt x="2206" y="3896"/>
                    <a:pt x="2231" y="3899"/>
                    <a:pt x="2256" y="3899"/>
                  </a:cubicBezTo>
                  <a:cubicBezTo>
                    <a:pt x="2433" y="3899"/>
                    <a:pt x="2604" y="3714"/>
                    <a:pt x="2858" y="3558"/>
                  </a:cubicBezTo>
                  <a:cubicBezTo>
                    <a:pt x="2904" y="3530"/>
                    <a:pt x="2902" y="3445"/>
                    <a:pt x="2841" y="3435"/>
                  </a:cubicBezTo>
                  <a:cubicBezTo>
                    <a:pt x="2806" y="3429"/>
                    <a:pt x="2770" y="3427"/>
                    <a:pt x="2733" y="3427"/>
                  </a:cubicBezTo>
                  <a:cubicBezTo>
                    <a:pt x="2644" y="3427"/>
                    <a:pt x="2553" y="3439"/>
                    <a:pt x="2468" y="3439"/>
                  </a:cubicBezTo>
                  <a:cubicBezTo>
                    <a:pt x="2368" y="3439"/>
                    <a:pt x="2278" y="3422"/>
                    <a:pt x="2211" y="3351"/>
                  </a:cubicBezTo>
                  <a:cubicBezTo>
                    <a:pt x="2171" y="3307"/>
                    <a:pt x="2120" y="3287"/>
                    <a:pt x="2071" y="3287"/>
                  </a:cubicBezTo>
                  <a:cubicBezTo>
                    <a:pt x="1962" y="3287"/>
                    <a:pt x="1855" y="3379"/>
                    <a:pt x="1850" y="3500"/>
                  </a:cubicBezTo>
                  <a:cubicBezTo>
                    <a:pt x="1836" y="3973"/>
                    <a:pt x="1701" y="4148"/>
                    <a:pt x="1533" y="4148"/>
                  </a:cubicBezTo>
                  <a:cubicBezTo>
                    <a:pt x="1287" y="4148"/>
                    <a:pt x="969" y="3774"/>
                    <a:pt x="850" y="3415"/>
                  </a:cubicBezTo>
                  <a:cubicBezTo>
                    <a:pt x="1316" y="2373"/>
                    <a:pt x="1540" y="1159"/>
                    <a:pt x="1367" y="121"/>
                  </a:cubicBezTo>
                  <a:cubicBezTo>
                    <a:pt x="1354" y="43"/>
                    <a:pt x="127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5268050" y="3321100"/>
              <a:ext cx="58850" cy="82425"/>
            </a:xfrm>
            <a:custGeom>
              <a:avLst/>
              <a:gdLst/>
              <a:ahLst/>
              <a:cxnLst/>
              <a:rect l="l" t="t" r="r" b="b"/>
              <a:pathLst>
                <a:path w="2354" h="3297" extrusionOk="0">
                  <a:moveTo>
                    <a:pt x="1035" y="0"/>
                  </a:moveTo>
                  <a:cubicBezTo>
                    <a:pt x="817" y="0"/>
                    <a:pt x="599" y="5"/>
                    <a:pt x="381" y="5"/>
                  </a:cubicBezTo>
                  <a:cubicBezTo>
                    <a:pt x="346" y="5"/>
                    <a:pt x="311" y="4"/>
                    <a:pt x="276" y="4"/>
                  </a:cubicBezTo>
                  <a:cubicBezTo>
                    <a:pt x="158" y="4"/>
                    <a:pt x="63" y="99"/>
                    <a:pt x="63" y="217"/>
                  </a:cubicBezTo>
                  <a:cubicBezTo>
                    <a:pt x="38" y="811"/>
                    <a:pt x="58" y="1404"/>
                    <a:pt x="83" y="1997"/>
                  </a:cubicBezTo>
                  <a:cubicBezTo>
                    <a:pt x="98" y="2360"/>
                    <a:pt x="1" y="3023"/>
                    <a:pt x="303" y="3288"/>
                  </a:cubicBezTo>
                  <a:cubicBezTo>
                    <a:pt x="309" y="3294"/>
                    <a:pt x="317" y="3297"/>
                    <a:pt x="325" y="3297"/>
                  </a:cubicBezTo>
                  <a:cubicBezTo>
                    <a:pt x="333" y="3297"/>
                    <a:pt x="341" y="3294"/>
                    <a:pt x="347" y="3288"/>
                  </a:cubicBezTo>
                  <a:cubicBezTo>
                    <a:pt x="614" y="3046"/>
                    <a:pt x="513" y="2521"/>
                    <a:pt x="503" y="2197"/>
                  </a:cubicBezTo>
                  <a:cubicBezTo>
                    <a:pt x="501" y="2109"/>
                    <a:pt x="499" y="2020"/>
                    <a:pt x="498" y="1933"/>
                  </a:cubicBezTo>
                  <a:lnTo>
                    <a:pt x="498" y="1933"/>
                  </a:lnTo>
                  <a:cubicBezTo>
                    <a:pt x="564" y="1946"/>
                    <a:pt x="635" y="1951"/>
                    <a:pt x="707" y="1951"/>
                  </a:cubicBezTo>
                  <a:cubicBezTo>
                    <a:pt x="977" y="1951"/>
                    <a:pt x="1271" y="1877"/>
                    <a:pt x="1484" y="1845"/>
                  </a:cubicBezTo>
                  <a:cubicBezTo>
                    <a:pt x="1538" y="1837"/>
                    <a:pt x="1535" y="1763"/>
                    <a:pt x="1497" y="1740"/>
                  </a:cubicBezTo>
                  <a:cubicBezTo>
                    <a:pt x="1305" y="1612"/>
                    <a:pt x="1003" y="1512"/>
                    <a:pt x="722" y="1512"/>
                  </a:cubicBezTo>
                  <a:cubicBezTo>
                    <a:pt x="642" y="1512"/>
                    <a:pt x="563" y="1520"/>
                    <a:pt x="490" y="1538"/>
                  </a:cubicBezTo>
                  <a:cubicBezTo>
                    <a:pt x="483" y="1171"/>
                    <a:pt x="480" y="805"/>
                    <a:pt x="488" y="437"/>
                  </a:cubicBezTo>
                  <a:lnTo>
                    <a:pt x="488" y="437"/>
                  </a:lnTo>
                  <a:cubicBezTo>
                    <a:pt x="707" y="444"/>
                    <a:pt x="926" y="456"/>
                    <a:pt x="1144" y="456"/>
                  </a:cubicBezTo>
                  <a:cubicBezTo>
                    <a:pt x="1546" y="456"/>
                    <a:pt x="1940" y="415"/>
                    <a:pt x="2307" y="222"/>
                  </a:cubicBezTo>
                  <a:cubicBezTo>
                    <a:pt x="2353" y="195"/>
                    <a:pt x="2345" y="127"/>
                    <a:pt x="2292" y="111"/>
                  </a:cubicBezTo>
                  <a:cubicBezTo>
                    <a:pt x="1880" y="16"/>
                    <a:pt x="1458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4265150" y="4346100"/>
              <a:ext cx="727450" cy="649800"/>
            </a:xfrm>
            <a:custGeom>
              <a:avLst/>
              <a:gdLst/>
              <a:ahLst/>
              <a:cxnLst/>
              <a:rect l="l" t="t" r="r" b="b"/>
              <a:pathLst>
                <a:path w="29098" h="25992" extrusionOk="0">
                  <a:moveTo>
                    <a:pt x="9278" y="2410"/>
                  </a:moveTo>
                  <a:cubicBezTo>
                    <a:pt x="9374" y="2464"/>
                    <a:pt x="9469" y="2516"/>
                    <a:pt x="9564" y="2572"/>
                  </a:cubicBezTo>
                  <a:lnTo>
                    <a:pt x="9564" y="2574"/>
                  </a:lnTo>
                  <a:cubicBezTo>
                    <a:pt x="9856" y="2748"/>
                    <a:pt x="10097" y="3048"/>
                    <a:pt x="10425" y="3127"/>
                  </a:cubicBezTo>
                  <a:cubicBezTo>
                    <a:pt x="10212" y="3333"/>
                    <a:pt x="9982" y="3629"/>
                    <a:pt x="9748" y="3973"/>
                  </a:cubicBezTo>
                  <a:cubicBezTo>
                    <a:pt x="9849" y="3681"/>
                    <a:pt x="9651" y="3333"/>
                    <a:pt x="9556" y="3054"/>
                  </a:cubicBezTo>
                  <a:cubicBezTo>
                    <a:pt x="9479" y="2833"/>
                    <a:pt x="9387" y="2618"/>
                    <a:pt x="9278" y="2410"/>
                  </a:cubicBezTo>
                  <a:close/>
                  <a:moveTo>
                    <a:pt x="3960" y="3146"/>
                  </a:moveTo>
                  <a:cubicBezTo>
                    <a:pt x="4106" y="3428"/>
                    <a:pt x="4244" y="3717"/>
                    <a:pt x="4365" y="4009"/>
                  </a:cubicBezTo>
                  <a:cubicBezTo>
                    <a:pt x="4400" y="4091"/>
                    <a:pt x="4434" y="4180"/>
                    <a:pt x="4469" y="4267"/>
                  </a:cubicBezTo>
                  <a:cubicBezTo>
                    <a:pt x="4188" y="4062"/>
                    <a:pt x="3877" y="3857"/>
                    <a:pt x="3596" y="3778"/>
                  </a:cubicBezTo>
                  <a:cubicBezTo>
                    <a:pt x="3713" y="3566"/>
                    <a:pt x="3837" y="3356"/>
                    <a:pt x="3960" y="3146"/>
                  </a:cubicBezTo>
                  <a:close/>
                  <a:moveTo>
                    <a:pt x="7840" y="1583"/>
                  </a:moveTo>
                  <a:lnTo>
                    <a:pt x="7956" y="1657"/>
                  </a:lnTo>
                  <a:cubicBezTo>
                    <a:pt x="8317" y="1888"/>
                    <a:pt x="8696" y="2088"/>
                    <a:pt x="9070" y="2295"/>
                  </a:cubicBezTo>
                  <a:cubicBezTo>
                    <a:pt x="9147" y="2618"/>
                    <a:pt x="9228" y="2938"/>
                    <a:pt x="9321" y="3258"/>
                  </a:cubicBezTo>
                  <a:cubicBezTo>
                    <a:pt x="9398" y="3527"/>
                    <a:pt x="9420" y="3855"/>
                    <a:pt x="9664" y="4022"/>
                  </a:cubicBezTo>
                  <a:cubicBezTo>
                    <a:pt x="9671" y="4027"/>
                    <a:pt x="9680" y="4030"/>
                    <a:pt x="9688" y="4030"/>
                  </a:cubicBezTo>
                  <a:cubicBezTo>
                    <a:pt x="9698" y="4030"/>
                    <a:pt x="9708" y="4026"/>
                    <a:pt x="9716" y="4019"/>
                  </a:cubicBezTo>
                  <a:lnTo>
                    <a:pt x="9716" y="4019"/>
                  </a:lnTo>
                  <a:cubicBezTo>
                    <a:pt x="9493" y="4350"/>
                    <a:pt x="9267" y="4724"/>
                    <a:pt x="9049" y="5111"/>
                  </a:cubicBezTo>
                  <a:cubicBezTo>
                    <a:pt x="9057" y="5087"/>
                    <a:pt x="9059" y="5062"/>
                    <a:pt x="9052" y="5038"/>
                  </a:cubicBezTo>
                  <a:cubicBezTo>
                    <a:pt x="8868" y="4336"/>
                    <a:pt x="8635" y="3632"/>
                    <a:pt x="8425" y="2936"/>
                  </a:cubicBezTo>
                  <a:cubicBezTo>
                    <a:pt x="8283" y="2467"/>
                    <a:pt x="8120" y="1983"/>
                    <a:pt x="7840" y="1583"/>
                  </a:cubicBezTo>
                  <a:close/>
                  <a:moveTo>
                    <a:pt x="4543" y="2218"/>
                  </a:moveTo>
                  <a:cubicBezTo>
                    <a:pt x="4923" y="3241"/>
                    <a:pt x="5328" y="4344"/>
                    <a:pt x="5901" y="5289"/>
                  </a:cubicBezTo>
                  <a:cubicBezTo>
                    <a:pt x="5633" y="5108"/>
                    <a:pt x="5368" y="4931"/>
                    <a:pt x="5102" y="4749"/>
                  </a:cubicBezTo>
                  <a:cubicBezTo>
                    <a:pt x="5081" y="4736"/>
                    <a:pt x="5058" y="4716"/>
                    <a:pt x="5035" y="4700"/>
                  </a:cubicBezTo>
                  <a:cubicBezTo>
                    <a:pt x="4953" y="4298"/>
                    <a:pt x="4739" y="3899"/>
                    <a:pt x="4574" y="3545"/>
                  </a:cubicBezTo>
                  <a:cubicBezTo>
                    <a:pt x="4488" y="3361"/>
                    <a:pt x="4344" y="3030"/>
                    <a:pt x="4142" y="2839"/>
                  </a:cubicBezTo>
                  <a:cubicBezTo>
                    <a:pt x="4272" y="2630"/>
                    <a:pt x="4410" y="2424"/>
                    <a:pt x="4543" y="2218"/>
                  </a:cubicBezTo>
                  <a:close/>
                  <a:moveTo>
                    <a:pt x="5122" y="1348"/>
                  </a:moveTo>
                  <a:cubicBezTo>
                    <a:pt x="5589" y="2333"/>
                    <a:pt x="6048" y="3282"/>
                    <a:pt x="6409" y="4316"/>
                  </a:cubicBezTo>
                  <a:cubicBezTo>
                    <a:pt x="6591" y="4841"/>
                    <a:pt x="6752" y="5477"/>
                    <a:pt x="7010" y="6037"/>
                  </a:cubicBezTo>
                  <a:cubicBezTo>
                    <a:pt x="6778" y="5881"/>
                    <a:pt x="6549" y="5725"/>
                    <a:pt x="6317" y="5569"/>
                  </a:cubicBezTo>
                  <a:cubicBezTo>
                    <a:pt x="6196" y="4920"/>
                    <a:pt x="5788" y="4337"/>
                    <a:pt x="5489" y="3756"/>
                  </a:cubicBezTo>
                  <a:cubicBezTo>
                    <a:pt x="5199" y="3192"/>
                    <a:pt x="5074" y="2520"/>
                    <a:pt x="4667" y="2026"/>
                  </a:cubicBezTo>
                  <a:cubicBezTo>
                    <a:pt x="4817" y="1798"/>
                    <a:pt x="4967" y="1573"/>
                    <a:pt x="5122" y="1348"/>
                  </a:cubicBezTo>
                  <a:close/>
                  <a:moveTo>
                    <a:pt x="5923" y="435"/>
                  </a:moveTo>
                  <a:cubicBezTo>
                    <a:pt x="5954" y="435"/>
                    <a:pt x="5986" y="443"/>
                    <a:pt x="6016" y="459"/>
                  </a:cubicBezTo>
                  <a:cubicBezTo>
                    <a:pt x="6509" y="732"/>
                    <a:pt x="6985" y="1035"/>
                    <a:pt x="7461" y="1340"/>
                  </a:cubicBezTo>
                  <a:cubicBezTo>
                    <a:pt x="7738" y="1965"/>
                    <a:pt x="7983" y="2584"/>
                    <a:pt x="8168" y="3245"/>
                  </a:cubicBezTo>
                  <a:cubicBezTo>
                    <a:pt x="8343" y="3870"/>
                    <a:pt x="8471" y="4580"/>
                    <a:pt x="8819" y="5136"/>
                  </a:cubicBezTo>
                  <a:cubicBezTo>
                    <a:pt x="8845" y="5178"/>
                    <a:pt x="8884" y="5197"/>
                    <a:pt x="8923" y="5197"/>
                  </a:cubicBezTo>
                  <a:cubicBezTo>
                    <a:pt x="8963" y="5197"/>
                    <a:pt x="9002" y="5178"/>
                    <a:pt x="9027" y="5148"/>
                  </a:cubicBezTo>
                  <a:lnTo>
                    <a:pt x="9027" y="5148"/>
                  </a:lnTo>
                  <a:cubicBezTo>
                    <a:pt x="8813" y="5528"/>
                    <a:pt x="8606" y="5919"/>
                    <a:pt x="8421" y="6286"/>
                  </a:cubicBezTo>
                  <a:cubicBezTo>
                    <a:pt x="8258" y="5241"/>
                    <a:pt x="7653" y="4162"/>
                    <a:pt x="7282" y="3189"/>
                  </a:cubicBezTo>
                  <a:cubicBezTo>
                    <a:pt x="6949" y="2308"/>
                    <a:pt x="6836" y="1178"/>
                    <a:pt x="6093" y="527"/>
                  </a:cubicBezTo>
                  <a:cubicBezTo>
                    <a:pt x="6087" y="520"/>
                    <a:pt x="6080" y="518"/>
                    <a:pt x="6073" y="518"/>
                  </a:cubicBezTo>
                  <a:cubicBezTo>
                    <a:pt x="6055" y="518"/>
                    <a:pt x="6039" y="535"/>
                    <a:pt x="6044" y="556"/>
                  </a:cubicBezTo>
                  <a:cubicBezTo>
                    <a:pt x="6336" y="1552"/>
                    <a:pt x="6685" y="2572"/>
                    <a:pt x="7046" y="3547"/>
                  </a:cubicBezTo>
                  <a:cubicBezTo>
                    <a:pt x="7400" y="4500"/>
                    <a:pt x="7656" y="5705"/>
                    <a:pt x="8311" y="6507"/>
                  </a:cubicBezTo>
                  <a:cubicBezTo>
                    <a:pt x="8258" y="6611"/>
                    <a:pt x="8207" y="6713"/>
                    <a:pt x="8161" y="6811"/>
                  </a:cubicBezTo>
                  <a:cubicBezTo>
                    <a:pt x="7969" y="6680"/>
                    <a:pt x="7776" y="6552"/>
                    <a:pt x="7584" y="6422"/>
                  </a:cubicBezTo>
                  <a:cubicBezTo>
                    <a:pt x="7318" y="5500"/>
                    <a:pt x="6847" y="4577"/>
                    <a:pt x="6531" y="3684"/>
                  </a:cubicBezTo>
                  <a:cubicBezTo>
                    <a:pt x="6227" y="2831"/>
                    <a:pt x="5868" y="1881"/>
                    <a:pt x="5177" y="1268"/>
                  </a:cubicBezTo>
                  <a:cubicBezTo>
                    <a:pt x="5350" y="1019"/>
                    <a:pt x="5527" y="771"/>
                    <a:pt x="5707" y="527"/>
                  </a:cubicBezTo>
                  <a:cubicBezTo>
                    <a:pt x="5781" y="470"/>
                    <a:pt x="5854" y="435"/>
                    <a:pt x="5923" y="435"/>
                  </a:cubicBezTo>
                  <a:close/>
                  <a:moveTo>
                    <a:pt x="27840" y="10915"/>
                  </a:moveTo>
                  <a:cubicBezTo>
                    <a:pt x="28206" y="11096"/>
                    <a:pt x="28545" y="11284"/>
                    <a:pt x="28534" y="11366"/>
                  </a:cubicBezTo>
                  <a:cubicBezTo>
                    <a:pt x="28519" y="11468"/>
                    <a:pt x="28542" y="11552"/>
                    <a:pt x="28619" y="11616"/>
                  </a:cubicBezTo>
                  <a:cubicBezTo>
                    <a:pt x="28511" y="11809"/>
                    <a:pt x="28406" y="12005"/>
                    <a:pt x="28299" y="12200"/>
                  </a:cubicBezTo>
                  <a:lnTo>
                    <a:pt x="28299" y="12201"/>
                  </a:lnTo>
                  <a:cubicBezTo>
                    <a:pt x="28196" y="11757"/>
                    <a:pt x="28030" y="11319"/>
                    <a:pt x="27840" y="10915"/>
                  </a:cubicBezTo>
                  <a:close/>
                  <a:moveTo>
                    <a:pt x="22318" y="11854"/>
                  </a:moveTo>
                  <a:cubicBezTo>
                    <a:pt x="22394" y="12095"/>
                    <a:pt x="22533" y="12331"/>
                    <a:pt x="22628" y="12554"/>
                  </a:cubicBezTo>
                  <a:cubicBezTo>
                    <a:pt x="22686" y="12693"/>
                    <a:pt x="22738" y="12862"/>
                    <a:pt x="22804" y="13023"/>
                  </a:cubicBezTo>
                  <a:cubicBezTo>
                    <a:pt x="22512" y="12831"/>
                    <a:pt x="22210" y="12652"/>
                    <a:pt x="21895" y="12543"/>
                  </a:cubicBezTo>
                  <a:cubicBezTo>
                    <a:pt x="22043" y="12306"/>
                    <a:pt x="22184" y="12078"/>
                    <a:pt x="22318" y="11854"/>
                  </a:cubicBezTo>
                  <a:close/>
                  <a:moveTo>
                    <a:pt x="26532" y="10330"/>
                  </a:moveTo>
                  <a:cubicBezTo>
                    <a:pt x="26682" y="10390"/>
                    <a:pt x="26831" y="10454"/>
                    <a:pt x="26979" y="10520"/>
                  </a:cubicBezTo>
                  <a:cubicBezTo>
                    <a:pt x="27046" y="10549"/>
                    <a:pt x="27318" y="10668"/>
                    <a:pt x="27613" y="10807"/>
                  </a:cubicBezTo>
                  <a:cubicBezTo>
                    <a:pt x="27643" y="11409"/>
                    <a:pt x="27825" y="12032"/>
                    <a:pt x="28084" y="12593"/>
                  </a:cubicBezTo>
                  <a:cubicBezTo>
                    <a:pt x="27960" y="12821"/>
                    <a:pt x="27835" y="13048"/>
                    <a:pt x="27710" y="13274"/>
                  </a:cubicBezTo>
                  <a:lnTo>
                    <a:pt x="27710" y="13276"/>
                  </a:lnTo>
                  <a:cubicBezTo>
                    <a:pt x="27623" y="12902"/>
                    <a:pt x="27490" y="12531"/>
                    <a:pt x="27387" y="12187"/>
                  </a:cubicBezTo>
                  <a:cubicBezTo>
                    <a:pt x="27192" y="11535"/>
                    <a:pt x="26943" y="10876"/>
                    <a:pt x="26532" y="10330"/>
                  </a:cubicBezTo>
                  <a:close/>
                  <a:moveTo>
                    <a:pt x="23009" y="10641"/>
                  </a:moveTo>
                  <a:cubicBezTo>
                    <a:pt x="23207" y="11283"/>
                    <a:pt x="23442" y="11913"/>
                    <a:pt x="23650" y="12549"/>
                  </a:cubicBezTo>
                  <a:cubicBezTo>
                    <a:pt x="23781" y="12946"/>
                    <a:pt x="23893" y="13374"/>
                    <a:pt x="24042" y="13783"/>
                  </a:cubicBezTo>
                  <a:cubicBezTo>
                    <a:pt x="23885" y="13696"/>
                    <a:pt x="23726" y="13610"/>
                    <a:pt x="23570" y="13519"/>
                  </a:cubicBezTo>
                  <a:cubicBezTo>
                    <a:pt x="23468" y="13460"/>
                    <a:pt x="23365" y="13394"/>
                    <a:pt x="23263" y="13327"/>
                  </a:cubicBezTo>
                  <a:cubicBezTo>
                    <a:pt x="23232" y="13017"/>
                    <a:pt x="23042" y="12702"/>
                    <a:pt x="22923" y="12428"/>
                  </a:cubicBezTo>
                  <a:cubicBezTo>
                    <a:pt x="22815" y="12175"/>
                    <a:pt x="22699" y="11791"/>
                    <a:pt x="22454" y="11621"/>
                  </a:cubicBezTo>
                  <a:cubicBezTo>
                    <a:pt x="22661" y="11271"/>
                    <a:pt x="22843" y="10948"/>
                    <a:pt x="23009" y="10641"/>
                  </a:cubicBezTo>
                  <a:close/>
                  <a:moveTo>
                    <a:pt x="23660" y="9365"/>
                  </a:moveTo>
                  <a:cubicBezTo>
                    <a:pt x="24008" y="10269"/>
                    <a:pt x="24395" y="11151"/>
                    <a:pt x="24690" y="12078"/>
                  </a:cubicBezTo>
                  <a:cubicBezTo>
                    <a:pt x="24926" y="12823"/>
                    <a:pt x="25059" y="13781"/>
                    <a:pt x="25445" y="14513"/>
                  </a:cubicBezTo>
                  <a:cubicBezTo>
                    <a:pt x="25307" y="14449"/>
                    <a:pt x="25187" y="14395"/>
                    <a:pt x="25105" y="14352"/>
                  </a:cubicBezTo>
                  <a:cubicBezTo>
                    <a:pt x="24912" y="14252"/>
                    <a:pt x="24720" y="14150"/>
                    <a:pt x="24528" y="14048"/>
                  </a:cubicBezTo>
                  <a:cubicBezTo>
                    <a:pt x="24382" y="13509"/>
                    <a:pt x="24144" y="12981"/>
                    <a:pt x="23959" y="12464"/>
                  </a:cubicBezTo>
                  <a:cubicBezTo>
                    <a:pt x="23711" y="11776"/>
                    <a:pt x="23466" y="11084"/>
                    <a:pt x="23119" y="10441"/>
                  </a:cubicBezTo>
                  <a:cubicBezTo>
                    <a:pt x="23133" y="10412"/>
                    <a:pt x="23152" y="10381"/>
                    <a:pt x="23166" y="10353"/>
                  </a:cubicBezTo>
                  <a:cubicBezTo>
                    <a:pt x="23283" y="10131"/>
                    <a:pt x="23386" y="9905"/>
                    <a:pt x="23476" y="9672"/>
                  </a:cubicBezTo>
                  <a:cubicBezTo>
                    <a:pt x="23481" y="9669"/>
                    <a:pt x="23488" y="9672"/>
                    <a:pt x="23491" y="9665"/>
                  </a:cubicBezTo>
                  <a:cubicBezTo>
                    <a:pt x="23527" y="9619"/>
                    <a:pt x="23591" y="9495"/>
                    <a:pt x="23660" y="9365"/>
                  </a:cubicBezTo>
                  <a:close/>
                  <a:moveTo>
                    <a:pt x="25389" y="9831"/>
                  </a:moveTo>
                  <a:lnTo>
                    <a:pt x="25389" y="9831"/>
                  </a:lnTo>
                  <a:cubicBezTo>
                    <a:pt x="25725" y="9990"/>
                    <a:pt x="26068" y="10133"/>
                    <a:pt x="26411" y="10277"/>
                  </a:cubicBezTo>
                  <a:cubicBezTo>
                    <a:pt x="26400" y="10290"/>
                    <a:pt x="26395" y="10308"/>
                    <a:pt x="26398" y="10325"/>
                  </a:cubicBezTo>
                  <a:cubicBezTo>
                    <a:pt x="26596" y="10983"/>
                    <a:pt x="26851" y="11622"/>
                    <a:pt x="27054" y="12278"/>
                  </a:cubicBezTo>
                  <a:cubicBezTo>
                    <a:pt x="27200" y="12748"/>
                    <a:pt x="27271" y="13286"/>
                    <a:pt x="27444" y="13763"/>
                  </a:cubicBezTo>
                  <a:cubicBezTo>
                    <a:pt x="27307" y="14012"/>
                    <a:pt x="27171" y="14263"/>
                    <a:pt x="27033" y="14514"/>
                  </a:cubicBezTo>
                  <a:cubicBezTo>
                    <a:pt x="26869" y="13679"/>
                    <a:pt x="26496" y="12825"/>
                    <a:pt x="26250" y="12044"/>
                  </a:cubicBezTo>
                  <a:cubicBezTo>
                    <a:pt x="26016" y="11302"/>
                    <a:pt x="25758" y="10531"/>
                    <a:pt x="25389" y="9831"/>
                  </a:cubicBezTo>
                  <a:close/>
                  <a:moveTo>
                    <a:pt x="23899" y="8988"/>
                  </a:moveTo>
                  <a:cubicBezTo>
                    <a:pt x="23901" y="8988"/>
                    <a:pt x="23903" y="8988"/>
                    <a:pt x="23904" y="8989"/>
                  </a:cubicBezTo>
                  <a:cubicBezTo>
                    <a:pt x="24272" y="9245"/>
                    <a:pt x="24659" y="9473"/>
                    <a:pt x="25063" y="9672"/>
                  </a:cubicBezTo>
                  <a:cubicBezTo>
                    <a:pt x="25358" y="10489"/>
                    <a:pt x="25661" y="11301"/>
                    <a:pt x="25919" y="12134"/>
                  </a:cubicBezTo>
                  <a:cubicBezTo>
                    <a:pt x="26193" y="13018"/>
                    <a:pt x="26340" y="14103"/>
                    <a:pt x="26805" y="14924"/>
                  </a:cubicBezTo>
                  <a:cubicBezTo>
                    <a:pt x="26742" y="15038"/>
                    <a:pt x="26682" y="15151"/>
                    <a:pt x="26619" y="15261"/>
                  </a:cubicBezTo>
                  <a:lnTo>
                    <a:pt x="26619" y="15262"/>
                  </a:lnTo>
                  <a:cubicBezTo>
                    <a:pt x="26447" y="15049"/>
                    <a:pt x="26140" y="14860"/>
                    <a:pt x="25840" y="14703"/>
                  </a:cubicBezTo>
                  <a:cubicBezTo>
                    <a:pt x="25789" y="13715"/>
                    <a:pt x="25241" y="12595"/>
                    <a:pt x="24940" y="11685"/>
                  </a:cubicBezTo>
                  <a:cubicBezTo>
                    <a:pt x="24652" y="10815"/>
                    <a:pt x="24346" y="9864"/>
                    <a:pt x="23798" y="9112"/>
                  </a:cubicBezTo>
                  <a:cubicBezTo>
                    <a:pt x="23841" y="9039"/>
                    <a:pt x="23879" y="8988"/>
                    <a:pt x="23899" y="8988"/>
                  </a:cubicBezTo>
                  <a:close/>
                  <a:moveTo>
                    <a:pt x="3398" y="4139"/>
                  </a:moveTo>
                  <a:cubicBezTo>
                    <a:pt x="3530" y="4222"/>
                    <a:pt x="3685" y="4288"/>
                    <a:pt x="3816" y="4368"/>
                  </a:cubicBezTo>
                  <a:cubicBezTo>
                    <a:pt x="4251" y="4636"/>
                    <a:pt x="4667" y="4939"/>
                    <a:pt x="5087" y="5230"/>
                  </a:cubicBezTo>
                  <a:cubicBezTo>
                    <a:pt x="5889" y="5782"/>
                    <a:pt x="6710" y="6452"/>
                    <a:pt x="7594" y="6906"/>
                  </a:cubicBezTo>
                  <a:cubicBezTo>
                    <a:pt x="7597" y="6911"/>
                    <a:pt x="7600" y="6916"/>
                    <a:pt x="7605" y="6921"/>
                  </a:cubicBezTo>
                  <a:cubicBezTo>
                    <a:pt x="7614" y="6929"/>
                    <a:pt x="7626" y="6934"/>
                    <a:pt x="7639" y="6934"/>
                  </a:cubicBezTo>
                  <a:cubicBezTo>
                    <a:pt x="7641" y="6934"/>
                    <a:pt x="7643" y="6934"/>
                    <a:pt x="7645" y="6934"/>
                  </a:cubicBezTo>
                  <a:cubicBezTo>
                    <a:pt x="7768" y="6995"/>
                    <a:pt x="7892" y="7054"/>
                    <a:pt x="8019" y="7106"/>
                  </a:cubicBezTo>
                  <a:cubicBezTo>
                    <a:pt x="7899" y="7362"/>
                    <a:pt x="7797" y="7587"/>
                    <a:pt x="7722" y="7762"/>
                  </a:cubicBezTo>
                  <a:cubicBezTo>
                    <a:pt x="7225" y="8909"/>
                    <a:pt x="6929" y="10139"/>
                    <a:pt x="6811" y="11381"/>
                  </a:cubicBezTo>
                  <a:cubicBezTo>
                    <a:pt x="6573" y="13884"/>
                    <a:pt x="7674" y="16329"/>
                    <a:pt x="9708" y="17798"/>
                  </a:cubicBezTo>
                  <a:cubicBezTo>
                    <a:pt x="10846" y="18621"/>
                    <a:pt x="12146" y="19002"/>
                    <a:pt x="13461" y="19002"/>
                  </a:cubicBezTo>
                  <a:cubicBezTo>
                    <a:pt x="14539" y="19002"/>
                    <a:pt x="15628" y="18746"/>
                    <a:pt x="16647" y="18266"/>
                  </a:cubicBezTo>
                  <a:cubicBezTo>
                    <a:pt x="18427" y="17426"/>
                    <a:pt x="20355" y="14954"/>
                    <a:pt x="21767" y="12746"/>
                  </a:cubicBezTo>
                  <a:cubicBezTo>
                    <a:pt x="22356" y="13445"/>
                    <a:pt x="23478" y="13932"/>
                    <a:pt x="24254" y="14336"/>
                  </a:cubicBezTo>
                  <a:cubicBezTo>
                    <a:pt x="24265" y="14342"/>
                    <a:pt x="24277" y="14347"/>
                    <a:pt x="24288" y="14354"/>
                  </a:cubicBezTo>
                  <a:cubicBezTo>
                    <a:pt x="24364" y="14500"/>
                    <a:pt x="24451" y="14637"/>
                    <a:pt x="24548" y="14769"/>
                  </a:cubicBezTo>
                  <a:cubicBezTo>
                    <a:pt x="24560" y="14784"/>
                    <a:pt x="24581" y="14793"/>
                    <a:pt x="24601" y="14793"/>
                  </a:cubicBezTo>
                  <a:cubicBezTo>
                    <a:pt x="24629" y="14793"/>
                    <a:pt x="24654" y="14776"/>
                    <a:pt x="24651" y="14741"/>
                  </a:cubicBezTo>
                  <a:cubicBezTo>
                    <a:pt x="24646" y="14669"/>
                    <a:pt x="24636" y="14598"/>
                    <a:pt x="24626" y="14527"/>
                  </a:cubicBezTo>
                  <a:lnTo>
                    <a:pt x="24626" y="14527"/>
                  </a:lnTo>
                  <a:cubicBezTo>
                    <a:pt x="25030" y="14734"/>
                    <a:pt x="25433" y="14941"/>
                    <a:pt x="25824" y="15172"/>
                  </a:cubicBezTo>
                  <a:cubicBezTo>
                    <a:pt x="26029" y="15294"/>
                    <a:pt x="26206" y="15500"/>
                    <a:pt x="26414" y="15620"/>
                  </a:cubicBezTo>
                  <a:cubicBezTo>
                    <a:pt x="25999" y="16332"/>
                    <a:pt x="25568" y="17039"/>
                    <a:pt x="25099" y="17730"/>
                  </a:cubicBezTo>
                  <a:cubicBezTo>
                    <a:pt x="23796" y="19651"/>
                    <a:pt x="22136" y="21335"/>
                    <a:pt x="20253" y="22687"/>
                  </a:cubicBezTo>
                  <a:cubicBezTo>
                    <a:pt x="17934" y="24349"/>
                    <a:pt x="15230" y="25319"/>
                    <a:pt x="12503" y="25319"/>
                  </a:cubicBezTo>
                  <a:cubicBezTo>
                    <a:pt x="10844" y="25319"/>
                    <a:pt x="9176" y="24960"/>
                    <a:pt x="7582" y="24180"/>
                  </a:cubicBezTo>
                  <a:cubicBezTo>
                    <a:pt x="3260" y="22064"/>
                    <a:pt x="830" y="17523"/>
                    <a:pt x="957" y="12792"/>
                  </a:cubicBezTo>
                  <a:cubicBezTo>
                    <a:pt x="1039" y="9700"/>
                    <a:pt x="1972" y="6799"/>
                    <a:pt x="3398" y="4139"/>
                  </a:cubicBezTo>
                  <a:close/>
                  <a:moveTo>
                    <a:pt x="5826" y="1"/>
                  </a:moveTo>
                  <a:cubicBezTo>
                    <a:pt x="5785" y="1"/>
                    <a:pt x="5745" y="15"/>
                    <a:pt x="5714" y="49"/>
                  </a:cubicBezTo>
                  <a:cubicBezTo>
                    <a:pt x="5425" y="361"/>
                    <a:pt x="5112" y="671"/>
                    <a:pt x="4966" y="1060"/>
                  </a:cubicBezTo>
                  <a:cubicBezTo>
                    <a:pt x="3694" y="2362"/>
                    <a:pt x="2777" y="4076"/>
                    <a:pt x="2075" y="5702"/>
                  </a:cubicBezTo>
                  <a:cubicBezTo>
                    <a:pt x="1178" y="7771"/>
                    <a:pt x="645" y="9992"/>
                    <a:pt x="432" y="12234"/>
                  </a:cubicBezTo>
                  <a:cubicBezTo>
                    <a:pt x="0" y="16755"/>
                    <a:pt x="1990" y="21166"/>
                    <a:pt x="5661" y="23819"/>
                  </a:cubicBezTo>
                  <a:cubicBezTo>
                    <a:pt x="7717" y="25303"/>
                    <a:pt x="10063" y="25991"/>
                    <a:pt x="12437" y="25991"/>
                  </a:cubicBezTo>
                  <a:cubicBezTo>
                    <a:pt x="14385" y="25991"/>
                    <a:pt x="16351" y="25528"/>
                    <a:pt x="18191" y="24660"/>
                  </a:cubicBezTo>
                  <a:cubicBezTo>
                    <a:pt x="22684" y="22543"/>
                    <a:pt x="25763" y="18359"/>
                    <a:pt x="28020" y="14076"/>
                  </a:cubicBezTo>
                  <a:cubicBezTo>
                    <a:pt x="28460" y="13245"/>
                    <a:pt x="28796" y="12390"/>
                    <a:pt x="28996" y="11480"/>
                  </a:cubicBezTo>
                  <a:cubicBezTo>
                    <a:pt x="29005" y="11445"/>
                    <a:pt x="29014" y="11409"/>
                    <a:pt x="29023" y="11375"/>
                  </a:cubicBezTo>
                  <a:cubicBezTo>
                    <a:pt x="29026" y="11363"/>
                    <a:pt x="29024" y="11353"/>
                    <a:pt x="29026" y="11342"/>
                  </a:cubicBezTo>
                  <a:cubicBezTo>
                    <a:pt x="29046" y="11242"/>
                    <a:pt x="29073" y="11143"/>
                    <a:pt x="29090" y="11042"/>
                  </a:cubicBezTo>
                  <a:cubicBezTo>
                    <a:pt x="29097" y="10995"/>
                    <a:pt x="29059" y="10957"/>
                    <a:pt x="29020" y="10957"/>
                  </a:cubicBezTo>
                  <a:cubicBezTo>
                    <a:pt x="29001" y="10957"/>
                    <a:pt x="28981" y="10967"/>
                    <a:pt x="28967" y="10991"/>
                  </a:cubicBezTo>
                  <a:cubicBezTo>
                    <a:pt x="28947" y="11025"/>
                    <a:pt x="28927" y="11061"/>
                    <a:pt x="28908" y="11097"/>
                  </a:cubicBezTo>
                  <a:cubicBezTo>
                    <a:pt x="28107" y="10548"/>
                    <a:pt x="27233" y="10166"/>
                    <a:pt x="26342" y="9793"/>
                  </a:cubicBezTo>
                  <a:cubicBezTo>
                    <a:pt x="25883" y="9601"/>
                    <a:pt x="25430" y="9401"/>
                    <a:pt x="24989" y="9175"/>
                  </a:cubicBezTo>
                  <a:cubicBezTo>
                    <a:pt x="24982" y="9163"/>
                    <a:pt x="24976" y="9153"/>
                    <a:pt x="24967" y="9144"/>
                  </a:cubicBezTo>
                  <a:cubicBezTo>
                    <a:pt x="24958" y="9131"/>
                    <a:pt x="24943" y="9123"/>
                    <a:pt x="24927" y="9123"/>
                  </a:cubicBezTo>
                  <a:cubicBezTo>
                    <a:pt x="24920" y="9123"/>
                    <a:pt x="24912" y="9125"/>
                    <a:pt x="24905" y="9129"/>
                  </a:cubicBezTo>
                  <a:cubicBezTo>
                    <a:pt x="24794" y="9070"/>
                    <a:pt x="24684" y="9012"/>
                    <a:pt x="24575" y="8950"/>
                  </a:cubicBezTo>
                  <a:cubicBezTo>
                    <a:pt x="24354" y="8824"/>
                    <a:pt x="24041" y="8453"/>
                    <a:pt x="23769" y="8453"/>
                  </a:cubicBezTo>
                  <a:cubicBezTo>
                    <a:pt x="23758" y="8453"/>
                    <a:pt x="23748" y="8453"/>
                    <a:pt x="23737" y="8455"/>
                  </a:cubicBezTo>
                  <a:cubicBezTo>
                    <a:pt x="23626" y="8466"/>
                    <a:pt x="23563" y="8532"/>
                    <a:pt x="23550" y="8643"/>
                  </a:cubicBezTo>
                  <a:cubicBezTo>
                    <a:pt x="23535" y="8768"/>
                    <a:pt x="23512" y="8888"/>
                    <a:pt x="23489" y="9006"/>
                  </a:cubicBezTo>
                  <a:cubicBezTo>
                    <a:pt x="22699" y="10448"/>
                    <a:pt x="21217" y="13327"/>
                    <a:pt x="20473" y="14424"/>
                  </a:cubicBezTo>
                  <a:cubicBezTo>
                    <a:pt x="19746" y="15490"/>
                    <a:pt x="18837" y="16421"/>
                    <a:pt x="17789" y="17170"/>
                  </a:cubicBezTo>
                  <a:cubicBezTo>
                    <a:pt x="16504" y="18091"/>
                    <a:pt x="15006" y="18628"/>
                    <a:pt x="13496" y="18628"/>
                  </a:cubicBezTo>
                  <a:cubicBezTo>
                    <a:pt x="12577" y="18628"/>
                    <a:pt x="11653" y="18429"/>
                    <a:pt x="10770" y="17997"/>
                  </a:cubicBezTo>
                  <a:cubicBezTo>
                    <a:pt x="8376" y="16826"/>
                    <a:pt x="7031" y="14311"/>
                    <a:pt x="7100" y="11690"/>
                  </a:cubicBezTo>
                  <a:cubicBezTo>
                    <a:pt x="7167" y="9176"/>
                    <a:pt x="9009" y="5189"/>
                    <a:pt x="10514" y="3140"/>
                  </a:cubicBezTo>
                  <a:cubicBezTo>
                    <a:pt x="10545" y="3133"/>
                    <a:pt x="10569" y="3105"/>
                    <a:pt x="10571" y="3072"/>
                  </a:cubicBezTo>
                  <a:cubicBezTo>
                    <a:pt x="10571" y="3069"/>
                    <a:pt x="10569" y="3064"/>
                    <a:pt x="10569" y="3061"/>
                  </a:cubicBezTo>
                  <a:cubicBezTo>
                    <a:pt x="10584" y="3041"/>
                    <a:pt x="10601" y="3018"/>
                    <a:pt x="10615" y="2999"/>
                  </a:cubicBezTo>
                  <a:cubicBezTo>
                    <a:pt x="10622" y="2989"/>
                    <a:pt x="10611" y="2975"/>
                    <a:pt x="10601" y="2975"/>
                  </a:cubicBezTo>
                  <a:cubicBezTo>
                    <a:pt x="10599" y="2975"/>
                    <a:pt x="10596" y="2975"/>
                    <a:pt x="10594" y="2977"/>
                  </a:cubicBezTo>
                  <a:cubicBezTo>
                    <a:pt x="10583" y="2987"/>
                    <a:pt x="10574" y="2999"/>
                    <a:pt x="10563" y="3005"/>
                  </a:cubicBezTo>
                  <a:cubicBezTo>
                    <a:pt x="10476" y="2475"/>
                    <a:pt x="9472" y="2096"/>
                    <a:pt x="9077" y="1880"/>
                  </a:cubicBezTo>
                  <a:cubicBezTo>
                    <a:pt x="8005" y="1296"/>
                    <a:pt x="7029" y="528"/>
                    <a:pt x="5919" y="21"/>
                  </a:cubicBezTo>
                  <a:cubicBezTo>
                    <a:pt x="5889" y="9"/>
                    <a:pt x="5857" y="1"/>
                    <a:pt x="58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4347575" y="4526150"/>
              <a:ext cx="60650" cy="55025"/>
            </a:xfrm>
            <a:custGeom>
              <a:avLst/>
              <a:gdLst/>
              <a:ahLst/>
              <a:cxnLst/>
              <a:rect l="l" t="t" r="r" b="b"/>
              <a:pathLst>
                <a:path w="2426" h="2201" extrusionOk="0">
                  <a:moveTo>
                    <a:pt x="965" y="1"/>
                  </a:moveTo>
                  <a:cubicBezTo>
                    <a:pt x="939" y="1"/>
                    <a:pt x="915" y="17"/>
                    <a:pt x="908" y="44"/>
                  </a:cubicBezTo>
                  <a:cubicBezTo>
                    <a:pt x="827" y="329"/>
                    <a:pt x="890" y="664"/>
                    <a:pt x="921" y="966"/>
                  </a:cubicBezTo>
                  <a:cubicBezTo>
                    <a:pt x="622" y="1021"/>
                    <a:pt x="325" y="1097"/>
                    <a:pt x="48" y="1208"/>
                  </a:cubicBezTo>
                  <a:cubicBezTo>
                    <a:pt x="17" y="1221"/>
                    <a:pt x="0" y="1269"/>
                    <a:pt x="38" y="1287"/>
                  </a:cubicBezTo>
                  <a:cubicBezTo>
                    <a:pt x="189" y="1363"/>
                    <a:pt x="345" y="1390"/>
                    <a:pt x="504" y="1390"/>
                  </a:cubicBezTo>
                  <a:cubicBezTo>
                    <a:pt x="652" y="1390"/>
                    <a:pt x="803" y="1366"/>
                    <a:pt x="955" y="1336"/>
                  </a:cubicBezTo>
                  <a:cubicBezTo>
                    <a:pt x="985" y="1633"/>
                    <a:pt x="1037" y="1920"/>
                    <a:pt x="1209" y="2178"/>
                  </a:cubicBezTo>
                  <a:cubicBezTo>
                    <a:pt x="1219" y="2193"/>
                    <a:pt x="1235" y="2200"/>
                    <a:pt x="1250" y="2200"/>
                  </a:cubicBezTo>
                  <a:cubicBezTo>
                    <a:pt x="1269" y="2200"/>
                    <a:pt x="1288" y="2189"/>
                    <a:pt x="1295" y="2168"/>
                  </a:cubicBezTo>
                  <a:cubicBezTo>
                    <a:pt x="1396" y="1865"/>
                    <a:pt x="1398" y="1559"/>
                    <a:pt x="1372" y="1253"/>
                  </a:cubicBezTo>
                  <a:cubicBezTo>
                    <a:pt x="1500" y="1229"/>
                    <a:pt x="1628" y="1212"/>
                    <a:pt x="1755" y="1212"/>
                  </a:cubicBezTo>
                  <a:cubicBezTo>
                    <a:pt x="1886" y="1212"/>
                    <a:pt x="2015" y="1231"/>
                    <a:pt x="2141" y="1279"/>
                  </a:cubicBezTo>
                  <a:cubicBezTo>
                    <a:pt x="2160" y="1286"/>
                    <a:pt x="2178" y="1289"/>
                    <a:pt x="2195" y="1289"/>
                  </a:cubicBezTo>
                  <a:cubicBezTo>
                    <a:pt x="2345" y="1289"/>
                    <a:pt x="2426" y="1045"/>
                    <a:pt x="2274" y="967"/>
                  </a:cubicBezTo>
                  <a:cubicBezTo>
                    <a:pt x="2111" y="886"/>
                    <a:pt x="1940" y="859"/>
                    <a:pt x="1767" y="859"/>
                  </a:cubicBezTo>
                  <a:cubicBezTo>
                    <a:pt x="1622" y="859"/>
                    <a:pt x="1476" y="877"/>
                    <a:pt x="1331" y="898"/>
                  </a:cubicBezTo>
                  <a:cubicBezTo>
                    <a:pt x="1291" y="595"/>
                    <a:pt x="1246" y="224"/>
                    <a:pt x="1006" y="17"/>
                  </a:cubicBezTo>
                  <a:cubicBezTo>
                    <a:pt x="994" y="6"/>
                    <a:pt x="979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4816275" y="4745425"/>
              <a:ext cx="36850" cy="10100"/>
            </a:xfrm>
            <a:custGeom>
              <a:avLst/>
              <a:gdLst/>
              <a:ahLst/>
              <a:cxnLst/>
              <a:rect l="l" t="t" r="r" b="b"/>
              <a:pathLst>
                <a:path w="1474" h="404" extrusionOk="0">
                  <a:moveTo>
                    <a:pt x="369" y="0"/>
                  </a:moveTo>
                  <a:cubicBezTo>
                    <a:pt x="240" y="0"/>
                    <a:pt x="113" y="16"/>
                    <a:pt x="25" y="96"/>
                  </a:cubicBezTo>
                  <a:cubicBezTo>
                    <a:pt x="7" y="115"/>
                    <a:pt x="1" y="141"/>
                    <a:pt x="7" y="164"/>
                  </a:cubicBezTo>
                  <a:cubicBezTo>
                    <a:pt x="85" y="379"/>
                    <a:pt x="373" y="384"/>
                    <a:pt x="564" y="398"/>
                  </a:cubicBezTo>
                  <a:cubicBezTo>
                    <a:pt x="608" y="402"/>
                    <a:pt x="652" y="404"/>
                    <a:pt x="695" y="404"/>
                  </a:cubicBezTo>
                  <a:cubicBezTo>
                    <a:pt x="948" y="404"/>
                    <a:pt x="1182" y="344"/>
                    <a:pt x="1423" y="244"/>
                  </a:cubicBezTo>
                  <a:cubicBezTo>
                    <a:pt x="1474" y="229"/>
                    <a:pt x="1472" y="157"/>
                    <a:pt x="1423" y="142"/>
                  </a:cubicBezTo>
                  <a:cubicBezTo>
                    <a:pt x="1197" y="51"/>
                    <a:pt x="956" y="5"/>
                    <a:pt x="714" y="5"/>
                  </a:cubicBezTo>
                  <a:cubicBezTo>
                    <a:pt x="691" y="5"/>
                    <a:pt x="667" y="5"/>
                    <a:pt x="644" y="6"/>
                  </a:cubicBezTo>
                  <a:cubicBezTo>
                    <a:pt x="633" y="7"/>
                    <a:pt x="621" y="7"/>
                    <a:pt x="610" y="7"/>
                  </a:cubicBezTo>
                  <a:cubicBezTo>
                    <a:pt x="536" y="7"/>
                    <a:pt x="452" y="0"/>
                    <a:pt x="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4838625" y="4307850"/>
              <a:ext cx="141425" cy="109625"/>
            </a:xfrm>
            <a:custGeom>
              <a:avLst/>
              <a:gdLst/>
              <a:ahLst/>
              <a:cxnLst/>
              <a:rect l="l" t="t" r="r" b="b"/>
              <a:pathLst>
                <a:path w="5657" h="4385" extrusionOk="0">
                  <a:moveTo>
                    <a:pt x="4419" y="0"/>
                  </a:moveTo>
                  <a:cubicBezTo>
                    <a:pt x="4384" y="0"/>
                    <a:pt x="4347" y="9"/>
                    <a:pt x="4312" y="27"/>
                  </a:cubicBezTo>
                  <a:cubicBezTo>
                    <a:pt x="4240" y="65"/>
                    <a:pt x="4176" y="114"/>
                    <a:pt x="4118" y="173"/>
                  </a:cubicBezTo>
                  <a:cubicBezTo>
                    <a:pt x="3290" y="813"/>
                    <a:pt x="2455" y="1446"/>
                    <a:pt x="1581" y="2027"/>
                  </a:cubicBezTo>
                  <a:cubicBezTo>
                    <a:pt x="1280" y="2227"/>
                    <a:pt x="921" y="2380"/>
                    <a:pt x="672" y="2642"/>
                  </a:cubicBezTo>
                  <a:cubicBezTo>
                    <a:pt x="614" y="2701"/>
                    <a:pt x="121" y="3230"/>
                    <a:pt x="95" y="3230"/>
                  </a:cubicBezTo>
                  <a:cubicBezTo>
                    <a:pt x="95" y="3230"/>
                    <a:pt x="94" y="3230"/>
                    <a:pt x="94" y="3229"/>
                  </a:cubicBezTo>
                  <a:cubicBezTo>
                    <a:pt x="91" y="3210"/>
                    <a:pt x="73" y="3196"/>
                    <a:pt x="57" y="3196"/>
                  </a:cubicBezTo>
                  <a:cubicBezTo>
                    <a:pt x="46" y="3196"/>
                    <a:pt x="36" y="3203"/>
                    <a:pt x="32" y="3218"/>
                  </a:cubicBezTo>
                  <a:cubicBezTo>
                    <a:pt x="6" y="3326"/>
                    <a:pt x="1" y="3321"/>
                    <a:pt x="1" y="3410"/>
                  </a:cubicBezTo>
                  <a:cubicBezTo>
                    <a:pt x="3" y="3449"/>
                    <a:pt x="27" y="3484"/>
                    <a:pt x="65" y="3498"/>
                  </a:cubicBezTo>
                  <a:cubicBezTo>
                    <a:pt x="106" y="3516"/>
                    <a:pt x="143" y="3523"/>
                    <a:pt x="179" y="3523"/>
                  </a:cubicBezTo>
                  <a:cubicBezTo>
                    <a:pt x="268" y="3523"/>
                    <a:pt x="345" y="3477"/>
                    <a:pt x="429" y="3423"/>
                  </a:cubicBezTo>
                  <a:cubicBezTo>
                    <a:pt x="829" y="3175"/>
                    <a:pt x="1143" y="2849"/>
                    <a:pt x="1564" y="2616"/>
                  </a:cubicBezTo>
                  <a:cubicBezTo>
                    <a:pt x="2414" y="2143"/>
                    <a:pt x="3200" y="1556"/>
                    <a:pt x="3971" y="961"/>
                  </a:cubicBezTo>
                  <a:cubicBezTo>
                    <a:pt x="4053" y="1308"/>
                    <a:pt x="4246" y="1669"/>
                    <a:pt x="4389" y="1947"/>
                  </a:cubicBezTo>
                  <a:cubicBezTo>
                    <a:pt x="4624" y="2401"/>
                    <a:pt x="4901" y="2852"/>
                    <a:pt x="5011" y="3351"/>
                  </a:cubicBezTo>
                  <a:cubicBezTo>
                    <a:pt x="5106" y="3777"/>
                    <a:pt x="4665" y="3826"/>
                    <a:pt x="4227" y="3826"/>
                  </a:cubicBezTo>
                  <a:cubicBezTo>
                    <a:pt x="4097" y="3826"/>
                    <a:pt x="3966" y="3822"/>
                    <a:pt x="3850" y="3822"/>
                  </a:cubicBezTo>
                  <a:cubicBezTo>
                    <a:pt x="3723" y="3822"/>
                    <a:pt x="3614" y="3827"/>
                    <a:pt x="3541" y="3849"/>
                  </a:cubicBezTo>
                  <a:cubicBezTo>
                    <a:pt x="3408" y="3890"/>
                    <a:pt x="3362" y="4074"/>
                    <a:pt x="3500" y="4160"/>
                  </a:cubicBezTo>
                  <a:cubicBezTo>
                    <a:pt x="3738" y="4307"/>
                    <a:pt x="4057" y="4385"/>
                    <a:pt x="4373" y="4385"/>
                  </a:cubicBezTo>
                  <a:cubicBezTo>
                    <a:pt x="5022" y="4385"/>
                    <a:pt x="5656" y="4058"/>
                    <a:pt x="5547" y="3336"/>
                  </a:cubicBezTo>
                  <a:cubicBezTo>
                    <a:pt x="5470" y="2832"/>
                    <a:pt x="4130" y="800"/>
                    <a:pt x="4563" y="506"/>
                  </a:cubicBezTo>
                  <a:cubicBezTo>
                    <a:pt x="4583" y="490"/>
                    <a:pt x="4606" y="472"/>
                    <a:pt x="4627" y="455"/>
                  </a:cubicBezTo>
                  <a:cubicBezTo>
                    <a:pt x="4827" y="303"/>
                    <a:pt x="4635" y="0"/>
                    <a:pt x="4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5010275" y="4346825"/>
              <a:ext cx="76550" cy="15375"/>
            </a:xfrm>
            <a:custGeom>
              <a:avLst/>
              <a:gdLst/>
              <a:ahLst/>
              <a:cxnLst/>
              <a:rect l="l" t="t" r="r" b="b"/>
              <a:pathLst>
                <a:path w="3062" h="615" extrusionOk="0">
                  <a:moveTo>
                    <a:pt x="1415" y="20"/>
                  </a:moveTo>
                  <a:cubicBezTo>
                    <a:pt x="942" y="20"/>
                    <a:pt x="517" y="134"/>
                    <a:pt x="54" y="146"/>
                  </a:cubicBezTo>
                  <a:cubicBezTo>
                    <a:pt x="0" y="148"/>
                    <a:pt x="0" y="222"/>
                    <a:pt x="54" y="230"/>
                  </a:cubicBezTo>
                  <a:cubicBezTo>
                    <a:pt x="550" y="306"/>
                    <a:pt x="1001" y="491"/>
                    <a:pt x="1514" y="537"/>
                  </a:cubicBezTo>
                  <a:cubicBezTo>
                    <a:pt x="1794" y="562"/>
                    <a:pt x="2117" y="614"/>
                    <a:pt x="2422" y="614"/>
                  </a:cubicBezTo>
                  <a:cubicBezTo>
                    <a:pt x="2577" y="614"/>
                    <a:pt x="2727" y="601"/>
                    <a:pt x="2864" y="563"/>
                  </a:cubicBezTo>
                  <a:cubicBezTo>
                    <a:pt x="3061" y="507"/>
                    <a:pt x="3061" y="242"/>
                    <a:pt x="2864" y="165"/>
                  </a:cubicBezTo>
                  <a:cubicBezTo>
                    <a:pt x="2457" y="0"/>
                    <a:pt x="1936" y="37"/>
                    <a:pt x="1514" y="22"/>
                  </a:cubicBezTo>
                  <a:cubicBezTo>
                    <a:pt x="1481" y="21"/>
                    <a:pt x="1448" y="20"/>
                    <a:pt x="1415" y="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5012650" y="4376775"/>
              <a:ext cx="77450" cy="15550"/>
            </a:xfrm>
            <a:custGeom>
              <a:avLst/>
              <a:gdLst/>
              <a:ahLst/>
              <a:cxnLst/>
              <a:rect l="l" t="t" r="r" b="b"/>
              <a:pathLst>
                <a:path w="3098" h="622" extrusionOk="0">
                  <a:moveTo>
                    <a:pt x="664" y="0"/>
                  </a:moveTo>
                  <a:cubicBezTo>
                    <a:pt x="393" y="0"/>
                    <a:pt x="146" y="44"/>
                    <a:pt x="18" y="197"/>
                  </a:cubicBezTo>
                  <a:cubicBezTo>
                    <a:pt x="0" y="217"/>
                    <a:pt x="0" y="248"/>
                    <a:pt x="18" y="269"/>
                  </a:cubicBezTo>
                  <a:cubicBezTo>
                    <a:pt x="286" y="622"/>
                    <a:pt x="1032" y="536"/>
                    <a:pt x="1411" y="566"/>
                  </a:cubicBezTo>
                  <a:cubicBezTo>
                    <a:pt x="1614" y="582"/>
                    <a:pt x="1808" y="591"/>
                    <a:pt x="1999" y="591"/>
                  </a:cubicBezTo>
                  <a:cubicBezTo>
                    <a:pt x="2342" y="591"/>
                    <a:pt x="2673" y="562"/>
                    <a:pt x="3027" y="492"/>
                  </a:cubicBezTo>
                  <a:cubicBezTo>
                    <a:pt x="3097" y="477"/>
                    <a:pt x="3097" y="371"/>
                    <a:pt x="3027" y="348"/>
                  </a:cubicBezTo>
                  <a:cubicBezTo>
                    <a:pt x="2561" y="195"/>
                    <a:pt x="2077" y="107"/>
                    <a:pt x="1586" y="80"/>
                  </a:cubicBezTo>
                  <a:cubicBezTo>
                    <a:pt x="1362" y="67"/>
                    <a:pt x="995" y="0"/>
                    <a:pt x="6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5150675" y="4322225"/>
              <a:ext cx="141800" cy="99425"/>
            </a:xfrm>
            <a:custGeom>
              <a:avLst/>
              <a:gdLst/>
              <a:ahLst/>
              <a:cxnLst/>
              <a:rect l="l" t="t" r="r" b="b"/>
              <a:pathLst>
                <a:path w="5672" h="3977" extrusionOk="0">
                  <a:moveTo>
                    <a:pt x="902" y="1"/>
                  </a:moveTo>
                  <a:cubicBezTo>
                    <a:pt x="847" y="1"/>
                    <a:pt x="794" y="30"/>
                    <a:pt x="770" y="97"/>
                  </a:cubicBezTo>
                  <a:cubicBezTo>
                    <a:pt x="696" y="322"/>
                    <a:pt x="637" y="551"/>
                    <a:pt x="595" y="784"/>
                  </a:cubicBezTo>
                  <a:cubicBezTo>
                    <a:pt x="336" y="1742"/>
                    <a:pt x="35" y="2712"/>
                    <a:pt x="1" y="3708"/>
                  </a:cubicBezTo>
                  <a:cubicBezTo>
                    <a:pt x="1" y="3744"/>
                    <a:pt x="30" y="3764"/>
                    <a:pt x="59" y="3764"/>
                  </a:cubicBezTo>
                  <a:cubicBezTo>
                    <a:pt x="80" y="3764"/>
                    <a:pt x="101" y="3753"/>
                    <a:pt x="111" y="3729"/>
                  </a:cubicBezTo>
                  <a:cubicBezTo>
                    <a:pt x="276" y="3238"/>
                    <a:pt x="418" y="2735"/>
                    <a:pt x="552" y="2228"/>
                  </a:cubicBezTo>
                  <a:cubicBezTo>
                    <a:pt x="642" y="2761"/>
                    <a:pt x="883" y="3227"/>
                    <a:pt x="1392" y="3442"/>
                  </a:cubicBezTo>
                  <a:cubicBezTo>
                    <a:pt x="1540" y="3505"/>
                    <a:pt x="1674" y="3534"/>
                    <a:pt x="1795" y="3534"/>
                  </a:cubicBezTo>
                  <a:cubicBezTo>
                    <a:pt x="2205" y="3534"/>
                    <a:pt x="2466" y="3204"/>
                    <a:pt x="2632" y="2771"/>
                  </a:cubicBezTo>
                  <a:cubicBezTo>
                    <a:pt x="2780" y="3133"/>
                    <a:pt x="3000" y="3466"/>
                    <a:pt x="3331" y="3737"/>
                  </a:cubicBezTo>
                  <a:cubicBezTo>
                    <a:pt x="3539" y="3907"/>
                    <a:pt x="3752" y="3977"/>
                    <a:pt x="3961" y="3977"/>
                  </a:cubicBezTo>
                  <a:cubicBezTo>
                    <a:pt x="4648" y="3977"/>
                    <a:pt x="5299" y="3220"/>
                    <a:pt x="5636" y="2756"/>
                  </a:cubicBezTo>
                  <a:cubicBezTo>
                    <a:pt x="5672" y="2709"/>
                    <a:pt x="5622" y="2660"/>
                    <a:pt x="5574" y="2660"/>
                  </a:cubicBezTo>
                  <a:cubicBezTo>
                    <a:pt x="5560" y="2660"/>
                    <a:pt x="5547" y="2664"/>
                    <a:pt x="5536" y="2672"/>
                  </a:cubicBezTo>
                  <a:cubicBezTo>
                    <a:pt x="5164" y="2958"/>
                    <a:pt x="4650" y="3333"/>
                    <a:pt x="4151" y="3333"/>
                  </a:cubicBezTo>
                  <a:cubicBezTo>
                    <a:pt x="3912" y="3333"/>
                    <a:pt x="3676" y="3247"/>
                    <a:pt x="3462" y="3022"/>
                  </a:cubicBezTo>
                  <a:cubicBezTo>
                    <a:pt x="2990" y="2523"/>
                    <a:pt x="2936" y="1545"/>
                    <a:pt x="2913" y="935"/>
                  </a:cubicBezTo>
                  <a:cubicBezTo>
                    <a:pt x="2905" y="744"/>
                    <a:pt x="2748" y="643"/>
                    <a:pt x="2601" y="643"/>
                  </a:cubicBezTo>
                  <a:cubicBezTo>
                    <a:pt x="2468" y="643"/>
                    <a:pt x="2343" y="726"/>
                    <a:pt x="2345" y="901"/>
                  </a:cubicBezTo>
                  <a:cubicBezTo>
                    <a:pt x="2348" y="1214"/>
                    <a:pt x="2286" y="3021"/>
                    <a:pt x="1691" y="3021"/>
                  </a:cubicBezTo>
                  <a:cubicBezTo>
                    <a:pt x="1597" y="3021"/>
                    <a:pt x="1490" y="2976"/>
                    <a:pt x="1367" y="2873"/>
                  </a:cubicBezTo>
                  <a:cubicBezTo>
                    <a:pt x="754" y="2356"/>
                    <a:pt x="800" y="1368"/>
                    <a:pt x="954" y="624"/>
                  </a:cubicBezTo>
                  <a:cubicBezTo>
                    <a:pt x="988" y="479"/>
                    <a:pt x="1023" y="336"/>
                    <a:pt x="1057" y="194"/>
                  </a:cubicBezTo>
                  <a:cubicBezTo>
                    <a:pt x="1086" y="79"/>
                    <a:pt x="99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5249775" y="4245550"/>
              <a:ext cx="120475" cy="177200"/>
            </a:xfrm>
            <a:custGeom>
              <a:avLst/>
              <a:gdLst/>
              <a:ahLst/>
              <a:cxnLst/>
              <a:rect l="l" t="t" r="r" b="b"/>
              <a:pathLst>
                <a:path w="4819" h="7088" extrusionOk="0">
                  <a:moveTo>
                    <a:pt x="2090" y="0"/>
                  </a:moveTo>
                  <a:cubicBezTo>
                    <a:pt x="1994" y="0"/>
                    <a:pt x="1898" y="61"/>
                    <a:pt x="1888" y="185"/>
                  </a:cubicBezTo>
                  <a:cubicBezTo>
                    <a:pt x="1842" y="685"/>
                    <a:pt x="1762" y="1181"/>
                    <a:pt x="1644" y="1670"/>
                  </a:cubicBezTo>
                  <a:cubicBezTo>
                    <a:pt x="1570" y="1669"/>
                    <a:pt x="1497" y="1669"/>
                    <a:pt x="1423" y="1669"/>
                  </a:cubicBezTo>
                  <a:cubicBezTo>
                    <a:pt x="969" y="1669"/>
                    <a:pt x="517" y="1683"/>
                    <a:pt x="76" y="1722"/>
                  </a:cubicBezTo>
                  <a:cubicBezTo>
                    <a:pt x="0" y="1729"/>
                    <a:pt x="20" y="1829"/>
                    <a:pt x="76" y="1853"/>
                  </a:cubicBezTo>
                  <a:cubicBezTo>
                    <a:pt x="532" y="2058"/>
                    <a:pt x="1014" y="2160"/>
                    <a:pt x="1506" y="2204"/>
                  </a:cubicBezTo>
                  <a:cubicBezTo>
                    <a:pt x="1317" y="2877"/>
                    <a:pt x="1080" y="3533"/>
                    <a:pt x="822" y="4206"/>
                  </a:cubicBezTo>
                  <a:cubicBezTo>
                    <a:pt x="813" y="4230"/>
                    <a:pt x="836" y="4250"/>
                    <a:pt x="859" y="4250"/>
                  </a:cubicBezTo>
                  <a:cubicBezTo>
                    <a:pt x="864" y="4250"/>
                    <a:pt x="868" y="4249"/>
                    <a:pt x="873" y="4247"/>
                  </a:cubicBezTo>
                  <a:cubicBezTo>
                    <a:pt x="1406" y="4001"/>
                    <a:pt x="1588" y="3385"/>
                    <a:pt x="1768" y="2857"/>
                  </a:cubicBezTo>
                  <a:cubicBezTo>
                    <a:pt x="1808" y="2742"/>
                    <a:pt x="1839" y="2626"/>
                    <a:pt x="1873" y="2511"/>
                  </a:cubicBezTo>
                  <a:cubicBezTo>
                    <a:pt x="1885" y="3392"/>
                    <a:pt x="1934" y="4275"/>
                    <a:pt x="2088" y="5155"/>
                  </a:cubicBezTo>
                  <a:cubicBezTo>
                    <a:pt x="2200" y="5782"/>
                    <a:pt x="2397" y="6540"/>
                    <a:pt x="2959" y="6937"/>
                  </a:cubicBezTo>
                  <a:cubicBezTo>
                    <a:pt x="3109" y="7042"/>
                    <a:pt x="3262" y="7087"/>
                    <a:pt x="3412" y="7087"/>
                  </a:cubicBezTo>
                  <a:cubicBezTo>
                    <a:pt x="3798" y="7087"/>
                    <a:pt x="4156" y="6789"/>
                    <a:pt x="4344" y="6468"/>
                  </a:cubicBezTo>
                  <a:cubicBezTo>
                    <a:pt x="4369" y="6425"/>
                    <a:pt x="4334" y="6358"/>
                    <a:pt x="4283" y="6358"/>
                  </a:cubicBezTo>
                  <a:cubicBezTo>
                    <a:pt x="4277" y="6358"/>
                    <a:pt x="4271" y="6359"/>
                    <a:pt x="4265" y="6361"/>
                  </a:cubicBezTo>
                  <a:cubicBezTo>
                    <a:pt x="4010" y="6437"/>
                    <a:pt x="3770" y="6524"/>
                    <a:pt x="3549" y="6524"/>
                  </a:cubicBezTo>
                  <a:cubicBezTo>
                    <a:pt x="3323" y="6524"/>
                    <a:pt x="3118" y="6432"/>
                    <a:pt x="2940" y="6141"/>
                  </a:cubicBezTo>
                  <a:cubicBezTo>
                    <a:pt x="2559" y="5516"/>
                    <a:pt x="2480" y="4672"/>
                    <a:pt x="2402" y="3979"/>
                  </a:cubicBezTo>
                  <a:cubicBezTo>
                    <a:pt x="2336" y="3392"/>
                    <a:pt x="2310" y="2808"/>
                    <a:pt x="2300" y="2226"/>
                  </a:cubicBezTo>
                  <a:cubicBezTo>
                    <a:pt x="3137" y="2208"/>
                    <a:pt x="3981" y="2081"/>
                    <a:pt x="4761" y="2027"/>
                  </a:cubicBezTo>
                  <a:cubicBezTo>
                    <a:pt x="4818" y="2024"/>
                    <a:pt x="4818" y="1948"/>
                    <a:pt x="4761" y="1939"/>
                  </a:cubicBezTo>
                  <a:cubicBezTo>
                    <a:pt x="3944" y="1802"/>
                    <a:pt x="3120" y="1716"/>
                    <a:pt x="2295" y="1679"/>
                  </a:cubicBezTo>
                  <a:cubicBezTo>
                    <a:pt x="2293" y="1191"/>
                    <a:pt x="2298" y="702"/>
                    <a:pt x="2298" y="211"/>
                  </a:cubicBezTo>
                  <a:cubicBezTo>
                    <a:pt x="2298" y="71"/>
                    <a:pt x="2193" y="0"/>
                    <a:pt x="2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5405275" y="4322575"/>
              <a:ext cx="53800" cy="51925"/>
            </a:xfrm>
            <a:custGeom>
              <a:avLst/>
              <a:gdLst/>
              <a:ahLst/>
              <a:cxnLst/>
              <a:rect l="l" t="t" r="r" b="b"/>
              <a:pathLst>
                <a:path w="2152" h="2077" extrusionOk="0">
                  <a:moveTo>
                    <a:pt x="1490" y="1"/>
                  </a:moveTo>
                  <a:cubicBezTo>
                    <a:pt x="1485" y="1"/>
                    <a:pt x="1479" y="2"/>
                    <a:pt x="1474" y="4"/>
                  </a:cubicBezTo>
                  <a:cubicBezTo>
                    <a:pt x="1201" y="129"/>
                    <a:pt x="1096" y="401"/>
                    <a:pt x="1080" y="715"/>
                  </a:cubicBezTo>
                  <a:cubicBezTo>
                    <a:pt x="729" y="721"/>
                    <a:pt x="381" y="742"/>
                    <a:pt x="50" y="851"/>
                  </a:cubicBezTo>
                  <a:cubicBezTo>
                    <a:pt x="2" y="867"/>
                    <a:pt x="1" y="929"/>
                    <a:pt x="50" y="951"/>
                  </a:cubicBezTo>
                  <a:cubicBezTo>
                    <a:pt x="393" y="1097"/>
                    <a:pt x="740" y="1115"/>
                    <a:pt x="1100" y="1116"/>
                  </a:cubicBezTo>
                  <a:cubicBezTo>
                    <a:pt x="1147" y="1466"/>
                    <a:pt x="1260" y="1814"/>
                    <a:pt x="1352" y="2042"/>
                  </a:cubicBezTo>
                  <a:cubicBezTo>
                    <a:pt x="1362" y="2065"/>
                    <a:pt x="1382" y="2077"/>
                    <a:pt x="1401" y="2077"/>
                  </a:cubicBezTo>
                  <a:cubicBezTo>
                    <a:pt x="1422" y="2077"/>
                    <a:pt x="1441" y="2063"/>
                    <a:pt x="1444" y="2035"/>
                  </a:cubicBezTo>
                  <a:cubicBezTo>
                    <a:pt x="1480" y="1737"/>
                    <a:pt x="1508" y="1440"/>
                    <a:pt x="1507" y="1136"/>
                  </a:cubicBezTo>
                  <a:lnTo>
                    <a:pt x="1507" y="1136"/>
                  </a:lnTo>
                  <a:cubicBezTo>
                    <a:pt x="1547" y="1138"/>
                    <a:pt x="1587" y="1139"/>
                    <a:pt x="1627" y="1139"/>
                  </a:cubicBezTo>
                  <a:cubicBezTo>
                    <a:pt x="1815" y="1139"/>
                    <a:pt x="1994" y="1111"/>
                    <a:pt x="2122" y="990"/>
                  </a:cubicBezTo>
                  <a:cubicBezTo>
                    <a:pt x="2151" y="959"/>
                    <a:pt x="2151" y="908"/>
                    <a:pt x="2122" y="877"/>
                  </a:cubicBezTo>
                  <a:cubicBezTo>
                    <a:pt x="1974" y="727"/>
                    <a:pt x="1792" y="700"/>
                    <a:pt x="1602" y="700"/>
                  </a:cubicBezTo>
                  <a:cubicBezTo>
                    <a:pt x="1574" y="700"/>
                    <a:pt x="1546" y="701"/>
                    <a:pt x="1518" y="701"/>
                  </a:cubicBezTo>
                  <a:cubicBezTo>
                    <a:pt x="1533" y="480"/>
                    <a:pt x="1556" y="260"/>
                    <a:pt x="1529" y="40"/>
                  </a:cubicBezTo>
                  <a:cubicBezTo>
                    <a:pt x="1529" y="17"/>
                    <a:pt x="1511" y="1"/>
                    <a:pt x="14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5512100" y="4228750"/>
              <a:ext cx="42150" cy="75050"/>
            </a:xfrm>
            <a:custGeom>
              <a:avLst/>
              <a:gdLst/>
              <a:ahLst/>
              <a:cxnLst/>
              <a:rect l="l" t="t" r="r" b="b"/>
              <a:pathLst>
                <a:path w="1686" h="3002" extrusionOk="0">
                  <a:moveTo>
                    <a:pt x="1407" y="0"/>
                  </a:moveTo>
                  <a:cubicBezTo>
                    <a:pt x="1323" y="0"/>
                    <a:pt x="1239" y="33"/>
                    <a:pt x="1192" y="99"/>
                  </a:cubicBezTo>
                  <a:cubicBezTo>
                    <a:pt x="801" y="650"/>
                    <a:pt x="386" y="1177"/>
                    <a:pt x="26" y="1744"/>
                  </a:cubicBezTo>
                  <a:cubicBezTo>
                    <a:pt x="0" y="1783"/>
                    <a:pt x="35" y="1836"/>
                    <a:pt x="79" y="1836"/>
                  </a:cubicBezTo>
                  <a:cubicBezTo>
                    <a:pt x="83" y="1836"/>
                    <a:pt x="87" y="1836"/>
                    <a:pt x="91" y="1835"/>
                  </a:cubicBezTo>
                  <a:cubicBezTo>
                    <a:pt x="426" y="1759"/>
                    <a:pt x="692" y="1520"/>
                    <a:pt x="929" y="1241"/>
                  </a:cubicBezTo>
                  <a:lnTo>
                    <a:pt x="929" y="1241"/>
                  </a:lnTo>
                  <a:cubicBezTo>
                    <a:pt x="847" y="1874"/>
                    <a:pt x="877" y="2547"/>
                    <a:pt x="1243" y="2968"/>
                  </a:cubicBezTo>
                  <a:cubicBezTo>
                    <a:pt x="1263" y="2991"/>
                    <a:pt x="1290" y="3002"/>
                    <a:pt x="1317" y="3002"/>
                  </a:cubicBezTo>
                  <a:cubicBezTo>
                    <a:pt x="1357" y="3002"/>
                    <a:pt x="1397" y="2977"/>
                    <a:pt x="1412" y="2934"/>
                  </a:cubicBezTo>
                  <a:cubicBezTo>
                    <a:pt x="1549" y="2568"/>
                    <a:pt x="1489" y="2164"/>
                    <a:pt x="1489" y="1772"/>
                  </a:cubicBezTo>
                  <a:cubicBezTo>
                    <a:pt x="1489" y="1257"/>
                    <a:pt x="1594" y="760"/>
                    <a:pt x="1663" y="257"/>
                  </a:cubicBezTo>
                  <a:cubicBezTo>
                    <a:pt x="1685" y="88"/>
                    <a:pt x="1546" y="0"/>
                    <a:pt x="14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5493500" y="4314750"/>
              <a:ext cx="115175" cy="14300"/>
            </a:xfrm>
            <a:custGeom>
              <a:avLst/>
              <a:gdLst/>
              <a:ahLst/>
              <a:cxnLst/>
              <a:rect l="l" t="t" r="r" b="b"/>
              <a:pathLst>
                <a:path w="4607" h="572" extrusionOk="0">
                  <a:moveTo>
                    <a:pt x="832" y="1"/>
                  </a:moveTo>
                  <a:cubicBezTo>
                    <a:pt x="567" y="1"/>
                    <a:pt x="305" y="15"/>
                    <a:pt x="48" y="55"/>
                  </a:cubicBezTo>
                  <a:cubicBezTo>
                    <a:pt x="0" y="63"/>
                    <a:pt x="8" y="125"/>
                    <a:pt x="48" y="142"/>
                  </a:cubicBezTo>
                  <a:cubicBezTo>
                    <a:pt x="797" y="467"/>
                    <a:pt x="1652" y="485"/>
                    <a:pt x="2439" y="539"/>
                  </a:cubicBezTo>
                  <a:cubicBezTo>
                    <a:pt x="2701" y="556"/>
                    <a:pt x="2955" y="571"/>
                    <a:pt x="3204" y="571"/>
                  </a:cubicBezTo>
                  <a:cubicBezTo>
                    <a:pt x="3672" y="571"/>
                    <a:pt x="4122" y="519"/>
                    <a:pt x="4564" y="334"/>
                  </a:cubicBezTo>
                  <a:cubicBezTo>
                    <a:pt x="4606" y="314"/>
                    <a:pt x="4598" y="239"/>
                    <a:pt x="4551" y="229"/>
                  </a:cubicBezTo>
                  <a:cubicBezTo>
                    <a:pt x="3840" y="61"/>
                    <a:pt x="3160" y="84"/>
                    <a:pt x="2439" y="70"/>
                  </a:cubicBezTo>
                  <a:cubicBezTo>
                    <a:pt x="1912" y="57"/>
                    <a:pt x="1367" y="1"/>
                    <a:pt x="8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5518950" y="4371925"/>
              <a:ext cx="66800" cy="61600"/>
            </a:xfrm>
            <a:custGeom>
              <a:avLst/>
              <a:gdLst/>
              <a:ahLst/>
              <a:cxnLst/>
              <a:rect l="l" t="t" r="r" b="b"/>
              <a:pathLst>
                <a:path w="2672" h="2464" extrusionOk="0">
                  <a:moveTo>
                    <a:pt x="817" y="0"/>
                  </a:moveTo>
                  <a:cubicBezTo>
                    <a:pt x="560" y="0"/>
                    <a:pt x="262" y="189"/>
                    <a:pt x="119" y="414"/>
                  </a:cubicBezTo>
                  <a:cubicBezTo>
                    <a:pt x="91" y="459"/>
                    <a:pt x="130" y="530"/>
                    <a:pt x="185" y="530"/>
                  </a:cubicBezTo>
                  <a:cubicBezTo>
                    <a:pt x="191" y="530"/>
                    <a:pt x="198" y="529"/>
                    <a:pt x="204" y="527"/>
                  </a:cubicBezTo>
                  <a:cubicBezTo>
                    <a:pt x="371" y="479"/>
                    <a:pt x="565" y="381"/>
                    <a:pt x="695" y="381"/>
                  </a:cubicBezTo>
                  <a:cubicBezTo>
                    <a:pt x="807" y="381"/>
                    <a:pt x="872" y="454"/>
                    <a:pt x="829" y="696"/>
                  </a:cubicBezTo>
                  <a:cubicBezTo>
                    <a:pt x="754" y="1118"/>
                    <a:pt x="475" y="1500"/>
                    <a:pt x="142" y="1743"/>
                  </a:cubicBezTo>
                  <a:cubicBezTo>
                    <a:pt x="1" y="1846"/>
                    <a:pt x="124" y="2074"/>
                    <a:pt x="280" y="2085"/>
                  </a:cubicBezTo>
                  <a:cubicBezTo>
                    <a:pt x="705" y="2115"/>
                    <a:pt x="1121" y="2330"/>
                    <a:pt x="1540" y="2427"/>
                  </a:cubicBezTo>
                  <a:cubicBezTo>
                    <a:pt x="1651" y="2452"/>
                    <a:pt x="1753" y="2463"/>
                    <a:pt x="1851" y="2463"/>
                  </a:cubicBezTo>
                  <a:cubicBezTo>
                    <a:pt x="2111" y="2463"/>
                    <a:pt x="2335" y="2383"/>
                    <a:pt x="2601" y="2285"/>
                  </a:cubicBezTo>
                  <a:cubicBezTo>
                    <a:pt x="2671" y="2259"/>
                    <a:pt x="2629" y="2158"/>
                    <a:pt x="2565" y="2151"/>
                  </a:cubicBezTo>
                  <a:cubicBezTo>
                    <a:pt x="2176" y="2108"/>
                    <a:pt x="1768" y="1948"/>
                    <a:pt x="1382" y="1862"/>
                  </a:cubicBezTo>
                  <a:cubicBezTo>
                    <a:pt x="1169" y="1815"/>
                    <a:pt x="959" y="1782"/>
                    <a:pt x="749" y="1754"/>
                  </a:cubicBezTo>
                  <a:cubicBezTo>
                    <a:pt x="1084" y="1405"/>
                    <a:pt x="1326" y="926"/>
                    <a:pt x="1249" y="438"/>
                  </a:cubicBezTo>
                  <a:cubicBezTo>
                    <a:pt x="1198" y="120"/>
                    <a:pt x="1021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5627175" y="4259175"/>
              <a:ext cx="196275" cy="148625"/>
            </a:xfrm>
            <a:custGeom>
              <a:avLst/>
              <a:gdLst/>
              <a:ahLst/>
              <a:cxnLst/>
              <a:rect l="l" t="t" r="r" b="b"/>
              <a:pathLst>
                <a:path w="7851" h="5945" extrusionOk="0">
                  <a:moveTo>
                    <a:pt x="5824" y="733"/>
                  </a:moveTo>
                  <a:lnTo>
                    <a:pt x="5824" y="733"/>
                  </a:lnTo>
                  <a:cubicBezTo>
                    <a:pt x="5828" y="1175"/>
                    <a:pt x="5788" y="1617"/>
                    <a:pt x="5708" y="2053"/>
                  </a:cubicBezTo>
                  <a:cubicBezTo>
                    <a:pt x="5692" y="1577"/>
                    <a:pt x="5715" y="1097"/>
                    <a:pt x="5824" y="733"/>
                  </a:cubicBezTo>
                  <a:close/>
                  <a:moveTo>
                    <a:pt x="2580" y="3652"/>
                  </a:moveTo>
                  <a:cubicBezTo>
                    <a:pt x="2567" y="3830"/>
                    <a:pt x="2567" y="4008"/>
                    <a:pt x="2576" y="4186"/>
                  </a:cubicBezTo>
                  <a:cubicBezTo>
                    <a:pt x="2447" y="4678"/>
                    <a:pt x="2058" y="5066"/>
                    <a:pt x="1554" y="5244"/>
                  </a:cubicBezTo>
                  <a:cubicBezTo>
                    <a:pt x="1468" y="5274"/>
                    <a:pt x="1394" y="5288"/>
                    <a:pt x="1332" y="5288"/>
                  </a:cubicBezTo>
                  <a:cubicBezTo>
                    <a:pt x="1047" y="5288"/>
                    <a:pt x="993" y="5003"/>
                    <a:pt x="1103" y="4671"/>
                  </a:cubicBezTo>
                  <a:cubicBezTo>
                    <a:pt x="1333" y="3976"/>
                    <a:pt x="1912" y="3682"/>
                    <a:pt x="2580" y="3652"/>
                  </a:cubicBezTo>
                  <a:close/>
                  <a:moveTo>
                    <a:pt x="5938" y="0"/>
                  </a:moveTo>
                  <a:cubicBezTo>
                    <a:pt x="5903" y="0"/>
                    <a:pt x="5868" y="12"/>
                    <a:pt x="5836" y="40"/>
                  </a:cubicBezTo>
                  <a:cubicBezTo>
                    <a:pt x="5375" y="444"/>
                    <a:pt x="5373" y="1402"/>
                    <a:pt x="5327" y="1992"/>
                  </a:cubicBezTo>
                  <a:cubicBezTo>
                    <a:pt x="5326" y="2012"/>
                    <a:pt x="5326" y="2032"/>
                    <a:pt x="5324" y="2050"/>
                  </a:cubicBezTo>
                  <a:cubicBezTo>
                    <a:pt x="5243" y="2046"/>
                    <a:pt x="5161" y="2044"/>
                    <a:pt x="5080" y="2044"/>
                  </a:cubicBezTo>
                  <a:cubicBezTo>
                    <a:pt x="4883" y="2044"/>
                    <a:pt x="4688" y="2057"/>
                    <a:pt x="4502" y="2094"/>
                  </a:cubicBezTo>
                  <a:cubicBezTo>
                    <a:pt x="4437" y="2107"/>
                    <a:pt x="4430" y="2194"/>
                    <a:pt x="4484" y="2232"/>
                  </a:cubicBezTo>
                  <a:cubicBezTo>
                    <a:pt x="4730" y="2404"/>
                    <a:pt x="5009" y="2501"/>
                    <a:pt x="5304" y="2553"/>
                  </a:cubicBezTo>
                  <a:cubicBezTo>
                    <a:pt x="5296" y="2865"/>
                    <a:pt x="5311" y="3175"/>
                    <a:pt x="5345" y="3485"/>
                  </a:cubicBezTo>
                  <a:cubicBezTo>
                    <a:pt x="5211" y="3885"/>
                    <a:pt x="5026" y="4268"/>
                    <a:pt x="4794" y="4620"/>
                  </a:cubicBezTo>
                  <a:cubicBezTo>
                    <a:pt x="4600" y="4914"/>
                    <a:pt x="4250" y="5200"/>
                    <a:pt x="3892" y="5200"/>
                  </a:cubicBezTo>
                  <a:cubicBezTo>
                    <a:pt x="3676" y="5200"/>
                    <a:pt x="3458" y="5096"/>
                    <a:pt x="3269" y="4825"/>
                  </a:cubicBezTo>
                  <a:cubicBezTo>
                    <a:pt x="3126" y="4620"/>
                    <a:pt x="3057" y="4358"/>
                    <a:pt x="3029" y="4097"/>
                  </a:cubicBezTo>
                  <a:cubicBezTo>
                    <a:pt x="3055" y="3902"/>
                    <a:pt x="3054" y="3703"/>
                    <a:pt x="3024" y="3510"/>
                  </a:cubicBezTo>
                  <a:cubicBezTo>
                    <a:pt x="3024" y="3508"/>
                    <a:pt x="3024" y="3506"/>
                    <a:pt x="3024" y="3505"/>
                  </a:cubicBezTo>
                  <a:cubicBezTo>
                    <a:pt x="3021" y="3487"/>
                    <a:pt x="3021" y="3467"/>
                    <a:pt x="3018" y="3447"/>
                  </a:cubicBezTo>
                  <a:cubicBezTo>
                    <a:pt x="2996" y="3331"/>
                    <a:pt x="2915" y="3281"/>
                    <a:pt x="2829" y="3281"/>
                  </a:cubicBezTo>
                  <a:cubicBezTo>
                    <a:pt x="2757" y="3281"/>
                    <a:pt x="2682" y="3316"/>
                    <a:pt x="2637" y="3377"/>
                  </a:cubicBezTo>
                  <a:cubicBezTo>
                    <a:pt x="2528" y="3338"/>
                    <a:pt x="2414" y="3320"/>
                    <a:pt x="2299" y="3320"/>
                  </a:cubicBezTo>
                  <a:cubicBezTo>
                    <a:pt x="1215" y="3320"/>
                    <a:pt x="0" y="4910"/>
                    <a:pt x="918" y="5588"/>
                  </a:cubicBezTo>
                  <a:cubicBezTo>
                    <a:pt x="1034" y="5674"/>
                    <a:pt x="1166" y="5708"/>
                    <a:pt x="1304" y="5708"/>
                  </a:cubicBezTo>
                  <a:cubicBezTo>
                    <a:pt x="1678" y="5708"/>
                    <a:pt x="2095" y="5454"/>
                    <a:pt x="2335" y="5280"/>
                  </a:cubicBezTo>
                  <a:cubicBezTo>
                    <a:pt x="2486" y="5170"/>
                    <a:pt x="2619" y="5037"/>
                    <a:pt x="2726" y="4883"/>
                  </a:cubicBezTo>
                  <a:cubicBezTo>
                    <a:pt x="2819" y="5119"/>
                    <a:pt x="2960" y="5329"/>
                    <a:pt x="3180" y="5482"/>
                  </a:cubicBezTo>
                  <a:cubicBezTo>
                    <a:pt x="3418" y="5647"/>
                    <a:pt x="3672" y="5721"/>
                    <a:pt x="3922" y="5721"/>
                  </a:cubicBezTo>
                  <a:cubicBezTo>
                    <a:pt x="4372" y="5721"/>
                    <a:pt x="4808" y="5481"/>
                    <a:pt x="5109" y="5119"/>
                  </a:cubicBezTo>
                  <a:cubicBezTo>
                    <a:pt x="5286" y="4899"/>
                    <a:pt x="5437" y="4660"/>
                    <a:pt x="5555" y="4405"/>
                  </a:cubicBezTo>
                  <a:cubicBezTo>
                    <a:pt x="5577" y="4464"/>
                    <a:pt x="5596" y="4525"/>
                    <a:pt x="5623" y="4583"/>
                  </a:cubicBezTo>
                  <a:cubicBezTo>
                    <a:pt x="5917" y="5254"/>
                    <a:pt x="6587" y="5944"/>
                    <a:pt x="7126" y="5944"/>
                  </a:cubicBezTo>
                  <a:cubicBezTo>
                    <a:pt x="7446" y="5944"/>
                    <a:pt x="7720" y="5700"/>
                    <a:pt x="7840" y="5063"/>
                  </a:cubicBezTo>
                  <a:cubicBezTo>
                    <a:pt x="7850" y="5007"/>
                    <a:pt x="7803" y="4953"/>
                    <a:pt x="7753" y="4953"/>
                  </a:cubicBezTo>
                  <a:cubicBezTo>
                    <a:pt x="7736" y="4953"/>
                    <a:pt x="7718" y="4959"/>
                    <a:pt x="7703" y="4975"/>
                  </a:cubicBezTo>
                  <a:cubicBezTo>
                    <a:pt x="7464" y="5207"/>
                    <a:pt x="7240" y="5327"/>
                    <a:pt x="7027" y="5327"/>
                  </a:cubicBezTo>
                  <a:cubicBezTo>
                    <a:pt x="6762" y="5327"/>
                    <a:pt x="6514" y="5141"/>
                    <a:pt x="6276" y="4756"/>
                  </a:cubicBezTo>
                  <a:cubicBezTo>
                    <a:pt x="6044" y="4384"/>
                    <a:pt x="5939" y="3974"/>
                    <a:pt x="5867" y="3557"/>
                  </a:cubicBezTo>
                  <a:cubicBezTo>
                    <a:pt x="5954" y="3242"/>
                    <a:pt x="6021" y="2924"/>
                    <a:pt x="6069" y="2601"/>
                  </a:cubicBezTo>
                  <a:cubicBezTo>
                    <a:pt x="6630" y="2583"/>
                    <a:pt x="7199" y="2475"/>
                    <a:pt x="7681" y="2422"/>
                  </a:cubicBezTo>
                  <a:cubicBezTo>
                    <a:pt x="7737" y="2416"/>
                    <a:pt x="7739" y="2320"/>
                    <a:pt x="7681" y="2307"/>
                  </a:cubicBezTo>
                  <a:cubicBezTo>
                    <a:pt x="7191" y="2207"/>
                    <a:pt x="6712" y="2122"/>
                    <a:pt x="6215" y="2102"/>
                  </a:cubicBezTo>
                  <a:cubicBezTo>
                    <a:pt x="6187" y="2102"/>
                    <a:pt x="6157" y="2099"/>
                    <a:pt x="6128" y="2097"/>
                  </a:cubicBezTo>
                  <a:cubicBezTo>
                    <a:pt x="6192" y="1417"/>
                    <a:pt x="6182" y="742"/>
                    <a:pt x="6113" y="171"/>
                  </a:cubicBezTo>
                  <a:cubicBezTo>
                    <a:pt x="6101" y="75"/>
                    <a:pt x="6022" y="0"/>
                    <a:pt x="5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5840350" y="4250900"/>
              <a:ext cx="70900" cy="65775"/>
            </a:xfrm>
            <a:custGeom>
              <a:avLst/>
              <a:gdLst/>
              <a:ahLst/>
              <a:cxnLst/>
              <a:rect l="l" t="t" r="r" b="b"/>
              <a:pathLst>
                <a:path w="2836" h="2631" extrusionOk="0">
                  <a:moveTo>
                    <a:pt x="554" y="0"/>
                  </a:moveTo>
                  <a:cubicBezTo>
                    <a:pt x="364" y="0"/>
                    <a:pt x="174" y="70"/>
                    <a:pt x="35" y="220"/>
                  </a:cubicBezTo>
                  <a:cubicBezTo>
                    <a:pt x="1" y="258"/>
                    <a:pt x="9" y="335"/>
                    <a:pt x="70" y="352"/>
                  </a:cubicBezTo>
                  <a:cubicBezTo>
                    <a:pt x="442" y="447"/>
                    <a:pt x="895" y="317"/>
                    <a:pt x="780" y="860"/>
                  </a:cubicBezTo>
                  <a:cubicBezTo>
                    <a:pt x="705" y="1216"/>
                    <a:pt x="447" y="1625"/>
                    <a:pt x="116" y="1780"/>
                  </a:cubicBezTo>
                  <a:cubicBezTo>
                    <a:pt x="29" y="1821"/>
                    <a:pt x="25" y="1966"/>
                    <a:pt x="116" y="2017"/>
                  </a:cubicBezTo>
                  <a:cubicBezTo>
                    <a:pt x="720" y="2355"/>
                    <a:pt x="1249" y="2631"/>
                    <a:pt x="1795" y="2631"/>
                  </a:cubicBezTo>
                  <a:cubicBezTo>
                    <a:pt x="2114" y="2631"/>
                    <a:pt x="2439" y="2537"/>
                    <a:pt x="2788" y="2307"/>
                  </a:cubicBezTo>
                  <a:cubicBezTo>
                    <a:pt x="2835" y="2274"/>
                    <a:pt x="2815" y="2192"/>
                    <a:pt x="2756" y="2192"/>
                  </a:cubicBezTo>
                  <a:cubicBezTo>
                    <a:pt x="2752" y="2192"/>
                    <a:pt x="2747" y="2193"/>
                    <a:pt x="2742" y="2194"/>
                  </a:cubicBezTo>
                  <a:cubicBezTo>
                    <a:pt x="2603" y="2225"/>
                    <a:pt x="2454" y="2239"/>
                    <a:pt x="2300" y="2239"/>
                  </a:cubicBezTo>
                  <a:cubicBezTo>
                    <a:pt x="1752" y="2239"/>
                    <a:pt x="1133" y="2064"/>
                    <a:pt x="596" y="1892"/>
                  </a:cubicBezTo>
                  <a:cubicBezTo>
                    <a:pt x="998" y="1659"/>
                    <a:pt x="1249" y="1214"/>
                    <a:pt x="1277" y="729"/>
                  </a:cubicBezTo>
                  <a:cubicBezTo>
                    <a:pt x="1302" y="273"/>
                    <a:pt x="929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6370350" y="3823175"/>
              <a:ext cx="554550" cy="664725"/>
            </a:xfrm>
            <a:custGeom>
              <a:avLst/>
              <a:gdLst/>
              <a:ahLst/>
              <a:cxnLst/>
              <a:rect l="l" t="t" r="r" b="b"/>
              <a:pathLst>
                <a:path w="22182" h="26589" extrusionOk="0">
                  <a:moveTo>
                    <a:pt x="10650" y="799"/>
                  </a:moveTo>
                  <a:cubicBezTo>
                    <a:pt x="11715" y="799"/>
                    <a:pt x="12796" y="1011"/>
                    <a:pt x="13908" y="1512"/>
                  </a:cubicBezTo>
                  <a:cubicBezTo>
                    <a:pt x="16680" y="2766"/>
                    <a:pt x="18847" y="5405"/>
                    <a:pt x="19747" y="8273"/>
                  </a:cubicBezTo>
                  <a:cubicBezTo>
                    <a:pt x="21558" y="14047"/>
                    <a:pt x="16081" y="19124"/>
                    <a:pt x="10650" y="19632"/>
                  </a:cubicBezTo>
                  <a:lnTo>
                    <a:pt x="10650" y="19244"/>
                  </a:lnTo>
                  <a:cubicBezTo>
                    <a:pt x="10648" y="18109"/>
                    <a:pt x="10633" y="16975"/>
                    <a:pt x="10622" y="15840"/>
                  </a:cubicBezTo>
                  <a:cubicBezTo>
                    <a:pt x="10612" y="14718"/>
                    <a:pt x="10707" y="13528"/>
                    <a:pt x="10471" y="12428"/>
                  </a:cubicBezTo>
                  <a:cubicBezTo>
                    <a:pt x="10463" y="12389"/>
                    <a:pt x="10428" y="12370"/>
                    <a:pt x="10394" y="12370"/>
                  </a:cubicBezTo>
                  <a:cubicBezTo>
                    <a:pt x="10359" y="12370"/>
                    <a:pt x="10325" y="12389"/>
                    <a:pt x="10317" y="12428"/>
                  </a:cubicBezTo>
                  <a:cubicBezTo>
                    <a:pt x="10105" y="13412"/>
                    <a:pt x="10177" y="14460"/>
                    <a:pt x="10166" y="15463"/>
                  </a:cubicBezTo>
                  <a:cubicBezTo>
                    <a:pt x="10154" y="16722"/>
                    <a:pt x="10138" y="17982"/>
                    <a:pt x="10135" y="19244"/>
                  </a:cubicBezTo>
                  <a:lnTo>
                    <a:pt x="10135" y="19664"/>
                  </a:lnTo>
                  <a:cubicBezTo>
                    <a:pt x="10007" y="19669"/>
                    <a:pt x="9880" y="19671"/>
                    <a:pt x="9754" y="19671"/>
                  </a:cubicBezTo>
                  <a:cubicBezTo>
                    <a:pt x="9038" y="19671"/>
                    <a:pt x="8330" y="19588"/>
                    <a:pt x="7648" y="19411"/>
                  </a:cubicBezTo>
                  <a:cubicBezTo>
                    <a:pt x="2787" y="18143"/>
                    <a:pt x="899" y="12807"/>
                    <a:pt x="1524" y="8281"/>
                  </a:cubicBezTo>
                  <a:cubicBezTo>
                    <a:pt x="1911" y="5467"/>
                    <a:pt x="3173" y="3420"/>
                    <a:pt x="5087" y="2208"/>
                  </a:cubicBezTo>
                  <a:lnTo>
                    <a:pt x="5087" y="2208"/>
                  </a:lnTo>
                  <a:cubicBezTo>
                    <a:pt x="5022" y="2323"/>
                    <a:pt x="5130" y="2445"/>
                    <a:pt x="5245" y="2445"/>
                  </a:cubicBezTo>
                  <a:cubicBezTo>
                    <a:pt x="5271" y="2445"/>
                    <a:pt x="5298" y="2439"/>
                    <a:pt x="5323" y="2424"/>
                  </a:cubicBezTo>
                  <a:cubicBezTo>
                    <a:pt x="6583" y="1708"/>
                    <a:pt x="7848" y="1189"/>
                    <a:pt x="9132" y="946"/>
                  </a:cubicBezTo>
                  <a:cubicBezTo>
                    <a:pt x="9440" y="924"/>
                    <a:pt x="9754" y="908"/>
                    <a:pt x="10077" y="908"/>
                  </a:cubicBezTo>
                  <a:cubicBezTo>
                    <a:pt x="10107" y="908"/>
                    <a:pt x="10137" y="908"/>
                    <a:pt x="10167" y="909"/>
                  </a:cubicBezTo>
                  <a:cubicBezTo>
                    <a:pt x="10172" y="909"/>
                    <a:pt x="10176" y="909"/>
                    <a:pt x="10181" y="909"/>
                  </a:cubicBezTo>
                  <a:cubicBezTo>
                    <a:pt x="10258" y="909"/>
                    <a:pt x="10331" y="869"/>
                    <a:pt x="10374" y="804"/>
                  </a:cubicBezTo>
                  <a:cubicBezTo>
                    <a:pt x="10466" y="801"/>
                    <a:pt x="10558" y="799"/>
                    <a:pt x="10650" y="799"/>
                  </a:cubicBezTo>
                  <a:close/>
                  <a:moveTo>
                    <a:pt x="10602" y="0"/>
                  </a:moveTo>
                  <a:cubicBezTo>
                    <a:pt x="9708" y="0"/>
                    <a:pt x="8831" y="174"/>
                    <a:pt x="8007" y="554"/>
                  </a:cubicBezTo>
                  <a:cubicBezTo>
                    <a:pt x="4081" y="566"/>
                    <a:pt x="1194" y="4890"/>
                    <a:pt x="728" y="8655"/>
                  </a:cubicBezTo>
                  <a:cubicBezTo>
                    <a:pt x="0" y="14519"/>
                    <a:pt x="3337" y="19880"/>
                    <a:pt x="9437" y="20582"/>
                  </a:cubicBezTo>
                  <a:cubicBezTo>
                    <a:pt x="9670" y="20609"/>
                    <a:pt x="9903" y="20623"/>
                    <a:pt x="10136" y="20631"/>
                  </a:cubicBezTo>
                  <a:cubicBezTo>
                    <a:pt x="10141" y="22303"/>
                    <a:pt x="10176" y="23962"/>
                    <a:pt x="10297" y="25635"/>
                  </a:cubicBezTo>
                  <a:cubicBezTo>
                    <a:pt x="9964" y="25077"/>
                    <a:pt x="9559" y="24483"/>
                    <a:pt x="9040" y="24185"/>
                  </a:cubicBezTo>
                  <a:cubicBezTo>
                    <a:pt x="9026" y="24177"/>
                    <a:pt x="9011" y="24173"/>
                    <a:pt x="8997" y="24173"/>
                  </a:cubicBezTo>
                  <a:cubicBezTo>
                    <a:pt x="8944" y="24173"/>
                    <a:pt x="8899" y="24223"/>
                    <a:pt x="8914" y="24281"/>
                  </a:cubicBezTo>
                  <a:cubicBezTo>
                    <a:pt x="9114" y="25039"/>
                    <a:pt x="9701" y="25753"/>
                    <a:pt x="10071" y="26442"/>
                  </a:cubicBezTo>
                  <a:cubicBezTo>
                    <a:pt x="10124" y="26542"/>
                    <a:pt x="10221" y="26589"/>
                    <a:pt x="10320" y="26589"/>
                  </a:cubicBezTo>
                  <a:cubicBezTo>
                    <a:pt x="10424" y="26589"/>
                    <a:pt x="10531" y="26537"/>
                    <a:pt x="10591" y="26442"/>
                  </a:cubicBezTo>
                  <a:cubicBezTo>
                    <a:pt x="11140" y="25574"/>
                    <a:pt x="11826" y="24810"/>
                    <a:pt x="12411" y="23970"/>
                  </a:cubicBezTo>
                  <a:cubicBezTo>
                    <a:pt x="12440" y="23929"/>
                    <a:pt x="12400" y="23886"/>
                    <a:pt x="12360" y="23886"/>
                  </a:cubicBezTo>
                  <a:cubicBezTo>
                    <a:pt x="12347" y="23886"/>
                    <a:pt x="12334" y="23890"/>
                    <a:pt x="12323" y="23901"/>
                  </a:cubicBezTo>
                  <a:cubicBezTo>
                    <a:pt x="11726" y="24467"/>
                    <a:pt x="11033" y="24938"/>
                    <a:pt x="10497" y="25554"/>
                  </a:cubicBezTo>
                  <a:cubicBezTo>
                    <a:pt x="10612" y="23909"/>
                    <a:pt x="10646" y="22277"/>
                    <a:pt x="10651" y="20631"/>
                  </a:cubicBezTo>
                  <a:cubicBezTo>
                    <a:pt x="16877" y="20456"/>
                    <a:pt x="22182" y="13525"/>
                    <a:pt x="20292" y="7531"/>
                  </a:cubicBezTo>
                  <a:cubicBezTo>
                    <a:pt x="19042" y="3564"/>
                    <a:pt x="14654" y="0"/>
                    <a:pt x="106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6247050" y="3284250"/>
              <a:ext cx="845175" cy="809125"/>
            </a:xfrm>
            <a:custGeom>
              <a:avLst/>
              <a:gdLst/>
              <a:ahLst/>
              <a:cxnLst/>
              <a:rect l="l" t="t" r="r" b="b"/>
              <a:pathLst>
                <a:path w="33807" h="32365" extrusionOk="0">
                  <a:moveTo>
                    <a:pt x="1727" y="579"/>
                  </a:moveTo>
                  <a:lnTo>
                    <a:pt x="1727" y="579"/>
                  </a:lnTo>
                  <a:cubicBezTo>
                    <a:pt x="1430" y="924"/>
                    <a:pt x="1162" y="1294"/>
                    <a:pt x="931" y="1687"/>
                  </a:cubicBezTo>
                  <a:cubicBezTo>
                    <a:pt x="865" y="1798"/>
                    <a:pt x="793" y="1918"/>
                    <a:pt x="726" y="2044"/>
                  </a:cubicBezTo>
                  <a:cubicBezTo>
                    <a:pt x="741" y="1554"/>
                    <a:pt x="752" y="1058"/>
                    <a:pt x="695" y="581"/>
                  </a:cubicBezTo>
                  <a:lnTo>
                    <a:pt x="1727" y="579"/>
                  </a:lnTo>
                  <a:close/>
                  <a:moveTo>
                    <a:pt x="25749" y="579"/>
                  </a:moveTo>
                  <a:cubicBezTo>
                    <a:pt x="25291" y="1075"/>
                    <a:pt x="24827" y="1559"/>
                    <a:pt x="24353" y="2043"/>
                  </a:cubicBezTo>
                  <a:cubicBezTo>
                    <a:pt x="24053" y="2348"/>
                    <a:pt x="23564" y="2820"/>
                    <a:pt x="23444" y="3296"/>
                  </a:cubicBezTo>
                  <a:cubicBezTo>
                    <a:pt x="23003" y="3296"/>
                    <a:pt x="22561" y="3296"/>
                    <a:pt x="22118" y="3297"/>
                  </a:cubicBezTo>
                  <a:lnTo>
                    <a:pt x="22118" y="3297"/>
                  </a:lnTo>
                  <a:cubicBezTo>
                    <a:pt x="22337" y="2960"/>
                    <a:pt x="22503" y="2539"/>
                    <a:pt x="22704" y="2239"/>
                  </a:cubicBezTo>
                  <a:cubicBezTo>
                    <a:pt x="23103" y="1647"/>
                    <a:pt x="23597" y="1139"/>
                    <a:pt x="24038" y="584"/>
                  </a:cubicBezTo>
                  <a:lnTo>
                    <a:pt x="25112" y="584"/>
                  </a:lnTo>
                  <a:cubicBezTo>
                    <a:pt x="25326" y="584"/>
                    <a:pt x="25537" y="579"/>
                    <a:pt x="25749" y="579"/>
                  </a:cubicBezTo>
                  <a:close/>
                  <a:moveTo>
                    <a:pt x="27603" y="556"/>
                  </a:moveTo>
                  <a:lnTo>
                    <a:pt x="27603" y="556"/>
                  </a:lnTo>
                  <a:cubicBezTo>
                    <a:pt x="26966" y="1001"/>
                    <a:pt x="26497" y="1718"/>
                    <a:pt x="26018" y="2315"/>
                  </a:cubicBezTo>
                  <a:cubicBezTo>
                    <a:pt x="25769" y="2627"/>
                    <a:pt x="25409" y="2948"/>
                    <a:pt x="25117" y="3296"/>
                  </a:cubicBezTo>
                  <a:lnTo>
                    <a:pt x="25117" y="3297"/>
                  </a:lnTo>
                  <a:cubicBezTo>
                    <a:pt x="24785" y="3297"/>
                    <a:pt x="24453" y="3295"/>
                    <a:pt x="24121" y="3295"/>
                  </a:cubicBezTo>
                  <a:cubicBezTo>
                    <a:pt x="24038" y="3295"/>
                    <a:pt x="23955" y="3295"/>
                    <a:pt x="23872" y="3296"/>
                  </a:cubicBezTo>
                  <a:cubicBezTo>
                    <a:pt x="23933" y="3179"/>
                    <a:pt x="23992" y="3061"/>
                    <a:pt x="24063" y="2951"/>
                  </a:cubicBezTo>
                  <a:cubicBezTo>
                    <a:pt x="24282" y="2612"/>
                    <a:pt x="24581" y="2318"/>
                    <a:pt x="24860" y="2029"/>
                  </a:cubicBezTo>
                  <a:cubicBezTo>
                    <a:pt x="25273" y="1601"/>
                    <a:pt x="25754" y="1144"/>
                    <a:pt x="25975" y="578"/>
                  </a:cubicBezTo>
                  <a:cubicBezTo>
                    <a:pt x="26518" y="574"/>
                    <a:pt x="27060" y="565"/>
                    <a:pt x="27603" y="556"/>
                  </a:cubicBezTo>
                  <a:close/>
                  <a:moveTo>
                    <a:pt x="23789" y="584"/>
                  </a:moveTo>
                  <a:cubicBezTo>
                    <a:pt x="23292" y="932"/>
                    <a:pt x="22890" y="1431"/>
                    <a:pt x="22529" y="1903"/>
                  </a:cubicBezTo>
                  <a:cubicBezTo>
                    <a:pt x="22252" y="2264"/>
                    <a:pt x="21807" y="2794"/>
                    <a:pt x="21692" y="3301"/>
                  </a:cubicBezTo>
                  <a:lnTo>
                    <a:pt x="20382" y="3306"/>
                  </a:lnTo>
                  <a:cubicBezTo>
                    <a:pt x="20573" y="3014"/>
                    <a:pt x="20751" y="2709"/>
                    <a:pt x="20949" y="2444"/>
                  </a:cubicBezTo>
                  <a:cubicBezTo>
                    <a:pt x="21415" y="1824"/>
                    <a:pt x="21966" y="1247"/>
                    <a:pt x="22375" y="584"/>
                  </a:cubicBezTo>
                  <a:close/>
                  <a:moveTo>
                    <a:pt x="29274" y="514"/>
                  </a:moveTo>
                  <a:cubicBezTo>
                    <a:pt x="28964" y="832"/>
                    <a:pt x="28710" y="1212"/>
                    <a:pt x="28457" y="1573"/>
                  </a:cubicBezTo>
                  <a:cubicBezTo>
                    <a:pt x="28095" y="2088"/>
                    <a:pt x="27371" y="2677"/>
                    <a:pt x="27120" y="3309"/>
                  </a:cubicBezTo>
                  <a:cubicBezTo>
                    <a:pt x="26673" y="3302"/>
                    <a:pt x="26225" y="3297"/>
                    <a:pt x="25776" y="3296"/>
                  </a:cubicBezTo>
                  <a:lnTo>
                    <a:pt x="25776" y="3296"/>
                  </a:lnTo>
                  <a:cubicBezTo>
                    <a:pt x="25965" y="3052"/>
                    <a:pt x="26138" y="2799"/>
                    <a:pt x="26299" y="2597"/>
                  </a:cubicBezTo>
                  <a:cubicBezTo>
                    <a:pt x="26791" y="1972"/>
                    <a:pt x="27380" y="1326"/>
                    <a:pt x="27729" y="610"/>
                  </a:cubicBezTo>
                  <a:cubicBezTo>
                    <a:pt x="27737" y="592"/>
                    <a:pt x="27736" y="571"/>
                    <a:pt x="27727" y="553"/>
                  </a:cubicBezTo>
                  <a:cubicBezTo>
                    <a:pt x="28242" y="543"/>
                    <a:pt x="28757" y="528"/>
                    <a:pt x="29274" y="514"/>
                  </a:cubicBezTo>
                  <a:close/>
                  <a:moveTo>
                    <a:pt x="22133" y="583"/>
                  </a:moveTo>
                  <a:cubicBezTo>
                    <a:pt x="21599" y="1081"/>
                    <a:pt x="21134" y="1670"/>
                    <a:pt x="20678" y="2234"/>
                  </a:cubicBezTo>
                  <a:cubicBezTo>
                    <a:pt x="20418" y="2556"/>
                    <a:pt x="20098" y="2917"/>
                    <a:pt x="19871" y="3307"/>
                  </a:cubicBezTo>
                  <a:lnTo>
                    <a:pt x="19871" y="3309"/>
                  </a:lnTo>
                  <a:cubicBezTo>
                    <a:pt x="19236" y="3311"/>
                    <a:pt x="18602" y="3312"/>
                    <a:pt x="17967" y="3314"/>
                  </a:cubicBezTo>
                  <a:cubicBezTo>
                    <a:pt x="18116" y="3074"/>
                    <a:pt x="18267" y="2835"/>
                    <a:pt x="18431" y="2613"/>
                  </a:cubicBezTo>
                  <a:cubicBezTo>
                    <a:pt x="18920" y="1962"/>
                    <a:pt x="19497" y="1314"/>
                    <a:pt x="19868" y="583"/>
                  </a:cubicBezTo>
                  <a:close/>
                  <a:moveTo>
                    <a:pt x="14445" y="581"/>
                  </a:moveTo>
                  <a:cubicBezTo>
                    <a:pt x="14130" y="1057"/>
                    <a:pt x="13841" y="1549"/>
                    <a:pt x="13508" y="2015"/>
                  </a:cubicBezTo>
                  <a:cubicBezTo>
                    <a:pt x="13208" y="2436"/>
                    <a:pt x="12885" y="2843"/>
                    <a:pt x="12688" y="3317"/>
                  </a:cubicBezTo>
                  <a:lnTo>
                    <a:pt x="10246" y="3317"/>
                  </a:lnTo>
                  <a:cubicBezTo>
                    <a:pt x="10477" y="2930"/>
                    <a:pt x="10638" y="2487"/>
                    <a:pt x="10857" y="2095"/>
                  </a:cubicBezTo>
                  <a:cubicBezTo>
                    <a:pt x="11139" y="1591"/>
                    <a:pt x="11469" y="1109"/>
                    <a:pt x="11704" y="581"/>
                  </a:cubicBezTo>
                  <a:lnTo>
                    <a:pt x="13131" y="581"/>
                  </a:lnTo>
                  <a:cubicBezTo>
                    <a:pt x="12895" y="952"/>
                    <a:pt x="12637" y="1303"/>
                    <a:pt x="12370" y="1655"/>
                  </a:cubicBezTo>
                  <a:cubicBezTo>
                    <a:pt x="12055" y="2069"/>
                    <a:pt x="11541" y="2627"/>
                    <a:pt x="11607" y="3181"/>
                  </a:cubicBezTo>
                  <a:cubicBezTo>
                    <a:pt x="11611" y="3221"/>
                    <a:pt x="11642" y="3248"/>
                    <a:pt x="11675" y="3248"/>
                  </a:cubicBezTo>
                  <a:cubicBezTo>
                    <a:pt x="11691" y="3248"/>
                    <a:pt x="11708" y="3242"/>
                    <a:pt x="11723" y="3229"/>
                  </a:cubicBezTo>
                  <a:cubicBezTo>
                    <a:pt x="12115" y="2879"/>
                    <a:pt x="12345" y="2256"/>
                    <a:pt x="12649" y="1818"/>
                  </a:cubicBezTo>
                  <a:cubicBezTo>
                    <a:pt x="12923" y="1419"/>
                    <a:pt x="13200" y="1024"/>
                    <a:pt x="13380" y="581"/>
                  </a:cubicBezTo>
                  <a:close/>
                  <a:moveTo>
                    <a:pt x="16130" y="581"/>
                  </a:moveTo>
                  <a:cubicBezTo>
                    <a:pt x="16062" y="632"/>
                    <a:pt x="15992" y="679"/>
                    <a:pt x="15951" y="722"/>
                  </a:cubicBezTo>
                  <a:cubicBezTo>
                    <a:pt x="15757" y="925"/>
                    <a:pt x="15588" y="1145"/>
                    <a:pt x="15411" y="1362"/>
                  </a:cubicBezTo>
                  <a:cubicBezTo>
                    <a:pt x="14993" y="1867"/>
                    <a:pt x="14309" y="2625"/>
                    <a:pt x="14279" y="3317"/>
                  </a:cubicBezTo>
                  <a:cubicBezTo>
                    <a:pt x="13848" y="3315"/>
                    <a:pt x="13416" y="3315"/>
                    <a:pt x="12985" y="3315"/>
                  </a:cubicBezTo>
                  <a:lnTo>
                    <a:pt x="12985" y="3315"/>
                  </a:lnTo>
                  <a:cubicBezTo>
                    <a:pt x="13296" y="2975"/>
                    <a:pt x="13540" y="2572"/>
                    <a:pt x="13792" y="2180"/>
                  </a:cubicBezTo>
                  <a:cubicBezTo>
                    <a:pt x="14115" y="1682"/>
                    <a:pt x="14463" y="1150"/>
                    <a:pt x="14663" y="581"/>
                  </a:cubicBezTo>
                  <a:close/>
                  <a:moveTo>
                    <a:pt x="17386" y="583"/>
                  </a:moveTo>
                  <a:cubicBezTo>
                    <a:pt x="16984" y="1032"/>
                    <a:pt x="16645" y="1568"/>
                    <a:pt x="16279" y="2041"/>
                  </a:cubicBezTo>
                  <a:cubicBezTo>
                    <a:pt x="15992" y="2410"/>
                    <a:pt x="15585" y="2835"/>
                    <a:pt x="15514" y="3317"/>
                  </a:cubicBezTo>
                  <a:lnTo>
                    <a:pt x="14419" y="3317"/>
                  </a:lnTo>
                  <a:cubicBezTo>
                    <a:pt x="14643" y="3104"/>
                    <a:pt x="14775" y="2827"/>
                    <a:pt x="14940" y="2556"/>
                  </a:cubicBezTo>
                  <a:cubicBezTo>
                    <a:pt x="15188" y="2146"/>
                    <a:pt x="15480" y="1765"/>
                    <a:pt x="15769" y="1381"/>
                  </a:cubicBezTo>
                  <a:cubicBezTo>
                    <a:pt x="15929" y="1167"/>
                    <a:pt x="16233" y="871"/>
                    <a:pt x="16315" y="583"/>
                  </a:cubicBezTo>
                  <a:close/>
                  <a:moveTo>
                    <a:pt x="19706" y="583"/>
                  </a:moveTo>
                  <a:cubicBezTo>
                    <a:pt x="19164" y="1258"/>
                    <a:pt x="18634" y="1946"/>
                    <a:pt x="18083" y="2615"/>
                  </a:cubicBezTo>
                  <a:cubicBezTo>
                    <a:pt x="17911" y="2822"/>
                    <a:pt x="17691" y="3058"/>
                    <a:pt x="17512" y="3314"/>
                  </a:cubicBezTo>
                  <a:lnTo>
                    <a:pt x="17512" y="3315"/>
                  </a:lnTo>
                  <a:lnTo>
                    <a:pt x="15757" y="3317"/>
                  </a:lnTo>
                  <a:cubicBezTo>
                    <a:pt x="16105" y="2968"/>
                    <a:pt x="16349" y="2456"/>
                    <a:pt x="16636" y="2074"/>
                  </a:cubicBezTo>
                  <a:cubicBezTo>
                    <a:pt x="16978" y="1619"/>
                    <a:pt x="17425" y="1137"/>
                    <a:pt x="17599" y="583"/>
                  </a:cubicBezTo>
                  <a:close/>
                  <a:moveTo>
                    <a:pt x="8428" y="578"/>
                  </a:moveTo>
                  <a:cubicBezTo>
                    <a:pt x="8091" y="1144"/>
                    <a:pt x="7755" y="1700"/>
                    <a:pt x="7388" y="2251"/>
                  </a:cubicBezTo>
                  <a:cubicBezTo>
                    <a:pt x="7178" y="2566"/>
                    <a:pt x="6909" y="2935"/>
                    <a:pt x="6755" y="3320"/>
                  </a:cubicBezTo>
                  <a:lnTo>
                    <a:pt x="5698" y="3320"/>
                  </a:lnTo>
                  <a:cubicBezTo>
                    <a:pt x="5852" y="3028"/>
                    <a:pt x="5972" y="2709"/>
                    <a:pt x="6103" y="2431"/>
                  </a:cubicBezTo>
                  <a:cubicBezTo>
                    <a:pt x="6389" y="1828"/>
                    <a:pt x="6732" y="1212"/>
                    <a:pt x="6960" y="578"/>
                  </a:cubicBezTo>
                  <a:close/>
                  <a:moveTo>
                    <a:pt x="10009" y="579"/>
                  </a:moveTo>
                  <a:cubicBezTo>
                    <a:pt x="9684" y="988"/>
                    <a:pt x="9405" y="1444"/>
                    <a:pt x="9122" y="1878"/>
                  </a:cubicBezTo>
                  <a:cubicBezTo>
                    <a:pt x="8851" y="2290"/>
                    <a:pt x="8456" y="2802"/>
                    <a:pt x="8452" y="3320"/>
                  </a:cubicBezTo>
                  <a:lnTo>
                    <a:pt x="7215" y="3320"/>
                  </a:lnTo>
                  <a:cubicBezTo>
                    <a:pt x="7404" y="2948"/>
                    <a:pt x="7575" y="2559"/>
                    <a:pt x="7791" y="2216"/>
                  </a:cubicBezTo>
                  <a:cubicBezTo>
                    <a:pt x="8110" y="1710"/>
                    <a:pt x="8484" y="1163"/>
                    <a:pt x="8661" y="579"/>
                  </a:cubicBezTo>
                  <a:close/>
                  <a:moveTo>
                    <a:pt x="11479" y="581"/>
                  </a:moveTo>
                  <a:cubicBezTo>
                    <a:pt x="11171" y="1024"/>
                    <a:pt x="10880" y="1485"/>
                    <a:pt x="10598" y="1944"/>
                  </a:cubicBezTo>
                  <a:cubicBezTo>
                    <a:pt x="10345" y="2354"/>
                    <a:pt x="10032" y="2825"/>
                    <a:pt x="9978" y="3319"/>
                  </a:cubicBezTo>
                  <a:lnTo>
                    <a:pt x="8674" y="3320"/>
                  </a:lnTo>
                  <a:cubicBezTo>
                    <a:pt x="8977" y="2958"/>
                    <a:pt x="9151" y="2433"/>
                    <a:pt x="9386" y="2034"/>
                  </a:cubicBezTo>
                  <a:cubicBezTo>
                    <a:pt x="9665" y="1560"/>
                    <a:pt x="10011" y="1098"/>
                    <a:pt x="10209" y="581"/>
                  </a:cubicBezTo>
                  <a:close/>
                  <a:moveTo>
                    <a:pt x="6759" y="579"/>
                  </a:moveTo>
                  <a:cubicBezTo>
                    <a:pt x="6438" y="1030"/>
                    <a:pt x="6202" y="1559"/>
                    <a:pt x="5952" y="2043"/>
                  </a:cubicBezTo>
                  <a:cubicBezTo>
                    <a:pt x="5747" y="2443"/>
                    <a:pt x="5442" y="2876"/>
                    <a:pt x="5252" y="3322"/>
                  </a:cubicBezTo>
                  <a:lnTo>
                    <a:pt x="4279" y="3322"/>
                  </a:lnTo>
                  <a:cubicBezTo>
                    <a:pt x="4464" y="2940"/>
                    <a:pt x="4596" y="2508"/>
                    <a:pt x="4781" y="2154"/>
                  </a:cubicBezTo>
                  <a:cubicBezTo>
                    <a:pt x="5065" y="1614"/>
                    <a:pt x="5409" y="1109"/>
                    <a:pt x="5708" y="579"/>
                  </a:cubicBezTo>
                  <a:close/>
                  <a:moveTo>
                    <a:pt x="5455" y="579"/>
                  </a:moveTo>
                  <a:cubicBezTo>
                    <a:pt x="5104" y="1025"/>
                    <a:pt x="4796" y="1513"/>
                    <a:pt x="4505" y="1993"/>
                  </a:cubicBezTo>
                  <a:cubicBezTo>
                    <a:pt x="4281" y="2367"/>
                    <a:pt x="3959" y="2846"/>
                    <a:pt x="3843" y="3322"/>
                  </a:cubicBezTo>
                  <a:cubicBezTo>
                    <a:pt x="3495" y="3324"/>
                    <a:pt x="3146" y="3324"/>
                    <a:pt x="2798" y="3324"/>
                  </a:cubicBezTo>
                  <a:cubicBezTo>
                    <a:pt x="3018" y="2917"/>
                    <a:pt x="3201" y="2474"/>
                    <a:pt x="3428" y="2095"/>
                  </a:cubicBezTo>
                  <a:cubicBezTo>
                    <a:pt x="3713" y="1624"/>
                    <a:pt x="4035" y="1126"/>
                    <a:pt x="4154" y="579"/>
                  </a:cubicBezTo>
                  <a:close/>
                  <a:moveTo>
                    <a:pt x="3963" y="578"/>
                  </a:moveTo>
                  <a:cubicBezTo>
                    <a:pt x="3641" y="1173"/>
                    <a:pt x="3293" y="1729"/>
                    <a:pt x="2911" y="2297"/>
                  </a:cubicBezTo>
                  <a:cubicBezTo>
                    <a:pt x="2708" y="2597"/>
                    <a:pt x="2462" y="2953"/>
                    <a:pt x="2345" y="3325"/>
                  </a:cubicBezTo>
                  <a:lnTo>
                    <a:pt x="1531" y="3325"/>
                  </a:lnTo>
                  <a:cubicBezTo>
                    <a:pt x="1859" y="2853"/>
                    <a:pt x="2097" y="2231"/>
                    <a:pt x="2357" y="1755"/>
                  </a:cubicBezTo>
                  <a:cubicBezTo>
                    <a:pt x="2548" y="1404"/>
                    <a:pt x="2898" y="999"/>
                    <a:pt x="3006" y="578"/>
                  </a:cubicBezTo>
                  <a:close/>
                  <a:moveTo>
                    <a:pt x="2703" y="579"/>
                  </a:moveTo>
                  <a:cubicBezTo>
                    <a:pt x="2435" y="947"/>
                    <a:pt x="2186" y="1347"/>
                    <a:pt x="1961" y="1723"/>
                  </a:cubicBezTo>
                  <a:cubicBezTo>
                    <a:pt x="1684" y="2187"/>
                    <a:pt x="1212" y="2754"/>
                    <a:pt x="1144" y="3325"/>
                  </a:cubicBezTo>
                  <a:cubicBezTo>
                    <a:pt x="1025" y="3327"/>
                    <a:pt x="905" y="3327"/>
                    <a:pt x="785" y="3327"/>
                  </a:cubicBezTo>
                  <a:cubicBezTo>
                    <a:pt x="777" y="3327"/>
                    <a:pt x="770" y="3332"/>
                    <a:pt x="762" y="3332"/>
                  </a:cubicBezTo>
                  <a:cubicBezTo>
                    <a:pt x="728" y="3332"/>
                    <a:pt x="695" y="3332"/>
                    <a:pt x="660" y="3334"/>
                  </a:cubicBezTo>
                  <a:cubicBezTo>
                    <a:pt x="664" y="3214"/>
                    <a:pt x="667" y="3092"/>
                    <a:pt x="670" y="2973"/>
                  </a:cubicBezTo>
                  <a:cubicBezTo>
                    <a:pt x="682" y="2951"/>
                    <a:pt x="692" y="2927"/>
                    <a:pt x="696" y="2902"/>
                  </a:cubicBezTo>
                  <a:cubicBezTo>
                    <a:pt x="900" y="2574"/>
                    <a:pt x="1010" y="2164"/>
                    <a:pt x="1177" y="1829"/>
                  </a:cubicBezTo>
                  <a:cubicBezTo>
                    <a:pt x="1392" y="1398"/>
                    <a:pt x="1646" y="986"/>
                    <a:pt x="1905" y="579"/>
                  </a:cubicBezTo>
                  <a:close/>
                  <a:moveTo>
                    <a:pt x="32165" y="420"/>
                  </a:moveTo>
                  <a:cubicBezTo>
                    <a:pt x="31658" y="865"/>
                    <a:pt x="31190" y="1419"/>
                    <a:pt x="30756" y="1897"/>
                  </a:cubicBezTo>
                  <a:cubicBezTo>
                    <a:pt x="30441" y="2241"/>
                    <a:pt x="29894" y="2817"/>
                    <a:pt x="29811" y="3353"/>
                  </a:cubicBezTo>
                  <a:cubicBezTo>
                    <a:pt x="29065" y="3334"/>
                    <a:pt x="28319" y="3317"/>
                    <a:pt x="27573" y="3309"/>
                  </a:cubicBezTo>
                  <a:lnTo>
                    <a:pt x="27573" y="3309"/>
                  </a:lnTo>
                  <a:cubicBezTo>
                    <a:pt x="27924" y="2952"/>
                    <a:pt x="28207" y="2456"/>
                    <a:pt x="28480" y="2087"/>
                  </a:cubicBezTo>
                  <a:cubicBezTo>
                    <a:pt x="28864" y="1570"/>
                    <a:pt x="29187" y="1024"/>
                    <a:pt x="29565" y="507"/>
                  </a:cubicBezTo>
                  <a:cubicBezTo>
                    <a:pt x="29834" y="499"/>
                    <a:pt x="30104" y="487"/>
                    <a:pt x="30375" y="479"/>
                  </a:cubicBezTo>
                  <a:lnTo>
                    <a:pt x="30375" y="479"/>
                  </a:lnTo>
                  <a:cubicBezTo>
                    <a:pt x="30027" y="873"/>
                    <a:pt x="29704" y="1288"/>
                    <a:pt x="29378" y="1696"/>
                  </a:cubicBezTo>
                  <a:cubicBezTo>
                    <a:pt x="29046" y="2113"/>
                    <a:pt x="28508" y="2684"/>
                    <a:pt x="28561" y="3245"/>
                  </a:cubicBezTo>
                  <a:cubicBezTo>
                    <a:pt x="28563" y="3280"/>
                    <a:pt x="28594" y="3313"/>
                    <a:pt x="28628" y="3313"/>
                  </a:cubicBezTo>
                  <a:cubicBezTo>
                    <a:pt x="28639" y="3313"/>
                    <a:pt x="28650" y="3310"/>
                    <a:pt x="28661" y="3302"/>
                  </a:cubicBezTo>
                  <a:cubicBezTo>
                    <a:pt x="29102" y="3002"/>
                    <a:pt x="29351" y="2348"/>
                    <a:pt x="29658" y="1911"/>
                  </a:cubicBezTo>
                  <a:cubicBezTo>
                    <a:pt x="29991" y="1437"/>
                    <a:pt x="30362" y="983"/>
                    <a:pt x="30636" y="471"/>
                  </a:cubicBezTo>
                  <a:cubicBezTo>
                    <a:pt x="31144" y="456"/>
                    <a:pt x="31654" y="437"/>
                    <a:pt x="32165" y="420"/>
                  </a:cubicBezTo>
                  <a:close/>
                  <a:moveTo>
                    <a:pt x="33180" y="1787"/>
                  </a:moveTo>
                  <a:lnTo>
                    <a:pt x="33180" y="1787"/>
                  </a:lnTo>
                  <a:cubicBezTo>
                    <a:pt x="33175" y="1957"/>
                    <a:pt x="33169" y="2126"/>
                    <a:pt x="33167" y="2295"/>
                  </a:cubicBezTo>
                  <a:cubicBezTo>
                    <a:pt x="33100" y="2674"/>
                    <a:pt x="33151" y="3091"/>
                    <a:pt x="33154" y="3465"/>
                  </a:cubicBezTo>
                  <a:lnTo>
                    <a:pt x="33154" y="3466"/>
                  </a:lnTo>
                  <a:cubicBezTo>
                    <a:pt x="32793" y="3450"/>
                    <a:pt x="32432" y="3435"/>
                    <a:pt x="32071" y="3422"/>
                  </a:cubicBezTo>
                  <a:cubicBezTo>
                    <a:pt x="32380" y="3209"/>
                    <a:pt x="32594" y="2787"/>
                    <a:pt x="32777" y="2500"/>
                  </a:cubicBezTo>
                  <a:cubicBezTo>
                    <a:pt x="32923" y="2269"/>
                    <a:pt x="33057" y="2031"/>
                    <a:pt x="33180" y="1787"/>
                  </a:cubicBezTo>
                  <a:close/>
                  <a:moveTo>
                    <a:pt x="25483" y="0"/>
                  </a:moveTo>
                  <a:cubicBezTo>
                    <a:pt x="22763" y="0"/>
                    <a:pt x="20042" y="0"/>
                    <a:pt x="17322" y="2"/>
                  </a:cubicBezTo>
                  <a:cubicBezTo>
                    <a:pt x="14524" y="4"/>
                    <a:pt x="11725" y="6"/>
                    <a:pt x="8927" y="6"/>
                  </a:cubicBezTo>
                  <a:cubicBezTo>
                    <a:pt x="6128" y="6"/>
                    <a:pt x="3330" y="4"/>
                    <a:pt x="532" y="2"/>
                  </a:cubicBezTo>
                  <a:cubicBezTo>
                    <a:pt x="473" y="2"/>
                    <a:pt x="416" y="22"/>
                    <a:pt x="370" y="58"/>
                  </a:cubicBezTo>
                  <a:cubicBezTo>
                    <a:pt x="278" y="69"/>
                    <a:pt x="191" y="123"/>
                    <a:pt x="171" y="227"/>
                  </a:cubicBezTo>
                  <a:cubicBezTo>
                    <a:pt x="1" y="1063"/>
                    <a:pt x="101" y="1979"/>
                    <a:pt x="103" y="2830"/>
                  </a:cubicBezTo>
                  <a:cubicBezTo>
                    <a:pt x="103" y="2881"/>
                    <a:pt x="116" y="2928"/>
                    <a:pt x="139" y="2973"/>
                  </a:cubicBezTo>
                  <a:cubicBezTo>
                    <a:pt x="145" y="3179"/>
                    <a:pt x="147" y="3386"/>
                    <a:pt x="155" y="3593"/>
                  </a:cubicBezTo>
                  <a:cubicBezTo>
                    <a:pt x="149" y="3754"/>
                    <a:pt x="269" y="3832"/>
                    <a:pt x="393" y="3832"/>
                  </a:cubicBezTo>
                  <a:cubicBezTo>
                    <a:pt x="397" y="3832"/>
                    <a:pt x="401" y="3832"/>
                    <a:pt x="404" y="3832"/>
                  </a:cubicBezTo>
                  <a:cubicBezTo>
                    <a:pt x="442" y="3832"/>
                    <a:pt x="480" y="3826"/>
                    <a:pt x="516" y="3811"/>
                  </a:cubicBezTo>
                  <a:cubicBezTo>
                    <a:pt x="555" y="3837"/>
                    <a:pt x="600" y="3852"/>
                    <a:pt x="646" y="3852"/>
                  </a:cubicBezTo>
                  <a:cubicBezTo>
                    <a:pt x="649" y="3852"/>
                    <a:pt x="651" y="3852"/>
                    <a:pt x="654" y="3852"/>
                  </a:cubicBezTo>
                  <a:lnTo>
                    <a:pt x="762" y="3854"/>
                  </a:lnTo>
                  <a:cubicBezTo>
                    <a:pt x="770" y="3855"/>
                    <a:pt x="778" y="3857"/>
                    <a:pt x="787" y="3858"/>
                  </a:cubicBezTo>
                  <a:cubicBezTo>
                    <a:pt x="1287" y="3860"/>
                    <a:pt x="1789" y="3860"/>
                    <a:pt x="2291" y="3862"/>
                  </a:cubicBezTo>
                  <a:cubicBezTo>
                    <a:pt x="2294" y="3891"/>
                    <a:pt x="2294" y="3922"/>
                    <a:pt x="2301" y="3954"/>
                  </a:cubicBezTo>
                  <a:cubicBezTo>
                    <a:pt x="2307" y="3972"/>
                    <a:pt x="2324" y="3983"/>
                    <a:pt x="2342" y="3983"/>
                  </a:cubicBezTo>
                  <a:cubicBezTo>
                    <a:pt x="2352" y="3983"/>
                    <a:pt x="2363" y="3979"/>
                    <a:pt x="2371" y="3972"/>
                  </a:cubicBezTo>
                  <a:cubicBezTo>
                    <a:pt x="2401" y="3937"/>
                    <a:pt x="2427" y="3898"/>
                    <a:pt x="2457" y="3862"/>
                  </a:cubicBezTo>
                  <a:cubicBezTo>
                    <a:pt x="2683" y="3863"/>
                    <a:pt x="2910" y="3863"/>
                    <a:pt x="3137" y="3863"/>
                  </a:cubicBezTo>
                  <a:cubicBezTo>
                    <a:pt x="3364" y="3863"/>
                    <a:pt x="3591" y="3863"/>
                    <a:pt x="3818" y="3863"/>
                  </a:cubicBezTo>
                  <a:cubicBezTo>
                    <a:pt x="3826" y="3885"/>
                    <a:pt x="3847" y="3898"/>
                    <a:pt x="3868" y="3898"/>
                  </a:cubicBezTo>
                  <a:cubicBezTo>
                    <a:pt x="3880" y="3898"/>
                    <a:pt x="3892" y="3894"/>
                    <a:pt x="3902" y="3885"/>
                  </a:cubicBezTo>
                  <a:cubicBezTo>
                    <a:pt x="3908" y="3878"/>
                    <a:pt x="3913" y="3870"/>
                    <a:pt x="3918" y="3865"/>
                  </a:cubicBezTo>
                  <a:lnTo>
                    <a:pt x="5094" y="3865"/>
                  </a:lnTo>
                  <a:cubicBezTo>
                    <a:pt x="5091" y="3890"/>
                    <a:pt x="5083" y="3916"/>
                    <a:pt x="5081" y="3942"/>
                  </a:cubicBezTo>
                  <a:cubicBezTo>
                    <a:pt x="5081" y="3973"/>
                    <a:pt x="5108" y="3995"/>
                    <a:pt x="5136" y="3995"/>
                  </a:cubicBezTo>
                  <a:cubicBezTo>
                    <a:pt x="5144" y="3995"/>
                    <a:pt x="5153" y="3993"/>
                    <a:pt x="5162" y="3988"/>
                  </a:cubicBezTo>
                  <a:cubicBezTo>
                    <a:pt x="5214" y="3950"/>
                    <a:pt x="5262" y="3909"/>
                    <a:pt x="5308" y="3865"/>
                  </a:cubicBezTo>
                  <a:lnTo>
                    <a:pt x="6640" y="3865"/>
                  </a:lnTo>
                  <a:cubicBezTo>
                    <a:pt x="6640" y="3901"/>
                    <a:pt x="6635" y="3937"/>
                    <a:pt x="6638" y="3973"/>
                  </a:cubicBezTo>
                  <a:cubicBezTo>
                    <a:pt x="6643" y="4018"/>
                    <a:pt x="6686" y="4060"/>
                    <a:pt x="6729" y="4060"/>
                  </a:cubicBezTo>
                  <a:cubicBezTo>
                    <a:pt x="6748" y="4060"/>
                    <a:pt x="6767" y="4052"/>
                    <a:pt x="6782" y="4032"/>
                  </a:cubicBezTo>
                  <a:cubicBezTo>
                    <a:pt x="6823" y="3982"/>
                    <a:pt x="6858" y="3921"/>
                    <a:pt x="6896" y="3865"/>
                  </a:cubicBezTo>
                  <a:cubicBezTo>
                    <a:pt x="10121" y="3868"/>
                    <a:pt x="13347" y="3872"/>
                    <a:pt x="16574" y="3872"/>
                  </a:cubicBezTo>
                  <a:cubicBezTo>
                    <a:pt x="16500" y="4510"/>
                    <a:pt x="16574" y="5174"/>
                    <a:pt x="16549" y="5815"/>
                  </a:cubicBezTo>
                  <a:cubicBezTo>
                    <a:pt x="16515" y="6685"/>
                    <a:pt x="16449" y="7556"/>
                    <a:pt x="16390" y="8425"/>
                  </a:cubicBezTo>
                  <a:cubicBezTo>
                    <a:pt x="16177" y="8381"/>
                    <a:pt x="15974" y="8359"/>
                    <a:pt x="15781" y="8359"/>
                  </a:cubicBezTo>
                  <a:cubicBezTo>
                    <a:pt x="14216" y="8359"/>
                    <a:pt x="13345" y="9768"/>
                    <a:pt x="13633" y="11501"/>
                  </a:cubicBezTo>
                  <a:cubicBezTo>
                    <a:pt x="13805" y="12540"/>
                    <a:pt x="14658" y="13591"/>
                    <a:pt x="15596" y="13750"/>
                  </a:cubicBezTo>
                  <a:cubicBezTo>
                    <a:pt x="15518" y="15164"/>
                    <a:pt x="15506" y="16577"/>
                    <a:pt x="15500" y="18005"/>
                  </a:cubicBezTo>
                  <a:cubicBezTo>
                    <a:pt x="15491" y="19752"/>
                    <a:pt x="15409" y="27969"/>
                    <a:pt x="15610" y="31019"/>
                  </a:cubicBezTo>
                  <a:cubicBezTo>
                    <a:pt x="15603" y="31017"/>
                    <a:pt x="15596" y="31016"/>
                    <a:pt x="15590" y="31014"/>
                  </a:cubicBezTo>
                  <a:cubicBezTo>
                    <a:pt x="15547" y="30997"/>
                    <a:pt x="15502" y="30988"/>
                    <a:pt x="15457" y="30988"/>
                  </a:cubicBezTo>
                  <a:cubicBezTo>
                    <a:pt x="15422" y="30988"/>
                    <a:pt x="15388" y="30993"/>
                    <a:pt x="15354" y="31004"/>
                  </a:cubicBezTo>
                  <a:cubicBezTo>
                    <a:pt x="15344" y="31006"/>
                    <a:pt x="15332" y="31007"/>
                    <a:pt x="15322" y="31009"/>
                  </a:cubicBezTo>
                  <a:lnTo>
                    <a:pt x="15319" y="31011"/>
                  </a:lnTo>
                  <a:cubicBezTo>
                    <a:pt x="15152" y="31050"/>
                    <a:pt x="15009" y="31157"/>
                    <a:pt x="14924" y="31306"/>
                  </a:cubicBezTo>
                  <a:cubicBezTo>
                    <a:pt x="14817" y="31475"/>
                    <a:pt x="14804" y="31688"/>
                    <a:pt x="14886" y="31870"/>
                  </a:cubicBezTo>
                  <a:cubicBezTo>
                    <a:pt x="14919" y="31947"/>
                    <a:pt x="14988" y="32005"/>
                    <a:pt x="15073" y="32047"/>
                  </a:cubicBezTo>
                  <a:cubicBezTo>
                    <a:pt x="15094" y="32084"/>
                    <a:pt x="15117" y="32120"/>
                    <a:pt x="15137" y="32154"/>
                  </a:cubicBezTo>
                  <a:cubicBezTo>
                    <a:pt x="15162" y="32263"/>
                    <a:pt x="15247" y="32364"/>
                    <a:pt x="15364" y="32364"/>
                  </a:cubicBezTo>
                  <a:cubicBezTo>
                    <a:pt x="15372" y="32364"/>
                    <a:pt x="15381" y="32364"/>
                    <a:pt x="15390" y="32362"/>
                  </a:cubicBezTo>
                  <a:cubicBezTo>
                    <a:pt x="15849" y="32305"/>
                    <a:pt x="16303" y="31847"/>
                    <a:pt x="16052" y="31375"/>
                  </a:cubicBezTo>
                  <a:cubicBezTo>
                    <a:pt x="16016" y="31309"/>
                    <a:pt x="15970" y="31249"/>
                    <a:pt x="15916" y="31196"/>
                  </a:cubicBezTo>
                  <a:cubicBezTo>
                    <a:pt x="16120" y="28376"/>
                    <a:pt x="16049" y="20025"/>
                    <a:pt x="16043" y="18348"/>
                  </a:cubicBezTo>
                  <a:cubicBezTo>
                    <a:pt x="16036" y="16811"/>
                    <a:pt x="16033" y="15289"/>
                    <a:pt x="15949" y="13765"/>
                  </a:cubicBezTo>
                  <a:cubicBezTo>
                    <a:pt x="16367" y="13731"/>
                    <a:pt x="16787" y="13509"/>
                    <a:pt x="17161" y="13007"/>
                  </a:cubicBezTo>
                  <a:cubicBezTo>
                    <a:pt x="17312" y="12805"/>
                    <a:pt x="17104" y="12581"/>
                    <a:pt x="16896" y="12581"/>
                  </a:cubicBezTo>
                  <a:cubicBezTo>
                    <a:pt x="16852" y="12581"/>
                    <a:pt x="16808" y="12591"/>
                    <a:pt x="16768" y="12613"/>
                  </a:cubicBezTo>
                  <a:cubicBezTo>
                    <a:pt x="16458" y="12786"/>
                    <a:pt x="16187" y="12981"/>
                    <a:pt x="15903" y="13063"/>
                  </a:cubicBezTo>
                  <a:cubicBezTo>
                    <a:pt x="15874" y="12658"/>
                    <a:pt x="15841" y="12252"/>
                    <a:pt x="15797" y="11846"/>
                  </a:cubicBezTo>
                  <a:cubicBezTo>
                    <a:pt x="15795" y="11830"/>
                    <a:pt x="15783" y="11822"/>
                    <a:pt x="15770" y="11822"/>
                  </a:cubicBezTo>
                  <a:cubicBezTo>
                    <a:pt x="15758" y="11822"/>
                    <a:pt x="15746" y="11830"/>
                    <a:pt x="15746" y="11846"/>
                  </a:cubicBezTo>
                  <a:cubicBezTo>
                    <a:pt x="15700" y="12266"/>
                    <a:pt x="15667" y="12684"/>
                    <a:pt x="15637" y="13101"/>
                  </a:cubicBezTo>
                  <a:cubicBezTo>
                    <a:pt x="15467" y="13101"/>
                    <a:pt x="15286" y="13053"/>
                    <a:pt x="15083" y="12920"/>
                  </a:cubicBezTo>
                  <a:cubicBezTo>
                    <a:pt x="14581" y="12587"/>
                    <a:pt x="14358" y="11887"/>
                    <a:pt x="14246" y="11331"/>
                  </a:cubicBezTo>
                  <a:cubicBezTo>
                    <a:pt x="14125" y="10719"/>
                    <a:pt x="14197" y="10040"/>
                    <a:pt x="14532" y="9506"/>
                  </a:cubicBezTo>
                  <a:cubicBezTo>
                    <a:pt x="14796" y="9086"/>
                    <a:pt x="15232" y="8955"/>
                    <a:pt x="15686" y="8955"/>
                  </a:cubicBezTo>
                  <a:cubicBezTo>
                    <a:pt x="15991" y="8955"/>
                    <a:pt x="16305" y="9014"/>
                    <a:pt x="16581" y="9083"/>
                  </a:cubicBezTo>
                  <a:cubicBezTo>
                    <a:pt x="16604" y="9089"/>
                    <a:pt x="16628" y="9092"/>
                    <a:pt x="16651" y="9092"/>
                  </a:cubicBezTo>
                  <a:cubicBezTo>
                    <a:pt x="16809" y="9092"/>
                    <a:pt x="16962" y="8969"/>
                    <a:pt x="16955" y="8798"/>
                  </a:cubicBezTo>
                  <a:cubicBezTo>
                    <a:pt x="16914" y="7807"/>
                    <a:pt x="17042" y="6806"/>
                    <a:pt x="17081" y="5815"/>
                  </a:cubicBezTo>
                  <a:cubicBezTo>
                    <a:pt x="17106" y="5197"/>
                    <a:pt x="17163" y="4449"/>
                    <a:pt x="16884" y="3872"/>
                  </a:cubicBezTo>
                  <a:lnTo>
                    <a:pt x="17238" y="3872"/>
                  </a:lnTo>
                  <a:cubicBezTo>
                    <a:pt x="17201" y="4001"/>
                    <a:pt x="17193" y="4137"/>
                    <a:pt x="17212" y="4270"/>
                  </a:cubicBezTo>
                  <a:cubicBezTo>
                    <a:pt x="17219" y="4294"/>
                    <a:pt x="17241" y="4308"/>
                    <a:pt x="17262" y="4308"/>
                  </a:cubicBezTo>
                  <a:cubicBezTo>
                    <a:pt x="17275" y="4308"/>
                    <a:pt x="17287" y="4303"/>
                    <a:pt x="17298" y="4293"/>
                  </a:cubicBezTo>
                  <a:cubicBezTo>
                    <a:pt x="17407" y="4159"/>
                    <a:pt x="17512" y="4018"/>
                    <a:pt x="17609" y="3872"/>
                  </a:cubicBezTo>
                  <a:cubicBezTo>
                    <a:pt x="18283" y="3873"/>
                    <a:pt x="18958" y="3875"/>
                    <a:pt x="19632" y="3878"/>
                  </a:cubicBezTo>
                  <a:cubicBezTo>
                    <a:pt x="19620" y="3924"/>
                    <a:pt x="19606" y="3968"/>
                    <a:pt x="19599" y="4014"/>
                  </a:cubicBezTo>
                  <a:cubicBezTo>
                    <a:pt x="19590" y="4071"/>
                    <a:pt x="19629" y="4113"/>
                    <a:pt x="19675" y="4113"/>
                  </a:cubicBezTo>
                  <a:cubicBezTo>
                    <a:pt x="19693" y="4113"/>
                    <a:pt x="19713" y="4106"/>
                    <a:pt x="19730" y="4091"/>
                  </a:cubicBezTo>
                  <a:cubicBezTo>
                    <a:pt x="19807" y="4026"/>
                    <a:pt x="19880" y="3955"/>
                    <a:pt x="19947" y="3880"/>
                  </a:cubicBezTo>
                  <a:cubicBezTo>
                    <a:pt x="21402" y="3887"/>
                    <a:pt x="22858" y="3895"/>
                    <a:pt x="24313" y="3895"/>
                  </a:cubicBezTo>
                  <a:cubicBezTo>
                    <a:pt x="24452" y="3895"/>
                    <a:pt x="24591" y="3895"/>
                    <a:pt x="24730" y="3895"/>
                  </a:cubicBezTo>
                  <a:lnTo>
                    <a:pt x="24730" y="3895"/>
                  </a:lnTo>
                  <a:cubicBezTo>
                    <a:pt x="24706" y="3945"/>
                    <a:pt x="24686" y="3998"/>
                    <a:pt x="24668" y="4052"/>
                  </a:cubicBezTo>
                  <a:cubicBezTo>
                    <a:pt x="24659" y="4090"/>
                    <a:pt x="24688" y="4124"/>
                    <a:pt x="24725" y="4124"/>
                  </a:cubicBezTo>
                  <a:cubicBezTo>
                    <a:pt x="24729" y="4124"/>
                    <a:pt x="24734" y="4124"/>
                    <a:pt x="24738" y="4123"/>
                  </a:cubicBezTo>
                  <a:cubicBezTo>
                    <a:pt x="24901" y="4082"/>
                    <a:pt x="25050" y="4000"/>
                    <a:pt x="25191" y="3895"/>
                  </a:cubicBezTo>
                  <a:cubicBezTo>
                    <a:pt x="27911" y="3888"/>
                    <a:pt x="30629" y="3849"/>
                    <a:pt x="33342" y="3711"/>
                  </a:cubicBezTo>
                  <a:cubicBezTo>
                    <a:pt x="33369" y="3719"/>
                    <a:pt x="33395" y="3722"/>
                    <a:pt x="33421" y="3724"/>
                  </a:cubicBezTo>
                  <a:cubicBezTo>
                    <a:pt x="33459" y="3724"/>
                    <a:pt x="33497" y="3716"/>
                    <a:pt x="33531" y="3703"/>
                  </a:cubicBezTo>
                  <a:cubicBezTo>
                    <a:pt x="33580" y="3701"/>
                    <a:pt x="33628" y="3699"/>
                    <a:pt x="33675" y="3696"/>
                  </a:cubicBezTo>
                  <a:cubicBezTo>
                    <a:pt x="33807" y="3690"/>
                    <a:pt x="33807" y="3509"/>
                    <a:pt x="33684" y="3493"/>
                  </a:cubicBezTo>
                  <a:cubicBezTo>
                    <a:pt x="33687" y="3483"/>
                    <a:pt x="33689" y="3475"/>
                    <a:pt x="33690" y="3465"/>
                  </a:cubicBezTo>
                  <a:cubicBezTo>
                    <a:pt x="33694" y="3091"/>
                    <a:pt x="33744" y="2674"/>
                    <a:pt x="33677" y="2294"/>
                  </a:cubicBezTo>
                  <a:cubicBezTo>
                    <a:pt x="33669" y="1762"/>
                    <a:pt x="33653" y="1232"/>
                    <a:pt x="33615" y="704"/>
                  </a:cubicBezTo>
                  <a:cubicBezTo>
                    <a:pt x="33624" y="578"/>
                    <a:pt x="33531" y="518"/>
                    <a:pt x="33433" y="518"/>
                  </a:cubicBezTo>
                  <a:cubicBezTo>
                    <a:pt x="33429" y="518"/>
                    <a:pt x="33425" y="518"/>
                    <a:pt x="33421" y="519"/>
                  </a:cubicBezTo>
                  <a:cubicBezTo>
                    <a:pt x="33416" y="518"/>
                    <a:pt x="33411" y="518"/>
                    <a:pt x="33406" y="518"/>
                  </a:cubicBezTo>
                  <a:cubicBezTo>
                    <a:pt x="33310" y="518"/>
                    <a:pt x="33220" y="579"/>
                    <a:pt x="33228" y="704"/>
                  </a:cubicBezTo>
                  <a:cubicBezTo>
                    <a:pt x="33218" y="860"/>
                    <a:pt x="33211" y="1016"/>
                    <a:pt x="33203" y="1171"/>
                  </a:cubicBezTo>
                  <a:cubicBezTo>
                    <a:pt x="32982" y="1498"/>
                    <a:pt x="32763" y="1826"/>
                    <a:pt x="32540" y="2151"/>
                  </a:cubicBezTo>
                  <a:cubicBezTo>
                    <a:pt x="32278" y="2533"/>
                    <a:pt x="31794" y="2932"/>
                    <a:pt x="31704" y="3404"/>
                  </a:cubicBezTo>
                  <a:cubicBezTo>
                    <a:pt x="31212" y="3386"/>
                    <a:pt x="30718" y="3371"/>
                    <a:pt x="30226" y="3358"/>
                  </a:cubicBezTo>
                  <a:cubicBezTo>
                    <a:pt x="30301" y="3214"/>
                    <a:pt x="30365" y="3060"/>
                    <a:pt x="30447" y="2919"/>
                  </a:cubicBezTo>
                  <a:cubicBezTo>
                    <a:pt x="30675" y="2526"/>
                    <a:pt x="30992" y="2187"/>
                    <a:pt x="31297" y="1854"/>
                  </a:cubicBezTo>
                  <a:cubicBezTo>
                    <a:pt x="31700" y="1416"/>
                    <a:pt x="32258" y="960"/>
                    <a:pt x="32540" y="405"/>
                  </a:cubicBezTo>
                  <a:cubicBezTo>
                    <a:pt x="32877" y="394"/>
                    <a:pt x="33211" y="386"/>
                    <a:pt x="33549" y="373"/>
                  </a:cubicBezTo>
                  <a:cubicBezTo>
                    <a:pt x="33657" y="373"/>
                    <a:pt x="33657" y="209"/>
                    <a:pt x="33549" y="209"/>
                  </a:cubicBezTo>
                  <a:cubicBezTo>
                    <a:pt x="33244" y="197"/>
                    <a:pt x="32941" y="189"/>
                    <a:pt x="32637" y="176"/>
                  </a:cubicBezTo>
                  <a:cubicBezTo>
                    <a:pt x="32645" y="153"/>
                    <a:pt x="32657" y="131"/>
                    <a:pt x="32663" y="110"/>
                  </a:cubicBezTo>
                  <a:cubicBezTo>
                    <a:pt x="32668" y="84"/>
                    <a:pt x="32650" y="64"/>
                    <a:pt x="32628" y="64"/>
                  </a:cubicBezTo>
                  <a:cubicBezTo>
                    <a:pt x="32622" y="64"/>
                    <a:pt x="32615" y="66"/>
                    <a:pt x="32609" y="69"/>
                  </a:cubicBezTo>
                  <a:cubicBezTo>
                    <a:pt x="32562" y="100"/>
                    <a:pt x="32517" y="136"/>
                    <a:pt x="32471" y="171"/>
                  </a:cubicBezTo>
                  <a:cubicBezTo>
                    <a:pt x="31912" y="151"/>
                    <a:pt x="31353" y="130"/>
                    <a:pt x="30793" y="110"/>
                  </a:cubicBezTo>
                  <a:cubicBezTo>
                    <a:pt x="30784" y="97"/>
                    <a:pt x="30768" y="89"/>
                    <a:pt x="30753" y="89"/>
                  </a:cubicBezTo>
                  <a:cubicBezTo>
                    <a:pt x="30742" y="89"/>
                    <a:pt x="30731" y="93"/>
                    <a:pt x="30723" y="100"/>
                  </a:cubicBezTo>
                  <a:lnTo>
                    <a:pt x="30716" y="108"/>
                  </a:lnTo>
                  <a:cubicBezTo>
                    <a:pt x="30429" y="99"/>
                    <a:pt x="30140" y="86"/>
                    <a:pt x="29855" y="77"/>
                  </a:cubicBezTo>
                  <a:cubicBezTo>
                    <a:pt x="29849" y="71"/>
                    <a:pt x="29842" y="67"/>
                    <a:pt x="29834" y="67"/>
                  </a:cubicBezTo>
                  <a:cubicBezTo>
                    <a:pt x="29829" y="67"/>
                    <a:pt x="29824" y="69"/>
                    <a:pt x="29819" y="72"/>
                  </a:cubicBezTo>
                  <a:lnTo>
                    <a:pt x="29814" y="76"/>
                  </a:lnTo>
                  <a:cubicBezTo>
                    <a:pt x="28374" y="31"/>
                    <a:pt x="26932" y="0"/>
                    <a:pt x="25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6722625" y="4389100"/>
              <a:ext cx="61700" cy="112050"/>
            </a:xfrm>
            <a:custGeom>
              <a:avLst/>
              <a:gdLst/>
              <a:ahLst/>
              <a:cxnLst/>
              <a:rect l="l" t="t" r="r" b="b"/>
              <a:pathLst>
                <a:path w="2468" h="4482" extrusionOk="0">
                  <a:moveTo>
                    <a:pt x="274" y="7"/>
                  </a:moveTo>
                  <a:cubicBezTo>
                    <a:pt x="98" y="7"/>
                    <a:pt x="5" y="214"/>
                    <a:pt x="33" y="363"/>
                  </a:cubicBezTo>
                  <a:cubicBezTo>
                    <a:pt x="168" y="1062"/>
                    <a:pt x="163" y="1763"/>
                    <a:pt x="138" y="2470"/>
                  </a:cubicBezTo>
                  <a:cubicBezTo>
                    <a:pt x="115" y="3126"/>
                    <a:pt x="0" y="3808"/>
                    <a:pt x="238" y="4433"/>
                  </a:cubicBezTo>
                  <a:cubicBezTo>
                    <a:pt x="250" y="4466"/>
                    <a:pt x="276" y="4481"/>
                    <a:pt x="301" y="4481"/>
                  </a:cubicBezTo>
                  <a:cubicBezTo>
                    <a:pt x="328" y="4481"/>
                    <a:pt x="354" y="4465"/>
                    <a:pt x="368" y="4433"/>
                  </a:cubicBezTo>
                  <a:cubicBezTo>
                    <a:pt x="617" y="3821"/>
                    <a:pt x="602" y="3121"/>
                    <a:pt x="645" y="2470"/>
                  </a:cubicBezTo>
                  <a:lnTo>
                    <a:pt x="645" y="2450"/>
                  </a:lnTo>
                  <a:cubicBezTo>
                    <a:pt x="799" y="2504"/>
                    <a:pt x="966" y="2525"/>
                    <a:pt x="1139" y="2525"/>
                  </a:cubicBezTo>
                  <a:cubicBezTo>
                    <a:pt x="1575" y="2525"/>
                    <a:pt x="2045" y="2391"/>
                    <a:pt x="2412" y="2312"/>
                  </a:cubicBezTo>
                  <a:cubicBezTo>
                    <a:pt x="2467" y="2301"/>
                    <a:pt x="2467" y="2215"/>
                    <a:pt x="2413" y="2202"/>
                  </a:cubicBezTo>
                  <a:cubicBezTo>
                    <a:pt x="2000" y="2119"/>
                    <a:pt x="1460" y="1985"/>
                    <a:pt x="972" y="1985"/>
                  </a:cubicBezTo>
                  <a:cubicBezTo>
                    <a:pt x="867" y="1985"/>
                    <a:pt x="765" y="1991"/>
                    <a:pt x="666" y="2005"/>
                  </a:cubicBezTo>
                  <a:cubicBezTo>
                    <a:pt x="683" y="1539"/>
                    <a:pt x="666" y="1074"/>
                    <a:pt x="619" y="609"/>
                  </a:cubicBezTo>
                  <a:lnTo>
                    <a:pt x="619" y="609"/>
                  </a:lnTo>
                  <a:cubicBezTo>
                    <a:pt x="793" y="629"/>
                    <a:pt x="964" y="641"/>
                    <a:pt x="1135" y="641"/>
                  </a:cubicBezTo>
                  <a:cubicBezTo>
                    <a:pt x="1558" y="641"/>
                    <a:pt x="1970" y="566"/>
                    <a:pt x="2371" y="348"/>
                  </a:cubicBezTo>
                  <a:cubicBezTo>
                    <a:pt x="2426" y="319"/>
                    <a:pt x="2408" y="240"/>
                    <a:pt x="2354" y="221"/>
                  </a:cubicBezTo>
                  <a:cubicBezTo>
                    <a:pt x="1685" y="1"/>
                    <a:pt x="994" y="102"/>
                    <a:pt x="304" y="9"/>
                  </a:cubicBezTo>
                  <a:cubicBezTo>
                    <a:pt x="294" y="8"/>
                    <a:pt x="284" y="7"/>
                    <a:pt x="2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5148200" y="4541525"/>
              <a:ext cx="111100" cy="99850"/>
            </a:xfrm>
            <a:custGeom>
              <a:avLst/>
              <a:gdLst/>
              <a:ahLst/>
              <a:cxnLst/>
              <a:rect l="l" t="t" r="r" b="b"/>
              <a:pathLst>
                <a:path w="4444" h="3994" extrusionOk="0">
                  <a:moveTo>
                    <a:pt x="1042" y="0"/>
                  </a:moveTo>
                  <a:cubicBezTo>
                    <a:pt x="979" y="0"/>
                    <a:pt x="915" y="25"/>
                    <a:pt x="864" y="82"/>
                  </a:cubicBezTo>
                  <a:cubicBezTo>
                    <a:pt x="428" y="569"/>
                    <a:pt x="62" y="1133"/>
                    <a:pt x="8" y="1799"/>
                  </a:cubicBezTo>
                  <a:cubicBezTo>
                    <a:pt x="0" y="1899"/>
                    <a:pt x="84" y="1956"/>
                    <a:pt x="169" y="1956"/>
                  </a:cubicBezTo>
                  <a:cubicBezTo>
                    <a:pt x="223" y="1956"/>
                    <a:pt x="278" y="1932"/>
                    <a:pt x="308" y="1881"/>
                  </a:cubicBezTo>
                  <a:cubicBezTo>
                    <a:pt x="512" y="1525"/>
                    <a:pt x="700" y="1181"/>
                    <a:pt x="935" y="857"/>
                  </a:cubicBezTo>
                  <a:cubicBezTo>
                    <a:pt x="1155" y="1789"/>
                    <a:pt x="1179" y="2752"/>
                    <a:pt x="1273" y="3705"/>
                  </a:cubicBezTo>
                  <a:cubicBezTo>
                    <a:pt x="1290" y="3883"/>
                    <a:pt x="1429" y="3993"/>
                    <a:pt x="1572" y="3993"/>
                  </a:cubicBezTo>
                  <a:cubicBezTo>
                    <a:pt x="1662" y="3993"/>
                    <a:pt x="1754" y="3950"/>
                    <a:pt x="1819" y="3853"/>
                  </a:cubicBezTo>
                  <a:cubicBezTo>
                    <a:pt x="2357" y="3047"/>
                    <a:pt x="2623" y="2130"/>
                    <a:pt x="2789" y="1190"/>
                  </a:cubicBezTo>
                  <a:cubicBezTo>
                    <a:pt x="2934" y="1279"/>
                    <a:pt x="3085" y="1320"/>
                    <a:pt x="3238" y="1320"/>
                  </a:cubicBezTo>
                  <a:cubicBezTo>
                    <a:pt x="3652" y="1320"/>
                    <a:pt x="4074" y="1019"/>
                    <a:pt x="4411" y="561"/>
                  </a:cubicBezTo>
                  <a:cubicBezTo>
                    <a:pt x="4443" y="516"/>
                    <a:pt x="4400" y="472"/>
                    <a:pt x="4357" y="472"/>
                  </a:cubicBezTo>
                  <a:cubicBezTo>
                    <a:pt x="4343" y="472"/>
                    <a:pt x="4329" y="476"/>
                    <a:pt x="4317" y="487"/>
                  </a:cubicBezTo>
                  <a:cubicBezTo>
                    <a:pt x="4110" y="669"/>
                    <a:pt x="3842" y="770"/>
                    <a:pt x="3583" y="770"/>
                  </a:cubicBezTo>
                  <a:cubicBezTo>
                    <a:pt x="3298" y="770"/>
                    <a:pt x="3022" y="647"/>
                    <a:pt x="2848" y="374"/>
                  </a:cubicBezTo>
                  <a:cubicBezTo>
                    <a:pt x="2781" y="268"/>
                    <a:pt x="2687" y="222"/>
                    <a:pt x="2595" y="222"/>
                  </a:cubicBezTo>
                  <a:cubicBezTo>
                    <a:pt x="2444" y="222"/>
                    <a:pt x="2295" y="346"/>
                    <a:pt x="2272" y="529"/>
                  </a:cubicBezTo>
                  <a:cubicBezTo>
                    <a:pt x="2178" y="1264"/>
                    <a:pt x="2037" y="1993"/>
                    <a:pt x="1763" y="2673"/>
                  </a:cubicBezTo>
                  <a:cubicBezTo>
                    <a:pt x="1689" y="1837"/>
                    <a:pt x="1599" y="1002"/>
                    <a:pt x="1320" y="203"/>
                  </a:cubicBezTo>
                  <a:cubicBezTo>
                    <a:pt x="1279" y="85"/>
                    <a:pt x="1160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5310350" y="4563725"/>
              <a:ext cx="88725" cy="13775"/>
            </a:xfrm>
            <a:custGeom>
              <a:avLst/>
              <a:gdLst/>
              <a:ahLst/>
              <a:cxnLst/>
              <a:rect l="l" t="t" r="r" b="b"/>
              <a:pathLst>
                <a:path w="3549" h="551" extrusionOk="0">
                  <a:moveTo>
                    <a:pt x="1012" y="0"/>
                  </a:moveTo>
                  <a:cubicBezTo>
                    <a:pt x="630" y="0"/>
                    <a:pt x="234" y="41"/>
                    <a:pt x="12" y="255"/>
                  </a:cubicBezTo>
                  <a:cubicBezTo>
                    <a:pt x="0" y="266"/>
                    <a:pt x="0" y="286"/>
                    <a:pt x="12" y="298"/>
                  </a:cubicBezTo>
                  <a:cubicBezTo>
                    <a:pt x="234" y="511"/>
                    <a:pt x="625" y="550"/>
                    <a:pt x="1003" y="550"/>
                  </a:cubicBezTo>
                  <a:cubicBezTo>
                    <a:pt x="1227" y="550"/>
                    <a:pt x="1448" y="536"/>
                    <a:pt x="1626" y="536"/>
                  </a:cubicBezTo>
                  <a:cubicBezTo>
                    <a:pt x="1649" y="536"/>
                    <a:pt x="1671" y="537"/>
                    <a:pt x="1693" y="537"/>
                  </a:cubicBezTo>
                  <a:cubicBezTo>
                    <a:pt x="1793" y="539"/>
                    <a:pt x="1892" y="540"/>
                    <a:pt x="1990" y="540"/>
                  </a:cubicBezTo>
                  <a:cubicBezTo>
                    <a:pt x="2501" y="540"/>
                    <a:pt x="2978" y="504"/>
                    <a:pt x="3479" y="345"/>
                  </a:cubicBezTo>
                  <a:cubicBezTo>
                    <a:pt x="3548" y="324"/>
                    <a:pt x="3548" y="229"/>
                    <a:pt x="3479" y="207"/>
                  </a:cubicBezTo>
                  <a:cubicBezTo>
                    <a:pt x="2969" y="46"/>
                    <a:pt x="2484" y="13"/>
                    <a:pt x="1962" y="13"/>
                  </a:cubicBezTo>
                  <a:cubicBezTo>
                    <a:pt x="1873" y="13"/>
                    <a:pt x="1784" y="14"/>
                    <a:pt x="1693" y="15"/>
                  </a:cubicBezTo>
                  <a:cubicBezTo>
                    <a:pt x="1680" y="16"/>
                    <a:pt x="1667" y="16"/>
                    <a:pt x="1654" y="16"/>
                  </a:cubicBezTo>
                  <a:cubicBezTo>
                    <a:pt x="1474" y="16"/>
                    <a:pt x="1246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5306850" y="4595025"/>
              <a:ext cx="88725" cy="14675"/>
            </a:xfrm>
            <a:custGeom>
              <a:avLst/>
              <a:gdLst/>
              <a:ahLst/>
              <a:cxnLst/>
              <a:rect l="l" t="t" r="r" b="b"/>
              <a:pathLst>
                <a:path w="3549" h="587" extrusionOk="0">
                  <a:moveTo>
                    <a:pt x="1948" y="1"/>
                  </a:moveTo>
                  <a:cubicBezTo>
                    <a:pt x="1287" y="1"/>
                    <a:pt x="614" y="104"/>
                    <a:pt x="35" y="258"/>
                  </a:cubicBezTo>
                  <a:cubicBezTo>
                    <a:pt x="1" y="269"/>
                    <a:pt x="1" y="319"/>
                    <a:pt x="35" y="330"/>
                  </a:cubicBezTo>
                  <a:cubicBezTo>
                    <a:pt x="614" y="484"/>
                    <a:pt x="1287" y="587"/>
                    <a:pt x="1948" y="587"/>
                  </a:cubicBezTo>
                  <a:cubicBezTo>
                    <a:pt x="2489" y="587"/>
                    <a:pt x="3022" y="518"/>
                    <a:pt x="3490" y="353"/>
                  </a:cubicBezTo>
                  <a:cubicBezTo>
                    <a:pt x="3549" y="335"/>
                    <a:pt x="3549" y="253"/>
                    <a:pt x="3490" y="235"/>
                  </a:cubicBezTo>
                  <a:cubicBezTo>
                    <a:pt x="3022" y="70"/>
                    <a:pt x="2489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5462200" y="4540350"/>
              <a:ext cx="140825" cy="85300"/>
            </a:xfrm>
            <a:custGeom>
              <a:avLst/>
              <a:gdLst/>
              <a:ahLst/>
              <a:cxnLst/>
              <a:rect l="l" t="t" r="r" b="b"/>
              <a:pathLst>
                <a:path w="5633" h="3412" extrusionOk="0">
                  <a:moveTo>
                    <a:pt x="1078" y="1"/>
                  </a:moveTo>
                  <a:cubicBezTo>
                    <a:pt x="993" y="1"/>
                    <a:pt x="906" y="47"/>
                    <a:pt x="876" y="142"/>
                  </a:cubicBezTo>
                  <a:cubicBezTo>
                    <a:pt x="753" y="532"/>
                    <a:pt x="591" y="1162"/>
                    <a:pt x="586" y="1748"/>
                  </a:cubicBezTo>
                  <a:cubicBezTo>
                    <a:pt x="420" y="2289"/>
                    <a:pt x="207" y="2820"/>
                    <a:pt x="12" y="3359"/>
                  </a:cubicBezTo>
                  <a:cubicBezTo>
                    <a:pt x="0" y="3392"/>
                    <a:pt x="26" y="3412"/>
                    <a:pt x="53" y="3412"/>
                  </a:cubicBezTo>
                  <a:cubicBezTo>
                    <a:pt x="68" y="3412"/>
                    <a:pt x="84" y="3406"/>
                    <a:pt x="94" y="3393"/>
                  </a:cubicBezTo>
                  <a:cubicBezTo>
                    <a:pt x="322" y="3094"/>
                    <a:pt x="519" y="2775"/>
                    <a:pt x="683" y="2437"/>
                  </a:cubicBezTo>
                  <a:cubicBezTo>
                    <a:pt x="801" y="2796"/>
                    <a:pt x="1045" y="3070"/>
                    <a:pt x="1495" y="3145"/>
                  </a:cubicBezTo>
                  <a:cubicBezTo>
                    <a:pt x="1564" y="3157"/>
                    <a:pt x="1631" y="3163"/>
                    <a:pt x="1696" y="3163"/>
                  </a:cubicBezTo>
                  <a:cubicBezTo>
                    <a:pt x="2249" y="3163"/>
                    <a:pt x="2691" y="2765"/>
                    <a:pt x="3027" y="2253"/>
                  </a:cubicBezTo>
                  <a:cubicBezTo>
                    <a:pt x="3106" y="2540"/>
                    <a:pt x="3252" y="2802"/>
                    <a:pt x="3454" y="3021"/>
                  </a:cubicBezTo>
                  <a:cubicBezTo>
                    <a:pt x="3681" y="3265"/>
                    <a:pt x="3940" y="3362"/>
                    <a:pt x="4204" y="3362"/>
                  </a:cubicBezTo>
                  <a:cubicBezTo>
                    <a:pt x="4704" y="3362"/>
                    <a:pt x="5222" y="3015"/>
                    <a:pt x="5581" y="2673"/>
                  </a:cubicBezTo>
                  <a:cubicBezTo>
                    <a:pt x="5633" y="2620"/>
                    <a:pt x="5590" y="2515"/>
                    <a:pt x="5521" y="2515"/>
                  </a:cubicBezTo>
                  <a:cubicBezTo>
                    <a:pt x="5511" y="2515"/>
                    <a:pt x="5500" y="2517"/>
                    <a:pt x="5489" y="2522"/>
                  </a:cubicBezTo>
                  <a:cubicBezTo>
                    <a:pt x="5194" y="2643"/>
                    <a:pt x="4839" y="2760"/>
                    <a:pt x="4507" y="2760"/>
                  </a:cubicBezTo>
                  <a:cubicBezTo>
                    <a:pt x="4198" y="2760"/>
                    <a:pt x="3909" y="2659"/>
                    <a:pt x="3706" y="2364"/>
                  </a:cubicBezTo>
                  <a:cubicBezTo>
                    <a:pt x="3454" y="1995"/>
                    <a:pt x="3486" y="1503"/>
                    <a:pt x="3596" y="1057"/>
                  </a:cubicBezTo>
                  <a:cubicBezTo>
                    <a:pt x="3664" y="862"/>
                    <a:pt x="3719" y="680"/>
                    <a:pt x="3759" y="526"/>
                  </a:cubicBezTo>
                  <a:cubicBezTo>
                    <a:pt x="3815" y="309"/>
                    <a:pt x="3656" y="178"/>
                    <a:pt x="3490" y="178"/>
                  </a:cubicBezTo>
                  <a:cubicBezTo>
                    <a:pt x="3377" y="178"/>
                    <a:pt x="3261" y="238"/>
                    <a:pt x="3208" y="373"/>
                  </a:cubicBezTo>
                  <a:cubicBezTo>
                    <a:pt x="3116" y="604"/>
                    <a:pt x="3045" y="842"/>
                    <a:pt x="2998" y="1085"/>
                  </a:cubicBezTo>
                  <a:cubicBezTo>
                    <a:pt x="2761" y="1749"/>
                    <a:pt x="2382" y="2417"/>
                    <a:pt x="1716" y="2617"/>
                  </a:cubicBezTo>
                  <a:cubicBezTo>
                    <a:pt x="1644" y="2639"/>
                    <a:pt x="1579" y="2649"/>
                    <a:pt x="1520" y="2649"/>
                  </a:cubicBezTo>
                  <a:cubicBezTo>
                    <a:pt x="1083" y="2649"/>
                    <a:pt x="1007" y="2085"/>
                    <a:pt x="1047" y="1497"/>
                  </a:cubicBezTo>
                  <a:cubicBezTo>
                    <a:pt x="1170" y="1073"/>
                    <a:pt x="1246" y="637"/>
                    <a:pt x="1272" y="196"/>
                  </a:cubicBezTo>
                  <a:cubicBezTo>
                    <a:pt x="1280" y="68"/>
                    <a:pt x="1181" y="1"/>
                    <a:pt x="1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5661350" y="4539775"/>
              <a:ext cx="54150" cy="54300"/>
            </a:xfrm>
            <a:custGeom>
              <a:avLst/>
              <a:gdLst/>
              <a:ahLst/>
              <a:cxnLst/>
              <a:rect l="l" t="t" r="r" b="b"/>
              <a:pathLst>
                <a:path w="2166" h="2172" extrusionOk="0">
                  <a:moveTo>
                    <a:pt x="1488" y="1"/>
                  </a:moveTo>
                  <a:cubicBezTo>
                    <a:pt x="1480" y="1"/>
                    <a:pt x="1471" y="2"/>
                    <a:pt x="1462" y="6"/>
                  </a:cubicBezTo>
                  <a:cubicBezTo>
                    <a:pt x="1160" y="127"/>
                    <a:pt x="1003" y="363"/>
                    <a:pt x="944" y="642"/>
                  </a:cubicBezTo>
                  <a:cubicBezTo>
                    <a:pt x="620" y="708"/>
                    <a:pt x="315" y="844"/>
                    <a:pt x="51" y="1042"/>
                  </a:cubicBezTo>
                  <a:cubicBezTo>
                    <a:pt x="1" y="1080"/>
                    <a:pt x="6" y="1181"/>
                    <a:pt x="80" y="1181"/>
                  </a:cubicBezTo>
                  <a:cubicBezTo>
                    <a:pt x="83" y="1181"/>
                    <a:pt x="86" y="1180"/>
                    <a:pt x="89" y="1180"/>
                  </a:cubicBezTo>
                  <a:cubicBezTo>
                    <a:pt x="368" y="1157"/>
                    <a:pt x="647" y="1116"/>
                    <a:pt x="924" y="1078"/>
                  </a:cubicBezTo>
                  <a:cubicBezTo>
                    <a:pt x="960" y="1469"/>
                    <a:pt x="1121" y="1874"/>
                    <a:pt x="1314" y="2148"/>
                  </a:cubicBezTo>
                  <a:cubicBezTo>
                    <a:pt x="1325" y="2164"/>
                    <a:pt x="1343" y="2172"/>
                    <a:pt x="1360" y="2172"/>
                  </a:cubicBezTo>
                  <a:cubicBezTo>
                    <a:pt x="1386" y="2172"/>
                    <a:pt x="1411" y="2154"/>
                    <a:pt x="1411" y="2122"/>
                  </a:cubicBezTo>
                  <a:cubicBezTo>
                    <a:pt x="1410" y="1771"/>
                    <a:pt x="1380" y="1429"/>
                    <a:pt x="1349" y="1082"/>
                  </a:cubicBezTo>
                  <a:cubicBezTo>
                    <a:pt x="1349" y="1069"/>
                    <a:pt x="1347" y="1054"/>
                    <a:pt x="1347" y="1041"/>
                  </a:cubicBezTo>
                  <a:lnTo>
                    <a:pt x="1347" y="1041"/>
                  </a:lnTo>
                  <a:cubicBezTo>
                    <a:pt x="1466" y="1041"/>
                    <a:pt x="1591" y="1053"/>
                    <a:pt x="1711" y="1053"/>
                  </a:cubicBezTo>
                  <a:cubicBezTo>
                    <a:pt x="1840" y="1053"/>
                    <a:pt x="1963" y="1040"/>
                    <a:pt x="2071" y="985"/>
                  </a:cubicBezTo>
                  <a:cubicBezTo>
                    <a:pt x="2166" y="936"/>
                    <a:pt x="2161" y="816"/>
                    <a:pt x="2102" y="744"/>
                  </a:cubicBezTo>
                  <a:cubicBezTo>
                    <a:pt x="1989" y="606"/>
                    <a:pt x="1801" y="571"/>
                    <a:pt x="1611" y="571"/>
                  </a:cubicBezTo>
                  <a:cubicBezTo>
                    <a:pt x="1524" y="571"/>
                    <a:pt x="1437" y="578"/>
                    <a:pt x="1355" y="586"/>
                  </a:cubicBezTo>
                  <a:cubicBezTo>
                    <a:pt x="1380" y="412"/>
                    <a:pt x="1434" y="250"/>
                    <a:pt x="1547" y="153"/>
                  </a:cubicBezTo>
                  <a:cubicBezTo>
                    <a:pt x="1604" y="104"/>
                    <a:pt x="1556" y="1"/>
                    <a:pt x="1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5752075" y="4466025"/>
              <a:ext cx="195925" cy="152200"/>
            </a:xfrm>
            <a:custGeom>
              <a:avLst/>
              <a:gdLst/>
              <a:ahLst/>
              <a:cxnLst/>
              <a:rect l="l" t="t" r="r" b="b"/>
              <a:pathLst>
                <a:path w="7837" h="6088" extrusionOk="0">
                  <a:moveTo>
                    <a:pt x="2966" y="3918"/>
                  </a:moveTo>
                  <a:cubicBezTo>
                    <a:pt x="2953" y="3938"/>
                    <a:pt x="2941" y="3963"/>
                    <a:pt x="2936" y="3987"/>
                  </a:cubicBezTo>
                  <a:cubicBezTo>
                    <a:pt x="2856" y="4366"/>
                    <a:pt x="2360" y="5353"/>
                    <a:pt x="1870" y="5353"/>
                  </a:cubicBezTo>
                  <a:cubicBezTo>
                    <a:pt x="1677" y="5353"/>
                    <a:pt x="1485" y="5200"/>
                    <a:pt x="1321" y="4798"/>
                  </a:cubicBezTo>
                  <a:cubicBezTo>
                    <a:pt x="1293" y="4726"/>
                    <a:pt x="1273" y="4650"/>
                    <a:pt x="1263" y="4571"/>
                  </a:cubicBezTo>
                  <a:cubicBezTo>
                    <a:pt x="1737" y="4183"/>
                    <a:pt x="2321" y="3941"/>
                    <a:pt x="2966" y="3918"/>
                  </a:cubicBezTo>
                  <a:close/>
                  <a:moveTo>
                    <a:pt x="5105" y="1"/>
                  </a:moveTo>
                  <a:cubicBezTo>
                    <a:pt x="4994" y="1"/>
                    <a:pt x="4880" y="67"/>
                    <a:pt x="4854" y="182"/>
                  </a:cubicBezTo>
                  <a:cubicBezTo>
                    <a:pt x="4739" y="687"/>
                    <a:pt x="4729" y="1245"/>
                    <a:pt x="4790" y="1807"/>
                  </a:cubicBezTo>
                  <a:cubicBezTo>
                    <a:pt x="4460" y="1834"/>
                    <a:pt x="4132" y="1894"/>
                    <a:pt x="3814" y="1989"/>
                  </a:cubicBezTo>
                  <a:cubicBezTo>
                    <a:pt x="3778" y="2001"/>
                    <a:pt x="3778" y="2052"/>
                    <a:pt x="3814" y="2063"/>
                  </a:cubicBezTo>
                  <a:cubicBezTo>
                    <a:pt x="4149" y="2167"/>
                    <a:pt x="4498" y="2221"/>
                    <a:pt x="4856" y="2249"/>
                  </a:cubicBezTo>
                  <a:cubicBezTo>
                    <a:pt x="4869" y="2331"/>
                    <a:pt x="4879" y="2411"/>
                    <a:pt x="4895" y="2491"/>
                  </a:cubicBezTo>
                  <a:cubicBezTo>
                    <a:pt x="4659" y="3367"/>
                    <a:pt x="4211" y="4243"/>
                    <a:pt x="3757" y="4842"/>
                  </a:cubicBezTo>
                  <a:cubicBezTo>
                    <a:pt x="3620" y="4570"/>
                    <a:pt x="3488" y="4304"/>
                    <a:pt x="3443" y="3987"/>
                  </a:cubicBezTo>
                  <a:cubicBezTo>
                    <a:pt x="3435" y="3932"/>
                    <a:pt x="3406" y="3881"/>
                    <a:pt x="3360" y="3846"/>
                  </a:cubicBezTo>
                  <a:cubicBezTo>
                    <a:pt x="3453" y="3745"/>
                    <a:pt x="3448" y="3553"/>
                    <a:pt x="3310" y="3467"/>
                  </a:cubicBezTo>
                  <a:cubicBezTo>
                    <a:pt x="3029" y="3292"/>
                    <a:pt x="2709" y="3211"/>
                    <a:pt x="2394" y="3211"/>
                  </a:cubicBezTo>
                  <a:cubicBezTo>
                    <a:pt x="1654" y="3211"/>
                    <a:pt x="940" y="3658"/>
                    <a:pt x="814" y="4383"/>
                  </a:cubicBezTo>
                  <a:cubicBezTo>
                    <a:pt x="407" y="4793"/>
                    <a:pt x="116" y="5318"/>
                    <a:pt x="16" y="5928"/>
                  </a:cubicBezTo>
                  <a:cubicBezTo>
                    <a:pt x="1" y="6026"/>
                    <a:pt x="73" y="6088"/>
                    <a:pt x="146" y="6088"/>
                  </a:cubicBezTo>
                  <a:cubicBezTo>
                    <a:pt x="195" y="6088"/>
                    <a:pt x="244" y="6060"/>
                    <a:pt x="267" y="5997"/>
                  </a:cubicBezTo>
                  <a:cubicBezTo>
                    <a:pt x="399" y="5629"/>
                    <a:pt x="594" y="5290"/>
                    <a:pt x="843" y="4990"/>
                  </a:cubicBezTo>
                  <a:cubicBezTo>
                    <a:pt x="977" y="5508"/>
                    <a:pt x="1383" y="5876"/>
                    <a:pt x="1885" y="5876"/>
                  </a:cubicBezTo>
                  <a:cubicBezTo>
                    <a:pt x="1960" y="5876"/>
                    <a:pt x="2037" y="5868"/>
                    <a:pt x="2116" y="5851"/>
                  </a:cubicBezTo>
                  <a:cubicBezTo>
                    <a:pt x="2571" y="5752"/>
                    <a:pt x="2936" y="5318"/>
                    <a:pt x="3174" y="4855"/>
                  </a:cubicBezTo>
                  <a:cubicBezTo>
                    <a:pt x="3269" y="5052"/>
                    <a:pt x="3374" y="5247"/>
                    <a:pt x="3469" y="5460"/>
                  </a:cubicBezTo>
                  <a:cubicBezTo>
                    <a:pt x="3508" y="5548"/>
                    <a:pt x="3600" y="5591"/>
                    <a:pt x="3693" y="5591"/>
                  </a:cubicBezTo>
                  <a:cubicBezTo>
                    <a:pt x="3765" y="5591"/>
                    <a:pt x="3837" y="5565"/>
                    <a:pt x="3885" y="5515"/>
                  </a:cubicBezTo>
                  <a:cubicBezTo>
                    <a:pt x="4357" y="5006"/>
                    <a:pt x="4818" y="4242"/>
                    <a:pt x="5138" y="3410"/>
                  </a:cubicBezTo>
                  <a:cubicBezTo>
                    <a:pt x="5253" y="3761"/>
                    <a:pt x="5392" y="4104"/>
                    <a:pt x="5556" y="4435"/>
                  </a:cubicBezTo>
                  <a:cubicBezTo>
                    <a:pt x="5835" y="4999"/>
                    <a:pt x="6369" y="5368"/>
                    <a:pt x="6858" y="5368"/>
                  </a:cubicBezTo>
                  <a:cubicBezTo>
                    <a:pt x="7275" y="5368"/>
                    <a:pt x="7659" y="5100"/>
                    <a:pt x="7825" y="4457"/>
                  </a:cubicBezTo>
                  <a:cubicBezTo>
                    <a:pt x="7837" y="4411"/>
                    <a:pt x="7801" y="4373"/>
                    <a:pt x="7760" y="4373"/>
                  </a:cubicBezTo>
                  <a:cubicBezTo>
                    <a:pt x="7750" y="4373"/>
                    <a:pt x="7739" y="4375"/>
                    <a:pt x="7728" y="4381"/>
                  </a:cubicBezTo>
                  <a:cubicBezTo>
                    <a:pt x="7431" y="4554"/>
                    <a:pt x="7102" y="4888"/>
                    <a:pt x="6753" y="4888"/>
                  </a:cubicBezTo>
                  <a:cubicBezTo>
                    <a:pt x="6661" y="4888"/>
                    <a:pt x="6568" y="4865"/>
                    <a:pt x="6473" y="4809"/>
                  </a:cubicBezTo>
                  <a:cubicBezTo>
                    <a:pt x="6053" y="4562"/>
                    <a:pt x="5840" y="3900"/>
                    <a:pt x="5692" y="3476"/>
                  </a:cubicBezTo>
                  <a:cubicBezTo>
                    <a:pt x="5582" y="3161"/>
                    <a:pt x="5490" y="2839"/>
                    <a:pt x="5417" y="2514"/>
                  </a:cubicBezTo>
                  <a:cubicBezTo>
                    <a:pt x="5436" y="2432"/>
                    <a:pt x="5451" y="2349"/>
                    <a:pt x="5468" y="2267"/>
                  </a:cubicBezTo>
                  <a:cubicBezTo>
                    <a:pt x="6117" y="2257"/>
                    <a:pt x="6773" y="2171"/>
                    <a:pt x="7392" y="2070"/>
                  </a:cubicBezTo>
                  <a:cubicBezTo>
                    <a:pt x="7436" y="2062"/>
                    <a:pt x="7436" y="1988"/>
                    <a:pt x="7392" y="1980"/>
                  </a:cubicBezTo>
                  <a:cubicBezTo>
                    <a:pt x="6795" y="1883"/>
                    <a:pt x="6161" y="1797"/>
                    <a:pt x="5536" y="1784"/>
                  </a:cubicBezTo>
                  <a:cubicBezTo>
                    <a:pt x="5594" y="1181"/>
                    <a:pt x="5536" y="603"/>
                    <a:pt x="5308" y="123"/>
                  </a:cubicBezTo>
                  <a:cubicBezTo>
                    <a:pt x="5269" y="39"/>
                    <a:pt x="5188" y="1"/>
                    <a:pt x="5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5159300" y="4775025"/>
              <a:ext cx="142850" cy="109825"/>
            </a:xfrm>
            <a:custGeom>
              <a:avLst/>
              <a:gdLst/>
              <a:ahLst/>
              <a:cxnLst/>
              <a:rect l="l" t="t" r="r" b="b"/>
              <a:pathLst>
                <a:path w="5714" h="4393" extrusionOk="0">
                  <a:moveTo>
                    <a:pt x="793" y="0"/>
                  </a:moveTo>
                  <a:cubicBezTo>
                    <a:pt x="726" y="0"/>
                    <a:pt x="661" y="25"/>
                    <a:pt x="617" y="82"/>
                  </a:cubicBezTo>
                  <a:cubicBezTo>
                    <a:pt x="463" y="276"/>
                    <a:pt x="328" y="486"/>
                    <a:pt x="214" y="705"/>
                  </a:cubicBezTo>
                  <a:cubicBezTo>
                    <a:pt x="168" y="779"/>
                    <a:pt x="128" y="855"/>
                    <a:pt x="97" y="935"/>
                  </a:cubicBezTo>
                  <a:cubicBezTo>
                    <a:pt x="87" y="968"/>
                    <a:pt x="81" y="991"/>
                    <a:pt x="74" y="1012"/>
                  </a:cubicBezTo>
                  <a:cubicBezTo>
                    <a:pt x="67" y="1002"/>
                    <a:pt x="56" y="998"/>
                    <a:pt x="45" y="998"/>
                  </a:cubicBezTo>
                  <a:cubicBezTo>
                    <a:pt x="27" y="998"/>
                    <a:pt x="9" y="1012"/>
                    <a:pt x="9" y="1035"/>
                  </a:cubicBezTo>
                  <a:cubicBezTo>
                    <a:pt x="0" y="1193"/>
                    <a:pt x="42" y="1255"/>
                    <a:pt x="113" y="1255"/>
                  </a:cubicBezTo>
                  <a:cubicBezTo>
                    <a:pt x="228" y="1255"/>
                    <a:pt x="418" y="1093"/>
                    <a:pt x="593" y="915"/>
                  </a:cubicBezTo>
                  <a:cubicBezTo>
                    <a:pt x="660" y="2013"/>
                    <a:pt x="624" y="3128"/>
                    <a:pt x="1016" y="4165"/>
                  </a:cubicBezTo>
                  <a:cubicBezTo>
                    <a:pt x="1068" y="4301"/>
                    <a:pt x="1208" y="4393"/>
                    <a:pt x="1342" y="4393"/>
                  </a:cubicBezTo>
                  <a:cubicBezTo>
                    <a:pt x="1438" y="4393"/>
                    <a:pt x="1530" y="4347"/>
                    <a:pt x="1587" y="4239"/>
                  </a:cubicBezTo>
                  <a:cubicBezTo>
                    <a:pt x="1826" y="3781"/>
                    <a:pt x="1989" y="3299"/>
                    <a:pt x="2136" y="2812"/>
                  </a:cubicBezTo>
                  <a:cubicBezTo>
                    <a:pt x="2217" y="3179"/>
                    <a:pt x="2346" y="3534"/>
                    <a:pt x="2568" y="3862"/>
                  </a:cubicBezTo>
                  <a:cubicBezTo>
                    <a:pt x="2636" y="3964"/>
                    <a:pt x="2738" y="4014"/>
                    <a:pt x="2840" y="4014"/>
                  </a:cubicBezTo>
                  <a:cubicBezTo>
                    <a:pt x="2943" y="4014"/>
                    <a:pt x="3046" y="3963"/>
                    <a:pt x="3116" y="3862"/>
                  </a:cubicBezTo>
                  <a:cubicBezTo>
                    <a:pt x="3693" y="3022"/>
                    <a:pt x="4136" y="2152"/>
                    <a:pt x="4265" y="1155"/>
                  </a:cubicBezTo>
                  <a:cubicBezTo>
                    <a:pt x="4315" y="1159"/>
                    <a:pt x="4363" y="1162"/>
                    <a:pt x="4410" y="1162"/>
                  </a:cubicBezTo>
                  <a:cubicBezTo>
                    <a:pt x="4829" y="1162"/>
                    <a:pt x="5161" y="995"/>
                    <a:pt x="5652" y="840"/>
                  </a:cubicBezTo>
                  <a:cubicBezTo>
                    <a:pt x="5706" y="825"/>
                    <a:pt x="5714" y="733"/>
                    <a:pt x="5650" y="722"/>
                  </a:cubicBezTo>
                  <a:cubicBezTo>
                    <a:pt x="5130" y="625"/>
                    <a:pt x="4574" y="625"/>
                    <a:pt x="4067" y="476"/>
                  </a:cubicBezTo>
                  <a:cubicBezTo>
                    <a:pt x="4037" y="467"/>
                    <a:pt x="4007" y="462"/>
                    <a:pt x="3979" y="462"/>
                  </a:cubicBezTo>
                  <a:cubicBezTo>
                    <a:pt x="3810" y="462"/>
                    <a:pt x="3675" y="609"/>
                    <a:pt x="3665" y="781"/>
                  </a:cubicBezTo>
                  <a:cubicBezTo>
                    <a:pt x="3624" y="1629"/>
                    <a:pt x="3304" y="2367"/>
                    <a:pt x="2874" y="3066"/>
                  </a:cubicBezTo>
                  <a:cubicBezTo>
                    <a:pt x="2645" y="2469"/>
                    <a:pt x="2651" y="1813"/>
                    <a:pt x="2650" y="1161"/>
                  </a:cubicBezTo>
                  <a:cubicBezTo>
                    <a:pt x="2650" y="957"/>
                    <a:pt x="2505" y="855"/>
                    <a:pt x="2352" y="855"/>
                  </a:cubicBezTo>
                  <a:cubicBezTo>
                    <a:pt x="2220" y="855"/>
                    <a:pt x="2083" y="929"/>
                    <a:pt x="2025" y="1078"/>
                  </a:cubicBezTo>
                  <a:cubicBezTo>
                    <a:pt x="1764" y="1744"/>
                    <a:pt x="1611" y="2446"/>
                    <a:pt x="1380" y="3120"/>
                  </a:cubicBezTo>
                  <a:cubicBezTo>
                    <a:pt x="1211" y="2161"/>
                    <a:pt x="1277" y="1163"/>
                    <a:pt x="1068" y="200"/>
                  </a:cubicBezTo>
                  <a:cubicBezTo>
                    <a:pt x="1042" y="82"/>
                    <a:pt x="914" y="0"/>
                    <a:pt x="7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5342850" y="4821575"/>
              <a:ext cx="96500" cy="15725"/>
            </a:xfrm>
            <a:custGeom>
              <a:avLst/>
              <a:gdLst/>
              <a:ahLst/>
              <a:cxnLst/>
              <a:rect l="l" t="t" r="r" b="b"/>
              <a:pathLst>
                <a:path w="3860" h="629" extrusionOk="0">
                  <a:moveTo>
                    <a:pt x="1593" y="1"/>
                  </a:moveTo>
                  <a:cubicBezTo>
                    <a:pt x="1102" y="1"/>
                    <a:pt x="607" y="26"/>
                    <a:pt x="153" y="162"/>
                  </a:cubicBezTo>
                  <a:cubicBezTo>
                    <a:pt x="1" y="208"/>
                    <a:pt x="1" y="425"/>
                    <a:pt x="153" y="471"/>
                  </a:cubicBezTo>
                  <a:cubicBezTo>
                    <a:pt x="603" y="606"/>
                    <a:pt x="1093" y="629"/>
                    <a:pt x="1578" y="629"/>
                  </a:cubicBezTo>
                  <a:cubicBezTo>
                    <a:pt x="1817" y="629"/>
                    <a:pt x="2055" y="623"/>
                    <a:pt x="2286" y="623"/>
                  </a:cubicBezTo>
                  <a:cubicBezTo>
                    <a:pt x="2306" y="623"/>
                    <a:pt x="2326" y="623"/>
                    <a:pt x="2347" y="623"/>
                  </a:cubicBezTo>
                  <a:cubicBezTo>
                    <a:pt x="2500" y="624"/>
                    <a:pt x="2654" y="626"/>
                    <a:pt x="2808" y="626"/>
                  </a:cubicBezTo>
                  <a:cubicBezTo>
                    <a:pt x="2999" y="626"/>
                    <a:pt x="3191" y="623"/>
                    <a:pt x="3382" y="610"/>
                  </a:cubicBezTo>
                  <a:cubicBezTo>
                    <a:pt x="3607" y="597"/>
                    <a:pt x="3641" y="487"/>
                    <a:pt x="3797" y="397"/>
                  </a:cubicBezTo>
                  <a:cubicBezTo>
                    <a:pt x="3858" y="361"/>
                    <a:pt x="3859" y="274"/>
                    <a:pt x="3798" y="238"/>
                  </a:cubicBezTo>
                  <a:cubicBezTo>
                    <a:pt x="3669" y="161"/>
                    <a:pt x="3643" y="62"/>
                    <a:pt x="3461" y="33"/>
                  </a:cubicBezTo>
                  <a:cubicBezTo>
                    <a:pt x="3306" y="9"/>
                    <a:pt x="3148" y="3"/>
                    <a:pt x="2990" y="3"/>
                  </a:cubicBezTo>
                  <a:cubicBezTo>
                    <a:pt x="2831" y="3"/>
                    <a:pt x="2672" y="9"/>
                    <a:pt x="2517" y="10"/>
                  </a:cubicBezTo>
                  <a:cubicBezTo>
                    <a:pt x="2500" y="10"/>
                    <a:pt x="2483" y="10"/>
                    <a:pt x="2465" y="10"/>
                  </a:cubicBezTo>
                  <a:cubicBezTo>
                    <a:pt x="2183" y="10"/>
                    <a:pt x="1889" y="1"/>
                    <a:pt x="1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5349100" y="4850675"/>
              <a:ext cx="85900" cy="14100"/>
            </a:xfrm>
            <a:custGeom>
              <a:avLst/>
              <a:gdLst/>
              <a:ahLst/>
              <a:cxnLst/>
              <a:rect l="l" t="t" r="r" b="b"/>
              <a:pathLst>
                <a:path w="3436" h="564" extrusionOk="0">
                  <a:moveTo>
                    <a:pt x="965" y="0"/>
                  </a:moveTo>
                  <a:cubicBezTo>
                    <a:pt x="662" y="0"/>
                    <a:pt x="359" y="32"/>
                    <a:pt x="58" y="112"/>
                  </a:cubicBezTo>
                  <a:cubicBezTo>
                    <a:pt x="0" y="129"/>
                    <a:pt x="3" y="207"/>
                    <a:pt x="58" y="224"/>
                  </a:cubicBezTo>
                  <a:cubicBezTo>
                    <a:pt x="785" y="448"/>
                    <a:pt x="1502" y="563"/>
                    <a:pt x="2236" y="563"/>
                  </a:cubicBezTo>
                  <a:cubicBezTo>
                    <a:pt x="2614" y="563"/>
                    <a:pt x="2997" y="532"/>
                    <a:pt x="3388" y="470"/>
                  </a:cubicBezTo>
                  <a:cubicBezTo>
                    <a:pt x="3435" y="463"/>
                    <a:pt x="3435" y="385"/>
                    <a:pt x="3388" y="376"/>
                  </a:cubicBezTo>
                  <a:cubicBezTo>
                    <a:pt x="2590" y="228"/>
                    <a:pt x="177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5513800" y="4711950"/>
              <a:ext cx="109100" cy="168000"/>
            </a:xfrm>
            <a:custGeom>
              <a:avLst/>
              <a:gdLst/>
              <a:ahLst/>
              <a:cxnLst/>
              <a:rect l="l" t="t" r="r" b="b"/>
              <a:pathLst>
                <a:path w="4364" h="6720" extrusionOk="0">
                  <a:moveTo>
                    <a:pt x="608" y="114"/>
                  </a:moveTo>
                  <a:cubicBezTo>
                    <a:pt x="458" y="114"/>
                    <a:pt x="320" y="215"/>
                    <a:pt x="320" y="384"/>
                  </a:cubicBezTo>
                  <a:cubicBezTo>
                    <a:pt x="330" y="1408"/>
                    <a:pt x="274" y="2426"/>
                    <a:pt x="215" y="3448"/>
                  </a:cubicBezTo>
                  <a:cubicBezTo>
                    <a:pt x="156" y="4493"/>
                    <a:pt x="0" y="5607"/>
                    <a:pt x="231" y="6637"/>
                  </a:cubicBezTo>
                  <a:cubicBezTo>
                    <a:pt x="244" y="6692"/>
                    <a:pt x="292" y="6719"/>
                    <a:pt x="341" y="6719"/>
                  </a:cubicBezTo>
                  <a:cubicBezTo>
                    <a:pt x="390" y="6719"/>
                    <a:pt x="439" y="6692"/>
                    <a:pt x="451" y="6637"/>
                  </a:cubicBezTo>
                  <a:cubicBezTo>
                    <a:pt x="669" y="5717"/>
                    <a:pt x="640" y="4733"/>
                    <a:pt x="697" y="3793"/>
                  </a:cubicBezTo>
                  <a:cubicBezTo>
                    <a:pt x="719" y="3478"/>
                    <a:pt x="735" y="3163"/>
                    <a:pt x="755" y="2848"/>
                  </a:cubicBezTo>
                  <a:cubicBezTo>
                    <a:pt x="863" y="2861"/>
                    <a:pt x="973" y="2866"/>
                    <a:pt x="1083" y="2866"/>
                  </a:cubicBezTo>
                  <a:cubicBezTo>
                    <a:pt x="1378" y="2866"/>
                    <a:pt x="1677" y="2830"/>
                    <a:pt x="1974" y="2812"/>
                  </a:cubicBezTo>
                  <a:cubicBezTo>
                    <a:pt x="2317" y="2790"/>
                    <a:pt x="2670" y="2773"/>
                    <a:pt x="3022" y="2773"/>
                  </a:cubicBezTo>
                  <a:cubicBezTo>
                    <a:pt x="3398" y="2773"/>
                    <a:pt x="3773" y="2793"/>
                    <a:pt x="4136" y="2850"/>
                  </a:cubicBezTo>
                  <a:cubicBezTo>
                    <a:pt x="4139" y="2850"/>
                    <a:pt x="4142" y="2850"/>
                    <a:pt x="4144" y="2850"/>
                  </a:cubicBezTo>
                  <a:cubicBezTo>
                    <a:pt x="4197" y="2850"/>
                    <a:pt x="4231" y="2782"/>
                    <a:pt x="4177" y="2751"/>
                  </a:cubicBezTo>
                  <a:cubicBezTo>
                    <a:pt x="3588" y="2410"/>
                    <a:pt x="2855" y="2249"/>
                    <a:pt x="2122" y="2249"/>
                  </a:cubicBezTo>
                  <a:cubicBezTo>
                    <a:pt x="1662" y="2249"/>
                    <a:pt x="1203" y="2312"/>
                    <a:pt x="779" y="2434"/>
                  </a:cubicBezTo>
                  <a:cubicBezTo>
                    <a:pt x="811" y="1860"/>
                    <a:pt x="838" y="1286"/>
                    <a:pt x="856" y="712"/>
                  </a:cubicBezTo>
                  <a:cubicBezTo>
                    <a:pt x="1347" y="794"/>
                    <a:pt x="1841" y="845"/>
                    <a:pt x="2336" y="891"/>
                  </a:cubicBezTo>
                  <a:cubicBezTo>
                    <a:pt x="2871" y="938"/>
                    <a:pt x="3423" y="1110"/>
                    <a:pt x="3965" y="1110"/>
                  </a:cubicBezTo>
                  <a:cubicBezTo>
                    <a:pt x="4077" y="1110"/>
                    <a:pt x="4188" y="1103"/>
                    <a:pt x="4298" y="1086"/>
                  </a:cubicBezTo>
                  <a:cubicBezTo>
                    <a:pt x="4342" y="1080"/>
                    <a:pt x="4364" y="1019"/>
                    <a:pt x="4339" y="984"/>
                  </a:cubicBezTo>
                  <a:cubicBezTo>
                    <a:pt x="3680" y="0"/>
                    <a:pt x="1691" y="300"/>
                    <a:pt x="669" y="120"/>
                  </a:cubicBezTo>
                  <a:cubicBezTo>
                    <a:pt x="649" y="116"/>
                    <a:pt x="629" y="114"/>
                    <a:pt x="608" y="1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5639200" y="4804025"/>
              <a:ext cx="22900" cy="24775"/>
            </a:xfrm>
            <a:custGeom>
              <a:avLst/>
              <a:gdLst/>
              <a:ahLst/>
              <a:cxnLst/>
              <a:rect l="l" t="t" r="r" b="b"/>
              <a:pathLst>
                <a:path w="916" h="991" extrusionOk="0">
                  <a:moveTo>
                    <a:pt x="386" y="0"/>
                  </a:moveTo>
                  <a:cubicBezTo>
                    <a:pt x="308" y="0"/>
                    <a:pt x="232" y="38"/>
                    <a:pt x="184" y="128"/>
                  </a:cubicBezTo>
                  <a:cubicBezTo>
                    <a:pt x="117" y="254"/>
                    <a:pt x="1" y="458"/>
                    <a:pt x="96" y="605"/>
                  </a:cubicBezTo>
                  <a:cubicBezTo>
                    <a:pt x="137" y="769"/>
                    <a:pt x="252" y="912"/>
                    <a:pt x="412" y="971"/>
                  </a:cubicBezTo>
                  <a:cubicBezTo>
                    <a:pt x="449" y="984"/>
                    <a:pt x="485" y="990"/>
                    <a:pt x="520" y="990"/>
                  </a:cubicBezTo>
                  <a:cubicBezTo>
                    <a:pt x="746" y="990"/>
                    <a:pt x="915" y="733"/>
                    <a:pt x="859" y="522"/>
                  </a:cubicBezTo>
                  <a:cubicBezTo>
                    <a:pt x="868" y="474"/>
                    <a:pt x="836" y="425"/>
                    <a:pt x="786" y="387"/>
                  </a:cubicBezTo>
                  <a:cubicBezTo>
                    <a:pt x="786" y="387"/>
                    <a:pt x="786" y="385"/>
                    <a:pt x="785" y="384"/>
                  </a:cubicBezTo>
                  <a:cubicBezTo>
                    <a:pt x="785" y="384"/>
                    <a:pt x="785" y="385"/>
                    <a:pt x="785" y="385"/>
                  </a:cubicBezTo>
                  <a:cubicBezTo>
                    <a:pt x="747" y="356"/>
                    <a:pt x="701" y="334"/>
                    <a:pt x="652" y="325"/>
                  </a:cubicBezTo>
                  <a:cubicBezTo>
                    <a:pt x="657" y="303"/>
                    <a:pt x="660" y="280"/>
                    <a:pt x="662" y="256"/>
                  </a:cubicBezTo>
                  <a:cubicBezTo>
                    <a:pt x="651" y="108"/>
                    <a:pt x="516" y="0"/>
                    <a:pt x="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5696125" y="4775425"/>
              <a:ext cx="167700" cy="104550"/>
            </a:xfrm>
            <a:custGeom>
              <a:avLst/>
              <a:gdLst/>
              <a:ahLst/>
              <a:cxnLst/>
              <a:rect l="l" t="t" r="r" b="b"/>
              <a:pathLst>
                <a:path w="6708" h="4182" extrusionOk="0">
                  <a:moveTo>
                    <a:pt x="4282" y="2796"/>
                  </a:moveTo>
                  <a:cubicBezTo>
                    <a:pt x="4507" y="3002"/>
                    <a:pt x="4617" y="3181"/>
                    <a:pt x="4505" y="3317"/>
                  </a:cubicBezTo>
                  <a:cubicBezTo>
                    <a:pt x="4410" y="3433"/>
                    <a:pt x="3920" y="3677"/>
                    <a:pt x="3718" y="3677"/>
                  </a:cubicBezTo>
                  <a:cubicBezTo>
                    <a:pt x="3630" y="3677"/>
                    <a:pt x="3597" y="3631"/>
                    <a:pt x="3673" y="3509"/>
                  </a:cubicBezTo>
                  <a:cubicBezTo>
                    <a:pt x="3837" y="3249"/>
                    <a:pt x="4056" y="3017"/>
                    <a:pt x="4282" y="2796"/>
                  </a:cubicBezTo>
                  <a:close/>
                  <a:moveTo>
                    <a:pt x="2316" y="0"/>
                  </a:moveTo>
                  <a:cubicBezTo>
                    <a:pt x="2229" y="0"/>
                    <a:pt x="2143" y="38"/>
                    <a:pt x="2090" y="125"/>
                  </a:cubicBezTo>
                  <a:cubicBezTo>
                    <a:pt x="2048" y="192"/>
                    <a:pt x="2017" y="268"/>
                    <a:pt x="2000" y="347"/>
                  </a:cubicBezTo>
                  <a:cubicBezTo>
                    <a:pt x="1695" y="1106"/>
                    <a:pt x="1103" y="1790"/>
                    <a:pt x="660" y="2466"/>
                  </a:cubicBezTo>
                  <a:cubicBezTo>
                    <a:pt x="517" y="2686"/>
                    <a:pt x="0" y="3299"/>
                    <a:pt x="260" y="3591"/>
                  </a:cubicBezTo>
                  <a:cubicBezTo>
                    <a:pt x="268" y="3599"/>
                    <a:pt x="279" y="3603"/>
                    <a:pt x="289" y="3603"/>
                  </a:cubicBezTo>
                  <a:cubicBezTo>
                    <a:pt x="303" y="3603"/>
                    <a:pt x="317" y="3596"/>
                    <a:pt x="325" y="3583"/>
                  </a:cubicBezTo>
                  <a:cubicBezTo>
                    <a:pt x="584" y="3091"/>
                    <a:pt x="1104" y="2632"/>
                    <a:pt x="1442" y="2186"/>
                  </a:cubicBezTo>
                  <a:cubicBezTo>
                    <a:pt x="1710" y="1828"/>
                    <a:pt x="1985" y="1460"/>
                    <a:pt x="2218" y="1070"/>
                  </a:cubicBezTo>
                  <a:cubicBezTo>
                    <a:pt x="2592" y="1577"/>
                    <a:pt x="3339" y="2064"/>
                    <a:pt x="3888" y="2476"/>
                  </a:cubicBezTo>
                  <a:cubicBezTo>
                    <a:pt x="3855" y="2509"/>
                    <a:pt x="3821" y="2541"/>
                    <a:pt x="3788" y="2574"/>
                  </a:cubicBezTo>
                  <a:cubicBezTo>
                    <a:pt x="3455" y="2919"/>
                    <a:pt x="2450" y="4141"/>
                    <a:pt x="3565" y="4180"/>
                  </a:cubicBezTo>
                  <a:cubicBezTo>
                    <a:pt x="3583" y="4181"/>
                    <a:pt x="3602" y="4181"/>
                    <a:pt x="3621" y="4181"/>
                  </a:cubicBezTo>
                  <a:cubicBezTo>
                    <a:pt x="4396" y="4181"/>
                    <a:pt x="5457" y="3618"/>
                    <a:pt x="4918" y="2758"/>
                  </a:cubicBezTo>
                  <a:cubicBezTo>
                    <a:pt x="4871" y="2683"/>
                    <a:pt x="4766" y="2581"/>
                    <a:pt x="4630" y="2463"/>
                  </a:cubicBezTo>
                  <a:cubicBezTo>
                    <a:pt x="5301" y="1821"/>
                    <a:pt x="5960" y="1142"/>
                    <a:pt x="6674" y="550"/>
                  </a:cubicBezTo>
                  <a:cubicBezTo>
                    <a:pt x="6707" y="519"/>
                    <a:pt x="6679" y="460"/>
                    <a:pt x="6639" y="460"/>
                  </a:cubicBezTo>
                  <a:cubicBezTo>
                    <a:pt x="6635" y="460"/>
                    <a:pt x="6630" y="461"/>
                    <a:pt x="6624" y="463"/>
                  </a:cubicBezTo>
                  <a:cubicBezTo>
                    <a:pt x="5726" y="829"/>
                    <a:pt x="4932" y="1459"/>
                    <a:pt x="4228" y="2136"/>
                  </a:cubicBezTo>
                  <a:cubicBezTo>
                    <a:pt x="3449" y="1531"/>
                    <a:pt x="2345" y="735"/>
                    <a:pt x="2551" y="393"/>
                  </a:cubicBezTo>
                  <a:cubicBezTo>
                    <a:pt x="2560" y="373"/>
                    <a:pt x="2571" y="352"/>
                    <a:pt x="2579" y="330"/>
                  </a:cubicBezTo>
                  <a:cubicBezTo>
                    <a:pt x="2646" y="137"/>
                    <a:pt x="2481" y="0"/>
                    <a:pt x="2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6793975" y="4576250"/>
              <a:ext cx="20000" cy="117050"/>
            </a:xfrm>
            <a:custGeom>
              <a:avLst/>
              <a:gdLst/>
              <a:ahLst/>
              <a:cxnLst/>
              <a:rect l="l" t="t" r="r" b="b"/>
              <a:pathLst>
                <a:path w="800" h="4682" extrusionOk="0">
                  <a:moveTo>
                    <a:pt x="378" y="1"/>
                  </a:moveTo>
                  <a:cubicBezTo>
                    <a:pt x="307" y="1"/>
                    <a:pt x="243" y="30"/>
                    <a:pt x="209" y="95"/>
                  </a:cubicBezTo>
                  <a:cubicBezTo>
                    <a:pt x="183" y="131"/>
                    <a:pt x="173" y="175"/>
                    <a:pt x="179" y="220"/>
                  </a:cubicBezTo>
                  <a:cubicBezTo>
                    <a:pt x="1" y="1603"/>
                    <a:pt x="145" y="3084"/>
                    <a:pt x="184" y="4473"/>
                  </a:cubicBezTo>
                  <a:cubicBezTo>
                    <a:pt x="179" y="4613"/>
                    <a:pt x="284" y="4682"/>
                    <a:pt x="392" y="4682"/>
                  </a:cubicBezTo>
                  <a:cubicBezTo>
                    <a:pt x="394" y="4682"/>
                    <a:pt x="397" y="4682"/>
                    <a:pt x="399" y="4682"/>
                  </a:cubicBezTo>
                  <a:cubicBezTo>
                    <a:pt x="402" y="4682"/>
                    <a:pt x="404" y="4682"/>
                    <a:pt x="407" y="4682"/>
                  </a:cubicBezTo>
                  <a:cubicBezTo>
                    <a:pt x="516" y="4682"/>
                    <a:pt x="621" y="4613"/>
                    <a:pt x="617" y="4473"/>
                  </a:cubicBezTo>
                  <a:cubicBezTo>
                    <a:pt x="655" y="3084"/>
                    <a:pt x="799" y="1603"/>
                    <a:pt x="621" y="220"/>
                  </a:cubicBezTo>
                  <a:cubicBezTo>
                    <a:pt x="627" y="175"/>
                    <a:pt x="617" y="131"/>
                    <a:pt x="591" y="95"/>
                  </a:cubicBezTo>
                  <a:cubicBezTo>
                    <a:pt x="558" y="30"/>
                    <a:pt x="493" y="1"/>
                    <a:pt x="423" y="1"/>
                  </a:cubicBezTo>
                  <a:cubicBezTo>
                    <a:pt x="416" y="1"/>
                    <a:pt x="408" y="1"/>
                    <a:pt x="401" y="2"/>
                  </a:cubicBezTo>
                  <a:cubicBezTo>
                    <a:pt x="393" y="1"/>
                    <a:pt x="386" y="1"/>
                    <a:pt x="3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6129650" y="4574950"/>
              <a:ext cx="918000" cy="361300"/>
            </a:xfrm>
            <a:custGeom>
              <a:avLst/>
              <a:gdLst/>
              <a:ahLst/>
              <a:cxnLst/>
              <a:rect l="l" t="t" r="r" b="b"/>
              <a:pathLst>
                <a:path w="36720" h="14452" extrusionOk="0">
                  <a:moveTo>
                    <a:pt x="29366" y="0"/>
                  </a:moveTo>
                  <a:cubicBezTo>
                    <a:pt x="29136" y="0"/>
                    <a:pt x="28905" y="14"/>
                    <a:pt x="28686" y="65"/>
                  </a:cubicBezTo>
                  <a:cubicBezTo>
                    <a:pt x="28629" y="27"/>
                    <a:pt x="28563" y="7"/>
                    <a:pt x="28496" y="7"/>
                  </a:cubicBezTo>
                  <a:cubicBezTo>
                    <a:pt x="28459" y="7"/>
                    <a:pt x="28422" y="13"/>
                    <a:pt x="28386" y="26"/>
                  </a:cubicBezTo>
                  <a:cubicBezTo>
                    <a:pt x="28358" y="36"/>
                    <a:pt x="28332" y="47"/>
                    <a:pt x="28307" y="63"/>
                  </a:cubicBezTo>
                  <a:cubicBezTo>
                    <a:pt x="28255" y="73"/>
                    <a:pt x="28206" y="96"/>
                    <a:pt x="28180" y="147"/>
                  </a:cubicBezTo>
                  <a:cubicBezTo>
                    <a:pt x="28157" y="180"/>
                    <a:pt x="28147" y="219"/>
                    <a:pt x="28150" y="259"/>
                  </a:cubicBezTo>
                  <a:cubicBezTo>
                    <a:pt x="28132" y="311"/>
                    <a:pt x="28127" y="367"/>
                    <a:pt x="28135" y="423"/>
                  </a:cubicBezTo>
                  <a:cubicBezTo>
                    <a:pt x="27984" y="1763"/>
                    <a:pt x="28117" y="3185"/>
                    <a:pt x="28155" y="4525"/>
                  </a:cubicBezTo>
                  <a:cubicBezTo>
                    <a:pt x="28152" y="4663"/>
                    <a:pt x="28257" y="4734"/>
                    <a:pt x="28364" y="4734"/>
                  </a:cubicBezTo>
                  <a:cubicBezTo>
                    <a:pt x="28367" y="4734"/>
                    <a:pt x="28369" y="4734"/>
                    <a:pt x="28371" y="4734"/>
                  </a:cubicBezTo>
                  <a:cubicBezTo>
                    <a:pt x="28380" y="4732"/>
                    <a:pt x="28388" y="4732"/>
                    <a:pt x="28396" y="4729"/>
                  </a:cubicBezTo>
                  <a:cubicBezTo>
                    <a:pt x="28441" y="4799"/>
                    <a:pt x="28519" y="4841"/>
                    <a:pt x="28601" y="4841"/>
                  </a:cubicBezTo>
                  <a:cubicBezTo>
                    <a:pt x="28605" y="4841"/>
                    <a:pt x="28610" y="4841"/>
                    <a:pt x="28614" y="4840"/>
                  </a:cubicBezTo>
                  <a:lnTo>
                    <a:pt x="28641" y="4840"/>
                  </a:lnTo>
                  <a:cubicBezTo>
                    <a:pt x="28644" y="4842"/>
                    <a:pt x="28647" y="4842"/>
                    <a:pt x="28650" y="4842"/>
                  </a:cubicBezTo>
                  <a:cubicBezTo>
                    <a:pt x="28857" y="4842"/>
                    <a:pt x="29062" y="4852"/>
                    <a:pt x="29267" y="4857"/>
                  </a:cubicBezTo>
                  <a:cubicBezTo>
                    <a:pt x="29272" y="4857"/>
                    <a:pt x="29275" y="4857"/>
                    <a:pt x="29279" y="4858"/>
                  </a:cubicBezTo>
                  <a:cubicBezTo>
                    <a:pt x="29385" y="4876"/>
                    <a:pt x="29494" y="4882"/>
                    <a:pt x="29604" y="4882"/>
                  </a:cubicBezTo>
                  <a:cubicBezTo>
                    <a:pt x="29724" y="4882"/>
                    <a:pt x="29845" y="4875"/>
                    <a:pt x="29964" y="4870"/>
                  </a:cubicBezTo>
                  <a:cubicBezTo>
                    <a:pt x="29970" y="4870"/>
                    <a:pt x="29975" y="4870"/>
                    <a:pt x="29981" y="4870"/>
                  </a:cubicBezTo>
                  <a:cubicBezTo>
                    <a:pt x="30120" y="4870"/>
                    <a:pt x="30208" y="4789"/>
                    <a:pt x="30245" y="4686"/>
                  </a:cubicBezTo>
                  <a:cubicBezTo>
                    <a:pt x="30292" y="4647"/>
                    <a:pt x="30317" y="4586"/>
                    <a:pt x="30314" y="4525"/>
                  </a:cubicBezTo>
                  <a:cubicBezTo>
                    <a:pt x="30330" y="3905"/>
                    <a:pt x="30368" y="3267"/>
                    <a:pt x="30388" y="2627"/>
                  </a:cubicBezTo>
                  <a:cubicBezTo>
                    <a:pt x="30780" y="2744"/>
                    <a:pt x="31208" y="2775"/>
                    <a:pt x="31641" y="2775"/>
                  </a:cubicBezTo>
                  <a:cubicBezTo>
                    <a:pt x="32140" y="2775"/>
                    <a:pt x="32646" y="2734"/>
                    <a:pt x="33109" y="2734"/>
                  </a:cubicBezTo>
                  <a:cubicBezTo>
                    <a:pt x="33114" y="2734"/>
                    <a:pt x="33119" y="2734"/>
                    <a:pt x="33124" y="2734"/>
                  </a:cubicBezTo>
                  <a:cubicBezTo>
                    <a:pt x="33162" y="2734"/>
                    <a:pt x="33201" y="2734"/>
                    <a:pt x="33240" y="2734"/>
                  </a:cubicBezTo>
                  <a:cubicBezTo>
                    <a:pt x="34232" y="2734"/>
                    <a:pt x="35173" y="2712"/>
                    <a:pt x="36142" y="2560"/>
                  </a:cubicBezTo>
                  <a:lnTo>
                    <a:pt x="36142" y="2560"/>
                  </a:lnTo>
                  <a:cubicBezTo>
                    <a:pt x="36137" y="2577"/>
                    <a:pt x="36136" y="2593"/>
                    <a:pt x="36134" y="2609"/>
                  </a:cubicBezTo>
                  <a:cubicBezTo>
                    <a:pt x="36078" y="3620"/>
                    <a:pt x="36116" y="4632"/>
                    <a:pt x="36131" y="5644"/>
                  </a:cubicBezTo>
                  <a:cubicBezTo>
                    <a:pt x="36141" y="6328"/>
                    <a:pt x="36098" y="7030"/>
                    <a:pt x="36242" y="7700"/>
                  </a:cubicBezTo>
                  <a:cubicBezTo>
                    <a:pt x="36232" y="9407"/>
                    <a:pt x="36224" y="11115"/>
                    <a:pt x="36221" y="12823"/>
                  </a:cubicBezTo>
                  <a:cubicBezTo>
                    <a:pt x="36208" y="12819"/>
                    <a:pt x="36195" y="12818"/>
                    <a:pt x="36182" y="12818"/>
                  </a:cubicBezTo>
                  <a:cubicBezTo>
                    <a:pt x="35169" y="12785"/>
                    <a:pt x="34159" y="12770"/>
                    <a:pt x="33148" y="12770"/>
                  </a:cubicBezTo>
                  <a:cubicBezTo>
                    <a:pt x="30843" y="12770"/>
                    <a:pt x="28542" y="12850"/>
                    <a:pt x="26239" y="12992"/>
                  </a:cubicBezTo>
                  <a:cubicBezTo>
                    <a:pt x="26241" y="12654"/>
                    <a:pt x="26247" y="12316"/>
                    <a:pt x="26249" y="11979"/>
                  </a:cubicBezTo>
                  <a:cubicBezTo>
                    <a:pt x="26249" y="11842"/>
                    <a:pt x="26150" y="11769"/>
                    <a:pt x="26044" y="11756"/>
                  </a:cubicBezTo>
                  <a:cubicBezTo>
                    <a:pt x="26006" y="11724"/>
                    <a:pt x="25958" y="11705"/>
                    <a:pt x="25908" y="11705"/>
                  </a:cubicBezTo>
                  <a:cubicBezTo>
                    <a:pt x="24641" y="11696"/>
                    <a:pt x="23376" y="11671"/>
                    <a:pt x="22113" y="11671"/>
                  </a:cubicBezTo>
                  <a:cubicBezTo>
                    <a:pt x="20536" y="11671"/>
                    <a:pt x="18962" y="11710"/>
                    <a:pt x="17389" y="11870"/>
                  </a:cubicBezTo>
                  <a:cubicBezTo>
                    <a:pt x="17348" y="11871"/>
                    <a:pt x="17323" y="11917"/>
                    <a:pt x="17345" y="11952"/>
                  </a:cubicBezTo>
                  <a:cubicBezTo>
                    <a:pt x="17267" y="11983"/>
                    <a:pt x="17220" y="12058"/>
                    <a:pt x="17225" y="12140"/>
                  </a:cubicBezTo>
                  <a:cubicBezTo>
                    <a:pt x="17220" y="12398"/>
                    <a:pt x="17218" y="12655"/>
                    <a:pt x="17215" y="12913"/>
                  </a:cubicBezTo>
                  <a:cubicBezTo>
                    <a:pt x="15685" y="12900"/>
                    <a:pt x="14155" y="12898"/>
                    <a:pt x="12625" y="12898"/>
                  </a:cubicBezTo>
                  <a:cubicBezTo>
                    <a:pt x="11770" y="12898"/>
                    <a:pt x="10916" y="12899"/>
                    <a:pt x="10061" y="12899"/>
                  </a:cubicBezTo>
                  <a:cubicBezTo>
                    <a:pt x="9650" y="12899"/>
                    <a:pt x="9238" y="12899"/>
                    <a:pt x="8826" y="12898"/>
                  </a:cubicBezTo>
                  <a:cubicBezTo>
                    <a:pt x="7619" y="12898"/>
                    <a:pt x="6375" y="12835"/>
                    <a:pt x="5139" y="12835"/>
                  </a:cubicBezTo>
                  <a:cubicBezTo>
                    <a:pt x="4068" y="12835"/>
                    <a:pt x="3002" y="12882"/>
                    <a:pt x="1971" y="13060"/>
                  </a:cubicBezTo>
                  <a:cubicBezTo>
                    <a:pt x="1971" y="13060"/>
                    <a:pt x="1969" y="13062"/>
                    <a:pt x="1969" y="13062"/>
                  </a:cubicBezTo>
                  <a:cubicBezTo>
                    <a:pt x="2038" y="12109"/>
                    <a:pt x="2051" y="11143"/>
                    <a:pt x="2043" y="10177"/>
                  </a:cubicBezTo>
                  <a:cubicBezTo>
                    <a:pt x="2172" y="10116"/>
                    <a:pt x="2251" y="9975"/>
                    <a:pt x="2166" y="9832"/>
                  </a:cubicBezTo>
                  <a:cubicBezTo>
                    <a:pt x="2151" y="9804"/>
                    <a:pt x="2131" y="9780"/>
                    <a:pt x="2115" y="9752"/>
                  </a:cubicBezTo>
                  <a:cubicBezTo>
                    <a:pt x="2349" y="9496"/>
                    <a:pt x="2543" y="9164"/>
                    <a:pt x="2748" y="8907"/>
                  </a:cubicBezTo>
                  <a:cubicBezTo>
                    <a:pt x="2983" y="8608"/>
                    <a:pt x="3327" y="8257"/>
                    <a:pt x="3348" y="7859"/>
                  </a:cubicBezTo>
                  <a:cubicBezTo>
                    <a:pt x="3444" y="7685"/>
                    <a:pt x="3367" y="7454"/>
                    <a:pt x="3122" y="7444"/>
                  </a:cubicBezTo>
                  <a:cubicBezTo>
                    <a:pt x="2753" y="7429"/>
                    <a:pt x="2377" y="7417"/>
                    <a:pt x="2000" y="7414"/>
                  </a:cubicBezTo>
                  <a:cubicBezTo>
                    <a:pt x="1997" y="7171"/>
                    <a:pt x="1990" y="6925"/>
                    <a:pt x="1989" y="6683"/>
                  </a:cubicBezTo>
                  <a:cubicBezTo>
                    <a:pt x="2103" y="5433"/>
                    <a:pt x="2010" y="4137"/>
                    <a:pt x="2002" y="2892"/>
                  </a:cubicBezTo>
                  <a:lnTo>
                    <a:pt x="2002" y="2892"/>
                  </a:lnTo>
                  <a:cubicBezTo>
                    <a:pt x="2655" y="2945"/>
                    <a:pt x="3316" y="2962"/>
                    <a:pt x="3979" y="2962"/>
                  </a:cubicBezTo>
                  <a:cubicBezTo>
                    <a:pt x="5143" y="2962"/>
                    <a:pt x="6315" y="2910"/>
                    <a:pt x="7464" y="2910"/>
                  </a:cubicBezTo>
                  <a:lnTo>
                    <a:pt x="13824" y="2910"/>
                  </a:lnTo>
                  <a:cubicBezTo>
                    <a:pt x="15088" y="2910"/>
                    <a:pt x="16351" y="2915"/>
                    <a:pt x="17613" y="2915"/>
                  </a:cubicBezTo>
                  <a:cubicBezTo>
                    <a:pt x="20593" y="2915"/>
                    <a:pt x="23568" y="2886"/>
                    <a:pt x="26546" y="2690"/>
                  </a:cubicBezTo>
                  <a:cubicBezTo>
                    <a:pt x="26651" y="2690"/>
                    <a:pt x="26651" y="2534"/>
                    <a:pt x="26546" y="2534"/>
                  </a:cubicBezTo>
                  <a:cubicBezTo>
                    <a:pt x="23535" y="2336"/>
                    <a:pt x="20528" y="2311"/>
                    <a:pt x="17516" y="2311"/>
                  </a:cubicBezTo>
                  <a:cubicBezTo>
                    <a:pt x="16496" y="2311"/>
                    <a:pt x="15475" y="2314"/>
                    <a:pt x="14454" y="2314"/>
                  </a:cubicBezTo>
                  <a:cubicBezTo>
                    <a:pt x="14385" y="2314"/>
                    <a:pt x="14317" y="2314"/>
                    <a:pt x="14249" y="2314"/>
                  </a:cubicBezTo>
                  <a:lnTo>
                    <a:pt x="7888" y="2314"/>
                  </a:lnTo>
                  <a:cubicBezTo>
                    <a:pt x="6642" y="2314"/>
                    <a:pt x="5371" y="2256"/>
                    <a:pt x="4109" y="2256"/>
                  </a:cubicBezTo>
                  <a:cubicBezTo>
                    <a:pt x="3372" y="2256"/>
                    <a:pt x="2637" y="2276"/>
                    <a:pt x="1911" y="2339"/>
                  </a:cubicBezTo>
                  <a:cubicBezTo>
                    <a:pt x="1902" y="2338"/>
                    <a:pt x="1893" y="2338"/>
                    <a:pt x="1884" y="2338"/>
                  </a:cubicBezTo>
                  <a:cubicBezTo>
                    <a:pt x="1727" y="2338"/>
                    <a:pt x="1651" y="2458"/>
                    <a:pt x="1649" y="2586"/>
                  </a:cubicBezTo>
                  <a:cubicBezTo>
                    <a:pt x="1542" y="2616"/>
                    <a:pt x="1470" y="2716"/>
                    <a:pt x="1475" y="2826"/>
                  </a:cubicBezTo>
                  <a:cubicBezTo>
                    <a:pt x="1470" y="4048"/>
                    <a:pt x="1375" y="5323"/>
                    <a:pt x="1473" y="6556"/>
                  </a:cubicBezTo>
                  <a:cubicBezTo>
                    <a:pt x="1475" y="6614"/>
                    <a:pt x="1483" y="6669"/>
                    <a:pt x="1487" y="6725"/>
                  </a:cubicBezTo>
                  <a:cubicBezTo>
                    <a:pt x="1485" y="6956"/>
                    <a:pt x="1478" y="7188"/>
                    <a:pt x="1475" y="7419"/>
                  </a:cubicBezTo>
                  <a:cubicBezTo>
                    <a:pt x="1062" y="7426"/>
                    <a:pt x="650" y="7460"/>
                    <a:pt x="242" y="7521"/>
                  </a:cubicBezTo>
                  <a:cubicBezTo>
                    <a:pt x="237" y="7518"/>
                    <a:pt x="232" y="7513"/>
                    <a:pt x="227" y="7509"/>
                  </a:cubicBezTo>
                  <a:cubicBezTo>
                    <a:pt x="217" y="7503"/>
                    <a:pt x="206" y="7501"/>
                    <a:pt x="195" y="7501"/>
                  </a:cubicBezTo>
                  <a:cubicBezTo>
                    <a:pt x="168" y="7501"/>
                    <a:pt x="142" y="7519"/>
                    <a:pt x="135" y="7549"/>
                  </a:cubicBezTo>
                  <a:cubicBezTo>
                    <a:pt x="0" y="7631"/>
                    <a:pt x="18" y="7893"/>
                    <a:pt x="194" y="7921"/>
                  </a:cubicBezTo>
                  <a:cubicBezTo>
                    <a:pt x="220" y="7924"/>
                    <a:pt x="246" y="7928"/>
                    <a:pt x="273" y="7931"/>
                  </a:cubicBezTo>
                  <a:cubicBezTo>
                    <a:pt x="419" y="8215"/>
                    <a:pt x="625" y="8472"/>
                    <a:pt x="814" y="8725"/>
                  </a:cubicBezTo>
                  <a:cubicBezTo>
                    <a:pt x="1031" y="9017"/>
                    <a:pt x="1237" y="9312"/>
                    <a:pt x="1436" y="9614"/>
                  </a:cubicBezTo>
                  <a:cubicBezTo>
                    <a:pt x="1416" y="10926"/>
                    <a:pt x="1421" y="12239"/>
                    <a:pt x="1541" y="13526"/>
                  </a:cubicBezTo>
                  <a:cubicBezTo>
                    <a:pt x="1525" y="13650"/>
                    <a:pt x="1617" y="13711"/>
                    <a:pt x="1715" y="13711"/>
                  </a:cubicBezTo>
                  <a:cubicBezTo>
                    <a:pt x="1723" y="13711"/>
                    <a:pt x="1730" y="13711"/>
                    <a:pt x="1738" y="13710"/>
                  </a:cubicBezTo>
                  <a:cubicBezTo>
                    <a:pt x="1745" y="13711"/>
                    <a:pt x="1752" y="13711"/>
                    <a:pt x="1760" y="13711"/>
                  </a:cubicBezTo>
                  <a:cubicBezTo>
                    <a:pt x="1860" y="13711"/>
                    <a:pt x="1951" y="13649"/>
                    <a:pt x="1936" y="13526"/>
                  </a:cubicBezTo>
                  <a:cubicBezTo>
                    <a:pt x="1944" y="13430"/>
                    <a:pt x="1949" y="13333"/>
                    <a:pt x="1956" y="13236"/>
                  </a:cubicBezTo>
                  <a:cubicBezTo>
                    <a:pt x="1961" y="13238"/>
                    <a:pt x="1964" y="13243"/>
                    <a:pt x="1971" y="13244"/>
                  </a:cubicBezTo>
                  <a:cubicBezTo>
                    <a:pt x="3004" y="13423"/>
                    <a:pt x="4072" y="13471"/>
                    <a:pt x="5146" y="13471"/>
                  </a:cubicBezTo>
                  <a:cubicBezTo>
                    <a:pt x="6380" y="13471"/>
                    <a:pt x="7622" y="13407"/>
                    <a:pt x="8826" y="13407"/>
                  </a:cubicBezTo>
                  <a:cubicBezTo>
                    <a:pt x="9065" y="13406"/>
                    <a:pt x="9304" y="13406"/>
                    <a:pt x="9543" y="13406"/>
                  </a:cubicBezTo>
                  <a:cubicBezTo>
                    <a:pt x="10513" y="13406"/>
                    <a:pt x="11484" y="13407"/>
                    <a:pt x="12454" y="13407"/>
                  </a:cubicBezTo>
                  <a:cubicBezTo>
                    <a:pt x="14038" y="13407"/>
                    <a:pt x="15622" y="13405"/>
                    <a:pt x="17205" y="13392"/>
                  </a:cubicBezTo>
                  <a:lnTo>
                    <a:pt x="17205" y="13392"/>
                  </a:lnTo>
                  <a:cubicBezTo>
                    <a:pt x="17197" y="13607"/>
                    <a:pt x="17185" y="13828"/>
                    <a:pt x="17225" y="14037"/>
                  </a:cubicBezTo>
                  <a:cubicBezTo>
                    <a:pt x="17218" y="14082"/>
                    <a:pt x="17233" y="14128"/>
                    <a:pt x="17263" y="14164"/>
                  </a:cubicBezTo>
                  <a:cubicBezTo>
                    <a:pt x="17272" y="14186"/>
                    <a:pt x="17287" y="14205"/>
                    <a:pt x="17304" y="14220"/>
                  </a:cubicBezTo>
                  <a:cubicBezTo>
                    <a:pt x="17317" y="14243"/>
                    <a:pt x="17336" y="14258"/>
                    <a:pt x="17361" y="14265"/>
                  </a:cubicBezTo>
                  <a:cubicBezTo>
                    <a:pt x="17991" y="14415"/>
                    <a:pt x="18645" y="14451"/>
                    <a:pt x="19303" y="14451"/>
                  </a:cubicBezTo>
                  <a:cubicBezTo>
                    <a:pt x="19923" y="14451"/>
                    <a:pt x="20547" y="14419"/>
                    <a:pt x="21154" y="14419"/>
                  </a:cubicBezTo>
                  <a:cubicBezTo>
                    <a:pt x="22702" y="14419"/>
                    <a:pt x="24251" y="14419"/>
                    <a:pt x="25799" y="14417"/>
                  </a:cubicBezTo>
                  <a:cubicBezTo>
                    <a:pt x="25803" y="14417"/>
                    <a:pt x="25806" y="14417"/>
                    <a:pt x="25809" y="14417"/>
                  </a:cubicBezTo>
                  <a:cubicBezTo>
                    <a:pt x="25845" y="14417"/>
                    <a:pt x="25879" y="14409"/>
                    <a:pt x="25911" y="14394"/>
                  </a:cubicBezTo>
                  <a:cubicBezTo>
                    <a:pt x="25962" y="14391"/>
                    <a:pt x="26014" y="14391"/>
                    <a:pt x="26067" y="14386"/>
                  </a:cubicBezTo>
                  <a:cubicBezTo>
                    <a:pt x="26076" y="14387"/>
                    <a:pt x="26085" y="14387"/>
                    <a:pt x="26094" y="14387"/>
                  </a:cubicBezTo>
                  <a:cubicBezTo>
                    <a:pt x="26224" y="14387"/>
                    <a:pt x="26284" y="14277"/>
                    <a:pt x="26275" y="14164"/>
                  </a:cubicBezTo>
                  <a:cubicBezTo>
                    <a:pt x="26282" y="14105"/>
                    <a:pt x="26265" y="14046"/>
                    <a:pt x="26227" y="14000"/>
                  </a:cubicBezTo>
                  <a:cubicBezTo>
                    <a:pt x="26232" y="13700"/>
                    <a:pt x="26234" y="13400"/>
                    <a:pt x="26236" y="13100"/>
                  </a:cubicBezTo>
                  <a:cubicBezTo>
                    <a:pt x="28545" y="13240"/>
                    <a:pt x="30852" y="13321"/>
                    <a:pt x="33163" y="13321"/>
                  </a:cubicBezTo>
                  <a:cubicBezTo>
                    <a:pt x="34168" y="13321"/>
                    <a:pt x="35174" y="13306"/>
                    <a:pt x="36182" y="13274"/>
                  </a:cubicBezTo>
                  <a:cubicBezTo>
                    <a:pt x="36185" y="13274"/>
                    <a:pt x="36189" y="13274"/>
                    <a:pt x="36192" y="13274"/>
                  </a:cubicBezTo>
                  <a:cubicBezTo>
                    <a:pt x="36216" y="13274"/>
                    <a:pt x="36241" y="13269"/>
                    <a:pt x="36264" y="13261"/>
                  </a:cubicBezTo>
                  <a:cubicBezTo>
                    <a:pt x="36324" y="13259"/>
                    <a:pt x="36387" y="13256"/>
                    <a:pt x="36447" y="13252"/>
                  </a:cubicBezTo>
                  <a:cubicBezTo>
                    <a:pt x="36454" y="13253"/>
                    <a:pt x="36461" y="13254"/>
                    <a:pt x="36467" y="13254"/>
                  </a:cubicBezTo>
                  <a:cubicBezTo>
                    <a:pt x="36546" y="13254"/>
                    <a:pt x="36616" y="13200"/>
                    <a:pt x="36636" y="13121"/>
                  </a:cubicBezTo>
                  <a:cubicBezTo>
                    <a:pt x="36664" y="13085"/>
                    <a:pt x="36677" y="13041"/>
                    <a:pt x="36677" y="12995"/>
                  </a:cubicBezTo>
                  <a:cubicBezTo>
                    <a:pt x="36670" y="10864"/>
                    <a:pt x="36664" y="8735"/>
                    <a:pt x="36647" y="6604"/>
                  </a:cubicBezTo>
                  <a:cubicBezTo>
                    <a:pt x="36651" y="6407"/>
                    <a:pt x="36651" y="6212"/>
                    <a:pt x="36654" y="6017"/>
                  </a:cubicBezTo>
                  <a:cubicBezTo>
                    <a:pt x="36672" y="4881"/>
                    <a:pt x="36720" y="3743"/>
                    <a:pt x="36656" y="2609"/>
                  </a:cubicBezTo>
                  <a:cubicBezTo>
                    <a:pt x="36665" y="2442"/>
                    <a:pt x="36541" y="2360"/>
                    <a:pt x="36411" y="2360"/>
                  </a:cubicBezTo>
                  <a:cubicBezTo>
                    <a:pt x="36406" y="2360"/>
                    <a:pt x="36401" y="2360"/>
                    <a:pt x="36396" y="2360"/>
                  </a:cubicBezTo>
                  <a:cubicBezTo>
                    <a:pt x="36375" y="2360"/>
                    <a:pt x="36355" y="2362"/>
                    <a:pt x="36334" y="2367"/>
                  </a:cubicBezTo>
                  <a:cubicBezTo>
                    <a:pt x="35397" y="2203"/>
                    <a:pt x="34507" y="2163"/>
                    <a:pt x="33544" y="2163"/>
                  </a:cubicBezTo>
                  <a:cubicBezTo>
                    <a:pt x="33539" y="2163"/>
                    <a:pt x="33535" y="2163"/>
                    <a:pt x="33531" y="2163"/>
                  </a:cubicBezTo>
                  <a:cubicBezTo>
                    <a:pt x="32986" y="2163"/>
                    <a:pt x="32371" y="2107"/>
                    <a:pt x="31767" y="2107"/>
                  </a:cubicBezTo>
                  <a:cubicBezTo>
                    <a:pt x="31290" y="2107"/>
                    <a:pt x="30821" y="2142"/>
                    <a:pt x="30399" y="2268"/>
                  </a:cubicBezTo>
                  <a:cubicBezTo>
                    <a:pt x="30411" y="1627"/>
                    <a:pt x="30401" y="985"/>
                    <a:pt x="30327" y="364"/>
                  </a:cubicBezTo>
                  <a:cubicBezTo>
                    <a:pt x="30328" y="357"/>
                    <a:pt x="30328" y="351"/>
                    <a:pt x="30327" y="346"/>
                  </a:cubicBezTo>
                  <a:cubicBezTo>
                    <a:pt x="30328" y="316"/>
                    <a:pt x="30328" y="288"/>
                    <a:pt x="30327" y="260"/>
                  </a:cubicBezTo>
                  <a:cubicBezTo>
                    <a:pt x="30322" y="209"/>
                    <a:pt x="30301" y="160"/>
                    <a:pt x="30268" y="121"/>
                  </a:cubicBezTo>
                  <a:cubicBezTo>
                    <a:pt x="30260" y="108"/>
                    <a:pt x="30248" y="96"/>
                    <a:pt x="30237" y="85"/>
                  </a:cubicBezTo>
                  <a:cubicBezTo>
                    <a:pt x="30235" y="85"/>
                    <a:pt x="30233" y="83"/>
                    <a:pt x="30232" y="81"/>
                  </a:cubicBezTo>
                  <a:cubicBezTo>
                    <a:pt x="30194" y="51"/>
                    <a:pt x="30147" y="35"/>
                    <a:pt x="30099" y="35"/>
                  </a:cubicBezTo>
                  <a:cubicBezTo>
                    <a:pt x="30095" y="35"/>
                    <a:pt x="30090" y="35"/>
                    <a:pt x="30086" y="36"/>
                  </a:cubicBezTo>
                  <a:cubicBezTo>
                    <a:pt x="30051" y="22"/>
                    <a:pt x="30013" y="14"/>
                    <a:pt x="29973" y="14"/>
                  </a:cubicBezTo>
                  <a:cubicBezTo>
                    <a:pt x="29970" y="14"/>
                    <a:pt x="29966" y="14"/>
                    <a:pt x="29963" y="14"/>
                  </a:cubicBezTo>
                  <a:cubicBezTo>
                    <a:pt x="29770" y="10"/>
                    <a:pt x="29568" y="0"/>
                    <a:pt x="29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6245250" y="4747375"/>
              <a:ext cx="46425" cy="70725"/>
            </a:xfrm>
            <a:custGeom>
              <a:avLst/>
              <a:gdLst/>
              <a:ahLst/>
              <a:cxnLst/>
              <a:rect l="l" t="t" r="r" b="b"/>
              <a:pathLst>
                <a:path w="1857" h="2829" extrusionOk="0">
                  <a:moveTo>
                    <a:pt x="789" y="0"/>
                  </a:moveTo>
                  <a:cubicBezTo>
                    <a:pt x="763" y="0"/>
                    <a:pt x="736" y="13"/>
                    <a:pt x="721" y="38"/>
                  </a:cubicBezTo>
                  <a:cubicBezTo>
                    <a:pt x="716" y="48"/>
                    <a:pt x="711" y="61"/>
                    <a:pt x="706" y="71"/>
                  </a:cubicBezTo>
                  <a:cubicBezTo>
                    <a:pt x="688" y="71"/>
                    <a:pt x="670" y="70"/>
                    <a:pt x="651" y="70"/>
                  </a:cubicBezTo>
                  <a:cubicBezTo>
                    <a:pt x="456" y="70"/>
                    <a:pt x="259" y="95"/>
                    <a:pt x="76" y="161"/>
                  </a:cubicBezTo>
                  <a:cubicBezTo>
                    <a:pt x="19" y="179"/>
                    <a:pt x="1" y="250"/>
                    <a:pt x="42" y="292"/>
                  </a:cubicBezTo>
                  <a:cubicBezTo>
                    <a:pt x="196" y="447"/>
                    <a:pt x="388" y="514"/>
                    <a:pt x="591" y="530"/>
                  </a:cubicBezTo>
                  <a:cubicBezTo>
                    <a:pt x="570" y="804"/>
                    <a:pt x="606" y="1096"/>
                    <a:pt x="613" y="1344"/>
                  </a:cubicBezTo>
                  <a:cubicBezTo>
                    <a:pt x="622" y="1675"/>
                    <a:pt x="552" y="2048"/>
                    <a:pt x="586" y="2389"/>
                  </a:cubicBezTo>
                  <a:cubicBezTo>
                    <a:pt x="470" y="2409"/>
                    <a:pt x="355" y="2440"/>
                    <a:pt x="245" y="2482"/>
                  </a:cubicBezTo>
                  <a:cubicBezTo>
                    <a:pt x="217" y="2491"/>
                    <a:pt x="204" y="2523"/>
                    <a:pt x="217" y="2548"/>
                  </a:cubicBezTo>
                  <a:cubicBezTo>
                    <a:pt x="350" y="2757"/>
                    <a:pt x="568" y="2829"/>
                    <a:pt x="808" y="2829"/>
                  </a:cubicBezTo>
                  <a:cubicBezTo>
                    <a:pt x="1157" y="2829"/>
                    <a:pt x="1555" y="2677"/>
                    <a:pt x="1813" y="2571"/>
                  </a:cubicBezTo>
                  <a:cubicBezTo>
                    <a:pt x="1856" y="2558"/>
                    <a:pt x="1856" y="2496"/>
                    <a:pt x="1812" y="2481"/>
                  </a:cubicBezTo>
                  <a:cubicBezTo>
                    <a:pt x="1564" y="2394"/>
                    <a:pt x="1302" y="2348"/>
                    <a:pt x="1039" y="2348"/>
                  </a:cubicBezTo>
                  <a:cubicBezTo>
                    <a:pt x="1087" y="2136"/>
                    <a:pt x="1077" y="1900"/>
                    <a:pt x="1077" y="1677"/>
                  </a:cubicBezTo>
                  <a:cubicBezTo>
                    <a:pt x="1075" y="1339"/>
                    <a:pt x="1090" y="888"/>
                    <a:pt x="1014" y="497"/>
                  </a:cubicBezTo>
                  <a:cubicBezTo>
                    <a:pt x="1183" y="461"/>
                    <a:pt x="1348" y="406"/>
                    <a:pt x="1505" y="332"/>
                  </a:cubicBezTo>
                  <a:cubicBezTo>
                    <a:pt x="1536" y="314"/>
                    <a:pt x="1536" y="268"/>
                    <a:pt x="1505" y="248"/>
                  </a:cubicBezTo>
                  <a:cubicBezTo>
                    <a:pt x="1305" y="161"/>
                    <a:pt x="1093" y="105"/>
                    <a:pt x="877" y="82"/>
                  </a:cubicBezTo>
                  <a:cubicBezTo>
                    <a:pt x="868" y="68"/>
                    <a:pt x="864" y="51"/>
                    <a:pt x="857" y="38"/>
                  </a:cubicBezTo>
                  <a:cubicBezTo>
                    <a:pt x="841" y="13"/>
                    <a:pt x="815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6641500" y="4779025"/>
              <a:ext cx="67850" cy="70750"/>
            </a:xfrm>
            <a:custGeom>
              <a:avLst/>
              <a:gdLst/>
              <a:ahLst/>
              <a:cxnLst/>
              <a:rect l="l" t="t" r="r" b="b"/>
              <a:pathLst>
                <a:path w="2714" h="2830" extrusionOk="0">
                  <a:moveTo>
                    <a:pt x="437" y="408"/>
                  </a:moveTo>
                  <a:cubicBezTo>
                    <a:pt x="709" y="440"/>
                    <a:pt x="917" y="498"/>
                    <a:pt x="662" y="793"/>
                  </a:cubicBezTo>
                  <a:lnTo>
                    <a:pt x="660" y="793"/>
                  </a:lnTo>
                  <a:cubicBezTo>
                    <a:pt x="575" y="892"/>
                    <a:pt x="484" y="983"/>
                    <a:pt x="393" y="1075"/>
                  </a:cubicBezTo>
                  <a:cubicBezTo>
                    <a:pt x="391" y="852"/>
                    <a:pt x="406" y="629"/>
                    <a:pt x="437" y="408"/>
                  </a:cubicBezTo>
                  <a:close/>
                  <a:moveTo>
                    <a:pt x="258" y="0"/>
                  </a:moveTo>
                  <a:cubicBezTo>
                    <a:pt x="181" y="0"/>
                    <a:pt x="95" y="69"/>
                    <a:pt x="83" y="144"/>
                  </a:cubicBezTo>
                  <a:cubicBezTo>
                    <a:pt x="0" y="600"/>
                    <a:pt x="4" y="1052"/>
                    <a:pt x="28" y="1513"/>
                  </a:cubicBezTo>
                  <a:cubicBezTo>
                    <a:pt x="48" y="1900"/>
                    <a:pt x="23" y="2384"/>
                    <a:pt x="217" y="2729"/>
                  </a:cubicBezTo>
                  <a:cubicBezTo>
                    <a:pt x="229" y="2749"/>
                    <a:pt x="250" y="2758"/>
                    <a:pt x="270" y="2758"/>
                  </a:cubicBezTo>
                  <a:cubicBezTo>
                    <a:pt x="291" y="2758"/>
                    <a:pt x="311" y="2749"/>
                    <a:pt x="324" y="2729"/>
                  </a:cubicBezTo>
                  <a:cubicBezTo>
                    <a:pt x="468" y="2460"/>
                    <a:pt x="443" y="2145"/>
                    <a:pt x="422" y="1843"/>
                  </a:cubicBezTo>
                  <a:lnTo>
                    <a:pt x="422" y="1843"/>
                  </a:lnTo>
                  <a:cubicBezTo>
                    <a:pt x="1011" y="2329"/>
                    <a:pt x="1627" y="2830"/>
                    <a:pt x="2402" y="2830"/>
                  </a:cubicBezTo>
                  <a:cubicBezTo>
                    <a:pt x="2472" y="2830"/>
                    <a:pt x="2542" y="2826"/>
                    <a:pt x="2614" y="2817"/>
                  </a:cubicBezTo>
                  <a:cubicBezTo>
                    <a:pt x="2671" y="2811"/>
                    <a:pt x="2714" y="2726"/>
                    <a:pt x="2646" y="2694"/>
                  </a:cubicBezTo>
                  <a:cubicBezTo>
                    <a:pt x="1944" y="2350"/>
                    <a:pt x="1195" y="1940"/>
                    <a:pt x="565" y="1456"/>
                  </a:cubicBezTo>
                  <a:cubicBezTo>
                    <a:pt x="837" y="1205"/>
                    <a:pt x="1221" y="885"/>
                    <a:pt x="1229" y="550"/>
                  </a:cubicBezTo>
                  <a:cubicBezTo>
                    <a:pt x="1242" y="73"/>
                    <a:pt x="614" y="32"/>
                    <a:pt x="271" y="1"/>
                  </a:cubicBezTo>
                  <a:cubicBezTo>
                    <a:pt x="267" y="0"/>
                    <a:pt x="263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6808950" y="4727875"/>
              <a:ext cx="55200" cy="39850"/>
            </a:xfrm>
            <a:custGeom>
              <a:avLst/>
              <a:gdLst/>
              <a:ahLst/>
              <a:cxnLst/>
              <a:rect l="l" t="t" r="r" b="b"/>
              <a:pathLst>
                <a:path w="2208" h="1594" extrusionOk="0">
                  <a:moveTo>
                    <a:pt x="1463" y="1"/>
                  </a:moveTo>
                  <a:cubicBezTo>
                    <a:pt x="1406" y="1"/>
                    <a:pt x="1348" y="31"/>
                    <a:pt x="1315" y="78"/>
                  </a:cubicBezTo>
                  <a:lnTo>
                    <a:pt x="1315" y="78"/>
                  </a:lnTo>
                  <a:cubicBezTo>
                    <a:pt x="1316" y="77"/>
                    <a:pt x="1316" y="77"/>
                    <a:pt x="1316" y="77"/>
                  </a:cubicBezTo>
                  <a:lnTo>
                    <a:pt x="1316" y="77"/>
                  </a:lnTo>
                  <a:cubicBezTo>
                    <a:pt x="1240" y="118"/>
                    <a:pt x="1208" y="229"/>
                    <a:pt x="1257" y="301"/>
                  </a:cubicBezTo>
                  <a:cubicBezTo>
                    <a:pt x="1304" y="377"/>
                    <a:pt x="1367" y="444"/>
                    <a:pt x="1437" y="500"/>
                  </a:cubicBezTo>
                  <a:cubicBezTo>
                    <a:pt x="1501" y="744"/>
                    <a:pt x="1485" y="1071"/>
                    <a:pt x="1401" y="1241"/>
                  </a:cubicBezTo>
                  <a:cubicBezTo>
                    <a:pt x="1379" y="1286"/>
                    <a:pt x="1357" y="1304"/>
                    <a:pt x="1335" y="1304"/>
                  </a:cubicBezTo>
                  <a:cubicBezTo>
                    <a:pt x="1231" y="1304"/>
                    <a:pt x="1135" y="879"/>
                    <a:pt x="1131" y="856"/>
                  </a:cubicBezTo>
                  <a:cubicBezTo>
                    <a:pt x="1101" y="697"/>
                    <a:pt x="1068" y="546"/>
                    <a:pt x="998" y="400"/>
                  </a:cubicBezTo>
                  <a:cubicBezTo>
                    <a:pt x="926" y="253"/>
                    <a:pt x="723" y="123"/>
                    <a:pt x="544" y="123"/>
                  </a:cubicBezTo>
                  <a:cubicBezTo>
                    <a:pt x="500" y="123"/>
                    <a:pt x="456" y="131"/>
                    <a:pt x="417" y="149"/>
                  </a:cubicBezTo>
                  <a:cubicBezTo>
                    <a:pt x="110" y="288"/>
                    <a:pt x="0" y="710"/>
                    <a:pt x="20" y="1017"/>
                  </a:cubicBezTo>
                  <a:cubicBezTo>
                    <a:pt x="21" y="1045"/>
                    <a:pt x="46" y="1065"/>
                    <a:pt x="71" y="1065"/>
                  </a:cubicBezTo>
                  <a:cubicBezTo>
                    <a:pt x="86" y="1065"/>
                    <a:pt x="101" y="1058"/>
                    <a:pt x="110" y="1041"/>
                  </a:cubicBezTo>
                  <a:cubicBezTo>
                    <a:pt x="177" y="917"/>
                    <a:pt x="354" y="384"/>
                    <a:pt x="575" y="384"/>
                  </a:cubicBezTo>
                  <a:cubicBezTo>
                    <a:pt x="638" y="384"/>
                    <a:pt x="703" y="427"/>
                    <a:pt x="771" y="533"/>
                  </a:cubicBezTo>
                  <a:cubicBezTo>
                    <a:pt x="865" y="679"/>
                    <a:pt x="863" y="920"/>
                    <a:pt x="893" y="1086"/>
                  </a:cubicBezTo>
                  <a:cubicBezTo>
                    <a:pt x="931" y="1302"/>
                    <a:pt x="1051" y="1593"/>
                    <a:pt x="1300" y="1593"/>
                  </a:cubicBezTo>
                  <a:cubicBezTo>
                    <a:pt x="1327" y="1593"/>
                    <a:pt x="1355" y="1590"/>
                    <a:pt x="1385" y="1583"/>
                  </a:cubicBezTo>
                  <a:cubicBezTo>
                    <a:pt x="1757" y="1492"/>
                    <a:pt x="1836" y="1018"/>
                    <a:pt x="1770" y="600"/>
                  </a:cubicBezTo>
                  <a:cubicBezTo>
                    <a:pt x="1892" y="593"/>
                    <a:pt x="2025" y="549"/>
                    <a:pt x="2167" y="474"/>
                  </a:cubicBezTo>
                  <a:cubicBezTo>
                    <a:pt x="2207" y="451"/>
                    <a:pt x="2193" y="383"/>
                    <a:pt x="2148" y="383"/>
                  </a:cubicBezTo>
                  <a:cubicBezTo>
                    <a:pt x="2146" y="383"/>
                    <a:pt x="2145" y="383"/>
                    <a:pt x="2144" y="383"/>
                  </a:cubicBezTo>
                  <a:cubicBezTo>
                    <a:pt x="2128" y="384"/>
                    <a:pt x="2111" y="385"/>
                    <a:pt x="2095" y="385"/>
                  </a:cubicBezTo>
                  <a:cubicBezTo>
                    <a:pt x="1934" y="385"/>
                    <a:pt x="1796" y="340"/>
                    <a:pt x="1675" y="254"/>
                  </a:cubicBezTo>
                  <a:cubicBezTo>
                    <a:pt x="1647" y="182"/>
                    <a:pt x="1611" y="113"/>
                    <a:pt x="1567" y="50"/>
                  </a:cubicBezTo>
                  <a:cubicBezTo>
                    <a:pt x="1540" y="15"/>
                    <a:pt x="1502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4105725" y="3490150"/>
              <a:ext cx="102325" cy="142700"/>
            </a:xfrm>
            <a:custGeom>
              <a:avLst/>
              <a:gdLst/>
              <a:ahLst/>
              <a:cxnLst/>
              <a:rect l="l" t="t" r="r" b="b"/>
              <a:pathLst>
                <a:path w="4093" h="5708" extrusionOk="0">
                  <a:moveTo>
                    <a:pt x="340" y="1"/>
                  </a:moveTo>
                  <a:cubicBezTo>
                    <a:pt x="168" y="2"/>
                    <a:pt x="30" y="142"/>
                    <a:pt x="29" y="312"/>
                  </a:cubicBezTo>
                  <a:cubicBezTo>
                    <a:pt x="47" y="2043"/>
                    <a:pt x="1" y="3974"/>
                    <a:pt x="408" y="5663"/>
                  </a:cubicBezTo>
                  <a:cubicBezTo>
                    <a:pt x="414" y="5693"/>
                    <a:pt x="441" y="5708"/>
                    <a:pt x="468" y="5708"/>
                  </a:cubicBezTo>
                  <a:cubicBezTo>
                    <a:pt x="494" y="5708"/>
                    <a:pt x="521" y="5693"/>
                    <a:pt x="527" y="5663"/>
                  </a:cubicBezTo>
                  <a:cubicBezTo>
                    <a:pt x="733" y="4781"/>
                    <a:pt x="756" y="3836"/>
                    <a:pt x="733" y="2890"/>
                  </a:cubicBezTo>
                  <a:lnTo>
                    <a:pt x="733" y="2890"/>
                  </a:lnTo>
                  <a:cubicBezTo>
                    <a:pt x="1067" y="2997"/>
                    <a:pt x="1441" y="3037"/>
                    <a:pt x="1825" y="3037"/>
                  </a:cubicBezTo>
                  <a:cubicBezTo>
                    <a:pt x="2598" y="3037"/>
                    <a:pt x="3412" y="2876"/>
                    <a:pt x="4036" y="2780"/>
                  </a:cubicBezTo>
                  <a:cubicBezTo>
                    <a:pt x="4092" y="2771"/>
                    <a:pt x="4092" y="2680"/>
                    <a:pt x="4038" y="2671"/>
                  </a:cubicBezTo>
                  <a:cubicBezTo>
                    <a:pt x="3402" y="2579"/>
                    <a:pt x="2760" y="2534"/>
                    <a:pt x="2117" y="2530"/>
                  </a:cubicBezTo>
                  <a:cubicBezTo>
                    <a:pt x="1736" y="2530"/>
                    <a:pt x="1341" y="2492"/>
                    <a:pt x="952" y="2492"/>
                  </a:cubicBezTo>
                  <a:cubicBezTo>
                    <a:pt x="875" y="2492"/>
                    <a:pt x="799" y="2494"/>
                    <a:pt x="723" y="2497"/>
                  </a:cubicBezTo>
                  <a:cubicBezTo>
                    <a:pt x="701" y="1869"/>
                    <a:pt x="667" y="1243"/>
                    <a:pt x="657" y="637"/>
                  </a:cubicBezTo>
                  <a:lnTo>
                    <a:pt x="657" y="637"/>
                  </a:lnTo>
                  <a:cubicBezTo>
                    <a:pt x="1409" y="674"/>
                    <a:pt x="2152" y="778"/>
                    <a:pt x="2903" y="778"/>
                  </a:cubicBezTo>
                  <a:cubicBezTo>
                    <a:pt x="3064" y="778"/>
                    <a:pt x="3226" y="773"/>
                    <a:pt x="3388" y="762"/>
                  </a:cubicBezTo>
                  <a:cubicBezTo>
                    <a:pt x="3452" y="757"/>
                    <a:pt x="3482" y="672"/>
                    <a:pt x="3421" y="637"/>
                  </a:cubicBezTo>
                  <a:cubicBezTo>
                    <a:pt x="2466" y="70"/>
                    <a:pt x="1433" y="11"/>
                    <a:pt x="3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4251575" y="3550325"/>
              <a:ext cx="83525" cy="17975"/>
            </a:xfrm>
            <a:custGeom>
              <a:avLst/>
              <a:gdLst/>
              <a:ahLst/>
              <a:cxnLst/>
              <a:rect l="l" t="t" r="r" b="b"/>
              <a:pathLst>
                <a:path w="3341" h="719" extrusionOk="0">
                  <a:moveTo>
                    <a:pt x="87" y="113"/>
                  </a:moveTo>
                  <a:cubicBezTo>
                    <a:pt x="6" y="113"/>
                    <a:pt x="0" y="220"/>
                    <a:pt x="54" y="259"/>
                  </a:cubicBezTo>
                  <a:cubicBezTo>
                    <a:pt x="531" y="623"/>
                    <a:pt x="1168" y="719"/>
                    <a:pt x="1811" y="719"/>
                  </a:cubicBezTo>
                  <a:cubicBezTo>
                    <a:pt x="2318" y="719"/>
                    <a:pt x="2829" y="659"/>
                    <a:pt x="3268" y="624"/>
                  </a:cubicBezTo>
                  <a:cubicBezTo>
                    <a:pt x="3316" y="620"/>
                    <a:pt x="3340" y="556"/>
                    <a:pt x="3294" y="530"/>
                  </a:cubicBezTo>
                  <a:cubicBezTo>
                    <a:pt x="2348" y="0"/>
                    <a:pt x="1147" y="186"/>
                    <a:pt x="94" y="113"/>
                  </a:cubicBezTo>
                  <a:cubicBezTo>
                    <a:pt x="91" y="113"/>
                    <a:pt x="89" y="113"/>
                    <a:pt x="87" y="1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4267750" y="3588575"/>
              <a:ext cx="86200" cy="11125"/>
            </a:xfrm>
            <a:custGeom>
              <a:avLst/>
              <a:gdLst/>
              <a:ahLst/>
              <a:cxnLst/>
              <a:rect l="l" t="t" r="r" b="b"/>
              <a:pathLst>
                <a:path w="3448" h="445" extrusionOk="0">
                  <a:moveTo>
                    <a:pt x="80" y="1"/>
                  </a:moveTo>
                  <a:cubicBezTo>
                    <a:pt x="25" y="1"/>
                    <a:pt x="0" y="83"/>
                    <a:pt x="52" y="109"/>
                  </a:cubicBezTo>
                  <a:cubicBezTo>
                    <a:pt x="548" y="356"/>
                    <a:pt x="1102" y="444"/>
                    <a:pt x="1663" y="444"/>
                  </a:cubicBezTo>
                  <a:cubicBezTo>
                    <a:pt x="2250" y="444"/>
                    <a:pt x="2847" y="348"/>
                    <a:pt x="3397" y="235"/>
                  </a:cubicBezTo>
                  <a:cubicBezTo>
                    <a:pt x="3446" y="225"/>
                    <a:pt x="3448" y="145"/>
                    <a:pt x="3397" y="135"/>
                  </a:cubicBezTo>
                  <a:cubicBezTo>
                    <a:pt x="2797" y="22"/>
                    <a:pt x="2190" y="2"/>
                    <a:pt x="1582" y="2"/>
                  </a:cubicBezTo>
                  <a:cubicBezTo>
                    <a:pt x="1261" y="2"/>
                    <a:pt x="940" y="8"/>
                    <a:pt x="619" y="8"/>
                  </a:cubicBezTo>
                  <a:cubicBezTo>
                    <a:pt x="439" y="8"/>
                    <a:pt x="260" y="6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4391050" y="3527250"/>
              <a:ext cx="128675" cy="74650"/>
            </a:xfrm>
            <a:custGeom>
              <a:avLst/>
              <a:gdLst/>
              <a:ahLst/>
              <a:cxnLst/>
              <a:rect l="l" t="t" r="r" b="b"/>
              <a:pathLst>
                <a:path w="5147" h="2986" extrusionOk="0">
                  <a:moveTo>
                    <a:pt x="2268" y="0"/>
                  </a:moveTo>
                  <a:cubicBezTo>
                    <a:pt x="2188" y="0"/>
                    <a:pt x="2107" y="42"/>
                    <a:pt x="2066" y="113"/>
                  </a:cubicBezTo>
                  <a:cubicBezTo>
                    <a:pt x="1970" y="270"/>
                    <a:pt x="1888" y="436"/>
                    <a:pt x="1816" y="605"/>
                  </a:cubicBezTo>
                  <a:cubicBezTo>
                    <a:pt x="1712" y="517"/>
                    <a:pt x="1575" y="464"/>
                    <a:pt x="1397" y="464"/>
                  </a:cubicBezTo>
                  <a:cubicBezTo>
                    <a:pt x="1382" y="464"/>
                    <a:pt x="1366" y="465"/>
                    <a:pt x="1350" y="466"/>
                  </a:cubicBezTo>
                  <a:cubicBezTo>
                    <a:pt x="315" y="521"/>
                    <a:pt x="0" y="2132"/>
                    <a:pt x="59" y="2893"/>
                  </a:cubicBezTo>
                  <a:cubicBezTo>
                    <a:pt x="61" y="2919"/>
                    <a:pt x="83" y="2934"/>
                    <a:pt x="104" y="2934"/>
                  </a:cubicBezTo>
                  <a:cubicBezTo>
                    <a:pt x="120" y="2934"/>
                    <a:pt x="136" y="2925"/>
                    <a:pt x="141" y="2905"/>
                  </a:cubicBezTo>
                  <a:cubicBezTo>
                    <a:pt x="302" y="2247"/>
                    <a:pt x="522" y="1543"/>
                    <a:pt x="1012" y="1056"/>
                  </a:cubicBezTo>
                  <a:cubicBezTo>
                    <a:pt x="1155" y="914"/>
                    <a:pt x="1266" y="854"/>
                    <a:pt x="1353" y="854"/>
                  </a:cubicBezTo>
                  <a:cubicBezTo>
                    <a:pt x="1493" y="854"/>
                    <a:pt x="1568" y="1013"/>
                    <a:pt x="1605" y="1237"/>
                  </a:cubicBezTo>
                  <a:cubicBezTo>
                    <a:pt x="1490" y="1724"/>
                    <a:pt x="1469" y="2229"/>
                    <a:pt x="1529" y="2767"/>
                  </a:cubicBezTo>
                  <a:cubicBezTo>
                    <a:pt x="1545" y="2898"/>
                    <a:pt x="1669" y="2986"/>
                    <a:pt x="1782" y="2986"/>
                  </a:cubicBezTo>
                  <a:cubicBezTo>
                    <a:pt x="1866" y="2986"/>
                    <a:pt x="1943" y="2938"/>
                    <a:pt x="1966" y="2826"/>
                  </a:cubicBezTo>
                  <a:cubicBezTo>
                    <a:pt x="2034" y="2488"/>
                    <a:pt x="2185" y="1737"/>
                    <a:pt x="2089" y="1171"/>
                  </a:cubicBezTo>
                  <a:cubicBezTo>
                    <a:pt x="2141" y="987"/>
                    <a:pt x="2210" y="808"/>
                    <a:pt x="2294" y="636"/>
                  </a:cubicBezTo>
                  <a:cubicBezTo>
                    <a:pt x="2607" y="1077"/>
                    <a:pt x="2764" y="1570"/>
                    <a:pt x="2792" y="2132"/>
                  </a:cubicBezTo>
                  <a:cubicBezTo>
                    <a:pt x="2810" y="2276"/>
                    <a:pt x="2931" y="2352"/>
                    <a:pt x="3045" y="2352"/>
                  </a:cubicBezTo>
                  <a:cubicBezTo>
                    <a:pt x="3155" y="2352"/>
                    <a:pt x="3257" y="2281"/>
                    <a:pt x="3250" y="2132"/>
                  </a:cubicBezTo>
                  <a:cubicBezTo>
                    <a:pt x="3179" y="1573"/>
                    <a:pt x="3348" y="1158"/>
                    <a:pt x="3683" y="781"/>
                  </a:cubicBezTo>
                  <a:cubicBezTo>
                    <a:pt x="3867" y="1481"/>
                    <a:pt x="4020" y="2650"/>
                    <a:pt x="4732" y="2650"/>
                  </a:cubicBezTo>
                  <a:cubicBezTo>
                    <a:pt x="4837" y="2650"/>
                    <a:pt x="4954" y="2625"/>
                    <a:pt x="5086" y="2569"/>
                  </a:cubicBezTo>
                  <a:cubicBezTo>
                    <a:pt x="5146" y="2544"/>
                    <a:pt x="5118" y="2467"/>
                    <a:pt x="5073" y="2449"/>
                  </a:cubicBezTo>
                  <a:cubicBezTo>
                    <a:pt x="4224" y="2129"/>
                    <a:pt x="4297" y="958"/>
                    <a:pt x="3983" y="238"/>
                  </a:cubicBezTo>
                  <a:cubicBezTo>
                    <a:pt x="3950" y="159"/>
                    <a:pt x="3876" y="125"/>
                    <a:pt x="3799" y="125"/>
                  </a:cubicBezTo>
                  <a:cubicBezTo>
                    <a:pt x="3734" y="125"/>
                    <a:pt x="3667" y="149"/>
                    <a:pt x="3621" y="190"/>
                  </a:cubicBezTo>
                  <a:cubicBezTo>
                    <a:pt x="3353" y="429"/>
                    <a:pt x="3142" y="685"/>
                    <a:pt x="2994" y="969"/>
                  </a:cubicBezTo>
                  <a:cubicBezTo>
                    <a:pt x="2855" y="638"/>
                    <a:pt x="2659" y="334"/>
                    <a:pt x="2420" y="67"/>
                  </a:cubicBezTo>
                  <a:cubicBezTo>
                    <a:pt x="2379" y="21"/>
                    <a:pt x="2324" y="0"/>
                    <a:pt x="2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4572525" y="3538650"/>
              <a:ext cx="500" cy="950"/>
            </a:xfrm>
            <a:custGeom>
              <a:avLst/>
              <a:gdLst/>
              <a:ahLst/>
              <a:cxnLst/>
              <a:rect l="l" t="t" r="r" b="b"/>
              <a:pathLst>
                <a:path w="20" h="38" extrusionOk="0">
                  <a:moveTo>
                    <a:pt x="1" y="1"/>
                  </a:moveTo>
                  <a:cubicBezTo>
                    <a:pt x="0" y="1"/>
                    <a:pt x="8" y="17"/>
                    <a:pt x="20" y="37"/>
                  </a:cubicBezTo>
                  <a:cubicBezTo>
                    <a:pt x="7" y="1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4563375" y="3538650"/>
              <a:ext cx="525" cy="950"/>
            </a:xfrm>
            <a:custGeom>
              <a:avLst/>
              <a:gdLst/>
              <a:ahLst/>
              <a:cxnLst/>
              <a:rect l="l" t="t" r="r" b="b"/>
              <a:pathLst>
                <a:path w="21" h="38" extrusionOk="0">
                  <a:moveTo>
                    <a:pt x="20" y="1"/>
                  </a:moveTo>
                  <a:cubicBezTo>
                    <a:pt x="20" y="1"/>
                    <a:pt x="14" y="11"/>
                    <a:pt x="0" y="37"/>
                  </a:cubicBezTo>
                  <a:cubicBezTo>
                    <a:pt x="12" y="17"/>
                    <a:pt x="21" y="1"/>
                    <a:pt x="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4562050" y="3537025"/>
              <a:ext cx="12300" cy="16650"/>
            </a:xfrm>
            <a:custGeom>
              <a:avLst/>
              <a:gdLst/>
              <a:ahLst/>
              <a:cxnLst/>
              <a:rect l="l" t="t" r="r" b="b"/>
              <a:pathLst>
                <a:path w="492" h="666" extrusionOk="0">
                  <a:moveTo>
                    <a:pt x="222" y="0"/>
                  </a:moveTo>
                  <a:cubicBezTo>
                    <a:pt x="148" y="0"/>
                    <a:pt x="81" y="44"/>
                    <a:pt x="48" y="111"/>
                  </a:cubicBezTo>
                  <a:lnTo>
                    <a:pt x="52" y="102"/>
                  </a:lnTo>
                  <a:lnTo>
                    <a:pt x="52" y="102"/>
                  </a:lnTo>
                  <a:cubicBezTo>
                    <a:pt x="48" y="109"/>
                    <a:pt x="45" y="114"/>
                    <a:pt x="42" y="119"/>
                  </a:cubicBezTo>
                  <a:cubicBezTo>
                    <a:pt x="39" y="125"/>
                    <a:pt x="37" y="132"/>
                    <a:pt x="34" y="139"/>
                  </a:cubicBezTo>
                  <a:cubicBezTo>
                    <a:pt x="19" y="175"/>
                    <a:pt x="9" y="214"/>
                    <a:pt x="7" y="253"/>
                  </a:cubicBezTo>
                  <a:cubicBezTo>
                    <a:pt x="1" y="327"/>
                    <a:pt x="14" y="375"/>
                    <a:pt x="37" y="445"/>
                  </a:cubicBezTo>
                  <a:cubicBezTo>
                    <a:pt x="55" y="503"/>
                    <a:pt x="94" y="550"/>
                    <a:pt x="145" y="581"/>
                  </a:cubicBezTo>
                  <a:cubicBezTo>
                    <a:pt x="158" y="598"/>
                    <a:pt x="171" y="614"/>
                    <a:pt x="186" y="632"/>
                  </a:cubicBezTo>
                  <a:cubicBezTo>
                    <a:pt x="200" y="654"/>
                    <a:pt x="223" y="666"/>
                    <a:pt x="246" y="666"/>
                  </a:cubicBezTo>
                  <a:cubicBezTo>
                    <a:pt x="269" y="666"/>
                    <a:pt x="292" y="654"/>
                    <a:pt x="306" y="632"/>
                  </a:cubicBezTo>
                  <a:cubicBezTo>
                    <a:pt x="321" y="614"/>
                    <a:pt x="334" y="598"/>
                    <a:pt x="347" y="581"/>
                  </a:cubicBezTo>
                  <a:cubicBezTo>
                    <a:pt x="400" y="550"/>
                    <a:pt x="437" y="503"/>
                    <a:pt x="455" y="445"/>
                  </a:cubicBezTo>
                  <a:cubicBezTo>
                    <a:pt x="478" y="375"/>
                    <a:pt x="491" y="327"/>
                    <a:pt x="485" y="253"/>
                  </a:cubicBezTo>
                  <a:cubicBezTo>
                    <a:pt x="483" y="214"/>
                    <a:pt x="473" y="175"/>
                    <a:pt x="457" y="139"/>
                  </a:cubicBezTo>
                  <a:cubicBezTo>
                    <a:pt x="455" y="132"/>
                    <a:pt x="452" y="125"/>
                    <a:pt x="450" y="119"/>
                  </a:cubicBezTo>
                  <a:cubicBezTo>
                    <a:pt x="445" y="114"/>
                    <a:pt x="442" y="109"/>
                    <a:pt x="439" y="102"/>
                  </a:cubicBezTo>
                  <a:lnTo>
                    <a:pt x="439" y="102"/>
                  </a:lnTo>
                  <a:lnTo>
                    <a:pt x="444" y="111"/>
                  </a:lnTo>
                  <a:cubicBezTo>
                    <a:pt x="411" y="44"/>
                    <a:pt x="344" y="0"/>
                    <a:pt x="270" y="0"/>
                  </a:cubicBezTo>
                  <a:cubicBezTo>
                    <a:pt x="266" y="0"/>
                    <a:pt x="262" y="0"/>
                    <a:pt x="258" y="1"/>
                  </a:cubicBezTo>
                  <a:lnTo>
                    <a:pt x="234" y="1"/>
                  </a:lnTo>
                  <a:cubicBezTo>
                    <a:pt x="230" y="0"/>
                    <a:pt x="226" y="0"/>
                    <a:pt x="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4604950" y="3527775"/>
              <a:ext cx="108225" cy="63275"/>
            </a:xfrm>
            <a:custGeom>
              <a:avLst/>
              <a:gdLst/>
              <a:ahLst/>
              <a:cxnLst/>
              <a:rect l="l" t="t" r="r" b="b"/>
              <a:pathLst>
                <a:path w="4329" h="2531" extrusionOk="0">
                  <a:moveTo>
                    <a:pt x="2210" y="515"/>
                  </a:moveTo>
                  <a:cubicBezTo>
                    <a:pt x="2209" y="528"/>
                    <a:pt x="2207" y="541"/>
                    <a:pt x="2207" y="554"/>
                  </a:cubicBezTo>
                  <a:cubicBezTo>
                    <a:pt x="2062" y="1234"/>
                    <a:pt x="1631" y="1890"/>
                    <a:pt x="872" y="1890"/>
                  </a:cubicBezTo>
                  <a:cubicBezTo>
                    <a:pt x="852" y="1890"/>
                    <a:pt x="832" y="1889"/>
                    <a:pt x="811" y="1888"/>
                  </a:cubicBezTo>
                  <a:cubicBezTo>
                    <a:pt x="490" y="1875"/>
                    <a:pt x="447" y="1634"/>
                    <a:pt x="583" y="1389"/>
                  </a:cubicBezTo>
                  <a:cubicBezTo>
                    <a:pt x="914" y="792"/>
                    <a:pt x="1572" y="566"/>
                    <a:pt x="2210" y="515"/>
                  </a:cubicBezTo>
                  <a:close/>
                  <a:moveTo>
                    <a:pt x="2459" y="0"/>
                  </a:moveTo>
                  <a:cubicBezTo>
                    <a:pt x="2371" y="0"/>
                    <a:pt x="2284" y="47"/>
                    <a:pt x="2265" y="149"/>
                  </a:cubicBezTo>
                  <a:cubicBezTo>
                    <a:pt x="2251" y="225"/>
                    <a:pt x="2238" y="300"/>
                    <a:pt x="2228" y="376"/>
                  </a:cubicBezTo>
                  <a:cubicBezTo>
                    <a:pt x="2072" y="324"/>
                    <a:pt x="1912" y="299"/>
                    <a:pt x="1754" y="299"/>
                  </a:cubicBezTo>
                  <a:cubicBezTo>
                    <a:pt x="1183" y="299"/>
                    <a:pt x="627" y="616"/>
                    <a:pt x="296" y="1106"/>
                  </a:cubicBezTo>
                  <a:cubicBezTo>
                    <a:pt x="50" y="1470"/>
                    <a:pt x="1" y="1890"/>
                    <a:pt x="390" y="2167"/>
                  </a:cubicBezTo>
                  <a:cubicBezTo>
                    <a:pt x="530" y="2267"/>
                    <a:pt x="697" y="2307"/>
                    <a:pt x="871" y="2307"/>
                  </a:cubicBezTo>
                  <a:cubicBezTo>
                    <a:pt x="1181" y="2307"/>
                    <a:pt x="1512" y="2179"/>
                    <a:pt x="1748" y="2036"/>
                  </a:cubicBezTo>
                  <a:cubicBezTo>
                    <a:pt x="1956" y="1906"/>
                    <a:pt x="2135" y="1732"/>
                    <a:pt x="2268" y="1524"/>
                  </a:cubicBezTo>
                  <a:cubicBezTo>
                    <a:pt x="2337" y="1767"/>
                    <a:pt x="2453" y="1993"/>
                    <a:pt x="2611" y="2190"/>
                  </a:cubicBezTo>
                  <a:cubicBezTo>
                    <a:pt x="2801" y="2429"/>
                    <a:pt x="3046" y="2531"/>
                    <a:pt x="3293" y="2531"/>
                  </a:cubicBezTo>
                  <a:cubicBezTo>
                    <a:pt x="3694" y="2531"/>
                    <a:pt x="4103" y="2265"/>
                    <a:pt x="4302" y="1890"/>
                  </a:cubicBezTo>
                  <a:cubicBezTo>
                    <a:pt x="4328" y="1844"/>
                    <a:pt x="4293" y="1789"/>
                    <a:pt x="4244" y="1789"/>
                  </a:cubicBezTo>
                  <a:cubicBezTo>
                    <a:pt x="4238" y="1789"/>
                    <a:pt x="4232" y="1790"/>
                    <a:pt x="4226" y="1791"/>
                  </a:cubicBezTo>
                  <a:cubicBezTo>
                    <a:pt x="3972" y="1846"/>
                    <a:pt x="3712" y="1938"/>
                    <a:pt x="3475" y="1938"/>
                  </a:cubicBezTo>
                  <a:cubicBezTo>
                    <a:pt x="3264" y="1938"/>
                    <a:pt x="3071" y="1866"/>
                    <a:pt x="2914" y="1634"/>
                  </a:cubicBezTo>
                  <a:cubicBezTo>
                    <a:pt x="2678" y="1284"/>
                    <a:pt x="2601" y="733"/>
                    <a:pt x="2665" y="315"/>
                  </a:cubicBezTo>
                  <a:cubicBezTo>
                    <a:pt x="2668" y="279"/>
                    <a:pt x="2673" y="241"/>
                    <a:pt x="2676" y="205"/>
                  </a:cubicBezTo>
                  <a:cubicBezTo>
                    <a:pt x="2686" y="74"/>
                    <a:pt x="2571" y="0"/>
                    <a:pt x="2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466875" y="719600"/>
              <a:ext cx="2457200" cy="722925"/>
            </a:xfrm>
            <a:custGeom>
              <a:avLst/>
              <a:gdLst/>
              <a:ahLst/>
              <a:cxnLst/>
              <a:rect l="l" t="t" r="r" b="b"/>
              <a:pathLst>
                <a:path w="98288" h="28917" extrusionOk="0">
                  <a:moveTo>
                    <a:pt x="15560" y="12801"/>
                  </a:moveTo>
                  <a:lnTo>
                    <a:pt x="15560" y="12801"/>
                  </a:lnTo>
                  <a:cubicBezTo>
                    <a:pt x="15455" y="13543"/>
                    <a:pt x="15497" y="14325"/>
                    <a:pt x="15548" y="15080"/>
                  </a:cubicBezTo>
                  <a:lnTo>
                    <a:pt x="14303" y="15080"/>
                  </a:lnTo>
                  <a:lnTo>
                    <a:pt x="14303" y="14822"/>
                  </a:lnTo>
                  <a:cubicBezTo>
                    <a:pt x="14743" y="14163"/>
                    <a:pt x="15153" y="13484"/>
                    <a:pt x="15560" y="12801"/>
                  </a:cubicBezTo>
                  <a:close/>
                  <a:moveTo>
                    <a:pt x="16588" y="11062"/>
                  </a:moveTo>
                  <a:lnTo>
                    <a:pt x="16588" y="11062"/>
                  </a:lnTo>
                  <a:cubicBezTo>
                    <a:pt x="16572" y="11618"/>
                    <a:pt x="16596" y="12181"/>
                    <a:pt x="16592" y="12726"/>
                  </a:cubicBezTo>
                  <a:cubicBezTo>
                    <a:pt x="16582" y="13493"/>
                    <a:pt x="16619" y="14261"/>
                    <a:pt x="16703" y="15024"/>
                  </a:cubicBezTo>
                  <a:cubicBezTo>
                    <a:pt x="16700" y="15053"/>
                    <a:pt x="16721" y="15080"/>
                    <a:pt x="16751" y="15081"/>
                  </a:cubicBezTo>
                  <a:lnTo>
                    <a:pt x="15696" y="15080"/>
                  </a:lnTo>
                  <a:cubicBezTo>
                    <a:pt x="15750" y="14266"/>
                    <a:pt x="15799" y="13421"/>
                    <a:pt x="15661" y="12629"/>
                  </a:cubicBezTo>
                  <a:cubicBezTo>
                    <a:pt x="15970" y="12107"/>
                    <a:pt x="16277" y="11584"/>
                    <a:pt x="16588" y="11062"/>
                  </a:cubicBezTo>
                  <a:close/>
                  <a:moveTo>
                    <a:pt x="23545" y="3754"/>
                  </a:moveTo>
                  <a:cubicBezTo>
                    <a:pt x="23404" y="4532"/>
                    <a:pt x="23458" y="5349"/>
                    <a:pt x="23453" y="6136"/>
                  </a:cubicBezTo>
                  <a:cubicBezTo>
                    <a:pt x="23447" y="7245"/>
                    <a:pt x="23448" y="8356"/>
                    <a:pt x="23448" y="9466"/>
                  </a:cubicBezTo>
                  <a:cubicBezTo>
                    <a:pt x="23448" y="11320"/>
                    <a:pt x="23311" y="13238"/>
                    <a:pt x="23547" y="15081"/>
                  </a:cubicBezTo>
                  <a:lnTo>
                    <a:pt x="21483" y="15081"/>
                  </a:lnTo>
                  <a:cubicBezTo>
                    <a:pt x="21569" y="13390"/>
                    <a:pt x="21592" y="11710"/>
                    <a:pt x="21593" y="10016"/>
                  </a:cubicBezTo>
                  <a:cubicBezTo>
                    <a:pt x="21593" y="9076"/>
                    <a:pt x="21598" y="8136"/>
                    <a:pt x="21593" y="7197"/>
                  </a:cubicBezTo>
                  <a:cubicBezTo>
                    <a:pt x="21590" y="6505"/>
                    <a:pt x="21651" y="5775"/>
                    <a:pt x="21529" y="5086"/>
                  </a:cubicBezTo>
                  <a:cubicBezTo>
                    <a:pt x="22036" y="4688"/>
                    <a:pt x="22564" y="4312"/>
                    <a:pt x="23129" y="3979"/>
                  </a:cubicBezTo>
                  <a:cubicBezTo>
                    <a:pt x="23266" y="3900"/>
                    <a:pt x="23407" y="3830"/>
                    <a:pt x="23545" y="3754"/>
                  </a:cubicBezTo>
                  <a:close/>
                  <a:moveTo>
                    <a:pt x="21301" y="5262"/>
                  </a:moveTo>
                  <a:lnTo>
                    <a:pt x="21301" y="5262"/>
                  </a:lnTo>
                  <a:cubicBezTo>
                    <a:pt x="21058" y="6661"/>
                    <a:pt x="21268" y="8279"/>
                    <a:pt x="21270" y="9663"/>
                  </a:cubicBezTo>
                  <a:cubicBezTo>
                    <a:pt x="21272" y="11476"/>
                    <a:pt x="21290" y="13274"/>
                    <a:pt x="21382" y="15083"/>
                  </a:cubicBezTo>
                  <a:lnTo>
                    <a:pt x="16779" y="15080"/>
                  </a:lnTo>
                  <a:cubicBezTo>
                    <a:pt x="16808" y="15080"/>
                    <a:pt x="16831" y="15053"/>
                    <a:pt x="16826" y="15024"/>
                  </a:cubicBezTo>
                  <a:cubicBezTo>
                    <a:pt x="16915" y="14250"/>
                    <a:pt x="16959" y="13511"/>
                    <a:pt x="16939" y="12726"/>
                  </a:cubicBezTo>
                  <a:cubicBezTo>
                    <a:pt x="16921" y="12004"/>
                    <a:pt x="16974" y="11261"/>
                    <a:pt x="16910" y="10536"/>
                  </a:cubicBezTo>
                  <a:cubicBezTo>
                    <a:pt x="17126" y="10181"/>
                    <a:pt x="17346" y="9829"/>
                    <a:pt x="17574" y="9481"/>
                  </a:cubicBezTo>
                  <a:cubicBezTo>
                    <a:pt x="18138" y="8620"/>
                    <a:pt x="18765" y="7801"/>
                    <a:pt x="19451" y="7033"/>
                  </a:cubicBezTo>
                  <a:lnTo>
                    <a:pt x="19451" y="7033"/>
                  </a:lnTo>
                  <a:cubicBezTo>
                    <a:pt x="19313" y="8249"/>
                    <a:pt x="19352" y="9488"/>
                    <a:pt x="19351" y="10708"/>
                  </a:cubicBezTo>
                  <a:cubicBezTo>
                    <a:pt x="19349" y="12111"/>
                    <a:pt x="19338" y="13500"/>
                    <a:pt x="19464" y="14896"/>
                  </a:cubicBezTo>
                  <a:cubicBezTo>
                    <a:pt x="19464" y="14939"/>
                    <a:pt x="19496" y="14960"/>
                    <a:pt x="19528" y="14960"/>
                  </a:cubicBezTo>
                  <a:cubicBezTo>
                    <a:pt x="19560" y="14960"/>
                    <a:pt x="19592" y="14939"/>
                    <a:pt x="19592" y="14896"/>
                  </a:cubicBezTo>
                  <a:cubicBezTo>
                    <a:pt x="19707" y="13613"/>
                    <a:pt x="19705" y="12340"/>
                    <a:pt x="19703" y="11051"/>
                  </a:cubicBezTo>
                  <a:cubicBezTo>
                    <a:pt x="19702" y="9691"/>
                    <a:pt x="19759" y="8310"/>
                    <a:pt x="19597" y="6956"/>
                  </a:cubicBezTo>
                  <a:cubicBezTo>
                    <a:pt x="19600" y="6935"/>
                    <a:pt x="19590" y="6914"/>
                    <a:pt x="19572" y="6902"/>
                  </a:cubicBezTo>
                  <a:cubicBezTo>
                    <a:pt x="20109" y="6315"/>
                    <a:pt x="20686" y="5767"/>
                    <a:pt x="21301" y="5262"/>
                  </a:cubicBezTo>
                  <a:close/>
                  <a:moveTo>
                    <a:pt x="26016" y="2727"/>
                  </a:moveTo>
                  <a:cubicBezTo>
                    <a:pt x="25791" y="4722"/>
                    <a:pt x="25947" y="6812"/>
                    <a:pt x="25942" y="8812"/>
                  </a:cubicBezTo>
                  <a:cubicBezTo>
                    <a:pt x="25935" y="10902"/>
                    <a:pt x="25873" y="13000"/>
                    <a:pt x="26034" y="15083"/>
                  </a:cubicBezTo>
                  <a:lnTo>
                    <a:pt x="23698" y="15083"/>
                  </a:lnTo>
                  <a:cubicBezTo>
                    <a:pt x="23932" y="13239"/>
                    <a:pt x="23796" y="11321"/>
                    <a:pt x="23796" y="9468"/>
                  </a:cubicBezTo>
                  <a:cubicBezTo>
                    <a:pt x="23796" y="8480"/>
                    <a:pt x="23800" y="7494"/>
                    <a:pt x="23793" y="6507"/>
                  </a:cubicBezTo>
                  <a:cubicBezTo>
                    <a:pt x="23788" y="5578"/>
                    <a:pt x="23868" y="4596"/>
                    <a:pt x="23685" y="3680"/>
                  </a:cubicBezTo>
                  <a:cubicBezTo>
                    <a:pt x="24431" y="3293"/>
                    <a:pt x="25210" y="2973"/>
                    <a:pt x="26016" y="2727"/>
                  </a:cubicBezTo>
                  <a:close/>
                  <a:moveTo>
                    <a:pt x="28348" y="2207"/>
                  </a:moveTo>
                  <a:cubicBezTo>
                    <a:pt x="28247" y="6495"/>
                    <a:pt x="28125" y="10793"/>
                    <a:pt x="28317" y="15083"/>
                  </a:cubicBezTo>
                  <a:lnTo>
                    <a:pt x="26163" y="15083"/>
                  </a:lnTo>
                  <a:cubicBezTo>
                    <a:pt x="26316" y="13105"/>
                    <a:pt x="26259" y="11118"/>
                    <a:pt x="26257" y="9135"/>
                  </a:cubicBezTo>
                  <a:cubicBezTo>
                    <a:pt x="26255" y="7015"/>
                    <a:pt x="26423" y="4789"/>
                    <a:pt x="26176" y="2676"/>
                  </a:cubicBezTo>
                  <a:cubicBezTo>
                    <a:pt x="26888" y="2468"/>
                    <a:pt x="27613" y="2311"/>
                    <a:pt x="28348" y="2207"/>
                  </a:cubicBezTo>
                  <a:close/>
                  <a:moveTo>
                    <a:pt x="30686" y="2046"/>
                  </a:moveTo>
                  <a:cubicBezTo>
                    <a:pt x="30709" y="2046"/>
                    <a:pt x="30733" y="2046"/>
                    <a:pt x="30757" y="2047"/>
                  </a:cubicBezTo>
                  <a:cubicBezTo>
                    <a:pt x="30551" y="4182"/>
                    <a:pt x="30706" y="6400"/>
                    <a:pt x="30706" y="8539"/>
                  </a:cubicBezTo>
                  <a:cubicBezTo>
                    <a:pt x="30706" y="10660"/>
                    <a:pt x="30650" y="12780"/>
                    <a:pt x="30809" y="14896"/>
                  </a:cubicBezTo>
                  <a:cubicBezTo>
                    <a:pt x="30809" y="14930"/>
                    <a:pt x="30835" y="14948"/>
                    <a:pt x="30861" y="14948"/>
                  </a:cubicBezTo>
                  <a:cubicBezTo>
                    <a:pt x="30887" y="14948"/>
                    <a:pt x="30912" y="14930"/>
                    <a:pt x="30912" y="14896"/>
                  </a:cubicBezTo>
                  <a:cubicBezTo>
                    <a:pt x="31072" y="12778"/>
                    <a:pt x="31016" y="10660"/>
                    <a:pt x="31016" y="8539"/>
                  </a:cubicBezTo>
                  <a:cubicBezTo>
                    <a:pt x="31016" y="6402"/>
                    <a:pt x="31170" y="4187"/>
                    <a:pt x="30965" y="2053"/>
                  </a:cubicBezTo>
                  <a:lnTo>
                    <a:pt x="30965" y="2053"/>
                  </a:lnTo>
                  <a:cubicBezTo>
                    <a:pt x="31664" y="2066"/>
                    <a:pt x="32363" y="2119"/>
                    <a:pt x="33055" y="2212"/>
                  </a:cubicBezTo>
                  <a:cubicBezTo>
                    <a:pt x="32766" y="4261"/>
                    <a:pt x="32986" y="6482"/>
                    <a:pt x="32981" y="8544"/>
                  </a:cubicBezTo>
                  <a:cubicBezTo>
                    <a:pt x="32976" y="10726"/>
                    <a:pt x="32915" y="12908"/>
                    <a:pt x="33081" y="15083"/>
                  </a:cubicBezTo>
                  <a:lnTo>
                    <a:pt x="28452" y="15083"/>
                  </a:lnTo>
                  <a:cubicBezTo>
                    <a:pt x="28644" y="10790"/>
                    <a:pt x="28522" y="6490"/>
                    <a:pt x="28421" y="2199"/>
                  </a:cubicBezTo>
                  <a:cubicBezTo>
                    <a:pt x="29171" y="2097"/>
                    <a:pt x="29928" y="2046"/>
                    <a:pt x="30686" y="2046"/>
                  </a:cubicBezTo>
                  <a:close/>
                  <a:moveTo>
                    <a:pt x="33242" y="2235"/>
                  </a:moveTo>
                  <a:cubicBezTo>
                    <a:pt x="33865" y="2327"/>
                    <a:pt x="34485" y="2448"/>
                    <a:pt x="35097" y="2601"/>
                  </a:cubicBezTo>
                  <a:cubicBezTo>
                    <a:pt x="34951" y="6707"/>
                    <a:pt x="34780" y="10888"/>
                    <a:pt x="35079" y="14991"/>
                  </a:cubicBezTo>
                  <a:cubicBezTo>
                    <a:pt x="35079" y="15037"/>
                    <a:pt x="35113" y="15060"/>
                    <a:pt x="35147" y="15060"/>
                  </a:cubicBezTo>
                  <a:cubicBezTo>
                    <a:pt x="35181" y="15060"/>
                    <a:pt x="35215" y="15037"/>
                    <a:pt x="35215" y="14991"/>
                  </a:cubicBezTo>
                  <a:cubicBezTo>
                    <a:pt x="35514" y="10895"/>
                    <a:pt x="35343" y="6722"/>
                    <a:pt x="35197" y="2624"/>
                  </a:cubicBezTo>
                  <a:lnTo>
                    <a:pt x="35197" y="2624"/>
                  </a:lnTo>
                  <a:cubicBezTo>
                    <a:pt x="35750" y="2765"/>
                    <a:pt x="36293" y="2937"/>
                    <a:pt x="36826" y="3126"/>
                  </a:cubicBezTo>
                  <a:cubicBezTo>
                    <a:pt x="36519" y="5037"/>
                    <a:pt x="36718" y="7102"/>
                    <a:pt x="36708" y="9033"/>
                  </a:cubicBezTo>
                  <a:cubicBezTo>
                    <a:pt x="36698" y="11054"/>
                    <a:pt x="36706" y="13065"/>
                    <a:pt x="36797" y="15083"/>
                  </a:cubicBezTo>
                  <a:lnTo>
                    <a:pt x="33211" y="15083"/>
                  </a:lnTo>
                  <a:cubicBezTo>
                    <a:pt x="33378" y="12908"/>
                    <a:pt x="33317" y="10724"/>
                    <a:pt x="33312" y="8544"/>
                  </a:cubicBezTo>
                  <a:cubicBezTo>
                    <a:pt x="33307" y="6490"/>
                    <a:pt x="33526" y="4279"/>
                    <a:pt x="33242" y="2235"/>
                  </a:cubicBezTo>
                  <a:close/>
                  <a:moveTo>
                    <a:pt x="36900" y="3152"/>
                  </a:moveTo>
                  <a:lnTo>
                    <a:pt x="36900" y="3152"/>
                  </a:lnTo>
                  <a:cubicBezTo>
                    <a:pt x="37039" y="3203"/>
                    <a:pt x="37182" y="3247"/>
                    <a:pt x="37320" y="3301"/>
                  </a:cubicBezTo>
                  <a:cubicBezTo>
                    <a:pt x="37915" y="3536"/>
                    <a:pt x="38494" y="3808"/>
                    <a:pt x="39057" y="4115"/>
                  </a:cubicBezTo>
                  <a:cubicBezTo>
                    <a:pt x="38813" y="5826"/>
                    <a:pt x="38998" y="7683"/>
                    <a:pt x="38995" y="9401"/>
                  </a:cubicBezTo>
                  <a:cubicBezTo>
                    <a:pt x="38993" y="11287"/>
                    <a:pt x="38878" y="13206"/>
                    <a:pt x="39092" y="15083"/>
                  </a:cubicBezTo>
                  <a:lnTo>
                    <a:pt x="36926" y="15083"/>
                  </a:lnTo>
                  <a:cubicBezTo>
                    <a:pt x="37010" y="13188"/>
                    <a:pt x="37018" y="11300"/>
                    <a:pt x="37015" y="9402"/>
                  </a:cubicBezTo>
                  <a:cubicBezTo>
                    <a:pt x="37011" y="7365"/>
                    <a:pt x="37220" y="5170"/>
                    <a:pt x="36900" y="3152"/>
                  </a:cubicBezTo>
                  <a:close/>
                  <a:moveTo>
                    <a:pt x="39252" y="4223"/>
                  </a:moveTo>
                  <a:cubicBezTo>
                    <a:pt x="39897" y="4584"/>
                    <a:pt x="40520" y="4983"/>
                    <a:pt x="41121" y="5414"/>
                  </a:cubicBezTo>
                  <a:cubicBezTo>
                    <a:pt x="40968" y="6858"/>
                    <a:pt x="41109" y="8393"/>
                    <a:pt x="41104" y="9829"/>
                  </a:cubicBezTo>
                  <a:cubicBezTo>
                    <a:pt x="41099" y="11582"/>
                    <a:pt x="41068" y="13333"/>
                    <a:pt x="41181" y="15083"/>
                  </a:cubicBezTo>
                  <a:lnTo>
                    <a:pt x="39203" y="15083"/>
                  </a:lnTo>
                  <a:cubicBezTo>
                    <a:pt x="39416" y="13206"/>
                    <a:pt x="39302" y="11287"/>
                    <a:pt x="39298" y="9401"/>
                  </a:cubicBezTo>
                  <a:cubicBezTo>
                    <a:pt x="39297" y="7719"/>
                    <a:pt x="39474" y="5903"/>
                    <a:pt x="39252" y="4223"/>
                  </a:cubicBezTo>
                  <a:close/>
                  <a:moveTo>
                    <a:pt x="41385" y="5606"/>
                  </a:moveTo>
                  <a:cubicBezTo>
                    <a:pt x="42034" y="6085"/>
                    <a:pt x="42663" y="6602"/>
                    <a:pt x="43276" y="7137"/>
                  </a:cubicBezTo>
                  <a:cubicBezTo>
                    <a:pt x="43267" y="7131"/>
                    <a:pt x="43255" y="7128"/>
                    <a:pt x="43243" y="7128"/>
                  </a:cubicBezTo>
                  <a:cubicBezTo>
                    <a:pt x="43218" y="7128"/>
                    <a:pt x="43194" y="7141"/>
                    <a:pt x="43189" y="7166"/>
                  </a:cubicBezTo>
                  <a:cubicBezTo>
                    <a:pt x="42991" y="8352"/>
                    <a:pt x="43093" y="9611"/>
                    <a:pt x="43088" y="10811"/>
                  </a:cubicBezTo>
                  <a:cubicBezTo>
                    <a:pt x="43083" y="12147"/>
                    <a:pt x="43050" y="13472"/>
                    <a:pt x="43188" y="14801"/>
                  </a:cubicBezTo>
                  <a:cubicBezTo>
                    <a:pt x="43190" y="14834"/>
                    <a:pt x="43216" y="14851"/>
                    <a:pt x="43242" y="14851"/>
                  </a:cubicBezTo>
                  <a:cubicBezTo>
                    <a:pt x="43267" y="14851"/>
                    <a:pt x="43293" y="14834"/>
                    <a:pt x="43294" y="14801"/>
                  </a:cubicBezTo>
                  <a:cubicBezTo>
                    <a:pt x="43432" y="13472"/>
                    <a:pt x="43401" y="12147"/>
                    <a:pt x="43396" y="10811"/>
                  </a:cubicBezTo>
                  <a:cubicBezTo>
                    <a:pt x="43391" y="9611"/>
                    <a:pt x="43493" y="8352"/>
                    <a:pt x="43294" y="7166"/>
                  </a:cubicBezTo>
                  <a:cubicBezTo>
                    <a:pt x="43293" y="7159"/>
                    <a:pt x="43290" y="7152"/>
                    <a:pt x="43285" y="7146"/>
                  </a:cubicBezTo>
                  <a:lnTo>
                    <a:pt x="43285" y="7146"/>
                  </a:lnTo>
                  <a:cubicBezTo>
                    <a:pt x="43892" y="7677"/>
                    <a:pt x="44478" y="8232"/>
                    <a:pt x="45053" y="8794"/>
                  </a:cubicBezTo>
                  <a:cubicBezTo>
                    <a:pt x="45053" y="8797"/>
                    <a:pt x="45053" y="8799"/>
                    <a:pt x="45053" y="8800"/>
                  </a:cubicBezTo>
                  <a:cubicBezTo>
                    <a:pt x="45312" y="10867"/>
                    <a:pt x="44846" y="13018"/>
                    <a:pt x="45122" y="15083"/>
                  </a:cubicBezTo>
                  <a:lnTo>
                    <a:pt x="41304" y="15083"/>
                  </a:lnTo>
                  <a:cubicBezTo>
                    <a:pt x="41408" y="13451"/>
                    <a:pt x="41385" y="11817"/>
                    <a:pt x="41380" y="10181"/>
                  </a:cubicBezTo>
                  <a:cubicBezTo>
                    <a:pt x="41377" y="8697"/>
                    <a:pt x="41521" y="7107"/>
                    <a:pt x="41385" y="5606"/>
                  </a:cubicBezTo>
                  <a:close/>
                  <a:moveTo>
                    <a:pt x="45397" y="9128"/>
                  </a:moveTo>
                  <a:cubicBezTo>
                    <a:pt x="46003" y="9727"/>
                    <a:pt x="46590" y="10331"/>
                    <a:pt x="47166" y="10929"/>
                  </a:cubicBezTo>
                  <a:cubicBezTo>
                    <a:pt x="47030" y="12301"/>
                    <a:pt x="47079" y="13703"/>
                    <a:pt x="47071" y="15083"/>
                  </a:cubicBezTo>
                  <a:lnTo>
                    <a:pt x="45363" y="15083"/>
                  </a:lnTo>
                  <a:cubicBezTo>
                    <a:pt x="45625" y="13126"/>
                    <a:pt x="45220" y="11093"/>
                    <a:pt x="45397" y="9128"/>
                  </a:cubicBezTo>
                  <a:close/>
                  <a:moveTo>
                    <a:pt x="47338" y="11107"/>
                  </a:moveTo>
                  <a:lnTo>
                    <a:pt x="47338" y="11107"/>
                  </a:lnTo>
                  <a:cubicBezTo>
                    <a:pt x="47425" y="11198"/>
                    <a:pt x="47515" y="11292"/>
                    <a:pt x="47604" y="11382"/>
                  </a:cubicBezTo>
                  <a:cubicBezTo>
                    <a:pt x="48222" y="12027"/>
                    <a:pt x="48836" y="12678"/>
                    <a:pt x="49443" y="13336"/>
                  </a:cubicBezTo>
                  <a:cubicBezTo>
                    <a:pt x="49333" y="13907"/>
                    <a:pt x="49365" y="14522"/>
                    <a:pt x="49474" y="15083"/>
                  </a:cubicBezTo>
                  <a:lnTo>
                    <a:pt x="47413" y="15083"/>
                  </a:lnTo>
                  <a:cubicBezTo>
                    <a:pt x="47407" y="13762"/>
                    <a:pt x="47453" y="12421"/>
                    <a:pt x="47338" y="11107"/>
                  </a:cubicBezTo>
                  <a:close/>
                  <a:moveTo>
                    <a:pt x="49662" y="13574"/>
                  </a:moveTo>
                  <a:lnTo>
                    <a:pt x="49662" y="13574"/>
                  </a:lnTo>
                  <a:cubicBezTo>
                    <a:pt x="50128" y="14076"/>
                    <a:pt x="50596" y="14579"/>
                    <a:pt x="51062" y="15083"/>
                  </a:cubicBezTo>
                  <a:lnTo>
                    <a:pt x="49584" y="15083"/>
                  </a:lnTo>
                  <a:cubicBezTo>
                    <a:pt x="49677" y="14601"/>
                    <a:pt x="49721" y="14074"/>
                    <a:pt x="49662" y="13574"/>
                  </a:cubicBezTo>
                  <a:close/>
                  <a:moveTo>
                    <a:pt x="87869" y="15628"/>
                  </a:moveTo>
                  <a:lnTo>
                    <a:pt x="88775" y="15629"/>
                  </a:lnTo>
                  <a:cubicBezTo>
                    <a:pt x="88540" y="16075"/>
                    <a:pt x="88281" y="16510"/>
                    <a:pt x="88014" y="16938"/>
                  </a:cubicBezTo>
                  <a:lnTo>
                    <a:pt x="88014" y="16846"/>
                  </a:lnTo>
                  <a:cubicBezTo>
                    <a:pt x="88006" y="16438"/>
                    <a:pt x="88060" y="16000"/>
                    <a:pt x="87869" y="15628"/>
                  </a:cubicBezTo>
                  <a:close/>
                  <a:moveTo>
                    <a:pt x="52157" y="15592"/>
                  </a:moveTo>
                  <a:cubicBezTo>
                    <a:pt x="52704" y="15592"/>
                    <a:pt x="53252" y="15593"/>
                    <a:pt x="53800" y="15593"/>
                  </a:cubicBezTo>
                  <a:cubicBezTo>
                    <a:pt x="53706" y="15998"/>
                    <a:pt x="53742" y="16436"/>
                    <a:pt x="53740" y="16848"/>
                  </a:cubicBezTo>
                  <a:cubicBezTo>
                    <a:pt x="53740" y="16984"/>
                    <a:pt x="53747" y="17112"/>
                    <a:pt x="53749" y="17245"/>
                  </a:cubicBezTo>
                  <a:cubicBezTo>
                    <a:pt x="53243" y="16732"/>
                    <a:pt x="52745" y="16213"/>
                    <a:pt x="52253" y="15693"/>
                  </a:cubicBezTo>
                  <a:cubicBezTo>
                    <a:pt x="52221" y="15659"/>
                    <a:pt x="52189" y="15626"/>
                    <a:pt x="52157" y="15592"/>
                  </a:cubicBezTo>
                  <a:close/>
                  <a:moveTo>
                    <a:pt x="55527" y="15593"/>
                  </a:moveTo>
                  <a:cubicBezTo>
                    <a:pt x="55322" y="16654"/>
                    <a:pt x="55387" y="17895"/>
                    <a:pt x="55514" y="18979"/>
                  </a:cubicBezTo>
                  <a:cubicBezTo>
                    <a:pt x="55023" y="18515"/>
                    <a:pt x="54539" y="18046"/>
                    <a:pt x="54065" y="17567"/>
                  </a:cubicBezTo>
                  <a:cubicBezTo>
                    <a:pt x="54072" y="17401"/>
                    <a:pt x="54080" y="17237"/>
                    <a:pt x="54080" y="17063"/>
                  </a:cubicBezTo>
                  <a:cubicBezTo>
                    <a:pt x="54077" y="16587"/>
                    <a:pt x="54133" y="16064"/>
                    <a:pt x="54021" y="15593"/>
                  </a:cubicBezTo>
                  <a:close/>
                  <a:moveTo>
                    <a:pt x="85976" y="15624"/>
                  </a:moveTo>
                  <a:lnTo>
                    <a:pt x="87761" y="15628"/>
                  </a:lnTo>
                  <a:cubicBezTo>
                    <a:pt x="87573" y="16000"/>
                    <a:pt x="87627" y="16438"/>
                    <a:pt x="87617" y="16846"/>
                  </a:cubicBezTo>
                  <a:cubicBezTo>
                    <a:pt x="87612" y="17086"/>
                    <a:pt x="87617" y="17309"/>
                    <a:pt x="87633" y="17529"/>
                  </a:cubicBezTo>
                  <a:cubicBezTo>
                    <a:pt x="87146" y="18257"/>
                    <a:pt x="86618" y="18956"/>
                    <a:pt x="86054" y="19625"/>
                  </a:cubicBezTo>
                  <a:lnTo>
                    <a:pt x="86054" y="19625"/>
                  </a:lnTo>
                  <a:cubicBezTo>
                    <a:pt x="86091" y="19142"/>
                    <a:pt x="86113" y="18662"/>
                    <a:pt x="86113" y="18157"/>
                  </a:cubicBezTo>
                  <a:cubicBezTo>
                    <a:pt x="86113" y="17416"/>
                    <a:pt x="86301" y="16325"/>
                    <a:pt x="85976" y="15624"/>
                  </a:cubicBezTo>
                  <a:close/>
                  <a:moveTo>
                    <a:pt x="57522" y="15595"/>
                  </a:moveTo>
                  <a:cubicBezTo>
                    <a:pt x="57294" y="16430"/>
                    <a:pt x="57441" y="17448"/>
                    <a:pt x="57440" y="18290"/>
                  </a:cubicBezTo>
                  <a:cubicBezTo>
                    <a:pt x="57438" y="19141"/>
                    <a:pt x="57427" y="19957"/>
                    <a:pt x="57546" y="20783"/>
                  </a:cubicBezTo>
                  <a:cubicBezTo>
                    <a:pt x="56918" y="20263"/>
                    <a:pt x="56306" y="19725"/>
                    <a:pt x="55711" y="19168"/>
                  </a:cubicBezTo>
                  <a:cubicBezTo>
                    <a:pt x="55850" y="18039"/>
                    <a:pt x="55937" y="16718"/>
                    <a:pt x="55722" y="15595"/>
                  </a:cubicBezTo>
                  <a:close/>
                  <a:moveTo>
                    <a:pt x="84261" y="15621"/>
                  </a:moveTo>
                  <a:lnTo>
                    <a:pt x="85845" y="15624"/>
                  </a:lnTo>
                  <a:cubicBezTo>
                    <a:pt x="85552" y="16259"/>
                    <a:pt x="85711" y="17209"/>
                    <a:pt x="85709" y="17883"/>
                  </a:cubicBezTo>
                  <a:cubicBezTo>
                    <a:pt x="85709" y="18587"/>
                    <a:pt x="85732" y="19250"/>
                    <a:pt x="85796" y="19929"/>
                  </a:cubicBezTo>
                  <a:cubicBezTo>
                    <a:pt x="85732" y="20001"/>
                    <a:pt x="85673" y="20078"/>
                    <a:pt x="85609" y="20150"/>
                  </a:cubicBezTo>
                  <a:cubicBezTo>
                    <a:pt x="85159" y="20644"/>
                    <a:pt x="84687" y="21115"/>
                    <a:pt x="84190" y="21559"/>
                  </a:cubicBezTo>
                  <a:cubicBezTo>
                    <a:pt x="84244" y="20908"/>
                    <a:pt x="84305" y="20268"/>
                    <a:pt x="84305" y="19607"/>
                  </a:cubicBezTo>
                  <a:cubicBezTo>
                    <a:pt x="84303" y="18972"/>
                    <a:pt x="84302" y="18338"/>
                    <a:pt x="84302" y="17704"/>
                  </a:cubicBezTo>
                  <a:cubicBezTo>
                    <a:pt x="84300" y="17037"/>
                    <a:pt x="84385" y="16294"/>
                    <a:pt x="84261" y="15621"/>
                  </a:cubicBezTo>
                  <a:close/>
                  <a:moveTo>
                    <a:pt x="82028" y="15618"/>
                  </a:moveTo>
                  <a:lnTo>
                    <a:pt x="83944" y="15621"/>
                  </a:lnTo>
                  <a:cubicBezTo>
                    <a:pt x="83844" y="16182"/>
                    <a:pt x="83903" y="16784"/>
                    <a:pt x="83903" y="17350"/>
                  </a:cubicBezTo>
                  <a:cubicBezTo>
                    <a:pt x="83901" y="18049"/>
                    <a:pt x="83900" y="18748"/>
                    <a:pt x="83900" y="19446"/>
                  </a:cubicBezTo>
                  <a:cubicBezTo>
                    <a:pt x="83898" y="20211"/>
                    <a:pt x="83967" y="20952"/>
                    <a:pt x="84028" y="21710"/>
                  </a:cubicBezTo>
                  <a:cubicBezTo>
                    <a:pt x="83391" y="22271"/>
                    <a:pt x="82719" y="22791"/>
                    <a:pt x="82015" y="23265"/>
                  </a:cubicBezTo>
                  <a:cubicBezTo>
                    <a:pt x="82190" y="22033"/>
                    <a:pt x="82105" y="20774"/>
                    <a:pt x="82100" y="19529"/>
                  </a:cubicBezTo>
                  <a:cubicBezTo>
                    <a:pt x="82094" y="18270"/>
                    <a:pt x="82240" y="16878"/>
                    <a:pt x="82028" y="15618"/>
                  </a:cubicBezTo>
                  <a:close/>
                  <a:moveTo>
                    <a:pt x="59392" y="15596"/>
                  </a:moveTo>
                  <a:cubicBezTo>
                    <a:pt x="60091" y="15596"/>
                    <a:pt x="60791" y="15598"/>
                    <a:pt x="61490" y="15598"/>
                  </a:cubicBezTo>
                  <a:cubicBezTo>
                    <a:pt x="61464" y="16983"/>
                    <a:pt x="61378" y="18359"/>
                    <a:pt x="61368" y="19745"/>
                  </a:cubicBezTo>
                  <a:cubicBezTo>
                    <a:pt x="61362" y="20995"/>
                    <a:pt x="61245" y="22289"/>
                    <a:pt x="61473" y="23521"/>
                  </a:cubicBezTo>
                  <a:cubicBezTo>
                    <a:pt x="61406" y="23484"/>
                    <a:pt x="61339" y="23449"/>
                    <a:pt x="61273" y="23410"/>
                  </a:cubicBezTo>
                  <a:cubicBezTo>
                    <a:pt x="60005" y="22676"/>
                    <a:pt x="58818" y="21825"/>
                    <a:pt x="57687" y="20900"/>
                  </a:cubicBezTo>
                  <a:cubicBezTo>
                    <a:pt x="57825" y="20034"/>
                    <a:pt x="57810" y="19182"/>
                    <a:pt x="57809" y="18290"/>
                  </a:cubicBezTo>
                  <a:cubicBezTo>
                    <a:pt x="57807" y="17448"/>
                    <a:pt x="57955" y="16430"/>
                    <a:pt x="57727" y="15596"/>
                  </a:cubicBezTo>
                  <a:lnTo>
                    <a:pt x="59285" y="15596"/>
                  </a:lnTo>
                  <a:cubicBezTo>
                    <a:pt x="59165" y="16623"/>
                    <a:pt x="59198" y="17675"/>
                    <a:pt x="59192" y="18707"/>
                  </a:cubicBezTo>
                  <a:cubicBezTo>
                    <a:pt x="59185" y="19788"/>
                    <a:pt x="59139" y="20870"/>
                    <a:pt x="59270" y="21945"/>
                  </a:cubicBezTo>
                  <a:cubicBezTo>
                    <a:pt x="59273" y="21987"/>
                    <a:pt x="59305" y="22008"/>
                    <a:pt x="59338" y="22008"/>
                  </a:cubicBezTo>
                  <a:cubicBezTo>
                    <a:pt x="59370" y="22008"/>
                    <a:pt x="59402" y="21987"/>
                    <a:pt x="59405" y="21945"/>
                  </a:cubicBezTo>
                  <a:cubicBezTo>
                    <a:pt x="59536" y="20870"/>
                    <a:pt x="59490" y="19788"/>
                    <a:pt x="59485" y="18707"/>
                  </a:cubicBezTo>
                  <a:cubicBezTo>
                    <a:pt x="59479" y="17675"/>
                    <a:pt x="59510" y="16623"/>
                    <a:pt x="59392" y="15596"/>
                  </a:cubicBezTo>
                  <a:close/>
                  <a:moveTo>
                    <a:pt x="80283" y="15614"/>
                  </a:moveTo>
                  <a:lnTo>
                    <a:pt x="81793" y="15618"/>
                  </a:lnTo>
                  <a:cubicBezTo>
                    <a:pt x="81582" y="16878"/>
                    <a:pt x="81728" y="18270"/>
                    <a:pt x="81721" y="19529"/>
                  </a:cubicBezTo>
                  <a:cubicBezTo>
                    <a:pt x="81716" y="20818"/>
                    <a:pt x="81626" y="22124"/>
                    <a:pt x="81826" y="23395"/>
                  </a:cubicBezTo>
                  <a:cubicBezTo>
                    <a:pt x="81360" y="23700"/>
                    <a:pt x="80883" y="23984"/>
                    <a:pt x="80392" y="24248"/>
                  </a:cubicBezTo>
                  <a:cubicBezTo>
                    <a:pt x="80563" y="22964"/>
                    <a:pt x="80379" y="21523"/>
                    <a:pt x="80379" y="20272"/>
                  </a:cubicBezTo>
                  <a:cubicBezTo>
                    <a:pt x="80379" y="18713"/>
                    <a:pt x="80335" y="17166"/>
                    <a:pt x="80283" y="15614"/>
                  </a:cubicBezTo>
                  <a:close/>
                  <a:moveTo>
                    <a:pt x="61567" y="15598"/>
                  </a:moveTo>
                  <a:cubicBezTo>
                    <a:pt x="62343" y="15598"/>
                    <a:pt x="63117" y="15598"/>
                    <a:pt x="63893" y="15600"/>
                  </a:cubicBezTo>
                  <a:cubicBezTo>
                    <a:pt x="63655" y="17020"/>
                    <a:pt x="63837" y="18630"/>
                    <a:pt x="63834" y="20042"/>
                  </a:cubicBezTo>
                  <a:cubicBezTo>
                    <a:pt x="63831" y="21609"/>
                    <a:pt x="63855" y="23159"/>
                    <a:pt x="63932" y="24720"/>
                  </a:cubicBezTo>
                  <a:cubicBezTo>
                    <a:pt x="63125" y="24384"/>
                    <a:pt x="62338" y="24004"/>
                    <a:pt x="61575" y="23579"/>
                  </a:cubicBezTo>
                  <a:cubicBezTo>
                    <a:pt x="61575" y="23579"/>
                    <a:pt x="61577" y="23579"/>
                    <a:pt x="61577" y="23577"/>
                  </a:cubicBezTo>
                  <a:cubicBezTo>
                    <a:pt x="61818" y="22327"/>
                    <a:pt x="61695" y="21013"/>
                    <a:pt x="61688" y="19745"/>
                  </a:cubicBezTo>
                  <a:cubicBezTo>
                    <a:pt x="61682" y="18359"/>
                    <a:pt x="61595" y="16983"/>
                    <a:pt x="61567" y="15598"/>
                  </a:cubicBezTo>
                  <a:close/>
                  <a:moveTo>
                    <a:pt x="77692" y="15611"/>
                  </a:moveTo>
                  <a:lnTo>
                    <a:pt x="80110" y="15614"/>
                  </a:lnTo>
                  <a:cubicBezTo>
                    <a:pt x="80058" y="17166"/>
                    <a:pt x="80013" y="18715"/>
                    <a:pt x="80013" y="20272"/>
                  </a:cubicBezTo>
                  <a:cubicBezTo>
                    <a:pt x="80013" y="21586"/>
                    <a:pt x="79810" y="23113"/>
                    <a:pt x="80028" y="24443"/>
                  </a:cubicBezTo>
                  <a:lnTo>
                    <a:pt x="80028" y="24445"/>
                  </a:lnTo>
                  <a:cubicBezTo>
                    <a:pt x="79280" y="24827"/>
                    <a:pt x="78504" y="25157"/>
                    <a:pt x="77710" y="25432"/>
                  </a:cubicBezTo>
                  <a:cubicBezTo>
                    <a:pt x="77983" y="22194"/>
                    <a:pt x="77878" y="18856"/>
                    <a:pt x="77692" y="15611"/>
                  </a:cubicBezTo>
                  <a:close/>
                  <a:moveTo>
                    <a:pt x="64118" y="15600"/>
                  </a:moveTo>
                  <a:cubicBezTo>
                    <a:pt x="65007" y="15600"/>
                    <a:pt x="65896" y="15601"/>
                    <a:pt x="66785" y="15603"/>
                  </a:cubicBezTo>
                  <a:cubicBezTo>
                    <a:pt x="66659" y="16335"/>
                    <a:pt x="66716" y="17106"/>
                    <a:pt x="66713" y="17844"/>
                  </a:cubicBezTo>
                  <a:cubicBezTo>
                    <a:pt x="66710" y="18812"/>
                    <a:pt x="66705" y="19781"/>
                    <a:pt x="66700" y="20749"/>
                  </a:cubicBezTo>
                  <a:cubicBezTo>
                    <a:pt x="66693" y="22373"/>
                    <a:pt x="66560" y="24063"/>
                    <a:pt x="66767" y="25677"/>
                  </a:cubicBezTo>
                  <a:cubicBezTo>
                    <a:pt x="65852" y="25436"/>
                    <a:pt x="64953" y="25135"/>
                    <a:pt x="64075" y="24779"/>
                  </a:cubicBezTo>
                  <a:cubicBezTo>
                    <a:pt x="64156" y="23200"/>
                    <a:pt x="64180" y="21628"/>
                    <a:pt x="64175" y="20044"/>
                  </a:cubicBezTo>
                  <a:cubicBezTo>
                    <a:pt x="64174" y="18630"/>
                    <a:pt x="64354" y="17020"/>
                    <a:pt x="64118" y="15600"/>
                  </a:cubicBezTo>
                  <a:close/>
                  <a:moveTo>
                    <a:pt x="66938" y="15603"/>
                  </a:moveTo>
                  <a:cubicBezTo>
                    <a:pt x="67887" y="15603"/>
                    <a:pt x="68839" y="15603"/>
                    <a:pt x="69789" y="15605"/>
                  </a:cubicBezTo>
                  <a:cubicBezTo>
                    <a:pt x="69636" y="16321"/>
                    <a:pt x="69725" y="17127"/>
                    <a:pt x="69725" y="17847"/>
                  </a:cubicBezTo>
                  <a:lnTo>
                    <a:pt x="69725" y="20777"/>
                  </a:lnTo>
                  <a:cubicBezTo>
                    <a:pt x="69725" y="22613"/>
                    <a:pt x="69728" y="24427"/>
                    <a:pt x="69849" y="26254"/>
                  </a:cubicBezTo>
                  <a:cubicBezTo>
                    <a:pt x="68872" y="26146"/>
                    <a:pt x="67904" y="25969"/>
                    <a:pt x="66951" y="25724"/>
                  </a:cubicBezTo>
                  <a:cubicBezTo>
                    <a:pt x="67153" y="24197"/>
                    <a:pt x="67031" y="22606"/>
                    <a:pt x="67026" y="21071"/>
                  </a:cubicBezTo>
                  <a:cubicBezTo>
                    <a:pt x="67023" y="20101"/>
                    <a:pt x="67018" y="19133"/>
                    <a:pt x="67013" y="18164"/>
                  </a:cubicBezTo>
                  <a:cubicBezTo>
                    <a:pt x="67010" y="17325"/>
                    <a:pt x="67085" y="16436"/>
                    <a:pt x="66938" y="15603"/>
                  </a:cubicBezTo>
                  <a:close/>
                  <a:moveTo>
                    <a:pt x="70032" y="15603"/>
                  </a:moveTo>
                  <a:cubicBezTo>
                    <a:pt x="71754" y="15603"/>
                    <a:pt x="73475" y="15605"/>
                    <a:pt x="75197" y="15608"/>
                  </a:cubicBezTo>
                  <a:cubicBezTo>
                    <a:pt x="75153" y="17478"/>
                    <a:pt x="75056" y="19343"/>
                    <a:pt x="75050" y="21220"/>
                  </a:cubicBezTo>
                  <a:cubicBezTo>
                    <a:pt x="75048" y="22104"/>
                    <a:pt x="75045" y="22990"/>
                    <a:pt x="75041" y="23876"/>
                  </a:cubicBezTo>
                  <a:cubicBezTo>
                    <a:pt x="75040" y="24509"/>
                    <a:pt x="74887" y="25314"/>
                    <a:pt x="75151" y="25903"/>
                  </a:cubicBezTo>
                  <a:cubicBezTo>
                    <a:pt x="75167" y="25938"/>
                    <a:pt x="75205" y="25956"/>
                    <a:pt x="75244" y="25956"/>
                  </a:cubicBezTo>
                  <a:cubicBezTo>
                    <a:pt x="75282" y="25956"/>
                    <a:pt x="75320" y="25938"/>
                    <a:pt x="75335" y="25903"/>
                  </a:cubicBezTo>
                  <a:cubicBezTo>
                    <a:pt x="75571" y="25380"/>
                    <a:pt x="75447" y="24711"/>
                    <a:pt x="75445" y="24146"/>
                  </a:cubicBezTo>
                  <a:lnTo>
                    <a:pt x="75437" y="21220"/>
                  </a:lnTo>
                  <a:cubicBezTo>
                    <a:pt x="75432" y="19343"/>
                    <a:pt x="75335" y="17478"/>
                    <a:pt x="75291" y="15608"/>
                  </a:cubicBezTo>
                  <a:lnTo>
                    <a:pt x="76450" y="15608"/>
                  </a:lnTo>
                  <a:lnTo>
                    <a:pt x="77558" y="15610"/>
                  </a:lnTo>
                  <a:cubicBezTo>
                    <a:pt x="77371" y="18874"/>
                    <a:pt x="77264" y="22232"/>
                    <a:pt x="77543" y="25487"/>
                  </a:cubicBezTo>
                  <a:cubicBezTo>
                    <a:pt x="76268" y="25915"/>
                    <a:pt x="74948" y="26192"/>
                    <a:pt x="73609" y="26312"/>
                  </a:cubicBezTo>
                  <a:cubicBezTo>
                    <a:pt x="73421" y="26328"/>
                    <a:pt x="73234" y="26336"/>
                    <a:pt x="73045" y="26346"/>
                  </a:cubicBezTo>
                  <a:cubicBezTo>
                    <a:pt x="73038" y="24656"/>
                    <a:pt x="73022" y="22967"/>
                    <a:pt x="73014" y="21277"/>
                  </a:cubicBezTo>
                  <a:cubicBezTo>
                    <a:pt x="73004" y="19432"/>
                    <a:pt x="73170" y="17480"/>
                    <a:pt x="72891" y="15651"/>
                  </a:cubicBezTo>
                  <a:cubicBezTo>
                    <a:pt x="72887" y="15637"/>
                    <a:pt x="72874" y="15630"/>
                    <a:pt x="72862" y="15630"/>
                  </a:cubicBezTo>
                  <a:cubicBezTo>
                    <a:pt x="72850" y="15630"/>
                    <a:pt x="72837" y="15637"/>
                    <a:pt x="72833" y="15651"/>
                  </a:cubicBezTo>
                  <a:cubicBezTo>
                    <a:pt x="72574" y="17360"/>
                    <a:pt x="72722" y="19176"/>
                    <a:pt x="72714" y="20902"/>
                  </a:cubicBezTo>
                  <a:cubicBezTo>
                    <a:pt x="72704" y="22724"/>
                    <a:pt x="72686" y="24545"/>
                    <a:pt x="72679" y="26367"/>
                  </a:cubicBezTo>
                  <a:cubicBezTo>
                    <a:pt x="72463" y="26375"/>
                    <a:pt x="72247" y="26379"/>
                    <a:pt x="72031" y="26379"/>
                  </a:cubicBezTo>
                  <a:cubicBezTo>
                    <a:pt x="71343" y="26379"/>
                    <a:pt x="70655" y="26341"/>
                    <a:pt x="69971" y="26267"/>
                  </a:cubicBezTo>
                  <a:cubicBezTo>
                    <a:pt x="70086" y="24542"/>
                    <a:pt x="70097" y="22832"/>
                    <a:pt x="70097" y="21098"/>
                  </a:cubicBezTo>
                  <a:lnTo>
                    <a:pt x="70097" y="18169"/>
                  </a:lnTo>
                  <a:cubicBezTo>
                    <a:pt x="70097" y="17353"/>
                    <a:pt x="70209" y="16418"/>
                    <a:pt x="70032" y="15603"/>
                  </a:cubicBezTo>
                  <a:close/>
                  <a:moveTo>
                    <a:pt x="13898" y="0"/>
                  </a:moveTo>
                  <a:cubicBezTo>
                    <a:pt x="13839" y="0"/>
                    <a:pt x="13782" y="27"/>
                    <a:pt x="13749" y="88"/>
                  </a:cubicBezTo>
                  <a:cubicBezTo>
                    <a:pt x="13306" y="925"/>
                    <a:pt x="12586" y="1627"/>
                    <a:pt x="11913" y="2283"/>
                  </a:cubicBezTo>
                  <a:cubicBezTo>
                    <a:pt x="11872" y="2322"/>
                    <a:pt x="11909" y="2385"/>
                    <a:pt x="11956" y="2385"/>
                  </a:cubicBezTo>
                  <a:cubicBezTo>
                    <a:pt x="11966" y="2385"/>
                    <a:pt x="11976" y="2382"/>
                    <a:pt x="11985" y="2376"/>
                  </a:cubicBezTo>
                  <a:cubicBezTo>
                    <a:pt x="12679" y="1968"/>
                    <a:pt x="13220" y="1422"/>
                    <a:pt x="13695" y="797"/>
                  </a:cubicBezTo>
                  <a:lnTo>
                    <a:pt x="13695" y="797"/>
                  </a:lnTo>
                  <a:cubicBezTo>
                    <a:pt x="13654" y="1915"/>
                    <a:pt x="13644" y="3036"/>
                    <a:pt x="13663" y="4158"/>
                  </a:cubicBezTo>
                  <a:cubicBezTo>
                    <a:pt x="13532" y="7793"/>
                    <a:pt x="13504" y="11436"/>
                    <a:pt x="13512" y="15080"/>
                  </a:cubicBezTo>
                  <a:cubicBezTo>
                    <a:pt x="9093" y="15078"/>
                    <a:pt x="4675" y="15076"/>
                    <a:pt x="256" y="15076"/>
                  </a:cubicBezTo>
                  <a:cubicBezTo>
                    <a:pt x="86" y="15076"/>
                    <a:pt x="0" y="15209"/>
                    <a:pt x="0" y="15344"/>
                  </a:cubicBezTo>
                  <a:cubicBezTo>
                    <a:pt x="0" y="15477"/>
                    <a:pt x="86" y="15610"/>
                    <a:pt x="256" y="15610"/>
                  </a:cubicBezTo>
                  <a:cubicBezTo>
                    <a:pt x="2077" y="15610"/>
                    <a:pt x="3898" y="15611"/>
                    <a:pt x="5719" y="15611"/>
                  </a:cubicBezTo>
                  <a:cubicBezTo>
                    <a:pt x="8295" y="15611"/>
                    <a:pt x="10870" y="15610"/>
                    <a:pt x="13445" y="15608"/>
                  </a:cubicBezTo>
                  <a:cubicBezTo>
                    <a:pt x="13447" y="15654"/>
                    <a:pt x="13473" y="15695"/>
                    <a:pt x="13514" y="15716"/>
                  </a:cubicBezTo>
                  <a:cubicBezTo>
                    <a:pt x="13529" y="20017"/>
                    <a:pt x="13590" y="24322"/>
                    <a:pt x="13593" y="28613"/>
                  </a:cubicBezTo>
                  <a:cubicBezTo>
                    <a:pt x="13593" y="28815"/>
                    <a:pt x="13748" y="28917"/>
                    <a:pt x="13904" y="28917"/>
                  </a:cubicBezTo>
                  <a:cubicBezTo>
                    <a:pt x="13905" y="28917"/>
                    <a:pt x="13907" y="28917"/>
                    <a:pt x="13908" y="28917"/>
                  </a:cubicBezTo>
                  <a:cubicBezTo>
                    <a:pt x="14065" y="28917"/>
                    <a:pt x="14223" y="28817"/>
                    <a:pt x="14223" y="28613"/>
                  </a:cubicBezTo>
                  <a:cubicBezTo>
                    <a:pt x="14226" y="24284"/>
                    <a:pt x="14288" y="19945"/>
                    <a:pt x="14303" y="15608"/>
                  </a:cubicBezTo>
                  <a:cubicBezTo>
                    <a:pt x="18982" y="15606"/>
                    <a:pt x="23660" y="15605"/>
                    <a:pt x="28339" y="15603"/>
                  </a:cubicBezTo>
                  <a:cubicBezTo>
                    <a:pt x="28339" y="15623"/>
                    <a:pt x="28340" y="15641"/>
                    <a:pt x="28342" y="15660"/>
                  </a:cubicBezTo>
                  <a:cubicBezTo>
                    <a:pt x="28343" y="15687"/>
                    <a:pt x="28364" y="15701"/>
                    <a:pt x="28384" y="15701"/>
                  </a:cubicBezTo>
                  <a:cubicBezTo>
                    <a:pt x="28405" y="15701"/>
                    <a:pt x="28426" y="15687"/>
                    <a:pt x="28427" y="15660"/>
                  </a:cubicBezTo>
                  <a:cubicBezTo>
                    <a:pt x="28429" y="15641"/>
                    <a:pt x="28429" y="15623"/>
                    <a:pt x="28430" y="15603"/>
                  </a:cubicBezTo>
                  <a:cubicBezTo>
                    <a:pt x="34644" y="15600"/>
                    <a:pt x="40858" y="15598"/>
                    <a:pt x="47072" y="15596"/>
                  </a:cubicBezTo>
                  <a:cubicBezTo>
                    <a:pt x="47086" y="15687"/>
                    <a:pt x="47164" y="15733"/>
                    <a:pt x="47242" y="15733"/>
                  </a:cubicBezTo>
                  <a:cubicBezTo>
                    <a:pt x="47320" y="15733"/>
                    <a:pt x="47398" y="15687"/>
                    <a:pt x="47412" y="15596"/>
                  </a:cubicBezTo>
                  <a:cubicBezTo>
                    <a:pt x="48786" y="15596"/>
                    <a:pt x="50161" y="15596"/>
                    <a:pt x="51536" y="15595"/>
                  </a:cubicBezTo>
                  <a:cubicBezTo>
                    <a:pt x="52274" y="16384"/>
                    <a:pt x="53017" y="17165"/>
                    <a:pt x="53777" y="17932"/>
                  </a:cubicBezTo>
                  <a:cubicBezTo>
                    <a:pt x="53793" y="18157"/>
                    <a:pt x="53809" y="18382"/>
                    <a:pt x="53839" y="18615"/>
                  </a:cubicBezTo>
                  <a:cubicBezTo>
                    <a:pt x="53839" y="18662"/>
                    <a:pt x="53875" y="18686"/>
                    <a:pt x="53910" y="18686"/>
                  </a:cubicBezTo>
                  <a:cubicBezTo>
                    <a:pt x="53946" y="18686"/>
                    <a:pt x="53982" y="18662"/>
                    <a:pt x="53982" y="18615"/>
                  </a:cubicBezTo>
                  <a:cubicBezTo>
                    <a:pt x="54001" y="18464"/>
                    <a:pt x="54011" y="18321"/>
                    <a:pt x="54024" y="18175"/>
                  </a:cubicBezTo>
                  <a:cubicBezTo>
                    <a:pt x="54662" y="18812"/>
                    <a:pt x="55309" y="19438"/>
                    <a:pt x="55976" y="20045"/>
                  </a:cubicBezTo>
                  <a:cubicBezTo>
                    <a:pt x="58658" y="22485"/>
                    <a:pt x="61672" y="24543"/>
                    <a:pt x="65107" y="25756"/>
                  </a:cubicBezTo>
                  <a:cubicBezTo>
                    <a:pt x="67326" y="26537"/>
                    <a:pt x="69660" y="26936"/>
                    <a:pt x="72009" y="26936"/>
                  </a:cubicBezTo>
                  <a:cubicBezTo>
                    <a:pt x="72233" y="26936"/>
                    <a:pt x="72458" y="26932"/>
                    <a:pt x="72682" y="26925"/>
                  </a:cubicBezTo>
                  <a:cubicBezTo>
                    <a:pt x="72695" y="27028"/>
                    <a:pt x="72770" y="27075"/>
                    <a:pt x="72852" y="27075"/>
                  </a:cubicBezTo>
                  <a:cubicBezTo>
                    <a:pt x="72856" y="27075"/>
                    <a:pt x="72860" y="27075"/>
                    <a:pt x="72865" y="27074"/>
                  </a:cubicBezTo>
                  <a:cubicBezTo>
                    <a:pt x="72869" y="27075"/>
                    <a:pt x="72873" y="27075"/>
                    <a:pt x="72877" y="27075"/>
                  </a:cubicBezTo>
                  <a:cubicBezTo>
                    <a:pt x="72961" y="27075"/>
                    <a:pt x="73042" y="27026"/>
                    <a:pt x="73048" y="26914"/>
                  </a:cubicBezTo>
                  <a:cubicBezTo>
                    <a:pt x="73048" y="26910"/>
                    <a:pt x="73050" y="26909"/>
                    <a:pt x="73050" y="26905"/>
                  </a:cubicBezTo>
                  <a:cubicBezTo>
                    <a:pt x="74428" y="26833"/>
                    <a:pt x="75794" y="26618"/>
                    <a:pt x="77110" y="26246"/>
                  </a:cubicBezTo>
                  <a:cubicBezTo>
                    <a:pt x="81070" y="25122"/>
                    <a:pt x="84502" y="22532"/>
                    <a:pt x="87039" y="19335"/>
                  </a:cubicBezTo>
                  <a:cubicBezTo>
                    <a:pt x="87299" y="19009"/>
                    <a:pt x="87555" y="18662"/>
                    <a:pt x="87807" y="18308"/>
                  </a:cubicBezTo>
                  <a:cubicBezTo>
                    <a:pt x="87812" y="18309"/>
                    <a:pt x="87816" y="18309"/>
                    <a:pt x="87820" y="18309"/>
                  </a:cubicBezTo>
                  <a:cubicBezTo>
                    <a:pt x="87854" y="18309"/>
                    <a:pt x="87884" y="18287"/>
                    <a:pt x="87892" y="18254"/>
                  </a:cubicBezTo>
                  <a:cubicBezTo>
                    <a:pt x="87901" y="18221"/>
                    <a:pt x="87904" y="18192"/>
                    <a:pt x="87910" y="18159"/>
                  </a:cubicBezTo>
                  <a:cubicBezTo>
                    <a:pt x="88481" y="17350"/>
                    <a:pt x="89003" y="16505"/>
                    <a:pt x="89471" y="15633"/>
                  </a:cubicBezTo>
                  <a:cubicBezTo>
                    <a:pt x="91490" y="15642"/>
                    <a:pt x="92611" y="15693"/>
                    <a:pt x="93802" y="15693"/>
                  </a:cubicBezTo>
                  <a:cubicBezTo>
                    <a:pt x="94807" y="15693"/>
                    <a:pt x="95862" y="15657"/>
                    <a:pt x="97550" y="15529"/>
                  </a:cubicBezTo>
                  <a:cubicBezTo>
                    <a:pt x="97563" y="15536"/>
                    <a:pt x="97574" y="15542"/>
                    <a:pt x="97586" y="15547"/>
                  </a:cubicBezTo>
                  <a:cubicBezTo>
                    <a:pt x="97023" y="16077"/>
                    <a:pt x="96541" y="16663"/>
                    <a:pt x="96022" y="17247"/>
                  </a:cubicBezTo>
                  <a:cubicBezTo>
                    <a:pt x="95990" y="17281"/>
                    <a:pt x="96021" y="17326"/>
                    <a:pt x="96057" y="17326"/>
                  </a:cubicBezTo>
                  <a:cubicBezTo>
                    <a:pt x="96067" y="17326"/>
                    <a:pt x="96078" y="17323"/>
                    <a:pt x="96088" y="17314"/>
                  </a:cubicBezTo>
                  <a:cubicBezTo>
                    <a:pt x="96744" y="16797"/>
                    <a:pt x="97363" y="16259"/>
                    <a:pt x="97976" y="15700"/>
                  </a:cubicBezTo>
                  <a:cubicBezTo>
                    <a:pt x="97987" y="15702"/>
                    <a:pt x="97998" y="15703"/>
                    <a:pt x="98008" y="15703"/>
                  </a:cubicBezTo>
                  <a:cubicBezTo>
                    <a:pt x="98090" y="15703"/>
                    <a:pt x="98164" y="15648"/>
                    <a:pt x="98188" y="15569"/>
                  </a:cubicBezTo>
                  <a:cubicBezTo>
                    <a:pt x="98199" y="15536"/>
                    <a:pt x="98207" y="15503"/>
                    <a:pt x="98221" y="15472"/>
                  </a:cubicBezTo>
                  <a:cubicBezTo>
                    <a:pt x="98287" y="15321"/>
                    <a:pt x="98181" y="15190"/>
                    <a:pt x="98053" y="15190"/>
                  </a:cubicBezTo>
                  <a:cubicBezTo>
                    <a:pt x="98043" y="15190"/>
                    <a:pt x="98032" y="15191"/>
                    <a:pt x="98022" y="15193"/>
                  </a:cubicBezTo>
                  <a:cubicBezTo>
                    <a:pt x="97884" y="15181"/>
                    <a:pt x="97756" y="15172"/>
                    <a:pt x="97630" y="15162"/>
                  </a:cubicBezTo>
                  <a:cubicBezTo>
                    <a:pt x="96846" y="14738"/>
                    <a:pt x="96336" y="13853"/>
                    <a:pt x="95497" y="13487"/>
                  </a:cubicBezTo>
                  <a:cubicBezTo>
                    <a:pt x="95493" y="13484"/>
                    <a:pt x="95488" y="13483"/>
                    <a:pt x="95483" y="13483"/>
                  </a:cubicBezTo>
                  <a:cubicBezTo>
                    <a:pt x="95457" y="13483"/>
                    <a:pt x="95437" y="13516"/>
                    <a:pt x="95458" y="13539"/>
                  </a:cubicBezTo>
                  <a:cubicBezTo>
                    <a:pt x="95931" y="14038"/>
                    <a:pt x="96387" y="14647"/>
                    <a:pt x="96934" y="15109"/>
                  </a:cubicBezTo>
                  <a:cubicBezTo>
                    <a:pt x="96054" y="15045"/>
                    <a:pt x="95612" y="15027"/>
                    <a:pt x="95131" y="15027"/>
                  </a:cubicBezTo>
                  <a:cubicBezTo>
                    <a:pt x="94559" y="15027"/>
                    <a:pt x="93932" y="15052"/>
                    <a:pt x="92451" y="15052"/>
                  </a:cubicBezTo>
                  <a:cubicBezTo>
                    <a:pt x="91556" y="15052"/>
                    <a:pt x="90660" y="15053"/>
                    <a:pt x="89764" y="15055"/>
                  </a:cubicBezTo>
                  <a:cubicBezTo>
                    <a:pt x="90885" y="12798"/>
                    <a:pt x="91621" y="10326"/>
                    <a:pt x="91493" y="7977"/>
                  </a:cubicBezTo>
                  <a:cubicBezTo>
                    <a:pt x="91491" y="7940"/>
                    <a:pt x="91462" y="7919"/>
                    <a:pt x="91433" y="7919"/>
                  </a:cubicBezTo>
                  <a:cubicBezTo>
                    <a:pt x="91410" y="7919"/>
                    <a:pt x="91387" y="7932"/>
                    <a:pt x="91378" y="7960"/>
                  </a:cubicBezTo>
                  <a:cubicBezTo>
                    <a:pt x="90747" y="10154"/>
                    <a:pt x="90299" y="12353"/>
                    <a:pt x="89357" y="14448"/>
                  </a:cubicBezTo>
                  <a:cubicBezTo>
                    <a:pt x="89265" y="14653"/>
                    <a:pt x="89167" y="14855"/>
                    <a:pt x="89069" y="15055"/>
                  </a:cubicBezTo>
                  <a:cubicBezTo>
                    <a:pt x="87021" y="15058"/>
                    <a:pt x="84974" y="15062"/>
                    <a:pt x="82927" y="15063"/>
                  </a:cubicBezTo>
                  <a:cubicBezTo>
                    <a:pt x="82039" y="15065"/>
                    <a:pt x="81152" y="15067"/>
                    <a:pt x="80266" y="15067"/>
                  </a:cubicBezTo>
                  <a:cubicBezTo>
                    <a:pt x="80263" y="15009"/>
                    <a:pt x="80263" y="14953"/>
                    <a:pt x="80260" y="14896"/>
                  </a:cubicBezTo>
                  <a:cubicBezTo>
                    <a:pt x="80260" y="14853"/>
                    <a:pt x="80228" y="14832"/>
                    <a:pt x="80196" y="14832"/>
                  </a:cubicBezTo>
                  <a:cubicBezTo>
                    <a:pt x="80164" y="14832"/>
                    <a:pt x="80132" y="14853"/>
                    <a:pt x="80132" y="14896"/>
                  </a:cubicBezTo>
                  <a:cubicBezTo>
                    <a:pt x="80130" y="14953"/>
                    <a:pt x="80130" y="15009"/>
                    <a:pt x="80127" y="15067"/>
                  </a:cubicBezTo>
                  <a:cubicBezTo>
                    <a:pt x="74710" y="15073"/>
                    <a:pt x="69295" y="15080"/>
                    <a:pt x="63878" y="15083"/>
                  </a:cubicBezTo>
                  <a:cubicBezTo>
                    <a:pt x="61845" y="15084"/>
                    <a:pt x="59812" y="15084"/>
                    <a:pt x="57778" y="15084"/>
                  </a:cubicBezTo>
                  <a:cubicBezTo>
                    <a:pt x="55745" y="15084"/>
                    <a:pt x="53712" y="15084"/>
                    <a:pt x="51678" y="15083"/>
                  </a:cubicBezTo>
                  <a:cubicBezTo>
                    <a:pt x="48467" y="11638"/>
                    <a:pt x="45220" y="7800"/>
                    <a:pt x="41324" y="5101"/>
                  </a:cubicBezTo>
                  <a:cubicBezTo>
                    <a:pt x="41314" y="5029"/>
                    <a:pt x="41308" y="4953"/>
                    <a:pt x="41295" y="4881"/>
                  </a:cubicBezTo>
                  <a:cubicBezTo>
                    <a:pt x="41291" y="4855"/>
                    <a:pt x="41266" y="4842"/>
                    <a:pt x="41242" y="4842"/>
                  </a:cubicBezTo>
                  <a:cubicBezTo>
                    <a:pt x="41218" y="4842"/>
                    <a:pt x="41194" y="4855"/>
                    <a:pt x="41190" y="4881"/>
                  </a:cubicBezTo>
                  <a:cubicBezTo>
                    <a:pt x="41183" y="4921"/>
                    <a:pt x="41180" y="4960"/>
                    <a:pt x="41173" y="4999"/>
                  </a:cubicBezTo>
                  <a:cubicBezTo>
                    <a:pt x="38850" y="3413"/>
                    <a:pt x="36293" y="2237"/>
                    <a:pt x="33376" y="1794"/>
                  </a:cubicBezTo>
                  <a:cubicBezTo>
                    <a:pt x="32520" y="1664"/>
                    <a:pt x="31654" y="1598"/>
                    <a:pt x="30790" y="1598"/>
                  </a:cubicBezTo>
                  <a:cubicBezTo>
                    <a:pt x="27472" y="1598"/>
                    <a:pt x="24174" y="2564"/>
                    <a:pt x="21478" y="4547"/>
                  </a:cubicBezTo>
                  <a:cubicBezTo>
                    <a:pt x="19552" y="5961"/>
                    <a:pt x="18086" y="7827"/>
                    <a:pt x="16798" y="9834"/>
                  </a:cubicBezTo>
                  <a:cubicBezTo>
                    <a:pt x="16792" y="9819"/>
                    <a:pt x="16777" y="9811"/>
                    <a:pt x="16762" y="9811"/>
                  </a:cubicBezTo>
                  <a:cubicBezTo>
                    <a:pt x="16746" y="9811"/>
                    <a:pt x="16730" y="9820"/>
                    <a:pt x="16726" y="9839"/>
                  </a:cubicBezTo>
                  <a:cubicBezTo>
                    <a:pt x="16715" y="9889"/>
                    <a:pt x="16708" y="9940"/>
                    <a:pt x="16698" y="9991"/>
                  </a:cubicBezTo>
                  <a:cubicBezTo>
                    <a:pt x="15850" y="11325"/>
                    <a:pt x="15077" y="12716"/>
                    <a:pt x="14303" y="14077"/>
                  </a:cubicBezTo>
                  <a:cubicBezTo>
                    <a:pt x="14305" y="10767"/>
                    <a:pt x="14272" y="7458"/>
                    <a:pt x="14152" y="4155"/>
                  </a:cubicBezTo>
                  <a:cubicBezTo>
                    <a:pt x="14174" y="2991"/>
                    <a:pt x="14162" y="1828"/>
                    <a:pt x="14118" y="667"/>
                  </a:cubicBezTo>
                  <a:lnTo>
                    <a:pt x="14118" y="667"/>
                  </a:lnTo>
                  <a:cubicBezTo>
                    <a:pt x="14651" y="1238"/>
                    <a:pt x="15143" y="1850"/>
                    <a:pt x="15642" y="2448"/>
                  </a:cubicBezTo>
                  <a:cubicBezTo>
                    <a:pt x="15649" y="2458"/>
                    <a:pt x="15658" y="2462"/>
                    <a:pt x="15667" y="2462"/>
                  </a:cubicBezTo>
                  <a:cubicBezTo>
                    <a:pt x="15694" y="2462"/>
                    <a:pt x="15720" y="2429"/>
                    <a:pt x="15704" y="2399"/>
                  </a:cubicBezTo>
                  <a:cubicBezTo>
                    <a:pt x="15228" y="1533"/>
                    <a:pt x="14808" y="700"/>
                    <a:pt x="14037" y="52"/>
                  </a:cubicBezTo>
                  <a:cubicBezTo>
                    <a:pt x="13998" y="19"/>
                    <a:pt x="13947" y="0"/>
                    <a:pt x="138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1841200" y="851225"/>
              <a:ext cx="473575" cy="142200"/>
            </a:xfrm>
            <a:custGeom>
              <a:avLst/>
              <a:gdLst/>
              <a:ahLst/>
              <a:cxnLst/>
              <a:rect l="l" t="t" r="r" b="b"/>
              <a:pathLst>
                <a:path w="18943" h="5688" extrusionOk="0">
                  <a:moveTo>
                    <a:pt x="6697" y="3575"/>
                  </a:moveTo>
                  <a:lnTo>
                    <a:pt x="6697" y="3575"/>
                  </a:lnTo>
                  <a:cubicBezTo>
                    <a:pt x="6802" y="4227"/>
                    <a:pt x="6432" y="4910"/>
                    <a:pt x="5757" y="5084"/>
                  </a:cubicBezTo>
                  <a:lnTo>
                    <a:pt x="5757" y="5082"/>
                  </a:lnTo>
                  <a:cubicBezTo>
                    <a:pt x="5862" y="4536"/>
                    <a:pt x="6264" y="4022"/>
                    <a:pt x="6697" y="3575"/>
                  </a:cubicBezTo>
                  <a:close/>
                  <a:moveTo>
                    <a:pt x="5507" y="0"/>
                  </a:moveTo>
                  <a:cubicBezTo>
                    <a:pt x="5474" y="0"/>
                    <a:pt x="5440" y="9"/>
                    <a:pt x="5406" y="30"/>
                  </a:cubicBezTo>
                  <a:cubicBezTo>
                    <a:pt x="5154" y="182"/>
                    <a:pt x="4972" y="361"/>
                    <a:pt x="4872" y="558"/>
                  </a:cubicBezTo>
                  <a:cubicBezTo>
                    <a:pt x="3221" y="2185"/>
                    <a:pt x="1313" y="3681"/>
                    <a:pt x="29" y="5602"/>
                  </a:cubicBezTo>
                  <a:cubicBezTo>
                    <a:pt x="0" y="5644"/>
                    <a:pt x="40" y="5687"/>
                    <a:pt x="82" y="5687"/>
                  </a:cubicBezTo>
                  <a:cubicBezTo>
                    <a:pt x="96" y="5687"/>
                    <a:pt x="109" y="5683"/>
                    <a:pt x="121" y="5673"/>
                  </a:cubicBezTo>
                  <a:cubicBezTo>
                    <a:pt x="1699" y="4196"/>
                    <a:pt x="3298" y="2713"/>
                    <a:pt x="4827" y="1176"/>
                  </a:cubicBezTo>
                  <a:cubicBezTo>
                    <a:pt x="4876" y="1329"/>
                    <a:pt x="4968" y="1485"/>
                    <a:pt x="5108" y="1644"/>
                  </a:cubicBezTo>
                  <a:cubicBezTo>
                    <a:pt x="5487" y="2077"/>
                    <a:pt x="5941" y="2430"/>
                    <a:pt x="6338" y="2846"/>
                  </a:cubicBezTo>
                  <a:cubicBezTo>
                    <a:pt x="6417" y="2930"/>
                    <a:pt x="6486" y="3025"/>
                    <a:pt x="6541" y="3125"/>
                  </a:cubicBezTo>
                  <a:cubicBezTo>
                    <a:pt x="5944" y="3729"/>
                    <a:pt x="5290" y="4501"/>
                    <a:pt x="5288" y="5346"/>
                  </a:cubicBezTo>
                  <a:cubicBezTo>
                    <a:pt x="5288" y="5456"/>
                    <a:pt x="5382" y="5566"/>
                    <a:pt x="5496" y="5566"/>
                  </a:cubicBezTo>
                  <a:cubicBezTo>
                    <a:pt x="5500" y="5566"/>
                    <a:pt x="5504" y="5566"/>
                    <a:pt x="5508" y="5566"/>
                  </a:cubicBezTo>
                  <a:cubicBezTo>
                    <a:pt x="6569" y="5497"/>
                    <a:pt x="7253" y="4733"/>
                    <a:pt x="7101" y="3642"/>
                  </a:cubicBezTo>
                  <a:cubicBezTo>
                    <a:pt x="7083" y="3512"/>
                    <a:pt x="7055" y="3384"/>
                    <a:pt x="7019" y="3258"/>
                  </a:cubicBezTo>
                  <a:cubicBezTo>
                    <a:pt x="7178" y="3107"/>
                    <a:pt x="7332" y="2966"/>
                    <a:pt x="7468" y="2836"/>
                  </a:cubicBezTo>
                  <a:cubicBezTo>
                    <a:pt x="8070" y="2269"/>
                    <a:pt x="8710" y="1742"/>
                    <a:pt x="9384" y="1262"/>
                  </a:cubicBezTo>
                  <a:lnTo>
                    <a:pt x="9384" y="1262"/>
                  </a:lnTo>
                  <a:cubicBezTo>
                    <a:pt x="9138" y="2643"/>
                    <a:pt x="9017" y="4040"/>
                    <a:pt x="9604" y="5361"/>
                  </a:cubicBezTo>
                  <a:cubicBezTo>
                    <a:pt x="9637" y="5435"/>
                    <a:pt x="9709" y="5467"/>
                    <a:pt x="9782" y="5467"/>
                  </a:cubicBezTo>
                  <a:cubicBezTo>
                    <a:pt x="9843" y="5467"/>
                    <a:pt x="9905" y="5445"/>
                    <a:pt x="9949" y="5405"/>
                  </a:cubicBezTo>
                  <a:cubicBezTo>
                    <a:pt x="10990" y="4444"/>
                    <a:pt x="11143" y="2759"/>
                    <a:pt x="12298" y="1939"/>
                  </a:cubicBezTo>
                  <a:cubicBezTo>
                    <a:pt x="12716" y="2661"/>
                    <a:pt x="12693" y="3529"/>
                    <a:pt x="12536" y="4336"/>
                  </a:cubicBezTo>
                  <a:cubicBezTo>
                    <a:pt x="12504" y="4500"/>
                    <a:pt x="12633" y="4607"/>
                    <a:pt x="12758" y="4607"/>
                  </a:cubicBezTo>
                  <a:cubicBezTo>
                    <a:pt x="12841" y="4607"/>
                    <a:pt x="12923" y="4560"/>
                    <a:pt x="12956" y="4452"/>
                  </a:cubicBezTo>
                  <a:cubicBezTo>
                    <a:pt x="13225" y="3571"/>
                    <a:pt x="13523" y="2572"/>
                    <a:pt x="14183" y="1895"/>
                  </a:cubicBezTo>
                  <a:lnTo>
                    <a:pt x="14183" y="1895"/>
                  </a:lnTo>
                  <a:cubicBezTo>
                    <a:pt x="14228" y="3043"/>
                    <a:pt x="14038" y="4795"/>
                    <a:pt x="15326" y="5176"/>
                  </a:cubicBezTo>
                  <a:cubicBezTo>
                    <a:pt x="15497" y="5226"/>
                    <a:pt x="15686" y="5250"/>
                    <a:pt x="15885" y="5250"/>
                  </a:cubicBezTo>
                  <a:cubicBezTo>
                    <a:pt x="17111" y="5250"/>
                    <a:pt x="18730" y="4352"/>
                    <a:pt x="18920" y="3204"/>
                  </a:cubicBezTo>
                  <a:cubicBezTo>
                    <a:pt x="18942" y="3069"/>
                    <a:pt x="18849" y="2981"/>
                    <a:pt x="18747" y="2981"/>
                  </a:cubicBezTo>
                  <a:cubicBezTo>
                    <a:pt x="18692" y="2981"/>
                    <a:pt x="18634" y="3007"/>
                    <a:pt x="18590" y="3064"/>
                  </a:cubicBezTo>
                  <a:cubicBezTo>
                    <a:pt x="18095" y="3723"/>
                    <a:pt x="16890" y="4703"/>
                    <a:pt x="15885" y="4703"/>
                  </a:cubicBezTo>
                  <a:cubicBezTo>
                    <a:pt x="15604" y="4703"/>
                    <a:pt x="15339" y="4627"/>
                    <a:pt x="15109" y="4446"/>
                  </a:cubicBezTo>
                  <a:cubicBezTo>
                    <a:pt x="14363" y="3857"/>
                    <a:pt x="14693" y="2221"/>
                    <a:pt x="14578" y="1381"/>
                  </a:cubicBezTo>
                  <a:cubicBezTo>
                    <a:pt x="14565" y="1285"/>
                    <a:pt x="14457" y="1218"/>
                    <a:pt x="14358" y="1218"/>
                  </a:cubicBezTo>
                  <a:cubicBezTo>
                    <a:pt x="14320" y="1218"/>
                    <a:pt x="14283" y="1228"/>
                    <a:pt x="14253" y="1250"/>
                  </a:cubicBezTo>
                  <a:cubicBezTo>
                    <a:pt x="13695" y="1673"/>
                    <a:pt x="13330" y="2254"/>
                    <a:pt x="13051" y="2884"/>
                  </a:cubicBezTo>
                  <a:cubicBezTo>
                    <a:pt x="13000" y="2398"/>
                    <a:pt x="12852" y="1931"/>
                    <a:pt x="12555" y="1521"/>
                  </a:cubicBezTo>
                  <a:cubicBezTo>
                    <a:pt x="12507" y="1454"/>
                    <a:pt x="12438" y="1411"/>
                    <a:pt x="12363" y="1411"/>
                  </a:cubicBezTo>
                  <a:cubicBezTo>
                    <a:pt x="12327" y="1411"/>
                    <a:pt x="12291" y="1421"/>
                    <a:pt x="12255" y="1442"/>
                  </a:cubicBezTo>
                  <a:cubicBezTo>
                    <a:pt x="10961" y="2188"/>
                    <a:pt x="10792" y="3783"/>
                    <a:pt x="9876" y="4848"/>
                  </a:cubicBezTo>
                  <a:cubicBezTo>
                    <a:pt x="9415" y="3552"/>
                    <a:pt x="9648" y="2156"/>
                    <a:pt x="9909" y="832"/>
                  </a:cubicBezTo>
                  <a:cubicBezTo>
                    <a:pt x="9936" y="696"/>
                    <a:pt x="9828" y="548"/>
                    <a:pt x="9697" y="548"/>
                  </a:cubicBezTo>
                  <a:cubicBezTo>
                    <a:pt x="9662" y="548"/>
                    <a:pt x="9624" y="559"/>
                    <a:pt x="9588" y="584"/>
                  </a:cubicBezTo>
                  <a:cubicBezTo>
                    <a:pt x="8607" y="1252"/>
                    <a:pt x="7685" y="2005"/>
                    <a:pt x="6835" y="2835"/>
                  </a:cubicBezTo>
                  <a:cubicBezTo>
                    <a:pt x="6725" y="2646"/>
                    <a:pt x="6579" y="2474"/>
                    <a:pt x="6386" y="2287"/>
                  </a:cubicBezTo>
                  <a:cubicBezTo>
                    <a:pt x="5997" y="1910"/>
                    <a:pt x="5050" y="1271"/>
                    <a:pt x="5278" y="720"/>
                  </a:cubicBezTo>
                  <a:cubicBezTo>
                    <a:pt x="5401" y="594"/>
                    <a:pt x="5528" y="471"/>
                    <a:pt x="5649" y="345"/>
                  </a:cubicBezTo>
                  <a:cubicBezTo>
                    <a:pt x="5780" y="210"/>
                    <a:pt x="5663" y="0"/>
                    <a:pt x="5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084650" y="779800"/>
              <a:ext cx="22000" cy="24350"/>
            </a:xfrm>
            <a:custGeom>
              <a:avLst/>
              <a:gdLst/>
              <a:ahLst/>
              <a:cxnLst/>
              <a:rect l="l" t="t" r="r" b="b"/>
              <a:pathLst>
                <a:path w="880" h="974" extrusionOk="0">
                  <a:moveTo>
                    <a:pt x="527" y="0"/>
                  </a:moveTo>
                  <a:cubicBezTo>
                    <a:pt x="495" y="0"/>
                    <a:pt x="462" y="10"/>
                    <a:pt x="432" y="31"/>
                  </a:cubicBezTo>
                  <a:cubicBezTo>
                    <a:pt x="245" y="162"/>
                    <a:pt x="147" y="362"/>
                    <a:pt x="50" y="564"/>
                  </a:cubicBezTo>
                  <a:cubicBezTo>
                    <a:pt x="9" y="647"/>
                    <a:pt x="1" y="774"/>
                    <a:pt x="86" y="839"/>
                  </a:cubicBezTo>
                  <a:cubicBezTo>
                    <a:pt x="150" y="890"/>
                    <a:pt x="209" y="943"/>
                    <a:pt x="289" y="966"/>
                  </a:cubicBezTo>
                  <a:cubicBezTo>
                    <a:pt x="307" y="971"/>
                    <a:pt x="325" y="973"/>
                    <a:pt x="343" y="973"/>
                  </a:cubicBezTo>
                  <a:cubicBezTo>
                    <a:pt x="395" y="973"/>
                    <a:pt x="445" y="953"/>
                    <a:pt x="483" y="915"/>
                  </a:cubicBezTo>
                  <a:cubicBezTo>
                    <a:pt x="606" y="784"/>
                    <a:pt x="637" y="593"/>
                    <a:pt x="831" y="533"/>
                  </a:cubicBezTo>
                  <a:cubicBezTo>
                    <a:pt x="880" y="516"/>
                    <a:pt x="870" y="444"/>
                    <a:pt x="818" y="442"/>
                  </a:cubicBezTo>
                  <a:cubicBezTo>
                    <a:pt x="808" y="442"/>
                    <a:pt x="798" y="441"/>
                    <a:pt x="788" y="441"/>
                  </a:cubicBezTo>
                  <a:cubicBezTo>
                    <a:pt x="740" y="441"/>
                    <a:pt x="692" y="451"/>
                    <a:pt x="647" y="470"/>
                  </a:cubicBezTo>
                  <a:cubicBezTo>
                    <a:pt x="663" y="444"/>
                    <a:pt x="675" y="416"/>
                    <a:pt x="685" y="388"/>
                  </a:cubicBezTo>
                  <a:cubicBezTo>
                    <a:pt x="701" y="365"/>
                    <a:pt x="721" y="347"/>
                    <a:pt x="744" y="332"/>
                  </a:cubicBezTo>
                  <a:cubicBezTo>
                    <a:pt x="776" y="313"/>
                    <a:pt x="762" y="262"/>
                    <a:pt x="724" y="262"/>
                  </a:cubicBezTo>
                  <a:cubicBezTo>
                    <a:pt x="724" y="262"/>
                    <a:pt x="723" y="262"/>
                    <a:pt x="722" y="262"/>
                  </a:cubicBezTo>
                  <a:cubicBezTo>
                    <a:pt x="722" y="260"/>
                    <a:pt x="724" y="257"/>
                    <a:pt x="724" y="255"/>
                  </a:cubicBezTo>
                  <a:cubicBezTo>
                    <a:pt x="765" y="130"/>
                    <a:pt x="649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2347700" y="816325"/>
              <a:ext cx="252575" cy="164350"/>
            </a:xfrm>
            <a:custGeom>
              <a:avLst/>
              <a:gdLst/>
              <a:ahLst/>
              <a:cxnLst/>
              <a:rect l="l" t="t" r="r" b="b"/>
              <a:pathLst>
                <a:path w="10103" h="6574" extrusionOk="0">
                  <a:moveTo>
                    <a:pt x="1363" y="2046"/>
                  </a:moveTo>
                  <a:cubicBezTo>
                    <a:pt x="1405" y="2046"/>
                    <a:pt x="1450" y="2051"/>
                    <a:pt x="1496" y="2064"/>
                  </a:cubicBezTo>
                  <a:cubicBezTo>
                    <a:pt x="2036" y="2205"/>
                    <a:pt x="2536" y="2579"/>
                    <a:pt x="2994" y="2894"/>
                  </a:cubicBezTo>
                  <a:cubicBezTo>
                    <a:pt x="2625" y="3205"/>
                    <a:pt x="2262" y="3524"/>
                    <a:pt x="1846" y="3778"/>
                  </a:cubicBezTo>
                  <a:cubicBezTo>
                    <a:pt x="1688" y="3874"/>
                    <a:pt x="1548" y="3916"/>
                    <a:pt x="1426" y="3916"/>
                  </a:cubicBezTo>
                  <a:cubicBezTo>
                    <a:pt x="612" y="3916"/>
                    <a:pt x="612" y="2046"/>
                    <a:pt x="1363" y="2046"/>
                  </a:cubicBezTo>
                  <a:close/>
                  <a:moveTo>
                    <a:pt x="6769" y="1"/>
                  </a:moveTo>
                  <a:cubicBezTo>
                    <a:pt x="6752" y="1"/>
                    <a:pt x="6735" y="8"/>
                    <a:pt x="6721" y="25"/>
                  </a:cubicBezTo>
                  <a:cubicBezTo>
                    <a:pt x="5932" y="970"/>
                    <a:pt x="4892" y="1603"/>
                    <a:pt x="3857" y="2243"/>
                  </a:cubicBezTo>
                  <a:cubicBezTo>
                    <a:pt x="3698" y="2343"/>
                    <a:pt x="3544" y="2453"/>
                    <a:pt x="3394" y="2571"/>
                  </a:cubicBezTo>
                  <a:cubicBezTo>
                    <a:pt x="3178" y="2433"/>
                    <a:pt x="2960" y="2297"/>
                    <a:pt x="2737" y="2167"/>
                  </a:cubicBezTo>
                  <a:cubicBezTo>
                    <a:pt x="2319" y="1923"/>
                    <a:pt x="1776" y="1581"/>
                    <a:pt x="1263" y="1581"/>
                  </a:cubicBezTo>
                  <a:cubicBezTo>
                    <a:pt x="1222" y="1581"/>
                    <a:pt x="1181" y="1583"/>
                    <a:pt x="1140" y="1588"/>
                  </a:cubicBezTo>
                  <a:cubicBezTo>
                    <a:pt x="1" y="1714"/>
                    <a:pt x="152" y="4387"/>
                    <a:pt x="1339" y="4387"/>
                  </a:cubicBezTo>
                  <a:cubicBezTo>
                    <a:pt x="1371" y="4387"/>
                    <a:pt x="1403" y="4385"/>
                    <a:pt x="1436" y="4382"/>
                  </a:cubicBezTo>
                  <a:cubicBezTo>
                    <a:pt x="2133" y="4300"/>
                    <a:pt x="2799" y="3675"/>
                    <a:pt x="3357" y="3148"/>
                  </a:cubicBezTo>
                  <a:cubicBezTo>
                    <a:pt x="4593" y="4004"/>
                    <a:pt x="5789" y="4920"/>
                    <a:pt x="7089" y="5684"/>
                  </a:cubicBezTo>
                  <a:cubicBezTo>
                    <a:pt x="7623" y="5998"/>
                    <a:pt x="8552" y="6574"/>
                    <a:pt x="9321" y="6574"/>
                  </a:cubicBezTo>
                  <a:cubicBezTo>
                    <a:pt x="9596" y="6574"/>
                    <a:pt x="9850" y="6500"/>
                    <a:pt x="10059" y="6316"/>
                  </a:cubicBezTo>
                  <a:cubicBezTo>
                    <a:pt x="10102" y="6278"/>
                    <a:pt x="10076" y="6214"/>
                    <a:pt x="10030" y="6198"/>
                  </a:cubicBezTo>
                  <a:cubicBezTo>
                    <a:pt x="9305" y="5943"/>
                    <a:pt x="8588" y="5787"/>
                    <a:pt x="7891" y="5445"/>
                  </a:cubicBezTo>
                  <a:cubicBezTo>
                    <a:pt x="6920" y="4964"/>
                    <a:pt x="6021" y="4337"/>
                    <a:pt x="5127" y="3729"/>
                  </a:cubicBezTo>
                  <a:cubicBezTo>
                    <a:pt x="4666" y="3414"/>
                    <a:pt x="4206" y="3099"/>
                    <a:pt x="3739" y="2792"/>
                  </a:cubicBezTo>
                  <a:cubicBezTo>
                    <a:pt x="3747" y="2786"/>
                    <a:pt x="3755" y="2779"/>
                    <a:pt x="3762" y="2772"/>
                  </a:cubicBezTo>
                  <a:cubicBezTo>
                    <a:pt x="4820" y="1844"/>
                    <a:pt x="6103" y="1403"/>
                    <a:pt x="6836" y="112"/>
                  </a:cubicBezTo>
                  <a:cubicBezTo>
                    <a:pt x="6865" y="60"/>
                    <a:pt x="6817" y="1"/>
                    <a:pt x="6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908975" y="941350"/>
              <a:ext cx="16700" cy="152250"/>
            </a:xfrm>
            <a:custGeom>
              <a:avLst/>
              <a:gdLst/>
              <a:ahLst/>
              <a:cxnLst/>
              <a:rect l="l" t="t" r="r" b="b"/>
              <a:pathLst>
                <a:path w="668" h="6090" extrusionOk="0">
                  <a:moveTo>
                    <a:pt x="319" y="1"/>
                  </a:moveTo>
                  <a:cubicBezTo>
                    <a:pt x="309" y="1"/>
                    <a:pt x="299" y="7"/>
                    <a:pt x="299" y="20"/>
                  </a:cubicBezTo>
                  <a:cubicBezTo>
                    <a:pt x="0" y="870"/>
                    <a:pt x="154" y="1927"/>
                    <a:pt x="153" y="2816"/>
                  </a:cubicBezTo>
                  <a:cubicBezTo>
                    <a:pt x="151" y="3895"/>
                    <a:pt x="174" y="4951"/>
                    <a:pt x="254" y="6026"/>
                  </a:cubicBezTo>
                  <a:cubicBezTo>
                    <a:pt x="254" y="6069"/>
                    <a:pt x="286" y="6090"/>
                    <a:pt x="318" y="6090"/>
                  </a:cubicBezTo>
                  <a:cubicBezTo>
                    <a:pt x="350" y="6090"/>
                    <a:pt x="382" y="6069"/>
                    <a:pt x="382" y="6026"/>
                  </a:cubicBezTo>
                  <a:cubicBezTo>
                    <a:pt x="454" y="5056"/>
                    <a:pt x="486" y="4108"/>
                    <a:pt x="484" y="3134"/>
                  </a:cubicBezTo>
                  <a:cubicBezTo>
                    <a:pt x="482" y="2153"/>
                    <a:pt x="668" y="955"/>
                    <a:pt x="340" y="20"/>
                  </a:cubicBezTo>
                  <a:cubicBezTo>
                    <a:pt x="340" y="7"/>
                    <a:pt x="329" y="1"/>
                    <a:pt x="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640350" y="927500"/>
              <a:ext cx="90225" cy="92625"/>
            </a:xfrm>
            <a:custGeom>
              <a:avLst/>
              <a:gdLst/>
              <a:ahLst/>
              <a:cxnLst/>
              <a:rect l="l" t="t" r="r" b="b"/>
              <a:pathLst>
                <a:path w="3609" h="3705" extrusionOk="0">
                  <a:moveTo>
                    <a:pt x="1906" y="609"/>
                  </a:moveTo>
                  <a:cubicBezTo>
                    <a:pt x="2377" y="609"/>
                    <a:pt x="2729" y="1142"/>
                    <a:pt x="2832" y="1605"/>
                  </a:cubicBezTo>
                  <a:cubicBezTo>
                    <a:pt x="2963" y="2198"/>
                    <a:pt x="2741" y="2928"/>
                    <a:pt x="2108" y="3099"/>
                  </a:cubicBezTo>
                  <a:cubicBezTo>
                    <a:pt x="2058" y="3112"/>
                    <a:pt x="2009" y="3119"/>
                    <a:pt x="1962" y="3119"/>
                  </a:cubicBezTo>
                  <a:cubicBezTo>
                    <a:pt x="1621" y="3119"/>
                    <a:pt x="1346" y="2792"/>
                    <a:pt x="1152" y="2405"/>
                  </a:cubicBezTo>
                  <a:cubicBezTo>
                    <a:pt x="1157" y="2394"/>
                    <a:pt x="1158" y="2382"/>
                    <a:pt x="1160" y="2371"/>
                  </a:cubicBezTo>
                  <a:cubicBezTo>
                    <a:pt x="1191" y="1764"/>
                    <a:pt x="809" y="1222"/>
                    <a:pt x="1452" y="770"/>
                  </a:cubicBezTo>
                  <a:cubicBezTo>
                    <a:pt x="1612" y="657"/>
                    <a:pt x="1764" y="609"/>
                    <a:pt x="1906" y="609"/>
                  </a:cubicBezTo>
                  <a:close/>
                  <a:moveTo>
                    <a:pt x="1904" y="0"/>
                  </a:moveTo>
                  <a:cubicBezTo>
                    <a:pt x="1684" y="0"/>
                    <a:pt x="1455" y="46"/>
                    <a:pt x="1227" y="145"/>
                  </a:cubicBezTo>
                  <a:cubicBezTo>
                    <a:pt x="561" y="432"/>
                    <a:pt x="0" y="2011"/>
                    <a:pt x="729" y="2399"/>
                  </a:cubicBezTo>
                  <a:cubicBezTo>
                    <a:pt x="888" y="3076"/>
                    <a:pt x="1355" y="3691"/>
                    <a:pt x="2067" y="3704"/>
                  </a:cubicBezTo>
                  <a:cubicBezTo>
                    <a:pt x="2077" y="3705"/>
                    <a:pt x="2087" y="3705"/>
                    <a:pt x="2096" y="3705"/>
                  </a:cubicBezTo>
                  <a:cubicBezTo>
                    <a:pt x="3254" y="3705"/>
                    <a:pt x="3608" y="2343"/>
                    <a:pt x="3473" y="1427"/>
                  </a:cubicBezTo>
                  <a:cubicBezTo>
                    <a:pt x="3345" y="567"/>
                    <a:pt x="2678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450" name="Google Shape;450;p2"/>
          <p:cNvSpPr/>
          <p:nvPr/>
        </p:nvSpPr>
        <p:spPr>
          <a:xfrm rot="-5400000">
            <a:off x="1135485" y="-1157285"/>
            <a:ext cx="5171850" cy="7442820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451" name="Google Shape;451;p2"/>
          <p:cNvSpPr txBox="1">
            <a:spLocks noGrp="1"/>
          </p:cNvSpPr>
          <p:nvPr>
            <p:ph type="ctrTitle"/>
          </p:nvPr>
        </p:nvSpPr>
        <p:spPr>
          <a:xfrm>
            <a:off x="715100" y="1630975"/>
            <a:ext cx="5081700" cy="2180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5200"/>
              <a:buNone/>
              <a:defRPr sz="27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452" name="Google Shape;452;p2"/>
          <p:cNvSpPr txBox="1">
            <a:spLocks noGrp="1"/>
          </p:cNvSpPr>
          <p:nvPr>
            <p:ph type="subTitle" idx="1"/>
          </p:nvPr>
        </p:nvSpPr>
        <p:spPr>
          <a:xfrm>
            <a:off x="792950" y="4187000"/>
            <a:ext cx="4359000" cy="2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89339871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 preserve="1">
  <p:cSld name="Section header">
    <p:spTree>
      <p:nvGrpSpPr>
        <p:cNvPr id="1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4" name="Google Shape;454;p3"/>
          <p:cNvGrpSpPr/>
          <p:nvPr/>
        </p:nvGrpSpPr>
        <p:grpSpPr>
          <a:xfrm>
            <a:off x="1659854" y="157571"/>
            <a:ext cx="7340511" cy="4789971"/>
            <a:chOff x="3282475" y="1530550"/>
            <a:chExt cx="4017575" cy="2621625"/>
          </a:xfrm>
        </p:grpSpPr>
        <p:sp>
          <p:nvSpPr>
            <p:cNvPr id="455" name="Google Shape;455;p3"/>
            <p:cNvSpPr/>
            <p:nvPr/>
          </p:nvSpPr>
          <p:spPr>
            <a:xfrm>
              <a:off x="3838900" y="1649750"/>
              <a:ext cx="38475" cy="1023650"/>
            </a:xfrm>
            <a:custGeom>
              <a:avLst/>
              <a:gdLst/>
              <a:ahLst/>
              <a:cxnLst/>
              <a:rect l="l" t="t" r="r" b="b"/>
              <a:pathLst>
                <a:path w="1539" h="40946" extrusionOk="0">
                  <a:moveTo>
                    <a:pt x="163" y="1"/>
                  </a:moveTo>
                  <a:cubicBezTo>
                    <a:pt x="80" y="1"/>
                    <a:pt x="0" y="54"/>
                    <a:pt x="9" y="162"/>
                  </a:cubicBezTo>
                  <a:cubicBezTo>
                    <a:pt x="1038" y="13689"/>
                    <a:pt x="1205" y="27227"/>
                    <a:pt x="811" y="40783"/>
                  </a:cubicBezTo>
                  <a:cubicBezTo>
                    <a:pt x="808" y="40891"/>
                    <a:pt x="890" y="40946"/>
                    <a:pt x="974" y="40946"/>
                  </a:cubicBezTo>
                  <a:cubicBezTo>
                    <a:pt x="1058" y="40946"/>
                    <a:pt x="1144" y="40891"/>
                    <a:pt x="1147" y="40783"/>
                  </a:cubicBezTo>
                  <a:cubicBezTo>
                    <a:pt x="1539" y="27227"/>
                    <a:pt x="1374" y="13689"/>
                    <a:pt x="343" y="162"/>
                  </a:cubicBezTo>
                  <a:cubicBezTo>
                    <a:pt x="335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" name="Google Shape;456;p3"/>
            <p:cNvSpPr/>
            <p:nvPr/>
          </p:nvSpPr>
          <p:spPr>
            <a:xfrm>
              <a:off x="3338475" y="2162950"/>
              <a:ext cx="1018725" cy="19675"/>
            </a:xfrm>
            <a:custGeom>
              <a:avLst/>
              <a:gdLst/>
              <a:ahLst/>
              <a:cxnLst/>
              <a:rect l="l" t="t" r="r" b="b"/>
              <a:pathLst>
                <a:path w="40749" h="787" extrusionOk="0">
                  <a:moveTo>
                    <a:pt x="207" y="1"/>
                  </a:moveTo>
                  <a:cubicBezTo>
                    <a:pt x="0" y="1"/>
                    <a:pt x="3" y="326"/>
                    <a:pt x="215" y="335"/>
                  </a:cubicBezTo>
                  <a:cubicBezTo>
                    <a:pt x="7159" y="636"/>
                    <a:pt x="14105" y="787"/>
                    <a:pt x="21052" y="787"/>
                  </a:cubicBezTo>
                  <a:cubicBezTo>
                    <a:pt x="27544" y="787"/>
                    <a:pt x="34037" y="655"/>
                    <a:pt x="40532" y="393"/>
                  </a:cubicBezTo>
                  <a:cubicBezTo>
                    <a:pt x="40744" y="384"/>
                    <a:pt x="40748" y="57"/>
                    <a:pt x="40539" y="57"/>
                  </a:cubicBezTo>
                  <a:cubicBezTo>
                    <a:pt x="40537" y="57"/>
                    <a:pt x="40534" y="57"/>
                    <a:pt x="40532" y="57"/>
                  </a:cubicBezTo>
                  <a:cubicBezTo>
                    <a:pt x="34038" y="321"/>
                    <a:pt x="27543" y="452"/>
                    <a:pt x="21046" y="452"/>
                  </a:cubicBezTo>
                  <a:cubicBezTo>
                    <a:pt x="14104" y="452"/>
                    <a:pt x="7161" y="302"/>
                    <a:pt x="215" y="1"/>
                  </a:cubicBezTo>
                  <a:cubicBezTo>
                    <a:pt x="212" y="1"/>
                    <a:pt x="20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" name="Google Shape;457;p3"/>
            <p:cNvSpPr/>
            <p:nvPr/>
          </p:nvSpPr>
          <p:spPr>
            <a:xfrm>
              <a:off x="3809900" y="1555050"/>
              <a:ext cx="53625" cy="61025"/>
            </a:xfrm>
            <a:custGeom>
              <a:avLst/>
              <a:gdLst/>
              <a:ahLst/>
              <a:cxnLst/>
              <a:rect l="l" t="t" r="r" b="b"/>
              <a:pathLst>
                <a:path w="2145" h="2441" extrusionOk="0">
                  <a:moveTo>
                    <a:pt x="1675" y="0"/>
                  </a:moveTo>
                  <a:cubicBezTo>
                    <a:pt x="1625" y="0"/>
                    <a:pt x="1573" y="25"/>
                    <a:pt x="1535" y="81"/>
                  </a:cubicBezTo>
                  <a:lnTo>
                    <a:pt x="1192" y="577"/>
                  </a:lnTo>
                  <a:cubicBezTo>
                    <a:pt x="1126" y="672"/>
                    <a:pt x="1028" y="900"/>
                    <a:pt x="934" y="949"/>
                  </a:cubicBezTo>
                  <a:cubicBezTo>
                    <a:pt x="867" y="983"/>
                    <a:pt x="809" y="998"/>
                    <a:pt x="759" y="998"/>
                  </a:cubicBezTo>
                  <a:cubicBezTo>
                    <a:pt x="435" y="998"/>
                    <a:pt x="431" y="369"/>
                    <a:pt x="346" y="170"/>
                  </a:cubicBezTo>
                  <a:cubicBezTo>
                    <a:pt x="320" y="107"/>
                    <a:pt x="273" y="81"/>
                    <a:pt x="224" y="81"/>
                  </a:cubicBezTo>
                  <a:cubicBezTo>
                    <a:pt x="118" y="81"/>
                    <a:pt x="0" y="204"/>
                    <a:pt x="57" y="338"/>
                  </a:cubicBezTo>
                  <a:lnTo>
                    <a:pt x="57" y="339"/>
                  </a:lnTo>
                  <a:cubicBezTo>
                    <a:pt x="210" y="698"/>
                    <a:pt x="166" y="1442"/>
                    <a:pt x="731" y="1442"/>
                  </a:cubicBezTo>
                  <a:cubicBezTo>
                    <a:pt x="744" y="1442"/>
                    <a:pt x="758" y="1441"/>
                    <a:pt x="772" y="1440"/>
                  </a:cubicBezTo>
                  <a:cubicBezTo>
                    <a:pt x="961" y="1430"/>
                    <a:pt x="1077" y="1308"/>
                    <a:pt x="1187" y="1166"/>
                  </a:cubicBezTo>
                  <a:cubicBezTo>
                    <a:pt x="1324" y="992"/>
                    <a:pt x="1449" y="807"/>
                    <a:pt x="1573" y="621"/>
                  </a:cubicBezTo>
                  <a:lnTo>
                    <a:pt x="1573" y="621"/>
                  </a:lnTo>
                  <a:lnTo>
                    <a:pt x="1796" y="2282"/>
                  </a:lnTo>
                  <a:cubicBezTo>
                    <a:pt x="1810" y="2387"/>
                    <a:pt x="1902" y="2440"/>
                    <a:pt x="1985" y="2440"/>
                  </a:cubicBezTo>
                  <a:cubicBezTo>
                    <a:pt x="2069" y="2440"/>
                    <a:pt x="2145" y="2388"/>
                    <a:pt x="2131" y="2282"/>
                  </a:cubicBezTo>
                  <a:cubicBezTo>
                    <a:pt x="2037" y="1576"/>
                    <a:pt x="1941" y="870"/>
                    <a:pt x="1846" y="165"/>
                  </a:cubicBezTo>
                  <a:cubicBezTo>
                    <a:pt x="1833" y="64"/>
                    <a:pt x="1756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" name="Google Shape;458;p3"/>
            <p:cNvSpPr/>
            <p:nvPr/>
          </p:nvSpPr>
          <p:spPr>
            <a:xfrm>
              <a:off x="4388200" y="2140575"/>
              <a:ext cx="51625" cy="43100"/>
            </a:xfrm>
            <a:custGeom>
              <a:avLst/>
              <a:gdLst/>
              <a:ahLst/>
              <a:cxnLst/>
              <a:rect l="l" t="t" r="r" b="b"/>
              <a:pathLst>
                <a:path w="2065" h="1724" extrusionOk="0">
                  <a:moveTo>
                    <a:pt x="228" y="1"/>
                  </a:moveTo>
                  <a:cubicBezTo>
                    <a:pt x="91" y="1"/>
                    <a:pt x="1" y="218"/>
                    <a:pt x="147" y="319"/>
                  </a:cubicBezTo>
                  <a:cubicBezTo>
                    <a:pt x="716" y="713"/>
                    <a:pt x="1241" y="1167"/>
                    <a:pt x="1714" y="1672"/>
                  </a:cubicBezTo>
                  <a:cubicBezTo>
                    <a:pt x="1748" y="1709"/>
                    <a:pt x="1787" y="1724"/>
                    <a:pt x="1825" y="1724"/>
                  </a:cubicBezTo>
                  <a:cubicBezTo>
                    <a:pt x="1951" y="1724"/>
                    <a:pt x="2064" y="1557"/>
                    <a:pt x="1950" y="1436"/>
                  </a:cubicBezTo>
                  <a:cubicBezTo>
                    <a:pt x="1458" y="911"/>
                    <a:pt x="909" y="440"/>
                    <a:pt x="317" y="31"/>
                  </a:cubicBezTo>
                  <a:cubicBezTo>
                    <a:pt x="286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" name="Google Shape;459;p3"/>
            <p:cNvSpPr/>
            <p:nvPr/>
          </p:nvSpPr>
          <p:spPr>
            <a:xfrm>
              <a:off x="4383300" y="2134375"/>
              <a:ext cx="53150" cy="65075"/>
            </a:xfrm>
            <a:custGeom>
              <a:avLst/>
              <a:gdLst/>
              <a:ahLst/>
              <a:cxnLst/>
              <a:rect l="l" t="t" r="r" b="b"/>
              <a:pathLst>
                <a:path w="2126" h="2603" extrusionOk="0">
                  <a:moveTo>
                    <a:pt x="1894" y="1"/>
                  </a:moveTo>
                  <a:cubicBezTo>
                    <a:pt x="1857" y="1"/>
                    <a:pt x="1818" y="17"/>
                    <a:pt x="1785" y="56"/>
                  </a:cubicBezTo>
                  <a:cubicBezTo>
                    <a:pt x="1175" y="790"/>
                    <a:pt x="606" y="1559"/>
                    <a:pt x="83" y="2357"/>
                  </a:cubicBezTo>
                  <a:cubicBezTo>
                    <a:pt x="1" y="2483"/>
                    <a:pt x="117" y="2603"/>
                    <a:pt x="234" y="2603"/>
                  </a:cubicBezTo>
                  <a:cubicBezTo>
                    <a:pt x="285" y="2603"/>
                    <a:pt x="337" y="2580"/>
                    <a:pt x="372" y="2526"/>
                  </a:cubicBezTo>
                  <a:cubicBezTo>
                    <a:pt x="879" y="1751"/>
                    <a:pt x="1430" y="1005"/>
                    <a:pt x="2021" y="293"/>
                  </a:cubicBezTo>
                  <a:cubicBezTo>
                    <a:pt x="2126" y="168"/>
                    <a:pt x="2015" y="1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" name="Google Shape;460;p3"/>
            <p:cNvSpPr/>
            <p:nvPr/>
          </p:nvSpPr>
          <p:spPr>
            <a:xfrm>
              <a:off x="3961375" y="2150450"/>
              <a:ext cx="11200" cy="68025"/>
            </a:xfrm>
            <a:custGeom>
              <a:avLst/>
              <a:gdLst/>
              <a:ahLst/>
              <a:cxnLst/>
              <a:rect l="l" t="t" r="r" b="b"/>
              <a:pathLst>
                <a:path w="448" h="272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lnTo>
                    <a:pt x="108" y="2560"/>
                  </a:lnTo>
                  <a:cubicBezTo>
                    <a:pt x="113" y="2667"/>
                    <a:pt x="199" y="2721"/>
                    <a:pt x="283" y="2721"/>
                  </a:cubicBezTo>
                  <a:cubicBezTo>
                    <a:pt x="366" y="2721"/>
                    <a:pt x="447" y="2668"/>
                    <a:pt x="442" y="2560"/>
                  </a:cubicBezTo>
                  <a:lnTo>
                    <a:pt x="340" y="162"/>
                  </a:ln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" name="Google Shape;461;p3"/>
            <p:cNvSpPr/>
            <p:nvPr/>
          </p:nvSpPr>
          <p:spPr>
            <a:xfrm>
              <a:off x="3832625" y="2090125"/>
              <a:ext cx="53075" cy="9625"/>
            </a:xfrm>
            <a:custGeom>
              <a:avLst/>
              <a:gdLst/>
              <a:ahLst/>
              <a:cxnLst/>
              <a:rect l="l" t="t" r="r" b="b"/>
              <a:pathLst>
                <a:path w="2123" h="385" extrusionOk="0">
                  <a:moveTo>
                    <a:pt x="210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906" y="385"/>
                  </a:lnTo>
                  <a:cubicBezTo>
                    <a:pt x="1908" y="385"/>
                    <a:pt x="1909" y="385"/>
                    <a:pt x="1911" y="385"/>
                  </a:cubicBezTo>
                  <a:cubicBezTo>
                    <a:pt x="2122" y="385"/>
                    <a:pt x="2119" y="55"/>
                    <a:pt x="1906" y="49"/>
                  </a:cubicBezTo>
                  <a:lnTo>
                    <a:pt x="215" y="0"/>
                  </a:lnTo>
                  <a:cubicBezTo>
                    <a:pt x="213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" name="Google Shape;462;p3"/>
            <p:cNvSpPr/>
            <p:nvPr/>
          </p:nvSpPr>
          <p:spPr>
            <a:xfrm>
              <a:off x="4066700" y="2146475"/>
              <a:ext cx="10075" cy="60925"/>
            </a:xfrm>
            <a:custGeom>
              <a:avLst/>
              <a:gdLst/>
              <a:ahLst/>
              <a:cxnLst/>
              <a:rect l="l" t="t" r="r" b="b"/>
              <a:pathLst>
                <a:path w="403" h="2437" extrusionOk="0">
                  <a:moveTo>
                    <a:pt x="237" y="0"/>
                  </a:moveTo>
                  <a:cubicBezTo>
                    <a:pt x="154" y="0"/>
                    <a:pt x="68" y="54"/>
                    <a:pt x="64" y="163"/>
                  </a:cubicBezTo>
                  <a:cubicBezTo>
                    <a:pt x="45" y="866"/>
                    <a:pt x="23" y="1571"/>
                    <a:pt x="3" y="2275"/>
                  </a:cubicBezTo>
                  <a:cubicBezTo>
                    <a:pt x="0" y="2383"/>
                    <a:pt x="82" y="2437"/>
                    <a:pt x="166" y="2437"/>
                  </a:cubicBezTo>
                  <a:cubicBezTo>
                    <a:pt x="249" y="2437"/>
                    <a:pt x="334" y="2383"/>
                    <a:pt x="337" y="2275"/>
                  </a:cubicBezTo>
                  <a:cubicBezTo>
                    <a:pt x="359" y="1571"/>
                    <a:pt x="379" y="866"/>
                    <a:pt x="400" y="163"/>
                  </a:cubicBezTo>
                  <a:cubicBezTo>
                    <a:pt x="403" y="54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3" name="Google Shape;463;p3"/>
            <p:cNvSpPr/>
            <p:nvPr/>
          </p:nvSpPr>
          <p:spPr>
            <a:xfrm>
              <a:off x="4169300" y="2156575"/>
              <a:ext cx="11800" cy="46850"/>
            </a:xfrm>
            <a:custGeom>
              <a:avLst/>
              <a:gdLst/>
              <a:ahLst/>
              <a:cxnLst/>
              <a:rect l="l" t="t" r="r" b="b"/>
              <a:pathLst>
                <a:path w="472" h="1874" extrusionOk="0">
                  <a:moveTo>
                    <a:pt x="163" y="1"/>
                  </a:moveTo>
                  <a:cubicBezTo>
                    <a:pt x="80" y="1"/>
                    <a:pt x="0" y="54"/>
                    <a:pt x="9" y="161"/>
                  </a:cubicBezTo>
                  <a:lnTo>
                    <a:pt x="129" y="1713"/>
                  </a:lnTo>
                  <a:cubicBezTo>
                    <a:pt x="137" y="1820"/>
                    <a:pt x="225" y="1873"/>
                    <a:pt x="309" y="1873"/>
                  </a:cubicBezTo>
                  <a:cubicBezTo>
                    <a:pt x="392" y="1873"/>
                    <a:pt x="472" y="1820"/>
                    <a:pt x="463" y="1713"/>
                  </a:cubicBezTo>
                  <a:lnTo>
                    <a:pt x="343" y="161"/>
                  </a:lnTo>
                  <a:cubicBezTo>
                    <a:pt x="335" y="54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4" name="Google Shape;464;p3"/>
            <p:cNvSpPr/>
            <p:nvPr/>
          </p:nvSpPr>
          <p:spPr>
            <a:xfrm>
              <a:off x="4261250" y="2148775"/>
              <a:ext cx="15450" cy="57350"/>
            </a:xfrm>
            <a:custGeom>
              <a:avLst/>
              <a:gdLst/>
              <a:ahLst/>
              <a:cxnLst/>
              <a:rect l="l" t="t" r="r" b="b"/>
              <a:pathLst>
                <a:path w="618" h="2294" extrusionOk="0">
                  <a:moveTo>
                    <a:pt x="160" y="0"/>
                  </a:moveTo>
                  <a:cubicBezTo>
                    <a:pt x="77" y="0"/>
                    <a:pt x="1" y="53"/>
                    <a:pt x="15" y="159"/>
                  </a:cubicBezTo>
                  <a:cubicBezTo>
                    <a:pt x="100" y="818"/>
                    <a:pt x="184" y="1475"/>
                    <a:pt x="269" y="2134"/>
                  </a:cubicBezTo>
                  <a:cubicBezTo>
                    <a:pt x="283" y="2240"/>
                    <a:pt x="375" y="2293"/>
                    <a:pt x="458" y="2293"/>
                  </a:cubicBezTo>
                  <a:cubicBezTo>
                    <a:pt x="542" y="2293"/>
                    <a:pt x="618" y="2241"/>
                    <a:pt x="603" y="2134"/>
                  </a:cubicBezTo>
                  <a:cubicBezTo>
                    <a:pt x="520" y="1475"/>
                    <a:pt x="434" y="818"/>
                    <a:pt x="349" y="159"/>
                  </a:cubicBezTo>
                  <a:cubicBezTo>
                    <a:pt x="335" y="53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" name="Google Shape;465;p3"/>
            <p:cNvSpPr/>
            <p:nvPr/>
          </p:nvSpPr>
          <p:spPr>
            <a:xfrm>
              <a:off x="3832450" y="1975725"/>
              <a:ext cx="74200" cy="14725"/>
            </a:xfrm>
            <a:custGeom>
              <a:avLst/>
              <a:gdLst/>
              <a:ahLst/>
              <a:cxnLst/>
              <a:rect l="l" t="t" r="r" b="b"/>
              <a:pathLst>
                <a:path w="2968" h="589" extrusionOk="0">
                  <a:moveTo>
                    <a:pt x="2772" y="1"/>
                  </a:moveTo>
                  <a:cubicBezTo>
                    <a:pt x="2766" y="1"/>
                    <a:pt x="2760" y="1"/>
                    <a:pt x="2753" y="2"/>
                  </a:cubicBezTo>
                  <a:lnTo>
                    <a:pt x="213" y="253"/>
                  </a:lnTo>
                  <a:cubicBezTo>
                    <a:pt x="8" y="274"/>
                    <a:pt x="0" y="588"/>
                    <a:pt x="194" y="588"/>
                  </a:cubicBezTo>
                  <a:cubicBezTo>
                    <a:pt x="200" y="588"/>
                    <a:pt x="207" y="588"/>
                    <a:pt x="213" y="587"/>
                  </a:cubicBezTo>
                  <a:lnTo>
                    <a:pt x="2753" y="336"/>
                  </a:lnTo>
                  <a:cubicBezTo>
                    <a:pt x="2959" y="315"/>
                    <a:pt x="2968" y="1"/>
                    <a:pt x="27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" name="Google Shape;466;p3"/>
            <p:cNvSpPr/>
            <p:nvPr/>
          </p:nvSpPr>
          <p:spPr>
            <a:xfrm>
              <a:off x="3813575" y="1858375"/>
              <a:ext cx="78825" cy="20175"/>
            </a:xfrm>
            <a:custGeom>
              <a:avLst/>
              <a:gdLst/>
              <a:ahLst/>
              <a:cxnLst/>
              <a:rect l="l" t="t" r="r" b="b"/>
              <a:pathLst>
                <a:path w="3153" h="807" extrusionOk="0">
                  <a:moveTo>
                    <a:pt x="2961" y="1"/>
                  </a:moveTo>
                  <a:cubicBezTo>
                    <a:pt x="2953" y="1"/>
                    <a:pt x="2946" y="1"/>
                    <a:pt x="2938" y="2"/>
                  </a:cubicBezTo>
                  <a:cubicBezTo>
                    <a:pt x="2016" y="110"/>
                    <a:pt x="1099" y="269"/>
                    <a:pt x="195" y="478"/>
                  </a:cubicBezTo>
                  <a:cubicBezTo>
                    <a:pt x="0" y="523"/>
                    <a:pt x="63" y="806"/>
                    <a:pt x="241" y="806"/>
                  </a:cubicBezTo>
                  <a:cubicBezTo>
                    <a:pt x="255" y="806"/>
                    <a:pt x="269" y="805"/>
                    <a:pt x="283" y="801"/>
                  </a:cubicBezTo>
                  <a:cubicBezTo>
                    <a:pt x="1159" y="597"/>
                    <a:pt x="2045" y="443"/>
                    <a:pt x="2938" y="336"/>
                  </a:cubicBezTo>
                  <a:cubicBezTo>
                    <a:pt x="3142" y="313"/>
                    <a:pt x="3152" y="1"/>
                    <a:pt x="2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" name="Google Shape;467;p3"/>
            <p:cNvSpPr/>
            <p:nvPr/>
          </p:nvSpPr>
          <p:spPr>
            <a:xfrm>
              <a:off x="3817900" y="1748725"/>
              <a:ext cx="56625" cy="11375"/>
            </a:xfrm>
            <a:custGeom>
              <a:avLst/>
              <a:gdLst/>
              <a:ahLst/>
              <a:cxnLst/>
              <a:rect l="l" t="t" r="r" b="b"/>
              <a:pathLst>
                <a:path w="2265" h="455" extrusionOk="0">
                  <a:moveTo>
                    <a:pt x="2062" y="1"/>
                  </a:moveTo>
                  <a:cubicBezTo>
                    <a:pt x="2058" y="1"/>
                    <a:pt x="2053" y="1"/>
                    <a:pt x="2049" y="1"/>
                  </a:cubicBezTo>
                  <a:lnTo>
                    <a:pt x="216" y="120"/>
                  </a:lnTo>
                  <a:cubicBezTo>
                    <a:pt x="6" y="133"/>
                    <a:pt x="1" y="454"/>
                    <a:pt x="203" y="454"/>
                  </a:cubicBezTo>
                  <a:cubicBezTo>
                    <a:pt x="207" y="454"/>
                    <a:pt x="211" y="454"/>
                    <a:pt x="216" y="454"/>
                  </a:cubicBezTo>
                  <a:lnTo>
                    <a:pt x="2049" y="337"/>
                  </a:lnTo>
                  <a:cubicBezTo>
                    <a:pt x="2258" y="323"/>
                    <a:pt x="2264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" name="Google Shape;468;p3"/>
            <p:cNvSpPr/>
            <p:nvPr/>
          </p:nvSpPr>
          <p:spPr>
            <a:xfrm>
              <a:off x="3848675" y="1736475"/>
              <a:ext cx="416675" cy="447200"/>
            </a:xfrm>
            <a:custGeom>
              <a:avLst/>
              <a:gdLst/>
              <a:ahLst/>
              <a:cxnLst/>
              <a:rect l="l" t="t" r="r" b="b"/>
              <a:pathLst>
                <a:path w="16667" h="17888" extrusionOk="0">
                  <a:moveTo>
                    <a:pt x="8587" y="0"/>
                  </a:moveTo>
                  <a:cubicBezTo>
                    <a:pt x="6580" y="0"/>
                    <a:pt x="5456" y="6540"/>
                    <a:pt x="5169" y="7589"/>
                  </a:cubicBezTo>
                  <a:cubicBezTo>
                    <a:pt x="4235" y="10996"/>
                    <a:pt x="3610" y="15734"/>
                    <a:pt x="164" y="17577"/>
                  </a:cubicBezTo>
                  <a:cubicBezTo>
                    <a:pt x="1" y="17664"/>
                    <a:pt x="101" y="17888"/>
                    <a:pt x="253" y="17888"/>
                  </a:cubicBezTo>
                  <a:cubicBezTo>
                    <a:pt x="278" y="17888"/>
                    <a:pt x="305" y="17881"/>
                    <a:pt x="333" y="17867"/>
                  </a:cubicBezTo>
                  <a:cubicBezTo>
                    <a:pt x="2601" y="16653"/>
                    <a:pt x="3620" y="14235"/>
                    <a:pt x="4327" y="11884"/>
                  </a:cubicBezTo>
                  <a:cubicBezTo>
                    <a:pt x="4830" y="10214"/>
                    <a:pt x="5260" y="8521"/>
                    <a:pt x="5721" y="6840"/>
                  </a:cubicBezTo>
                  <a:cubicBezTo>
                    <a:pt x="6185" y="5145"/>
                    <a:pt x="6505" y="3289"/>
                    <a:pt x="7316" y="1717"/>
                  </a:cubicBezTo>
                  <a:cubicBezTo>
                    <a:pt x="7504" y="1353"/>
                    <a:pt x="7748" y="907"/>
                    <a:pt x="8070" y="650"/>
                  </a:cubicBezTo>
                  <a:cubicBezTo>
                    <a:pt x="8273" y="487"/>
                    <a:pt x="8464" y="421"/>
                    <a:pt x="8644" y="421"/>
                  </a:cubicBezTo>
                  <a:cubicBezTo>
                    <a:pt x="9030" y="421"/>
                    <a:pt x="9365" y="726"/>
                    <a:pt x="9659" y="1045"/>
                  </a:cubicBezTo>
                  <a:cubicBezTo>
                    <a:pt x="10242" y="1675"/>
                    <a:pt x="10575" y="2512"/>
                    <a:pt x="10797" y="3328"/>
                  </a:cubicBezTo>
                  <a:cubicBezTo>
                    <a:pt x="11276" y="5084"/>
                    <a:pt x="11372" y="6960"/>
                    <a:pt x="11591" y="8760"/>
                  </a:cubicBezTo>
                  <a:cubicBezTo>
                    <a:pt x="11737" y="9978"/>
                    <a:pt x="11681" y="14021"/>
                    <a:pt x="13674" y="14021"/>
                  </a:cubicBezTo>
                  <a:cubicBezTo>
                    <a:pt x="13821" y="14021"/>
                    <a:pt x="13979" y="13999"/>
                    <a:pt x="14149" y="13953"/>
                  </a:cubicBezTo>
                  <a:cubicBezTo>
                    <a:pt x="15563" y="13562"/>
                    <a:pt x="15775" y="11768"/>
                    <a:pt x="15987" y="10578"/>
                  </a:cubicBezTo>
                  <a:cubicBezTo>
                    <a:pt x="16327" y="8659"/>
                    <a:pt x="16545" y="6724"/>
                    <a:pt x="16660" y="4779"/>
                  </a:cubicBezTo>
                  <a:cubicBezTo>
                    <a:pt x="16666" y="4671"/>
                    <a:pt x="16586" y="4618"/>
                    <a:pt x="16503" y="4618"/>
                  </a:cubicBezTo>
                  <a:cubicBezTo>
                    <a:pt x="16419" y="4618"/>
                    <a:pt x="16332" y="4672"/>
                    <a:pt x="16325" y="4779"/>
                  </a:cubicBezTo>
                  <a:cubicBezTo>
                    <a:pt x="16190" y="7067"/>
                    <a:pt x="15996" y="9436"/>
                    <a:pt x="15438" y="11665"/>
                  </a:cubicBezTo>
                  <a:cubicBezTo>
                    <a:pt x="15250" y="12412"/>
                    <a:pt x="14954" y="13426"/>
                    <a:pt x="14060" y="13629"/>
                  </a:cubicBezTo>
                  <a:cubicBezTo>
                    <a:pt x="13943" y="13656"/>
                    <a:pt x="13833" y="13668"/>
                    <a:pt x="13731" y="13668"/>
                  </a:cubicBezTo>
                  <a:cubicBezTo>
                    <a:pt x="12915" y="13668"/>
                    <a:pt x="12573" y="12870"/>
                    <a:pt x="12390" y="12198"/>
                  </a:cubicBezTo>
                  <a:cubicBezTo>
                    <a:pt x="12128" y="11237"/>
                    <a:pt x="12097" y="10189"/>
                    <a:pt x="11978" y="9199"/>
                  </a:cubicBezTo>
                  <a:cubicBezTo>
                    <a:pt x="11746" y="7277"/>
                    <a:pt x="11645" y="5276"/>
                    <a:pt x="11162" y="3395"/>
                  </a:cubicBezTo>
                  <a:cubicBezTo>
                    <a:pt x="10855" y="2198"/>
                    <a:pt x="10239" y="674"/>
                    <a:pt x="9034" y="107"/>
                  </a:cubicBezTo>
                  <a:cubicBezTo>
                    <a:pt x="8880" y="34"/>
                    <a:pt x="8731" y="0"/>
                    <a:pt x="85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" name="Google Shape;469;p3"/>
            <p:cNvSpPr/>
            <p:nvPr/>
          </p:nvSpPr>
          <p:spPr>
            <a:xfrm>
              <a:off x="3949075" y="1964550"/>
              <a:ext cx="32525" cy="33325"/>
            </a:xfrm>
            <a:custGeom>
              <a:avLst/>
              <a:gdLst/>
              <a:ahLst/>
              <a:cxnLst/>
              <a:rect l="l" t="t" r="r" b="b"/>
              <a:pathLst>
                <a:path w="1301" h="1333" extrusionOk="0">
                  <a:moveTo>
                    <a:pt x="706" y="0"/>
                  </a:moveTo>
                  <a:cubicBezTo>
                    <a:pt x="661" y="0"/>
                    <a:pt x="615" y="7"/>
                    <a:pt x="567" y="20"/>
                  </a:cubicBezTo>
                  <a:cubicBezTo>
                    <a:pt x="157" y="134"/>
                    <a:pt x="1" y="679"/>
                    <a:pt x="189" y="1031"/>
                  </a:cubicBezTo>
                  <a:cubicBezTo>
                    <a:pt x="193" y="1039"/>
                    <a:pt x="197" y="1046"/>
                    <a:pt x="201" y="1053"/>
                  </a:cubicBezTo>
                  <a:lnTo>
                    <a:pt x="201" y="1053"/>
                  </a:lnTo>
                  <a:cubicBezTo>
                    <a:pt x="239" y="1124"/>
                    <a:pt x="290" y="1187"/>
                    <a:pt x="355" y="1236"/>
                  </a:cubicBezTo>
                  <a:cubicBezTo>
                    <a:pt x="435" y="1296"/>
                    <a:pt x="518" y="1326"/>
                    <a:pt x="600" y="1331"/>
                  </a:cubicBezTo>
                  <a:lnTo>
                    <a:pt x="600" y="1331"/>
                  </a:lnTo>
                  <a:cubicBezTo>
                    <a:pt x="614" y="1332"/>
                    <a:pt x="629" y="1333"/>
                    <a:pt x="643" y="1333"/>
                  </a:cubicBezTo>
                  <a:cubicBezTo>
                    <a:pt x="669" y="1333"/>
                    <a:pt x="696" y="1331"/>
                    <a:pt x="722" y="1326"/>
                  </a:cubicBezTo>
                  <a:cubicBezTo>
                    <a:pt x="950" y="1286"/>
                    <a:pt x="1096" y="1100"/>
                    <a:pt x="1221" y="922"/>
                  </a:cubicBezTo>
                  <a:cubicBezTo>
                    <a:pt x="1252" y="878"/>
                    <a:pt x="1258" y="835"/>
                    <a:pt x="1246" y="797"/>
                  </a:cubicBezTo>
                  <a:lnTo>
                    <a:pt x="1246" y="797"/>
                  </a:lnTo>
                  <a:cubicBezTo>
                    <a:pt x="1300" y="613"/>
                    <a:pt x="1291" y="411"/>
                    <a:pt x="1197" y="260"/>
                  </a:cubicBezTo>
                  <a:cubicBezTo>
                    <a:pt x="1123" y="139"/>
                    <a:pt x="1008" y="66"/>
                    <a:pt x="882" y="36"/>
                  </a:cubicBezTo>
                  <a:lnTo>
                    <a:pt x="882" y="36"/>
                  </a:lnTo>
                  <a:cubicBezTo>
                    <a:pt x="828" y="13"/>
                    <a:pt x="769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" name="Google Shape;470;p3"/>
            <p:cNvSpPr/>
            <p:nvPr/>
          </p:nvSpPr>
          <p:spPr>
            <a:xfrm>
              <a:off x="4048600" y="1728150"/>
              <a:ext cx="30400" cy="29750"/>
            </a:xfrm>
            <a:custGeom>
              <a:avLst/>
              <a:gdLst/>
              <a:ahLst/>
              <a:cxnLst/>
              <a:rect l="l" t="t" r="r" b="b"/>
              <a:pathLst>
                <a:path w="1216" h="1190" extrusionOk="0">
                  <a:moveTo>
                    <a:pt x="488" y="625"/>
                  </a:moveTo>
                  <a:cubicBezTo>
                    <a:pt x="518" y="662"/>
                    <a:pt x="566" y="681"/>
                    <a:pt x="615" y="681"/>
                  </a:cubicBezTo>
                  <a:cubicBezTo>
                    <a:pt x="660" y="681"/>
                    <a:pt x="705" y="666"/>
                    <a:pt x="739" y="636"/>
                  </a:cubicBezTo>
                  <a:lnTo>
                    <a:pt x="739" y="636"/>
                  </a:lnTo>
                  <a:cubicBezTo>
                    <a:pt x="750" y="665"/>
                    <a:pt x="751" y="697"/>
                    <a:pt x="738" y="727"/>
                  </a:cubicBezTo>
                  <a:lnTo>
                    <a:pt x="738" y="727"/>
                  </a:lnTo>
                  <a:cubicBezTo>
                    <a:pt x="721" y="735"/>
                    <a:pt x="702" y="741"/>
                    <a:pt x="682" y="745"/>
                  </a:cubicBezTo>
                  <a:cubicBezTo>
                    <a:pt x="670" y="747"/>
                    <a:pt x="658" y="748"/>
                    <a:pt x="647" y="748"/>
                  </a:cubicBezTo>
                  <a:cubicBezTo>
                    <a:pt x="573" y="748"/>
                    <a:pt x="512" y="705"/>
                    <a:pt x="480" y="648"/>
                  </a:cubicBezTo>
                  <a:lnTo>
                    <a:pt x="480" y="648"/>
                  </a:lnTo>
                  <a:cubicBezTo>
                    <a:pt x="483" y="642"/>
                    <a:pt x="485" y="636"/>
                    <a:pt x="486" y="630"/>
                  </a:cubicBezTo>
                  <a:cubicBezTo>
                    <a:pt x="487" y="628"/>
                    <a:pt x="487" y="627"/>
                    <a:pt x="488" y="625"/>
                  </a:cubicBezTo>
                  <a:close/>
                  <a:moveTo>
                    <a:pt x="611" y="0"/>
                  </a:moveTo>
                  <a:cubicBezTo>
                    <a:pt x="578" y="0"/>
                    <a:pt x="546" y="3"/>
                    <a:pt x="512" y="9"/>
                  </a:cubicBezTo>
                  <a:cubicBezTo>
                    <a:pt x="163" y="76"/>
                    <a:pt x="1" y="414"/>
                    <a:pt x="65" y="710"/>
                  </a:cubicBezTo>
                  <a:lnTo>
                    <a:pt x="65" y="710"/>
                  </a:lnTo>
                  <a:cubicBezTo>
                    <a:pt x="65" y="711"/>
                    <a:pt x="65" y="712"/>
                    <a:pt x="65" y="713"/>
                  </a:cubicBezTo>
                  <a:cubicBezTo>
                    <a:pt x="67" y="745"/>
                    <a:pt x="76" y="772"/>
                    <a:pt x="90" y="794"/>
                  </a:cubicBezTo>
                  <a:lnTo>
                    <a:pt x="90" y="794"/>
                  </a:lnTo>
                  <a:cubicBezTo>
                    <a:pt x="103" y="827"/>
                    <a:pt x="118" y="859"/>
                    <a:pt x="137" y="889"/>
                  </a:cubicBezTo>
                  <a:lnTo>
                    <a:pt x="137" y="889"/>
                  </a:lnTo>
                  <a:cubicBezTo>
                    <a:pt x="142" y="900"/>
                    <a:pt x="147" y="912"/>
                    <a:pt x="152" y="923"/>
                  </a:cubicBezTo>
                  <a:cubicBezTo>
                    <a:pt x="243" y="1108"/>
                    <a:pt x="409" y="1188"/>
                    <a:pt x="578" y="1188"/>
                  </a:cubicBezTo>
                  <a:cubicBezTo>
                    <a:pt x="584" y="1188"/>
                    <a:pt x="590" y="1188"/>
                    <a:pt x="595" y="1188"/>
                  </a:cubicBezTo>
                  <a:lnTo>
                    <a:pt x="595" y="1188"/>
                  </a:lnTo>
                  <a:cubicBezTo>
                    <a:pt x="610" y="1189"/>
                    <a:pt x="624" y="1189"/>
                    <a:pt x="638" y="1189"/>
                  </a:cubicBezTo>
                  <a:cubicBezTo>
                    <a:pt x="699" y="1189"/>
                    <a:pt x="760" y="1179"/>
                    <a:pt x="817" y="1160"/>
                  </a:cubicBezTo>
                  <a:cubicBezTo>
                    <a:pt x="1035" y="1082"/>
                    <a:pt x="1172" y="861"/>
                    <a:pt x="1176" y="635"/>
                  </a:cubicBezTo>
                  <a:lnTo>
                    <a:pt x="1176" y="635"/>
                  </a:lnTo>
                  <a:cubicBezTo>
                    <a:pt x="1215" y="322"/>
                    <a:pt x="945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" name="Google Shape;471;p3"/>
            <p:cNvSpPr/>
            <p:nvPr/>
          </p:nvSpPr>
          <p:spPr>
            <a:xfrm>
              <a:off x="4158975" y="2067350"/>
              <a:ext cx="28350" cy="29000"/>
            </a:xfrm>
            <a:custGeom>
              <a:avLst/>
              <a:gdLst/>
              <a:ahLst/>
              <a:cxnLst/>
              <a:rect l="l" t="t" r="r" b="b"/>
              <a:pathLst>
                <a:path w="1134" h="1160" extrusionOk="0">
                  <a:moveTo>
                    <a:pt x="594" y="1"/>
                  </a:moveTo>
                  <a:cubicBezTo>
                    <a:pt x="432" y="1"/>
                    <a:pt x="263" y="77"/>
                    <a:pt x="159" y="219"/>
                  </a:cubicBezTo>
                  <a:cubicBezTo>
                    <a:pt x="1" y="433"/>
                    <a:pt x="46" y="713"/>
                    <a:pt x="203" y="894"/>
                  </a:cubicBezTo>
                  <a:lnTo>
                    <a:pt x="203" y="894"/>
                  </a:lnTo>
                  <a:cubicBezTo>
                    <a:pt x="239" y="938"/>
                    <a:pt x="281" y="975"/>
                    <a:pt x="328" y="1005"/>
                  </a:cubicBezTo>
                  <a:lnTo>
                    <a:pt x="328" y="1005"/>
                  </a:lnTo>
                  <a:cubicBezTo>
                    <a:pt x="400" y="1096"/>
                    <a:pt x="502" y="1160"/>
                    <a:pt x="628" y="1160"/>
                  </a:cubicBezTo>
                  <a:cubicBezTo>
                    <a:pt x="723" y="1160"/>
                    <a:pt x="804" y="1123"/>
                    <a:pt x="871" y="1067"/>
                  </a:cubicBezTo>
                  <a:lnTo>
                    <a:pt x="871" y="1067"/>
                  </a:lnTo>
                  <a:cubicBezTo>
                    <a:pt x="883" y="1062"/>
                    <a:pt x="896" y="1057"/>
                    <a:pt x="908" y="1050"/>
                  </a:cubicBezTo>
                  <a:cubicBezTo>
                    <a:pt x="1029" y="988"/>
                    <a:pt x="1079" y="862"/>
                    <a:pt x="1089" y="732"/>
                  </a:cubicBezTo>
                  <a:lnTo>
                    <a:pt x="1089" y="732"/>
                  </a:lnTo>
                  <a:cubicBezTo>
                    <a:pt x="1100" y="694"/>
                    <a:pt x="1107" y="656"/>
                    <a:pt x="1109" y="617"/>
                  </a:cubicBezTo>
                  <a:lnTo>
                    <a:pt x="1109" y="617"/>
                  </a:lnTo>
                  <a:cubicBezTo>
                    <a:pt x="1133" y="488"/>
                    <a:pt x="1127" y="353"/>
                    <a:pt x="1067" y="239"/>
                  </a:cubicBezTo>
                  <a:cubicBezTo>
                    <a:pt x="1003" y="114"/>
                    <a:pt x="887" y="42"/>
                    <a:pt x="759" y="29"/>
                  </a:cubicBezTo>
                  <a:lnTo>
                    <a:pt x="759" y="29"/>
                  </a:lnTo>
                  <a:cubicBezTo>
                    <a:pt x="707" y="10"/>
                    <a:pt x="651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" name="Google Shape;472;p3"/>
            <p:cNvSpPr/>
            <p:nvPr/>
          </p:nvSpPr>
          <p:spPr>
            <a:xfrm>
              <a:off x="4242550" y="1848175"/>
              <a:ext cx="31850" cy="34200"/>
            </a:xfrm>
            <a:custGeom>
              <a:avLst/>
              <a:gdLst/>
              <a:ahLst/>
              <a:cxnLst/>
              <a:rect l="l" t="t" r="r" b="b"/>
              <a:pathLst>
                <a:path w="1274" h="1368" extrusionOk="0">
                  <a:moveTo>
                    <a:pt x="612" y="564"/>
                  </a:moveTo>
                  <a:cubicBezTo>
                    <a:pt x="625" y="564"/>
                    <a:pt x="637" y="570"/>
                    <a:pt x="649" y="579"/>
                  </a:cubicBezTo>
                  <a:lnTo>
                    <a:pt x="649" y="579"/>
                  </a:lnTo>
                  <a:cubicBezTo>
                    <a:pt x="636" y="588"/>
                    <a:pt x="620" y="596"/>
                    <a:pt x="601" y="602"/>
                  </a:cubicBezTo>
                  <a:cubicBezTo>
                    <a:pt x="586" y="607"/>
                    <a:pt x="573" y="609"/>
                    <a:pt x="560" y="609"/>
                  </a:cubicBezTo>
                  <a:cubicBezTo>
                    <a:pt x="559" y="609"/>
                    <a:pt x="558" y="609"/>
                    <a:pt x="557" y="609"/>
                  </a:cubicBezTo>
                  <a:lnTo>
                    <a:pt x="557" y="609"/>
                  </a:lnTo>
                  <a:cubicBezTo>
                    <a:pt x="573" y="577"/>
                    <a:pt x="593" y="564"/>
                    <a:pt x="612" y="564"/>
                  </a:cubicBezTo>
                  <a:close/>
                  <a:moveTo>
                    <a:pt x="503" y="0"/>
                  </a:moveTo>
                  <a:cubicBezTo>
                    <a:pt x="427" y="0"/>
                    <a:pt x="354" y="21"/>
                    <a:pt x="302" y="73"/>
                  </a:cubicBezTo>
                  <a:cubicBezTo>
                    <a:pt x="248" y="127"/>
                    <a:pt x="208" y="211"/>
                    <a:pt x="182" y="305"/>
                  </a:cubicBezTo>
                  <a:lnTo>
                    <a:pt x="182" y="305"/>
                  </a:lnTo>
                  <a:cubicBezTo>
                    <a:pt x="168" y="327"/>
                    <a:pt x="157" y="351"/>
                    <a:pt x="148" y="375"/>
                  </a:cubicBezTo>
                  <a:lnTo>
                    <a:pt x="148" y="375"/>
                  </a:lnTo>
                  <a:cubicBezTo>
                    <a:pt x="50" y="521"/>
                    <a:pt x="0" y="695"/>
                    <a:pt x="30" y="858"/>
                  </a:cubicBezTo>
                  <a:cubicBezTo>
                    <a:pt x="89" y="1173"/>
                    <a:pt x="363" y="1368"/>
                    <a:pt x="645" y="1368"/>
                  </a:cubicBezTo>
                  <a:cubicBezTo>
                    <a:pt x="789" y="1368"/>
                    <a:pt x="935" y="1317"/>
                    <a:pt x="1056" y="1206"/>
                  </a:cubicBezTo>
                  <a:cubicBezTo>
                    <a:pt x="1220" y="1056"/>
                    <a:pt x="1273" y="863"/>
                    <a:pt x="1243" y="681"/>
                  </a:cubicBezTo>
                  <a:lnTo>
                    <a:pt x="1243" y="681"/>
                  </a:lnTo>
                  <a:cubicBezTo>
                    <a:pt x="1263" y="438"/>
                    <a:pt x="1148" y="184"/>
                    <a:pt x="908" y="81"/>
                  </a:cubicBezTo>
                  <a:cubicBezTo>
                    <a:pt x="842" y="52"/>
                    <a:pt x="775" y="39"/>
                    <a:pt x="709" y="39"/>
                  </a:cubicBezTo>
                  <a:cubicBezTo>
                    <a:pt x="707" y="39"/>
                    <a:pt x="705" y="39"/>
                    <a:pt x="702" y="39"/>
                  </a:cubicBezTo>
                  <a:lnTo>
                    <a:pt x="702" y="39"/>
                  </a:lnTo>
                  <a:cubicBezTo>
                    <a:pt x="640" y="16"/>
                    <a:pt x="570" y="0"/>
                    <a:pt x="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" name="Google Shape;473;p3"/>
            <p:cNvSpPr/>
            <p:nvPr/>
          </p:nvSpPr>
          <p:spPr>
            <a:xfrm>
              <a:off x="3754600" y="215497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0"/>
                  </a:moveTo>
                  <a:cubicBezTo>
                    <a:pt x="175" y="0"/>
                    <a:pt x="90" y="54"/>
                    <a:pt x="86" y="163"/>
                  </a:cubicBezTo>
                  <a:cubicBezTo>
                    <a:pt x="58" y="1101"/>
                    <a:pt x="31" y="2041"/>
                    <a:pt x="3" y="2979"/>
                  </a:cubicBezTo>
                  <a:cubicBezTo>
                    <a:pt x="0" y="3087"/>
                    <a:pt x="82" y="3141"/>
                    <a:pt x="166" y="3141"/>
                  </a:cubicBezTo>
                  <a:cubicBezTo>
                    <a:pt x="250" y="3141"/>
                    <a:pt x="336" y="3086"/>
                    <a:pt x="339" y="2979"/>
                  </a:cubicBezTo>
                  <a:cubicBezTo>
                    <a:pt x="366" y="2041"/>
                    <a:pt x="394" y="1101"/>
                    <a:pt x="421" y="163"/>
                  </a:cubicBezTo>
                  <a:cubicBezTo>
                    <a:pt x="424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" name="Google Shape;474;p3"/>
            <p:cNvSpPr/>
            <p:nvPr/>
          </p:nvSpPr>
          <p:spPr>
            <a:xfrm>
              <a:off x="3663100" y="214992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1"/>
                  </a:moveTo>
                  <a:cubicBezTo>
                    <a:pt x="175" y="1"/>
                    <a:pt x="89" y="54"/>
                    <a:pt x="86" y="162"/>
                  </a:cubicBezTo>
                  <a:cubicBezTo>
                    <a:pt x="59" y="1102"/>
                    <a:pt x="31" y="2040"/>
                    <a:pt x="4" y="2979"/>
                  </a:cubicBezTo>
                  <a:cubicBezTo>
                    <a:pt x="1" y="3087"/>
                    <a:pt x="83" y="3141"/>
                    <a:pt x="166" y="3141"/>
                  </a:cubicBezTo>
                  <a:cubicBezTo>
                    <a:pt x="250" y="3141"/>
                    <a:pt x="335" y="3087"/>
                    <a:pt x="338" y="2979"/>
                  </a:cubicBezTo>
                  <a:cubicBezTo>
                    <a:pt x="365" y="2040"/>
                    <a:pt x="393" y="1102"/>
                    <a:pt x="422" y="162"/>
                  </a:cubicBezTo>
                  <a:cubicBezTo>
                    <a:pt x="425" y="54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" name="Google Shape;475;p3"/>
            <p:cNvSpPr/>
            <p:nvPr/>
          </p:nvSpPr>
          <p:spPr>
            <a:xfrm>
              <a:off x="3565100" y="2151850"/>
              <a:ext cx="15975" cy="76100"/>
            </a:xfrm>
            <a:custGeom>
              <a:avLst/>
              <a:gdLst/>
              <a:ahLst/>
              <a:cxnLst/>
              <a:rect l="l" t="t" r="r" b="b"/>
              <a:pathLst>
                <a:path w="639" h="3044" extrusionOk="0">
                  <a:moveTo>
                    <a:pt x="478" y="0"/>
                  </a:moveTo>
                  <a:cubicBezTo>
                    <a:pt x="394" y="0"/>
                    <a:pt x="304" y="54"/>
                    <a:pt x="293" y="161"/>
                  </a:cubicBezTo>
                  <a:cubicBezTo>
                    <a:pt x="199" y="1069"/>
                    <a:pt x="106" y="1976"/>
                    <a:pt x="11" y="2884"/>
                  </a:cubicBezTo>
                  <a:cubicBezTo>
                    <a:pt x="1" y="2991"/>
                    <a:pt x="79" y="3044"/>
                    <a:pt x="162" y="3044"/>
                  </a:cubicBezTo>
                  <a:cubicBezTo>
                    <a:pt x="245" y="3044"/>
                    <a:pt x="335" y="2990"/>
                    <a:pt x="345" y="2884"/>
                  </a:cubicBezTo>
                  <a:cubicBezTo>
                    <a:pt x="440" y="1976"/>
                    <a:pt x="534" y="1069"/>
                    <a:pt x="628" y="161"/>
                  </a:cubicBezTo>
                  <a:cubicBezTo>
                    <a:pt x="639" y="54"/>
                    <a:pt x="561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" name="Google Shape;476;p3"/>
            <p:cNvSpPr/>
            <p:nvPr/>
          </p:nvSpPr>
          <p:spPr>
            <a:xfrm>
              <a:off x="3485325" y="2149400"/>
              <a:ext cx="9850" cy="52700"/>
            </a:xfrm>
            <a:custGeom>
              <a:avLst/>
              <a:gdLst/>
              <a:ahLst/>
              <a:cxnLst/>
              <a:rect l="l" t="t" r="r" b="b"/>
              <a:pathLst>
                <a:path w="394" h="2108" extrusionOk="0">
                  <a:moveTo>
                    <a:pt x="228" y="0"/>
                  </a:moveTo>
                  <a:cubicBezTo>
                    <a:pt x="144" y="0"/>
                    <a:pt x="58" y="54"/>
                    <a:pt x="55" y="162"/>
                  </a:cubicBezTo>
                  <a:cubicBezTo>
                    <a:pt x="39" y="756"/>
                    <a:pt x="20" y="1351"/>
                    <a:pt x="4" y="1946"/>
                  </a:cubicBezTo>
                  <a:cubicBezTo>
                    <a:pt x="0" y="2054"/>
                    <a:pt x="82" y="2108"/>
                    <a:pt x="166" y="2108"/>
                  </a:cubicBezTo>
                  <a:cubicBezTo>
                    <a:pt x="249" y="2108"/>
                    <a:pt x="335" y="2054"/>
                    <a:pt x="338" y="1946"/>
                  </a:cubicBezTo>
                  <a:cubicBezTo>
                    <a:pt x="356" y="1351"/>
                    <a:pt x="373" y="756"/>
                    <a:pt x="389" y="162"/>
                  </a:cubicBezTo>
                  <a:cubicBezTo>
                    <a:pt x="393" y="54"/>
                    <a:pt x="311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" name="Google Shape;477;p3"/>
            <p:cNvSpPr/>
            <p:nvPr/>
          </p:nvSpPr>
          <p:spPr>
            <a:xfrm>
              <a:off x="3320000" y="2155725"/>
              <a:ext cx="31075" cy="29600"/>
            </a:xfrm>
            <a:custGeom>
              <a:avLst/>
              <a:gdLst/>
              <a:ahLst/>
              <a:cxnLst/>
              <a:rect l="l" t="t" r="r" b="b"/>
              <a:pathLst>
                <a:path w="1243" h="1184" extrusionOk="0">
                  <a:moveTo>
                    <a:pt x="797" y="494"/>
                  </a:moveTo>
                  <a:cubicBezTo>
                    <a:pt x="807" y="494"/>
                    <a:pt x="845" y="524"/>
                    <a:pt x="854" y="563"/>
                  </a:cubicBezTo>
                  <a:cubicBezTo>
                    <a:pt x="864" y="607"/>
                    <a:pt x="850" y="653"/>
                    <a:pt x="817" y="683"/>
                  </a:cubicBezTo>
                  <a:cubicBezTo>
                    <a:pt x="790" y="710"/>
                    <a:pt x="753" y="728"/>
                    <a:pt x="712" y="737"/>
                  </a:cubicBezTo>
                  <a:lnTo>
                    <a:pt x="712" y="737"/>
                  </a:lnTo>
                  <a:cubicBezTo>
                    <a:pt x="808" y="708"/>
                    <a:pt x="877" y="608"/>
                    <a:pt x="800" y="506"/>
                  </a:cubicBezTo>
                  <a:cubicBezTo>
                    <a:pt x="794" y="498"/>
                    <a:pt x="794" y="494"/>
                    <a:pt x="797" y="494"/>
                  </a:cubicBezTo>
                  <a:close/>
                  <a:moveTo>
                    <a:pt x="452" y="545"/>
                  </a:moveTo>
                  <a:cubicBezTo>
                    <a:pt x="460" y="589"/>
                    <a:pt x="479" y="633"/>
                    <a:pt x="512" y="676"/>
                  </a:cubicBezTo>
                  <a:cubicBezTo>
                    <a:pt x="543" y="717"/>
                    <a:pt x="585" y="739"/>
                    <a:pt x="627" y="745"/>
                  </a:cubicBezTo>
                  <a:lnTo>
                    <a:pt x="627" y="745"/>
                  </a:lnTo>
                  <a:cubicBezTo>
                    <a:pt x="590" y="743"/>
                    <a:pt x="555" y="735"/>
                    <a:pt x="526" y="722"/>
                  </a:cubicBezTo>
                  <a:cubicBezTo>
                    <a:pt x="442" y="681"/>
                    <a:pt x="427" y="612"/>
                    <a:pt x="452" y="545"/>
                  </a:cubicBezTo>
                  <a:close/>
                  <a:moveTo>
                    <a:pt x="562" y="1"/>
                  </a:moveTo>
                  <a:cubicBezTo>
                    <a:pt x="452" y="1"/>
                    <a:pt x="337" y="38"/>
                    <a:pt x="251" y="102"/>
                  </a:cubicBezTo>
                  <a:cubicBezTo>
                    <a:pt x="18" y="273"/>
                    <a:pt x="1" y="600"/>
                    <a:pt x="127" y="841"/>
                  </a:cubicBezTo>
                  <a:cubicBezTo>
                    <a:pt x="231" y="1038"/>
                    <a:pt x="438" y="1183"/>
                    <a:pt x="660" y="1183"/>
                  </a:cubicBezTo>
                  <a:cubicBezTo>
                    <a:pt x="702" y="1183"/>
                    <a:pt x="745" y="1178"/>
                    <a:pt x="788" y="1167"/>
                  </a:cubicBezTo>
                  <a:cubicBezTo>
                    <a:pt x="1034" y="1101"/>
                    <a:pt x="1192" y="862"/>
                    <a:pt x="1217" y="618"/>
                  </a:cubicBezTo>
                  <a:cubicBezTo>
                    <a:pt x="1242" y="359"/>
                    <a:pt x="1096" y="99"/>
                    <a:pt x="834" y="37"/>
                  </a:cubicBezTo>
                  <a:cubicBezTo>
                    <a:pt x="795" y="28"/>
                    <a:pt x="756" y="23"/>
                    <a:pt x="718" y="23"/>
                  </a:cubicBezTo>
                  <a:cubicBezTo>
                    <a:pt x="713" y="23"/>
                    <a:pt x="708" y="23"/>
                    <a:pt x="704" y="24"/>
                  </a:cubicBezTo>
                  <a:lnTo>
                    <a:pt x="704" y="24"/>
                  </a:lnTo>
                  <a:cubicBezTo>
                    <a:pt x="659" y="8"/>
                    <a:pt x="611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" name="Google Shape;478;p3"/>
            <p:cNvSpPr/>
            <p:nvPr/>
          </p:nvSpPr>
          <p:spPr>
            <a:xfrm>
              <a:off x="3479075" y="1854975"/>
              <a:ext cx="33825" cy="31500"/>
            </a:xfrm>
            <a:custGeom>
              <a:avLst/>
              <a:gdLst/>
              <a:ahLst/>
              <a:cxnLst/>
              <a:rect l="l" t="t" r="r" b="b"/>
              <a:pathLst>
                <a:path w="1353" h="1260" extrusionOk="0">
                  <a:moveTo>
                    <a:pt x="635" y="600"/>
                  </a:moveTo>
                  <a:lnTo>
                    <a:pt x="635" y="600"/>
                  </a:lnTo>
                  <a:cubicBezTo>
                    <a:pt x="635" y="618"/>
                    <a:pt x="636" y="637"/>
                    <a:pt x="638" y="656"/>
                  </a:cubicBezTo>
                  <a:lnTo>
                    <a:pt x="638" y="656"/>
                  </a:lnTo>
                  <a:cubicBezTo>
                    <a:pt x="630" y="639"/>
                    <a:pt x="627" y="620"/>
                    <a:pt x="627" y="601"/>
                  </a:cubicBezTo>
                  <a:lnTo>
                    <a:pt x="627" y="601"/>
                  </a:lnTo>
                  <a:cubicBezTo>
                    <a:pt x="630" y="601"/>
                    <a:pt x="632" y="600"/>
                    <a:pt x="635" y="600"/>
                  </a:cubicBezTo>
                  <a:close/>
                  <a:moveTo>
                    <a:pt x="758" y="0"/>
                  </a:moveTo>
                  <a:cubicBezTo>
                    <a:pt x="657" y="0"/>
                    <a:pt x="570" y="28"/>
                    <a:pt x="498" y="76"/>
                  </a:cubicBezTo>
                  <a:lnTo>
                    <a:pt x="498" y="76"/>
                  </a:lnTo>
                  <a:cubicBezTo>
                    <a:pt x="393" y="110"/>
                    <a:pt x="298" y="166"/>
                    <a:pt x="226" y="245"/>
                  </a:cubicBezTo>
                  <a:cubicBezTo>
                    <a:pt x="38" y="449"/>
                    <a:pt x="0" y="782"/>
                    <a:pt x="150" y="1018"/>
                  </a:cubicBezTo>
                  <a:cubicBezTo>
                    <a:pt x="252" y="1178"/>
                    <a:pt x="428" y="1259"/>
                    <a:pt x="609" y="1259"/>
                  </a:cubicBezTo>
                  <a:cubicBezTo>
                    <a:pt x="685" y="1259"/>
                    <a:pt x="762" y="1244"/>
                    <a:pt x="835" y="1215"/>
                  </a:cubicBezTo>
                  <a:cubicBezTo>
                    <a:pt x="933" y="1175"/>
                    <a:pt x="1014" y="1107"/>
                    <a:pt x="1069" y="1025"/>
                  </a:cubicBezTo>
                  <a:lnTo>
                    <a:pt x="1069" y="1025"/>
                  </a:lnTo>
                  <a:cubicBezTo>
                    <a:pt x="1085" y="1014"/>
                    <a:pt x="1100" y="1001"/>
                    <a:pt x="1115" y="988"/>
                  </a:cubicBezTo>
                  <a:lnTo>
                    <a:pt x="1115" y="988"/>
                  </a:lnTo>
                  <a:cubicBezTo>
                    <a:pt x="1283" y="884"/>
                    <a:pt x="1347" y="723"/>
                    <a:pt x="1337" y="561"/>
                  </a:cubicBezTo>
                  <a:lnTo>
                    <a:pt x="1337" y="561"/>
                  </a:lnTo>
                  <a:cubicBezTo>
                    <a:pt x="1353" y="347"/>
                    <a:pt x="1248" y="199"/>
                    <a:pt x="1093" y="116"/>
                  </a:cubicBezTo>
                  <a:lnTo>
                    <a:pt x="1093" y="116"/>
                  </a:lnTo>
                  <a:cubicBezTo>
                    <a:pt x="1004" y="48"/>
                    <a:pt x="894" y="4"/>
                    <a:pt x="774" y="1"/>
                  </a:cubicBezTo>
                  <a:cubicBezTo>
                    <a:pt x="768" y="1"/>
                    <a:pt x="763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" name="Google Shape;479;p3"/>
            <p:cNvSpPr/>
            <p:nvPr/>
          </p:nvSpPr>
          <p:spPr>
            <a:xfrm>
              <a:off x="3555900" y="1980725"/>
              <a:ext cx="31625" cy="29825"/>
            </a:xfrm>
            <a:custGeom>
              <a:avLst/>
              <a:gdLst/>
              <a:ahLst/>
              <a:cxnLst/>
              <a:rect l="l" t="t" r="r" b="b"/>
              <a:pathLst>
                <a:path w="1265" h="1193" extrusionOk="0">
                  <a:moveTo>
                    <a:pt x="682" y="0"/>
                  </a:moveTo>
                  <a:cubicBezTo>
                    <a:pt x="594" y="0"/>
                    <a:pt x="504" y="21"/>
                    <a:pt x="417" y="66"/>
                  </a:cubicBezTo>
                  <a:cubicBezTo>
                    <a:pt x="31" y="268"/>
                    <a:pt x="1" y="798"/>
                    <a:pt x="330" y="1071"/>
                  </a:cubicBezTo>
                  <a:cubicBezTo>
                    <a:pt x="431" y="1155"/>
                    <a:pt x="545" y="1193"/>
                    <a:pt x="655" y="1193"/>
                  </a:cubicBezTo>
                  <a:cubicBezTo>
                    <a:pt x="889" y="1193"/>
                    <a:pt x="1110" y="1024"/>
                    <a:pt x="1171" y="766"/>
                  </a:cubicBezTo>
                  <a:lnTo>
                    <a:pt x="1171" y="766"/>
                  </a:lnTo>
                  <a:cubicBezTo>
                    <a:pt x="1198" y="717"/>
                    <a:pt x="1217" y="660"/>
                    <a:pt x="1224" y="598"/>
                  </a:cubicBezTo>
                  <a:cubicBezTo>
                    <a:pt x="1265" y="251"/>
                    <a:pt x="989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" name="Google Shape;480;p3"/>
            <p:cNvSpPr/>
            <p:nvPr/>
          </p:nvSpPr>
          <p:spPr>
            <a:xfrm>
              <a:off x="3660125" y="1749025"/>
              <a:ext cx="33850" cy="28050"/>
            </a:xfrm>
            <a:custGeom>
              <a:avLst/>
              <a:gdLst/>
              <a:ahLst/>
              <a:cxnLst/>
              <a:rect l="l" t="t" r="r" b="b"/>
              <a:pathLst>
                <a:path w="1354" h="1122" extrusionOk="0">
                  <a:moveTo>
                    <a:pt x="787" y="500"/>
                  </a:moveTo>
                  <a:cubicBezTo>
                    <a:pt x="780" y="572"/>
                    <a:pt x="716" y="638"/>
                    <a:pt x="640" y="642"/>
                  </a:cubicBezTo>
                  <a:lnTo>
                    <a:pt x="640" y="642"/>
                  </a:lnTo>
                  <a:cubicBezTo>
                    <a:pt x="639" y="642"/>
                    <a:pt x="637" y="641"/>
                    <a:pt x="636" y="641"/>
                  </a:cubicBezTo>
                  <a:lnTo>
                    <a:pt x="636" y="641"/>
                  </a:lnTo>
                  <a:cubicBezTo>
                    <a:pt x="653" y="570"/>
                    <a:pt x="715" y="516"/>
                    <a:pt x="787" y="500"/>
                  </a:cubicBezTo>
                  <a:close/>
                  <a:moveTo>
                    <a:pt x="614" y="0"/>
                  </a:moveTo>
                  <a:cubicBezTo>
                    <a:pt x="389" y="0"/>
                    <a:pt x="166" y="140"/>
                    <a:pt x="99" y="395"/>
                  </a:cubicBezTo>
                  <a:cubicBezTo>
                    <a:pt x="1" y="766"/>
                    <a:pt x="303" y="1122"/>
                    <a:pt x="652" y="1122"/>
                  </a:cubicBezTo>
                  <a:cubicBezTo>
                    <a:pt x="738" y="1122"/>
                    <a:pt x="828" y="1100"/>
                    <a:pt x="915" y="1051"/>
                  </a:cubicBezTo>
                  <a:cubicBezTo>
                    <a:pt x="1274" y="847"/>
                    <a:pt x="1353" y="255"/>
                    <a:pt x="924" y="85"/>
                  </a:cubicBezTo>
                  <a:lnTo>
                    <a:pt x="924" y="85"/>
                  </a:lnTo>
                  <a:cubicBezTo>
                    <a:pt x="886" y="61"/>
                    <a:pt x="845" y="42"/>
                    <a:pt x="800" y="27"/>
                  </a:cubicBezTo>
                  <a:cubicBezTo>
                    <a:pt x="783" y="21"/>
                    <a:pt x="766" y="18"/>
                    <a:pt x="751" y="18"/>
                  </a:cubicBezTo>
                  <a:lnTo>
                    <a:pt x="751" y="18"/>
                  </a:lnTo>
                  <a:cubicBezTo>
                    <a:pt x="706" y="6"/>
                    <a:pt x="660" y="0"/>
                    <a:pt x="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" name="Google Shape;481;p3"/>
            <p:cNvSpPr/>
            <p:nvPr/>
          </p:nvSpPr>
          <p:spPr>
            <a:xfrm>
              <a:off x="3727525" y="1865925"/>
              <a:ext cx="29275" cy="26075"/>
            </a:xfrm>
            <a:custGeom>
              <a:avLst/>
              <a:gdLst/>
              <a:ahLst/>
              <a:cxnLst/>
              <a:rect l="l" t="t" r="r" b="b"/>
              <a:pathLst>
                <a:path w="1171" h="1043" extrusionOk="0">
                  <a:moveTo>
                    <a:pt x="645" y="1"/>
                  </a:moveTo>
                  <a:cubicBezTo>
                    <a:pt x="572" y="1"/>
                    <a:pt x="498" y="17"/>
                    <a:pt x="427" y="52"/>
                  </a:cubicBezTo>
                  <a:cubicBezTo>
                    <a:pt x="135" y="196"/>
                    <a:pt x="0" y="582"/>
                    <a:pt x="188" y="861"/>
                  </a:cubicBezTo>
                  <a:cubicBezTo>
                    <a:pt x="271" y="985"/>
                    <a:pt x="400" y="1043"/>
                    <a:pt x="532" y="1043"/>
                  </a:cubicBezTo>
                  <a:cubicBezTo>
                    <a:pt x="675" y="1043"/>
                    <a:pt x="821" y="974"/>
                    <a:pt x="910" y="846"/>
                  </a:cubicBezTo>
                  <a:lnTo>
                    <a:pt x="910" y="846"/>
                  </a:lnTo>
                  <a:cubicBezTo>
                    <a:pt x="1073" y="765"/>
                    <a:pt x="1171" y="582"/>
                    <a:pt x="1121" y="377"/>
                  </a:cubicBezTo>
                  <a:cubicBezTo>
                    <a:pt x="1067" y="147"/>
                    <a:pt x="863" y="1"/>
                    <a:pt x="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" name="Google Shape;482;p3"/>
            <p:cNvSpPr/>
            <p:nvPr/>
          </p:nvSpPr>
          <p:spPr>
            <a:xfrm>
              <a:off x="3313925" y="1756550"/>
              <a:ext cx="544300" cy="420800"/>
            </a:xfrm>
            <a:custGeom>
              <a:avLst/>
              <a:gdLst/>
              <a:ahLst/>
              <a:cxnLst/>
              <a:rect l="l" t="t" r="r" b="b"/>
              <a:pathLst>
                <a:path w="21772" h="16832" extrusionOk="0">
                  <a:moveTo>
                    <a:pt x="14955" y="1"/>
                  </a:moveTo>
                  <a:cubicBezTo>
                    <a:pt x="14471" y="1"/>
                    <a:pt x="14010" y="241"/>
                    <a:pt x="13722" y="730"/>
                  </a:cubicBezTo>
                  <a:cubicBezTo>
                    <a:pt x="12998" y="1956"/>
                    <a:pt x="13451" y="3884"/>
                    <a:pt x="13361" y="5230"/>
                  </a:cubicBezTo>
                  <a:cubicBezTo>
                    <a:pt x="13292" y="6250"/>
                    <a:pt x="13207" y="7335"/>
                    <a:pt x="12899" y="8316"/>
                  </a:cubicBezTo>
                  <a:cubicBezTo>
                    <a:pt x="12706" y="8930"/>
                    <a:pt x="12298" y="9672"/>
                    <a:pt x="11608" y="9829"/>
                  </a:cubicBezTo>
                  <a:cubicBezTo>
                    <a:pt x="11511" y="9851"/>
                    <a:pt x="11421" y="9861"/>
                    <a:pt x="11338" y="9861"/>
                  </a:cubicBezTo>
                  <a:cubicBezTo>
                    <a:pt x="10413" y="9861"/>
                    <a:pt x="10291" y="8592"/>
                    <a:pt x="10199" y="7838"/>
                  </a:cubicBezTo>
                  <a:cubicBezTo>
                    <a:pt x="10040" y="6568"/>
                    <a:pt x="9463" y="5266"/>
                    <a:pt x="8220" y="4734"/>
                  </a:cubicBezTo>
                  <a:cubicBezTo>
                    <a:pt x="7902" y="4598"/>
                    <a:pt x="7580" y="4533"/>
                    <a:pt x="7268" y="4533"/>
                  </a:cubicBezTo>
                  <a:cubicBezTo>
                    <a:pt x="6531" y="4533"/>
                    <a:pt x="5844" y="4896"/>
                    <a:pt x="5366" y="5545"/>
                  </a:cubicBezTo>
                  <a:cubicBezTo>
                    <a:pt x="4362" y="6912"/>
                    <a:pt x="4095" y="8853"/>
                    <a:pt x="3464" y="10402"/>
                  </a:cubicBezTo>
                  <a:cubicBezTo>
                    <a:pt x="2573" y="12587"/>
                    <a:pt x="1429" y="14651"/>
                    <a:pt x="87" y="16588"/>
                  </a:cubicBezTo>
                  <a:cubicBezTo>
                    <a:pt x="0" y="16712"/>
                    <a:pt x="117" y="16831"/>
                    <a:pt x="236" y="16831"/>
                  </a:cubicBezTo>
                  <a:cubicBezTo>
                    <a:pt x="287" y="16831"/>
                    <a:pt x="338" y="16810"/>
                    <a:pt x="375" y="16757"/>
                  </a:cubicBezTo>
                  <a:cubicBezTo>
                    <a:pt x="2411" y="13818"/>
                    <a:pt x="3757" y="10689"/>
                    <a:pt x="4896" y="7323"/>
                  </a:cubicBezTo>
                  <a:cubicBezTo>
                    <a:pt x="5154" y="6558"/>
                    <a:pt x="5476" y="5669"/>
                    <a:pt x="6181" y="5210"/>
                  </a:cubicBezTo>
                  <a:cubicBezTo>
                    <a:pt x="6543" y="4974"/>
                    <a:pt x="6910" y="4872"/>
                    <a:pt x="7263" y="4872"/>
                  </a:cubicBezTo>
                  <a:cubicBezTo>
                    <a:pt x="8370" y="4872"/>
                    <a:pt x="9351" y="5881"/>
                    <a:pt x="9686" y="6982"/>
                  </a:cubicBezTo>
                  <a:cubicBezTo>
                    <a:pt x="9959" y="7881"/>
                    <a:pt x="9604" y="9502"/>
                    <a:pt x="10601" y="10045"/>
                  </a:cubicBezTo>
                  <a:cubicBezTo>
                    <a:pt x="10815" y="10162"/>
                    <a:pt x="11039" y="10213"/>
                    <a:pt x="11263" y="10213"/>
                  </a:cubicBezTo>
                  <a:cubicBezTo>
                    <a:pt x="11866" y="10213"/>
                    <a:pt x="12461" y="9837"/>
                    <a:pt x="12798" y="9342"/>
                  </a:cubicBezTo>
                  <a:cubicBezTo>
                    <a:pt x="13626" y="8130"/>
                    <a:pt x="13654" y="6218"/>
                    <a:pt x="13721" y="4806"/>
                  </a:cubicBezTo>
                  <a:cubicBezTo>
                    <a:pt x="13759" y="3976"/>
                    <a:pt x="13690" y="3149"/>
                    <a:pt x="13719" y="2321"/>
                  </a:cubicBezTo>
                  <a:cubicBezTo>
                    <a:pt x="13735" y="1839"/>
                    <a:pt x="13760" y="1334"/>
                    <a:pt x="14038" y="924"/>
                  </a:cubicBezTo>
                  <a:cubicBezTo>
                    <a:pt x="14232" y="637"/>
                    <a:pt x="14762" y="432"/>
                    <a:pt x="15207" y="432"/>
                  </a:cubicBezTo>
                  <a:cubicBezTo>
                    <a:pt x="15325" y="432"/>
                    <a:pt x="15438" y="447"/>
                    <a:pt x="15536" y="478"/>
                  </a:cubicBezTo>
                  <a:cubicBezTo>
                    <a:pt x="15978" y="620"/>
                    <a:pt x="16253" y="1184"/>
                    <a:pt x="16416" y="1572"/>
                  </a:cubicBezTo>
                  <a:cubicBezTo>
                    <a:pt x="16750" y="2374"/>
                    <a:pt x="16822" y="3296"/>
                    <a:pt x="16973" y="4147"/>
                  </a:cubicBezTo>
                  <a:cubicBezTo>
                    <a:pt x="17164" y="5222"/>
                    <a:pt x="17354" y="6298"/>
                    <a:pt x="17545" y="7373"/>
                  </a:cubicBezTo>
                  <a:cubicBezTo>
                    <a:pt x="17914" y="9447"/>
                    <a:pt x="18143" y="11630"/>
                    <a:pt x="18849" y="13626"/>
                  </a:cubicBezTo>
                  <a:cubicBezTo>
                    <a:pt x="19311" y="14927"/>
                    <a:pt x="20016" y="16411"/>
                    <a:pt x="21485" y="16731"/>
                  </a:cubicBezTo>
                  <a:cubicBezTo>
                    <a:pt x="21499" y="16734"/>
                    <a:pt x="21512" y="16736"/>
                    <a:pt x="21525" y="16736"/>
                  </a:cubicBezTo>
                  <a:cubicBezTo>
                    <a:pt x="21706" y="16736"/>
                    <a:pt x="21772" y="16452"/>
                    <a:pt x="21575" y="16408"/>
                  </a:cubicBezTo>
                  <a:cubicBezTo>
                    <a:pt x="19382" y="15932"/>
                    <a:pt x="18854" y="12701"/>
                    <a:pt x="18504" y="10858"/>
                  </a:cubicBezTo>
                  <a:cubicBezTo>
                    <a:pt x="18105" y="8740"/>
                    <a:pt x="17749" y="6610"/>
                    <a:pt x="17373" y="4487"/>
                  </a:cubicBezTo>
                  <a:cubicBezTo>
                    <a:pt x="17141" y="3187"/>
                    <a:pt x="17133" y="1222"/>
                    <a:pt x="15951" y="347"/>
                  </a:cubicBezTo>
                  <a:cubicBezTo>
                    <a:pt x="15642" y="117"/>
                    <a:pt x="15293" y="1"/>
                    <a:pt x="14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" name="Google Shape;483;p3"/>
            <p:cNvSpPr/>
            <p:nvPr/>
          </p:nvSpPr>
          <p:spPr>
            <a:xfrm>
              <a:off x="3485475" y="1794100"/>
              <a:ext cx="38300" cy="35850"/>
            </a:xfrm>
            <a:custGeom>
              <a:avLst/>
              <a:gdLst/>
              <a:ahLst/>
              <a:cxnLst/>
              <a:rect l="l" t="t" r="r" b="b"/>
              <a:pathLst>
                <a:path w="1532" h="1434" extrusionOk="0">
                  <a:moveTo>
                    <a:pt x="646" y="395"/>
                  </a:moveTo>
                  <a:cubicBezTo>
                    <a:pt x="674" y="395"/>
                    <a:pt x="703" y="411"/>
                    <a:pt x="731" y="448"/>
                  </a:cubicBezTo>
                  <a:cubicBezTo>
                    <a:pt x="762" y="489"/>
                    <a:pt x="802" y="510"/>
                    <a:pt x="843" y="517"/>
                  </a:cubicBezTo>
                  <a:lnTo>
                    <a:pt x="843" y="517"/>
                  </a:lnTo>
                  <a:cubicBezTo>
                    <a:pt x="857" y="586"/>
                    <a:pt x="873" y="656"/>
                    <a:pt x="892" y="724"/>
                  </a:cubicBezTo>
                  <a:lnTo>
                    <a:pt x="892" y="724"/>
                  </a:lnTo>
                  <a:cubicBezTo>
                    <a:pt x="889" y="922"/>
                    <a:pt x="820" y="1092"/>
                    <a:pt x="592" y="1092"/>
                  </a:cubicBezTo>
                  <a:cubicBezTo>
                    <a:pt x="405" y="1092"/>
                    <a:pt x="409" y="855"/>
                    <a:pt x="423" y="718"/>
                  </a:cubicBezTo>
                  <a:cubicBezTo>
                    <a:pt x="432" y="642"/>
                    <a:pt x="533" y="395"/>
                    <a:pt x="646" y="395"/>
                  </a:cubicBezTo>
                  <a:close/>
                  <a:moveTo>
                    <a:pt x="965" y="0"/>
                  </a:moveTo>
                  <a:cubicBezTo>
                    <a:pt x="894" y="0"/>
                    <a:pt x="823" y="40"/>
                    <a:pt x="805" y="115"/>
                  </a:cubicBezTo>
                  <a:lnTo>
                    <a:pt x="805" y="115"/>
                  </a:lnTo>
                  <a:cubicBezTo>
                    <a:pt x="751" y="95"/>
                    <a:pt x="694" y="84"/>
                    <a:pt x="637" y="84"/>
                  </a:cubicBezTo>
                  <a:cubicBezTo>
                    <a:pt x="502" y="84"/>
                    <a:pt x="366" y="141"/>
                    <a:pt x="263" y="254"/>
                  </a:cubicBezTo>
                  <a:cubicBezTo>
                    <a:pt x="46" y="494"/>
                    <a:pt x="1" y="1009"/>
                    <a:pt x="217" y="1263"/>
                  </a:cubicBezTo>
                  <a:cubicBezTo>
                    <a:pt x="313" y="1375"/>
                    <a:pt x="444" y="1423"/>
                    <a:pt x="579" y="1423"/>
                  </a:cubicBezTo>
                  <a:cubicBezTo>
                    <a:pt x="729" y="1423"/>
                    <a:pt x="883" y="1364"/>
                    <a:pt x="998" y="1264"/>
                  </a:cubicBezTo>
                  <a:cubicBezTo>
                    <a:pt x="1026" y="1240"/>
                    <a:pt x="1051" y="1215"/>
                    <a:pt x="1073" y="1189"/>
                  </a:cubicBezTo>
                  <a:lnTo>
                    <a:pt x="1073" y="1189"/>
                  </a:lnTo>
                  <a:cubicBezTo>
                    <a:pt x="1101" y="1245"/>
                    <a:pt x="1132" y="1300"/>
                    <a:pt x="1164" y="1354"/>
                  </a:cubicBezTo>
                  <a:cubicBezTo>
                    <a:pt x="1198" y="1410"/>
                    <a:pt x="1249" y="1433"/>
                    <a:pt x="1300" y="1433"/>
                  </a:cubicBezTo>
                  <a:cubicBezTo>
                    <a:pt x="1415" y="1433"/>
                    <a:pt x="1532" y="1313"/>
                    <a:pt x="1454" y="1185"/>
                  </a:cubicBezTo>
                  <a:cubicBezTo>
                    <a:pt x="1358" y="1029"/>
                    <a:pt x="1283" y="863"/>
                    <a:pt x="1230" y="690"/>
                  </a:cubicBezTo>
                  <a:lnTo>
                    <a:pt x="1230" y="690"/>
                  </a:lnTo>
                  <a:cubicBezTo>
                    <a:pt x="1229" y="496"/>
                    <a:pt x="1180" y="294"/>
                    <a:pt x="1129" y="117"/>
                  </a:cubicBezTo>
                  <a:cubicBezTo>
                    <a:pt x="1107" y="38"/>
                    <a:pt x="103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" name="Google Shape;484;p3"/>
            <p:cNvSpPr/>
            <p:nvPr/>
          </p:nvSpPr>
          <p:spPr>
            <a:xfrm>
              <a:off x="3528625" y="2023175"/>
              <a:ext cx="36000" cy="52175"/>
            </a:xfrm>
            <a:custGeom>
              <a:avLst/>
              <a:gdLst/>
              <a:ahLst/>
              <a:cxnLst/>
              <a:rect l="l" t="t" r="r" b="b"/>
              <a:pathLst>
                <a:path w="1440" h="2087" extrusionOk="0">
                  <a:moveTo>
                    <a:pt x="164" y="1"/>
                  </a:moveTo>
                  <a:cubicBezTo>
                    <a:pt x="80" y="1"/>
                    <a:pt x="1" y="54"/>
                    <a:pt x="7" y="161"/>
                  </a:cubicBezTo>
                  <a:lnTo>
                    <a:pt x="7" y="163"/>
                  </a:lnTo>
                  <a:cubicBezTo>
                    <a:pt x="39" y="640"/>
                    <a:pt x="111" y="1115"/>
                    <a:pt x="224" y="1582"/>
                  </a:cubicBezTo>
                  <a:cubicBezTo>
                    <a:pt x="244" y="1663"/>
                    <a:pt x="313" y="1700"/>
                    <a:pt x="382" y="1700"/>
                  </a:cubicBezTo>
                  <a:cubicBezTo>
                    <a:pt x="469" y="1700"/>
                    <a:pt x="557" y="1642"/>
                    <a:pt x="554" y="1537"/>
                  </a:cubicBezTo>
                  <a:lnTo>
                    <a:pt x="706" y="1302"/>
                  </a:lnTo>
                  <a:cubicBezTo>
                    <a:pt x="875" y="1328"/>
                    <a:pt x="952" y="1403"/>
                    <a:pt x="933" y="1530"/>
                  </a:cubicBezTo>
                  <a:cubicBezTo>
                    <a:pt x="919" y="1670"/>
                    <a:pt x="791" y="1765"/>
                    <a:pt x="651" y="1765"/>
                  </a:cubicBezTo>
                  <a:cubicBezTo>
                    <a:pt x="609" y="1765"/>
                    <a:pt x="567" y="1756"/>
                    <a:pt x="526" y="1739"/>
                  </a:cubicBezTo>
                  <a:cubicBezTo>
                    <a:pt x="502" y="1728"/>
                    <a:pt x="477" y="1724"/>
                    <a:pt x="454" y="1724"/>
                  </a:cubicBezTo>
                  <a:cubicBezTo>
                    <a:pt x="293" y="1724"/>
                    <a:pt x="184" y="1954"/>
                    <a:pt x="357" y="2029"/>
                  </a:cubicBezTo>
                  <a:cubicBezTo>
                    <a:pt x="449" y="2068"/>
                    <a:pt x="546" y="2086"/>
                    <a:pt x="641" y="2086"/>
                  </a:cubicBezTo>
                  <a:cubicBezTo>
                    <a:pt x="1057" y="2086"/>
                    <a:pt x="1439" y="1739"/>
                    <a:pt x="1217" y="1273"/>
                  </a:cubicBezTo>
                  <a:cubicBezTo>
                    <a:pt x="1118" y="1066"/>
                    <a:pt x="940" y="975"/>
                    <a:pt x="760" y="975"/>
                  </a:cubicBezTo>
                  <a:cubicBezTo>
                    <a:pt x="654" y="975"/>
                    <a:pt x="546" y="1007"/>
                    <a:pt x="456" y="1067"/>
                  </a:cubicBezTo>
                  <a:lnTo>
                    <a:pt x="456" y="1067"/>
                  </a:lnTo>
                  <a:cubicBezTo>
                    <a:pt x="400" y="768"/>
                    <a:pt x="362" y="465"/>
                    <a:pt x="341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" name="Google Shape;485;p3"/>
            <p:cNvSpPr/>
            <p:nvPr/>
          </p:nvSpPr>
          <p:spPr>
            <a:xfrm>
              <a:off x="3652400" y="1709600"/>
              <a:ext cx="30075" cy="30425"/>
            </a:xfrm>
            <a:custGeom>
              <a:avLst/>
              <a:gdLst/>
              <a:ahLst/>
              <a:cxnLst/>
              <a:rect l="l" t="t" r="r" b="b"/>
              <a:pathLst>
                <a:path w="1203" h="1217" extrusionOk="0">
                  <a:moveTo>
                    <a:pt x="616" y="1"/>
                  </a:moveTo>
                  <a:cubicBezTo>
                    <a:pt x="600" y="1"/>
                    <a:pt x="583" y="3"/>
                    <a:pt x="565" y="8"/>
                  </a:cubicBezTo>
                  <a:cubicBezTo>
                    <a:pt x="218" y="111"/>
                    <a:pt x="0" y="509"/>
                    <a:pt x="145" y="851"/>
                  </a:cubicBezTo>
                  <a:cubicBezTo>
                    <a:pt x="246" y="1087"/>
                    <a:pt x="485" y="1217"/>
                    <a:pt x="726" y="1217"/>
                  </a:cubicBezTo>
                  <a:cubicBezTo>
                    <a:pt x="836" y="1217"/>
                    <a:pt x="946" y="1190"/>
                    <a:pt x="1044" y="1134"/>
                  </a:cubicBezTo>
                  <a:cubicBezTo>
                    <a:pt x="1203" y="1044"/>
                    <a:pt x="1106" y="821"/>
                    <a:pt x="958" y="821"/>
                  </a:cubicBezTo>
                  <a:cubicBezTo>
                    <a:pt x="931" y="821"/>
                    <a:pt x="903" y="828"/>
                    <a:pt x="874" y="844"/>
                  </a:cubicBezTo>
                  <a:cubicBezTo>
                    <a:pt x="828" y="871"/>
                    <a:pt x="775" y="884"/>
                    <a:pt x="721" y="884"/>
                  </a:cubicBezTo>
                  <a:cubicBezTo>
                    <a:pt x="611" y="884"/>
                    <a:pt x="499" y="829"/>
                    <a:pt x="453" y="721"/>
                  </a:cubicBezTo>
                  <a:cubicBezTo>
                    <a:pt x="385" y="562"/>
                    <a:pt x="498" y="378"/>
                    <a:pt x="653" y="330"/>
                  </a:cubicBezTo>
                  <a:cubicBezTo>
                    <a:pt x="841" y="275"/>
                    <a:pt x="785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" name="Google Shape;486;p3"/>
            <p:cNvSpPr/>
            <p:nvPr/>
          </p:nvSpPr>
          <p:spPr>
            <a:xfrm>
              <a:off x="3761350" y="1827100"/>
              <a:ext cx="36025" cy="31325"/>
            </a:xfrm>
            <a:custGeom>
              <a:avLst/>
              <a:gdLst/>
              <a:ahLst/>
              <a:cxnLst/>
              <a:rect l="l" t="t" r="r" b="b"/>
              <a:pathLst>
                <a:path w="1441" h="1253" extrusionOk="0">
                  <a:moveTo>
                    <a:pt x="668" y="454"/>
                  </a:moveTo>
                  <a:cubicBezTo>
                    <a:pt x="718" y="454"/>
                    <a:pt x="766" y="469"/>
                    <a:pt x="803" y="502"/>
                  </a:cubicBezTo>
                  <a:cubicBezTo>
                    <a:pt x="837" y="536"/>
                    <a:pt x="876" y="549"/>
                    <a:pt x="914" y="549"/>
                  </a:cubicBezTo>
                  <a:cubicBezTo>
                    <a:pt x="944" y="549"/>
                    <a:pt x="973" y="541"/>
                    <a:pt x="998" y="526"/>
                  </a:cubicBezTo>
                  <a:lnTo>
                    <a:pt x="998" y="526"/>
                  </a:lnTo>
                  <a:cubicBezTo>
                    <a:pt x="1014" y="563"/>
                    <a:pt x="1021" y="604"/>
                    <a:pt x="1018" y="649"/>
                  </a:cubicBezTo>
                  <a:cubicBezTo>
                    <a:pt x="1007" y="794"/>
                    <a:pt x="863" y="921"/>
                    <a:pt x="718" y="921"/>
                  </a:cubicBezTo>
                  <a:cubicBezTo>
                    <a:pt x="701" y="921"/>
                    <a:pt x="685" y="919"/>
                    <a:pt x="668" y="916"/>
                  </a:cubicBezTo>
                  <a:cubicBezTo>
                    <a:pt x="534" y="887"/>
                    <a:pt x="405" y="713"/>
                    <a:pt x="463" y="576"/>
                  </a:cubicBezTo>
                  <a:cubicBezTo>
                    <a:pt x="496" y="498"/>
                    <a:pt x="583" y="454"/>
                    <a:pt x="668" y="454"/>
                  </a:cubicBezTo>
                  <a:close/>
                  <a:moveTo>
                    <a:pt x="781" y="0"/>
                  </a:moveTo>
                  <a:cubicBezTo>
                    <a:pt x="697" y="0"/>
                    <a:pt x="636" y="57"/>
                    <a:pt x="611" y="124"/>
                  </a:cubicBezTo>
                  <a:lnTo>
                    <a:pt x="611" y="124"/>
                  </a:lnTo>
                  <a:cubicBezTo>
                    <a:pt x="454" y="139"/>
                    <a:pt x="304" y="217"/>
                    <a:pt x="208" y="355"/>
                  </a:cubicBezTo>
                  <a:cubicBezTo>
                    <a:pt x="0" y="655"/>
                    <a:pt x="177" y="1070"/>
                    <a:pt x="495" y="1207"/>
                  </a:cubicBezTo>
                  <a:cubicBezTo>
                    <a:pt x="566" y="1238"/>
                    <a:pt x="642" y="1253"/>
                    <a:pt x="716" y="1253"/>
                  </a:cubicBezTo>
                  <a:cubicBezTo>
                    <a:pt x="981" y="1253"/>
                    <a:pt x="1241" y="1071"/>
                    <a:pt x="1324" y="811"/>
                  </a:cubicBezTo>
                  <a:cubicBezTo>
                    <a:pt x="1440" y="451"/>
                    <a:pt x="1176" y="57"/>
                    <a:pt x="809" y="2"/>
                  </a:cubicBezTo>
                  <a:cubicBezTo>
                    <a:pt x="799" y="1"/>
                    <a:pt x="79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" name="Google Shape;487;p3"/>
            <p:cNvSpPr/>
            <p:nvPr/>
          </p:nvSpPr>
          <p:spPr>
            <a:xfrm>
              <a:off x="3783475" y="1798000"/>
              <a:ext cx="15275" cy="59375"/>
            </a:xfrm>
            <a:custGeom>
              <a:avLst/>
              <a:gdLst/>
              <a:ahLst/>
              <a:cxnLst/>
              <a:rect l="l" t="t" r="r" b="b"/>
              <a:pathLst>
                <a:path w="611" h="2375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50" y="872"/>
                    <a:pt x="232" y="1541"/>
                    <a:pt x="270" y="2213"/>
                  </a:cubicBezTo>
                  <a:cubicBezTo>
                    <a:pt x="276" y="2320"/>
                    <a:pt x="363" y="2374"/>
                    <a:pt x="447" y="2374"/>
                  </a:cubicBezTo>
                  <a:cubicBezTo>
                    <a:pt x="530" y="2374"/>
                    <a:pt x="610" y="2321"/>
                    <a:pt x="604" y="2213"/>
                  </a:cubicBezTo>
                  <a:cubicBezTo>
                    <a:pt x="564" y="1511"/>
                    <a:pt x="479" y="812"/>
                    <a:pt x="348" y="121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" name="Google Shape;488;p3"/>
            <p:cNvSpPr/>
            <p:nvPr/>
          </p:nvSpPr>
          <p:spPr>
            <a:xfrm>
              <a:off x="3990650" y="1976575"/>
              <a:ext cx="34875" cy="40025"/>
            </a:xfrm>
            <a:custGeom>
              <a:avLst/>
              <a:gdLst/>
              <a:ahLst/>
              <a:cxnLst/>
              <a:rect l="l" t="t" r="r" b="b"/>
              <a:pathLst>
                <a:path w="1395" h="1601" extrusionOk="0">
                  <a:moveTo>
                    <a:pt x="665" y="335"/>
                  </a:moveTo>
                  <a:cubicBezTo>
                    <a:pt x="708" y="335"/>
                    <a:pt x="753" y="347"/>
                    <a:pt x="797" y="373"/>
                  </a:cubicBezTo>
                  <a:cubicBezTo>
                    <a:pt x="861" y="412"/>
                    <a:pt x="922" y="482"/>
                    <a:pt x="907" y="563"/>
                  </a:cubicBezTo>
                  <a:cubicBezTo>
                    <a:pt x="891" y="646"/>
                    <a:pt x="834" y="686"/>
                    <a:pt x="777" y="686"/>
                  </a:cubicBezTo>
                  <a:cubicBezTo>
                    <a:pt x="709" y="686"/>
                    <a:pt x="642" y="629"/>
                    <a:pt x="652" y="526"/>
                  </a:cubicBezTo>
                  <a:cubicBezTo>
                    <a:pt x="661" y="436"/>
                    <a:pt x="607" y="384"/>
                    <a:pt x="539" y="370"/>
                  </a:cubicBezTo>
                  <a:lnTo>
                    <a:pt x="539" y="370"/>
                  </a:lnTo>
                  <a:cubicBezTo>
                    <a:pt x="578" y="348"/>
                    <a:pt x="620" y="335"/>
                    <a:pt x="665" y="335"/>
                  </a:cubicBezTo>
                  <a:close/>
                  <a:moveTo>
                    <a:pt x="660" y="0"/>
                  </a:moveTo>
                  <a:cubicBezTo>
                    <a:pt x="332" y="0"/>
                    <a:pt x="75" y="290"/>
                    <a:pt x="43" y="625"/>
                  </a:cubicBezTo>
                  <a:cubicBezTo>
                    <a:pt x="1" y="1095"/>
                    <a:pt x="368" y="1429"/>
                    <a:pt x="771" y="1588"/>
                  </a:cubicBezTo>
                  <a:cubicBezTo>
                    <a:pt x="793" y="1596"/>
                    <a:pt x="813" y="1600"/>
                    <a:pt x="831" y="1600"/>
                  </a:cubicBezTo>
                  <a:cubicBezTo>
                    <a:pt x="986" y="1600"/>
                    <a:pt x="1036" y="1335"/>
                    <a:pt x="859" y="1266"/>
                  </a:cubicBezTo>
                  <a:cubicBezTo>
                    <a:pt x="665" y="1189"/>
                    <a:pt x="450" y="1020"/>
                    <a:pt x="386" y="815"/>
                  </a:cubicBezTo>
                  <a:lnTo>
                    <a:pt x="386" y="815"/>
                  </a:lnTo>
                  <a:cubicBezTo>
                    <a:pt x="471" y="943"/>
                    <a:pt x="620" y="1020"/>
                    <a:pt x="774" y="1020"/>
                  </a:cubicBezTo>
                  <a:cubicBezTo>
                    <a:pt x="887" y="1020"/>
                    <a:pt x="1002" y="978"/>
                    <a:pt x="1096" y="884"/>
                  </a:cubicBezTo>
                  <a:cubicBezTo>
                    <a:pt x="1395" y="585"/>
                    <a:pt x="1193" y="128"/>
                    <a:pt x="820" y="23"/>
                  </a:cubicBezTo>
                  <a:cubicBezTo>
                    <a:pt x="765" y="7"/>
                    <a:pt x="712" y="0"/>
                    <a:pt x="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" name="Google Shape;489;p3"/>
            <p:cNvSpPr/>
            <p:nvPr/>
          </p:nvSpPr>
          <p:spPr>
            <a:xfrm>
              <a:off x="4060100" y="1774700"/>
              <a:ext cx="18550" cy="46600"/>
            </a:xfrm>
            <a:custGeom>
              <a:avLst/>
              <a:gdLst/>
              <a:ahLst/>
              <a:cxnLst/>
              <a:rect l="l" t="t" r="r" b="b"/>
              <a:pathLst>
                <a:path w="742" h="1864" extrusionOk="0">
                  <a:moveTo>
                    <a:pt x="469" y="1"/>
                  </a:moveTo>
                  <a:cubicBezTo>
                    <a:pt x="267" y="1"/>
                    <a:pt x="152" y="161"/>
                    <a:pt x="103" y="367"/>
                  </a:cubicBezTo>
                  <a:cubicBezTo>
                    <a:pt x="0" y="792"/>
                    <a:pt x="6" y="1268"/>
                    <a:pt x="22" y="1702"/>
                  </a:cubicBezTo>
                  <a:cubicBezTo>
                    <a:pt x="25" y="1809"/>
                    <a:pt x="111" y="1863"/>
                    <a:pt x="194" y="1863"/>
                  </a:cubicBezTo>
                  <a:cubicBezTo>
                    <a:pt x="278" y="1863"/>
                    <a:pt x="360" y="1810"/>
                    <a:pt x="356" y="1702"/>
                  </a:cubicBezTo>
                  <a:cubicBezTo>
                    <a:pt x="353" y="1585"/>
                    <a:pt x="382" y="329"/>
                    <a:pt x="451" y="329"/>
                  </a:cubicBezTo>
                  <a:cubicBezTo>
                    <a:pt x="451" y="329"/>
                    <a:pt x="452" y="329"/>
                    <a:pt x="452" y="329"/>
                  </a:cubicBezTo>
                  <a:cubicBezTo>
                    <a:pt x="463" y="331"/>
                    <a:pt x="473" y="331"/>
                    <a:pt x="483" y="331"/>
                  </a:cubicBezTo>
                  <a:cubicBezTo>
                    <a:pt x="670" y="331"/>
                    <a:pt x="741" y="40"/>
                    <a:pt x="540" y="7"/>
                  </a:cubicBezTo>
                  <a:cubicBezTo>
                    <a:pt x="516" y="3"/>
                    <a:pt x="492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" name="Google Shape;490;p3"/>
            <p:cNvSpPr/>
            <p:nvPr/>
          </p:nvSpPr>
          <p:spPr>
            <a:xfrm>
              <a:off x="4058075" y="1793625"/>
              <a:ext cx="17825" cy="8575"/>
            </a:xfrm>
            <a:custGeom>
              <a:avLst/>
              <a:gdLst/>
              <a:ahLst/>
              <a:cxnLst/>
              <a:rect l="l" t="t" r="r" b="b"/>
              <a:pathLst>
                <a:path w="713" h="343" extrusionOk="0">
                  <a:moveTo>
                    <a:pt x="210" y="0"/>
                  </a:moveTo>
                  <a:cubicBezTo>
                    <a:pt x="1" y="0"/>
                    <a:pt x="2" y="328"/>
                    <a:pt x="216" y="334"/>
                  </a:cubicBezTo>
                  <a:lnTo>
                    <a:pt x="498" y="342"/>
                  </a:lnTo>
                  <a:cubicBezTo>
                    <a:pt x="500" y="342"/>
                    <a:pt x="503" y="342"/>
                    <a:pt x="505" y="342"/>
                  </a:cubicBezTo>
                  <a:cubicBezTo>
                    <a:pt x="713" y="342"/>
                    <a:pt x="710" y="14"/>
                    <a:pt x="498" y="8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" name="Google Shape;491;p3"/>
            <p:cNvSpPr/>
            <p:nvPr/>
          </p:nvSpPr>
          <p:spPr>
            <a:xfrm>
              <a:off x="4164025" y="2013550"/>
              <a:ext cx="37025" cy="42725"/>
            </a:xfrm>
            <a:custGeom>
              <a:avLst/>
              <a:gdLst/>
              <a:ahLst/>
              <a:cxnLst/>
              <a:rect l="l" t="t" r="r" b="b"/>
              <a:pathLst>
                <a:path w="1481" h="1709" extrusionOk="0">
                  <a:moveTo>
                    <a:pt x="733" y="330"/>
                  </a:moveTo>
                  <a:cubicBezTo>
                    <a:pt x="783" y="330"/>
                    <a:pt x="834" y="347"/>
                    <a:pt x="877" y="386"/>
                  </a:cubicBezTo>
                  <a:cubicBezTo>
                    <a:pt x="880" y="388"/>
                    <a:pt x="882" y="391"/>
                    <a:pt x="885" y="393"/>
                  </a:cubicBezTo>
                  <a:lnTo>
                    <a:pt x="885" y="393"/>
                  </a:lnTo>
                  <a:cubicBezTo>
                    <a:pt x="892" y="411"/>
                    <a:pt x="899" y="429"/>
                    <a:pt x="906" y="448"/>
                  </a:cubicBezTo>
                  <a:lnTo>
                    <a:pt x="906" y="448"/>
                  </a:lnTo>
                  <a:cubicBezTo>
                    <a:pt x="940" y="579"/>
                    <a:pt x="837" y="707"/>
                    <a:pt x="722" y="707"/>
                  </a:cubicBezTo>
                  <a:cubicBezTo>
                    <a:pt x="672" y="707"/>
                    <a:pt x="619" y="683"/>
                    <a:pt x="575" y="624"/>
                  </a:cubicBezTo>
                  <a:cubicBezTo>
                    <a:pt x="460" y="469"/>
                    <a:pt x="590" y="330"/>
                    <a:pt x="733" y="330"/>
                  </a:cubicBezTo>
                  <a:close/>
                  <a:moveTo>
                    <a:pt x="742" y="0"/>
                  </a:moveTo>
                  <a:cubicBezTo>
                    <a:pt x="352" y="0"/>
                    <a:pt x="1" y="423"/>
                    <a:pt x="308" y="829"/>
                  </a:cubicBezTo>
                  <a:cubicBezTo>
                    <a:pt x="423" y="980"/>
                    <a:pt x="565" y="1043"/>
                    <a:pt x="703" y="1043"/>
                  </a:cubicBezTo>
                  <a:cubicBezTo>
                    <a:pt x="828" y="1043"/>
                    <a:pt x="950" y="991"/>
                    <a:pt x="1046" y="906"/>
                  </a:cubicBezTo>
                  <a:lnTo>
                    <a:pt x="1046" y="906"/>
                  </a:lnTo>
                  <a:cubicBezTo>
                    <a:pt x="1056" y="948"/>
                    <a:pt x="1065" y="991"/>
                    <a:pt x="1072" y="1035"/>
                  </a:cubicBezTo>
                  <a:cubicBezTo>
                    <a:pt x="1080" y="1074"/>
                    <a:pt x="1098" y="1364"/>
                    <a:pt x="1065" y="1364"/>
                  </a:cubicBezTo>
                  <a:cubicBezTo>
                    <a:pt x="1063" y="1364"/>
                    <a:pt x="1062" y="1364"/>
                    <a:pt x="1060" y="1363"/>
                  </a:cubicBezTo>
                  <a:cubicBezTo>
                    <a:pt x="1031" y="1344"/>
                    <a:pt x="1002" y="1336"/>
                    <a:pt x="974" y="1336"/>
                  </a:cubicBezTo>
                  <a:cubicBezTo>
                    <a:pt x="832" y="1336"/>
                    <a:pt x="739" y="1555"/>
                    <a:pt x="891" y="1652"/>
                  </a:cubicBezTo>
                  <a:cubicBezTo>
                    <a:pt x="952" y="1691"/>
                    <a:pt x="1014" y="1708"/>
                    <a:pt x="1073" y="1708"/>
                  </a:cubicBezTo>
                  <a:cubicBezTo>
                    <a:pt x="1250" y="1708"/>
                    <a:pt x="1401" y="1553"/>
                    <a:pt x="1429" y="1358"/>
                  </a:cubicBezTo>
                  <a:cubicBezTo>
                    <a:pt x="1480" y="1030"/>
                    <a:pt x="1338" y="630"/>
                    <a:pt x="1214" y="323"/>
                  </a:cubicBezTo>
                  <a:lnTo>
                    <a:pt x="1214" y="323"/>
                  </a:lnTo>
                  <a:cubicBezTo>
                    <a:pt x="1205" y="293"/>
                    <a:pt x="1193" y="263"/>
                    <a:pt x="1178" y="234"/>
                  </a:cubicBezTo>
                  <a:cubicBezTo>
                    <a:pt x="1170" y="218"/>
                    <a:pt x="1160" y="205"/>
                    <a:pt x="1149" y="194"/>
                  </a:cubicBezTo>
                  <a:lnTo>
                    <a:pt x="1149" y="194"/>
                  </a:lnTo>
                  <a:cubicBezTo>
                    <a:pt x="1141" y="179"/>
                    <a:pt x="1129" y="164"/>
                    <a:pt x="1114" y="150"/>
                  </a:cubicBezTo>
                  <a:lnTo>
                    <a:pt x="1112" y="148"/>
                  </a:lnTo>
                  <a:cubicBezTo>
                    <a:pt x="999" y="45"/>
                    <a:pt x="868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" name="Google Shape;492;p3"/>
            <p:cNvSpPr/>
            <p:nvPr/>
          </p:nvSpPr>
          <p:spPr>
            <a:xfrm>
              <a:off x="4265725" y="1805225"/>
              <a:ext cx="37900" cy="43825"/>
            </a:xfrm>
            <a:custGeom>
              <a:avLst/>
              <a:gdLst/>
              <a:ahLst/>
              <a:cxnLst/>
              <a:rect l="l" t="t" r="r" b="b"/>
              <a:pathLst>
                <a:path w="1516" h="1753" extrusionOk="0">
                  <a:moveTo>
                    <a:pt x="204" y="0"/>
                  </a:moveTo>
                  <a:cubicBezTo>
                    <a:pt x="105" y="0"/>
                    <a:pt x="0" y="83"/>
                    <a:pt x="29" y="209"/>
                  </a:cubicBezTo>
                  <a:cubicBezTo>
                    <a:pt x="133" y="651"/>
                    <a:pt x="235" y="1094"/>
                    <a:pt x="339" y="1536"/>
                  </a:cubicBezTo>
                  <a:cubicBezTo>
                    <a:pt x="358" y="1616"/>
                    <a:pt x="429" y="1656"/>
                    <a:pt x="499" y="1656"/>
                  </a:cubicBezTo>
                  <a:cubicBezTo>
                    <a:pt x="571" y="1656"/>
                    <a:pt x="642" y="1616"/>
                    <a:pt x="661" y="1536"/>
                  </a:cubicBezTo>
                  <a:cubicBezTo>
                    <a:pt x="703" y="1366"/>
                    <a:pt x="751" y="1092"/>
                    <a:pt x="951" y="1092"/>
                  </a:cubicBezTo>
                  <a:cubicBezTo>
                    <a:pt x="966" y="1092"/>
                    <a:pt x="981" y="1094"/>
                    <a:pt x="998" y="1097"/>
                  </a:cubicBezTo>
                  <a:cubicBezTo>
                    <a:pt x="1140" y="1124"/>
                    <a:pt x="1135" y="1153"/>
                    <a:pt x="1141" y="1297"/>
                  </a:cubicBezTo>
                  <a:cubicBezTo>
                    <a:pt x="1146" y="1379"/>
                    <a:pt x="1129" y="1463"/>
                    <a:pt x="1112" y="1544"/>
                  </a:cubicBezTo>
                  <a:cubicBezTo>
                    <a:pt x="1088" y="1670"/>
                    <a:pt x="1194" y="1753"/>
                    <a:pt x="1293" y="1753"/>
                  </a:cubicBezTo>
                  <a:cubicBezTo>
                    <a:pt x="1358" y="1753"/>
                    <a:pt x="1419" y="1717"/>
                    <a:pt x="1436" y="1632"/>
                  </a:cubicBezTo>
                  <a:cubicBezTo>
                    <a:pt x="1500" y="1310"/>
                    <a:pt x="1515" y="838"/>
                    <a:pt x="1117" y="729"/>
                  </a:cubicBezTo>
                  <a:cubicBezTo>
                    <a:pt x="1067" y="715"/>
                    <a:pt x="1019" y="709"/>
                    <a:pt x="974" y="709"/>
                  </a:cubicBezTo>
                  <a:cubicBezTo>
                    <a:pt x="791" y="709"/>
                    <a:pt x="651" y="815"/>
                    <a:pt x="548" y="961"/>
                  </a:cubicBezTo>
                  <a:lnTo>
                    <a:pt x="548" y="961"/>
                  </a:lnTo>
                  <a:cubicBezTo>
                    <a:pt x="483" y="681"/>
                    <a:pt x="417" y="401"/>
                    <a:pt x="353" y="121"/>
                  </a:cubicBezTo>
                  <a:cubicBezTo>
                    <a:pt x="333" y="37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" name="Google Shape;493;p3"/>
            <p:cNvSpPr/>
            <p:nvPr/>
          </p:nvSpPr>
          <p:spPr>
            <a:xfrm>
              <a:off x="3341975" y="2279100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5" y="1"/>
                  </a:moveTo>
                  <a:cubicBezTo>
                    <a:pt x="1918" y="1"/>
                    <a:pt x="1888" y="9"/>
                    <a:pt x="1858" y="29"/>
                  </a:cubicBezTo>
                  <a:cubicBezTo>
                    <a:pt x="238" y="1093"/>
                    <a:pt x="0" y="3220"/>
                    <a:pt x="1357" y="4609"/>
                  </a:cubicBezTo>
                  <a:cubicBezTo>
                    <a:pt x="1391" y="4645"/>
                    <a:pt x="1430" y="4660"/>
                    <a:pt x="1468" y="4660"/>
                  </a:cubicBezTo>
                  <a:cubicBezTo>
                    <a:pt x="1596" y="4660"/>
                    <a:pt x="1710" y="4492"/>
                    <a:pt x="1594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5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" name="Google Shape;494;p3"/>
            <p:cNvSpPr/>
            <p:nvPr/>
          </p:nvSpPr>
          <p:spPr>
            <a:xfrm>
              <a:off x="340722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3"/>
                  </a:cubicBezTo>
                  <a:cubicBezTo>
                    <a:pt x="879" y="991"/>
                    <a:pt x="1591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0" y="2589"/>
                    <a:pt x="2602" y="2422"/>
                    <a:pt x="2496" y="2297"/>
                  </a:cubicBezTo>
                  <a:cubicBezTo>
                    <a:pt x="1829" y="1505"/>
                    <a:pt x="1115" y="754"/>
                    <a:pt x="359" y="47"/>
                  </a:cubicBezTo>
                  <a:cubicBezTo>
                    <a:pt x="324" y="14"/>
                    <a:pt x="28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" name="Google Shape;495;p3"/>
            <p:cNvSpPr/>
            <p:nvPr/>
          </p:nvSpPr>
          <p:spPr>
            <a:xfrm>
              <a:off x="3415575" y="2313200"/>
              <a:ext cx="55825" cy="67800"/>
            </a:xfrm>
            <a:custGeom>
              <a:avLst/>
              <a:gdLst/>
              <a:ahLst/>
              <a:cxnLst/>
              <a:rect l="l" t="t" r="r" b="b"/>
              <a:pathLst>
                <a:path w="2233" h="2712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3"/>
                  </a:cubicBezTo>
                  <a:cubicBezTo>
                    <a:pt x="1193" y="787"/>
                    <a:pt x="588" y="1595"/>
                    <a:pt x="77" y="2461"/>
                  </a:cubicBezTo>
                  <a:cubicBezTo>
                    <a:pt x="1" y="2590"/>
                    <a:pt x="116" y="2711"/>
                    <a:pt x="230" y="2711"/>
                  </a:cubicBezTo>
                  <a:cubicBezTo>
                    <a:pt x="281" y="2711"/>
                    <a:pt x="331" y="2688"/>
                    <a:pt x="365" y="2631"/>
                  </a:cubicBezTo>
                  <a:cubicBezTo>
                    <a:pt x="862" y="1787"/>
                    <a:pt x="1450" y="1003"/>
                    <a:pt x="2119" y="289"/>
                  </a:cubicBezTo>
                  <a:cubicBezTo>
                    <a:pt x="2233" y="169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" name="Google Shape;496;p3"/>
            <p:cNvSpPr/>
            <p:nvPr/>
          </p:nvSpPr>
          <p:spPr>
            <a:xfrm>
              <a:off x="3472425" y="2286825"/>
              <a:ext cx="42775" cy="121950"/>
            </a:xfrm>
            <a:custGeom>
              <a:avLst/>
              <a:gdLst/>
              <a:ahLst/>
              <a:cxnLst/>
              <a:rect l="l" t="t" r="r" b="b"/>
              <a:pathLst>
                <a:path w="1711" h="4878" extrusionOk="0">
                  <a:moveTo>
                    <a:pt x="802" y="0"/>
                  </a:moveTo>
                  <a:cubicBezTo>
                    <a:pt x="692" y="0"/>
                    <a:pt x="575" y="122"/>
                    <a:pt x="642" y="255"/>
                  </a:cubicBezTo>
                  <a:cubicBezTo>
                    <a:pt x="1352" y="1691"/>
                    <a:pt x="1148" y="3365"/>
                    <a:pt x="106" y="4586"/>
                  </a:cubicBezTo>
                  <a:cubicBezTo>
                    <a:pt x="0" y="4710"/>
                    <a:pt x="112" y="4878"/>
                    <a:pt x="233" y="4878"/>
                  </a:cubicBezTo>
                  <a:cubicBezTo>
                    <a:pt x="270" y="4878"/>
                    <a:pt x="309" y="4861"/>
                    <a:pt x="343" y="4822"/>
                  </a:cubicBezTo>
                  <a:cubicBezTo>
                    <a:pt x="1485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" name="Google Shape;497;p3"/>
            <p:cNvSpPr/>
            <p:nvPr/>
          </p:nvSpPr>
          <p:spPr>
            <a:xfrm>
              <a:off x="3527475" y="2282875"/>
              <a:ext cx="32325" cy="50125"/>
            </a:xfrm>
            <a:custGeom>
              <a:avLst/>
              <a:gdLst/>
              <a:ahLst/>
              <a:cxnLst/>
              <a:rect l="l" t="t" r="r" b="b"/>
              <a:pathLst>
                <a:path w="1293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8" y="23"/>
                    <a:pt x="0" y="338"/>
                    <a:pt x="194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5" y="336"/>
                    <a:pt x="237" y="335"/>
                    <a:pt x="247" y="335"/>
                  </a:cubicBezTo>
                  <a:cubicBezTo>
                    <a:pt x="613" y="335"/>
                    <a:pt x="296" y="1009"/>
                    <a:pt x="229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3" y="1939"/>
                    <a:pt x="198" y="2005"/>
                    <a:pt x="265" y="2005"/>
                  </a:cubicBezTo>
                  <a:cubicBezTo>
                    <a:pt x="269" y="2005"/>
                    <a:pt x="273" y="2005"/>
                    <a:pt x="278" y="2004"/>
                  </a:cubicBezTo>
                  <a:lnTo>
                    <a:pt x="1080" y="1897"/>
                  </a:lnTo>
                  <a:cubicBezTo>
                    <a:pt x="1282" y="1869"/>
                    <a:pt x="1293" y="1560"/>
                    <a:pt x="1104" y="1560"/>
                  </a:cubicBezTo>
                  <a:cubicBezTo>
                    <a:pt x="1097" y="1560"/>
                    <a:pt x="1088" y="1561"/>
                    <a:pt x="1080" y="1562"/>
                  </a:cubicBezTo>
                  <a:lnTo>
                    <a:pt x="419" y="1650"/>
                  </a:lnTo>
                  <a:lnTo>
                    <a:pt x="419" y="1650"/>
                  </a:lnTo>
                  <a:cubicBezTo>
                    <a:pt x="417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" name="Google Shape;498;p3"/>
            <p:cNvSpPr/>
            <p:nvPr/>
          </p:nvSpPr>
          <p:spPr>
            <a:xfrm>
              <a:off x="3553025" y="2343700"/>
              <a:ext cx="57425" cy="13725"/>
            </a:xfrm>
            <a:custGeom>
              <a:avLst/>
              <a:gdLst/>
              <a:ahLst/>
              <a:cxnLst/>
              <a:rect l="l" t="t" r="r" b="b"/>
              <a:pathLst>
                <a:path w="2297" h="549" extrusionOk="0">
                  <a:moveTo>
                    <a:pt x="1344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0" y="319"/>
                    <a:pt x="110" y="549"/>
                    <a:pt x="271" y="549"/>
                  </a:cubicBezTo>
                  <a:cubicBezTo>
                    <a:pt x="295" y="549"/>
                    <a:pt x="319" y="544"/>
                    <a:pt x="343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6" y="363"/>
                    <a:pt x="2015" y="424"/>
                  </a:cubicBezTo>
                  <a:cubicBezTo>
                    <a:pt x="2031" y="428"/>
                    <a:pt x="2047" y="430"/>
                    <a:pt x="2061" y="430"/>
                  </a:cubicBezTo>
                  <a:cubicBezTo>
                    <a:pt x="2235" y="430"/>
                    <a:pt x="2296" y="153"/>
                    <a:pt x="2104" y="102"/>
                  </a:cubicBezTo>
                  <a:cubicBezTo>
                    <a:pt x="1849" y="34"/>
                    <a:pt x="1596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" name="Google Shape;499;p3"/>
            <p:cNvSpPr/>
            <p:nvPr/>
          </p:nvSpPr>
          <p:spPr>
            <a:xfrm>
              <a:off x="355190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1" y="466"/>
                  </a:cubicBezTo>
                  <a:cubicBezTo>
                    <a:pt x="1848" y="466"/>
                    <a:pt x="2165" y="443"/>
                    <a:pt x="2480" y="397"/>
                  </a:cubicBezTo>
                  <a:cubicBezTo>
                    <a:pt x="2682" y="368"/>
                    <a:pt x="2609" y="71"/>
                    <a:pt x="2419" y="71"/>
                  </a:cubicBezTo>
                  <a:cubicBezTo>
                    <a:pt x="2410" y="71"/>
                    <a:pt x="2401" y="72"/>
                    <a:pt x="2391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4" y="135"/>
                    <a:pt x="697" y="91"/>
                    <a:pt x="288" y="5"/>
                  </a:cubicBezTo>
                  <a:cubicBezTo>
                    <a:pt x="274" y="2"/>
                    <a:pt x="26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" name="Google Shape;500;p3"/>
            <p:cNvSpPr/>
            <p:nvPr/>
          </p:nvSpPr>
          <p:spPr>
            <a:xfrm>
              <a:off x="3627450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7" y="332"/>
                  </a:moveTo>
                  <a:cubicBezTo>
                    <a:pt x="1396" y="332"/>
                    <a:pt x="1556" y="395"/>
                    <a:pt x="1692" y="542"/>
                  </a:cubicBezTo>
                  <a:cubicBezTo>
                    <a:pt x="1726" y="579"/>
                    <a:pt x="1766" y="595"/>
                    <a:pt x="1804" y="595"/>
                  </a:cubicBezTo>
                  <a:cubicBezTo>
                    <a:pt x="1817" y="595"/>
                    <a:pt x="1829" y="593"/>
                    <a:pt x="1842" y="589"/>
                  </a:cubicBezTo>
                  <a:lnTo>
                    <a:pt x="1842" y="589"/>
                  </a:lnTo>
                  <a:cubicBezTo>
                    <a:pt x="1770" y="896"/>
                    <a:pt x="1697" y="1204"/>
                    <a:pt x="1625" y="1511"/>
                  </a:cubicBezTo>
                  <a:cubicBezTo>
                    <a:pt x="1596" y="1633"/>
                    <a:pt x="1575" y="1773"/>
                    <a:pt x="1529" y="1891"/>
                  </a:cubicBezTo>
                  <a:cubicBezTo>
                    <a:pt x="1445" y="2107"/>
                    <a:pt x="1273" y="2218"/>
                    <a:pt x="1089" y="2218"/>
                  </a:cubicBezTo>
                  <a:cubicBezTo>
                    <a:pt x="958" y="2218"/>
                    <a:pt x="821" y="2161"/>
                    <a:pt x="705" y="2046"/>
                  </a:cubicBezTo>
                  <a:cubicBezTo>
                    <a:pt x="420" y="1764"/>
                    <a:pt x="385" y="1245"/>
                    <a:pt x="518" y="884"/>
                  </a:cubicBezTo>
                  <a:cubicBezTo>
                    <a:pt x="634" y="563"/>
                    <a:pt x="933" y="332"/>
                    <a:pt x="1237" y="332"/>
                  </a:cubicBezTo>
                  <a:close/>
                  <a:moveTo>
                    <a:pt x="1219" y="0"/>
                  </a:moveTo>
                  <a:cubicBezTo>
                    <a:pt x="974" y="0"/>
                    <a:pt x="728" y="89"/>
                    <a:pt x="535" y="264"/>
                  </a:cubicBezTo>
                  <a:cubicBezTo>
                    <a:pt x="94" y="666"/>
                    <a:pt x="1" y="1389"/>
                    <a:pt x="234" y="1923"/>
                  </a:cubicBezTo>
                  <a:cubicBezTo>
                    <a:pt x="388" y="2275"/>
                    <a:pt x="746" y="2565"/>
                    <a:pt x="1122" y="2565"/>
                  </a:cubicBezTo>
                  <a:cubicBezTo>
                    <a:pt x="1255" y="2565"/>
                    <a:pt x="1389" y="2529"/>
                    <a:pt x="1518" y="2447"/>
                  </a:cubicBezTo>
                  <a:cubicBezTo>
                    <a:pt x="1764" y="2292"/>
                    <a:pt x="1845" y="2019"/>
                    <a:pt x="1912" y="1755"/>
                  </a:cubicBezTo>
                  <a:cubicBezTo>
                    <a:pt x="1965" y="1546"/>
                    <a:pt x="2014" y="1336"/>
                    <a:pt x="2063" y="1126"/>
                  </a:cubicBezTo>
                  <a:lnTo>
                    <a:pt x="2063" y="1126"/>
                  </a:lnTo>
                  <a:cubicBezTo>
                    <a:pt x="2143" y="1554"/>
                    <a:pt x="2224" y="1982"/>
                    <a:pt x="2304" y="2409"/>
                  </a:cubicBezTo>
                  <a:cubicBezTo>
                    <a:pt x="2320" y="2494"/>
                    <a:pt x="2381" y="2530"/>
                    <a:pt x="2445" y="2530"/>
                  </a:cubicBezTo>
                  <a:cubicBezTo>
                    <a:pt x="2543" y="2530"/>
                    <a:pt x="2650" y="2447"/>
                    <a:pt x="2626" y="2321"/>
                  </a:cubicBezTo>
                  <a:cubicBezTo>
                    <a:pt x="2498" y="1636"/>
                    <a:pt x="2370" y="951"/>
                    <a:pt x="2241" y="266"/>
                  </a:cubicBezTo>
                  <a:cubicBezTo>
                    <a:pt x="2226" y="185"/>
                    <a:pt x="2157" y="146"/>
                    <a:pt x="2085" y="146"/>
                  </a:cubicBezTo>
                  <a:cubicBezTo>
                    <a:pt x="2012" y="146"/>
                    <a:pt x="1937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" name="Google Shape;501;p3"/>
            <p:cNvSpPr/>
            <p:nvPr/>
          </p:nvSpPr>
          <p:spPr>
            <a:xfrm>
              <a:off x="3698300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1" y="0"/>
                  </a:moveTo>
                  <a:cubicBezTo>
                    <a:pt x="77" y="0"/>
                    <a:pt x="1" y="53"/>
                    <a:pt x="15" y="159"/>
                  </a:cubicBezTo>
                  <a:lnTo>
                    <a:pt x="390" y="3038"/>
                  </a:lnTo>
                  <a:cubicBezTo>
                    <a:pt x="404" y="3142"/>
                    <a:pt x="492" y="3198"/>
                    <a:pt x="575" y="3198"/>
                  </a:cubicBezTo>
                  <a:cubicBezTo>
                    <a:pt x="655" y="3198"/>
                    <a:pt x="728" y="3146"/>
                    <a:pt x="724" y="3038"/>
                  </a:cubicBezTo>
                  <a:cubicBezTo>
                    <a:pt x="709" y="2624"/>
                    <a:pt x="950" y="2202"/>
                    <a:pt x="1329" y="2020"/>
                  </a:cubicBezTo>
                  <a:cubicBezTo>
                    <a:pt x="1433" y="1971"/>
                    <a:pt x="1549" y="1947"/>
                    <a:pt x="1665" y="1947"/>
                  </a:cubicBezTo>
                  <a:cubicBezTo>
                    <a:pt x="2032" y="1947"/>
                    <a:pt x="2396" y="2184"/>
                    <a:pt x="2344" y="2594"/>
                  </a:cubicBezTo>
                  <a:cubicBezTo>
                    <a:pt x="2285" y="3058"/>
                    <a:pt x="1865" y="3307"/>
                    <a:pt x="1447" y="3307"/>
                  </a:cubicBezTo>
                  <a:cubicBezTo>
                    <a:pt x="1267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2" y="3139"/>
                  </a:cubicBezTo>
                  <a:cubicBezTo>
                    <a:pt x="710" y="3139"/>
                    <a:pt x="616" y="3358"/>
                    <a:pt x="768" y="3456"/>
                  </a:cubicBezTo>
                  <a:cubicBezTo>
                    <a:pt x="951" y="3571"/>
                    <a:pt x="1170" y="3623"/>
                    <a:pt x="1395" y="3623"/>
                  </a:cubicBezTo>
                  <a:cubicBezTo>
                    <a:pt x="2140" y="3623"/>
                    <a:pt x="2941" y="3041"/>
                    <a:pt x="2643" y="2220"/>
                  </a:cubicBezTo>
                  <a:cubicBezTo>
                    <a:pt x="2477" y="1764"/>
                    <a:pt x="2163" y="1581"/>
                    <a:pt x="1821" y="1581"/>
                  </a:cubicBezTo>
                  <a:cubicBezTo>
                    <a:pt x="1386" y="1581"/>
                    <a:pt x="906" y="1876"/>
                    <a:pt x="627" y="2286"/>
                  </a:cubicBezTo>
                  <a:lnTo>
                    <a:pt x="627" y="2286"/>
                  </a:lnTo>
                  <a:cubicBezTo>
                    <a:pt x="535" y="1577"/>
                    <a:pt x="443" y="868"/>
                    <a:pt x="350" y="159"/>
                  </a:cubicBez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" name="Google Shape;502;p3"/>
            <p:cNvSpPr/>
            <p:nvPr/>
          </p:nvSpPr>
          <p:spPr>
            <a:xfrm>
              <a:off x="3282475" y="2437725"/>
              <a:ext cx="71425" cy="87550"/>
            </a:xfrm>
            <a:custGeom>
              <a:avLst/>
              <a:gdLst/>
              <a:ahLst/>
              <a:cxnLst/>
              <a:rect l="l" t="t" r="r" b="b"/>
              <a:pathLst>
                <a:path w="2857" h="3502" extrusionOk="0">
                  <a:moveTo>
                    <a:pt x="1875" y="1285"/>
                  </a:moveTo>
                  <a:cubicBezTo>
                    <a:pt x="2013" y="1285"/>
                    <a:pt x="2153" y="1309"/>
                    <a:pt x="2284" y="1357"/>
                  </a:cubicBezTo>
                  <a:lnTo>
                    <a:pt x="2284" y="1357"/>
                  </a:lnTo>
                  <a:cubicBezTo>
                    <a:pt x="2290" y="1409"/>
                    <a:pt x="2296" y="1461"/>
                    <a:pt x="2303" y="1513"/>
                  </a:cubicBezTo>
                  <a:lnTo>
                    <a:pt x="2303" y="1513"/>
                  </a:lnTo>
                  <a:cubicBezTo>
                    <a:pt x="2300" y="1538"/>
                    <a:pt x="2298" y="1563"/>
                    <a:pt x="2295" y="1588"/>
                  </a:cubicBezTo>
                  <a:cubicBezTo>
                    <a:pt x="2261" y="1895"/>
                    <a:pt x="2139" y="2735"/>
                    <a:pt x="1847" y="2903"/>
                  </a:cubicBezTo>
                  <a:lnTo>
                    <a:pt x="1043" y="2862"/>
                  </a:lnTo>
                  <a:cubicBezTo>
                    <a:pt x="962" y="2746"/>
                    <a:pt x="911" y="2613"/>
                    <a:pt x="898" y="2473"/>
                  </a:cubicBezTo>
                  <a:cubicBezTo>
                    <a:pt x="855" y="2246"/>
                    <a:pt x="872" y="2003"/>
                    <a:pt x="982" y="1794"/>
                  </a:cubicBezTo>
                  <a:cubicBezTo>
                    <a:pt x="1162" y="1450"/>
                    <a:pt x="1514" y="1285"/>
                    <a:pt x="1875" y="1285"/>
                  </a:cubicBezTo>
                  <a:close/>
                  <a:moveTo>
                    <a:pt x="2302" y="0"/>
                  </a:moveTo>
                  <a:cubicBezTo>
                    <a:pt x="2216" y="0"/>
                    <a:pt x="2133" y="55"/>
                    <a:pt x="2146" y="162"/>
                  </a:cubicBezTo>
                  <a:cubicBezTo>
                    <a:pt x="2147" y="177"/>
                    <a:pt x="2149" y="192"/>
                    <a:pt x="2151" y="206"/>
                  </a:cubicBezTo>
                  <a:lnTo>
                    <a:pt x="2151" y="206"/>
                  </a:lnTo>
                  <a:lnTo>
                    <a:pt x="2150" y="206"/>
                  </a:lnTo>
                  <a:cubicBezTo>
                    <a:pt x="2150" y="207"/>
                    <a:pt x="2151" y="208"/>
                    <a:pt x="2151" y="209"/>
                  </a:cubicBezTo>
                  <a:lnTo>
                    <a:pt x="2151" y="209"/>
                  </a:lnTo>
                  <a:cubicBezTo>
                    <a:pt x="2181" y="472"/>
                    <a:pt x="2212" y="735"/>
                    <a:pt x="2243" y="998"/>
                  </a:cubicBezTo>
                  <a:lnTo>
                    <a:pt x="2243" y="998"/>
                  </a:lnTo>
                  <a:cubicBezTo>
                    <a:pt x="2138" y="974"/>
                    <a:pt x="2034" y="962"/>
                    <a:pt x="1931" y="962"/>
                  </a:cubicBezTo>
                  <a:cubicBezTo>
                    <a:pt x="865" y="962"/>
                    <a:pt x="1" y="2218"/>
                    <a:pt x="876" y="3195"/>
                  </a:cubicBezTo>
                  <a:cubicBezTo>
                    <a:pt x="1069" y="3410"/>
                    <a:pt x="1265" y="3502"/>
                    <a:pt x="1452" y="3502"/>
                  </a:cubicBezTo>
                  <a:cubicBezTo>
                    <a:pt x="1762" y="3502"/>
                    <a:pt x="2045" y="3250"/>
                    <a:pt x="2240" y="2891"/>
                  </a:cubicBezTo>
                  <a:cubicBezTo>
                    <a:pt x="2309" y="2766"/>
                    <a:pt x="2368" y="2638"/>
                    <a:pt x="2419" y="2507"/>
                  </a:cubicBezTo>
                  <a:lnTo>
                    <a:pt x="2419" y="2507"/>
                  </a:lnTo>
                  <a:cubicBezTo>
                    <a:pt x="2449" y="2767"/>
                    <a:pt x="2480" y="3027"/>
                    <a:pt x="2510" y="3288"/>
                  </a:cubicBezTo>
                  <a:cubicBezTo>
                    <a:pt x="2522" y="3393"/>
                    <a:pt x="2613" y="3447"/>
                    <a:pt x="2696" y="3447"/>
                  </a:cubicBezTo>
                  <a:cubicBezTo>
                    <a:pt x="2780" y="3447"/>
                    <a:pt x="2856" y="3394"/>
                    <a:pt x="2844" y="3288"/>
                  </a:cubicBezTo>
                  <a:cubicBezTo>
                    <a:pt x="2775" y="2698"/>
                    <a:pt x="2707" y="2109"/>
                    <a:pt x="2638" y="1521"/>
                  </a:cubicBezTo>
                  <a:lnTo>
                    <a:pt x="2638" y="1521"/>
                  </a:lnTo>
                  <a:cubicBezTo>
                    <a:pt x="2641" y="1476"/>
                    <a:pt x="2644" y="1432"/>
                    <a:pt x="2645" y="1388"/>
                  </a:cubicBezTo>
                  <a:lnTo>
                    <a:pt x="2645" y="1388"/>
                  </a:lnTo>
                  <a:cubicBezTo>
                    <a:pt x="2699" y="1325"/>
                    <a:pt x="2713" y="1228"/>
                    <a:pt x="2647" y="1164"/>
                  </a:cubicBezTo>
                  <a:lnTo>
                    <a:pt x="2647" y="1164"/>
                  </a:lnTo>
                  <a:cubicBezTo>
                    <a:pt x="2638" y="812"/>
                    <a:pt x="2578" y="458"/>
                    <a:pt x="2473" y="116"/>
                  </a:cubicBezTo>
                  <a:cubicBezTo>
                    <a:pt x="2449" y="39"/>
                    <a:pt x="2374" y="0"/>
                    <a:pt x="2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" name="Google Shape;503;p3"/>
            <p:cNvSpPr/>
            <p:nvPr/>
          </p:nvSpPr>
          <p:spPr>
            <a:xfrm>
              <a:off x="3358400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0" y="0"/>
                  </a:moveTo>
                  <a:cubicBezTo>
                    <a:pt x="77" y="0"/>
                    <a:pt x="0" y="53"/>
                    <a:pt x="13" y="160"/>
                  </a:cubicBezTo>
                  <a:cubicBezTo>
                    <a:pt x="131" y="1153"/>
                    <a:pt x="249" y="2148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8"/>
                  </a:cubicBezTo>
                  <a:cubicBezTo>
                    <a:pt x="384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6"/>
                  </a:lnTo>
                  <a:lnTo>
                    <a:pt x="704" y="3156"/>
                  </a:lnTo>
                  <a:cubicBezTo>
                    <a:pt x="671" y="2853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3" y="2333"/>
                    <a:pt x="1847" y="3072"/>
                    <a:pt x="1874" y="3496"/>
                  </a:cubicBezTo>
                  <a:cubicBezTo>
                    <a:pt x="1880" y="3603"/>
                    <a:pt x="1967" y="3656"/>
                    <a:pt x="2051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6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6"/>
                    <a:pt x="545" y="1822"/>
                  </a:cubicBezTo>
                  <a:lnTo>
                    <a:pt x="545" y="1822"/>
                  </a:lnTo>
                  <a:lnTo>
                    <a:pt x="347" y="160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" name="Google Shape;504;p3"/>
            <p:cNvSpPr/>
            <p:nvPr/>
          </p:nvSpPr>
          <p:spPr>
            <a:xfrm>
              <a:off x="3426175" y="244732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3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31"/>
                    <a:pt x="362" y="1224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" name="Google Shape;505;p3"/>
            <p:cNvSpPr/>
            <p:nvPr/>
          </p:nvSpPr>
          <p:spPr>
            <a:xfrm>
              <a:off x="347340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7" y="1"/>
                    <a:pt x="0" y="168"/>
                    <a:pt x="125" y="282"/>
                  </a:cubicBezTo>
                  <a:cubicBezTo>
                    <a:pt x="714" y="821"/>
                    <a:pt x="1239" y="1428"/>
                    <a:pt x="1687" y="2088"/>
                  </a:cubicBezTo>
                  <a:cubicBezTo>
                    <a:pt x="1723" y="2142"/>
                    <a:pt x="1775" y="2165"/>
                    <a:pt x="1826" y="2165"/>
                  </a:cubicBezTo>
                  <a:cubicBezTo>
                    <a:pt x="1944" y="2165"/>
                    <a:pt x="2060" y="2045"/>
                    <a:pt x="1975" y="1921"/>
                  </a:cubicBezTo>
                  <a:cubicBezTo>
                    <a:pt x="1512" y="1234"/>
                    <a:pt x="970" y="606"/>
                    <a:pt x="362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" name="Google Shape;506;p3"/>
            <p:cNvSpPr/>
            <p:nvPr/>
          </p:nvSpPr>
          <p:spPr>
            <a:xfrm>
              <a:off x="3476000" y="2468750"/>
              <a:ext cx="45350" cy="68025"/>
            </a:xfrm>
            <a:custGeom>
              <a:avLst/>
              <a:gdLst/>
              <a:ahLst/>
              <a:cxnLst/>
              <a:rect l="l" t="t" r="r" b="b"/>
              <a:pathLst>
                <a:path w="1814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8"/>
                    <a:pt x="409" y="1638"/>
                    <a:pt x="50" y="2521"/>
                  </a:cubicBezTo>
                  <a:cubicBezTo>
                    <a:pt x="0" y="2641"/>
                    <a:pt x="100" y="2721"/>
                    <a:pt x="204" y="2721"/>
                  </a:cubicBezTo>
                  <a:cubicBezTo>
                    <a:pt x="271" y="2721"/>
                    <a:pt x="341" y="2687"/>
                    <a:pt x="372" y="2610"/>
                  </a:cubicBezTo>
                  <a:cubicBezTo>
                    <a:pt x="709" y="1780"/>
                    <a:pt x="1161" y="1000"/>
                    <a:pt x="1714" y="295"/>
                  </a:cubicBezTo>
                  <a:cubicBezTo>
                    <a:pt x="1814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" name="Google Shape;507;p3"/>
            <p:cNvSpPr/>
            <p:nvPr/>
          </p:nvSpPr>
          <p:spPr>
            <a:xfrm>
              <a:off x="3529100" y="2454900"/>
              <a:ext cx="37200" cy="99325"/>
            </a:xfrm>
            <a:custGeom>
              <a:avLst/>
              <a:gdLst/>
              <a:ahLst/>
              <a:cxnLst/>
              <a:rect l="l" t="t" r="r" b="b"/>
              <a:pathLst>
                <a:path w="1488" h="3973" extrusionOk="0">
                  <a:moveTo>
                    <a:pt x="246" y="1"/>
                  </a:moveTo>
                  <a:cubicBezTo>
                    <a:pt x="116" y="1"/>
                    <a:pt x="0" y="169"/>
                    <a:pt x="121" y="287"/>
                  </a:cubicBezTo>
                  <a:cubicBezTo>
                    <a:pt x="1059" y="1194"/>
                    <a:pt x="1136" y="2695"/>
                    <a:pt x="271" y="3681"/>
                  </a:cubicBezTo>
                  <a:cubicBezTo>
                    <a:pt x="162" y="3804"/>
                    <a:pt x="275" y="3973"/>
                    <a:pt x="397" y="3973"/>
                  </a:cubicBezTo>
                  <a:cubicBezTo>
                    <a:pt x="435" y="3973"/>
                    <a:pt x="474" y="3957"/>
                    <a:pt x="507" y="3919"/>
                  </a:cubicBezTo>
                  <a:cubicBezTo>
                    <a:pt x="1488" y="2799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" name="Google Shape;508;p3"/>
            <p:cNvSpPr/>
            <p:nvPr/>
          </p:nvSpPr>
          <p:spPr>
            <a:xfrm>
              <a:off x="3581450" y="2487025"/>
              <a:ext cx="46300" cy="17800"/>
            </a:xfrm>
            <a:custGeom>
              <a:avLst/>
              <a:gdLst/>
              <a:ahLst/>
              <a:cxnLst/>
              <a:rect l="l" t="t" r="r" b="b"/>
              <a:pathLst>
                <a:path w="1852" h="712" extrusionOk="0">
                  <a:moveTo>
                    <a:pt x="520" y="0"/>
                  </a:moveTo>
                  <a:cubicBezTo>
                    <a:pt x="416" y="0"/>
                    <a:pt x="311" y="8"/>
                    <a:pt x="204" y="25"/>
                  </a:cubicBezTo>
                  <a:cubicBezTo>
                    <a:pt x="1" y="56"/>
                    <a:pt x="74" y="349"/>
                    <a:pt x="262" y="349"/>
                  </a:cubicBezTo>
                  <a:cubicBezTo>
                    <a:pt x="272" y="349"/>
                    <a:pt x="282" y="349"/>
                    <a:pt x="292" y="347"/>
                  </a:cubicBezTo>
                  <a:cubicBezTo>
                    <a:pt x="370" y="335"/>
                    <a:pt x="448" y="329"/>
                    <a:pt x="526" y="329"/>
                  </a:cubicBezTo>
                  <a:cubicBezTo>
                    <a:pt x="872" y="329"/>
                    <a:pt x="1211" y="449"/>
                    <a:pt x="1482" y="670"/>
                  </a:cubicBezTo>
                  <a:cubicBezTo>
                    <a:pt x="1517" y="699"/>
                    <a:pt x="1555" y="711"/>
                    <a:pt x="1592" y="711"/>
                  </a:cubicBezTo>
                  <a:cubicBezTo>
                    <a:pt x="1731" y="711"/>
                    <a:pt x="1851" y="541"/>
                    <a:pt x="1719" y="434"/>
                  </a:cubicBezTo>
                  <a:cubicBezTo>
                    <a:pt x="1366" y="147"/>
                    <a:pt x="957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" name="Google Shape;509;p3"/>
            <p:cNvSpPr/>
            <p:nvPr/>
          </p:nvSpPr>
          <p:spPr>
            <a:xfrm>
              <a:off x="358590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1" y="1"/>
                  </a:moveTo>
                  <a:cubicBezTo>
                    <a:pt x="542" y="1"/>
                    <a:pt x="372" y="17"/>
                    <a:pt x="200" y="49"/>
                  </a:cubicBezTo>
                  <a:cubicBezTo>
                    <a:pt x="0" y="87"/>
                    <a:pt x="68" y="375"/>
                    <a:pt x="253" y="375"/>
                  </a:cubicBezTo>
                  <a:cubicBezTo>
                    <a:pt x="264" y="375"/>
                    <a:pt x="276" y="373"/>
                    <a:pt x="288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4" y="427"/>
                    <a:pt x="1994" y="339"/>
                  </a:cubicBezTo>
                  <a:cubicBezTo>
                    <a:pt x="1590" y="113"/>
                    <a:pt x="1157" y="1"/>
                    <a:pt x="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" name="Google Shape;510;p3"/>
            <p:cNvSpPr/>
            <p:nvPr/>
          </p:nvSpPr>
          <p:spPr>
            <a:xfrm>
              <a:off x="364677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7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89" y="2210"/>
                    <a:pt x="2707" y="2762"/>
                    <a:pt x="2117" y="2872"/>
                  </a:cubicBezTo>
                  <a:cubicBezTo>
                    <a:pt x="2024" y="2889"/>
                    <a:pt x="1932" y="2897"/>
                    <a:pt x="1840" y="2897"/>
                  </a:cubicBezTo>
                  <a:cubicBezTo>
                    <a:pt x="1544" y="2897"/>
                    <a:pt x="1250" y="2817"/>
                    <a:pt x="973" y="2715"/>
                  </a:cubicBezTo>
                  <a:cubicBezTo>
                    <a:pt x="952" y="2707"/>
                    <a:pt x="933" y="2703"/>
                    <a:pt x="915" y="2703"/>
                  </a:cubicBezTo>
                  <a:cubicBezTo>
                    <a:pt x="894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7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0" y="83"/>
                    <a:pt x="24" y="210"/>
                  </a:cubicBezTo>
                  <a:cubicBezTo>
                    <a:pt x="195" y="1082"/>
                    <a:pt x="364" y="1955"/>
                    <a:pt x="535" y="2827"/>
                  </a:cubicBezTo>
                  <a:cubicBezTo>
                    <a:pt x="550" y="2909"/>
                    <a:pt x="620" y="2946"/>
                    <a:pt x="692" y="2946"/>
                  </a:cubicBezTo>
                  <a:cubicBezTo>
                    <a:pt x="721" y="2946"/>
                    <a:pt x="752" y="2939"/>
                    <a:pt x="778" y="2927"/>
                  </a:cubicBezTo>
                  <a:lnTo>
                    <a:pt x="778" y="2927"/>
                  </a:lnTo>
                  <a:cubicBezTo>
                    <a:pt x="792" y="2974"/>
                    <a:pt x="826" y="3016"/>
                    <a:pt x="884" y="3038"/>
                  </a:cubicBezTo>
                  <a:cubicBezTo>
                    <a:pt x="1184" y="3148"/>
                    <a:pt x="1533" y="3234"/>
                    <a:pt x="1872" y="3234"/>
                  </a:cubicBezTo>
                  <a:cubicBezTo>
                    <a:pt x="2172" y="3234"/>
                    <a:pt x="2464" y="3167"/>
                    <a:pt x="2710" y="2991"/>
                  </a:cubicBezTo>
                  <a:cubicBezTo>
                    <a:pt x="3215" y="2629"/>
                    <a:pt x="3239" y="1972"/>
                    <a:pt x="2881" y="1497"/>
                  </a:cubicBezTo>
                  <a:cubicBezTo>
                    <a:pt x="2604" y="1133"/>
                    <a:pt x="2281" y="982"/>
                    <a:pt x="1964" y="982"/>
                  </a:cubicBezTo>
                  <a:cubicBezTo>
                    <a:pt x="1448" y="982"/>
                    <a:pt x="950" y="1381"/>
                    <a:pt x="696" y="1909"/>
                  </a:cubicBezTo>
                  <a:lnTo>
                    <a:pt x="696" y="1909"/>
                  </a:lnTo>
                  <a:cubicBezTo>
                    <a:pt x="579" y="1314"/>
                    <a:pt x="463" y="718"/>
                    <a:pt x="347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" name="Google Shape;511;p3"/>
            <p:cNvSpPr/>
            <p:nvPr/>
          </p:nvSpPr>
          <p:spPr>
            <a:xfrm>
              <a:off x="3741200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7" y="1"/>
                  </a:moveTo>
                  <a:cubicBezTo>
                    <a:pt x="569" y="1"/>
                    <a:pt x="53" y="408"/>
                    <a:pt x="30" y="999"/>
                  </a:cubicBezTo>
                  <a:cubicBezTo>
                    <a:pt x="1" y="1777"/>
                    <a:pt x="629" y="2230"/>
                    <a:pt x="1296" y="2230"/>
                  </a:cubicBezTo>
                  <a:cubicBezTo>
                    <a:pt x="1542" y="2230"/>
                    <a:pt x="1794" y="2168"/>
                    <a:pt x="2021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10" y="1726"/>
                    <a:pt x="1882" y="1733"/>
                    <a:pt x="1853" y="1750"/>
                  </a:cubicBezTo>
                  <a:cubicBezTo>
                    <a:pt x="1678" y="1850"/>
                    <a:pt x="1480" y="1899"/>
                    <a:pt x="1285" y="1899"/>
                  </a:cubicBezTo>
                  <a:cubicBezTo>
                    <a:pt x="822" y="1899"/>
                    <a:pt x="385" y="1618"/>
                    <a:pt x="366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9" y="652"/>
                    <a:pt x="1696" y="652"/>
                  </a:cubicBezTo>
                  <a:cubicBezTo>
                    <a:pt x="1815" y="652"/>
                    <a:pt x="1926" y="485"/>
                    <a:pt x="1824" y="358"/>
                  </a:cubicBezTo>
                  <a:cubicBezTo>
                    <a:pt x="1623" y="110"/>
                    <a:pt x="1355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" name="Google Shape;512;p3"/>
            <p:cNvSpPr/>
            <p:nvPr/>
          </p:nvSpPr>
          <p:spPr>
            <a:xfrm>
              <a:off x="6709700" y="3784250"/>
              <a:ext cx="54425" cy="116550"/>
            </a:xfrm>
            <a:custGeom>
              <a:avLst/>
              <a:gdLst/>
              <a:ahLst/>
              <a:cxnLst/>
              <a:rect l="l" t="t" r="r" b="b"/>
              <a:pathLst>
                <a:path w="2177" h="4662" extrusionOk="0">
                  <a:moveTo>
                    <a:pt x="1945" y="1"/>
                  </a:moveTo>
                  <a:cubicBezTo>
                    <a:pt x="1917" y="1"/>
                    <a:pt x="1888" y="9"/>
                    <a:pt x="1858" y="29"/>
                  </a:cubicBezTo>
                  <a:cubicBezTo>
                    <a:pt x="237" y="1095"/>
                    <a:pt x="0" y="3222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5"/>
                  </a:cubicBezTo>
                  <a:cubicBezTo>
                    <a:pt x="391" y="3142"/>
                    <a:pt x="589" y="1263"/>
                    <a:pt x="2027" y="319"/>
                  </a:cubicBezTo>
                  <a:cubicBezTo>
                    <a:pt x="2177" y="219"/>
                    <a:pt x="2084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" name="Google Shape;513;p3"/>
            <p:cNvSpPr/>
            <p:nvPr/>
          </p:nvSpPr>
          <p:spPr>
            <a:xfrm>
              <a:off x="6774950" y="3816625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4"/>
                  </a:cubicBezTo>
                  <a:cubicBezTo>
                    <a:pt x="879" y="990"/>
                    <a:pt x="1593" y="1742"/>
                    <a:pt x="2259" y="2534"/>
                  </a:cubicBezTo>
                  <a:cubicBezTo>
                    <a:pt x="2292" y="2573"/>
                    <a:pt x="2331" y="2589"/>
                    <a:pt x="2369" y="2589"/>
                  </a:cubicBezTo>
                  <a:cubicBezTo>
                    <a:pt x="2489" y="2589"/>
                    <a:pt x="2601" y="2422"/>
                    <a:pt x="2496" y="2297"/>
                  </a:cubicBezTo>
                  <a:cubicBezTo>
                    <a:pt x="1829" y="1505"/>
                    <a:pt x="1115" y="753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" name="Google Shape;514;p3"/>
            <p:cNvSpPr/>
            <p:nvPr/>
          </p:nvSpPr>
          <p:spPr>
            <a:xfrm>
              <a:off x="6783250" y="381837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2"/>
                  </a:cubicBezTo>
                  <a:cubicBezTo>
                    <a:pt x="1194" y="786"/>
                    <a:pt x="588" y="1594"/>
                    <a:pt x="77" y="2462"/>
                  </a:cubicBezTo>
                  <a:cubicBezTo>
                    <a:pt x="1" y="2591"/>
                    <a:pt x="116" y="2711"/>
                    <a:pt x="231" y="2711"/>
                  </a:cubicBezTo>
                  <a:cubicBezTo>
                    <a:pt x="281" y="2711"/>
                    <a:pt x="332" y="2687"/>
                    <a:pt x="365" y="2630"/>
                  </a:cubicBezTo>
                  <a:cubicBezTo>
                    <a:pt x="863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" name="Google Shape;515;p3"/>
            <p:cNvSpPr/>
            <p:nvPr/>
          </p:nvSpPr>
          <p:spPr>
            <a:xfrm>
              <a:off x="6840150" y="3792000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2" y="0"/>
                  </a:moveTo>
                  <a:cubicBezTo>
                    <a:pt x="692" y="0"/>
                    <a:pt x="575" y="122"/>
                    <a:pt x="641" y="254"/>
                  </a:cubicBezTo>
                  <a:lnTo>
                    <a:pt x="640" y="254"/>
                  </a:lnTo>
                  <a:cubicBezTo>
                    <a:pt x="1351" y="1690"/>
                    <a:pt x="1146" y="3366"/>
                    <a:pt x="106" y="4586"/>
                  </a:cubicBezTo>
                  <a:cubicBezTo>
                    <a:pt x="0" y="4711"/>
                    <a:pt x="111" y="4878"/>
                    <a:pt x="233" y="4878"/>
                  </a:cubicBezTo>
                  <a:cubicBezTo>
                    <a:pt x="270" y="4878"/>
                    <a:pt x="309" y="4862"/>
                    <a:pt x="342" y="4823"/>
                  </a:cubicBezTo>
                  <a:cubicBezTo>
                    <a:pt x="1485" y="3485"/>
                    <a:pt x="1712" y="1662"/>
                    <a:pt x="930" y="85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" name="Google Shape;516;p3"/>
            <p:cNvSpPr/>
            <p:nvPr/>
          </p:nvSpPr>
          <p:spPr>
            <a:xfrm>
              <a:off x="6895150" y="3788025"/>
              <a:ext cx="32350" cy="50150"/>
            </a:xfrm>
            <a:custGeom>
              <a:avLst/>
              <a:gdLst/>
              <a:ahLst/>
              <a:cxnLst/>
              <a:rect l="l" t="t" r="r" b="b"/>
              <a:pathLst>
                <a:path w="1294" h="2006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4"/>
                    <a:pt x="1" y="339"/>
                    <a:pt x="196" y="339"/>
                  </a:cubicBezTo>
                  <a:cubicBezTo>
                    <a:pt x="202" y="339"/>
                    <a:pt x="209" y="339"/>
                    <a:pt x="215" y="339"/>
                  </a:cubicBezTo>
                  <a:cubicBezTo>
                    <a:pt x="228" y="337"/>
                    <a:pt x="239" y="337"/>
                    <a:pt x="250" y="337"/>
                  </a:cubicBezTo>
                  <a:cubicBezTo>
                    <a:pt x="614" y="337"/>
                    <a:pt x="297" y="1009"/>
                    <a:pt x="231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9" y="2005"/>
                    <a:pt x="266" y="2005"/>
                  </a:cubicBezTo>
                  <a:cubicBezTo>
                    <a:pt x="271" y="2005"/>
                    <a:pt x="275" y="2005"/>
                    <a:pt x="279" y="2004"/>
                  </a:cubicBezTo>
                  <a:lnTo>
                    <a:pt x="1082" y="1897"/>
                  </a:lnTo>
                  <a:cubicBezTo>
                    <a:pt x="1282" y="1871"/>
                    <a:pt x="1293" y="1562"/>
                    <a:pt x="1106" y="1562"/>
                  </a:cubicBezTo>
                  <a:cubicBezTo>
                    <a:pt x="1098" y="1562"/>
                    <a:pt x="1090" y="1562"/>
                    <a:pt x="1082" y="1563"/>
                  </a:cubicBezTo>
                  <a:lnTo>
                    <a:pt x="420" y="1652"/>
                  </a:lnTo>
                  <a:lnTo>
                    <a:pt x="420" y="1652"/>
                  </a:lnTo>
                  <a:cubicBezTo>
                    <a:pt x="418" y="1275"/>
                    <a:pt x="803" y="931"/>
                    <a:pt x="746" y="519"/>
                  </a:cubicBezTo>
                  <a:cubicBezTo>
                    <a:pt x="710" y="250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" name="Google Shape;517;p3"/>
            <p:cNvSpPr/>
            <p:nvPr/>
          </p:nvSpPr>
          <p:spPr>
            <a:xfrm>
              <a:off x="6920725" y="3848875"/>
              <a:ext cx="57400" cy="13750"/>
            </a:xfrm>
            <a:custGeom>
              <a:avLst/>
              <a:gdLst/>
              <a:ahLst/>
              <a:cxnLst/>
              <a:rect l="l" t="t" r="r" b="b"/>
              <a:pathLst>
                <a:path w="2296" h="550" extrusionOk="0">
                  <a:moveTo>
                    <a:pt x="1345" y="0"/>
                  </a:moveTo>
                  <a:cubicBezTo>
                    <a:pt x="948" y="0"/>
                    <a:pt x="556" y="83"/>
                    <a:pt x="173" y="246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5"/>
                    <a:pt x="342" y="534"/>
                  </a:cubicBezTo>
                  <a:cubicBezTo>
                    <a:pt x="663" y="399"/>
                    <a:pt x="995" y="333"/>
                    <a:pt x="1329" y="333"/>
                  </a:cubicBezTo>
                  <a:cubicBezTo>
                    <a:pt x="1557" y="333"/>
                    <a:pt x="1787" y="364"/>
                    <a:pt x="2014" y="424"/>
                  </a:cubicBezTo>
                  <a:cubicBezTo>
                    <a:pt x="2031" y="429"/>
                    <a:pt x="2046" y="431"/>
                    <a:pt x="2061" y="431"/>
                  </a:cubicBezTo>
                  <a:cubicBezTo>
                    <a:pt x="2235" y="431"/>
                    <a:pt x="2296" y="153"/>
                    <a:pt x="2104" y="101"/>
                  </a:cubicBezTo>
                  <a:cubicBezTo>
                    <a:pt x="1850" y="34"/>
                    <a:pt x="1596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" name="Google Shape;518;p3"/>
            <p:cNvSpPr/>
            <p:nvPr/>
          </p:nvSpPr>
          <p:spPr>
            <a:xfrm>
              <a:off x="6919625" y="3883100"/>
              <a:ext cx="67050" cy="11625"/>
            </a:xfrm>
            <a:custGeom>
              <a:avLst/>
              <a:gdLst/>
              <a:ahLst/>
              <a:cxnLst/>
              <a:rect l="l" t="t" r="r" b="b"/>
              <a:pathLst>
                <a:path w="2682" h="465" extrusionOk="0">
                  <a:moveTo>
                    <a:pt x="247" y="0"/>
                  </a:moveTo>
                  <a:cubicBezTo>
                    <a:pt x="67" y="0"/>
                    <a:pt x="0" y="285"/>
                    <a:pt x="197" y="326"/>
                  </a:cubicBezTo>
                  <a:cubicBezTo>
                    <a:pt x="637" y="418"/>
                    <a:pt x="1083" y="464"/>
                    <a:pt x="1530" y="464"/>
                  </a:cubicBezTo>
                  <a:cubicBezTo>
                    <a:pt x="1847" y="464"/>
                    <a:pt x="2164" y="441"/>
                    <a:pt x="2479" y="395"/>
                  </a:cubicBezTo>
                  <a:cubicBezTo>
                    <a:pt x="2682" y="366"/>
                    <a:pt x="2609" y="71"/>
                    <a:pt x="2417" y="71"/>
                  </a:cubicBezTo>
                  <a:cubicBezTo>
                    <a:pt x="2408" y="71"/>
                    <a:pt x="2399" y="72"/>
                    <a:pt x="2389" y="73"/>
                  </a:cubicBezTo>
                  <a:cubicBezTo>
                    <a:pt x="2106" y="114"/>
                    <a:pt x="1821" y="134"/>
                    <a:pt x="1535" y="134"/>
                  </a:cubicBezTo>
                  <a:cubicBezTo>
                    <a:pt x="1116" y="134"/>
                    <a:pt x="698" y="90"/>
                    <a:pt x="286" y="4"/>
                  </a:cubicBezTo>
                  <a:cubicBezTo>
                    <a:pt x="272" y="1"/>
                    <a:pt x="260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" name="Google Shape;519;p3"/>
            <p:cNvSpPr/>
            <p:nvPr/>
          </p:nvSpPr>
          <p:spPr>
            <a:xfrm>
              <a:off x="6995175" y="3829000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7" y="333"/>
                  </a:moveTo>
                  <a:cubicBezTo>
                    <a:pt x="1396" y="333"/>
                    <a:pt x="1556" y="397"/>
                    <a:pt x="1692" y="544"/>
                  </a:cubicBezTo>
                  <a:cubicBezTo>
                    <a:pt x="1726" y="581"/>
                    <a:pt x="1765" y="596"/>
                    <a:pt x="1803" y="596"/>
                  </a:cubicBezTo>
                  <a:cubicBezTo>
                    <a:pt x="1816" y="596"/>
                    <a:pt x="1829" y="594"/>
                    <a:pt x="1842" y="591"/>
                  </a:cubicBezTo>
                  <a:lnTo>
                    <a:pt x="1842" y="591"/>
                  </a:lnTo>
                  <a:lnTo>
                    <a:pt x="1625" y="1511"/>
                  </a:lnTo>
                  <a:cubicBezTo>
                    <a:pt x="1596" y="1633"/>
                    <a:pt x="1573" y="1773"/>
                    <a:pt x="1527" y="1892"/>
                  </a:cubicBezTo>
                  <a:cubicBezTo>
                    <a:pt x="1444" y="2109"/>
                    <a:pt x="1272" y="2220"/>
                    <a:pt x="1088" y="2220"/>
                  </a:cubicBezTo>
                  <a:cubicBezTo>
                    <a:pt x="957" y="2220"/>
                    <a:pt x="819" y="2164"/>
                    <a:pt x="704" y="2049"/>
                  </a:cubicBezTo>
                  <a:cubicBezTo>
                    <a:pt x="420" y="1766"/>
                    <a:pt x="385" y="1248"/>
                    <a:pt x="516" y="885"/>
                  </a:cubicBezTo>
                  <a:cubicBezTo>
                    <a:pt x="633" y="565"/>
                    <a:pt x="933" y="333"/>
                    <a:pt x="1237" y="333"/>
                  </a:cubicBezTo>
                  <a:close/>
                  <a:moveTo>
                    <a:pt x="1219" y="1"/>
                  </a:moveTo>
                  <a:cubicBezTo>
                    <a:pt x="974" y="1"/>
                    <a:pt x="728" y="90"/>
                    <a:pt x="534" y="265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7" y="2275"/>
                    <a:pt x="744" y="2565"/>
                    <a:pt x="1121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2" y="2293"/>
                    <a:pt x="1845" y="2020"/>
                    <a:pt x="1912" y="1756"/>
                  </a:cubicBezTo>
                  <a:cubicBezTo>
                    <a:pt x="1964" y="1547"/>
                    <a:pt x="2013" y="1338"/>
                    <a:pt x="2062" y="1128"/>
                  </a:cubicBezTo>
                  <a:lnTo>
                    <a:pt x="2062" y="1128"/>
                  </a:lnTo>
                  <a:cubicBezTo>
                    <a:pt x="2142" y="1555"/>
                    <a:pt x="2222" y="1983"/>
                    <a:pt x="2302" y="2411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6" y="2322"/>
                  </a:cubicBezTo>
                  <a:cubicBezTo>
                    <a:pt x="2497" y="1637"/>
                    <a:pt x="2369" y="953"/>
                    <a:pt x="2240" y="268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9"/>
                    <a:pt x="1918" y="268"/>
                  </a:cubicBezTo>
                  <a:lnTo>
                    <a:pt x="1912" y="290"/>
                  </a:lnTo>
                  <a:lnTo>
                    <a:pt x="1912" y="290"/>
                  </a:lnTo>
                  <a:cubicBezTo>
                    <a:pt x="1724" y="96"/>
                    <a:pt x="1473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" name="Google Shape;520;p3"/>
            <p:cNvSpPr/>
            <p:nvPr/>
          </p:nvSpPr>
          <p:spPr>
            <a:xfrm>
              <a:off x="7066025" y="3808675"/>
              <a:ext cx="73500" cy="90625"/>
            </a:xfrm>
            <a:custGeom>
              <a:avLst/>
              <a:gdLst/>
              <a:ahLst/>
              <a:cxnLst/>
              <a:rect l="l" t="t" r="r" b="b"/>
              <a:pathLst>
                <a:path w="2940" h="3625" extrusionOk="0">
                  <a:moveTo>
                    <a:pt x="160" y="1"/>
                  </a:moveTo>
                  <a:cubicBezTo>
                    <a:pt x="77" y="1"/>
                    <a:pt x="1" y="53"/>
                    <a:pt x="14" y="159"/>
                  </a:cubicBezTo>
                  <a:lnTo>
                    <a:pt x="14" y="161"/>
                  </a:lnTo>
                  <a:lnTo>
                    <a:pt x="390" y="3039"/>
                  </a:lnTo>
                  <a:cubicBezTo>
                    <a:pt x="403" y="3144"/>
                    <a:pt x="491" y="3199"/>
                    <a:pt x="574" y="3199"/>
                  </a:cubicBezTo>
                  <a:cubicBezTo>
                    <a:pt x="654" y="3199"/>
                    <a:pt x="728" y="3148"/>
                    <a:pt x="724" y="3039"/>
                  </a:cubicBezTo>
                  <a:cubicBezTo>
                    <a:pt x="724" y="3039"/>
                    <a:pt x="724" y="3038"/>
                    <a:pt x="724" y="3038"/>
                  </a:cubicBezTo>
                  <a:lnTo>
                    <a:pt x="724" y="3038"/>
                  </a:lnTo>
                  <a:cubicBezTo>
                    <a:pt x="724" y="3038"/>
                    <a:pt x="724" y="3037"/>
                    <a:pt x="724" y="3037"/>
                  </a:cubicBezTo>
                  <a:lnTo>
                    <a:pt x="724" y="3037"/>
                  </a:lnTo>
                  <a:cubicBezTo>
                    <a:pt x="709" y="2624"/>
                    <a:pt x="949" y="2203"/>
                    <a:pt x="1329" y="2020"/>
                  </a:cubicBezTo>
                  <a:cubicBezTo>
                    <a:pt x="1432" y="1971"/>
                    <a:pt x="1548" y="1947"/>
                    <a:pt x="1664" y="1947"/>
                  </a:cubicBezTo>
                  <a:cubicBezTo>
                    <a:pt x="2030" y="1947"/>
                    <a:pt x="2396" y="2185"/>
                    <a:pt x="2344" y="2595"/>
                  </a:cubicBezTo>
                  <a:cubicBezTo>
                    <a:pt x="2285" y="3059"/>
                    <a:pt x="1864" y="3308"/>
                    <a:pt x="1445" y="3308"/>
                  </a:cubicBezTo>
                  <a:cubicBezTo>
                    <a:pt x="1265" y="3308"/>
                    <a:pt x="1086" y="3262"/>
                    <a:pt x="936" y="3167"/>
                  </a:cubicBezTo>
                  <a:cubicBezTo>
                    <a:pt x="906" y="3149"/>
                    <a:pt x="877" y="3141"/>
                    <a:pt x="850" y="3141"/>
                  </a:cubicBezTo>
                  <a:cubicBezTo>
                    <a:pt x="708" y="3141"/>
                    <a:pt x="614" y="3360"/>
                    <a:pt x="766" y="3456"/>
                  </a:cubicBezTo>
                  <a:cubicBezTo>
                    <a:pt x="950" y="3571"/>
                    <a:pt x="1170" y="3624"/>
                    <a:pt x="1395" y="3624"/>
                  </a:cubicBezTo>
                  <a:cubicBezTo>
                    <a:pt x="2141" y="3624"/>
                    <a:pt x="2940" y="3042"/>
                    <a:pt x="2641" y="2222"/>
                  </a:cubicBezTo>
                  <a:cubicBezTo>
                    <a:pt x="2475" y="1765"/>
                    <a:pt x="2161" y="1582"/>
                    <a:pt x="1819" y="1582"/>
                  </a:cubicBezTo>
                  <a:cubicBezTo>
                    <a:pt x="1384" y="1582"/>
                    <a:pt x="905" y="1878"/>
                    <a:pt x="626" y="2287"/>
                  </a:cubicBezTo>
                  <a:lnTo>
                    <a:pt x="626" y="2287"/>
                  </a:lnTo>
                  <a:cubicBezTo>
                    <a:pt x="533" y="1578"/>
                    <a:pt x="441" y="869"/>
                    <a:pt x="348" y="159"/>
                  </a:cubicBezTo>
                  <a:cubicBezTo>
                    <a:pt x="335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" name="Google Shape;521;p3"/>
            <p:cNvSpPr/>
            <p:nvPr/>
          </p:nvSpPr>
          <p:spPr>
            <a:xfrm>
              <a:off x="6650200" y="3942900"/>
              <a:ext cx="71425" cy="87575"/>
            </a:xfrm>
            <a:custGeom>
              <a:avLst/>
              <a:gdLst/>
              <a:ahLst/>
              <a:cxnLst/>
              <a:rect l="l" t="t" r="r" b="b"/>
              <a:pathLst>
                <a:path w="2857" h="3503" extrusionOk="0">
                  <a:moveTo>
                    <a:pt x="1874" y="1286"/>
                  </a:moveTo>
                  <a:cubicBezTo>
                    <a:pt x="2013" y="1286"/>
                    <a:pt x="2152" y="1310"/>
                    <a:pt x="2283" y="1358"/>
                  </a:cubicBezTo>
                  <a:lnTo>
                    <a:pt x="2283" y="1358"/>
                  </a:lnTo>
                  <a:cubicBezTo>
                    <a:pt x="2290" y="1411"/>
                    <a:pt x="2296" y="1464"/>
                    <a:pt x="2302" y="1517"/>
                  </a:cubicBezTo>
                  <a:lnTo>
                    <a:pt x="2302" y="1517"/>
                  </a:lnTo>
                  <a:cubicBezTo>
                    <a:pt x="2300" y="1540"/>
                    <a:pt x="2297" y="1564"/>
                    <a:pt x="2295" y="1587"/>
                  </a:cubicBezTo>
                  <a:cubicBezTo>
                    <a:pt x="2260" y="1896"/>
                    <a:pt x="2139" y="2736"/>
                    <a:pt x="1845" y="2904"/>
                  </a:cubicBezTo>
                  <a:lnTo>
                    <a:pt x="1041" y="2863"/>
                  </a:lnTo>
                  <a:cubicBezTo>
                    <a:pt x="962" y="2747"/>
                    <a:pt x="911" y="2613"/>
                    <a:pt x="897" y="2474"/>
                  </a:cubicBezTo>
                  <a:cubicBezTo>
                    <a:pt x="855" y="2246"/>
                    <a:pt x="870" y="2004"/>
                    <a:pt x="980" y="1795"/>
                  </a:cubicBezTo>
                  <a:cubicBezTo>
                    <a:pt x="1161" y="1450"/>
                    <a:pt x="1514" y="1286"/>
                    <a:pt x="1874" y="1286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4" y="161"/>
                  </a:cubicBezTo>
                  <a:cubicBezTo>
                    <a:pt x="2176" y="440"/>
                    <a:pt x="2209" y="719"/>
                    <a:pt x="2241" y="998"/>
                  </a:cubicBezTo>
                  <a:lnTo>
                    <a:pt x="2241" y="998"/>
                  </a:lnTo>
                  <a:cubicBezTo>
                    <a:pt x="2137" y="973"/>
                    <a:pt x="2033" y="962"/>
                    <a:pt x="1931" y="962"/>
                  </a:cubicBezTo>
                  <a:cubicBezTo>
                    <a:pt x="864" y="962"/>
                    <a:pt x="0" y="2217"/>
                    <a:pt x="875" y="3195"/>
                  </a:cubicBezTo>
                  <a:cubicBezTo>
                    <a:pt x="1067" y="3411"/>
                    <a:pt x="1264" y="3502"/>
                    <a:pt x="1451" y="3502"/>
                  </a:cubicBezTo>
                  <a:cubicBezTo>
                    <a:pt x="1761" y="3502"/>
                    <a:pt x="2045" y="3250"/>
                    <a:pt x="2240" y="2892"/>
                  </a:cubicBezTo>
                  <a:cubicBezTo>
                    <a:pt x="2308" y="2767"/>
                    <a:pt x="2367" y="2639"/>
                    <a:pt x="2417" y="2508"/>
                  </a:cubicBezTo>
                  <a:lnTo>
                    <a:pt x="2417" y="2508"/>
                  </a:lnTo>
                  <a:cubicBezTo>
                    <a:pt x="2448" y="2768"/>
                    <a:pt x="2478" y="3027"/>
                    <a:pt x="2508" y="3287"/>
                  </a:cubicBezTo>
                  <a:cubicBezTo>
                    <a:pt x="2521" y="3393"/>
                    <a:pt x="2611" y="3446"/>
                    <a:pt x="2695" y="3446"/>
                  </a:cubicBezTo>
                  <a:cubicBezTo>
                    <a:pt x="2779" y="3446"/>
                    <a:pt x="2856" y="3393"/>
                    <a:pt x="2844" y="3287"/>
                  </a:cubicBezTo>
                  <a:cubicBezTo>
                    <a:pt x="2775" y="2699"/>
                    <a:pt x="2706" y="2110"/>
                    <a:pt x="2637" y="1522"/>
                  </a:cubicBezTo>
                  <a:lnTo>
                    <a:pt x="2637" y="1522"/>
                  </a:lnTo>
                  <a:cubicBezTo>
                    <a:pt x="2641" y="1477"/>
                    <a:pt x="2643" y="1432"/>
                    <a:pt x="2645" y="1387"/>
                  </a:cubicBezTo>
                  <a:lnTo>
                    <a:pt x="2645" y="1387"/>
                  </a:lnTo>
                  <a:cubicBezTo>
                    <a:pt x="2698" y="1325"/>
                    <a:pt x="2712" y="1228"/>
                    <a:pt x="2646" y="1165"/>
                  </a:cubicBezTo>
                  <a:lnTo>
                    <a:pt x="2646" y="1165"/>
                  </a:lnTo>
                  <a:cubicBezTo>
                    <a:pt x="2637" y="812"/>
                    <a:pt x="2578" y="459"/>
                    <a:pt x="2473" y="117"/>
                  </a:cubicBezTo>
                  <a:cubicBezTo>
                    <a:pt x="2449" y="38"/>
                    <a:pt x="2374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" name="Google Shape;522;p3"/>
            <p:cNvSpPr/>
            <p:nvPr/>
          </p:nvSpPr>
          <p:spPr>
            <a:xfrm>
              <a:off x="6726075" y="3944375"/>
              <a:ext cx="55400" cy="91400"/>
            </a:xfrm>
            <a:custGeom>
              <a:avLst/>
              <a:gdLst/>
              <a:ahLst/>
              <a:cxnLst/>
              <a:rect l="l" t="t" r="r" b="b"/>
              <a:pathLst>
                <a:path w="2216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0"/>
                  </a:cubicBezTo>
                  <a:cubicBezTo>
                    <a:pt x="129" y="1136"/>
                    <a:pt x="246" y="2111"/>
                    <a:pt x="362" y="3087"/>
                  </a:cubicBezTo>
                  <a:lnTo>
                    <a:pt x="362" y="3087"/>
                  </a:lnTo>
                  <a:cubicBezTo>
                    <a:pt x="364" y="3116"/>
                    <a:pt x="367" y="3143"/>
                    <a:pt x="370" y="3167"/>
                  </a:cubicBezTo>
                  <a:cubicBezTo>
                    <a:pt x="384" y="3273"/>
                    <a:pt x="475" y="3326"/>
                    <a:pt x="559" y="3326"/>
                  </a:cubicBezTo>
                  <a:cubicBezTo>
                    <a:pt x="641" y="3326"/>
                    <a:pt x="717" y="3274"/>
                    <a:pt x="704" y="3167"/>
                  </a:cubicBezTo>
                  <a:cubicBezTo>
                    <a:pt x="704" y="3164"/>
                    <a:pt x="704" y="3161"/>
                    <a:pt x="703" y="3158"/>
                  </a:cubicBezTo>
                  <a:lnTo>
                    <a:pt x="703" y="3158"/>
                  </a:lnTo>
                  <a:cubicBezTo>
                    <a:pt x="670" y="2862"/>
                    <a:pt x="774" y="1781"/>
                    <a:pt x="1157" y="1781"/>
                  </a:cubicBezTo>
                  <a:cubicBezTo>
                    <a:pt x="1248" y="1781"/>
                    <a:pt x="1353" y="1841"/>
                    <a:pt x="1476" y="1985"/>
                  </a:cubicBezTo>
                  <a:cubicBezTo>
                    <a:pt x="1774" y="2332"/>
                    <a:pt x="1847" y="3072"/>
                    <a:pt x="1873" y="3495"/>
                  </a:cubicBezTo>
                  <a:cubicBezTo>
                    <a:pt x="1880" y="3602"/>
                    <a:pt x="1967" y="3655"/>
                    <a:pt x="2051" y="3655"/>
                  </a:cubicBezTo>
                  <a:cubicBezTo>
                    <a:pt x="2135" y="3655"/>
                    <a:pt x="2215" y="3602"/>
                    <a:pt x="2208" y="3495"/>
                  </a:cubicBezTo>
                  <a:cubicBezTo>
                    <a:pt x="2172" y="2923"/>
                    <a:pt x="1996" y="1464"/>
                    <a:pt x="1263" y="1316"/>
                  </a:cubicBezTo>
                  <a:cubicBezTo>
                    <a:pt x="1220" y="1308"/>
                    <a:pt x="1180" y="1304"/>
                    <a:pt x="1141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cubicBezTo>
                    <a:pt x="479" y="1269"/>
                    <a:pt x="413" y="714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" name="Google Shape;523;p3"/>
            <p:cNvSpPr/>
            <p:nvPr/>
          </p:nvSpPr>
          <p:spPr>
            <a:xfrm>
              <a:off x="6793850" y="395247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9" y="50"/>
                  </a:cubicBezTo>
                  <a:cubicBezTo>
                    <a:pt x="1" y="1113"/>
                    <a:pt x="14" y="2741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2"/>
                    <a:pt x="1303" y="3573"/>
                  </a:cubicBezTo>
                  <a:cubicBezTo>
                    <a:pt x="376" y="2631"/>
                    <a:pt x="364" y="1224"/>
                    <a:pt x="1305" y="286"/>
                  </a:cubicBezTo>
                  <a:cubicBezTo>
                    <a:pt x="1423" y="168"/>
                    <a:pt x="1309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" name="Google Shape;524;p3"/>
            <p:cNvSpPr/>
            <p:nvPr/>
          </p:nvSpPr>
          <p:spPr>
            <a:xfrm>
              <a:off x="6841100" y="3974150"/>
              <a:ext cx="51525" cy="54150"/>
            </a:xfrm>
            <a:custGeom>
              <a:avLst/>
              <a:gdLst/>
              <a:ahLst/>
              <a:cxnLst/>
              <a:rect l="l" t="t" r="r" b="b"/>
              <a:pathLst>
                <a:path w="2061" h="2166" extrusionOk="0">
                  <a:moveTo>
                    <a:pt x="251" y="1"/>
                  </a:moveTo>
                  <a:cubicBezTo>
                    <a:pt x="118" y="1"/>
                    <a:pt x="1" y="170"/>
                    <a:pt x="126" y="283"/>
                  </a:cubicBezTo>
                  <a:cubicBezTo>
                    <a:pt x="715" y="823"/>
                    <a:pt x="1238" y="1428"/>
                    <a:pt x="1686" y="2090"/>
                  </a:cubicBezTo>
                  <a:cubicBezTo>
                    <a:pt x="1723" y="2143"/>
                    <a:pt x="1774" y="2165"/>
                    <a:pt x="1825" y="2165"/>
                  </a:cubicBezTo>
                  <a:cubicBezTo>
                    <a:pt x="1944" y="2165"/>
                    <a:pt x="2060" y="2046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" name="Google Shape;525;p3"/>
            <p:cNvSpPr/>
            <p:nvPr/>
          </p:nvSpPr>
          <p:spPr>
            <a:xfrm>
              <a:off x="6843700" y="3973925"/>
              <a:ext cx="45325" cy="68025"/>
            </a:xfrm>
            <a:custGeom>
              <a:avLst/>
              <a:gdLst/>
              <a:ahLst/>
              <a:cxnLst/>
              <a:rect l="l" t="t" r="r" b="b"/>
              <a:pathLst>
                <a:path w="1813" h="2721" extrusionOk="0">
                  <a:moveTo>
                    <a:pt x="1584" y="0"/>
                  </a:moveTo>
                  <a:cubicBezTo>
                    <a:pt x="1547" y="0"/>
                    <a:pt x="1509" y="17"/>
                    <a:pt x="1477" y="58"/>
                  </a:cubicBezTo>
                  <a:cubicBezTo>
                    <a:pt x="888" y="809"/>
                    <a:pt x="408" y="1637"/>
                    <a:pt x="49" y="2520"/>
                  </a:cubicBezTo>
                  <a:cubicBezTo>
                    <a:pt x="0" y="2641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3" y="2609"/>
                  </a:cubicBezTo>
                  <a:cubicBezTo>
                    <a:pt x="710" y="1779"/>
                    <a:pt x="1161" y="1001"/>
                    <a:pt x="1713" y="296"/>
                  </a:cubicBezTo>
                  <a:cubicBezTo>
                    <a:pt x="1813" y="169"/>
                    <a:pt x="1702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" name="Google Shape;526;p3"/>
            <p:cNvSpPr/>
            <p:nvPr/>
          </p:nvSpPr>
          <p:spPr>
            <a:xfrm>
              <a:off x="6896800" y="3960100"/>
              <a:ext cx="37225" cy="99300"/>
            </a:xfrm>
            <a:custGeom>
              <a:avLst/>
              <a:gdLst/>
              <a:ahLst/>
              <a:cxnLst/>
              <a:rect l="l" t="t" r="r" b="b"/>
              <a:pathLst>
                <a:path w="1489" h="3972" extrusionOk="0">
                  <a:moveTo>
                    <a:pt x="246" y="1"/>
                  </a:moveTo>
                  <a:cubicBezTo>
                    <a:pt x="116" y="1"/>
                    <a:pt x="1" y="169"/>
                    <a:pt x="120" y="285"/>
                  </a:cubicBezTo>
                  <a:cubicBezTo>
                    <a:pt x="1060" y="1192"/>
                    <a:pt x="1135" y="2693"/>
                    <a:pt x="271" y="3680"/>
                  </a:cubicBezTo>
                  <a:cubicBezTo>
                    <a:pt x="163" y="3804"/>
                    <a:pt x="275" y="3972"/>
                    <a:pt x="397" y="3972"/>
                  </a:cubicBezTo>
                  <a:cubicBezTo>
                    <a:pt x="435" y="3972"/>
                    <a:pt x="474" y="3955"/>
                    <a:pt x="508" y="3917"/>
                  </a:cubicBezTo>
                  <a:cubicBezTo>
                    <a:pt x="1489" y="2797"/>
                    <a:pt x="1431" y="1087"/>
                    <a:pt x="357" y="48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" name="Google Shape;527;p3"/>
            <p:cNvSpPr/>
            <p:nvPr/>
          </p:nvSpPr>
          <p:spPr>
            <a:xfrm>
              <a:off x="6949175" y="3992175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7" y="1"/>
                  </a:moveTo>
                  <a:cubicBezTo>
                    <a:pt x="413" y="1"/>
                    <a:pt x="308" y="9"/>
                    <a:pt x="202" y="25"/>
                  </a:cubicBezTo>
                  <a:cubicBezTo>
                    <a:pt x="0" y="57"/>
                    <a:pt x="72" y="351"/>
                    <a:pt x="263" y="351"/>
                  </a:cubicBezTo>
                  <a:cubicBezTo>
                    <a:pt x="272" y="351"/>
                    <a:pt x="282" y="350"/>
                    <a:pt x="292" y="349"/>
                  </a:cubicBezTo>
                  <a:lnTo>
                    <a:pt x="292" y="347"/>
                  </a:lnTo>
                  <a:cubicBezTo>
                    <a:pt x="369" y="335"/>
                    <a:pt x="446" y="329"/>
                    <a:pt x="523" y="329"/>
                  </a:cubicBezTo>
                  <a:cubicBezTo>
                    <a:pt x="870" y="329"/>
                    <a:pt x="1210" y="449"/>
                    <a:pt x="1482" y="672"/>
                  </a:cubicBezTo>
                  <a:cubicBezTo>
                    <a:pt x="1516" y="700"/>
                    <a:pt x="1554" y="712"/>
                    <a:pt x="1591" y="712"/>
                  </a:cubicBezTo>
                  <a:cubicBezTo>
                    <a:pt x="1729" y="712"/>
                    <a:pt x="1850" y="543"/>
                    <a:pt x="1718" y="436"/>
                  </a:cubicBezTo>
                  <a:cubicBezTo>
                    <a:pt x="1364" y="147"/>
                    <a:pt x="955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" name="Google Shape;528;p3"/>
            <p:cNvSpPr/>
            <p:nvPr/>
          </p:nvSpPr>
          <p:spPr>
            <a:xfrm>
              <a:off x="6953600" y="4020350"/>
              <a:ext cx="53850" cy="16250"/>
            </a:xfrm>
            <a:custGeom>
              <a:avLst/>
              <a:gdLst/>
              <a:ahLst/>
              <a:cxnLst/>
              <a:rect l="l" t="t" r="r" b="b"/>
              <a:pathLst>
                <a:path w="2154" h="650" extrusionOk="0">
                  <a:moveTo>
                    <a:pt x="711" y="0"/>
                  </a:moveTo>
                  <a:cubicBezTo>
                    <a:pt x="542" y="0"/>
                    <a:pt x="371" y="16"/>
                    <a:pt x="199" y="48"/>
                  </a:cubicBezTo>
                  <a:cubicBezTo>
                    <a:pt x="1" y="86"/>
                    <a:pt x="68" y="375"/>
                    <a:pt x="254" y="375"/>
                  </a:cubicBezTo>
                  <a:cubicBezTo>
                    <a:pt x="265" y="375"/>
                    <a:pt x="277" y="374"/>
                    <a:pt x="289" y="372"/>
                  </a:cubicBezTo>
                  <a:cubicBezTo>
                    <a:pt x="432" y="345"/>
                    <a:pt x="574" y="332"/>
                    <a:pt x="715" y="332"/>
                  </a:cubicBezTo>
                  <a:cubicBezTo>
                    <a:pt x="1102" y="332"/>
                    <a:pt x="1477" y="432"/>
                    <a:pt x="1825" y="627"/>
                  </a:cubicBezTo>
                  <a:cubicBezTo>
                    <a:pt x="1853" y="642"/>
                    <a:pt x="1881" y="649"/>
                    <a:pt x="1908" y="649"/>
                  </a:cubicBezTo>
                  <a:cubicBezTo>
                    <a:pt x="2057" y="649"/>
                    <a:pt x="2154" y="428"/>
                    <a:pt x="1994" y="338"/>
                  </a:cubicBezTo>
                  <a:cubicBezTo>
                    <a:pt x="1591" y="113"/>
                    <a:pt x="1158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" name="Google Shape;529;p3"/>
            <p:cNvSpPr/>
            <p:nvPr/>
          </p:nvSpPr>
          <p:spPr>
            <a:xfrm>
              <a:off x="7014450" y="3960850"/>
              <a:ext cx="81050" cy="80875"/>
            </a:xfrm>
            <a:custGeom>
              <a:avLst/>
              <a:gdLst/>
              <a:ahLst/>
              <a:cxnLst/>
              <a:rect l="l" t="t" r="r" b="b"/>
              <a:pathLst>
                <a:path w="3242" h="3235" extrusionOk="0">
                  <a:moveTo>
                    <a:pt x="1939" y="1301"/>
                  </a:moveTo>
                  <a:cubicBezTo>
                    <a:pt x="2164" y="1301"/>
                    <a:pt x="2397" y="1418"/>
                    <a:pt x="2611" y="1704"/>
                  </a:cubicBezTo>
                  <a:cubicBezTo>
                    <a:pt x="2991" y="2209"/>
                    <a:pt x="2709" y="2761"/>
                    <a:pt x="2119" y="2872"/>
                  </a:cubicBezTo>
                  <a:cubicBezTo>
                    <a:pt x="2026" y="2889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5"/>
                  </a:cubicBezTo>
                  <a:cubicBezTo>
                    <a:pt x="954" y="2708"/>
                    <a:pt x="934" y="2704"/>
                    <a:pt x="916" y="2704"/>
                  </a:cubicBezTo>
                  <a:cubicBezTo>
                    <a:pt x="896" y="2704"/>
                    <a:pt x="877" y="2708"/>
                    <a:pt x="860" y="2716"/>
                  </a:cubicBezTo>
                  <a:lnTo>
                    <a:pt x="860" y="2716"/>
                  </a:lnTo>
                  <a:cubicBezTo>
                    <a:pt x="840" y="2072"/>
                    <a:pt x="1360" y="1301"/>
                    <a:pt x="1939" y="1301"/>
                  </a:cubicBezTo>
                  <a:close/>
                  <a:moveTo>
                    <a:pt x="207" y="1"/>
                  </a:moveTo>
                  <a:cubicBezTo>
                    <a:pt x="108" y="1"/>
                    <a:pt x="1" y="84"/>
                    <a:pt x="26" y="211"/>
                  </a:cubicBezTo>
                  <a:lnTo>
                    <a:pt x="537" y="2827"/>
                  </a:lnTo>
                  <a:cubicBezTo>
                    <a:pt x="552" y="2908"/>
                    <a:pt x="623" y="2946"/>
                    <a:pt x="694" y="2946"/>
                  </a:cubicBezTo>
                  <a:cubicBezTo>
                    <a:pt x="724" y="2946"/>
                    <a:pt x="753" y="2939"/>
                    <a:pt x="780" y="2927"/>
                  </a:cubicBezTo>
                  <a:lnTo>
                    <a:pt x="780" y="2927"/>
                  </a:lnTo>
                  <a:cubicBezTo>
                    <a:pt x="794" y="2974"/>
                    <a:pt x="828" y="3016"/>
                    <a:pt x="886" y="3037"/>
                  </a:cubicBezTo>
                  <a:cubicBezTo>
                    <a:pt x="1186" y="3148"/>
                    <a:pt x="1534" y="3235"/>
                    <a:pt x="1874" y="3235"/>
                  </a:cubicBezTo>
                  <a:cubicBezTo>
                    <a:pt x="2173" y="3235"/>
                    <a:pt x="2466" y="3167"/>
                    <a:pt x="2712" y="2990"/>
                  </a:cubicBezTo>
                  <a:cubicBezTo>
                    <a:pt x="3217" y="2628"/>
                    <a:pt x="3241" y="1971"/>
                    <a:pt x="2881" y="1496"/>
                  </a:cubicBezTo>
                  <a:cubicBezTo>
                    <a:pt x="2605" y="1132"/>
                    <a:pt x="2282" y="981"/>
                    <a:pt x="1965" y="981"/>
                  </a:cubicBezTo>
                  <a:cubicBezTo>
                    <a:pt x="1450" y="981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3"/>
                    <a:pt x="465" y="717"/>
                    <a:pt x="349" y="121"/>
                  </a:cubicBezTo>
                  <a:cubicBezTo>
                    <a:pt x="333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" name="Google Shape;530;p3"/>
            <p:cNvSpPr/>
            <p:nvPr/>
          </p:nvSpPr>
          <p:spPr>
            <a:xfrm>
              <a:off x="7108925" y="3980500"/>
              <a:ext cx="54500" cy="55725"/>
            </a:xfrm>
            <a:custGeom>
              <a:avLst/>
              <a:gdLst/>
              <a:ahLst/>
              <a:cxnLst/>
              <a:rect l="l" t="t" r="r" b="b"/>
              <a:pathLst>
                <a:path w="2180" h="2229" extrusionOk="0">
                  <a:moveTo>
                    <a:pt x="1086" y="1"/>
                  </a:moveTo>
                  <a:cubicBezTo>
                    <a:pt x="568" y="1"/>
                    <a:pt x="52" y="407"/>
                    <a:pt x="30" y="997"/>
                  </a:cubicBezTo>
                  <a:cubicBezTo>
                    <a:pt x="1" y="1776"/>
                    <a:pt x="629" y="2229"/>
                    <a:pt x="1297" y="2229"/>
                  </a:cubicBezTo>
                  <a:cubicBezTo>
                    <a:pt x="1543" y="2229"/>
                    <a:pt x="1795" y="2167"/>
                    <a:pt x="2020" y="2038"/>
                  </a:cubicBezTo>
                  <a:cubicBezTo>
                    <a:pt x="2179" y="1946"/>
                    <a:pt x="2083" y="1724"/>
                    <a:pt x="1935" y="1724"/>
                  </a:cubicBezTo>
                  <a:cubicBezTo>
                    <a:pt x="1909" y="1724"/>
                    <a:pt x="1881" y="1731"/>
                    <a:pt x="1853" y="1748"/>
                  </a:cubicBezTo>
                  <a:cubicBezTo>
                    <a:pt x="1678" y="1848"/>
                    <a:pt x="1479" y="1897"/>
                    <a:pt x="1284" y="1897"/>
                  </a:cubicBezTo>
                  <a:cubicBezTo>
                    <a:pt x="821" y="1897"/>
                    <a:pt x="385" y="1618"/>
                    <a:pt x="365" y="1077"/>
                  </a:cubicBezTo>
                  <a:cubicBezTo>
                    <a:pt x="349" y="639"/>
                    <a:pt x="703" y="337"/>
                    <a:pt x="1068" y="337"/>
                  </a:cubicBezTo>
                  <a:cubicBezTo>
                    <a:pt x="1254" y="337"/>
                    <a:pt x="1443" y="416"/>
                    <a:pt x="1587" y="594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3"/>
                    <a:pt x="1824" y="358"/>
                  </a:cubicBezTo>
                  <a:cubicBezTo>
                    <a:pt x="1623" y="109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" name="Google Shape;531;p3"/>
            <p:cNvSpPr/>
            <p:nvPr/>
          </p:nvSpPr>
          <p:spPr>
            <a:xfrm>
              <a:off x="6783800" y="1829225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4" y="0"/>
                  </a:moveTo>
                  <a:cubicBezTo>
                    <a:pt x="1917" y="0"/>
                    <a:pt x="1888" y="9"/>
                    <a:pt x="1858" y="29"/>
                  </a:cubicBezTo>
                  <a:cubicBezTo>
                    <a:pt x="236" y="1095"/>
                    <a:pt x="0" y="3221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4"/>
                  </a:cubicBezTo>
                  <a:cubicBezTo>
                    <a:pt x="391" y="3142"/>
                    <a:pt x="589" y="1263"/>
                    <a:pt x="2026" y="318"/>
                  </a:cubicBezTo>
                  <a:cubicBezTo>
                    <a:pt x="2176" y="219"/>
                    <a:pt x="2084" y="0"/>
                    <a:pt x="19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" name="Google Shape;532;p3"/>
            <p:cNvSpPr/>
            <p:nvPr/>
          </p:nvSpPr>
          <p:spPr>
            <a:xfrm>
              <a:off x="6849000" y="1861600"/>
              <a:ext cx="65050" cy="64725"/>
            </a:xfrm>
            <a:custGeom>
              <a:avLst/>
              <a:gdLst/>
              <a:ahLst/>
              <a:cxnLst/>
              <a:rect l="l" t="t" r="r" b="b"/>
              <a:pathLst>
                <a:path w="2602" h="2589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879" y="991"/>
                    <a:pt x="1593" y="1742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1"/>
                    <a:pt x="2496" y="2297"/>
                  </a:cubicBezTo>
                  <a:cubicBezTo>
                    <a:pt x="1829" y="1505"/>
                    <a:pt x="1116" y="753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" name="Google Shape;533;p3"/>
            <p:cNvSpPr/>
            <p:nvPr/>
          </p:nvSpPr>
          <p:spPr>
            <a:xfrm>
              <a:off x="6857350" y="1863350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5"/>
                    <a:pt x="1883" y="52"/>
                  </a:cubicBezTo>
                  <a:cubicBezTo>
                    <a:pt x="1193" y="787"/>
                    <a:pt x="588" y="1594"/>
                    <a:pt x="77" y="2462"/>
                  </a:cubicBezTo>
                  <a:cubicBezTo>
                    <a:pt x="1" y="2591"/>
                    <a:pt x="116" y="2711"/>
                    <a:pt x="230" y="2711"/>
                  </a:cubicBezTo>
                  <a:cubicBezTo>
                    <a:pt x="281" y="2711"/>
                    <a:pt x="331" y="2687"/>
                    <a:pt x="365" y="2630"/>
                  </a:cubicBezTo>
                  <a:cubicBezTo>
                    <a:pt x="862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" name="Google Shape;534;p3"/>
            <p:cNvSpPr/>
            <p:nvPr/>
          </p:nvSpPr>
          <p:spPr>
            <a:xfrm>
              <a:off x="6914200" y="1836975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3" y="0"/>
                  </a:moveTo>
                  <a:cubicBezTo>
                    <a:pt x="693" y="0"/>
                    <a:pt x="576" y="122"/>
                    <a:pt x="642" y="254"/>
                  </a:cubicBezTo>
                  <a:cubicBezTo>
                    <a:pt x="1352" y="1689"/>
                    <a:pt x="1148" y="3366"/>
                    <a:pt x="106" y="4586"/>
                  </a:cubicBezTo>
                  <a:cubicBezTo>
                    <a:pt x="0" y="4711"/>
                    <a:pt x="113" y="4878"/>
                    <a:pt x="234" y="4878"/>
                  </a:cubicBezTo>
                  <a:cubicBezTo>
                    <a:pt x="271" y="4878"/>
                    <a:pt x="310" y="4861"/>
                    <a:pt x="343" y="4823"/>
                  </a:cubicBezTo>
                  <a:cubicBezTo>
                    <a:pt x="1485" y="3485"/>
                    <a:pt x="1712" y="1662"/>
                    <a:pt x="931" y="85"/>
                  </a:cubicBezTo>
                  <a:cubicBezTo>
                    <a:pt x="902" y="25"/>
                    <a:pt x="853" y="0"/>
                    <a:pt x="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" name="Google Shape;535;p3"/>
            <p:cNvSpPr/>
            <p:nvPr/>
          </p:nvSpPr>
          <p:spPr>
            <a:xfrm>
              <a:off x="6969250" y="1833000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3"/>
                    <a:pt x="0" y="339"/>
                    <a:pt x="196" y="339"/>
                  </a:cubicBezTo>
                  <a:cubicBezTo>
                    <a:pt x="202" y="339"/>
                    <a:pt x="209" y="339"/>
                    <a:pt x="215" y="338"/>
                  </a:cubicBezTo>
                  <a:cubicBezTo>
                    <a:pt x="227" y="337"/>
                    <a:pt x="239" y="336"/>
                    <a:pt x="250" y="336"/>
                  </a:cubicBezTo>
                  <a:cubicBezTo>
                    <a:pt x="614" y="336"/>
                    <a:pt x="297" y="1010"/>
                    <a:pt x="230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8" y="2005"/>
                    <a:pt x="265" y="2005"/>
                  </a:cubicBezTo>
                  <a:cubicBezTo>
                    <a:pt x="269" y="2005"/>
                    <a:pt x="273" y="2004"/>
                    <a:pt x="278" y="2004"/>
                  </a:cubicBezTo>
                  <a:lnTo>
                    <a:pt x="1080" y="1897"/>
                  </a:lnTo>
                  <a:cubicBezTo>
                    <a:pt x="1282" y="1871"/>
                    <a:pt x="1293" y="1561"/>
                    <a:pt x="1104" y="1561"/>
                  </a:cubicBezTo>
                  <a:cubicBezTo>
                    <a:pt x="1097" y="1561"/>
                    <a:pt x="1089" y="1562"/>
                    <a:pt x="1080" y="1563"/>
                  </a:cubicBezTo>
                  <a:lnTo>
                    <a:pt x="420" y="1651"/>
                  </a:lnTo>
                  <a:lnTo>
                    <a:pt x="420" y="1651"/>
                  </a:lnTo>
                  <a:cubicBezTo>
                    <a:pt x="418" y="1275"/>
                    <a:pt x="803" y="931"/>
                    <a:pt x="746" y="518"/>
                  </a:cubicBezTo>
                  <a:cubicBezTo>
                    <a:pt x="710" y="251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" name="Google Shape;536;p3"/>
            <p:cNvSpPr/>
            <p:nvPr/>
          </p:nvSpPr>
          <p:spPr>
            <a:xfrm>
              <a:off x="6994825" y="189385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3" y="0"/>
                  </a:moveTo>
                  <a:cubicBezTo>
                    <a:pt x="946" y="0"/>
                    <a:pt x="555" y="83"/>
                    <a:pt x="173" y="244"/>
                  </a:cubicBezTo>
                  <a:cubicBezTo>
                    <a:pt x="0" y="318"/>
                    <a:pt x="110" y="549"/>
                    <a:pt x="272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9"/>
                    <a:pt x="994" y="333"/>
                    <a:pt x="1328" y="333"/>
                  </a:cubicBezTo>
                  <a:cubicBezTo>
                    <a:pt x="1556" y="333"/>
                    <a:pt x="1786" y="364"/>
                    <a:pt x="2014" y="424"/>
                  </a:cubicBezTo>
                  <a:cubicBezTo>
                    <a:pt x="2031" y="428"/>
                    <a:pt x="2046" y="430"/>
                    <a:pt x="2061" y="430"/>
                  </a:cubicBezTo>
                  <a:cubicBezTo>
                    <a:pt x="2235" y="430"/>
                    <a:pt x="2295" y="153"/>
                    <a:pt x="2104" y="101"/>
                  </a:cubicBezTo>
                  <a:cubicBezTo>
                    <a:pt x="1849" y="33"/>
                    <a:pt x="1595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" name="Google Shape;537;p3"/>
            <p:cNvSpPr/>
            <p:nvPr/>
          </p:nvSpPr>
          <p:spPr>
            <a:xfrm>
              <a:off x="6993725" y="1928050"/>
              <a:ext cx="67050" cy="11650"/>
            </a:xfrm>
            <a:custGeom>
              <a:avLst/>
              <a:gdLst/>
              <a:ahLst/>
              <a:cxnLst/>
              <a:rect l="l" t="t" r="r" b="b"/>
              <a:pathLst>
                <a:path w="2682" h="466" extrusionOk="0">
                  <a:moveTo>
                    <a:pt x="247" y="1"/>
                  </a:moveTo>
                  <a:cubicBezTo>
                    <a:pt x="66" y="1"/>
                    <a:pt x="0" y="285"/>
                    <a:pt x="197" y="327"/>
                  </a:cubicBezTo>
                  <a:cubicBezTo>
                    <a:pt x="637" y="419"/>
                    <a:pt x="1084" y="465"/>
                    <a:pt x="1532" y="465"/>
                  </a:cubicBezTo>
                  <a:cubicBezTo>
                    <a:pt x="1848" y="465"/>
                    <a:pt x="2165" y="442"/>
                    <a:pt x="2479" y="395"/>
                  </a:cubicBezTo>
                  <a:cubicBezTo>
                    <a:pt x="2682" y="366"/>
                    <a:pt x="2609" y="72"/>
                    <a:pt x="2417" y="72"/>
                  </a:cubicBezTo>
                  <a:cubicBezTo>
                    <a:pt x="2408" y="72"/>
                    <a:pt x="2399" y="72"/>
                    <a:pt x="2389" y="74"/>
                  </a:cubicBezTo>
                  <a:cubicBezTo>
                    <a:pt x="2104" y="115"/>
                    <a:pt x="1817" y="135"/>
                    <a:pt x="1530" y="135"/>
                  </a:cubicBezTo>
                  <a:cubicBezTo>
                    <a:pt x="1113" y="135"/>
                    <a:pt x="696" y="92"/>
                    <a:pt x="286" y="5"/>
                  </a:cubicBezTo>
                  <a:cubicBezTo>
                    <a:pt x="272" y="2"/>
                    <a:pt x="259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" name="Google Shape;538;p3"/>
            <p:cNvSpPr/>
            <p:nvPr/>
          </p:nvSpPr>
          <p:spPr>
            <a:xfrm>
              <a:off x="7069275" y="1873975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5" y="333"/>
                  </a:moveTo>
                  <a:cubicBezTo>
                    <a:pt x="1394" y="333"/>
                    <a:pt x="1554" y="397"/>
                    <a:pt x="1690" y="545"/>
                  </a:cubicBezTo>
                  <a:cubicBezTo>
                    <a:pt x="1724" y="582"/>
                    <a:pt x="1763" y="597"/>
                    <a:pt x="1801" y="597"/>
                  </a:cubicBezTo>
                  <a:cubicBezTo>
                    <a:pt x="1815" y="597"/>
                    <a:pt x="1828" y="595"/>
                    <a:pt x="1841" y="592"/>
                  </a:cubicBezTo>
                  <a:lnTo>
                    <a:pt x="1841" y="592"/>
                  </a:lnTo>
                  <a:cubicBezTo>
                    <a:pt x="1769" y="898"/>
                    <a:pt x="1697" y="1204"/>
                    <a:pt x="1625" y="1511"/>
                  </a:cubicBezTo>
                  <a:cubicBezTo>
                    <a:pt x="1596" y="1633"/>
                    <a:pt x="1573" y="1774"/>
                    <a:pt x="1527" y="1892"/>
                  </a:cubicBezTo>
                  <a:cubicBezTo>
                    <a:pt x="1444" y="2109"/>
                    <a:pt x="1271" y="2220"/>
                    <a:pt x="1087" y="2220"/>
                  </a:cubicBezTo>
                  <a:cubicBezTo>
                    <a:pt x="956" y="2220"/>
                    <a:pt x="818" y="2163"/>
                    <a:pt x="703" y="2049"/>
                  </a:cubicBezTo>
                  <a:cubicBezTo>
                    <a:pt x="420" y="1767"/>
                    <a:pt x="385" y="1248"/>
                    <a:pt x="516" y="885"/>
                  </a:cubicBezTo>
                  <a:cubicBezTo>
                    <a:pt x="633" y="565"/>
                    <a:pt x="932" y="333"/>
                    <a:pt x="1235" y="333"/>
                  </a:cubicBezTo>
                  <a:close/>
                  <a:moveTo>
                    <a:pt x="1220" y="1"/>
                  </a:moveTo>
                  <a:cubicBezTo>
                    <a:pt x="975" y="1"/>
                    <a:pt x="728" y="90"/>
                    <a:pt x="534" y="266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6" y="2276"/>
                    <a:pt x="744" y="2566"/>
                    <a:pt x="1121" y="2566"/>
                  </a:cubicBezTo>
                  <a:cubicBezTo>
                    <a:pt x="1254" y="2566"/>
                    <a:pt x="1389" y="2530"/>
                    <a:pt x="1518" y="2449"/>
                  </a:cubicBezTo>
                  <a:cubicBezTo>
                    <a:pt x="1762" y="2293"/>
                    <a:pt x="1844" y="2020"/>
                    <a:pt x="1910" y="1756"/>
                  </a:cubicBezTo>
                  <a:cubicBezTo>
                    <a:pt x="1963" y="1546"/>
                    <a:pt x="2013" y="1336"/>
                    <a:pt x="2062" y="1125"/>
                  </a:cubicBezTo>
                  <a:lnTo>
                    <a:pt x="2062" y="1125"/>
                  </a:lnTo>
                  <a:cubicBezTo>
                    <a:pt x="2142" y="1554"/>
                    <a:pt x="2222" y="1982"/>
                    <a:pt x="2302" y="2410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5" y="2322"/>
                  </a:cubicBezTo>
                  <a:cubicBezTo>
                    <a:pt x="2497" y="1637"/>
                    <a:pt x="2369" y="952"/>
                    <a:pt x="2240" y="267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8"/>
                    <a:pt x="1918" y="267"/>
                  </a:cubicBezTo>
                  <a:cubicBezTo>
                    <a:pt x="1916" y="275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9" name="Google Shape;539;p3"/>
            <p:cNvSpPr/>
            <p:nvPr/>
          </p:nvSpPr>
          <p:spPr>
            <a:xfrm>
              <a:off x="7140125" y="1853675"/>
              <a:ext cx="73500" cy="90600"/>
            </a:xfrm>
            <a:custGeom>
              <a:avLst/>
              <a:gdLst/>
              <a:ahLst/>
              <a:cxnLst/>
              <a:rect l="l" t="t" r="r" b="b"/>
              <a:pathLst>
                <a:path w="2940" h="3624" extrusionOk="0">
                  <a:moveTo>
                    <a:pt x="160" y="0"/>
                  </a:moveTo>
                  <a:cubicBezTo>
                    <a:pt x="77" y="0"/>
                    <a:pt x="1" y="52"/>
                    <a:pt x="14" y="158"/>
                  </a:cubicBezTo>
                  <a:lnTo>
                    <a:pt x="14" y="159"/>
                  </a:lnTo>
                  <a:lnTo>
                    <a:pt x="387" y="3023"/>
                  </a:lnTo>
                  <a:lnTo>
                    <a:pt x="387" y="3023"/>
                  </a:lnTo>
                  <a:cubicBezTo>
                    <a:pt x="388" y="3027"/>
                    <a:pt x="388" y="3032"/>
                    <a:pt x="388" y="3036"/>
                  </a:cubicBezTo>
                  <a:lnTo>
                    <a:pt x="389" y="3036"/>
                  </a:lnTo>
                  <a:lnTo>
                    <a:pt x="389" y="3038"/>
                  </a:lnTo>
                  <a:cubicBezTo>
                    <a:pt x="403" y="3143"/>
                    <a:pt x="491" y="3198"/>
                    <a:pt x="574" y="3198"/>
                  </a:cubicBezTo>
                  <a:cubicBezTo>
                    <a:pt x="654" y="3198"/>
                    <a:pt x="728" y="3147"/>
                    <a:pt x="724" y="3038"/>
                  </a:cubicBezTo>
                  <a:cubicBezTo>
                    <a:pt x="723" y="3037"/>
                    <a:pt x="723" y="3037"/>
                    <a:pt x="723" y="3036"/>
                  </a:cubicBezTo>
                  <a:lnTo>
                    <a:pt x="724" y="3036"/>
                  </a:lnTo>
                  <a:lnTo>
                    <a:pt x="723" y="3036"/>
                  </a:lnTo>
                  <a:lnTo>
                    <a:pt x="723" y="3036"/>
                  </a:lnTo>
                  <a:cubicBezTo>
                    <a:pt x="709" y="2623"/>
                    <a:pt x="948" y="2202"/>
                    <a:pt x="1328" y="2019"/>
                  </a:cubicBezTo>
                  <a:cubicBezTo>
                    <a:pt x="1431" y="1970"/>
                    <a:pt x="1547" y="1946"/>
                    <a:pt x="1663" y="1946"/>
                  </a:cubicBezTo>
                  <a:cubicBezTo>
                    <a:pt x="2030" y="1946"/>
                    <a:pt x="2396" y="2184"/>
                    <a:pt x="2343" y="2594"/>
                  </a:cubicBezTo>
                  <a:cubicBezTo>
                    <a:pt x="2285" y="3058"/>
                    <a:pt x="1864" y="3306"/>
                    <a:pt x="1445" y="3306"/>
                  </a:cubicBezTo>
                  <a:cubicBezTo>
                    <a:pt x="1265" y="3306"/>
                    <a:pt x="1086" y="3261"/>
                    <a:pt x="936" y="3166"/>
                  </a:cubicBezTo>
                  <a:cubicBezTo>
                    <a:pt x="906" y="3148"/>
                    <a:pt x="877" y="3140"/>
                    <a:pt x="850" y="3140"/>
                  </a:cubicBezTo>
                  <a:cubicBezTo>
                    <a:pt x="708" y="3140"/>
                    <a:pt x="614" y="3358"/>
                    <a:pt x="766" y="3454"/>
                  </a:cubicBezTo>
                  <a:cubicBezTo>
                    <a:pt x="949" y="3570"/>
                    <a:pt x="1169" y="3623"/>
                    <a:pt x="1394" y="3623"/>
                  </a:cubicBezTo>
                  <a:cubicBezTo>
                    <a:pt x="2140" y="3623"/>
                    <a:pt x="2940" y="3041"/>
                    <a:pt x="2641" y="2220"/>
                  </a:cubicBezTo>
                  <a:cubicBezTo>
                    <a:pt x="2475" y="1764"/>
                    <a:pt x="2161" y="1580"/>
                    <a:pt x="1818" y="1580"/>
                  </a:cubicBezTo>
                  <a:cubicBezTo>
                    <a:pt x="1384" y="1580"/>
                    <a:pt x="905" y="1876"/>
                    <a:pt x="625" y="2284"/>
                  </a:cubicBezTo>
                  <a:lnTo>
                    <a:pt x="625" y="2284"/>
                  </a:lnTo>
                  <a:lnTo>
                    <a:pt x="348" y="158"/>
                  </a:ln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0" name="Google Shape;540;p3"/>
            <p:cNvSpPr/>
            <p:nvPr/>
          </p:nvSpPr>
          <p:spPr>
            <a:xfrm>
              <a:off x="6733950" y="1723925"/>
              <a:ext cx="71375" cy="87575"/>
            </a:xfrm>
            <a:custGeom>
              <a:avLst/>
              <a:gdLst/>
              <a:ahLst/>
              <a:cxnLst/>
              <a:rect l="l" t="t" r="r" b="b"/>
              <a:pathLst>
                <a:path w="2855" h="3503" extrusionOk="0">
                  <a:moveTo>
                    <a:pt x="1873" y="1284"/>
                  </a:moveTo>
                  <a:cubicBezTo>
                    <a:pt x="2011" y="1284"/>
                    <a:pt x="2151" y="1309"/>
                    <a:pt x="2282" y="1356"/>
                  </a:cubicBezTo>
                  <a:lnTo>
                    <a:pt x="2282" y="1356"/>
                  </a:lnTo>
                  <a:cubicBezTo>
                    <a:pt x="2288" y="1409"/>
                    <a:pt x="2294" y="1461"/>
                    <a:pt x="2301" y="1513"/>
                  </a:cubicBezTo>
                  <a:lnTo>
                    <a:pt x="2301" y="1513"/>
                  </a:lnTo>
                  <a:cubicBezTo>
                    <a:pt x="2298" y="1538"/>
                    <a:pt x="2296" y="1563"/>
                    <a:pt x="2293" y="1588"/>
                  </a:cubicBezTo>
                  <a:cubicBezTo>
                    <a:pt x="2259" y="1894"/>
                    <a:pt x="2137" y="2735"/>
                    <a:pt x="1845" y="2904"/>
                  </a:cubicBezTo>
                  <a:lnTo>
                    <a:pt x="1041" y="2862"/>
                  </a:lnTo>
                  <a:cubicBezTo>
                    <a:pt x="960" y="2747"/>
                    <a:pt x="909" y="2613"/>
                    <a:pt x="896" y="2473"/>
                  </a:cubicBezTo>
                  <a:cubicBezTo>
                    <a:pt x="853" y="2245"/>
                    <a:pt x="870" y="2003"/>
                    <a:pt x="980" y="1794"/>
                  </a:cubicBezTo>
                  <a:cubicBezTo>
                    <a:pt x="1160" y="1449"/>
                    <a:pt x="1513" y="1284"/>
                    <a:pt x="1873" y="1284"/>
                  </a:cubicBezTo>
                  <a:close/>
                  <a:moveTo>
                    <a:pt x="2300" y="1"/>
                  </a:moveTo>
                  <a:cubicBezTo>
                    <a:pt x="2214" y="1"/>
                    <a:pt x="2131" y="55"/>
                    <a:pt x="2144" y="162"/>
                  </a:cubicBezTo>
                  <a:cubicBezTo>
                    <a:pt x="2145" y="176"/>
                    <a:pt x="2147" y="191"/>
                    <a:pt x="2149" y="206"/>
                  </a:cubicBezTo>
                  <a:lnTo>
                    <a:pt x="2149" y="206"/>
                  </a:lnTo>
                  <a:lnTo>
                    <a:pt x="2148" y="206"/>
                  </a:lnTo>
                  <a:cubicBezTo>
                    <a:pt x="2148" y="207"/>
                    <a:pt x="2149" y="208"/>
                    <a:pt x="2149" y="209"/>
                  </a:cubicBezTo>
                  <a:lnTo>
                    <a:pt x="2149" y="209"/>
                  </a:lnTo>
                  <a:cubicBezTo>
                    <a:pt x="2179" y="472"/>
                    <a:pt x="2210" y="735"/>
                    <a:pt x="2241" y="998"/>
                  </a:cubicBezTo>
                  <a:lnTo>
                    <a:pt x="2241" y="998"/>
                  </a:lnTo>
                  <a:cubicBezTo>
                    <a:pt x="2136" y="974"/>
                    <a:pt x="2032" y="962"/>
                    <a:pt x="1930" y="962"/>
                  </a:cubicBezTo>
                  <a:cubicBezTo>
                    <a:pt x="864" y="962"/>
                    <a:pt x="0" y="2218"/>
                    <a:pt x="874" y="3196"/>
                  </a:cubicBezTo>
                  <a:cubicBezTo>
                    <a:pt x="1067" y="3411"/>
                    <a:pt x="1264" y="3503"/>
                    <a:pt x="1451" y="3503"/>
                  </a:cubicBezTo>
                  <a:cubicBezTo>
                    <a:pt x="1760" y="3503"/>
                    <a:pt x="2043" y="3251"/>
                    <a:pt x="2238" y="2892"/>
                  </a:cubicBezTo>
                  <a:cubicBezTo>
                    <a:pt x="2307" y="2767"/>
                    <a:pt x="2366" y="2638"/>
                    <a:pt x="2417" y="2507"/>
                  </a:cubicBezTo>
                  <a:lnTo>
                    <a:pt x="2417" y="2507"/>
                  </a:lnTo>
                  <a:cubicBezTo>
                    <a:pt x="2447" y="2767"/>
                    <a:pt x="2478" y="3027"/>
                    <a:pt x="2508" y="3287"/>
                  </a:cubicBezTo>
                  <a:cubicBezTo>
                    <a:pt x="2520" y="3393"/>
                    <a:pt x="2610" y="3447"/>
                    <a:pt x="2694" y="3447"/>
                  </a:cubicBezTo>
                  <a:cubicBezTo>
                    <a:pt x="2777" y="3447"/>
                    <a:pt x="2854" y="3394"/>
                    <a:pt x="2842" y="3287"/>
                  </a:cubicBezTo>
                  <a:cubicBezTo>
                    <a:pt x="2773" y="2698"/>
                    <a:pt x="2705" y="2110"/>
                    <a:pt x="2636" y="1521"/>
                  </a:cubicBezTo>
                  <a:lnTo>
                    <a:pt x="2636" y="1521"/>
                  </a:lnTo>
                  <a:cubicBezTo>
                    <a:pt x="2639" y="1477"/>
                    <a:pt x="2642" y="1432"/>
                    <a:pt x="2643" y="1388"/>
                  </a:cubicBezTo>
                  <a:lnTo>
                    <a:pt x="2643" y="1388"/>
                  </a:lnTo>
                  <a:cubicBezTo>
                    <a:pt x="2697" y="1325"/>
                    <a:pt x="2711" y="1228"/>
                    <a:pt x="2645" y="1164"/>
                  </a:cubicBezTo>
                  <a:lnTo>
                    <a:pt x="2645" y="1164"/>
                  </a:lnTo>
                  <a:cubicBezTo>
                    <a:pt x="2636" y="812"/>
                    <a:pt x="2576" y="459"/>
                    <a:pt x="2472" y="117"/>
                  </a:cubicBezTo>
                  <a:cubicBezTo>
                    <a:pt x="2447" y="39"/>
                    <a:pt x="2372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" name="Google Shape;541;p3"/>
            <p:cNvSpPr/>
            <p:nvPr/>
          </p:nvSpPr>
          <p:spPr>
            <a:xfrm>
              <a:off x="6809825" y="1725400"/>
              <a:ext cx="55375" cy="91400"/>
            </a:xfrm>
            <a:custGeom>
              <a:avLst/>
              <a:gdLst/>
              <a:ahLst/>
              <a:cxnLst/>
              <a:rect l="l" t="t" r="r" b="b"/>
              <a:pathLst>
                <a:path w="2215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1"/>
                  </a:cubicBezTo>
                  <a:lnTo>
                    <a:pt x="13" y="159"/>
                  </a:lnTo>
                  <a:cubicBezTo>
                    <a:pt x="131" y="1154"/>
                    <a:pt x="249" y="2147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7"/>
                  </a:cubicBezTo>
                  <a:cubicBezTo>
                    <a:pt x="384" y="3273"/>
                    <a:pt x="475" y="3327"/>
                    <a:pt x="558" y="3327"/>
                  </a:cubicBezTo>
                  <a:cubicBezTo>
                    <a:pt x="641" y="3327"/>
                    <a:pt x="717" y="3274"/>
                    <a:pt x="704" y="3167"/>
                  </a:cubicBezTo>
                  <a:lnTo>
                    <a:pt x="703" y="3159"/>
                  </a:lnTo>
                  <a:lnTo>
                    <a:pt x="703" y="3159"/>
                  </a:lnTo>
                  <a:cubicBezTo>
                    <a:pt x="670" y="2863"/>
                    <a:pt x="774" y="1781"/>
                    <a:pt x="1157" y="1781"/>
                  </a:cubicBezTo>
                  <a:cubicBezTo>
                    <a:pt x="1247" y="1781"/>
                    <a:pt x="1353" y="1841"/>
                    <a:pt x="1476" y="1985"/>
                  </a:cubicBezTo>
                  <a:cubicBezTo>
                    <a:pt x="1773" y="2333"/>
                    <a:pt x="1847" y="3073"/>
                    <a:pt x="1873" y="3495"/>
                  </a:cubicBezTo>
                  <a:cubicBezTo>
                    <a:pt x="1879" y="3602"/>
                    <a:pt x="1967" y="3656"/>
                    <a:pt x="2051" y="3656"/>
                  </a:cubicBezTo>
                  <a:cubicBezTo>
                    <a:pt x="2134" y="3656"/>
                    <a:pt x="2214" y="3602"/>
                    <a:pt x="2208" y="3495"/>
                  </a:cubicBezTo>
                  <a:cubicBezTo>
                    <a:pt x="2172" y="2923"/>
                    <a:pt x="1996" y="1465"/>
                    <a:pt x="1262" y="1317"/>
                  </a:cubicBezTo>
                  <a:cubicBezTo>
                    <a:pt x="1220" y="1308"/>
                    <a:pt x="1179" y="1304"/>
                    <a:pt x="1140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lnTo>
                    <a:pt x="347" y="161"/>
                  </a:ln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" name="Google Shape;542;p3"/>
            <p:cNvSpPr/>
            <p:nvPr/>
          </p:nvSpPr>
          <p:spPr>
            <a:xfrm>
              <a:off x="6877600" y="1733550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1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29"/>
                    <a:pt x="362" y="1223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" name="Google Shape;543;p3"/>
            <p:cNvSpPr/>
            <p:nvPr/>
          </p:nvSpPr>
          <p:spPr>
            <a:xfrm>
              <a:off x="6924850" y="17552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0"/>
                  </a:moveTo>
                  <a:cubicBezTo>
                    <a:pt x="117" y="0"/>
                    <a:pt x="0" y="169"/>
                    <a:pt x="124" y="282"/>
                  </a:cubicBezTo>
                  <a:cubicBezTo>
                    <a:pt x="713" y="822"/>
                    <a:pt x="1238" y="1428"/>
                    <a:pt x="1686" y="2090"/>
                  </a:cubicBezTo>
                  <a:cubicBezTo>
                    <a:pt x="1722" y="2143"/>
                    <a:pt x="1773" y="2165"/>
                    <a:pt x="1824" y="2165"/>
                  </a:cubicBezTo>
                  <a:cubicBezTo>
                    <a:pt x="1943" y="2165"/>
                    <a:pt x="2060" y="2045"/>
                    <a:pt x="1974" y="1920"/>
                  </a:cubicBezTo>
                  <a:cubicBezTo>
                    <a:pt x="1512" y="1234"/>
                    <a:pt x="971" y="605"/>
                    <a:pt x="361" y="45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" name="Google Shape;544;p3"/>
            <p:cNvSpPr/>
            <p:nvPr/>
          </p:nvSpPr>
          <p:spPr>
            <a:xfrm>
              <a:off x="6927425" y="1754950"/>
              <a:ext cx="45350" cy="68050"/>
            </a:xfrm>
            <a:custGeom>
              <a:avLst/>
              <a:gdLst/>
              <a:ahLst/>
              <a:cxnLst/>
              <a:rect l="l" t="t" r="r" b="b"/>
              <a:pathLst>
                <a:path w="1814" h="2722" extrusionOk="0">
                  <a:moveTo>
                    <a:pt x="1585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9"/>
                    <a:pt x="409" y="1637"/>
                    <a:pt x="50" y="2521"/>
                  </a:cubicBezTo>
                  <a:cubicBezTo>
                    <a:pt x="0" y="2642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2" y="2609"/>
                  </a:cubicBezTo>
                  <a:cubicBezTo>
                    <a:pt x="711" y="1779"/>
                    <a:pt x="1162" y="1001"/>
                    <a:pt x="1714" y="297"/>
                  </a:cubicBezTo>
                  <a:cubicBezTo>
                    <a:pt x="1814" y="169"/>
                    <a:pt x="1703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" name="Google Shape;545;p3"/>
            <p:cNvSpPr/>
            <p:nvPr/>
          </p:nvSpPr>
          <p:spPr>
            <a:xfrm>
              <a:off x="6980525" y="1741125"/>
              <a:ext cx="37200" cy="99300"/>
            </a:xfrm>
            <a:custGeom>
              <a:avLst/>
              <a:gdLst/>
              <a:ahLst/>
              <a:cxnLst/>
              <a:rect l="l" t="t" r="r" b="b"/>
              <a:pathLst>
                <a:path w="1488" h="3972" extrusionOk="0">
                  <a:moveTo>
                    <a:pt x="246" y="1"/>
                  </a:moveTo>
                  <a:cubicBezTo>
                    <a:pt x="116" y="1"/>
                    <a:pt x="0" y="169"/>
                    <a:pt x="121" y="285"/>
                  </a:cubicBezTo>
                  <a:cubicBezTo>
                    <a:pt x="1059" y="1193"/>
                    <a:pt x="1136" y="2694"/>
                    <a:pt x="271" y="3681"/>
                  </a:cubicBezTo>
                  <a:cubicBezTo>
                    <a:pt x="162" y="3804"/>
                    <a:pt x="275" y="3971"/>
                    <a:pt x="397" y="3971"/>
                  </a:cubicBezTo>
                  <a:cubicBezTo>
                    <a:pt x="435" y="3971"/>
                    <a:pt x="474" y="3955"/>
                    <a:pt x="507" y="3917"/>
                  </a:cubicBezTo>
                  <a:cubicBezTo>
                    <a:pt x="1488" y="2797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" name="Google Shape;546;p3"/>
            <p:cNvSpPr/>
            <p:nvPr/>
          </p:nvSpPr>
          <p:spPr>
            <a:xfrm>
              <a:off x="7032925" y="1773200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9" y="1"/>
                  </a:moveTo>
                  <a:cubicBezTo>
                    <a:pt x="415" y="1"/>
                    <a:pt x="309" y="9"/>
                    <a:pt x="202" y="26"/>
                  </a:cubicBezTo>
                  <a:cubicBezTo>
                    <a:pt x="0" y="56"/>
                    <a:pt x="72" y="350"/>
                    <a:pt x="260" y="350"/>
                  </a:cubicBezTo>
                  <a:cubicBezTo>
                    <a:pt x="270" y="350"/>
                    <a:pt x="280" y="349"/>
                    <a:pt x="290" y="348"/>
                  </a:cubicBezTo>
                  <a:cubicBezTo>
                    <a:pt x="368" y="336"/>
                    <a:pt x="445" y="330"/>
                    <a:pt x="522" y="330"/>
                  </a:cubicBezTo>
                  <a:cubicBezTo>
                    <a:pt x="870" y="330"/>
                    <a:pt x="1208" y="449"/>
                    <a:pt x="1480" y="672"/>
                  </a:cubicBezTo>
                  <a:cubicBezTo>
                    <a:pt x="1515" y="701"/>
                    <a:pt x="1553" y="712"/>
                    <a:pt x="1590" y="712"/>
                  </a:cubicBezTo>
                  <a:cubicBezTo>
                    <a:pt x="1728" y="712"/>
                    <a:pt x="1850" y="543"/>
                    <a:pt x="1718" y="434"/>
                  </a:cubicBezTo>
                  <a:cubicBezTo>
                    <a:pt x="1365" y="147"/>
                    <a:pt x="956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" name="Google Shape;547;p3"/>
            <p:cNvSpPr/>
            <p:nvPr/>
          </p:nvSpPr>
          <p:spPr>
            <a:xfrm>
              <a:off x="7037325" y="1801375"/>
              <a:ext cx="53875" cy="16250"/>
            </a:xfrm>
            <a:custGeom>
              <a:avLst/>
              <a:gdLst/>
              <a:ahLst/>
              <a:cxnLst/>
              <a:rect l="l" t="t" r="r" b="b"/>
              <a:pathLst>
                <a:path w="2155" h="650" extrusionOk="0">
                  <a:moveTo>
                    <a:pt x="712" y="0"/>
                  </a:moveTo>
                  <a:cubicBezTo>
                    <a:pt x="543" y="0"/>
                    <a:pt x="372" y="17"/>
                    <a:pt x="200" y="49"/>
                  </a:cubicBezTo>
                  <a:cubicBezTo>
                    <a:pt x="0" y="86"/>
                    <a:pt x="68" y="374"/>
                    <a:pt x="253" y="374"/>
                  </a:cubicBezTo>
                  <a:cubicBezTo>
                    <a:pt x="264" y="374"/>
                    <a:pt x="276" y="373"/>
                    <a:pt x="288" y="371"/>
                  </a:cubicBezTo>
                  <a:cubicBezTo>
                    <a:pt x="430" y="344"/>
                    <a:pt x="572" y="331"/>
                    <a:pt x="711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5" y="428"/>
                    <a:pt x="1995" y="339"/>
                  </a:cubicBezTo>
                  <a:cubicBezTo>
                    <a:pt x="1591" y="113"/>
                    <a:pt x="1158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" name="Google Shape;548;p3"/>
            <p:cNvSpPr/>
            <p:nvPr/>
          </p:nvSpPr>
          <p:spPr>
            <a:xfrm>
              <a:off x="7098200" y="1741875"/>
              <a:ext cx="81025" cy="80875"/>
            </a:xfrm>
            <a:custGeom>
              <a:avLst/>
              <a:gdLst/>
              <a:ahLst/>
              <a:cxnLst/>
              <a:rect l="l" t="t" r="r" b="b"/>
              <a:pathLst>
                <a:path w="3241" h="3235" extrusionOk="0">
                  <a:moveTo>
                    <a:pt x="1939" y="1302"/>
                  </a:moveTo>
                  <a:cubicBezTo>
                    <a:pt x="2164" y="1302"/>
                    <a:pt x="2397" y="1418"/>
                    <a:pt x="2611" y="1704"/>
                  </a:cubicBezTo>
                  <a:cubicBezTo>
                    <a:pt x="2991" y="2209"/>
                    <a:pt x="2707" y="2761"/>
                    <a:pt x="2118" y="2873"/>
                  </a:cubicBezTo>
                  <a:cubicBezTo>
                    <a:pt x="2026" y="2890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6"/>
                  </a:cubicBezTo>
                  <a:cubicBezTo>
                    <a:pt x="953" y="2708"/>
                    <a:pt x="934" y="2704"/>
                    <a:pt x="916" y="2704"/>
                  </a:cubicBezTo>
                  <a:cubicBezTo>
                    <a:pt x="895" y="2704"/>
                    <a:pt x="877" y="2709"/>
                    <a:pt x="860" y="2717"/>
                  </a:cubicBezTo>
                  <a:lnTo>
                    <a:pt x="860" y="2717"/>
                  </a:lnTo>
                  <a:cubicBezTo>
                    <a:pt x="839" y="2072"/>
                    <a:pt x="1360" y="1302"/>
                    <a:pt x="1939" y="1302"/>
                  </a:cubicBezTo>
                  <a:close/>
                  <a:moveTo>
                    <a:pt x="206" y="1"/>
                  </a:moveTo>
                  <a:cubicBezTo>
                    <a:pt x="108" y="1"/>
                    <a:pt x="1" y="84"/>
                    <a:pt x="25" y="211"/>
                  </a:cubicBezTo>
                  <a:lnTo>
                    <a:pt x="535" y="2827"/>
                  </a:lnTo>
                  <a:cubicBezTo>
                    <a:pt x="551" y="2908"/>
                    <a:pt x="622" y="2946"/>
                    <a:pt x="693" y="2946"/>
                  </a:cubicBezTo>
                  <a:cubicBezTo>
                    <a:pt x="723" y="2946"/>
                    <a:pt x="753" y="2940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4" y="3037"/>
                  </a:cubicBezTo>
                  <a:cubicBezTo>
                    <a:pt x="1185" y="3148"/>
                    <a:pt x="1534" y="3235"/>
                    <a:pt x="1873" y="3235"/>
                  </a:cubicBezTo>
                  <a:cubicBezTo>
                    <a:pt x="2173" y="3235"/>
                    <a:pt x="2466" y="3168"/>
                    <a:pt x="2712" y="2990"/>
                  </a:cubicBezTo>
                  <a:cubicBezTo>
                    <a:pt x="3217" y="2629"/>
                    <a:pt x="3241" y="1971"/>
                    <a:pt x="2881" y="1497"/>
                  </a:cubicBezTo>
                  <a:cubicBezTo>
                    <a:pt x="2605" y="1133"/>
                    <a:pt x="2282" y="982"/>
                    <a:pt x="1965" y="982"/>
                  </a:cubicBezTo>
                  <a:cubicBezTo>
                    <a:pt x="1449" y="982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4"/>
                    <a:pt x="464" y="717"/>
                    <a:pt x="347" y="121"/>
                  </a:cubicBezTo>
                  <a:cubicBezTo>
                    <a:pt x="331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" name="Google Shape;549;p3"/>
            <p:cNvSpPr/>
            <p:nvPr/>
          </p:nvSpPr>
          <p:spPr>
            <a:xfrm>
              <a:off x="7192650" y="1761525"/>
              <a:ext cx="54475" cy="55725"/>
            </a:xfrm>
            <a:custGeom>
              <a:avLst/>
              <a:gdLst/>
              <a:ahLst/>
              <a:cxnLst/>
              <a:rect l="l" t="t" r="r" b="b"/>
              <a:pathLst>
                <a:path w="2179" h="2229" extrusionOk="0">
                  <a:moveTo>
                    <a:pt x="1086" y="1"/>
                  </a:moveTo>
                  <a:cubicBezTo>
                    <a:pt x="569" y="1"/>
                    <a:pt x="53" y="407"/>
                    <a:pt x="30" y="998"/>
                  </a:cubicBezTo>
                  <a:cubicBezTo>
                    <a:pt x="0" y="1776"/>
                    <a:pt x="630" y="2229"/>
                    <a:pt x="1297" y="2229"/>
                  </a:cubicBezTo>
                  <a:cubicBezTo>
                    <a:pt x="1544" y="2229"/>
                    <a:pt x="1795" y="2167"/>
                    <a:pt x="2021" y="2038"/>
                  </a:cubicBezTo>
                  <a:cubicBezTo>
                    <a:pt x="2179" y="1946"/>
                    <a:pt x="2082" y="1725"/>
                    <a:pt x="1935" y="1725"/>
                  </a:cubicBezTo>
                  <a:cubicBezTo>
                    <a:pt x="1908" y="1725"/>
                    <a:pt x="1880" y="1732"/>
                    <a:pt x="1852" y="1748"/>
                  </a:cubicBezTo>
                  <a:cubicBezTo>
                    <a:pt x="1677" y="1848"/>
                    <a:pt x="1478" y="1898"/>
                    <a:pt x="1284" y="1898"/>
                  </a:cubicBezTo>
                  <a:cubicBezTo>
                    <a:pt x="821" y="1898"/>
                    <a:pt x="384" y="1618"/>
                    <a:pt x="365" y="1077"/>
                  </a:cubicBezTo>
                  <a:cubicBezTo>
                    <a:pt x="348" y="639"/>
                    <a:pt x="703" y="338"/>
                    <a:pt x="1068" y="338"/>
                  </a:cubicBezTo>
                  <a:cubicBezTo>
                    <a:pt x="1255" y="338"/>
                    <a:pt x="1444" y="416"/>
                    <a:pt x="1588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4"/>
                    <a:pt x="1824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" name="Google Shape;550;p3"/>
            <p:cNvSpPr/>
            <p:nvPr/>
          </p:nvSpPr>
          <p:spPr>
            <a:xfrm>
              <a:off x="3961550" y="2313350"/>
              <a:ext cx="97975" cy="97975"/>
            </a:xfrm>
            <a:custGeom>
              <a:avLst/>
              <a:gdLst/>
              <a:ahLst/>
              <a:cxnLst/>
              <a:rect l="l" t="t" r="r" b="b"/>
              <a:pathLst>
                <a:path w="3919" h="3919" extrusionOk="0">
                  <a:moveTo>
                    <a:pt x="2432" y="330"/>
                  </a:moveTo>
                  <a:cubicBezTo>
                    <a:pt x="2633" y="330"/>
                    <a:pt x="2837" y="368"/>
                    <a:pt x="3036" y="449"/>
                  </a:cubicBezTo>
                  <a:lnTo>
                    <a:pt x="3036" y="449"/>
                  </a:lnTo>
                  <a:cubicBezTo>
                    <a:pt x="3029" y="467"/>
                    <a:pt x="3025" y="488"/>
                    <a:pt x="3024" y="511"/>
                  </a:cubicBezTo>
                  <a:cubicBezTo>
                    <a:pt x="3011" y="802"/>
                    <a:pt x="3013" y="1093"/>
                    <a:pt x="3031" y="1382"/>
                  </a:cubicBezTo>
                  <a:lnTo>
                    <a:pt x="3031" y="1382"/>
                  </a:lnTo>
                  <a:cubicBezTo>
                    <a:pt x="3010" y="1725"/>
                    <a:pt x="2944" y="2062"/>
                    <a:pt x="2774" y="2355"/>
                  </a:cubicBezTo>
                  <a:cubicBezTo>
                    <a:pt x="2555" y="2733"/>
                    <a:pt x="2157" y="2976"/>
                    <a:pt x="1777" y="2976"/>
                  </a:cubicBezTo>
                  <a:cubicBezTo>
                    <a:pt x="1471" y="2976"/>
                    <a:pt x="1177" y="2817"/>
                    <a:pt x="1001" y="2443"/>
                  </a:cubicBezTo>
                  <a:cubicBezTo>
                    <a:pt x="476" y="1330"/>
                    <a:pt x="1399" y="330"/>
                    <a:pt x="2432" y="330"/>
                  </a:cubicBezTo>
                  <a:close/>
                  <a:moveTo>
                    <a:pt x="2446" y="0"/>
                  </a:moveTo>
                  <a:cubicBezTo>
                    <a:pt x="1150" y="0"/>
                    <a:pt x="1" y="1309"/>
                    <a:pt x="736" y="2677"/>
                  </a:cubicBezTo>
                  <a:cubicBezTo>
                    <a:pt x="967" y="3107"/>
                    <a:pt x="1357" y="3326"/>
                    <a:pt x="1776" y="3326"/>
                  </a:cubicBezTo>
                  <a:cubicBezTo>
                    <a:pt x="2018" y="3326"/>
                    <a:pt x="2268" y="3254"/>
                    <a:pt x="2504" y="3107"/>
                  </a:cubicBezTo>
                  <a:cubicBezTo>
                    <a:pt x="2815" y="2913"/>
                    <a:pt x="3017" y="2647"/>
                    <a:pt x="3147" y="2344"/>
                  </a:cubicBezTo>
                  <a:lnTo>
                    <a:pt x="3147" y="2344"/>
                  </a:lnTo>
                  <a:cubicBezTo>
                    <a:pt x="3236" y="2841"/>
                    <a:pt x="3371" y="3330"/>
                    <a:pt x="3550" y="3805"/>
                  </a:cubicBezTo>
                  <a:cubicBezTo>
                    <a:pt x="3580" y="3884"/>
                    <a:pt x="3648" y="3919"/>
                    <a:pt x="3716" y="3919"/>
                  </a:cubicBezTo>
                  <a:cubicBezTo>
                    <a:pt x="3819" y="3919"/>
                    <a:pt x="3919" y="3839"/>
                    <a:pt x="3874" y="3717"/>
                  </a:cubicBezTo>
                  <a:cubicBezTo>
                    <a:pt x="3577" y="2932"/>
                    <a:pt x="3404" y="2107"/>
                    <a:pt x="3361" y="1273"/>
                  </a:cubicBezTo>
                  <a:lnTo>
                    <a:pt x="3361" y="1273"/>
                  </a:lnTo>
                  <a:cubicBezTo>
                    <a:pt x="3373" y="1019"/>
                    <a:pt x="3368" y="765"/>
                    <a:pt x="3359" y="525"/>
                  </a:cubicBezTo>
                  <a:lnTo>
                    <a:pt x="3359" y="525"/>
                  </a:lnTo>
                  <a:cubicBezTo>
                    <a:pt x="3458" y="466"/>
                    <a:pt x="3497" y="307"/>
                    <a:pt x="3366" y="236"/>
                  </a:cubicBezTo>
                  <a:cubicBezTo>
                    <a:pt x="3066" y="73"/>
                    <a:pt x="2752" y="0"/>
                    <a:pt x="2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" name="Google Shape;551;p3"/>
            <p:cNvSpPr/>
            <p:nvPr/>
          </p:nvSpPr>
          <p:spPr>
            <a:xfrm>
              <a:off x="4085550" y="2340050"/>
              <a:ext cx="49350" cy="11250"/>
            </a:xfrm>
            <a:custGeom>
              <a:avLst/>
              <a:gdLst/>
              <a:ahLst/>
              <a:cxnLst/>
              <a:rect l="l" t="t" r="r" b="b"/>
              <a:pathLst>
                <a:path w="1974" h="450" extrusionOk="0">
                  <a:moveTo>
                    <a:pt x="200" y="0"/>
                  </a:moveTo>
                  <a:cubicBezTo>
                    <a:pt x="0" y="0"/>
                    <a:pt x="7" y="320"/>
                    <a:pt x="215" y="335"/>
                  </a:cubicBezTo>
                  <a:lnTo>
                    <a:pt x="1759" y="449"/>
                  </a:lnTo>
                  <a:cubicBezTo>
                    <a:pt x="1764" y="450"/>
                    <a:pt x="1769" y="450"/>
                    <a:pt x="1774" y="450"/>
                  </a:cubicBezTo>
                  <a:cubicBezTo>
                    <a:pt x="1974" y="450"/>
                    <a:pt x="1968" y="130"/>
                    <a:pt x="1759" y="115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" name="Google Shape;552;p3"/>
            <p:cNvSpPr/>
            <p:nvPr/>
          </p:nvSpPr>
          <p:spPr>
            <a:xfrm>
              <a:off x="4083050" y="2373100"/>
              <a:ext cx="54900" cy="11725"/>
            </a:xfrm>
            <a:custGeom>
              <a:avLst/>
              <a:gdLst/>
              <a:ahLst/>
              <a:cxnLst/>
              <a:rect l="l" t="t" r="r" b="b"/>
              <a:pathLst>
                <a:path w="2196" h="469" extrusionOk="0">
                  <a:moveTo>
                    <a:pt x="202" y="1"/>
                  </a:moveTo>
                  <a:cubicBezTo>
                    <a:pt x="1" y="1"/>
                    <a:pt x="7" y="321"/>
                    <a:pt x="216" y="337"/>
                  </a:cubicBezTo>
                  <a:lnTo>
                    <a:pt x="1981" y="468"/>
                  </a:lnTo>
                  <a:cubicBezTo>
                    <a:pt x="1986" y="469"/>
                    <a:pt x="1991" y="469"/>
                    <a:pt x="1996" y="469"/>
                  </a:cubicBezTo>
                  <a:cubicBezTo>
                    <a:pt x="2196" y="469"/>
                    <a:pt x="2189" y="149"/>
                    <a:pt x="1981" y="134"/>
                  </a:cubicBezTo>
                  <a:lnTo>
                    <a:pt x="216" y="1"/>
                  </a:ln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" name="Google Shape;553;p3"/>
            <p:cNvSpPr/>
            <p:nvPr/>
          </p:nvSpPr>
          <p:spPr>
            <a:xfrm>
              <a:off x="4168900" y="2329300"/>
              <a:ext cx="59575" cy="63600"/>
            </a:xfrm>
            <a:custGeom>
              <a:avLst/>
              <a:gdLst/>
              <a:ahLst/>
              <a:cxnLst/>
              <a:rect l="l" t="t" r="r" b="b"/>
              <a:pathLst>
                <a:path w="2383" h="2544" extrusionOk="0">
                  <a:moveTo>
                    <a:pt x="257" y="0"/>
                  </a:moveTo>
                  <a:cubicBezTo>
                    <a:pt x="120" y="0"/>
                    <a:pt x="0" y="169"/>
                    <a:pt x="130" y="280"/>
                  </a:cubicBezTo>
                  <a:cubicBezTo>
                    <a:pt x="871" y="902"/>
                    <a:pt x="1507" y="1639"/>
                    <a:pt x="2014" y="2464"/>
                  </a:cubicBezTo>
                  <a:cubicBezTo>
                    <a:pt x="2048" y="2520"/>
                    <a:pt x="2099" y="2543"/>
                    <a:pt x="2150" y="2543"/>
                  </a:cubicBezTo>
                  <a:cubicBezTo>
                    <a:pt x="2266" y="2543"/>
                    <a:pt x="2382" y="2423"/>
                    <a:pt x="2304" y="2295"/>
                  </a:cubicBezTo>
                  <a:cubicBezTo>
                    <a:pt x="1782" y="1445"/>
                    <a:pt x="1129" y="686"/>
                    <a:pt x="366" y="42"/>
                  </a:cubicBezTo>
                  <a:cubicBezTo>
                    <a:pt x="332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" name="Google Shape;554;p3"/>
            <p:cNvSpPr/>
            <p:nvPr/>
          </p:nvSpPr>
          <p:spPr>
            <a:xfrm>
              <a:off x="4166050" y="2328625"/>
              <a:ext cx="53825" cy="65975"/>
            </a:xfrm>
            <a:custGeom>
              <a:avLst/>
              <a:gdLst/>
              <a:ahLst/>
              <a:cxnLst/>
              <a:rect l="l" t="t" r="r" b="b"/>
              <a:pathLst>
                <a:path w="2153" h="2639" extrusionOk="0">
                  <a:moveTo>
                    <a:pt x="1922" y="0"/>
                  </a:moveTo>
                  <a:cubicBezTo>
                    <a:pt x="1872" y="0"/>
                    <a:pt x="1821" y="24"/>
                    <a:pt x="1788" y="81"/>
                  </a:cubicBezTo>
                  <a:cubicBezTo>
                    <a:pt x="1313" y="896"/>
                    <a:pt x="752" y="1657"/>
                    <a:pt x="111" y="2349"/>
                  </a:cubicBezTo>
                  <a:cubicBezTo>
                    <a:pt x="0" y="2471"/>
                    <a:pt x="112" y="2638"/>
                    <a:pt x="237" y="2638"/>
                  </a:cubicBezTo>
                  <a:cubicBezTo>
                    <a:pt x="275" y="2638"/>
                    <a:pt x="314" y="2623"/>
                    <a:pt x="348" y="2586"/>
                  </a:cubicBezTo>
                  <a:cubicBezTo>
                    <a:pt x="1008" y="1872"/>
                    <a:pt x="1588" y="1089"/>
                    <a:pt x="2076" y="249"/>
                  </a:cubicBezTo>
                  <a:cubicBezTo>
                    <a:pt x="2152" y="120"/>
                    <a:pt x="2037" y="0"/>
                    <a:pt x="1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" name="Google Shape;555;p3"/>
            <p:cNvSpPr/>
            <p:nvPr/>
          </p:nvSpPr>
          <p:spPr>
            <a:xfrm>
              <a:off x="4241000" y="2305425"/>
              <a:ext cx="42850" cy="113725"/>
            </a:xfrm>
            <a:custGeom>
              <a:avLst/>
              <a:gdLst/>
              <a:ahLst/>
              <a:cxnLst/>
              <a:rect l="l" t="t" r="r" b="b"/>
              <a:pathLst>
                <a:path w="1714" h="4549" extrusionOk="0">
                  <a:moveTo>
                    <a:pt x="1434" y="0"/>
                  </a:moveTo>
                  <a:cubicBezTo>
                    <a:pt x="605" y="0"/>
                    <a:pt x="264" y="907"/>
                    <a:pt x="157" y="1621"/>
                  </a:cubicBezTo>
                  <a:cubicBezTo>
                    <a:pt x="1" y="2647"/>
                    <a:pt x="294" y="3659"/>
                    <a:pt x="919" y="4478"/>
                  </a:cubicBezTo>
                  <a:cubicBezTo>
                    <a:pt x="957" y="4528"/>
                    <a:pt x="1009" y="4549"/>
                    <a:pt x="1060" y="4549"/>
                  </a:cubicBezTo>
                  <a:cubicBezTo>
                    <a:pt x="1182" y="4549"/>
                    <a:pt x="1300" y="4430"/>
                    <a:pt x="1208" y="4309"/>
                  </a:cubicBezTo>
                  <a:cubicBezTo>
                    <a:pt x="817" y="3796"/>
                    <a:pt x="564" y="3238"/>
                    <a:pt x="483" y="2594"/>
                  </a:cubicBezTo>
                  <a:cubicBezTo>
                    <a:pt x="402" y="1949"/>
                    <a:pt x="464" y="335"/>
                    <a:pt x="1448" y="335"/>
                  </a:cubicBezTo>
                  <a:cubicBezTo>
                    <a:pt x="1465" y="335"/>
                    <a:pt x="1482" y="335"/>
                    <a:pt x="1499" y="336"/>
                  </a:cubicBezTo>
                  <a:cubicBezTo>
                    <a:pt x="1503" y="337"/>
                    <a:pt x="1506" y="337"/>
                    <a:pt x="1510" y="337"/>
                  </a:cubicBezTo>
                  <a:cubicBezTo>
                    <a:pt x="1714" y="337"/>
                    <a:pt x="1710" y="13"/>
                    <a:pt x="1499" y="2"/>
                  </a:cubicBezTo>
                  <a:cubicBezTo>
                    <a:pt x="1477" y="1"/>
                    <a:pt x="1455" y="0"/>
                    <a:pt x="1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" name="Google Shape;556;p3"/>
            <p:cNvSpPr/>
            <p:nvPr/>
          </p:nvSpPr>
          <p:spPr>
            <a:xfrm>
              <a:off x="4298550" y="2324800"/>
              <a:ext cx="50050" cy="83725"/>
            </a:xfrm>
            <a:custGeom>
              <a:avLst/>
              <a:gdLst/>
              <a:ahLst/>
              <a:cxnLst/>
              <a:rect l="l" t="t" r="r" b="b"/>
              <a:pathLst>
                <a:path w="2002" h="3349" extrusionOk="0">
                  <a:moveTo>
                    <a:pt x="1261" y="1"/>
                  </a:moveTo>
                  <a:cubicBezTo>
                    <a:pt x="590" y="1"/>
                    <a:pt x="0" y="531"/>
                    <a:pt x="109" y="1271"/>
                  </a:cubicBezTo>
                  <a:cubicBezTo>
                    <a:pt x="167" y="1662"/>
                    <a:pt x="402" y="1938"/>
                    <a:pt x="730" y="2136"/>
                  </a:cubicBezTo>
                  <a:cubicBezTo>
                    <a:pt x="927" y="2255"/>
                    <a:pt x="1215" y="2328"/>
                    <a:pt x="1374" y="2498"/>
                  </a:cubicBezTo>
                  <a:cubicBezTo>
                    <a:pt x="1589" y="2728"/>
                    <a:pt x="1316" y="3001"/>
                    <a:pt x="1058" y="3038"/>
                  </a:cubicBezTo>
                  <a:cubicBezTo>
                    <a:pt x="1042" y="3040"/>
                    <a:pt x="1026" y="3041"/>
                    <a:pt x="1009" y="3041"/>
                  </a:cubicBezTo>
                  <a:cubicBezTo>
                    <a:pt x="870" y="3041"/>
                    <a:pt x="702" y="2974"/>
                    <a:pt x="580" y="2936"/>
                  </a:cubicBezTo>
                  <a:cubicBezTo>
                    <a:pt x="561" y="2929"/>
                    <a:pt x="543" y="2926"/>
                    <a:pt x="526" y="2926"/>
                  </a:cubicBezTo>
                  <a:cubicBezTo>
                    <a:pt x="362" y="2926"/>
                    <a:pt x="307" y="3197"/>
                    <a:pt x="492" y="3257"/>
                  </a:cubicBezTo>
                  <a:cubicBezTo>
                    <a:pt x="649" y="3309"/>
                    <a:pt x="873" y="3348"/>
                    <a:pt x="1096" y="3348"/>
                  </a:cubicBezTo>
                  <a:cubicBezTo>
                    <a:pt x="1551" y="3348"/>
                    <a:pt x="2002" y="3185"/>
                    <a:pt x="1871" y="2632"/>
                  </a:cubicBezTo>
                  <a:cubicBezTo>
                    <a:pt x="1790" y="2289"/>
                    <a:pt x="1432" y="2132"/>
                    <a:pt x="1149" y="1981"/>
                  </a:cubicBezTo>
                  <a:cubicBezTo>
                    <a:pt x="815" y="1802"/>
                    <a:pt x="515" y="1648"/>
                    <a:pt x="448" y="1226"/>
                  </a:cubicBezTo>
                  <a:cubicBezTo>
                    <a:pt x="365" y="704"/>
                    <a:pt x="785" y="333"/>
                    <a:pt x="1260" y="333"/>
                  </a:cubicBezTo>
                  <a:cubicBezTo>
                    <a:pt x="1332" y="333"/>
                    <a:pt x="1405" y="342"/>
                    <a:pt x="1477" y="359"/>
                  </a:cubicBezTo>
                  <a:cubicBezTo>
                    <a:pt x="1492" y="363"/>
                    <a:pt x="1507" y="364"/>
                    <a:pt x="1520" y="364"/>
                  </a:cubicBezTo>
                  <a:cubicBezTo>
                    <a:pt x="1698" y="364"/>
                    <a:pt x="1760" y="82"/>
                    <a:pt x="1566" y="36"/>
                  </a:cubicBezTo>
                  <a:lnTo>
                    <a:pt x="1566" y="36"/>
                  </a:lnTo>
                  <a:lnTo>
                    <a:pt x="1566" y="37"/>
                  </a:lnTo>
                  <a:cubicBezTo>
                    <a:pt x="1464" y="12"/>
                    <a:pt x="1362" y="1"/>
                    <a:pt x="1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" name="Google Shape;557;p3"/>
            <p:cNvSpPr/>
            <p:nvPr/>
          </p:nvSpPr>
          <p:spPr>
            <a:xfrm>
              <a:off x="4363725" y="2305025"/>
              <a:ext cx="38275" cy="62475"/>
            </a:xfrm>
            <a:custGeom>
              <a:avLst/>
              <a:gdLst/>
              <a:ahLst/>
              <a:cxnLst/>
              <a:rect l="l" t="t" r="r" b="b"/>
              <a:pathLst>
                <a:path w="1531" h="2499" extrusionOk="0">
                  <a:moveTo>
                    <a:pt x="908" y="0"/>
                  </a:moveTo>
                  <a:cubicBezTo>
                    <a:pt x="849" y="0"/>
                    <a:pt x="787" y="29"/>
                    <a:pt x="751" y="79"/>
                  </a:cubicBezTo>
                  <a:lnTo>
                    <a:pt x="88" y="1013"/>
                  </a:lnTo>
                  <a:cubicBezTo>
                    <a:pt x="1" y="1136"/>
                    <a:pt x="118" y="1255"/>
                    <a:pt x="238" y="1255"/>
                  </a:cubicBezTo>
                  <a:cubicBezTo>
                    <a:pt x="289" y="1255"/>
                    <a:pt x="341" y="1234"/>
                    <a:pt x="377" y="1182"/>
                  </a:cubicBezTo>
                  <a:lnTo>
                    <a:pt x="376" y="1182"/>
                  </a:lnTo>
                  <a:lnTo>
                    <a:pt x="808" y="572"/>
                  </a:lnTo>
                  <a:lnTo>
                    <a:pt x="808" y="572"/>
                  </a:lnTo>
                  <a:cubicBezTo>
                    <a:pt x="933" y="1175"/>
                    <a:pt x="1057" y="1777"/>
                    <a:pt x="1181" y="2380"/>
                  </a:cubicBezTo>
                  <a:cubicBezTo>
                    <a:pt x="1199" y="2463"/>
                    <a:pt x="1261" y="2499"/>
                    <a:pt x="1326" y="2499"/>
                  </a:cubicBezTo>
                  <a:cubicBezTo>
                    <a:pt x="1424" y="2499"/>
                    <a:pt x="1530" y="2416"/>
                    <a:pt x="1505" y="2290"/>
                  </a:cubicBezTo>
                  <a:cubicBezTo>
                    <a:pt x="1355" y="1567"/>
                    <a:pt x="1206" y="842"/>
                    <a:pt x="1056" y="119"/>
                  </a:cubicBezTo>
                  <a:cubicBezTo>
                    <a:pt x="1039" y="37"/>
                    <a:pt x="976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" name="Google Shape;558;p3"/>
            <p:cNvSpPr/>
            <p:nvPr/>
          </p:nvSpPr>
          <p:spPr>
            <a:xfrm>
              <a:off x="4400075" y="2312200"/>
              <a:ext cx="50825" cy="118325"/>
            </a:xfrm>
            <a:custGeom>
              <a:avLst/>
              <a:gdLst/>
              <a:ahLst/>
              <a:cxnLst/>
              <a:rect l="l" t="t" r="r" b="b"/>
              <a:pathLst>
                <a:path w="2033" h="4733" extrusionOk="0">
                  <a:moveTo>
                    <a:pt x="906" y="1"/>
                  </a:moveTo>
                  <a:cubicBezTo>
                    <a:pt x="806" y="1"/>
                    <a:pt x="703" y="83"/>
                    <a:pt x="736" y="209"/>
                  </a:cubicBezTo>
                  <a:cubicBezTo>
                    <a:pt x="1010" y="1240"/>
                    <a:pt x="1683" y="3935"/>
                    <a:pt x="186" y="4401"/>
                  </a:cubicBezTo>
                  <a:cubicBezTo>
                    <a:pt x="0" y="4459"/>
                    <a:pt x="56" y="4732"/>
                    <a:pt x="224" y="4732"/>
                  </a:cubicBezTo>
                  <a:cubicBezTo>
                    <a:pt x="240" y="4732"/>
                    <a:pt x="258" y="4730"/>
                    <a:pt x="276" y="4724"/>
                  </a:cubicBezTo>
                  <a:cubicBezTo>
                    <a:pt x="2032" y="4178"/>
                    <a:pt x="1395" y="1385"/>
                    <a:pt x="1059" y="120"/>
                  </a:cubicBezTo>
                  <a:cubicBezTo>
                    <a:pt x="1037" y="37"/>
                    <a:pt x="973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" name="Google Shape;559;p3"/>
            <p:cNvSpPr/>
            <p:nvPr/>
          </p:nvSpPr>
          <p:spPr>
            <a:xfrm>
              <a:off x="4468600" y="2355425"/>
              <a:ext cx="17650" cy="56025"/>
            </a:xfrm>
            <a:custGeom>
              <a:avLst/>
              <a:gdLst/>
              <a:ahLst/>
              <a:cxnLst/>
              <a:rect l="l" t="t" r="r" b="b"/>
              <a:pathLst>
                <a:path w="706" h="224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cubicBezTo>
                    <a:pt x="28" y="829"/>
                    <a:pt x="141" y="1489"/>
                    <a:pt x="344" y="2124"/>
                  </a:cubicBezTo>
                  <a:cubicBezTo>
                    <a:pt x="369" y="2205"/>
                    <a:pt x="436" y="2240"/>
                    <a:pt x="502" y="2240"/>
                  </a:cubicBezTo>
                  <a:cubicBezTo>
                    <a:pt x="603" y="2240"/>
                    <a:pt x="705" y="2160"/>
                    <a:pt x="666" y="2035"/>
                  </a:cubicBezTo>
                  <a:cubicBezTo>
                    <a:pt x="472" y="1428"/>
                    <a:pt x="362" y="798"/>
                    <a:pt x="339" y="162"/>
                  </a:cubicBezTo>
                  <a:cubicBezTo>
                    <a:pt x="335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" name="Google Shape;560;p3"/>
            <p:cNvSpPr/>
            <p:nvPr/>
          </p:nvSpPr>
          <p:spPr>
            <a:xfrm>
              <a:off x="4457075" y="2377500"/>
              <a:ext cx="52875" cy="11075"/>
            </a:xfrm>
            <a:custGeom>
              <a:avLst/>
              <a:gdLst/>
              <a:ahLst/>
              <a:cxnLst/>
              <a:rect l="l" t="t" r="r" b="b"/>
              <a:pathLst>
                <a:path w="2115" h="443" extrusionOk="0">
                  <a:moveTo>
                    <a:pt x="1192" y="0"/>
                  </a:moveTo>
                  <a:cubicBezTo>
                    <a:pt x="857" y="0"/>
                    <a:pt x="523" y="38"/>
                    <a:pt x="196" y="114"/>
                  </a:cubicBezTo>
                  <a:cubicBezTo>
                    <a:pt x="0" y="159"/>
                    <a:pt x="65" y="442"/>
                    <a:pt x="243" y="442"/>
                  </a:cubicBezTo>
                  <a:cubicBezTo>
                    <a:pt x="256" y="442"/>
                    <a:pt x="270" y="440"/>
                    <a:pt x="285" y="437"/>
                  </a:cubicBezTo>
                  <a:cubicBezTo>
                    <a:pt x="583" y="367"/>
                    <a:pt x="888" y="332"/>
                    <a:pt x="1193" y="332"/>
                  </a:cubicBezTo>
                  <a:cubicBezTo>
                    <a:pt x="1404" y="332"/>
                    <a:pt x="1616" y="348"/>
                    <a:pt x="1825" y="382"/>
                  </a:cubicBezTo>
                  <a:cubicBezTo>
                    <a:pt x="1836" y="384"/>
                    <a:pt x="1846" y="385"/>
                    <a:pt x="1856" y="385"/>
                  </a:cubicBezTo>
                  <a:cubicBezTo>
                    <a:pt x="2043" y="385"/>
                    <a:pt x="2115" y="92"/>
                    <a:pt x="1914" y="60"/>
                  </a:cubicBezTo>
                  <a:cubicBezTo>
                    <a:pt x="1675" y="20"/>
                    <a:pt x="1433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" name="Google Shape;561;p3"/>
            <p:cNvSpPr/>
            <p:nvPr/>
          </p:nvSpPr>
          <p:spPr>
            <a:xfrm>
              <a:off x="4515550" y="2302000"/>
              <a:ext cx="62050" cy="126225"/>
            </a:xfrm>
            <a:custGeom>
              <a:avLst/>
              <a:gdLst/>
              <a:ahLst/>
              <a:cxnLst/>
              <a:rect l="l" t="t" r="r" b="b"/>
              <a:pathLst>
                <a:path w="2482" h="5049" extrusionOk="0">
                  <a:moveTo>
                    <a:pt x="1667" y="1"/>
                  </a:moveTo>
                  <a:cubicBezTo>
                    <a:pt x="1630" y="1"/>
                    <a:pt x="1591" y="15"/>
                    <a:pt x="1556" y="48"/>
                  </a:cubicBezTo>
                  <a:cubicBezTo>
                    <a:pt x="0" y="1538"/>
                    <a:pt x="292" y="3945"/>
                    <a:pt x="2154" y="5025"/>
                  </a:cubicBezTo>
                  <a:cubicBezTo>
                    <a:pt x="2183" y="5042"/>
                    <a:pt x="2211" y="5049"/>
                    <a:pt x="2238" y="5049"/>
                  </a:cubicBezTo>
                  <a:cubicBezTo>
                    <a:pt x="2385" y="5049"/>
                    <a:pt x="2481" y="4827"/>
                    <a:pt x="2324" y="4735"/>
                  </a:cubicBezTo>
                  <a:cubicBezTo>
                    <a:pt x="644" y="3764"/>
                    <a:pt x="392" y="1625"/>
                    <a:pt x="1793" y="286"/>
                  </a:cubicBezTo>
                  <a:cubicBezTo>
                    <a:pt x="1915" y="170"/>
                    <a:pt x="1798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" name="Google Shape;562;p3"/>
            <p:cNvSpPr/>
            <p:nvPr/>
          </p:nvSpPr>
          <p:spPr>
            <a:xfrm>
              <a:off x="4585375" y="2309000"/>
              <a:ext cx="66500" cy="99700"/>
            </a:xfrm>
            <a:custGeom>
              <a:avLst/>
              <a:gdLst/>
              <a:ahLst/>
              <a:cxnLst/>
              <a:rect l="l" t="t" r="r" b="b"/>
              <a:pathLst>
                <a:path w="2660" h="3988" extrusionOk="0">
                  <a:moveTo>
                    <a:pt x="259" y="0"/>
                  </a:moveTo>
                  <a:cubicBezTo>
                    <a:pt x="175" y="0"/>
                    <a:pt x="88" y="54"/>
                    <a:pt x="81" y="161"/>
                  </a:cubicBezTo>
                  <a:cubicBezTo>
                    <a:pt x="0" y="1415"/>
                    <a:pt x="157" y="2672"/>
                    <a:pt x="546" y="3868"/>
                  </a:cubicBezTo>
                  <a:cubicBezTo>
                    <a:pt x="573" y="3952"/>
                    <a:pt x="634" y="3988"/>
                    <a:pt x="695" y="3988"/>
                  </a:cubicBezTo>
                  <a:cubicBezTo>
                    <a:pt x="789" y="3988"/>
                    <a:pt x="886" y="3904"/>
                    <a:pt x="868" y="3778"/>
                  </a:cubicBezTo>
                  <a:cubicBezTo>
                    <a:pt x="825" y="3460"/>
                    <a:pt x="1094" y="2201"/>
                    <a:pt x="1569" y="2201"/>
                  </a:cubicBezTo>
                  <a:cubicBezTo>
                    <a:pt x="1675" y="2201"/>
                    <a:pt x="1791" y="2264"/>
                    <a:pt x="1916" y="2414"/>
                  </a:cubicBezTo>
                  <a:cubicBezTo>
                    <a:pt x="2125" y="2665"/>
                    <a:pt x="2192" y="3247"/>
                    <a:pt x="2296" y="3557"/>
                  </a:cubicBezTo>
                  <a:cubicBezTo>
                    <a:pt x="2323" y="3638"/>
                    <a:pt x="2390" y="3673"/>
                    <a:pt x="2456" y="3673"/>
                  </a:cubicBezTo>
                  <a:cubicBezTo>
                    <a:pt x="2558" y="3673"/>
                    <a:pt x="2659" y="3592"/>
                    <a:pt x="2618" y="3468"/>
                  </a:cubicBezTo>
                  <a:cubicBezTo>
                    <a:pt x="2455" y="2978"/>
                    <a:pt x="2338" y="1832"/>
                    <a:pt x="1663" y="1832"/>
                  </a:cubicBezTo>
                  <a:cubicBezTo>
                    <a:pt x="1611" y="1832"/>
                    <a:pt x="1556" y="1839"/>
                    <a:pt x="1497" y="1853"/>
                  </a:cubicBezTo>
                  <a:cubicBezTo>
                    <a:pt x="1025" y="1968"/>
                    <a:pt x="750" y="2390"/>
                    <a:pt x="620" y="2860"/>
                  </a:cubicBezTo>
                  <a:lnTo>
                    <a:pt x="620" y="2860"/>
                  </a:lnTo>
                  <a:cubicBezTo>
                    <a:pt x="426" y="1976"/>
                    <a:pt x="358" y="1067"/>
                    <a:pt x="415" y="161"/>
                  </a:cubicBezTo>
                  <a:cubicBezTo>
                    <a:pt x="422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" name="Google Shape;563;p3"/>
            <p:cNvSpPr/>
            <p:nvPr/>
          </p:nvSpPr>
          <p:spPr>
            <a:xfrm>
              <a:off x="4667025" y="2307100"/>
              <a:ext cx="48650" cy="125225"/>
            </a:xfrm>
            <a:custGeom>
              <a:avLst/>
              <a:gdLst/>
              <a:ahLst/>
              <a:cxnLst/>
              <a:rect l="l" t="t" r="r" b="b"/>
              <a:pathLst>
                <a:path w="1946" h="5009" extrusionOk="0">
                  <a:moveTo>
                    <a:pt x="227" y="0"/>
                  </a:moveTo>
                  <a:cubicBezTo>
                    <a:pt x="116" y="0"/>
                    <a:pt x="0" y="122"/>
                    <a:pt x="67" y="254"/>
                  </a:cubicBezTo>
                  <a:cubicBezTo>
                    <a:pt x="543" y="1194"/>
                    <a:pt x="1555" y="3857"/>
                    <a:pt x="394" y="4690"/>
                  </a:cubicBezTo>
                  <a:cubicBezTo>
                    <a:pt x="250" y="4792"/>
                    <a:pt x="339" y="5009"/>
                    <a:pt x="474" y="5009"/>
                  </a:cubicBezTo>
                  <a:cubicBezTo>
                    <a:pt x="502" y="5009"/>
                    <a:pt x="532" y="5000"/>
                    <a:pt x="562" y="4978"/>
                  </a:cubicBezTo>
                  <a:cubicBezTo>
                    <a:pt x="1945" y="3990"/>
                    <a:pt x="951" y="1259"/>
                    <a:pt x="356" y="85"/>
                  </a:cubicBezTo>
                  <a:cubicBezTo>
                    <a:pt x="325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" name="Google Shape;564;p3"/>
            <p:cNvSpPr/>
            <p:nvPr/>
          </p:nvSpPr>
          <p:spPr>
            <a:xfrm>
              <a:off x="4736225" y="2306750"/>
              <a:ext cx="42750" cy="105175"/>
            </a:xfrm>
            <a:custGeom>
              <a:avLst/>
              <a:gdLst/>
              <a:ahLst/>
              <a:cxnLst/>
              <a:rect l="l" t="t" r="r" b="b"/>
              <a:pathLst>
                <a:path w="1710" h="4207" extrusionOk="0">
                  <a:moveTo>
                    <a:pt x="1086" y="0"/>
                  </a:moveTo>
                  <a:cubicBezTo>
                    <a:pt x="490" y="0"/>
                    <a:pt x="128" y="1113"/>
                    <a:pt x="88" y="1586"/>
                  </a:cubicBezTo>
                  <a:cubicBezTo>
                    <a:pt x="1" y="2625"/>
                    <a:pt x="503" y="3627"/>
                    <a:pt x="1387" y="4181"/>
                  </a:cubicBezTo>
                  <a:cubicBezTo>
                    <a:pt x="1417" y="4199"/>
                    <a:pt x="1446" y="4207"/>
                    <a:pt x="1473" y="4207"/>
                  </a:cubicBezTo>
                  <a:cubicBezTo>
                    <a:pt x="1615" y="4207"/>
                    <a:pt x="1709" y="3987"/>
                    <a:pt x="1557" y="3891"/>
                  </a:cubicBezTo>
                  <a:cubicBezTo>
                    <a:pt x="1006" y="3546"/>
                    <a:pt x="637" y="3034"/>
                    <a:pt x="486" y="2401"/>
                  </a:cubicBezTo>
                  <a:cubicBezTo>
                    <a:pt x="420" y="2135"/>
                    <a:pt x="399" y="1859"/>
                    <a:pt x="422" y="1586"/>
                  </a:cubicBezTo>
                  <a:cubicBezTo>
                    <a:pt x="442" y="1375"/>
                    <a:pt x="671" y="349"/>
                    <a:pt x="1086" y="349"/>
                  </a:cubicBezTo>
                  <a:cubicBezTo>
                    <a:pt x="1144" y="349"/>
                    <a:pt x="1206" y="369"/>
                    <a:pt x="1272" y="415"/>
                  </a:cubicBezTo>
                  <a:cubicBezTo>
                    <a:pt x="1302" y="436"/>
                    <a:pt x="1331" y="445"/>
                    <a:pt x="1359" y="445"/>
                  </a:cubicBezTo>
                  <a:cubicBezTo>
                    <a:pt x="1496" y="445"/>
                    <a:pt x="1587" y="228"/>
                    <a:pt x="1441" y="126"/>
                  </a:cubicBezTo>
                  <a:cubicBezTo>
                    <a:pt x="1315" y="38"/>
                    <a:pt x="1196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" name="Google Shape;565;p3"/>
            <p:cNvSpPr/>
            <p:nvPr/>
          </p:nvSpPr>
          <p:spPr>
            <a:xfrm>
              <a:off x="4789300" y="2348100"/>
              <a:ext cx="57225" cy="58800"/>
            </a:xfrm>
            <a:custGeom>
              <a:avLst/>
              <a:gdLst/>
              <a:ahLst/>
              <a:cxnLst/>
              <a:rect l="l" t="t" r="r" b="b"/>
              <a:pathLst>
                <a:path w="2289" h="2352" extrusionOk="0">
                  <a:moveTo>
                    <a:pt x="1079" y="0"/>
                  </a:moveTo>
                  <a:cubicBezTo>
                    <a:pt x="517" y="0"/>
                    <a:pt x="1" y="506"/>
                    <a:pt x="39" y="1123"/>
                  </a:cubicBezTo>
                  <a:cubicBezTo>
                    <a:pt x="91" y="1939"/>
                    <a:pt x="794" y="2351"/>
                    <a:pt x="1516" y="2351"/>
                  </a:cubicBezTo>
                  <a:cubicBezTo>
                    <a:pt x="1715" y="2351"/>
                    <a:pt x="1916" y="2320"/>
                    <a:pt x="2105" y="2257"/>
                  </a:cubicBezTo>
                  <a:cubicBezTo>
                    <a:pt x="2288" y="2196"/>
                    <a:pt x="2235" y="1925"/>
                    <a:pt x="2071" y="1925"/>
                  </a:cubicBezTo>
                  <a:cubicBezTo>
                    <a:pt x="2054" y="1925"/>
                    <a:pt x="2036" y="1928"/>
                    <a:pt x="2016" y="1935"/>
                  </a:cubicBezTo>
                  <a:cubicBezTo>
                    <a:pt x="1849" y="1991"/>
                    <a:pt x="1669" y="2020"/>
                    <a:pt x="1491" y="2020"/>
                  </a:cubicBezTo>
                  <a:cubicBezTo>
                    <a:pt x="1004" y="2020"/>
                    <a:pt x="536" y="1798"/>
                    <a:pt x="401" y="1270"/>
                  </a:cubicBezTo>
                  <a:cubicBezTo>
                    <a:pt x="280" y="798"/>
                    <a:pt x="634" y="332"/>
                    <a:pt x="1067" y="332"/>
                  </a:cubicBezTo>
                  <a:cubicBezTo>
                    <a:pt x="1185" y="332"/>
                    <a:pt x="1309" y="366"/>
                    <a:pt x="1431" y="445"/>
                  </a:cubicBezTo>
                  <a:cubicBezTo>
                    <a:pt x="1460" y="464"/>
                    <a:pt x="1489" y="472"/>
                    <a:pt x="1517" y="472"/>
                  </a:cubicBezTo>
                  <a:cubicBezTo>
                    <a:pt x="1658" y="472"/>
                    <a:pt x="1750" y="253"/>
                    <a:pt x="1598" y="156"/>
                  </a:cubicBezTo>
                  <a:cubicBezTo>
                    <a:pt x="1431" y="48"/>
                    <a:pt x="1253" y="0"/>
                    <a:pt x="10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" name="Google Shape;566;p3"/>
            <p:cNvSpPr/>
            <p:nvPr/>
          </p:nvSpPr>
          <p:spPr>
            <a:xfrm>
              <a:off x="4845325" y="2311500"/>
              <a:ext cx="49375" cy="110250"/>
            </a:xfrm>
            <a:custGeom>
              <a:avLst/>
              <a:gdLst/>
              <a:ahLst/>
              <a:cxnLst/>
              <a:rect l="l" t="t" r="r" b="b"/>
              <a:pathLst>
                <a:path w="1975" h="4410" extrusionOk="0">
                  <a:moveTo>
                    <a:pt x="224" y="0"/>
                  </a:moveTo>
                  <a:cubicBezTo>
                    <a:pt x="90" y="0"/>
                    <a:pt x="1" y="217"/>
                    <a:pt x="143" y="321"/>
                  </a:cubicBezTo>
                  <a:lnTo>
                    <a:pt x="144" y="321"/>
                  </a:lnTo>
                  <a:cubicBezTo>
                    <a:pt x="738" y="754"/>
                    <a:pt x="1202" y="1341"/>
                    <a:pt x="1418" y="2050"/>
                  </a:cubicBezTo>
                  <a:cubicBezTo>
                    <a:pt x="1626" y="2729"/>
                    <a:pt x="1705" y="3834"/>
                    <a:pt x="831" y="4081"/>
                  </a:cubicBezTo>
                  <a:cubicBezTo>
                    <a:pt x="641" y="4134"/>
                    <a:pt x="699" y="4410"/>
                    <a:pt x="870" y="4410"/>
                  </a:cubicBezTo>
                  <a:cubicBezTo>
                    <a:pt x="885" y="4410"/>
                    <a:pt x="902" y="4408"/>
                    <a:pt x="919" y="4403"/>
                  </a:cubicBezTo>
                  <a:cubicBezTo>
                    <a:pt x="1767" y="4163"/>
                    <a:pt x="1975" y="3240"/>
                    <a:pt x="1854" y="2456"/>
                  </a:cubicBezTo>
                  <a:cubicBezTo>
                    <a:pt x="1702" y="1456"/>
                    <a:pt x="1119" y="620"/>
                    <a:pt x="312" y="32"/>
                  </a:cubicBezTo>
                  <a:cubicBezTo>
                    <a:pt x="282" y="10"/>
                    <a:pt x="252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" name="Google Shape;567;p3"/>
            <p:cNvSpPr/>
            <p:nvPr/>
          </p:nvSpPr>
          <p:spPr>
            <a:xfrm>
              <a:off x="4936000" y="2343175"/>
              <a:ext cx="18800" cy="67500"/>
            </a:xfrm>
            <a:custGeom>
              <a:avLst/>
              <a:gdLst/>
              <a:ahLst/>
              <a:cxnLst/>
              <a:rect l="l" t="t" r="r" b="b"/>
              <a:pathLst>
                <a:path w="752" h="2700" extrusionOk="0">
                  <a:moveTo>
                    <a:pt x="205" y="0"/>
                  </a:moveTo>
                  <a:cubicBezTo>
                    <a:pt x="108" y="0"/>
                    <a:pt x="0" y="83"/>
                    <a:pt x="21" y="210"/>
                  </a:cubicBezTo>
                  <a:cubicBezTo>
                    <a:pt x="149" y="1000"/>
                    <a:pt x="279" y="1789"/>
                    <a:pt x="409" y="2579"/>
                  </a:cubicBezTo>
                  <a:cubicBezTo>
                    <a:pt x="423" y="2663"/>
                    <a:pt x="482" y="2700"/>
                    <a:pt x="546" y="2700"/>
                  </a:cubicBezTo>
                  <a:cubicBezTo>
                    <a:pt x="644" y="2700"/>
                    <a:pt x="752" y="2616"/>
                    <a:pt x="731" y="2489"/>
                  </a:cubicBezTo>
                  <a:lnTo>
                    <a:pt x="343" y="121"/>
                  </a:lnTo>
                  <a:cubicBezTo>
                    <a:pt x="329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" name="Google Shape;568;p3"/>
            <p:cNvSpPr/>
            <p:nvPr/>
          </p:nvSpPr>
          <p:spPr>
            <a:xfrm>
              <a:off x="4919350" y="2371850"/>
              <a:ext cx="58675" cy="10575"/>
            </a:xfrm>
            <a:custGeom>
              <a:avLst/>
              <a:gdLst/>
              <a:ahLst/>
              <a:cxnLst/>
              <a:rect l="l" t="t" r="r" b="b"/>
              <a:pathLst>
                <a:path w="2347" h="423" extrusionOk="0">
                  <a:moveTo>
                    <a:pt x="207" y="1"/>
                  </a:moveTo>
                  <a:cubicBezTo>
                    <a:pt x="1" y="1"/>
                    <a:pt x="4" y="326"/>
                    <a:pt x="216" y="337"/>
                  </a:cubicBezTo>
                  <a:lnTo>
                    <a:pt x="2132" y="422"/>
                  </a:lnTo>
                  <a:cubicBezTo>
                    <a:pt x="2135" y="422"/>
                    <a:pt x="2139" y="422"/>
                    <a:pt x="2142" y="422"/>
                  </a:cubicBezTo>
                  <a:cubicBezTo>
                    <a:pt x="2347" y="422"/>
                    <a:pt x="2342" y="98"/>
                    <a:pt x="2132" y="88"/>
                  </a:cubicBezTo>
                  <a:lnTo>
                    <a:pt x="216" y="1"/>
                  </a:lnTo>
                  <a:cubicBezTo>
                    <a:pt x="213" y="1"/>
                    <a:pt x="210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" name="Google Shape;569;p3"/>
            <p:cNvSpPr/>
            <p:nvPr/>
          </p:nvSpPr>
          <p:spPr>
            <a:xfrm>
              <a:off x="4998300" y="2299450"/>
              <a:ext cx="48600" cy="136900"/>
            </a:xfrm>
            <a:custGeom>
              <a:avLst/>
              <a:gdLst/>
              <a:ahLst/>
              <a:cxnLst/>
              <a:rect l="l" t="t" r="r" b="b"/>
              <a:pathLst>
                <a:path w="1944" h="5476" extrusionOk="0">
                  <a:moveTo>
                    <a:pt x="1205" y="1"/>
                  </a:moveTo>
                  <a:cubicBezTo>
                    <a:pt x="654" y="1"/>
                    <a:pt x="253" y="1378"/>
                    <a:pt x="200" y="1745"/>
                  </a:cubicBezTo>
                  <a:cubicBezTo>
                    <a:pt x="0" y="3130"/>
                    <a:pt x="534" y="4515"/>
                    <a:pt x="1581" y="5432"/>
                  </a:cubicBezTo>
                  <a:cubicBezTo>
                    <a:pt x="1616" y="5463"/>
                    <a:pt x="1654" y="5476"/>
                    <a:pt x="1692" y="5476"/>
                  </a:cubicBezTo>
                  <a:cubicBezTo>
                    <a:pt x="1826" y="5476"/>
                    <a:pt x="1944" y="5307"/>
                    <a:pt x="1817" y="5196"/>
                  </a:cubicBezTo>
                  <a:cubicBezTo>
                    <a:pt x="1192" y="4647"/>
                    <a:pt x="768" y="3969"/>
                    <a:pt x="588" y="3152"/>
                  </a:cubicBezTo>
                  <a:cubicBezTo>
                    <a:pt x="502" y="2777"/>
                    <a:pt x="475" y="2391"/>
                    <a:pt x="505" y="2008"/>
                  </a:cubicBezTo>
                  <a:cubicBezTo>
                    <a:pt x="515" y="1894"/>
                    <a:pt x="859" y="373"/>
                    <a:pt x="1210" y="373"/>
                  </a:cubicBezTo>
                  <a:cubicBezTo>
                    <a:pt x="1250" y="373"/>
                    <a:pt x="1291" y="393"/>
                    <a:pt x="1331" y="438"/>
                  </a:cubicBezTo>
                  <a:cubicBezTo>
                    <a:pt x="1364" y="476"/>
                    <a:pt x="1403" y="492"/>
                    <a:pt x="1441" y="492"/>
                  </a:cubicBezTo>
                  <a:cubicBezTo>
                    <a:pt x="1564" y="492"/>
                    <a:pt x="1677" y="324"/>
                    <a:pt x="1567" y="202"/>
                  </a:cubicBezTo>
                  <a:cubicBezTo>
                    <a:pt x="1441" y="60"/>
                    <a:pt x="1320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" name="Google Shape;570;p3"/>
            <p:cNvSpPr/>
            <p:nvPr/>
          </p:nvSpPr>
          <p:spPr>
            <a:xfrm>
              <a:off x="4715175" y="2399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5"/>
                    <a:pt x="216" y="335"/>
                  </a:cubicBezTo>
                  <a:cubicBezTo>
                    <a:pt x="431" y="335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" name="Google Shape;571;p3"/>
            <p:cNvSpPr/>
            <p:nvPr/>
          </p:nvSpPr>
          <p:spPr>
            <a:xfrm>
              <a:off x="5052950" y="2346000"/>
              <a:ext cx="61525" cy="56600"/>
            </a:xfrm>
            <a:custGeom>
              <a:avLst/>
              <a:gdLst/>
              <a:ahLst/>
              <a:cxnLst/>
              <a:rect l="l" t="t" r="r" b="b"/>
              <a:pathLst>
                <a:path w="2461" h="2264" extrusionOk="0">
                  <a:moveTo>
                    <a:pt x="1130" y="399"/>
                  </a:moveTo>
                  <a:cubicBezTo>
                    <a:pt x="1253" y="399"/>
                    <a:pt x="1376" y="450"/>
                    <a:pt x="1482" y="570"/>
                  </a:cubicBezTo>
                  <a:cubicBezTo>
                    <a:pt x="1515" y="608"/>
                    <a:pt x="1554" y="624"/>
                    <a:pt x="1592" y="624"/>
                  </a:cubicBezTo>
                  <a:cubicBezTo>
                    <a:pt x="1661" y="624"/>
                    <a:pt x="1728" y="570"/>
                    <a:pt x="1752" y="500"/>
                  </a:cubicBezTo>
                  <a:lnTo>
                    <a:pt x="1752" y="500"/>
                  </a:lnTo>
                  <a:cubicBezTo>
                    <a:pt x="1909" y="612"/>
                    <a:pt x="2030" y="773"/>
                    <a:pt x="2075" y="968"/>
                  </a:cubicBezTo>
                  <a:cubicBezTo>
                    <a:pt x="2189" y="1453"/>
                    <a:pt x="1730" y="1927"/>
                    <a:pt x="1256" y="1929"/>
                  </a:cubicBezTo>
                  <a:cubicBezTo>
                    <a:pt x="1255" y="1929"/>
                    <a:pt x="1254" y="1929"/>
                    <a:pt x="1253" y="1929"/>
                  </a:cubicBezTo>
                  <a:cubicBezTo>
                    <a:pt x="808" y="1929"/>
                    <a:pt x="490" y="1495"/>
                    <a:pt x="496" y="1072"/>
                  </a:cubicBezTo>
                  <a:cubicBezTo>
                    <a:pt x="502" y="734"/>
                    <a:pt x="814" y="399"/>
                    <a:pt x="1130" y="399"/>
                  </a:cubicBezTo>
                  <a:close/>
                  <a:moveTo>
                    <a:pt x="1225" y="0"/>
                  </a:moveTo>
                  <a:cubicBezTo>
                    <a:pt x="1131" y="0"/>
                    <a:pt x="1038" y="11"/>
                    <a:pt x="946" y="34"/>
                  </a:cubicBezTo>
                  <a:cubicBezTo>
                    <a:pt x="889" y="49"/>
                    <a:pt x="854" y="84"/>
                    <a:pt x="838" y="126"/>
                  </a:cubicBezTo>
                  <a:lnTo>
                    <a:pt x="838" y="126"/>
                  </a:lnTo>
                  <a:cubicBezTo>
                    <a:pt x="561" y="221"/>
                    <a:pt x="318" y="439"/>
                    <a:pt x="220" y="722"/>
                  </a:cubicBezTo>
                  <a:cubicBezTo>
                    <a:pt x="0" y="1355"/>
                    <a:pt x="415" y="2146"/>
                    <a:pt x="1093" y="2251"/>
                  </a:cubicBezTo>
                  <a:cubicBezTo>
                    <a:pt x="1145" y="2259"/>
                    <a:pt x="1198" y="2263"/>
                    <a:pt x="1251" y="2263"/>
                  </a:cubicBezTo>
                  <a:cubicBezTo>
                    <a:pt x="1873" y="2263"/>
                    <a:pt x="2461" y="1700"/>
                    <a:pt x="2426" y="1062"/>
                  </a:cubicBezTo>
                  <a:cubicBezTo>
                    <a:pt x="2390" y="441"/>
                    <a:pt x="1814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" name="Google Shape;572;p3"/>
            <p:cNvSpPr/>
            <p:nvPr/>
          </p:nvSpPr>
          <p:spPr>
            <a:xfrm>
              <a:off x="5092425" y="2306100"/>
              <a:ext cx="24100" cy="104625"/>
            </a:xfrm>
            <a:custGeom>
              <a:avLst/>
              <a:gdLst/>
              <a:ahLst/>
              <a:cxnLst/>
              <a:rect l="l" t="t" r="r" b="b"/>
              <a:pathLst>
                <a:path w="964" h="4185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cubicBezTo>
                    <a:pt x="96" y="1478"/>
                    <a:pt x="298" y="2784"/>
                    <a:pt x="610" y="4065"/>
                  </a:cubicBezTo>
                  <a:cubicBezTo>
                    <a:pt x="630" y="4149"/>
                    <a:pt x="694" y="4185"/>
                    <a:pt x="759" y="4185"/>
                  </a:cubicBezTo>
                  <a:cubicBezTo>
                    <a:pt x="859" y="4185"/>
                    <a:pt x="963" y="4102"/>
                    <a:pt x="932" y="3976"/>
                  </a:cubicBezTo>
                  <a:cubicBezTo>
                    <a:pt x="627" y="2724"/>
                    <a:pt x="430" y="1447"/>
                    <a:pt x="343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" name="Google Shape;573;p3"/>
            <p:cNvSpPr/>
            <p:nvPr/>
          </p:nvSpPr>
          <p:spPr>
            <a:xfrm>
              <a:off x="5117850" y="2310200"/>
              <a:ext cx="41750" cy="120425"/>
            </a:xfrm>
            <a:custGeom>
              <a:avLst/>
              <a:gdLst/>
              <a:ahLst/>
              <a:cxnLst/>
              <a:rect l="l" t="t" r="r" b="b"/>
              <a:pathLst>
                <a:path w="1670" h="4817" extrusionOk="0">
                  <a:moveTo>
                    <a:pt x="235" y="1"/>
                  </a:moveTo>
                  <a:cubicBezTo>
                    <a:pt x="113" y="1"/>
                    <a:pt x="1" y="168"/>
                    <a:pt x="109" y="292"/>
                  </a:cubicBezTo>
                  <a:cubicBezTo>
                    <a:pt x="1160" y="1498"/>
                    <a:pt x="1302" y="3196"/>
                    <a:pt x="481" y="4568"/>
                  </a:cubicBezTo>
                  <a:cubicBezTo>
                    <a:pt x="404" y="4695"/>
                    <a:pt x="519" y="4816"/>
                    <a:pt x="634" y="4816"/>
                  </a:cubicBezTo>
                  <a:cubicBezTo>
                    <a:pt x="685" y="4816"/>
                    <a:pt x="736" y="4792"/>
                    <a:pt x="769" y="4735"/>
                  </a:cubicBezTo>
                  <a:cubicBezTo>
                    <a:pt x="1669" y="3233"/>
                    <a:pt x="1494" y="1373"/>
                    <a:pt x="345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" name="Google Shape;574;p3"/>
            <p:cNvSpPr/>
            <p:nvPr/>
          </p:nvSpPr>
          <p:spPr>
            <a:xfrm>
              <a:off x="5182750" y="2314775"/>
              <a:ext cx="39300" cy="110700"/>
            </a:xfrm>
            <a:custGeom>
              <a:avLst/>
              <a:gdLst/>
              <a:ahLst/>
              <a:cxnLst/>
              <a:rect l="l" t="t" r="r" b="b"/>
              <a:pathLst>
                <a:path w="1572" h="4428" extrusionOk="0">
                  <a:moveTo>
                    <a:pt x="992" y="1"/>
                  </a:moveTo>
                  <a:cubicBezTo>
                    <a:pt x="314" y="1"/>
                    <a:pt x="99" y="1082"/>
                    <a:pt x="65" y="1630"/>
                  </a:cubicBezTo>
                  <a:cubicBezTo>
                    <a:pt x="1" y="2682"/>
                    <a:pt x="431" y="3681"/>
                    <a:pt x="1209" y="4383"/>
                  </a:cubicBezTo>
                  <a:cubicBezTo>
                    <a:pt x="1244" y="4414"/>
                    <a:pt x="1283" y="4427"/>
                    <a:pt x="1320" y="4427"/>
                  </a:cubicBezTo>
                  <a:cubicBezTo>
                    <a:pt x="1454" y="4427"/>
                    <a:pt x="1572" y="4259"/>
                    <a:pt x="1445" y="4147"/>
                  </a:cubicBezTo>
                  <a:cubicBezTo>
                    <a:pt x="951" y="3700"/>
                    <a:pt x="605" y="3144"/>
                    <a:pt x="465" y="2491"/>
                  </a:cubicBezTo>
                  <a:cubicBezTo>
                    <a:pt x="382" y="2104"/>
                    <a:pt x="324" y="333"/>
                    <a:pt x="983" y="333"/>
                  </a:cubicBezTo>
                  <a:cubicBezTo>
                    <a:pt x="1017" y="333"/>
                    <a:pt x="1053" y="338"/>
                    <a:pt x="1092" y="348"/>
                  </a:cubicBezTo>
                  <a:cubicBezTo>
                    <a:pt x="1108" y="353"/>
                    <a:pt x="1123" y="355"/>
                    <a:pt x="1138" y="355"/>
                  </a:cubicBezTo>
                  <a:cubicBezTo>
                    <a:pt x="1311" y="355"/>
                    <a:pt x="1373" y="77"/>
                    <a:pt x="1180" y="26"/>
                  </a:cubicBezTo>
                  <a:cubicBezTo>
                    <a:pt x="1114" y="9"/>
                    <a:pt x="1051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" name="Google Shape;575;p3"/>
            <p:cNvSpPr/>
            <p:nvPr/>
          </p:nvSpPr>
          <p:spPr>
            <a:xfrm>
              <a:off x="5222500" y="2334025"/>
              <a:ext cx="50025" cy="80700"/>
            </a:xfrm>
            <a:custGeom>
              <a:avLst/>
              <a:gdLst/>
              <a:ahLst/>
              <a:cxnLst/>
              <a:rect l="l" t="t" r="r" b="b"/>
              <a:pathLst>
                <a:path w="2001" h="3228" extrusionOk="0">
                  <a:moveTo>
                    <a:pt x="1070" y="541"/>
                  </a:moveTo>
                  <a:cubicBezTo>
                    <a:pt x="1084" y="541"/>
                    <a:pt x="1098" y="542"/>
                    <a:pt x="1112" y="544"/>
                  </a:cubicBezTo>
                  <a:cubicBezTo>
                    <a:pt x="1145" y="621"/>
                    <a:pt x="1215" y="654"/>
                    <a:pt x="1283" y="654"/>
                  </a:cubicBezTo>
                  <a:cubicBezTo>
                    <a:pt x="1313" y="654"/>
                    <a:pt x="1343" y="648"/>
                    <a:pt x="1369" y="635"/>
                  </a:cubicBezTo>
                  <a:lnTo>
                    <a:pt x="1369" y="635"/>
                  </a:lnTo>
                  <a:cubicBezTo>
                    <a:pt x="1425" y="797"/>
                    <a:pt x="1384" y="1037"/>
                    <a:pt x="1349" y="1186"/>
                  </a:cubicBezTo>
                  <a:cubicBezTo>
                    <a:pt x="1293" y="1422"/>
                    <a:pt x="1174" y="1590"/>
                    <a:pt x="948" y="1590"/>
                  </a:cubicBezTo>
                  <a:cubicBezTo>
                    <a:pt x="896" y="1590"/>
                    <a:pt x="839" y="1582"/>
                    <a:pt x="775" y="1563"/>
                  </a:cubicBezTo>
                  <a:cubicBezTo>
                    <a:pt x="632" y="1265"/>
                    <a:pt x="644" y="986"/>
                    <a:pt x="812" y="728"/>
                  </a:cubicBezTo>
                  <a:cubicBezTo>
                    <a:pt x="877" y="603"/>
                    <a:pt x="963" y="541"/>
                    <a:pt x="1070" y="541"/>
                  </a:cubicBezTo>
                  <a:close/>
                  <a:moveTo>
                    <a:pt x="986" y="1"/>
                  </a:moveTo>
                  <a:cubicBezTo>
                    <a:pt x="880" y="1"/>
                    <a:pt x="770" y="23"/>
                    <a:pt x="662" y="68"/>
                  </a:cubicBezTo>
                  <a:cubicBezTo>
                    <a:pt x="165" y="275"/>
                    <a:pt x="0" y="802"/>
                    <a:pt x="20" y="1304"/>
                  </a:cubicBezTo>
                  <a:cubicBezTo>
                    <a:pt x="43" y="1848"/>
                    <a:pt x="171" y="2528"/>
                    <a:pt x="582" y="2922"/>
                  </a:cubicBezTo>
                  <a:cubicBezTo>
                    <a:pt x="785" y="3117"/>
                    <a:pt x="1051" y="3227"/>
                    <a:pt x="1315" y="3227"/>
                  </a:cubicBezTo>
                  <a:cubicBezTo>
                    <a:pt x="1506" y="3227"/>
                    <a:pt x="1695" y="3170"/>
                    <a:pt x="1860" y="3047"/>
                  </a:cubicBezTo>
                  <a:cubicBezTo>
                    <a:pt x="2001" y="2941"/>
                    <a:pt x="1912" y="2725"/>
                    <a:pt x="1780" y="2725"/>
                  </a:cubicBezTo>
                  <a:cubicBezTo>
                    <a:pt x="1752" y="2725"/>
                    <a:pt x="1722" y="2734"/>
                    <a:pt x="1692" y="2757"/>
                  </a:cubicBezTo>
                  <a:cubicBezTo>
                    <a:pt x="1538" y="2873"/>
                    <a:pt x="1396" y="2923"/>
                    <a:pt x="1267" y="2923"/>
                  </a:cubicBezTo>
                  <a:cubicBezTo>
                    <a:pt x="777" y="2923"/>
                    <a:pt x="468" y="2202"/>
                    <a:pt x="382" y="1569"/>
                  </a:cubicBezTo>
                  <a:lnTo>
                    <a:pt x="382" y="1569"/>
                  </a:lnTo>
                  <a:cubicBezTo>
                    <a:pt x="397" y="1604"/>
                    <a:pt x="414" y="1638"/>
                    <a:pt x="434" y="1670"/>
                  </a:cubicBezTo>
                  <a:cubicBezTo>
                    <a:pt x="563" y="1875"/>
                    <a:pt x="790" y="2003"/>
                    <a:pt x="1015" y="2003"/>
                  </a:cubicBezTo>
                  <a:cubicBezTo>
                    <a:pt x="1162" y="2003"/>
                    <a:pt x="1307" y="1948"/>
                    <a:pt x="1424" y="1827"/>
                  </a:cubicBezTo>
                  <a:cubicBezTo>
                    <a:pt x="1716" y="1520"/>
                    <a:pt x="1811" y="847"/>
                    <a:pt x="1658" y="463"/>
                  </a:cubicBezTo>
                  <a:cubicBezTo>
                    <a:pt x="1539" y="163"/>
                    <a:pt x="1276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" name="Google Shape;576;p3"/>
            <p:cNvSpPr/>
            <p:nvPr/>
          </p:nvSpPr>
          <p:spPr>
            <a:xfrm>
              <a:off x="5273675" y="2343350"/>
              <a:ext cx="39050" cy="108375"/>
            </a:xfrm>
            <a:custGeom>
              <a:avLst/>
              <a:gdLst/>
              <a:ahLst/>
              <a:cxnLst/>
              <a:rect l="l" t="t" r="r" b="b"/>
              <a:pathLst>
                <a:path w="1562" h="4335" extrusionOk="0">
                  <a:moveTo>
                    <a:pt x="1113" y="1"/>
                  </a:moveTo>
                  <a:cubicBezTo>
                    <a:pt x="878" y="1"/>
                    <a:pt x="613" y="151"/>
                    <a:pt x="495" y="409"/>
                  </a:cubicBezTo>
                  <a:cubicBezTo>
                    <a:pt x="0" y="1475"/>
                    <a:pt x="399" y="3161"/>
                    <a:pt x="730" y="4218"/>
                  </a:cubicBezTo>
                  <a:cubicBezTo>
                    <a:pt x="755" y="4299"/>
                    <a:pt x="821" y="4334"/>
                    <a:pt x="888" y="4334"/>
                  </a:cubicBezTo>
                  <a:cubicBezTo>
                    <a:pt x="989" y="4334"/>
                    <a:pt x="1090" y="4253"/>
                    <a:pt x="1051" y="4129"/>
                  </a:cubicBezTo>
                  <a:cubicBezTo>
                    <a:pt x="861" y="3522"/>
                    <a:pt x="730" y="2906"/>
                    <a:pt x="685" y="2270"/>
                  </a:cubicBezTo>
                  <a:cubicBezTo>
                    <a:pt x="666" y="1992"/>
                    <a:pt x="662" y="1713"/>
                    <a:pt x="676" y="1435"/>
                  </a:cubicBezTo>
                  <a:lnTo>
                    <a:pt x="693" y="1159"/>
                  </a:lnTo>
                  <a:cubicBezTo>
                    <a:pt x="621" y="760"/>
                    <a:pt x="798" y="535"/>
                    <a:pt x="1224" y="487"/>
                  </a:cubicBezTo>
                  <a:cubicBezTo>
                    <a:pt x="1226" y="594"/>
                    <a:pt x="1311" y="649"/>
                    <a:pt x="1395" y="649"/>
                  </a:cubicBezTo>
                  <a:cubicBezTo>
                    <a:pt x="1479" y="649"/>
                    <a:pt x="1562" y="595"/>
                    <a:pt x="1559" y="487"/>
                  </a:cubicBezTo>
                  <a:cubicBezTo>
                    <a:pt x="1552" y="149"/>
                    <a:pt x="1347" y="1"/>
                    <a:pt x="1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" name="Google Shape;577;p3"/>
            <p:cNvSpPr/>
            <p:nvPr/>
          </p:nvSpPr>
          <p:spPr>
            <a:xfrm>
              <a:off x="5290200" y="2397025"/>
              <a:ext cx="30500" cy="22700"/>
            </a:xfrm>
            <a:custGeom>
              <a:avLst/>
              <a:gdLst/>
              <a:ahLst/>
              <a:cxnLst/>
              <a:rect l="l" t="t" r="r" b="b"/>
              <a:pathLst>
                <a:path w="1220" h="908" extrusionOk="0">
                  <a:moveTo>
                    <a:pt x="996" y="1"/>
                  </a:moveTo>
                  <a:cubicBezTo>
                    <a:pt x="968" y="1"/>
                    <a:pt x="938" y="11"/>
                    <a:pt x="908" y="33"/>
                  </a:cubicBezTo>
                  <a:cubicBezTo>
                    <a:pt x="653" y="217"/>
                    <a:pt x="398" y="402"/>
                    <a:pt x="143" y="587"/>
                  </a:cubicBezTo>
                  <a:cubicBezTo>
                    <a:pt x="1" y="690"/>
                    <a:pt x="90" y="908"/>
                    <a:pt x="225" y="908"/>
                  </a:cubicBezTo>
                  <a:cubicBezTo>
                    <a:pt x="253" y="908"/>
                    <a:pt x="282" y="898"/>
                    <a:pt x="313" y="876"/>
                  </a:cubicBezTo>
                  <a:lnTo>
                    <a:pt x="1075" y="321"/>
                  </a:lnTo>
                  <a:cubicBezTo>
                    <a:pt x="1219" y="218"/>
                    <a:pt x="1129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" name="Google Shape;578;p3"/>
            <p:cNvSpPr/>
            <p:nvPr/>
          </p:nvSpPr>
          <p:spPr>
            <a:xfrm>
              <a:off x="5313200" y="2312025"/>
              <a:ext cx="40075" cy="113625"/>
            </a:xfrm>
            <a:custGeom>
              <a:avLst/>
              <a:gdLst/>
              <a:ahLst/>
              <a:cxnLst/>
              <a:rect l="l" t="t" r="r" b="b"/>
              <a:pathLst>
                <a:path w="1603" h="4545" extrusionOk="0">
                  <a:moveTo>
                    <a:pt x="193" y="1"/>
                  </a:moveTo>
                  <a:cubicBezTo>
                    <a:pt x="0" y="1"/>
                    <a:pt x="9" y="314"/>
                    <a:pt x="215" y="336"/>
                  </a:cubicBezTo>
                  <a:cubicBezTo>
                    <a:pt x="968" y="417"/>
                    <a:pt x="1121" y="1802"/>
                    <a:pt x="1176" y="2357"/>
                  </a:cubicBezTo>
                  <a:cubicBezTo>
                    <a:pt x="1243" y="3027"/>
                    <a:pt x="1177" y="3681"/>
                    <a:pt x="1026" y="4336"/>
                  </a:cubicBezTo>
                  <a:cubicBezTo>
                    <a:pt x="997" y="4462"/>
                    <a:pt x="1102" y="4544"/>
                    <a:pt x="1202" y="4544"/>
                  </a:cubicBezTo>
                  <a:cubicBezTo>
                    <a:pt x="1267" y="4544"/>
                    <a:pt x="1330" y="4508"/>
                    <a:pt x="1350" y="4424"/>
                  </a:cubicBezTo>
                  <a:cubicBezTo>
                    <a:pt x="1588" y="3392"/>
                    <a:pt x="1603" y="2338"/>
                    <a:pt x="1316" y="1313"/>
                  </a:cubicBezTo>
                  <a:cubicBezTo>
                    <a:pt x="1148" y="705"/>
                    <a:pt x="906" y="75"/>
                    <a:pt x="215" y="2"/>
                  </a:cubicBezTo>
                  <a:cubicBezTo>
                    <a:pt x="207" y="1"/>
                    <a:pt x="200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" name="Google Shape;579;p3"/>
            <p:cNvSpPr/>
            <p:nvPr/>
          </p:nvSpPr>
          <p:spPr>
            <a:xfrm>
              <a:off x="5355950" y="2286800"/>
              <a:ext cx="44950" cy="44675"/>
            </a:xfrm>
            <a:custGeom>
              <a:avLst/>
              <a:gdLst/>
              <a:ahLst/>
              <a:cxnLst/>
              <a:rect l="l" t="t" r="r" b="b"/>
              <a:pathLst>
                <a:path w="1798" h="1787" extrusionOk="0">
                  <a:moveTo>
                    <a:pt x="511" y="0"/>
                  </a:moveTo>
                  <a:cubicBezTo>
                    <a:pt x="330" y="0"/>
                    <a:pt x="158" y="79"/>
                    <a:pt x="67" y="265"/>
                  </a:cubicBezTo>
                  <a:cubicBezTo>
                    <a:pt x="1" y="398"/>
                    <a:pt x="117" y="520"/>
                    <a:pt x="227" y="520"/>
                  </a:cubicBezTo>
                  <a:cubicBezTo>
                    <a:pt x="277" y="520"/>
                    <a:pt x="326" y="495"/>
                    <a:pt x="355" y="435"/>
                  </a:cubicBezTo>
                  <a:cubicBezTo>
                    <a:pt x="392" y="360"/>
                    <a:pt x="453" y="331"/>
                    <a:pt x="520" y="331"/>
                  </a:cubicBezTo>
                  <a:cubicBezTo>
                    <a:pt x="644" y="331"/>
                    <a:pt x="790" y="434"/>
                    <a:pt x="839" y="540"/>
                  </a:cubicBezTo>
                  <a:cubicBezTo>
                    <a:pt x="974" y="836"/>
                    <a:pt x="698" y="1214"/>
                    <a:pt x="541" y="1449"/>
                  </a:cubicBezTo>
                  <a:cubicBezTo>
                    <a:pt x="465" y="1563"/>
                    <a:pt x="570" y="1688"/>
                    <a:pt x="686" y="1701"/>
                  </a:cubicBezTo>
                  <a:lnTo>
                    <a:pt x="1585" y="1786"/>
                  </a:lnTo>
                  <a:cubicBezTo>
                    <a:pt x="1591" y="1787"/>
                    <a:pt x="1597" y="1787"/>
                    <a:pt x="1603" y="1787"/>
                  </a:cubicBezTo>
                  <a:cubicBezTo>
                    <a:pt x="1798" y="1787"/>
                    <a:pt x="1791" y="1471"/>
                    <a:pt x="1585" y="1451"/>
                  </a:cubicBezTo>
                  <a:lnTo>
                    <a:pt x="970" y="1392"/>
                  </a:lnTo>
                  <a:lnTo>
                    <a:pt x="970" y="1392"/>
                  </a:lnTo>
                  <a:cubicBezTo>
                    <a:pt x="1186" y="1012"/>
                    <a:pt x="1351" y="529"/>
                    <a:pt x="997" y="195"/>
                  </a:cubicBezTo>
                  <a:cubicBezTo>
                    <a:pt x="869" y="73"/>
                    <a:pt x="686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" name="Google Shape;580;p3"/>
            <p:cNvSpPr/>
            <p:nvPr/>
          </p:nvSpPr>
          <p:spPr>
            <a:xfrm>
              <a:off x="5405000" y="2376075"/>
              <a:ext cx="56950" cy="9950"/>
            </a:xfrm>
            <a:custGeom>
              <a:avLst/>
              <a:gdLst/>
              <a:ahLst/>
              <a:cxnLst/>
              <a:rect l="l" t="t" r="r" b="b"/>
              <a:pathLst>
                <a:path w="2278" h="398" extrusionOk="0">
                  <a:moveTo>
                    <a:pt x="1108" y="1"/>
                  </a:moveTo>
                  <a:cubicBezTo>
                    <a:pt x="806" y="1"/>
                    <a:pt x="504" y="22"/>
                    <a:pt x="204" y="64"/>
                  </a:cubicBezTo>
                  <a:cubicBezTo>
                    <a:pt x="1" y="92"/>
                    <a:pt x="75" y="389"/>
                    <a:pt x="267" y="389"/>
                  </a:cubicBezTo>
                  <a:cubicBezTo>
                    <a:pt x="276" y="389"/>
                    <a:pt x="285" y="389"/>
                    <a:pt x="294" y="387"/>
                  </a:cubicBezTo>
                  <a:cubicBezTo>
                    <a:pt x="565" y="349"/>
                    <a:pt x="839" y="330"/>
                    <a:pt x="1113" y="330"/>
                  </a:cubicBezTo>
                  <a:cubicBezTo>
                    <a:pt x="1405" y="330"/>
                    <a:pt x="1697" y="352"/>
                    <a:pt x="1987" y="395"/>
                  </a:cubicBezTo>
                  <a:cubicBezTo>
                    <a:pt x="1997" y="396"/>
                    <a:pt x="2006" y="397"/>
                    <a:pt x="2016" y="397"/>
                  </a:cubicBezTo>
                  <a:cubicBezTo>
                    <a:pt x="2204" y="397"/>
                    <a:pt x="2278" y="102"/>
                    <a:pt x="2075" y="73"/>
                  </a:cubicBezTo>
                  <a:cubicBezTo>
                    <a:pt x="1755" y="25"/>
                    <a:pt x="1431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" name="Google Shape;581;p3"/>
            <p:cNvSpPr/>
            <p:nvPr/>
          </p:nvSpPr>
          <p:spPr>
            <a:xfrm>
              <a:off x="5407600" y="2405850"/>
              <a:ext cx="60375" cy="10750"/>
            </a:xfrm>
            <a:custGeom>
              <a:avLst/>
              <a:gdLst/>
              <a:ahLst/>
              <a:cxnLst/>
              <a:rect l="l" t="t" r="r" b="b"/>
              <a:pathLst>
                <a:path w="2415" h="430" extrusionOk="0">
                  <a:moveTo>
                    <a:pt x="1288" y="1"/>
                  </a:moveTo>
                  <a:cubicBezTo>
                    <a:pt x="924" y="1"/>
                    <a:pt x="560" y="35"/>
                    <a:pt x="200" y="102"/>
                  </a:cubicBezTo>
                  <a:cubicBezTo>
                    <a:pt x="1" y="140"/>
                    <a:pt x="69" y="429"/>
                    <a:pt x="254" y="429"/>
                  </a:cubicBezTo>
                  <a:cubicBezTo>
                    <a:pt x="265" y="429"/>
                    <a:pt x="277" y="428"/>
                    <a:pt x="289" y="426"/>
                  </a:cubicBezTo>
                  <a:cubicBezTo>
                    <a:pt x="622" y="363"/>
                    <a:pt x="959" y="331"/>
                    <a:pt x="1296" y="331"/>
                  </a:cubicBezTo>
                  <a:cubicBezTo>
                    <a:pt x="1573" y="331"/>
                    <a:pt x="1850" y="353"/>
                    <a:pt x="2124" y="395"/>
                  </a:cubicBezTo>
                  <a:cubicBezTo>
                    <a:pt x="2134" y="397"/>
                    <a:pt x="2144" y="398"/>
                    <a:pt x="2154" y="398"/>
                  </a:cubicBezTo>
                  <a:cubicBezTo>
                    <a:pt x="2341" y="398"/>
                    <a:pt x="2414" y="104"/>
                    <a:pt x="2213" y="73"/>
                  </a:cubicBezTo>
                  <a:cubicBezTo>
                    <a:pt x="1906" y="25"/>
                    <a:pt x="1597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" name="Google Shape;582;p3"/>
            <p:cNvSpPr/>
            <p:nvPr/>
          </p:nvSpPr>
          <p:spPr>
            <a:xfrm>
              <a:off x="5481875" y="2326975"/>
              <a:ext cx="89900" cy="99500"/>
            </a:xfrm>
            <a:custGeom>
              <a:avLst/>
              <a:gdLst/>
              <a:ahLst/>
              <a:cxnLst/>
              <a:rect l="l" t="t" r="r" b="b"/>
              <a:pathLst>
                <a:path w="3596" h="3980" extrusionOk="0">
                  <a:moveTo>
                    <a:pt x="246" y="1"/>
                  </a:moveTo>
                  <a:cubicBezTo>
                    <a:pt x="116" y="1"/>
                    <a:pt x="1" y="169"/>
                    <a:pt x="120" y="286"/>
                  </a:cubicBezTo>
                  <a:cubicBezTo>
                    <a:pt x="1257" y="1399"/>
                    <a:pt x="2294" y="2611"/>
                    <a:pt x="3220" y="3906"/>
                  </a:cubicBezTo>
                  <a:cubicBezTo>
                    <a:pt x="3257" y="3958"/>
                    <a:pt x="3308" y="3979"/>
                    <a:pt x="3360" y="3979"/>
                  </a:cubicBezTo>
                  <a:cubicBezTo>
                    <a:pt x="3480" y="3979"/>
                    <a:pt x="3596" y="3860"/>
                    <a:pt x="3508" y="3736"/>
                  </a:cubicBezTo>
                  <a:cubicBezTo>
                    <a:pt x="2568" y="2418"/>
                    <a:pt x="1513" y="1184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" name="Google Shape;583;p3"/>
            <p:cNvSpPr/>
            <p:nvPr/>
          </p:nvSpPr>
          <p:spPr>
            <a:xfrm>
              <a:off x="5488350" y="2326925"/>
              <a:ext cx="59925" cy="112150"/>
            </a:xfrm>
            <a:custGeom>
              <a:avLst/>
              <a:gdLst/>
              <a:ahLst/>
              <a:cxnLst/>
              <a:rect l="l" t="t" r="r" b="b"/>
              <a:pathLst>
                <a:path w="2397" h="4486" extrusionOk="0">
                  <a:moveTo>
                    <a:pt x="2170" y="0"/>
                  </a:moveTo>
                  <a:cubicBezTo>
                    <a:pt x="2120" y="0"/>
                    <a:pt x="2073" y="25"/>
                    <a:pt x="2044" y="85"/>
                  </a:cubicBezTo>
                  <a:lnTo>
                    <a:pt x="64" y="4231"/>
                  </a:lnTo>
                  <a:cubicBezTo>
                    <a:pt x="0" y="4364"/>
                    <a:pt x="116" y="4486"/>
                    <a:pt x="226" y="4486"/>
                  </a:cubicBezTo>
                  <a:cubicBezTo>
                    <a:pt x="275" y="4486"/>
                    <a:pt x="323" y="4461"/>
                    <a:pt x="352" y="4400"/>
                  </a:cubicBezTo>
                  <a:lnTo>
                    <a:pt x="2332" y="254"/>
                  </a:lnTo>
                  <a:cubicBezTo>
                    <a:pt x="2396" y="121"/>
                    <a:pt x="2279" y="0"/>
                    <a:pt x="2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4" name="Google Shape;584;p3"/>
            <p:cNvSpPr/>
            <p:nvPr/>
          </p:nvSpPr>
          <p:spPr>
            <a:xfrm>
              <a:off x="5559250" y="2290625"/>
              <a:ext cx="51775" cy="49675"/>
            </a:xfrm>
            <a:custGeom>
              <a:avLst/>
              <a:gdLst/>
              <a:ahLst/>
              <a:cxnLst/>
              <a:rect l="l" t="t" r="r" b="b"/>
              <a:pathLst>
                <a:path w="2071" h="1987" extrusionOk="0">
                  <a:moveTo>
                    <a:pt x="574" y="0"/>
                  </a:moveTo>
                  <a:cubicBezTo>
                    <a:pt x="320" y="0"/>
                    <a:pt x="81" y="123"/>
                    <a:pt x="26" y="411"/>
                  </a:cubicBezTo>
                  <a:cubicBezTo>
                    <a:pt x="1" y="538"/>
                    <a:pt x="108" y="621"/>
                    <a:pt x="206" y="621"/>
                  </a:cubicBezTo>
                  <a:cubicBezTo>
                    <a:pt x="270" y="621"/>
                    <a:pt x="331" y="585"/>
                    <a:pt x="347" y="501"/>
                  </a:cubicBezTo>
                  <a:lnTo>
                    <a:pt x="347" y="498"/>
                  </a:lnTo>
                  <a:cubicBezTo>
                    <a:pt x="372" y="375"/>
                    <a:pt x="466" y="327"/>
                    <a:pt x="574" y="327"/>
                  </a:cubicBezTo>
                  <a:cubicBezTo>
                    <a:pt x="715" y="327"/>
                    <a:pt x="881" y="410"/>
                    <a:pt x="944" y="516"/>
                  </a:cubicBezTo>
                  <a:cubicBezTo>
                    <a:pt x="1157" y="876"/>
                    <a:pt x="822" y="1359"/>
                    <a:pt x="628" y="1653"/>
                  </a:cubicBezTo>
                  <a:cubicBezTo>
                    <a:pt x="566" y="1747"/>
                    <a:pt x="630" y="1868"/>
                    <a:pt x="727" y="1900"/>
                  </a:cubicBezTo>
                  <a:cubicBezTo>
                    <a:pt x="905" y="1957"/>
                    <a:pt x="1083" y="1986"/>
                    <a:pt x="1259" y="1986"/>
                  </a:cubicBezTo>
                  <a:cubicBezTo>
                    <a:pt x="1474" y="1986"/>
                    <a:pt x="1687" y="1943"/>
                    <a:pt x="1897" y="1857"/>
                  </a:cubicBezTo>
                  <a:cubicBezTo>
                    <a:pt x="2071" y="1784"/>
                    <a:pt x="2023" y="1521"/>
                    <a:pt x="1870" y="1521"/>
                  </a:cubicBezTo>
                  <a:cubicBezTo>
                    <a:pt x="1850" y="1521"/>
                    <a:pt x="1830" y="1525"/>
                    <a:pt x="1807" y="1534"/>
                  </a:cubicBezTo>
                  <a:cubicBezTo>
                    <a:pt x="1623" y="1611"/>
                    <a:pt x="1441" y="1650"/>
                    <a:pt x="1257" y="1650"/>
                  </a:cubicBezTo>
                  <a:cubicBezTo>
                    <a:pt x="1184" y="1650"/>
                    <a:pt x="1110" y="1644"/>
                    <a:pt x="1035" y="1631"/>
                  </a:cubicBezTo>
                  <a:lnTo>
                    <a:pt x="1035" y="1631"/>
                  </a:lnTo>
                  <a:cubicBezTo>
                    <a:pt x="1305" y="1167"/>
                    <a:pt x="1559" y="502"/>
                    <a:pt x="1043" y="144"/>
                  </a:cubicBezTo>
                  <a:cubicBezTo>
                    <a:pt x="911" y="52"/>
                    <a:pt x="739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" name="Google Shape;585;p3"/>
            <p:cNvSpPr/>
            <p:nvPr/>
          </p:nvSpPr>
          <p:spPr>
            <a:xfrm>
              <a:off x="4187850" y="2882400"/>
              <a:ext cx="78650" cy="75750"/>
            </a:xfrm>
            <a:custGeom>
              <a:avLst/>
              <a:gdLst/>
              <a:ahLst/>
              <a:cxnLst/>
              <a:rect l="l" t="t" r="r" b="b"/>
              <a:pathLst>
                <a:path w="3146" h="3030" extrusionOk="0">
                  <a:moveTo>
                    <a:pt x="1503" y="495"/>
                  </a:moveTo>
                  <a:cubicBezTo>
                    <a:pt x="2010" y="495"/>
                    <a:pt x="2509" y="829"/>
                    <a:pt x="2641" y="1336"/>
                  </a:cubicBezTo>
                  <a:cubicBezTo>
                    <a:pt x="2812" y="1990"/>
                    <a:pt x="2220" y="2690"/>
                    <a:pt x="1560" y="2690"/>
                  </a:cubicBezTo>
                  <a:cubicBezTo>
                    <a:pt x="1525" y="2690"/>
                    <a:pt x="1491" y="2688"/>
                    <a:pt x="1456" y="2684"/>
                  </a:cubicBezTo>
                  <a:cubicBezTo>
                    <a:pt x="885" y="2620"/>
                    <a:pt x="441" y="2067"/>
                    <a:pt x="466" y="1494"/>
                  </a:cubicBezTo>
                  <a:cubicBezTo>
                    <a:pt x="485" y="1036"/>
                    <a:pt x="805" y="706"/>
                    <a:pt x="1192" y="507"/>
                  </a:cubicBezTo>
                  <a:lnTo>
                    <a:pt x="1192" y="507"/>
                  </a:lnTo>
                  <a:cubicBezTo>
                    <a:pt x="1210" y="515"/>
                    <a:pt x="1231" y="519"/>
                    <a:pt x="1253" y="519"/>
                  </a:cubicBezTo>
                  <a:cubicBezTo>
                    <a:pt x="1265" y="519"/>
                    <a:pt x="1277" y="518"/>
                    <a:pt x="1289" y="515"/>
                  </a:cubicBezTo>
                  <a:cubicBezTo>
                    <a:pt x="1360" y="501"/>
                    <a:pt x="1432" y="495"/>
                    <a:pt x="1503" y="495"/>
                  </a:cubicBezTo>
                  <a:close/>
                  <a:moveTo>
                    <a:pt x="1643" y="1"/>
                  </a:moveTo>
                  <a:cubicBezTo>
                    <a:pt x="1630" y="1"/>
                    <a:pt x="1616" y="2"/>
                    <a:pt x="1602" y="6"/>
                  </a:cubicBezTo>
                  <a:cubicBezTo>
                    <a:pt x="783" y="187"/>
                    <a:pt x="1" y="852"/>
                    <a:pt x="152" y="1768"/>
                  </a:cubicBezTo>
                  <a:cubicBezTo>
                    <a:pt x="264" y="2453"/>
                    <a:pt x="862" y="3029"/>
                    <a:pt x="1558" y="3029"/>
                  </a:cubicBezTo>
                  <a:cubicBezTo>
                    <a:pt x="1619" y="3029"/>
                    <a:pt x="1681" y="3025"/>
                    <a:pt x="1744" y="3015"/>
                  </a:cubicBezTo>
                  <a:cubicBezTo>
                    <a:pt x="2516" y="2899"/>
                    <a:pt x="3146" y="2097"/>
                    <a:pt x="2983" y="1314"/>
                  </a:cubicBezTo>
                  <a:cubicBezTo>
                    <a:pt x="2858" y="722"/>
                    <a:pt x="2369" y="312"/>
                    <a:pt x="1811" y="197"/>
                  </a:cubicBezTo>
                  <a:lnTo>
                    <a:pt x="1811" y="197"/>
                  </a:lnTo>
                  <a:cubicBezTo>
                    <a:pt x="1819" y="105"/>
                    <a:pt x="1752" y="1"/>
                    <a:pt x="1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" name="Google Shape;586;p3"/>
            <p:cNvSpPr/>
            <p:nvPr/>
          </p:nvSpPr>
          <p:spPr>
            <a:xfrm>
              <a:off x="4247200" y="2845250"/>
              <a:ext cx="20450" cy="96325"/>
            </a:xfrm>
            <a:custGeom>
              <a:avLst/>
              <a:gdLst/>
              <a:ahLst/>
              <a:cxnLst/>
              <a:rect l="l" t="t" r="r" b="b"/>
              <a:pathLst>
                <a:path w="818" h="3853" extrusionOk="0">
                  <a:moveTo>
                    <a:pt x="160" y="0"/>
                  </a:moveTo>
                  <a:cubicBezTo>
                    <a:pt x="76" y="0"/>
                    <a:pt x="0" y="53"/>
                    <a:pt x="14" y="158"/>
                  </a:cubicBezTo>
                  <a:cubicBezTo>
                    <a:pt x="166" y="1338"/>
                    <a:pt x="317" y="2515"/>
                    <a:pt x="470" y="3694"/>
                  </a:cubicBezTo>
                  <a:cubicBezTo>
                    <a:pt x="484" y="3799"/>
                    <a:pt x="575" y="3853"/>
                    <a:pt x="659" y="3853"/>
                  </a:cubicBezTo>
                  <a:cubicBezTo>
                    <a:pt x="742" y="3853"/>
                    <a:pt x="818" y="3801"/>
                    <a:pt x="804" y="3694"/>
                  </a:cubicBezTo>
                  <a:cubicBezTo>
                    <a:pt x="651" y="2515"/>
                    <a:pt x="500" y="1338"/>
                    <a:pt x="348" y="158"/>
                  </a:cubicBez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" name="Google Shape;587;p3"/>
            <p:cNvSpPr/>
            <p:nvPr/>
          </p:nvSpPr>
          <p:spPr>
            <a:xfrm>
              <a:off x="4291850" y="2886425"/>
              <a:ext cx="41000" cy="10775"/>
            </a:xfrm>
            <a:custGeom>
              <a:avLst/>
              <a:gdLst/>
              <a:ahLst/>
              <a:cxnLst/>
              <a:rect l="l" t="t" r="r" b="b"/>
              <a:pathLst>
                <a:path w="1640" h="431" extrusionOk="0">
                  <a:moveTo>
                    <a:pt x="561" y="0"/>
                  </a:moveTo>
                  <a:cubicBezTo>
                    <a:pt x="445" y="0"/>
                    <a:pt x="330" y="5"/>
                    <a:pt x="215" y="16"/>
                  </a:cubicBezTo>
                  <a:cubicBezTo>
                    <a:pt x="8" y="35"/>
                    <a:pt x="1" y="352"/>
                    <a:pt x="197" y="352"/>
                  </a:cubicBezTo>
                  <a:cubicBezTo>
                    <a:pt x="203" y="352"/>
                    <a:pt x="209" y="352"/>
                    <a:pt x="215" y="351"/>
                  </a:cubicBezTo>
                  <a:cubicBezTo>
                    <a:pt x="329" y="340"/>
                    <a:pt x="444" y="335"/>
                    <a:pt x="558" y="335"/>
                  </a:cubicBezTo>
                  <a:cubicBezTo>
                    <a:pt x="826" y="335"/>
                    <a:pt x="1093" y="365"/>
                    <a:pt x="1355" y="426"/>
                  </a:cubicBezTo>
                  <a:cubicBezTo>
                    <a:pt x="1369" y="429"/>
                    <a:pt x="1383" y="431"/>
                    <a:pt x="1396" y="431"/>
                  </a:cubicBezTo>
                  <a:cubicBezTo>
                    <a:pt x="1576" y="431"/>
                    <a:pt x="1640" y="148"/>
                    <a:pt x="1445" y="102"/>
                  </a:cubicBezTo>
                  <a:cubicBezTo>
                    <a:pt x="1155" y="34"/>
                    <a:pt x="858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" name="Google Shape;588;p3"/>
            <p:cNvSpPr/>
            <p:nvPr/>
          </p:nvSpPr>
          <p:spPr>
            <a:xfrm>
              <a:off x="4295350" y="2916500"/>
              <a:ext cx="45750" cy="10825"/>
            </a:xfrm>
            <a:custGeom>
              <a:avLst/>
              <a:gdLst/>
              <a:ahLst/>
              <a:cxnLst/>
              <a:rect l="l" t="t" r="r" b="b"/>
              <a:pathLst>
                <a:path w="1830" h="433" extrusionOk="0">
                  <a:moveTo>
                    <a:pt x="1152" y="1"/>
                  </a:moveTo>
                  <a:cubicBezTo>
                    <a:pt x="831" y="1"/>
                    <a:pt x="511" y="36"/>
                    <a:pt x="197" y="105"/>
                  </a:cubicBezTo>
                  <a:cubicBezTo>
                    <a:pt x="1" y="147"/>
                    <a:pt x="65" y="432"/>
                    <a:pt x="246" y="432"/>
                  </a:cubicBezTo>
                  <a:cubicBezTo>
                    <a:pt x="259" y="432"/>
                    <a:pt x="272" y="431"/>
                    <a:pt x="286" y="428"/>
                  </a:cubicBezTo>
                  <a:cubicBezTo>
                    <a:pt x="572" y="366"/>
                    <a:pt x="863" y="335"/>
                    <a:pt x="1155" y="335"/>
                  </a:cubicBezTo>
                  <a:cubicBezTo>
                    <a:pt x="1309" y="335"/>
                    <a:pt x="1463" y="343"/>
                    <a:pt x="1616" y="361"/>
                  </a:cubicBezTo>
                  <a:cubicBezTo>
                    <a:pt x="1623" y="362"/>
                    <a:pt x="1630" y="362"/>
                    <a:pt x="1636" y="362"/>
                  </a:cubicBezTo>
                  <a:cubicBezTo>
                    <a:pt x="1829" y="362"/>
                    <a:pt x="1821" y="47"/>
                    <a:pt x="1616" y="25"/>
                  </a:cubicBezTo>
                  <a:cubicBezTo>
                    <a:pt x="1462" y="9"/>
                    <a:pt x="1307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" name="Google Shape;589;p3"/>
            <p:cNvSpPr/>
            <p:nvPr/>
          </p:nvSpPr>
          <p:spPr>
            <a:xfrm>
              <a:off x="4368275" y="2859275"/>
              <a:ext cx="51150" cy="78000"/>
            </a:xfrm>
            <a:custGeom>
              <a:avLst/>
              <a:gdLst/>
              <a:ahLst/>
              <a:cxnLst/>
              <a:rect l="l" t="t" r="r" b="b"/>
              <a:pathLst>
                <a:path w="2046" h="3120" extrusionOk="0">
                  <a:moveTo>
                    <a:pt x="238" y="0"/>
                  </a:moveTo>
                  <a:cubicBezTo>
                    <a:pt x="117" y="0"/>
                    <a:pt x="0" y="119"/>
                    <a:pt x="90" y="241"/>
                  </a:cubicBezTo>
                  <a:cubicBezTo>
                    <a:pt x="720" y="1114"/>
                    <a:pt x="1260" y="2049"/>
                    <a:pt x="1698" y="3033"/>
                  </a:cubicBezTo>
                  <a:cubicBezTo>
                    <a:pt x="1725" y="3094"/>
                    <a:pt x="1772" y="3119"/>
                    <a:pt x="1821" y="3119"/>
                  </a:cubicBezTo>
                  <a:cubicBezTo>
                    <a:pt x="1929" y="3119"/>
                    <a:pt x="2046" y="2997"/>
                    <a:pt x="1986" y="2863"/>
                  </a:cubicBezTo>
                  <a:cubicBezTo>
                    <a:pt x="1548" y="1879"/>
                    <a:pt x="1010" y="944"/>
                    <a:pt x="379" y="73"/>
                  </a:cubicBezTo>
                  <a:cubicBezTo>
                    <a:pt x="341" y="22"/>
                    <a:pt x="289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" name="Google Shape;590;p3"/>
            <p:cNvSpPr/>
            <p:nvPr/>
          </p:nvSpPr>
          <p:spPr>
            <a:xfrm>
              <a:off x="4360575" y="2867425"/>
              <a:ext cx="53500" cy="80150"/>
            </a:xfrm>
            <a:custGeom>
              <a:avLst/>
              <a:gdLst/>
              <a:ahLst/>
              <a:cxnLst/>
              <a:rect l="l" t="t" r="r" b="b"/>
              <a:pathLst>
                <a:path w="2140" h="3206" extrusionOk="0">
                  <a:moveTo>
                    <a:pt x="1913" y="1"/>
                  </a:moveTo>
                  <a:cubicBezTo>
                    <a:pt x="1863" y="1"/>
                    <a:pt x="1815" y="26"/>
                    <a:pt x="1785" y="86"/>
                  </a:cubicBezTo>
                  <a:cubicBezTo>
                    <a:pt x="1284" y="1082"/>
                    <a:pt x="717" y="2043"/>
                    <a:pt x="86" y="2961"/>
                  </a:cubicBezTo>
                  <a:cubicBezTo>
                    <a:pt x="0" y="3086"/>
                    <a:pt x="116" y="3206"/>
                    <a:pt x="235" y="3206"/>
                  </a:cubicBezTo>
                  <a:cubicBezTo>
                    <a:pt x="286" y="3206"/>
                    <a:pt x="338" y="3184"/>
                    <a:pt x="374" y="3131"/>
                  </a:cubicBezTo>
                  <a:cubicBezTo>
                    <a:pt x="1005" y="2212"/>
                    <a:pt x="1573" y="1251"/>
                    <a:pt x="2073" y="255"/>
                  </a:cubicBezTo>
                  <a:cubicBezTo>
                    <a:pt x="2139" y="123"/>
                    <a:pt x="2023" y="1"/>
                    <a:pt x="1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" name="Google Shape;591;p3"/>
            <p:cNvSpPr/>
            <p:nvPr/>
          </p:nvSpPr>
          <p:spPr>
            <a:xfrm>
              <a:off x="4423325" y="2834650"/>
              <a:ext cx="41825" cy="36375"/>
            </a:xfrm>
            <a:custGeom>
              <a:avLst/>
              <a:gdLst/>
              <a:ahLst/>
              <a:cxnLst/>
              <a:rect l="l" t="t" r="r" b="b"/>
              <a:pathLst>
                <a:path w="1673" h="1455" extrusionOk="0">
                  <a:moveTo>
                    <a:pt x="1136" y="533"/>
                  </a:moveTo>
                  <a:lnTo>
                    <a:pt x="1136" y="533"/>
                  </a:lnTo>
                  <a:cubicBezTo>
                    <a:pt x="1153" y="697"/>
                    <a:pt x="1169" y="861"/>
                    <a:pt x="1186" y="1026"/>
                  </a:cubicBezTo>
                  <a:lnTo>
                    <a:pt x="1186" y="1026"/>
                  </a:lnTo>
                  <a:cubicBezTo>
                    <a:pt x="1129" y="1025"/>
                    <a:pt x="1073" y="1025"/>
                    <a:pt x="1016" y="1025"/>
                  </a:cubicBezTo>
                  <a:cubicBezTo>
                    <a:pt x="889" y="1025"/>
                    <a:pt x="763" y="1026"/>
                    <a:pt x="636" y="1028"/>
                  </a:cubicBezTo>
                  <a:lnTo>
                    <a:pt x="636" y="1028"/>
                  </a:lnTo>
                  <a:lnTo>
                    <a:pt x="1136" y="533"/>
                  </a:lnTo>
                  <a:close/>
                  <a:moveTo>
                    <a:pt x="1261" y="0"/>
                  </a:moveTo>
                  <a:cubicBezTo>
                    <a:pt x="1222" y="0"/>
                    <a:pt x="1183" y="15"/>
                    <a:pt x="1148" y="49"/>
                  </a:cubicBezTo>
                  <a:lnTo>
                    <a:pt x="102" y="1086"/>
                  </a:lnTo>
                  <a:cubicBezTo>
                    <a:pt x="0" y="1186"/>
                    <a:pt x="71" y="1373"/>
                    <a:pt x="216" y="1373"/>
                  </a:cubicBezTo>
                  <a:cubicBezTo>
                    <a:pt x="217" y="1373"/>
                    <a:pt x="218" y="1373"/>
                    <a:pt x="219" y="1373"/>
                  </a:cubicBezTo>
                  <a:cubicBezTo>
                    <a:pt x="499" y="1365"/>
                    <a:pt x="778" y="1360"/>
                    <a:pt x="1058" y="1360"/>
                  </a:cubicBezTo>
                  <a:cubicBezTo>
                    <a:pt x="1116" y="1360"/>
                    <a:pt x="1174" y="1361"/>
                    <a:pt x="1232" y="1361"/>
                  </a:cubicBezTo>
                  <a:lnTo>
                    <a:pt x="1232" y="1361"/>
                  </a:lnTo>
                  <a:cubicBezTo>
                    <a:pt x="1264" y="1423"/>
                    <a:pt x="1328" y="1455"/>
                    <a:pt x="1390" y="1455"/>
                  </a:cubicBezTo>
                  <a:cubicBezTo>
                    <a:pt x="1454" y="1455"/>
                    <a:pt x="1515" y="1422"/>
                    <a:pt x="1538" y="1354"/>
                  </a:cubicBezTo>
                  <a:lnTo>
                    <a:pt x="1538" y="1354"/>
                  </a:lnTo>
                  <a:cubicBezTo>
                    <a:pt x="1669" y="1307"/>
                    <a:pt x="1672" y="1101"/>
                    <a:pt x="1547" y="1044"/>
                  </a:cubicBezTo>
                  <a:lnTo>
                    <a:pt x="1547" y="1044"/>
                  </a:lnTo>
                  <a:cubicBezTo>
                    <a:pt x="1546" y="974"/>
                    <a:pt x="1546" y="904"/>
                    <a:pt x="1546" y="834"/>
                  </a:cubicBezTo>
                  <a:cubicBezTo>
                    <a:pt x="1546" y="778"/>
                    <a:pt x="1523" y="736"/>
                    <a:pt x="1490" y="709"/>
                  </a:cubicBezTo>
                  <a:lnTo>
                    <a:pt x="1490" y="709"/>
                  </a:lnTo>
                  <a:cubicBezTo>
                    <a:pt x="1471" y="529"/>
                    <a:pt x="1453" y="348"/>
                    <a:pt x="1435" y="168"/>
                  </a:cubicBezTo>
                  <a:cubicBezTo>
                    <a:pt x="1425" y="72"/>
                    <a:pt x="1346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" name="Google Shape;592;p3"/>
            <p:cNvSpPr/>
            <p:nvPr/>
          </p:nvSpPr>
          <p:spPr>
            <a:xfrm>
              <a:off x="4484125" y="2867025"/>
              <a:ext cx="13675" cy="64675"/>
            </a:xfrm>
            <a:custGeom>
              <a:avLst/>
              <a:gdLst/>
              <a:ahLst/>
              <a:cxnLst/>
              <a:rect l="l" t="t" r="r" b="b"/>
              <a:pathLst>
                <a:path w="547" h="2587" extrusionOk="0">
                  <a:moveTo>
                    <a:pt x="205" y="0"/>
                  </a:moveTo>
                  <a:cubicBezTo>
                    <a:pt x="108" y="0"/>
                    <a:pt x="0" y="83"/>
                    <a:pt x="23" y="210"/>
                  </a:cubicBezTo>
                  <a:cubicBezTo>
                    <a:pt x="156" y="941"/>
                    <a:pt x="212" y="1682"/>
                    <a:pt x="193" y="2425"/>
                  </a:cubicBezTo>
                  <a:cubicBezTo>
                    <a:pt x="190" y="2533"/>
                    <a:pt x="273" y="2587"/>
                    <a:pt x="356" y="2587"/>
                  </a:cubicBezTo>
                  <a:cubicBezTo>
                    <a:pt x="440" y="2587"/>
                    <a:pt x="525" y="2533"/>
                    <a:pt x="528" y="2425"/>
                  </a:cubicBezTo>
                  <a:cubicBezTo>
                    <a:pt x="546" y="1653"/>
                    <a:pt x="485" y="880"/>
                    <a:pt x="345" y="120"/>
                  </a:cubicBezTo>
                  <a:cubicBezTo>
                    <a:pt x="330" y="36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" name="Google Shape;593;p3"/>
            <p:cNvSpPr/>
            <p:nvPr/>
          </p:nvSpPr>
          <p:spPr>
            <a:xfrm>
              <a:off x="4470125" y="2901075"/>
              <a:ext cx="43375" cy="10325"/>
            </a:xfrm>
            <a:custGeom>
              <a:avLst/>
              <a:gdLst/>
              <a:ahLst/>
              <a:cxnLst/>
              <a:rect l="l" t="t" r="r" b="b"/>
              <a:pathLst>
                <a:path w="1735" h="413" extrusionOk="0">
                  <a:moveTo>
                    <a:pt x="1020" y="0"/>
                  </a:moveTo>
                  <a:cubicBezTo>
                    <a:pt x="744" y="0"/>
                    <a:pt x="467" y="29"/>
                    <a:pt x="196" y="87"/>
                  </a:cubicBezTo>
                  <a:cubicBezTo>
                    <a:pt x="0" y="127"/>
                    <a:pt x="65" y="413"/>
                    <a:pt x="247" y="413"/>
                  </a:cubicBezTo>
                  <a:cubicBezTo>
                    <a:pt x="259" y="413"/>
                    <a:pt x="272" y="412"/>
                    <a:pt x="286" y="409"/>
                  </a:cubicBezTo>
                  <a:cubicBezTo>
                    <a:pt x="531" y="358"/>
                    <a:pt x="780" y="333"/>
                    <a:pt x="1029" y="333"/>
                  </a:cubicBezTo>
                  <a:cubicBezTo>
                    <a:pt x="1194" y="333"/>
                    <a:pt x="1359" y="344"/>
                    <a:pt x="1523" y="366"/>
                  </a:cubicBezTo>
                  <a:cubicBezTo>
                    <a:pt x="1531" y="367"/>
                    <a:pt x="1539" y="368"/>
                    <a:pt x="1547" y="368"/>
                  </a:cubicBezTo>
                  <a:cubicBezTo>
                    <a:pt x="1735" y="368"/>
                    <a:pt x="1725" y="57"/>
                    <a:pt x="1523" y="32"/>
                  </a:cubicBezTo>
                  <a:cubicBezTo>
                    <a:pt x="1356" y="11"/>
                    <a:pt x="1188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" name="Google Shape;594;p3"/>
            <p:cNvSpPr/>
            <p:nvPr/>
          </p:nvSpPr>
          <p:spPr>
            <a:xfrm>
              <a:off x="4531225" y="2846525"/>
              <a:ext cx="56225" cy="89425"/>
            </a:xfrm>
            <a:custGeom>
              <a:avLst/>
              <a:gdLst/>
              <a:ahLst/>
              <a:cxnLst/>
              <a:rect l="l" t="t" r="r" b="b"/>
              <a:pathLst>
                <a:path w="2249" h="3577" extrusionOk="0">
                  <a:moveTo>
                    <a:pt x="1043" y="710"/>
                  </a:moveTo>
                  <a:cubicBezTo>
                    <a:pt x="1075" y="1096"/>
                    <a:pt x="1100" y="1483"/>
                    <a:pt x="1118" y="1870"/>
                  </a:cubicBezTo>
                  <a:lnTo>
                    <a:pt x="1118" y="1870"/>
                  </a:lnTo>
                  <a:cubicBezTo>
                    <a:pt x="893" y="1847"/>
                    <a:pt x="669" y="1806"/>
                    <a:pt x="449" y="1749"/>
                  </a:cubicBezTo>
                  <a:lnTo>
                    <a:pt x="449" y="1749"/>
                  </a:lnTo>
                  <a:lnTo>
                    <a:pt x="1043" y="710"/>
                  </a:lnTo>
                  <a:close/>
                  <a:moveTo>
                    <a:pt x="1151" y="0"/>
                  </a:moveTo>
                  <a:cubicBezTo>
                    <a:pt x="1100" y="0"/>
                    <a:pt x="1051" y="25"/>
                    <a:pt x="1018" y="83"/>
                  </a:cubicBezTo>
                  <a:lnTo>
                    <a:pt x="54" y="1766"/>
                  </a:lnTo>
                  <a:cubicBezTo>
                    <a:pt x="0" y="1860"/>
                    <a:pt x="49" y="1981"/>
                    <a:pt x="154" y="2011"/>
                  </a:cubicBezTo>
                  <a:cubicBezTo>
                    <a:pt x="473" y="2111"/>
                    <a:pt x="801" y="2177"/>
                    <a:pt x="1132" y="2208"/>
                  </a:cubicBezTo>
                  <a:lnTo>
                    <a:pt x="1132" y="2208"/>
                  </a:lnTo>
                  <a:cubicBezTo>
                    <a:pt x="1147" y="2610"/>
                    <a:pt x="1154" y="3012"/>
                    <a:pt x="1153" y="3415"/>
                  </a:cubicBezTo>
                  <a:cubicBezTo>
                    <a:pt x="1153" y="3522"/>
                    <a:pt x="1237" y="3576"/>
                    <a:pt x="1321" y="3576"/>
                  </a:cubicBezTo>
                  <a:cubicBezTo>
                    <a:pt x="1405" y="3576"/>
                    <a:pt x="1488" y="3523"/>
                    <a:pt x="1489" y="3415"/>
                  </a:cubicBezTo>
                  <a:cubicBezTo>
                    <a:pt x="1490" y="3018"/>
                    <a:pt x="1483" y="2622"/>
                    <a:pt x="1469" y="2227"/>
                  </a:cubicBezTo>
                  <a:lnTo>
                    <a:pt x="1469" y="2227"/>
                  </a:lnTo>
                  <a:cubicBezTo>
                    <a:pt x="1502" y="2228"/>
                    <a:pt x="1536" y="2228"/>
                    <a:pt x="1569" y="2228"/>
                  </a:cubicBezTo>
                  <a:cubicBezTo>
                    <a:pt x="1724" y="2228"/>
                    <a:pt x="1880" y="2220"/>
                    <a:pt x="2035" y="2205"/>
                  </a:cubicBezTo>
                  <a:cubicBezTo>
                    <a:pt x="2241" y="2186"/>
                    <a:pt x="2248" y="1870"/>
                    <a:pt x="2054" y="1870"/>
                  </a:cubicBezTo>
                  <a:cubicBezTo>
                    <a:pt x="2048" y="1870"/>
                    <a:pt x="2042" y="1870"/>
                    <a:pt x="2035" y="1871"/>
                  </a:cubicBezTo>
                  <a:cubicBezTo>
                    <a:pt x="1884" y="1886"/>
                    <a:pt x="1732" y="1894"/>
                    <a:pt x="1581" y="1894"/>
                  </a:cubicBezTo>
                  <a:cubicBezTo>
                    <a:pt x="1539" y="1894"/>
                    <a:pt x="1497" y="1893"/>
                    <a:pt x="1455" y="1892"/>
                  </a:cubicBezTo>
                  <a:lnTo>
                    <a:pt x="1455" y="1892"/>
                  </a:lnTo>
                  <a:cubicBezTo>
                    <a:pt x="1429" y="1316"/>
                    <a:pt x="1386" y="741"/>
                    <a:pt x="1329" y="167"/>
                  </a:cubicBezTo>
                  <a:cubicBezTo>
                    <a:pt x="1319" y="70"/>
                    <a:pt x="1234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" name="Google Shape;595;p3"/>
            <p:cNvSpPr/>
            <p:nvPr/>
          </p:nvSpPr>
          <p:spPr>
            <a:xfrm>
              <a:off x="4606925" y="2853000"/>
              <a:ext cx="35225" cy="91375"/>
            </a:xfrm>
            <a:custGeom>
              <a:avLst/>
              <a:gdLst/>
              <a:ahLst/>
              <a:cxnLst/>
              <a:rect l="l" t="t" r="r" b="b"/>
              <a:pathLst>
                <a:path w="1409" h="3655" extrusionOk="0">
                  <a:moveTo>
                    <a:pt x="1183" y="0"/>
                  </a:moveTo>
                  <a:cubicBezTo>
                    <a:pt x="1133" y="0"/>
                    <a:pt x="1085" y="25"/>
                    <a:pt x="1056" y="86"/>
                  </a:cubicBezTo>
                  <a:lnTo>
                    <a:pt x="1054" y="86"/>
                  </a:lnTo>
                  <a:cubicBezTo>
                    <a:pt x="516" y="1205"/>
                    <a:pt x="0" y="2564"/>
                    <a:pt x="975" y="3603"/>
                  </a:cubicBezTo>
                  <a:cubicBezTo>
                    <a:pt x="1009" y="3639"/>
                    <a:pt x="1048" y="3654"/>
                    <a:pt x="1085" y="3654"/>
                  </a:cubicBezTo>
                  <a:cubicBezTo>
                    <a:pt x="1210" y="3654"/>
                    <a:pt x="1324" y="3487"/>
                    <a:pt x="1211" y="3366"/>
                  </a:cubicBezTo>
                  <a:cubicBezTo>
                    <a:pt x="353" y="2451"/>
                    <a:pt x="879" y="1218"/>
                    <a:pt x="1344" y="254"/>
                  </a:cubicBezTo>
                  <a:cubicBezTo>
                    <a:pt x="1408" y="122"/>
                    <a:pt x="1292" y="0"/>
                    <a:pt x="1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" name="Google Shape;596;p3"/>
            <p:cNvSpPr/>
            <p:nvPr/>
          </p:nvSpPr>
          <p:spPr>
            <a:xfrm>
              <a:off x="4669025" y="2869500"/>
              <a:ext cx="42550" cy="57475"/>
            </a:xfrm>
            <a:custGeom>
              <a:avLst/>
              <a:gdLst/>
              <a:ahLst/>
              <a:cxnLst/>
              <a:rect l="l" t="t" r="r" b="b"/>
              <a:pathLst>
                <a:path w="1702" h="2299" extrusionOk="0">
                  <a:moveTo>
                    <a:pt x="1249" y="0"/>
                  </a:moveTo>
                  <a:cubicBezTo>
                    <a:pt x="829" y="0"/>
                    <a:pt x="393" y="211"/>
                    <a:pt x="247" y="632"/>
                  </a:cubicBezTo>
                  <a:cubicBezTo>
                    <a:pt x="1" y="1341"/>
                    <a:pt x="1227" y="1376"/>
                    <a:pt x="1168" y="1963"/>
                  </a:cubicBezTo>
                  <a:lnTo>
                    <a:pt x="1168" y="1963"/>
                  </a:lnTo>
                  <a:lnTo>
                    <a:pt x="335" y="1954"/>
                  </a:lnTo>
                  <a:cubicBezTo>
                    <a:pt x="335" y="1954"/>
                    <a:pt x="334" y="1954"/>
                    <a:pt x="334" y="1954"/>
                  </a:cubicBezTo>
                  <a:cubicBezTo>
                    <a:pt x="120" y="1954"/>
                    <a:pt x="121" y="2287"/>
                    <a:pt x="335" y="2290"/>
                  </a:cubicBezTo>
                  <a:lnTo>
                    <a:pt x="1301" y="2299"/>
                  </a:lnTo>
                  <a:cubicBezTo>
                    <a:pt x="1379" y="2299"/>
                    <a:pt x="1437" y="2245"/>
                    <a:pt x="1462" y="2175"/>
                  </a:cubicBezTo>
                  <a:cubicBezTo>
                    <a:pt x="1583" y="1841"/>
                    <a:pt x="1429" y="1521"/>
                    <a:pt x="1167" y="1300"/>
                  </a:cubicBezTo>
                  <a:cubicBezTo>
                    <a:pt x="1002" y="1162"/>
                    <a:pt x="486" y="967"/>
                    <a:pt x="599" y="665"/>
                  </a:cubicBezTo>
                  <a:cubicBezTo>
                    <a:pt x="689" y="429"/>
                    <a:pt x="998" y="333"/>
                    <a:pt x="1248" y="333"/>
                  </a:cubicBezTo>
                  <a:cubicBezTo>
                    <a:pt x="1309" y="333"/>
                    <a:pt x="1367" y="339"/>
                    <a:pt x="1417" y="349"/>
                  </a:cubicBezTo>
                  <a:cubicBezTo>
                    <a:pt x="1431" y="352"/>
                    <a:pt x="1444" y="354"/>
                    <a:pt x="1457" y="354"/>
                  </a:cubicBezTo>
                  <a:cubicBezTo>
                    <a:pt x="1638" y="354"/>
                    <a:pt x="1702" y="70"/>
                    <a:pt x="1505" y="27"/>
                  </a:cubicBezTo>
                  <a:cubicBezTo>
                    <a:pt x="1422" y="9"/>
                    <a:pt x="1336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" name="Google Shape;597;p3"/>
            <p:cNvSpPr/>
            <p:nvPr/>
          </p:nvSpPr>
          <p:spPr>
            <a:xfrm>
              <a:off x="4710625" y="2836800"/>
              <a:ext cx="36275" cy="44775"/>
            </a:xfrm>
            <a:custGeom>
              <a:avLst/>
              <a:gdLst/>
              <a:ahLst/>
              <a:cxnLst/>
              <a:rect l="l" t="t" r="r" b="b"/>
              <a:pathLst>
                <a:path w="1451" h="1791" extrusionOk="0">
                  <a:moveTo>
                    <a:pt x="1030" y="0"/>
                  </a:moveTo>
                  <a:cubicBezTo>
                    <a:pt x="984" y="0"/>
                    <a:pt x="938" y="16"/>
                    <a:pt x="904" y="45"/>
                  </a:cubicBezTo>
                  <a:lnTo>
                    <a:pt x="128" y="728"/>
                  </a:lnTo>
                  <a:cubicBezTo>
                    <a:pt x="0" y="839"/>
                    <a:pt x="119" y="1009"/>
                    <a:pt x="254" y="1009"/>
                  </a:cubicBezTo>
                  <a:cubicBezTo>
                    <a:pt x="291" y="1009"/>
                    <a:pt x="330" y="996"/>
                    <a:pt x="364" y="965"/>
                  </a:cubicBezTo>
                  <a:lnTo>
                    <a:pt x="908" y="487"/>
                  </a:lnTo>
                  <a:lnTo>
                    <a:pt x="908" y="487"/>
                  </a:lnTo>
                  <a:cubicBezTo>
                    <a:pt x="974" y="881"/>
                    <a:pt x="1041" y="1276"/>
                    <a:pt x="1107" y="1670"/>
                  </a:cubicBezTo>
                  <a:cubicBezTo>
                    <a:pt x="1121" y="1754"/>
                    <a:pt x="1181" y="1791"/>
                    <a:pt x="1245" y="1791"/>
                  </a:cubicBezTo>
                  <a:cubicBezTo>
                    <a:pt x="1342" y="1791"/>
                    <a:pt x="1450" y="1707"/>
                    <a:pt x="1429" y="1580"/>
                  </a:cubicBezTo>
                  <a:cubicBezTo>
                    <a:pt x="1348" y="1093"/>
                    <a:pt x="1266" y="606"/>
                    <a:pt x="1185" y="120"/>
                  </a:cubicBezTo>
                  <a:cubicBezTo>
                    <a:pt x="1171" y="38"/>
                    <a:pt x="1102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" name="Google Shape;598;p3"/>
            <p:cNvSpPr/>
            <p:nvPr/>
          </p:nvSpPr>
          <p:spPr>
            <a:xfrm>
              <a:off x="4755100" y="2848175"/>
              <a:ext cx="37950" cy="102400"/>
            </a:xfrm>
            <a:custGeom>
              <a:avLst/>
              <a:gdLst/>
              <a:ahLst/>
              <a:cxnLst/>
              <a:rect l="l" t="t" r="r" b="b"/>
              <a:pathLst>
                <a:path w="1518" h="4096" extrusionOk="0">
                  <a:moveTo>
                    <a:pt x="245" y="1"/>
                  </a:moveTo>
                  <a:cubicBezTo>
                    <a:pt x="115" y="1"/>
                    <a:pt x="1" y="169"/>
                    <a:pt x="120" y="286"/>
                  </a:cubicBezTo>
                  <a:cubicBezTo>
                    <a:pt x="1090" y="1230"/>
                    <a:pt x="1163" y="2784"/>
                    <a:pt x="265" y="3805"/>
                  </a:cubicBezTo>
                  <a:cubicBezTo>
                    <a:pt x="156" y="3927"/>
                    <a:pt x="269" y="4095"/>
                    <a:pt x="392" y="4095"/>
                  </a:cubicBezTo>
                  <a:cubicBezTo>
                    <a:pt x="429" y="4095"/>
                    <a:pt x="468" y="4079"/>
                    <a:pt x="501" y="4041"/>
                  </a:cubicBezTo>
                  <a:cubicBezTo>
                    <a:pt x="1517" y="2888"/>
                    <a:pt x="1462" y="1123"/>
                    <a:pt x="356" y="49"/>
                  </a:cubicBezTo>
                  <a:cubicBezTo>
                    <a:pt x="322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" name="Google Shape;599;p3"/>
            <p:cNvSpPr/>
            <p:nvPr/>
          </p:nvSpPr>
          <p:spPr>
            <a:xfrm>
              <a:off x="4794900" y="2858550"/>
              <a:ext cx="60450" cy="85100"/>
            </a:xfrm>
            <a:custGeom>
              <a:avLst/>
              <a:gdLst/>
              <a:ahLst/>
              <a:cxnLst/>
              <a:rect l="l" t="t" r="r" b="b"/>
              <a:pathLst>
                <a:path w="2418" h="3404" extrusionOk="0">
                  <a:moveTo>
                    <a:pt x="1872" y="0"/>
                  </a:moveTo>
                  <a:cubicBezTo>
                    <a:pt x="459" y="0"/>
                    <a:pt x="0" y="3176"/>
                    <a:pt x="1855" y="3402"/>
                  </a:cubicBezTo>
                  <a:cubicBezTo>
                    <a:pt x="1863" y="3403"/>
                    <a:pt x="1870" y="3403"/>
                    <a:pt x="1878" y="3403"/>
                  </a:cubicBezTo>
                  <a:cubicBezTo>
                    <a:pt x="2068" y="3403"/>
                    <a:pt x="2059" y="3093"/>
                    <a:pt x="1855" y="3068"/>
                  </a:cubicBezTo>
                  <a:cubicBezTo>
                    <a:pt x="421" y="2893"/>
                    <a:pt x="880" y="348"/>
                    <a:pt x="1911" y="348"/>
                  </a:cubicBezTo>
                  <a:cubicBezTo>
                    <a:pt x="1986" y="348"/>
                    <a:pt x="2065" y="361"/>
                    <a:pt x="2146" y="391"/>
                  </a:cubicBezTo>
                  <a:cubicBezTo>
                    <a:pt x="2166" y="398"/>
                    <a:pt x="2185" y="401"/>
                    <a:pt x="2203" y="401"/>
                  </a:cubicBezTo>
                  <a:cubicBezTo>
                    <a:pt x="2364" y="401"/>
                    <a:pt x="2418" y="133"/>
                    <a:pt x="2236" y="67"/>
                  </a:cubicBezTo>
                  <a:cubicBezTo>
                    <a:pt x="2109" y="22"/>
                    <a:pt x="1987" y="0"/>
                    <a:pt x="18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" name="Google Shape;600;p3"/>
            <p:cNvSpPr/>
            <p:nvPr/>
          </p:nvSpPr>
          <p:spPr>
            <a:xfrm>
              <a:off x="4861250" y="2871875"/>
              <a:ext cx="38075" cy="62900"/>
            </a:xfrm>
            <a:custGeom>
              <a:avLst/>
              <a:gdLst/>
              <a:ahLst/>
              <a:cxnLst/>
              <a:rect l="l" t="t" r="r" b="b"/>
              <a:pathLst>
                <a:path w="1523" h="2516" extrusionOk="0">
                  <a:moveTo>
                    <a:pt x="1050" y="0"/>
                  </a:moveTo>
                  <a:cubicBezTo>
                    <a:pt x="637" y="0"/>
                    <a:pt x="110" y="511"/>
                    <a:pt x="49" y="840"/>
                  </a:cubicBezTo>
                  <a:cubicBezTo>
                    <a:pt x="0" y="1096"/>
                    <a:pt x="95" y="1339"/>
                    <a:pt x="325" y="1470"/>
                  </a:cubicBezTo>
                  <a:cubicBezTo>
                    <a:pt x="461" y="1548"/>
                    <a:pt x="609" y="1549"/>
                    <a:pt x="755" y="1591"/>
                  </a:cubicBezTo>
                  <a:cubicBezTo>
                    <a:pt x="876" y="1626"/>
                    <a:pt x="1085" y="1684"/>
                    <a:pt x="1138" y="1819"/>
                  </a:cubicBezTo>
                  <a:cubicBezTo>
                    <a:pt x="1213" y="2013"/>
                    <a:pt x="1037" y="2174"/>
                    <a:pt x="861" y="2174"/>
                  </a:cubicBezTo>
                  <a:cubicBezTo>
                    <a:pt x="754" y="2174"/>
                    <a:pt x="648" y="2115"/>
                    <a:pt x="597" y="1970"/>
                  </a:cubicBezTo>
                  <a:cubicBezTo>
                    <a:pt x="568" y="1891"/>
                    <a:pt x="500" y="1856"/>
                    <a:pt x="433" y="1856"/>
                  </a:cubicBezTo>
                  <a:cubicBezTo>
                    <a:pt x="331" y="1856"/>
                    <a:pt x="231" y="1936"/>
                    <a:pt x="275" y="2059"/>
                  </a:cubicBezTo>
                  <a:cubicBezTo>
                    <a:pt x="379" y="2353"/>
                    <a:pt x="658" y="2515"/>
                    <a:pt x="922" y="2515"/>
                  </a:cubicBezTo>
                  <a:cubicBezTo>
                    <a:pt x="1183" y="2515"/>
                    <a:pt x="1429" y="2357"/>
                    <a:pt x="1478" y="2013"/>
                  </a:cubicBezTo>
                  <a:cubicBezTo>
                    <a:pt x="1523" y="1740"/>
                    <a:pt x="1382" y="1472"/>
                    <a:pt x="1134" y="1351"/>
                  </a:cubicBezTo>
                  <a:cubicBezTo>
                    <a:pt x="976" y="1272"/>
                    <a:pt x="725" y="1314"/>
                    <a:pt x="590" y="1218"/>
                  </a:cubicBezTo>
                  <a:lnTo>
                    <a:pt x="380" y="874"/>
                  </a:lnTo>
                  <a:cubicBezTo>
                    <a:pt x="436" y="721"/>
                    <a:pt x="548" y="594"/>
                    <a:pt x="693" y="518"/>
                  </a:cubicBezTo>
                  <a:cubicBezTo>
                    <a:pt x="757" y="475"/>
                    <a:pt x="937" y="352"/>
                    <a:pt x="1053" y="352"/>
                  </a:cubicBezTo>
                  <a:cubicBezTo>
                    <a:pt x="1085" y="352"/>
                    <a:pt x="1112" y="361"/>
                    <a:pt x="1130" y="384"/>
                  </a:cubicBezTo>
                  <a:cubicBezTo>
                    <a:pt x="1164" y="424"/>
                    <a:pt x="1202" y="440"/>
                    <a:pt x="1240" y="440"/>
                  </a:cubicBezTo>
                  <a:cubicBezTo>
                    <a:pt x="1360" y="440"/>
                    <a:pt x="1471" y="273"/>
                    <a:pt x="1367" y="148"/>
                  </a:cubicBezTo>
                  <a:lnTo>
                    <a:pt x="1368" y="148"/>
                  </a:lnTo>
                  <a:cubicBezTo>
                    <a:pt x="1282" y="44"/>
                    <a:pt x="1171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" name="Google Shape;601;p3"/>
            <p:cNvSpPr/>
            <p:nvPr/>
          </p:nvSpPr>
          <p:spPr>
            <a:xfrm>
              <a:off x="4903375" y="2865500"/>
              <a:ext cx="46825" cy="84850"/>
            </a:xfrm>
            <a:custGeom>
              <a:avLst/>
              <a:gdLst/>
              <a:ahLst/>
              <a:cxnLst/>
              <a:rect l="l" t="t" r="r" b="b"/>
              <a:pathLst>
                <a:path w="1873" h="3394" extrusionOk="0">
                  <a:moveTo>
                    <a:pt x="257" y="1"/>
                  </a:moveTo>
                  <a:cubicBezTo>
                    <a:pt x="103" y="1"/>
                    <a:pt x="0" y="225"/>
                    <a:pt x="167" y="309"/>
                  </a:cubicBezTo>
                  <a:cubicBezTo>
                    <a:pt x="1288" y="868"/>
                    <a:pt x="1493" y="2251"/>
                    <a:pt x="567" y="3110"/>
                  </a:cubicBezTo>
                  <a:cubicBezTo>
                    <a:pt x="445" y="3225"/>
                    <a:pt x="560" y="3393"/>
                    <a:pt x="692" y="3393"/>
                  </a:cubicBezTo>
                  <a:cubicBezTo>
                    <a:pt x="730" y="3393"/>
                    <a:pt x="769" y="3380"/>
                    <a:pt x="805" y="3347"/>
                  </a:cubicBezTo>
                  <a:cubicBezTo>
                    <a:pt x="1872" y="2354"/>
                    <a:pt x="1647" y="674"/>
                    <a:pt x="335" y="20"/>
                  </a:cubicBezTo>
                  <a:cubicBezTo>
                    <a:pt x="308" y="7"/>
                    <a:pt x="282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" name="Google Shape;602;p3"/>
            <p:cNvSpPr/>
            <p:nvPr/>
          </p:nvSpPr>
          <p:spPr>
            <a:xfrm>
              <a:off x="4934550" y="2826675"/>
              <a:ext cx="44300" cy="50950"/>
            </a:xfrm>
            <a:custGeom>
              <a:avLst/>
              <a:gdLst/>
              <a:ahLst/>
              <a:cxnLst/>
              <a:rect l="l" t="t" r="r" b="b"/>
              <a:pathLst>
                <a:path w="1772" h="2038" extrusionOk="0">
                  <a:moveTo>
                    <a:pt x="566" y="1"/>
                  </a:moveTo>
                  <a:cubicBezTo>
                    <a:pt x="373" y="1"/>
                    <a:pt x="184" y="93"/>
                    <a:pt x="76" y="276"/>
                  </a:cubicBezTo>
                  <a:cubicBezTo>
                    <a:pt x="0" y="406"/>
                    <a:pt x="116" y="526"/>
                    <a:pt x="230" y="526"/>
                  </a:cubicBezTo>
                  <a:cubicBezTo>
                    <a:pt x="281" y="526"/>
                    <a:pt x="331" y="503"/>
                    <a:pt x="365" y="445"/>
                  </a:cubicBezTo>
                  <a:lnTo>
                    <a:pt x="365" y="447"/>
                  </a:lnTo>
                  <a:cubicBezTo>
                    <a:pt x="410" y="371"/>
                    <a:pt x="488" y="332"/>
                    <a:pt x="569" y="332"/>
                  </a:cubicBezTo>
                  <a:cubicBezTo>
                    <a:pt x="612" y="332"/>
                    <a:pt x="656" y="344"/>
                    <a:pt x="696" y="366"/>
                  </a:cubicBezTo>
                  <a:cubicBezTo>
                    <a:pt x="856" y="456"/>
                    <a:pt x="871" y="665"/>
                    <a:pt x="848" y="822"/>
                  </a:cubicBezTo>
                  <a:cubicBezTo>
                    <a:pt x="813" y="1072"/>
                    <a:pt x="644" y="1284"/>
                    <a:pt x="497" y="1481"/>
                  </a:cubicBezTo>
                  <a:cubicBezTo>
                    <a:pt x="456" y="1539"/>
                    <a:pt x="473" y="1638"/>
                    <a:pt x="523" y="1684"/>
                  </a:cubicBezTo>
                  <a:cubicBezTo>
                    <a:pt x="773" y="1913"/>
                    <a:pt x="1069" y="2037"/>
                    <a:pt x="1396" y="2037"/>
                  </a:cubicBezTo>
                  <a:cubicBezTo>
                    <a:pt x="1449" y="2037"/>
                    <a:pt x="1503" y="2034"/>
                    <a:pt x="1557" y="2027"/>
                  </a:cubicBezTo>
                  <a:cubicBezTo>
                    <a:pt x="1762" y="2004"/>
                    <a:pt x="1772" y="1692"/>
                    <a:pt x="1580" y="1692"/>
                  </a:cubicBezTo>
                  <a:cubicBezTo>
                    <a:pt x="1573" y="1692"/>
                    <a:pt x="1565" y="1692"/>
                    <a:pt x="1557" y="1693"/>
                  </a:cubicBezTo>
                  <a:cubicBezTo>
                    <a:pt x="1507" y="1699"/>
                    <a:pt x="1457" y="1702"/>
                    <a:pt x="1409" y="1702"/>
                  </a:cubicBezTo>
                  <a:cubicBezTo>
                    <a:pt x="1210" y="1702"/>
                    <a:pt x="1032" y="1650"/>
                    <a:pt x="869" y="1535"/>
                  </a:cubicBezTo>
                  <a:lnTo>
                    <a:pt x="869" y="1535"/>
                  </a:lnTo>
                  <a:cubicBezTo>
                    <a:pt x="1132" y="1149"/>
                    <a:pt x="1363" y="645"/>
                    <a:pt x="1033" y="226"/>
                  </a:cubicBezTo>
                  <a:cubicBezTo>
                    <a:pt x="915" y="76"/>
                    <a:pt x="739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" name="Google Shape;603;p3"/>
            <p:cNvSpPr/>
            <p:nvPr/>
          </p:nvSpPr>
          <p:spPr>
            <a:xfrm>
              <a:off x="5010225" y="2871600"/>
              <a:ext cx="13200" cy="67125"/>
            </a:xfrm>
            <a:custGeom>
              <a:avLst/>
              <a:gdLst/>
              <a:ahLst/>
              <a:cxnLst/>
              <a:rect l="l" t="t" r="r" b="b"/>
              <a:pathLst>
                <a:path w="528" h="2685" extrusionOk="0">
                  <a:moveTo>
                    <a:pt x="205" y="1"/>
                  </a:moveTo>
                  <a:cubicBezTo>
                    <a:pt x="108" y="1"/>
                    <a:pt x="0" y="84"/>
                    <a:pt x="22" y="210"/>
                  </a:cubicBezTo>
                  <a:cubicBezTo>
                    <a:pt x="160" y="975"/>
                    <a:pt x="192" y="1753"/>
                    <a:pt x="120" y="2524"/>
                  </a:cubicBezTo>
                  <a:cubicBezTo>
                    <a:pt x="110" y="2631"/>
                    <a:pt x="188" y="2684"/>
                    <a:pt x="272" y="2684"/>
                  </a:cubicBezTo>
                  <a:cubicBezTo>
                    <a:pt x="355" y="2684"/>
                    <a:pt x="444" y="2631"/>
                    <a:pt x="454" y="2524"/>
                  </a:cubicBezTo>
                  <a:cubicBezTo>
                    <a:pt x="527" y="1722"/>
                    <a:pt x="491" y="914"/>
                    <a:pt x="346" y="122"/>
                  </a:cubicBezTo>
                  <a:cubicBezTo>
                    <a:pt x="330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" name="Google Shape;604;p3"/>
            <p:cNvSpPr/>
            <p:nvPr/>
          </p:nvSpPr>
          <p:spPr>
            <a:xfrm>
              <a:off x="4983300" y="2908775"/>
              <a:ext cx="65975" cy="11725"/>
            </a:xfrm>
            <a:custGeom>
              <a:avLst/>
              <a:gdLst/>
              <a:ahLst/>
              <a:cxnLst/>
              <a:rect l="l" t="t" r="r" b="b"/>
              <a:pathLst>
                <a:path w="2639" h="469" extrusionOk="0">
                  <a:moveTo>
                    <a:pt x="2207" y="0"/>
                  </a:moveTo>
                  <a:cubicBezTo>
                    <a:pt x="1540" y="0"/>
                    <a:pt x="874" y="45"/>
                    <a:pt x="213" y="131"/>
                  </a:cubicBez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8"/>
                    <a:pt x="213" y="467"/>
                  </a:cubicBezTo>
                  <a:cubicBezTo>
                    <a:pt x="874" y="379"/>
                    <a:pt x="1540" y="334"/>
                    <a:pt x="2207" y="334"/>
                  </a:cubicBezTo>
                  <a:cubicBezTo>
                    <a:pt x="2279" y="334"/>
                    <a:pt x="2351" y="335"/>
                    <a:pt x="2423" y="336"/>
                  </a:cubicBezTo>
                  <a:cubicBezTo>
                    <a:pt x="2424" y="336"/>
                    <a:pt x="2425" y="336"/>
                    <a:pt x="2426" y="336"/>
                  </a:cubicBezTo>
                  <a:cubicBezTo>
                    <a:pt x="2638" y="336"/>
                    <a:pt x="2637" y="5"/>
                    <a:pt x="2423" y="2"/>
                  </a:cubicBezTo>
                  <a:cubicBezTo>
                    <a:pt x="2351" y="1"/>
                    <a:pt x="2279" y="0"/>
                    <a:pt x="2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" name="Google Shape;605;p3"/>
            <p:cNvSpPr/>
            <p:nvPr/>
          </p:nvSpPr>
          <p:spPr>
            <a:xfrm>
              <a:off x="5073475" y="2890075"/>
              <a:ext cx="72550" cy="51075"/>
            </a:xfrm>
            <a:custGeom>
              <a:avLst/>
              <a:gdLst/>
              <a:ahLst/>
              <a:cxnLst/>
              <a:rect l="l" t="t" r="r" b="b"/>
              <a:pathLst>
                <a:path w="2902" h="2043" extrusionOk="0">
                  <a:moveTo>
                    <a:pt x="1355" y="344"/>
                  </a:moveTo>
                  <a:cubicBezTo>
                    <a:pt x="1436" y="344"/>
                    <a:pt x="1518" y="353"/>
                    <a:pt x="1598" y="369"/>
                  </a:cubicBezTo>
                  <a:lnTo>
                    <a:pt x="1598" y="369"/>
                  </a:lnTo>
                  <a:cubicBezTo>
                    <a:pt x="1646" y="856"/>
                    <a:pt x="1626" y="1674"/>
                    <a:pt x="1059" y="1674"/>
                  </a:cubicBezTo>
                  <a:cubicBezTo>
                    <a:pt x="1032" y="1674"/>
                    <a:pt x="1004" y="1672"/>
                    <a:pt x="975" y="1668"/>
                  </a:cubicBezTo>
                  <a:cubicBezTo>
                    <a:pt x="542" y="1610"/>
                    <a:pt x="359" y="1110"/>
                    <a:pt x="563" y="754"/>
                  </a:cubicBezTo>
                  <a:cubicBezTo>
                    <a:pt x="728" y="468"/>
                    <a:pt x="1040" y="344"/>
                    <a:pt x="1355" y="344"/>
                  </a:cubicBezTo>
                  <a:close/>
                  <a:moveTo>
                    <a:pt x="1754" y="1"/>
                  </a:moveTo>
                  <a:cubicBezTo>
                    <a:pt x="1717" y="1"/>
                    <a:pt x="1680" y="15"/>
                    <a:pt x="1650" y="40"/>
                  </a:cubicBezTo>
                  <a:lnTo>
                    <a:pt x="1650" y="40"/>
                  </a:lnTo>
                  <a:cubicBezTo>
                    <a:pt x="1554" y="23"/>
                    <a:pt x="1456" y="14"/>
                    <a:pt x="1358" y="14"/>
                  </a:cubicBezTo>
                  <a:cubicBezTo>
                    <a:pt x="946" y="14"/>
                    <a:pt x="535" y="171"/>
                    <a:pt x="294" y="527"/>
                  </a:cubicBezTo>
                  <a:cubicBezTo>
                    <a:pt x="0" y="962"/>
                    <a:pt x="128" y="1557"/>
                    <a:pt x="548" y="1865"/>
                  </a:cubicBezTo>
                  <a:cubicBezTo>
                    <a:pt x="696" y="1973"/>
                    <a:pt x="864" y="2025"/>
                    <a:pt x="1030" y="2025"/>
                  </a:cubicBezTo>
                  <a:cubicBezTo>
                    <a:pt x="1284" y="2025"/>
                    <a:pt x="1534" y="1903"/>
                    <a:pt x="1699" y="1676"/>
                  </a:cubicBezTo>
                  <a:cubicBezTo>
                    <a:pt x="1863" y="1449"/>
                    <a:pt x="1930" y="1173"/>
                    <a:pt x="1947" y="890"/>
                  </a:cubicBezTo>
                  <a:lnTo>
                    <a:pt x="1947" y="890"/>
                  </a:lnTo>
                  <a:lnTo>
                    <a:pt x="2540" y="1961"/>
                  </a:lnTo>
                  <a:cubicBezTo>
                    <a:pt x="2572" y="2019"/>
                    <a:pt x="2622" y="2043"/>
                    <a:pt x="2672" y="2043"/>
                  </a:cubicBezTo>
                  <a:cubicBezTo>
                    <a:pt x="2785" y="2043"/>
                    <a:pt x="2901" y="1921"/>
                    <a:pt x="2830" y="1792"/>
                  </a:cubicBezTo>
                  <a:lnTo>
                    <a:pt x="1884" y="86"/>
                  </a:lnTo>
                  <a:cubicBezTo>
                    <a:pt x="1851" y="26"/>
                    <a:pt x="1803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" name="Google Shape;606;p3"/>
            <p:cNvSpPr/>
            <p:nvPr/>
          </p:nvSpPr>
          <p:spPr>
            <a:xfrm>
              <a:off x="5142450" y="2856800"/>
              <a:ext cx="72775" cy="80950"/>
            </a:xfrm>
            <a:custGeom>
              <a:avLst/>
              <a:gdLst/>
              <a:ahLst/>
              <a:cxnLst/>
              <a:rect l="l" t="t" r="r" b="b"/>
              <a:pathLst>
                <a:path w="2911" h="3238" extrusionOk="0">
                  <a:moveTo>
                    <a:pt x="1935" y="1431"/>
                  </a:moveTo>
                  <a:cubicBezTo>
                    <a:pt x="2102" y="1431"/>
                    <a:pt x="2267" y="1524"/>
                    <a:pt x="2401" y="1756"/>
                  </a:cubicBezTo>
                  <a:cubicBezTo>
                    <a:pt x="2788" y="2427"/>
                    <a:pt x="2176" y="2866"/>
                    <a:pt x="1571" y="2866"/>
                  </a:cubicBezTo>
                  <a:cubicBezTo>
                    <a:pt x="1387" y="2866"/>
                    <a:pt x="1204" y="2825"/>
                    <a:pt x="1050" y="2739"/>
                  </a:cubicBezTo>
                  <a:lnTo>
                    <a:pt x="1050" y="2739"/>
                  </a:lnTo>
                  <a:cubicBezTo>
                    <a:pt x="1080" y="2702"/>
                    <a:pt x="1096" y="2653"/>
                    <a:pt x="1087" y="2595"/>
                  </a:cubicBezTo>
                  <a:cubicBezTo>
                    <a:pt x="1012" y="2112"/>
                    <a:pt x="1482" y="1431"/>
                    <a:pt x="1935" y="1431"/>
                  </a:cubicBezTo>
                  <a:close/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79" y="1030"/>
                    <a:pt x="520" y="1852"/>
                    <a:pt x="762" y="2676"/>
                  </a:cubicBezTo>
                  <a:lnTo>
                    <a:pt x="762" y="2676"/>
                  </a:lnTo>
                  <a:cubicBezTo>
                    <a:pt x="762" y="2678"/>
                    <a:pt x="763" y="2681"/>
                    <a:pt x="763" y="2683"/>
                  </a:cubicBezTo>
                  <a:lnTo>
                    <a:pt x="764" y="2683"/>
                  </a:lnTo>
                  <a:lnTo>
                    <a:pt x="764" y="2683"/>
                  </a:lnTo>
                  <a:cubicBezTo>
                    <a:pt x="764" y="2684"/>
                    <a:pt x="765" y="2684"/>
                    <a:pt x="765" y="2685"/>
                  </a:cubicBezTo>
                  <a:cubicBezTo>
                    <a:pt x="779" y="2732"/>
                    <a:pt x="804" y="2764"/>
                    <a:pt x="835" y="2783"/>
                  </a:cubicBezTo>
                  <a:lnTo>
                    <a:pt x="835" y="2783"/>
                  </a:lnTo>
                  <a:cubicBezTo>
                    <a:pt x="780" y="2856"/>
                    <a:pt x="777" y="2968"/>
                    <a:pt x="879" y="3026"/>
                  </a:cubicBezTo>
                  <a:cubicBezTo>
                    <a:pt x="1115" y="3161"/>
                    <a:pt x="1392" y="3238"/>
                    <a:pt x="1664" y="3238"/>
                  </a:cubicBezTo>
                  <a:cubicBezTo>
                    <a:pt x="2002" y="3238"/>
                    <a:pt x="2333" y="3119"/>
                    <a:pt x="2569" y="2845"/>
                  </a:cubicBezTo>
                  <a:cubicBezTo>
                    <a:pt x="2890" y="2474"/>
                    <a:pt x="2911" y="1882"/>
                    <a:pt x="2624" y="1484"/>
                  </a:cubicBezTo>
                  <a:cubicBezTo>
                    <a:pt x="2446" y="1237"/>
                    <a:pt x="2178" y="1114"/>
                    <a:pt x="1901" y="1114"/>
                  </a:cubicBezTo>
                  <a:cubicBezTo>
                    <a:pt x="1733" y="1114"/>
                    <a:pt x="1563" y="1159"/>
                    <a:pt x="1407" y="1249"/>
                  </a:cubicBezTo>
                  <a:cubicBezTo>
                    <a:pt x="1159" y="1393"/>
                    <a:pt x="979" y="1608"/>
                    <a:pt x="870" y="1855"/>
                  </a:cubicBezTo>
                  <a:lnTo>
                    <a:pt x="870" y="1855"/>
                  </a:lnTo>
                  <a:lnTo>
                    <a:pt x="361" y="119"/>
                  </a:ln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" name="Google Shape;607;p3"/>
            <p:cNvSpPr/>
            <p:nvPr/>
          </p:nvSpPr>
          <p:spPr>
            <a:xfrm>
              <a:off x="5230275" y="2906475"/>
              <a:ext cx="47625" cy="9375"/>
            </a:xfrm>
            <a:custGeom>
              <a:avLst/>
              <a:gdLst/>
              <a:ahLst/>
              <a:cxnLst/>
              <a:rect l="l" t="t" r="r" b="b"/>
              <a:pathLst>
                <a:path w="1905" h="375" extrusionOk="0">
                  <a:moveTo>
                    <a:pt x="211" y="1"/>
                  </a:moveTo>
                  <a:cubicBezTo>
                    <a:pt x="1" y="1"/>
                    <a:pt x="2" y="330"/>
                    <a:pt x="216" y="336"/>
                  </a:cubicBezTo>
                  <a:lnTo>
                    <a:pt x="1689" y="374"/>
                  </a:lnTo>
                  <a:cubicBezTo>
                    <a:pt x="1691" y="374"/>
                    <a:pt x="1692" y="374"/>
                    <a:pt x="1694" y="374"/>
                  </a:cubicBezTo>
                  <a:cubicBezTo>
                    <a:pt x="1904" y="374"/>
                    <a:pt x="1903" y="45"/>
                    <a:pt x="1689" y="39"/>
                  </a:cubicBezTo>
                  <a:lnTo>
                    <a:pt x="216" y="1"/>
                  </a:lnTo>
                  <a:cubicBezTo>
                    <a:pt x="214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" name="Google Shape;608;p3"/>
            <p:cNvSpPr/>
            <p:nvPr/>
          </p:nvSpPr>
          <p:spPr>
            <a:xfrm>
              <a:off x="5242600" y="2877075"/>
              <a:ext cx="13950" cy="16000"/>
            </a:xfrm>
            <a:custGeom>
              <a:avLst/>
              <a:gdLst/>
              <a:ahLst/>
              <a:cxnLst/>
              <a:rect l="l" t="t" r="r" b="b"/>
              <a:pathLst>
                <a:path w="558" h="640" extrusionOk="0">
                  <a:moveTo>
                    <a:pt x="227" y="0"/>
                  </a:moveTo>
                  <a:cubicBezTo>
                    <a:pt x="117" y="0"/>
                    <a:pt x="0" y="122"/>
                    <a:pt x="64" y="255"/>
                  </a:cubicBezTo>
                  <a:cubicBezTo>
                    <a:pt x="112" y="354"/>
                    <a:pt x="157" y="454"/>
                    <a:pt x="205" y="553"/>
                  </a:cubicBezTo>
                  <a:cubicBezTo>
                    <a:pt x="233" y="614"/>
                    <a:pt x="282" y="639"/>
                    <a:pt x="331" y="639"/>
                  </a:cubicBezTo>
                  <a:cubicBezTo>
                    <a:pt x="440" y="639"/>
                    <a:pt x="557" y="518"/>
                    <a:pt x="494" y="385"/>
                  </a:cubicBezTo>
                  <a:cubicBezTo>
                    <a:pt x="447" y="284"/>
                    <a:pt x="400" y="185"/>
                    <a:pt x="353" y="86"/>
                  </a:cubicBezTo>
                  <a:cubicBezTo>
                    <a:pt x="324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" name="Google Shape;609;p3"/>
            <p:cNvSpPr/>
            <p:nvPr/>
          </p:nvSpPr>
          <p:spPr>
            <a:xfrm>
              <a:off x="5247925" y="29364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1" y="1"/>
                    <a:pt x="1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" name="Google Shape;610;p3"/>
            <p:cNvSpPr/>
            <p:nvPr/>
          </p:nvSpPr>
          <p:spPr>
            <a:xfrm>
              <a:off x="4369725" y="2957650"/>
              <a:ext cx="1257075" cy="23725"/>
            </a:xfrm>
            <a:custGeom>
              <a:avLst/>
              <a:gdLst/>
              <a:ahLst/>
              <a:cxnLst/>
              <a:rect l="l" t="t" r="r" b="b"/>
              <a:pathLst>
                <a:path w="50283" h="949" extrusionOk="0">
                  <a:moveTo>
                    <a:pt x="50071" y="1"/>
                  </a:moveTo>
                  <a:cubicBezTo>
                    <a:pt x="50070" y="1"/>
                    <a:pt x="50069" y="1"/>
                    <a:pt x="50067" y="1"/>
                  </a:cubicBezTo>
                  <a:cubicBezTo>
                    <a:pt x="33451" y="332"/>
                    <a:pt x="16835" y="536"/>
                    <a:pt x="215" y="612"/>
                  </a:cubicBezTo>
                  <a:cubicBezTo>
                    <a:pt x="0" y="614"/>
                    <a:pt x="0" y="948"/>
                    <a:pt x="215" y="948"/>
                  </a:cubicBezTo>
                  <a:cubicBezTo>
                    <a:pt x="16835" y="872"/>
                    <a:pt x="33451" y="667"/>
                    <a:pt x="50067" y="335"/>
                  </a:cubicBezTo>
                  <a:cubicBezTo>
                    <a:pt x="50281" y="330"/>
                    <a:pt x="50282" y="1"/>
                    <a:pt x="50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" name="Google Shape;611;p3"/>
            <p:cNvSpPr/>
            <p:nvPr/>
          </p:nvSpPr>
          <p:spPr>
            <a:xfrm>
              <a:off x="5309475" y="2875950"/>
              <a:ext cx="72200" cy="65875"/>
            </a:xfrm>
            <a:custGeom>
              <a:avLst/>
              <a:gdLst/>
              <a:ahLst/>
              <a:cxnLst/>
              <a:rect l="l" t="t" r="r" b="b"/>
              <a:pathLst>
                <a:path w="2888" h="2635" extrusionOk="0">
                  <a:moveTo>
                    <a:pt x="1557" y="1"/>
                  </a:moveTo>
                  <a:cubicBezTo>
                    <a:pt x="684" y="1"/>
                    <a:pt x="0" y="878"/>
                    <a:pt x="344" y="1765"/>
                  </a:cubicBezTo>
                  <a:cubicBezTo>
                    <a:pt x="570" y="2347"/>
                    <a:pt x="1089" y="2634"/>
                    <a:pt x="1624" y="2634"/>
                  </a:cubicBezTo>
                  <a:cubicBezTo>
                    <a:pt x="2044" y="2634"/>
                    <a:pt x="2475" y="2457"/>
                    <a:pt x="2780" y="2105"/>
                  </a:cubicBezTo>
                  <a:cubicBezTo>
                    <a:pt x="2887" y="1980"/>
                    <a:pt x="2775" y="1812"/>
                    <a:pt x="2652" y="1812"/>
                  </a:cubicBezTo>
                  <a:cubicBezTo>
                    <a:pt x="2615" y="1812"/>
                    <a:pt x="2576" y="1828"/>
                    <a:pt x="2542" y="1867"/>
                  </a:cubicBezTo>
                  <a:cubicBezTo>
                    <a:pt x="2299" y="2148"/>
                    <a:pt x="1947" y="2305"/>
                    <a:pt x="1605" y="2305"/>
                  </a:cubicBezTo>
                  <a:cubicBezTo>
                    <a:pt x="1255" y="2305"/>
                    <a:pt x="915" y="2140"/>
                    <a:pt x="716" y="1772"/>
                  </a:cubicBezTo>
                  <a:cubicBezTo>
                    <a:pt x="349" y="1094"/>
                    <a:pt x="843" y="335"/>
                    <a:pt x="1547" y="335"/>
                  </a:cubicBezTo>
                  <a:cubicBezTo>
                    <a:pt x="1636" y="335"/>
                    <a:pt x="1727" y="347"/>
                    <a:pt x="1821" y="372"/>
                  </a:cubicBezTo>
                  <a:cubicBezTo>
                    <a:pt x="1837" y="376"/>
                    <a:pt x="1853" y="379"/>
                    <a:pt x="1868" y="379"/>
                  </a:cubicBezTo>
                  <a:cubicBezTo>
                    <a:pt x="2042" y="379"/>
                    <a:pt x="2102" y="101"/>
                    <a:pt x="1911" y="49"/>
                  </a:cubicBezTo>
                  <a:cubicBezTo>
                    <a:pt x="1791" y="16"/>
                    <a:pt x="1672" y="1"/>
                    <a:pt x="15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" name="Google Shape;612;p3"/>
            <p:cNvSpPr/>
            <p:nvPr/>
          </p:nvSpPr>
          <p:spPr>
            <a:xfrm>
              <a:off x="5367800" y="2842800"/>
              <a:ext cx="58900" cy="42800"/>
            </a:xfrm>
            <a:custGeom>
              <a:avLst/>
              <a:gdLst/>
              <a:ahLst/>
              <a:cxnLst/>
              <a:rect l="l" t="t" r="r" b="b"/>
              <a:pathLst>
                <a:path w="2356" h="1712" extrusionOk="0">
                  <a:moveTo>
                    <a:pt x="687" y="1"/>
                  </a:moveTo>
                  <a:cubicBezTo>
                    <a:pt x="399" y="1"/>
                    <a:pt x="118" y="167"/>
                    <a:pt x="35" y="465"/>
                  </a:cubicBezTo>
                  <a:cubicBezTo>
                    <a:pt x="0" y="590"/>
                    <a:pt x="104" y="672"/>
                    <a:pt x="204" y="672"/>
                  </a:cubicBezTo>
                  <a:cubicBezTo>
                    <a:pt x="270" y="672"/>
                    <a:pt x="336" y="636"/>
                    <a:pt x="359" y="554"/>
                  </a:cubicBezTo>
                  <a:cubicBezTo>
                    <a:pt x="398" y="409"/>
                    <a:pt x="540" y="334"/>
                    <a:pt x="684" y="334"/>
                  </a:cubicBezTo>
                  <a:cubicBezTo>
                    <a:pt x="778" y="334"/>
                    <a:pt x="874" y="366"/>
                    <a:pt x="941" y="432"/>
                  </a:cubicBezTo>
                  <a:cubicBezTo>
                    <a:pt x="1190" y="678"/>
                    <a:pt x="957" y="1086"/>
                    <a:pt x="731" y="1240"/>
                  </a:cubicBezTo>
                  <a:cubicBezTo>
                    <a:pt x="636" y="1306"/>
                    <a:pt x="610" y="1469"/>
                    <a:pt x="731" y="1530"/>
                  </a:cubicBezTo>
                  <a:cubicBezTo>
                    <a:pt x="975" y="1651"/>
                    <a:pt x="1221" y="1711"/>
                    <a:pt x="1469" y="1711"/>
                  </a:cubicBezTo>
                  <a:cubicBezTo>
                    <a:pt x="1709" y="1711"/>
                    <a:pt x="1949" y="1654"/>
                    <a:pt x="2188" y="1541"/>
                  </a:cubicBezTo>
                  <a:cubicBezTo>
                    <a:pt x="2355" y="1460"/>
                    <a:pt x="2251" y="1233"/>
                    <a:pt x="2094" y="1233"/>
                  </a:cubicBezTo>
                  <a:cubicBezTo>
                    <a:pt x="2070" y="1233"/>
                    <a:pt x="2044" y="1239"/>
                    <a:pt x="2018" y="1251"/>
                  </a:cubicBezTo>
                  <a:cubicBezTo>
                    <a:pt x="1838" y="1338"/>
                    <a:pt x="1654" y="1381"/>
                    <a:pt x="1470" y="1381"/>
                  </a:cubicBezTo>
                  <a:cubicBezTo>
                    <a:pt x="1353" y="1381"/>
                    <a:pt x="1235" y="1363"/>
                    <a:pt x="1119" y="1328"/>
                  </a:cubicBezTo>
                  <a:lnTo>
                    <a:pt x="1119" y="1328"/>
                  </a:lnTo>
                  <a:cubicBezTo>
                    <a:pt x="1404" y="985"/>
                    <a:pt x="1517" y="458"/>
                    <a:pt x="1120" y="147"/>
                  </a:cubicBezTo>
                  <a:cubicBezTo>
                    <a:pt x="993" y="48"/>
                    <a:pt x="839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" name="Google Shape;613;p3"/>
            <p:cNvSpPr/>
            <p:nvPr/>
          </p:nvSpPr>
          <p:spPr>
            <a:xfrm>
              <a:off x="5445550" y="2841400"/>
              <a:ext cx="49000" cy="103600"/>
            </a:xfrm>
            <a:custGeom>
              <a:avLst/>
              <a:gdLst/>
              <a:ahLst/>
              <a:cxnLst/>
              <a:rect l="l" t="t" r="r" b="b"/>
              <a:pathLst>
                <a:path w="1960" h="4144" extrusionOk="0">
                  <a:moveTo>
                    <a:pt x="1523" y="0"/>
                  </a:moveTo>
                  <a:cubicBezTo>
                    <a:pt x="1495" y="0"/>
                    <a:pt x="1465" y="10"/>
                    <a:pt x="1434" y="33"/>
                  </a:cubicBezTo>
                  <a:lnTo>
                    <a:pt x="1434" y="32"/>
                  </a:lnTo>
                  <a:lnTo>
                    <a:pt x="1434" y="32"/>
                  </a:lnTo>
                  <a:cubicBezTo>
                    <a:pt x="0" y="1121"/>
                    <a:pt x="75" y="3185"/>
                    <a:pt x="1634" y="4118"/>
                  </a:cubicBezTo>
                  <a:cubicBezTo>
                    <a:pt x="1663" y="4136"/>
                    <a:pt x="1692" y="4143"/>
                    <a:pt x="1719" y="4143"/>
                  </a:cubicBezTo>
                  <a:cubicBezTo>
                    <a:pt x="1863" y="4143"/>
                    <a:pt x="1959" y="3924"/>
                    <a:pt x="1803" y="3830"/>
                  </a:cubicBezTo>
                  <a:cubicBezTo>
                    <a:pt x="479" y="3038"/>
                    <a:pt x="362" y="1264"/>
                    <a:pt x="1604" y="322"/>
                  </a:cubicBezTo>
                  <a:cubicBezTo>
                    <a:pt x="1743" y="216"/>
                    <a:pt x="1655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" name="Google Shape;614;p3"/>
            <p:cNvSpPr/>
            <p:nvPr/>
          </p:nvSpPr>
          <p:spPr>
            <a:xfrm>
              <a:off x="5500700" y="2854575"/>
              <a:ext cx="63350" cy="84600"/>
            </a:xfrm>
            <a:custGeom>
              <a:avLst/>
              <a:gdLst/>
              <a:ahLst/>
              <a:cxnLst/>
              <a:rect l="l" t="t" r="r" b="b"/>
              <a:pathLst>
                <a:path w="2534" h="3384" extrusionOk="0">
                  <a:moveTo>
                    <a:pt x="164" y="0"/>
                  </a:moveTo>
                  <a:cubicBezTo>
                    <a:pt x="81" y="0"/>
                    <a:pt x="1" y="53"/>
                    <a:pt x="8" y="161"/>
                  </a:cubicBezTo>
                  <a:cubicBezTo>
                    <a:pt x="78" y="1215"/>
                    <a:pt x="272" y="2258"/>
                    <a:pt x="586" y="3266"/>
                  </a:cubicBezTo>
                  <a:cubicBezTo>
                    <a:pt x="610" y="3345"/>
                    <a:pt x="686" y="3383"/>
                    <a:pt x="758" y="3383"/>
                  </a:cubicBezTo>
                  <a:cubicBezTo>
                    <a:pt x="845" y="3383"/>
                    <a:pt x="927" y="3329"/>
                    <a:pt x="914" y="3222"/>
                  </a:cubicBezTo>
                  <a:cubicBezTo>
                    <a:pt x="856" y="2739"/>
                    <a:pt x="851" y="1614"/>
                    <a:pt x="1489" y="1613"/>
                  </a:cubicBezTo>
                  <a:cubicBezTo>
                    <a:pt x="2067" y="1613"/>
                    <a:pt x="2159" y="2722"/>
                    <a:pt x="2191" y="3163"/>
                  </a:cubicBezTo>
                  <a:cubicBezTo>
                    <a:pt x="2199" y="3270"/>
                    <a:pt x="2287" y="3323"/>
                    <a:pt x="2371" y="3323"/>
                  </a:cubicBezTo>
                  <a:cubicBezTo>
                    <a:pt x="2454" y="3323"/>
                    <a:pt x="2534" y="3270"/>
                    <a:pt x="2526" y="3163"/>
                  </a:cubicBezTo>
                  <a:cubicBezTo>
                    <a:pt x="2482" y="2569"/>
                    <a:pt x="2328" y="1186"/>
                    <a:pt x="1489" y="1172"/>
                  </a:cubicBezTo>
                  <a:cubicBezTo>
                    <a:pt x="1485" y="1172"/>
                    <a:pt x="1482" y="1172"/>
                    <a:pt x="1478" y="1172"/>
                  </a:cubicBezTo>
                  <a:cubicBezTo>
                    <a:pt x="987" y="1172"/>
                    <a:pt x="741" y="1641"/>
                    <a:pt x="633" y="2155"/>
                  </a:cubicBezTo>
                  <a:lnTo>
                    <a:pt x="633" y="2155"/>
                  </a:lnTo>
                  <a:cubicBezTo>
                    <a:pt x="485" y="1499"/>
                    <a:pt x="388" y="832"/>
                    <a:pt x="342" y="161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" name="Google Shape;615;p3"/>
            <p:cNvSpPr/>
            <p:nvPr/>
          </p:nvSpPr>
          <p:spPr>
            <a:xfrm>
              <a:off x="5565775" y="2849650"/>
              <a:ext cx="43175" cy="104175"/>
            </a:xfrm>
            <a:custGeom>
              <a:avLst/>
              <a:gdLst/>
              <a:ahLst/>
              <a:cxnLst/>
              <a:rect l="l" t="t" r="r" b="b"/>
              <a:pathLst>
                <a:path w="1727" h="4167" extrusionOk="0">
                  <a:moveTo>
                    <a:pt x="249" y="0"/>
                  </a:moveTo>
                  <a:cubicBezTo>
                    <a:pt x="117" y="0"/>
                    <a:pt x="1" y="169"/>
                    <a:pt x="123" y="285"/>
                  </a:cubicBezTo>
                  <a:cubicBezTo>
                    <a:pt x="1137" y="1229"/>
                    <a:pt x="1363" y="2718"/>
                    <a:pt x="665" y="3917"/>
                  </a:cubicBezTo>
                  <a:cubicBezTo>
                    <a:pt x="590" y="4046"/>
                    <a:pt x="706" y="4167"/>
                    <a:pt x="820" y="4167"/>
                  </a:cubicBezTo>
                  <a:cubicBezTo>
                    <a:pt x="871" y="4167"/>
                    <a:pt x="921" y="4143"/>
                    <a:pt x="954" y="4086"/>
                  </a:cubicBezTo>
                  <a:cubicBezTo>
                    <a:pt x="1726" y="2766"/>
                    <a:pt x="1479" y="1088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" name="Google Shape;616;p3"/>
            <p:cNvSpPr/>
            <p:nvPr/>
          </p:nvSpPr>
          <p:spPr>
            <a:xfrm>
              <a:off x="4509475" y="3023475"/>
              <a:ext cx="62800" cy="49125"/>
            </a:xfrm>
            <a:custGeom>
              <a:avLst/>
              <a:gdLst/>
              <a:ahLst/>
              <a:cxnLst/>
              <a:rect l="l" t="t" r="r" b="b"/>
              <a:pathLst>
                <a:path w="2512" h="1965" extrusionOk="0">
                  <a:moveTo>
                    <a:pt x="260" y="0"/>
                  </a:moveTo>
                  <a:cubicBezTo>
                    <a:pt x="122" y="0"/>
                    <a:pt x="1" y="170"/>
                    <a:pt x="132" y="278"/>
                  </a:cubicBezTo>
                  <a:lnTo>
                    <a:pt x="2142" y="1924"/>
                  </a:lnTo>
                  <a:cubicBezTo>
                    <a:pt x="2178" y="1953"/>
                    <a:pt x="2216" y="1965"/>
                    <a:pt x="2253" y="1965"/>
                  </a:cubicBezTo>
                  <a:cubicBezTo>
                    <a:pt x="2391" y="1965"/>
                    <a:pt x="2512" y="1796"/>
                    <a:pt x="2380" y="1688"/>
                  </a:cubicBezTo>
                  <a:lnTo>
                    <a:pt x="368" y="40"/>
                  </a:lnTo>
                  <a:cubicBezTo>
                    <a:pt x="334" y="12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" name="Google Shape;617;p3"/>
            <p:cNvSpPr/>
            <p:nvPr/>
          </p:nvSpPr>
          <p:spPr>
            <a:xfrm>
              <a:off x="4518350" y="3024725"/>
              <a:ext cx="39800" cy="63775"/>
            </a:xfrm>
            <a:custGeom>
              <a:avLst/>
              <a:gdLst/>
              <a:ahLst/>
              <a:cxnLst/>
              <a:rect l="l" t="t" r="r" b="b"/>
              <a:pathLst>
                <a:path w="1592" h="2551" extrusionOk="0">
                  <a:moveTo>
                    <a:pt x="1358" y="0"/>
                  </a:moveTo>
                  <a:cubicBezTo>
                    <a:pt x="1307" y="0"/>
                    <a:pt x="1256" y="23"/>
                    <a:pt x="1220" y="77"/>
                  </a:cubicBezTo>
                  <a:lnTo>
                    <a:pt x="1220" y="79"/>
                  </a:lnTo>
                  <a:cubicBezTo>
                    <a:pt x="753" y="794"/>
                    <a:pt x="361" y="1555"/>
                    <a:pt x="49" y="2350"/>
                  </a:cubicBezTo>
                  <a:cubicBezTo>
                    <a:pt x="0" y="2471"/>
                    <a:pt x="100" y="2551"/>
                    <a:pt x="203" y="2551"/>
                  </a:cubicBezTo>
                  <a:cubicBezTo>
                    <a:pt x="271" y="2551"/>
                    <a:pt x="340" y="2517"/>
                    <a:pt x="370" y="2439"/>
                  </a:cubicBezTo>
                  <a:cubicBezTo>
                    <a:pt x="675" y="1671"/>
                    <a:pt x="1057" y="938"/>
                    <a:pt x="1508" y="247"/>
                  </a:cubicBezTo>
                  <a:cubicBezTo>
                    <a:pt x="1591" y="120"/>
                    <a:pt x="1476" y="0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" name="Google Shape;618;p3"/>
            <p:cNvSpPr/>
            <p:nvPr/>
          </p:nvSpPr>
          <p:spPr>
            <a:xfrm>
              <a:off x="4564100" y="3006850"/>
              <a:ext cx="38925" cy="39975"/>
            </a:xfrm>
            <a:custGeom>
              <a:avLst/>
              <a:gdLst/>
              <a:ahLst/>
              <a:cxnLst/>
              <a:rect l="l" t="t" r="r" b="b"/>
              <a:pathLst>
                <a:path w="1557" h="1599" extrusionOk="0">
                  <a:moveTo>
                    <a:pt x="197" y="35"/>
                  </a:moveTo>
                  <a:cubicBezTo>
                    <a:pt x="0" y="35"/>
                    <a:pt x="6" y="353"/>
                    <a:pt x="214" y="371"/>
                  </a:cubicBezTo>
                  <a:lnTo>
                    <a:pt x="670" y="410"/>
                  </a:lnTo>
                  <a:lnTo>
                    <a:pt x="670" y="410"/>
                  </a:lnTo>
                  <a:cubicBezTo>
                    <a:pt x="679" y="518"/>
                    <a:pt x="507" y="728"/>
                    <a:pt x="472" y="801"/>
                  </a:cubicBezTo>
                  <a:cubicBezTo>
                    <a:pt x="395" y="955"/>
                    <a:pt x="343" y="1128"/>
                    <a:pt x="406" y="1296"/>
                  </a:cubicBezTo>
                  <a:cubicBezTo>
                    <a:pt x="490" y="1525"/>
                    <a:pt x="707" y="1599"/>
                    <a:pt x="934" y="1599"/>
                  </a:cubicBezTo>
                  <a:cubicBezTo>
                    <a:pt x="1088" y="1599"/>
                    <a:pt x="1247" y="1565"/>
                    <a:pt x="1373" y="1523"/>
                  </a:cubicBezTo>
                  <a:cubicBezTo>
                    <a:pt x="1557" y="1461"/>
                    <a:pt x="1503" y="1190"/>
                    <a:pt x="1338" y="1190"/>
                  </a:cubicBezTo>
                  <a:cubicBezTo>
                    <a:pt x="1321" y="1190"/>
                    <a:pt x="1303" y="1193"/>
                    <a:pt x="1283" y="1199"/>
                  </a:cubicBezTo>
                  <a:cubicBezTo>
                    <a:pt x="1208" y="1225"/>
                    <a:pt x="1055" y="1272"/>
                    <a:pt x="925" y="1272"/>
                  </a:cubicBezTo>
                  <a:cubicBezTo>
                    <a:pt x="818" y="1272"/>
                    <a:pt x="726" y="1239"/>
                    <a:pt x="711" y="1135"/>
                  </a:cubicBezTo>
                  <a:cubicBezTo>
                    <a:pt x="688" y="972"/>
                    <a:pt x="889" y="765"/>
                    <a:pt x="952" y="621"/>
                  </a:cubicBezTo>
                  <a:cubicBezTo>
                    <a:pt x="1015" y="479"/>
                    <a:pt x="1036" y="330"/>
                    <a:pt x="944" y="197"/>
                  </a:cubicBezTo>
                  <a:cubicBezTo>
                    <a:pt x="807" y="1"/>
                    <a:pt x="426" y="54"/>
                    <a:pt x="214" y="36"/>
                  </a:cubicBezTo>
                  <a:cubicBezTo>
                    <a:pt x="208" y="35"/>
                    <a:pt x="203" y="35"/>
                    <a:pt x="197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" name="Google Shape;619;p3"/>
            <p:cNvSpPr/>
            <p:nvPr/>
          </p:nvSpPr>
          <p:spPr>
            <a:xfrm>
              <a:off x="4626050" y="3005000"/>
              <a:ext cx="42175" cy="99250"/>
            </a:xfrm>
            <a:custGeom>
              <a:avLst/>
              <a:gdLst/>
              <a:ahLst/>
              <a:cxnLst/>
              <a:rect l="l" t="t" r="r" b="b"/>
              <a:pathLst>
                <a:path w="1687" h="3970" extrusionOk="0">
                  <a:moveTo>
                    <a:pt x="748" y="0"/>
                  </a:moveTo>
                  <a:cubicBezTo>
                    <a:pt x="698" y="0"/>
                    <a:pt x="650" y="26"/>
                    <a:pt x="622" y="87"/>
                  </a:cubicBezTo>
                  <a:cubicBezTo>
                    <a:pt x="1" y="1394"/>
                    <a:pt x="274" y="2925"/>
                    <a:pt x="1328" y="3923"/>
                  </a:cubicBezTo>
                  <a:cubicBezTo>
                    <a:pt x="1363" y="3956"/>
                    <a:pt x="1402" y="3970"/>
                    <a:pt x="1440" y="3970"/>
                  </a:cubicBezTo>
                  <a:cubicBezTo>
                    <a:pt x="1571" y="3970"/>
                    <a:pt x="1687" y="3802"/>
                    <a:pt x="1565" y="3687"/>
                  </a:cubicBezTo>
                  <a:cubicBezTo>
                    <a:pt x="623" y="2796"/>
                    <a:pt x="353" y="1431"/>
                    <a:pt x="910" y="256"/>
                  </a:cubicBezTo>
                  <a:cubicBezTo>
                    <a:pt x="973" y="123"/>
                    <a:pt x="856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" name="Google Shape;620;p3"/>
            <p:cNvSpPr/>
            <p:nvPr/>
          </p:nvSpPr>
          <p:spPr>
            <a:xfrm>
              <a:off x="4676675" y="3033200"/>
              <a:ext cx="56025" cy="49125"/>
            </a:xfrm>
            <a:custGeom>
              <a:avLst/>
              <a:gdLst/>
              <a:ahLst/>
              <a:cxnLst/>
              <a:rect l="l" t="t" r="r" b="b"/>
              <a:pathLst>
                <a:path w="2241" h="1965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81" y="1918"/>
                  </a:lnTo>
                  <a:cubicBezTo>
                    <a:pt x="1916" y="1950"/>
                    <a:pt x="1955" y="1964"/>
                    <a:pt x="1992" y="1964"/>
                  </a:cubicBezTo>
                  <a:cubicBezTo>
                    <a:pt x="2124" y="1964"/>
                    <a:pt x="2241" y="1796"/>
                    <a:pt x="2117" y="1682"/>
                  </a:cubicBezTo>
                  <a:lnTo>
                    <a:pt x="360" y="46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" name="Google Shape;621;p3"/>
            <p:cNvSpPr/>
            <p:nvPr/>
          </p:nvSpPr>
          <p:spPr>
            <a:xfrm>
              <a:off x="4687675" y="3029750"/>
              <a:ext cx="29475" cy="66700"/>
            </a:xfrm>
            <a:custGeom>
              <a:avLst/>
              <a:gdLst/>
              <a:ahLst/>
              <a:cxnLst/>
              <a:rect l="l" t="t" r="r" b="b"/>
              <a:pathLst>
                <a:path w="1179" h="2668" extrusionOk="0">
                  <a:moveTo>
                    <a:pt x="976" y="0"/>
                  </a:moveTo>
                  <a:cubicBezTo>
                    <a:pt x="909" y="0"/>
                    <a:pt x="842" y="35"/>
                    <a:pt x="816" y="116"/>
                  </a:cubicBezTo>
                  <a:lnTo>
                    <a:pt x="41" y="2463"/>
                  </a:lnTo>
                  <a:cubicBezTo>
                    <a:pt x="0" y="2587"/>
                    <a:pt x="102" y="2668"/>
                    <a:pt x="204" y="2668"/>
                  </a:cubicBezTo>
                  <a:cubicBezTo>
                    <a:pt x="271" y="2668"/>
                    <a:pt x="337" y="2633"/>
                    <a:pt x="364" y="2552"/>
                  </a:cubicBezTo>
                  <a:lnTo>
                    <a:pt x="1137" y="206"/>
                  </a:lnTo>
                  <a:cubicBezTo>
                    <a:pt x="1179" y="81"/>
                    <a:pt x="1077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" name="Google Shape;622;p3"/>
            <p:cNvSpPr/>
            <p:nvPr/>
          </p:nvSpPr>
          <p:spPr>
            <a:xfrm>
              <a:off x="4726100" y="3015125"/>
              <a:ext cx="34575" cy="86500"/>
            </a:xfrm>
            <a:custGeom>
              <a:avLst/>
              <a:gdLst/>
              <a:ahLst/>
              <a:cxnLst/>
              <a:rect l="l" t="t" r="r" b="b"/>
              <a:pathLst>
                <a:path w="1383" h="3460" extrusionOk="0">
                  <a:moveTo>
                    <a:pt x="232" y="0"/>
                  </a:moveTo>
                  <a:cubicBezTo>
                    <a:pt x="112" y="0"/>
                    <a:pt x="1" y="168"/>
                    <a:pt x="105" y="293"/>
                  </a:cubicBezTo>
                  <a:cubicBezTo>
                    <a:pt x="807" y="1128"/>
                    <a:pt x="1024" y="2209"/>
                    <a:pt x="717" y="3253"/>
                  </a:cubicBezTo>
                  <a:cubicBezTo>
                    <a:pt x="680" y="3378"/>
                    <a:pt x="783" y="3460"/>
                    <a:pt x="884" y="3460"/>
                  </a:cubicBezTo>
                  <a:cubicBezTo>
                    <a:pt x="951" y="3460"/>
                    <a:pt x="1016" y="3424"/>
                    <a:pt x="1040" y="3343"/>
                  </a:cubicBezTo>
                  <a:cubicBezTo>
                    <a:pt x="1382" y="2179"/>
                    <a:pt x="1121" y="981"/>
                    <a:pt x="342" y="57"/>
                  </a:cubicBezTo>
                  <a:cubicBezTo>
                    <a:pt x="309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" name="Google Shape;623;p3"/>
            <p:cNvSpPr/>
            <p:nvPr/>
          </p:nvSpPr>
          <p:spPr>
            <a:xfrm>
              <a:off x="4759125" y="3005925"/>
              <a:ext cx="32250" cy="37600"/>
            </a:xfrm>
            <a:custGeom>
              <a:avLst/>
              <a:gdLst/>
              <a:ahLst/>
              <a:cxnLst/>
              <a:rect l="l" t="t" r="r" b="b"/>
              <a:pathLst>
                <a:path w="1290" h="1504" extrusionOk="0">
                  <a:moveTo>
                    <a:pt x="792" y="0"/>
                  </a:moveTo>
                  <a:cubicBezTo>
                    <a:pt x="765" y="0"/>
                    <a:pt x="738" y="8"/>
                    <a:pt x="714" y="25"/>
                  </a:cubicBezTo>
                  <a:lnTo>
                    <a:pt x="142" y="445"/>
                  </a:lnTo>
                  <a:cubicBezTo>
                    <a:pt x="1" y="550"/>
                    <a:pt x="90" y="766"/>
                    <a:pt x="224" y="766"/>
                  </a:cubicBezTo>
                  <a:cubicBezTo>
                    <a:pt x="251" y="766"/>
                    <a:pt x="281" y="756"/>
                    <a:pt x="311" y="735"/>
                  </a:cubicBezTo>
                  <a:lnTo>
                    <a:pt x="698" y="451"/>
                  </a:lnTo>
                  <a:lnTo>
                    <a:pt x="698" y="451"/>
                  </a:lnTo>
                  <a:lnTo>
                    <a:pt x="935" y="1384"/>
                  </a:lnTo>
                  <a:cubicBezTo>
                    <a:pt x="956" y="1468"/>
                    <a:pt x="1020" y="1504"/>
                    <a:pt x="1086" y="1504"/>
                  </a:cubicBezTo>
                  <a:cubicBezTo>
                    <a:pt x="1186" y="1504"/>
                    <a:pt x="1289" y="1422"/>
                    <a:pt x="1257" y="1296"/>
                  </a:cubicBezTo>
                  <a:cubicBezTo>
                    <a:pt x="1158" y="905"/>
                    <a:pt x="1059" y="516"/>
                    <a:pt x="960" y="126"/>
                  </a:cubicBezTo>
                  <a:cubicBezTo>
                    <a:pt x="942" y="56"/>
                    <a:pt x="866" y="0"/>
                    <a:pt x="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" name="Google Shape;624;p3"/>
            <p:cNvSpPr/>
            <p:nvPr/>
          </p:nvSpPr>
          <p:spPr>
            <a:xfrm>
              <a:off x="4821925" y="3026575"/>
              <a:ext cx="35750" cy="70650"/>
            </a:xfrm>
            <a:custGeom>
              <a:avLst/>
              <a:gdLst/>
              <a:ahLst/>
              <a:cxnLst/>
              <a:rect l="l" t="t" r="r" b="b"/>
              <a:pathLst>
                <a:path w="1430" h="2826" extrusionOk="0">
                  <a:moveTo>
                    <a:pt x="1000" y="0"/>
                  </a:moveTo>
                  <a:cubicBezTo>
                    <a:pt x="568" y="0"/>
                    <a:pt x="203" y="444"/>
                    <a:pt x="74" y="844"/>
                  </a:cubicBezTo>
                  <a:cubicBezTo>
                    <a:pt x="0" y="1068"/>
                    <a:pt x="17" y="1262"/>
                    <a:pt x="190" y="1429"/>
                  </a:cubicBezTo>
                  <a:cubicBezTo>
                    <a:pt x="302" y="1539"/>
                    <a:pt x="458" y="1587"/>
                    <a:pt x="577" y="1689"/>
                  </a:cubicBezTo>
                  <a:cubicBezTo>
                    <a:pt x="780" y="1861"/>
                    <a:pt x="867" y="1995"/>
                    <a:pt x="775" y="2252"/>
                  </a:cubicBezTo>
                  <a:cubicBezTo>
                    <a:pt x="731" y="2370"/>
                    <a:pt x="643" y="2507"/>
                    <a:pt x="520" y="2507"/>
                  </a:cubicBezTo>
                  <a:cubicBezTo>
                    <a:pt x="477" y="2507"/>
                    <a:pt x="430" y="2489"/>
                    <a:pt x="379" y="2448"/>
                  </a:cubicBezTo>
                  <a:cubicBezTo>
                    <a:pt x="344" y="2420"/>
                    <a:pt x="306" y="2408"/>
                    <a:pt x="269" y="2408"/>
                  </a:cubicBezTo>
                  <a:cubicBezTo>
                    <a:pt x="131" y="2408"/>
                    <a:pt x="10" y="2578"/>
                    <a:pt x="142" y="2685"/>
                  </a:cubicBezTo>
                  <a:cubicBezTo>
                    <a:pt x="262" y="2781"/>
                    <a:pt x="402" y="2826"/>
                    <a:pt x="541" y="2826"/>
                  </a:cubicBezTo>
                  <a:cubicBezTo>
                    <a:pt x="832" y="2826"/>
                    <a:pt x="1115" y="2629"/>
                    <a:pt x="1183" y="2305"/>
                  </a:cubicBezTo>
                  <a:cubicBezTo>
                    <a:pt x="1247" y="1994"/>
                    <a:pt x="1083" y="1684"/>
                    <a:pt x="858" y="1478"/>
                  </a:cubicBezTo>
                  <a:cubicBezTo>
                    <a:pt x="708" y="1342"/>
                    <a:pt x="377" y="1225"/>
                    <a:pt x="376" y="989"/>
                  </a:cubicBezTo>
                  <a:cubicBezTo>
                    <a:pt x="374" y="700"/>
                    <a:pt x="737" y="351"/>
                    <a:pt x="1037" y="351"/>
                  </a:cubicBezTo>
                  <a:cubicBezTo>
                    <a:pt x="1081" y="351"/>
                    <a:pt x="1124" y="359"/>
                    <a:pt x="1164" y="375"/>
                  </a:cubicBezTo>
                  <a:cubicBezTo>
                    <a:pt x="1187" y="385"/>
                    <a:pt x="1207" y="389"/>
                    <a:pt x="1226" y="389"/>
                  </a:cubicBezTo>
                  <a:cubicBezTo>
                    <a:pt x="1380" y="389"/>
                    <a:pt x="1429" y="124"/>
                    <a:pt x="1254" y="52"/>
                  </a:cubicBezTo>
                  <a:lnTo>
                    <a:pt x="1253" y="52"/>
                  </a:lnTo>
                  <a:cubicBezTo>
                    <a:pt x="1167" y="16"/>
                    <a:pt x="1082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" name="Google Shape;625;p3"/>
            <p:cNvSpPr/>
            <p:nvPr/>
          </p:nvSpPr>
          <p:spPr>
            <a:xfrm>
              <a:off x="4865350" y="3003425"/>
              <a:ext cx="29925" cy="41650"/>
            </a:xfrm>
            <a:custGeom>
              <a:avLst/>
              <a:gdLst/>
              <a:ahLst/>
              <a:cxnLst/>
              <a:rect l="l" t="t" r="r" b="b"/>
              <a:pathLst>
                <a:path w="1197" h="1666" extrusionOk="0">
                  <a:moveTo>
                    <a:pt x="757" y="0"/>
                  </a:moveTo>
                  <a:cubicBezTo>
                    <a:pt x="713" y="0"/>
                    <a:pt x="669" y="16"/>
                    <a:pt x="637" y="48"/>
                  </a:cubicBezTo>
                  <a:lnTo>
                    <a:pt x="118" y="562"/>
                  </a:lnTo>
                  <a:cubicBezTo>
                    <a:pt x="1" y="679"/>
                    <a:pt x="114" y="847"/>
                    <a:pt x="243" y="847"/>
                  </a:cubicBezTo>
                  <a:cubicBezTo>
                    <a:pt x="280" y="847"/>
                    <a:pt x="320" y="833"/>
                    <a:pt x="355" y="798"/>
                  </a:cubicBezTo>
                  <a:cubicBezTo>
                    <a:pt x="453" y="701"/>
                    <a:pt x="552" y="603"/>
                    <a:pt x="651" y="505"/>
                  </a:cubicBezTo>
                  <a:lnTo>
                    <a:pt x="651" y="505"/>
                  </a:lnTo>
                  <a:cubicBezTo>
                    <a:pt x="717" y="851"/>
                    <a:pt x="784" y="1198"/>
                    <a:pt x="851" y="1545"/>
                  </a:cubicBezTo>
                  <a:cubicBezTo>
                    <a:pt x="866" y="1629"/>
                    <a:pt x="927" y="1665"/>
                    <a:pt x="991" y="1665"/>
                  </a:cubicBezTo>
                  <a:cubicBezTo>
                    <a:pt x="1089" y="1665"/>
                    <a:pt x="1196" y="1582"/>
                    <a:pt x="1172" y="1455"/>
                  </a:cubicBezTo>
                  <a:cubicBezTo>
                    <a:pt x="1087" y="1010"/>
                    <a:pt x="1002" y="566"/>
                    <a:pt x="918" y="121"/>
                  </a:cubicBezTo>
                  <a:cubicBezTo>
                    <a:pt x="902" y="42"/>
                    <a:pt x="830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" name="Google Shape;626;p3"/>
            <p:cNvSpPr/>
            <p:nvPr/>
          </p:nvSpPr>
          <p:spPr>
            <a:xfrm>
              <a:off x="4929200" y="3028325"/>
              <a:ext cx="19950" cy="57225"/>
            </a:xfrm>
            <a:custGeom>
              <a:avLst/>
              <a:gdLst/>
              <a:ahLst/>
              <a:cxnLst/>
              <a:rect l="l" t="t" r="r" b="b"/>
              <a:pathLst>
                <a:path w="798" h="2289" extrusionOk="0">
                  <a:moveTo>
                    <a:pt x="205" y="0"/>
                  </a:moveTo>
                  <a:cubicBezTo>
                    <a:pt x="106" y="0"/>
                    <a:pt x="0" y="83"/>
                    <a:pt x="28" y="209"/>
                  </a:cubicBezTo>
                  <a:cubicBezTo>
                    <a:pt x="168" y="862"/>
                    <a:pt x="307" y="1515"/>
                    <a:pt x="447" y="2168"/>
                  </a:cubicBezTo>
                  <a:cubicBezTo>
                    <a:pt x="466" y="2252"/>
                    <a:pt x="528" y="2288"/>
                    <a:pt x="593" y="2288"/>
                  </a:cubicBezTo>
                  <a:cubicBezTo>
                    <a:pt x="692" y="2288"/>
                    <a:pt x="797" y="2206"/>
                    <a:pt x="771" y="2079"/>
                  </a:cubicBezTo>
                  <a:lnTo>
                    <a:pt x="351" y="121"/>
                  </a:ln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" name="Google Shape;627;p3"/>
            <p:cNvSpPr/>
            <p:nvPr/>
          </p:nvSpPr>
          <p:spPr>
            <a:xfrm>
              <a:off x="4920875" y="3052825"/>
              <a:ext cx="46875" cy="12975"/>
            </a:xfrm>
            <a:custGeom>
              <a:avLst/>
              <a:gdLst/>
              <a:ahLst/>
              <a:cxnLst/>
              <a:rect l="l" t="t" r="r" b="b"/>
              <a:pathLst>
                <a:path w="1875" h="519" extrusionOk="0">
                  <a:moveTo>
                    <a:pt x="1608" y="1"/>
                  </a:moveTo>
                  <a:cubicBezTo>
                    <a:pt x="1599" y="1"/>
                    <a:pt x="1590" y="1"/>
                    <a:pt x="1581" y="3"/>
                  </a:cubicBezTo>
                  <a:lnTo>
                    <a:pt x="205" y="193"/>
                  </a:lnTo>
                  <a:cubicBezTo>
                    <a:pt x="1" y="223"/>
                    <a:pt x="76" y="519"/>
                    <a:pt x="267" y="519"/>
                  </a:cubicBezTo>
                  <a:cubicBezTo>
                    <a:pt x="276" y="519"/>
                    <a:pt x="285" y="518"/>
                    <a:pt x="294" y="517"/>
                  </a:cubicBezTo>
                  <a:lnTo>
                    <a:pt x="1670" y="326"/>
                  </a:lnTo>
                  <a:cubicBezTo>
                    <a:pt x="1874" y="298"/>
                    <a:pt x="1799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" name="Google Shape;628;p3"/>
            <p:cNvSpPr/>
            <p:nvPr/>
          </p:nvSpPr>
          <p:spPr>
            <a:xfrm>
              <a:off x="4983425" y="3015775"/>
              <a:ext cx="39525" cy="75050"/>
            </a:xfrm>
            <a:custGeom>
              <a:avLst/>
              <a:gdLst/>
              <a:ahLst/>
              <a:cxnLst/>
              <a:rect l="l" t="t" r="r" b="b"/>
              <a:pathLst>
                <a:path w="1581" h="3002" extrusionOk="0">
                  <a:moveTo>
                    <a:pt x="1120" y="0"/>
                  </a:moveTo>
                  <a:cubicBezTo>
                    <a:pt x="571" y="0"/>
                    <a:pt x="226" y="579"/>
                    <a:pt x="86" y="1094"/>
                  </a:cubicBezTo>
                  <a:cubicBezTo>
                    <a:pt x="25" y="1325"/>
                    <a:pt x="1" y="1540"/>
                    <a:pt x="167" y="1732"/>
                  </a:cubicBezTo>
                  <a:cubicBezTo>
                    <a:pt x="249" y="1825"/>
                    <a:pt x="368" y="1880"/>
                    <a:pt x="478" y="1930"/>
                  </a:cubicBezTo>
                  <a:cubicBezTo>
                    <a:pt x="547" y="1962"/>
                    <a:pt x="620" y="1987"/>
                    <a:pt x="689" y="2017"/>
                  </a:cubicBezTo>
                  <a:cubicBezTo>
                    <a:pt x="736" y="2034"/>
                    <a:pt x="782" y="2054"/>
                    <a:pt x="824" y="2078"/>
                  </a:cubicBezTo>
                  <a:cubicBezTo>
                    <a:pt x="1029" y="2162"/>
                    <a:pt x="974" y="2339"/>
                    <a:pt x="661" y="2609"/>
                  </a:cubicBezTo>
                  <a:cubicBezTo>
                    <a:pt x="626" y="2580"/>
                    <a:pt x="588" y="2567"/>
                    <a:pt x="551" y="2567"/>
                  </a:cubicBezTo>
                  <a:cubicBezTo>
                    <a:pt x="413" y="2567"/>
                    <a:pt x="293" y="2736"/>
                    <a:pt x="423" y="2847"/>
                  </a:cubicBezTo>
                  <a:cubicBezTo>
                    <a:pt x="549" y="2953"/>
                    <a:pt x="695" y="3001"/>
                    <a:pt x="834" y="3001"/>
                  </a:cubicBezTo>
                  <a:cubicBezTo>
                    <a:pt x="1169" y="3001"/>
                    <a:pt x="1471" y="2723"/>
                    <a:pt x="1398" y="2308"/>
                  </a:cubicBezTo>
                  <a:cubicBezTo>
                    <a:pt x="1346" y="2022"/>
                    <a:pt x="1140" y="1857"/>
                    <a:pt x="891" y="1741"/>
                  </a:cubicBezTo>
                  <a:cubicBezTo>
                    <a:pt x="626" y="1616"/>
                    <a:pt x="412" y="1550"/>
                    <a:pt x="409" y="1184"/>
                  </a:cubicBezTo>
                  <a:cubicBezTo>
                    <a:pt x="405" y="809"/>
                    <a:pt x="772" y="345"/>
                    <a:pt x="1159" y="345"/>
                  </a:cubicBezTo>
                  <a:cubicBezTo>
                    <a:pt x="1208" y="345"/>
                    <a:pt x="1256" y="352"/>
                    <a:pt x="1305" y="368"/>
                  </a:cubicBezTo>
                  <a:cubicBezTo>
                    <a:pt x="1324" y="374"/>
                    <a:pt x="1342" y="377"/>
                    <a:pt x="1359" y="377"/>
                  </a:cubicBezTo>
                  <a:cubicBezTo>
                    <a:pt x="1525" y="377"/>
                    <a:pt x="1580" y="106"/>
                    <a:pt x="1395" y="45"/>
                  </a:cubicBezTo>
                  <a:lnTo>
                    <a:pt x="1395" y="45"/>
                  </a:lnTo>
                  <a:lnTo>
                    <a:pt x="1395" y="46"/>
                  </a:lnTo>
                  <a:cubicBezTo>
                    <a:pt x="1298" y="15"/>
                    <a:pt x="1206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" name="Google Shape;629;p3"/>
            <p:cNvSpPr/>
            <p:nvPr/>
          </p:nvSpPr>
          <p:spPr>
            <a:xfrm>
              <a:off x="5033450" y="3010925"/>
              <a:ext cx="35375" cy="36800"/>
            </a:xfrm>
            <a:custGeom>
              <a:avLst/>
              <a:gdLst/>
              <a:ahLst/>
              <a:cxnLst/>
              <a:rect l="l" t="t" r="r" b="b"/>
              <a:pathLst>
                <a:path w="1415" h="1472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16" y="336"/>
                  </a:lnTo>
                  <a:lnTo>
                    <a:pt x="743" y="360"/>
                  </a:lnTo>
                  <a:lnTo>
                    <a:pt x="743" y="360"/>
                  </a:lnTo>
                  <a:cubicBezTo>
                    <a:pt x="743" y="673"/>
                    <a:pt x="465" y="986"/>
                    <a:pt x="693" y="1294"/>
                  </a:cubicBezTo>
                  <a:cubicBezTo>
                    <a:pt x="775" y="1404"/>
                    <a:pt x="913" y="1472"/>
                    <a:pt x="1047" y="1472"/>
                  </a:cubicBezTo>
                  <a:cubicBezTo>
                    <a:pt x="1147" y="1472"/>
                    <a:pt x="1244" y="1434"/>
                    <a:pt x="1313" y="1348"/>
                  </a:cubicBezTo>
                  <a:cubicBezTo>
                    <a:pt x="1415" y="1222"/>
                    <a:pt x="1303" y="1053"/>
                    <a:pt x="1185" y="1053"/>
                  </a:cubicBezTo>
                  <a:cubicBezTo>
                    <a:pt x="1147" y="1053"/>
                    <a:pt x="1109" y="1070"/>
                    <a:pt x="1076" y="1111"/>
                  </a:cubicBezTo>
                  <a:cubicBezTo>
                    <a:pt x="1062" y="1129"/>
                    <a:pt x="1047" y="1136"/>
                    <a:pt x="1032" y="1136"/>
                  </a:cubicBezTo>
                  <a:cubicBezTo>
                    <a:pt x="994" y="1136"/>
                    <a:pt x="956" y="1088"/>
                    <a:pt x="942" y="1046"/>
                  </a:cubicBezTo>
                  <a:cubicBezTo>
                    <a:pt x="909" y="939"/>
                    <a:pt x="977" y="788"/>
                    <a:pt x="1009" y="689"/>
                  </a:cubicBezTo>
                  <a:cubicBezTo>
                    <a:pt x="1067" y="509"/>
                    <a:pt x="1099" y="341"/>
                    <a:pt x="1052" y="155"/>
                  </a:cubicBezTo>
                  <a:cubicBezTo>
                    <a:pt x="1031" y="82"/>
                    <a:pt x="965" y="33"/>
                    <a:pt x="890" y="31"/>
                  </a:cubicBezTo>
                  <a:lnTo>
                    <a:pt x="216" y="1"/>
                  </a:lnTo>
                  <a:cubicBezTo>
                    <a:pt x="213" y="1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" name="Google Shape;630;p3"/>
            <p:cNvSpPr/>
            <p:nvPr/>
          </p:nvSpPr>
          <p:spPr>
            <a:xfrm>
              <a:off x="5100475" y="3037925"/>
              <a:ext cx="48550" cy="54850"/>
            </a:xfrm>
            <a:custGeom>
              <a:avLst/>
              <a:gdLst/>
              <a:ahLst/>
              <a:cxnLst/>
              <a:rect l="l" t="t" r="r" b="b"/>
              <a:pathLst>
                <a:path w="1942" h="2194" extrusionOk="0">
                  <a:moveTo>
                    <a:pt x="235" y="1"/>
                  </a:moveTo>
                  <a:cubicBezTo>
                    <a:pt x="117" y="1"/>
                    <a:pt x="1" y="121"/>
                    <a:pt x="84" y="246"/>
                  </a:cubicBezTo>
                  <a:cubicBezTo>
                    <a:pt x="534" y="919"/>
                    <a:pt x="1037" y="1552"/>
                    <a:pt x="1593" y="2142"/>
                  </a:cubicBezTo>
                  <a:cubicBezTo>
                    <a:pt x="1627" y="2179"/>
                    <a:pt x="1666" y="2194"/>
                    <a:pt x="1703" y="2194"/>
                  </a:cubicBezTo>
                  <a:cubicBezTo>
                    <a:pt x="1829" y="2194"/>
                    <a:pt x="1942" y="2026"/>
                    <a:pt x="1829" y="1906"/>
                  </a:cubicBezTo>
                  <a:cubicBezTo>
                    <a:pt x="1294" y="1337"/>
                    <a:pt x="807" y="725"/>
                    <a:pt x="374" y="77"/>
                  </a:cubicBezTo>
                  <a:cubicBezTo>
                    <a:pt x="338" y="23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" name="Google Shape;631;p3"/>
            <p:cNvSpPr/>
            <p:nvPr/>
          </p:nvSpPr>
          <p:spPr>
            <a:xfrm>
              <a:off x="5100850" y="3045325"/>
              <a:ext cx="33825" cy="56725"/>
            </a:xfrm>
            <a:custGeom>
              <a:avLst/>
              <a:gdLst/>
              <a:ahLst/>
              <a:cxnLst/>
              <a:rect l="l" t="t" r="r" b="b"/>
              <a:pathLst>
                <a:path w="1353" h="2269" extrusionOk="0">
                  <a:moveTo>
                    <a:pt x="1117" y="0"/>
                  </a:moveTo>
                  <a:cubicBezTo>
                    <a:pt x="1066" y="0"/>
                    <a:pt x="1014" y="22"/>
                    <a:pt x="978" y="75"/>
                  </a:cubicBezTo>
                  <a:lnTo>
                    <a:pt x="978" y="77"/>
                  </a:lnTo>
                  <a:cubicBezTo>
                    <a:pt x="563" y="686"/>
                    <a:pt x="246" y="1355"/>
                    <a:pt x="37" y="2061"/>
                  </a:cubicBezTo>
                  <a:cubicBezTo>
                    <a:pt x="0" y="2187"/>
                    <a:pt x="103" y="2268"/>
                    <a:pt x="204" y="2268"/>
                  </a:cubicBezTo>
                  <a:cubicBezTo>
                    <a:pt x="271" y="2268"/>
                    <a:pt x="336" y="2233"/>
                    <a:pt x="360" y="2151"/>
                  </a:cubicBezTo>
                  <a:cubicBezTo>
                    <a:pt x="560" y="1471"/>
                    <a:pt x="867" y="829"/>
                    <a:pt x="1268" y="245"/>
                  </a:cubicBezTo>
                  <a:cubicBezTo>
                    <a:pt x="1352" y="120"/>
                    <a:pt x="1236" y="0"/>
                    <a:pt x="1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" name="Google Shape;632;p3"/>
            <p:cNvSpPr/>
            <p:nvPr/>
          </p:nvSpPr>
          <p:spPr>
            <a:xfrm>
              <a:off x="5151450" y="3035050"/>
              <a:ext cx="59250" cy="116050"/>
            </a:xfrm>
            <a:custGeom>
              <a:avLst/>
              <a:gdLst/>
              <a:ahLst/>
              <a:cxnLst/>
              <a:rect l="l" t="t" r="r" b="b"/>
              <a:pathLst>
                <a:path w="2370" h="4642" extrusionOk="0">
                  <a:moveTo>
                    <a:pt x="1751" y="0"/>
                  </a:moveTo>
                  <a:cubicBezTo>
                    <a:pt x="1669" y="0"/>
                    <a:pt x="1591" y="53"/>
                    <a:pt x="1592" y="161"/>
                  </a:cubicBezTo>
                  <a:lnTo>
                    <a:pt x="1590" y="161"/>
                  </a:lnTo>
                  <a:cubicBezTo>
                    <a:pt x="1590" y="169"/>
                    <a:pt x="1591" y="176"/>
                    <a:pt x="1592" y="183"/>
                  </a:cubicBezTo>
                  <a:lnTo>
                    <a:pt x="1592" y="183"/>
                  </a:lnTo>
                  <a:cubicBezTo>
                    <a:pt x="1592" y="473"/>
                    <a:pt x="1598" y="763"/>
                    <a:pt x="1610" y="1052"/>
                  </a:cubicBezTo>
                  <a:lnTo>
                    <a:pt x="1610" y="1052"/>
                  </a:lnTo>
                  <a:cubicBezTo>
                    <a:pt x="1577" y="1414"/>
                    <a:pt x="1461" y="1737"/>
                    <a:pt x="1146" y="1833"/>
                  </a:cubicBezTo>
                  <a:cubicBezTo>
                    <a:pt x="1064" y="1858"/>
                    <a:pt x="997" y="1871"/>
                    <a:pt x="941" y="1871"/>
                  </a:cubicBezTo>
                  <a:cubicBezTo>
                    <a:pt x="706" y="1871"/>
                    <a:pt x="667" y="1655"/>
                    <a:pt x="530" y="1292"/>
                  </a:cubicBezTo>
                  <a:cubicBezTo>
                    <a:pt x="438" y="1052"/>
                    <a:pt x="388" y="805"/>
                    <a:pt x="345" y="554"/>
                  </a:cubicBezTo>
                  <a:cubicBezTo>
                    <a:pt x="331" y="469"/>
                    <a:pt x="271" y="432"/>
                    <a:pt x="206" y="432"/>
                  </a:cubicBezTo>
                  <a:cubicBezTo>
                    <a:pt x="109" y="432"/>
                    <a:pt x="1" y="515"/>
                    <a:pt x="22" y="642"/>
                  </a:cubicBezTo>
                  <a:lnTo>
                    <a:pt x="23" y="642"/>
                  </a:lnTo>
                  <a:cubicBezTo>
                    <a:pt x="109" y="1147"/>
                    <a:pt x="429" y="2535"/>
                    <a:pt x="1125" y="2556"/>
                  </a:cubicBezTo>
                  <a:cubicBezTo>
                    <a:pt x="1131" y="2557"/>
                    <a:pt x="1138" y="2557"/>
                    <a:pt x="1144" y="2557"/>
                  </a:cubicBezTo>
                  <a:cubicBezTo>
                    <a:pt x="1391" y="2557"/>
                    <a:pt x="1563" y="2401"/>
                    <a:pt x="1683" y="2166"/>
                  </a:cubicBezTo>
                  <a:lnTo>
                    <a:pt x="1683" y="2166"/>
                  </a:lnTo>
                  <a:cubicBezTo>
                    <a:pt x="1755" y="2956"/>
                    <a:pt x="1868" y="3742"/>
                    <a:pt x="2022" y="4521"/>
                  </a:cubicBezTo>
                  <a:cubicBezTo>
                    <a:pt x="2038" y="4605"/>
                    <a:pt x="2099" y="4641"/>
                    <a:pt x="2164" y="4641"/>
                  </a:cubicBezTo>
                  <a:cubicBezTo>
                    <a:pt x="2263" y="4641"/>
                    <a:pt x="2369" y="4559"/>
                    <a:pt x="2344" y="4431"/>
                  </a:cubicBezTo>
                  <a:cubicBezTo>
                    <a:pt x="2113" y="3256"/>
                    <a:pt x="1977" y="2065"/>
                    <a:pt x="1937" y="868"/>
                  </a:cubicBezTo>
                  <a:lnTo>
                    <a:pt x="1937" y="868"/>
                  </a:lnTo>
                  <a:cubicBezTo>
                    <a:pt x="1947" y="572"/>
                    <a:pt x="1936" y="310"/>
                    <a:pt x="1926" y="161"/>
                  </a:cubicBezTo>
                  <a:cubicBezTo>
                    <a:pt x="1918" y="55"/>
                    <a:pt x="1833" y="0"/>
                    <a:pt x="1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" name="Google Shape;633;p3"/>
            <p:cNvSpPr/>
            <p:nvPr/>
          </p:nvSpPr>
          <p:spPr>
            <a:xfrm>
              <a:off x="5242425" y="3028650"/>
              <a:ext cx="10200" cy="57275"/>
            </a:xfrm>
            <a:custGeom>
              <a:avLst/>
              <a:gdLst/>
              <a:ahLst/>
              <a:cxnLst/>
              <a:rect l="l" t="t" r="r" b="b"/>
              <a:pathLst>
                <a:path w="408" h="2291" extrusionOk="0">
                  <a:moveTo>
                    <a:pt x="166" y="0"/>
                  </a:moveTo>
                  <a:cubicBezTo>
                    <a:pt x="82" y="0"/>
                    <a:pt x="0" y="54"/>
                    <a:pt x="4" y="161"/>
                  </a:cubicBezTo>
                  <a:cubicBezTo>
                    <a:pt x="26" y="817"/>
                    <a:pt x="47" y="1473"/>
                    <a:pt x="70" y="2129"/>
                  </a:cubicBezTo>
                  <a:cubicBezTo>
                    <a:pt x="73" y="2237"/>
                    <a:pt x="158" y="2290"/>
                    <a:pt x="242" y="2290"/>
                  </a:cubicBezTo>
                  <a:cubicBezTo>
                    <a:pt x="326" y="2290"/>
                    <a:pt x="408" y="2237"/>
                    <a:pt x="404" y="2129"/>
                  </a:cubicBezTo>
                  <a:cubicBezTo>
                    <a:pt x="382" y="1473"/>
                    <a:pt x="360" y="817"/>
                    <a:pt x="338" y="161"/>
                  </a:cubicBezTo>
                  <a:cubicBezTo>
                    <a:pt x="335" y="54"/>
                    <a:pt x="249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" name="Google Shape;634;p3"/>
            <p:cNvSpPr/>
            <p:nvPr/>
          </p:nvSpPr>
          <p:spPr>
            <a:xfrm>
              <a:off x="5236350" y="3053100"/>
              <a:ext cx="35400" cy="10350"/>
            </a:xfrm>
            <a:custGeom>
              <a:avLst/>
              <a:gdLst/>
              <a:ahLst/>
              <a:cxnLst/>
              <a:rect l="l" t="t" r="r" b="b"/>
              <a:pathLst>
                <a:path w="1416" h="414" extrusionOk="0">
                  <a:moveTo>
                    <a:pt x="1214" y="0"/>
                  </a:moveTo>
                  <a:cubicBezTo>
                    <a:pt x="1209" y="0"/>
                    <a:pt x="1204" y="0"/>
                    <a:pt x="1199" y="1"/>
                  </a:cubicBezTo>
                  <a:lnTo>
                    <a:pt x="215" y="77"/>
                  </a:lnTo>
                  <a:cubicBezTo>
                    <a:pt x="7" y="93"/>
                    <a:pt x="0" y="413"/>
                    <a:pt x="200" y="413"/>
                  </a:cubicBezTo>
                  <a:cubicBezTo>
                    <a:pt x="205" y="413"/>
                    <a:pt x="210" y="413"/>
                    <a:pt x="215" y="413"/>
                  </a:cubicBezTo>
                  <a:lnTo>
                    <a:pt x="1199" y="336"/>
                  </a:lnTo>
                  <a:cubicBezTo>
                    <a:pt x="1407" y="320"/>
                    <a:pt x="1415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" name="Google Shape;635;p3"/>
            <p:cNvSpPr/>
            <p:nvPr/>
          </p:nvSpPr>
          <p:spPr>
            <a:xfrm>
              <a:off x="5277850" y="3022550"/>
              <a:ext cx="64825" cy="63525"/>
            </a:xfrm>
            <a:custGeom>
              <a:avLst/>
              <a:gdLst/>
              <a:ahLst/>
              <a:cxnLst/>
              <a:rect l="l" t="t" r="r" b="b"/>
              <a:pathLst>
                <a:path w="2593" h="2541" extrusionOk="0">
                  <a:moveTo>
                    <a:pt x="1301" y="0"/>
                  </a:moveTo>
                  <a:cubicBezTo>
                    <a:pt x="593" y="0"/>
                    <a:pt x="0" y="764"/>
                    <a:pt x="325" y="1542"/>
                  </a:cubicBezTo>
                  <a:cubicBezTo>
                    <a:pt x="528" y="2030"/>
                    <a:pt x="1209" y="2540"/>
                    <a:pt x="1789" y="2540"/>
                  </a:cubicBezTo>
                  <a:cubicBezTo>
                    <a:pt x="2090" y="2540"/>
                    <a:pt x="2364" y="2403"/>
                    <a:pt x="2529" y="2054"/>
                  </a:cubicBezTo>
                  <a:cubicBezTo>
                    <a:pt x="2593" y="1921"/>
                    <a:pt x="2476" y="1799"/>
                    <a:pt x="2367" y="1799"/>
                  </a:cubicBezTo>
                  <a:cubicBezTo>
                    <a:pt x="2318" y="1799"/>
                    <a:pt x="2270" y="1824"/>
                    <a:pt x="2241" y="1885"/>
                  </a:cubicBezTo>
                  <a:cubicBezTo>
                    <a:pt x="2131" y="2116"/>
                    <a:pt x="1952" y="2206"/>
                    <a:pt x="1753" y="2206"/>
                  </a:cubicBezTo>
                  <a:cubicBezTo>
                    <a:pt x="1338" y="2206"/>
                    <a:pt x="833" y="1816"/>
                    <a:pt x="672" y="1502"/>
                  </a:cubicBezTo>
                  <a:cubicBezTo>
                    <a:pt x="517" y="1200"/>
                    <a:pt x="495" y="808"/>
                    <a:pt x="753" y="553"/>
                  </a:cubicBezTo>
                  <a:cubicBezTo>
                    <a:pt x="897" y="411"/>
                    <a:pt x="1084" y="345"/>
                    <a:pt x="1271" y="345"/>
                  </a:cubicBezTo>
                  <a:cubicBezTo>
                    <a:pt x="1449" y="345"/>
                    <a:pt x="1628" y="404"/>
                    <a:pt x="1775" y="512"/>
                  </a:cubicBezTo>
                  <a:cubicBezTo>
                    <a:pt x="1805" y="534"/>
                    <a:pt x="1835" y="544"/>
                    <a:pt x="1863" y="544"/>
                  </a:cubicBezTo>
                  <a:cubicBezTo>
                    <a:pt x="1996" y="544"/>
                    <a:pt x="2085" y="328"/>
                    <a:pt x="1943" y="224"/>
                  </a:cubicBezTo>
                  <a:cubicBezTo>
                    <a:pt x="1733" y="68"/>
                    <a:pt x="1512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" name="Google Shape;636;p3"/>
            <p:cNvSpPr/>
            <p:nvPr/>
          </p:nvSpPr>
          <p:spPr>
            <a:xfrm>
              <a:off x="3388600" y="2694650"/>
              <a:ext cx="195750" cy="465625"/>
            </a:xfrm>
            <a:custGeom>
              <a:avLst/>
              <a:gdLst/>
              <a:ahLst/>
              <a:cxnLst/>
              <a:rect l="l" t="t" r="r" b="b"/>
              <a:pathLst>
                <a:path w="7830" h="18625" extrusionOk="0">
                  <a:moveTo>
                    <a:pt x="7627" y="1"/>
                  </a:moveTo>
                  <a:cubicBezTo>
                    <a:pt x="7560" y="1"/>
                    <a:pt x="7493" y="35"/>
                    <a:pt x="7465" y="116"/>
                  </a:cubicBezTo>
                  <a:cubicBezTo>
                    <a:pt x="5296" y="6318"/>
                    <a:pt x="2829" y="12403"/>
                    <a:pt x="62" y="18369"/>
                  </a:cubicBezTo>
                  <a:cubicBezTo>
                    <a:pt x="0" y="18503"/>
                    <a:pt x="117" y="18625"/>
                    <a:pt x="226" y="18625"/>
                  </a:cubicBezTo>
                  <a:cubicBezTo>
                    <a:pt x="275" y="18625"/>
                    <a:pt x="323" y="18599"/>
                    <a:pt x="352" y="18538"/>
                  </a:cubicBezTo>
                  <a:lnTo>
                    <a:pt x="350" y="18538"/>
                  </a:lnTo>
                  <a:cubicBezTo>
                    <a:pt x="3127" y="12551"/>
                    <a:pt x="5605" y="6440"/>
                    <a:pt x="7787" y="204"/>
                  </a:cubicBezTo>
                  <a:cubicBezTo>
                    <a:pt x="7830" y="81"/>
                    <a:pt x="7729" y="1"/>
                    <a:pt x="76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" name="Google Shape;637;p3"/>
            <p:cNvSpPr/>
            <p:nvPr/>
          </p:nvSpPr>
          <p:spPr>
            <a:xfrm>
              <a:off x="3579275" y="2684725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8035" y="7980"/>
                    <a:pt x="16594" y="14983"/>
                    <a:pt x="25703" y="21220"/>
                  </a:cubicBezTo>
                  <a:cubicBezTo>
                    <a:pt x="25732" y="21241"/>
                    <a:pt x="25762" y="21250"/>
                    <a:pt x="25789" y="21250"/>
                  </a:cubicBezTo>
                  <a:cubicBezTo>
                    <a:pt x="25926" y="21250"/>
                    <a:pt x="26018" y="21031"/>
                    <a:pt x="25870" y="20930"/>
                  </a:cubicBezTo>
                  <a:cubicBezTo>
                    <a:pt x="16787" y="14710"/>
                    <a:pt x="8252" y="7724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" name="Google Shape;638;p3"/>
            <p:cNvSpPr/>
            <p:nvPr/>
          </p:nvSpPr>
          <p:spPr>
            <a:xfrm>
              <a:off x="3354150" y="3140450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8" y="1"/>
                  </a:moveTo>
                  <a:cubicBezTo>
                    <a:pt x="0" y="1"/>
                    <a:pt x="7" y="319"/>
                    <a:pt x="215" y="336"/>
                  </a:cubicBezTo>
                  <a:lnTo>
                    <a:pt x="35443" y="3289"/>
                  </a:lnTo>
                  <a:cubicBezTo>
                    <a:pt x="35448" y="3289"/>
                    <a:pt x="35453" y="3289"/>
                    <a:pt x="35458" y="3289"/>
                  </a:cubicBezTo>
                  <a:cubicBezTo>
                    <a:pt x="35656" y="3289"/>
                    <a:pt x="35651" y="2971"/>
                    <a:pt x="35443" y="2953"/>
                  </a:cubicBezTo>
                  <a:lnTo>
                    <a:pt x="215" y="2"/>
                  </a:lnTo>
                  <a:cubicBezTo>
                    <a:pt x="209" y="1"/>
                    <a:pt x="204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" name="Google Shape;639;p3"/>
            <p:cNvSpPr/>
            <p:nvPr/>
          </p:nvSpPr>
          <p:spPr>
            <a:xfrm>
              <a:off x="4089950" y="3121625"/>
              <a:ext cx="89675" cy="178325"/>
            </a:xfrm>
            <a:custGeom>
              <a:avLst/>
              <a:gdLst/>
              <a:ahLst/>
              <a:cxnLst/>
              <a:rect l="l" t="t" r="r" b="b"/>
              <a:pathLst>
                <a:path w="3587" h="7133" extrusionOk="0">
                  <a:moveTo>
                    <a:pt x="3358" y="1"/>
                  </a:moveTo>
                  <a:cubicBezTo>
                    <a:pt x="3330" y="1"/>
                    <a:pt x="3301" y="9"/>
                    <a:pt x="3271" y="30"/>
                  </a:cubicBezTo>
                  <a:cubicBezTo>
                    <a:pt x="1026" y="1584"/>
                    <a:pt x="1" y="4377"/>
                    <a:pt x="725" y="7015"/>
                  </a:cubicBezTo>
                  <a:cubicBezTo>
                    <a:pt x="748" y="7097"/>
                    <a:pt x="813" y="7133"/>
                    <a:pt x="879" y="7133"/>
                  </a:cubicBezTo>
                  <a:cubicBezTo>
                    <a:pt x="979" y="7133"/>
                    <a:pt x="1082" y="7051"/>
                    <a:pt x="1047" y="6926"/>
                  </a:cubicBezTo>
                  <a:cubicBezTo>
                    <a:pt x="365" y="4443"/>
                    <a:pt x="1319" y="1787"/>
                    <a:pt x="3441" y="320"/>
                  </a:cubicBezTo>
                  <a:cubicBezTo>
                    <a:pt x="3587" y="218"/>
                    <a:pt x="3495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" name="Google Shape;640;p3"/>
            <p:cNvSpPr/>
            <p:nvPr/>
          </p:nvSpPr>
          <p:spPr>
            <a:xfrm>
              <a:off x="3392500" y="3012150"/>
              <a:ext cx="154750" cy="278575"/>
            </a:xfrm>
            <a:custGeom>
              <a:avLst/>
              <a:gdLst/>
              <a:ahLst/>
              <a:cxnLst/>
              <a:rect l="l" t="t" r="r" b="b"/>
              <a:pathLst>
                <a:path w="6190" h="11143" extrusionOk="0">
                  <a:moveTo>
                    <a:pt x="264" y="0"/>
                  </a:moveTo>
                  <a:cubicBezTo>
                    <a:pt x="124" y="0"/>
                    <a:pt x="1" y="171"/>
                    <a:pt x="136" y="275"/>
                  </a:cubicBezTo>
                  <a:lnTo>
                    <a:pt x="136" y="277"/>
                  </a:lnTo>
                  <a:cubicBezTo>
                    <a:pt x="3363" y="2795"/>
                    <a:pt x="5829" y="6790"/>
                    <a:pt x="4179" y="10941"/>
                  </a:cubicBezTo>
                  <a:cubicBezTo>
                    <a:pt x="4131" y="11063"/>
                    <a:pt x="4230" y="11142"/>
                    <a:pt x="4334" y="11142"/>
                  </a:cubicBezTo>
                  <a:cubicBezTo>
                    <a:pt x="4401" y="11142"/>
                    <a:pt x="4470" y="11108"/>
                    <a:pt x="4501" y="11031"/>
                  </a:cubicBezTo>
                  <a:cubicBezTo>
                    <a:pt x="6189" y="6784"/>
                    <a:pt x="3684" y="2626"/>
                    <a:pt x="373" y="39"/>
                  </a:cubicBezTo>
                  <a:cubicBezTo>
                    <a:pt x="338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" name="Google Shape;641;p3"/>
            <p:cNvSpPr/>
            <p:nvPr/>
          </p:nvSpPr>
          <p:spPr>
            <a:xfrm>
              <a:off x="3467825" y="2738075"/>
              <a:ext cx="262300" cy="65150"/>
            </a:xfrm>
            <a:custGeom>
              <a:avLst/>
              <a:gdLst/>
              <a:ahLst/>
              <a:cxnLst/>
              <a:rect l="l" t="t" r="r" b="b"/>
              <a:pathLst>
                <a:path w="10492" h="2606" extrusionOk="0">
                  <a:moveTo>
                    <a:pt x="245" y="1"/>
                  </a:moveTo>
                  <a:cubicBezTo>
                    <a:pt x="116" y="1"/>
                    <a:pt x="0" y="169"/>
                    <a:pt x="119" y="286"/>
                  </a:cubicBezTo>
                  <a:cubicBezTo>
                    <a:pt x="1666" y="1814"/>
                    <a:pt x="3760" y="2606"/>
                    <a:pt x="5860" y="2606"/>
                  </a:cubicBezTo>
                  <a:cubicBezTo>
                    <a:pt x="7425" y="2606"/>
                    <a:pt x="8994" y="2166"/>
                    <a:pt x="10343" y="1264"/>
                  </a:cubicBezTo>
                  <a:cubicBezTo>
                    <a:pt x="10491" y="1164"/>
                    <a:pt x="10399" y="946"/>
                    <a:pt x="10261" y="946"/>
                  </a:cubicBezTo>
                  <a:cubicBezTo>
                    <a:pt x="10233" y="946"/>
                    <a:pt x="10203" y="955"/>
                    <a:pt x="10173" y="975"/>
                  </a:cubicBezTo>
                  <a:cubicBezTo>
                    <a:pt x="8872" y="1846"/>
                    <a:pt x="7359" y="2273"/>
                    <a:pt x="5851" y="2273"/>
                  </a:cubicBezTo>
                  <a:cubicBezTo>
                    <a:pt x="3842" y="2273"/>
                    <a:pt x="1841" y="1517"/>
                    <a:pt x="356" y="49"/>
                  </a:cubicBezTo>
                  <a:cubicBezTo>
                    <a:pt x="321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" name="Google Shape;642;p3"/>
            <p:cNvSpPr/>
            <p:nvPr/>
          </p:nvSpPr>
          <p:spPr>
            <a:xfrm>
              <a:off x="3606650" y="3061250"/>
              <a:ext cx="32350" cy="270025"/>
            </a:xfrm>
            <a:custGeom>
              <a:avLst/>
              <a:gdLst/>
              <a:ahLst/>
              <a:cxnLst/>
              <a:rect l="l" t="t" r="r" b="b"/>
              <a:pathLst>
                <a:path w="1294" h="10801" extrusionOk="0">
                  <a:moveTo>
                    <a:pt x="166" y="0"/>
                  </a:moveTo>
                  <a:cubicBezTo>
                    <a:pt x="82" y="0"/>
                    <a:pt x="1" y="54"/>
                    <a:pt x="6" y="161"/>
                  </a:cubicBezTo>
                  <a:cubicBezTo>
                    <a:pt x="110" y="2180"/>
                    <a:pt x="212" y="4198"/>
                    <a:pt x="314" y="6216"/>
                  </a:cubicBezTo>
                  <a:cubicBezTo>
                    <a:pt x="389" y="7692"/>
                    <a:pt x="244" y="9366"/>
                    <a:pt x="936" y="10717"/>
                  </a:cubicBezTo>
                  <a:cubicBezTo>
                    <a:pt x="967" y="10776"/>
                    <a:pt x="1015" y="10801"/>
                    <a:pt x="1065" y="10801"/>
                  </a:cubicBezTo>
                  <a:cubicBezTo>
                    <a:pt x="1176" y="10801"/>
                    <a:pt x="1293" y="10679"/>
                    <a:pt x="1225" y="10548"/>
                  </a:cubicBezTo>
                  <a:cubicBezTo>
                    <a:pt x="462" y="9061"/>
                    <a:pt x="688" y="6980"/>
                    <a:pt x="605" y="5351"/>
                  </a:cubicBezTo>
                  <a:cubicBezTo>
                    <a:pt x="517" y="3621"/>
                    <a:pt x="428" y="1891"/>
                    <a:pt x="341" y="161"/>
                  </a:cubicBezTo>
                  <a:cubicBezTo>
                    <a:pt x="336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" name="Google Shape;643;p3"/>
            <p:cNvSpPr/>
            <p:nvPr/>
          </p:nvSpPr>
          <p:spPr>
            <a:xfrm>
              <a:off x="3607750" y="3063250"/>
              <a:ext cx="259250" cy="13400"/>
            </a:xfrm>
            <a:custGeom>
              <a:avLst/>
              <a:gdLst/>
              <a:ahLst/>
              <a:cxnLst/>
              <a:rect l="l" t="t" r="r" b="b"/>
              <a:pathLst>
                <a:path w="10370" h="536" extrusionOk="0">
                  <a:moveTo>
                    <a:pt x="201" y="0"/>
                  </a:moveTo>
                  <a:cubicBezTo>
                    <a:pt x="0" y="0"/>
                    <a:pt x="6" y="320"/>
                    <a:pt x="215" y="336"/>
                  </a:cubicBezTo>
                  <a:cubicBezTo>
                    <a:pt x="1985" y="469"/>
                    <a:pt x="3760" y="536"/>
                    <a:pt x="5534" y="536"/>
                  </a:cubicBezTo>
                  <a:cubicBezTo>
                    <a:pt x="7075" y="536"/>
                    <a:pt x="8616" y="486"/>
                    <a:pt x="10155" y="385"/>
                  </a:cubicBezTo>
                  <a:cubicBezTo>
                    <a:pt x="10364" y="372"/>
                    <a:pt x="10370" y="49"/>
                    <a:pt x="10167" y="49"/>
                  </a:cubicBezTo>
                  <a:cubicBezTo>
                    <a:pt x="10163" y="49"/>
                    <a:pt x="10159" y="49"/>
                    <a:pt x="10155" y="49"/>
                  </a:cubicBezTo>
                  <a:cubicBezTo>
                    <a:pt x="8613" y="150"/>
                    <a:pt x="7069" y="201"/>
                    <a:pt x="5525" y="201"/>
                  </a:cubicBezTo>
                  <a:cubicBezTo>
                    <a:pt x="3754" y="201"/>
                    <a:pt x="1982" y="134"/>
                    <a:pt x="215" y="1"/>
                  </a:cubicBezTo>
                  <a:cubicBezTo>
                    <a:pt x="210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" name="Google Shape;644;p3"/>
            <p:cNvSpPr/>
            <p:nvPr/>
          </p:nvSpPr>
          <p:spPr>
            <a:xfrm>
              <a:off x="3856775" y="3068850"/>
              <a:ext cx="31125" cy="261725"/>
            </a:xfrm>
            <a:custGeom>
              <a:avLst/>
              <a:gdLst/>
              <a:ahLst/>
              <a:cxnLst/>
              <a:rect l="l" t="t" r="r" b="b"/>
              <a:pathLst>
                <a:path w="1245" h="10469" extrusionOk="0">
                  <a:moveTo>
                    <a:pt x="207" y="0"/>
                  </a:moveTo>
                  <a:cubicBezTo>
                    <a:pt x="110" y="0"/>
                    <a:pt x="1" y="83"/>
                    <a:pt x="18" y="210"/>
                  </a:cubicBezTo>
                  <a:cubicBezTo>
                    <a:pt x="490" y="3558"/>
                    <a:pt x="787" y="6928"/>
                    <a:pt x="906" y="10306"/>
                  </a:cubicBezTo>
                  <a:cubicBezTo>
                    <a:pt x="910" y="10414"/>
                    <a:pt x="996" y="10468"/>
                    <a:pt x="1080" y="10468"/>
                  </a:cubicBezTo>
                  <a:cubicBezTo>
                    <a:pt x="1163" y="10468"/>
                    <a:pt x="1245" y="10415"/>
                    <a:pt x="1240" y="10306"/>
                  </a:cubicBezTo>
                  <a:cubicBezTo>
                    <a:pt x="1118" y="6899"/>
                    <a:pt x="819" y="3499"/>
                    <a:pt x="342" y="121"/>
                  </a:cubicBezTo>
                  <a:cubicBezTo>
                    <a:pt x="329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" name="Google Shape;645;p3"/>
            <p:cNvSpPr/>
            <p:nvPr/>
          </p:nvSpPr>
          <p:spPr>
            <a:xfrm>
              <a:off x="3608200" y="3321275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0" y="0"/>
                    <a:pt x="6" y="323"/>
                    <a:pt x="215" y="335"/>
                  </a:cubicBezTo>
                  <a:cubicBezTo>
                    <a:pt x="2476" y="462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3"/>
                  </a:cubicBezTo>
                  <a:cubicBezTo>
                    <a:pt x="10786" y="466"/>
                    <a:pt x="10789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3" y="192"/>
                    <a:pt x="2469" y="128"/>
                    <a:pt x="215" y="0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" name="Google Shape;646;p3"/>
            <p:cNvSpPr/>
            <p:nvPr/>
          </p:nvSpPr>
          <p:spPr>
            <a:xfrm>
              <a:off x="3623800" y="3069325"/>
              <a:ext cx="231925" cy="120150"/>
            </a:xfrm>
            <a:custGeom>
              <a:avLst/>
              <a:gdLst/>
              <a:ahLst/>
              <a:cxnLst/>
              <a:rect l="l" t="t" r="r" b="b"/>
              <a:pathLst>
                <a:path w="9277" h="4806" extrusionOk="0">
                  <a:moveTo>
                    <a:pt x="7833" y="1"/>
                  </a:moveTo>
                  <a:cubicBezTo>
                    <a:pt x="7766" y="1"/>
                    <a:pt x="7704" y="36"/>
                    <a:pt x="7688" y="119"/>
                  </a:cubicBezTo>
                  <a:cubicBezTo>
                    <a:pt x="7490" y="1124"/>
                    <a:pt x="7444" y="2130"/>
                    <a:pt x="7450" y="3144"/>
                  </a:cubicBezTo>
                  <a:lnTo>
                    <a:pt x="7450" y="3144"/>
                  </a:lnTo>
                  <a:cubicBezTo>
                    <a:pt x="7236" y="2564"/>
                    <a:pt x="7021" y="1984"/>
                    <a:pt x="6805" y="1405"/>
                  </a:cubicBezTo>
                  <a:cubicBezTo>
                    <a:pt x="6631" y="941"/>
                    <a:pt x="6511" y="545"/>
                    <a:pt x="6082" y="267"/>
                  </a:cubicBezTo>
                  <a:cubicBezTo>
                    <a:pt x="6055" y="250"/>
                    <a:pt x="6027" y="242"/>
                    <a:pt x="6000" y="242"/>
                  </a:cubicBezTo>
                  <a:cubicBezTo>
                    <a:pt x="5913" y="242"/>
                    <a:pt x="5833" y="319"/>
                    <a:pt x="5830" y="412"/>
                  </a:cubicBezTo>
                  <a:cubicBezTo>
                    <a:pt x="5793" y="1413"/>
                    <a:pt x="5757" y="2414"/>
                    <a:pt x="5721" y="3415"/>
                  </a:cubicBezTo>
                  <a:lnTo>
                    <a:pt x="5721" y="3415"/>
                  </a:lnTo>
                  <a:cubicBezTo>
                    <a:pt x="5549" y="2690"/>
                    <a:pt x="5377" y="1965"/>
                    <a:pt x="5187" y="1246"/>
                  </a:cubicBezTo>
                  <a:cubicBezTo>
                    <a:pt x="5065" y="790"/>
                    <a:pt x="5043" y="394"/>
                    <a:pt x="4566" y="253"/>
                  </a:cubicBezTo>
                  <a:cubicBezTo>
                    <a:pt x="4551" y="250"/>
                    <a:pt x="4537" y="248"/>
                    <a:pt x="4523" y="248"/>
                  </a:cubicBezTo>
                  <a:cubicBezTo>
                    <a:pt x="4433" y="248"/>
                    <a:pt x="4355" y="320"/>
                    <a:pt x="4354" y="415"/>
                  </a:cubicBezTo>
                  <a:cubicBezTo>
                    <a:pt x="4368" y="1363"/>
                    <a:pt x="4364" y="2311"/>
                    <a:pt x="4341" y="3258"/>
                  </a:cubicBezTo>
                  <a:lnTo>
                    <a:pt x="4341" y="3258"/>
                  </a:lnTo>
                  <a:cubicBezTo>
                    <a:pt x="3962" y="2390"/>
                    <a:pt x="3989" y="1374"/>
                    <a:pt x="3512" y="525"/>
                  </a:cubicBezTo>
                  <a:cubicBezTo>
                    <a:pt x="3480" y="468"/>
                    <a:pt x="3428" y="443"/>
                    <a:pt x="3375" y="443"/>
                  </a:cubicBezTo>
                  <a:cubicBezTo>
                    <a:pt x="3289" y="443"/>
                    <a:pt x="3202" y="508"/>
                    <a:pt x="3201" y="609"/>
                  </a:cubicBezTo>
                  <a:cubicBezTo>
                    <a:pt x="3189" y="1243"/>
                    <a:pt x="3177" y="1877"/>
                    <a:pt x="3166" y="2512"/>
                  </a:cubicBezTo>
                  <a:lnTo>
                    <a:pt x="3166" y="2512"/>
                  </a:lnTo>
                  <a:cubicBezTo>
                    <a:pt x="2965" y="1796"/>
                    <a:pt x="2727" y="1090"/>
                    <a:pt x="2450" y="398"/>
                  </a:cubicBezTo>
                  <a:cubicBezTo>
                    <a:pt x="2418" y="319"/>
                    <a:pt x="2352" y="281"/>
                    <a:pt x="2287" y="281"/>
                  </a:cubicBezTo>
                  <a:cubicBezTo>
                    <a:pt x="2208" y="281"/>
                    <a:pt x="2131" y="337"/>
                    <a:pt x="2122" y="444"/>
                  </a:cubicBezTo>
                  <a:lnTo>
                    <a:pt x="1975" y="2045"/>
                  </a:lnTo>
                  <a:lnTo>
                    <a:pt x="1975" y="2045"/>
                  </a:lnTo>
                  <a:cubicBezTo>
                    <a:pt x="1858" y="1317"/>
                    <a:pt x="1693" y="579"/>
                    <a:pt x="1283" y="64"/>
                  </a:cubicBezTo>
                  <a:cubicBezTo>
                    <a:pt x="1256" y="30"/>
                    <a:pt x="1214" y="15"/>
                    <a:pt x="1171" y="15"/>
                  </a:cubicBezTo>
                  <a:cubicBezTo>
                    <a:pt x="1095" y="15"/>
                    <a:pt x="1015" y="62"/>
                    <a:pt x="1004" y="137"/>
                  </a:cubicBezTo>
                  <a:cubicBezTo>
                    <a:pt x="892" y="934"/>
                    <a:pt x="818" y="1735"/>
                    <a:pt x="782" y="2538"/>
                  </a:cubicBezTo>
                  <a:lnTo>
                    <a:pt x="782" y="2538"/>
                  </a:lnTo>
                  <a:cubicBezTo>
                    <a:pt x="593" y="1868"/>
                    <a:pt x="446" y="1188"/>
                    <a:pt x="342" y="499"/>
                  </a:cubicBezTo>
                  <a:cubicBezTo>
                    <a:pt x="329" y="414"/>
                    <a:pt x="270" y="378"/>
                    <a:pt x="206" y="378"/>
                  </a:cubicBezTo>
                  <a:cubicBezTo>
                    <a:pt x="109" y="378"/>
                    <a:pt x="1" y="461"/>
                    <a:pt x="20" y="587"/>
                  </a:cubicBezTo>
                  <a:lnTo>
                    <a:pt x="20" y="589"/>
                  </a:lnTo>
                  <a:cubicBezTo>
                    <a:pt x="174" y="1609"/>
                    <a:pt x="423" y="2613"/>
                    <a:pt x="764" y="3586"/>
                  </a:cubicBezTo>
                  <a:cubicBezTo>
                    <a:pt x="792" y="3665"/>
                    <a:pt x="862" y="3704"/>
                    <a:pt x="931" y="3704"/>
                  </a:cubicBezTo>
                  <a:cubicBezTo>
                    <a:pt x="1013" y="3704"/>
                    <a:pt x="1092" y="3649"/>
                    <a:pt x="1092" y="3542"/>
                  </a:cubicBezTo>
                  <a:cubicBezTo>
                    <a:pt x="1096" y="2580"/>
                    <a:pt x="1156" y="1618"/>
                    <a:pt x="1271" y="663"/>
                  </a:cubicBezTo>
                  <a:lnTo>
                    <a:pt x="1271" y="663"/>
                  </a:lnTo>
                  <a:cubicBezTo>
                    <a:pt x="1651" y="1453"/>
                    <a:pt x="1694" y="2628"/>
                    <a:pt x="1860" y="3408"/>
                  </a:cubicBezTo>
                  <a:cubicBezTo>
                    <a:pt x="1877" y="3492"/>
                    <a:pt x="1938" y="3529"/>
                    <a:pt x="2002" y="3529"/>
                  </a:cubicBezTo>
                  <a:cubicBezTo>
                    <a:pt x="2087" y="3529"/>
                    <a:pt x="2180" y="3465"/>
                    <a:pt x="2189" y="3364"/>
                  </a:cubicBezTo>
                  <a:lnTo>
                    <a:pt x="2388" y="1179"/>
                  </a:lnTo>
                  <a:lnTo>
                    <a:pt x="2388" y="1179"/>
                  </a:lnTo>
                  <a:cubicBezTo>
                    <a:pt x="2700" y="2048"/>
                    <a:pt x="2953" y="2937"/>
                    <a:pt x="3146" y="3840"/>
                  </a:cubicBezTo>
                  <a:cubicBezTo>
                    <a:pt x="3164" y="3923"/>
                    <a:pt x="3229" y="3960"/>
                    <a:pt x="3296" y="3960"/>
                  </a:cubicBezTo>
                  <a:cubicBezTo>
                    <a:pt x="3383" y="3960"/>
                    <a:pt x="3473" y="3899"/>
                    <a:pt x="3475" y="3795"/>
                  </a:cubicBezTo>
                  <a:lnTo>
                    <a:pt x="3517" y="1421"/>
                  </a:lnTo>
                  <a:lnTo>
                    <a:pt x="3517" y="1421"/>
                  </a:lnTo>
                  <a:cubicBezTo>
                    <a:pt x="3768" y="2275"/>
                    <a:pt x="3791" y="3193"/>
                    <a:pt x="4346" y="3943"/>
                  </a:cubicBezTo>
                  <a:cubicBezTo>
                    <a:pt x="4384" y="3995"/>
                    <a:pt x="4441" y="4021"/>
                    <a:pt x="4496" y="4021"/>
                  </a:cubicBezTo>
                  <a:cubicBezTo>
                    <a:pt x="4578" y="4021"/>
                    <a:pt x="4655" y="3965"/>
                    <a:pt x="4657" y="3859"/>
                  </a:cubicBezTo>
                  <a:cubicBezTo>
                    <a:pt x="4676" y="3286"/>
                    <a:pt x="4689" y="2712"/>
                    <a:pt x="4694" y="2137"/>
                  </a:cubicBezTo>
                  <a:cubicBezTo>
                    <a:pt x="4697" y="1853"/>
                    <a:pt x="4673" y="1559"/>
                    <a:pt x="4695" y="1275"/>
                  </a:cubicBezTo>
                  <a:cubicBezTo>
                    <a:pt x="4713" y="1075"/>
                    <a:pt x="4675" y="896"/>
                    <a:pt x="4693" y="896"/>
                  </a:cubicBezTo>
                  <a:cubicBezTo>
                    <a:pt x="4704" y="896"/>
                    <a:pt x="4735" y="961"/>
                    <a:pt x="4810" y="1126"/>
                  </a:cubicBezTo>
                  <a:cubicBezTo>
                    <a:pt x="5287" y="2169"/>
                    <a:pt x="5408" y="3570"/>
                    <a:pt x="5679" y="4686"/>
                  </a:cubicBezTo>
                  <a:cubicBezTo>
                    <a:pt x="5699" y="4769"/>
                    <a:pt x="5764" y="4806"/>
                    <a:pt x="5831" y="4806"/>
                  </a:cubicBezTo>
                  <a:cubicBezTo>
                    <a:pt x="5916" y="4806"/>
                    <a:pt x="6005" y="4745"/>
                    <a:pt x="6009" y="4642"/>
                  </a:cubicBezTo>
                  <a:cubicBezTo>
                    <a:pt x="6055" y="3352"/>
                    <a:pt x="6102" y="2062"/>
                    <a:pt x="6150" y="773"/>
                  </a:cubicBezTo>
                  <a:lnTo>
                    <a:pt x="6150" y="773"/>
                  </a:lnTo>
                  <a:cubicBezTo>
                    <a:pt x="6510" y="1214"/>
                    <a:pt x="6657" y="1969"/>
                    <a:pt x="6834" y="2450"/>
                  </a:cubicBezTo>
                  <a:cubicBezTo>
                    <a:pt x="7048" y="3023"/>
                    <a:pt x="7260" y="3595"/>
                    <a:pt x="7473" y="4169"/>
                  </a:cubicBezTo>
                  <a:cubicBezTo>
                    <a:pt x="7501" y="4247"/>
                    <a:pt x="7575" y="4286"/>
                    <a:pt x="7645" y="4286"/>
                  </a:cubicBezTo>
                  <a:cubicBezTo>
                    <a:pt x="7727" y="4286"/>
                    <a:pt x="7804" y="4233"/>
                    <a:pt x="7801" y="4125"/>
                  </a:cubicBezTo>
                  <a:cubicBezTo>
                    <a:pt x="7768" y="2944"/>
                    <a:pt x="7755" y="1778"/>
                    <a:pt x="7937" y="613"/>
                  </a:cubicBezTo>
                  <a:lnTo>
                    <a:pt x="7937" y="613"/>
                  </a:lnTo>
                  <a:cubicBezTo>
                    <a:pt x="8528" y="1698"/>
                    <a:pt x="8453" y="3032"/>
                    <a:pt x="8945" y="4172"/>
                  </a:cubicBezTo>
                  <a:cubicBezTo>
                    <a:pt x="8971" y="4231"/>
                    <a:pt x="9019" y="4256"/>
                    <a:pt x="9071" y="4256"/>
                  </a:cubicBezTo>
                  <a:cubicBezTo>
                    <a:pt x="9159" y="4256"/>
                    <a:pt x="9254" y="4184"/>
                    <a:pt x="9256" y="4088"/>
                  </a:cubicBezTo>
                  <a:cubicBezTo>
                    <a:pt x="9276" y="2984"/>
                    <a:pt x="9211" y="1879"/>
                    <a:pt x="9060" y="786"/>
                  </a:cubicBezTo>
                  <a:cubicBezTo>
                    <a:pt x="9048" y="701"/>
                    <a:pt x="8990" y="665"/>
                    <a:pt x="8926" y="665"/>
                  </a:cubicBezTo>
                  <a:cubicBezTo>
                    <a:pt x="8830" y="665"/>
                    <a:pt x="8720" y="748"/>
                    <a:pt x="8738" y="874"/>
                  </a:cubicBezTo>
                  <a:cubicBezTo>
                    <a:pt x="8832" y="1564"/>
                    <a:pt x="8890" y="2257"/>
                    <a:pt x="8914" y="2952"/>
                  </a:cubicBezTo>
                  <a:lnTo>
                    <a:pt x="8914" y="2952"/>
                  </a:lnTo>
                  <a:cubicBezTo>
                    <a:pt x="8699" y="1957"/>
                    <a:pt x="8628" y="930"/>
                    <a:pt x="7993" y="78"/>
                  </a:cubicBezTo>
                  <a:cubicBezTo>
                    <a:pt x="7957" y="30"/>
                    <a:pt x="7893" y="1"/>
                    <a:pt x="7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" name="Google Shape;647;p3"/>
            <p:cNvSpPr/>
            <p:nvPr/>
          </p:nvSpPr>
          <p:spPr>
            <a:xfrm>
              <a:off x="3707600" y="2984600"/>
              <a:ext cx="30775" cy="65650"/>
            </a:xfrm>
            <a:custGeom>
              <a:avLst/>
              <a:gdLst/>
              <a:ahLst/>
              <a:cxnLst/>
              <a:rect l="l" t="t" r="r" b="b"/>
              <a:pathLst>
                <a:path w="1231" h="2626" extrusionOk="0">
                  <a:moveTo>
                    <a:pt x="629" y="0"/>
                  </a:moveTo>
                  <a:cubicBezTo>
                    <a:pt x="521" y="0"/>
                    <a:pt x="404" y="122"/>
                    <a:pt x="465" y="256"/>
                  </a:cubicBezTo>
                  <a:lnTo>
                    <a:pt x="466" y="256"/>
                  </a:lnTo>
                  <a:cubicBezTo>
                    <a:pt x="755" y="885"/>
                    <a:pt x="866" y="1548"/>
                    <a:pt x="813" y="2229"/>
                  </a:cubicBezTo>
                  <a:lnTo>
                    <a:pt x="813" y="2229"/>
                  </a:lnTo>
                  <a:cubicBezTo>
                    <a:pt x="645" y="2156"/>
                    <a:pt x="490" y="2052"/>
                    <a:pt x="358" y="1922"/>
                  </a:cubicBezTo>
                  <a:cubicBezTo>
                    <a:pt x="323" y="1888"/>
                    <a:pt x="285" y="1874"/>
                    <a:pt x="247" y="1874"/>
                  </a:cubicBezTo>
                  <a:cubicBezTo>
                    <a:pt x="117" y="1874"/>
                    <a:pt x="1" y="2042"/>
                    <a:pt x="122" y="2158"/>
                  </a:cubicBezTo>
                  <a:cubicBezTo>
                    <a:pt x="343" y="2376"/>
                    <a:pt x="614" y="2535"/>
                    <a:pt x="913" y="2619"/>
                  </a:cubicBezTo>
                  <a:cubicBezTo>
                    <a:pt x="930" y="2624"/>
                    <a:pt x="946" y="2626"/>
                    <a:pt x="961" y="2626"/>
                  </a:cubicBezTo>
                  <a:cubicBezTo>
                    <a:pt x="1051" y="2626"/>
                    <a:pt x="1114" y="2547"/>
                    <a:pt x="1125" y="2457"/>
                  </a:cubicBezTo>
                  <a:cubicBezTo>
                    <a:pt x="1231" y="1635"/>
                    <a:pt x="1099" y="840"/>
                    <a:pt x="755" y="87"/>
                  </a:cubicBezTo>
                  <a:cubicBezTo>
                    <a:pt x="726" y="25"/>
                    <a:pt x="679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" name="Google Shape;648;p3"/>
            <p:cNvSpPr/>
            <p:nvPr/>
          </p:nvSpPr>
          <p:spPr>
            <a:xfrm>
              <a:off x="3709775" y="2956550"/>
              <a:ext cx="14200" cy="10750"/>
            </a:xfrm>
            <a:custGeom>
              <a:avLst/>
              <a:gdLst/>
              <a:ahLst/>
              <a:cxnLst/>
              <a:rect l="l" t="t" r="r" b="b"/>
              <a:pathLst>
                <a:path w="568" h="430" extrusionOk="0">
                  <a:moveTo>
                    <a:pt x="325" y="0"/>
                  </a:moveTo>
                  <a:cubicBezTo>
                    <a:pt x="287" y="0"/>
                    <a:pt x="248" y="15"/>
                    <a:pt x="213" y="49"/>
                  </a:cubicBezTo>
                  <a:cubicBezTo>
                    <a:pt x="181" y="81"/>
                    <a:pt x="149" y="112"/>
                    <a:pt x="118" y="144"/>
                  </a:cubicBezTo>
                  <a:cubicBezTo>
                    <a:pt x="1" y="262"/>
                    <a:pt x="115" y="430"/>
                    <a:pt x="243" y="430"/>
                  </a:cubicBezTo>
                  <a:cubicBezTo>
                    <a:pt x="281" y="430"/>
                    <a:pt x="320" y="415"/>
                    <a:pt x="355" y="380"/>
                  </a:cubicBezTo>
                  <a:cubicBezTo>
                    <a:pt x="387" y="348"/>
                    <a:pt x="417" y="318"/>
                    <a:pt x="449" y="286"/>
                  </a:cubicBezTo>
                  <a:cubicBezTo>
                    <a:pt x="567" y="168"/>
                    <a:pt x="45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" name="Google Shape;649;p3"/>
            <p:cNvSpPr/>
            <p:nvPr/>
          </p:nvSpPr>
          <p:spPr>
            <a:xfrm>
              <a:off x="3663075" y="2667950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0"/>
                  </a:moveTo>
                  <a:cubicBezTo>
                    <a:pt x="106" y="0"/>
                    <a:pt x="1" y="83"/>
                    <a:pt x="29" y="209"/>
                  </a:cubicBezTo>
                  <a:cubicBezTo>
                    <a:pt x="235" y="1120"/>
                    <a:pt x="380" y="2043"/>
                    <a:pt x="461" y="2973"/>
                  </a:cubicBezTo>
                  <a:cubicBezTo>
                    <a:pt x="470" y="3080"/>
                    <a:pt x="559" y="3133"/>
                    <a:pt x="643" y="3133"/>
                  </a:cubicBezTo>
                  <a:cubicBezTo>
                    <a:pt x="726" y="3133"/>
                    <a:pt x="804" y="3080"/>
                    <a:pt x="795" y="2973"/>
                  </a:cubicBezTo>
                  <a:cubicBezTo>
                    <a:pt x="713" y="2012"/>
                    <a:pt x="565" y="1060"/>
                    <a:pt x="353" y="121"/>
                  </a:cubicBez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" name="Google Shape;650;p3"/>
            <p:cNvSpPr/>
            <p:nvPr/>
          </p:nvSpPr>
          <p:spPr>
            <a:xfrm>
              <a:off x="3669475" y="2665000"/>
              <a:ext cx="41825" cy="52775"/>
            </a:xfrm>
            <a:custGeom>
              <a:avLst/>
              <a:gdLst/>
              <a:ahLst/>
              <a:cxnLst/>
              <a:rect l="l" t="t" r="r" b="b"/>
              <a:pathLst>
                <a:path w="1673" h="2111" extrusionOk="0">
                  <a:moveTo>
                    <a:pt x="1439" y="1"/>
                  </a:moveTo>
                  <a:cubicBezTo>
                    <a:pt x="1388" y="1"/>
                    <a:pt x="1336" y="23"/>
                    <a:pt x="1300" y="77"/>
                  </a:cubicBezTo>
                  <a:lnTo>
                    <a:pt x="86" y="1866"/>
                  </a:lnTo>
                  <a:cubicBezTo>
                    <a:pt x="1" y="1991"/>
                    <a:pt x="117" y="2111"/>
                    <a:pt x="236" y="2111"/>
                  </a:cubicBezTo>
                  <a:cubicBezTo>
                    <a:pt x="287" y="2111"/>
                    <a:pt x="338" y="2089"/>
                    <a:pt x="374" y="2036"/>
                  </a:cubicBezTo>
                  <a:lnTo>
                    <a:pt x="1589" y="245"/>
                  </a:lnTo>
                  <a:cubicBezTo>
                    <a:pt x="1673" y="120"/>
                    <a:pt x="1557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" name="Google Shape;651;p3"/>
            <p:cNvSpPr/>
            <p:nvPr/>
          </p:nvSpPr>
          <p:spPr>
            <a:xfrm>
              <a:off x="3672125" y="2707375"/>
              <a:ext cx="45175" cy="34075"/>
            </a:xfrm>
            <a:custGeom>
              <a:avLst/>
              <a:gdLst/>
              <a:ahLst/>
              <a:cxnLst/>
              <a:rect l="l" t="t" r="r" b="b"/>
              <a:pathLst>
                <a:path w="1807" h="1363" extrusionOk="0">
                  <a:moveTo>
                    <a:pt x="246" y="0"/>
                  </a:moveTo>
                  <a:cubicBezTo>
                    <a:pt x="99" y="0"/>
                    <a:pt x="1" y="221"/>
                    <a:pt x="160" y="312"/>
                  </a:cubicBezTo>
                  <a:cubicBezTo>
                    <a:pt x="638" y="580"/>
                    <a:pt x="1074" y="917"/>
                    <a:pt x="1454" y="1312"/>
                  </a:cubicBezTo>
                  <a:cubicBezTo>
                    <a:pt x="1488" y="1348"/>
                    <a:pt x="1527" y="1362"/>
                    <a:pt x="1565" y="1362"/>
                  </a:cubicBezTo>
                  <a:cubicBezTo>
                    <a:pt x="1692" y="1362"/>
                    <a:pt x="1806" y="1195"/>
                    <a:pt x="1690" y="1076"/>
                  </a:cubicBezTo>
                  <a:cubicBezTo>
                    <a:pt x="1290" y="661"/>
                    <a:pt x="831" y="306"/>
                    <a:pt x="329" y="23"/>
                  </a:cubicBezTo>
                  <a:cubicBezTo>
                    <a:pt x="301" y="7"/>
                    <a:pt x="273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" name="Google Shape;652;p3"/>
            <p:cNvSpPr/>
            <p:nvPr/>
          </p:nvSpPr>
          <p:spPr>
            <a:xfrm>
              <a:off x="3401875" y="3205500"/>
              <a:ext cx="47025" cy="42600"/>
            </a:xfrm>
            <a:custGeom>
              <a:avLst/>
              <a:gdLst/>
              <a:ahLst/>
              <a:cxnLst/>
              <a:rect l="l" t="t" r="r" b="b"/>
              <a:pathLst>
                <a:path w="1881" h="1704" extrusionOk="0">
                  <a:moveTo>
                    <a:pt x="895" y="376"/>
                  </a:moveTo>
                  <a:cubicBezTo>
                    <a:pt x="1040" y="376"/>
                    <a:pt x="1185" y="431"/>
                    <a:pt x="1284" y="545"/>
                  </a:cubicBezTo>
                  <a:cubicBezTo>
                    <a:pt x="1490" y="786"/>
                    <a:pt x="1360" y="1190"/>
                    <a:pt x="1093" y="1324"/>
                  </a:cubicBezTo>
                  <a:cubicBezTo>
                    <a:pt x="1032" y="1355"/>
                    <a:pt x="967" y="1370"/>
                    <a:pt x="902" y="1370"/>
                  </a:cubicBezTo>
                  <a:cubicBezTo>
                    <a:pt x="655" y="1370"/>
                    <a:pt x="408" y="1165"/>
                    <a:pt x="368" y="917"/>
                  </a:cubicBezTo>
                  <a:cubicBezTo>
                    <a:pt x="346" y="782"/>
                    <a:pt x="387" y="658"/>
                    <a:pt x="464" y="560"/>
                  </a:cubicBezTo>
                  <a:lnTo>
                    <a:pt x="464" y="560"/>
                  </a:lnTo>
                  <a:cubicBezTo>
                    <a:pt x="482" y="552"/>
                    <a:pt x="499" y="541"/>
                    <a:pt x="515" y="525"/>
                  </a:cubicBezTo>
                  <a:cubicBezTo>
                    <a:pt x="615" y="427"/>
                    <a:pt x="755" y="376"/>
                    <a:pt x="895" y="376"/>
                  </a:cubicBezTo>
                  <a:close/>
                  <a:moveTo>
                    <a:pt x="938" y="0"/>
                  </a:moveTo>
                  <a:cubicBezTo>
                    <a:pt x="460" y="0"/>
                    <a:pt x="0" y="380"/>
                    <a:pt x="28" y="893"/>
                  </a:cubicBezTo>
                  <a:cubicBezTo>
                    <a:pt x="52" y="1342"/>
                    <a:pt x="473" y="1703"/>
                    <a:pt x="907" y="1703"/>
                  </a:cubicBezTo>
                  <a:cubicBezTo>
                    <a:pt x="996" y="1703"/>
                    <a:pt x="1085" y="1688"/>
                    <a:pt x="1172" y="1655"/>
                  </a:cubicBezTo>
                  <a:cubicBezTo>
                    <a:pt x="1653" y="1474"/>
                    <a:pt x="1880" y="819"/>
                    <a:pt x="1586" y="391"/>
                  </a:cubicBezTo>
                  <a:cubicBezTo>
                    <a:pt x="1498" y="264"/>
                    <a:pt x="1379" y="172"/>
                    <a:pt x="1245" y="115"/>
                  </a:cubicBezTo>
                  <a:lnTo>
                    <a:pt x="1245" y="115"/>
                  </a:lnTo>
                  <a:cubicBezTo>
                    <a:pt x="1229" y="72"/>
                    <a:pt x="1194" y="37"/>
                    <a:pt x="1134" y="23"/>
                  </a:cubicBezTo>
                  <a:lnTo>
                    <a:pt x="1133" y="22"/>
                  </a:lnTo>
                  <a:cubicBezTo>
                    <a:pt x="1068" y="7"/>
                    <a:pt x="10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" name="Google Shape;653;p3"/>
            <p:cNvSpPr/>
            <p:nvPr/>
          </p:nvSpPr>
          <p:spPr>
            <a:xfrm>
              <a:off x="3396150" y="3217325"/>
              <a:ext cx="23750" cy="71650"/>
            </a:xfrm>
            <a:custGeom>
              <a:avLst/>
              <a:gdLst/>
              <a:ahLst/>
              <a:cxnLst/>
              <a:rect l="l" t="t" r="r" b="b"/>
              <a:pathLst>
                <a:path w="950" h="2866" extrusionOk="0">
                  <a:moveTo>
                    <a:pt x="205" y="1"/>
                  </a:moveTo>
                  <a:cubicBezTo>
                    <a:pt x="106" y="1"/>
                    <a:pt x="0" y="83"/>
                    <a:pt x="29" y="209"/>
                  </a:cubicBezTo>
                  <a:lnTo>
                    <a:pt x="599" y="2746"/>
                  </a:lnTo>
                  <a:cubicBezTo>
                    <a:pt x="618" y="2829"/>
                    <a:pt x="680" y="2865"/>
                    <a:pt x="745" y="2865"/>
                  </a:cubicBezTo>
                  <a:cubicBezTo>
                    <a:pt x="844" y="2865"/>
                    <a:pt x="949" y="2783"/>
                    <a:pt x="921" y="2656"/>
                  </a:cubicBezTo>
                  <a:cubicBezTo>
                    <a:pt x="732" y="1812"/>
                    <a:pt x="541" y="966"/>
                    <a:pt x="352" y="121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" name="Google Shape;654;p3"/>
            <p:cNvSpPr/>
            <p:nvPr/>
          </p:nvSpPr>
          <p:spPr>
            <a:xfrm>
              <a:off x="4209425" y="3125475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50" y="358"/>
                  </a:moveTo>
                  <a:cubicBezTo>
                    <a:pt x="1088" y="482"/>
                    <a:pt x="1310" y="659"/>
                    <a:pt x="1406" y="919"/>
                  </a:cubicBezTo>
                  <a:cubicBezTo>
                    <a:pt x="1513" y="1208"/>
                    <a:pt x="1387" y="1597"/>
                    <a:pt x="1066" y="1677"/>
                  </a:cubicBezTo>
                  <a:cubicBezTo>
                    <a:pt x="1021" y="1689"/>
                    <a:pt x="978" y="1694"/>
                    <a:pt x="937" y="1694"/>
                  </a:cubicBezTo>
                  <a:cubicBezTo>
                    <a:pt x="338" y="1694"/>
                    <a:pt x="178" y="535"/>
                    <a:pt x="850" y="358"/>
                  </a:cubicBezTo>
                  <a:close/>
                  <a:moveTo>
                    <a:pt x="1031" y="1"/>
                  </a:moveTo>
                  <a:cubicBezTo>
                    <a:pt x="986" y="1"/>
                    <a:pt x="941" y="4"/>
                    <a:pt x="897" y="10"/>
                  </a:cubicBezTo>
                  <a:lnTo>
                    <a:pt x="897" y="10"/>
                  </a:lnTo>
                  <a:cubicBezTo>
                    <a:pt x="879" y="4"/>
                    <a:pt x="861" y="1"/>
                    <a:pt x="843" y="1"/>
                  </a:cubicBezTo>
                  <a:cubicBezTo>
                    <a:pt x="796" y="1"/>
                    <a:pt x="754" y="21"/>
                    <a:pt x="722" y="51"/>
                  </a:cubicBezTo>
                  <a:lnTo>
                    <a:pt x="722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1" y="1356"/>
                    <a:pt x="346" y="1955"/>
                    <a:pt x="878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2"/>
                    <a:pt x="1776" y="1235"/>
                  </a:cubicBezTo>
                  <a:cubicBezTo>
                    <a:pt x="1822" y="821"/>
                    <a:pt x="1583" y="469"/>
                    <a:pt x="1267" y="228"/>
                  </a:cubicBezTo>
                  <a:lnTo>
                    <a:pt x="1267" y="228"/>
                  </a:lnTo>
                  <a:cubicBezTo>
                    <a:pt x="1289" y="135"/>
                    <a:pt x="1237" y="15"/>
                    <a:pt x="1111" y="4"/>
                  </a:cubicBezTo>
                  <a:cubicBezTo>
                    <a:pt x="1084" y="2"/>
                    <a:pt x="1058" y="1"/>
                    <a:pt x="1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" name="Google Shape;655;p3"/>
            <p:cNvSpPr/>
            <p:nvPr/>
          </p:nvSpPr>
          <p:spPr>
            <a:xfrm>
              <a:off x="3996275" y="2511500"/>
              <a:ext cx="79675" cy="84200"/>
            </a:xfrm>
            <a:custGeom>
              <a:avLst/>
              <a:gdLst/>
              <a:ahLst/>
              <a:cxnLst/>
              <a:rect l="l" t="t" r="r" b="b"/>
              <a:pathLst>
                <a:path w="3187" h="3368" extrusionOk="0">
                  <a:moveTo>
                    <a:pt x="1189" y="323"/>
                  </a:moveTo>
                  <a:cubicBezTo>
                    <a:pt x="1829" y="323"/>
                    <a:pt x="2328" y="1166"/>
                    <a:pt x="2386" y="1714"/>
                  </a:cubicBezTo>
                  <a:cubicBezTo>
                    <a:pt x="2454" y="2351"/>
                    <a:pt x="2072" y="3028"/>
                    <a:pt x="1430" y="3028"/>
                  </a:cubicBezTo>
                  <a:cubicBezTo>
                    <a:pt x="1354" y="3028"/>
                    <a:pt x="1275" y="3018"/>
                    <a:pt x="1193" y="2998"/>
                  </a:cubicBezTo>
                  <a:lnTo>
                    <a:pt x="1193" y="2998"/>
                  </a:lnTo>
                  <a:cubicBezTo>
                    <a:pt x="1193" y="2998"/>
                    <a:pt x="1193" y="2998"/>
                    <a:pt x="1193" y="2998"/>
                  </a:cubicBezTo>
                  <a:cubicBezTo>
                    <a:pt x="610" y="2757"/>
                    <a:pt x="401" y="2089"/>
                    <a:pt x="407" y="1513"/>
                  </a:cubicBezTo>
                  <a:cubicBezTo>
                    <a:pt x="410" y="1110"/>
                    <a:pt x="511" y="498"/>
                    <a:pt x="962" y="358"/>
                  </a:cubicBezTo>
                  <a:cubicBezTo>
                    <a:pt x="1039" y="334"/>
                    <a:pt x="1115" y="323"/>
                    <a:pt x="1189" y="323"/>
                  </a:cubicBezTo>
                  <a:close/>
                  <a:moveTo>
                    <a:pt x="1138" y="1"/>
                  </a:moveTo>
                  <a:cubicBezTo>
                    <a:pt x="473" y="1"/>
                    <a:pt x="153" y="652"/>
                    <a:pt x="88" y="1246"/>
                  </a:cubicBezTo>
                  <a:cubicBezTo>
                    <a:pt x="0" y="2052"/>
                    <a:pt x="278" y="2945"/>
                    <a:pt x="1053" y="3300"/>
                  </a:cubicBezTo>
                  <a:lnTo>
                    <a:pt x="1053" y="3300"/>
                  </a:lnTo>
                  <a:cubicBezTo>
                    <a:pt x="1065" y="3307"/>
                    <a:pt x="1079" y="3313"/>
                    <a:pt x="1094" y="3318"/>
                  </a:cubicBezTo>
                  <a:lnTo>
                    <a:pt x="1094" y="3318"/>
                  </a:lnTo>
                  <a:cubicBezTo>
                    <a:pt x="1098" y="3319"/>
                    <a:pt x="1101" y="3320"/>
                    <a:pt x="1104" y="3322"/>
                  </a:cubicBezTo>
                  <a:cubicBezTo>
                    <a:pt x="1126" y="3331"/>
                    <a:pt x="1146" y="3335"/>
                    <a:pt x="1165" y="3335"/>
                  </a:cubicBezTo>
                  <a:cubicBezTo>
                    <a:pt x="1166" y="3335"/>
                    <a:pt x="1168" y="3335"/>
                    <a:pt x="1169" y="3335"/>
                  </a:cubicBezTo>
                  <a:lnTo>
                    <a:pt x="1169" y="3335"/>
                  </a:lnTo>
                  <a:cubicBezTo>
                    <a:pt x="1278" y="3357"/>
                    <a:pt x="1381" y="3368"/>
                    <a:pt x="1478" y="3368"/>
                  </a:cubicBezTo>
                  <a:cubicBezTo>
                    <a:pt x="3187" y="3368"/>
                    <a:pt x="3064" y="108"/>
                    <a:pt x="1199" y="3"/>
                  </a:cubicBezTo>
                  <a:cubicBezTo>
                    <a:pt x="1178" y="1"/>
                    <a:pt x="1158" y="1"/>
                    <a:pt x="1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" name="Google Shape;656;p3"/>
            <p:cNvSpPr/>
            <p:nvPr/>
          </p:nvSpPr>
          <p:spPr>
            <a:xfrm>
              <a:off x="3989100" y="2465425"/>
              <a:ext cx="21475" cy="133225"/>
            </a:xfrm>
            <a:custGeom>
              <a:avLst/>
              <a:gdLst/>
              <a:ahLst/>
              <a:cxnLst/>
              <a:rect l="l" t="t" r="r" b="b"/>
              <a:pathLst>
                <a:path w="859" h="5329" extrusionOk="0">
                  <a:moveTo>
                    <a:pt x="235" y="0"/>
                  </a:moveTo>
                  <a:cubicBezTo>
                    <a:pt x="151" y="0"/>
                    <a:pt x="65" y="54"/>
                    <a:pt x="61" y="162"/>
                  </a:cubicBezTo>
                  <a:cubicBezTo>
                    <a:pt x="0" y="1856"/>
                    <a:pt x="150" y="3551"/>
                    <a:pt x="510" y="5209"/>
                  </a:cubicBezTo>
                  <a:cubicBezTo>
                    <a:pt x="527" y="5292"/>
                    <a:pt x="589" y="5328"/>
                    <a:pt x="654" y="5328"/>
                  </a:cubicBezTo>
                  <a:cubicBezTo>
                    <a:pt x="753" y="5328"/>
                    <a:pt x="859" y="5246"/>
                    <a:pt x="831" y="5119"/>
                  </a:cubicBezTo>
                  <a:cubicBezTo>
                    <a:pt x="481" y="3491"/>
                    <a:pt x="334" y="1826"/>
                    <a:pt x="397" y="162"/>
                  </a:cubicBezTo>
                  <a:cubicBezTo>
                    <a:pt x="401" y="54"/>
                    <a:pt x="319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" name="Google Shape;657;p3"/>
            <p:cNvSpPr/>
            <p:nvPr/>
          </p:nvSpPr>
          <p:spPr>
            <a:xfrm>
              <a:off x="4092325" y="2530075"/>
              <a:ext cx="48450" cy="10450"/>
            </a:xfrm>
            <a:custGeom>
              <a:avLst/>
              <a:gdLst/>
              <a:ahLst/>
              <a:cxnLst/>
              <a:rect l="l" t="t" r="r" b="b"/>
              <a:pathLst>
                <a:path w="1938" h="418" extrusionOk="0">
                  <a:moveTo>
                    <a:pt x="743" y="1"/>
                  </a:moveTo>
                  <a:cubicBezTo>
                    <a:pt x="566" y="1"/>
                    <a:pt x="390" y="9"/>
                    <a:pt x="214" y="27"/>
                  </a:cubicBezTo>
                  <a:cubicBezTo>
                    <a:pt x="8" y="48"/>
                    <a:pt x="1" y="362"/>
                    <a:pt x="195" y="362"/>
                  </a:cubicBezTo>
                  <a:cubicBezTo>
                    <a:pt x="201" y="362"/>
                    <a:pt x="207" y="362"/>
                    <a:pt x="214" y="361"/>
                  </a:cubicBezTo>
                  <a:cubicBezTo>
                    <a:pt x="389" y="343"/>
                    <a:pt x="564" y="334"/>
                    <a:pt x="739" y="334"/>
                  </a:cubicBezTo>
                  <a:cubicBezTo>
                    <a:pt x="1044" y="334"/>
                    <a:pt x="1348" y="361"/>
                    <a:pt x="1648" y="414"/>
                  </a:cubicBezTo>
                  <a:cubicBezTo>
                    <a:pt x="1660" y="416"/>
                    <a:pt x="1671" y="417"/>
                    <a:pt x="1682" y="417"/>
                  </a:cubicBezTo>
                  <a:cubicBezTo>
                    <a:pt x="1868" y="417"/>
                    <a:pt x="1938" y="128"/>
                    <a:pt x="1738" y="92"/>
                  </a:cubicBezTo>
                  <a:cubicBezTo>
                    <a:pt x="1410" y="32"/>
                    <a:pt x="1076" y="1"/>
                    <a:pt x="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" name="Google Shape;658;p3"/>
            <p:cNvSpPr/>
            <p:nvPr/>
          </p:nvSpPr>
          <p:spPr>
            <a:xfrm>
              <a:off x="4084100" y="2555575"/>
              <a:ext cx="48400" cy="10725"/>
            </a:xfrm>
            <a:custGeom>
              <a:avLst/>
              <a:gdLst/>
              <a:ahLst/>
              <a:cxnLst/>
              <a:rect l="l" t="t" r="r" b="b"/>
              <a:pathLst>
                <a:path w="1936" h="429" extrusionOk="0">
                  <a:moveTo>
                    <a:pt x="251" y="1"/>
                  </a:moveTo>
                  <a:cubicBezTo>
                    <a:pt x="68" y="1"/>
                    <a:pt x="1" y="288"/>
                    <a:pt x="200" y="326"/>
                  </a:cubicBezTo>
                  <a:cubicBezTo>
                    <a:pt x="541" y="394"/>
                    <a:pt x="887" y="428"/>
                    <a:pt x="1234" y="428"/>
                  </a:cubicBezTo>
                  <a:cubicBezTo>
                    <a:pt x="1397" y="428"/>
                    <a:pt x="1559" y="421"/>
                    <a:pt x="1721" y="406"/>
                  </a:cubicBezTo>
                  <a:cubicBezTo>
                    <a:pt x="1926" y="386"/>
                    <a:pt x="1935" y="71"/>
                    <a:pt x="1739" y="71"/>
                  </a:cubicBezTo>
                  <a:cubicBezTo>
                    <a:pt x="1733" y="71"/>
                    <a:pt x="1727" y="71"/>
                    <a:pt x="1721" y="72"/>
                  </a:cubicBezTo>
                  <a:cubicBezTo>
                    <a:pt x="1559" y="87"/>
                    <a:pt x="1397" y="95"/>
                    <a:pt x="1235" y="95"/>
                  </a:cubicBezTo>
                  <a:cubicBezTo>
                    <a:pt x="917" y="95"/>
                    <a:pt x="600" y="65"/>
                    <a:pt x="288" y="4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" name="Google Shape;659;p3"/>
            <p:cNvSpPr/>
            <p:nvPr/>
          </p:nvSpPr>
          <p:spPr>
            <a:xfrm>
              <a:off x="4156325" y="2498250"/>
              <a:ext cx="69650" cy="70600"/>
            </a:xfrm>
            <a:custGeom>
              <a:avLst/>
              <a:gdLst/>
              <a:ahLst/>
              <a:cxnLst/>
              <a:rect l="l" t="t" r="r" b="b"/>
              <a:pathLst>
                <a:path w="2786" h="2824" extrusionOk="0">
                  <a:moveTo>
                    <a:pt x="1038" y="0"/>
                  </a:moveTo>
                  <a:cubicBezTo>
                    <a:pt x="1011" y="0"/>
                    <a:pt x="984" y="2"/>
                    <a:pt x="956" y="5"/>
                  </a:cubicBezTo>
                  <a:cubicBezTo>
                    <a:pt x="531" y="54"/>
                    <a:pt x="273" y="449"/>
                    <a:pt x="76" y="787"/>
                  </a:cubicBezTo>
                  <a:cubicBezTo>
                    <a:pt x="0" y="916"/>
                    <a:pt x="116" y="1037"/>
                    <a:pt x="231" y="1037"/>
                  </a:cubicBezTo>
                  <a:cubicBezTo>
                    <a:pt x="281" y="1037"/>
                    <a:pt x="331" y="1014"/>
                    <a:pt x="365" y="957"/>
                  </a:cubicBezTo>
                  <a:lnTo>
                    <a:pt x="365" y="955"/>
                  </a:lnTo>
                  <a:cubicBezTo>
                    <a:pt x="535" y="662"/>
                    <a:pt x="677" y="398"/>
                    <a:pt x="1037" y="395"/>
                  </a:cubicBezTo>
                  <a:cubicBezTo>
                    <a:pt x="1041" y="395"/>
                    <a:pt x="1044" y="395"/>
                    <a:pt x="1047" y="395"/>
                  </a:cubicBezTo>
                  <a:cubicBezTo>
                    <a:pt x="1605" y="395"/>
                    <a:pt x="1637" y="1023"/>
                    <a:pt x="1422" y="1416"/>
                  </a:cubicBezTo>
                  <a:cubicBezTo>
                    <a:pt x="1162" y="1892"/>
                    <a:pt x="635" y="2169"/>
                    <a:pt x="220" y="2493"/>
                  </a:cubicBezTo>
                  <a:cubicBezTo>
                    <a:pt x="98" y="2587"/>
                    <a:pt x="206" y="2776"/>
                    <a:pt x="337" y="2779"/>
                  </a:cubicBezTo>
                  <a:lnTo>
                    <a:pt x="2570" y="2824"/>
                  </a:lnTo>
                  <a:cubicBezTo>
                    <a:pt x="2572" y="2824"/>
                    <a:pt x="2573" y="2824"/>
                    <a:pt x="2575" y="2824"/>
                  </a:cubicBezTo>
                  <a:cubicBezTo>
                    <a:pt x="2785" y="2824"/>
                    <a:pt x="2784" y="2493"/>
                    <a:pt x="2570" y="2488"/>
                  </a:cubicBezTo>
                  <a:lnTo>
                    <a:pt x="823" y="2454"/>
                  </a:lnTo>
                  <a:lnTo>
                    <a:pt x="823" y="2454"/>
                  </a:lnTo>
                  <a:cubicBezTo>
                    <a:pt x="1459" y="1970"/>
                    <a:pt x="2215" y="1313"/>
                    <a:pt x="1782" y="490"/>
                  </a:cubicBezTo>
                  <a:cubicBezTo>
                    <a:pt x="1635" y="211"/>
                    <a:pt x="1357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0" name="Google Shape;660;p3"/>
            <p:cNvSpPr/>
            <p:nvPr/>
          </p:nvSpPr>
          <p:spPr>
            <a:xfrm>
              <a:off x="4214425" y="2525600"/>
              <a:ext cx="69025" cy="52075"/>
            </a:xfrm>
            <a:custGeom>
              <a:avLst/>
              <a:gdLst/>
              <a:ahLst/>
              <a:cxnLst/>
              <a:rect l="l" t="t" r="r" b="b"/>
              <a:pathLst>
                <a:path w="2761" h="2083" extrusionOk="0">
                  <a:moveTo>
                    <a:pt x="244" y="0"/>
                  </a:moveTo>
                  <a:cubicBezTo>
                    <a:pt x="96" y="0"/>
                    <a:pt x="0" y="222"/>
                    <a:pt x="158" y="313"/>
                  </a:cubicBezTo>
                  <a:cubicBezTo>
                    <a:pt x="979" y="786"/>
                    <a:pt x="1735" y="1365"/>
                    <a:pt x="2406" y="2033"/>
                  </a:cubicBezTo>
                  <a:cubicBezTo>
                    <a:pt x="2441" y="2068"/>
                    <a:pt x="2480" y="2083"/>
                    <a:pt x="2518" y="2083"/>
                  </a:cubicBezTo>
                  <a:cubicBezTo>
                    <a:pt x="2646" y="2083"/>
                    <a:pt x="2761" y="1915"/>
                    <a:pt x="2643" y="1797"/>
                  </a:cubicBezTo>
                  <a:cubicBezTo>
                    <a:pt x="1952" y="1107"/>
                    <a:pt x="1172" y="512"/>
                    <a:pt x="327" y="24"/>
                  </a:cubicBezTo>
                  <a:cubicBezTo>
                    <a:pt x="298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4225100" y="2525300"/>
              <a:ext cx="42650" cy="57850"/>
            </a:xfrm>
            <a:custGeom>
              <a:avLst/>
              <a:gdLst/>
              <a:ahLst/>
              <a:cxnLst/>
              <a:rect l="l" t="t" r="r" b="b"/>
              <a:pathLst>
                <a:path w="1706" h="2314" extrusionOk="0">
                  <a:moveTo>
                    <a:pt x="1475" y="0"/>
                  </a:moveTo>
                  <a:cubicBezTo>
                    <a:pt x="1437" y="0"/>
                    <a:pt x="1399" y="17"/>
                    <a:pt x="1366" y="58"/>
                  </a:cubicBezTo>
                  <a:cubicBezTo>
                    <a:pt x="863" y="677"/>
                    <a:pt x="426" y="1348"/>
                    <a:pt x="66" y="2061"/>
                  </a:cubicBezTo>
                  <a:cubicBezTo>
                    <a:pt x="0" y="2193"/>
                    <a:pt x="116" y="2314"/>
                    <a:pt x="226" y="2314"/>
                  </a:cubicBezTo>
                  <a:cubicBezTo>
                    <a:pt x="277" y="2314"/>
                    <a:pt x="326" y="2289"/>
                    <a:pt x="356" y="2228"/>
                  </a:cubicBezTo>
                  <a:cubicBezTo>
                    <a:pt x="701" y="1540"/>
                    <a:pt x="1119" y="892"/>
                    <a:pt x="1603" y="294"/>
                  </a:cubicBezTo>
                  <a:cubicBezTo>
                    <a:pt x="1706" y="168"/>
                    <a:pt x="1594" y="0"/>
                    <a:pt x="1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4308475" y="2512275"/>
              <a:ext cx="16800" cy="56650"/>
            </a:xfrm>
            <a:custGeom>
              <a:avLst/>
              <a:gdLst/>
              <a:ahLst/>
              <a:cxnLst/>
              <a:rect l="l" t="t" r="r" b="b"/>
              <a:pathLst>
                <a:path w="672" h="2266" extrusionOk="0"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20" y="824"/>
                    <a:pt x="321" y="1462"/>
                    <a:pt x="334" y="2104"/>
                  </a:cubicBezTo>
                  <a:cubicBezTo>
                    <a:pt x="337" y="2212"/>
                    <a:pt x="422" y="2265"/>
                    <a:pt x="505" y="2265"/>
                  </a:cubicBezTo>
                  <a:cubicBezTo>
                    <a:pt x="589" y="2265"/>
                    <a:pt x="672" y="2212"/>
                    <a:pt x="668" y="2104"/>
                  </a:cubicBezTo>
                  <a:cubicBezTo>
                    <a:pt x="655" y="1431"/>
                    <a:pt x="551" y="763"/>
                    <a:pt x="360" y="118"/>
                  </a:cubicBezTo>
                  <a:cubicBezTo>
                    <a:pt x="336" y="36"/>
                    <a:pt x="27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4297350" y="2535950"/>
              <a:ext cx="53100" cy="12100"/>
            </a:xfrm>
            <a:custGeom>
              <a:avLst/>
              <a:gdLst/>
              <a:ahLst/>
              <a:cxnLst/>
              <a:rect l="l" t="t" r="r" b="b"/>
              <a:pathLst>
                <a:path w="2124" h="484" extrusionOk="0">
                  <a:moveTo>
                    <a:pt x="1455" y="1"/>
                  </a:moveTo>
                  <a:cubicBezTo>
                    <a:pt x="1031" y="1"/>
                    <a:pt x="608" y="53"/>
                    <a:pt x="195" y="156"/>
                  </a:cubicBezTo>
                  <a:cubicBezTo>
                    <a:pt x="0" y="203"/>
                    <a:pt x="63" y="484"/>
                    <a:pt x="239" y="484"/>
                  </a:cubicBezTo>
                  <a:cubicBezTo>
                    <a:pt x="253" y="484"/>
                    <a:pt x="268" y="482"/>
                    <a:pt x="284" y="478"/>
                  </a:cubicBezTo>
                  <a:cubicBezTo>
                    <a:pt x="672" y="383"/>
                    <a:pt x="1070" y="335"/>
                    <a:pt x="1469" y="335"/>
                  </a:cubicBezTo>
                  <a:cubicBezTo>
                    <a:pt x="1616" y="335"/>
                    <a:pt x="1762" y="342"/>
                    <a:pt x="1908" y="355"/>
                  </a:cubicBezTo>
                  <a:cubicBezTo>
                    <a:pt x="1914" y="355"/>
                    <a:pt x="1920" y="356"/>
                    <a:pt x="1926" y="356"/>
                  </a:cubicBezTo>
                  <a:cubicBezTo>
                    <a:pt x="2123" y="356"/>
                    <a:pt x="2116" y="38"/>
                    <a:pt x="1908" y="21"/>
                  </a:cubicBezTo>
                  <a:cubicBezTo>
                    <a:pt x="1757" y="7"/>
                    <a:pt x="1606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4360575" y="2492200"/>
              <a:ext cx="50850" cy="100550"/>
            </a:xfrm>
            <a:custGeom>
              <a:avLst/>
              <a:gdLst/>
              <a:ahLst/>
              <a:cxnLst/>
              <a:rect l="l" t="t" r="r" b="b"/>
              <a:pathLst>
                <a:path w="2034" h="4022" extrusionOk="0">
                  <a:moveTo>
                    <a:pt x="1598" y="0"/>
                  </a:moveTo>
                  <a:cubicBezTo>
                    <a:pt x="1570" y="0"/>
                    <a:pt x="1541" y="8"/>
                    <a:pt x="1512" y="27"/>
                  </a:cubicBezTo>
                  <a:cubicBezTo>
                    <a:pt x="0" y="993"/>
                    <a:pt x="886" y="2816"/>
                    <a:pt x="1660" y="3946"/>
                  </a:cubicBezTo>
                  <a:cubicBezTo>
                    <a:pt x="1696" y="3999"/>
                    <a:pt x="1748" y="4021"/>
                    <a:pt x="1799" y="4021"/>
                  </a:cubicBezTo>
                  <a:cubicBezTo>
                    <a:pt x="1918" y="4021"/>
                    <a:pt x="2033" y="3903"/>
                    <a:pt x="1948" y="3778"/>
                  </a:cubicBezTo>
                  <a:cubicBezTo>
                    <a:pt x="1295" y="2823"/>
                    <a:pt x="334" y="1177"/>
                    <a:pt x="1681" y="317"/>
                  </a:cubicBezTo>
                  <a:cubicBezTo>
                    <a:pt x="1833" y="220"/>
                    <a:pt x="1740" y="0"/>
                    <a:pt x="15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" name="Google Shape;665;p3"/>
            <p:cNvSpPr/>
            <p:nvPr/>
          </p:nvSpPr>
          <p:spPr>
            <a:xfrm>
              <a:off x="4417875" y="2505750"/>
              <a:ext cx="73850" cy="83050"/>
            </a:xfrm>
            <a:custGeom>
              <a:avLst/>
              <a:gdLst/>
              <a:ahLst/>
              <a:cxnLst/>
              <a:rect l="l" t="t" r="r" b="b"/>
              <a:pathLst>
                <a:path w="2954" h="3322" extrusionOk="0">
                  <a:moveTo>
                    <a:pt x="204" y="0"/>
                  </a:moveTo>
                  <a:cubicBezTo>
                    <a:pt x="104" y="0"/>
                    <a:pt x="1" y="82"/>
                    <a:pt x="33" y="208"/>
                  </a:cubicBezTo>
                  <a:lnTo>
                    <a:pt x="36" y="208"/>
                  </a:lnTo>
                  <a:cubicBezTo>
                    <a:pt x="285" y="1157"/>
                    <a:pt x="579" y="2093"/>
                    <a:pt x="916" y="3014"/>
                  </a:cubicBezTo>
                  <a:lnTo>
                    <a:pt x="916" y="3014"/>
                  </a:lnTo>
                  <a:cubicBezTo>
                    <a:pt x="940" y="3093"/>
                    <a:pt x="968" y="3169"/>
                    <a:pt x="1000" y="3239"/>
                  </a:cubicBezTo>
                  <a:cubicBezTo>
                    <a:pt x="1026" y="3297"/>
                    <a:pt x="1076" y="3321"/>
                    <a:pt x="1130" y="3321"/>
                  </a:cubicBezTo>
                  <a:cubicBezTo>
                    <a:pt x="1235" y="3321"/>
                    <a:pt x="1349" y="3228"/>
                    <a:pt x="1305" y="3109"/>
                  </a:cubicBezTo>
                  <a:cubicBezTo>
                    <a:pt x="1276" y="3031"/>
                    <a:pt x="1247" y="2952"/>
                    <a:pt x="1218" y="2873"/>
                  </a:cubicBezTo>
                  <a:lnTo>
                    <a:pt x="1218" y="2873"/>
                  </a:lnTo>
                  <a:cubicBezTo>
                    <a:pt x="1067" y="2364"/>
                    <a:pt x="1070" y="1585"/>
                    <a:pt x="1517" y="1273"/>
                  </a:cubicBezTo>
                  <a:cubicBezTo>
                    <a:pt x="1606" y="1211"/>
                    <a:pt x="1688" y="1183"/>
                    <a:pt x="1765" y="1183"/>
                  </a:cubicBezTo>
                  <a:cubicBezTo>
                    <a:pt x="2342" y="1183"/>
                    <a:pt x="2585" y="2751"/>
                    <a:pt x="2609" y="3064"/>
                  </a:cubicBezTo>
                  <a:cubicBezTo>
                    <a:pt x="2618" y="3170"/>
                    <a:pt x="2706" y="3224"/>
                    <a:pt x="2790" y="3224"/>
                  </a:cubicBezTo>
                  <a:cubicBezTo>
                    <a:pt x="2874" y="3224"/>
                    <a:pt x="2953" y="3171"/>
                    <a:pt x="2945" y="3064"/>
                  </a:cubicBezTo>
                  <a:cubicBezTo>
                    <a:pt x="2904" y="2570"/>
                    <a:pt x="2586" y="720"/>
                    <a:pt x="1823" y="720"/>
                  </a:cubicBezTo>
                  <a:cubicBezTo>
                    <a:pt x="1750" y="720"/>
                    <a:pt x="1672" y="737"/>
                    <a:pt x="1590" y="774"/>
                  </a:cubicBezTo>
                  <a:cubicBezTo>
                    <a:pt x="1173" y="964"/>
                    <a:pt x="944" y="1369"/>
                    <a:pt x="855" y="1821"/>
                  </a:cubicBezTo>
                  <a:lnTo>
                    <a:pt x="855" y="1821"/>
                  </a:lnTo>
                  <a:cubicBezTo>
                    <a:pt x="673" y="1258"/>
                    <a:pt x="506" y="691"/>
                    <a:pt x="356" y="120"/>
                  </a:cubicBezTo>
                  <a:cubicBezTo>
                    <a:pt x="334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" name="Google Shape;666;p3"/>
            <p:cNvSpPr/>
            <p:nvPr/>
          </p:nvSpPr>
          <p:spPr>
            <a:xfrm>
              <a:off x="4485575" y="2504200"/>
              <a:ext cx="48450" cy="100475"/>
            </a:xfrm>
            <a:custGeom>
              <a:avLst/>
              <a:gdLst/>
              <a:ahLst/>
              <a:cxnLst/>
              <a:rect l="l" t="t" r="r" b="b"/>
              <a:pathLst>
                <a:path w="1938" h="4019" extrusionOk="0">
                  <a:moveTo>
                    <a:pt x="258" y="1"/>
                  </a:moveTo>
                  <a:cubicBezTo>
                    <a:pt x="121" y="1"/>
                    <a:pt x="0" y="170"/>
                    <a:pt x="132" y="278"/>
                  </a:cubicBezTo>
                  <a:cubicBezTo>
                    <a:pt x="1184" y="1147"/>
                    <a:pt x="1578" y="2522"/>
                    <a:pt x="1137" y="3814"/>
                  </a:cubicBezTo>
                  <a:cubicBezTo>
                    <a:pt x="1095" y="3937"/>
                    <a:pt x="1197" y="4019"/>
                    <a:pt x="1299" y="4019"/>
                  </a:cubicBezTo>
                  <a:cubicBezTo>
                    <a:pt x="1366" y="4019"/>
                    <a:pt x="1433" y="3984"/>
                    <a:pt x="1460" y="3904"/>
                  </a:cubicBezTo>
                  <a:cubicBezTo>
                    <a:pt x="1938" y="2514"/>
                    <a:pt x="1503" y="975"/>
                    <a:pt x="368" y="41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" name="Google Shape;667;p3"/>
            <p:cNvSpPr/>
            <p:nvPr/>
          </p:nvSpPr>
          <p:spPr>
            <a:xfrm>
              <a:off x="4550125" y="2494375"/>
              <a:ext cx="47175" cy="107050"/>
            </a:xfrm>
            <a:custGeom>
              <a:avLst/>
              <a:gdLst/>
              <a:ahLst/>
              <a:cxnLst/>
              <a:rect l="l" t="t" r="r" b="b"/>
              <a:pathLst>
                <a:path w="1887" h="4282" extrusionOk="0">
                  <a:moveTo>
                    <a:pt x="755" y="0"/>
                  </a:moveTo>
                  <a:cubicBezTo>
                    <a:pt x="100" y="0"/>
                    <a:pt x="0" y="1464"/>
                    <a:pt x="9" y="1923"/>
                  </a:cubicBezTo>
                  <a:cubicBezTo>
                    <a:pt x="28" y="2976"/>
                    <a:pt x="562" y="3963"/>
                    <a:pt x="1609" y="4274"/>
                  </a:cubicBezTo>
                  <a:cubicBezTo>
                    <a:pt x="1626" y="4279"/>
                    <a:pt x="1643" y="4281"/>
                    <a:pt x="1659" y="4281"/>
                  </a:cubicBezTo>
                  <a:cubicBezTo>
                    <a:pt x="1829" y="4281"/>
                    <a:pt x="1887" y="4008"/>
                    <a:pt x="1697" y="3950"/>
                  </a:cubicBezTo>
                  <a:cubicBezTo>
                    <a:pt x="1009" y="3748"/>
                    <a:pt x="579" y="3208"/>
                    <a:pt x="414" y="2518"/>
                  </a:cubicBezTo>
                  <a:cubicBezTo>
                    <a:pt x="387" y="2401"/>
                    <a:pt x="319" y="338"/>
                    <a:pt x="770" y="338"/>
                  </a:cubicBezTo>
                  <a:cubicBezTo>
                    <a:pt x="797" y="338"/>
                    <a:pt x="825" y="345"/>
                    <a:pt x="855" y="360"/>
                  </a:cubicBezTo>
                  <a:cubicBezTo>
                    <a:pt x="882" y="373"/>
                    <a:pt x="908" y="378"/>
                    <a:pt x="932" y="378"/>
                  </a:cubicBezTo>
                  <a:cubicBezTo>
                    <a:pt x="1087" y="378"/>
                    <a:pt x="1190" y="153"/>
                    <a:pt x="1023" y="71"/>
                  </a:cubicBezTo>
                  <a:cubicBezTo>
                    <a:pt x="925" y="22"/>
                    <a:pt x="835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" name="Google Shape;668;p3"/>
            <p:cNvSpPr/>
            <p:nvPr/>
          </p:nvSpPr>
          <p:spPr>
            <a:xfrm>
              <a:off x="4604625" y="2495900"/>
              <a:ext cx="75950" cy="93925"/>
            </a:xfrm>
            <a:custGeom>
              <a:avLst/>
              <a:gdLst/>
              <a:ahLst/>
              <a:cxnLst/>
              <a:rect l="l" t="t" r="r" b="b"/>
              <a:pathLst>
                <a:path w="3038" h="3757" extrusionOk="0">
                  <a:moveTo>
                    <a:pt x="1949" y="1"/>
                  </a:moveTo>
                  <a:cubicBezTo>
                    <a:pt x="1848" y="1"/>
                    <a:pt x="1750" y="80"/>
                    <a:pt x="1788" y="204"/>
                  </a:cubicBezTo>
                  <a:cubicBezTo>
                    <a:pt x="1788" y="204"/>
                    <a:pt x="1788" y="204"/>
                    <a:pt x="1788" y="204"/>
                  </a:cubicBezTo>
                  <a:lnTo>
                    <a:pt x="1788" y="204"/>
                  </a:lnTo>
                  <a:cubicBezTo>
                    <a:pt x="2019" y="939"/>
                    <a:pt x="2135" y="1699"/>
                    <a:pt x="2081" y="2469"/>
                  </a:cubicBezTo>
                  <a:cubicBezTo>
                    <a:pt x="2072" y="2596"/>
                    <a:pt x="2090" y="2965"/>
                    <a:pt x="2010" y="3050"/>
                  </a:cubicBezTo>
                  <a:lnTo>
                    <a:pt x="1236" y="3168"/>
                  </a:lnTo>
                  <a:lnTo>
                    <a:pt x="1012" y="2893"/>
                  </a:lnTo>
                  <a:cubicBezTo>
                    <a:pt x="726" y="2470"/>
                    <a:pt x="448" y="1233"/>
                    <a:pt x="1350" y="1233"/>
                  </a:cubicBezTo>
                  <a:cubicBezTo>
                    <a:pt x="1405" y="1233"/>
                    <a:pt x="1466" y="1237"/>
                    <a:pt x="1531" y="1247"/>
                  </a:cubicBezTo>
                  <a:cubicBezTo>
                    <a:pt x="1541" y="1249"/>
                    <a:pt x="1550" y="1250"/>
                    <a:pt x="1560" y="1250"/>
                  </a:cubicBezTo>
                  <a:cubicBezTo>
                    <a:pt x="1749" y="1250"/>
                    <a:pt x="1823" y="956"/>
                    <a:pt x="1619" y="924"/>
                  </a:cubicBezTo>
                  <a:cubicBezTo>
                    <a:pt x="1536" y="911"/>
                    <a:pt x="1457" y="905"/>
                    <a:pt x="1383" y="905"/>
                  </a:cubicBezTo>
                  <a:cubicBezTo>
                    <a:pt x="1" y="905"/>
                    <a:pt x="249" y="3034"/>
                    <a:pt x="1267" y="3606"/>
                  </a:cubicBezTo>
                  <a:cubicBezTo>
                    <a:pt x="1452" y="3710"/>
                    <a:pt x="1608" y="3757"/>
                    <a:pt x="1741" y="3757"/>
                  </a:cubicBezTo>
                  <a:cubicBezTo>
                    <a:pt x="2278" y="3757"/>
                    <a:pt x="2414" y="2988"/>
                    <a:pt x="2395" y="2149"/>
                  </a:cubicBezTo>
                  <a:lnTo>
                    <a:pt x="2395" y="2149"/>
                  </a:lnTo>
                  <a:cubicBezTo>
                    <a:pt x="2502" y="2548"/>
                    <a:pt x="2599" y="2950"/>
                    <a:pt x="2687" y="3354"/>
                  </a:cubicBezTo>
                  <a:cubicBezTo>
                    <a:pt x="2705" y="3437"/>
                    <a:pt x="2767" y="3473"/>
                    <a:pt x="2833" y="3473"/>
                  </a:cubicBezTo>
                  <a:cubicBezTo>
                    <a:pt x="2932" y="3473"/>
                    <a:pt x="3038" y="3391"/>
                    <a:pt x="3010" y="3264"/>
                  </a:cubicBezTo>
                  <a:cubicBezTo>
                    <a:pt x="2778" y="2196"/>
                    <a:pt x="2478" y="1145"/>
                    <a:pt x="2112" y="116"/>
                  </a:cubicBezTo>
                  <a:cubicBezTo>
                    <a:pt x="2083" y="36"/>
                    <a:pt x="2015" y="1"/>
                    <a:pt x="1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" name="Google Shape;669;p3"/>
            <p:cNvSpPr/>
            <p:nvPr/>
          </p:nvSpPr>
          <p:spPr>
            <a:xfrm>
              <a:off x="4680375" y="2486325"/>
              <a:ext cx="47375" cy="128875"/>
            </a:xfrm>
            <a:custGeom>
              <a:avLst/>
              <a:gdLst/>
              <a:ahLst/>
              <a:cxnLst/>
              <a:rect l="l" t="t" r="r" b="b"/>
              <a:pathLst>
                <a:path w="1895" h="5155" extrusionOk="0">
                  <a:moveTo>
                    <a:pt x="263" y="1"/>
                  </a:moveTo>
                  <a:cubicBezTo>
                    <a:pt x="123" y="1"/>
                    <a:pt x="0" y="171"/>
                    <a:pt x="134" y="276"/>
                  </a:cubicBezTo>
                  <a:cubicBezTo>
                    <a:pt x="870" y="852"/>
                    <a:pt x="1158" y="1669"/>
                    <a:pt x="1259" y="2573"/>
                  </a:cubicBezTo>
                  <a:cubicBezTo>
                    <a:pt x="1318" y="3105"/>
                    <a:pt x="1539" y="4545"/>
                    <a:pt x="964" y="4846"/>
                  </a:cubicBezTo>
                  <a:cubicBezTo>
                    <a:pt x="801" y="4931"/>
                    <a:pt x="901" y="5155"/>
                    <a:pt x="1052" y="5155"/>
                  </a:cubicBezTo>
                  <a:cubicBezTo>
                    <a:pt x="1078" y="5155"/>
                    <a:pt x="1105" y="5148"/>
                    <a:pt x="1132" y="5134"/>
                  </a:cubicBezTo>
                  <a:cubicBezTo>
                    <a:pt x="1895" y="4738"/>
                    <a:pt x="1666" y="3391"/>
                    <a:pt x="1605" y="2706"/>
                  </a:cubicBezTo>
                  <a:cubicBezTo>
                    <a:pt x="1515" y="1667"/>
                    <a:pt x="1217" y="701"/>
                    <a:pt x="371" y="39"/>
                  </a:cubicBezTo>
                  <a:cubicBezTo>
                    <a:pt x="336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" name="Google Shape;670;p3"/>
            <p:cNvSpPr/>
            <p:nvPr/>
          </p:nvSpPr>
          <p:spPr>
            <a:xfrm>
              <a:off x="4742725" y="2549825"/>
              <a:ext cx="63050" cy="10525"/>
            </a:xfrm>
            <a:custGeom>
              <a:avLst/>
              <a:gdLst/>
              <a:ahLst/>
              <a:cxnLst/>
              <a:rect l="l" t="t" r="r" b="b"/>
              <a:pathLst>
                <a:path w="2522" h="421" extrusionOk="0">
                  <a:moveTo>
                    <a:pt x="1007" y="1"/>
                  </a:moveTo>
                  <a:cubicBezTo>
                    <a:pt x="743" y="1"/>
                    <a:pt x="479" y="11"/>
                    <a:pt x="215" y="32"/>
                  </a:cubicBezTo>
                  <a:cubicBezTo>
                    <a:pt x="7" y="46"/>
                    <a:pt x="0" y="366"/>
                    <a:pt x="200" y="366"/>
                  </a:cubicBezTo>
                  <a:cubicBezTo>
                    <a:pt x="205" y="366"/>
                    <a:pt x="210" y="366"/>
                    <a:pt x="215" y="366"/>
                  </a:cubicBezTo>
                  <a:cubicBezTo>
                    <a:pt x="478" y="346"/>
                    <a:pt x="742" y="335"/>
                    <a:pt x="1006" y="335"/>
                  </a:cubicBezTo>
                  <a:cubicBezTo>
                    <a:pt x="1441" y="335"/>
                    <a:pt x="1876" y="363"/>
                    <a:pt x="2308" y="419"/>
                  </a:cubicBezTo>
                  <a:cubicBezTo>
                    <a:pt x="2317" y="420"/>
                    <a:pt x="2325" y="421"/>
                    <a:pt x="2332" y="421"/>
                  </a:cubicBezTo>
                  <a:cubicBezTo>
                    <a:pt x="2521" y="421"/>
                    <a:pt x="2512" y="110"/>
                    <a:pt x="2308" y="83"/>
                  </a:cubicBezTo>
                  <a:cubicBezTo>
                    <a:pt x="1876" y="28"/>
                    <a:pt x="1442" y="1"/>
                    <a:pt x="10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" name="Google Shape;671;p3"/>
            <p:cNvSpPr/>
            <p:nvPr/>
          </p:nvSpPr>
          <p:spPr>
            <a:xfrm>
              <a:off x="4763550" y="2522450"/>
              <a:ext cx="14275" cy="8425"/>
            </a:xfrm>
            <a:custGeom>
              <a:avLst/>
              <a:gdLst/>
              <a:ahLst/>
              <a:cxnLst/>
              <a:rect l="l" t="t" r="r" b="b"/>
              <a:pathLst>
                <a:path w="57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lnTo>
                    <a:pt x="354" y="336"/>
                  </a:lnTo>
                  <a:cubicBezTo>
                    <a:pt x="569" y="336"/>
                    <a:pt x="5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" name="Google Shape;672;p3"/>
            <p:cNvSpPr/>
            <p:nvPr/>
          </p:nvSpPr>
          <p:spPr>
            <a:xfrm>
              <a:off x="4773950" y="25815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0" y="1"/>
                    <a:pt x="0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" name="Google Shape;673;p3"/>
            <p:cNvSpPr/>
            <p:nvPr/>
          </p:nvSpPr>
          <p:spPr>
            <a:xfrm>
              <a:off x="4830475" y="2492500"/>
              <a:ext cx="59175" cy="86625"/>
            </a:xfrm>
            <a:custGeom>
              <a:avLst/>
              <a:gdLst/>
              <a:ahLst/>
              <a:cxnLst/>
              <a:rect l="l" t="t" r="r" b="b"/>
              <a:pathLst>
                <a:path w="2367" h="3465" extrusionOk="0">
                  <a:moveTo>
                    <a:pt x="1350" y="0"/>
                  </a:moveTo>
                  <a:cubicBezTo>
                    <a:pt x="1313" y="0"/>
                    <a:pt x="1274" y="13"/>
                    <a:pt x="1239" y="44"/>
                  </a:cubicBezTo>
                  <a:cubicBezTo>
                    <a:pt x="0" y="1130"/>
                    <a:pt x="482" y="3080"/>
                    <a:pt x="2082" y="3459"/>
                  </a:cubicBezTo>
                  <a:cubicBezTo>
                    <a:pt x="2097" y="3463"/>
                    <a:pt x="2111" y="3465"/>
                    <a:pt x="2124" y="3465"/>
                  </a:cubicBezTo>
                  <a:cubicBezTo>
                    <a:pt x="2302" y="3465"/>
                    <a:pt x="2367" y="3183"/>
                    <a:pt x="2171" y="3136"/>
                  </a:cubicBezTo>
                  <a:cubicBezTo>
                    <a:pt x="806" y="2813"/>
                    <a:pt x="423" y="1202"/>
                    <a:pt x="1475" y="281"/>
                  </a:cubicBezTo>
                  <a:cubicBezTo>
                    <a:pt x="1603" y="169"/>
                    <a:pt x="1485" y="0"/>
                    <a:pt x="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" name="Google Shape;674;p3"/>
            <p:cNvSpPr/>
            <p:nvPr/>
          </p:nvSpPr>
          <p:spPr>
            <a:xfrm>
              <a:off x="4901775" y="2516225"/>
              <a:ext cx="56550" cy="71925"/>
            </a:xfrm>
            <a:custGeom>
              <a:avLst/>
              <a:gdLst/>
              <a:ahLst/>
              <a:cxnLst/>
              <a:rect l="l" t="t" r="r" b="b"/>
              <a:pathLst>
                <a:path w="2262" h="2877" extrusionOk="0">
                  <a:moveTo>
                    <a:pt x="1155" y="1"/>
                  </a:moveTo>
                  <a:cubicBezTo>
                    <a:pt x="678" y="1"/>
                    <a:pt x="170" y="383"/>
                    <a:pt x="77" y="878"/>
                  </a:cubicBezTo>
                  <a:cubicBezTo>
                    <a:pt x="1" y="1283"/>
                    <a:pt x="239" y="1563"/>
                    <a:pt x="603" y="1699"/>
                  </a:cubicBezTo>
                  <a:cubicBezTo>
                    <a:pt x="852" y="1790"/>
                    <a:pt x="1111" y="1783"/>
                    <a:pt x="1363" y="1856"/>
                  </a:cubicBezTo>
                  <a:cubicBezTo>
                    <a:pt x="1465" y="1882"/>
                    <a:pt x="1564" y="1923"/>
                    <a:pt x="1654" y="1977"/>
                  </a:cubicBezTo>
                  <a:lnTo>
                    <a:pt x="1682" y="2472"/>
                  </a:lnTo>
                  <a:cubicBezTo>
                    <a:pt x="1633" y="2541"/>
                    <a:pt x="1557" y="2567"/>
                    <a:pt x="1468" y="2567"/>
                  </a:cubicBezTo>
                  <a:cubicBezTo>
                    <a:pt x="1233" y="2567"/>
                    <a:pt x="910" y="2385"/>
                    <a:pt x="785" y="2320"/>
                  </a:cubicBezTo>
                  <a:cubicBezTo>
                    <a:pt x="757" y="2306"/>
                    <a:pt x="731" y="2299"/>
                    <a:pt x="705" y="2299"/>
                  </a:cubicBezTo>
                  <a:cubicBezTo>
                    <a:pt x="553" y="2299"/>
                    <a:pt x="452" y="2523"/>
                    <a:pt x="615" y="2610"/>
                  </a:cubicBezTo>
                  <a:cubicBezTo>
                    <a:pt x="867" y="2740"/>
                    <a:pt x="1156" y="2876"/>
                    <a:pt x="1441" y="2876"/>
                  </a:cubicBezTo>
                  <a:cubicBezTo>
                    <a:pt x="1580" y="2876"/>
                    <a:pt x="1718" y="2844"/>
                    <a:pt x="1849" y="2762"/>
                  </a:cubicBezTo>
                  <a:cubicBezTo>
                    <a:pt x="2138" y="2584"/>
                    <a:pt x="2261" y="2231"/>
                    <a:pt x="2077" y="1932"/>
                  </a:cubicBezTo>
                  <a:cubicBezTo>
                    <a:pt x="1868" y="1592"/>
                    <a:pt x="1436" y="1528"/>
                    <a:pt x="1078" y="1467"/>
                  </a:cubicBezTo>
                  <a:cubicBezTo>
                    <a:pt x="664" y="1398"/>
                    <a:pt x="155" y="1132"/>
                    <a:pt x="554" y="639"/>
                  </a:cubicBezTo>
                  <a:cubicBezTo>
                    <a:pt x="687" y="476"/>
                    <a:pt x="937" y="326"/>
                    <a:pt x="1165" y="326"/>
                  </a:cubicBezTo>
                  <a:cubicBezTo>
                    <a:pt x="1295" y="326"/>
                    <a:pt x="1418" y="375"/>
                    <a:pt x="1508" y="498"/>
                  </a:cubicBezTo>
                  <a:cubicBezTo>
                    <a:pt x="1545" y="549"/>
                    <a:pt x="1597" y="570"/>
                    <a:pt x="1648" y="570"/>
                  </a:cubicBezTo>
                  <a:cubicBezTo>
                    <a:pt x="1770" y="570"/>
                    <a:pt x="1887" y="452"/>
                    <a:pt x="1798" y="329"/>
                  </a:cubicBezTo>
                  <a:cubicBezTo>
                    <a:pt x="1629" y="99"/>
                    <a:pt x="1396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" name="Google Shape;675;p3"/>
            <p:cNvSpPr/>
            <p:nvPr/>
          </p:nvSpPr>
          <p:spPr>
            <a:xfrm>
              <a:off x="4957775" y="2486275"/>
              <a:ext cx="39875" cy="50875"/>
            </a:xfrm>
            <a:custGeom>
              <a:avLst/>
              <a:gdLst/>
              <a:ahLst/>
              <a:cxnLst/>
              <a:rect l="l" t="t" r="r" b="b"/>
              <a:pathLst>
                <a:path w="1595" h="2035" extrusionOk="0">
                  <a:moveTo>
                    <a:pt x="755" y="0"/>
                  </a:moveTo>
                  <a:cubicBezTo>
                    <a:pt x="689" y="0"/>
                    <a:pt x="624" y="39"/>
                    <a:pt x="598" y="119"/>
                  </a:cubicBezTo>
                  <a:cubicBezTo>
                    <a:pt x="516" y="379"/>
                    <a:pt x="357" y="606"/>
                    <a:pt x="140" y="771"/>
                  </a:cubicBezTo>
                  <a:cubicBezTo>
                    <a:pt x="1" y="877"/>
                    <a:pt x="89" y="1093"/>
                    <a:pt x="221" y="1093"/>
                  </a:cubicBezTo>
                  <a:cubicBezTo>
                    <a:pt x="249" y="1093"/>
                    <a:pt x="279" y="1083"/>
                    <a:pt x="310" y="1060"/>
                  </a:cubicBezTo>
                  <a:lnTo>
                    <a:pt x="308" y="1060"/>
                  </a:lnTo>
                  <a:cubicBezTo>
                    <a:pt x="486" y="924"/>
                    <a:pt x="629" y="772"/>
                    <a:pt x="740" y="596"/>
                  </a:cubicBezTo>
                  <a:lnTo>
                    <a:pt x="740" y="596"/>
                  </a:lnTo>
                  <a:cubicBezTo>
                    <a:pt x="902" y="1037"/>
                    <a:pt x="1065" y="1479"/>
                    <a:pt x="1226" y="1921"/>
                  </a:cubicBezTo>
                  <a:cubicBezTo>
                    <a:pt x="1256" y="2000"/>
                    <a:pt x="1325" y="2034"/>
                    <a:pt x="1392" y="2034"/>
                  </a:cubicBezTo>
                  <a:cubicBezTo>
                    <a:pt x="1495" y="2034"/>
                    <a:pt x="1595" y="1955"/>
                    <a:pt x="1550" y="1832"/>
                  </a:cubicBezTo>
                  <a:lnTo>
                    <a:pt x="920" y="119"/>
                  </a:lnTo>
                  <a:cubicBezTo>
                    <a:pt x="891" y="41"/>
                    <a:pt x="82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" name="Google Shape;676;p3"/>
            <p:cNvSpPr/>
            <p:nvPr/>
          </p:nvSpPr>
          <p:spPr>
            <a:xfrm>
              <a:off x="5005075" y="2482875"/>
              <a:ext cx="44950" cy="127600"/>
            </a:xfrm>
            <a:custGeom>
              <a:avLst/>
              <a:gdLst/>
              <a:ahLst/>
              <a:cxnLst/>
              <a:rect l="l" t="t" r="r" b="b"/>
              <a:pathLst>
                <a:path w="1798" h="5104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lnTo>
                    <a:pt x="62" y="257"/>
                  </a:lnTo>
                  <a:cubicBezTo>
                    <a:pt x="729" y="1672"/>
                    <a:pt x="1458" y="3396"/>
                    <a:pt x="363" y="4807"/>
                  </a:cubicBezTo>
                  <a:cubicBezTo>
                    <a:pt x="264" y="4935"/>
                    <a:pt x="375" y="5103"/>
                    <a:pt x="492" y="5103"/>
                  </a:cubicBezTo>
                  <a:cubicBezTo>
                    <a:pt x="529" y="5103"/>
                    <a:pt x="567" y="5086"/>
                    <a:pt x="599" y="5045"/>
                  </a:cubicBezTo>
                  <a:cubicBezTo>
                    <a:pt x="1798" y="3500"/>
                    <a:pt x="1096" y="1671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" name="Google Shape;677;p3"/>
            <p:cNvSpPr/>
            <p:nvPr/>
          </p:nvSpPr>
          <p:spPr>
            <a:xfrm>
              <a:off x="5067250" y="2498725"/>
              <a:ext cx="37625" cy="94750"/>
            </a:xfrm>
            <a:custGeom>
              <a:avLst/>
              <a:gdLst/>
              <a:ahLst/>
              <a:cxnLst/>
              <a:rect l="l" t="t" r="r" b="b"/>
              <a:pathLst>
                <a:path w="1505" h="3790" extrusionOk="0">
                  <a:moveTo>
                    <a:pt x="848" y="0"/>
                  </a:moveTo>
                  <a:cubicBezTo>
                    <a:pt x="444" y="0"/>
                    <a:pt x="174" y="768"/>
                    <a:pt x="130" y="1105"/>
                  </a:cubicBezTo>
                  <a:cubicBezTo>
                    <a:pt x="0" y="2102"/>
                    <a:pt x="397" y="3085"/>
                    <a:pt x="1141" y="3746"/>
                  </a:cubicBezTo>
                  <a:cubicBezTo>
                    <a:pt x="1176" y="3777"/>
                    <a:pt x="1215" y="3790"/>
                    <a:pt x="1252" y="3790"/>
                  </a:cubicBezTo>
                  <a:cubicBezTo>
                    <a:pt x="1386" y="3790"/>
                    <a:pt x="1504" y="3622"/>
                    <a:pt x="1378" y="3509"/>
                  </a:cubicBezTo>
                  <a:cubicBezTo>
                    <a:pt x="972" y="3148"/>
                    <a:pt x="670" y="2709"/>
                    <a:pt x="533" y="2178"/>
                  </a:cubicBezTo>
                  <a:cubicBezTo>
                    <a:pt x="473" y="1949"/>
                    <a:pt x="441" y="1714"/>
                    <a:pt x="440" y="1479"/>
                  </a:cubicBezTo>
                  <a:cubicBezTo>
                    <a:pt x="440" y="1440"/>
                    <a:pt x="564" y="343"/>
                    <a:pt x="830" y="343"/>
                  </a:cubicBezTo>
                  <a:cubicBezTo>
                    <a:pt x="861" y="343"/>
                    <a:pt x="894" y="358"/>
                    <a:pt x="929" y="392"/>
                  </a:cubicBezTo>
                  <a:cubicBezTo>
                    <a:pt x="964" y="425"/>
                    <a:pt x="1003" y="439"/>
                    <a:pt x="1041" y="439"/>
                  </a:cubicBezTo>
                  <a:cubicBezTo>
                    <a:pt x="1172" y="439"/>
                    <a:pt x="1288" y="271"/>
                    <a:pt x="1167" y="155"/>
                  </a:cubicBezTo>
                  <a:cubicBezTo>
                    <a:pt x="1054" y="46"/>
                    <a:pt x="947" y="0"/>
                    <a:pt x="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" name="Google Shape;678;p3"/>
            <p:cNvSpPr/>
            <p:nvPr/>
          </p:nvSpPr>
          <p:spPr>
            <a:xfrm>
              <a:off x="5117975" y="2512350"/>
              <a:ext cx="79550" cy="76400"/>
            </a:xfrm>
            <a:custGeom>
              <a:avLst/>
              <a:gdLst/>
              <a:ahLst/>
              <a:cxnLst/>
              <a:rect l="l" t="t" r="r" b="b"/>
              <a:pathLst>
                <a:path w="3182" h="3056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cubicBezTo>
                    <a:pt x="131" y="1102"/>
                    <a:pt x="336" y="2031"/>
                    <a:pt x="623" y="2937"/>
                  </a:cubicBezTo>
                  <a:cubicBezTo>
                    <a:pt x="649" y="3020"/>
                    <a:pt x="712" y="3056"/>
                    <a:pt x="776" y="3056"/>
                  </a:cubicBezTo>
                  <a:cubicBezTo>
                    <a:pt x="872" y="3056"/>
                    <a:pt x="970" y="2974"/>
                    <a:pt x="946" y="2847"/>
                  </a:cubicBezTo>
                  <a:cubicBezTo>
                    <a:pt x="841" y="2280"/>
                    <a:pt x="1007" y="1381"/>
                    <a:pt x="1587" y="1087"/>
                  </a:cubicBezTo>
                  <a:cubicBezTo>
                    <a:pt x="1667" y="1046"/>
                    <a:pt x="1744" y="1027"/>
                    <a:pt x="1816" y="1027"/>
                  </a:cubicBezTo>
                  <a:cubicBezTo>
                    <a:pt x="2406" y="1027"/>
                    <a:pt x="2721" y="2257"/>
                    <a:pt x="2830" y="2702"/>
                  </a:cubicBezTo>
                  <a:cubicBezTo>
                    <a:pt x="2850" y="2786"/>
                    <a:pt x="2913" y="2822"/>
                    <a:pt x="2978" y="2822"/>
                  </a:cubicBezTo>
                  <a:cubicBezTo>
                    <a:pt x="3077" y="2822"/>
                    <a:pt x="3182" y="2739"/>
                    <a:pt x="3152" y="2614"/>
                  </a:cubicBezTo>
                  <a:cubicBezTo>
                    <a:pt x="3021" y="2068"/>
                    <a:pt x="2630" y="625"/>
                    <a:pt x="1870" y="625"/>
                  </a:cubicBezTo>
                  <a:cubicBezTo>
                    <a:pt x="1799" y="625"/>
                    <a:pt x="1725" y="637"/>
                    <a:pt x="1648" y="664"/>
                  </a:cubicBezTo>
                  <a:cubicBezTo>
                    <a:pt x="1127" y="845"/>
                    <a:pt x="810" y="1338"/>
                    <a:pt x="670" y="1877"/>
                  </a:cubicBezTo>
                  <a:lnTo>
                    <a:pt x="670" y="1877"/>
                  </a:lnTo>
                  <a:cubicBezTo>
                    <a:pt x="530" y="1311"/>
                    <a:pt x="423" y="738"/>
                    <a:pt x="350" y="159"/>
                  </a:cubicBez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" name="Google Shape;679;p3"/>
            <p:cNvSpPr/>
            <p:nvPr/>
          </p:nvSpPr>
          <p:spPr>
            <a:xfrm>
              <a:off x="5187175" y="2498275"/>
              <a:ext cx="38350" cy="28975"/>
            </a:xfrm>
            <a:custGeom>
              <a:avLst/>
              <a:gdLst/>
              <a:ahLst/>
              <a:cxnLst/>
              <a:rect l="l" t="t" r="r" b="b"/>
              <a:pathLst>
                <a:path w="1534" h="1159" extrusionOk="0">
                  <a:moveTo>
                    <a:pt x="779" y="1"/>
                  </a:moveTo>
                  <a:cubicBezTo>
                    <a:pt x="750" y="1"/>
                    <a:pt x="721" y="8"/>
                    <a:pt x="695" y="24"/>
                  </a:cubicBezTo>
                  <a:cubicBezTo>
                    <a:pt x="445" y="175"/>
                    <a:pt x="234" y="384"/>
                    <a:pt x="80" y="634"/>
                  </a:cubicBezTo>
                  <a:cubicBezTo>
                    <a:pt x="1" y="761"/>
                    <a:pt x="116" y="881"/>
                    <a:pt x="233" y="881"/>
                  </a:cubicBezTo>
                  <a:cubicBezTo>
                    <a:pt x="284" y="881"/>
                    <a:pt x="335" y="857"/>
                    <a:pt x="370" y="802"/>
                  </a:cubicBezTo>
                  <a:lnTo>
                    <a:pt x="370" y="803"/>
                  </a:lnTo>
                  <a:cubicBezTo>
                    <a:pt x="470" y="638"/>
                    <a:pt x="602" y="495"/>
                    <a:pt x="758" y="382"/>
                  </a:cubicBezTo>
                  <a:lnTo>
                    <a:pt x="758" y="382"/>
                  </a:lnTo>
                  <a:cubicBezTo>
                    <a:pt x="939" y="571"/>
                    <a:pt x="1078" y="797"/>
                    <a:pt x="1168" y="1044"/>
                  </a:cubicBezTo>
                  <a:cubicBezTo>
                    <a:pt x="1196" y="1124"/>
                    <a:pt x="1264" y="1158"/>
                    <a:pt x="1331" y="1158"/>
                  </a:cubicBezTo>
                  <a:cubicBezTo>
                    <a:pt x="1433" y="1158"/>
                    <a:pt x="1534" y="1078"/>
                    <a:pt x="1490" y="956"/>
                  </a:cubicBezTo>
                  <a:cubicBezTo>
                    <a:pt x="1368" y="609"/>
                    <a:pt x="1165" y="298"/>
                    <a:pt x="898" y="50"/>
                  </a:cubicBezTo>
                  <a:cubicBezTo>
                    <a:pt x="865" y="18"/>
                    <a:pt x="822" y="1"/>
                    <a:pt x="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" name="Google Shape;680;p3"/>
            <p:cNvSpPr/>
            <p:nvPr/>
          </p:nvSpPr>
          <p:spPr>
            <a:xfrm>
              <a:off x="5238725" y="2494975"/>
              <a:ext cx="33875" cy="99875"/>
            </a:xfrm>
            <a:custGeom>
              <a:avLst/>
              <a:gdLst/>
              <a:ahLst/>
              <a:cxnLst/>
              <a:rect l="l" t="t" r="r" b="b"/>
              <a:pathLst>
                <a:path w="1355" h="3995" extrusionOk="0">
                  <a:moveTo>
                    <a:pt x="236" y="1"/>
                  </a:moveTo>
                  <a:cubicBezTo>
                    <a:pt x="114" y="1"/>
                    <a:pt x="1" y="169"/>
                    <a:pt x="109" y="291"/>
                  </a:cubicBezTo>
                  <a:cubicBezTo>
                    <a:pt x="961" y="1255"/>
                    <a:pt x="999" y="2702"/>
                    <a:pt x="186" y="3701"/>
                  </a:cubicBezTo>
                  <a:cubicBezTo>
                    <a:pt x="83" y="3827"/>
                    <a:pt x="194" y="3994"/>
                    <a:pt x="313" y="3994"/>
                  </a:cubicBezTo>
                  <a:cubicBezTo>
                    <a:pt x="351" y="3994"/>
                    <a:pt x="389" y="3978"/>
                    <a:pt x="422" y="3937"/>
                  </a:cubicBezTo>
                  <a:cubicBezTo>
                    <a:pt x="1354" y="2792"/>
                    <a:pt x="1327" y="1164"/>
                    <a:pt x="346" y="55"/>
                  </a:cubicBez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" name="Google Shape;681;p3"/>
            <p:cNvSpPr/>
            <p:nvPr/>
          </p:nvSpPr>
          <p:spPr>
            <a:xfrm>
              <a:off x="5297125" y="2510875"/>
              <a:ext cx="40400" cy="79275"/>
            </a:xfrm>
            <a:custGeom>
              <a:avLst/>
              <a:gdLst/>
              <a:ahLst/>
              <a:cxnLst/>
              <a:rect l="l" t="t" r="r" b="b"/>
              <a:pathLst>
                <a:path w="1616" h="3171" extrusionOk="0">
                  <a:moveTo>
                    <a:pt x="743" y="0"/>
                  </a:moveTo>
                  <a:cubicBezTo>
                    <a:pt x="693" y="0"/>
                    <a:pt x="642" y="24"/>
                    <a:pt x="609" y="81"/>
                  </a:cubicBezTo>
                  <a:cubicBezTo>
                    <a:pt x="1" y="1121"/>
                    <a:pt x="312" y="2461"/>
                    <a:pt x="1299" y="3141"/>
                  </a:cubicBezTo>
                  <a:cubicBezTo>
                    <a:pt x="1329" y="3161"/>
                    <a:pt x="1358" y="3170"/>
                    <a:pt x="1386" y="3170"/>
                  </a:cubicBezTo>
                  <a:cubicBezTo>
                    <a:pt x="1524" y="3170"/>
                    <a:pt x="1615" y="2953"/>
                    <a:pt x="1468" y="2853"/>
                  </a:cubicBezTo>
                  <a:cubicBezTo>
                    <a:pt x="629" y="2273"/>
                    <a:pt x="385" y="1126"/>
                    <a:pt x="897" y="250"/>
                  </a:cubicBezTo>
                  <a:cubicBezTo>
                    <a:pt x="973" y="121"/>
                    <a:pt x="857" y="0"/>
                    <a:pt x="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" name="Google Shape;682;p3"/>
            <p:cNvSpPr/>
            <p:nvPr/>
          </p:nvSpPr>
          <p:spPr>
            <a:xfrm>
              <a:off x="5347150" y="2494800"/>
              <a:ext cx="59725" cy="82850"/>
            </a:xfrm>
            <a:custGeom>
              <a:avLst/>
              <a:gdLst/>
              <a:ahLst/>
              <a:cxnLst/>
              <a:rect l="l" t="t" r="r" b="b"/>
              <a:pathLst>
                <a:path w="2389" h="3314" extrusionOk="0">
                  <a:moveTo>
                    <a:pt x="1419" y="1989"/>
                  </a:moveTo>
                  <a:cubicBezTo>
                    <a:pt x="1696" y="1989"/>
                    <a:pt x="1937" y="2145"/>
                    <a:pt x="1914" y="2512"/>
                  </a:cubicBezTo>
                  <a:cubicBezTo>
                    <a:pt x="1895" y="2807"/>
                    <a:pt x="1682" y="2963"/>
                    <a:pt x="1442" y="2963"/>
                  </a:cubicBezTo>
                  <a:cubicBezTo>
                    <a:pt x="1350" y="2963"/>
                    <a:pt x="1255" y="2940"/>
                    <a:pt x="1165" y="2895"/>
                  </a:cubicBezTo>
                  <a:cubicBezTo>
                    <a:pt x="953" y="2786"/>
                    <a:pt x="816" y="2573"/>
                    <a:pt x="728" y="2357"/>
                  </a:cubicBezTo>
                  <a:lnTo>
                    <a:pt x="728" y="2357"/>
                  </a:lnTo>
                  <a:cubicBezTo>
                    <a:pt x="739" y="2347"/>
                    <a:pt x="750" y="2335"/>
                    <a:pt x="759" y="2321"/>
                  </a:cubicBezTo>
                  <a:cubicBezTo>
                    <a:pt x="900" y="2112"/>
                    <a:pt x="1173" y="1989"/>
                    <a:pt x="1419" y="1989"/>
                  </a:cubicBezTo>
                  <a:close/>
                  <a:moveTo>
                    <a:pt x="208" y="0"/>
                  </a:moveTo>
                  <a:cubicBezTo>
                    <a:pt x="111" y="0"/>
                    <a:pt x="1" y="84"/>
                    <a:pt x="19" y="211"/>
                  </a:cubicBezTo>
                  <a:cubicBezTo>
                    <a:pt x="137" y="1021"/>
                    <a:pt x="95" y="2181"/>
                    <a:pt x="623" y="2858"/>
                  </a:cubicBezTo>
                  <a:cubicBezTo>
                    <a:pt x="828" y="3121"/>
                    <a:pt x="1176" y="3313"/>
                    <a:pt x="1506" y="3313"/>
                  </a:cubicBezTo>
                  <a:cubicBezTo>
                    <a:pt x="1721" y="3313"/>
                    <a:pt x="1929" y="3232"/>
                    <a:pt x="2086" y="3036"/>
                  </a:cubicBezTo>
                  <a:cubicBezTo>
                    <a:pt x="2388" y="2661"/>
                    <a:pt x="2294" y="2037"/>
                    <a:pt x="1899" y="1767"/>
                  </a:cubicBezTo>
                  <a:cubicBezTo>
                    <a:pt x="1744" y="1662"/>
                    <a:pt x="1577" y="1616"/>
                    <a:pt x="1411" y="1616"/>
                  </a:cubicBezTo>
                  <a:cubicBezTo>
                    <a:pt x="1114" y="1616"/>
                    <a:pt x="821" y="1762"/>
                    <a:pt x="610" y="1980"/>
                  </a:cubicBezTo>
                  <a:lnTo>
                    <a:pt x="610" y="1980"/>
                  </a:lnTo>
                  <a:cubicBezTo>
                    <a:pt x="459" y="1381"/>
                    <a:pt x="429" y="723"/>
                    <a:pt x="343" y="121"/>
                  </a:cubicBezTo>
                  <a:cubicBezTo>
                    <a:pt x="330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" name="Google Shape;683;p3"/>
            <p:cNvSpPr/>
            <p:nvPr/>
          </p:nvSpPr>
          <p:spPr>
            <a:xfrm>
              <a:off x="5396025" y="2497025"/>
              <a:ext cx="42150" cy="95975"/>
            </a:xfrm>
            <a:custGeom>
              <a:avLst/>
              <a:gdLst/>
              <a:ahLst/>
              <a:cxnLst/>
              <a:rect l="l" t="t" r="r" b="b"/>
              <a:pathLst>
                <a:path w="1686" h="3839" extrusionOk="0">
                  <a:moveTo>
                    <a:pt x="256" y="1"/>
                  </a:moveTo>
                  <a:cubicBezTo>
                    <a:pt x="119" y="1"/>
                    <a:pt x="0" y="170"/>
                    <a:pt x="130" y="280"/>
                  </a:cubicBezTo>
                  <a:lnTo>
                    <a:pt x="131" y="280"/>
                  </a:lnTo>
                  <a:cubicBezTo>
                    <a:pt x="1115" y="1099"/>
                    <a:pt x="1321" y="2530"/>
                    <a:pt x="607" y="3593"/>
                  </a:cubicBezTo>
                  <a:cubicBezTo>
                    <a:pt x="524" y="3718"/>
                    <a:pt x="640" y="3838"/>
                    <a:pt x="758" y="3838"/>
                  </a:cubicBezTo>
                  <a:cubicBezTo>
                    <a:pt x="809" y="3838"/>
                    <a:pt x="861" y="3816"/>
                    <a:pt x="897" y="3762"/>
                  </a:cubicBezTo>
                  <a:cubicBezTo>
                    <a:pt x="1686" y="2578"/>
                    <a:pt x="1458" y="960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" name="Google Shape;684;p3"/>
            <p:cNvSpPr/>
            <p:nvPr/>
          </p:nvSpPr>
          <p:spPr>
            <a:xfrm>
              <a:off x="5435700" y="2483550"/>
              <a:ext cx="64600" cy="39700"/>
            </a:xfrm>
            <a:custGeom>
              <a:avLst/>
              <a:gdLst/>
              <a:ahLst/>
              <a:cxnLst/>
              <a:rect l="l" t="t" r="r" b="b"/>
              <a:pathLst>
                <a:path w="2584" h="1588" extrusionOk="0">
                  <a:moveTo>
                    <a:pt x="809" y="1"/>
                  </a:moveTo>
                  <a:cubicBezTo>
                    <a:pt x="519" y="1"/>
                    <a:pt x="231" y="164"/>
                    <a:pt x="77" y="422"/>
                  </a:cubicBezTo>
                  <a:cubicBezTo>
                    <a:pt x="1" y="551"/>
                    <a:pt x="117" y="671"/>
                    <a:pt x="232" y="671"/>
                  </a:cubicBezTo>
                  <a:cubicBezTo>
                    <a:pt x="283" y="671"/>
                    <a:pt x="333" y="648"/>
                    <a:pt x="367" y="591"/>
                  </a:cubicBezTo>
                  <a:cubicBezTo>
                    <a:pt x="468" y="420"/>
                    <a:pt x="610" y="351"/>
                    <a:pt x="748" y="351"/>
                  </a:cubicBezTo>
                  <a:cubicBezTo>
                    <a:pt x="1085" y="351"/>
                    <a:pt x="1401" y="765"/>
                    <a:pt x="1053" y="1119"/>
                  </a:cubicBezTo>
                  <a:cubicBezTo>
                    <a:pt x="971" y="1201"/>
                    <a:pt x="1002" y="1319"/>
                    <a:pt x="1087" y="1381"/>
                  </a:cubicBezTo>
                  <a:cubicBezTo>
                    <a:pt x="1275" y="1520"/>
                    <a:pt x="1491" y="1587"/>
                    <a:pt x="1705" y="1587"/>
                  </a:cubicBezTo>
                  <a:cubicBezTo>
                    <a:pt x="1981" y="1587"/>
                    <a:pt x="2256" y="1476"/>
                    <a:pt x="2466" y="1264"/>
                  </a:cubicBezTo>
                  <a:cubicBezTo>
                    <a:pt x="2584" y="1146"/>
                    <a:pt x="2469" y="978"/>
                    <a:pt x="2340" y="978"/>
                  </a:cubicBezTo>
                  <a:cubicBezTo>
                    <a:pt x="2302" y="978"/>
                    <a:pt x="2263" y="992"/>
                    <a:pt x="2228" y="1028"/>
                  </a:cubicBezTo>
                  <a:cubicBezTo>
                    <a:pt x="2079" y="1178"/>
                    <a:pt x="1899" y="1253"/>
                    <a:pt x="1715" y="1253"/>
                  </a:cubicBezTo>
                  <a:cubicBezTo>
                    <a:pt x="1616" y="1253"/>
                    <a:pt x="1515" y="1231"/>
                    <a:pt x="1418" y="1188"/>
                  </a:cubicBezTo>
                  <a:lnTo>
                    <a:pt x="1418" y="1188"/>
                  </a:lnTo>
                  <a:cubicBezTo>
                    <a:pt x="1611" y="856"/>
                    <a:pt x="1579" y="403"/>
                    <a:pt x="1252" y="150"/>
                  </a:cubicBezTo>
                  <a:cubicBezTo>
                    <a:pt x="1117" y="47"/>
                    <a:pt x="963" y="1"/>
                    <a:pt x="8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" name="Google Shape;685;p3"/>
            <p:cNvSpPr/>
            <p:nvPr/>
          </p:nvSpPr>
          <p:spPr>
            <a:xfrm>
              <a:off x="5485500" y="2543125"/>
              <a:ext cx="67075" cy="12600"/>
            </a:xfrm>
            <a:custGeom>
              <a:avLst/>
              <a:gdLst/>
              <a:ahLst/>
              <a:cxnLst/>
              <a:rect l="l" t="t" r="r" b="b"/>
              <a:pathLst>
                <a:path w="2683" h="504" extrusionOk="0">
                  <a:moveTo>
                    <a:pt x="2438" y="1"/>
                  </a:moveTo>
                  <a:cubicBezTo>
                    <a:pt x="1689" y="1"/>
                    <a:pt x="942" y="60"/>
                    <a:pt x="202" y="179"/>
                  </a:cubicBezTo>
                  <a:cubicBezTo>
                    <a:pt x="1" y="211"/>
                    <a:pt x="72" y="503"/>
                    <a:pt x="262" y="503"/>
                  </a:cubicBezTo>
                  <a:cubicBezTo>
                    <a:pt x="272" y="503"/>
                    <a:pt x="282" y="503"/>
                    <a:pt x="292" y="501"/>
                  </a:cubicBezTo>
                  <a:cubicBezTo>
                    <a:pt x="984" y="392"/>
                    <a:pt x="1684" y="336"/>
                    <a:pt x="2384" y="336"/>
                  </a:cubicBezTo>
                  <a:cubicBezTo>
                    <a:pt x="2411" y="336"/>
                    <a:pt x="2439" y="336"/>
                    <a:pt x="2466" y="336"/>
                  </a:cubicBezTo>
                  <a:cubicBezTo>
                    <a:pt x="2681" y="336"/>
                    <a:pt x="2683" y="2"/>
                    <a:pt x="2466" y="1"/>
                  </a:cubicBezTo>
                  <a:cubicBezTo>
                    <a:pt x="2457" y="1"/>
                    <a:pt x="2447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" name="Google Shape;686;p3"/>
            <p:cNvSpPr/>
            <p:nvPr/>
          </p:nvSpPr>
          <p:spPr>
            <a:xfrm>
              <a:off x="5486175" y="2578050"/>
              <a:ext cx="66400" cy="8375"/>
            </a:xfrm>
            <a:custGeom>
              <a:avLst/>
              <a:gdLst/>
              <a:ahLst/>
              <a:cxnLst/>
              <a:rect l="l" t="t" r="r" b="b"/>
              <a:pathLst>
                <a:path w="2656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lnTo>
                    <a:pt x="2439" y="335"/>
                  </a:lnTo>
                  <a:cubicBezTo>
                    <a:pt x="2654" y="335"/>
                    <a:pt x="2656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" name="Google Shape;687;p3"/>
            <p:cNvSpPr/>
            <p:nvPr/>
          </p:nvSpPr>
          <p:spPr>
            <a:xfrm>
              <a:off x="5571750" y="2471825"/>
              <a:ext cx="79150" cy="109250"/>
            </a:xfrm>
            <a:custGeom>
              <a:avLst/>
              <a:gdLst/>
              <a:ahLst/>
              <a:cxnLst/>
              <a:rect l="l" t="t" r="r" b="b"/>
              <a:pathLst>
                <a:path w="3166" h="4370" extrusionOk="0">
                  <a:moveTo>
                    <a:pt x="1499" y="721"/>
                  </a:moveTo>
                  <a:cubicBezTo>
                    <a:pt x="1530" y="1176"/>
                    <a:pt x="1560" y="1630"/>
                    <a:pt x="1591" y="2085"/>
                  </a:cubicBezTo>
                  <a:lnTo>
                    <a:pt x="1591" y="2085"/>
                  </a:lnTo>
                  <a:lnTo>
                    <a:pt x="559" y="2162"/>
                  </a:lnTo>
                  <a:lnTo>
                    <a:pt x="559" y="2162"/>
                  </a:lnTo>
                  <a:cubicBezTo>
                    <a:pt x="891" y="1694"/>
                    <a:pt x="1204" y="1213"/>
                    <a:pt x="1499" y="721"/>
                  </a:cubicBezTo>
                  <a:close/>
                  <a:moveTo>
                    <a:pt x="1619" y="0"/>
                  </a:moveTo>
                  <a:cubicBezTo>
                    <a:pt x="1568" y="0"/>
                    <a:pt x="1517" y="25"/>
                    <a:pt x="1484" y="82"/>
                  </a:cubicBezTo>
                  <a:cubicBezTo>
                    <a:pt x="1054" y="838"/>
                    <a:pt x="583" y="1568"/>
                    <a:pt x="72" y="2270"/>
                  </a:cubicBezTo>
                  <a:cubicBezTo>
                    <a:pt x="1" y="2368"/>
                    <a:pt x="91" y="2522"/>
                    <a:pt x="207" y="2522"/>
                  </a:cubicBezTo>
                  <a:cubicBezTo>
                    <a:pt x="210" y="2522"/>
                    <a:pt x="213" y="2522"/>
                    <a:pt x="217" y="2522"/>
                  </a:cubicBezTo>
                  <a:lnTo>
                    <a:pt x="1613" y="2417"/>
                  </a:lnTo>
                  <a:lnTo>
                    <a:pt x="1613" y="2417"/>
                  </a:lnTo>
                  <a:cubicBezTo>
                    <a:pt x="1654" y="3014"/>
                    <a:pt x="1694" y="3612"/>
                    <a:pt x="1734" y="4209"/>
                  </a:cubicBezTo>
                  <a:cubicBezTo>
                    <a:pt x="1741" y="4316"/>
                    <a:pt x="1829" y="4369"/>
                    <a:pt x="1913" y="4369"/>
                  </a:cubicBezTo>
                  <a:cubicBezTo>
                    <a:pt x="1996" y="4369"/>
                    <a:pt x="2076" y="4316"/>
                    <a:pt x="2068" y="4209"/>
                  </a:cubicBezTo>
                  <a:cubicBezTo>
                    <a:pt x="2028" y="3603"/>
                    <a:pt x="1987" y="2997"/>
                    <a:pt x="1946" y="2392"/>
                  </a:cubicBezTo>
                  <a:lnTo>
                    <a:pt x="1946" y="2392"/>
                  </a:lnTo>
                  <a:lnTo>
                    <a:pt x="2950" y="2317"/>
                  </a:lnTo>
                  <a:cubicBezTo>
                    <a:pt x="3159" y="2302"/>
                    <a:pt x="3165" y="1983"/>
                    <a:pt x="2965" y="1983"/>
                  </a:cubicBezTo>
                  <a:cubicBezTo>
                    <a:pt x="2961" y="1983"/>
                    <a:pt x="2955" y="1983"/>
                    <a:pt x="2950" y="1983"/>
                  </a:cubicBezTo>
                  <a:lnTo>
                    <a:pt x="1924" y="2060"/>
                  </a:lnTo>
                  <a:lnTo>
                    <a:pt x="1924" y="2060"/>
                  </a:lnTo>
                  <a:cubicBezTo>
                    <a:pt x="1881" y="1429"/>
                    <a:pt x="1838" y="798"/>
                    <a:pt x="1795" y="168"/>
                  </a:cubicBezTo>
                  <a:cubicBezTo>
                    <a:pt x="1789" y="68"/>
                    <a:pt x="1703" y="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" name="Google Shape;688;p3"/>
            <p:cNvSpPr/>
            <p:nvPr/>
          </p:nvSpPr>
          <p:spPr>
            <a:xfrm>
              <a:off x="5661100" y="2493025"/>
              <a:ext cx="60650" cy="83000"/>
            </a:xfrm>
            <a:custGeom>
              <a:avLst/>
              <a:gdLst/>
              <a:ahLst/>
              <a:cxnLst/>
              <a:rect l="l" t="t" r="r" b="b"/>
              <a:pathLst>
                <a:path w="2426" h="3320" extrusionOk="0">
                  <a:moveTo>
                    <a:pt x="235" y="1"/>
                  </a:moveTo>
                  <a:cubicBezTo>
                    <a:pt x="117" y="1"/>
                    <a:pt x="1" y="121"/>
                    <a:pt x="84" y="247"/>
                  </a:cubicBezTo>
                  <a:cubicBezTo>
                    <a:pt x="740" y="1245"/>
                    <a:pt x="1397" y="2244"/>
                    <a:pt x="2053" y="3243"/>
                  </a:cubicBezTo>
                  <a:cubicBezTo>
                    <a:pt x="2089" y="3297"/>
                    <a:pt x="2140" y="3319"/>
                    <a:pt x="2191" y="3319"/>
                  </a:cubicBezTo>
                  <a:cubicBezTo>
                    <a:pt x="2308" y="3319"/>
                    <a:pt x="2425" y="3200"/>
                    <a:pt x="2343" y="3074"/>
                  </a:cubicBezTo>
                  <a:cubicBezTo>
                    <a:pt x="1686" y="2075"/>
                    <a:pt x="1030" y="1077"/>
                    <a:pt x="374" y="78"/>
                  </a:cubicBezTo>
                  <a:cubicBezTo>
                    <a:pt x="338" y="24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" name="Google Shape;689;p3"/>
            <p:cNvSpPr/>
            <p:nvPr/>
          </p:nvSpPr>
          <p:spPr>
            <a:xfrm>
              <a:off x="5658200" y="2486400"/>
              <a:ext cx="45375" cy="90400"/>
            </a:xfrm>
            <a:custGeom>
              <a:avLst/>
              <a:gdLst/>
              <a:ahLst/>
              <a:cxnLst/>
              <a:rect l="l" t="t" r="r" b="b"/>
              <a:pathLst>
                <a:path w="1815" h="3616" extrusionOk="0">
                  <a:moveTo>
                    <a:pt x="1592" y="0"/>
                  </a:moveTo>
                  <a:cubicBezTo>
                    <a:pt x="1543" y="0"/>
                    <a:pt x="1496" y="26"/>
                    <a:pt x="1469" y="88"/>
                  </a:cubicBezTo>
                  <a:lnTo>
                    <a:pt x="60" y="3359"/>
                  </a:lnTo>
                  <a:cubicBezTo>
                    <a:pt x="1" y="3493"/>
                    <a:pt x="118" y="3615"/>
                    <a:pt x="226" y="3615"/>
                  </a:cubicBezTo>
                  <a:cubicBezTo>
                    <a:pt x="274" y="3615"/>
                    <a:pt x="321" y="3590"/>
                    <a:pt x="348" y="3528"/>
                  </a:cubicBezTo>
                  <a:lnTo>
                    <a:pt x="1757" y="258"/>
                  </a:lnTo>
                  <a:cubicBezTo>
                    <a:pt x="1815" y="123"/>
                    <a:pt x="1698" y="0"/>
                    <a:pt x="1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" name="Google Shape;690;p3"/>
            <p:cNvSpPr/>
            <p:nvPr/>
          </p:nvSpPr>
          <p:spPr>
            <a:xfrm>
              <a:off x="5712275" y="2460900"/>
              <a:ext cx="52000" cy="34875"/>
            </a:xfrm>
            <a:custGeom>
              <a:avLst/>
              <a:gdLst/>
              <a:ahLst/>
              <a:cxnLst/>
              <a:rect l="l" t="t" r="r" b="b"/>
              <a:pathLst>
                <a:path w="2080" h="1395" extrusionOk="0">
                  <a:moveTo>
                    <a:pt x="681" y="0"/>
                  </a:moveTo>
                  <a:cubicBezTo>
                    <a:pt x="516" y="0"/>
                    <a:pt x="351" y="23"/>
                    <a:pt x="191" y="68"/>
                  </a:cubicBezTo>
                  <a:cubicBezTo>
                    <a:pt x="0" y="120"/>
                    <a:pt x="59" y="397"/>
                    <a:pt x="231" y="397"/>
                  </a:cubicBezTo>
                  <a:cubicBezTo>
                    <a:pt x="246" y="397"/>
                    <a:pt x="262" y="395"/>
                    <a:pt x="279" y="390"/>
                  </a:cubicBezTo>
                  <a:cubicBezTo>
                    <a:pt x="410" y="352"/>
                    <a:pt x="545" y="333"/>
                    <a:pt x="680" y="333"/>
                  </a:cubicBezTo>
                  <a:cubicBezTo>
                    <a:pt x="756" y="333"/>
                    <a:pt x="831" y="338"/>
                    <a:pt x="906" y="350"/>
                  </a:cubicBezTo>
                  <a:lnTo>
                    <a:pt x="906" y="350"/>
                  </a:lnTo>
                  <a:cubicBezTo>
                    <a:pt x="854" y="610"/>
                    <a:pt x="727" y="825"/>
                    <a:pt x="529" y="1014"/>
                  </a:cubicBezTo>
                  <a:cubicBezTo>
                    <a:pt x="418" y="1120"/>
                    <a:pt x="510" y="1288"/>
                    <a:pt x="648" y="1299"/>
                  </a:cubicBezTo>
                  <a:lnTo>
                    <a:pt x="1864" y="1394"/>
                  </a:lnTo>
                  <a:cubicBezTo>
                    <a:pt x="1869" y="1394"/>
                    <a:pt x="1875" y="1394"/>
                    <a:pt x="1880" y="1394"/>
                  </a:cubicBezTo>
                  <a:cubicBezTo>
                    <a:pt x="2079" y="1394"/>
                    <a:pt x="2074" y="1074"/>
                    <a:pt x="1864" y="1058"/>
                  </a:cubicBezTo>
                  <a:lnTo>
                    <a:pt x="989" y="991"/>
                  </a:lnTo>
                  <a:lnTo>
                    <a:pt x="989" y="991"/>
                  </a:lnTo>
                  <a:cubicBezTo>
                    <a:pt x="1144" y="765"/>
                    <a:pt x="1232" y="508"/>
                    <a:pt x="1262" y="219"/>
                  </a:cubicBezTo>
                  <a:cubicBezTo>
                    <a:pt x="1269" y="149"/>
                    <a:pt x="1205" y="76"/>
                    <a:pt x="1140" y="59"/>
                  </a:cubicBezTo>
                  <a:cubicBezTo>
                    <a:pt x="989" y="20"/>
                    <a:pt x="835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" name="Google Shape;691;p3"/>
            <p:cNvSpPr/>
            <p:nvPr/>
          </p:nvSpPr>
          <p:spPr>
            <a:xfrm>
              <a:off x="5788000" y="2475350"/>
              <a:ext cx="64725" cy="109375"/>
            </a:xfrm>
            <a:custGeom>
              <a:avLst/>
              <a:gdLst/>
              <a:ahLst/>
              <a:cxnLst/>
              <a:rect l="l" t="t" r="r" b="b"/>
              <a:pathLst>
                <a:path w="2589" h="4375" extrusionOk="0">
                  <a:moveTo>
                    <a:pt x="161" y="1"/>
                  </a:moveTo>
                  <a:cubicBezTo>
                    <a:pt x="78" y="1"/>
                    <a:pt x="1" y="53"/>
                    <a:pt x="13" y="160"/>
                  </a:cubicBezTo>
                  <a:lnTo>
                    <a:pt x="13" y="161"/>
                  </a:lnTo>
                  <a:lnTo>
                    <a:pt x="470" y="4214"/>
                  </a:lnTo>
                  <a:cubicBezTo>
                    <a:pt x="483" y="4321"/>
                    <a:pt x="559" y="4374"/>
                    <a:pt x="635" y="4374"/>
                  </a:cubicBezTo>
                  <a:cubicBezTo>
                    <a:pt x="713" y="4374"/>
                    <a:pt x="791" y="4321"/>
                    <a:pt x="804" y="4214"/>
                  </a:cubicBezTo>
                  <a:cubicBezTo>
                    <a:pt x="805" y="4214"/>
                    <a:pt x="805" y="4213"/>
                    <a:pt x="805" y="4213"/>
                  </a:cubicBezTo>
                  <a:lnTo>
                    <a:pt x="806" y="4213"/>
                  </a:lnTo>
                  <a:cubicBezTo>
                    <a:pt x="806" y="4211"/>
                    <a:pt x="806" y="4209"/>
                    <a:pt x="805" y="4207"/>
                  </a:cubicBezTo>
                  <a:lnTo>
                    <a:pt x="805" y="4207"/>
                  </a:lnTo>
                  <a:cubicBezTo>
                    <a:pt x="848" y="3894"/>
                    <a:pt x="887" y="3582"/>
                    <a:pt x="930" y="3270"/>
                  </a:cubicBezTo>
                  <a:cubicBezTo>
                    <a:pt x="954" y="3079"/>
                    <a:pt x="980" y="2889"/>
                    <a:pt x="1007" y="2696"/>
                  </a:cubicBezTo>
                  <a:cubicBezTo>
                    <a:pt x="992" y="2409"/>
                    <a:pt x="1110" y="2265"/>
                    <a:pt x="1359" y="2265"/>
                  </a:cubicBezTo>
                  <a:cubicBezTo>
                    <a:pt x="1494" y="2265"/>
                    <a:pt x="1666" y="2307"/>
                    <a:pt x="1877" y="2390"/>
                  </a:cubicBezTo>
                  <a:cubicBezTo>
                    <a:pt x="2188" y="2670"/>
                    <a:pt x="2223" y="3856"/>
                    <a:pt x="2246" y="4207"/>
                  </a:cubicBezTo>
                  <a:cubicBezTo>
                    <a:pt x="2254" y="4313"/>
                    <a:pt x="2341" y="4367"/>
                    <a:pt x="2425" y="4367"/>
                  </a:cubicBezTo>
                  <a:cubicBezTo>
                    <a:pt x="2509" y="4367"/>
                    <a:pt x="2588" y="4314"/>
                    <a:pt x="2582" y="4207"/>
                  </a:cubicBezTo>
                  <a:cubicBezTo>
                    <a:pt x="2539" y="3558"/>
                    <a:pt x="2447" y="1627"/>
                    <a:pt x="1547" y="1539"/>
                  </a:cubicBezTo>
                  <a:cubicBezTo>
                    <a:pt x="1521" y="1536"/>
                    <a:pt x="1496" y="1535"/>
                    <a:pt x="1471" y="1535"/>
                  </a:cubicBezTo>
                  <a:cubicBezTo>
                    <a:pt x="974" y="1535"/>
                    <a:pt x="743" y="2041"/>
                    <a:pt x="627" y="2626"/>
                  </a:cubicBezTo>
                  <a:lnTo>
                    <a:pt x="627" y="2626"/>
                  </a:lnTo>
                  <a:cubicBezTo>
                    <a:pt x="534" y="1804"/>
                    <a:pt x="441" y="982"/>
                    <a:pt x="348" y="160"/>
                  </a:cubicBezTo>
                  <a:cubicBezTo>
                    <a:pt x="336" y="54"/>
                    <a:pt x="24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" name="Google Shape;692;p3"/>
            <p:cNvSpPr/>
            <p:nvPr/>
          </p:nvSpPr>
          <p:spPr>
            <a:xfrm>
              <a:off x="5841775" y="2466150"/>
              <a:ext cx="86975" cy="126400"/>
            </a:xfrm>
            <a:custGeom>
              <a:avLst/>
              <a:gdLst/>
              <a:ahLst/>
              <a:cxnLst/>
              <a:rect l="l" t="t" r="r" b="b"/>
              <a:pathLst>
                <a:path w="3479" h="5056" extrusionOk="0">
                  <a:moveTo>
                    <a:pt x="2584" y="2059"/>
                  </a:moveTo>
                  <a:cubicBezTo>
                    <a:pt x="2559" y="2615"/>
                    <a:pt x="2497" y="3169"/>
                    <a:pt x="2392" y="3722"/>
                  </a:cubicBezTo>
                  <a:cubicBezTo>
                    <a:pt x="2365" y="3870"/>
                    <a:pt x="2340" y="4323"/>
                    <a:pt x="2235" y="4428"/>
                  </a:cubicBezTo>
                  <a:cubicBezTo>
                    <a:pt x="2141" y="4522"/>
                    <a:pt x="2035" y="4561"/>
                    <a:pt x="1930" y="4561"/>
                  </a:cubicBezTo>
                  <a:cubicBezTo>
                    <a:pt x="1691" y="4561"/>
                    <a:pt x="1453" y="4362"/>
                    <a:pt x="1349" y="4161"/>
                  </a:cubicBezTo>
                  <a:cubicBezTo>
                    <a:pt x="845" y="3181"/>
                    <a:pt x="1558" y="2158"/>
                    <a:pt x="2584" y="2059"/>
                  </a:cubicBezTo>
                  <a:close/>
                  <a:moveTo>
                    <a:pt x="2700" y="0"/>
                  </a:moveTo>
                  <a:cubicBezTo>
                    <a:pt x="2611" y="0"/>
                    <a:pt x="2519" y="59"/>
                    <a:pt x="2530" y="163"/>
                  </a:cubicBezTo>
                  <a:cubicBezTo>
                    <a:pt x="2580" y="684"/>
                    <a:pt x="2602" y="1204"/>
                    <a:pt x="2594" y="1723"/>
                  </a:cubicBezTo>
                  <a:lnTo>
                    <a:pt x="2594" y="1723"/>
                  </a:lnTo>
                  <a:cubicBezTo>
                    <a:pt x="1082" y="1860"/>
                    <a:pt x="0" y="4032"/>
                    <a:pt x="1605" y="4944"/>
                  </a:cubicBezTo>
                  <a:cubicBezTo>
                    <a:pt x="1741" y="5020"/>
                    <a:pt x="1863" y="5056"/>
                    <a:pt x="1972" y="5056"/>
                  </a:cubicBezTo>
                  <a:cubicBezTo>
                    <a:pt x="2629" y="5056"/>
                    <a:pt x="2852" y="3793"/>
                    <a:pt x="2910" y="2541"/>
                  </a:cubicBezTo>
                  <a:lnTo>
                    <a:pt x="2910" y="2541"/>
                  </a:lnTo>
                  <a:cubicBezTo>
                    <a:pt x="3002" y="3233"/>
                    <a:pt x="3077" y="3927"/>
                    <a:pt x="3135" y="4622"/>
                  </a:cubicBezTo>
                  <a:cubicBezTo>
                    <a:pt x="3144" y="4729"/>
                    <a:pt x="3232" y="4783"/>
                    <a:pt x="3316" y="4783"/>
                  </a:cubicBezTo>
                  <a:cubicBezTo>
                    <a:pt x="3399" y="4783"/>
                    <a:pt x="3478" y="4729"/>
                    <a:pt x="3469" y="4622"/>
                  </a:cubicBezTo>
                  <a:cubicBezTo>
                    <a:pt x="3343" y="3112"/>
                    <a:pt x="3140" y="1609"/>
                    <a:pt x="2858" y="119"/>
                  </a:cubicBezTo>
                  <a:cubicBezTo>
                    <a:pt x="2842" y="38"/>
                    <a:pt x="2772" y="0"/>
                    <a:pt x="2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" name="Google Shape;693;p3"/>
            <p:cNvSpPr/>
            <p:nvPr/>
          </p:nvSpPr>
          <p:spPr>
            <a:xfrm>
              <a:off x="5575825" y="2593450"/>
              <a:ext cx="383775" cy="20100"/>
            </a:xfrm>
            <a:custGeom>
              <a:avLst/>
              <a:gdLst/>
              <a:ahLst/>
              <a:cxnLst/>
              <a:rect l="l" t="t" r="r" b="b"/>
              <a:pathLst>
                <a:path w="15351" h="804" extrusionOk="0">
                  <a:moveTo>
                    <a:pt x="15153" y="0"/>
                  </a:moveTo>
                  <a:cubicBezTo>
                    <a:pt x="15147" y="0"/>
                    <a:pt x="15141" y="1"/>
                    <a:pt x="15135" y="1"/>
                  </a:cubicBezTo>
                  <a:cubicBezTo>
                    <a:pt x="11861" y="312"/>
                    <a:pt x="8575" y="469"/>
                    <a:pt x="5288" y="469"/>
                  </a:cubicBezTo>
                  <a:cubicBezTo>
                    <a:pt x="3597" y="469"/>
                    <a:pt x="1906" y="427"/>
                    <a:pt x="215" y="344"/>
                  </a:cubicBezTo>
                  <a:cubicBezTo>
                    <a:pt x="212" y="344"/>
                    <a:pt x="210" y="344"/>
                    <a:pt x="207" y="344"/>
                  </a:cubicBezTo>
                  <a:cubicBezTo>
                    <a:pt x="0" y="344"/>
                    <a:pt x="3" y="669"/>
                    <a:pt x="215" y="680"/>
                  </a:cubicBezTo>
                  <a:cubicBezTo>
                    <a:pt x="1906" y="762"/>
                    <a:pt x="3597" y="804"/>
                    <a:pt x="5289" y="804"/>
                  </a:cubicBezTo>
                  <a:cubicBezTo>
                    <a:pt x="8575" y="804"/>
                    <a:pt x="11861" y="648"/>
                    <a:pt x="15135" y="337"/>
                  </a:cubicBezTo>
                  <a:cubicBezTo>
                    <a:pt x="15343" y="317"/>
                    <a:pt x="15350" y="0"/>
                    <a:pt x="15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" name="Google Shape;694;p3"/>
            <p:cNvSpPr/>
            <p:nvPr/>
          </p:nvSpPr>
          <p:spPr>
            <a:xfrm>
              <a:off x="5566225" y="2647850"/>
              <a:ext cx="62225" cy="77450"/>
            </a:xfrm>
            <a:custGeom>
              <a:avLst/>
              <a:gdLst/>
              <a:ahLst/>
              <a:cxnLst/>
              <a:rect l="l" t="t" r="r" b="b"/>
              <a:pathLst>
                <a:path w="2489" h="3098" extrusionOk="0">
                  <a:moveTo>
                    <a:pt x="836" y="1"/>
                  </a:moveTo>
                  <a:cubicBezTo>
                    <a:pt x="402" y="1"/>
                    <a:pt x="0" y="354"/>
                    <a:pt x="119" y="882"/>
                  </a:cubicBezTo>
                  <a:cubicBezTo>
                    <a:pt x="138" y="966"/>
                    <a:pt x="201" y="1002"/>
                    <a:pt x="266" y="1002"/>
                  </a:cubicBezTo>
                  <a:cubicBezTo>
                    <a:pt x="365" y="1002"/>
                    <a:pt x="471" y="920"/>
                    <a:pt x="442" y="794"/>
                  </a:cubicBezTo>
                  <a:lnTo>
                    <a:pt x="441" y="794"/>
                  </a:lnTo>
                  <a:cubicBezTo>
                    <a:pt x="627" y="504"/>
                    <a:pt x="798" y="359"/>
                    <a:pt x="952" y="359"/>
                  </a:cubicBezTo>
                  <a:cubicBezTo>
                    <a:pt x="1071" y="359"/>
                    <a:pt x="1180" y="445"/>
                    <a:pt x="1280" y="618"/>
                  </a:cubicBezTo>
                  <a:cubicBezTo>
                    <a:pt x="1309" y="691"/>
                    <a:pt x="1338" y="766"/>
                    <a:pt x="1367" y="839"/>
                  </a:cubicBezTo>
                  <a:cubicBezTo>
                    <a:pt x="1449" y="1183"/>
                    <a:pt x="1301" y="1523"/>
                    <a:pt x="1144" y="1814"/>
                  </a:cubicBezTo>
                  <a:cubicBezTo>
                    <a:pt x="952" y="2168"/>
                    <a:pt x="705" y="2485"/>
                    <a:pt x="523" y="2845"/>
                  </a:cubicBezTo>
                  <a:cubicBezTo>
                    <a:pt x="469" y="2952"/>
                    <a:pt x="532" y="3097"/>
                    <a:pt x="662" y="3097"/>
                  </a:cubicBezTo>
                  <a:cubicBezTo>
                    <a:pt x="664" y="3097"/>
                    <a:pt x="666" y="3097"/>
                    <a:pt x="668" y="3097"/>
                  </a:cubicBezTo>
                  <a:cubicBezTo>
                    <a:pt x="1222" y="3077"/>
                    <a:pt x="1769" y="2987"/>
                    <a:pt x="2300" y="2828"/>
                  </a:cubicBezTo>
                  <a:cubicBezTo>
                    <a:pt x="2488" y="2771"/>
                    <a:pt x="2431" y="2497"/>
                    <a:pt x="2263" y="2497"/>
                  </a:cubicBezTo>
                  <a:cubicBezTo>
                    <a:pt x="2247" y="2497"/>
                    <a:pt x="2230" y="2500"/>
                    <a:pt x="2212" y="2505"/>
                  </a:cubicBezTo>
                  <a:cubicBezTo>
                    <a:pt x="1805" y="2628"/>
                    <a:pt x="1386" y="2708"/>
                    <a:pt x="964" y="2744"/>
                  </a:cubicBezTo>
                  <a:lnTo>
                    <a:pt x="964" y="2744"/>
                  </a:lnTo>
                  <a:cubicBezTo>
                    <a:pt x="1414" y="1988"/>
                    <a:pt x="2159" y="1021"/>
                    <a:pt x="1415" y="251"/>
                  </a:cubicBezTo>
                  <a:cubicBezTo>
                    <a:pt x="1249" y="78"/>
                    <a:pt x="1039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" name="Google Shape;695;p3"/>
            <p:cNvSpPr/>
            <p:nvPr/>
          </p:nvSpPr>
          <p:spPr>
            <a:xfrm>
              <a:off x="5625425" y="2652375"/>
              <a:ext cx="41175" cy="84550"/>
            </a:xfrm>
            <a:custGeom>
              <a:avLst/>
              <a:gdLst/>
              <a:ahLst/>
              <a:cxnLst/>
              <a:rect l="l" t="t" r="r" b="b"/>
              <a:pathLst>
                <a:path w="1647" h="3382" extrusionOk="0">
                  <a:moveTo>
                    <a:pt x="755" y="0"/>
                  </a:moveTo>
                  <a:cubicBezTo>
                    <a:pt x="450" y="0"/>
                    <a:pt x="160" y="203"/>
                    <a:pt x="74" y="545"/>
                  </a:cubicBezTo>
                  <a:cubicBezTo>
                    <a:pt x="1" y="843"/>
                    <a:pt x="101" y="1165"/>
                    <a:pt x="259" y="1416"/>
                  </a:cubicBezTo>
                  <a:cubicBezTo>
                    <a:pt x="382" y="1613"/>
                    <a:pt x="553" y="1778"/>
                    <a:pt x="715" y="1943"/>
                  </a:cubicBezTo>
                  <a:cubicBezTo>
                    <a:pt x="814" y="2045"/>
                    <a:pt x="930" y="2144"/>
                    <a:pt x="1005" y="2268"/>
                  </a:cubicBezTo>
                  <a:cubicBezTo>
                    <a:pt x="1140" y="2385"/>
                    <a:pt x="1156" y="2535"/>
                    <a:pt x="1052" y="2716"/>
                  </a:cubicBezTo>
                  <a:cubicBezTo>
                    <a:pt x="1089" y="2936"/>
                    <a:pt x="1063" y="3046"/>
                    <a:pt x="974" y="3046"/>
                  </a:cubicBezTo>
                  <a:cubicBezTo>
                    <a:pt x="924" y="3046"/>
                    <a:pt x="854" y="3011"/>
                    <a:pt x="763" y="2940"/>
                  </a:cubicBezTo>
                  <a:cubicBezTo>
                    <a:pt x="738" y="2859"/>
                    <a:pt x="672" y="2824"/>
                    <a:pt x="605" y="2824"/>
                  </a:cubicBezTo>
                  <a:cubicBezTo>
                    <a:pt x="504" y="2824"/>
                    <a:pt x="402" y="2905"/>
                    <a:pt x="440" y="3029"/>
                  </a:cubicBezTo>
                  <a:cubicBezTo>
                    <a:pt x="516" y="3269"/>
                    <a:pt x="723" y="3382"/>
                    <a:pt x="938" y="3382"/>
                  </a:cubicBezTo>
                  <a:cubicBezTo>
                    <a:pt x="1161" y="3382"/>
                    <a:pt x="1393" y="3261"/>
                    <a:pt x="1497" y="3036"/>
                  </a:cubicBezTo>
                  <a:cubicBezTo>
                    <a:pt x="1647" y="2713"/>
                    <a:pt x="1477" y="2338"/>
                    <a:pt x="1287" y="2075"/>
                  </a:cubicBezTo>
                  <a:cubicBezTo>
                    <a:pt x="1133" y="1863"/>
                    <a:pt x="928" y="1699"/>
                    <a:pt x="754" y="1505"/>
                  </a:cubicBezTo>
                  <a:cubicBezTo>
                    <a:pt x="626" y="1360"/>
                    <a:pt x="487" y="1191"/>
                    <a:pt x="428" y="1003"/>
                  </a:cubicBezTo>
                  <a:cubicBezTo>
                    <a:pt x="363" y="799"/>
                    <a:pt x="522" y="320"/>
                    <a:pt x="780" y="320"/>
                  </a:cubicBezTo>
                  <a:cubicBezTo>
                    <a:pt x="832" y="320"/>
                    <a:pt x="889" y="340"/>
                    <a:pt x="950" y="387"/>
                  </a:cubicBezTo>
                  <a:cubicBezTo>
                    <a:pt x="984" y="413"/>
                    <a:pt x="1021" y="425"/>
                    <a:pt x="1058" y="425"/>
                  </a:cubicBezTo>
                  <a:cubicBezTo>
                    <a:pt x="1198" y="425"/>
                    <a:pt x="1322" y="255"/>
                    <a:pt x="1186" y="150"/>
                  </a:cubicBezTo>
                  <a:cubicBezTo>
                    <a:pt x="1053" y="48"/>
                    <a:pt x="90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" name="Google Shape;696;p3"/>
            <p:cNvSpPr/>
            <p:nvPr/>
          </p:nvSpPr>
          <p:spPr>
            <a:xfrm>
              <a:off x="5694300" y="2657750"/>
              <a:ext cx="20200" cy="74825"/>
            </a:xfrm>
            <a:custGeom>
              <a:avLst/>
              <a:gdLst/>
              <a:ahLst/>
              <a:cxnLst/>
              <a:rect l="l" t="t" r="r" b="b"/>
              <a:pathLst>
                <a:path w="808" h="2993" extrusionOk="0">
                  <a:moveTo>
                    <a:pt x="206" y="0"/>
                  </a:moveTo>
                  <a:cubicBezTo>
                    <a:pt x="109" y="0"/>
                    <a:pt x="1" y="84"/>
                    <a:pt x="22" y="211"/>
                  </a:cubicBezTo>
                  <a:cubicBezTo>
                    <a:pt x="168" y="1098"/>
                    <a:pt x="316" y="1986"/>
                    <a:pt x="464" y="2872"/>
                  </a:cubicBezTo>
                  <a:cubicBezTo>
                    <a:pt x="478" y="2956"/>
                    <a:pt x="538" y="2993"/>
                    <a:pt x="602" y="2993"/>
                  </a:cubicBezTo>
                  <a:cubicBezTo>
                    <a:pt x="699" y="2993"/>
                    <a:pt x="807" y="2910"/>
                    <a:pt x="786" y="2783"/>
                  </a:cubicBezTo>
                  <a:cubicBezTo>
                    <a:pt x="638" y="1897"/>
                    <a:pt x="492" y="1009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" name="Google Shape;697;p3"/>
            <p:cNvSpPr/>
            <p:nvPr/>
          </p:nvSpPr>
          <p:spPr>
            <a:xfrm>
              <a:off x="5680500" y="2683975"/>
              <a:ext cx="54625" cy="22025"/>
            </a:xfrm>
            <a:custGeom>
              <a:avLst/>
              <a:gdLst/>
              <a:ahLst/>
              <a:cxnLst/>
              <a:rect l="l" t="t" r="r" b="b"/>
              <a:pathLst>
                <a:path w="2185" h="881" extrusionOk="0">
                  <a:moveTo>
                    <a:pt x="1963" y="1"/>
                  </a:moveTo>
                  <a:cubicBezTo>
                    <a:pt x="1946" y="1"/>
                    <a:pt x="1929" y="3"/>
                    <a:pt x="1910" y="9"/>
                  </a:cubicBezTo>
                  <a:lnTo>
                    <a:pt x="187" y="551"/>
                  </a:lnTo>
                  <a:cubicBezTo>
                    <a:pt x="1" y="609"/>
                    <a:pt x="56" y="881"/>
                    <a:pt x="224" y="881"/>
                  </a:cubicBezTo>
                  <a:cubicBezTo>
                    <a:pt x="240" y="881"/>
                    <a:pt x="258" y="878"/>
                    <a:pt x="277" y="872"/>
                  </a:cubicBezTo>
                  <a:lnTo>
                    <a:pt x="1999" y="332"/>
                  </a:lnTo>
                  <a:cubicBezTo>
                    <a:pt x="2185" y="274"/>
                    <a:pt x="2129" y="1"/>
                    <a:pt x="1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" name="Google Shape;698;p3"/>
            <p:cNvSpPr/>
            <p:nvPr/>
          </p:nvSpPr>
          <p:spPr>
            <a:xfrm>
              <a:off x="5750700" y="2649800"/>
              <a:ext cx="78350" cy="80325"/>
            </a:xfrm>
            <a:custGeom>
              <a:avLst/>
              <a:gdLst/>
              <a:ahLst/>
              <a:cxnLst/>
              <a:rect l="l" t="t" r="r" b="b"/>
              <a:pathLst>
                <a:path w="3134" h="3213" extrusionOk="0">
                  <a:moveTo>
                    <a:pt x="1119" y="666"/>
                  </a:moveTo>
                  <a:cubicBezTo>
                    <a:pt x="1205" y="1143"/>
                    <a:pt x="1333" y="1610"/>
                    <a:pt x="1502" y="2062"/>
                  </a:cubicBezTo>
                  <a:lnTo>
                    <a:pt x="1502" y="2062"/>
                  </a:lnTo>
                  <a:cubicBezTo>
                    <a:pt x="1292" y="2121"/>
                    <a:pt x="1050" y="2180"/>
                    <a:pt x="879" y="2180"/>
                  </a:cubicBezTo>
                  <a:cubicBezTo>
                    <a:pt x="827" y="2180"/>
                    <a:pt x="781" y="2175"/>
                    <a:pt x="745" y="2162"/>
                  </a:cubicBezTo>
                  <a:cubicBezTo>
                    <a:pt x="249" y="1980"/>
                    <a:pt x="605" y="1559"/>
                    <a:pt x="791" y="1236"/>
                  </a:cubicBezTo>
                  <a:lnTo>
                    <a:pt x="1119" y="666"/>
                  </a:lnTo>
                  <a:close/>
                  <a:moveTo>
                    <a:pt x="1202" y="1"/>
                  </a:moveTo>
                  <a:cubicBezTo>
                    <a:pt x="1153" y="1"/>
                    <a:pt x="1104" y="26"/>
                    <a:pt x="1070" y="84"/>
                  </a:cubicBezTo>
                  <a:cubicBezTo>
                    <a:pt x="756" y="630"/>
                    <a:pt x="301" y="1217"/>
                    <a:pt x="88" y="1811"/>
                  </a:cubicBezTo>
                  <a:cubicBezTo>
                    <a:pt x="1" y="2050"/>
                    <a:pt x="11" y="2310"/>
                    <a:pt x="260" y="2444"/>
                  </a:cubicBezTo>
                  <a:cubicBezTo>
                    <a:pt x="367" y="2502"/>
                    <a:pt x="496" y="2523"/>
                    <a:pt x="632" y="2523"/>
                  </a:cubicBezTo>
                  <a:cubicBezTo>
                    <a:pt x="883" y="2523"/>
                    <a:pt x="1157" y="2452"/>
                    <a:pt x="1366" y="2415"/>
                  </a:cubicBezTo>
                  <a:cubicBezTo>
                    <a:pt x="1452" y="2399"/>
                    <a:pt x="1537" y="2382"/>
                    <a:pt x="1621" y="2363"/>
                  </a:cubicBezTo>
                  <a:lnTo>
                    <a:pt x="1621" y="2363"/>
                  </a:lnTo>
                  <a:cubicBezTo>
                    <a:pt x="1731" y="2625"/>
                    <a:pt x="1855" y="2883"/>
                    <a:pt x="1993" y="3133"/>
                  </a:cubicBezTo>
                  <a:cubicBezTo>
                    <a:pt x="2024" y="3189"/>
                    <a:pt x="2076" y="3213"/>
                    <a:pt x="2129" y="3213"/>
                  </a:cubicBezTo>
                  <a:cubicBezTo>
                    <a:pt x="2233" y="3213"/>
                    <a:pt x="2339" y="3123"/>
                    <a:pt x="2298" y="3004"/>
                  </a:cubicBezTo>
                  <a:lnTo>
                    <a:pt x="2042" y="2250"/>
                  </a:lnTo>
                  <a:lnTo>
                    <a:pt x="2042" y="2250"/>
                  </a:lnTo>
                  <a:cubicBezTo>
                    <a:pt x="2357" y="2152"/>
                    <a:pt x="2664" y="2030"/>
                    <a:pt x="2965" y="1887"/>
                  </a:cubicBezTo>
                  <a:cubicBezTo>
                    <a:pt x="3134" y="1808"/>
                    <a:pt x="3028" y="1581"/>
                    <a:pt x="2871" y="1581"/>
                  </a:cubicBezTo>
                  <a:cubicBezTo>
                    <a:pt x="2847" y="1581"/>
                    <a:pt x="2821" y="1587"/>
                    <a:pt x="2795" y="1599"/>
                  </a:cubicBezTo>
                  <a:cubicBezTo>
                    <a:pt x="2518" y="1731"/>
                    <a:pt x="2230" y="1844"/>
                    <a:pt x="1935" y="1934"/>
                  </a:cubicBezTo>
                  <a:lnTo>
                    <a:pt x="1935" y="1934"/>
                  </a:lnTo>
                  <a:lnTo>
                    <a:pt x="1590" y="920"/>
                  </a:lnTo>
                  <a:cubicBezTo>
                    <a:pt x="1571" y="863"/>
                    <a:pt x="1532" y="829"/>
                    <a:pt x="1487" y="814"/>
                  </a:cubicBezTo>
                  <a:lnTo>
                    <a:pt x="1487" y="814"/>
                  </a:lnTo>
                  <a:cubicBezTo>
                    <a:pt x="1443" y="601"/>
                    <a:pt x="1408" y="385"/>
                    <a:pt x="1383" y="168"/>
                  </a:cubicBezTo>
                  <a:cubicBezTo>
                    <a:pt x="1370" y="71"/>
                    <a:pt x="1286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" name="Google Shape;699;p3"/>
            <p:cNvSpPr/>
            <p:nvPr/>
          </p:nvSpPr>
          <p:spPr>
            <a:xfrm>
              <a:off x="5833125" y="2665225"/>
              <a:ext cx="70925" cy="51625"/>
            </a:xfrm>
            <a:custGeom>
              <a:avLst/>
              <a:gdLst/>
              <a:ahLst/>
              <a:cxnLst/>
              <a:rect l="l" t="t" r="r" b="b"/>
              <a:pathLst>
                <a:path w="2837" h="2065" extrusionOk="0">
                  <a:moveTo>
                    <a:pt x="226" y="1"/>
                  </a:moveTo>
                  <a:cubicBezTo>
                    <a:pt x="92" y="1"/>
                    <a:pt x="1" y="218"/>
                    <a:pt x="145" y="321"/>
                  </a:cubicBezTo>
                  <a:lnTo>
                    <a:pt x="2523" y="2034"/>
                  </a:lnTo>
                  <a:cubicBezTo>
                    <a:pt x="2553" y="2056"/>
                    <a:pt x="2583" y="2065"/>
                    <a:pt x="2611" y="2065"/>
                  </a:cubicBezTo>
                  <a:cubicBezTo>
                    <a:pt x="2746" y="2065"/>
                    <a:pt x="2837" y="1848"/>
                    <a:pt x="2693" y="1744"/>
                  </a:cubicBezTo>
                  <a:lnTo>
                    <a:pt x="313" y="31"/>
                  </a:lnTo>
                  <a:cubicBezTo>
                    <a:pt x="283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" name="Google Shape;700;p3"/>
            <p:cNvSpPr/>
            <p:nvPr/>
          </p:nvSpPr>
          <p:spPr>
            <a:xfrm>
              <a:off x="5832000" y="2672300"/>
              <a:ext cx="50050" cy="68250"/>
            </a:xfrm>
            <a:custGeom>
              <a:avLst/>
              <a:gdLst/>
              <a:ahLst/>
              <a:cxnLst/>
              <a:rect l="l" t="t" r="r" b="b"/>
              <a:pathLst>
                <a:path w="2002" h="2730" extrusionOk="0">
                  <a:moveTo>
                    <a:pt x="1769" y="0"/>
                  </a:moveTo>
                  <a:cubicBezTo>
                    <a:pt x="1718" y="0"/>
                    <a:pt x="1667" y="23"/>
                    <a:pt x="1632" y="78"/>
                  </a:cubicBezTo>
                  <a:cubicBezTo>
                    <a:pt x="1114" y="880"/>
                    <a:pt x="599" y="1681"/>
                    <a:pt x="82" y="2484"/>
                  </a:cubicBezTo>
                  <a:cubicBezTo>
                    <a:pt x="1" y="2610"/>
                    <a:pt x="117" y="2730"/>
                    <a:pt x="234" y="2730"/>
                  </a:cubicBezTo>
                  <a:cubicBezTo>
                    <a:pt x="285" y="2730"/>
                    <a:pt x="336" y="2707"/>
                    <a:pt x="372" y="2653"/>
                  </a:cubicBezTo>
                  <a:cubicBezTo>
                    <a:pt x="887" y="1850"/>
                    <a:pt x="1404" y="1048"/>
                    <a:pt x="1920" y="247"/>
                  </a:cubicBezTo>
                  <a:cubicBezTo>
                    <a:pt x="2002" y="121"/>
                    <a:pt x="1887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" name="Google Shape;701;p3"/>
            <p:cNvSpPr/>
            <p:nvPr/>
          </p:nvSpPr>
          <p:spPr>
            <a:xfrm>
              <a:off x="3998625" y="2666600"/>
              <a:ext cx="61075" cy="86625"/>
            </a:xfrm>
            <a:custGeom>
              <a:avLst/>
              <a:gdLst/>
              <a:ahLst/>
              <a:cxnLst/>
              <a:rect l="l" t="t" r="r" b="b"/>
              <a:pathLst>
                <a:path w="2443" h="3465" extrusionOk="0">
                  <a:moveTo>
                    <a:pt x="1162" y="0"/>
                  </a:moveTo>
                  <a:cubicBezTo>
                    <a:pt x="981" y="0"/>
                    <a:pt x="796" y="59"/>
                    <a:pt x="640" y="175"/>
                  </a:cubicBezTo>
                  <a:cubicBezTo>
                    <a:pt x="159" y="532"/>
                    <a:pt x="0" y="1288"/>
                    <a:pt x="19" y="1853"/>
                  </a:cubicBezTo>
                  <a:cubicBezTo>
                    <a:pt x="40" y="2463"/>
                    <a:pt x="315" y="3084"/>
                    <a:pt x="899" y="3341"/>
                  </a:cubicBezTo>
                  <a:cubicBezTo>
                    <a:pt x="1082" y="3422"/>
                    <a:pt x="1275" y="3464"/>
                    <a:pt x="1464" y="3464"/>
                  </a:cubicBezTo>
                  <a:cubicBezTo>
                    <a:pt x="1784" y="3464"/>
                    <a:pt x="2094" y="3344"/>
                    <a:pt x="2330" y="3093"/>
                  </a:cubicBezTo>
                  <a:cubicBezTo>
                    <a:pt x="2442" y="2972"/>
                    <a:pt x="2329" y="2805"/>
                    <a:pt x="2204" y="2805"/>
                  </a:cubicBezTo>
                  <a:cubicBezTo>
                    <a:pt x="2166" y="2805"/>
                    <a:pt x="2127" y="2820"/>
                    <a:pt x="2093" y="2856"/>
                  </a:cubicBezTo>
                  <a:cubicBezTo>
                    <a:pt x="1904" y="3058"/>
                    <a:pt x="1691" y="3142"/>
                    <a:pt x="1481" y="3142"/>
                  </a:cubicBezTo>
                  <a:cubicBezTo>
                    <a:pt x="976" y="3142"/>
                    <a:pt x="487" y="2654"/>
                    <a:pt x="382" y="2124"/>
                  </a:cubicBezTo>
                  <a:cubicBezTo>
                    <a:pt x="316" y="1793"/>
                    <a:pt x="353" y="1421"/>
                    <a:pt x="450" y="1101"/>
                  </a:cubicBezTo>
                  <a:cubicBezTo>
                    <a:pt x="533" y="832"/>
                    <a:pt x="877" y="296"/>
                    <a:pt x="1201" y="296"/>
                  </a:cubicBezTo>
                  <a:cubicBezTo>
                    <a:pt x="1324" y="296"/>
                    <a:pt x="1445" y="375"/>
                    <a:pt x="1547" y="577"/>
                  </a:cubicBezTo>
                  <a:cubicBezTo>
                    <a:pt x="1577" y="637"/>
                    <a:pt x="1626" y="662"/>
                    <a:pt x="1676" y="662"/>
                  </a:cubicBezTo>
                  <a:cubicBezTo>
                    <a:pt x="1786" y="662"/>
                    <a:pt x="1903" y="541"/>
                    <a:pt x="1836" y="408"/>
                  </a:cubicBezTo>
                  <a:lnTo>
                    <a:pt x="1837" y="408"/>
                  </a:lnTo>
                  <a:cubicBezTo>
                    <a:pt x="1699" y="134"/>
                    <a:pt x="1435" y="0"/>
                    <a:pt x="1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" name="Google Shape;702;p3"/>
            <p:cNvSpPr/>
            <p:nvPr/>
          </p:nvSpPr>
          <p:spPr>
            <a:xfrm>
              <a:off x="4079200" y="2692175"/>
              <a:ext cx="53450" cy="10750"/>
            </a:xfrm>
            <a:custGeom>
              <a:avLst/>
              <a:gdLst/>
              <a:ahLst/>
              <a:cxnLst/>
              <a:rect l="l" t="t" r="r" b="b"/>
              <a:pathLst>
                <a:path w="2138" h="430" extrusionOk="0">
                  <a:moveTo>
                    <a:pt x="1432" y="0"/>
                  </a:moveTo>
                  <a:cubicBezTo>
                    <a:pt x="1020" y="0"/>
                    <a:pt x="608" y="35"/>
                    <a:pt x="202" y="104"/>
                  </a:cubicBezTo>
                  <a:cubicBezTo>
                    <a:pt x="1" y="137"/>
                    <a:pt x="72" y="430"/>
                    <a:pt x="259" y="430"/>
                  </a:cubicBezTo>
                  <a:cubicBezTo>
                    <a:pt x="269" y="430"/>
                    <a:pt x="280" y="429"/>
                    <a:pt x="290" y="427"/>
                  </a:cubicBezTo>
                  <a:cubicBezTo>
                    <a:pt x="669" y="365"/>
                    <a:pt x="1052" y="334"/>
                    <a:pt x="1434" y="334"/>
                  </a:cubicBezTo>
                  <a:cubicBezTo>
                    <a:pt x="1597" y="334"/>
                    <a:pt x="1760" y="339"/>
                    <a:pt x="1923" y="351"/>
                  </a:cubicBezTo>
                  <a:cubicBezTo>
                    <a:pt x="1927" y="351"/>
                    <a:pt x="1932" y="351"/>
                    <a:pt x="1937" y="351"/>
                  </a:cubicBezTo>
                  <a:cubicBezTo>
                    <a:pt x="2138" y="351"/>
                    <a:pt x="2131" y="32"/>
                    <a:pt x="1923" y="17"/>
                  </a:cubicBezTo>
                  <a:cubicBezTo>
                    <a:pt x="1759" y="6"/>
                    <a:pt x="1596" y="0"/>
                    <a:pt x="1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" name="Google Shape;703;p3"/>
            <p:cNvSpPr/>
            <p:nvPr/>
          </p:nvSpPr>
          <p:spPr>
            <a:xfrm>
              <a:off x="4090800" y="2715200"/>
              <a:ext cx="42050" cy="12150"/>
            </a:xfrm>
            <a:custGeom>
              <a:avLst/>
              <a:gdLst/>
              <a:ahLst/>
              <a:cxnLst/>
              <a:rect l="l" t="t" r="r" b="b"/>
              <a:pathLst>
                <a:path w="1682" h="486" extrusionOk="0">
                  <a:moveTo>
                    <a:pt x="1414" y="0"/>
                  </a:moveTo>
                  <a:cubicBezTo>
                    <a:pt x="1406" y="0"/>
                    <a:pt x="1397" y="1"/>
                    <a:pt x="1388" y="2"/>
                  </a:cubicBezTo>
                  <a:lnTo>
                    <a:pt x="203" y="162"/>
                  </a:lnTo>
                  <a:cubicBezTo>
                    <a:pt x="0" y="188"/>
                    <a:pt x="74" y="486"/>
                    <a:pt x="267" y="486"/>
                  </a:cubicBezTo>
                  <a:cubicBezTo>
                    <a:pt x="275" y="486"/>
                    <a:pt x="284" y="485"/>
                    <a:pt x="293" y="484"/>
                  </a:cubicBezTo>
                  <a:lnTo>
                    <a:pt x="1478" y="325"/>
                  </a:lnTo>
                  <a:cubicBezTo>
                    <a:pt x="1682" y="297"/>
                    <a:pt x="1607" y="0"/>
                    <a:pt x="1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" name="Google Shape;704;p3"/>
            <p:cNvSpPr/>
            <p:nvPr/>
          </p:nvSpPr>
          <p:spPr>
            <a:xfrm>
              <a:off x="4141375" y="2664250"/>
              <a:ext cx="80325" cy="77175"/>
            </a:xfrm>
            <a:custGeom>
              <a:avLst/>
              <a:gdLst/>
              <a:ahLst/>
              <a:cxnLst/>
              <a:rect l="l" t="t" r="r" b="b"/>
              <a:pathLst>
                <a:path w="3213" h="3087" extrusionOk="0">
                  <a:moveTo>
                    <a:pt x="1242" y="1"/>
                  </a:moveTo>
                  <a:cubicBezTo>
                    <a:pt x="865" y="1"/>
                    <a:pt x="432" y="192"/>
                    <a:pt x="163" y="334"/>
                  </a:cubicBezTo>
                  <a:cubicBezTo>
                    <a:pt x="0" y="420"/>
                    <a:pt x="100" y="644"/>
                    <a:pt x="252" y="644"/>
                  </a:cubicBezTo>
                  <a:cubicBezTo>
                    <a:pt x="278" y="644"/>
                    <a:pt x="305" y="637"/>
                    <a:pt x="333" y="623"/>
                  </a:cubicBezTo>
                  <a:cubicBezTo>
                    <a:pt x="564" y="500"/>
                    <a:pt x="821" y="378"/>
                    <a:pt x="1074" y="378"/>
                  </a:cubicBezTo>
                  <a:cubicBezTo>
                    <a:pt x="1181" y="378"/>
                    <a:pt x="1287" y="400"/>
                    <a:pt x="1390" y="453"/>
                  </a:cubicBezTo>
                  <a:cubicBezTo>
                    <a:pt x="1600" y="481"/>
                    <a:pt x="1654" y="583"/>
                    <a:pt x="1550" y="761"/>
                  </a:cubicBezTo>
                  <a:cubicBezTo>
                    <a:pt x="1561" y="891"/>
                    <a:pt x="1516" y="995"/>
                    <a:pt x="1419" y="1071"/>
                  </a:cubicBezTo>
                  <a:cubicBezTo>
                    <a:pt x="1326" y="1195"/>
                    <a:pt x="1199" y="1288"/>
                    <a:pt x="1080" y="1384"/>
                  </a:cubicBezTo>
                  <a:cubicBezTo>
                    <a:pt x="969" y="1474"/>
                    <a:pt x="1057" y="1669"/>
                    <a:pt x="1191" y="1669"/>
                  </a:cubicBezTo>
                  <a:cubicBezTo>
                    <a:pt x="1194" y="1669"/>
                    <a:pt x="1196" y="1669"/>
                    <a:pt x="1199" y="1669"/>
                  </a:cubicBezTo>
                  <a:cubicBezTo>
                    <a:pt x="1241" y="1667"/>
                    <a:pt x="1282" y="1666"/>
                    <a:pt x="1323" y="1666"/>
                  </a:cubicBezTo>
                  <a:cubicBezTo>
                    <a:pt x="1591" y="1666"/>
                    <a:pt x="1842" y="1712"/>
                    <a:pt x="2087" y="1841"/>
                  </a:cubicBezTo>
                  <a:cubicBezTo>
                    <a:pt x="2296" y="1951"/>
                    <a:pt x="2817" y="2281"/>
                    <a:pt x="2454" y="2606"/>
                  </a:cubicBezTo>
                  <a:cubicBezTo>
                    <a:pt x="2323" y="2723"/>
                    <a:pt x="2130" y="2767"/>
                    <a:pt x="1919" y="2767"/>
                  </a:cubicBezTo>
                  <a:cubicBezTo>
                    <a:pt x="1533" y="2767"/>
                    <a:pt x="1089" y="2621"/>
                    <a:pt x="854" y="2510"/>
                  </a:cubicBezTo>
                  <a:cubicBezTo>
                    <a:pt x="828" y="2497"/>
                    <a:pt x="802" y="2491"/>
                    <a:pt x="778" y="2491"/>
                  </a:cubicBezTo>
                  <a:cubicBezTo>
                    <a:pt x="622" y="2491"/>
                    <a:pt x="518" y="2717"/>
                    <a:pt x="686" y="2798"/>
                  </a:cubicBezTo>
                  <a:cubicBezTo>
                    <a:pt x="975" y="2936"/>
                    <a:pt x="1481" y="3086"/>
                    <a:pt x="1944" y="3086"/>
                  </a:cubicBezTo>
                  <a:cubicBezTo>
                    <a:pt x="2360" y="3086"/>
                    <a:pt x="2740" y="2966"/>
                    <a:pt x="2900" y="2609"/>
                  </a:cubicBezTo>
                  <a:cubicBezTo>
                    <a:pt x="3212" y="1910"/>
                    <a:pt x="2263" y="1485"/>
                    <a:pt x="1593" y="1368"/>
                  </a:cubicBezTo>
                  <a:lnTo>
                    <a:pt x="1593" y="1368"/>
                  </a:lnTo>
                  <a:cubicBezTo>
                    <a:pt x="1881" y="1064"/>
                    <a:pt x="2093" y="667"/>
                    <a:pt x="1821" y="273"/>
                  </a:cubicBezTo>
                  <a:cubicBezTo>
                    <a:pt x="1684" y="73"/>
                    <a:pt x="1473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" name="Google Shape;705;p3"/>
            <p:cNvSpPr/>
            <p:nvPr/>
          </p:nvSpPr>
          <p:spPr>
            <a:xfrm>
              <a:off x="4222900" y="2673400"/>
              <a:ext cx="65050" cy="48675"/>
            </a:xfrm>
            <a:custGeom>
              <a:avLst/>
              <a:gdLst/>
              <a:ahLst/>
              <a:cxnLst/>
              <a:rect l="l" t="t" r="r" b="b"/>
              <a:pathLst>
                <a:path w="2602" h="1947" extrusionOk="0">
                  <a:moveTo>
                    <a:pt x="207" y="1"/>
                  </a:moveTo>
                  <a:cubicBezTo>
                    <a:pt x="51" y="1"/>
                    <a:pt x="0" y="266"/>
                    <a:pt x="177" y="336"/>
                  </a:cubicBezTo>
                  <a:cubicBezTo>
                    <a:pt x="1007" y="659"/>
                    <a:pt x="1712" y="1192"/>
                    <a:pt x="2264" y="1889"/>
                  </a:cubicBezTo>
                  <a:cubicBezTo>
                    <a:pt x="2296" y="1930"/>
                    <a:pt x="2334" y="1947"/>
                    <a:pt x="2372" y="1947"/>
                  </a:cubicBezTo>
                  <a:cubicBezTo>
                    <a:pt x="2490" y="1947"/>
                    <a:pt x="2601" y="1780"/>
                    <a:pt x="2500" y="1652"/>
                  </a:cubicBezTo>
                  <a:cubicBezTo>
                    <a:pt x="1909" y="906"/>
                    <a:pt x="1152" y="359"/>
                    <a:pt x="267" y="13"/>
                  </a:cubicBezTo>
                  <a:cubicBezTo>
                    <a:pt x="246" y="4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" name="Google Shape;706;p3"/>
            <p:cNvSpPr/>
            <p:nvPr/>
          </p:nvSpPr>
          <p:spPr>
            <a:xfrm>
              <a:off x="4221275" y="2662200"/>
              <a:ext cx="52175" cy="68525"/>
            </a:xfrm>
            <a:custGeom>
              <a:avLst/>
              <a:gdLst/>
              <a:ahLst/>
              <a:cxnLst/>
              <a:rect l="l" t="t" r="r" b="b"/>
              <a:pathLst>
                <a:path w="2087" h="2741" extrusionOk="0">
                  <a:moveTo>
                    <a:pt x="1855" y="1"/>
                  </a:moveTo>
                  <a:cubicBezTo>
                    <a:pt x="1805" y="1"/>
                    <a:pt x="1754" y="24"/>
                    <a:pt x="1720" y="81"/>
                  </a:cubicBezTo>
                  <a:cubicBezTo>
                    <a:pt x="1223" y="918"/>
                    <a:pt x="680" y="1725"/>
                    <a:pt x="93" y="2502"/>
                  </a:cubicBezTo>
                  <a:cubicBezTo>
                    <a:pt x="0" y="2622"/>
                    <a:pt x="118" y="2741"/>
                    <a:pt x="240" y="2741"/>
                  </a:cubicBezTo>
                  <a:cubicBezTo>
                    <a:pt x="291" y="2741"/>
                    <a:pt x="343" y="2720"/>
                    <a:pt x="381" y="2669"/>
                  </a:cubicBezTo>
                  <a:cubicBezTo>
                    <a:pt x="968" y="1894"/>
                    <a:pt x="1513" y="1086"/>
                    <a:pt x="2010" y="250"/>
                  </a:cubicBezTo>
                  <a:cubicBezTo>
                    <a:pt x="2086" y="121"/>
                    <a:pt x="1970" y="1"/>
                    <a:pt x="1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" name="Google Shape;707;p3"/>
            <p:cNvSpPr/>
            <p:nvPr/>
          </p:nvSpPr>
          <p:spPr>
            <a:xfrm>
              <a:off x="4315175" y="2660875"/>
              <a:ext cx="45975" cy="101725"/>
            </a:xfrm>
            <a:custGeom>
              <a:avLst/>
              <a:gdLst/>
              <a:ahLst/>
              <a:cxnLst/>
              <a:rect l="l" t="t" r="r" b="b"/>
              <a:pathLst>
                <a:path w="1839" h="4069" extrusionOk="0">
                  <a:moveTo>
                    <a:pt x="1228" y="1"/>
                  </a:moveTo>
                  <a:cubicBezTo>
                    <a:pt x="1190" y="1"/>
                    <a:pt x="1151" y="16"/>
                    <a:pt x="1116" y="51"/>
                  </a:cubicBezTo>
                  <a:cubicBezTo>
                    <a:pt x="1" y="1197"/>
                    <a:pt x="208" y="3140"/>
                    <a:pt x="1522" y="4039"/>
                  </a:cubicBezTo>
                  <a:cubicBezTo>
                    <a:pt x="1552" y="4059"/>
                    <a:pt x="1581" y="4068"/>
                    <a:pt x="1609" y="4068"/>
                  </a:cubicBezTo>
                  <a:cubicBezTo>
                    <a:pt x="1747" y="4068"/>
                    <a:pt x="1838" y="3851"/>
                    <a:pt x="1691" y="3750"/>
                  </a:cubicBezTo>
                  <a:cubicBezTo>
                    <a:pt x="556" y="2974"/>
                    <a:pt x="397" y="1269"/>
                    <a:pt x="1354" y="288"/>
                  </a:cubicBezTo>
                  <a:cubicBezTo>
                    <a:pt x="1469" y="169"/>
                    <a:pt x="1355" y="1"/>
                    <a:pt x="1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" name="Google Shape;708;p3"/>
            <p:cNvSpPr/>
            <p:nvPr/>
          </p:nvSpPr>
          <p:spPr>
            <a:xfrm>
              <a:off x="4366025" y="2682700"/>
              <a:ext cx="61600" cy="61250"/>
            </a:xfrm>
            <a:custGeom>
              <a:avLst/>
              <a:gdLst/>
              <a:ahLst/>
              <a:cxnLst/>
              <a:rect l="l" t="t" r="r" b="b"/>
              <a:pathLst>
                <a:path w="2464" h="2450" extrusionOk="0">
                  <a:moveTo>
                    <a:pt x="1241" y="0"/>
                  </a:moveTo>
                  <a:cubicBezTo>
                    <a:pt x="754" y="0"/>
                    <a:pt x="253" y="335"/>
                    <a:pt x="163" y="879"/>
                  </a:cubicBezTo>
                  <a:cubicBezTo>
                    <a:pt x="0" y="1872"/>
                    <a:pt x="847" y="2450"/>
                    <a:pt x="1711" y="2450"/>
                  </a:cubicBezTo>
                  <a:cubicBezTo>
                    <a:pt x="1903" y="2450"/>
                    <a:pt x="2096" y="2421"/>
                    <a:pt x="2279" y="2362"/>
                  </a:cubicBezTo>
                  <a:cubicBezTo>
                    <a:pt x="2463" y="2301"/>
                    <a:pt x="2409" y="2029"/>
                    <a:pt x="2243" y="2029"/>
                  </a:cubicBezTo>
                  <a:cubicBezTo>
                    <a:pt x="2226" y="2029"/>
                    <a:pt x="2208" y="2032"/>
                    <a:pt x="2189" y="2039"/>
                  </a:cubicBezTo>
                  <a:cubicBezTo>
                    <a:pt x="2030" y="2090"/>
                    <a:pt x="1856" y="2117"/>
                    <a:pt x="1683" y="2117"/>
                  </a:cubicBezTo>
                  <a:cubicBezTo>
                    <a:pt x="1084" y="2117"/>
                    <a:pt x="488" y="1799"/>
                    <a:pt x="481" y="1106"/>
                  </a:cubicBezTo>
                  <a:cubicBezTo>
                    <a:pt x="476" y="769"/>
                    <a:pt x="652" y="451"/>
                    <a:pt x="992" y="359"/>
                  </a:cubicBezTo>
                  <a:cubicBezTo>
                    <a:pt x="1060" y="341"/>
                    <a:pt x="1129" y="331"/>
                    <a:pt x="1197" y="331"/>
                  </a:cubicBezTo>
                  <a:cubicBezTo>
                    <a:pt x="1444" y="331"/>
                    <a:pt x="1679" y="452"/>
                    <a:pt x="1799" y="682"/>
                  </a:cubicBezTo>
                  <a:cubicBezTo>
                    <a:pt x="1829" y="742"/>
                    <a:pt x="1878" y="766"/>
                    <a:pt x="1928" y="766"/>
                  </a:cubicBezTo>
                  <a:cubicBezTo>
                    <a:pt x="2039" y="766"/>
                    <a:pt x="2155" y="645"/>
                    <a:pt x="2087" y="513"/>
                  </a:cubicBezTo>
                  <a:cubicBezTo>
                    <a:pt x="1903" y="158"/>
                    <a:pt x="1575" y="0"/>
                    <a:pt x="1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" name="Google Shape;709;p3"/>
            <p:cNvSpPr/>
            <p:nvPr/>
          </p:nvSpPr>
          <p:spPr>
            <a:xfrm>
              <a:off x="4445725" y="2668925"/>
              <a:ext cx="32625" cy="108525"/>
            </a:xfrm>
            <a:custGeom>
              <a:avLst/>
              <a:gdLst/>
              <a:ahLst/>
              <a:cxnLst/>
              <a:rect l="l" t="t" r="r" b="b"/>
              <a:pathLst>
                <a:path w="1305" h="4341" extrusionOk="0">
                  <a:moveTo>
                    <a:pt x="235" y="0"/>
                  </a:moveTo>
                  <a:cubicBezTo>
                    <a:pt x="116" y="0"/>
                    <a:pt x="1" y="119"/>
                    <a:pt x="86" y="243"/>
                  </a:cubicBezTo>
                  <a:cubicBezTo>
                    <a:pt x="879" y="1409"/>
                    <a:pt x="964" y="2844"/>
                    <a:pt x="289" y="4089"/>
                  </a:cubicBezTo>
                  <a:cubicBezTo>
                    <a:pt x="218" y="4219"/>
                    <a:pt x="333" y="4340"/>
                    <a:pt x="446" y="4340"/>
                  </a:cubicBezTo>
                  <a:cubicBezTo>
                    <a:pt x="496" y="4340"/>
                    <a:pt x="546" y="4316"/>
                    <a:pt x="578" y="4257"/>
                  </a:cubicBezTo>
                  <a:cubicBezTo>
                    <a:pt x="1305" y="2917"/>
                    <a:pt x="1234" y="1337"/>
                    <a:pt x="374" y="76"/>
                  </a:cubicBezTo>
                  <a:cubicBezTo>
                    <a:pt x="338" y="22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" name="Google Shape;710;p3"/>
            <p:cNvSpPr/>
            <p:nvPr/>
          </p:nvSpPr>
          <p:spPr>
            <a:xfrm>
              <a:off x="4502550" y="2692850"/>
              <a:ext cx="51975" cy="68625"/>
            </a:xfrm>
            <a:custGeom>
              <a:avLst/>
              <a:gdLst/>
              <a:ahLst/>
              <a:cxnLst/>
              <a:rect l="l" t="t" r="r" b="b"/>
              <a:pathLst>
                <a:path w="2079" h="2745" extrusionOk="0">
                  <a:moveTo>
                    <a:pt x="891" y="313"/>
                  </a:moveTo>
                  <a:cubicBezTo>
                    <a:pt x="937" y="313"/>
                    <a:pt x="987" y="325"/>
                    <a:pt x="1041" y="351"/>
                  </a:cubicBezTo>
                  <a:lnTo>
                    <a:pt x="1041" y="351"/>
                  </a:lnTo>
                  <a:cubicBezTo>
                    <a:pt x="1049" y="364"/>
                    <a:pt x="1061" y="376"/>
                    <a:pt x="1076" y="388"/>
                  </a:cubicBezTo>
                  <a:cubicBezTo>
                    <a:pt x="1734" y="921"/>
                    <a:pt x="1376" y="1739"/>
                    <a:pt x="1028" y="2354"/>
                  </a:cubicBezTo>
                  <a:lnTo>
                    <a:pt x="1028" y="2354"/>
                  </a:lnTo>
                  <a:cubicBezTo>
                    <a:pt x="715" y="2156"/>
                    <a:pt x="510" y="1839"/>
                    <a:pt x="444" y="1463"/>
                  </a:cubicBezTo>
                  <a:cubicBezTo>
                    <a:pt x="389" y="1161"/>
                    <a:pt x="499" y="313"/>
                    <a:pt x="891" y="313"/>
                  </a:cubicBezTo>
                  <a:close/>
                  <a:moveTo>
                    <a:pt x="919" y="0"/>
                  </a:moveTo>
                  <a:cubicBezTo>
                    <a:pt x="500" y="0"/>
                    <a:pt x="179" y="450"/>
                    <a:pt x="105" y="948"/>
                  </a:cubicBezTo>
                  <a:cubicBezTo>
                    <a:pt x="0" y="1662"/>
                    <a:pt x="343" y="2412"/>
                    <a:pt x="1005" y="2725"/>
                  </a:cubicBezTo>
                  <a:cubicBezTo>
                    <a:pt x="1033" y="2738"/>
                    <a:pt x="1063" y="2744"/>
                    <a:pt x="1092" y="2744"/>
                  </a:cubicBezTo>
                  <a:cubicBezTo>
                    <a:pt x="1149" y="2744"/>
                    <a:pt x="1202" y="2719"/>
                    <a:pt x="1234" y="2664"/>
                  </a:cubicBezTo>
                  <a:cubicBezTo>
                    <a:pt x="1645" y="1968"/>
                    <a:pt x="2079" y="990"/>
                    <a:pt x="1480" y="311"/>
                  </a:cubicBezTo>
                  <a:lnTo>
                    <a:pt x="1480" y="311"/>
                  </a:lnTo>
                  <a:cubicBezTo>
                    <a:pt x="1477" y="276"/>
                    <a:pt x="1460" y="241"/>
                    <a:pt x="1423" y="211"/>
                  </a:cubicBezTo>
                  <a:cubicBezTo>
                    <a:pt x="1247" y="63"/>
                    <a:pt x="1076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" name="Google Shape;711;p3"/>
            <p:cNvSpPr/>
            <p:nvPr/>
          </p:nvSpPr>
          <p:spPr>
            <a:xfrm>
              <a:off x="4534000" y="2638025"/>
              <a:ext cx="13150" cy="100400"/>
            </a:xfrm>
            <a:custGeom>
              <a:avLst/>
              <a:gdLst/>
              <a:ahLst/>
              <a:cxnLst/>
              <a:rect l="l" t="t" r="r" b="b"/>
              <a:pathLst>
                <a:path w="526" h="4016" extrusionOk="0">
                  <a:moveTo>
                    <a:pt x="336" y="0"/>
                  </a:moveTo>
                  <a:cubicBezTo>
                    <a:pt x="252" y="0"/>
                    <a:pt x="162" y="54"/>
                    <a:pt x="149" y="160"/>
                  </a:cubicBezTo>
                  <a:cubicBezTo>
                    <a:pt x="1" y="1402"/>
                    <a:pt x="14" y="2656"/>
                    <a:pt x="185" y="3894"/>
                  </a:cubicBezTo>
                  <a:cubicBezTo>
                    <a:pt x="197" y="3979"/>
                    <a:pt x="255" y="4015"/>
                    <a:pt x="319" y="4015"/>
                  </a:cubicBezTo>
                  <a:cubicBezTo>
                    <a:pt x="415" y="4015"/>
                    <a:pt x="525" y="3932"/>
                    <a:pt x="509" y="3806"/>
                  </a:cubicBezTo>
                  <a:cubicBezTo>
                    <a:pt x="344" y="2596"/>
                    <a:pt x="336" y="1371"/>
                    <a:pt x="484" y="160"/>
                  </a:cubicBezTo>
                  <a:cubicBezTo>
                    <a:pt x="496" y="53"/>
                    <a:pt x="419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" name="Google Shape;712;p3"/>
            <p:cNvSpPr/>
            <p:nvPr/>
          </p:nvSpPr>
          <p:spPr>
            <a:xfrm>
              <a:off x="4557775" y="2699475"/>
              <a:ext cx="74850" cy="58800"/>
            </a:xfrm>
            <a:custGeom>
              <a:avLst/>
              <a:gdLst/>
              <a:ahLst/>
              <a:cxnLst/>
              <a:rect l="l" t="t" r="r" b="b"/>
              <a:pathLst>
                <a:path w="2994" h="2352" extrusionOk="0">
                  <a:moveTo>
                    <a:pt x="1424" y="327"/>
                  </a:moveTo>
                  <a:cubicBezTo>
                    <a:pt x="1550" y="327"/>
                    <a:pt x="1680" y="356"/>
                    <a:pt x="1808" y="420"/>
                  </a:cubicBezTo>
                  <a:cubicBezTo>
                    <a:pt x="1834" y="434"/>
                    <a:pt x="1861" y="440"/>
                    <a:pt x="1886" y="440"/>
                  </a:cubicBezTo>
                  <a:cubicBezTo>
                    <a:pt x="1889" y="440"/>
                    <a:pt x="1892" y="439"/>
                    <a:pt x="1895" y="439"/>
                  </a:cubicBezTo>
                  <a:lnTo>
                    <a:pt x="1895" y="439"/>
                  </a:lnTo>
                  <a:cubicBezTo>
                    <a:pt x="1936" y="802"/>
                    <a:pt x="1998" y="1220"/>
                    <a:pt x="1809" y="1551"/>
                  </a:cubicBezTo>
                  <a:cubicBezTo>
                    <a:pt x="1692" y="1757"/>
                    <a:pt x="1506" y="1848"/>
                    <a:pt x="1317" y="1848"/>
                  </a:cubicBezTo>
                  <a:cubicBezTo>
                    <a:pt x="1058" y="1848"/>
                    <a:pt x="792" y="1678"/>
                    <a:pt x="683" y="1404"/>
                  </a:cubicBezTo>
                  <a:cubicBezTo>
                    <a:pt x="458" y="834"/>
                    <a:pt x="899" y="327"/>
                    <a:pt x="1424" y="327"/>
                  </a:cubicBezTo>
                  <a:close/>
                  <a:moveTo>
                    <a:pt x="1437" y="0"/>
                  </a:moveTo>
                  <a:cubicBezTo>
                    <a:pt x="662" y="0"/>
                    <a:pt x="1" y="777"/>
                    <a:pt x="404" y="1605"/>
                  </a:cubicBezTo>
                  <a:cubicBezTo>
                    <a:pt x="574" y="1954"/>
                    <a:pt x="932" y="2219"/>
                    <a:pt x="1311" y="2219"/>
                  </a:cubicBezTo>
                  <a:cubicBezTo>
                    <a:pt x="1422" y="2219"/>
                    <a:pt x="1534" y="2197"/>
                    <a:pt x="1644" y="2147"/>
                  </a:cubicBezTo>
                  <a:cubicBezTo>
                    <a:pt x="1950" y="2010"/>
                    <a:pt x="2112" y="1765"/>
                    <a:pt x="2192" y="1482"/>
                  </a:cubicBezTo>
                  <a:lnTo>
                    <a:pt x="2192" y="1482"/>
                  </a:lnTo>
                  <a:cubicBezTo>
                    <a:pt x="2308" y="1759"/>
                    <a:pt x="2452" y="2025"/>
                    <a:pt x="2621" y="2275"/>
                  </a:cubicBezTo>
                  <a:cubicBezTo>
                    <a:pt x="2656" y="2329"/>
                    <a:pt x="2708" y="2351"/>
                    <a:pt x="2759" y="2351"/>
                  </a:cubicBezTo>
                  <a:cubicBezTo>
                    <a:pt x="2877" y="2351"/>
                    <a:pt x="2993" y="2232"/>
                    <a:pt x="2909" y="2106"/>
                  </a:cubicBezTo>
                  <a:cubicBezTo>
                    <a:pt x="2563" y="1590"/>
                    <a:pt x="2328" y="1006"/>
                    <a:pt x="2222" y="393"/>
                  </a:cubicBezTo>
                  <a:cubicBezTo>
                    <a:pt x="2208" y="312"/>
                    <a:pt x="2138" y="274"/>
                    <a:pt x="2066" y="274"/>
                  </a:cubicBezTo>
                  <a:cubicBezTo>
                    <a:pt x="2064" y="274"/>
                    <a:pt x="2063" y="274"/>
                    <a:pt x="2061" y="274"/>
                  </a:cubicBezTo>
                  <a:lnTo>
                    <a:pt x="2061" y="274"/>
                  </a:lnTo>
                  <a:cubicBezTo>
                    <a:pt x="2067" y="219"/>
                    <a:pt x="2043" y="164"/>
                    <a:pt x="1977" y="130"/>
                  </a:cubicBezTo>
                  <a:lnTo>
                    <a:pt x="1975" y="130"/>
                  </a:lnTo>
                  <a:cubicBezTo>
                    <a:pt x="1798" y="41"/>
                    <a:pt x="1615" y="0"/>
                    <a:pt x="1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" name="Google Shape;713;p3"/>
            <p:cNvSpPr/>
            <p:nvPr/>
          </p:nvSpPr>
          <p:spPr>
            <a:xfrm>
              <a:off x="4653600" y="2666725"/>
              <a:ext cx="43400" cy="97250"/>
            </a:xfrm>
            <a:custGeom>
              <a:avLst/>
              <a:gdLst/>
              <a:ahLst/>
              <a:cxnLst/>
              <a:rect l="l" t="t" r="r" b="b"/>
              <a:pathLst>
                <a:path w="1736" h="3890" extrusionOk="0">
                  <a:moveTo>
                    <a:pt x="1370" y="1"/>
                  </a:moveTo>
                  <a:cubicBezTo>
                    <a:pt x="673" y="1"/>
                    <a:pt x="268" y="677"/>
                    <a:pt x="156" y="1335"/>
                  </a:cubicBezTo>
                  <a:cubicBezTo>
                    <a:pt x="0" y="2264"/>
                    <a:pt x="336" y="3181"/>
                    <a:pt x="990" y="3840"/>
                  </a:cubicBezTo>
                  <a:cubicBezTo>
                    <a:pt x="1025" y="3875"/>
                    <a:pt x="1064" y="3889"/>
                    <a:pt x="1102" y="3889"/>
                  </a:cubicBezTo>
                  <a:cubicBezTo>
                    <a:pt x="1230" y="3889"/>
                    <a:pt x="1345" y="3721"/>
                    <a:pt x="1227" y="3603"/>
                  </a:cubicBezTo>
                  <a:cubicBezTo>
                    <a:pt x="781" y="3155"/>
                    <a:pt x="496" y="2589"/>
                    <a:pt x="458" y="1954"/>
                  </a:cubicBezTo>
                  <a:cubicBezTo>
                    <a:pt x="423" y="1391"/>
                    <a:pt x="608" y="327"/>
                    <a:pt x="1332" y="327"/>
                  </a:cubicBezTo>
                  <a:cubicBezTo>
                    <a:pt x="1368" y="327"/>
                    <a:pt x="1405" y="329"/>
                    <a:pt x="1443" y="335"/>
                  </a:cubicBezTo>
                  <a:cubicBezTo>
                    <a:pt x="1453" y="336"/>
                    <a:pt x="1462" y="337"/>
                    <a:pt x="1471" y="337"/>
                  </a:cubicBezTo>
                  <a:cubicBezTo>
                    <a:pt x="1660" y="337"/>
                    <a:pt x="1736" y="40"/>
                    <a:pt x="1532" y="13"/>
                  </a:cubicBezTo>
                  <a:cubicBezTo>
                    <a:pt x="1476" y="5"/>
                    <a:pt x="1423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" name="Google Shape;714;p3"/>
            <p:cNvSpPr/>
            <p:nvPr/>
          </p:nvSpPr>
          <p:spPr>
            <a:xfrm>
              <a:off x="4698300" y="2682025"/>
              <a:ext cx="65025" cy="73175"/>
            </a:xfrm>
            <a:custGeom>
              <a:avLst/>
              <a:gdLst/>
              <a:ahLst/>
              <a:cxnLst/>
              <a:rect l="l" t="t" r="r" b="b"/>
              <a:pathLst>
                <a:path w="2601" h="2927" extrusionOk="0">
                  <a:moveTo>
                    <a:pt x="907" y="0"/>
                  </a:moveTo>
                  <a:cubicBezTo>
                    <a:pt x="887" y="0"/>
                    <a:pt x="867" y="1"/>
                    <a:pt x="847" y="3"/>
                  </a:cubicBezTo>
                  <a:cubicBezTo>
                    <a:pt x="455" y="43"/>
                    <a:pt x="250" y="430"/>
                    <a:pt x="111" y="751"/>
                  </a:cubicBezTo>
                  <a:cubicBezTo>
                    <a:pt x="54" y="885"/>
                    <a:pt x="172" y="1007"/>
                    <a:pt x="278" y="1007"/>
                  </a:cubicBezTo>
                  <a:cubicBezTo>
                    <a:pt x="327" y="1007"/>
                    <a:pt x="373" y="982"/>
                    <a:pt x="400" y="920"/>
                  </a:cubicBezTo>
                  <a:lnTo>
                    <a:pt x="401" y="918"/>
                  </a:lnTo>
                  <a:cubicBezTo>
                    <a:pt x="476" y="743"/>
                    <a:pt x="631" y="342"/>
                    <a:pt x="899" y="342"/>
                  </a:cubicBezTo>
                  <a:cubicBezTo>
                    <a:pt x="974" y="342"/>
                    <a:pt x="1058" y="373"/>
                    <a:pt x="1152" y="450"/>
                  </a:cubicBezTo>
                  <a:cubicBezTo>
                    <a:pt x="1452" y="697"/>
                    <a:pt x="1252" y="1144"/>
                    <a:pt x="1088" y="1394"/>
                  </a:cubicBezTo>
                  <a:cubicBezTo>
                    <a:pt x="812" y="1812"/>
                    <a:pt x="424" y="2180"/>
                    <a:pt x="96" y="2557"/>
                  </a:cubicBezTo>
                  <a:cubicBezTo>
                    <a:pt x="0" y="2667"/>
                    <a:pt x="64" y="2837"/>
                    <a:pt x="214" y="2843"/>
                  </a:cubicBezTo>
                  <a:lnTo>
                    <a:pt x="2386" y="2926"/>
                  </a:lnTo>
                  <a:cubicBezTo>
                    <a:pt x="2389" y="2926"/>
                    <a:pt x="2392" y="2926"/>
                    <a:pt x="2394" y="2926"/>
                  </a:cubicBezTo>
                  <a:cubicBezTo>
                    <a:pt x="2601" y="2926"/>
                    <a:pt x="2598" y="2599"/>
                    <a:pt x="2386" y="2592"/>
                  </a:cubicBezTo>
                  <a:lnTo>
                    <a:pt x="586" y="2522"/>
                  </a:lnTo>
                  <a:lnTo>
                    <a:pt x="586" y="2522"/>
                  </a:lnTo>
                  <a:cubicBezTo>
                    <a:pt x="1127" y="1961"/>
                    <a:pt x="1902" y="1191"/>
                    <a:pt x="1550" y="453"/>
                  </a:cubicBezTo>
                  <a:cubicBezTo>
                    <a:pt x="1430" y="201"/>
                    <a:pt x="1192" y="0"/>
                    <a:pt x="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" name="Google Shape;715;p3"/>
            <p:cNvSpPr/>
            <p:nvPr/>
          </p:nvSpPr>
          <p:spPr>
            <a:xfrm>
              <a:off x="4756100" y="2696500"/>
              <a:ext cx="58750" cy="50275"/>
            </a:xfrm>
            <a:custGeom>
              <a:avLst/>
              <a:gdLst/>
              <a:ahLst/>
              <a:cxnLst/>
              <a:rect l="l" t="t" r="r" b="b"/>
              <a:pathLst>
                <a:path w="2350" h="2011" extrusionOk="0">
                  <a:moveTo>
                    <a:pt x="251" y="0"/>
                  </a:moveTo>
                  <a:cubicBezTo>
                    <a:pt x="118" y="0"/>
                    <a:pt x="1" y="169"/>
                    <a:pt x="126" y="281"/>
                  </a:cubicBezTo>
                  <a:lnTo>
                    <a:pt x="1988" y="1965"/>
                  </a:lnTo>
                  <a:cubicBezTo>
                    <a:pt x="2023" y="1997"/>
                    <a:pt x="2062" y="2010"/>
                    <a:pt x="2100" y="2010"/>
                  </a:cubicBezTo>
                  <a:cubicBezTo>
                    <a:pt x="2233" y="2010"/>
                    <a:pt x="2350" y="1842"/>
                    <a:pt x="2225" y="1729"/>
                  </a:cubicBezTo>
                  <a:lnTo>
                    <a:pt x="362" y="45"/>
                  </a:lnTo>
                  <a:cubicBezTo>
                    <a:pt x="327" y="14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" name="Google Shape;716;p3"/>
            <p:cNvSpPr/>
            <p:nvPr/>
          </p:nvSpPr>
          <p:spPr>
            <a:xfrm>
              <a:off x="4762550" y="2692700"/>
              <a:ext cx="46175" cy="64175"/>
            </a:xfrm>
            <a:custGeom>
              <a:avLst/>
              <a:gdLst/>
              <a:ahLst/>
              <a:cxnLst/>
              <a:rect l="l" t="t" r="r" b="b"/>
              <a:pathLst>
                <a:path w="1847" h="2567" extrusionOk="0">
                  <a:moveTo>
                    <a:pt x="1608" y="0"/>
                  </a:moveTo>
                  <a:cubicBezTo>
                    <a:pt x="1556" y="0"/>
                    <a:pt x="1504" y="21"/>
                    <a:pt x="1466" y="72"/>
                  </a:cubicBezTo>
                  <a:cubicBezTo>
                    <a:pt x="940" y="780"/>
                    <a:pt x="472" y="1529"/>
                    <a:pt x="68" y="2313"/>
                  </a:cubicBezTo>
                  <a:cubicBezTo>
                    <a:pt x="0" y="2444"/>
                    <a:pt x="116" y="2566"/>
                    <a:pt x="228" y="2566"/>
                  </a:cubicBezTo>
                  <a:cubicBezTo>
                    <a:pt x="278" y="2566"/>
                    <a:pt x="327" y="2542"/>
                    <a:pt x="357" y="2482"/>
                  </a:cubicBezTo>
                  <a:cubicBezTo>
                    <a:pt x="760" y="1698"/>
                    <a:pt x="1228" y="948"/>
                    <a:pt x="1756" y="241"/>
                  </a:cubicBezTo>
                  <a:cubicBezTo>
                    <a:pt x="1846" y="119"/>
                    <a:pt x="1730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" name="Google Shape;717;p3"/>
            <p:cNvSpPr/>
            <p:nvPr/>
          </p:nvSpPr>
          <p:spPr>
            <a:xfrm>
              <a:off x="4814175" y="2667925"/>
              <a:ext cx="39875" cy="90000"/>
            </a:xfrm>
            <a:custGeom>
              <a:avLst/>
              <a:gdLst/>
              <a:ahLst/>
              <a:cxnLst/>
              <a:rect l="l" t="t" r="r" b="b"/>
              <a:pathLst>
                <a:path w="1595" h="3600" extrusionOk="0">
                  <a:moveTo>
                    <a:pt x="256" y="0"/>
                  </a:moveTo>
                  <a:cubicBezTo>
                    <a:pt x="119" y="0"/>
                    <a:pt x="1" y="170"/>
                    <a:pt x="129" y="279"/>
                  </a:cubicBezTo>
                  <a:lnTo>
                    <a:pt x="130" y="279"/>
                  </a:lnTo>
                  <a:cubicBezTo>
                    <a:pt x="1041" y="1042"/>
                    <a:pt x="1230" y="2369"/>
                    <a:pt x="568" y="3354"/>
                  </a:cubicBezTo>
                  <a:cubicBezTo>
                    <a:pt x="485" y="3480"/>
                    <a:pt x="601" y="3600"/>
                    <a:pt x="720" y="3600"/>
                  </a:cubicBezTo>
                  <a:cubicBezTo>
                    <a:pt x="771" y="3600"/>
                    <a:pt x="822" y="3577"/>
                    <a:pt x="858" y="3523"/>
                  </a:cubicBezTo>
                  <a:cubicBezTo>
                    <a:pt x="1595" y="2416"/>
                    <a:pt x="1384" y="903"/>
                    <a:pt x="367" y="42"/>
                  </a:cubicBez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" name="Google Shape;718;p3"/>
            <p:cNvSpPr/>
            <p:nvPr/>
          </p:nvSpPr>
          <p:spPr>
            <a:xfrm>
              <a:off x="4846600" y="2648450"/>
              <a:ext cx="38375" cy="54275"/>
            </a:xfrm>
            <a:custGeom>
              <a:avLst/>
              <a:gdLst/>
              <a:ahLst/>
              <a:cxnLst/>
              <a:rect l="l" t="t" r="r" b="b"/>
              <a:pathLst>
                <a:path w="1535" h="2171" extrusionOk="0">
                  <a:moveTo>
                    <a:pt x="610" y="1"/>
                  </a:moveTo>
                  <a:cubicBezTo>
                    <a:pt x="372" y="1"/>
                    <a:pt x="137" y="140"/>
                    <a:pt x="46" y="378"/>
                  </a:cubicBezTo>
                  <a:cubicBezTo>
                    <a:pt x="0" y="499"/>
                    <a:pt x="100" y="579"/>
                    <a:pt x="203" y="579"/>
                  </a:cubicBezTo>
                  <a:cubicBezTo>
                    <a:pt x="271" y="579"/>
                    <a:pt x="339" y="545"/>
                    <a:pt x="370" y="466"/>
                  </a:cubicBezTo>
                  <a:lnTo>
                    <a:pt x="370" y="466"/>
                  </a:lnTo>
                  <a:lnTo>
                    <a:pt x="368" y="468"/>
                  </a:lnTo>
                  <a:cubicBezTo>
                    <a:pt x="402" y="378"/>
                    <a:pt x="497" y="336"/>
                    <a:pt x="592" y="336"/>
                  </a:cubicBezTo>
                  <a:cubicBezTo>
                    <a:pt x="667" y="336"/>
                    <a:pt x="741" y="362"/>
                    <a:pt x="788" y="413"/>
                  </a:cubicBezTo>
                  <a:cubicBezTo>
                    <a:pt x="943" y="585"/>
                    <a:pt x="766" y="861"/>
                    <a:pt x="595" y="931"/>
                  </a:cubicBezTo>
                  <a:cubicBezTo>
                    <a:pt x="414" y="1006"/>
                    <a:pt x="460" y="1259"/>
                    <a:pt x="642" y="1259"/>
                  </a:cubicBezTo>
                  <a:cubicBezTo>
                    <a:pt x="655" y="1259"/>
                    <a:pt x="670" y="1258"/>
                    <a:pt x="685" y="1255"/>
                  </a:cubicBezTo>
                  <a:cubicBezTo>
                    <a:pt x="704" y="1251"/>
                    <a:pt x="724" y="1249"/>
                    <a:pt x="743" y="1249"/>
                  </a:cubicBezTo>
                  <a:cubicBezTo>
                    <a:pt x="988" y="1249"/>
                    <a:pt x="1226" y="1556"/>
                    <a:pt x="1003" y="1755"/>
                  </a:cubicBezTo>
                  <a:cubicBezTo>
                    <a:pt x="938" y="1812"/>
                    <a:pt x="857" y="1840"/>
                    <a:pt x="776" y="1840"/>
                  </a:cubicBezTo>
                  <a:cubicBezTo>
                    <a:pt x="690" y="1840"/>
                    <a:pt x="603" y="1807"/>
                    <a:pt x="536" y="1743"/>
                  </a:cubicBezTo>
                  <a:cubicBezTo>
                    <a:pt x="501" y="1708"/>
                    <a:pt x="462" y="1693"/>
                    <a:pt x="424" y="1693"/>
                  </a:cubicBezTo>
                  <a:cubicBezTo>
                    <a:pt x="296" y="1693"/>
                    <a:pt x="182" y="1860"/>
                    <a:pt x="299" y="1979"/>
                  </a:cubicBezTo>
                  <a:cubicBezTo>
                    <a:pt x="428" y="2107"/>
                    <a:pt x="604" y="2170"/>
                    <a:pt x="779" y="2170"/>
                  </a:cubicBezTo>
                  <a:cubicBezTo>
                    <a:pt x="1023" y="2170"/>
                    <a:pt x="1266" y="2048"/>
                    <a:pt x="1376" y="1808"/>
                  </a:cubicBezTo>
                  <a:cubicBezTo>
                    <a:pt x="1534" y="1463"/>
                    <a:pt x="1328" y="1126"/>
                    <a:pt x="1026" y="986"/>
                  </a:cubicBezTo>
                  <a:lnTo>
                    <a:pt x="1026" y="986"/>
                  </a:lnTo>
                  <a:cubicBezTo>
                    <a:pt x="1206" y="748"/>
                    <a:pt x="1259" y="421"/>
                    <a:pt x="1025" y="176"/>
                  </a:cubicBezTo>
                  <a:cubicBezTo>
                    <a:pt x="910" y="56"/>
                    <a:pt x="760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" name="Google Shape;719;p3"/>
            <p:cNvSpPr/>
            <p:nvPr/>
          </p:nvSpPr>
          <p:spPr>
            <a:xfrm>
              <a:off x="4886800" y="2710900"/>
              <a:ext cx="70925" cy="13350"/>
            </a:xfrm>
            <a:custGeom>
              <a:avLst/>
              <a:gdLst/>
              <a:ahLst/>
              <a:cxnLst/>
              <a:rect l="l" t="t" r="r" b="b"/>
              <a:pathLst>
                <a:path w="2837" h="534" extrusionOk="0">
                  <a:moveTo>
                    <a:pt x="1666" y="0"/>
                  </a:moveTo>
                  <a:cubicBezTo>
                    <a:pt x="1169" y="0"/>
                    <a:pt x="673" y="68"/>
                    <a:pt x="191" y="203"/>
                  </a:cubicBezTo>
                  <a:cubicBezTo>
                    <a:pt x="0" y="256"/>
                    <a:pt x="59" y="533"/>
                    <a:pt x="232" y="533"/>
                  </a:cubicBezTo>
                  <a:cubicBezTo>
                    <a:pt x="248" y="533"/>
                    <a:pt x="264" y="531"/>
                    <a:pt x="281" y="526"/>
                  </a:cubicBezTo>
                  <a:cubicBezTo>
                    <a:pt x="734" y="398"/>
                    <a:pt x="1202" y="333"/>
                    <a:pt x="1671" y="333"/>
                  </a:cubicBezTo>
                  <a:cubicBezTo>
                    <a:pt x="1964" y="333"/>
                    <a:pt x="2257" y="358"/>
                    <a:pt x="2548" y="409"/>
                  </a:cubicBezTo>
                  <a:cubicBezTo>
                    <a:pt x="2559" y="411"/>
                    <a:pt x="2570" y="412"/>
                    <a:pt x="2580" y="412"/>
                  </a:cubicBezTo>
                  <a:cubicBezTo>
                    <a:pt x="2766" y="412"/>
                    <a:pt x="2837" y="121"/>
                    <a:pt x="2636" y="87"/>
                  </a:cubicBezTo>
                  <a:cubicBezTo>
                    <a:pt x="2315" y="29"/>
                    <a:pt x="1991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" name="Google Shape;720;p3"/>
            <p:cNvSpPr/>
            <p:nvPr/>
          </p:nvSpPr>
          <p:spPr>
            <a:xfrm>
              <a:off x="4916300" y="2689625"/>
              <a:ext cx="8550" cy="9950"/>
            </a:xfrm>
            <a:custGeom>
              <a:avLst/>
              <a:gdLst/>
              <a:ahLst/>
              <a:cxnLst/>
              <a:rect l="l" t="t" r="r" b="b"/>
              <a:pathLst>
                <a:path w="342" h="398" extrusionOk="0">
                  <a:moveTo>
                    <a:pt x="176" y="0"/>
                  </a:moveTo>
                  <a:cubicBezTo>
                    <a:pt x="92" y="0"/>
                    <a:pt x="7" y="55"/>
                    <a:pt x="4" y="163"/>
                  </a:cubicBezTo>
                  <a:lnTo>
                    <a:pt x="2" y="236"/>
                  </a:lnTo>
                  <a:cubicBezTo>
                    <a:pt x="0" y="344"/>
                    <a:pt x="82" y="397"/>
                    <a:pt x="166" y="397"/>
                  </a:cubicBezTo>
                  <a:cubicBezTo>
                    <a:pt x="250" y="397"/>
                    <a:pt x="335" y="344"/>
                    <a:pt x="338" y="236"/>
                  </a:cubicBezTo>
                  <a:lnTo>
                    <a:pt x="339" y="163"/>
                  </a:lnTo>
                  <a:cubicBezTo>
                    <a:pt x="342" y="55"/>
                    <a:pt x="259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" name="Google Shape;721;p3"/>
            <p:cNvSpPr/>
            <p:nvPr/>
          </p:nvSpPr>
          <p:spPr>
            <a:xfrm>
              <a:off x="4915975" y="2733725"/>
              <a:ext cx="12625" cy="8450"/>
            </a:xfrm>
            <a:custGeom>
              <a:avLst/>
              <a:gdLst/>
              <a:ahLst/>
              <a:cxnLst/>
              <a:rect l="l" t="t" r="r" b="b"/>
              <a:pathLst>
                <a:path w="505" h="338" extrusionOk="0">
                  <a:moveTo>
                    <a:pt x="212" y="1"/>
                  </a:moveTo>
                  <a:cubicBezTo>
                    <a:pt x="0" y="1"/>
                    <a:pt x="2" y="330"/>
                    <a:pt x="217" y="336"/>
                  </a:cubicBezTo>
                  <a:lnTo>
                    <a:pt x="290" y="338"/>
                  </a:lnTo>
                  <a:cubicBezTo>
                    <a:pt x="291" y="338"/>
                    <a:pt x="293" y="338"/>
                    <a:pt x="294" y="338"/>
                  </a:cubicBezTo>
                  <a:cubicBezTo>
                    <a:pt x="505" y="338"/>
                    <a:pt x="504" y="8"/>
                    <a:pt x="290" y="4"/>
                  </a:cubicBezTo>
                  <a:lnTo>
                    <a:pt x="217" y="1"/>
                  </a:lnTo>
                  <a:cubicBezTo>
                    <a:pt x="215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" name="Google Shape;722;p3"/>
            <p:cNvSpPr/>
            <p:nvPr/>
          </p:nvSpPr>
          <p:spPr>
            <a:xfrm>
              <a:off x="4985875" y="2668700"/>
              <a:ext cx="36100" cy="91450"/>
            </a:xfrm>
            <a:custGeom>
              <a:avLst/>
              <a:gdLst/>
              <a:ahLst/>
              <a:cxnLst/>
              <a:rect l="l" t="t" r="r" b="b"/>
              <a:pathLst>
                <a:path w="1444" h="3658" extrusionOk="0">
                  <a:moveTo>
                    <a:pt x="869" y="1"/>
                  </a:moveTo>
                  <a:cubicBezTo>
                    <a:pt x="127" y="1"/>
                    <a:pt x="0" y="1586"/>
                    <a:pt x="70" y="2089"/>
                  </a:cubicBezTo>
                  <a:cubicBezTo>
                    <a:pt x="113" y="2389"/>
                    <a:pt x="581" y="3658"/>
                    <a:pt x="1053" y="3658"/>
                  </a:cubicBezTo>
                  <a:cubicBezTo>
                    <a:pt x="1156" y="3658"/>
                    <a:pt x="1260" y="3597"/>
                    <a:pt x="1359" y="3451"/>
                  </a:cubicBezTo>
                  <a:cubicBezTo>
                    <a:pt x="1443" y="3327"/>
                    <a:pt x="1328" y="3207"/>
                    <a:pt x="1209" y="3207"/>
                  </a:cubicBezTo>
                  <a:cubicBezTo>
                    <a:pt x="1158" y="3207"/>
                    <a:pt x="1106" y="3230"/>
                    <a:pt x="1069" y="3283"/>
                  </a:cubicBezTo>
                  <a:cubicBezTo>
                    <a:pt x="1061" y="3296"/>
                    <a:pt x="1050" y="3302"/>
                    <a:pt x="1037" y="3302"/>
                  </a:cubicBezTo>
                  <a:cubicBezTo>
                    <a:pt x="895" y="3302"/>
                    <a:pt x="534" y="2566"/>
                    <a:pt x="517" y="2521"/>
                  </a:cubicBezTo>
                  <a:cubicBezTo>
                    <a:pt x="443" y="2310"/>
                    <a:pt x="397" y="2091"/>
                    <a:pt x="382" y="1868"/>
                  </a:cubicBezTo>
                  <a:cubicBezTo>
                    <a:pt x="365" y="1621"/>
                    <a:pt x="474" y="339"/>
                    <a:pt x="884" y="339"/>
                  </a:cubicBezTo>
                  <a:cubicBezTo>
                    <a:pt x="903" y="339"/>
                    <a:pt x="922" y="342"/>
                    <a:pt x="941" y="347"/>
                  </a:cubicBezTo>
                  <a:cubicBezTo>
                    <a:pt x="958" y="352"/>
                    <a:pt x="974" y="354"/>
                    <a:pt x="990" y="354"/>
                  </a:cubicBezTo>
                  <a:cubicBezTo>
                    <a:pt x="1161" y="354"/>
                    <a:pt x="1220" y="77"/>
                    <a:pt x="1030" y="25"/>
                  </a:cubicBezTo>
                  <a:lnTo>
                    <a:pt x="1030" y="24"/>
                  </a:lnTo>
                  <a:cubicBezTo>
                    <a:pt x="973" y="8"/>
                    <a:pt x="920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" name="Google Shape;723;p3"/>
            <p:cNvSpPr/>
            <p:nvPr/>
          </p:nvSpPr>
          <p:spPr>
            <a:xfrm>
              <a:off x="5028400" y="2698025"/>
              <a:ext cx="49700" cy="53025"/>
            </a:xfrm>
            <a:custGeom>
              <a:avLst/>
              <a:gdLst/>
              <a:ahLst/>
              <a:cxnLst/>
              <a:rect l="l" t="t" r="r" b="b"/>
              <a:pathLst>
                <a:path w="1988" h="2121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723" y="777"/>
                    <a:pt x="1228" y="1374"/>
                    <a:pt x="1623" y="2040"/>
                  </a:cubicBezTo>
                  <a:cubicBezTo>
                    <a:pt x="1657" y="2097"/>
                    <a:pt x="1707" y="2120"/>
                    <a:pt x="1758" y="2120"/>
                  </a:cubicBezTo>
                  <a:cubicBezTo>
                    <a:pt x="1872" y="2120"/>
                    <a:pt x="1988" y="2000"/>
                    <a:pt x="1911" y="1871"/>
                  </a:cubicBezTo>
                  <a:cubicBezTo>
                    <a:pt x="1503" y="1180"/>
                    <a:pt x="981" y="561"/>
                    <a:pt x="368" y="42"/>
                  </a:cubicBezTo>
                  <a:cubicBezTo>
                    <a:pt x="333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" name="Google Shape;724;p3"/>
            <p:cNvSpPr/>
            <p:nvPr/>
          </p:nvSpPr>
          <p:spPr>
            <a:xfrm>
              <a:off x="5028750" y="2690825"/>
              <a:ext cx="47325" cy="61725"/>
            </a:xfrm>
            <a:custGeom>
              <a:avLst/>
              <a:gdLst/>
              <a:ahLst/>
              <a:cxnLst/>
              <a:rect l="l" t="t" r="r" b="b"/>
              <a:pathLst>
                <a:path w="1893" h="2469" extrusionOk="0">
                  <a:moveTo>
                    <a:pt x="1641" y="0"/>
                  </a:moveTo>
                  <a:cubicBezTo>
                    <a:pt x="1630" y="0"/>
                    <a:pt x="1618" y="1"/>
                    <a:pt x="1606" y="4"/>
                  </a:cubicBezTo>
                  <a:cubicBezTo>
                    <a:pt x="1229" y="75"/>
                    <a:pt x="1080" y="438"/>
                    <a:pt x="907" y="743"/>
                  </a:cubicBezTo>
                  <a:lnTo>
                    <a:pt x="74" y="2218"/>
                  </a:lnTo>
                  <a:cubicBezTo>
                    <a:pt x="1" y="2348"/>
                    <a:pt x="116" y="2468"/>
                    <a:pt x="229" y="2468"/>
                  </a:cubicBezTo>
                  <a:cubicBezTo>
                    <a:pt x="280" y="2468"/>
                    <a:pt x="330" y="2444"/>
                    <a:pt x="363" y="2386"/>
                  </a:cubicBezTo>
                  <a:lnTo>
                    <a:pt x="947" y="1355"/>
                  </a:lnTo>
                  <a:cubicBezTo>
                    <a:pt x="1110" y="1067"/>
                    <a:pt x="1336" y="394"/>
                    <a:pt x="1694" y="327"/>
                  </a:cubicBezTo>
                  <a:cubicBezTo>
                    <a:pt x="1893" y="290"/>
                    <a:pt x="1826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" name="Google Shape;725;p3"/>
            <p:cNvSpPr/>
            <p:nvPr/>
          </p:nvSpPr>
          <p:spPr>
            <a:xfrm>
              <a:off x="5079825" y="2663200"/>
              <a:ext cx="44050" cy="97450"/>
            </a:xfrm>
            <a:custGeom>
              <a:avLst/>
              <a:gdLst/>
              <a:ahLst/>
              <a:cxnLst/>
              <a:rect l="l" t="t" r="r" b="b"/>
              <a:pathLst>
                <a:path w="1762" h="3898" extrusionOk="0">
                  <a:moveTo>
                    <a:pt x="207" y="1"/>
                  </a:moveTo>
                  <a:cubicBezTo>
                    <a:pt x="51" y="1"/>
                    <a:pt x="1" y="266"/>
                    <a:pt x="178" y="337"/>
                  </a:cubicBezTo>
                  <a:cubicBezTo>
                    <a:pt x="1464" y="848"/>
                    <a:pt x="1006" y="2808"/>
                    <a:pt x="422" y="3653"/>
                  </a:cubicBezTo>
                  <a:cubicBezTo>
                    <a:pt x="336" y="3778"/>
                    <a:pt x="453" y="3897"/>
                    <a:pt x="571" y="3897"/>
                  </a:cubicBezTo>
                  <a:cubicBezTo>
                    <a:pt x="622" y="3897"/>
                    <a:pt x="674" y="3875"/>
                    <a:pt x="710" y="3822"/>
                  </a:cubicBezTo>
                  <a:cubicBezTo>
                    <a:pt x="1444" y="2761"/>
                    <a:pt x="1761" y="607"/>
                    <a:pt x="268" y="13"/>
                  </a:cubicBezTo>
                  <a:cubicBezTo>
                    <a:pt x="246" y="5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" name="Google Shape;726;p3"/>
            <p:cNvSpPr/>
            <p:nvPr/>
          </p:nvSpPr>
          <p:spPr>
            <a:xfrm>
              <a:off x="5128100" y="2672075"/>
              <a:ext cx="38750" cy="94750"/>
            </a:xfrm>
            <a:custGeom>
              <a:avLst/>
              <a:gdLst/>
              <a:ahLst/>
              <a:cxnLst/>
              <a:rect l="l" t="t" r="r" b="b"/>
              <a:pathLst>
                <a:path w="1550" h="3790" extrusionOk="0">
                  <a:moveTo>
                    <a:pt x="762" y="0"/>
                  </a:moveTo>
                  <a:cubicBezTo>
                    <a:pt x="1" y="0"/>
                    <a:pt x="140" y="1010"/>
                    <a:pt x="202" y="1576"/>
                  </a:cubicBezTo>
                  <a:cubicBezTo>
                    <a:pt x="285" y="2320"/>
                    <a:pt x="297" y="3658"/>
                    <a:pt x="1256" y="3788"/>
                  </a:cubicBezTo>
                  <a:cubicBezTo>
                    <a:pt x="1265" y="3789"/>
                    <a:pt x="1274" y="3789"/>
                    <a:pt x="1283" y="3789"/>
                  </a:cubicBezTo>
                  <a:cubicBezTo>
                    <a:pt x="1473" y="3789"/>
                    <a:pt x="1549" y="3493"/>
                    <a:pt x="1345" y="3466"/>
                  </a:cubicBezTo>
                  <a:cubicBezTo>
                    <a:pt x="1031" y="3423"/>
                    <a:pt x="755" y="2857"/>
                    <a:pt x="697" y="2584"/>
                  </a:cubicBezTo>
                  <a:cubicBezTo>
                    <a:pt x="652" y="2366"/>
                    <a:pt x="613" y="2148"/>
                    <a:pt x="582" y="1928"/>
                  </a:cubicBezTo>
                  <a:cubicBezTo>
                    <a:pt x="554" y="1736"/>
                    <a:pt x="274" y="331"/>
                    <a:pt x="773" y="331"/>
                  </a:cubicBezTo>
                  <a:cubicBezTo>
                    <a:pt x="786" y="331"/>
                    <a:pt x="800" y="332"/>
                    <a:pt x="814" y="334"/>
                  </a:cubicBezTo>
                  <a:cubicBezTo>
                    <a:pt x="823" y="335"/>
                    <a:pt x="832" y="336"/>
                    <a:pt x="840" y="336"/>
                  </a:cubicBezTo>
                  <a:cubicBezTo>
                    <a:pt x="1032" y="336"/>
                    <a:pt x="1105" y="38"/>
                    <a:pt x="902" y="11"/>
                  </a:cubicBezTo>
                  <a:cubicBezTo>
                    <a:pt x="852" y="4"/>
                    <a:pt x="806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" name="Google Shape;727;p3"/>
            <p:cNvSpPr/>
            <p:nvPr/>
          </p:nvSpPr>
          <p:spPr>
            <a:xfrm>
              <a:off x="5168275" y="2697950"/>
              <a:ext cx="51775" cy="49425"/>
            </a:xfrm>
            <a:custGeom>
              <a:avLst/>
              <a:gdLst/>
              <a:ahLst/>
              <a:cxnLst/>
              <a:rect l="l" t="t" r="r" b="b"/>
              <a:pathLst>
                <a:path w="2071" h="1977" extrusionOk="0">
                  <a:moveTo>
                    <a:pt x="254" y="0"/>
                  </a:moveTo>
                  <a:cubicBezTo>
                    <a:pt x="119" y="0"/>
                    <a:pt x="0" y="170"/>
                    <a:pt x="128" y="280"/>
                  </a:cubicBezTo>
                  <a:cubicBezTo>
                    <a:pt x="706" y="782"/>
                    <a:pt x="1242" y="1331"/>
                    <a:pt x="1730" y="1920"/>
                  </a:cubicBezTo>
                  <a:cubicBezTo>
                    <a:pt x="1763" y="1960"/>
                    <a:pt x="1801" y="1976"/>
                    <a:pt x="1839" y="1976"/>
                  </a:cubicBezTo>
                  <a:cubicBezTo>
                    <a:pt x="1959" y="1976"/>
                    <a:pt x="2071" y="1809"/>
                    <a:pt x="1966" y="1683"/>
                  </a:cubicBezTo>
                  <a:cubicBezTo>
                    <a:pt x="1478" y="1094"/>
                    <a:pt x="943" y="545"/>
                    <a:pt x="365" y="43"/>
                  </a:cubicBezTo>
                  <a:cubicBezTo>
                    <a:pt x="330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" name="Google Shape;728;p3"/>
            <p:cNvSpPr/>
            <p:nvPr/>
          </p:nvSpPr>
          <p:spPr>
            <a:xfrm>
              <a:off x="5170525" y="2692750"/>
              <a:ext cx="37850" cy="53700"/>
            </a:xfrm>
            <a:custGeom>
              <a:avLst/>
              <a:gdLst/>
              <a:ahLst/>
              <a:cxnLst/>
              <a:rect l="l" t="t" r="r" b="b"/>
              <a:pathLst>
                <a:path w="1514" h="2148" extrusionOk="0">
                  <a:moveTo>
                    <a:pt x="1274" y="0"/>
                  </a:moveTo>
                  <a:cubicBezTo>
                    <a:pt x="1223" y="0"/>
                    <a:pt x="1171" y="21"/>
                    <a:pt x="1134" y="71"/>
                  </a:cubicBezTo>
                  <a:cubicBezTo>
                    <a:pt x="708" y="636"/>
                    <a:pt x="348" y="1246"/>
                    <a:pt x="60" y="1891"/>
                  </a:cubicBezTo>
                  <a:cubicBezTo>
                    <a:pt x="0" y="2025"/>
                    <a:pt x="117" y="2148"/>
                    <a:pt x="225" y="2148"/>
                  </a:cubicBezTo>
                  <a:cubicBezTo>
                    <a:pt x="274" y="2148"/>
                    <a:pt x="321" y="2122"/>
                    <a:pt x="348" y="2061"/>
                  </a:cubicBezTo>
                  <a:cubicBezTo>
                    <a:pt x="636" y="1415"/>
                    <a:pt x="996" y="805"/>
                    <a:pt x="1422" y="241"/>
                  </a:cubicBezTo>
                  <a:cubicBezTo>
                    <a:pt x="1513" y="119"/>
                    <a:pt x="1396" y="0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" name="Google Shape;729;p3"/>
            <p:cNvSpPr/>
            <p:nvPr/>
          </p:nvSpPr>
          <p:spPr>
            <a:xfrm>
              <a:off x="5217350" y="2670925"/>
              <a:ext cx="36250" cy="96950"/>
            </a:xfrm>
            <a:custGeom>
              <a:avLst/>
              <a:gdLst/>
              <a:ahLst/>
              <a:cxnLst/>
              <a:rect l="l" t="t" r="r" b="b"/>
              <a:pathLst>
                <a:path w="1450" h="3878" extrusionOk="0">
                  <a:moveTo>
                    <a:pt x="241" y="0"/>
                  </a:moveTo>
                  <a:cubicBezTo>
                    <a:pt x="96" y="0"/>
                    <a:pt x="0" y="221"/>
                    <a:pt x="158" y="313"/>
                  </a:cubicBezTo>
                  <a:cubicBezTo>
                    <a:pt x="1114" y="871"/>
                    <a:pt x="754" y="2824"/>
                    <a:pt x="638" y="3719"/>
                  </a:cubicBezTo>
                  <a:cubicBezTo>
                    <a:pt x="624" y="3825"/>
                    <a:pt x="701" y="3878"/>
                    <a:pt x="784" y="3878"/>
                  </a:cubicBezTo>
                  <a:cubicBezTo>
                    <a:pt x="868" y="3878"/>
                    <a:pt x="958" y="3825"/>
                    <a:pt x="972" y="3719"/>
                  </a:cubicBezTo>
                  <a:cubicBezTo>
                    <a:pt x="1109" y="2674"/>
                    <a:pt x="1450" y="681"/>
                    <a:pt x="325" y="25"/>
                  </a:cubicBezTo>
                  <a:cubicBezTo>
                    <a:pt x="297" y="8"/>
                    <a:pt x="268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" name="Google Shape;730;p3"/>
            <p:cNvSpPr/>
            <p:nvPr/>
          </p:nvSpPr>
          <p:spPr>
            <a:xfrm>
              <a:off x="5245325" y="2643875"/>
              <a:ext cx="42250" cy="43400"/>
            </a:xfrm>
            <a:custGeom>
              <a:avLst/>
              <a:gdLst/>
              <a:ahLst/>
              <a:cxnLst/>
              <a:rect l="l" t="t" r="r" b="b"/>
              <a:pathLst>
                <a:path w="1690" h="1736" extrusionOk="0">
                  <a:moveTo>
                    <a:pt x="650" y="0"/>
                  </a:moveTo>
                  <a:cubicBezTo>
                    <a:pt x="438" y="0"/>
                    <a:pt x="244" y="96"/>
                    <a:pt x="106" y="259"/>
                  </a:cubicBezTo>
                  <a:cubicBezTo>
                    <a:pt x="0" y="383"/>
                    <a:pt x="112" y="550"/>
                    <a:pt x="233" y="550"/>
                  </a:cubicBezTo>
                  <a:cubicBezTo>
                    <a:pt x="271" y="550"/>
                    <a:pt x="309" y="534"/>
                    <a:pt x="343" y="495"/>
                  </a:cubicBezTo>
                  <a:lnTo>
                    <a:pt x="343" y="493"/>
                  </a:lnTo>
                  <a:cubicBezTo>
                    <a:pt x="429" y="391"/>
                    <a:pt x="531" y="338"/>
                    <a:pt x="647" y="338"/>
                  </a:cubicBezTo>
                  <a:cubicBezTo>
                    <a:pt x="665" y="338"/>
                    <a:pt x="682" y="340"/>
                    <a:pt x="700" y="342"/>
                  </a:cubicBezTo>
                  <a:lnTo>
                    <a:pt x="700" y="342"/>
                  </a:lnTo>
                  <a:cubicBezTo>
                    <a:pt x="809" y="746"/>
                    <a:pt x="694" y="1158"/>
                    <a:pt x="379" y="1450"/>
                  </a:cubicBezTo>
                  <a:cubicBezTo>
                    <a:pt x="278" y="1543"/>
                    <a:pt x="351" y="1735"/>
                    <a:pt x="489" y="1735"/>
                  </a:cubicBezTo>
                  <a:cubicBezTo>
                    <a:pt x="491" y="1735"/>
                    <a:pt x="494" y="1735"/>
                    <a:pt x="497" y="1735"/>
                  </a:cubicBezTo>
                  <a:lnTo>
                    <a:pt x="1473" y="1683"/>
                  </a:lnTo>
                  <a:cubicBezTo>
                    <a:pt x="1684" y="1673"/>
                    <a:pt x="1690" y="1349"/>
                    <a:pt x="1484" y="1349"/>
                  </a:cubicBezTo>
                  <a:cubicBezTo>
                    <a:pt x="1481" y="1349"/>
                    <a:pt x="1477" y="1349"/>
                    <a:pt x="1473" y="1349"/>
                  </a:cubicBezTo>
                  <a:lnTo>
                    <a:pt x="866" y="1381"/>
                  </a:lnTo>
                  <a:lnTo>
                    <a:pt x="866" y="1381"/>
                  </a:lnTo>
                  <a:cubicBezTo>
                    <a:pt x="1047" y="1087"/>
                    <a:pt x="1120" y="731"/>
                    <a:pt x="1055" y="382"/>
                  </a:cubicBezTo>
                  <a:cubicBezTo>
                    <a:pt x="1012" y="150"/>
                    <a:pt x="954" y="24"/>
                    <a:pt x="706" y="2"/>
                  </a:cubicBezTo>
                  <a:cubicBezTo>
                    <a:pt x="687" y="1"/>
                    <a:pt x="669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" name="Google Shape;731;p3"/>
            <p:cNvSpPr/>
            <p:nvPr/>
          </p:nvSpPr>
          <p:spPr>
            <a:xfrm>
              <a:off x="5291200" y="2679200"/>
              <a:ext cx="85050" cy="78950"/>
            </a:xfrm>
            <a:custGeom>
              <a:avLst/>
              <a:gdLst/>
              <a:ahLst/>
              <a:cxnLst/>
              <a:rect l="l" t="t" r="r" b="b"/>
              <a:pathLst>
                <a:path w="3402" h="3158" extrusionOk="0">
                  <a:moveTo>
                    <a:pt x="1053" y="1"/>
                  </a:moveTo>
                  <a:cubicBezTo>
                    <a:pt x="608" y="1"/>
                    <a:pt x="165" y="268"/>
                    <a:pt x="35" y="752"/>
                  </a:cubicBezTo>
                  <a:cubicBezTo>
                    <a:pt x="1" y="878"/>
                    <a:pt x="105" y="960"/>
                    <a:pt x="205" y="960"/>
                  </a:cubicBezTo>
                  <a:cubicBezTo>
                    <a:pt x="271" y="960"/>
                    <a:pt x="336" y="925"/>
                    <a:pt x="358" y="842"/>
                  </a:cubicBezTo>
                  <a:lnTo>
                    <a:pt x="357" y="841"/>
                  </a:lnTo>
                  <a:cubicBezTo>
                    <a:pt x="441" y="532"/>
                    <a:pt x="741" y="323"/>
                    <a:pt x="1057" y="323"/>
                  </a:cubicBezTo>
                  <a:cubicBezTo>
                    <a:pt x="1124" y="323"/>
                    <a:pt x="1193" y="332"/>
                    <a:pt x="1260" y="353"/>
                  </a:cubicBezTo>
                  <a:cubicBezTo>
                    <a:pt x="1723" y="493"/>
                    <a:pt x="1877" y="1077"/>
                    <a:pt x="1755" y="1498"/>
                  </a:cubicBezTo>
                  <a:cubicBezTo>
                    <a:pt x="1580" y="2098"/>
                    <a:pt x="886" y="2423"/>
                    <a:pt x="498" y="2871"/>
                  </a:cubicBezTo>
                  <a:cubicBezTo>
                    <a:pt x="409" y="2974"/>
                    <a:pt x="461" y="3158"/>
                    <a:pt x="610" y="3158"/>
                  </a:cubicBezTo>
                  <a:cubicBezTo>
                    <a:pt x="612" y="3158"/>
                    <a:pt x="614" y="3158"/>
                    <a:pt x="616" y="3158"/>
                  </a:cubicBezTo>
                  <a:lnTo>
                    <a:pt x="3185" y="3062"/>
                  </a:lnTo>
                  <a:cubicBezTo>
                    <a:pt x="3397" y="3054"/>
                    <a:pt x="3401" y="2727"/>
                    <a:pt x="3193" y="2727"/>
                  </a:cubicBezTo>
                  <a:cubicBezTo>
                    <a:pt x="3190" y="2727"/>
                    <a:pt x="3188" y="2728"/>
                    <a:pt x="3185" y="2728"/>
                  </a:cubicBezTo>
                  <a:lnTo>
                    <a:pt x="1025" y="2807"/>
                  </a:lnTo>
                  <a:lnTo>
                    <a:pt x="1025" y="2807"/>
                  </a:lnTo>
                  <a:cubicBezTo>
                    <a:pt x="1701" y="2152"/>
                    <a:pt x="2619" y="1433"/>
                    <a:pt x="1899" y="429"/>
                  </a:cubicBezTo>
                  <a:cubicBezTo>
                    <a:pt x="1690" y="137"/>
                    <a:pt x="1371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" name="Google Shape;732;p3"/>
            <p:cNvSpPr/>
            <p:nvPr/>
          </p:nvSpPr>
          <p:spPr>
            <a:xfrm>
              <a:off x="5373775" y="2689400"/>
              <a:ext cx="58000" cy="61425"/>
            </a:xfrm>
            <a:custGeom>
              <a:avLst/>
              <a:gdLst/>
              <a:ahLst/>
              <a:cxnLst/>
              <a:rect l="l" t="t" r="r" b="b"/>
              <a:pathLst>
                <a:path w="2320" h="2457" extrusionOk="0">
                  <a:moveTo>
                    <a:pt x="235" y="0"/>
                  </a:moveTo>
                  <a:cubicBezTo>
                    <a:pt x="112" y="0"/>
                    <a:pt x="0" y="168"/>
                    <a:pt x="109" y="291"/>
                  </a:cubicBezTo>
                  <a:cubicBezTo>
                    <a:pt x="730" y="994"/>
                    <a:pt x="1352" y="1699"/>
                    <a:pt x="1973" y="2402"/>
                  </a:cubicBezTo>
                  <a:cubicBezTo>
                    <a:pt x="2007" y="2440"/>
                    <a:pt x="2046" y="2456"/>
                    <a:pt x="2084" y="2456"/>
                  </a:cubicBezTo>
                  <a:cubicBezTo>
                    <a:pt x="2207" y="2456"/>
                    <a:pt x="2319" y="2288"/>
                    <a:pt x="2209" y="2166"/>
                  </a:cubicBezTo>
                  <a:lnTo>
                    <a:pt x="345" y="54"/>
                  </a:ln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" name="Google Shape;733;p3"/>
            <p:cNvSpPr/>
            <p:nvPr/>
          </p:nvSpPr>
          <p:spPr>
            <a:xfrm>
              <a:off x="5385625" y="2672275"/>
              <a:ext cx="55175" cy="75375"/>
            </a:xfrm>
            <a:custGeom>
              <a:avLst/>
              <a:gdLst/>
              <a:ahLst/>
              <a:cxnLst/>
              <a:rect l="l" t="t" r="r" b="b"/>
              <a:pathLst>
                <a:path w="2207" h="3015" extrusionOk="0">
                  <a:moveTo>
                    <a:pt x="1973" y="0"/>
                  </a:moveTo>
                  <a:cubicBezTo>
                    <a:pt x="1922" y="0"/>
                    <a:pt x="1870" y="23"/>
                    <a:pt x="1835" y="77"/>
                  </a:cubicBezTo>
                  <a:lnTo>
                    <a:pt x="83" y="2770"/>
                  </a:lnTo>
                  <a:cubicBezTo>
                    <a:pt x="0" y="2895"/>
                    <a:pt x="116" y="3015"/>
                    <a:pt x="234" y="3015"/>
                  </a:cubicBezTo>
                  <a:cubicBezTo>
                    <a:pt x="285" y="3015"/>
                    <a:pt x="336" y="2992"/>
                    <a:pt x="372" y="2938"/>
                  </a:cubicBezTo>
                  <a:lnTo>
                    <a:pt x="2124" y="247"/>
                  </a:lnTo>
                  <a:cubicBezTo>
                    <a:pt x="2206" y="120"/>
                    <a:pt x="2090" y="0"/>
                    <a:pt x="1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" name="Google Shape;734;p3"/>
            <p:cNvSpPr/>
            <p:nvPr/>
          </p:nvSpPr>
          <p:spPr>
            <a:xfrm>
              <a:off x="6527975" y="3148675"/>
              <a:ext cx="21200" cy="1003500"/>
            </a:xfrm>
            <a:custGeom>
              <a:avLst/>
              <a:gdLst/>
              <a:ahLst/>
              <a:cxnLst/>
              <a:rect l="l" t="t" r="r" b="b"/>
              <a:pathLst>
                <a:path w="848" h="40140" extrusionOk="0">
                  <a:moveTo>
                    <a:pt x="501" y="1"/>
                  </a:moveTo>
                  <a:cubicBezTo>
                    <a:pt x="417" y="1"/>
                    <a:pt x="332" y="55"/>
                    <a:pt x="330" y="162"/>
                  </a:cubicBezTo>
                  <a:cubicBezTo>
                    <a:pt x="1" y="13433"/>
                    <a:pt x="60" y="26704"/>
                    <a:pt x="510" y="39978"/>
                  </a:cubicBezTo>
                  <a:cubicBezTo>
                    <a:pt x="514" y="40086"/>
                    <a:pt x="599" y="40140"/>
                    <a:pt x="683" y="40140"/>
                  </a:cubicBezTo>
                  <a:cubicBezTo>
                    <a:pt x="766" y="40140"/>
                    <a:pt x="848" y="40086"/>
                    <a:pt x="844" y="39978"/>
                  </a:cubicBezTo>
                  <a:cubicBezTo>
                    <a:pt x="396" y="26710"/>
                    <a:pt x="335" y="13439"/>
                    <a:pt x="664" y="162"/>
                  </a:cubicBezTo>
                  <a:cubicBezTo>
                    <a:pt x="667" y="55"/>
                    <a:pt x="585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" name="Google Shape;735;p3"/>
            <p:cNvSpPr/>
            <p:nvPr/>
          </p:nvSpPr>
          <p:spPr>
            <a:xfrm>
              <a:off x="6049000" y="3631025"/>
              <a:ext cx="1144650" cy="38575"/>
            </a:xfrm>
            <a:custGeom>
              <a:avLst/>
              <a:gdLst/>
              <a:ahLst/>
              <a:cxnLst/>
              <a:rect l="l" t="t" r="r" b="b"/>
              <a:pathLst>
                <a:path w="45786" h="1543" extrusionOk="0">
                  <a:moveTo>
                    <a:pt x="30813" y="0"/>
                  </a:moveTo>
                  <a:cubicBezTo>
                    <a:pt x="20604" y="0"/>
                    <a:pt x="10397" y="402"/>
                    <a:pt x="216" y="1206"/>
                  </a:cubicBezTo>
                  <a:cubicBezTo>
                    <a:pt x="9" y="1223"/>
                    <a:pt x="1" y="1543"/>
                    <a:pt x="200" y="1543"/>
                  </a:cubicBezTo>
                  <a:cubicBezTo>
                    <a:pt x="205" y="1543"/>
                    <a:pt x="210" y="1542"/>
                    <a:pt x="216" y="1542"/>
                  </a:cubicBezTo>
                  <a:cubicBezTo>
                    <a:pt x="10398" y="737"/>
                    <a:pt x="20607" y="334"/>
                    <a:pt x="30817" y="334"/>
                  </a:cubicBezTo>
                  <a:cubicBezTo>
                    <a:pt x="35736" y="334"/>
                    <a:pt x="40654" y="428"/>
                    <a:pt x="45571" y="615"/>
                  </a:cubicBezTo>
                  <a:cubicBezTo>
                    <a:pt x="45573" y="615"/>
                    <a:pt x="45575" y="615"/>
                    <a:pt x="45578" y="615"/>
                  </a:cubicBezTo>
                  <a:cubicBezTo>
                    <a:pt x="45786" y="615"/>
                    <a:pt x="45783" y="288"/>
                    <a:pt x="45571" y="280"/>
                  </a:cubicBezTo>
                  <a:cubicBezTo>
                    <a:pt x="40653" y="93"/>
                    <a:pt x="35733" y="0"/>
                    <a:pt x="30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" name="Google Shape;736;p3"/>
            <p:cNvSpPr/>
            <p:nvPr/>
          </p:nvSpPr>
          <p:spPr>
            <a:xfrm>
              <a:off x="6499225" y="3228700"/>
              <a:ext cx="90825" cy="12125"/>
            </a:xfrm>
            <a:custGeom>
              <a:avLst/>
              <a:gdLst/>
              <a:ahLst/>
              <a:cxnLst/>
              <a:rect l="l" t="t" r="r" b="b"/>
              <a:pathLst>
                <a:path w="3633" h="485" extrusionOk="0">
                  <a:moveTo>
                    <a:pt x="2849" y="1"/>
                  </a:moveTo>
                  <a:cubicBezTo>
                    <a:pt x="1968" y="1"/>
                    <a:pt x="1089" y="50"/>
                    <a:pt x="214" y="149"/>
                  </a:cubicBezTo>
                  <a:cubicBezTo>
                    <a:pt x="9" y="173"/>
                    <a:pt x="1" y="485"/>
                    <a:pt x="192" y="485"/>
                  </a:cubicBezTo>
                  <a:cubicBezTo>
                    <a:pt x="199" y="485"/>
                    <a:pt x="206" y="484"/>
                    <a:pt x="214" y="483"/>
                  </a:cubicBezTo>
                  <a:cubicBezTo>
                    <a:pt x="1096" y="385"/>
                    <a:pt x="1983" y="335"/>
                    <a:pt x="2871" y="335"/>
                  </a:cubicBezTo>
                  <a:cubicBezTo>
                    <a:pt x="3053" y="335"/>
                    <a:pt x="3235" y="337"/>
                    <a:pt x="3417" y="341"/>
                  </a:cubicBezTo>
                  <a:cubicBezTo>
                    <a:pt x="3419" y="342"/>
                    <a:pt x="3421" y="342"/>
                    <a:pt x="3423" y="342"/>
                  </a:cubicBezTo>
                  <a:cubicBezTo>
                    <a:pt x="3632" y="342"/>
                    <a:pt x="3631" y="12"/>
                    <a:pt x="3417" y="7"/>
                  </a:cubicBezTo>
                  <a:cubicBezTo>
                    <a:pt x="3228" y="3"/>
                    <a:pt x="3038" y="1"/>
                    <a:pt x="2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7" name="Google Shape;737;p3"/>
            <p:cNvSpPr/>
            <p:nvPr/>
          </p:nvSpPr>
          <p:spPr>
            <a:xfrm>
              <a:off x="6510025" y="3286400"/>
              <a:ext cx="65875" cy="20375"/>
            </a:xfrm>
            <a:custGeom>
              <a:avLst/>
              <a:gdLst/>
              <a:ahLst/>
              <a:cxnLst/>
              <a:rect l="l" t="t" r="r" b="b"/>
              <a:pathLst>
                <a:path w="2635" h="815" extrusionOk="0">
                  <a:moveTo>
                    <a:pt x="2388" y="0"/>
                  </a:moveTo>
                  <a:cubicBezTo>
                    <a:pt x="2376" y="0"/>
                    <a:pt x="2363" y="1"/>
                    <a:pt x="2349" y="4"/>
                  </a:cubicBezTo>
                  <a:cubicBezTo>
                    <a:pt x="1629" y="158"/>
                    <a:pt x="912" y="319"/>
                    <a:pt x="195" y="488"/>
                  </a:cubicBezTo>
                  <a:cubicBezTo>
                    <a:pt x="0" y="533"/>
                    <a:pt x="64" y="815"/>
                    <a:pt x="241" y="815"/>
                  </a:cubicBezTo>
                  <a:cubicBezTo>
                    <a:pt x="254" y="815"/>
                    <a:pt x="269" y="813"/>
                    <a:pt x="284" y="810"/>
                  </a:cubicBezTo>
                  <a:cubicBezTo>
                    <a:pt x="1001" y="642"/>
                    <a:pt x="1718" y="480"/>
                    <a:pt x="2438" y="328"/>
                  </a:cubicBezTo>
                  <a:cubicBezTo>
                    <a:pt x="2635" y="286"/>
                    <a:pt x="2570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" name="Google Shape;738;p3"/>
            <p:cNvSpPr/>
            <p:nvPr/>
          </p:nvSpPr>
          <p:spPr>
            <a:xfrm>
              <a:off x="6501750" y="3370025"/>
              <a:ext cx="69450" cy="10075"/>
            </a:xfrm>
            <a:custGeom>
              <a:avLst/>
              <a:gdLst/>
              <a:ahLst/>
              <a:cxnLst/>
              <a:rect l="l" t="t" r="r" b="b"/>
              <a:pathLst>
                <a:path w="2778" h="403" extrusionOk="0">
                  <a:moveTo>
                    <a:pt x="1289" y="0"/>
                  </a:moveTo>
                  <a:cubicBezTo>
                    <a:pt x="930" y="0"/>
                    <a:pt x="572" y="16"/>
                    <a:pt x="215" y="47"/>
                  </a:cubicBezTo>
                  <a:cubicBezTo>
                    <a:pt x="7" y="67"/>
                    <a:pt x="0" y="384"/>
                    <a:pt x="198" y="384"/>
                  </a:cubicBezTo>
                  <a:cubicBezTo>
                    <a:pt x="204" y="384"/>
                    <a:pt x="209" y="383"/>
                    <a:pt x="215" y="383"/>
                  </a:cubicBezTo>
                  <a:cubicBezTo>
                    <a:pt x="574" y="351"/>
                    <a:pt x="934" y="336"/>
                    <a:pt x="1294" y="336"/>
                  </a:cubicBezTo>
                  <a:cubicBezTo>
                    <a:pt x="1718" y="336"/>
                    <a:pt x="2142" y="357"/>
                    <a:pt x="2564" y="401"/>
                  </a:cubicBezTo>
                  <a:cubicBezTo>
                    <a:pt x="2571" y="402"/>
                    <a:pt x="2578" y="402"/>
                    <a:pt x="2585" y="402"/>
                  </a:cubicBezTo>
                  <a:cubicBezTo>
                    <a:pt x="2778" y="402"/>
                    <a:pt x="2769" y="88"/>
                    <a:pt x="2564" y="67"/>
                  </a:cubicBezTo>
                  <a:cubicBezTo>
                    <a:pt x="2140" y="22"/>
                    <a:pt x="1714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" name="Google Shape;739;p3"/>
            <p:cNvSpPr/>
            <p:nvPr/>
          </p:nvSpPr>
          <p:spPr>
            <a:xfrm>
              <a:off x="6501975" y="3446525"/>
              <a:ext cx="72675" cy="13750"/>
            </a:xfrm>
            <a:custGeom>
              <a:avLst/>
              <a:gdLst/>
              <a:ahLst/>
              <a:cxnLst/>
              <a:rect l="l" t="t" r="r" b="b"/>
              <a:pathLst>
                <a:path w="2907" h="550" extrusionOk="0">
                  <a:moveTo>
                    <a:pt x="2514" y="0"/>
                  </a:moveTo>
                  <a:cubicBezTo>
                    <a:pt x="1738" y="0"/>
                    <a:pt x="962" y="75"/>
                    <a:pt x="200" y="223"/>
                  </a:cubicBezTo>
                  <a:cubicBezTo>
                    <a:pt x="0" y="261"/>
                    <a:pt x="69" y="549"/>
                    <a:pt x="253" y="549"/>
                  </a:cubicBezTo>
                  <a:cubicBezTo>
                    <a:pt x="265" y="549"/>
                    <a:pt x="276" y="548"/>
                    <a:pt x="289" y="546"/>
                  </a:cubicBezTo>
                  <a:lnTo>
                    <a:pt x="287" y="546"/>
                  </a:lnTo>
                  <a:cubicBezTo>
                    <a:pt x="1014" y="406"/>
                    <a:pt x="1752" y="335"/>
                    <a:pt x="2492" y="335"/>
                  </a:cubicBezTo>
                  <a:cubicBezTo>
                    <a:pt x="2558" y="335"/>
                    <a:pt x="2624" y="336"/>
                    <a:pt x="2690" y="337"/>
                  </a:cubicBezTo>
                  <a:cubicBezTo>
                    <a:pt x="2691" y="337"/>
                    <a:pt x="2692" y="337"/>
                    <a:pt x="2693" y="337"/>
                  </a:cubicBezTo>
                  <a:cubicBezTo>
                    <a:pt x="2906" y="337"/>
                    <a:pt x="2905" y="4"/>
                    <a:pt x="2690" y="1"/>
                  </a:cubicBezTo>
                  <a:cubicBezTo>
                    <a:pt x="2631" y="1"/>
                    <a:pt x="2572" y="0"/>
                    <a:pt x="2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" name="Google Shape;740;p3"/>
            <p:cNvSpPr/>
            <p:nvPr/>
          </p:nvSpPr>
          <p:spPr>
            <a:xfrm>
              <a:off x="6597775" y="3618100"/>
              <a:ext cx="12625" cy="59900"/>
            </a:xfrm>
            <a:custGeom>
              <a:avLst/>
              <a:gdLst/>
              <a:ahLst/>
              <a:cxnLst/>
              <a:rect l="l" t="t" r="r" b="b"/>
              <a:pathLst>
                <a:path w="505" h="2396" extrusionOk="0">
                  <a:moveTo>
                    <a:pt x="205" y="1"/>
                  </a:moveTo>
                  <a:cubicBezTo>
                    <a:pt x="108" y="1"/>
                    <a:pt x="0" y="84"/>
                    <a:pt x="21" y="210"/>
                  </a:cubicBezTo>
                  <a:cubicBezTo>
                    <a:pt x="131" y="880"/>
                    <a:pt x="172" y="1557"/>
                    <a:pt x="142" y="2234"/>
                  </a:cubicBezTo>
                  <a:cubicBezTo>
                    <a:pt x="138" y="2342"/>
                    <a:pt x="220" y="2396"/>
                    <a:pt x="303" y="2396"/>
                  </a:cubicBezTo>
                  <a:cubicBezTo>
                    <a:pt x="387" y="2396"/>
                    <a:pt x="473" y="2342"/>
                    <a:pt x="478" y="2234"/>
                  </a:cubicBezTo>
                  <a:cubicBezTo>
                    <a:pt x="505" y="1528"/>
                    <a:pt x="461" y="819"/>
                    <a:pt x="343" y="122"/>
                  </a:cubicBezTo>
                  <a:cubicBezTo>
                    <a:pt x="329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" name="Google Shape;741;p3"/>
            <p:cNvSpPr/>
            <p:nvPr/>
          </p:nvSpPr>
          <p:spPr>
            <a:xfrm>
              <a:off x="6658100" y="3615800"/>
              <a:ext cx="17750" cy="49025"/>
            </a:xfrm>
            <a:custGeom>
              <a:avLst/>
              <a:gdLst/>
              <a:ahLst/>
              <a:cxnLst/>
              <a:rect l="l" t="t" r="r" b="b"/>
              <a:pathLst>
                <a:path w="710" h="1961" extrusionOk="0">
                  <a:moveTo>
                    <a:pt x="204" y="0"/>
                  </a:moveTo>
                  <a:cubicBezTo>
                    <a:pt x="100" y="0"/>
                    <a:pt x="1" y="79"/>
                    <a:pt x="51" y="200"/>
                  </a:cubicBezTo>
                  <a:cubicBezTo>
                    <a:pt x="264" y="706"/>
                    <a:pt x="373" y="1249"/>
                    <a:pt x="371" y="1799"/>
                  </a:cubicBezTo>
                  <a:cubicBezTo>
                    <a:pt x="371" y="1906"/>
                    <a:pt x="455" y="1960"/>
                    <a:pt x="539" y="1960"/>
                  </a:cubicBezTo>
                  <a:cubicBezTo>
                    <a:pt x="623" y="1960"/>
                    <a:pt x="707" y="1907"/>
                    <a:pt x="707" y="1799"/>
                  </a:cubicBezTo>
                  <a:cubicBezTo>
                    <a:pt x="710" y="1219"/>
                    <a:pt x="597" y="645"/>
                    <a:pt x="374" y="112"/>
                  </a:cubicBezTo>
                  <a:cubicBezTo>
                    <a:pt x="342" y="34"/>
                    <a:pt x="272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" name="Google Shape;742;p3"/>
            <p:cNvSpPr/>
            <p:nvPr/>
          </p:nvSpPr>
          <p:spPr>
            <a:xfrm>
              <a:off x="6732400" y="3615225"/>
              <a:ext cx="15700" cy="53425"/>
            </a:xfrm>
            <a:custGeom>
              <a:avLst/>
              <a:gdLst/>
              <a:ahLst/>
              <a:cxnLst/>
              <a:rect l="l" t="t" r="r" b="b"/>
              <a:pathLst>
                <a:path w="628" h="2137" extrusionOk="0">
                  <a:moveTo>
                    <a:pt x="207" y="1"/>
                  </a:moveTo>
                  <a:cubicBezTo>
                    <a:pt x="110" y="1"/>
                    <a:pt x="0" y="84"/>
                    <a:pt x="20" y="211"/>
                  </a:cubicBezTo>
                  <a:cubicBezTo>
                    <a:pt x="108" y="812"/>
                    <a:pt x="198" y="1413"/>
                    <a:pt x="287" y="2015"/>
                  </a:cubicBezTo>
                  <a:cubicBezTo>
                    <a:pt x="299" y="2100"/>
                    <a:pt x="357" y="2136"/>
                    <a:pt x="421" y="2136"/>
                  </a:cubicBezTo>
                  <a:cubicBezTo>
                    <a:pt x="518" y="2136"/>
                    <a:pt x="628" y="2053"/>
                    <a:pt x="608" y="1925"/>
                  </a:cubicBezTo>
                  <a:lnTo>
                    <a:pt x="341" y="122"/>
                  </a:ln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" name="Google Shape;743;p3"/>
            <p:cNvSpPr/>
            <p:nvPr/>
          </p:nvSpPr>
          <p:spPr>
            <a:xfrm>
              <a:off x="6807725" y="3614225"/>
              <a:ext cx="19525" cy="50975"/>
            </a:xfrm>
            <a:custGeom>
              <a:avLst/>
              <a:gdLst/>
              <a:ahLst/>
              <a:cxnLst/>
              <a:rect l="l" t="t" r="r" b="b"/>
              <a:pathLst>
                <a:path w="781" h="2039" extrusionOk="0">
                  <a:moveTo>
                    <a:pt x="205" y="0"/>
                  </a:moveTo>
                  <a:cubicBezTo>
                    <a:pt x="106" y="0"/>
                    <a:pt x="1" y="83"/>
                    <a:pt x="30" y="210"/>
                  </a:cubicBezTo>
                  <a:lnTo>
                    <a:pt x="428" y="1918"/>
                  </a:lnTo>
                  <a:cubicBezTo>
                    <a:pt x="448" y="2002"/>
                    <a:pt x="511" y="2038"/>
                    <a:pt x="577" y="2038"/>
                  </a:cubicBezTo>
                  <a:cubicBezTo>
                    <a:pt x="676" y="2038"/>
                    <a:pt x="781" y="1956"/>
                    <a:pt x="752" y="1830"/>
                  </a:cubicBezTo>
                  <a:lnTo>
                    <a:pt x="353" y="120"/>
                  </a:lnTo>
                  <a:cubicBezTo>
                    <a:pt x="334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" name="Google Shape;744;p3"/>
            <p:cNvSpPr/>
            <p:nvPr/>
          </p:nvSpPr>
          <p:spPr>
            <a:xfrm>
              <a:off x="6879800" y="3613250"/>
              <a:ext cx="15175" cy="50700"/>
            </a:xfrm>
            <a:custGeom>
              <a:avLst/>
              <a:gdLst/>
              <a:ahLst/>
              <a:cxnLst/>
              <a:rect l="l" t="t" r="r" b="b"/>
              <a:pathLst>
                <a:path w="607" h="2028" extrusionOk="0">
                  <a:moveTo>
                    <a:pt x="208" y="0"/>
                  </a:moveTo>
                  <a:cubicBezTo>
                    <a:pt x="111" y="0"/>
                    <a:pt x="1" y="84"/>
                    <a:pt x="19" y="210"/>
                  </a:cubicBezTo>
                  <a:cubicBezTo>
                    <a:pt x="102" y="775"/>
                    <a:pt x="183" y="1341"/>
                    <a:pt x="265" y="1907"/>
                  </a:cubicBezTo>
                  <a:cubicBezTo>
                    <a:pt x="277" y="1991"/>
                    <a:pt x="336" y="2028"/>
                    <a:pt x="400" y="2028"/>
                  </a:cubicBezTo>
                  <a:cubicBezTo>
                    <a:pt x="497" y="2028"/>
                    <a:pt x="607" y="1945"/>
                    <a:pt x="588" y="1818"/>
                  </a:cubicBezTo>
                  <a:cubicBezTo>
                    <a:pt x="506" y="1252"/>
                    <a:pt x="424" y="686"/>
                    <a:pt x="343" y="122"/>
                  </a:cubicBezTo>
                  <a:cubicBezTo>
                    <a:pt x="331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" name="Google Shape;745;p3"/>
            <p:cNvSpPr/>
            <p:nvPr/>
          </p:nvSpPr>
          <p:spPr>
            <a:xfrm>
              <a:off x="6946675" y="3616400"/>
              <a:ext cx="17675" cy="50425"/>
            </a:xfrm>
            <a:custGeom>
              <a:avLst/>
              <a:gdLst/>
              <a:ahLst/>
              <a:cxnLst/>
              <a:rect l="l" t="t" r="r" b="b"/>
              <a:pathLst>
                <a:path w="707" h="2017" extrusionOk="0">
                  <a:moveTo>
                    <a:pt x="168" y="1"/>
                  </a:moveTo>
                  <a:cubicBezTo>
                    <a:pt x="84" y="1"/>
                    <a:pt x="1" y="55"/>
                    <a:pt x="2" y="162"/>
                  </a:cubicBezTo>
                  <a:cubicBezTo>
                    <a:pt x="8" y="759"/>
                    <a:pt x="121" y="1349"/>
                    <a:pt x="337" y="1904"/>
                  </a:cubicBezTo>
                  <a:cubicBezTo>
                    <a:pt x="367" y="1983"/>
                    <a:pt x="436" y="2017"/>
                    <a:pt x="504" y="2017"/>
                  </a:cubicBezTo>
                  <a:cubicBezTo>
                    <a:pt x="607" y="2017"/>
                    <a:pt x="706" y="1937"/>
                    <a:pt x="659" y="1816"/>
                  </a:cubicBezTo>
                  <a:cubicBezTo>
                    <a:pt x="453" y="1288"/>
                    <a:pt x="345" y="728"/>
                    <a:pt x="337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" name="Google Shape;746;p3"/>
            <p:cNvSpPr/>
            <p:nvPr/>
          </p:nvSpPr>
          <p:spPr>
            <a:xfrm>
              <a:off x="7022725" y="3617500"/>
              <a:ext cx="16525" cy="51000"/>
            </a:xfrm>
            <a:custGeom>
              <a:avLst/>
              <a:gdLst/>
              <a:ahLst/>
              <a:cxnLst/>
              <a:rect l="l" t="t" r="r" b="b"/>
              <a:pathLst>
                <a:path w="661" h="2040" extrusionOk="0">
                  <a:moveTo>
                    <a:pt x="206" y="0"/>
                  </a:moveTo>
                  <a:cubicBezTo>
                    <a:pt x="108" y="0"/>
                    <a:pt x="1" y="84"/>
                    <a:pt x="23" y="211"/>
                  </a:cubicBezTo>
                  <a:cubicBezTo>
                    <a:pt x="120" y="780"/>
                    <a:pt x="218" y="1349"/>
                    <a:pt x="315" y="1918"/>
                  </a:cubicBezTo>
                  <a:cubicBezTo>
                    <a:pt x="330" y="2003"/>
                    <a:pt x="390" y="2039"/>
                    <a:pt x="455" y="2039"/>
                  </a:cubicBezTo>
                  <a:cubicBezTo>
                    <a:pt x="553" y="2039"/>
                    <a:pt x="661" y="1956"/>
                    <a:pt x="639" y="1828"/>
                  </a:cubicBezTo>
                  <a:cubicBezTo>
                    <a:pt x="541" y="1259"/>
                    <a:pt x="442" y="690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" name="Google Shape;747;p3"/>
            <p:cNvSpPr/>
            <p:nvPr/>
          </p:nvSpPr>
          <p:spPr>
            <a:xfrm>
              <a:off x="7100500" y="3610050"/>
              <a:ext cx="15225" cy="57800"/>
            </a:xfrm>
            <a:custGeom>
              <a:avLst/>
              <a:gdLst/>
              <a:ahLst/>
              <a:cxnLst/>
              <a:rect l="l" t="t" r="r" b="b"/>
              <a:pathLst>
                <a:path w="609" h="2312" extrusionOk="0">
                  <a:moveTo>
                    <a:pt x="271" y="0"/>
                  </a:moveTo>
                  <a:cubicBezTo>
                    <a:pt x="187" y="0"/>
                    <a:pt x="97" y="54"/>
                    <a:pt x="84" y="160"/>
                  </a:cubicBezTo>
                  <a:cubicBezTo>
                    <a:pt x="1" y="842"/>
                    <a:pt x="57" y="1534"/>
                    <a:pt x="249" y="2195"/>
                  </a:cubicBezTo>
                  <a:cubicBezTo>
                    <a:pt x="273" y="2277"/>
                    <a:pt x="339" y="2312"/>
                    <a:pt x="405" y="2312"/>
                  </a:cubicBezTo>
                  <a:cubicBezTo>
                    <a:pt x="506" y="2312"/>
                    <a:pt x="608" y="2230"/>
                    <a:pt x="573" y="2105"/>
                  </a:cubicBezTo>
                  <a:cubicBezTo>
                    <a:pt x="390" y="1473"/>
                    <a:pt x="338" y="813"/>
                    <a:pt x="419" y="160"/>
                  </a:cubicBezTo>
                  <a:cubicBezTo>
                    <a:pt x="431" y="53"/>
                    <a:pt x="354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" name="Google Shape;748;p3"/>
            <p:cNvSpPr/>
            <p:nvPr/>
          </p:nvSpPr>
          <p:spPr>
            <a:xfrm>
              <a:off x="6502250" y="3500725"/>
              <a:ext cx="72000" cy="10100"/>
            </a:xfrm>
            <a:custGeom>
              <a:avLst/>
              <a:gdLst/>
              <a:ahLst/>
              <a:cxnLst/>
              <a:rect l="l" t="t" r="r" b="b"/>
              <a:pathLst>
                <a:path w="2880" h="404" extrusionOk="0">
                  <a:moveTo>
                    <a:pt x="2671" y="1"/>
                  </a:moveTo>
                  <a:cubicBezTo>
                    <a:pt x="2669" y="1"/>
                    <a:pt x="2667" y="1"/>
                    <a:pt x="2665" y="1"/>
                  </a:cubicBezTo>
                  <a:lnTo>
                    <a:pt x="217" y="68"/>
                  </a:lnTo>
                  <a:cubicBezTo>
                    <a:pt x="3" y="74"/>
                    <a:pt x="0" y="404"/>
                    <a:pt x="211" y="404"/>
                  </a:cubicBezTo>
                  <a:cubicBezTo>
                    <a:pt x="213" y="404"/>
                    <a:pt x="215" y="404"/>
                    <a:pt x="217" y="404"/>
                  </a:cubicBezTo>
                  <a:lnTo>
                    <a:pt x="2665" y="335"/>
                  </a:lnTo>
                  <a:cubicBezTo>
                    <a:pt x="2878" y="329"/>
                    <a:pt x="2880" y="1"/>
                    <a:pt x="2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" name="Google Shape;749;p3"/>
            <p:cNvSpPr/>
            <p:nvPr/>
          </p:nvSpPr>
          <p:spPr>
            <a:xfrm>
              <a:off x="6505875" y="3571625"/>
              <a:ext cx="63375" cy="11075"/>
            </a:xfrm>
            <a:custGeom>
              <a:avLst/>
              <a:gdLst/>
              <a:ahLst/>
              <a:cxnLst/>
              <a:rect l="l" t="t" r="r" b="b"/>
              <a:pathLst>
                <a:path w="2535" h="443" extrusionOk="0">
                  <a:moveTo>
                    <a:pt x="2278" y="1"/>
                  </a:moveTo>
                  <a:cubicBezTo>
                    <a:pt x="2267" y="1"/>
                    <a:pt x="2257" y="2"/>
                    <a:pt x="2245" y="4"/>
                  </a:cubicBezTo>
                  <a:cubicBezTo>
                    <a:pt x="1831" y="74"/>
                    <a:pt x="1411" y="110"/>
                    <a:pt x="992" y="110"/>
                  </a:cubicBezTo>
                  <a:cubicBezTo>
                    <a:pt x="733" y="110"/>
                    <a:pt x="473" y="96"/>
                    <a:pt x="215" y="69"/>
                  </a:cubicBezTo>
                  <a:cubicBezTo>
                    <a:pt x="208" y="69"/>
                    <a:pt x="202" y="68"/>
                    <a:pt x="196" y="68"/>
                  </a:cubicBezTo>
                  <a:cubicBezTo>
                    <a:pt x="0" y="68"/>
                    <a:pt x="8" y="383"/>
                    <a:pt x="215" y="403"/>
                  </a:cubicBezTo>
                  <a:cubicBezTo>
                    <a:pt x="474" y="430"/>
                    <a:pt x="734" y="443"/>
                    <a:pt x="995" y="443"/>
                  </a:cubicBezTo>
                  <a:cubicBezTo>
                    <a:pt x="1443" y="443"/>
                    <a:pt x="1891" y="404"/>
                    <a:pt x="2334" y="326"/>
                  </a:cubicBezTo>
                  <a:cubicBezTo>
                    <a:pt x="2534" y="292"/>
                    <a:pt x="2465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" name="Google Shape;750;p3"/>
            <p:cNvSpPr/>
            <p:nvPr/>
          </p:nvSpPr>
          <p:spPr>
            <a:xfrm>
              <a:off x="6589900" y="3440300"/>
              <a:ext cx="22325" cy="23075"/>
            </a:xfrm>
            <a:custGeom>
              <a:avLst/>
              <a:gdLst/>
              <a:ahLst/>
              <a:cxnLst/>
              <a:rect l="l" t="t" r="r" b="b"/>
              <a:pathLst>
                <a:path w="893" h="923" extrusionOk="0">
                  <a:moveTo>
                    <a:pt x="561" y="1"/>
                  </a:moveTo>
                  <a:cubicBezTo>
                    <a:pt x="437" y="1"/>
                    <a:pt x="316" y="69"/>
                    <a:pt x="261" y="181"/>
                  </a:cubicBezTo>
                  <a:lnTo>
                    <a:pt x="261" y="181"/>
                  </a:lnTo>
                  <a:cubicBezTo>
                    <a:pt x="229" y="189"/>
                    <a:pt x="199" y="201"/>
                    <a:pt x="170" y="218"/>
                  </a:cubicBezTo>
                  <a:cubicBezTo>
                    <a:pt x="35" y="299"/>
                    <a:pt x="1" y="461"/>
                    <a:pt x="40" y="602"/>
                  </a:cubicBezTo>
                  <a:lnTo>
                    <a:pt x="40" y="602"/>
                  </a:lnTo>
                  <a:cubicBezTo>
                    <a:pt x="39" y="652"/>
                    <a:pt x="42" y="701"/>
                    <a:pt x="48" y="746"/>
                  </a:cubicBezTo>
                  <a:cubicBezTo>
                    <a:pt x="57" y="819"/>
                    <a:pt x="94" y="888"/>
                    <a:pt x="172" y="908"/>
                  </a:cubicBezTo>
                  <a:cubicBezTo>
                    <a:pt x="210" y="918"/>
                    <a:pt x="248" y="922"/>
                    <a:pt x="286" y="922"/>
                  </a:cubicBezTo>
                  <a:cubicBezTo>
                    <a:pt x="332" y="922"/>
                    <a:pt x="376" y="916"/>
                    <a:pt x="419" y="903"/>
                  </a:cubicBezTo>
                  <a:lnTo>
                    <a:pt x="419" y="903"/>
                  </a:lnTo>
                  <a:cubicBezTo>
                    <a:pt x="440" y="905"/>
                    <a:pt x="460" y="907"/>
                    <a:pt x="481" y="907"/>
                  </a:cubicBezTo>
                  <a:cubicBezTo>
                    <a:pt x="677" y="907"/>
                    <a:pt x="861" y="793"/>
                    <a:pt x="844" y="554"/>
                  </a:cubicBezTo>
                  <a:cubicBezTo>
                    <a:pt x="841" y="501"/>
                    <a:pt x="825" y="449"/>
                    <a:pt x="800" y="401"/>
                  </a:cubicBezTo>
                  <a:lnTo>
                    <a:pt x="800" y="401"/>
                  </a:lnTo>
                  <a:cubicBezTo>
                    <a:pt x="892" y="251"/>
                    <a:pt x="840" y="63"/>
                    <a:pt x="649" y="12"/>
                  </a:cubicBezTo>
                  <a:cubicBezTo>
                    <a:pt x="620" y="4"/>
                    <a:pt x="591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" name="Google Shape;751;p3"/>
            <p:cNvSpPr/>
            <p:nvPr/>
          </p:nvSpPr>
          <p:spPr>
            <a:xfrm>
              <a:off x="6658250" y="3553825"/>
              <a:ext cx="26175" cy="22675"/>
            </a:xfrm>
            <a:custGeom>
              <a:avLst/>
              <a:gdLst/>
              <a:ahLst/>
              <a:cxnLst/>
              <a:rect l="l" t="t" r="r" b="b"/>
              <a:pathLst>
                <a:path w="1047" h="907" extrusionOk="0">
                  <a:moveTo>
                    <a:pt x="532" y="1"/>
                  </a:moveTo>
                  <a:cubicBezTo>
                    <a:pt x="375" y="1"/>
                    <a:pt x="213" y="89"/>
                    <a:pt x="122" y="243"/>
                  </a:cubicBezTo>
                  <a:cubicBezTo>
                    <a:pt x="40" y="382"/>
                    <a:pt x="0" y="606"/>
                    <a:pt x="127" y="730"/>
                  </a:cubicBezTo>
                  <a:cubicBezTo>
                    <a:pt x="191" y="792"/>
                    <a:pt x="275" y="837"/>
                    <a:pt x="364" y="858"/>
                  </a:cubicBezTo>
                  <a:lnTo>
                    <a:pt x="364" y="858"/>
                  </a:lnTo>
                  <a:cubicBezTo>
                    <a:pt x="423" y="890"/>
                    <a:pt x="490" y="907"/>
                    <a:pt x="558" y="907"/>
                  </a:cubicBezTo>
                  <a:cubicBezTo>
                    <a:pt x="625" y="907"/>
                    <a:pt x="693" y="891"/>
                    <a:pt x="755" y="858"/>
                  </a:cubicBezTo>
                  <a:cubicBezTo>
                    <a:pt x="949" y="755"/>
                    <a:pt x="1047" y="514"/>
                    <a:pt x="937" y="315"/>
                  </a:cubicBezTo>
                  <a:cubicBezTo>
                    <a:pt x="928" y="298"/>
                    <a:pt x="917" y="282"/>
                    <a:pt x="907" y="267"/>
                  </a:cubicBezTo>
                  <a:lnTo>
                    <a:pt x="907" y="267"/>
                  </a:lnTo>
                  <a:cubicBezTo>
                    <a:pt x="900" y="250"/>
                    <a:pt x="893" y="234"/>
                    <a:pt x="885" y="219"/>
                  </a:cubicBezTo>
                  <a:cubicBezTo>
                    <a:pt x="806" y="69"/>
                    <a:pt x="671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" name="Google Shape;752;p3"/>
            <p:cNvSpPr/>
            <p:nvPr/>
          </p:nvSpPr>
          <p:spPr>
            <a:xfrm>
              <a:off x="6722125" y="3282500"/>
              <a:ext cx="26675" cy="25000"/>
            </a:xfrm>
            <a:custGeom>
              <a:avLst/>
              <a:gdLst/>
              <a:ahLst/>
              <a:cxnLst/>
              <a:rect l="l" t="t" r="r" b="b"/>
              <a:pathLst>
                <a:path w="1067" h="1000" extrusionOk="0">
                  <a:moveTo>
                    <a:pt x="549" y="497"/>
                  </a:moveTo>
                  <a:cubicBezTo>
                    <a:pt x="559" y="499"/>
                    <a:pt x="570" y="504"/>
                    <a:pt x="578" y="510"/>
                  </a:cubicBezTo>
                  <a:lnTo>
                    <a:pt x="578" y="510"/>
                  </a:lnTo>
                  <a:cubicBezTo>
                    <a:pt x="576" y="511"/>
                    <a:pt x="573" y="511"/>
                    <a:pt x="571" y="511"/>
                  </a:cubicBezTo>
                  <a:cubicBezTo>
                    <a:pt x="571" y="511"/>
                    <a:pt x="570" y="511"/>
                    <a:pt x="570" y="511"/>
                  </a:cubicBezTo>
                  <a:cubicBezTo>
                    <a:pt x="559" y="511"/>
                    <a:pt x="551" y="508"/>
                    <a:pt x="544" y="503"/>
                  </a:cubicBezTo>
                  <a:lnTo>
                    <a:pt x="544" y="503"/>
                  </a:lnTo>
                  <a:cubicBezTo>
                    <a:pt x="544" y="503"/>
                    <a:pt x="545" y="502"/>
                    <a:pt x="545" y="502"/>
                  </a:cubicBezTo>
                  <a:cubicBezTo>
                    <a:pt x="546" y="500"/>
                    <a:pt x="548" y="499"/>
                    <a:pt x="549" y="497"/>
                  </a:cubicBezTo>
                  <a:close/>
                  <a:moveTo>
                    <a:pt x="553" y="1"/>
                  </a:moveTo>
                  <a:cubicBezTo>
                    <a:pt x="504" y="1"/>
                    <a:pt x="455" y="8"/>
                    <a:pt x="406" y="25"/>
                  </a:cubicBezTo>
                  <a:cubicBezTo>
                    <a:pt x="118" y="116"/>
                    <a:pt x="0" y="458"/>
                    <a:pt x="170" y="706"/>
                  </a:cubicBezTo>
                  <a:cubicBezTo>
                    <a:pt x="196" y="747"/>
                    <a:pt x="229" y="785"/>
                    <a:pt x="267" y="818"/>
                  </a:cubicBezTo>
                  <a:lnTo>
                    <a:pt x="267" y="818"/>
                  </a:lnTo>
                  <a:cubicBezTo>
                    <a:pt x="335" y="907"/>
                    <a:pt x="438" y="972"/>
                    <a:pt x="557" y="993"/>
                  </a:cubicBezTo>
                  <a:cubicBezTo>
                    <a:pt x="582" y="998"/>
                    <a:pt x="607" y="1000"/>
                    <a:pt x="631" y="1000"/>
                  </a:cubicBezTo>
                  <a:cubicBezTo>
                    <a:pt x="895" y="1000"/>
                    <a:pt x="1066" y="737"/>
                    <a:pt x="969" y="485"/>
                  </a:cubicBezTo>
                  <a:lnTo>
                    <a:pt x="969" y="485"/>
                  </a:lnTo>
                  <a:cubicBezTo>
                    <a:pt x="975" y="457"/>
                    <a:pt x="978" y="429"/>
                    <a:pt x="978" y="401"/>
                  </a:cubicBezTo>
                  <a:cubicBezTo>
                    <a:pt x="978" y="390"/>
                    <a:pt x="978" y="379"/>
                    <a:pt x="977" y="368"/>
                  </a:cubicBezTo>
                  <a:lnTo>
                    <a:pt x="977" y="368"/>
                  </a:lnTo>
                  <a:cubicBezTo>
                    <a:pt x="1036" y="282"/>
                    <a:pt x="1022" y="142"/>
                    <a:pt x="891" y="108"/>
                  </a:cubicBezTo>
                  <a:lnTo>
                    <a:pt x="891" y="108"/>
                  </a:lnTo>
                  <a:lnTo>
                    <a:pt x="893" y="110"/>
                  </a:lnTo>
                  <a:cubicBezTo>
                    <a:pt x="874" y="105"/>
                    <a:pt x="855" y="101"/>
                    <a:pt x="836" y="98"/>
                  </a:cubicBezTo>
                  <a:lnTo>
                    <a:pt x="836" y="98"/>
                  </a:lnTo>
                  <a:cubicBezTo>
                    <a:pt x="759" y="36"/>
                    <a:pt x="658" y="1"/>
                    <a:pt x="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" name="Google Shape;753;p3"/>
            <p:cNvSpPr/>
            <p:nvPr/>
          </p:nvSpPr>
          <p:spPr>
            <a:xfrm>
              <a:off x="6810300" y="3367200"/>
              <a:ext cx="26600" cy="25700"/>
            </a:xfrm>
            <a:custGeom>
              <a:avLst/>
              <a:gdLst/>
              <a:ahLst/>
              <a:cxnLst/>
              <a:rect l="l" t="t" r="r" b="b"/>
              <a:pathLst>
                <a:path w="1064" h="1028" extrusionOk="0">
                  <a:moveTo>
                    <a:pt x="609" y="518"/>
                  </a:moveTo>
                  <a:cubicBezTo>
                    <a:pt x="620" y="523"/>
                    <a:pt x="634" y="534"/>
                    <a:pt x="645" y="550"/>
                  </a:cubicBezTo>
                  <a:lnTo>
                    <a:pt x="645" y="550"/>
                  </a:lnTo>
                  <a:cubicBezTo>
                    <a:pt x="642" y="551"/>
                    <a:pt x="639" y="551"/>
                    <a:pt x="636" y="551"/>
                  </a:cubicBezTo>
                  <a:cubicBezTo>
                    <a:pt x="619" y="551"/>
                    <a:pt x="601" y="544"/>
                    <a:pt x="584" y="534"/>
                  </a:cubicBezTo>
                  <a:lnTo>
                    <a:pt x="584" y="534"/>
                  </a:lnTo>
                  <a:cubicBezTo>
                    <a:pt x="588" y="530"/>
                    <a:pt x="594" y="525"/>
                    <a:pt x="604" y="520"/>
                  </a:cubicBezTo>
                  <a:cubicBezTo>
                    <a:pt x="606" y="519"/>
                    <a:pt x="608" y="519"/>
                    <a:pt x="609" y="518"/>
                  </a:cubicBezTo>
                  <a:close/>
                  <a:moveTo>
                    <a:pt x="547" y="0"/>
                  </a:moveTo>
                  <a:cubicBezTo>
                    <a:pt x="480" y="0"/>
                    <a:pt x="412" y="17"/>
                    <a:pt x="346" y="53"/>
                  </a:cubicBezTo>
                  <a:cubicBezTo>
                    <a:pt x="107" y="186"/>
                    <a:pt x="0" y="523"/>
                    <a:pt x="134" y="764"/>
                  </a:cubicBezTo>
                  <a:cubicBezTo>
                    <a:pt x="225" y="928"/>
                    <a:pt x="411" y="1027"/>
                    <a:pt x="592" y="1027"/>
                  </a:cubicBezTo>
                  <a:cubicBezTo>
                    <a:pt x="706" y="1027"/>
                    <a:pt x="818" y="988"/>
                    <a:pt x="905" y="902"/>
                  </a:cubicBezTo>
                  <a:cubicBezTo>
                    <a:pt x="1028" y="778"/>
                    <a:pt x="1063" y="582"/>
                    <a:pt x="1008" y="424"/>
                  </a:cubicBezTo>
                  <a:lnTo>
                    <a:pt x="1008" y="424"/>
                  </a:lnTo>
                  <a:cubicBezTo>
                    <a:pt x="1004" y="397"/>
                    <a:pt x="999" y="370"/>
                    <a:pt x="990" y="343"/>
                  </a:cubicBezTo>
                  <a:cubicBezTo>
                    <a:pt x="926" y="145"/>
                    <a:pt x="743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" name="Google Shape;754;p3"/>
            <p:cNvSpPr/>
            <p:nvPr/>
          </p:nvSpPr>
          <p:spPr>
            <a:xfrm>
              <a:off x="6867925" y="3227000"/>
              <a:ext cx="27350" cy="22700"/>
            </a:xfrm>
            <a:custGeom>
              <a:avLst/>
              <a:gdLst/>
              <a:ahLst/>
              <a:cxnLst/>
              <a:rect l="l" t="t" r="r" b="b"/>
              <a:pathLst>
                <a:path w="1094" h="908" extrusionOk="0">
                  <a:moveTo>
                    <a:pt x="610" y="330"/>
                  </a:moveTo>
                  <a:cubicBezTo>
                    <a:pt x="618" y="330"/>
                    <a:pt x="627" y="332"/>
                    <a:pt x="636" y="335"/>
                  </a:cubicBezTo>
                  <a:cubicBezTo>
                    <a:pt x="694" y="353"/>
                    <a:pt x="699" y="437"/>
                    <a:pt x="683" y="486"/>
                  </a:cubicBezTo>
                  <a:cubicBezTo>
                    <a:pt x="664" y="545"/>
                    <a:pt x="610" y="575"/>
                    <a:pt x="551" y="575"/>
                  </a:cubicBezTo>
                  <a:cubicBezTo>
                    <a:pt x="544" y="575"/>
                    <a:pt x="538" y="575"/>
                    <a:pt x="531" y="574"/>
                  </a:cubicBezTo>
                  <a:cubicBezTo>
                    <a:pt x="518" y="573"/>
                    <a:pt x="505" y="571"/>
                    <a:pt x="493" y="567"/>
                  </a:cubicBezTo>
                  <a:lnTo>
                    <a:pt x="493" y="567"/>
                  </a:lnTo>
                  <a:cubicBezTo>
                    <a:pt x="511" y="549"/>
                    <a:pt x="526" y="524"/>
                    <a:pt x="534" y="492"/>
                  </a:cubicBezTo>
                  <a:cubicBezTo>
                    <a:pt x="544" y="451"/>
                    <a:pt x="544" y="412"/>
                    <a:pt x="535" y="376"/>
                  </a:cubicBezTo>
                  <a:lnTo>
                    <a:pt x="535" y="376"/>
                  </a:lnTo>
                  <a:cubicBezTo>
                    <a:pt x="551" y="350"/>
                    <a:pt x="578" y="330"/>
                    <a:pt x="610" y="330"/>
                  </a:cubicBezTo>
                  <a:close/>
                  <a:moveTo>
                    <a:pt x="622" y="1"/>
                  </a:moveTo>
                  <a:cubicBezTo>
                    <a:pt x="476" y="1"/>
                    <a:pt x="330" y="76"/>
                    <a:pt x="248" y="195"/>
                  </a:cubicBezTo>
                  <a:lnTo>
                    <a:pt x="248" y="195"/>
                  </a:lnTo>
                  <a:cubicBezTo>
                    <a:pt x="63" y="220"/>
                    <a:pt x="0" y="430"/>
                    <a:pt x="58" y="588"/>
                  </a:cubicBezTo>
                  <a:cubicBezTo>
                    <a:pt x="131" y="789"/>
                    <a:pt x="343" y="908"/>
                    <a:pt x="551" y="908"/>
                  </a:cubicBezTo>
                  <a:cubicBezTo>
                    <a:pt x="651" y="908"/>
                    <a:pt x="750" y="880"/>
                    <a:pt x="833" y="821"/>
                  </a:cubicBezTo>
                  <a:cubicBezTo>
                    <a:pt x="1077" y="647"/>
                    <a:pt x="1094" y="237"/>
                    <a:pt x="838" y="65"/>
                  </a:cubicBezTo>
                  <a:cubicBezTo>
                    <a:pt x="772" y="21"/>
                    <a:pt x="697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" name="Google Shape;755;p3"/>
            <p:cNvSpPr/>
            <p:nvPr/>
          </p:nvSpPr>
          <p:spPr>
            <a:xfrm>
              <a:off x="7011450" y="3504825"/>
              <a:ext cx="18000" cy="17850"/>
            </a:xfrm>
            <a:custGeom>
              <a:avLst/>
              <a:gdLst/>
              <a:ahLst/>
              <a:cxnLst/>
              <a:rect l="l" t="t" r="r" b="b"/>
              <a:pathLst>
                <a:path w="720" h="714" extrusionOk="0">
                  <a:moveTo>
                    <a:pt x="359" y="1"/>
                  </a:moveTo>
                  <a:cubicBezTo>
                    <a:pt x="344" y="1"/>
                    <a:pt x="329" y="2"/>
                    <a:pt x="313" y="6"/>
                  </a:cubicBezTo>
                  <a:cubicBezTo>
                    <a:pt x="290" y="12"/>
                    <a:pt x="268" y="22"/>
                    <a:pt x="248" y="35"/>
                  </a:cubicBezTo>
                  <a:lnTo>
                    <a:pt x="248" y="35"/>
                  </a:lnTo>
                  <a:cubicBezTo>
                    <a:pt x="232" y="37"/>
                    <a:pt x="217" y="40"/>
                    <a:pt x="201" y="44"/>
                  </a:cubicBezTo>
                  <a:cubicBezTo>
                    <a:pt x="85" y="76"/>
                    <a:pt x="21" y="223"/>
                    <a:pt x="16" y="333"/>
                  </a:cubicBezTo>
                  <a:cubicBezTo>
                    <a:pt x="1" y="545"/>
                    <a:pt x="170" y="714"/>
                    <a:pt x="368" y="714"/>
                  </a:cubicBezTo>
                  <a:cubicBezTo>
                    <a:pt x="404" y="714"/>
                    <a:pt x="441" y="708"/>
                    <a:pt x="478" y="696"/>
                  </a:cubicBezTo>
                  <a:cubicBezTo>
                    <a:pt x="586" y="662"/>
                    <a:pt x="719" y="559"/>
                    <a:pt x="719" y="433"/>
                  </a:cubicBezTo>
                  <a:cubicBezTo>
                    <a:pt x="719" y="351"/>
                    <a:pt x="686" y="284"/>
                    <a:pt x="635" y="234"/>
                  </a:cubicBezTo>
                  <a:lnTo>
                    <a:pt x="635" y="234"/>
                  </a:lnTo>
                  <a:cubicBezTo>
                    <a:pt x="628" y="207"/>
                    <a:pt x="615" y="181"/>
                    <a:pt x="592" y="160"/>
                  </a:cubicBezTo>
                  <a:lnTo>
                    <a:pt x="592" y="160"/>
                  </a:lnTo>
                  <a:cubicBezTo>
                    <a:pt x="547" y="77"/>
                    <a:pt x="45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" name="Google Shape;756;p3"/>
            <p:cNvSpPr/>
            <p:nvPr/>
          </p:nvSpPr>
          <p:spPr>
            <a:xfrm>
              <a:off x="7089100" y="3387900"/>
              <a:ext cx="17800" cy="19875"/>
            </a:xfrm>
            <a:custGeom>
              <a:avLst/>
              <a:gdLst/>
              <a:ahLst/>
              <a:cxnLst/>
              <a:rect l="l" t="t" r="r" b="b"/>
              <a:pathLst>
                <a:path w="712" h="795" extrusionOk="0">
                  <a:moveTo>
                    <a:pt x="355" y="0"/>
                  </a:moveTo>
                  <a:cubicBezTo>
                    <a:pt x="345" y="0"/>
                    <a:pt x="334" y="1"/>
                    <a:pt x="322" y="3"/>
                  </a:cubicBezTo>
                  <a:lnTo>
                    <a:pt x="322" y="5"/>
                  </a:lnTo>
                  <a:cubicBezTo>
                    <a:pt x="253" y="17"/>
                    <a:pt x="190" y="55"/>
                    <a:pt x="145" y="104"/>
                  </a:cubicBezTo>
                  <a:lnTo>
                    <a:pt x="145" y="104"/>
                  </a:lnTo>
                  <a:cubicBezTo>
                    <a:pt x="112" y="128"/>
                    <a:pt x="83" y="159"/>
                    <a:pt x="58" y="197"/>
                  </a:cubicBezTo>
                  <a:cubicBezTo>
                    <a:pt x="8" y="278"/>
                    <a:pt x="0" y="369"/>
                    <a:pt x="22" y="454"/>
                  </a:cubicBezTo>
                  <a:lnTo>
                    <a:pt x="22" y="454"/>
                  </a:lnTo>
                  <a:cubicBezTo>
                    <a:pt x="10" y="566"/>
                    <a:pt x="54" y="681"/>
                    <a:pt x="167" y="748"/>
                  </a:cubicBezTo>
                  <a:cubicBezTo>
                    <a:pt x="221" y="779"/>
                    <a:pt x="282" y="795"/>
                    <a:pt x="344" y="795"/>
                  </a:cubicBezTo>
                  <a:cubicBezTo>
                    <a:pt x="492" y="795"/>
                    <a:pt x="639" y="706"/>
                    <a:pt x="675" y="551"/>
                  </a:cubicBezTo>
                  <a:cubicBezTo>
                    <a:pt x="688" y="493"/>
                    <a:pt x="685" y="436"/>
                    <a:pt x="669" y="385"/>
                  </a:cubicBezTo>
                  <a:lnTo>
                    <a:pt x="669" y="385"/>
                  </a:lnTo>
                  <a:cubicBezTo>
                    <a:pt x="672" y="381"/>
                    <a:pt x="676" y="376"/>
                    <a:pt x="679" y="371"/>
                  </a:cubicBezTo>
                  <a:cubicBezTo>
                    <a:pt x="711" y="319"/>
                    <a:pt x="711" y="254"/>
                    <a:pt x="679" y="202"/>
                  </a:cubicBezTo>
                  <a:cubicBezTo>
                    <a:pt x="630" y="130"/>
                    <a:pt x="558" y="80"/>
                    <a:pt x="479" y="54"/>
                  </a:cubicBezTo>
                  <a:lnTo>
                    <a:pt x="479" y="54"/>
                  </a:lnTo>
                  <a:cubicBezTo>
                    <a:pt x="448" y="22"/>
                    <a:pt x="406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" name="Google Shape;757;p3"/>
            <p:cNvSpPr/>
            <p:nvPr/>
          </p:nvSpPr>
          <p:spPr>
            <a:xfrm>
              <a:off x="6120300" y="3236750"/>
              <a:ext cx="980350" cy="810400"/>
            </a:xfrm>
            <a:custGeom>
              <a:avLst/>
              <a:gdLst/>
              <a:ahLst/>
              <a:cxnLst/>
              <a:rect l="l" t="t" r="r" b="b"/>
              <a:pathLst>
                <a:path w="39214" h="32416" extrusionOk="0">
                  <a:moveTo>
                    <a:pt x="30525" y="1"/>
                  </a:moveTo>
                  <a:cubicBezTo>
                    <a:pt x="29655" y="1"/>
                    <a:pt x="29120" y="764"/>
                    <a:pt x="28976" y="1664"/>
                  </a:cubicBezTo>
                  <a:cubicBezTo>
                    <a:pt x="28895" y="2170"/>
                    <a:pt x="28907" y="2687"/>
                    <a:pt x="28909" y="3197"/>
                  </a:cubicBezTo>
                  <a:cubicBezTo>
                    <a:pt x="28909" y="3455"/>
                    <a:pt x="28918" y="3711"/>
                    <a:pt x="28914" y="3967"/>
                  </a:cubicBezTo>
                  <a:cubicBezTo>
                    <a:pt x="28898" y="4680"/>
                    <a:pt x="28923" y="4687"/>
                    <a:pt x="28377" y="5264"/>
                  </a:cubicBezTo>
                  <a:cubicBezTo>
                    <a:pt x="28040" y="5619"/>
                    <a:pt x="27772" y="5763"/>
                    <a:pt x="27554" y="5763"/>
                  </a:cubicBezTo>
                  <a:cubicBezTo>
                    <a:pt x="26825" y="5763"/>
                    <a:pt x="26665" y="4153"/>
                    <a:pt x="26459" y="3444"/>
                  </a:cubicBezTo>
                  <a:cubicBezTo>
                    <a:pt x="26237" y="2675"/>
                    <a:pt x="25642" y="2116"/>
                    <a:pt x="24932" y="2116"/>
                  </a:cubicBezTo>
                  <a:cubicBezTo>
                    <a:pt x="24691" y="2116"/>
                    <a:pt x="24437" y="2180"/>
                    <a:pt x="24180" y="2323"/>
                  </a:cubicBezTo>
                  <a:cubicBezTo>
                    <a:pt x="22794" y="3092"/>
                    <a:pt x="22963" y="5354"/>
                    <a:pt x="23009" y="6669"/>
                  </a:cubicBezTo>
                  <a:cubicBezTo>
                    <a:pt x="23051" y="7831"/>
                    <a:pt x="23183" y="8990"/>
                    <a:pt x="23196" y="10156"/>
                  </a:cubicBezTo>
                  <a:cubicBezTo>
                    <a:pt x="23204" y="10766"/>
                    <a:pt x="23180" y="11370"/>
                    <a:pt x="23093" y="11974"/>
                  </a:cubicBezTo>
                  <a:cubicBezTo>
                    <a:pt x="23003" y="12596"/>
                    <a:pt x="23090" y="12549"/>
                    <a:pt x="22479" y="12888"/>
                  </a:cubicBezTo>
                  <a:cubicBezTo>
                    <a:pt x="22314" y="13076"/>
                    <a:pt x="22144" y="13170"/>
                    <a:pt x="21968" y="13170"/>
                  </a:cubicBezTo>
                  <a:cubicBezTo>
                    <a:pt x="21827" y="13170"/>
                    <a:pt x="21682" y="13109"/>
                    <a:pt x="21535" y="12988"/>
                  </a:cubicBezTo>
                  <a:cubicBezTo>
                    <a:pt x="21372" y="12648"/>
                    <a:pt x="21209" y="12308"/>
                    <a:pt x="21046" y="11968"/>
                  </a:cubicBezTo>
                  <a:cubicBezTo>
                    <a:pt x="20809" y="10941"/>
                    <a:pt x="20968" y="9259"/>
                    <a:pt x="19819" y="8662"/>
                  </a:cubicBezTo>
                  <a:cubicBezTo>
                    <a:pt x="19644" y="8572"/>
                    <a:pt x="19482" y="8532"/>
                    <a:pt x="19331" y="8532"/>
                  </a:cubicBezTo>
                  <a:cubicBezTo>
                    <a:pt x="18753" y="8532"/>
                    <a:pt x="18355" y="9120"/>
                    <a:pt x="18152" y="9686"/>
                  </a:cubicBezTo>
                  <a:cubicBezTo>
                    <a:pt x="17934" y="10293"/>
                    <a:pt x="17862" y="10938"/>
                    <a:pt x="17743" y="11568"/>
                  </a:cubicBezTo>
                  <a:cubicBezTo>
                    <a:pt x="17552" y="12567"/>
                    <a:pt x="17258" y="13551"/>
                    <a:pt x="17012" y="14538"/>
                  </a:cubicBezTo>
                  <a:cubicBezTo>
                    <a:pt x="16449" y="16784"/>
                    <a:pt x="16001" y="19101"/>
                    <a:pt x="15298" y="21308"/>
                  </a:cubicBezTo>
                  <a:cubicBezTo>
                    <a:pt x="15255" y="21441"/>
                    <a:pt x="15215" y="21580"/>
                    <a:pt x="15162" y="21709"/>
                  </a:cubicBezTo>
                  <a:cubicBezTo>
                    <a:pt x="14970" y="22166"/>
                    <a:pt x="14929" y="22337"/>
                    <a:pt x="14615" y="22337"/>
                  </a:cubicBezTo>
                  <a:cubicBezTo>
                    <a:pt x="14522" y="22337"/>
                    <a:pt x="14405" y="22322"/>
                    <a:pt x="14253" y="22295"/>
                  </a:cubicBezTo>
                  <a:cubicBezTo>
                    <a:pt x="13428" y="22147"/>
                    <a:pt x="13579" y="21637"/>
                    <a:pt x="13353" y="20982"/>
                  </a:cubicBezTo>
                  <a:cubicBezTo>
                    <a:pt x="13174" y="20463"/>
                    <a:pt x="12862" y="20042"/>
                    <a:pt x="12337" y="19838"/>
                  </a:cubicBezTo>
                  <a:cubicBezTo>
                    <a:pt x="12132" y="19757"/>
                    <a:pt x="11927" y="19720"/>
                    <a:pt x="11728" y="19720"/>
                  </a:cubicBezTo>
                  <a:cubicBezTo>
                    <a:pt x="10980" y="19720"/>
                    <a:pt x="10320" y="20246"/>
                    <a:pt x="10055" y="20985"/>
                  </a:cubicBezTo>
                  <a:cubicBezTo>
                    <a:pt x="9722" y="21912"/>
                    <a:pt x="9812" y="23026"/>
                    <a:pt x="9768" y="23991"/>
                  </a:cubicBezTo>
                  <a:cubicBezTo>
                    <a:pt x="9718" y="25079"/>
                    <a:pt x="9985" y="27471"/>
                    <a:pt x="9050" y="28209"/>
                  </a:cubicBezTo>
                  <a:cubicBezTo>
                    <a:pt x="8910" y="28319"/>
                    <a:pt x="8781" y="28367"/>
                    <a:pt x="8662" y="28367"/>
                  </a:cubicBezTo>
                  <a:cubicBezTo>
                    <a:pt x="7883" y="28367"/>
                    <a:pt x="7536" y="26285"/>
                    <a:pt x="7462" y="25813"/>
                  </a:cubicBezTo>
                  <a:cubicBezTo>
                    <a:pt x="7308" y="24827"/>
                    <a:pt x="7364" y="23781"/>
                    <a:pt x="7138" y="22811"/>
                  </a:cubicBezTo>
                  <a:cubicBezTo>
                    <a:pt x="6970" y="22095"/>
                    <a:pt x="6458" y="21703"/>
                    <a:pt x="5921" y="21703"/>
                  </a:cubicBezTo>
                  <a:cubicBezTo>
                    <a:pt x="5493" y="21703"/>
                    <a:pt x="5049" y="21952"/>
                    <a:pt x="4751" y="22486"/>
                  </a:cubicBezTo>
                  <a:cubicBezTo>
                    <a:pt x="4274" y="23340"/>
                    <a:pt x="4387" y="24432"/>
                    <a:pt x="4408" y="25370"/>
                  </a:cubicBezTo>
                  <a:cubicBezTo>
                    <a:pt x="4438" y="26670"/>
                    <a:pt x="4387" y="27972"/>
                    <a:pt x="4362" y="29272"/>
                  </a:cubicBezTo>
                  <a:cubicBezTo>
                    <a:pt x="4350" y="29954"/>
                    <a:pt x="4454" y="30857"/>
                    <a:pt x="4085" y="31460"/>
                  </a:cubicBezTo>
                  <a:cubicBezTo>
                    <a:pt x="3778" y="31960"/>
                    <a:pt x="3457" y="32155"/>
                    <a:pt x="3145" y="32155"/>
                  </a:cubicBezTo>
                  <a:cubicBezTo>
                    <a:pt x="2327" y="32155"/>
                    <a:pt x="1571" y="30810"/>
                    <a:pt x="1304" y="30102"/>
                  </a:cubicBezTo>
                  <a:cubicBezTo>
                    <a:pt x="776" y="28706"/>
                    <a:pt x="483" y="27233"/>
                    <a:pt x="344" y="25750"/>
                  </a:cubicBezTo>
                  <a:cubicBezTo>
                    <a:pt x="335" y="25644"/>
                    <a:pt x="246" y="25590"/>
                    <a:pt x="162" y="25590"/>
                  </a:cubicBezTo>
                  <a:cubicBezTo>
                    <a:pt x="79" y="25590"/>
                    <a:pt x="0" y="25643"/>
                    <a:pt x="10" y="25750"/>
                  </a:cubicBezTo>
                  <a:lnTo>
                    <a:pt x="7" y="25750"/>
                  </a:lnTo>
                  <a:cubicBezTo>
                    <a:pt x="183" y="27634"/>
                    <a:pt x="497" y="30096"/>
                    <a:pt x="1677" y="31650"/>
                  </a:cubicBezTo>
                  <a:cubicBezTo>
                    <a:pt x="2062" y="32156"/>
                    <a:pt x="2584" y="32416"/>
                    <a:pt x="3085" y="32416"/>
                  </a:cubicBezTo>
                  <a:cubicBezTo>
                    <a:pt x="3666" y="32416"/>
                    <a:pt x="4218" y="32067"/>
                    <a:pt x="4493" y="31348"/>
                  </a:cubicBezTo>
                  <a:cubicBezTo>
                    <a:pt x="4808" y="30528"/>
                    <a:pt x="4690" y="29502"/>
                    <a:pt x="4705" y="28648"/>
                  </a:cubicBezTo>
                  <a:cubicBezTo>
                    <a:pt x="4730" y="27352"/>
                    <a:pt x="4742" y="26060"/>
                    <a:pt x="4722" y="24765"/>
                  </a:cubicBezTo>
                  <a:cubicBezTo>
                    <a:pt x="4713" y="24092"/>
                    <a:pt x="4653" y="22785"/>
                    <a:pt x="5271" y="22321"/>
                  </a:cubicBezTo>
                  <a:cubicBezTo>
                    <a:pt x="5594" y="22079"/>
                    <a:pt x="5851" y="21982"/>
                    <a:pt x="6057" y="21982"/>
                  </a:cubicBezTo>
                  <a:cubicBezTo>
                    <a:pt x="6646" y="21982"/>
                    <a:pt x="6808" y="22777"/>
                    <a:pt x="6867" y="23206"/>
                  </a:cubicBezTo>
                  <a:cubicBezTo>
                    <a:pt x="6934" y="23692"/>
                    <a:pt x="6942" y="24191"/>
                    <a:pt x="6989" y="24679"/>
                  </a:cubicBezTo>
                  <a:cubicBezTo>
                    <a:pt x="7074" y="25562"/>
                    <a:pt x="7259" y="28665"/>
                    <a:pt x="8635" y="28665"/>
                  </a:cubicBezTo>
                  <a:cubicBezTo>
                    <a:pt x="8761" y="28665"/>
                    <a:pt x="8897" y="28639"/>
                    <a:pt x="9044" y="28583"/>
                  </a:cubicBezTo>
                  <a:cubicBezTo>
                    <a:pt x="10397" y="28066"/>
                    <a:pt x="10041" y="25274"/>
                    <a:pt x="10092" y="24202"/>
                  </a:cubicBezTo>
                  <a:cubicBezTo>
                    <a:pt x="10148" y="22951"/>
                    <a:pt x="9851" y="20565"/>
                    <a:pt x="11353" y="20106"/>
                  </a:cubicBezTo>
                  <a:cubicBezTo>
                    <a:pt x="11548" y="20046"/>
                    <a:pt x="11718" y="20019"/>
                    <a:pt x="11868" y="20019"/>
                  </a:cubicBezTo>
                  <a:cubicBezTo>
                    <a:pt x="13010" y="20019"/>
                    <a:pt x="12937" y="21609"/>
                    <a:pt x="13440" y="22370"/>
                  </a:cubicBezTo>
                  <a:cubicBezTo>
                    <a:pt x="13692" y="22750"/>
                    <a:pt x="13988" y="22911"/>
                    <a:pt x="14280" y="22911"/>
                  </a:cubicBezTo>
                  <a:cubicBezTo>
                    <a:pt x="14718" y="22911"/>
                    <a:pt x="15144" y="22548"/>
                    <a:pt x="15389" y="22023"/>
                  </a:cubicBezTo>
                  <a:cubicBezTo>
                    <a:pt x="15716" y="21323"/>
                    <a:pt x="15853" y="20521"/>
                    <a:pt x="16042" y="19778"/>
                  </a:cubicBezTo>
                  <a:cubicBezTo>
                    <a:pt x="16390" y="18420"/>
                    <a:pt x="16727" y="17060"/>
                    <a:pt x="17066" y="15701"/>
                  </a:cubicBezTo>
                  <a:cubicBezTo>
                    <a:pt x="17368" y="14486"/>
                    <a:pt x="17714" y="13277"/>
                    <a:pt x="17984" y="12055"/>
                  </a:cubicBezTo>
                  <a:cubicBezTo>
                    <a:pt x="18134" y="11372"/>
                    <a:pt x="18193" y="10665"/>
                    <a:pt x="18402" y="9994"/>
                  </a:cubicBezTo>
                  <a:cubicBezTo>
                    <a:pt x="18523" y="9608"/>
                    <a:pt x="18706" y="9024"/>
                    <a:pt x="19157" y="8887"/>
                  </a:cubicBezTo>
                  <a:cubicBezTo>
                    <a:pt x="19227" y="8865"/>
                    <a:pt x="19294" y="8855"/>
                    <a:pt x="19358" y="8855"/>
                  </a:cubicBezTo>
                  <a:cubicBezTo>
                    <a:pt x="19984" y="8855"/>
                    <a:pt x="20304" y="9811"/>
                    <a:pt x="20438" y="10226"/>
                  </a:cubicBezTo>
                  <a:cubicBezTo>
                    <a:pt x="20704" y="11039"/>
                    <a:pt x="20472" y="12136"/>
                    <a:pt x="20934" y="12868"/>
                  </a:cubicBezTo>
                  <a:cubicBezTo>
                    <a:pt x="21204" y="13295"/>
                    <a:pt x="21714" y="13545"/>
                    <a:pt x="22198" y="13545"/>
                  </a:cubicBezTo>
                  <a:cubicBezTo>
                    <a:pt x="22617" y="13545"/>
                    <a:pt x="23016" y="13357"/>
                    <a:pt x="23222" y="12934"/>
                  </a:cubicBezTo>
                  <a:cubicBezTo>
                    <a:pt x="23604" y="12149"/>
                    <a:pt x="23541" y="10998"/>
                    <a:pt x="23532" y="10156"/>
                  </a:cubicBezTo>
                  <a:cubicBezTo>
                    <a:pt x="23517" y="8853"/>
                    <a:pt x="23353" y="7558"/>
                    <a:pt x="23332" y="6257"/>
                  </a:cubicBezTo>
                  <a:cubicBezTo>
                    <a:pt x="23321" y="5605"/>
                    <a:pt x="23337" y="4951"/>
                    <a:pt x="23437" y="4307"/>
                  </a:cubicBezTo>
                  <a:cubicBezTo>
                    <a:pt x="23547" y="3610"/>
                    <a:pt x="24034" y="2372"/>
                    <a:pt x="24868" y="2372"/>
                  </a:cubicBezTo>
                  <a:cubicBezTo>
                    <a:pt x="25115" y="2372"/>
                    <a:pt x="25392" y="2480"/>
                    <a:pt x="25698" y="2742"/>
                  </a:cubicBezTo>
                  <a:cubicBezTo>
                    <a:pt x="26394" y="3336"/>
                    <a:pt x="26159" y="4458"/>
                    <a:pt x="26513" y="5218"/>
                  </a:cubicBezTo>
                  <a:cubicBezTo>
                    <a:pt x="26769" y="5768"/>
                    <a:pt x="27354" y="6126"/>
                    <a:pt x="27928" y="6126"/>
                  </a:cubicBezTo>
                  <a:cubicBezTo>
                    <a:pt x="28293" y="6126"/>
                    <a:pt x="28654" y="5981"/>
                    <a:pt x="28921" y="5647"/>
                  </a:cubicBezTo>
                  <a:cubicBezTo>
                    <a:pt x="29455" y="4980"/>
                    <a:pt x="29242" y="3778"/>
                    <a:pt x="29242" y="3005"/>
                  </a:cubicBezTo>
                  <a:cubicBezTo>
                    <a:pt x="29242" y="2195"/>
                    <a:pt x="29171" y="1221"/>
                    <a:pt x="29849" y="666"/>
                  </a:cubicBezTo>
                  <a:cubicBezTo>
                    <a:pt x="30107" y="454"/>
                    <a:pt x="30370" y="365"/>
                    <a:pt x="30623" y="365"/>
                  </a:cubicBezTo>
                  <a:cubicBezTo>
                    <a:pt x="31363" y="365"/>
                    <a:pt x="32027" y="1128"/>
                    <a:pt x="32309" y="1851"/>
                  </a:cubicBezTo>
                  <a:cubicBezTo>
                    <a:pt x="32840" y="3218"/>
                    <a:pt x="32680" y="4905"/>
                    <a:pt x="32878" y="6351"/>
                  </a:cubicBezTo>
                  <a:cubicBezTo>
                    <a:pt x="33008" y="7303"/>
                    <a:pt x="33154" y="8264"/>
                    <a:pt x="33533" y="9155"/>
                  </a:cubicBezTo>
                  <a:cubicBezTo>
                    <a:pt x="33975" y="10198"/>
                    <a:pt x="34873" y="11340"/>
                    <a:pt x="36083" y="11340"/>
                  </a:cubicBezTo>
                  <a:cubicBezTo>
                    <a:pt x="36223" y="11340"/>
                    <a:pt x="36368" y="11325"/>
                    <a:pt x="36516" y="11292"/>
                  </a:cubicBezTo>
                  <a:cubicBezTo>
                    <a:pt x="38342" y="10889"/>
                    <a:pt x="38997" y="8325"/>
                    <a:pt x="39199" y="6769"/>
                  </a:cubicBezTo>
                  <a:cubicBezTo>
                    <a:pt x="39213" y="6663"/>
                    <a:pt x="39137" y="6610"/>
                    <a:pt x="39053" y="6610"/>
                  </a:cubicBezTo>
                  <a:cubicBezTo>
                    <a:pt x="38970" y="6610"/>
                    <a:pt x="38879" y="6663"/>
                    <a:pt x="38865" y="6769"/>
                  </a:cubicBezTo>
                  <a:cubicBezTo>
                    <a:pt x="38710" y="7968"/>
                    <a:pt x="38354" y="9276"/>
                    <a:pt x="37546" y="10208"/>
                  </a:cubicBezTo>
                  <a:cubicBezTo>
                    <a:pt x="37105" y="10719"/>
                    <a:pt x="36596" y="10943"/>
                    <a:pt x="36094" y="10943"/>
                  </a:cubicBezTo>
                  <a:cubicBezTo>
                    <a:pt x="35377" y="10943"/>
                    <a:pt x="34676" y="10484"/>
                    <a:pt x="34211" y="9750"/>
                  </a:cubicBezTo>
                  <a:cubicBezTo>
                    <a:pt x="33073" y="7953"/>
                    <a:pt x="33116" y="5544"/>
                    <a:pt x="32957" y="3502"/>
                  </a:cubicBezTo>
                  <a:cubicBezTo>
                    <a:pt x="32855" y="2184"/>
                    <a:pt x="32498" y="532"/>
                    <a:pt x="31048" y="85"/>
                  </a:cubicBezTo>
                  <a:cubicBezTo>
                    <a:pt x="30862" y="28"/>
                    <a:pt x="30688" y="1"/>
                    <a:pt x="30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" name="Google Shape;758;p3"/>
            <p:cNvSpPr/>
            <p:nvPr/>
          </p:nvSpPr>
          <p:spPr>
            <a:xfrm>
              <a:off x="6467100" y="3618550"/>
              <a:ext cx="17175" cy="62275"/>
            </a:xfrm>
            <a:custGeom>
              <a:avLst/>
              <a:gdLst/>
              <a:ahLst/>
              <a:cxnLst/>
              <a:rect l="l" t="t" r="r" b="b"/>
              <a:pathLst>
                <a:path w="687" h="2491" extrusionOk="0">
                  <a:moveTo>
                    <a:pt x="205" y="0"/>
                  </a:moveTo>
                  <a:cubicBezTo>
                    <a:pt x="104" y="0"/>
                    <a:pt x="1" y="82"/>
                    <a:pt x="38" y="207"/>
                  </a:cubicBezTo>
                  <a:cubicBezTo>
                    <a:pt x="239" y="897"/>
                    <a:pt x="346" y="1611"/>
                    <a:pt x="352" y="2329"/>
                  </a:cubicBezTo>
                  <a:cubicBezTo>
                    <a:pt x="353" y="2437"/>
                    <a:pt x="437" y="2491"/>
                    <a:pt x="520" y="2491"/>
                  </a:cubicBezTo>
                  <a:cubicBezTo>
                    <a:pt x="604" y="2491"/>
                    <a:pt x="687" y="2437"/>
                    <a:pt x="686" y="2329"/>
                  </a:cubicBezTo>
                  <a:cubicBezTo>
                    <a:pt x="680" y="1580"/>
                    <a:pt x="570" y="836"/>
                    <a:pt x="360" y="117"/>
                  </a:cubicBezTo>
                  <a:cubicBezTo>
                    <a:pt x="336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" name="Google Shape;759;p3"/>
            <p:cNvSpPr/>
            <p:nvPr/>
          </p:nvSpPr>
          <p:spPr>
            <a:xfrm>
              <a:off x="6401600" y="3627925"/>
              <a:ext cx="8500" cy="57450"/>
            </a:xfrm>
            <a:custGeom>
              <a:avLst/>
              <a:gdLst/>
              <a:ahLst/>
              <a:cxnLst/>
              <a:rect l="l" t="t" r="r" b="b"/>
              <a:pathLst>
                <a:path w="340" h="2298" extrusionOk="0">
                  <a:moveTo>
                    <a:pt x="172" y="1"/>
                  </a:moveTo>
                  <a:cubicBezTo>
                    <a:pt x="88" y="1"/>
                    <a:pt x="4" y="55"/>
                    <a:pt x="3" y="163"/>
                  </a:cubicBezTo>
                  <a:lnTo>
                    <a:pt x="0" y="2136"/>
                  </a:lnTo>
                  <a:cubicBezTo>
                    <a:pt x="0" y="2243"/>
                    <a:pt x="84" y="2297"/>
                    <a:pt x="167" y="2297"/>
                  </a:cubicBezTo>
                  <a:cubicBezTo>
                    <a:pt x="251" y="2297"/>
                    <a:pt x="334" y="2243"/>
                    <a:pt x="334" y="2136"/>
                  </a:cubicBezTo>
                  <a:lnTo>
                    <a:pt x="339" y="163"/>
                  </a:lnTo>
                  <a:cubicBezTo>
                    <a:pt x="339" y="55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" name="Google Shape;760;p3"/>
            <p:cNvSpPr/>
            <p:nvPr/>
          </p:nvSpPr>
          <p:spPr>
            <a:xfrm>
              <a:off x="6326050" y="3620775"/>
              <a:ext cx="16825" cy="59725"/>
            </a:xfrm>
            <a:custGeom>
              <a:avLst/>
              <a:gdLst/>
              <a:ahLst/>
              <a:cxnLst/>
              <a:rect l="l" t="t" r="r" b="b"/>
              <a:pathLst>
                <a:path w="673" h="2389" extrusionOk="0">
                  <a:moveTo>
                    <a:pt x="164" y="0"/>
                  </a:moveTo>
                  <a:cubicBezTo>
                    <a:pt x="80" y="0"/>
                    <a:pt x="1" y="54"/>
                    <a:pt x="8" y="161"/>
                  </a:cubicBezTo>
                  <a:cubicBezTo>
                    <a:pt x="62" y="870"/>
                    <a:pt x="167" y="1574"/>
                    <a:pt x="322" y="2268"/>
                  </a:cubicBezTo>
                  <a:cubicBezTo>
                    <a:pt x="341" y="2352"/>
                    <a:pt x="404" y="2388"/>
                    <a:pt x="469" y="2388"/>
                  </a:cubicBezTo>
                  <a:cubicBezTo>
                    <a:pt x="568" y="2388"/>
                    <a:pt x="673" y="2306"/>
                    <a:pt x="644" y="2179"/>
                  </a:cubicBezTo>
                  <a:cubicBezTo>
                    <a:pt x="495" y="1514"/>
                    <a:pt x="394" y="840"/>
                    <a:pt x="344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" name="Google Shape;761;p3"/>
            <p:cNvSpPr/>
            <p:nvPr/>
          </p:nvSpPr>
          <p:spPr>
            <a:xfrm>
              <a:off x="6262775" y="3627675"/>
              <a:ext cx="11525" cy="47950"/>
            </a:xfrm>
            <a:custGeom>
              <a:avLst/>
              <a:gdLst/>
              <a:ahLst/>
              <a:cxnLst/>
              <a:rect l="l" t="t" r="r" b="b"/>
              <a:pathLst>
                <a:path w="461" h="1918" extrusionOk="0">
                  <a:moveTo>
                    <a:pt x="164" y="1"/>
                  </a:moveTo>
                  <a:cubicBezTo>
                    <a:pt x="80" y="1"/>
                    <a:pt x="0" y="54"/>
                    <a:pt x="7" y="161"/>
                  </a:cubicBezTo>
                  <a:cubicBezTo>
                    <a:pt x="44" y="694"/>
                    <a:pt x="80" y="1226"/>
                    <a:pt x="117" y="1757"/>
                  </a:cubicBezTo>
                  <a:cubicBezTo>
                    <a:pt x="124" y="1864"/>
                    <a:pt x="213" y="1918"/>
                    <a:pt x="297" y="1918"/>
                  </a:cubicBezTo>
                  <a:cubicBezTo>
                    <a:pt x="380" y="1918"/>
                    <a:pt x="460" y="1864"/>
                    <a:pt x="452" y="1757"/>
                  </a:cubicBezTo>
                  <a:cubicBezTo>
                    <a:pt x="416" y="1226"/>
                    <a:pt x="379" y="694"/>
                    <a:pt x="343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" name="Google Shape;762;p3"/>
            <p:cNvSpPr/>
            <p:nvPr/>
          </p:nvSpPr>
          <p:spPr>
            <a:xfrm>
              <a:off x="6197050" y="3639250"/>
              <a:ext cx="14750" cy="47850"/>
            </a:xfrm>
            <a:custGeom>
              <a:avLst/>
              <a:gdLst/>
              <a:ahLst/>
              <a:cxnLst/>
              <a:rect l="l" t="t" r="r" b="b"/>
              <a:pathLst>
                <a:path w="590" h="1914" extrusionOk="0">
                  <a:moveTo>
                    <a:pt x="166" y="1"/>
                  </a:moveTo>
                  <a:cubicBezTo>
                    <a:pt x="83" y="1"/>
                    <a:pt x="0" y="54"/>
                    <a:pt x="2" y="162"/>
                  </a:cubicBezTo>
                  <a:cubicBezTo>
                    <a:pt x="11" y="714"/>
                    <a:pt x="89" y="1263"/>
                    <a:pt x="232" y="1796"/>
                  </a:cubicBezTo>
                  <a:cubicBezTo>
                    <a:pt x="254" y="1878"/>
                    <a:pt x="319" y="1914"/>
                    <a:pt x="385" y="1914"/>
                  </a:cubicBezTo>
                  <a:cubicBezTo>
                    <a:pt x="486" y="1914"/>
                    <a:pt x="589" y="1832"/>
                    <a:pt x="555" y="1707"/>
                  </a:cubicBezTo>
                  <a:cubicBezTo>
                    <a:pt x="418" y="1202"/>
                    <a:pt x="345" y="684"/>
                    <a:pt x="336" y="162"/>
                  </a:cubicBezTo>
                  <a:cubicBezTo>
                    <a:pt x="334" y="54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" name="Google Shape;763;p3"/>
            <p:cNvSpPr/>
            <p:nvPr/>
          </p:nvSpPr>
          <p:spPr>
            <a:xfrm>
              <a:off x="6140150" y="3632125"/>
              <a:ext cx="12200" cy="48050"/>
            </a:xfrm>
            <a:custGeom>
              <a:avLst/>
              <a:gdLst/>
              <a:ahLst/>
              <a:cxnLst/>
              <a:rect l="l" t="t" r="r" b="b"/>
              <a:pathLst>
                <a:path w="488" h="1922" extrusionOk="0">
                  <a:moveTo>
                    <a:pt x="217" y="1"/>
                  </a:moveTo>
                  <a:cubicBezTo>
                    <a:pt x="133" y="1"/>
                    <a:pt x="45" y="55"/>
                    <a:pt x="38" y="162"/>
                  </a:cubicBezTo>
                  <a:cubicBezTo>
                    <a:pt x="0" y="709"/>
                    <a:pt x="35" y="1262"/>
                    <a:pt x="141" y="1802"/>
                  </a:cubicBezTo>
                  <a:cubicBezTo>
                    <a:pt x="157" y="1885"/>
                    <a:pt x="218" y="1921"/>
                    <a:pt x="282" y="1921"/>
                  </a:cubicBezTo>
                  <a:cubicBezTo>
                    <a:pt x="381" y="1921"/>
                    <a:pt x="488" y="1838"/>
                    <a:pt x="464" y="1712"/>
                  </a:cubicBezTo>
                  <a:cubicBezTo>
                    <a:pt x="366" y="1201"/>
                    <a:pt x="336" y="680"/>
                    <a:pt x="372" y="162"/>
                  </a:cubicBezTo>
                  <a:cubicBezTo>
                    <a:pt x="380" y="54"/>
                    <a:pt x="300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" name="Google Shape;764;p3"/>
            <p:cNvSpPr/>
            <p:nvPr/>
          </p:nvSpPr>
          <p:spPr>
            <a:xfrm>
              <a:off x="6510675" y="37243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5" y="0"/>
                  </a:moveTo>
                  <a:cubicBezTo>
                    <a:pt x="0" y="0"/>
                    <a:pt x="0" y="335"/>
                    <a:pt x="215" y="335"/>
                  </a:cubicBezTo>
                  <a:lnTo>
                    <a:pt x="2001" y="339"/>
                  </a:lnTo>
                  <a:cubicBezTo>
                    <a:pt x="2216" y="339"/>
                    <a:pt x="2216" y="5"/>
                    <a:pt x="2001" y="3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" name="Google Shape;765;p3"/>
            <p:cNvSpPr/>
            <p:nvPr/>
          </p:nvSpPr>
          <p:spPr>
            <a:xfrm>
              <a:off x="6515200" y="37924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6"/>
                  </a:cubicBezTo>
                  <a:lnTo>
                    <a:pt x="2002" y="339"/>
                  </a:lnTo>
                  <a:cubicBezTo>
                    <a:pt x="2217" y="339"/>
                    <a:pt x="2217" y="5"/>
                    <a:pt x="2002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" name="Google Shape;766;p3"/>
            <p:cNvSpPr/>
            <p:nvPr/>
          </p:nvSpPr>
          <p:spPr>
            <a:xfrm>
              <a:off x="6516675" y="3866225"/>
              <a:ext cx="57550" cy="15000"/>
            </a:xfrm>
            <a:custGeom>
              <a:avLst/>
              <a:gdLst/>
              <a:ahLst/>
              <a:cxnLst/>
              <a:rect l="l" t="t" r="r" b="b"/>
              <a:pathLst>
                <a:path w="2302" h="600" extrusionOk="0">
                  <a:moveTo>
                    <a:pt x="2031" y="1"/>
                  </a:moveTo>
                  <a:cubicBezTo>
                    <a:pt x="2008" y="1"/>
                    <a:pt x="1984" y="5"/>
                    <a:pt x="1960" y="16"/>
                  </a:cubicBezTo>
                  <a:cubicBezTo>
                    <a:pt x="1575" y="184"/>
                    <a:pt x="1162" y="269"/>
                    <a:pt x="745" y="269"/>
                  </a:cubicBezTo>
                  <a:cubicBezTo>
                    <a:pt x="594" y="269"/>
                    <a:pt x="443" y="258"/>
                    <a:pt x="292" y="235"/>
                  </a:cubicBezTo>
                  <a:cubicBezTo>
                    <a:pt x="283" y="234"/>
                    <a:pt x="274" y="233"/>
                    <a:pt x="265" y="233"/>
                  </a:cubicBezTo>
                  <a:cubicBezTo>
                    <a:pt x="74" y="233"/>
                    <a:pt x="0" y="528"/>
                    <a:pt x="204" y="559"/>
                  </a:cubicBezTo>
                  <a:lnTo>
                    <a:pt x="202" y="559"/>
                  </a:lnTo>
                  <a:cubicBezTo>
                    <a:pt x="379" y="586"/>
                    <a:pt x="556" y="599"/>
                    <a:pt x="733" y="599"/>
                  </a:cubicBezTo>
                  <a:cubicBezTo>
                    <a:pt x="1211" y="599"/>
                    <a:pt x="1687" y="500"/>
                    <a:pt x="2129" y="306"/>
                  </a:cubicBezTo>
                  <a:cubicBezTo>
                    <a:pt x="2301" y="231"/>
                    <a:pt x="2192" y="1"/>
                    <a:pt x="2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" name="Google Shape;767;p3"/>
            <p:cNvSpPr/>
            <p:nvPr/>
          </p:nvSpPr>
          <p:spPr>
            <a:xfrm>
              <a:off x="6514950" y="3941250"/>
              <a:ext cx="64825" cy="10275"/>
            </a:xfrm>
            <a:custGeom>
              <a:avLst/>
              <a:gdLst/>
              <a:ahLst/>
              <a:cxnLst/>
              <a:rect l="l" t="t" r="r" b="b"/>
              <a:pathLst>
                <a:path w="2593" h="411" extrusionOk="0">
                  <a:moveTo>
                    <a:pt x="2401" y="0"/>
                  </a:moveTo>
                  <a:cubicBezTo>
                    <a:pt x="2394" y="0"/>
                    <a:pt x="2387" y="1"/>
                    <a:pt x="2380" y="1"/>
                  </a:cubicBezTo>
                  <a:cubicBezTo>
                    <a:pt x="1924" y="52"/>
                    <a:pt x="1466" y="77"/>
                    <a:pt x="1008" y="77"/>
                  </a:cubicBezTo>
                  <a:cubicBezTo>
                    <a:pt x="743" y="77"/>
                    <a:pt x="479" y="69"/>
                    <a:pt x="215" y="52"/>
                  </a:cubicBezTo>
                  <a:cubicBezTo>
                    <a:pt x="211" y="52"/>
                    <a:pt x="206" y="51"/>
                    <a:pt x="202" y="51"/>
                  </a:cubicBezTo>
                  <a:cubicBezTo>
                    <a:pt x="0" y="51"/>
                    <a:pt x="6" y="372"/>
                    <a:pt x="215" y="386"/>
                  </a:cubicBezTo>
                  <a:cubicBezTo>
                    <a:pt x="479" y="403"/>
                    <a:pt x="743" y="411"/>
                    <a:pt x="1008" y="411"/>
                  </a:cubicBezTo>
                  <a:cubicBezTo>
                    <a:pt x="1466" y="411"/>
                    <a:pt x="1924" y="386"/>
                    <a:pt x="2380" y="336"/>
                  </a:cubicBezTo>
                  <a:cubicBezTo>
                    <a:pt x="2583" y="313"/>
                    <a:pt x="2593" y="0"/>
                    <a:pt x="2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" name="Google Shape;768;p3"/>
            <p:cNvSpPr/>
            <p:nvPr/>
          </p:nvSpPr>
          <p:spPr>
            <a:xfrm>
              <a:off x="6514750" y="4019975"/>
              <a:ext cx="62550" cy="9925"/>
            </a:xfrm>
            <a:custGeom>
              <a:avLst/>
              <a:gdLst/>
              <a:ahLst/>
              <a:cxnLst/>
              <a:rect l="l" t="t" r="r" b="b"/>
              <a:pathLst>
                <a:path w="2502" h="397" extrusionOk="0">
                  <a:moveTo>
                    <a:pt x="985" y="0"/>
                  </a:moveTo>
                  <a:cubicBezTo>
                    <a:pt x="729" y="0"/>
                    <a:pt x="472" y="7"/>
                    <a:pt x="217" y="21"/>
                  </a:cubicBezTo>
                  <a:cubicBezTo>
                    <a:pt x="6" y="33"/>
                    <a:pt x="0" y="355"/>
                    <a:pt x="205" y="355"/>
                  </a:cubicBezTo>
                  <a:cubicBezTo>
                    <a:pt x="209" y="355"/>
                    <a:pt x="213" y="355"/>
                    <a:pt x="217" y="355"/>
                  </a:cubicBezTo>
                  <a:cubicBezTo>
                    <a:pt x="468" y="341"/>
                    <a:pt x="719" y="335"/>
                    <a:pt x="970" y="335"/>
                  </a:cubicBezTo>
                  <a:cubicBezTo>
                    <a:pt x="1409" y="335"/>
                    <a:pt x="1849" y="355"/>
                    <a:pt x="2287" y="396"/>
                  </a:cubicBezTo>
                  <a:cubicBezTo>
                    <a:pt x="2293" y="396"/>
                    <a:pt x="2298" y="397"/>
                    <a:pt x="2304" y="397"/>
                  </a:cubicBezTo>
                  <a:cubicBezTo>
                    <a:pt x="2502" y="397"/>
                    <a:pt x="2495" y="80"/>
                    <a:pt x="2287" y="60"/>
                  </a:cubicBezTo>
                  <a:cubicBezTo>
                    <a:pt x="1854" y="20"/>
                    <a:pt x="1419" y="0"/>
                    <a:pt x="9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" name="Google Shape;769;p3"/>
            <p:cNvSpPr/>
            <p:nvPr/>
          </p:nvSpPr>
          <p:spPr>
            <a:xfrm>
              <a:off x="6516925" y="4091625"/>
              <a:ext cx="58525" cy="14450"/>
            </a:xfrm>
            <a:custGeom>
              <a:avLst/>
              <a:gdLst/>
              <a:ahLst/>
              <a:cxnLst/>
              <a:rect l="l" t="t" r="r" b="b"/>
              <a:pathLst>
                <a:path w="2341" h="578" extrusionOk="0">
                  <a:moveTo>
                    <a:pt x="2108" y="1"/>
                  </a:moveTo>
                  <a:cubicBezTo>
                    <a:pt x="2093" y="1"/>
                    <a:pt x="2077" y="3"/>
                    <a:pt x="2061" y="7"/>
                  </a:cubicBezTo>
                  <a:cubicBezTo>
                    <a:pt x="1470" y="163"/>
                    <a:pt x="862" y="242"/>
                    <a:pt x="251" y="242"/>
                  </a:cubicBezTo>
                  <a:cubicBezTo>
                    <a:pt x="240" y="242"/>
                    <a:pt x="228" y="242"/>
                    <a:pt x="217" y="242"/>
                  </a:cubicBezTo>
                  <a:cubicBezTo>
                    <a:pt x="2" y="242"/>
                    <a:pt x="0" y="576"/>
                    <a:pt x="217" y="578"/>
                  </a:cubicBezTo>
                  <a:cubicBezTo>
                    <a:pt x="228" y="578"/>
                    <a:pt x="240" y="578"/>
                    <a:pt x="251" y="578"/>
                  </a:cubicBezTo>
                  <a:cubicBezTo>
                    <a:pt x="891" y="578"/>
                    <a:pt x="1531" y="494"/>
                    <a:pt x="2150" y="331"/>
                  </a:cubicBezTo>
                  <a:cubicBezTo>
                    <a:pt x="2341" y="280"/>
                    <a:pt x="2282" y="1"/>
                    <a:pt x="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" name="Google Shape;770;p3"/>
            <p:cNvSpPr/>
            <p:nvPr/>
          </p:nvSpPr>
          <p:spPr>
            <a:xfrm>
              <a:off x="6465750" y="37919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515" y="1"/>
                  </a:moveTo>
                  <a:cubicBezTo>
                    <a:pt x="473" y="1"/>
                    <a:pt x="430" y="7"/>
                    <a:pt x="386" y="20"/>
                  </a:cubicBezTo>
                  <a:cubicBezTo>
                    <a:pt x="379" y="22"/>
                    <a:pt x="372" y="25"/>
                    <a:pt x="365" y="27"/>
                  </a:cubicBezTo>
                  <a:lnTo>
                    <a:pt x="365" y="27"/>
                  </a:lnTo>
                  <a:cubicBezTo>
                    <a:pt x="349" y="24"/>
                    <a:pt x="333" y="22"/>
                    <a:pt x="316" y="20"/>
                  </a:cubicBezTo>
                  <a:cubicBezTo>
                    <a:pt x="312" y="20"/>
                    <a:pt x="308" y="20"/>
                    <a:pt x="304" y="20"/>
                  </a:cubicBezTo>
                  <a:cubicBezTo>
                    <a:pt x="222" y="20"/>
                    <a:pt x="153" y="102"/>
                    <a:pt x="148" y="179"/>
                  </a:cubicBezTo>
                  <a:lnTo>
                    <a:pt x="148" y="179"/>
                  </a:lnTo>
                  <a:cubicBezTo>
                    <a:pt x="35" y="316"/>
                    <a:pt x="0" y="509"/>
                    <a:pt x="107" y="678"/>
                  </a:cubicBezTo>
                  <a:cubicBezTo>
                    <a:pt x="194" y="815"/>
                    <a:pt x="353" y="902"/>
                    <a:pt x="511" y="907"/>
                  </a:cubicBezTo>
                  <a:lnTo>
                    <a:pt x="511" y="907"/>
                  </a:lnTo>
                  <a:cubicBezTo>
                    <a:pt x="526" y="910"/>
                    <a:pt x="541" y="911"/>
                    <a:pt x="556" y="911"/>
                  </a:cubicBezTo>
                  <a:cubicBezTo>
                    <a:pt x="626" y="911"/>
                    <a:pt x="692" y="885"/>
                    <a:pt x="750" y="843"/>
                  </a:cubicBezTo>
                  <a:lnTo>
                    <a:pt x="750" y="843"/>
                  </a:lnTo>
                  <a:cubicBezTo>
                    <a:pt x="774" y="826"/>
                    <a:pt x="798" y="807"/>
                    <a:pt x="819" y="785"/>
                  </a:cubicBezTo>
                  <a:cubicBezTo>
                    <a:pt x="892" y="710"/>
                    <a:pt x="934" y="610"/>
                    <a:pt x="944" y="507"/>
                  </a:cubicBezTo>
                  <a:lnTo>
                    <a:pt x="944" y="507"/>
                  </a:lnTo>
                  <a:cubicBezTo>
                    <a:pt x="948" y="480"/>
                    <a:pt x="949" y="452"/>
                    <a:pt x="947" y="425"/>
                  </a:cubicBezTo>
                  <a:cubicBezTo>
                    <a:pt x="933" y="184"/>
                    <a:pt x="743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" name="Google Shape;771;p3"/>
            <p:cNvSpPr/>
            <p:nvPr/>
          </p:nvSpPr>
          <p:spPr>
            <a:xfrm>
              <a:off x="6390050" y="3721275"/>
              <a:ext cx="25150" cy="25075"/>
            </a:xfrm>
            <a:custGeom>
              <a:avLst/>
              <a:gdLst/>
              <a:ahLst/>
              <a:cxnLst/>
              <a:rect l="l" t="t" r="r" b="b"/>
              <a:pathLst>
                <a:path w="1006" h="1003" extrusionOk="0">
                  <a:moveTo>
                    <a:pt x="455" y="0"/>
                  </a:moveTo>
                  <a:cubicBezTo>
                    <a:pt x="372" y="0"/>
                    <a:pt x="289" y="23"/>
                    <a:pt x="214" y="74"/>
                  </a:cubicBezTo>
                  <a:cubicBezTo>
                    <a:pt x="74" y="168"/>
                    <a:pt x="21" y="327"/>
                    <a:pt x="36" y="483"/>
                  </a:cubicBezTo>
                  <a:lnTo>
                    <a:pt x="36" y="483"/>
                  </a:lnTo>
                  <a:cubicBezTo>
                    <a:pt x="1" y="652"/>
                    <a:pt x="63" y="831"/>
                    <a:pt x="256" y="925"/>
                  </a:cubicBezTo>
                  <a:cubicBezTo>
                    <a:pt x="306" y="949"/>
                    <a:pt x="360" y="963"/>
                    <a:pt x="414" y="969"/>
                  </a:cubicBezTo>
                  <a:lnTo>
                    <a:pt x="414" y="969"/>
                  </a:lnTo>
                  <a:cubicBezTo>
                    <a:pt x="463" y="989"/>
                    <a:pt x="516" y="1001"/>
                    <a:pt x="571" y="1003"/>
                  </a:cubicBezTo>
                  <a:cubicBezTo>
                    <a:pt x="573" y="1003"/>
                    <a:pt x="575" y="1003"/>
                    <a:pt x="577" y="1003"/>
                  </a:cubicBezTo>
                  <a:cubicBezTo>
                    <a:pt x="669" y="1003"/>
                    <a:pt x="733" y="950"/>
                    <a:pt x="781" y="879"/>
                  </a:cubicBezTo>
                  <a:lnTo>
                    <a:pt x="781" y="879"/>
                  </a:lnTo>
                  <a:cubicBezTo>
                    <a:pt x="897" y="803"/>
                    <a:pt x="980" y="684"/>
                    <a:pt x="989" y="536"/>
                  </a:cubicBezTo>
                  <a:cubicBezTo>
                    <a:pt x="1005" y="246"/>
                    <a:pt x="730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" name="Google Shape;772;p3"/>
            <p:cNvSpPr/>
            <p:nvPr/>
          </p:nvSpPr>
          <p:spPr>
            <a:xfrm>
              <a:off x="6327575" y="3924550"/>
              <a:ext cx="33900" cy="31850"/>
            </a:xfrm>
            <a:custGeom>
              <a:avLst/>
              <a:gdLst/>
              <a:ahLst/>
              <a:cxnLst/>
              <a:rect l="l" t="t" r="r" b="b"/>
              <a:pathLst>
                <a:path w="1356" h="1274" extrusionOk="0">
                  <a:moveTo>
                    <a:pt x="640" y="0"/>
                  </a:moveTo>
                  <a:cubicBezTo>
                    <a:pt x="404" y="0"/>
                    <a:pt x="198" y="161"/>
                    <a:pt x="107" y="380"/>
                  </a:cubicBezTo>
                  <a:cubicBezTo>
                    <a:pt x="1" y="644"/>
                    <a:pt x="80" y="939"/>
                    <a:pt x="297" y="1123"/>
                  </a:cubicBezTo>
                  <a:cubicBezTo>
                    <a:pt x="413" y="1221"/>
                    <a:pt x="556" y="1274"/>
                    <a:pt x="699" y="1274"/>
                  </a:cubicBezTo>
                  <a:cubicBezTo>
                    <a:pt x="817" y="1274"/>
                    <a:pt x="935" y="1238"/>
                    <a:pt x="1038" y="1162"/>
                  </a:cubicBezTo>
                  <a:cubicBezTo>
                    <a:pt x="1248" y="1008"/>
                    <a:pt x="1355" y="720"/>
                    <a:pt x="1250" y="473"/>
                  </a:cubicBezTo>
                  <a:cubicBezTo>
                    <a:pt x="1222" y="409"/>
                    <a:pt x="1184" y="355"/>
                    <a:pt x="1138" y="311"/>
                  </a:cubicBezTo>
                  <a:lnTo>
                    <a:pt x="1138" y="311"/>
                  </a:lnTo>
                  <a:cubicBezTo>
                    <a:pt x="1064" y="156"/>
                    <a:pt x="908" y="41"/>
                    <a:pt x="734" y="9"/>
                  </a:cubicBezTo>
                  <a:cubicBezTo>
                    <a:pt x="702" y="3"/>
                    <a:pt x="671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" name="Google Shape;773;p3"/>
            <p:cNvSpPr/>
            <p:nvPr/>
          </p:nvSpPr>
          <p:spPr>
            <a:xfrm>
              <a:off x="6251550" y="3773150"/>
              <a:ext cx="28975" cy="27225"/>
            </a:xfrm>
            <a:custGeom>
              <a:avLst/>
              <a:gdLst/>
              <a:ahLst/>
              <a:cxnLst/>
              <a:rect l="l" t="t" r="r" b="b"/>
              <a:pathLst>
                <a:path w="1159" h="1089" extrusionOk="0">
                  <a:moveTo>
                    <a:pt x="527" y="0"/>
                  </a:moveTo>
                  <a:cubicBezTo>
                    <a:pt x="481" y="0"/>
                    <a:pt x="435" y="6"/>
                    <a:pt x="390" y="18"/>
                  </a:cubicBezTo>
                  <a:cubicBezTo>
                    <a:pt x="239" y="60"/>
                    <a:pt x="143" y="208"/>
                    <a:pt x="107" y="372"/>
                  </a:cubicBezTo>
                  <a:lnTo>
                    <a:pt x="107" y="372"/>
                  </a:lnTo>
                  <a:cubicBezTo>
                    <a:pt x="35" y="474"/>
                    <a:pt x="1" y="601"/>
                    <a:pt x="33" y="728"/>
                  </a:cubicBezTo>
                  <a:cubicBezTo>
                    <a:pt x="92" y="954"/>
                    <a:pt x="319" y="1088"/>
                    <a:pt x="544" y="1088"/>
                  </a:cubicBezTo>
                  <a:cubicBezTo>
                    <a:pt x="633" y="1088"/>
                    <a:pt x="721" y="1067"/>
                    <a:pt x="798" y="1024"/>
                  </a:cubicBezTo>
                  <a:cubicBezTo>
                    <a:pt x="832" y="1004"/>
                    <a:pt x="863" y="981"/>
                    <a:pt x="891" y="956"/>
                  </a:cubicBezTo>
                  <a:lnTo>
                    <a:pt x="891" y="956"/>
                  </a:lnTo>
                  <a:cubicBezTo>
                    <a:pt x="1058" y="835"/>
                    <a:pt x="1159" y="629"/>
                    <a:pt x="1100" y="416"/>
                  </a:cubicBezTo>
                  <a:cubicBezTo>
                    <a:pt x="1073" y="321"/>
                    <a:pt x="1019" y="237"/>
                    <a:pt x="948" y="170"/>
                  </a:cubicBezTo>
                  <a:lnTo>
                    <a:pt x="948" y="170"/>
                  </a:lnTo>
                  <a:cubicBezTo>
                    <a:pt x="928" y="140"/>
                    <a:pt x="906" y="111"/>
                    <a:pt x="882" y="84"/>
                  </a:cubicBezTo>
                  <a:cubicBezTo>
                    <a:pt x="850" y="52"/>
                    <a:pt x="807" y="35"/>
                    <a:pt x="764" y="35"/>
                  </a:cubicBezTo>
                  <a:cubicBezTo>
                    <a:pt x="753" y="35"/>
                    <a:pt x="743" y="36"/>
                    <a:pt x="733" y="38"/>
                  </a:cubicBezTo>
                  <a:lnTo>
                    <a:pt x="733" y="38"/>
                  </a:lnTo>
                  <a:cubicBezTo>
                    <a:pt x="667" y="14"/>
                    <a:pt x="597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" name="Google Shape;774;p3"/>
            <p:cNvSpPr/>
            <p:nvPr/>
          </p:nvSpPr>
          <p:spPr>
            <a:xfrm>
              <a:off x="6201550" y="4013475"/>
              <a:ext cx="33300" cy="29950"/>
            </a:xfrm>
            <a:custGeom>
              <a:avLst/>
              <a:gdLst/>
              <a:ahLst/>
              <a:cxnLst/>
              <a:rect l="l" t="t" r="r" b="b"/>
              <a:pathLst>
                <a:path w="1332" h="1198" extrusionOk="0">
                  <a:moveTo>
                    <a:pt x="657" y="575"/>
                  </a:moveTo>
                  <a:cubicBezTo>
                    <a:pt x="654" y="590"/>
                    <a:pt x="647" y="606"/>
                    <a:pt x="641" y="622"/>
                  </a:cubicBezTo>
                  <a:lnTo>
                    <a:pt x="641" y="622"/>
                  </a:lnTo>
                  <a:cubicBezTo>
                    <a:pt x="632" y="630"/>
                    <a:pt x="623" y="638"/>
                    <a:pt x="613" y="645"/>
                  </a:cubicBezTo>
                  <a:lnTo>
                    <a:pt x="613" y="645"/>
                  </a:lnTo>
                  <a:cubicBezTo>
                    <a:pt x="601" y="638"/>
                    <a:pt x="590" y="630"/>
                    <a:pt x="581" y="620"/>
                  </a:cubicBezTo>
                  <a:lnTo>
                    <a:pt x="581" y="620"/>
                  </a:lnTo>
                  <a:cubicBezTo>
                    <a:pt x="602" y="600"/>
                    <a:pt x="628" y="585"/>
                    <a:pt x="657" y="575"/>
                  </a:cubicBezTo>
                  <a:close/>
                  <a:moveTo>
                    <a:pt x="607" y="0"/>
                  </a:moveTo>
                  <a:cubicBezTo>
                    <a:pt x="519" y="0"/>
                    <a:pt x="431" y="19"/>
                    <a:pt x="351" y="56"/>
                  </a:cubicBezTo>
                  <a:cubicBezTo>
                    <a:pt x="125" y="162"/>
                    <a:pt x="0" y="404"/>
                    <a:pt x="23" y="650"/>
                  </a:cubicBezTo>
                  <a:cubicBezTo>
                    <a:pt x="56" y="986"/>
                    <a:pt x="348" y="1197"/>
                    <a:pt x="641" y="1197"/>
                  </a:cubicBezTo>
                  <a:cubicBezTo>
                    <a:pt x="814" y="1197"/>
                    <a:pt x="987" y="1124"/>
                    <a:pt x="1108" y="961"/>
                  </a:cubicBezTo>
                  <a:cubicBezTo>
                    <a:pt x="1332" y="660"/>
                    <a:pt x="1191" y="214"/>
                    <a:pt x="884" y="72"/>
                  </a:cubicBezTo>
                  <a:lnTo>
                    <a:pt x="884" y="72"/>
                  </a:lnTo>
                  <a:cubicBezTo>
                    <a:pt x="800" y="24"/>
                    <a:pt x="704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" name="Google Shape;775;p3"/>
            <p:cNvSpPr/>
            <p:nvPr/>
          </p:nvSpPr>
          <p:spPr>
            <a:xfrm>
              <a:off x="6114500" y="3863050"/>
              <a:ext cx="33925" cy="32850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680" y="748"/>
                  </a:moveTo>
                  <a:cubicBezTo>
                    <a:pt x="714" y="748"/>
                    <a:pt x="742" y="785"/>
                    <a:pt x="718" y="822"/>
                  </a:cubicBezTo>
                  <a:cubicBezTo>
                    <a:pt x="701" y="847"/>
                    <a:pt x="692" y="872"/>
                    <a:pt x="690" y="896"/>
                  </a:cubicBezTo>
                  <a:lnTo>
                    <a:pt x="690" y="896"/>
                  </a:lnTo>
                  <a:cubicBezTo>
                    <a:pt x="674" y="898"/>
                    <a:pt x="658" y="899"/>
                    <a:pt x="641" y="900"/>
                  </a:cubicBezTo>
                  <a:lnTo>
                    <a:pt x="641" y="900"/>
                  </a:lnTo>
                  <a:cubicBezTo>
                    <a:pt x="626" y="875"/>
                    <a:pt x="618" y="847"/>
                    <a:pt x="617" y="819"/>
                  </a:cubicBezTo>
                  <a:lnTo>
                    <a:pt x="617" y="819"/>
                  </a:lnTo>
                  <a:cubicBezTo>
                    <a:pt x="617" y="816"/>
                    <a:pt x="618" y="814"/>
                    <a:pt x="619" y="811"/>
                  </a:cubicBezTo>
                  <a:cubicBezTo>
                    <a:pt x="632" y="765"/>
                    <a:pt x="658" y="748"/>
                    <a:pt x="680" y="748"/>
                  </a:cubicBezTo>
                  <a:close/>
                  <a:moveTo>
                    <a:pt x="758" y="1"/>
                  </a:moveTo>
                  <a:cubicBezTo>
                    <a:pt x="580" y="1"/>
                    <a:pt x="406" y="95"/>
                    <a:pt x="297" y="236"/>
                  </a:cubicBezTo>
                  <a:lnTo>
                    <a:pt x="297" y="236"/>
                  </a:lnTo>
                  <a:cubicBezTo>
                    <a:pt x="124" y="334"/>
                    <a:pt x="1" y="502"/>
                    <a:pt x="7" y="725"/>
                  </a:cubicBezTo>
                  <a:cubicBezTo>
                    <a:pt x="15" y="1000"/>
                    <a:pt x="231" y="1164"/>
                    <a:pt x="478" y="1215"/>
                  </a:cubicBezTo>
                  <a:lnTo>
                    <a:pt x="478" y="1215"/>
                  </a:lnTo>
                  <a:cubicBezTo>
                    <a:pt x="489" y="1222"/>
                    <a:pt x="501" y="1230"/>
                    <a:pt x="513" y="1236"/>
                  </a:cubicBezTo>
                  <a:lnTo>
                    <a:pt x="513" y="1236"/>
                  </a:lnTo>
                  <a:cubicBezTo>
                    <a:pt x="555" y="1262"/>
                    <a:pt x="601" y="1282"/>
                    <a:pt x="652" y="1293"/>
                  </a:cubicBezTo>
                  <a:lnTo>
                    <a:pt x="652" y="1293"/>
                  </a:lnTo>
                  <a:cubicBezTo>
                    <a:pt x="701" y="1306"/>
                    <a:pt x="751" y="1313"/>
                    <a:pt x="802" y="1313"/>
                  </a:cubicBezTo>
                  <a:cubicBezTo>
                    <a:pt x="918" y="1313"/>
                    <a:pt x="1033" y="1278"/>
                    <a:pt x="1125" y="1201"/>
                  </a:cubicBezTo>
                  <a:cubicBezTo>
                    <a:pt x="1306" y="1051"/>
                    <a:pt x="1356" y="825"/>
                    <a:pt x="1306" y="620"/>
                  </a:cubicBezTo>
                  <a:lnTo>
                    <a:pt x="1306" y="620"/>
                  </a:lnTo>
                  <a:cubicBezTo>
                    <a:pt x="1312" y="416"/>
                    <a:pt x="1224" y="209"/>
                    <a:pt x="1032" y="83"/>
                  </a:cubicBezTo>
                  <a:cubicBezTo>
                    <a:pt x="945" y="26"/>
                    <a:pt x="851" y="1"/>
                    <a:pt x="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" name="Google Shape;776;p3"/>
            <p:cNvSpPr/>
            <p:nvPr/>
          </p:nvSpPr>
          <p:spPr>
            <a:xfrm>
              <a:off x="6440775" y="3840325"/>
              <a:ext cx="28425" cy="8875"/>
            </a:xfrm>
            <a:custGeom>
              <a:avLst/>
              <a:gdLst/>
              <a:ahLst/>
              <a:cxnLst/>
              <a:rect l="l" t="t" r="r" b="b"/>
              <a:pathLst>
                <a:path w="1137" h="355" extrusionOk="0">
                  <a:moveTo>
                    <a:pt x="926" y="1"/>
                  </a:moveTo>
                  <a:cubicBezTo>
                    <a:pt x="924" y="1"/>
                    <a:pt x="922" y="1"/>
                    <a:pt x="920" y="1"/>
                  </a:cubicBezTo>
                  <a:lnTo>
                    <a:pt x="215" y="21"/>
                  </a:lnTo>
                  <a:cubicBezTo>
                    <a:pt x="2" y="25"/>
                    <a:pt x="0" y="355"/>
                    <a:pt x="209" y="355"/>
                  </a:cubicBezTo>
                  <a:cubicBezTo>
                    <a:pt x="211" y="355"/>
                    <a:pt x="213" y="355"/>
                    <a:pt x="215" y="355"/>
                  </a:cubicBezTo>
                  <a:lnTo>
                    <a:pt x="920" y="335"/>
                  </a:lnTo>
                  <a:cubicBezTo>
                    <a:pt x="1133" y="330"/>
                    <a:pt x="1136" y="1"/>
                    <a:pt x="9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" name="Google Shape;777;p3"/>
            <p:cNvSpPr/>
            <p:nvPr/>
          </p:nvSpPr>
          <p:spPr>
            <a:xfrm>
              <a:off x="6467525" y="3821150"/>
              <a:ext cx="27400" cy="43950"/>
            </a:xfrm>
            <a:custGeom>
              <a:avLst/>
              <a:gdLst/>
              <a:ahLst/>
              <a:cxnLst/>
              <a:rect l="l" t="t" r="r" b="b"/>
              <a:pathLst>
                <a:path w="1096" h="1758" extrusionOk="0">
                  <a:moveTo>
                    <a:pt x="672" y="1"/>
                  </a:moveTo>
                  <a:cubicBezTo>
                    <a:pt x="631" y="1"/>
                    <a:pt x="591" y="15"/>
                    <a:pt x="562" y="49"/>
                  </a:cubicBezTo>
                  <a:lnTo>
                    <a:pt x="108" y="577"/>
                  </a:lnTo>
                  <a:cubicBezTo>
                    <a:pt x="1" y="701"/>
                    <a:pt x="112" y="869"/>
                    <a:pt x="233" y="869"/>
                  </a:cubicBezTo>
                  <a:cubicBezTo>
                    <a:pt x="271" y="869"/>
                    <a:pt x="310" y="853"/>
                    <a:pt x="344" y="813"/>
                  </a:cubicBezTo>
                  <a:lnTo>
                    <a:pt x="511" y="619"/>
                  </a:lnTo>
                  <a:lnTo>
                    <a:pt x="511" y="619"/>
                  </a:lnTo>
                  <a:cubicBezTo>
                    <a:pt x="533" y="968"/>
                    <a:pt x="606" y="1314"/>
                    <a:pt x="728" y="1643"/>
                  </a:cubicBezTo>
                  <a:cubicBezTo>
                    <a:pt x="757" y="1723"/>
                    <a:pt x="826" y="1758"/>
                    <a:pt x="893" y="1758"/>
                  </a:cubicBezTo>
                  <a:cubicBezTo>
                    <a:pt x="995" y="1758"/>
                    <a:pt x="1095" y="1677"/>
                    <a:pt x="1050" y="1555"/>
                  </a:cubicBezTo>
                  <a:cubicBezTo>
                    <a:pt x="886" y="1112"/>
                    <a:pt x="817" y="640"/>
                    <a:pt x="847" y="168"/>
                  </a:cubicBezTo>
                  <a:cubicBezTo>
                    <a:pt x="854" y="72"/>
                    <a:pt x="761" y="1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" name="Google Shape;778;p3"/>
            <p:cNvSpPr/>
            <p:nvPr/>
          </p:nvSpPr>
          <p:spPr>
            <a:xfrm>
              <a:off x="6334475" y="3730700"/>
              <a:ext cx="17850" cy="8550"/>
            </a:xfrm>
            <a:custGeom>
              <a:avLst/>
              <a:gdLst/>
              <a:ahLst/>
              <a:cxnLst/>
              <a:rect l="l" t="t" r="r" b="b"/>
              <a:pathLst>
                <a:path w="714" h="342" extrusionOk="0">
                  <a:moveTo>
                    <a:pt x="504" y="0"/>
                  </a:moveTo>
                  <a:cubicBezTo>
                    <a:pt x="502" y="0"/>
                    <a:pt x="500" y="0"/>
                    <a:pt x="498" y="0"/>
                  </a:cubicBezTo>
                  <a:lnTo>
                    <a:pt x="216" y="8"/>
                  </a:lnTo>
                  <a:cubicBezTo>
                    <a:pt x="3" y="12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98" y="334"/>
                  </a:lnTo>
                  <a:cubicBezTo>
                    <a:pt x="711" y="328"/>
                    <a:pt x="71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" name="Google Shape;779;p3"/>
            <p:cNvSpPr/>
            <p:nvPr/>
          </p:nvSpPr>
          <p:spPr>
            <a:xfrm>
              <a:off x="6354175" y="3711475"/>
              <a:ext cx="18500" cy="36250"/>
            </a:xfrm>
            <a:custGeom>
              <a:avLst/>
              <a:gdLst/>
              <a:ahLst/>
              <a:cxnLst/>
              <a:rect l="l" t="t" r="r" b="b"/>
              <a:pathLst>
                <a:path w="740" h="1450" extrusionOk="0">
                  <a:moveTo>
                    <a:pt x="479" y="0"/>
                  </a:moveTo>
                  <a:cubicBezTo>
                    <a:pt x="451" y="0"/>
                    <a:pt x="424" y="8"/>
                    <a:pt x="403" y="25"/>
                  </a:cubicBezTo>
                  <a:lnTo>
                    <a:pt x="139" y="228"/>
                  </a:lnTo>
                  <a:cubicBezTo>
                    <a:pt x="0" y="334"/>
                    <a:pt x="89" y="551"/>
                    <a:pt x="220" y="551"/>
                  </a:cubicBezTo>
                  <a:cubicBezTo>
                    <a:pt x="248" y="551"/>
                    <a:pt x="278" y="541"/>
                    <a:pt x="308" y="517"/>
                  </a:cubicBezTo>
                  <a:lnTo>
                    <a:pt x="308" y="516"/>
                  </a:lnTo>
                  <a:lnTo>
                    <a:pt x="362" y="474"/>
                  </a:lnTo>
                  <a:lnTo>
                    <a:pt x="362" y="474"/>
                  </a:lnTo>
                  <a:cubicBezTo>
                    <a:pt x="393" y="745"/>
                    <a:pt x="404" y="1017"/>
                    <a:pt x="393" y="1288"/>
                  </a:cubicBezTo>
                  <a:cubicBezTo>
                    <a:pt x="390" y="1396"/>
                    <a:pt x="471" y="1450"/>
                    <a:pt x="555" y="1450"/>
                  </a:cubicBezTo>
                  <a:cubicBezTo>
                    <a:pt x="639" y="1450"/>
                    <a:pt x="724" y="1396"/>
                    <a:pt x="727" y="1288"/>
                  </a:cubicBezTo>
                  <a:cubicBezTo>
                    <a:pt x="740" y="899"/>
                    <a:pt x="714" y="510"/>
                    <a:pt x="648" y="125"/>
                  </a:cubicBezTo>
                  <a:cubicBezTo>
                    <a:pt x="636" y="54"/>
                    <a:pt x="554" y="0"/>
                    <a:pt x="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" name="Google Shape;780;p3"/>
            <p:cNvSpPr/>
            <p:nvPr/>
          </p:nvSpPr>
          <p:spPr>
            <a:xfrm>
              <a:off x="6316400" y="3980900"/>
              <a:ext cx="29700" cy="10500"/>
            </a:xfrm>
            <a:custGeom>
              <a:avLst/>
              <a:gdLst/>
              <a:ahLst/>
              <a:cxnLst/>
              <a:rect l="l" t="t" r="r" b="b"/>
              <a:pathLst>
                <a:path w="1188" h="420" extrusionOk="0">
                  <a:moveTo>
                    <a:pt x="194" y="1"/>
                  </a:moveTo>
                  <a:cubicBezTo>
                    <a:pt x="1" y="1"/>
                    <a:pt x="9" y="315"/>
                    <a:pt x="214" y="337"/>
                  </a:cubicBezTo>
                  <a:lnTo>
                    <a:pt x="974" y="418"/>
                  </a:lnTo>
                  <a:cubicBezTo>
                    <a:pt x="981" y="419"/>
                    <a:pt x="988" y="419"/>
                    <a:pt x="994" y="419"/>
                  </a:cubicBezTo>
                  <a:cubicBezTo>
                    <a:pt x="1187" y="419"/>
                    <a:pt x="1179" y="106"/>
                    <a:pt x="974" y="84"/>
                  </a:cubicBezTo>
                  <a:lnTo>
                    <a:pt x="214" y="2"/>
                  </a:lnTo>
                  <a:cubicBezTo>
                    <a:pt x="207" y="1"/>
                    <a:pt x="20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" name="Google Shape;781;p3"/>
            <p:cNvSpPr/>
            <p:nvPr/>
          </p:nvSpPr>
          <p:spPr>
            <a:xfrm>
              <a:off x="6346350" y="3967950"/>
              <a:ext cx="34800" cy="39450"/>
            </a:xfrm>
            <a:custGeom>
              <a:avLst/>
              <a:gdLst/>
              <a:ahLst/>
              <a:cxnLst/>
              <a:rect l="l" t="t" r="r" b="b"/>
              <a:pathLst>
                <a:path w="1392" h="1578" extrusionOk="0">
                  <a:moveTo>
                    <a:pt x="636" y="667"/>
                  </a:moveTo>
                  <a:cubicBezTo>
                    <a:pt x="640" y="707"/>
                    <a:pt x="643" y="747"/>
                    <a:pt x="646" y="787"/>
                  </a:cubicBezTo>
                  <a:lnTo>
                    <a:pt x="646" y="787"/>
                  </a:lnTo>
                  <a:cubicBezTo>
                    <a:pt x="614" y="788"/>
                    <a:pt x="583" y="789"/>
                    <a:pt x="552" y="790"/>
                  </a:cubicBezTo>
                  <a:lnTo>
                    <a:pt x="552" y="790"/>
                  </a:lnTo>
                  <a:cubicBezTo>
                    <a:pt x="581" y="749"/>
                    <a:pt x="609" y="709"/>
                    <a:pt x="636" y="667"/>
                  </a:cubicBezTo>
                  <a:close/>
                  <a:moveTo>
                    <a:pt x="733" y="0"/>
                  </a:moveTo>
                  <a:cubicBezTo>
                    <a:pt x="675" y="0"/>
                    <a:pt x="617" y="26"/>
                    <a:pt x="590" y="81"/>
                  </a:cubicBezTo>
                  <a:cubicBezTo>
                    <a:pt x="455" y="351"/>
                    <a:pt x="288" y="604"/>
                    <a:pt x="95" y="834"/>
                  </a:cubicBezTo>
                  <a:cubicBezTo>
                    <a:pt x="0" y="945"/>
                    <a:pt x="61" y="1113"/>
                    <a:pt x="212" y="1121"/>
                  </a:cubicBezTo>
                  <a:cubicBezTo>
                    <a:pt x="281" y="1123"/>
                    <a:pt x="350" y="1125"/>
                    <a:pt x="418" y="1125"/>
                  </a:cubicBezTo>
                  <a:cubicBezTo>
                    <a:pt x="498" y="1125"/>
                    <a:pt x="578" y="1123"/>
                    <a:pt x="658" y="1120"/>
                  </a:cubicBezTo>
                  <a:lnTo>
                    <a:pt x="658" y="1120"/>
                  </a:lnTo>
                  <a:cubicBezTo>
                    <a:pt x="659" y="1218"/>
                    <a:pt x="657" y="1317"/>
                    <a:pt x="653" y="1415"/>
                  </a:cubicBezTo>
                  <a:cubicBezTo>
                    <a:pt x="648" y="1523"/>
                    <a:pt x="729" y="1577"/>
                    <a:pt x="813" y="1577"/>
                  </a:cubicBezTo>
                  <a:cubicBezTo>
                    <a:pt x="896" y="1577"/>
                    <a:pt x="982" y="1523"/>
                    <a:pt x="987" y="1415"/>
                  </a:cubicBezTo>
                  <a:lnTo>
                    <a:pt x="986" y="1415"/>
                  </a:lnTo>
                  <a:cubicBezTo>
                    <a:pt x="990" y="1309"/>
                    <a:pt x="991" y="1202"/>
                    <a:pt x="989" y="1095"/>
                  </a:cubicBezTo>
                  <a:lnTo>
                    <a:pt x="989" y="1095"/>
                  </a:lnTo>
                  <a:cubicBezTo>
                    <a:pt x="1056" y="1088"/>
                    <a:pt x="1122" y="1080"/>
                    <a:pt x="1188" y="1071"/>
                  </a:cubicBezTo>
                  <a:cubicBezTo>
                    <a:pt x="1391" y="1043"/>
                    <a:pt x="1318" y="745"/>
                    <a:pt x="1125" y="745"/>
                  </a:cubicBezTo>
                  <a:cubicBezTo>
                    <a:pt x="1116" y="745"/>
                    <a:pt x="1107" y="746"/>
                    <a:pt x="1098" y="747"/>
                  </a:cubicBezTo>
                  <a:cubicBezTo>
                    <a:pt x="1057" y="753"/>
                    <a:pt x="1016" y="758"/>
                    <a:pt x="975" y="762"/>
                  </a:cubicBezTo>
                  <a:lnTo>
                    <a:pt x="975" y="762"/>
                  </a:lnTo>
                  <a:cubicBezTo>
                    <a:pt x="960" y="547"/>
                    <a:pt x="933" y="333"/>
                    <a:pt x="896" y="120"/>
                  </a:cubicBezTo>
                  <a:cubicBezTo>
                    <a:pt x="881" y="42"/>
                    <a:pt x="806" y="0"/>
                    <a:pt x="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" name="Google Shape;782;p3"/>
            <p:cNvSpPr/>
            <p:nvPr/>
          </p:nvSpPr>
          <p:spPr>
            <a:xfrm>
              <a:off x="6207750" y="3736425"/>
              <a:ext cx="26750" cy="9450"/>
            </a:xfrm>
            <a:custGeom>
              <a:avLst/>
              <a:gdLst/>
              <a:ahLst/>
              <a:cxnLst/>
              <a:rect l="l" t="t" r="r" b="b"/>
              <a:pathLst>
                <a:path w="1070" h="378" extrusionOk="0">
                  <a:moveTo>
                    <a:pt x="387" y="0"/>
                  </a:moveTo>
                  <a:cubicBezTo>
                    <a:pt x="330" y="0"/>
                    <a:pt x="273" y="2"/>
                    <a:pt x="216" y="6"/>
                  </a:cubicBezTo>
                  <a:cubicBezTo>
                    <a:pt x="7" y="21"/>
                    <a:pt x="1" y="341"/>
                    <a:pt x="201" y="341"/>
                  </a:cubicBezTo>
                  <a:cubicBezTo>
                    <a:pt x="205" y="341"/>
                    <a:pt x="211" y="341"/>
                    <a:pt x="216" y="340"/>
                  </a:cubicBezTo>
                  <a:cubicBezTo>
                    <a:pt x="271" y="336"/>
                    <a:pt x="326" y="333"/>
                    <a:pt x="382" y="333"/>
                  </a:cubicBezTo>
                  <a:cubicBezTo>
                    <a:pt x="516" y="333"/>
                    <a:pt x="650" y="347"/>
                    <a:pt x="782" y="374"/>
                  </a:cubicBezTo>
                  <a:cubicBezTo>
                    <a:pt x="795" y="376"/>
                    <a:pt x="807" y="378"/>
                    <a:pt x="819" y="378"/>
                  </a:cubicBezTo>
                  <a:cubicBezTo>
                    <a:pt x="1001" y="378"/>
                    <a:pt x="1069" y="90"/>
                    <a:pt x="870" y="50"/>
                  </a:cubicBezTo>
                  <a:cubicBezTo>
                    <a:pt x="711" y="16"/>
                    <a:pt x="54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" name="Google Shape;783;p3"/>
            <p:cNvSpPr/>
            <p:nvPr/>
          </p:nvSpPr>
          <p:spPr>
            <a:xfrm>
              <a:off x="6235025" y="3724825"/>
              <a:ext cx="26675" cy="34825"/>
            </a:xfrm>
            <a:custGeom>
              <a:avLst/>
              <a:gdLst/>
              <a:ahLst/>
              <a:cxnLst/>
              <a:rect l="l" t="t" r="r" b="b"/>
              <a:pathLst>
                <a:path w="1067" h="1393" extrusionOk="0">
                  <a:moveTo>
                    <a:pt x="859" y="0"/>
                  </a:moveTo>
                  <a:cubicBezTo>
                    <a:pt x="856" y="0"/>
                    <a:pt x="853" y="0"/>
                    <a:pt x="850" y="0"/>
                  </a:cubicBezTo>
                  <a:lnTo>
                    <a:pt x="852" y="0"/>
                  </a:lnTo>
                  <a:lnTo>
                    <a:pt x="391" y="17"/>
                  </a:lnTo>
                  <a:cubicBezTo>
                    <a:pt x="304" y="20"/>
                    <a:pt x="220" y="92"/>
                    <a:pt x="225" y="185"/>
                  </a:cubicBezTo>
                  <a:cubicBezTo>
                    <a:pt x="231" y="328"/>
                    <a:pt x="219" y="472"/>
                    <a:pt x="187" y="612"/>
                  </a:cubicBezTo>
                  <a:cubicBezTo>
                    <a:pt x="164" y="706"/>
                    <a:pt x="239" y="829"/>
                    <a:pt x="340" y="829"/>
                  </a:cubicBezTo>
                  <a:cubicBezTo>
                    <a:pt x="357" y="829"/>
                    <a:pt x="375" y="825"/>
                    <a:pt x="392" y="818"/>
                  </a:cubicBezTo>
                  <a:cubicBezTo>
                    <a:pt x="410" y="810"/>
                    <a:pt x="428" y="807"/>
                    <a:pt x="445" y="807"/>
                  </a:cubicBezTo>
                  <a:cubicBezTo>
                    <a:pt x="538" y="807"/>
                    <a:pt x="609" y="910"/>
                    <a:pt x="533" y="996"/>
                  </a:cubicBezTo>
                  <a:cubicBezTo>
                    <a:pt x="494" y="1042"/>
                    <a:pt x="439" y="1059"/>
                    <a:pt x="383" y="1059"/>
                  </a:cubicBezTo>
                  <a:cubicBezTo>
                    <a:pt x="345" y="1059"/>
                    <a:pt x="307" y="1051"/>
                    <a:pt x="272" y="1039"/>
                  </a:cubicBezTo>
                  <a:cubicBezTo>
                    <a:pt x="252" y="1032"/>
                    <a:pt x="234" y="1029"/>
                    <a:pt x="216" y="1029"/>
                  </a:cubicBezTo>
                  <a:cubicBezTo>
                    <a:pt x="55" y="1029"/>
                    <a:pt x="0" y="1299"/>
                    <a:pt x="183" y="1362"/>
                  </a:cubicBezTo>
                  <a:cubicBezTo>
                    <a:pt x="243" y="1383"/>
                    <a:pt x="306" y="1393"/>
                    <a:pt x="369" y="1393"/>
                  </a:cubicBezTo>
                  <a:cubicBezTo>
                    <a:pt x="610" y="1393"/>
                    <a:pt x="851" y="1249"/>
                    <a:pt x="897" y="996"/>
                  </a:cubicBezTo>
                  <a:cubicBezTo>
                    <a:pt x="940" y="762"/>
                    <a:pt x="765" y="532"/>
                    <a:pt x="547" y="477"/>
                  </a:cubicBezTo>
                  <a:lnTo>
                    <a:pt x="547" y="477"/>
                  </a:lnTo>
                  <a:cubicBezTo>
                    <a:pt x="552" y="434"/>
                    <a:pt x="555" y="390"/>
                    <a:pt x="557" y="346"/>
                  </a:cubicBezTo>
                  <a:lnTo>
                    <a:pt x="557" y="346"/>
                  </a:lnTo>
                  <a:lnTo>
                    <a:pt x="850" y="334"/>
                  </a:lnTo>
                  <a:cubicBezTo>
                    <a:pt x="1062" y="327"/>
                    <a:pt x="1067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" name="Google Shape;784;p3"/>
            <p:cNvSpPr/>
            <p:nvPr/>
          </p:nvSpPr>
          <p:spPr>
            <a:xfrm>
              <a:off x="6223475" y="4061350"/>
              <a:ext cx="18275" cy="9900"/>
            </a:xfrm>
            <a:custGeom>
              <a:avLst/>
              <a:gdLst/>
              <a:ahLst/>
              <a:cxnLst/>
              <a:rect l="l" t="t" r="r" b="b"/>
              <a:pathLst>
                <a:path w="731" h="396" extrusionOk="0">
                  <a:moveTo>
                    <a:pt x="545" y="1"/>
                  </a:moveTo>
                  <a:cubicBezTo>
                    <a:pt x="530" y="1"/>
                    <a:pt x="514" y="4"/>
                    <a:pt x="499" y="10"/>
                  </a:cubicBezTo>
                  <a:cubicBezTo>
                    <a:pt x="421" y="43"/>
                    <a:pt x="337" y="60"/>
                    <a:pt x="253" y="60"/>
                  </a:cubicBezTo>
                  <a:cubicBezTo>
                    <a:pt x="224" y="60"/>
                    <a:pt x="196" y="58"/>
                    <a:pt x="168" y="54"/>
                  </a:cubicBezTo>
                  <a:cubicBezTo>
                    <a:pt x="163" y="54"/>
                    <a:pt x="158" y="53"/>
                    <a:pt x="152" y="53"/>
                  </a:cubicBezTo>
                  <a:cubicBezTo>
                    <a:pt x="69" y="53"/>
                    <a:pt x="0" y="143"/>
                    <a:pt x="0" y="221"/>
                  </a:cubicBezTo>
                  <a:cubicBezTo>
                    <a:pt x="0" y="321"/>
                    <a:pt x="78" y="376"/>
                    <a:pt x="168" y="388"/>
                  </a:cubicBezTo>
                  <a:cubicBezTo>
                    <a:pt x="203" y="393"/>
                    <a:pt x="238" y="395"/>
                    <a:pt x="272" y="395"/>
                  </a:cubicBezTo>
                  <a:cubicBezTo>
                    <a:pt x="380" y="395"/>
                    <a:pt x="487" y="374"/>
                    <a:pt x="588" y="332"/>
                  </a:cubicBezTo>
                  <a:cubicBezTo>
                    <a:pt x="671" y="298"/>
                    <a:pt x="731" y="221"/>
                    <a:pt x="705" y="126"/>
                  </a:cubicBezTo>
                  <a:cubicBezTo>
                    <a:pt x="686" y="62"/>
                    <a:pt x="61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" name="Google Shape;785;p3"/>
            <p:cNvSpPr/>
            <p:nvPr/>
          </p:nvSpPr>
          <p:spPr>
            <a:xfrm>
              <a:off x="6244450" y="4042250"/>
              <a:ext cx="27500" cy="34900"/>
            </a:xfrm>
            <a:custGeom>
              <a:avLst/>
              <a:gdLst/>
              <a:ahLst/>
              <a:cxnLst/>
              <a:rect l="l" t="t" r="r" b="b"/>
              <a:pathLst>
                <a:path w="1100" h="1396" extrusionOk="0">
                  <a:moveTo>
                    <a:pt x="506" y="1"/>
                  </a:moveTo>
                  <a:cubicBezTo>
                    <a:pt x="456" y="1"/>
                    <a:pt x="405" y="25"/>
                    <a:pt x="371" y="82"/>
                  </a:cubicBezTo>
                  <a:cubicBezTo>
                    <a:pt x="270" y="249"/>
                    <a:pt x="0" y="561"/>
                    <a:pt x="240" y="730"/>
                  </a:cubicBezTo>
                  <a:cubicBezTo>
                    <a:pt x="288" y="764"/>
                    <a:pt x="342" y="785"/>
                    <a:pt x="400" y="796"/>
                  </a:cubicBezTo>
                  <a:lnTo>
                    <a:pt x="400" y="796"/>
                  </a:lnTo>
                  <a:lnTo>
                    <a:pt x="436" y="1235"/>
                  </a:lnTo>
                  <a:cubicBezTo>
                    <a:pt x="445" y="1342"/>
                    <a:pt x="533" y="1396"/>
                    <a:pt x="617" y="1396"/>
                  </a:cubicBezTo>
                  <a:cubicBezTo>
                    <a:pt x="701" y="1396"/>
                    <a:pt x="780" y="1342"/>
                    <a:pt x="771" y="1235"/>
                  </a:cubicBezTo>
                  <a:lnTo>
                    <a:pt x="771" y="1235"/>
                  </a:lnTo>
                  <a:lnTo>
                    <a:pt x="771" y="1236"/>
                  </a:lnTo>
                  <a:lnTo>
                    <a:pt x="732" y="765"/>
                  </a:lnTo>
                  <a:lnTo>
                    <a:pt x="732" y="765"/>
                  </a:lnTo>
                  <a:cubicBezTo>
                    <a:pt x="812" y="740"/>
                    <a:pt x="888" y="704"/>
                    <a:pt x="949" y="664"/>
                  </a:cubicBezTo>
                  <a:cubicBezTo>
                    <a:pt x="1100" y="566"/>
                    <a:pt x="1007" y="347"/>
                    <a:pt x="866" y="347"/>
                  </a:cubicBezTo>
                  <a:cubicBezTo>
                    <a:pt x="839" y="347"/>
                    <a:pt x="809" y="355"/>
                    <a:pt x="780" y="374"/>
                  </a:cubicBezTo>
                  <a:cubicBezTo>
                    <a:pt x="760" y="387"/>
                    <a:pt x="733" y="402"/>
                    <a:pt x="703" y="416"/>
                  </a:cubicBezTo>
                  <a:lnTo>
                    <a:pt x="703" y="416"/>
                  </a:lnTo>
                  <a:lnTo>
                    <a:pt x="682" y="167"/>
                  </a:lnTo>
                  <a:cubicBezTo>
                    <a:pt x="674" y="67"/>
                    <a:pt x="590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" name="Google Shape;786;p3"/>
            <p:cNvSpPr/>
            <p:nvPr/>
          </p:nvSpPr>
          <p:spPr>
            <a:xfrm>
              <a:off x="6141100" y="3903100"/>
              <a:ext cx="21500" cy="9275"/>
            </a:xfrm>
            <a:custGeom>
              <a:avLst/>
              <a:gdLst/>
              <a:ahLst/>
              <a:cxnLst/>
              <a:rect l="l" t="t" r="r" b="b"/>
              <a:pathLst>
                <a:path w="860" h="371" extrusionOk="0">
                  <a:moveTo>
                    <a:pt x="230" y="1"/>
                  </a:moveTo>
                  <a:cubicBezTo>
                    <a:pt x="59" y="1"/>
                    <a:pt x="1" y="276"/>
                    <a:pt x="190" y="332"/>
                  </a:cubicBezTo>
                  <a:cubicBezTo>
                    <a:pt x="278" y="357"/>
                    <a:pt x="370" y="370"/>
                    <a:pt x="461" y="370"/>
                  </a:cubicBezTo>
                  <a:cubicBezTo>
                    <a:pt x="528" y="370"/>
                    <a:pt x="594" y="363"/>
                    <a:pt x="659" y="350"/>
                  </a:cubicBezTo>
                  <a:cubicBezTo>
                    <a:pt x="859" y="312"/>
                    <a:pt x="791" y="25"/>
                    <a:pt x="606" y="25"/>
                  </a:cubicBezTo>
                  <a:cubicBezTo>
                    <a:pt x="595" y="25"/>
                    <a:pt x="583" y="26"/>
                    <a:pt x="571" y="28"/>
                  </a:cubicBezTo>
                  <a:cubicBezTo>
                    <a:pt x="535" y="34"/>
                    <a:pt x="500" y="37"/>
                    <a:pt x="464" y="37"/>
                  </a:cubicBezTo>
                  <a:cubicBezTo>
                    <a:pt x="401" y="37"/>
                    <a:pt x="339" y="28"/>
                    <a:pt x="280" y="8"/>
                  </a:cubicBezTo>
                  <a:cubicBezTo>
                    <a:pt x="262" y="3"/>
                    <a:pt x="24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" name="Google Shape;787;p3"/>
            <p:cNvSpPr/>
            <p:nvPr/>
          </p:nvSpPr>
          <p:spPr>
            <a:xfrm>
              <a:off x="6161375" y="3888925"/>
              <a:ext cx="23025" cy="38800"/>
            </a:xfrm>
            <a:custGeom>
              <a:avLst/>
              <a:gdLst/>
              <a:ahLst/>
              <a:cxnLst/>
              <a:rect l="l" t="t" r="r" b="b"/>
              <a:pathLst>
                <a:path w="921" h="1552" extrusionOk="0">
                  <a:moveTo>
                    <a:pt x="487" y="1"/>
                  </a:moveTo>
                  <a:cubicBezTo>
                    <a:pt x="432" y="1"/>
                    <a:pt x="378" y="26"/>
                    <a:pt x="347" y="81"/>
                  </a:cubicBezTo>
                  <a:cubicBezTo>
                    <a:pt x="301" y="168"/>
                    <a:pt x="234" y="243"/>
                    <a:pt x="150" y="296"/>
                  </a:cubicBezTo>
                  <a:cubicBezTo>
                    <a:pt x="0" y="394"/>
                    <a:pt x="92" y="612"/>
                    <a:pt x="233" y="612"/>
                  </a:cubicBezTo>
                  <a:cubicBezTo>
                    <a:pt x="260" y="612"/>
                    <a:pt x="290" y="604"/>
                    <a:pt x="320" y="584"/>
                  </a:cubicBezTo>
                  <a:lnTo>
                    <a:pt x="320" y="584"/>
                  </a:lnTo>
                  <a:lnTo>
                    <a:pt x="318" y="586"/>
                  </a:lnTo>
                  <a:cubicBezTo>
                    <a:pt x="351" y="565"/>
                    <a:pt x="382" y="543"/>
                    <a:pt x="411" y="518"/>
                  </a:cubicBezTo>
                  <a:lnTo>
                    <a:pt x="411" y="518"/>
                  </a:lnTo>
                  <a:cubicBezTo>
                    <a:pt x="481" y="806"/>
                    <a:pt x="536" y="1098"/>
                    <a:pt x="573" y="1393"/>
                  </a:cubicBezTo>
                  <a:cubicBezTo>
                    <a:pt x="586" y="1498"/>
                    <a:pt x="677" y="1552"/>
                    <a:pt x="761" y="1552"/>
                  </a:cubicBezTo>
                  <a:cubicBezTo>
                    <a:pt x="844" y="1552"/>
                    <a:pt x="921" y="1499"/>
                    <a:pt x="907" y="1393"/>
                  </a:cubicBezTo>
                  <a:cubicBezTo>
                    <a:pt x="855" y="963"/>
                    <a:pt x="770" y="537"/>
                    <a:pt x="652" y="121"/>
                  </a:cubicBezTo>
                  <a:cubicBezTo>
                    <a:pt x="631" y="44"/>
                    <a:pt x="558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" name="Google Shape;788;p3"/>
            <p:cNvSpPr/>
            <p:nvPr/>
          </p:nvSpPr>
          <p:spPr>
            <a:xfrm>
              <a:off x="6588525" y="3395600"/>
              <a:ext cx="22650" cy="27550"/>
            </a:xfrm>
            <a:custGeom>
              <a:avLst/>
              <a:gdLst/>
              <a:ahLst/>
              <a:cxnLst/>
              <a:rect l="l" t="t" r="r" b="b"/>
              <a:pathLst>
                <a:path w="906" h="1102" extrusionOk="0">
                  <a:moveTo>
                    <a:pt x="460" y="1"/>
                  </a:moveTo>
                  <a:cubicBezTo>
                    <a:pt x="407" y="1"/>
                    <a:pt x="354" y="25"/>
                    <a:pt x="324" y="81"/>
                  </a:cubicBezTo>
                  <a:lnTo>
                    <a:pt x="71" y="551"/>
                  </a:lnTo>
                  <a:cubicBezTo>
                    <a:pt x="1" y="682"/>
                    <a:pt x="116" y="803"/>
                    <a:pt x="229" y="803"/>
                  </a:cubicBezTo>
                  <a:cubicBezTo>
                    <a:pt x="279" y="803"/>
                    <a:pt x="329" y="779"/>
                    <a:pt x="361" y="720"/>
                  </a:cubicBezTo>
                  <a:lnTo>
                    <a:pt x="359" y="720"/>
                  </a:lnTo>
                  <a:lnTo>
                    <a:pt x="426" y="597"/>
                  </a:lnTo>
                  <a:lnTo>
                    <a:pt x="426" y="597"/>
                  </a:lnTo>
                  <a:cubicBezTo>
                    <a:pt x="466" y="726"/>
                    <a:pt x="506" y="855"/>
                    <a:pt x="546" y="984"/>
                  </a:cubicBezTo>
                  <a:cubicBezTo>
                    <a:pt x="570" y="1066"/>
                    <a:pt x="636" y="1101"/>
                    <a:pt x="703" y="1101"/>
                  </a:cubicBezTo>
                  <a:cubicBezTo>
                    <a:pt x="804" y="1101"/>
                    <a:pt x="906" y="1020"/>
                    <a:pt x="867" y="896"/>
                  </a:cubicBezTo>
                  <a:lnTo>
                    <a:pt x="629" y="121"/>
                  </a:lnTo>
                  <a:cubicBezTo>
                    <a:pt x="607" y="46"/>
                    <a:pt x="533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" name="Google Shape;789;p3"/>
            <p:cNvSpPr/>
            <p:nvPr/>
          </p:nvSpPr>
          <p:spPr>
            <a:xfrm>
              <a:off x="6659200" y="3513275"/>
              <a:ext cx="27300" cy="32900"/>
            </a:xfrm>
            <a:custGeom>
              <a:avLst/>
              <a:gdLst/>
              <a:ahLst/>
              <a:cxnLst/>
              <a:rect l="l" t="t" r="r" b="b"/>
              <a:pathLst>
                <a:path w="1092" h="1316" extrusionOk="0">
                  <a:moveTo>
                    <a:pt x="616" y="864"/>
                  </a:moveTo>
                  <a:cubicBezTo>
                    <a:pt x="667" y="864"/>
                    <a:pt x="703" y="912"/>
                    <a:pt x="650" y="960"/>
                  </a:cubicBezTo>
                  <a:cubicBezTo>
                    <a:pt x="631" y="978"/>
                    <a:pt x="611" y="985"/>
                    <a:pt x="590" y="985"/>
                  </a:cubicBezTo>
                  <a:cubicBezTo>
                    <a:pt x="557" y="985"/>
                    <a:pt x="525" y="966"/>
                    <a:pt x="496" y="939"/>
                  </a:cubicBezTo>
                  <a:lnTo>
                    <a:pt x="496" y="939"/>
                  </a:lnTo>
                  <a:cubicBezTo>
                    <a:pt x="512" y="930"/>
                    <a:pt x="528" y="918"/>
                    <a:pt x="542" y="901"/>
                  </a:cubicBezTo>
                  <a:cubicBezTo>
                    <a:pt x="565" y="875"/>
                    <a:pt x="592" y="864"/>
                    <a:pt x="616" y="864"/>
                  </a:cubicBezTo>
                  <a:close/>
                  <a:moveTo>
                    <a:pt x="399" y="1"/>
                  </a:moveTo>
                  <a:cubicBezTo>
                    <a:pt x="361" y="1"/>
                    <a:pt x="322" y="17"/>
                    <a:pt x="289" y="56"/>
                  </a:cubicBezTo>
                  <a:cubicBezTo>
                    <a:pt x="94" y="280"/>
                    <a:pt x="1" y="577"/>
                    <a:pt x="80" y="870"/>
                  </a:cubicBezTo>
                  <a:cubicBezTo>
                    <a:pt x="145" y="1109"/>
                    <a:pt x="343" y="1316"/>
                    <a:pt x="592" y="1316"/>
                  </a:cubicBezTo>
                  <a:cubicBezTo>
                    <a:pt x="624" y="1316"/>
                    <a:pt x="658" y="1312"/>
                    <a:pt x="692" y="1305"/>
                  </a:cubicBezTo>
                  <a:cubicBezTo>
                    <a:pt x="955" y="1249"/>
                    <a:pt x="1091" y="956"/>
                    <a:pt x="963" y="718"/>
                  </a:cubicBezTo>
                  <a:cubicBezTo>
                    <a:pt x="891" y="585"/>
                    <a:pt x="758" y="521"/>
                    <a:pt x="624" y="521"/>
                  </a:cubicBezTo>
                  <a:cubicBezTo>
                    <a:pt x="542" y="521"/>
                    <a:pt x="459" y="545"/>
                    <a:pt x="389" y="591"/>
                  </a:cubicBezTo>
                  <a:lnTo>
                    <a:pt x="389" y="591"/>
                  </a:lnTo>
                  <a:cubicBezTo>
                    <a:pt x="403" y="481"/>
                    <a:pt x="453" y="375"/>
                    <a:pt x="525" y="292"/>
                  </a:cubicBezTo>
                  <a:cubicBezTo>
                    <a:pt x="634" y="169"/>
                    <a:pt x="521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" name="Google Shape;790;p3"/>
            <p:cNvSpPr/>
            <p:nvPr/>
          </p:nvSpPr>
          <p:spPr>
            <a:xfrm>
              <a:off x="6725025" y="3320775"/>
              <a:ext cx="28925" cy="37975"/>
            </a:xfrm>
            <a:custGeom>
              <a:avLst/>
              <a:gdLst/>
              <a:ahLst/>
              <a:cxnLst/>
              <a:rect l="l" t="t" r="r" b="b"/>
              <a:pathLst>
                <a:path w="1157" h="1519" extrusionOk="0">
                  <a:moveTo>
                    <a:pt x="427" y="1"/>
                  </a:moveTo>
                  <a:cubicBezTo>
                    <a:pt x="320" y="1"/>
                    <a:pt x="211" y="43"/>
                    <a:pt x="127" y="118"/>
                  </a:cubicBezTo>
                  <a:cubicBezTo>
                    <a:pt x="1" y="230"/>
                    <a:pt x="118" y="399"/>
                    <a:pt x="252" y="399"/>
                  </a:cubicBezTo>
                  <a:cubicBezTo>
                    <a:pt x="290" y="399"/>
                    <a:pt x="328" y="386"/>
                    <a:pt x="363" y="355"/>
                  </a:cubicBezTo>
                  <a:lnTo>
                    <a:pt x="363" y="355"/>
                  </a:lnTo>
                  <a:lnTo>
                    <a:pt x="362" y="356"/>
                  </a:lnTo>
                  <a:cubicBezTo>
                    <a:pt x="377" y="343"/>
                    <a:pt x="392" y="338"/>
                    <a:pt x="405" y="338"/>
                  </a:cubicBezTo>
                  <a:cubicBezTo>
                    <a:pt x="453" y="338"/>
                    <a:pt x="484" y="405"/>
                    <a:pt x="424" y="443"/>
                  </a:cubicBezTo>
                  <a:cubicBezTo>
                    <a:pt x="305" y="519"/>
                    <a:pt x="321" y="713"/>
                    <a:pt x="464" y="748"/>
                  </a:cubicBezTo>
                  <a:cubicBezTo>
                    <a:pt x="598" y="783"/>
                    <a:pt x="772" y="905"/>
                    <a:pt x="722" y="1068"/>
                  </a:cubicBezTo>
                  <a:cubicBezTo>
                    <a:pt x="700" y="1136"/>
                    <a:pt x="625" y="1188"/>
                    <a:pt x="554" y="1188"/>
                  </a:cubicBezTo>
                  <a:cubicBezTo>
                    <a:pt x="521" y="1188"/>
                    <a:pt x="490" y="1177"/>
                    <a:pt x="464" y="1152"/>
                  </a:cubicBezTo>
                  <a:cubicBezTo>
                    <a:pt x="429" y="1119"/>
                    <a:pt x="391" y="1105"/>
                    <a:pt x="353" y="1105"/>
                  </a:cubicBezTo>
                  <a:cubicBezTo>
                    <a:pt x="222" y="1105"/>
                    <a:pt x="106" y="1274"/>
                    <a:pt x="228" y="1389"/>
                  </a:cubicBezTo>
                  <a:cubicBezTo>
                    <a:pt x="320" y="1477"/>
                    <a:pt x="438" y="1518"/>
                    <a:pt x="555" y="1518"/>
                  </a:cubicBezTo>
                  <a:cubicBezTo>
                    <a:pt x="737" y="1518"/>
                    <a:pt x="919" y="1420"/>
                    <a:pt x="1012" y="1245"/>
                  </a:cubicBezTo>
                  <a:cubicBezTo>
                    <a:pt x="1157" y="971"/>
                    <a:pt x="1004" y="680"/>
                    <a:pt x="770" y="524"/>
                  </a:cubicBezTo>
                  <a:lnTo>
                    <a:pt x="770" y="524"/>
                  </a:lnTo>
                  <a:cubicBezTo>
                    <a:pt x="820" y="403"/>
                    <a:pt x="813" y="263"/>
                    <a:pt x="725" y="147"/>
                  </a:cubicBezTo>
                  <a:cubicBezTo>
                    <a:pt x="648" y="47"/>
                    <a:pt x="53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" name="Google Shape;791;p3"/>
            <p:cNvSpPr/>
            <p:nvPr/>
          </p:nvSpPr>
          <p:spPr>
            <a:xfrm>
              <a:off x="6803300" y="3329575"/>
              <a:ext cx="21725" cy="29275"/>
            </a:xfrm>
            <a:custGeom>
              <a:avLst/>
              <a:gdLst/>
              <a:ahLst/>
              <a:cxnLst/>
              <a:rect l="l" t="t" r="r" b="b"/>
              <a:pathLst>
                <a:path w="869" h="1171" extrusionOk="0">
                  <a:moveTo>
                    <a:pt x="499" y="1"/>
                  </a:moveTo>
                  <a:cubicBezTo>
                    <a:pt x="458" y="1"/>
                    <a:pt x="417" y="16"/>
                    <a:pt x="390" y="51"/>
                  </a:cubicBezTo>
                  <a:lnTo>
                    <a:pt x="99" y="427"/>
                  </a:lnTo>
                  <a:cubicBezTo>
                    <a:pt x="0" y="554"/>
                    <a:pt x="112" y="721"/>
                    <a:pt x="229" y="721"/>
                  </a:cubicBezTo>
                  <a:cubicBezTo>
                    <a:pt x="266" y="721"/>
                    <a:pt x="304" y="704"/>
                    <a:pt x="337" y="663"/>
                  </a:cubicBezTo>
                  <a:lnTo>
                    <a:pt x="419" y="557"/>
                  </a:lnTo>
                  <a:lnTo>
                    <a:pt x="419" y="557"/>
                  </a:lnTo>
                  <a:cubicBezTo>
                    <a:pt x="453" y="721"/>
                    <a:pt x="486" y="885"/>
                    <a:pt x="520" y="1049"/>
                  </a:cubicBezTo>
                  <a:cubicBezTo>
                    <a:pt x="537" y="1134"/>
                    <a:pt x="599" y="1170"/>
                    <a:pt x="664" y="1170"/>
                  </a:cubicBezTo>
                  <a:cubicBezTo>
                    <a:pt x="763" y="1170"/>
                    <a:pt x="869" y="1087"/>
                    <a:pt x="843" y="960"/>
                  </a:cubicBezTo>
                  <a:cubicBezTo>
                    <a:pt x="785" y="681"/>
                    <a:pt x="727" y="404"/>
                    <a:pt x="671" y="125"/>
                  </a:cubicBezTo>
                  <a:cubicBezTo>
                    <a:pt x="655" y="51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2" name="Google Shape;792;p3"/>
            <p:cNvSpPr/>
            <p:nvPr/>
          </p:nvSpPr>
          <p:spPr>
            <a:xfrm>
              <a:off x="6873025" y="3261875"/>
              <a:ext cx="28300" cy="29825"/>
            </a:xfrm>
            <a:custGeom>
              <a:avLst/>
              <a:gdLst/>
              <a:ahLst/>
              <a:cxnLst/>
              <a:rect l="l" t="t" r="r" b="b"/>
              <a:pathLst>
                <a:path w="1132" h="1193" extrusionOk="0">
                  <a:moveTo>
                    <a:pt x="356" y="0"/>
                  </a:moveTo>
                  <a:cubicBezTo>
                    <a:pt x="292" y="0"/>
                    <a:pt x="227" y="16"/>
                    <a:pt x="164" y="49"/>
                  </a:cubicBezTo>
                  <a:cubicBezTo>
                    <a:pt x="1" y="135"/>
                    <a:pt x="101" y="358"/>
                    <a:pt x="252" y="358"/>
                  </a:cubicBezTo>
                  <a:cubicBezTo>
                    <a:pt x="278" y="358"/>
                    <a:pt x="305" y="352"/>
                    <a:pt x="333" y="337"/>
                  </a:cubicBezTo>
                  <a:lnTo>
                    <a:pt x="332" y="337"/>
                  </a:lnTo>
                  <a:cubicBezTo>
                    <a:pt x="345" y="330"/>
                    <a:pt x="358" y="327"/>
                    <a:pt x="369" y="327"/>
                  </a:cubicBezTo>
                  <a:cubicBezTo>
                    <a:pt x="451" y="327"/>
                    <a:pt x="489" y="483"/>
                    <a:pt x="479" y="543"/>
                  </a:cubicBezTo>
                  <a:cubicBezTo>
                    <a:pt x="455" y="680"/>
                    <a:pt x="339" y="798"/>
                    <a:pt x="251" y="898"/>
                  </a:cubicBezTo>
                  <a:cubicBezTo>
                    <a:pt x="148" y="1013"/>
                    <a:pt x="225" y="1168"/>
                    <a:pt x="370" y="1184"/>
                  </a:cubicBezTo>
                  <a:cubicBezTo>
                    <a:pt x="429" y="1190"/>
                    <a:pt x="488" y="1193"/>
                    <a:pt x="547" y="1193"/>
                  </a:cubicBezTo>
                  <a:cubicBezTo>
                    <a:pt x="678" y="1193"/>
                    <a:pt x="809" y="1178"/>
                    <a:pt x="936" y="1149"/>
                  </a:cubicBezTo>
                  <a:cubicBezTo>
                    <a:pt x="1132" y="1104"/>
                    <a:pt x="1068" y="820"/>
                    <a:pt x="888" y="820"/>
                  </a:cubicBezTo>
                  <a:cubicBezTo>
                    <a:pt x="875" y="820"/>
                    <a:pt x="861" y="822"/>
                    <a:pt x="847" y="825"/>
                  </a:cubicBezTo>
                  <a:cubicBezTo>
                    <a:pt x="801" y="835"/>
                    <a:pt x="755" y="843"/>
                    <a:pt x="708" y="849"/>
                  </a:cubicBezTo>
                  <a:lnTo>
                    <a:pt x="708" y="849"/>
                  </a:lnTo>
                  <a:cubicBezTo>
                    <a:pt x="804" y="689"/>
                    <a:pt x="857" y="510"/>
                    <a:pt x="789" y="323"/>
                  </a:cubicBezTo>
                  <a:cubicBezTo>
                    <a:pt x="720" y="133"/>
                    <a:pt x="544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3" name="Google Shape;793;p3"/>
            <p:cNvSpPr/>
            <p:nvPr/>
          </p:nvSpPr>
          <p:spPr>
            <a:xfrm>
              <a:off x="7005375" y="3459150"/>
              <a:ext cx="23575" cy="31625"/>
            </a:xfrm>
            <a:custGeom>
              <a:avLst/>
              <a:gdLst/>
              <a:ahLst/>
              <a:cxnLst/>
              <a:rect l="l" t="t" r="r" b="b"/>
              <a:pathLst>
                <a:path w="943" h="1265" extrusionOk="0">
                  <a:moveTo>
                    <a:pt x="635" y="0"/>
                  </a:moveTo>
                  <a:cubicBezTo>
                    <a:pt x="575" y="0"/>
                    <a:pt x="514" y="27"/>
                    <a:pt x="485" y="79"/>
                  </a:cubicBezTo>
                  <a:cubicBezTo>
                    <a:pt x="366" y="288"/>
                    <a:pt x="230" y="485"/>
                    <a:pt x="77" y="668"/>
                  </a:cubicBezTo>
                  <a:cubicBezTo>
                    <a:pt x="0" y="760"/>
                    <a:pt x="33" y="956"/>
                    <a:pt x="174" y="956"/>
                  </a:cubicBezTo>
                  <a:cubicBezTo>
                    <a:pt x="181" y="956"/>
                    <a:pt x="188" y="956"/>
                    <a:pt x="195" y="955"/>
                  </a:cubicBezTo>
                  <a:lnTo>
                    <a:pt x="568" y="908"/>
                  </a:lnTo>
                  <a:lnTo>
                    <a:pt x="568" y="908"/>
                  </a:lnTo>
                  <a:cubicBezTo>
                    <a:pt x="579" y="986"/>
                    <a:pt x="591" y="1065"/>
                    <a:pt x="602" y="1144"/>
                  </a:cubicBezTo>
                  <a:cubicBezTo>
                    <a:pt x="614" y="1228"/>
                    <a:pt x="672" y="1265"/>
                    <a:pt x="736" y="1265"/>
                  </a:cubicBezTo>
                  <a:cubicBezTo>
                    <a:pt x="833" y="1265"/>
                    <a:pt x="942" y="1182"/>
                    <a:pt x="924" y="1055"/>
                  </a:cubicBezTo>
                  <a:lnTo>
                    <a:pt x="923" y="1054"/>
                  </a:lnTo>
                  <a:lnTo>
                    <a:pt x="790" y="120"/>
                  </a:lnTo>
                  <a:cubicBezTo>
                    <a:pt x="778" y="39"/>
                    <a:pt x="707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4" name="Google Shape;794;p3"/>
            <p:cNvSpPr/>
            <p:nvPr/>
          </p:nvSpPr>
          <p:spPr>
            <a:xfrm>
              <a:off x="7077350" y="3345375"/>
              <a:ext cx="24825" cy="39575"/>
            </a:xfrm>
            <a:custGeom>
              <a:avLst/>
              <a:gdLst/>
              <a:ahLst/>
              <a:cxnLst/>
              <a:rect l="l" t="t" r="r" b="b"/>
              <a:pathLst>
                <a:path w="993" h="1583" extrusionOk="0">
                  <a:moveTo>
                    <a:pt x="781" y="0"/>
                  </a:moveTo>
                  <a:cubicBezTo>
                    <a:pt x="779" y="0"/>
                    <a:pt x="777" y="0"/>
                    <a:pt x="776" y="1"/>
                  </a:cubicBezTo>
                  <a:cubicBezTo>
                    <a:pt x="579" y="7"/>
                    <a:pt x="266" y="19"/>
                    <a:pt x="132" y="190"/>
                  </a:cubicBezTo>
                  <a:cubicBezTo>
                    <a:pt x="1" y="356"/>
                    <a:pt x="103" y="655"/>
                    <a:pt x="126" y="843"/>
                  </a:cubicBezTo>
                  <a:cubicBezTo>
                    <a:pt x="139" y="942"/>
                    <a:pt x="212" y="1006"/>
                    <a:pt x="294" y="1006"/>
                  </a:cubicBezTo>
                  <a:cubicBezTo>
                    <a:pt x="333" y="1006"/>
                    <a:pt x="374" y="991"/>
                    <a:pt x="412" y="960"/>
                  </a:cubicBezTo>
                  <a:cubicBezTo>
                    <a:pt x="413" y="960"/>
                    <a:pt x="414" y="959"/>
                    <a:pt x="414" y="959"/>
                  </a:cubicBezTo>
                  <a:cubicBezTo>
                    <a:pt x="440" y="959"/>
                    <a:pt x="540" y="1254"/>
                    <a:pt x="444" y="1254"/>
                  </a:cubicBezTo>
                  <a:cubicBezTo>
                    <a:pt x="432" y="1254"/>
                    <a:pt x="417" y="1249"/>
                    <a:pt x="397" y="1238"/>
                  </a:cubicBezTo>
                  <a:cubicBezTo>
                    <a:pt x="369" y="1222"/>
                    <a:pt x="341" y="1215"/>
                    <a:pt x="315" y="1215"/>
                  </a:cubicBezTo>
                  <a:cubicBezTo>
                    <a:pt x="167" y="1215"/>
                    <a:pt x="68" y="1437"/>
                    <a:pt x="228" y="1527"/>
                  </a:cubicBezTo>
                  <a:cubicBezTo>
                    <a:pt x="295" y="1566"/>
                    <a:pt x="363" y="1583"/>
                    <a:pt x="427" y="1583"/>
                  </a:cubicBezTo>
                  <a:cubicBezTo>
                    <a:pt x="664" y="1583"/>
                    <a:pt x="853" y="1346"/>
                    <a:pt x="820" y="1081"/>
                  </a:cubicBezTo>
                  <a:cubicBezTo>
                    <a:pt x="793" y="861"/>
                    <a:pt x="620" y="656"/>
                    <a:pt x="422" y="638"/>
                  </a:cubicBezTo>
                  <a:lnTo>
                    <a:pt x="422" y="638"/>
                  </a:lnTo>
                  <a:cubicBezTo>
                    <a:pt x="410" y="570"/>
                    <a:pt x="402" y="502"/>
                    <a:pt x="414" y="455"/>
                  </a:cubicBezTo>
                  <a:cubicBezTo>
                    <a:pt x="446" y="332"/>
                    <a:pt x="654" y="339"/>
                    <a:pt x="776" y="336"/>
                  </a:cubicBezTo>
                  <a:cubicBezTo>
                    <a:pt x="989" y="330"/>
                    <a:pt x="992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" name="Google Shape;795;p3"/>
            <p:cNvSpPr/>
            <p:nvPr/>
          </p:nvSpPr>
          <p:spPr>
            <a:xfrm>
              <a:off x="3331600" y="3429475"/>
              <a:ext cx="13600" cy="146675"/>
            </a:xfrm>
            <a:custGeom>
              <a:avLst/>
              <a:gdLst/>
              <a:ahLst/>
              <a:cxnLst/>
              <a:rect l="l" t="t" r="r" b="b"/>
              <a:pathLst>
                <a:path w="544" h="5867" extrusionOk="0">
                  <a:moveTo>
                    <a:pt x="166" y="0"/>
                  </a:moveTo>
                  <a:cubicBezTo>
                    <a:pt x="82" y="0"/>
                    <a:pt x="1" y="54"/>
                    <a:pt x="5" y="162"/>
                  </a:cubicBezTo>
                  <a:lnTo>
                    <a:pt x="205" y="5705"/>
                  </a:lnTo>
                  <a:cubicBezTo>
                    <a:pt x="209" y="5813"/>
                    <a:pt x="295" y="5866"/>
                    <a:pt x="378" y="5866"/>
                  </a:cubicBezTo>
                  <a:cubicBezTo>
                    <a:pt x="462" y="5866"/>
                    <a:pt x="544" y="5813"/>
                    <a:pt x="539" y="5705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" name="Google Shape;796;p3"/>
            <p:cNvSpPr/>
            <p:nvPr/>
          </p:nvSpPr>
          <p:spPr>
            <a:xfrm>
              <a:off x="3332550" y="3448700"/>
              <a:ext cx="69825" cy="67200"/>
            </a:xfrm>
            <a:custGeom>
              <a:avLst/>
              <a:gdLst/>
              <a:ahLst/>
              <a:cxnLst/>
              <a:rect l="l" t="t" r="r" b="b"/>
              <a:pathLst>
                <a:path w="2793" h="2688" extrusionOk="0">
                  <a:moveTo>
                    <a:pt x="2551" y="0"/>
                  </a:moveTo>
                  <a:cubicBezTo>
                    <a:pt x="2513" y="0"/>
                    <a:pt x="2474" y="15"/>
                    <a:pt x="2440" y="50"/>
                  </a:cubicBezTo>
                  <a:lnTo>
                    <a:pt x="117" y="2401"/>
                  </a:lnTo>
                  <a:cubicBezTo>
                    <a:pt x="0" y="2520"/>
                    <a:pt x="114" y="2687"/>
                    <a:pt x="242" y="2687"/>
                  </a:cubicBezTo>
                  <a:cubicBezTo>
                    <a:pt x="280" y="2687"/>
                    <a:pt x="320" y="2673"/>
                    <a:pt x="355" y="2637"/>
                  </a:cubicBezTo>
                  <a:lnTo>
                    <a:pt x="2676" y="287"/>
                  </a:lnTo>
                  <a:cubicBezTo>
                    <a:pt x="2793" y="168"/>
                    <a:pt x="2679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" name="Google Shape;797;p3"/>
            <p:cNvSpPr/>
            <p:nvPr/>
          </p:nvSpPr>
          <p:spPr>
            <a:xfrm>
              <a:off x="3342650" y="3510375"/>
              <a:ext cx="50300" cy="67750"/>
            </a:xfrm>
            <a:custGeom>
              <a:avLst/>
              <a:gdLst/>
              <a:ahLst/>
              <a:cxnLst/>
              <a:rect l="l" t="t" r="r" b="b"/>
              <a:pathLst>
                <a:path w="2012" h="2710" extrusionOk="0">
                  <a:moveTo>
                    <a:pt x="233" y="0"/>
                  </a:moveTo>
                  <a:cubicBezTo>
                    <a:pt x="112" y="0"/>
                    <a:pt x="0" y="168"/>
                    <a:pt x="106" y="292"/>
                  </a:cubicBezTo>
                  <a:cubicBezTo>
                    <a:pt x="710" y="1006"/>
                    <a:pt x="1230" y="1790"/>
                    <a:pt x="1654" y="2625"/>
                  </a:cubicBezTo>
                  <a:cubicBezTo>
                    <a:pt x="1685" y="2684"/>
                    <a:pt x="1734" y="2709"/>
                    <a:pt x="1785" y="2709"/>
                  </a:cubicBezTo>
                  <a:cubicBezTo>
                    <a:pt x="1896" y="2709"/>
                    <a:pt x="2012" y="2588"/>
                    <a:pt x="1944" y="2455"/>
                  </a:cubicBezTo>
                  <a:cubicBezTo>
                    <a:pt x="1505" y="1597"/>
                    <a:pt x="966" y="791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" name="Google Shape;798;p3"/>
            <p:cNvSpPr/>
            <p:nvPr/>
          </p:nvSpPr>
          <p:spPr>
            <a:xfrm>
              <a:off x="3402375" y="3496475"/>
              <a:ext cx="54025" cy="9775"/>
            </a:xfrm>
            <a:custGeom>
              <a:avLst/>
              <a:gdLst/>
              <a:ahLst/>
              <a:cxnLst/>
              <a:rect l="l" t="t" r="r" b="b"/>
              <a:pathLst>
                <a:path w="2161" h="391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1946" y="391"/>
                  </a:lnTo>
                  <a:cubicBezTo>
                    <a:pt x="1948" y="391"/>
                    <a:pt x="1949" y="391"/>
                    <a:pt x="1951" y="391"/>
                  </a:cubicBezTo>
                  <a:cubicBezTo>
                    <a:pt x="2161" y="391"/>
                    <a:pt x="2159" y="63"/>
                    <a:pt x="1946" y="55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" name="Google Shape;799;p3"/>
            <p:cNvSpPr/>
            <p:nvPr/>
          </p:nvSpPr>
          <p:spPr>
            <a:xfrm>
              <a:off x="3405675" y="3528325"/>
              <a:ext cx="67000" cy="12000"/>
            </a:xfrm>
            <a:custGeom>
              <a:avLst/>
              <a:gdLst/>
              <a:ahLst/>
              <a:cxnLst/>
              <a:rect l="l" t="t" r="r" b="b"/>
              <a:pathLst>
                <a:path w="2680" h="480" extrusionOk="0">
                  <a:moveTo>
                    <a:pt x="2478" y="1"/>
                  </a:moveTo>
                  <a:cubicBezTo>
                    <a:pt x="2473" y="1"/>
                    <a:pt x="2469" y="1"/>
                    <a:pt x="2465" y="1"/>
                  </a:cubicBezTo>
                  <a:lnTo>
                    <a:pt x="215" y="145"/>
                  </a:lnTo>
                  <a:cubicBezTo>
                    <a:pt x="6" y="158"/>
                    <a:pt x="0" y="479"/>
                    <a:pt x="202" y="479"/>
                  </a:cubicBezTo>
                  <a:cubicBezTo>
                    <a:pt x="206" y="479"/>
                    <a:pt x="211" y="479"/>
                    <a:pt x="215" y="479"/>
                  </a:cubicBezTo>
                  <a:lnTo>
                    <a:pt x="2465" y="337"/>
                  </a:lnTo>
                  <a:cubicBezTo>
                    <a:pt x="2674" y="324"/>
                    <a:pt x="2680" y="1"/>
                    <a:pt x="2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" name="Google Shape;800;p3"/>
            <p:cNvSpPr/>
            <p:nvPr/>
          </p:nvSpPr>
          <p:spPr>
            <a:xfrm>
              <a:off x="3496275" y="3479375"/>
              <a:ext cx="80475" cy="81975"/>
            </a:xfrm>
            <a:custGeom>
              <a:avLst/>
              <a:gdLst/>
              <a:ahLst/>
              <a:cxnLst/>
              <a:rect l="l" t="t" r="r" b="b"/>
              <a:pathLst>
                <a:path w="3219" h="3279" extrusionOk="0">
                  <a:moveTo>
                    <a:pt x="258" y="1"/>
                  </a:moveTo>
                  <a:cubicBezTo>
                    <a:pt x="120" y="1"/>
                    <a:pt x="0" y="170"/>
                    <a:pt x="130" y="278"/>
                  </a:cubicBezTo>
                  <a:lnTo>
                    <a:pt x="131" y="278"/>
                  </a:lnTo>
                  <a:cubicBezTo>
                    <a:pt x="1157" y="1133"/>
                    <a:pt x="2069" y="2117"/>
                    <a:pt x="2842" y="3206"/>
                  </a:cubicBezTo>
                  <a:cubicBezTo>
                    <a:pt x="2879" y="3257"/>
                    <a:pt x="2930" y="3279"/>
                    <a:pt x="2981" y="3279"/>
                  </a:cubicBezTo>
                  <a:cubicBezTo>
                    <a:pt x="3101" y="3279"/>
                    <a:pt x="3218" y="3160"/>
                    <a:pt x="3130" y="3036"/>
                  </a:cubicBezTo>
                  <a:cubicBezTo>
                    <a:pt x="2343" y="1923"/>
                    <a:pt x="1414" y="916"/>
                    <a:pt x="368" y="42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" name="Google Shape;801;p3"/>
            <p:cNvSpPr/>
            <p:nvPr/>
          </p:nvSpPr>
          <p:spPr>
            <a:xfrm>
              <a:off x="3505000" y="3483750"/>
              <a:ext cx="47425" cy="80925"/>
            </a:xfrm>
            <a:custGeom>
              <a:avLst/>
              <a:gdLst/>
              <a:ahLst/>
              <a:cxnLst/>
              <a:rect l="l" t="t" r="r" b="b"/>
              <a:pathLst>
                <a:path w="1897" h="3237" extrusionOk="0">
                  <a:moveTo>
                    <a:pt x="1670" y="1"/>
                  </a:moveTo>
                  <a:cubicBezTo>
                    <a:pt x="1620" y="1"/>
                    <a:pt x="1572" y="25"/>
                    <a:pt x="1541" y="85"/>
                  </a:cubicBezTo>
                  <a:lnTo>
                    <a:pt x="1541" y="87"/>
                  </a:lnTo>
                  <a:cubicBezTo>
                    <a:pt x="1050" y="1052"/>
                    <a:pt x="559" y="2018"/>
                    <a:pt x="68" y="2983"/>
                  </a:cubicBezTo>
                  <a:cubicBezTo>
                    <a:pt x="0" y="3115"/>
                    <a:pt x="117" y="3237"/>
                    <a:pt x="227" y="3237"/>
                  </a:cubicBezTo>
                  <a:cubicBezTo>
                    <a:pt x="277" y="3237"/>
                    <a:pt x="326" y="3212"/>
                    <a:pt x="356" y="3153"/>
                  </a:cubicBezTo>
                  <a:cubicBezTo>
                    <a:pt x="847" y="2187"/>
                    <a:pt x="1338" y="1220"/>
                    <a:pt x="1830" y="254"/>
                  </a:cubicBezTo>
                  <a:cubicBezTo>
                    <a:pt x="1897" y="123"/>
                    <a:pt x="1781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" name="Google Shape;802;p3"/>
            <p:cNvSpPr/>
            <p:nvPr/>
          </p:nvSpPr>
          <p:spPr>
            <a:xfrm>
              <a:off x="3583900" y="3455025"/>
              <a:ext cx="49900" cy="48825"/>
            </a:xfrm>
            <a:custGeom>
              <a:avLst/>
              <a:gdLst/>
              <a:ahLst/>
              <a:cxnLst/>
              <a:rect l="l" t="t" r="r" b="b"/>
              <a:pathLst>
                <a:path w="1996" h="1953" extrusionOk="0">
                  <a:moveTo>
                    <a:pt x="580" y="0"/>
                  </a:moveTo>
                  <a:cubicBezTo>
                    <a:pt x="291" y="0"/>
                    <a:pt x="17" y="161"/>
                    <a:pt x="5" y="494"/>
                  </a:cubicBezTo>
                  <a:cubicBezTo>
                    <a:pt x="1" y="602"/>
                    <a:pt x="82" y="656"/>
                    <a:pt x="166" y="656"/>
                  </a:cubicBezTo>
                  <a:cubicBezTo>
                    <a:pt x="250" y="656"/>
                    <a:pt x="335" y="602"/>
                    <a:pt x="339" y="494"/>
                  </a:cubicBezTo>
                  <a:lnTo>
                    <a:pt x="338" y="494"/>
                  </a:lnTo>
                  <a:cubicBezTo>
                    <a:pt x="343" y="374"/>
                    <a:pt x="434" y="330"/>
                    <a:pt x="543" y="330"/>
                  </a:cubicBezTo>
                  <a:cubicBezTo>
                    <a:pt x="674" y="330"/>
                    <a:pt x="829" y="394"/>
                    <a:pt x="888" y="465"/>
                  </a:cubicBezTo>
                  <a:cubicBezTo>
                    <a:pt x="1149" y="783"/>
                    <a:pt x="801" y="1320"/>
                    <a:pt x="629" y="1597"/>
                  </a:cubicBezTo>
                  <a:cubicBezTo>
                    <a:pt x="557" y="1715"/>
                    <a:pt x="654" y="1838"/>
                    <a:pt x="774" y="1849"/>
                  </a:cubicBezTo>
                  <a:lnTo>
                    <a:pt x="1782" y="1951"/>
                  </a:lnTo>
                  <a:cubicBezTo>
                    <a:pt x="1789" y="1952"/>
                    <a:pt x="1795" y="1952"/>
                    <a:pt x="1801" y="1952"/>
                  </a:cubicBezTo>
                  <a:cubicBezTo>
                    <a:pt x="1996" y="1952"/>
                    <a:pt x="1988" y="1636"/>
                    <a:pt x="1782" y="1615"/>
                  </a:cubicBezTo>
                  <a:lnTo>
                    <a:pt x="1047" y="1542"/>
                  </a:lnTo>
                  <a:lnTo>
                    <a:pt x="1047" y="1542"/>
                  </a:lnTo>
                  <a:cubicBezTo>
                    <a:pt x="1300" y="1063"/>
                    <a:pt x="1511" y="387"/>
                    <a:pt x="943" y="89"/>
                  </a:cubicBezTo>
                  <a:cubicBezTo>
                    <a:pt x="832" y="30"/>
                    <a:pt x="705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" name="Google Shape;803;p3"/>
            <p:cNvSpPr/>
            <p:nvPr/>
          </p:nvSpPr>
          <p:spPr>
            <a:xfrm>
              <a:off x="3689050" y="3475400"/>
              <a:ext cx="17125" cy="81700"/>
            </a:xfrm>
            <a:custGeom>
              <a:avLst/>
              <a:gdLst/>
              <a:ahLst/>
              <a:cxnLst/>
              <a:rect l="l" t="t" r="r" b="b"/>
              <a:pathLst>
                <a:path w="685" h="3268" extrusionOk="0">
                  <a:moveTo>
                    <a:pt x="190" y="0"/>
                  </a:moveTo>
                  <a:cubicBezTo>
                    <a:pt x="107" y="0"/>
                    <a:pt x="22" y="55"/>
                    <a:pt x="20" y="163"/>
                  </a:cubicBezTo>
                  <a:cubicBezTo>
                    <a:pt x="0" y="1167"/>
                    <a:pt x="105" y="2169"/>
                    <a:pt x="333" y="3148"/>
                  </a:cubicBezTo>
                  <a:cubicBezTo>
                    <a:pt x="352" y="3231"/>
                    <a:pt x="415" y="3267"/>
                    <a:pt x="480" y="3267"/>
                  </a:cubicBezTo>
                  <a:cubicBezTo>
                    <a:pt x="579" y="3267"/>
                    <a:pt x="685" y="3185"/>
                    <a:pt x="656" y="3058"/>
                  </a:cubicBezTo>
                  <a:cubicBezTo>
                    <a:pt x="435" y="2109"/>
                    <a:pt x="334" y="1136"/>
                    <a:pt x="354" y="163"/>
                  </a:cubicBezTo>
                  <a:cubicBezTo>
                    <a:pt x="356" y="55"/>
                    <a:pt x="27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" name="Google Shape;804;p3"/>
            <p:cNvSpPr/>
            <p:nvPr/>
          </p:nvSpPr>
          <p:spPr>
            <a:xfrm>
              <a:off x="3660125" y="3526800"/>
              <a:ext cx="68675" cy="11575"/>
            </a:xfrm>
            <a:custGeom>
              <a:avLst/>
              <a:gdLst/>
              <a:ahLst/>
              <a:cxnLst/>
              <a:rect l="l" t="t" r="r" b="b"/>
              <a:pathLst>
                <a:path w="2747" h="463" extrusionOk="0">
                  <a:moveTo>
                    <a:pt x="1559" y="1"/>
                  </a:moveTo>
                  <a:cubicBezTo>
                    <a:pt x="1102" y="1"/>
                    <a:pt x="646" y="46"/>
                    <a:pt x="198" y="136"/>
                  </a:cubicBezTo>
                  <a:cubicBezTo>
                    <a:pt x="0" y="176"/>
                    <a:pt x="66" y="463"/>
                    <a:pt x="250" y="463"/>
                  </a:cubicBezTo>
                  <a:cubicBezTo>
                    <a:pt x="262" y="463"/>
                    <a:pt x="275" y="462"/>
                    <a:pt x="288" y="459"/>
                  </a:cubicBezTo>
                  <a:cubicBezTo>
                    <a:pt x="705" y="374"/>
                    <a:pt x="1131" y="332"/>
                    <a:pt x="1556" y="332"/>
                  </a:cubicBezTo>
                  <a:cubicBezTo>
                    <a:pt x="1856" y="332"/>
                    <a:pt x="2156" y="353"/>
                    <a:pt x="2454" y="395"/>
                  </a:cubicBezTo>
                  <a:cubicBezTo>
                    <a:pt x="2463" y="396"/>
                    <a:pt x="2472" y="397"/>
                    <a:pt x="2480" y="397"/>
                  </a:cubicBezTo>
                  <a:cubicBezTo>
                    <a:pt x="2672" y="397"/>
                    <a:pt x="2747" y="101"/>
                    <a:pt x="2544" y="72"/>
                  </a:cubicBezTo>
                  <a:cubicBezTo>
                    <a:pt x="2217" y="24"/>
                    <a:pt x="1888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" name="Google Shape;805;p3"/>
            <p:cNvSpPr/>
            <p:nvPr/>
          </p:nvSpPr>
          <p:spPr>
            <a:xfrm>
              <a:off x="3747125" y="3455475"/>
              <a:ext cx="47475" cy="133175"/>
            </a:xfrm>
            <a:custGeom>
              <a:avLst/>
              <a:gdLst/>
              <a:ahLst/>
              <a:cxnLst/>
              <a:rect l="l" t="t" r="r" b="b"/>
              <a:pathLst>
                <a:path w="1899" h="5327" extrusionOk="0">
                  <a:moveTo>
                    <a:pt x="1313" y="1"/>
                  </a:moveTo>
                  <a:cubicBezTo>
                    <a:pt x="501" y="1"/>
                    <a:pt x="279" y="1580"/>
                    <a:pt x="188" y="2177"/>
                  </a:cubicBezTo>
                  <a:cubicBezTo>
                    <a:pt x="0" y="3404"/>
                    <a:pt x="257" y="4754"/>
                    <a:pt x="1489" y="5310"/>
                  </a:cubicBezTo>
                  <a:cubicBezTo>
                    <a:pt x="1514" y="5321"/>
                    <a:pt x="1539" y="5326"/>
                    <a:pt x="1562" y="5326"/>
                  </a:cubicBezTo>
                  <a:cubicBezTo>
                    <a:pt x="1721" y="5326"/>
                    <a:pt x="1828" y="5098"/>
                    <a:pt x="1657" y="5020"/>
                  </a:cubicBezTo>
                  <a:cubicBezTo>
                    <a:pt x="791" y="4630"/>
                    <a:pt x="453" y="3791"/>
                    <a:pt x="456" y="2876"/>
                  </a:cubicBezTo>
                  <a:cubicBezTo>
                    <a:pt x="458" y="2636"/>
                    <a:pt x="669" y="360"/>
                    <a:pt x="1371" y="360"/>
                  </a:cubicBezTo>
                  <a:cubicBezTo>
                    <a:pt x="1433" y="360"/>
                    <a:pt x="1500" y="378"/>
                    <a:pt x="1570" y="417"/>
                  </a:cubicBezTo>
                  <a:cubicBezTo>
                    <a:pt x="1598" y="432"/>
                    <a:pt x="1625" y="439"/>
                    <a:pt x="1651" y="439"/>
                  </a:cubicBezTo>
                  <a:cubicBezTo>
                    <a:pt x="1800" y="439"/>
                    <a:pt x="1899" y="217"/>
                    <a:pt x="1738" y="127"/>
                  </a:cubicBezTo>
                  <a:lnTo>
                    <a:pt x="1739" y="127"/>
                  </a:lnTo>
                  <a:cubicBezTo>
                    <a:pt x="1581" y="40"/>
                    <a:pt x="1440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" name="Google Shape;806;p3"/>
            <p:cNvSpPr/>
            <p:nvPr/>
          </p:nvSpPr>
          <p:spPr>
            <a:xfrm>
              <a:off x="3807650" y="3497200"/>
              <a:ext cx="69500" cy="141975"/>
            </a:xfrm>
            <a:custGeom>
              <a:avLst/>
              <a:gdLst/>
              <a:ahLst/>
              <a:cxnLst/>
              <a:rect l="l" t="t" r="r" b="b"/>
              <a:pathLst>
                <a:path w="2780" h="5679" extrusionOk="0">
                  <a:moveTo>
                    <a:pt x="1803" y="995"/>
                  </a:moveTo>
                  <a:lnTo>
                    <a:pt x="2285" y="1739"/>
                  </a:lnTo>
                  <a:cubicBezTo>
                    <a:pt x="1834" y="2439"/>
                    <a:pt x="1462" y="2789"/>
                    <a:pt x="1171" y="2789"/>
                  </a:cubicBezTo>
                  <a:cubicBezTo>
                    <a:pt x="994" y="2789"/>
                    <a:pt x="847" y="2660"/>
                    <a:pt x="729" y="2401"/>
                  </a:cubicBezTo>
                  <a:cubicBezTo>
                    <a:pt x="618" y="2284"/>
                    <a:pt x="552" y="2130"/>
                    <a:pt x="545" y="1968"/>
                  </a:cubicBezTo>
                  <a:cubicBezTo>
                    <a:pt x="534" y="1923"/>
                    <a:pt x="526" y="1878"/>
                    <a:pt x="520" y="1833"/>
                  </a:cubicBezTo>
                  <a:lnTo>
                    <a:pt x="520" y="1833"/>
                  </a:lnTo>
                  <a:cubicBezTo>
                    <a:pt x="533" y="1484"/>
                    <a:pt x="581" y="1189"/>
                    <a:pt x="693" y="1101"/>
                  </a:cubicBezTo>
                  <a:lnTo>
                    <a:pt x="1803" y="995"/>
                  </a:lnTo>
                  <a:close/>
                  <a:moveTo>
                    <a:pt x="1260" y="0"/>
                  </a:moveTo>
                  <a:cubicBezTo>
                    <a:pt x="1236" y="0"/>
                    <a:pt x="1210" y="6"/>
                    <a:pt x="1184" y="18"/>
                  </a:cubicBezTo>
                  <a:lnTo>
                    <a:pt x="1182" y="18"/>
                  </a:lnTo>
                  <a:cubicBezTo>
                    <a:pt x="403" y="390"/>
                    <a:pt x="0" y="1324"/>
                    <a:pt x="223" y="2144"/>
                  </a:cubicBezTo>
                  <a:lnTo>
                    <a:pt x="223" y="2144"/>
                  </a:lnTo>
                  <a:cubicBezTo>
                    <a:pt x="223" y="2158"/>
                    <a:pt x="222" y="2172"/>
                    <a:pt x="221" y="2186"/>
                  </a:cubicBezTo>
                  <a:cubicBezTo>
                    <a:pt x="163" y="3353"/>
                    <a:pt x="391" y="4485"/>
                    <a:pt x="819" y="5566"/>
                  </a:cubicBezTo>
                  <a:cubicBezTo>
                    <a:pt x="851" y="5645"/>
                    <a:pt x="920" y="5678"/>
                    <a:pt x="988" y="5678"/>
                  </a:cubicBezTo>
                  <a:cubicBezTo>
                    <a:pt x="1091" y="5678"/>
                    <a:pt x="1191" y="5599"/>
                    <a:pt x="1143" y="5478"/>
                  </a:cubicBezTo>
                  <a:cubicBezTo>
                    <a:pt x="867" y="4781"/>
                    <a:pt x="662" y="4073"/>
                    <a:pt x="586" y="3322"/>
                  </a:cubicBezTo>
                  <a:cubicBezTo>
                    <a:pt x="575" y="3221"/>
                    <a:pt x="555" y="3011"/>
                    <a:pt x="539" y="2757"/>
                  </a:cubicBezTo>
                  <a:lnTo>
                    <a:pt x="539" y="2757"/>
                  </a:lnTo>
                  <a:cubicBezTo>
                    <a:pt x="805" y="3076"/>
                    <a:pt x="1173" y="3238"/>
                    <a:pt x="1529" y="3238"/>
                  </a:cubicBezTo>
                  <a:cubicBezTo>
                    <a:pt x="2016" y="3238"/>
                    <a:pt x="2480" y="2933"/>
                    <a:pt x="2627" y="2310"/>
                  </a:cubicBezTo>
                  <a:cubicBezTo>
                    <a:pt x="2779" y="1662"/>
                    <a:pt x="2117" y="498"/>
                    <a:pt x="1368" y="298"/>
                  </a:cubicBezTo>
                  <a:lnTo>
                    <a:pt x="1368" y="298"/>
                  </a:lnTo>
                  <a:cubicBezTo>
                    <a:pt x="1513" y="211"/>
                    <a:pt x="1410" y="0"/>
                    <a:pt x="1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" name="Google Shape;807;p3"/>
            <p:cNvSpPr/>
            <p:nvPr/>
          </p:nvSpPr>
          <p:spPr>
            <a:xfrm>
              <a:off x="3909275" y="3495375"/>
              <a:ext cx="12025" cy="81625"/>
            </a:xfrm>
            <a:custGeom>
              <a:avLst/>
              <a:gdLst/>
              <a:ahLst/>
              <a:cxnLst/>
              <a:rect l="l" t="t" r="r" b="b"/>
              <a:pathLst>
                <a:path w="481" h="3265" extrusionOk="0">
                  <a:moveTo>
                    <a:pt x="179" y="0"/>
                  </a:moveTo>
                  <a:cubicBezTo>
                    <a:pt x="96" y="0"/>
                    <a:pt x="12" y="54"/>
                    <a:pt x="11" y="162"/>
                  </a:cubicBezTo>
                  <a:cubicBezTo>
                    <a:pt x="0" y="1144"/>
                    <a:pt x="43" y="2126"/>
                    <a:pt x="136" y="3104"/>
                  </a:cubicBezTo>
                  <a:cubicBezTo>
                    <a:pt x="146" y="3211"/>
                    <a:pt x="235" y="3264"/>
                    <a:pt x="319" y="3264"/>
                  </a:cubicBezTo>
                  <a:cubicBezTo>
                    <a:pt x="402" y="3264"/>
                    <a:pt x="480" y="3211"/>
                    <a:pt x="470" y="3104"/>
                  </a:cubicBezTo>
                  <a:cubicBezTo>
                    <a:pt x="377" y="2126"/>
                    <a:pt x="336" y="1144"/>
                    <a:pt x="345" y="162"/>
                  </a:cubicBezTo>
                  <a:cubicBezTo>
                    <a:pt x="346" y="54"/>
                    <a:pt x="263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" name="Google Shape;808;p3"/>
            <p:cNvSpPr/>
            <p:nvPr/>
          </p:nvSpPr>
          <p:spPr>
            <a:xfrm>
              <a:off x="3889000" y="3538075"/>
              <a:ext cx="60075" cy="11350"/>
            </a:xfrm>
            <a:custGeom>
              <a:avLst/>
              <a:gdLst/>
              <a:ahLst/>
              <a:cxnLst/>
              <a:rect l="l" t="t" r="r" b="b"/>
              <a:pathLst>
                <a:path w="2403" h="454" extrusionOk="0">
                  <a:moveTo>
                    <a:pt x="1332" y="1"/>
                  </a:moveTo>
                  <a:cubicBezTo>
                    <a:pt x="951" y="1"/>
                    <a:pt x="570" y="42"/>
                    <a:pt x="197" y="125"/>
                  </a:cubicBezTo>
                  <a:cubicBezTo>
                    <a:pt x="0" y="170"/>
                    <a:pt x="64" y="454"/>
                    <a:pt x="244" y="454"/>
                  </a:cubicBezTo>
                  <a:cubicBezTo>
                    <a:pt x="257" y="454"/>
                    <a:pt x="271" y="452"/>
                    <a:pt x="285" y="449"/>
                  </a:cubicBezTo>
                  <a:cubicBezTo>
                    <a:pt x="630" y="371"/>
                    <a:pt x="981" y="332"/>
                    <a:pt x="1333" y="332"/>
                  </a:cubicBezTo>
                  <a:cubicBezTo>
                    <a:pt x="1594" y="332"/>
                    <a:pt x="1854" y="353"/>
                    <a:pt x="2113" y="395"/>
                  </a:cubicBezTo>
                  <a:cubicBezTo>
                    <a:pt x="2123" y="397"/>
                    <a:pt x="2134" y="398"/>
                    <a:pt x="2144" y="398"/>
                  </a:cubicBezTo>
                  <a:cubicBezTo>
                    <a:pt x="2330" y="398"/>
                    <a:pt x="2402" y="107"/>
                    <a:pt x="2201" y="74"/>
                  </a:cubicBezTo>
                  <a:cubicBezTo>
                    <a:pt x="1913" y="25"/>
                    <a:pt x="1623" y="1"/>
                    <a:pt x="1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" name="Google Shape;809;p3"/>
            <p:cNvSpPr/>
            <p:nvPr/>
          </p:nvSpPr>
          <p:spPr>
            <a:xfrm>
              <a:off x="3957350" y="3496600"/>
              <a:ext cx="66000" cy="74175"/>
            </a:xfrm>
            <a:custGeom>
              <a:avLst/>
              <a:gdLst/>
              <a:ahLst/>
              <a:cxnLst/>
              <a:rect l="l" t="t" r="r" b="b"/>
              <a:pathLst>
                <a:path w="2640" h="2967" extrusionOk="0">
                  <a:moveTo>
                    <a:pt x="1120" y="302"/>
                  </a:moveTo>
                  <a:cubicBezTo>
                    <a:pt x="1244" y="302"/>
                    <a:pt x="1385" y="334"/>
                    <a:pt x="1543" y="404"/>
                  </a:cubicBezTo>
                  <a:cubicBezTo>
                    <a:pt x="2143" y="764"/>
                    <a:pt x="2318" y="2625"/>
                    <a:pt x="1458" y="2625"/>
                  </a:cubicBezTo>
                  <a:cubicBezTo>
                    <a:pt x="1405" y="2625"/>
                    <a:pt x="1350" y="2618"/>
                    <a:pt x="1290" y="2604"/>
                  </a:cubicBezTo>
                  <a:cubicBezTo>
                    <a:pt x="236" y="2348"/>
                    <a:pt x="124" y="302"/>
                    <a:pt x="1120" y="302"/>
                  </a:cubicBezTo>
                  <a:close/>
                  <a:moveTo>
                    <a:pt x="1184" y="0"/>
                  </a:moveTo>
                  <a:cubicBezTo>
                    <a:pt x="630" y="0"/>
                    <a:pt x="141" y="379"/>
                    <a:pt x="76" y="1003"/>
                  </a:cubicBezTo>
                  <a:cubicBezTo>
                    <a:pt x="1" y="1713"/>
                    <a:pt x="387" y="2605"/>
                    <a:pt x="1078" y="2881"/>
                  </a:cubicBezTo>
                  <a:cubicBezTo>
                    <a:pt x="1223" y="2940"/>
                    <a:pt x="1356" y="2966"/>
                    <a:pt x="1477" y="2966"/>
                  </a:cubicBezTo>
                  <a:cubicBezTo>
                    <a:pt x="2576" y="2966"/>
                    <a:pt x="2640" y="752"/>
                    <a:pt x="1761" y="147"/>
                  </a:cubicBezTo>
                  <a:lnTo>
                    <a:pt x="1761" y="147"/>
                  </a:lnTo>
                  <a:cubicBezTo>
                    <a:pt x="1748" y="135"/>
                    <a:pt x="1732" y="124"/>
                    <a:pt x="1712" y="116"/>
                  </a:cubicBezTo>
                  <a:lnTo>
                    <a:pt x="1712" y="116"/>
                  </a:lnTo>
                  <a:cubicBezTo>
                    <a:pt x="1712" y="116"/>
                    <a:pt x="1712" y="116"/>
                    <a:pt x="1712" y="116"/>
                  </a:cubicBezTo>
                  <a:cubicBezTo>
                    <a:pt x="1696" y="106"/>
                    <a:pt x="1680" y="99"/>
                    <a:pt x="1664" y="95"/>
                  </a:cubicBezTo>
                  <a:lnTo>
                    <a:pt x="1664" y="95"/>
                  </a:lnTo>
                  <a:cubicBezTo>
                    <a:pt x="1504" y="31"/>
                    <a:pt x="1342" y="0"/>
                    <a:pt x="1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" name="Google Shape;810;p3"/>
            <p:cNvSpPr/>
            <p:nvPr/>
          </p:nvSpPr>
          <p:spPr>
            <a:xfrm>
              <a:off x="4017575" y="3455375"/>
              <a:ext cx="59775" cy="139325"/>
            </a:xfrm>
            <a:custGeom>
              <a:avLst/>
              <a:gdLst/>
              <a:ahLst/>
              <a:cxnLst/>
              <a:rect l="l" t="t" r="r" b="b"/>
              <a:pathLst>
                <a:path w="2391" h="5573" extrusionOk="0">
                  <a:moveTo>
                    <a:pt x="251" y="0"/>
                  </a:moveTo>
                  <a:cubicBezTo>
                    <a:pt x="118" y="0"/>
                    <a:pt x="1" y="169"/>
                    <a:pt x="126" y="282"/>
                  </a:cubicBezTo>
                  <a:lnTo>
                    <a:pt x="127" y="280"/>
                  </a:lnTo>
                  <a:cubicBezTo>
                    <a:pt x="1566" y="1582"/>
                    <a:pt x="2029" y="3565"/>
                    <a:pt x="1328" y="5372"/>
                  </a:cubicBezTo>
                  <a:cubicBezTo>
                    <a:pt x="1281" y="5493"/>
                    <a:pt x="1380" y="5573"/>
                    <a:pt x="1484" y="5573"/>
                  </a:cubicBezTo>
                  <a:cubicBezTo>
                    <a:pt x="1551" y="5573"/>
                    <a:pt x="1620" y="5539"/>
                    <a:pt x="1651" y="5461"/>
                  </a:cubicBezTo>
                  <a:cubicBezTo>
                    <a:pt x="2391" y="3554"/>
                    <a:pt x="1880" y="1417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" name="Google Shape;811;p3"/>
            <p:cNvSpPr/>
            <p:nvPr/>
          </p:nvSpPr>
          <p:spPr>
            <a:xfrm>
              <a:off x="4060875" y="3435375"/>
              <a:ext cx="58275" cy="48625"/>
            </a:xfrm>
            <a:custGeom>
              <a:avLst/>
              <a:gdLst/>
              <a:ahLst/>
              <a:cxnLst/>
              <a:rect l="l" t="t" r="r" b="b"/>
              <a:pathLst>
                <a:path w="2331" h="1945" extrusionOk="0">
                  <a:moveTo>
                    <a:pt x="821" y="0"/>
                  </a:moveTo>
                  <a:cubicBezTo>
                    <a:pt x="608" y="0"/>
                    <a:pt x="398" y="35"/>
                    <a:pt x="184" y="106"/>
                  </a:cubicBezTo>
                  <a:cubicBezTo>
                    <a:pt x="1" y="166"/>
                    <a:pt x="55" y="437"/>
                    <a:pt x="219" y="437"/>
                  </a:cubicBezTo>
                  <a:cubicBezTo>
                    <a:pt x="236" y="437"/>
                    <a:pt x="255" y="434"/>
                    <a:pt x="274" y="428"/>
                  </a:cubicBezTo>
                  <a:lnTo>
                    <a:pt x="274" y="429"/>
                  </a:lnTo>
                  <a:cubicBezTo>
                    <a:pt x="460" y="366"/>
                    <a:pt x="639" y="335"/>
                    <a:pt x="821" y="335"/>
                  </a:cubicBezTo>
                  <a:cubicBezTo>
                    <a:pt x="917" y="335"/>
                    <a:pt x="1014" y="344"/>
                    <a:pt x="1114" y="361"/>
                  </a:cubicBezTo>
                  <a:lnTo>
                    <a:pt x="1114" y="361"/>
                  </a:lnTo>
                  <a:cubicBezTo>
                    <a:pt x="1137" y="808"/>
                    <a:pt x="1076" y="1257"/>
                    <a:pt x="935" y="1683"/>
                  </a:cubicBezTo>
                  <a:cubicBezTo>
                    <a:pt x="900" y="1791"/>
                    <a:pt x="993" y="1890"/>
                    <a:pt x="1097" y="1895"/>
                  </a:cubicBezTo>
                  <a:lnTo>
                    <a:pt x="2116" y="1944"/>
                  </a:lnTo>
                  <a:cubicBezTo>
                    <a:pt x="2119" y="1944"/>
                    <a:pt x="2122" y="1944"/>
                    <a:pt x="2126" y="1944"/>
                  </a:cubicBezTo>
                  <a:cubicBezTo>
                    <a:pt x="2331" y="1944"/>
                    <a:pt x="2327" y="1620"/>
                    <a:pt x="2116" y="1610"/>
                  </a:cubicBezTo>
                  <a:lnTo>
                    <a:pt x="1319" y="1572"/>
                  </a:lnTo>
                  <a:lnTo>
                    <a:pt x="1319" y="1572"/>
                  </a:lnTo>
                  <a:cubicBezTo>
                    <a:pt x="1438" y="1133"/>
                    <a:pt x="1478" y="676"/>
                    <a:pt x="1438" y="223"/>
                  </a:cubicBezTo>
                  <a:cubicBezTo>
                    <a:pt x="1432" y="151"/>
                    <a:pt x="1391" y="80"/>
                    <a:pt x="1316" y="61"/>
                  </a:cubicBezTo>
                  <a:cubicBezTo>
                    <a:pt x="1148" y="21"/>
                    <a:pt x="984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" name="Google Shape;812;p3"/>
            <p:cNvSpPr/>
            <p:nvPr/>
          </p:nvSpPr>
          <p:spPr>
            <a:xfrm>
              <a:off x="4127975" y="3538050"/>
              <a:ext cx="58400" cy="12200"/>
            </a:xfrm>
            <a:custGeom>
              <a:avLst/>
              <a:gdLst/>
              <a:ahLst/>
              <a:cxnLst/>
              <a:rect l="l" t="t" r="r" b="b"/>
              <a:pathLst>
                <a:path w="2336" h="488" extrusionOk="0">
                  <a:moveTo>
                    <a:pt x="2136" y="1"/>
                  </a:moveTo>
                  <a:cubicBezTo>
                    <a:pt x="2131" y="1"/>
                    <a:pt x="2126" y="1"/>
                    <a:pt x="2121" y="1"/>
                  </a:cubicBezTo>
                  <a:lnTo>
                    <a:pt x="216" y="151"/>
                  </a:lnTo>
                  <a:cubicBezTo>
                    <a:pt x="7" y="167"/>
                    <a:pt x="1" y="487"/>
                    <a:pt x="200" y="487"/>
                  </a:cubicBezTo>
                  <a:cubicBezTo>
                    <a:pt x="205" y="487"/>
                    <a:pt x="210" y="487"/>
                    <a:pt x="216" y="486"/>
                  </a:cubicBezTo>
                  <a:lnTo>
                    <a:pt x="2121" y="335"/>
                  </a:lnTo>
                  <a:cubicBezTo>
                    <a:pt x="2328" y="319"/>
                    <a:pt x="2336" y="1"/>
                    <a:pt x="2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" name="Google Shape;813;p3"/>
            <p:cNvSpPr/>
            <p:nvPr/>
          </p:nvSpPr>
          <p:spPr>
            <a:xfrm>
              <a:off x="4155200" y="3498725"/>
              <a:ext cx="10825" cy="8400"/>
            </a:xfrm>
            <a:custGeom>
              <a:avLst/>
              <a:gdLst/>
              <a:ahLst/>
              <a:cxnLst/>
              <a:rect l="l" t="t" r="r" b="b"/>
              <a:pathLst>
                <a:path w="433" h="336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2" y="336"/>
                    <a:pt x="432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" name="Google Shape;814;p3"/>
            <p:cNvSpPr/>
            <p:nvPr/>
          </p:nvSpPr>
          <p:spPr>
            <a:xfrm>
              <a:off x="4152775" y="3576425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" name="Google Shape;815;p3"/>
            <p:cNvSpPr/>
            <p:nvPr/>
          </p:nvSpPr>
          <p:spPr>
            <a:xfrm>
              <a:off x="4219625" y="3455875"/>
              <a:ext cx="44925" cy="126900"/>
            </a:xfrm>
            <a:custGeom>
              <a:avLst/>
              <a:gdLst/>
              <a:ahLst/>
              <a:cxnLst/>
              <a:rect l="l" t="t" r="r" b="b"/>
              <a:pathLst>
                <a:path w="1797" h="5076" extrusionOk="0">
                  <a:moveTo>
                    <a:pt x="1240" y="0"/>
                  </a:moveTo>
                  <a:cubicBezTo>
                    <a:pt x="1189" y="0"/>
                    <a:pt x="1137" y="22"/>
                    <a:pt x="1100" y="73"/>
                  </a:cubicBezTo>
                  <a:cubicBezTo>
                    <a:pt x="0" y="1592"/>
                    <a:pt x="156" y="3671"/>
                    <a:pt x="1446" y="5024"/>
                  </a:cubicBezTo>
                  <a:cubicBezTo>
                    <a:pt x="1480" y="5060"/>
                    <a:pt x="1519" y="5075"/>
                    <a:pt x="1557" y="5075"/>
                  </a:cubicBezTo>
                  <a:cubicBezTo>
                    <a:pt x="1683" y="5075"/>
                    <a:pt x="1797" y="4907"/>
                    <a:pt x="1683" y="4786"/>
                  </a:cubicBezTo>
                  <a:cubicBezTo>
                    <a:pt x="485" y="3531"/>
                    <a:pt x="375" y="1639"/>
                    <a:pt x="1388" y="242"/>
                  </a:cubicBezTo>
                  <a:cubicBezTo>
                    <a:pt x="1477" y="119"/>
                    <a:pt x="1361" y="0"/>
                    <a:pt x="1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" name="Google Shape;816;p3"/>
            <p:cNvSpPr/>
            <p:nvPr/>
          </p:nvSpPr>
          <p:spPr>
            <a:xfrm>
              <a:off x="4271600" y="3481900"/>
              <a:ext cx="70675" cy="90400"/>
            </a:xfrm>
            <a:custGeom>
              <a:avLst/>
              <a:gdLst/>
              <a:ahLst/>
              <a:cxnLst/>
              <a:rect l="l" t="t" r="r" b="b"/>
              <a:pathLst>
                <a:path w="2827" h="3616" extrusionOk="0">
                  <a:moveTo>
                    <a:pt x="1177" y="617"/>
                  </a:moveTo>
                  <a:cubicBezTo>
                    <a:pt x="1222" y="977"/>
                    <a:pt x="1267" y="1338"/>
                    <a:pt x="1311" y="1698"/>
                  </a:cubicBezTo>
                  <a:lnTo>
                    <a:pt x="1311" y="1698"/>
                  </a:lnTo>
                  <a:cubicBezTo>
                    <a:pt x="1037" y="1698"/>
                    <a:pt x="762" y="1669"/>
                    <a:pt x="485" y="1611"/>
                  </a:cubicBezTo>
                  <a:lnTo>
                    <a:pt x="485" y="1611"/>
                  </a:lnTo>
                  <a:cubicBezTo>
                    <a:pt x="716" y="1280"/>
                    <a:pt x="947" y="948"/>
                    <a:pt x="1177" y="617"/>
                  </a:cubicBezTo>
                  <a:close/>
                  <a:moveTo>
                    <a:pt x="1286" y="1"/>
                  </a:moveTo>
                  <a:cubicBezTo>
                    <a:pt x="1235" y="1"/>
                    <a:pt x="1183" y="25"/>
                    <a:pt x="1144" y="81"/>
                  </a:cubicBezTo>
                  <a:lnTo>
                    <a:pt x="63" y="1634"/>
                  </a:lnTo>
                  <a:cubicBezTo>
                    <a:pt x="0" y="1723"/>
                    <a:pt x="64" y="1854"/>
                    <a:pt x="164" y="1880"/>
                  </a:cubicBezTo>
                  <a:cubicBezTo>
                    <a:pt x="552" y="1982"/>
                    <a:pt x="937" y="2033"/>
                    <a:pt x="1322" y="2033"/>
                  </a:cubicBezTo>
                  <a:cubicBezTo>
                    <a:pt x="1332" y="2033"/>
                    <a:pt x="1342" y="2033"/>
                    <a:pt x="1352" y="2033"/>
                  </a:cubicBezTo>
                  <a:lnTo>
                    <a:pt x="1352" y="2033"/>
                  </a:lnTo>
                  <a:cubicBezTo>
                    <a:pt x="1411" y="2507"/>
                    <a:pt x="1469" y="2981"/>
                    <a:pt x="1527" y="3455"/>
                  </a:cubicBezTo>
                  <a:cubicBezTo>
                    <a:pt x="1540" y="3562"/>
                    <a:pt x="1631" y="3615"/>
                    <a:pt x="1715" y="3615"/>
                  </a:cubicBezTo>
                  <a:cubicBezTo>
                    <a:pt x="1799" y="3615"/>
                    <a:pt x="1876" y="3562"/>
                    <a:pt x="1863" y="3455"/>
                  </a:cubicBezTo>
                  <a:cubicBezTo>
                    <a:pt x="1804" y="2976"/>
                    <a:pt x="1744" y="2497"/>
                    <a:pt x="1685" y="2018"/>
                  </a:cubicBezTo>
                  <a:lnTo>
                    <a:pt x="1685" y="2018"/>
                  </a:lnTo>
                  <a:cubicBezTo>
                    <a:pt x="2004" y="1991"/>
                    <a:pt x="2322" y="1929"/>
                    <a:pt x="2641" y="1831"/>
                  </a:cubicBezTo>
                  <a:cubicBezTo>
                    <a:pt x="2827" y="1774"/>
                    <a:pt x="2771" y="1501"/>
                    <a:pt x="2603" y="1501"/>
                  </a:cubicBezTo>
                  <a:cubicBezTo>
                    <a:pt x="2587" y="1501"/>
                    <a:pt x="2569" y="1503"/>
                    <a:pt x="2551" y="1509"/>
                  </a:cubicBezTo>
                  <a:cubicBezTo>
                    <a:pt x="2247" y="1602"/>
                    <a:pt x="1946" y="1661"/>
                    <a:pt x="1644" y="1685"/>
                  </a:cubicBezTo>
                  <a:lnTo>
                    <a:pt x="1644" y="1685"/>
                  </a:lnTo>
                  <a:cubicBezTo>
                    <a:pt x="1581" y="1179"/>
                    <a:pt x="1518" y="672"/>
                    <a:pt x="1456" y="165"/>
                  </a:cubicBezTo>
                  <a:cubicBezTo>
                    <a:pt x="1443" y="64"/>
                    <a:pt x="1367" y="1"/>
                    <a:pt x="1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" name="Google Shape;817;p3"/>
            <p:cNvSpPr/>
            <p:nvPr/>
          </p:nvSpPr>
          <p:spPr>
            <a:xfrm>
              <a:off x="4362250" y="3519175"/>
              <a:ext cx="45775" cy="12350"/>
            </a:xfrm>
            <a:custGeom>
              <a:avLst/>
              <a:gdLst/>
              <a:ahLst/>
              <a:cxnLst/>
              <a:rect l="l" t="t" r="r" b="b"/>
              <a:pathLst>
                <a:path w="1831" h="494" extrusionOk="0">
                  <a:moveTo>
                    <a:pt x="1608" y="0"/>
                  </a:moveTo>
                  <a:cubicBezTo>
                    <a:pt x="1591" y="0"/>
                    <a:pt x="1573" y="3"/>
                    <a:pt x="1555" y="9"/>
                  </a:cubicBezTo>
                  <a:cubicBezTo>
                    <a:pt x="1248" y="109"/>
                    <a:pt x="927" y="159"/>
                    <a:pt x="606" y="159"/>
                  </a:cubicBezTo>
                  <a:cubicBezTo>
                    <a:pt x="475" y="159"/>
                    <a:pt x="344" y="151"/>
                    <a:pt x="214" y="134"/>
                  </a:cubicBezTo>
                  <a:cubicBezTo>
                    <a:pt x="206" y="133"/>
                    <a:pt x="198" y="133"/>
                    <a:pt x="191" y="133"/>
                  </a:cubicBezTo>
                  <a:cubicBezTo>
                    <a:pt x="1" y="133"/>
                    <a:pt x="10" y="445"/>
                    <a:pt x="214" y="470"/>
                  </a:cubicBezTo>
                  <a:cubicBezTo>
                    <a:pt x="348" y="486"/>
                    <a:pt x="483" y="494"/>
                    <a:pt x="618" y="494"/>
                  </a:cubicBezTo>
                  <a:cubicBezTo>
                    <a:pt x="965" y="494"/>
                    <a:pt x="1312" y="440"/>
                    <a:pt x="1645" y="332"/>
                  </a:cubicBezTo>
                  <a:cubicBezTo>
                    <a:pt x="1830" y="273"/>
                    <a:pt x="1774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" name="Google Shape;818;p3"/>
            <p:cNvSpPr/>
            <p:nvPr/>
          </p:nvSpPr>
          <p:spPr>
            <a:xfrm>
              <a:off x="4418425" y="3485600"/>
              <a:ext cx="70175" cy="81700"/>
            </a:xfrm>
            <a:custGeom>
              <a:avLst/>
              <a:gdLst/>
              <a:ahLst/>
              <a:cxnLst/>
              <a:rect l="l" t="t" r="r" b="b"/>
              <a:pathLst>
                <a:path w="2807" h="3268" extrusionOk="0">
                  <a:moveTo>
                    <a:pt x="697" y="1"/>
                  </a:moveTo>
                  <a:cubicBezTo>
                    <a:pt x="511" y="1"/>
                    <a:pt x="322" y="53"/>
                    <a:pt x="150" y="168"/>
                  </a:cubicBezTo>
                  <a:cubicBezTo>
                    <a:pt x="1" y="268"/>
                    <a:pt x="93" y="486"/>
                    <a:pt x="232" y="486"/>
                  </a:cubicBezTo>
                  <a:cubicBezTo>
                    <a:pt x="260" y="486"/>
                    <a:pt x="289" y="478"/>
                    <a:pt x="319" y="458"/>
                  </a:cubicBezTo>
                  <a:cubicBezTo>
                    <a:pt x="466" y="360"/>
                    <a:pt x="604" y="317"/>
                    <a:pt x="730" y="317"/>
                  </a:cubicBezTo>
                  <a:cubicBezTo>
                    <a:pt x="1265" y="317"/>
                    <a:pt x="1579" y="1084"/>
                    <a:pt x="1407" y="1616"/>
                  </a:cubicBezTo>
                  <a:cubicBezTo>
                    <a:pt x="1216" y="2203"/>
                    <a:pt x="720" y="2606"/>
                    <a:pt x="259" y="2986"/>
                  </a:cubicBezTo>
                  <a:cubicBezTo>
                    <a:pt x="129" y="3093"/>
                    <a:pt x="254" y="3268"/>
                    <a:pt x="391" y="3268"/>
                  </a:cubicBezTo>
                  <a:cubicBezTo>
                    <a:pt x="401" y="3268"/>
                    <a:pt x="412" y="3267"/>
                    <a:pt x="423" y="3265"/>
                  </a:cubicBezTo>
                  <a:cubicBezTo>
                    <a:pt x="865" y="3178"/>
                    <a:pt x="1314" y="3134"/>
                    <a:pt x="1764" y="3134"/>
                  </a:cubicBezTo>
                  <a:cubicBezTo>
                    <a:pt x="2041" y="3134"/>
                    <a:pt x="2318" y="3151"/>
                    <a:pt x="2593" y="3184"/>
                  </a:cubicBezTo>
                  <a:cubicBezTo>
                    <a:pt x="2601" y="3185"/>
                    <a:pt x="2608" y="3185"/>
                    <a:pt x="2615" y="3185"/>
                  </a:cubicBezTo>
                  <a:cubicBezTo>
                    <a:pt x="2807" y="3185"/>
                    <a:pt x="2798" y="2873"/>
                    <a:pt x="2593" y="2848"/>
                  </a:cubicBezTo>
                  <a:cubicBezTo>
                    <a:pt x="2317" y="2817"/>
                    <a:pt x="2040" y="2801"/>
                    <a:pt x="1763" y="2801"/>
                  </a:cubicBezTo>
                  <a:cubicBezTo>
                    <a:pt x="1482" y="2801"/>
                    <a:pt x="1201" y="2817"/>
                    <a:pt x="921" y="2850"/>
                  </a:cubicBezTo>
                  <a:lnTo>
                    <a:pt x="921" y="2850"/>
                  </a:lnTo>
                  <a:cubicBezTo>
                    <a:pt x="1493" y="2310"/>
                    <a:pt x="1990" y="1626"/>
                    <a:pt x="1751" y="807"/>
                  </a:cubicBezTo>
                  <a:cubicBezTo>
                    <a:pt x="1611" y="326"/>
                    <a:pt x="1162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" name="Google Shape;819;p3"/>
            <p:cNvSpPr/>
            <p:nvPr/>
          </p:nvSpPr>
          <p:spPr>
            <a:xfrm>
              <a:off x="4482850" y="3449550"/>
              <a:ext cx="66650" cy="139150"/>
            </a:xfrm>
            <a:custGeom>
              <a:avLst/>
              <a:gdLst/>
              <a:ahLst/>
              <a:cxnLst/>
              <a:rect l="l" t="t" r="r" b="b"/>
              <a:pathLst>
                <a:path w="2666" h="5566" extrusionOk="0">
                  <a:moveTo>
                    <a:pt x="226" y="1"/>
                  </a:moveTo>
                  <a:cubicBezTo>
                    <a:pt x="91" y="1"/>
                    <a:pt x="1" y="217"/>
                    <a:pt x="146" y="320"/>
                  </a:cubicBezTo>
                  <a:cubicBezTo>
                    <a:pt x="1735" y="1445"/>
                    <a:pt x="2292" y="3546"/>
                    <a:pt x="1467" y="5311"/>
                  </a:cubicBezTo>
                  <a:cubicBezTo>
                    <a:pt x="1404" y="5444"/>
                    <a:pt x="1520" y="5565"/>
                    <a:pt x="1629" y="5565"/>
                  </a:cubicBezTo>
                  <a:cubicBezTo>
                    <a:pt x="1678" y="5565"/>
                    <a:pt x="1727" y="5540"/>
                    <a:pt x="1755" y="5479"/>
                  </a:cubicBezTo>
                  <a:cubicBezTo>
                    <a:pt x="2666" y="3555"/>
                    <a:pt x="2057" y="1255"/>
                    <a:pt x="314" y="31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" name="Google Shape;820;p3"/>
            <p:cNvSpPr/>
            <p:nvPr/>
          </p:nvSpPr>
          <p:spPr>
            <a:xfrm>
              <a:off x="4529000" y="3432025"/>
              <a:ext cx="47800" cy="66550"/>
            </a:xfrm>
            <a:custGeom>
              <a:avLst/>
              <a:gdLst/>
              <a:ahLst/>
              <a:cxnLst/>
              <a:rect l="l" t="t" r="r" b="b"/>
              <a:pathLst>
                <a:path w="1912" h="2662" extrusionOk="0">
                  <a:moveTo>
                    <a:pt x="716" y="0"/>
                  </a:moveTo>
                  <a:cubicBezTo>
                    <a:pt x="497" y="0"/>
                    <a:pt x="274" y="89"/>
                    <a:pt x="117" y="250"/>
                  </a:cubicBezTo>
                  <a:cubicBezTo>
                    <a:pt x="0" y="369"/>
                    <a:pt x="114" y="538"/>
                    <a:pt x="241" y="538"/>
                  </a:cubicBezTo>
                  <a:cubicBezTo>
                    <a:pt x="279" y="538"/>
                    <a:pt x="318" y="523"/>
                    <a:pt x="353" y="487"/>
                  </a:cubicBezTo>
                  <a:lnTo>
                    <a:pt x="352" y="487"/>
                  </a:lnTo>
                  <a:cubicBezTo>
                    <a:pt x="457" y="379"/>
                    <a:pt x="570" y="335"/>
                    <a:pt x="674" y="335"/>
                  </a:cubicBezTo>
                  <a:cubicBezTo>
                    <a:pt x="1032" y="335"/>
                    <a:pt x="1295" y="854"/>
                    <a:pt x="852" y="1114"/>
                  </a:cubicBezTo>
                  <a:cubicBezTo>
                    <a:pt x="725" y="1188"/>
                    <a:pt x="760" y="1426"/>
                    <a:pt x="915" y="1426"/>
                  </a:cubicBezTo>
                  <a:cubicBezTo>
                    <a:pt x="921" y="1426"/>
                    <a:pt x="929" y="1426"/>
                    <a:pt x="936" y="1425"/>
                  </a:cubicBezTo>
                  <a:cubicBezTo>
                    <a:pt x="963" y="1422"/>
                    <a:pt x="990" y="1420"/>
                    <a:pt x="1017" y="1420"/>
                  </a:cubicBezTo>
                  <a:cubicBezTo>
                    <a:pt x="1268" y="1420"/>
                    <a:pt x="1495" y="1566"/>
                    <a:pt x="1517" y="1840"/>
                  </a:cubicBezTo>
                  <a:cubicBezTo>
                    <a:pt x="1539" y="2126"/>
                    <a:pt x="1312" y="2328"/>
                    <a:pt x="1044" y="2328"/>
                  </a:cubicBezTo>
                  <a:cubicBezTo>
                    <a:pt x="996" y="2328"/>
                    <a:pt x="947" y="2321"/>
                    <a:pt x="898" y="2308"/>
                  </a:cubicBezTo>
                  <a:cubicBezTo>
                    <a:pt x="882" y="2304"/>
                    <a:pt x="866" y="2302"/>
                    <a:pt x="851" y="2302"/>
                  </a:cubicBezTo>
                  <a:cubicBezTo>
                    <a:pt x="678" y="2302"/>
                    <a:pt x="618" y="2580"/>
                    <a:pt x="809" y="2632"/>
                  </a:cubicBezTo>
                  <a:cubicBezTo>
                    <a:pt x="883" y="2652"/>
                    <a:pt x="959" y="2661"/>
                    <a:pt x="1035" y="2661"/>
                  </a:cubicBezTo>
                  <a:cubicBezTo>
                    <a:pt x="1442" y="2661"/>
                    <a:pt x="1837" y="2381"/>
                    <a:pt x="1877" y="1942"/>
                  </a:cubicBezTo>
                  <a:cubicBezTo>
                    <a:pt x="1911" y="1560"/>
                    <a:pt x="1642" y="1240"/>
                    <a:pt x="1303" y="1128"/>
                  </a:cubicBezTo>
                  <a:lnTo>
                    <a:pt x="1303" y="1128"/>
                  </a:lnTo>
                  <a:cubicBezTo>
                    <a:pt x="1461" y="876"/>
                    <a:pt x="1483" y="545"/>
                    <a:pt x="1293" y="284"/>
                  </a:cubicBezTo>
                  <a:cubicBezTo>
                    <a:pt x="1150" y="89"/>
                    <a:pt x="935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" name="Google Shape;821;p3"/>
            <p:cNvSpPr/>
            <p:nvPr/>
          </p:nvSpPr>
          <p:spPr>
            <a:xfrm>
              <a:off x="4578500" y="3522575"/>
              <a:ext cx="67075" cy="11800"/>
            </a:xfrm>
            <a:custGeom>
              <a:avLst/>
              <a:gdLst/>
              <a:ahLst/>
              <a:cxnLst/>
              <a:rect l="l" t="t" r="r" b="b"/>
              <a:pathLst>
                <a:path w="2683" h="472" extrusionOk="0">
                  <a:moveTo>
                    <a:pt x="2479" y="1"/>
                  </a:moveTo>
                  <a:cubicBezTo>
                    <a:pt x="2475" y="1"/>
                    <a:pt x="2471" y="1"/>
                    <a:pt x="2467" y="1"/>
                  </a:cubicBezTo>
                  <a:lnTo>
                    <a:pt x="216" y="135"/>
                  </a:lnTo>
                  <a:cubicBezTo>
                    <a:pt x="6" y="149"/>
                    <a:pt x="1" y="471"/>
                    <a:pt x="205" y="471"/>
                  </a:cubicBezTo>
                  <a:cubicBezTo>
                    <a:pt x="208" y="471"/>
                    <a:pt x="212" y="471"/>
                    <a:pt x="216" y="471"/>
                  </a:cubicBezTo>
                  <a:lnTo>
                    <a:pt x="2467" y="337"/>
                  </a:lnTo>
                  <a:cubicBezTo>
                    <a:pt x="2677" y="323"/>
                    <a:pt x="2682" y="1"/>
                    <a:pt x="2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" name="Google Shape;822;p3"/>
            <p:cNvSpPr/>
            <p:nvPr/>
          </p:nvSpPr>
          <p:spPr>
            <a:xfrm>
              <a:off x="4577250" y="3563850"/>
              <a:ext cx="67450" cy="14275"/>
            </a:xfrm>
            <a:custGeom>
              <a:avLst/>
              <a:gdLst/>
              <a:ahLst/>
              <a:cxnLst/>
              <a:rect l="l" t="t" r="r" b="b"/>
              <a:pathLst>
                <a:path w="2698" h="571" extrusionOk="0">
                  <a:moveTo>
                    <a:pt x="734" y="0"/>
                  </a:moveTo>
                  <a:cubicBezTo>
                    <a:pt x="561" y="0"/>
                    <a:pt x="388" y="7"/>
                    <a:pt x="216" y="20"/>
                  </a:cubicBezTo>
                  <a:cubicBezTo>
                    <a:pt x="7" y="37"/>
                    <a:pt x="1" y="355"/>
                    <a:pt x="200" y="355"/>
                  </a:cubicBezTo>
                  <a:cubicBezTo>
                    <a:pt x="205" y="355"/>
                    <a:pt x="210" y="355"/>
                    <a:pt x="216" y="354"/>
                  </a:cubicBezTo>
                  <a:cubicBezTo>
                    <a:pt x="383" y="341"/>
                    <a:pt x="551" y="335"/>
                    <a:pt x="719" y="335"/>
                  </a:cubicBezTo>
                  <a:cubicBezTo>
                    <a:pt x="1292" y="335"/>
                    <a:pt x="1863" y="411"/>
                    <a:pt x="2417" y="563"/>
                  </a:cubicBezTo>
                  <a:cubicBezTo>
                    <a:pt x="2434" y="568"/>
                    <a:pt x="2450" y="570"/>
                    <a:pt x="2465" y="570"/>
                  </a:cubicBezTo>
                  <a:cubicBezTo>
                    <a:pt x="2638" y="570"/>
                    <a:pt x="2697" y="293"/>
                    <a:pt x="2507" y="240"/>
                  </a:cubicBezTo>
                  <a:cubicBezTo>
                    <a:pt x="1928" y="80"/>
                    <a:pt x="1332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" name="Google Shape;823;p3"/>
            <p:cNvSpPr/>
            <p:nvPr/>
          </p:nvSpPr>
          <p:spPr>
            <a:xfrm>
              <a:off x="4673175" y="3462150"/>
              <a:ext cx="55825" cy="98375"/>
            </a:xfrm>
            <a:custGeom>
              <a:avLst/>
              <a:gdLst/>
              <a:ahLst/>
              <a:cxnLst/>
              <a:rect l="l" t="t" r="r" b="b"/>
              <a:pathLst>
                <a:path w="2233" h="3935" extrusionOk="0">
                  <a:moveTo>
                    <a:pt x="986" y="1"/>
                  </a:moveTo>
                  <a:cubicBezTo>
                    <a:pt x="559" y="1"/>
                    <a:pt x="137" y="249"/>
                    <a:pt x="30" y="697"/>
                  </a:cubicBezTo>
                  <a:cubicBezTo>
                    <a:pt x="1" y="823"/>
                    <a:pt x="106" y="905"/>
                    <a:pt x="205" y="905"/>
                  </a:cubicBezTo>
                  <a:cubicBezTo>
                    <a:pt x="270" y="905"/>
                    <a:pt x="334" y="869"/>
                    <a:pt x="354" y="786"/>
                  </a:cubicBezTo>
                  <a:cubicBezTo>
                    <a:pt x="422" y="498"/>
                    <a:pt x="701" y="334"/>
                    <a:pt x="979" y="334"/>
                  </a:cubicBezTo>
                  <a:cubicBezTo>
                    <a:pt x="1143" y="334"/>
                    <a:pt x="1306" y="390"/>
                    <a:pt x="1426" y="511"/>
                  </a:cubicBezTo>
                  <a:cubicBezTo>
                    <a:pt x="1897" y="986"/>
                    <a:pt x="1469" y="1712"/>
                    <a:pt x="944" y="1931"/>
                  </a:cubicBezTo>
                  <a:cubicBezTo>
                    <a:pt x="765" y="2008"/>
                    <a:pt x="808" y="2260"/>
                    <a:pt x="989" y="2260"/>
                  </a:cubicBezTo>
                  <a:cubicBezTo>
                    <a:pt x="1003" y="2260"/>
                    <a:pt x="1018" y="2258"/>
                    <a:pt x="1034" y="2255"/>
                  </a:cubicBezTo>
                  <a:cubicBezTo>
                    <a:pt x="1098" y="2241"/>
                    <a:pt x="1156" y="2235"/>
                    <a:pt x="1209" y="2235"/>
                  </a:cubicBezTo>
                  <a:cubicBezTo>
                    <a:pt x="1835" y="2235"/>
                    <a:pt x="1720" y="3122"/>
                    <a:pt x="1391" y="3388"/>
                  </a:cubicBezTo>
                  <a:cubicBezTo>
                    <a:pt x="1188" y="3553"/>
                    <a:pt x="936" y="3611"/>
                    <a:pt x="682" y="3611"/>
                  </a:cubicBezTo>
                  <a:cubicBezTo>
                    <a:pt x="588" y="3611"/>
                    <a:pt x="494" y="3603"/>
                    <a:pt x="403" y="3590"/>
                  </a:cubicBezTo>
                  <a:cubicBezTo>
                    <a:pt x="393" y="3588"/>
                    <a:pt x="383" y="3587"/>
                    <a:pt x="374" y="3587"/>
                  </a:cubicBezTo>
                  <a:cubicBezTo>
                    <a:pt x="184" y="3587"/>
                    <a:pt x="111" y="3882"/>
                    <a:pt x="313" y="3911"/>
                  </a:cubicBezTo>
                  <a:cubicBezTo>
                    <a:pt x="413" y="3926"/>
                    <a:pt x="518" y="3934"/>
                    <a:pt x="626" y="3934"/>
                  </a:cubicBezTo>
                  <a:cubicBezTo>
                    <a:pt x="1230" y="3934"/>
                    <a:pt x="1902" y="3687"/>
                    <a:pt x="2019" y="3027"/>
                  </a:cubicBezTo>
                  <a:cubicBezTo>
                    <a:pt x="2101" y="2573"/>
                    <a:pt x="1842" y="2144"/>
                    <a:pt x="1459" y="1981"/>
                  </a:cubicBezTo>
                  <a:lnTo>
                    <a:pt x="1459" y="1981"/>
                  </a:lnTo>
                  <a:cubicBezTo>
                    <a:pt x="1954" y="1539"/>
                    <a:pt x="2233" y="780"/>
                    <a:pt x="1675" y="261"/>
                  </a:cubicBezTo>
                  <a:cubicBezTo>
                    <a:pt x="1484" y="85"/>
                    <a:pt x="1234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" name="Google Shape;824;p3"/>
            <p:cNvSpPr/>
            <p:nvPr/>
          </p:nvSpPr>
          <p:spPr>
            <a:xfrm>
              <a:off x="4740100" y="3472825"/>
              <a:ext cx="74450" cy="88875"/>
            </a:xfrm>
            <a:custGeom>
              <a:avLst/>
              <a:gdLst/>
              <a:ahLst/>
              <a:cxnLst/>
              <a:rect l="l" t="t" r="r" b="b"/>
              <a:pathLst>
                <a:path w="2978" h="3555" extrusionOk="0">
                  <a:moveTo>
                    <a:pt x="1038" y="0"/>
                  </a:moveTo>
                  <a:cubicBezTo>
                    <a:pt x="699" y="0"/>
                    <a:pt x="351" y="148"/>
                    <a:pt x="104" y="444"/>
                  </a:cubicBezTo>
                  <a:cubicBezTo>
                    <a:pt x="0" y="570"/>
                    <a:pt x="112" y="737"/>
                    <a:pt x="232" y="737"/>
                  </a:cubicBezTo>
                  <a:cubicBezTo>
                    <a:pt x="270" y="737"/>
                    <a:pt x="308" y="721"/>
                    <a:pt x="342" y="681"/>
                  </a:cubicBezTo>
                  <a:lnTo>
                    <a:pt x="342" y="679"/>
                  </a:lnTo>
                  <a:cubicBezTo>
                    <a:pt x="519" y="465"/>
                    <a:pt x="781" y="360"/>
                    <a:pt x="1034" y="360"/>
                  </a:cubicBezTo>
                  <a:cubicBezTo>
                    <a:pt x="1424" y="360"/>
                    <a:pt x="1792" y="609"/>
                    <a:pt x="1801" y="1096"/>
                  </a:cubicBezTo>
                  <a:cubicBezTo>
                    <a:pt x="1809" y="1477"/>
                    <a:pt x="1534" y="1785"/>
                    <a:pt x="1304" y="2055"/>
                  </a:cubicBezTo>
                  <a:cubicBezTo>
                    <a:pt x="998" y="2415"/>
                    <a:pt x="694" y="2731"/>
                    <a:pt x="526" y="3181"/>
                  </a:cubicBezTo>
                  <a:cubicBezTo>
                    <a:pt x="493" y="3271"/>
                    <a:pt x="564" y="3358"/>
                    <a:pt x="642" y="3387"/>
                  </a:cubicBezTo>
                  <a:cubicBezTo>
                    <a:pt x="947" y="3499"/>
                    <a:pt x="1253" y="3555"/>
                    <a:pt x="1555" y="3555"/>
                  </a:cubicBezTo>
                  <a:cubicBezTo>
                    <a:pt x="1986" y="3555"/>
                    <a:pt x="2410" y="3442"/>
                    <a:pt x="2816" y="3221"/>
                  </a:cubicBezTo>
                  <a:cubicBezTo>
                    <a:pt x="2977" y="3132"/>
                    <a:pt x="2879" y="2909"/>
                    <a:pt x="2729" y="2909"/>
                  </a:cubicBezTo>
                  <a:cubicBezTo>
                    <a:pt x="2703" y="2909"/>
                    <a:pt x="2676" y="2916"/>
                    <a:pt x="2648" y="2931"/>
                  </a:cubicBezTo>
                  <a:cubicBezTo>
                    <a:pt x="2294" y="3124"/>
                    <a:pt x="1932" y="3219"/>
                    <a:pt x="1563" y="3219"/>
                  </a:cubicBezTo>
                  <a:cubicBezTo>
                    <a:pt x="1349" y="3219"/>
                    <a:pt x="1132" y="3187"/>
                    <a:pt x="914" y="3123"/>
                  </a:cubicBezTo>
                  <a:lnTo>
                    <a:pt x="914" y="3123"/>
                  </a:lnTo>
                  <a:cubicBezTo>
                    <a:pt x="1304" y="2353"/>
                    <a:pt x="2374" y="1778"/>
                    <a:pt x="2088" y="797"/>
                  </a:cubicBezTo>
                  <a:cubicBezTo>
                    <a:pt x="1934" y="267"/>
                    <a:pt x="1495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" name="Google Shape;825;p3"/>
            <p:cNvSpPr/>
            <p:nvPr/>
          </p:nvSpPr>
          <p:spPr>
            <a:xfrm>
              <a:off x="4814725" y="3433800"/>
              <a:ext cx="51775" cy="40750"/>
            </a:xfrm>
            <a:custGeom>
              <a:avLst/>
              <a:gdLst/>
              <a:ahLst/>
              <a:cxnLst/>
              <a:rect l="l" t="t" r="r" b="b"/>
              <a:pathLst>
                <a:path w="2071" h="1630" extrusionOk="0">
                  <a:moveTo>
                    <a:pt x="990" y="339"/>
                  </a:moveTo>
                  <a:cubicBezTo>
                    <a:pt x="1019" y="369"/>
                    <a:pt x="1059" y="389"/>
                    <a:pt x="1108" y="389"/>
                  </a:cubicBezTo>
                  <a:cubicBezTo>
                    <a:pt x="1120" y="389"/>
                    <a:pt x="1132" y="388"/>
                    <a:pt x="1144" y="385"/>
                  </a:cubicBezTo>
                  <a:cubicBezTo>
                    <a:pt x="1167" y="381"/>
                    <a:pt x="1189" y="379"/>
                    <a:pt x="1211" y="379"/>
                  </a:cubicBezTo>
                  <a:cubicBezTo>
                    <a:pt x="1440" y="379"/>
                    <a:pt x="1641" y="598"/>
                    <a:pt x="1654" y="823"/>
                  </a:cubicBezTo>
                  <a:cubicBezTo>
                    <a:pt x="1669" y="1085"/>
                    <a:pt x="1422" y="1255"/>
                    <a:pt x="1187" y="1285"/>
                  </a:cubicBezTo>
                  <a:cubicBezTo>
                    <a:pt x="1159" y="1289"/>
                    <a:pt x="1132" y="1291"/>
                    <a:pt x="1106" y="1291"/>
                  </a:cubicBezTo>
                  <a:cubicBezTo>
                    <a:pt x="643" y="1291"/>
                    <a:pt x="435" y="759"/>
                    <a:pt x="572" y="354"/>
                  </a:cubicBezTo>
                  <a:lnTo>
                    <a:pt x="572" y="354"/>
                  </a:lnTo>
                  <a:lnTo>
                    <a:pt x="990" y="339"/>
                  </a:lnTo>
                  <a:close/>
                  <a:moveTo>
                    <a:pt x="1101" y="1"/>
                  </a:moveTo>
                  <a:cubicBezTo>
                    <a:pt x="1099" y="1"/>
                    <a:pt x="1096" y="1"/>
                    <a:pt x="1094" y="1"/>
                  </a:cubicBezTo>
                  <a:lnTo>
                    <a:pt x="459" y="22"/>
                  </a:lnTo>
                  <a:cubicBezTo>
                    <a:pt x="403" y="24"/>
                    <a:pt x="340" y="51"/>
                    <a:pt x="314" y="105"/>
                  </a:cubicBezTo>
                  <a:cubicBezTo>
                    <a:pt x="0" y="767"/>
                    <a:pt x="402" y="1629"/>
                    <a:pt x="1103" y="1629"/>
                  </a:cubicBezTo>
                  <a:cubicBezTo>
                    <a:pt x="1215" y="1629"/>
                    <a:pt x="1335" y="1607"/>
                    <a:pt x="1461" y="1558"/>
                  </a:cubicBezTo>
                  <a:cubicBezTo>
                    <a:pt x="1829" y="1416"/>
                    <a:pt x="2070" y="1041"/>
                    <a:pt x="1962" y="648"/>
                  </a:cubicBezTo>
                  <a:cubicBezTo>
                    <a:pt x="1865" y="299"/>
                    <a:pt x="1561" y="54"/>
                    <a:pt x="1214" y="48"/>
                  </a:cubicBezTo>
                  <a:lnTo>
                    <a:pt x="1214" y="48"/>
                  </a:lnTo>
                  <a:cubicBezTo>
                    <a:pt x="1188" y="19"/>
                    <a:pt x="1151" y="1"/>
                    <a:pt x="1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" name="Google Shape;826;p3"/>
            <p:cNvSpPr/>
            <p:nvPr/>
          </p:nvSpPr>
          <p:spPr>
            <a:xfrm>
              <a:off x="3324900" y="3658150"/>
              <a:ext cx="81900" cy="144175"/>
            </a:xfrm>
            <a:custGeom>
              <a:avLst/>
              <a:gdLst/>
              <a:ahLst/>
              <a:cxnLst/>
              <a:rect l="l" t="t" r="r" b="b"/>
              <a:pathLst>
                <a:path w="3276" h="5767" extrusionOk="0">
                  <a:moveTo>
                    <a:pt x="2624" y="774"/>
                  </a:moveTo>
                  <a:lnTo>
                    <a:pt x="2624" y="774"/>
                  </a:lnTo>
                  <a:cubicBezTo>
                    <a:pt x="3036" y="1105"/>
                    <a:pt x="2718" y="1880"/>
                    <a:pt x="2500" y="2188"/>
                  </a:cubicBezTo>
                  <a:cubicBezTo>
                    <a:pt x="2092" y="2770"/>
                    <a:pt x="1291" y="2965"/>
                    <a:pt x="618" y="3089"/>
                  </a:cubicBezTo>
                  <a:lnTo>
                    <a:pt x="618" y="3089"/>
                  </a:lnTo>
                  <a:cubicBezTo>
                    <a:pt x="578" y="2560"/>
                    <a:pt x="618" y="2033"/>
                    <a:pt x="793" y="1526"/>
                  </a:cubicBezTo>
                  <a:lnTo>
                    <a:pt x="1075" y="951"/>
                  </a:lnTo>
                  <a:lnTo>
                    <a:pt x="2624" y="774"/>
                  </a:lnTo>
                  <a:close/>
                  <a:moveTo>
                    <a:pt x="1954" y="1"/>
                  </a:moveTo>
                  <a:cubicBezTo>
                    <a:pt x="1234" y="1"/>
                    <a:pt x="687" y="812"/>
                    <a:pt x="471" y="1438"/>
                  </a:cubicBezTo>
                  <a:cubicBezTo>
                    <a:pt x="0" y="2814"/>
                    <a:pt x="456" y="4327"/>
                    <a:pt x="882" y="5649"/>
                  </a:cubicBezTo>
                  <a:cubicBezTo>
                    <a:pt x="907" y="5728"/>
                    <a:pt x="981" y="5767"/>
                    <a:pt x="1052" y="5767"/>
                  </a:cubicBezTo>
                  <a:cubicBezTo>
                    <a:pt x="1137" y="5767"/>
                    <a:pt x="1218" y="5712"/>
                    <a:pt x="1210" y="5605"/>
                  </a:cubicBezTo>
                  <a:cubicBezTo>
                    <a:pt x="1193" y="5372"/>
                    <a:pt x="1176" y="5140"/>
                    <a:pt x="1159" y="4907"/>
                  </a:cubicBezTo>
                  <a:cubicBezTo>
                    <a:pt x="1152" y="4800"/>
                    <a:pt x="1064" y="4746"/>
                    <a:pt x="980" y="4746"/>
                  </a:cubicBezTo>
                  <a:cubicBezTo>
                    <a:pt x="971" y="4746"/>
                    <a:pt x="961" y="4747"/>
                    <a:pt x="951" y="4748"/>
                  </a:cubicBezTo>
                  <a:lnTo>
                    <a:pt x="951" y="4748"/>
                  </a:lnTo>
                  <a:cubicBezTo>
                    <a:pt x="825" y="4315"/>
                    <a:pt x="715" y="3869"/>
                    <a:pt x="654" y="3422"/>
                  </a:cubicBezTo>
                  <a:lnTo>
                    <a:pt x="654" y="3422"/>
                  </a:lnTo>
                  <a:cubicBezTo>
                    <a:pt x="1571" y="3252"/>
                    <a:pt x="2749" y="2895"/>
                    <a:pt x="3069" y="1895"/>
                  </a:cubicBezTo>
                  <a:cubicBezTo>
                    <a:pt x="3275" y="1253"/>
                    <a:pt x="3001" y="340"/>
                    <a:pt x="2334" y="76"/>
                  </a:cubicBezTo>
                  <a:cubicBezTo>
                    <a:pt x="2203" y="24"/>
                    <a:pt x="2076" y="1"/>
                    <a:pt x="19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" name="Google Shape;827;p3"/>
            <p:cNvSpPr/>
            <p:nvPr/>
          </p:nvSpPr>
          <p:spPr>
            <a:xfrm>
              <a:off x="3436525" y="3721975"/>
              <a:ext cx="50375" cy="23175"/>
            </a:xfrm>
            <a:custGeom>
              <a:avLst/>
              <a:gdLst/>
              <a:ahLst/>
              <a:cxnLst/>
              <a:rect l="l" t="t" r="r" b="b"/>
              <a:pathLst>
                <a:path w="2015" h="927" extrusionOk="0">
                  <a:moveTo>
                    <a:pt x="1803" y="1"/>
                  </a:moveTo>
                  <a:cubicBezTo>
                    <a:pt x="1785" y="1"/>
                    <a:pt x="1766" y="4"/>
                    <a:pt x="1745" y="12"/>
                  </a:cubicBezTo>
                  <a:lnTo>
                    <a:pt x="180" y="593"/>
                  </a:lnTo>
                  <a:cubicBezTo>
                    <a:pt x="1" y="659"/>
                    <a:pt x="52" y="926"/>
                    <a:pt x="211" y="926"/>
                  </a:cubicBezTo>
                  <a:cubicBezTo>
                    <a:pt x="230" y="926"/>
                    <a:pt x="249" y="923"/>
                    <a:pt x="270" y="915"/>
                  </a:cubicBezTo>
                  <a:lnTo>
                    <a:pt x="1833" y="335"/>
                  </a:lnTo>
                  <a:cubicBezTo>
                    <a:pt x="2014" y="268"/>
                    <a:pt x="1963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" name="Google Shape;828;p3"/>
            <p:cNvSpPr/>
            <p:nvPr/>
          </p:nvSpPr>
          <p:spPr>
            <a:xfrm>
              <a:off x="3432200" y="3766850"/>
              <a:ext cx="54750" cy="8375"/>
            </a:xfrm>
            <a:custGeom>
              <a:avLst/>
              <a:gdLst/>
              <a:ahLst/>
              <a:cxnLst/>
              <a:rect l="l" t="t" r="r" b="b"/>
              <a:pathLst>
                <a:path w="2190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974" y="334"/>
                  </a:lnTo>
                  <a:cubicBezTo>
                    <a:pt x="2190" y="334"/>
                    <a:pt x="2190" y="0"/>
                    <a:pt x="1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" name="Google Shape;829;p3"/>
            <p:cNvSpPr/>
            <p:nvPr/>
          </p:nvSpPr>
          <p:spPr>
            <a:xfrm>
              <a:off x="3535875" y="3680100"/>
              <a:ext cx="68050" cy="97425"/>
            </a:xfrm>
            <a:custGeom>
              <a:avLst/>
              <a:gdLst/>
              <a:ahLst/>
              <a:cxnLst/>
              <a:rect l="l" t="t" r="r" b="b"/>
              <a:pathLst>
                <a:path w="2722" h="3897" extrusionOk="0">
                  <a:moveTo>
                    <a:pt x="1356" y="855"/>
                  </a:moveTo>
                  <a:lnTo>
                    <a:pt x="1356" y="855"/>
                  </a:lnTo>
                  <a:cubicBezTo>
                    <a:pt x="1385" y="1256"/>
                    <a:pt x="1439" y="1655"/>
                    <a:pt x="1518" y="2048"/>
                  </a:cubicBezTo>
                  <a:lnTo>
                    <a:pt x="1518" y="2048"/>
                  </a:lnTo>
                  <a:cubicBezTo>
                    <a:pt x="1202" y="2104"/>
                    <a:pt x="882" y="2143"/>
                    <a:pt x="561" y="2164"/>
                  </a:cubicBezTo>
                  <a:lnTo>
                    <a:pt x="561" y="2164"/>
                  </a:lnTo>
                  <a:cubicBezTo>
                    <a:pt x="857" y="1746"/>
                    <a:pt x="1122" y="1309"/>
                    <a:pt x="1356" y="855"/>
                  </a:cubicBezTo>
                  <a:close/>
                  <a:moveTo>
                    <a:pt x="1484" y="0"/>
                  </a:moveTo>
                  <a:cubicBezTo>
                    <a:pt x="1431" y="0"/>
                    <a:pt x="1382" y="25"/>
                    <a:pt x="1356" y="84"/>
                  </a:cubicBezTo>
                  <a:cubicBezTo>
                    <a:pt x="1014" y="856"/>
                    <a:pt x="585" y="1588"/>
                    <a:pt x="77" y="2262"/>
                  </a:cubicBezTo>
                  <a:cubicBezTo>
                    <a:pt x="0" y="2365"/>
                    <a:pt x="103" y="2514"/>
                    <a:pt x="217" y="2514"/>
                  </a:cubicBezTo>
                  <a:cubicBezTo>
                    <a:pt x="218" y="2514"/>
                    <a:pt x="220" y="2514"/>
                    <a:pt x="221" y="2514"/>
                  </a:cubicBezTo>
                  <a:cubicBezTo>
                    <a:pt x="681" y="2502"/>
                    <a:pt x="1139" y="2456"/>
                    <a:pt x="1590" y="2375"/>
                  </a:cubicBezTo>
                  <a:lnTo>
                    <a:pt x="1590" y="2375"/>
                  </a:lnTo>
                  <a:cubicBezTo>
                    <a:pt x="1704" y="2854"/>
                    <a:pt x="1856" y="3325"/>
                    <a:pt x="2045" y="3783"/>
                  </a:cubicBezTo>
                  <a:cubicBezTo>
                    <a:pt x="2077" y="3861"/>
                    <a:pt x="2146" y="3896"/>
                    <a:pt x="2213" y="3896"/>
                  </a:cubicBezTo>
                  <a:cubicBezTo>
                    <a:pt x="2313" y="3896"/>
                    <a:pt x="2407" y="3820"/>
                    <a:pt x="2367" y="3695"/>
                  </a:cubicBezTo>
                  <a:lnTo>
                    <a:pt x="2144" y="2988"/>
                  </a:lnTo>
                  <a:cubicBezTo>
                    <a:pt x="2132" y="2948"/>
                    <a:pt x="2109" y="2918"/>
                    <a:pt x="2080" y="2899"/>
                  </a:cubicBezTo>
                  <a:lnTo>
                    <a:pt x="2080" y="2899"/>
                  </a:lnTo>
                  <a:cubicBezTo>
                    <a:pt x="2020" y="2705"/>
                    <a:pt x="1966" y="2508"/>
                    <a:pt x="1919" y="2310"/>
                  </a:cubicBezTo>
                  <a:lnTo>
                    <a:pt x="1919" y="2310"/>
                  </a:lnTo>
                  <a:cubicBezTo>
                    <a:pt x="2125" y="2265"/>
                    <a:pt x="2330" y="2213"/>
                    <a:pt x="2533" y="2154"/>
                  </a:cubicBezTo>
                  <a:cubicBezTo>
                    <a:pt x="2722" y="2099"/>
                    <a:pt x="2665" y="1824"/>
                    <a:pt x="2495" y="1824"/>
                  </a:cubicBezTo>
                  <a:cubicBezTo>
                    <a:pt x="2479" y="1824"/>
                    <a:pt x="2463" y="1827"/>
                    <a:pt x="2445" y="1832"/>
                  </a:cubicBezTo>
                  <a:cubicBezTo>
                    <a:pt x="2247" y="1889"/>
                    <a:pt x="2048" y="1940"/>
                    <a:pt x="1847" y="1984"/>
                  </a:cubicBezTo>
                  <a:lnTo>
                    <a:pt x="1847" y="1984"/>
                  </a:lnTo>
                  <a:cubicBezTo>
                    <a:pt x="1728" y="1387"/>
                    <a:pt x="1667" y="779"/>
                    <a:pt x="1667" y="168"/>
                  </a:cubicBezTo>
                  <a:cubicBezTo>
                    <a:pt x="1667" y="71"/>
                    <a:pt x="1572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" name="Google Shape;830;p3"/>
            <p:cNvSpPr/>
            <p:nvPr/>
          </p:nvSpPr>
          <p:spPr>
            <a:xfrm>
              <a:off x="3600950" y="3683525"/>
              <a:ext cx="85900" cy="97525"/>
            </a:xfrm>
            <a:custGeom>
              <a:avLst/>
              <a:gdLst/>
              <a:ahLst/>
              <a:cxnLst/>
              <a:rect l="l" t="t" r="r" b="b"/>
              <a:pathLst>
                <a:path w="3436" h="3901" extrusionOk="0">
                  <a:moveTo>
                    <a:pt x="1576" y="701"/>
                  </a:moveTo>
                  <a:cubicBezTo>
                    <a:pt x="2167" y="701"/>
                    <a:pt x="2710" y="1114"/>
                    <a:pt x="2879" y="1721"/>
                  </a:cubicBezTo>
                  <a:cubicBezTo>
                    <a:pt x="3054" y="2346"/>
                    <a:pt x="2803" y="3545"/>
                    <a:pt x="2015" y="3545"/>
                  </a:cubicBezTo>
                  <a:cubicBezTo>
                    <a:pt x="1924" y="3545"/>
                    <a:pt x="1826" y="3528"/>
                    <a:pt x="1720" y="3493"/>
                  </a:cubicBezTo>
                  <a:cubicBezTo>
                    <a:pt x="480" y="3086"/>
                    <a:pt x="340" y="1684"/>
                    <a:pt x="1027" y="824"/>
                  </a:cubicBezTo>
                  <a:lnTo>
                    <a:pt x="1027" y="824"/>
                  </a:lnTo>
                  <a:cubicBezTo>
                    <a:pt x="1030" y="823"/>
                    <a:pt x="1034" y="821"/>
                    <a:pt x="1038" y="819"/>
                  </a:cubicBezTo>
                  <a:cubicBezTo>
                    <a:pt x="1215" y="739"/>
                    <a:pt x="1398" y="701"/>
                    <a:pt x="1576" y="701"/>
                  </a:cubicBezTo>
                  <a:close/>
                  <a:moveTo>
                    <a:pt x="1597" y="0"/>
                  </a:moveTo>
                  <a:cubicBezTo>
                    <a:pt x="1573" y="0"/>
                    <a:pt x="1548" y="6"/>
                    <a:pt x="1523" y="17"/>
                  </a:cubicBezTo>
                  <a:lnTo>
                    <a:pt x="1523" y="19"/>
                  </a:lnTo>
                  <a:cubicBezTo>
                    <a:pt x="574" y="449"/>
                    <a:pt x="0" y="1510"/>
                    <a:pt x="354" y="2532"/>
                  </a:cubicBezTo>
                  <a:cubicBezTo>
                    <a:pt x="574" y="3167"/>
                    <a:pt x="1280" y="3900"/>
                    <a:pt x="2009" y="3900"/>
                  </a:cubicBezTo>
                  <a:cubicBezTo>
                    <a:pt x="2157" y="3900"/>
                    <a:pt x="2306" y="3870"/>
                    <a:pt x="2452" y="3803"/>
                  </a:cubicBezTo>
                  <a:cubicBezTo>
                    <a:pt x="3266" y="3429"/>
                    <a:pt x="3436" y="2163"/>
                    <a:pt x="3129" y="1419"/>
                  </a:cubicBezTo>
                  <a:cubicBezTo>
                    <a:pt x="2856" y="760"/>
                    <a:pt x="2237" y="375"/>
                    <a:pt x="1581" y="375"/>
                  </a:cubicBezTo>
                  <a:cubicBezTo>
                    <a:pt x="1572" y="375"/>
                    <a:pt x="1563" y="375"/>
                    <a:pt x="1554" y="375"/>
                  </a:cubicBezTo>
                  <a:lnTo>
                    <a:pt x="1554" y="375"/>
                  </a:lnTo>
                  <a:cubicBezTo>
                    <a:pt x="1598" y="350"/>
                    <a:pt x="1645" y="327"/>
                    <a:pt x="1692" y="305"/>
                  </a:cubicBezTo>
                  <a:cubicBezTo>
                    <a:pt x="1862" y="228"/>
                    <a:pt x="1756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" name="Google Shape;831;p3"/>
            <p:cNvSpPr/>
            <p:nvPr/>
          </p:nvSpPr>
          <p:spPr>
            <a:xfrm>
              <a:off x="3676325" y="3635125"/>
              <a:ext cx="46250" cy="46050"/>
            </a:xfrm>
            <a:custGeom>
              <a:avLst/>
              <a:gdLst/>
              <a:ahLst/>
              <a:cxnLst/>
              <a:rect l="l" t="t" r="r" b="b"/>
              <a:pathLst>
                <a:path w="1850" h="1842" extrusionOk="0">
                  <a:moveTo>
                    <a:pt x="1137" y="442"/>
                  </a:moveTo>
                  <a:cubicBezTo>
                    <a:pt x="1314" y="554"/>
                    <a:pt x="1447" y="740"/>
                    <a:pt x="1461" y="951"/>
                  </a:cubicBezTo>
                  <a:cubicBezTo>
                    <a:pt x="1479" y="1250"/>
                    <a:pt x="1229" y="1459"/>
                    <a:pt x="953" y="1502"/>
                  </a:cubicBezTo>
                  <a:cubicBezTo>
                    <a:pt x="921" y="1506"/>
                    <a:pt x="888" y="1509"/>
                    <a:pt x="856" y="1509"/>
                  </a:cubicBezTo>
                  <a:cubicBezTo>
                    <a:pt x="609" y="1509"/>
                    <a:pt x="368" y="1366"/>
                    <a:pt x="364" y="1090"/>
                  </a:cubicBezTo>
                  <a:cubicBezTo>
                    <a:pt x="360" y="813"/>
                    <a:pt x="593" y="508"/>
                    <a:pt x="878" y="508"/>
                  </a:cubicBezTo>
                  <a:cubicBezTo>
                    <a:pt x="905" y="508"/>
                    <a:pt x="932" y="511"/>
                    <a:pt x="959" y="516"/>
                  </a:cubicBezTo>
                  <a:cubicBezTo>
                    <a:pt x="972" y="519"/>
                    <a:pt x="985" y="520"/>
                    <a:pt x="997" y="520"/>
                  </a:cubicBezTo>
                  <a:cubicBezTo>
                    <a:pt x="1059" y="520"/>
                    <a:pt x="1108" y="487"/>
                    <a:pt x="1137" y="442"/>
                  </a:cubicBezTo>
                  <a:close/>
                  <a:moveTo>
                    <a:pt x="756" y="1"/>
                  </a:moveTo>
                  <a:cubicBezTo>
                    <a:pt x="695" y="1"/>
                    <a:pt x="635" y="6"/>
                    <a:pt x="575" y="17"/>
                  </a:cubicBezTo>
                  <a:cubicBezTo>
                    <a:pt x="435" y="44"/>
                    <a:pt x="428" y="194"/>
                    <a:pt x="499" y="281"/>
                  </a:cubicBezTo>
                  <a:lnTo>
                    <a:pt x="499" y="281"/>
                  </a:lnTo>
                  <a:cubicBezTo>
                    <a:pt x="239" y="429"/>
                    <a:pt x="53" y="714"/>
                    <a:pt x="32" y="1030"/>
                  </a:cubicBezTo>
                  <a:cubicBezTo>
                    <a:pt x="0" y="1511"/>
                    <a:pt x="401" y="1841"/>
                    <a:pt x="851" y="1841"/>
                  </a:cubicBezTo>
                  <a:cubicBezTo>
                    <a:pt x="881" y="1841"/>
                    <a:pt x="911" y="1840"/>
                    <a:pt x="941" y="1837"/>
                  </a:cubicBezTo>
                  <a:cubicBezTo>
                    <a:pt x="1429" y="1790"/>
                    <a:pt x="1850" y="1396"/>
                    <a:pt x="1789" y="884"/>
                  </a:cubicBezTo>
                  <a:cubicBezTo>
                    <a:pt x="1726" y="369"/>
                    <a:pt x="1252" y="1"/>
                    <a:pt x="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" name="Google Shape;832;p3"/>
            <p:cNvSpPr/>
            <p:nvPr/>
          </p:nvSpPr>
          <p:spPr>
            <a:xfrm>
              <a:off x="3751575" y="3677525"/>
              <a:ext cx="34650" cy="114000"/>
            </a:xfrm>
            <a:custGeom>
              <a:avLst/>
              <a:gdLst/>
              <a:ahLst/>
              <a:cxnLst/>
              <a:rect l="l" t="t" r="r" b="b"/>
              <a:pathLst>
                <a:path w="1386" h="4560" extrusionOk="0">
                  <a:moveTo>
                    <a:pt x="1107" y="0"/>
                  </a:moveTo>
                  <a:cubicBezTo>
                    <a:pt x="1056" y="0"/>
                    <a:pt x="1004" y="21"/>
                    <a:pt x="966" y="72"/>
                  </a:cubicBezTo>
                  <a:cubicBezTo>
                    <a:pt x="1" y="1392"/>
                    <a:pt x="16" y="3187"/>
                    <a:pt x="1005" y="4489"/>
                  </a:cubicBezTo>
                  <a:cubicBezTo>
                    <a:pt x="1043" y="4539"/>
                    <a:pt x="1095" y="4560"/>
                    <a:pt x="1147" y="4560"/>
                  </a:cubicBezTo>
                  <a:cubicBezTo>
                    <a:pt x="1269" y="4560"/>
                    <a:pt x="1386" y="4441"/>
                    <a:pt x="1294" y="4321"/>
                  </a:cubicBezTo>
                  <a:cubicBezTo>
                    <a:pt x="368" y="3097"/>
                    <a:pt x="350" y="1483"/>
                    <a:pt x="1256" y="242"/>
                  </a:cubicBezTo>
                  <a:cubicBezTo>
                    <a:pt x="1345" y="119"/>
                    <a:pt x="1228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" name="Google Shape;833;p3"/>
            <p:cNvSpPr/>
            <p:nvPr/>
          </p:nvSpPr>
          <p:spPr>
            <a:xfrm>
              <a:off x="3804750" y="3709950"/>
              <a:ext cx="50775" cy="77075"/>
            </a:xfrm>
            <a:custGeom>
              <a:avLst/>
              <a:gdLst/>
              <a:ahLst/>
              <a:cxnLst/>
              <a:rect l="l" t="t" r="r" b="b"/>
              <a:pathLst>
                <a:path w="2031" h="3083" extrusionOk="0">
                  <a:moveTo>
                    <a:pt x="1713" y="0"/>
                  </a:moveTo>
                  <a:lnTo>
                    <a:pt x="1713" y="2"/>
                  </a:lnTo>
                  <a:cubicBezTo>
                    <a:pt x="1676" y="1"/>
                    <a:pt x="1638" y="1"/>
                    <a:pt x="1600" y="1"/>
                  </a:cubicBezTo>
                  <a:cubicBezTo>
                    <a:pt x="940" y="1"/>
                    <a:pt x="87" y="139"/>
                    <a:pt x="23" y="949"/>
                  </a:cubicBezTo>
                  <a:cubicBezTo>
                    <a:pt x="0" y="1225"/>
                    <a:pt x="115" y="1456"/>
                    <a:pt x="342" y="1605"/>
                  </a:cubicBezTo>
                  <a:cubicBezTo>
                    <a:pt x="549" y="1742"/>
                    <a:pt x="810" y="1771"/>
                    <a:pt x="1025" y="1896"/>
                  </a:cubicBezTo>
                  <a:cubicBezTo>
                    <a:pt x="1291" y="2049"/>
                    <a:pt x="1487" y="2268"/>
                    <a:pt x="1637" y="2525"/>
                  </a:cubicBezTo>
                  <a:lnTo>
                    <a:pt x="1637" y="2525"/>
                  </a:lnTo>
                  <a:cubicBezTo>
                    <a:pt x="1413" y="2676"/>
                    <a:pt x="1168" y="2751"/>
                    <a:pt x="908" y="2751"/>
                  </a:cubicBezTo>
                  <a:cubicBezTo>
                    <a:pt x="808" y="2751"/>
                    <a:pt x="705" y="2739"/>
                    <a:pt x="600" y="2717"/>
                  </a:cubicBezTo>
                  <a:cubicBezTo>
                    <a:pt x="586" y="2714"/>
                    <a:pt x="573" y="2713"/>
                    <a:pt x="560" y="2713"/>
                  </a:cubicBezTo>
                  <a:cubicBezTo>
                    <a:pt x="380" y="2713"/>
                    <a:pt x="315" y="2998"/>
                    <a:pt x="511" y="3039"/>
                  </a:cubicBezTo>
                  <a:cubicBezTo>
                    <a:pt x="647" y="3068"/>
                    <a:pt x="779" y="3083"/>
                    <a:pt x="906" y="3083"/>
                  </a:cubicBezTo>
                  <a:cubicBezTo>
                    <a:pt x="1293" y="3083"/>
                    <a:pt x="1645" y="2950"/>
                    <a:pt x="1971" y="2690"/>
                  </a:cubicBezTo>
                  <a:cubicBezTo>
                    <a:pt x="2031" y="2641"/>
                    <a:pt x="2028" y="2548"/>
                    <a:pt x="1997" y="2487"/>
                  </a:cubicBezTo>
                  <a:cubicBezTo>
                    <a:pt x="1788" y="2070"/>
                    <a:pt x="1475" y="1735"/>
                    <a:pt x="1051" y="1533"/>
                  </a:cubicBezTo>
                  <a:cubicBezTo>
                    <a:pt x="992" y="1504"/>
                    <a:pt x="919" y="1492"/>
                    <a:pt x="862" y="1457"/>
                  </a:cubicBezTo>
                  <a:cubicBezTo>
                    <a:pt x="684" y="1439"/>
                    <a:pt x="575" y="1331"/>
                    <a:pt x="539" y="1132"/>
                  </a:cubicBezTo>
                  <a:cubicBezTo>
                    <a:pt x="351" y="996"/>
                    <a:pt x="324" y="859"/>
                    <a:pt x="461" y="722"/>
                  </a:cubicBezTo>
                  <a:cubicBezTo>
                    <a:pt x="586" y="378"/>
                    <a:pt x="1057" y="331"/>
                    <a:pt x="1435" y="331"/>
                  </a:cubicBezTo>
                  <a:cubicBezTo>
                    <a:pt x="1538" y="331"/>
                    <a:pt x="1633" y="334"/>
                    <a:pt x="1713" y="336"/>
                  </a:cubicBezTo>
                  <a:cubicBezTo>
                    <a:pt x="1715" y="336"/>
                    <a:pt x="1716" y="336"/>
                    <a:pt x="1718" y="336"/>
                  </a:cubicBezTo>
                  <a:cubicBezTo>
                    <a:pt x="1930" y="336"/>
                    <a:pt x="1928" y="6"/>
                    <a:pt x="1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" name="Google Shape;834;p3"/>
            <p:cNvSpPr/>
            <p:nvPr/>
          </p:nvSpPr>
          <p:spPr>
            <a:xfrm>
              <a:off x="3861775" y="3681700"/>
              <a:ext cx="35750" cy="29925"/>
            </a:xfrm>
            <a:custGeom>
              <a:avLst/>
              <a:gdLst/>
              <a:ahLst/>
              <a:cxnLst/>
              <a:rect l="l" t="t" r="r" b="b"/>
              <a:pathLst>
                <a:path w="1430" h="1197" extrusionOk="0">
                  <a:moveTo>
                    <a:pt x="993" y="0"/>
                  </a:moveTo>
                  <a:cubicBezTo>
                    <a:pt x="938" y="0"/>
                    <a:pt x="885" y="26"/>
                    <a:pt x="857" y="82"/>
                  </a:cubicBezTo>
                  <a:cubicBezTo>
                    <a:pt x="717" y="363"/>
                    <a:pt x="491" y="564"/>
                    <a:pt x="189" y="656"/>
                  </a:cubicBezTo>
                  <a:cubicBezTo>
                    <a:pt x="1" y="713"/>
                    <a:pt x="58" y="987"/>
                    <a:pt x="226" y="987"/>
                  </a:cubicBezTo>
                  <a:cubicBezTo>
                    <a:pt x="242" y="987"/>
                    <a:pt x="259" y="985"/>
                    <a:pt x="277" y="979"/>
                  </a:cubicBezTo>
                  <a:cubicBezTo>
                    <a:pt x="561" y="892"/>
                    <a:pt x="806" y="729"/>
                    <a:pt x="985" y="503"/>
                  </a:cubicBezTo>
                  <a:lnTo>
                    <a:pt x="985" y="503"/>
                  </a:lnTo>
                  <a:cubicBezTo>
                    <a:pt x="1052" y="672"/>
                    <a:pt x="1089" y="852"/>
                    <a:pt x="1092" y="1034"/>
                  </a:cubicBezTo>
                  <a:cubicBezTo>
                    <a:pt x="1095" y="1142"/>
                    <a:pt x="1180" y="1196"/>
                    <a:pt x="1264" y="1196"/>
                  </a:cubicBezTo>
                  <a:cubicBezTo>
                    <a:pt x="1348" y="1196"/>
                    <a:pt x="1430" y="1142"/>
                    <a:pt x="1428" y="1034"/>
                  </a:cubicBezTo>
                  <a:cubicBezTo>
                    <a:pt x="1421" y="697"/>
                    <a:pt x="1324" y="368"/>
                    <a:pt x="1145" y="82"/>
                  </a:cubicBezTo>
                  <a:cubicBezTo>
                    <a:pt x="1113" y="30"/>
                    <a:pt x="1052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" name="Google Shape;835;p3"/>
            <p:cNvSpPr/>
            <p:nvPr/>
          </p:nvSpPr>
          <p:spPr>
            <a:xfrm>
              <a:off x="3911300" y="3668575"/>
              <a:ext cx="59325" cy="129925"/>
            </a:xfrm>
            <a:custGeom>
              <a:avLst/>
              <a:gdLst/>
              <a:ahLst/>
              <a:cxnLst/>
              <a:rect l="l" t="t" r="r" b="b"/>
              <a:pathLst>
                <a:path w="2373" h="5197" extrusionOk="0">
                  <a:moveTo>
                    <a:pt x="233" y="0"/>
                  </a:moveTo>
                  <a:cubicBezTo>
                    <a:pt x="116" y="0"/>
                    <a:pt x="0" y="120"/>
                    <a:pt x="81" y="247"/>
                  </a:cubicBezTo>
                  <a:cubicBezTo>
                    <a:pt x="943" y="1616"/>
                    <a:pt x="2018" y="3626"/>
                    <a:pt x="426" y="4920"/>
                  </a:cubicBezTo>
                  <a:cubicBezTo>
                    <a:pt x="295" y="5027"/>
                    <a:pt x="415" y="5197"/>
                    <a:pt x="553" y="5197"/>
                  </a:cubicBezTo>
                  <a:cubicBezTo>
                    <a:pt x="590" y="5197"/>
                    <a:pt x="628" y="5185"/>
                    <a:pt x="662" y="5156"/>
                  </a:cubicBezTo>
                  <a:cubicBezTo>
                    <a:pt x="2372" y="3768"/>
                    <a:pt x="1311" y="1571"/>
                    <a:pt x="369" y="78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" name="Google Shape;836;p3"/>
            <p:cNvSpPr/>
            <p:nvPr/>
          </p:nvSpPr>
          <p:spPr>
            <a:xfrm>
              <a:off x="3987650" y="3700550"/>
              <a:ext cx="78875" cy="94325"/>
            </a:xfrm>
            <a:custGeom>
              <a:avLst/>
              <a:gdLst/>
              <a:ahLst/>
              <a:cxnLst/>
              <a:rect l="l" t="t" r="r" b="b"/>
              <a:pathLst>
                <a:path w="3155" h="3773" extrusionOk="0">
                  <a:moveTo>
                    <a:pt x="1474" y="311"/>
                  </a:moveTo>
                  <a:cubicBezTo>
                    <a:pt x="1527" y="311"/>
                    <a:pt x="1579" y="319"/>
                    <a:pt x="1631" y="336"/>
                  </a:cubicBezTo>
                  <a:lnTo>
                    <a:pt x="1631" y="336"/>
                  </a:lnTo>
                  <a:cubicBezTo>
                    <a:pt x="1417" y="344"/>
                    <a:pt x="1200" y="415"/>
                    <a:pt x="999" y="567"/>
                  </a:cubicBezTo>
                  <a:cubicBezTo>
                    <a:pt x="860" y="673"/>
                    <a:pt x="948" y="889"/>
                    <a:pt x="1079" y="889"/>
                  </a:cubicBezTo>
                  <a:cubicBezTo>
                    <a:pt x="1107" y="889"/>
                    <a:pt x="1137" y="879"/>
                    <a:pt x="1167" y="855"/>
                  </a:cubicBezTo>
                  <a:cubicBezTo>
                    <a:pt x="1330" y="732"/>
                    <a:pt x="1508" y="678"/>
                    <a:pt x="1685" y="678"/>
                  </a:cubicBezTo>
                  <a:cubicBezTo>
                    <a:pt x="2111" y="678"/>
                    <a:pt x="2523" y="997"/>
                    <a:pt x="2659" y="1437"/>
                  </a:cubicBezTo>
                  <a:cubicBezTo>
                    <a:pt x="2772" y="1797"/>
                    <a:pt x="2717" y="2184"/>
                    <a:pt x="2606" y="2536"/>
                  </a:cubicBezTo>
                  <a:cubicBezTo>
                    <a:pt x="2459" y="3003"/>
                    <a:pt x="2406" y="3186"/>
                    <a:pt x="1928" y="3267"/>
                  </a:cubicBezTo>
                  <a:cubicBezTo>
                    <a:pt x="1833" y="3316"/>
                    <a:pt x="1743" y="3341"/>
                    <a:pt x="1659" y="3341"/>
                  </a:cubicBezTo>
                  <a:cubicBezTo>
                    <a:pt x="1517" y="3341"/>
                    <a:pt x="1390" y="3271"/>
                    <a:pt x="1280" y="3130"/>
                  </a:cubicBezTo>
                  <a:cubicBezTo>
                    <a:pt x="1146" y="3011"/>
                    <a:pt x="1025" y="2877"/>
                    <a:pt x="925" y="2727"/>
                  </a:cubicBezTo>
                  <a:cubicBezTo>
                    <a:pt x="755" y="2477"/>
                    <a:pt x="642" y="2193"/>
                    <a:pt x="594" y="1894"/>
                  </a:cubicBezTo>
                  <a:cubicBezTo>
                    <a:pt x="545" y="1603"/>
                    <a:pt x="545" y="1308"/>
                    <a:pt x="641" y="1025"/>
                  </a:cubicBezTo>
                  <a:cubicBezTo>
                    <a:pt x="757" y="685"/>
                    <a:pt x="1116" y="311"/>
                    <a:pt x="1474" y="311"/>
                  </a:cubicBezTo>
                  <a:close/>
                  <a:moveTo>
                    <a:pt x="1484" y="0"/>
                  </a:moveTo>
                  <a:cubicBezTo>
                    <a:pt x="993" y="0"/>
                    <a:pt x="489" y="400"/>
                    <a:pt x="319" y="935"/>
                  </a:cubicBezTo>
                  <a:cubicBezTo>
                    <a:pt x="0" y="1935"/>
                    <a:pt x="555" y="3401"/>
                    <a:pt x="1626" y="3729"/>
                  </a:cubicBezTo>
                  <a:cubicBezTo>
                    <a:pt x="1721" y="3758"/>
                    <a:pt x="1811" y="3772"/>
                    <a:pt x="1896" y="3772"/>
                  </a:cubicBezTo>
                  <a:cubicBezTo>
                    <a:pt x="2792" y="3772"/>
                    <a:pt x="3155" y="2263"/>
                    <a:pt x="3027" y="1540"/>
                  </a:cubicBezTo>
                  <a:cubicBezTo>
                    <a:pt x="2949" y="1100"/>
                    <a:pt x="2654" y="712"/>
                    <a:pt x="2279" y="502"/>
                  </a:cubicBezTo>
                  <a:lnTo>
                    <a:pt x="2279" y="502"/>
                  </a:lnTo>
                  <a:cubicBezTo>
                    <a:pt x="2275" y="485"/>
                    <a:pt x="2267" y="468"/>
                    <a:pt x="2256" y="451"/>
                  </a:cubicBezTo>
                  <a:cubicBezTo>
                    <a:pt x="2047" y="133"/>
                    <a:pt x="1768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" name="Google Shape;837;p3"/>
            <p:cNvSpPr/>
            <p:nvPr/>
          </p:nvSpPr>
          <p:spPr>
            <a:xfrm>
              <a:off x="4103200" y="3690450"/>
              <a:ext cx="20800" cy="73100"/>
            </a:xfrm>
            <a:custGeom>
              <a:avLst/>
              <a:gdLst/>
              <a:ahLst/>
              <a:cxnLst/>
              <a:rect l="l" t="t" r="r" b="b"/>
              <a:pathLst>
                <a:path w="832" h="2924" extrusionOk="0">
                  <a:moveTo>
                    <a:pt x="206" y="0"/>
                  </a:moveTo>
                  <a:cubicBezTo>
                    <a:pt x="109" y="0"/>
                    <a:pt x="1" y="83"/>
                    <a:pt x="23" y="210"/>
                  </a:cubicBezTo>
                  <a:lnTo>
                    <a:pt x="23" y="211"/>
                  </a:lnTo>
                  <a:cubicBezTo>
                    <a:pt x="179" y="1075"/>
                    <a:pt x="333" y="1940"/>
                    <a:pt x="487" y="2803"/>
                  </a:cubicBezTo>
                  <a:cubicBezTo>
                    <a:pt x="502" y="2887"/>
                    <a:pt x="562" y="2923"/>
                    <a:pt x="627" y="2923"/>
                  </a:cubicBezTo>
                  <a:cubicBezTo>
                    <a:pt x="724" y="2923"/>
                    <a:pt x="832" y="2841"/>
                    <a:pt x="809" y="2713"/>
                  </a:cubicBezTo>
                  <a:cubicBezTo>
                    <a:pt x="655" y="1850"/>
                    <a:pt x="500" y="986"/>
                    <a:pt x="346" y="121"/>
                  </a:cubicBezTo>
                  <a:cubicBezTo>
                    <a:pt x="331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" name="Google Shape;838;p3"/>
            <p:cNvSpPr/>
            <p:nvPr/>
          </p:nvSpPr>
          <p:spPr>
            <a:xfrm>
              <a:off x="4083325" y="3716575"/>
              <a:ext cx="60625" cy="18050"/>
            </a:xfrm>
            <a:custGeom>
              <a:avLst/>
              <a:gdLst/>
              <a:ahLst/>
              <a:cxnLst/>
              <a:rect l="l" t="t" r="r" b="b"/>
              <a:pathLst>
                <a:path w="2425" h="722" extrusionOk="0">
                  <a:moveTo>
                    <a:pt x="2159" y="1"/>
                  </a:moveTo>
                  <a:cubicBezTo>
                    <a:pt x="2136" y="1"/>
                    <a:pt x="2111" y="6"/>
                    <a:pt x="2086" y="18"/>
                  </a:cubicBezTo>
                  <a:cubicBezTo>
                    <a:pt x="1552" y="261"/>
                    <a:pt x="973" y="387"/>
                    <a:pt x="388" y="387"/>
                  </a:cubicBezTo>
                  <a:cubicBezTo>
                    <a:pt x="331" y="387"/>
                    <a:pt x="273" y="386"/>
                    <a:pt x="215" y="384"/>
                  </a:cubicBezTo>
                  <a:cubicBezTo>
                    <a:pt x="213" y="384"/>
                    <a:pt x="211" y="384"/>
                    <a:pt x="208" y="384"/>
                  </a:cubicBezTo>
                  <a:cubicBezTo>
                    <a:pt x="0" y="384"/>
                    <a:pt x="3" y="712"/>
                    <a:pt x="215" y="719"/>
                  </a:cubicBezTo>
                  <a:cubicBezTo>
                    <a:pt x="268" y="721"/>
                    <a:pt x="320" y="722"/>
                    <a:pt x="372" y="722"/>
                  </a:cubicBezTo>
                  <a:cubicBezTo>
                    <a:pt x="1021" y="722"/>
                    <a:pt x="1663" y="581"/>
                    <a:pt x="2253" y="307"/>
                  </a:cubicBezTo>
                  <a:cubicBezTo>
                    <a:pt x="2425" y="229"/>
                    <a:pt x="2318" y="1"/>
                    <a:pt x="2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" name="Google Shape;839;p3"/>
            <p:cNvSpPr/>
            <p:nvPr/>
          </p:nvSpPr>
          <p:spPr>
            <a:xfrm>
              <a:off x="4170300" y="3698525"/>
              <a:ext cx="75100" cy="71350"/>
            </a:xfrm>
            <a:custGeom>
              <a:avLst/>
              <a:gdLst/>
              <a:ahLst/>
              <a:cxnLst/>
              <a:rect l="l" t="t" r="r" b="b"/>
              <a:pathLst>
                <a:path w="3004" h="2854" extrusionOk="0">
                  <a:moveTo>
                    <a:pt x="1450" y="607"/>
                  </a:moveTo>
                  <a:cubicBezTo>
                    <a:pt x="1616" y="607"/>
                    <a:pt x="1779" y="636"/>
                    <a:pt x="1928" y="696"/>
                  </a:cubicBezTo>
                  <a:lnTo>
                    <a:pt x="1928" y="696"/>
                  </a:lnTo>
                  <a:cubicBezTo>
                    <a:pt x="1953" y="773"/>
                    <a:pt x="2017" y="806"/>
                    <a:pt x="2081" y="806"/>
                  </a:cubicBezTo>
                  <a:cubicBezTo>
                    <a:pt x="2096" y="806"/>
                    <a:pt x="2112" y="804"/>
                    <a:pt x="2127" y="801"/>
                  </a:cubicBezTo>
                  <a:lnTo>
                    <a:pt x="2127" y="801"/>
                  </a:lnTo>
                  <a:cubicBezTo>
                    <a:pt x="2326" y="934"/>
                    <a:pt x="2481" y="1136"/>
                    <a:pt x="2548" y="1409"/>
                  </a:cubicBezTo>
                  <a:cubicBezTo>
                    <a:pt x="2685" y="1955"/>
                    <a:pt x="2266" y="2515"/>
                    <a:pt x="1739" y="2515"/>
                  </a:cubicBezTo>
                  <a:cubicBezTo>
                    <a:pt x="1635" y="2515"/>
                    <a:pt x="1528" y="2494"/>
                    <a:pt x="1419" y="2446"/>
                  </a:cubicBezTo>
                  <a:cubicBezTo>
                    <a:pt x="875" y="2207"/>
                    <a:pt x="545" y="1383"/>
                    <a:pt x="719" y="828"/>
                  </a:cubicBezTo>
                  <a:cubicBezTo>
                    <a:pt x="727" y="804"/>
                    <a:pt x="736" y="780"/>
                    <a:pt x="747" y="757"/>
                  </a:cubicBezTo>
                  <a:lnTo>
                    <a:pt x="747" y="757"/>
                  </a:lnTo>
                  <a:cubicBezTo>
                    <a:pt x="755" y="758"/>
                    <a:pt x="763" y="759"/>
                    <a:pt x="772" y="759"/>
                  </a:cubicBezTo>
                  <a:cubicBezTo>
                    <a:pt x="796" y="759"/>
                    <a:pt x="821" y="753"/>
                    <a:pt x="847" y="741"/>
                  </a:cubicBezTo>
                  <a:cubicBezTo>
                    <a:pt x="1037" y="652"/>
                    <a:pt x="1246" y="607"/>
                    <a:pt x="1450" y="607"/>
                  </a:cubicBezTo>
                  <a:close/>
                  <a:moveTo>
                    <a:pt x="1384" y="0"/>
                  </a:moveTo>
                  <a:cubicBezTo>
                    <a:pt x="1094" y="0"/>
                    <a:pt x="797" y="116"/>
                    <a:pt x="605" y="344"/>
                  </a:cubicBezTo>
                  <a:cubicBezTo>
                    <a:pt x="1" y="1063"/>
                    <a:pt x="484" y="2413"/>
                    <a:pt x="1296" y="2762"/>
                  </a:cubicBezTo>
                  <a:cubicBezTo>
                    <a:pt x="1441" y="2825"/>
                    <a:pt x="1587" y="2853"/>
                    <a:pt x="1728" y="2853"/>
                  </a:cubicBezTo>
                  <a:cubicBezTo>
                    <a:pt x="2416" y="2853"/>
                    <a:pt x="3004" y="2179"/>
                    <a:pt x="2898" y="1460"/>
                  </a:cubicBezTo>
                  <a:cubicBezTo>
                    <a:pt x="2827" y="978"/>
                    <a:pt x="2553" y="642"/>
                    <a:pt x="2193" y="455"/>
                  </a:cubicBezTo>
                  <a:lnTo>
                    <a:pt x="2193" y="455"/>
                  </a:lnTo>
                  <a:cubicBezTo>
                    <a:pt x="2038" y="150"/>
                    <a:pt x="1715" y="0"/>
                    <a:pt x="1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" name="Google Shape;840;p3"/>
            <p:cNvSpPr/>
            <p:nvPr/>
          </p:nvSpPr>
          <p:spPr>
            <a:xfrm>
              <a:off x="4175275" y="3710050"/>
              <a:ext cx="13400" cy="148050"/>
            </a:xfrm>
            <a:custGeom>
              <a:avLst/>
              <a:gdLst/>
              <a:ahLst/>
              <a:cxnLst/>
              <a:rect l="l" t="t" r="r" b="b"/>
              <a:pathLst>
                <a:path w="536" h="5922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157" y="2024"/>
                    <a:pt x="200" y="3892"/>
                    <a:pt x="136" y="5759"/>
                  </a:cubicBezTo>
                  <a:cubicBezTo>
                    <a:pt x="133" y="5867"/>
                    <a:pt x="215" y="5921"/>
                    <a:pt x="298" y="5921"/>
                  </a:cubicBezTo>
                  <a:cubicBezTo>
                    <a:pt x="382" y="5921"/>
                    <a:pt x="468" y="5867"/>
                    <a:pt x="471" y="5759"/>
                  </a:cubicBezTo>
                  <a:cubicBezTo>
                    <a:pt x="536" y="3892"/>
                    <a:pt x="493" y="2024"/>
                    <a:pt x="345" y="161"/>
                  </a:cubicBezTo>
                  <a:cubicBezTo>
                    <a:pt x="336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" name="Google Shape;841;p3"/>
            <p:cNvSpPr/>
            <p:nvPr/>
          </p:nvSpPr>
          <p:spPr>
            <a:xfrm>
              <a:off x="4288750" y="3665000"/>
              <a:ext cx="30175" cy="112125"/>
            </a:xfrm>
            <a:custGeom>
              <a:avLst/>
              <a:gdLst/>
              <a:ahLst/>
              <a:cxnLst/>
              <a:rect l="l" t="t" r="r" b="b"/>
              <a:pathLst>
                <a:path w="1207" h="4485" extrusionOk="0">
                  <a:moveTo>
                    <a:pt x="619" y="0"/>
                  </a:moveTo>
                  <a:cubicBezTo>
                    <a:pt x="593" y="0"/>
                    <a:pt x="566" y="7"/>
                    <a:pt x="542" y="23"/>
                  </a:cubicBezTo>
                  <a:cubicBezTo>
                    <a:pt x="4" y="384"/>
                    <a:pt x="19" y="1571"/>
                    <a:pt x="11" y="2172"/>
                  </a:cubicBezTo>
                  <a:cubicBezTo>
                    <a:pt x="1" y="3031"/>
                    <a:pt x="248" y="3818"/>
                    <a:pt x="853" y="4434"/>
                  </a:cubicBezTo>
                  <a:cubicBezTo>
                    <a:pt x="888" y="4470"/>
                    <a:pt x="927" y="4484"/>
                    <a:pt x="965" y="4484"/>
                  </a:cubicBezTo>
                  <a:cubicBezTo>
                    <a:pt x="1092" y="4484"/>
                    <a:pt x="1206" y="4317"/>
                    <a:pt x="1090" y="4198"/>
                  </a:cubicBezTo>
                  <a:cubicBezTo>
                    <a:pt x="542" y="3641"/>
                    <a:pt x="349" y="2941"/>
                    <a:pt x="347" y="2172"/>
                  </a:cubicBezTo>
                  <a:cubicBezTo>
                    <a:pt x="347" y="1794"/>
                    <a:pt x="411" y="1417"/>
                    <a:pt x="478" y="1048"/>
                  </a:cubicBezTo>
                  <a:lnTo>
                    <a:pt x="535" y="757"/>
                  </a:lnTo>
                  <a:cubicBezTo>
                    <a:pt x="592" y="664"/>
                    <a:pt x="614" y="578"/>
                    <a:pt x="602" y="497"/>
                  </a:cubicBezTo>
                  <a:lnTo>
                    <a:pt x="602" y="497"/>
                  </a:lnTo>
                  <a:cubicBezTo>
                    <a:pt x="607" y="497"/>
                    <a:pt x="612" y="496"/>
                    <a:pt x="617" y="496"/>
                  </a:cubicBezTo>
                  <a:lnTo>
                    <a:pt x="681" y="488"/>
                  </a:lnTo>
                  <a:cubicBezTo>
                    <a:pt x="780" y="479"/>
                    <a:pt x="837" y="419"/>
                    <a:pt x="849" y="322"/>
                  </a:cubicBezTo>
                  <a:cubicBezTo>
                    <a:pt x="866" y="181"/>
                    <a:pt x="849" y="139"/>
                    <a:pt x="745" y="49"/>
                  </a:cubicBezTo>
                  <a:cubicBezTo>
                    <a:pt x="712" y="20"/>
                    <a:pt x="665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" name="Google Shape;842;p3"/>
            <p:cNvSpPr/>
            <p:nvPr/>
          </p:nvSpPr>
          <p:spPr>
            <a:xfrm>
              <a:off x="4337350" y="3719250"/>
              <a:ext cx="43125" cy="12625"/>
            </a:xfrm>
            <a:custGeom>
              <a:avLst/>
              <a:gdLst/>
              <a:ahLst/>
              <a:cxnLst/>
              <a:rect l="l" t="t" r="r" b="b"/>
              <a:pathLst>
                <a:path w="1725" h="505" extrusionOk="0">
                  <a:moveTo>
                    <a:pt x="1536" y="0"/>
                  </a:moveTo>
                  <a:cubicBezTo>
                    <a:pt x="1528" y="0"/>
                    <a:pt x="1520" y="1"/>
                    <a:pt x="1512" y="2"/>
                  </a:cubicBezTo>
                  <a:lnTo>
                    <a:pt x="214" y="167"/>
                  </a:lnTo>
                  <a:cubicBezTo>
                    <a:pt x="11" y="193"/>
                    <a:pt x="1" y="504"/>
                    <a:pt x="190" y="504"/>
                  </a:cubicBezTo>
                  <a:cubicBezTo>
                    <a:pt x="197" y="504"/>
                    <a:pt x="205" y="504"/>
                    <a:pt x="214" y="502"/>
                  </a:cubicBezTo>
                  <a:lnTo>
                    <a:pt x="1512" y="338"/>
                  </a:lnTo>
                  <a:cubicBezTo>
                    <a:pt x="1714" y="311"/>
                    <a:pt x="1725" y="0"/>
                    <a:pt x="1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" name="Google Shape;843;p3"/>
            <p:cNvSpPr/>
            <p:nvPr/>
          </p:nvSpPr>
          <p:spPr>
            <a:xfrm>
              <a:off x="4393425" y="3678800"/>
              <a:ext cx="72150" cy="92050"/>
            </a:xfrm>
            <a:custGeom>
              <a:avLst/>
              <a:gdLst/>
              <a:ahLst/>
              <a:cxnLst/>
              <a:rect l="l" t="t" r="r" b="b"/>
              <a:pathLst>
                <a:path w="2886" h="3682" extrusionOk="0">
                  <a:moveTo>
                    <a:pt x="768" y="1"/>
                  </a:moveTo>
                  <a:cubicBezTo>
                    <a:pt x="430" y="1"/>
                    <a:pt x="115" y="180"/>
                    <a:pt x="27" y="590"/>
                  </a:cubicBezTo>
                  <a:cubicBezTo>
                    <a:pt x="0" y="716"/>
                    <a:pt x="106" y="799"/>
                    <a:pt x="205" y="799"/>
                  </a:cubicBezTo>
                  <a:cubicBezTo>
                    <a:pt x="270" y="799"/>
                    <a:pt x="332" y="763"/>
                    <a:pt x="350" y="679"/>
                  </a:cubicBezTo>
                  <a:cubicBezTo>
                    <a:pt x="404" y="428"/>
                    <a:pt x="568" y="329"/>
                    <a:pt x="754" y="329"/>
                  </a:cubicBezTo>
                  <a:cubicBezTo>
                    <a:pt x="1019" y="329"/>
                    <a:pt x="1327" y="529"/>
                    <a:pt x="1418" y="772"/>
                  </a:cubicBezTo>
                  <a:cubicBezTo>
                    <a:pt x="1557" y="1144"/>
                    <a:pt x="1398" y="1616"/>
                    <a:pt x="1235" y="1948"/>
                  </a:cubicBezTo>
                  <a:cubicBezTo>
                    <a:pt x="1041" y="2340"/>
                    <a:pt x="481" y="2744"/>
                    <a:pt x="456" y="3207"/>
                  </a:cubicBezTo>
                  <a:cubicBezTo>
                    <a:pt x="435" y="3564"/>
                    <a:pt x="701" y="3682"/>
                    <a:pt x="1059" y="3682"/>
                  </a:cubicBezTo>
                  <a:cubicBezTo>
                    <a:pt x="1646" y="3682"/>
                    <a:pt x="2481" y="3367"/>
                    <a:pt x="2709" y="3277"/>
                  </a:cubicBezTo>
                  <a:cubicBezTo>
                    <a:pt x="2885" y="3207"/>
                    <a:pt x="2836" y="2942"/>
                    <a:pt x="2681" y="2942"/>
                  </a:cubicBezTo>
                  <a:cubicBezTo>
                    <a:pt x="2662" y="2942"/>
                    <a:pt x="2642" y="2946"/>
                    <a:pt x="2620" y="2955"/>
                  </a:cubicBezTo>
                  <a:cubicBezTo>
                    <a:pt x="2277" y="3090"/>
                    <a:pt x="1742" y="3326"/>
                    <a:pt x="1333" y="3326"/>
                  </a:cubicBezTo>
                  <a:cubicBezTo>
                    <a:pt x="1280" y="3326"/>
                    <a:pt x="1229" y="3322"/>
                    <a:pt x="1182" y="3313"/>
                  </a:cubicBezTo>
                  <a:cubicBezTo>
                    <a:pt x="1124" y="3331"/>
                    <a:pt x="1075" y="3340"/>
                    <a:pt x="1035" y="3340"/>
                  </a:cubicBezTo>
                  <a:cubicBezTo>
                    <a:pt x="872" y="3340"/>
                    <a:pt x="855" y="3192"/>
                    <a:pt x="983" y="2897"/>
                  </a:cubicBezTo>
                  <a:lnTo>
                    <a:pt x="1115" y="2744"/>
                  </a:lnTo>
                  <a:cubicBezTo>
                    <a:pt x="1189" y="2618"/>
                    <a:pt x="1298" y="2506"/>
                    <a:pt x="1375" y="2381"/>
                  </a:cubicBezTo>
                  <a:cubicBezTo>
                    <a:pt x="1696" y="1872"/>
                    <a:pt x="1943" y="1195"/>
                    <a:pt x="1708" y="604"/>
                  </a:cubicBezTo>
                  <a:cubicBezTo>
                    <a:pt x="1558" y="227"/>
                    <a:pt x="114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" name="Google Shape;844;p3"/>
            <p:cNvSpPr/>
            <p:nvPr/>
          </p:nvSpPr>
          <p:spPr>
            <a:xfrm>
              <a:off x="4467250" y="3663150"/>
              <a:ext cx="68825" cy="140325"/>
            </a:xfrm>
            <a:custGeom>
              <a:avLst/>
              <a:gdLst/>
              <a:ahLst/>
              <a:cxnLst/>
              <a:rect l="l" t="t" r="r" b="b"/>
              <a:pathLst>
                <a:path w="2753" h="5613" extrusionOk="0">
                  <a:moveTo>
                    <a:pt x="211" y="0"/>
                  </a:moveTo>
                  <a:cubicBezTo>
                    <a:pt x="52" y="0"/>
                    <a:pt x="0" y="268"/>
                    <a:pt x="181" y="335"/>
                  </a:cubicBezTo>
                  <a:cubicBezTo>
                    <a:pt x="2459" y="1180"/>
                    <a:pt x="1624" y="3872"/>
                    <a:pt x="630" y="5369"/>
                  </a:cubicBezTo>
                  <a:cubicBezTo>
                    <a:pt x="547" y="5493"/>
                    <a:pt x="663" y="5613"/>
                    <a:pt x="781" y="5613"/>
                  </a:cubicBezTo>
                  <a:cubicBezTo>
                    <a:pt x="832" y="5613"/>
                    <a:pt x="884" y="5590"/>
                    <a:pt x="919" y="5536"/>
                  </a:cubicBezTo>
                  <a:cubicBezTo>
                    <a:pt x="2056" y="3826"/>
                    <a:pt x="2753" y="934"/>
                    <a:pt x="270" y="11"/>
                  </a:cubicBezTo>
                  <a:cubicBezTo>
                    <a:pt x="249" y="4"/>
                    <a:pt x="22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" name="Google Shape;845;p3"/>
            <p:cNvSpPr/>
            <p:nvPr/>
          </p:nvSpPr>
          <p:spPr>
            <a:xfrm>
              <a:off x="4550100" y="3656675"/>
              <a:ext cx="40200" cy="135500"/>
            </a:xfrm>
            <a:custGeom>
              <a:avLst/>
              <a:gdLst/>
              <a:ahLst/>
              <a:cxnLst/>
              <a:rect l="l" t="t" r="r" b="b"/>
              <a:pathLst>
                <a:path w="1608" h="5420" extrusionOk="0">
                  <a:moveTo>
                    <a:pt x="984" y="1"/>
                  </a:moveTo>
                  <a:cubicBezTo>
                    <a:pt x="934" y="1"/>
                    <a:pt x="885" y="25"/>
                    <a:pt x="855" y="86"/>
                  </a:cubicBezTo>
                  <a:cubicBezTo>
                    <a:pt x="0" y="1802"/>
                    <a:pt x="132" y="3771"/>
                    <a:pt x="1233" y="5345"/>
                  </a:cubicBezTo>
                  <a:cubicBezTo>
                    <a:pt x="1270" y="5398"/>
                    <a:pt x="1321" y="5420"/>
                    <a:pt x="1373" y="5420"/>
                  </a:cubicBezTo>
                  <a:cubicBezTo>
                    <a:pt x="1492" y="5420"/>
                    <a:pt x="1608" y="5301"/>
                    <a:pt x="1521" y="5178"/>
                  </a:cubicBezTo>
                  <a:cubicBezTo>
                    <a:pt x="490" y="3703"/>
                    <a:pt x="339" y="1871"/>
                    <a:pt x="1144" y="255"/>
                  </a:cubicBezTo>
                  <a:cubicBezTo>
                    <a:pt x="1210" y="123"/>
                    <a:pt x="1094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" name="Google Shape;846;p3"/>
            <p:cNvSpPr/>
            <p:nvPr/>
          </p:nvSpPr>
          <p:spPr>
            <a:xfrm>
              <a:off x="4587925" y="3726075"/>
              <a:ext cx="57100" cy="14275"/>
            </a:xfrm>
            <a:custGeom>
              <a:avLst/>
              <a:gdLst/>
              <a:ahLst/>
              <a:cxnLst/>
              <a:rect l="l" t="t" r="r" b="b"/>
              <a:pathLst>
                <a:path w="2284" h="571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cubicBezTo>
                    <a:pt x="818" y="344"/>
                    <a:pt x="1416" y="420"/>
                    <a:pt x="2000" y="565"/>
                  </a:cubicBezTo>
                  <a:cubicBezTo>
                    <a:pt x="2016" y="569"/>
                    <a:pt x="2031" y="571"/>
                    <a:pt x="2045" y="571"/>
                  </a:cubicBezTo>
                  <a:cubicBezTo>
                    <a:pt x="2222" y="571"/>
                    <a:pt x="2284" y="290"/>
                    <a:pt x="2090" y="242"/>
                  </a:cubicBezTo>
                  <a:cubicBezTo>
                    <a:pt x="1477" y="89"/>
                    <a:pt x="847" y="8"/>
                    <a:pt x="216" y="1"/>
                  </a:cubicBez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" name="Google Shape;847;p3"/>
            <p:cNvSpPr/>
            <p:nvPr/>
          </p:nvSpPr>
          <p:spPr>
            <a:xfrm>
              <a:off x="4644175" y="3691900"/>
              <a:ext cx="76425" cy="80750"/>
            </a:xfrm>
            <a:custGeom>
              <a:avLst/>
              <a:gdLst/>
              <a:ahLst/>
              <a:cxnLst/>
              <a:rect l="l" t="t" r="r" b="b"/>
              <a:pathLst>
                <a:path w="3057" h="3230" extrusionOk="0">
                  <a:moveTo>
                    <a:pt x="251" y="0"/>
                  </a:moveTo>
                  <a:cubicBezTo>
                    <a:pt x="117" y="0"/>
                    <a:pt x="1" y="168"/>
                    <a:pt x="126" y="282"/>
                  </a:cubicBezTo>
                  <a:cubicBezTo>
                    <a:pt x="1079" y="1145"/>
                    <a:pt x="1935" y="2107"/>
                    <a:pt x="2681" y="3155"/>
                  </a:cubicBezTo>
                  <a:cubicBezTo>
                    <a:pt x="2718" y="3208"/>
                    <a:pt x="2770" y="3230"/>
                    <a:pt x="2821" y="3230"/>
                  </a:cubicBezTo>
                  <a:cubicBezTo>
                    <a:pt x="2941" y="3230"/>
                    <a:pt x="3057" y="3110"/>
                    <a:pt x="2969" y="2988"/>
                  </a:cubicBezTo>
                  <a:cubicBezTo>
                    <a:pt x="2209" y="1915"/>
                    <a:pt x="1335" y="928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" name="Google Shape;848;p3"/>
            <p:cNvSpPr/>
            <p:nvPr/>
          </p:nvSpPr>
          <p:spPr>
            <a:xfrm>
              <a:off x="4638725" y="3703050"/>
              <a:ext cx="74225" cy="82825"/>
            </a:xfrm>
            <a:custGeom>
              <a:avLst/>
              <a:gdLst/>
              <a:ahLst/>
              <a:cxnLst/>
              <a:rect l="l" t="t" r="r" b="b"/>
              <a:pathLst>
                <a:path w="2969" h="3313" extrusionOk="0">
                  <a:moveTo>
                    <a:pt x="2720" y="1"/>
                  </a:moveTo>
                  <a:cubicBezTo>
                    <a:pt x="2682" y="1"/>
                    <a:pt x="2644" y="14"/>
                    <a:pt x="2609" y="46"/>
                  </a:cubicBezTo>
                  <a:cubicBezTo>
                    <a:pt x="1637" y="937"/>
                    <a:pt x="788" y="1953"/>
                    <a:pt x="81" y="3065"/>
                  </a:cubicBezTo>
                  <a:cubicBezTo>
                    <a:pt x="1" y="3192"/>
                    <a:pt x="116" y="3312"/>
                    <a:pt x="233" y="3312"/>
                  </a:cubicBezTo>
                  <a:cubicBezTo>
                    <a:pt x="284" y="3312"/>
                    <a:pt x="335" y="3289"/>
                    <a:pt x="370" y="3234"/>
                  </a:cubicBezTo>
                  <a:cubicBezTo>
                    <a:pt x="1062" y="2147"/>
                    <a:pt x="1893" y="1153"/>
                    <a:pt x="2845" y="282"/>
                  </a:cubicBezTo>
                  <a:cubicBezTo>
                    <a:pt x="2969" y="168"/>
                    <a:pt x="2852" y="1"/>
                    <a:pt x="2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" name="Google Shape;849;p3"/>
            <p:cNvSpPr/>
            <p:nvPr/>
          </p:nvSpPr>
          <p:spPr>
            <a:xfrm>
              <a:off x="4710650" y="3645675"/>
              <a:ext cx="51450" cy="52450"/>
            </a:xfrm>
            <a:custGeom>
              <a:avLst/>
              <a:gdLst/>
              <a:ahLst/>
              <a:cxnLst/>
              <a:rect l="l" t="t" r="r" b="b"/>
              <a:pathLst>
                <a:path w="2058" h="2098" extrusionOk="0">
                  <a:moveTo>
                    <a:pt x="971" y="0"/>
                  </a:moveTo>
                  <a:cubicBezTo>
                    <a:pt x="647" y="0"/>
                    <a:pt x="294" y="291"/>
                    <a:pt x="101" y="532"/>
                  </a:cubicBezTo>
                  <a:cubicBezTo>
                    <a:pt x="0" y="658"/>
                    <a:pt x="111" y="826"/>
                    <a:pt x="229" y="826"/>
                  </a:cubicBezTo>
                  <a:cubicBezTo>
                    <a:pt x="267" y="826"/>
                    <a:pt x="305" y="809"/>
                    <a:pt x="337" y="768"/>
                  </a:cubicBezTo>
                  <a:cubicBezTo>
                    <a:pt x="467" y="608"/>
                    <a:pt x="635" y="410"/>
                    <a:pt x="844" y="353"/>
                  </a:cubicBezTo>
                  <a:cubicBezTo>
                    <a:pt x="881" y="344"/>
                    <a:pt x="914" y="339"/>
                    <a:pt x="943" y="339"/>
                  </a:cubicBezTo>
                  <a:cubicBezTo>
                    <a:pt x="1221" y="339"/>
                    <a:pt x="1169" y="749"/>
                    <a:pt x="1071" y="944"/>
                  </a:cubicBezTo>
                  <a:cubicBezTo>
                    <a:pt x="897" y="1289"/>
                    <a:pt x="636" y="1522"/>
                    <a:pt x="618" y="1929"/>
                  </a:cubicBezTo>
                  <a:cubicBezTo>
                    <a:pt x="615" y="2011"/>
                    <a:pt x="692" y="2097"/>
                    <a:pt x="776" y="2097"/>
                  </a:cubicBezTo>
                  <a:cubicBezTo>
                    <a:pt x="779" y="2097"/>
                    <a:pt x="782" y="2097"/>
                    <a:pt x="786" y="2097"/>
                  </a:cubicBezTo>
                  <a:cubicBezTo>
                    <a:pt x="1193" y="2059"/>
                    <a:pt x="1561" y="1938"/>
                    <a:pt x="1907" y="1717"/>
                  </a:cubicBezTo>
                  <a:cubicBezTo>
                    <a:pt x="2058" y="1620"/>
                    <a:pt x="1964" y="1400"/>
                    <a:pt x="1823" y="1400"/>
                  </a:cubicBezTo>
                  <a:cubicBezTo>
                    <a:pt x="1796" y="1400"/>
                    <a:pt x="1767" y="1409"/>
                    <a:pt x="1738" y="1427"/>
                  </a:cubicBezTo>
                  <a:cubicBezTo>
                    <a:pt x="1511" y="1578"/>
                    <a:pt x="1258" y="1681"/>
                    <a:pt x="993" y="1732"/>
                  </a:cubicBezTo>
                  <a:lnTo>
                    <a:pt x="993" y="1732"/>
                  </a:lnTo>
                  <a:cubicBezTo>
                    <a:pt x="1162" y="1241"/>
                    <a:pt x="1783" y="761"/>
                    <a:pt x="1388" y="227"/>
                  </a:cubicBezTo>
                  <a:cubicBezTo>
                    <a:pt x="1269" y="64"/>
                    <a:pt x="1123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" name="Google Shape;850;p3"/>
            <p:cNvSpPr/>
            <p:nvPr/>
          </p:nvSpPr>
          <p:spPr>
            <a:xfrm>
              <a:off x="4764825" y="3646425"/>
              <a:ext cx="50950" cy="146375"/>
            </a:xfrm>
            <a:custGeom>
              <a:avLst/>
              <a:gdLst/>
              <a:ahLst/>
              <a:cxnLst/>
              <a:rect l="l" t="t" r="r" b="b"/>
              <a:pathLst>
                <a:path w="2038" h="5855" extrusionOk="0">
                  <a:moveTo>
                    <a:pt x="239" y="0"/>
                  </a:moveTo>
                  <a:cubicBezTo>
                    <a:pt x="113" y="0"/>
                    <a:pt x="0" y="168"/>
                    <a:pt x="114" y="288"/>
                  </a:cubicBezTo>
                  <a:lnTo>
                    <a:pt x="112" y="288"/>
                  </a:lnTo>
                  <a:cubicBezTo>
                    <a:pt x="1500" y="1756"/>
                    <a:pt x="1665" y="3942"/>
                    <a:pt x="538" y="5609"/>
                  </a:cubicBezTo>
                  <a:cubicBezTo>
                    <a:pt x="454" y="5735"/>
                    <a:pt x="570" y="5854"/>
                    <a:pt x="688" y="5854"/>
                  </a:cubicBezTo>
                  <a:cubicBezTo>
                    <a:pt x="740" y="5854"/>
                    <a:pt x="791" y="5832"/>
                    <a:pt x="828" y="5778"/>
                  </a:cubicBezTo>
                  <a:cubicBezTo>
                    <a:pt x="2037" y="3987"/>
                    <a:pt x="1830" y="1619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" name="Google Shape;851;p3"/>
            <p:cNvSpPr/>
            <p:nvPr/>
          </p:nvSpPr>
          <p:spPr>
            <a:xfrm>
              <a:off x="4815600" y="3781075"/>
              <a:ext cx="56525" cy="57950"/>
            </a:xfrm>
            <a:custGeom>
              <a:avLst/>
              <a:gdLst/>
              <a:ahLst/>
              <a:cxnLst/>
              <a:rect l="l" t="t" r="r" b="b"/>
              <a:pathLst>
                <a:path w="2261" h="2318" extrusionOk="0">
                  <a:moveTo>
                    <a:pt x="554" y="0"/>
                  </a:moveTo>
                  <a:cubicBezTo>
                    <a:pt x="378" y="0"/>
                    <a:pt x="204" y="77"/>
                    <a:pt x="89" y="237"/>
                  </a:cubicBezTo>
                  <a:cubicBezTo>
                    <a:pt x="1" y="360"/>
                    <a:pt x="118" y="479"/>
                    <a:pt x="238" y="479"/>
                  </a:cubicBezTo>
                  <a:cubicBezTo>
                    <a:pt x="290" y="479"/>
                    <a:pt x="341" y="457"/>
                    <a:pt x="379" y="406"/>
                  </a:cubicBezTo>
                  <a:cubicBezTo>
                    <a:pt x="429" y="335"/>
                    <a:pt x="484" y="307"/>
                    <a:pt x="537" y="307"/>
                  </a:cubicBezTo>
                  <a:cubicBezTo>
                    <a:pt x="698" y="307"/>
                    <a:pt x="849" y="567"/>
                    <a:pt x="861" y="693"/>
                  </a:cubicBezTo>
                  <a:cubicBezTo>
                    <a:pt x="876" y="856"/>
                    <a:pt x="815" y="1018"/>
                    <a:pt x="757" y="1167"/>
                  </a:cubicBezTo>
                  <a:cubicBezTo>
                    <a:pt x="650" y="1446"/>
                    <a:pt x="511" y="1696"/>
                    <a:pt x="465" y="1997"/>
                  </a:cubicBezTo>
                  <a:cubicBezTo>
                    <a:pt x="453" y="2082"/>
                    <a:pt x="487" y="2180"/>
                    <a:pt x="583" y="2203"/>
                  </a:cubicBezTo>
                  <a:cubicBezTo>
                    <a:pt x="917" y="2279"/>
                    <a:pt x="1258" y="2317"/>
                    <a:pt x="1600" y="2317"/>
                  </a:cubicBezTo>
                  <a:cubicBezTo>
                    <a:pt x="1749" y="2317"/>
                    <a:pt x="1897" y="2310"/>
                    <a:pt x="2046" y="2296"/>
                  </a:cubicBezTo>
                  <a:cubicBezTo>
                    <a:pt x="2251" y="2277"/>
                    <a:pt x="2261" y="1961"/>
                    <a:pt x="2065" y="1961"/>
                  </a:cubicBezTo>
                  <a:cubicBezTo>
                    <a:pt x="2059" y="1961"/>
                    <a:pt x="2052" y="1961"/>
                    <a:pt x="2046" y="1962"/>
                  </a:cubicBezTo>
                  <a:cubicBezTo>
                    <a:pt x="1901" y="1977"/>
                    <a:pt x="1755" y="1984"/>
                    <a:pt x="1609" y="1984"/>
                  </a:cubicBezTo>
                  <a:cubicBezTo>
                    <a:pt x="1348" y="1984"/>
                    <a:pt x="1086" y="1960"/>
                    <a:pt x="828" y="1912"/>
                  </a:cubicBezTo>
                  <a:lnTo>
                    <a:pt x="828" y="1912"/>
                  </a:lnTo>
                  <a:cubicBezTo>
                    <a:pt x="982" y="1383"/>
                    <a:pt x="1422" y="794"/>
                    <a:pt x="1065" y="272"/>
                  </a:cubicBezTo>
                  <a:cubicBezTo>
                    <a:pt x="943" y="93"/>
                    <a:pt x="748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" name="Google Shape;852;p3"/>
            <p:cNvSpPr/>
            <p:nvPr/>
          </p:nvSpPr>
          <p:spPr>
            <a:xfrm>
              <a:off x="6008275" y="2260325"/>
              <a:ext cx="152250" cy="372000"/>
            </a:xfrm>
            <a:custGeom>
              <a:avLst/>
              <a:gdLst/>
              <a:ahLst/>
              <a:cxnLst/>
              <a:rect l="l" t="t" r="r" b="b"/>
              <a:pathLst>
                <a:path w="6090" h="14880" extrusionOk="0">
                  <a:moveTo>
                    <a:pt x="932" y="1"/>
                  </a:moveTo>
                  <a:cubicBezTo>
                    <a:pt x="879" y="1"/>
                    <a:pt x="826" y="2"/>
                    <a:pt x="772" y="5"/>
                  </a:cubicBezTo>
                  <a:cubicBezTo>
                    <a:pt x="561" y="15"/>
                    <a:pt x="556" y="339"/>
                    <a:pt x="762" y="339"/>
                  </a:cubicBezTo>
                  <a:cubicBezTo>
                    <a:pt x="765" y="339"/>
                    <a:pt x="769" y="339"/>
                    <a:pt x="772" y="339"/>
                  </a:cubicBezTo>
                  <a:lnTo>
                    <a:pt x="771" y="336"/>
                  </a:lnTo>
                  <a:cubicBezTo>
                    <a:pt x="822" y="333"/>
                    <a:pt x="873" y="332"/>
                    <a:pt x="923" y="332"/>
                  </a:cubicBezTo>
                  <a:cubicBezTo>
                    <a:pt x="2299" y="332"/>
                    <a:pt x="3342" y="1285"/>
                    <a:pt x="3458" y="2671"/>
                  </a:cubicBezTo>
                  <a:cubicBezTo>
                    <a:pt x="3526" y="3469"/>
                    <a:pt x="3335" y="4284"/>
                    <a:pt x="3580" y="5065"/>
                  </a:cubicBezTo>
                  <a:cubicBezTo>
                    <a:pt x="3864" y="5969"/>
                    <a:pt x="4544" y="6585"/>
                    <a:pt x="5404" y="6861"/>
                  </a:cubicBezTo>
                  <a:lnTo>
                    <a:pt x="5404" y="6861"/>
                  </a:lnTo>
                  <a:cubicBezTo>
                    <a:pt x="4423" y="7434"/>
                    <a:pt x="3867" y="8359"/>
                    <a:pt x="3670" y="9523"/>
                  </a:cubicBezTo>
                  <a:cubicBezTo>
                    <a:pt x="3480" y="10646"/>
                    <a:pt x="3640" y="11869"/>
                    <a:pt x="3091" y="12910"/>
                  </a:cubicBezTo>
                  <a:cubicBezTo>
                    <a:pt x="2522" y="13988"/>
                    <a:pt x="1396" y="14513"/>
                    <a:pt x="215" y="14545"/>
                  </a:cubicBezTo>
                  <a:cubicBezTo>
                    <a:pt x="2" y="14551"/>
                    <a:pt x="0" y="14879"/>
                    <a:pt x="210" y="14879"/>
                  </a:cubicBezTo>
                  <a:cubicBezTo>
                    <a:pt x="212" y="14879"/>
                    <a:pt x="213" y="14879"/>
                    <a:pt x="215" y="14879"/>
                  </a:cubicBezTo>
                  <a:cubicBezTo>
                    <a:pt x="1616" y="14841"/>
                    <a:pt x="2949" y="14144"/>
                    <a:pt x="3507" y="12803"/>
                  </a:cubicBezTo>
                  <a:cubicBezTo>
                    <a:pt x="4389" y="10690"/>
                    <a:pt x="3361" y="8108"/>
                    <a:pt x="5962" y="6951"/>
                  </a:cubicBezTo>
                  <a:cubicBezTo>
                    <a:pt x="6090" y="6895"/>
                    <a:pt x="6058" y="6671"/>
                    <a:pt x="5920" y="6646"/>
                  </a:cubicBezTo>
                  <a:cubicBezTo>
                    <a:pt x="4674" y="6421"/>
                    <a:pt x="3878" y="5534"/>
                    <a:pt x="3785" y="4270"/>
                  </a:cubicBezTo>
                  <a:cubicBezTo>
                    <a:pt x="3722" y="3414"/>
                    <a:pt x="3928" y="2535"/>
                    <a:pt x="3605" y="1710"/>
                  </a:cubicBezTo>
                  <a:cubicBezTo>
                    <a:pt x="3177" y="616"/>
                    <a:pt x="2064" y="1"/>
                    <a:pt x="9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" name="Google Shape;853;p3"/>
            <p:cNvSpPr/>
            <p:nvPr/>
          </p:nvSpPr>
          <p:spPr>
            <a:xfrm>
              <a:off x="6008225" y="2682150"/>
              <a:ext cx="153525" cy="394525"/>
            </a:xfrm>
            <a:custGeom>
              <a:avLst/>
              <a:gdLst/>
              <a:ahLst/>
              <a:cxnLst/>
              <a:rect l="l" t="t" r="r" b="b"/>
              <a:pathLst>
                <a:path w="6141" h="15781" extrusionOk="0">
                  <a:moveTo>
                    <a:pt x="1043" y="0"/>
                  </a:moveTo>
                  <a:cubicBezTo>
                    <a:pt x="983" y="0"/>
                    <a:pt x="923" y="2"/>
                    <a:pt x="863" y="6"/>
                  </a:cubicBezTo>
                  <a:cubicBezTo>
                    <a:pt x="653" y="18"/>
                    <a:pt x="648" y="340"/>
                    <a:pt x="850" y="340"/>
                  </a:cubicBezTo>
                  <a:cubicBezTo>
                    <a:pt x="854" y="340"/>
                    <a:pt x="858" y="340"/>
                    <a:pt x="863" y="340"/>
                  </a:cubicBezTo>
                  <a:lnTo>
                    <a:pt x="864" y="338"/>
                  </a:lnTo>
                  <a:cubicBezTo>
                    <a:pt x="923" y="335"/>
                    <a:pt x="981" y="333"/>
                    <a:pt x="1039" y="333"/>
                  </a:cubicBezTo>
                  <a:cubicBezTo>
                    <a:pt x="2462" y="333"/>
                    <a:pt x="3434" y="1408"/>
                    <a:pt x="3537" y="2809"/>
                  </a:cubicBezTo>
                  <a:cubicBezTo>
                    <a:pt x="3599" y="3655"/>
                    <a:pt x="3399" y="4518"/>
                    <a:pt x="3644" y="5348"/>
                  </a:cubicBezTo>
                  <a:cubicBezTo>
                    <a:pt x="3918" y="6283"/>
                    <a:pt x="4589" y="6951"/>
                    <a:pt x="5477" y="7243"/>
                  </a:cubicBezTo>
                  <a:lnTo>
                    <a:pt x="5477" y="7243"/>
                  </a:lnTo>
                  <a:cubicBezTo>
                    <a:pt x="4458" y="7868"/>
                    <a:pt x="3906" y="8869"/>
                    <a:pt x="3706" y="10081"/>
                  </a:cubicBezTo>
                  <a:cubicBezTo>
                    <a:pt x="3508" y="11275"/>
                    <a:pt x="3663" y="12572"/>
                    <a:pt x="3105" y="13686"/>
                  </a:cubicBezTo>
                  <a:cubicBezTo>
                    <a:pt x="2545" y="14801"/>
                    <a:pt x="1436" y="15402"/>
                    <a:pt x="217" y="15446"/>
                  </a:cubicBezTo>
                  <a:cubicBezTo>
                    <a:pt x="5" y="15453"/>
                    <a:pt x="1" y="15780"/>
                    <a:pt x="210" y="15780"/>
                  </a:cubicBezTo>
                  <a:cubicBezTo>
                    <a:pt x="213" y="15780"/>
                    <a:pt x="215" y="15780"/>
                    <a:pt x="217" y="15780"/>
                  </a:cubicBezTo>
                  <a:cubicBezTo>
                    <a:pt x="1667" y="15730"/>
                    <a:pt x="2969" y="14941"/>
                    <a:pt x="3523" y="13564"/>
                  </a:cubicBezTo>
                  <a:cubicBezTo>
                    <a:pt x="4409" y="11358"/>
                    <a:pt x="3383" y="8585"/>
                    <a:pt x="6014" y="7331"/>
                  </a:cubicBezTo>
                  <a:cubicBezTo>
                    <a:pt x="6141" y="7271"/>
                    <a:pt x="6113" y="7050"/>
                    <a:pt x="5974" y="7026"/>
                  </a:cubicBezTo>
                  <a:cubicBezTo>
                    <a:pt x="4673" y="6783"/>
                    <a:pt x="3935" y="5796"/>
                    <a:pt x="3852" y="4507"/>
                  </a:cubicBezTo>
                  <a:cubicBezTo>
                    <a:pt x="3796" y="3600"/>
                    <a:pt x="4010" y="2671"/>
                    <a:pt x="3688" y="1792"/>
                  </a:cubicBezTo>
                  <a:cubicBezTo>
                    <a:pt x="3279" y="677"/>
                    <a:pt x="2196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" name="Google Shape;854;p3"/>
            <p:cNvSpPr/>
            <p:nvPr/>
          </p:nvSpPr>
          <p:spPr>
            <a:xfrm>
              <a:off x="3322775" y="3864200"/>
              <a:ext cx="106975" cy="102750"/>
            </a:xfrm>
            <a:custGeom>
              <a:avLst/>
              <a:gdLst/>
              <a:ahLst/>
              <a:cxnLst/>
              <a:rect l="l" t="t" r="r" b="b"/>
              <a:pathLst>
                <a:path w="4279" h="4110" extrusionOk="0">
                  <a:moveTo>
                    <a:pt x="1823" y="344"/>
                  </a:moveTo>
                  <a:cubicBezTo>
                    <a:pt x="3349" y="344"/>
                    <a:pt x="3894" y="3754"/>
                    <a:pt x="1856" y="3779"/>
                  </a:cubicBezTo>
                  <a:cubicBezTo>
                    <a:pt x="1851" y="3779"/>
                    <a:pt x="1845" y="3779"/>
                    <a:pt x="1840" y="3779"/>
                  </a:cubicBezTo>
                  <a:cubicBezTo>
                    <a:pt x="950" y="3779"/>
                    <a:pt x="355" y="2795"/>
                    <a:pt x="543" y="1984"/>
                  </a:cubicBezTo>
                  <a:cubicBezTo>
                    <a:pt x="694" y="1332"/>
                    <a:pt x="1200" y="879"/>
                    <a:pt x="1787" y="617"/>
                  </a:cubicBezTo>
                  <a:cubicBezTo>
                    <a:pt x="1918" y="558"/>
                    <a:pt x="1886" y="410"/>
                    <a:pt x="1792" y="344"/>
                  </a:cubicBezTo>
                  <a:lnTo>
                    <a:pt x="1792" y="344"/>
                  </a:lnTo>
                  <a:cubicBezTo>
                    <a:pt x="1803" y="344"/>
                    <a:pt x="1813" y="344"/>
                    <a:pt x="1823" y="344"/>
                  </a:cubicBezTo>
                  <a:close/>
                  <a:moveTo>
                    <a:pt x="1847" y="1"/>
                  </a:moveTo>
                  <a:cubicBezTo>
                    <a:pt x="1695" y="1"/>
                    <a:pt x="1535" y="27"/>
                    <a:pt x="1368" y="83"/>
                  </a:cubicBezTo>
                  <a:cubicBezTo>
                    <a:pt x="1184" y="145"/>
                    <a:pt x="1238" y="416"/>
                    <a:pt x="1401" y="416"/>
                  </a:cubicBezTo>
                  <a:cubicBezTo>
                    <a:pt x="1418" y="416"/>
                    <a:pt x="1436" y="413"/>
                    <a:pt x="1455" y="407"/>
                  </a:cubicBezTo>
                  <a:lnTo>
                    <a:pt x="1455" y="407"/>
                  </a:lnTo>
                  <a:cubicBezTo>
                    <a:pt x="632" y="844"/>
                    <a:pt x="1" y="1722"/>
                    <a:pt x="207" y="2690"/>
                  </a:cubicBezTo>
                  <a:cubicBezTo>
                    <a:pt x="373" y="3472"/>
                    <a:pt x="1071" y="4109"/>
                    <a:pt x="1856" y="4109"/>
                  </a:cubicBezTo>
                  <a:cubicBezTo>
                    <a:pt x="2003" y="4109"/>
                    <a:pt x="2154" y="4087"/>
                    <a:pt x="2305" y="4038"/>
                  </a:cubicBezTo>
                  <a:cubicBezTo>
                    <a:pt x="4278" y="3404"/>
                    <a:pt x="3586" y="1"/>
                    <a:pt x="1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" name="Google Shape;855;p3"/>
            <p:cNvSpPr/>
            <p:nvPr/>
          </p:nvSpPr>
          <p:spPr>
            <a:xfrm>
              <a:off x="3439675" y="3892575"/>
              <a:ext cx="51900" cy="11600"/>
            </a:xfrm>
            <a:custGeom>
              <a:avLst/>
              <a:gdLst/>
              <a:ahLst/>
              <a:cxnLst/>
              <a:rect l="l" t="t" r="r" b="b"/>
              <a:pathLst>
                <a:path w="2076" h="464" extrusionOk="0">
                  <a:moveTo>
                    <a:pt x="692" y="0"/>
                  </a:moveTo>
                  <a:cubicBezTo>
                    <a:pt x="533" y="0"/>
                    <a:pt x="374" y="8"/>
                    <a:pt x="216" y="22"/>
                  </a:cubicBezTo>
                  <a:cubicBezTo>
                    <a:pt x="8" y="40"/>
                    <a:pt x="1" y="357"/>
                    <a:pt x="198" y="357"/>
                  </a:cubicBezTo>
                  <a:cubicBezTo>
                    <a:pt x="203" y="357"/>
                    <a:pt x="209" y="357"/>
                    <a:pt x="216" y="356"/>
                  </a:cubicBezTo>
                  <a:cubicBezTo>
                    <a:pt x="372" y="341"/>
                    <a:pt x="529" y="334"/>
                    <a:pt x="685" y="334"/>
                  </a:cubicBezTo>
                  <a:cubicBezTo>
                    <a:pt x="1057" y="334"/>
                    <a:pt x="1427" y="375"/>
                    <a:pt x="1791" y="458"/>
                  </a:cubicBezTo>
                  <a:cubicBezTo>
                    <a:pt x="1806" y="462"/>
                    <a:pt x="1820" y="463"/>
                    <a:pt x="1834" y="463"/>
                  </a:cubicBezTo>
                  <a:cubicBezTo>
                    <a:pt x="2013" y="463"/>
                    <a:pt x="2076" y="180"/>
                    <a:pt x="1881" y="136"/>
                  </a:cubicBezTo>
                  <a:cubicBezTo>
                    <a:pt x="1491" y="46"/>
                    <a:pt x="1091" y="0"/>
                    <a:pt x="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" name="Google Shape;856;p3"/>
            <p:cNvSpPr/>
            <p:nvPr/>
          </p:nvSpPr>
          <p:spPr>
            <a:xfrm>
              <a:off x="3434625" y="3933300"/>
              <a:ext cx="58425" cy="12775"/>
            </a:xfrm>
            <a:custGeom>
              <a:avLst/>
              <a:gdLst/>
              <a:ahLst/>
              <a:cxnLst/>
              <a:rect l="l" t="t" r="r" b="b"/>
              <a:pathLst>
                <a:path w="2337" h="511" extrusionOk="0">
                  <a:moveTo>
                    <a:pt x="243" y="0"/>
                  </a:moveTo>
                  <a:cubicBezTo>
                    <a:pt x="63" y="0"/>
                    <a:pt x="1" y="282"/>
                    <a:pt x="195" y="329"/>
                  </a:cubicBezTo>
                  <a:cubicBezTo>
                    <a:pt x="695" y="450"/>
                    <a:pt x="1206" y="510"/>
                    <a:pt x="1720" y="510"/>
                  </a:cubicBezTo>
                  <a:cubicBezTo>
                    <a:pt x="1853" y="510"/>
                    <a:pt x="1987" y="506"/>
                    <a:pt x="2120" y="498"/>
                  </a:cubicBezTo>
                  <a:cubicBezTo>
                    <a:pt x="2331" y="484"/>
                    <a:pt x="2336" y="162"/>
                    <a:pt x="2133" y="162"/>
                  </a:cubicBezTo>
                  <a:cubicBezTo>
                    <a:pt x="2129" y="162"/>
                    <a:pt x="2124" y="162"/>
                    <a:pt x="2120" y="162"/>
                  </a:cubicBezTo>
                  <a:cubicBezTo>
                    <a:pt x="1987" y="171"/>
                    <a:pt x="1853" y="175"/>
                    <a:pt x="1720" y="175"/>
                  </a:cubicBezTo>
                  <a:cubicBezTo>
                    <a:pt x="1237" y="175"/>
                    <a:pt x="755" y="119"/>
                    <a:pt x="285" y="5"/>
                  </a:cubicBezTo>
                  <a:cubicBezTo>
                    <a:pt x="270" y="2"/>
                    <a:pt x="25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" name="Google Shape;857;p3"/>
            <p:cNvSpPr/>
            <p:nvPr/>
          </p:nvSpPr>
          <p:spPr>
            <a:xfrm>
              <a:off x="3530000" y="3872150"/>
              <a:ext cx="99725" cy="98600"/>
            </a:xfrm>
            <a:custGeom>
              <a:avLst/>
              <a:gdLst/>
              <a:ahLst/>
              <a:cxnLst/>
              <a:rect l="l" t="t" r="r" b="b"/>
              <a:pathLst>
                <a:path w="3989" h="3944" extrusionOk="0">
                  <a:moveTo>
                    <a:pt x="221" y="1"/>
                  </a:moveTo>
                  <a:cubicBezTo>
                    <a:pt x="89" y="1"/>
                    <a:pt x="1" y="216"/>
                    <a:pt x="140" y="323"/>
                  </a:cubicBezTo>
                  <a:cubicBezTo>
                    <a:pt x="1463" y="1332"/>
                    <a:pt x="2633" y="2526"/>
                    <a:pt x="3610" y="3871"/>
                  </a:cubicBezTo>
                  <a:cubicBezTo>
                    <a:pt x="3647" y="3922"/>
                    <a:pt x="3699" y="3943"/>
                    <a:pt x="3750" y="3943"/>
                  </a:cubicBezTo>
                  <a:cubicBezTo>
                    <a:pt x="3871" y="3943"/>
                    <a:pt x="3989" y="3824"/>
                    <a:pt x="3899" y="3702"/>
                  </a:cubicBezTo>
                  <a:cubicBezTo>
                    <a:pt x="2887" y="2311"/>
                    <a:pt x="1678" y="1075"/>
                    <a:pt x="309" y="33"/>
                  </a:cubicBezTo>
                  <a:cubicBezTo>
                    <a:pt x="279" y="11"/>
                    <a:pt x="249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" name="Google Shape;858;p3"/>
            <p:cNvSpPr/>
            <p:nvPr/>
          </p:nvSpPr>
          <p:spPr>
            <a:xfrm>
              <a:off x="3525450" y="3871950"/>
              <a:ext cx="93000" cy="98700"/>
            </a:xfrm>
            <a:custGeom>
              <a:avLst/>
              <a:gdLst/>
              <a:ahLst/>
              <a:cxnLst/>
              <a:rect l="l" t="t" r="r" b="b"/>
              <a:pathLst>
                <a:path w="3720" h="3948" extrusionOk="0">
                  <a:moveTo>
                    <a:pt x="3466" y="1"/>
                  </a:moveTo>
                  <a:cubicBezTo>
                    <a:pt x="3428" y="1"/>
                    <a:pt x="3390" y="14"/>
                    <a:pt x="3355" y="45"/>
                  </a:cubicBezTo>
                  <a:cubicBezTo>
                    <a:pt x="2124" y="1129"/>
                    <a:pt x="1027" y="2359"/>
                    <a:pt x="87" y="3704"/>
                  </a:cubicBezTo>
                  <a:cubicBezTo>
                    <a:pt x="1" y="3828"/>
                    <a:pt x="117" y="3948"/>
                    <a:pt x="237" y="3948"/>
                  </a:cubicBezTo>
                  <a:cubicBezTo>
                    <a:pt x="288" y="3948"/>
                    <a:pt x="340" y="3926"/>
                    <a:pt x="377" y="3873"/>
                  </a:cubicBezTo>
                  <a:cubicBezTo>
                    <a:pt x="1301" y="2552"/>
                    <a:pt x="2380" y="1346"/>
                    <a:pt x="3593" y="281"/>
                  </a:cubicBezTo>
                  <a:cubicBezTo>
                    <a:pt x="3719" y="170"/>
                    <a:pt x="3601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" name="Google Shape;859;p3"/>
            <p:cNvSpPr/>
            <p:nvPr/>
          </p:nvSpPr>
          <p:spPr>
            <a:xfrm>
              <a:off x="3643850" y="3838675"/>
              <a:ext cx="36775" cy="39225"/>
            </a:xfrm>
            <a:custGeom>
              <a:avLst/>
              <a:gdLst/>
              <a:ahLst/>
              <a:cxnLst/>
              <a:rect l="l" t="t" r="r" b="b"/>
              <a:pathLst>
                <a:path w="1471" h="1569" extrusionOk="0">
                  <a:moveTo>
                    <a:pt x="438" y="1"/>
                  </a:moveTo>
                  <a:cubicBezTo>
                    <a:pt x="220" y="1"/>
                    <a:pt x="19" y="119"/>
                    <a:pt x="7" y="379"/>
                  </a:cubicBezTo>
                  <a:cubicBezTo>
                    <a:pt x="1" y="488"/>
                    <a:pt x="81" y="541"/>
                    <a:pt x="165" y="541"/>
                  </a:cubicBezTo>
                  <a:cubicBezTo>
                    <a:pt x="249" y="541"/>
                    <a:pt x="335" y="487"/>
                    <a:pt x="341" y="379"/>
                  </a:cubicBezTo>
                  <a:cubicBezTo>
                    <a:pt x="343" y="339"/>
                    <a:pt x="371" y="324"/>
                    <a:pt x="409" y="324"/>
                  </a:cubicBezTo>
                  <a:cubicBezTo>
                    <a:pt x="492" y="324"/>
                    <a:pt x="624" y="395"/>
                    <a:pt x="647" y="434"/>
                  </a:cubicBezTo>
                  <a:cubicBezTo>
                    <a:pt x="789" y="669"/>
                    <a:pt x="431" y="1009"/>
                    <a:pt x="289" y="1151"/>
                  </a:cubicBezTo>
                  <a:cubicBezTo>
                    <a:pt x="207" y="1234"/>
                    <a:pt x="234" y="1411"/>
                    <a:pt x="362" y="1432"/>
                  </a:cubicBezTo>
                  <a:lnTo>
                    <a:pt x="1181" y="1566"/>
                  </a:lnTo>
                  <a:cubicBezTo>
                    <a:pt x="1192" y="1568"/>
                    <a:pt x="1203" y="1569"/>
                    <a:pt x="1213" y="1569"/>
                  </a:cubicBezTo>
                  <a:cubicBezTo>
                    <a:pt x="1400" y="1569"/>
                    <a:pt x="1471" y="1278"/>
                    <a:pt x="1270" y="1244"/>
                  </a:cubicBezTo>
                  <a:lnTo>
                    <a:pt x="731" y="1155"/>
                  </a:lnTo>
                  <a:lnTo>
                    <a:pt x="731" y="1155"/>
                  </a:lnTo>
                  <a:cubicBezTo>
                    <a:pt x="977" y="836"/>
                    <a:pt x="1175" y="399"/>
                    <a:pt x="804" y="120"/>
                  </a:cubicBezTo>
                  <a:cubicBezTo>
                    <a:pt x="700" y="42"/>
                    <a:pt x="56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" name="Google Shape;860;p3"/>
            <p:cNvSpPr/>
            <p:nvPr/>
          </p:nvSpPr>
          <p:spPr>
            <a:xfrm>
              <a:off x="3705050" y="3869275"/>
              <a:ext cx="38825" cy="107750"/>
            </a:xfrm>
            <a:custGeom>
              <a:avLst/>
              <a:gdLst/>
              <a:ahLst/>
              <a:cxnLst/>
              <a:rect l="l" t="t" r="r" b="b"/>
              <a:pathLst>
                <a:path w="1553" h="4310" extrusionOk="0">
                  <a:moveTo>
                    <a:pt x="1300" y="1"/>
                  </a:moveTo>
                  <a:cubicBezTo>
                    <a:pt x="1263" y="1"/>
                    <a:pt x="1224" y="15"/>
                    <a:pt x="1189" y="48"/>
                  </a:cubicBezTo>
                  <a:cubicBezTo>
                    <a:pt x="1" y="1180"/>
                    <a:pt x="2" y="3134"/>
                    <a:pt x="1194" y="4262"/>
                  </a:cubicBezTo>
                  <a:cubicBezTo>
                    <a:pt x="1228" y="4295"/>
                    <a:pt x="1267" y="4309"/>
                    <a:pt x="1305" y="4309"/>
                  </a:cubicBezTo>
                  <a:cubicBezTo>
                    <a:pt x="1436" y="4309"/>
                    <a:pt x="1552" y="4141"/>
                    <a:pt x="1430" y="4026"/>
                  </a:cubicBezTo>
                  <a:cubicBezTo>
                    <a:pt x="367" y="3018"/>
                    <a:pt x="364" y="1294"/>
                    <a:pt x="1426" y="286"/>
                  </a:cubicBezTo>
                  <a:cubicBezTo>
                    <a:pt x="1546" y="170"/>
                    <a:pt x="1431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" name="Google Shape;861;p3"/>
            <p:cNvSpPr/>
            <p:nvPr/>
          </p:nvSpPr>
          <p:spPr>
            <a:xfrm>
              <a:off x="3762300" y="3893525"/>
              <a:ext cx="74025" cy="70625"/>
            </a:xfrm>
            <a:custGeom>
              <a:avLst/>
              <a:gdLst/>
              <a:ahLst/>
              <a:cxnLst/>
              <a:rect l="l" t="t" r="r" b="b"/>
              <a:pathLst>
                <a:path w="2961" h="2825" extrusionOk="0">
                  <a:moveTo>
                    <a:pt x="243" y="0"/>
                  </a:moveTo>
                  <a:cubicBezTo>
                    <a:pt x="114" y="0"/>
                    <a:pt x="0" y="168"/>
                    <a:pt x="118" y="286"/>
                  </a:cubicBezTo>
                  <a:cubicBezTo>
                    <a:pt x="948" y="1116"/>
                    <a:pt x="1776" y="1946"/>
                    <a:pt x="2606" y="2775"/>
                  </a:cubicBezTo>
                  <a:cubicBezTo>
                    <a:pt x="2640" y="2810"/>
                    <a:pt x="2679" y="2824"/>
                    <a:pt x="2717" y="2824"/>
                  </a:cubicBezTo>
                  <a:cubicBezTo>
                    <a:pt x="2846" y="2824"/>
                    <a:pt x="2960" y="2655"/>
                    <a:pt x="2842" y="2537"/>
                  </a:cubicBezTo>
                  <a:lnTo>
                    <a:pt x="354" y="49"/>
                  </a:lnTo>
                  <a:cubicBezTo>
                    <a:pt x="320" y="15"/>
                    <a:pt x="28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" name="Google Shape;862;p3"/>
            <p:cNvSpPr/>
            <p:nvPr/>
          </p:nvSpPr>
          <p:spPr>
            <a:xfrm>
              <a:off x="3760850" y="389460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2114" y="1"/>
                  </a:moveTo>
                  <a:cubicBezTo>
                    <a:pt x="2063" y="1"/>
                    <a:pt x="2011" y="23"/>
                    <a:pt x="1974" y="75"/>
                  </a:cubicBezTo>
                  <a:cubicBezTo>
                    <a:pt x="1230" y="1126"/>
                    <a:pt x="591" y="2247"/>
                    <a:pt x="62" y="3422"/>
                  </a:cubicBezTo>
                  <a:cubicBezTo>
                    <a:pt x="1" y="3556"/>
                    <a:pt x="118" y="3678"/>
                    <a:pt x="225" y="3678"/>
                  </a:cubicBezTo>
                  <a:cubicBezTo>
                    <a:pt x="275" y="3678"/>
                    <a:pt x="322" y="3653"/>
                    <a:pt x="350" y="3591"/>
                  </a:cubicBezTo>
                  <a:cubicBezTo>
                    <a:pt x="879" y="2417"/>
                    <a:pt x="1520" y="1295"/>
                    <a:pt x="2263" y="243"/>
                  </a:cubicBezTo>
                  <a:cubicBezTo>
                    <a:pt x="2350" y="120"/>
                    <a:pt x="2234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" name="Google Shape;863;p3"/>
            <p:cNvSpPr/>
            <p:nvPr/>
          </p:nvSpPr>
          <p:spPr>
            <a:xfrm>
              <a:off x="3858025" y="3970250"/>
              <a:ext cx="14175" cy="8500"/>
            </a:xfrm>
            <a:custGeom>
              <a:avLst/>
              <a:gdLst/>
              <a:ahLst/>
              <a:cxnLst/>
              <a:rect l="l" t="t" r="r" b="b"/>
              <a:pathLst>
                <a:path w="567" h="340" extrusionOk="0">
                  <a:moveTo>
                    <a:pt x="211" y="1"/>
                  </a:moveTo>
                  <a:cubicBezTo>
                    <a:pt x="0" y="1"/>
                    <a:pt x="2" y="330"/>
                    <a:pt x="215" y="336"/>
                  </a:cubicBezTo>
                  <a:lnTo>
                    <a:pt x="350" y="339"/>
                  </a:lnTo>
                  <a:cubicBezTo>
                    <a:pt x="351" y="339"/>
                    <a:pt x="353" y="339"/>
                    <a:pt x="354" y="339"/>
                  </a:cubicBezTo>
                  <a:cubicBezTo>
                    <a:pt x="566" y="339"/>
                    <a:pt x="565" y="10"/>
                    <a:pt x="350" y="5"/>
                  </a:cubicBezTo>
                  <a:lnTo>
                    <a:pt x="215" y="1"/>
                  </a:lnTo>
                  <a:cubicBezTo>
                    <a:pt x="214" y="1"/>
                    <a:pt x="21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" name="Google Shape;864;p3"/>
            <p:cNvSpPr/>
            <p:nvPr/>
          </p:nvSpPr>
          <p:spPr>
            <a:xfrm>
              <a:off x="3896300" y="3870500"/>
              <a:ext cx="10825" cy="102200"/>
            </a:xfrm>
            <a:custGeom>
              <a:avLst/>
              <a:gdLst/>
              <a:ahLst/>
              <a:cxnLst/>
              <a:rect l="l" t="t" r="r" b="b"/>
              <a:pathLst>
                <a:path w="433" h="4088" extrusionOk="0">
                  <a:moveTo>
                    <a:pt x="266" y="1"/>
                  </a:moveTo>
                  <a:cubicBezTo>
                    <a:pt x="183" y="1"/>
                    <a:pt x="98" y="54"/>
                    <a:pt x="95" y="162"/>
                  </a:cubicBezTo>
                  <a:cubicBezTo>
                    <a:pt x="63" y="1417"/>
                    <a:pt x="33" y="2671"/>
                    <a:pt x="2" y="3927"/>
                  </a:cubicBezTo>
                  <a:cubicBezTo>
                    <a:pt x="0" y="4034"/>
                    <a:pt x="82" y="4088"/>
                    <a:pt x="166" y="4088"/>
                  </a:cubicBezTo>
                  <a:cubicBezTo>
                    <a:pt x="250" y="4088"/>
                    <a:pt x="335" y="4034"/>
                    <a:pt x="338" y="3927"/>
                  </a:cubicBezTo>
                  <a:cubicBezTo>
                    <a:pt x="368" y="2671"/>
                    <a:pt x="399" y="1417"/>
                    <a:pt x="429" y="162"/>
                  </a:cubicBezTo>
                  <a:cubicBezTo>
                    <a:pt x="432" y="54"/>
                    <a:pt x="350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" name="Google Shape;865;p3"/>
            <p:cNvSpPr/>
            <p:nvPr/>
          </p:nvSpPr>
          <p:spPr>
            <a:xfrm>
              <a:off x="3898850" y="3884250"/>
              <a:ext cx="46150" cy="41350"/>
            </a:xfrm>
            <a:custGeom>
              <a:avLst/>
              <a:gdLst/>
              <a:ahLst/>
              <a:cxnLst/>
              <a:rect l="l" t="t" r="r" b="b"/>
              <a:pathLst>
                <a:path w="1846" h="1654" extrusionOk="0">
                  <a:moveTo>
                    <a:pt x="1599" y="1"/>
                  </a:moveTo>
                  <a:cubicBezTo>
                    <a:pt x="1562" y="1"/>
                    <a:pt x="1523" y="15"/>
                    <a:pt x="1488" y="48"/>
                  </a:cubicBezTo>
                  <a:lnTo>
                    <a:pt x="121" y="1369"/>
                  </a:lnTo>
                  <a:cubicBezTo>
                    <a:pt x="1" y="1485"/>
                    <a:pt x="116" y="1653"/>
                    <a:pt x="246" y="1653"/>
                  </a:cubicBezTo>
                  <a:cubicBezTo>
                    <a:pt x="284" y="1653"/>
                    <a:pt x="323" y="1639"/>
                    <a:pt x="358" y="1606"/>
                  </a:cubicBezTo>
                  <a:lnTo>
                    <a:pt x="1725" y="285"/>
                  </a:lnTo>
                  <a:cubicBezTo>
                    <a:pt x="1845" y="169"/>
                    <a:pt x="1729" y="1"/>
                    <a:pt x="1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" name="Google Shape;866;p3"/>
            <p:cNvSpPr/>
            <p:nvPr/>
          </p:nvSpPr>
          <p:spPr>
            <a:xfrm>
              <a:off x="3892950" y="3916975"/>
              <a:ext cx="50275" cy="56825"/>
            </a:xfrm>
            <a:custGeom>
              <a:avLst/>
              <a:gdLst/>
              <a:ahLst/>
              <a:cxnLst/>
              <a:rect l="l" t="t" r="r" b="b"/>
              <a:pathLst>
                <a:path w="2011" h="2273" extrusionOk="0">
                  <a:moveTo>
                    <a:pt x="232" y="1"/>
                  </a:moveTo>
                  <a:cubicBezTo>
                    <a:pt x="112" y="1"/>
                    <a:pt x="1" y="169"/>
                    <a:pt x="103" y="295"/>
                  </a:cubicBezTo>
                  <a:lnTo>
                    <a:pt x="1671" y="2216"/>
                  </a:lnTo>
                  <a:cubicBezTo>
                    <a:pt x="1704" y="2255"/>
                    <a:pt x="1742" y="2272"/>
                    <a:pt x="1780" y="2272"/>
                  </a:cubicBezTo>
                  <a:cubicBezTo>
                    <a:pt x="1899" y="2272"/>
                    <a:pt x="2011" y="2104"/>
                    <a:pt x="1907" y="1978"/>
                  </a:cubicBezTo>
                  <a:lnTo>
                    <a:pt x="341" y="57"/>
                  </a:lnTo>
                  <a:cubicBezTo>
                    <a:pt x="308" y="17"/>
                    <a:pt x="269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" name="Google Shape;867;p3"/>
            <p:cNvSpPr/>
            <p:nvPr/>
          </p:nvSpPr>
          <p:spPr>
            <a:xfrm>
              <a:off x="3953625" y="3912200"/>
              <a:ext cx="55700" cy="109325"/>
            </a:xfrm>
            <a:custGeom>
              <a:avLst/>
              <a:gdLst/>
              <a:ahLst/>
              <a:cxnLst/>
              <a:rect l="l" t="t" r="r" b="b"/>
              <a:pathLst>
                <a:path w="2228" h="4373" extrusionOk="0">
                  <a:moveTo>
                    <a:pt x="1075" y="566"/>
                  </a:moveTo>
                  <a:cubicBezTo>
                    <a:pt x="1164" y="566"/>
                    <a:pt x="1287" y="694"/>
                    <a:pt x="1445" y="950"/>
                  </a:cubicBezTo>
                  <a:cubicBezTo>
                    <a:pt x="1916" y="1102"/>
                    <a:pt x="2011" y="1363"/>
                    <a:pt x="1730" y="1728"/>
                  </a:cubicBezTo>
                  <a:cubicBezTo>
                    <a:pt x="1611" y="1908"/>
                    <a:pt x="1428" y="1988"/>
                    <a:pt x="1241" y="1988"/>
                  </a:cubicBezTo>
                  <a:cubicBezTo>
                    <a:pt x="1014" y="1988"/>
                    <a:pt x="780" y="1871"/>
                    <a:pt x="642" y="1670"/>
                  </a:cubicBezTo>
                  <a:lnTo>
                    <a:pt x="642" y="1670"/>
                  </a:lnTo>
                  <a:cubicBezTo>
                    <a:pt x="691" y="1330"/>
                    <a:pt x="776" y="998"/>
                    <a:pt x="931" y="807"/>
                  </a:cubicBezTo>
                  <a:cubicBezTo>
                    <a:pt x="957" y="646"/>
                    <a:pt x="1005" y="566"/>
                    <a:pt x="1075" y="566"/>
                  </a:cubicBezTo>
                  <a:close/>
                  <a:moveTo>
                    <a:pt x="1473" y="1"/>
                  </a:moveTo>
                  <a:cubicBezTo>
                    <a:pt x="694" y="1"/>
                    <a:pt x="0" y="650"/>
                    <a:pt x="191" y="1522"/>
                  </a:cubicBezTo>
                  <a:cubicBezTo>
                    <a:pt x="218" y="1648"/>
                    <a:pt x="259" y="1761"/>
                    <a:pt x="309" y="1863"/>
                  </a:cubicBezTo>
                  <a:lnTo>
                    <a:pt x="309" y="1863"/>
                  </a:lnTo>
                  <a:cubicBezTo>
                    <a:pt x="182" y="2659"/>
                    <a:pt x="212" y="3456"/>
                    <a:pt x="353" y="4252"/>
                  </a:cubicBezTo>
                  <a:cubicBezTo>
                    <a:pt x="368" y="4336"/>
                    <a:pt x="428" y="4372"/>
                    <a:pt x="493" y="4372"/>
                  </a:cubicBezTo>
                  <a:cubicBezTo>
                    <a:pt x="590" y="4372"/>
                    <a:pt x="698" y="4289"/>
                    <a:pt x="676" y="4162"/>
                  </a:cubicBezTo>
                  <a:cubicBezTo>
                    <a:pt x="582" y="3639"/>
                    <a:pt x="536" y="3110"/>
                    <a:pt x="566" y="2578"/>
                  </a:cubicBezTo>
                  <a:cubicBezTo>
                    <a:pt x="572" y="2479"/>
                    <a:pt x="578" y="2359"/>
                    <a:pt x="587" y="2226"/>
                  </a:cubicBezTo>
                  <a:lnTo>
                    <a:pt x="587" y="2226"/>
                  </a:lnTo>
                  <a:cubicBezTo>
                    <a:pt x="759" y="2374"/>
                    <a:pt x="965" y="2451"/>
                    <a:pt x="1173" y="2451"/>
                  </a:cubicBezTo>
                  <a:cubicBezTo>
                    <a:pt x="1517" y="2451"/>
                    <a:pt x="1864" y="2239"/>
                    <a:pt x="2067" y="1784"/>
                  </a:cubicBezTo>
                  <a:cubicBezTo>
                    <a:pt x="2228" y="1426"/>
                    <a:pt x="2227" y="813"/>
                    <a:pt x="2022" y="408"/>
                  </a:cubicBezTo>
                  <a:lnTo>
                    <a:pt x="2022" y="408"/>
                  </a:lnTo>
                  <a:cubicBezTo>
                    <a:pt x="2118" y="343"/>
                    <a:pt x="2127" y="152"/>
                    <a:pt x="1980" y="94"/>
                  </a:cubicBezTo>
                  <a:lnTo>
                    <a:pt x="1980" y="94"/>
                  </a:lnTo>
                  <a:lnTo>
                    <a:pt x="1980" y="96"/>
                  </a:lnTo>
                  <a:cubicBezTo>
                    <a:pt x="1813" y="31"/>
                    <a:pt x="1641" y="1"/>
                    <a:pt x="1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" name="Google Shape;868;p3"/>
            <p:cNvSpPr/>
            <p:nvPr/>
          </p:nvSpPr>
          <p:spPr>
            <a:xfrm>
              <a:off x="4015100" y="3873275"/>
              <a:ext cx="49550" cy="123350"/>
            </a:xfrm>
            <a:custGeom>
              <a:avLst/>
              <a:gdLst/>
              <a:ahLst/>
              <a:cxnLst/>
              <a:rect l="l" t="t" r="r" b="b"/>
              <a:pathLst>
                <a:path w="1982" h="4934" extrusionOk="0">
                  <a:moveTo>
                    <a:pt x="225" y="1"/>
                  </a:moveTo>
                  <a:cubicBezTo>
                    <a:pt x="117" y="1"/>
                    <a:pt x="0" y="122"/>
                    <a:pt x="63" y="255"/>
                  </a:cubicBezTo>
                  <a:cubicBezTo>
                    <a:pt x="542" y="1273"/>
                    <a:pt x="1584" y="3707"/>
                    <a:pt x="534" y="4652"/>
                  </a:cubicBezTo>
                  <a:cubicBezTo>
                    <a:pt x="409" y="4765"/>
                    <a:pt x="526" y="4933"/>
                    <a:pt x="659" y="4933"/>
                  </a:cubicBezTo>
                  <a:cubicBezTo>
                    <a:pt x="697" y="4933"/>
                    <a:pt x="736" y="4920"/>
                    <a:pt x="771" y="4888"/>
                  </a:cubicBezTo>
                  <a:cubicBezTo>
                    <a:pt x="1982" y="3797"/>
                    <a:pt x="903" y="1262"/>
                    <a:pt x="351" y="86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" name="Google Shape;869;p3"/>
            <p:cNvSpPr/>
            <p:nvPr/>
          </p:nvSpPr>
          <p:spPr>
            <a:xfrm>
              <a:off x="4042500" y="3853650"/>
              <a:ext cx="56475" cy="42550"/>
            </a:xfrm>
            <a:custGeom>
              <a:avLst/>
              <a:gdLst/>
              <a:ahLst/>
              <a:cxnLst/>
              <a:rect l="l" t="t" r="r" b="b"/>
              <a:pathLst>
                <a:path w="2259" h="1702" extrusionOk="0">
                  <a:moveTo>
                    <a:pt x="583" y="0"/>
                  </a:moveTo>
                  <a:cubicBezTo>
                    <a:pt x="412" y="0"/>
                    <a:pt x="243" y="62"/>
                    <a:pt x="116" y="195"/>
                  </a:cubicBezTo>
                  <a:cubicBezTo>
                    <a:pt x="1" y="315"/>
                    <a:pt x="114" y="483"/>
                    <a:pt x="241" y="483"/>
                  </a:cubicBezTo>
                  <a:cubicBezTo>
                    <a:pt x="278" y="483"/>
                    <a:pt x="318" y="468"/>
                    <a:pt x="352" y="432"/>
                  </a:cubicBezTo>
                  <a:cubicBezTo>
                    <a:pt x="423" y="357"/>
                    <a:pt x="505" y="325"/>
                    <a:pt x="584" y="325"/>
                  </a:cubicBezTo>
                  <a:cubicBezTo>
                    <a:pt x="784" y="325"/>
                    <a:pt x="969" y="526"/>
                    <a:pt x="936" y="752"/>
                  </a:cubicBezTo>
                  <a:cubicBezTo>
                    <a:pt x="906" y="960"/>
                    <a:pt x="848" y="1126"/>
                    <a:pt x="967" y="1320"/>
                  </a:cubicBezTo>
                  <a:cubicBezTo>
                    <a:pt x="1160" y="1634"/>
                    <a:pt x="1595" y="1701"/>
                    <a:pt x="1946" y="1701"/>
                  </a:cubicBezTo>
                  <a:cubicBezTo>
                    <a:pt x="1979" y="1701"/>
                    <a:pt x="2012" y="1700"/>
                    <a:pt x="2044" y="1699"/>
                  </a:cubicBezTo>
                  <a:cubicBezTo>
                    <a:pt x="2255" y="1692"/>
                    <a:pt x="2259" y="1364"/>
                    <a:pt x="2051" y="1364"/>
                  </a:cubicBezTo>
                  <a:cubicBezTo>
                    <a:pt x="2049" y="1364"/>
                    <a:pt x="2046" y="1364"/>
                    <a:pt x="2044" y="1364"/>
                  </a:cubicBezTo>
                  <a:cubicBezTo>
                    <a:pt x="2006" y="1365"/>
                    <a:pt x="1966" y="1366"/>
                    <a:pt x="1926" y="1366"/>
                  </a:cubicBezTo>
                  <a:cubicBezTo>
                    <a:pt x="1595" y="1366"/>
                    <a:pt x="1200" y="1304"/>
                    <a:pt x="1244" y="895"/>
                  </a:cubicBezTo>
                  <a:cubicBezTo>
                    <a:pt x="1269" y="662"/>
                    <a:pt x="1325" y="502"/>
                    <a:pt x="1171" y="294"/>
                  </a:cubicBezTo>
                  <a:cubicBezTo>
                    <a:pt x="1031" y="105"/>
                    <a:pt x="806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" name="Google Shape;870;p3"/>
            <p:cNvSpPr/>
            <p:nvPr/>
          </p:nvSpPr>
          <p:spPr>
            <a:xfrm>
              <a:off x="4104250" y="3936950"/>
              <a:ext cx="71350" cy="11250"/>
            </a:xfrm>
            <a:custGeom>
              <a:avLst/>
              <a:gdLst/>
              <a:ahLst/>
              <a:cxnLst/>
              <a:rect l="l" t="t" r="r" b="b"/>
              <a:pathLst>
                <a:path w="2854" h="450" extrusionOk="0">
                  <a:moveTo>
                    <a:pt x="2648" y="1"/>
                  </a:moveTo>
                  <a:cubicBezTo>
                    <a:pt x="2645" y="1"/>
                    <a:pt x="2642" y="1"/>
                    <a:pt x="2638" y="1"/>
                  </a:cubicBezTo>
                  <a:lnTo>
                    <a:pt x="216" y="115"/>
                  </a:lnTo>
                  <a:cubicBezTo>
                    <a:pt x="6" y="126"/>
                    <a:pt x="1" y="450"/>
                    <a:pt x="206" y="450"/>
                  </a:cubicBezTo>
                  <a:cubicBezTo>
                    <a:pt x="209" y="450"/>
                    <a:pt x="213" y="450"/>
                    <a:pt x="216" y="450"/>
                  </a:cubicBezTo>
                  <a:lnTo>
                    <a:pt x="2638" y="335"/>
                  </a:lnTo>
                  <a:cubicBezTo>
                    <a:pt x="2848" y="326"/>
                    <a:pt x="2853" y="1"/>
                    <a:pt x="2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" name="Google Shape;871;p3"/>
            <p:cNvSpPr/>
            <p:nvPr/>
          </p:nvSpPr>
          <p:spPr>
            <a:xfrm>
              <a:off x="4131950" y="3906375"/>
              <a:ext cx="14125" cy="8450"/>
            </a:xfrm>
            <a:custGeom>
              <a:avLst/>
              <a:gdLst/>
              <a:ahLst/>
              <a:cxnLst/>
              <a:rect l="l" t="t" r="r" b="b"/>
              <a:pathLst>
                <a:path w="565" h="338" extrusionOk="0">
                  <a:moveTo>
                    <a:pt x="211" y="1"/>
                  </a:moveTo>
                  <a:cubicBezTo>
                    <a:pt x="0" y="1"/>
                    <a:pt x="4" y="330"/>
                    <a:pt x="217" y="335"/>
                  </a:cubicBezTo>
                  <a:lnTo>
                    <a:pt x="350" y="338"/>
                  </a:lnTo>
                  <a:cubicBezTo>
                    <a:pt x="352" y="338"/>
                    <a:pt x="353" y="338"/>
                    <a:pt x="355" y="338"/>
                  </a:cubicBezTo>
                  <a:cubicBezTo>
                    <a:pt x="565" y="338"/>
                    <a:pt x="563" y="8"/>
                    <a:pt x="350" y="4"/>
                  </a:cubicBezTo>
                  <a:lnTo>
                    <a:pt x="217" y="1"/>
                  </a:lnTo>
                  <a:cubicBezTo>
                    <a:pt x="215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" name="Google Shape;872;p3"/>
            <p:cNvSpPr/>
            <p:nvPr/>
          </p:nvSpPr>
          <p:spPr>
            <a:xfrm>
              <a:off x="4133825" y="3966950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cubicBezTo>
                    <a:pt x="430" y="336"/>
                    <a:pt x="432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" name="Google Shape;873;p3"/>
            <p:cNvSpPr/>
            <p:nvPr/>
          </p:nvSpPr>
          <p:spPr>
            <a:xfrm>
              <a:off x="4208325" y="3881900"/>
              <a:ext cx="33550" cy="101425"/>
            </a:xfrm>
            <a:custGeom>
              <a:avLst/>
              <a:gdLst/>
              <a:ahLst/>
              <a:cxnLst/>
              <a:rect l="l" t="t" r="r" b="b"/>
              <a:pathLst>
                <a:path w="1342" h="4057" extrusionOk="0">
                  <a:moveTo>
                    <a:pt x="1020" y="1"/>
                  </a:moveTo>
                  <a:cubicBezTo>
                    <a:pt x="374" y="1"/>
                    <a:pt x="159" y="958"/>
                    <a:pt x="103" y="1482"/>
                  </a:cubicBezTo>
                  <a:cubicBezTo>
                    <a:pt x="1" y="2412"/>
                    <a:pt x="312" y="3300"/>
                    <a:pt x="920" y="4002"/>
                  </a:cubicBezTo>
                  <a:cubicBezTo>
                    <a:pt x="954" y="4040"/>
                    <a:pt x="993" y="4056"/>
                    <a:pt x="1031" y="4056"/>
                  </a:cubicBezTo>
                  <a:cubicBezTo>
                    <a:pt x="1153" y="4056"/>
                    <a:pt x="1266" y="3889"/>
                    <a:pt x="1158" y="3765"/>
                  </a:cubicBezTo>
                  <a:cubicBezTo>
                    <a:pt x="747" y="3292"/>
                    <a:pt x="501" y="2749"/>
                    <a:pt x="438" y="2125"/>
                  </a:cubicBezTo>
                  <a:cubicBezTo>
                    <a:pt x="409" y="1839"/>
                    <a:pt x="438" y="330"/>
                    <a:pt x="996" y="330"/>
                  </a:cubicBezTo>
                  <a:cubicBezTo>
                    <a:pt x="1014" y="330"/>
                    <a:pt x="1032" y="331"/>
                    <a:pt x="1052" y="334"/>
                  </a:cubicBezTo>
                  <a:cubicBezTo>
                    <a:pt x="1062" y="336"/>
                    <a:pt x="1073" y="337"/>
                    <a:pt x="1083" y="337"/>
                  </a:cubicBezTo>
                  <a:cubicBezTo>
                    <a:pt x="1269" y="337"/>
                    <a:pt x="1341" y="46"/>
                    <a:pt x="1140" y="11"/>
                  </a:cubicBezTo>
                  <a:cubicBezTo>
                    <a:pt x="1098" y="4"/>
                    <a:pt x="1058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" name="Google Shape;874;p3"/>
            <p:cNvSpPr/>
            <p:nvPr/>
          </p:nvSpPr>
          <p:spPr>
            <a:xfrm>
              <a:off x="4250650" y="3905925"/>
              <a:ext cx="82700" cy="76350"/>
            </a:xfrm>
            <a:custGeom>
              <a:avLst/>
              <a:gdLst/>
              <a:ahLst/>
              <a:cxnLst/>
              <a:rect l="l" t="t" r="r" b="b"/>
              <a:pathLst>
                <a:path w="3308" h="3054" extrusionOk="0">
                  <a:moveTo>
                    <a:pt x="1486" y="510"/>
                  </a:moveTo>
                  <a:cubicBezTo>
                    <a:pt x="1525" y="888"/>
                    <a:pt x="1564" y="1265"/>
                    <a:pt x="1603" y="1643"/>
                  </a:cubicBezTo>
                  <a:lnTo>
                    <a:pt x="1603" y="1643"/>
                  </a:lnTo>
                  <a:lnTo>
                    <a:pt x="529" y="1607"/>
                  </a:lnTo>
                  <a:lnTo>
                    <a:pt x="529" y="1607"/>
                  </a:lnTo>
                  <a:cubicBezTo>
                    <a:pt x="812" y="1211"/>
                    <a:pt x="1133" y="844"/>
                    <a:pt x="1486" y="510"/>
                  </a:cubicBezTo>
                  <a:close/>
                  <a:moveTo>
                    <a:pt x="1615" y="0"/>
                  </a:moveTo>
                  <a:cubicBezTo>
                    <a:pt x="1576" y="0"/>
                    <a:pt x="1535" y="15"/>
                    <a:pt x="1499" y="46"/>
                  </a:cubicBezTo>
                  <a:cubicBezTo>
                    <a:pt x="951" y="524"/>
                    <a:pt x="472" y="1073"/>
                    <a:pt x="74" y="1678"/>
                  </a:cubicBezTo>
                  <a:cubicBezTo>
                    <a:pt x="1" y="1788"/>
                    <a:pt x="98" y="1925"/>
                    <a:pt x="219" y="1930"/>
                  </a:cubicBezTo>
                  <a:lnTo>
                    <a:pt x="1637" y="1978"/>
                  </a:lnTo>
                  <a:lnTo>
                    <a:pt x="1637" y="1978"/>
                  </a:lnTo>
                  <a:cubicBezTo>
                    <a:pt x="1669" y="2283"/>
                    <a:pt x="1700" y="2589"/>
                    <a:pt x="1732" y="2894"/>
                  </a:cubicBezTo>
                  <a:cubicBezTo>
                    <a:pt x="1743" y="3000"/>
                    <a:pt x="1832" y="3054"/>
                    <a:pt x="1916" y="3054"/>
                  </a:cubicBezTo>
                  <a:cubicBezTo>
                    <a:pt x="2000" y="3054"/>
                    <a:pt x="2078" y="3001"/>
                    <a:pt x="2066" y="2894"/>
                  </a:cubicBezTo>
                  <a:cubicBezTo>
                    <a:pt x="2035" y="2592"/>
                    <a:pt x="2004" y="2291"/>
                    <a:pt x="1973" y="1990"/>
                  </a:cubicBezTo>
                  <a:lnTo>
                    <a:pt x="1973" y="1990"/>
                  </a:lnTo>
                  <a:lnTo>
                    <a:pt x="3093" y="2028"/>
                  </a:lnTo>
                  <a:cubicBezTo>
                    <a:pt x="3095" y="2028"/>
                    <a:pt x="3098" y="2028"/>
                    <a:pt x="3100" y="2028"/>
                  </a:cubicBezTo>
                  <a:cubicBezTo>
                    <a:pt x="3308" y="2028"/>
                    <a:pt x="3306" y="1701"/>
                    <a:pt x="3093" y="1694"/>
                  </a:cubicBezTo>
                  <a:lnTo>
                    <a:pt x="1939" y="1654"/>
                  </a:lnTo>
                  <a:lnTo>
                    <a:pt x="1939" y="1654"/>
                  </a:lnTo>
                  <a:cubicBezTo>
                    <a:pt x="1887" y="1158"/>
                    <a:pt x="1836" y="661"/>
                    <a:pt x="1784" y="165"/>
                  </a:cubicBezTo>
                  <a:cubicBezTo>
                    <a:pt x="1774" y="65"/>
                    <a:pt x="1698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" name="Google Shape;875;p3"/>
            <p:cNvSpPr/>
            <p:nvPr/>
          </p:nvSpPr>
          <p:spPr>
            <a:xfrm>
              <a:off x="4310800" y="3876100"/>
              <a:ext cx="58150" cy="116150"/>
            </a:xfrm>
            <a:custGeom>
              <a:avLst/>
              <a:gdLst/>
              <a:ahLst/>
              <a:cxnLst/>
              <a:rect l="l" t="t" r="r" b="b"/>
              <a:pathLst>
                <a:path w="2326" h="4646" extrusionOk="0">
                  <a:moveTo>
                    <a:pt x="239" y="1"/>
                  </a:moveTo>
                  <a:cubicBezTo>
                    <a:pt x="95" y="1"/>
                    <a:pt x="0" y="221"/>
                    <a:pt x="154" y="315"/>
                  </a:cubicBezTo>
                  <a:cubicBezTo>
                    <a:pt x="1555" y="1163"/>
                    <a:pt x="1929" y="3080"/>
                    <a:pt x="981" y="4403"/>
                  </a:cubicBezTo>
                  <a:cubicBezTo>
                    <a:pt x="892" y="4526"/>
                    <a:pt x="1009" y="4645"/>
                    <a:pt x="1129" y="4645"/>
                  </a:cubicBezTo>
                  <a:cubicBezTo>
                    <a:pt x="1180" y="4645"/>
                    <a:pt x="1232" y="4624"/>
                    <a:pt x="1270" y="4572"/>
                  </a:cubicBezTo>
                  <a:cubicBezTo>
                    <a:pt x="2325" y="3096"/>
                    <a:pt x="1869" y="963"/>
                    <a:pt x="324" y="26"/>
                  </a:cubicBezTo>
                  <a:cubicBezTo>
                    <a:pt x="295" y="9"/>
                    <a:pt x="266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" name="Google Shape;876;p3"/>
            <p:cNvSpPr/>
            <p:nvPr/>
          </p:nvSpPr>
          <p:spPr>
            <a:xfrm>
              <a:off x="4355200" y="3860725"/>
              <a:ext cx="53950" cy="43400"/>
            </a:xfrm>
            <a:custGeom>
              <a:avLst/>
              <a:gdLst/>
              <a:ahLst/>
              <a:cxnLst/>
              <a:rect l="l" t="t" r="r" b="b"/>
              <a:pathLst>
                <a:path w="2158" h="1736" extrusionOk="0">
                  <a:moveTo>
                    <a:pt x="648" y="1"/>
                  </a:moveTo>
                  <a:cubicBezTo>
                    <a:pt x="457" y="1"/>
                    <a:pt x="261" y="76"/>
                    <a:pt x="111" y="239"/>
                  </a:cubicBezTo>
                  <a:cubicBezTo>
                    <a:pt x="0" y="360"/>
                    <a:pt x="113" y="528"/>
                    <a:pt x="238" y="528"/>
                  </a:cubicBezTo>
                  <a:cubicBezTo>
                    <a:pt x="276" y="528"/>
                    <a:pt x="315" y="512"/>
                    <a:pt x="349" y="475"/>
                  </a:cubicBezTo>
                  <a:cubicBezTo>
                    <a:pt x="430" y="388"/>
                    <a:pt x="551" y="324"/>
                    <a:pt x="671" y="324"/>
                  </a:cubicBezTo>
                  <a:cubicBezTo>
                    <a:pt x="744" y="324"/>
                    <a:pt x="816" y="348"/>
                    <a:pt x="879" y="404"/>
                  </a:cubicBezTo>
                  <a:cubicBezTo>
                    <a:pt x="1045" y="551"/>
                    <a:pt x="999" y="757"/>
                    <a:pt x="911" y="927"/>
                  </a:cubicBezTo>
                  <a:cubicBezTo>
                    <a:pt x="831" y="1079"/>
                    <a:pt x="775" y="1250"/>
                    <a:pt x="885" y="1404"/>
                  </a:cubicBezTo>
                  <a:cubicBezTo>
                    <a:pt x="978" y="1535"/>
                    <a:pt x="1132" y="1551"/>
                    <a:pt x="1290" y="1551"/>
                  </a:cubicBezTo>
                  <a:cubicBezTo>
                    <a:pt x="1342" y="1551"/>
                    <a:pt x="1393" y="1549"/>
                    <a:pt x="1443" y="1549"/>
                  </a:cubicBezTo>
                  <a:cubicBezTo>
                    <a:pt x="1583" y="1549"/>
                    <a:pt x="1710" y="1562"/>
                    <a:pt x="1782" y="1662"/>
                  </a:cubicBezTo>
                  <a:cubicBezTo>
                    <a:pt x="1819" y="1714"/>
                    <a:pt x="1870" y="1736"/>
                    <a:pt x="1921" y="1736"/>
                  </a:cubicBezTo>
                  <a:cubicBezTo>
                    <a:pt x="2041" y="1736"/>
                    <a:pt x="2158" y="1617"/>
                    <a:pt x="2070" y="1493"/>
                  </a:cubicBezTo>
                  <a:cubicBezTo>
                    <a:pt x="1928" y="1294"/>
                    <a:pt x="1731" y="1259"/>
                    <a:pt x="1498" y="1246"/>
                  </a:cubicBezTo>
                  <a:cubicBezTo>
                    <a:pt x="1485" y="1245"/>
                    <a:pt x="1472" y="1244"/>
                    <a:pt x="1459" y="1244"/>
                  </a:cubicBezTo>
                  <a:cubicBezTo>
                    <a:pt x="1414" y="1244"/>
                    <a:pt x="1367" y="1248"/>
                    <a:pt x="1326" y="1248"/>
                  </a:cubicBezTo>
                  <a:cubicBezTo>
                    <a:pt x="1232" y="1248"/>
                    <a:pt x="1165" y="1228"/>
                    <a:pt x="1200" y="1096"/>
                  </a:cubicBezTo>
                  <a:cubicBezTo>
                    <a:pt x="1242" y="945"/>
                    <a:pt x="1338" y="841"/>
                    <a:pt x="1333" y="669"/>
                  </a:cubicBezTo>
                  <a:cubicBezTo>
                    <a:pt x="1324" y="248"/>
                    <a:pt x="994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" name="Google Shape;877;p3"/>
            <p:cNvSpPr/>
            <p:nvPr/>
          </p:nvSpPr>
          <p:spPr>
            <a:xfrm>
              <a:off x="4445025" y="3904175"/>
              <a:ext cx="14575" cy="82075"/>
            </a:xfrm>
            <a:custGeom>
              <a:avLst/>
              <a:gdLst/>
              <a:ahLst/>
              <a:cxnLst/>
              <a:rect l="l" t="t" r="r" b="b"/>
              <a:pathLst>
                <a:path w="583" h="3283" extrusionOk="0">
                  <a:moveTo>
                    <a:pt x="163" y="0"/>
                  </a:moveTo>
                  <a:cubicBezTo>
                    <a:pt x="79" y="0"/>
                    <a:pt x="0" y="53"/>
                    <a:pt x="8" y="160"/>
                  </a:cubicBezTo>
                  <a:cubicBezTo>
                    <a:pt x="86" y="1147"/>
                    <a:pt x="163" y="2134"/>
                    <a:pt x="240" y="3123"/>
                  </a:cubicBezTo>
                  <a:cubicBezTo>
                    <a:pt x="249" y="3229"/>
                    <a:pt x="337" y="3283"/>
                    <a:pt x="421" y="3283"/>
                  </a:cubicBezTo>
                  <a:cubicBezTo>
                    <a:pt x="504" y="3283"/>
                    <a:pt x="583" y="3230"/>
                    <a:pt x="574" y="3123"/>
                  </a:cubicBezTo>
                  <a:cubicBezTo>
                    <a:pt x="498" y="2136"/>
                    <a:pt x="420" y="1147"/>
                    <a:pt x="344" y="160"/>
                  </a:cubicBezTo>
                  <a:cubicBezTo>
                    <a:pt x="336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" name="Google Shape;878;p3"/>
            <p:cNvSpPr/>
            <p:nvPr/>
          </p:nvSpPr>
          <p:spPr>
            <a:xfrm>
              <a:off x="4423375" y="3950500"/>
              <a:ext cx="61200" cy="9650"/>
            </a:xfrm>
            <a:custGeom>
              <a:avLst/>
              <a:gdLst/>
              <a:ahLst/>
              <a:cxnLst/>
              <a:rect l="l" t="t" r="r" b="b"/>
              <a:pathLst>
                <a:path w="2448" h="386" extrusionOk="0">
                  <a:moveTo>
                    <a:pt x="213" y="1"/>
                  </a:moveTo>
                  <a:cubicBezTo>
                    <a:pt x="0" y="1"/>
                    <a:pt x="2" y="330"/>
                    <a:pt x="217" y="335"/>
                  </a:cubicBezTo>
                  <a:lnTo>
                    <a:pt x="2232" y="385"/>
                  </a:lnTo>
                  <a:cubicBezTo>
                    <a:pt x="2234" y="385"/>
                    <a:pt x="2235" y="385"/>
                    <a:pt x="2236" y="385"/>
                  </a:cubicBezTo>
                  <a:cubicBezTo>
                    <a:pt x="2447" y="385"/>
                    <a:pt x="2446" y="55"/>
                    <a:pt x="2232" y="49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" name="Google Shape;879;p3"/>
            <p:cNvSpPr/>
            <p:nvPr/>
          </p:nvSpPr>
          <p:spPr>
            <a:xfrm>
              <a:off x="4492675" y="3882175"/>
              <a:ext cx="48075" cy="102400"/>
            </a:xfrm>
            <a:custGeom>
              <a:avLst/>
              <a:gdLst/>
              <a:ahLst/>
              <a:cxnLst/>
              <a:rect l="l" t="t" r="r" b="b"/>
              <a:pathLst>
                <a:path w="1923" h="4096" extrusionOk="0">
                  <a:moveTo>
                    <a:pt x="1676" y="0"/>
                  </a:moveTo>
                  <a:cubicBezTo>
                    <a:pt x="1650" y="0"/>
                    <a:pt x="1622" y="7"/>
                    <a:pt x="1594" y="23"/>
                  </a:cubicBezTo>
                  <a:cubicBezTo>
                    <a:pt x="0" y="905"/>
                    <a:pt x="590" y="2842"/>
                    <a:pt x="1454" y="4024"/>
                  </a:cubicBezTo>
                  <a:cubicBezTo>
                    <a:pt x="1491" y="4075"/>
                    <a:pt x="1542" y="4096"/>
                    <a:pt x="1593" y="4096"/>
                  </a:cubicBezTo>
                  <a:cubicBezTo>
                    <a:pt x="1714" y="4096"/>
                    <a:pt x="1831" y="3977"/>
                    <a:pt x="1742" y="3855"/>
                  </a:cubicBezTo>
                  <a:cubicBezTo>
                    <a:pt x="996" y="2833"/>
                    <a:pt x="320" y="1111"/>
                    <a:pt x="1762" y="311"/>
                  </a:cubicBezTo>
                  <a:cubicBezTo>
                    <a:pt x="1923" y="223"/>
                    <a:pt x="18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" name="Google Shape;880;p3"/>
            <p:cNvSpPr/>
            <p:nvPr/>
          </p:nvSpPr>
          <p:spPr>
            <a:xfrm>
              <a:off x="4555050" y="3926175"/>
              <a:ext cx="56900" cy="54175"/>
            </a:xfrm>
            <a:custGeom>
              <a:avLst/>
              <a:gdLst/>
              <a:ahLst/>
              <a:cxnLst/>
              <a:rect l="l" t="t" r="r" b="b"/>
              <a:pathLst>
                <a:path w="2276" h="2167" extrusionOk="0">
                  <a:moveTo>
                    <a:pt x="253" y="0"/>
                  </a:moveTo>
                  <a:cubicBezTo>
                    <a:pt x="119" y="0"/>
                    <a:pt x="1" y="169"/>
                    <a:pt x="127" y="281"/>
                  </a:cubicBezTo>
                  <a:cubicBezTo>
                    <a:pt x="769" y="850"/>
                    <a:pt x="1372" y="1462"/>
                    <a:pt x="1932" y="2112"/>
                  </a:cubicBezTo>
                  <a:cubicBezTo>
                    <a:pt x="1965" y="2150"/>
                    <a:pt x="2004" y="2166"/>
                    <a:pt x="2041" y="2166"/>
                  </a:cubicBezTo>
                  <a:cubicBezTo>
                    <a:pt x="2163" y="2166"/>
                    <a:pt x="2275" y="1999"/>
                    <a:pt x="2168" y="1875"/>
                  </a:cubicBezTo>
                  <a:cubicBezTo>
                    <a:pt x="1608" y="1225"/>
                    <a:pt x="1006" y="614"/>
                    <a:pt x="364" y="45"/>
                  </a:cubicBezTo>
                  <a:cubicBezTo>
                    <a:pt x="329" y="13"/>
                    <a:pt x="290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" name="Google Shape;881;p3"/>
            <p:cNvSpPr/>
            <p:nvPr/>
          </p:nvSpPr>
          <p:spPr>
            <a:xfrm>
              <a:off x="4555600" y="3920875"/>
              <a:ext cx="47875" cy="61700"/>
            </a:xfrm>
            <a:custGeom>
              <a:avLst/>
              <a:gdLst/>
              <a:ahLst/>
              <a:cxnLst/>
              <a:rect l="l" t="t" r="r" b="b"/>
              <a:pathLst>
                <a:path w="1915" h="2468" extrusionOk="0">
                  <a:moveTo>
                    <a:pt x="1665" y="1"/>
                  </a:moveTo>
                  <a:cubicBezTo>
                    <a:pt x="1627" y="1"/>
                    <a:pt x="1589" y="14"/>
                    <a:pt x="1554" y="46"/>
                  </a:cubicBezTo>
                  <a:cubicBezTo>
                    <a:pt x="889" y="661"/>
                    <a:pt x="374" y="1421"/>
                    <a:pt x="49" y="2267"/>
                  </a:cubicBezTo>
                  <a:cubicBezTo>
                    <a:pt x="1" y="2388"/>
                    <a:pt x="101" y="2468"/>
                    <a:pt x="204" y="2468"/>
                  </a:cubicBezTo>
                  <a:cubicBezTo>
                    <a:pt x="272" y="2468"/>
                    <a:pt x="341" y="2434"/>
                    <a:pt x="371" y="2356"/>
                  </a:cubicBezTo>
                  <a:cubicBezTo>
                    <a:pt x="680" y="1565"/>
                    <a:pt x="1165" y="856"/>
                    <a:pt x="1791" y="284"/>
                  </a:cubicBezTo>
                  <a:cubicBezTo>
                    <a:pt x="1915" y="170"/>
                    <a:pt x="1797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" name="Google Shape;882;p3"/>
            <p:cNvSpPr/>
            <p:nvPr/>
          </p:nvSpPr>
          <p:spPr>
            <a:xfrm>
              <a:off x="4612950" y="3887575"/>
              <a:ext cx="42150" cy="104525"/>
            </a:xfrm>
            <a:custGeom>
              <a:avLst/>
              <a:gdLst/>
              <a:ahLst/>
              <a:cxnLst/>
              <a:rect l="l" t="t" r="r" b="b"/>
              <a:pathLst>
                <a:path w="1686" h="4181" extrusionOk="0">
                  <a:moveTo>
                    <a:pt x="246" y="0"/>
                  </a:moveTo>
                  <a:cubicBezTo>
                    <a:pt x="116" y="0"/>
                    <a:pt x="0" y="169"/>
                    <a:pt x="121" y="284"/>
                  </a:cubicBezTo>
                  <a:cubicBezTo>
                    <a:pt x="1118" y="1247"/>
                    <a:pt x="1321" y="2737"/>
                    <a:pt x="616" y="3932"/>
                  </a:cubicBezTo>
                  <a:cubicBezTo>
                    <a:pt x="540" y="4060"/>
                    <a:pt x="656" y="4180"/>
                    <a:pt x="770" y="4180"/>
                  </a:cubicBezTo>
                  <a:cubicBezTo>
                    <a:pt x="821" y="4180"/>
                    <a:pt x="871" y="4157"/>
                    <a:pt x="905" y="4099"/>
                  </a:cubicBezTo>
                  <a:cubicBezTo>
                    <a:pt x="1686" y="2786"/>
                    <a:pt x="1459" y="1108"/>
                    <a:pt x="357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" name="Google Shape;883;p3"/>
            <p:cNvSpPr/>
            <p:nvPr/>
          </p:nvSpPr>
          <p:spPr>
            <a:xfrm>
              <a:off x="4676325" y="3886250"/>
              <a:ext cx="31400" cy="105200"/>
            </a:xfrm>
            <a:custGeom>
              <a:avLst/>
              <a:gdLst/>
              <a:ahLst/>
              <a:cxnLst/>
              <a:rect l="l" t="t" r="r" b="b"/>
              <a:pathLst>
                <a:path w="1256" h="4208" extrusionOk="0">
                  <a:moveTo>
                    <a:pt x="1018" y="0"/>
                  </a:moveTo>
                  <a:cubicBezTo>
                    <a:pt x="967" y="0"/>
                    <a:pt x="916" y="22"/>
                    <a:pt x="879" y="74"/>
                  </a:cubicBezTo>
                  <a:cubicBezTo>
                    <a:pt x="10" y="1285"/>
                    <a:pt x="0" y="2912"/>
                    <a:pt x="856" y="4133"/>
                  </a:cubicBezTo>
                  <a:cubicBezTo>
                    <a:pt x="893" y="4185"/>
                    <a:pt x="945" y="4207"/>
                    <a:pt x="996" y="4207"/>
                  </a:cubicBezTo>
                  <a:cubicBezTo>
                    <a:pt x="1116" y="4207"/>
                    <a:pt x="1232" y="4089"/>
                    <a:pt x="1146" y="3965"/>
                  </a:cubicBezTo>
                  <a:cubicBezTo>
                    <a:pt x="350" y="2822"/>
                    <a:pt x="359" y="1375"/>
                    <a:pt x="1167" y="243"/>
                  </a:cubicBezTo>
                  <a:cubicBezTo>
                    <a:pt x="1255" y="120"/>
                    <a:pt x="1138" y="0"/>
                    <a:pt x="10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" name="Google Shape;884;p3"/>
            <p:cNvSpPr/>
            <p:nvPr/>
          </p:nvSpPr>
          <p:spPr>
            <a:xfrm>
              <a:off x="4751175" y="3888150"/>
              <a:ext cx="14600" cy="88825"/>
            </a:xfrm>
            <a:custGeom>
              <a:avLst/>
              <a:gdLst/>
              <a:ahLst/>
              <a:cxnLst/>
              <a:rect l="l" t="t" r="r" b="b"/>
              <a:pathLst>
                <a:path w="584" h="3553" extrusionOk="0">
                  <a:moveTo>
                    <a:pt x="163" y="1"/>
                  </a:moveTo>
                  <a:cubicBezTo>
                    <a:pt x="80" y="1"/>
                    <a:pt x="1" y="54"/>
                    <a:pt x="8" y="162"/>
                  </a:cubicBezTo>
                  <a:lnTo>
                    <a:pt x="240" y="3392"/>
                  </a:lnTo>
                  <a:cubicBezTo>
                    <a:pt x="249" y="3499"/>
                    <a:pt x="337" y="3552"/>
                    <a:pt x="421" y="3552"/>
                  </a:cubicBezTo>
                  <a:cubicBezTo>
                    <a:pt x="504" y="3552"/>
                    <a:pt x="584" y="3499"/>
                    <a:pt x="576" y="3392"/>
                  </a:cubicBezTo>
                  <a:lnTo>
                    <a:pt x="344" y="162"/>
                  </a:lnTo>
                  <a:cubicBezTo>
                    <a:pt x="336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" name="Google Shape;885;p3"/>
            <p:cNvSpPr/>
            <p:nvPr/>
          </p:nvSpPr>
          <p:spPr>
            <a:xfrm>
              <a:off x="4749125" y="3892600"/>
              <a:ext cx="63750" cy="47100"/>
            </a:xfrm>
            <a:custGeom>
              <a:avLst/>
              <a:gdLst/>
              <a:ahLst/>
              <a:cxnLst/>
              <a:rect l="l" t="t" r="r" b="b"/>
              <a:pathLst>
                <a:path w="2550" h="1884" extrusionOk="0">
                  <a:moveTo>
                    <a:pt x="2312" y="1"/>
                  </a:moveTo>
                  <a:cubicBezTo>
                    <a:pt x="2285" y="1"/>
                    <a:pt x="2256" y="9"/>
                    <a:pt x="2226" y="27"/>
                  </a:cubicBezTo>
                  <a:cubicBezTo>
                    <a:pt x="1483" y="492"/>
                    <a:pt x="780" y="1018"/>
                    <a:pt x="126" y="1603"/>
                  </a:cubicBezTo>
                  <a:cubicBezTo>
                    <a:pt x="0" y="1715"/>
                    <a:pt x="117" y="1884"/>
                    <a:pt x="251" y="1884"/>
                  </a:cubicBezTo>
                  <a:cubicBezTo>
                    <a:pt x="288" y="1884"/>
                    <a:pt x="327" y="1870"/>
                    <a:pt x="362" y="1839"/>
                  </a:cubicBezTo>
                  <a:cubicBezTo>
                    <a:pt x="995" y="1275"/>
                    <a:pt x="1675" y="765"/>
                    <a:pt x="2395" y="317"/>
                  </a:cubicBezTo>
                  <a:cubicBezTo>
                    <a:pt x="2549" y="221"/>
                    <a:pt x="2455" y="1"/>
                    <a:pt x="2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" name="Google Shape;886;p3"/>
            <p:cNvSpPr/>
            <p:nvPr/>
          </p:nvSpPr>
          <p:spPr>
            <a:xfrm>
              <a:off x="4757950" y="3922700"/>
              <a:ext cx="66750" cy="49025"/>
            </a:xfrm>
            <a:custGeom>
              <a:avLst/>
              <a:gdLst/>
              <a:ahLst/>
              <a:cxnLst/>
              <a:rect l="l" t="t" r="r" b="b"/>
              <a:pathLst>
                <a:path w="2670" h="1961" extrusionOk="0">
                  <a:moveTo>
                    <a:pt x="230" y="1"/>
                  </a:moveTo>
                  <a:cubicBezTo>
                    <a:pt x="91" y="1"/>
                    <a:pt x="0" y="219"/>
                    <a:pt x="148" y="318"/>
                  </a:cubicBezTo>
                  <a:cubicBezTo>
                    <a:pt x="891" y="818"/>
                    <a:pt x="1608" y="1352"/>
                    <a:pt x="2300" y="1920"/>
                  </a:cubicBezTo>
                  <a:cubicBezTo>
                    <a:pt x="2335" y="1948"/>
                    <a:pt x="2373" y="1960"/>
                    <a:pt x="2410" y="1960"/>
                  </a:cubicBezTo>
                  <a:cubicBezTo>
                    <a:pt x="2549" y="1960"/>
                    <a:pt x="2669" y="1790"/>
                    <a:pt x="2537" y="1683"/>
                  </a:cubicBezTo>
                  <a:cubicBezTo>
                    <a:pt x="1823" y="1097"/>
                    <a:pt x="1083" y="545"/>
                    <a:pt x="317" y="30"/>
                  </a:cubicBezTo>
                  <a:cubicBezTo>
                    <a:pt x="287" y="10"/>
                    <a:pt x="258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" name="Google Shape;887;p3"/>
            <p:cNvSpPr/>
            <p:nvPr/>
          </p:nvSpPr>
          <p:spPr>
            <a:xfrm>
              <a:off x="4823600" y="3886925"/>
              <a:ext cx="55975" cy="99500"/>
            </a:xfrm>
            <a:custGeom>
              <a:avLst/>
              <a:gdLst/>
              <a:ahLst/>
              <a:cxnLst/>
              <a:rect l="l" t="t" r="r" b="b"/>
              <a:pathLst>
                <a:path w="2239" h="3980" extrusionOk="0">
                  <a:moveTo>
                    <a:pt x="258" y="0"/>
                  </a:moveTo>
                  <a:cubicBezTo>
                    <a:pt x="244" y="0"/>
                    <a:pt x="230" y="0"/>
                    <a:pt x="216" y="1"/>
                  </a:cubicBezTo>
                  <a:cubicBezTo>
                    <a:pt x="3" y="5"/>
                    <a:pt x="1" y="335"/>
                    <a:pt x="210" y="335"/>
                  </a:cubicBezTo>
                  <a:cubicBezTo>
                    <a:pt x="212" y="335"/>
                    <a:pt x="214" y="335"/>
                    <a:pt x="216" y="335"/>
                  </a:cubicBezTo>
                  <a:cubicBezTo>
                    <a:pt x="233" y="334"/>
                    <a:pt x="251" y="334"/>
                    <a:pt x="268" y="334"/>
                  </a:cubicBezTo>
                  <a:cubicBezTo>
                    <a:pt x="2070" y="334"/>
                    <a:pt x="1703" y="2663"/>
                    <a:pt x="1389" y="3773"/>
                  </a:cubicBezTo>
                  <a:cubicBezTo>
                    <a:pt x="1354" y="3898"/>
                    <a:pt x="1457" y="3980"/>
                    <a:pt x="1558" y="3980"/>
                  </a:cubicBezTo>
                  <a:cubicBezTo>
                    <a:pt x="1624" y="3980"/>
                    <a:pt x="1689" y="3944"/>
                    <a:pt x="1712" y="3862"/>
                  </a:cubicBezTo>
                  <a:cubicBezTo>
                    <a:pt x="1959" y="2981"/>
                    <a:pt x="2238" y="1972"/>
                    <a:pt x="1837" y="1090"/>
                  </a:cubicBezTo>
                  <a:cubicBezTo>
                    <a:pt x="1546" y="447"/>
                    <a:pt x="969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" name="Google Shape;888;p3"/>
            <p:cNvSpPr/>
            <p:nvPr/>
          </p:nvSpPr>
          <p:spPr>
            <a:xfrm>
              <a:off x="4918000" y="3919325"/>
              <a:ext cx="51375" cy="15750"/>
            </a:xfrm>
            <a:custGeom>
              <a:avLst/>
              <a:gdLst/>
              <a:ahLst/>
              <a:cxnLst/>
              <a:rect l="l" t="t" r="r" b="b"/>
              <a:pathLst>
                <a:path w="2055" h="630" extrusionOk="0">
                  <a:moveTo>
                    <a:pt x="209" y="0"/>
                  </a:moveTo>
                  <a:cubicBezTo>
                    <a:pt x="52" y="0"/>
                    <a:pt x="1" y="267"/>
                    <a:pt x="180" y="334"/>
                  </a:cubicBezTo>
                  <a:cubicBezTo>
                    <a:pt x="699" y="529"/>
                    <a:pt x="1248" y="630"/>
                    <a:pt x="1803" y="630"/>
                  </a:cubicBezTo>
                  <a:cubicBezTo>
                    <a:pt x="1815" y="630"/>
                    <a:pt x="1827" y="630"/>
                    <a:pt x="1840" y="630"/>
                  </a:cubicBezTo>
                  <a:cubicBezTo>
                    <a:pt x="2054" y="628"/>
                    <a:pt x="2055" y="294"/>
                    <a:pt x="1841" y="294"/>
                  </a:cubicBezTo>
                  <a:cubicBezTo>
                    <a:pt x="1841" y="294"/>
                    <a:pt x="1840" y="294"/>
                    <a:pt x="1840" y="294"/>
                  </a:cubicBezTo>
                  <a:cubicBezTo>
                    <a:pt x="1831" y="294"/>
                    <a:pt x="1823" y="294"/>
                    <a:pt x="1815" y="294"/>
                  </a:cubicBezTo>
                  <a:cubicBezTo>
                    <a:pt x="1286" y="294"/>
                    <a:pt x="763" y="198"/>
                    <a:pt x="268" y="12"/>
                  </a:cubicBezTo>
                  <a:cubicBezTo>
                    <a:pt x="247" y="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" name="Google Shape;889;p3"/>
            <p:cNvSpPr/>
            <p:nvPr/>
          </p:nvSpPr>
          <p:spPr>
            <a:xfrm>
              <a:off x="4910700" y="3959075"/>
              <a:ext cx="51125" cy="9425"/>
            </a:xfrm>
            <a:custGeom>
              <a:avLst/>
              <a:gdLst/>
              <a:ahLst/>
              <a:cxnLst/>
              <a:rect l="l" t="t" r="r" b="b"/>
              <a:pathLst>
                <a:path w="2045" h="377" extrusionOk="0">
                  <a:moveTo>
                    <a:pt x="213" y="1"/>
                  </a:moveTo>
                  <a:cubicBezTo>
                    <a:pt x="1" y="1"/>
                    <a:pt x="2" y="330"/>
                    <a:pt x="217" y="336"/>
                  </a:cubicBezTo>
                  <a:lnTo>
                    <a:pt x="1830" y="376"/>
                  </a:lnTo>
                  <a:cubicBezTo>
                    <a:pt x="1831" y="376"/>
                    <a:pt x="1832" y="376"/>
                    <a:pt x="1834" y="376"/>
                  </a:cubicBezTo>
                  <a:cubicBezTo>
                    <a:pt x="2045" y="376"/>
                    <a:pt x="2043" y="47"/>
                    <a:pt x="1830" y="40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" name="Google Shape;890;p3"/>
            <p:cNvSpPr/>
            <p:nvPr/>
          </p:nvSpPr>
          <p:spPr>
            <a:xfrm>
              <a:off x="4998200" y="3878200"/>
              <a:ext cx="67825" cy="85225"/>
            </a:xfrm>
            <a:custGeom>
              <a:avLst/>
              <a:gdLst/>
              <a:ahLst/>
              <a:cxnLst/>
              <a:rect l="l" t="t" r="r" b="b"/>
              <a:pathLst>
                <a:path w="2713" h="3409" extrusionOk="0">
                  <a:moveTo>
                    <a:pt x="888" y="1"/>
                  </a:moveTo>
                  <a:cubicBezTo>
                    <a:pt x="604" y="1"/>
                    <a:pt x="316" y="113"/>
                    <a:pt x="111" y="336"/>
                  </a:cubicBezTo>
                  <a:cubicBezTo>
                    <a:pt x="0" y="458"/>
                    <a:pt x="112" y="626"/>
                    <a:pt x="236" y="626"/>
                  </a:cubicBezTo>
                  <a:cubicBezTo>
                    <a:pt x="274" y="626"/>
                    <a:pt x="313" y="610"/>
                    <a:pt x="348" y="572"/>
                  </a:cubicBezTo>
                  <a:lnTo>
                    <a:pt x="348" y="574"/>
                  </a:lnTo>
                  <a:cubicBezTo>
                    <a:pt x="482" y="426"/>
                    <a:pt x="710" y="324"/>
                    <a:pt x="928" y="324"/>
                  </a:cubicBezTo>
                  <a:cubicBezTo>
                    <a:pt x="1090" y="324"/>
                    <a:pt x="1247" y="381"/>
                    <a:pt x="1356" y="519"/>
                  </a:cubicBezTo>
                  <a:cubicBezTo>
                    <a:pt x="1661" y="905"/>
                    <a:pt x="1483" y="1413"/>
                    <a:pt x="1239" y="1770"/>
                  </a:cubicBezTo>
                  <a:cubicBezTo>
                    <a:pt x="901" y="2261"/>
                    <a:pt x="393" y="2598"/>
                    <a:pt x="75" y="3109"/>
                  </a:cubicBezTo>
                  <a:cubicBezTo>
                    <a:pt x="1" y="3225"/>
                    <a:pt x="99" y="3350"/>
                    <a:pt x="218" y="3361"/>
                  </a:cubicBezTo>
                  <a:cubicBezTo>
                    <a:pt x="539" y="3391"/>
                    <a:pt x="860" y="3408"/>
                    <a:pt x="1180" y="3408"/>
                  </a:cubicBezTo>
                  <a:cubicBezTo>
                    <a:pt x="1427" y="3408"/>
                    <a:pt x="1674" y="3398"/>
                    <a:pt x="1920" y="3376"/>
                  </a:cubicBezTo>
                  <a:cubicBezTo>
                    <a:pt x="2215" y="3352"/>
                    <a:pt x="2492" y="3375"/>
                    <a:pt x="2669" y="3123"/>
                  </a:cubicBezTo>
                  <a:cubicBezTo>
                    <a:pt x="2712" y="3063"/>
                    <a:pt x="2694" y="2969"/>
                    <a:pt x="2643" y="2920"/>
                  </a:cubicBezTo>
                  <a:lnTo>
                    <a:pt x="2604" y="2880"/>
                  </a:lnTo>
                  <a:cubicBezTo>
                    <a:pt x="2572" y="2849"/>
                    <a:pt x="2529" y="2832"/>
                    <a:pt x="2485" y="2832"/>
                  </a:cubicBezTo>
                  <a:cubicBezTo>
                    <a:pt x="2470" y="2832"/>
                    <a:pt x="2455" y="2834"/>
                    <a:pt x="2441" y="2838"/>
                  </a:cubicBezTo>
                  <a:lnTo>
                    <a:pt x="2380" y="2856"/>
                  </a:lnTo>
                  <a:cubicBezTo>
                    <a:pt x="2297" y="2879"/>
                    <a:pt x="2258" y="2949"/>
                    <a:pt x="2259" y="3025"/>
                  </a:cubicBezTo>
                  <a:lnTo>
                    <a:pt x="2259" y="3025"/>
                  </a:lnTo>
                  <a:cubicBezTo>
                    <a:pt x="2116" y="3070"/>
                    <a:pt x="1884" y="3079"/>
                    <a:pt x="1677" y="3079"/>
                  </a:cubicBezTo>
                  <a:cubicBezTo>
                    <a:pt x="1522" y="3079"/>
                    <a:pt x="1381" y="3074"/>
                    <a:pt x="1302" y="3074"/>
                  </a:cubicBezTo>
                  <a:cubicBezTo>
                    <a:pt x="1295" y="3074"/>
                    <a:pt x="1289" y="3074"/>
                    <a:pt x="1283" y="3074"/>
                  </a:cubicBezTo>
                  <a:cubicBezTo>
                    <a:pt x="1253" y="3074"/>
                    <a:pt x="1224" y="3075"/>
                    <a:pt x="1194" y="3075"/>
                  </a:cubicBezTo>
                  <a:cubicBezTo>
                    <a:pt x="971" y="3075"/>
                    <a:pt x="748" y="3067"/>
                    <a:pt x="526" y="3052"/>
                  </a:cubicBezTo>
                  <a:lnTo>
                    <a:pt x="526" y="3052"/>
                  </a:lnTo>
                  <a:cubicBezTo>
                    <a:pt x="1101" y="2339"/>
                    <a:pt x="2184" y="1611"/>
                    <a:pt x="1789" y="595"/>
                  </a:cubicBezTo>
                  <a:cubicBezTo>
                    <a:pt x="1634" y="198"/>
                    <a:pt x="1265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" name="Google Shape;891;p3"/>
            <p:cNvSpPr/>
            <p:nvPr/>
          </p:nvSpPr>
          <p:spPr>
            <a:xfrm>
              <a:off x="5075575" y="3871200"/>
              <a:ext cx="49750" cy="87250"/>
            </a:xfrm>
            <a:custGeom>
              <a:avLst/>
              <a:gdLst/>
              <a:ahLst/>
              <a:cxnLst/>
              <a:rect l="l" t="t" r="r" b="b"/>
              <a:pathLst>
                <a:path w="1990" h="3490" extrusionOk="0">
                  <a:moveTo>
                    <a:pt x="873" y="1"/>
                  </a:moveTo>
                  <a:cubicBezTo>
                    <a:pt x="644" y="1"/>
                    <a:pt x="413" y="106"/>
                    <a:pt x="267" y="323"/>
                  </a:cubicBezTo>
                  <a:cubicBezTo>
                    <a:pt x="183" y="448"/>
                    <a:pt x="299" y="568"/>
                    <a:pt x="418" y="568"/>
                  </a:cubicBezTo>
                  <a:cubicBezTo>
                    <a:pt x="469" y="568"/>
                    <a:pt x="521" y="546"/>
                    <a:pt x="557" y="492"/>
                  </a:cubicBezTo>
                  <a:cubicBezTo>
                    <a:pt x="647" y="379"/>
                    <a:pt x="740" y="323"/>
                    <a:pt x="837" y="323"/>
                  </a:cubicBezTo>
                  <a:cubicBezTo>
                    <a:pt x="975" y="323"/>
                    <a:pt x="1120" y="438"/>
                    <a:pt x="1272" y="668"/>
                  </a:cubicBezTo>
                  <a:cubicBezTo>
                    <a:pt x="1312" y="875"/>
                    <a:pt x="1271" y="1092"/>
                    <a:pt x="1159" y="1272"/>
                  </a:cubicBezTo>
                  <a:cubicBezTo>
                    <a:pt x="993" y="1554"/>
                    <a:pt x="702" y="1742"/>
                    <a:pt x="436" y="1917"/>
                  </a:cubicBezTo>
                  <a:cubicBezTo>
                    <a:pt x="302" y="2007"/>
                    <a:pt x="348" y="2230"/>
                    <a:pt x="520" y="2230"/>
                  </a:cubicBezTo>
                  <a:cubicBezTo>
                    <a:pt x="555" y="2229"/>
                    <a:pt x="591" y="2228"/>
                    <a:pt x="626" y="2228"/>
                  </a:cubicBezTo>
                  <a:cubicBezTo>
                    <a:pt x="769" y="2228"/>
                    <a:pt x="912" y="2238"/>
                    <a:pt x="1054" y="2259"/>
                  </a:cubicBezTo>
                  <a:cubicBezTo>
                    <a:pt x="1502" y="2323"/>
                    <a:pt x="1606" y="2575"/>
                    <a:pt x="1362" y="3015"/>
                  </a:cubicBezTo>
                  <a:cubicBezTo>
                    <a:pt x="1326" y="3039"/>
                    <a:pt x="1271" y="3047"/>
                    <a:pt x="1208" y="3047"/>
                  </a:cubicBezTo>
                  <a:cubicBezTo>
                    <a:pt x="1085" y="3047"/>
                    <a:pt x="935" y="3015"/>
                    <a:pt x="856" y="3012"/>
                  </a:cubicBezTo>
                  <a:cubicBezTo>
                    <a:pt x="802" y="3010"/>
                    <a:pt x="750" y="3008"/>
                    <a:pt x="699" y="3008"/>
                  </a:cubicBezTo>
                  <a:cubicBezTo>
                    <a:pt x="500" y="3008"/>
                    <a:pt x="319" y="3038"/>
                    <a:pt x="142" y="3168"/>
                  </a:cubicBezTo>
                  <a:cubicBezTo>
                    <a:pt x="1" y="3273"/>
                    <a:pt x="90" y="3490"/>
                    <a:pt x="223" y="3490"/>
                  </a:cubicBezTo>
                  <a:cubicBezTo>
                    <a:pt x="251" y="3490"/>
                    <a:pt x="281" y="3480"/>
                    <a:pt x="311" y="3458"/>
                  </a:cubicBezTo>
                  <a:cubicBezTo>
                    <a:pt x="450" y="3355"/>
                    <a:pt x="645" y="3338"/>
                    <a:pt x="850" y="3338"/>
                  </a:cubicBezTo>
                  <a:cubicBezTo>
                    <a:pt x="952" y="3338"/>
                    <a:pt x="1056" y="3342"/>
                    <a:pt x="1158" y="3342"/>
                  </a:cubicBezTo>
                  <a:cubicBezTo>
                    <a:pt x="1512" y="3342"/>
                    <a:pt x="1834" y="3292"/>
                    <a:pt x="1901" y="2845"/>
                  </a:cubicBezTo>
                  <a:cubicBezTo>
                    <a:pt x="1989" y="2249"/>
                    <a:pt x="1477" y="2010"/>
                    <a:pt x="978" y="1930"/>
                  </a:cubicBezTo>
                  <a:lnTo>
                    <a:pt x="978" y="1930"/>
                  </a:lnTo>
                  <a:cubicBezTo>
                    <a:pt x="1433" y="1549"/>
                    <a:pt x="1824" y="1021"/>
                    <a:pt x="1535" y="419"/>
                  </a:cubicBezTo>
                  <a:cubicBezTo>
                    <a:pt x="1405" y="144"/>
                    <a:pt x="1140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" name="Google Shape;892;p3"/>
            <p:cNvSpPr/>
            <p:nvPr/>
          </p:nvSpPr>
          <p:spPr>
            <a:xfrm>
              <a:off x="5141850" y="3840525"/>
              <a:ext cx="40675" cy="39375"/>
            </a:xfrm>
            <a:custGeom>
              <a:avLst/>
              <a:gdLst/>
              <a:ahLst/>
              <a:cxnLst/>
              <a:rect l="l" t="t" r="r" b="b"/>
              <a:pathLst>
                <a:path w="1627" h="1575" extrusionOk="0">
                  <a:moveTo>
                    <a:pt x="636" y="0"/>
                  </a:moveTo>
                  <a:cubicBezTo>
                    <a:pt x="609" y="0"/>
                    <a:pt x="581" y="8"/>
                    <a:pt x="552" y="25"/>
                  </a:cubicBezTo>
                  <a:lnTo>
                    <a:pt x="551" y="25"/>
                  </a:lnTo>
                  <a:cubicBezTo>
                    <a:pt x="223" y="217"/>
                    <a:pt x="0" y="598"/>
                    <a:pt x="79" y="986"/>
                  </a:cubicBezTo>
                  <a:cubicBezTo>
                    <a:pt x="150" y="1334"/>
                    <a:pt x="477" y="1575"/>
                    <a:pt x="827" y="1575"/>
                  </a:cubicBezTo>
                  <a:cubicBezTo>
                    <a:pt x="832" y="1575"/>
                    <a:pt x="836" y="1575"/>
                    <a:pt x="841" y="1575"/>
                  </a:cubicBezTo>
                  <a:cubicBezTo>
                    <a:pt x="1599" y="1559"/>
                    <a:pt x="1626" y="420"/>
                    <a:pt x="896" y="337"/>
                  </a:cubicBezTo>
                  <a:cubicBezTo>
                    <a:pt x="888" y="337"/>
                    <a:pt x="881" y="336"/>
                    <a:pt x="874" y="336"/>
                  </a:cubicBezTo>
                  <a:cubicBezTo>
                    <a:pt x="682" y="336"/>
                    <a:pt x="691" y="648"/>
                    <a:pt x="896" y="672"/>
                  </a:cubicBezTo>
                  <a:cubicBezTo>
                    <a:pt x="1043" y="688"/>
                    <a:pt x="1115" y="870"/>
                    <a:pt x="1104" y="1001"/>
                  </a:cubicBezTo>
                  <a:cubicBezTo>
                    <a:pt x="1090" y="1160"/>
                    <a:pt x="959" y="1239"/>
                    <a:pt x="817" y="1239"/>
                  </a:cubicBezTo>
                  <a:cubicBezTo>
                    <a:pt x="789" y="1239"/>
                    <a:pt x="760" y="1236"/>
                    <a:pt x="732" y="1230"/>
                  </a:cubicBezTo>
                  <a:cubicBezTo>
                    <a:pt x="233" y="1122"/>
                    <a:pt x="377" y="516"/>
                    <a:pt x="720" y="315"/>
                  </a:cubicBezTo>
                  <a:cubicBezTo>
                    <a:pt x="877" y="222"/>
                    <a:pt x="782" y="0"/>
                    <a:pt x="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" name="Google Shape;893;p3"/>
            <p:cNvSpPr/>
            <p:nvPr/>
          </p:nvSpPr>
          <p:spPr>
            <a:xfrm>
              <a:off x="6193350" y="2383000"/>
              <a:ext cx="102900" cy="97075"/>
            </a:xfrm>
            <a:custGeom>
              <a:avLst/>
              <a:gdLst/>
              <a:ahLst/>
              <a:cxnLst/>
              <a:rect l="l" t="t" r="r" b="b"/>
              <a:pathLst>
                <a:path w="4116" h="3883" extrusionOk="0">
                  <a:moveTo>
                    <a:pt x="2314" y="377"/>
                  </a:moveTo>
                  <a:cubicBezTo>
                    <a:pt x="2468" y="377"/>
                    <a:pt x="2625" y="398"/>
                    <a:pt x="2781" y="443"/>
                  </a:cubicBezTo>
                  <a:lnTo>
                    <a:pt x="2781" y="443"/>
                  </a:lnTo>
                  <a:cubicBezTo>
                    <a:pt x="2858" y="925"/>
                    <a:pt x="2970" y="1401"/>
                    <a:pt x="3117" y="1865"/>
                  </a:cubicBezTo>
                  <a:lnTo>
                    <a:pt x="3117" y="1865"/>
                  </a:lnTo>
                  <a:cubicBezTo>
                    <a:pt x="3085" y="2012"/>
                    <a:pt x="3042" y="2154"/>
                    <a:pt x="2995" y="2289"/>
                  </a:cubicBezTo>
                  <a:cubicBezTo>
                    <a:pt x="2780" y="2895"/>
                    <a:pt x="2232" y="3517"/>
                    <a:pt x="1663" y="3517"/>
                  </a:cubicBezTo>
                  <a:cubicBezTo>
                    <a:pt x="1382" y="3517"/>
                    <a:pt x="1096" y="3366"/>
                    <a:pt x="842" y="2986"/>
                  </a:cubicBezTo>
                  <a:cubicBezTo>
                    <a:pt x="0" y="1723"/>
                    <a:pt x="1073" y="377"/>
                    <a:pt x="2314" y="377"/>
                  </a:cubicBezTo>
                  <a:close/>
                  <a:moveTo>
                    <a:pt x="2912" y="1"/>
                  </a:moveTo>
                  <a:cubicBezTo>
                    <a:pt x="2854" y="1"/>
                    <a:pt x="2801" y="36"/>
                    <a:pt x="2771" y="89"/>
                  </a:cubicBezTo>
                  <a:lnTo>
                    <a:pt x="2771" y="89"/>
                  </a:lnTo>
                  <a:cubicBezTo>
                    <a:pt x="2593" y="44"/>
                    <a:pt x="2411" y="22"/>
                    <a:pt x="2229" y="22"/>
                  </a:cubicBezTo>
                  <a:cubicBezTo>
                    <a:pt x="1647" y="22"/>
                    <a:pt x="1073" y="254"/>
                    <a:pt x="679" y="737"/>
                  </a:cubicBezTo>
                  <a:cubicBezTo>
                    <a:pt x="38" y="1526"/>
                    <a:pt x="79" y="2812"/>
                    <a:pt x="851" y="3500"/>
                  </a:cubicBezTo>
                  <a:cubicBezTo>
                    <a:pt x="1152" y="3767"/>
                    <a:pt x="1451" y="3882"/>
                    <a:pt x="1736" y="3882"/>
                  </a:cubicBezTo>
                  <a:cubicBezTo>
                    <a:pt x="2419" y="3882"/>
                    <a:pt x="3013" y="3218"/>
                    <a:pt x="3309" y="2415"/>
                  </a:cubicBezTo>
                  <a:lnTo>
                    <a:pt x="3309" y="2415"/>
                  </a:lnTo>
                  <a:cubicBezTo>
                    <a:pt x="3440" y="2757"/>
                    <a:pt x="3590" y="3091"/>
                    <a:pt x="3759" y="3417"/>
                  </a:cubicBezTo>
                  <a:cubicBezTo>
                    <a:pt x="3790" y="3477"/>
                    <a:pt x="3839" y="3502"/>
                    <a:pt x="3889" y="3502"/>
                  </a:cubicBezTo>
                  <a:cubicBezTo>
                    <a:pt x="4000" y="3502"/>
                    <a:pt x="4116" y="3380"/>
                    <a:pt x="4049" y="3248"/>
                  </a:cubicBezTo>
                  <a:cubicBezTo>
                    <a:pt x="3816" y="2797"/>
                    <a:pt x="3621" y="2329"/>
                    <a:pt x="3463" y="1848"/>
                  </a:cubicBezTo>
                  <a:lnTo>
                    <a:pt x="3463" y="1848"/>
                  </a:lnTo>
                  <a:cubicBezTo>
                    <a:pt x="3536" y="1438"/>
                    <a:pt x="3526" y="1023"/>
                    <a:pt x="3408" y="666"/>
                  </a:cubicBezTo>
                  <a:lnTo>
                    <a:pt x="3408" y="666"/>
                  </a:lnTo>
                  <a:cubicBezTo>
                    <a:pt x="3508" y="613"/>
                    <a:pt x="3551" y="448"/>
                    <a:pt x="3425" y="368"/>
                  </a:cubicBezTo>
                  <a:cubicBezTo>
                    <a:pt x="3350" y="321"/>
                    <a:pt x="3273" y="278"/>
                    <a:pt x="3194" y="240"/>
                  </a:cubicBezTo>
                  <a:lnTo>
                    <a:pt x="3194" y="240"/>
                  </a:lnTo>
                  <a:cubicBezTo>
                    <a:pt x="3144" y="173"/>
                    <a:pt x="3089" y="109"/>
                    <a:pt x="3027" y="51"/>
                  </a:cubicBezTo>
                  <a:cubicBezTo>
                    <a:pt x="2990" y="16"/>
                    <a:pt x="2950" y="1"/>
                    <a:pt x="2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" name="Google Shape;894;p3"/>
            <p:cNvSpPr/>
            <p:nvPr/>
          </p:nvSpPr>
          <p:spPr>
            <a:xfrm>
              <a:off x="6307875" y="2302875"/>
              <a:ext cx="28050" cy="166150"/>
            </a:xfrm>
            <a:custGeom>
              <a:avLst/>
              <a:gdLst/>
              <a:ahLst/>
              <a:cxnLst/>
              <a:rect l="l" t="t" r="r" b="b"/>
              <a:pathLst>
                <a:path w="1122" h="6646" extrusionOk="0">
                  <a:moveTo>
                    <a:pt x="160" y="0"/>
                  </a:moveTo>
                  <a:cubicBezTo>
                    <a:pt x="77" y="0"/>
                    <a:pt x="1" y="53"/>
                    <a:pt x="14" y="159"/>
                  </a:cubicBezTo>
                  <a:lnTo>
                    <a:pt x="773" y="6487"/>
                  </a:lnTo>
                  <a:cubicBezTo>
                    <a:pt x="786" y="6592"/>
                    <a:pt x="877" y="6646"/>
                    <a:pt x="961" y="6646"/>
                  </a:cubicBezTo>
                  <a:cubicBezTo>
                    <a:pt x="1045" y="6646"/>
                    <a:pt x="1122" y="6593"/>
                    <a:pt x="1109" y="6487"/>
                  </a:cubicBezTo>
                  <a:lnTo>
                    <a:pt x="348" y="159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" name="Google Shape;895;p3"/>
            <p:cNvSpPr/>
            <p:nvPr/>
          </p:nvSpPr>
          <p:spPr>
            <a:xfrm>
              <a:off x="6313625" y="2380375"/>
              <a:ext cx="99125" cy="110775"/>
            </a:xfrm>
            <a:custGeom>
              <a:avLst/>
              <a:gdLst/>
              <a:ahLst/>
              <a:cxnLst/>
              <a:rect l="l" t="t" r="r" b="b"/>
              <a:pathLst>
                <a:path w="3965" h="4431" extrusionOk="0">
                  <a:moveTo>
                    <a:pt x="1642" y="349"/>
                  </a:moveTo>
                  <a:cubicBezTo>
                    <a:pt x="1805" y="349"/>
                    <a:pt x="1970" y="424"/>
                    <a:pt x="2116" y="612"/>
                  </a:cubicBezTo>
                  <a:cubicBezTo>
                    <a:pt x="2148" y="653"/>
                    <a:pt x="2186" y="670"/>
                    <a:pt x="2224" y="670"/>
                  </a:cubicBezTo>
                  <a:cubicBezTo>
                    <a:pt x="2267" y="670"/>
                    <a:pt x="2309" y="648"/>
                    <a:pt x="2340" y="613"/>
                  </a:cubicBezTo>
                  <a:lnTo>
                    <a:pt x="2340" y="613"/>
                  </a:lnTo>
                  <a:cubicBezTo>
                    <a:pt x="2344" y="617"/>
                    <a:pt x="2347" y="620"/>
                    <a:pt x="2351" y="624"/>
                  </a:cubicBezTo>
                  <a:cubicBezTo>
                    <a:pt x="2944" y="1198"/>
                    <a:pt x="3408" y="2040"/>
                    <a:pt x="3228" y="2892"/>
                  </a:cubicBezTo>
                  <a:cubicBezTo>
                    <a:pt x="3083" y="3587"/>
                    <a:pt x="2447" y="4093"/>
                    <a:pt x="1741" y="4093"/>
                  </a:cubicBezTo>
                  <a:cubicBezTo>
                    <a:pt x="1707" y="4093"/>
                    <a:pt x="1673" y="4092"/>
                    <a:pt x="1639" y="4090"/>
                  </a:cubicBezTo>
                  <a:cubicBezTo>
                    <a:pt x="688" y="4024"/>
                    <a:pt x="543" y="3046"/>
                    <a:pt x="588" y="2279"/>
                  </a:cubicBezTo>
                  <a:cubicBezTo>
                    <a:pt x="609" y="1907"/>
                    <a:pt x="630" y="1516"/>
                    <a:pt x="743" y="1159"/>
                  </a:cubicBezTo>
                  <a:cubicBezTo>
                    <a:pt x="863" y="783"/>
                    <a:pt x="1250" y="349"/>
                    <a:pt x="1642" y="349"/>
                  </a:cubicBezTo>
                  <a:close/>
                  <a:moveTo>
                    <a:pt x="1667" y="1"/>
                  </a:moveTo>
                  <a:cubicBezTo>
                    <a:pt x="1105" y="1"/>
                    <a:pt x="542" y="600"/>
                    <a:pt x="394" y="1164"/>
                  </a:cubicBezTo>
                  <a:cubicBezTo>
                    <a:pt x="150" y="2095"/>
                    <a:pt x="0" y="3687"/>
                    <a:pt x="995" y="4245"/>
                  </a:cubicBezTo>
                  <a:cubicBezTo>
                    <a:pt x="1221" y="4373"/>
                    <a:pt x="1473" y="4430"/>
                    <a:pt x="1728" y="4430"/>
                  </a:cubicBezTo>
                  <a:cubicBezTo>
                    <a:pt x="2371" y="4430"/>
                    <a:pt x="3033" y="4066"/>
                    <a:pt x="3349" y="3522"/>
                  </a:cubicBezTo>
                  <a:cubicBezTo>
                    <a:pt x="3965" y="2464"/>
                    <a:pt x="3387" y="1161"/>
                    <a:pt x="2587" y="388"/>
                  </a:cubicBezTo>
                  <a:cubicBezTo>
                    <a:pt x="2553" y="353"/>
                    <a:pt x="2514" y="339"/>
                    <a:pt x="2476" y="339"/>
                  </a:cubicBezTo>
                  <a:cubicBezTo>
                    <a:pt x="2433" y="339"/>
                    <a:pt x="2393" y="357"/>
                    <a:pt x="2361" y="385"/>
                  </a:cubicBezTo>
                  <a:lnTo>
                    <a:pt x="2361" y="385"/>
                  </a:lnTo>
                  <a:cubicBezTo>
                    <a:pt x="2359" y="382"/>
                    <a:pt x="2357" y="379"/>
                    <a:pt x="2354" y="375"/>
                  </a:cubicBezTo>
                  <a:lnTo>
                    <a:pt x="2352" y="375"/>
                  </a:lnTo>
                  <a:cubicBezTo>
                    <a:pt x="2146" y="109"/>
                    <a:pt x="190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" name="Google Shape;896;p3"/>
            <p:cNvSpPr/>
            <p:nvPr/>
          </p:nvSpPr>
          <p:spPr>
            <a:xfrm>
              <a:off x="6425050" y="2387000"/>
              <a:ext cx="58375" cy="8425"/>
            </a:xfrm>
            <a:custGeom>
              <a:avLst/>
              <a:gdLst/>
              <a:ahLst/>
              <a:cxnLst/>
              <a:rect l="l" t="t" r="r" b="b"/>
              <a:pathLst>
                <a:path w="2335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2118" y="336"/>
                  </a:lnTo>
                  <a:cubicBezTo>
                    <a:pt x="2334" y="336"/>
                    <a:pt x="2334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" name="Google Shape;897;p3"/>
            <p:cNvSpPr/>
            <p:nvPr/>
          </p:nvSpPr>
          <p:spPr>
            <a:xfrm>
              <a:off x="6440925" y="2424000"/>
              <a:ext cx="58325" cy="8400"/>
            </a:xfrm>
            <a:custGeom>
              <a:avLst/>
              <a:gdLst/>
              <a:ahLst/>
              <a:cxnLst/>
              <a:rect l="l" t="t" r="r" b="b"/>
              <a:pathLst>
                <a:path w="2333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117" y="336"/>
                  </a:lnTo>
                  <a:cubicBezTo>
                    <a:pt x="2332" y="336"/>
                    <a:pt x="2332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" name="Google Shape;898;p3"/>
            <p:cNvSpPr/>
            <p:nvPr/>
          </p:nvSpPr>
          <p:spPr>
            <a:xfrm>
              <a:off x="6536225" y="2397250"/>
              <a:ext cx="678175" cy="28000"/>
            </a:xfrm>
            <a:custGeom>
              <a:avLst/>
              <a:gdLst/>
              <a:ahLst/>
              <a:cxnLst/>
              <a:rect l="l" t="t" r="r" b="b"/>
              <a:pathLst>
                <a:path w="27127" h="1120" extrusionOk="0">
                  <a:moveTo>
                    <a:pt x="26923" y="1"/>
                  </a:moveTo>
                  <a:cubicBezTo>
                    <a:pt x="26919" y="1"/>
                    <a:pt x="26915" y="1"/>
                    <a:pt x="26911" y="1"/>
                  </a:cubicBezTo>
                  <a:cubicBezTo>
                    <a:pt x="20085" y="396"/>
                    <a:pt x="13249" y="784"/>
                    <a:pt x="6410" y="784"/>
                  </a:cubicBezTo>
                  <a:cubicBezTo>
                    <a:pt x="4345" y="784"/>
                    <a:pt x="2280" y="749"/>
                    <a:pt x="215" y="668"/>
                  </a:cubicBezTo>
                  <a:cubicBezTo>
                    <a:pt x="213" y="667"/>
                    <a:pt x="210" y="667"/>
                    <a:pt x="208" y="667"/>
                  </a:cubicBezTo>
                  <a:cubicBezTo>
                    <a:pt x="0" y="667"/>
                    <a:pt x="3" y="994"/>
                    <a:pt x="215" y="1003"/>
                  </a:cubicBezTo>
                  <a:cubicBezTo>
                    <a:pt x="2274" y="1084"/>
                    <a:pt x="4333" y="1119"/>
                    <a:pt x="6392" y="1119"/>
                  </a:cubicBezTo>
                  <a:cubicBezTo>
                    <a:pt x="13237" y="1119"/>
                    <a:pt x="20079" y="730"/>
                    <a:pt x="26911" y="335"/>
                  </a:cubicBezTo>
                  <a:cubicBezTo>
                    <a:pt x="27121" y="323"/>
                    <a:pt x="27126" y="1"/>
                    <a:pt x="26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" name="Google Shape;899;p3"/>
            <p:cNvSpPr/>
            <p:nvPr/>
          </p:nvSpPr>
          <p:spPr>
            <a:xfrm>
              <a:off x="6541475" y="2267250"/>
              <a:ext cx="84675" cy="112150"/>
            </a:xfrm>
            <a:custGeom>
              <a:avLst/>
              <a:gdLst/>
              <a:ahLst/>
              <a:cxnLst/>
              <a:rect l="l" t="t" r="r" b="b"/>
              <a:pathLst>
                <a:path w="3387" h="4486" extrusionOk="0">
                  <a:moveTo>
                    <a:pt x="2358" y="697"/>
                  </a:moveTo>
                  <a:lnTo>
                    <a:pt x="2364" y="2305"/>
                  </a:lnTo>
                  <a:lnTo>
                    <a:pt x="2364" y="2305"/>
                  </a:lnTo>
                  <a:lnTo>
                    <a:pt x="771" y="2198"/>
                  </a:lnTo>
                  <a:lnTo>
                    <a:pt x="771" y="2198"/>
                  </a:lnTo>
                  <a:cubicBezTo>
                    <a:pt x="1386" y="1788"/>
                    <a:pt x="1913" y="1289"/>
                    <a:pt x="2358" y="697"/>
                  </a:cubicBezTo>
                  <a:close/>
                  <a:moveTo>
                    <a:pt x="2523" y="1"/>
                  </a:moveTo>
                  <a:cubicBezTo>
                    <a:pt x="2469" y="1"/>
                    <a:pt x="2413" y="26"/>
                    <a:pt x="2379" y="80"/>
                  </a:cubicBezTo>
                  <a:cubicBezTo>
                    <a:pt x="1811" y="974"/>
                    <a:pt x="1076" y="1667"/>
                    <a:pt x="153" y="2185"/>
                  </a:cubicBezTo>
                  <a:cubicBezTo>
                    <a:pt x="1" y="2271"/>
                    <a:pt x="78" y="2486"/>
                    <a:pt x="237" y="2496"/>
                  </a:cubicBezTo>
                  <a:lnTo>
                    <a:pt x="2365" y="2640"/>
                  </a:lnTo>
                  <a:lnTo>
                    <a:pt x="2365" y="2640"/>
                  </a:lnTo>
                  <a:lnTo>
                    <a:pt x="2371" y="4324"/>
                  </a:lnTo>
                  <a:cubicBezTo>
                    <a:pt x="2371" y="4432"/>
                    <a:pt x="2455" y="4486"/>
                    <a:pt x="2539" y="4486"/>
                  </a:cubicBezTo>
                  <a:cubicBezTo>
                    <a:pt x="2623" y="4486"/>
                    <a:pt x="2707" y="4432"/>
                    <a:pt x="2707" y="4324"/>
                  </a:cubicBezTo>
                  <a:lnTo>
                    <a:pt x="2701" y="2663"/>
                  </a:lnTo>
                  <a:lnTo>
                    <a:pt x="2701" y="2663"/>
                  </a:lnTo>
                  <a:lnTo>
                    <a:pt x="3172" y="2695"/>
                  </a:lnTo>
                  <a:cubicBezTo>
                    <a:pt x="3176" y="2695"/>
                    <a:pt x="3181" y="2695"/>
                    <a:pt x="3185" y="2695"/>
                  </a:cubicBezTo>
                  <a:cubicBezTo>
                    <a:pt x="3387" y="2695"/>
                    <a:pt x="3383" y="2374"/>
                    <a:pt x="3172" y="2359"/>
                  </a:cubicBezTo>
                  <a:lnTo>
                    <a:pt x="2699" y="2327"/>
                  </a:lnTo>
                  <a:lnTo>
                    <a:pt x="2699" y="2327"/>
                  </a:lnTo>
                  <a:lnTo>
                    <a:pt x="2691" y="164"/>
                  </a:lnTo>
                  <a:cubicBezTo>
                    <a:pt x="2691" y="61"/>
                    <a:pt x="2608" y="1"/>
                    <a:pt x="2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" name="Google Shape;900;p3"/>
            <p:cNvSpPr/>
            <p:nvPr/>
          </p:nvSpPr>
          <p:spPr>
            <a:xfrm>
              <a:off x="6639825" y="2309200"/>
              <a:ext cx="76550" cy="60050"/>
            </a:xfrm>
            <a:custGeom>
              <a:avLst/>
              <a:gdLst/>
              <a:ahLst/>
              <a:cxnLst/>
              <a:rect l="l" t="t" r="r" b="b"/>
              <a:pathLst>
                <a:path w="3062" h="2402" extrusionOk="0">
                  <a:moveTo>
                    <a:pt x="260" y="0"/>
                  </a:moveTo>
                  <a:cubicBezTo>
                    <a:pt x="122" y="0"/>
                    <a:pt x="1" y="170"/>
                    <a:pt x="133" y="277"/>
                  </a:cubicBezTo>
                  <a:lnTo>
                    <a:pt x="2693" y="2361"/>
                  </a:lnTo>
                  <a:cubicBezTo>
                    <a:pt x="2728" y="2389"/>
                    <a:pt x="2766" y="2401"/>
                    <a:pt x="2804" y="2401"/>
                  </a:cubicBezTo>
                  <a:cubicBezTo>
                    <a:pt x="2942" y="2401"/>
                    <a:pt x="3062" y="2232"/>
                    <a:pt x="2929" y="2124"/>
                  </a:cubicBezTo>
                  <a:lnTo>
                    <a:pt x="370" y="40"/>
                  </a:ln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" name="Google Shape;901;p3"/>
            <p:cNvSpPr/>
            <p:nvPr/>
          </p:nvSpPr>
          <p:spPr>
            <a:xfrm>
              <a:off x="6641025" y="2302075"/>
              <a:ext cx="58475" cy="82325"/>
            </a:xfrm>
            <a:custGeom>
              <a:avLst/>
              <a:gdLst/>
              <a:ahLst/>
              <a:cxnLst/>
              <a:rect l="l" t="t" r="r" b="b"/>
              <a:pathLst>
                <a:path w="2339" h="3293" extrusionOk="0">
                  <a:moveTo>
                    <a:pt x="2106" y="0"/>
                  </a:moveTo>
                  <a:cubicBezTo>
                    <a:pt x="2054" y="0"/>
                    <a:pt x="2003" y="23"/>
                    <a:pt x="1968" y="78"/>
                  </a:cubicBezTo>
                  <a:lnTo>
                    <a:pt x="81" y="3045"/>
                  </a:lnTo>
                  <a:cubicBezTo>
                    <a:pt x="0" y="3173"/>
                    <a:pt x="115" y="3293"/>
                    <a:pt x="232" y="3293"/>
                  </a:cubicBezTo>
                  <a:cubicBezTo>
                    <a:pt x="283" y="3293"/>
                    <a:pt x="334" y="3270"/>
                    <a:pt x="369" y="3215"/>
                  </a:cubicBezTo>
                  <a:lnTo>
                    <a:pt x="2258" y="246"/>
                  </a:lnTo>
                  <a:cubicBezTo>
                    <a:pt x="2338" y="120"/>
                    <a:pt x="222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" name="Google Shape;902;p3"/>
            <p:cNvSpPr/>
            <p:nvPr/>
          </p:nvSpPr>
          <p:spPr>
            <a:xfrm>
              <a:off x="6699050" y="2243875"/>
              <a:ext cx="65450" cy="49250"/>
            </a:xfrm>
            <a:custGeom>
              <a:avLst/>
              <a:gdLst/>
              <a:ahLst/>
              <a:cxnLst/>
              <a:rect l="l" t="t" r="r" b="b"/>
              <a:pathLst>
                <a:path w="2618" h="1970" extrusionOk="0">
                  <a:moveTo>
                    <a:pt x="929" y="0"/>
                  </a:moveTo>
                  <a:cubicBezTo>
                    <a:pt x="657" y="0"/>
                    <a:pt x="400" y="78"/>
                    <a:pt x="152" y="237"/>
                  </a:cubicBezTo>
                  <a:cubicBezTo>
                    <a:pt x="1" y="336"/>
                    <a:pt x="93" y="555"/>
                    <a:pt x="234" y="555"/>
                  </a:cubicBezTo>
                  <a:cubicBezTo>
                    <a:pt x="262" y="555"/>
                    <a:pt x="291" y="546"/>
                    <a:pt x="321" y="527"/>
                  </a:cubicBezTo>
                  <a:cubicBezTo>
                    <a:pt x="456" y="440"/>
                    <a:pt x="678" y="322"/>
                    <a:pt x="861" y="322"/>
                  </a:cubicBezTo>
                  <a:cubicBezTo>
                    <a:pt x="986" y="322"/>
                    <a:pt x="1093" y="377"/>
                    <a:pt x="1142" y="533"/>
                  </a:cubicBezTo>
                  <a:cubicBezTo>
                    <a:pt x="1224" y="799"/>
                    <a:pt x="1111" y="1200"/>
                    <a:pt x="1050" y="1454"/>
                  </a:cubicBezTo>
                  <a:cubicBezTo>
                    <a:pt x="1029" y="1541"/>
                    <a:pt x="1076" y="1638"/>
                    <a:pt x="1166" y="1660"/>
                  </a:cubicBezTo>
                  <a:lnTo>
                    <a:pt x="2336" y="1964"/>
                  </a:lnTo>
                  <a:cubicBezTo>
                    <a:pt x="2352" y="1968"/>
                    <a:pt x="2367" y="1970"/>
                    <a:pt x="2382" y="1970"/>
                  </a:cubicBezTo>
                  <a:cubicBezTo>
                    <a:pt x="2557" y="1970"/>
                    <a:pt x="2618" y="1691"/>
                    <a:pt x="2424" y="1641"/>
                  </a:cubicBezTo>
                  <a:lnTo>
                    <a:pt x="1408" y="1378"/>
                  </a:lnTo>
                  <a:lnTo>
                    <a:pt x="1408" y="1378"/>
                  </a:lnTo>
                  <a:cubicBezTo>
                    <a:pt x="1485" y="978"/>
                    <a:pt x="1493" y="569"/>
                    <a:pt x="1433" y="167"/>
                  </a:cubicBezTo>
                  <a:cubicBezTo>
                    <a:pt x="1425" y="112"/>
                    <a:pt x="1366" y="62"/>
                    <a:pt x="1315" y="50"/>
                  </a:cubicBezTo>
                  <a:cubicBezTo>
                    <a:pt x="1183" y="17"/>
                    <a:pt x="1054" y="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" name="Google Shape;903;p3"/>
            <p:cNvSpPr/>
            <p:nvPr/>
          </p:nvSpPr>
          <p:spPr>
            <a:xfrm>
              <a:off x="6788975" y="2292075"/>
              <a:ext cx="15550" cy="87525"/>
            </a:xfrm>
            <a:custGeom>
              <a:avLst/>
              <a:gdLst/>
              <a:ahLst/>
              <a:cxnLst/>
              <a:rect l="l" t="t" r="r" b="b"/>
              <a:pathLst>
                <a:path w="622" h="3501" extrusionOk="0">
                  <a:moveTo>
                    <a:pt x="269" y="1"/>
                  </a:moveTo>
                  <a:cubicBezTo>
                    <a:pt x="185" y="1"/>
                    <a:pt x="97" y="54"/>
                    <a:pt x="89" y="161"/>
                  </a:cubicBezTo>
                  <a:cubicBezTo>
                    <a:pt x="1" y="1238"/>
                    <a:pt x="63" y="2321"/>
                    <a:pt x="274" y="3380"/>
                  </a:cubicBezTo>
                  <a:cubicBezTo>
                    <a:pt x="291" y="3464"/>
                    <a:pt x="352" y="3500"/>
                    <a:pt x="417" y="3500"/>
                  </a:cubicBezTo>
                  <a:cubicBezTo>
                    <a:pt x="515" y="3500"/>
                    <a:pt x="622" y="3418"/>
                    <a:pt x="597" y="3291"/>
                  </a:cubicBezTo>
                  <a:cubicBezTo>
                    <a:pt x="394" y="2262"/>
                    <a:pt x="335" y="1207"/>
                    <a:pt x="423" y="161"/>
                  </a:cubicBezTo>
                  <a:cubicBezTo>
                    <a:pt x="432" y="54"/>
                    <a:pt x="35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" name="Google Shape;904;p3"/>
            <p:cNvSpPr/>
            <p:nvPr/>
          </p:nvSpPr>
          <p:spPr>
            <a:xfrm>
              <a:off x="6767500" y="2343900"/>
              <a:ext cx="80400" cy="12750"/>
            </a:xfrm>
            <a:custGeom>
              <a:avLst/>
              <a:gdLst/>
              <a:ahLst/>
              <a:cxnLst/>
              <a:rect l="l" t="t" r="r" b="b"/>
              <a:pathLst>
                <a:path w="3216" h="510" extrusionOk="0">
                  <a:moveTo>
                    <a:pt x="2024" y="0"/>
                  </a:moveTo>
                  <a:cubicBezTo>
                    <a:pt x="1411" y="0"/>
                    <a:pt x="800" y="62"/>
                    <a:pt x="199" y="184"/>
                  </a:cubicBezTo>
                  <a:cubicBezTo>
                    <a:pt x="0" y="223"/>
                    <a:pt x="67" y="510"/>
                    <a:pt x="250" y="510"/>
                  </a:cubicBezTo>
                  <a:cubicBezTo>
                    <a:pt x="262" y="510"/>
                    <a:pt x="274" y="508"/>
                    <a:pt x="287" y="506"/>
                  </a:cubicBezTo>
                  <a:cubicBezTo>
                    <a:pt x="862" y="391"/>
                    <a:pt x="1446" y="334"/>
                    <a:pt x="2030" y="334"/>
                  </a:cubicBezTo>
                  <a:cubicBezTo>
                    <a:pt x="2354" y="334"/>
                    <a:pt x="2679" y="351"/>
                    <a:pt x="3003" y="387"/>
                  </a:cubicBezTo>
                  <a:cubicBezTo>
                    <a:pt x="3010" y="388"/>
                    <a:pt x="3017" y="388"/>
                    <a:pt x="3023" y="388"/>
                  </a:cubicBezTo>
                  <a:cubicBezTo>
                    <a:pt x="3216" y="388"/>
                    <a:pt x="3208" y="75"/>
                    <a:pt x="3003" y="53"/>
                  </a:cubicBezTo>
                  <a:cubicBezTo>
                    <a:pt x="2677" y="18"/>
                    <a:pt x="2350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" name="Google Shape;905;p3"/>
            <p:cNvSpPr/>
            <p:nvPr/>
          </p:nvSpPr>
          <p:spPr>
            <a:xfrm>
              <a:off x="6844700" y="2255500"/>
              <a:ext cx="72050" cy="130050"/>
            </a:xfrm>
            <a:custGeom>
              <a:avLst/>
              <a:gdLst/>
              <a:ahLst/>
              <a:cxnLst/>
              <a:rect l="l" t="t" r="r" b="b"/>
              <a:pathLst>
                <a:path w="2882" h="5202" extrusionOk="0">
                  <a:moveTo>
                    <a:pt x="2215" y="1"/>
                  </a:moveTo>
                  <a:cubicBezTo>
                    <a:pt x="2188" y="1"/>
                    <a:pt x="2160" y="8"/>
                    <a:pt x="2131" y="25"/>
                  </a:cubicBezTo>
                  <a:cubicBezTo>
                    <a:pt x="0" y="1273"/>
                    <a:pt x="1224" y="3811"/>
                    <a:pt x="2529" y="5151"/>
                  </a:cubicBezTo>
                  <a:cubicBezTo>
                    <a:pt x="2564" y="5187"/>
                    <a:pt x="2603" y="5201"/>
                    <a:pt x="2641" y="5201"/>
                  </a:cubicBezTo>
                  <a:cubicBezTo>
                    <a:pt x="2768" y="5201"/>
                    <a:pt x="2882" y="5033"/>
                    <a:pt x="2766" y="4914"/>
                  </a:cubicBezTo>
                  <a:cubicBezTo>
                    <a:pt x="1622" y="3743"/>
                    <a:pt x="357" y="1452"/>
                    <a:pt x="2300" y="314"/>
                  </a:cubicBezTo>
                  <a:cubicBezTo>
                    <a:pt x="2456" y="222"/>
                    <a:pt x="2361" y="1"/>
                    <a:pt x="2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" name="Google Shape;906;p3"/>
            <p:cNvSpPr/>
            <p:nvPr/>
          </p:nvSpPr>
          <p:spPr>
            <a:xfrm>
              <a:off x="6951550" y="2280775"/>
              <a:ext cx="65700" cy="94075"/>
            </a:xfrm>
            <a:custGeom>
              <a:avLst/>
              <a:gdLst/>
              <a:ahLst/>
              <a:cxnLst/>
              <a:rect l="l" t="t" r="r" b="b"/>
              <a:pathLst>
                <a:path w="2628" h="3763" extrusionOk="0">
                  <a:moveTo>
                    <a:pt x="1255" y="370"/>
                  </a:moveTo>
                  <a:cubicBezTo>
                    <a:pt x="1785" y="370"/>
                    <a:pt x="2252" y="1111"/>
                    <a:pt x="1651" y="1476"/>
                  </a:cubicBezTo>
                  <a:cubicBezTo>
                    <a:pt x="1528" y="1551"/>
                    <a:pt x="1410" y="1584"/>
                    <a:pt x="1304" y="1584"/>
                  </a:cubicBezTo>
                  <a:cubicBezTo>
                    <a:pt x="773" y="1584"/>
                    <a:pt x="501" y="780"/>
                    <a:pt x="1039" y="414"/>
                  </a:cubicBezTo>
                  <a:lnTo>
                    <a:pt x="1039" y="414"/>
                  </a:lnTo>
                  <a:cubicBezTo>
                    <a:pt x="1111" y="384"/>
                    <a:pt x="1184" y="370"/>
                    <a:pt x="1255" y="370"/>
                  </a:cubicBezTo>
                  <a:close/>
                  <a:moveTo>
                    <a:pt x="1325" y="0"/>
                  </a:moveTo>
                  <a:cubicBezTo>
                    <a:pt x="1221" y="0"/>
                    <a:pt x="1118" y="19"/>
                    <a:pt x="1019" y="53"/>
                  </a:cubicBezTo>
                  <a:lnTo>
                    <a:pt x="1019" y="53"/>
                  </a:lnTo>
                  <a:cubicBezTo>
                    <a:pt x="1000" y="56"/>
                    <a:pt x="981" y="62"/>
                    <a:pt x="961" y="72"/>
                  </a:cubicBezTo>
                  <a:lnTo>
                    <a:pt x="963" y="72"/>
                  </a:lnTo>
                  <a:cubicBezTo>
                    <a:pt x="953" y="77"/>
                    <a:pt x="942" y="82"/>
                    <a:pt x="932" y="88"/>
                  </a:cubicBezTo>
                  <a:lnTo>
                    <a:pt x="932" y="88"/>
                  </a:lnTo>
                  <a:cubicBezTo>
                    <a:pt x="704" y="190"/>
                    <a:pt x="506" y="375"/>
                    <a:pt x="376" y="593"/>
                  </a:cubicBezTo>
                  <a:cubicBezTo>
                    <a:pt x="0" y="1222"/>
                    <a:pt x="180" y="2056"/>
                    <a:pt x="438" y="2694"/>
                  </a:cubicBezTo>
                  <a:cubicBezTo>
                    <a:pt x="633" y="3176"/>
                    <a:pt x="966" y="3659"/>
                    <a:pt x="1514" y="3748"/>
                  </a:cubicBezTo>
                  <a:cubicBezTo>
                    <a:pt x="1576" y="3758"/>
                    <a:pt x="1637" y="3763"/>
                    <a:pt x="1696" y="3763"/>
                  </a:cubicBezTo>
                  <a:cubicBezTo>
                    <a:pt x="2097" y="3763"/>
                    <a:pt x="2438" y="3540"/>
                    <a:pt x="2581" y="3151"/>
                  </a:cubicBezTo>
                  <a:cubicBezTo>
                    <a:pt x="2627" y="3029"/>
                    <a:pt x="2527" y="2948"/>
                    <a:pt x="2424" y="2948"/>
                  </a:cubicBezTo>
                  <a:cubicBezTo>
                    <a:pt x="2357" y="2948"/>
                    <a:pt x="2289" y="2982"/>
                    <a:pt x="2259" y="3061"/>
                  </a:cubicBezTo>
                  <a:cubicBezTo>
                    <a:pt x="2152" y="3350"/>
                    <a:pt x="1981" y="3458"/>
                    <a:pt x="1792" y="3458"/>
                  </a:cubicBezTo>
                  <a:cubicBezTo>
                    <a:pt x="1411" y="3458"/>
                    <a:pt x="957" y="3017"/>
                    <a:pt x="816" y="2732"/>
                  </a:cubicBezTo>
                  <a:cubicBezTo>
                    <a:pt x="634" y="2360"/>
                    <a:pt x="481" y="1861"/>
                    <a:pt x="497" y="1409"/>
                  </a:cubicBezTo>
                  <a:lnTo>
                    <a:pt x="497" y="1409"/>
                  </a:lnTo>
                  <a:cubicBezTo>
                    <a:pt x="629" y="1700"/>
                    <a:pt x="904" y="1917"/>
                    <a:pt x="1304" y="1917"/>
                  </a:cubicBezTo>
                  <a:cubicBezTo>
                    <a:pt x="1337" y="1917"/>
                    <a:pt x="1372" y="1916"/>
                    <a:pt x="1407" y="1913"/>
                  </a:cubicBezTo>
                  <a:cubicBezTo>
                    <a:pt x="2462" y="1818"/>
                    <a:pt x="2589" y="366"/>
                    <a:pt x="1597" y="44"/>
                  </a:cubicBezTo>
                  <a:cubicBezTo>
                    <a:pt x="1506" y="14"/>
                    <a:pt x="1415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" name="Google Shape;907;p3"/>
            <p:cNvSpPr/>
            <p:nvPr/>
          </p:nvSpPr>
          <p:spPr>
            <a:xfrm>
              <a:off x="7034825" y="2279700"/>
              <a:ext cx="40775" cy="106450"/>
            </a:xfrm>
            <a:custGeom>
              <a:avLst/>
              <a:gdLst/>
              <a:ahLst/>
              <a:cxnLst/>
              <a:rect l="l" t="t" r="r" b="b"/>
              <a:pathLst>
                <a:path w="1631" h="4258" extrusionOk="0">
                  <a:moveTo>
                    <a:pt x="688" y="1"/>
                  </a:moveTo>
                  <a:cubicBezTo>
                    <a:pt x="616" y="1"/>
                    <a:pt x="548" y="59"/>
                    <a:pt x="522" y="127"/>
                  </a:cubicBezTo>
                  <a:cubicBezTo>
                    <a:pt x="16" y="1439"/>
                    <a:pt x="1" y="2819"/>
                    <a:pt x="474" y="4143"/>
                  </a:cubicBezTo>
                  <a:cubicBezTo>
                    <a:pt x="502" y="4223"/>
                    <a:pt x="570" y="4257"/>
                    <a:pt x="637" y="4257"/>
                  </a:cubicBezTo>
                  <a:cubicBezTo>
                    <a:pt x="739" y="4257"/>
                    <a:pt x="840" y="4177"/>
                    <a:pt x="796" y="4055"/>
                  </a:cubicBezTo>
                  <a:cubicBezTo>
                    <a:pt x="367" y="2851"/>
                    <a:pt x="359" y="1624"/>
                    <a:pt x="767" y="429"/>
                  </a:cubicBezTo>
                  <a:lnTo>
                    <a:pt x="767" y="429"/>
                  </a:lnTo>
                  <a:lnTo>
                    <a:pt x="1314" y="798"/>
                  </a:lnTo>
                  <a:cubicBezTo>
                    <a:pt x="1344" y="818"/>
                    <a:pt x="1373" y="827"/>
                    <a:pt x="1401" y="827"/>
                  </a:cubicBezTo>
                  <a:cubicBezTo>
                    <a:pt x="1539" y="827"/>
                    <a:pt x="1631" y="609"/>
                    <a:pt x="1482" y="508"/>
                  </a:cubicBezTo>
                  <a:lnTo>
                    <a:pt x="768" y="26"/>
                  </a:lnTo>
                  <a:cubicBezTo>
                    <a:pt x="742" y="9"/>
                    <a:pt x="715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" name="Google Shape;908;p3"/>
            <p:cNvSpPr/>
            <p:nvPr/>
          </p:nvSpPr>
          <p:spPr>
            <a:xfrm>
              <a:off x="7037375" y="2324950"/>
              <a:ext cx="49375" cy="17275"/>
            </a:xfrm>
            <a:custGeom>
              <a:avLst/>
              <a:gdLst/>
              <a:ahLst/>
              <a:cxnLst/>
              <a:rect l="l" t="t" r="r" b="b"/>
              <a:pathLst>
                <a:path w="1975" h="691" extrusionOk="0">
                  <a:moveTo>
                    <a:pt x="1734" y="0"/>
                  </a:moveTo>
                  <a:cubicBezTo>
                    <a:pt x="1721" y="0"/>
                    <a:pt x="1706" y="2"/>
                    <a:pt x="1691" y="5"/>
                  </a:cubicBezTo>
                  <a:lnTo>
                    <a:pt x="196" y="364"/>
                  </a:lnTo>
                  <a:cubicBezTo>
                    <a:pt x="1" y="411"/>
                    <a:pt x="63" y="691"/>
                    <a:pt x="241" y="691"/>
                  </a:cubicBezTo>
                  <a:cubicBezTo>
                    <a:pt x="255" y="691"/>
                    <a:pt x="270" y="689"/>
                    <a:pt x="285" y="686"/>
                  </a:cubicBezTo>
                  <a:lnTo>
                    <a:pt x="1780" y="329"/>
                  </a:lnTo>
                  <a:cubicBezTo>
                    <a:pt x="1975" y="282"/>
                    <a:pt x="1912" y="0"/>
                    <a:pt x="1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" name="Google Shape;909;p3"/>
            <p:cNvSpPr/>
            <p:nvPr/>
          </p:nvSpPr>
          <p:spPr>
            <a:xfrm>
              <a:off x="7076825" y="2241350"/>
              <a:ext cx="63750" cy="150100"/>
            </a:xfrm>
            <a:custGeom>
              <a:avLst/>
              <a:gdLst/>
              <a:ahLst/>
              <a:cxnLst/>
              <a:rect l="l" t="t" r="r" b="b"/>
              <a:pathLst>
                <a:path w="2550" h="6004" extrusionOk="0">
                  <a:moveTo>
                    <a:pt x="254" y="0"/>
                  </a:moveTo>
                  <a:cubicBezTo>
                    <a:pt x="119" y="0"/>
                    <a:pt x="1" y="169"/>
                    <a:pt x="128" y="280"/>
                  </a:cubicBezTo>
                  <a:cubicBezTo>
                    <a:pt x="1692" y="1653"/>
                    <a:pt x="2204" y="3831"/>
                    <a:pt x="1370" y="5747"/>
                  </a:cubicBezTo>
                  <a:cubicBezTo>
                    <a:pt x="1313" y="5881"/>
                    <a:pt x="1430" y="6004"/>
                    <a:pt x="1537" y="6004"/>
                  </a:cubicBezTo>
                  <a:cubicBezTo>
                    <a:pt x="1586" y="6004"/>
                    <a:pt x="1633" y="5978"/>
                    <a:pt x="1660" y="5917"/>
                  </a:cubicBezTo>
                  <a:cubicBezTo>
                    <a:pt x="2549" y="3870"/>
                    <a:pt x="2047" y="152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" name="Google Shape;910;p3"/>
            <p:cNvSpPr/>
            <p:nvPr/>
          </p:nvSpPr>
          <p:spPr>
            <a:xfrm>
              <a:off x="7121575" y="2196700"/>
              <a:ext cx="65325" cy="66850"/>
            </a:xfrm>
            <a:custGeom>
              <a:avLst/>
              <a:gdLst/>
              <a:ahLst/>
              <a:cxnLst/>
              <a:rect l="l" t="t" r="r" b="b"/>
              <a:pathLst>
                <a:path w="2613" h="2674" extrusionOk="0">
                  <a:moveTo>
                    <a:pt x="1186" y="0"/>
                  </a:moveTo>
                  <a:cubicBezTo>
                    <a:pt x="788" y="0"/>
                    <a:pt x="419" y="155"/>
                    <a:pt x="119" y="454"/>
                  </a:cubicBezTo>
                  <a:cubicBezTo>
                    <a:pt x="1" y="572"/>
                    <a:pt x="114" y="740"/>
                    <a:pt x="243" y="740"/>
                  </a:cubicBezTo>
                  <a:cubicBezTo>
                    <a:pt x="281" y="740"/>
                    <a:pt x="320" y="725"/>
                    <a:pt x="355" y="690"/>
                  </a:cubicBezTo>
                  <a:lnTo>
                    <a:pt x="355" y="692"/>
                  </a:lnTo>
                  <a:cubicBezTo>
                    <a:pt x="592" y="454"/>
                    <a:pt x="873" y="333"/>
                    <a:pt x="1180" y="333"/>
                  </a:cubicBezTo>
                  <a:cubicBezTo>
                    <a:pt x="1241" y="333"/>
                    <a:pt x="1303" y="338"/>
                    <a:pt x="1366" y="347"/>
                  </a:cubicBezTo>
                  <a:lnTo>
                    <a:pt x="1366" y="347"/>
                  </a:lnTo>
                  <a:cubicBezTo>
                    <a:pt x="1304" y="959"/>
                    <a:pt x="1112" y="1548"/>
                    <a:pt x="802" y="2080"/>
                  </a:cubicBezTo>
                  <a:cubicBezTo>
                    <a:pt x="755" y="2162"/>
                    <a:pt x="787" y="2258"/>
                    <a:pt x="863" y="2309"/>
                  </a:cubicBezTo>
                  <a:cubicBezTo>
                    <a:pt x="1224" y="2556"/>
                    <a:pt x="1617" y="2673"/>
                    <a:pt x="2034" y="2673"/>
                  </a:cubicBezTo>
                  <a:cubicBezTo>
                    <a:pt x="2158" y="2673"/>
                    <a:pt x="2283" y="2663"/>
                    <a:pt x="2411" y="2643"/>
                  </a:cubicBezTo>
                  <a:cubicBezTo>
                    <a:pt x="2613" y="2611"/>
                    <a:pt x="2541" y="2319"/>
                    <a:pt x="2352" y="2319"/>
                  </a:cubicBezTo>
                  <a:cubicBezTo>
                    <a:pt x="2342" y="2319"/>
                    <a:pt x="2332" y="2319"/>
                    <a:pt x="2321" y="2321"/>
                  </a:cubicBezTo>
                  <a:cubicBezTo>
                    <a:pt x="2224" y="2336"/>
                    <a:pt x="2128" y="2344"/>
                    <a:pt x="2034" y="2344"/>
                  </a:cubicBezTo>
                  <a:cubicBezTo>
                    <a:pt x="1728" y="2344"/>
                    <a:pt x="1441" y="2263"/>
                    <a:pt x="1170" y="2108"/>
                  </a:cubicBezTo>
                  <a:lnTo>
                    <a:pt x="1170" y="2108"/>
                  </a:lnTo>
                  <a:cubicBezTo>
                    <a:pt x="1483" y="1522"/>
                    <a:pt x="1667" y="876"/>
                    <a:pt x="1711" y="213"/>
                  </a:cubicBezTo>
                  <a:cubicBezTo>
                    <a:pt x="1716" y="141"/>
                    <a:pt x="1656" y="68"/>
                    <a:pt x="1588" y="51"/>
                  </a:cubicBezTo>
                  <a:cubicBezTo>
                    <a:pt x="1451" y="17"/>
                    <a:pt x="1317" y="0"/>
                    <a:pt x="1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" name="Google Shape;911;p3"/>
            <p:cNvSpPr/>
            <p:nvPr/>
          </p:nvSpPr>
          <p:spPr>
            <a:xfrm>
              <a:off x="6556500" y="2455900"/>
              <a:ext cx="58525" cy="90950"/>
            </a:xfrm>
            <a:custGeom>
              <a:avLst/>
              <a:gdLst/>
              <a:ahLst/>
              <a:cxnLst/>
              <a:rect l="l" t="t" r="r" b="b"/>
              <a:pathLst>
                <a:path w="2341" h="3638" extrusionOk="0">
                  <a:moveTo>
                    <a:pt x="270" y="0"/>
                  </a:moveTo>
                  <a:cubicBezTo>
                    <a:pt x="186" y="0"/>
                    <a:pt x="98" y="54"/>
                    <a:pt x="89" y="161"/>
                  </a:cubicBezTo>
                  <a:cubicBezTo>
                    <a:pt x="1" y="1211"/>
                    <a:pt x="83" y="2266"/>
                    <a:pt x="335" y="3288"/>
                  </a:cubicBezTo>
                  <a:cubicBezTo>
                    <a:pt x="355" y="3373"/>
                    <a:pt x="415" y="3410"/>
                    <a:pt x="477" y="3410"/>
                  </a:cubicBezTo>
                  <a:cubicBezTo>
                    <a:pt x="573" y="3410"/>
                    <a:pt x="675" y="3325"/>
                    <a:pt x="657" y="3200"/>
                  </a:cubicBezTo>
                  <a:cubicBezTo>
                    <a:pt x="603" y="2831"/>
                    <a:pt x="559" y="2318"/>
                    <a:pt x="760" y="1986"/>
                  </a:cubicBezTo>
                  <a:cubicBezTo>
                    <a:pt x="888" y="1774"/>
                    <a:pt x="1042" y="1686"/>
                    <a:pt x="1194" y="1686"/>
                  </a:cubicBezTo>
                  <a:cubicBezTo>
                    <a:pt x="1448" y="1686"/>
                    <a:pt x="1696" y="1930"/>
                    <a:pt x="1810" y="2257"/>
                  </a:cubicBezTo>
                  <a:cubicBezTo>
                    <a:pt x="1946" y="2651"/>
                    <a:pt x="1784" y="3056"/>
                    <a:pt x="1662" y="3432"/>
                  </a:cubicBezTo>
                  <a:cubicBezTo>
                    <a:pt x="1622" y="3556"/>
                    <a:pt x="1724" y="3638"/>
                    <a:pt x="1826" y="3638"/>
                  </a:cubicBezTo>
                  <a:cubicBezTo>
                    <a:pt x="1893" y="3638"/>
                    <a:pt x="1959" y="3603"/>
                    <a:pt x="1985" y="3522"/>
                  </a:cubicBezTo>
                  <a:cubicBezTo>
                    <a:pt x="2156" y="2988"/>
                    <a:pt x="2341" y="2365"/>
                    <a:pt x="2040" y="1839"/>
                  </a:cubicBezTo>
                  <a:cubicBezTo>
                    <a:pt x="1868" y="1541"/>
                    <a:pt x="1565" y="1317"/>
                    <a:pt x="1222" y="1317"/>
                  </a:cubicBezTo>
                  <a:cubicBezTo>
                    <a:pt x="1175" y="1317"/>
                    <a:pt x="1128" y="1321"/>
                    <a:pt x="1081" y="1330"/>
                  </a:cubicBezTo>
                  <a:cubicBezTo>
                    <a:pt x="749" y="1389"/>
                    <a:pt x="548" y="1600"/>
                    <a:pt x="432" y="1873"/>
                  </a:cubicBezTo>
                  <a:lnTo>
                    <a:pt x="432" y="1873"/>
                  </a:lnTo>
                  <a:cubicBezTo>
                    <a:pt x="377" y="1305"/>
                    <a:pt x="374" y="732"/>
                    <a:pt x="423" y="161"/>
                  </a:cubicBezTo>
                  <a:cubicBezTo>
                    <a:pt x="432" y="54"/>
                    <a:pt x="35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" name="Google Shape;912;p3"/>
            <p:cNvSpPr/>
            <p:nvPr/>
          </p:nvSpPr>
          <p:spPr>
            <a:xfrm>
              <a:off x="6626475" y="2473750"/>
              <a:ext cx="59600" cy="70225"/>
            </a:xfrm>
            <a:custGeom>
              <a:avLst/>
              <a:gdLst/>
              <a:ahLst/>
              <a:cxnLst/>
              <a:rect l="l" t="t" r="r" b="b"/>
              <a:pathLst>
                <a:path w="2384" h="2809" extrusionOk="0">
                  <a:moveTo>
                    <a:pt x="1252" y="0"/>
                  </a:moveTo>
                  <a:cubicBezTo>
                    <a:pt x="1165" y="0"/>
                    <a:pt x="1075" y="12"/>
                    <a:pt x="988" y="34"/>
                  </a:cubicBezTo>
                  <a:cubicBezTo>
                    <a:pt x="419" y="178"/>
                    <a:pt x="115" y="736"/>
                    <a:pt x="60" y="1291"/>
                  </a:cubicBezTo>
                  <a:cubicBezTo>
                    <a:pt x="1" y="1886"/>
                    <a:pt x="281" y="2495"/>
                    <a:pt x="856" y="2718"/>
                  </a:cubicBezTo>
                  <a:cubicBezTo>
                    <a:pt x="1014" y="2779"/>
                    <a:pt x="1177" y="2809"/>
                    <a:pt x="1337" y="2809"/>
                  </a:cubicBezTo>
                  <a:cubicBezTo>
                    <a:pt x="1708" y="2809"/>
                    <a:pt x="2062" y="2648"/>
                    <a:pt x="2293" y="2332"/>
                  </a:cubicBezTo>
                  <a:cubicBezTo>
                    <a:pt x="2384" y="2209"/>
                    <a:pt x="2266" y="2090"/>
                    <a:pt x="2145" y="2090"/>
                  </a:cubicBezTo>
                  <a:cubicBezTo>
                    <a:pt x="2094" y="2090"/>
                    <a:pt x="2042" y="2111"/>
                    <a:pt x="2005" y="2162"/>
                  </a:cubicBezTo>
                  <a:cubicBezTo>
                    <a:pt x="1848" y="2377"/>
                    <a:pt x="1598" y="2476"/>
                    <a:pt x="1342" y="2476"/>
                  </a:cubicBezTo>
                  <a:cubicBezTo>
                    <a:pt x="1243" y="2476"/>
                    <a:pt x="1144" y="2461"/>
                    <a:pt x="1049" y="2432"/>
                  </a:cubicBezTo>
                  <a:cubicBezTo>
                    <a:pt x="631" y="2307"/>
                    <a:pt x="400" y="1912"/>
                    <a:pt x="387" y="1491"/>
                  </a:cubicBezTo>
                  <a:cubicBezTo>
                    <a:pt x="374" y="1139"/>
                    <a:pt x="506" y="703"/>
                    <a:pt x="800" y="483"/>
                  </a:cubicBezTo>
                  <a:cubicBezTo>
                    <a:pt x="893" y="414"/>
                    <a:pt x="1113" y="327"/>
                    <a:pt x="1292" y="327"/>
                  </a:cubicBezTo>
                  <a:cubicBezTo>
                    <a:pt x="1429" y="327"/>
                    <a:pt x="1542" y="378"/>
                    <a:pt x="1557" y="527"/>
                  </a:cubicBezTo>
                  <a:cubicBezTo>
                    <a:pt x="1567" y="634"/>
                    <a:pt x="1657" y="687"/>
                    <a:pt x="1741" y="687"/>
                  </a:cubicBezTo>
                  <a:cubicBezTo>
                    <a:pt x="1825" y="687"/>
                    <a:pt x="1903" y="634"/>
                    <a:pt x="1892" y="527"/>
                  </a:cubicBezTo>
                  <a:cubicBezTo>
                    <a:pt x="1855" y="159"/>
                    <a:pt x="1571" y="0"/>
                    <a:pt x="1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" name="Google Shape;913;p3"/>
            <p:cNvSpPr/>
            <p:nvPr/>
          </p:nvSpPr>
          <p:spPr>
            <a:xfrm>
              <a:off x="6711600" y="2524550"/>
              <a:ext cx="8425" cy="13375"/>
            </a:xfrm>
            <a:custGeom>
              <a:avLst/>
              <a:gdLst/>
              <a:ahLst/>
              <a:cxnLst/>
              <a:rect l="l" t="t" r="r" b="b"/>
              <a:pathLst>
                <a:path w="337" h="535" extrusionOk="0">
                  <a:moveTo>
                    <a:pt x="168" y="1"/>
                  </a:moveTo>
                  <a:cubicBezTo>
                    <a:pt x="84" y="1"/>
                    <a:pt x="0" y="54"/>
                    <a:pt x="0" y="162"/>
                  </a:cubicBezTo>
                  <a:lnTo>
                    <a:pt x="0" y="373"/>
                  </a:lnTo>
                  <a:cubicBezTo>
                    <a:pt x="0" y="481"/>
                    <a:pt x="85" y="535"/>
                    <a:pt x="169" y="535"/>
                  </a:cubicBezTo>
                  <a:cubicBezTo>
                    <a:pt x="252" y="535"/>
                    <a:pt x="336" y="481"/>
                    <a:pt x="336" y="373"/>
                  </a:cubicBezTo>
                  <a:lnTo>
                    <a:pt x="336" y="162"/>
                  </a:lnTo>
                  <a:cubicBezTo>
                    <a:pt x="336" y="55"/>
                    <a:pt x="252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" name="Google Shape;914;p3"/>
            <p:cNvSpPr/>
            <p:nvPr/>
          </p:nvSpPr>
          <p:spPr>
            <a:xfrm>
              <a:off x="6759650" y="2461050"/>
              <a:ext cx="60725" cy="80525"/>
            </a:xfrm>
            <a:custGeom>
              <a:avLst/>
              <a:gdLst/>
              <a:ahLst/>
              <a:cxnLst/>
              <a:rect l="l" t="t" r="r" b="b"/>
              <a:pathLst>
                <a:path w="2429" h="3221" extrusionOk="0">
                  <a:moveTo>
                    <a:pt x="1214" y="1"/>
                  </a:moveTo>
                  <a:cubicBezTo>
                    <a:pt x="565" y="1"/>
                    <a:pt x="20" y="500"/>
                    <a:pt x="4" y="1185"/>
                  </a:cubicBezTo>
                  <a:cubicBezTo>
                    <a:pt x="0" y="1276"/>
                    <a:pt x="81" y="1351"/>
                    <a:pt x="171" y="1352"/>
                  </a:cubicBezTo>
                  <a:cubicBezTo>
                    <a:pt x="698" y="1360"/>
                    <a:pt x="1308" y="1352"/>
                    <a:pt x="1700" y="1757"/>
                  </a:cubicBezTo>
                  <a:cubicBezTo>
                    <a:pt x="1913" y="1975"/>
                    <a:pt x="2081" y="2317"/>
                    <a:pt x="1909" y="2623"/>
                  </a:cubicBezTo>
                  <a:cubicBezTo>
                    <a:pt x="1781" y="2851"/>
                    <a:pt x="1542" y="2915"/>
                    <a:pt x="1297" y="2915"/>
                  </a:cubicBezTo>
                  <a:cubicBezTo>
                    <a:pt x="1122" y="2915"/>
                    <a:pt x="944" y="2882"/>
                    <a:pt x="801" y="2853"/>
                  </a:cubicBezTo>
                  <a:cubicBezTo>
                    <a:pt x="788" y="2851"/>
                    <a:pt x="776" y="2850"/>
                    <a:pt x="764" y="2850"/>
                  </a:cubicBezTo>
                  <a:cubicBezTo>
                    <a:pt x="582" y="2850"/>
                    <a:pt x="514" y="3135"/>
                    <a:pt x="713" y="3175"/>
                  </a:cubicBezTo>
                  <a:cubicBezTo>
                    <a:pt x="857" y="3205"/>
                    <a:pt x="1013" y="3221"/>
                    <a:pt x="1168" y="3221"/>
                  </a:cubicBezTo>
                  <a:cubicBezTo>
                    <a:pt x="1799" y="3221"/>
                    <a:pt x="2428" y="2950"/>
                    <a:pt x="2290" y="2162"/>
                  </a:cubicBezTo>
                  <a:cubicBezTo>
                    <a:pt x="2127" y="1232"/>
                    <a:pt x="1159" y="1054"/>
                    <a:pt x="357" y="1022"/>
                  </a:cubicBezTo>
                  <a:lnTo>
                    <a:pt x="357" y="1022"/>
                  </a:lnTo>
                  <a:cubicBezTo>
                    <a:pt x="440" y="625"/>
                    <a:pt x="786" y="331"/>
                    <a:pt x="1198" y="331"/>
                  </a:cubicBezTo>
                  <a:cubicBezTo>
                    <a:pt x="1251" y="331"/>
                    <a:pt x="1305" y="336"/>
                    <a:pt x="1360" y="346"/>
                  </a:cubicBezTo>
                  <a:cubicBezTo>
                    <a:pt x="1371" y="348"/>
                    <a:pt x="1383" y="349"/>
                    <a:pt x="1393" y="349"/>
                  </a:cubicBezTo>
                  <a:cubicBezTo>
                    <a:pt x="1578" y="349"/>
                    <a:pt x="1648" y="60"/>
                    <a:pt x="1448" y="24"/>
                  </a:cubicBezTo>
                  <a:lnTo>
                    <a:pt x="1448" y="22"/>
                  </a:lnTo>
                  <a:cubicBezTo>
                    <a:pt x="1369" y="8"/>
                    <a:pt x="1291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" name="Google Shape;915;p3"/>
            <p:cNvSpPr/>
            <p:nvPr/>
          </p:nvSpPr>
          <p:spPr>
            <a:xfrm>
              <a:off x="6816175" y="2445450"/>
              <a:ext cx="58750" cy="45525"/>
            </a:xfrm>
            <a:custGeom>
              <a:avLst/>
              <a:gdLst/>
              <a:ahLst/>
              <a:cxnLst/>
              <a:rect l="l" t="t" r="r" b="b"/>
              <a:pathLst>
                <a:path w="2350" h="1821" extrusionOk="0">
                  <a:moveTo>
                    <a:pt x="1148" y="0"/>
                  </a:moveTo>
                  <a:cubicBezTo>
                    <a:pt x="684" y="0"/>
                    <a:pt x="257" y="271"/>
                    <a:pt x="63" y="701"/>
                  </a:cubicBezTo>
                  <a:cubicBezTo>
                    <a:pt x="1" y="834"/>
                    <a:pt x="117" y="956"/>
                    <a:pt x="226" y="956"/>
                  </a:cubicBezTo>
                  <a:cubicBezTo>
                    <a:pt x="275" y="956"/>
                    <a:pt x="323" y="930"/>
                    <a:pt x="351" y="869"/>
                  </a:cubicBezTo>
                  <a:lnTo>
                    <a:pt x="351" y="871"/>
                  </a:lnTo>
                  <a:cubicBezTo>
                    <a:pt x="498" y="552"/>
                    <a:pt x="768" y="363"/>
                    <a:pt x="1097" y="339"/>
                  </a:cubicBezTo>
                  <a:lnTo>
                    <a:pt x="1097" y="339"/>
                  </a:lnTo>
                  <a:cubicBezTo>
                    <a:pt x="1084" y="702"/>
                    <a:pt x="978" y="1057"/>
                    <a:pt x="792" y="1369"/>
                  </a:cubicBezTo>
                  <a:cubicBezTo>
                    <a:pt x="748" y="1444"/>
                    <a:pt x="772" y="1557"/>
                    <a:pt x="851" y="1598"/>
                  </a:cubicBezTo>
                  <a:cubicBezTo>
                    <a:pt x="1139" y="1747"/>
                    <a:pt x="1432" y="1820"/>
                    <a:pt x="1737" y="1820"/>
                  </a:cubicBezTo>
                  <a:cubicBezTo>
                    <a:pt x="1874" y="1820"/>
                    <a:pt x="2012" y="1806"/>
                    <a:pt x="2154" y="1777"/>
                  </a:cubicBezTo>
                  <a:cubicBezTo>
                    <a:pt x="2350" y="1735"/>
                    <a:pt x="2286" y="1451"/>
                    <a:pt x="2104" y="1451"/>
                  </a:cubicBezTo>
                  <a:cubicBezTo>
                    <a:pt x="2092" y="1451"/>
                    <a:pt x="2079" y="1452"/>
                    <a:pt x="2066" y="1455"/>
                  </a:cubicBezTo>
                  <a:cubicBezTo>
                    <a:pt x="1953" y="1478"/>
                    <a:pt x="1843" y="1490"/>
                    <a:pt x="1735" y="1490"/>
                  </a:cubicBezTo>
                  <a:cubicBezTo>
                    <a:pt x="1541" y="1490"/>
                    <a:pt x="1353" y="1452"/>
                    <a:pt x="1169" y="1377"/>
                  </a:cubicBezTo>
                  <a:lnTo>
                    <a:pt x="1169" y="1377"/>
                  </a:lnTo>
                  <a:cubicBezTo>
                    <a:pt x="1356" y="1006"/>
                    <a:pt x="1446" y="591"/>
                    <a:pt x="1431" y="173"/>
                  </a:cubicBezTo>
                  <a:cubicBezTo>
                    <a:pt x="1428" y="77"/>
                    <a:pt x="1356" y="15"/>
                    <a:pt x="1263" y="6"/>
                  </a:cubicBezTo>
                  <a:cubicBezTo>
                    <a:pt x="1225" y="2"/>
                    <a:pt x="1186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6" name="Google Shape;916;p3"/>
            <p:cNvSpPr/>
            <p:nvPr/>
          </p:nvSpPr>
          <p:spPr>
            <a:xfrm>
              <a:off x="6898925" y="2448800"/>
              <a:ext cx="45700" cy="109375"/>
            </a:xfrm>
            <a:custGeom>
              <a:avLst/>
              <a:gdLst/>
              <a:ahLst/>
              <a:cxnLst/>
              <a:rect l="l" t="t" r="r" b="b"/>
              <a:pathLst>
                <a:path w="1828" h="4375" extrusionOk="0">
                  <a:moveTo>
                    <a:pt x="1025" y="0"/>
                  </a:moveTo>
                  <a:cubicBezTo>
                    <a:pt x="973" y="0"/>
                    <a:pt x="922" y="23"/>
                    <a:pt x="887" y="78"/>
                  </a:cubicBezTo>
                  <a:lnTo>
                    <a:pt x="887" y="79"/>
                  </a:lnTo>
                  <a:cubicBezTo>
                    <a:pt x="0" y="1435"/>
                    <a:pt x="247" y="3260"/>
                    <a:pt x="1465" y="4330"/>
                  </a:cubicBezTo>
                  <a:cubicBezTo>
                    <a:pt x="1499" y="4361"/>
                    <a:pt x="1538" y="4374"/>
                    <a:pt x="1575" y="4374"/>
                  </a:cubicBezTo>
                  <a:cubicBezTo>
                    <a:pt x="1709" y="4374"/>
                    <a:pt x="1828" y="4205"/>
                    <a:pt x="1701" y="4094"/>
                  </a:cubicBezTo>
                  <a:cubicBezTo>
                    <a:pt x="591" y="3122"/>
                    <a:pt x="366" y="1481"/>
                    <a:pt x="1176" y="247"/>
                  </a:cubicBezTo>
                  <a:cubicBezTo>
                    <a:pt x="1258" y="120"/>
                    <a:pt x="1142" y="0"/>
                    <a:pt x="1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7" name="Google Shape;917;p3"/>
            <p:cNvSpPr/>
            <p:nvPr/>
          </p:nvSpPr>
          <p:spPr>
            <a:xfrm>
              <a:off x="6962900" y="2461575"/>
              <a:ext cx="98050" cy="91325"/>
            </a:xfrm>
            <a:custGeom>
              <a:avLst/>
              <a:gdLst/>
              <a:ahLst/>
              <a:cxnLst/>
              <a:rect l="l" t="t" r="r" b="b"/>
              <a:pathLst>
                <a:path w="3922" h="3653" extrusionOk="0">
                  <a:moveTo>
                    <a:pt x="247" y="1"/>
                  </a:moveTo>
                  <a:cubicBezTo>
                    <a:pt x="117" y="1"/>
                    <a:pt x="1" y="169"/>
                    <a:pt x="121" y="285"/>
                  </a:cubicBezTo>
                  <a:lnTo>
                    <a:pt x="3564" y="3604"/>
                  </a:lnTo>
                  <a:cubicBezTo>
                    <a:pt x="3599" y="3638"/>
                    <a:pt x="3638" y="3652"/>
                    <a:pt x="3676" y="3652"/>
                  </a:cubicBezTo>
                  <a:cubicBezTo>
                    <a:pt x="3806" y="3652"/>
                    <a:pt x="3921" y="3485"/>
                    <a:pt x="3801" y="3368"/>
                  </a:cubicBezTo>
                  <a:lnTo>
                    <a:pt x="358" y="49"/>
                  </a:lnTo>
                  <a:cubicBezTo>
                    <a:pt x="323" y="15"/>
                    <a:pt x="284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" name="Google Shape;918;p3"/>
            <p:cNvSpPr/>
            <p:nvPr/>
          </p:nvSpPr>
          <p:spPr>
            <a:xfrm>
              <a:off x="6963525" y="2450350"/>
              <a:ext cx="75275" cy="87425"/>
            </a:xfrm>
            <a:custGeom>
              <a:avLst/>
              <a:gdLst/>
              <a:ahLst/>
              <a:cxnLst/>
              <a:rect l="l" t="t" r="r" b="b"/>
              <a:pathLst>
                <a:path w="3011" h="3497" extrusionOk="0">
                  <a:moveTo>
                    <a:pt x="2760" y="1"/>
                  </a:moveTo>
                  <a:cubicBezTo>
                    <a:pt x="2723" y="1"/>
                    <a:pt x="2684" y="14"/>
                    <a:pt x="2650" y="46"/>
                  </a:cubicBezTo>
                  <a:cubicBezTo>
                    <a:pt x="1636" y="978"/>
                    <a:pt x="769" y="2058"/>
                    <a:pt x="75" y="3246"/>
                  </a:cubicBezTo>
                  <a:cubicBezTo>
                    <a:pt x="0" y="3376"/>
                    <a:pt x="115" y="3497"/>
                    <a:pt x="230" y="3497"/>
                  </a:cubicBezTo>
                  <a:cubicBezTo>
                    <a:pt x="280" y="3497"/>
                    <a:pt x="331" y="3473"/>
                    <a:pt x="365" y="3416"/>
                  </a:cubicBezTo>
                  <a:cubicBezTo>
                    <a:pt x="1044" y="2252"/>
                    <a:pt x="1893" y="1196"/>
                    <a:pt x="2886" y="284"/>
                  </a:cubicBezTo>
                  <a:cubicBezTo>
                    <a:pt x="3010" y="170"/>
                    <a:pt x="2893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" name="Google Shape;919;p3"/>
            <p:cNvSpPr/>
            <p:nvPr/>
          </p:nvSpPr>
          <p:spPr>
            <a:xfrm>
              <a:off x="7054375" y="2444625"/>
              <a:ext cx="43625" cy="125175"/>
            </a:xfrm>
            <a:custGeom>
              <a:avLst/>
              <a:gdLst/>
              <a:ahLst/>
              <a:cxnLst/>
              <a:rect l="l" t="t" r="r" b="b"/>
              <a:pathLst>
                <a:path w="1745" h="5007" extrusionOk="0">
                  <a:moveTo>
                    <a:pt x="241" y="0"/>
                  </a:moveTo>
                  <a:cubicBezTo>
                    <a:pt x="118" y="0"/>
                    <a:pt x="0" y="119"/>
                    <a:pt x="93" y="240"/>
                  </a:cubicBezTo>
                  <a:cubicBezTo>
                    <a:pt x="1104" y="1570"/>
                    <a:pt x="1399" y="3202"/>
                    <a:pt x="900" y="4801"/>
                  </a:cubicBezTo>
                  <a:cubicBezTo>
                    <a:pt x="861" y="4925"/>
                    <a:pt x="963" y="5007"/>
                    <a:pt x="1064" y="5007"/>
                  </a:cubicBezTo>
                  <a:cubicBezTo>
                    <a:pt x="1130" y="5007"/>
                    <a:pt x="1196" y="4971"/>
                    <a:pt x="1222" y="4889"/>
                  </a:cubicBezTo>
                  <a:cubicBezTo>
                    <a:pt x="1745" y="3216"/>
                    <a:pt x="1444" y="1468"/>
                    <a:pt x="381" y="71"/>
                  </a:cubicBezTo>
                  <a:cubicBezTo>
                    <a:pt x="344" y="21"/>
                    <a:pt x="29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" name="Google Shape;920;p3"/>
            <p:cNvSpPr/>
            <p:nvPr/>
          </p:nvSpPr>
          <p:spPr>
            <a:xfrm>
              <a:off x="7128150" y="2500250"/>
              <a:ext cx="52300" cy="76125"/>
            </a:xfrm>
            <a:custGeom>
              <a:avLst/>
              <a:gdLst/>
              <a:ahLst/>
              <a:cxnLst/>
              <a:rect l="l" t="t" r="r" b="b"/>
              <a:pathLst>
                <a:path w="2092" h="3045" extrusionOk="0">
                  <a:moveTo>
                    <a:pt x="577" y="1"/>
                  </a:moveTo>
                  <a:cubicBezTo>
                    <a:pt x="280" y="1"/>
                    <a:pt x="0" y="162"/>
                    <a:pt x="5" y="509"/>
                  </a:cubicBezTo>
                  <a:cubicBezTo>
                    <a:pt x="7" y="617"/>
                    <a:pt x="91" y="670"/>
                    <a:pt x="174" y="670"/>
                  </a:cubicBezTo>
                  <a:cubicBezTo>
                    <a:pt x="258" y="670"/>
                    <a:pt x="341" y="617"/>
                    <a:pt x="339" y="509"/>
                  </a:cubicBezTo>
                  <a:cubicBezTo>
                    <a:pt x="337" y="376"/>
                    <a:pt x="421" y="326"/>
                    <a:pt x="527" y="326"/>
                  </a:cubicBezTo>
                  <a:cubicBezTo>
                    <a:pt x="687" y="326"/>
                    <a:pt x="899" y="439"/>
                    <a:pt x="946" y="552"/>
                  </a:cubicBezTo>
                  <a:cubicBezTo>
                    <a:pt x="1100" y="919"/>
                    <a:pt x="705" y="1372"/>
                    <a:pt x="490" y="1623"/>
                  </a:cubicBezTo>
                  <a:lnTo>
                    <a:pt x="490" y="1623"/>
                  </a:lnTo>
                  <a:cubicBezTo>
                    <a:pt x="488" y="1625"/>
                    <a:pt x="486" y="1627"/>
                    <a:pt x="484" y="1629"/>
                  </a:cubicBezTo>
                  <a:lnTo>
                    <a:pt x="485" y="1629"/>
                  </a:lnTo>
                  <a:lnTo>
                    <a:pt x="485" y="1629"/>
                  </a:lnTo>
                  <a:cubicBezTo>
                    <a:pt x="485" y="1630"/>
                    <a:pt x="484" y="1630"/>
                    <a:pt x="484" y="1630"/>
                  </a:cubicBezTo>
                  <a:cubicBezTo>
                    <a:pt x="379" y="1756"/>
                    <a:pt x="480" y="1915"/>
                    <a:pt x="606" y="1915"/>
                  </a:cubicBezTo>
                  <a:cubicBezTo>
                    <a:pt x="644" y="1915"/>
                    <a:pt x="685" y="1901"/>
                    <a:pt x="722" y="1867"/>
                  </a:cubicBezTo>
                  <a:cubicBezTo>
                    <a:pt x="814" y="1782"/>
                    <a:pt x="936" y="1744"/>
                    <a:pt x="1061" y="1744"/>
                  </a:cubicBezTo>
                  <a:cubicBezTo>
                    <a:pt x="1395" y="1744"/>
                    <a:pt x="1756" y="2008"/>
                    <a:pt x="1659" y="2367"/>
                  </a:cubicBezTo>
                  <a:cubicBezTo>
                    <a:pt x="1595" y="2601"/>
                    <a:pt x="1360" y="2716"/>
                    <a:pt x="1125" y="2716"/>
                  </a:cubicBezTo>
                  <a:cubicBezTo>
                    <a:pt x="931" y="2716"/>
                    <a:pt x="736" y="2638"/>
                    <a:pt x="640" y="2483"/>
                  </a:cubicBezTo>
                  <a:cubicBezTo>
                    <a:pt x="605" y="2428"/>
                    <a:pt x="554" y="2405"/>
                    <a:pt x="503" y="2405"/>
                  </a:cubicBezTo>
                  <a:cubicBezTo>
                    <a:pt x="386" y="2405"/>
                    <a:pt x="270" y="2525"/>
                    <a:pt x="350" y="2652"/>
                  </a:cubicBezTo>
                  <a:cubicBezTo>
                    <a:pt x="516" y="2917"/>
                    <a:pt x="818" y="3045"/>
                    <a:pt x="1119" y="3045"/>
                  </a:cubicBezTo>
                  <a:cubicBezTo>
                    <a:pt x="1523" y="3045"/>
                    <a:pt x="1925" y="2814"/>
                    <a:pt x="1999" y="2373"/>
                  </a:cubicBezTo>
                  <a:cubicBezTo>
                    <a:pt x="2092" y="1807"/>
                    <a:pt x="1568" y="1416"/>
                    <a:pt x="1059" y="1416"/>
                  </a:cubicBezTo>
                  <a:cubicBezTo>
                    <a:pt x="1057" y="1416"/>
                    <a:pt x="1054" y="1416"/>
                    <a:pt x="1051" y="1416"/>
                  </a:cubicBezTo>
                  <a:lnTo>
                    <a:pt x="1051" y="1416"/>
                  </a:lnTo>
                  <a:cubicBezTo>
                    <a:pt x="1317" y="980"/>
                    <a:pt x="1489" y="442"/>
                    <a:pt x="1015" y="128"/>
                  </a:cubicBezTo>
                  <a:cubicBezTo>
                    <a:pt x="890" y="44"/>
                    <a:pt x="731" y="1"/>
                    <a:pt x="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" name="Google Shape;921;p3"/>
            <p:cNvSpPr/>
            <p:nvPr/>
          </p:nvSpPr>
          <p:spPr>
            <a:xfrm>
              <a:off x="6202350" y="2811650"/>
              <a:ext cx="86575" cy="99625"/>
            </a:xfrm>
            <a:custGeom>
              <a:avLst/>
              <a:gdLst/>
              <a:ahLst/>
              <a:cxnLst/>
              <a:rect l="l" t="t" r="r" b="b"/>
              <a:pathLst>
                <a:path w="3463" h="3985" extrusionOk="0">
                  <a:moveTo>
                    <a:pt x="1248" y="642"/>
                  </a:moveTo>
                  <a:lnTo>
                    <a:pt x="1248" y="642"/>
                  </a:lnTo>
                  <a:cubicBezTo>
                    <a:pt x="2014" y="709"/>
                    <a:pt x="2694" y="1232"/>
                    <a:pt x="2956" y="1971"/>
                  </a:cubicBezTo>
                  <a:cubicBezTo>
                    <a:pt x="3092" y="2355"/>
                    <a:pt x="3141" y="2892"/>
                    <a:pt x="2920" y="3258"/>
                  </a:cubicBezTo>
                  <a:cubicBezTo>
                    <a:pt x="2736" y="3561"/>
                    <a:pt x="2497" y="3677"/>
                    <a:pt x="2249" y="3677"/>
                  </a:cubicBezTo>
                  <a:cubicBezTo>
                    <a:pt x="1837" y="3677"/>
                    <a:pt x="1398" y="3355"/>
                    <a:pt x="1141" y="3037"/>
                  </a:cubicBezTo>
                  <a:cubicBezTo>
                    <a:pt x="667" y="2447"/>
                    <a:pt x="476" y="1515"/>
                    <a:pt x="992" y="886"/>
                  </a:cubicBezTo>
                  <a:cubicBezTo>
                    <a:pt x="1067" y="794"/>
                    <a:pt x="1154" y="713"/>
                    <a:pt x="1248" y="642"/>
                  </a:cubicBezTo>
                  <a:close/>
                  <a:moveTo>
                    <a:pt x="2153" y="0"/>
                  </a:moveTo>
                  <a:cubicBezTo>
                    <a:pt x="1799" y="0"/>
                    <a:pt x="1443" y="104"/>
                    <a:pt x="1141" y="301"/>
                  </a:cubicBezTo>
                  <a:lnTo>
                    <a:pt x="1141" y="301"/>
                  </a:lnTo>
                  <a:cubicBezTo>
                    <a:pt x="1122" y="301"/>
                    <a:pt x="1104" y="301"/>
                    <a:pt x="1086" y="300"/>
                  </a:cubicBezTo>
                  <a:cubicBezTo>
                    <a:pt x="979" y="300"/>
                    <a:pt x="925" y="383"/>
                    <a:pt x="924" y="467"/>
                  </a:cubicBezTo>
                  <a:lnTo>
                    <a:pt x="924" y="467"/>
                  </a:lnTo>
                  <a:cubicBezTo>
                    <a:pt x="847" y="536"/>
                    <a:pt x="775" y="612"/>
                    <a:pt x="709" y="696"/>
                  </a:cubicBezTo>
                  <a:cubicBezTo>
                    <a:pt x="0" y="1605"/>
                    <a:pt x="412" y="2990"/>
                    <a:pt x="1275" y="3640"/>
                  </a:cubicBezTo>
                  <a:cubicBezTo>
                    <a:pt x="1591" y="3877"/>
                    <a:pt x="1913" y="3984"/>
                    <a:pt x="2207" y="3984"/>
                  </a:cubicBezTo>
                  <a:cubicBezTo>
                    <a:pt x="2913" y="3984"/>
                    <a:pt x="3462" y="3366"/>
                    <a:pt x="3399" y="2442"/>
                  </a:cubicBezTo>
                  <a:cubicBezTo>
                    <a:pt x="3332" y="1477"/>
                    <a:pt x="2620" y="669"/>
                    <a:pt x="1727" y="398"/>
                  </a:cubicBezTo>
                  <a:lnTo>
                    <a:pt x="1727" y="398"/>
                  </a:lnTo>
                  <a:cubicBezTo>
                    <a:pt x="1870" y="354"/>
                    <a:pt x="2019" y="331"/>
                    <a:pt x="2167" y="331"/>
                  </a:cubicBezTo>
                  <a:cubicBezTo>
                    <a:pt x="2482" y="331"/>
                    <a:pt x="2795" y="435"/>
                    <a:pt x="3046" y="662"/>
                  </a:cubicBezTo>
                  <a:cubicBezTo>
                    <a:pt x="3082" y="694"/>
                    <a:pt x="3121" y="707"/>
                    <a:pt x="3158" y="707"/>
                  </a:cubicBezTo>
                  <a:cubicBezTo>
                    <a:pt x="3291" y="707"/>
                    <a:pt x="3408" y="539"/>
                    <a:pt x="3283" y="426"/>
                  </a:cubicBezTo>
                  <a:lnTo>
                    <a:pt x="3284" y="426"/>
                  </a:lnTo>
                  <a:cubicBezTo>
                    <a:pt x="2964" y="137"/>
                    <a:pt x="2560" y="0"/>
                    <a:pt x="2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" name="Google Shape;922;p3"/>
            <p:cNvSpPr/>
            <p:nvPr/>
          </p:nvSpPr>
          <p:spPr>
            <a:xfrm>
              <a:off x="6276850" y="2730650"/>
              <a:ext cx="21250" cy="171950"/>
            </a:xfrm>
            <a:custGeom>
              <a:avLst/>
              <a:gdLst/>
              <a:ahLst/>
              <a:cxnLst/>
              <a:rect l="l" t="t" r="r" b="b"/>
              <a:pathLst>
                <a:path w="850" h="6878" extrusionOk="0">
                  <a:moveTo>
                    <a:pt x="230" y="0"/>
                  </a:moveTo>
                  <a:cubicBezTo>
                    <a:pt x="146" y="0"/>
                    <a:pt x="61" y="54"/>
                    <a:pt x="59" y="162"/>
                  </a:cubicBezTo>
                  <a:cubicBezTo>
                    <a:pt x="1" y="2369"/>
                    <a:pt x="150" y="4576"/>
                    <a:pt x="506" y="6756"/>
                  </a:cubicBezTo>
                  <a:cubicBezTo>
                    <a:pt x="520" y="6840"/>
                    <a:pt x="579" y="6877"/>
                    <a:pt x="644" y="6877"/>
                  </a:cubicBezTo>
                  <a:cubicBezTo>
                    <a:pt x="741" y="6877"/>
                    <a:pt x="849" y="6794"/>
                    <a:pt x="829" y="6666"/>
                  </a:cubicBezTo>
                  <a:cubicBezTo>
                    <a:pt x="480" y="4517"/>
                    <a:pt x="333" y="2338"/>
                    <a:pt x="393" y="162"/>
                  </a:cubicBezTo>
                  <a:cubicBezTo>
                    <a:pt x="396" y="54"/>
                    <a:pt x="314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" name="Google Shape;923;p3"/>
            <p:cNvSpPr/>
            <p:nvPr/>
          </p:nvSpPr>
          <p:spPr>
            <a:xfrm>
              <a:off x="6326750" y="2808225"/>
              <a:ext cx="69275" cy="90325"/>
            </a:xfrm>
            <a:custGeom>
              <a:avLst/>
              <a:gdLst/>
              <a:ahLst/>
              <a:cxnLst/>
              <a:rect l="l" t="t" r="r" b="b"/>
              <a:pathLst>
                <a:path w="2771" h="3613" extrusionOk="0">
                  <a:moveTo>
                    <a:pt x="1375" y="1"/>
                  </a:moveTo>
                  <a:cubicBezTo>
                    <a:pt x="1107" y="1"/>
                    <a:pt x="835" y="99"/>
                    <a:pt x="618" y="288"/>
                  </a:cubicBezTo>
                  <a:cubicBezTo>
                    <a:pt x="76" y="758"/>
                    <a:pt x="0" y="1623"/>
                    <a:pt x="160" y="2277"/>
                  </a:cubicBezTo>
                  <a:cubicBezTo>
                    <a:pt x="313" y="2904"/>
                    <a:pt x="749" y="3519"/>
                    <a:pt x="1431" y="3603"/>
                  </a:cubicBezTo>
                  <a:cubicBezTo>
                    <a:pt x="1487" y="3610"/>
                    <a:pt x="1543" y="3613"/>
                    <a:pt x="1598" y="3613"/>
                  </a:cubicBezTo>
                  <a:cubicBezTo>
                    <a:pt x="2106" y="3613"/>
                    <a:pt x="2563" y="3326"/>
                    <a:pt x="2729" y="2831"/>
                  </a:cubicBezTo>
                  <a:cubicBezTo>
                    <a:pt x="2770" y="2707"/>
                    <a:pt x="2669" y="2626"/>
                    <a:pt x="2567" y="2626"/>
                  </a:cubicBezTo>
                  <a:cubicBezTo>
                    <a:pt x="2500" y="2626"/>
                    <a:pt x="2433" y="2660"/>
                    <a:pt x="2406" y="2741"/>
                  </a:cubicBezTo>
                  <a:cubicBezTo>
                    <a:pt x="2288" y="3090"/>
                    <a:pt x="1943" y="3281"/>
                    <a:pt x="1591" y="3281"/>
                  </a:cubicBezTo>
                  <a:cubicBezTo>
                    <a:pt x="1508" y="3281"/>
                    <a:pt x="1425" y="3271"/>
                    <a:pt x="1344" y="3249"/>
                  </a:cubicBezTo>
                  <a:cubicBezTo>
                    <a:pt x="868" y="3119"/>
                    <a:pt x="593" y="2637"/>
                    <a:pt x="482" y="2189"/>
                  </a:cubicBezTo>
                  <a:cubicBezTo>
                    <a:pt x="378" y="1772"/>
                    <a:pt x="392" y="1254"/>
                    <a:pt x="593" y="868"/>
                  </a:cubicBezTo>
                  <a:cubicBezTo>
                    <a:pt x="755" y="556"/>
                    <a:pt x="1073" y="333"/>
                    <a:pt x="1393" y="333"/>
                  </a:cubicBezTo>
                  <a:cubicBezTo>
                    <a:pt x="1573" y="333"/>
                    <a:pt x="1753" y="403"/>
                    <a:pt x="1907" y="567"/>
                  </a:cubicBezTo>
                  <a:cubicBezTo>
                    <a:pt x="1941" y="604"/>
                    <a:pt x="1980" y="619"/>
                    <a:pt x="2018" y="619"/>
                  </a:cubicBezTo>
                  <a:cubicBezTo>
                    <a:pt x="2144" y="619"/>
                    <a:pt x="2257" y="451"/>
                    <a:pt x="2143" y="331"/>
                  </a:cubicBezTo>
                  <a:cubicBezTo>
                    <a:pt x="1934" y="108"/>
                    <a:pt x="165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" name="Google Shape;924;p3"/>
            <p:cNvSpPr/>
            <p:nvPr/>
          </p:nvSpPr>
          <p:spPr>
            <a:xfrm>
              <a:off x="6435575" y="2815025"/>
              <a:ext cx="74225" cy="8425"/>
            </a:xfrm>
            <a:custGeom>
              <a:avLst/>
              <a:gdLst/>
              <a:ahLst/>
              <a:cxnLst/>
              <a:rect l="l" t="t" r="r" b="b"/>
              <a:pathLst>
                <a:path w="2969" h="337" extrusionOk="0">
                  <a:moveTo>
                    <a:pt x="217" y="1"/>
                  </a:moveTo>
                  <a:cubicBezTo>
                    <a:pt x="2" y="1"/>
                    <a:pt x="1" y="336"/>
                    <a:pt x="217" y="336"/>
                  </a:cubicBezTo>
                  <a:lnTo>
                    <a:pt x="2752" y="336"/>
                  </a:lnTo>
                  <a:cubicBezTo>
                    <a:pt x="2969" y="336"/>
                    <a:pt x="2969" y="1"/>
                    <a:pt x="2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" name="Google Shape;925;p3"/>
            <p:cNvSpPr/>
            <p:nvPr/>
          </p:nvSpPr>
          <p:spPr>
            <a:xfrm>
              <a:off x="6434650" y="2867050"/>
              <a:ext cx="106800" cy="13125"/>
            </a:xfrm>
            <a:custGeom>
              <a:avLst/>
              <a:gdLst/>
              <a:ahLst/>
              <a:cxnLst/>
              <a:rect l="l" t="t" r="r" b="b"/>
              <a:pathLst>
                <a:path w="4272" h="525" extrusionOk="0">
                  <a:moveTo>
                    <a:pt x="2741" y="1"/>
                  </a:moveTo>
                  <a:cubicBezTo>
                    <a:pt x="1892" y="1"/>
                    <a:pt x="1043" y="67"/>
                    <a:pt x="202" y="199"/>
                  </a:cubicBezTo>
                  <a:cubicBezTo>
                    <a:pt x="0" y="231"/>
                    <a:pt x="72" y="524"/>
                    <a:pt x="262" y="524"/>
                  </a:cubicBezTo>
                  <a:cubicBezTo>
                    <a:pt x="271" y="524"/>
                    <a:pt x="281" y="524"/>
                    <a:pt x="291" y="522"/>
                  </a:cubicBezTo>
                  <a:cubicBezTo>
                    <a:pt x="1100" y="397"/>
                    <a:pt x="1917" y="335"/>
                    <a:pt x="2735" y="335"/>
                  </a:cubicBezTo>
                  <a:cubicBezTo>
                    <a:pt x="3176" y="335"/>
                    <a:pt x="3617" y="353"/>
                    <a:pt x="4057" y="389"/>
                  </a:cubicBezTo>
                  <a:cubicBezTo>
                    <a:pt x="4062" y="390"/>
                    <a:pt x="4067" y="390"/>
                    <a:pt x="4072" y="390"/>
                  </a:cubicBezTo>
                  <a:cubicBezTo>
                    <a:pt x="4272" y="390"/>
                    <a:pt x="4265" y="72"/>
                    <a:pt x="4057" y="54"/>
                  </a:cubicBezTo>
                  <a:cubicBezTo>
                    <a:pt x="3619" y="18"/>
                    <a:pt x="3180" y="1"/>
                    <a:pt x="2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" name="Google Shape;926;p3"/>
            <p:cNvSpPr/>
            <p:nvPr/>
          </p:nvSpPr>
          <p:spPr>
            <a:xfrm>
              <a:off x="6608400" y="2865600"/>
              <a:ext cx="629175" cy="12225"/>
            </a:xfrm>
            <a:custGeom>
              <a:avLst/>
              <a:gdLst/>
              <a:ahLst/>
              <a:cxnLst/>
              <a:rect l="l" t="t" r="r" b="b"/>
              <a:pathLst>
                <a:path w="25167" h="489" extrusionOk="0">
                  <a:moveTo>
                    <a:pt x="10127" y="0"/>
                  </a:moveTo>
                  <a:cubicBezTo>
                    <a:pt x="6823" y="0"/>
                    <a:pt x="3520" y="23"/>
                    <a:pt x="216" y="69"/>
                  </a:cubicBezTo>
                  <a:cubicBezTo>
                    <a:pt x="2" y="72"/>
                    <a:pt x="1" y="403"/>
                    <a:pt x="213" y="403"/>
                  </a:cubicBezTo>
                  <a:cubicBezTo>
                    <a:pt x="214" y="403"/>
                    <a:pt x="215" y="403"/>
                    <a:pt x="216" y="403"/>
                  </a:cubicBezTo>
                  <a:cubicBezTo>
                    <a:pt x="3512" y="357"/>
                    <a:pt x="6808" y="335"/>
                    <a:pt x="10104" y="335"/>
                  </a:cubicBezTo>
                  <a:cubicBezTo>
                    <a:pt x="15053" y="335"/>
                    <a:pt x="20002" y="386"/>
                    <a:pt x="24952" y="489"/>
                  </a:cubicBezTo>
                  <a:cubicBezTo>
                    <a:pt x="24953" y="489"/>
                    <a:pt x="24955" y="489"/>
                    <a:pt x="24956" y="489"/>
                  </a:cubicBezTo>
                  <a:cubicBezTo>
                    <a:pt x="25167" y="489"/>
                    <a:pt x="25165" y="158"/>
                    <a:pt x="24952" y="153"/>
                  </a:cubicBezTo>
                  <a:cubicBezTo>
                    <a:pt x="20010" y="51"/>
                    <a:pt x="15069" y="0"/>
                    <a:pt x="10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" name="Google Shape;927;p3"/>
            <p:cNvSpPr/>
            <p:nvPr/>
          </p:nvSpPr>
          <p:spPr>
            <a:xfrm>
              <a:off x="6598450" y="2727675"/>
              <a:ext cx="84750" cy="106050"/>
            </a:xfrm>
            <a:custGeom>
              <a:avLst/>
              <a:gdLst/>
              <a:ahLst/>
              <a:cxnLst/>
              <a:rect l="l" t="t" r="r" b="b"/>
              <a:pathLst>
                <a:path w="3390" h="4242" extrusionOk="0">
                  <a:moveTo>
                    <a:pt x="1448" y="0"/>
                  </a:moveTo>
                  <a:cubicBezTo>
                    <a:pt x="1012" y="0"/>
                    <a:pt x="565" y="242"/>
                    <a:pt x="370" y="650"/>
                  </a:cubicBezTo>
                  <a:cubicBezTo>
                    <a:pt x="306" y="782"/>
                    <a:pt x="422" y="904"/>
                    <a:pt x="531" y="904"/>
                  </a:cubicBezTo>
                  <a:cubicBezTo>
                    <a:pt x="581" y="904"/>
                    <a:pt x="629" y="879"/>
                    <a:pt x="658" y="818"/>
                  </a:cubicBezTo>
                  <a:cubicBezTo>
                    <a:pt x="794" y="536"/>
                    <a:pt x="1103" y="336"/>
                    <a:pt x="1414" y="336"/>
                  </a:cubicBezTo>
                  <a:cubicBezTo>
                    <a:pt x="1539" y="336"/>
                    <a:pt x="1663" y="368"/>
                    <a:pt x="1778" y="439"/>
                  </a:cubicBezTo>
                  <a:cubicBezTo>
                    <a:pt x="2370" y="815"/>
                    <a:pt x="2081" y="1747"/>
                    <a:pt x="1369" y="1811"/>
                  </a:cubicBezTo>
                  <a:cubicBezTo>
                    <a:pt x="1162" y="1830"/>
                    <a:pt x="1156" y="2147"/>
                    <a:pt x="1352" y="2147"/>
                  </a:cubicBezTo>
                  <a:cubicBezTo>
                    <a:pt x="1358" y="2147"/>
                    <a:pt x="1363" y="2147"/>
                    <a:pt x="1369" y="2146"/>
                  </a:cubicBezTo>
                  <a:cubicBezTo>
                    <a:pt x="1369" y="2146"/>
                    <a:pt x="1370" y="2146"/>
                    <a:pt x="1371" y="2146"/>
                  </a:cubicBezTo>
                  <a:lnTo>
                    <a:pt x="1371" y="2146"/>
                  </a:lnTo>
                  <a:cubicBezTo>
                    <a:pt x="1417" y="2142"/>
                    <a:pt x="1466" y="2140"/>
                    <a:pt x="1516" y="2140"/>
                  </a:cubicBezTo>
                  <a:cubicBezTo>
                    <a:pt x="2185" y="2140"/>
                    <a:pt x="3196" y="2504"/>
                    <a:pt x="2743" y="3383"/>
                  </a:cubicBezTo>
                  <a:cubicBezTo>
                    <a:pt x="2532" y="3794"/>
                    <a:pt x="2168" y="3934"/>
                    <a:pt x="1769" y="3934"/>
                  </a:cubicBezTo>
                  <a:cubicBezTo>
                    <a:pt x="1269" y="3934"/>
                    <a:pt x="715" y="3715"/>
                    <a:pt x="336" y="3530"/>
                  </a:cubicBezTo>
                  <a:cubicBezTo>
                    <a:pt x="310" y="3517"/>
                    <a:pt x="284" y="3512"/>
                    <a:pt x="260" y="3512"/>
                  </a:cubicBezTo>
                  <a:cubicBezTo>
                    <a:pt x="105" y="3512"/>
                    <a:pt x="1" y="3738"/>
                    <a:pt x="167" y="3820"/>
                  </a:cubicBezTo>
                  <a:cubicBezTo>
                    <a:pt x="611" y="4035"/>
                    <a:pt x="1227" y="4242"/>
                    <a:pt x="1791" y="4242"/>
                  </a:cubicBezTo>
                  <a:cubicBezTo>
                    <a:pt x="2380" y="4242"/>
                    <a:pt x="2911" y="4016"/>
                    <a:pt x="3128" y="3341"/>
                  </a:cubicBezTo>
                  <a:cubicBezTo>
                    <a:pt x="3389" y="2525"/>
                    <a:pt x="2739" y="2021"/>
                    <a:pt x="2031" y="1860"/>
                  </a:cubicBezTo>
                  <a:lnTo>
                    <a:pt x="2031" y="1860"/>
                  </a:lnTo>
                  <a:cubicBezTo>
                    <a:pt x="2442" y="1513"/>
                    <a:pt x="2637" y="916"/>
                    <a:pt x="2287" y="421"/>
                  </a:cubicBezTo>
                  <a:cubicBezTo>
                    <a:pt x="2082" y="131"/>
                    <a:pt x="1768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" name="Google Shape;928;p3"/>
            <p:cNvSpPr/>
            <p:nvPr/>
          </p:nvSpPr>
          <p:spPr>
            <a:xfrm>
              <a:off x="6690300" y="2745475"/>
              <a:ext cx="68450" cy="82925"/>
            </a:xfrm>
            <a:custGeom>
              <a:avLst/>
              <a:gdLst/>
              <a:ahLst/>
              <a:cxnLst/>
              <a:rect l="l" t="t" r="r" b="b"/>
              <a:pathLst>
                <a:path w="2738" h="3317" extrusionOk="0">
                  <a:moveTo>
                    <a:pt x="239" y="0"/>
                  </a:moveTo>
                  <a:cubicBezTo>
                    <a:pt x="117" y="0"/>
                    <a:pt x="1" y="119"/>
                    <a:pt x="93" y="240"/>
                  </a:cubicBezTo>
                  <a:lnTo>
                    <a:pt x="2357" y="3245"/>
                  </a:lnTo>
                  <a:cubicBezTo>
                    <a:pt x="2395" y="3296"/>
                    <a:pt x="2447" y="3317"/>
                    <a:pt x="2498" y="3317"/>
                  </a:cubicBezTo>
                  <a:cubicBezTo>
                    <a:pt x="2620" y="3317"/>
                    <a:pt x="2737" y="3198"/>
                    <a:pt x="2645" y="3077"/>
                  </a:cubicBezTo>
                  <a:lnTo>
                    <a:pt x="381" y="72"/>
                  </a:lnTo>
                  <a:cubicBezTo>
                    <a:pt x="343" y="21"/>
                    <a:pt x="291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" name="Google Shape;929;p3"/>
            <p:cNvSpPr/>
            <p:nvPr/>
          </p:nvSpPr>
          <p:spPr>
            <a:xfrm>
              <a:off x="6694750" y="2735100"/>
              <a:ext cx="51450" cy="93700"/>
            </a:xfrm>
            <a:custGeom>
              <a:avLst/>
              <a:gdLst/>
              <a:ahLst/>
              <a:cxnLst/>
              <a:rect l="l" t="t" r="r" b="b"/>
              <a:pathLst>
                <a:path w="2058" h="3748" extrusionOk="0">
                  <a:moveTo>
                    <a:pt x="1831" y="0"/>
                  </a:moveTo>
                  <a:cubicBezTo>
                    <a:pt x="1781" y="0"/>
                    <a:pt x="1733" y="25"/>
                    <a:pt x="1704" y="86"/>
                  </a:cubicBezTo>
                  <a:lnTo>
                    <a:pt x="1706" y="86"/>
                  </a:lnTo>
                  <a:lnTo>
                    <a:pt x="64" y="3492"/>
                  </a:lnTo>
                  <a:cubicBezTo>
                    <a:pt x="0" y="3625"/>
                    <a:pt x="117" y="3747"/>
                    <a:pt x="226" y="3747"/>
                  </a:cubicBezTo>
                  <a:cubicBezTo>
                    <a:pt x="276" y="3747"/>
                    <a:pt x="325" y="3722"/>
                    <a:pt x="354" y="3661"/>
                  </a:cubicBezTo>
                  <a:lnTo>
                    <a:pt x="1994" y="255"/>
                  </a:lnTo>
                  <a:cubicBezTo>
                    <a:pt x="2058" y="122"/>
                    <a:pt x="1941" y="0"/>
                    <a:pt x="1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" name="Google Shape;930;p3"/>
            <p:cNvSpPr/>
            <p:nvPr/>
          </p:nvSpPr>
          <p:spPr>
            <a:xfrm>
              <a:off x="6752025" y="2678050"/>
              <a:ext cx="59450" cy="50775"/>
            </a:xfrm>
            <a:custGeom>
              <a:avLst/>
              <a:gdLst/>
              <a:ahLst/>
              <a:cxnLst/>
              <a:rect l="l" t="t" r="r" b="b"/>
              <a:pathLst>
                <a:path w="2378" h="2031" extrusionOk="0">
                  <a:moveTo>
                    <a:pt x="1020" y="0"/>
                  </a:moveTo>
                  <a:cubicBezTo>
                    <a:pt x="719" y="0"/>
                    <a:pt x="424" y="78"/>
                    <a:pt x="161" y="225"/>
                  </a:cubicBezTo>
                  <a:cubicBezTo>
                    <a:pt x="1" y="313"/>
                    <a:pt x="99" y="537"/>
                    <a:pt x="248" y="537"/>
                  </a:cubicBezTo>
                  <a:cubicBezTo>
                    <a:pt x="274" y="537"/>
                    <a:pt x="302" y="530"/>
                    <a:pt x="330" y="515"/>
                  </a:cubicBezTo>
                  <a:cubicBezTo>
                    <a:pt x="509" y="413"/>
                    <a:pt x="707" y="354"/>
                    <a:pt x="910" y="338"/>
                  </a:cubicBezTo>
                  <a:lnTo>
                    <a:pt x="910" y="338"/>
                  </a:lnTo>
                  <a:cubicBezTo>
                    <a:pt x="956" y="777"/>
                    <a:pt x="914" y="1221"/>
                    <a:pt x="786" y="1643"/>
                  </a:cubicBezTo>
                  <a:cubicBezTo>
                    <a:pt x="768" y="1709"/>
                    <a:pt x="798" y="1802"/>
                    <a:pt x="862" y="1832"/>
                  </a:cubicBezTo>
                  <a:cubicBezTo>
                    <a:pt x="1145" y="1964"/>
                    <a:pt x="1429" y="2030"/>
                    <a:pt x="1721" y="2030"/>
                  </a:cubicBezTo>
                  <a:cubicBezTo>
                    <a:pt x="1872" y="2030"/>
                    <a:pt x="2025" y="2013"/>
                    <a:pt x="2182" y="1977"/>
                  </a:cubicBezTo>
                  <a:cubicBezTo>
                    <a:pt x="2378" y="1933"/>
                    <a:pt x="2314" y="1649"/>
                    <a:pt x="2134" y="1649"/>
                  </a:cubicBezTo>
                  <a:cubicBezTo>
                    <a:pt x="2121" y="1649"/>
                    <a:pt x="2108" y="1651"/>
                    <a:pt x="2093" y="1654"/>
                  </a:cubicBezTo>
                  <a:cubicBezTo>
                    <a:pt x="1964" y="1683"/>
                    <a:pt x="1838" y="1698"/>
                    <a:pt x="1713" y="1698"/>
                  </a:cubicBezTo>
                  <a:cubicBezTo>
                    <a:pt x="1520" y="1698"/>
                    <a:pt x="1332" y="1663"/>
                    <a:pt x="1146" y="1591"/>
                  </a:cubicBezTo>
                  <a:lnTo>
                    <a:pt x="1146" y="1591"/>
                  </a:lnTo>
                  <a:cubicBezTo>
                    <a:pt x="1268" y="1106"/>
                    <a:pt x="1288" y="623"/>
                    <a:pt x="1215" y="123"/>
                  </a:cubicBezTo>
                  <a:cubicBezTo>
                    <a:pt x="1204" y="51"/>
                    <a:pt x="1120" y="0"/>
                    <a:pt x="1054" y="0"/>
                  </a:cubicBezTo>
                  <a:cubicBezTo>
                    <a:pt x="1043" y="0"/>
                    <a:pt x="1032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" name="Google Shape;931;p3"/>
            <p:cNvSpPr/>
            <p:nvPr/>
          </p:nvSpPr>
          <p:spPr>
            <a:xfrm>
              <a:off x="6830850" y="2740600"/>
              <a:ext cx="17325" cy="77225"/>
            </a:xfrm>
            <a:custGeom>
              <a:avLst/>
              <a:gdLst/>
              <a:ahLst/>
              <a:cxnLst/>
              <a:rect l="l" t="t" r="r" b="b"/>
              <a:pathLst>
                <a:path w="693" h="3089" extrusionOk="0">
                  <a:moveTo>
                    <a:pt x="375" y="0"/>
                  </a:moveTo>
                  <a:cubicBezTo>
                    <a:pt x="309" y="0"/>
                    <a:pt x="246" y="37"/>
                    <a:pt x="226" y="121"/>
                  </a:cubicBezTo>
                  <a:cubicBezTo>
                    <a:pt x="0" y="1079"/>
                    <a:pt x="32" y="2034"/>
                    <a:pt x="330" y="2972"/>
                  </a:cubicBezTo>
                  <a:cubicBezTo>
                    <a:pt x="356" y="3053"/>
                    <a:pt x="423" y="3088"/>
                    <a:pt x="490" y="3088"/>
                  </a:cubicBezTo>
                  <a:cubicBezTo>
                    <a:pt x="591" y="3088"/>
                    <a:pt x="693" y="3007"/>
                    <a:pt x="653" y="2883"/>
                  </a:cubicBezTo>
                  <a:cubicBezTo>
                    <a:pt x="373" y="2000"/>
                    <a:pt x="336" y="1111"/>
                    <a:pt x="548" y="209"/>
                  </a:cubicBezTo>
                  <a:cubicBezTo>
                    <a:pt x="578" y="83"/>
                    <a:pt x="47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" name="Google Shape;932;p3"/>
            <p:cNvSpPr/>
            <p:nvPr/>
          </p:nvSpPr>
          <p:spPr>
            <a:xfrm>
              <a:off x="6810150" y="2777225"/>
              <a:ext cx="69475" cy="13750"/>
            </a:xfrm>
            <a:custGeom>
              <a:avLst/>
              <a:gdLst/>
              <a:ahLst/>
              <a:cxnLst/>
              <a:rect l="l" t="t" r="r" b="b"/>
              <a:pathLst>
                <a:path w="2779" h="550" extrusionOk="0">
                  <a:moveTo>
                    <a:pt x="1806" y="0"/>
                  </a:moveTo>
                  <a:cubicBezTo>
                    <a:pt x="1261" y="0"/>
                    <a:pt x="717" y="74"/>
                    <a:pt x="191" y="221"/>
                  </a:cubicBezTo>
                  <a:cubicBezTo>
                    <a:pt x="0" y="273"/>
                    <a:pt x="58" y="549"/>
                    <a:pt x="231" y="549"/>
                  </a:cubicBezTo>
                  <a:cubicBezTo>
                    <a:pt x="246" y="549"/>
                    <a:pt x="262" y="547"/>
                    <a:pt x="279" y="543"/>
                  </a:cubicBezTo>
                  <a:lnTo>
                    <a:pt x="279" y="543"/>
                  </a:lnTo>
                  <a:lnTo>
                    <a:pt x="278" y="544"/>
                  </a:lnTo>
                  <a:cubicBezTo>
                    <a:pt x="780" y="405"/>
                    <a:pt x="1298" y="335"/>
                    <a:pt x="1817" y="335"/>
                  </a:cubicBezTo>
                  <a:cubicBezTo>
                    <a:pt x="2067" y="335"/>
                    <a:pt x="2317" y="351"/>
                    <a:pt x="2566" y="384"/>
                  </a:cubicBezTo>
                  <a:cubicBezTo>
                    <a:pt x="2574" y="385"/>
                    <a:pt x="2581" y="385"/>
                    <a:pt x="2589" y="385"/>
                  </a:cubicBezTo>
                  <a:cubicBezTo>
                    <a:pt x="2779" y="385"/>
                    <a:pt x="2770" y="75"/>
                    <a:pt x="2566" y="48"/>
                  </a:cubicBezTo>
                  <a:cubicBezTo>
                    <a:pt x="2313" y="16"/>
                    <a:pt x="2059" y="0"/>
                    <a:pt x="1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" name="Google Shape;933;p3"/>
            <p:cNvSpPr/>
            <p:nvPr/>
          </p:nvSpPr>
          <p:spPr>
            <a:xfrm>
              <a:off x="6898150" y="2742950"/>
              <a:ext cx="91725" cy="83975"/>
            </a:xfrm>
            <a:custGeom>
              <a:avLst/>
              <a:gdLst/>
              <a:ahLst/>
              <a:cxnLst/>
              <a:rect l="l" t="t" r="r" b="b"/>
              <a:pathLst>
                <a:path w="3669" h="3359" extrusionOk="0">
                  <a:moveTo>
                    <a:pt x="2612" y="0"/>
                  </a:moveTo>
                  <a:cubicBezTo>
                    <a:pt x="2519" y="0"/>
                    <a:pt x="2422" y="83"/>
                    <a:pt x="2440" y="208"/>
                  </a:cubicBezTo>
                  <a:cubicBezTo>
                    <a:pt x="2440" y="208"/>
                    <a:pt x="2440" y="208"/>
                    <a:pt x="2440" y="208"/>
                  </a:cubicBezTo>
                  <a:lnTo>
                    <a:pt x="2440" y="208"/>
                  </a:lnTo>
                  <a:cubicBezTo>
                    <a:pt x="2522" y="803"/>
                    <a:pt x="2611" y="1441"/>
                    <a:pt x="2432" y="2026"/>
                  </a:cubicBezTo>
                  <a:cubicBezTo>
                    <a:pt x="2282" y="2526"/>
                    <a:pt x="1798" y="3025"/>
                    <a:pt x="1248" y="3025"/>
                  </a:cubicBezTo>
                  <a:cubicBezTo>
                    <a:pt x="1180" y="3025"/>
                    <a:pt x="1111" y="3018"/>
                    <a:pt x="1041" y="3001"/>
                  </a:cubicBezTo>
                  <a:cubicBezTo>
                    <a:pt x="268" y="2820"/>
                    <a:pt x="378" y="1962"/>
                    <a:pt x="628" y="1409"/>
                  </a:cubicBezTo>
                  <a:cubicBezTo>
                    <a:pt x="745" y="1148"/>
                    <a:pt x="809" y="974"/>
                    <a:pt x="1099" y="930"/>
                  </a:cubicBezTo>
                  <a:cubicBezTo>
                    <a:pt x="1390" y="885"/>
                    <a:pt x="1712" y="905"/>
                    <a:pt x="2008" y="893"/>
                  </a:cubicBezTo>
                  <a:cubicBezTo>
                    <a:pt x="2219" y="886"/>
                    <a:pt x="2223" y="559"/>
                    <a:pt x="2017" y="559"/>
                  </a:cubicBezTo>
                  <a:cubicBezTo>
                    <a:pt x="2014" y="559"/>
                    <a:pt x="2011" y="559"/>
                    <a:pt x="2008" y="559"/>
                  </a:cubicBezTo>
                  <a:lnTo>
                    <a:pt x="2007" y="559"/>
                  </a:lnTo>
                  <a:cubicBezTo>
                    <a:pt x="1985" y="560"/>
                    <a:pt x="1962" y="560"/>
                    <a:pt x="1938" y="560"/>
                  </a:cubicBezTo>
                  <a:cubicBezTo>
                    <a:pt x="1757" y="560"/>
                    <a:pt x="1511" y="539"/>
                    <a:pt x="1278" y="539"/>
                  </a:cubicBezTo>
                  <a:cubicBezTo>
                    <a:pt x="1047" y="539"/>
                    <a:pt x="828" y="560"/>
                    <a:pt x="695" y="643"/>
                  </a:cubicBezTo>
                  <a:cubicBezTo>
                    <a:pt x="451" y="795"/>
                    <a:pt x="271" y="1343"/>
                    <a:pt x="190" y="1605"/>
                  </a:cubicBezTo>
                  <a:cubicBezTo>
                    <a:pt x="1" y="2211"/>
                    <a:pt x="85" y="2949"/>
                    <a:pt x="716" y="3251"/>
                  </a:cubicBezTo>
                  <a:cubicBezTo>
                    <a:pt x="871" y="3325"/>
                    <a:pt x="1036" y="3359"/>
                    <a:pt x="1203" y="3359"/>
                  </a:cubicBezTo>
                  <a:cubicBezTo>
                    <a:pt x="1662" y="3359"/>
                    <a:pt x="2131" y="3105"/>
                    <a:pt x="2419" y="2763"/>
                  </a:cubicBezTo>
                  <a:cubicBezTo>
                    <a:pt x="2718" y="2408"/>
                    <a:pt x="2834" y="1971"/>
                    <a:pt x="2862" y="1516"/>
                  </a:cubicBezTo>
                  <a:lnTo>
                    <a:pt x="2862" y="1516"/>
                  </a:lnTo>
                  <a:cubicBezTo>
                    <a:pt x="3009" y="1974"/>
                    <a:pt x="3157" y="2432"/>
                    <a:pt x="3305" y="2890"/>
                  </a:cubicBezTo>
                  <a:cubicBezTo>
                    <a:pt x="3331" y="2971"/>
                    <a:pt x="3399" y="3006"/>
                    <a:pt x="3466" y="3006"/>
                  </a:cubicBezTo>
                  <a:cubicBezTo>
                    <a:pt x="3567" y="3006"/>
                    <a:pt x="3669" y="2925"/>
                    <a:pt x="3628" y="2801"/>
                  </a:cubicBezTo>
                  <a:cubicBezTo>
                    <a:pt x="3340" y="1907"/>
                    <a:pt x="3052" y="1014"/>
                    <a:pt x="2762" y="120"/>
                  </a:cubicBezTo>
                  <a:cubicBezTo>
                    <a:pt x="2735" y="36"/>
                    <a:pt x="2674" y="0"/>
                    <a:pt x="2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" name="Google Shape;934;p3"/>
            <p:cNvSpPr/>
            <p:nvPr/>
          </p:nvSpPr>
          <p:spPr>
            <a:xfrm>
              <a:off x="6994375" y="2709500"/>
              <a:ext cx="80900" cy="108450"/>
            </a:xfrm>
            <a:custGeom>
              <a:avLst/>
              <a:gdLst/>
              <a:ahLst/>
              <a:cxnLst/>
              <a:rect l="l" t="t" r="r" b="b"/>
              <a:pathLst>
                <a:path w="3236" h="4338" extrusionOk="0">
                  <a:moveTo>
                    <a:pt x="245" y="1"/>
                  </a:moveTo>
                  <a:cubicBezTo>
                    <a:pt x="162" y="1"/>
                    <a:pt x="80" y="55"/>
                    <a:pt x="83" y="163"/>
                  </a:cubicBezTo>
                  <a:lnTo>
                    <a:pt x="141" y="2506"/>
                  </a:lnTo>
                  <a:cubicBezTo>
                    <a:pt x="153" y="2992"/>
                    <a:pt x="0" y="3583"/>
                    <a:pt x="369" y="3944"/>
                  </a:cubicBezTo>
                  <a:cubicBezTo>
                    <a:pt x="636" y="4206"/>
                    <a:pt x="1013" y="4338"/>
                    <a:pt x="1389" y="4338"/>
                  </a:cubicBezTo>
                  <a:cubicBezTo>
                    <a:pt x="1799" y="4338"/>
                    <a:pt x="2207" y="4180"/>
                    <a:pt x="2464" y="3862"/>
                  </a:cubicBezTo>
                  <a:cubicBezTo>
                    <a:pt x="3235" y="2908"/>
                    <a:pt x="2406" y="1861"/>
                    <a:pt x="1566" y="1861"/>
                  </a:cubicBezTo>
                  <a:cubicBezTo>
                    <a:pt x="1225" y="1861"/>
                    <a:pt x="881" y="2034"/>
                    <a:pt x="643" y="2455"/>
                  </a:cubicBezTo>
                  <a:cubicBezTo>
                    <a:pt x="570" y="2585"/>
                    <a:pt x="685" y="2706"/>
                    <a:pt x="799" y="2706"/>
                  </a:cubicBezTo>
                  <a:cubicBezTo>
                    <a:pt x="849" y="2706"/>
                    <a:pt x="900" y="2682"/>
                    <a:pt x="932" y="2625"/>
                  </a:cubicBezTo>
                  <a:cubicBezTo>
                    <a:pt x="1096" y="2336"/>
                    <a:pt x="1339" y="2215"/>
                    <a:pt x="1582" y="2215"/>
                  </a:cubicBezTo>
                  <a:cubicBezTo>
                    <a:pt x="2060" y="2215"/>
                    <a:pt x="2532" y="2685"/>
                    <a:pt x="2369" y="3268"/>
                  </a:cubicBezTo>
                  <a:cubicBezTo>
                    <a:pt x="2241" y="3724"/>
                    <a:pt x="1778" y="3996"/>
                    <a:pt x="1339" y="3996"/>
                  </a:cubicBezTo>
                  <a:cubicBezTo>
                    <a:pt x="974" y="3996"/>
                    <a:pt x="625" y="3808"/>
                    <a:pt x="498" y="3383"/>
                  </a:cubicBezTo>
                  <a:cubicBezTo>
                    <a:pt x="374" y="2971"/>
                    <a:pt x="472" y="2352"/>
                    <a:pt x="461" y="1918"/>
                  </a:cubicBezTo>
                  <a:cubicBezTo>
                    <a:pt x="446" y="1333"/>
                    <a:pt x="432" y="747"/>
                    <a:pt x="417" y="163"/>
                  </a:cubicBezTo>
                  <a:cubicBezTo>
                    <a:pt x="414" y="55"/>
                    <a:pt x="329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" name="Google Shape;935;p3"/>
            <p:cNvSpPr/>
            <p:nvPr/>
          </p:nvSpPr>
          <p:spPr>
            <a:xfrm>
              <a:off x="7091950" y="2718850"/>
              <a:ext cx="45225" cy="103000"/>
            </a:xfrm>
            <a:custGeom>
              <a:avLst/>
              <a:gdLst/>
              <a:ahLst/>
              <a:cxnLst/>
              <a:rect l="l" t="t" r="r" b="b"/>
              <a:pathLst>
                <a:path w="1809" h="4120" extrusionOk="0">
                  <a:moveTo>
                    <a:pt x="1423" y="0"/>
                  </a:moveTo>
                  <a:cubicBezTo>
                    <a:pt x="1395" y="0"/>
                    <a:pt x="1364" y="10"/>
                    <a:pt x="1334" y="33"/>
                  </a:cubicBezTo>
                  <a:lnTo>
                    <a:pt x="1334" y="31"/>
                  </a:lnTo>
                  <a:lnTo>
                    <a:pt x="1334" y="31"/>
                  </a:lnTo>
                  <a:cubicBezTo>
                    <a:pt x="1" y="1033"/>
                    <a:pt x="68" y="3196"/>
                    <a:pt x="1487" y="4093"/>
                  </a:cubicBezTo>
                  <a:cubicBezTo>
                    <a:pt x="1516" y="4112"/>
                    <a:pt x="1545" y="4120"/>
                    <a:pt x="1572" y="4120"/>
                  </a:cubicBezTo>
                  <a:cubicBezTo>
                    <a:pt x="1713" y="4120"/>
                    <a:pt x="1808" y="3901"/>
                    <a:pt x="1654" y="3803"/>
                  </a:cubicBezTo>
                  <a:cubicBezTo>
                    <a:pt x="465" y="3053"/>
                    <a:pt x="368" y="1172"/>
                    <a:pt x="1502" y="321"/>
                  </a:cubicBezTo>
                  <a:cubicBezTo>
                    <a:pt x="1643" y="215"/>
                    <a:pt x="1555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" name="Google Shape;936;p3"/>
            <p:cNvSpPr/>
            <p:nvPr/>
          </p:nvSpPr>
          <p:spPr>
            <a:xfrm>
              <a:off x="7147675" y="2746325"/>
              <a:ext cx="47425" cy="77425"/>
            </a:xfrm>
            <a:custGeom>
              <a:avLst/>
              <a:gdLst/>
              <a:ahLst/>
              <a:cxnLst/>
              <a:rect l="l" t="t" r="r" b="b"/>
              <a:pathLst>
                <a:path w="1897" h="3097" extrusionOk="0">
                  <a:moveTo>
                    <a:pt x="1264" y="1"/>
                  </a:moveTo>
                  <a:cubicBezTo>
                    <a:pt x="920" y="1"/>
                    <a:pt x="605" y="290"/>
                    <a:pt x="548" y="659"/>
                  </a:cubicBezTo>
                  <a:cubicBezTo>
                    <a:pt x="452" y="1269"/>
                    <a:pt x="1053" y="1638"/>
                    <a:pt x="1562" y="1811"/>
                  </a:cubicBezTo>
                  <a:lnTo>
                    <a:pt x="1562" y="1811"/>
                  </a:lnTo>
                  <a:cubicBezTo>
                    <a:pt x="1559" y="2121"/>
                    <a:pt x="1557" y="2431"/>
                    <a:pt x="1554" y="2741"/>
                  </a:cubicBezTo>
                  <a:lnTo>
                    <a:pt x="1554" y="2741"/>
                  </a:lnTo>
                  <a:cubicBezTo>
                    <a:pt x="1441" y="2757"/>
                    <a:pt x="1329" y="2766"/>
                    <a:pt x="1217" y="2766"/>
                  </a:cubicBezTo>
                  <a:cubicBezTo>
                    <a:pt x="921" y="2766"/>
                    <a:pt x="632" y="2706"/>
                    <a:pt x="344" y="2582"/>
                  </a:cubicBezTo>
                  <a:cubicBezTo>
                    <a:pt x="319" y="2572"/>
                    <a:pt x="295" y="2567"/>
                    <a:pt x="272" y="2567"/>
                  </a:cubicBezTo>
                  <a:cubicBezTo>
                    <a:pt x="110" y="2567"/>
                    <a:pt x="1" y="2798"/>
                    <a:pt x="174" y="2872"/>
                  </a:cubicBezTo>
                  <a:cubicBezTo>
                    <a:pt x="524" y="3021"/>
                    <a:pt x="868" y="3096"/>
                    <a:pt x="1226" y="3096"/>
                  </a:cubicBezTo>
                  <a:cubicBezTo>
                    <a:pt x="1402" y="3096"/>
                    <a:pt x="1581" y="3078"/>
                    <a:pt x="1765" y="3042"/>
                  </a:cubicBezTo>
                  <a:cubicBezTo>
                    <a:pt x="1837" y="3028"/>
                    <a:pt x="1887" y="2950"/>
                    <a:pt x="1889" y="2880"/>
                  </a:cubicBezTo>
                  <a:cubicBezTo>
                    <a:pt x="1890" y="2483"/>
                    <a:pt x="1894" y="2085"/>
                    <a:pt x="1897" y="1689"/>
                  </a:cubicBezTo>
                  <a:cubicBezTo>
                    <a:pt x="1897" y="1614"/>
                    <a:pt x="1846" y="1548"/>
                    <a:pt x="1775" y="1527"/>
                  </a:cubicBezTo>
                  <a:cubicBezTo>
                    <a:pt x="1541" y="1460"/>
                    <a:pt x="1302" y="1377"/>
                    <a:pt x="1116" y="1213"/>
                  </a:cubicBezTo>
                  <a:cubicBezTo>
                    <a:pt x="980" y="1106"/>
                    <a:pt x="891" y="950"/>
                    <a:pt x="868" y="778"/>
                  </a:cubicBezTo>
                  <a:cubicBezTo>
                    <a:pt x="895" y="503"/>
                    <a:pt x="1034" y="365"/>
                    <a:pt x="1285" y="365"/>
                  </a:cubicBezTo>
                  <a:cubicBezTo>
                    <a:pt x="1323" y="365"/>
                    <a:pt x="1365" y="369"/>
                    <a:pt x="1408" y="375"/>
                  </a:cubicBezTo>
                  <a:cubicBezTo>
                    <a:pt x="1437" y="392"/>
                    <a:pt x="1465" y="399"/>
                    <a:pt x="1492" y="399"/>
                  </a:cubicBezTo>
                  <a:cubicBezTo>
                    <a:pt x="1638" y="399"/>
                    <a:pt x="1735" y="177"/>
                    <a:pt x="1578" y="85"/>
                  </a:cubicBezTo>
                  <a:lnTo>
                    <a:pt x="1578" y="85"/>
                  </a:lnTo>
                  <a:lnTo>
                    <a:pt x="1578" y="87"/>
                  </a:lnTo>
                  <a:cubicBezTo>
                    <a:pt x="1475" y="28"/>
                    <a:pt x="136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" name="Google Shape;937;p3"/>
            <p:cNvSpPr/>
            <p:nvPr/>
          </p:nvSpPr>
          <p:spPr>
            <a:xfrm>
              <a:off x="7205625" y="2726275"/>
              <a:ext cx="55025" cy="113925"/>
            </a:xfrm>
            <a:custGeom>
              <a:avLst/>
              <a:gdLst/>
              <a:ahLst/>
              <a:cxnLst/>
              <a:rect l="l" t="t" r="r" b="b"/>
              <a:pathLst>
                <a:path w="2201" h="4557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lnTo>
                    <a:pt x="135" y="274"/>
                  </a:lnTo>
                  <a:cubicBezTo>
                    <a:pt x="1385" y="1250"/>
                    <a:pt x="1841" y="2870"/>
                    <a:pt x="1279" y="4355"/>
                  </a:cubicBezTo>
                  <a:cubicBezTo>
                    <a:pt x="1233" y="4476"/>
                    <a:pt x="1334" y="4556"/>
                    <a:pt x="1437" y="4556"/>
                  </a:cubicBezTo>
                  <a:cubicBezTo>
                    <a:pt x="1505" y="4556"/>
                    <a:pt x="1573" y="4522"/>
                    <a:pt x="1603" y="4443"/>
                  </a:cubicBezTo>
                  <a:cubicBezTo>
                    <a:pt x="2201" y="2864"/>
                    <a:pt x="1702" y="1080"/>
                    <a:pt x="372" y="39"/>
                  </a:cubicBezTo>
                  <a:cubicBezTo>
                    <a:pt x="337" y="12"/>
                    <a:pt x="30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" name="Google Shape;938;p3"/>
            <p:cNvSpPr/>
            <p:nvPr/>
          </p:nvSpPr>
          <p:spPr>
            <a:xfrm>
              <a:off x="7244300" y="2682850"/>
              <a:ext cx="55750" cy="63325"/>
            </a:xfrm>
            <a:custGeom>
              <a:avLst/>
              <a:gdLst/>
              <a:ahLst/>
              <a:cxnLst/>
              <a:rect l="l" t="t" r="r" b="b"/>
              <a:pathLst>
                <a:path w="2230" h="2533" extrusionOk="0">
                  <a:moveTo>
                    <a:pt x="756" y="0"/>
                  </a:moveTo>
                  <a:cubicBezTo>
                    <a:pt x="515" y="0"/>
                    <a:pt x="273" y="94"/>
                    <a:pt x="109" y="280"/>
                  </a:cubicBezTo>
                  <a:cubicBezTo>
                    <a:pt x="1" y="402"/>
                    <a:pt x="113" y="570"/>
                    <a:pt x="235" y="570"/>
                  </a:cubicBezTo>
                  <a:cubicBezTo>
                    <a:pt x="273" y="570"/>
                    <a:pt x="312" y="554"/>
                    <a:pt x="346" y="516"/>
                  </a:cubicBezTo>
                  <a:lnTo>
                    <a:pt x="346" y="518"/>
                  </a:lnTo>
                  <a:cubicBezTo>
                    <a:pt x="451" y="397"/>
                    <a:pt x="604" y="332"/>
                    <a:pt x="757" y="332"/>
                  </a:cubicBezTo>
                  <a:cubicBezTo>
                    <a:pt x="878" y="332"/>
                    <a:pt x="998" y="372"/>
                    <a:pt x="1095" y="460"/>
                  </a:cubicBezTo>
                  <a:cubicBezTo>
                    <a:pt x="1380" y="717"/>
                    <a:pt x="1187" y="1121"/>
                    <a:pt x="885" y="1246"/>
                  </a:cubicBezTo>
                  <a:lnTo>
                    <a:pt x="885" y="1246"/>
                  </a:lnTo>
                  <a:cubicBezTo>
                    <a:pt x="806" y="1258"/>
                    <a:pt x="733" y="1274"/>
                    <a:pt x="667" y="1290"/>
                  </a:cubicBezTo>
                  <a:cubicBezTo>
                    <a:pt x="486" y="1334"/>
                    <a:pt x="520" y="1618"/>
                    <a:pt x="707" y="1618"/>
                  </a:cubicBezTo>
                  <a:cubicBezTo>
                    <a:pt x="709" y="1618"/>
                    <a:pt x="710" y="1618"/>
                    <a:pt x="712" y="1618"/>
                  </a:cubicBezTo>
                  <a:cubicBezTo>
                    <a:pt x="812" y="1615"/>
                    <a:pt x="910" y="1593"/>
                    <a:pt x="1001" y="1557"/>
                  </a:cubicBezTo>
                  <a:lnTo>
                    <a:pt x="1001" y="1557"/>
                  </a:lnTo>
                  <a:cubicBezTo>
                    <a:pt x="1098" y="1538"/>
                    <a:pt x="1199" y="1525"/>
                    <a:pt x="1297" y="1525"/>
                  </a:cubicBezTo>
                  <a:cubicBezTo>
                    <a:pt x="1393" y="1525"/>
                    <a:pt x="1487" y="1538"/>
                    <a:pt x="1574" y="1570"/>
                  </a:cubicBezTo>
                  <a:cubicBezTo>
                    <a:pt x="1718" y="1625"/>
                    <a:pt x="1854" y="1714"/>
                    <a:pt x="1860" y="1883"/>
                  </a:cubicBezTo>
                  <a:cubicBezTo>
                    <a:pt x="1863" y="1961"/>
                    <a:pt x="1758" y="2212"/>
                    <a:pt x="1633" y="2212"/>
                  </a:cubicBezTo>
                  <a:cubicBezTo>
                    <a:pt x="1611" y="2212"/>
                    <a:pt x="1589" y="2204"/>
                    <a:pt x="1566" y="2187"/>
                  </a:cubicBezTo>
                  <a:cubicBezTo>
                    <a:pt x="1531" y="2160"/>
                    <a:pt x="1494" y="2148"/>
                    <a:pt x="1457" y="2148"/>
                  </a:cubicBezTo>
                  <a:cubicBezTo>
                    <a:pt x="1317" y="2148"/>
                    <a:pt x="1194" y="2318"/>
                    <a:pt x="1328" y="2423"/>
                  </a:cubicBezTo>
                  <a:cubicBezTo>
                    <a:pt x="1426" y="2499"/>
                    <a:pt x="1528" y="2533"/>
                    <a:pt x="1625" y="2533"/>
                  </a:cubicBezTo>
                  <a:cubicBezTo>
                    <a:pt x="1949" y="2533"/>
                    <a:pt x="2229" y="2169"/>
                    <a:pt x="2193" y="1810"/>
                  </a:cubicBezTo>
                  <a:cubicBezTo>
                    <a:pt x="2150" y="1390"/>
                    <a:pt x="1802" y="1242"/>
                    <a:pt x="1423" y="1216"/>
                  </a:cubicBezTo>
                  <a:lnTo>
                    <a:pt x="1423" y="1216"/>
                  </a:lnTo>
                  <a:cubicBezTo>
                    <a:pt x="1583" y="980"/>
                    <a:pt x="1631" y="676"/>
                    <a:pt x="1474" y="397"/>
                  </a:cubicBezTo>
                  <a:cubicBezTo>
                    <a:pt x="1325" y="132"/>
                    <a:pt x="1041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" name="Google Shape;939;p3"/>
            <p:cNvSpPr/>
            <p:nvPr/>
          </p:nvSpPr>
          <p:spPr>
            <a:xfrm>
              <a:off x="6583125" y="2911175"/>
              <a:ext cx="103100" cy="91575"/>
            </a:xfrm>
            <a:custGeom>
              <a:avLst/>
              <a:gdLst/>
              <a:ahLst/>
              <a:cxnLst/>
              <a:rect l="l" t="t" r="r" b="b"/>
              <a:pathLst>
                <a:path w="4124" h="3663" extrusionOk="0">
                  <a:moveTo>
                    <a:pt x="251" y="1"/>
                  </a:moveTo>
                  <a:cubicBezTo>
                    <a:pt x="118" y="1"/>
                    <a:pt x="0" y="169"/>
                    <a:pt x="124" y="282"/>
                  </a:cubicBezTo>
                  <a:lnTo>
                    <a:pt x="3762" y="3617"/>
                  </a:lnTo>
                  <a:cubicBezTo>
                    <a:pt x="3797" y="3649"/>
                    <a:pt x="3836" y="3662"/>
                    <a:pt x="3873" y="3662"/>
                  </a:cubicBezTo>
                  <a:cubicBezTo>
                    <a:pt x="4006" y="3662"/>
                    <a:pt x="4123" y="3494"/>
                    <a:pt x="3998" y="3381"/>
                  </a:cubicBezTo>
                  <a:lnTo>
                    <a:pt x="362" y="46"/>
                  </a:ln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" name="Google Shape;940;p3"/>
            <p:cNvSpPr/>
            <p:nvPr/>
          </p:nvSpPr>
          <p:spPr>
            <a:xfrm>
              <a:off x="6584025" y="2920925"/>
              <a:ext cx="75650" cy="76500"/>
            </a:xfrm>
            <a:custGeom>
              <a:avLst/>
              <a:gdLst/>
              <a:ahLst/>
              <a:cxnLst/>
              <a:rect l="l" t="t" r="r" b="b"/>
              <a:pathLst>
                <a:path w="3026" h="3060" extrusionOk="0">
                  <a:moveTo>
                    <a:pt x="2771" y="1"/>
                  </a:moveTo>
                  <a:cubicBezTo>
                    <a:pt x="2734" y="1"/>
                    <a:pt x="2695" y="13"/>
                    <a:pt x="2660" y="43"/>
                  </a:cubicBezTo>
                  <a:lnTo>
                    <a:pt x="2660" y="42"/>
                  </a:lnTo>
                  <a:cubicBezTo>
                    <a:pt x="1697" y="864"/>
                    <a:pt x="835" y="1796"/>
                    <a:pt x="89" y="2818"/>
                  </a:cubicBezTo>
                  <a:cubicBezTo>
                    <a:pt x="0" y="2941"/>
                    <a:pt x="117" y="3060"/>
                    <a:pt x="238" y="3060"/>
                  </a:cubicBezTo>
                  <a:cubicBezTo>
                    <a:pt x="289" y="3060"/>
                    <a:pt x="341" y="3039"/>
                    <a:pt x="378" y="2988"/>
                  </a:cubicBezTo>
                  <a:cubicBezTo>
                    <a:pt x="1110" y="1990"/>
                    <a:pt x="1955" y="1081"/>
                    <a:pt x="2896" y="280"/>
                  </a:cubicBezTo>
                  <a:cubicBezTo>
                    <a:pt x="3025" y="170"/>
                    <a:pt x="2907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" name="Google Shape;941;p3"/>
            <p:cNvSpPr/>
            <p:nvPr/>
          </p:nvSpPr>
          <p:spPr>
            <a:xfrm>
              <a:off x="6683825" y="2931500"/>
              <a:ext cx="72550" cy="119525"/>
            </a:xfrm>
            <a:custGeom>
              <a:avLst/>
              <a:gdLst/>
              <a:ahLst/>
              <a:cxnLst/>
              <a:rect l="l" t="t" r="r" b="b"/>
              <a:pathLst>
                <a:path w="2902" h="4781" extrusionOk="0">
                  <a:moveTo>
                    <a:pt x="288" y="0"/>
                  </a:moveTo>
                  <a:cubicBezTo>
                    <a:pt x="205" y="0"/>
                    <a:pt x="117" y="54"/>
                    <a:pt x="108" y="160"/>
                  </a:cubicBezTo>
                  <a:lnTo>
                    <a:pt x="106" y="160"/>
                  </a:lnTo>
                  <a:cubicBezTo>
                    <a:pt x="44" y="848"/>
                    <a:pt x="1" y="2606"/>
                    <a:pt x="907" y="2851"/>
                  </a:cubicBezTo>
                  <a:cubicBezTo>
                    <a:pt x="975" y="2870"/>
                    <a:pt x="1041" y="2878"/>
                    <a:pt x="1105" y="2878"/>
                  </a:cubicBezTo>
                  <a:cubicBezTo>
                    <a:pt x="1624" y="2878"/>
                    <a:pt x="1983" y="2296"/>
                    <a:pt x="2213" y="1686"/>
                  </a:cubicBezTo>
                  <a:lnTo>
                    <a:pt x="2213" y="1686"/>
                  </a:lnTo>
                  <a:cubicBezTo>
                    <a:pt x="2256" y="2684"/>
                    <a:pt x="2370" y="3677"/>
                    <a:pt x="2556" y="4660"/>
                  </a:cubicBezTo>
                  <a:cubicBezTo>
                    <a:pt x="2572" y="4744"/>
                    <a:pt x="2632" y="4781"/>
                    <a:pt x="2697" y="4781"/>
                  </a:cubicBezTo>
                  <a:cubicBezTo>
                    <a:pt x="2795" y="4781"/>
                    <a:pt x="2902" y="4698"/>
                    <a:pt x="2878" y="4570"/>
                  </a:cubicBezTo>
                  <a:cubicBezTo>
                    <a:pt x="2625" y="3219"/>
                    <a:pt x="2507" y="1845"/>
                    <a:pt x="2530" y="470"/>
                  </a:cubicBezTo>
                  <a:cubicBezTo>
                    <a:pt x="2532" y="366"/>
                    <a:pt x="2437" y="305"/>
                    <a:pt x="2349" y="305"/>
                  </a:cubicBezTo>
                  <a:cubicBezTo>
                    <a:pt x="2280" y="305"/>
                    <a:pt x="2215" y="342"/>
                    <a:pt x="2202" y="424"/>
                  </a:cubicBezTo>
                  <a:cubicBezTo>
                    <a:pt x="2145" y="775"/>
                    <a:pt x="1756" y="2449"/>
                    <a:pt x="1096" y="2449"/>
                  </a:cubicBezTo>
                  <a:cubicBezTo>
                    <a:pt x="984" y="2449"/>
                    <a:pt x="865" y="2401"/>
                    <a:pt x="738" y="2290"/>
                  </a:cubicBezTo>
                  <a:cubicBezTo>
                    <a:pt x="295" y="1904"/>
                    <a:pt x="393" y="697"/>
                    <a:pt x="442" y="160"/>
                  </a:cubicBezTo>
                  <a:cubicBezTo>
                    <a:pt x="451" y="54"/>
                    <a:pt x="372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" name="Google Shape;942;p3"/>
            <p:cNvSpPr/>
            <p:nvPr/>
          </p:nvSpPr>
          <p:spPr>
            <a:xfrm>
              <a:off x="6757650" y="2896050"/>
              <a:ext cx="52750" cy="70700"/>
            </a:xfrm>
            <a:custGeom>
              <a:avLst/>
              <a:gdLst/>
              <a:ahLst/>
              <a:cxnLst/>
              <a:rect l="l" t="t" r="r" b="b"/>
              <a:pathLst>
                <a:path w="2110" h="2828" extrusionOk="0">
                  <a:moveTo>
                    <a:pt x="613" y="1"/>
                  </a:moveTo>
                  <a:cubicBezTo>
                    <a:pt x="312" y="1"/>
                    <a:pt x="28" y="179"/>
                    <a:pt x="7" y="518"/>
                  </a:cubicBezTo>
                  <a:cubicBezTo>
                    <a:pt x="0" y="626"/>
                    <a:pt x="81" y="680"/>
                    <a:pt x="165" y="680"/>
                  </a:cubicBezTo>
                  <a:cubicBezTo>
                    <a:pt x="248" y="680"/>
                    <a:pt x="335" y="626"/>
                    <a:pt x="341" y="518"/>
                  </a:cubicBezTo>
                  <a:cubicBezTo>
                    <a:pt x="350" y="382"/>
                    <a:pt x="440" y="332"/>
                    <a:pt x="548" y="332"/>
                  </a:cubicBezTo>
                  <a:cubicBezTo>
                    <a:pt x="695" y="332"/>
                    <a:pt x="873" y="423"/>
                    <a:pt x="924" y="512"/>
                  </a:cubicBezTo>
                  <a:cubicBezTo>
                    <a:pt x="1110" y="833"/>
                    <a:pt x="848" y="1243"/>
                    <a:pt x="649" y="1492"/>
                  </a:cubicBezTo>
                  <a:cubicBezTo>
                    <a:pt x="553" y="1613"/>
                    <a:pt x="635" y="1775"/>
                    <a:pt x="767" y="1775"/>
                  </a:cubicBezTo>
                  <a:cubicBezTo>
                    <a:pt x="794" y="1775"/>
                    <a:pt x="823" y="1769"/>
                    <a:pt x="852" y="1754"/>
                  </a:cubicBezTo>
                  <a:cubicBezTo>
                    <a:pt x="953" y="1705"/>
                    <a:pt x="1076" y="1677"/>
                    <a:pt x="1199" y="1677"/>
                  </a:cubicBezTo>
                  <a:cubicBezTo>
                    <a:pt x="1402" y="1677"/>
                    <a:pt x="1606" y="1752"/>
                    <a:pt x="1711" y="1929"/>
                  </a:cubicBezTo>
                  <a:cubicBezTo>
                    <a:pt x="1858" y="2178"/>
                    <a:pt x="1611" y="2503"/>
                    <a:pt x="1363" y="2503"/>
                  </a:cubicBezTo>
                  <a:cubicBezTo>
                    <a:pt x="1291" y="2503"/>
                    <a:pt x="1219" y="2476"/>
                    <a:pt x="1156" y="2411"/>
                  </a:cubicBezTo>
                  <a:cubicBezTo>
                    <a:pt x="1121" y="2376"/>
                    <a:pt x="1082" y="2361"/>
                    <a:pt x="1044" y="2361"/>
                  </a:cubicBezTo>
                  <a:cubicBezTo>
                    <a:pt x="917" y="2361"/>
                    <a:pt x="803" y="2529"/>
                    <a:pt x="918" y="2648"/>
                  </a:cubicBezTo>
                  <a:cubicBezTo>
                    <a:pt x="1040" y="2773"/>
                    <a:pt x="1193" y="2828"/>
                    <a:pt x="1348" y="2828"/>
                  </a:cubicBezTo>
                  <a:cubicBezTo>
                    <a:pt x="1723" y="2828"/>
                    <a:pt x="2110" y="2509"/>
                    <a:pt x="2103" y="2100"/>
                  </a:cubicBezTo>
                  <a:cubicBezTo>
                    <a:pt x="2094" y="1593"/>
                    <a:pt x="1634" y="1357"/>
                    <a:pt x="1184" y="1357"/>
                  </a:cubicBezTo>
                  <a:cubicBezTo>
                    <a:pt x="1166" y="1357"/>
                    <a:pt x="1147" y="1357"/>
                    <a:pt x="1128" y="1358"/>
                  </a:cubicBezTo>
                  <a:lnTo>
                    <a:pt x="1128" y="1358"/>
                  </a:lnTo>
                  <a:cubicBezTo>
                    <a:pt x="1357" y="924"/>
                    <a:pt x="1470" y="372"/>
                    <a:pt x="985" y="97"/>
                  </a:cubicBezTo>
                  <a:cubicBezTo>
                    <a:pt x="870" y="32"/>
                    <a:pt x="740" y="1"/>
                    <a:pt x="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" name="Google Shape;943;p3"/>
            <p:cNvSpPr/>
            <p:nvPr/>
          </p:nvSpPr>
          <p:spPr>
            <a:xfrm>
              <a:off x="6843575" y="2973550"/>
              <a:ext cx="47825" cy="8425"/>
            </a:xfrm>
            <a:custGeom>
              <a:avLst/>
              <a:gdLst/>
              <a:ahLst/>
              <a:cxnLst/>
              <a:rect l="l" t="t" r="r" b="b"/>
              <a:pathLst>
                <a:path w="191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1696" y="336"/>
                  </a:lnTo>
                  <a:cubicBezTo>
                    <a:pt x="1912" y="336"/>
                    <a:pt x="1912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" name="Google Shape;944;p3"/>
            <p:cNvSpPr/>
            <p:nvPr/>
          </p:nvSpPr>
          <p:spPr>
            <a:xfrm>
              <a:off x="6928950" y="2920875"/>
              <a:ext cx="34425" cy="115100"/>
            </a:xfrm>
            <a:custGeom>
              <a:avLst/>
              <a:gdLst/>
              <a:ahLst/>
              <a:cxnLst/>
              <a:rect l="l" t="t" r="r" b="b"/>
              <a:pathLst>
                <a:path w="1377" h="4604" extrusionOk="0">
                  <a:moveTo>
                    <a:pt x="670" y="1"/>
                  </a:moveTo>
                  <a:cubicBezTo>
                    <a:pt x="107" y="1"/>
                    <a:pt x="0" y="757"/>
                    <a:pt x="20" y="1241"/>
                  </a:cubicBezTo>
                  <a:cubicBezTo>
                    <a:pt x="64" y="2398"/>
                    <a:pt x="454" y="3522"/>
                    <a:pt x="1016" y="4521"/>
                  </a:cubicBezTo>
                  <a:cubicBezTo>
                    <a:pt x="1048" y="4580"/>
                    <a:pt x="1098" y="4604"/>
                    <a:pt x="1149" y="4604"/>
                  </a:cubicBezTo>
                  <a:cubicBezTo>
                    <a:pt x="1262" y="4604"/>
                    <a:pt x="1377" y="4483"/>
                    <a:pt x="1304" y="4353"/>
                  </a:cubicBezTo>
                  <a:cubicBezTo>
                    <a:pt x="990" y="3792"/>
                    <a:pt x="735" y="3205"/>
                    <a:pt x="570" y="2582"/>
                  </a:cubicBezTo>
                  <a:cubicBezTo>
                    <a:pt x="529" y="2427"/>
                    <a:pt x="70" y="336"/>
                    <a:pt x="684" y="336"/>
                  </a:cubicBezTo>
                  <a:cubicBezTo>
                    <a:pt x="708" y="336"/>
                    <a:pt x="733" y="339"/>
                    <a:pt x="761" y="346"/>
                  </a:cubicBezTo>
                  <a:cubicBezTo>
                    <a:pt x="776" y="350"/>
                    <a:pt x="791" y="352"/>
                    <a:pt x="805" y="352"/>
                  </a:cubicBezTo>
                  <a:cubicBezTo>
                    <a:pt x="983" y="352"/>
                    <a:pt x="1044" y="71"/>
                    <a:pt x="851" y="24"/>
                  </a:cubicBezTo>
                  <a:cubicBezTo>
                    <a:pt x="786" y="8"/>
                    <a:pt x="726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" name="Google Shape;945;p3"/>
            <p:cNvSpPr/>
            <p:nvPr/>
          </p:nvSpPr>
          <p:spPr>
            <a:xfrm>
              <a:off x="6992575" y="2940550"/>
              <a:ext cx="60875" cy="64475"/>
            </a:xfrm>
            <a:custGeom>
              <a:avLst/>
              <a:gdLst/>
              <a:ahLst/>
              <a:cxnLst/>
              <a:rect l="l" t="t" r="r" b="b"/>
              <a:pathLst>
                <a:path w="2435" h="2579" extrusionOk="0">
                  <a:moveTo>
                    <a:pt x="236" y="1"/>
                  </a:moveTo>
                  <a:cubicBezTo>
                    <a:pt x="113" y="1"/>
                    <a:pt x="1" y="169"/>
                    <a:pt x="110" y="291"/>
                  </a:cubicBezTo>
                  <a:lnTo>
                    <a:pt x="2089" y="2524"/>
                  </a:lnTo>
                  <a:cubicBezTo>
                    <a:pt x="2123" y="2562"/>
                    <a:pt x="2162" y="2578"/>
                    <a:pt x="2199" y="2578"/>
                  </a:cubicBezTo>
                  <a:cubicBezTo>
                    <a:pt x="2323" y="2578"/>
                    <a:pt x="2435" y="2410"/>
                    <a:pt x="2325" y="2288"/>
                  </a:cubicBezTo>
                  <a:lnTo>
                    <a:pt x="347" y="55"/>
                  </a:ln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" name="Google Shape;946;p3"/>
            <p:cNvSpPr/>
            <p:nvPr/>
          </p:nvSpPr>
          <p:spPr>
            <a:xfrm>
              <a:off x="6997675" y="2942075"/>
              <a:ext cx="42050" cy="71575"/>
            </a:xfrm>
            <a:custGeom>
              <a:avLst/>
              <a:gdLst/>
              <a:ahLst/>
              <a:cxnLst/>
              <a:rect l="l" t="t" r="r" b="b"/>
              <a:pathLst>
                <a:path w="1682" h="2863" extrusionOk="0">
                  <a:moveTo>
                    <a:pt x="1446" y="0"/>
                  </a:moveTo>
                  <a:cubicBezTo>
                    <a:pt x="1395" y="0"/>
                    <a:pt x="1343" y="22"/>
                    <a:pt x="1307" y="75"/>
                  </a:cubicBezTo>
                  <a:cubicBezTo>
                    <a:pt x="753" y="865"/>
                    <a:pt x="326" y="1736"/>
                    <a:pt x="39" y="2657"/>
                  </a:cubicBezTo>
                  <a:cubicBezTo>
                    <a:pt x="1" y="2781"/>
                    <a:pt x="103" y="2863"/>
                    <a:pt x="204" y="2863"/>
                  </a:cubicBezTo>
                  <a:cubicBezTo>
                    <a:pt x="271" y="2863"/>
                    <a:pt x="337" y="2827"/>
                    <a:pt x="363" y="2746"/>
                  </a:cubicBezTo>
                  <a:cubicBezTo>
                    <a:pt x="640" y="1853"/>
                    <a:pt x="1057" y="1010"/>
                    <a:pt x="1595" y="244"/>
                  </a:cubicBezTo>
                  <a:cubicBezTo>
                    <a:pt x="1682" y="120"/>
                    <a:pt x="1565" y="0"/>
                    <a:pt x="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" name="Google Shape;947;p3"/>
            <p:cNvSpPr/>
            <p:nvPr/>
          </p:nvSpPr>
          <p:spPr>
            <a:xfrm>
              <a:off x="7056850" y="2917750"/>
              <a:ext cx="44625" cy="105300"/>
            </a:xfrm>
            <a:custGeom>
              <a:avLst/>
              <a:gdLst/>
              <a:ahLst/>
              <a:cxnLst/>
              <a:rect l="l" t="t" r="r" b="b"/>
              <a:pathLst>
                <a:path w="1785" h="4212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1164" y="1226"/>
                    <a:pt x="1429" y="2721"/>
                    <a:pt x="761" y="3960"/>
                  </a:cubicBezTo>
                  <a:cubicBezTo>
                    <a:pt x="691" y="4090"/>
                    <a:pt x="806" y="4212"/>
                    <a:pt x="919" y="4212"/>
                  </a:cubicBezTo>
                  <a:cubicBezTo>
                    <a:pt x="969" y="4212"/>
                    <a:pt x="1019" y="4187"/>
                    <a:pt x="1051" y="4129"/>
                  </a:cubicBezTo>
                  <a:cubicBezTo>
                    <a:pt x="1785" y="2767"/>
                    <a:pt x="1510" y="1089"/>
                    <a:pt x="361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" name="Google Shape;948;p3"/>
            <p:cNvSpPr/>
            <p:nvPr/>
          </p:nvSpPr>
          <p:spPr>
            <a:xfrm>
              <a:off x="7104475" y="2910925"/>
              <a:ext cx="67350" cy="108425"/>
            </a:xfrm>
            <a:custGeom>
              <a:avLst/>
              <a:gdLst/>
              <a:ahLst/>
              <a:cxnLst/>
              <a:rect l="l" t="t" r="r" b="b"/>
              <a:pathLst>
                <a:path w="2694" h="4337" extrusionOk="0">
                  <a:moveTo>
                    <a:pt x="1717" y="1"/>
                  </a:moveTo>
                  <a:cubicBezTo>
                    <a:pt x="1689" y="1"/>
                    <a:pt x="1658" y="11"/>
                    <a:pt x="1628" y="35"/>
                  </a:cubicBezTo>
                  <a:cubicBezTo>
                    <a:pt x="0" y="1290"/>
                    <a:pt x="420" y="3751"/>
                    <a:pt x="2415" y="4329"/>
                  </a:cubicBezTo>
                  <a:cubicBezTo>
                    <a:pt x="2433" y="4334"/>
                    <a:pt x="2450" y="4336"/>
                    <a:pt x="2465" y="4336"/>
                  </a:cubicBezTo>
                  <a:cubicBezTo>
                    <a:pt x="2635" y="4336"/>
                    <a:pt x="2693" y="4061"/>
                    <a:pt x="2505" y="4007"/>
                  </a:cubicBezTo>
                  <a:cubicBezTo>
                    <a:pt x="816" y="3517"/>
                    <a:pt x="379" y="1418"/>
                    <a:pt x="1797" y="323"/>
                  </a:cubicBezTo>
                  <a:cubicBezTo>
                    <a:pt x="1935" y="216"/>
                    <a:pt x="1847" y="1"/>
                    <a:pt x="1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" name="Google Shape;949;p3"/>
            <p:cNvSpPr/>
            <p:nvPr/>
          </p:nvSpPr>
          <p:spPr>
            <a:xfrm>
              <a:off x="7166850" y="2941700"/>
              <a:ext cx="42525" cy="72850"/>
            </a:xfrm>
            <a:custGeom>
              <a:avLst/>
              <a:gdLst/>
              <a:ahLst/>
              <a:cxnLst/>
              <a:rect l="l" t="t" r="r" b="b"/>
              <a:pathLst>
                <a:path w="1701" h="2914" extrusionOk="0">
                  <a:moveTo>
                    <a:pt x="824" y="0"/>
                  </a:moveTo>
                  <a:cubicBezTo>
                    <a:pt x="382" y="0"/>
                    <a:pt x="0" y="366"/>
                    <a:pt x="24" y="840"/>
                  </a:cubicBezTo>
                  <a:cubicBezTo>
                    <a:pt x="27" y="915"/>
                    <a:pt x="76" y="980"/>
                    <a:pt x="147" y="1002"/>
                  </a:cubicBezTo>
                  <a:cubicBezTo>
                    <a:pt x="515" y="1127"/>
                    <a:pt x="914" y="1289"/>
                    <a:pt x="1143" y="1621"/>
                  </a:cubicBezTo>
                  <a:cubicBezTo>
                    <a:pt x="1293" y="1838"/>
                    <a:pt x="1337" y="2063"/>
                    <a:pt x="1194" y="2300"/>
                  </a:cubicBezTo>
                  <a:cubicBezTo>
                    <a:pt x="1101" y="2454"/>
                    <a:pt x="941" y="2569"/>
                    <a:pt x="775" y="2569"/>
                  </a:cubicBezTo>
                  <a:cubicBezTo>
                    <a:pt x="699" y="2569"/>
                    <a:pt x="621" y="2545"/>
                    <a:pt x="548" y="2489"/>
                  </a:cubicBezTo>
                  <a:cubicBezTo>
                    <a:pt x="518" y="2465"/>
                    <a:pt x="488" y="2455"/>
                    <a:pt x="459" y="2455"/>
                  </a:cubicBezTo>
                  <a:cubicBezTo>
                    <a:pt x="329" y="2455"/>
                    <a:pt x="241" y="2671"/>
                    <a:pt x="379" y="2777"/>
                  </a:cubicBezTo>
                  <a:cubicBezTo>
                    <a:pt x="502" y="2872"/>
                    <a:pt x="635" y="2913"/>
                    <a:pt x="767" y="2913"/>
                  </a:cubicBezTo>
                  <a:cubicBezTo>
                    <a:pt x="1175" y="2913"/>
                    <a:pt x="1569" y="2518"/>
                    <a:pt x="1618" y="2095"/>
                  </a:cubicBezTo>
                  <a:cubicBezTo>
                    <a:pt x="1700" y="1374"/>
                    <a:pt x="958" y="946"/>
                    <a:pt x="365" y="726"/>
                  </a:cubicBezTo>
                  <a:lnTo>
                    <a:pt x="365" y="726"/>
                  </a:lnTo>
                  <a:cubicBezTo>
                    <a:pt x="402" y="496"/>
                    <a:pt x="586" y="334"/>
                    <a:pt x="817" y="334"/>
                  </a:cubicBezTo>
                  <a:cubicBezTo>
                    <a:pt x="866" y="334"/>
                    <a:pt x="917" y="341"/>
                    <a:pt x="969" y="357"/>
                  </a:cubicBezTo>
                  <a:cubicBezTo>
                    <a:pt x="987" y="362"/>
                    <a:pt x="1005" y="365"/>
                    <a:pt x="1021" y="365"/>
                  </a:cubicBezTo>
                  <a:cubicBezTo>
                    <a:pt x="1189" y="365"/>
                    <a:pt x="1246" y="90"/>
                    <a:pt x="1058" y="35"/>
                  </a:cubicBezTo>
                  <a:cubicBezTo>
                    <a:pt x="979" y="11"/>
                    <a:pt x="900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" name="Google Shape;950;p3"/>
            <p:cNvSpPr/>
            <p:nvPr/>
          </p:nvSpPr>
          <p:spPr>
            <a:xfrm>
              <a:off x="7220725" y="2918525"/>
              <a:ext cx="36925" cy="101700"/>
            </a:xfrm>
            <a:custGeom>
              <a:avLst/>
              <a:gdLst/>
              <a:ahLst/>
              <a:cxnLst/>
              <a:rect l="l" t="t" r="r" b="b"/>
              <a:pathLst>
                <a:path w="1477" h="4068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962" y="1282"/>
                    <a:pt x="1115" y="2659"/>
                    <a:pt x="503" y="3814"/>
                  </a:cubicBezTo>
                  <a:cubicBezTo>
                    <a:pt x="434" y="3946"/>
                    <a:pt x="549" y="4067"/>
                    <a:pt x="661" y="4067"/>
                  </a:cubicBezTo>
                  <a:cubicBezTo>
                    <a:pt x="711" y="4067"/>
                    <a:pt x="760" y="4043"/>
                    <a:pt x="791" y="3984"/>
                  </a:cubicBezTo>
                  <a:cubicBezTo>
                    <a:pt x="1476" y="2690"/>
                    <a:pt x="1299" y="1163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" name="Google Shape;951;p3"/>
            <p:cNvSpPr/>
            <p:nvPr/>
          </p:nvSpPr>
          <p:spPr>
            <a:xfrm>
              <a:off x="7260375" y="2875025"/>
              <a:ext cx="31625" cy="53950"/>
            </a:xfrm>
            <a:custGeom>
              <a:avLst/>
              <a:gdLst/>
              <a:ahLst/>
              <a:cxnLst/>
              <a:rect l="l" t="t" r="r" b="b"/>
              <a:pathLst>
                <a:path w="1265" h="2158" extrusionOk="0">
                  <a:moveTo>
                    <a:pt x="1094" y="0"/>
                  </a:moveTo>
                  <a:cubicBezTo>
                    <a:pt x="1025" y="0"/>
                    <a:pt x="958" y="38"/>
                    <a:pt x="935" y="119"/>
                  </a:cubicBezTo>
                  <a:cubicBezTo>
                    <a:pt x="819" y="536"/>
                    <a:pt x="557" y="841"/>
                    <a:pt x="168" y="1030"/>
                  </a:cubicBezTo>
                  <a:cubicBezTo>
                    <a:pt x="1" y="1110"/>
                    <a:pt x="105" y="1337"/>
                    <a:pt x="260" y="1337"/>
                  </a:cubicBezTo>
                  <a:cubicBezTo>
                    <a:pt x="285" y="1337"/>
                    <a:pt x="311" y="1331"/>
                    <a:pt x="337" y="1318"/>
                  </a:cubicBezTo>
                  <a:cubicBezTo>
                    <a:pt x="572" y="1204"/>
                    <a:pt x="770" y="1048"/>
                    <a:pt x="926" y="856"/>
                  </a:cubicBezTo>
                  <a:lnTo>
                    <a:pt x="926" y="856"/>
                  </a:lnTo>
                  <a:cubicBezTo>
                    <a:pt x="925" y="1236"/>
                    <a:pt x="923" y="1616"/>
                    <a:pt x="921" y="1995"/>
                  </a:cubicBezTo>
                  <a:cubicBezTo>
                    <a:pt x="921" y="2104"/>
                    <a:pt x="1005" y="2158"/>
                    <a:pt x="1088" y="2158"/>
                  </a:cubicBezTo>
                  <a:cubicBezTo>
                    <a:pt x="1172" y="2158"/>
                    <a:pt x="1255" y="2104"/>
                    <a:pt x="1255" y="1995"/>
                  </a:cubicBezTo>
                  <a:cubicBezTo>
                    <a:pt x="1259" y="1385"/>
                    <a:pt x="1262" y="774"/>
                    <a:pt x="1265" y="163"/>
                  </a:cubicBezTo>
                  <a:cubicBezTo>
                    <a:pt x="1265" y="58"/>
                    <a:pt x="1179" y="0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" name="Google Shape;952;p3"/>
            <p:cNvSpPr/>
            <p:nvPr/>
          </p:nvSpPr>
          <p:spPr>
            <a:xfrm>
              <a:off x="4476875" y="3303050"/>
              <a:ext cx="174925" cy="89325"/>
            </a:xfrm>
            <a:custGeom>
              <a:avLst/>
              <a:gdLst/>
              <a:ahLst/>
              <a:cxnLst/>
              <a:rect l="l" t="t" r="r" b="b"/>
              <a:pathLst>
                <a:path w="6997" h="3573" extrusionOk="0">
                  <a:moveTo>
                    <a:pt x="5245" y="0"/>
                  </a:moveTo>
                  <a:cubicBezTo>
                    <a:pt x="3070" y="0"/>
                    <a:pt x="984" y="1265"/>
                    <a:pt x="60" y="3317"/>
                  </a:cubicBezTo>
                  <a:cubicBezTo>
                    <a:pt x="0" y="3451"/>
                    <a:pt x="118" y="3572"/>
                    <a:pt x="226" y="3572"/>
                  </a:cubicBezTo>
                  <a:cubicBezTo>
                    <a:pt x="275" y="3572"/>
                    <a:pt x="322" y="3547"/>
                    <a:pt x="350" y="3486"/>
                  </a:cubicBezTo>
                  <a:cubicBezTo>
                    <a:pt x="1226" y="1541"/>
                    <a:pt x="3185" y="335"/>
                    <a:pt x="5244" y="335"/>
                  </a:cubicBezTo>
                  <a:cubicBezTo>
                    <a:pt x="5735" y="335"/>
                    <a:pt x="6231" y="403"/>
                    <a:pt x="6720" y="546"/>
                  </a:cubicBezTo>
                  <a:cubicBezTo>
                    <a:pt x="6738" y="552"/>
                    <a:pt x="6754" y="554"/>
                    <a:pt x="6770" y="554"/>
                  </a:cubicBezTo>
                  <a:cubicBezTo>
                    <a:pt x="6939" y="554"/>
                    <a:pt x="6997" y="280"/>
                    <a:pt x="6808" y="225"/>
                  </a:cubicBezTo>
                  <a:cubicBezTo>
                    <a:pt x="6292" y="73"/>
                    <a:pt x="5766" y="0"/>
                    <a:pt x="5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" name="Google Shape;953;p3"/>
            <p:cNvSpPr/>
            <p:nvPr/>
          </p:nvSpPr>
          <p:spPr>
            <a:xfrm>
              <a:off x="4620925" y="3277625"/>
              <a:ext cx="71325" cy="57700"/>
            </a:xfrm>
            <a:custGeom>
              <a:avLst/>
              <a:gdLst/>
              <a:ahLst/>
              <a:cxnLst/>
              <a:rect l="l" t="t" r="r" b="b"/>
              <a:pathLst>
                <a:path w="2853" h="2308" extrusionOk="0">
                  <a:moveTo>
                    <a:pt x="842" y="340"/>
                  </a:moveTo>
                  <a:lnTo>
                    <a:pt x="842" y="340"/>
                  </a:lnTo>
                  <a:cubicBezTo>
                    <a:pt x="799" y="366"/>
                    <a:pt x="768" y="411"/>
                    <a:pt x="769" y="477"/>
                  </a:cubicBezTo>
                  <a:lnTo>
                    <a:pt x="777" y="1383"/>
                  </a:lnTo>
                  <a:lnTo>
                    <a:pt x="777" y="1383"/>
                  </a:lnTo>
                  <a:cubicBezTo>
                    <a:pt x="627" y="1058"/>
                    <a:pt x="501" y="724"/>
                    <a:pt x="397" y="383"/>
                  </a:cubicBezTo>
                  <a:lnTo>
                    <a:pt x="397" y="383"/>
                  </a:lnTo>
                  <a:cubicBezTo>
                    <a:pt x="546" y="362"/>
                    <a:pt x="694" y="348"/>
                    <a:pt x="842" y="340"/>
                  </a:cubicBezTo>
                  <a:close/>
                  <a:moveTo>
                    <a:pt x="1117" y="1"/>
                  </a:moveTo>
                  <a:cubicBezTo>
                    <a:pt x="793" y="1"/>
                    <a:pt x="468" y="29"/>
                    <a:pt x="140" y="85"/>
                  </a:cubicBezTo>
                  <a:cubicBezTo>
                    <a:pt x="50" y="101"/>
                    <a:pt x="0" y="212"/>
                    <a:pt x="23" y="291"/>
                  </a:cubicBezTo>
                  <a:cubicBezTo>
                    <a:pt x="204" y="947"/>
                    <a:pt x="467" y="1577"/>
                    <a:pt x="805" y="2167"/>
                  </a:cubicBezTo>
                  <a:cubicBezTo>
                    <a:pt x="837" y="2223"/>
                    <a:pt x="891" y="2247"/>
                    <a:pt x="945" y="2247"/>
                  </a:cubicBezTo>
                  <a:cubicBezTo>
                    <a:pt x="1031" y="2247"/>
                    <a:pt x="1118" y="2184"/>
                    <a:pt x="1117" y="2082"/>
                  </a:cubicBezTo>
                  <a:cubicBezTo>
                    <a:pt x="1112" y="1548"/>
                    <a:pt x="1107" y="1013"/>
                    <a:pt x="1103" y="477"/>
                  </a:cubicBezTo>
                  <a:cubicBezTo>
                    <a:pt x="1102" y="406"/>
                    <a:pt x="1065" y="358"/>
                    <a:pt x="1016" y="334"/>
                  </a:cubicBezTo>
                  <a:lnTo>
                    <a:pt x="1016" y="334"/>
                  </a:lnTo>
                  <a:cubicBezTo>
                    <a:pt x="1047" y="333"/>
                    <a:pt x="1079" y="333"/>
                    <a:pt x="1110" y="333"/>
                  </a:cubicBezTo>
                  <a:cubicBezTo>
                    <a:pt x="1566" y="333"/>
                    <a:pt x="2018" y="394"/>
                    <a:pt x="2467" y="515"/>
                  </a:cubicBezTo>
                  <a:lnTo>
                    <a:pt x="2467" y="515"/>
                  </a:lnTo>
                  <a:cubicBezTo>
                    <a:pt x="2293" y="1125"/>
                    <a:pt x="1932" y="1630"/>
                    <a:pt x="1396" y="1991"/>
                  </a:cubicBezTo>
                  <a:cubicBezTo>
                    <a:pt x="1247" y="2090"/>
                    <a:pt x="1339" y="2308"/>
                    <a:pt x="1478" y="2308"/>
                  </a:cubicBezTo>
                  <a:cubicBezTo>
                    <a:pt x="1506" y="2308"/>
                    <a:pt x="1535" y="2299"/>
                    <a:pt x="1565" y="2279"/>
                  </a:cubicBezTo>
                  <a:cubicBezTo>
                    <a:pt x="2216" y="1841"/>
                    <a:pt x="2657" y="1211"/>
                    <a:pt x="2831" y="444"/>
                  </a:cubicBezTo>
                  <a:cubicBezTo>
                    <a:pt x="2853" y="354"/>
                    <a:pt x="2802" y="264"/>
                    <a:pt x="2714" y="238"/>
                  </a:cubicBezTo>
                  <a:cubicBezTo>
                    <a:pt x="2185" y="79"/>
                    <a:pt x="1654" y="1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" name="Google Shape;954;p3"/>
            <p:cNvSpPr/>
            <p:nvPr/>
          </p:nvSpPr>
          <p:spPr>
            <a:xfrm>
              <a:off x="4739950" y="3255975"/>
              <a:ext cx="67800" cy="94925"/>
            </a:xfrm>
            <a:custGeom>
              <a:avLst/>
              <a:gdLst/>
              <a:ahLst/>
              <a:cxnLst/>
              <a:rect l="l" t="t" r="r" b="b"/>
              <a:pathLst>
                <a:path w="2712" h="3797" extrusionOk="0">
                  <a:moveTo>
                    <a:pt x="2063" y="1"/>
                  </a:moveTo>
                  <a:cubicBezTo>
                    <a:pt x="1964" y="1"/>
                    <a:pt x="1860" y="83"/>
                    <a:pt x="1890" y="210"/>
                  </a:cubicBezTo>
                  <a:cubicBezTo>
                    <a:pt x="2059" y="912"/>
                    <a:pt x="2264" y="1687"/>
                    <a:pt x="2039" y="2402"/>
                  </a:cubicBezTo>
                  <a:cubicBezTo>
                    <a:pt x="1864" y="2959"/>
                    <a:pt x="1352" y="3473"/>
                    <a:pt x="766" y="3473"/>
                  </a:cubicBezTo>
                  <a:cubicBezTo>
                    <a:pt x="627" y="3473"/>
                    <a:pt x="484" y="3444"/>
                    <a:pt x="340" y="3380"/>
                  </a:cubicBezTo>
                  <a:cubicBezTo>
                    <a:pt x="315" y="3369"/>
                    <a:pt x="291" y="3364"/>
                    <a:pt x="267" y="3364"/>
                  </a:cubicBezTo>
                  <a:cubicBezTo>
                    <a:pt x="108" y="3364"/>
                    <a:pt x="1" y="3592"/>
                    <a:pt x="172" y="3668"/>
                  </a:cubicBezTo>
                  <a:cubicBezTo>
                    <a:pt x="369" y="3756"/>
                    <a:pt x="568" y="3796"/>
                    <a:pt x="764" y="3796"/>
                  </a:cubicBezTo>
                  <a:cubicBezTo>
                    <a:pt x="1253" y="3796"/>
                    <a:pt x="1716" y="3541"/>
                    <a:pt x="2042" y="3123"/>
                  </a:cubicBezTo>
                  <a:cubicBezTo>
                    <a:pt x="2712" y="2268"/>
                    <a:pt x="2445" y="1082"/>
                    <a:pt x="2212" y="120"/>
                  </a:cubicBezTo>
                  <a:cubicBezTo>
                    <a:pt x="2192" y="37"/>
                    <a:pt x="212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" name="Google Shape;955;p3"/>
            <p:cNvSpPr/>
            <p:nvPr/>
          </p:nvSpPr>
          <p:spPr>
            <a:xfrm>
              <a:off x="4774300" y="3224300"/>
              <a:ext cx="10225" cy="8400"/>
            </a:xfrm>
            <a:custGeom>
              <a:avLst/>
              <a:gdLst/>
              <a:ahLst/>
              <a:cxnLst/>
              <a:rect l="l" t="t" r="r" b="b"/>
              <a:pathLst>
                <a:path w="409" h="336" extrusionOk="0">
                  <a:moveTo>
                    <a:pt x="159" y="0"/>
                  </a:moveTo>
                  <a:cubicBezTo>
                    <a:pt x="53" y="0"/>
                    <a:pt x="0" y="83"/>
                    <a:pt x="1" y="166"/>
                  </a:cubicBezTo>
                  <a:lnTo>
                    <a:pt x="1" y="166"/>
                  </a:lnTo>
                  <a:cubicBezTo>
                    <a:pt x="0" y="250"/>
                    <a:pt x="54" y="334"/>
                    <a:pt x="162" y="336"/>
                  </a:cubicBezTo>
                  <a:lnTo>
                    <a:pt x="247" y="336"/>
                  </a:lnTo>
                  <a:cubicBezTo>
                    <a:pt x="248" y="336"/>
                    <a:pt x="249" y="336"/>
                    <a:pt x="250" y="336"/>
                  </a:cubicBezTo>
                  <a:cubicBezTo>
                    <a:pt x="356" y="336"/>
                    <a:pt x="409" y="253"/>
                    <a:pt x="409" y="170"/>
                  </a:cubicBezTo>
                  <a:lnTo>
                    <a:pt x="409" y="170"/>
                  </a:lnTo>
                  <a:cubicBezTo>
                    <a:pt x="409" y="86"/>
                    <a:pt x="355" y="2"/>
                    <a:pt x="247" y="0"/>
                  </a:cubicBezTo>
                  <a:lnTo>
                    <a:pt x="247" y="2"/>
                  </a:lnTo>
                  <a:lnTo>
                    <a:pt x="162" y="0"/>
                  </a:lnTo>
                  <a:cubicBezTo>
                    <a:pt x="161" y="0"/>
                    <a:pt x="160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" name="Google Shape;956;p3"/>
            <p:cNvSpPr/>
            <p:nvPr/>
          </p:nvSpPr>
          <p:spPr>
            <a:xfrm>
              <a:off x="4838925" y="3283500"/>
              <a:ext cx="52950" cy="11000"/>
            </a:xfrm>
            <a:custGeom>
              <a:avLst/>
              <a:gdLst/>
              <a:ahLst/>
              <a:cxnLst/>
              <a:rect l="l" t="t" r="r" b="b"/>
              <a:pathLst>
                <a:path w="2118" h="440" extrusionOk="0">
                  <a:moveTo>
                    <a:pt x="1254" y="1"/>
                  </a:moveTo>
                  <a:cubicBezTo>
                    <a:pt x="900" y="1"/>
                    <a:pt x="546" y="38"/>
                    <a:pt x="198" y="113"/>
                  </a:cubicBezTo>
                  <a:cubicBezTo>
                    <a:pt x="0" y="154"/>
                    <a:pt x="66" y="440"/>
                    <a:pt x="248" y="440"/>
                  </a:cubicBezTo>
                  <a:cubicBezTo>
                    <a:pt x="260" y="440"/>
                    <a:pt x="273" y="439"/>
                    <a:pt x="286" y="436"/>
                  </a:cubicBezTo>
                  <a:lnTo>
                    <a:pt x="286" y="435"/>
                  </a:lnTo>
                  <a:cubicBezTo>
                    <a:pt x="608" y="368"/>
                    <a:pt x="935" y="335"/>
                    <a:pt x="1262" y="335"/>
                  </a:cubicBezTo>
                  <a:cubicBezTo>
                    <a:pt x="1477" y="335"/>
                    <a:pt x="1691" y="349"/>
                    <a:pt x="1904" y="378"/>
                  </a:cubicBezTo>
                  <a:cubicBezTo>
                    <a:pt x="1913" y="379"/>
                    <a:pt x="1921" y="380"/>
                    <a:pt x="1929" y="380"/>
                  </a:cubicBezTo>
                  <a:cubicBezTo>
                    <a:pt x="2117" y="380"/>
                    <a:pt x="2107" y="69"/>
                    <a:pt x="1904" y="42"/>
                  </a:cubicBezTo>
                  <a:cubicBezTo>
                    <a:pt x="1688" y="15"/>
                    <a:pt x="1471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" name="Google Shape;957;p3"/>
            <p:cNvSpPr/>
            <p:nvPr/>
          </p:nvSpPr>
          <p:spPr>
            <a:xfrm>
              <a:off x="4839275" y="3328525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217" y="336"/>
                  </a:lnTo>
                  <a:lnTo>
                    <a:pt x="1871" y="356"/>
                  </a:lnTo>
                  <a:cubicBezTo>
                    <a:pt x="1871" y="356"/>
                    <a:pt x="1872" y="356"/>
                    <a:pt x="1872" y="356"/>
                  </a:cubicBezTo>
                  <a:cubicBezTo>
                    <a:pt x="2086" y="356"/>
                    <a:pt x="2085" y="23"/>
                    <a:pt x="1871" y="20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" name="Google Shape;958;p3"/>
            <p:cNvSpPr/>
            <p:nvPr/>
          </p:nvSpPr>
          <p:spPr>
            <a:xfrm>
              <a:off x="4918450" y="3259325"/>
              <a:ext cx="105250" cy="89775"/>
            </a:xfrm>
            <a:custGeom>
              <a:avLst/>
              <a:gdLst/>
              <a:ahLst/>
              <a:cxnLst/>
              <a:rect l="l" t="t" r="r" b="b"/>
              <a:pathLst>
                <a:path w="4210" h="3591" extrusionOk="0">
                  <a:moveTo>
                    <a:pt x="2300" y="345"/>
                  </a:moveTo>
                  <a:cubicBezTo>
                    <a:pt x="2278" y="441"/>
                    <a:pt x="2344" y="561"/>
                    <a:pt x="2459" y="561"/>
                  </a:cubicBezTo>
                  <a:cubicBezTo>
                    <a:pt x="2473" y="561"/>
                    <a:pt x="2488" y="559"/>
                    <a:pt x="2503" y="555"/>
                  </a:cubicBezTo>
                  <a:cubicBezTo>
                    <a:pt x="2598" y="531"/>
                    <a:pt x="2688" y="519"/>
                    <a:pt x="2774" y="519"/>
                  </a:cubicBezTo>
                  <a:cubicBezTo>
                    <a:pt x="2801" y="519"/>
                    <a:pt x="2827" y="520"/>
                    <a:pt x="2853" y="523"/>
                  </a:cubicBezTo>
                  <a:lnTo>
                    <a:pt x="2853" y="523"/>
                  </a:lnTo>
                  <a:cubicBezTo>
                    <a:pt x="2857" y="526"/>
                    <a:pt x="2862" y="530"/>
                    <a:pt x="2867" y="534"/>
                  </a:cubicBezTo>
                  <a:cubicBezTo>
                    <a:pt x="2901" y="562"/>
                    <a:pt x="2939" y="574"/>
                    <a:pt x="2976" y="574"/>
                  </a:cubicBezTo>
                  <a:cubicBezTo>
                    <a:pt x="2999" y="574"/>
                    <a:pt x="3022" y="569"/>
                    <a:pt x="3043" y="560"/>
                  </a:cubicBezTo>
                  <a:lnTo>
                    <a:pt x="3043" y="560"/>
                  </a:lnTo>
                  <a:cubicBezTo>
                    <a:pt x="3655" y="754"/>
                    <a:pt x="3911" y="1601"/>
                    <a:pt x="3622" y="2219"/>
                  </a:cubicBezTo>
                  <a:cubicBezTo>
                    <a:pt x="3364" y="2768"/>
                    <a:pt x="2841" y="3185"/>
                    <a:pt x="2233" y="3244"/>
                  </a:cubicBezTo>
                  <a:cubicBezTo>
                    <a:pt x="2182" y="3249"/>
                    <a:pt x="2132" y="3252"/>
                    <a:pt x="2085" y="3252"/>
                  </a:cubicBezTo>
                  <a:cubicBezTo>
                    <a:pt x="505" y="3252"/>
                    <a:pt x="1221" y="469"/>
                    <a:pt x="2300" y="345"/>
                  </a:cubicBezTo>
                  <a:close/>
                  <a:moveTo>
                    <a:pt x="2356" y="1"/>
                  </a:moveTo>
                  <a:cubicBezTo>
                    <a:pt x="897" y="1"/>
                    <a:pt x="0" y="3385"/>
                    <a:pt x="1924" y="3581"/>
                  </a:cubicBezTo>
                  <a:cubicBezTo>
                    <a:pt x="1982" y="3587"/>
                    <a:pt x="2039" y="3590"/>
                    <a:pt x="2097" y="3590"/>
                  </a:cubicBezTo>
                  <a:cubicBezTo>
                    <a:pt x="3043" y="3590"/>
                    <a:pt x="3914" y="2814"/>
                    <a:pt x="4076" y="1884"/>
                  </a:cubicBezTo>
                  <a:cubicBezTo>
                    <a:pt x="4210" y="1112"/>
                    <a:pt x="3705" y="359"/>
                    <a:pt x="2992" y="215"/>
                  </a:cubicBezTo>
                  <a:lnTo>
                    <a:pt x="2992" y="215"/>
                  </a:lnTo>
                  <a:cubicBezTo>
                    <a:pt x="2773" y="66"/>
                    <a:pt x="2559" y="1"/>
                    <a:pt x="2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" name="Google Shape;959;p3"/>
            <p:cNvSpPr/>
            <p:nvPr/>
          </p:nvSpPr>
          <p:spPr>
            <a:xfrm>
              <a:off x="5025375" y="3220050"/>
              <a:ext cx="46925" cy="40600"/>
            </a:xfrm>
            <a:custGeom>
              <a:avLst/>
              <a:gdLst/>
              <a:ahLst/>
              <a:cxnLst/>
              <a:rect l="l" t="t" r="r" b="b"/>
              <a:pathLst>
                <a:path w="1877" h="1624" extrusionOk="0">
                  <a:moveTo>
                    <a:pt x="482" y="0"/>
                  </a:moveTo>
                  <a:cubicBezTo>
                    <a:pt x="305" y="0"/>
                    <a:pt x="136" y="79"/>
                    <a:pt x="58" y="262"/>
                  </a:cubicBezTo>
                  <a:cubicBezTo>
                    <a:pt x="1" y="397"/>
                    <a:pt x="118" y="519"/>
                    <a:pt x="225" y="519"/>
                  </a:cubicBezTo>
                  <a:cubicBezTo>
                    <a:pt x="274" y="519"/>
                    <a:pt x="320" y="494"/>
                    <a:pt x="347" y="431"/>
                  </a:cubicBezTo>
                  <a:cubicBezTo>
                    <a:pt x="376" y="362"/>
                    <a:pt x="435" y="334"/>
                    <a:pt x="498" y="334"/>
                  </a:cubicBezTo>
                  <a:cubicBezTo>
                    <a:pt x="590" y="334"/>
                    <a:pt x="692" y="392"/>
                    <a:pt x="736" y="471"/>
                  </a:cubicBezTo>
                  <a:cubicBezTo>
                    <a:pt x="870" y="710"/>
                    <a:pt x="629" y="1037"/>
                    <a:pt x="496" y="1215"/>
                  </a:cubicBezTo>
                  <a:cubicBezTo>
                    <a:pt x="446" y="1282"/>
                    <a:pt x="481" y="1409"/>
                    <a:pt x="556" y="1444"/>
                  </a:cubicBezTo>
                  <a:cubicBezTo>
                    <a:pt x="808" y="1563"/>
                    <a:pt x="1082" y="1624"/>
                    <a:pt x="1357" y="1624"/>
                  </a:cubicBezTo>
                  <a:cubicBezTo>
                    <a:pt x="1463" y="1624"/>
                    <a:pt x="1570" y="1615"/>
                    <a:pt x="1675" y="1597"/>
                  </a:cubicBezTo>
                  <a:cubicBezTo>
                    <a:pt x="1877" y="1563"/>
                    <a:pt x="1806" y="1271"/>
                    <a:pt x="1617" y="1271"/>
                  </a:cubicBezTo>
                  <a:cubicBezTo>
                    <a:pt x="1607" y="1271"/>
                    <a:pt x="1597" y="1272"/>
                    <a:pt x="1587" y="1273"/>
                  </a:cubicBezTo>
                  <a:cubicBezTo>
                    <a:pt x="1507" y="1287"/>
                    <a:pt x="1426" y="1293"/>
                    <a:pt x="1346" y="1293"/>
                  </a:cubicBezTo>
                  <a:cubicBezTo>
                    <a:pt x="1192" y="1293"/>
                    <a:pt x="1039" y="1269"/>
                    <a:pt x="893" y="1221"/>
                  </a:cubicBezTo>
                  <a:lnTo>
                    <a:pt x="893" y="1221"/>
                  </a:lnTo>
                  <a:cubicBezTo>
                    <a:pt x="1098" y="881"/>
                    <a:pt x="1235" y="420"/>
                    <a:pt x="884" y="140"/>
                  </a:cubicBezTo>
                  <a:cubicBezTo>
                    <a:pt x="772" y="51"/>
                    <a:pt x="624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" name="Google Shape;960;p3"/>
            <p:cNvSpPr/>
            <p:nvPr/>
          </p:nvSpPr>
          <p:spPr>
            <a:xfrm>
              <a:off x="5060050" y="3314000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2" y="0"/>
                  </a:moveTo>
                  <a:cubicBezTo>
                    <a:pt x="0" y="0"/>
                    <a:pt x="1" y="333"/>
                    <a:pt x="215" y="334"/>
                  </a:cubicBezTo>
                  <a:lnTo>
                    <a:pt x="1870" y="356"/>
                  </a:lnTo>
                  <a:cubicBezTo>
                    <a:pt x="1871" y="356"/>
                    <a:pt x="1872" y="356"/>
                    <a:pt x="1873" y="356"/>
                  </a:cubicBezTo>
                  <a:cubicBezTo>
                    <a:pt x="2085" y="356"/>
                    <a:pt x="2084" y="23"/>
                    <a:pt x="1870" y="20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" name="Google Shape;961;p3"/>
            <p:cNvSpPr/>
            <p:nvPr/>
          </p:nvSpPr>
          <p:spPr>
            <a:xfrm>
              <a:off x="5145925" y="3243250"/>
              <a:ext cx="44925" cy="111700"/>
            </a:xfrm>
            <a:custGeom>
              <a:avLst/>
              <a:gdLst/>
              <a:ahLst/>
              <a:cxnLst/>
              <a:rect l="l" t="t" r="r" b="b"/>
              <a:pathLst>
                <a:path w="1797" h="4468" extrusionOk="0">
                  <a:moveTo>
                    <a:pt x="1236" y="1"/>
                  </a:moveTo>
                  <a:cubicBezTo>
                    <a:pt x="586" y="1"/>
                    <a:pt x="208" y="705"/>
                    <a:pt x="132" y="1360"/>
                  </a:cubicBezTo>
                  <a:cubicBezTo>
                    <a:pt x="0" y="2487"/>
                    <a:pt x="434" y="3581"/>
                    <a:pt x="1173" y="4413"/>
                  </a:cubicBezTo>
                  <a:cubicBezTo>
                    <a:pt x="1207" y="4452"/>
                    <a:pt x="1246" y="4467"/>
                    <a:pt x="1284" y="4467"/>
                  </a:cubicBezTo>
                  <a:cubicBezTo>
                    <a:pt x="1407" y="4467"/>
                    <a:pt x="1519" y="4300"/>
                    <a:pt x="1410" y="4177"/>
                  </a:cubicBezTo>
                  <a:cubicBezTo>
                    <a:pt x="989" y="3703"/>
                    <a:pt x="682" y="3158"/>
                    <a:pt x="537" y="2536"/>
                  </a:cubicBezTo>
                  <a:cubicBezTo>
                    <a:pt x="417" y="2024"/>
                    <a:pt x="306" y="328"/>
                    <a:pt x="1188" y="328"/>
                  </a:cubicBezTo>
                  <a:cubicBezTo>
                    <a:pt x="1288" y="328"/>
                    <a:pt x="1401" y="350"/>
                    <a:pt x="1529" y="399"/>
                  </a:cubicBezTo>
                  <a:cubicBezTo>
                    <a:pt x="1550" y="407"/>
                    <a:pt x="1569" y="410"/>
                    <a:pt x="1588" y="410"/>
                  </a:cubicBezTo>
                  <a:cubicBezTo>
                    <a:pt x="1745" y="410"/>
                    <a:pt x="1796" y="142"/>
                    <a:pt x="1617" y="75"/>
                  </a:cubicBezTo>
                  <a:cubicBezTo>
                    <a:pt x="1481" y="24"/>
                    <a:pt x="1354" y="1"/>
                    <a:pt x="1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" name="Google Shape;962;p3"/>
            <p:cNvSpPr/>
            <p:nvPr/>
          </p:nvSpPr>
          <p:spPr>
            <a:xfrm>
              <a:off x="5213150" y="3250450"/>
              <a:ext cx="16050" cy="84075"/>
            </a:xfrm>
            <a:custGeom>
              <a:avLst/>
              <a:gdLst/>
              <a:ahLst/>
              <a:cxnLst/>
              <a:rect l="l" t="t" r="r" b="b"/>
              <a:pathLst>
                <a:path w="642" h="3363" extrusionOk="0">
                  <a:moveTo>
                    <a:pt x="205" y="0"/>
                  </a:moveTo>
                  <a:cubicBezTo>
                    <a:pt x="107" y="0"/>
                    <a:pt x="1" y="83"/>
                    <a:pt x="27" y="210"/>
                  </a:cubicBezTo>
                  <a:cubicBezTo>
                    <a:pt x="229" y="1194"/>
                    <a:pt x="307" y="2197"/>
                    <a:pt x="260" y="3201"/>
                  </a:cubicBezTo>
                  <a:cubicBezTo>
                    <a:pt x="255" y="3309"/>
                    <a:pt x="337" y="3362"/>
                    <a:pt x="420" y="3362"/>
                  </a:cubicBezTo>
                  <a:cubicBezTo>
                    <a:pt x="504" y="3362"/>
                    <a:pt x="590" y="3309"/>
                    <a:pt x="596" y="3201"/>
                  </a:cubicBezTo>
                  <a:cubicBezTo>
                    <a:pt x="641" y="2168"/>
                    <a:pt x="559" y="1133"/>
                    <a:pt x="350" y="121"/>
                  </a:cubicBezTo>
                  <a:cubicBezTo>
                    <a:pt x="332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" name="Google Shape;963;p3"/>
            <p:cNvSpPr/>
            <p:nvPr/>
          </p:nvSpPr>
          <p:spPr>
            <a:xfrm>
              <a:off x="5224675" y="3257850"/>
              <a:ext cx="47475" cy="35000"/>
            </a:xfrm>
            <a:custGeom>
              <a:avLst/>
              <a:gdLst/>
              <a:ahLst/>
              <a:cxnLst/>
              <a:rect l="l" t="t" r="r" b="b"/>
              <a:pathLst>
                <a:path w="1899" h="1400" extrusionOk="0">
                  <a:moveTo>
                    <a:pt x="1636" y="0"/>
                  </a:moveTo>
                  <a:cubicBezTo>
                    <a:pt x="1599" y="0"/>
                    <a:pt x="1562" y="12"/>
                    <a:pt x="1527" y="39"/>
                  </a:cubicBezTo>
                  <a:lnTo>
                    <a:pt x="135" y="1125"/>
                  </a:lnTo>
                  <a:cubicBezTo>
                    <a:pt x="0" y="1230"/>
                    <a:pt x="123" y="1400"/>
                    <a:pt x="264" y="1400"/>
                  </a:cubicBezTo>
                  <a:cubicBezTo>
                    <a:pt x="300" y="1400"/>
                    <a:pt x="338" y="1388"/>
                    <a:pt x="372" y="1361"/>
                  </a:cubicBezTo>
                  <a:lnTo>
                    <a:pt x="371" y="1361"/>
                  </a:lnTo>
                  <a:lnTo>
                    <a:pt x="1764" y="275"/>
                  </a:lnTo>
                  <a:cubicBezTo>
                    <a:pt x="1898" y="170"/>
                    <a:pt x="17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" name="Google Shape;964;p3"/>
            <p:cNvSpPr/>
            <p:nvPr/>
          </p:nvSpPr>
          <p:spPr>
            <a:xfrm>
              <a:off x="5221650" y="3291525"/>
              <a:ext cx="60175" cy="43375"/>
            </a:xfrm>
            <a:custGeom>
              <a:avLst/>
              <a:gdLst/>
              <a:ahLst/>
              <a:cxnLst/>
              <a:rect l="l" t="t" r="r" b="b"/>
              <a:pathLst>
                <a:path w="2407" h="1735" extrusionOk="0">
                  <a:moveTo>
                    <a:pt x="254" y="0"/>
                  </a:moveTo>
                  <a:cubicBezTo>
                    <a:pt x="102" y="0"/>
                    <a:pt x="1" y="224"/>
                    <a:pt x="166" y="310"/>
                  </a:cubicBezTo>
                  <a:cubicBezTo>
                    <a:pt x="860" y="672"/>
                    <a:pt x="1496" y="1136"/>
                    <a:pt x="2051" y="1686"/>
                  </a:cubicBezTo>
                  <a:cubicBezTo>
                    <a:pt x="2085" y="1720"/>
                    <a:pt x="2124" y="1735"/>
                    <a:pt x="2162" y="1735"/>
                  </a:cubicBezTo>
                  <a:cubicBezTo>
                    <a:pt x="2291" y="1735"/>
                    <a:pt x="2407" y="1567"/>
                    <a:pt x="2287" y="1450"/>
                  </a:cubicBezTo>
                  <a:cubicBezTo>
                    <a:pt x="1712" y="878"/>
                    <a:pt x="1053" y="397"/>
                    <a:pt x="333" y="20"/>
                  </a:cubicBezTo>
                  <a:cubicBezTo>
                    <a:pt x="306" y="6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" name="Google Shape;965;p3"/>
            <p:cNvSpPr/>
            <p:nvPr/>
          </p:nvSpPr>
          <p:spPr>
            <a:xfrm>
              <a:off x="5293600" y="3278975"/>
              <a:ext cx="75350" cy="111925"/>
            </a:xfrm>
            <a:custGeom>
              <a:avLst/>
              <a:gdLst/>
              <a:ahLst/>
              <a:cxnLst/>
              <a:rect l="l" t="t" r="r" b="b"/>
              <a:pathLst>
                <a:path w="3014" h="4477" extrusionOk="0">
                  <a:moveTo>
                    <a:pt x="1612" y="640"/>
                  </a:moveTo>
                  <a:cubicBezTo>
                    <a:pt x="2191" y="640"/>
                    <a:pt x="2732" y="1246"/>
                    <a:pt x="2257" y="1883"/>
                  </a:cubicBezTo>
                  <a:cubicBezTo>
                    <a:pt x="2110" y="2080"/>
                    <a:pt x="1832" y="2224"/>
                    <a:pt x="1564" y="2224"/>
                  </a:cubicBezTo>
                  <a:cubicBezTo>
                    <a:pt x="1380" y="2224"/>
                    <a:pt x="1201" y="2156"/>
                    <a:pt x="1071" y="1993"/>
                  </a:cubicBezTo>
                  <a:lnTo>
                    <a:pt x="828" y="1178"/>
                  </a:lnTo>
                  <a:lnTo>
                    <a:pt x="828" y="1178"/>
                  </a:lnTo>
                  <a:cubicBezTo>
                    <a:pt x="857" y="1120"/>
                    <a:pt x="891" y="1064"/>
                    <a:pt x="929" y="1011"/>
                  </a:cubicBezTo>
                  <a:cubicBezTo>
                    <a:pt x="1114" y="749"/>
                    <a:pt x="1366" y="640"/>
                    <a:pt x="1612" y="640"/>
                  </a:cubicBezTo>
                  <a:close/>
                  <a:moveTo>
                    <a:pt x="1354" y="0"/>
                  </a:moveTo>
                  <a:cubicBezTo>
                    <a:pt x="1235" y="0"/>
                    <a:pt x="1112" y="31"/>
                    <a:pt x="994" y="95"/>
                  </a:cubicBezTo>
                  <a:cubicBezTo>
                    <a:pt x="705" y="254"/>
                    <a:pt x="564" y="568"/>
                    <a:pt x="514" y="896"/>
                  </a:cubicBezTo>
                  <a:lnTo>
                    <a:pt x="514" y="896"/>
                  </a:lnTo>
                  <a:cubicBezTo>
                    <a:pt x="0" y="1845"/>
                    <a:pt x="586" y="3556"/>
                    <a:pt x="872" y="4362"/>
                  </a:cubicBezTo>
                  <a:cubicBezTo>
                    <a:pt x="901" y="4442"/>
                    <a:pt x="969" y="4476"/>
                    <a:pt x="1036" y="4476"/>
                  </a:cubicBezTo>
                  <a:cubicBezTo>
                    <a:pt x="1138" y="4476"/>
                    <a:pt x="1239" y="4396"/>
                    <a:pt x="1196" y="4273"/>
                  </a:cubicBezTo>
                  <a:cubicBezTo>
                    <a:pt x="965" y="3627"/>
                    <a:pt x="626" y="2702"/>
                    <a:pt x="656" y="1910"/>
                  </a:cubicBezTo>
                  <a:lnTo>
                    <a:pt x="656" y="1910"/>
                  </a:lnTo>
                  <a:cubicBezTo>
                    <a:pt x="884" y="2314"/>
                    <a:pt x="1327" y="2568"/>
                    <a:pt x="1756" y="2568"/>
                  </a:cubicBezTo>
                  <a:cubicBezTo>
                    <a:pt x="2123" y="2568"/>
                    <a:pt x="2479" y="2381"/>
                    <a:pt x="2680" y="1944"/>
                  </a:cubicBezTo>
                  <a:cubicBezTo>
                    <a:pt x="3013" y="1212"/>
                    <a:pt x="2570" y="478"/>
                    <a:pt x="1909" y="300"/>
                  </a:cubicBezTo>
                  <a:lnTo>
                    <a:pt x="1909" y="300"/>
                  </a:lnTo>
                  <a:cubicBezTo>
                    <a:pt x="1779" y="106"/>
                    <a:pt x="1574" y="0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" name="Google Shape;966;p3"/>
            <p:cNvSpPr/>
            <p:nvPr/>
          </p:nvSpPr>
          <p:spPr>
            <a:xfrm>
              <a:off x="5362175" y="3226625"/>
              <a:ext cx="45875" cy="124400"/>
            </a:xfrm>
            <a:custGeom>
              <a:avLst/>
              <a:gdLst/>
              <a:ahLst/>
              <a:cxnLst/>
              <a:rect l="l" t="t" r="r" b="b"/>
              <a:pathLst>
                <a:path w="1835" h="4976" extrusionOk="0">
                  <a:moveTo>
                    <a:pt x="232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1159" y="1562"/>
                    <a:pt x="1476" y="3195"/>
                    <a:pt x="997" y="4769"/>
                  </a:cubicBezTo>
                  <a:cubicBezTo>
                    <a:pt x="959" y="4894"/>
                    <a:pt x="1061" y="4976"/>
                    <a:pt x="1162" y="4976"/>
                  </a:cubicBezTo>
                  <a:cubicBezTo>
                    <a:pt x="1228" y="4976"/>
                    <a:pt x="1294" y="4940"/>
                    <a:pt x="1319" y="4859"/>
                  </a:cubicBezTo>
                  <a:cubicBezTo>
                    <a:pt x="1834" y="3166"/>
                    <a:pt x="1470" y="1414"/>
                    <a:pt x="341" y="57"/>
                  </a:cubicBezTo>
                  <a:cubicBezTo>
                    <a:pt x="308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" name="Google Shape;967;p3"/>
            <p:cNvSpPr/>
            <p:nvPr/>
          </p:nvSpPr>
          <p:spPr>
            <a:xfrm>
              <a:off x="5405800" y="3202000"/>
              <a:ext cx="48275" cy="66575"/>
            </a:xfrm>
            <a:custGeom>
              <a:avLst/>
              <a:gdLst/>
              <a:ahLst/>
              <a:cxnLst/>
              <a:rect l="l" t="t" r="r" b="b"/>
              <a:pathLst>
                <a:path w="1931" h="2663" extrusionOk="0">
                  <a:moveTo>
                    <a:pt x="693" y="1"/>
                  </a:moveTo>
                  <a:cubicBezTo>
                    <a:pt x="394" y="1"/>
                    <a:pt x="97" y="186"/>
                    <a:pt x="28" y="499"/>
                  </a:cubicBezTo>
                  <a:cubicBezTo>
                    <a:pt x="1" y="625"/>
                    <a:pt x="107" y="707"/>
                    <a:pt x="205" y="707"/>
                  </a:cubicBezTo>
                  <a:cubicBezTo>
                    <a:pt x="271" y="707"/>
                    <a:pt x="333" y="671"/>
                    <a:pt x="352" y="587"/>
                  </a:cubicBezTo>
                  <a:lnTo>
                    <a:pt x="350" y="587"/>
                  </a:lnTo>
                  <a:cubicBezTo>
                    <a:pt x="386" y="426"/>
                    <a:pt x="523" y="342"/>
                    <a:pt x="663" y="342"/>
                  </a:cubicBezTo>
                  <a:cubicBezTo>
                    <a:pt x="765" y="342"/>
                    <a:pt x="868" y="386"/>
                    <a:pt x="935" y="477"/>
                  </a:cubicBezTo>
                  <a:cubicBezTo>
                    <a:pt x="1118" y="731"/>
                    <a:pt x="945" y="1042"/>
                    <a:pt x="704" y="1187"/>
                  </a:cubicBezTo>
                  <a:cubicBezTo>
                    <a:pt x="605" y="1246"/>
                    <a:pt x="584" y="1422"/>
                    <a:pt x="704" y="1475"/>
                  </a:cubicBezTo>
                  <a:cubicBezTo>
                    <a:pt x="1079" y="1644"/>
                    <a:pt x="1359" y="1914"/>
                    <a:pt x="1520" y="2281"/>
                  </a:cubicBezTo>
                  <a:lnTo>
                    <a:pt x="1520" y="2281"/>
                  </a:lnTo>
                  <a:cubicBezTo>
                    <a:pt x="1378" y="2314"/>
                    <a:pt x="1238" y="2331"/>
                    <a:pt x="1095" y="2331"/>
                  </a:cubicBezTo>
                  <a:cubicBezTo>
                    <a:pt x="997" y="2331"/>
                    <a:pt x="898" y="2323"/>
                    <a:pt x="796" y="2306"/>
                  </a:cubicBezTo>
                  <a:cubicBezTo>
                    <a:pt x="785" y="2305"/>
                    <a:pt x="775" y="2304"/>
                    <a:pt x="766" y="2304"/>
                  </a:cubicBezTo>
                  <a:cubicBezTo>
                    <a:pt x="578" y="2304"/>
                    <a:pt x="506" y="2596"/>
                    <a:pt x="707" y="2630"/>
                  </a:cubicBezTo>
                  <a:cubicBezTo>
                    <a:pt x="844" y="2652"/>
                    <a:pt x="976" y="2663"/>
                    <a:pt x="1108" y="2663"/>
                  </a:cubicBezTo>
                  <a:cubicBezTo>
                    <a:pt x="1334" y="2663"/>
                    <a:pt x="1557" y="2629"/>
                    <a:pt x="1786" y="2557"/>
                  </a:cubicBezTo>
                  <a:cubicBezTo>
                    <a:pt x="1868" y="2529"/>
                    <a:pt x="1931" y="2439"/>
                    <a:pt x="1902" y="2351"/>
                  </a:cubicBezTo>
                  <a:cubicBezTo>
                    <a:pt x="1756" y="1899"/>
                    <a:pt x="1481" y="1537"/>
                    <a:pt x="1086" y="1299"/>
                  </a:cubicBezTo>
                  <a:lnTo>
                    <a:pt x="1086" y="1299"/>
                  </a:lnTo>
                  <a:cubicBezTo>
                    <a:pt x="1378" y="979"/>
                    <a:pt x="1495" y="464"/>
                    <a:pt x="1121" y="151"/>
                  </a:cubicBezTo>
                  <a:cubicBezTo>
                    <a:pt x="997" y="48"/>
                    <a:pt x="845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" name="Google Shape;968;p3"/>
            <p:cNvSpPr/>
            <p:nvPr/>
          </p:nvSpPr>
          <p:spPr>
            <a:xfrm>
              <a:off x="5441775" y="3308425"/>
              <a:ext cx="80550" cy="11350"/>
            </a:xfrm>
            <a:custGeom>
              <a:avLst/>
              <a:gdLst/>
              <a:ahLst/>
              <a:cxnLst/>
              <a:rect l="l" t="t" r="r" b="b"/>
              <a:pathLst>
                <a:path w="3222" h="454" extrusionOk="0">
                  <a:moveTo>
                    <a:pt x="2006" y="1"/>
                  </a:moveTo>
                  <a:cubicBezTo>
                    <a:pt x="1404" y="1"/>
                    <a:pt x="801" y="44"/>
                    <a:pt x="203" y="130"/>
                  </a:cubicBezTo>
                  <a:cubicBezTo>
                    <a:pt x="1" y="158"/>
                    <a:pt x="74" y="454"/>
                    <a:pt x="265" y="454"/>
                  </a:cubicBezTo>
                  <a:cubicBezTo>
                    <a:pt x="274" y="454"/>
                    <a:pt x="284" y="453"/>
                    <a:pt x="293" y="452"/>
                  </a:cubicBezTo>
                  <a:lnTo>
                    <a:pt x="292" y="452"/>
                  </a:lnTo>
                  <a:cubicBezTo>
                    <a:pt x="859" y="373"/>
                    <a:pt x="1431" y="334"/>
                    <a:pt x="2003" y="334"/>
                  </a:cubicBezTo>
                  <a:cubicBezTo>
                    <a:pt x="2338" y="334"/>
                    <a:pt x="2673" y="347"/>
                    <a:pt x="3007" y="374"/>
                  </a:cubicBezTo>
                  <a:cubicBezTo>
                    <a:pt x="3013" y="375"/>
                    <a:pt x="3018" y="375"/>
                    <a:pt x="3024" y="375"/>
                  </a:cubicBezTo>
                  <a:cubicBezTo>
                    <a:pt x="3222" y="375"/>
                    <a:pt x="3215" y="56"/>
                    <a:pt x="3007" y="40"/>
                  </a:cubicBezTo>
                  <a:cubicBezTo>
                    <a:pt x="2674" y="14"/>
                    <a:pt x="2340" y="1"/>
                    <a:pt x="2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" name="Google Shape;969;p3"/>
            <p:cNvSpPr/>
            <p:nvPr/>
          </p:nvSpPr>
          <p:spPr>
            <a:xfrm>
              <a:off x="5470600" y="32776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" name="Google Shape;970;p3"/>
            <p:cNvSpPr/>
            <p:nvPr/>
          </p:nvSpPr>
          <p:spPr>
            <a:xfrm>
              <a:off x="5477600" y="3360600"/>
              <a:ext cx="8500" cy="11550"/>
            </a:xfrm>
            <a:custGeom>
              <a:avLst/>
              <a:gdLst/>
              <a:ahLst/>
              <a:cxnLst/>
              <a:rect l="l" t="t" r="r" b="b"/>
              <a:pathLst>
                <a:path w="340" h="462" extrusionOk="0">
                  <a:moveTo>
                    <a:pt x="173" y="1"/>
                  </a:moveTo>
                  <a:cubicBezTo>
                    <a:pt x="89" y="1"/>
                    <a:pt x="5" y="54"/>
                    <a:pt x="4" y="162"/>
                  </a:cubicBezTo>
                  <a:lnTo>
                    <a:pt x="1" y="299"/>
                  </a:lnTo>
                  <a:cubicBezTo>
                    <a:pt x="1" y="407"/>
                    <a:pt x="84" y="462"/>
                    <a:pt x="167" y="462"/>
                  </a:cubicBezTo>
                  <a:cubicBezTo>
                    <a:pt x="251" y="462"/>
                    <a:pt x="335" y="407"/>
                    <a:pt x="337" y="299"/>
                  </a:cubicBezTo>
                  <a:lnTo>
                    <a:pt x="338" y="162"/>
                  </a:lnTo>
                  <a:cubicBezTo>
                    <a:pt x="340" y="54"/>
                    <a:pt x="25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" name="Google Shape;971;p3"/>
            <p:cNvSpPr/>
            <p:nvPr/>
          </p:nvSpPr>
          <p:spPr>
            <a:xfrm>
              <a:off x="5550675" y="3235975"/>
              <a:ext cx="43800" cy="120650"/>
            </a:xfrm>
            <a:custGeom>
              <a:avLst/>
              <a:gdLst/>
              <a:ahLst/>
              <a:cxnLst/>
              <a:rect l="l" t="t" r="r" b="b"/>
              <a:pathLst>
                <a:path w="1752" h="4826" extrusionOk="0">
                  <a:moveTo>
                    <a:pt x="1058" y="0"/>
                  </a:moveTo>
                  <a:cubicBezTo>
                    <a:pt x="1007" y="0"/>
                    <a:pt x="956" y="24"/>
                    <a:pt x="922" y="79"/>
                  </a:cubicBezTo>
                  <a:cubicBezTo>
                    <a:pt x="1" y="1582"/>
                    <a:pt x="202" y="3489"/>
                    <a:pt x="1403" y="4773"/>
                  </a:cubicBezTo>
                  <a:cubicBezTo>
                    <a:pt x="1437" y="4810"/>
                    <a:pt x="1476" y="4825"/>
                    <a:pt x="1514" y="4825"/>
                  </a:cubicBezTo>
                  <a:cubicBezTo>
                    <a:pt x="1639" y="4825"/>
                    <a:pt x="1752" y="4657"/>
                    <a:pt x="1639" y="4537"/>
                  </a:cubicBezTo>
                  <a:cubicBezTo>
                    <a:pt x="535" y="3354"/>
                    <a:pt x="367" y="1625"/>
                    <a:pt x="1211" y="249"/>
                  </a:cubicBezTo>
                  <a:cubicBezTo>
                    <a:pt x="1289" y="121"/>
                    <a:pt x="1173" y="0"/>
                    <a:pt x="1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" name="Google Shape;972;p3"/>
            <p:cNvSpPr/>
            <p:nvPr/>
          </p:nvSpPr>
          <p:spPr>
            <a:xfrm>
              <a:off x="5597425" y="3243750"/>
              <a:ext cx="73450" cy="92275"/>
            </a:xfrm>
            <a:custGeom>
              <a:avLst/>
              <a:gdLst/>
              <a:ahLst/>
              <a:cxnLst/>
              <a:rect l="l" t="t" r="r" b="b"/>
              <a:pathLst>
                <a:path w="2938" h="3691" extrusionOk="0">
                  <a:moveTo>
                    <a:pt x="1536" y="659"/>
                  </a:moveTo>
                  <a:lnTo>
                    <a:pt x="1656" y="1614"/>
                  </a:lnTo>
                  <a:lnTo>
                    <a:pt x="1656" y="1614"/>
                  </a:lnTo>
                  <a:lnTo>
                    <a:pt x="678" y="1649"/>
                  </a:lnTo>
                  <a:lnTo>
                    <a:pt x="678" y="1649"/>
                  </a:lnTo>
                  <a:cubicBezTo>
                    <a:pt x="1004" y="1352"/>
                    <a:pt x="1289" y="1025"/>
                    <a:pt x="1536" y="659"/>
                  </a:cubicBezTo>
                  <a:close/>
                  <a:moveTo>
                    <a:pt x="1629" y="1"/>
                  </a:moveTo>
                  <a:cubicBezTo>
                    <a:pt x="1580" y="1"/>
                    <a:pt x="1531" y="25"/>
                    <a:pt x="1498" y="84"/>
                  </a:cubicBezTo>
                  <a:cubicBezTo>
                    <a:pt x="1142" y="716"/>
                    <a:pt x="691" y="1247"/>
                    <a:pt x="117" y="1689"/>
                  </a:cubicBezTo>
                  <a:cubicBezTo>
                    <a:pt x="0" y="1779"/>
                    <a:pt x="17" y="2000"/>
                    <a:pt x="194" y="2000"/>
                  </a:cubicBezTo>
                  <a:cubicBezTo>
                    <a:pt x="196" y="2000"/>
                    <a:pt x="199" y="2000"/>
                    <a:pt x="202" y="2000"/>
                  </a:cubicBezTo>
                  <a:lnTo>
                    <a:pt x="1698" y="1947"/>
                  </a:lnTo>
                  <a:lnTo>
                    <a:pt x="1698" y="1947"/>
                  </a:lnTo>
                  <a:lnTo>
                    <a:pt x="1897" y="3532"/>
                  </a:lnTo>
                  <a:cubicBezTo>
                    <a:pt x="1911" y="3637"/>
                    <a:pt x="2002" y="3691"/>
                    <a:pt x="2087" y="3691"/>
                  </a:cubicBezTo>
                  <a:cubicBezTo>
                    <a:pt x="2170" y="3691"/>
                    <a:pt x="2246" y="3638"/>
                    <a:pt x="2233" y="3532"/>
                  </a:cubicBezTo>
                  <a:lnTo>
                    <a:pt x="2032" y="1935"/>
                  </a:lnTo>
                  <a:lnTo>
                    <a:pt x="2032" y="1935"/>
                  </a:lnTo>
                  <a:lnTo>
                    <a:pt x="2721" y="1910"/>
                  </a:lnTo>
                  <a:cubicBezTo>
                    <a:pt x="2934" y="1903"/>
                    <a:pt x="2937" y="1576"/>
                    <a:pt x="2728" y="1576"/>
                  </a:cubicBezTo>
                  <a:cubicBezTo>
                    <a:pt x="2726" y="1576"/>
                    <a:pt x="2723" y="1576"/>
                    <a:pt x="2721" y="1576"/>
                  </a:cubicBezTo>
                  <a:lnTo>
                    <a:pt x="1990" y="1602"/>
                  </a:lnTo>
                  <a:lnTo>
                    <a:pt x="1990" y="1602"/>
                  </a:lnTo>
                  <a:lnTo>
                    <a:pt x="1810" y="168"/>
                  </a:lnTo>
                  <a:cubicBezTo>
                    <a:pt x="1798" y="72"/>
                    <a:pt x="1713" y="1"/>
                    <a:pt x="1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" name="Google Shape;973;p3"/>
            <p:cNvSpPr/>
            <p:nvPr/>
          </p:nvSpPr>
          <p:spPr>
            <a:xfrm>
              <a:off x="5677875" y="3226475"/>
              <a:ext cx="55850" cy="118175"/>
            </a:xfrm>
            <a:custGeom>
              <a:avLst/>
              <a:gdLst/>
              <a:ahLst/>
              <a:cxnLst/>
              <a:rect l="l" t="t" r="r" b="b"/>
              <a:pathLst>
                <a:path w="2234" h="4727" extrusionOk="0">
                  <a:moveTo>
                    <a:pt x="213" y="1"/>
                  </a:moveTo>
                  <a:cubicBezTo>
                    <a:pt x="53" y="1"/>
                    <a:pt x="0" y="268"/>
                    <a:pt x="182" y="334"/>
                  </a:cubicBezTo>
                  <a:cubicBezTo>
                    <a:pt x="1959" y="967"/>
                    <a:pt x="1619" y="3086"/>
                    <a:pt x="1291" y="4517"/>
                  </a:cubicBezTo>
                  <a:cubicBezTo>
                    <a:pt x="1262" y="4644"/>
                    <a:pt x="1368" y="4726"/>
                    <a:pt x="1467" y="4726"/>
                  </a:cubicBezTo>
                  <a:cubicBezTo>
                    <a:pt x="1532" y="4726"/>
                    <a:pt x="1595" y="4690"/>
                    <a:pt x="1614" y="4607"/>
                  </a:cubicBezTo>
                  <a:cubicBezTo>
                    <a:pt x="1991" y="2963"/>
                    <a:pt x="2233" y="711"/>
                    <a:pt x="270" y="11"/>
                  </a:cubicBezTo>
                  <a:cubicBezTo>
                    <a:pt x="250" y="4"/>
                    <a:pt x="231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" name="Google Shape;974;p3"/>
            <p:cNvSpPr/>
            <p:nvPr/>
          </p:nvSpPr>
          <p:spPr>
            <a:xfrm>
              <a:off x="5751325" y="3235775"/>
              <a:ext cx="36400" cy="119275"/>
            </a:xfrm>
            <a:custGeom>
              <a:avLst/>
              <a:gdLst/>
              <a:ahLst/>
              <a:cxnLst/>
              <a:rect l="l" t="t" r="r" b="b"/>
              <a:pathLst>
                <a:path w="1456" h="4771" extrusionOk="0">
                  <a:moveTo>
                    <a:pt x="1077" y="1"/>
                  </a:moveTo>
                  <a:cubicBezTo>
                    <a:pt x="1026" y="1"/>
                    <a:pt x="975" y="23"/>
                    <a:pt x="940" y="77"/>
                  </a:cubicBezTo>
                  <a:cubicBezTo>
                    <a:pt x="0" y="1500"/>
                    <a:pt x="49" y="3335"/>
                    <a:pt x="1074" y="4700"/>
                  </a:cubicBezTo>
                  <a:cubicBezTo>
                    <a:pt x="1112" y="4750"/>
                    <a:pt x="1164" y="4771"/>
                    <a:pt x="1215" y="4771"/>
                  </a:cubicBezTo>
                  <a:cubicBezTo>
                    <a:pt x="1337" y="4771"/>
                    <a:pt x="1455" y="4652"/>
                    <a:pt x="1364" y="4531"/>
                  </a:cubicBezTo>
                  <a:cubicBezTo>
                    <a:pt x="403" y="3253"/>
                    <a:pt x="346" y="1582"/>
                    <a:pt x="1228" y="246"/>
                  </a:cubicBezTo>
                  <a:cubicBezTo>
                    <a:pt x="1311" y="120"/>
                    <a:pt x="1195" y="1"/>
                    <a:pt x="1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" name="Google Shape;975;p3"/>
            <p:cNvSpPr/>
            <p:nvPr/>
          </p:nvSpPr>
          <p:spPr>
            <a:xfrm>
              <a:off x="5811575" y="3295650"/>
              <a:ext cx="34925" cy="8675"/>
            </a:xfrm>
            <a:custGeom>
              <a:avLst/>
              <a:gdLst/>
              <a:ahLst/>
              <a:cxnLst/>
              <a:rect l="l" t="t" r="r" b="b"/>
              <a:pathLst>
                <a:path w="1397" h="347" extrusionOk="0">
                  <a:moveTo>
                    <a:pt x="212" y="0"/>
                  </a:moveTo>
                  <a:cubicBezTo>
                    <a:pt x="0" y="0"/>
                    <a:pt x="1" y="333"/>
                    <a:pt x="215" y="336"/>
                  </a:cubicBezTo>
                  <a:lnTo>
                    <a:pt x="1181" y="347"/>
                  </a:lnTo>
                  <a:cubicBezTo>
                    <a:pt x="1182" y="347"/>
                    <a:pt x="1183" y="347"/>
                    <a:pt x="1184" y="347"/>
                  </a:cubicBezTo>
                  <a:cubicBezTo>
                    <a:pt x="1396" y="347"/>
                    <a:pt x="1395" y="16"/>
                    <a:pt x="1181" y="13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" name="Google Shape;976;p3"/>
            <p:cNvSpPr/>
            <p:nvPr/>
          </p:nvSpPr>
          <p:spPr>
            <a:xfrm>
              <a:off x="5853575" y="3267200"/>
              <a:ext cx="68900" cy="45450"/>
            </a:xfrm>
            <a:custGeom>
              <a:avLst/>
              <a:gdLst/>
              <a:ahLst/>
              <a:cxnLst/>
              <a:rect l="l" t="t" r="r" b="b"/>
              <a:pathLst>
                <a:path w="2756" h="1818" extrusionOk="0">
                  <a:moveTo>
                    <a:pt x="233" y="0"/>
                  </a:moveTo>
                  <a:cubicBezTo>
                    <a:pt x="93" y="0"/>
                    <a:pt x="1" y="218"/>
                    <a:pt x="152" y="316"/>
                  </a:cubicBezTo>
                  <a:cubicBezTo>
                    <a:pt x="912" y="807"/>
                    <a:pt x="1673" y="1299"/>
                    <a:pt x="2434" y="1790"/>
                  </a:cubicBezTo>
                  <a:cubicBezTo>
                    <a:pt x="2464" y="1809"/>
                    <a:pt x="2493" y="1817"/>
                    <a:pt x="2521" y="1817"/>
                  </a:cubicBezTo>
                  <a:cubicBezTo>
                    <a:pt x="2662" y="1817"/>
                    <a:pt x="2755" y="1600"/>
                    <a:pt x="2604" y="1501"/>
                  </a:cubicBezTo>
                  <a:lnTo>
                    <a:pt x="320" y="28"/>
                  </a:lnTo>
                  <a:cubicBezTo>
                    <a:pt x="290" y="9"/>
                    <a:pt x="26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" name="Google Shape;977;p3"/>
            <p:cNvSpPr/>
            <p:nvPr/>
          </p:nvSpPr>
          <p:spPr>
            <a:xfrm>
              <a:off x="5863375" y="3258175"/>
              <a:ext cx="44075" cy="88100"/>
            </a:xfrm>
            <a:custGeom>
              <a:avLst/>
              <a:gdLst/>
              <a:ahLst/>
              <a:cxnLst/>
              <a:rect l="l" t="t" r="r" b="b"/>
              <a:pathLst>
                <a:path w="1763" h="3524" extrusionOk="0">
                  <a:moveTo>
                    <a:pt x="1539" y="0"/>
                  </a:moveTo>
                  <a:cubicBezTo>
                    <a:pt x="1490" y="0"/>
                    <a:pt x="1443" y="26"/>
                    <a:pt x="1417" y="88"/>
                  </a:cubicBezTo>
                  <a:lnTo>
                    <a:pt x="58" y="3266"/>
                  </a:lnTo>
                  <a:cubicBezTo>
                    <a:pt x="0" y="3401"/>
                    <a:pt x="118" y="3523"/>
                    <a:pt x="225" y="3523"/>
                  </a:cubicBezTo>
                  <a:cubicBezTo>
                    <a:pt x="274" y="3523"/>
                    <a:pt x="321" y="3498"/>
                    <a:pt x="348" y="3435"/>
                  </a:cubicBezTo>
                  <a:cubicBezTo>
                    <a:pt x="801" y="2375"/>
                    <a:pt x="1252" y="1316"/>
                    <a:pt x="1705" y="256"/>
                  </a:cubicBezTo>
                  <a:cubicBezTo>
                    <a:pt x="1763" y="122"/>
                    <a:pt x="1645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" name="Google Shape;978;p3"/>
            <p:cNvSpPr/>
            <p:nvPr/>
          </p:nvSpPr>
          <p:spPr>
            <a:xfrm>
              <a:off x="5915200" y="3231550"/>
              <a:ext cx="54475" cy="124950"/>
            </a:xfrm>
            <a:custGeom>
              <a:avLst/>
              <a:gdLst/>
              <a:ahLst/>
              <a:cxnLst/>
              <a:rect l="l" t="t" r="r" b="b"/>
              <a:pathLst>
                <a:path w="2179" h="4998" extrusionOk="0">
                  <a:moveTo>
                    <a:pt x="226" y="1"/>
                  </a:moveTo>
                  <a:cubicBezTo>
                    <a:pt x="91" y="1"/>
                    <a:pt x="1" y="217"/>
                    <a:pt x="145" y="321"/>
                  </a:cubicBezTo>
                  <a:cubicBezTo>
                    <a:pt x="1649" y="1405"/>
                    <a:pt x="1771" y="3429"/>
                    <a:pt x="454" y="4712"/>
                  </a:cubicBezTo>
                  <a:cubicBezTo>
                    <a:pt x="335" y="4829"/>
                    <a:pt x="450" y="4997"/>
                    <a:pt x="579" y="4997"/>
                  </a:cubicBezTo>
                  <a:cubicBezTo>
                    <a:pt x="617" y="4997"/>
                    <a:pt x="656" y="4983"/>
                    <a:pt x="691" y="4949"/>
                  </a:cubicBezTo>
                  <a:cubicBezTo>
                    <a:pt x="2178" y="3501"/>
                    <a:pt x="1987" y="1239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" name="Google Shape;979;p3"/>
            <p:cNvSpPr/>
            <p:nvPr/>
          </p:nvSpPr>
          <p:spPr>
            <a:xfrm>
              <a:off x="5948850" y="3209175"/>
              <a:ext cx="45375" cy="45675"/>
            </a:xfrm>
            <a:custGeom>
              <a:avLst/>
              <a:gdLst/>
              <a:ahLst/>
              <a:cxnLst/>
              <a:rect l="l" t="t" r="r" b="b"/>
              <a:pathLst>
                <a:path w="1815" h="1827" extrusionOk="0">
                  <a:moveTo>
                    <a:pt x="624" y="368"/>
                  </a:moveTo>
                  <a:lnTo>
                    <a:pt x="751" y="1059"/>
                  </a:lnTo>
                  <a:lnTo>
                    <a:pt x="751" y="1059"/>
                  </a:lnTo>
                  <a:cubicBezTo>
                    <a:pt x="650" y="1034"/>
                    <a:pt x="563" y="978"/>
                    <a:pt x="503" y="878"/>
                  </a:cubicBezTo>
                  <a:cubicBezTo>
                    <a:pt x="407" y="718"/>
                    <a:pt x="465" y="458"/>
                    <a:pt x="624" y="368"/>
                  </a:cubicBezTo>
                  <a:close/>
                  <a:moveTo>
                    <a:pt x="737" y="1"/>
                  </a:moveTo>
                  <a:cubicBezTo>
                    <a:pt x="254" y="1"/>
                    <a:pt x="0" y="582"/>
                    <a:pt x="188" y="993"/>
                  </a:cubicBezTo>
                  <a:cubicBezTo>
                    <a:pt x="314" y="1268"/>
                    <a:pt x="552" y="1385"/>
                    <a:pt x="813" y="1398"/>
                  </a:cubicBezTo>
                  <a:lnTo>
                    <a:pt x="813" y="1398"/>
                  </a:lnTo>
                  <a:lnTo>
                    <a:pt x="869" y="1705"/>
                  </a:lnTo>
                  <a:cubicBezTo>
                    <a:pt x="884" y="1790"/>
                    <a:pt x="945" y="1826"/>
                    <a:pt x="1009" y="1826"/>
                  </a:cubicBezTo>
                  <a:cubicBezTo>
                    <a:pt x="1107" y="1826"/>
                    <a:pt x="1215" y="1743"/>
                    <a:pt x="1192" y="1617"/>
                  </a:cubicBezTo>
                  <a:lnTo>
                    <a:pt x="1191" y="1617"/>
                  </a:lnTo>
                  <a:lnTo>
                    <a:pt x="1145" y="1365"/>
                  </a:lnTo>
                  <a:lnTo>
                    <a:pt x="1145" y="1365"/>
                  </a:lnTo>
                  <a:cubicBezTo>
                    <a:pt x="1345" y="1317"/>
                    <a:pt x="1537" y="1223"/>
                    <a:pt x="1682" y="1107"/>
                  </a:cubicBezTo>
                  <a:cubicBezTo>
                    <a:pt x="1815" y="1001"/>
                    <a:pt x="1693" y="831"/>
                    <a:pt x="1554" y="831"/>
                  </a:cubicBezTo>
                  <a:cubicBezTo>
                    <a:pt x="1518" y="831"/>
                    <a:pt x="1480" y="843"/>
                    <a:pt x="1445" y="871"/>
                  </a:cubicBezTo>
                  <a:cubicBezTo>
                    <a:pt x="1354" y="944"/>
                    <a:pt x="1224" y="1010"/>
                    <a:pt x="1087" y="1046"/>
                  </a:cubicBezTo>
                  <a:lnTo>
                    <a:pt x="1087" y="1046"/>
                  </a:lnTo>
                  <a:lnTo>
                    <a:pt x="919" y="123"/>
                  </a:lnTo>
                  <a:cubicBezTo>
                    <a:pt x="905" y="50"/>
                    <a:pt x="826" y="3"/>
                    <a:pt x="757" y="1"/>
                  </a:cubicBezTo>
                  <a:cubicBezTo>
                    <a:pt x="750" y="1"/>
                    <a:pt x="744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" name="Google Shape;980;p3"/>
            <p:cNvSpPr/>
            <p:nvPr/>
          </p:nvSpPr>
          <p:spPr>
            <a:xfrm>
              <a:off x="6001950" y="3228225"/>
              <a:ext cx="36825" cy="110125"/>
            </a:xfrm>
            <a:custGeom>
              <a:avLst/>
              <a:gdLst/>
              <a:ahLst/>
              <a:cxnLst/>
              <a:rect l="l" t="t" r="r" b="b"/>
              <a:pathLst>
                <a:path w="1473" h="4405" extrusionOk="0">
                  <a:moveTo>
                    <a:pt x="1108" y="1"/>
                  </a:moveTo>
                  <a:cubicBezTo>
                    <a:pt x="1056" y="1"/>
                    <a:pt x="1005" y="22"/>
                    <a:pt x="967" y="72"/>
                  </a:cubicBezTo>
                  <a:cubicBezTo>
                    <a:pt x="0" y="1361"/>
                    <a:pt x="84" y="3134"/>
                    <a:pt x="1129" y="4349"/>
                  </a:cubicBezTo>
                  <a:cubicBezTo>
                    <a:pt x="1162" y="4388"/>
                    <a:pt x="1201" y="4404"/>
                    <a:pt x="1239" y="4404"/>
                  </a:cubicBezTo>
                  <a:cubicBezTo>
                    <a:pt x="1360" y="4404"/>
                    <a:pt x="1472" y="4237"/>
                    <a:pt x="1365" y="4113"/>
                  </a:cubicBezTo>
                  <a:cubicBezTo>
                    <a:pt x="409" y="2999"/>
                    <a:pt x="381" y="1407"/>
                    <a:pt x="1256" y="240"/>
                  </a:cubicBezTo>
                  <a:cubicBezTo>
                    <a:pt x="1347" y="120"/>
                    <a:pt x="1229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" name="Google Shape;981;p3"/>
            <p:cNvSpPr/>
            <p:nvPr/>
          </p:nvSpPr>
          <p:spPr>
            <a:xfrm>
              <a:off x="6049800" y="3258125"/>
              <a:ext cx="57875" cy="57575"/>
            </a:xfrm>
            <a:custGeom>
              <a:avLst/>
              <a:gdLst/>
              <a:ahLst/>
              <a:cxnLst/>
              <a:rect l="l" t="t" r="r" b="b"/>
              <a:pathLst>
                <a:path w="2315" h="2303" extrusionOk="0">
                  <a:moveTo>
                    <a:pt x="1423" y="423"/>
                  </a:moveTo>
                  <a:cubicBezTo>
                    <a:pt x="1681" y="542"/>
                    <a:pt x="1879" y="771"/>
                    <a:pt x="1913" y="1079"/>
                  </a:cubicBezTo>
                  <a:cubicBezTo>
                    <a:pt x="1965" y="1527"/>
                    <a:pt x="1666" y="1967"/>
                    <a:pt x="1193" y="1967"/>
                  </a:cubicBezTo>
                  <a:cubicBezTo>
                    <a:pt x="844" y="1967"/>
                    <a:pt x="452" y="1736"/>
                    <a:pt x="379" y="1376"/>
                  </a:cubicBezTo>
                  <a:cubicBezTo>
                    <a:pt x="281" y="897"/>
                    <a:pt x="730" y="439"/>
                    <a:pt x="1194" y="439"/>
                  </a:cubicBezTo>
                  <a:cubicBezTo>
                    <a:pt x="1229" y="439"/>
                    <a:pt x="1265" y="442"/>
                    <a:pt x="1300" y="447"/>
                  </a:cubicBezTo>
                  <a:cubicBezTo>
                    <a:pt x="1311" y="449"/>
                    <a:pt x="1321" y="450"/>
                    <a:pt x="1331" y="450"/>
                  </a:cubicBezTo>
                  <a:cubicBezTo>
                    <a:pt x="1366" y="450"/>
                    <a:pt x="1397" y="440"/>
                    <a:pt x="1423" y="423"/>
                  </a:cubicBezTo>
                  <a:close/>
                  <a:moveTo>
                    <a:pt x="985" y="1"/>
                  </a:moveTo>
                  <a:cubicBezTo>
                    <a:pt x="901" y="1"/>
                    <a:pt x="817" y="8"/>
                    <a:pt x="733" y="23"/>
                  </a:cubicBezTo>
                  <a:cubicBezTo>
                    <a:pt x="605" y="46"/>
                    <a:pt x="587" y="172"/>
                    <a:pt x="639" y="261"/>
                  </a:cubicBezTo>
                  <a:lnTo>
                    <a:pt x="639" y="261"/>
                  </a:lnTo>
                  <a:cubicBezTo>
                    <a:pt x="304" y="444"/>
                    <a:pt x="56" y="781"/>
                    <a:pt x="34" y="1189"/>
                  </a:cubicBezTo>
                  <a:cubicBezTo>
                    <a:pt x="1" y="1823"/>
                    <a:pt x="586" y="2301"/>
                    <a:pt x="1193" y="2302"/>
                  </a:cubicBezTo>
                  <a:cubicBezTo>
                    <a:pt x="1854" y="2302"/>
                    <a:pt x="2315" y="1695"/>
                    <a:pt x="2251" y="1056"/>
                  </a:cubicBezTo>
                  <a:cubicBezTo>
                    <a:pt x="2183" y="398"/>
                    <a:pt x="1599" y="1"/>
                    <a:pt x="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" name="Google Shape;982;p3"/>
            <p:cNvSpPr/>
            <p:nvPr/>
          </p:nvSpPr>
          <p:spPr>
            <a:xfrm>
              <a:off x="6116500" y="3230450"/>
              <a:ext cx="22525" cy="77200"/>
            </a:xfrm>
            <a:custGeom>
              <a:avLst/>
              <a:gdLst/>
              <a:ahLst/>
              <a:cxnLst/>
              <a:rect l="l" t="t" r="r" b="b"/>
              <a:pathLst>
                <a:path w="901" h="3088" extrusionOk="0">
                  <a:moveTo>
                    <a:pt x="205" y="1"/>
                  </a:moveTo>
                  <a:cubicBezTo>
                    <a:pt x="105" y="1"/>
                    <a:pt x="1" y="83"/>
                    <a:pt x="34" y="209"/>
                  </a:cubicBezTo>
                  <a:cubicBezTo>
                    <a:pt x="269" y="1103"/>
                    <a:pt x="441" y="2010"/>
                    <a:pt x="553" y="2929"/>
                  </a:cubicBezTo>
                  <a:cubicBezTo>
                    <a:pt x="566" y="3034"/>
                    <a:pt x="656" y="3088"/>
                    <a:pt x="740" y="3088"/>
                  </a:cubicBezTo>
                  <a:cubicBezTo>
                    <a:pt x="824" y="3088"/>
                    <a:pt x="900" y="3035"/>
                    <a:pt x="888" y="2929"/>
                  </a:cubicBezTo>
                  <a:cubicBezTo>
                    <a:pt x="774" y="1981"/>
                    <a:pt x="597" y="1042"/>
                    <a:pt x="357" y="119"/>
                  </a:cubicBezTo>
                  <a:cubicBezTo>
                    <a:pt x="336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" name="Google Shape;983;p3"/>
            <p:cNvSpPr/>
            <p:nvPr/>
          </p:nvSpPr>
          <p:spPr>
            <a:xfrm>
              <a:off x="6132900" y="3235100"/>
              <a:ext cx="48675" cy="76475"/>
            </a:xfrm>
            <a:custGeom>
              <a:avLst/>
              <a:gdLst/>
              <a:ahLst/>
              <a:cxnLst/>
              <a:rect l="l" t="t" r="r" b="b"/>
              <a:pathLst>
                <a:path w="1947" h="3059" extrusionOk="0">
                  <a:moveTo>
                    <a:pt x="1477" y="0"/>
                  </a:moveTo>
                  <a:cubicBezTo>
                    <a:pt x="1439" y="0"/>
                    <a:pt x="1400" y="16"/>
                    <a:pt x="1366" y="53"/>
                  </a:cubicBezTo>
                  <a:lnTo>
                    <a:pt x="72" y="1481"/>
                  </a:lnTo>
                  <a:cubicBezTo>
                    <a:pt x="14" y="1544"/>
                    <a:pt x="0" y="1657"/>
                    <a:pt x="72" y="1718"/>
                  </a:cubicBezTo>
                  <a:lnTo>
                    <a:pt x="1582" y="3016"/>
                  </a:lnTo>
                  <a:cubicBezTo>
                    <a:pt x="1617" y="3046"/>
                    <a:pt x="1656" y="3059"/>
                    <a:pt x="1693" y="3059"/>
                  </a:cubicBezTo>
                  <a:cubicBezTo>
                    <a:pt x="1828" y="3059"/>
                    <a:pt x="1947" y="2891"/>
                    <a:pt x="1819" y="2779"/>
                  </a:cubicBezTo>
                  <a:lnTo>
                    <a:pt x="429" y="1585"/>
                  </a:lnTo>
                  <a:lnTo>
                    <a:pt x="429" y="1585"/>
                  </a:lnTo>
                  <a:lnTo>
                    <a:pt x="1602" y="290"/>
                  </a:lnTo>
                  <a:cubicBezTo>
                    <a:pt x="1713" y="167"/>
                    <a:pt x="1601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" name="Google Shape;984;p3"/>
            <p:cNvSpPr/>
            <p:nvPr/>
          </p:nvSpPr>
          <p:spPr>
            <a:xfrm>
              <a:off x="6174650" y="3219125"/>
              <a:ext cx="51700" cy="99700"/>
            </a:xfrm>
            <a:custGeom>
              <a:avLst/>
              <a:gdLst/>
              <a:ahLst/>
              <a:cxnLst/>
              <a:rect l="l" t="t" r="r" b="b"/>
              <a:pathLst>
                <a:path w="2068" h="3988" extrusionOk="0">
                  <a:moveTo>
                    <a:pt x="239" y="0"/>
                  </a:moveTo>
                  <a:cubicBezTo>
                    <a:pt x="95" y="0"/>
                    <a:pt x="1" y="219"/>
                    <a:pt x="155" y="314"/>
                  </a:cubicBezTo>
                  <a:lnTo>
                    <a:pt x="156" y="314"/>
                  </a:lnTo>
                  <a:cubicBezTo>
                    <a:pt x="1317" y="1025"/>
                    <a:pt x="1682" y="2584"/>
                    <a:pt x="969" y="3739"/>
                  </a:cubicBezTo>
                  <a:cubicBezTo>
                    <a:pt x="891" y="3867"/>
                    <a:pt x="1007" y="3987"/>
                    <a:pt x="1123" y="3987"/>
                  </a:cubicBezTo>
                  <a:cubicBezTo>
                    <a:pt x="1174" y="3987"/>
                    <a:pt x="1225" y="3964"/>
                    <a:pt x="1259" y="3908"/>
                  </a:cubicBezTo>
                  <a:cubicBezTo>
                    <a:pt x="2068" y="2593"/>
                    <a:pt x="1639" y="830"/>
                    <a:pt x="324" y="26"/>
                  </a:cubicBezTo>
                  <a:cubicBezTo>
                    <a:pt x="295" y="8"/>
                    <a:pt x="266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" name="Google Shape;985;p3"/>
            <p:cNvSpPr/>
            <p:nvPr/>
          </p:nvSpPr>
          <p:spPr>
            <a:xfrm>
              <a:off x="6213675" y="3196850"/>
              <a:ext cx="35375" cy="57075"/>
            </a:xfrm>
            <a:custGeom>
              <a:avLst/>
              <a:gdLst/>
              <a:ahLst/>
              <a:cxnLst/>
              <a:rect l="l" t="t" r="r" b="b"/>
              <a:pathLst>
                <a:path w="1415" h="2283" extrusionOk="0">
                  <a:moveTo>
                    <a:pt x="474" y="0"/>
                  </a:moveTo>
                  <a:cubicBezTo>
                    <a:pt x="297" y="0"/>
                    <a:pt x="131" y="94"/>
                    <a:pt x="51" y="288"/>
                  </a:cubicBezTo>
                  <a:cubicBezTo>
                    <a:pt x="1" y="409"/>
                    <a:pt x="100" y="488"/>
                    <a:pt x="204" y="488"/>
                  </a:cubicBezTo>
                  <a:cubicBezTo>
                    <a:pt x="271" y="488"/>
                    <a:pt x="341" y="455"/>
                    <a:pt x="372" y="377"/>
                  </a:cubicBezTo>
                  <a:lnTo>
                    <a:pt x="374" y="377"/>
                  </a:lnTo>
                  <a:cubicBezTo>
                    <a:pt x="402" y="344"/>
                    <a:pt x="434" y="327"/>
                    <a:pt x="470" y="327"/>
                  </a:cubicBezTo>
                  <a:cubicBezTo>
                    <a:pt x="490" y="327"/>
                    <a:pt x="511" y="333"/>
                    <a:pt x="534" y="343"/>
                  </a:cubicBezTo>
                  <a:cubicBezTo>
                    <a:pt x="668" y="383"/>
                    <a:pt x="720" y="482"/>
                    <a:pt x="690" y="641"/>
                  </a:cubicBezTo>
                  <a:cubicBezTo>
                    <a:pt x="661" y="836"/>
                    <a:pt x="473" y="998"/>
                    <a:pt x="334" y="1124"/>
                  </a:cubicBezTo>
                  <a:cubicBezTo>
                    <a:pt x="236" y="1216"/>
                    <a:pt x="304" y="1412"/>
                    <a:pt x="441" y="1412"/>
                  </a:cubicBezTo>
                  <a:cubicBezTo>
                    <a:pt x="445" y="1412"/>
                    <a:pt x="449" y="1411"/>
                    <a:pt x="453" y="1411"/>
                  </a:cubicBezTo>
                  <a:cubicBezTo>
                    <a:pt x="468" y="1410"/>
                    <a:pt x="483" y="1409"/>
                    <a:pt x="497" y="1409"/>
                  </a:cubicBezTo>
                  <a:cubicBezTo>
                    <a:pt x="791" y="1409"/>
                    <a:pt x="995" y="1665"/>
                    <a:pt x="955" y="1940"/>
                  </a:cubicBezTo>
                  <a:lnTo>
                    <a:pt x="955" y="1940"/>
                  </a:lnTo>
                  <a:lnTo>
                    <a:pt x="562" y="1948"/>
                  </a:lnTo>
                  <a:cubicBezTo>
                    <a:pt x="348" y="1953"/>
                    <a:pt x="345" y="2282"/>
                    <a:pt x="556" y="2282"/>
                  </a:cubicBezTo>
                  <a:cubicBezTo>
                    <a:pt x="558" y="2282"/>
                    <a:pt x="560" y="2282"/>
                    <a:pt x="562" y="2282"/>
                  </a:cubicBezTo>
                  <a:lnTo>
                    <a:pt x="1083" y="2271"/>
                  </a:lnTo>
                  <a:cubicBezTo>
                    <a:pt x="1166" y="2270"/>
                    <a:pt x="1216" y="2220"/>
                    <a:pt x="1245" y="2149"/>
                  </a:cubicBezTo>
                  <a:cubicBezTo>
                    <a:pt x="1414" y="1738"/>
                    <a:pt x="1172" y="1279"/>
                    <a:pt x="788" y="1126"/>
                  </a:cubicBezTo>
                  <a:lnTo>
                    <a:pt x="788" y="1126"/>
                  </a:lnTo>
                  <a:cubicBezTo>
                    <a:pt x="1020" y="826"/>
                    <a:pt x="1179" y="428"/>
                    <a:pt x="851" y="147"/>
                  </a:cubicBezTo>
                  <a:cubicBezTo>
                    <a:pt x="739" y="50"/>
                    <a:pt x="604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" name="Google Shape;986;p3"/>
            <p:cNvSpPr/>
            <p:nvPr/>
          </p:nvSpPr>
          <p:spPr>
            <a:xfrm>
              <a:off x="4805900" y="3220250"/>
              <a:ext cx="29350" cy="31750"/>
            </a:xfrm>
            <a:custGeom>
              <a:avLst/>
              <a:gdLst/>
              <a:ahLst/>
              <a:cxnLst/>
              <a:rect l="l" t="t" r="r" b="b"/>
              <a:pathLst>
                <a:path w="1174" h="1270" extrusionOk="0">
                  <a:moveTo>
                    <a:pt x="948" y="1"/>
                  </a:moveTo>
                  <a:cubicBezTo>
                    <a:pt x="920" y="1"/>
                    <a:pt x="893" y="9"/>
                    <a:pt x="869" y="28"/>
                  </a:cubicBezTo>
                  <a:lnTo>
                    <a:pt x="138" y="591"/>
                  </a:lnTo>
                  <a:cubicBezTo>
                    <a:pt x="0" y="698"/>
                    <a:pt x="88" y="913"/>
                    <a:pt x="218" y="913"/>
                  </a:cubicBezTo>
                  <a:cubicBezTo>
                    <a:pt x="247" y="913"/>
                    <a:pt x="277" y="903"/>
                    <a:pt x="307" y="879"/>
                  </a:cubicBezTo>
                  <a:lnTo>
                    <a:pt x="785" y="511"/>
                  </a:lnTo>
                  <a:lnTo>
                    <a:pt x="785" y="511"/>
                  </a:lnTo>
                  <a:cubicBezTo>
                    <a:pt x="790" y="711"/>
                    <a:pt x="804" y="911"/>
                    <a:pt x="826" y="1110"/>
                  </a:cubicBezTo>
                  <a:cubicBezTo>
                    <a:pt x="838" y="1216"/>
                    <a:pt x="929" y="1269"/>
                    <a:pt x="1013" y="1269"/>
                  </a:cubicBezTo>
                  <a:cubicBezTo>
                    <a:pt x="1096" y="1269"/>
                    <a:pt x="1174" y="1216"/>
                    <a:pt x="1162" y="1110"/>
                  </a:cubicBezTo>
                  <a:cubicBezTo>
                    <a:pt x="1125" y="798"/>
                    <a:pt x="1111" y="486"/>
                    <a:pt x="1120" y="173"/>
                  </a:cubicBezTo>
                  <a:cubicBezTo>
                    <a:pt x="1124" y="85"/>
                    <a:pt x="1035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" name="Google Shape;987;p3"/>
            <p:cNvSpPr/>
            <p:nvPr/>
          </p:nvSpPr>
          <p:spPr>
            <a:xfrm>
              <a:off x="4352625" y="1863150"/>
              <a:ext cx="204075" cy="144350"/>
            </a:xfrm>
            <a:custGeom>
              <a:avLst/>
              <a:gdLst/>
              <a:ahLst/>
              <a:cxnLst/>
              <a:rect l="l" t="t" r="r" b="b"/>
              <a:pathLst>
                <a:path w="8163" h="5774" extrusionOk="0">
                  <a:moveTo>
                    <a:pt x="7928" y="0"/>
                  </a:moveTo>
                  <a:cubicBezTo>
                    <a:pt x="7877" y="0"/>
                    <a:pt x="7825" y="23"/>
                    <a:pt x="7790" y="76"/>
                  </a:cubicBezTo>
                  <a:cubicBezTo>
                    <a:pt x="6011" y="2740"/>
                    <a:pt x="3656" y="5356"/>
                    <a:pt x="216" y="5438"/>
                  </a:cubicBezTo>
                  <a:cubicBezTo>
                    <a:pt x="2" y="5444"/>
                    <a:pt x="1" y="5774"/>
                    <a:pt x="212" y="5774"/>
                  </a:cubicBezTo>
                  <a:cubicBezTo>
                    <a:pt x="213" y="5774"/>
                    <a:pt x="214" y="5774"/>
                    <a:pt x="216" y="5774"/>
                  </a:cubicBezTo>
                  <a:cubicBezTo>
                    <a:pt x="3784" y="5687"/>
                    <a:pt x="6229" y="3014"/>
                    <a:pt x="8079" y="246"/>
                  </a:cubicBezTo>
                  <a:cubicBezTo>
                    <a:pt x="8162" y="120"/>
                    <a:pt x="8046" y="0"/>
                    <a:pt x="7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" name="Google Shape;988;p3"/>
            <p:cNvSpPr/>
            <p:nvPr/>
          </p:nvSpPr>
          <p:spPr>
            <a:xfrm>
              <a:off x="4505100" y="1818825"/>
              <a:ext cx="82650" cy="62550"/>
            </a:xfrm>
            <a:custGeom>
              <a:avLst/>
              <a:gdLst/>
              <a:ahLst/>
              <a:cxnLst/>
              <a:rect l="l" t="t" r="r" b="b"/>
              <a:pathLst>
                <a:path w="3306" h="2502" extrusionOk="0">
                  <a:moveTo>
                    <a:pt x="2757" y="1"/>
                  </a:moveTo>
                  <a:cubicBezTo>
                    <a:pt x="2454" y="1"/>
                    <a:pt x="2113" y="339"/>
                    <a:pt x="1896" y="478"/>
                  </a:cubicBezTo>
                  <a:lnTo>
                    <a:pt x="395" y="1445"/>
                  </a:lnTo>
                  <a:lnTo>
                    <a:pt x="395" y="1445"/>
                  </a:lnTo>
                  <a:cubicBezTo>
                    <a:pt x="335" y="1439"/>
                    <a:pt x="275" y="1433"/>
                    <a:pt x="215" y="1428"/>
                  </a:cubicBezTo>
                  <a:cubicBezTo>
                    <a:pt x="210" y="1428"/>
                    <a:pt x="205" y="1428"/>
                    <a:pt x="200" y="1428"/>
                  </a:cubicBezTo>
                  <a:cubicBezTo>
                    <a:pt x="1" y="1428"/>
                    <a:pt x="7" y="1746"/>
                    <a:pt x="215" y="1764"/>
                  </a:cubicBezTo>
                  <a:cubicBezTo>
                    <a:pt x="261" y="1768"/>
                    <a:pt x="306" y="1772"/>
                    <a:pt x="351" y="1776"/>
                  </a:cubicBezTo>
                  <a:lnTo>
                    <a:pt x="351" y="1776"/>
                  </a:lnTo>
                  <a:cubicBezTo>
                    <a:pt x="359" y="1780"/>
                    <a:pt x="368" y="1784"/>
                    <a:pt x="377" y="1787"/>
                  </a:cubicBezTo>
                  <a:lnTo>
                    <a:pt x="2633" y="2493"/>
                  </a:lnTo>
                  <a:cubicBezTo>
                    <a:pt x="2650" y="2499"/>
                    <a:pt x="2667" y="2501"/>
                    <a:pt x="2683" y="2501"/>
                  </a:cubicBezTo>
                  <a:cubicBezTo>
                    <a:pt x="2832" y="2501"/>
                    <a:pt x="2912" y="2271"/>
                    <a:pt x="2761" y="2188"/>
                  </a:cubicBezTo>
                  <a:cubicBezTo>
                    <a:pt x="2177" y="1868"/>
                    <a:pt x="1546" y="1642"/>
                    <a:pt x="894" y="1519"/>
                  </a:cubicBezTo>
                  <a:lnTo>
                    <a:pt x="894" y="1519"/>
                  </a:lnTo>
                  <a:lnTo>
                    <a:pt x="2357" y="580"/>
                  </a:lnTo>
                  <a:cubicBezTo>
                    <a:pt x="2443" y="525"/>
                    <a:pt x="2582" y="390"/>
                    <a:pt x="2695" y="390"/>
                  </a:cubicBezTo>
                  <a:cubicBezTo>
                    <a:pt x="2704" y="390"/>
                    <a:pt x="2713" y="391"/>
                    <a:pt x="2722" y="393"/>
                  </a:cubicBezTo>
                  <a:cubicBezTo>
                    <a:pt x="2883" y="429"/>
                    <a:pt x="2833" y="750"/>
                    <a:pt x="2850" y="917"/>
                  </a:cubicBezTo>
                  <a:cubicBezTo>
                    <a:pt x="2888" y="1293"/>
                    <a:pt x="2923" y="1668"/>
                    <a:pt x="2961" y="2043"/>
                  </a:cubicBezTo>
                  <a:cubicBezTo>
                    <a:pt x="2971" y="2149"/>
                    <a:pt x="3060" y="2203"/>
                    <a:pt x="3144" y="2203"/>
                  </a:cubicBezTo>
                  <a:cubicBezTo>
                    <a:pt x="3228" y="2203"/>
                    <a:pt x="3306" y="2150"/>
                    <a:pt x="3295" y="2043"/>
                  </a:cubicBezTo>
                  <a:cubicBezTo>
                    <a:pt x="3243" y="1512"/>
                    <a:pt x="3239" y="946"/>
                    <a:pt x="3135" y="423"/>
                  </a:cubicBezTo>
                  <a:cubicBezTo>
                    <a:pt x="3098" y="245"/>
                    <a:pt x="3047" y="62"/>
                    <a:pt x="2847" y="11"/>
                  </a:cubicBezTo>
                  <a:cubicBezTo>
                    <a:pt x="2817" y="4"/>
                    <a:pt x="2787" y="1"/>
                    <a:pt x="2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" name="Google Shape;989;p3"/>
            <p:cNvSpPr/>
            <p:nvPr/>
          </p:nvSpPr>
          <p:spPr>
            <a:xfrm>
              <a:off x="4852525" y="3613175"/>
              <a:ext cx="160350" cy="102500"/>
            </a:xfrm>
            <a:custGeom>
              <a:avLst/>
              <a:gdLst/>
              <a:ahLst/>
              <a:cxnLst/>
              <a:rect l="l" t="t" r="r" b="b"/>
              <a:pathLst>
                <a:path w="6414" h="4100" extrusionOk="0">
                  <a:moveTo>
                    <a:pt x="6186" y="0"/>
                  </a:moveTo>
                  <a:cubicBezTo>
                    <a:pt x="6135" y="0"/>
                    <a:pt x="6085" y="24"/>
                    <a:pt x="6053" y="82"/>
                  </a:cubicBezTo>
                  <a:cubicBezTo>
                    <a:pt x="5216" y="1583"/>
                    <a:pt x="3340" y="3777"/>
                    <a:pt x="1383" y="3777"/>
                  </a:cubicBezTo>
                  <a:cubicBezTo>
                    <a:pt x="1036" y="3777"/>
                    <a:pt x="687" y="3708"/>
                    <a:pt x="340" y="3554"/>
                  </a:cubicBezTo>
                  <a:cubicBezTo>
                    <a:pt x="315" y="3543"/>
                    <a:pt x="291" y="3538"/>
                    <a:pt x="268" y="3538"/>
                  </a:cubicBezTo>
                  <a:cubicBezTo>
                    <a:pt x="108" y="3538"/>
                    <a:pt x="0" y="3768"/>
                    <a:pt x="172" y="3844"/>
                  </a:cubicBezTo>
                  <a:cubicBezTo>
                    <a:pt x="571" y="4020"/>
                    <a:pt x="971" y="4099"/>
                    <a:pt x="1367" y="4099"/>
                  </a:cubicBezTo>
                  <a:cubicBezTo>
                    <a:pt x="3455" y="4099"/>
                    <a:pt x="5420" y="1904"/>
                    <a:pt x="6341" y="252"/>
                  </a:cubicBezTo>
                  <a:cubicBezTo>
                    <a:pt x="6414" y="121"/>
                    <a:pt x="6298" y="0"/>
                    <a:pt x="6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" name="Google Shape;990;p3"/>
            <p:cNvSpPr/>
            <p:nvPr/>
          </p:nvSpPr>
          <p:spPr>
            <a:xfrm>
              <a:off x="4980725" y="3602075"/>
              <a:ext cx="46600" cy="19425"/>
            </a:xfrm>
            <a:custGeom>
              <a:avLst/>
              <a:gdLst/>
              <a:ahLst/>
              <a:cxnLst/>
              <a:rect l="l" t="t" r="r" b="b"/>
              <a:pathLst>
                <a:path w="1864" h="777" extrusionOk="0">
                  <a:moveTo>
                    <a:pt x="195" y="1"/>
                  </a:moveTo>
                  <a:cubicBezTo>
                    <a:pt x="1" y="1"/>
                    <a:pt x="8" y="315"/>
                    <a:pt x="214" y="336"/>
                  </a:cubicBezTo>
                  <a:cubicBezTo>
                    <a:pt x="679" y="381"/>
                    <a:pt x="1128" y="525"/>
                    <a:pt x="1535" y="754"/>
                  </a:cubicBezTo>
                  <a:cubicBezTo>
                    <a:pt x="1563" y="769"/>
                    <a:pt x="1591" y="776"/>
                    <a:pt x="1617" y="776"/>
                  </a:cubicBezTo>
                  <a:cubicBezTo>
                    <a:pt x="1766" y="776"/>
                    <a:pt x="1864" y="553"/>
                    <a:pt x="1704" y="465"/>
                  </a:cubicBezTo>
                  <a:cubicBezTo>
                    <a:pt x="1245" y="209"/>
                    <a:pt x="737" y="50"/>
                    <a:pt x="214" y="2"/>
                  </a:cubicBezTo>
                  <a:cubicBezTo>
                    <a:pt x="207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" name="Google Shape;991;p3"/>
            <p:cNvSpPr/>
            <p:nvPr/>
          </p:nvSpPr>
          <p:spPr>
            <a:xfrm>
              <a:off x="4976500" y="3570325"/>
              <a:ext cx="64800" cy="54225"/>
            </a:xfrm>
            <a:custGeom>
              <a:avLst/>
              <a:gdLst/>
              <a:ahLst/>
              <a:cxnLst/>
              <a:rect l="l" t="t" r="r" b="b"/>
              <a:pathLst>
                <a:path w="2592" h="2169" extrusionOk="0">
                  <a:moveTo>
                    <a:pt x="1910" y="1"/>
                  </a:moveTo>
                  <a:cubicBezTo>
                    <a:pt x="1894" y="1"/>
                    <a:pt x="1878" y="4"/>
                    <a:pt x="1862" y="10"/>
                  </a:cubicBezTo>
                  <a:cubicBezTo>
                    <a:pt x="1232" y="265"/>
                    <a:pt x="647" y="620"/>
                    <a:pt x="130" y="1061"/>
                  </a:cubicBezTo>
                  <a:cubicBezTo>
                    <a:pt x="0" y="1170"/>
                    <a:pt x="119" y="1340"/>
                    <a:pt x="256" y="1340"/>
                  </a:cubicBezTo>
                  <a:cubicBezTo>
                    <a:pt x="293" y="1340"/>
                    <a:pt x="331" y="1327"/>
                    <a:pt x="366" y="1297"/>
                  </a:cubicBezTo>
                  <a:cubicBezTo>
                    <a:pt x="782" y="943"/>
                    <a:pt x="1243" y="649"/>
                    <a:pt x="1739" y="424"/>
                  </a:cubicBezTo>
                  <a:lnTo>
                    <a:pt x="1739" y="424"/>
                  </a:lnTo>
                  <a:cubicBezTo>
                    <a:pt x="1761" y="1009"/>
                    <a:pt x="1928" y="1582"/>
                    <a:pt x="2227" y="2088"/>
                  </a:cubicBezTo>
                  <a:cubicBezTo>
                    <a:pt x="2260" y="2145"/>
                    <a:pt x="2311" y="2169"/>
                    <a:pt x="2362" y="2169"/>
                  </a:cubicBezTo>
                  <a:cubicBezTo>
                    <a:pt x="2476" y="2169"/>
                    <a:pt x="2592" y="2049"/>
                    <a:pt x="2517" y="1920"/>
                  </a:cubicBezTo>
                  <a:cubicBezTo>
                    <a:pt x="2200" y="1375"/>
                    <a:pt x="2055" y="800"/>
                    <a:pt x="2074" y="172"/>
                  </a:cubicBezTo>
                  <a:cubicBezTo>
                    <a:pt x="2077" y="88"/>
                    <a:pt x="1996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" name="Google Shape;992;p3"/>
            <p:cNvSpPr/>
            <p:nvPr/>
          </p:nvSpPr>
          <p:spPr>
            <a:xfrm>
              <a:off x="5166825" y="3863425"/>
              <a:ext cx="135175" cy="80550"/>
            </a:xfrm>
            <a:custGeom>
              <a:avLst/>
              <a:gdLst/>
              <a:ahLst/>
              <a:cxnLst/>
              <a:rect l="l" t="t" r="r" b="b"/>
              <a:pathLst>
                <a:path w="5407" h="3222" extrusionOk="0">
                  <a:moveTo>
                    <a:pt x="5167" y="1"/>
                  </a:moveTo>
                  <a:cubicBezTo>
                    <a:pt x="5115" y="1"/>
                    <a:pt x="5063" y="21"/>
                    <a:pt x="5025" y="71"/>
                  </a:cubicBezTo>
                  <a:cubicBezTo>
                    <a:pt x="3838" y="1629"/>
                    <a:pt x="2137" y="2613"/>
                    <a:pt x="203" y="2896"/>
                  </a:cubicBezTo>
                  <a:cubicBezTo>
                    <a:pt x="1" y="2925"/>
                    <a:pt x="74" y="3222"/>
                    <a:pt x="265" y="3222"/>
                  </a:cubicBezTo>
                  <a:cubicBezTo>
                    <a:pt x="274" y="3222"/>
                    <a:pt x="284" y="3221"/>
                    <a:pt x="293" y="3220"/>
                  </a:cubicBezTo>
                  <a:cubicBezTo>
                    <a:pt x="2323" y="2921"/>
                    <a:pt x="4073" y="1870"/>
                    <a:pt x="5315" y="241"/>
                  </a:cubicBezTo>
                  <a:cubicBezTo>
                    <a:pt x="5406" y="119"/>
                    <a:pt x="5289" y="1"/>
                    <a:pt x="5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" name="Google Shape;993;p3"/>
            <p:cNvSpPr/>
            <p:nvPr/>
          </p:nvSpPr>
          <p:spPr>
            <a:xfrm>
              <a:off x="5277850" y="3840475"/>
              <a:ext cx="37350" cy="38725"/>
            </a:xfrm>
            <a:custGeom>
              <a:avLst/>
              <a:gdLst/>
              <a:ahLst/>
              <a:cxnLst/>
              <a:rect l="l" t="t" r="r" b="b"/>
              <a:pathLst>
                <a:path w="1494" h="1549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456" y="693"/>
                    <a:pt x="802" y="1095"/>
                    <a:pt x="1150" y="1494"/>
                  </a:cubicBezTo>
                  <a:cubicBezTo>
                    <a:pt x="1183" y="1533"/>
                    <a:pt x="1222" y="1549"/>
                    <a:pt x="1260" y="1549"/>
                  </a:cubicBezTo>
                  <a:cubicBezTo>
                    <a:pt x="1382" y="1549"/>
                    <a:pt x="1493" y="1381"/>
                    <a:pt x="1386" y="1258"/>
                  </a:cubicBezTo>
                  <a:cubicBezTo>
                    <a:pt x="1040" y="857"/>
                    <a:pt x="692" y="457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" name="Google Shape;994;p3"/>
            <p:cNvSpPr/>
            <p:nvPr/>
          </p:nvSpPr>
          <p:spPr>
            <a:xfrm>
              <a:off x="5265975" y="3821600"/>
              <a:ext cx="69350" cy="67150"/>
            </a:xfrm>
            <a:custGeom>
              <a:avLst/>
              <a:gdLst/>
              <a:ahLst/>
              <a:cxnLst/>
              <a:rect l="l" t="t" r="r" b="b"/>
              <a:pathLst>
                <a:path w="2774" h="2686" extrusionOk="0">
                  <a:moveTo>
                    <a:pt x="2579" y="0"/>
                  </a:moveTo>
                  <a:cubicBezTo>
                    <a:pt x="2553" y="0"/>
                    <a:pt x="2525" y="6"/>
                    <a:pt x="2499" y="19"/>
                  </a:cubicBezTo>
                  <a:cubicBezTo>
                    <a:pt x="1787" y="379"/>
                    <a:pt x="1012" y="594"/>
                    <a:pt x="215" y="652"/>
                  </a:cubicBezTo>
                  <a:cubicBezTo>
                    <a:pt x="7" y="669"/>
                    <a:pt x="0" y="988"/>
                    <a:pt x="201" y="988"/>
                  </a:cubicBezTo>
                  <a:cubicBezTo>
                    <a:pt x="206" y="988"/>
                    <a:pt x="211" y="988"/>
                    <a:pt x="215" y="988"/>
                  </a:cubicBezTo>
                  <a:cubicBezTo>
                    <a:pt x="948" y="934"/>
                    <a:pt x="1666" y="756"/>
                    <a:pt x="2338" y="464"/>
                  </a:cubicBezTo>
                  <a:lnTo>
                    <a:pt x="2338" y="464"/>
                  </a:lnTo>
                  <a:lnTo>
                    <a:pt x="1843" y="2478"/>
                  </a:lnTo>
                  <a:cubicBezTo>
                    <a:pt x="1813" y="2604"/>
                    <a:pt x="1917" y="2686"/>
                    <a:pt x="2016" y="2686"/>
                  </a:cubicBezTo>
                  <a:cubicBezTo>
                    <a:pt x="2082" y="2686"/>
                    <a:pt x="2146" y="2650"/>
                    <a:pt x="2166" y="2566"/>
                  </a:cubicBezTo>
                  <a:lnTo>
                    <a:pt x="2745" y="208"/>
                  </a:lnTo>
                  <a:cubicBezTo>
                    <a:pt x="2774" y="92"/>
                    <a:pt x="2683" y="0"/>
                    <a:pt x="2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" name="Google Shape;995;p3"/>
            <p:cNvSpPr/>
            <p:nvPr/>
          </p:nvSpPr>
          <p:spPr>
            <a:xfrm>
              <a:off x="5338775" y="3710225"/>
              <a:ext cx="43675" cy="76850"/>
            </a:xfrm>
            <a:custGeom>
              <a:avLst/>
              <a:gdLst/>
              <a:ahLst/>
              <a:cxnLst/>
              <a:rect l="l" t="t" r="r" b="b"/>
              <a:pathLst>
                <a:path w="1747" h="3074" extrusionOk="0">
                  <a:moveTo>
                    <a:pt x="1239" y="0"/>
                  </a:moveTo>
                  <a:cubicBezTo>
                    <a:pt x="1172" y="0"/>
                    <a:pt x="1107" y="36"/>
                    <a:pt x="1082" y="118"/>
                  </a:cubicBezTo>
                  <a:lnTo>
                    <a:pt x="1082" y="116"/>
                  </a:lnTo>
                  <a:cubicBezTo>
                    <a:pt x="970" y="482"/>
                    <a:pt x="995" y="830"/>
                    <a:pt x="1056" y="1204"/>
                  </a:cubicBezTo>
                  <a:cubicBezTo>
                    <a:pt x="1100" y="1466"/>
                    <a:pt x="1169" y="1733"/>
                    <a:pt x="1152" y="2003"/>
                  </a:cubicBezTo>
                  <a:cubicBezTo>
                    <a:pt x="1132" y="2320"/>
                    <a:pt x="923" y="2751"/>
                    <a:pt x="589" y="2751"/>
                  </a:cubicBezTo>
                  <a:cubicBezTo>
                    <a:pt x="507" y="2751"/>
                    <a:pt x="419" y="2725"/>
                    <a:pt x="324" y="2666"/>
                  </a:cubicBezTo>
                  <a:cubicBezTo>
                    <a:pt x="294" y="2649"/>
                    <a:pt x="266" y="2641"/>
                    <a:pt x="239" y="2641"/>
                  </a:cubicBezTo>
                  <a:cubicBezTo>
                    <a:pt x="95" y="2641"/>
                    <a:pt x="0" y="2861"/>
                    <a:pt x="154" y="2956"/>
                  </a:cubicBezTo>
                  <a:cubicBezTo>
                    <a:pt x="286" y="3037"/>
                    <a:pt x="426" y="3074"/>
                    <a:pt x="565" y="3074"/>
                  </a:cubicBezTo>
                  <a:cubicBezTo>
                    <a:pt x="885" y="3074"/>
                    <a:pt x="1194" y="2877"/>
                    <a:pt x="1355" y="2570"/>
                  </a:cubicBezTo>
                  <a:cubicBezTo>
                    <a:pt x="1747" y="1827"/>
                    <a:pt x="1170" y="976"/>
                    <a:pt x="1404" y="206"/>
                  </a:cubicBezTo>
                  <a:cubicBezTo>
                    <a:pt x="1441" y="82"/>
                    <a:pt x="1339" y="0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" name="Google Shape;996;p3"/>
            <p:cNvSpPr/>
            <p:nvPr/>
          </p:nvSpPr>
          <p:spPr>
            <a:xfrm>
              <a:off x="5390625" y="3679225"/>
              <a:ext cx="35775" cy="52100"/>
            </a:xfrm>
            <a:custGeom>
              <a:avLst/>
              <a:gdLst/>
              <a:ahLst/>
              <a:cxnLst/>
              <a:rect l="l" t="t" r="r" b="b"/>
              <a:pathLst>
                <a:path w="1431" h="2084" extrusionOk="0">
                  <a:moveTo>
                    <a:pt x="454" y="1"/>
                  </a:moveTo>
                  <a:cubicBezTo>
                    <a:pt x="294" y="1"/>
                    <a:pt x="140" y="74"/>
                    <a:pt x="63" y="236"/>
                  </a:cubicBezTo>
                  <a:cubicBezTo>
                    <a:pt x="0" y="370"/>
                    <a:pt x="117" y="492"/>
                    <a:pt x="226" y="492"/>
                  </a:cubicBezTo>
                  <a:cubicBezTo>
                    <a:pt x="276" y="492"/>
                    <a:pt x="324" y="467"/>
                    <a:pt x="353" y="406"/>
                  </a:cubicBezTo>
                  <a:lnTo>
                    <a:pt x="352" y="406"/>
                  </a:lnTo>
                  <a:cubicBezTo>
                    <a:pt x="378" y="349"/>
                    <a:pt x="413" y="327"/>
                    <a:pt x="450" y="327"/>
                  </a:cubicBezTo>
                  <a:cubicBezTo>
                    <a:pt x="547" y="327"/>
                    <a:pt x="657" y="477"/>
                    <a:pt x="671" y="560"/>
                  </a:cubicBezTo>
                  <a:cubicBezTo>
                    <a:pt x="696" y="721"/>
                    <a:pt x="631" y="892"/>
                    <a:pt x="581" y="1045"/>
                  </a:cubicBezTo>
                  <a:cubicBezTo>
                    <a:pt x="542" y="1162"/>
                    <a:pt x="645" y="1254"/>
                    <a:pt x="752" y="1254"/>
                  </a:cubicBezTo>
                  <a:cubicBezTo>
                    <a:pt x="763" y="1254"/>
                    <a:pt x="775" y="1253"/>
                    <a:pt x="786" y="1251"/>
                  </a:cubicBezTo>
                  <a:cubicBezTo>
                    <a:pt x="801" y="1248"/>
                    <a:pt x="816" y="1246"/>
                    <a:pt x="829" y="1246"/>
                  </a:cubicBezTo>
                  <a:cubicBezTo>
                    <a:pt x="1032" y="1246"/>
                    <a:pt x="1060" y="1575"/>
                    <a:pt x="925" y="1682"/>
                  </a:cubicBezTo>
                  <a:cubicBezTo>
                    <a:pt x="858" y="1737"/>
                    <a:pt x="780" y="1758"/>
                    <a:pt x="700" y="1758"/>
                  </a:cubicBezTo>
                  <a:cubicBezTo>
                    <a:pt x="577" y="1758"/>
                    <a:pt x="450" y="1707"/>
                    <a:pt x="353" y="1641"/>
                  </a:cubicBezTo>
                  <a:cubicBezTo>
                    <a:pt x="323" y="1621"/>
                    <a:pt x="294" y="1612"/>
                    <a:pt x="266" y="1612"/>
                  </a:cubicBezTo>
                  <a:cubicBezTo>
                    <a:pt x="127" y="1612"/>
                    <a:pt x="35" y="1830"/>
                    <a:pt x="184" y="1930"/>
                  </a:cubicBezTo>
                  <a:cubicBezTo>
                    <a:pt x="329" y="2027"/>
                    <a:pt x="520" y="2084"/>
                    <a:pt x="706" y="2084"/>
                  </a:cubicBezTo>
                  <a:cubicBezTo>
                    <a:pt x="979" y="2084"/>
                    <a:pt x="1241" y="1963"/>
                    <a:pt x="1333" y="1675"/>
                  </a:cubicBezTo>
                  <a:cubicBezTo>
                    <a:pt x="1431" y="1364"/>
                    <a:pt x="1244" y="1035"/>
                    <a:pt x="960" y="942"/>
                  </a:cubicBezTo>
                  <a:lnTo>
                    <a:pt x="960" y="942"/>
                  </a:lnTo>
                  <a:cubicBezTo>
                    <a:pt x="1037" y="641"/>
                    <a:pt x="1056" y="294"/>
                    <a:pt x="774" y="101"/>
                  </a:cubicBezTo>
                  <a:cubicBezTo>
                    <a:pt x="679" y="36"/>
                    <a:pt x="565" y="1"/>
                    <a:pt x="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" name="Google Shape;997;p3"/>
            <p:cNvSpPr/>
            <p:nvPr/>
          </p:nvSpPr>
          <p:spPr>
            <a:xfrm>
              <a:off x="5453875" y="3736725"/>
              <a:ext cx="46475" cy="12400"/>
            </a:xfrm>
            <a:custGeom>
              <a:avLst/>
              <a:gdLst/>
              <a:ahLst/>
              <a:cxnLst/>
              <a:rect l="l" t="t" r="r" b="b"/>
              <a:pathLst>
                <a:path w="1859" h="496" extrusionOk="0">
                  <a:moveTo>
                    <a:pt x="631" y="0"/>
                  </a:moveTo>
                  <a:cubicBezTo>
                    <a:pt x="492" y="0"/>
                    <a:pt x="352" y="9"/>
                    <a:pt x="214" y="26"/>
                  </a:cubicBezTo>
                  <a:cubicBezTo>
                    <a:pt x="9" y="51"/>
                    <a:pt x="0" y="363"/>
                    <a:pt x="191" y="363"/>
                  </a:cubicBezTo>
                  <a:cubicBezTo>
                    <a:pt x="198" y="363"/>
                    <a:pt x="206" y="363"/>
                    <a:pt x="214" y="362"/>
                  </a:cubicBezTo>
                  <a:cubicBezTo>
                    <a:pt x="348" y="344"/>
                    <a:pt x="483" y="336"/>
                    <a:pt x="618" y="336"/>
                  </a:cubicBezTo>
                  <a:cubicBezTo>
                    <a:pt x="944" y="336"/>
                    <a:pt x="1270" y="386"/>
                    <a:pt x="1583" y="487"/>
                  </a:cubicBezTo>
                  <a:cubicBezTo>
                    <a:pt x="1602" y="493"/>
                    <a:pt x="1620" y="496"/>
                    <a:pt x="1637" y="496"/>
                  </a:cubicBezTo>
                  <a:cubicBezTo>
                    <a:pt x="1803" y="496"/>
                    <a:pt x="1859" y="223"/>
                    <a:pt x="1672" y="163"/>
                  </a:cubicBezTo>
                  <a:cubicBezTo>
                    <a:pt x="1335" y="55"/>
                    <a:pt x="984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" name="Google Shape;998;p3"/>
            <p:cNvSpPr/>
            <p:nvPr/>
          </p:nvSpPr>
          <p:spPr>
            <a:xfrm>
              <a:off x="5449375" y="3766225"/>
              <a:ext cx="67075" cy="15200"/>
            </a:xfrm>
            <a:custGeom>
              <a:avLst/>
              <a:gdLst/>
              <a:ahLst/>
              <a:cxnLst/>
              <a:rect l="l" t="t" r="r" b="b"/>
              <a:pathLst>
                <a:path w="2683" h="608" extrusionOk="0">
                  <a:moveTo>
                    <a:pt x="2493" y="1"/>
                  </a:moveTo>
                  <a:cubicBezTo>
                    <a:pt x="2485" y="1"/>
                    <a:pt x="2478" y="1"/>
                    <a:pt x="2470" y="2"/>
                  </a:cubicBezTo>
                  <a:lnTo>
                    <a:pt x="214" y="271"/>
                  </a:lnTo>
                  <a:cubicBezTo>
                    <a:pt x="10" y="296"/>
                    <a:pt x="0" y="608"/>
                    <a:pt x="192" y="608"/>
                  </a:cubicBezTo>
                  <a:cubicBezTo>
                    <a:pt x="199" y="608"/>
                    <a:pt x="206" y="607"/>
                    <a:pt x="214" y="606"/>
                  </a:cubicBezTo>
                  <a:lnTo>
                    <a:pt x="2470" y="336"/>
                  </a:lnTo>
                  <a:cubicBezTo>
                    <a:pt x="2674" y="313"/>
                    <a:pt x="2683" y="1"/>
                    <a:pt x="2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" name="Google Shape;999;p3"/>
            <p:cNvSpPr/>
            <p:nvPr/>
          </p:nvSpPr>
          <p:spPr>
            <a:xfrm>
              <a:off x="5543200" y="3687025"/>
              <a:ext cx="14800" cy="124375"/>
            </a:xfrm>
            <a:custGeom>
              <a:avLst/>
              <a:gdLst/>
              <a:ahLst/>
              <a:cxnLst/>
              <a:rect l="l" t="t" r="r" b="b"/>
              <a:pathLst>
                <a:path w="592" h="4975" extrusionOk="0">
                  <a:moveTo>
                    <a:pt x="160" y="0"/>
                  </a:moveTo>
                  <a:cubicBezTo>
                    <a:pt x="77" y="0"/>
                    <a:pt x="0" y="53"/>
                    <a:pt x="13" y="159"/>
                  </a:cubicBezTo>
                  <a:cubicBezTo>
                    <a:pt x="190" y="1704"/>
                    <a:pt x="257" y="3259"/>
                    <a:pt x="215" y="4812"/>
                  </a:cubicBezTo>
                  <a:cubicBezTo>
                    <a:pt x="212" y="4920"/>
                    <a:pt x="294" y="4974"/>
                    <a:pt x="378" y="4974"/>
                  </a:cubicBezTo>
                  <a:cubicBezTo>
                    <a:pt x="462" y="4974"/>
                    <a:pt x="547" y="4920"/>
                    <a:pt x="550" y="4812"/>
                  </a:cubicBezTo>
                  <a:cubicBezTo>
                    <a:pt x="591" y="3259"/>
                    <a:pt x="524" y="1704"/>
                    <a:pt x="347" y="159"/>
                  </a:cubicBez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" name="Google Shape;1000;p3"/>
            <p:cNvSpPr/>
            <p:nvPr/>
          </p:nvSpPr>
          <p:spPr>
            <a:xfrm>
              <a:off x="5548925" y="3698625"/>
              <a:ext cx="58150" cy="50275"/>
            </a:xfrm>
            <a:custGeom>
              <a:avLst/>
              <a:gdLst/>
              <a:ahLst/>
              <a:cxnLst/>
              <a:rect l="l" t="t" r="r" b="b"/>
              <a:pathLst>
                <a:path w="2326" h="2011" extrusionOk="0">
                  <a:moveTo>
                    <a:pt x="2077" y="1"/>
                  </a:moveTo>
                  <a:cubicBezTo>
                    <a:pt x="2039" y="1"/>
                    <a:pt x="2000" y="14"/>
                    <a:pt x="1966" y="46"/>
                  </a:cubicBezTo>
                  <a:lnTo>
                    <a:pt x="126" y="1729"/>
                  </a:lnTo>
                  <a:cubicBezTo>
                    <a:pt x="1" y="1842"/>
                    <a:pt x="118" y="2010"/>
                    <a:pt x="251" y="2010"/>
                  </a:cubicBezTo>
                  <a:cubicBezTo>
                    <a:pt x="289" y="2010"/>
                    <a:pt x="327" y="1997"/>
                    <a:pt x="362" y="1965"/>
                  </a:cubicBezTo>
                  <a:lnTo>
                    <a:pt x="2202" y="283"/>
                  </a:lnTo>
                  <a:cubicBezTo>
                    <a:pt x="2326" y="169"/>
                    <a:pt x="2209" y="1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" name="Google Shape;1001;p3"/>
            <p:cNvSpPr/>
            <p:nvPr/>
          </p:nvSpPr>
          <p:spPr>
            <a:xfrm>
              <a:off x="5559000" y="3743700"/>
              <a:ext cx="41775" cy="54775"/>
            </a:xfrm>
            <a:custGeom>
              <a:avLst/>
              <a:gdLst/>
              <a:ahLst/>
              <a:cxnLst/>
              <a:rect l="l" t="t" r="r" b="b"/>
              <a:pathLst>
                <a:path w="1671" h="2191" extrusionOk="0">
                  <a:moveTo>
                    <a:pt x="235" y="0"/>
                  </a:moveTo>
                  <a:cubicBezTo>
                    <a:pt x="117" y="0"/>
                    <a:pt x="1" y="119"/>
                    <a:pt x="83" y="246"/>
                  </a:cubicBezTo>
                  <a:lnTo>
                    <a:pt x="1300" y="2113"/>
                  </a:lnTo>
                  <a:cubicBezTo>
                    <a:pt x="1335" y="2168"/>
                    <a:pt x="1386" y="2190"/>
                    <a:pt x="1437" y="2190"/>
                  </a:cubicBezTo>
                  <a:cubicBezTo>
                    <a:pt x="1554" y="2190"/>
                    <a:pt x="1670" y="2070"/>
                    <a:pt x="1588" y="1944"/>
                  </a:cubicBezTo>
                  <a:lnTo>
                    <a:pt x="373" y="77"/>
                  </a:lnTo>
                  <a:cubicBezTo>
                    <a:pt x="337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" name="Google Shape;1002;p3"/>
            <p:cNvSpPr/>
            <p:nvPr/>
          </p:nvSpPr>
          <p:spPr>
            <a:xfrm>
              <a:off x="5603225" y="3653750"/>
              <a:ext cx="57125" cy="50600"/>
            </a:xfrm>
            <a:custGeom>
              <a:avLst/>
              <a:gdLst/>
              <a:ahLst/>
              <a:cxnLst/>
              <a:rect l="l" t="t" r="r" b="b"/>
              <a:pathLst>
                <a:path w="2285" h="2024" extrusionOk="0">
                  <a:moveTo>
                    <a:pt x="951" y="0"/>
                  </a:moveTo>
                  <a:cubicBezTo>
                    <a:pt x="666" y="0"/>
                    <a:pt x="393" y="86"/>
                    <a:pt x="146" y="261"/>
                  </a:cubicBezTo>
                  <a:cubicBezTo>
                    <a:pt x="0" y="362"/>
                    <a:pt x="91" y="580"/>
                    <a:pt x="226" y="580"/>
                  </a:cubicBezTo>
                  <a:cubicBezTo>
                    <a:pt x="254" y="580"/>
                    <a:pt x="284" y="570"/>
                    <a:pt x="314" y="549"/>
                  </a:cubicBezTo>
                  <a:cubicBezTo>
                    <a:pt x="517" y="407"/>
                    <a:pt x="725" y="333"/>
                    <a:pt x="952" y="333"/>
                  </a:cubicBezTo>
                  <a:cubicBezTo>
                    <a:pt x="990" y="333"/>
                    <a:pt x="1028" y="335"/>
                    <a:pt x="1068" y="339"/>
                  </a:cubicBezTo>
                  <a:lnTo>
                    <a:pt x="1068" y="339"/>
                  </a:lnTo>
                  <a:cubicBezTo>
                    <a:pt x="975" y="748"/>
                    <a:pt x="839" y="1144"/>
                    <a:pt x="662" y="1522"/>
                  </a:cubicBezTo>
                  <a:cubicBezTo>
                    <a:pt x="619" y="1614"/>
                    <a:pt x="648" y="1745"/>
                    <a:pt x="762" y="1768"/>
                  </a:cubicBezTo>
                  <a:lnTo>
                    <a:pt x="1998" y="2020"/>
                  </a:lnTo>
                  <a:cubicBezTo>
                    <a:pt x="2010" y="2022"/>
                    <a:pt x="2022" y="2023"/>
                    <a:pt x="2034" y="2023"/>
                  </a:cubicBezTo>
                  <a:cubicBezTo>
                    <a:pt x="2216" y="2023"/>
                    <a:pt x="2284" y="1736"/>
                    <a:pt x="2086" y="1696"/>
                  </a:cubicBezTo>
                  <a:lnTo>
                    <a:pt x="1044" y="1485"/>
                  </a:lnTo>
                  <a:lnTo>
                    <a:pt x="1044" y="1485"/>
                  </a:lnTo>
                  <a:cubicBezTo>
                    <a:pt x="1214" y="1088"/>
                    <a:pt x="1343" y="675"/>
                    <a:pt x="1427" y="250"/>
                  </a:cubicBezTo>
                  <a:cubicBezTo>
                    <a:pt x="1444" y="163"/>
                    <a:pt x="1404" y="66"/>
                    <a:pt x="1311" y="44"/>
                  </a:cubicBezTo>
                  <a:cubicBezTo>
                    <a:pt x="1190" y="15"/>
                    <a:pt x="1070" y="0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" name="Google Shape;1003;p3"/>
            <p:cNvSpPr/>
            <p:nvPr/>
          </p:nvSpPr>
          <p:spPr>
            <a:xfrm>
              <a:off x="5665350" y="3693450"/>
              <a:ext cx="45075" cy="111525"/>
            </a:xfrm>
            <a:custGeom>
              <a:avLst/>
              <a:gdLst/>
              <a:ahLst/>
              <a:cxnLst/>
              <a:rect l="l" t="t" r="r" b="b"/>
              <a:pathLst>
                <a:path w="1803" h="4461" extrusionOk="0">
                  <a:moveTo>
                    <a:pt x="1204" y="1"/>
                  </a:moveTo>
                  <a:cubicBezTo>
                    <a:pt x="1166" y="1"/>
                    <a:pt x="1128" y="17"/>
                    <a:pt x="1095" y="56"/>
                  </a:cubicBezTo>
                  <a:cubicBezTo>
                    <a:pt x="1" y="1344"/>
                    <a:pt x="137" y="3322"/>
                    <a:pt x="1436" y="4419"/>
                  </a:cubicBezTo>
                  <a:cubicBezTo>
                    <a:pt x="1471" y="4448"/>
                    <a:pt x="1509" y="4461"/>
                    <a:pt x="1546" y="4461"/>
                  </a:cubicBezTo>
                  <a:cubicBezTo>
                    <a:pt x="1683" y="4461"/>
                    <a:pt x="1802" y="4292"/>
                    <a:pt x="1673" y="4183"/>
                  </a:cubicBezTo>
                  <a:cubicBezTo>
                    <a:pt x="520" y="3209"/>
                    <a:pt x="347" y="1451"/>
                    <a:pt x="1331" y="293"/>
                  </a:cubicBezTo>
                  <a:cubicBezTo>
                    <a:pt x="1437" y="168"/>
                    <a:pt x="13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" name="Google Shape;1004;p3"/>
            <p:cNvSpPr/>
            <p:nvPr/>
          </p:nvSpPr>
          <p:spPr>
            <a:xfrm>
              <a:off x="5705200" y="3727600"/>
              <a:ext cx="78675" cy="128025"/>
            </a:xfrm>
            <a:custGeom>
              <a:avLst/>
              <a:gdLst/>
              <a:ahLst/>
              <a:cxnLst/>
              <a:rect l="l" t="t" r="r" b="b"/>
              <a:pathLst>
                <a:path w="3147" h="5121" extrusionOk="0">
                  <a:moveTo>
                    <a:pt x="1974" y="351"/>
                  </a:moveTo>
                  <a:cubicBezTo>
                    <a:pt x="2205" y="473"/>
                    <a:pt x="2352" y="925"/>
                    <a:pt x="2414" y="1708"/>
                  </a:cubicBezTo>
                  <a:cubicBezTo>
                    <a:pt x="2112" y="1828"/>
                    <a:pt x="1877" y="1888"/>
                    <a:pt x="1707" y="1888"/>
                  </a:cubicBezTo>
                  <a:cubicBezTo>
                    <a:pt x="1213" y="1888"/>
                    <a:pt x="1275" y="1382"/>
                    <a:pt x="1892" y="371"/>
                  </a:cubicBezTo>
                  <a:cubicBezTo>
                    <a:pt x="1924" y="371"/>
                    <a:pt x="1952" y="364"/>
                    <a:pt x="1974" y="351"/>
                  </a:cubicBezTo>
                  <a:close/>
                  <a:moveTo>
                    <a:pt x="1845" y="0"/>
                  </a:moveTo>
                  <a:cubicBezTo>
                    <a:pt x="1548" y="0"/>
                    <a:pt x="1252" y="106"/>
                    <a:pt x="1031" y="335"/>
                  </a:cubicBezTo>
                  <a:cubicBezTo>
                    <a:pt x="1" y="1399"/>
                    <a:pt x="878" y="3826"/>
                    <a:pt x="1145" y="5001"/>
                  </a:cubicBezTo>
                  <a:cubicBezTo>
                    <a:pt x="1164" y="5084"/>
                    <a:pt x="1227" y="5120"/>
                    <a:pt x="1292" y="5120"/>
                  </a:cubicBezTo>
                  <a:cubicBezTo>
                    <a:pt x="1391" y="5120"/>
                    <a:pt x="1497" y="5038"/>
                    <a:pt x="1468" y="4912"/>
                  </a:cubicBezTo>
                  <a:cubicBezTo>
                    <a:pt x="1253" y="3971"/>
                    <a:pt x="999" y="2984"/>
                    <a:pt x="944" y="2019"/>
                  </a:cubicBezTo>
                  <a:cubicBezTo>
                    <a:pt x="939" y="1934"/>
                    <a:pt x="932" y="1845"/>
                    <a:pt x="928" y="1754"/>
                  </a:cubicBezTo>
                  <a:lnTo>
                    <a:pt x="928" y="1754"/>
                  </a:lnTo>
                  <a:cubicBezTo>
                    <a:pt x="983" y="1834"/>
                    <a:pt x="1050" y="1910"/>
                    <a:pt x="1131" y="1982"/>
                  </a:cubicBezTo>
                  <a:cubicBezTo>
                    <a:pt x="1345" y="2173"/>
                    <a:pt x="1596" y="2256"/>
                    <a:pt x="1843" y="2256"/>
                  </a:cubicBezTo>
                  <a:cubicBezTo>
                    <a:pt x="2506" y="2256"/>
                    <a:pt x="3147" y="1655"/>
                    <a:pt x="3001" y="901"/>
                  </a:cubicBezTo>
                  <a:cubicBezTo>
                    <a:pt x="2892" y="332"/>
                    <a:pt x="2368" y="0"/>
                    <a:pt x="1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" name="Google Shape;1005;p3"/>
            <p:cNvSpPr/>
            <p:nvPr/>
          </p:nvSpPr>
          <p:spPr>
            <a:xfrm>
              <a:off x="5781875" y="3723175"/>
              <a:ext cx="62925" cy="72300"/>
            </a:xfrm>
            <a:custGeom>
              <a:avLst/>
              <a:gdLst/>
              <a:ahLst/>
              <a:cxnLst/>
              <a:rect l="l" t="t" r="r" b="b"/>
              <a:pathLst>
                <a:path w="2517" h="2892" extrusionOk="0">
                  <a:moveTo>
                    <a:pt x="924" y="361"/>
                  </a:moveTo>
                  <a:lnTo>
                    <a:pt x="924" y="361"/>
                  </a:lnTo>
                  <a:cubicBezTo>
                    <a:pt x="926" y="407"/>
                    <a:pt x="952" y="451"/>
                    <a:pt x="1010" y="478"/>
                  </a:cubicBezTo>
                  <a:cubicBezTo>
                    <a:pt x="1426" y="672"/>
                    <a:pt x="1856" y="982"/>
                    <a:pt x="2001" y="1444"/>
                  </a:cubicBezTo>
                  <a:cubicBezTo>
                    <a:pt x="2142" y="1894"/>
                    <a:pt x="1904" y="2428"/>
                    <a:pt x="1417" y="2537"/>
                  </a:cubicBezTo>
                  <a:cubicBezTo>
                    <a:pt x="1369" y="2548"/>
                    <a:pt x="1323" y="2554"/>
                    <a:pt x="1280" y="2554"/>
                  </a:cubicBezTo>
                  <a:cubicBezTo>
                    <a:pt x="808" y="2554"/>
                    <a:pt x="645" y="1936"/>
                    <a:pt x="561" y="1537"/>
                  </a:cubicBezTo>
                  <a:cubicBezTo>
                    <a:pt x="500" y="1252"/>
                    <a:pt x="444" y="863"/>
                    <a:pt x="613" y="597"/>
                  </a:cubicBezTo>
                  <a:cubicBezTo>
                    <a:pt x="679" y="494"/>
                    <a:pt x="796" y="405"/>
                    <a:pt x="924" y="361"/>
                  </a:cubicBezTo>
                  <a:close/>
                  <a:moveTo>
                    <a:pt x="1095" y="0"/>
                  </a:moveTo>
                  <a:cubicBezTo>
                    <a:pt x="756" y="0"/>
                    <a:pt x="403" y="221"/>
                    <a:pt x="261" y="559"/>
                  </a:cubicBezTo>
                  <a:cubicBezTo>
                    <a:pt x="0" y="1180"/>
                    <a:pt x="243" y="2467"/>
                    <a:pt x="889" y="2800"/>
                  </a:cubicBezTo>
                  <a:cubicBezTo>
                    <a:pt x="1012" y="2863"/>
                    <a:pt x="1140" y="2891"/>
                    <a:pt x="1268" y="2891"/>
                  </a:cubicBezTo>
                  <a:cubicBezTo>
                    <a:pt x="1750" y="2891"/>
                    <a:pt x="2224" y="2487"/>
                    <a:pt x="2349" y="2028"/>
                  </a:cubicBezTo>
                  <a:cubicBezTo>
                    <a:pt x="2517" y="1417"/>
                    <a:pt x="2155" y="866"/>
                    <a:pt x="1682" y="497"/>
                  </a:cubicBezTo>
                  <a:lnTo>
                    <a:pt x="1682" y="497"/>
                  </a:lnTo>
                  <a:cubicBezTo>
                    <a:pt x="1718" y="451"/>
                    <a:pt x="1728" y="387"/>
                    <a:pt x="1686" y="323"/>
                  </a:cubicBezTo>
                  <a:lnTo>
                    <a:pt x="1684" y="323"/>
                  </a:lnTo>
                  <a:cubicBezTo>
                    <a:pt x="1538" y="98"/>
                    <a:pt x="132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" name="Google Shape;1006;p3"/>
            <p:cNvSpPr/>
            <p:nvPr/>
          </p:nvSpPr>
          <p:spPr>
            <a:xfrm>
              <a:off x="5837850" y="3685825"/>
              <a:ext cx="41900" cy="116625"/>
            </a:xfrm>
            <a:custGeom>
              <a:avLst/>
              <a:gdLst/>
              <a:ahLst/>
              <a:cxnLst/>
              <a:rect l="l" t="t" r="r" b="b"/>
              <a:pathLst>
                <a:path w="1676" h="4665" extrusionOk="0">
                  <a:moveTo>
                    <a:pt x="229" y="0"/>
                  </a:moveTo>
                  <a:cubicBezTo>
                    <a:pt x="111" y="0"/>
                    <a:pt x="0" y="168"/>
                    <a:pt x="101" y="294"/>
                  </a:cubicBezTo>
                  <a:cubicBezTo>
                    <a:pt x="1056" y="1490"/>
                    <a:pt x="1314" y="3011"/>
                    <a:pt x="838" y="4460"/>
                  </a:cubicBezTo>
                  <a:cubicBezTo>
                    <a:pt x="797" y="4583"/>
                    <a:pt x="898" y="4665"/>
                    <a:pt x="1000" y="4665"/>
                  </a:cubicBezTo>
                  <a:cubicBezTo>
                    <a:pt x="1066" y="4665"/>
                    <a:pt x="1133" y="4630"/>
                    <a:pt x="1160" y="4549"/>
                  </a:cubicBezTo>
                  <a:cubicBezTo>
                    <a:pt x="1675" y="2982"/>
                    <a:pt x="1366" y="1344"/>
                    <a:pt x="337" y="58"/>
                  </a:cubicBezTo>
                  <a:cubicBezTo>
                    <a:pt x="305" y="17"/>
                    <a:pt x="26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" name="Google Shape;1007;p3"/>
            <p:cNvSpPr/>
            <p:nvPr/>
          </p:nvSpPr>
          <p:spPr>
            <a:xfrm>
              <a:off x="5865775" y="3633075"/>
              <a:ext cx="51800" cy="44175"/>
            </a:xfrm>
            <a:custGeom>
              <a:avLst/>
              <a:gdLst/>
              <a:ahLst/>
              <a:cxnLst/>
              <a:rect l="l" t="t" r="r" b="b"/>
              <a:pathLst>
                <a:path w="2072" h="1767" extrusionOk="0">
                  <a:moveTo>
                    <a:pt x="470" y="1"/>
                  </a:moveTo>
                  <a:cubicBezTo>
                    <a:pt x="242" y="1"/>
                    <a:pt x="23" y="160"/>
                    <a:pt x="8" y="417"/>
                  </a:cubicBezTo>
                  <a:cubicBezTo>
                    <a:pt x="1" y="524"/>
                    <a:pt x="81" y="578"/>
                    <a:pt x="164" y="578"/>
                  </a:cubicBezTo>
                  <a:cubicBezTo>
                    <a:pt x="248" y="578"/>
                    <a:pt x="335" y="524"/>
                    <a:pt x="342" y="417"/>
                  </a:cubicBezTo>
                  <a:cubicBezTo>
                    <a:pt x="353" y="369"/>
                    <a:pt x="379" y="345"/>
                    <a:pt x="420" y="345"/>
                  </a:cubicBezTo>
                  <a:cubicBezTo>
                    <a:pt x="429" y="345"/>
                    <a:pt x="438" y="346"/>
                    <a:pt x="448" y="348"/>
                  </a:cubicBezTo>
                  <a:cubicBezTo>
                    <a:pt x="467" y="342"/>
                    <a:pt x="484" y="340"/>
                    <a:pt x="499" y="340"/>
                  </a:cubicBezTo>
                  <a:cubicBezTo>
                    <a:pt x="571" y="340"/>
                    <a:pt x="616" y="396"/>
                    <a:pt x="636" y="510"/>
                  </a:cubicBezTo>
                  <a:cubicBezTo>
                    <a:pt x="667" y="613"/>
                    <a:pt x="628" y="752"/>
                    <a:pt x="596" y="853"/>
                  </a:cubicBezTo>
                  <a:cubicBezTo>
                    <a:pt x="525" y="1076"/>
                    <a:pt x="406" y="1269"/>
                    <a:pt x="352" y="1500"/>
                  </a:cubicBezTo>
                  <a:cubicBezTo>
                    <a:pt x="325" y="1605"/>
                    <a:pt x="404" y="1709"/>
                    <a:pt x="514" y="1712"/>
                  </a:cubicBezTo>
                  <a:lnTo>
                    <a:pt x="1856" y="1767"/>
                  </a:lnTo>
                  <a:cubicBezTo>
                    <a:pt x="1859" y="1767"/>
                    <a:pt x="1862" y="1767"/>
                    <a:pt x="1865" y="1767"/>
                  </a:cubicBezTo>
                  <a:cubicBezTo>
                    <a:pt x="2071" y="1767"/>
                    <a:pt x="2069" y="1442"/>
                    <a:pt x="1856" y="1433"/>
                  </a:cubicBezTo>
                  <a:lnTo>
                    <a:pt x="738" y="1386"/>
                  </a:lnTo>
                  <a:lnTo>
                    <a:pt x="738" y="1386"/>
                  </a:lnTo>
                  <a:cubicBezTo>
                    <a:pt x="893" y="972"/>
                    <a:pt x="1178" y="452"/>
                    <a:pt x="781" y="115"/>
                  </a:cubicBezTo>
                  <a:cubicBezTo>
                    <a:pt x="689" y="37"/>
                    <a:pt x="578" y="1"/>
                    <a:pt x="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" name="Google Shape;1008;p3"/>
            <p:cNvSpPr/>
            <p:nvPr/>
          </p:nvSpPr>
          <p:spPr>
            <a:xfrm>
              <a:off x="5919575" y="3707525"/>
              <a:ext cx="72125" cy="74625"/>
            </a:xfrm>
            <a:custGeom>
              <a:avLst/>
              <a:gdLst/>
              <a:ahLst/>
              <a:cxnLst/>
              <a:rect l="l" t="t" r="r" b="b"/>
              <a:pathLst>
                <a:path w="2885" h="2985" extrusionOk="0">
                  <a:moveTo>
                    <a:pt x="246" y="1"/>
                  </a:moveTo>
                  <a:cubicBezTo>
                    <a:pt x="115" y="1"/>
                    <a:pt x="0" y="169"/>
                    <a:pt x="121" y="285"/>
                  </a:cubicBezTo>
                  <a:cubicBezTo>
                    <a:pt x="984" y="1113"/>
                    <a:pt x="1794" y="1996"/>
                    <a:pt x="2545" y="2929"/>
                  </a:cubicBezTo>
                  <a:cubicBezTo>
                    <a:pt x="2577" y="2968"/>
                    <a:pt x="2615" y="2985"/>
                    <a:pt x="2653" y="2985"/>
                  </a:cubicBezTo>
                  <a:cubicBezTo>
                    <a:pt x="2772" y="2985"/>
                    <a:pt x="2884" y="2817"/>
                    <a:pt x="2781" y="2691"/>
                  </a:cubicBezTo>
                  <a:cubicBezTo>
                    <a:pt x="2031" y="1760"/>
                    <a:pt x="1221" y="877"/>
                    <a:pt x="357" y="49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" name="Google Shape;1009;p3"/>
            <p:cNvSpPr/>
            <p:nvPr/>
          </p:nvSpPr>
          <p:spPr>
            <a:xfrm>
              <a:off x="5923000" y="3711625"/>
              <a:ext cx="47875" cy="79650"/>
            </a:xfrm>
            <a:custGeom>
              <a:avLst/>
              <a:gdLst/>
              <a:ahLst/>
              <a:cxnLst/>
              <a:rect l="l" t="t" r="r" b="b"/>
              <a:pathLst>
                <a:path w="1915" h="3186" extrusionOk="0">
                  <a:moveTo>
                    <a:pt x="1687" y="1"/>
                  </a:moveTo>
                  <a:cubicBezTo>
                    <a:pt x="1637" y="1"/>
                    <a:pt x="1588" y="25"/>
                    <a:pt x="1556" y="84"/>
                  </a:cubicBezTo>
                  <a:lnTo>
                    <a:pt x="69" y="2932"/>
                  </a:lnTo>
                  <a:cubicBezTo>
                    <a:pt x="1" y="3064"/>
                    <a:pt x="117" y="3185"/>
                    <a:pt x="228" y="3185"/>
                  </a:cubicBezTo>
                  <a:cubicBezTo>
                    <a:pt x="279" y="3185"/>
                    <a:pt x="328" y="3161"/>
                    <a:pt x="359" y="3102"/>
                  </a:cubicBezTo>
                  <a:cubicBezTo>
                    <a:pt x="855" y="2153"/>
                    <a:pt x="1351" y="1203"/>
                    <a:pt x="1846" y="254"/>
                  </a:cubicBezTo>
                  <a:cubicBezTo>
                    <a:pt x="1915" y="122"/>
                    <a:pt x="1799" y="1"/>
                    <a:pt x="1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" name="Google Shape;1010;p3"/>
            <p:cNvSpPr/>
            <p:nvPr/>
          </p:nvSpPr>
          <p:spPr>
            <a:xfrm>
              <a:off x="5514500" y="3833000"/>
              <a:ext cx="472475" cy="10575"/>
            </a:xfrm>
            <a:custGeom>
              <a:avLst/>
              <a:gdLst/>
              <a:ahLst/>
              <a:cxnLst/>
              <a:rect l="l" t="t" r="r" b="b"/>
              <a:pathLst>
                <a:path w="18899" h="423" extrusionOk="0">
                  <a:moveTo>
                    <a:pt x="18688" y="1"/>
                  </a:moveTo>
                  <a:cubicBezTo>
                    <a:pt x="18686" y="1"/>
                    <a:pt x="18685" y="1"/>
                    <a:pt x="18684" y="1"/>
                  </a:cubicBezTo>
                  <a:cubicBezTo>
                    <a:pt x="15462" y="59"/>
                    <a:pt x="12240" y="88"/>
                    <a:pt x="9018" y="88"/>
                  </a:cubicBezTo>
                  <a:cubicBezTo>
                    <a:pt x="6084" y="88"/>
                    <a:pt x="3151" y="64"/>
                    <a:pt x="217" y="16"/>
                  </a:cubicBezTo>
                  <a:cubicBezTo>
                    <a:pt x="216" y="16"/>
                    <a:pt x="214" y="16"/>
                    <a:pt x="213" y="16"/>
                  </a:cubicBezTo>
                  <a:cubicBezTo>
                    <a:pt x="0" y="16"/>
                    <a:pt x="2" y="347"/>
                    <a:pt x="217" y="350"/>
                  </a:cubicBezTo>
                  <a:cubicBezTo>
                    <a:pt x="3141" y="399"/>
                    <a:pt x="6064" y="423"/>
                    <a:pt x="8988" y="423"/>
                  </a:cubicBezTo>
                  <a:cubicBezTo>
                    <a:pt x="12220" y="423"/>
                    <a:pt x="15451" y="393"/>
                    <a:pt x="18684" y="335"/>
                  </a:cubicBezTo>
                  <a:cubicBezTo>
                    <a:pt x="18897" y="330"/>
                    <a:pt x="18899" y="1"/>
                    <a:pt x="18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" name="Google Shape;1011;p3"/>
            <p:cNvSpPr/>
            <p:nvPr/>
          </p:nvSpPr>
          <p:spPr>
            <a:xfrm>
              <a:off x="5554550" y="3877825"/>
              <a:ext cx="59600" cy="59150"/>
            </a:xfrm>
            <a:custGeom>
              <a:avLst/>
              <a:gdLst/>
              <a:ahLst/>
              <a:cxnLst/>
              <a:rect l="l" t="t" r="r" b="b"/>
              <a:pathLst>
                <a:path w="2384" h="2366" extrusionOk="0">
                  <a:moveTo>
                    <a:pt x="240" y="0"/>
                  </a:moveTo>
                  <a:cubicBezTo>
                    <a:pt x="114" y="0"/>
                    <a:pt x="1" y="168"/>
                    <a:pt x="114" y="288"/>
                  </a:cubicBezTo>
                  <a:lnTo>
                    <a:pt x="2032" y="2314"/>
                  </a:lnTo>
                  <a:cubicBezTo>
                    <a:pt x="2067" y="2351"/>
                    <a:pt x="2106" y="2366"/>
                    <a:pt x="2144" y="2366"/>
                  </a:cubicBezTo>
                  <a:cubicBezTo>
                    <a:pt x="2270" y="2366"/>
                    <a:pt x="2384" y="2198"/>
                    <a:pt x="2270" y="2078"/>
                  </a:cubicBezTo>
                  <a:lnTo>
                    <a:pt x="351" y="52"/>
                  </a:lnTo>
                  <a:cubicBezTo>
                    <a:pt x="317" y="16"/>
                    <a:pt x="27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" name="Google Shape;1012;p3"/>
            <p:cNvSpPr/>
            <p:nvPr/>
          </p:nvSpPr>
          <p:spPr>
            <a:xfrm>
              <a:off x="5550625" y="3874800"/>
              <a:ext cx="58175" cy="64125"/>
            </a:xfrm>
            <a:custGeom>
              <a:avLst/>
              <a:gdLst/>
              <a:ahLst/>
              <a:cxnLst/>
              <a:rect l="l" t="t" r="r" b="b"/>
              <a:pathLst>
                <a:path w="2327" h="2565" extrusionOk="0">
                  <a:moveTo>
                    <a:pt x="2094" y="1"/>
                  </a:moveTo>
                  <a:cubicBezTo>
                    <a:pt x="2056" y="1"/>
                    <a:pt x="2017" y="17"/>
                    <a:pt x="1984" y="56"/>
                  </a:cubicBezTo>
                  <a:lnTo>
                    <a:pt x="107" y="2272"/>
                  </a:lnTo>
                  <a:cubicBezTo>
                    <a:pt x="1" y="2396"/>
                    <a:pt x="113" y="2564"/>
                    <a:pt x="234" y="2564"/>
                  </a:cubicBezTo>
                  <a:cubicBezTo>
                    <a:pt x="271" y="2564"/>
                    <a:pt x="310" y="2548"/>
                    <a:pt x="343" y="2508"/>
                  </a:cubicBezTo>
                  <a:lnTo>
                    <a:pt x="2221" y="292"/>
                  </a:lnTo>
                  <a:cubicBezTo>
                    <a:pt x="2327" y="168"/>
                    <a:pt x="2214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" name="Google Shape;1013;p3"/>
            <p:cNvSpPr/>
            <p:nvPr/>
          </p:nvSpPr>
          <p:spPr>
            <a:xfrm>
              <a:off x="5665475" y="3877100"/>
              <a:ext cx="12500" cy="71750"/>
            </a:xfrm>
            <a:custGeom>
              <a:avLst/>
              <a:gdLst/>
              <a:ahLst/>
              <a:cxnLst/>
              <a:rect l="l" t="t" r="r" b="b"/>
              <a:pathLst>
                <a:path w="500" h="2870" extrusionOk="0">
                  <a:moveTo>
                    <a:pt x="164" y="0"/>
                  </a:moveTo>
                  <a:cubicBezTo>
                    <a:pt x="81" y="0"/>
                    <a:pt x="0" y="54"/>
                    <a:pt x="7" y="162"/>
                  </a:cubicBezTo>
                  <a:cubicBezTo>
                    <a:pt x="57" y="1010"/>
                    <a:pt x="107" y="1860"/>
                    <a:pt x="158" y="2708"/>
                  </a:cubicBezTo>
                  <a:cubicBezTo>
                    <a:pt x="164" y="2816"/>
                    <a:pt x="252" y="2870"/>
                    <a:pt x="336" y="2870"/>
                  </a:cubicBezTo>
                  <a:cubicBezTo>
                    <a:pt x="419" y="2870"/>
                    <a:pt x="499" y="2816"/>
                    <a:pt x="493" y="2708"/>
                  </a:cubicBezTo>
                  <a:cubicBezTo>
                    <a:pt x="441" y="1860"/>
                    <a:pt x="391" y="1010"/>
                    <a:pt x="342" y="162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" name="Google Shape;1014;p3"/>
            <p:cNvSpPr/>
            <p:nvPr/>
          </p:nvSpPr>
          <p:spPr>
            <a:xfrm>
              <a:off x="5625050" y="3907600"/>
              <a:ext cx="85025" cy="11825"/>
            </a:xfrm>
            <a:custGeom>
              <a:avLst/>
              <a:gdLst/>
              <a:ahLst/>
              <a:cxnLst/>
              <a:rect l="l" t="t" r="r" b="b"/>
              <a:pathLst>
                <a:path w="3401" h="473" extrusionOk="0">
                  <a:moveTo>
                    <a:pt x="3194" y="0"/>
                  </a:moveTo>
                  <a:cubicBezTo>
                    <a:pt x="3191" y="0"/>
                    <a:pt x="3188" y="0"/>
                    <a:pt x="3186" y="1"/>
                  </a:cubicBezTo>
                  <a:lnTo>
                    <a:pt x="217" y="138"/>
                  </a:lnTo>
                  <a:cubicBezTo>
                    <a:pt x="5" y="147"/>
                    <a:pt x="1" y="472"/>
                    <a:pt x="208" y="472"/>
                  </a:cubicBezTo>
                  <a:cubicBezTo>
                    <a:pt x="211" y="472"/>
                    <a:pt x="214" y="472"/>
                    <a:pt x="217" y="472"/>
                  </a:cubicBezTo>
                  <a:lnTo>
                    <a:pt x="3186" y="336"/>
                  </a:lnTo>
                  <a:cubicBezTo>
                    <a:pt x="3398" y="326"/>
                    <a:pt x="3401" y="0"/>
                    <a:pt x="3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" name="Google Shape;1015;p3"/>
            <p:cNvSpPr/>
            <p:nvPr/>
          </p:nvSpPr>
          <p:spPr>
            <a:xfrm>
              <a:off x="5736400" y="3885425"/>
              <a:ext cx="85325" cy="65350"/>
            </a:xfrm>
            <a:custGeom>
              <a:avLst/>
              <a:gdLst/>
              <a:ahLst/>
              <a:cxnLst/>
              <a:rect l="l" t="t" r="r" b="b"/>
              <a:pathLst>
                <a:path w="3413" h="2614" extrusionOk="0">
                  <a:moveTo>
                    <a:pt x="847" y="0"/>
                  </a:moveTo>
                  <a:cubicBezTo>
                    <a:pt x="554" y="0"/>
                    <a:pt x="261" y="136"/>
                    <a:pt x="80" y="422"/>
                  </a:cubicBezTo>
                  <a:cubicBezTo>
                    <a:pt x="0" y="549"/>
                    <a:pt x="116" y="669"/>
                    <a:pt x="233" y="669"/>
                  </a:cubicBezTo>
                  <a:cubicBezTo>
                    <a:pt x="284" y="669"/>
                    <a:pt x="335" y="647"/>
                    <a:pt x="370" y="592"/>
                  </a:cubicBezTo>
                  <a:cubicBezTo>
                    <a:pt x="479" y="419"/>
                    <a:pt x="669" y="332"/>
                    <a:pt x="860" y="332"/>
                  </a:cubicBezTo>
                  <a:cubicBezTo>
                    <a:pt x="1007" y="332"/>
                    <a:pt x="1155" y="384"/>
                    <a:pt x="1268" y="488"/>
                  </a:cubicBezTo>
                  <a:cubicBezTo>
                    <a:pt x="1479" y="686"/>
                    <a:pt x="1512" y="1049"/>
                    <a:pt x="1442" y="1312"/>
                  </a:cubicBezTo>
                  <a:cubicBezTo>
                    <a:pt x="1306" y="1815"/>
                    <a:pt x="824" y="2106"/>
                    <a:pt x="373" y="2283"/>
                  </a:cubicBezTo>
                  <a:cubicBezTo>
                    <a:pt x="218" y="2345"/>
                    <a:pt x="213" y="2614"/>
                    <a:pt x="397" y="2614"/>
                  </a:cubicBezTo>
                  <a:cubicBezTo>
                    <a:pt x="404" y="2614"/>
                    <a:pt x="410" y="2613"/>
                    <a:pt x="417" y="2613"/>
                  </a:cubicBezTo>
                  <a:lnTo>
                    <a:pt x="3198" y="2346"/>
                  </a:lnTo>
                  <a:cubicBezTo>
                    <a:pt x="3403" y="2327"/>
                    <a:pt x="3413" y="2011"/>
                    <a:pt x="3217" y="2011"/>
                  </a:cubicBezTo>
                  <a:cubicBezTo>
                    <a:pt x="3211" y="2011"/>
                    <a:pt x="3205" y="2011"/>
                    <a:pt x="3198" y="2012"/>
                  </a:cubicBezTo>
                  <a:lnTo>
                    <a:pt x="1165" y="2207"/>
                  </a:lnTo>
                  <a:lnTo>
                    <a:pt x="1165" y="2207"/>
                  </a:lnTo>
                  <a:cubicBezTo>
                    <a:pt x="1668" y="1813"/>
                    <a:pt x="2007" y="1237"/>
                    <a:pt x="1717" y="570"/>
                  </a:cubicBezTo>
                  <a:cubicBezTo>
                    <a:pt x="1554" y="198"/>
                    <a:pt x="1200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" name="Google Shape;1016;p3"/>
            <p:cNvSpPr/>
            <p:nvPr/>
          </p:nvSpPr>
          <p:spPr>
            <a:xfrm>
              <a:off x="5822575" y="3888300"/>
              <a:ext cx="66225" cy="53050"/>
            </a:xfrm>
            <a:custGeom>
              <a:avLst/>
              <a:gdLst/>
              <a:ahLst/>
              <a:cxnLst/>
              <a:rect l="l" t="t" r="r" b="b"/>
              <a:pathLst>
                <a:path w="2649" h="2122" extrusionOk="0">
                  <a:moveTo>
                    <a:pt x="235" y="1"/>
                  </a:moveTo>
                  <a:cubicBezTo>
                    <a:pt x="93" y="1"/>
                    <a:pt x="0" y="219"/>
                    <a:pt x="152" y="316"/>
                  </a:cubicBezTo>
                  <a:lnTo>
                    <a:pt x="151" y="316"/>
                  </a:lnTo>
                  <a:cubicBezTo>
                    <a:pt x="930" y="818"/>
                    <a:pt x="1650" y="1407"/>
                    <a:pt x="2297" y="2071"/>
                  </a:cubicBezTo>
                  <a:cubicBezTo>
                    <a:pt x="2331" y="2106"/>
                    <a:pt x="2370" y="2121"/>
                    <a:pt x="2408" y="2121"/>
                  </a:cubicBezTo>
                  <a:cubicBezTo>
                    <a:pt x="2535" y="2121"/>
                    <a:pt x="2648" y="1953"/>
                    <a:pt x="2533" y="1834"/>
                  </a:cubicBezTo>
                  <a:cubicBezTo>
                    <a:pt x="1867" y="1149"/>
                    <a:pt x="1124" y="544"/>
                    <a:pt x="321" y="28"/>
                  </a:cubicBezTo>
                  <a:cubicBezTo>
                    <a:pt x="292" y="9"/>
                    <a:pt x="26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" name="Google Shape;1017;p3"/>
            <p:cNvSpPr/>
            <p:nvPr/>
          </p:nvSpPr>
          <p:spPr>
            <a:xfrm>
              <a:off x="5824700" y="3879050"/>
              <a:ext cx="54100" cy="81500"/>
            </a:xfrm>
            <a:custGeom>
              <a:avLst/>
              <a:gdLst/>
              <a:ahLst/>
              <a:cxnLst/>
              <a:rect l="l" t="t" r="r" b="b"/>
              <a:pathLst>
                <a:path w="2164" h="3260" extrusionOk="0">
                  <a:moveTo>
                    <a:pt x="1959" y="0"/>
                  </a:moveTo>
                  <a:cubicBezTo>
                    <a:pt x="1892" y="0"/>
                    <a:pt x="1824" y="34"/>
                    <a:pt x="1794" y="113"/>
                  </a:cubicBezTo>
                  <a:cubicBezTo>
                    <a:pt x="1400" y="1155"/>
                    <a:pt x="828" y="2120"/>
                    <a:pt x="107" y="2968"/>
                  </a:cubicBezTo>
                  <a:cubicBezTo>
                    <a:pt x="1" y="3093"/>
                    <a:pt x="112" y="3260"/>
                    <a:pt x="233" y="3260"/>
                  </a:cubicBezTo>
                  <a:cubicBezTo>
                    <a:pt x="271" y="3260"/>
                    <a:pt x="310" y="3244"/>
                    <a:pt x="343" y="3205"/>
                  </a:cubicBezTo>
                  <a:cubicBezTo>
                    <a:pt x="1103" y="2313"/>
                    <a:pt x="1702" y="1298"/>
                    <a:pt x="2117" y="203"/>
                  </a:cubicBezTo>
                  <a:cubicBezTo>
                    <a:pt x="2164" y="81"/>
                    <a:pt x="2063" y="0"/>
                    <a:pt x="1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" name="Google Shape;1018;p3"/>
            <p:cNvSpPr/>
            <p:nvPr/>
          </p:nvSpPr>
          <p:spPr>
            <a:xfrm>
              <a:off x="5084600" y="3459000"/>
              <a:ext cx="60775" cy="115175"/>
            </a:xfrm>
            <a:custGeom>
              <a:avLst/>
              <a:gdLst/>
              <a:ahLst/>
              <a:cxnLst/>
              <a:rect l="l" t="t" r="r" b="b"/>
              <a:pathLst>
                <a:path w="2431" h="4607" extrusionOk="0">
                  <a:moveTo>
                    <a:pt x="1175" y="1"/>
                  </a:moveTo>
                  <a:cubicBezTo>
                    <a:pt x="1074" y="1"/>
                    <a:pt x="971" y="82"/>
                    <a:pt x="1009" y="207"/>
                  </a:cubicBezTo>
                  <a:cubicBezTo>
                    <a:pt x="1307" y="1184"/>
                    <a:pt x="2099" y="4271"/>
                    <a:pt x="281" y="4271"/>
                  </a:cubicBezTo>
                  <a:cubicBezTo>
                    <a:pt x="260" y="4271"/>
                    <a:pt x="238" y="4270"/>
                    <a:pt x="216" y="4269"/>
                  </a:cubicBezTo>
                  <a:cubicBezTo>
                    <a:pt x="213" y="4269"/>
                    <a:pt x="211" y="4269"/>
                    <a:pt x="208" y="4269"/>
                  </a:cubicBezTo>
                  <a:cubicBezTo>
                    <a:pt x="0" y="4269"/>
                    <a:pt x="3" y="4596"/>
                    <a:pt x="216" y="4605"/>
                  </a:cubicBezTo>
                  <a:cubicBezTo>
                    <a:pt x="244" y="4606"/>
                    <a:pt x="271" y="4606"/>
                    <a:pt x="298" y="4606"/>
                  </a:cubicBezTo>
                  <a:cubicBezTo>
                    <a:pt x="2430" y="4606"/>
                    <a:pt x="1703" y="1333"/>
                    <a:pt x="1332" y="117"/>
                  </a:cubicBezTo>
                  <a:cubicBezTo>
                    <a:pt x="1307" y="36"/>
                    <a:pt x="1241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" name="Google Shape;1019;p3"/>
            <p:cNvSpPr/>
            <p:nvPr/>
          </p:nvSpPr>
          <p:spPr>
            <a:xfrm>
              <a:off x="5102875" y="342680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" name="Google Shape;1020;p3"/>
            <p:cNvSpPr/>
            <p:nvPr/>
          </p:nvSpPr>
          <p:spPr>
            <a:xfrm>
              <a:off x="5131575" y="3396450"/>
              <a:ext cx="51000" cy="51225"/>
            </a:xfrm>
            <a:custGeom>
              <a:avLst/>
              <a:gdLst/>
              <a:ahLst/>
              <a:cxnLst/>
              <a:rect l="l" t="t" r="r" b="b"/>
              <a:pathLst>
                <a:path w="2040" h="2049" extrusionOk="0">
                  <a:moveTo>
                    <a:pt x="599" y="0"/>
                  </a:moveTo>
                  <a:cubicBezTo>
                    <a:pt x="416" y="0"/>
                    <a:pt x="238" y="68"/>
                    <a:pt x="106" y="224"/>
                  </a:cubicBezTo>
                  <a:cubicBezTo>
                    <a:pt x="0" y="349"/>
                    <a:pt x="112" y="516"/>
                    <a:pt x="233" y="516"/>
                  </a:cubicBezTo>
                  <a:cubicBezTo>
                    <a:pt x="271" y="516"/>
                    <a:pt x="309" y="500"/>
                    <a:pt x="342" y="461"/>
                  </a:cubicBezTo>
                  <a:cubicBezTo>
                    <a:pt x="417" y="372"/>
                    <a:pt x="514" y="334"/>
                    <a:pt x="614" y="334"/>
                  </a:cubicBezTo>
                  <a:cubicBezTo>
                    <a:pt x="807" y="334"/>
                    <a:pt x="1010" y="475"/>
                    <a:pt x="1081" y="661"/>
                  </a:cubicBezTo>
                  <a:cubicBezTo>
                    <a:pt x="1233" y="1066"/>
                    <a:pt x="887" y="1475"/>
                    <a:pt x="602" y="1715"/>
                  </a:cubicBezTo>
                  <a:cubicBezTo>
                    <a:pt x="506" y="1795"/>
                    <a:pt x="558" y="1968"/>
                    <a:pt x="675" y="1995"/>
                  </a:cubicBezTo>
                  <a:cubicBezTo>
                    <a:pt x="832" y="2030"/>
                    <a:pt x="987" y="2049"/>
                    <a:pt x="1140" y="2049"/>
                  </a:cubicBezTo>
                  <a:cubicBezTo>
                    <a:pt x="1384" y="2049"/>
                    <a:pt x="1625" y="2002"/>
                    <a:pt x="1863" y="1907"/>
                  </a:cubicBezTo>
                  <a:cubicBezTo>
                    <a:pt x="2040" y="1836"/>
                    <a:pt x="1990" y="1572"/>
                    <a:pt x="1836" y="1572"/>
                  </a:cubicBezTo>
                  <a:cubicBezTo>
                    <a:pt x="1817" y="1572"/>
                    <a:pt x="1797" y="1576"/>
                    <a:pt x="1775" y="1585"/>
                  </a:cubicBezTo>
                  <a:cubicBezTo>
                    <a:pt x="1562" y="1670"/>
                    <a:pt x="1351" y="1714"/>
                    <a:pt x="1135" y="1714"/>
                  </a:cubicBezTo>
                  <a:cubicBezTo>
                    <a:pt x="1115" y="1714"/>
                    <a:pt x="1096" y="1714"/>
                    <a:pt x="1077" y="1713"/>
                  </a:cubicBezTo>
                  <a:lnTo>
                    <a:pt x="1077" y="1713"/>
                  </a:lnTo>
                  <a:cubicBezTo>
                    <a:pt x="1397" y="1336"/>
                    <a:pt x="1611" y="806"/>
                    <a:pt x="1302" y="369"/>
                  </a:cubicBezTo>
                  <a:cubicBezTo>
                    <a:pt x="1144" y="145"/>
                    <a:pt x="866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" name="Google Shape;1021;p3"/>
            <p:cNvSpPr/>
            <p:nvPr/>
          </p:nvSpPr>
          <p:spPr>
            <a:xfrm>
              <a:off x="5179600" y="3502100"/>
              <a:ext cx="49525" cy="9425"/>
            </a:xfrm>
            <a:custGeom>
              <a:avLst/>
              <a:gdLst/>
              <a:ahLst/>
              <a:cxnLst/>
              <a:rect l="l" t="t" r="r" b="b"/>
              <a:pathLst>
                <a:path w="1981" h="377" extrusionOk="0">
                  <a:moveTo>
                    <a:pt x="210" y="1"/>
                  </a:moveTo>
                  <a:cubicBezTo>
                    <a:pt x="0" y="1"/>
                    <a:pt x="2" y="330"/>
                    <a:pt x="215" y="335"/>
                  </a:cubicBezTo>
                  <a:lnTo>
                    <a:pt x="1765" y="376"/>
                  </a:lnTo>
                  <a:cubicBezTo>
                    <a:pt x="1767" y="376"/>
                    <a:pt x="1768" y="376"/>
                    <a:pt x="1770" y="376"/>
                  </a:cubicBezTo>
                  <a:cubicBezTo>
                    <a:pt x="1980" y="376"/>
                    <a:pt x="1979" y="47"/>
                    <a:pt x="1765" y="41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" name="Google Shape;1022;p3"/>
            <p:cNvSpPr/>
            <p:nvPr/>
          </p:nvSpPr>
          <p:spPr>
            <a:xfrm>
              <a:off x="5177925" y="3535175"/>
              <a:ext cx="51075" cy="11375"/>
            </a:xfrm>
            <a:custGeom>
              <a:avLst/>
              <a:gdLst/>
              <a:ahLst/>
              <a:cxnLst/>
              <a:rect l="l" t="t" r="r" b="b"/>
              <a:pathLst>
                <a:path w="2043" h="455" extrusionOk="0">
                  <a:moveTo>
                    <a:pt x="1803" y="1"/>
                  </a:moveTo>
                  <a:cubicBezTo>
                    <a:pt x="1789" y="1"/>
                    <a:pt x="1774" y="3"/>
                    <a:pt x="1759" y="7"/>
                  </a:cubicBezTo>
                  <a:cubicBezTo>
                    <a:pt x="1455" y="84"/>
                    <a:pt x="1143" y="123"/>
                    <a:pt x="831" y="123"/>
                  </a:cubicBezTo>
                  <a:cubicBezTo>
                    <a:pt x="652" y="123"/>
                    <a:pt x="472" y="110"/>
                    <a:pt x="293" y="84"/>
                  </a:cubicBezTo>
                  <a:cubicBezTo>
                    <a:pt x="284" y="83"/>
                    <a:pt x="274" y="82"/>
                    <a:pt x="265" y="82"/>
                  </a:cubicBezTo>
                  <a:cubicBezTo>
                    <a:pt x="75" y="82"/>
                    <a:pt x="1" y="377"/>
                    <a:pt x="203" y="408"/>
                  </a:cubicBezTo>
                  <a:cubicBezTo>
                    <a:pt x="410" y="439"/>
                    <a:pt x="618" y="454"/>
                    <a:pt x="826" y="454"/>
                  </a:cubicBezTo>
                  <a:cubicBezTo>
                    <a:pt x="1170" y="454"/>
                    <a:pt x="1513" y="412"/>
                    <a:pt x="1849" y="328"/>
                  </a:cubicBezTo>
                  <a:cubicBezTo>
                    <a:pt x="2042" y="280"/>
                    <a:pt x="1980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" name="Google Shape;1023;p3"/>
            <p:cNvSpPr/>
            <p:nvPr/>
          </p:nvSpPr>
          <p:spPr>
            <a:xfrm>
              <a:off x="5275350" y="3445500"/>
              <a:ext cx="17075" cy="121175"/>
            </a:xfrm>
            <a:custGeom>
              <a:avLst/>
              <a:gdLst/>
              <a:ahLst/>
              <a:cxnLst/>
              <a:rect l="l" t="t" r="r" b="b"/>
              <a:pathLst>
                <a:path w="683" h="4847" extrusionOk="0">
                  <a:moveTo>
                    <a:pt x="207" y="0"/>
                  </a:moveTo>
                  <a:cubicBezTo>
                    <a:pt x="123" y="0"/>
                    <a:pt x="38" y="54"/>
                    <a:pt x="36" y="161"/>
                  </a:cubicBezTo>
                  <a:cubicBezTo>
                    <a:pt x="1" y="1688"/>
                    <a:pt x="103" y="3217"/>
                    <a:pt x="341" y="4725"/>
                  </a:cubicBezTo>
                  <a:cubicBezTo>
                    <a:pt x="353" y="4810"/>
                    <a:pt x="413" y="4846"/>
                    <a:pt x="477" y="4846"/>
                  </a:cubicBezTo>
                  <a:cubicBezTo>
                    <a:pt x="574" y="4846"/>
                    <a:pt x="683" y="4763"/>
                    <a:pt x="663" y="4637"/>
                  </a:cubicBezTo>
                  <a:cubicBezTo>
                    <a:pt x="432" y="3157"/>
                    <a:pt x="335" y="1659"/>
                    <a:pt x="371" y="161"/>
                  </a:cubicBezTo>
                  <a:cubicBezTo>
                    <a:pt x="374" y="54"/>
                    <a:pt x="29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" name="Google Shape;1024;p3"/>
            <p:cNvSpPr/>
            <p:nvPr/>
          </p:nvSpPr>
          <p:spPr>
            <a:xfrm>
              <a:off x="5276400" y="3457150"/>
              <a:ext cx="69150" cy="52575"/>
            </a:xfrm>
            <a:custGeom>
              <a:avLst/>
              <a:gdLst/>
              <a:ahLst/>
              <a:cxnLst/>
              <a:rect l="l" t="t" r="r" b="b"/>
              <a:pathLst>
                <a:path w="2766" h="2103" extrusionOk="0">
                  <a:moveTo>
                    <a:pt x="2560" y="1"/>
                  </a:moveTo>
                  <a:cubicBezTo>
                    <a:pt x="2541" y="1"/>
                    <a:pt x="2521" y="4"/>
                    <a:pt x="2500" y="13"/>
                  </a:cubicBezTo>
                  <a:cubicBezTo>
                    <a:pt x="1534" y="383"/>
                    <a:pt x="698" y="1026"/>
                    <a:pt x="90" y="1861"/>
                  </a:cubicBezTo>
                  <a:cubicBezTo>
                    <a:pt x="1" y="1984"/>
                    <a:pt x="118" y="2102"/>
                    <a:pt x="239" y="2102"/>
                  </a:cubicBezTo>
                  <a:cubicBezTo>
                    <a:pt x="290" y="2102"/>
                    <a:pt x="342" y="2081"/>
                    <a:pt x="380" y="2031"/>
                  </a:cubicBezTo>
                  <a:cubicBezTo>
                    <a:pt x="939" y="1265"/>
                    <a:pt x="1705" y="678"/>
                    <a:pt x="2588" y="336"/>
                  </a:cubicBezTo>
                  <a:cubicBezTo>
                    <a:pt x="2766" y="267"/>
                    <a:pt x="2716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" name="Google Shape;1025;p3"/>
            <p:cNvSpPr/>
            <p:nvPr/>
          </p:nvSpPr>
          <p:spPr>
            <a:xfrm>
              <a:off x="5277250" y="3500975"/>
              <a:ext cx="65675" cy="57275"/>
            </a:xfrm>
            <a:custGeom>
              <a:avLst/>
              <a:gdLst/>
              <a:ahLst/>
              <a:cxnLst/>
              <a:rect l="l" t="t" r="r" b="b"/>
              <a:pathLst>
                <a:path w="2627" h="2291" extrusionOk="0">
                  <a:moveTo>
                    <a:pt x="251" y="1"/>
                  </a:moveTo>
                  <a:cubicBezTo>
                    <a:pt x="118" y="1"/>
                    <a:pt x="1" y="170"/>
                    <a:pt x="126" y="284"/>
                  </a:cubicBezTo>
                  <a:lnTo>
                    <a:pt x="2266" y="2246"/>
                  </a:lnTo>
                  <a:cubicBezTo>
                    <a:pt x="2301" y="2277"/>
                    <a:pt x="2340" y="2291"/>
                    <a:pt x="2377" y="2291"/>
                  </a:cubicBezTo>
                  <a:cubicBezTo>
                    <a:pt x="2510" y="2291"/>
                    <a:pt x="2626" y="2122"/>
                    <a:pt x="2502" y="2008"/>
                  </a:cubicBezTo>
                  <a:lnTo>
                    <a:pt x="362" y="46"/>
                  </a:ln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" name="Google Shape;1026;p3"/>
            <p:cNvSpPr/>
            <p:nvPr/>
          </p:nvSpPr>
          <p:spPr>
            <a:xfrm>
              <a:off x="5360775" y="3497175"/>
              <a:ext cx="61825" cy="99600"/>
            </a:xfrm>
            <a:custGeom>
              <a:avLst/>
              <a:gdLst/>
              <a:ahLst/>
              <a:cxnLst/>
              <a:rect l="l" t="t" r="r" b="b"/>
              <a:pathLst>
                <a:path w="2473" h="3984" extrusionOk="0">
                  <a:moveTo>
                    <a:pt x="1551" y="353"/>
                  </a:moveTo>
                  <a:cubicBezTo>
                    <a:pt x="2150" y="514"/>
                    <a:pt x="2252" y="1932"/>
                    <a:pt x="1526" y="1932"/>
                  </a:cubicBezTo>
                  <a:cubicBezTo>
                    <a:pt x="1434" y="1932"/>
                    <a:pt x="1328" y="1909"/>
                    <a:pt x="1209" y="1858"/>
                  </a:cubicBezTo>
                  <a:cubicBezTo>
                    <a:pt x="962" y="1752"/>
                    <a:pt x="723" y="1381"/>
                    <a:pt x="627" y="1033"/>
                  </a:cubicBezTo>
                  <a:lnTo>
                    <a:pt x="627" y="1033"/>
                  </a:lnTo>
                  <a:cubicBezTo>
                    <a:pt x="693" y="861"/>
                    <a:pt x="786" y="712"/>
                    <a:pt x="911" y="596"/>
                  </a:cubicBezTo>
                  <a:cubicBezTo>
                    <a:pt x="1009" y="505"/>
                    <a:pt x="1102" y="441"/>
                    <a:pt x="1189" y="400"/>
                  </a:cubicBezTo>
                  <a:lnTo>
                    <a:pt x="1189" y="400"/>
                  </a:lnTo>
                  <a:cubicBezTo>
                    <a:pt x="1228" y="413"/>
                    <a:pt x="1269" y="429"/>
                    <a:pt x="1312" y="448"/>
                  </a:cubicBezTo>
                  <a:cubicBezTo>
                    <a:pt x="1337" y="459"/>
                    <a:pt x="1361" y="464"/>
                    <a:pt x="1385" y="464"/>
                  </a:cubicBezTo>
                  <a:cubicBezTo>
                    <a:pt x="1459" y="464"/>
                    <a:pt x="1523" y="414"/>
                    <a:pt x="1551" y="353"/>
                  </a:cubicBezTo>
                  <a:close/>
                  <a:moveTo>
                    <a:pt x="790" y="1"/>
                  </a:moveTo>
                  <a:cubicBezTo>
                    <a:pt x="699" y="1"/>
                    <a:pt x="603" y="8"/>
                    <a:pt x="498" y="23"/>
                  </a:cubicBezTo>
                  <a:cubicBezTo>
                    <a:pt x="440" y="32"/>
                    <a:pt x="400" y="90"/>
                    <a:pt x="382" y="140"/>
                  </a:cubicBezTo>
                  <a:cubicBezTo>
                    <a:pt x="283" y="409"/>
                    <a:pt x="255" y="703"/>
                    <a:pt x="295" y="987"/>
                  </a:cubicBezTo>
                  <a:lnTo>
                    <a:pt x="295" y="987"/>
                  </a:lnTo>
                  <a:cubicBezTo>
                    <a:pt x="1" y="1852"/>
                    <a:pt x="229" y="3068"/>
                    <a:pt x="296" y="3822"/>
                  </a:cubicBezTo>
                  <a:cubicBezTo>
                    <a:pt x="306" y="3929"/>
                    <a:pt x="394" y="3983"/>
                    <a:pt x="478" y="3983"/>
                  </a:cubicBezTo>
                  <a:cubicBezTo>
                    <a:pt x="562" y="3983"/>
                    <a:pt x="640" y="3930"/>
                    <a:pt x="630" y="3822"/>
                  </a:cubicBezTo>
                  <a:cubicBezTo>
                    <a:pt x="581" y="3267"/>
                    <a:pt x="414" y="2351"/>
                    <a:pt x="498" y="1596"/>
                  </a:cubicBezTo>
                  <a:lnTo>
                    <a:pt x="498" y="1596"/>
                  </a:lnTo>
                  <a:cubicBezTo>
                    <a:pt x="661" y="1886"/>
                    <a:pt x="913" y="2123"/>
                    <a:pt x="1247" y="2248"/>
                  </a:cubicBezTo>
                  <a:cubicBezTo>
                    <a:pt x="1379" y="2298"/>
                    <a:pt x="1499" y="2321"/>
                    <a:pt x="1607" y="2321"/>
                  </a:cubicBezTo>
                  <a:cubicBezTo>
                    <a:pt x="2284" y="2321"/>
                    <a:pt x="2473" y="1421"/>
                    <a:pt x="2334" y="775"/>
                  </a:cubicBezTo>
                  <a:cubicBezTo>
                    <a:pt x="2229" y="289"/>
                    <a:pt x="1857" y="39"/>
                    <a:pt x="1452" y="39"/>
                  </a:cubicBezTo>
                  <a:cubicBezTo>
                    <a:pt x="1377" y="39"/>
                    <a:pt x="1301" y="47"/>
                    <a:pt x="1226" y="64"/>
                  </a:cubicBezTo>
                  <a:lnTo>
                    <a:pt x="1226" y="64"/>
                  </a:lnTo>
                  <a:cubicBezTo>
                    <a:pt x="1080" y="21"/>
                    <a:pt x="941" y="1"/>
                    <a:pt x="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" name="Google Shape;1027;p3"/>
            <p:cNvSpPr/>
            <p:nvPr/>
          </p:nvSpPr>
          <p:spPr>
            <a:xfrm>
              <a:off x="5462700" y="3442275"/>
              <a:ext cx="32775" cy="121900"/>
            </a:xfrm>
            <a:custGeom>
              <a:avLst/>
              <a:gdLst/>
              <a:ahLst/>
              <a:cxnLst/>
              <a:rect l="l" t="t" r="r" b="b"/>
              <a:pathLst>
                <a:path w="1311" h="4876" extrusionOk="0">
                  <a:moveTo>
                    <a:pt x="919" y="1"/>
                  </a:moveTo>
                  <a:cubicBezTo>
                    <a:pt x="869" y="1"/>
                    <a:pt x="820" y="25"/>
                    <a:pt x="790" y="84"/>
                  </a:cubicBezTo>
                  <a:cubicBezTo>
                    <a:pt x="1" y="1601"/>
                    <a:pt x="53" y="3337"/>
                    <a:pt x="944" y="4796"/>
                  </a:cubicBezTo>
                  <a:cubicBezTo>
                    <a:pt x="978" y="4852"/>
                    <a:pt x="1028" y="4875"/>
                    <a:pt x="1079" y="4875"/>
                  </a:cubicBezTo>
                  <a:cubicBezTo>
                    <a:pt x="1194" y="4875"/>
                    <a:pt x="1310" y="4755"/>
                    <a:pt x="1232" y="4627"/>
                  </a:cubicBezTo>
                  <a:cubicBezTo>
                    <a:pt x="405" y="3270"/>
                    <a:pt x="344" y="1665"/>
                    <a:pt x="1078" y="254"/>
                  </a:cubicBezTo>
                  <a:cubicBezTo>
                    <a:pt x="1146" y="122"/>
                    <a:pt x="1030" y="1"/>
                    <a:pt x="9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" name="Google Shape;1028;p3"/>
            <p:cNvSpPr/>
            <p:nvPr/>
          </p:nvSpPr>
          <p:spPr>
            <a:xfrm>
              <a:off x="5522025" y="3474750"/>
              <a:ext cx="69650" cy="70325"/>
            </a:xfrm>
            <a:custGeom>
              <a:avLst/>
              <a:gdLst/>
              <a:ahLst/>
              <a:cxnLst/>
              <a:rect l="l" t="t" r="r" b="b"/>
              <a:pathLst>
                <a:path w="2786" h="2813" extrusionOk="0">
                  <a:moveTo>
                    <a:pt x="240" y="1"/>
                  </a:moveTo>
                  <a:cubicBezTo>
                    <a:pt x="118" y="1"/>
                    <a:pt x="0" y="119"/>
                    <a:pt x="91" y="241"/>
                  </a:cubicBezTo>
                  <a:lnTo>
                    <a:pt x="91" y="239"/>
                  </a:lnTo>
                  <a:cubicBezTo>
                    <a:pt x="785" y="1156"/>
                    <a:pt x="1565" y="2003"/>
                    <a:pt x="2422" y="2768"/>
                  </a:cubicBezTo>
                  <a:cubicBezTo>
                    <a:pt x="2457" y="2799"/>
                    <a:pt x="2496" y="2812"/>
                    <a:pt x="2533" y="2812"/>
                  </a:cubicBezTo>
                  <a:cubicBezTo>
                    <a:pt x="2667" y="2812"/>
                    <a:pt x="2785" y="2644"/>
                    <a:pt x="2659" y="2530"/>
                  </a:cubicBezTo>
                  <a:cubicBezTo>
                    <a:pt x="1821" y="1786"/>
                    <a:pt x="1059" y="962"/>
                    <a:pt x="381" y="71"/>
                  </a:cubicBezTo>
                  <a:cubicBezTo>
                    <a:pt x="343" y="21"/>
                    <a:pt x="29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" name="Google Shape;1029;p3"/>
            <p:cNvSpPr/>
            <p:nvPr/>
          </p:nvSpPr>
          <p:spPr>
            <a:xfrm>
              <a:off x="5527125" y="3480550"/>
              <a:ext cx="42750" cy="61100"/>
            </a:xfrm>
            <a:custGeom>
              <a:avLst/>
              <a:gdLst/>
              <a:ahLst/>
              <a:cxnLst/>
              <a:rect l="l" t="t" r="r" b="b"/>
              <a:pathLst>
                <a:path w="1710" h="2444" extrusionOk="0">
                  <a:moveTo>
                    <a:pt x="1480" y="0"/>
                  </a:moveTo>
                  <a:cubicBezTo>
                    <a:pt x="1429" y="0"/>
                    <a:pt x="1378" y="24"/>
                    <a:pt x="1344" y="80"/>
                  </a:cubicBezTo>
                  <a:cubicBezTo>
                    <a:pt x="922" y="785"/>
                    <a:pt x="499" y="1490"/>
                    <a:pt x="78" y="2195"/>
                  </a:cubicBezTo>
                  <a:cubicBezTo>
                    <a:pt x="1" y="2323"/>
                    <a:pt x="116" y="2444"/>
                    <a:pt x="231" y="2444"/>
                  </a:cubicBezTo>
                  <a:cubicBezTo>
                    <a:pt x="282" y="2444"/>
                    <a:pt x="332" y="2420"/>
                    <a:pt x="366" y="2364"/>
                  </a:cubicBezTo>
                  <a:cubicBezTo>
                    <a:pt x="789" y="1659"/>
                    <a:pt x="1211" y="954"/>
                    <a:pt x="1632" y="250"/>
                  </a:cubicBezTo>
                  <a:cubicBezTo>
                    <a:pt x="1710" y="121"/>
                    <a:pt x="1595" y="0"/>
                    <a:pt x="1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" name="Google Shape;1030;p3"/>
            <p:cNvSpPr/>
            <p:nvPr/>
          </p:nvSpPr>
          <p:spPr>
            <a:xfrm>
              <a:off x="5598225" y="3443775"/>
              <a:ext cx="42075" cy="113300"/>
            </a:xfrm>
            <a:custGeom>
              <a:avLst/>
              <a:gdLst/>
              <a:ahLst/>
              <a:cxnLst/>
              <a:rect l="l" t="t" r="r" b="b"/>
              <a:pathLst>
                <a:path w="1683" h="4532" extrusionOk="0">
                  <a:moveTo>
                    <a:pt x="239" y="0"/>
                  </a:moveTo>
                  <a:cubicBezTo>
                    <a:pt x="114" y="0"/>
                    <a:pt x="0" y="168"/>
                    <a:pt x="114" y="288"/>
                  </a:cubicBezTo>
                  <a:cubicBezTo>
                    <a:pt x="1145" y="1382"/>
                    <a:pt x="1316" y="2994"/>
                    <a:pt x="546" y="4283"/>
                  </a:cubicBezTo>
                  <a:cubicBezTo>
                    <a:pt x="469" y="4411"/>
                    <a:pt x="584" y="4531"/>
                    <a:pt x="699" y="4531"/>
                  </a:cubicBezTo>
                  <a:cubicBezTo>
                    <a:pt x="750" y="4531"/>
                    <a:pt x="800" y="4508"/>
                    <a:pt x="834" y="4451"/>
                  </a:cubicBezTo>
                  <a:cubicBezTo>
                    <a:pt x="1682" y="3034"/>
                    <a:pt x="1482" y="1252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" name="Google Shape;1031;p3"/>
            <p:cNvSpPr/>
            <p:nvPr/>
          </p:nvSpPr>
          <p:spPr>
            <a:xfrm>
              <a:off x="5659875" y="3442950"/>
              <a:ext cx="52950" cy="107750"/>
            </a:xfrm>
            <a:custGeom>
              <a:avLst/>
              <a:gdLst/>
              <a:ahLst/>
              <a:cxnLst/>
              <a:rect l="l" t="t" r="r" b="b"/>
              <a:pathLst>
                <a:path w="2118" h="4310" extrusionOk="0">
                  <a:moveTo>
                    <a:pt x="1735" y="0"/>
                  </a:moveTo>
                  <a:cubicBezTo>
                    <a:pt x="1708" y="0"/>
                    <a:pt x="1679" y="8"/>
                    <a:pt x="1649" y="27"/>
                  </a:cubicBezTo>
                  <a:cubicBezTo>
                    <a:pt x="0" y="1058"/>
                    <a:pt x="810" y="3058"/>
                    <a:pt x="1779" y="4252"/>
                  </a:cubicBezTo>
                  <a:cubicBezTo>
                    <a:pt x="1812" y="4293"/>
                    <a:pt x="1850" y="4310"/>
                    <a:pt x="1888" y="4310"/>
                  </a:cubicBezTo>
                  <a:cubicBezTo>
                    <a:pt x="2006" y="4310"/>
                    <a:pt x="2117" y="4142"/>
                    <a:pt x="2015" y="4016"/>
                  </a:cubicBezTo>
                  <a:cubicBezTo>
                    <a:pt x="1192" y="3000"/>
                    <a:pt x="365" y="1224"/>
                    <a:pt x="1819" y="315"/>
                  </a:cubicBezTo>
                  <a:cubicBezTo>
                    <a:pt x="1971" y="219"/>
                    <a:pt x="1877" y="0"/>
                    <a:pt x="1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" name="Google Shape;1032;p3"/>
            <p:cNvSpPr/>
            <p:nvPr/>
          </p:nvSpPr>
          <p:spPr>
            <a:xfrm>
              <a:off x="5730900" y="3493300"/>
              <a:ext cx="40500" cy="12400"/>
            </a:xfrm>
            <a:custGeom>
              <a:avLst/>
              <a:gdLst/>
              <a:ahLst/>
              <a:cxnLst/>
              <a:rect l="l" t="t" r="r" b="b"/>
              <a:pathLst>
                <a:path w="1620" h="496" extrusionOk="0">
                  <a:moveTo>
                    <a:pt x="628" y="1"/>
                  </a:moveTo>
                  <a:cubicBezTo>
                    <a:pt x="483" y="1"/>
                    <a:pt x="339" y="17"/>
                    <a:pt x="196" y="51"/>
                  </a:cubicBezTo>
                  <a:cubicBezTo>
                    <a:pt x="1" y="95"/>
                    <a:pt x="63" y="378"/>
                    <a:pt x="243" y="378"/>
                  </a:cubicBezTo>
                  <a:cubicBezTo>
                    <a:pt x="256" y="378"/>
                    <a:pt x="270" y="376"/>
                    <a:pt x="285" y="373"/>
                  </a:cubicBezTo>
                  <a:cubicBezTo>
                    <a:pt x="400" y="345"/>
                    <a:pt x="517" y="332"/>
                    <a:pt x="634" y="332"/>
                  </a:cubicBezTo>
                  <a:cubicBezTo>
                    <a:pt x="857" y="332"/>
                    <a:pt x="1078" y="381"/>
                    <a:pt x="1281" y="478"/>
                  </a:cubicBezTo>
                  <a:cubicBezTo>
                    <a:pt x="1307" y="490"/>
                    <a:pt x="1332" y="496"/>
                    <a:pt x="1357" y="496"/>
                  </a:cubicBezTo>
                  <a:cubicBezTo>
                    <a:pt x="1514" y="496"/>
                    <a:pt x="1619" y="269"/>
                    <a:pt x="1450" y="190"/>
                  </a:cubicBezTo>
                  <a:cubicBezTo>
                    <a:pt x="1192" y="64"/>
                    <a:pt x="910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" name="Google Shape;1033;p3"/>
            <p:cNvSpPr/>
            <p:nvPr/>
          </p:nvSpPr>
          <p:spPr>
            <a:xfrm>
              <a:off x="5783925" y="3462275"/>
              <a:ext cx="64325" cy="86875"/>
            </a:xfrm>
            <a:custGeom>
              <a:avLst/>
              <a:gdLst/>
              <a:ahLst/>
              <a:cxnLst/>
              <a:rect l="l" t="t" r="r" b="b"/>
              <a:pathLst>
                <a:path w="2573" h="3475" extrusionOk="0">
                  <a:moveTo>
                    <a:pt x="638" y="1"/>
                  </a:moveTo>
                  <a:cubicBezTo>
                    <a:pt x="482" y="1"/>
                    <a:pt x="322" y="36"/>
                    <a:pt x="167" y="113"/>
                  </a:cubicBezTo>
                  <a:cubicBezTo>
                    <a:pt x="1" y="196"/>
                    <a:pt x="104" y="421"/>
                    <a:pt x="259" y="421"/>
                  </a:cubicBezTo>
                  <a:cubicBezTo>
                    <a:pt x="283" y="421"/>
                    <a:pt x="309" y="416"/>
                    <a:pt x="336" y="403"/>
                  </a:cubicBezTo>
                  <a:lnTo>
                    <a:pt x="336" y="401"/>
                  </a:lnTo>
                  <a:cubicBezTo>
                    <a:pt x="471" y="335"/>
                    <a:pt x="592" y="305"/>
                    <a:pt x="700" y="305"/>
                  </a:cubicBezTo>
                  <a:cubicBezTo>
                    <a:pt x="1316" y="305"/>
                    <a:pt x="1498" y="1259"/>
                    <a:pt x="1268" y="1782"/>
                  </a:cubicBezTo>
                  <a:cubicBezTo>
                    <a:pt x="1062" y="2256"/>
                    <a:pt x="667" y="2602"/>
                    <a:pt x="289" y="2939"/>
                  </a:cubicBezTo>
                  <a:cubicBezTo>
                    <a:pt x="209" y="3011"/>
                    <a:pt x="232" y="3153"/>
                    <a:pt x="324" y="3202"/>
                  </a:cubicBezTo>
                  <a:cubicBezTo>
                    <a:pt x="656" y="3384"/>
                    <a:pt x="1006" y="3475"/>
                    <a:pt x="1356" y="3475"/>
                  </a:cubicBezTo>
                  <a:cubicBezTo>
                    <a:pt x="1716" y="3475"/>
                    <a:pt x="2075" y="3378"/>
                    <a:pt x="2414" y="3185"/>
                  </a:cubicBezTo>
                  <a:cubicBezTo>
                    <a:pt x="2572" y="3094"/>
                    <a:pt x="2476" y="2873"/>
                    <a:pt x="2329" y="2873"/>
                  </a:cubicBezTo>
                  <a:cubicBezTo>
                    <a:pt x="2303" y="2873"/>
                    <a:pt x="2275" y="2880"/>
                    <a:pt x="2246" y="2897"/>
                  </a:cubicBezTo>
                  <a:cubicBezTo>
                    <a:pt x="1957" y="3061"/>
                    <a:pt x="1656" y="3143"/>
                    <a:pt x="1354" y="3143"/>
                  </a:cubicBezTo>
                  <a:cubicBezTo>
                    <a:pt x="1136" y="3143"/>
                    <a:pt x="918" y="3100"/>
                    <a:pt x="703" y="3014"/>
                  </a:cubicBezTo>
                  <a:lnTo>
                    <a:pt x="703" y="3014"/>
                  </a:lnTo>
                  <a:cubicBezTo>
                    <a:pt x="1305" y="2454"/>
                    <a:pt x="1923" y="1731"/>
                    <a:pt x="1697" y="857"/>
                  </a:cubicBezTo>
                  <a:cubicBezTo>
                    <a:pt x="1565" y="343"/>
                    <a:pt x="1122" y="1"/>
                    <a:pt x="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" name="Google Shape;1034;p3"/>
            <p:cNvSpPr/>
            <p:nvPr/>
          </p:nvSpPr>
          <p:spPr>
            <a:xfrm>
              <a:off x="5845425" y="3446125"/>
              <a:ext cx="51400" cy="114575"/>
            </a:xfrm>
            <a:custGeom>
              <a:avLst/>
              <a:gdLst/>
              <a:ahLst/>
              <a:cxnLst/>
              <a:rect l="l" t="t" r="r" b="b"/>
              <a:pathLst>
                <a:path w="2056" h="4583" extrusionOk="0">
                  <a:moveTo>
                    <a:pt x="231" y="1"/>
                  </a:moveTo>
                  <a:cubicBezTo>
                    <a:pt x="116" y="1"/>
                    <a:pt x="1" y="121"/>
                    <a:pt x="80" y="248"/>
                  </a:cubicBezTo>
                  <a:cubicBezTo>
                    <a:pt x="844" y="1474"/>
                    <a:pt x="1693" y="2998"/>
                    <a:pt x="690" y="4342"/>
                  </a:cubicBezTo>
                  <a:cubicBezTo>
                    <a:pt x="599" y="4464"/>
                    <a:pt x="716" y="4583"/>
                    <a:pt x="838" y="4583"/>
                  </a:cubicBezTo>
                  <a:cubicBezTo>
                    <a:pt x="889" y="4583"/>
                    <a:pt x="941" y="4562"/>
                    <a:pt x="979" y="4511"/>
                  </a:cubicBezTo>
                  <a:cubicBezTo>
                    <a:pt x="2056" y="3070"/>
                    <a:pt x="1197" y="1404"/>
                    <a:pt x="368" y="80"/>
                  </a:cubicBezTo>
                  <a:cubicBezTo>
                    <a:pt x="334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" name="Google Shape;1035;p3"/>
            <p:cNvSpPr/>
            <p:nvPr/>
          </p:nvSpPr>
          <p:spPr>
            <a:xfrm>
              <a:off x="5877150" y="3416200"/>
              <a:ext cx="49925" cy="43500"/>
            </a:xfrm>
            <a:custGeom>
              <a:avLst/>
              <a:gdLst/>
              <a:ahLst/>
              <a:cxnLst/>
              <a:rect l="l" t="t" r="r" b="b"/>
              <a:pathLst>
                <a:path w="1997" h="1740" extrusionOk="0">
                  <a:moveTo>
                    <a:pt x="515" y="1"/>
                  </a:moveTo>
                  <a:cubicBezTo>
                    <a:pt x="301" y="1"/>
                    <a:pt x="99" y="107"/>
                    <a:pt x="35" y="348"/>
                  </a:cubicBezTo>
                  <a:cubicBezTo>
                    <a:pt x="1" y="473"/>
                    <a:pt x="104" y="555"/>
                    <a:pt x="204" y="555"/>
                  </a:cubicBezTo>
                  <a:cubicBezTo>
                    <a:pt x="270" y="555"/>
                    <a:pt x="335" y="520"/>
                    <a:pt x="356" y="436"/>
                  </a:cubicBezTo>
                  <a:lnTo>
                    <a:pt x="356" y="438"/>
                  </a:lnTo>
                  <a:cubicBezTo>
                    <a:pt x="379" y="357"/>
                    <a:pt x="436" y="325"/>
                    <a:pt x="503" y="325"/>
                  </a:cubicBezTo>
                  <a:cubicBezTo>
                    <a:pt x="628" y="325"/>
                    <a:pt x="790" y="435"/>
                    <a:pt x="828" y="533"/>
                  </a:cubicBezTo>
                  <a:cubicBezTo>
                    <a:pt x="942" y="830"/>
                    <a:pt x="657" y="1190"/>
                    <a:pt x="497" y="1416"/>
                  </a:cubicBezTo>
                  <a:cubicBezTo>
                    <a:pt x="416" y="1526"/>
                    <a:pt x="526" y="1660"/>
                    <a:pt x="640" y="1667"/>
                  </a:cubicBezTo>
                  <a:lnTo>
                    <a:pt x="1781" y="1739"/>
                  </a:lnTo>
                  <a:cubicBezTo>
                    <a:pt x="1785" y="1739"/>
                    <a:pt x="1790" y="1740"/>
                    <a:pt x="1794" y="1740"/>
                  </a:cubicBezTo>
                  <a:cubicBezTo>
                    <a:pt x="1996" y="1740"/>
                    <a:pt x="1992" y="1419"/>
                    <a:pt x="1781" y="1405"/>
                  </a:cubicBezTo>
                  <a:lnTo>
                    <a:pt x="939" y="1351"/>
                  </a:lnTo>
                  <a:lnTo>
                    <a:pt x="939" y="1351"/>
                  </a:lnTo>
                  <a:cubicBezTo>
                    <a:pt x="1168" y="966"/>
                    <a:pt x="1345" y="457"/>
                    <a:pt x="941" y="145"/>
                  </a:cubicBezTo>
                  <a:cubicBezTo>
                    <a:pt x="820" y="52"/>
                    <a:pt x="664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" name="Google Shape;1036;p3"/>
            <p:cNvSpPr/>
            <p:nvPr/>
          </p:nvSpPr>
          <p:spPr>
            <a:xfrm>
              <a:off x="5952100" y="3437700"/>
              <a:ext cx="32475" cy="108550"/>
            </a:xfrm>
            <a:custGeom>
              <a:avLst/>
              <a:gdLst/>
              <a:ahLst/>
              <a:cxnLst/>
              <a:rect l="l" t="t" r="r" b="b"/>
              <a:pathLst>
                <a:path w="1299" h="4342" extrusionOk="0">
                  <a:moveTo>
                    <a:pt x="1091" y="0"/>
                  </a:moveTo>
                  <a:cubicBezTo>
                    <a:pt x="1088" y="0"/>
                    <a:pt x="1086" y="0"/>
                    <a:pt x="1083" y="1"/>
                  </a:cubicBezTo>
                  <a:cubicBezTo>
                    <a:pt x="367" y="26"/>
                    <a:pt x="171" y="783"/>
                    <a:pt x="109" y="1386"/>
                  </a:cubicBezTo>
                  <a:cubicBezTo>
                    <a:pt x="0" y="2420"/>
                    <a:pt x="302" y="3425"/>
                    <a:pt x="899" y="4267"/>
                  </a:cubicBezTo>
                  <a:cubicBezTo>
                    <a:pt x="935" y="4320"/>
                    <a:pt x="987" y="4341"/>
                    <a:pt x="1038" y="4341"/>
                  </a:cubicBezTo>
                  <a:cubicBezTo>
                    <a:pt x="1158" y="4341"/>
                    <a:pt x="1275" y="4222"/>
                    <a:pt x="1187" y="4099"/>
                  </a:cubicBezTo>
                  <a:cubicBezTo>
                    <a:pt x="812" y="3568"/>
                    <a:pt x="560" y="2996"/>
                    <a:pt x="466" y="2350"/>
                  </a:cubicBezTo>
                  <a:cubicBezTo>
                    <a:pt x="396" y="1860"/>
                    <a:pt x="295" y="364"/>
                    <a:pt x="1083" y="336"/>
                  </a:cubicBezTo>
                  <a:cubicBezTo>
                    <a:pt x="1295" y="329"/>
                    <a:pt x="1298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" name="Google Shape;1037;p3"/>
            <p:cNvSpPr/>
            <p:nvPr/>
          </p:nvSpPr>
          <p:spPr>
            <a:xfrm>
              <a:off x="6000375" y="3447375"/>
              <a:ext cx="70275" cy="85800"/>
            </a:xfrm>
            <a:custGeom>
              <a:avLst/>
              <a:gdLst/>
              <a:ahLst/>
              <a:cxnLst/>
              <a:rect l="l" t="t" r="r" b="b"/>
              <a:pathLst>
                <a:path w="2811" h="3432" extrusionOk="0">
                  <a:moveTo>
                    <a:pt x="1466" y="541"/>
                  </a:moveTo>
                  <a:cubicBezTo>
                    <a:pt x="1496" y="880"/>
                    <a:pt x="1518" y="1219"/>
                    <a:pt x="1534" y="1558"/>
                  </a:cubicBezTo>
                  <a:lnTo>
                    <a:pt x="1534" y="1558"/>
                  </a:lnTo>
                  <a:cubicBezTo>
                    <a:pt x="1205" y="1543"/>
                    <a:pt x="877" y="1516"/>
                    <a:pt x="550" y="1475"/>
                  </a:cubicBezTo>
                  <a:lnTo>
                    <a:pt x="550" y="1475"/>
                  </a:lnTo>
                  <a:lnTo>
                    <a:pt x="1466" y="541"/>
                  </a:lnTo>
                  <a:close/>
                  <a:moveTo>
                    <a:pt x="1589" y="0"/>
                  </a:moveTo>
                  <a:cubicBezTo>
                    <a:pt x="1551" y="0"/>
                    <a:pt x="1511" y="15"/>
                    <a:pt x="1477" y="50"/>
                  </a:cubicBezTo>
                  <a:cubicBezTo>
                    <a:pt x="1012" y="524"/>
                    <a:pt x="547" y="1000"/>
                    <a:pt x="81" y="1476"/>
                  </a:cubicBezTo>
                  <a:cubicBezTo>
                    <a:pt x="1" y="1557"/>
                    <a:pt x="25" y="1735"/>
                    <a:pt x="155" y="1755"/>
                  </a:cubicBezTo>
                  <a:cubicBezTo>
                    <a:pt x="616" y="1826"/>
                    <a:pt x="1081" y="1872"/>
                    <a:pt x="1547" y="1892"/>
                  </a:cubicBezTo>
                  <a:lnTo>
                    <a:pt x="1547" y="1892"/>
                  </a:lnTo>
                  <a:cubicBezTo>
                    <a:pt x="1562" y="2351"/>
                    <a:pt x="1564" y="2810"/>
                    <a:pt x="1553" y="3270"/>
                  </a:cubicBezTo>
                  <a:cubicBezTo>
                    <a:pt x="1551" y="3377"/>
                    <a:pt x="1634" y="3431"/>
                    <a:pt x="1717" y="3431"/>
                  </a:cubicBezTo>
                  <a:cubicBezTo>
                    <a:pt x="1801" y="3431"/>
                    <a:pt x="1885" y="3377"/>
                    <a:pt x="1888" y="3270"/>
                  </a:cubicBezTo>
                  <a:cubicBezTo>
                    <a:pt x="1898" y="2814"/>
                    <a:pt x="1896" y="2358"/>
                    <a:pt x="1882" y="1902"/>
                  </a:cubicBezTo>
                  <a:lnTo>
                    <a:pt x="1882" y="1902"/>
                  </a:lnTo>
                  <a:cubicBezTo>
                    <a:pt x="1959" y="1904"/>
                    <a:pt x="2037" y="1905"/>
                    <a:pt x="2114" y="1905"/>
                  </a:cubicBezTo>
                  <a:cubicBezTo>
                    <a:pt x="2275" y="1905"/>
                    <a:pt x="2435" y="1902"/>
                    <a:pt x="2595" y="1896"/>
                  </a:cubicBezTo>
                  <a:cubicBezTo>
                    <a:pt x="2808" y="1888"/>
                    <a:pt x="2810" y="1561"/>
                    <a:pt x="2604" y="1561"/>
                  </a:cubicBezTo>
                  <a:cubicBezTo>
                    <a:pt x="2601" y="1561"/>
                    <a:pt x="2598" y="1561"/>
                    <a:pt x="2595" y="1561"/>
                  </a:cubicBezTo>
                  <a:cubicBezTo>
                    <a:pt x="2432" y="1568"/>
                    <a:pt x="2268" y="1571"/>
                    <a:pt x="2104" y="1571"/>
                  </a:cubicBezTo>
                  <a:cubicBezTo>
                    <a:pt x="2026" y="1571"/>
                    <a:pt x="1947" y="1570"/>
                    <a:pt x="1869" y="1569"/>
                  </a:cubicBezTo>
                  <a:lnTo>
                    <a:pt x="1869" y="1569"/>
                  </a:lnTo>
                  <a:cubicBezTo>
                    <a:pt x="1847" y="1101"/>
                    <a:pt x="1812" y="634"/>
                    <a:pt x="1764" y="167"/>
                  </a:cubicBezTo>
                  <a:cubicBezTo>
                    <a:pt x="1755" y="74"/>
                    <a:pt x="1674" y="0"/>
                    <a:pt x="1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" name="Google Shape;1038;p3"/>
            <p:cNvSpPr/>
            <p:nvPr/>
          </p:nvSpPr>
          <p:spPr>
            <a:xfrm>
              <a:off x="6084600" y="3455775"/>
              <a:ext cx="71150" cy="65525"/>
            </a:xfrm>
            <a:custGeom>
              <a:avLst/>
              <a:gdLst/>
              <a:ahLst/>
              <a:cxnLst/>
              <a:rect l="l" t="t" r="r" b="b"/>
              <a:pathLst>
                <a:path w="2846" h="2621" extrusionOk="0">
                  <a:moveTo>
                    <a:pt x="254" y="0"/>
                  </a:moveTo>
                  <a:cubicBezTo>
                    <a:pt x="119" y="0"/>
                    <a:pt x="0" y="169"/>
                    <a:pt x="129" y="280"/>
                  </a:cubicBezTo>
                  <a:cubicBezTo>
                    <a:pt x="962" y="997"/>
                    <a:pt x="1752" y="1759"/>
                    <a:pt x="2497" y="2568"/>
                  </a:cubicBezTo>
                  <a:cubicBezTo>
                    <a:pt x="2531" y="2605"/>
                    <a:pt x="2570" y="2620"/>
                    <a:pt x="2608" y="2620"/>
                  </a:cubicBezTo>
                  <a:cubicBezTo>
                    <a:pt x="2733" y="2620"/>
                    <a:pt x="2845" y="2453"/>
                    <a:pt x="2733" y="2331"/>
                  </a:cubicBezTo>
                  <a:cubicBezTo>
                    <a:pt x="1989" y="1523"/>
                    <a:pt x="1199" y="759"/>
                    <a:pt x="366" y="43"/>
                  </a:cubicBezTo>
                  <a:cubicBezTo>
                    <a:pt x="331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9" name="Google Shape;1039;p3"/>
            <p:cNvSpPr/>
            <p:nvPr/>
          </p:nvSpPr>
          <p:spPr>
            <a:xfrm>
              <a:off x="6088200" y="3449375"/>
              <a:ext cx="51725" cy="82825"/>
            </a:xfrm>
            <a:custGeom>
              <a:avLst/>
              <a:gdLst/>
              <a:ahLst/>
              <a:cxnLst/>
              <a:rect l="l" t="t" r="r" b="b"/>
              <a:pathLst>
                <a:path w="2069" h="3313" extrusionOk="0">
                  <a:moveTo>
                    <a:pt x="1866" y="0"/>
                  </a:moveTo>
                  <a:cubicBezTo>
                    <a:pt x="1799" y="0"/>
                    <a:pt x="1730" y="35"/>
                    <a:pt x="1701" y="115"/>
                  </a:cubicBezTo>
                  <a:lnTo>
                    <a:pt x="1701" y="113"/>
                  </a:lnTo>
                  <a:cubicBezTo>
                    <a:pt x="1322" y="1158"/>
                    <a:pt x="780" y="2139"/>
                    <a:pt x="100" y="3018"/>
                  </a:cubicBezTo>
                  <a:cubicBezTo>
                    <a:pt x="0" y="3145"/>
                    <a:pt x="112" y="3312"/>
                    <a:pt x="229" y="3312"/>
                  </a:cubicBezTo>
                  <a:cubicBezTo>
                    <a:pt x="266" y="3312"/>
                    <a:pt x="304" y="3295"/>
                    <a:pt x="336" y="3254"/>
                  </a:cubicBezTo>
                  <a:cubicBezTo>
                    <a:pt x="1053" y="2331"/>
                    <a:pt x="1622" y="1301"/>
                    <a:pt x="2023" y="203"/>
                  </a:cubicBezTo>
                  <a:cubicBezTo>
                    <a:pt x="2068" y="81"/>
                    <a:pt x="196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0" name="Google Shape;1040;p3"/>
            <p:cNvSpPr/>
            <p:nvPr/>
          </p:nvSpPr>
          <p:spPr>
            <a:xfrm>
              <a:off x="6152325" y="3435800"/>
              <a:ext cx="58625" cy="112925"/>
            </a:xfrm>
            <a:custGeom>
              <a:avLst/>
              <a:gdLst/>
              <a:ahLst/>
              <a:cxnLst/>
              <a:rect l="l" t="t" r="r" b="b"/>
              <a:pathLst>
                <a:path w="2345" h="4517" extrusionOk="0">
                  <a:moveTo>
                    <a:pt x="247" y="0"/>
                  </a:moveTo>
                  <a:cubicBezTo>
                    <a:pt x="98" y="0"/>
                    <a:pt x="1" y="222"/>
                    <a:pt x="160" y="311"/>
                  </a:cubicBezTo>
                  <a:cubicBezTo>
                    <a:pt x="1612" y="1128"/>
                    <a:pt x="1975" y="2926"/>
                    <a:pt x="909" y="4224"/>
                  </a:cubicBezTo>
                  <a:cubicBezTo>
                    <a:pt x="806" y="4349"/>
                    <a:pt x="918" y="4517"/>
                    <a:pt x="1037" y="4517"/>
                  </a:cubicBezTo>
                  <a:cubicBezTo>
                    <a:pt x="1075" y="4517"/>
                    <a:pt x="1113" y="4500"/>
                    <a:pt x="1145" y="4461"/>
                  </a:cubicBezTo>
                  <a:cubicBezTo>
                    <a:pt x="2344" y="3002"/>
                    <a:pt x="1987" y="954"/>
                    <a:pt x="329" y="23"/>
                  </a:cubicBezTo>
                  <a:cubicBezTo>
                    <a:pt x="301" y="7"/>
                    <a:pt x="273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" name="Google Shape;1041;p3"/>
            <p:cNvSpPr/>
            <p:nvPr/>
          </p:nvSpPr>
          <p:spPr>
            <a:xfrm>
              <a:off x="6199600" y="3398725"/>
              <a:ext cx="47700" cy="58475"/>
            </a:xfrm>
            <a:custGeom>
              <a:avLst/>
              <a:gdLst/>
              <a:ahLst/>
              <a:cxnLst/>
              <a:rect l="l" t="t" r="r" b="b"/>
              <a:pathLst>
                <a:path w="1908" h="2339" extrusionOk="0">
                  <a:moveTo>
                    <a:pt x="204" y="0"/>
                  </a:moveTo>
                  <a:cubicBezTo>
                    <a:pt x="0" y="0"/>
                    <a:pt x="4" y="323"/>
                    <a:pt x="215" y="335"/>
                  </a:cubicBezTo>
                  <a:lnTo>
                    <a:pt x="748" y="366"/>
                  </a:lnTo>
                  <a:lnTo>
                    <a:pt x="748" y="366"/>
                  </a:lnTo>
                  <a:cubicBezTo>
                    <a:pt x="779" y="684"/>
                    <a:pt x="703" y="973"/>
                    <a:pt x="531" y="1253"/>
                  </a:cubicBezTo>
                  <a:cubicBezTo>
                    <a:pt x="459" y="1373"/>
                    <a:pt x="562" y="1502"/>
                    <a:pt x="684" y="1502"/>
                  </a:cubicBezTo>
                  <a:cubicBezTo>
                    <a:pt x="696" y="1502"/>
                    <a:pt x="708" y="1501"/>
                    <a:pt x="720" y="1499"/>
                  </a:cubicBezTo>
                  <a:cubicBezTo>
                    <a:pt x="834" y="1475"/>
                    <a:pt x="971" y="1439"/>
                    <a:pt x="1099" y="1439"/>
                  </a:cubicBezTo>
                  <a:cubicBezTo>
                    <a:pt x="1147" y="1439"/>
                    <a:pt x="1195" y="1444"/>
                    <a:pt x="1239" y="1457"/>
                  </a:cubicBezTo>
                  <a:cubicBezTo>
                    <a:pt x="1529" y="1546"/>
                    <a:pt x="1538" y="1688"/>
                    <a:pt x="1263" y="1881"/>
                  </a:cubicBezTo>
                  <a:cubicBezTo>
                    <a:pt x="1216" y="1883"/>
                    <a:pt x="1169" y="1884"/>
                    <a:pt x="1120" y="1886"/>
                  </a:cubicBezTo>
                  <a:cubicBezTo>
                    <a:pt x="938" y="1920"/>
                    <a:pt x="806" y="1904"/>
                    <a:pt x="643" y="2011"/>
                  </a:cubicBezTo>
                  <a:cubicBezTo>
                    <a:pt x="493" y="2109"/>
                    <a:pt x="585" y="2328"/>
                    <a:pt x="726" y="2328"/>
                  </a:cubicBezTo>
                  <a:cubicBezTo>
                    <a:pt x="753" y="2328"/>
                    <a:pt x="782" y="2320"/>
                    <a:pt x="812" y="2301"/>
                  </a:cubicBezTo>
                  <a:cubicBezTo>
                    <a:pt x="1140" y="2086"/>
                    <a:pt x="1907" y="2339"/>
                    <a:pt x="1828" y="1668"/>
                  </a:cubicBezTo>
                  <a:cubicBezTo>
                    <a:pt x="1779" y="1245"/>
                    <a:pt x="1429" y="1127"/>
                    <a:pt x="1072" y="1127"/>
                  </a:cubicBezTo>
                  <a:cubicBezTo>
                    <a:pt x="1037" y="1127"/>
                    <a:pt x="1002" y="1128"/>
                    <a:pt x="968" y="1130"/>
                  </a:cubicBezTo>
                  <a:lnTo>
                    <a:pt x="968" y="1130"/>
                  </a:lnTo>
                  <a:cubicBezTo>
                    <a:pt x="1088" y="825"/>
                    <a:pt x="1115" y="506"/>
                    <a:pt x="1056" y="162"/>
                  </a:cubicBezTo>
                  <a:cubicBezTo>
                    <a:pt x="1044" y="88"/>
                    <a:pt x="963" y="43"/>
                    <a:pt x="894" y="40"/>
                  </a:cubicBezTo>
                  <a:lnTo>
                    <a:pt x="215" y="1"/>
                  </a:ln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" name="Google Shape;1042;p3"/>
            <p:cNvSpPr/>
            <p:nvPr/>
          </p:nvSpPr>
          <p:spPr>
            <a:xfrm>
              <a:off x="4690900" y="1591925"/>
              <a:ext cx="62700" cy="94975"/>
            </a:xfrm>
            <a:custGeom>
              <a:avLst/>
              <a:gdLst/>
              <a:ahLst/>
              <a:cxnLst/>
              <a:rect l="l" t="t" r="r" b="b"/>
              <a:pathLst>
                <a:path w="2508" h="3799" extrusionOk="0">
                  <a:moveTo>
                    <a:pt x="887" y="750"/>
                  </a:moveTo>
                  <a:cubicBezTo>
                    <a:pt x="967" y="780"/>
                    <a:pt x="1074" y="840"/>
                    <a:pt x="1225" y="926"/>
                  </a:cubicBezTo>
                  <a:cubicBezTo>
                    <a:pt x="1704" y="1001"/>
                    <a:pt x="1805" y="1202"/>
                    <a:pt x="1526" y="1529"/>
                  </a:cubicBezTo>
                  <a:lnTo>
                    <a:pt x="1330" y="1796"/>
                  </a:lnTo>
                  <a:lnTo>
                    <a:pt x="665" y="1311"/>
                  </a:lnTo>
                  <a:cubicBezTo>
                    <a:pt x="655" y="1072"/>
                    <a:pt x="728" y="885"/>
                    <a:pt x="887" y="750"/>
                  </a:cubicBezTo>
                  <a:close/>
                  <a:moveTo>
                    <a:pt x="1160" y="0"/>
                  </a:moveTo>
                  <a:cubicBezTo>
                    <a:pt x="295" y="0"/>
                    <a:pt x="0" y="1894"/>
                    <a:pt x="140" y="2513"/>
                  </a:cubicBezTo>
                  <a:cubicBezTo>
                    <a:pt x="292" y="3181"/>
                    <a:pt x="951" y="3798"/>
                    <a:pt x="1574" y="3798"/>
                  </a:cubicBezTo>
                  <a:cubicBezTo>
                    <a:pt x="1894" y="3798"/>
                    <a:pt x="2205" y="3636"/>
                    <a:pt x="2433" y="3234"/>
                  </a:cubicBezTo>
                  <a:cubicBezTo>
                    <a:pt x="2507" y="3104"/>
                    <a:pt x="2392" y="2984"/>
                    <a:pt x="2278" y="2984"/>
                  </a:cubicBezTo>
                  <a:cubicBezTo>
                    <a:pt x="2228" y="2984"/>
                    <a:pt x="2178" y="3008"/>
                    <a:pt x="2145" y="3065"/>
                  </a:cubicBezTo>
                  <a:cubicBezTo>
                    <a:pt x="1996" y="3327"/>
                    <a:pt x="1747" y="3445"/>
                    <a:pt x="1489" y="3445"/>
                  </a:cubicBezTo>
                  <a:cubicBezTo>
                    <a:pt x="1237" y="3445"/>
                    <a:pt x="977" y="3331"/>
                    <a:pt x="796" y="3129"/>
                  </a:cubicBezTo>
                  <a:cubicBezTo>
                    <a:pt x="488" y="2784"/>
                    <a:pt x="392" y="2260"/>
                    <a:pt x="421" y="1811"/>
                  </a:cubicBezTo>
                  <a:cubicBezTo>
                    <a:pt x="421" y="1807"/>
                    <a:pt x="422" y="1802"/>
                    <a:pt x="422" y="1797"/>
                  </a:cubicBezTo>
                  <a:lnTo>
                    <a:pt x="422" y="1797"/>
                  </a:lnTo>
                  <a:cubicBezTo>
                    <a:pt x="494" y="1972"/>
                    <a:pt x="614" y="2117"/>
                    <a:pt x="790" y="2200"/>
                  </a:cubicBezTo>
                  <a:cubicBezTo>
                    <a:pt x="895" y="2250"/>
                    <a:pt x="996" y="2273"/>
                    <a:pt x="1093" y="2273"/>
                  </a:cubicBezTo>
                  <a:cubicBezTo>
                    <a:pt x="1905" y="2273"/>
                    <a:pt x="2382" y="674"/>
                    <a:pt x="1635" y="170"/>
                  </a:cubicBezTo>
                  <a:cubicBezTo>
                    <a:pt x="1461" y="52"/>
                    <a:pt x="1302" y="0"/>
                    <a:pt x="1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" name="Google Shape;1043;p3"/>
            <p:cNvSpPr/>
            <p:nvPr/>
          </p:nvSpPr>
          <p:spPr>
            <a:xfrm>
              <a:off x="4779825" y="1626275"/>
              <a:ext cx="39000" cy="8425"/>
            </a:xfrm>
            <a:custGeom>
              <a:avLst/>
              <a:gdLst/>
              <a:ahLst/>
              <a:cxnLst/>
              <a:rect l="l" t="t" r="r" b="b"/>
              <a:pathLst>
                <a:path w="1560" h="337" extrusionOk="0">
                  <a:moveTo>
                    <a:pt x="217" y="1"/>
                  </a:moveTo>
                  <a:cubicBezTo>
                    <a:pt x="2" y="1"/>
                    <a:pt x="0" y="336"/>
                    <a:pt x="217" y="336"/>
                  </a:cubicBezTo>
                  <a:lnTo>
                    <a:pt x="1344" y="336"/>
                  </a:lnTo>
                  <a:cubicBezTo>
                    <a:pt x="1559" y="336"/>
                    <a:pt x="1559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" name="Google Shape;1044;p3"/>
            <p:cNvSpPr/>
            <p:nvPr/>
          </p:nvSpPr>
          <p:spPr>
            <a:xfrm>
              <a:off x="4782125" y="1653200"/>
              <a:ext cx="41450" cy="10800"/>
            </a:xfrm>
            <a:custGeom>
              <a:avLst/>
              <a:gdLst/>
              <a:ahLst/>
              <a:cxnLst/>
              <a:rect l="l" t="t" r="r" b="b"/>
              <a:pathLst>
                <a:path w="1658" h="432" extrusionOk="0">
                  <a:moveTo>
                    <a:pt x="200" y="0"/>
                  </a:moveTo>
                  <a:cubicBezTo>
                    <a:pt x="0" y="0"/>
                    <a:pt x="7" y="320"/>
                    <a:pt x="215" y="336"/>
                  </a:cubicBezTo>
                  <a:lnTo>
                    <a:pt x="1443" y="431"/>
                  </a:lnTo>
                  <a:cubicBezTo>
                    <a:pt x="1448" y="431"/>
                    <a:pt x="1453" y="432"/>
                    <a:pt x="1458" y="432"/>
                  </a:cubicBezTo>
                  <a:cubicBezTo>
                    <a:pt x="1658" y="432"/>
                    <a:pt x="1653" y="113"/>
                    <a:pt x="1443" y="97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" name="Google Shape;1045;p3"/>
            <p:cNvSpPr/>
            <p:nvPr/>
          </p:nvSpPr>
          <p:spPr>
            <a:xfrm>
              <a:off x="4867650" y="1584350"/>
              <a:ext cx="57500" cy="110175"/>
            </a:xfrm>
            <a:custGeom>
              <a:avLst/>
              <a:gdLst/>
              <a:ahLst/>
              <a:cxnLst/>
              <a:rect l="l" t="t" r="r" b="b"/>
              <a:pathLst>
                <a:path w="2300" h="4407" extrusionOk="0">
                  <a:moveTo>
                    <a:pt x="1529" y="1"/>
                  </a:moveTo>
                  <a:cubicBezTo>
                    <a:pt x="1249" y="1"/>
                    <a:pt x="954" y="131"/>
                    <a:pt x="759" y="368"/>
                  </a:cubicBezTo>
                  <a:cubicBezTo>
                    <a:pt x="0" y="1292"/>
                    <a:pt x="110" y="3147"/>
                    <a:pt x="183" y="4245"/>
                  </a:cubicBezTo>
                  <a:cubicBezTo>
                    <a:pt x="190" y="4353"/>
                    <a:pt x="278" y="4407"/>
                    <a:pt x="361" y="4407"/>
                  </a:cubicBezTo>
                  <a:cubicBezTo>
                    <a:pt x="445" y="4407"/>
                    <a:pt x="524" y="4353"/>
                    <a:pt x="518" y="4245"/>
                  </a:cubicBezTo>
                  <a:cubicBezTo>
                    <a:pt x="473" y="3571"/>
                    <a:pt x="476" y="2898"/>
                    <a:pt x="556" y="2227"/>
                  </a:cubicBezTo>
                  <a:cubicBezTo>
                    <a:pt x="594" y="1902"/>
                    <a:pt x="643" y="1528"/>
                    <a:pt x="736" y="1207"/>
                  </a:cubicBezTo>
                  <a:cubicBezTo>
                    <a:pt x="791" y="958"/>
                    <a:pt x="902" y="724"/>
                    <a:pt x="1059" y="523"/>
                  </a:cubicBezTo>
                  <a:cubicBezTo>
                    <a:pt x="1255" y="388"/>
                    <a:pt x="1422" y="320"/>
                    <a:pt x="1559" y="320"/>
                  </a:cubicBezTo>
                  <a:cubicBezTo>
                    <a:pt x="1734" y="320"/>
                    <a:pt x="1862" y="430"/>
                    <a:pt x="1942" y="648"/>
                  </a:cubicBezTo>
                  <a:cubicBezTo>
                    <a:pt x="1965" y="731"/>
                    <a:pt x="2030" y="766"/>
                    <a:pt x="2096" y="766"/>
                  </a:cubicBezTo>
                  <a:cubicBezTo>
                    <a:pt x="2196" y="766"/>
                    <a:pt x="2300" y="685"/>
                    <a:pt x="2264" y="560"/>
                  </a:cubicBezTo>
                  <a:lnTo>
                    <a:pt x="2266" y="558"/>
                  </a:lnTo>
                  <a:cubicBezTo>
                    <a:pt x="2158" y="175"/>
                    <a:pt x="185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" name="Google Shape;1046;p3"/>
            <p:cNvSpPr/>
            <p:nvPr/>
          </p:nvSpPr>
          <p:spPr>
            <a:xfrm>
              <a:off x="4864025" y="1647450"/>
              <a:ext cx="53075" cy="8825"/>
            </a:xfrm>
            <a:custGeom>
              <a:avLst/>
              <a:gdLst/>
              <a:ahLst/>
              <a:cxnLst/>
              <a:rect l="l" t="t" r="r" b="b"/>
              <a:pathLst>
                <a:path w="2123" h="353" extrusionOk="0">
                  <a:moveTo>
                    <a:pt x="214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1907" y="353"/>
                  </a:lnTo>
                  <a:cubicBezTo>
                    <a:pt x="1908" y="353"/>
                    <a:pt x="1909" y="353"/>
                    <a:pt x="1910" y="353"/>
                  </a:cubicBezTo>
                  <a:cubicBezTo>
                    <a:pt x="2122" y="353"/>
                    <a:pt x="2121" y="20"/>
                    <a:pt x="1907" y="19"/>
                  </a:cubicBezTo>
                  <a:lnTo>
                    <a:pt x="216" y="0"/>
                  </a:lnTo>
                  <a:cubicBezTo>
                    <a:pt x="215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" name="Google Shape;1047;p3"/>
            <p:cNvSpPr/>
            <p:nvPr/>
          </p:nvSpPr>
          <p:spPr>
            <a:xfrm>
              <a:off x="4948575" y="1567450"/>
              <a:ext cx="43000" cy="40325"/>
            </a:xfrm>
            <a:custGeom>
              <a:avLst/>
              <a:gdLst/>
              <a:ahLst/>
              <a:cxnLst/>
              <a:rect l="l" t="t" r="r" b="b"/>
              <a:pathLst>
                <a:path w="1720" h="1613" extrusionOk="0">
                  <a:moveTo>
                    <a:pt x="501" y="1"/>
                  </a:moveTo>
                  <a:cubicBezTo>
                    <a:pt x="346" y="1"/>
                    <a:pt x="195" y="66"/>
                    <a:pt x="89" y="214"/>
                  </a:cubicBezTo>
                  <a:cubicBezTo>
                    <a:pt x="1" y="337"/>
                    <a:pt x="118" y="456"/>
                    <a:pt x="238" y="456"/>
                  </a:cubicBezTo>
                  <a:cubicBezTo>
                    <a:pt x="290" y="456"/>
                    <a:pt x="341" y="435"/>
                    <a:pt x="379" y="383"/>
                  </a:cubicBezTo>
                  <a:cubicBezTo>
                    <a:pt x="410" y="339"/>
                    <a:pt x="450" y="321"/>
                    <a:pt x="494" y="321"/>
                  </a:cubicBezTo>
                  <a:cubicBezTo>
                    <a:pt x="621" y="321"/>
                    <a:pt x="774" y="477"/>
                    <a:pt x="792" y="578"/>
                  </a:cubicBezTo>
                  <a:cubicBezTo>
                    <a:pt x="842" y="853"/>
                    <a:pt x="614" y="1112"/>
                    <a:pt x="441" y="1297"/>
                  </a:cubicBezTo>
                  <a:cubicBezTo>
                    <a:pt x="341" y="1404"/>
                    <a:pt x="412" y="1579"/>
                    <a:pt x="559" y="1582"/>
                  </a:cubicBezTo>
                  <a:lnTo>
                    <a:pt x="1504" y="1613"/>
                  </a:lnTo>
                  <a:cubicBezTo>
                    <a:pt x="1506" y="1613"/>
                    <a:pt x="1508" y="1613"/>
                    <a:pt x="1510" y="1613"/>
                  </a:cubicBezTo>
                  <a:cubicBezTo>
                    <a:pt x="1719" y="1613"/>
                    <a:pt x="1718" y="1284"/>
                    <a:pt x="1504" y="1277"/>
                  </a:cubicBezTo>
                  <a:lnTo>
                    <a:pt x="902" y="1258"/>
                  </a:lnTo>
                  <a:lnTo>
                    <a:pt x="902" y="1258"/>
                  </a:lnTo>
                  <a:cubicBezTo>
                    <a:pt x="1117" y="948"/>
                    <a:pt x="1258" y="563"/>
                    <a:pt x="996" y="246"/>
                  </a:cubicBezTo>
                  <a:cubicBezTo>
                    <a:pt x="870" y="91"/>
                    <a:pt x="682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" name="Google Shape;1048;p3"/>
            <p:cNvSpPr/>
            <p:nvPr/>
          </p:nvSpPr>
          <p:spPr>
            <a:xfrm>
              <a:off x="5008050" y="1590500"/>
              <a:ext cx="38425" cy="113725"/>
            </a:xfrm>
            <a:custGeom>
              <a:avLst/>
              <a:gdLst/>
              <a:ahLst/>
              <a:cxnLst/>
              <a:rect l="l" t="t" r="r" b="b"/>
              <a:pathLst>
                <a:path w="1537" h="4549" extrusionOk="0">
                  <a:moveTo>
                    <a:pt x="1020" y="1"/>
                  </a:moveTo>
                  <a:cubicBezTo>
                    <a:pt x="969" y="1"/>
                    <a:pt x="918" y="24"/>
                    <a:pt x="883" y="79"/>
                  </a:cubicBezTo>
                  <a:cubicBezTo>
                    <a:pt x="1" y="1475"/>
                    <a:pt x="134" y="3235"/>
                    <a:pt x="1194" y="4493"/>
                  </a:cubicBezTo>
                  <a:cubicBezTo>
                    <a:pt x="1227" y="4533"/>
                    <a:pt x="1265" y="4549"/>
                    <a:pt x="1303" y="4549"/>
                  </a:cubicBezTo>
                  <a:cubicBezTo>
                    <a:pt x="1424" y="4549"/>
                    <a:pt x="1536" y="4381"/>
                    <a:pt x="1430" y="4257"/>
                  </a:cubicBezTo>
                  <a:cubicBezTo>
                    <a:pt x="465" y="3108"/>
                    <a:pt x="372" y="1513"/>
                    <a:pt x="1172" y="248"/>
                  </a:cubicBezTo>
                  <a:cubicBezTo>
                    <a:pt x="1252" y="121"/>
                    <a:pt x="1137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" name="Google Shape;1049;p3"/>
            <p:cNvSpPr/>
            <p:nvPr/>
          </p:nvSpPr>
          <p:spPr>
            <a:xfrm>
              <a:off x="5071925" y="1617725"/>
              <a:ext cx="68325" cy="68100"/>
            </a:xfrm>
            <a:custGeom>
              <a:avLst/>
              <a:gdLst/>
              <a:ahLst/>
              <a:cxnLst/>
              <a:rect l="l" t="t" r="r" b="b"/>
              <a:pathLst>
                <a:path w="2733" h="2724" extrusionOk="0">
                  <a:moveTo>
                    <a:pt x="241" y="1"/>
                  </a:moveTo>
                  <a:cubicBezTo>
                    <a:pt x="115" y="1"/>
                    <a:pt x="0" y="168"/>
                    <a:pt x="115" y="288"/>
                  </a:cubicBezTo>
                  <a:lnTo>
                    <a:pt x="2382" y="2672"/>
                  </a:lnTo>
                  <a:cubicBezTo>
                    <a:pt x="2416" y="2708"/>
                    <a:pt x="2455" y="2723"/>
                    <a:pt x="2493" y="2723"/>
                  </a:cubicBezTo>
                  <a:cubicBezTo>
                    <a:pt x="2619" y="2723"/>
                    <a:pt x="2732" y="2555"/>
                    <a:pt x="2619" y="2436"/>
                  </a:cubicBezTo>
                  <a:lnTo>
                    <a:pt x="352" y="52"/>
                  </a:lnTo>
                  <a:cubicBezTo>
                    <a:pt x="318" y="16"/>
                    <a:pt x="27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" name="Google Shape;1050;p3"/>
            <p:cNvSpPr/>
            <p:nvPr/>
          </p:nvSpPr>
          <p:spPr>
            <a:xfrm>
              <a:off x="5069075" y="1625475"/>
              <a:ext cx="48600" cy="76050"/>
            </a:xfrm>
            <a:custGeom>
              <a:avLst/>
              <a:gdLst/>
              <a:ahLst/>
              <a:cxnLst/>
              <a:rect l="l" t="t" r="r" b="b"/>
              <a:pathLst>
                <a:path w="1944" h="3042" extrusionOk="0">
                  <a:moveTo>
                    <a:pt x="1741" y="1"/>
                  </a:moveTo>
                  <a:cubicBezTo>
                    <a:pt x="1674" y="1"/>
                    <a:pt x="1606" y="35"/>
                    <a:pt x="1578" y="115"/>
                  </a:cubicBezTo>
                  <a:cubicBezTo>
                    <a:pt x="1235" y="1069"/>
                    <a:pt x="736" y="1958"/>
                    <a:pt x="103" y="2748"/>
                  </a:cubicBezTo>
                  <a:cubicBezTo>
                    <a:pt x="1" y="2874"/>
                    <a:pt x="113" y="3042"/>
                    <a:pt x="231" y="3042"/>
                  </a:cubicBezTo>
                  <a:cubicBezTo>
                    <a:pt x="269" y="3042"/>
                    <a:pt x="307" y="3025"/>
                    <a:pt x="339" y="2985"/>
                  </a:cubicBezTo>
                  <a:cubicBezTo>
                    <a:pt x="1010" y="2150"/>
                    <a:pt x="1537" y="1210"/>
                    <a:pt x="1900" y="204"/>
                  </a:cubicBezTo>
                  <a:cubicBezTo>
                    <a:pt x="1944" y="81"/>
                    <a:pt x="1844" y="1"/>
                    <a:pt x="1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" name="Google Shape;1051;p3"/>
            <p:cNvSpPr/>
            <p:nvPr/>
          </p:nvSpPr>
          <p:spPr>
            <a:xfrm>
              <a:off x="5170675" y="1622675"/>
              <a:ext cx="20600" cy="68050"/>
            </a:xfrm>
            <a:custGeom>
              <a:avLst/>
              <a:gdLst/>
              <a:ahLst/>
              <a:cxnLst/>
              <a:rect l="l" t="t" r="r" b="b"/>
              <a:pathLst>
                <a:path w="824" h="2722" extrusionOk="0">
                  <a:moveTo>
                    <a:pt x="206" y="1"/>
                  </a:moveTo>
                  <a:cubicBezTo>
                    <a:pt x="108" y="1"/>
                    <a:pt x="1" y="84"/>
                    <a:pt x="25" y="210"/>
                  </a:cubicBezTo>
                  <a:lnTo>
                    <a:pt x="476" y="2601"/>
                  </a:lnTo>
                  <a:cubicBezTo>
                    <a:pt x="493" y="2685"/>
                    <a:pt x="554" y="2721"/>
                    <a:pt x="619" y="2721"/>
                  </a:cubicBezTo>
                  <a:cubicBezTo>
                    <a:pt x="717" y="2721"/>
                    <a:pt x="823" y="2639"/>
                    <a:pt x="800" y="2512"/>
                  </a:cubicBezTo>
                  <a:cubicBezTo>
                    <a:pt x="649" y="1715"/>
                    <a:pt x="498" y="918"/>
                    <a:pt x="348" y="122"/>
                  </a:cubicBezTo>
                  <a:cubicBezTo>
                    <a:pt x="332" y="37"/>
                    <a:pt x="271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" name="Google Shape;1052;p3"/>
            <p:cNvSpPr/>
            <p:nvPr/>
          </p:nvSpPr>
          <p:spPr>
            <a:xfrm>
              <a:off x="5163475" y="1650625"/>
              <a:ext cx="53000" cy="12200"/>
            </a:xfrm>
            <a:custGeom>
              <a:avLst/>
              <a:gdLst/>
              <a:ahLst/>
              <a:cxnLst/>
              <a:rect l="l" t="t" r="r" b="b"/>
              <a:pathLst>
                <a:path w="2120" h="488" extrusionOk="0">
                  <a:moveTo>
                    <a:pt x="1923" y="1"/>
                  </a:moveTo>
                  <a:cubicBezTo>
                    <a:pt x="1917" y="1"/>
                    <a:pt x="1911" y="1"/>
                    <a:pt x="1905" y="2"/>
                  </a:cubicBezTo>
                  <a:lnTo>
                    <a:pt x="215" y="153"/>
                  </a:lnTo>
                  <a:cubicBezTo>
                    <a:pt x="8" y="170"/>
                    <a:pt x="0" y="488"/>
                    <a:pt x="197" y="488"/>
                  </a:cubicBezTo>
                  <a:cubicBezTo>
                    <a:pt x="203" y="488"/>
                    <a:pt x="209" y="487"/>
                    <a:pt x="215" y="487"/>
                  </a:cubicBezTo>
                  <a:lnTo>
                    <a:pt x="1905" y="336"/>
                  </a:lnTo>
                  <a:cubicBezTo>
                    <a:pt x="2111" y="318"/>
                    <a:pt x="2120" y="1"/>
                    <a:pt x="1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" name="Google Shape;1053;p3"/>
            <p:cNvSpPr/>
            <p:nvPr/>
          </p:nvSpPr>
          <p:spPr>
            <a:xfrm>
              <a:off x="5228250" y="1599575"/>
              <a:ext cx="62300" cy="98050"/>
            </a:xfrm>
            <a:custGeom>
              <a:avLst/>
              <a:gdLst/>
              <a:ahLst/>
              <a:cxnLst/>
              <a:rect l="l" t="t" r="r" b="b"/>
              <a:pathLst>
                <a:path w="2492" h="3922" extrusionOk="0">
                  <a:moveTo>
                    <a:pt x="1274" y="602"/>
                  </a:moveTo>
                  <a:lnTo>
                    <a:pt x="1274" y="602"/>
                  </a:lnTo>
                  <a:cubicBezTo>
                    <a:pt x="1301" y="1000"/>
                    <a:pt x="1339" y="1397"/>
                    <a:pt x="1387" y="1793"/>
                  </a:cubicBezTo>
                  <a:lnTo>
                    <a:pt x="1387" y="1793"/>
                  </a:lnTo>
                  <a:lnTo>
                    <a:pt x="486" y="1775"/>
                  </a:lnTo>
                  <a:lnTo>
                    <a:pt x="486" y="1775"/>
                  </a:lnTo>
                  <a:cubicBezTo>
                    <a:pt x="718" y="1364"/>
                    <a:pt x="982" y="972"/>
                    <a:pt x="1274" y="602"/>
                  </a:cubicBezTo>
                  <a:close/>
                  <a:moveTo>
                    <a:pt x="1406" y="1"/>
                  </a:moveTo>
                  <a:cubicBezTo>
                    <a:pt x="1367" y="1"/>
                    <a:pt x="1329" y="16"/>
                    <a:pt x="1297" y="51"/>
                  </a:cubicBezTo>
                  <a:cubicBezTo>
                    <a:pt x="818" y="602"/>
                    <a:pt x="405" y="1208"/>
                    <a:pt x="63" y="1853"/>
                  </a:cubicBezTo>
                  <a:cubicBezTo>
                    <a:pt x="1" y="1964"/>
                    <a:pt x="80" y="2102"/>
                    <a:pt x="208" y="2105"/>
                  </a:cubicBezTo>
                  <a:lnTo>
                    <a:pt x="1430" y="2130"/>
                  </a:lnTo>
                  <a:lnTo>
                    <a:pt x="1430" y="2130"/>
                  </a:lnTo>
                  <a:cubicBezTo>
                    <a:pt x="1447" y="2255"/>
                    <a:pt x="1465" y="2381"/>
                    <a:pt x="1484" y="2506"/>
                  </a:cubicBezTo>
                  <a:lnTo>
                    <a:pt x="1484" y="2506"/>
                  </a:lnTo>
                  <a:cubicBezTo>
                    <a:pt x="1475" y="2505"/>
                    <a:pt x="1465" y="2504"/>
                    <a:pt x="1456" y="2504"/>
                  </a:cubicBezTo>
                  <a:cubicBezTo>
                    <a:pt x="1359" y="2504"/>
                    <a:pt x="1250" y="2587"/>
                    <a:pt x="1268" y="2715"/>
                  </a:cubicBezTo>
                  <a:lnTo>
                    <a:pt x="1271" y="2715"/>
                  </a:lnTo>
                  <a:cubicBezTo>
                    <a:pt x="1335" y="3151"/>
                    <a:pt x="1476" y="3490"/>
                    <a:pt x="1737" y="3845"/>
                  </a:cubicBezTo>
                  <a:cubicBezTo>
                    <a:pt x="1775" y="3898"/>
                    <a:pt x="1829" y="3922"/>
                    <a:pt x="1882" y="3922"/>
                  </a:cubicBezTo>
                  <a:cubicBezTo>
                    <a:pt x="1978" y="3922"/>
                    <a:pt x="2068" y="3841"/>
                    <a:pt x="2042" y="3715"/>
                  </a:cubicBezTo>
                  <a:cubicBezTo>
                    <a:pt x="1932" y="3192"/>
                    <a:pt x="1840" y="2666"/>
                    <a:pt x="1768" y="2137"/>
                  </a:cubicBezTo>
                  <a:lnTo>
                    <a:pt x="1768" y="2137"/>
                  </a:lnTo>
                  <a:lnTo>
                    <a:pt x="2277" y="2147"/>
                  </a:lnTo>
                  <a:cubicBezTo>
                    <a:pt x="2278" y="2147"/>
                    <a:pt x="2279" y="2147"/>
                    <a:pt x="2280" y="2147"/>
                  </a:cubicBezTo>
                  <a:cubicBezTo>
                    <a:pt x="2492" y="2147"/>
                    <a:pt x="2491" y="1816"/>
                    <a:pt x="2277" y="1812"/>
                  </a:cubicBezTo>
                  <a:lnTo>
                    <a:pt x="1724" y="1800"/>
                  </a:lnTo>
                  <a:lnTo>
                    <a:pt x="1724" y="1800"/>
                  </a:lnTo>
                  <a:cubicBezTo>
                    <a:pt x="1658" y="1259"/>
                    <a:pt x="1611" y="715"/>
                    <a:pt x="1584" y="169"/>
                  </a:cubicBezTo>
                  <a:cubicBezTo>
                    <a:pt x="1580" y="77"/>
                    <a:pt x="1493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" name="Google Shape;1054;p3"/>
            <p:cNvSpPr/>
            <p:nvPr/>
          </p:nvSpPr>
          <p:spPr>
            <a:xfrm>
              <a:off x="5299125" y="1628825"/>
              <a:ext cx="70150" cy="124600"/>
            </a:xfrm>
            <a:custGeom>
              <a:avLst/>
              <a:gdLst/>
              <a:ahLst/>
              <a:cxnLst/>
              <a:rect l="l" t="t" r="r" b="b"/>
              <a:pathLst>
                <a:path w="2806" h="4984" extrusionOk="0">
                  <a:moveTo>
                    <a:pt x="1656" y="296"/>
                  </a:moveTo>
                  <a:cubicBezTo>
                    <a:pt x="1824" y="296"/>
                    <a:pt x="1989" y="340"/>
                    <a:pt x="2153" y="427"/>
                  </a:cubicBezTo>
                  <a:lnTo>
                    <a:pt x="2153" y="427"/>
                  </a:lnTo>
                  <a:cubicBezTo>
                    <a:pt x="2139" y="424"/>
                    <a:pt x="2123" y="422"/>
                    <a:pt x="2108" y="422"/>
                  </a:cubicBezTo>
                  <a:cubicBezTo>
                    <a:pt x="2018" y="422"/>
                    <a:pt x="1926" y="481"/>
                    <a:pt x="1934" y="585"/>
                  </a:cubicBezTo>
                  <a:cubicBezTo>
                    <a:pt x="1936" y="601"/>
                    <a:pt x="1937" y="616"/>
                    <a:pt x="1939" y="631"/>
                  </a:cubicBezTo>
                  <a:lnTo>
                    <a:pt x="1939" y="631"/>
                  </a:lnTo>
                  <a:lnTo>
                    <a:pt x="1939" y="631"/>
                  </a:lnTo>
                  <a:cubicBezTo>
                    <a:pt x="1939" y="633"/>
                    <a:pt x="1939" y="634"/>
                    <a:pt x="1939" y="636"/>
                  </a:cubicBezTo>
                  <a:lnTo>
                    <a:pt x="1939" y="636"/>
                  </a:lnTo>
                  <a:cubicBezTo>
                    <a:pt x="1953" y="766"/>
                    <a:pt x="1959" y="896"/>
                    <a:pt x="1959" y="1028"/>
                  </a:cubicBezTo>
                  <a:cubicBezTo>
                    <a:pt x="1992" y="1344"/>
                    <a:pt x="1851" y="1501"/>
                    <a:pt x="1537" y="1501"/>
                  </a:cubicBezTo>
                  <a:cubicBezTo>
                    <a:pt x="1324" y="1501"/>
                    <a:pt x="1033" y="1429"/>
                    <a:pt x="662" y="1285"/>
                  </a:cubicBezTo>
                  <a:lnTo>
                    <a:pt x="1112" y="446"/>
                  </a:lnTo>
                  <a:cubicBezTo>
                    <a:pt x="1295" y="346"/>
                    <a:pt x="1477" y="296"/>
                    <a:pt x="1656" y="296"/>
                  </a:cubicBezTo>
                  <a:close/>
                  <a:moveTo>
                    <a:pt x="1686" y="0"/>
                  </a:moveTo>
                  <a:cubicBezTo>
                    <a:pt x="803" y="0"/>
                    <a:pt x="18" y="801"/>
                    <a:pt x="425" y="1806"/>
                  </a:cubicBezTo>
                  <a:cubicBezTo>
                    <a:pt x="578" y="2183"/>
                    <a:pt x="899" y="2447"/>
                    <a:pt x="1276" y="2447"/>
                  </a:cubicBezTo>
                  <a:cubicBezTo>
                    <a:pt x="1376" y="2447"/>
                    <a:pt x="1480" y="2429"/>
                    <a:pt x="1586" y="2388"/>
                  </a:cubicBezTo>
                  <a:cubicBezTo>
                    <a:pt x="1829" y="2296"/>
                    <a:pt x="1990" y="2136"/>
                    <a:pt x="2097" y="1939"/>
                  </a:cubicBezTo>
                  <a:lnTo>
                    <a:pt x="2097" y="1939"/>
                  </a:lnTo>
                  <a:cubicBezTo>
                    <a:pt x="2117" y="2282"/>
                    <a:pt x="2117" y="2625"/>
                    <a:pt x="2091" y="2965"/>
                  </a:cubicBezTo>
                  <a:cubicBezTo>
                    <a:pt x="2062" y="3343"/>
                    <a:pt x="2024" y="3776"/>
                    <a:pt x="1830" y="4112"/>
                  </a:cubicBezTo>
                  <a:cubicBezTo>
                    <a:pt x="1659" y="4407"/>
                    <a:pt x="1273" y="4662"/>
                    <a:pt x="928" y="4662"/>
                  </a:cubicBezTo>
                  <a:cubicBezTo>
                    <a:pt x="701" y="4662"/>
                    <a:pt x="492" y="4552"/>
                    <a:pt x="374" y="4271"/>
                  </a:cubicBezTo>
                  <a:cubicBezTo>
                    <a:pt x="341" y="4193"/>
                    <a:pt x="271" y="4160"/>
                    <a:pt x="204" y="4160"/>
                  </a:cubicBezTo>
                  <a:cubicBezTo>
                    <a:pt x="100" y="4160"/>
                    <a:pt x="1" y="4239"/>
                    <a:pt x="52" y="4359"/>
                  </a:cubicBezTo>
                  <a:cubicBezTo>
                    <a:pt x="228" y="4779"/>
                    <a:pt x="609" y="4983"/>
                    <a:pt x="1005" y="4983"/>
                  </a:cubicBezTo>
                  <a:cubicBezTo>
                    <a:pt x="1315" y="4983"/>
                    <a:pt x="1635" y="4858"/>
                    <a:pt x="1873" y="4612"/>
                  </a:cubicBezTo>
                  <a:cubicBezTo>
                    <a:pt x="2805" y="3651"/>
                    <a:pt x="2465" y="1711"/>
                    <a:pt x="2262" y="541"/>
                  </a:cubicBezTo>
                  <a:cubicBezTo>
                    <a:pt x="2257" y="512"/>
                    <a:pt x="2245" y="489"/>
                    <a:pt x="2229" y="471"/>
                  </a:cubicBezTo>
                  <a:lnTo>
                    <a:pt x="2229" y="471"/>
                  </a:lnTo>
                  <a:cubicBezTo>
                    <a:pt x="2241" y="478"/>
                    <a:pt x="2253" y="486"/>
                    <a:pt x="2265" y="494"/>
                  </a:cubicBezTo>
                  <a:cubicBezTo>
                    <a:pt x="2294" y="511"/>
                    <a:pt x="2322" y="518"/>
                    <a:pt x="2349" y="518"/>
                  </a:cubicBezTo>
                  <a:cubicBezTo>
                    <a:pt x="2495" y="518"/>
                    <a:pt x="2592" y="297"/>
                    <a:pt x="2434" y="205"/>
                  </a:cubicBezTo>
                  <a:lnTo>
                    <a:pt x="2433" y="205"/>
                  </a:lnTo>
                  <a:cubicBezTo>
                    <a:pt x="2193" y="64"/>
                    <a:pt x="1935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" name="Google Shape;1055;p3"/>
            <p:cNvSpPr/>
            <p:nvPr/>
          </p:nvSpPr>
          <p:spPr>
            <a:xfrm>
              <a:off x="5379600" y="1593050"/>
              <a:ext cx="61650" cy="93350"/>
            </a:xfrm>
            <a:custGeom>
              <a:avLst/>
              <a:gdLst/>
              <a:ahLst/>
              <a:cxnLst/>
              <a:rect l="l" t="t" r="r" b="b"/>
              <a:pathLst>
                <a:path w="2466" h="3734" extrusionOk="0">
                  <a:moveTo>
                    <a:pt x="168" y="0"/>
                  </a:moveTo>
                  <a:cubicBezTo>
                    <a:pt x="84" y="0"/>
                    <a:pt x="0" y="54"/>
                    <a:pt x="1" y="161"/>
                  </a:cubicBezTo>
                  <a:lnTo>
                    <a:pt x="3" y="163"/>
                  </a:lnTo>
                  <a:cubicBezTo>
                    <a:pt x="5" y="1018"/>
                    <a:pt x="140" y="1865"/>
                    <a:pt x="402" y="2676"/>
                  </a:cubicBezTo>
                  <a:lnTo>
                    <a:pt x="402" y="2676"/>
                  </a:lnTo>
                  <a:cubicBezTo>
                    <a:pt x="420" y="2836"/>
                    <a:pt x="475" y="2996"/>
                    <a:pt x="568" y="3141"/>
                  </a:cubicBezTo>
                  <a:cubicBezTo>
                    <a:pt x="602" y="3192"/>
                    <a:pt x="657" y="3215"/>
                    <a:pt x="712" y="3215"/>
                  </a:cubicBezTo>
                  <a:cubicBezTo>
                    <a:pt x="817" y="3215"/>
                    <a:pt x="921" y="3133"/>
                    <a:pt x="874" y="3011"/>
                  </a:cubicBezTo>
                  <a:cubicBezTo>
                    <a:pt x="818" y="2866"/>
                    <a:pt x="766" y="2720"/>
                    <a:pt x="719" y="2572"/>
                  </a:cubicBezTo>
                  <a:lnTo>
                    <a:pt x="719" y="2572"/>
                  </a:lnTo>
                  <a:cubicBezTo>
                    <a:pt x="910" y="2375"/>
                    <a:pt x="1103" y="2177"/>
                    <a:pt x="1295" y="1980"/>
                  </a:cubicBezTo>
                  <a:lnTo>
                    <a:pt x="1897" y="2477"/>
                  </a:lnTo>
                  <a:cubicBezTo>
                    <a:pt x="1929" y="2619"/>
                    <a:pt x="1950" y="2764"/>
                    <a:pt x="1961" y="2909"/>
                  </a:cubicBezTo>
                  <a:cubicBezTo>
                    <a:pt x="1993" y="3159"/>
                    <a:pt x="2019" y="3377"/>
                    <a:pt x="2102" y="3618"/>
                  </a:cubicBezTo>
                  <a:cubicBezTo>
                    <a:pt x="2129" y="3698"/>
                    <a:pt x="2196" y="3733"/>
                    <a:pt x="2263" y="3733"/>
                  </a:cubicBezTo>
                  <a:cubicBezTo>
                    <a:pt x="2365" y="3733"/>
                    <a:pt x="2466" y="3653"/>
                    <a:pt x="2423" y="3529"/>
                  </a:cubicBezTo>
                  <a:cubicBezTo>
                    <a:pt x="2188" y="2844"/>
                    <a:pt x="2326" y="1649"/>
                    <a:pt x="1320" y="1649"/>
                  </a:cubicBezTo>
                  <a:cubicBezTo>
                    <a:pt x="1285" y="1649"/>
                    <a:pt x="1248" y="1650"/>
                    <a:pt x="1209" y="1653"/>
                  </a:cubicBezTo>
                  <a:cubicBezTo>
                    <a:pt x="917" y="1676"/>
                    <a:pt x="698" y="1815"/>
                    <a:pt x="561" y="2011"/>
                  </a:cubicBezTo>
                  <a:lnTo>
                    <a:pt x="561" y="2011"/>
                  </a:lnTo>
                  <a:cubicBezTo>
                    <a:pt x="415" y="1407"/>
                    <a:pt x="340" y="786"/>
                    <a:pt x="337" y="161"/>
                  </a:cubicBezTo>
                  <a:cubicBezTo>
                    <a:pt x="336" y="54"/>
                    <a:pt x="252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" name="Google Shape;1056;p3"/>
            <p:cNvSpPr/>
            <p:nvPr/>
          </p:nvSpPr>
          <p:spPr>
            <a:xfrm>
              <a:off x="5442300" y="1585775"/>
              <a:ext cx="51700" cy="111425"/>
            </a:xfrm>
            <a:custGeom>
              <a:avLst/>
              <a:gdLst/>
              <a:ahLst/>
              <a:cxnLst/>
              <a:rect l="l" t="t" r="r" b="b"/>
              <a:pathLst>
                <a:path w="2068" h="4457" extrusionOk="0">
                  <a:moveTo>
                    <a:pt x="260" y="0"/>
                  </a:moveTo>
                  <a:cubicBezTo>
                    <a:pt x="122" y="0"/>
                    <a:pt x="1" y="170"/>
                    <a:pt x="133" y="279"/>
                  </a:cubicBezTo>
                  <a:cubicBezTo>
                    <a:pt x="1300" y="1227"/>
                    <a:pt x="1724" y="2802"/>
                    <a:pt x="1133" y="4199"/>
                  </a:cubicBezTo>
                  <a:cubicBezTo>
                    <a:pt x="1076" y="4334"/>
                    <a:pt x="1194" y="4456"/>
                    <a:pt x="1300" y="4456"/>
                  </a:cubicBezTo>
                  <a:cubicBezTo>
                    <a:pt x="1349" y="4456"/>
                    <a:pt x="1396" y="4431"/>
                    <a:pt x="1422" y="4368"/>
                  </a:cubicBezTo>
                  <a:cubicBezTo>
                    <a:pt x="2068" y="2843"/>
                    <a:pt x="1663" y="1093"/>
                    <a:pt x="370" y="41"/>
                  </a:cubicBez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" name="Google Shape;1057;p3"/>
            <p:cNvSpPr/>
            <p:nvPr/>
          </p:nvSpPr>
          <p:spPr>
            <a:xfrm>
              <a:off x="5482750" y="1557025"/>
              <a:ext cx="52150" cy="38925"/>
            </a:xfrm>
            <a:custGeom>
              <a:avLst/>
              <a:gdLst/>
              <a:ahLst/>
              <a:cxnLst/>
              <a:rect l="l" t="t" r="r" b="b"/>
              <a:pathLst>
                <a:path w="2086" h="1557" extrusionOk="0">
                  <a:moveTo>
                    <a:pt x="738" y="0"/>
                  </a:moveTo>
                  <a:cubicBezTo>
                    <a:pt x="489" y="0"/>
                    <a:pt x="237" y="128"/>
                    <a:pt x="88" y="338"/>
                  </a:cubicBezTo>
                  <a:cubicBezTo>
                    <a:pt x="0" y="461"/>
                    <a:pt x="117" y="580"/>
                    <a:pt x="237" y="580"/>
                  </a:cubicBezTo>
                  <a:cubicBezTo>
                    <a:pt x="288" y="580"/>
                    <a:pt x="340" y="559"/>
                    <a:pt x="376" y="507"/>
                  </a:cubicBezTo>
                  <a:cubicBezTo>
                    <a:pt x="453" y="399"/>
                    <a:pt x="591" y="333"/>
                    <a:pt x="726" y="333"/>
                  </a:cubicBezTo>
                  <a:cubicBezTo>
                    <a:pt x="818" y="333"/>
                    <a:pt x="909" y="364"/>
                    <a:pt x="978" y="432"/>
                  </a:cubicBezTo>
                  <a:cubicBezTo>
                    <a:pt x="1148" y="600"/>
                    <a:pt x="1089" y="902"/>
                    <a:pt x="907" y="1033"/>
                  </a:cubicBezTo>
                  <a:cubicBezTo>
                    <a:pt x="801" y="1110"/>
                    <a:pt x="801" y="1245"/>
                    <a:pt x="907" y="1323"/>
                  </a:cubicBezTo>
                  <a:cubicBezTo>
                    <a:pt x="1128" y="1482"/>
                    <a:pt x="1368" y="1556"/>
                    <a:pt x="1625" y="1556"/>
                  </a:cubicBezTo>
                  <a:cubicBezTo>
                    <a:pt x="1710" y="1556"/>
                    <a:pt x="1798" y="1548"/>
                    <a:pt x="1887" y="1532"/>
                  </a:cubicBezTo>
                  <a:cubicBezTo>
                    <a:pt x="2085" y="1496"/>
                    <a:pt x="2018" y="1207"/>
                    <a:pt x="1831" y="1207"/>
                  </a:cubicBezTo>
                  <a:cubicBezTo>
                    <a:pt x="1820" y="1207"/>
                    <a:pt x="1808" y="1208"/>
                    <a:pt x="1797" y="1210"/>
                  </a:cubicBezTo>
                  <a:cubicBezTo>
                    <a:pt x="1740" y="1220"/>
                    <a:pt x="1685" y="1225"/>
                    <a:pt x="1631" y="1225"/>
                  </a:cubicBezTo>
                  <a:cubicBezTo>
                    <a:pt x="1500" y="1225"/>
                    <a:pt x="1376" y="1196"/>
                    <a:pt x="1258" y="1141"/>
                  </a:cubicBezTo>
                  <a:lnTo>
                    <a:pt x="1258" y="1141"/>
                  </a:lnTo>
                  <a:cubicBezTo>
                    <a:pt x="1458" y="861"/>
                    <a:pt x="1479" y="461"/>
                    <a:pt x="1214" y="196"/>
                  </a:cubicBezTo>
                  <a:cubicBezTo>
                    <a:pt x="1079" y="61"/>
                    <a:pt x="909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" name="Google Shape;1058;p3"/>
            <p:cNvSpPr/>
            <p:nvPr/>
          </p:nvSpPr>
          <p:spPr>
            <a:xfrm>
              <a:off x="5549875" y="1569500"/>
              <a:ext cx="38825" cy="126550"/>
            </a:xfrm>
            <a:custGeom>
              <a:avLst/>
              <a:gdLst/>
              <a:ahLst/>
              <a:cxnLst/>
              <a:rect l="l" t="t" r="r" b="b"/>
              <a:pathLst>
                <a:path w="1553" h="5062" extrusionOk="0">
                  <a:moveTo>
                    <a:pt x="1221" y="0"/>
                  </a:moveTo>
                  <a:cubicBezTo>
                    <a:pt x="1170" y="0"/>
                    <a:pt x="1118" y="22"/>
                    <a:pt x="1081" y="74"/>
                  </a:cubicBezTo>
                  <a:cubicBezTo>
                    <a:pt x="1" y="1575"/>
                    <a:pt x="74" y="3562"/>
                    <a:pt x="1215" y="5004"/>
                  </a:cubicBezTo>
                  <a:cubicBezTo>
                    <a:pt x="1248" y="5045"/>
                    <a:pt x="1286" y="5062"/>
                    <a:pt x="1324" y="5062"/>
                  </a:cubicBezTo>
                  <a:cubicBezTo>
                    <a:pt x="1442" y="5062"/>
                    <a:pt x="1553" y="4895"/>
                    <a:pt x="1453" y="4767"/>
                  </a:cubicBezTo>
                  <a:cubicBezTo>
                    <a:pt x="398" y="3436"/>
                    <a:pt x="384" y="1613"/>
                    <a:pt x="1369" y="243"/>
                  </a:cubicBezTo>
                  <a:cubicBezTo>
                    <a:pt x="1458" y="120"/>
                    <a:pt x="1342" y="0"/>
                    <a:pt x="1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" name="Google Shape;1059;p3"/>
            <p:cNvSpPr/>
            <p:nvPr/>
          </p:nvSpPr>
          <p:spPr>
            <a:xfrm>
              <a:off x="5605675" y="1607525"/>
              <a:ext cx="37250" cy="71025"/>
            </a:xfrm>
            <a:custGeom>
              <a:avLst/>
              <a:gdLst/>
              <a:ahLst/>
              <a:cxnLst/>
              <a:rect l="l" t="t" r="r" b="b"/>
              <a:pathLst>
                <a:path w="1490" h="2841" extrusionOk="0">
                  <a:moveTo>
                    <a:pt x="1298" y="1"/>
                  </a:moveTo>
                  <a:cubicBezTo>
                    <a:pt x="1291" y="1"/>
                    <a:pt x="1283" y="1"/>
                    <a:pt x="1276" y="2"/>
                  </a:cubicBezTo>
                  <a:cubicBezTo>
                    <a:pt x="766" y="57"/>
                    <a:pt x="88" y="200"/>
                    <a:pt x="25" y="827"/>
                  </a:cubicBezTo>
                  <a:cubicBezTo>
                    <a:pt x="1" y="1071"/>
                    <a:pt x="112" y="1262"/>
                    <a:pt x="292" y="1413"/>
                  </a:cubicBezTo>
                  <a:cubicBezTo>
                    <a:pt x="451" y="1546"/>
                    <a:pt x="644" y="1619"/>
                    <a:pt x="797" y="1761"/>
                  </a:cubicBezTo>
                  <a:cubicBezTo>
                    <a:pt x="1001" y="1919"/>
                    <a:pt x="1058" y="2134"/>
                    <a:pt x="966" y="2406"/>
                  </a:cubicBezTo>
                  <a:cubicBezTo>
                    <a:pt x="900" y="2483"/>
                    <a:pt x="834" y="2521"/>
                    <a:pt x="767" y="2521"/>
                  </a:cubicBezTo>
                  <a:cubicBezTo>
                    <a:pt x="718" y="2521"/>
                    <a:pt x="668" y="2499"/>
                    <a:pt x="618" y="2456"/>
                  </a:cubicBezTo>
                  <a:cubicBezTo>
                    <a:pt x="583" y="2424"/>
                    <a:pt x="545" y="2410"/>
                    <a:pt x="507" y="2410"/>
                  </a:cubicBezTo>
                  <a:cubicBezTo>
                    <a:pt x="376" y="2410"/>
                    <a:pt x="260" y="2578"/>
                    <a:pt x="382" y="2693"/>
                  </a:cubicBezTo>
                  <a:cubicBezTo>
                    <a:pt x="492" y="2795"/>
                    <a:pt x="622" y="2840"/>
                    <a:pt x="752" y="2840"/>
                  </a:cubicBezTo>
                  <a:cubicBezTo>
                    <a:pt x="1046" y="2840"/>
                    <a:pt x="1335" y="2608"/>
                    <a:pt x="1373" y="2282"/>
                  </a:cubicBezTo>
                  <a:cubicBezTo>
                    <a:pt x="1412" y="1965"/>
                    <a:pt x="1204" y="1672"/>
                    <a:pt x="975" y="1477"/>
                  </a:cubicBezTo>
                  <a:cubicBezTo>
                    <a:pt x="861" y="1379"/>
                    <a:pt x="637" y="1311"/>
                    <a:pt x="557" y="1196"/>
                  </a:cubicBezTo>
                  <a:lnTo>
                    <a:pt x="501" y="586"/>
                  </a:lnTo>
                  <a:lnTo>
                    <a:pt x="779" y="426"/>
                  </a:lnTo>
                  <a:cubicBezTo>
                    <a:pt x="931" y="368"/>
                    <a:pt x="1119" y="353"/>
                    <a:pt x="1276" y="336"/>
                  </a:cubicBezTo>
                  <a:cubicBezTo>
                    <a:pt x="1480" y="314"/>
                    <a:pt x="1489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" name="Google Shape;1060;p3"/>
            <p:cNvSpPr/>
            <p:nvPr/>
          </p:nvSpPr>
          <p:spPr>
            <a:xfrm>
              <a:off x="5658750" y="1577725"/>
              <a:ext cx="38975" cy="123450"/>
            </a:xfrm>
            <a:custGeom>
              <a:avLst/>
              <a:gdLst/>
              <a:ahLst/>
              <a:cxnLst/>
              <a:rect l="l" t="t" r="r" b="b"/>
              <a:pathLst>
                <a:path w="1559" h="4938" extrusionOk="0">
                  <a:moveTo>
                    <a:pt x="205" y="0"/>
                  </a:moveTo>
                  <a:cubicBezTo>
                    <a:pt x="101" y="0"/>
                    <a:pt x="1" y="80"/>
                    <a:pt x="50" y="201"/>
                  </a:cubicBezTo>
                  <a:lnTo>
                    <a:pt x="50" y="199"/>
                  </a:lnTo>
                  <a:cubicBezTo>
                    <a:pt x="619" y="1612"/>
                    <a:pt x="1238" y="3285"/>
                    <a:pt x="186" y="4643"/>
                  </a:cubicBezTo>
                  <a:cubicBezTo>
                    <a:pt x="86" y="4770"/>
                    <a:pt x="197" y="4937"/>
                    <a:pt x="314" y="4937"/>
                  </a:cubicBezTo>
                  <a:cubicBezTo>
                    <a:pt x="352" y="4937"/>
                    <a:pt x="390" y="4920"/>
                    <a:pt x="422" y="4879"/>
                  </a:cubicBezTo>
                  <a:cubicBezTo>
                    <a:pt x="1558" y="3415"/>
                    <a:pt x="1002" y="1671"/>
                    <a:pt x="373" y="112"/>
                  </a:cubicBezTo>
                  <a:cubicBezTo>
                    <a:pt x="342" y="34"/>
                    <a:pt x="272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" name="Google Shape;1061;p3"/>
            <p:cNvSpPr/>
            <p:nvPr/>
          </p:nvSpPr>
          <p:spPr>
            <a:xfrm>
              <a:off x="5719900" y="1670475"/>
              <a:ext cx="14325" cy="8425"/>
            </a:xfrm>
            <a:custGeom>
              <a:avLst/>
              <a:gdLst/>
              <a:ahLst/>
              <a:cxnLst/>
              <a:rect l="l" t="t" r="r" b="b"/>
              <a:pathLst>
                <a:path w="573" h="337" extrusionOk="0">
                  <a:moveTo>
                    <a:pt x="214" y="1"/>
                  </a:moveTo>
                  <a:cubicBezTo>
                    <a:pt x="0" y="1"/>
                    <a:pt x="1" y="333"/>
                    <a:pt x="217" y="335"/>
                  </a:cubicBezTo>
                  <a:lnTo>
                    <a:pt x="357" y="336"/>
                  </a:lnTo>
                  <a:cubicBezTo>
                    <a:pt x="358" y="336"/>
                    <a:pt x="359" y="336"/>
                    <a:pt x="360" y="336"/>
                  </a:cubicBezTo>
                  <a:cubicBezTo>
                    <a:pt x="572" y="336"/>
                    <a:pt x="571" y="4"/>
                    <a:pt x="357" y="2"/>
                  </a:cubicBezTo>
                  <a:lnTo>
                    <a:pt x="217" y="1"/>
                  </a:lnTo>
                  <a:cubicBezTo>
                    <a:pt x="216" y="1"/>
                    <a:pt x="215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" name="Google Shape;1062;p3"/>
            <p:cNvSpPr/>
            <p:nvPr/>
          </p:nvSpPr>
          <p:spPr>
            <a:xfrm>
              <a:off x="5761150" y="1580975"/>
              <a:ext cx="55075" cy="104650"/>
            </a:xfrm>
            <a:custGeom>
              <a:avLst/>
              <a:gdLst/>
              <a:ahLst/>
              <a:cxnLst/>
              <a:rect l="l" t="t" r="r" b="b"/>
              <a:pathLst>
                <a:path w="2203" h="4186" extrusionOk="0">
                  <a:moveTo>
                    <a:pt x="1936" y="1"/>
                  </a:moveTo>
                  <a:cubicBezTo>
                    <a:pt x="1912" y="1"/>
                    <a:pt x="1887" y="6"/>
                    <a:pt x="1862" y="17"/>
                  </a:cubicBezTo>
                  <a:cubicBezTo>
                    <a:pt x="63" y="827"/>
                    <a:pt x="1" y="3245"/>
                    <a:pt x="1740" y="4165"/>
                  </a:cubicBezTo>
                  <a:cubicBezTo>
                    <a:pt x="1767" y="4180"/>
                    <a:pt x="1794" y="4186"/>
                    <a:pt x="1820" y="4186"/>
                  </a:cubicBezTo>
                  <a:cubicBezTo>
                    <a:pt x="1971" y="4186"/>
                    <a:pt x="2071" y="3961"/>
                    <a:pt x="1907" y="3875"/>
                  </a:cubicBezTo>
                  <a:cubicBezTo>
                    <a:pt x="382" y="3068"/>
                    <a:pt x="458" y="1014"/>
                    <a:pt x="2031" y="306"/>
                  </a:cubicBezTo>
                  <a:cubicBezTo>
                    <a:pt x="2202" y="229"/>
                    <a:pt x="2095" y="1"/>
                    <a:pt x="1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" name="Google Shape;1063;p3"/>
            <p:cNvSpPr/>
            <p:nvPr/>
          </p:nvSpPr>
          <p:spPr>
            <a:xfrm>
              <a:off x="5832350" y="1615550"/>
              <a:ext cx="50725" cy="50500"/>
            </a:xfrm>
            <a:custGeom>
              <a:avLst/>
              <a:gdLst/>
              <a:ahLst/>
              <a:cxnLst/>
              <a:rect l="l" t="t" r="r" b="b"/>
              <a:pathLst>
                <a:path w="2029" h="2020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cubicBezTo>
                    <a:pt x="696" y="794"/>
                    <a:pt x="1221" y="1357"/>
                    <a:pt x="1692" y="1961"/>
                  </a:cubicBezTo>
                  <a:cubicBezTo>
                    <a:pt x="1724" y="2002"/>
                    <a:pt x="1762" y="2020"/>
                    <a:pt x="1799" y="2020"/>
                  </a:cubicBezTo>
                  <a:cubicBezTo>
                    <a:pt x="1917" y="2020"/>
                    <a:pt x="2028" y="1852"/>
                    <a:pt x="1929" y="1725"/>
                  </a:cubicBezTo>
                  <a:cubicBezTo>
                    <a:pt x="1457" y="1119"/>
                    <a:pt x="933" y="558"/>
                    <a:pt x="362" y="45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" name="Google Shape;1064;p3"/>
            <p:cNvSpPr/>
            <p:nvPr/>
          </p:nvSpPr>
          <p:spPr>
            <a:xfrm>
              <a:off x="5829025" y="1615800"/>
              <a:ext cx="43575" cy="64175"/>
            </a:xfrm>
            <a:custGeom>
              <a:avLst/>
              <a:gdLst/>
              <a:ahLst/>
              <a:cxnLst/>
              <a:rect l="l" t="t" r="r" b="b"/>
              <a:pathLst>
                <a:path w="1743" h="2567" extrusionOk="0">
                  <a:moveTo>
                    <a:pt x="1512" y="1"/>
                  </a:moveTo>
                  <a:cubicBezTo>
                    <a:pt x="1462" y="1"/>
                    <a:pt x="1412" y="24"/>
                    <a:pt x="1378" y="81"/>
                  </a:cubicBezTo>
                  <a:lnTo>
                    <a:pt x="76" y="2316"/>
                  </a:lnTo>
                  <a:cubicBezTo>
                    <a:pt x="1" y="2446"/>
                    <a:pt x="116" y="2566"/>
                    <a:pt x="230" y="2566"/>
                  </a:cubicBezTo>
                  <a:cubicBezTo>
                    <a:pt x="281" y="2566"/>
                    <a:pt x="332" y="2543"/>
                    <a:pt x="366" y="2485"/>
                  </a:cubicBezTo>
                  <a:lnTo>
                    <a:pt x="1667" y="251"/>
                  </a:lnTo>
                  <a:cubicBezTo>
                    <a:pt x="1743" y="121"/>
                    <a:pt x="1627" y="1"/>
                    <a:pt x="1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" name="Google Shape;1065;p3"/>
            <p:cNvSpPr/>
            <p:nvPr/>
          </p:nvSpPr>
          <p:spPr>
            <a:xfrm>
              <a:off x="5886275" y="1580100"/>
              <a:ext cx="42125" cy="97800"/>
            </a:xfrm>
            <a:custGeom>
              <a:avLst/>
              <a:gdLst/>
              <a:ahLst/>
              <a:cxnLst/>
              <a:rect l="l" t="t" r="r" b="b"/>
              <a:pathLst>
                <a:path w="1685" h="3912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1059" y="1152"/>
                    <a:pt x="1334" y="2496"/>
                    <a:pt x="788" y="3655"/>
                  </a:cubicBezTo>
                  <a:cubicBezTo>
                    <a:pt x="725" y="3789"/>
                    <a:pt x="841" y="3911"/>
                    <a:pt x="951" y="3911"/>
                  </a:cubicBezTo>
                  <a:cubicBezTo>
                    <a:pt x="1000" y="3911"/>
                    <a:pt x="1048" y="3886"/>
                    <a:pt x="1078" y="3825"/>
                  </a:cubicBezTo>
                  <a:cubicBezTo>
                    <a:pt x="1685" y="2534"/>
                    <a:pt x="1409" y="1023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" name="Google Shape;1066;p3"/>
            <p:cNvSpPr/>
            <p:nvPr/>
          </p:nvSpPr>
          <p:spPr>
            <a:xfrm>
              <a:off x="5920675" y="1541275"/>
              <a:ext cx="32375" cy="61950"/>
            </a:xfrm>
            <a:custGeom>
              <a:avLst/>
              <a:gdLst/>
              <a:ahLst/>
              <a:cxnLst/>
              <a:rect l="l" t="t" r="r" b="b"/>
              <a:pathLst>
                <a:path w="1295" h="2478" extrusionOk="0">
                  <a:moveTo>
                    <a:pt x="427" y="1"/>
                  </a:moveTo>
                  <a:cubicBezTo>
                    <a:pt x="310" y="1"/>
                    <a:pt x="196" y="46"/>
                    <a:pt x="107" y="147"/>
                  </a:cubicBezTo>
                  <a:cubicBezTo>
                    <a:pt x="0" y="270"/>
                    <a:pt x="111" y="439"/>
                    <a:pt x="233" y="439"/>
                  </a:cubicBezTo>
                  <a:cubicBezTo>
                    <a:pt x="271" y="439"/>
                    <a:pt x="310" y="423"/>
                    <a:pt x="344" y="384"/>
                  </a:cubicBezTo>
                  <a:lnTo>
                    <a:pt x="345" y="384"/>
                  </a:lnTo>
                  <a:lnTo>
                    <a:pt x="574" y="406"/>
                  </a:lnTo>
                  <a:cubicBezTo>
                    <a:pt x="632" y="558"/>
                    <a:pt x="621" y="687"/>
                    <a:pt x="540" y="799"/>
                  </a:cubicBezTo>
                  <a:cubicBezTo>
                    <a:pt x="490" y="905"/>
                    <a:pt x="382" y="1003"/>
                    <a:pt x="301" y="1087"/>
                  </a:cubicBezTo>
                  <a:cubicBezTo>
                    <a:pt x="211" y="1181"/>
                    <a:pt x="255" y="1326"/>
                    <a:pt x="374" y="1366"/>
                  </a:cubicBezTo>
                  <a:cubicBezTo>
                    <a:pt x="502" y="1409"/>
                    <a:pt x="724" y="1490"/>
                    <a:pt x="807" y="1607"/>
                  </a:cubicBezTo>
                  <a:cubicBezTo>
                    <a:pt x="907" y="1751"/>
                    <a:pt x="969" y="2148"/>
                    <a:pt x="727" y="2148"/>
                  </a:cubicBezTo>
                  <a:cubicBezTo>
                    <a:pt x="691" y="2148"/>
                    <a:pt x="648" y="2139"/>
                    <a:pt x="598" y="2120"/>
                  </a:cubicBezTo>
                  <a:cubicBezTo>
                    <a:pt x="577" y="2111"/>
                    <a:pt x="557" y="2108"/>
                    <a:pt x="538" y="2108"/>
                  </a:cubicBezTo>
                  <a:cubicBezTo>
                    <a:pt x="382" y="2108"/>
                    <a:pt x="331" y="2373"/>
                    <a:pt x="508" y="2443"/>
                  </a:cubicBezTo>
                  <a:cubicBezTo>
                    <a:pt x="570" y="2467"/>
                    <a:pt x="631" y="2477"/>
                    <a:pt x="691" y="2477"/>
                  </a:cubicBezTo>
                  <a:cubicBezTo>
                    <a:pt x="981" y="2477"/>
                    <a:pt x="1231" y="2219"/>
                    <a:pt x="1259" y="1917"/>
                  </a:cubicBezTo>
                  <a:cubicBezTo>
                    <a:pt x="1294" y="1546"/>
                    <a:pt x="1009" y="1293"/>
                    <a:pt x="699" y="1141"/>
                  </a:cubicBezTo>
                  <a:lnTo>
                    <a:pt x="699" y="1141"/>
                  </a:lnTo>
                  <a:cubicBezTo>
                    <a:pt x="907" y="883"/>
                    <a:pt x="1079" y="556"/>
                    <a:pt x="875" y="251"/>
                  </a:cubicBezTo>
                  <a:cubicBezTo>
                    <a:pt x="771" y="97"/>
                    <a:pt x="597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" name="Google Shape;1067;p3"/>
            <p:cNvSpPr/>
            <p:nvPr/>
          </p:nvSpPr>
          <p:spPr>
            <a:xfrm>
              <a:off x="5959725" y="1636275"/>
              <a:ext cx="84950" cy="12500"/>
            </a:xfrm>
            <a:custGeom>
              <a:avLst/>
              <a:gdLst/>
              <a:ahLst/>
              <a:cxnLst/>
              <a:rect l="l" t="t" r="r" b="b"/>
              <a:pathLst>
                <a:path w="3398" h="500" extrusionOk="0">
                  <a:moveTo>
                    <a:pt x="3193" y="0"/>
                  </a:moveTo>
                  <a:cubicBezTo>
                    <a:pt x="3189" y="0"/>
                    <a:pt x="3186" y="0"/>
                    <a:pt x="3183" y="1"/>
                  </a:cubicBezTo>
                  <a:lnTo>
                    <a:pt x="216" y="164"/>
                  </a:lnTo>
                  <a:cubicBezTo>
                    <a:pt x="5" y="176"/>
                    <a:pt x="1" y="500"/>
                    <a:pt x="206" y="500"/>
                  </a:cubicBezTo>
                  <a:cubicBezTo>
                    <a:pt x="209" y="500"/>
                    <a:pt x="212" y="499"/>
                    <a:pt x="216" y="499"/>
                  </a:cubicBezTo>
                  <a:lnTo>
                    <a:pt x="3183" y="336"/>
                  </a:lnTo>
                  <a:cubicBezTo>
                    <a:pt x="3394" y="324"/>
                    <a:pt x="3398" y="0"/>
                    <a:pt x="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" name="Google Shape;1068;p3"/>
            <p:cNvSpPr/>
            <p:nvPr/>
          </p:nvSpPr>
          <p:spPr>
            <a:xfrm>
              <a:off x="5991825" y="16063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8" y="1"/>
                  </a:moveTo>
                  <a:cubicBezTo>
                    <a:pt x="1" y="1"/>
                    <a:pt x="1" y="335"/>
                    <a:pt x="218" y="335"/>
                  </a:cubicBezTo>
                  <a:cubicBezTo>
                    <a:pt x="433" y="335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" name="Google Shape;1069;p3"/>
            <p:cNvSpPr/>
            <p:nvPr/>
          </p:nvSpPr>
          <p:spPr>
            <a:xfrm>
              <a:off x="5998250" y="1666325"/>
              <a:ext cx="10800" cy="8425"/>
            </a:xfrm>
            <a:custGeom>
              <a:avLst/>
              <a:gdLst/>
              <a:ahLst/>
              <a:cxnLst/>
              <a:rect l="l" t="t" r="r" b="b"/>
              <a:pathLst>
                <a:path w="432" h="337" extrusionOk="0">
                  <a:moveTo>
                    <a:pt x="217" y="1"/>
                  </a:moveTo>
                  <a:cubicBezTo>
                    <a:pt x="0" y="1"/>
                    <a:pt x="2" y="336"/>
                    <a:pt x="217" y="336"/>
                  </a:cubicBezTo>
                  <a:cubicBezTo>
                    <a:pt x="432" y="336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" name="Google Shape;1070;p3"/>
            <p:cNvSpPr/>
            <p:nvPr/>
          </p:nvSpPr>
          <p:spPr>
            <a:xfrm>
              <a:off x="6073375" y="1574250"/>
              <a:ext cx="39525" cy="121225"/>
            </a:xfrm>
            <a:custGeom>
              <a:avLst/>
              <a:gdLst/>
              <a:ahLst/>
              <a:cxnLst/>
              <a:rect l="l" t="t" r="r" b="b"/>
              <a:pathLst>
                <a:path w="1581" h="4849" extrusionOk="0">
                  <a:moveTo>
                    <a:pt x="1267" y="1"/>
                  </a:moveTo>
                  <a:cubicBezTo>
                    <a:pt x="1230" y="1"/>
                    <a:pt x="1191" y="17"/>
                    <a:pt x="1158" y="56"/>
                  </a:cubicBezTo>
                  <a:cubicBezTo>
                    <a:pt x="0" y="1443"/>
                    <a:pt x="29" y="3447"/>
                    <a:pt x="1234" y="4794"/>
                  </a:cubicBezTo>
                  <a:cubicBezTo>
                    <a:pt x="1268" y="4832"/>
                    <a:pt x="1307" y="4848"/>
                    <a:pt x="1345" y="4848"/>
                  </a:cubicBezTo>
                  <a:cubicBezTo>
                    <a:pt x="1468" y="4848"/>
                    <a:pt x="1580" y="4680"/>
                    <a:pt x="1471" y="4558"/>
                  </a:cubicBezTo>
                  <a:cubicBezTo>
                    <a:pt x="394" y="3354"/>
                    <a:pt x="357" y="1536"/>
                    <a:pt x="1394" y="294"/>
                  </a:cubicBezTo>
                  <a:cubicBezTo>
                    <a:pt x="1499" y="169"/>
                    <a:pt x="1388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" name="Google Shape;1071;p3"/>
            <p:cNvSpPr/>
            <p:nvPr/>
          </p:nvSpPr>
          <p:spPr>
            <a:xfrm>
              <a:off x="6125375" y="1609000"/>
              <a:ext cx="71200" cy="137650"/>
            </a:xfrm>
            <a:custGeom>
              <a:avLst/>
              <a:gdLst/>
              <a:ahLst/>
              <a:cxnLst/>
              <a:rect l="l" t="t" r="r" b="b"/>
              <a:pathLst>
                <a:path w="2848" h="5506" extrusionOk="0">
                  <a:moveTo>
                    <a:pt x="1842" y="306"/>
                  </a:moveTo>
                  <a:cubicBezTo>
                    <a:pt x="1992" y="306"/>
                    <a:pt x="2150" y="335"/>
                    <a:pt x="2310" y="388"/>
                  </a:cubicBezTo>
                  <a:lnTo>
                    <a:pt x="2310" y="388"/>
                  </a:lnTo>
                  <a:cubicBezTo>
                    <a:pt x="2307" y="714"/>
                    <a:pt x="2304" y="1040"/>
                    <a:pt x="2302" y="1366"/>
                  </a:cubicBezTo>
                  <a:lnTo>
                    <a:pt x="2302" y="1366"/>
                  </a:lnTo>
                  <a:cubicBezTo>
                    <a:pt x="1816" y="1565"/>
                    <a:pt x="1453" y="1665"/>
                    <a:pt x="1215" y="1665"/>
                  </a:cubicBezTo>
                  <a:cubicBezTo>
                    <a:pt x="857" y="1665"/>
                    <a:pt x="779" y="1440"/>
                    <a:pt x="980" y="989"/>
                  </a:cubicBezTo>
                  <a:cubicBezTo>
                    <a:pt x="1111" y="507"/>
                    <a:pt x="1445" y="306"/>
                    <a:pt x="1842" y="306"/>
                  </a:cubicBezTo>
                  <a:close/>
                  <a:moveTo>
                    <a:pt x="1948" y="1"/>
                  </a:moveTo>
                  <a:cubicBezTo>
                    <a:pt x="960" y="1"/>
                    <a:pt x="1" y="890"/>
                    <a:pt x="744" y="1909"/>
                  </a:cubicBezTo>
                  <a:cubicBezTo>
                    <a:pt x="950" y="2193"/>
                    <a:pt x="1262" y="2335"/>
                    <a:pt x="1582" y="2335"/>
                  </a:cubicBezTo>
                  <a:cubicBezTo>
                    <a:pt x="1795" y="2335"/>
                    <a:pt x="2011" y="2273"/>
                    <a:pt x="2204" y="2147"/>
                  </a:cubicBezTo>
                  <a:cubicBezTo>
                    <a:pt x="2236" y="2126"/>
                    <a:pt x="2267" y="2104"/>
                    <a:pt x="2296" y="2081"/>
                  </a:cubicBezTo>
                  <a:lnTo>
                    <a:pt x="2296" y="2081"/>
                  </a:lnTo>
                  <a:cubicBezTo>
                    <a:pt x="2293" y="2427"/>
                    <a:pt x="2290" y="2773"/>
                    <a:pt x="2287" y="3119"/>
                  </a:cubicBezTo>
                  <a:cubicBezTo>
                    <a:pt x="2284" y="3496"/>
                    <a:pt x="2382" y="4045"/>
                    <a:pt x="2272" y="4405"/>
                  </a:cubicBezTo>
                  <a:cubicBezTo>
                    <a:pt x="2095" y="4985"/>
                    <a:pt x="1754" y="5175"/>
                    <a:pt x="1376" y="5175"/>
                  </a:cubicBezTo>
                  <a:cubicBezTo>
                    <a:pt x="1056" y="5175"/>
                    <a:pt x="711" y="5039"/>
                    <a:pt x="417" y="4887"/>
                  </a:cubicBezTo>
                  <a:cubicBezTo>
                    <a:pt x="390" y="4873"/>
                    <a:pt x="363" y="4866"/>
                    <a:pt x="338" y="4866"/>
                  </a:cubicBezTo>
                  <a:cubicBezTo>
                    <a:pt x="185" y="4866"/>
                    <a:pt x="83" y="5092"/>
                    <a:pt x="248" y="5177"/>
                  </a:cubicBezTo>
                  <a:cubicBezTo>
                    <a:pt x="590" y="5354"/>
                    <a:pt x="1041" y="5505"/>
                    <a:pt x="1462" y="5505"/>
                  </a:cubicBezTo>
                  <a:cubicBezTo>
                    <a:pt x="1879" y="5505"/>
                    <a:pt x="2266" y="5356"/>
                    <a:pt x="2486" y="4936"/>
                  </a:cubicBezTo>
                  <a:cubicBezTo>
                    <a:pt x="2751" y="4426"/>
                    <a:pt x="2617" y="3665"/>
                    <a:pt x="2622" y="3119"/>
                  </a:cubicBezTo>
                  <a:cubicBezTo>
                    <a:pt x="2625" y="2637"/>
                    <a:pt x="2629" y="2155"/>
                    <a:pt x="2633" y="1673"/>
                  </a:cubicBezTo>
                  <a:lnTo>
                    <a:pt x="2633" y="1673"/>
                  </a:lnTo>
                  <a:cubicBezTo>
                    <a:pt x="2847" y="1252"/>
                    <a:pt x="2810" y="725"/>
                    <a:pt x="2638" y="263"/>
                  </a:cubicBezTo>
                  <a:cubicBezTo>
                    <a:pt x="2638" y="263"/>
                    <a:pt x="2638" y="263"/>
                    <a:pt x="2638" y="263"/>
                  </a:cubicBezTo>
                  <a:lnTo>
                    <a:pt x="2638" y="263"/>
                  </a:lnTo>
                  <a:cubicBezTo>
                    <a:pt x="2632" y="201"/>
                    <a:pt x="2598" y="142"/>
                    <a:pt x="2527" y="112"/>
                  </a:cubicBezTo>
                  <a:lnTo>
                    <a:pt x="2528" y="112"/>
                  </a:lnTo>
                  <a:cubicBezTo>
                    <a:pt x="2343" y="36"/>
                    <a:pt x="2145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" name="Google Shape;1072;p3"/>
            <p:cNvSpPr/>
            <p:nvPr/>
          </p:nvSpPr>
          <p:spPr>
            <a:xfrm>
              <a:off x="6214575" y="1570075"/>
              <a:ext cx="72600" cy="109275"/>
            </a:xfrm>
            <a:custGeom>
              <a:avLst/>
              <a:gdLst/>
              <a:ahLst/>
              <a:cxnLst/>
              <a:rect l="l" t="t" r="r" b="b"/>
              <a:pathLst>
                <a:path w="2904" h="4371" extrusionOk="0">
                  <a:moveTo>
                    <a:pt x="165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45" y="1536"/>
                    <a:pt x="204" y="2905"/>
                    <a:pt x="477" y="4252"/>
                  </a:cubicBezTo>
                  <a:cubicBezTo>
                    <a:pt x="494" y="4333"/>
                    <a:pt x="563" y="4371"/>
                    <a:pt x="634" y="4371"/>
                  </a:cubicBezTo>
                  <a:cubicBezTo>
                    <a:pt x="722" y="4371"/>
                    <a:pt x="812" y="4312"/>
                    <a:pt x="806" y="4207"/>
                  </a:cubicBezTo>
                  <a:cubicBezTo>
                    <a:pt x="786" y="3895"/>
                    <a:pt x="805" y="3587"/>
                    <a:pt x="901" y="3285"/>
                  </a:cubicBezTo>
                  <a:lnTo>
                    <a:pt x="1085" y="2879"/>
                  </a:lnTo>
                  <a:cubicBezTo>
                    <a:pt x="1170" y="2614"/>
                    <a:pt x="1318" y="2482"/>
                    <a:pt x="1532" y="2482"/>
                  </a:cubicBezTo>
                  <a:cubicBezTo>
                    <a:pt x="1608" y="2482"/>
                    <a:pt x="1693" y="2499"/>
                    <a:pt x="1786" y="2533"/>
                  </a:cubicBezTo>
                  <a:cubicBezTo>
                    <a:pt x="2353" y="2548"/>
                    <a:pt x="2236" y="2601"/>
                    <a:pt x="2353" y="3085"/>
                  </a:cubicBezTo>
                  <a:lnTo>
                    <a:pt x="2550" y="3893"/>
                  </a:lnTo>
                  <a:cubicBezTo>
                    <a:pt x="2570" y="3977"/>
                    <a:pt x="2633" y="4013"/>
                    <a:pt x="2699" y="4013"/>
                  </a:cubicBezTo>
                  <a:cubicBezTo>
                    <a:pt x="2798" y="4013"/>
                    <a:pt x="2903" y="3931"/>
                    <a:pt x="2873" y="3805"/>
                  </a:cubicBezTo>
                  <a:cubicBezTo>
                    <a:pt x="2737" y="3244"/>
                    <a:pt x="2678" y="1851"/>
                    <a:pt x="1921" y="1851"/>
                  </a:cubicBezTo>
                  <a:cubicBezTo>
                    <a:pt x="1838" y="1851"/>
                    <a:pt x="1746" y="1868"/>
                    <a:pt x="1645" y="1904"/>
                  </a:cubicBezTo>
                  <a:cubicBezTo>
                    <a:pt x="1121" y="2094"/>
                    <a:pt x="787" y="2579"/>
                    <a:pt x="613" y="3117"/>
                  </a:cubicBezTo>
                  <a:lnTo>
                    <a:pt x="613" y="3117"/>
                  </a:lnTo>
                  <a:cubicBezTo>
                    <a:pt x="460" y="2139"/>
                    <a:pt x="368" y="1152"/>
                    <a:pt x="338" y="162"/>
                  </a:cubicBezTo>
                  <a:cubicBezTo>
                    <a:pt x="335" y="54"/>
                    <a:pt x="249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" name="Google Shape;1073;p3"/>
            <p:cNvSpPr/>
            <p:nvPr/>
          </p:nvSpPr>
          <p:spPr>
            <a:xfrm>
              <a:off x="6281800" y="1558450"/>
              <a:ext cx="61625" cy="128000"/>
            </a:xfrm>
            <a:custGeom>
              <a:avLst/>
              <a:gdLst/>
              <a:ahLst/>
              <a:cxnLst/>
              <a:rect l="l" t="t" r="r" b="b"/>
              <a:pathLst>
                <a:path w="2465" h="5120" extrusionOk="0">
                  <a:moveTo>
                    <a:pt x="226" y="1"/>
                  </a:moveTo>
                  <a:cubicBezTo>
                    <a:pt x="91" y="1"/>
                    <a:pt x="1" y="218"/>
                    <a:pt x="144" y="321"/>
                  </a:cubicBezTo>
                  <a:cubicBezTo>
                    <a:pt x="1583" y="1350"/>
                    <a:pt x="2097" y="3249"/>
                    <a:pt x="1372" y="4863"/>
                  </a:cubicBezTo>
                  <a:cubicBezTo>
                    <a:pt x="1313" y="4997"/>
                    <a:pt x="1430" y="5119"/>
                    <a:pt x="1538" y="5119"/>
                  </a:cubicBezTo>
                  <a:cubicBezTo>
                    <a:pt x="1587" y="5119"/>
                    <a:pt x="1635" y="5094"/>
                    <a:pt x="1662" y="5032"/>
                  </a:cubicBezTo>
                  <a:cubicBezTo>
                    <a:pt x="2465" y="3246"/>
                    <a:pt x="1908" y="1172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" name="Google Shape;1074;p3"/>
            <p:cNvSpPr/>
            <p:nvPr/>
          </p:nvSpPr>
          <p:spPr>
            <a:xfrm>
              <a:off x="6328675" y="1530550"/>
              <a:ext cx="55425" cy="60100"/>
            </a:xfrm>
            <a:custGeom>
              <a:avLst/>
              <a:gdLst/>
              <a:ahLst/>
              <a:cxnLst/>
              <a:rect l="l" t="t" r="r" b="b"/>
              <a:pathLst>
                <a:path w="2217" h="2404" extrusionOk="0">
                  <a:moveTo>
                    <a:pt x="662" y="1"/>
                  </a:moveTo>
                  <a:cubicBezTo>
                    <a:pt x="429" y="1"/>
                    <a:pt x="201" y="108"/>
                    <a:pt x="73" y="338"/>
                  </a:cubicBezTo>
                  <a:cubicBezTo>
                    <a:pt x="1" y="469"/>
                    <a:pt x="116" y="590"/>
                    <a:pt x="229" y="590"/>
                  </a:cubicBezTo>
                  <a:cubicBezTo>
                    <a:pt x="280" y="590"/>
                    <a:pt x="330" y="565"/>
                    <a:pt x="362" y="508"/>
                  </a:cubicBezTo>
                  <a:lnTo>
                    <a:pt x="361" y="508"/>
                  </a:lnTo>
                  <a:cubicBezTo>
                    <a:pt x="427" y="389"/>
                    <a:pt x="544" y="332"/>
                    <a:pt x="668" y="332"/>
                  </a:cubicBezTo>
                  <a:cubicBezTo>
                    <a:pt x="715" y="332"/>
                    <a:pt x="764" y="340"/>
                    <a:pt x="811" y="357"/>
                  </a:cubicBezTo>
                  <a:cubicBezTo>
                    <a:pt x="1056" y="442"/>
                    <a:pt x="1130" y="717"/>
                    <a:pt x="1110" y="951"/>
                  </a:cubicBezTo>
                  <a:cubicBezTo>
                    <a:pt x="1076" y="1366"/>
                    <a:pt x="757" y="1684"/>
                    <a:pt x="484" y="1967"/>
                  </a:cubicBezTo>
                  <a:cubicBezTo>
                    <a:pt x="416" y="2039"/>
                    <a:pt x="417" y="2184"/>
                    <a:pt x="519" y="2230"/>
                  </a:cubicBezTo>
                  <a:cubicBezTo>
                    <a:pt x="769" y="2345"/>
                    <a:pt x="1024" y="2403"/>
                    <a:pt x="1278" y="2403"/>
                  </a:cubicBezTo>
                  <a:cubicBezTo>
                    <a:pt x="1538" y="2403"/>
                    <a:pt x="1797" y="2343"/>
                    <a:pt x="2049" y="2222"/>
                  </a:cubicBezTo>
                  <a:cubicBezTo>
                    <a:pt x="2217" y="2142"/>
                    <a:pt x="2113" y="1916"/>
                    <a:pt x="1957" y="1916"/>
                  </a:cubicBezTo>
                  <a:cubicBezTo>
                    <a:pt x="1932" y="1916"/>
                    <a:pt x="1906" y="1921"/>
                    <a:pt x="1880" y="1934"/>
                  </a:cubicBezTo>
                  <a:cubicBezTo>
                    <a:pt x="1690" y="2027"/>
                    <a:pt x="1483" y="2073"/>
                    <a:pt x="1276" y="2073"/>
                  </a:cubicBezTo>
                  <a:cubicBezTo>
                    <a:pt x="1147" y="2073"/>
                    <a:pt x="1017" y="2055"/>
                    <a:pt x="892" y="2019"/>
                  </a:cubicBezTo>
                  <a:lnTo>
                    <a:pt x="892" y="2019"/>
                  </a:lnTo>
                  <a:cubicBezTo>
                    <a:pt x="1297" y="1559"/>
                    <a:pt x="1676" y="946"/>
                    <a:pt x="1313" y="357"/>
                  </a:cubicBezTo>
                  <a:cubicBezTo>
                    <a:pt x="1170" y="126"/>
                    <a:pt x="913" y="1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" name="Google Shape;1075;p3"/>
            <p:cNvSpPr/>
            <p:nvPr/>
          </p:nvSpPr>
          <p:spPr>
            <a:xfrm>
              <a:off x="6374725" y="1627700"/>
              <a:ext cx="57425" cy="11225"/>
            </a:xfrm>
            <a:custGeom>
              <a:avLst/>
              <a:gdLst/>
              <a:ahLst/>
              <a:cxnLst/>
              <a:rect l="l" t="t" r="r" b="b"/>
              <a:pathLst>
                <a:path w="2297" h="449" extrusionOk="0">
                  <a:moveTo>
                    <a:pt x="1390" y="0"/>
                  </a:moveTo>
                  <a:cubicBezTo>
                    <a:pt x="990" y="0"/>
                    <a:pt x="591" y="41"/>
                    <a:pt x="198" y="122"/>
                  </a:cubicBezTo>
                  <a:cubicBezTo>
                    <a:pt x="1" y="162"/>
                    <a:pt x="68" y="448"/>
                    <a:pt x="251" y="448"/>
                  </a:cubicBezTo>
                  <a:cubicBezTo>
                    <a:pt x="263" y="448"/>
                    <a:pt x="275" y="447"/>
                    <a:pt x="288" y="444"/>
                  </a:cubicBezTo>
                  <a:cubicBezTo>
                    <a:pt x="654" y="371"/>
                    <a:pt x="1025" y="334"/>
                    <a:pt x="1397" y="334"/>
                  </a:cubicBezTo>
                  <a:cubicBezTo>
                    <a:pt x="1625" y="334"/>
                    <a:pt x="1854" y="348"/>
                    <a:pt x="2082" y="376"/>
                  </a:cubicBezTo>
                  <a:cubicBezTo>
                    <a:pt x="2090" y="377"/>
                    <a:pt x="2098" y="377"/>
                    <a:pt x="2105" y="377"/>
                  </a:cubicBezTo>
                  <a:cubicBezTo>
                    <a:pt x="2297" y="377"/>
                    <a:pt x="2286" y="65"/>
                    <a:pt x="2082" y="41"/>
                  </a:cubicBezTo>
                  <a:cubicBezTo>
                    <a:pt x="1852" y="14"/>
                    <a:pt x="1621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" name="Google Shape;1076;p3"/>
            <p:cNvSpPr/>
            <p:nvPr/>
          </p:nvSpPr>
          <p:spPr>
            <a:xfrm>
              <a:off x="6467425" y="1593250"/>
              <a:ext cx="69975" cy="87000"/>
            </a:xfrm>
            <a:custGeom>
              <a:avLst/>
              <a:gdLst/>
              <a:ahLst/>
              <a:cxnLst/>
              <a:rect l="l" t="t" r="r" b="b"/>
              <a:pathLst>
                <a:path w="2799" h="3480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1099" y="1154"/>
                    <a:pt x="1887" y="2213"/>
                    <a:pt x="2445" y="3393"/>
                  </a:cubicBezTo>
                  <a:cubicBezTo>
                    <a:pt x="2475" y="3455"/>
                    <a:pt x="2523" y="3480"/>
                    <a:pt x="2573" y="3480"/>
                  </a:cubicBezTo>
                  <a:cubicBezTo>
                    <a:pt x="2682" y="3480"/>
                    <a:pt x="2798" y="3359"/>
                    <a:pt x="2735" y="3226"/>
                  </a:cubicBezTo>
                  <a:cubicBezTo>
                    <a:pt x="2163" y="2017"/>
                    <a:pt x="1356" y="936"/>
                    <a:pt x="362" y="45"/>
                  </a:cubicBezTo>
                  <a:cubicBezTo>
                    <a:pt x="327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" name="Google Shape;1077;p3"/>
            <p:cNvSpPr/>
            <p:nvPr/>
          </p:nvSpPr>
          <p:spPr>
            <a:xfrm>
              <a:off x="6465325" y="1596775"/>
              <a:ext cx="61500" cy="97375"/>
            </a:xfrm>
            <a:custGeom>
              <a:avLst/>
              <a:gdLst/>
              <a:ahLst/>
              <a:cxnLst/>
              <a:rect l="l" t="t" r="r" b="b"/>
              <a:pathLst>
                <a:path w="2460" h="3895" extrusionOk="0">
                  <a:moveTo>
                    <a:pt x="2231" y="0"/>
                  </a:moveTo>
                  <a:cubicBezTo>
                    <a:pt x="2193" y="0"/>
                    <a:pt x="2155" y="17"/>
                    <a:pt x="2122" y="58"/>
                  </a:cubicBezTo>
                  <a:cubicBezTo>
                    <a:pt x="1251" y="1158"/>
                    <a:pt x="551" y="2383"/>
                    <a:pt x="48" y="3693"/>
                  </a:cubicBezTo>
                  <a:cubicBezTo>
                    <a:pt x="1" y="3815"/>
                    <a:pt x="100" y="3895"/>
                    <a:pt x="203" y="3895"/>
                  </a:cubicBezTo>
                  <a:cubicBezTo>
                    <a:pt x="271" y="3895"/>
                    <a:pt x="339" y="3861"/>
                    <a:pt x="370" y="3782"/>
                  </a:cubicBezTo>
                  <a:cubicBezTo>
                    <a:pt x="853" y="2526"/>
                    <a:pt x="1524" y="1350"/>
                    <a:pt x="2359" y="295"/>
                  </a:cubicBezTo>
                  <a:cubicBezTo>
                    <a:pt x="2459" y="167"/>
                    <a:pt x="2349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" name="Google Shape;1078;p3"/>
            <p:cNvSpPr/>
            <p:nvPr/>
          </p:nvSpPr>
          <p:spPr>
            <a:xfrm>
              <a:off x="6538375" y="1555750"/>
              <a:ext cx="45800" cy="36900"/>
            </a:xfrm>
            <a:custGeom>
              <a:avLst/>
              <a:gdLst/>
              <a:ahLst/>
              <a:cxnLst/>
              <a:rect l="l" t="t" r="r" b="b"/>
              <a:pathLst>
                <a:path w="1832" h="1476" extrusionOk="0">
                  <a:moveTo>
                    <a:pt x="499" y="0"/>
                  </a:moveTo>
                  <a:cubicBezTo>
                    <a:pt x="247" y="0"/>
                    <a:pt x="1" y="149"/>
                    <a:pt x="12" y="436"/>
                  </a:cubicBezTo>
                  <a:cubicBezTo>
                    <a:pt x="16" y="544"/>
                    <a:pt x="102" y="598"/>
                    <a:pt x="185" y="598"/>
                  </a:cubicBezTo>
                  <a:cubicBezTo>
                    <a:pt x="269" y="598"/>
                    <a:pt x="350" y="544"/>
                    <a:pt x="346" y="436"/>
                  </a:cubicBezTo>
                  <a:cubicBezTo>
                    <a:pt x="343" y="359"/>
                    <a:pt x="393" y="330"/>
                    <a:pt x="456" y="330"/>
                  </a:cubicBezTo>
                  <a:cubicBezTo>
                    <a:pt x="544" y="330"/>
                    <a:pt x="658" y="385"/>
                    <a:pt x="692" y="441"/>
                  </a:cubicBezTo>
                  <a:cubicBezTo>
                    <a:pt x="835" y="665"/>
                    <a:pt x="604" y="993"/>
                    <a:pt x="478" y="1173"/>
                  </a:cubicBezTo>
                  <a:cubicBezTo>
                    <a:pt x="402" y="1284"/>
                    <a:pt x="506" y="1420"/>
                    <a:pt x="623" y="1425"/>
                  </a:cubicBezTo>
                  <a:lnTo>
                    <a:pt x="1616" y="1475"/>
                  </a:lnTo>
                  <a:cubicBezTo>
                    <a:pt x="1620" y="1475"/>
                    <a:pt x="1623" y="1475"/>
                    <a:pt x="1626" y="1475"/>
                  </a:cubicBezTo>
                  <a:cubicBezTo>
                    <a:pt x="1831" y="1475"/>
                    <a:pt x="1828" y="1150"/>
                    <a:pt x="1616" y="1139"/>
                  </a:cubicBezTo>
                  <a:lnTo>
                    <a:pt x="908" y="1105"/>
                  </a:lnTo>
                  <a:lnTo>
                    <a:pt x="908" y="1105"/>
                  </a:lnTo>
                  <a:cubicBezTo>
                    <a:pt x="1088" y="742"/>
                    <a:pt x="1184" y="266"/>
                    <a:pt x="764" y="59"/>
                  </a:cubicBezTo>
                  <a:cubicBezTo>
                    <a:pt x="683" y="20"/>
                    <a:pt x="590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" name="Google Shape;1079;p3"/>
            <p:cNvSpPr/>
            <p:nvPr/>
          </p:nvSpPr>
          <p:spPr>
            <a:xfrm>
              <a:off x="6640725" y="1598600"/>
              <a:ext cx="272075" cy="59350"/>
            </a:xfrm>
            <a:custGeom>
              <a:avLst/>
              <a:gdLst/>
              <a:ahLst/>
              <a:cxnLst/>
              <a:rect l="l" t="t" r="r" b="b"/>
              <a:pathLst>
                <a:path w="10883" h="2374" extrusionOk="0">
                  <a:moveTo>
                    <a:pt x="4268" y="0"/>
                  </a:moveTo>
                  <a:cubicBezTo>
                    <a:pt x="2888" y="0"/>
                    <a:pt x="1501" y="255"/>
                    <a:pt x="178" y="772"/>
                  </a:cubicBezTo>
                  <a:cubicBezTo>
                    <a:pt x="1" y="842"/>
                    <a:pt x="52" y="1108"/>
                    <a:pt x="207" y="1108"/>
                  </a:cubicBezTo>
                  <a:cubicBezTo>
                    <a:pt x="226" y="1108"/>
                    <a:pt x="245" y="1104"/>
                    <a:pt x="267" y="1096"/>
                  </a:cubicBezTo>
                  <a:cubicBezTo>
                    <a:pt x="1559" y="586"/>
                    <a:pt x="2914" y="336"/>
                    <a:pt x="4263" y="336"/>
                  </a:cubicBezTo>
                  <a:cubicBezTo>
                    <a:pt x="6490" y="336"/>
                    <a:pt x="8699" y="1018"/>
                    <a:pt x="10569" y="2343"/>
                  </a:cubicBezTo>
                  <a:cubicBezTo>
                    <a:pt x="10599" y="2365"/>
                    <a:pt x="10629" y="2374"/>
                    <a:pt x="10657" y="2374"/>
                  </a:cubicBezTo>
                  <a:cubicBezTo>
                    <a:pt x="10792" y="2374"/>
                    <a:pt x="10883" y="2156"/>
                    <a:pt x="10737" y="2054"/>
                  </a:cubicBezTo>
                  <a:cubicBezTo>
                    <a:pt x="8817" y="698"/>
                    <a:pt x="6552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" name="Google Shape;1080;p3"/>
            <p:cNvSpPr/>
            <p:nvPr/>
          </p:nvSpPr>
          <p:spPr>
            <a:xfrm>
              <a:off x="6870050" y="1623875"/>
              <a:ext cx="57275" cy="47300"/>
            </a:xfrm>
            <a:custGeom>
              <a:avLst/>
              <a:gdLst/>
              <a:ahLst/>
              <a:cxnLst/>
              <a:rect l="l" t="t" r="r" b="b"/>
              <a:pathLst>
                <a:path w="2291" h="1892" extrusionOk="0">
                  <a:moveTo>
                    <a:pt x="2038" y="0"/>
                  </a:moveTo>
                  <a:cubicBezTo>
                    <a:pt x="2001" y="0"/>
                    <a:pt x="1962" y="13"/>
                    <a:pt x="1927" y="43"/>
                  </a:cubicBezTo>
                  <a:lnTo>
                    <a:pt x="129" y="1612"/>
                  </a:lnTo>
                  <a:cubicBezTo>
                    <a:pt x="1" y="1723"/>
                    <a:pt x="119" y="1891"/>
                    <a:pt x="254" y="1891"/>
                  </a:cubicBezTo>
                  <a:cubicBezTo>
                    <a:pt x="292" y="1891"/>
                    <a:pt x="330" y="1878"/>
                    <a:pt x="365" y="1848"/>
                  </a:cubicBezTo>
                  <a:lnTo>
                    <a:pt x="2164" y="280"/>
                  </a:lnTo>
                  <a:cubicBezTo>
                    <a:pt x="2290" y="169"/>
                    <a:pt x="2172" y="0"/>
                    <a:pt x="2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" name="Google Shape;1081;p3"/>
            <p:cNvSpPr/>
            <p:nvPr/>
          </p:nvSpPr>
          <p:spPr>
            <a:xfrm>
              <a:off x="6872500" y="1621425"/>
              <a:ext cx="75550" cy="51075"/>
            </a:xfrm>
            <a:custGeom>
              <a:avLst/>
              <a:gdLst/>
              <a:ahLst/>
              <a:cxnLst/>
              <a:rect l="l" t="t" r="r" b="b"/>
              <a:pathLst>
                <a:path w="3022" h="2043" extrusionOk="0">
                  <a:moveTo>
                    <a:pt x="2236" y="1"/>
                  </a:moveTo>
                  <a:cubicBezTo>
                    <a:pt x="2110" y="1"/>
                    <a:pt x="1996" y="168"/>
                    <a:pt x="2111" y="288"/>
                  </a:cubicBezTo>
                  <a:cubicBezTo>
                    <a:pt x="2487" y="678"/>
                    <a:pt x="2648" y="1180"/>
                    <a:pt x="2567" y="1704"/>
                  </a:cubicBezTo>
                  <a:lnTo>
                    <a:pt x="2567" y="1704"/>
                  </a:lnTo>
                  <a:lnTo>
                    <a:pt x="215" y="1664"/>
                  </a:lnTo>
                  <a:cubicBezTo>
                    <a:pt x="214" y="1664"/>
                    <a:pt x="212" y="1664"/>
                    <a:pt x="211" y="1664"/>
                  </a:cubicBezTo>
                  <a:cubicBezTo>
                    <a:pt x="0" y="1664"/>
                    <a:pt x="2" y="1995"/>
                    <a:pt x="215" y="1998"/>
                  </a:cubicBezTo>
                  <a:lnTo>
                    <a:pt x="2705" y="2042"/>
                  </a:lnTo>
                  <a:cubicBezTo>
                    <a:pt x="2779" y="2041"/>
                    <a:pt x="2845" y="1990"/>
                    <a:pt x="2866" y="1919"/>
                  </a:cubicBezTo>
                  <a:cubicBezTo>
                    <a:pt x="3022" y="1229"/>
                    <a:pt x="2839" y="561"/>
                    <a:pt x="2348" y="51"/>
                  </a:cubicBezTo>
                  <a:cubicBezTo>
                    <a:pt x="2313" y="16"/>
                    <a:pt x="2274" y="1"/>
                    <a:pt x="2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" name="Google Shape;1082;p3"/>
            <p:cNvSpPr/>
            <p:nvPr/>
          </p:nvSpPr>
          <p:spPr>
            <a:xfrm>
              <a:off x="4699300" y="1737300"/>
              <a:ext cx="34300" cy="103925"/>
            </a:xfrm>
            <a:custGeom>
              <a:avLst/>
              <a:gdLst/>
              <a:ahLst/>
              <a:cxnLst/>
              <a:rect l="l" t="t" r="r" b="b"/>
              <a:pathLst>
                <a:path w="1372" h="4157" extrusionOk="0">
                  <a:moveTo>
                    <a:pt x="847" y="1"/>
                  </a:moveTo>
                  <a:cubicBezTo>
                    <a:pt x="575" y="1"/>
                    <a:pt x="325" y="215"/>
                    <a:pt x="222" y="524"/>
                  </a:cubicBezTo>
                  <a:cubicBezTo>
                    <a:pt x="76" y="969"/>
                    <a:pt x="128" y="1507"/>
                    <a:pt x="105" y="1968"/>
                  </a:cubicBezTo>
                  <a:lnTo>
                    <a:pt x="6" y="3995"/>
                  </a:lnTo>
                  <a:cubicBezTo>
                    <a:pt x="1" y="4103"/>
                    <a:pt x="81" y="4157"/>
                    <a:pt x="165" y="4157"/>
                  </a:cubicBezTo>
                  <a:cubicBezTo>
                    <a:pt x="248" y="4157"/>
                    <a:pt x="335" y="4103"/>
                    <a:pt x="340" y="3995"/>
                  </a:cubicBezTo>
                  <a:lnTo>
                    <a:pt x="427" y="2240"/>
                  </a:lnTo>
                  <a:lnTo>
                    <a:pt x="465" y="1428"/>
                  </a:lnTo>
                  <a:cubicBezTo>
                    <a:pt x="470" y="1346"/>
                    <a:pt x="502" y="315"/>
                    <a:pt x="825" y="315"/>
                  </a:cubicBezTo>
                  <a:cubicBezTo>
                    <a:pt x="879" y="315"/>
                    <a:pt x="940" y="343"/>
                    <a:pt x="1011" y="409"/>
                  </a:cubicBezTo>
                  <a:cubicBezTo>
                    <a:pt x="1046" y="442"/>
                    <a:pt x="1085" y="455"/>
                    <a:pt x="1123" y="455"/>
                  </a:cubicBezTo>
                  <a:cubicBezTo>
                    <a:pt x="1255" y="455"/>
                    <a:pt x="1371" y="287"/>
                    <a:pt x="1249" y="173"/>
                  </a:cubicBezTo>
                  <a:cubicBezTo>
                    <a:pt x="1120" y="53"/>
                    <a:pt x="981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" name="Google Shape;1083;p3"/>
            <p:cNvSpPr/>
            <p:nvPr/>
          </p:nvSpPr>
          <p:spPr>
            <a:xfrm>
              <a:off x="4702400" y="1804300"/>
              <a:ext cx="34725" cy="8800"/>
            </a:xfrm>
            <a:custGeom>
              <a:avLst/>
              <a:gdLst/>
              <a:ahLst/>
              <a:cxnLst/>
              <a:rect l="l" t="t" r="r" b="b"/>
              <a:pathLst>
                <a:path w="1389" h="352" extrusionOk="0">
                  <a:moveTo>
                    <a:pt x="214" y="0"/>
                  </a:moveTo>
                  <a:cubicBezTo>
                    <a:pt x="1" y="0"/>
                    <a:pt x="2" y="331"/>
                    <a:pt x="217" y="335"/>
                  </a:cubicBezTo>
                  <a:lnTo>
                    <a:pt x="1174" y="351"/>
                  </a:lnTo>
                  <a:cubicBezTo>
                    <a:pt x="1175" y="351"/>
                    <a:pt x="1176" y="351"/>
                    <a:pt x="1177" y="351"/>
                  </a:cubicBezTo>
                  <a:cubicBezTo>
                    <a:pt x="1389" y="351"/>
                    <a:pt x="1388" y="20"/>
                    <a:pt x="1174" y="16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" name="Google Shape;1084;p3"/>
            <p:cNvSpPr/>
            <p:nvPr/>
          </p:nvSpPr>
          <p:spPr>
            <a:xfrm>
              <a:off x="4781475" y="1772750"/>
              <a:ext cx="55150" cy="10900"/>
            </a:xfrm>
            <a:custGeom>
              <a:avLst/>
              <a:gdLst/>
              <a:ahLst/>
              <a:cxnLst/>
              <a:rect l="l" t="t" r="r" b="b"/>
              <a:pathLst>
                <a:path w="2206" h="436" extrusionOk="0">
                  <a:moveTo>
                    <a:pt x="1168" y="1"/>
                  </a:moveTo>
                  <a:cubicBezTo>
                    <a:pt x="842" y="1"/>
                    <a:pt x="516" y="36"/>
                    <a:pt x="197" y="108"/>
                  </a:cubicBezTo>
                  <a:cubicBezTo>
                    <a:pt x="0" y="152"/>
                    <a:pt x="64" y="436"/>
                    <a:pt x="245" y="436"/>
                  </a:cubicBezTo>
                  <a:cubicBezTo>
                    <a:pt x="258" y="436"/>
                    <a:pt x="271" y="434"/>
                    <a:pt x="285" y="431"/>
                  </a:cubicBezTo>
                  <a:cubicBezTo>
                    <a:pt x="576" y="366"/>
                    <a:pt x="872" y="333"/>
                    <a:pt x="1168" y="333"/>
                  </a:cubicBezTo>
                  <a:cubicBezTo>
                    <a:pt x="1419" y="333"/>
                    <a:pt x="1670" y="357"/>
                    <a:pt x="1917" y="404"/>
                  </a:cubicBezTo>
                  <a:cubicBezTo>
                    <a:pt x="1929" y="406"/>
                    <a:pt x="1941" y="407"/>
                    <a:pt x="1952" y="407"/>
                  </a:cubicBezTo>
                  <a:cubicBezTo>
                    <a:pt x="2136" y="407"/>
                    <a:pt x="2206" y="118"/>
                    <a:pt x="2006" y="80"/>
                  </a:cubicBezTo>
                  <a:cubicBezTo>
                    <a:pt x="1729" y="27"/>
                    <a:pt x="1448" y="1"/>
                    <a:pt x="1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" name="Google Shape;1085;p3"/>
            <p:cNvSpPr/>
            <p:nvPr/>
          </p:nvSpPr>
          <p:spPr>
            <a:xfrm>
              <a:off x="4780675" y="1805425"/>
              <a:ext cx="57750" cy="15775"/>
            </a:xfrm>
            <a:custGeom>
              <a:avLst/>
              <a:gdLst/>
              <a:ahLst/>
              <a:cxnLst/>
              <a:rect l="l" t="t" r="r" b="b"/>
              <a:pathLst>
                <a:path w="2310" h="631" extrusionOk="0">
                  <a:moveTo>
                    <a:pt x="260" y="0"/>
                  </a:moveTo>
                  <a:cubicBezTo>
                    <a:pt x="72" y="0"/>
                    <a:pt x="0" y="293"/>
                    <a:pt x="201" y="326"/>
                  </a:cubicBezTo>
                  <a:lnTo>
                    <a:pt x="2018" y="628"/>
                  </a:lnTo>
                  <a:cubicBezTo>
                    <a:pt x="2029" y="630"/>
                    <a:pt x="2039" y="631"/>
                    <a:pt x="2050" y="631"/>
                  </a:cubicBezTo>
                  <a:cubicBezTo>
                    <a:pt x="2237" y="631"/>
                    <a:pt x="2309" y="339"/>
                    <a:pt x="2108" y="305"/>
                  </a:cubicBezTo>
                  <a:lnTo>
                    <a:pt x="291" y="3"/>
                  </a:lnTo>
                  <a:cubicBezTo>
                    <a:pt x="281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" name="Google Shape;1086;p3"/>
            <p:cNvSpPr/>
            <p:nvPr/>
          </p:nvSpPr>
          <p:spPr>
            <a:xfrm>
              <a:off x="4858225" y="1774075"/>
              <a:ext cx="70075" cy="118875"/>
            </a:xfrm>
            <a:custGeom>
              <a:avLst/>
              <a:gdLst/>
              <a:ahLst/>
              <a:cxnLst/>
              <a:rect l="l" t="t" r="r" b="b"/>
              <a:pathLst>
                <a:path w="2803" h="4755" extrusionOk="0">
                  <a:moveTo>
                    <a:pt x="1877" y="600"/>
                  </a:moveTo>
                  <a:cubicBezTo>
                    <a:pt x="1923" y="600"/>
                    <a:pt x="1971" y="602"/>
                    <a:pt x="2020" y="604"/>
                  </a:cubicBezTo>
                  <a:cubicBezTo>
                    <a:pt x="2048" y="638"/>
                    <a:pt x="2079" y="656"/>
                    <a:pt x="2111" y="660"/>
                  </a:cubicBezTo>
                  <a:lnTo>
                    <a:pt x="2111" y="660"/>
                  </a:lnTo>
                  <a:cubicBezTo>
                    <a:pt x="2165" y="888"/>
                    <a:pt x="2220" y="1122"/>
                    <a:pt x="2266" y="1359"/>
                  </a:cubicBezTo>
                  <a:lnTo>
                    <a:pt x="2266" y="1359"/>
                  </a:lnTo>
                  <a:cubicBezTo>
                    <a:pt x="2218" y="1436"/>
                    <a:pt x="2119" y="1474"/>
                    <a:pt x="1971" y="1474"/>
                  </a:cubicBezTo>
                  <a:cubicBezTo>
                    <a:pt x="1866" y="1474"/>
                    <a:pt x="1736" y="1455"/>
                    <a:pt x="1581" y="1417"/>
                  </a:cubicBezTo>
                  <a:cubicBezTo>
                    <a:pt x="1342" y="1541"/>
                    <a:pt x="1164" y="1602"/>
                    <a:pt x="1048" y="1602"/>
                  </a:cubicBezTo>
                  <a:cubicBezTo>
                    <a:pt x="900" y="1602"/>
                    <a:pt x="853" y="1501"/>
                    <a:pt x="908" y="1298"/>
                  </a:cubicBezTo>
                  <a:cubicBezTo>
                    <a:pt x="904" y="832"/>
                    <a:pt x="1227" y="600"/>
                    <a:pt x="1877" y="600"/>
                  </a:cubicBezTo>
                  <a:close/>
                  <a:moveTo>
                    <a:pt x="1634" y="1"/>
                  </a:moveTo>
                  <a:cubicBezTo>
                    <a:pt x="913" y="1"/>
                    <a:pt x="311" y="1328"/>
                    <a:pt x="701" y="2068"/>
                  </a:cubicBezTo>
                  <a:cubicBezTo>
                    <a:pt x="874" y="2395"/>
                    <a:pt x="1176" y="2565"/>
                    <a:pt x="1501" y="2565"/>
                  </a:cubicBezTo>
                  <a:cubicBezTo>
                    <a:pt x="1671" y="2565"/>
                    <a:pt x="1848" y="2518"/>
                    <a:pt x="2014" y="2422"/>
                  </a:cubicBezTo>
                  <a:cubicBezTo>
                    <a:pt x="2164" y="2336"/>
                    <a:pt x="2279" y="2230"/>
                    <a:pt x="2367" y="2110"/>
                  </a:cubicBezTo>
                  <a:lnTo>
                    <a:pt x="2367" y="2110"/>
                  </a:lnTo>
                  <a:cubicBezTo>
                    <a:pt x="2386" y="2445"/>
                    <a:pt x="2363" y="2778"/>
                    <a:pt x="2267" y="3102"/>
                  </a:cubicBezTo>
                  <a:cubicBezTo>
                    <a:pt x="2058" y="3814"/>
                    <a:pt x="1457" y="4416"/>
                    <a:pt x="728" y="4416"/>
                  </a:cubicBezTo>
                  <a:cubicBezTo>
                    <a:pt x="581" y="4416"/>
                    <a:pt x="428" y="4391"/>
                    <a:pt x="272" y="4338"/>
                  </a:cubicBezTo>
                  <a:cubicBezTo>
                    <a:pt x="252" y="4331"/>
                    <a:pt x="234" y="4328"/>
                    <a:pt x="216" y="4328"/>
                  </a:cubicBezTo>
                  <a:cubicBezTo>
                    <a:pt x="54" y="4328"/>
                    <a:pt x="0" y="4598"/>
                    <a:pt x="184" y="4661"/>
                  </a:cubicBezTo>
                  <a:cubicBezTo>
                    <a:pt x="368" y="4725"/>
                    <a:pt x="552" y="4755"/>
                    <a:pt x="732" y="4755"/>
                  </a:cubicBezTo>
                  <a:cubicBezTo>
                    <a:pt x="1334" y="4755"/>
                    <a:pt x="1887" y="4420"/>
                    <a:pt x="2260" y="3899"/>
                  </a:cubicBezTo>
                  <a:cubicBezTo>
                    <a:pt x="2803" y="3137"/>
                    <a:pt x="2756" y="2187"/>
                    <a:pt x="2589" y="1293"/>
                  </a:cubicBezTo>
                  <a:lnTo>
                    <a:pt x="2589" y="1293"/>
                  </a:lnTo>
                  <a:cubicBezTo>
                    <a:pt x="2580" y="1026"/>
                    <a:pt x="2514" y="751"/>
                    <a:pt x="2417" y="502"/>
                  </a:cubicBezTo>
                  <a:cubicBezTo>
                    <a:pt x="2389" y="429"/>
                    <a:pt x="2331" y="393"/>
                    <a:pt x="2271" y="387"/>
                  </a:cubicBezTo>
                  <a:lnTo>
                    <a:pt x="2271" y="387"/>
                  </a:lnTo>
                  <a:cubicBezTo>
                    <a:pt x="2267" y="380"/>
                    <a:pt x="2262" y="373"/>
                    <a:pt x="2257" y="366"/>
                  </a:cubicBezTo>
                  <a:cubicBezTo>
                    <a:pt x="2053" y="108"/>
                    <a:pt x="1839" y="1"/>
                    <a:pt x="16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" name="Google Shape;1087;p3"/>
            <p:cNvSpPr/>
            <p:nvPr/>
          </p:nvSpPr>
          <p:spPr>
            <a:xfrm>
              <a:off x="4940300" y="1746400"/>
              <a:ext cx="70500" cy="86500"/>
            </a:xfrm>
            <a:custGeom>
              <a:avLst/>
              <a:gdLst/>
              <a:ahLst/>
              <a:cxnLst/>
              <a:rect l="l" t="t" r="r" b="b"/>
              <a:pathLst>
                <a:path w="2820" h="3460" extrusionOk="0">
                  <a:moveTo>
                    <a:pt x="160" y="1"/>
                  </a:moveTo>
                  <a:cubicBezTo>
                    <a:pt x="77" y="1"/>
                    <a:pt x="0" y="53"/>
                    <a:pt x="13" y="160"/>
                  </a:cubicBezTo>
                  <a:cubicBezTo>
                    <a:pt x="125" y="1186"/>
                    <a:pt x="354" y="2197"/>
                    <a:pt x="694" y="3172"/>
                  </a:cubicBezTo>
                  <a:cubicBezTo>
                    <a:pt x="723" y="3254"/>
                    <a:pt x="788" y="3290"/>
                    <a:pt x="852" y="3290"/>
                  </a:cubicBezTo>
                  <a:cubicBezTo>
                    <a:pt x="948" y="3290"/>
                    <a:pt x="1042" y="3211"/>
                    <a:pt x="1018" y="3084"/>
                  </a:cubicBezTo>
                  <a:cubicBezTo>
                    <a:pt x="914" y="2568"/>
                    <a:pt x="789" y="1751"/>
                    <a:pt x="1483" y="1639"/>
                  </a:cubicBezTo>
                  <a:cubicBezTo>
                    <a:pt x="1537" y="1631"/>
                    <a:pt x="1587" y="1627"/>
                    <a:pt x="1635" y="1627"/>
                  </a:cubicBezTo>
                  <a:cubicBezTo>
                    <a:pt x="2407" y="1627"/>
                    <a:pt x="2437" y="2684"/>
                    <a:pt x="2305" y="3252"/>
                  </a:cubicBezTo>
                  <a:cubicBezTo>
                    <a:pt x="2275" y="3377"/>
                    <a:pt x="2380" y="3460"/>
                    <a:pt x="2479" y="3460"/>
                  </a:cubicBezTo>
                  <a:cubicBezTo>
                    <a:pt x="2545" y="3460"/>
                    <a:pt x="2608" y="3424"/>
                    <a:pt x="2627" y="3340"/>
                  </a:cubicBezTo>
                  <a:cubicBezTo>
                    <a:pt x="2820" y="2514"/>
                    <a:pt x="2651" y="1258"/>
                    <a:pt x="1552" y="1258"/>
                  </a:cubicBezTo>
                  <a:cubicBezTo>
                    <a:pt x="1545" y="1258"/>
                    <a:pt x="1538" y="1258"/>
                    <a:pt x="1530" y="1258"/>
                  </a:cubicBezTo>
                  <a:cubicBezTo>
                    <a:pt x="1021" y="1265"/>
                    <a:pt x="777" y="1570"/>
                    <a:pt x="678" y="1961"/>
                  </a:cubicBezTo>
                  <a:lnTo>
                    <a:pt x="678" y="1961"/>
                  </a:lnTo>
                  <a:cubicBezTo>
                    <a:pt x="526" y="1370"/>
                    <a:pt x="415" y="768"/>
                    <a:pt x="347" y="160"/>
                  </a:cubicBezTo>
                  <a:cubicBezTo>
                    <a:pt x="334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" name="Google Shape;1088;p3"/>
            <p:cNvSpPr/>
            <p:nvPr/>
          </p:nvSpPr>
          <p:spPr>
            <a:xfrm>
              <a:off x="5001100" y="1744200"/>
              <a:ext cx="43750" cy="35825"/>
            </a:xfrm>
            <a:custGeom>
              <a:avLst/>
              <a:gdLst/>
              <a:ahLst/>
              <a:cxnLst/>
              <a:rect l="l" t="t" r="r" b="b"/>
              <a:pathLst>
                <a:path w="1750" h="1433" extrusionOk="0">
                  <a:moveTo>
                    <a:pt x="691" y="0"/>
                  </a:moveTo>
                  <a:cubicBezTo>
                    <a:pt x="456" y="0"/>
                    <a:pt x="216" y="116"/>
                    <a:pt x="82" y="321"/>
                  </a:cubicBezTo>
                  <a:cubicBezTo>
                    <a:pt x="0" y="447"/>
                    <a:pt x="116" y="567"/>
                    <a:pt x="234" y="567"/>
                  </a:cubicBezTo>
                  <a:cubicBezTo>
                    <a:pt x="285" y="567"/>
                    <a:pt x="336" y="545"/>
                    <a:pt x="372" y="490"/>
                  </a:cubicBezTo>
                  <a:cubicBezTo>
                    <a:pt x="436" y="390"/>
                    <a:pt x="560" y="333"/>
                    <a:pt x="681" y="333"/>
                  </a:cubicBezTo>
                  <a:cubicBezTo>
                    <a:pt x="780" y="333"/>
                    <a:pt x="877" y="372"/>
                    <a:pt x="936" y="458"/>
                  </a:cubicBezTo>
                  <a:cubicBezTo>
                    <a:pt x="1072" y="652"/>
                    <a:pt x="923" y="925"/>
                    <a:pt x="714" y="980"/>
                  </a:cubicBezTo>
                  <a:cubicBezTo>
                    <a:pt x="583" y="1013"/>
                    <a:pt x="541" y="1222"/>
                    <a:pt x="674" y="1285"/>
                  </a:cubicBezTo>
                  <a:cubicBezTo>
                    <a:pt x="883" y="1385"/>
                    <a:pt x="1089" y="1433"/>
                    <a:pt x="1307" y="1433"/>
                  </a:cubicBezTo>
                  <a:cubicBezTo>
                    <a:pt x="1385" y="1433"/>
                    <a:pt x="1465" y="1427"/>
                    <a:pt x="1547" y="1414"/>
                  </a:cubicBezTo>
                  <a:cubicBezTo>
                    <a:pt x="1749" y="1384"/>
                    <a:pt x="1676" y="1089"/>
                    <a:pt x="1486" y="1089"/>
                  </a:cubicBezTo>
                  <a:cubicBezTo>
                    <a:pt x="1477" y="1089"/>
                    <a:pt x="1468" y="1090"/>
                    <a:pt x="1458" y="1091"/>
                  </a:cubicBezTo>
                  <a:cubicBezTo>
                    <a:pt x="1406" y="1099"/>
                    <a:pt x="1354" y="1103"/>
                    <a:pt x="1302" y="1103"/>
                  </a:cubicBezTo>
                  <a:cubicBezTo>
                    <a:pt x="1247" y="1103"/>
                    <a:pt x="1193" y="1099"/>
                    <a:pt x="1139" y="1090"/>
                  </a:cubicBezTo>
                  <a:lnTo>
                    <a:pt x="1139" y="1090"/>
                  </a:lnTo>
                  <a:cubicBezTo>
                    <a:pt x="1338" y="863"/>
                    <a:pt x="1395" y="515"/>
                    <a:pt x="1203" y="252"/>
                  </a:cubicBezTo>
                  <a:cubicBezTo>
                    <a:pt x="1077" y="79"/>
                    <a:pt x="886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" name="Google Shape;1089;p3"/>
            <p:cNvSpPr/>
            <p:nvPr/>
          </p:nvSpPr>
          <p:spPr>
            <a:xfrm>
              <a:off x="5060150" y="1774625"/>
              <a:ext cx="13650" cy="55875"/>
            </a:xfrm>
            <a:custGeom>
              <a:avLst/>
              <a:gdLst/>
              <a:ahLst/>
              <a:cxnLst/>
              <a:rect l="l" t="t" r="r" b="b"/>
              <a:pathLst>
                <a:path w="546" h="2235" extrusionOk="0">
                  <a:moveTo>
                    <a:pt x="162" y="0"/>
                  </a:moveTo>
                  <a:cubicBezTo>
                    <a:pt x="79" y="0"/>
                    <a:pt x="1" y="54"/>
                    <a:pt x="11" y="161"/>
                  </a:cubicBezTo>
                  <a:cubicBezTo>
                    <a:pt x="74" y="798"/>
                    <a:pt x="138" y="1436"/>
                    <a:pt x="201" y="2075"/>
                  </a:cubicBezTo>
                  <a:cubicBezTo>
                    <a:pt x="211" y="2181"/>
                    <a:pt x="300" y="2235"/>
                    <a:pt x="384" y="2235"/>
                  </a:cubicBezTo>
                  <a:cubicBezTo>
                    <a:pt x="467" y="2235"/>
                    <a:pt x="545" y="2182"/>
                    <a:pt x="535" y="2075"/>
                  </a:cubicBezTo>
                  <a:cubicBezTo>
                    <a:pt x="472" y="1436"/>
                    <a:pt x="408" y="798"/>
                    <a:pt x="345" y="161"/>
                  </a:cubicBez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" name="Google Shape;1090;p3"/>
            <p:cNvSpPr/>
            <p:nvPr/>
          </p:nvSpPr>
          <p:spPr>
            <a:xfrm>
              <a:off x="5049600" y="1798900"/>
              <a:ext cx="44700" cy="12850"/>
            </a:xfrm>
            <a:custGeom>
              <a:avLst/>
              <a:gdLst/>
              <a:ahLst/>
              <a:cxnLst/>
              <a:rect l="l" t="t" r="r" b="b"/>
              <a:pathLst>
                <a:path w="1788" h="514" extrusionOk="0">
                  <a:moveTo>
                    <a:pt x="1573" y="0"/>
                  </a:moveTo>
                  <a:cubicBezTo>
                    <a:pt x="1556" y="0"/>
                    <a:pt x="1537" y="3"/>
                    <a:pt x="1516" y="11"/>
                  </a:cubicBezTo>
                  <a:cubicBezTo>
                    <a:pt x="1208" y="121"/>
                    <a:pt x="883" y="178"/>
                    <a:pt x="556" y="178"/>
                  </a:cubicBezTo>
                  <a:cubicBezTo>
                    <a:pt x="442" y="178"/>
                    <a:pt x="328" y="171"/>
                    <a:pt x="214" y="157"/>
                  </a:cubicBezTo>
                  <a:cubicBezTo>
                    <a:pt x="206" y="156"/>
                    <a:pt x="199" y="156"/>
                    <a:pt x="192" y="156"/>
                  </a:cubicBezTo>
                  <a:cubicBezTo>
                    <a:pt x="1" y="156"/>
                    <a:pt x="9" y="469"/>
                    <a:pt x="214" y="493"/>
                  </a:cubicBezTo>
                  <a:cubicBezTo>
                    <a:pt x="332" y="506"/>
                    <a:pt x="451" y="513"/>
                    <a:pt x="569" y="513"/>
                  </a:cubicBezTo>
                  <a:cubicBezTo>
                    <a:pt x="922" y="513"/>
                    <a:pt x="1273" y="453"/>
                    <a:pt x="1606" y="334"/>
                  </a:cubicBezTo>
                  <a:cubicBezTo>
                    <a:pt x="1788" y="269"/>
                    <a:pt x="1735" y="0"/>
                    <a:pt x="1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" name="Google Shape;1091;p3"/>
            <p:cNvSpPr/>
            <p:nvPr/>
          </p:nvSpPr>
          <p:spPr>
            <a:xfrm>
              <a:off x="5128525" y="1751900"/>
              <a:ext cx="30950" cy="92925"/>
            </a:xfrm>
            <a:custGeom>
              <a:avLst/>
              <a:gdLst/>
              <a:ahLst/>
              <a:cxnLst/>
              <a:rect l="l" t="t" r="r" b="b"/>
              <a:pathLst>
                <a:path w="1238" h="3717" extrusionOk="0">
                  <a:moveTo>
                    <a:pt x="909" y="1"/>
                  </a:moveTo>
                  <a:cubicBezTo>
                    <a:pt x="588" y="1"/>
                    <a:pt x="288" y="779"/>
                    <a:pt x="234" y="995"/>
                  </a:cubicBezTo>
                  <a:cubicBezTo>
                    <a:pt x="1" y="1918"/>
                    <a:pt x="216" y="2891"/>
                    <a:pt x="786" y="3645"/>
                  </a:cubicBezTo>
                  <a:cubicBezTo>
                    <a:pt x="824" y="3695"/>
                    <a:pt x="876" y="3716"/>
                    <a:pt x="927" y="3716"/>
                  </a:cubicBezTo>
                  <a:cubicBezTo>
                    <a:pt x="1050" y="3716"/>
                    <a:pt x="1168" y="3597"/>
                    <a:pt x="1076" y="3475"/>
                  </a:cubicBezTo>
                  <a:cubicBezTo>
                    <a:pt x="744" y="3036"/>
                    <a:pt x="529" y="2539"/>
                    <a:pt x="484" y="1987"/>
                  </a:cubicBezTo>
                  <a:cubicBezTo>
                    <a:pt x="464" y="1747"/>
                    <a:pt x="477" y="1506"/>
                    <a:pt x="516" y="1270"/>
                  </a:cubicBezTo>
                  <a:cubicBezTo>
                    <a:pt x="544" y="1117"/>
                    <a:pt x="885" y="376"/>
                    <a:pt x="866" y="345"/>
                  </a:cubicBezTo>
                  <a:lnTo>
                    <a:pt x="866" y="345"/>
                  </a:lnTo>
                  <a:cubicBezTo>
                    <a:pt x="901" y="400"/>
                    <a:pt x="953" y="422"/>
                    <a:pt x="1004" y="422"/>
                  </a:cubicBezTo>
                  <a:cubicBezTo>
                    <a:pt x="1121" y="422"/>
                    <a:pt x="1237" y="303"/>
                    <a:pt x="1155" y="176"/>
                  </a:cubicBezTo>
                  <a:cubicBezTo>
                    <a:pt x="1074" y="52"/>
                    <a:pt x="991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" name="Google Shape;1092;p3"/>
            <p:cNvSpPr/>
            <p:nvPr/>
          </p:nvSpPr>
          <p:spPr>
            <a:xfrm>
              <a:off x="5176550" y="1786625"/>
              <a:ext cx="39400" cy="55925"/>
            </a:xfrm>
            <a:custGeom>
              <a:avLst/>
              <a:gdLst/>
              <a:ahLst/>
              <a:cxnLst/>
              <a:rect l="l" t="t" r="r" b="b"/>
              <a:pathLst>
                <a:path w="1576" h="2237" extrusionOk="0">
                  <a:moveTo>
                    <a:pt x="921" y="0"/>
                  </a:moveTo>
                  <a:cubicBezTo>
                    <a:pt x="748" y="0"/>
                    <a:pt x="578" y="47"/>
                    <a:pt x="423" y="151"/>
                  </a:cubicBezTo>
                  <a:cubicBezTo>
                    <a:pt x="174" y="317"/>
                    <a:pt x="0" y="631"/>
                    <a:pt x="130" y="926"/>
                  </a:cubicBezTo>
                  <a:cubicBezTo>
                    <a:pt x="276" y="1254"/>
                    <a:pt x="650" y="1286"/>
                    <a:pt x="931" y="1430"/>
                  </a:cubicBezTo>
                  <a:cubicBezTo>
                    <a:pt x="1028" y="1476"/>
                    <a:pt x="1111" y="1551"/>
                    <a:pt x="1169" y="1641"/>
                  </a:cubicBezTo>
                  <a:lnTo>
                    <a:pt x="1022" y="1821"/>
                  </a:lnTo>
                  <a:cubicBezTo>
                    <a:pt x="1006" y="1828"/>
                    <a:pt x="986" y="1830"/>
                    <a:pt x="965" y="1830"/>
                  </a:cubicBezTo>
                  <a:cubicBezTo>
                    <a:pt x="900" y="1830"/>
                    <a:pt x="821" y="1808"/>
                    <a:pt x="766" y="1806"/>
                  </a:cubicBezTo>
                  <a:cubicBezTo>
                    <a:pt x="743" y="1805"/>
                    <a:pt x="721" y="1804"/>
                    <a:pt x="699" y="1804"/>
                  </a:cubicBezTo>
                  <a:cubicBezTo>
                    <a:pt x="553" y="1804"/>
                    <a:pt x="425" y="1826"/>
                    <a:pt x="301" y="1917"/>
                  </a:cubicBezTo>
                  <a:cubicBezTo>
                    <a:pt x="158" y="2021"/>
                    <a:pt x="247" y="2237"/>
                    <a:pt x="382" y="2237"/>
                  </a:cubicBezTo>
                  <a:cubicBezTo>
                    <a:pt x="410" y="2237"/>
                    <a:pt x="440" y="2227"/>
                    <a:pt x="470" y="2205"/>
                  </a:cubicBezTo>
                  <a:cubicBezTo>
                    <a:pt x="550" y="2147"/>
                    <a:pt x="641" y="2133"/>
                    <a:pt x="737" y="2133"/>
                  </a:cubicBezTo>
                  <a:cubicBezTo>
                    <a:pt x="838" y="2133"/>
                    <a:pt x="944" y="2149"/>
                    <a:pt x="1047" y="2149"/>
                  </a:cubicBezTo>
                  <a:cubicBezTo>
                    <a:pt x="1121" y="2149"/>
                    <a:pt x="1194" y="2141"/>
                    <a:pt x="1262" y="2111"/>
                  </a:cubicBezTo>
                  <a:cubicBezTo>
                    <a:pt x="1471" y="2024"/>
                    <a:pt x="1576" y="1789"/>
                    <a:pt x="1501" y="1575"/>
                  </a:cubicBezTo>
                  <a:cubicBezTo>
                    <a:pt x="1416" y="1312"/>
                    <a:pt x="1169" y="1165"/>
                    <a:pt x="926" y="1069"/>
                  </a:cubicBezTo>
                  <a:cubicBezTo>
                    <a:pt x="839" y="1035"/>
                    <a:pt x="749" y="1013"/>
                    <a:pt x="665" y="971"/>
                  </a:cubicBezTo>
                  <a:cubicBezTo>
                    <a:pt x="502" y="890"/>
                    <a:pt x="481" y="883"/>
                    <a:pt x="499" y="680"/>
                  </a:cubicBezTo>
                  <a:cubicBezTo>
                    <a:pt x="519" y="486"/>
                    <a:pt x="577" y="410"/>
                    <a:pt x="764" y="354"/>
                  </a:cubicBezTo>
                  <a:cubicBezTo>
                    <a:pt x="820" y="338"/>
                    <a:pt x="877" y="330"/>
                    <a:pt x="935" y="330"/>
                  </a:cubicBezTo>
                  <a:cubicBezTo>
                    <a:pt x="1022" y="330"/>
                    <a:pt x="1109" y="348"/>
                    <a:pt x="1190" y="384"/>
                  </a:cubicBezTo>
                  <a:cubicBezTo>
                    <a:pt x="1215" y="395"/>
                    <a:pt x="1239" y="400"/>
                    <a:pt x="1262" y="400"/>
                  </a:cubicBezTo>
                  <a:cubicBezTo>
                    <a:pt x="1423" y="400"/>
                    <a:pt x="1531" y="170"/>
                    <a:pt x="1358" y="96"/>
                  </a:cubicBezTo>
                  <a:cubicBezTo>
                    <a:pt x="1215" y="34"/>
                    <a:pt x="1067" y="0"/>
                    <a:pt x="9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" name="Google Shape;1093;p3"/>
            <p:cNvSpPr/>
            <p:nvPr/>
          </p:nvSpPr>
          <p:spPr>
            <a:xfrm>
              <a:off x="5233975" y="1746675"/>
              <a:ext cx="42650" cy="92275"/>
            </a:xfrm>
            <a:custGeom>
              <a:avLst/>
              <a:gdLst/>
              <a:ahLst/>
              <a:cxnLst/>
              <a:rect l="l" t="t" r="r" b="b"/>
              <a:pathLst>
                <a:path w="1706" h="3691" extrusionOk="0">
                  <a:moveTo>
                    <a:pt x="231" y="1"/>
                  </a:moveTo>
                  <a:cubicBezTo>
                    <a:pt x="115" y="1"/>
                    <a:pt x="0" y="121"/>
                    <a:pt x="80" y="249"/>
                  </a:cubicBezTo>
                  <a:cubicBezTo>
                    <a:pt x="537" y="978"/>
                    <a:pt x="1328" y="2705"/>
                    <a:pt x="472" y="3413"/>
                  </a:cubicBezTo>
                  <a:cubicBezTo>
                    <a:pt x="341" y="3521"/>
                    <a:pt x="461" y="3690"/>
                    <a:pt x="599" y="3690"/>
                  </a:cubicBezTo>
                  <a:cubicBezTo>
                    <a:pt x="635" y="3690"/>
                    <a:pt x="673" y="3678"/>
                    <a:pt x="708" y="3649"/>
                  </a:cubicBezTo>
                  <a:cubicBezTo>
                    <a:pt x="1706" y="2826"/>
                    <a:pt x="910" y="943"/>
                    <a:pt x="368" y="80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" name="Google Shape;1094;p3"/>
            <p:cNvSpPr/>
            <p:nvPr/>
          </p:nvSpPr>
          <p:spPr>
            <a:xfrm>
              <a:off x="5279550" y="1758650"/>
              <a:ext cx="40325" cy="86875"/>
            </a:xfrm>
            <a:custGeom>
              <a:avLst/>
              <a:gdLst/>
              <a:ahLst/>
              <a:cxnLst/>
              <a:rect l="l" t="t" r="r" b="b"/>
              <a:pathLst>
                <a:path w="1613" h="3475" extrusionOk="0">
                  <a:moveTo>
                    <a:pt x="656" y="1"/>
                  </a:moveTo>
                  <a:cubicBezTo>
                    <a:pt x="588" y="1"/>
                    <a:pt x="518" y="34"/>
                    <a:pt x="485" y="112"/>
                  </a:cubicBezTo>
                  <a:lnTo>
                    <a:pt x="485" y="110"/>
                  </a:lnTo>
                  <a:lnTo>
                    <a:pt x="485" y="110"/>
                  </a:lnTo>
                  <a:cubicBezTo>
                    <a:pt x="0" y="1267"/>
                    <a:pt x="308" y="2603"/>
                    <a:pt x="1250" y="3431"/>
                  </a:cubicBezTo>
                  <a:cubicBezTo>
                    <a:pt x="1285" y="3462"/>
                    <a:pt x="1323" y="3475"/>
                    <a:pt x="1361" y="3475"/>
                  </a:cubicBezTo>
                  <a:cubicBezTo>
                    <a:pt x="1495" y="3475"/>
                    <a:pt x="1613" y="3306"/>
                    <a:pt x="1486" y="3193"/>
                  </a:cubicBezTo>
                  <a:cubicBezTo>
                    <a:pt x="624" y="2434"/>
                    <a:pt x="363" y="1256"/>
                    <a:pt x="809" y="200"/>
                  </a:cubicBezTo>
                  <a:cubicBezTo>
                    <a:pt x="860" y="80"/>
                    <a:pt x="760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5" name="Google Shape;1095;p3"/>
            <p:cNvSpPr/>
            <p:nvPr/>
          </p:nvSpPr>
          <p:spPr>
            <a:xfrm>
              <a:off x="5326650" y="1790950"/>
              <a:ext cx="52950" cy="41750"/>
            </a:xfrm>
            <a:custGeom>
              <a:avLst/>
              <a:gdLst/>
              <a:ahLst/>
              <a:cxnLst/>
              <a:rect l="l" t="t" r="r" b="b"/>
              <a:pathLst>
                <a:path w="2118" h="1670" extrusionOk="0">
                  <a:moveTo>
                    <a:pt x="256" y="0"/>
                  </a:moveTo>
                  <a:cubicBezTo>
                    <a:pt x="120" y="0"/>
                    <a:pt x="0" y="169"/>
                    <a:pt x="130" y="278"/>
                  </a:cubicBezTo>
                  <a:lnTo>
                    <a:pt x="1750" y="1628"/>
                  </a:lnTo>
                  <a:cubicBezTo>
                    <a:pt x="1785" y="1657"/>
                    <a:pt x="1823" y="1670"/>
                    <a:pt x="1860" y="1670"/>
                  </a:cubicBezTo>
                  <a:cubicBezTo>
                    <a:pt x="1997" y="1670"/>
                    <a:pt x="2117" y="1500"/>
                    <a:pt x="1986" y="1392"/>
                  </a:cubicBezTo>
                  <a:lnTo>
                    <a:pt x="366" y="42"/>
                  </a:ln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" name="Google Shape;1096;p3"/>
            <p:cNvSpPr/>
            <p:nvPr/>
          </p:nvSpPr>
          <p:spPr>
            <a:xfrm>
              <a:off x="5335325" y="1789250"/>
              <a:ext cx="36850" cy="50250"/>
            </a:xfrm>
            <a:custGeom>
              <a:avLst/>
              <a:gdLst/>
              <a:ahLst/>
              <a:cxnLst/>
              <a:rect l="l" t="t" r="r" b="b"/>
              <a:pathLst>
                <a:path w="1474" h="2010" extrusionOk="0">
                  <a:moveTo>
                    <a:pt x="1242" y="0"/>
                  </a:moveTo>
                  <a:cubicBezTo>
                    <a:pt x="1192" y="0"/>
                    <a:pt x="1141" y="23"/>
                    <a:pt x="1107" y="79"/>
                  </a:cubicBezTo>
                  <a:lnTo>
                    <a:pt x="79" y="1760"/>
                  </a:lnTo>
                  <a:cubicBezTo>
                    <a:pt x="0" y="1888"/>
                    <a:pt x="116" y="2009"/>
                    <a:pt x="232" y="2009"/>
                  </a:cubicBezTo>
                  <a:cubicBezTo>
                    <a:pt x="283" y="2009"/>
                    <a:pt x="334" y="1986"/>
                    <a:pt x="369" y="1930"/>
                  </a:cubicBezTo>
                  <a:cubicBezTo>
                    <a:pt x="710" y="1370"/>
                    <a:pt x="1052" y="808"/>
                    <a:pt x="1395" y="249"/>
                  </a:cubicBezTo>
                  <a:cubicBezTo>
                    <a:pt x="1474" y="120"/>
                    <a:pt x="1358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" name="Google Shape;1097;p3"/>
            <p:cNvSpPr/>
            <p:nvPr/>
          </p:nvSpPr>
          <p:spPr>
            <a:xfrm>
              <a:off x="5394700" y="1782525"/>
              <a:ext cx="16425" cy="56125"/>
            </a:xfrm>
            <a:custGeom>
              <a:avLst/>
              <a:gdLst/>
              <a:ahLst/>
              <a:cxnLst/>
              <a:rect l="l" t="t" r="r" b="b"/>
              <a:pathLst>
                <a:path w="657" h="2245" extrusionOk="0">
                  <a:moveTo>
                    <a:pt x="207" y="1"/>
                  </a:moveTo>
                  <a:cubicBezTo>
                    <a:pt x="109" y="1"/>
                    <a:pt x="0" y="84"/>
                    <a:pt x="19" y="211"/>
                  </a:cubicBezTo>
                  <a:cubicBezTo>
                    <a:pt x="119" y="849"/>
                    <a:pt x="216" y="1486"/>
                    <a:pt x="315" y="2124"/>
                  </a:cubicBezTo>
                  <a:cubicBezTo>
                    <a:pt x="328" y="2208"/>
                    <a:pt x="387" y="2245"/>
                    <a:pt x="451" y="2245"/>
                  </a:cubicBezTo>
                  <a:cubicBezTo>
                    <a:pt x="548" y="2245"/>
                    <a:pt x="656" y="2162"/>
                    <a:pt x="637" y="2035"/>
                  </a:cubicBezTo>
                  <a:lnTo>
                    <a:pt x="343" y="122"/>
                  </a:lnTo>
                  <a:cubicBezTo>
                    <a:pt x="330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" name="Google Shape;1098;p3"/>
            <p:cNvSpPr/>
            <p:nvPr/>
          </p:nvSpPr>
          <p:spPr>
            <a:xfrm>
              <a:off x="5391175" y="1806275"/>
              <a:ext cx="37650" cy="10700"/>
            </a:xfrm>
            <a:custGeom>
              <a:avLst/>
              <a:gdLst/>
              <a:ahLst/>
              <a:cxnLst/>
              <a:rect l="l" t="t" r="r" b="b"/>
              <a:pathLst>
                <a:path w="1506" h="428" extrusionOk="0">
                  <a:moveTo>
                    <a:pt x="948" y="1"/>
                  </a:moveTo>
                  <a:cubicBezTo>
                    <a:pt x="694" y="1"/>
                    <a:pt x="439" y="33"/>
                    <a:pt x="192" y="98"/>
                  </a:cubicBezTo>
                  <a:cubicBezTo>
                    <a:pt x="1" y="149"/>
                    <a:pt x="62" y="428"/>
                    <a:pt x="237" y="428"/>
                  </a:cubicBezTo>
                  <a:cubicBezTo>
                    <a:pt x="251" y="428"/>
                    <a:pt x="267" y="426"/>
                    <a:pt x="282" y="422"/>
                  </a:cubicBezTo>
                  <a:cubicBezTo>
                    <a:pt x="506" y="364"/>
                    <a:pt x="735" y="335"/>
                    <a:pt x="965" y="335"/>
                  </a:cubicBezTo>
                  <a:cubicBezTo>
                    <a:pt x="1074" y="335"/>
                    <a:pt x="1183" y="341"/>
                    <a:pt x="1292" y="355"/>
                  </a:cubicBezTo>
                  <a:cubicBezTo>
                    <a:pt x="1300" y="356"/>
                    <a:pt x="1307" y="356"/>
                    <a:pt x="1314" y="356"/>
                  </a:cubicBezTo>
                  <a:cubicBezTo>
                    <a:pt x="1505" y="356"/>
                    <a:pt x="1497" y="44"/>
                    <a:pt x="1292" y="21"/>
                  </a:cubicBezTo>
                  <a:cubicBezTo>
                    <a:pt x="1178" y="7"/>
                    <a:pt x="1063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" name="Google Shape;1099;p3"/>
            <p:cNvSpPr/>
            <p:nvPr/>
          </p:nvSpPr>
          <p:spPr>
            <a:xfrm>
              <a:off x="5439150" y="1773125"/>
              <a:ext cx="61900" cy="69250"/>
            </a:xfrm>
            <a:custGeom>
              <a:avLst/>
              <a:gdLst/>
              <a:ahLst/>
              <a:cxnLst/>
              <a:rect l="l" t="t" r="r" b="b"/>
              <a:pathLst>
                <a:path w="2476" h="2770" extrusionOk="0">
                  <a:moveTo>
                    <a:pt x="654" y="0"/>
                  </a:moveTo>
                  <a:cubicBezTo>
                    <a:pt x="392" y="0"/>
                    <a:pt x="137" y="139"/>
                    <a:pt x="43" y="419"/>
                  </a:cubicBezTo>
                  <a:cubicBezTo>
                    <a:pt x="0" y="543"/>
                    <a:pt x="102" y="624"/>
                    <a:pt x="204" y="624"/>
                  </a:cubicBezTo>
                  <a:cubicBezTo>
                    <a:pt x="271" y="624"/>
                    <a:pt x="338" y="589"/>
                    <a:pt x="365" y="509"/>
                  </a:cubicBezTo>
                  <a:cubicBezTo>
                    <a:pt x="409" y="380"/>
                    <a:pt x="502" y="331"/>
                    <a:pt x="604" y="331"/>
                  </a:cubicBezTo>
                  <a:cubicBezTo>
                    <a:pt x="755" y="331"/>
                    <a:pt x="927" y="438"/>
                    <a:pt x="992" y="553"/>
                  </a:cubicBezTo>
                  <a:cubicBezTo>
                    <a:pt x="1141" y="819"/>
                    <a:pt x="1034" y="1153"/>
                    <a:pt x="903" y="1405"/>
                  </a:cubicBezTo>
                  <a:cubicBezTo>
                    <a:pt x="717" y="1762"/>
                    <a:pt x="462" y="2068"/>
                    <a:pt x="310" y="2443"/>
                  </a:cubicBezTo>
                  <a:cubicBezTo>
                    <a:pt x="271" y="2542"/>
                    <a:pt x="369" y="2656"/>
                    <a:pt x="466" y="2656"/>
                  </a:cubicBezTo>
                  <a:cubicBezTo>
                    <a:pt x="468" y="2656"/>
                    <a:pt x="470" y="2655"/>
                    <a:pt x="472" y="2655"/>
                  </a:cubicBezTo>
                  <a:cubicBezTo>
                    <a:pt x="575" y="2652"/>
                    <a:pt x="678" y="2650"/>
                    <a:pt x="782" y="2650"/>
                  </a:cubicBezTo>
                  <a:cubicBezTo>
                    <a:pt x="1252" y="2650"/>
                    <a:pt x="1721" y="2689"/>
                    <a:pt x="2185" y="2767"/>
                  </a:cubicBezTo>
                  <a:cubicBezTo>
                    <a:pt x="2195" y="2769"/>
                    <a:pt x="2206" y="2769"/>
                    <a:pt x="2216" y="2769"/>
                  </a:cubicBezTo>
                  <a:cubicBezTo>
                    <a:pt x="2404" y="2769"/>
                    <a:pt x="2476" y="2478"/>
                    <a:pt x="2273" y="2443"/>
                  </a:cubicBezTo>
                  <a:cubicBezTo>
                    <a:pt x="1775" y="2359"/>
                    <a:pt x="1272" y="2316"/>
                    <a:pt x="766" y="2316"/>
                  </a:cubicBezTo>
                  <a:cubicBezTo>
                    <a:pt x="757" y="2316"/>
                    <a:pt x="748" y="2317"/>
                    <a:pt x="738" y="2317"/>
                  </a:cubicBezTo>
                  <a:lnTo>
                    <a:pt x="738" y="2317"/>
                  </a:lnTo>
                  <a:cubicBezTo>
                    <a:pt x="1077" y="1697"/>
                    <a:pt x="1750" y="942"/>
                    <a:pt x="1228" y="274"/>
                  </a:cubicBezTo>
                  <a:cubicBezTo>
                    <a:pt x="1086" y="92"/>
                    <a:pt x="868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" name="Google Shape;1100;p3"/>
            <p:cNvSpPr/>
            <p:nvPr/>
          </p:nvSpPr>
          <p:spPr>
            <a:xfrm>
              <a:off x="5495200" y="1771675"/>
              <a:ext cx="59375" cy="70050"/>
            </a:xfrm>
            <a:custGeom>
              <a:avLst/>
              <a:gdLst/>
              <a:ahLst/>
              <a:cxnLst/>
              <a:rect l="l" t="t" r="r" b="b"/>
              <a:pathLst>
                <a:path w="2375" h="2802" extrusionOk="0">
                  <a:moveTo>
                    <a:pt x="204" y="1"/>
                  </a:moveTo>
                  <a:cubicBezTo>
                    <a:pt x="104" y="1"/>
                    <a:pt x="0" y="83"/>
                    <a:pt x="34" y="209"/>
                  </a:cubicBezTo>
                  <a:cubicBezTo>
                    <a:pt x="256" y="1028"/>
                    <a:pt x="476" y="1848"/>
                    <a:pt x="697" y="2669"/>
                  </a:cubicBezTo>
                  <a:lnTo>
                    <a:pt x="697" y="2669"/>
                  </a:lnTo>
                  <a:cubicBezTo>
                    <a:pt x="698" y="2673"/>
                    <a:pt x="699" y="2677"/>
                    <a:pt x="699" y="2681"/>
                  </a:cubicBezTo>
                  <a:lnTo>
                    <a:pt x="701" y="2681"/>
                  </a:lnTo>
                  <a:lnTo>
                    <a:pt x="701" y="2681"/>
                  </a:lnTo>
                  <a:cubicBezTo>
                    <a:pt x="701" y="2681"/>
                    <a:pt x="701" y="2681"/>
                    <a:pt x="701" y="2681"/>
                  </a:cubicBezTo>
                  <a:cubicBezTo>
                    <a:pt x="723" y="2766"/>
                    <a:pt x="783" y="2802"/>
                    <a:pt x="845" y="2802"/>
                  </a:cubicBezTo>
                  <a:cubicBezTo>
                    <a:pt x="940" y="2802"/>
                    <a:pt x="1041" y="2717"/>
                    <a:pt x="1023" y="2591"/>
                  </a:cubicBezTo>
                  <a:cubicBezTo>
                    <a:pt x="987" y="2350"/>
                    <a:pt x="984" y="2120"/>
                    <a:pt x="1044" y="1882"/>
                  </a:cubicBezTo>
                  <a:cubicBezTo>
                    <a:pt x="1074" y="1758"/>
                    <a:pt x="1164" y="1406"/>
                    <a:pt x="1283" y="1336"/>
                  </a:cubicBezTo>
                  <a:lnTo>
                    <a:pt x="1846" y="1327"/>
                  </a:lnTo>
                  <a:cubicBezTo>
                    <a:pt x="1904" y="1452"/>
                    <a:pt x="1948" y="1582"/>
                    <a:pt x="1979" y="1716"/>
                  </a:cubicBezTo>
                  <a:cubicBezTo>
                    <a:pt x="2026" y="1917"/>
                    <a:pt x="2037" y="2120"/>
                    <a:pt x="2032" y="2324"/>
                  </a:cubicBezTo>
                  <a:cubicBezTo>
                    <a:pt x="2030" y="2432"/>
                    <a:pt x="2113" y="2486"/>
                    <a:pt x="2197" y="2486"/>
                  </a:cubicBezTo>
                  <a:cubicBezTo>
                    <a:pt x="2280" y="2486"/>
                    <a:pt x="2365" y="2432"/>
                    <a:pt x="2366" y="2324"/>
                  </a:cubicBezTo>
                  <a:cubicBezTo>
                    <a:pt x="2375" y="1874"/>
                    <a:pt x="2251" y="768"/>
                    <a:pt x="1611" y="768"/>
                  </a:cubicBezTo>
                  <a:cubicBezTo>
                    <a:pt x="1566" y="768"/>
                    <a:pt x="1517" y="773"/>
                    <a:pt x="1466" y="785"/>
                  </a:cubicBezTo>
                  <a:cubicBezTo>
                    <a:pt x="1085" y="874"/>
                    <a:pt x="869" y="1226"/>
                    <a:pt x="763" y="1627"/>
                  </a:cubicBezTo>
                  <a:lnTo>
                    <a:pt x="763" y="1627"/>
                  </a:lnTo>
                  <a:lnTo>
                    <a:pt x="356" y="119"/>
                  </a:lnTo>
                  <a:cubicBezTo>
                    <a:pt x="334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" name="Google Shape;1101;p3"/>
            <p:cNvSpPr/>
            <p:nvPr/>
          </p:nvSpPr>
          <p:spPr>
            <a:xfrm>
              <a:off x="5549625" y="1760450"/>
              <a:ext cx="29725" cy="88175"/>
            </a:xfrm>
            <a:custGeom>
              <a:avLst/>
              <a:gdLst/>
              <a:ahLst/>
              <a:cxnLst/>
              <a:rect l="l" t="t" r="r" b="b"/>
              <a:pathLst>
                <a:path w="1189" h="3527" extrusionOk="0">
                  <a:moveTo>
                    <a:pt x="260" y="1"/>
                  </a:moveTo>
                  <a:cubicBezTo>
                    <a:pt x="73" y="1"/>
                    <a:pt x="1" y="292"/>
                    <a:pt x="203" y="327"/>
                  </a:cubicBezTo>
                  <a:cubicBezTo>
                    <a:pt x="1094" y="476"/>
                    <a:pt x="818" y="2740"/>
                    <a:pt x="765" y="3365"/>
                  </a:cubicBezTo>
                  <a:cubicBezTo>
                    <a:pt x="756" y="3473"/>
                    <a:pt x="835" y="3526"/>
                    <a:pt x="919" y="3526"/>
                  </a:cubicBezTo>
                  <a:cubicBezTo>
                    <a:pt x="1003" y="3526"/>
                    <a:pt x="1091" y="3472"/>
                    <a:pt x="1100" y="3365"/>
                  </a:cubicBezTo>
                  <a:cubicBezTo>
                    <a:pt x="1167" y="2560"/>
                    <a:pt x="1189" y="1703"/>
                    <a:pt x="1021" y="906"/>
                  </a:cubicBezTo>
                  <a:cubicBezTo>
                    <a:pt x="932" y="490"/>
                    <a:pt x="748" y="80"/>
                    <a:pt x="292" y="3"/>
                  </a:cubicBezTo>
                  <a:cubicBezTo>
                    <a:pt x="281" y="1"/>
                    <a:pt x="27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" name="Google Shape;1102;p3"/>
            <p:cNvSpPr/>
            <p:nvPr/>
          </p:nvSpPr>
          <p:spPr>
            <a:xfrm>
              <a:off x="5577400" y="1737725"/>
              <a:ext cx="32150" cy="51675"/>
            </a:xfrm>
            <a:custGeom>
              <a:avLst/>
              <a:gdLst/>
              <a:ahLst/>
              <a:cxnLst/>
              <a:rect l="l" t="t" r="r" b="b"/>
              <a:pathLst>
                <a:path w="1286" h="2067" extrusionOk="0">
                  <a:moveTo>
                    <a:pt x="413" y="1"/>
                  </a:moveTo>
                  <a:cubicBezTo>
                    <a:pt x="287" y="1"/>
                    <a:pt x="165" y="61"/>
                    <a:pt x="84" y="183"/>
                  </a:cubicBezTo>
                  <a:cubicBezTo>
                    <a:pt x="1" y="309"/>
                    <a:pt x="116" y="428"/>
                    <a:pt x="234" y="428"/>
                  </a:cubicBezTo>
                  <a:cubicBezTo>
                    <a:pt x="286" y="428"/>
                    <a:pt x="337" y="405"/>
                    <a:pt x="374" y="351"/>
                  </a:cubicBezTo>
                  <a:cubicBezTo>
                    <a:pt x="390" y="348"/>
                    <a:pt x="406" y="347"/>
                    <a:pt x="420" y="347"/>
                  </a:cubicBezTo>
                  <a:cubicBezTo>
                    <a:pt x="546" y="347"/>
                    <a:pt x="563" y="452"/>
                    <a:pt x="473" y="661"/>
                  </a:cubicBezTo>
                  <a:cubicBezTo>
                    <a:pt x="441" y="722"/>
                    <a:pt x="406" y="780"/>
                    <a:pt x="366" y="836"/>
                  </a:cubicBezTo>
                  <a:cubicBezTo>
                    <a:pt x="303" y="931"/>
                    <a:pt x="367" y="1051"/>
                    <a:pt x="465" y="1082"/>
                  </a:cubicBezTo>
                  <a:cubicBezTo>
                    <a:pt x="604" y="1126"/>
                    <a:pt x="770" y="1201"/>
                    <a:pt x="840" y="1339"/>
                  </a:cubicBezTo>
                  <a:cubicBezTo>
                    <a:pt x="906" y="1471"/>
                    <a:pt x="856" y="1743"/>
                    <a:pt x="688" y="1743"/>
                  </a:cubicBezTo>
                  <a:cubicBezTo>
                    <a:pt x="656" y="1743"/>
                    <a:pt x="619" y="1733"/>
                    <a:pt x="578" y="1710"/>
                  </a:cubicBezTo>
                  <a:cubicBezTo>
                    <a:pt x="550" y="1694"/>
                    <a:pt x="522" y="1687"/>
                    <a:pt x="495" y="1687"/>
                  </a:cubicBezTo>
                  <a:cubicBezTo>
                    <a:pt x="347" y="1687"/>
                    <a:pt x="249" y="1909"/>
                    <a:pt x="409" y="2000"/>
                  </a:cubicBezTo>
                  <a:cubicBezTo>
                    <a:pt x="489" y="2045"/>
                    <a:pt x="575" y="2066"/>
                    <a:pt x="660" y="2066"/>
                  </a:cubicBezTo>
                  <a:cubicBezTo>
                    <a:pt x="915" y="2066"/>
                    <a:pt x="1159" y="1879"/>
                    <a:pt x="1214" y="1608"/>
                  </a:cubicBezTo>
                  <a:cubicBezTo>
                    <a:pt x="1285" y="1262"/>
                    <a:pt x="1038" y="990"/>
                    <a:pt x="750" y="841"/>
                  </a:cubicBezTo>
                  <a:lnTo>
                    <a:pt x="750" y="841"/>
                  </a:lnTo>
                  <a:cubicBezTo>
                    <a:pt x="871" y="603"/>
                    <a:pt x="936" y="315"/>
                    <a:pt x="712" y="119"/>
                  </a:cubicBezTo>
                  <a:cubicBezTo>
                    <a:pt x="622" y="41"/>
                    <a:pt x="516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" name="Google Shape;1103;p3"/>
            <p:cNvSpPr/>
            <p:nvPr/>
          </p:nvSpPr>
          <p:spPr>
            <a:xfrm>
              <a:off x="5630825" y="1774600"/>
              <a:ext cx="64150" cy="47425"/>
            </a:xfrm>
            <a:custGeom>
              <a:avLst/>
              <a:gdLst/>
              <a:ahLst/>
              <a:cxnLst/>
              <a:rect l="l" t="t" r="r" b="b"/>
              <a:pathLst>
                <a:path w="2566" h="1897" extrusionOk="0">
                  <a:moveTo>
                    <a:pt x="256" y="1"/>
                  </a:moveTo>
                  <a:cubicBezTo>
                    <a:pt x="119" y="1"/>
                    <a:pt x="0" y="170"/>
                    <a:pt x="130" y="279"/>
                  </a:cubicBezTo>
                  <a:cubicBezTo>
                    <a:pt x="804" y="850"/>
                    <a:pt x="1510" y="1381"/>
                    <a:pt x="2247" y="1869"/>
                  </a:cubicBezTo>
                  <a:cubicBezTo>
                    <a:pt x="2276" y="1888"/>
                    <a:pt x="2306" y="1897"/>
                    <a:pt x="2333" y="1897"/>
                  </a:cubicBezTo>
                  <a:cubicBezTo>
                    <a:pt x="2473" y="1897"/>
                    <a:pt x="2565" y="1678"/>
                    <a:pt x="2416" y="1579"/>
                  </a:cubicBezTo>
                  <a:cubicBezTo>
                    <a:pt x="1702" y="1108"/>
                    <a:pt x="1019" y="595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" name="Google Shape;1104;p3"/>
            <p:cNvSpPr/>
            <p:nvPr/>
          </p:nvSpPr>
          <p:spPr>
            <a:xfrm>
              <a:off x="5630475" y="1772825"/>
              <a:ext cx="53050" cy="62425"/>
            </a:xfrm>
            <a:custGeom>
              <a:avLst/>
              <a:gdLst/>
              <a:ahLst/>
              <a:cxnLst/>
              <a:rect l="l" t="t" r="r" b="b"/>
              <a:pathLst>
                <a:path w="2122" h="2497" extrusionOk="0">
                  <a:moveTo>
                    <a:pt x="1882" y="0"/>
                  </a:moveTo>
                  <a:cubicBezTo>
                    <a:pt x="1831" y="0"/>
                    <a:pt x="1779" y="21"/>
                    <a:pt x="1741" y="71"/>
                  </a:cubicBezTo>
                  <a:lnTo>
                    <a:pt x="92" y="2257"/>
                  </a:lnTo>
                  <a:cubicBezTo>
                    <a:pt x="0" y="2378"/>
                    <a:pt x="118" y="2497"/>
                    <a:pt x="241" y="2497"/>
                  </a:cubicBezTo>
                  <a:cubicBezTo>
                    <a:pt x="292" y="2497"/>
                    <a:pt x="344" y="2476"/>
                    <a:pt x="381" y="2426"/>
                  </a:cubicBezTo>
                  <a:lnTo>
                    <a:pt x="2030" y="240"/>
                  </a:lnTo>
                  <a:cubicBezTo>
                    <a:pt x="2122" y="119"/>
                    <a:pt x="200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" name="Google Shape;1105;p3"/>
            <p:cNvSpPr/>
            <p:nvPr/>
          </p:nvSpPr>
          <p:spPr>
            <a:xfrm>
              <a:off x="5705450" y="1755500"/>
              <a:ext cx="64000" cy="91325"/>
            </a:xfrm>
            <a:custGeom>
              <a:avLst/>
              <a:gdLst/>
              <a:ahLst/>
              <a:cxnLst/>
              <a:rect l="l" t="t" r="r" b="b"/>
              <a:pathLst>
                <a:path w="2560" h="3653" extrusionOk="0">
                  <a:moveTo>
                    <a:pt x="1347" y="728"/>
                  </a:moveTo>
                  <a:lnTo>
                    <a:pt x="1347" y="728"/>
                  </a:lnTo>
                  <a:cubicBezTo>
                    <a:pt x="1404" y="1081"/>
                    <a:pt x="1454" y="1436"/>
                    <a:pt x="1496" y="1792"/>
                  </a:cubicBezTo>
                  <a:lnTo>
                    <a:pt x="1496" y="1792"/>
                  </a:lnTo>
                  <a:cubicBezTo>
                    <a:pt x="1198" y="1824"/>
                    <a:pt x="899" y="1842"/>
                    <a:pt x="600" y="1845"/>
                  </a:cubicBezTo>
                  <a:lnTo>
                    <a:pt x="600" y="1845"/>
                  </a:lnTo>
                  <a:cubicBezTo>
                    <a:pt x="892" y="1504"/>
                    <a:pt x="1143" y="1128"/>
                    <a:pt x="1347" y="728"/>
                  </a:cubicBezTo>
                  <a:close/>
                  <a:moveTo>
                    <a:pt x="1439" y="1"/>
                  </a:moveTo>
                  <a:cubicBezTo>
                    <a:pt x="1364" y="1"/>
                    <a:pt x="1284" y="47"/>
                    <a:pt x="1256" y="120"/>
                  </a:cubicBezTo>
                  <a:cubicBezTo>
                    <a:pt x="996" y="782"/>
                    <a:pt x="603" y="1385"/>
                    <a:pt x="102" y="1891"/>
                  </a:cubicBezTo>
                  <a:cubicBezTo>
                    <a:pt x="0" y="1997"/>
                    <a:pt x="76" y="2174"/>
                    <a:pt x="221" y="2177"/>
                  </a:cubicBezTo>
                  <a:cubicBezTo>
                    <a:pt x="306" y="2179"/>
                    <a:pt x="390" y="2180"/>
                    <a:pt x="474" y="2180"/>
                  </a:cubicBezTo>
                  <a:cubicBezTo>
                    <a:pt x="828" y="2180"/>
                    <a:pt x="1181" y="2161"/>
                    <a:pt x="1532" y="2123"/>
                  </a:cubicBezTo>
                  <a:lnTo>
                    <a:pt x="1532" y="2123"/>
                  </a:lnTo>
                  <a:cubicBezTo>
                    <a:pt x="1579" y="2578"/>
                    <a:pt x="1612" y="3034"/>
                    <a:pt x="1632" y="3492"/>
                  </a:cubicBezTo>
                  <a:cubicBezTo>
                    <a:pt x="1637" y="3599"/>
                    <a:pt x="1723" y="3652"/>
                    <a:pt x="1807" y="3652"/>
                  </a:cubicBezTo>
                  <a:cubicBezTo>
                    <a:pt x="1890" y="3652"/>
                    <a:pt x="1971" y="3599"/>
                    <a:pt x="1966" y="3492"/>
                  </a:cubicBezTo>
                  <a:lnTo>
                    <a:pt x="1966" y="3490"/>
                  </a:lnTo>
                  <a:cubicBezTo>
                    <a:pt x="1945" y="3020"/>
                    <a:pt x="1911" y="2550"/>
                    <a:pt x="1862" y="2082"/>
                  </a:cubicBezTo>
                  <a:lnTo>
                    <a:pt x="1862" y="2082"/>
                  </a:lnTo>
                  <a:cubicBezTo>
                    <a:pt x="2029" y="2058"/>
                    <a:pt x="2195" y="2030"/>
                    <a:pt x="2360" y="1998"/>
                  </a:cubicBezTo>
                  <a:cubicBezTo>
                    <a:pt x="2559" y="1959"/>
                    <a:pt x="2492" y="1671"/>
                    <a:pt x="2308" y="1671"/>
                  </a:cubicBezTo>
                  <a:cubicBezTo>
                    <a:pt x="2296" y="1671"/>
                    <a:pt x="2284" y="1672"/>
                    <a:pt x="2271" y="1675"/>
                  </a:cubicBezTo>
                  <a:cubicBezTo>
                    <a:pt x="2123" y="1704"/>
                    <a:pt x="1975" y="1729"/>
                    <a:pt x="1826" y="1750"/>
                  </a:cubicBezTo>
                  <a:lnTo>
                    <a:pt x="1826" y="1750"/>
                  </a:lnTo>
                  <a:cubicBezTo>
                    <a:pt x="1762" y="1204"/>
                    <a:pt x="1680" y="661"/>
                    <a:pt x="1579" y="120"/>
                  </a:cubicBezTo>
                  <a:cubicBezTo>
                    <a:pt x="1563" y="36"/>
                    <a:pt x="1503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" name="Google Shape;1106;p3"/>
            <p:cNvSpPr/>
            <p:nvPr/>
          </p:nvSpPr>
          <p:spPr>
            <a:xfrm>
              <a:off x="5773450" y="1768900"/>
              <a:ext cx="58125" cy="66875"/>
            </a:xfrm>
            <a:custGeom>
              <a:avLst/>
              <a:gdLst/>
              <a:ahLst/>
              <a:cxnLst/>
              <a:rect l="l" t="t" r="r" b="b"/>
              <a:pathLst>
                <a:path w="2325" h="2675" extrusionOk="0">
                  <a:moveTo>
                    <a:pt x="230" y="0"/>
                  </a:moveTo>
                  <a:cubicBezTo>
                    <a:pt x="111" y="0"/>
                    <a:pt x="0" y="168"/>
                    <a:pt x="102" y="294"/>
                  </a:cubicBezTo>
                  <a:lnTo>
                    <a:pt x="1986" y="2617"/>
                  </a:lnTo>
                  <a:cubicBezTo>
                    <a:pt x="2019" y="2657"/>
                    <a:pt x="2057" y="2674"/>
                    <a:pt x="2095" y="2674"/>
                  </a:cubicBezTo>
                  <a:cubicBezTo>
                    <a:pt x="2214" y="2674"/>
                    <a:pt x="2324" y="2507"/>
                    <a:pt x="2222" y="2381"/>
                  </a:cubicBezTo>
                  <a:lnTo>
                    <a:pt x="340" y="57"/>
                  </a:lnTo>
                  <a:cubicBezTo>
                    <a:pt x="307" y="17"/>
                    <a:pt x="26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" name="Google Shape;1107;p3"/>
            <p:cNvSpPr/>
            <p:nvPr/>
          </p:nvSpPr>
          <p:spPr>
            <a:xfrm>
              <a:off x="5766650" y="1770925"/>
              <a:ext cx="54150" cy="76150"/>
            </a:xfrm>
            <a:custGeom>
              <a:avLst/>
              <a:gdLst/>
              <a:ahLst/>
              <a:cxnLst/>
              <a:rect l="l" t="t" r="r" b="b"/>
              <a:pathLst>
                <a:path w="2166" h="3046" extrusionOk="0">
                  <a:moveTo>
                    <a:pt x="1927" y="0"/>
                  </a:moveTo>
                  <a:cubicBezTo>
                    <a:pt x="1876" y="0"/>
                    <a:pt x="1824" y="21"/>
                    <a:pt x="1787" y="72"/>
                  </a:cubicBezTo>
                  <a:cubicBezTo>
                    <a:pt x="1152" y="937"/>
                    <a:pt x="579" y="1846"/>
                    <a:pt x="71" y="2792"/>
                  </a:cubicBezTo>
                  <a:cubicBezTo>
                    <a:pt x="0" y="2924"/>
                    <a:pt x="115" y="3045"/>
                    <a:pt x="227" y="3045"/>
                  </a:cubicBezTo>
                  <a:cubicBezTo>
                    <a:pt x="278" y="3045"/>
                    <a:pt x="327" y="3021"/>
                    <a:pt x="359" y="2962"/>
                  </a:cubicBezTo>
                  <a:cubicBezTo>
                    <a:pt x="867" y="2016"/>
                    <a:pt x="1440" y="1107"/>
                    <a:pt x="2075" y="242"/>
                  </a:cubicBezTo>
                  <a:cubicBezTo>
                    <a:pt x="2165" y="119"/>
                    <a:pt x="2048" y="0"/>
                    <a:pt x="19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" name="Google Shape;1108;p3"/>
            <p:cNvSpPr/>
            <p:nvPr/>
          </p:nvSpPr>
          <p:spPr>
            <a:xfrm>
              <a:off x="5818850" y="1742850"/>
              <a:ext cx="41025" cy="34275"/>
            </a:xfrm>
            <a:custGeom>
              <a:avLst/>
              <a:gdLst/>
              <a:ahLst/>
              <a:cxnLst/>
              <a:rect l="l" t="t" r="r" b="b"/>
              <a:pathLst>
                <a:path w="1641" h="1371" extrusionOk="0">
                  <a:moveTo>
                    <a:pt x="518" y="0"/>
                  </a:moveTo>
                  <a:cubicBezTo>
                    <a:pt x="477" y="0"/>
                    <a:pt x="437" y="5"/>
                    <a:pt x="397" y="13"/>
                  </a:cubicBezTo>
                  <a:cubicBezTo>
                    <a:pt x="144" y="68"/>
                    <a:pt x="97" y="225"/>
                    <a:pt x="36" y="453"/>
                  </a:cubicBezTo>
                  <a:cubicBezTo>
                    <a:pt x="1" y="578"/>
                    <a:pt x="105" y="661"/>
                    <a:pt x="205" y="661"/>
                  </a:cubicBezTo>
                  <a:cubicBezTo>
                    <a:pt x="271" y="661"/>
                    <a:pt x="336" y="625"/>
                    <a:pt x="358" y="543"/>
                  </a:cubicBezTo>
                  <a:lnTo>
                    <a:pt x="359" y="543"/>
                  </a:lnTo>
                  <a:cubicBezTo>
                    <a:pt x="386" y="440"/>
                    <a:pt x="411" y="335"/>
                    <a:pt x="513" y="335"/>
                  </a:cubicBezTo>
                  <a:cubicBezTo>
                    <a:pt x="531" y="335"/>
                    <a:pt x="551" y="339"/>
                    <a:pt x="574" y="346"/>
                  </a:cubicBezTo>
                  <a:cubicBezTo>
                    <a:pt x="692" y="381"/>
                    <a:pt x="736" y="501"/>
                    <a:pt x="695" y="613"/>
                  </a:cubicBezTo>
                  <a:cubicBezTo>
                    <a:pt x="625" y="794"/>
                    <a:pt x="475" y="880"/>
                    <a:pt x="556" y="1095"/>
                  </a:cubicBezTo>
                  <a:cubicBezTo>
                    <a:pt x="635" y="1299"/>
                    <a:pt x="789" y="1371"/>
                    <a:pt x="960" y="1371"/>
                  </a:cubicBezTo>
                  <a:cubicBezTo>
                    <a:pt x="1141" y="1371"/>
                    <a:pt x="1339" y="1291"/>
                    <a:pt x="1486" y="1202"/>
                  </a:cubicBezTo>
                  <a:cubicBezTo>
                    <a:pt x="1641" y="1108"/>
                    <a:pt x="1546" y="887"/>
                    <a:pt x="1401" y="887"/>
                  </a:cubicBezTo>
                  <a:cubicBezTo>
                    <a:pt x="1374" y="887"/>
                    <a:pt x="1346" y="894"/>
                    <a:pt x="1317" y="912"/>
                  </a:cubicBezTo>
                  <a:cubicBezTo>
                    <a:pt x="1264" y="944"/>
                    <a:pt x="1082" y="1045"/>
                    <a:pt x="971" y="1045"/>
                  </a:cubicBezTo>
                  <a:cubicBezTo>
                    <a:pt x="910" y="1045"/>
                    <a:pt x="870" y="1015"/>
                    <a:pt x="882" y="928"/>
                  </a:cubicBezTo>
                  <a:cubicBezTo>
                    <a:pt x="893" y="851"/>
                    <a:pt x="1009" y="759"/>
                    <a:pt x="1032" y="668"/>
                  </a:cubicBezTo>
                  <a:cubicBezTo>
                    <a:pt x="1078" y="482"/>
                    <a:pt x="1024" y="286"/>
                    <a:pt x="890" y="149"/>
                  </a:cubicBezTo>
                  <a:cubicBezTo>
                    <a:pt x="792" y="50"/>
                    <a:pt x="655" y="0"/>
                    <a:pt x="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" name="Google Shape;1109;p3"/>
            <p:cNvSpPr/>
            <p:nvPr/>
          </p:nvSpPr>
          <p:spPr>
            <a:xfrm>
              <a:off x="5870650" y="1752825"/>
              <a:ext cx="32525" cy="91525"/>
            </a:xfrm>
            <a:custGeom>
              <a:avLst/>
              <a:gdLst/>
              <a:ahLst/>
              <a:cxnLst/>
              <a:rect l="l" t="t" r="r" b="b"/>
              <a:pathLst>
                <a:path w="1301" h="3661" extrusionOk="0">
                  <a:moveTo>
                    <a:pt x="936" y="1"/>
                  </a:moveTo>
                  <a:cubicBezTo>
                    <a:pt x="930" y="1"/>
                    <a:pt x="924" y="1"/>
                    <a:pt x="917" y="2"/>
                  </a:cubicBezTo>
                  <a:lnTo>
                    <a:pt x="917" y="3"/>
                  </a:lnTo>
                  <a:cubicBezTo>
                    <a:pt x="203" y="73"/>
                    <a:pt x="128" y="937"/>
                    <a:pt x="76" y="1509"/>
                  </a:cubicBezTo>
                  <a:cubicBezTo>
                    <a:pt x="0" y="2349"/>
                    <a:pt x="198" y="3193"/>
                    <a:pt x="972" y="3637"/>
                  </a:cubicBezTo>
                  <a:cubicBezTo>
                    <a:pt x="1001" y="3653"/>
                    <a:pt x="1029" y="3661"/>
                    <a:pt x="1056" y="3661"/>
                  </a:cubicBezTo>
                  <a:cubicBezTo>
                    <a:pt x="1203" y="3661"/>
                    <a:pt x="1300" y="3439"/>
                    <a:pt x="1141" y="3348"/>
                  </a:cubicBezTo>
                  <a:cubicBezTo>
                    <a:pt x="594" y="3034"/>
                    <a:pt x="406" y="2476"/>
                    <a:pt x="391" y="1869"/>
                  </a:cubicBezTo>
                  <a:cubicBezTo>
                    <a:pt x="383" y="1561"/>
                    <a:pt x="406" y="386"/>
                    <a:pt x="917" y="336"/>
                  </a:cubicBezTo>
                  <a:cubicBezTo>
                    <a:pt x="1122" y="317"/>
                    <a:pt x="1132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" name="Google Shape;1110;p3"/>
            <p:cNvSpPr/>
            <p:nvPr/>
          </p:nvSpPr>
          <p:spPr>
            <a:xfrm>
              <a:off x="5913150" y="1767050"/>
              <a:ext cx="59900" cy="80975"/>
            </a:xfrm>
            <a:custGeom>
              <a:avLst/>
              <a:gdLst/>
              <a:ahLst/>
              <a:cxnLst/>
              <a:rect l="l" t="t" r="r" b="b"/>
              <a:pathLst>
                <a:path w="2396" h="3239" extrusionOk="0">
                  <a:moveTo>
                    <a:pt x="205" y="0"/>
                  </a:moveTo>
                  <a:cubicBezTo>
                    <a:pt x="106" y="0"/>
                    <a:pt x="0" y="83"/>
                    <a:pt x="27" y="209"/>
                  </a:cubicBezTo>
                  <a:lnTo>
                    <a:pt x="549" y="2682"/>
                  </a:lnTo>
                  <a:cubicBezTo>
                    <a:pt x="566" y="2763"/>
                    <a:pt x="634" y="2800"/>
                    <a:pt x="704" y="2800"/>
                  </a:cubicBezTo>
                  <a:cubicBezTo>
                    <a:pt x="792" y="2800"/>
                    <a:pt x="883" y="2741"/>
                    <a:pt x="878" y="2636"/>
                  </a:cubicBezTo>
                  <a:cubicBezTo>
                    <a:pt x="866" y="2406"/>
                    <a:pt x="840" y="2139"/>
                    <a:pt x="895" y="1913"/>
                  </a:cubicBezTo>
                  <a:cubicBezTo>
                    <a:pt x="968" y="1621"/>
                    <a:pt x="1176" y="1362"/>
                    <a:pt x="1414" y="1362"/>
                  </a:cubicBezTo>
                  <a:cubicBezTo>
                    <a:pt x="1551" y="1362"/>
                    <a:pt x="1697" y="1448"/>
                    <a:pt x="1833" y="1661"/>
                  </a:cubicBezTo>
                  <a:cubicBezTo>
                    <a:pt x="2027" y="1966"/>
                    <a:pt x="1963" y="2708"/>
                    <a:pt x="1966" y="3077"/>
                  </a:cubicBezTo>
                  <a:cubicBezTo>
                    <a:pt x="1966" y="3184"/>
                    <a:pt x="2051" y="3238"/>
                    <a:pt x="2134" y="3238"/>
                  </a:cubicBezTo>
                  <a:cubicBezTo>
                    <a:pt x="2218" y="3238"/>
                    <a:pt x="2301" y="3184"/>
                    <a:pt x="2300" y="3077"/>
                  </a:cubicBezTo>
                  <a:cubicBezTo>
                    <a:pt x="2295" y="2491"/>
                    <a:pt x="2396" y="1074"/>
                    <a:pt x="1537" y="1005"/>
                  </a:cubicBezTo>
                  <a:cubicBezTo>
                    <a:pt x="1507" y="1003"/>
                    <a:pt x="1478" y="1002"/>
                    <a:pt x="1449" y="1002"/>
                  </a:cubicBezTo>
                  <a:cubicBezTo>
                    <a:pt x="1026" y="1002"/>
                    <a:pt x="790" y="1266"/>
                    <a:pt x="664" y="1608"/>
                  </a:cubicBezTo>
                  <a:lnTo>
                    <a:pt x="664" y="1608"/>
                  </a:lnTo>
                  <a:lnTo>
                    <a:pt x="350" y="121"/>
                  </a:lnTo>
                  <a:cubicBezTo>
                    <a:pt x="333" y="37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" name="Google Shape;1111;p3"/>
            <p:cNvSpPr/>
            <p:nvPr/>
          </p:nvSpPr>
          <p:spPr>
            <a:xfrm>
              <a:off x="5970475" y="1777800"/>
              <a:ext cx="53875" cy="66725"/>
            </a:xfrm>
            <a:custGeom>
              <a:avLst/>
              <a:gdLst/>
              <a:ahLst/>
              <a:cxnLst/>
              <a:rect l="l" t="t" r="r" b="b"/>
              <a:pathLst>
                <a:path w="2155" h="2669" extrusionOk="0">
                  <a:moveTo>
                    <a:pt x="1385" y="426"/>
                  </a:moveTo>
                  <a:cubicBezTo>
                    <a:pt x="1546" y="498"/>
                    <a:pt x="1606" y="666"/>
                    <a:pt x="1451" y="864"/>
                  </a:cubicBezTo>
                  <a:cubicBezTo>
                    <a:pt x="1378" y="957"/>
                    <a:pt x="1303" y="995"/>
                    <a:pt x="1236" y="995"/>
                  </a:cubicBezTo>
                  <a:cubicBezTo>
                    <a:pt x="981" y="995"/>
                    <a:pt x="836" y="451"/>
                    <a:pt x="1268" y="451"/>
                  </a:cubicBezTo>
                  <a:cubicBezTo>
                    <a:pt x="1275" y="451"/>
                    <a:pt x="1281" y="452"/>
                    <a:pt x="1288" y="452"/>
                  </a:cubicBezTo>
                  <a:cubicBezTo>
                    <a:pt x="1291" y="452"/>
                    <a:pt x="1293" y="452"/>
                    <a:pt x="1295" y="452"/>
                  </a:cubicBezTo>
                  <a:cubicBezTo>
                    <a:pt x="1332" y="452"/>
                    <a:pt x="1361" y="442"/>
                    <a:pt x="1385" y="426"/>
                  </a:cubicBezTo>
                  <a:close/>
                  <a:moveTo>
                    <a:pt x="1190" y="0"/>
                  </a:moveTo>
                  <a:cubicBezTo>
                    <a:pt x="1185" y="0"/>
                    <a:pt x="1180" y="0"/>
                    <a:pt x="1175" y="0"/>
                  </a:cubicBezTo>
                  <a:cubicBezTo>
                    <a:pt x="138" y="22"/>
                    <a:pt x="1" y="1549"/>
                    <a:pt x="438" y="2226"/>
                  </a:cubicBezTo>
                  <a:cubicBezTo>
                    <a:pt x="627" y="2518"/>
                    <a:pt x="964" y="2669"/>
                    <a:pt x="1286" y="2669"/>
                  </a:cubicBezTo>
                  <a:cubicBezTo>
                    <a:pt x="1693" y="2669"/>
                    <a:pt x="2075" y="2427"/>
                    <a:pt x="2100" y="1925"/>
                  </a:cubicBezTo>
                  <a:cubicBezTo>
                    <a:pt x="2105" y="1818"/>
                    <a:pt x="2024" y="1764"/>
                    <a:pt x="1941" y="1764"/>
                  </a:cubicBezTo>
                  <a:cubicBezTo>
                    <a:pt x="1857" y="1764"/>
                    <a:pt x="1771" y="1818"/>
                    <a:pt x="1766" y="1925"/>
                  </a:cubicBezTo>
                  <a:cubicBezTo>
                    <a:pt x="1751" y="2203"/>
                    <a:pt x="1492" y="2353"/>
                    <a:pt x="1237" y="2353"/>
                  </a:cubicBezTo>
                  <a:cubicBezTo>
                    <a:pt x="1138" y="2353"/>
                    <a:pt x="1040" y="2330"/>
                    <a:pt x="957" y="2284"/>
                  </a:cubicBezTo>
                  <a:cubicBezTo>
                    <a:pt x="638" y="2104"/>
                    <a:pt x="535" y="1671"/>
                    <a:pt x="538" y="1337"/>
                  </a:cubicBezTo>
                  <a:cubicBezTo>
                    <a:pt x="538" y="1154"/>
                    <a:pt x="564" y="954"/>
                    <a:pt x="634" y="786"/>
                  </a:cubicBezTo>
                  <a:lnTo>
                    <a:pt x="634" y="786"/>
                  </a:lnTo>
                  <a:cubicBezTo>
                    <a:pt x="649" y="1074"/>
                    <a:pt x="845" y="1345"/>
                    <a:pt x="1230" y="1345"/>
                  </a:cubicBezTo>
                  <a:cubicBezTo>
                    <a:pt x="1251" y="1345"/>
                    <a:pt x="1273" y="1344"/>
                    <a:pt x="1296" y="1343"/>
                  </a:cubicBezTo>
                  <a:cubicBezTo>
                    <a:pt x="2154" y="1277"/>
                    <a:pt x="199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" name="Google Shape;1112;p3"/>
            <p:cNvSpPr/>
            <p:nvPr/>
          </p:nvSpPr>
          <p:spPr>
            <a:xfrm>
              <a:off x="6031300" y="1764475"/>
              <a:ext cx="43850" cy="88100"/>
            </a:xfrm>
            <a:custGeom>
              <a:avLst/>
              <a:gdLst/>
              <a:ahLst/>
              <a:cxnLst/>
              <a:rect l="l" t="t" r="r" b="b"/>
              <a:pathLst>
                <a:path w="1754" h="3524" extrusionOk="0">
                  <a:moveTo>
                    <a:pt x="234" y="1"/>
                  </a:moveTo>
                  <a:cubicBezTo>
                    <a:pt x="117" y="1"/>
                    <a:pt x="1" y="120"/>
                    <a:pt x="82" y="247"/>
                  </a:cubicBezTo>
                  <a:cubicBezTo>
                    <a:pt x="495" y="899"/>
                    <a:pt x="1361" y="2603"/>
                    <a:pt x="556" y="3247"/>
                  </a:cubicBezTo>
                  <a:cubicBezTo>
                    <a:pt x="423" y="3353"/>
                    <a:pt x="544" y="3523"/>
                    <a:pt x="683" y="3523"/>
                  </a:cubicBezTo>
                  <a:cubicBezTo>
                    <a:pt x="720" y="3523"/>
                    <a:pt x="758" y="3511"/>
                    <a:pt x="792" y="3483"/>
                  </a:cubicBezTo>
                  <a:cubicBezTo>
                    <a:pt x="1753" y="2715"/>
                    <a:pt x="873" y="872"/>
                    <a:pt x="371" y="79"/>
                  </a:cubicBezTo>
                  <a:cubicBezTo>
                    <a:pt x="337" y="23"/>
                    <a:pt x="285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" name="Google Shape;1113;p3"/>
            <p:cNvSpPr/>
            <p:nvPr/>
          </p:nvSpPr>
          <p:spPr>
            <a:xfrm>
              <a:off x="6046175" y="1735625"/>
              <a:ext cx="41625" cy="42500"/>
            </a:xfrm>
            <a:custGeom>
              <a:avLst/>
              <a:gdLst/>
              <a:ahLst/>
              <a:cxnLst/>
              <a:rect l="l" t="t" r="r" b="b"/>
              <a:pathLst>
                <a:path w="1665" h="1700" extrusionOk="0">
                  <a:moveTo>
                    <a:pt x="868" y="1"/>
                  </a:moveTo>
                  <a:cubicBezTo>
                    <a:pt x="626" y="1"/>
                    <a:pt x="349" y="89"/>
                    <a:pt x="187" y="139"/>
                  </a:cubicBezTo>
                  <a:cubicBezTo>
                    <a:pt x="1" y="197"/>
                    <a:pt x="56" y="471"/>
                    <a:pt x="224" y="471"/>
                  </a:cubicBezTo>
                  <a:cubicBezTo>
                    <a:pt x="241" y="471"/>
                    <a:pt x="258" y="468"/>
                    <a:pt x="277" y="462"/>
                  </a:cubicBezTo>
                  <a:lnTo>
                    <a:pt x="278" y="462"/>
                  </a:lnTo>
                  <a:cubicBezTo>
                    <a:pt x="359" y="437"/>
                    <a:pt x="629" y="353"/>
                    <a:pt x="804" y="353"/>
                  </a:cubicBezTo>
                  <a:cubicBezTo>
                    <a:pt x="910" y="353"/>
                    <a:pt x="980" y="384"/>
                    <a:pt x="952" y="476"/>
                  </a:cubicBezTo>
                  <a:cubicBezTo>
                    <a:pt x="928" y="554"/>
                    <a:pt x="800" y="607"/>
                    <a:pt x="739" y="659"/>
                  </a:cubicBezTo>
                  <a:cubicBezTo>
                    <a:pt x="669" y="719"/>
                    <a:pt x="611" y="787"/>
                    <a:pt x="563" y="865"/>
                  </a:cubicBezTo>
                  <a:cubicBezTo>
                    <a:pt x="494" y="979"/>
                    <a:pt x="590" y="1116"/>
                    <a:pt x="711" y="1116"/>
                  </a:cubicBezTo>
                  <a:cubicBezTo>
                    <a:pt x="725" y="1116"/>
                    <a:pt x="739" y="1114"/>
                    <a:pt x="753" y="1111"/>
                  </a:cubicBezTo>
                  <a:cubicBezTo>
                    <a:pt x="795" y="1099"/>
                    <a:pt x="838" y="1094"/>
                    <a:pt x="881" y="1094"/>
                  </a:cubicBezTo>
                  <a:cubicBezTo>
                    <a:pt x="1031" y="1094"/>
                    <a:pt x="1173" y="1164"/>
                    <a:pt x="1260" y="1287"/>
                  </a:cubicBezTo>
                  <a:lnTo>
                    <a:pt x="1260" y="1287"/>
                  </a:lnTo>
                  <a:cubicBezTo>
                    <a:pt x="1148" y="1340"/>
                    <a:pt x="1035" y="1365"/>
                    <a:pt x="911" y="1365"/>
                  </a:cubicBezTo>
                  <a:cubicBezTo>
                    <a:pt x="868" y="1365"/>
                    <a:pt x="824" y="1362"/>
                    <a:pt x="779" y="1356"/>
                  </a:cubicBezTo>
                  <a:cubicBezTo>
                    <a:pt x="770" y="1355"/>
                    <a:pt x="762" y="1355"/>
                    <a:pt x="754" y="1355"/>
                  </a:cubicBezTo>
                  <a:cubicBezTo>
                    <a:pt x="565" y="1355"/>
                    <a:pt x="575" y="1665"/>
                    <a:pt x="779" y="1690"/>
                  </a:cubicBezTo>
                  <a:cubicBezTo>
                    <a:pt x="827" y="1697"/>
                    <a:pt x="876" y="1700"/>
                    <a:pt x="924" y="1700"/>
                  </a:cubicBezTo>
                  <a:cubicBezTo>
                    <a:pt x="1151" y="1700"/>
                    <a:pt x="1374" y="1630"/>
                    <a:pt x="1563" y="1500"/>
                  </a:cubicBezTo>
                  <a:cubicBezTo>
                    <a:pt x="1619" y="1460"/>
                    <a:pt x="1665" y="1382"/>
                    <a:pt x="1639" y="1311"/>
                  </a:cubicBezTo>
                  <a:cubicBezTo>
                    <a:pt x="1543" y="1045"/>
                    <a:pt x="1335" y="856"/>
                    <a:pt x="1085" y="788"/>
                  </a:cubicBezTo>
                  <a:lnTo>
                    <a:pt x="1085" y="788"/>
                  </a:lnTo>
                  <a:cubicBezTo>
                    <a:pt x="1264" y="626"/>
                    <a:pt x="1437" y="452"/>
                    <a:pt x="1287" y="191"/>
                  </a:cubicBezTo>
                  <a:cubicBezTo>
                    <a:pt x="1204" y="48"/>
                    <a:pt x="1045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" name="Google Shape;1114;p3"/>
            <p:cNvSpPr/>
            <p:nvPr/>
          </p:nvSpPr>
          <p:spPr>
            <a:xfrm>
              <a:off x="6092975" y="1815625"/>
              <a:ext cx="61025" cy="9225"/>
            </a:xfrm>
            <a:custGeom>
              <a:avLst/>
              <a:gdLst/>
              <a:ahLst/>
              <a:cxnLst/>
              <a:rect l="l" t="t" r="r" b="b"/>
              <a:pathLst>
                <a:path w="2441" h="369" extrusionOk="0">
                  <a:moveTo>
                    <a:pt x="211" y="0"/>
                  </a:moveTo>
                  <a:cubicBezTo>
                    <a:pt x="0" y="0"/>
                    <a:pt x="2" y="332"/>
                    <a:pt x="215" y="335"/>
                  </a:cubicBezTo>
                  <a:lnTo>
                    <a:pt x="2226" y="368"/>
                  </a:lnTo>
                  <a:cubicBezTo>
                    <a:pt x="2227" y="368"/>
                    <a:pt x="2229" y="368"/>
                    <a:pt x="2230" y="368"/>
                  </a:cubicBezTo>
                  <a:cubicBezTo>
                    <a:pt x="2441" y="368"/>
                    <a:pt x="2439" y="37"/>
                    <a:pt x="2226" y="3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" name="Google Shape;1115;p3"/>
            <p:cNvSpPr/>
            <p:nvPr/>
          </p:nvSpPr>
          <p:spPr>
            <a:xfrm>
              <a:off x="6116225" y="1796975"/>
              <a:ext cx="15375" cy="61500"/>
            </a:xfrm>
            <a:custGeom>
              <a:avLst/>
              <a:gdLst/>
              <a:ahLst/>
              <a:cxnLst/>
              <a:rect l="l" t="t" r="r" b="b"/>
              <a:pathLst>
                <a:path w="615" h="2460" extrusionOk="0">
                  <a:moveTo>
                    <a:pt x="185" y="1"/>
                  </a:moveTo>
                  <a:cubicBezTo>
                    <a:pt x="101" y="1"/>
                    <a:pt x="17" y="55"/>
                    <a:pt x="15" y="162"/>
                  </a:cubicBezTo>
                  <a:cubicBezTo>
                    <a:pt x="1" y="896"/>
                    <a:pt x="83" y="1628"/>
                    <a:pt x="262" y="2341"/>
                  </a:cubicBezTo>
                  <a:cubicBezTo>
                    <a:pt x="282" y="2424"/>
                    <a:pt x="346" y="2460"/>
                    <a:pt x="412" y="2460"/>
                  </a:cubicBezTo>
                  <a:cubicBezTo>
                    <a:pt x="511" y="2460"/>
                    <a:pt x="615" y="2378"/>
                    <a:pt x="583" y="2252"/>
                  </a:cubicBezTo>
                  <a:cubicBezTo>
                    <a:pt x="414" y="1569"/>
                    <a:pt x="335" y="865"/>
                    <a:pt x="349" y="162"/>
                  </a:cubicBezTo>
                  <a:cubicBezTo>
                    <a:pt x="351" y="55"/>
                    <a:pt x="268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" name="Google Shape;1116;p3"/>
            <p:cNvSpPr/>
            <p:nvPr/>
          </p:nvSpPr>
          <p:spPr>
            <a:xfrm>
              <a:off x="6179525" y="1792400"/>
              <a:ext cx="77125" cy="54025"/>
            </a:xfrm>
            <a:custGeom>
              <a:avLst/>
              <a:gdLst/>
              <a:ahLst/>
              <a:cxnLst/>
              <a:rect l="l" t="t" r="r" b="b"/>
              <a:pathLst>
                <a:path w="3085" h="2161" extrusionOk="0">
                  <a:moveTo>
                    <a:pt x="229" y="0"/>
                  </a:moveTo>
                  <a:cubicBezTo>
                    <a:pt x="92" y="0"/>
                    <a:pt x="0" y="218"/>
                    <a:pt x="147" y="319"/>
                  </a:cubicBezTo>
                  <a:lnTo>
                    <a:pt x="2768" y="2130"/>
                  </a:lnTo>
                  <a:cubicBezTo>
                    <a:pt x="2798" y="2151"/>
                    <a:pt x="2828" y="2160"/>
                    <a:pt x="2856" y="2160"/>
                  </a:cubicBezTo>
                  <a:cubicBezTo>
                    <a:pt x="2994" y="2160"/>
                    <a:pt x="3084" y="1943"/>
                    <a:pt x="2937" y="1842"/>
                  </a:cubicBezTo>
                  <a:lnTo>
                    <a:pt x="317" y="30"/>
                  </a:lnTo>
                  <a:cubicBezTo>
                    <a:pt x="287" y="9"/>
                    <a:pt x="25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" name="Google Shape;1117;p3"/>
            <p:cNvSpPr/>
            <p:nvPr/>
          </p:nvSpPr>
          <p:spPr>
            <a:xfrm>
              <a:off x="6195650" y="1796300"/>
              <a:ext cx="40175" cy="55900"/>
            </a:xfrm>
            <a:custGeom>
              <a:avLst/>
              <a:gdLst/>
              <a:ahLst/>
              <a:cxnLst/>
              <a:rect l="l" t="t" r="r" b="b"/>
              <a:pathLst>
                <a:path w="1607" h="2236" extrusionOk="0">
                  <a:moveTo>
                    <a:pt x="1375" y="0"/>
                  </a:moveTo>
                  <a:cubicBezTo>
                    <a:pt x="1324" y="0"/>
                    <a:pt x="1274" y="24"/>
                    <a:pt x="1240" y="79"/>
                  </a:cubicBezTo>
                  <a:lnTo>
                    <a:pt x="77" y="1986"/>
                  </a:lnTo>
                  <a:cubicBezTo>
                    <a:pt x="0" y="2114"/>
                    <a:pt x="116" y="2235"/>
                    <a:pt x="231" y="2235"/>
                  </a:cubicBezTo>
                  <a:cubicBezTo>
                    <a:pt x="282" y="2235"/>
                    <a:pt x="333" y="2212"/>
                    <a:pt x="367" y="2156"/>
                  </a:cubicBezTo>
                  <a:lnTo>
                    <a:pt x="1528" y="249"/>
                  </a:lnTo>
                  <a:cubicBezTo>
                    <a:pt x="1607" y="121"/>
                    <a:pt x="1491" y="0"/>
                    <a:pt x="1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" name="Google Shape;1118;p3"/>
            <p:cNvSpPr/>
            <p:nvPr/>
          </p:nvSpPr>
          <p:spPr>
            <a:xfrm>
              <a:off x="6241150" y="1763225"/>
              <a:ext cx="41275" cy="26500"/>
            </a:xfrm>
            <a:custGeom>
              <a:avLst/>
              <a:gdLst/>
              <a:ahLst/>
              <a:cxnLst/>
              <a:rect l="l" t="t" r="r" b="b"/>
              <a:pathLst>
                <a:path w="1651" h="1060" extrusionOk="0">
                  <a:moveTo>
                    <a:pt x="446" y="1"/>
                  </a:moveTo>
                  <a:cubicBezTo>
                    <a:pt x="257" y="1"/>
                    <a:pt x="73" y="114"/>
                    <a:pt x="28" y="312"/>
                  </a:cubicBezTo>
                  <a:cubicBezTo>
                    <a:pt x="0" y="438"/>
                    <a:pt x="106" y="520"/>
                    <a:pt x="205" y="520"/>
                  </a:cubicBezTo>
                  <a:cubicBezTo>
                    <a:pt x="270" y="520"/>
                    <a:pt x="333" y="484"/>
                    <a:pt x="352" y="400"/>
                  </a:cubicBezTo>
                  <a:lnTo>
                    <a:pt x="350" y="400"/>
                  </a:lnTo>
                  <a:cubicBezTo>
                    <a:pt x="361" y="353"/>
                    <a:pt x="395" y="334"/>
                    <a:pt x="432" y="334"/>
                  </a:cubicBezTo>
                  <a:cubicBezTo>
                    <a:pt x="474" y="334"/>
                    <a:pt x="521" y="358"/>
                    <a:pt x="544" y="394"/>
                  </a:cubicBezTo>
                  <a:cubicBezTo>
                    <a:pt x="611" y="498"/>
                    <a:pt x="538" y="643"/>
                    <a:pt x="483" y="730"/>
                  </a:cubicBezTo>
                  <a:cubicBezTo>
                    <a:pt x="414" y="841"/>
                    <a:pt x="506" y="978"/>
                    <a:pt x="628" y="981"/>
                  </a:cubicBezTo>
                  <a:cubicBezTo>
                    <a:pt x="874" y="989"/>
                    <a:pt x="1119" y="1013"/>
                    <a:pt x="1362" y="1056"/>
                  </a:cubicBezTo>
                  <a:cubicBezTo>
                    <a:pt x="1373" y="1058"/>
                    <a:pt x="1385" y="1059"/>
                    <a:pt x="1396" y="1059"/>
                  </a:cubicBezTo>
                  <a:cubicBezTo>
                    <a:pt x="1581" y="1059"/>
                    <a:pt x="1650" y="770"/>
                    <a:pt x="1450" y="734"/>
                  </a:cubicBezTo>
                  <a:cubicBezTo>
                    <a:pt x="1259" y="700"/>
                    <a:pt x="1066" y="675"/>
                    <a:pt x="872" y="661"/>
                  </a:cubicBezTo>
                  <a:lnTo>
                    <a:pt x="872" y="661"/>
                  </a:lnTo>
                  <a:cubicBezTo>
                    <a:pt x="929" y="431"/>
                    <a:pt x="889" y="175"/>
                    <a:pt x="658" y="52"/>
                  </a:cubicBezTo>
                  <a:cubicBezTo>
                    <a:pt x="592" y="17"/>
                    <a:pt x="519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" name="Google Shape;1119;p3"/>
            <p:cNvSpPr/>
            <p:nvPr/>
          </p:nvSpPr>
          <p:spPr>
            <a:xfrm>
              <a:off x="6286875" y="1816500"/>
              <a:ext cx="34750" cy="8800"/>
            </a:xfrm>
            <a:custGeom>
              <a:avLst/>
              <a:gdLst/>
              <a:ahLst/>
              <a:cxnLst/>
              <a:rect l="l" t="t" r="r" b="b"/>
              <a:pathLst>
                <a:path w="1390" h="352" extrusionOk="0">
                  <a:moveTo>
                    <a:pt x="212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172" y="351"/>
                  </a:lnTo>
                  <a:cubicBezTo>
                    <a:pt x="1173" y="351"/>
                    <a:pt x="1174" y="351"/>
                    <a:pt x="1175" y="351"/>
                  </a:cubicBezTo>
                  <a:cubicBezTo>
                    <a:pt x="1389" y="351"/>
                    <a:pt x="1388" y="20"/>
                    <a:pt x="1172" y="16"/>
                  </a:cubicBezTo>
                  <a:lnTo>
                    <a:pt x="216" y="1"/>
                  </a:lnTo>
                  <a:cubicBezTo>
                    <a:pt x="215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" name="Google Shape;1120;p3"/>
            <p:cNvSpPr/>
            <p:nvPr/>
          </p:nvSpPr>
          <p:spPr>
            <a:xfrm>
              <a:off x="6340325" y="1778450"/>
              <a:ext cx="74375" cy="65700"/>
            </a:xfrm>
            <a:custGeom>
              <a:avLst/>
              <a:gdLst/>
              <a:ahLst/>
              <a:cxnLst/>
              <a:rect l="l" t="t" r="r" b="b"/>
              <a:pathLst>
                <a:path w="2975" h="2628" extrusionOk="0">
                  <a:moveTo>
                    <a:pt x="892" y="0"/>
                  </a:moveTo>
                  <a:cubicBezTo>
                    <a:pt x="574" y="0"/>
                    <a:pt x="247" y="177"/>
                    <a:pt x="73" y="491"/>
                  </a:cubicBezTo>
                  <a:cubicBezTo>
                    <a:pt x="1" y="622"/>
                    <a:pt x="117" y="743"/>
                    <a:pt x="229" y="743"/>
                  </a:cubicBezTo>
                  <a:cubicBezTo>
                    <a:pt x="280" y="743"/>
                    <a:pt x="330" y="719"/>
                    <a:pt x="362" y="661"/>
                  </a:cubicBezTo>
                  <a:lnTo>
                    <a:pt x="362" y="659"/>
                  </a:lnTo>
                  <a:cubicBezTo>
                    <a:pt x="473" y="459"/>
                    <a:pt x="694" y="341"/>
                    <a:pt x="902" y="341"/>
                  </a:cubicBezTo>
                  <a:cubicBezTo>
                    <a:pt x="1110" y="341"/>
                    <a:pt x="1304" y="458"/>
                    <a:pt x="1362" y="729"/>
                  </a:cubicBezTo>
                  <a:cubicBezTo>
                    <a:pt x="1423" y="1009"/>
                    <a:pt x="1214" y="1250"/>
                    <a:pt x="1047" y="1434"/>
                  </a:cubicBezTo>
                  <a:cubicBezTo>
                    <a:pt x="760" y="1747"/>
                    <a:pt x="455" y="2043"/>
                    <a:pt x="162" y="2346"/>
                  </a:cubicBezTo>
                  <a:cubicBezTo>
                    <a:pt x="43" y="2468"/>
                    <a:pt x="151" y="2628"/>
                    <a:pt x="294" y="2628"/>
                  </a:cubicBezTo>
                  <a:cubicBezTo>
                    <a:pt x="303" y="2628"/>
                    <a:pt x="313" y="2627"/>
                    <a:pt x="323" y="2625"/>
                  </a:cubicBezTo>
                  <a:cubicBezTo>
                    <a:pt x="1130" y="2505"/>
                    <a:pt x="1943" y="2435"/>
                    <a:pt x="2760" y="2413"/>
                  </a:cubicBezTo>
                  <a:cubicBezTo>
                    <a:pt x="2973" y="2409"/>
                    <a:pt x="2975" y="2079"/>
                    <a:pt x="2765" y="2079"/>
                  </a:cubicBezTo>
                  <a:cubicBezTo>
                    <a:pt x="2763" y="2079"/>
                    <a:pt x="2761" y="2079"/>
                    <a:pt x="2760" y="2079"/>
                  </a:cubicBezTo>
                  <a:cubicBezTo>
                    <a:pt x="2096" y="2097"/>
                    <a:pt x="1434" y="2147"/>
                    <a:pt x="776" y="2228"/>
                  </a:cubicBezTo>
                  <a:lnTo>
                    <a:pt x="776" y="2228"/>
                  </a:lnTo>
                  <a:cubicBezTo>
                    <a:pt x="1302" y="1749"/>
                    <a:pt x="1937" y="1140"/>
                    <a:pt x="1623" y="475"/>
                  </a:cubicBezTo>
                  <a:cubicBezTo>
                    <a:pt x="1470" y="149"/>
                    <a:pt x="1185" y="0"/>
                    <a:pt x="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" name="Google Shape;1121;p3"/>
            <p:cNvSpPr/>
            <p:nvPr/>
          </p:nvSpPr>
          <p:spPr>
            <a:xfrm>
              <a:off x="6402250" y="1783875"/>
              <a:ext cx="63000" cy="48900"/>
            </a:xfrm>
            <a:custGeom>
              <a:avLst/>
              <a:gdLst/>
              <a:ahLst/>
              <a:cxnLst/>
              <a:rect l="l" t="t" r="r" b="b"/>
              <a:pathLst>
                <a:path w="2520" h="1956" extrusionOk="0">
                  <a:moveTo>
                    <a:pt x="240" y="0"/>
                  </a:moveTo>
                  <a:cubicBezTo>
                    <a:pt x="96" y="0"/>
                    <a:pt x="1" y="220"/>
                    <a:pt x="156" y="314"/>
                  </a:cubicBezTo>
                  <a:cubicBezTo>
                    <a:pt x="891" y="756"/>
                    <a:pt x="1567" y="1292"/>
                    <a:pt x="2166" y="1905"/>
                  </a:cubicBezTo>
                  <a:cubicBezTo>
                    <a:pt x="2201" y="1940"/>
                    <a:pt x="2240" y="1955"/>
                    <a:pt x="2278" y="1955"/>
                  </a:cubicBezTo>
                  <a:cubicBezTo>
                    <a:pt x="2405" y="1955"/>
                    <a:pt x="2519" y="1787"/>
                    <a:pt x="2403" y="1669"/>
                  </a:cubicBezTo>
                  <a:cubicBezTo>
                    <a:pt x="1784" y="1036"/>
                    <a:pt x="1085" y="483"/>
                    <a:pt x="325" y="26"/>
                  </a:cubicBezTo>
                  <a:cubicBezTo>
                    <a:pt x="296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" name="Google Shape;1122;p3"/>
            <p:cNvSpPr/>
            <p:nvPr/>
          </p:nvSpPr>
          <p:spPr>
            <a:xfrm>
              <a:off x="6404350" y="1775825"/>
              <a:ext cx="44625" cy="72850"/>
            </a:xfrm>
            <a:custGeom>
              <a:avLst/>
              <a:gdLst/>
              <a:ahLst/>
              <a:cxnLst/>
              <a:rect l="l" t="t" r="r" b="b"/>
              <a:pathLst>
                <a:path w="1785" h="2914" extrusionOk="0">
                  <a:moveTo>
                    <a:pt x="1558" y="1"/>
                  </a:moveTo>
                  <a:cubicBezTo>
                    <a:pt x="1507" y="1"/>
                    <a:pt x="1458" y="26"/>
                    <a:pt x="1426" y="85"/>
                  </a:cubicBezTo>
                  <a:lnTo>
                    <a:pt x="69" y="2660"/>
                  </a:lnTo>
                  <a:cubicBezTo>
                    <a:pt x="0" y="2792"/>
                    <a:pt x="117" y="2913"/>
                    <a:pt x="228" y="2913"/>
                  </a:cubicBezTo>
                  <a:cubicBezTo>
                    <a:pt x="278" y="2913"/>
                    <a:pt x="327" y="2889"/>
                    <a:pt x="359" y="2830"/>
                  </a:cubicBezTo>
                  <a:lnTo>
                    <a:pt x="1715" y="253"/>
                  </a:lnTo>
                  <a:cubicBezTo>
                    <a:pt x="1784" y="122"/>
                    <a:pt x="1669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" name="Google Shape;1123;p3"/>
            <p:cNvSpPr/>
            <p:nvPr/>
          </p:nvSpPr>
          <p:spPr>
            <a:xfrm>
              <a:off x="6456375" y="1752300"/>
              <a:ext cx="38150" cy="35575"/>
            </a:xfrm>
            <a:custGeom>
              <a:avLst/>
              <a:gdLst/>
              <a:ahLst/>
              <a:cxnLst/>
              <a:rect l="l" t="t" r="r" b="b"/>
              <a:pathLst>
                <a:path w="1526" h="1423" extrusionOk="0">
                  <a:moveTo>
                    <a:pt x="393" y="0"/>
                  </a:moveTo>
                  <a:cubicBezTo>
                    <a:pt x="310" y="0"/>
                    <a:pt x="227" y="23"/>
                    <a:pt x="151" y="73"/>
                  </a:cubicBezTo>
                  <a:cubicBezTo>
                    <a:pt x="1" y="172"/>
                    <a:pt x="93" y="391"/>
                    <a:pt x="232" y="391"/>
                  </a:cubicBezTo>
                  <a:cubicBezTo>
                    <a:pt x="260" y="391"/>
                    <a:pt x="289" y="382"/>
                    <a:pt x="319" y="363"/>
                  </a:cubicBezTo>
                  <a:cubicBezTo>
                    <a:pt x="348" y="344"/>
                    <a:pt x="376" y="335"/>
                    <a:pt x="404" y="335"/>
                  </a:cubicBezTo>
                  <a:cubicBezTo>
                    <a:pt x="514" y="335"/>
                    <a:pt x="604" y="469"/>
                    <a:pt x="612" y="578"/>
                  </a:cubicBezTo>
                  <a:cubicBezTo>
                    <a:pt x="625" y="769"/>
                    <a:pt x="499" y="953"/>
                    <a:pt x="406" y="1107"/>
                  </a:cubicBezTo>
                  <a:cubicBezTo>
                    <a:pt x="335" y="1223"/>
                    <a:pt x="429" y="1350"/>
                    <a:pt x="551" y="1359"/>
                  </a:cubicBezTo>
                  <a:lnTo>
                    <a:pt x="1310" y="1421"/>
                  </a:lnTo>
                  <a:cubicBezTo>
                    <a:pt x="1315" y="1422"/>
                    <a:pt x="1321" y="1422"/>
                    <a:pt x="1326" y="1422"/>
                  </a:cubicBezTo>
                  <a:cubicBezTo>
                    <a:pt x="1525" y="1422"/>
                    <a:pt x="1519" y="1102"/>
                    <a:pt x="1310" y="1086"/>
                  </a:cubicBezTo>
                  <a:lnTo>
                    <a:pt x="820" y="1047"/>
                  </a:lnTo>
                  <a:lnTo>
                    <a:pt x="820" y="1047"/>
                  </a:lnTo>
                  <a:cubicBezTo>
                    <a:pt x="940" y="799"/>
                    <a:pt x="1012" y="520"/>
                    <a:pt x="859" y="273"/>
                  </a:cubicBezTo>
                  <a:cubicBezTo>
                    <a:pt x="758" y="110"/>
                    <a:pt x="57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" name="Google Shape;1124;p3"/>
            <p:cNvSpPr/>
            <p:nvPr/>
          </p:nvSpPr>
          <p:spPr>
            <a:xfrm>
              <a:off x="4712050" y="1924650"/>
              <a:ext cx="57225" cy="116950"/>
            </a:xfrm>
            <a:custGeom>
              <a:avLst/>
              <a:gdLst/>
              <a:ahLst/>
              <a:cxnLst/>
              <a:rect l="l" t="t" r="r" b="b"/>
              <a:pathLst>
                <a:path w="2289" h="4678" extrusionOk="0">
                  <a:moveTo>
                    <a:pt x="961" y="1"/>
                  </a:moveTo>
                  <a:cubicBezTo>
                    <a:pt x="354" y="1"/>
                    <a:pt x="1" y="1170"/>
                    <a:pt x="312" y="1665"/>
                  </a:cubicBezTo>
                  <a:cubicBezTo>
                    <a:pt x="451" y="1886"/>
                    <a:pt x="668" y="1989"/>
                    <a:pt x="896" y="1989"/>
                  </a:cubicBezTo>
                  <a:cubicBezTo>
                    <a:pt x="1044" y="1989"/>
                    <a:pt x="1196" y="1945"/>
                    <a:pt x="1334" y="1862"/>
                  </a:cubicBezTo>
                  <a:cubicBezTo>
                    <a:pt x="1465" y="1781"/>
                    <a:pt x="1562" y="1681"/>
                    <a:pt x="1632" y="1569"/>
                  </a:cubicBezTo>
                  <a:lnTo>
                    <a:pt x="1632" y="1569"/>
                  </a:lnTo>
                  <a:cubicBezTo>
                    <a:pt x="1657" y="1699"/>
                    <a:pt x="1683" y="1829"/>
                    <a:pt x="1708" y="1959"/>
                  </a:cubicBezTo>
                  <a:cubicBezTo>
                    <a:pt x="1749" y="2170"/>
                    <a:pt x="1792" y="2380"/>
                    <a:pt x="1827" y="2592"/>
                  </a:cubicBezTo>
                  <a:cubicBezTo>
                    <a:pt x="1857" y="2746"/>
                    <a:pt x="1880" y="2900"/>
                    <a:pt x="1892" y="3056"/>
                  </a:cubicBezTo>
                  <a:cubicBezTo>
                    <a:pt x="2054" y="3634"/>
                    <a:pt x="1706" y="3982"/>
                    <a:pt x="849" y="4099"/>
                  </a:cubicBezTo>
                  <a:cubicBezTo>
                    <a:pt x="813" y="4045"/>
                    <a:pt x="762" y="4022"/>
                    <a:pt x="711" y="4022"/>
                  </a:cubicBezTo>
                  <a:cubicBezTo>
                    <a:pt x="593" y="4022"/>
                    <a:pt x="478" y="4142"/>
                    <a:pt x="561" y="4269"/>
                  </a:cubicBezTo>
                  <a:cubicBezTo>
                    <a:pt x="742" y="4545"/>
                    <a:pt x="1004" y="4678"/>
                    <a:pt x="1270" y="4678"/>
                  </a:cubicBezTo>
                  <a:cubicBezTo>
                    <a:pt x="1556" y="4678"/>
                    <a:pt x="1846" y="4524"/>
                    <a:pt x="2043" y="4232"/>
                  </a:cubicBezTo>
                  <a:cubicBezTo>
                    <a:pt x="2289" y="3868"/>
                    <a:pt x="2281" y="3404"/>
                    <a:pt x="2231" y="2987"/>
                  </a:cubicBezTo>
                  <a:cubicBezTo>
                    <a:pt x="2129" y="2136"/>
                    <a:pt x="1917" y="1287"/>
                    <a:pt x="1747" y="446"/>
                  </a:cubicBezTo>
                  <a:cubicBezTo>
                    <a:pt x="1730" y="361"/>
                    <a:pt x="1670" y="325"/>
                    <a:pt x="1607" y="325"/>
                  </a:cubicBezTo>
                  <a:cubicBezTo>
                    <a:pt x="1510" y="325"/>
                    <a:pt x="1404" y="409"/>
                    <a:pt x="1424" y="535"/>
                  </a:cubicBezTo>
                  <a:cubicBezTo>
                    <a:pt x="1003" y="906"/>
                    <a:pt x="735" y="1091"/>
                    <a:pt x="620" y="1091"/>
                  </a:cubicBezTo>
                  <a:cubicBezTo>
                    <a:pt x="545" y="1091"/>
                    <a:pt x="536" y="1013"/>
                    <a:pt x="591" y="855"/>
                  </a:cubicBezTo>
                  <a:cubicBezTo>
                    <a:pt x="634" y="602"/>
                    <a:pt x="823" y="458"/>
                    <a:pt x="1155" y="423"/>
                  </a:cubicBezTo>
                  <a:cubicBezTo>
                    <a:pt x="1186" y="445"/>
                    <a:pt x="1215" y="454"/>
                    <a:pt x="1243" y="454"/>
                  </a:cubicBezTo>
                  <a:cubicBezTo>
                    <a:pt x="1377" y="454"/>
                    <a:pt x="1467" y="238"/>
                    <a:pt x="1325" y="135"/>
                  </a:cubicBezTo>
                  <a:cubicBezTo>
                    <a:pt x="1197" y="42"/>
                    <a:pt x="107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" name="Google Shape;1125;p3"/>
            <p:cNvSpPr/>
            <p:nvPr/>
          </p:nvSpPr>
          <p:spPr>
            <a:xfrm>
              <a:off x="4807850" y="1959425"/>
              <a:ext cx="49550" cy="13125"/>
            </a:xfrm>
            <a:custGeom>
              <a:avLst/>
              <a:gdLst/>
              <a:ahLst/>
              <a:cxnLst/>
              <a:rect l="l" t="t" r="r" b="b"/>
              <a:pathLst>
                <a:path w="1982" h="525" extrusionOk="0">
                  <a:moveTo>
                    <a:pt x="760" y="0"/>
                  </a:moveTo>
                  <a:cubicBezTo>
                    <a:pt x="575" y="0"/>
                    <a:pt x="388" y="17"/>
                    <a:pt x="200" y="51"/>
                  </a:cubicBezTo>
                  <a:cubicBezTo>
                    <a:pt x="0" y="87"/>
                    <a:pt x="69" y="376"/>
                    <a:pt x="256" y="376"/>
                  </a:cubicBezTo>
                  <a:cubicBezTo>
                    <a:pt x="267" y="376"/>
                    <a:pt x="279" y="375"/>
                    <a:pt x="290" y="373"/>
                  </a:cubicBezTo>
                  <a:cubicBezTo>
                    <a:pt x="444" y="345"/>
                    <a:pt x="597" y="332"/>
                    <a:pt x="749" y="332"/>
                  </a:cubicBezTo>
                  <a:cubicBezTo>
                    <a:pt x="1076" y="332"/>
                    <a:pt x="1397" y="395"/>
                    <a:pt x="1712" y="513"/>
                  </a:cubicBezTo>
                  <a:cubicBezTo>
                    <a:pt x="1733" y="521"/>
                    <a:pt x="1753" y="525"/>
                    <a:pt x="1772" y="525"/>
                  </a:cubicBezTo>
                  <a:cubicBezTo>
                    <a:pt x="1930" y="525"/>
                    <a:pt x="1981" y="258"/>
                    <a:pt x="1802" y="191"/>
                  </a:cubicBezTo>
                  <a:cubicBezTo>
                    <a:pt x="1462" y="62"/>
                    <a:pt x="1114" y="0"/>
                    <a:pt x="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" name="Google Shape;1126;p3"/>
            <p:cNvSpPr/>
            <p:nvPr/>
          </p:nvSpPr>
          <p:spPr>
            <a:xfrm>
              <a:off x="4806125" y="1997675"/>
              <a:ext cx="53075" cy="8375"/>
            </a:xfrm>
            <a:custGeom>
              <a:avLst/>
              <a:gdLst/>
              <a:ahLst/>
              <a:cxnLst/>
              <a:rect l="l" t="t" r="r" b="b"/>
              <a:pathLst>
                <a:path w="212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08" y="335"/>
                  </a:lnTo>
                  <a:cubicBezTo>
                    <a:pt x="2123" y="335"/>
                    <a:pt x="2123" y="1"/>
                    <a:pt x="1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" name="Google Shape;1127;p3"/>
            <p:cNvSpPr/>
            <p:nvPr/>
          </p:nvSpPr>
          <p:spPr>
            <a:xfrm>
              <a:off x="4882900" y="1957850"/>
              <a:ext cx="59025" cy="55250"/>
            </a:xfrm>
            <a:custGeom>
              <a:avLst/>
              <a:gdLst/>
              <a:ahLst/>
              <a:cxnLst/>
              <a:rect l="l" t="t" r="r" b="b"/>
              <a:pathLst>
                <a:path w="2361" h="2210" extrusionOk="0">
                  <a:moveTo>
                    <a:pt x="254" y="0"/>
                  </a:moveTo>
                  <a:cubicBezTo>
                    <a:pt x="119" y="0"/>
                    <a:pt x="1" y="169"/>
                    <a:pt x="129" y="280"/>
                  </a:cubicBezTo>
                  <a:cubicBezTo>
                    <a:pt x="797" y="863"/>
                    <a:pt x="1427" y="1489"/>
                    <a:pt x="2014" y="2155"/>
                  </a:cubicBezTo>
                  <a:cubicBezTo>
                    <a:pt x="2048" y="2193"/>
                    <a:pt x="2087" y="2209"/>
                    <a:pt x="2125" y="2209"/>
                  </a:cubicBezTo>
                  <a:cubicBezTo>
                    <a:pt x="2248" y="2209"/>
                    <a:pt x="2360" y="2041"/>
                    <a:pt x="2251" y="1917"/>
                  </a:cubicBezTo>
                  <a:cubicBezTo>
                    <a:pt x="1663" y="1252"/>
                    <a:pt x="1033" y="627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" name="Google Shape;1128;p3"/>
            <p:cNvSpPr/>
            <p:nvPr/>
          </p:nvSpPr>
          <p:spPr>
            <a:xfrm>
              <a:off x="4881175" y="1955725"/>
              <a:ext cx="52650" cy="58375"/>
            </a:xfrm>
            <a:custGeom>
              <a:avLst/>
              <a:gdLst/>
              <a:ahLst/>
              <a:cxnLst/>
              <a:rect l="l" t="t" r="r" b="b"/>
              <a:pathLst>
                <a:path w="2106" h="2335" extrusionOk="0">
                  <a:moveTo>
                    <a:pt x="1874" y="1"/>
                  </a:moveTo>
                  <a:cubicBezTo>
                    <a:pt x="1836" y="1"/>
                    <a:pt x="1797" y="17"/>
                    <a:pt x="1764" y="57"/>
                  </a:cubicBezTo>
                  <a:cubicBezTo>
                    <a:pt x="1211" y="718"/>
                    <a:pt x="658" y="1380"/>
                    <a:pt x="105" y="2042"/>
                  </a:cubicBezTo>
                  <a:cubicBezTo>
                    <a:pt x="0" y="2167"/>
                    <a:pt x="112" y="2335"/>
                    <a:pt x="232" y="2335"/>
                  </a:cubicBezTo>
                  <a:cubicBezTo>
                    <a:pt x="270" y="2335"/>
                    <a:pt x="308" y="2318"/>
                    <a:pt x="341" y="2278"/>
                  </a:cubicBezTo>
                  <a:lnTo>
                    <a:pt x="2001" y="294"/>
                  </a:lnTo>
                  <a:cubicBezTo>
                    <a:pt x="2105" y="168"/>
                    <a:pt x="1993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" name="Google Shape;1129;p3"/>
            <p:cNvSpPr/>
            <p:nvPr/>
          </p:nvSpPr>
          <p:spPr>
            <a:xfrm>
              <a:off x="4952150" y="1927425"/>
              <a:ext cx="41800" cy="42675"/>
            </a:xfrm>
            <a:custGeom>
              <a:avLst/>
              <a:gdLst/>
              <a:ahLst/>
              <a:cxnLst/>
              <a:rect l="l" t="t" r="r" b="b"/>
              <a:pathLst>
                <a:path w="1672" h="1707" extrusionOk="0">
                  <a:moveTo>
                    <a:pt x="570" y="0"/>
                  </a:moveTo>
                  <a:cubicBezTo>
                    <a:pt x="446" y="0"/>
                    <a:pt x="320" y="18"/>
                    <a:pt x="191" y="53"/>
                  </a:cubicBezTo>
                  <a:cubicBezTo>
                    <a:pt x="1" y="105"/>
                    <a:pt x="60" y="382"/>
                    <a:pt x="232" y="382"/>
                  </a:cubicBezTo>
                  <a:cubicBezTo>
                    <a:pt x="247" y="382"/>
                    <a:pt x="263" y="379"/>
                    <a:pt x="280" y="375"/>
                  </a:cubicBezTo>
                  <a:lnTo>
                    <a:pt x="278" y="375"/>
                  </a:lnTo>
                  <a:cubicBezTo>
                    <a:pt x="381" y="347"/>
                    <a:pt x="480" y="332"/>
                    <a:pt x="579" y="332"/>
                  </a:cubicBezTo>
                  <a:cubicBezTo>
                    <a:pt x="687" y="332"/>
                    <a:pt x="793" y="350"/>
                    <a:pt x="899" y="386"/>
                  </a:cubicBezTo>
                  <a:lnTo>
                    <a:pt x="899" y="386"/>
                  </a:lnTo>
                  <a:cubicBezTo>
                    <a:pt x="836" y="680"/>
                    <a:pt x="706" y="942"/>
                    <a:pt x="498" y="1169"/>
                  </a:cubicBezTo>
                  <a:cubicBezTo>
                    <a:pt x="419" y="1255"/>
                    <a:pt x="440" y="1424"/>
                    <a:pt x="571" y="1449"/>
                  </a:cubicBezTo>
                  <a:cubicBezTo>
                    <a:pt x="858" y="1503"/>
                    <a:pt x="1137" y="1584"/>
                    <a:pt x="1407" y="1694"/>
                  </a:cubicBezTo>
                  <a:cubicBezTo>
                    <a:pt x="1429" y="1703"/>
                    <a:pt x="1449" y="1707"/>
                    <a:pt x="1468" y="1707"/>
                  </a:cubicBezTo>
                  <a:cubicBezTo>
                    <a:pt x="1622" y="1707"/>
                    <a:pt x="1671" y="1442"/>
                    <a:pt x="1496" y="1371"/>
                  </a:cubicBezTo>
                  <a:cubicBezTo>
                    <a:pt x="1306" y="1295"/>
                    <a:pt x="1112" y="1232"/>
                    <a:pt x="914" y="1182"/>
                  </a:cubicBezTo>
                  <a:lnTo>
                    <a:pt x="914" y="1182"/>
                  </a:lnTo>
                  <a:cubicBezTo>
                    <a:pt x="1091" y="928"/>
                    <a:pt x="1205" y="643"/>
                    <a:pt x="1249" y="326"/>
                  </a:cubicBezTo>
                  <a:cubicBezTo>
                    <a:pt x="1258" y="259"/>
                    <a:pt x="1244" y="170"/>
                    <a:pt x="1172" y="137"/>
                  </a:cubicBezTo>
                  <a:cubicBezTo>
                    <a:pt x="974" y="47"/>
                    <a:pt x="774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" name="Google Shape;1130;p3"/>
            <p:cNvSpPr/>
            <p:nvPr/>
          </p:nvSpPr>
          <p:spPr>
            <a:xfrm>
              <a:off x="5004675" y="1978275"/>
              <a:ext cx="51525" cy="13300"/>
            </a:xfrm>
            <a:custGeom>
              <a:avLst/>
              <a:gdLst/>
              <a:ahLst/>
              <a:cxnLst/>
              <a:rect l="l" t="t" r="r" b="b"/>
              <a:pathLst>
                <a:path w="2061" h="532" extrusionOk="0">
                  <a:moveTo>
                    <a:pt x="1870" y="0"/>
                  </a:moveTo>
                  <a:cubicBezTo>
                    <a:pt x="1863" y="0"/>
                    <a:pt x="1855" y="1"/>
                    <a:pt x="1847" y="2"/>
                  </a:cubicBezTo>
                  <a:lnTo>
                    <a:pt x="214" y="196"/>
                  </a:lnTo>
                  <a:cubicBezTo>
                    <a:pt x="11" y="219"/>
                    <a:pt x="1" y="531"/>
                    <a:pt x="191" y="531"/>
                  </a:cubicBezTo>
                  <a:cubicBezTo>
                    <a:pt x="198" y="531"/>
                    <a:pt x="206" y="531"/>
                    <a:pt x="214" y="530"/>
                  </a:cubicBezTo>
                  <a:lnTo>
                    <a:pt x="1847" y="336"/>
                  </a:lnTo>
                  <a:cubicBezTo>
                    <a:pt x="2050" y="312"/>
                    <a:pt x="2061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" name="Google Shape;1131;p3"/>
            <p:cNvSpPr/>
            <p:nvPr/>
          </p:nvSpPr>
          <p:spPr>
            <a:xfrm>
              <a:off x="5023950" y="1961650"/>
              <a:ext cx="8525" cy="9850"/>
            </a:xfrm>
            <a:custGeom>
              <a:avLst/>
              <a:gdLst/>
              <a:ahLst/>
              <a:cxnLst/>
              <a:rect l="l" t="t" r="r" b="b"/>
              <a:pathLst>
                <a:path w="341" h="394" extrusionOk="0">
                  <a:moveTo>
                    <a:pt x="175" y="1"/>
                  </a:moveTo>
                  <a:cubicBezTo>
                    <a:pt x="91" y="1"/>
                    <a:pt x="6" y="54"/>
                    <a:pt x="4" y="162"/>
                  </a:cubicBezTo>
                  <a:cubicBezTo>
                    <a:pt x="4" y="185"/>
                    <a:pt x="3" y="209"/>
                    <a:pt x="3" y="232"/>
                  </a:cubicBezTo>
                  <a:cubicBezTo>
                    <a:pt x="0" y="340"/>
                    <a:pt x="83" y="393"/>
                    <a:pt x="167" y="393"/>
                  </a:cubicBezTo>
                  <a:cubicBezTo>
                    <a:pt x="250" y="393"/>
                    <a:pt x="335" y="340"/>
                    <a:pt x="337" y="232"/>
                  </a:cubicBezTo>
                  <a:cubicBezTo>
                    <a:pt x="337" y="209"/>
                    <a:pt x="338" y="185"/>
                    <a:pt x="338" y="162"/>
                  </a:cubicBezTo>
                  <a:cubicBezTo>
                    <a:pt x="340" y="54"/>
                    <a:pt x="258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" name="Google Shape;1132;p3"/>
            <p:cNvSpPr/>
            <p:nvPr/>
          </p:nvSpPr>
          <p:spPr>
            <a:xfrm>
              <a:off x="5081275" y="1940700"/>
              <a:ext cx="30700" cy="82275"/>
            </a:xfrm>
            <a:custGeom>
              <a:avLst/>
              <a:gdLst/>
              <a:ahLst/>
              <a:cxnLst/>
              <a:rect l="l" t="t" r="r" b="b"/>
              <a:pathLst>
                <a:path w="1228" h="3291" extrusionOk="0">
                  <a:moveTo>
                    <a:pt x="807" y="1"/>
                  </a:moveTo>
                  <a:cubicBezTo>
                    <a:pt x="804" y="1"/>
                    <a:pt x="801" y="1"/>
                    <a:pt x="799" y="1"/>
                  </a:cubicBezTo>
                  <a:cubicBezTo>
                    <a:pt x="187" y="24"/>
                    <a:pt x="33" y="713"/>
                    <a:pt x="21" y="1220"/>
                  </a:cubicBezTo>
                  <a:cubicBezTo>
                    <a:pt x="1" y="1990"/>
                    <a:pt x="326" y="2708"/>
                    <a:pt x="872" y="3242"/>
                  </a:cubicBezTo>
                  <a:cubicBezTo>
                    <a:pt x="907" y="3276"/>
                    <a:pt x="946" y="3291"/>
                    <a:pt x="983" y="3291"/>
                  </a:cubicBezTo>
                  <a:cubicBezTo>
                    <a:pt x="1113" y="3291"/>
                    <a:pt x="1227" y="3123"/>
                    <a:pt x="1108" y="3006"/>
                  </a:cubicBezTo>
                  <a:cubicBezTo>
                    <a:pt x="759" y="2666"/>
                    <a:pt x="516" y="2272"/>
                    <a:pt x="411" y="1792"/>
                  </a:cubicBezTo>
                  <a:cubicBezTo>
                    <a:pt x="341" y="1471"/>
                    <a:pt x="233" y="356"/>
                    <a:pt x="799" y="335"/>
                  </a:cubicBezTo>
                  <a:cubicBezTo>
                    <a:pt x="1011" y="327"/>
                    <a:pt x="1015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" name="Google Shape;1133;p3"/>
            <p:cNvSpPr/>
            <p:nvPr/>
          </p:nvSpPr>
          <p:spPr>
            <a:xfrm>
              <a:off x="5117050" y="1961700"/>
              <a:ext cx="58150" cy="41975"/>
            </a:xfrm>
            <a:custGeom>
              <a:avLst/>
              <a:gdLst/>
              <a:ahLst/>
              <a:cxnLst/>
              <a:rect l="l" t="t" r="r" b="b"/>
              <a:pathLst>
                <a:path w="2326" h="1679" extrusionOk="0">
                  <a:moveTo>
                    <a:pt x="264" y="1"/>
                  </a:moveTo>
                  <a:cubicBezTo>
                    <a:pt x="107" y="1"/>
                    <a:pt x="0" y="228"/>
                    <a:pt x="170" y="306"/>
                  </a:cubicBezTo>
                  <a:cubicBezTo>
                    <a:pt x="855" y="622"/>
                    <a:pt x="1468" y="1071"/>
                    <a:pt x="1978" y="1626"/>
                  </a:cubicBezTo>
                  <a:cubicBezTo>
                    <a:pt x="2012" y="1663"/>
                    <a:pt x="2050" y="1678"/>
                    <a:pt x="2088" y="1678"/>
                  </a:cubicBezTo>
                  <a:cubicBezTo>
                    <a:pt x="2213" y="1678"/>
                    <a:pt x="2325" y="1510"/>
                    <a:pt x="2214" y="1389"/>
                  </a:cubicBezTo>
                  <a:cubicBezTo>
                    <a:pt x="1686" y="813"/>
                    <a:pt x="1049" y="346"/>
                    <a:pt x="339" y="18"/>
                  </a:cubicBezTo>
                  <a:cubicBezTo>
                    <a:pt x="314" y="6"/>
                    <a:pt x="288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" name="Google Shape;1134;p3"/>
            <p:cNvSpPr/>
            <p:nvPr/>
          </p:nvSpPr>
          <p:spPr>
            <a:xfrm>
              <a:off x="5127925" y="1960450"/>
              <a:ext cx="30600" cy="48700"/>
            </a:xfrm>
            <a:custGeom>
              <a:avLst/>
              <a:gdLst/>
              <a:ahLst/>
              <a:cxnLst/>
              <a:rect l="l" t="t" r="r" b="b"/>
              <a:pathLst>
                <a:path w="1224" h="1948" extrusionOk="0">
                  <a:moveTo>
                    <a:pt x="998" y="1"/>
                  </a:moveTo>
                  <a:cubicBezTo>
                    <a:pt x="948" y="1"/>
                    <a:pt x="899" y="26"/>
                    <a:pt x="868" y="86"/>
                  </a:cubicBezTo>
                  <a:cubicBezTo>
                    <a:pt x="601" y="622"/>
                    <a:pt x="334" y="1157"/>
                    <a:pt x="66" y="1693"/>
                  </a:cubicBezTo>
                  <a:cubicBezTo>
                    <a:pt x="1" y="1825"/>
                    <a:pt x="117" y="1947"/>
                    <a:pt x="227" y="1947"/>
                  </a:cubicBezTo>
                  <a:cubicBezTo>
                    <a:pt x="277" y="1947"/>
                    <a:pt x="326" y="1922"/>
                    <a:pt x="356" y="1862"/>
                  </a:cubicBezTo>
                  <a:cubicBezTo>
                    <a:pt x="623" y="1327"/>
                    <a:pt x="890" y="790"/>
                    <a:pt x="1158" y="254"/>
                  </a:cubicBezTo>
                  <a:cubicBezTo>
                    <a:pt x="1223" y="122"/>
                    <a:pt x="110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" name="Google Shape;1135;p3"/>
            <p:cNvSpPr/>
            <p:nvPr/>
          </p:nvSpPr>
          <p:spPr>
            <a:xfrm>
              <a:off x="5172825" y="1938000"/>
              <a:ext cx="33450" cy="90225"/>
            </a:xfrm>
            <a:custGeom>
              <a:avLst/>
              <a:gdLst/>
              <a:ahLst/>
              <a:cxnLst/>
              <a:rect l="l" t="t" r="r" b="b"/>
              <a:pathLst>
                <a:path w="1338" h="3609" extrusionOk="0">
                  <a:moveTo>
                    <a:pt x="234" y="1"/>
                  </a:moveTo>
                  <a:cubicBezTo>
                    <a:pt x="112" y="1"/>
                    <a:pt x="1" y="168"/>
                    <a:pt x="108" y="292"/>
                  </a:cubicBezTo>
                  <a:cubicBezTo>
                    <a:pt x="862" y="1155"/>
                    <a:pt x="971" y="2368"/>
                    <a:pt x="401" y="3358"/>
                  </a:cubicBezTo>
                  <a:cubicBezTo>
                    <a:pt x="326" y="3488"/>
                    <a:pt x="442" y="3609"/>
                    <a:pt x="556" y="3609"/>
                  </a:cubicBezTo>
                  <a:cubicBezTo>
                    <a:pt x="606" y="3609"/>
                    <a:pt x="656" y="3585"/>
                    <a:pt x="689" y="3527"/>
                  </a:cubicBezTo>
                  <a:cubicBezTo>
                    <a:pt x="1338" y="2403"/>
                    <a:pt x="1197" y="1032"/>
                    <a:pt x="344" y="55"/>
                  </a:cubicBezTo>
                  <a:cubicBezTo>
                    <a:pt x="311" y="17"/>
                    <a:pt x="272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" name="Google Shape;1136;p3"/>
            <p:cNvSpPr/>
            <p:nvPr/>
          </p:nvSpPr>
          <p:spPr>
            <a:xfrm>
              <a:off x="5220025" y="1935275"/>
              <a:ext cx="34600" cy="86900"/>
            </a:xfrm>
            <a:custGeom>
              <a:avLst/>
              <a:gdLst/>
              <a:ahLst/>
              <a:cxnLst/>
              <a:rect l="l" t="t" r="r" b="b"/>
              <a:pathLst>
                <a:path w="1384" h="3476" extrusionOk="0">
                  <a:moveTo>
                    <a:pt x="1130" y="0"/>
                  </a:moveTo>
                  <a:cubicBezTo>
                    <a:pt x="1093" y="0"/>
                    <a:pt x="1054" y="13"/>
                    <a:pt x="1019" y="44"/>
                  </a:cubicBezTo>
                  <a:cubicBezTo>
                    <a:pt x="0" y="939"/>
                    <a:pt x="218" y="2309"/>
                    <a:pt x="796" y="3392"/>
                  </a:cubicBezTo>
                  <a:cubicBezTo>
                    <a:pt x="828" y="3451"/>
                    <a:pt x="878" y="3476"/>
                    <a:pt x="928" y="3476"/>
                  </a:cubicBezTo>
                  <a:cubicBezTo>
                    <a:pt x="1040" y="3476"/>
                    <a:pt x="1156" y="3354"/>
                    <a:pt x="1086" y="3223"/>
                  </a:cubicBezTo>
                  <a:cubicBezTo>
                    <a:pt x="578" y="2269"/>
                    <a:pt x="348" y="1078"/>
                    <a:pt x="1256" y="280"/>
                  </a:cubicBezTo>
                  <a:cubicBezTo>
                    <a:pt x="1383" y="168"/>
                    <a:pt x="126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" name="Google Shape;1137;p3"/>
            <p:cNvSpPr/>
            <p:nvPr/>
          </p:nvSpPr>
          <p:spPr>
            <a:xfrm>
              <a:off x="5260900" y="1948275"/>
              <a:ext cx="54100" cy="71200"/>
            </a:xfrm>
            <a:custGeom>
              <a:avLst/>
              <a:gdLst/>
              <a:ahLst/>
              <a:cxnLst/>
              <a:rect l="l" t="t" r="r" b="b"/>
              <a:pathLst>
                <a:path w="2164" h="2848" extrusionOk="0">
                  <a:moveTo>
                    <a:pt x="660" y="1"/>
                  </a:moveTo>
                  <a:cubicBezTo>
                    <a:pt x="511" y="1"/>
                    <a:pt x="360" y="42"/>
                    <a:pt x="219" y="134"/>
                  </a:cubicBezTo>
                  <a:cubicBezTo>
                    <a:pt x="68" y="231"/>
                    <a:pt x="161" y="450"/>
                    <a:pt x="301" y="450"/>
                  </a:cubicBezTo>
                  <a:cubicBezTo>
                    <a:pt x="328" y="450"/>
                    <a:pt x="357" y="442"/>
                    <a:pt x="386" y="422"/>
                  </a:cubicBezTo>
                  <a:cubicBezTo>
                    <a:pt x="498" y="350"/>
                    <a:pt x="601" y="318"/>
                    <a:pt x="693" y="318"/>
                  </a:cubicBezTo>
                  <a:cubicBezTo>
                    <a:pt x="1099" y="318"/>
                    <a:pt x="1311" y="917"/>
                    <a:pt x="1166" y="1313"/>
                  </a:cubicBezTo>
                  <a:cubicBezTo>
                    <a:pt x="990" y="1794"/>
                    <a:pt x="525" y="2080"/>
                    <a:pt x="118" y="2343"/>
                  </a:cubicBezTo>
                  <a:cubicBezTo>
                    <a:pt x="17" y="2407"/>
                    <a:pt x="0" y="2572"/>
                    <a:pt x="118" y="2633"/>
                  </a:cubicBezTo>
                  <a:cubicBezTo>
                    <a:pt x="426" y="2793"/>
                    <a:pt x="743" y="2847"/>
                    <a:pt x="1065" y="2847"/>
                  </a:cubicBezTo>
                  <a:cubicBezTo>
                    <a:pt x="1361" y="2847"/>
                    <a:pt x="1661" y="2801"/>
                    <a:pt x="1965" y="2747"/>
                  </a:cubicBezTo>
                  <a:cubicBezTo>
                    <a:pt x="2164" y="2711"/>
                    <a:pt x="2096" y="2421"/>
                    <a:pt x="1909" y="2421"/>
                  </a:cubicBezTo>
                  <a:cubicBezTo>
                    <a:pt x="1898" y="2421"/>
                    <a:pt x="1887" y="2422"/>
                    <a:pt x="1875" y="2424"/>
                  </a:cubicBezTo>
                  <a:cubicBezTo>
                    <a:pt x="1606" y="2471"/>
                    <a:pt x="1332" y="2517"/>
                    <a:pt x="1063" y="2517"/>
                  </a:cubicBezTo>
                  <a:cubicBezTo>
                    <a:pt x="893" y="2517"/>
                    <a:pt x="724" y="2498"/>
                    <a:pt x="558" y="2451"/>
                  </a:cubicBezTo>
                  <a:lnTo>
                    <a:pt x="558" y="2451"/>
                  </a:lnTo>
                  <a:cubicBezTo>
                    <a:pt x="1118" y="2057"/>
                    <a:pt x="1675" y="1526"/>
                    <a:pt x="1553" y="785"/>
                  </a:cubicBezTo>
                  <a:cubicBezTo>
                    <a:pt x="1478" y="334"/>
                    <a:pt x="1081" y="1"/>
                    <a:pt x="6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" name="Google Shape;1138;p3"/>
            <p:cNvSpPr/>
            <p:nvPr/>
          </p:nvSpPr>
          <p:spPr>
            <a:xfrm>
              <a:off x="5318575" y="1958425"/>
              <a:ext cx="45625" cy="44675"/>
            </a:xfrm>
            <a:custGeom>
              <a:avLst/>
              <a:gdLst/>
              <a:ahLst/>
              <a:cxnLst/>
              <a:rect l="l" t="t" r="r" b="b"/>
              <a:pathLst>
                <a:path w="1825" h="1787" extrusionOk="0">
                  <a:moveTo>
                    <a:pt x="230" y="1"/>
                  </a:moveTo>
                  <a:cubicBezTo>
                    <a:pt x="92" y="1"/>
                    <a:pt x="1" y="218"/>
                    <a:pt x="148" y="318"/>
                  </a:cubicBezTo>
                  <a:cubicBezTo>
                    <a:pt x="679" y="683"/>
                    <a:pt x="1126" y="1156"/>
                    <a:pt x="1458" y="1707"/>
                  </a:cubicBezTo>
                  <a:cubicBezTo>
                    <a:pt x="1492" y="1763"/>
                    <a:pt x="1543" y="1787"/>
                    <a:pt x="1594" y="1787"/>
                  </a:cubicBezTo>
                  <a:cubicBezTo>
                    <a:pt x="1709" y="1787"/>
                    <a:pt x="1825" y="1666"/>
                    <a:pt x="1746" y="1537"/>
                  </a:cubicBezTo>
                  <a:cubicBezTo>
                    <a:pt x="1383" y="938"/>
                    <a:pt x="897" y="424"/>
                    <a:pt x="317" y="30"/>
                  </a:cubicBezTo>
                  <a:cubicBezTo>
                    <a:pt x="287" y="10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" name="Google Shape;1139;p3"/>
            <p:cNvSpPr/>
            <p:nvPr/>
          </p:nvSpPr>
          <p:spPr>
            <a:xfrm>
              <a:off x="5321250" y="1953625"/>
              <a:ext cx="41650" cy="50375"/>
            </a:xfrm>
            <a:custGeom>
              <a:avLst/>
              <a:gdLst/>
              <a:ahLst/>
              <a:cxnLst/>
              <a:rect l="l" t="t" r="r" b="b"/>
              <a:pathLst>
                <a:path w="1666" h="2015" extrusionOk="0">
                  <a:moveTo>
                    <a:pt x="1437" y="1"/>
                  </a:moveTo>
                  <a:cubicBezTo>
                    <a:pt x="1400" y="1"/>
                    <a:pt x="1362" y="18"/>
                    <a:pt x="1330" y="59"/>
                  </a:cubicBezTo>
                  <a:cubicBezTo>
                    <a:pt x="897" y="616"/>
                    <a:pt x="482" y="1186"/>
                    <a:pt x="85" y="1770"/>
                  </a:cubicBezTo>
                  <a:cubicBezTo>
                    <a:pt x="1" y="1895"/>
                    <a:pt x="117" y="2015"/>
                    <a:pt x="236" y="2015"/>
                  </a:cubicBezTo>
                  <a:cubicBezTo>
                    <a:pt x="287" y="2015"/>
                    <a:pt x="339" y="1993"/>
                    <a:pt x="375" y="1940"/>
                  </a:cubicBezTo>
                  <a:cubicBezTo>
                    <a:pt x="753" y="1378"/>
                    <a:pt x="1151" y="831"/>
                    <a:pt x="1566" y="297"/>
                  </a:cubicBezTo>
                  <a:cubicBezTo>
                    <a:pt x="1666" y="170"/>
                    <a:pt x="1555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" name="Google Shape;1140;p3"/>
            <p:cNvSpPr/>
            <p:nvPr/>
          </p:nvSpPr>
          <p:spPr>
            <a:xfrm>
              <a:off x="5368450" y="1934700"/>
              <a:ext cx="40700" cy="96500"/>
            </a:xfrm>
            <a:custGeom>
              <a:avLst/>
              <a:gdLst/>
              <a:ahLst/>
              <a:cxnLst/>
              <a:rect l="l" t="t" r="r" b="b"/>
              <a:pathLst>
                <a:path w="1628" h="3860" extrusionOk="0">
                  <a:moveTo>
                    <a:pt x="250" y="0"/>
                  </a:moveTo>
                  <a:cubicBezTo>
                    <a:pt x="117" y="0"/>
                    <a:pt x="0" y="169"/>
                    <a:pt x="125" y="282"/>
                  </a:cubicBezTo>
                  <a:cubicBezTo>
                    <a:pt x="1114" y="1179"/>
                    <a:pt x="1254" y="2530"/>
                    <a:pt x="481" y="3617"/>
                  </a:cubicBezTo>
                  <a:cubicBezTo>
                    <a:pt x="393" y="3740"/>
                    <a:pt x="509" y="3859"/>
                    <a:pt x="630" y="3859"/>
                  </a:cubicBezTo>
                  <a:cubicBezTo>
                    <a:pt x="681" y="3859"/>
                    <a:pt x="733" y="3838"/>
                    <a:pt x="770" y="3786"/>
                  </a:cubicBezTo>
                  <a:cubicBezTo>
                    <a:pt x="1628" y="2581"/>
                    <a:pt x="1454" y="1037"/>
                    <a:pt x="362" y="46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" name="Google Shape;1141;p3"/>
            <p:cNvSpPr/>
            <p:nvPr/>
          </p:nvSpPr>
          <p:spPr>
            <a:xfrm>
              <a:off x="5389225" y="1902500"/>
              <a:ext cx="39725" cy="33425"/>
            </a:xfrm>
            <a:custGeom>
              <a:avLst/>
              <a:gdLst/>
              <a:ahLst/>
              <a:cxnLst/>
              <a:rect l="l" t="t" r="r" b="b"/>
              <a:pathLst>
                <a:path w="1589" h="1337" extrusionOk="0">
                  <a:moveTo>
                    <a:pt x="445" y="1"/>
                  </a:moveTo>
                  <a:cubicBezTo>
                    <a:pt x="298" y="1"/>
                    <a:pt x="152" y="71"/>
                    <a:pt x="72" y="215"/>
                  </a:cubicBezTo>
                  <a:cubicBezTo>
                    <a:pt x="0" y="346"/>
                    <a:pt x="116" y="467"/>
                    <a:pt x="228" y="467"/>
                  </a:cubicBezTo>
                  <a:cubicBezTo>
                    <a:pt x="279" y="467"/>
                    <a:pt x="328" y="443"/>
                    <a:pt x="360" y="385"/>
                  </a:cubicBezTo>
                  <a:cubicBezTo>
                    <a:pt x="380" y="349"/>
                    <a:pt x="413" y="332"/>
                    <a:pt x="447" y="332"/>
                  </a:cubicBezTo>
                  <a:cubicBezTo>
                    <a:pt x="474" y="332"/>
                    <a:pt x="502" y="342"/>
                    <a:pt x="525" y="362"/>
                  </a:cubicBezTo>
                  <a:cubicBezTo>
                    <a:pt x="592" y="417"/>
                    <a:pt x="582" y="546"/>
                    <a:pt x="560" y="617"/>
                  </a:cubicBezTo>
                  <a:cubicBezTo>
                    <a:pt x="514" y="772"/>
                    <a:pt x="376" y="891"/>
                    <a:pt x="263" y="999"/>
                  </a:cubicBezTo>
                  <a:cubicBezTo>
                    <a:pt x="153" y="1105"/>
                    <a:pt x="241" y="1277"/>
                    <a:pt x="380" y="1285"/>
                  </a:cubicBezTo>
                  <a:lnTo>
                    <a:pt x="1373" y="1337"/>
                  </a:lnTo>
                  <a:cubicBezTo>
                    <a:pt x="1377" y="1337"/>
                    <a:pt x="1381" y="1337"/>
                    <a:pt x="1385" y="1337"/>
                  </a:cubicBezTo>
                  <a:cubicBezTo>
                    <a:pt x="1588" y="1337"/>
                    <a:pt x="1585" y="1013"/>
                    <a:pt x="1373" y="1003"/>
                  </a:cubicBezTo>
                  <a:lnTo>
                    <a:pt x="736" y="969"/>
                  </a:lnTo>
                  <a:lnTo>
                    <a:pt x="736" y="969"/>
                  </a:lnTo>
                  <a:cubicBezTo>
                    <a:pt x="900" y="743"/>
                    <a:pt x="994" y="472"/>
                    <a:pt x="827" y="208"/>
                  </a:cubicBezTo>
                  <a:cubicBezTo>
                    <a:pt x="741" y="71"/>
                    <a:pt x="592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" name="Google Shape;1142;p3"/>
            <p:cNvSpPr/>
            <p:nvPr/>
          </p:nvSpPr>
          <p:spPr>
            <a:xfrm>
              <a:off x="5438800" y="1954325"/>
              <a:ext cx="9625" cy="62700"/>
            </a:xfrm>
            <a:custGeom>
              <a:avLst/>
              <a:gdLst/>
              <a:ahLst/>
              <a:cxnLst/>
              <a:rect l="l" t="t" r="r" b="b"/>
              <a:pathLst>
                <a:path w="385" h="2508" extrusionOk="0">
                  <a:moveTo>
                    <a:pt x="218" y="1"/>
                  </a:moveTo>
                  <a:cubicBezTo>
                    <a:pt x="135" y="1"/>
                    <a:pt x="50" y="55"/>
                    <a:pt x="48" y="162"/>
                  </a:cubicBezTo>
                  <a:cubicBezTo>
                    <a:pt x="32" y="890"/>
                    <a:pt x="17" y="1617"/>
                    <a:pt x="2" y="2346"/>
                  </a:cubicBezTo>
                  <a:cubicBezTo>
                    <a:pt x="0" y="2454"/>
                    <a:pt x="83" y="2508"/>
                    <a:pt x="167" y="2508"/>
                  </a:cubicBezTo>
                  <a:cubicBezTo>
                    <a:pt x="251" y="2508"/>
                    <a:pt x="335" y="2454"/>
                    <a:pt x="338" y="2346"/>
                  </a:cubicBezTo>
                  <a:cubicBezTo>
                    <a:pt x="351" y="1617"/>
                    <a:pt x="367" y="890"/>
                    <a:pt x="382" y="162"/>
                  </a:cubicBezTo>
                  <a:cubicBezTo>
                    <a:pt x="384" y="55"/>
                    <a:pt x="30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" name="Google Shape;1143;p3"/>
            <p:cNvSpPr/>
            <p:nvPr/>
          </p:nvSpPr>
          <p:spPr>
            <a:xfrm>
              <a:off x="5424075" y="1978525"/>
              <a:ext cx="46250" cy="11150"/>
            </a:xfrm>
            <a:custGeom>
              <a:avLst/>
              <a:gdLst/>
              <a:ahLst/>
              <a:cxnLst/>
              <a:rect l="l" t="t" r="r" b="b"/>
              <a:pathLst>
                <a:path w="1850" h="446" extrusionOk="0">
                  <a:moveTo>
                    <a:pt x="1650" y="0"/>
                  </a:moveTo>
                  <a:cubicBezTo>
                    <a:pt x="1645" y="0"/>
                    <a:pt x="1640" y="1"/>
                    <a:pt x="1634" y="1"/>
                  </a:cubicBezTo>
                  <a:lnTo>
                    <a:pt x="216" y="111"/>
                  </a:lnTo>
                  <a:cubicBezTo>
                    <a:pt x="7" y="126"/>
                    <a:pt x="1" y="446"/>
                    <a:pt x="200" y="446"/>
                  </a:cubicBezTo>
                  <a:cubicBezTo>
                    <a:pt x="205" y="446"/>
                    <a:pt x="210" y="445"/>
                    <a:pt x="216" y="445"/>
                  </a:cubicBezTo>
                  <a:lnTo>
                    <a:pt x="1634" y="335"/>
                  </a:lnTo>
                  <a:cubicBezTo>
                    <a:pt x="1843" y="320"/>
                    <a:pt x="1849" y="0"/>
                    <a:pt x="1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" name="Google Shape;1144;p3"/>
            <p:cNvSpPr/>
            <p:nvPr/>
          </p:nvSpPr>
          <p:spPr>
            <a:xfrm>
              <a:off x="5491225" y="1936800"/>
              <a:ext cx="29275" cy="82425"/>
            </a:xfrm>
            <a:custGeom>
              <a:avLst/>
              <a:gdLst/>
              <a:ahLst/>
              <a:cxnLst/>
              <a:rect l="l" t="t" r="r" b="b"/>
              <a:pathLst>
                <a:path w="1171" h="3297" extrusionOk="0">
                  <a:moveTo>
                    <a:pt x="819" y="1"/>
                  </a:moveTo>
                  <a:cubicBezTo>
                    <a:pt x="808" y="1"/>
                    <a:pt x="798" y="1"/>
                    <a:pt x="786" y="3"/>
                  </a:cubicBezTo>
                  <a:cubicBezTo>
                    <a:pt x="516" y="35"/>
                    <a:pt x="362" y="540"/>
                    <a:pt x="289" y="759"/>
                  </a:cubicBezTo>
                  <a:cubicBezTo>
                    <a:pt x="1" y="1626"/>
                    <a:pt x="222" y="2570"/>
                    <a:pt x="825" y="3243"/>
                  </a:cubicBezTo>
                  <a:cubicBezTo>
                    <a:pt x="858" y="3281"/>
                    <a:pt x="897" y="3297"/>
                    <a:pt x="935" y="3297"/>
                  </a:cubicBezTo>
                  <a:cubicBezTo>
                    <a:pt x="1058" y="3297"/>
                    <a:pt x="1171" y="3129"/>
                    <a:pt x="1061" y="3006"/>
                  </a:cubicBezTo>
                  <a:cubicBezTo>
                    <a:pt x="555" y="2440"/>
                    <a:pt x="375" y="1655"/>
                    <a:pt x="587" y="926"/>
                  </a:cubicBezTo>
                  <a:cubicBezTo>
                    <a:pt x="626" y="785"/>
                    <a:pt x="683" y="650"/>
                    <a:pt x="753" y="523"/>
                  </a:cubicBezTo>
                  <a:cubicBezTo>
                    <a:pt x="790" y="491"/>
                    <a:pt x="814" y="460"/>
                    <a:pt x="827" y="430"/>
                  </a:cubicBezTo>
                  <a:lnTo>
                    <a:pt x="827" y="430"/>
                  </a:lnTo>
                  <a:cubicBezTo>
                    <a:pt x="839" y="433"/>
                    <a:pt x="851" y="434"/>
                    <a:pt x="863" y="434"/>
                  </a:cubicBezTo>
                  <a:cubicBezTo>
                    <a:pt x="930" y="434"/>
                    <a:pt x="997" y="399"/>
                    <a:pt x="1024" y="319"/>
                  </a:cubicBezTo>
                  <a:cubicBezTo>
                    <a:pt x="1076" y="164"/>
                    <a:pt x="983" y="1"/>
                    <a:pt x="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" name="Google Shape;1145;p3"/>
            <p:cNvSpPr/>
            <p:nvPr/>
          </p:nvSpPr>
          <p:spPr>
            <a:xfrm>
              <a:off x="5532300" y="1938575"/>
              <a:ext cx="39900" cy="61500"/>
            </a:xfrm>
            <a:custGeom>
              <a:avLst/>
              <a:gdLst/>
              <a:ahLst/>
              <a:cxnLst/>
              <a:rect l="l" t="t" r="r" b="b"/>
              <a:pathLst>
                <a:path w="1596" h="2460" extrusionOk="0">
                  <a:moveTo>
                    <a:pt x="160" y="0"/>
                  </a:moveTo>
                  <a:cubicBezTo>
                    <a:pt x="77" y="0"/>
                    <a:pt x="0" y="53"/>
                    <a:pt x="11" y="161"/>
                  </a:cubicBezTo>
                  <a:lnTo>
                    <a:pt x="232" y="2175"/>
                  </a:lnTo>
                  <a:lnTo>
                    <a:pt x="232" y="2175"/>
                  </a:lnTo>
                  <a:cubicBezTo>
                    <a:pt x="236" y="2235"/>
                    <a:pt x="242" y="2289"/>
                    <a:pt x="249" y="2334"/>
                  </a:cubicBezTo>
                  <a:cubicBezTo>
                    <a:pt x="263" y="2416"/>
                    <a:pt x="333" y="2453"/>
                    <a:pt x="406" y="2453"/>
                  </a:cubicBezTo>
                  <a:cubicBezTo>
                    <a:pt x="496" y="2453"/>
                    <a:pt x="590" y="2394"/>
                    <a:pt x="579" y="2290"/>
                  </a:cubicBezTo>
                  <a:lnTo>
                    <a:pt x="562" y="2132"/>
                  </a:lnTo>
                  <a:lnTo>
                    <a:pt x="562" y="2132"/>
                  </a:lnTo>
                  <a:cubicBezTo>
                    <a:pt x="545" y="1841"/>
                    <a:pt x="581" y="1260"/>
                    <a:pt x="846" y="1260"/>
                  </a:cubicBezTo>
                  <a:cubicBezTo>
                    <a:pt x="883" y="1260"/>
                    <a:pt x="925" y="1271"/>
                    <a:pt x="972" y="1297"/>
                  </a:cubicBezTo>
                  <a:cubicBezTo>
                    <a:pt x="1191" y="1414"/>
                    <a:pt x="1247" y="2090"/>
                    <a:pt x="1256" y="2298"/>
                  </a:cubicBezTo>
                  <a:cubicBezTo>
                    <a:pt x="1261" y="2405"/>
                    <a:pt x="1347" y="2460"/>
                    <a:pt x="1431" y="2460"/>
                  </a:cubicBezTo>
                  <a:cubicBezTo>
                    <a:pt x="1515" y="2460"/>
                    <a:pt x="1596" y="2406"/>
                    <a:pt x="1590" y="2298"/>
                  </a:cubicBezTo>
                  <a:cubicBezTo>
                    <a:pt x="1571" y="1902"/>
                    <a:pt x="1424" y="844"/>
                    <a:pt x="858" y="844"/>
                  </a:cubicBezTo>
                  <a:cubicBezTo>
                    <a:pt x="853" y="844"/>
                    <a:pt x="847" y="844"/>
                    <a:pt x="841" y="844"/>
                  </a:cubicBezTo>
                  <a:cubicBezTo>
                    <a:pt x="667" y="850"/>
                    <a:pt x="539" y="942"/>
                    <a:pt x="446" y="1079"/>
                  </a:cubicBezTo>
                  <a:lnTo>
                    <a:pt x="446" y="1079"/>
                  </a:lnTo>
                  <a:lnTo>
                    <a:pt x="345" y="161"/>
                  </a:lnTo>
                  <a:cubicBezTo>
                    <a:pt x="334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" name="Google Shape;1146;p3"/>
            <p:cNvSpPr/>
            <p:nvPr/>
          </p:nvSpPr>
          <p:spPr>
            <a:xfrm>
              <a:off x="5574550" y="1959075"/>
              <a:ext cx="30550" cy="62550"/>
            </a:xfrm>
            <a:custGeom>
              <a:avLst/>
              <a:gdLst/>
              <a:ahLst/>
              <a:cxnLst/>
              <a:rect l="l" t="t" r="r" b="b"/>
              <a:pathLst>
                <a:path w="1222" h="2502" extrusionOk="0">
                  <a:moveTo>
                    <a:pt x="768" y="1"/>
                  </a:moveTo>
                  <a:cubicBezTo>
                    <a:pt x="570" y="1"/>
                    <a:pt x="368" y="133"/>
                    <a:pt x="272" y="343"/>
                  </a:cubicBezTo>
                  <a:cubicBezTo>
                    <a:pt x="1" y="933"/>
                    <a:pt x="150" y="1781"/>
                    <a:pt x="304" y="2384"/>
                  </a:cubicBezTo>
                  <a:cubicBezTo>
                    <a:pt x="326" y="2466"/>
                    <a:pt x="390" y="2502"/>
                    <a:pt x="456" y="2502"/>
                  </a:cubicBezTo>
                  <a:cubicBezTo>
                    <a:pt x="556" y="2502"/>
                    <a:pt x="660" y="2420"/>
                    <a:pt x="628" y="2294"/>
                  </a:cubicBezTo>
                  <a:cubicBezTo>
                    <a:pt x="542" y="1973"/>
                    <a:pt x="494" y="1645"/>
                    <a:pt x="484" y="1314"/>
                  </a:cubicBezTo>
                  <a:cubicBezTo>
                    <a:pt x="481" y="1166"/>
                    <a:pt x="486" y="1017"/>
                    <a:pt x="500" y="871"/>
                  </a:cubicBezTo>
                  <a:cubicBezTo>
                    <a:pt x="507" y="800"/>
                    <a:pt x="516" y="730"/>
                    <a:pt x="526" y="660"/>
                  </a:cubicBezTo>
                  <a:cubicBezTo>
                    <a:pt x="535" y="495"/>
                    <a:pt x="645" y="405"/>
                    <a:pt x="852" y="392"/>
                  </a:cubicBezTo>
                  <a:cubicBezTo>
                    <a:pt x="887" y="447"/>
                    <a:pt x="938" y="470"/>
                    <a:pt x="989" y="470"/>
                  </a:cubicBezTo>
                  <a:cubicBezTo>
                    <a:pt x="1105" y="470"/>
                    <a:pt x="1222" y="350"/>
                    <a:pt x="1142" y="222"/>
                  </a:cubicBezTo>
                  <a:lnTo>
                    <a:pt x="1142" y="221"/>
                  </a:lnTo>
                  <a:cubicBezTo>
                    <a:pt x="1047" y="68"/>
                    <a:pt x="90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" name="Google Shape;1147;p3"/>
            <p:cNvSpPr/>
            <p:nvPr/>
          </p:nvSpPr>
          <p:spPr>
            <a:xfrm>
              <a:off x="5579000" y="1990925"/>
              <a:ext cx="28925" cy="10025"/>
            </a:xfrm>
            <a:custGeom>
              <a:avLst/>
              <a:gdLst/>
              <a:ahLst/>
              <a:cxnLst/>
              <a:rect l="l" t="t" r="r" b="b"/>
              <a:pathLst>
                <a:path w="1157" h="401" extrusionOk="0">
                  <a:moveTo>
                    <a:pt x="922" y="1"/>
                  </a:moveTo>
                  <a:cubicBezTo>
                    <a:pt x="907" y="1"/>
                    <a:pt x="892" y="3"/>
                    <a:pt x="875" y="7"/>
                  </a:cubicBezTo>
                  <a:cubicBezTo>
                    <a:pt x="725" y="46"/>
                    <a:pt x="572" y="66"/>
                    <a:pt x="418" y="66"/>
                  </a:cubicBezTo>
                  <a:cubicBezTo>
                    <a:pt x="349" y="66"/>
                    <a:pt x="281" y="62"/>
                    <a:pt x="213" y="54"/>
                  </a:cubicBezTo>
                  <a:cubicBezTo>
                    <a:pt x="206" y="53"/>
                    <a:pt x="200" y="53"/>
                    <a:pt x="193" y="53"/>
                  </a:cubicBezTo>
                  <a:cubicBezTo>
                    <a:pt x="0" y="53"/>
                    <a:pt x="8" y="366"/>
                    <a:pt x="213" y="388"/>
                  </a:cubicBezTo>
                  <a:cubicBezTo>
                    <a:pt x="287" y="396"/>
                    <a:pt x="360" y="400"/>
                    <a:pt x="434" y="400"/>
                  </a:cubicBezTo>
                  <a:cubicBezTo>
                    <a:pt x="613" y="400"/>
                    <a:pt x="791" y="377"/>
                    <a:pt x="964" y="330"/>
                  </a:cubicBezTo>
                  <a:cubicBezTo>
                    <a:pt x="1157" y="280"/>
                    <a:pt x="109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" name="Google Shape;1148;p3"/>
            <p:cNvSpPr/>
            <p:nvPr/>
          </p:nvSpPr>
          <p:spPr>
            <a:xfrm>
              <a:off x="5609475" y="1949900"/>
              <a:ext cx="48025" cy="53750"/>
            </a:xfrm>
            <a:custGeom>
              <a:avLst/>
              <a:gdLst/>
              <a:ahLst/>
              <a:cxnLst/>
              <a:rect l="l" t="t" r="r" b="b"/>
              <a:pathLst>
                <a:path w="1921" h="2150" extrusionOk="0">
                  <a:moveTo>
                    <a:pt x="1004" y="352"/>
                  </a:moveTo>
                  <a:cubicBezTo>
                    <a:pt x="1320" y="433"/>
                    <a:pt x="1498" y="905"/>
                    <a:pt x="1130" y="1088"/>
                  </a:cubicBezTo>
                  <a:cubicBezTo>
                    <a:pt x="1071" y="1117"/>
                    <a:pt x="1015" y="1130"/>
                    <a:pt x="962" y="1130"/>
                  </a:cubicBezTo>
                  <a:cubicBezTo>
                    <a:pt x="612" y="1130"/>
                    <a:pt x="447" y="551"/>
                    <a:pt x="898" y="435"/>
                  </a:cubicBezTo>
                  <a:cubicBezTo>
                    <a:pt x="952" y="422"/>
                    <a:pt x="986" y="390"/>
                    <a:pt x="1004" y="352"/>
                  </a:cubicBezTo>
                  <a:close/>
                  <a:moveTo>
                    <a:pt x="927" y="1"/>
                  </a:moveTo>
                  <a:cubicBezTo>
                    <a:pt x="412" y="1"/>
                    <a:pt x="0" y="613"/>
                    <a:pt x="39" y="1158"/>
                  </a:cubicBezTo>
                  <a:cubicBezTo>
                    <a:pt x="81" y="1721"/>
                    <a:pt x="563" y="2149"/>
                    <a:pt x="1075" y="2149"/>
                  </a:cubicBezTo>
                  <a:cubicBezTo>
                    <a:pt x="1269" y="2149"/>
                    <a:pt x="1468" y="2088"/>
                    <a:pt x="1649" y="1948"/>
                  </a:cubicBezTo>
                  <a:cubicBezTo>
                    <a:pt x="1787" y="1842"/>
                    <a:pt x="1698" y="1626"/>
                    <a:pt x="1567" y="1626"/>
                  </a:cubicBezTo>
                  <a:cubicBezTo>
                    <a:pt x="1539" y="1626"/>
                    <a:pt x="1509" y="1636"/>
                    <a:pt x="1479" y="1659"/>
                  </a:cubicBezTo>
                  <a:cubicBezTo>
                    <a:pt x="1351" y="1757"/>
                    <a:pt x="1199" y="1806"/>
                    <a:pt x="1048" y="1806"/>
                  </a:cubicBezTo>
                  <a:cubicBezTo>
                    <a:pt x="826" y="1806"/>
                    <a:pt x="609" y="1700"/>
                    <a:pt x="482" y="1489"/>
                  </a:cubicBezTo>
                  <a:cubicBezTo>
                    <a:pt x="419" y="1385"/>
                    <a:pt x="382" y="1253"/>
                    <a:pt x="374" y="1116"/>
                  </a:cubicBezTo>
                  <a:lnTo>
                    <a:pt x="374" y="1116"/>
                  </a:lnTo>
                  <a:cubicBezTo>
                    <a:pt x="468" y="1286"/>
                    <a:pt x="637" y="1417"/>
                    <a:pt x="881" y="1448"/>
                  </a:cubicBezTo>
                  <a:cubicBezTo>
                    <a:pt x="913" y="1452"/>
                    <a:pt x="944" y="1454"/>
                    <a:pt x="975" y="1454"/>
                  </a:cubicBezTo>
                  <a:cubicBezTo>
                    <a:pt x="1619" y="1454"/>
                    <a:pt x="1921" y="561"/>
                    <a:pt x="1382" y="164"/>
                  </a:cubicBezTo>
                  <a:cubicBezTo>
                    <a:pt x="1227" y="50"/>
                    <a:pt x="1073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" name="Google Shape;1149;p3"/>
            <p:cNvSpPr/>
            <p:nvPr/>
          </p:nvSpPr>
          <p:spPr>
            <a:xfrm>
              <a:off x="5645575" y="1933950"/>
              <a:ext cx="32625" cy="81150"/>
            </a:xfrm>
            <a:custGeom>
              <a:avLst/>
              <a:gdLst/>
              <a:ahLst/>
              <a:cxnLst/>
              <a:rect l="l" t="t" r="r" b="b"/>
              <a:pathLst>
                <a:path w="1305" h="3246" extrusionOk="0">
                  <a:moveTo>
                    <a:pt x="286" y="1"/>
                  </a:moveTo>
                  <a:cubicBezTo>
                    <a:pt x="262" y="1"/>
                    <a:pt x="238" y="2"/>
                    <a:pt x="214" y="5"/>
                  </a:cubicBezTo>
                  <a:cubicBezTo>
                    <a:pt x="10" y="30"/>
                    <a:pt x="1" y="341"/>
                    <a:pt x="191" y="341"/>
                  </a:cubicBezTo>
                  <a:cubicBezTo>
                    <a:pt x="198" y="341"/>
                    <a:pt x="206" y="340"/>
                    <a:pt x="214" y="339"/>
                  </a:cubicBezTo>
                  <a:cubicBezTo>
                    <a:pt x="224" y="338"/>
                    <a:pt x="234" y="338"/>
                    <a:pt x="243" y="338"/>
                  </a:cubicBezTo>
                  <a:cubicBezTo>
                    <a:pt x="648" y="338"/>
                    <a:pt x="828" y="1403"/>
                    <a:pt x="868" y="1676"/>
                  </a:cubicBezTo>
                  <a:cubicBezTo>
                    <a:pt x="935" y="2150"/>
                    <a:pt x="871" y="2589"/>
                    <a:pt x="536" y="2956"/>
                  </a:cubicBezTo>
                  <a:cubicBezTo>
                    <a:pt x="423" y="3077"/>
                    <a:pt x="536" y="3246"/>
                    <a:pt x="661" y="3246"/>
                  </a:cubicBezTo>
                  <a:cubicBezTo>
                    <a:pt x="699" y="3246"/>
                    <a:pt x="738" y="3230"/>
                    <a:pt x="772" y="3193"/>
                  </a:cubicBezTo>
                  <a:cubicBezTo>
                    <a:pt x="1234" y="2690"/>
                    <a:pt x="1304" y="2045"/>
                    <a:pt x="1161" y="1394"/>
                  </a:cubicBezTo>
                  <a:cubicBezTo>
                    <a:pt x="1064" y="952"/>
                    <a:pt x="8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" name="Google Shape;1150;p3"/>
            <p:cNvSpPr/>
            <p:nvPr/>
          </p:nvSpPr>
          <p:spPr>
            <a:xfrm>
              <a:off x="5670625" y="1918100"/>
              <a:ext cx="43350" cy="42450"/>
            </a:xfrm>
            <a:custGeom>
              <a:avLst/>
              <a:gdLst/>
              <a:ahLst/>
              <a:cxnLst/>
              <a:rect l="l" t="t" r="r" b="b"/>
              <a:pathLst>
                <a:path w="1734" h="1698" extrusionOk="0">
                  <a:moveTo>
                    <a:pt x="545" y="1"/>
                  </a:moveTo>
                  <a:cubicBezTo>
                    <a:pt x="375" y="1"/>
                    <a:pt x="205" y="76"/>
                    <a:pt x="92" y="229"/>
                  </a:cubicBezTo>
                  <a:cubicBezTo>
                    <a:pt x="1" y="351"/>
                    <a:pt x="118" y="470"/>
                    <a:pt x="239" y="470"/>
                  </a:cubicBezTo>
                  <a:cubicBezTo>
                    <a:pt x="290" y="470"/>
                    <a:pt x="342" y="449"/>
                    <a:pt x="380" y="398"/>
                  </a:cubicBezTo>
                  <a:lnTo>
                    <a:pt x="380" y="397"/>
                  </a:lnTo>
                  <a:cubicBezTo>
                    <a:pt x="416" y="349"/>
                    <a:pt x="471" y="328"/>
                    <a:pt x="528" y="328"/>
                  </a:cubicBezTo>
                  <a:cubicBezTo>
                    <a:pt x="589" y="328"/>
                    <a:pt x="651" y="351"/>
                    <a:pt x="694" y="389"/>
                  </a:cubicBezTo>
                  <a:cubicBezTo>
                    <a:pt x="792" y="473"/>
                    <a:pt x="815" y="624"/>
                    <a:pt x="803" y="745"/>
                  </a:cubicBezTo>
                  <a:cubicBezTo>
                    <a:pt x="778" y="986"/>
                    <a:pt x="614" y="1195"/>
                    <a:pt x="476" y="1385"/>
                  </a:cubicBezTo>
                  <a:cubicBezTo>
                    <a:pt x="411" y="1475"/>
                    <a:pt x="481" y="1603"/>
                    <a:pt x="575" y="1631"/>
                  </a:cubicBezTo>
                  <a:cubicBezTo>
                    <a:pt x="725" y="1675"/>
                    <a:pt x="879" y="1697"/>
                    <a:pt x="1032" y="1697"/>
                  </a:cubicBezTo>
                  <a:cubicBezTo>
                    <a:pt x="1207" y="1697"/>
                    <a:pt x="1382" y="1669"/>
                    <a:pt x="1550" y="1611"/>
                  </a:cubicBezTo>
                  <a:cubicBezTo>
                    <a:pt x="1733" y="1549"/>
                    <a:pt x="1680" y="1279"/>
                    <a:pt x="1518" y="1279"/>
                  </a:cubicBezTo>
                  <a:cubicBezTo>
                    <a:pt x="1500" y="1279"/>
                    <a:pt x="1482" y="1282"/>
                    <a:pt x="1462" y="1289"/>
                  </a:cubicBezTo>
                  <a:cubicBezTo>
                    <a:pt x="1323" y="1338"/>
                    <a:pt x="1178" y="1362"/>
                    <a:pt x="1033" y="1362"/>
                  </a:cubicBezTo>
                  <a:cubicBezTo>
                    <a:pt x="989" y="1362"/>
                    <a:pt x="944" y="1360"/>
                    <a:pt x="900" y="1355"/>
                  </a:cubicBezTo>
                  <a:lnTo>
                    <a:pt x="900" y="1355"/>
                  </a:lnTo>
                  <a:cubicBezTo>
                    <a:pt x="1112" y="1013"/>
                    <a:pt x="1262" y="604"/>
                    <a:pt x="1007" y="241"/>
                  </a:cubicBezTo>
                  <a:cubicBezTo>
                    <a:pt x="895" y="81"/>
                    <a:pt x="720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" name="Google Shape;1151;p3"/>
            <p:cNvSpPr/>
            <p:nvPr/>
          </p:nvSpPr>
          <p:spPr>
            <a:xfrm>
              <a:off x="5722225" y="1933675"/>
              <a:ext cx="63325" cy="73975"/>
            </a:xfrm>
            <a:custGeom>
              <a:avLst/>
              <a:gdLst/>
              <a:ahLst/>
              <a:cxnLst/>
              <a:rect l="l" t="t" r="r" b="b"/>
              <a:pathLst>
                <a:path w="2533" h="2959" extrusionOk="0">
                  <a:moveTo>
                    <a:pt x="1029" y="932"/>
                  </a:moveTo>
                  <a:lnTo>
                    <a:pt x="1179" y="1787"/>
                  </a:lnTo>
                  <a:lnTo>
                    <a:pt x="1179" y="1787"/>
                  </a:lnTo>
                  <a:cubicBezTo>
                    <a:pt x="960" y="1782"/>
                    <a:pt x="740" y="1777"/>
                    <a:pt x="521" y="1769"/>
                  </a:cubicBezTo>
                  <a:lnTo>
                    <a:pt x="521" y="1769"/>
                  </a:lnTo>
                  <a:cubicBezTo>
                    <a:pt x="703" y="1499"/>
                    <a:pt x="892" y="1225"/>
                    <a:pt x="1029" y="932"/>
                  </a:cubicBezTo>
                  <a:close/>
                  <a:moveTo>
                    <a:pt x="1081" y="1"/>
                  </a:moveTo>
                  <a:cubicBezTo>
                    <a:pt x="994" y="1"/>
                    <a:pt x="900" y="63"/>
                    <a:pt x="896" y="166"/>
                  </a:cubicBezTo>
                  <a:cubicBezTo>
                    <a:pt x="870" y="788"/>
                    <a:pt x="397" y="1336"/>
                    <a:pt x="72" y="1842"/>
                  </a:cubicBezTo>
                  <a:cubicBezTo>
                    <a:pt x="0" y="1954"/>
                    <a:pt x="96" y="2088"/>
                    <a:pt x="217" y="2094"/>
                  </a:cubicBezTo>
                  <a:cubicBezTo>
                    <a:pt x="552" y="2107"/>
                    <a:pt x="887" y="2117"/>
                    <a:pt x="1223" y="2123"/>
                  </a:cubicBezTo>
                  <a:lnTo>
                    <a:pt x="1223" y="2123"/>
                  </a:lnTo>
                  <a:cubicBezTo>
                    <a:pt x="1249" y="2409"/>
                    <a:pt x="1281" y="2744"/>
                    <a:pt x="1459" y="2910"/>
                  </a:cubicBezTo>
                  <a:cubicBezTo>
                    <a:pt x="1491" y="2942"/>
                    <a:pt x="1534" y="2959"/>
                    <a:pt x="1577" y="2959"/>
                  </a:cubicBezTo>
                  <a:cubicBezTo>
                    <a:pt x="1606" y="2959"/>
                    <a:pt x="1635" y="2951"/>
                    <a:pt x="1661" y="2936"/>
                  </a:cubicBezTo>
                  <a:lnTo>
                    <a:pt x="1718" y="2904"/>
                  </a:lnTo>
                  <a:cubicBezTo>
                    <a:pt x="1777" y="2869"/>
                    <a:pt x="1819" y="2783"/>
                    <a:pt x="1794" y="2715"/>
                  </a:cubicBezTo>
                  <a:lnTo>
                    <a:pt x="1776" y="2666"/>
                  </a:lnTo>
                  <a:cubicBezTo>
                    <a:pt x="1749" y="2590"/>
                    <a:pt x="1687" y="2555"/>
                    <a:pt x="1624" y="2552"/>
                  </a:cubicBezTo>
                  <a:lnTo>
                    <a:pt x="1624" y="2552"/>
                  </a:lnTo>
                  <a:cubicBezTo>
                    <a:pt x="1582" y="2444"/>
                    <a:pt x="1554" y="2289"/>
                    <a:pt x="1533" y="2127"/>
                  </a:cubicBezTo>
                  <a:lnTo>
                    <a:pt x="1533" y="2127"/>
                  </a:lnTo>
                  <a:cubicBezTo>
                    <a:pt x="1698" y="2129"/>
                    <a:pt x="1864" y="2130"/>
                    <a:pt x="2029" y="2130"/>
                  </a:cubicBezTo>
                  <a:cubicBezTo>
                    <a:pt x="2125" y="2130"/>
                    <a:pt x="2221" y="2130"/>
                    <a:pt x="2317" y="2129"/>
                  </a:cubicBezTo>
                  <a:cubicBezTo>
                    <a:pt x="2532" y="2128"/>
                    <a:pt x="2532" y="1795"/>
                    <a:pt x="2319" y="1795"/>
                  </a:cubicBezTo>
                  <a:cubicBezTo>
                    <a:pt x="2318" y="1795"/>
                    <a:pt x="2318" y="1795"/>
                    <a:pt x="2317" y="1795"/>
                  </a:cubicBezTo>
                  <a:cubicBezTo>
                    <a:pt x="2247" y="1795"/>
                    <a:pt x="2177" y="1795"/>
                    <a:pt x="2107" y="1795"/>
                  </a:cubicBezTo>
                  <a:cubicBezTo>
                    <a:pt x="1904" y="1795"/>
                    <a:pt x="1701" y="1794"/>
                    <a:pt x="1497" y="1792"/>
                  </a:cubicBezTo>
                  <a:lnTo>
                    <a:pt x="1497" y="1792"/>
                  </a:lnTo>
                  <a:cubicBezTo>
                    <a:pt x="1485" y="1658"/>
                    <a:pt x="1474" y="1542"/>
                    <a:pt x="1462" y="1470"/>
                  </a:cubicBezTo>
                  <a:cubicBezTo>
                    <a:pt x="1382" y="1020"/>
                    <a:pt x="1304" y="570"/>
                    <a:pt x="1225" y="122"/>
                  </a:cubicBezTo>
                  <a:cubicBezTo>
                    <a:pt x="1210" y="37"/>
                    <a:pt x="1147" y="1"/>
                    <a:pt x="10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" name="Google Shape;1152;p3"/>
            <p:cNvSpPr/>
            <p:nvPr/>
          </p:nvSpPr>
          <p:spPr>
            <a:xfrm>
              <a:off x="5779800" y="1956125"/>
              <a:ext cx="58925" cy="64900"/>
            </a:xfrm>
            <a:custGeom>
              <a:avLst/>
              <a:gdLst/>
              <a:ahLst/>
              <a:cxnLst/>
              <a:rect l="l" t="t" r="r" b="b"/>
              <a:pathLst>
                <a:path w="2357" h="2596" extrusionOk="0">
                  <a:moveTo>
                    <a:pt x="246" y="0"/>
                  </a:moveTo>
                  <a:cubicBezTo>
                    <a:pt x="116" y="0"/>
                    <a:pt x="0" y="168"/>
                    <a:pt x="121" y="284"/>
                  </a:cubicBezTo>
                  <a:cubicBezTo>
                    <a:pt x="824" y="957"/>
                    <a:pt x="1450" y="1707"/>
                    <a:pt x="1985" y="2519"/>
                  </a:cubicBezTo>
                  <a:cubicBezTo>
                    <a:pt x="2021" y="2573"/>
                    <a:pt x="2072" y="2596"/>
                    <a:pt x="2123" y="2596"/>
                  </a:cubicBezTo>
                  <a:cubicBezTo>
                    <a:pt x="2241" y="2596"/>
                    <a:pt x="2356" y="2476"/>
                    <a:pt x="2273" y="2349"/>
                  </a:cubicBezTo>
                  <a:cubicBezTo>
                    <a:pt x="1723" y="1513"/>
                    <a:pt x="1081" y="741"/>
                    <a:pt x="358" y="47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" name="Google Shape;1153;p3"/>
            <p:cNvSpPr/>
            <p:nvPr/>
          </p:nvSpPr>
          <p:spPr>
            <a:xfrm>
              <a:off x="5780000" y="1945125"/>
              <a:ext cx="56750" cy="73100"/>
            </a:xfrm>
            <a:custGeom>
              <a:avLst/>
              <a:gdLst/>
              <a:ahLst/>
              <a:cxnLst/>
              <a:rect l="l" t="t" r="r" b="b"/>
              <a:pathLst>
                <a:path w="2270" h="2924" extrusionOk="0">
                  <a:moveTo>
                    <a:pt x="2041" y="1"/>
                  </a:moveTo>
                  <a:cubicBezTo>
                    <a:pt x="2003" y="1"/>
                    <a:pt x="1965" y="18"/>
                    <a:pt x="1933" y="59"/>
                  </a:cubicBezTo>
                  <a:cubicBezTo>
                    <a:pt x="1277" y="904"/>
                    <a:pt x="659" y="1776"/>
                    <a:pt x="81" y="2678"/>
                  </a:cubicBezTo>
                  <a:cubicBezTo>
                    <a:pt x="0" y="2804"/>
                    <a:pt x="116" y="2924"/>
                    <a:pt x="233" y="2924"/>
                  </a:cubicBezTo>
                  <a:cubicBezTo>
                    <a:pt x="284" y="2924"/>
                    <a:pt x="336" y="2901"/>
                    <a:pt x="371" y="2846"/>
                  </a:cubicBezTo>
                  <a:cubicBezTo>
                    <a:pt x="932" y="1969"/>
                    <a:pt x="1532" y="1119"/>
                    <a:pt x="2171" y="295"/>
                  </a:cubicBezTo>
                  <a:cubicBezTo>
                    <a:pt x="2269" y="168"/>
                    <a:pt x="2158" y="1"/>
                    <a:pt x="2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" name="Google Shape;1154;p3"/>
            <p:cNvSpPr/>
            <p:nvPr/>
          </p:nvSpPr>
          <p:spPr>
            <a:xfrm>
              <a:off x="5835150" y="1923600"/>
              <a:ext cx="31125" cy="42950"/>
            </a:xfrm>
            <a:custGeom>
              <a:avLst/>
              <a:gdLst/>
              <a:ahLst/>
              <a:cxnLst/>
              <a:rect l="l" t="t" r="r" b="b"/>
              <a:pathLst>
                <a:path w="1245" h="1718" extrusionOk="0">
                  <a:moveTo>
                    <a:pt x="630" y="1"/>
                  </a:moveTo>
                  <a:cubicBezTo>
                    <a:pt x="437" y="1"/>
                    <a:pt x="248" y="137"/>
                    <a:pt x="165" y="339"/>
                  </a:cubicBezTo>
                  <a:cubicBezTo>
                    <a:pt x="115" y="459"/>
                    <a:pt x="214" y="538"/>
                    <a:pt x="318" y="538"/>
                  </a:cubicBezTo>
                  <a:cubicBezTo>
                    <a:pt x="385" y="538"/>
                    <a:pt x="455" y="505"/>
                    <a:pt x="487" y="427"/>
                  </a:cubicBezTo>
                  <a:lnTo>
                    <a:pt x="487" y="429"/>
                  </a:lnTo>
                  <a:lnTo>
                    <a:pt x="722" y="401"/>
                  </a:lnTo>
                  <a:lnTo>
                    <a:pt x="722" y="401"/>
                  </a:lnTo>
                  <a:cubicBezTo>
                    <a:pt x="743" y="487"/>
                    <a:pt x="726" y="555"/>
                    <a:pt x="668" y="605"/>
                  </a:cubicBezTo>
                  <a:cubicBezTo>
                    <a:pt x="624" y="668"/>
                    <a:pt x="548" y="720"/>
                    <a:pt x="488" y="763"/>
                  </a:cubicBezTo>
                  <a:cubicBezTo>
                    <a:pt x="380" y="839"/>
                    <a:pt x="375" y="1034"/>
                    <a:pt x="528" y="1068"/>
                  </a:cubicBezTo>
                  <a:cubicBezTo>
                    <a:pt x="598" y="1083"/>
                    <a:pt x="693" y="1089"/>
                    <a:pt x="746" y="1139"/>
                  </a:cubicBezTo>
                  <a:cubicBezTo>
                    <a:pt x="821" y="1152"/>
                    <a:pt x="831" y="1182"/>
                    <a:pt x="779" y="1234"/>
                  </a:cubicBezTo>
                  <a:cubicBezTo>
                    <a:pt x="770" y="1282"/>
                    <a:pt x="744" y="1306"/>
                    <a:pt x="702" y="1306"/>
                  </a:cubicBezTo>
                  <a:cubicBezTo>
                    <a:pt x="689" y="1306"/>
                    <a:pt x="675" y="1304"/>
                    <a:pt x="659" y="1300"/>
                  </a:cubicBezTo>
                  <a:cubicBezTo>
                    <a:pt x="522" y="1335"/>
                    <a:pt x="355" y="1322"/>
                    <a:pt x="215" y="1335"/>
                  </a:cubicBezTo>
                  <a:cubicBezTo>
                    <a:pt x="7" y="1350"/>
                    <a:pt x="0" y="1669"/>
                    <a:pt x="200" y="1669"/>
                  </a:cubicBezTo>
                  <a:cubicBezTo>
                    <a:pt x="205" y="1669"/>
                    <a:pt x="210" y="1669"/>
                    <a:pt x="215" y="1669"/>
                  </a:cubicBezTo>
                  <a:cubicBezTo>
                    <a:pt x="500" y="1646"/>
                    <a:pt x="1043" y="1718"/>
                    <a:pt x="1159" y="1370"/>
                  </a:cubicBezTo>
                  <a:cubicBezTo>
                    <a:pt x="1245" y="1118"/>
                    <a:pt x="1090" y="946"/>
                    <a:pt x="891" y="842"/>
                  </a:cubicBezTo>
                  <a:lnTo>
                    <a:pt x="891" y="842"/>
                  </a:lnTo>
                  <a:cubicBezTo>
                    <a:pt x="1066" y="646"/>
                    <a:pt x="1164" y="398"/>
                    <a:pt x="956" y="159"/>
                  </a:cubicBezTo>
                  <a:cubicBezTo>
                    <a:pt x="860" y="48"/>
                    <a:pt x="745" y="1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" name="Google Shape;1155;p3"/>
            <p:cNvSpPr/>
            <p:nvPr/>
          </p:nvSpPr>
          <p:spPr>
            <a:xfrm>
              <a:off x="5874575" y="1933825"/>
              <a:ext cx="35750" cy="77250"/>
            </a:xfrm>
            <a:custGeom>
              <a:avLst/>
              <a:gdLst/>
              <a:ahLst/>
              <a:cxnLst/>
              <a:rect l="l" t="t" r="r" b="b"/>
              <a:pathLst>
                <a:path w="1430" h="3090" extrusionOk="0">
                  <a:moveTo>
                    <a:pt x="1180" y="0"/>
                  </a:moveTo>
                  <a:cubicBezTo>
                    <a:pt x="1152" y="0"/>
                    <a:pt x="1122" y="9"/>
                    <a:pt x="1092" y="30"/>
                  </a:cubicBezTo>
                  <a:lnTo>
                    <a:pt x="1091" y="30"/>
                  </a:lnTo>
                  <a:cubicBezTo>
                    <a:pt x="0" y="794"/>
                    <a:pt x="376" y="2147"/>
                    <a:pt x="1091" y="3032"/>
                  </a:cubicBezTo>
                  <a:cubicBezTo>
                    <a:pt x="1124" y="3073"/>
                    <a:pt x="1162" y="3090"/>
                    <a:pt x="1200" y="3090"/>
                  </a:cubicBezTo>
                  <a:cubicBezTo>
                    <a:pt x="1319" y="3090"/>
                    <a:pt x="1430" y="2922"/>
                    <a:pt x="1329" y="2796"/>
                  </a:cubicBezTo>
                  <a:cubicBezTo>
                    <a:pt x="761" y="2094"/>
                    <a:pt x="359" y="952"/>
                    <a:pt x="1262" y="319"/>
                  </a:cubicBezTo>
                  <a:cubicBezTo>
                    <a:pt x="1407" y="217"/>
                    <a:pt x="1316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" name="Google Shape;1156;p3"/>
            <p:cNvSpPr/>
            <p:nvPr/>
          </p:nvSpPr>
          <p:spPr>
            <a:xfrm>
              <a:off x="5920600" y="1941300"/>
              <a:ext cx="46375" cy="67350"/>
            </a:xfrm>
            <a:custGeom>
              <a:avLst/>
              <a:gdLst/>
              <a:ahLst/>
              <a:cxnLst/>
              <a:rect l="l" t="t" r="r" b="b"/>
              <a:pathLst>
                <a:path w="1855" h="2694" extrusionOk="0">
                  <a:moveTo>
                    <a:pt x="653" y="0"/>
                  </a:moveTo>
                  <a:cubicBezTo>
                    <a:pt x="457" y="0"/>
                    <a:pt x="264" y="101"/>
                    <a:pt x="174" y="306"/>
                  </a:cubicBezTo>
                  <a:cubicBezTo>
                    <a:pt x="117" y="441"/>
                    <a:pt x="234" y="563"/>
                    <a:pt x="341" y="563"/>
                  </a:cubicBezTo>
                  <a:cubicBezTo>
                    <a:pt x="390" y="563"/>
                    <a:pt x="437" y="538"/>
                    <a:pt x="464" y="476"/>
                  </a:cubicBezTo>
                  <a:cubicBezTo>
                    <a:pt x="540" y="377"/>
                    <a:pt x="603" y="327"/>
                    <a:pt x="653" y="327"/>
                  </a:cubicBezTo>
                  <a:cubicBezTo>
                    <a:pt x="716" y="327"/>
                    <a:pt x="759" y="406"/>
                    <a:pt x="780" y="564"/>
                  </a:cubicBezTo>
                  <a:cubicBezTo>
                    <a:pt x="942" y="747"/>
                    <a:pt x="922" y="923"/>
                    <a:pt x="719" y="1090"/>
                  </a:cubicBezTo>
                  <a:cubicBezTo>
                    <a:pt x="627" y="1208"/>
                    <a:pt x="502" y="1304"/>
                    <a:pt x="389" y="1402"/>
                  </a:cubicBezTo>
                  <a:cubicBezTo>
                    <a:pt x="267" y="1507"/>
                    <a:pt x="379" y="1672"/>
                    <a:pt x="508" y="1687"/>
                  </a:cubicBezTo>
                  <a:cubicBezTo>
                    <a:pt x="702" y="1710"/>
                    <a:pt x="1778" y="2010"/>
                    <a:pt x="1222" y="2302"/>
                  </a:cubicBezTo>
                  <a:cubicBezTo>
                    <a:pt x="1121" y="2354"/>
                    <a:pt x="963" y="2368"/>
                    <a:pt x="796" y="2368"/>
                  </a:cubicBezTo>
                  <a:cubicBezTo>
                    <a:pt x="598" y="2368"/>
                    <a:pt x="389" y="2348"/>
                    <a:pt x="248" y="2348"/>
                  </a:cubicBezTo>
                  <a:cubicBezTo>
                    <a:pt x="237" y="2348"/>
                    <a:pt x="227" y="2349"/>
                    <a:pt x="217" y="2349"/>
                  </a:cubicBezTo>
                  <a:cubicBezTo>
                    <a:pt x="3" y="2353"/>
                    <a:pt x="0" y="2683"/>
                    <a:pt x="213" y="2683"/>
                  </a:cubicBezTo>
                  <a:cubicBezTo>
                    <a:pt x="214" y="2683"/>
                    <a:pt x="216" y="2683"/>
                    <a:pt x="217" y="2683"/>
                  </a:cubicBezTo>
                  <a:cubicBezTo>
                    <a:pt x="228" y="2683"/>
                    <a:pt x="239" y="2683"/>
                    <a:pt x="251" y="2683"/>
                  </a:cubicBezTo>
                  <a:cubicBezTo>
                    <a:pt x="373" y="2683"/>
                    <a:pt x="546" y="2693"/>
                    <a:pt x="732" y="2693"/>
                  </a:cubicBezTo>
                  <a:cubicBezTo>
                    <a:pt x="1169" y="2693"/>
                    <a:pt x="1676" y="2635"/>
                    <a:pt x="1759" y="2242"/>
                  </a:cubicBezTo>
                  <a:cubicBezTo>
                    <a:pt x="1854" y="1788"/>
                    <a:pt x="1301" y="1535"/>
                    <a:pt x="856" y="1420"/>
                  </a:cubicBezTo>
                  <a:lnTo>
                    <a:pt x="856" y="1420"/>
                  </a:lnTo>
                  <a:cubicBezTo>
                    <a:pt x="1163" y="1095"/>
                    <a:pt x="1415" y="658"/>
                    <a:pt x="1122" y="241"/>
                  </a:cubicBezTo>
                  <a:cubicBezTo>
                    <a:pt x="1010" y="82"/>
                    <a:pt x="83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" name="Google Shape;1157;p3"/>
            <p:cNvSpPr/>
            <p:nvPr/>
          </p:nvSpPr>
          <p:spPr>
            <a:xfrm>
              <a:off x="5970300" y="1942350"/>
              <a:ext cx="47425" cy="74225"/>
            </a:xfrm>
            <a:custGeom>
              <a:avLst/>
              <a:gdLst/>
              <a:ahLst/>
              <a:cxnLst/>
              <a:rect l="l" t="t" r="r" b="b"/>
              <a:pathLst>
                <a:path w="1897" h="2969" extrusionOk="0">
                  <a:moveTo>
                    <a:pt x="166" y="0"/>
                  </a:moveTo>
                  <a:cubicBezTo>
                    <a:pt x="83" y="0"/>
                    <a:pt x="1" y="54"/>
                    <a:pt x="3" y="162"/>
                  </a:cubicBezTo>
                  <a:lnTo>
                    <a:pt x="3" y="161"/>
                  </a:lnTo>
                  <a:cubicBezTo>
                    <a:pt x="14" y="780"/>
                    <a:pt x="85" y="1396"/>
                    <a:pt x="213" y="2001"/>
                  </a:cubicBezTo>
                  <a:lnTo>
                    <a:pt x="213" y="2001"/>
                  </a:lnTo>
                  <a:cubicBezTo>
                    <a:pt x="157" y="2276"/>
                    <a:pt x="218" y="2567"/>
                    <a:pt x="444" y="2809"/>
                  </a:cubicBezTo>
                  <a:cubicBezTo>
                    <a:pt x="476" y="2843"/>
                    <a:pt x="516" y="2858"/>
                    <a:pt x="555" y="2858"/>
                  </a:cubicBezTo>
                  <a:cubicBezTo>
                    <a:pt x="656" y="2858"/>
                    <a:pt x="756" y="2760"/>
                    <a:pt x="723" y="2645"/>
                  </a:cubicBezTo>
                  <a:cubicBezTo>
                    <a:pt x="660" y="2432"/>
                    <a:pt x="604" y="2216"/>
                    <a:pt x="556" y="1999"/>
                  </a:cubicBezTo>
                  <a:lnTo>
                    <a:pt x="556" y="1999"/>
                  </a:lnTo>
                  <a:cubicBezTo>
                    <a:pt x="598" y="1870"/>
                    <a:pt x="679" y="1750"/>
                    <a:pt x="783" y="1654"/>
                  </a:cubicBezTo>
                  <a:lnTo>
                    <a:pt x="984" y="1504"/>
                  </a:lnTo>
                  <a:cubicBezTo>
                    <a:pt x="1051" y="1477"/>
                    <a:pt x="1108" y="1463"/>
                    <a:pt x="1157" y="1463"/>
                  </a:cubicBezTo>
                  <a:cubicBezTo>
                    <a:pt x="1262" y="1463"/>
                    <a:pt x="1324" y="1527"/>
                    <a:pt x="1344" y="1654"/>
                  </a:cubicBezTo>
                  <a:cubicBezTo>
                    <a:pt x="1547" y="1970"/>
                    <a:pt x="1561" y="2450"/>
                    <a:pt x="1554" y="2807"/>
                  </a:cubicBezTo>
                  <a:cubicBezTo>
                    <a:pt x="1553" y="2915"/>
                    <a:pt x="1636" y="2968"/>
                    <a:pt x="1719" y="2968"/>
                  </a:cubicBezTo>
                  <a:cubicBezTo>
                    <a:pt x="1803" y="2968"/>
                    <a:pt x="1887" y="2915"/>
                    <a:pt x="1889" y="2807"/>
                  </a:cubicBezTo>
                  <a:cubicBezTo>
                    <a:pt x="1897" y="2347"/>
                    <a:pt x="1799" y="1092"/>
                    <a:pt x="1180" y="1092"/>
                  </a:cubicBezTo>
                  <a:cubicBezTo>
                    <a:pt x="1114" y="1092"/>
                    <a:pt x="1042" y="1106"/>
                    <a:pt x="964" y="1137"/>
                  </a:cubicBezTo>
                  <a:cubicBezTo>
                    <a:pt x="765" y="1215"/>
                    <a:pt x="592" y="1344"/>
                    <a:pt x="460" y="1501"/>
                  </a:cubicBezTo>
                  <a:lnTo>
                    <a:pt x="460" y="1501"/>
                  </a:lnTo>
                  <a:cubicBezTo>
                    <a:pt x="387" y="1059"/>
                    <a:pt x="346" y="612"/>
                    <a:pt x="337" y="162"/>
                  </a:cubicBez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" name="Google Shape;1158;p3"/>
            <p:cNvSpPr/>
            <p:nvPr/>
          </p:nvSpPr>
          <p:spPr>
            <a:xfrm>
              <a:off x="6010700" y="1931525"/>
              <a:ext cx="38250" cy="102775"/>
            </a:xfrm>
            <a:custGeom>
              <a:avLst/>
              <a:gdLst/>
              <a:ahLst/>
              <a:cxnLst/>
              <a:rect l="l" t="t" r="r" b="b"/>
              <a:pathLst>
                <a:path w="1530" h="4111" extrusionOk="0">
                  <a:moveTo>
                    <a:pt x="233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968" y="1321"/>
                    <a:pt x="1162" y="2673"/>
                    <a:pt x="661" y="3911"/>
                  </a:cubicBezTo>
                  <a:cubicBezTo>
                    <a:pt x="612" y="4032"/>
                    <a:pt x="712" y="4111"/>
                    <a:pt x="816" y="4111"/>
                  </a:cubicBezTo>
                  <a:cubicBezTo>
                    <a:pt x="884" y="4111"/>
                    <a:pt x="953" y="4077"/>
                    <a:pt x="985" y="4000"/>
                  </a:cubicBezTo>
                  <a:cubicBezTo>
                    <a:pt x="1529" y="2648"/>
                    <a:pt x="1275" y="1169"/>
                    <a:pt x="343" y="57"/>
                  </a:cubicBezTo>
                  <a:cubicBezTo>
                    <a:pt x="309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" name="Google Shape;1159;p3"/>
            <p:cNvSpPr/>
            <p:nvPr/>
          </p:nvSpPr>
          <p:spPr>
            <a:xfrm>
              <a:off x="6059100" y="1925950"/>
              <a:ext cx="30000" cy="104200"/>
            </a:xfrm>
            <a:custGeom>
              <a:avLst/>
              <a:gdLst/>
              <a:ahLst/>
              <a:cxnLst/>
              <a:rect l="l" t="t" r="r" b="b"/>
              <a:pathLst>
                <a:path w="1200" h="4168" extrusionOk="0">
                  <a:moveTo>
                    <a:pt x="943" y="0"/>
                  </a:moveTo>
                  <a:cubicBezTo>
                    <a:pt x="892" y="0"/>
                    <a:pt x="841" y="23"/>
                    <a:pt x="806" y="80"/>
                  </a:cubicBezTo>
                  <a:cubicBezTo>
                    <a:pt x="1" y="1393"/>
                    <a:pt x="313" y="2691"/>
                    <a:pt x="831" y="4053"/>
                  </a:cubicBezTo>
                  <a:cubicBezTo>
                    <a:pt x="861" y="4133"/>
                    <a:pt x="930" y="4167"/>
                    <a:pt x="998" y="4167"/>
                  </a:cubicBezTo>
                  <a:cubicBezTo>
                    <a:pt x="1100" y="4167"/>
                    <a:pt x="1200" y="4087"/>
                    <a:pt x="1154" y="3965"/>
                  </a:cubicBezTo>
                  <a:cubicBezTo>
                    <a:pt x="676" y="2707"/>
                    <a:pt x="338" y="1485"/>
                    <a:pt x="1096" y="249"/>
                  </a:cubicBezTo>
                  <a:cubicBezTo>
                    <a:pt x="1174" y="121"/>
                    <a:pt x="1058" y="0"/>
                    <a:pt x="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" name="Google Shape;1160;p3"/>
            <p:cNvSpPr/>
            <p:nvPr/>
          </p:nvSpPr>
          <p:spPr>
            <a:xfrm>
              <a:off x="6093625" y="1945000"/>
              <a:ext cx="33300" cy="87225"/>
            </a:xfrm>
            <a:custGeom>
              <a:avLst/>
              <a:gdLst/>
              <a:ahLst/>
              <a:cxnLst/>
              <a:rect l="l" t="t" r="r" b="b"/>
              <a:pathLst>
                <a:path w="1332" h="3489" extrusionOk="0">
                  <a:moveTo>
                    <a:pt x="888" y="0"/>
                  </a:moveTo>
                  <a:cubicBezTo>
                    <a:pt x="664" y="0"/>
                    <a:pt x="438" y="199"/>
                    <a:pt x="340" y="453"/>
                  </a:cubicBezTo>
                  <a:cubicBezTo>
                    <a:pt x="0" y="1340"/>
                    <a:pt x="153" y="2488"/>
                    <a:pt x="403" y="3371"/>
                  </a:cubicBezTo>
                  <a:cubicBezTo>
                    <a:pt x="427" y="3453"/>
                    <a:pt x="492" y="3488"/>
                    <a:pt x="558" y="3488"/>
                  </a:cubicBezTo>
                  <a:cubicBezTo>
                    <a:pt x="658" y="3488"/>
                    <a:pt x="761" y="3407"/>
                    <a:pt x="726" y="3281"/>
                  </a:cubicBezTo>
                  <a:cubicBezTo>
                    <a:pt x="597" y="2826"/>
                    <a:pt x="513" y="2366"/>
                    <a:pt x="504" y="1891"/>
                  </a:cubicBezTo>
                  <a:cubicBezTo>
                    <a:pt x="501" y="1704"/>
                    <a:pt x="505" y="1517"/>
                    <a:pt x="522" y="1331"/>
                  </a:cubicBezTo>
                  <a:cubicBezTo>
                    <a:pt x="525" y="1296"/>
                    <a:pt x="717" y="355"/>
                    <a:pt x="896" y="355"/>
                  </a:cubicBezTo>
                  <a:cubicBezTo>
                    <a:pt x="919" y="355"/>
                    <a:pt x="943" y="372"/>
                    <a:pt x="966" y="410"/>
                  </a:cubicBezTo>
                  <a:cubicBezTo>
                    <a:pt x="999" y="467"/>
                    <a:pt x="1050" y="490"/>
                    <a:pt x="1101" y="490"/>
                  </a:cubicBezTo>
                  <a:cubicBezTo>
                    <a:pt x="1216" y="490"/>
                    <a:pt x="1331" y="370"/>
                    <a:pt x="1254" y="242"/>
                  </a:cubicBezTo>
                  <a:lnTo>
                    <a:pt x="1256" y="242"/>
                  </a:lnTo>
                  <a:cubicBezTo>
                    <a:pt x="1153" y="71"/>
                    <a:pt x="102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" name="Google Shape;1161;p3"/>
            <p:cNvSpPr/>
            <p:nvPr/>
          </p:nvSpPr>
          <p:spPr>
            <a:xfrm>
              <a:off x="6104000" y="1990750"/>
              <a:ext cx="28400" cy="8750"/>
            </a:xfrm>
            <a:custGeom>
              <a:avLst/>
              <a:gdLst/>
              <a:ahLst/>
              <a:cxnLst/>
              <a:rect l="l" t="t" r="r" b="b"/>
              <a:pathLst>
                <a:path w="1136" h="350" extrusionOk="0">
                  <a:moveTo>
                    <a:pt x="212" y="0"/>
                  </a:moveTo>
                  <a:cubicBezTo>
                    <a:pt x="0" y="0"/>
                    <a:pt x="1" y="331"/>
                    <a:pt x="215" y="336"/>
                  </a:cubicBezTo>
                  <a:lnTo>
                    <a:pt x="920" y="349"/>
                  </a:lnTo>
                  <a:cubicBezTo>
                    <a:pt x="921" y="349"/>
                    <a:pt x="923" y="350"/>
                    <a:pt x="924" y="350"/>
                  </a:cubicBezTo>
                  <a:cubicBezTo>
                    <a:pt x="1135" y="350"/>
                    <a:pt x="1134" y="20"/>
                    <a:pt x="920" y="15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" name="Google Shape;1162;p3"/>
            <p:cNvSpPr/>
            <p:nvPr/>
          </p:nvSpPr>
          <p:spPr>
            <a:xfrm>
              <a:off x="6137600" y="1924100"/>
              <a:ext cx="27700" cy="94025"/>
            </a:xfrm>
            <a:custGeom>
              <a:avLst/>
              <a:gdLst/>
              <a:ahLst/>
              <a:cxnLst/>
              <a:rect l="l" t="t" r="r" b="b"/>
              <a:pathLst>
                <a:path w="1108" h="3761" extrusionOk="0">
                  <a:moveTo>
                    <a:pt x="231" y="1"/>
                  </a:moveTo>
                  <a:cubicBezTo>
                    <a:pt x="116" y="1"/>
                    <a:pt x="1" y="120"/>
                    <a:pt x="78" y="248"/>
                  </a:cubicBezTo>
                  <a:lnTo>
                    <a:pt x="79" y="250"/>
                  </a:lnTo>
                  <a:cubicBezTo>
                    <a:pt x="401" y="781"/>
                    <a:pt x="621" y="1354"/>
                    <a:pt x="683" y="1975"/>
                  </a:cubicBezTo>
                  <a:cubicBezTo>
                    <a:pt x="705" y="2189"/>
                    <a:pt x="711" y="2404"/>
                    <a:pt x="699" y="2619"/>
                  </a:cubicBezTo>
                  <a:cubicBezTo>
                    <a:pt x="688" y="2819"/>
                    <a:pt x="662" y="3017"/>
                    <a:pt x="618" y="3212"/>
                  </a:cubicBezTo>
                  <a:cubicBezTo>
                    <a:pt x="589" y="3257"/>
                    <a:pt x="570" y="3298"/>
                    <a:pt x="563" y="3335"/>
                  </a:cubicBezTo>
                  <a:lnTo>
                    <a:pt x="563" y="3335"/>
                  </a:lnTo>
                  <a:cubicBezTo>
                    <a:pt x="561" y="3335"/>
                    <a:pt x="559" y="3335"/>
                    <a:pt x="557" y="3335"/>
                  </a:cubicBezTo>
                  <a:cubicBezTo>
                    <a:pt x="492" y="3335"/>
                    <a:pt x="433" y="3371"/>
                    <a:pt x="418" y="3456"/>
                  </a:cubicBezTo>
                  <a:cubicBezTo>
                    <a:pt x="415" y="3476"/>
                    <a:pt x="410" y="3496"/>
                    <a:pt x="407" y="3517"/>
                  </a:cubicBezTo>
                  <a:cubicBezTo>
                    <a:pt x="397" y="3586"/>
                    <a:pt x="415" y="3671"/>
                    <a:pt x="484" y="3706"/>
                  </a:cubicBezTo>
                  <a:lnTo>
                    <a:pt x="552" y="3739"/>
                  </a:lnTo>
                  <a:cubicBezTo>
                    <a:pt x="578" y="3753"/>
                    <a:pt x="607" y="3760"/>
                    <a:pt x="636" y="3760"/>
                  </a:cubicBezTo>
                  <a:cubicBezTo>
                    <a:pt x="679" y="3760"/>
                    <a:pt x="722" y="3744"/>
                    <a:pt x="755" y="3713"/>
                  </a:cubicBezTo>
                  <a:cubicBezTo>
                    <a:pt x="1107" y="3418"/>
                    <a:pt x="1056" y="2486"/>
                    <a:pt x="1025" y="2082"/>
                  </a:cubicBezTo>
                  <a:cubicBezTo>
                    <a:pt x="972" y="1363"/>
                    <a:pt x="740" y="695"/>
                    <a:pt x="368" y="81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" name="Google Shape;1163;p3"/>
            <p:cNvSpPr/>
            <p:nvPr/>
          </p:nvSpPr>
          <p:spPr>
            <a:xfrm>
              <a:off x="6167550" y="1911625"/>
              <a:ext cx="40425" cy="34475"/>
            </a:xfrm>
            <a:custGeom>
              <a:avLst/>
              <a:gdLst/>
              <a:ahLst/>
              <a:cxnLst/>
              <a:rect l="l" t="t" r="r" b="b"/>
              <a:pathLst>
                <a:path w="1617" h="1379" extrusionOk="0">
                  <a:moveTo>
                    <a:pt x="280" y="0"/>
                  </a:moveTo>
                  <a:cubicBezTo>
                    <a:pt x="258" y="0"/>
                    <a:pt x="236" y="2"/>
                    <a:pt x="213" y="5"/>
                  </a:cubicBezTo>
                  <a:cubicBezTo>
                    <a:pt x="11" y="31"/>
                    <a:pt x="0" y="342"/>
                    <a:pt x="189" y="342"/>
                  </a:cubicBezTo>
                  <a:cubicBezTo>
                    <a:pt x="197" y="342"/>
                    <a:pt x="205" y="341"/>
                    <a:pt x="213" y="340"/>
                  </a:cubicBezTo>
                  <a:cubicBezTo>
                    <a:pt x="225" y="339"/>
                    <a:pt x="237" y="338"/>
                    <a:pt x="249" y="338"/>
                  </a:cubicBezTo>
                  <a:cubicBezTo>
                    <a:pt x="408" y="338"/>
                    <a:pt x="562" y="477"/>
                    <a:pt x="543" y="650"/>
                  </a:cubicBezTo>
                  <a:cubicBezTo>
                    <a:pt x="526" y="811"/>
                    <a:pt x="341" y="900"/>
                    <a:pt x="402" y="1084"/>
                  </a:cubicBezTo>
                  <a:cubicBezTo>
                    <a:pt x="478" y="1309"/>
                    <a:pt x="759" y="1378"/>
                    <a:pt x="1024" y="1378"/>
                  </a:cubicBezTo>
                  <a:cubicBezTo>
                    <a:pt x="1179" y="1378"/>
                    <a:pt x="1330" y="1354"/>
                    <a:pt x="1430" y="1324"/>
                  </a:cubicBezTo>
                  <a:cubicBezTo>
                    <a:pt x="1617" y="1267"/>
                    <a:pt x="1561" y="993"/>
                    <a:pt x="1392" y="993"/>
                  </a:cubicBezTo>
                  <a:cubicBezTo>
                    <a:pt x="1376" y="993"/>
                    <a:pt x="1358" y="995"/>
                    <a:pt x="1340" y="1001"/>
                  </a:cubicBezTo>
                  <a:cubicBezTo>
                    <a:pt x="1257" y="1026"/>
                    <a:pt x="1141" y="1049"/>
                    <a:pt x="1027" y="1049"/>
                  </a:cubicBezTo>
                  <a:cubicBezTo>
                    <a:pt x="924" y="1049"/>
                    <a:pt x="822" y="1031"/>
                    <a:pt x="746" y="980"/>
                  </a:cubicBezTo>
                  <a:lnTo>
                    <a:pt x="746" y="980"/>
                  </a:lnTo>
                  <a:cubicBezTo>
                    <a:pt x="771" y="930"/>
                    <a:pt x="820" y="875"/>
                    <a:pt x="837" y="834"/>
                  </a:cubicBezTo>
                  <a:cubicBezTo>
                    <a:pt x="855" y="792"/>
                    <a:pt x="867" y="747"/>
                    <a:pt x="872" y="702"/>
                  </a:cubicBezTo>
                  <a:cubicBezTo>
                    <a:pt x="887" y="577"/>
                    <a:pt x="861" y="450"/>
                    <a:pt x="802" y="339"/>
                  </a:cubicBezTo>
                  <a:cubicBezTo>
                    <a:pt x="698" y="143"/>
                    <a:pt x="503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" name="Google Shape;1164;p3"/>
            <p:cNvSpPr/>
            <p:nvPr/>
          </p:nvSpPr>
          <p:spPr>
            <a:xfrm>
              <a:off x="6202300" y="1936675"/>
              <a:ext cx="38750" cy="83850"/>
            </a:xfrm>
            <a:custGeom>
              <a:avLst/>
              <a:gdLst/>
              <a:ahLst/>
              <a:cxnLst/>
              <a:rect l="l" t="t" r="r" b="b"/>
              <a:pathLst>
                <a:path w="1550" h="3354" extrusionOk="0">
                  <a:moveTo>
                    <a:pt x="1264" y="1"/>
                  </a:moveTo>
                  <a:cubicBezTo>
                    <a:pt x="1236" y="1"/>
                    <a:pt x="1206" y="10"/>
                    <a:pt x="1175" y="32"/>
                  </a:cubicBezTo>
                  <a:cubicBezTo>
                    <a:pt x="1" y="882"/>
                    <a:pt x="22" y="2519"/>
                    <a:pt x="1233" y="3325"/>
                  </a:cubicBezTo>
                  <a:cubicBezTo>
                    <a:pt x="1263" y="3345"/>
                    <a:pt x="1292" y="3354"/>
                    <a:pt x="1320" y="3354"/>
                  </a:cubicBezTo>
                  <a:cubicBezTo>
                    <a:pt x="1459" y="3354"/>
                    <a:pt x="1550" y="3136"/>
                    <a:pt x="1401" y="3036"/>
                  </a:cubicBezTo>
                  <a:cubicBezTo>
                    <a:pt x="412" y="2377"/>
                    <a:pt x="377" y="1021"/>
                    <a:pt x="1345" y="320"/>
                  </a:cubicBezTo>
                  <a:cubicBezTo>
                    <a:pt x="1487" y="217"/>
                    <a:pt x="139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" name="Google Shape;1165;p3"/>
            <p:cNvSpPr/>
            <p:nvPr/>
          </p:nvSpPr>
          <p:spPr>
            <a:xfrm>
              <a:off x="6250275" y="1959550"/>
              <a:ext cx="39725" cy="56075"/>
            </a:xfrm>
            <a:custGeom>
              <a:avLst/>
              <a:gdLst/>
              <a:ahLst/>
              <a:cxnLst/>
              <a:rect l="l" t="t" r="r" b="b"/>
              <a:pathLst>
                <a:path w="1589" h="2243" extrusionOk="0">
                  <a:moveTo>
                    <a:pt x="793" y="338"/>
                  </a:moveTo>
                  <a:cubicBezTo>
                    <a:pt x="800" y="338"/>
                    <a:pt x="808" y="338"/>
                    <a:pt x="815" y="339"/>
                  </a:cubicBezTo>
                  <a:cubicBezTo>
                    <a:pt x="951" y="347"/>
                    <a:pt x="1087" y="513"/>
                    <a:pt x="1030" y="652"/>
                  </a:cubicBezTo>
                  <a:cubicBezTo>
                    <a:pt x="989" y="754"/>
                    <a:pt x="922" y="793"/>
                    <a:pt x="852" y="793"/>
                  </a:cubicBezTo>
                  <a:cubicBezTo>
                    <a:pt x="655" y="793"/>
                    <a:pt x="439" y="471"/>
                    <a:pt x="744" y="342"/>
                  </a:cubicBezTo>
                  <a:lnTo>
                    <a:pt x="744" y="342"/>
                  </a:lnTo>
                  <a:cubicBezTo>
                    <a:pt x="760" y="340"/>
                    <a:pt x="776" y="338"/>
                    <a:pt x="793" y="338"/>
                  </a:cubicBezTo>
                  <a:close/>
                  <a:moveTo>
                    <a:pt x="729" y="1"/>
                  </a:moveTo>
                  <a:cubicBezTo>
                    <a:pt x="710" y="1"/>
                    <a:pt x="690" y="4"/>
                    <a:pt x="669" y="13"/>
                  </a:cubicBezTo>
                  <a:cubicBezTo>
                    <a:pt x="651" y="19"/>
                    <a:pt x="634" y="27"/>
                    <a:pt x="618" y="34"/>
                  </a:cubicBezTo>
                  <a:lnTo>
                    <a:pt x="618" y="34"/>
                  </a:lnTo>
                  <a:cubicBezTo>
                    <a:pt x="480" y="77"/>
                    <a:pt x="351" y="159"/>
                    <a:pt x="255" y="260"/>
                  </a:cubicBezTo>
                  <a:cubicBezTo>
                    <a:pt x="7" y="519"/>
                    <a:pt x="1" y="899"/>
                    <a:pt x="88" y="1227"/>
                  </a:cubicBezTo>
                  <a:cubicBezTo>
                    <a:pt x="176" y="1562"/>
                    <a:pt x="534" y="2242"/>
                    <a:pt x="921" y="2242"/>
                  </a:cubicBezTo>
                  <a:cubicBezTo>
                    <a:pt x="1044" y="2242"/>
                    <a:pt x="1170" y="2174"/>
                    <a:pt x="1291" y="2005"/>
                  </a:cubicBezTo>
                  <a:cubicBezTo>
                    <a:pt x="1379" y="1882"/>
                    <a:pt x="1262" y="1762"/>
                    <a:pt x="1142" y="1762"/>
                  </a:cubicBezTo>
                  <a:cubicBezTo>
                    <a:pt x="1091" y="1762"/>
                    <a:pt x="1040" y="1784"/>
                    <a:pt x="1003" y="1835"/>
                  </a:cubicBezTo>
                  <a:cubicBezTo>
                    <a:pt x="971" y="1880"/>
                    <a:pt x="936" y="1898"/>
                    <a:pt x="900" y="1898"/>
                  </a:cubicBezTo>
                  <a:cubicBezTo>
                    <a:pt x="757" y="1898"/>
                    <a:pt x="599" y="1602"/>
                    <a:pt x="550" y="1500"/>
                  </a:cubicBezTo>
                  <a:cubicBezTo>
                    <a:pt x="470" y="1334"/>
                    <a:pt x="388" y="1137"/>
                    <a:pt x="373" y="943"/>
                  </a:cubicBezTo>
                  <a:lnTo>
                    <a:pt x="373" y="943"/>
                  </a:lnTo>
                  <a:cubicBezTo>
                    <a:pt x="461" y="1053"/>
                    <a:pt x="599" y="1129"/>
                    <a:pt x="791" y="1140"/>
                  </a:cubicBezTo>
                  <a:cubicBezTo>
                    <a:pt x="802" y="1140"/>
                    <a:pt x="814" y="1141"/>
                    <a:pt x="825" y="1141"/>
                  </a:cubicBezTo>
                  <a:cubicBezTo>
                    <a:pt x="1424" y="1141"/>
                    <a:pt x="1588" y="242"/>
                    <a:pt x="1012" y="35"/>
                  </a:cubicBezTo>
                  <a:cubicBezTo>
                    <a:pt x="950" y="13"/>
                    <a:pt x="885" y="3"/>
                    <a:pt x="821" y="3"/>
                  </a:cubicBezTo>
                  <a:cubicBezTo>
                    <a:pt x="802" y="3"/>
                    <a:pt x="783" y="3"/>
                    <a:pt x="763" y="5"/>
                  </a:cubicBezTo>
                  <a:lnTo>
                    <a:pt x="763" y="5"/>
                  </a:lnTo>
                  <a:cubicBezTo>
                    <a:pt x="753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" name="Google Shape;1166;p3"/>
            <p:cNvSpPr/>
            <p:nvPr/>
          </p:nvSpPr>
          <p:spPr>
            <a:xfrm>
              <a:off x="6279775" y="1935125"/>
              <a:ext cx="51500" cy="79150"/>
            </a:xfrm>
            <a:custGeom>
              <a:avLst/>
              <a:gdLst/>
              <a:ahLst/>
              <a:cxnLst/>
              <a:rect l="l" t="t" r="r" b="b"/>
              <a:pathLst>
                <a:path w="2060" h="3166" extrusionOk="0">
                  <a:moveTo>
                    <a:pt x="229" y="1"/>
                  </a:moveTo>
                  <a:cubicBezTo>
                    <a:pt x="92" y="1"/>
                    <a:pt x="0" y="218"/>
                    <a:pt x="146" y="320"/>
                  </a:cubicBezTo>
                  <a:cubicBezTo>
                    <a:pt x="791" y="768"/>
                    <a:pt x="1650" y="2172"/>
                    <a:pt x="891" y="2883"/>
                  </a:cubicBezTo>
                  <a:cubicBezTo>
                    <a:pt x="767" y="2998"/>
                    <a:pt x="883" y="3166"/>
                    <a:pt x="1015" y="3166"/>
                  </a:cubicBezTo>
                  <a:cubicBezTo>
                    <a:pt x="1053" y="3166"/>
                    <a:pt x="1092" y="3152"/>
                    <a:pt x="1127" y="3119"/>
                  </a:cubicBezTo>
                  <a:cubicBezTo>
                    <a:pt x="2059" y="2248"/>
                    <a:pt x="1136" y="602"/>
                    <a:pt x="315" y="30"/>
                  </a:cubicBezTo>
                  <a:cubicBezTo>
                    <a:pt x="286" y="10"/>
                    <a:pt x="256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" name="Google Shape;1167;p3"/>
            <p:cNvSpPr/>
            <p:nvPr/>
          </p:nvSpPr>
          <p:spPr>
            <a:xfrm>
              <a:off x="6321725" y="1916300"/>
              <a:ext cx="39775" cy="38475"/>
            </a:xfrm>
            <a:custGeom>
              <a:avLst/>
              <a:gdLst/>
              <a:ahLst/>
              <a:cxnLst/>
              <a:rect l="l" t="t" r="r" b="b"/>
              <a:pathLst>
                <a:path w="1591" h="1539" extrusionOk="0">
                  <a:moveTo>
                    <a:pt x="657" y="1"/>
                  </a:moveTo>
                  <a:cubicBezTo>
                    <a:pt x="464" y="1"/>
                    <a:pt x="245" y="109"/>
                    <a:pt x="114" y="248"/>
                  </a:cubicBezTo>
                  <a:cubicBezTo>
                    <a:pt x="0" y="367"/>
                    <a:pt x="114" y="536"/>
                    <a:pt x="240" y="536"/>
                  </a:cubicBezTo>
                  <a:cubicBezTo>
                    <a:pt x="277" y="536"/>
                    <a:pt x="316" y="520"/>
                    <a:pt x="351" y="484"/>
                  </a:cubicBezTo>
                  <a:lnTo>
                    <a:pt x="351" y="483"/>
                  </a:lnTo>
                  <a:cubicBezTo>
                    <a:pt x="398" y="433"/>
                    <a:pt x="523" y="321"/>
                    <a:pt x="613" y="321"/>
                  </a:cubicBezTo>
                  <a:cubicBezTo>
                    <a:pt x="651" y="321"/>
                    <a:pt x="683" y="341"/>
                    <a:pt x="701" y="393"/>
                  </a:cubicBezTo>
                  <a:cubicBezTo>
                    <a:pt x="730" y="476"/>
                    <a:pt x="637" y="646"/>
                    <a:pt x="611" y="724"/>
                  </a:cubicBezTo>
                  <a:cubicBezTo>
                    <a:pt x="550" y="908"/>
                    <a:pt x="506" y="1117"/>
                    <a:pt x="613" y="1296"/>
                  </a:cubicBezTo>
                  <a:cubicBezTo>
                    <a:pt x="714" y="1460"/>
                    <a:pt x="885" y="1539"/>
                    <a:pt x="1058" y="1539"/>
                  </a:cubicBezTo>
                  <a:cubicBezTo>
                    <a:pt x="1226" y="1539"/>
                    <a:pt x="1395" y="1464"/>
                    <a:pt x="1501" y="1322"/>
                  </a:cubicBezTo>
                  <a:cubicBezTo>
                    <a:pt x="1591" y="1200"/>
                    <a:pt x="1474" y="1081"/>
                    <a:pt x="1352" y="1081"/>
                  </a:cubicBezTo>
                  <a:cubicBezTo>
                    <a:pt x="1301" y="1081"/>
                    <a:pt x="1249" y="1102"/>
                    <a:pt x="1211" y="1152"/>
                  </a:cubicBezTo>
                  <a:cubicBezTo>
                    <a:pt x="1182" y="1192"/>
                    <a:pt x="1133" y="1209"/>
                    <a:pt x="1082" y="1209"/>
                  </a:cubicBezTo>
                  <a:cubicBezTo>
                    <a:pt x="1036" y="1209"/>
                    <a:pt x="988" y="1195"/>
                    <a:pt x="953" y="1172"/>
                  </a:cubicBezTo>
                  <a:cubicBezTo>
                    <a:pt x="863" y="1114"/>
                    <a:pt x="877" y="1021"/>
                    <a:pt x="900" y="926"/>
                  </a:cubicBezTo>
                  <a:cubicBezTo>
                    <a:pt x="945" y="727"/>
                    <a:pt x="1067" y="536"/>
                    <a:pt x="1028" y="324"/>
                  </a:cubicBezTo>
                  <a:cubicBezTo>
                    <a:pt x="983" y="89"/>
                    <a:pt x="831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" name="Google Shape;1168;p3"/>
            <p:cNvSpPr/>
            <p:nvPr/>
          </p:nvSpPr>
          <p:spPr>
            <a:xfrm>
              <a:off x="6377850" y="1941875"/>
              <a:ext cx="15500" cy="62650"/>
            </a:xfrm>
            <a:custGeom>
              <a:avLst/>
              <a:gdLst/>
              <a:ahLst/>
              <a:cxnLst/>
              <a:rect l="l" t="t" r="r" b="b"/>
              <a:pathLst>
                <a:path w="620" h="2506" extrusionOk="0">
                  <a:moveTo>
                    <a:pt x="162" y="0"/>
                  </a:moveTo>
                  <a:cubicBezTo>
                    <a:pt x="78" y="0"/>
                    <a:pt x="1" y="53"/>
                    <a:pt x="14" y="160"/>
                  </a:cubicBezTo>
                  <a:cubicBezTo>
                    <a:pt x="99" y="889"/>
                    <a:pt x="186" y="1618"/>
                    <a:pt x="272" y="2346"/>
                  </a:cubicBezTo>
                  <a:cubicBezTo>
                    <a:pt x="285" y="2452"/>
                    <a:pt x="375" y="2506"/>
                    <a:pt x="459" y="2506"/>
                  </a:cubicBezTo>
                  <a:cubicBezTo>
                    <a:pt x="543" y="2506"/>
                    <a:pt x="619" y="2453"/>
                    <a:pt x="607" y="2346"/>
                  </a:cubicBezTo>
                  <a:lnTo>
                    <a:pt x="348" y="160"/>
                  </a:lnTo>
                  <a:cubicBezTo>
                    <a:pt x="336" y="54"/>
                    <a:pt x="245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" name="Google Shape;1169;p3"/>
            <p:cNvSpPr/>
            <p:nvPr/>
          </p:nvSpPr>
          <p:spPr>
            <a:xfrm>
              <a:off x="6364925" y="1973250"/>
              <a:ext cx="46300" cy="12675"/>
            </a:xfrm>
            <a:custGeom>
              <a:avLst/>
              <a:gdLst/>
              <a:ahLst/>
              <a:cxnLst/>
              <a:rect l="l" t="t" r="r" b="b"/>
              <a:pathLst>
                <a:path w="1852" h="507" extrusionOk="0">
                  <a:moveTo>
                    <a:pt x="1661" y="0"/>
                  </a:moveTo>
                  <a:cubicBezTo>
                    <a:pt x="1654" y="0"/>
                    <a:pt x="1646" y="1"/>
                    <a:pt x="1638" y="2"/>
                  </a:cubicBezTo>
                  <a:lnTo>
                    <a:pt x="214" y="171"/>
                  </a:lnTo>
                  <a:cubicBezTo>
                    <a:pt x="11" y="194"/>
                    <a:pt x="0" y="506"/>
                    <a:pt x="191" y="506"/>
                  </a:cubicBezTo>
                  <a:cubicBezTo>
                    <a:pt x="198" y="506"/>
                    <a:pt x="206" y="506"/>
                    <a:pt x="214" y="505"/>
                  </a:cubicBezTo>
                  <a:lnTo>
                    <a:pt x="1638" y="337"/>
                  </a:lnTo>
                  <a:cubicBezTo>
                    <a:pt x="1842" y="312"/>
                    <a:pt x="1851" y="0"/>
                    <a:pt x="1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" name="Google Shape;1170;p3"/>
            <p:cNvSpPr/>
            <p:nvPr/>
          </p:nvSpPr>
          <p:spPr>
            <a:xfrm>
              <a:off x="6437925" y="1935800"/>
              <a:ext cx="61225" cy="69450"/>
            </a:xfrm>
            <a:custGeom>
              <a:avLst/>
              <a:gdLst/>
              <a:ahLst/>
              <a:cxnLst/>
              <a:rect l="l" t="t" r="r" b="b"/>
              <a:pathLst>
                <a:path w="2449" h="2778" extrusionOk="0">
                  <a:moveTo>
                    <a:pt x="231" y="0"/>
                  </a:moveTo>
                  <a:cubicBezTo>
                    <a:pt x="111" y="0"/>
                    <a:pt x="0" y="168"/>
                    <a:pt x="103" y="293"/>
                  </a:cubicBezTo>
                  <a:lnTo>
                    <a:pt x="2108" y="2721"/>
                  </a:lnTo>
                  <a:cubicBezTo>
                    <a:pt x="2141" y="2761"/>
                    <a:pt x="2179" y="2778"/>
                    <a:pt x="2217" y="2778"/>
                  </a:cubicBezTo>
                  <a:cubicBezTo>
                    <a:pt x="2337" y="2778"/>
                    <a:pt x="2449" y="2610"/>
                    <a:pt x="2344" y="2485"/>
                  </a:cubicBezTo>
                  <a:lnTo>
                    <a:pt x="341" y="56"/>
                  </a:lnTo>
                  <a:cubicBezTo>
                    <a:pt x="308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1" name="Google Shape;1171;p3"/>
            <p:cNvSpPr/>
            <p:nvPr/>
          </p:nvSpPr>
          <p:spPr>
            <a:xfrm>
              <a:off x="6429875" y="1935150"/>
              <a:ext cx="66950" cy="76450"/>
            </a:xfrm>
            <a:custGeom>
              <a:avLst/>
              <a:gdLst/>
              <a:ahLst/>
              <a:cxnLst/>
              <a:rect l="l" t="t" r="r" b="b"/>
              <a:pathLst>
                <a:path w="2678" h="3058" extrusionOk="0">
                  <a:moveTo>
                    <a:pt x="2447" y="0"/>
                  </a:moveTo>
                  <a:cubicBezTo>
                    <a:pt x="2409" y="0"/>
                    <a:pt x="2371" y="17"/>
                    <a:pt x="2338" y="57"/>
                  </a:cubicBezTo>
                  <a:lnTo>
                    <a:pt x="103" y="2764"/>
                  </a:lnTo>
                  <a:cubicBezTo>
                    <a:pt x="0" y="2889"/>
                    <a:pt x="112" y="3057"/>
                    <a:pt x="232" y="3057"/>
                  </a:cubicBezTo>
                  <a:cubicBezTo>
                    <a:pt x="270" y="3057"/>
                    <a:pt x="309" y="3040"/>
                    <a:pt x="341" y="3001"/>
                  </a:cubicBezTo>
                  <a:cubicBezTo>
                    <a:pt x="1086" y="2099"/>
                    <a:pt x="1830" y="1196"/>
                    <a:pt x="2575" y="293"/>
                  </a:cubicBezTo>
                  <a:cubicBezTo>
                    <a:pt x="2678" y="168"/>
                    <a:pt x="2566" y="0"/>
                    <a:pt x="2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2" name="Google Shape;1172;p3"/>
            <p:cNvSpPr/>
            <p:nvPr/>
          </p:nvSpPr>
          <p:spPr>
            <a:xfrm>
              <a:off x="6496625" y="1910900"/>
              <a:ext cx="34175" cy="34175"/>
            </a:xfrm>
            <a:custGeom>
              <a:avLst/>
              <a:gdLst/>
              <a:ahLst/>
              <a:cxnLst/>
              <a:rect l="l" t="t" r="r" b="b"/>
              <a:pathLst>
                <a:path w="1367" h="1367" extrusionOk="0">
                  <a:moveTo>
                    <a:pt x="432" y="0"/>
                  </a:moveTo>
                  <a:cubicBezTo>
                    <a:pt x="287" y="0"/>
                    <a:pt x="145" y="69"/>
                    <a:pt x="69" y="215"/>
                  </a:cubicBezTo>
                  <a:cubicBezTo>
                    <a:pt x="1" y="347"/>
                    <a:pt x="118" y="468"/>
                    <a:pt x="229" y="468"/>
                  </a:cubicBezTo>
                  <a:cubicBezTo>
                    <a:pt x="279" y="468"/>
                    <a:pt x="327" y="443"/>
                    <a:pt x="358" y="384"/>
                  </a:cubicBezTo>
                  <a:cubicBezTo>
                    <a:pt x="380" y="341"/>
                    <a:pt x="406" y="323"/>
                    <a:pt x="431" y="323"/>
                  </a:cubicBezTo>
                  <a:cubicBezTo>
                    <a:pt x="503" y="323"/>
                    <a:pt x="573" y="466"/>
                    <a:pt x="568" y="545"/>
                  </a:cubicBezTo>
                  <a:cubicBezTo>
                    <a:pt x="557" y="705"/>
                    <a:pt x="440" y="842"/>
                    <a:pt x="342" y="962"/>
                  </a:cubicBezTo>
                  <a:cubicBezTo>
                    <a:pt x="271" y="1049"/>
                    <a:pt x="280" y="1216"/>
                    <a:pt x="417" y="1242"/>
                  </a:cubicBezTo>
                  <a:lnTo>
                    <a:pt x="1076" y="1364"/>
                  </a:lnTo>
                  <a:cubicBezTo>
                    <a:pt x="1088" y="1366"/>
                    <a:pt x="1099" y="1367"/>
                    <a:pt x="1110" y="1367"/>
                  </a:cubicBezTo>
                  <a:cubicBezTo>
                    <a:pt x="1296" y="1367"/>
                    <a:pt x="1366" y="1078"/>
                    <a:pt x="1166" y="1040"/>
                  </a:cubicBezTo>
                  <a:lnTo>
                    <a:pt x="750" y="963"/>
                  </a:lnTo>
                  <a:lnTo>
                    <a:pt x="750" y="963"/>
                  </a:lnTo>
                  <a:cubicBezTo>
                    <a:pt x="896" y="729"/>
                    <a:pt x="981" y="460"/>
                    <a:pt x="814" y="203"/>
                  </a:cubicBezTo>
                  <a:cubicBezTo>
                    <a:pt x="728" y="70"/>
                    <a:pt x="579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" name="Google Shape;1173;p3"/>
            <p:cNvSpPr/>
            <p:nvPr/>
          </p:nvSpPr>
          <p:spPr>
            <a:xfrm>
              <a:off x="6534300" y="1924175"/>
              <a:ext cx="44350" cy="89000"/>
            </a:xfrm>
            <a:custGeom>
              <a:avLst/>
              <a:gdLst/>
              <a:ahLst/>
              <a:cxnLst/>
              <a:rect l="l" t="t" r="r" b="b"/>
              <a:pathLst>
                <a:path w="1774" h="3560" extrusionOk="0">
                  <a:moveTo>
                    <a:pt x="693" y="832"/>
                  </a:moveTo>
                  <a:lnTo>
                    <a:pt x="693" y="832"/>
                  </a:lnTo>
                  <a:cubicBezTo>
                    <a:pt x="719" y="1118"/>
                    <a:pt x="744" y="1405"/>
                    <a:pt x="769" y="1691"/>
                  </a:cubicBezTo>
                  <a:lnTo>
                    <a:pt x="769" y="1691"/>
                  </a:lnTo>
                  <a:cubicBezTo>
                    <a:pt x="684" y="1689"/>
                    <a:pt x="599" y="1688"/>
                    <a:pt x="513" y="1687"/>
                  </a:cubicBezTo>
                  <a:cubicBezTo>
                    <a:pt x="490" y="1691"/>
                    <a:pt x="470" y="1694"/>
                    <a:pt x="453" y="1694"/>
                  </a:cubicBezTo>
                  <a:cubicBezTo>
                    <a:pt x="357" y="1694"/>
                    <a:pt x="370" y="1620"/>
                    <a:pt x="489" y="1475"/>
                  </a:cubicBezTo>
                  <a:cubicBezTo>
                    <a:pt x="517" y="1271"/>
                    <a:pt x="599" y="1050"/>
                    <a:pt x="693" y="832"/>
                  </a:cubicBezTo>
                  <a:close/>
                  <a:moveTo>
                    <a:pt x="802" y="0"/>
                  </a:moveTo>
                  <a:cubicBezTo>
                    <a:pt x="737" y="0"/>
                    <a:pt x="671" y="38"/>
                    <a:pt x="640" y="119"/>
                  </a:cubicBezTo>
                  <a:cubicBezTo>
                    <a:pt x="495" y="506"/>
                    <a:pt x="352" y="892"/>
                    <a:pt x="207" y="1280"/>
                  </a:cubicBezTo>
                  <a:cubicBezTo>
                    <a:pt x="147" y="1437"/>
                    <a:pt x="1" y="1672"/>
                    <a:pt x="85" y="1852"/>
                  </a:cubicBezTo>
                  <a:cubicBezTo>
                    <a:pt x="168" y="2029"/>
                    <a:pt x="460" y="2075"/>
                    <a:pt x="769" y="2077"/>
                  </a:cubicBezTo>
                  <a:lnTo>
                    <a:pt x="769" y="2077"/>
                  </a:lnTo>
                  <a:cubicBezTo>
                    <a:pt x="816" y="2482"/>
                    <a:pt x="863" y="2887"/>
                    <a:pt x="910" y="3292"/>
                  </a:cubicBezTo>
                  <a:lnTo>
                    <a:pt x="910" y="3292"/>
                  </a:lnTo>
                  <a:cubicBezTo>
                    <a:pt x="913" y="3328"/>
                    <a:pt x="916" y="3364"/>
                    <a:pt x="919" y="3400"/>
                  </a:cubicBezTo>
                  <a:lnTo>
                    <a:pt x="922" y="3400"/>
                  </a:lnTo>
                  <a:cubicBezTo>
                    <a:pt x="934" y="3505"/>
                    <a:pt x="1024" y="3560"/>
                    <a:pt x="1108" y="3560"/>
                  </a:cubicBezTo>
                  <a:cubicBezTo>
                    <a:pt x="1190" y="3560"/>
                    <a:pt x="1266" y="3507"/>
                    <a:pt x="1256" y="3400"/>
                  </a:cubicBezTo>
                  <a:cubicBezTo>
                    <a:pt x="1217" y="2955"/>
                    <a:pt x="1177" y="2509"/>
                    <a:pt x="1138" y="2064"/>
                  </a:cubicBezTo>
                  <a:lnTo>
                    <a:pt x="1138" y="2064"/>
                  </a:lnTo>
                  <a:cubicBezTo>
                    <a:pt x="1303" y="2054"/>
                    <a:pt x="1449" y="2041"/>
                    <a:pt x="1540" y="2041"/>
                  </a:cubicBezTo>
                  <a:cubicBezTo>
                    <a:pt x="1546" y="2041"/>
                    <a:pt x="1551" y="2041"/>
                    <a:pt x="1557" y="2041"/>
                  </a:cubicBezTo>
                  <a:cubicBezTo>
                    <a:pt x="1558" y="2041"/>
                    <a:pt x="1560" y="2041"/>
                    <a:pt x="1561" y="2041"/>
                  </a:cubicBezTo>
                  <a:cubicBezTo>
                    <a:pt x="1773" y="2041"/>
                    <a:pt x="1772" y="1710"/>
                    <a:pt x="1557" y="1705"/>
                  </a:cubicBezTo>
                  <a:lnTo>
                    <a:pt x="1105" y="1697"/>
                  </a:lnTo>
                  <a:lnTo>
                    <a:pt x="1105" y="1697"/>
                  </a:lnTo>
                  <a:cubicBezTo>
                    <a:pt x="1060" y="1186"/>
                    <a:pt x="1015" y="674"/>
                    <a:pt x="969" y="163"/>
                  </a:cubicBezTo>
                  <a:cubicBezTo>
                    <a:pt x="960" y="58"/>
                    <a:pt x="88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" name="Google Shape;1174;p3"/>
            <p:cNvSpPr/>
            <p:nvPr/>
          </p:nvSpPr>
          <p:spPr>
            <a:xfrm>
              <a:off x="6580250" y="1938350"/>
              <a:ext cx="40200" cy="68325"/>
            </a:xfrm>
            <a:custGeom>
              <a:avLst/>
              <a:gdLst/>
              <a:ahLst/>
              <a:cxnLst/>
              <a:rect l="l" t="t" r="r" b="b"/>
              <a:pathLst>
                <a:path w="1608" h="2733" extrusionOk="0">
                  <a:moveTo>
                    <a:pt x="1052" y="0"/>
                  </a:moveTo>
                  <a:cubicBezTo>
                    <a:pt x="1028" y="0"/>
                    <a:pt x="1003" y="5"/>
                    <a:pt x="977" y="17"/>
                  </a:cubicBezTo>
                  <a:cubicBezTo>
                    <a:pt x="629" y="176"/>
                    <a:pt x="1" y="626"/>
                    <a:pt x="65" y="1088"/>
                  </a:cubicBezTo>
                  <a:cubicBezTo>
                    <a:pt x="92" y="1289"/>
                    <a:pt x="286" y="1404"/>
                    <a:pt x="434" y="1513"/>
                  </a:cubicBezTo>
                  <a:cubicBezTo>
                    <a:pt x="559" y="1606"/>
                    <a:pt x="686" y="1700"/>
                    <a:pt x="811" y="1794"/>
                  </a:cubicBezTo>
                  <a:cubicBezTo>
                    <a:pt x="1087" y="1907"/>
                    <a:pt x="1101" y="2098"/>
                    <a:pt x="854" y="2368"/>
                  </a:cubicBezTo>
                  <a:cubicBezTo>
                    <a:pt x="751" y="2388"/>
                    <a:pt x="646" y="2398"/>
                    <a:pt x="542" y="2398"/>
                  </a:cubicBezTo>
                  <a:cubicBezTo>
                    <a:pt x="521" y="2398"/>
                    <a:pt x="501" y="2397"/>
                    <a:pt x="480" y="2397"/>
                  </a:cubicBezTo>
                  <a:cubicBezTo>
                    <a:pt x="265" y="2398"/>
                    <a:pt x="263" y="2732"/>
                    <a:pt x="478" y="2732"/>
                  </a:cubicBezTo>
                  <a:cubicBezTo>
                    <a:pt x="479" y="2732"/>
                    <a:pt x="479" y="2732"/>
                    <a:pt x="480" y="2732"/>
                  </a:cubicBezTo>
                  <a:cubicBezTo>
                    <a:pt x="901" y="2728"/>
                    <a:pt x="1607" y="2548"/>
                    <a:pt x="1421" y="1962"/>
                  </a:cubicBezTo>
                  <a:cubicBezTo>
                    <a:pt x="1342" y="1712"/>
                    <a:pt x="1050" y="1558"/>
                    <a:pt x="854" y="1411"/>
                  </a:cubicBezTo>
                  <a:cubicBezTo>
                    <a:pt x="593" y="1216"/>
                    <a:pt x="340" y="992"/>
                    <a:pt x="619" y="674"/>
                  </a:cubicBezTo>
                  <a:cubicBezTo>
                    <a:pt x="765" y="507"/>
                    <a:pt x="947" y="397"/>
                    <a:pt x="1147" y="305"/>
                  </a:cubicBezTo>
                  <a:cubicBezTo>
                    <a:pt x="1316" y="228"/>
                    <a:pt x="121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" name="Google Shape;1175;p3"/>
            <p:cNvSpPr/>
            <p:nvPr/>
          </p:nvSpPr>
          <p:spPr>
            <a:xfrm>
              <a:off x="6612000" y="1913850"/>
              <a:ext cx="32275" cy="39825"/>
            </a:xfrm>
            <a:custGeom>
              <a:avLst/>
              <a:gdLst/>
              <a:ahLst/>
              <a:cxnLst/>
              <a:rect l="l" t="t" r="r" b="b"/>
              <a:pathLst>
                <a:path w="1291" h="1593" extrusionOk="0">
                  <a:moveTo>
                    <a:pt x="334" y="0"/>
                  </a:moveTo>
                  <a:cubicBezTo>
                    <a:pt x="289" y="0"/>
                    <a:pt x="242" y="5"/>
                    <a:pt x="195" y="16"/>
                  </a:cubicBezTo>
                  <a:cubicBezTo>
                    <a:pt x="1" y="62"/>
                    <a:pt x="64" y="345"/>
                    <a:pt x="243" y="345"/>
                  </a:cubicBezTo>
                  <a:cubicBezTo>
                    <a:pt x="257" y="345"/>
                    <a:pt x="271" y="343"/>
                    <a:pt x="285" y="340"/>
                  </a:cubicBezTo>
                  <a:cubicBezTo>
                    <a:pt x="308" y="334"/>
                    <a:pt x="329" y="332"/>
                    <a:pt x="350" y="332"/>
                  </a:cubicBezTo>
                  <a:cubicBezTo>
                    <a:pt x="559" y="332"/>
                    <a:pt x="655" y="592"/>
                    <a:pt x="630" y="776"/>
                  </a:cubicBezTo>
                  <a:cubicBezTo>
                    <a:pt x="603" y="977"/>
                    <a:pt x="482" y="1153"/>
                    <a:pt x="368" y="1316"/>
                  </a:cubicBezTo>
                  <a:cubicBezTo>
                    <a:pt x="291" y="1426"/>
                    <a:pt x="395" y="1561"/>
                    <a:pt x="511" y="1568"/>
                  </a:cubicBezTo>
                  <a:lnTo>
                    <a:pt x="1076" y="1592"/>
                  </a:lnTo>
                  <a:cubicBezTo>
                    <a:pt x="1078" y="1592"/>
                    <a:pt x="1081" y="1592"/>
                    <a:pt x="1084" y="1592"/>
                  </a:cubicBezTo>
                  <a:cubicBezTo>
                    <a:pt x="1291" y="1592"/>
                    <a:pt x="1288" y="1267"/>
                    <a:pt x="1076" y="1256"/>
                  </a:cubicBezTo>
                  <a:lnTo>
                    <a:pt x="807" y="1245"/>
                  </a:lnTo>
                  <a:lnTo>
                    <a:pt x="807" y="1245"/>
                  </a:lnTo>
                  <a:cubicBezTo>
                    <a:pt x="946" y="995"/>
                    <a:pt x="1033" y="713"/>
                    <a:pt x="928" y="433"/>
                  </a:cubicBezTo>
                  <a:cubicBezTo>
                    <a:pt x="830" y="174"/>
                    <a:pt x="598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" name="Google Shape;1176;p3"/>
            <p:cNvSpPr/>
            <p:nvPr/>
          </p:nvSpPr>
          <p:spPr>
            <a:xfrm>
              <a:off x="5025300" y="20126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" name="Google Shape;1177;p3"/>
            <p:cNvSpPr/>
            <p:nvPr/>
          </p:nvSpPr>
          <p:spPr>
            <a:xfrm>
              <a:off x="4720400" y="2086200"/>
              <a:ext cx="51550" cy="104275"/>
            </a:xfrm>
            <a:custGeom>
              <a:avLst/>
              <a:gdLst/>
              <a:ahLst/>
              <a:cxnLst/>
              <a:rect l="l" t="t" r="r" b="b"/>
              <a:pathLst>
                <a:path w="2062" h="4171" extrusionOk="0">
                  <a:moveTo>
                    <a:pt x="161" y="1"/>
                  </a:moveTo>
                  <a:cubicBezTo>
                    <a:pt x="78" y="1"/>
                    <a:pt x="1" y="54"/>
                    <a:pt x="13" y="160"/>
                  </a:cubicBezTo>
                  <a:cubicBezTo>
                    <a:pt x="143" y="1284"/>
                    <a:pt x="274" y="2410"/>
                    <a:pt x="404" y="3536"/>
                  </a:cubicBezTo>
                  <a:lnTo>
                    <a:pt x="404" y="3536"/>
                  </a:lnTo>
                  <a:cubicBezTo>
                    <a:pt x="405" y="3542"/>
                    <a:pt x="405" y="3548"/>
                    <a:pt x="405" y="3554"/>
                  </a:cubicBezTo>
                  <a:lnTo>
                    <a:pt x="407" y="3554"/>
                  </a:lnTo>
                  <a:cubicBezTo>
                    <a:pt x="419" y="3660"/>
                    <a:pt x="507" y="3715"/>
                    <a:pt x="590" y="3715"/>
                  </a:cubicBezTo>
                  <a:cubicBezTo>
                    <a:pt x="670" y="3715"/>
                    <a:pt x="745" y="3663"/>
                    <a:pt x="741" y="3554"/>
                  </a:cubicBezTo>
                  <a:cubicBezTo>
                    <a:pt x="728" y="3268"/>
                    <a:pt x="699" y="2950"/>
                    <a:pt x="817" y="2683"/>
                  </a:cubicBezTo>
                  <a:cubicBezTo>
                    <a:pt x="841" y="2517"/>
                    <a:pt x="933" y="2391"/>
                    <a:pt x="1093" y="2302"/>
                  </a:cubicBezTo>
                  <a:cubicBezTo>
                    <a:pt x="1191" y="2131"/>
                    <a:pt x="1273" y="2046"/>
                    <a:pt x="1338" y="2046"/>
                  </a:cubicBezTo>
                  <a:cubicBezTo>
                    <a:pt x="1425" y="2046"/>
                    <a:pt x="1482" y="2196"/>
                    <a:pt x="1511" y="2496"/>
                  </a:cubicBezTo>
                  <a:cubicBezTo>
                    <a:pt x="1670" y="2987"/>
                    <a:pt x="1728" y="3493"/>
                    <a:pt x="1725" y="4009"/>
                  </a:cubicBezTo>
                  <a:cubicBezTo>
                    <a:pt x="1724" y="4117"/>
                    <a:pt x="1807" y="4170"/>
                    <a:pt x="1891" y="4170"/>
                  </a:cubicBezTo>
                  <a:cubicBezTo>
                    <a:pt x="1975" y="4170"/>
                    <a:pt x="2059" y="4117"/>
                    <a:pt x="2059" y="4009"/>
                  </a:cubicBezTo>
                  <a:cubicBezTo>
                    <a:pt x="2062" y="3463"/>
                    <a:pt x="2027" y="1838"/>
                    <a:pt x="1358" y="1628"/>
                  </a:cubicBezTo>
                  <a:cubicBezTo>
                    <a:pt x="1303" y="1610"/>
                    <a:pt x="1250" y="1602"/>
                    <a:pt x="1200" y="1602"/>
                  </a:cubicBezTo>
                  <a:cubicBezTo>
                    <a:pt x="904" y="1602"/>
                    <a:pt x="711" y="1894"/>
                    <a:pt x="590" y="2258"/>
                  </a:cubicBezTo>
                  <a:lnTo>
                    <a:pt x="590" y="2258"/>
                  </a:lnTo>
                  <a:cubicBezTo>
                    <a:pt x="509" y="1559"/>
                    <a:pt x="428" y="860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" name="Google Shape;1178;p3"/>
            <p:cNvSpPr/>
            <p:nvPr/>
          </p:nvSpPr>
          <p:spPr>
            <a:xfrm>
              <a:off x="4820675" y="2121925"/>
              <a:ext cx="43900" cy="13175"/>
            </a:xfrm>
            <a:custGeom>
              <a:avLst/>
              <a:gdLst/>
              <a:ahLst/>
              <a:cxnLst/>
              <a:rect l="l" t="t" r="r" b="b"/>
              <a:pathLst>
                <a:path w="1756" h="527" extrusionOk="0">
                  <a:moveTo>
                    <a:pt x="1542" y="1"/>
                  </a:moveTo>
                  <a:cubicBezTo>
                    <a:pt x="1542" y="1"/>
                    <a:pt x="1541" y="1"/>
                    <a:pt x="1541" y="1"/>
                  </a:cubicBezTo>
                  <a:cubicBezTo>
                    <a:pt x="1083" y="2"/>
                    <a:pt x="629" y="68"/>
                    <a:pt x="191" y="196"/>
                  </a:cubicBezTo>
                  <a:cubicBezTo>
                    <a:pt x="1" y="252"/>
                    <a:pt x="59" y="526"/>
                    <a:pt x="230" y="526"/>
                  </a:cubicBezTo>
                  <a:cubicBezTo>
                    <a:pt x="245" y="526"/>
                    <a:pt x="262" y="524"/>
                    <a:pt x="279" y="519"/>
                  </a:cubicBezTo>
                  <a:cubicBezTo>
                    <a:pt x="688" y="399"/>
                    <a:pt x="1114" y="336"/>
                    <a:pt x="1541" y="335"/>
                  </a:cubicBezTo>
                  <a:cubicBezTo>
                    <a:pt x="1755" y="335"/>
                    <a:pt x="1756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" name="Google Shape;1179;p3"/>
            <p:cNvSpPr/>
            <p:nvPr/>
          </p:nvSpPr>
          <p:spPr>
            <a:xfrm>
              <a:off x="4818475" y="2155250"/>
              <a:ext cx="50750" cy="9850"/>
            </a:xfrm>
            <a:custGeom>
              <a:avLst/>
              <a:gdLst/>
              <a:ahLst/>
              <a:cxnLst/>
              <a:rect l="l" t="t" r="r" b="b"/>
              <a:pathLst>
                <a:path w="2030" h="394" extrusionOk="0">
                  <a:moveTo>
                    <a:pt x="191" y="1"/>
                  </a:moveTo>
                  <a:cubicBezTo>
                    <a:pt x="0" y="1"/>
                    <a:pt x="9" y="313"/>
                    <a:pt x="213" y="336"/>
                  </a:cubicBezTo>
                  <a:cubicBezTo>
                    <a:pt x="549" y="375"/>
                    <a:pt x="887" y="394"/>
                    <a:pt x="1224" y="394"/>
                  </a:cubicBezTo>
                  <a:cubicBezTo>
                    <a:pt x="1421" y="394"/>
                    <a:pt x="1618" y="387"/>
                    <a:pt x="1815" y="374"/>
                  </a:cubicBezTo>
                  <a:cubicBezTo>
                    <a:pt x="2024" y="361"/>
                    <a:pt x="2030" y="40"/>
                    <a:pt x="1829" y="40"/>
                  </a:cubicBezTo>
                  <a:cubicBezTo>
                    <a:pt x="1824" y="40"/>
                    <a:pt x="1820" y="40"/>
                    <a:pt x="1815" y="40"/>
                  </a:cubicBezTo>
                  <a:cubicBezTo>
                    <a:pt x="1618" y="53"/>
                    <a:pt x="1421" y="60"/>
                    <a:pt x="1224" y="60"/>
                  </a:cubicBezTo>
                  <a:cubicBezTo>
                    <a:pt x="887" y="60"/>
                    <a:pt x="549" y="41"/>
                    <a:pt x="213" y="2"/>
                  </a:cubicBezTo>
                  <a:cubicBezTo>
                    <a:pt x="206" y="1"/>
                    <a:pt x="198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" name="Google Shape;1180;p3"/>
            <p:cNvSpPr/>
            <p:nvPr/>
          </p:nvSpPr>
          <p:spPr>
            <a:xfrm>
              <a:off x="4911200" y="2085125"/>
              <a:ext cx="65975" cy="99650"/>
            </a:xfrm>
            <a:custGeom>
              <a:avLst/>
              <a:gdLst/>
              <a:ahLst/>
              <a:cxnLst/>
              <a:rect l="l" t="t" r="r" b="b"/>
              <a:pathLst>
                <a:path w="2639" h="3986" extrusionOk="0">
                  <a:moveTo>
                    <a:pt x="1221" y="362"/>
                  </a:moveTo>
                  <a:lnTo>
                    <a:pt x="1909" y="1218"/>
                  </a:lnTo>
                  <a:cubicBezTo>
                    <a:pt x="1877" y="1482"/>
                    <a:pt x="1542" y="1695"/>
                    <a:pt x="1261" y="1695"/>
                  </a:cubicBezTo>
                  <a:cubicBezTo>
                    <a:pt x="1166" y="1695"/>
                    <a:pt x="1078" y="1671"/>
                    <a:pt x="1009" y="1616"/>
                  </a:cubicBezTo>
                  <a:cubicBezTo>
                    <a:pt x="704" y="1373"/>
                    <a:pt x="806" y="830"/>
                    <a:pt x="1021" y="580"/>
                  </a:cubicBezTo>
                  <a:cubicBezTo>
                    <a:pt x="1065" y="529"/>
                    <a:pt x="1072" y="471"/>
                    <a:pt x="1057" y="419"/>
                  </a:cubicBezTo>
                  <a:lnTo>
                    <a:pt x="1057" y="419"/>
                  </a:lnTo>
                  <a:cubicBezTo>
                    <a:pt x="1108" y="396"/>
                    <a:pt x="1162" y="377"/>
                    <a:pt x="1221" y="362"/>
                  </a:cubicBezTo>
                  <a:close/>
                  <a:moveTo>
                    <a:pt x="1309" y="0"/>
                  </a:moveTo>
                  <a:cubicBezTo>
                    <a:pt x="290" y="0"/>
                    <a:pt x="0" y="1402"/>
                    <a:pt x="145" y="2215"/>
                  </a:cubicBezTo>
                  <a:cubicBezTo>
                    <a:pt x="294" y="3043"/>
                    <a:pt x="935" y="3985"/>
                    <a:pt x="1758" y="3985"/>
                  </a:cubicBezTo>
                  <a:cubicBezTo>
                    <a:pt x="1990" y="3985"/>
                    <a:pt x="2237" y="3910"/>
                    <a:pt x="2491" y="3736"/>
                  </a:cubicBezTo>
                  <a:cubicBezTo>
                    <a:pt x="2639" y="3636"/>
                    <a:pt x="2547" y="3417"/>
                    <a:pt x="2409" y="3417"/>
                  </a:cubicBezTo>
                  <a:cubicBezTo>
                    <a:pt x="2382" y="3417"/>
                    <a:pt x="2352" y="3426"/>
                    <a:pt x="2322" y="3446"/>
                  </a:cubicBezTo>
                  <a:cubicBezTo>
                    <a:pt x="2105" y="3595"/>
                    <a:pt x="1904" y="3659"/>
                    <a:pt x="1720" y="3659"/>
                  </a:cubicBezTo>
                  <a:cubicBezTo>
                    <a:pt x="873" y="3659"/>
                    <a:pt x="386" y="2306"/>
                    <a:pt x="426" y="1530"/>
                  </a:cubicBezTo>
                  <a:cubicBezTo>
                    <a:pt x="435" y="1357"/>
                    <a:pt x="467" y="1184"/>
                    <a:pt x="531" y="1025"/>
                  </a:cubicBezTo>
                  <a:lnTo>
                    <a:pt x="531" y="1025"/>
                  </a:lnTo>
                  <a:cubicBezTo>
                    <a:pt x="491" y="1555"/>
                    <a:pt x="726" y="2122"/>
                    <a:pt x="1269" y="2122"/>
                  </a:cubicBezTo>
                  <a:cubicBezTo>
                    <a:pt x="1337" y="2122"/>
                    <a:pt x="1411" y="2113"/>
                    <a:pt x="1489" y="2093"/>
                  </a:cubicBezTo>
                  <a:cubicBezTo>
                    <a:pt x="1889" y="1994"/>
                    <a:pt x="2321" y="1360"/>
                    <a:pt x="2337" y="960"/>
                  </a:cubicBezTo>
                  <a:cubicBezTo>
                    <a:pt x="2357" y="515"/>
                    <a:pt x="2006" y="124"/>
                    <a:pt x="1581" y="31"/>
                  </a:cubicBezTo>
                  <a:cubicBezTo>
                    <a:pt x="1485" y="10"/>
                    <a:pt x="1394" y="0"/>
                    <a:pt x="1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" name="Google Shape;1181;p3"/>
            <p:cNvSpPr/>
            <p:nvPr/>
          </p:nvSpPr>
          <p:spPr>
            <a:xfrm>
              <a:off x="4996275" y="2091950"/>
              <a:ext cx="43625" cy="136000"/>
            </a:xfrm>
            <a:custGeom>
              <a:avLst/>
              <a:gdLst/>
              <a:ahLst/>
              <a:cxnLst/>
              <a:rect l="l" t="t" r="r" b="b"/>
              <a:pathLst>
                <a:path w="1745" h="5440" extrusionOk="0">
                  <a:moveTo>
                    <a:pt x="1088" y="1"/>
                  </a:moveTo>
                  <a:cubicBezTo>
                    <a:pt x="663" y="1"/>
                    <a:pt x="292" y="368"/>
                    <a:pt x="162" y="841"/>
                  </a:cubicBezTo>
                  <a:cubicBezTo>
                    <a:pt x="1" y="1428"/>
                    <a:pt x="92" y="2128"/>
                    <a:pt x="95" y="2730"/>
                  </a:cubicBezTo>
                  <a:cubicBezTo>
                    <a:pt x="100" y="3579"/>
                    <a:pt x="103" y="4429"/>
                    <a:pt x="107" y="5278"/>
                  </a:cubicBezTo>
                  <a:cubicBezTo>
                    <a:pt x="107" y="5386"/>
                    <a:pt x="191" y="5440"/>
                    <a:pt x="275" y="5440"/>
                  </a:cubicBezTo>
                  <a:cubicBezTo>
                    <a:pt x="359" y="5440"/>
                    <a:pt x="442" y="5386"/>
                    <a:pt x="441" y="5278"/>
                  </a:cubicBezTo>
                  <a:cubicBezTo>
                    <a:pt x="438" y="4549"/>
                    <a:pt x="435" y="3822"/>
                    <a:pt x="432" y="3093"/>
                  </a:cubicBezTo>
                  <a:cubicBezTo>
                    <a:pt x="429" y="2730"/>
                    <a:pt x="426" y="2365"/>
                    <a:pt x="426" y="2000"/>
                  </a:cubicBezTo>
                  <a:cubicBezTo>
                    <a:pt x="426" y="1717"/>
                    <a:pt x="402" y="293"/>
                    <a:pt x="1003" y="293"/>
                  </a:cubicBezTo>
                  <a:cubicBezTo>
                    <a:pt x="1121" y="293"/>
                    <a:pt x="1263" y="347"/>
                    <a:pt x="1435" y="476"/>
                  </a:cubicBezTo>
                  <a:cubicBezTo>
                    <a:pt x="1465" y="499"/>
                    <a:pt x="1495" y="509"/>
                    <a:pt x="1523" y="509"/>
                  </a:cubicBezTo>
                  <a:cubicBezTo>
                    <a:pt x="1655" y="509"/>
                    <a:pt x="1745" y="294"/>
                    <a:pt x="1604" y="188"/>
                  </a:cubicBezTo>
                  <a:cubicBezTo>
                    <a:pt x="1431" y="58"/>
                    <a:pt x="1255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" name="Google Shape;1182;p3"/>
            <p:cNvSpPr/>
            <p:nvPr/>
          </p:nvSpPr>
          <p:spPr>
            <a:xfrm>
              <a:off x="4997225" y="2150925"/>
              <a:ext cx="43875" cy="10725"/>
            </a:xfrm>
            <a:custGeom>
              <a:avLst/>
              <a:gdLst/>
              <a:ahLst/>
              <a:cxnLst/>
              <a:rect l="l" t="t" r="r" b="b"/>
              <a:pathLst>
                <a:path w="1755" h="429" extrusionOk="0">
                  <a:moveTo>
                    <a:pt x="203" y="1"/>
                  </a:moveTo>
                  <a:cubicBezTo>
                    <a:pt x="1" y="1"/>
                    <a:pt x="5" y="322"/>
                    <a:pt x="216" y="337"/>
                  </a:cubicBezTo>
                  <a:lnTo>
                    <a:pt x="1540" y="428"/>
                  </a:lnTo>
                  <a:cubicBezTo>
                    <a:pt x="1545" y="429"/>
                    <a:pt x="1549" y="429"/>
                    <a:pt x="1554" y="429"/>
                  </a:cubicBezTo>
                  <a:cubicBezTo>
                    <a:pt x="1755" y="429"/>
                    <a:pt x="1750" y="108"/>
                    <a:pt x="1540" y="94"/>
                  </a:cubicBezTo>
                  <a:lnTo>
                    <a:pt x="216" y="1"/>
                  </a:lnTo>
                  <a:cubicBezTo>
                    <a:pt x="212" y="1"/>
                    <a:pt x="20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" name="Google Shape;1183;p3"/>
            <p:cNvSpPr/>
            <p:nvPr/>
          </p:nvSpPr>
          <p:spPr>
            <a:xfrm>
              <a:off x="5060075" y="2105625"/>
              <a:ext cx="57300" cy="57525"/>
            </a:xfrm>
            <a:custGeom>
              <a:avLst/>
              <a:gdLst/>
              <a:ahLst/>
              <a:cxnLst/>
              <a:rect l="l" t="t" r="r" b="b"/>
              <a:pathLst>
                <a:path w="2292" h="2301" extrusionOk="0">
                  <a:moveTo>
                    <a:pt x="1212" y="0"/>
                  </a:moveTo>
                  <a:cubicBezTo>
                    <a:pt x="1198" y="0"/>
                    <a:pt x="1183" y="2"/>
                    <a:pt x="1168" y="6"/>
                  </a:cubicBezTo>
                  <a:lnTo>
                    <a:pt x="1168" y="4"/>
                  </a:lnTo>
                  <a:cubicBezTo>
                    <a:pt x="661" y="131"/>
                    <a:pt x="196" y="498"/>
                    <a:pt x="91" y="1032"/>
                  </a:cubicBezTo>
                  <a:cubicBezTo>
                    <a:pt x="1" y="1502"/>
                    <a:pt x="252" y="2028"/>
                    <a:pt x="693" y="2225"/>
                  </a:cubicBezTo>
                  <a:cubicBezTo>
                    <a:pt x="810" y="2277"/>
                    <a:pt x="931" y="2301"/>
                    <a:pt x="1051" y="2301"/>
                  </a:cubicBezTo>
                  <a:cubicBezTo>
                    <a:pt x="1414" y="2301"/>
                    <a:pt x="1765" y="2084"/>
                    <a:pt x="1962" y="1771"/>
                  </a:cubicBezTo>
                  <a:cubicBezTo>
                    <a:pt x="2292" y="1244"/>
                    <a:pt x="2130" y="595"/>
                    <a:pt x="1790" y="119"/>
                  </a:cubicBezTo>
                  <a:cubicBezTo>
                    <a:pt x="1753" y="67"/>
                    <a:pt x="1701" y="45"/>
                    <a:pt x="1650" y="45"/>
                  </a:cubicBezTo>
                  <a:cubicBezTo>
                    <a:pt x="1530" y="45"/>
                    <a:pt x="1414" y="164"/>
                    <a:pt x="1502" y="288"/>
                  </a:cubicBezTo>
                  <a:cubicBezTo>
                    <a:pt x="1727" y="604"/>
                    <a:pt x="1892" y="1000"/>
                    <a:pt x="1772" y="1394"/>
                  </a:cubicBezTo>
                  <a:cubicBezTo>
                    <a:pt x="1676" y="1702"/>
                    <a:pt x="1382" y="1966"/>
                    <a:pt x="1063" y="1966"/>
                  </a:cubicBezTo>
                  <a:cubicBezTo>
                    <a:pt x="984" y="1966"/>
                    <a:pt x="904" y="1950"/>
                    <a:pt x="824" y="1914"/>
                  </a:cubicBezTo>
                  <a:cubicBezTo>
                    <a:pt x="495" y="1766"/>
                    <a:pt x="336" y="1357"/>
                    <a:pt x="438" y="1019"/>
                  </a:cubicBezTo>
                  <a:cubicBezTo>
                    <a:pt x="551" y="643"/>
                    <a:pt x="895" y="418"/>
                    <a:pt x="1256" y="328"/>
                  </a:cubicBezTo>
                  <a:cubicBezTo>
                    <a:pt x="1451" y="281"/>
                    <a:pt x="1388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" name="Google Shape;1184;p3"/>
            <p:cNvSpPr/>
            <p:nvPr/>
          </p:nvSpPr>
          <p:spPr>
            <a:xfrm>
              <a:off x="5061600" y="2110200"/>
              <a:ext cx="58000" cy="105025"/>
            </a:xfrm>
            <a:custGeom>
              <a:avLst/>
              <a:gdLst/>
              <a:ahLst/>
              <a:cxnLst/>
              <a:rect l="l" t="t" r="r" b="b"/>
              <a:pathLst>
                <a:path w="2320" h="4201" extrusionOk="0">
                  <a:moveTo>
                    <a:pt x="1891" y="1"/>
                  </a:moveTo>
                  <a:cubicBezTo>
                    <a:pt x="1808" y="1"/>
                    <a:pt x="1726" y="54"/>
                    <a:pt x="1729" y="161"/>
                  </a:cubicBezTo>
                  <a:cubicBezTo>
                    <a:pt x="1767" y="1402"/>
                    <a:pt x="2101" y="3827"/>
                    <a:pt x="217" y="3867"/>
                  </a:cubicBezTo>
                  <a:cubicBezTo>
                    <a:pt x="4" y="3871"/>
                    <a:pt x="1" y="4201"/>
                    <a:pt x="213" y="4201"/>
                  </a:cubicBezTo>
                  <a:cubicBezTo>
                    <a:pt x="214" y="4201"/>
                    <a:pt x="216" y="4201"/>
                    <a:pt x="217" y="4201"/>
                  </a:cubicBezTo>
                  <a:cubicBezTo>
                    <a:pt x="2319" y="4156"/>
                    <a:pt x="2109" y="1601"/>
                    <a:pt x="2065" y="161"/>
                  </a:cubicBezTo>
                  <a:cubicBezTo>
                    <a:pt x="2061" y="54"/>
                    <a:pt x="1975" y="1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" name="Google Shape;1185;p3"/>
            <p:cNvSpPr/>
            <p:nvPr/>
          </p:nvSpPr>
          <p:spPr>
            <a:xfrm>
              <a:off x="5121975" y="2075125"/>
              <a:ext cx="49450" cy="38800"/>
            </a:xfrm>
            <a:custGeom>
              <a:avLst/>
              <a:gdLst/>
              <a:ahLst/>
              <a:cxnLst/>
              <a:rect l="l" t="t" r="r" b="b"/>
              <a:pathLst>
                <a:path w="1978" h="1552" extrusionOk="0">
                  <a:moveTo>
                    <a:pt x="597" y="1"/>
                  </a:moveTo>
                  <a:cubicBezTo>
                    <a:pt x="388" y="1"/>
                    <a:pt x="184" y="95"/>
                    <a:pt x="72" y="297"/>
                  </a:cubicBezTo>
                  <a:cubicBezTo>
                    <a:pt x="0" y="426"/>
                    <a:pt x="116" y="547"/>
                    <a:pt x="228" y="547"/>
                  </a:cubicBezTo>
                  <a:cubicBezTo>
                    <a:pt x="279" y="547"/>
                    <a:pt x="328" y="523"/>
                    <a:pt x="360" y="465"/>
                  </a:cubicBezTo>
                  <a:lnTo>
                    <a:pt x="362" y="465"/>
                  </a:lnTo>
                  <a:cubicBezTo>
                    <a:pt x="414" y="371"/>
                    <a:pt x="502" y="331"/>
                    <a:pt x="593" y="331"/>
                  </a:cubicBezTo>
                  <a:cubicBezTo>
                    <a:pt x="717" y="331"/>
                    <a:pt x="847" y="403"/>
                    <a:pt x="906" y="513"/>
                  </a:cubicBezTo>
                  <a:cubicBezTo>
                    <a:pt x="1047" y="773"/>
                    <a:pt x="845" y="1082"/>
                    <a:pt x="641" y="1238"/>
                  </a:cubicBezTo>
                  <a:cubicBezTo>
                    <a:pt x="528" y="1324"/>
                    <a:pt x="540" y="1551"/>
                    <a:pt x="710" y="1551"/>
                  </a:cubicBezTo>
                  <a:cubicBezTo>
                    <a:pt x="715" y="1551"/>
                    <a:pt x="720" y="1551"/>
                    <a:pt x="725" y="1551"/>
                  </a:cubicBezTo>
                  <a:lnTo>
                    <a:pt x="1762" y="1471"/>
                  </a:lnTo>
                  <a:cubicBezTo>
                    <a:pt x="1971" y="1456"/>
                    <a:pt x="1977" y="1137"/>
                    <a:pt x="1778" y="1137"/>
                  </a:cubicBezTo>
                  <a:cubicBezTo>
                    <a:pt x="1773" y="1137"/>
                    <a:pt x="1767" y="1137"/>
                    <a:pt x="1762" y="1137"/>
                  </a:cubicBezTo>
                  <a:lnTo>
                    <a:pt x="1124" y="1185"/>
                  </a:lnTo>
                  <a:lnTo>
                    <a:pt x="1124" y="1185"/>
                  </a:lnTo>
                  <a:cubicBezTo>
                    <a:pt x="1309" y="896"/>
                    <a:pt x="1376" y="535"/>
                    <a:pt x="1134" y="246"/>
                  </a:cubicBezTo>
                  <a:cubicBezTo>
                    <a:pt x="1001" y="86"/>
                    <a:pt x="797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" name="Google Shape;1186;p3"/>
            <p:cNvSpPr/>
            <p:nvPr/>
          </p:nvSpPr>
          <p:spPr>
            <a:xfrm>
              <a:off x="5170800" y="2146725"/>
              <a:ext cx="56000" cy="11975"/>
            </a:xfrm>
            <a:custGeom>
              <a:avLst/>
              <a:gdLst/>
              <a:ahLst/>
              <a:cxnLst/>
              <a:rect l="l" t="t" r="r" b="b"/>
              <a:pathLst>
                <a:path w="2240" h="479" extrusionOk="0">
                  <a:moveTo>
                    <a:pt x="251" y="1"/>
                  </a:moveTo>
                  <a:cubicBezTo>
                    <a:pt x="68" y="1"/>
                    <a:pt x="1" y="288"/>
                    <a:pt x="198" y="328"/>
                  </a:cubicBezTo>
                  <a:cubicBezTo>
                    <a:pt x="684" y="428"/>
                    <a:pt x="1178" y="478"/>
                    <a:pt x="1674" y="478"/>
                  </a:cubicBezTo>
                  <a:cubicBezTo>
                    <a:pt x="1790" y="478"/>
                    <a:pt x="1906" y="475"/>
                    <a:pt x="2023" y="470"/>
                  </a:cubicBezTo>
                  <a:cubicBezTo>
                    <a:pt x="2234" y="461"/>
                    <a:pt x="2239" y="136"/>
                    <a:pt x="2033" y="136"/>
                  </a:cubicBezTo>
                  <a:cubicBezTo>
                    <a:pt x="2029" y="136"/>
                    <a:pt x="2026" y="136"/>
                    <a:pt x="2023" y="136"/>
                  </a:cubicBezTo>
                  <a:cubicBezTo>
                    <a:pt x="1907" y="142"/>
                    <a:pt x="1792" y="144"/>
                    <a:pt x="1677" y="144"/>
                  </a:cubicBezTo>
                  <a:cubicBezTo>
                    <a:pt x="1211" y="144"/>
                    <a:pt x="746" y="98"/>
                    <a:pt x="288" y="5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" name="Google Shape;1187;p3"/>
            <p:cNvSpPr/>
            <p:nvPr/>
          </p:nvSpPr>
          <p:spPr>
            <a:xfrm>
              <a:off x="5261250" y="2096400"/>
              <a:ext cx="31700" cy="96575"/>
            </a:xfrm>
            <a:custGeom>
              <a:avLst/>
              <a:gdLst/>
              <a:ahLst/>
              <a:cxnLst/>
              <a:rect l="l" t="t" r="r" b="b"/>
              <a:pathLst>
                <a:path w="1268" h="3863" extrusionOk="0">
                  <a:moveTo>
                    <a:pt x="1029" y="0"/>
                  </a:moveTo>
                  <a:cubicBezTo>
                    <a:pt x="978" y="0"/>
                    <a:pt x="926" y="22"/>
                    <a:pt x="888" y="73"/>
                  </a:cubicBezTo>
                  <a:cubicBezTo>
                    <a:pt x="79" y="1168"/>
                    <a:pt x="0" y="2594"/>
                    <a:pt x="664" y="3781"/>
                  </a:cubicBezTo>
                  <a:cubicBezTo>
                    <a:pt x="696" y="3839"/>
                    <a:pt x="745" y="3863"/>
                    <a:pt x="795" y="3863"/>
                  </a:cubicBezTo>
                  <a:cubicBezTo>
                    <a:pt x="908" y="3863"/>
                    <a:pt x="1025" y="3742"/>
                    <a:pt x="952" y="3612"/>
                  </a:cubicBezTo>
                  <a:cubicBezTo>
                    <a:pt x="343" y="2521"/>
                    <a:pt x="436" y="1243"/>
                    <a:pt x="1178" y="241"/>
                  </a:cubicBezTo>
                  <a:cubicBezTo>
                    <a:pt x="1268" y="119"/>
                    <a:pt x="115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" name="Google Shape;1188;p3"/>
            <p:cNvSpPr/>
            <p:nvPr/>
          </p:nvSpPr>
          <p:spPr>
            <a:xfrm>
              <a:off x="5315025" y="2119150"/>
              <a:ext cx="62775" cy="58600"/>
            </a:xfrm>
            <a:custGeom>
              <a:avLst/>
              <a:gdLst/>
              <a:ahLst/>
              <a:cxnLst/>
              <a:rect l="l" t="t" r="r" b="b"/>
              <a:pathLst>
                <a:path w="2511" h="2344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825" y="929"/>
                    <a:pt x="1504" y="1599"/>
                    <a:pt x="2160" y="2291"/>
                  </a:cubicBezTo>
                  <a:cubicBezTo>
                    <a:pt x="2194" y="2328"/>
                    <a:pt x="2233" y="2343"/>
                    <a:pt x="2271" y="2343"/>
                  </a:cubicBezTo>
                  <a:cubicBezTo>
                    <a:pt x="2397" y="2343"/>
                    <a:pt x="2510" y="2176"/>
                    <a:pt x="2396" y="2055"/>
                  </a:cubicBezTo>
                  <a:cubicBezTo>
                    <a:pt x="1740" y="1362"/>
                    <a:pt x="1063" y="693"/>
                    <a:pt x="361" y="46"/>
                  </a:cubicBezTo>
                  <a:cubicBezTo>
                    <a:pt x="326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" name="Google Shape;1189;p3"/>
            <p:cNvSpPr/>
            <p:nvPr/>
          </p:nvSpPr>
          <p:spPr>
            <a:xfrm>
              <a:off x="5321025" y="2122725"/>
              <a:ext cx="50025" cy="56875"/>
            </a:xfrm>
            <a:custGeom>
              <a:avLst/>
              <a:gdLst/>
              <a:ahLst/>
              <a:cxnLst/>
              <a:rect l="l" t="t" r="r" b="b"/>
              <a:pathLst>
                <a:path w="2001" h="2275" extrusionOk="0">
                  <a:moveTo>
                    <a:pt x="1761" y="1"/>
                  </a:moveTo>
                  <a:cubicBezTo>
                    <a:pt x="1723" y="1"/>
                    <a:pt x="1684" y="16"/>
                    <a:pt x="1650" y="52"/>
                  </a:cubicBezTo>
                  <a:cubicBezTo>
                    <a:pt x="1075" y="667"/>
                    <a:pt x="552" y="1328"/>
                    <a:pt x="85" y="2029"/>
                  </a:cubicBezTo>
                  <a:cubicBezTo>
                    <a:pt x="1" y="2155"/>
                    <a:pt x="117" y="2275"/>
                    <a:pt x="235" y="2275"/>
                  </a:cubicBezTo>
                  <a:cubicBezTo>
                    <a:pt x="286" y="2275"/>
                    <a:pt x="337" y="2252"/>
                    <a:pt x="373" y="2199"/>
                  </a:cubicBezTo>
                  <a:cubicBezTo>
                    <a:pt x="825" y="1521"/>
                    <a:pt x="1331" y="882"/>
                    <a:pt x="1888" y="289"/>
                  </a:cubicBezTo>
                  <a:cubicBezTo>
                    <a:pt x="2000" y="168"/>
                    <a:pt x="1887" y="1"/>
                    <a:pt x="1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" name="Google Shape;1190;p3"/>
            <p:cNvSpPr/>
            <p:nvPr/>
          </p:nvSpPr>
          <p:spPr>
            <a:xfrm>
              <a:off x="5379575" y="2092000"/>
              <a:ext cx="38350" cy="104175"/>
            </a:xfrm>
            <a:custGeom>
              <a:avLst/>
              <a:gdLst/>
              <a:ahLst/>
              <a:cxnLst/>
              <a:rect l="l" t="t" r="r" b="b"/>
              <a:pathLst>
                <a:path w="1534" h="4167" extrusionOk="0">
                  <a:moveTo>
                    <a:pt x="237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1013" y="1300"/>
                    <a:pt x="1170" y="2732"/>
                    <a:pt x="512" y="3916"/>
                  </a:cubicBezTo>
                  <a:cubicBezTo>
                    <a:pt x="439" y="4045"/>
                    <a:pt x="554" y="4166"/>
                    <a:pt x="667" y="4166"/>
                  </a:cubicBezTo>
                  <a:cubicBezTo>
                    <a:pt x="717" y="4166"/>
                    <a:pt x="767" y="4142"/>
                    <a:pt x="800" y="4084"/>
                  </a:cubicBezTo>
                  <a:cubicBezTo>
                    <a:pt x="1534" y="2767"/>
                    <a:pt x="1350" y="1176"/>
                    <a:pt x="347" y="53"/>
                  </a:cubicBez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" name="Google Shape;1191;p3"/>
            <p:cNvSpPr/>
            <p:nvPr/>
          </p:nvSpPr>
          <p:spPr>
            <a:xfrm>
              <a:off x="5414500" y="2075425"/>
              <a:ext cx="48000" cy="46000"/>
            </a:xfrm>
            <a:custGeom>
              <a:avLst/>
              <a:gdLst/>
              <a:ahLst/>
              <a:cxnLst/>
              <a:rect l="l" t="t" r="r" b="b"/>
              <a:pathLst>
                <a:path w="1920" h="1840" extrusionOk="0">
                  <a:moveTo>
                    <a:pt x="535" y="0"/>
                  </a:moveTo>
                  <a:cubicBezTo>
                    <a:pt x="372" y="0"/>
                    <a:pt x="214" y="62"/>
                    <a:pt x="101" y="202"/>
                  </a:cubicBezTo>
                  <a:cubicBezTo>
                    <a:pt x="1" y="329"/>
                    <a:pt x="112" y="496"/>
                    <a:pt x="231" y="496"/>
                  </a:cubicBezTo>
                  <a:cubicBezTo>
                    <a:pt x="268" y="496"/>
                    <a:pt x="307" y="479"/>
                    <a:pt x="339" y="439"/>
                  </a:cubicBezTo>
                  <a:cubicBezTo>
                    <a:pt x="397" y="368"/>
                    <a:pt x="474" y="337"/>
                    <a:pt x="553" y="337"/>
                  </a:cubicBezTo>
                  <a:cubicBezTo>
                    <a:pt x="693" y="337"/>
                    <a:pt x="838" y="433"/>
                    <a:pt x="892" y="573"/>
                  </a:cubicBezTo>
                  <a:cubicBezTo>
                    <a:pt x="1000" y="863"/>
                    <a:pt x="771" y="1173"/>
                    <a:pt x="580" y="1363"/>
                  </a:cubicBezTo>
                  <a:cubicBezTo>
                    <a:pt x="512" y="1433"/>
                    <a:pt x="515" y="1581"/>
                    <a:pt x="616" y="1627"/>
                  </a:cubicBezTo>
                  <a:cubicBezTo>
                    <a:pt x="928" y="1765"/>
                    <a:pt x="1245" y="1839"/>
                    <a:pt x="1583" y="1839"/>
                  </a:cubicBezTo>
                  <a:cubicBezTo>
                    <a:pt x="1622" y="1839"/>
                    <a:pt x="1663" y="1838"/>
                    <a:pt x="1703" y="1836"/>
                  </a:cubicBezTo>
                  <a:cubicBezTo>
                    <a:pt x="1915" y="1826"/>
                    <a:pt x="1920" y="1502"/>
                    <a:pt x="1713" y="1502"/>
                  </a:cubicBezTo>
                  <a:cubicBezTo>
                    <a:pt x="1710" y="1502"/>
                    <a:pt x="1707" y="1502"/>
                    <a:pt x="1703" y="1502"/>
                  </a:cubicBezTo>
                  <a:cubicBezTo>
                    <a:pt x="1666" y="1504"/>
                    <a:pt x="1628" y="1505"/>
                    <a:pt x="1591" y="1505"/>
                  </a:cubicBezTo>
                  <a:cubicBezTo>
                    <a:pt x="1382" y="1505"/>
                    <a:pt x="1179" y="1476"/>
                    <a:pt x="980" y="1412"/>
                  </a:cubicBezTo>
                  <a:lnTo>
                    <a:pt x="980" y="1412"/>
                  </a:lnTo>
                  <a:cubicBezTo>
                    <a:pt x="1225" y="1086"/>
                    <a:pt x="1377" y="646"/>
                    <a:pt x="1113" y="291"/>
                  </a:cubicBezTo>
                  <a:cubicBezTo>
                    <a:pt x="980" y="112"/>
                    <a:pt x="754" y="0"/>
                    <a:pt x="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" name="Google Shape;1192;p3"/>
            <p:cNvSpPr/>
            <p:nvPr/>
          </p:nvSpPr>
          <p:spPr>
            <a:xfrm>
              <a:off x="5489750" y="2118625"/>
              <a:ext cx="16025" cy="52950"/>
            </a:xfrm>
            <a:custGeom>
              <a:avLst/>
              <a:gdLst/>
              <a:ahLst/>
              <a:cxnLst/>
              <a:rect l="l" t="t" r="r" b="b"/>
              <a:pathLst>
                <a:path w="641" h="2118" extrusionOk="0">
                  <a:moveTo>
                    <a:pt x="206" y="1"/>
                  </a:moveTo>
                  <a:cubicBezTo>
                    <a:pt x="109" y="1"/>
                    <a:pt x="0" y="84"/>
                    <a:pt x="20" y="210"/>
                  </a:cubicBezTo>
                  <a:cubicBezTo>
                    <a:pt x="113" y="805"/>
                    <a:pt x="205" y="1400"/>
                    <a:pt x="298" y="1997"/>
                  </a:cubicBezTo>
                  <a:cubicBezTo>
                    <a:pt x="311" y="2081"/>
                    <a:pt x="370" y="2118"/>
                    <a:pt x="435" y="2118"/>
                  </a:cubicBezTo>
                  <a:cubicBezTo>
                    <a:pt x="532" y="2118"/>
                    <a:pt x="641" y="2034"/>
                    <a:pt x="621" y="1907"/>
                  </a:cubicBezTo>
                  <a:cubicBezTo>
                    <a:pt x="528" y="1312"/>
                    <a:pt x="435" y="717"/>
                    <a:pt x="342" y="122"/>
                  </a:cubicBezTo>
                  <a:cubicBezTo>
                    <a:pt x="329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" name="Google Shape;1193;p3"/>
            <p:cNvSpPr/>
            <p:nvPr/>
          </p:nvSpPr>
          <p:spPr>
            <a:xfrm>
              <a:off x="5468850" y="2144150"/>
              <a:ext cx="51600" cy="9800"/>
            </a:xfrm>
            <a:custGeom>
              <a:avLst/>
              <a:gdLst/>
              <a:ahLst/>
              <a:cxnLst/>
              <a:rect l="l" t="t" r="r" b="b"/>
              <a:pathLst>
                <a:path w="2064" h="392" extrusionOk="0">
                  <a:moveTo>
                    <a:pt x="1154" y="0"/>
                  </a:moveTo>
                  <a:cubicBezTo>
                    <a:pt x="836" y="0"/>
                    <a:pt x="519" y="22"/>
                    <a:pt x="205" y="66"/>
                  </a:cubicBezTo>
                  <a:cubicBezTo>
                    <a:pt x="0" y="94"/>
                    <a:pt x="76" y="392"/>
                    <a:pt x="267" y="392"/>
                  </a:cubicBezTo>
                  <a:cubicBezTo>
                    <a:pt x="276" y="392"/>
                    <a:pt x="284" y="391"/>
                    <a:pt x="293" y="390"/>
                  </a:cubicBezTo>
                  <a:cubicBezTo>
                    <a:pt x="578" y="352"/>
                    <a:pt x="865" y="333"/>
                    <a:pt x="1153" y="333"/>
                  </a:cubicBezTo>
                  <a:cubicBezTo>
                    <a:pt x="1386" y="333"/>
                    <a:pt x="1619" y="345"/>
                    <a:pt x="1851" y="370"/>
                  </a:cubicBezTo>
                  <a:cubicBezTo>
                    <a:pt x="1858" y="371"/>
                    <a:pt x="1865" y="371"/>
                    <a:pt x="1871" y="371"/>
                  </a:cubicBezTo>
                  <a:cubicBezTo>
                    <a:pt x="2064" y="371"/>
                    <a:pt x="2056" y="58"/>
                    <a:pt x="1851" y="36"/>
                  </a:cubicBezTo>
                  <a:cubicBezTo>
                    <a:pt x="1619" y="12"/>
                    <a:pt x="1386" y="0"/>
                    <a:pt x="1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" name="Google Shape;1194;p3"/>
            <p:cNvSpPr/>
            <p:nvPr/>
          </p:nvSpPr>
          <p:spPr>
            <a:xfrm>
              <a:off x="5560650" y="2094100"/>
              <a:ext cx="28575" cy="90625"/>
            </a:xfrm>
            <a:custGeom>
              <a:avLst/>
              <a:gdLst/>
              <a:ahLst/>
              <a:cxnLst/>
              <a:rect l="l" t="t" r="r" b="b"/>
              <a:pathLst>
                <a:path w="1143" h="3625" extrusionOk="0">
                  <a:moveTo>
                    <a:pt x="904" y="1"/>
                  </a:moveTo>
                  <a:cubicBezTo>
                    <a:pt x="853" y="1"/>
                    <a:pt x="801" y="22"/>
                    <a:pt x="764" y="73"/>
                  </a:cubicBezTo>
                  <a:cubicBezTo>
                    <a:pt x="8" y="1107"/>
                    <a:pt x="0" y="2509"/>
                    <a:pt x="745" y="3551"/>
                  </a:cubicBezTo>
                  <a:cubicBezTo>
                    <a:pt x="782" y="3603"/>
                    <a:pt x="834" y="3625"/>
                    <a:pt x="885" y="3625"/>
                  </a:cubicBezTo>
                  <a:cubicBezTo>
                    <a:pt x="1006" y="3625"/>
                    <a:pt x="1122" y="3506"/>
                    <a:pt x="1034" y="3383"/>
                  </a:cubicBezTo>
                  <a:cubicBezTo>
                    <a:pt x="351" y="2422"/>
                    <a:pt x="359" y="1194"/>
                    <a:pt x="1053" y="243"/>
                  </a:cubicBezTo>
                  <a:cubicBezTo>
                    <a:pt x="1143" y="120"/>
                    <a:pt x="1025" y="1"/>
                    <a:pt x="9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" name="Google Shape;1195;p3"/>
            <p:cNvSpPr/>
            <p:nvPr/>
          </p:nvSpPr>
          <p:spPr>
            <a:xfrm>
              <a:off x="5601125" y="2111200"/>
              <a:ext cx="57875" cy="77400"/>
            </a:xfrm>
            <a:custGeom>
              <a:avLst/>
              <a:gdLst/>
              <a:ahLst/>
              <a:cxnLst/>
              <a:rect l="l" t="t" r="r" b="b"/>
              <a:pathLst>
                <a:path w="2315" h="3096" extrusionOk="0">
                  <a:moveTo>
                    <a:pt x="984" y="1"/>
                  </a:moveTo>
                  <a:cubicBezTo>
                    <a:pt x="709" y="1"/>
                    <a:pt x="412" y="111"/>
                    <a:pt x="172" y="219"/>
                  </a:cubicBezTo>
                  <a:cubicBezTo>
                    <a:pt x="1" y="296"/>
                    <a:pt x="108" y="524"/>
                    <a:pt x="267" y="524"/>
                  </a:cubicBezTo>
                  <a:cubicBezTo>
                    <a:pt x="291" y="524"/>
                    <a:pt x="316" y="519"/>
                    <a:pt x="341" y="507"/>
                  </a:cubicBezTo>
                  <a:lnTo>
                    <a:pt x="620" y="391"/>
                  </a:lnTo>
                  <a:cubicBezTo>
                    <a:pt x="708" y="341"/>
                    <a:pt x="783" y="315"/>
                    <a:pt x="843" y="315"/>
                  </a:cubicBezTo>
                  <a:cubicBezTo>
                    <a:pt x="976" y="315"/>
                    <a:pt x="1043" y="437"/>
                    <a:pt x="1043" y="681"/>
                  </a:cubicBezTo>
                  <a:cubicBezTo>
                    <a:pt x="1209" y="1121"/>
                    <a:pt x="1179" y="1082"/>
                    <a:pt x="811" y="1334"/>
                  </a:cubicBezTo>
                  <a:cubicBezTo>
                    <a:pt x="669" y="1423"/>
                    <a:pt x="729" y="1639"/>
                    <a:pt x="895" y="1645"/>
                  </a:cubicBezTo>
                  <a:cubicBezTo>
                    <a:pt x="1067" y="1657"/>
                    <a:pt x="1238" y="1676"/>
                    <a:pt x="1404" y="1723"/>
                  </a:cubicBezTo>
                  <a:cubicBezTo>
                    <a:pt x="1691" y="1805"/>
                    <a:pt x="1789" y="1870"/>
                    <a:pt x="1821" y="2182"/>
                  </a:cubicBezTo>
                  <a:cubicBezTo>
                    <a:pt x="1864" y="2577"/>
                    <a:pt x="1617" y="2734"/>
                    <a:pt x="1209" y="2779"/>
                  </a:cubicBezTo>
                  <a:cubicBezTo>
                    <a:pt x="1167" y="2783"/>
                    <a:pt x="1124" y="2785"/>
                    <a:pt x="1080" y="2785"/>
                  </a:cubicBezTo>
                  <a:cubicBezTo>
                    <a:pt x="911" y="2785"/>
                    <a:pt x="736" y="2756"/>
                    <a:pt x="575" y="2734"/>
                  </a:cubicBezTo>
                  <a:cubicBezTo>
                    <a:pt x="565" y="2733"/>
                    <a:pt x="556" y="2732"/>
                    <a:pt x="547" y="2732"/>
                  </a:cubicBezTo>
                  <a:cubicBezTo>
                    <a:pt x="357" y="2732"/>
                    <a:pt x="282" y="3029"/>
                    <a:pt x="486" y="3056"/>
                  </a:cubicBezTo>
                  <a:cubicBezTo>
                    <a:pt x="644" y="3078"/>
                    <a:pt x="827" y="3096"/>
                    <a:pt x="1014" y="3096"/>
                  </a:cubicBezTo>
                  <a:cubicBezTo>
                    <a:pt x="1579" y="3096"/>
                    <a:pt x="2183" y="2939"/>
                    <a:pt x="2253" y="2287"/>
                  </a:cubicBezTo>
                  <a:cubicBezTo>
                    <a:pt x="2314" y="1713"/>
                    <a:pt x="1801" y="1467"/>
                    <a:pt x="1306" y="1367"/>
                  </a:cubicBezTo>
                  <a:lnTo>
                    <a:pt x="1306" y="1367"/>
                  </a:lnTo>
                  <a:cubicBezTo>
                    <a:pt x="1612" y="1085"/>
                    <a:pt x="1859" y="705"/>
                    <a:pt x="1597" y="314"/>
                  </a:cubicBezTo>
                  <a:cubicBezTo>
                    <a:pt x="1440" y="82"/>
                    <a:pt x="1220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" name="Google Shape;1196;p3"/>
            <p:cNvSpPr/>
            <p:nvPr/>
          </p:nvSpPr>
          <p:spPr>
            <a:xfrm>
              <a:off x="5662750" y="2099025"/>
              <a:ext cx="38225" cy="91025"/>
            </a:xfrm>
            <a:custGeom>
              <a:avLst/>
              <a:gdLst/>
              <a:ahLst/>
              <a:cxnLst/>
              <a:rect l="l" t="t" r="r" b="b"/>
              <a:pathLst>
                <a:path w="1529" h="3641" extrusionOk="0">
                  <a:moveTo>
                    <a:pt x="241" y="0"/>
                  </a:moveTo>
                  <a:cubicBezTo>
                    <a:pt x="114" y="0"/>
                    <a:pt x="0" y="168"/>
                    <a:pt x="116" y="287"/>
                  </a:cubicBezTo>
                  <a:cubicBezTo>
                    <a:pt x="941" y="1141"/>
                    <a:pt x="1162" y="2343"/>
                    <a:pt x="723" y="3440"/>
                  </a:cubicBezTo>
                  <a:cubicBezTo>
                    <a:pt x="675" y="3561"/>
                    <a:pt x="775" y="3640"/>
                    <a:pt x="879" y="3640"/>
                  </a:cubicBezTo>
                  <a:cubicBezTo>
                    <a:pt x="946" y="3640"/>
                    <a:pt x="1015" y="3607"/>
                    <a:pt x="1046" y="3530"/>
                  </a:cubicBezTo>
                  <a:cubicBezTo>
                    <a:pt x="1528" y="2323"/>
                    <a:pt x="1252" y="981"/>
                    <a:pt x="352" y="50"/>
                  </a:cubicBezTo>
                  <a:cubicBezTo>
                    <a:pt x="318" y="15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" name="Google Shape;1197;p3"/>
            <p:cNvSpPr/>
            <p:nvPr/>
          </p:nvSpPr>
          <p:spPr>
            <a:xfrm>
              <a:off x="5690425" y="2070775"/>
              <a:ext cx="40200" cy="38575"/>
            </a:xfrm>
            <a:custGeom>
              <a:avLst/>
              <a:gdLst/>
              <a:ahLst/>
              <a:cxnLst/>
              <a:rect l="l" t="t" r="r" b="b"/>
              <a:pathLst>
                <a:path w="1608" h="1543" extrusionOk="0">
                  <a:moveTo>
                    <a:pt x="445" y="1"/>
                  </a:moveTo>
                  <a:cubicBezTo>
                    <a:pt x="296" y="1"/>
                    <a:pt x="159" y="71"/>
                    <a:pt x="78" y="207"/>
                  </a:cubicBezTo>
                  <a:cubicBezTo>
                    <a:pt x="1" y="335"/>
                    <a:pt x="116" y="456"/>
                    <a:pt x="231" y="456"/>
                  </a:cubicBezTo>
                  <a:cubicBezTo>
                    <a:pt x="282" y="456"/>
                    <a:pt x="332" y="433"/>
                    <a:pt x="366" y="376"/>
                  </a:cubicBezTo>
                  <a:cubicBezTo>
                    <a:pt x="393" y="331"/>
                    <a:pt x="421" y="312"/>
                    <a:pt x="447" y="312"/>
                  </a:cubicBezTo>
                  <a:cubicBezTo>
                    <a:pt x="562" y="312"/>
                    <a:pt x="660" y="662"/>
                    <a:pt x="667" y="726"/>
                  </a:cubicBezTo>
                  <a:cubicBezTo>
                    <a:pt x="673" y="803"/>
                    <a:pt x="699" y="1107"/>
                    <a:pt x="574" y="1122"/>
                  </a:cubicBezTo>
                  <a:cubicBezTo>
                    <a:pt x="362" y="1150"/>
                    <a:pt x="356" y="1435"/>
                    <a:pt x="574" y="1456"/>
                  </a:cubicBezTo>
                  <a:lnTo>
                    <a:pt x="1393" y="1542"/>
                  </a:lnTo>
                  <a:cubicBezTo>
                    <a:pt x="1399" y="1542"/>
                    <a:pt x="1406" y="1543"/>
                    <a:pt x="1412" y="1543"/>
                  </a:cubicBezTo>
                  <a:cubicBezTo>
                    <a:pt x="1608" y="1543"/>
                    <a:pt x="1600" y="1228"/>
                    <a:pt x="1393" y="1208"/>
                  </a:cubicBezTo>
                  <a:lnTo>
                    <a:pt x="950" y="1161"/>
                  </a:lnTo>
                  <a:lnTo>
                    <a:pt x="950" y="1161"/>
                  </a:lnTo>
                  <a:cubicBezTo>
                    <a:pt x="1031" y="957"/>
                    <a:pt x="1015" y="686"/>
                    <a:pt x="964" y="480"/>
                  </a:cubicBezTo>
                  <a:cubicBezTo>
                    <a:pt x="915" y="276"/>
                    <a:pt x="792" y="80"/>
                    <a:pt x="578" y="19"/>
                  </a:cubicBezTo>
                  <a:cubicBezTo>
                    <a:pt x="533" y="7"/>
                    <a:pt x="488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" name="Google Shape;1198;p3"/>
            <p:cNvSpPr/>
            <p:nvPr/>
          </p:nvSpPr>
          <p:spPr>
            <a:xfrm>
              <a:off x="5745625" y="2100150"/>
              <a:ext cx="33850" cy="83750"/>
            </a:xfrm>
            <a:custGeom>
              <a:avLst/>
              <a:gdLst/>
              <a:ahLst/>
              <a:cxnLst/>
              <a:rect l="l" t="t" r="r" b="b"/>
              <a:pathLst>
                <a:path w="1354" h="3350" extrusionOk="0">
                  <a:moveTo>
                    <a:pt x="720" y="1"/>
                  </a:moveTo>
                  <a:cubicBezTo>
                    <a:pt x="669" y="1"/>
                    <a:pt x="619" y="25"/>
                    <a:pt x="587" y="83"/>
                  </a:cubicBezTo>
                  <a:cubicBezTo>
                    <a:pt x="1" y="1129"/>
                    <a:pt x="170" y="2435"/>
                    <a:pt x="1002" y="3298"/>
                  </a:cubicBezTo>
                  <a:cubicBezTo>
                    <a:pt x="1036" y="3334"/>
                    <a:pt x="1075" y="3349"/>
                    <a:pt x="1113" y="3349"/>
                  </a:cubicBezTo>
                  <a:cubicBezTo>
                    <a:pt x="1240" y="3349"/>
                    <a:pt x="1353" y="3182"/>
                    <a:pt x="1238" y="3062"/>
                  </a:cubicBezTo>
                  <a:cubicBezTo>
                    <a:pt x="510" y="2307"/>
                    <a:pt x="362" y="1166"/>
                    <a:pt x="876" y="252"/>
                  </a:cubicBezTo>
                  <a:cubicBezTo>
                    <a:pt x="948" y="121"/>
                    <a:pt x="833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" name="Google Shape;1199;p3"/>
            <p:cNvSpPr/>
            <p:nvPr/>
          </p:nvSpPr>
          <p:spPr>
            <a:xfrm>
              <a:off x="5776175" y="2117900"/>
              <a:ext cx="53600" cy="99975"/>
            </a:xfrm>
            <a:custGeom>
              <a:avLst/>
              <a:gdLst/>
              <a:ahLst/>
              <a:cxnLst/>
              <a:rect l="l" t="t" r="r" b="b"/>
              <a:pathLst>
                <a:path w="2144" h="3999" extrusionOk="0">
                  <a:moveTo>
                    <a:pt x="1880" y="1"/>
                  </a:moveTo>
                  <a:cubicBezTo>
                    <a:pt x="1871" y="1"/>
                    <a:pt x="1861" y="1"/>
                    <a:pt x="1851" y="3"/>
                  </a:cubicBezTo>
                  <a:cubicBezTo>
                    <a:pt x="1" y="287"/>
                    <a:pt x="1306" y="2738"/>
                    <a:pt x="1026" y="3790"/>
                  </a:cubicBezTo>
                  <a:cubicBezTo>
                    <a:pt x="992" y="3916"/>
                    <a:pt x="1096" y="3999"/>
                    <a:pt x="1196" y="3999"/>
                  </a:cubicBezTo>
                  <a:cubicBezTo>
                    <a:pt x="1262" y="3999"/>
                    <a:pt x="1326" y="3963"/>
                    <a:pt x="1348" y="3880"/>
                  </a:cubicBezTo>
                  <a:cubicBezTo>
                    <a:pt x="1618" y="2874"/>
                    <a:pt x="478" y="551"/>
                    <a:pt x="1941" y="325"/>
                  </a:cubicBezTo>
                  <a:cubicBezTo>
                    <a:pt x="2143" y="294"/>
                    <a:pt x="2071" y="1"/>
                    <a:pt x="1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" name="Google Shape;1200;p3"/>
            <p:cNvSpPr/>
            <p:nvPr/>
          </p:nvSpPr>
          <p:spPr>
            <a:xfrm>
              <a:off x="5791325" y="2160300"/>
              <a:ext cx="38950" cy="8975"/>
            </a:xfrm>
            <a:custGeom>
              <a:avLst/>
              <a:gdLst/>
              <a:ahLst/>
              <a:cxnLst/>
              <a:rect l="l" t="t" r="r" b="b"/>
              <a:pathLst>
                <a:path w="1558" h="359" extrusionOk="0">
                  <a:moveTo>
                    <a:pt x="211" y="0"/>
                  </a:moveTo>
                  <a:cubicBezTo>
                    <a:pt x="0" y="0"/>
                    <a:pt x="2" y="330"/>
                    <a:pt x="215" y="334"/>
                  </a:cubicBezTo>
                  <a:lnTo>
                    <a:pt x="1343" y="359"/>
                  </a:lnTo>
                  <a:cubicBezTo>
                    <a:pt x="1344" y="359"/>
                    <a:pt x="1346" y="359"/>
                    <a:pt x="1347" y="359"/>
                  </a:cubicBezTo>
                  <a:cubicBezTo>
                    <a:pt x="1558" y="359"/>
                    <a:pt x="1556" y="29"/>
                    <a:pt x="1343" y="2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" name="Google Shape;1201;p3"/>
            <p:cNvSpPr/>
            <p:nvPr/>
          </p:nvSpPr>
          <p:spPr>
            <a:xfrm>
              <a:off x="5841775" y="2095725"/>
              <a:ext cx="31800" cy="97975"/>
            </a:xfrm>
            <a:custGeom>
              <a:avLst/>
              <a:gdLst/>
              <a:ahLst/>
              <a:cxnLst/>
              <a:rect l="l" t="t" r="r" b="b"/>
              <a:pathLst>
                <a:path w="1272" h="3919" extrusionOk="0">
                  <a:moveTo>
                    <a:pt x="232" y="1"/>
                  </a:moveTo>
                  <a:cubicBezTo>
                    <a:pt x="116" y="1"/>
                    <a:pt x="1" y="121"/>
                    <a:pt x="81" y="248"/>
                  </a:cubicBezTo>
                  <a:cubicBezTo>
                    <a:pt x="746" y="1305"/>
                    <a:pt x="925" y="2508"/>
                    <a:pt x="591" y="3712"/>
                  </a:cubicBezTo>
                  <a:cubicBezTo>
                    <a:pt x="557" y="3837"/>
                    <a:pt x="660" y="3919"/>
                    <a:pt x="760" y="3919"/>
                  </a:cubicBezTo>
                  <a:cubicBezTo>
                    <a:pt x="826" y="3919"/>
                    <a:pt x="891" y="3883"/>
                    <a:pt x="914" y="3800"/>
                  </a:cubicBezTo>
                  <a:cubicBezTo>
                    <a:pt x="1271" y="2516"/>
                    <a:pt x="1080" y="1207"/>
                    <a:pt x="370" y="80"/>
                  </a:cubicBezTo>
                  <a:cubicBezTo>
                    <a:pt x="335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" name="Google Shape;1202;p3"/>
            <p:cNvSpPr/>
            <p:nvPr/>
          </p:nvSpPr>
          <p:spPr>
            <a:xfrm>
              <a:off x="5868425" y="2070750"/>
              <a:ext cx="35275" cy="52350"/>
            </a:xfrm>
            <a:custGeom>
              <a:avLst/>
              <a:gdLst/>
              <a:ahLst/>
              <a:cxnLst/>
              <a:rect l="l" t="t" r="r" b="b"/>
              <a:pathLst>
                <a:path w="1411" h="2094" extrusionOk="0">
                  <a:moveTo>
                    <a:pt x="467" y="1"/>
                  </a:moveTo>
                  <a:cubicBezTo>
                    <a:pt x="341" y="1"/>
                    <a:pt x="216" y="47"/>
                    <a:pt x="118" y="145"/>
                  </a:cubicBezTo>
                  <a:cubicBezTo>
                    <a:pt x="0" y="263"/>
                    <a:pt x="115" y="431"/>
                    <a:pt x="243" y="431"/>
                  </a:cubicBezTo>
                  <a:cubicBezTo>
                    <a:pt x="281" y="431"/>
                    <a:pt x="320" y="416"/>
                    <a:pt x="355" y="382"/>
                  </a:cubicBezTo>
                  <a:cubicBezTo>
                    <a:pt x="395" y="341"/>
                    <a:pt x="435" y="324"/>
                    <a:pt x="471" y="324"/>
                  </a:cubicBezTo>
                  <a:cubicBezTo>
                    <a:pt x="573" y="324"/>
                    <a:pt x="652" y="453"/>
                    <a:pt x="667" y="551"/>
                  </a:cubicBezTo>
                  <a:cubicBezTo>
                    <a:pt x="696" y="728"/>
                    <a:pt x="589" y="862"/>
                    <a:pt x="474" y="983"/>
                  </a:cubicBezTo>
                  <a:cubicBezTo>
                    <a:pt x="371" y="1093"/>
                    <a:pt x="452" y="1270"/>
                    <a:pt x="589" y="1270"/>
                  </a:cubicBezTo>
                  <a:cubicBezTo>
                    <a:pt x="604" y="1270"/>
                    <a:pt x="620" y="1268"/>
                    <a:pt x="637" y="1263"/>
                  </a:cubicBezTo>
                  <a:cubicBezTo>
                    <a:pt x="662" y="1256"/>
                    <a:pt x="690" y="1252"/>
                    <a:pt x="718" y="1252"/>
                  </a:cubicBezTo>
                  <a:cubicBezTo>
                    <a:pt x="899" y="1252"/>
                    <a:pt x="1109" y="1398"/>
                    <a:pt x="1007" y="1611"/>
                  </a:cubicBezTo>
                  <a:cubicBezTo>
                    <a:pt x="959" y="1714"/>
                    <a:pt x="853" y="1764"/>
                    <a:pt x="747" y="1764"/>
                  </a:cubicBezTo>
                  <a:cubicBezTo>
                    <a:pt x="694" y="1764"/>
                    <a:pt x="640" y="1751"/>
                    <a:pt x="594" y="1726"/>
                  </a:cubicBezTo>
                  <a:cubicBezTo>
                    <a:pt x="566" y="1710"/>
                    <a:pt x="538" y="1704"/>
                    <a:pt x="512" y="1704"/>
                  </a:cubicBezTo>
                  <a:cubicBezTo>
                    <a:pt x="363" y="1704"/>
                    <a:pt x="264" y="1926"/>
                    <a:pt x="425" y="2015"/>
                  </a:cubicBezTo>
                  <a:cubicBezTo>
                    <a:pt x="521" y="2069"/>
                    <a:pt x="629" y="2094"/>
                    <a:pt x="737" y="2094"/>
                  </a:cubicBezTo>
                  <a:cubicBezTo>
                    <a:pt x="1024" y="2094"/>
                    <a:pt x="1307" y="1913"/>
                    <a:pt x="1358" y="1601"/>
                  </a:cubicBezTo>
                  <a:cubicBezTo>
                    <a:pt x="1411" y="1285"/>
                    <a:pt x="1188" y="1030"/>
                    <a:pt x="912" y="947"/>
                  </a:cubicBezTo>
                  <a:lnTo>
                    <a:pt x="912" y="947"/>
                  </a:lnTo>
                  <a:cubicBezTo>
                    <a:pt x="1039" y="711"/>
                    <a:pt x="1081" y="433"/>
                    <a:pt x="895" y="206"/>
                  </a:cubicBezTo>
                  <a:cubicBezTo>
                    <a:pt x="785" y="74"/>
                    <a:pt x="625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" name="Google Shape;1203;p3"/>
            <p:cNvSpPr/>
            <p:nvPr/>
          </p:nvSpPr>
          <p:spPr>
            <a:xfrm>
              <a:off x="5932950" y="2119000"/>
              <a:ext cx="16475" cy="57375"/>
            </a:xfrm>
            <a:custGeom>
              <a:avLst/>
              <a:gdLst/>
              <a:ahLst/>
              <a:cxnLst/>
              <a:rect l="l" t="t" r="r" b="b"/>
              <a:pathLst>
                <a:path w="659" h="2295" extrusionOk="0">
                  <a:moveTo>
                    <a:pt x="203" y="0"/>
                  </a:moveTo>
                  <a:cubicBezTo>
                    <a:pt x="105" y="0"/>
                    <a:pt x="0" y="83"/>
                    <a:pt x="30" y="209"/>
                  </a:cubicBezTo>
                  <a:cubicBezTo>
                    <a:pt x="178" y="842"/>
                    <a:pt x="272" y="1486"/>
                    <a:pt x="316" y="2134"/>
                  </a:cubicBezTo>
                  <a:cubicBezTo>
                    <a:pt x="324" y="2241"/>
                    <a:pt x="412" y="2295"/>
                    <a:pt x="495" y="2295"/>
                  </a:cubicBezTo>
                  <a:cubicBezTo>
                    <a:pt x="579" y="2295"/>
                    <a:pt x="658" y="2241"/>
                    <a:pt x="651" y="2134"/>
                  </a:cubicBezTo>
                  <a:cubicBezTo>
                    <a:pt x="606" y="1455"/>
                    <a:pt x="506" y="783"/>
                    <a:pt x="352" y="121"/>
                  </a:cubicBezTo>
                  <a:cubicBezTo>
                    <a:pt x="332" y="37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" name="Google Shape;1204;p3"/>
            <p:cNvSpPr/>
            <p:nvPr/>
          </p:nvSpPr>
          <p:spPr>
            <a:xfrm>
              <a:off x="5913900" y="2140575"/>
              <a:ext cx="58600" cy="10250"/>
            </a:xfrm>
            <a:custGeom>
              <a:avLst/>
              <a:gdLst/>
              <a:ahLst/>
              <a:cxnLst/>
              <a:rect l="l" t="t" r="r" b="b"/>
              <a:pathLst>
                <a:path w="2344" h="410" extrusionOk="0">
                  <a:moveTo>
                    <a:pt x="2077" y="0"/>
                  </a:moveTo>
                  <a:cubicBezTo>
                    <a:pt x="2068" y="0"/>
                    <a:pt x="2059" y="1"/>
                    <a:pt x="2050" y="2"/>
                  </a:cubicBezTo>
                  <a:cubicBezTo>
                    <a:pt x="1687" y="52"/>
                    <a:pt x="1321" y="77"/>
                    <a:pt x="954" y="77"/>
                  </a:cubicBezTo>
                  <a:cubicBezTo>
                    <a:pt x="708" y="77"/>
                    <a:pt x="461" y="66"/>
                    <a:pt x="215" y="43"/>
                  </a:cubicBezTo>
                  <a:cubicBezTo>
                    <a:pt x="209" y="43"/>
                    <a:pt x="203" y="42"/>
                    <a:pt x="197" y="42"/>
                  </a:cubicBezTo>
                  <a:cubicBezTo>
                    <a:pt x="0" y="42"/>
                    <a:pt x="8" y="359"/>
                    <a:pt x="215" y="377"/>
                  </a:cubicBezTo>
                  <a:cubicBezTo>
                    <a:pt x="459" y="399"/>
                    <a:pt x="704" y="409"/>
                    <a:pt x="949" y="409"/>
                  </a:cubicBezTo>
                  <a:cubicBezTo>
                    <a:pt x="1347" y="409"/>
                    <a:pt x="1745" y="381"/>
                    <a:pt x="2140" y="325"/>
                  </a:cubicBezTo>
                  <a:cubicBezTo>
                    <a:pt x="2343" y="296"/>
                    <a:pt x="2269" y="0"/>
                    <a:pt x="2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" name="Google Shape;1205;p3"/>
            <p:cNvSpPr/>
            <p:nvPr/>
          </p:nvSpPr>
          <p:spPr>
            <a:xfrm>
              <a:off x="5994450" y="2112625"/>
              <a:ext cx="66675" cy="66100"/>
            </a:xfrm>
            <a:custGeom>
              <a:avLst/>
              <a:gdLst/>
              <a:ahLst/>
              <a:cxnLst/>
              <a:rect l="l" t="t" r="r" b="b"/>
              <a:pathLst>
                <a:path w="2667" h="2644" extrusionOk="0">
                  <a:moveTo>
                    <a:pt x="230" y="0"/>
                  </a:moveTo>
                  <a:cubicBezTo>
                    <a:pt x="111" y="0"/>
                    <a:pt x="0" y="169"/>
                    <a:pt x="102" y="295"/>
                  </a:cubicBezTo>
                  <a:lnTo>
                    <a:pt x="100" y="295"/>
                  </a:lnTo>
                  <a:cubicBezTo>
                    <a:pt x="765" y="1126"/>
                    <a:pt x="1502" y="1896"/>
                    <a:pt x="2303" y="2600"/>
                  </a:cubicBezTo>
                  <a:cubicBezTo>
                    <a:pt x="2338" y="2630"/>
                    <a:pt x="2377" y="2643"/>
                    <a:pt x="2414" y="2643"/>
                  </a:cubicBezTo>
                  <a:cubicBezTo>
                    <a:pt x="2549" y="2643"/>
                    <a:pt x="2666" y="2474"/>
                    <a:pt x="2539" y="2363"/>
                  </a:cubicBezTo>
                  <a:cubicBezTo>
                    <a:pt x="1740" y="1660"/>
                    <a:pt x="1003" y="890"/>
                    <a:pt x="338" y="58"/>
                  </a:cubicBezTo>
                  <a:cubicBezTo>
                    <a:pt x="306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" name="Google Shape;1206;p3"/>
            <p:cNvSpPr/>
            <p:nvPr/>
          </p:nvSpPr>
          <p:spPr>
            <a:xfrm>
              <a:off x="6000250" y="2109175"/>
              <a:ext cx="39750" cy="80225"/>
            </a:xfrm>
            <a:custGeom>
              <a:avLst/>
              <a:gdLst/>
              <a:ahLst/>
              <a:cxnLst/>
              <a:rect l="l" t="t" r="r" b="b"/>
              <a:pathLst>
                <a:path w="1590" h="3209" extrusionOk="0">
                  <a:moveTo>
                    <a:pt x="1387" y="1"/>
                  </a:moveTo>
                  <a:cubicBezTo>
                    <a:pt x="1319" y="1"/>
                    <a:pt x="1250" y="35"/>
                    <a:pt x="1218" y="112"/>
                  </a:cubicBezTo>
                  <a:cubicBezTo>
                    <a:pt x="829" y="1078"/>
                    <a:pt x="439" y="2044"/>
                    <a:pt x="50" y="3008"/>
                  </a:cubicBezTo>
                  <a:cubicBezTo>
                    <a:pt x="1" y="3129"/>
                    <a:pt x="101" y="3209"/>
                    <a:pt x="205" y="3209"/>
                  </a:cubicBezTo>
                  <a:cubicBezTo>
                    <a:pt x="272" y="3209"/>
                    <a:pt x="341" y="3175"/>
                    <a:pt x="373" y="3098"/>
                  </a:cubicBezTo>
                  <a:lnTo>
                    <a:pt x="1542" y="201"/>
                  </a:lnTo>
                  <a:cubicBezTo>
                    <a:pt x="1590" y="80"/>
                    <a:pt x="1490" y="1"/>
                    <a:pt x="1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" name="Google Shape;1207;p3"/>
            <p:cNvSpPr/>
            <p:nvPr/>
          </p:nvSpPr>
          <p:spPr>
            <a:xfrm>
              <a:off x="6073525" y="2103275"/>
              <a:ext cx="39325" cy="92750"/>
            </a:xfrm>
            <a:custGeom>
              <a:avLst/>
              <a:gdLst/>
              <a:ahLst/>
              <a:cxnLst/>
              <a:rect l="l" t="t" r="r" b="b"/>
              <a:pathLst>
                <a:path w="1573" h="3710" extrusionOk="0">
                  <a:moveTo>
                    <a:pt x="1094" y="1"/>
                  </a:moveTo>
                  <a:cubicBezTo>
                    <a:pt x="1056" y="1"/>
                    <a:pt x="1017" y="16"/>
                    <a:pt x="983" y="54"/>
                  </a:cubicBezTo>
                  <a:cubicBezTo>
                    <a:pt x="0" y="1142"/>
                    <a:pt x="540" y="2533"/>
                    <a:pt x="1205" y="3630"/>
                  </a:cubicBezTo>
                  <a:cubicBezTo>
                    <a:pt x="1239" y="3686"/>
                    <a:pt x="1290" y="3709"/>
                    <a:pt x="1341" y="3709"/>
                  </a:cubicBezTo>
                  <a:cubicBezTo>
                    <a:pt x="1456" y="3709"/>
                    <a:pt x="1573" y="3588"/>
                    <a:pt x="1495" y="3460"/>
                  </a:cubicBezTo>
                  <a:cubicBezTo>
                    <a:pt x="919" y="2511"/>
                    <a:pt x="347" y="1256"/>
                    <a:pt x="1219" y="290"/>
                  </a:cubicBezTo>
                  <a:cubicBezTo>
                    <a:pt x="1329" y="168"/>
                    <a:pt x="1217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" name="Google Shape;1208;p3"/>
            <p:cNvSpPr/>
            <p:nvPr/>
          </p:nvSpPr>
          <p:spPr>
            <a:xfrm>
              <a:off x="6123925" y="2111375"/>
              <a:ext cx="63600" cy="79200"/>
            </a:xfrm>
            <a:custGeom>
              <a:avLst/>
              <a:gdLst/>
              <a:ahLst/>
              <a:cxnLst/>
              <a:rect l="l" t="t" r="r" b="b"/>
              <a:pathLst>
                <a:path w="2544" h="3168" extrusionOk="0">
                  <a:moveTo>
                    <a:pt x="1141" y="636"/>
                  </a:moveTo>
                  <a:lnTo>
                    <a:pt x="1255" y="1610"/>
                  </a:lnTo>
                  <a:lnTo>
                    <a:pt x="1255" y="1610"/>
                  </a:lnTo>
                  <a:cubicBezTo>
                    <a:pt x="1010" y="1601"/>
                    <a:pt x="764" y="1589"/>
                    <a:pt x="519" y="1573"/>
                  </a:cubicBezTo>
                  <a:lnTo>
                    <a:pt x="519" y="1573"/>
                  </a:lnTo>
                  <a:lnTo>
                    <a:pt x="1141" y="636"/>
                  </a:lnTo>
                  <a:close/>
                  <a:moveTo>
                    <a:pt x="1248" y="0"/>
                  </a:moveTo>
                  <a:cubicBezTo>
                    <a:pt x="1197" y="0"/>
                    <a:pt x="1146" y="25"/>
                    <a:pt x="1108" y="81"/>
                  </a:cubicBezTo>
                  <a:lnTo>
                    <a:pt x="77" y="1635"/>
                  </a:lnTo>
                  <a:cubicBezTo>
                    <a:pt x="1" y="1748"/>
                    <a:pt x="103" y="1878"/>
                    <a:pt x="221" y="1887"/>
                  </a:cubicBezTo>
                  <a:cubicBezTo>
                    <a:pt x="578" y="1914"/>
                    <a:pt x="936" y="1934"/>
                    <a:pt x="1295" y="1946"/>
                  </a:cubicBezTo>
                  <a:lnTo>
                    <a:pt x="1295" y="1946"/>
                  </a:lnTo>
                  <a:lnTo>
                    <a:pt x="1420" y="3008"/>
                  </a:lnTo>
                  <a:cubicBezTo>
                    <a:pt x="1433" y="3114"/>
                    <a:pt x="1523" y="3168"/>
                    <a:pt x="1607" y="3168"/>
                  </a:cubicBezTo>
                  <a:cubicBezTo>
                    <a:pt x="1690" y="3168"/>
                    <a:pt x="1767" y="3115"/>
                    <a:pt x="1755" y="3008"/>
                  </a:cubicBezTo>
                  <a:lnTo>
                    <a:pt x="1631" y="1955"/>
                  </a:lnTo>
                  <a:lnTo>
                    <a:pt x="1631" y="1955"/>
                  </a:lnTo>
                  <a:cubicBezTo>
                    <a:pt x="1808" y="1959"/>
                    <a:pt x="1985" y="1961"/>
                    <a:pt x="2162" y="1961"/>
                  </a:cubicBezTo>
                  <a:cubicBezTo>
                    <a:pt x="2218" y="1961"/>
                    <a:pt x="2273" y="1960"/>
                    <a:pt x="2329" y="1960"/>
                  </a:cubicBezTo>
                  <a:cubicBezTo>
                    <a:pt x="2543" y="1959"/>
                    <a:pt x="2544" y="1626"/>
                    <a:pt x="2330" y="1626"/>
                  </a:cubicBezTo>
                  <a:cubicBezTo>
                    <a:pt x="2330" y="1626"/>
                    <a:pt x="2329" y="1626"/>
                    <a:pt x="2329" y="1626"/>
                  </a:cubicBezTo>
                  <a:cubicBezTo>
                    <a:pt x="2276" y="1626"/>
                    <a:pt x="2223" y="1627"/>
                    <a:pt x="2170" y="1627"/>
                  </a:cubicBezTo>
                  <a:cubicBezTo>
                    <a:pt x="1977" y="1627"/>
                    <a:pt x="1785" y="1624"/>
                    <a:pt x="1592" y="1620"/>
                  </a:cubicBezTo>
                  <a:lnTo>
                    <a:pt x="1592" y="1620"/>
                  </a:lnTo>
                  <a:lnTo>
                    <a:pt x="1421" y="165"/>
                  </a:lnTo>
                  <a:cubicBezTo>
                    <a:pt x="1409" y="65"/>
                    <a:pt x="1330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" name="Google Shape;1209;p3"/>
            <p:cNvSpPr/>
            <p:nvPr/>
          </p:nvSpPr>
          <p:spPr>
            <a:xfrm>
              <a:off x="6194525" y="2123100"/>
              <a:ext cx="59850" cy="51650"/>
            </a:xfrm>
            <a:custGeom>
              <a:avLst/>
              <a:gdLst/>
              <a:ahLst/>
              <a:cxnLst/>
              <a:rect l="l" t="t" r="r" b="b"/>
              <a:pathLst>
                <a:path w="2394" h="2066" extrusionOk="0">
                  <a:moveTo>
                    <a:pt x="236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696" y="947"/>
                    <a:pt x="1357" y="1532"/>
                    <a:pt x="2078" y="2036"/>
                  </a:cubicBezTo>
                  <a:cubicBezTo>
                    <a:pt x="2108" y="2057"/>
                    <a:pt x="2138" y="2066"/>
                    <a:pt x="2166" y="2066"/>
                  </a:cubicBezTo>
                  <a:cubicBezTo>
                    <a:pt x="2302" y="2066"/>
                    <a:pt x="2393" y="1849"/>
                    <a:pt x="2247" y="1747"/>
                  </a:cubicBezTo>
                  <a:cubicBezTo>
                    <a:pt x="1550" y="1258"/>
                    <a:pt x="913" y="690"/>
                    <a:pt x="347" y="54"/>
                  </a:cubicBezTo>
                  <a:cubicBezTo>
                    <a:pt x="313" y="16"/>
                    <a:pt x="274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" name="Google Shape;1210;p3"/>
            <p:cNvSpPr/>
            <p:nvPr/>
          </p:nvSpPr>
          <p:spPr>
            <a:xfrm>
              <a:off x="6200150" y="2120425"/>
              <a:ext cx="39025" cy="73825"/>
            </a:xfrm>
            <a:custGeom>
              <a:avLst/>
              <a:gdLst/>
              <a:ahLst/>
              <a:cxnLst/>
              <a:rect l="l" t="t" r="r" b="b"/>
              <a:pathLst>
                <a:path w="1561" h="2953" extrusionOk="0">
                  <a:moveTo>
                    <a:pt x="1357" y="1"/>
                  </a:moveTo>
                  <a:cubicBezTo>
                    <a:pt x="1290" y="1"/>
                    <a:pt x="1224" y="35"/>
                    <a:pt x="1197" y="115"/>
                  </a:cubicBezTo>
                  <a:cubicBezTo>
                    <a:pt x="897" y="1008"/>
                    <a:pt x="520" y="1873"/>
                    <a:pt x="71" y="2701"/>
                  </a:cubicBezTo>
                  <a:cubicBezTo>
                    <a:pt x="1" y="2832"/>
                    <a:pt x="117" y="2953"/>
                    <a:pt x="229" y="2953"/>
                  </a:cubicBezTo>
                  <a:cubicBezTo>
                    <a:pt x="280" y="2953"/>
                    <a:pt x="329" y="2929"/>
                    <a:pt x="361" y="2870"/>
                  </a:cubicBezTo>
                  <a:cubicBezTo>
                    <a:pt x="823" y="2016"/>
                    <a:pt x="1211" y="1125"/>
                    <a:pt x="1519" y="205"/>
                  </a:cubicBezTo>
                  <a:cubicBezTo>
                    <a:pt x="1561" y="82"/>
                    <a:pt x="1459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" name="Google Shape;1211;p3"/>
            <p:cNvSpPr/>
            <p:nvPr/>
          </p:nvSpPr>
          <p:spPr>
            <a:xfrm>
              <a:off x="6253450" y="2100725"/>
              <a:ext cx="38350" cy="85375"/>
            </a:xfrm>
            <a:custGeom>
              <a:avLst/>
              <a:gdLst/>
              <a:ahLst/>
              <a:cxnLst/>
              <a:rect l="l" t="t" r="r" b="b"/>
              <a:pathLst>
                <a:path w="1534" h="3415" extrusionOk="0">
                  <a:moveTo>
                    <a:pt x="254" y="1"/>
                  </a:moveTo>
                  <a:cubicBezTo>
                    <a:pt x="118" y="1"/>
                    <a:pt x="0" y="169"/>
                    <a:pt x="128" y="280"/>
                  </a:cubicBezTo>
                  <a:cubicBezTo>
                    <a:pt x="980" y="1001"/>
                    <a:pt x="1170" y="2224"/>
                    <a:pt x="569" y="3169"/>
                  </a:cubicBezTo>
                  <a:cubicBezTo>
                    <a:pt x="489" y="3295"/>
                    <a:pt x="604" y="3415"/>
                    <a:pt x="721" y="3415"/>
                  </a:cubicBezTo>
                  <a:cubicBezTo>
                    <a:pt x="772" y="3415"/>
                    <a:pt x="824" y="3392"/>
                    <a:pt x="859" y="3336"/>
                  </a:cubicBezTo>
                  <a:cubicBezTo>
                    <a:pt x="1533" y="2276"/>
                    <a:pt x="1324" y="858"/>
                    <a:pt x="365" y="43"/>
                  </a:cubicBezTo>
                  <a:cubicBezTo>
                    <a:pt x="330" y="13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" name="Google Shape;1212;p3"/>
            <p:cNvSpPr/>
            <p:nvPr/>
          </p:nvSpPr>
          <p:spPr>
            <a:xfrm>
              <a:off x="6288650" y="2084125"/>
              <a:ext cx="48175" cy="42225"/>
            </a:xfrm>
            <a:custGeom>
              <a:avLst/>
              <a:gdLst/>
              <a:ahLst/>
              <a:cxnLst/>
              <a:rect l="l" t="t" r="r" b="b"/>
              <a:pathLst>
                <a:path w="1927" h="1689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cubicBezTo>
                    <a:pt x="456" y="344"/>
                    <a:pt x="639" y="544"/>
                    <a:pt x="682" y="776"/>
                  </a:cubicBezTo>
                  <a:cubicBezTo>
                    <a:pt x="731" y="1034"/>
                    <a:pt x="475" y="1165"/>
                    <a:pt x="502" y="1400"/>
                  </a:cubicBezTo>
                  <a:cubicBezTo>
                    <a:pt x="529" y="1623"/>
                    <a:pt x="748" y="1689"/>
                    <a:pt x="1000" y="1689"/>
                  </a:cubicBezTo>
                  <a:cubicBezTo>
                    <a:pt x="1277" y="1689"/>
                    <a:pt x="1592" y="1610"/>
                    <a:pt x="1733" y="1574"/>
                  </a:cubicBezTo>
                  <a:cubicBezTo>
                    <a:pt x="1926" y="1524"/>
                    <a:pt x="1865" y="1244"/>
                    <a:pt x="1690" y="1244"/>
                  </a:cubicBezTo>
                  <a:cubicBezTo>
                    <a:pt x="1676" y="1244"/>
                    <a:pt x="1660" y="1246"/>
                    <a:pt x="1645" y="1250"/>
                  </a:cubicBezTo>
                  <a:cubicBezTo>
                    <a:pt x="1460" y="1300"/>
                    <a:pt x="1271" y="1328"/>
                    <a:pt x="1080" y="1336"/>
                  </a:cubicBezTo>
                  <a:cubicBezTo>
                    <a:pt x="1068" y="1336"/>
                    <a:pt x="996" y="1340"/>
                    <a:pt x="940" y="1340"/>
                  </a:cubicBezTo>
                  <a:cubicBezTo>
                    <a:pt x="905" y="1340"/>
                    <a:pt x="877" y="1338"/>
                    <a:pt x="874" y="1333"/>
                  </a:cubicBezTo>
                  <a:cubicBezTo>
                    <a:pt x="865" y="1310"/>
                    <a:pt x="929" y="1246"/>
                    <a:pt x="941" y="1223"/>
                  </a:cubicBezTo>
                  <a:cubicBezTo>
                    <a:pt x="1024" y="1058"/>
                    <a:pt x="1047" y="867"/>
                    <a:pt x="1005" y="687"/>
                  </a:cubicBezTo>
                  <a:cubicBezTo>
                    <a:pt x="921" y="306"/>
                    <a:pt x="609" y="15"/>
                    <a:pt x="215" y="1"/>
                  </a:cubicBez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213" name="Google Shape;1213;p3"/>
          <p:cNvSpPr/>
          <p:nvPr/>
        </p:nvSpPr>
        <p:spPr>
          <a:xfrm rot="-8655144">
            <a:off x="-2417073" y="1266883"/>
            <a:ext cx="10319436" cy="6416648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214" name="Google Shape;1214;p3"/>
          <p:cNvSpPr txBox="1">
            <a:spLocks noGrp="1"/>
          </p:cNvSpPr>
          <p:nvPr>
            <p:ph type="title"/>
          </p:nvPr>
        </p:nvSpPr>
        <p:spPr>
          <a:xfrm>
            <a:off x="715100" y="3232800"/>
            <a:ext cx="4674000" cy="68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375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1215" name="Google Shape;1215;p3"/>
          <p:cNvSpPr txBox="1">
            <a:spLocks noGrp="1"/>
          </p:cNvSpPr>
          <p:nvPr>
            <p:ph type="title" idx="2" hasCustomPrompt="1"/>
          </p:nvPr>
        </p:nvSpPr>
        <p:spPr>
          <a:xfrm>
            <a:off x="715100" y="2391000"/>
            <a:ext cx="1115700" cy="841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9pPr>
          </a:lstStyle>
          <a:p>
            <a:r>
              <a:t>xx%</a:t>
            </a:r>
          </a:p>
        </p:txBody>
      </p:sp>
      <p:sp>
        <p:nvSpPr>
          <p:cNvPr id="1216" name="Google Shape;1216;p3"/>
          <p:cNvSpPr txBox="1">
            <a:spLocks noGrp="1"/>
          </p:cNvSpPr>
          <p:nvPr>
            <p:ph type="subTitle" idx="1"/>
          </p:nvPr>
        </p:nvSpPr>
        <p:spPr>
          <a:xfrm>
            <a:off x="904475" y="4174850"/>
            <a:ext cx="4489800" cy="28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27601059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 preserve="1">
  <p:cSld name="Title and body">
    <p:spTree>
      <p:nvGrpSpPr>
        <p:cNvPr id="1" name="Shape 1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8" name="Google Shape;1218;p4"/>
          <p:cNvGrpSpPr/>
          <p:nvPr/>
        </p:nvGrpSpPr>
        <p:grpSpPr>
          <a:xfrm>
            <a:off x="4529304" y="274851"/>
            <a:ext cx="7424880" cy="4845025"/>
            <a:chOff x="3282475" y="1530550"/>
            <a:chExt cx="4017575" cy="2621625"/>
          </a:xfrm>
        </p:grpSpPr>
        <p:sp>
          <p:nvSpPr>
            <p:cNvPr id="1219" name="Google Shape;1219;p4"/>
            <p:cNvSpPr/>
            <p:nvPr/>
          </p:nvSpPr>
          <p:spPr>
            <a:xfrm>
              <a:off x="3838900" y="1649750"/>
              <a:ext cx="38475" cy="1023650"/>
            </a:xfrm>
            <a:custGeom>
              <a:avLst/>
              <a:gdLst/>
              <a:ahLst/>
              <a:cxnLst/>
              <a:rect l="l" t="t" r="r" b="b"/>
              <a:pathLst>
                <a:path w="1539" h="40946" extrusionOk="0">
                  <a:moveTo>
                    <a:pt x="163" y="1"/>
                  </a:moveTo>
                  <a:cubicBezTo>
                    <a:pt x="80" y="1"/>
                    <a:pt x="0" y="54"/>
                    <a:pt x="9" y="162"/>
                  </a:cubicBezTo>
                  <a:cubicBezTo>
                    <a:pt x="1038" y="13689"/>
                    <a:pt x="1205" y="27227"/>
                    <a:pt x="811" y="40783"/>
                  </a:cubicBezTo>
                  <a:cubicBezTo>
                    <a:pt x="808" y="40891"/>
                    <a:pt x="890" y="40946"/>
                    <a:pt x="974" y="40946"/>
                  </a:cubicBezTo>
                  <a:cubicBezTo>
                    <a:pt x="1058" y="40946"/>
                    <a:pt x="1144" y="40891"/>
                    <a:pt x="1147" y="40783"/>
                  </a:cubicBezTo>
                  <a:cubicBezTo>
                    <a:pt x="1539" y="27227"/>
                    <a:pt x="1374" y="13689"/>
                    <a:pt x="343" y="162"/>
                  </a:cubicBezTo>
                  <a:cubicBezTo>
                    <a:pt x="335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" name="Google Shape;1220;p4"/>
            <p:cNvSpPr/>
            <p:nvPr/>
          </p:nvSpPr>
          <p:spPr>
            <a:xfrm>
              <a:off x="3338475" y="2162950"/>
              <a:ext cx="1018725" cy="19675"/>
            </a:xfrm>
            <a:custGeom>
              <a:avLst/>
              <a:gdLst/>
              <a:ahLst/>
              <a:cxnLst/>
              <a:rect l="l" t="t" r="r" b="b"/>
              <a:pathLst>
                <a:path w="40749" h="787" extrusionOk="0">
                  <a:moveTo>
                    <a:pt x="207" y="1"/>
                  </a:moveTo>
                  <a:cubicBezTo>
                    <a:pt x="0" y="1"/>
                    <a:pt x="3" y="326"/>
                    <a:pt x="215" y="335"/>
                  </a:cubicBezTo>
                  <a:cubicBezTo>
                    <a:pt x="7159" y="636"/>
                    <a:pt x="14105" y="787"/>
                    <a:pt x="21052" y="787"/>
                  </a:cubicBezTo>
                  <a:cubicBezTo>
                    <a:pt x="27544" y="787"/>
                    <a:pt x="34037" y="655"/>
                    <a:pt x="40532" y="393"/>
                  </a:cubicBezTo>
                  <a:cubicBezTo>
                    <a:pt x="40744" y="384"/>
                    <a:pt x="40748" y="57"/>
                    <a:pt x="40539" y="57"/>
                  </a:cubicBezTo>
                  <a:cubicBezTo>
                    <a:pt x="40537" y="57"/>
                    <a:pt x="40534" y="57"/>
                    <a:pt x="40532" y="57"/>
                  </a:cubicBezTo>
                  <a:cubicBezTo>
                    <a:pt x="34038" y="321"/>
                    <a:pt x="27543" y="452"/>
                    <a:pt x="21046" y="452"/>
                  </a:cubicBezTo>
                  <a:cubicBezTo>
                    <a:pt x="14104" y="452"/>
                    <a:pt x="7161" y="302"/>
                    <a:pt x="215" y="1"/>
                  </a:cubicBezTo>
                  <a:cubicBezTo>
                    <a:pt x="212" y="1"/>
                    <a:pt x="20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" name="Google Shape;1221;p4"/>
            <p:cNvSpPr/>
            <p:nvPr/>
          </p:nvSpPr>
          <p:spPr>
            <a:xfrm>
              <a:off x="3809900" y="1555050"/>
              <a:ext cx="53625" cy="61025"/>
            </a:xfrm>
            <a:custGeom>
              <a:avLst/>
              <a:gdLst/>
              <a:ahLst/>
              <a:cxnLst/>
              <a:rect l="l" t="t" r="r" b="b"/>
              <a:pathLst>
                <a:path w="2145" h="2441" extrusionOk="0">
                  <a:moveTo>
                    <a:pt x="1675" y="0"/>
                  </a:moveTo>
                  <a:cubicBezTo>
                    <a:pt x="1625" y="0"/>
                    <a:pt x="1573" y="25"/>
                    <a:pt x="1535" y="81"/>
                  </a:cubicBezTo>
                  <a:lnTo>
                    <a:pt x="1192" y="577"/>
                  </a:lnTo>
                  <a:cubicBezTo>
                    <a:pt x="1126" y="672"/>
                    <a:pt x="1028" y="900"/>
                    <a:pt x="934" y="949"/>
                  </a:cubicBezTo>
                  <a:cubicBezTo>
                    <a:pt x="867" y="983"/>
                    <a:pt x="809" y="998"/>
                    <a:pt x="759" y="998"/>
                  </a:cubicBezTo>
                  <a:cubicBezTo>
                    <a:pt x="435" y="998"/>
                    <a:pt x="431" y="369"/>
                    <a:pt x="346" y="170"/>
                  </a:cubicBezTo>
                  <a:cubicBezTo>
                    <a:pt x="320" y="107"/>
                    <a:pt x="273" y="81"/>
                    <a:pt x="224" y="81"/>
                  </a:cubicBezTo>
                  <a:cubicBezTo>
                    <a:pt x="118" y="81"/>
                    <a:pt x="0" y="204"/>
                    <a:pt x="57" y="338"/>
                  </a:cubicBezTo>
                  <a:lnTo>
                    <a:pt x="57" y="339"/>
                  </a:lnTo>
                  <a:cubicBezTo>
                    <a:pt x="210" y="698"/>
                    <a:pt x="166" y="1442"/>
                    <a:pt x="731" y="1442"/>
                  </a:cubicBezTo>
                  <a:cubicBezTo>
                    <a:pt x="744" y="1442"/>
                    <a:pt x="758" y="1441"/>
                    <a:pt x="772" y="1440"/>
                  </a:cubicBezTo>
                  <a:cubicBezTo>
                    <a:pt x="961" y="1430"/>
                    <a:pt x="1077" y="1308"/>
                    <a:pt x="1187" y="1166"/>
                  </a:cubicBezTo>
                  <a:cubicBezTo>
                    <a:pt x="1324" y="992"/>
                    <a:pt x="1449" y="807"/>
                    <a:pt x="1573" y="621"/>
                  </a:cubicBezTo>
                  <a:lnTo>
                    <a:pt x="1573" y="621"/>
                  </a:lnTo>
                  <a:lnTo>
                    <a:pt x="1796" y="2282"/>
                  </a:lnTo>
                  <a:cubicBezTo>
                    <a:pt x="1810" y="2387"/>
                    <a:pt x="1902" y="2440"/>
                    <a:pt x="1985" y="2440"/>
                  </a:cubicBezTo>
                  <a:cubicBezTo>
                    <a:pt x="2069" y="2440"/>
                    <a:pt x="2145" y="2388"/>
                    <a:pt x="2131" y="2282"/>
                  </a:cubicBezTo>
                  <a:cubicBezTo>
                    <a:pt x="2037" y="1576"/>
                    <a:pt x="1941" y="870"/>
                    <a:pt x="1846" y="165"/>
                  </a:cubicBezTo>
                  <a:cubicBezTo>
                    <a:pt x="1833" y="64"/>
                    <a:pt x="1756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" name="Google Shape;1222;p4"/>
            <p:cNvSpPr/>
            <p:nvPr/>
          </p:nvSpPr>
          <p:spPr>
            <a:xfrm>
              <a:off x="4388200" y="2140575"/>
              <a:ext cx="51625" cy="43100"/>
            </a:xfrm>
            <a:custGeom>
              <a:avLst/>
              <a:gdLst/>
              <a:ahLst/>
              <a:cxnLst/>
              <a:rect l="l" t="t" r="r" b="b"/>
              <a:pathLst>
                <a:path w="2065" h="1724" extrusionOk="0">
                  <a:moveTo>
                    <a:pt x="228" y="1"/>
                  </a:moveTo>
                  <a:cubicBezTo>
                    <a:pt x="91" y="1"/>
                    <a:pt x="1" y="218"/>
                    <a:pt x="147" y="319"/>
                  </a:cubicBezTo>
                  <a:cubicBezTo>
                    <a:pt x="716" y="713"/>
                    <a:pt x="1241" y="1167"/>
                    <a:pt x="1714" y="1672"/>
                  </a:cubicBezTo>
                  <a:cubicBezTo>
                    <a:pt x="1748" y="1709"/>
                    <a:pt x="1787" y="1724"/>
                    <a:pt x="1825" y="1724"/>
                  </a:cubicBezTo>
                  <a:cubicBezTo>
                    <a:pt x="1951" y="1724"/>
                    <a:pt x="2064" y="1557"/>
                    <a:pt x="1950" y="1436"/>
                  </a:cubicBezTo>
                  <a:cubicBezTo>
                    <a:pt x="1458" y="911"/>
                    <a:pt x="909" y="440"/>
                    <a:pt x="317" y="31"/>
                  </a:cubicBezTo>
                  <a:cubicBezTo>
                    <a:pt x="286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" name="Google Shape;1223;p4"/>
            <p:cNvSpPr/>
            <p:nvPr/>
          </p:nvSpPr>
          <p:spPr>
            <a:xfrm>
              <a:off x="4383300" y="2134375"/>
              <a:ext cx="53150" cy="65075"/>
            </a:xfrm>
            <a:custGeom>
              <a:avLst/>
              <a:gdLst/>
              <a:ahLst/>
              <a:cxnLst/>
              <a:rect l="l" t="t" r="r" b="b"/>
              <a:pathLst>
                <a:path w="2126" h="2603" extrusionOk="0">
                  <a:moveTo>
                    <a:pt x="1894" y="1"/>
                  </a:moveTo>
                  <a:cubicBezTo>
                    <a:pt x="1857" y="1"/>
                    <a:pt x="1818" y="17"/>
                    <a:pt x="1785" y="56"/>
                  </a:cubicBezTo>
                  <a:cubicBezTo>
                    <a:pt x="1175" y="790"/>
                    <a:pt x="606" y="1559"/>
                    <a:pt x="83" y="2357"/>
                  </a:cubicBezTo>
                  <a:cubicBezTo>
                    <a:pt x="1" y="2483"/>
                    <a:pt x="117" y="2603"/>
                    <a:pt x="234" y="2603"/>
                  </a:cubicBezTo>
                  <a:cubicBezTo>
                    <a:pt x="285" y="2603"/>
                    <a:pt x="337" y="2580"/>
                    <a:pt x="372" y="2526"/>
                  </a:cubicBezTo>
                  <a:cubicBezTo>
                    <a:pt x="879" y="1751"/>
                    <a:pt x="1430" y="1005"/>
                    <a:pt x="2021" y="293"/>
                  </a:cubicBezTo>
                  <a:cubicBezTo>
                    <a:pt x="2126" y="168"/>
                    <a:pt x="2015" y="1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" name="Google Shape;1224;p4"/>
            <p:cNvSpPr/>
            <p:nvPr/>
          </p:nvSpPr>
          <p:spPr>
            <a:xfrm>
              <a:off x="3961375" y="2150450"/>
              <a:ext cx="11200" cy="68025"/>
            </a:xfrm>
            <a:custGeom>
              <a:avLst/>
              <a:gdLst/>
              <a:ahLst/>
              <a:cxnLst/>
              <a:rect l="l" t="t" r="r" b="b"/>
              <a:pathLst>
                <a:path w="448" h="272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lnTo>
                    <a:pt x="108" y="2560"/>
                  </a:lnTo>
                  <a:cubicBezTo>
                    <a:pt x="113" y="2667"/>
                    <a:pt x="199" y="2721"/>
                    <a:pt x="283" y="2721"/>
                  </a:cubicBezTo>
                  <a:cubicBezTo>
                    <a:pt x="366" y="2721"/>
                    <a:pt x="447" y="2668"/>
                    <a:pt x="442" y="2560"/>
                  </a:cubicBezTo>
                  <a:lnTo>
                    <a:pt x="340" y="162"/>
                  </a:ln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" name="Google Shape;1225;p4"/>
            <p:cNvSpPr/>
            <p:nvPr/>
          </p:nvSpPr>
          <p:spPr>
            <a:xfrm>
              <a:off x="3832625" y="2090125"/>
              <a:ext cx="53075" cy="9625"/>
            </a:xfrm>
            <a:custGeom>
              <a:avLst/>
              <a:gdLst/>
              <a:ahLst/>
              <a:cxnLst/>
              <a:rect l="l" t="t" r="r" b="b"/>
              <a:pathLst>
                <a:path w="2123" h="385" extrusionOk="0">
                  <a:moveTo>
                    <a:pt x="210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906" y="385"/>
                  </a:lnTo>
                  <a:cubicBezTo>
                    <a:pt x="1908" y="385"/>
                    <a:pt x="1909" y="385"/>
                    <a:pt x="1911" y="385"/>
                  </a:cubicBezTo>
                  <a:cubicBezTo>
                    <a:pt x="2122" y="385"/>
                    <a:pt x="2119" y="55"/>
                    <a:pt x="1906" y="49"/>
                  </a:cubicBezTo>
                  <a:lnTo>
                    <a:pt x="215" y="0"/>
                  </a:lnTo>
                  <a:cubicBezTo>
                    <a:pt x="213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" name="Google Shape;1226;p4"/>
            <p:cNvSpPr/>
            <p:nvPr/>
          </p:nvSpPr>
          <p:spPr>
            <a:xfrm>
              <a:off x="4066700" y="2146475"/>
              <a:ext cx="10075" cy="60925"/>
            </a:xfrm>
            <a:custGeom>
              <a:avLst/>
              <a:gdLst/>
              <a:ahLst/>
              <a:cxnLst/>
              <a:rect l="l" t="t" r="r" b="b"/>
              <a:pathLst>
                <a:path w="403" h="2437" extrusionOk="0">
                  <a:moveTo>
                    <a:pt x="237" y="0"/>
                  </a:moveTo>
                  <a:cubicBezTo>
                    <a:pt x="154" y="0"/>
                    <a:pt x="68" y="54"/>
                    <a:pt x="64" y="163"/>
                  </a:cubicBezTo>
                  <a:cubicBezTo>
                    <a:pt x="45" y="866"/>
                    <a:pt x="23" y="1571"/>
                    <a:pt x="3" y="2275"/>
                  </a:cubicBezTo>
                  <a:cubicBezTo>
                    <a:pt x="0" y="2383"/>
                    <a:pt x="82" y="2437"/>
                    <a:pt x="166" y="2437"/>
                  </a:cubicBezTo>
                  <a:cubicBezTo>
                    <a:pt x="249" y="2437"/>
                    <a:pt x="334" y="2383"/>
                    <a:pt x="337" y="2275"/>
                  </a:cubicBezTo>
                  <a:cubicBezTo>
                    <a:pt x="359" y="1571"/>
                    <a:pt x="379" y="866"/>
                    <a:pt x="400" y="163"/>
                  </a:cubicBezTo>
                  <a:cubicBezTo>
                    <a:pt x="403" y="54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" name="Google Shape;1227;p4"/>
            <p:cNvSpPr/>
            <p:nvPr/>
          </p:nvSpPr>
          <p:spPr>
            <a:xfrm>
              <a:off x="4169300" y="2156575"/>
              <a:ext cx="11800" cy="46850"/>
            </a:xfrm>
            <a:custGeom>
              <a:avLst/>
              <a:gdLst/>
              <a:ahLst/>
              <a:cxnLst/>
              <a:rect l="l" t="t" r="r" b="b"/>
              <a:pathLst>
                <a:path w="472" h="1874" extrusionOk="0">
                  <a:moveTo>
                    <a:pt x="163" y="1"/>
                  </a:moveTo>
                  <a:cubicBezTo>
                    <a:pt x="80" y="1"/>
                    <a:pt x="0" y="54"/>
                    <a:pt x="9" y="161"/>
                  </a:cubicBezTo>
                  <a:lnTo>
                    <a:pt x="129" y="1713"/>
                  </a:lnTo>
                  <a:cubicBezTo>
                    <a:pt x="137" y="1820"/>
                    <a:pt x="225" y="1873"/>
                    <a:pt x="309" y="1873"/>
                  </a:cubicBezTo>
                  <a:cubicBezTo>
                    <a:pt x="392" y="1873"/>
                    <a:pt x="472" y="1820"/>
                    <a:pt x="463" y="1713"/>
                  </a:cubicBezTo>
                  <a:lnTo>
                    <a:pt x="343" y="161"/>
                  </a:lnTo>
                  <a:cubicBezTo>
                    <a:pt x="335" y="54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" name="Google Shape;1228;p4"/>
            <p:cNvSpPr/>
            <p:nvPr/>
          </p:nvSpPr>
          <p:spPr>
            <a:xfrm>
              <a:off x="4261250" y="2148775"/>
              <a:ext cx="15450" cy="57350"/>
            </a:xfrm>
            <a:custGeom>
              <a:avLst/>
              <a:gdLst/>
              <a:ahLst/>
              <a:cxnLst/>
              <a:rect l="l" t="t" r="r" b="b"/>
              <a:pathLst>
                <a:path w="618" h="2294" extrusionOk="0">
                  <a:moveTo>
                    <a:pt x="160" y="0"/>
                  </a:moveTo>
                  <a:cubicBezTo>
                    <a:pt x="77" y="0"/>
                    <a:pt x="1" y="53"/>
                    <a:pt x="15" y="159"/>
                  </a:cubicBezTo>
                  <a:cubicBezTo>
                    <a:pt x="100" y="818"/>
                    <a:pt x="184" y="1475"/>
                    <a:pt x="269" y="2134"/>
                  </a:cubicBezTo>
                  <a:cubicBezTo>
                    <a:pt x="283" y="2240"/>
                    <a:pt x="375" y="2293"/>
                    <a:pt x="458" y="2293"/>
                  </a:cubicBezTo>
                  <a:cubicBezTo>
                    <a:pt x="542" y="2293"/>
                    <a:pt x="618" y="2241"/>
                    <a:pt x="603" y="2134"/>
                  </a:cubicBezTo>
                  <a:cubicBezTo>
                    <a:pt x="520" y="1475"/>
                    <a:pt x="434" y="818"/>
                    <a:pt x="349" y="159"/>
                  </a:cubicBezTo>
                  <a:cubicBezTo>
                    <a:pt x="335" y="53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" name="Google Shape;1229;p4"/>
            <p:cNvSpPr/>
            <p:nvPr/>
          </p:nvSpPr>
          <p:spPr>
            <a:xfrm>
              <a:off x="3832450" y="1975725"/>
              <a:ext cx="74200" cy="14725"/>
            </a:xfrm>
            <a:custGeom>
              <a:avLst/>
              <a:gdLst/>
              <a:ahLst/>
              <a:cxnLst/>
              <a:rect l="l" t="t" r="r" b="b"/>
              <a:pathLst>
                <a:path w="2968" h="589" extrusionOk="0">
                  <a:moveTo>
                    <a:pt x="2772" y="1"/>
                  </a:moveTo>
                  <a:cubicBezTo>
                    <a:pt x="2766" y="1"/>
                    <a:pt x="2760" y="1"/>
                    <a:pt x="2753" y="2"/>
                  </a:cubicBezTo>
                  <a:lnTo>
                    <a:pt x="213" y="253"/>
                  </a:lnTo>
                  <a:cubicBezTo>
                    <a:pt x="8" y="274"/>
                    <a:pt x="0" y="588"/>
                    <a:pt x="194" y="588"/>
                  </a:cubicBezTo>
                  <a:cubicBezTo>
                    <a:pt x="200" y="588"/>
                    <a:pt x="207" y="588"/>
                    <a:pt x="213" y="587"/>
                  </a:cubicBezTo>
                  <a:lnTo>
                    <a:pt x="2753" y="336"/>
                  </a:lnTo>
                  <a:cubicBezTo>
                    <a:pt x="2959" y="315"/>
                    <a:pt x="2968" y="1"/>
                    <a:pt x="27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" name="Google Shape;1230;p4"/>
            <p:cNvSpPr/>
            <p:nvPr/>
          </p:nvSpPr>
          <p:spPr>
            <a:xfrm>
              <a:off x="3813575" y="1858375"/>
              <a:ext cx="78825" cy="20175"/>
            </a:xfrm>
            <a:custGeom>
              <a:avLst/>
              <a:gdLst/>
              <a:ahLst/>
              <a:cxnLst/>
              <a:rect l="l" t="t" r="r" b="b"/>
              <a:pathLst>
                <a:path w="3153" h="807" extrusionOk="0">
                  <a:moveTo>
                    <a:pt x="2961" y="1"/>
                  </a:moveTo>
                  <a:cubicBezTo>
                    <a:pt x="2953" y="1"/>
                    <a:pt x="2946" y="1"/>
                    <a:pt x="2938" y="2"/>
                  </a:cubicBezTo>
                  <a:cubicBezTo>
                    <a:pt x="2016" y="110"/>
                    <a:pt x="1099" y="269"/>
                    <a:pt x="195" y="478"/>
                  </a:cubicBezTo>
                  <a:cubicBezTo>
                    <a:pt x="0" y="523"/>
                    <a:pt x="63" y="806"/>
                    <a:pt x="241" y="806"/>
                  </a:cubicBezTo>
                  <a:cubicBezTo>
                    <a:pt x="255" y="806"/>
                    <a:pt x="269" y="805"/>
                    <a:pt x="283" y="801"/>
                  </a:cubicBezTo>
                  <a:cubicBezTo>
                    <a:pt x="1159" y="597"/>
                    <a:pt x="2045" y="443"/>
                    <a:pt x="2938" y="336"/>
                  </a:cubicBezTo>
                  <a:cubicBezTo>
                    <a:pt x="3142" y="313"/>
                    <a:pt x="3152" y="1"/>
                    <a:pt x="2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" name="Google Shape;1231;p4"/>
            <p:cNvSpPr/>
            <p:nvPr/>
          </p:nvSpPr>
          <p:spPr>
            <a:xfrm>
              <a:off x="3817900" y="1748725"/>
              <a:ext cx="56625" cy="11375"/>
            </a:xfrm>
            <a:custGeom>
              <a:avLst/>
              <a:gdLst/>
              <a:ahLst/>
              <a:cxnLst/>
              <a:rect l="l" t="t" r="r" b="b"/>
              <a:pathLst>
                <a:path w="2265" h="455" extrusionOk="0">
                  <a:moveTo>
                    <a:pt x="2062" y="1"/>
                  </a:moveTo>
                  <a:cubicBezTo>
                    <a:pt x="2058" y="1"/>
                    <a:pt x="2053" y="1"/>
                    <a:pt x="2049" y="1"/>
                  </a:cubicBezTo>
                  <a:lnTo>
                    <a:pt x="216" y="120"/>
                  </a:lnTo>
                  <a:cubicBezTo>
                    <a:pt x="6" y="133"/>
                    <a:pt x="1" y="454"/>
                    <a:pt x="203" y="454"/>
                  </a:cubicBezTo>
                  <a:cubicBezTo>
                    <a:pt x="207" y="454"/>
                    <a:pt x="211" y="454"/>
                    <a:pt x="216" y="454"/>
                  </a:cubicBezTo>
                  <a:lnTo>
                    <a:pt x="2049" y="337"/>
                  </a:lnTo>
                  <a:cubicBezTo>
                    <a:pt x="2258" y="323"/>
                    <a:pt x="2264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" name="Google Shape;1232;p4"/>
            <p:cNvSpPr/>
            <p:nvPr/>
          </p:nvSpPr>
          <p:spPr>
            <a:xfrm>
              <a:off x="3848675" y="1736475"/>
              <a:ext cx="416675" cy="447200"/>
            </a:xfrm>
            <a:custGeom>
              <a:avLst/>
              <a:gdLst/>
              <a:ahLst/>
              <a:cxnLst/>
              <a:rect l="l" t="t" r="r" b="b"/>
              <a:pathLst>
                <a:path w="16667" h="17888" extrusionOk="0">
                  <a:moveTo>
                    <a:pt x="8587" y="0"/>
                  </a:moveTo>
                  <a:cubicBezTo>
                    <a:pt x="6580" y="0"/>
                    <a:pt x="5456" y="6540"/>
                    <a:pt x="5169" y="7589"/>
                  </a:cubicBezTo>
                  <a:cubicBezTo>
                    <a:pt x="4235" y="10996"/>
                    <a:pt x="3610" y="15734"/>
                    <a:pt x="164" y="17577"/>
                  </a:cubicBezTo>
                  <a:cubicBezTo>
                    <a:pt x="1" y="17664"/>
                    <a:pt x="101" y="17888"/>
                    <a:pt x="253" y="17888"/>
                  </a:cubicBezTo>
                  <a:cubicBezTo>
                    <a:pt x="278" y="17888"/>
                    <a:pt x="305" y="17881"/>
                    <a:pt x="333" y="17867"/>
                  </a:cubicBezTo>
                  <a:cubicBezTo>
                    <a:pt x="2601" y="16653"/>
                    <a:pt x="3620" y="14235"/>
                    <a:pt x="4327" y="11884"/>
                  </a:cubicBezTo>
                  <a:cubicBezTo>
                    <a:pt x="4830" y="10214"/>
                    <a:pt x="5260" y="8521"/>
                    <a:pt x="5721" y="6840"/>
                  </a:cubicBezTo>
                  <a:cubicBezTo>
                    <a:pt x="6185" y="5145"/>
                    <a:pt x="6505" y="3289"/>
                    <a:pt x="7316" y="1717"/>
                  </a:cubicBezTo>
                  <a:cubicBezTo>
                    <a:pt x="7504" y="1353"/>
                    <a:pt x="7748" y="907"/>
                    <a:pt x="8070" y="650"/>
                  </a:cubicBezTo>
                  <a:cubicBezTo>
                    <a:pt x="8273" y="487"/>
                    <a:pt x="8464" y="421"/>
                    <a:pt x="8644" y="421"/>
                  </a:cubicBezTo>
                  <a:cubicBezTo>
                    <a:pt x="9030" y="421"/>
                    <a:pt x="9365" y="726"/>
                    <a:pt x="9659" y="1045"/>
                  </a:cubicBezTo>
                  <a:cubicBezTo>
                    <a:pt x="10242" y="1675"/>
                    <a:pt x="10575" y="2512"/>
                    <a:pt x="10797" y="3328"/>
                  </a:cubicBezTo>
                  <a:cubicBezTo>
                    <a:pt x="11276" y="5084"/>
                    <a:pt x="11372" y="6960"/>
                    <a:pt x="11591" y="8760"/>
                  </a:cubicBezTo>
                  <a:cubicBezTo>
                    <a:pt x="11737" y="9978"/>
                    <a:pt x="11681" y="14021"/>
                    <a:pt x="13674" y="14021"/>
                  </a:cubicBezTo>
                  <a:cubicBezTo>
                    <a:pt x="13821" y="14021"/>
                    <a:pt x="13979" y="13999"/>
                    <a:pt x="14149" y="13953"/>
                  </a:cubicBezTo>
                  <a:cubicBezTo>
                    <a:pt x="15563" y="13562"/>
                    <a:pt x="15775" y="11768"/>
                    <a:pt x="15987" y="10578"/>
                  </a:cubicBezTo>
                  <a:cubicBezTo>
                    <a:pt x="16327" y="8659"/>
                    <a:pt x="16545" y="6724"/>
                    <a:pt x="16660" y="4779"/>
                  </a:cubicBezTo>
                  <a:cubicBezTo>
                    <a:pt x="16666" y="4671"/>
                    <a:pt x="16586" y="4618"/>
                    <a:pt x="16503" y="4618"/>
                  </a:cubicBezTo>
                  <a:cubicBezTo>
                    <a:pt x="16419" y="4618"/>
                    <a:pt x="16332" y="4672"/>
                    <a:pt x="16325" y="4779"/>
                  </a:cubicBezTo>
                  <a:cubicBezTo>
                    <a:pt x="16190" y="7067"/>
                    <a:pt x="15996" y="9436"/>
                    <a:pt x="15438" y="11665"/>
                  </a:cubicBezTo>
                  <a:cubicBezTo>
                    <a:pt x="15250" y="12412"/>
                    <a:pt x="14954" y="13426"/>
                    <a:pt x="14060" y="13629"/>
                  </a:cubicBezTo>
                  <a:cubicBezTo>
                    <a:pt x="13943" y="13656"/>
                    <a:pt x="13833" y="13668"/>
                    <a:pt x="13731" y="13668"/>
                  </a:cubicBezTo>
                  <a:cubicBezTo>
                    <a:pt x="12915" y="13668"/>
                    <a:pt x="12573" y="12870"/>
                    <a:pt x="12390" y="12198"/>
                  </a:cubicBezTo>
                  <a:cubicBezTo>
                    <a:pt x="12128" y="11237"/>
                    <a:pt x="12097" y="10189"/>
                    <a:pt x="11978" y="9199"/>
                  </a:cubicBezTo>
                  <a:cubicBezTo>
                    <a:pt x="11746" y="7277"/>
                    <a:pt x="11645" y="5276"/>
                    <a:pt x="11162" y="3395"/>
                  </a:cubicBezTo>
                  <a:cubicBezTo>
                    <a:pt x="10855" y="2198"/>
                    <a:pt x="10239" y="674"/>
                    <a:pt x="9034" y="107"/>
                  </a:cubicBezTo>
                  <a:cubicBezTo>
                    <a:pt x="8880" y="34"/>
                    <a:pt x="8731" y="0"/>
                    <a:pt x="85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" name="Google Shape;1233;p4"/>
            <p:cNvSpPr/>
            <p:nvPr/>
          </p:nvSpPr>
          <p:spPr>
            <a:xfrm>
              <a:off x="3949075" y="1964550"/>
              <a:ext cx="32525" cy="33325"/>
            </a:xfrm>
            <a:custGeom>
              <a:avLst/>
              <a:gdLst/>
              <a:ahLst/>
              <a:cxnLst/>
              <a:rect l="l" t="t" r="r" b="b"/>
              <a:pathLst>
                <a:path w="1301" h="1333" extrusionOk="0">
                  <a:moveTo>
                    <a:pt x="706" y="0"/>
                  </a:moveTo>
                  <a:cubicBezTo>
                    <a:pt x="661" y="0"/>
                    <a:pt x="615" y="7"/>
                    <a:pt x="567" y="20"/>
                  </a:cubicBezTo>
                  <a:cubicBezTo>
                    <a:pt x="157" y="134"/>
                    <a:pt x="1" y="679"/>
                    <a:pt x="189" y="1031"/>
                  </a:cubicBezTo>
                  <a:cubicBezTo>
                    <a:pt x="193" y="1039"/>
                    <a:pt x="197" y="1046"/>
                    <a:pt x="201" y="1053"/>
                  </a:cubicBezTo>
                  <a:lnTo>
                    <a:pt x="201" y="1053"/>
                  </a:lnTo>
                  <a:cubicBezTo>
                    <a:pt x="239" y="1124"/>
                    <a:pt x="290" y="1187"/>
                    <a:pt x="355" y="1236"/>
                  </a:cubicBezTo>
                  <a:cubicBezTo>
                    <a:pt x="435" y="1296"/>
                    <a:pt x="518" y="1326"/>
                    <a:pt x="600" y="1331"/>
                  </a:cubicBezTo>
                  <a:lnTo>
                    <a:pt x="600" y="1331"/>
                  </a:lnTo>
                  <a:cubicBezTo>
                    <a:pt x="614" y="1332"/>
                    <a:pt x="629" y="1333"/>
                    <a:pt x="643" y="1333"/>
                  </a:cubicBezTo>
                  <a:cubicBezTo>
                    <a:pt x="669" y="1333"/>
                    <a:pt x="696" y="1331"/>
                    <a:pt x="722" y="1326"/>
                  </a:cubicBezTo>
                  <a:cubicBezTo>
                    <a:pt x="950" y="1286"/>
                    <a:pt x="1096" y="1100"/>
                    <a:pt x="1221" y="922"/>
                  </a:cubicBezTo>
                  <a:cubicBezTo>
                    <a:pt x="1252" y="878"/>
                    <a:pt x="1258" y="835"/>
                    <a:pt x="1246" y="797"/>
                  </a:cubicBezTo>
                  <a:lnTo>
                    <a:pt x="1246" y="797"/>
                  </a:lnTo>
                  <a:cubicBezTo>
                    <a:pt x="1300" y="613"/>
                    <a:pt x="1291" y="411"/>
                    <a:pt x="1197" y="260"/>
                  </a:cubicBezTo>
                  <a:cubicBezTo>
                    <a:pt x="1123" y="139"/>
                    <a:pt x="1008" y="66"/>
                    <a:pt x="882" y="36"/>
                  </a:cubicBezTo>
                  <a:lnTo>
                    <a:pt x="882" y="36"/>
                  </a:lnTo>
                  <a:cubicBezTo>
                    <a:pt x="828" y="13"/>
                    <a:pt x="769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" name="Google Shape;1234;p4"/>
            <p:cNvSpPr/>
            <p:nvPr/>
          </p:nvSpPr>
          <p:spPr>
            <a:xfrm>
              <a:off x="4048600" y="1728150"/>
              <a:ext cx="30400" cy="29750"/>
            </a:xfrm>
            <a:custGeom>
              <a:avLst/>
              <a:gdLst/>
              <a:ahLst/>
              <a:cxnLst/>
              <a:rect l="l" t="t" r="r" b="b"/>
              <a:pathLst>
                <a:path w="1216" h="1190" extrusionOk="0">
                  <a:moveTo>
                    <a:pt x="488" y="625"/>
                  </a:moveTo>
                  <a:cubicBezTo>
                    <a:pt x="518" y="662"/>
                    <a:pt x="566" y="681"/>
                    <a:pt x="615" y="681"/>
                  </a:cubicBezTo>
                  <a:cubicBezTo>
                    <a:pt x="660" y="681"/>
                    <a:pt x="705" y="666"/>
                    <a:pt x="739" y="636"/>
                  </a:cubicBezTo>
                  <a:lnTo>
                    <a:pt x="739" y="636"/>
                  </a:lnTo>
                  <a:cubicBezTo>
                    <a:pt x="750" y="665"/>
                    <a:pt x="751" y="697"/>
                    <a:pt x="738" y="727"/>
                  </a:cubicBezTo>
                  <a:lnTo>
                    <a:pt x="738" y="727"/>
                  </a:lnTo>
                  <a:cubicBezTo>
                    <a:pt x="721" y="735"/>
                    <a:pt x="702" y="741"/>
                    <a:pt x="682" y="745"/>
                  </a:cubicBezTo>
                  <a:cubicBezTo>
                    <a:pt x="670" y="747"/>
                    <a:pt x="658" y="748"/>
                    <a:pt x="647" y="748"/>
                  </a:cubicBezTo>
                  <a:cubicBezTo>
                    <a:pt x="573" y="748"/>
                    <a:pt x="512" y="705"/>
                    <a:pt x="480" y="648"/>
                  </a:cubicBezTo>
                  <a:lnTo>
                    <a:pt x="480" y="648"/>
                  </a:lnTo>
                  <a:cubicBezTo>
                    <a:pt x="483" y="642"/>
                    <a:pt x="485" y="636"/>
                    <a:pt x="486" y="630"/>
                  </a:cubicBezTo>
                  <a:cubicBezTo>
                    <a:pt x="487" y="628"/>
                    <a:pt x="487" y="627"/>
                    <a:pt x="488" y="625"/>
                  </a:cubicBezTo>
                  <a:close/>
                  <a:moveTo>
                    <a:pt x="611" y="0"/>
                  </a:moveTo>
                  <a:cubicBezTo>
                    <a:pt x="578" y="0"/>
                    <a:pt x="546" y="3"/>
                    <a:pt x="512" y="9"/>
                  </a:cubicBezTo>
                  <a:cubicBezTo>
                    <a:pt x="163" y="76"/>
                    <a:pt x="1" y="414"/>
                    <a:pt x="65" y="710"/>
                  </a:cubicBezTo>
                  <a:lnTo>
                    <a:pt x="65" y="710"/>
                  </a:lnTo>
                  <a:cubicBezTo>
                    <a:pt x="65" y="711"/>
                    <a:pt x="65" y="712"/>
                    <a:pt x="65" y="713"/>
                  </a:cubicBezTo>
                  <a:cubicBezTo>
                    <a:pt x="67" y="745"/>
                    <a:pt x="76" y="772"/>
                    <a:pt x="90" y="794"/>
                  </a:cubicBezTo>
                  <a:lnTo>
                    <a:pt x="90" y="794"/>
                  </a:lnTo>
                  <a:cubicBezTo>
                    <a:pt x="103" y="827"/>
                    <a:pt x="118" y="859"/>
                    <a:pt x="137" y="889"/>
                  </a:cubicBezTo>
                  <a:lnTo>
                    <a:pt x="137" y="889"/>
                  </a:lnTo>
                  <a:cubicBezTo>
                    <a:pt x="142" y="900"/>
                    <a:pt x="147" y="912"/>
                    <a:pt x="152" y="923"/>
                  </a:cubicBezTo>
                  <a:cubicBezTo>
                    <a:pt x="243" y="1108"/>
                    <a:pt x="409" y="1188"/>
                    <a:pt x="578" y="1188"/>
                  </a:cubicBezTo>
                  <a:cubicBezTo>
                    <a:pt x="584" y="1188"/>
                    <a:pt x="590" y="1188"/>
                    <a:pt x="595" y="1188"/>
                  </a:cubicBezTo>
                  <a:lnTo>
                    <a:pt x="595" y="1188"/>
                  </a:lnTo>
                  <a:cubicBezTo>
                    <a:pt x="610" y="1189"/>
                    <a:pt x="624" y="1189"/>
                    <a:pt x="638" y="1189"/>
                  </a:cubicBezTo>
                  <a:cubicBezTo>
                    <a:pt x="699" y="1189"/>
                    <a:pt x="760" y="1179"/>
                    <a:pt x="817" y="1160"/>
                  </a:cubicBezTo>
                  <a:cubicBezTo>
                    <a:pt x="1035" y="1082"/>
                    <a:pt x="1172" y="861"/>
                    <a:pt x="1176" y="635"/>
                  </a:cubicBezTo>
                  <a:lnTo>
                    <a:pt x="1176" y="635"/>
                  </a:lnTo>
                  <a:cubicBezTo>
                    <a:pt x="1215" y="322"/>
                    <a:pt x="945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" name="Google Shape;1235;p4"/>
            <p:cNvSpPr/>
            <p:nvPr/>
          </p:nvSpPr>
          <p:spPr>
            <a:xfrm>
              <a:off x="4158975" y="2067350"/>
              <a:ext cx="28350" cy="29000"/>
            </a:xfrm>
            <a:custGeom>
              <a:avLst/>
              <a:gdLst/>
              <a:ahLst/>
              <a:cxnLst/>
              <a:rect l="l" t="t" r="r" b="b"/>
              <a:pathLst>
                <a:path w="1134" h="1160" extrusionOk="0">
                  <a:moveTo>
                    <a:pt x="594" y="1"/>
                  </a:moveTo>
                  <a:cubicBezTo>
                    <a:pt x="432" y="1"/>
                    <a:pt x="263" y="77"/>
                    <a:pt x="159" y="219"/>
                  </a:cubicBezTo>
                  <a:cubicBezTo>
                    <a:pt x="1" y="433"/>
                    <a:pt x="46" y="713"/>
                    <a:pt x="203" y="894"/>
                  </a:cubicBezTo>
                  <a:lnTo>
                    <a:pt x="203" y="894"/>
                  </a:lnTo>
                  <a:cubicBezTo>
                    <a:pt x="239" y="938"/>
                    <a:pt x="281" y="975"/>
                    <a:pt x="328" y="1005"/>
                  </a:cubicBezTo>
                  <a:lnTo>
                    <a:pt x="328" y="1005"/>
                  </a:lnTo>
                  <a:cubicBezTo>
                    <a:pt x="400" y="1096"/>
                    <a:pt x="502" y="1160"/>
                    <a:pt x="628" y="1160"/>
                  </a:cubicBezTo>
                  <a:cubicBezTo>
                    <a:pt x="723" y="1160"/>
                    <a:pt x="804" y="1123"/>
                    <a:pt x="871" y="1067"/>
                  </a:cubicBezTo>
                  <a:lnTo>
                    <a:pt x="871" y="1067"/>
                  </a:lnTo>
                  <a:cubicBezTo>
                    <a:pt x="883" y="1062"/>
                    <a:pt x="896" y="1057"/>
                    <a:pt x="908" y="1050"/>
                  </a:cubicBezTo>
                  <a:cubicBezTo>
                    <a:pt x="1029" y="988"/>
                    <a:pt x="1079" y="862"/>
                    <a:pt x="1089" y="732"/>
                  </a:cubicBezTo>
                  <a:lnTo>
                    <a:pt x="1089" y="732"/>
                  </a:lnTo>
                  <a:cubicBezTo>
                    <a:pt x="1100" y="694"/>
                    <a:pt x="1107" y="656"/>
                    <a:pt x="1109" y="617"/>
                  </a:cubicBezTo>
                  <a:lnTo>
                    <a:pt x="1109" y="617"/>
                  </a:lnTo>
                  <a:cubicBezTo>
                    <a:pt x="1133" y="488"/>
                    <a:pt x="1127" y="353"/>
                    <a:pt x="1067" y="239"/>
                  </a:cubicBezTo>
                  <a:cubicBezTo>
                    <a:pt x="1003" y="114"/>
                    <a:pt x="887" y="42"/>
                    <a:pt x="759" y="29"/>
                  </a:cubicBezTo>
                  <a:lnTo>
                    <a:pt x="759" y="29"/>
                  </a:lnTo>
                  <a:cubicBezTo>
                    <a:pt x="707" y="10"/>
                    <a:pt x="651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" name="Google Shape;1236;p4"/>
            <p:cNvSpPr/>
            <p:nvPr/>
          </p:nvSpPr>
          <p:spPr>
            <a:xfrm>
              <a:off x="4242550" y="1848175"/>
              <a:ext cx="31850" cy="34200"/>
            </a:xfrm>
            <a:custGeom>
              <a:avLst/>
              <a:gdLst/>
              <a:ahLst/>
              <a:cxnLst/>
              <a:rect l="l" t="t" r="r" b="b"/>
              <a:pathLst>
                <a:path w="1274" h="1368" extrusionOk="0">
                  <a:moveTo>
                    <a:pt x="612" y="564"/>
                  </a:moveTo>
                  <a:cubicBezTo>
                    <a:pt x="625" y="564"/>
                    <a:pt x="637" y="570"/>
                    <a:pt x="649" y="579"/>
                  </a:cubicBezTo>
                  <a:lnTo>
                    <a:pt x="649" y="579"/>
                  </a:lnTo>
                  <a:cubicBezTo>
                    <a:pt x="636" y="588"/>
                    <a:pt x="620" y="596"/>
                    <a:pt x="601" y="602"/>
                  </a:cubicBezTo>
                  <a:cubicBezTo>
                    <a:pt x="586" y="607"/>
                    <a:pt x="573" y="609"/>
                    <a:pt x="560" y="609"/>
                  </a:cubicBezTo>
                  <a:cubicBezTo>
                    <a:pt x="559" y="609"/>
                    <a:pt x="558" y="609"/>
                    <a:pt x="557" y="609"/>
                  </a:cubicBezTo>
                  <a:lnTo>
                    <a:pt x="557" y="609"/>
                  </a:lnTo>
                  <a:cubicBezTo>
                    <a:pt x="573" y="577"/>
                    <a:pt x="593" y="564"/>
                    <a:pt x="612" y="564"/>
                  </a:cubicBezTo>
                  <a:close/>
                  <a:moveTo>
                    <a:pt x="503" y="0"/>
                  </a:moveTo>
                  <a:cubicBezTo>
                    <a:pt x="427" y="0"/>
                    <a:pt x="354" y="21"/>
                    <a:pt x="302" y="73"/>
                  </a:cubicBezTo>
                  <a:cubicBezTo>
                    <a:pt x="248" y="127"/>
                    <a:pt x="208" y="211"/>
                    <a:pt x="182" y="305"/>
                  </a:cubicBezTo>
                  <a:lnTo>
                    <a:pt x="182" y="305"/>
                  </a:lnTo>
                  <a:cubicBezTo>
                    <a:pt x="168" y="327"/>
                    <a:pt x="157" y="351"/>
                    <a:pt x="148" y="375"/>
                  </a:cubicBezTo>
                  <a:lnTo>
                    <a:pt x="148" y="375"/>
                  </a:lnTo>
                  <a:cubicBezTo>
                    <a:pt x="50" y="521"/>
                    <a:pt x="0" y="695"/>
                    <a:pt x="30" y="858"/>
                  </a:cubicBezTo>
                  <a:cubicBezTo>
                    <a:pt x="89" y="1173"/>
                    <a:pt x="363" y="1368"/>
                    <a:pt x="645" y="1368"/>
                  </a:cubicBezTo>
                  <a:cubicBezTo>
                    <a:pt x="789" y="1368"/>
                    <a:pt x="935" y="1317"/>
                    <a:pt x="1056" y="1206"/>
                  </a:cubicBezTo>
                  <a:cubicBezTo>
                    <a:pt x="1220" y="1056"/>
                    <a:pt x="1273" y="863"/>
                    <a:pt x="1243" y="681"/>
                  </a:cubicBezTo>
                  <a:lnTo>
                    <a:pt x="1243" y="681"/>
                  </a:lnTo>
                  <a:cubicBezTo>
                    <a:pt x="1263" y="438"/>
                    <a:pt x="1148" y="184"/>
                    <a:pt x="908" y="81"/>
                  </a:cubicBezTo>
                  <a:cubicBezTo>
                    <a:pt x="842" y="52"/>
                    <a:pt x="775" y="39"/>
                    <a:pt x="709" y="39"/>
                  </a:cubicBezTo>
                  <a:cubicBezTo>
                    <a:pt x="707" y="39"/>
                    <a:pt x="705" y="39"/>
                    <a:pt x="702" y="39"/>
                  </a:cubicBezTo>
                  <a:lnTo>
                    <a:pt x="702" y="39"/>
                  </a:lnTo>
                  <a:cubicBezTo>
                    <a:pt x="640" y="16"/>
                    <a:pt x="570" y="0"/>
                    <a:pt x="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" name="Google Shape;1237;p4"/>
            <p:cNvSpPr/>
            <p:nvPr/>
          </p:nvSpPr>
          <p:spPr>
            <a:xfrm>
              <a:off x="3754600" y="215497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0"/>
                  </a:moveTo>
                  <a:cubicBezTo>
                    <a:pt x="175" y="0"/>
                    <a:pt x="90" y="54"/>
                    <a:pt x="86" y="163"/>
                  </a:cubicBezTo>
                  <a:cubicBezTo>
                    <a:pt x="58" y="1101"/>
                    <a:pt x="31" y="2041"/>
                    <a:pt x="3" y="2979"/>
                  </a:cubicBezTo>
                  <a:cubicBezTo>
                    <a:pt x="0" y="3087"/>
                    <a:pt x="82" y="3141"/>
                    <a:pt x="166" y="3141"/>
                  </a:cubicBezTo>
                  <a:cubicBezTo>
                    <a:pt x="250" y="3141"/>
                    <a:pt x="336" y="3086"/>
                    <a:pt x="339" y="2979"/>
                  </a:cubicBezTo>
                  <a:cubicBezTo>
                    <a:pt x="366" y="2041"/>
                    <a:pt x="394" y="1101"/>
                    <a:pt x="421" y="163"/>
                  </a:cubicBezTo>
                  <a:cubicBezTo>
                    <a:pt x="424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" name="Google Shape;1238;p4"/>
            <p:cNvSpPr/>
            <p:nvPr/>
          </p:nvSpPr>
          <p:spPr>
            <a:xfrm>
              <a:off x="3663100" y="214992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1"/>
                  </a:moveTo>
                  <a:cubicBezTo>
                    <a:pt x="175" y="1"/>
                    <a:pt x="89" y="54"/>
                    <a:pt x="86" y="162"/>
                  </a:cubicBezTo>
                  <a:cubicBezTo>
                    <a:pt x="59" y="1102"/>
                    <a:pt x="31" y="2040"/>
                    <a:pt x="4" y="2979"/>
                  </a:cubicBezTo>
                  <a:cubicBezTo>
                    <a:pt x="1" y="3087"/>
                    <a:pt x="83" y="3141"/>
                    <a:pt x="166" y="3141"/>
                  </a:cubicBezTo>
                  <a:cubicBezTo>
                    <a:pt x="250" y="3141"/>
                    <a:pt x="335" y="3087"/>
                    <a:pt x="338" y="2979"/>
                  </a:cubicBezTo>
                  <a:cubicBezTo>
                    <a:pt x="365" y="2040"/>
                    <a:pt x="393" y="1102"/>
                    <a:pt x="422" y="162"/>
                  </a:cubicBezTo>
                  <a:cubicBezTo>
                    <a:pt x="425" y="54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" name="Google Shape;1239;p4"/>
            <p:cNvSpPr/>
            <p:nvPr/>
          </p:nvSpPr>
          <p:spPr>
            <a:xfrm>
              <a:off x="3565100" y="2151850"/>
              <a:ext cx="15975" cy="76100"/>
            </a:xfrm>
            <a:custGeom>
              <a:avLst/>
              <a:gdLst/>
              <a:ahLst/>
              <a:cxnLst/>
              <a:rect l="l" t="t" r="r" b="b"/>
              <a:pathLst>
                <a:path w="639" h="3044" extrusionOk="0">
                  <a:moveTo>
                    <a:pt x="478" y="0"/>
                  </a:moveTo>
                  <a:cubicBezTo>
                    <a:pt x="394" y="0"/>
                    <a:pt x="304" y="54"/>
                    <a:pt x="293" y="161"/>
                  </a:cubicBezTo>
                  <a:cubicBezTo>
                    <a:pt x="199" y="1069"/>
                    <a:pt x="106" y="1976"/>
                    <a:pt x="11" y="2884"/>
                  </a:cubicBezTo>
                  <a:cubicBezTo>
                    <a:pt x="1" y="2991"/>
                    <a:pt x="79" y="3044"/>
                    <a:pt x="162" y="3044"/>
                  </a:cubicBezTo>
                  <a:cubicBezTo>
                    <a:pt x="245" y="3044"/>
                    <a:pt x="335" y="2990"/>
                    <a:pt x="345" y="2884"/>
                  </a:cubicBezTo>
                  <a:cubicBezTo>
                    <a:pt x="440" y="1976"/>
                    <a:pt x="534" y="1069"/>
                    <a:pt x="628" y="161"/>
                  </a:cubicBezTo>
                  <a:cubicBezTo>
                    <a:pt x="639" y="54"/>
                    <a:pt x="561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" name="Google Shape;1240;p4"/>
            <p:cNvSpPr/>
            <p:nvPr/>
          </p:nvSpPr>
          <p:spPr>
            <a:xfrm>
              <a:off x="3485325" y="2149400"/>
              <a:ext cx="9850" cy="52700"/>
            </a:xfrm>
            <a:custGeom>
              <a:avLst/>
              <a:gdLst/>
              <a:ahLst/>
              <a:cxnLst/>
              <a:rect l="l" t="t" r="r" b="b"/>
              <a:pathLst>
                <a:path w="394" h="2108" extrusionOk="0">
                  <a:moveTo>
                    <a:pt x="228" y="0"/>
                  </a:moveTo>
                  <a:cubicBezTo>
                    <a:pt x="144" y="0"/>
                    <a:pt x="58" y="54"/>
                    <a:pt x="55" y="162"/>
                  </a:cubicBezTo>
                  <a:cubicBezTo>
                    <a:pt x="39" y="756"/>
                    <a:pt x="20" y="1351"/>
                    <a:pt x="4" y="1946"/>
                  </a:cubicBezTo>
                  <a:cubicBezTo>
                    <a:pt x="0" y="2054"/>
                    <a:pt x="82" y="2108"/>
                    <a:pt x="166" y="2108"/>
                  </a:cubicBezTo>
                  <a:cubicBezTo>
                    <a:pt x="249" y="2108"/>
                    <a:pt x="335" y="2054"/>
                    <a:pt x="338" y="1946"/>
                  </a:cubicBezTo>
                  <a:cubicBezTo>
                    <a:pt x="356" y="1351"/>
                    <a:pt x="373" y="756"/>
                    <a:pt x="389" y="162"/>
                  </a:cubicBezTo>
                  <a:cubicBezTo>
                    <a:pt x="393" y="54"/>
                    <a:pt x="311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" name="Google Shape;1241;p4"/>
            <p:cNvSpPr/>
            <p:nvPr/>
          </p:nvSpPr>
          <p:spPr>
            <a:xfrm>
              <a:off x="3320000" y="2155725"/>
              <a:ext cx="31075" cy="29600"/>
            </a:xfrm>
            <a:custGeom>
              <a:avLst/>
              <a:gdLst/>
              <a:ahLst/>
              <a:cxnLst/>
              <a:rect l="l" t="t" r="r" b="b"/>
              <a:pathLst>
                <a:path w="1243" h="1184" extrusionOk="0">
                  <a:moveTo>
                    <a:pt x="797" y="494"/>
                  </a:moveTo>
                  <a:cubicBezTo>
                    <a:pt x="807" y="494"/>
                    <a:pt x="845" y="524"/>
                    <a:pt x="854" y="563"/>
                  </a:cubicBezTo>
                  <a:cubicBezTo>
                    <a:pt x="864" y="607"/>
                    <a:pt x="850" y="653"/>
                    <a:pt x="817" y="683"/>
                  </a:cubicBezTo>
                  <a:cubicBezTo>
                    <a:pt x="790" y="710"/>
                    <a:pt x="753" y="728"/>
                    <a:pt x="712" y="737"/>
                  </a:cubicBezTo>
                  <a:lnTo>
                    <a:pt x="712" y="737"/>
                  </a:lnTo>
                  <a:cubicBezTo>
                    <a:pt x="808" y="708"/>
                    <a:pt x="877" y="608"/>
                    <a:pt x="800" y="506"/>
                  </a:cubicBezTo>
                  <a:cubicBezTo>
                    <a:pt x="794" y="498"/>
                    <a:pt x="794" y="494"/>
                    <a:pt x="797" y="494"/>
                  </a:cubicBezTo>
                  <a:close/>
                  <a:moveTo>
                    <a:pt x="452" y="545"/>
                  </a:moveTo>
                  <a:cubicBezTo>
                    <a:pt x="460" y="589"/>
                    <a:pt x="479" y="633"/>
                    <a:pt x="512" y="676"/>
                  </a:cubicBezTo>
                  <a:cubicBezTo>
                    <a:pt x="543" y="717"/>
                    <a:pt x="585" y="739"/>
                    <a:pt x="627" y="745"/>
                  </a:cubicBezTo>
                  <a:lnTo>
                    <a:pt x="627" y="745"/>
                  </a:lnTo>
                  <a:cubicBezTo>
                    <a:pt x="590" y="743"/>
                    <a:pt x="555" y="735"/>
                    <a:pt x="526" y="722"/>
                  </a:cubicBezTo>
                  <a:cubicBezTo>
                    <a:pt x="442" y="681"/>
                    <a:pt x="427" y="612"/>
                    <a:pt x="452" y="545"/>
                  </a:cubicBezTo>
                  <a:close/>
                  <a:moveTo>
                    <a:pt x="562" y="1"/>
                  </a:moveTo>
                  <a:cubicBezTo>
                    <a:pt x="452" y="1"/>
                    <a:pt x="337" y="38"/>
                    <a:pt x="251" y="102"/>
                  </a:cubicBezTo>
                  <a:cubicBezTo>
                    <a:pt x="18" y="273"/>
                    <a:pt x="1" y="600"/>
                    <a:pt x="127" y="841"/>
                  </a:cubicBezTo>
                  <a:cubicBezTo>
                    <a:pt x="231" y="1038"/>
                    <a:pt x="438" y="1183"/>
                    <a:pt x="660" y="1183"/>
                  </a:cubicBezTo>
                  <a:cubicBezTo>
                    <a:pt x="702" y="1183"/>
                    <a:pt x="745" y="1178"/>
                    <a:pt x="788" y="1167"/>
                  </a:cubicBezTo>
                  <a:cubicBezTo>
                    <a:pt x="1034" y="1101"/>
                    <a:pt x="1192" y="862"/>
                    <a:pt x="1217" y="618"/>
                  </a:cubicBezTo>
                  <a:cubicBezTo>
                    <a:pt x="1242" y="359"/>
                    <a:pt x="1096" y="99"/>
                    <a:pt x="834" y="37"/>
                  </a:cubicBezTo>
                  <a:cubicBezTo>
                    <a:pt x="795" y="28"/>
                    <a:pt x="756" y="23"/>
                    <a:pt x="718" y="23"/>
                  </a:cubicBezTo>
                  <a:cubicBezTo>
                    <a:pt x="713" y="23"/>
                    <a:pt x="708" y="23"/>
                    <a:pt x="704" y="24"/>
                  </a:cubicBezTo>
                  <a:lnTo>
                    <a:pt x="704" y="24"/>
                  </a:lnTo>
                  <a:cubicBezTo>
                    <a:pt x="659" y="8"/>
                    <a:pt x="611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" name="Google Shape;1242;p4"/>
            <p:cNvSpPr/>
            <p:nvPr/>
          </p:nvSpPr>
          <p:spPr>
            <a:xfrm>
              <a:off x="3479075" y="1854975"/>
              <a:ext cx="33825" cy="31500"/>
            </a:xfrm>
            <a:custGeom>
              <a:avLst/>
              <a:gdLst/>
              <a:ahLst/>
              <a:cxnLst/>
              <a:rect l="l" t="t" r="r" b="b"/>
              <a:pathLst>
                <a:path w="1353" h="1260" extrusionOk="0">
                  <a:moveTo>
                    <a:pt x="635" y="600"/>
                  </a:moveTo>
                  <a:lnTo>
                    <a:pt x="635" y="600"/>
                  </a:lnTo>
                  <a:cubicBezTo>
                    <a:pt x="635" y="618"/>
                    <a:pt x="636" y="637"/>
                    <a:pt x="638" y="656"/>
                  </a:cubicBezTo>
                  <a:lnTo>
                    <a:pt x="638" y="656"/>
                  </a:lnTo>
                  <a:cubicBezTo>
                    <a:pt x="630" y="639"/>
                    <a:pt x="627" y="620"/>
                    <a:pt x="627" y="601"/>
                  </a:cubicBezTo>
                  <a:lnTo>
                    <a:pt x="627" y="601"/>
                  </a:lnTo>
                  <a:cubicBezTo>
                    <a:pt x="630" y="601"/>
                    <a:pt x="632" y="600"/>
                    <a:pt x="635" y="600"/>
                  </a:cubicBezTo>
                  <a:close/>
                  <a:moveTo>
                    <a:pt x="758" y="0"/>
                  </a:moveTo>
                  <a:cubicBezTo>
                    <a:pt x="657" y="0"/>
                    <a:pt x="570" y="28"/>
                    <a:pt x="498" y="76"/>
                  </a:cubicBezTo>
                  <a:lnTo>
                    <a:pt x="498" y="76"/>
                  </a:lnTo>
                  <a:cubicBezTo>
                    <a:pt x="393" y="110"/>
                    <a:pt x="298" y="166"/>
                    <a:pt x="226" y="245"/>
                  </a:cubicBezTo>
                  <a:cubicBezTo>
                    <a:pt x="38" y="449"/>
                    <a:pt x="0" y="782"/>
                    <a:pt x="150" y="1018"/>
                  </a:cubicBezTo>
                  <a:cubicBezTo>
                    <a:pt x="252" y="1178"/>
                    <a:pt x="428" y="1259"/>
                    <a:pt x="609" y="1259"/>
                  </a:cubicBezTo>
                  <a:cubicBezTo>
                    <a:pt x="685" y="1259"/>
                    <a:pt x="762" y="1244"/>
                    <a:pt x="835" y="1215"/>
                  </a:cubicBezTo>
                  <a:cubicBezTo>
                    <a:pt x="933" y="1175"/>
                    <a:pt x="1014" y="1107"/>
                    <a:pt x="1069" y="1025"/>
                  </a:cubicBezTo>
                  <a:lnTo>
                    <a:pt x="1069" y="1025"/>
                  </a:lnTo>
                  <a:cubicBezTo>
                    <a:pt x="1085" y="1014"/>
                    <a:pt x="1100" y="1001"/>
                    <a:pt x="1115" y="988"/>
                  </a:cubicBezTo>
                  <a:lnTo>
                    <a:pt x="1115" y="988"/>
                  </a:lnTo>
                  <a:cubicBezTo>
                    <a:pt x="1283" y="884"/>
                    <a:pt x="1347" y="723"/>
                    <a:pt x="1337" y="561"/>
                  </a:cubicBezTo>
                  <a:lnTo>
                    <a:pt x="1337" y="561"/>
                  </a:lnTo>
                  <a:cubicBezTo>
                    <a:pt x="1353" y="347"/>
                    <a:pt x="1248" y="199"/>
                    <a:pt x="1093" y="116"/>
                  </a:cubicBezTo>
                  <a:lnTo>
                    <a:pt x="1093" y="116"/>
                  </a:lnTo>
                  <a:cubicBezTo>
                    <a:pt x="1004" y="48"/>
                    <a:pt x="894" y="4"/>
                    <a:pt x="774" y="1"/>
                  </a:cubicBezTo>
                  <a:cubicBezTo>
                    <a:pt x="768" y="1"/>
                    <a:pt x="763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" name="Google Shape;1243;p4"/>
            <p:cNvSpPr/>
            <p:nvPr/>
          </p:nvSpPr>
          <p:spPr>
            <a:xfrm>
              <a:off x="3555900" y="1980725"/>
              <a:ext cx="31625" cy="29825"/>
            </a:xfrm>
            <a:custGeom>
              <a:avLst/>
              <a:gdLst/>
              <a:ahLst/>
              <a:cxnLst/>
              <a:rect l="l" t="t" r="r" b="b"/>
              <a:pathLst>
                <a:path w="1265" h="1193" extrusionOk="0">
                  <a:moveTo>
                    <a:pt x="682" y="0"/>
                  </a:moveTo>
                  <a:cubicBezTo>
                    <a:pt x="594" y="0"/>
                    <a:pt x="504" y="21"/>
                    <a:pt x="417" y="66"/>
                  </a:cubicBezTo>
                  <a:cubicBezTo>
                    <a:pt x="31" y="268"/>
                    <a:pt x="1" y="798"/>
                    <a:pt x="330" y="1071"/>
                  </a:cubicBezTo>
                  <a:cubicBezTo>
                    <a:pt x="431" y="1155"/>
                    <a:pt x="545" y="1193"/>
                    <a:pt x="655" y="1193"/>
                  </a:cubicBezTo>
                  <a:cubicBezTo>
                    <a:pt x="889" y="1193"/>
                    <a:pt x="1110" y="1024"/>
                    <a:pt x="1171" y="766"/>
                  </a:cubicBezTo>
                  <a:lnTo>
                    <a:pt x="1171" y="766"/>
                  </a:lnTo>
                  <a:cubicBezTo>
                    <a:pt x="1198" y="717"/>
                    <a:pt x="1217" y="660"/>
                    <a:pt x="1224" y="598"/>
                  </a:cubicBezTo>
                  <a:cubicBezTo>
                    <a:pt x="1265" y="251"/>
                    <a:pt x="989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" name="Google Shape;1244;p4"/>
            <p:cNvSpPr/>
            <p:nvPr/>
          </p:nvSpPr>
          <p:spPr>
            <a:xfrm>
              <a:off x="3660125" y="1749025"/>
              <a:ext cx="33850" cy="28050"/>
            </a:xfrm>
            <a:custGeom>
              <a:avLst/>
              <a:gdLst/>
              <a:ahLst/>
              <a:cxnLst/>
              <a:rect l="l" t="t" r="r" b="b"/>
              <a:pathLst>
                <a:path w="1354" h="1122" extrusionOk="0">
                  <a:moveTo>
                    <a:pt x="787" y="500"/>
                  </a:moveTo>
                  <a:cubicBezTo>
                    <a:pt x="780" y="572"/>
                    <a:pt x="716" y="638"/>
                    <a:pt x="640" y="642"/>
                  </a:cubicBezTo>
                  <a:lnTo>
                    <a:pt x="640" y="642"/>
                  </a:lnTo>
                  <a:cubicBezTo>
                    <a:pt x="639" y="642"/>
                    <a:pt x="637" y="641"/>
                    <a:pt x="636" y="641"/>
                  </a:cubicBezTo>
                  <a:lnTo>
                    <a:pt x="636" y="641"/>
                  </a:lnTo>
                  <a:cubicBezTo>
                    <a:pt x="653" y="570"/>
                    <a:pt x="715" y="516"/>
                    <a:pt x="787" y="500"/>
                  </a:cubicBezTo>
                  <a:close/>
                  <a:moveTo>
                    <a:pt x="614" y="0"/>
                  </a:moveTo>
                  <a:cubicBezTo>
                    <a:pt x="389" y="0"/>
                    <a:pt x="166" y="140"/>
                    <a:pt x="99" y="395"/>
                  </a:cubicBezTo>
                  <a:cubicBezTo>
                    <a:pt x="1" y="766"/>
                    <a:pt x="303" y="1122"/>
                    <a:pt x="652" y="1122"/>
                  </a:cubicBezTo>
                  <a:cubicBezTo>
                    <a:pt x="738" y="1122"/>
                    <a:pt x="828" y="1100"/>
                    <a:pt x="915" y="1051"/>
                  </a:cubicBezTo>
                  <a:cubicBezTo>
                    <a:pt x="1274" y="847"/>
                    <a:pt x="1353" y="255"/>
                    <a:pt x="924" y="85"/>
                  </a:cubicBezTo>
                  <a:lnTo>
                    <a:pt x="924" y="85"/>
                  </a:lnTo>
                  <a:cubicBezTo>
                    <a:pt x="886" y="61"/>
                    <a:pt x="845" y="42"/>
                    <a:pt x="800" y="27"/>
                  </a:cubicBezTo>
                  <a:cubicBezTo>
                    <a:pt x="783" y="21"/>
                    <a:pt x="766" y="18"/>
                    <a:pt x="751" y="18"/>
                  </a:cubicBezTo>
                  <a:lnTo>
                    <a:pt x="751" y="18"/>
                  </a:lnTo>
                  <a:cubicBezTo>
                    <a:pt x="706" y="6"/>
                    <a:pt x="660" y="0"/>
                    <a:pt x="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" name="Google Shape;1245;p4"/>
            <p:cNvSpPr/>
            <p:nvPr/>
          </p:nvSpPr>
          <p:spPr>
            <a:xfrm>
              <a:off x="3727525" y="1865925"/>
              <a:ext cx="29275" cy="26075"/>
            </a:xfrm>
            <a:custGeom>
              <a:avLst/>
              <a:gdLst/>
              <a:ahLst/>
              <a:cxnLst/>
              <a:rect l="l" t="t" r="r" b="b"/>
              <a:pathLst>
                <a:path w="1171" h="1043" extrusionOk="0">
                  <a:moveTo>
                    <a:pt x="645" y="1"/>
                  </a:moveTo>
                  <a:cubicBezTo>
                    <a:pt x="572" y="1"/>
                    <a:pt x="498" y="17"/>
                    <a:pt x="427" y="52"/>
                  </a:cubicBezTo>
                  <a:cubicBezTo>
                    <a:pt x="135" y="196"/>
                    <a:pt x="0" y="582"/>
                    <a:pt x="188" y="861"/>
                  </a:cubicBezTo>
                  <a:cubicBezTo>
                    <a:pt x="271" y="985"/>
                    <a:pt x="400" y="1043"/>
                    <a:pt x="532" y="1043"/>
                  </a:cubicBezTo>
                  <a:cubicBezTo>
                    <a:pt x="675" y="1043"/>
                    <a:pt x="821" y="974"/>
                    <a:pt x="910" y="846"/>
                  </a:cubicBezTo>
                  <a:lnTo>
                    <a:pt x="910" y="846"/>
                  </a:lnTo>
                  <a:cubicBezTo>
                    <a:pt x="1073" y="765"/>
                    <a:pt x="1171" y="582"/>
                    <a:pt x="1121" y="377"/>
                  </a:cubicBezTo>
                  <a:cubicBezTo>
                    <a:pt x="1067" y="147"/>
                    <a:pt x="863" y="1"/>
                    <a:pt x="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" name="Google Shape;1246;p4"/>
            <p:cNvSpPr/>
            <p:nvPr/>
          </p:nvSpPr>
          <p:spPr>
            <a:xfrm>
              <a:off x="3313925" y="1756550"/>
              <a:ext cx="544300" cy="420800"/>
            </a:xfrm>
            <a:custGeom>
              <a:avLst/>
              <a:gdLst/>
              <a:ahLst/>
              <a:cxnLst/>
              <a:rect l="l" t="t" r="r" b="b"/>
              <a:pathLst>
                <a:path w="21772" h="16832" extrusionOk="0">
                  <a:moveTo>
                    <a:pt x="14955" y="1"/>
                  </a:moveTo>
                  <a:cubicBezTo>
                    <a:pt x="14471" y="1"/>
                    <a:pt x="14010" y="241"/>
                    <a:pt x="13722" y="730"/>
                  </a:cubicBezTo>
                  <a:cubicBezTo>
                    <a:pt x="12998" y="1956"/>
                    <a:pt x="13451" y="3884"/>
                    <a:pt x="13361" y="5230"/>
                  </a:cubicBezTo>
                  <a:cubicBezTo>
                    <a:pt x="13292" y="6250"/>
                    <a:pt x="13207" y="7335"/>
                    <a:pt x="12899" y="8316"/>
                  </a:cubicBezTo>
                  <a:cubicBezTo>
                    <a:pt x="12706" y="8930"/>
                    <a:pt x="12298" y="9672"/>
                    <a:pt x="11608" y="9829"/>
                  </a:cubicBezTo>
                  <a:cubicBezTo>
                    <a:pt x="11511" y="9851"/>
                    <a:pt x="11421" y="9861"/>
                    <a:pt x="11338" y="9861"/>
                  </a:cubicBezTo>
                  <a:cubicBezTo>
                    <a:pt x="10413" y="9861"/>
                    <a:pt x="10291" y="8592"/>
                    <a:pt x="10199" y="7838"/>
                  </a:cubicBezTo>
                  <a:cubicBezTo>
                    <a:pt x="10040" y="6568"/>
                    <a:pt x="9463" y="5266"/>
                    <a:pt x="8220" y="4734"/>
                  </a:cubicBezTo>
                  <a:cubicBezTo>
                    <a:pt x="7902" y="4598"/>
                    <a:pt x="7580" y="4533"/>
                    <a:pt x="7268" y="4533"/>
                  </a:cubicBezTo>
                  <a:cubicBezTo>
                    <a:pt x="6531" y="4533"/>
                    <a:pt x="5844" y="4896"/>
                    <a:pt x="5366" y="5545"/>
                  </a:cubicBezTo>
                  <a:cubicBezTo>
                    <a:pt x="4362" y="6912"/>
                    <a:pt x="4095" y="8853"/>
                    <a:pt x="3464" y="10402"/>
                  </a:cubicBezTo>
                  <a:cubicBezTo>
                    <a:pt x="2573" y="12587"/>
                    <a:pt x="1429" y="14651"/>
                    <a:pt x="87" y="16588"/>
                  </a:cubicBezTo>
                  <a:cubicBezTo>
                    <a:pt x="0" y="16712"/>
                    <a:pt x="117" y="16831"/>
                    <a:pt x="236" y="16831"/>
                  </a:cubicBezTo>
                  <a:cubicBezTo>
                    <a:pt x="287" y="16831"/>
                    <a:pt x="338" y="16810"/>
                    <a:pt x="375" y="16757"/>
                  </a:cubicBezTo>
                  <a:cubicBezTo>
                    <a:pt x="2411" y="13818"/>
                    <a:pt x="3757" y="10689"/>
                    <a:pt x="4896" y="7323"/>
                  </a:cubicBezTo>
                  <a:cubicBezTo>
                    <a:pt x="5154" y="6558"/>
                    <a:pt x="5476" y="5669"/>
                    <a:pt x="6181" y="5210"/>
                  </a:cubicBezTo>
                  <a:cubicBezTo>
                    <a:pt x="6543" y="4974"/>
                    <a:pt x="6910" y="4872"/>
                    <a:pt x="7263" y="4872"/>
                  </a:cubicBezTo>
                  <a:cubicBezTo>
                    <a:pt x="8370" y="4872"/>
                    <a:pt x="9351" y="5881"/>
                    <a:pt x="9686" y="6982"/>
                  </a:cubicBezTo>
                  <a:cubicBezTo>
                    <a:pt x="9959" y="7881"/>
                    <a:pt x="9604" y="9502"/>
                    <a:pt x="10601" y="10045"/>
                  </a:cubicBezTo>
                  <a:cubicBezTo>
                    <a:pt x="10815" y="10162"/>
                    <a:pt x="11039" y="10213"/>
                    <a:pt x="11263" y="10213"/>
                  </a:cubicBezTo>
                  <a:cubicBezTo>
                    <a:pt x="11866" y="10213"/>
                    <a:pt x="12461" y="9837"/>
                    <a:pt x="12798" y="9342"/>
                  </a:cubicBezTo>
                  <a:cubicBezTo>
                    <a:pt x="13626" y="8130"/>
                    <a:pt x="13654" y="6218"/>
                    <a:pt x="13721" y="4806"/>
                  </a:cubicBezTo>
                  <a:cubicBezTo>
                    <a:pt x="13759" y="3976"/>
                    <a:pt x="13690" y="3149"/>
                    <a:pt x="13719" y="2321"/>
                  </a:cubicBezTo>
                  <a:cubicBezTo>
                    <a:pt x="13735" y="1839"/>
                    <a:pt x="13760" y="1334"/>
                    <a:pt x="14038" y="924"/>
                  </a:cubicBezTo>
                  <a:cubicBezTo>
                    <a:pt x="14232" y="637"/>
                    <a:pt x="14762" y="432"/>
                    <a:pt x="15207" y="432"/>
                  </a:cubicBezTo>
                  <a:cubicBezTo>
                    <a:pt x="15325" y="432"/>
                    <a:pt x="15438" y="447"/>
                    <a:pt x="15536" y="478"/>
                  </a:cubicBezTo>
                  <a:cubicBezTo>
                    <a:pt x="15978" y="620"/>
                    <a:pt x="16253" y="1184"/>
                    <a:pt x="16416" y="1572"/>
                  </a:cubicBezTo>
                  <a:cubicBezTo>
                    <a:pt x="16750" y="2374"/>
                    <a:pt x="16822" y="3296"/>
                    <a:pt x="16973" y="4147"/>
                  </a:cubicBezTo>
                  <a:cubicBezTo>
                    <a:pt x="17164" y="5222"/>
                    <a:pt x="17354" y="6298"/>
                    <a:pt x="17545" y="7373"/>
                  </a:cubicBezTo>
                  <a:cubicBezTo>
                    <a:pt x="17914" y="9447"/>
                    <a:pt x="18143" y="11630"/>
                    <a:pt x="18849" y="13626"/>
                  </a:cubicBezTo>
                  <a:cubicBezTo>
                    <a:pt x="19311" y="14927"/>
                    <a:pt x="20016" y="16411"/>
                    <a:pt x="21485" y="16731"/>
                  </a:cubicBezTo>
                  <a:cubicBezTo>
                    <a:pt x="21499" y="16734"/>
                    <a:pt x="21512" y="16736"/>
                    <a:pt x="21525" y="16736"/>
                  </a:cubicBezTo>
                  <a:cubicBezTo>
                    <a:pt x="21706" y="16736"/>
                    <a:pt x="21772" y="16452"/>
                    <a:pt x="21575" y="16408"/>
                  </a:cubicBezTo>
                  <a:cubicBezTo>
                    <a:pt x="19382" y="15932"/>
                    <a:pt x="18854" y="12701"/>
                    <a:pt x="18504" y="10858"/>
                  </a:cubicBezTo>
                  <a:cubicBezTo>
                    <a:pt x="18105" y="8740"/>
                    <a:pt x="17749" y="6610"/>
                    <a:pt x="17373" y="4487"/>
                  </a:cubicBezTo>
                  <a:cubicBezTo>
                    <a:pt x="17141" y="3187"/>
                    <a:pt x="17133" y="1222"/>
                    <a:pt x="15951" y="347"/>
                  </a:cubicBezTo>
                  <a:cubicBezTo>
                    <a:pt x="15642" y="117"/>
                    <a:pt x="15293" y="1"/>
                    <a:pt x="14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" name="Google Shape;1247;p4"/>
            <p:cNvSpPr/>
            <p:nvPr/>
          </p:nvSpPr>
          <p:spPr>
            <a:xfrm>
              <a:off x="3485475" y="1794100"/>
              <a:ext cx="38300" cy="35850"/>
            </a:xfrm>
            <a:custGeom>
              <a:avLst/>
              <a:gdLst/>
              <a:ahLst/>
              <a:cxnLst/>
              <a:rect l="l" t="t" r="r" b="b"/>
              <a:pathLst>
                <a:path w="1532" h="1434" extrusionOk="0">
                  <a:moveTo>
                    <a:pt x="646" y="395"/>
                  </a:moveTo>
                  <a:cubicBezTo>
                    <a:pt x="674" y="395"/>
                    <a:pt x="703" y="411"/>
                    <a:pt x="731" y="448"/>
                  </a:cubicBezTo>
                  <a:cubicBezTo>
                    <a:pt x="762" y="489"/>
                    <a:pt x="802" y="510"/>
                    <a:pt x="843" y="517"/>
                  </a:cubicBezTo>
                  <a:lnTo>
                    <a:pt x="843" y="517"/>
                  </a:lnTo>
                  <a:cubicBezTo>
                    <a:pt x="857" y="586"/>
                    <a:pt x="873" y="656"/>
                    <a:pt x="892" y="724"/>
                  </a:cubicBezTo>
                  <a:lnTo>
                    <a:pt x="892" y="724"/>
                  </a:lnTo>
                  <a:cubicBezTo>
                    <a:pt x="889" y="922"/>
                    <a:pt x="820" y="1092"/>
                    <a:pt x="592" y="1092"/>
                  </a:cubicBezTo>
                  <a:cubicBezTo>
                    <a:pt x="405" y="1092"/>
                    <a:pt x="409" y="855"/>
                    <a:pt x="423" y="718"/>
                  </a:cubicBezTo>
                  <a:cubicBezTo>
                    <a:pt x="432" y="642"/>
                    <a:pt x="533" y="395"/>
                    <a:pt x="646" y="395"/>
                  </a:cubicBezTo>
                  <a:close/>
                  <a:moveTo>
                    <a:pt x="965" y="0"/>
                  </a:moveTo>
                  <a:cubicBezTo>
                    <a:pt x="894" y="0"/>
                    <a:pt x="823" y="40"/>
                    <a:pt x="805" y="115"/>
                  </a:cubicBezTo>
                  <a:lnTo>
                    <a:pt x="805" y="115"/>
                  </a:lnTo>
                  <a:cubicBezTo>
                    <a:pt x="751" y="95"/>
                    <a:pt x="694" y="84"/>
                    <a:pt x="637" y="84"/>
                  </a:cubicBezTo>
                  <a:cubicBezTo>
                    <a:pt x="502" y="84"/>
                    <a:pt x="366" y="141"/>
                    <a:pt x="263" y="254"/>
                  </a:cubicBezTo>
                  <a:cubicBezTo>
                    <a:pt x="46" y="494"/>
                    <a:pt x="1" y="1009"/>
                    <a:pt x="217" y="1263"/>
                  </a:cubicBezTo>
                  <a:cubicBezTo>
                    <a:pt x="313" y="1375"/>
                    <a:pt x="444" y="1423"/>
                    <a:pt x="579" y="1423"/>
                  </a:cubicBezTo>
                  <a:cubicBezTo>
                    <a:pt x="729" y="1423"/>
                    <a:pt x="883" y="1364"/>
                    <a:pt x="998" y="1264"/>
                  </a:cubicBezTo>
                  <a:cubicBezTo>
                    <a:pt x="1026" y="1240"/>
                    <a:pt x="1051" y="1215"/>
                    <a:pt x="1073" y="1189"/>
                  </a:cubicBezTo>
                  <a:lnTo>
                    <a:pt x="1073" y="1189"/>
                  </a:lnTo>
                  <a:cubicBezTo>
                    <a:pt x="1101" y="1245"/>
                    <a:pt x="1132" y="1300"/>
                    <a:pt x="1164" y="1354"/>
                  </a:cubicBezTo>
                  <a:cubicBezTo>
                    <a:pt x="1198" y="1410"/>
                    <a:pt x="1249" y="1433"/>
                    <a:pt x="1300" y="1433"/>
                  </a:cubicBezTo>
                  <a:cubicBezTo>
                    <a:pt x="1415" y="1433"/>
                    <a:pt x="1532" y="1313"/>
                    <a:pt x="1454" y="1185"/>
                  </a:cubicBezTo>
                  <a:cubicBezTo>
                    <a:pt x="1358" y="1029"/>
                    <a:pt x="1283" y="863"/>
                    <a:pt x="1230" y="690"/>
                  </a:cubicBezTo>
                  <a:lnTo>
                    <a:pt x="1230" y="690"/>
                  </a:lnTo>
                  <a:cubicBezTo>
                    <a:pt x="1229" y="496"/>
                    <a:pt x="1180" y="294"/>
                    <a:pt x="1129" y="117"/>
                  </a:cubicBezTo>
                  <a:cubicBezTo>
                    <a:pt x="1107" y="38"/>
                    <a:pt x="103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8" name="Google Shape;1248;p4"/>
            <p:cNvSpPr/>
            <p:nvPr/>
          </p:nvSpPr>
          <p:spPr>
            <a:xfrm>
              <a:off x="3528625" y="2023175"/>
              <a:ext cx="36000" cy="52175"/>
            </a:xfrm>
            <a:custGeom>
              <a:avLst/>
              <a:gdLst/>
              <a:ahLst/>
              <a:cxnLst/>
              <a:rect l="l" t="t" r="r" b="b"/>
              <a:pathLst>
                <a:path w="1440" h="2087" extrusionOk="0">
                  <a:moveTo>
                    <a:pt x="164" y="1"/>
                  </a:moveTo>
                  <a:cubicBezTo>
                    <a:pt x="80" y="1"/>
                    <a:pt x="1" y="54"/>
                    <a:pt x="7" y="161"/>
                  </a:cubicBezTo>
                  <a:lnTo>
                    <a:pt x="7" y="163"/>
                  </a:lnTo>
                  <a:cubicBezTo>
                    <a:pt x="39" y="640"/>
                    <a:pt x="111" y="1115"/>
                    <a:pt x="224" y="1582"/>
                  </a:cubicBezTo>
                  <a:cubicBezTo>
                    <a:pt x="244" y="1663"/>
                    <a:pt x="313" y="1700"/>
                    <a:pt x="382" y="1700"/>
                  </a:cubicBezTo>
                  <a:cubicBezTo>
                    <a:pt x="469" y="1700"/>
                    <a:pt x="557" y="1642"/>
                    <a:pt x="554" y="1537"/>
                  </a:cubicBezTo>
                  <a:lnTo>
                    <a:pt x="706" y="1302"/>
                  </a:lnTo>
                  <a:cubicBezTo>
                    <a:pt x="875" y="1328"/>
                    <a:pt x="952" y="1403"/>
                    <a:pt x="933" y="1530"/>
                  </a:cubicBezTo>
                  <a:cubicBezTo>
                    <a:pt x="919" y="1670"/>
                    <a:pt x="791" y="1765"/>
                    <a:pt x="651" y="1765"/>
                  </a:cubicBezTo>
                  <a:cubicBezTo>
                    <a:pt x="609" y="1765"/>
                    <a:pt x="567" y="1756"/>
                    <a:pt x="526" y="1739"/>
                  </a:cubicBezTo>
                  <a:cubicBezTo>
                    <a:pt x="502" y="1728"/>
                    <a:pt x="477" y="1724"/>
                    <a:pt x="454" y="1724"/>
                  </a:cubicBezTo>
                  <a:cubicBezTo>
                    <a:pt x="293" y="1724"/>
                    <a:pt x="184" y="1954"/>
                    <a:pt x="357" y="2029"/>
                  </a:cubicBezTo>
                  <a:cubicBezTo>
                    <a:pt x="449" y="2068"/>
                    <a:pt x="546" y="2086"/>
                    <a:pt x="641" y="2086"/>
                  </a:cubicBezTo>
                  <a:cubicBezTo>
                    <a:pt x="1057" y="2086"/>
                    <a:pt x="1439" y="1739"/>
                    <a:pt x="1217" y="1273"/>
                  </a:cubicBezTo>
                  <a:cubicBezTo>
                    <a:pt x="1118" y="1066"/>
                    <a:pt x="940" y="975"/>
                    <a:pt x="760" y="975"/>
                  </a:cubicBezTo>
                  <a:cubicBezTo>
                    <a:pt x="654" y="975"/>
                    <a:pt x="546" y="1007"/>
                    <a:pt x="456" y="1067"/>
                  </a:cubicBezTo>
                  <a:lnTo>
                    <a:pt x="456" y="1067"/>
                  </a:lnTo>
                  <a:cubicBezTo>
                    <a:pt x="400" y="768"/>
                    <a:pt x="362" y="465"/>
                    <a:pt x="341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" name="Google Shape;1249;p4"/>
            <p:cNvSpPr/>
            <p:nvPr/>
          </p:nvSpPr>
          <p:spPr>
            <a:xfrm>
              <a:off x="3652400" y="1709600"/>
              <a:ext cx="30075" cy="30425"/>
            </a:xfrm>
            <a:custGeom>
              <a:avLst/>
              <a:gdLst/>
              <a:ahLst/>
              <a:cxnLst/>
              <a:rect l="l" t="t" r="r" b="b"/>
              <a:pathLst>
                <a:path w="1203" h="1217" extrusionOk="0">
                  <a:moveTo>
                    <a:pt x="616" y="1"/>
                  </a:moveTo>
                  <a:cubicBezTo>
                    <a:pt x="600" y="1"/>
                    <a:pt x="583" y="3"/>
                    <a:pt x="565" y="8"/>
                  </a:cubicBezTo>
                  <a:cubicBezTo>
                    <a:pt x="218" y="111"/>
                    <a:pt x="0" y="509"/>
                    <a:pt x="145" y="851"/>
                  </a:cubicBezTo>
                  <a:cubicBezTo>
                    <a:pt x="246" y="1087"/>
                    <a:pt x="485" y="1217"/>
                    <a:pt x="726" y="1217"/>
                  </a:cubicBezTo>
                  <a:cubicBezTo>
                    <a:pt x="836" y="1217"/>
                    <a:pt x="946" y="1190"/>
                    <a:pt x="1044" y="1134"/>
                  </a:cubicBezTo>
                  <a:cubicBezTo>
                    <a:pt x="1203" y="1044"/>
                    <a:pt x="1106" y="821"/>
                    <a:pt x="958" y="821"/>
                  </a:cubicBezTo>
                  <a:cubicBezTo>
                    <a:pt x="931" y="821"/>
                    <a:pt x="903" y="828"/>
                    <a:pt x="874" y="844"/>
                  </a:cubicBezTo>
                  <a:cubicBezTo>
                    <a:pt x="828" y="871"/>
                    <a:pt x="775" y="884"/>
                    <a:pt x="721" y="884"/>
                  </a:cubicBezTo>
                  <a:cubicBezTo>
                    <a:pt x="611" y="884"/>
                    <a:pt x="499" y="829"/>
                    <a:pt x="453" y="721"/>
                  </a:cubicBezTo>
                  <a:cubicBezTo>
                    <a:pt x="385" y="562"/>
                    <a:pt x="498" y="378"/>
                    <a:pt x="653" y="330"/>
                  </a:cubicBezTo>
                  <a:cubicBezTo>
                    <a:pt x="841" y="275"/>
                    <a:pt x="785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" name="Google Shape;1250;p4"/>
            <p:cNvSpPr/>
            <p:nvPr/>
          </p:nvSpPr>
          <p:spPr>
            <a:xfrm>
              <a:off x="3761350" y="1827100"/>
              <a:ext cx="36025" cy="31325"/>
            </a:xfrm>
            <a:custGeom>
              <a:avLst/>
              <a:gdLst/>
              <a:ahLst/>
              <a:cxnLst/>
              <a:rect l="l" t="t" r="r" b="b"/>
              <a:pathLst>
                <a:path w="1441" h="1253" extrusionOk="0">
                  <a:moveTo>
                    <a:pt x="668" y="454"/>
                  </a:moveTo>
                  <a:cubicBezTo>
                    <a:pt x="718" y="454"/>
                    <a:pt x="766" y="469"/>
                    <a:pt x="803" y="502"/>
                  </a:cubicBezTo>
                  <a:cubicBezTo>
                    <a:pt x="837" y="536"/>
                    <a:pt x="876" y="549"/>
                    <a:pt x="914" y="549"/>
                  </a:cubicBezTo>
                  <a:cubicBezTo>
                    <a:pt x="944" y="549"/>
                    <a:pt x="973" y="541"/>
                    <a:pt x="998" y="526"/>
                  </a:cubicBezTo>
                  <a:lnTo>
                    <a:pt x="998" y="526"/>
                  </a:lnTo>
                  <a:cubicBezTo>
                    <a:pt x="1014" y="563"/>
                    <a:pt x="1021" y="604"/>
                    <a:pt x="1018" y="649"/>
                  </a:cubicBezTo>
                  <a:cubicBezTo>
                    <a:pt x="1007" y="794"/>
                    <a:pt x="863" y="921"/>
                    <a:pt x="718" y="921"/>
                  </a:cubicBezTo>
                  <a:cubicBezTo>
                    <a:pt x="701" y="921"/>
                    <a:pt x="685" y="919"/>
                    <a:pt x="668" y="916"/>
                  </a:cubicBezTo>
                  <a:cubicBezTo>
                    <a:pt x="534" y="887"/>
                    <a:pt x="405" y="713"/>
                    <a:pt x="463" y="576"/>
                  </a:cubicBezTo>
                  <a:cubicBezTo>
                    <a:pt x="496" y="498"/>
                    <a:pt x="583" y="454"/>
                    <a:pt x="668" y="454"/>
                  </a:cubicBezTo>
                  <a:close/>
                  <a:moveTo>
                    <a:pt x="781" y="0"/>
                  </a:moveTo>
                  <a:cubicBezTo>
                    <a:pt x="697" y="0"/>
                    <a:pt x="636" y="57"/>
                    <a:pt x="611" y="124"/>
                  </a:cubicBezTo>
                  <a:lnTo>
                    <a:pt x="611" y="124"/>
                  </a:lnTo>
                  <a:cubicBezTo>
                    <a:pt x="454" y="139"/>
                    <a:pt x="304" y="217"/>
                    <a:pt x="208" y="355"/>
                  </a:cubicBezTo>
                  <a:cubicBezTo>
                    <a:pt x="0" y="655"/>
                    <a:pt x="177" y="1070"/>
                    <a:pt x="495" y="1207"/>
                  </a:cubicBezTo>
                  <a:cubicBezTo>
                    <a:pt x="566" y="1238"/>
                    <a:pt x="642" y="1253"/>
                    <a:pt x="716" y="1253"/>
                  </a:cubicBezTo>
                  <a:cubicBezTo>
                    <a:pt x="981" y="1253"/>
                    <a:pt x="1241" y="1071"/>
                    <a:pt x="1324" y="811"/>
                  </a:cubicBezTo>
                  <a:cubicBezTo>
                    <a:pt x="1440" y="451"/>
                    <a:pt x="1176" y="57"/>
                    <a:pt x="809" y="2"/>
                  </a:cubicBezTo>
                  <a:cubicBezTo>
                    <a:pt x="799" y="1"/>
                    <a:pt x="79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" name="Google Shape;1251;p4"/>
            <p:cNvSpPr/>
            <p:nvPr/>
          </p:nvSpPr>
          <p:spPr>
            <a:xfrm>
              <a:off x="3783475" y="1798000"/>
              <a:ext cx="15275" cy="59375"/>
            </a:xfrm>
            <a:custGeom>
              <a:avLst/>
              <a:gdLst/>
              <a:ahLst/>
              <a:cxnLst/>
              <a:rect l="l" t="t" r="r" b="b"/>
              <a:pathLst>
                <a:path w="611" h="2375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50" y="872"/>
                    <a:pt x="232" y="1541"/>
                    <a:pt x="270" y="2213"/>
                  </a:cubicBezTo>
                  <a:cubicBezTo>
                    <a:pt x="276" y="2320"/>
                    <a:pt x="363" y="2374"/>
                    <a:pt x="447" y="2374"/>
                  </a:cubicBezTo>
                  <a:cubicBezTo>
                    <a:pt x="530" y="2374"/>
                    <a:pt x="610" y="2321"/>
                    <a:pt x="604" y="2213"/>
                  </a:cubicBezTo>
                  <a:cubicBezTo>
                    <a:pt x="564" y="1511"/>
                    <a:pt x="479" y="812"/>
                    <a:pt x="348" y="121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" name="Google Shape;1252;p4"/>
            <p:cNvSpPr/>
            <p:nvPr/>
          </p:nvSpPr>
          <p:spPr>
            <a:xfrm>
              <a:off x="3990650" y="1976575"/>
              <a:ext cx="34875" cy="40025"/>
            </a:xfrm>
            <a:custGeom>
              <a:avLst/>
              <a:gdLst/>
              <a:ahLst/>
              <a:cxnLst/>
              <a:rect l="l" t="t" r="r" b="b"/>
              <a:pathLst>
                <a:path w="1395" h="1601" extrusionOk="0">
                  <a:moveTo>
                    <a:pt x="665" y="335"/>
                  </a:moveTo>
                  <a:cubicBezTo>
                    <a:pt x="708" y="335"/>
                    <a:pt x="753" y="347"/>
                    <a:pt x="797" y="373"/>
                  </a:cubicBezTo>
                  <a:cubicBezTo>
                    <a:pt x="861" y="412"/>
                    <a:pt x="922" y="482"/>
                    <a:pt x="907" y="563"/>
                  </a:cubicBezTo>
                  <a:cubicBezTo>
                    <a:pt x="891" y="646"/>
                    <a:pt x="834" y="686"/>
                    <a:pt x="777" y="686"/>
                  </a:cubicBezTo>
                  <a:cubicBezTo>
                    <a:pt x="709" y="686"/>
                    <a:pt x="642" y="629"/>
                    <a:pt x="652" y="526"/>
                  </a:cubicBezTo>
                  <a:cubicBezTo>
                    <a:pt x="661" y="436"/>
                    <a:pt x="607" y="384"/>
                    <a:pt x="539" y="370"/>
                  </a:cubicBezTo>
                  <a:lnTo>
                    <a:pt x="539" y="370"/>
                  </a:lnTo>
                  <a:cubicBezTo>
                    <a:pt x="578" y="348"/>
                    <a:pt x="620" y="335"/>
                    <a:pt x="665" y="335"/>
                  </a:cubicBezTo>
                  <a:close/>
                  <a:moveTo>
                    <a:pt x="660" y="0"/>
                  </a:moveTo>
                  <a:cubicBezTo>
                    <a:pt x="332" y="0"/>
                    <a:pt x="75" y="290"/>
                    <a:pt x="43" y="625"/>
                  </a:cubicBezTo>
                  <a:cubicBezTo>
                    <a:pt x="1" y="1095"/>
                    <a:pt x="368" y="1429"/>
                    <a:pt x="771" y="1588"/>
                  </a:cubicBezTo>
                  <a:cubicBezTo>
                    <a:pt x="793" y="1596"/>
                    <a:pt x="813" y="1600"/>
                    <a:pt x="831" y="1600"/>
                  </a:cubicBezTo>
                  <a:cubicBezTo>
                    <a:pt x="986" y="1600"/>
                    <a:pt x="1036" y="1335"/>
                    <a:pt x="859" y="1266"/>
                  </a:cubicBezTo>
                  <a:cubicBezTo>
                    <a:pt x="665" y="1189"/>
                    <a:pt x="450" y="1020"/>
                    <a:pt x="386" y="815"/>
                  </a:cubicBezTo>
                  <a:lnTo>
                    <a:pt x="386" y="815"/>
                  </a:lnTo>
                  <a:cubicBezTo>
                    <a:pt x="471" y="943"/>
                    <a:pt x="620" y="1020"/>
                    <a:pt x="774" y="1020"/>
                  </a:cubicBezTo>
                  <a:cubicBezTo>
                    <a:pt x="887" y="1020"/>
                    <a:pt x="1002" y="978"/>
                    <a:pt x="1096" y="884"/>
                  </a:cubicBezTo>
                  <a:cubicBezTo>
                    <a:pt x="1395" y="585"/>
                    <a:pt x="1193" y="128"/>
                    <a:pt x="820" y="23"/>
                  </a:cubicBezTo>
                  <a:cubicBezTo>
                    <a:pt x="765" y="7"/>
                    <a:pt x="712" y="0"/>
                    <a:pt x="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" name="Google Shape;1253;p4"/>
            <p:cNvSpPr/>
            <p:nvPr/>
          </p:nvSpPr>
          <p:spPr>
            <a:xfrm>
              <a:off x="4060100" y="1774700"/>
              <a:ext cx="18550" cy="46600"/>
            </a:xfrm>
            <a:custGeom>
              <a:avLst/>
              <a:gdLst/>
              <a:ahLst/>
              <a:cxnLst/>
              <a:rect l="l" t="t" r="r" b="b"/>
              <a:pathLst>
                <a:path w="742" h="1864" extrusionOk="0">
                  <a:moveTo>
                    <a:pt x="469" y="1"/>
                  </a:moveTo>
                  <a:cubicBezTo>
                    <a:pt x="267" y="1"/>
                    <a:pt x="152" y="161"/>
                    <a:pt x="103" y="367"/>
                  </a:cubicBezTo>
                  <a:cubicBezTo>
                    <a:pt x="0" y="792"/>
                    <a:pt x="6" y="1268"/>
                    <a:pt x="22" y="1702"/>
                  </a:cubicBezTo>
                  <a:cubicBezTo>
                    <a:pt x="25" y="1809"/>
                    <a:pt x="111" y="1863"/>
                    <a:pt x="194" y="1863"/>
                  </a:cubicBezTo>
                  <a:cubicBezTo>
                    <a:pt x="278" y="1863"/>
                    <a:pt x="360" y="1810"/>
                    <a:pt x="356" y="1702"/>
                  </a:cubicBezTo>
                  <a:cubicBezTo>
                    <a:pt x="353" y="1585"/>
                    <a:pt x="382" y="329"/>
                    <a:pt x="451" y="329"/>
                  </a:cubicBezTo>
                  <a:cubicBezTo>
                    <a:pt x="451" y="329"/>
                    <a:pt x="452" y="329"/>
                    <a:pt x="452" y="329"/>
                  </a:cubicBezTo>
                  <a:cubicBezTo>
                    <a:pt x="463" y="331"/>
                    <a:pt x="473" y="331"/>
                    <a:pt x="483" y="331"/>
                  </a:cubicBezTo>
                  <a:cubicBezTo>
                    <a:pt x="670" y="331"/>
                    <a:pt x="741" y="40"/>
                    <a:pt x="540" y="7"/>
                  </a:cubicBezTo>
                  <a:cubicBezTo>
                    <a:pt x="516" y="3"/>
                    <a:pt x="492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" name="Google Shape;1254;p4"/>
            <p:cNvSpPr/>
            <p:nvPr/>
          </p:nvSpPr>
          <p:spPr>
            <a:xfrm>
              <a:off x="4058075" y="1793625"/>
              <a:ext cx="17825" cy="8575"/>
            </a:xfrm>
            <a:custGeom>
              <a:avLst/>
              <a:gdLst/>
              <a:ahLst/>
              <a:cxnLst/>
              <a:rect l="l" t="t" r="r" b="b"/>
              <a:pathLst>
                <a:path w="713" h="343" extrusionOk="0">
                  <a:moveTo>
                    <a:pt x="210" y="0"/>
                  </a:moveTo>
                  <a:cubicBezTo>
                    <a:pt x="1" y="0"/>
                    <a:pt x="2" y="328"/>
                    <a:pt x="216" y="334"/>
                  </a:cubicBezTo>
                  <a:lnTo>
                    <a:pt x="498" y="342"/>
                  </a:lnTo>
                  <a:cubicBezTo>
                    <a:pt x="500" y="342"/>
                    <a:pt x="503" y="342"/>
                    <a:pt x="505" y="342"/>
                  </a:cubicBezTo>
                  <a:cubicBezTo>
                    <a:pt x="713" y="342"/>
                    <a:pt x="710" y="14"/>
                    <a:pt x="498" y="8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" name="Google Shape;1255;p4"/>
            <p:cNvSpPr/>
            <p:nvPr/>
          </p:nvSpPr>
          <p:spPr>
            <a:xfrm>
              <a:off x="4164025" y="2013550"/>
              <a:ext cx="37025" cy="42725"/>
            </a:xfrm>
            <a:custGeom>
              <a:avLst/>
              <a:gdLst/>
              <a:ahLst/>
              <a:cxnLst/>
              <a:rect l="l" t="t" r="r" b="b"/>
              <a:pathLst>
                <a:path w="1481" h="1709" extrusionOk="0">
                  <a:moveTo>
                    <a:pt x="733" y="330"/>
                  </a:moveTo>
                  <a:cubicBezTo>
                    <a:pt x="783" y="330"/>
                    <a:pt x="834" y="347"/>
                    <a:pt x="877" y="386"/>
                  </a:cubicBezTo>
                  <a:cubicBezTo>
                    <a:pt x="880" y="388"/>
                    <a:pt x="882" y="391"/>
                    <a:pt x="885" y="393"/>
                  </a:cubicBezTo>
                  <a:lnTo>
                    <a:pt x="885" y="393"/>
                  </a:lnTo>
                  <a:cubicBezTo>
                    <a:pt x="892" y="411"/>
                    <a:pt x="899" y="429"/>
                    <a:pt x="906" y="448"/>
                  </a:cubicBezTo>
                  <a:lnTo>
                    <a:pt x="906" y="448"/>
                  </a:lnTo>
                  <a:cubicBezTo>
                    <a:pt x="940" y="579"/>
                    <a:pt x="837" y="707"/>
                    <a:pt x="722" y="707"/>
                  </a:cubicBezTo>
                  <a:cubicBezTo>
                    <a:pt x="672" y="707"/>
                    <a:pt x="619" y="683"/>
                    <a:pt x="575" y="624"/>
                  </a:cubicBezTo>
                  <a:cubicBezTo>
                    <a:pt x="460" y="469"/>
                    <a:pt x="590" y="330"/>
                    <a:pt x="733" y="330"/>
                  </a:cubicBezTo>
                  <a:close/>
                  <a:moveTo>
                    <a:pt x="742" y="0"/>
                  </a:moveTo>
                  <a:cubicBezTo>
                    <a:pt x="352" y="0"/>
                    <a:pt x="1" y="423"/>
                    <a:pt x="308" y="829"/>
                  </a:cubicBezTo>
                  <a:cubicBezTo>
                    <a:pt x="423" y="980"/>
                    <a:pt x="565" y="1043"/>
                    <a:pt x="703" y="1043"/>
                  </a:cubicBezTo>
                  <a:cubicBezTo>
                    <a:pt x="828" y="1043"/>
                    <a:pt x="950" y="991"/>
                    <a:pt x="1046" y="906"/>
                  </a:cubicBezTo>
                  <a:lnTo>
                    <a:pt x="1046" y="906"/>
                  </a:lnTo>
                  <a:cubicBezTo>
                    <a:pt x="1056" y="948"/>
                    <a:pt x="1065" y="991"/>
                    <a:pt x="1072" y="1035"/>
                  </a:cubicBezTo>
                  <a:cubicBezTo>
                    <a:pt x="1080" y="1074"/>
                    <a:pt x="1098" y="1364"/>
                    <a:pt x="1065" y="1364"/>
                  </a:cubicBezTo>
                  <a:cubicBezTo>
                    <a:pt x="1063" y="1364"/>
                    <a:pt x="1062" y="1364"/>
                    <a:pt x="1060" y="1363"/>
                  </a:cubicBezTo>
                  <a:cubicBezTo>
                    <a:pt x="1031" y="1344"/>
                    <a:pt x="1002" y="1336"/>
                    <a:pt x="974" y="1336"/>
                  </a:cubicBezTo>
                  <a:cubicBezTo>
                    <a:pt x="832" y="1336"/>
                    <a:pt x="739" y="1555"/>
                    <a:pt x="891" y="1652"/>
                  </a:cubicBezTo>
                  <a:cubicBezTo>
                    <a:pt x="952" y="1691"/>
                    <a:pt x="1014" y="1708"/>
                    <a:pt x="1073" y="1708"/>
                  </a:cubicBezTo>
                  <a:cubicBezTo>
                    <a:pt x="1250" y="1708"/>
                    <a:pt x="1401" y="1553"/>
                    <a:pt x="1429" y="1358"/>
                  </a:cubicBezTo>
                  <a:cubicBezTo>
                    <a:pt x="1480" y="1030"/>
                    <a:pt x="1338" y="630"/>
                    <a:pt x="1214" y="323"/>
                  </a:cubicBezTo>
                  <a:lnTo>
                    <a:pt x="1214" y="323"/>
                  </a:lnTo>
                  <a:cubicBezTo>
                    <a:pt x="1205" y="293"/>
                    <a:pt x="1193" y="263"/>
                    <a:pt x="1178" y="234"/>
                  </a:cubicBezTo>
                  <a:cubicBezTo>
                    <a:pt x="1170" y="218"/>
                    <a:pt x="1160" y="205"/>
                    <a:pt x="1149" y="194"/>
                  </a:cubicBezTo>
                  <a:lnTo>
                    <a:pt x="1149" y="194"/>
                  </a:lnTo>
                  <a:cubicBezTo>
                    <a:pt x="1141" y="179"/>
                    <a:pt x="1129" y="164"/>
                    <a:pt x="1114" y="150"/>
                  </a:cubicBezTo>
                  <a:lnTo>
                    <a:pt x="1112" y="148"/>
                  </a:lnTo>
                  <a:cubicBezTo>
                    <a:pt x="999" y="45"/>
                    <a:pt x="868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" name="Google Shape;1256;p4"/>
            <p:cNvSpPr/>
            <p:nvPr/>
          </p:nvSpPr>
          <p:spPr>
            <a:xfrm>
              <a:off x="4265725" y="1805225"/>
              <a:ext cx="37900" cy="43825"/>
            </a:xfrm>
            <a:custGeom>
              <a:avLst/>
              <a:gdLst/>
              <a:ahLst/>
              <a:cxnLst/>
              <a:rect l="l" t="t" r="r" b="b"/>
              <a:pathLst>
                <a:path w="1516" h="1753" extrusionOk="0">
                  <a:moveTo>
                    <a:pt x="204" y="0"/>
                  </a:moveTo>
                  <a:cubicBezTo>
                    <a:pt x="105" y="0"/>
                    <a:pt x="0" y="83"/>
                    <a:pt x="29" y="209"/>
                  </a:cubicBezTo>
                  <a:cubicBezTo>
                    <a:pt x="133" y="651"/>
                    <a:pt x="235" y="1094"/>
                    <a:pt x="339" y="1536"/>
                  </a:cubicBezTo>
                  <a:cubicBezTo>
                    <a:pt x="358" y="1616"/>
                    <a:pt x="429" y="1656"/>
                    <a:pt x="499" y="1656"/>
                  </a:cubicBezTo>
                  <a:cubicBezTo>
                    <a:pt x="571" y="1656"/>
                    <a:pt x="642" y="1616"/>
                    <a:pt x="661" y="1536"/>
                  </a:cubicBezTo>
                  <a:cubicBezTo>
                    <a:pt x="703" y="1366"/>
                    <a:pt x="751" y="1092"/>
                    <a:pt x="951" y="1092"/>
                  </a:cubicBezTo>
                  <a:cubicBezTo>
                    <a:pt x="966" y="1092"/>
                    <a:pt x="981" y="1094"/>
                    <a:pt x="998" y="1097"/>
                  </a:cubicBezTo>
                  <a:cubicBezTo>
                    <a:pt x="1140" y="1124"/>
                    <a:pt x="1135" y="1153"/>
                    <a:pt x="1141" y="1297"/>
                  </a:cubicBezTo>
                  <a:cubicBezTo>
                    <a:pt x="1146" y="1379"/>
                    <a:pt x="1129" y="1463"/>
                    <a:pt x="1112" y="1544"/>
                  </a:cubicBezTo>
                  <a:cubicBezTo>
                    <a:pt x="1088" y="1670"/>
                    <a:pt x="1194" y="1753"/>
                    <a:pt x="1293" y="1753"/>
                  </a:cubicBezTo>
                  <a:cubicBezTo>
                    <a:pt x="1358" y="1753"/>
                    <a:pt x="1419" y="1717"/>
                    <a:pt x="1436" y="1632"/>
                  </a:cubicBezTo>
                  <a:cubicBezTo>
                    <a:pt x="1500" y="1310"/>
                    <a:pt x="1515" y="838"/>
                    <a:pt x="1117" y="729"/>
                  </a:cubicBezTo>
                  <a:cubicBezTo>
                    <a:pt x="1067" y="715"/>
                    <a:pt x="1019" y="709"/>
                    <a:pt x="974" y="709"/>
                  </a:cubicBezTo>
                  <a:cubicBezTo>
                    <a:pt x="791" y="709"/>
                    <a:pt x="651" y="815"/>
                    <a:pt x="548" y="961"/>
                  </a:cubicBezTo>
                  <a:lnTo>
                    <a:pt x="548" y="961"/>
                  </a:lnTo>
                  <a:cubicBezTo>
                    <a:pt x="483" y="681"/>
                    <a:pt x="417" y="401"/>
                    <a:pt x="353" y="121"/>
                  </a:cubicBezTo>
                  <a:cubicBezTo>
                    <a:pt x="333" y="37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" name="Google Shape;1257;p4"/>
            <p:cNvSpPr/>
            <p:nvPr/>
          </p:nvSpPr>
          <p:spPr>
            <a:xfrm>
              <a:off x="3341975" y="2279100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5" y="1"/>
                  </a:moveTo>
                  <a:cubicBezTo>
                    <a:pt x="1918" y="1"/>
                    <a:pt x="1888" y="9"/>
                    <a:pt x="1858" y="29"/>
                  </a:cubicBezTo>
                  <a:cubicBezTo>
                    <a:pt x="238" y="1093"/>
                    <a:pt x="0" y="3220"/>
                    <a:pt x="1357" y="4609"/>
                  </a:cubicBezTo>
                  <a:cubicBezTo>
                    <a:pt x="1391" y="4645"/>
                    <a:pt x="1430" y="4660"/>
                    <a:pt x="1468" y="4660"/>
                  </a:cubicBezTo>
                  <a:cubicBezTo>
                    <a:pt x="1596" y="4660"/>
                    <a:pt x="1710" y="4492"/>
                    <a:pt x="1594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5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" name="Google Shape;1258;p4"/>
            <p:cNvSpPr/>
            <p:nvPr/>
          </p:nvSpPr>
          <p:spPr>
            <a:xfrm>
              <a:off x="340722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3"/>
                  </a:cubicBezTo>
                  <a:cubicBezTo>
                    <a:pt x="879" y="991"/>
                    <a:pt x="1591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0" y="2589"/>
                    <a:pt x="2602" y="2422"/>
                    <a:pt x="2496" y="2297"/>
                  </a:cubicBezTo>
                  <a:cubicBezTo>
                    <a:pt x="1829" y="1505"/>
                    <a:pt x="1115" y="754"/>
                    <a:pt x="359" y="47"/>
                  </a:cubicBezTo>
                  <a:cubicBezTo>
                    <a:pt x="324" y="14"/>
                    <a:pt x="28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" name="Google Shape;1259;p4"/>
            <p:cNvSpPr/>
            <p:nvPr/>
          </p:nvSpPr>
          <p:spPr>
            <a:xfrm>
              <a:off x="3415575" y="2313200"/>
              <a:ext cx="55825" cy="67800"/>
            </a:xfrm>
            <a:custGeom>
              <a:avLst/>
              <a:gdLst/>
              <a:ahLst/>
              <a:cxnLst/>
              <a:rect l="l" t="t" r="r" b="b"/>
              <a:pathLst>
                <a:path w="2233" h="2712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3"/>
                  </a:cubicBezTo>
                  <a:cubicBezTo>
                    <a:pt x="1193" y="787"/>
                    <a:pt x="588" y="1595"/>
                    <a:pt x="77" y="2461"/>
                  </a:cubicBezTo>
                  <a:cubicBezTo>
                    <a:pt x="1" y="2590"/>
                    <a:pt x="116" y="2711"/>
                    <a:pt x="230" y="2711"/>
                  </a:cubicBezTo>
                  <a:cubicBezTo>
                    <a:pt x="281" y="2711"/>
                    <a:pt x="331" y="2688"/>
                    <a:pt x="365" y="2631"/>
                  </a:cubicBezTo>
                  <a:cubicBezTo>
                    <a:pt x="862" y="1787"/>
                    <a:pt x="1450" y="1003"/>
                    <a:pt x="2119" y="289"/>
                  </a:cubicBezTo>
                  <a:cubicBezTo>
                    <a:pt x="2233" y="169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" name="Google Shape;1260;p4"/>
            <p:cNvSpPr/>
            <p:nvPr/>
          </p:nvSpPr>
          <p:spPr>
            <a:xfrm>
              <a:off x="3472425" y="2286825"/>
              <a:ext cx="42775" cy="121950"/>
            </a:xfrm>
            <a:custGeom>
              <a:avLst/>
              <a:gdLst/>
              <a:ahLst/>
              <a:cxnLst/>
              <a:rect l="l" t="t" r="r" b="b"/>
              <a:pathLst>
                <a:path w="1711" h="4878" extrusionOk="0">
                  <a:moveTo>
                    <a:pt x="802" y="0"/>
                  </a:moveTo>
                  <a:cubicBezTo>
                    <a:pt x="692" y="0"/>
                    <a:pt x="575" y="122"/>
                    <a:pt x="642" y="255"/>
                  </a:cubicBezTo>
                  <a:cubicBezTo>
                    <a:pt x="1352" y="1691"/>
                    <a:pt x="1148" y="3365"/>
                    <a:pt x="106" y="4586"/>
                  </a:cubicBezTo>
                  <a:cubicBezTo>
                    <a:pt x="0" y="4710"/>
                    <a:pt x="112" y="4878"/>
                    <a:pt x="233" y="4878"/>
                  </a:cubicBezTo>
                  <a:cubicBezTo>
                    <a:pt x="270" y="4878"/>
                    <a:pt x="309" y="4861"/>
                    <a:pt x="343" y="4822"/>
                  </a:cubicBezTo>
                  <a:cubicBezTo>
                    <a:pt x="1485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" name="Google Shape;1261;p4"/>
            <p:cNvSpPr/>
            <p:nvPr/>
          </p:nvSpPr>
          <p:spPr>
            <a:xfrm>
              <a:off x="3527475" y="2282875"/>
              <a:ext cx="32325" cy="50125"/>
            </a:xfrm>
            <a:custGeom>
              <a:avLst/>
              <a:gdLst/>
              <a:ahLst/>
              <a:cxnLst/>
              <a:rect l="l" t="t" r="r" b="b"/>
              <a:pathLst>
                <a:path w="1293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8" y="23"/>
                    <a:pt x="0" y="338"/>
                    <a:pt x="194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5" y="336"/>
                    <a:pt x="237" y="335"/>
                    <a:pt x="247" y="335"/>
                  </a:cubicBezTo>
                  <a:cubicBezTo>
                    <a:pt x="613" y="335"/>
                    <a:pt x="296" y="1009"/>
                    <a:pt x="229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3" y="1939"/>
                    <a:pt x="198" y="2005"/>
                    <a:pt x="265" y="2005"/>
                  </a:cubicBezTo>
                  <a:cubicBezTo>
                    <a:pt x="269" y="2005"/>
                    <a:pt x="273" y="2005"/>
                    <a:pt x="278" y="2004"/>
                  </a:cubicBezTo>
                  <a:lnTo>
                    <a:pt x="1080" y="1897"/>
                  </a:lnTo>
                  <a:cubicBezTo>
                    <a:pt x="1282" y="1869"/>
                    <a:pt x="1293" y="1560"/>
                    <a:pt x="1104" y="1560"/>
                  </a:cubicBezTo>
                  <a:cubicBezTo>
                    <a:pt x="1097" y="1560"/>
                    <a:pt x="1088" y="1561"/>
                    <a:pt x="1080" y="1562"/>
                  </a:cubicBezTo>
                  <a:lnTo>
                    <a:pt x="419" y="1650"/>
                  </a:lnTo>
                  <a:lnTo>
                    <a:pt x="419" y="1650"/>
                  </a:lnTo>
                  <a:cubicBezTo>
                    <a:pt x="417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" name="Google Shape;1262;p4"/>
            <p:cNvSpPr/>
            <p:nvPr/>
          </p:nvSpPr>
          <p:spPr>
            <a:xfrm>
              <a:off x="3553025" y="2343700"/>
              <a:ext cx="57425" cy="13725"/>
            </a:xfrm>
            <a:custGeom>
              <a:avLst/>
              <a:gdLst/>
              <a:ahLst/>
              <a:cxnLst/>
              <a:rect l="l" t="t" r="r" b="b"/>
              <a:pathLst>
                <a:path w="2297" h="549" extrusionOk="0">
                  <a:moveTo>
                    <a:pt x="1344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0" y="319"/>
                    <a:pt x="110" y="549"/>
                    <a:pt x="271" y="549"/>
                  </a:cubicBezTo>
                  <a:cubicBezTo>
                    <a:pt x="295" y="549"/>
                    <a:pt x="319" y="544"/>
                    <a:pt x="343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6" y="363"/>
                    <a:pt x="2015" y="424"/>
                  </a:cubicBezTo>
                  <a:cubicBezTo>
                    <a:pt x="2031" y="428"/>
                    <a:pt x="2047" y="430"/>
                    <a:pt x="2061" y="430"/>
                  </a:cubicBezTo>
                  <a:cubicBezTo>
                    <a:pt x="2235" y="430"/>
                    <a:pt x="2296" y="153"/>
                    <a:pt x="2104" y="102"/>
                  </a:cubicBezTo>
                  <a:cubicBezTo>
                    <a:pt x="1849" y="34"/>
                    <a:pt x="1596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" name="Google Shape;1263;p4"/>
            <p:cNvSpPr/>
            <p:nvPr/>
          </p:nvSpPr>
          <p:spPr>
            <a:xfrm>
              <a:off x="355190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1" y="466"/>
                  </a:cubicBezTo>
                  <a:cubicBezTo>
                    <a:pt x="1848" y="466"/>
                    <a:pt x="2165" y="443"/>
                    <a:pt x="2480" y="397"/>
                  </a:cubicBezTo>
                  <a:cubicBezTo>
                    <a:pt x="2682" y="368"/>
                    <a:pt x="2609" y="71"/>
                    <a:pt x="2419" y="71"/>
                  </a:cubicBezTo>
                  <a:cubicBezTo>
                    <a:pt x="2410" y="71"/>
                    <a:pt x="2401" y="72"/>
                    <a:pt x="2391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4" y="135"/>
                    <a:pt x="697" y="91"/>
                    <a:pt x="288" y="5"/>
                  </a:cubicBezTo>
                  <a:cubicBezTo>
                    <a:pt x="274" y="2"/>
                    <a:pt x="26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" name="Google Shape;1264;p4"/>
            <p:cNvSpPr/>
            <p:nvPr/>
          </p:nvSpPr>
          <p:spPr>
            <a:xfrm>
              <a:off x="3627450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7" y="332"/>
                  </a:moveTo>
                  <a:cubicBezTo>
                    <a:pt x="1396" y="332"/>
                    <a:pt x="1556" y="395"/>
                    <a:pt x="1692" y="542"/>
                  </a:cubicBezTo>
                  <a:cubicBezTo>
                    <a:pt x="1726" y="579"/>
                    <a:pt x="1766" y="595"/>
                    <a:pt x="1804" y="595"/>
                  </a:cubicBezTo>
                  <a:cubicBezTo>
                    <a:pt x="1817" y="595"/>
                    <a:pt x="1829" y="593"/>
                    <a:pt x="1842" y="589"/>
                  </a:cubicBezTo>
                  <a:lnTo>
                    <a:pt x="1842" y="589"/>
                  </a:lnTo>
                  <a:cubicBezTo>
                    <a:pt x="1770" y="896"/>
                    <a:pt x="1697" y="1204"/>
                    <a:pt x="1625" y="1511"/>
                  </a:cubicBezTo>
                  <a:cubicBezTo>
                    <a:pt x="1596" y="1633"/>
                    <a:pt x="1575" y="1773"/>
                    <a:pt x="1529" y="1891"/>
                  </a:cubicBezTo>
                  <a:cubicBezTo>
                    <a:pt x="1445" y="2107"/>
                    <a:pt x="1273" y="2218"/>
                    <a:pt x="1089" y="2218"/>
                  </a:cubicBezTo>
                  <a:cubicBezTo>
                    <a:pt x="958" y="2218"/>
                    <a:pt x="821" y="2161"/>
                    <a:pt x="705" y="2046"/>
                  </a:cubicBezTo>
                  <a:cubicBezTo>
                    <a:pt x="420" y="1764"/>
                    <a:pt x="385" y="1245"/>
                    <a:pt x="518" y="884"/>
                  </a:cubicBezTo>
                  <a:cubicBezTo>
                    <a:pt x="634" y="563"/>
                    <a:pt x="933" y="332"/>
                    <a:pt x="1237" y="332"/>
                  </a:cubicBezTo>
                  <a:close/>
                  <a:moveTo>
                    <a:pt x="1219" y="0"/>
                  </a:moveTo>
                  <a:cubicBezTo>
                    <a:pt x="974" y="0"/>
                    <a:pt x="728" y="89"/>
                    <a:pt x="535" y="264"/>
                  </a:cubicBezTo>
                  <a:cubicBezTo>
                    <a:pt x="94" y="666"/>
                    <a:pt x="1" y="1389"/>
                    <a:pt x="234" y="1923"/>
                  </a:cubicBezTo>
                  <a:cubicBezTo>
                    <a:pt x="388" y="2275"/>
                    <a:pt x="746" y="2565"/>
                    <a:pt x="1122" y="2565"/>
                  </a:cubicBezTo>
                  <a:cubicBezTo>
                    <a:pt x="1255" y="2565"/>
                    <a:pt x="1389" y="2529"/>
                    <a:pt x="1518" y="2447"/>
                  </a:cubicBezTo>
                  <a:cubicBezTo>
                    <a:pt x="1764" y="2292"/>
                    <a:pt x="1845" y="2019"/>
                    <a:pt x="1912" y="1755"/>
                  </a:cubicBezTo>
                  <a:cubicBezTo>
                    <a:pt x="1965" y="1546"/>
                    <a:pt x="2014" y="1336"/>
                    <a:pt x="2063" y="1126"/>
                  </a:cubicBezTo>
                  <a:lnTo>
                    <a:pt x="2063" y="1126"/>
                  </a:lnTo>
                  <a:cubicBezTo>
                    <a:pt x="2143" y="1554"/>
                    <a:pt x="2224" y="1982"/>
                    <a:pt x="2304" y="2409"/>
                  </a:cubicBezTo>
                  <a:cubicBezTo>
                    <a:pt x="2320" y="2494"/>
                    <a:pt x="2381" y="2530"/>
                    <a:pt x="2445" y="2530"/>
                  </a:cubicBezTo>
                  <a:cubicBezTo>
                    <a:pt x="2543" y="2530"/>
                    <a:pt x="2650" y="2447"/>
                    <a:pt x="2626" y="2321"/>
                  </a:cubicBezTo>
                  <a:cubicBezTo>
                    <a:pt x="2498" y="1636"/>
                    <a:pt x="2370" y="951"/>
                    <a:pt x="2241" y="266"/>
                  </a:cubicBezTo>
                  <a:cubicBezTo>
                    <a:pt x="2226" y="185"/>
                    <a:pt x="2157" y="146"/>
                    <a:pt x="2085" y="146"/>
                  </a:cubicBezTo>
                  <a:cubicBezTo>
                    <a:pt x="2012" y="146"/>
                    <a:pt x="1937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" name="Google Shape;1265;p4"/>
            <p:cNvSpPr/>
            <p:nvPr/>
          </p:nvSpPr>
          <p:spPr>
            <a:xfrm>
              <a:off x="3698300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1" y="0"/>
                  </a:moveTo>
                  <a:cubicBezTo>
                    <a:pt x="77" y="0"/>
                    <a:pt x="1" y="53"/>
                    <a:pt x="15" y="159"/>
                  </a:cubicBezTo>
                  <a:lnTo>
                    <a:pt x="390" y="3038"/>
                  </a:lnTo>
                  <a:cubicBezTo>
                    <a:pt x="404" y="3142"/>
                    <a:pt x="492" y="3198"/>
                    <a:pt x="575" y="3198"/>
                  </a:cubicBezTo>
                  <a:cubicBezTo>
                    <a:pt x="655" y="3198"/>
                    <a:pt x="728" y="3146"/>
                    <a:pt x="724" y="3038"/>
                  </a:cubicBezTo>
                  <a:cubicBezTo>
                    <a:pt x="709" y="2624"/>
                    <a:pt x="950" y="2202"/>
                    <a:pt x="1329" y="2020"/>
                  </a:cubicBezTo>
                  <a:cubicBezTo>
                    <a:pt x="1433" y="1971"/>
                    <a:pt x="1549" y="1947"/>
                    <a:pt x="1665" y="1947"/>
                  </a:cubicBezTo>
                  <a:cubicBezTo>
                    <a:pt x="2032" y="1947"/>
                    <a:pt x="2396" y="2184"/>
                    <a:pt x="2344" y="2594"/>
                  </a:cubicBezTo>
                  <a:cubicBezTo>
                    <a:pt x="2285" y="3058"/>
                    <a:pt x="1865" y="3307"/>
                    <a:pt x="1447" y="3307"/>
                  </a:cubicBezTo>
                  <a:cubicBezTo>
                    <a:pt x="1267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2" y="3139"/>
                  </a:cubicBezTo>
                  <a:cubicBezTo>
                    <a:pt x="710" y="3139"/>
                    <a:pt x="616" y="3358"/>
                    <a:pt x="768" y="3456"/>
                  </a:cubicBezTo>
                  <a:cubicBezTo>
                    <a:pt x="951" y="3571"/>
                    <a:pt x="1170" y="3623"/>
                    <a:pt x="1395" y="3623"/>
                  </a:cubicBezTo>
                  <a:cubicBezTo>
                    <a:pt x="2140" y="3623"/>
                    <a:pt x="2941" y="3041"/>
                    <a:pt x="2643" y="2220"/>
                  </a:cubicBezTo>
                  <a:cubicBezTo>
                    <a:pt x="2477" y="1764"/>
                    <a:pt x="2163" y="1581"/>
                    <a:pt x="1821" y="1581"/>
                  </a:cubicBezTo>
                  <a:cubicBezTo>
                    <a:pt x="1386" y="1581"/>
                    <a:pt x="906" y="1876"/>
                    <a:pt x="627" y="2286"/>
                  </a:cubicBezTo>
                  <a:lnTo>
                    <a:pt x="627" y="2286"/>
                  </a:lnTo>
                  <a:cubicBezTo>
                    <a:pt x="535" y="1577"/>
                    <a:pt x="443" y="868"/>
                    <a:pt x="350" y="159"/>
                  </a:cubicBez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" name="Google Shape;1266;p4"/>
            <p:cNvSpPr/>
            <p:nvPr/>
          </p:nvSpPr>
          <p:spPr>
            <a:xfrm>
              <a:off x="3282475" y="2437725"/>
              <a:ext cx="71425" cy="87550"/>
            </a:xfrm>
            <a:custGeom>
              <a:avLst/>
              <a:gdLst/>
              <a:ahLst/>
              <a:cxnLst/>
              <a:rect l="l" t="t" r="r" b="b"/>
              <a:pathLst>
                <a:path w="2857" h="3502" extrusionOk="0">
                  <a:moveTo>
                    <a:pt x="1875" y="1285"/>
                  </a:moveTo>
                  <a:cubicBezTo>
                    <a:pt x="2013" y="1285"/>
                    <a:pt x="2153" y="1309"/>
                    <a:pt x="2284" y="1357"/>
                  </a:cubicBezTo>
                  <a:lnTo>
                    <a:pt x="2284" y="1357"/>
                  </a:lnTo>
                  <a:cubicBezTo>
                    <a:pt x="2290" y="1409"/>
                    <a:pt x="2296" y="1461"/>
                    <a:pt x="2303" y="1513"/>
                  </a:cubicBezTo>
                  <a:lnTo>
                    <a:pt x="2303" y="1513"/>
                  </a:lnTo>
                  <a:cubicBezTo>
                    <a:pt x="2300" y="1538"/>
                    <a:pt x="2298" y="1563"/>
                    <a:pt x="2295" y="1588"/>
                  </a:cubicBezTo>
                  <a:cubicBezTo>
                    <a:pt x="2261" y="1895"/>
                    <a:pt x="2139" y="2735"/>
                    <a:pt x="1847" y="2903"/>
                  </a:cubicBezTo>
                  <a:lnTo>
                    <a:pt x="1043" y="2862"/>
                  </a:lnTo>
                  <a:cubicBezTo>
                    <a:pt x="962" y="2746"/>
                    <a:pt x="911" y="2613"/>
                    <a:pt x="898" y="2473"/>
                  </a:cubicBezTo>
                  <a:cubicBezTo>
                    <a:pt x="855" y="2246"/>
                    <a:pt x="872" y="2003"/>
                    <a:pt x="982" y="1794"/>
                  </a:cubicBezTo>
                  <a:cubicBezTo>
                    <a:pt x="1162" y="1450"/>
                    <a:pt x="1514" y="1285"/>
                    <a:pt x="1875" y="1285"/>
                  </a:cubicBezTo>
                  <a:close/>
                  <a:moveTo>
                    <a:pt x="2302" y="0"/>
                  </a:moveTo>
                  <a:cubicBezTo>
                    <a:pt x="2216" y="0"/>
                    <a:pt x="2133" y="55"/>
                    <a:pt x="2146" y="162"/>
                  </a:cubicBezTo>
                  <a:cubicBezTo>
                    <a:pt x="2147" y="177"/>
                    <a:pt x="2149" y="192"/>
                    <a:pt x="2151" y="206"/>
                  </a:cubicBezTo>
                  <a:lnTo>
                    <a:pt x="2151" y="206"/>
                  </a:lnTo>
                  <a:lnTo>
                    <a:pt x="2150" y="206"/>
                  </a:lnTo>
                  <a:cubicBezTo>
                    <a:pt x="2150" y="207"/>
                    <a:pt x="2151" y="208"/>
                    <a:pt x="2151" y="209"/>
                  </a:cubicBezTo>
                  <a:lnTo>
                    <a:pt x="2151" y="209"/>
                  </a:lnTo>
                  <a:cubicBezTo>
                    <a:pt x="2181" y="472"/>
                    <a:pt x="2212" y="735"/>
                    <a:pt x="2243" y="998"/>
                  </a:cubicBezTo>
                  <a:lnTo>
                    <a:pt x="2243" y="998"/>
                  </a:lnTo>
                  <a:cubicBezTo>
                    <a:pt x="2138" y="974"/>
                    <a:pt x="2034" y="962"/>
                    <a:pt x="1931" y="962"/>
                  </a:cubicBezTo>
                  <a:cubicBezTo>
                    <a:pt x="865" y="962"/>
                    <a:pt x="1" y="2218"/>
                    <a:pt x="876" y="3195"/>
                  </a:cubicBezTo>
                  <a:cubicBezTo>
                    <a:pt x="1069" y="3410"/>
                    <a:pt x="1265" y="3502"/>
                    <a:pt x="1452" y="3502"/>
                  </a:cubicBezTo>
                  <a:cubicBezTo>
                    <a:pt x="1762" y="3502"/>
                    <a:pt x="2045" y="3250"/>
                    <a:pt x="2240" y="2891"/>
                  </a:cubicBezTo>
                  <a:cubicBezTo>
                    <a:pt x="2309" y="2766"/>
                    <a:pt x="2368" y="2638"/>
                    <a:pt x="2419" y="2507"/>
                  </a:cubicBezTo>
                  <a:lnTo>
                    <a:pt x="2419" y="2507"/>
                  </a:lnTo>
                  <a:cubicBezTo>
                    <a:pt x="2449" y="2767"/>
                    <a:pt x="2480" y="3027"/>
                    <a:pt x="2510" y="3288"/>
                  </a:cubicBezTo>
                  <a:cubicBezTo>
                    <a:pt x="2522" y="3393"/>
                    <a:pt x="2613" y="3447"/>
                    <a:pt x="2696" y="3447"/>
                  </a:cubicBezTo>
                  <a:cubicBezTo>
                    <a:pt x="2780" y="3447"/>
                    <a:pt x="2856" y="3394"/>
                    <a:pt x="2844" y="3288"/>
                  </a:cubicBezTo>
                  <a:cubicBezTo>
                    <a:pt x="2775" y="2698"/>
                    <a:pt x="2707" y="2109"/>
                    <a:pt x="2638" y="1521"/>
                  </a:cubicBezTo>
                  <a:lnTo>
                    <a:pt x="2638" y="1521"/>
                  </a:lnTo>
                  <a:cubicBezTo>
                    <a:pt x="2641" y="1476"/>
                    <a:pt x="2644" y="1432"/>
                    <a:pt x="2645" y="1388"/>
                  </a:cubicBezTo>
                  <a:lnTo>
                    <a:pt x="2645" y="1388"/>
                  </a:lnTo>
                  <a:cubicBezTo>
                    <a:pt x="2699" y="1325"/>
                    <a:pt x="2713" y="1228"/>
                    <a:pt x="2647" y="1164"/>
                  </a:cubicBezTo>
                  <a:lnTo>
                    <a:pt x="2647" y="1164"/>
                  </a:lnTo>
                  <a:cubicBezTo>
                    <a:pt x="2638" y="812"/>
                    <a:pt x="2578" y="458"/>
                    <a:pt x="2473" y="116"/>
                  </a:cubicBezTo>
                  <a:cubicBezTo>
                    <a:pt x="2449" y="39"/>
                    <a:pt x="2374" y="0"/>
                    <a:pt x="2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" name="Google Shape;1267;p4"/>
            <p:cNvSpPr/>
            <p:nvPr/>
          </p:nvSpPr>
          <p:spPr>
            <a:xfrm>
              <a:off x="3358400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0" y="0"/>
                  </a:moveTo>
                  <a:cubicBezTo>
                    <a:pt x="77" y="0"/>
                    <a:pt x="0" y="53"/>
                    <a:pt x="13" y="160"/>
                  </a:cubicBezTo>
                  <a:cubicBezTo>
                    <a:pt x="131" y="1153"/>
                    <a:pt x="249" y="2148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8"/>
                  </a:cubicBezTo>
                  <a:cubicBezTo>
                    <a:pt x="384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6"/>
                  </a:lnTo>
                  <a:lnTo>
                    <a:pt x="704" y="3156"/>
                  </a:lnTo>
                  <a:cubicBezTo>
                    <a:pt x="671" y="2853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3" y="2333"/>
                    <a:pt x="1847" y="3072"/>
                    <a:pt x="1874" y="3496"/>
                  </a:cubicBezTo>
                  <a:cubicBezTo>
                    <a:pt x="1880" y="3603"/>
                    <a:pt x="1967" y="3656"/>
                    <a:pt x="2051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6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6"/>
                    <a:pt x="545" y="1822"/>
                  </a:cubicBezTo>
                  <a:lnTo>
                    <a:pt x="545" y="1822"/>
                  </a:lnTo>
                  <a:lnTo>
                    <a:pt x="347" y="160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" name="Google Shape;1268;p4"/>
            <p:cNvSpPr/>
            <p:nvPr/>
          </p:nvSpPr>
          <p:spPr>
            <a:xfrm>
              <a:off x="3426175" y="244732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3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31"/>
                    <a:pt x="362" y="1224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" name="Google Shape;1269;p4"/>
            <p:cNvSpPr/>
            <p:nvPr/>
          </p:nvSpPr>
          <p:spPr>
            <a:xfrm>
              <a:off x="347340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7" y="1"/>
                    <a:pt x="0" y="168"/>
                    <a:pt x="125" y="282"/>
                  </a:cubicBezTo>
                  <a:cubicBezTo>
                    <a:pt x="714" y="821"/>
                    <a:pt x="1239" y="1428"/>
                    <a:pt x="1687" y="2088"/>
                  </a:cubicBezTo>
                  <a:cubicBezTo>
                    <a:pt x="1723" y="2142"/>
                    <a:pt x="1775" y="2165"/>
                    <a:pt x="1826" y="2165"/>
                  </a:cubicBezTo>
                  <a:cubicBezTo>
                    <a:pt x="1944" y="2165"/>
                    <a:pt x="2060" y="2045"/>
                    <a:pt x="1975" y="1921"/>
                  </a:cubicBezTo>
                  <a:cubicBezTo>
                    <a:pt x="1512" y="1234"/>
                    <a:pt x="970" y="606"/>
                    <a:pt x="362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" name="Google Shape;1270;p4"/>
            <p:cNvSpPr/>
            <p:nvPr/>
          </p:nvSpPr>
          <p:spPr>
            <a:xfrm>
              <a:off x="3476000" y="2468750"/>
              <a:ext cx="45350" cy="68025"/>
            </a:xfrm>
            <a:custGeom>
              <a:avLst/>
              <a:gdLst/>
              <a:ahLst/>
              <a:cxnLst/>
              <a:rect l="l" t="t" r="r" b="b"/>
              <a:pathLst>
                <a:path w="1814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8"/>
                    <a:pt x="409" y="1638"/>
                    <a:pt x="50" y="2521"/>
                  </a:cubicBezTo>
                  <a:cubicBezTo>
                    <a:pt x="0" y="2641"/>
                    <a:pt x="100" y="2721"/>
                    <a:pt x="204" y="2721"/>
                  </a:cubicBezTo>
                  <a:cubicBezTo>
                    <a:pt x="271" y="2721"/>
                    <a:pt x="341" y="2687"/>
                    <a:pt x="372" y="2610"/>
                  </a:cubicBezTo>
                  <a:cubicBezTo>
                    <a:pt x="709" y="1780"/>
                    <a:pt x="1161" y="1000"/>
                    <a:pt x="1714" y="295"/>
                  </a:cubicBezTo>
                  <a:cubicBezTo>
                    <a:pt x="1814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" name="Google Shape;1271;p4"/>
            <p:cNvSpPr/>
            <p:nvPr/>
          </p:nvSpPr>
          <p:spPr>
            <a:xfrm>
              <a:off x="3529100" y="2454900"/>
              <a:ext cx="37200" cy="99325"/>
            </a:xfrm>
            <a:custGeom>
              <a:avLst/>
              <a:gdLst/>
              <a:ahLst/>
              <a:cxnLst/>
              <a:rect l="l" t="t" r="r" b="b"/>
              <a:pathLst>
                <a:path w="1488" h="3973" extrusionOk="0">
                  <a:moveTo>
                    <a:pt x="246" y="1"/>
                  </a:moveTo>
                  <a:cubicBezTo>
                    <a:pt x="116" y="1"/>
                    <a:pt x="0" y="169"/>
                    <a:pt x="121" y="287"/>
                  </a:cubicBezTo>
                  <a:cubicBezTo>
                    <a:pt x="1059" y="1194"/>
                    <a:pt x="1136" y="2695"/>
                    <a:pt x="271" y="3681"/>
                  </a:cubicBezTo>
                  <a:cubicBezTo>
                    <a:pt x="162" y="3804"/>
                    <a:pt x="275" y="3973"/>
                    <a:pt x="397" y="3973"/>
                  </a:cubicBezTo>
                  <a:cubicBezTo>
                    <a:pt x="435" y="3973"/>
                    <a:pt x="474" y="3957"/>
                    <a:pt x="507" y="3919"/>
                  </a:cubicBezTo>
                  <a:cubicBezTo>
                    <a:pt x="1488" y="2799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" name="Google Shape;1272;p4"/>
            <p:cNvSpPr/>
            <p:nvPr/>
          </p:nvSpPr>
          <p:spPr>
            <a:xfrm>
              <a:off x="3581450" y="2487025"/>
              <a:ext cx="46300" cy="17800"/>
            </a:xfrm>
            <a:custGeom>
              <a:avLst/>
              <a:gdLst/>
              <a:ahLst/>
              <a:cxnLst/>
              <a:rect l="l" t="t" r="r" b="b"/>
              <a:pathLst>
                <a:path w="1852" h="712" extrusionOk="0">
                  <a:moveTo>
                    <a:pt x="520" y="0"/>
                  </a:moveTo>
                  <a:cubicBezTo>
                    <a:pt x="416" y="0"/>
                    <a:pt x="311" y="8"/>
                    <a:pt x="204" y="25"/>
                  </a:cubicBezTo>
                  <a:cubicBezTo>
                    <a:pt x="1" y="56"/>
                    <a:pt x="74" y="349"/>
                    <a:pt x="262" y="349"/>
                  </a:cubicBezTo>
                  <a:cubicBezTo>
                    <a:pt x="272" y="349"/>
                    <a:pt x="282" y="349"/>
                    <a:pt x="292" y="347"/>
                  </a:cubicBezTo>
                  <a:cubicBezTo>
                    <a:pt x="370" y="335"/>
                    <a:pt x="448" y="329"/>
                    <a:pt x="526" y="329"/>
                  </a:cubicBezTo>
                  <a:cubicBezTo>
                    <a:pt x="872" y="329"/>
                    <a:pt x="1211" y="449"/>
                    <a:pt x="1482" y="670"/>
                  </a:cubicBezTo>
                  <a:cubicBezTo>
                    <a:pt x="1517" y="699"/>
                    <a:pt x="1555" y="711"/>
                    <a:pt x="1592" y="711"/>
                  </a:cubicBezTo>
                  <a:cubicBezTo>
                    <a:pt x="1731" y="711"/>
                    <a:pt x="1851" y="541"/>
                    <a:pt x="1719" y="434"/>
                  </a:cubicBezTo>
                  <a:cubicBezTo>
                    <a:pt x="1366" y="147"/>
                    <a:pt x="957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" name="Google Shape;1273;p4"/>
            <p:cNvSpPr/>
            <p:nvPr/>
          </p:nvSpPr>
          <p:spPr>
            <a:xfrm>
              <a:off x="358590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1" y="1"/>
                  </a:moveTo>
                  <a:cubicBezTo>
                    <a:pt x="542" y="1"/>
                    <a:pt x="372" y="17"/>
                    <a:pt x="200" y="49"/>
                  </a:cubicBezTo>
                  <a:cubicBezTo>
                    <a:pt x="0" y="87"/>
                    <a:pt x="68" y="375"/>
                    <a:pt x="253" y="375"/>
                  </a:cubicBezTo>
                  <a:cubicBezTo>
                    <a:pt x="264" y="375"/>
                    <a:pt x="276" y="373"/>
                    <a:pt x="288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4" y="427"/>
                    <a:pt x="1994" y="339"/>
                  </a:cubicBezTo>
                  <a:cubicBezTo>
                    <a:pt x="1590" y="113"/>
                    <a:pt x="1157" y="1"/>
                    <a:pt x="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" name="Google Shape;1274;p4"/>
            <p:cNvSpPr/>
            <p:nvPr/>
          </p:nvSpPr>
          <p:spPr>
            <a:xfrm>
              <a:off x="364677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7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89" y="2210"/>
                    <a:pt x="2707" y="2762"/>
                    <a:pt x="2117" y="2872"/>
                  </a:cubicBezTo>
                  <a:cubicBezTo>
                    <a:pt x="2024" y="2889"/>
                    <a:pt x="1932" y="2897"/>
                    <a:pt x="1840" y="2897"/>
                  </a:cubicBezTo>
                  <a:cubicBezTo>
                    <a:pt x="1544" y="2897"/>
                    <a:pt x="1250" y="2817"/>
                    <a:pt x="973" y="2715"/>
                  </a:cubicBezTo>
                  <a:cubicBezTo>
                    <a:pt x="952" y="2707"/>
                    <a:pt x="933" y="2703"/>
                    <a:pt x="915" y="2703"/>
                  </a:cubicBezTo>
                  <a:cubicBezTo>
                    <a:pt x="894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7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0" y="83"/>
                    <a:pt x="24" y="210"/>
                  </a:cubicBezTo>
                  <a:cubicBezTo>
                    <a:pt x="195" y="1082"/>
                    <a:pt x="364" y="1955"/>
                    <a:pt x="535" y="2827"/>
                  </a:cubicBezTo>
                  <a:cubicBezTo>
                    <a:pt x="550" y="2909"/>
                    <a:pt x="620" y="2946"/>
                    <a:pt x="692" y="2946"/>
                  </a:cubicBezTo>
                  <a:cubicBezTo>
                    <a:pt x="721" y="2946"/>
                    <a:pt x="752" y="2939"/>
                    <a:pt x="778" y="2927"/>
                  </a:cubicBezTo>
                  <a:lnTo>
                    <a:pt x="778" y="2927"/>
                  </a:lnTo>
                  <a:cubicBezTo>
                    <a:pt x="792" y="2974"/>
                    <a:pt x="826" y="3016"/>
                    <a:pt x="884" y="3038"/>
                  </a:cubicBezTo>
                  <a:cubicBezTo>
                    <a:pt x="1184" y="3148"/>
                    <a:pt x="1533" y="3234"/>
                    <a:pt x="1872" y="3234"/>
                  </a:cubicBezTo>
                  <a:cubicBezTo>
                    <a:pt x="2172" y="3234"/>
                    <a:pt x="2464" y="3167"/>
                    <a:pt x="2710" y="2991"/>
                  </a:cubicBezTo>
                  <a:cubicBezTo>
                    <a:pt x="3215" y="2629"/>
                    <a:pt x="3239" y="1972"/>
                    <a:pt x="2881" y="1497"/>
                  </a:cubicBezTo>
                  <a:cubicBezTo>
                    <a:pt x="2604" y="1133"/>
                    <a:pt x="2281" y="982"/>
                    <a:pt x="1964" y="982"/>
                  </a:cubicBezTo>
                  <a:cubicBezTo>
                    <a:pt x="1448" y="982"/>
                    <a:pt x="950" y="1381"/>
                    <a:pt x="696" y="1909"/>
                  </a:cubicBezTo>
                  <a:lnTo>
                    <a:pt x="696" y="1909"/>
                  </a:lnTo>
                  <a:cubicBezTo>
                    <a:pt x="579" y="1314"/>
                    <a:pt x="463" y="718"/>
                    <a:pt x="347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" name="Google Shape;1275;p4"/>
            <p:cNvSpPr/>
            <p:nvPr/>
          </p:nvSpPr>
          <p:spPr>
            <a:xfrm>
              <a:off x="3741200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7" y="1"/>
                  </a:moveTo>
                  <a:cubicBezTo>
                    <a:pt x="569" y="1"/>
                    <a:pt x="53" y="408"/>
                    <a:pt x="30" y="999"/>
                  </a:cubicBezTo>
                  <a:cubicBezTo>
                    <a:pt x="1" y="1777"/>
                    <a:pt x="629" y="2230"/>
                    <a:pt x="1296" y="2230"/>
                  </a:cubicBezTo>
                  <a:cubicBezTo>
                    <a:pt x="1542" y="2230"/>
                    <a:pt x="1794" y="2168"/>
                    <a:pt x="2021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10" y="1726"/>
                    <a:pt x="1882" y="1733"/>
                    <a:pt x="1853" y="1750"/>
                  </a:cubicBezTo>
                  <a:cubicBezTo>
                    <a:pt x="1678" y="1850"/>
                    <a:pt x="1480" y="1899"/>
                    <a:pt x="1285" y="1899"/>
                  </a:cubicBezTo>
                  <a:cubicBezTo>
                    <a:pt x="822" y="1899"/>
                    <a:pt x="385" y="1618"/>
                    <a:pt x="366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9" y="652"/>
                    <a:pt x="1696" y="652"/>
                  </a:cubicBezTo>
                  <a:cubicBezTo>
                    <a:pt x="1815" y="652"/>
                    <a:pt x="1926" y="485"/>
                    <a:pt x="1824" y="358"/>
                  </a:cubicBezTo>
                  <a:cubicBezTo>
                    <a:pt x="1623" y="110"/>
                    <a:pt x="1355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" name="Google Shape;1276;p4"/>
            <p:cNvSpPr/>
            <p:nvPr/>
          </p:nvSpPr>
          <p:spPr>
            <a:xfrm>
              <a:off x="6709700" y="3784250"/>
              <a:ext cx="54425" cy="116550"/>
            </a:xfrm>
            <a:custGeom>
              <a:avLst/>
              <a:gdLst/>
              <a:ahLst/>
              <a:cxnLst/>
              <a:rect l="l" t="t" r="r" b="b"/>
              <a:pathLst>
                <a:path w="2177" h="4662" extrusionOk="0">
                  <a:moveTo>
                    <a:pt x="1945" y="1"/>
                  </a:moveTo>
                  <a:cubicBezTo>
                    <a:pt x="1917" y="1"/>
                    <a:pt x="1888" y="9"/>
                    <a:pt x="1858" y="29"/>
                  </a:cubicBezTo>
                  <a:cubicBezTo>
                    <a:pt x="237" y="1095"/>
                    <a:pt x="0" y="3222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5"/>
                  </a:cubicBezTo>
                  <a:cubicBezTo>
                    <a:pt x="391" y="3142"/>
                    <a:pt x="589" y="1263"/>
                    <a:pt x="2027" y="319"/>
                  </a:cubicBezTo>
                  <a:cubicBezTo>
                    <a:pt x="2177" y="219"/>
                    <a:pt x="2084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" name="Google Shape;1277;p4"/>
            <p:cNvSpPr/>
            <p:nvPr/>
          </p:nvSpPr>
          <p:spPr>
            <a:xfrm>
              <a:off x="6774950" y="3816625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4"/>
                  </a:cubicBezTo>
                  <a:cubicBezTo>
                    <a:pt x="879" y="990"/>
                    <a:pt x="1593" y="1742"/>
                    <a:pt x="2259" y="2534"/>
                  </a:cubicBezTo>
                  <a:cubicBezTo>
                    <a:pt x="2292" y="2573"/>
                    <a:pt x="2331" y="2589"/>
                    <a:pt x="2369" y="2589"/>
                  </a:cubicBezTo>
                  <a:cubicBezTo>
                    <a:pt x="2489" y="2589"/>
                    <a:pt x="2601" y="2422"/>
                    <a:pt x="2496" y="2297"/>
                  </a:cubicBezTo>
                  <a:cubicBezTo>
                    <a:pt x="1829" y="1505"/>
                    <a:pt x="1115" y="753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" name="Google Shape;1278;p4"/>
            <p:cNvSpPr/>
            <p:nvPr/>
          </p:nvSpPr>
          <p:spPr>
            <a:xfrm>
              <a:off x="6783250" y="381837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2"/>
                  </a:cubicBezTo>
                  <a:cubicBezTo>
                    <a:pt x="1194" y="786"/>
                    <a:pt x="588" y="1594"/>
                    <a:pt x="77" y="2462"/>
                  </a:cubicBezTo>
                  <a:cubicBezTo>
                    <a:pt x="1" y="2591"/>
                    <a:pt x="116" y="2711"/>
                    <a:pt x="231" y="2711"/>
                  </a:cubicBezTo>
                  <a:cubicBezTo>
                    <a:pt x="281" y="2711"/>
                    <a:pt x="332" y="2687"/>
                    <a:pt x="365" y="2630"/>
                  </a:cubicBezTo>
                  <a:cubicBezTo>
                    <a:pt x="863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" name="Google Shape;1279;p4"/>
            <p:cNvSpPr/>
            <p:nvPr/>
          </p:nvSpPr>
          <p:spPr>
            <a:xfrm>
              <a:off x="6840150" y="3792000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2" y="0"/>
                  </a:moveTo>
                  <a:cubicBezTo>
                    <a:pt x="692" y="0"/>
                    <a:pt x="575" y="122"/>
                    <a:pt x="641" y="254"/>
                  </a:cubicBezTo>
                  <a:lnTo>
                    <a:pt x="640" y="254"/>
                  </a:lnTo>
                  <a:cubicBezTo>
                    <a:pt x="1351" y="1690"/>
                    <a:pt x="1146" y="3366"/>
                    <a:pt x="106" y="4586"/>
                  </a:cubicBezTo>
                  <a:cubicBezTo>
                    <a:pt x="0" y="4711"/>
                    <a:pt x="111" y="4878"/>
                    <a:pt x="233" y="4878"/>
                  </a:cubicBezTo>
                  <a:cubicBezTo>
                    <a:pt x="270" y="4878"/>
                    <a:pt x="309" y="4862"/>
                    <a:pt x="342" y="4823"/>
                  </a:cubicBezTo>
                  <a:cubicBezTo>
                    <a:pt x="1485" y="3485"/>
                    <a:pt x="1712" y="1662"/>
                    <a:pt x="930" y="85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" name="Google Shape;1280;p4"/>
            <p:cNvSpPr/>
            <p:nvPr/>
          </p:nvSpPr>
          <p:spPr>
            <a:xfrm>
              <a:off x="6895150" y="3788025"/>
              <a:ext cx="32350" cy="50150"/>
            </a:xfrm>
            <a:custGeom>
              <a:avLst/>
              <a:gdLst/>
              <a:ahLst/>
              <a:cxnLst/>
              <a:rect l="l" t="t" r="r" b="b"/>
              <a:pathLst>
                <a:path w="1294" h="2006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4"/>
                    <a:pt x="1" y="339"/>
                    <a:pt x="196" y="339"/>
                  </a:cubicBezTo>
                  <a:cubicBezTo>
                    <a:pt x="202" y="339"/>
                    <a:pt x="209" y="339"/>
                    <a:pt x="215" y="339"/>
                  </a:cubicBezTo>
                  <a:cubicBezTo>
                    <a:pt x="228" y="337"/>
                    <a:pt x="239" y="337"/>
                    <a:pt x="250" y="337"/>
                  </a:cubicBezTo>
                  <a:cubicBezTo>
                    <a:pt x="614" y="337"/>
                    <a:pt x="297" y="1009"/>
                    <a:pt x="231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9" y="2005"/>
                    <a:pt x="266" y="2005"/>
                  </a:cubicBezTo>
                  <a:cubicBezTo>
                    <a:pt x="271" y="2005"/>
                    <a:pt x="275" y="2005"/>
                    <a:pt x="279" y="2004"/>
                  </a:cubicBezTo>
                  <a:lnTo>
                    <a:pt x="1082" y="1897"/>
                  </a:lnTo>
                  <a:cubicBezTo>
                    <a:pt x="1282" y="1871"/>
                    <a:pt x="1293" y="1562"/>
                    <a:pt x="1106" y="1562"/>
                  </a:cubicBezTo>
                  <a:cubicBezTo>
                    <a:pt x="1098" y="1562"/>
                    <a:pt x="1090" y="1562"/>
                    <a:pt x="1082" y="1563"/>
                  </a:cubicBezTo>
                  <a:lnTo>
                    <a:pt x="420" y="1652"/>
                  </a:lnTo>
                  <a:lnTo>
                    <a:pt x="420" y="1652"/>
                  </a:lnTo>
                  <a:cubicBezTo>
                    <a:pt x="418" y="1275"/>
                    <a:pt x="803" y="931"/>
                    <a:pt x="746" y="519"/>
                  </a:cubicBezTo>
                  <a:cubicBezTo>
                    <a:pt x="710" y="250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" name="Google Shape;1281;p4"/>
            <p:cNvSpPr/>
            <p:nvPr/>
          </p:nvSpPr>
          <p:spPr>
            <a:xfrm>
              <a:off x="6920725" y="3848875"/>
              <a:ext cx="57400" cy="13750"/>
            </a:xfrm>
            <a:custGeom>
              <a:avLst/>
              <a:gdLst/>
              <a:ahLst/>
              <a:cxnLst/>
              <a:rect l="l" t="t" r="r" b="b"/>
              <a:pathLst>
                <a:path w="2296" h="550" extrusionOk="0">
                  <a:moveTo>
                    <a:pt x="1345" y="0"/>
                  </a:moveTo>
                  <a:cubicBezTo>
                    <a:pt x="948" y="0"/>
                    <a:pt x="556" y="83"/>
                    <a:pt x="173" y="246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5"/>
                    <a:pt x="342" y="534"/>
                  </a:cubicBezTo>
                  <a:cubicBezTo>
                    <a:pt x="663" y="399"/>
                    <a:pt x="995" y="333"/>
                    <a:pt x="1329" y="333"/>
                  </a:cubicBezTo>
                  <a:cubicBezTo>
                    <a:pt x="1557" y="333"/>
                    <a:pt x="1787" y="364"/>
                    <a:pt x="2014" y="424"/>
                  </a:cubicBezTo>
                  <a:cubicBezTo>
                    <a:pt x="2031" y="429"/>
                    <a:pt x="2046" y="431"/>
                    <a:pt x="2061" y="431"/>
                  </a:cubicBezTo>
                  <a:cubicBezTo>
                    <a:pt x="2235" y="431"/>
                    <a:pt x="2296" y="153"/>
                    <a:pt x="2104" y="101"/>
                  </a:cubicBezTo>
                  <a:cubicBezTo>
                    <a:pt x="1850" y="34"/>
                    <a:pt x="1596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" name="Google Shape;1282;p4"/>
            <p:cNvSpPr/>
            <p:nvPr/>
          </p:nvSpPr>
          <p:spPr>
            <a:xfrm>
              <a:off x="6919625" y="3883100"/>
              <a:ext cx="67050" cy="11625"/>
            </a:xfrm>
            <a:custGeom>
              <a:avLst/>
              <a:gdLst/>
              <a:ahLst/>
              <a:cxnLst/>
              <a:rect l="l" t="t" r="r" b="b"/>
              <a:pathLst>
                <a:path w="2682" h="465" extrusionOk="0">
                  <a:moveTo>
                    <a:pt x="247" y="0"/>
                  </a:moveTo>
                  <a:cubicBezTo>
                    <a:pt x="67" y="0"/>
                    <a:pt x="0" y="285"/>
                    <a:pt x="197" y="326"/>
                  </a:cubicBezTo>
                  <a:cubicBezTo>
                    <a:pt x="637" y="418"/>
                    <a:pt x="1083" y="464"/>
                    <a:pt x="1530" y="464"/>
                  </a:cubicBezTo>
                  <a:cubicBezTo>
                    <a:pt x="1847" y="464"/>
                    <a:pt x="2164" y="441"/>
                    <a:pt x="2479" y="395"/>
                  </a:cubicBezTo>
                  <a:cubicBezTo>
                    <a:pt x="2682" y="366"/>
                    <a:pt x="2609" y="71"/>
                    <a:pt x="2417" y="71"/>
                  </a:cubicBezTo>
                  <a:cubicBezTo>
                    <a:pt x="2408" y="71"/>
                    <a:pt x="2399" y="72"/>
                    <a:pt x="2389" y="73"/>
                  </a:cubicBezTo>
                  <a:cubicBezTo>
                    <a:pt x="2106" y="114"/>
                    <a:pt x="1821" y="134"/>
                    <a:pt x="1535" y="134"/>
                  </a:cubicBezTo>
                  <a:cubicBezTo>
                    <a:pt x="1116" y="134"/>
                    <a:pt x="698" y="90"/>
                    <a:pt x="286" y="4"/>
                  </a:cubicBezTo>
                  <a:cubicBezTo>
                    <a:pt x="272" y="1"/>
                    <a:pt x="260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" name="Google Shape;1283;p4"/>
            <p:cNvSpPr/>
            <p:nvPr/>
          </p:nvSpPr>
          <p:spPr>
            <a:xfrm>
              <a:off x="6995175" y="3829000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7" y="333"/>
                  </a:moveTo>
                  <a:cubicBezTo>
                    <a:pt x="1396" y="333"/>
                    <a:pt x="1556" y="397"/>
                    <a:pt x="1692" y="544"/>
                  </a:cubicBezTo>
                  <a:cubicBezTo>
                    <a:pt x="1726" y="581"/>
                    <a:pt x="1765" y="596"/>
                    <a:pt x="1803" y="596"/>
                  </a:cubicBezTo>
                  <a:cubicBezTo>
                    <a:pt x="1816" y="596"/>
                    <a:pt x="1829" y="594"/>
                    <a:pt x="1842" y="591"/>
                  </a:cubicBezTo>
                  <a:lnTo>
                    <a:pt x="1842" y="591"/>
                  </a:lnTo>
                  <a:lnTo>
                    <a:pt x="1625" y="1511"/>
                  </a:lnTo>
                  <a:cubicBezTo>
                    <a:pt x="1596" y="1633"/>
                    <a:pt x="1573" y="1773"/>
                    <a:pt x="1527" y="1892"/>
                  </a:cubicBezTo>
                  <a:cubicBezTo>
                    <a:pt x="1444" y="2109"/>
                    <a:pt x="1272" y="2220"/>
                    <a:pt x="1088" y="2220"/>
                  </a:cubicBezTo>
                  <a:cubicBezTo>
                    <a:pt x="957" y="2220"/>
                    <a:pt x="819" y="2164"/>
                    <a:pt x="704" y="2049"/>
                  </a:cubicBezTo>
                  <a:cubicBezTo>
                    <a:pt x="420" y="1766"/>
                    <a:pt x="385" y="1248"/>
                    <a:pt x="516" y="885"/>
                  </a:cubicBezTo>
                  <a:cubicBezTo>
                    <a:pt x="633" y="565"/>
                    <a:pt x="933" y="333"/>
                    <a:pt x="1237" y="333"/>
                  </a:cubicBezTo>
                  <a:close/>
                  <a:moveTo>
                    <a:pt x="1219" y="1"/>
                  </a:moveTo>
                  <a:cubicBezTo>
                    <a:pt x="974" y="1"/>
                    <a:pt x="728" y="90"/>
                    <a:pt x="534" y="265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7" y="2275"/>
                    <a:pt x="744" y="2565"/>
                    <a:pt x="1121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2" y="2293"/>
                    <a:pt x="1845" y="2020"/>
                    <a:pt x="1912" y="1756"/>
                  </a:cubicBezTo>
                  <a:cubicBezTo>
                    <a:pt x="1964" y="1547"/>
                    <a:pt x="2013" y="1338"/>
                    <a:pt x="2062" y="1128"/>
                  </a:cubicBezTo>
                  <a:lnTo>
                    <a:pt x="2062" y="1128"/>
                  </a:lnTo>
                  <a:cubicBezTo>
                    <a:pt x="2142" y="1555"/>
                    <a:pt x="2222" y="1983"/>
                    <a:pt x="2302" y="2411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6" y="2322"/>
                  </a:cubicBezTo>
                  <a:cubicBezTo>
                    <a:pt x="2497" y="1637"/>
                    <a:pt x="2369" y="953"/>
                    <a:pt x="2240" y="268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9"/>
                    <a:pt x="1918" y="268"/>
                  </a:cubicBezTo>
                  <a:lnTo>
                    <a:pt x="1912" y="290"/>
                  </a:lnTo>
                  <a:lnTo>
                    <a:pt x="1912" y="290"/>
                  </a:lnTo>
                  <a:cubicBezTo>
                    <a:pt x="1724" y="96"/>
                    <a:pt x="1473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" name="Google Shape;1284;p4"/>
            <p:cNvSpPr/>
            <p:nvPr/>
          </p:nvSpPr>
          <p:spPr>
            <a:xfrm>
              <a:off x="7066025" y="3808675"/>
              <a:ext cx="73500" cy="90625"/>
            </a:xfrm>
            <a:custGeom>
              <a:avLst/>
              <a:gdLst/>
              <a:ahLst/>
              <a:cxnLst/>
              <a:rect l="l" t="t" r="r" b="b"/>
              <a:pathLst>
                <a:path w="2940" h="3625" extrusionOk="0">
                  <a:moveTo>
                    <a:pt x="160" y="1"/>
                  </a:moveTo>
                  <a:cubicBezTo>
                    <a:pt x="77" y="1"/>
                    <a:pt x="1" y="53"/>
                    <a:pt x="14" y="159"/>
                  </a:cubicBezTo>
                  <a:lnTo>
                    <a:pt x="14" y="161"/>
                  </a:lnTo>
                  <a:lnTo>
                    <a:pt x="390" y="3039"/>
                  </a:lnTo>
                  <a:cubicBezTo>
                    <a:pt x="403" y="3144"/>
                    <a:pt x="491" y="3199"/>
                    <a:pt x="574" y="3199"/>
                  </a:cubicBezTo>
                  <a:cubicBezTo>
                    <a:pt x="654" y="3199"/>
                    <a:pt x="728" y="3148"/>
                    <a:pt x="724" y="3039"/>
                  </a:cubicBezTo>
                  <a:cubicBezTo>
                    <a:pt x="724" y="3039"/>
                    <a:pt x="724" y="3038"/>
                    <a:pt x="724" y="3038"/>
                  </a:cubicBezTo>
                  <a:lnTo>
                    <a:pt x="724" y="3038"/>
                  </a:lnTo>
                  <a:cubicBezTo>
                    <a:pt x="724" y="3038"/>
                    <a:pt x="724" y="3037"/>
                    <a:pt x="724" y="3037"/>
                  </a:cubicBezTo>
                  <a:lnTo>
                    <a:pt x="724" y="3037"/>
                  </a:lnTo>
                  <a:cubicBezTo>
                    <a:pt x="709" y="2624"/>
                    <a:pt x="949" y="2203"/>
                    <a:pt x="1329" y="2020"/>
                  </a:cubicBezTo>
                  <a:cubicBezTo>
                    <a:pt x="1432" y="1971"/>
                    <a:pt x="1548" y="1947"/>
                    <a:pt x="1664" y="1947"/>
                  </a:cubicBezTo>
                  <a:cubicBezTo>
                    <a:pt x="2030" y="1947"/>
                    <a:pt x="2396" y="2185"/>
                    <a:pt x="2344" y="2595"/>
                  </a:cubicBezTo>
                  <a:cubicBezTo>
                    <a:pt x="2285" y="3059"/>
                    <a:pt x="1864" y="3308"/>
                    <a:pt x="1445" y="3308"/>
                  </a:cubicBezTo>
                  <a:cubicBezTo>
                    <a:pt x="1265" y="3308"/>
                    <a:pt x="1086" y="3262"/>
                    <a:pt x="936" y="3167"/>
                  </a:cubicBezTo>
                  <a:cubicBezTo>
                    <a:pt x="906" y="3149"/>
                    <a:pt x="877" y="3141"/>
                    <a:pt x="850" y="3141"/>
                  </a:cubicBezTo>
                  <a:cubicBezTo>
                    <a:pt x="708" y="3141"/>
                    <a:pt x="614" y="3360"/>
                    <a:pt x="766" y="3456"/>
                  </a:cubicBezTo>
                  <a:cubicBezTo>
                    <a:pt x="950" y="3571"/>
                    <a:pt x="1170" y="3624"/>
                    <a:pt x="1395" y="3624"/>
                  </a:cubicBezTo>
                  <a:cubicBezTo>
                    <a:pt x="2141" y="3624"/>
                    <a:pt x="2940" y="3042"/>
                    <a:pt x="2641" y="2222"/>
                  </a:cubicBezTo>
                  <a:cubicBezTo>
                    <a:pt x="2475" y="1765"/>
                    <a:pt x="2161" y="1582"/>
                    <a:pt x="1819" y="1582"/>
                  </a:cubicBezTo>
                  <a:cubicBezTo>
                    <a:pt x="1384" y="1582"/>
                    <a:pt x="905" y="1878"/>
                    <a:pt x="626" y="2287"/>
                  </a:cubicBezTo>
                  <a:lnTo>
                    <a:pt x="626" y="2287"/>
                  </a:lnTo>
                  <a:cubicBezTo>
                    <a:pt x="533" y="1578"/>
                    <a:pt x="441" y="869"/>
                    <a:pt x="348" y="159"/>
                  </a:cubicBezTo>
                  <a:cubicBezTo>
                    <a:pt x="335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" name="Google Shape;1285;p4"/>
            <p:cNvSpPr/>
            <p:nvPr/>
          </p:nvSpPr>
          <p:spPr>
            <a:xfrm>
              <a:off x="6650200" y="3942900"/>
              <a:ext cx="71425" cy="87575"/>
            </a:xfrm>
            <a:custGeom>
              <a:avLst/>
              <a:gdLst/>
              <a:ahLst/>
              <a:cxnLst/>
              <a:rect l="l" t="t" r="r" b="b"/>
              <a:pathLst>
                <a:path w="2857" h="3503" extrusionOk="0">
                  <a:moveTo>
                    <a:pt x="1874" y="1286"/>
                  </a:moveTo>
                  <a:cubicBezTo>
                    <a:pt x="2013" y="1286"/>
                    <a:pt x="2152" y="1310"/>
                    <a:pt x="2283" y="1358"/>
                  </a:cubicBezTo>
                  <a:lnTo>
                    <a:pt x="2283" y="1358"/>
                  </a:lnTo>
                  <a:cubicBezTo>
                    <a:pt x="2290" y="1411"/>
                    <a:pt x="2296" y="1464"/>
                    <a:pt x="2302" y="1517"/>
                  </a:cubicBezTo>
                  <a:lnTo>
                    <a:pt x="2302" y="1517"/>
                  </a:lnTo>
                  <a:cubicBezTo>
                    <a:pt x="2300" y="1540"/>
                    <a:pt x="2297" y="1564"/>
                    <a:pt x="2295" y="1587"/>
                  </a:cubicBezTo>
                  <a:cubicBezTo>
                    <a:pt x="2260" y="1896"/>
                    <a:pt x="2139" y="2736"/>
                    <a:pt x="1845" y="2904"/>
                  </a:cubicBezTo>
                  <a:lnTo>
                    <a:pt x="1041" y="2863"/>
                  </a:lnTo>
                  <a:cubicBezTo>
                    <a:pt x="962" y="2747"/>
                    <a:pt x="911" y="2613"/>
                    <a:pt x="897" y="2474"/>
                  </a:cubicBezTo>
                  <a:cubicBezTo>
                    <a:pt x="855" y="2246"/>
                    <a:pt x="870" y="2004"/>
                    <a:pt x="980" y="1795"/>
                  </a:cubicBezTo>
                  <a:cubicBezTo>
                    <a:pt x="1161" y="1450"/>
                    <a:pt x="1514" y="1286"/>
                    <a:pt x="1874" y="1286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4" y="161"/>
                  </a:cubicBezTo>
                  <a:cubicBezTo>
                    <a:pt x="2176" y="440"/>
                    <a:pt x="2209" y="719"/>
                    <a:pt x="2241" y="998"/>
                  </a:cubicBezTo>
                  <a:lnTo>
                    <a:pt x="2241" y="998"/>
                  </a:lnTo>
                  <a:cubicBezTo>
                    <a:pt x="2137" y="973"/>
                    <a:pt x="2033" y="962"/>
                    <a:pt x="1931" y="962"/>
                  </a:cubicBezTo>
                  <a:cubicBezTo>
                    <a:pt x="864" y="962"/>
                    <a:pt x="0" y="2217"/>
                    <a:pt x="875" y="3195"/>
                  </a:cubicBezTo>
                  <a:cubicBezTo>
                    <a:pt x="1067" y="3411"/>
                    <a:pt x="1264" y="3502"/>
                    <a:pt x="1451" y="3502"/>
                  </a:cubicBezTo>
                  <a:cubicBezTo>
                    <a:pt x="1761" y="3502"/>
                    <a:pt x="2045" y="3250"/>
                    <a:pt x="2240" y="2892"/>
                  </a:cubicBezTo>
                  <a:cubicBezTo>
                    <a:pt x="2308" y="2767"/>
                    <a:pt x="2367" y="2639"/>
                    <a:pt x="2417" y="2508"/>
                  </a:cubicBezTo>
                  <a:lnTo>
                    <a:pt x="2417" y="2508"/>
                  </a:lnTo>
                  <a:cubicBezTo>
                    <a:pt x="2448" y="2768"/>
                    <a:pt x="2478" y="3027"/>
                    <a:pt x="2508" y="3287"/>
                  </a:cubicBezTo>
                  <a:cubicBezTo>
                    <a:pt x="2521" y="3393"/>
                    <a:pt x="2611" y="3446"/>
                    <a:pt x="2695" y="3446"/>
                  </a:cubicBezTo>
                  <a:cubicBezTo>
                    <a:pt x="2779" y="3446"/>
                    <a:pt x="2856" y="3393"/>
                    <a:pt x="2844" y="3287"/>
                  </a:cubicBezTo>
                  <a:cubicBezTo>
                    <a:pt x="2775" y="2699"/>
                    <a:pt x="2706" y="2110"/>
                    <a:pt x="2637" y="1522"/>
                  </a:cubicBezTo>
                  <a:lnTo>
                    <a:pt x="2637" y="1522"/>
                  </a:lnTo>
                  <a:cubicBezTo>
                    <a:pt x="2641" y="1477"/>
                    <a:pt x="2643" y="1432"/>
                    <a:pt x="2645" y="1387"/>
                  </a:cubicBezTo>
                  <a:lnTo>
                    <a:pt x="2645" y="1387"/>
                  </a:lnTo>
                  <a:cubicBezTo>
                    <a:pt x="2698" y="1325"/>
                    <a:pt x="2712" y="1228"/>
                    <a:pt x="2646" y="1165"/>
                  </a:cubicBezTo>
                  <a:lnTo>
                    <a:pt x="2646" y="1165"/>
                  </a:lnTo>
                  <a:cubicBezTo>
                    <a:pt x="2637" y="812"/>
                    <a:pt x="2578" y="459"/>
                    <a:pt x="2473" y="117"/>
                  </a:cubicBezTo>
                  <a:cubicBezTo>
                    <a:pt x="2449" y="38"/>
                    <a:pt x="2374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" name="Google Shape;1286;p4"/>
            <p:cNvSpPr/>
            <p:nvPr/>
          </p:nvSpPr>
          <p:spPr>
            <a:xfrm>
              <a:off x="6726075" y="3944375"/>
              <a:ext cx="55400" cy="91400"/>
            </a:xfrm>
            <a:custGeom>
              <a:avLst/>
              <a:gdLst/>
              <a:ahLst/>
              <a:cxnLst/>
              <a:rect l="l" t="t" r="r" b="b"/>
              <a:pathLst>
                <a:path w="2216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0"/>
                  </a:cubicBezTo>
                  <a:cubicBezTo>
                    <a:pt x="129" y="1136"/>
                    <a:pt x="246" y="2111"/>
                    <a:pt x="362" y="3087"/>
                  </a:cubicBezTo>
                  <a:lnTo>
                    <a:pt x="362" y="3087"/>
                  </a:lnTo>
                  <a:cubicBezTo>
                    <a:pt x="364" y="3116"/>
                    <a:pt x="367" y="3143"/>
                    <a:pt x="370" y="3167"/>
                  </a:cubicBezTo>
                  <a:cubicBezTo>
                    <a:pt x="384" y="3273"/>
                    <a:pt x="475" y="3326"/>
                    <a:pt x="559" y="3326"/>
                  </a:cubicBezTo>
                  <a:cubicBezTo>
                    <a:pt x="641" y="3326"/>
                    <a:pt x="717" y="3274"/>
                    <a:pt x="704" y="3167"/>
                  </a:cubicBezTo>
                  <a:cubicBezTo>
                    <a:pt x="704" y="3164"/>
                    <a:pt x="704" y="3161"/>
                    <a:pt x="703" y="3158"/>
                  </a:cubicBezTo>
                  <a:lnTo>
                    <a:pt x="703" y="3158"/>
                  </a:lnTo>
                  <a:cubicBezTo>
                    <a:pt x="670" y="2862"/>
                    <a:pt x="774" y="1781"/>
                    <a:pt x="1157" y="1781"/>
                  </a:cubicBezTo>
                  <a:cubicBezTo>
                    <a:pt x="1248" y="1781"/>
                    <a:pt x="1353" y="1841"/>
                    <a:pt x="1476" y="1985"/>
                  </a:cubicBezTo>
                  <a:cubicBezTo>
                    <a:pt x="1774" y="2332"/>
                    <a:pt x="1847" y="3072"/>
                    <a:pt x="1873" y="3495"/>
                  </a:cubicBezTo>
                  <a:cubicBezTo>
                    <a:pt x="1880" y="3602"/>
                    <a:pt x="1967" y="3655"/>
                    <a:pt x="2051" y="3655"/>
                  </a:cubicBezTo>
                  <a:cubicBezTo>
                    <a:pt x="2135" y="3655"/>
                    <a:pt x="2215" y="3602"/>
                    <a:pt x="2208" y="3495"/>
                  </a:cubicBezTo>
                  <a:cubicBezTo>
                    <a:pt x="2172" y="2923"/>
                    <a:pt x="1996" y="1464"/>
                    <a:pt x="1263" y="1316"/>
                  </a:cubicBezTo>
                  <a:cubicBezTo>
                    <a:pt x="1220" y="1308"/>
                    <a:pt x="1180" y="1304"/>
                    <a:pt x="1141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cubicBezTo>
                    <a:pt x="479" y="1269"/>
                    <a:pt x="413" y="714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" name="Google Shape;1287;p4"/>
            <p:cNvSpPr/>
            <p:nvPr/>
          </p:nvSpPr>
          <p:spPr>
            <a:xfrm>
              <a:off x="6793850" y="395247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9" y="50"/>
                  </a:cubicBezTo>
                  <a:cubicBezTo>
                    <a:pt x="1" y="1113"/>
                    <a:pt x="14" y="2741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2"/>
                    <a:pt x="1303" y="3573"/>
                  </a:cubicBezTo>
                  <a:cubicBezTo>
                    <a:pt x="376" y="2631"/>
                    <a:pt x="364" y="1224"/>
                    <a:pt x="1305" y="286"/>
                  </a:cubicBezTo>
                  <a:cubicBezTo>
                    <a:pt x="1423" y="168"/>
                    <a:pt x="1309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" name="Google Shape;1288;p4"/>
            <p:cNvSpPr/>
            <p:nvPr/>
          </p:nvSpPr>
          <p:spPr>
            <a:xfrm>
              <a:off x="6841100" y="3974150"/>
              <a:ext cx="51525" cy="54150"/>
            </a:xfrm>
            <a:custGeom>
              <a:avLst/>
              <a:gdLst/>
              <a:ahLst/>
              <a:cxnLst/>
              <a:rect l="l" t="t" r="r" b="b"/>
              <a:pathLst>
                <a:path w="2061" h="2166" extrusionOk="0">
                  <a:moveTo>
                    <a:pt x="251" y="1"/>
                  </a:moveTo>
                  <a:cubicBezTo>
                    <a:pt x="118" y="1"/>
                    <a:pt x="1" y="170"/>
                    <a:pt x="126" y="283"/>
                  </a:cubicBezTo>
                  <a:cubicBezTo>
                    <a:pt x="715" y="823"/>
                    <a:pt x="1238" y="1428"/>
                    <a:pt x="1686" y="2090"/>
                  </a:cubicBezTo>
                  <a:cubicBezTo>
                    <a:pt x="1723" y="2143"/>
                    <a:pt x="1774" y="2165"/>
                    <a:pt x="1825" y="2165"/>
                  </a:cubicBezTo>
                  <a:cubicBezTo>
                    <a:pt x="1944" y="2165"/>
                    <a:pt x="2060" y="2046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" name="Google Shape;1289;p4"/>
            <p:cNvSpPr/>
            <p:nvPr/>
          </p:nvSpPr>
          <p:spPr>
            <a:xfrm>
              <a:off x="6843700" y="3973925"/>
              <a:ext cx="45325" cy="68025"/>
            </a:xfrm>
            <a:custGeom>
              <a:avLst/>
              <a:gdLst/>
              <a:ahLst/>
              <a:cxnLst/>
              <a:rect l="l" t="t" r="r" b="b"/>
              <a:pathLst>
                <a:path w="1813" h="2721" extrusionOk="0">
                  <a:moveTo>
                    <a:pt x="1584" y="0"/>
                  </a:moveTo>
                  <a:cubicBezTo>
                    <a:pt x="1547" y="0"/>
                    <a:pt x="1509" y="17"/>
                    <a:pt x="1477" y="58"/>
                  </a:cubicBezTo>
                  <a:cubicBezTo>
                    <a:pt x="888" y="809"/>
                    <a:pt x="408" y="1637"/>
                    <a:pt x="49" y="2520"/>
                  </a:cubicBezTo>
                  <a:cubicBezTo>
                    <a:pt x="0" y="2641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3" y="2609"/>
                  </a:cubicBezTo>
                  <a:cubicBezTo>
                    <a:pt x="710" y="1779"/>
                    <a:pt x="1161" y="1001"/>
                    <a:pt x="1713" y="296"/>
                  </a:cubicBezTo>
                  <a:cubicBezTo>
                    <a:pt x="1813" y="169"/>
                    <a:pt x="1702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" name="Google Shape;1290;p4"/>
            <p:cNvSpPr/>
            <p:nvPr/>
          </p:nvSpPr>
          <p:spPr>
            <a:xfrm>
              <a:off x="6896800" y="3960100"/>
              <a:ext cx="37225" cy="99300"/>
            </a:xfrm>
            <a:custGeom>
              <a:avLst/>
              <a:gdLst/>
              <a:ahLst/>
              <a:cxnLst/>
              <a:rect l="l" t="t" r="r" b="b"/>
              <a:pathLst>
                <a:path w="1489" h="3972" extrusionOk="0">
                  <a:moveTo>
                    <a:pt x="246" y="1"/>
                  </a:moveTo>
                  <a:cubicBezTo>
                    <a:pt x="116" y="1"/>
                    <a:pt x="1" y="169"/>
                    <a:pt x="120" y="285"/>
                  </a:cubicBezTo>
                  <a:cubicBezTo>
                    <a:pt x="1060" y="1192"/>
                    <a:pt x="1135" y="2693"/>
                    <a:pt x="271" y="3680"/>
                  </a:cubicBezTo>
                  <a:cubicBezTo>
                    <a:pt x="163" y="3804"/>
                    <a:pt x="275" y="3972"/>
                    <a:pt x="397" y="3972"/>
                  </a:cubicBezTo>
                  <a:cubicBezTo>
                    <a:pt x="435" y="3972"/>
                    <a:pt x="474" y="3955"/>
                    <a:pt x="508" y="3917"/>
                  </a:cubicBezTo>
                  <a:cubicBezTo>
                    <a:pt x="1489" y="2797"/>
                    <a:pt x="1431" y="1087"/>
                    <a:pt x="357" y="48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" name="Google Shape;1291;p4"/>
            <p:cNvSpPr/>
            <p:nvPr/>
          </p:nvSpPr>
          <p:spPr>
            <a:xfrm>
              <a:off x="6949175" y="3992175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7" y="1"/>
                  </a:moveTo>
                  <a:cubicBezTo>
                    <a:pt x="413" y="1"/>
                    <a:pt x="308" y="9"/>
                    <a:pt x="202" y="25"/>
                  </a:cubicBezTo>
                  <a:cubicBezTo>
                    <a:pt x="0" y="57"/>
                    <a:pt x="72" y="351"/>
                    <a:pt x="263" y="351"/>
                  </a:cubicBezTo>
                  <a:cubicBezTo>
                    <a:pt x="272" y="351"/>
                    <a:pt x="282" y="350"/>
                    <a:pt x="292" y="349"/>
                  </a:cubicBezTo>
                  <a:lnTo>
                    <a:pt x="292" y="347"/>
                  </a:lnTo>
                  <a:cubicBezTo>
                    <a:pt x="369" y="335"/>
                    <a:pt x="446" y="329"/>
                    <a:pt x="523" y="329"/>
                  </a:cubicBezTo>
                  <a:cubicBezTo>
                    <a:pt x="870" y="329"/>
                    <a:pt x="1210" y="449"/>
                    <a:pt x="1482" y="672"/>
                  </a:cubicBezTo>
                  <a:cubicBezTo>
                    <a:pt x="1516" y="700"/>
                    <a:pt x="1554" y="712"/>
                    <a:pt x="1591" y="712"/>
                  </a:cubicBezTo>
                  <a:cubicBezTo>
                    <a:pt x="1729" y="712"/>
                    <a:pt x="1850" y="543"/>
                    <a:pt x="1718" y="436"/>
                  </a:cubicBezTo>
                  <a:cubicBezTo>
                    <a:pt x="1364" y="147"/>
                    <a:pt x="955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2" name="Google Shape;1292;p4"/>
            <p:cNvSpPr/>
            <p:nvPr/>
          </p:nvSpPr>
          <p:spPr>
            <a:xfrm>
              <a:off x="6953600" y="4020350"/>
              <a:ext cx="53850" cy="16250"/>
            </a:xfrm>
            <a:custGeom>
              <a:avLst/>
              <a:gdLst/>
              <a:ahLst/>
              <a:cxnLst/>
              <a:rect l="l" t="t" r="r" b="b"/>
              <a:pathLst>
                <a:path w="2154" h="650" extrusionOk="0">
                  <a:moveTo>
                    <a:pt x="711" y="0"/>
                  </a:moveTo>
                  <a:cubicBezTo>
                    <a:pt x="542" y="0"/>
                    <a:pt x="371" y="16"/>
                    <a:pt x="199" y="48"/>
                  </a:cubicBezTo>
                  <a:cubicBezTo>
                    <a:pt x="1" y="86"/>
                    <a:pt x="68" y="375"/>
                    <a:pt x="254" y="375"/>
                  </a:cubicBezTo>
                  <a:cubicBezTo>
                    <a:pt x="265" y="375"/>
                    <a:pt x="277" y="374"/>
                    <a:pt x="289" y="372"/>
                  </a:cubicBezTo>
                  <a:cubicBezTo>
                    <a:pt x="432" y="345"/>
                    <a:pt x="574" y="332"/>
                    <a:pt x="715" y="332"/>
                  </a:cubicBezTo>
                  <a:cubicBezTo>
                    <a:pt x="1102" y="332"/>
                    <a:pt x="1477" y="432"/>
                    <a:pt x="1825" y="627"/>
                  </a:cubicBezTo>
                  <a:cubicBezTo>
                    <a:pt x="1853" y="642"/>
                    <a:pt x="1881" y="649"/>
                    <a:pt x="1908" y="649"/>
                  </a:cubicBezTo>
                  <a:cubicBezTo>
                    <a:pt x="2057" y="649"/>
                    <a:pt x="2154" y="428"/>
                    <a:pt x="1994" y="338"/>
                  </a:cubicBezTo>
                  <a:cubicBezTo>
                    <a:pt x="1591" y="113"/>
                    <a:pt x="1158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3" name="Google Shape;1293;p4"/>
            <p:cNvSpPr/>
            <p:nvPr/>
          </p:nvSpPr>
          <p:spPr>
            <a:xfrm>
              <a:off x="7014450" y="3960850"/>
              <a:ext cx="81050" cy="80875"/>
            </a:xfrm>
            <a:custGeom>
              <a:avLst/>
              <a:gdLst/>
              <a:ahLst/>
              <a:cxnLst/>
              <a:rect l="l" t="t" r="r" b="b"/>
              <a:pathLst>
                <a:path w="3242" h="3235" extrusionOk="0">
                  <a:moveTo>
                    <a:pt x="1939" y="1301"/>
                  </a:moveTo>
                  <a:cubicBezTo>
                    <a:pt x="2164" y="1301"/>
                    <a:pt x="2397" y="1418"/>
                    <a:pt x="2611" y="1704"/>
                  </a:cubicBezTo>
                  <a:cubicBezTo>
                    <a:pt x="2991" y="2209"/>
                    <a:pt x="2709" y="2761"/>
                    <a:pt x="2119" y="2872"/>
                  </a:cubicBezTo>
                  <a:cubicBezTo>
                    <a:pt x="2026" y="2889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5"/>
                  </a:cubicBezTo>
                  <a:cubicBezTo>
                    <a:pt x="954" y="2708"/>
                    <a:pt x="934" y="2704"/>
                    <a:pt x="916" y="2704"/>
                  </a:cubicBezTo>
                  <a:cubicBezTo>
                    <a:pt x="896" y="2704"/>
                    <a:pt x="877" y="2708"/>
                    <a:pt x="860" y="2716"/>
                  </a:cubicBezTo>
                  <a:lnTo>
                    <a:pt x="860" y="2716"/>
                  </a:lnTo>
                  <a:cubicBezTo>
                    <a:pt x="840" y="2072"/>
                    <a:pt x="1360" y="1301"/>
                    <a:pt x="1939" y="1301"/>
                  </a:cubicBezTo>
                  <a:close/>
                  <a:moveTo>
                    <a:pt x="207" y="1"/>
                  </a:moveTo>
                  <a:cubicBezTo>
                    <a:pt x="108" y="1"/>
                    <a:pt x="1" y="84"/>
                    <a:pt x="26" y="211"/>
                  </a:cubicBezTo>
                  <a:lnTo>
                    <a:pt x="537" y="2827"/>
                  </a:lnTo>
                  <a:cubicBezTo>
                    <a:pt x="552" y="2908"/>
                    <a:pt x="623" y="2946"/>
                    <a:pt x="694" y="2946"/>
                  </a:cubicBezTo>
                  <a:cubicBezTo>
                    <a:pt x="724" y="2946"/>
                    <a:pt x="753" y="2939"/>
                    <a:pt x="780" y="2927"/>
                  </a:cubicBezTo>
                  <a:lnTo>
                    <a:pt x="780" y="2927"/>
                  </a:lnTo>
                  <a:cubicBezTo>
                    <a:pt x="794" y="2974"/>
                    <a:pt x="828" y="3016"/>
                    <a:pt x="886" y="3037"/>
                  </a:cubicBezTo>
                  <a:cubicBezTo>
                    <a:pt x="1186" y="3148"/>
                    <a:pt x="1534" y="3235"/>
                    <a:pt x="1874" y="3235"/>
                  </a:cubicBezTo>
                  <a:cubicBezTo>
                    <a:pt x="2173" y="3235"/>
                    <a:pt x="2466" y="3167"/>
                    <a:pt x="2712" y="2990"/>
                  </a:cubicBezTo>
                  <a:cubicBezTo>
                    <a:pt x="3217" y="2628"/>
                    <a:pt x="3241" y="1971"/>
                    <a:pt x="2881" y="1496"/>
                  </a:cubicBezTo>
                  <a:cubicBezTo>
                    <a:pt x="2605" y="1132"/>
                    <a:pt x="2282" y="981"/>
                    <a:pt x="1965" y="981"/>
                  </a:cubicBezTo>
                  <a:cubicBezTo>
                    <a:pt x="1450" y="981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3"/>
                    <a:pt x="465" y="717"/>
                    <a:pt x="349" y="121"/>
                  </a:cubicBezTo>
                  <a:cubicBezTo>
                    <a:pt x="333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" name="Google Shape;1294;p4"/>
            <p:cNvSpPr/>
            <p:nvPr/>
          </p:nvSpPr>
          <p:spPr>
            <a:xfrm>
              <a:off x="7108925" y="3980500"/>
              <a:ext cx="54500" cy="55725"/>
            </a:xfrm>
            <a:custGeom>
              <a:avLst/>
              <a:gdLst/>
              <a:ahLst/>
              <a:cxnLst/>
              <a:rect l="l" t="t" r="r" b="b"/>
              <a:pathLst>
                <a:path w="2180" h="2229" extrusionOk="0">
                  <a:moveTo>
                    <a:pt x="1086" y="1"/>
                  </a:moveTo>
                  <a:cubicBezTo>
                    <a:pt x="568" y="1"/>
                    <a:pt x="52" y="407"/>
                    <a:pt x="30" y="997"/>
                  </a:cubicBezTo>
                  <a:cubicBezTo>
                    <a:pt x="1" y="1776"/>
                    <a:pt x="629" y="2229"/>
                    <a:pt x="1297" y="2229"/>
                  </a:cubicBezTo>
                  <a:cubicBezTo>
                    <a:pt x="1543" y="2229"/>
                    <a:pt x="1795" y="2167"/>
                    <a:pt x="2020" y="2038"/>
                  </a:cubicBezTo>
                  <a:cubicBezTo>
                    <a:pt x="2179" y="1946"/>
                    <a:pt x="2083" y="1724"/>
                    <a:pt x="1935" y="1724"/>
                  </a:cubicBezTo>
                  <a:cubicBezTo>
                    <a:pt x="1909" y="1724"/>
                    <a:pt x="1881" y="1731"/>
                    <a:pt x="1853" y="1748"/>
                  </a:cubicBezTo>
                  <a:cubicBezTo>
                    <a:pt x="1678" y="1848"/>
                    <a:pt x="1479" y="1897"/>
                    <a:pt x="1284" y="1897"/>
                  </a:cubicBezTo>
                  <a:cubicBezTo>
                    <a:pt x="821" y="1897"/>
                    <a:pt x="385" y="1618"/>
                    <a:pt x="365" y="1077"/>
                  </a:cubicBezTo>
                  <a:cubicBezTo>
                    <a:pt x="349" y="639"/>
                    <a:pt x="703" y="337"/>
                    <a:pt x="1068" y="337"/>
                  </a:cubicBezTo>
                  <a:cubicBezTo>
                    <a:pt x="1254" y="337"/>
                    <a:pt x="1443" y="416"/>
                    <a:pt x="1587" y="594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3"/>
                    <a:pt x="1824" y="358"/>
                  </a:cubicBezTo>
                  <a:cubicBezTo>
                    <a:pt x="1623" y="109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" name="Google Shape;1295;p4"/>
            <p:cNvSpPr/>
            <p:nvPr/>
          </p:nvSpPr>
          <p:spPr>
            <a:xfrm>
              <a:off x="6783800" y="1829225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4" y="0"/>
                  </a:moveTo>
                  <a:cubicBezTo>
                    <a:pt x="1917" y="0"/>
                    <a:pt x="1888" y="9"/>
                    <a:pt x="1858" y="29"/>
                  </a:cubicBezTo>
                  <a:cubicBezTo>
                    <a:pt x="236" y="1095"/>
                    <a:pt x="0" y="3221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4"/>
                  </a:cubicBezTo>
                  <a:cubicBezTo>
                    <a:pt x="391" y="3142"/>
                    <a:pt x="589" y="1263"/>
                    <a:pt x="2026" y="318"/>
                  </a:cubicBezTo>
                  <a:cubicBezTo>
                    <a:pt x="2176" y="219"/>
                    <a:pt x="2084" y="0"/>
                    <a:pt x="19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" name="Google Shape;1296;p4"/>
            <p:cNvSpPr/>
            <p:nvPr/>
          </p:nvSpPr>
          <p:spPr>
            <a:xfrm>
              <a:off x="6849000" y="1861600"/>
              <a:ext cx="65050" cy="64725"/>
            </a:xfrm>
            <a:custGeom>
              <a:avLst/>
              <a:gdLst/>
              <a:ahLst/>
              <a:cxnLst/>
              <a:rect l="l" t="t" r="r" b="b"/>
              <a:pathLst>
                <a:path w="2602" h="2589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879" y="991"/>
                    <a:pt x="1593" y="1742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1"/>
                    <a:pt x="2496" y="2297"/>
                  </a:cubicBezTo>
                  <a:cubicBezTo>
                    <a:pt x="1829" y="1505"/>
                    <a:pt x="1116" y="753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" name="Google Shape;1297;p4"/>
            <p:cNvSpPr/>
            <p:nvPr/>
          </p:nvSpPr>
          <p:spPr>
            <a:xfrm>
              <a:off x="6857350" y="1863350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5"/>
                    <a:pt x="1883" y="52"/>
                  </a:cubicBezTo>
                  <a:cubicBezTo>
                    <a:pt x="1193" y="787"/>
                    <a:pt x="588" y="1594"/>
                    <a:pt x="77" y="2462"/>
                  </a:cubicBezTo>
                  <a:cubicBezTo>
                    <a:pt x="1" y="2591"/>
                    <a:pt x="116" y="2711"/>
                    <a:pt x="230" y="2711"/>
                  </a:cubicBezTo>
                  <a:cubicBezTo>
                    <a:pt x="281" y="2711"/>
                    <a:pt x="331" y="2687"/>
                    <a:pt x="365" y="2630"/>
                  </a:cubicBezTo>
                  <a:cubicBezTo>
                    <a:pt x="862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" name="Google Shape;1298;p4"/>
            <p:cNvSpPr/>
            <p:nvPr/>
          </p:nvSpPr>
          <p:spPr>
            <a:xfrm>
              <a:off x="6914200" y="1836975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3" y="0"/>
                  </a:moveTo>
                  <a:cubicBezTo>
                    <a:pt x="693" y="0"/>
                    <a:pt x="576" y="122"/>
                    <a:pt x="642" y="254"/>
                  </a:cubicBezTo>
                  <a:cubicBezTo>
                    <a:pt x="1352" y="1689"/>
                    <a:pt x="1148" y="3366"/>
                    <a:pt x="106" y="4586"/>
                  </a:cubicBezTo>
                  <a:cubicBezTo>
                    <a:pt x="0" y="4711"/>
                    <a:pt x="113" y="4878"/>
                    <a:pt x="234" y="4878"/>
                  </a:cubicBezTo>
                  <a:cubicBezTo>
                    <a:pt x="271" y="4878"/>
                    <a:pt x="310" y="4861"/>
                    <a:pt x="343" y="4823"/>
                  </a:cubicBezTo>
                  <a:cubicBezTo>
                    <a:pt x="1485" y="3485"/>
                    <a:pt x="1712" y="1662"/>
                    <a:pt x="931" y="85"/>
                  </a:cubicBezTo>
                  <a:cubicBezTo>
                    <a:pt x="902" y="25"/>
                    <a:pt x="853" y="0"/>
                    <a:pt x="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" name="Google Shape;1299;p4"/>
            <p:cNvSpPr/>
            <p:nvPr/>
          </p:nvSpPr>
          <p:spPr>
            <a:xfrm>
              <a:off x="6969250" y="1833000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3"/>
                    <a:pt x="0" y="339"/>
                    <a:pt x="196" y="339"/>
                  </a:cubicBezTo>
                  <a:cubicBezTo>
                    <a:pt x="202" y="339"/>
                    <a:pt x="209" y="339"/>
                    <a:pt x="215" y="338"/>
                  </a:cubicBezTo>
                  <a:cubicBezTo>
                    <a:pt x="227" y="337"/>
                    <a:pt x="239" y="336"/>
                    <a:pt x="250" y="336"/>
                  </a:cubicBezTo>
                  <a:cubicBezTo>
                    <a:pt x="614" y="336"/>
                    <a:pt x="297" y="1010"/>
                    <a:pt x="230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8" y="2005"/>
                    <a:pt x="265" y="2005"/>
                  </a:cubicBezTo>
                  <a:cubicBezTo>
                    <a:pt x="269" y="2005"/>
                    <a:pt x="273" y="2004"/>
                    <a:pt x="278" y="2004"/>
                  </a:cubicBezTo>
                  <a:lnTo>
                    <a:pt x="1080" y="1897"/>
                  </a:lnTo>
                  <a:cubicBezTo>
                    <a:pt x="1282" y="1871"/>
                    <a:pt x="1293" y="1561"/>
                    <a:pt x="1104" y="1561"/>
                  </a:cubicBezTo>
                  <a:cubicBezTo>
                    <a:pt x="1097" y="1561"/>
                    <a:pt x="1089" y="1562"/>
                    <a:pt x="1080" y="1563"/>
                  </a:cubicBezTo>
                  <a:lnTo>
                    <a:pt x="420" y="1651"/>
                  </a:lnTo>
                  <a:lnTo>
                    <a:pt x="420" y="1651"/>
                  </a:lnTo>
                  <a:cubicBezTo>
                    <a:pt x="418" y="1275"/>
                    <a:pt x="803" y="931"/>
                    <a:pt x="746" y="518"/>
                  </a:cubicBezTo>
                  <a:cubicBezTo>
                    <a:pt x="710" y="251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" name="Google Shape;1300;p4"/>
            <p:cNvSpPr/>
            <p:nvPr/>
          </p:nvSpPr>
          <p:spPr>
            <a:xfrm>
              <a:off x="6994825" y="189385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3" y="0"/>
                  </a:moveTo>
                  <a:cubicBezTo>
                    <a:pt x="946" y="0"/>
                    <a:pt x="555" y="83"/>
                    <a:pt x="173" y="244"/>
                  </a:cubicBezTo>
                  <a:cubicBezTo>
                    <a:pt x="0" y="318"/>
                    <a:pt x="110" y="549"/>
                    <a:pt x="272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9"/>
                    <a:pt x="994" y="333"/>
                    <a:pt x="1328" y="333"/>
                  </a:cubicBezTo>
                  <a:cubicBezTo>
                    <a:pt x="1556" y="333"/>
                    <a:pt x="1786" y="364"/>
                    <a:pt x="2014" y="424"/>
                  </a:cubicBezTo>
                  <a:cubicBezTo>
                    <a:pt x="2031" y="428"/>
                    <a:pt x="2046" y="430"/>
                    <a:pt x="2061" y="430"/>
                  </a:cubicBezTo>
                  <a:cubicBezTo>
                    <a:pt x="2235" y="430"/>
                    <a:pt x="2295" y="153"/>
                    <a:pt x="2104" y="101"/>
                  </a:cubicBezTo>
                  <a:cubicBezTo>
                    <a:pt x="1849" y="33"/>
                    <a:pt x="1595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" name="Google Shape;1301;p4"/>
            <p:cNvSpPr/>
            <p:nvPr/>
          </p:nvSpPr>
          <p:spPr>
            <a:xfrm>
              <a:off x="6993725" y="1928050"/>
              <a:ext cx="67050" cy="11650"/>
            </a:xfrm>
            <a:custGeom>
              <a:avLst/>
              <a:gdLst/>
              <a:ahLst/>
              <a:cxnLst/>
              <a:rect l="l" t="t" r="r" b="b"/>
              <a:pathLst>
                <a:path w="2682" h="466" extrusionOk="0">
                  <a:moveTo>
                    <a:pt x="247" y="1"/>
                  </a:moveTo>
                  <a:cubicBezTo>
                    <a:pt x="66" y="1"/>
                    <a:pt x="0" y="285"/>
                    <a:pt x="197" y="327"/>
                  </a:cubicBezTo>
                  <a:cubicBezTo>
                    <a:pt x="637" y="419"/>
                    <a:pt x="1084" y="465"/>
                    <a:pt x="1532" y="465"/>
                  </a:cubicBezTo>
                  <a:cubicBezTo>
                    <a:pt x="1848" y="465"/>
                    <a:pt x="2165" y="442"/>
                    <a:pt x="2479" y="395"/>
                  </a:cubicBezTo>
                  <a:cubicBezTo>
                    <a:pt x="2682" y="366"/>
                    <a:pt x="2609" y="72"/>
                    <a:pt x="2417" y="72"/>
                  </a:cubicBezTo>
                  <a:cubicBezTo>
                    <a:pt x="2408" y="72"/>
                    <a:pt x="2399" y="72"/>
                    <a:pt x="2389" y="74"/>
                  </a:cubicBezTo>
                  <a:cubicBezTo>
                    <a:pt x="2104" y="115"/>
                    <a:pt x="1817" y="135"/>
                    <a:pt x="1530" y="135"/>
                  </a:cubicBezTo>
                  <a:cubicBezTo>
                    <a:pt x="1113" y="135"/>
                    <a:pt x="696" y="92"/>
                    <a:pt x="286" y="5"/>
                  </a:cubicBezTo>
                  <a:cubicBezTo>
                    <a:pt x="272" y="2"/>
                    <a:pt x="259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" name="Google Shape;1302;p4"/>
            <p:cNvSpPr/>
            <p:nvPr/>
          </p:nvSpPr>
          <p:spPr>
            <a:xfrm>
              <a:off x="7069275" y="1873975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5" y="333"/>
                  </a:moveTo>
                  <a:cubicBezTo>
                    <a:pt x="1394" y="333"/>
                    <a:pt x="1554" y="397"/>
                    <a:pt x="1690" y="545"/>
                  </a:cubicBezTo>
                  <a:cubicBezTo>
                    <a:pt x="1724" y="582"/>
                    <a:pt x="1763" y="597"/>
                    <a:pt x="1801" y="597"/>
                  </a:cubicBezTo>
                  <a:cubicBezTo>
                    <a:pt x="1815" y="597"/>
                    <a:pt x="1828" y="595"/>
                    <a:pt x="1841" y="592"/>
                  </a:cubicBezTo>
                  <a:lnTo>
                    <a:pt x="1841" y="592"/>
                  </a:lnTo>
                  <a:cubicBezTo>
                    <a:pt x="1769" y="898"/>
                    <a:pt x="1697" y="1204"/>
                    <a:pt x="1625" y="1511"/>
                  </a:cubicBezTo>
                  <a:cubicBezTo>
                    <a:pt x="1596" y="1633"/>
                    <a:pt x="1573" y="1774"/>
                    <a:pt x="1527" y="1892"/>
                  </a:cubicBezTo>
                  <a:cubicBezTo>
                    <a:pt x="1444" y="2109"/>
                    <a:pt x="1271" y="2220"/>
                    <a:pt x="1087" y="2220"/>
                  </a:cubicBezTo>
                  <a:cubicBezTo>
                    <a:pt x="956" y="2220"/>
                    <a:pt x="818" y="2163"/>
                    <a:pt x="703" y="2049"/>
                  </a:cubicBezTo>
                  <a:cubicBezTo>
                    <a:pt x="420" y="1767"/>
                    <a:pt x="385" y="1248"/>
                    <a:pt x="516" y="885"/>
                  </a:cubicBezTo>
                  <a:cubicBezTo>
                    <a:pt x="633" y="565"/>
                    <a:pt x="932" y="333"/>
                    <a:pt x="1235" y="333"/>
                  </a:cubicBezTo>
                  <a:close/>
                  <a:moveTo>
                    <a:pt x="1220" y="1"/>
                  </a:moveTo>
                  <a:cubicBezTo>
                    <a:pt x="975" y="1"/>
                    <a:pt x="728" y="90"/>
                    <a:pt x="534" y="266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6" y="2276"/>
                    <a:pt x="744" y="2566"/>
                    <a:pt x="1121" y="2566"/>
                  </a:cubicBezTo>
                  <a:cubicBezTo>
                    <a:pt x="1254" y="2566"/>
                    <a:pt x="1389" y="2530"/>
                    <a:pt x="1518" y="2449"/>
                  </a:cubicBezTo>
                  <a:cubicBezTo>
                    <a:pt x="1762" y="2293"/>
                    <a:pt x="1844" y="2020"/>
                    <a:pt x="1910" y="1756"/>
                  </a:cubicBezTo>
                  <a:cubicBezTo>
                    <a:pt x="1963" y="1546"/>
                    <a:pt x="2013" y="1336"/>
                    <a:pt x="2062" y="1125"/>
                  </a:cubicBezTo>
                  <a:lnTo>
                    <a:pt x="2062" y="1125"/>
                  </a:lnTo>
                  <a:cubicBezTo>
                    <a:pt x="2142" y="1554"/>
                    <a:pt x="2222" y="1982"/>
                    <a:pt x="2302" y="2410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5" y="2322"/>
                  </a:cubicBezTo>
                  <a:cubicBezTo>
                    <a:pt x="2497" y="1637"/>
                    <a:pt x="2369" y="952"/>
                    <a:pt x="2240" y="267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8"/>
                    <a:pt x="1918" y="267"/>
                  </a:cubicBezTo>
                  <a:cubicBezTo>
                    <a:pt x="1916" y="275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" name="Google Shape;1303;p4"/>
            <p:cNvSpPr/>
            <p:nvPr/>
          </p:nvSpPr>
          <p:spPr>
            <a:xfrm>
              <a:off x="7140125" y="1853675"/>
              <a:ext cx="73500" cy="90600"/>
            </a:xfrm>
            <a:custGeom>
              <a:avLst/>
              <a:gdLst/>
              <a:ahLst/>
              <a:cxnLst/>
              <a:rect l="l" t="t" r="r" b="b"/>
              <a:pathLst>
                <a:path w="2940" h="3624" extrusionOk="0">
                  <a:moveTo>
                    <a:pt x="160" y="0"/>
                  </a:moveTo>
                  <a:cubicBezTo>
                    <a:pt x="77" y="0"/>
                    <a:pt x="1" y="52"/>
                    <a:pt x="14" y="158"/>
                  </a:cubicBezTo>
                  <a:lnTo>
                    <a:pt x="14" y="159"/>
                  </a:lnTo>
                  <a:lnTo>
                    <a:pt x="387" y="3023"/>
                  </a:lnTo>
                  <a:lnTo>
                    <a:pt x="387" y="3023"/>
                  </a:lnTo>
                  <a:cubicBezTo>
                    <a:pt x="388" y="3027"/>
                    <a:pt x="388" y="3032"/>
                    <a:pt x="388" y="3036"/>
                  </a:cubicBezTo>
                  <a:lnTo>
                    <a:pt x="389" y="3036"/>
                  </a:lnTo>
                  <a:lnTo>
                    <a:pt x="389" y="3038"/>
                  </a:lnTo>
                  <a:cubicBezTo>
                    <a:pt x="403" y="3143"/>
                    <a:pt x="491" y="3198"/>
                    <a:pt x="574" y="3198"/>
                  </a:cubicBezTo>
                  <a:cubicBezTo>
                    <a:pt x="654" y="3198"/>
                    <a:pt x="728" y="3147"/>
                    <a:pt x="724" y="3038"/>
                  </a:cubicBezTo>
                  <a:cubicBezTo>
                    <a:pt x="723" y="3037"/>
                    <a:pt x="723" y="3037"/>
                    <a:pt x="723" y="3036"/>
                  </a:cubicBezTo>
                  <a:lnTo>
                    <a:pt x="724" y="3036"/>
                  </a:lnTo>
                  <a:lnTo>
                    <a:pt x="723" y="3036"/>
                  </a:lnTo>
                  <a:lnTo>
                    <a:pt x="723" y="3036"/>
                  </a:lnTo>
                  <a:cubicBezTo>
                    <a:pt x="709" y="2623"/>
                    <a:pt x="948" y="2202"/>
                    <a:pt x="1328" y="2019"/>
                  </a:cubicBezTo>
                  <a:cubicBezTo>
                    <a:pt x="1431" y="1970"/>
                    <a:pt x="1547" y="1946"/>
                    <a:pt x="1663" y="1946"/>
                  </a:cubicBezTo>
                  <a:cubicBezTo>
                    <a:pt x="2030" y="1946"/>
                    <a:pt x="2396" y="2184"/>
                    <a:pt x="2343" y="2594"/>
                  </a:cubicBezTo>
                  <a:cubicBezTo>
                    <a:pt x="2285" y="3058"/>
                    <a:pt x="1864" y="3306"/>
                    <a:pt x="1445" y="3306"/>
                  </a:cubicBezTo>
                  <a:cubicBezTo>
                    <a:pt x="1265" y="3306"/>
                    <a:pt x="1086" y="3261"/>
                    <a:pt x="936" y="3166"/>
                  </a:cubicBezTo>
                  <a:cubicBezTo>
                    <a:pt x="906" y="3148"/>
                    <a:pt x="877" y="3140"/>
                    <a:pt x="850" y="3140"/>
                  </a:cubicBezTo>
                  <a:cubicBezTo>
                    <a:pt x="708" y="3140"/>
                    <a:pt x="614" y="3358"/>
                    <a:pt x="766" y="3454"/>
                  </a:cubicBezTo>
                  <a:cubicBezTo>
                    <a:pt x="949" y="3570"/>
                    <a:pt x="1169" y="3623"/>
                    <a:pt x="1394" y="3623"/>
                  </a:cubicBezTo>
                  <a:cubicBezTo>
                    <a:pt x="2140" y="3623"/>
                    <a:pt x="2940" y="3041"/>
                    <a:pt x="2641" y="2220"/>
                  </a:cubicBezTo>
                  <a:cubicBezTo>
                    <a:pt x="2475" y="1764"/>
                    <a:pt x="2161" y="1580"/>
                    <a:pt x="1818" y="1580"/>
                  </a:cubicBezTo>
                  <a:cubicBezTo>
                    <a:pt x="1384" y="1580"/>
                    <a:pt x="905" y="1876"/>
                    <a:pt x="625" y="2284"/>
                  </a:cubicBezTo>
                  <a:lnTo>
                    <a:pt x="625" y="2284"/>
                  </a:lnTo>
                  <a:lnTo>
                    <a:pt x="348" y="158"/>
                  </a:ln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" name="Google Shape;1304;p4"/>
            <p:cNvSpPr/>
            <p:nvPr/>
          </p:nvSpPr>
          <p:spPr>
            <a:xfrm>
              <a:off x="6733950" y="1723925"/>
              <a:ext cx="71375" cy="87575"/>
            </a:xfrm>
            <a:custGeom>
              <a:avLst/>
              <a:gdLst/>
              <a:ahLst/>
              <a:cxnLst/>
              <a:rect l="l" t="t" r="r" b="b"/>
              <a:pathLst>
                <a:path w="2855" h="3503" extrusionOk="0">
                  <a:moveTo>
                    <a:pt x="1873" y="1284"/>
                  </a:moveTo>
                  <a:cubicBezTo>
                    <a:pt x="2011" y="1284"/>
                    <a:pt x="2151" y="1309"/>
                    <a:pt x="2282" y="1356"/>
                  </a:cubicBezTo>
                  <a:lnTo>
                    <a:pt x="2282" y="1356"/>
                  </a:lnTo>
                  <a:cubicBezTo>
                    <a:pt x="2288" y="1409"/>
                    <a:pt x="2294" y="1461"/>
                    <a:pt x="2301" y="1513"/>
                  </a:cubicBezTo>
                  <a:lnTo>
                    <a:pt x="2301" y="1513"/>
                  </a:lnTo>
                  <a:cubicBezTo>
                    <a:pt x="2298" y="1538"/>
                    <a:pt x="2296" y="1563"/>
                    <a:pt x="2293" y="1588"/>
                  </a:cubicBezTo>
                  <a:cubicBezTo>
                    <a:pt x="2259" y="1894"/>
                    <a:pt x="2137" y="2735"/>
                    <a:pt x="1845" y="2904"/>
                  </a:cubicBezTo>
                  <a:lnTo>
                    <a:pt x="1041" y="2862"/>
                  </a:lnTo>
                  <a:cubicBezTo>
                    <a:pt x="960" y="2747"/>
                    <a:pt x="909" y="2613"/>
                    <a:pt x="896" y="2473"/>
                  </a:cubicBezTo>
                  <a:cubicBezTo>
                    <a:pt x="853" y="2245"/>
                    <a:pt x="870" y="2003"/>
                    <a:pt x="980" y="1794"/>
                  </a:cubicBezTo>
                  <a:cubicBezTo>
                    <a:pt x="1160" y="1449"/>
                    <a:pt x="1513" y="1284"/>
                    <a:pt x="1873" y="1284"/>
                  </a:cubicBezTo>
                  <a:close/>
                  <a:moveTo>
                    <a:pt x="2300" y="1"/>
                  </a:moveTo>
                  <a:cubicBezTo>
                    <a:pt x="2214" y="1"/>
                    <a:pt x="2131" y="55"/>
                    <a:pt x="2144" y="162"/>
                  </a:cubicBezTo>
                  <a:cubicBezTo>
                    <a:pt x="2145" y="176"/>
                    <a:pt x="2147" y="191"/>
                    <a:pt x="2149" y="206"/>
                  </a:cubicBezTo>
                  <a:lnTo>
                    <a:pt x="2149" y="206"/>
                  </a:lnTo>
                  <a:lnTo>
                    <a:pt x="2148" y="206"/>
                  </a:lnTo>
                  <a:cubicBezTo>
                    <a:pt x="2148" y="207"/>
                    <a:pt x="2149" y="208"/>
                    <a:pt x="2149" y="209"/>
                  </a:cubicBezTo>
                  <a:lnTo>
                    <a:pt x="2149" y="209"/>
                  </a:lnTo>
                  <a:cubicBezTo>
                    <a:pt x="2179" y="472"/>
                    <a:pt x="2210" y="735"/>
                    <a:pt x="2241" y="998"/>
                  </a:cubicBezTo>
                  <a:lnTo>
                    <a:pt x="2241" y="998"/>
                  </a:lnTo>
                  <a:cubicBezTo>
                    <a:pt x="2136" y="974"/>
                    <a:pt x="2032" y="962"/>
                    <a:pt x="1930" y="962"/>
                  </a:cubicBezTo>
                  <a:cubicBezTo>
                    <a:pt x="864" y="962"/>
                    <a:pt x="0" y="2218"/>
                    <a:pt x="874" y="3196"/>
                  </a:cubicBezTo>
                  <a:cubicBezTo>
                    <a:pt x="1067" y="3411"/>
                    <a:pt x="1264" y="3503"/>
                    <a:pt x="1451" y="3503"/>
                  </a:cubicBezTo>
                  <a:cubicBezTo>
                    <a:pt x="1760" y="3503"/>
                    <a:pt x="2043" y="3251"/>
                    <a:pt x="2238" y="2892"/>
                  </a:cubicBezTo>
                  <a:cubicBezTo>
                    <a:pt x="2307" y="2767"/>
                    <a:pt x="2366" y="2638"/>
                    <a:pt x="2417" y="2507"/>
                  </a:cubicBezTo>
                  <a:lnTo>
                    <a:pt x="2417" y="2507"/>
                  </a:lnTo>
                  <a:cubicBezTo>
                    <a:pt x="2447" y="2767"/>
                    <a:pt x="2478" y="3027"/>
                    <a:pt x="2508" y="3287"/>
                  </a:cubicBezTo>
                  <a:cubicBezTo>
                    <a:pt x="2520" y="3393"/>
                    <a:pt x="2610" y="3447"/>
                    <a:pt x="2694" y="3447"/>
                  </a:cubicBezTo>
                  <a:cubicBezTo>
                    <a:pt x="2777" y="3447"/>
                    <a:pt x="2854" y="3394"/>
                    <a:pt x="2842" y="3287"/>
                  </a:cubicBezTo>
                  <a:cubicBezTo>
                    <a:pt x="2773" y="2698"/>
                    <a:pt x="2705" y="2110"/>
                    <a:pt x="2636" y="1521"/>
                  </a:cubicBezTo>
                  <a:lnTo>
                    <a:pt x="2636" y="1521"/>
                  </a:lnTo>
                  <a:cubicBezTo>
                    <a:pt x="2639" y="1477"/>
                    <a:pt x="2642" y="1432"/>
                    <a:pt x="2643" y="1388"/>
                  </a:cubicBezTo>
                  <a:lnTo>
                    <a:pt x="2643" y="1388"/>
                  </a:lnTo>
                  <a:cubicBezTo>
                    <a:pt x="2697" y="1325"/>
                    <a:pt x="2711" y="1228"/>
                    <a:pt x="2645" y="1164"/>
                  </a:cubicBezTo>
                  <a:lnTo>
                    <a:pt x="2645" y="1164"/>
                  </a:lnTo>
                  <a:cubicBezTo>
                    <a:pt x="2636" y="812"/>
                    <a:pt x="2576" y="459"/>
                    <a:pt x="2472" y="117"/>
                  </a:cubicBezTo>
                  <a:cubicBezTo>
                    <a:pt x="2447" y="39"/>
                    <a:pt x="2372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" name="Google Shape;1305;p4"/>
            <p:cNvSpPr/>
            <p:nvPr/>
          </p:nvSpPr>
          <p:spPr>
            <a:xfrm>
              <a:off x="6809825" y="1725400"/>
              <a:ext cx="55375" cy="91400"/>
            </a:xfrm>
            <a:custGeom>
              <a:avLst/>
              <a:gdLst/>
              <a:ahLst/>
              <a:cxnLst/>
              <a:rect l="l" t="t" r="r" b="b"/>
              <a:pathLst>
                <a:path w="2215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1"/>
                  </a:cubicBezTo>
                  <a:lnTo>
                    <a:pt x="13" y="159"/>
                  </a:lnTo>
                  <a:cubicBezTo>
                    <a:pt x="131" y="1154"/>
                    <a:pt x="249" y="2147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7"/>
                  </a:cubicBezTo>
                  <a:cubicBezTo>
                    <a:pt x="384" y="3273"/>
                    <a:pt x="475" y="3327"/>
                    <a:pt x="558" y="3327"/>
                  </a:cubicBezTo>
                  <a:cubicBezTo>
                    <a:pt x="641" y="3327"/>
                    <a:pt x="717" y="3274"/>
                    <a:pt x="704" y="3167"/>
                  </a:cubicBezTo>
                  <a:lnTo>
                    <a:pt x="703" y="3159"/>
                  </a:lnTo>
                  <a:lnTo>
                    <a:pt x="703" y="3159"/>
                  </a:lnTo>
                  <a:cubicBezTo>
                    <a:pt x="670" y="2863"/>
                    <a:pt x="774" y="1781"/>
                    <a:pt x="1157" y="1781"/>
                  </a:cubicBezTo>
                  <a:cubicBezTo>
                    <a:pt x="1247" y="1781"/>
                    <a:pt x="1353" y="1841"/>
                    <a:pt x="1476" y="1985"/>
                  </a:cubicBezTo>
                  <a:cubicBezTo>
                    <a:pt x="1773" y="2333"/>
                    <a:pt x="1847" y="3073"/>
                    <a:pt x="1873" y="3495"/>
                  </a:cubicBezTo>
                  <a:cubicBezTo>
                    <a:pt x="1879" y="3602"/>
                    <a:pt x="1967" y="3656"/>
                    <a:pt x="2051" y="3656"/>
                  </a:cubicBezTo>
                  <a:cubicBezTo>
                    <a:pt x="2134" y="3656"/>
                    <a:pt x="2214" y="3602"/>
                    <a:pt x="2208" y="3495"/>
                  </a:cubicBezTo>
                  <a:cubicBezTo>
                    <a:pt x="2172" y="2923"/>
                    <a:pt x="1996" y="1465"/>
                    <a:pt x="1262" y="1317"/>
                  </a:cubicBezTo>
                  <a:cubicBezTo>
                    <a:pt x="1220" y="1308"/>
                    <a:pt x="1179" y="1304"/>
                    <a:pt x="1140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lnTo>
                    <a:pt x="347" y="161"/>
                  </a:ln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" name="Google Shape;1306;p4"/>
            <p:cNvSpPr/>
            <p:nvPr/>
          </p:nvSpPr>
          <p:spPr>
            <a:xfrm>
              <a:off x="6877600" y="1733550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1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29"/>
                    <a:pt x="362" y="1223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" name="Google Shape;1307;p4"/>
            <p:cNvSpPr/>
            <p:nvPr/>
          </p:nvSpPr>
          <p:spPr>
            <a:xfrm>
              <a:off x="6924850" y="17552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0"/>
                  </a:moveTo>
                  <a:cubicBezTo>
                    <a:pt x="117" y="0"/>
                    <a:pt x="0" y="169"/>
                    <a:pt x="124" y="282"/>
                  </a:cubicBezTo>
                  <a:cubicBezTo>
                    <a:pt x="713" y="822"/>
                    <a:pt x="1238" y="1428"/>
                    <a:pt x="1686" y="2090"/>
                  </a:cubicBezTo>
                  <a:cubicBezTo>
                    <a:pt x="1722" y="2143"/>
                    <a:pt x="1773" y="2165"/>
                    <a:pt x="1824" y="2165"/>
                  </a:cubicBezTo>
                  <a:cubicBezTo>
                    <a:pt x="1943" y="2165"/>
                    <a:pt x="2060" y="2045"/>
                    <a:pt x="1974" y="1920"/>
                  </a:cubicBezTo>
                  <a:cubicBezTo>
                    <a:pt x="1512" y="1234"/>
                    <a:pt x="971" y="605"/>
                    <a:pt x="361" y="45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" name="Google Shape;1308;p4"/>
            <p:cNvSpPr/>
            <p:nvPr/>
          </p:nvSpPr>
          <p:spPr>
            <a:xfrm>
              <a:off x="6927425" y="1754950"/>
              <a:ext cx="45350" cy="68050"/>
            </a:xfrm>
            <a:custGeom>
              <a:avLst/>
              <a:gdLst/>
              <a:ahLst/>
              <a:cxnLst/>
              <a:rect l="l" t="t" r="r" b="b"/>
              <a:pathLst>
                <a:path w="1814" h="2722" extrusionOk="0">
                  <a:moveTo>
                    <a:pt x="1585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9"/>
                    <a:pt x="409" y="1637"/>
                    <a:pt x="50" y="2521"/>
                  </a:cubicBezTo>
                  <a:cubicBezTo>
                    <a:pt x="0" y="2642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2" y="2609"/>
                  </a:cubicBezTo>
                  <a:cubicBezTo>
                    <a:pt x="711" y="1779"/>
                    <a:pt x="1162" y="1001"/>
                    <a:pt x="1714" y="297"/>
                  </a:cubicBezTo>
                  <a:cubicBezTo>
                    <a:pt x="1814" y="169"/>
                    <a:pt x="1703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" name="Google Shape;1309;p4"/>
            <p:cNvSpPr/>
            <p:nvPr/>
          </p:nvSpPr>
          <p:spPr>
            <a:xfrm>
              <a:off x="6980525" y="1741125"/>
              <a:ext cx="37200" cy="99300"/>
            </a:xfrm>
            <a:custGeom>
              <a:avLst/>
              <a:gdLst/>
              <a:ahLst/>
              <a:cxnLst/>
              <a:rect l="l" t="t" r="r" b="b"/>
              <a:pathLst>
                <a:path w="1488" h="3972" extrusionOk="0">
                  <a:moveTo>
                    <a:pt x="246" y="1"/>
                  </a:moveTo>
                  <a:cubicBezTo>
                    <a:pt x="116" y="1"/>
                    <a:pt x="0" y="169"/>
                    <a:pt x="121" y="285"/>
                  </a:cubicBezTo>
                  <a:cubicBezTo>
                    <a:pt x="1059" y="1193"/>
                    <a:pt x="1136" y="2694"/>
                    <a:pt x="271" y="3681"/>
                  </a:cubicBezTo>
                  <a:cubicBezTo>
                    <a:pt x="162" y="3804"/>
                    <a:pt x="275" y="3971"/>
                    <a:pt x="397" y="3971"/>
                  </a:cubicBezTo>
                  <a:cubicBezTo>
                    <a:pt x="435" y="3971"/>
                    <a:pt x="474" y="3955"/>
                    <a:pt x="507" y="3917"/>
                  </a:cubicBezTo>
                  <a:cubicBezTo>
                    <a:pt x="1488" y="2797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" name="Google Shape;1310;p4"/>
            <p:cNvSpPr/>
            <p:nvPr/>
          </p:nvSpPr>
          <p:spPr>
            <a:xfrm>
              <a:off x="7032925" y="1773200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9" y="1"/>
                  </a:moveTo>
                  <a:cubicBezTo>
                    <a:pt x="415" y="1"/>
                    <a:pt x="309" y="9"/>
                    <a:pt x="202" y="26"/>
                  </a:cubicBezTo>
                  <a:cubicBezTo>
                    <a:pt x="0" y="56"/>
                    <a:pt x="72" y="350"/>
                    <a:pt x="260" y="350"/>
                  </a:cubicBezTo>
                  <a:cubicBezTo>
                    <a:pt x="270" y="350"/>
                    <a:pt x="280" y="349"/>
                    <a:pt x="290" y="348"/>
                  </a:cubicBezTo>
                  <a:cubicBezTo>
                    <a:pt x="368" y="336"/>
                    <a:pt x="445" y="330"/>
                    <a:pt x="522" y="330"/>
                  </a:cubicBezTo>
                  <a:cubicBezTo>
                    <a:pt x="870" y="330"/>
                    <a:pt x="1208" y="449"/>
                    <a:pt x="1480" y="672"/>
                  </a:cubicBezTo>
                  <a:cubicBezTo>
                    <a:pt x="1515" y="701"/>
                    <a:pt x="1553" y="712"/>
                    <a:pt x="1590" y="712"/>
                  </a:cubicBezTo>
                  <a:cubicBezTo>
                    <a:pt x="1728" y="712"/>
                    <a:pt x="1850" y="543"/>
                    <a:pt x="1718" y="434"/>
                  </a:cubicBezTo>
                  <a:cubicBezTo>
                    <a:pt x="1365" y="147"/>
                    <a:pt x="956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" name="Google Shape;1311;p4"/>
            <p:cNvSpPr/>
            <p:nvPr/>
          </p:nvSpPr>
          <p:spPr>
            <a:xfrm>
              <a:off x="7037325" y="1801375"/>
              <a:ext cx="53875" cy="16250"/>
            </a:xfrm>
            <a:custGeom>
              <a:avLst/>
              <a:gdLst/>
              <a:ahLst/>
              <a:cxnLst/>
              <a:rect l="l" t="t" r="r" b="b"/>
              <a:pathLst>
                <a:path w="2155" h="650" extrusionOk="0">
                  <a:moveTo>
                    <a:pt x="712" y="0"/>
                  </a:moveTo>
                  <a:cubicBezTo>
                    <a:pt x="543" y="0"/>
                    <a:pt x="372" y="17"/>
                    <a:pt x="200" y="49"/>
                  </a:cubicBezTo>
                  <a:cubicBezTo>
                    <a:pt x="0" y="86"/>
                    <a:pt x="68" y="374"/>
                    <a:pt x="253" y="374"/>
                  </a:cubicBezTo>
                  <a:cubicBezTo>
                    <a:pt x="264" y="374"/>
                    <a:pt x="276" y="373"/>
                    <a:pt x="288" y="371"/>
                  </a:cubicBezTo>
                  <a:cubicBezTo>
                    <a:pt x="430" y="344"/>
                    <a:pt x="572" y="331"/>
                    <a:pt x="711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5" y="428"/>
                    <a:pt x="1995" y="339"/>
                  </a:cubicBezTo>
                  <a:cubicBezTo>
                    <a:pt x="1591" y="113"/>
                    <a:pt x="1158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" name="Google Shape;1312;p4"/>
            <p:cNvSpPr/>
            <p:nvPr/>
          </p:nvSpPr>
          <p:spPr>
            <a:xfrm>
              <a:off x="7098200" y="1741875"/>
              <a:ext cx="81025" cy="80875"/>
            </a:xfrm>
            <a:custGeom>
              <a:avLst/>
              <a:gdLst/>
              <a:ahLst/>
              <a:cxnLst/>
              <a:rect l="l" t="t" r="r" b="b"/>
              <a:pathLst>
                <a:path w="3241" h="3235" extrusionOk="0">
                  <a:moveTo>
                    <a:pt x="1939" y="1302"/>
                  </a:moveTo>
                  <a:cubicBezTo>
                    <a:pt x="2164" y="1302"/>
                    <a:pt x="2397" y="1418"/>
                    <a:pt x="2611" y="1704"/>
                  </a:cubicBezTo>
                  <a:cubicBezTo>
                    <a:pt x="2991" y="2209"/>
                    <a:pt x="2707" y="2761"/>
                    <a:pt x="2118" y="2873"/>
                  </a:cubicBezTo>
                  <a:cubicBezTo>
                    <a:pt x="2026" y="2890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6"/>
                  </a:cubicBezTo>
                  <a:cubicBezTo>
                    <a:pt x="953" y="2708"/>
                    <a:pt x="934" y="2704"/>
                    <a:pt x="916" y="2704"/>
                  </a:cubicBezTo>
                  <a:cubicBezTo>
                    <a:pt x="895" y="2704"/>
                    <a:pt x="877" y="2709"/>
                    <a:pt x="860" y="2717"/>
                  </a:cubicBezTo>
                  <a:lnTo>
                    <a:pt x="860" y="2717"/>
                  </a:lnTo>
                  <a:cubicBezTo>
                    <a:pt x="839" y="2072"/>
                    <a:pt x="1360" y="1302"/>
                    <a:pt x="1939" y="1302"/>
                  </a:cubicBezTo>
                  <a:close/>
                  <a:moveTo>
                    <a:pt x="206" y="1"/>
                  </a:moveTo>
                  <a:cubicBezTo>
                    <a:pt x="108" y="1"/>
                    <a:pt x="1" y="84"/>
                    <a:pt x="25" y="211"/>
                  </a:cubicBezTo>
                  <a:lnTo>
                    <a:pt x="535" y="2827"/>
                  </a:lnTo>
                  <a:cubicBezTo>
                    <a:pt x="551" y="2908"/>
                    <a:pt x="622" y="2946"/>
                    <a:pt x="693" y="2946"/>
                  </a:cubicBezTo>
                  <a:cubicBezTo>
                    <a:pt x="723" y="2946"/>
                    <a:pt x="753" y="2940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4" y="3037"/>
                  </a:cubicBezTo>
                  <a:cubicBezTo>
                    <a:pt x="1185" y="3148"/>
                    <a:pt x="1534" y="3235"/>
                    <a:pt x="1873" y="3235"/>
                  </a:cubicBezTo>
                  <a:cubicBezTo>
                    <a:pt x="2173" y="3235"/>
                    <a:pt x="2466" y="3168"/>
                    <a:pt x="2712" y="2990"/>
                  </a:cubicBezTo>
                  <a:cubicBezTo>
                    <a:pt x="3217" y="2629"/>
                    <a:pt x="3241" y="1971"/>
                    <a:pt x="2881" y="1497"/>
                  </a:cubicBezTo>
                  <a:cubicBezTo>
                    <a:pt x="2605" y="1133"/>
                    <a:pt x="2282" y="982"/>
                    <a:pt x="1965" y="982"/>
                  </a:cubicBezTo>
                  <a:cubicBezTo>
                    <a:pt x="1449" y="982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4"/>
                    <a:pt x="464" y="717"/>
                    <a:pt x="347" y="121"/>
                  </a:cubicBezTo>
                  <a:cubicBezTo>
                    <a:pt x="331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" name="Google Shape;1313;p4"/>
            <p:cNvSpPr/>
            <p:nvPr/>
          </p:nvSpPr>
          <p:spPr>
            <a:xfrm>
              <a:off x="7192650" y="1761525"/>
              <a:ext cx="54475" cy="55725"/>
            </a:xfrm>
            <a:custGeom>
              <a:avLst/>
              <a:gdLst/>
              <a:ahLst/>
              <a:cxnLst/>
              <a:rect l="l" t="t" r="r" b="b"/>
              <a:pathLst>
                <a:path w="2179" h="2229" extrusionOk="0">
                  <a:moveTo>
                    <a:pt x="1086" y="1"/>
                  </a:moveTo>
                  <a:cubicBezTo>
                    <a:pt x="569" y="1"/>
                    <a:pt x="53" y="407"/>
                    <a:pt x="30" y="998"/>
                  </a:cubicBezTo>
                  <a:cubicBezTo>
                    <a:pt x="0" y="1776"/>
                    <a:pt x="630" y="2229"/>
                    <a:pt x="1297" y="2229"/>
                  </a:cubicBezTo>
                  <a:cubicBezTo>
                    <a:pt x="1544" y="2229"/>
                    <a:pt x="1795" y="2167"/>
                    <a:pt x="2021" y="2038"/>
                  </a:cubicBezTo>
                  <a:cubicBezTo>
                    <a:pt x="2179" y="1946"/>
                    <a:pt x="2082" y="1725"/>
                    <a:pt x="1935" y="1725"/>
                  </a:cubicBezTo>
                  <a:cubicBezTo>
                    <a:pt x="1908" y="1725"/>
                    <a:pt x="1880" y="1732"/>
                    <a:pt x="1852" y="1748"/>
                  </a:cubicBezTo>
                  <a:cubicBezTo>
                    <a:pt x="1677" y="1848"/>
                    <a:pt x="1478" y="1898"/>
                    <a:pt x="1284" y="1898"/>
                  </a:cubicBezTo>
                  <a:cubicBezTo>
                    <a:pt x="821" y="1898"/>
                    <a:pt x="384" y="1618"/>
                    <a:pt x="365" y="1077"/>
                  </a:cubicBezTo>
                  <a:cubicBezTo>
                    <a:pt x="348" y="639"/>
                    <a:pt x="703" y="338"/>
                    <a:pt x="1068" y="338"/>
                  </a:cubicBezTo>
                  <a:cubicBezTo>
                    <a:pt x="1255" y="338"/>
                    <a:pt x="1444" y="416"/>
                    <a:pt x="1588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4"/>
                    <a:pt x="1824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" name="Google Shape;1314;p4"/>
            <p:cNvSpPr/>
            <p:nvPr/>
          </p:nvSpPr>
          <p:spPr>
            <a:xfrm>
              <a:off x="3961550" y="2313350"/>
              <a:ext cx="97975" cy="97975"/>
            </a:xfrm>
            <a:custGeom>
              <a:avLst/>
              <a:gdLst/>
              <a:ahLst/>
              <a:cxnLst/>
              <a:rect l="l" t="t" r="r" b="b"/>
              <a:pathLst>
                <a:path w="3919" h="3919" extrusionOk="0">
                  <a:moveTo>
                    <a:pt x="2432" y="330"/>
                  </a:moveTo>
                  <a:cubicBezTo>
                    <a:pt x="2633" y="330"/>
                    <a:pt x="2837" y="368"/>
                    <a:pt x="3036" y="449"/>
                  </a:cubicBezTo>
                  <a:lnTo>
                    <a:pt x="3036" y="449"/>
                  </a:lnTo>
                  <a:cubicBezTo>
                    <a:pt x="3029" y="467"/>
                    <a:pt x="3025" y="488"/>
                    <a:pt x="3024" y="511"/>
                  </a:cubicBezTo>
                  <a:cubicBezTo>
                    <a:pt x="3011" y="802"/>
                    <a:pt x="3013" y="1093"/>
                    <a:pt x="3031" y="1382"/>
                  </a:cubicBezTo>
                  <a:lnTo>
                    <a:pt x="3031" y="1382"/>
                  </a:lnTo>
                  <a:cubicBezTo>
                    <a:pt x="3010" y="1725"/>
                    <a:pt x="2944" y="2062"/>
                    <a:pt x="2774" y="2355"/>
                  </a:cubicBezTo>
                  <a:cubicBezTo>
                    <a:pt x="2555" y="2733"/>
                    <a:pt x="2157" y="2976"/>
                    <a:pt x="1777" y="2976"/>
                  </a:cubicBezTo>
                  <a:cubicBezTo>
                    <a:pt x="1471" y="2976"/>
                    <a:pt x="1177" y="2817"/>
                    <a:pt x="1001" y="2443"/>
                  </a:cubicBezTo>
                  <a:cubicBezTo>
                    <a:pt x="476" y="1330"/>
                    <a:pt x="1399" y="330"/>
                    <a:pt x="2432" y="330"/>
                  </a:cubicBezTo>
                  <a:close/>
                  <a:moveTo>
                    <a:pt x="2446" y="0"/>
                  </a:moveTo>
                  <a:cubicBezTo>
                    <a:pt x="1150" y="0"/>
                    <a:pt x="1" y="1309"/>
                    <a:pt x="736" y="2677"/>
                  </a:cubicBezTo>
                  <a:cubicBezTo>
                    <a:pt x="967" y="3107"/>
                    <a:pt x="1357" y="3326"/>
                    <a:pt x="1776" y="3326"/>
                  </a:cubicBezTo>
                  <a:cubicBezTo>
                    <a:pt x="2018" y="3326"/>
                    <a:pt x="2268" y="3254"/>
                    <a:pt x="2504" y="3107"/>
                  </a:cubicBezTo>
                  <a:cubicBezTo>
                    <a:pt x="2815" y="2913"/>
                    <a:pt x="3017" y="2647"/>
                    <a:pt x="3147" y="2344"/>
                  </a:cubicBezTo>
                  <a:lnTo>
                    <a:pt x="3147" y="2344"/>
                  </a:lnTo>
                  <a:cubicBezTo>
                    <a:pt x="3236" y="2841"/>
                    <a:pt x="3371" y="3330"/>
                    <a:pt x="3550" y="3805"/>
                  </a:cubicBezTo>
                  <a:cubicBezTo>
                    <a:pt x="3580" y="3884"/>
                    <a:pt x="3648" y="3919"/>
                    <a:pt x="3716" y="3919"/>
                  </a:cubicBezTo>
                  <a:cubicBezTo>
                    <a:pt x="3819" y="3919"/>
                    <a:pt x="3919" y="3839"/>
                    <a:pt x="3874" y="3717"/>
                  </a:cubicBezTo>
                  <a:cubicBezTo>
                    <a:pt x="3577" y="2932"/>
                    <a:pt x="3404" y="2107"/>
                    <a:pt x="3361" y="1273"/>
                  </a:cubicBezTo>
                  <a:lnTo>
                    <a:pt x="3361" y="1273"/>
                  </a:lnTo>
                  <a:cubicBezTo>
                    <a:pt x="3373" y="1019"/>
                    <a:pt x="3368" y="765"/>
                    <a:pt x="3359" y="525"/>
                  </a:cubicBezTo>
                  <a:lnTo>
                    <a:pt x="3359" y="525"/>
                  </a:lnTo>
                  <a:cubicBezTo>
                    <a:pt x="3458" y="466"/>
                    <a:pt x="3497" y="307"/>
                    <a:pt x="3366" y="236"/>
                  </a:cubicBezTo>
                  <a:cubicBezTo>
                    <a:pt x="3066" y="73"/>
                    <a:pt x="2752" y="0"/>
                    <a:pt x="2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" name="Google Shape;1315;p4"/>
            <p:cNvSpPr/>
            <p:nvPr/>
          </p:nvSpPr>
          <p:spPr>
            <a:xfrm>
              <a:off x="4085550" y="2340050"/>
              <a:ext cx="49350" cy="11250"/>
            </a:xfrm>
            <a:custGeom>
              <a:avLst/>
              <a:gdLst/>
              <a:ahLst/>
              <a:cxnLst/>
              <a:rect l="l" t="t" r="r" b="b"/>
              <a:pathLst>
                <a:path w="1974" h="450" extrusionOk="0">
                  <a:moveTo>
                    <a:pt x="200" y="0"/>
                  </a:moveTo>
                  <a:cubicBezTo>
                    <a:pt x="0" y="0"/>
                    <a:pt x="7" y="320"/>
                    <a:pt x="215" y="335"/>
                  </a:cubicBezTo>
                  <a:lnTo>
                    <a:pt x="1759" y="449"/>
                  </a:lnTo>
                  <a:cubicBezTo>
                    <a:pt x="1764" y="450"/>
                    <a:pt x="1769" y="450"/>
                    <a:pt x="1774" y="450"/>
                  </a:cubicBezTo>
                  <a:cubicBezTo>
                    <a:pt x="1974" y="450"/>
                    <a:pt x="1968" y="130"/>
                    <a:pt x="1759" y="115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" name="Google Shape;1316;p4"/>
            <p:cNvSpPr/>
            <p:nvPr/>
          </p:nvSpPr>
          <p:spPr>
            <a:xfrm>
              <a:off x="4083050" y="2373100"/>
              <a:ext cx="54900" cy="11725"/>
            </a:xfrm>
            <a:custGeom>
              <a:avLst/>
              <a:gdLst/>
              <a:ahLst/>
              <a:cxnLst/>
              <a:rect l="l" t="t" r="r" b="b"/>
              <a:pathLst>
                <a:path w="2196" h="469" extrusionOk="0">
                  <a:moveTo>
                    <a:pt x="202" y="1"/>
                  </a:moveTo>
                  <a:cubicBezTo>
                    <a:pt x="1" y="1"/>
                    <a:pt x="7" y="321"/>
                    <a:pt x="216" y="337"/>
                  </a:cubicBezTo>
                  <a:lnTo>
                    <a:pt x="1981" y="468"/>
                  </a:lnTo>
                  <a:cubicBezTo>
                    <a:pt x="1986" y="469"/>
                    <a:pt x="1991" y="469"/>
                    <a:pt x="1996" y="469"/>
                  </a:cubicBezTo>
                  <a:cubicBezTo>
                    <a:pt x="2196" y="469"/>
                    <a:pt x="2189" y="149"/>
                    <a:pt x="1981" y="134"/>
                  </a:cubicBezTo>
                  <a:lnTo>
                    <a:pt x="216" y="1"/>
                  </a:ln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" name="Google Shape;1317;p4"/>
            <p:cNvSpPr/>
            <p:nvPr/>
          </p:nvSpPr>
          <p:spPr>
            <a:xfrm>
              <a:off x="4168900" y="2329300"/>
              <a:ext cx="59575" cy="63600"/>
            </a:xfrm>
            <a:custGeom>
              <a:avLst/>
              <a:gdLst/>
              <a:ahLst/>
              <a:cxnLst/>
              <a:rect l="l" t="t" r="r" b="b"/>
              <a:pathLst>
                <a:path w="2383" h="2544" extrusionOk="0">
                  <a:moveTo>
                    <a:pt x="257" y="0"/>
                  </a:moveTo>
                  <a:cubicBezTo>
                    <a:pt x="120" y="0"/>
                    <a:pt x="0" y="169"/>
                    <a:pt x="130" y="280"/>
                  </a:cubicBezTo>
                  <a:cubicBezTo>
                    <a:pt x="871" y="902"/>
                    <a:pt x="1507" y="1639"/>
                    <a:pt x="2014" y="2464"/>
                  </a:cubicBezTo>
                  <a:cubicBezTo>
                    <a:pt x="2048" y="2520"/>
                    <a:pt x="2099" y="2543"/>
                    <a:pt x="2150" y="2543"/>
                  </a:cubicBezTo>
                  <a:cubicBezTo>
                    <a:pt x="2266" y="2543"/>
                    <a:pt x="2382" y="2423"/>
                    <a:pt x="2304" y="2295"/>
                  </a:cubicBezTo>
                  <a:cubicBezTo>
                    <a:pt x="1782" y="1445"/>
                    <a:pt x="1129" y="686"/>
                    <a:pt x="366" y="42"/>
                  </a:cubicBezTo>
                  <a:cubicBezTo>
                    <a:pt x="332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" name="Google Shape;1318;p4"/>
            <p:cNvSpPr/>
            <p:nvPr/>
          </p:nvSpPr>
          <p:spPr>
            <a:xfrm>
              <a:off x="4166050" y="2328625"/>
              <a:ext cx="53825" cy="65975"/>
            </a:xfrm>
            <a:custGeom>
              <a:avLst/>
              <a:gdLst/>
              <a:ahLst/>
              <a:cxnLst/>
              <a:rect l="l" t="t" r="r" b="b"/>
              <a:pathLst>
                <a:path w="2153" h="2639" extrusionOk="0">
                  <a:moveTo>
                    <a:pt x="1922" y="0"/>
                  </a:moveTo>
                  <a:cubicBezTo>
                    <a:pt x="1872" y="0"/>
                    <a:pt x="1821" y="24"/>
                    <a:pt x="1788" y="81"/>
                  </a:cubicBezTo>
                  <a:cubicBezTo>
                    <a:pt x="1313" y="896"/>
                    <a:pt x="752" y="1657"/>
                    <a:pt x="111" y="2349"/>
                  </a:cubicBezTo>
                  <a:cubicBezTo>
                    <a:pt x="0" y="2471"/>
                    <a:pt x="112" y="2638"/>
                    <a:pt x="237" y="2638"/>
                  </a:cubicBezTo>
                  <a:cubicBezTo>
                    <a:pt x="275" y="2638"/>
                    <a:pt x="314" y="2623"/>
                    <a:pt x="348" y="2586"/>
                  </a:cubicBezTo>
                  <a:cubicBezTo>
                    <a:pt x="1008" y="1872"/>
                    <a:pt x="1588" y="1089"/>
                    <a:pt x="2076" y="249"/>
                  </a:cubicBezTo>
                  <a:cubicBezTo>
                    <a:pt x="2152" y="120"/>
                    <a:pt x="2037" y="0"/>
                    <a:pt x="1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" name="Google Shape;1319;p4"/>
            <p:cNvSpPr/>
            <p:nvPr/>
          </p:nvSpPr>
          <p:spPr>
            <a:xfrm>
              <a:off x="4241000" y="2305425"/>
              <a:ext cx="42850" cy="113725"/>
            </a:xfrm>
            <a:custGeom>
              <a:avLst/>
              <a:gdLst/>
              <a:ahLst/>
              <a:cxnLst/>
              <a:rect l="l" t="t" r="r" b="b"/>
              <a:pathLst>
                <a:path w="1714" h="4549" extrusionOk="0">
                  <a:moveTo>
                    <a:pt x="1434" y="0"/>
                  </a:moveTo>
                  <a:cubicBezTo>
                    <a:pt x="605" y="0"/>
                    <a:pt x="264" y="907"/>
                    <a:pt x="157" y="1621"/>
                  </a:cubicBezTo>
                  <a:cubicBezTo>
                    <a:pt x="1" y="2647"/>
                    <a:pt x="294" y="3659"/>
                    <a:pt x="919" y="4478"/>
                  </a:cubicBezTo>
                  <a:cubicBezTo>
                    <a:pt x="957" y="4528"/>
                    <a:pt x="1009" y="4549"/>
                    <a:pt x="1060" y="4549"/>
                  </a:cubicBezTo>
                  <a:cubicBezTo>
                    <a:pt x="1182" y="4549"/>
                    <a:pt x="1300" y="4430"/>
                    <a:pt x="1208" y="4309"/>
                  </a:cubicBezTo>
                  <a:cubicBezTo>
                    <a:pt x="817" y="3796"/>
                    <a:pt x="564" y="3238"/>
                    <a:pt x="483" y="2594"/>
                  </a:cubicBezTo>
                  <a:cubicBezTo>
                    <a:pt x="402" y="1949"/>
                    <a:pt x="464" y="335"/>
                    <a:pt x="1448" y="335"/>
                  </a:cubicBezTo>
                  <a:cubicBezTo>
                    <a:pt x="1465" y="335"/>
                    <a:pt x="1482" y="335"/>
                    <a:pt x="1499" y="336"/>
                  </a:cubicBezTo>
                  <a:cubicBezTo>
                    <a:pt x="1503" y="337"/>
                    <a:pt x="1506" y="337"/>
                    <a:pt x="1510" y="337"/>
                  </a:cubicBezTo>
                  <a:cubicBezTo>
                    <a:pt x="1714" y="337"/>
                    <a:pt x="1710" y="13"/>
                    <a:pt x="1499" y="2"/>
                  </a:cubicBezTo>
                  <a:cubicBezTo>
                    <a:pt x="1477" y="1"/>
                    <a:pt x="1455" y="0"/>
                    <a:pt x="1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" name="Google Shape;1320;p4"/>
            <p:cNvSpPr/>
            <p:nvPr/>
          </p:nvSpPr>
          <p:spPr>
            <a:xfrm>
              <a:off x="4298550" y="2324800"/>
              <a:ext cx="50050" cy="83725"/>
            </a:xfrm>
            <a:custGeom>
              <a:avLst/>
              <a:gdLst/>
              <a:ahLst/>
              <a:cxnLst/>
              <a:rect l="l" t="t" r="r" b="b"/>
              <a:pathLst>
                <a:path w="2002" h="3349" extrusionOk="0">
                  <a:moveTo>
                    <a:pt x="1261" y="1"/>
                  </a:moveTo>
                  <a:cubicBezTo>
                    <a:pt x="590" y="1"/>
                    <a:pt x="0" y="531"/>
                    <a:pt x="109" y="1271"/>
                  </a:cubicBezTo>
                  <a:cubicBezTo>
                    <a:pt x="167" y="1662"/>
                    <a:pt x="402" y="1938"/>
                    <a:pt x="730" y="2136"/>
                  </a:cubicBezTo>
                  <a:cubicBezTo>
                    <a:pt x="927" y="2255"/>
                    <a:pt x="1215" y="2328"/>
                    <a:pt x="1374" y="2498"/>
                  </a:cubicBezTo>
                  <a:cubicBezTo>
                    <a:pt x="1589" y="2728"/>
                    <a:pt x="1316" y="3001"/>
                    <a:pt x="1058" y="3038"/>
                  </a:cubicBezTo>
                  <a:cubicBezTo>
                    <a:pt x="1042" y="3040"/>
                    <a:pt x="1026" y="3041"/>
                    <a:pt x="1009" y="3041"/>
                  </a:cubicBezTo>
                  <a:cubicBezTo>
                    <a:pt x="870" y="3041"/>
                    <a:pt x="702" y="2974"/>
                    <a:pt x="580" y="2936"/>
                  </a:cubicBezTo>
                  <a:cubicBezTo>
                    <a:pt x="561" y="2929"/>
                    <a:pt x="543" y="2926"/>
                    <a:pt x="526" y="2926"/>
                  </a:cubicBezTo>
                  <a:cubicBezTo>
                    <a:pt x="362" y="2926"/>
                    <a:pt x="307" y="3197"/>
                    <a:pt x="492" y="3257"/>
                  </a:cubicBezTo>
                  <a:cubicBezTo>
                    <a:pt x="649" y="3309"/>
                    <a:pt x="873" y="3348"/>
                    <a:pt x="1096" y="3348"/>
                  </a:cubicBezTo>
                  <a:cubicBezTo>
                    <a:pt x="1551" y="3348"/>
                    <a:pt x="2002" y="3185"/>
                    <a:pt x="1871" y="2632"/>
                  </a:cubicBezTo>
                  <a:cubicBezTo>
                    <a:pt x="1790" y="2289"/>
                    <a:pt x="1432" y="2132"/>
                    <a:pt x="1149" y="1981"/>
                  </a:cubicBezTo>
                  <a:cubicBezTo>
                    <a:pt x="815" y="1802"/>
                    <a:pt x="515" y="1648"/>
                    <a:pt x="448" y="1226"/>
                  </a:cubicBezTo>
                  <a:cubicBezTo>
                    <a:pt x="365" y="704"/>
                    <a:pt x="785" y="333"/>
                    <a:pt x="1260" y="333"/>
                  </a:cubicBezTo>
                  <a:cubicBezTo>
                    <a:pt x="1332" y="333"/>
                    <a:pt x="1405" y="342"/>
                    <a:pt x="1477" y="359"/>
                  </a:cubicBezTo>
                  <a:cubicBezTo>
                    <a:pt x="1492" y="363"/>
                    <a:pt x="1507" y="364"/>
                    <a:pt x="1520" y="364"/>
                  </a:cubicBezTo>
                  <a:cubicBezTo>
                    <a:pt x="1698" y="364"/>
                    <a:pt x="1760" y="82"/>
                    <a:pt x="1566" y="36"/>
                  </a:cubicBezTo>
                  <a:lnTo>
                    <a:pt x="1566" y="36"/>
                  </a:lnTo>
                  <a:lnTo>
                    <a:pt x="1566" y="37"/>
                  </a:lnTo>
                  <a:cubicBezTo>
                    <a:pt x="1464" y="12"/>
                    <a:pt x="1362" y="1"/>
                    <a:pt x="1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" name="Google Shape;1321;p4"/>
            <p:cNvSpPr/>
            <p:nvPr/>
          </p:nvSpPr>
          <p:spPr>
            <a:xfrm>
              <a:off x="4363725" y="2305025"/>
              <a:ext cx="38275" cy="62475"/>
            </a:xfrm>
            <a:custGeom>
              <a:avLst/>
              <a:gdLst/>
              <a:ahLst/>
              <a:cxnLst/>
              <a:rect l="l" t="t" r="r" b="b"/>
              <a:pathLst>
                <a:path w="1531" h="2499" extrusionOk="0">
                  <a:moveTo>
                    <a:pt x="908" y="0"/>
                  </a:moveTo>
                  <a:cubicBezTo>
                    <a:pt x="849" y="0"/>
                    <a:pt x="787" y="29"/>
                    <a:pt x="751" y="79"/>
                  </a:cubicBezTo>
                  <a:lnTo>
                    <a:pt x="88" y="1013"/>
                  </a:lnTo>
                  <a:cubicBezTo>
                    <a:pt x="1" y="1136"/>
                    <a:pt x="118" y="1255"/>
                    <a:pt x="238" y="1255"/>
                  </a:cubicBezTo>
                  <a:cubicBezTo>
                    <a:pt x="289" y="1255"/>
                    <a:pt x="341" y="1234"/>
                    <a:pt x="377" y="1182"/>
                  </a:cubicBezTo>
                  <a:lnTo>
                    <a:pt x="376" y="1182"/>
                  </a:lnTo>
                  <a:lnTo>
                    <a:pt x="808" y="572"/>
                  </a:lnTo>
                  <a:lnTo>
                    <a:pt x="808" y="572"/>
                  </a:lnTo>
                  <a:cubicBezTo>
                    <a:pt x="933" y="1175"/>
                    <a:pt x="1057" y="1777"/>
                    <a:pt x="1181" y="2380"/>
                  </a:cubicBezTo>
                  <a:cubicBezTo>
                    <a:pt x="1199" y="2463"/>
                    <a:pt x="1261" y="2499"/>
                    <a:pt x="1326" y="2499"/>
                  </a:cubicBezTo>
                  <a:cubicBezTo>
                    <a:pt x="1424" y="2499"/>
                    <a:pt x="1530" y="2416"/>
                    <a:pt x="1505" y="2290"/>
                  </a:cubicBezTo>
                  <a:cubicBezTo>
                    <a:pt x="1355" y="1567"/>
                    <a:pt x="1206" y="842"/>
                    <a:pt x="1056" y="119"/>
                  </a:cubicBezTo>
                  <a:cubicBezTo>
                    <a:pt x="1039" y="37"/>
                    <a:pt x="976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" name="Google Shape;1322;p4"/>
            <p:cNvSpPr/>
            <p:nvPr/>
          </p:nvSpPr>
          <p:spPr>
            <a:xfrm>
              <a:off x="4400075" y="2312200"/>
              <a:ext cx="50825" cy="118325"/>
            </a:xfrm>
            <a:custGeom>
              <a:avLst/>
              <a:gdLst/>
              <a:ahLst/>
              <a:cxnLst/>
              <a:rect l="l" t="t" r="r" b="b"/>
              <a:pathLst>
                <a:path w="2033" h="4733" extrusionOk="0">
                  <a:moveTo>
                    <a:pt x="906" y="1"/>
                  </a:moveTo>
                  <a:cubicBezTo>
                    <a:pt x="806" y="1"/>
                    <a:pt x="703" y="83"/>
                    <a:pt x="736" y="209"/>
                  </a:cubicBezTo>
                  <a:cubicBezTo>
                    <a:pt x="1010" y="1240"/>
                    <a:pt x="1683" y="3935"/>
                    <a:pt x="186" y="4401"/>
                  </a:cubicBezTo>
                  <a:cubicBezTo>
                    <a:pt x="0" y="4459"/>
                    <a:pt x="56" y="4732"/>
                    <a:pt x="224" y="4732"/>
                  </a:cubicBezTo>
                  <a:cubicBezTo>
                    <a:pt x="240" y="4732"/>
                    <a:pt x="258" y="4730"/>
                    <a:pt x="276" y="4724"/>
                  </a:cubicBezTo>
                  <a:cubicBezTo>
                    <a:pt x="2032" y="4178"/>
                    <a:pt x="1395" y="1385"/>
                    <a:pt x="1059" y="120"/>
                  </a:cubicBezTo>
                  <a:cubicBezTo>
                    <a:pt x="1037" y="37"/>
                    <a:pt x="973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" name="Google Shape;1323;p4"/>
            <p:cNvSpPr/>
            <p:nvPr/>
          </p:nvSpPr>
          <p:spPr>
            <a:xfrm>
              <a:off x="4468600" y="2355425"/>
              <a:ext cx="17650" cy="56025"/>
            </a:xfrm>
            <a:custGeom>
              <a:avLst/>
              <a:gdLst/>
              <a:ahLst/>
              <a:cxnLst/>
              <a:rect l="l" t="t" r="r" b="b"/>
              <a:pathLst>
                <a:path w="706" h="224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cubicBezTo>
                    <a:pt x="28" y="829"/>
                    <a:pt x="141" y="1489"/>
                    <a:pt x="344" y="2124"/>
                  </a:cubicBezTo>
                  <a:cubicBezTo>
                    <a:pt x="369" y="2205"/>
                    <a:pt x="436" y="2240"/>
                    <a:pt x="502" y="2240"/>
                  </a:cubicBezTo>
                  <a:cubicBezTo>
                    <a:pt x="603" y="2240"/>
                    <a:pt x="705" y="2160"/>
                    <a:pt x="666" y="2035"/>
                  </a:cubicBezTo>
                  <a:cubicBezTo>
                    <a:pt x="472" y="1428"/>
                    <a:pt x="362" y="798"/>
                    <a:pt x="339" y="162"/>
                  </a:cubicBezTo>
                  <a:cubicBezTo>
                    <a:pt x="335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" name="Google Shape;1324;p4"/>
            <p:cNvSpPr/>
            <p:nvPr/>
          </p:nvSpPr>
          <p:spPr>
            <a:xfrm>
              <a:off x="4457075" y="2377500"/>
              <a:ext cx="52875" cy="11075"/>
            </a:xfrm>
            <a:custGeom>
              <a:avLst/>
              <a:gdLst/>
              <a:ahLst/>
              <a:cxnLst/>
              <a:rect l="l" t="t" r="r" b="b"/>
              <a:pathLst>
                <a:path w="2115" h="443" extrusionOk="0">
                  <a:moveTo>
                    <a:pt x="1192" y="0"/>
                  </a:moveTo>
                  <a:cubicBezTo>
                    <a:pt x="857" y="0"/>
                    <a:pt x="523" y="38"/>
                    <a:pt x="196" y="114"/>
                  </a:cubicBezTo>
                  <a:cubicBezTo>
                    <a:pt x="0" y="159"/>
                    <a:pt x="65" y="442"/>
                    <a:pt x="243" y="442"/>
                  </a:cubicBezTo>
                  <a:cubicBezTo>
                    <a:pt x="256" y="442"/>
                    <a:pt x="270" y="440"/>
                    <a:pt x="285" y="437"/>
                  </a:cubicBezTo>
                  <a:cubicBezTo>
                    <a:pt x="583" y="367"/>
                    <a:pt x="888" y="332"/>
                    <a:pt x="1193" y="332"/>
                  </a:cubicBezTo>
                  <a:cubicBezTo>
                    <a:pt x="1404" y="332"/>
                    <a:pt x="1616" y="348"/>
                    <a:pt x="1825" y="382"/>
                  </a:cubicBezTo>
                  <a:cubicBezTo>
                    <a:pt x="1836" y="384"/>
                    <a:pt x="1846" y="385"/>
                    <a:pt x="1856" y="385"/>
                  </a:cubicBezTo>
                  <a:cubicBezTo>
                    <a:pt x="2043" y="385"/>
                    <a:pt x="2115" y="92"/>
                    <a:pt x="1914" y="60"/>
                  </a:cubicBezTo>
                  <a:cubicBezTo>
                    <a:pt x="1675" y="20"/>
                    <a:pt x="1433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" name="Google Shape;1325;p4"/>
            <p:cNvSpPr/>
            <p:nvPr/>
          </p:nvSpPr>
          <p:spPr>
            <a:xfrm>
              <a:off x="4515550" y="2302000"/>
              <a:ext cx="62050" cy="126225"/>
            </a:xfrm>
            <a:custGeom>
              <a:avLst/>
              <a:gdLst/>
              <a:ahLst/>
              <a:cxnLst/>
              <a:rect l="l" t="t" r="r" b="b"/>
              <a:pathLst>
                <a:path w="2482" h="5049" extrusionOk="0">
                  <a:moveTo>
                    <a:pt x="1667" y="1"/>
                  </a:moveTo>
                  <a:cubicBezTo>
                    <a:pt x="1630" y="1"/>
                    <a:pt x="1591" y="15"/>
                    <a:pt x="1556" y="48"/>
                  </a:cubicBezTo>
                  <a:cubicBezTo>
                    <a:pt x="0" y="1538"/>
                    <a:pt x="292" y="3945"/>
                    <a:pt x="2154" y="5025"/>
                  </a:cubicBezTo>
                  <a:cubicBezTo>
                    <a:pt x="2183" y="5042"/>
                    <a:pt x="2211" y="5049"/>
                    <a:pt x="2238" y="5049"/>
                  </a:cubicBezTo>
                  <a:cubicBezTo>
                    <a:pt x="2385" y="5049"/>
                    <a:pt x="2481" y="4827"/>
                    <a:pt x="2324" y="4735"/>
                  </a:cubicBezTo>
                  <a:cubicBezTo>
                    <a:pt x="644" y="3764"/>
                    <a:pt x="392" y="1625"/>
                    <a:pt x="1793" y="286"/>
                  </a:cubicBezTo>
                  <a:cubicBezTo>
                    <a:pt x="1915" y="170"/>
                    <a:pt x="1798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" name="Google Shape;1326;p4"/>
            <p:cNvSpPr/>
            <p:nvPr/>
          </p:nvSpPr>
          <p:spPr>
            <a:xfrm>
              <a:off x="4585375" y="2309000"/>
              <a:ext cx="66500" cy="99700"/>
            </a:xfrm>
            <a:custGeom>
              <a:avLst/>
              <a:gdLst/>
              <a:ahLst/>
              <a:cxnLst/>
              <a:rect l="l" t="t" r="r" b="b"/>
              <a:pathLst>
                <a:path w="2660" h="3988" extrusionOk="0">
                  <a:moveTo>
                    <a:pt x="259" y="0"/>
                  </a:moveTo>
                  <a:cubicBezTo>
                    <a:pt x="175" y="0"/>
                    <a:pt x="88" y="54"/>
                    <a:pt x="81" y="161"/>
                  </a:cubicBezTo>
                  <a:cubicBezTo>
                    <a:pt x="0" y="1415"/>
                    <a:pt x="157" y="2672"/>
                    <a:pt x="546" y="3868"/>
                  </a:cubicBezTo>
                  <a:cubicBezTo>
                    <a:pt x="573" y="3952"/>
                    <a:pt x="634" y="3988"/>
                    <a:pt x="695" y="3988"/>
                  </a:cubicBezTo>
                  <a:cubicBezTo>
                    <a:pt x="789" y="3988"/>
                    <a:pt x="886" y="3904"/>
                    <a:pt x="868" y="3778"/>
                  </a:cubicBezTo>
                  <a:cubicBezTo>
                    <a:pt x="825" y="3460"/>
                    <a:pt x="1094" y="2201"/>
                    <a:pt x="1569" y="2201"/>
                  </a:cubicBezTo>
                  <a:cubicBezTo>
                    <a:pt x="1675" y="2201"/>
                    <a:pt x="1791" y="2264"/>
                    <a:pt x="1916" y="2414"/>
                  </a:cubicBezTo>
                  <a:cubicBezTo>
                    <a:pt x="2125" y="2665"/>
                    <a:pt x="2192" y="3247"/>
                    <a:pt x="2296" y="3557"/>
                  </a:cubicBezTo>
                  <a:cubicBezTo>
                    <a:pt x="2323" y="3638"/>
                    <a:pt x="2390" y="3673"/>
                    <a:pt x="2456" y="3673"/>
                  </a:cubicBezTo>
                  <a:cubicBezTo>
                    <a:pt x="2558" y="3673"/>
                    <a:pt x="2659" y="3592"/>
                    <a:pt x="2618" y="3468"/>
                  </a:cubicBezTo>
                  <a:cubicBezTo>
                    <a:pt x="2455" y="2978"/>
                    <a:pt x="2338" y="1832"/>
                    <a:pt x="1663" y="1832"/>
                  </a:cubicBezTo>
                  <a:cubicBezTo>
                    <a:pt x="1611" y="1832"/>
                    <a:pt x="1556" y="1839"/>
                    <a:pt x="1497" y="1853"/>
                  </a:cubicBezTo>
                  <a:cubicBezTo>
                    <a:pt x="1025" y="1968"/>
                    <a:pt x="750" y="2390"/>
                    <a:pt x="620" y="2860"/>
                  </a:cubicBezTo>
                  <a:lnTo>
                    <a:pt x="620" y="2860"/>
                  </a:lnTo>
                  <a:cubicBezTo>
                    <a:pt x="426" y="1976"/>
                    <a:pt x="358" y="1067"/>
                    <a:pt x="415" y="161"/>
                  </a:cubicBezTo>
                  <a:cubicBezTo>
                    <a:pt x="422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" name="Google Shape;1327;p4"/>
            <p:cNvSpPr/>
            <p:nvPr/>
          </p:nvSpPr>
          <p:spPr>
            <a:xfrm>
              <a:off x="4667025" y="2307100"/>
              <a:ext cx="48650" cy="125225"/>
            </a:xfrm>
            <a:custGeom>
              <a:avLst/>
              <a:gdLst/>
              <a:ahLst/>
              <a:cxnLst/>
              <a:rect l="l" t="t" r="r" b="b"/>
              <a:pathLst>
                <a:path w="1946" h="5009" extrusionOk="0">
                  <a:moveTo>
                    <a:pt x="227" y="0"/>
                  </a:moveTo>
                  <a:cubicBezTo>
                    <a:pt x="116" y="0"/>
                    <a:pt x="0" y="122"/>
                    <a:pt x="67" y="254"/>
                  </a:cubicBezTo>
                  <a:cubicBezTo>
                    <a:pt x="543" y="1194"/>
                    <a:pt x="1555" y="3857"/>
                    <a:pt x="394" y="4690"/>
                  </a:cubicBezTo>
                  <a:cubicBezTo>
                    <a:pt x="250" y="4792"/>
                    <a:pt x="339" y="5009"/>
                    <a:pt x="474" y="5009"/>
                  </a:cubicBezTo>
                  <a:cubicBezTo>
                    <a:pt x="502" y="5009"/>
                    <a:pt x="532" y="5000"/>
                    <a:pt x="562" y="4978"/>
                  </a:cubicBezTo>
                  <a:cubicBezTo>
                    <a:pt x="1945" y="3990"/>
                    <a:pt x="951" y="1259"/>
                    <a:pt x="356" y="85"/>
                  </a:cubicBezTo>
                  <a:cubicBezTo>
                    <a:pt x="325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" name="Google Shape;1328;p4"/>
            <p:cNvSpPr/>
            <p:nvPr/>
          </p:nvSpPr>
          <p:spPr>
            <a:xfrm>
              <a:off x="4736225" y="2306750"/>
              <a:ext cx="42750" cy="105175"/>
            </a:xfrm>
            <a:custGeom>
              <a:avLst/>
              <a:gdLst/>
              <a:ahLst/>
              <a:cxnLst/>
              <a:rect l="l" t="t" r="r" b="b"/>
              <a:pathLst>
                <a:path w="1710" h="4207" extrusionOk="0">
                  <a:moveTo>
                    <a:pt x="1086" y="0"/>
                  </a:moveTo>
                  <a:cubicBezTo>
                    <a:pt x="490" y="0"/>
                    <a:pt x="128" y="1113"/>
                    <a:pt x="88" y="1586"/>
                  </a:cubicBezTo>
                  <a:cubicBezTo>
                    <a:pt x="1" y="2625"/>
                    <a:pt x="503" y="3627"/>
                    <a:pt x="1387" y="4181"/>
                  </a:cubicBezTo>
                  <a:cubicBezTo>
                    <a:pt x="1417" y="4199"/>
                    <a:pt x="1446" y="4207"/>
                    <a:pt x="1473" y="4207"/>
                  </a:cubicBezTo>
                  <a:cubicBezTo>
                    <a:pt x="1615" y="4207"/>
                    <a:pt x="1709" y="3987"/>
                    <a:pt x="1557" y="3891"/>
                  </a:cubicBezTo>
                  <a:cubicBezTo>
                    <a:pt x="1006" y="3546"/>
                    <a:pt x="637" y="3034"/>
                    <a:pt x="486" y="2401"/>
                  </a:cubicBezTo>
                  <a:cubicBezTo>
                    <a:pt x="420" y="2135"/>
                    <a:pt x="399" y="1859"/>
                    <a:pt x="422" y="1586"/>
                  </a:cubicBezTo>
                  <a:cubicBezTo>
                    <a:pt x="442" y="1375"/>
                    <a:pt x="671" y="349"/>
                    <a:pt x="1086" y="349"/>
                  </a:cubicBezTo>
                  <a:cubicBezTo>
                    <a:pt x="1144" y="349"/>
                    <a:pt x="1206" y="369"/>
                    <a:pt x="1272" y="415"/>
                  </a:cubicBezTo>
                  <a:cubicBezTo>
                    <a:pt x="1302" y="436"/>
                    <a:pt x="1331" y="445"/>
                    <a:pt x="1359" y="445"/>
                  </a:cubicBezTo>
                  <a:cubicBezTo>
                    <a:pt x="1496" y="445"/>
                    <a:pt x="1587" y="228"/>
                    <a:pt x="1441" y="126"/>
                  </a:cubicBezTo>
                  <a:cubicBezTo>
                    <a:pt x="1315" y="38"/>
                    <a:pt x="1196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" name="Google Shape;1329;p4"/>
            <p:cNvSpPr/>
            <p:nvPr/>
          </p:nvSpPr>
          <p:spPr>
            <a:xfrm>
              <a:off x="4789300" y="2348100"/>
              <a:ext cx="57225" cy="58800"/>
            </a:xfrm>
            <a:custGeom>
              <a:avLst/>
              <a:gdLst/>
              <a:ahLst/>
              <a:cxnLst/>
              <a:rect l="l" t="t" r="r" b="b"/>
              <a:pathLst>
                <a:path w="2289" h="2352" extrusionOk="0">
                  <a:moveTo>
                    <a:pt x="1079" y="0"/>
                  </a:moveTo>
                  <a:cubicBezTo>
                    <a:pt x="517" y="0"/>
                    <a:pt x="1" y="506"/>
                    <a:pt x="39" y="1123"/>
                  </a:cubicBezTo>
                  <a:cubicBezTo>
                    <a:pt x="91" y="1939"/>
                    <a:pt x="794" y="2351"/>
                    <a:pt x="1516" y="2351"/>
                  </a:cubicBezTo>
                  <a:cubicBezTo>
                    <a:pt x="1715" y="2351"/>
                    <a:pt x="1916" y="2320"/>
                    <a:pt x="2105" y="2257"/>
                  </a:cubicBezTo>
                  <a:cubicBezTo>
                    <a:pt x="2288" y="2196"/>
                    <a:pt x="2235" y="1925"/>
                    <a:pt x="2071" y="1925"/>
                  </a:cubicBezTo>
                  <a:cubicBezTo>
                    <a:pt x="2054" y="1925"/>
                    <a:pt x="2036" y="1928"/>
                    <a:pt x="2016" y="1935"/>
                  </a:cubicBezTo>
                  <a:cubicBezTo>
                    <a:pt x="1849" y="1991"/>
                    <a:pt x="1669" y="2020"/>
                    <a:pt x="1491" y="2020"/>
                  </a:cubicBezTo>
                  <a:cubicBezTo>
                    <a:pt x="1004" y="2020"/>
                    <a:pt x="536" y="1798"/>
                    <a:pt x="401" y="1270"/>
                  </a:cubicBezTo>
                  <a:cubicBezTo>
                    <a:pt x="280" y="798"/>
                    <a:pt x="634" y="332"/>
                    <a:pt x="1067" y="332"/>
                  </a:cubicBezTo>
                  <a:cubicBezTo>
                    <a:pt x="1185" y="332"/>
                    <a:pt x="1309" y="366"/>
                    <a:pt x="1431" y="445"/>
                  </a:cubicBezTo>
                  <a:cubicBezTo>
                    <a:pt x="1460" y="464"/>
                    <a:pt x="1489" y="472"/>
                    <a:pt x="1517" y="472"/>
                  </a:cubicBezTo>
                  <a:cubicBezTo>
                    <a:pt x="1658" y="472"/>
                    <a:pt x="1750" y="253"/>
                    <a:pt x="1598" y="156"/>
                  </a:cubicBezTo>
                  <a:cubicBezTo>
                    <a:pt x="1431" y="48"/>
                    <a:pt x="1253" y="0"/>
                    <a:pt x="10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" name="Google Shape;1330;p4"/>
            <p:cNvSpPr/>
            <p:nvPr/>
          </p:nvSpPr>
          <p:spPr>
            <a:xfrm>
              <a:off x="4845325" y="2311500"/>
              <a:ext cx="49375" cy="110250"/>
            </a:xfrm>
            <a:custGeom>
              <a:avLst/>
              <a:gdLst/>
              <a:ahLst/>
              <a:cxnLst/>
              <a:rect l="l" t="t" r="r" b="b"/>
              <a:pathLst>
                <a:path w="1975" h="4410" extrusionOk="0">
                  <a:moveTo>
                    <a:pt x="224" y="0"/>
                  </a:moveTo>
                  <a:cubicBezTo>
                    <a:pt x="90" y="0"/>
                    <a:pt x="1" y="217"/>
                    <a:pt x="143" y="321"/>
                  </a:cubicBezTo>
                  <a:lnTo>
                    <a:pt x="144" y="321"/>
                  </a:lnTo>
                  <a:cubicBezTo>
                    <a:pt x="738" y="754"/>
                    <a:pt x="1202" y="1341"/>
                    <a:pt x="1418" y="2050"/>
                  </a:cubicBezTo>
                  <a:cubicBezTo>
                    <a:pt x="1626" y="2729"/>
                    <a:pt x="1705" y="3834"/>
                    <a:pt x="831" y="4081"/>
                  </a:cubicBezTo>
                  <a:cubicBezTo>
                    <a:pt x="641" y="4134"/>
                    <a:pt x="699" y="4410"/>
                    <a:pt x="870" y="4410"/>
                  </a:cubicBezTo>
                  <a:cubicBezTo>
                    <a:pt x="885" y="4410"/>
                    <a:pt x="902" y="4408"/>
                    <a:pt x="919" y="4403"/>
                  </a:cubicBezTo>
                  <a:cubicBezTo>
                    <a:pt x="1767" y="4163"/>
                    <a:pt x="1975" y="3240"/>
                    <a:pt x="1854" y="2456"/>
                  </a:cubicBezTo>
                  <a:cubicBezTo>
                    <a:pt x="1702" y="1456"/>
                    <a:pt x="1119" y="620"/>
                    <a:pt x="312" y="32"/>
                  </a:cubicBezTo>
                  <a:cubicBezTo>
                    <a:pt x="282" y="10"/>
                    <a:pt x="252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" name="Google Shape;1331;p4"/>
            <p:cNvSpPr/>
            <p:nvPr/>
          </p:nvSpPr>
          <p:spPr>
            <a:xfrm>
              <a:off x="4936000" y="2343175"/>
              <a:ext cx="18800" cy="67500"/>
            </a:xfrm>
            <a:custGeom>
              <a:avLst/>
              <a:gdLst/>
              <a:ahLst/>
              <a:cxnLst/>
              <a:rect l="l" t="t" r="r" b="b"/>
              <a:pathLst>
                <a:path w="752" h="2700" extrusionOk="0">
                  <a:moveTo>
                    <a:pt x="205" y="0"/>
                  </a:moveTo>
                  <a:cubicBezTo>
                    <a:pt x="108" y="0"/>
                    <a:pt x="0" y="83"/>
                    <a:pt x="21" y="210"/>
                  </a:cubicBezTo>
                  <a:cubicBezTo>
                    <a:pt x="149" y="1000"/>
                    <a:pt x="279" y="1789"/>
                    <a:pt x="409" y="2579"/>
                  </a:cubicBezTo>
                  <a:cubicBezTo>
                    <a:pt x="423" y="2663"/>
                    <a:pt x="482" y="2700"/>
                    <a:pt x="546" y="2700"/>
                  </a:cubicBezTo>
                  <a:cubicBezTo>
                    <a:pt x="644" y="2700"/>
                    <a:pt x="752" y="2616"/>
                    <a:pt x="731" y="2489"/>
                  </a:cubicBezTo>
                  <a:lnTo>
                    <a:pt x="343" y="121"/>
                  </a:lnTo>
                  <a:cubicBezTo>
                    <a:pt x="329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" name="Google Shape;1332;p4"/>
            <p:cNvSpPr/>
            <p:nvPr/>
          </p:nvSpPr>
          <p:spPr>
            <a:xfrm>
              <a:off x="4919350" y="2371850"/>
              <a:ext cx="58675" cy="10575"/>
            </a:xfrm>
            <a:custGeom>
              <a:avLst/>
              <a:gdLst/>
              <a:ahLst/>
              <a:cxnLst/>
              <a:rect l="l" t="t" r="r" b="b"/>
              <a:pathLst>
                <a:path w="2347" h="423" extrusionOk="0">
                  <a:moveTo>
                    <a:pt x="207" y="1"/>
                  </a:moveTo>
                  <a:cubicBezTo>
                    <a:pt x="1" y="1"/>
                    <a:pt x="4" y="326"/>
                    <a:pt x="216" y="337"/>
                  </a:cubicBezTo>
                  <a:lnTo>
                    <a:pt x="2132" y="422"/>
                  </a:lnTo>
                  <a:cubicBezTo>
                    <a:pt x="2135" y="422"/>
                    <a:pt x="2139" y="422"/>
                    <a:pt x="2142" y="422"/>
                  </a:cubicBezTo>
                  <a:cubicBezTo>
                    <a:pt x="2347" y="422"/>
                    <a:pt x="2342" y="98"/>
                    <a:pt x="2132" y="88"/>
                  </a:cubicBezTo>
                  <a:lnTo>
                    <a:pt x="216" y="1"/>
                  </a:lnTo>
                  <a:cubicBezTo>
                    <a:pt x="213" y="1"/>
                    <a:pt x="210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" name="Google Shape;1333;p4"/>
            <p:cNvSpPr/>
            <p:nvPr/>
          </p:nvSpPr>
          <p:spPr>
            <a:xfrm>
              <a:off x="4998300" y="2299450"/>
              <a:ext cx="48600" cy="136900"/>
            </a:xfrm>
            <a:custGeom>
              <a:avLst/>
              <a:gdLst/>
              <a:ahLst/>
              <a:cxnLst/>
              <a:rect l="l" t="t" r="r" b="b"/>
              <a:pathLst>
                <a:path w="1944" h="5476" extrusionOk="0">
                  <a:moveTo>
                    <a:pt x="1205" y="1"/>
                  </a:moveTo>
                  <a:cubicBezTo>
                    <a:pt x="654" y="1"/>
                    <a:pt x="253" y="1378"/>
                    <a:pt x="200" y="1745"/>
                  </a:cubicBezTo>
                  <a:cubicBezTo>
                    <a:pt x="0" y="3130"/>
                    <a:pt x="534" y="4515"/>
                    <a:pt x="1581" y="5432"/>
                  </a:cubicBezTo>
                  <a:cubicBezTo>
                    <a:pt x="1616" y="5463"/>
                    <a:pt x="1654" y="5476"/>
                    <a:pt x="1692" y="5476"/>
                  </a:cubicBezTo>
                  <a:cubicBezTo>
                    <a:pt x="1826" y="5476"/>
                    <a:pt x="1944" y="5307"/>
                    <a:pt x="1817" y="5196"/>
                  </a:cubicBezTo>
                  <a:cubicBezTo>
                    <a:pt x="1192" y="4647"/>
                    <a:pt x="768" y="3969"/>
                    <a:pt x="588" y="3152"/>
                  </a:cubicBezTo>
                  <a:cubicBezTo>
                    <a:pt x="502" y="2777"/>
                    <a:pt x="475" y="2391"/>
                    <a:pt x="505" y="2008"/>
                  </a:cubicBezTo>
                  <a:cubicBezTo>
                    <a:pt x="515" y="1894"/>
                    <a:pt x="859" y="373"/>
                    <a:pt x="1210" y="373"/>
                  </a:cubicBezTo>
                  <a:cubicBezTo>
                    <a:pt x="1250" y="373"/>
                    <a:pt x="1291" y="393"/>
                    <a:pt x="1331" y="438"/>
                  </a:cubicBezTo>
                  <a:cubicBezTo>
                    <a:pt x="1364" y="476"/>
                    <a:pt x="1403" y="492"/>
                    <a:pt x="1441" y="492"/>
                  </a:cubicBezTo>
                  <a:cubicBezTo>
                    <a:pt x="1564" y="492"/>
                    <a:pt x="1677" y="324"/>
                    <a:pt x="1567" y="202"/>
                  </a:cubicBezTo>
                  <a:cubicBezTo>
                    <a:pt x="1441" y="60"/>
                    <a:pt x="1320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" name="Google Shape;1334;p4"/>
            <p:cNvSpPr/>
            <p:nvPr/>
          </p:nvSpPr>
          <p:spPr>
            <a:xfrm>
              <a:off x="4715175" y="2399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5"/>
                    <a:pt x="216" y="335"/>
                  </a:cubicBezTo>
                  <a:cubicBezTo>
                    <a:pt x="431" y="335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" name="Google Shape;1335;p4"/>
            <p:cNvSpPr/>
            <p:nvPr/>
          </p:nvSpPr>
          <p:spPr>
            <a:xfrm>
              <a:off x="5052950" y="2346000"/>
              <a:ext cx="61525" cy="56600"/>
            </a:xfrm>
            <a:custGeom>
              <a:avLst/>
              <a:gdLst/>
              <a:ahLst/>
              <a:cxnLst/>
              <a:rect l="l" t="t" r="r" b="b"/>
              <a:pathLst>
                <a:path w="2461" h="2264" extrusionOk="0">
                  <a:moveTo>
                    <a:pt x="1130" y="399"/>
                  </a:moveTo>
                  <a:cubicBezTo>
                    <a:pt x="1253" y="399"/>
                    <a:pt x="1376" y="450"/>
                    <a:pt x="1482" y="570"/>
                  </a:cubicBezTo>
                  <a:cubicBezTo>
                    <a:pt x="1515" y="608"/>
                    <a:pt x="1554" y="624"/>
                    <a:pt x="1592" y="624"/>
                  </a:cubicBezTo>
                  <a:cubicBezTo>
                    <a:pt x="1661" y="624"/>
                    <a:pt x="1728" y="570"/>
                    <a:pt x="1752" y="500"/>
                  </a:cubicBezTo>
                  <a:lnTo>
                    <a:pt x="1752" y="500"/>
                  </a:lnTo>
                  <a:cubicBezTo>
                    <a:pt x="1909" y="612"/>
                    <a:pt x="2030" y="773"/>
                    <a:pt x="2075" y="968"/>
                  </a:cubicBezTo>
                  <a:cubicBezTo>
                    <a:pt x="2189" y="1453"/>
                    <a:pt x="1730" y="1927"/>
                    <a:pt x="1256" y="1929"/>
                  </a:cubicBezTo>
                  <a:cubicBezTo>
                    <a:pt x="1255" y="1929"/>
                    <a:pt x="1254" y="1929"/>
                    <a:pt x="1253" y="1929"/>
                  </a:cubicBezTo>
                  <a:cubicBezTo>
                    <a:pt x="808" y="1929"/>
                    <a:pt x="490" y="1495"/>
                    <a:pt x="496" y="1072"/>
                  </a:cubicBezTo>
                  <a:cubicBezTo>
                    <a:pt x="502" y="734"/>
                    <a:pt x="814" y="399"/>
                    <a:pt x="1130" y="399"/>
                  </a:cubicBezTo>
                  <a:close/>
                  <a:moveTo>
                    <a:pt x="1225" y="0"/>
                  </a:moveTo>
                  <a:cubicBezTo>
                    <a:pt x="1131" y="0"/>
                    <a:pt x="1038" y="11"/>
                    <a:pt x="946" y="34"/>
                  </a:cubicBezTo>
                  <a:cubicBezTo>
                    <a:pt x="889" y="49"/>
                    <a:pt x="854" y="84"/>
                    <a:pt x="838" y="126"/>
                  </a:cubicBezTo>
                  <a:lnTo>
                    <a:pt x="838" y="126"/>
                  </a:lnTo>
                  <a:cubicBezTo>
                    <a:pt x="561" y="221"/>
                    <a:pt x="318" y="439"/>
                    <a:pt x="220" y="722"/>
                  </a:cubicBezTo>
                  <a:cubicBezTo>
                    <a:pt x="0" y="1355"/>
                    <a:pt x="415" y="2146"/>
                    <a:pt x="1093" y="2251"/>
                  </a:cubicBezTo>
                  <a:cubicBezTo>
                    <a:pt x="1145" y="2259"/>
                    <a:pt x="1198" y="2263"/>
                    <a:pt x="1251" y="2263"/>
                  </a:cubicBezTo>
                  <a:cubicBezTo>
                    <a:pt x="1873" y="2263"/>
                    <a:pt x="2461" y="1700"/>
                    <a:pt x="2426" y="1062"/>
                  </a:cubicBezTo>
                  <a:cubicBezTo>
                    <a:pt x="2390" y="441"/>
                    <a:pt x="1814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" name="Google Shape;1336;p4"/>
            <p:cNvSpPr/>
            <p:nvPr/>
          </p:nvSpPr>
          <p:spPr>
            <a:xfrm>
              <a:off x="5092425" y="2306100"/>
              <a:ext cx="24100" cy="104625"/>
            </a:xfrm>
            <a:custGeom>
              <a:avLst/>
              <a:gdLst/>
              <a:ahLst/>
              <a:cxnLst/>
              <a:rect l="l" t="t" r="r" b="b"/>
              <a:pathLst>
                <a:path w="964" h="4185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cubicBezTo>
                    <a:pt x="96" y="1478"/>
                    <a:pt x="298" y="2784"/>
                    <a:pt x="610" y="4065"/>
                  </a:cubicBezTo>
                  <a:cubicBezTo>
                    <a:pt x="630" y="4149"/>
                    <a:pt x="694" y="4185"/>
                    <a:pt x="759" y="4185"/>
                  </a:cubicBezTo>
                  <a:cubicBezTo>
                    <a:pt x="859" y="4185"/>
                    <a:pt x="963" y="4102"/>
                    <a:pt x="932" y="3976"/>
                  </a:cubicBezTo>
                  <a:cubicBezTo>
                    <a:pt x="627" y="2724"/>
                    <a:pt x="430" y="1447"/>
                    <a:pt x="343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7" name="Google Shape;1337;p4"/>
            <p:cNvSpPr/>
            <p:nvPr/>
          </p:nvSpPr>
          <p:spPr>
            <a:xfrm>
              <a:off x="5117850" y="2310200"/>
              <a:ext cx="41750" cy="120425"/>
            </a:xfrm>
            <a:custGeom>
              <a:avLst/>
              <a:gdLst/>
              <a:ahLst/>
              <a:cxnLst/>
              <a:rect l="l" t="t" r="r" b="b"/>
              <a:pathLst>
                <a:path w="1670" h="4817" extrusionOk="0">
                  <a:moveTo>
                    <a:pt x="235" y="1"/>
                  </a:moveTo>
                  <a:cubicBezTo>
                    <a:pt x="113" y="1"/>
                    <a:pt x="1" y="168"/>
                    <a:pt x="109" y="292"/>
                  </a:cubicBezTo>
                  <a:cubicBezTo>
                    <a:pt x="1160" y="1498"/>
                    <a:pt x="1302" y="3196"/>
                    <a:pt x="481" y="4568"/>
                  </a:cubicBezTo>
                  <a:cubicBezTo>
                    <a:pt x="404" y="4695"/>
                    <a:pt x="519" y="4816"/>
                    <a:pt x="634" y="4816"/>
                  </a:cubicBezTo>
                  <a:cubicBezTo>
                    <a:pt x="685" y="4816"/>
                    <a:pt x="736" y="4792"/>
                    <a:pt x="769" y="4735"/>
                  </a:cubicBezTo>
                  <a:cubicBezTo>
                    <a:pt x="1669" y="3233"/>
                    <a:pt x="1494" y="1373"/>
                    <a:pt x="345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" name="Google Shape;1338;p4"/>
            <p:cNvSpPr/>
            <p:nvPr/>
          </p:nvSpPr>
          <p:spPr>
            <a:xfrm>
              <a:off x="5182750" y="2314775"/>
              <a:ext cx="39300" cy="110700"/>
            </a:xfrm>
            <a:custGeom>
              <a:avLst/>
              <a:gdLst/>
              <a:ahLst/>
              <a:cxnLst/>
              <a:rect l="l" t="t" r="r" b="b"/>
              <a:pathLst>
                <a:path w="1572" h="4428" extrusionOk="0">
                  <a:moveTo>
                    <a:pt x="992" y="1"/>
                  </a:moveTo>
                  <a:cubicBezTo>
                    <a:pt x="314" y="1"/>
                    <a:pt x="99" y="1082"/>
                    <a:pt x="65" y="1630"/>
                  </a:cubicBezTo>
                  <a:cubicBezTo>
                    <a:pt x="1" y="2682"/>
                    <a:pt x="431" y="3681"/>
                    <a:pt x="1209" y="4383"/>
                  </a:cubicBezTo>
                  <a:cubicBezTo>
                    <a:pt x="1244" y="4414"/>
                    <a:pt x="1283" y="4427"/>
                    <a:pt x="1320" y="4427"/>
                  </a:cubicBezTo>
                  <a:cubicBezTo>
                    <a:pt x="1454" y="4427"/>
                    <a:pt x="1572" y="4259"/>
                    <a:pt x="1445" y="4147"/>
                  </a:cubicBezTo>
                  <a:cubicBezTo>
                    <a:pt x="951" y="3700"/>
                    <a:pt x="605" y="3144"/>
                    <a:pt x="465" y="2491"/>
                  </a:cubicBezTo>
                  <a:cubicBezTo>
                    <a:pt x="382" y="2104"/>
                    <a:pt x="324" y="333"/>
                    <a:pt x="983" y="333"/>
                  </a:cubicBezTo>
                  <a:cubicBezTo>
                    <a:pt x="1017" y="333"/>
                    <a:pt x="1053" y="338"/>
                    <a:pt x="1092" y="348"/>
                  </a:cubicBezTo>
                  <a:cubicBezTo>
                    <a:pt x="1108" y="353"/>
                    <a:pt x="1123" y="355"/>
                    <a:pt x="1138" y="355"/>
                  </a:cubicBezTo>
                  <a:cubicBezTo>
                    <a:pt x="1311" y="355"/>
                    <a:pt x="1373" y="77"/>
                    <a:pt x="1180" y="26"/>
                  </a:cubicBezTo>
                  <a:cubicBezTo>
                    <a:pt x="1114" y="9"/>
                    <a:pt x="1051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" name="Google Shape;1339;p4"/>
            <p:cNvSpPr/>
            <p:nvPr/>
          </p:nvSpPr>
          <p:spPr>
            <a:xfrm>
              <a:off x="5222500" y="2334025"/>
              <a:ext cx="50025" cy="80700"/>
            </a:xfrm>
            <a:custGeom>
              <a:avLst/>
              <a:gdLst/>
              <a:ahLst/>
              <a:cxnLst/>
              <a:rect l="l" t="t" r="r" b="b"/>
              <a:pathLst>
                <a:path w="2001" h="3228" extrusionOk="0">
                  <a:moveTo>
                    <a:pt x="1070" y="541"/>
                  </a:moveTo>
                  <a:cubicBezTo>
                    <a:pt x="1084" y="541"/>
                    <a:pt x="1098" y="542"/>
                    <a:pt x="1112" y="544"/>
                  </a:cubicBezTo>
                  <a:cubicBezTo>
                    <a:pt x="1145" y="621"/>
                    <a:pt x="1215" y="654"/>
                    <a:pt x="1283" y="654"/>
                  </a:cubicBezTo>
                  <a:cubicBezTo>
                    <a:pt x="1313" y="654"/>
                    <a:pt x="1343" y="648"/>
                    <a:pt x="1369" y="635"/>
                  </a:cubicBezTo>
                  <a:lnTo>
                    <a:pt x="1369" y="635"/>
                  </a:lnTo>
                  <a:cubicBezTo>
                    <a:pt x="1425" y="797"/>
                    <a:pt x="1384" y="1037"/>
                    <a:pt x="1349" y="1186"/>
                  </a:cubicBezTo>
                  <a:cubicBezTo>
                    <a:pt x="1293" y="1422"/>
                    <a:pt x="1174" y="1590"/>
                    <a:pt x="948" y="1590"/>
                  </a:cubicBezTo>
                  <a:cubicBezTo>
                    <a:pt x="896" y="1590"/>
                    <a:pt x="839" y="1582"/>
                    <a:pt x="775" y="1563"/>
                  </a:cubicBezTo>
                  <a:cubicBezTo>
                    <a:pt x="632" y="1265"/>
                    <a:pt x="644" y="986"/>
                    <a:pt x="812" y="728"/>
                  </a:cubicBezTo>
                  <a:cubicBezTo>
                    <a:pt x="877" y="603"/>
                    <a:pt x="963" y="541"/>
                    <a:pt x="1070" y="541"/>
                  </a:cubicBezTo>
                  <a:close/>
                  <a:moveTo>
                    <a:pt x="986" y="1"/>
                  </a:moveTo>
                  <a:cubicBezTo>
                    <a:pt x="880" y="1"/>
                    <a:pt x="770" y="23"/>
                    <a:pt x="662" y="68"/>
                  </a:cubicBezTo>
                  <a:cubicBezTo>
                    <a:pt x="165" y="275"/>
                    <a:pt x="0" y="802"/>
                    <a:pt x="20" y="1304"/>
                  </a:cubicBezTo>
                  <a:cubicBezTo>
                    <a:pt x="43" y="1848"/>
                    <a:pt x="171" y="2528"/>
                    <a:pt x="582" y="2922"/>
                  </a:cubicBezTo>
                  <a:cubicBezTo>
                    <a:pt x="785" y="3117"/>
                    <a:pt x="1051" y="3227"/>
                    <a:pt x="1315" y="3227"/>
                  </a:cubicBezTo>
                  <a:cubicBezTo>
                    <a:pt x="1506" y="3227"/>
                    <a:pt x="1695" y="3170"/>
                    <a:pt x="1860" y="3047"/>
                  </a:cubicBezTo>
                  <a:cubicBezTo>
                    <a:pt x="2001" y="2941"/>
                    <a:pt x="1912" y="2725"/>
                    <a:pt x="1780" y="2725"/>
                  </a:cubicBezTo>
                  <a:cubicBezTo>
                    <a:pt x="1752" y="2725"/>
                    <a:pt x="1722" y="2734"/>
                    <a:pt x="1692" y="2757"/>
                  </a:cubicBezTo>
                  <a:cubicBezTo>
                    <a:pt x="1538" y="2873"/>
                    <a:pt x="1396" y="2923"/>
                    <a:pt x="1267" y="2923"/>
                  </a:cubicBezTo>
                  <a:cubicBezTo>
                    <a:pt x="777" y="2923"/>
                    <a:pt x="468" y="2202"/>
                    <a:pt x="382" y="1569"/>
                  </a:cubicBezTo>
                  <a:lnTo>
                    <a:pt x="382" y="1569"/>
                  </a:lnTo>
                  <a:cubicBezTo>
                    <a:pt x="397" y="1604"/>
                    <a:pt x="414" y="1638"/>
                    <a:pt x="434" y="1670"/>
                  </a:cubicBezTo>
                  <a:cubicBezTo>
                    <a:pt x="563" y="1875"/>
                    <a:pt x="790" y="2003"/>
                    <a:pt x="1015" y="2003"/>
                  </a:cubicBezTo>
                  <a:cubicBezTo>
                    <a:pt x="1162" y="2003"/>
                    <a:pt x="1307" y="1948"/>
                    <a:pt x="1424" y="1827"/>
                  </a:cubicBezTo>
                  <a:cubicBezTo>
                    <a:pt x="1716" y="1520"/>
                    <a:pt x="1811" y="847"/>
                    <a:pt x="1658" y="463"/>
                  </a:cubicBezTo>
                  <a:cubicBezTo>
                    <a:pt x="1539" y="163"/>
                    <a:pt x="1276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" name="Google Shape;1340;p4"/>
            <p:cNvSpPr/>
            <p:nvPr/>
          </p:nvSpPr>
          <p:spPr>
            <a:xfrm>
              <a:off x="5273675" y="2343350"/>
              <a:ext cx="39050" cy="108375"/>
            </a:xfrm>
            <a:custGeom>
              <a:avLst/>
              <a:gdLst/>
              <a:ahLst/>
              <a:cxnLst/>
              <a:rect l="l" t="t" r="r" b="b"/>
              <a:pathLst>
                <a:path w="1562" h="4335" extrusionOk="0">
                  <a:moveTo>
                    <a:pt x="1113" y="1"/>
                  </a:moveTo>
                  <a:cubicBezTo>
                    <a:pt x="878" y="1"/>
                    <a:pt x="613" y="151"/>
                    <a:pt x="495" y="409"/>
                  </a:cubicBezTo>
                  <a:cubicBezTo>
                    <a:pt x="0" y="1475"/>
                    <a:pt x="399" y="3161"/>
                    <a:pt x="730" y="4218"/>
                  </a:cubicBezTo>
                  <a:cubicBezTo>
                    <a:pt x="755" y="4299"/>
                    <a:pt x="821" y="4334"/>
                    <a:pt x="888" y="4334"/>
                  </a:cubicBezTo>
                  <a:cubicBezTo>
                    <a:pt x="989" y="4334"/>
                    <a:pt x="1090" y="4253"/>
                    <a:pt x="1051" y="4129"/>
                  </a:cubicBezTo>
                  <a:cubicBezTo>
                    <a:pt x="861" y="3522"/>
                    <a:pt x="730" y="2906"/>
                    <a:pt x="685" y="2270"/>
                  </a:cubicBezTo>
                  <a:cubicBezTo>
                    <a:pt x="666" y="1992"/>
                    <a:pt x="662" y="1713"/>
                    <a:pt x="676" y="1435"/>
                  </a:cubicBezTo>
                  <a:lnTo>
                    <a:pt x="693" y="1159"/>
                  </a:lnTo>
                  <a:cubicBezTo>
                    <a:pt x="621" y="760"/>
                    <a:pt x="798" y="535"/>
                    <a:pt x="1224" y="487"/>
                  </a:cubicBezTo>
                  <a:cubicBezTo>
                    <a:pt x="1226" y="594"/>
                    <a:pt x="1311" y="649"/>
                    <a:pt x="1395" y="649"/>
                  </a:cubicBezTo>
                  <a:cubicBezTo>
                    <a:pt x="1479" y="649"/>
                    <a:pt x="1562" y="595"/>
                    <a:pt x="1559" y="487"/>
                  </a:cubicBezTo>
                  <a:cubicBezTo>
                    <a:pt x="1552" y="149"/>
                    <a:pt x="1347" y="1"/>
                    <a:pt x="1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" name="Google Shape;1341;p4"/>
            <p:cNvSpPr/>
            <p:nvPr/>
          </p:nvSpPr>
          <p:spPr>
            <a:xfrm>
              <a:off x="5290200" y="2397025"/>
              <a:ext cx="30500" cy="22700"/>
            </a:xfrm>
            <a:custGeom>
              <a:avLst/>
              <a:gdLst/>
              <a:ahLst/>
              <a:cxnLst/>
              <a:rect l="l" t="t" r="r" b="b"/>
              <a:pathLst>
                <a:path w="1220" h="908" extrusionOk="0">
                  <a:moveTo>
                    <a:pt x="996" y="1"/>
                  </a:moveTo>
                  <a:cubicBezTo>
                    <a:pt x="968" y="1"/>
                    <a:pt x="938" y="11"/>
                    <a:pt x="908" y="33"/>
                  </a:cubicBezTo>
                  <a:cubicBezTo>
                    <a:pt x="653" y="217"/>
                    <a:pt x="398" y="402"/>
                    <a:pt x="143" y="587"/>
                  </a:cubicBezTo>
                  <a:cubicBezTo>
                    <a:pt x="1" y="690"/>
                    <a:pt x="90" y="908"/>
                    <a:pt x="225" y="908"/>
                  </a:cubicBezTo>
                  <a:cubicBezTo>
                    <a:pt x="253" y="908"/>
                    <a:pt x="282" y="898"/>
                    <a:pt x="313" y="876"/>
                  </a:cubicBezTo>
                  <a:lnTo>
                    <a:pt x="1075" y="321"/>
                  </a:lnTo>
                  <a:cubicBezTo>
                    <a:pt x="1219" y="218"/>
                    <a:pt x="1129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" name="Google Shape;1342;p4"/>
            <p:cNvSpPr/>
            <p:nvPr/>
          </p:nvSpPr>
          <p:spPr>
            <a:xfrm>
              <a:off x="5313200" y="2312025"/>
              <a:ext cx="40075" cy="113625"/>
            </a:xfrm>
            <a:custGeom>
              <a:avLst/>
              <a:gdLst/>
              <a:ahLst/>
              <a:cxnLst/>
              <a:rect l="l" t="t" r="r" b="b"/>
              <a:pathLst>
                <a:path w="1603" h="4545" extrusionOk="0">
                  <a:moveTo>
                    <a:pt x="193" y="1"/>
                  </a:moveTo>
                  <a:cubicBezTo>
                    <a:pt x="0" y="1"/>
                    <a:pt x="9" y="314"/>
                    <a:pt x="215" y="336"/>
                  </a:cubicBezTo>
                  <a:cubicBezTo>
                    <a:pt x="968" y="417"/>
                    <a:pt x="1121" y="1802"/>
                    <a:pt x="1176" y="2357"/>
                  </a:cubicBezTo>
                  <a:cubicBezTo>
                    <a:pt x="1243" y="3027"/>
                    <a:pt x="1177" y="3681"/>
                    <a:pt x="1026" y="4336"/>
                  </a:cubicBezTo>
                  <a:cubicBezTo>
                    <a:pt x="997" y="4462"/>
                    <a:pt x="1102" y="4544"/>
                    <a:pt x="1202" y="4544"/>
                  </a:cubicBezTo>
                  <a:cubicBezTo>
                    <a:pt x="1267" y="4544"/>
                    <a:pt x="1330" y="4508"/>
                    <a:pt x="1350" y="4424"/>
                  </a:cubicBezTo>
                  <a:cubicBezTo>
                    <a:pt x="1588" y="3392"/>
                    <a:pt x="1603" y="2338"/>
                    <a:pt x="1316" y="1313"/>
                  </a:cubicBezTo>
                  <a:cubicBezTo>
                    <a:pt x="1148" y="705"/>
                    <a:pt x="906" y="75"/>
                    <a:pt x="215" y="2"/>
                  </a:cubicBezTo>
                  <a:cubicBezTo>
                    <a:pt x="207" y="1"/>
                    <a:pt x="200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" name="Google Shape;1343;p4"/>
            <p:cNvSpPr/>
            <p:nvPr/>
          </p:nvSpPr>
          <p:spPr>
            <a:xfrm>
              <a:off x="5355950" y="2286800"/>
              <a:ext cx="44950" cy="44675"/>
            </a:xfrm>
            <a:custGeom>
              <a:avLst/>
              <a:gdLst/>
              <a:ahLst/>
              <a:cxnLst/>
              <a:rect l="l" t="t" r="r" b="b"/>
              <a:pathLst>
                <a:path w="1798" h="1787" extrusionOk="0">
                  <a:moveTo>
                    <a:pt x="511" y="0"/>
                  </a:moveTo>
                  <a:cubicBezTo>
                    <a:pt x="330" y="0"/>
                    <a:pt x="158" y="79"/>
                    <a:pt x="67" y="265"/>
                  </a:cubicBezTo>
                  <a:cubicBezTo>
                    <a:pt x="1" y="398"/>
                    <a:pt x="117" y="520"/>
                    <a:pt x="227" y="520"/>
                  </a:cubicBezTo>
                  <a:cubicBezTo>
                    <a:pt x="277" y="520"/>
                    <a:pt x="326" y="495"/>
                    <a:pt x="355" y="435"/>
                  </a:cubicBezTo>
                  <a:cubicBezTo>
                    <a:pt x="392" y="360"/>
                    <a:pt x="453" y="331"/>
                    <a:pt x="520" y="331"/>
                  </a:cubicBezTo>
                  <a:cubicBezTo>
                    <a:pt x="644" y="331"/>
                    <a:pt x="790" y="434"/>
                    <a:pt x="839" y="540"/>
                  </a:cubicBezTo>
                  <a:cubicBezTo>
                    <a:pt x="974" y="836"/>
                    <a:pt x="698" y="1214"/>
                    <a:pt x="541" y="1449"/>
                  </a:cubicBezTo>
                  <a:cubicBezTo>
                    <a:pt x="465" y="1563"/>
                    <a:pt x="570" y="1688"/>
                    <a:pt x="686" y="1701"/>
                  </a:cubicBezTo>
                  <a:lnTo>
                    <a:pt x="1585" y="1786"/>
                  </a:lnTo>
                  <a:cubicBezTo>
                    <a:pt x="1591" y="1787"/>
                    <a:pt x="1597" y="1787"/>
                    <a:pt x="1603" y="1787"/>
                  </a:cubicBezTo>
                  <a:cubicBezTo>
                    <a:pt x="1798" y="1787"/>
                    <a:pt x="1791" y="1471"/>
                    <a:pt x="1585" y="1451"/>
                  </a:cubicBezTo>
                  <a:lnTo>
                    <a:pt x="970" y="1392"/>
                  </a:lnTo>
                  <a:lnTo>
                    <a:pt x="970" y="1392"/>
                  </a:lnTo>
                  <a:cubicBezTo>
                    <a:pt x="1186" y="1012"/>
                    <a:pt x="1351" y="529"/>
                    <a:pt x="997" y="195"/>
                  </a:cubicBezTo>
                  <a:cubicBezTo>
                    <a:pt x="869" y="73"/>
                    <a:pt x="686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" name="Google Shape;1344;p4"/>
            <p:cNvSpPr/>
            <p:nvPr/>
          </p:nvSpPr>
          <p:spPr>
            <a:xfrm>
              <a:off x="5405000" y="2376075"/>
              <a:ext cx="56950" cy="9950"/>
            </a:xfrm>
            <a:custGeom>
              <a:avLst/>
              <a:gdLst/>
              <a:ahLst/>
              <a:cxnLst/>
              <a:rect l="l" t="t" r="r" b="b"/>
              <a:pathLst>
                <a:path w="2278" h="398" extrusionOk="0">
                  <a:moveTo>
                    <a:pt x="1108" y="1"/>
                  </a:moveTo>
                  <a:cubicBezTo>
                    <a:pt x="806" y="1"/>
                    <a:pt x="504" y="22"/>
                    <a:pt x="204" y="64"/>
                  </a:cubicBezTo>
                  <a:cubicBezTo>
                    <a:pt x="1" y="92"/>
                    <a:pt x="75" y="389"/>
                    <a:pt x="267" y="389"/>
                  </a:cubicBezTo>
                  <a:cubicBezTo>
                    <a:pt x="276" y="389"/>
                    <a:pt x="285" y="389"/>
                    <a:pt x="294" y="387"/>
                  </a:cubicBezTo>
                  <a:cubicBezTo>
                    <a:pt x="565" y="349"/>
                    <a:pt x="839" y="330"/>
                    <a:pt x="1113" y="330"/>
                  </a:cubicBezTo>
                  <a:cubicBezTo>
                    <a:pt x="1405" y="330"/>
                    <a:pt x="1697" y="352"/>
                    <a:pt x="1987" y="395"/>
                  </a:cubicBezTo>
                  <a:cubicBezTo>
                    <a:pt x="1997" y="396"/>
                    <a:pt x="2006" y="397"/>
                    <a:pt x="2016" y="397"/>
                  </a:cubicBezTo>
                  <a:cubicBezTo>
                    <a:pt x="2204" y="397"/>
                    <a:pt x="2278" y="102"/>
                    <a:pt x="2075" y="73"/>
                  </a:cubicBezTo>
                  <a:cubicBezTo>
                    <a:pt x="1755" y="25"/>
                    <a:pt x="1431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" name="Google Shape;1345;p4"/>
            <p:cNvSpPr/>
            <p:nvPr/>
          </p:nvSpPr>
          <p:spPr>
            <a:xfrm>
              <a:off x="5407600" y="2405850"/>
              <a:ext cx="60375" cy="10750"/>
            </a:xfrm>
            <a:custGeom>
              <a:avLst/>
              <a:gdLst/>
              <a:ahLst/>
              <a:cxnLst/>
              <a:rect l="l" t="t" r="r" b="b"/>
              <a:pathLst>
                <a:path w="2415" h="430" extrusionOk="0">
                  <a:moveTo>
                    <a:pt x="1288" y="1"/>
                  </a:moveTo>
                  <a:cubicBezTo>
                    <a:pt x="924" y="1"/>
                    <a:pt x="560" y="35"/>
                    <a:pt x="200" y="102"/>
                  </a:cubicBezTo>
                  <a:cubicBezTo>
                    <a:pt x="1" y="140"/>
                    <a:pt x="69" y="429"/>
                    <a:pt x="254" y="429"/>
                  </a:cubicBezTo>
                  <a:cubicBezTo>
                    <a:pt x="265" y="429"/>
                    <a:pt x="277" y="428"/>
                    <a:pt x="289" y="426"/>
                  </a:cubicBezTo>
                  <a:cubicBezTo>
                    <a:pt x="622" y="363"/>
                    <a:pt x="959" y="331"/>
                    <a:pt x="1296" y="331"/>
                  </a:cubicBezTo>
                  <a:cubicBezTo>
                    <a:pt x="1573" y="331"/>
                    <a:pt x="1850" y="353"/>
                    <a:pt x="2124" y="395"/>
                  </a:cubicBezTo>
                  <a:cubicBezTo>
                    <a:pt x="2134" y="397"/>
                    <a:pt x="2144" y="398"/>
                    <a:pt x="2154" y="398"/>
                  </a:cubicBezTo>
                  <a:cubicBezTo>
                    <a:pt x="2341" y="398"/>
                    <a:pt x="2414" y="104"/>
                    <a:pt x="2213" y="73"/>
                  </a:cubicBezTo>
                  <a:cubicBezTo>
                    <a:pt x="1906" y="25"/>
                    <a:pt x="1597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" name="Google Shape;1346;p4"/>
            <p:cNvSpPr/>
            <p:nvPr/>
          </p:nvSpPr>
          <p:spPr>
            <a:xfrm>
              <a:off x="5481875" y="2326975"/>
              <a:ext cx="89900" cy="99500"/>
            </a:xfrm>
            <a:custGeom>
              <a:avLst/>
              <a:gdLst/>
              <a:ahLst/>
              <a:cxnLst/>
              <a:rect l="l" t="t" r="r" b="b"/>
              <a:pathLst>
                <a:path w="3596" h="3980" extrusionOk="0">
                  <a:moveTo>
                    <a:pt x="246" y="1"/>
                  </a:moveTo>
                  <a:cubicBezTo>
                    <a:pt x="116" y="1"/>
                    <a:pt x="1" y="169"/>
                    <a:pt x="120" y="286"/>
                  </a:cubicBezTo>
                  <a:cubicBezTo>
                    <a:pt x="1257" y="1399"/>
                    <a:pt x="2294" y="2611"/>
                    <a:pt x="3220" y="3906"/>
                  </a:cubicBezTo>
                  <a:cubicBezTo>
                    <a:pt x="3257" y="3958"/>
                    <a:pt x="3308" y="3979"/>
                    <a:pt x="3360" y="3979"/>
                  </a:cubicBezTo>
                  <a:cubicBezTo>
                    <a:pt x="3480" y="3979"/>
                    <a:pt x="3596" y="3860"/>
                    <a:pt x="3508" y="3736"/>
                  </a:cubicBezTo>
                  <a:cubicBezTo>
                    <a:pt x="2568" y="2418"/>
                    <a:pt x="1513" y="1184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" name="Google Shape;1347;p4"/>
            <p:cNvSpPr/>
            <p:nvPr/>
          </p:nvSpPr>
          <p:spPr>
            <a:xfrm>
              <a:off x="5488350" y="2326925"/>
              <a:ext cx="59925" cy="112150"/>
            </a:xfrm>
            <a:custGeom>
              <a:avLst/>
              <a:gdLst/>
              <a:ahLst/>
              <a:cxnLst/>
              <a:rect l="l" t="t" r="r" b="b"/>
              <a:pathLst>
                <a:path w="2397" h="4486" extrusionOk="0">
                  <a:moveTo>
                    <a:pt x="2170" y="0"/>
                  </a:moveTo>
                  <a:cubicBezTo>
                    <a:pt x="2120" y="0"/>
                    <a:pt x="2073" y="25"/>
                    <a:pt x="2044" y="85"/>
                  </a:cubicBezTo>
                  <a:lnTo>
                    <a:pt x="64" y="4231"/>
                  </a:lnTo>
                  <a:cubicBezTo>
                    <a:pt x="0" y="4364"/>
                    <a:pt x="116" y="4486"/>
                    <a:pt x="226" y="4486"/>
                  </a:cubicBezTo>
                  <a:cubicBezTo>
                    <a:pt x="275" y="4486"/>
                    <a:pt x="323" y="4461"/>
                    <a:pt x="352" y="4400"/>
                  </a:cubicBezTo>
                  <a:lnTo>
                    <a:pt x="2332" y="254"/>
                  </a:lnTo>
                  <a:cubicBezTo>
                    <a:pt x="2396" y="121"/>
                    <a:pt x="2279" y="0"/>
                    <a:pt x="2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" name="Google Shape;1348;p4"/>
            <p:cNvSpPr/>
            <p:nvPr/>
          </p:nvSpPr>
          <p:spPr>
            <a:xfrm>
              <a:off x="5559250" y="2290625"/>
              <a:ext cx="51775" cy="49675"/>
            </a:xfrm>
            <a:custGeom>
              <a:avLst/>
              <a:gdLst/>
              <a:ahLst/>
              <a:cxnLst/>
              <a:rect l="l" t="t" r="r" b="b"/>
              <a:pathLst>
                <a:path w="2071" h="1987" extrusionOk="0">
                  <a:moveTo>
                    <a:pt x="574" y="0"/>
                  </a:moveTo>
                  <a:cubicBezTo>
                    <a:pt x="320" y="0"/>
                    <a:pt x="81" y="123"/>
                    <a:pt x="26" y="411"/>
                  </a:cubicBezTo>
                  <a:cubicBezTo>
                    <a:pt x="1" y="538"/>
                    <a:pt x="108" y="621"/>
                    <a:pt x="206" y="621"/>
                  </a:cubicBezTo>
                  <a:cubicBezTo>
                    <a:pt x="270" y="621"/>
                    <a:pt x="331" y="585"/>
                    <a:pt x="347" y="501"/>
                  </a:cubicBezTo>
                  <a:lnTo>
                    <a:pt x="347" y="498"/>
                  </a:lnTo>
                  <a:cubicBezTo>
                    <a:pt x="372" y="375"/>
                    <a:pt x="466" y="327"/>
                    <a:pt x="574" y="327"/>
                  </a:cubicBezTo>
                  <a:cubicBezTo>
                    <a:pt x="715" y="327"/>
                    <a:pt x="881" y="410"/>
                    <a:pt x="944" y="516"/>
                  </a:cubicBezTo>
                  <a:cubicBezTo>
                    <a:pt x="1157" y="876"/>
                    <a:pt x="822" y="1359"/>
                    <a:pt x="628" y="1653"/>
                  </a:cubicBezTo>
                  <a:cubicBezTo>
                    <a:pt x="566" y="1747"/>
                    <a:pt x="630" y="1868"/>
                    <a:pt x="727" y="1900"/>
                  </a:cubicBezTo>
                  <a:cubicBezTo>
                    <a:pt x="905" y="1957"/>
                    <a:pt x="1083" y="1986"/>
                    <a:pt x="1259" y="1986"/>
                  </a:cubicBezTo>
                  <a:cubicBezTo>
                    <a:pt x="1474" y="1986"/>
                    <a:pt x="1687" y="1943"/>
                    <a:pt x="1897" y="1857"/>
                  </a:cubicBezTo>
                  <a:cubicBezTo>
                    <a:pt x="2071" y="1784"/>
                    <a:pt x="2023" y="1521"/>
                    <a:pt x="1870" y="1521"/>
                  </a:cubicBezTo>
                  <a:cubicBezTo>
                    <a:pt x="1850" y="1521"/>
                    <a:pt x="1830" y="1525"/>
                    <a:pt x="1807" y="1534"/>
                  </a:cubicBezTo>
                  <a:cubicBezTo>
                    <a:pt x="1623" y="1611"/>
                    <a:pt x="1441" y="1650"/>
                    <a:pt x="1257" y="1650"/>
                  </a:cubicBezTo>
                  <a:cubicBezTo>
                    <a:pt x="1184" y="1650"/>
                    <a:pt x="1110" y="1644"/>
                    <a:pt x="1035" y="1631"/>
                  </a:cubicBezTo>
                  <a:lnTo>
                    <a:pt x="1035" y="1631"/>
                  </a:lnTo>
                  <a:cubicBezTo>
                    <a:pt x="1305" y="1167"/>
                    <a:pt x="1559" y="502"/>
                    <a:pt x="1043" y="144"/>
                  </a:cubicBezTo>
                  <a:cubicBezTo>
                    <a:pt x="911" y="52"/>
                    <a:pt x="739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" name="Google Shape;1349;p4"/>
            <p:cNvSpPr/>
            <p:nvPr/>
          </p:nvSpPr>
          <p:spPr>
            <a:xfrm>
              <a:off x="4187850" y="2882400"/>
              <a:ext cx="78650" cy="75750"/>
            </a:xfrm>
            <a:custGeom>
              <a:avLst/>
              <a:gdLst/>
              <a:ahLst/>
              <a:cxnLst/>
              <a:rect l="l" t="t" r="r" b="b"/>
              <a:pathLst>
                <a:path w="3146" h="3030" extrusionOk="0">
                  <a:moveTo>
                    <a:pt x="1503" y="495"/>
                  </a:moveTo>
                  <a:cubicBezTo>
                    <a:pt x="2010" y="495"/>
                    <a:pt x="2509" y="829"/>
                    <a:pt x="2641" y="1336"/>
                  </a:cubicBezTo>
                  <a:cubicBezTo>
                    <a:pt x="2812" y="1990"/>
                    <a:pt x="2220" y="2690"/>
                    <a:pt x="1560" y="2690"/>
                  </a:cubicBezTo>
                  <a:cubicBezTo>
                    <a:pt x="1525" y="2690"/>
                    <a:pt x="1491" y="2688"/>
                    <a:pt x="1456" y="2684"/>
                  </a:cubicBezTo>
                  <a:cubicBezTo>
                    <a:pt x="885" y="2620"/>
                    <a:pt x="441" y="2067"/>
                    <a:pt x="466" y="1494"/>
                  </a:cubicBezTo>
                  <a:cubicBezTo>
                    <a:pt x="485" y="1036"/>
                    <a:pt x="805" y="706"/>
                    <a:pt x="1192" y="507"/>
                  </a:cubicBezTo>
                  <a:lnTo>
                    <a:pt x="1192" y="507"/>
                  </a:lnTo>
                  <a:cubicBezTo>
                    <a:pt x="1210" y="515"/>
                    <a:pt x="1231" y="519"/>
                    <a:pt x="1253" y="519"/>
                  </a:cubicBezTo>
                  <a:cubicBezTo>
                    <a:pt x="1265" y="519"/>
                    <a:pt x="1277" y="518"/>
                    <a:pt x="1289" y="515"/>
                  </a:cubicBezTo>
                  <a:cubicBezTo>
                    <a:pt x="1360" y="501"/>
                    <a:pt x="1432" y="495"/>
                    <a:pt x="1503" y="495"/>
                  </a:cubicBezTo>
                  <a:close/>
                  <a:moveTo>
                    <a:pt x="1643" y="1"/>
                  </a:moveTo>
                  <a:cubicBezTo>
                    <a:pt x="1630" y="1"/>
                    <a:pt x="1616" y="2"/>
                    <a:pt x="1602" y="6"/>
                  </a:cubicBezTo>
                  <a:cubicBezTo>
                    <a:pt x="783" y="187"/>
                    <a:pt x="1" y="852"/>
                    <a:pt x="152" y="1768"/>
                  </a:cubicBezTo>
                  <a:cubicBezTo>
                    <a:pt x="264" y="2453"/>
                    <a:pt x="862" y="3029"/>
                    <a:pt x="1558" y="3029"/>
                  </a:cubicBezTo>
                  <a:cubicBezTo>
                    <a:pt x="1619" y="3029"/>
                    <a:pt x="1681" y="3025"/>
                    <a:pt x="1744" y="3015"/>
                  </a:cubicBezTo>
                  <a:cubicBezTo>
                    <a:pt x="2516" y="2899"/>
                    <a:pt x="3146" y="2097"/>
                    <a:pt x="2983" y="1314"/>
                  </a:cubicBezTo>
                  <a:cubicBezTo>
                    <a:pt x="2858" y="722"/>
                    <a:pt x="2369" y="312"/>
                    <a:pt x="1811" y="197"/>
                  </a:cubicBezTo>
                  <a:lnTo>
                    <a:pt x="1811" y="197"/>
                  </a:lnTo>
                  <a:cubicBezTo>
                    <a:pt x="1819" y="105"/>
                    <a:pt x="1752" y="1"/>
                    <a:pt x="1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" name="Google Shape;1350;p4"/>
            <p:cNvSpPr/>
            <p:nvPr/>
          </p:nvSpPr>
          <p:spPr>
            <a:xfrm>
              <a:off x="4247200" y="2845250"/>
              <a:ext cx="20450" cy="96325"/>
            </a:xfrm>
            <a:custGeom>
              <a:avLst/>
              <a:gdLst/>
              <a:ahLst/>
              <a:cxnLst/>
              <a:rect l="l" t="t" r="r" b="b"/>
              <a:pathLst>
                <a:path w="818" h="3853" extrusionOk="0">
                  <a:moveTo>
                    <a:pt x="160" y="0"/>
                  </a:moveTo>
                  <a:cubicBezTo>
                    <a:pt x="76" y="0"/>
                    <a:pt x="0" y="53"/>
                    <a:pt x="14" y="158"/>
                  </a:cubicBezTo>
                  <a:cubicBezTo>
                    <a:pt x="166" y="1338"/>
                    <a:pt x="317" y="2515"/>
                    <a:pt x="470" y="3694"/>
                  </a:cubicBezTo>
                  <a:cubicBezTo>
                    <a:pt x="484" y="3799"/>
                    <a:pt x="575" y="3853"/>
                    <a:pt x="659" y="3853"/>
                  </a:cubicBezTo>
                  <a:cubicBezTo>
                    <a:pt x="742" y="3853"/>
                    <a:pt x="818" y="3801"/>
                    <a:pt x="804" y="3694"/>
                  </a:cubicBezTo>
                  <a:cubicBezTo>
                    <a:pt x="651" y="2515"/>
                    <a:pt x="500" y="1338"/>
                    <a:pt x="348" y="158"/>
                  </a:cubicBez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" name="Google Shape;1351;p4"/>
            <p:cNvSpPr/>
            <p:nvPr/>
          </p:nvSpPr>
          <p:spPr>
            <a:xfrm>
              <a:off x="4291850" y="2886425"/>
              <a:ext cx="41000" cy="10775"/>
            </a:xfrm>
            <a:custGeom>
              <a:avLst/>
              <a:gdLst/>
              <a:ahLst/>
              <a:cxnLst/>
              <a:rect l="l" t="t" r="r" b="b"/>
              <a:pathLst>
                <a:path w="1640" h="431" extrusionOk="0">
                  <a:moveTo>
                    <a:pt x="561" y="0"/>
                  </a:moveTo>
                  <a:cubicBezTo>
                    <a:pt x="445" y="0"/>
                    <a:pt x="330" y="5"/>
                    <a:pt x="215" y="16"/>
                  </a:cubicBezTo>
                  <a:cubicBezTo>
                    <a:pt x="8" y="35"/>
                    <a:pt x="1" y="352"/>
                    <a:pt x="197" y="352"/>
                  </a:cubicBezTo>
                  <a:cubicBezTo>
                    <a:pt x="203" y="352"/>
                    <a:pt x="209" y="352"/>
                    <a:pt x="215" y="351"/>
                  </a:cubicBezTo>
                  <a:cubicBezTo>
                    <a:pt x="329" y="340"/>
                    <a:pt x="444" y="335"/>
                    <a:pt x="558" y="335"/>
                  </a:cubicBezTo>
                  <a:cubicBezTo>
                    <a:pt x="826" y="335"/>
                    <a:pt x="1093" y="365"/>
                    <a:pt x="1355" y="426"/>
                  </a:cubicBezTo>
                  <a:cubicBezTo>
                    <a:pt x="1369" y="429"/>
                    <a:pt x="1383" y="431"/>
                    <a:pt x="1396" y="431"/>
                  </a:cubicBezTo>
                  <a:cubicBezTo>
                    <a:pt x="1576" y="431"/>
                    <a:pt x="1640" y="148"/>
                    <a:pt x="1445" y="102"/>
                  </a:cubicBezTo>
                  <a:cubicBezTo>
                    <a:pt x="1155" y="34"/>
                    <a:pt x="858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" name="Google Shape;1352;p4"/>
            <p:cNvSpPr/>
            <p:nvPr/>
          </p:nvSpPr>
          <p:spPr>
            <a:xfrm>
              <a:off x="4295350" y="2916500"/>
              <a:ext cx="45750" cy="10825"/>
            </a:xfrm>
            <a:custGeom>
              <a:avLst/>
              <a:gdLst/>
              <a:ahLst/>
              <a:cxnLst/>
              <a:rect l="l" t="t" r="r" b="b"/>
              <a:pathLst>
                <a:path w="1830" h="433" extrusionOk="0">
                  <a:moveTo>
                    <a:pt x="1152" y="1"/>
                  </a:moveTo>
                  <a:cubicBezTo>
                    <a:pt x="831" y="1"/>
                    <a:pt x="511" y="36"/>
                    <a:pt x="197" y="105"/>
                  </a:cubicBezTo>
                  <a:cubicBezTo>
                    <a:pt x="1" y="147"/>
                    <a:pt x="65" y="432"/>
                    <a:pt x="246" y="432"/>
                  </a:cubicBezTo>
                  <a:cubicBezTo>
                    <a:pt x="259" y="432"/>
                    <a:pt x="272" y="431"/>
                    <a:pt x="286" y="428"/>
                  </a:cubicBezTo>
                  <a:cubicBezTo>
                    <a:pt x="572" y="366"/>
                    <a:pt x="863" y="335"/>
                    <a:pt x="1155" y="335"/>
                  </a:cubicBezTo>
                  <a:cubicBezTo>
                    <a:pt x="1309" y="335"/>
                    <a:pt x="1463" y="343"/>
                    <a:pt x="1616" y="361"/>
                  </a:cubicBezTo>
                  <a:cubicBezTo>
                    <a:pt x="1623" y="362"/>
                    <a:pt x="1630" y="362"/>
                    <a:pt x="1636" y="362"/>
                  </a:cubicBezTo>
                  <a:cubicBezTo>
                    <a:pt x="1829" y="362"/>
                    <a:pt x="1821" y="47"/>
                    <a:pt x="1616" y="25"/>
                  </a:cubicBezTo>
                  <a:cubicBezTo>
                    <a:pt x="1462" y="9"/>
                    <a:pt x="1307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" name="Google Shape;1353;p4"/>
            <p:cNvSpPr/>
            <p:nvPr/>
          </p:nvSpPr>
          <p:spPr>
            <a:xfrm>
              <a:off x="4368275" y="2859275"/>
              <a:ext cx="51150" cy="78000"/>
            </a:xfrm>
            <a:custGeom>
              <a:avLst/>
              <a:gdLst/>
              <a:ahLst/>
              <a:cxnLst/>
              <a:rect l="l" t="t" r="r" b="b"/>
              <a:pathLst>
                <a:path w="2046" h="3120" extrusionOk="0">
                  <a:moveTo>
                    <a:pt x="238" y="0"/>
                  </a:moveTo>
                  <a:cubicBezTo>
                    <a:pt x="117" y="0"/>
                    <a:pt x="0" y="119"/>
                    <a:pt x="90" y="241"/>
                  </a:cubicBezTo>
                  <a:cubicBezTo>
                    <a:pt x="720" y="1114"/>
                    <a:pt x="1260" y="2049"/>
                    <a:pt x="1698" y="3033"/>
                  </a:cubicBezTo>
                  <a:cubicBezTo>
                    <a:pt x="1725" y="3094"/>
                    <a:pt x="1772" y="3119"/>
                    <a:pt x="1821" y="3119"/>
                  </a:cubicBezTo>
                  <a:cubicBezTo>
                    <a:pt x="1929" y="3119"/>
                    <a:pt x="2046" y="2997"/>
                    <a:pt x="1986" y="2863"/>
                  </a:cubicBezTo>
                  <a:cubicBezTo>
                    <a:pt x="1548" y="1879"/>
                    <a:pt x="1010" y="944"/>
                    <a:pt x="379" y="73"/>
                  </a:cubicBezTo>
                  <a:cubicBezTo>
                    <a:pt x="341" y="22"/>
                    <a:pt x="289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" name="Google Shape;1354;p4"/>
            <p:cNvSpPr/>
            <p:nvPr/>
          </p:nvSpPr>
          <p:spPr>
            <a:xfrm>
              <a:off x="4360575" y="2867425"/>
              <a:ext cx="53500" cy="80150"/>
            </a:xfrm>
            <a:custGeom>
              <a:avLst/>
              <a:gdLst/>
              <a:ahLst/>
              <a:cxnLst/>
              <a:rect l="l" t="t" r="r" b="b"/>
              <a:pathLst>
                <a:path w="2140" h="3206" extrusionOk="0">
                  <a:moveTo>
                    <a:pt x="1913" y="1"/>
                  </a:moveTo>
                  <a:cubicBezTo>
                    <a:pt x="1863" y="1"/>
                    <a:pt x="1815" y="26"/>
                    <a:pt x="1785" y="86"/>
                  </a:cubicBezTo>
                  <a:cubicBezTo>
                    <a:pt x="1284" y="1082"/>
                    <a:pt x="717" y="2043"/>
                    <a:pt x="86" y="2961"/>
                  </a:cubicBezTo>
                  <a:cubicBezTo>
                    <a:pt x="0" y="3086"/>
                    <a:pt x="116" y="3206"/>
                    <a:pt x="235" y="3206"/>
                  </a:cubicBezTo>
                  <a:cubicBezTo>
                    <a:pt x="286" y="3206"/>
                    <a:pt x="338" y="3184"/>
                    <a:pt x="374" y="3131"/>
                  </a:cubicBezTo>
                  <a:cubicBezTo>
                    <a:pt x="1005" y="2212"/>
                    <a:pt x="1573" y="1251"/>
                    <a:pt x="2073" y="255"/>
                  </a:cubicBezTo>
                  <a:cubicBezTo>
                    <a:pt x="2139" y="123"/>
                    <a:pt x="2023" y="1"/>
                    <a:pt x="1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" name="Google Shape;1355;p4"/>
            <p:cNvSpPr/>
            <p:nvPr/>
          </p:nvSpPr>
          <p:spPr>
            <a:xfrm>
              <a:off x="4423325" y="2834650"/>
              <a:ext cx="41825" cy="36375"/>
            </a:xfrm>
            <a:custGeom>
              <a:avLst/>
              <a:gdLst/>
              <a:ahLst/>
              <a:cxnLst/>
              <a:rect l="l" t="t" r="r" b="b"/>
              <a:pathLst>
                <a:path w="1673" h="1455" extrusionOk="0">
                  <a:moveTo>
                    <a:pt x="1136" y="533"/>
                  </a:moveTo>
                  <a:lnTo>
                    <a:pt x="1136" y="533"/>
                  </a:lnTo>
                  <a:cubicBezTo>
                    <a:pt x="1153" y="697"/>
                    <a:pt x="1169" y="861"/>
                    <a:pt x="1186" y="1026"/>
                  </a:cubicBezTo>
                  <a:lnTo>
                    <a:pt x="1186" y="1026"/>
                  </a:lnTo>
                  <a:cubicBezTo>
                    <a:pt x="1129" y="1025"/>
                    <a:pt x="1073" y="1025"/>
                    <a:pt x="1016" y="1025"/>
                  </a:cubicBezTo>
                  <a:cubicBezTo>
                    <a:pt x="889" y="1025"/>
                    <a:pt x="763" y="1026"/>
                    <a:pt x="636" y="1028"/>
                  </a:cubicBezTo>
                  <a:lnTo>
                    <a:pt x="636" y="1028"/>
                  </a:lnTo>
                  <a:lnTo>
                    <a:pt x="1136" y="533"/>
                  </a:lnTo>
                  <a:close/>
                  <a:moveTo>
                    <a:pt x="1261" y="0"/>
                  </a:moveTo>
                  <a:cubicBezTo>
                    <a:pt x="1222" y="0"/>
                    <a:pt x="1183" y="15"/>
                    <a:pt x="1148" y="49"/>
                  </a:cubicBezTo>
                  <a:lnTo>
                    <a:pt x="102" y="1086"/>
                  </a:lnTo>
                  <a:cubicBezTo>
                    <a:pt x="0" y="1186"/>
                    <a:pt x="71" y="1373"/>
                    <a:pt x="216" y="1373"/>
                  </a:cubicBezTo>
                  <a:cubicBezTo>
                    <a:pt x="217" y="1373"/>
                    <a:pt x="218" y="1373"/>
                    <a:pt x="219" y="1373"/>
                  </a:cubicBezTo>
                  <a:cubicBezTo>
                    <a:pt x="499" y="1365"/>
                    <a:pt x="778" y="1360"/>
                    <a:pt x="1058" y="1360"/>
                  </a:cubicBezTo>
                  <a:cubicBezTo>
                    <a:pt x="1116" y="1360"/>
                    <a:pt x="1174" y="1361"/>
                    <a:pt x="1232" y="1361"/>
                  </a:cubicBezTo>
                  <a:lnTo>
                    <a:pt x="1232" y="1361"/>
                  </a:lnTo>
                  <a:cubicBezTo>
                    <a:pt x="1264" y="1423"/>
                    <a:pt x="1328" y="1455"/>
                    <a:pt x="1390" y="1455"/>
                  </a:cubicBezTo>
                  <a:cubicBezTo>
                    <a:pt x="1454" y="1455"/>
                    <a:pt x="1515" y="1422"/>
                    <a:pt x="1538" y="1354"/>
                  </a:cubicBezTo>
                  <a:lnTo>
                    <a:pt x="1538" y="1354"/>
                  </a:lnTo>
                  <a:cubicBezTo>
                    <a:pt x="1669" y="1307"/>
                    <a:pt x="1672" y="1101"/>
                    <a:pt x="1547" y="1044"/>
                  </a:cubicBezTo>
                  <a:lnTo>
                    <a:pt x="1547" y="1044"/>
                  </a:lnTo>
                  <a:cubicBezTo>
                    <a:pt x="1546" y="974"/>
                    <a:pt x="1546" y="904"/>
                    <a:pt x="1546" y="834"/>
                  </a:cubicBezTo>
                  <a:cubicBezTo>
                    <a:pt x="1546" y="778"/>
                    <a:pt x="1523" y="736"/>
                    <a:pt x="1490" y="709"/>
                  </a:cubicBezTo>
                  <a:lnTo>
                    <a:pt x="1490" y="709"/>
                  </a:lnTo>
                  <a:cubicBezTo>
                    <a:pt x="1471" y="529"/>
                    <a:pt x="1453" y="348"/>
                    <a:pt x="1435" y="168"/>
                  </a:cubicBezTo>
                  <a:cubicBezTo>
                    <a:pt x="1425" y="72"/>
                    <a:pt x="1346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" name="Google Shape;1356;p4"/>
            <p:cNvSpPr/>
            <p:nvPr/>
          </p:nvSpPr>
          <p:spPr>
            <a:xfrm>
              <a:off x="4484125" y="2867025"/>
              <a:ext cx="13675" cy="64675"/>
            </a:xfrm>
            <a:custGeom>
              <a:avLst/>
              <a:gdLst/>
              <a:ahLst/>
              <a:cxnLst/>
              <a:rect l="l" t="t" r="r" b="b"/>
              <a:pathLst>
                <a:path w="547" h="2587" extrusionOk="0">
                  <a:moveTo>
                    <a:pt x="205" y="0"/>
                  </a:moveTo>
                  <a:cubicBezTo>
                    <a:pt x="108" y="0"/>
                    <a:pt x="0" y="83"/>
                    <a:pt x="23" y="210"/>
                  </a:cubicBezTo>
                  <a:cubicBezTo>
                    <a:pt x="156" y="941"/>
                    <a:pt x="212" y="1682"/>
                    <a:pt x="193" y="2425"/>
                  </a:cubicBezTo>
                  <a:cubicBezTo>
                    <a:pt x="190" y="2533"/>
                    <a:pt x="273" y="2587"/>
                    <a:pt x="356" y="2587"/>
                  </a:cubicBezTo>
                  <a:cubicBezTo>
                    <a:pt x="440" y="2587"/>
                    <a:pt x="525" y="2533"/>
                    <a:pt x="528" y="2425"/>
                  </a:cubicBezTo>
                  <a:cubicBezTo>
                    <a:pt x="546" y="1653"/>
                    <a:pt x="485" y="880"/>
                    <a:pt x="345" y="120"/>
                  </a:cubicBezTo>
                  <a:cubicBezTo>
                    <a:pt x="330" y="36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" name="Google Shape;1357;p4"/>
            <p:cNvSpPr/>
            <p:nvPr/>
          </p:nvSpPr>
          <p:spPr>
            <a:xfrm>
              <a:off x="4470125" y="2901075"/>
              <a:ext cx="43375" cy="10325"/>
            </a:xfrm>
            <a:custGeom>
              <a:avLst/>
              <a:gdLst/>
              <a:ahLst/>
              <a:cxnLst/>
              <a:rect l="l" t="t" r="r" b="b"/>
              <a:pathLst>
                <a:path w="1735" h="413" extrusionOk="0">
                  <a:moveTo>
                    <a:pt x="1020" y="0"/>
                  </a:moveTo>
                  <a:cubicBezTo>
                    <a:pt x="744" y="0"/>
                    <a:pt x="467" y="29"/>
                    <a:pt x="196" y="87"/>
                  </a:cubicBezTo>
                  <a:cubicBezTo>
                    <a:pt x="0" y="127"/>
                    <a:pt x="65" y="413"/>
                    <a:pt x="247" y="413"/>
                  </a:cubicBezTo>
                  <a:cubicBezTo>
                    <a:pt x="259" y="413"/>
                    <a:pt x="272" y="412"/>
                    <a:pt x="286" y="409"/>
                  </a:cubicBezTo>
                  <a:cubicBezTo>
                    <a:pt x="531" y="358"/>
                    <a:pt x="780" y="333"/>
                    <a:pt x="1029" y="333"/>
                  </a:cubicBezTo>
                  <a:cubicBezTo>
                    <a:pt x="1194" y="333"/>
                    <a:pt x="1359" y="344"/>
                    <a:pt x="1523" y="366"/>
                  </a:cubicBezTo>
                  <a:cubicBezTo>
                    <a:pt x="1531" y="367"/>
                    <a:pt x="1539" y="368"/>
                    <a:pt x="1547" y="368"/>
                  </a:cubicBezTo>
                  <a:cubicBezTo>
                    <a:pt x="1735" y="368"/>
                    <a:pt x="1725" y="57"/>
                    <a:pt x="1523" y="32"/>
                  </a:cubicBezTo>
                  <a:cubicBezTo>
                    <a:pt x="1356" y="11"/>
                    <a:pt x="1188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" name="Google Shape;1358;p4"/>
            <p:cNvSpPr/>
            <p:nvPr/>
          </p:nvSpPr>
          <p:spPr>
            <a:xfrm>
              <a:off x="4531225" y="2846525"/>
              <a:ext cx="56225" cy="89425"/>
            </a:xfrm>
            <a:custGeom>
              <a:avLst/>
              <a:gdLst/>
              <a:ahLst/>
              <a:cxnLst/>
              <a:rect l="l" t="t" r="r" b="b"/>
              <a:pathLst>
                <a:path w="2249" h="3577" extrusionOk="0">
                  <a:moveTo>
                    <a:pt x="1043" y="710"/>
                  </a:moveTo>
                  <a:cubicBezTo>
                    <a:pt x="1075" y="1096"/>
                    <a:pt x="1100" y="1483"/>
                    <a:pt x="1118" y="1870"/>
                  </a:cubicBezTo>
                  <a:lnTo>
                    <a:pt x="1118" y="1870"/>
                  </a:lnTo>
                  <a:cubicBezTo>
                    <a:pt x="893" y="1847"/>
                    <a:pt x="669" y="1806"/>
                    <a:pt x="449" y="1749"/>
                  </a:cubicBezTo>
                  <a:lnTo>
                    <a:pt x="449" y="1749"/>
                  </a:lnTo>
                  <a:lnTo>
                    <a:pt x="1043" y="710"/>
                  </a:lnTo>
                  <a:close/>
                  <a:moveTo>
                    <a:pt x="1151" y="0"/>
                  </a:moveTo>
                  <a:cubicBezTo>
                    <a:pt x="1100" y="0"/>
                    <a:pt x="1051" y="25"/>
                    <a:pt x="1018" y="83"/>
                  </a:cubicBezTo>
                  <a:lnTo>
                    <a:pt x="54" y="1766"/>
                  </a:lnTo>
                  <a:cubicBezTo>
                    <a:pt x="0" y="1860"/>
                    <a:pt x="49" y="1981"/>
                    <a:pt x="154" y="2011"/>
                  </a:cubicBezTo>
                  <a:cubicBezTo>
                    <a:pt x="473" y="2111"/>
                    <a:pt x="801" y="2177"/>
                    <a:pt x="1132" y="2208"/>
                  </a:cubicBezTo>
                  <a:lnTo>
                    <a:pt x="1132" y="2208"/>
                  </a:lnTo>
                  <a:cubicBezTo>
                    <a:pt x="1147" y="2610"/>
                    <a:pt x="1154" y="3012"/>
                    <a:pt x="1153" y="3415"/>
                  </a:cubicBezTo>
                  <a:cubicBezTo>
                    <a:pt x="1153" y="3522"/>
                    <a:pt x="1237" y="3576"/>
                    <a:pt x="1321" y="3576"/>
                  </a:cubicBezTo>
                  <a:cubicBezTo>
                    <a:pt x="1405" y="3576"/>
                    <a:pt x="1488" y="3523"/>
                    <a:pt x="1489" y="3415"/>
                  </a:cubicBezTo>
                  <a:cubicBezTo>
                    <a:pt x="1490" y="3018"/>
                    <a:pt x="1483" y="2622"/>
                    <a:pt x="1469" y="2227"/>
                  </a:cubicBezTo>
                  <a:lnTo>
                    <a:pt x="1469" y="2227"/>
                  </a:lnTo>
                  <a:cubicBezTo>
                    <a:pt x="1502" y="2228"/>
                    <a:pt x="1536" y="2228"/>
                    <a:pt x="1569" y="2228"/>
                  </a:cubicBezTo>
                  <a:cubicBezTo>
                    <a:pt x="1724" y="2228"/>
                    <a:pt x="1880" y="2220"/>
                    <a:pt x="2035" y="2205"/>
                  </a:cubicBezTo>
                  <a:cubicBezTo>
                    <a:pt x="2241" y="2186"/>
                    <a:pt x="2248" y="1870"/>
                    <a:pt x="2054" y="1870"/>
                  </a:cubicBezTo>
                  <a:cubicBezTo>
                    <a:pt x="2048" y="1870"/>
                    <a:pt x="2042" y="1870"/>
                    <a:pt x="2035" y="1871"/>
                  </a:cubicBezTo>
                  <a:cubicBezTo>
                    <a:pt x="1884" y="1886"/>
                    <a:pt x="1732" y="1894"/>
                    <a:pt x="1581" y="1894"/>
                  </a:cubicBezTo>
                  <a:cubicBezTo>
                    <a:pt x="1539" y="1894"/>
                    <a:pt x="1497" y="1893"/>
                    <a:pt x="1455" y="1892"/>
                  </a:cubicBezTo>
                  <a:lnTo>
                    <a:pt x="1455" y="1892"/>
                  </a:lnTo>
                  <a:cubicBezTo>
                    <a:pt x="1429" y="1316"/>
                    <a:pt x="1386" y="741"/>
                    <a:pt x="1329" y="167"/>
                  </a:cubicBezTo>
                  <a:cubicBezTo>
                    <a:pt x="1319" y="70"/>
                    <a:pt x="1234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" name="Google Shape;1359;p4"/>
            <p:cNvSpPr/>
            <p:nvPr/>
          </p:nvSpPr>
          <p:spPr>
            <a:xfrm>
              <a:off x="4606925" y="2853000"/>
              <a:ext cx="35225" cy="91375"/>
            </a:xfrm>
            <a:custGeom>
              <a:avLst/>
              <a:gdLst/>
              <a:ahLst/>
              <a:cxnLst/>
              <a:rect l="l" t="t" r="r" b="b"/>
              <a:pathLst>
                <a:path w="1409" h="3655" extrusionOk="0">
                  <a:moveTo>
                    <a:pt x="1183" y="0"/>
                  </a:moveTo>
                  <a:cubicBezTo>
                    <a:pt x="1133" y="0"/>
                    <a:pt x="1085" y="25"/>
                    <a:pt x="1056" y="86"/>
                  </a:cubicBezTo>
                  <a:lnTo>
                    <a:pt x="1054" y="86"/>
                  </a:lnTo>
                  <a:cubicBezTo>
                    <a:pt x="516" y="1205"/>
                    <a:pt x="0" y="2564"/>
                    <a:pt x="975" y="3603"/>
                  </a:cubicBezTo>
                  <a:cubicBezTo>
                    <a:pt x="1009" y="3639"/>
                    <a:pt x="1048" y="3654"/>
                    <a:pt x="1085" y="3654"/>
                  </a:cubicBezTo>
                  <a:cubicBezTo>
                    <a:pt x="1210" y="3654"/>
                    <a:pt x="1324" y="3487"/>
                    <a:pt x="1211" y="3366"/>
                  </a:cubicBezTo>
                  <a:cubicBezTo>
                    <a:pt x="353" y="2451"/>
                    <a:pt x="879" y="1218"/>
                    <a:pt x="1344" y="254"/>
                  </a:cubicBezTo>
                  <a:cubicBezTo>
                    <a:pt x="1408" y="122"/>
                    <a:pt x="1292" y="0"/>
                    <a:pt x="1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" name="Google Shape;1360;p4"/>
            <p:cNvSpPr/>
            <p:nvPr/>
          </p:nvSpPr>
          <p:spPr>
            <a:xfrm>
              <a:off x="4669025" y="2869500"/>
              <a:ext cx="42550" cy="57475"/>
            </a:xfrm>
            <a:custGeom>
              <a:avLst/>
              <a:gdLst/>
              <a:ahLst/>
              <a:cxnLst/>
              <a:rect l="l" t="t" r="r" b="b"/>
              <a:pathLst>
                <a:path w="1702" h="2299" extrusionOk="0">
                  <a:moveTo>
                    <a:pt x="1249" y="0"/>
                  </a:moveTo>
                  <a:cubicBezTo>
                    <a:pt x="829" y="0"/>
                    <a:pt x="393" y="211"/>
                    <a:pt x="247" y="632"/>
                  </a:cubicBezTo>
                  <a:cubicBezTo>
                    <a:pt x="1" y="1341"/>
                    <a:pt x="1227" y="1376"/>
                    <a:pt x="1168" y="1963"/>
                  </a:cubicBezTo>
                  <a:lnTo>
                    <a:pt x="1168" y="1963"/>
                  </a:lnTo>
                  <a:lnTo>
                    <a:pt x="335" y="1954"/>
                  </a:lnTo>
                  <a:cubicBezTo>
                    <a:pt x="335" y="1954"/>
                    <a:pt x="334" y="1954"/>
                    <a:pt x="334" y="1954"/>
                  </a:cubicBezTo>
                  <a:cubicBezTo>
                    <a:pt x="120" y="1954"/>
                    <a:pt x="121" y="2287"/>
                    <a:pt x="335" y="2290"/>
                  </a:cubicBezTo>
                  <a:lnTo>
                    <a:pt x="1301" y="2299"/>
                  </a:lnTo>
                  <a:cubicBezTo>
                    <a:pt x="1379" y="2299"/>
                    <a:pt x="1437" y="2245"/>
                    <a:pt x="1462" y="2175"/>
                  </a:cubicBezTo>
                  <a:cubicBezTo>
                    <a:pt x="1583" y="1841"/>
                    <a:pt x="1429" y="1521"/>
                    <a:pt x="1167" y="1300"/>
                  </a:cubicBezTo>
                  <a:cubicBezTo>
                    <a:pt x="1002" y="1162"/>
                    <a:pt x="486" y="967"/>
                    <a:pt x="599" y="665"/>
                  </a:cubicBezTo>
                  <a:cubicBezTo>
                    <a:pt x="689" y="429"/>
                    <a:pt x="998" y="333"/>
                    <a:pt x="1248" y="333"/>
                  </a:cubicBezTo>
                  <a:cubicBezTo>
                    <a:pt x="1309" y="333"/>
                    <a:pt x="1367" y="339"/>
                    <a:pt x="1417" y="349"/>
                  </a:cubicBezTo>
                  <a:cubicBezTo>
                    <a:pt x="1431" y="352"/>
                    <a:pt x="1444" y="354"/>
                    <a:pt x="1457" y="354"/>
                  </a:cubicBezTo>
                  <a:cubicBezTo>
                    <a:pt x="1638" y="354"/>
                    <a:pt x="1702" y="70"/>
                    <a:pt x="1505" y="27"/>
                  </a:cubicBezTo>
                  <a:cubicBezTo>
                    <a:pt x="1422" y="9"/>
                    <a:pt x="1336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" name="Google Shape;1361;p4"/>
            <p:cNvSpPr/>
            <p:nvPr/>
          </p:nvSpPr>
          <p:spPr>
            <a:xfrm>
              <a:off x="4710625" y="2836800"/>
              <a:ext cx="36275" cy="44775"/>
            </a:xfrm>
            <a:custGeom>
              <a:avLst/>
              <a:gdLst/>
              <a:ahLst/>
              <a:cxnLst/>
              <a:rect l="l" t="t" r="r" b="b"/>
              <a:pathLst>
                <a:path w="1451" h="1791" extrusionOk="0">
                  <a:moveTo>
                    <a:pt x="1030" y="0"/>
                  </a:moveTo>
                  <a:cubicBezTo>
                    <a:pt x="984" y="0"/>
                    <a:pt x="938" y="16"/>
                    <a:pt x="904" y="45"/>
                  </a:cubicBezTo>
                  <a:lnTo>
                    <a:pt x="128" y="728"/>
                  </a:lnTo>
                  <a:cubicBezTo>
                    <a:pt x="0" y="839"/>
                    <a:pt x="119" y="1009"/>
                    <a:pt x="254" y="1009"/>
                  </a:cubicBezTo>
                  <a:cubicBezTo>
                    <a:pt x="291" y="1009"/>
                    <a:pt x="330" y="996"/>
                    <a:pt x="364" y="965"/>
                  </a:cubicBezTo>
                  <a:lnTo>
                    <a:pt x="908" y="487"/>
                  </a:lnTo>
                  <a:lnTo>
                    <a:pt x="908" y="487"/>
                  </a:lnTo>
                  <a:cubicBezTo>
                    <a:pt x="974" y="881"/>
                    <a:pt x="1041" y="1276"/>
                    <a:pt x="1107" y="1670"/>
                  </a:cubicBezTo>
                  <a:cubicBezTo>
                    <a:pt x="1121" y="1754"/>
                    <a:pt x="1181" y="1791"/>
                    <a:pt x="1245" y="1791"/>
                  </a:cubicBezTo>
                  <a:cubicBezTo>
                    <a:pt x="1342" y="1791"/>
                    <a:pt x="1450" y="1707"/>
                    <a:pt x="1429" y="1580"/>
                  </a:cubicBezTo>
                  <a:cubicBezTo>
                    <a:pt x="1348" y="1093"/>
                    <a:pt x="1266" y="606"/>
                    <a:pt x="1185" y="120"/>
                  </a:cubicBezTo>
                  <a:cubicBezTo>
                    <a:pt x="1171" y="38"/>
                    <a:pt x="1102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" name="Google Shape;1362;p4"/>
            <p:cNvSpPr/>
            <p:nvPr/>
          </p:nvSpPr>
          <p:spPr>
            <a:xfrm>
              <a:off x="4755100" y="2848175"/>
              <a:ext cx="37950" cy="102400"/>
            </a:xfrm>
            <a:custGeom>
              <a:avLst/>
              <a:gdLst/>
              <a:ahLst/>
              <a:cxnLst/>
              <a:rect l="l" t="t" r="r" b="b"/>
              <a:pathLst>
                <a:path w="1518" h="4096" extrusionOk="0">
                  <a:moveTo>
                    <a:pt x="245" y="1"/>
                  </a:moveTo>
                  <a:cubicBezTo>
                    <a:pt x="115" y="1"/>
                    <a:pt x="1" y="169"/>
                    <a:pt x="120" y="286"/>
                  </a:cubicBezTo>
                  <a:cubicBezTo>
                    <a:pt x="1090" y="1230"/>
                    <a:pt x="1163" y="2784"/>
                    <a:pt x="265" y="3805"/>
                  </a:cubicBezTo>
                  <a:cubicBezTo>
                    <a:pt x="156" y="3927"/>
                    <a:pt x="269" y="4095"/>
                    <a:pt x="392" y="4095"/>
                  </a:cubicBezTo>
                  <a:cubicBezTo>
                    <a:pt x="429" y="4095"/>
                    <a:pt x="468" y="4079"/>
                    <a:pt x="501" y="4041"/>
                  </a:cubicBezTo>
                  <a:cubicBezTo>
                    <a:pt x="1517" y="2888"/>
                    <a:pt x="1462" y="1123"/>
                    <a:pt x="356" y="49"/>
                  </a:cubicBezTo>
                  <a:cubicBezTo>
                    <a:pt x="322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" name="Google Shape;1363;p4"/>
            <p:cNvSpPr/>
            <p:nvPr/>
          </p:nvSpPr>
          <p:spPr>
            <a:xfrm>
              <a:off x="4794900" y="2858550"/>
              <a:ext cx="60450" cy="85100"/>
            </a:xfrm>
            <a:custGeom>
              <a:avLst/>
              <a:gdLst/>
              <a:ahLst/>
              <a:cxnLst/>
              <a:rect l="l" t="t" r="r" b="b"/>
              <a:pathLst>
                <a:path w="2418" h="3404" extrusionOk="0">
                  <a:moveTo>
                    <a:pt x="1872" y="0"/>
                  </a:moveTo>
                  <a:cubicBezTo>
                    <a:pt x="459" y="0"/>
                    <a:pt x="0" y="3176"/>
                    <a:pt x="1855" y="3402"/>
                  </a:cubicBezTo>
                  <a:cubicBezTo>
                    <a:pt x="1863" y="3403"/>
                    <a:pt x="1870" y="3403"/>
                    <a:pt x="1878" y="3403"/>
                  </a:cubicBezTo>
                  <a:cubicBezTo>
                    <a:pt x="2068" y="3403"/>
                    <a:pt x="2059" y="3093"/>
                    <a:pt x="1855" y="3068"/>
                  </a:cubicBezTo>
                  <a:cubicBezTo>
                    <a:pt x="421" y="2893"/>
                    <a:pt x="880" y="348"/>
                    <a:pt x="1911" y="348"/>
                  </a:cubicBezTo>
                  <a:cubicBezTo>
                    <a:pt x="1986" y="348"/>
                    <a:pt x="2065" y="361"/>
                    <a:pt x="2146" y="391"/>
                  </a:cubicBezTo>
                  <a:cubicBezTo>
                    <a:pt x="2166" y="398"/>
                    <a:pt x="2185" y="401"/>
                    <a:pt x="2203" y="401"/>
                  </a:cubicBezTo>
                  <a:cubicBezTo>
                    <a:pt x="2364" y="401"/>
                    <a:pt x="2418" y="133"/>
                    <a:pt x="2236" y="67"/>
                  </a:cubicBezTo>
                  <a:cubicBezTo>
                    <a:pt x="2109" y="22"/>
                    <a:pt x="1987" y="0"/>
                    <a:pt x="18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" name="Google Shape;1364;p4"/>
            <p:cNvSpPr/>
            <p:nvPr/>
          </p:nvSpPr>
          <p:spPr>
            <a:xfrm>
              <a:off x="4861250" y="2871875"/>
              <a:ext cx="38075" cy="62900"/>
            </a:xfrm>
            <a:custGeom>
              <a:avLst/>
              <a:gdLst/>
              <a:ahLst/>
              <a:cxnLst/>
              <a:rect l="l" t="t" r="r" b="b"/>
              <a:pathLst>
                <a:path w="1523" h="2516" extrusionOk="0">
                  <a:moveTo>
                    <a:pt x="1050" y="0"/>
                  </a:moveTo>
                  <a:cubicBezTo>
                    <a:pt x="637" y="0"/>
                    <a:pt x="110" y="511"/>
                    <a:pt x="49" y="840"/>
                  </a:cubicBezTo>
                  <a:cubicBezTo>
                    <a:pt x="0" y="1096"/>
                    <a:pt x="95" y="1339"/>
                    <a:pt x="325" y="1470"/>
                  </a:cubicBezTo>
                  <a:cubicBezTo>
                    <a:pt x="461" y="1548"/>
                    <a:pt x="609" y="1549"/>
                    <a:pt x="755" y="1591"/>
                  </a:cubicBezTo>
                  <a:cubicBezTo>
                    <a:pt x="876" y="1626"/>
                    <a:pt x="1085" y="1684"/>
                    <a:pt x="1138" y="1819"/>
                  </a:cubicBezTo>
                  <a:cubicBezTo>
                    <a:pt x="1213" y="2013"/>
                    <a:pt x="1037" y="2174"/>
                    <a:pt x="861" y="2174"/>
                  </a:cubicBezTo>
                  <a:cubicBezTo>
                    <a:pt x="754" y="2174"/>
                    <a:pt x="648" y="2115"/>
                    <a:pt x="597" y="1970"/>
                  </a:cubicBezTo>
                  <a:cubicBezTo>
                    <a:pt x="568" y="1891"/>
                    <a:pt x="500" y="1856"/>
                    <a:pt x="433" y="1856"/>
                  </a:cubicBezTo>
                  <a:cubicBezTo>
                    <a:pt x="331" y="1856"/>
                    <a:pt x="231" y="1936"/>
                    <a:pt x="275" y="2059"/>
                  </a:cubicBezTo>
                  <a:cubicBezTo>
                    <a:pt x="379" y="2353"/>
                    <a:pt x="658" y="2515"/>
                    <a:pt x="922" y="2515"/>
                  </a:cubicBezTo>
                  <a:cubicBezTo>
                    <a:pt x="1183" y="2515"/>
                    <a:pt x="1429" y="2357"/>
                    <a:pt x="1478" y="2013"/>
                  </a:cubicBezTo>
                  <a:cubicBezTo>
                    <a:pt x="1523" y="1740"/>
                    <a:pt x="1382" y="1472"/>
                    <a:pt x="1134" y="1351"/>
                  </a:cubicBezTo>
                  <a:cubicBezTo>
                    <a:pt x="976" y="1272"/>
                    <a:pt x="725" y="1314"/>
                    <a:pt x="590" y="1218"/>
                  </a:cubicBezTo>
                  <a:lnTo>
                    <a:pt x="380" y="874"/>
                  </a:lnTo>
                  <a:cubicBezTo>
                    <a:pt x="436" y="721"/>
                    <a:pt x="548" y="594"/>
                    <a:pt x="693" y="518"/>
                  </a:cubicBezTo>
                  <a:cubicBezTo>
                    <a:pt x="757" y="475"/>
                    <a:pt x="937" y="352"/>
                    <a:pt x="1053" y="352"/>
                  </a:cubicBezTo>
                  <a:cubicBezTo>
                    <a:pt x="1085" y="352"/>
                    <a:pt x="1112" y="361"/>
                    <a:pt x="1130" y="384"/>
                  </a:cubicBezTo>
                  <a:cubicBezTo>
                    <a:pt x="1164" y="424"/>
                    <a:pt x="1202" y="440"/>
                    <a:pt x="1240" y="440"/>
                  </a:cubicBezTo>
                  <a:cubicBezTo>
                    <a:pt x="1360" y="440"/>
                    <a:pt x="1471" y="273"/>
                    <a:pt x="1367" y="148"/>
                  </a:cubicBezTo>
                  <a:lnTo>
                    <a:pt x="1368" y="148"/>
                  </a:lnTo>
                  <a:cubicBezTo>
                    <a:pt x="1282" y="44"/>
                    <a:pt x="1171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" name="Google Shape;1365;p4"/>
            <p:cNvSpPr/>
            <p:nvPr/>
          </p:nvSpPr>
          <p:spPr>
            <a:xfrm>
              <a:off x="4903375" y="2865500"/>
              <a:ext cx="46825" cy="84850"/>
            </a:xfrm>
            <a:custGeom>
              <a:avLst/>
              <a:gdLst/>
              <a:ahLst/>
              <a:cxnLst/>
              <a:rect l="l" t="t" r="r" b="b"/>
              <a:pathLst>
                <a:path w="1873" h="3394" extrusionOk="0">
                  <a:moveTo>
                    <a:pt x="257" y="1"/>
                  </a:moveTo>
                  <a:cubicBezTo>
                    <a:pt x="103" y="1"/>
                    <a:pt x="0" y="225"/>
                    <a:pt x="167" y="309"/>
                  </a:cubicBezTo>
                  <a:cubicBezTo>
                    <a:pt x="1288" y="868"/>
                    <a:pt x="1493" y="2251"/>
                    <a:pt x="567" y="3110"/>
                  </a:cubicBezTo>
                  <a:cubicBezTo>
                    <a:pt x="445" y="3225"/>
                    <a:pt x="560" y="3393"/>
                    <a:pt x="692" y="3393"/>
                  </a:cubicBezTo>
                  <a:cubicBezTo>
                    <a:pt x="730" y="3393"/>
                    <a:pt x="769" y="3380"/>
                    <a:pt x="805" y="3347"/>
                  </a:cubicBezTo>
                  <a:cubicBezTo>
                    <a:pt x="1872" y="2354"/>
                    <a:pt x="1647" y="674"/>
                    <a:pt x="335" y="20"/>
                  </a:cubicBezTo>
                  <a:cubicBezTo>
                    <a:pt x="308" y="7"/>
                    <a:pt x="282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" name="Google Shape;1366;p4"/>
            <p:cNvSpPr/>
            <p:nvPr/>
          </p:nvSpPr>
          <p:spPr>
            <a:xfrm>
              <a:off x="4934550" y="2826675"/>
              <a:ext cx="44300" cy="50950"/>
            </a:xfrm>
            <a:custGeom>
              <a:avLst/>
              <a:gdLst/>
              <a:ahLst/>
              <a:cxnLst/>
              <a:rect l="l" t="t" r="r" b="b"/>
              <a:pathLst>
                <a:path w="1772" h="2038" extrusionOk="0">
                  <a:moveTo>
                    <a:pt x="566" y="1"/>
                  </a:moveTo>
                  <a:cubicBezTo>
                    <a:pt x="373" y="1"/>
                    <a:pt x="184" y="93"/>
                    <a:pt x="76" y="276"/>
                  </a:cubicBezTo>
                  <a:cubicBezTo>
                    <a:pt x="0" y="406"/>
                    <a:pt x="116" y="526"/>
                    <a:pt x="230" y="526"/>
                  </a:cubicBezTo>
                  <a:cubicBezTo>
                    <a:pt x="281" y="526"/>
                    <a:pt x="331" y="503"/>
                    <a:pt x="365" y="445"/>
                  </a:cubicBezTo>
                  <a:lnTo>
                    <a:pt x="365" y="447"/>
                  </a:lnTo>
                  <a:cubicBezTo>
                    <a:pt x="410" y="371"/>
                    <a:pt x="488" y="332"/>
                    <a:pt x="569" y="332"/>
                  </a:cubicBezTo>
                  <a:cubicBezTo>
                    <a:pt x="612" y="332"/>
                    <a:pt x="656" y="344"/>
                    <a:pt x="696" y="366"/>
                  </a:cubicBezTo>
                  <a:cubicBezTo>
                    <a:pt x="856" y="456"/>
                    <a:pt x="871" y="665"/>
                    <a:pt x="848" y="822"/>
                  </a:cubicBezTo>
                  <a:cubicBezTo>
                    <a:pt x="813" y="1072"/>
                    <a:pt x="644" y="1284"/>
                    <a:pt x="497" y="1481"/>
                  </a:cubicBezTo>
                  <a:cubicBezTo>
                    <a:pt x="456" y="1539"/>
                    <a:pt x="473" y="1638"/>
                    <a:pt x="523" y="1684"/>
                  </a:cubicBezTo>
                  <a:cubicBezTo>
                    <a:pt x="773" y="1913"/>
                    <a:pt x="1069" y="2037"/>
                    <a:pt x="1396" y="2037"/>
                  </a:cubicBezTo>
                  <a:cubicBezTo>
                    <a:pt x="1449" y="2037"/>
                    <a:pt x="1503" y="2034"/>
                    <a:pt x="1557" y="2027"/>
                  </a:cubicBezTo>
                  <a:cubicBezTo>
                    <a:pt x="1762" y="2004"/>
                    <a:pt x="1772" y="1692"/>
                    <a:pt x="1580" y="1692"/>
                  </a:cubicBezTo>
                  <a:cubicBezTo>
                    <a:pt x="1573" y="1692"/>
                    <a:pt x="1565" y="1692"/>
                    <a:pt x="1557" y="1693"/>
                  </a:cubicBezTo>
                  <a:cubicBezTo>
                    <a:pt x="1507" y="1699"/>
                    <a:pt x="1457" y="1702"/>
                    <a:pt x="1409" y="1702"/>
                  </a:cubicBezTo>
                  <a:cubicBezTo>
                    <a:pt x="1210" y="1702"/>
                    <a:pt x="1032" y="1650"/>
                    <a:pt x="869" y="1535"/>
                  </a:cubicBezTo>
                  <a:lnTo>
                    <a:pt x="869" y="1535"/>
                  </a:lnTo>
                  <a:cubicBezTo>
                    <a:pt x="1132" y="1149"/>
                    <a:pt x="1363" y="645"/>
                    <a:pt x="1033" y="226"/>
                  </a:cubicBezTo>
                  <a:cubicBezTo>
                    <a:pt x="915" y="76"/>
                    <a:pt x="739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" name="Google Shape;1367;p4"/>
            <p:cNvSpPr/>
            <p:nvPr/>
          </p:nvSpPr>
          <p:spPr>
            <a:xfrm>
              <a:off x="5010225" y="2871600"/>
              <a:ext cx="13200" cy="67125"/>
            </a:xfrm>
            <a:custGeom>
              <a:avLst/>
              <a:gdLst/>
              <a:ahLst/>
              <a:cxnLst/>
              <a:rect l="l" t="t" r="r" b="b"/>
              <a:pathLst>
                <a:path w="528" h="2685" extrusionOk="0">
                  <a:moveTo>
                    <a:pt x="205" y="1"/>
                  </a:moveTo>
                  <a:cubicBezTo>
                    <a:pt x="108" y="1"/>
                    <a:pt x="0" y="84"/>
                    <a:pt x="22" y="210"/>
                  </a:cubicBezTo>
                  <a:cubicBezTo>
                    <a:pt x="160" y="975"/>
                    <a:pt x="192" y="1753"/>
                    <a:pt x="120" y="2524"/>
                  </a:cubicBezTo>
                  <a:cubicBezTo>
                    <a:pt x="110" y="2631"/>
                    <a:pt x="188" y="2684"/>
                    <a:pt x="272" y="2684"/>
                  </a:cubicBezTo>
                  <a:cubicBezTo>
                    <a:pt x="355" y="2684"/>
                    <a:pt x="444" y="2631"/>
                    <a:pt x="454" y="2524"/>
                  </a:cubicBezTo>
                  <a:cubicBezTo>
                    <a:pt x="527" y="1722"/>
                    <a:pt x="491" y="914"/>
                    <a:pt x="346" y="122"/>
                  </a:cubicBezTo>
                  <a:cubicBezTo>
                    <a:pt x="330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" name="Google Shape;1368;p4"/>
            <p:cNvSpPr/>
            <p:nvPr/>
          </p:nvSpPr>
          <p:spPr>
            <a:xfrm>
              <a:off x="4983300" y="2908775"/>
              <a:ext cx="65975" cy="11725"/>
            </a:xfrm>
            <a:custGeom>
              <a:avLst/>
              <a:gdLst/>
              <a:ahLst/>
              <a:cxnLst/>
              <a:rect l="l" t="t" r="r" b="b"/>
              <a:pathLst>
                <a:path w="2639" h="469" extrusionOk="0">
                  <a:moveTo>
                    <a:pt x="2207" y="0"/>
                  </a:moveTo>
                  <a:cubicBezTo>
                    <a:pt x="1540" y="0"/>
                    <a:pt x="874" y="45"/>
                    <a:pt x="213" y="131"/>
                  </a:cubicBez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8"/>
                    <a:pt x="213" y="467"/>
                  </a:cubicBezTo>
                  <a:cubicBezTo>
                    <a:pt x="874" y="379"/>
                    <a:pt x="1540" y="334"/>
                    <a:pt x="2207" y="334"/>
                  </a:cubicBezTo>
                  <a:cubicBezTo>
                    <a:pt x="2279" y="334"/>
                    <a:pt x="2351" y="335"/>
                    <a:pt x="2423" y="336"/>
                  </a:cubicBezTo>
                  <a:cubicBezTo>
                    <a:pt x="2424" y="336"/>
                    <a:pt x="2425" y="336"/>
                    <a:pt x="2426" y="336"/>
                  </a:cubicBezTo>
                  <a:cubicBezTo>
                    <a:pt x="2638" y="336"/>
                    <a:pt x="2637" y="5"/>
                    <a:pt x="2423" y="2"/>
                  </a:cubicBezTo>
                  <a:cubicBezTo>
                    <a:pt x="2351" y="1"/>
                    <a:pt x="2279" y="0"/>
                    <a:pt x="2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" name="Google Shape;1369;p4"/>
            <p:cNvSpPr/>
            <p:nvPr/>
          </p:nvSpPr>
          <p:spPr>
            <a:xfrm>
              <a:off x="5073475" y="2890075"/>
              <a:ext cx="72550" cy="51075"/>
            </a:xfrm>
            <a:custGeom>
              <a:avLst/>
              <a:gdLst/>
              <a:ahLst/>
              <a:cxnLst/>
              <a:rect l="l" t="t" r="r" b="b"/>
              <a:pathLst>
                <a:path w="2902" h="2043" extrusionOk="0">
                  <a:moveTo>
                    <a:pt x="1355" y="344"/>
                  </a:moveTo>
                  <a:cubicBezTo>
                    <a:pt x="1436" y="344"/>
                    <a:pt x="1518" y="353"/>
                    <a:pt x="1598" y="369"/>
                  </a:cubicBezTo>
                  <a:lnTo>
                    <a:pt x="1598" y="369"/>
                  </a:lnTo>
                  <a:cubicBezTo>
                    <a:pt x="1646" y="856"/>
                    <a:pt x="1626" y="1674"/>
                    <a:pt x="1059" y="1674"/>
                  </a:cubicBezTo>
                  <a:cubicBezTo>
                    <a:pt x="1032" y="1674"/>
                    <a:pt x="1004" y="1672"/>
                    <a:pt x="975" y="1668"/>
                  </a:cubicBezTo>
                  <a:cubicBezTo>
                    <a:pt x="542" y="1610"/>
                    <a:pt x="359" y="1110"/>
                    <a:pt x="563" y="754"/>
                  </a:cubicBezTo>
                  <a:cubicBezTo>
                    <a:pt x="728" y="468"/>
                    <a:pt x="1040" y="344"/>
                    <a:pt x="1355" y="344"/>
                  </a:cubicBezTo>
                  <a:close/>
                  <a:moveTo>
                    <a:pt x="1754" y="1"/>
                  </a:moveTo>
                  <a:cubicBezTo>
                    <a:pt x="1717" y="1"/>
                    <a:pt x="1680" y="15"/>
                    <a:pt x="1650" y="40"/>
                  </a:cubicBezTo>
                  <a:lnTo>
                    <a:pt x="1650" y="40"/>
                  </a:lnTo>
                  <a:cubicBezTo>
                    <a:pt x="1554" y="23"/>
                    <a:pt x="1456" y="14"/>
                    <a:pt x="1358" y="14"/>
                  </a:cubicBezTo>
                  <a:cubicBezTo>
                    <a:pt x="946" y="14"/>
                    <a:pt x="535" y="171"/>
                    <a:pt x="294" y="527"/>
                  </a:cubicBezTo>
                  <a:cubicBezTo>
                    <a:pt x="0" y="962"/>
                    <a:pt x="128" y="1557"/>
                    <a:pt x="548" y="1865"/>
                  </a:cubicBezTo>
                  <a:cubicBezTo>
                    <a:pt x="696" y="1973"/>
                    <a:pt x="864" y="2025"/>
                    <a:pt x="1030" y="2025"/>
                  </a:cubicBezTo>
                  <a:cubicBezTo>
                    <a:pt x="1284" y="2025"/>
                    <a:pt x="1534" y="1903"/>
                    <a:pt x="1699" y="1676"/>
                  </a:cubicBezTo>
                  <a:cubicBezTo>
                    <a:pt x="1863" y="1449"/>
                    <a:pt x="1930" y="1173"/>
                    <a:pt x="1947" y="890"/>
                  </a:cubicBezTo>
                  <a:lnTo>
                    <a:pt x="1947" y="890"/>
                  </a:lnTo>
                  <a:lnTo>
                    <a:pt x="2540" y="1961"/>
                  </a:lnTo>
                  <a:cubicBezTo>
                    <a:pt x="2572" y="2019"/>
                    <a:pt x="2622" y="2043"/>
                    <a:pt x="2672" y="2043"/>
                  </a:cubicBezTo>
                  <a:cubicBezTo>
                    <a:pt x="2785" y="2043"/>
                    <a:pt x="2901" y="1921"/>
                    <a:pt x="2830" y="1792"/>
                  </a:cubicBezTo>
                  <a:lnTo>
                    <a:pt x="1884" y="86"/>
                  </a:lnTo>
                  <a:cubicBezTo>
                    <a:pt x="1851" y="26"/>
                    <a:pt x="1803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" name="Google Shape;1370;p4"/>
            <p:cNvSpPr/>
            <p:nvPr/>
          </p:nvSpPr>
          <p:spPr>
            <a:xfrm>
              <a:off x="5142450" y="2856800"/>
              <a:ext cx="72775" cy="80950"/>
            </a:xfrm>
            <a:custGeom>
              <a:avLst/>
              <a:gdLst/>
              <a:ahLst/>
              <a:cxnLst/>
              <a:rect l="l" t="t" r="r" b="b"/>
              <a:pathLst>
                <a:path w="2911" h="3238" extrusionOk="0">
                  <a:moveTo>
                    <a:pt x="1935" y="1431"/>
                  </a:moveTo>
                  <a:cubicBezTo>
                    <a:pt x="2102" y="1431"/>
                    <a:pt x="2267" y="1524"/>
                    <a:pt x="2401" y="1756"/>
                  </a:cubicBezTo>
                  <a:cubicBezTo>
                    <a:pt x="2788" y="2427"/>
                    <a:pt x="2176" y="2866"/>
                    <a:pt x="1571" y="2866"/>
                  </a:cubicBezTo>
                  <a:cubicBezTo>
                    <a:pt x="1387" y="2866"/>
                    <a:pt x="1204" y="2825"/>
                    <a:pt x="1050" y="2739"/>
                  </a:cubicBezTo>
                  <a:lnTo>
                    <a:pt x="1050" y="2739"/>
                  </a:lnTo>
                  <a:cubicBezTo>
                    <a:pt x="1080" y="2702"/>
                    <a:pt x="1096" y="2653"/>
                    <a:pt x="1087" y="2595"/>
                  </a:cubicBezTo>
                  <a:cubicBezTo>
                    <a:pt x="1012" y="2112"/>
                    <a:pt x="1482" y="1431"/>
                    <a:pt x="1935" y="1431"/>
                  </a:cubicBezTo>
                  <a:close/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79" y="1030"/>
                    <a:pt x="520" y="1852"/>
                    <a:pt x="762" y="2676"/>
                  </a:cubicBezTo>
                  <a:lnTo>
                    <a:pt x="762" y="2676"/>
                  </a:lnTo>
                  <a:cubicBezTo>
                    <a:pt x="762" y="2678"/>
                    <a:pt x="763" y="2681"/>
                    <a:pt x="763" y="2683"/>
                  </a:cubicBezTo>
                  <a:lnTo>
                    <a:pt x="764" y="2683"/>
                  </a:lnTo>
                  <a:lnTo>
                    <a:pt x="764" y="2683"/>
                  </a:lnTo>
                  <a:cubicBezTo>
                    <a:pt x="764" y="2684"/>
                    <a:pt x="765" y="2684"/>
                    <a:pt x="765" y="2685"/>
                  </a:cubicBezTo>
                  <a:cubicBezTo>
                    <a:pt x="779" y="2732"/>
                    <a:pt x="804" y="2764"/>
                    <a:pt x="835" y="2783"/>
                  </a:cubicBezTo>
                  <a:lnTo>
                    <a:pt x="835" y="2783"/>
                  </a:lnTo>
                  <a:cubicBezTo>
                    <a:pt x="780" y="2856"/>
                    <a:pt x="777" y="2968"/>
                    <a:pt x="879" y="3026"/>
                  </a:cubicBezTo>
                  <a:cubicBezTo>
                    <a:pt x="1115" y="3161"/>
                    <a:pt x="1392" y="3238"/>
                    <a:pt x="1664" y="3238"/>
                  </a:cubicBezTo>
                  <a:cubicBezTo>
                    <a:pt x="2002" y="3238"/>
                    <a:pt x="2333" y="3119"/>
                    <a:pt x="2569" y="2845"/>
                  </a:cubicBezTo>
                  <a:cubicBezTo>
                    <a:pt x="2890" y="2474"/>
                    <a:pt x="2911" y="1882"/>
                    <a:pt x="2624" y="1484"/>
                  </a:cubicBezTo>
                  <a:cubicBezTo>
                    <a:pt x="2446" y="1237"/>
                    <a:pt x="2178" y="1114"/>
                    <a:pt x="1901" y="1114"/>
                  </a:cubicBezTo>
                  <a:cubicBezTo>
                    <a:pt x="1733" y="1114"/>
                    <a:pt x="1563" y="1159"/>
                    <a:pt x="1407" y="1249"/>
                  </a:cubicBezTo>
                  <a:cubicBezTo>
                    <a:pt x="1159" y="1393"/>
                    <a:pt x="979" y="1608"/>
                    <a:pt x="870" y="1855"/>
                  </a:cubicBezTo>
                  <a:lnTo>
                    <a:pt x="870" y="1855"/>
                  </a:lnTo>
                  <a:lnTo>
                    <a:pt x="361" y="119"/>
                  </a:ln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" name="Google Shape;1371;p4"/>
            <p:cNvSpPr/>
            <p:nvPr/>
          </p:nvSpPr>
          <p:spPr>
            <a:xfrm>
              <a:off x="5230275" y="2906475"/>
              <a:ext cx="47625" cy="9375"/>
            </a:xfrm>
            <a:custGeom>
              <a:avLst/>
              <a:gdLst/>
              <a:ahLst/>
              <a:cxnLst/>
              <a:rect l="l" t="t" r="r" b="b"/>
              <a:pathLst>
                <a:path w="1905" h="375" extrusionOk="0">
                  <a:moveTo>
                    <a:pt x="211" y="1"/>
                  </a:moveTo>
                  <a:cubicBezTo>
                    <a:pt x="1" y="1"/>
                    <a:pt x="2" y="330"/>
                    <a:pt x="216" y="336"/>
                  </a:cubicBezTo>
                  <a:lnTo>
                    <a:pt x="1689" y="374"/>
                  </a:lnTo>
                  <a:cubicBezTo>
                    <a:pt x="1691" y="374"/>
                    <a:pt x="1692" y="374"/>
                    <a:pt x="1694" y="374"/>
                  </a:cubicBezTo>
                  <a:cubicBezTo>
                    <a:pt x="1904" y="374"/>
                    <a:pt x="1903" y="45"/>
                    <a:pt x="1689" y="39"/>
                  </a:cubicBezTo>
                  <a:lnTo>
                    <a:pt x="216" y="1"/>
                  </a:lnTo>
                  <a:cubicBezTo>
                    <a:pt x="214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" name="Google Shape;1372;p4"/>
            <p:cNvSpPr/>
            <p:nvPr/>
          </p:nvSpPr>
          <p:spPr>
            <a:xfrm>
              <a:off x="5242600" y="2877075"/>
              <a:ext cx="13950" cy="16000"/>
            </a:xfrm>
            <a:custGeom>
              <a:avLst/>
              <a:gdLst/>
              <a:ahLst/>
              <a:cxnLst/>
              <a:rect l="l" t="t" r="r" b="b"/>
              <a:pathLst>
                <a:path w="558" h="640" extrusionOk="0">
                  <a:moveTo>
                    <a:pt x="227" y="0"/>
                  </a:moveTo>
                  <a:cubicBezTo>
                    <a:pt x="117" y="0"/>
                    <a:pt x="0" y="122"/>
                    <a:pt x="64" y="255"/>
                  </a:cubicBezTo>
                  <a:cubicBezTo>
                    <a:pt x="112" y="354"/>
                    <a:pt x="157" y="454"/>
                    <a:pt x="205" y="553"/>
                  </a:cubicBezTo>
                  <a:cubicBezTo>
                    <a:pt x="233" y="614"/>
                    <a:pt x="282" y="639"/>
                    <a:pt x="331" y="639"/>
                  </a:cubicBezTo>
                  <a:cubicBezTo>
                    <a:pt x="440" y="639"/>
                    <a:pt x="557" y="518"/>
                    <a:pt x="494" y="385"/>
                  </a:cubicBezTo>
                  <a:cubicBezTo>
                    <a:pt x="447" y="284"/>
                    <a:pt x="400" y="185"/>
                    <a:pt x="353" y="86"/>
                  </a:cubicBezTo>
                  <a:cubicBezTo>
                    <a:pt x="324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" name="Google Shape;1373;p4"/>
            <p:cNvSpPr/>
            <p:nvPr/>
          </p:nvSpPr>
          <p:spPr>
            <a:xfrm>
              <a:off x="5247925" y="29364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1" y="1"/>
                    <a:pt x="1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" name="Google Shape;1374;p4"/>
            <p:cNvSpPr/>
            <p:nvPr/>
          </p:nvSpPr>
          <p:spPr>
            <a:xfrm>
              <a:off x="4369725" y="2957650"/>
              <a:ext cx="1257075" cy="23725"/>
            </a:xfrm>
            <a:custGeom>
              <a:avLst/>
              <a:gdLst/>
              <a:ahLst/>
              <a:cxnLst/>
              <a:rect l="l" t="t" r="r" b="b"/>
              <a:pathLst>
                <a:path w="50283" h="949" extrusionOk="0">
                  <a:moveTo>
                    <a:pt x="50071" y="1"/>
                  </a:moveTo>
                  <a:cubicBezTo>
                    <a:pt x="50070" y="1"/>
                    <a:pt x="50069" y="1"/>
                    <a:pt x="50067" y="1"/>
                  </a:cubicBezTo>
                  <a:cubicBezTo>
                    <a:pt x="33451" y="332"/>
                    <a:pt x="16835" y="536"/>
                    <a:pt x="215" y="612"/>
                  </a:cubicBezTo>
                  <a:cubicBezTo>
                    <a:pt x="0" y="614"/>
                    <a:pt x="0" y="948"/>
                    <a:pt x="215" y="948"/>
                  </a:cubicBezTo>
                  <a:cubicBezTo>
                    <a:pt x="16835" y="872"/>
                    <a:pt x="33451" y="667"/>
                    <a:pt x="50067" y="335"/>
                  </a:cubicBezTo>
                  <a:cubicBezTo>
                    <a:pt x="50281" y="330"/>
                    <a:pt x="50282" y="1"/>
                    <a:pt x="50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" name="Google Shape;1375;p4"/>
            <p:cNvSpPr/>
            <p:nvPr/>
          </p:nvSpPr>
          <p:spPr>
            <a:xfrm>
              <a:off x="5309475" y="2875950"/>
              <a:ext cx="72200" cy="65875"/>
            </a:xfrm>
            <a:custGeom>
              <a:avLst/>
              <a:gdLst/>
              <a:ahLst/>
              <a:cxnLst/>
              <a:rect l="l" t="t" r="r" b="b"/>
              <a:pathLst>
                <a:path w="2888" h="2635" extrusionOk="0">
                  <a:moveTo>
                    <a:pt x="1557" y="1"/>
                  </a:moveTo>
                  <a:cubicBezTo>
                    <a:pt x="684" y="1"/>
                    <a:pt x="0" y="878"/>
                    <a:pt x="344" y="1765"/>
                  </a:cubicBezTo>
                  <a:cubicBezTo>
                    <a:pt x="570" y="2347"/>
                    <a:pt x="1089" y="2634"/>
                    <a:pt x="1624" y="2634"/>
                  </a:cubicBezTo>
                  <a:cubicBezTo>
                    <a:pt x="2044" y="2634"/>
                    <a:pt x="2475" y="2457"/>
                    <a:pt x="2780" y="2105"/>
                  </a:cubicBezTo>
                  <a:cubicBezTo>
                    <a:pt x="2887" y="1980"/>
                    <a:pt x="2775" y="1812"/>
                    <a:pt x="2652" y="1812"/>
                  </a:cubicBezTo>
                  <a:cubicBezTo>
                    <a:pt x="2615" y="1812"/>
                    <a:pt x="2576" y="1828"/>
                    <a:pt x="2542" y="1867"/>
                  </a:cubicBezTo>
                  <a:cubicBezTo>
                    <a:pt x="2299" y="2148"/>
                    <a:pt x="1947" y="2305"/>
                    <a:pt x="1605" y="2305"/>
                  </a:cubicBezTo>
                  <a:cubicBezTo>
                    <a:pt x="1255" y="2305"/>
                    <a:pt x="915" y="2140"/>
                    <a:pt x="716" y="1772"/>
                  </a:cubicBezTo>
                  <a:cubicBezTo>
                    <a:pt x="349" y="1094"/>
                    <a:pt x="843" y="335"/>
                    <a:pt x="1547" y="335"/>
                  </a:cubicBezTo>
                  <a:cubicBezTo>
                    <a:pt x="1636" y="335"/>
                    <a:pt x="1727" y="347"/>
                    <a:pt x="1821" y="372"/>
                  </a:cubicBezTo>
                  <a:cubicBezTo>
                    <a:pt x="1837" y="376"/>
                    <a:pt x="1853" y="379"/>
                    <a:pt x="1868" y="379"/>
                  </a:cubicBezTo>
                  <a:cubicBezTo>
                    <a:pt x="2042" y="379"/>
                    <a:pt x="2102" y="101"/>
                    <a:pt x="1911" y="49"/>
                  </a:cubicBezTo>
                  <a:cubicBezTo>
                    <a:pt x="1791" y="16"/>
                    <a:pt x="1672" y="1"/>
                    <a:pt x="15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" name="Google Shape;1376;p4"/>
            <p:cNvSpPr/>
            <p:nvPr/>
          </p:nvSpPr>
          <p:spPr>
            <a:xfrm>
              <a:off x="5367800" y="2842800"/>
              <a:ext cx="58900" cy="42800"/>
            </a:xfrm>
            <a:custGeom>
              <a:avLst/>
              <a:gdLst/>
              <a:ahLst/>
              <a:cxnLst/>
              <a:rect l="l" t="t" r="r" b="b"/>
              <a:pathLst>
                <a:path w="2356" h="1712" extrusionOk="0">
                  <a:moveTo>
                    <a:pt x="687" y="1"/>
                  </a:moveTo>
                  <a:cubicBezTo>
                    <a:pt x="399" y="1"/>
                    <a:pt x="118" y="167"/>
                    <a:pt x="35" y="465"/>
                  </a:cubicBezTo>
                  <a:cubicBezTo>
                    <a:pt x="0" y="590"/>
                    <a:pt x="104" y="672"/>
                    <a:pt x="204" y="672"/>
                  </a:cubicBezTo>
                  <a:cubicBezTo>
                    <a:pt x="270" y="672"/>
                    <a:pt x="336" y="636"/>
                    <a:pt x="359" y="554"/>
                  </a:cubicBezTo>
                  <a:cubicBezTo>
                    <a:pt x="398" y="409"/>
                    <a:pt x="540" y="334"/>
                    <a:pt x="684" y="334"/>
                  </a:cubicBezTo>
                  <a:cubicBezTo>
                    <a:pt x="778" y="334"/>
                    <a:pt x="874" y="366"/>
                    <a:pt x="941" y="432"/>
                  </a:cubicBezTo>
                  <a:cubicBezTo>
                    <a:pt x="1190" y="678"/>
                    <a:pt x="957" y="1086"/>
                    <a:pt x="731" y="1240"/>
                  </a:cubicBezTo>
                  <a:cubicBezTo>
                    <a:pt x="636" y="1306"/>
                    <a:pt x="610" y="1469"/>
                    <a:pt x="731" y="1530"/>
                  </a:cubicBezTo>
                  <a:cubicBezTo>
                    <a:pt x="975" y="1651"/>
                    <a:pt x="1221" y="1711"/>
                    <a:pt x="1469" y="1711"/>
                  </a:cubicBezTo>
                  <a:cubicBezTo>
                    <a:pt x="1709" y="1711"/>
                    <a:pt x="1949" y="1654"/>
                    <a:pt x="2188" y="1541"/>
                  </a:cubicBezTo>
                  <a:cubicBezTo>
                    <a:pt x="2355" y="1460"/>
                    <a:pt x="2251" y="1233"/>
                    <a:pt x="2094" y="1233"/>
                  </a:cubicBezTo>
                  <a:cubicBezTo>
                    <a:pt x="2070" y="1233"/>
                    <a:pt x="2044" y="1239"/>
                    <a:pt x="2018" y="1251"/>
                  </a:cubicBezTo>
                  <a:cubicBezTo>
                    <a:pt x="1838" y="1338"/>
                    <a:pt x="1654" y="1381"/>
                    <a:pt x="1470" y="1381"/>
                  </a:cubicBezTo>
                  <a:cubicBezTo>
                    <a:pt x="1353" y="1381"/>
                    <a:pt x="1235" y="1363"/>
                    <a:pt x="1119" y="1328"/>
                  </a:cubicBezTo>
                  <a:lnTo>
                    <a:pt x="1119" y="1328"/>
                  </a:lnTo>
                  <a:cubicBezTo>
                    <a:pt x="1404" y="985"/>
                    <a:pt x="1517" y="458"/>
                    <a:pt x="1120" y="147"/>
                  </a:cubicBezTo>
                  <a:cubicBezTo>
                    <a:pt x="993" y="48"/>
                    <a:pt x="839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" name="Google Shape;1377;p4"/>
            <p:cNvSpPr/>
            <p:nvPr/>
          </p:nvSpPr>
          <p:spPr>
            <a:xfrm>
              <a:off x="5445550" y="2841400"/>
              <a:ext cx="49000" cy="103600"/>
            </a:xfrm>
            <a:custGeom>
              <a:avLst/>
              <a:gdLst/>
              <a:ahLst/>
              <a:cxnLst/>
              <a:rect l="l" t="t" r="r" b="b"/>
              <a:pathLst>
                <a:path w="1960" h="4144" extrusionOk="0">
                  <a:moveTo>
                    <a:pt x="1523" y="0"/>
                  </a:moveTo>
                  <a:cubicBezTo>
                    <a:pt x="1495" y="0"/>
                    <a:pt x="1465" y="10"/>
                    <a:pt x="1434" y="33"/>
                  </a:cubicBezTo>
                  <a:lnTo>
                    <a:pt x="1434" y="32"/>
                  </a:lnTo>
                  <a:lnTo>
                    <a:pt x="1434" y="32"/>
                  </a:lnTo>
                  <a:cubicBezTo>
                    <a:pt x="0" y="1121"/>
                    <a:pt x="75" y="3185"/>
                    <a:pt x="1634" y="4118"/>
                  </a:cubicBezTo>
                  <a:cubicBezTo>
                    <a:pt x="1663" y="4136"/>
                    <a:pt x="1692" y="4143"/>
                    <a:pt x="1719" y="4143"/>
                  </a:cubicBezTo>
                  <a:cubicBezTo>
                    <a:pt x="1863" y="4143"/>
                    <a:pt x="1959" y="3924"/>
                    <a:pt x="1803" y="3830"/>
                  </a:cubicBezTo>
                  <a:cubicBezTo>
                    <a:pt x="479" y="3038"/>
                    <a:pt x="362" y="1264"/>
                    <a:pt x="1604" y="322"/>
                  </a:cubicBezTo>
                  <a:cubicBezTo>
                    <a:pt x="1743" y="216"/>
                    <a:pt x="1655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" name="Google Shape;1378;p4"/>
            <p:cNvSpPr/>
            <p:nvPr/>
          </p:nvSpPr>
          <p:spPr>
            <a:xfrm>
              <a:off x="5500700" y="2854575"/>
              <a:ext cx="63350" cy="84600"/>
            </a:xfrm>
            <a:custGeom>
              <a:avLst/>
              <a:gdLst/>
              <a:ahLst/>
              <a:cxnLst/>
              <a:rect l="l" t="t" r="r" b="b"/>
              <a:pathLst>
                <a:path w="2534" h="3384" extrusionOk="0">
                  <a:moveTo>
                    <a:pt x="164" y="0"/>
                  </a:moveTo>
                  <a:cubicBezTo>
                    <a:pt x="81" y="0"/>
                    <a:pt x="1" y="53"/>
                    <a:pt x="8" y="161"/>
                  </a:cubicBezTo>
                  <a:cubicBezTo>
                    <a:pt x="78" y="1215"/>
                    <a:pt x="272" y="2258"/>
                    <a:pt x="586" y="3266"/>
                  </a:cubicBezTo>
                  <a:cubicBezTo>
                    <a:pt x="610" y="3345"/>
                    <a:pt x="686" y="3383"/>
                    <a:pt x="758" y="3383"/>
                  </a:cubicBezTo>
                  <a:cubicBezTo>
                    <a:pt x="845" y="3383"/>
                    <a:pt x="927" y="3329"/>
                    <a:pt x="914" y="3222"/>
                  </a:cubicBezTo>
                  <a:cubicBezTo>
                    <a:pt x="856" y="2739"/>
                    <a:pt x="851" y="1614"/>
                    <a:pt x="1489" y="1613"/>
                  </a:cubicBezTo>
                  <a:cubicBezTo>
                    <a:pt x="2067" y="1613"/>
                    <a:pt x="2159" y="2722"/>
                    <a:pt x="2191" y="3163"/>
                  </a:cubicBezTo>
                  <a:cubicBezTo>
                    <a:pt x="2199" y="3270"/>
                    <a:pt x="2287" y="3323"/>
                    <a:pt x="2371" y="3323"/>
                  </a:cubicBezTo>
                  <a:cubicBezTo>
                    <a:pt x="2454" y="3323"/>
                    <a:pt x="2534" y="3270"/>
                    <a:pt x="2526" y="3163"/>
                  </a:cubicBezTo>
                  <a:cubicBezTo>
                    <a:pt x="2482" y="2569"/>
                    <a:pt x="2328" y="1186"/>
                    <a:pt x="1489" y="1172"/>
                  </a:cubicBezTo>
                  <a:cubicBezTo>
                    <a:pt x="1485" y="1172"/>
                    <a:pt x="1482" y="1172"/>
                    <a:pt x="1478" y="1172"/>
                  </a:cubicBezTo>
                  <a:cubicBezTo>
                    <a:pt x="987" y="1172"/>
                    <a:pt x="741" y="1641"/>
                    <a:pt x="633" y="2155"/>
                  </a:cubicBezTo>
                  <a:lnTo>
                    <a:pt x="633" y="2155"/>
                  </a:lnTo>
                  <a:cubicBezTo>
                    <a:pt x="485" y="1499"/>
                    <a:pt x="388" y="832"/>
                    <a:pt x="342" y="161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" name="Google Shape;1379;p4"/>
            <p:cNvSpPr/>
            <p:nvPr/>
          </p:nvSpPr>
          <p:spPr>
            <a:xfrm>
              <a:off x="5565775" y="2849650"/>
              <a:ext cx="43175" cy="104175"/>
            </a:xfrm>
            <a:custGeom>
              <a:avLst/>
              <a:gdLst/>
              <a:ahLst/>
              <a:cxnLst/>
              <a:rect l="l" t="t" r="r" b="b"/>
              <a:pathLst>
                <a:path w="1727" h="4167" extrusionOk="0">
                  <a:moveTo>
                    <a:pt x="249" y="0"/>
                  </a:moveTo>
                  <a:cubicBezTo>
                    <a:pt x="117" y="0"/>
                    <a:pt x="1" y="169"/>
                    <a:pt x="123" y="285"/>
                  </a:cubicBezTo>
                  <a:cubicBezTo>
                    <a:pt x="1137" y="1229"/>
                    <a:pt x="1363" y="2718"/>
                    <a:pt x="665" y="3917"/>
                  </a:cubicBezTo>
                  <a:cubicBezTo>
                    <a:pt x="590" y="4046"/>
                    <a:pt x="706" y="4167"/>
                    <a:pt x="820" y="4167"/>
                  </a:cubicBezTo>
                  <a:cubicBezTo>
                    <a:pt x="871" y="4167"/>
                    <a:pt x="921" y="4143"/>
                    <a:pt x="954" y="4086"/>
                  </a:cubicBezTo>
                  <a:cubicBezTo>
                    <a:pt x="1726" y="2766"/>
                    <a:pt x="1479" y="1088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" name="Google Shape;1380;p4"/>
            <p:cNvSpPr/>
            <p:nvPr/>
          </p:nvSpPr>
          <p:spPr>
            <a:xfrm>
              <a:off x="4509475" y="3023475"/>
              <a:ext cx="62800" cy="49125"/>
            </a:xfrm>
            <a:custGeom>
              <a:avLst/>
              <a:gdLst/>
              <a:ahLst/>
              <a:cxnLst/>
              <a:rect l="l" t="t" r="r" b="b"/>
              <a:pathLst>
                <a:path w="2512" h="1965" extrusionOk="0">
                  <a:moveTo>
                    <a:pt x="260" y="0"/>
                  </a:moveTo>
                  <a:cubicBezTo>
                    <a:pt x="122" y="0"/>
                    <a:pt x="1" y="170"/>
                    <a:pt x="132" y="278"/>
                  </a:cubicBezTo>
                  <a:lnTo>
                    <a:pt x="2142" y="1924"/>
                  </a:lnTo>
                  <a:cubicBezTo>
                    <a:pt x="2178" y="1953"/>
                    <a:pt x="2216" y="1965"/>
                    <a:pt x="2253" y="1965"/>
                  </a:cubicBezTo>
                  <a:cubicBezTo>
                    <a:pt x="2391" y="1965"/>
                    <a:pt x="2512" y="1796"/>
                    <a:pt x="2380" y="1688"/>
                  </a:cubicBezTo>
                  <a:lnTo>
                    <a:pt x="368" y="40"/>
                  </a:lnTo>
                  <a:cubicBezTo>
                    <a:pt x="334" y="12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" name="Google Shape;1381;p4"/>
            <p:cNvSpPr/>
            <p:nvPr/>
          </p:nvSpPr>
          <p:spPr>
            <a:xfrm>
              <a:off x="4518350" y="3024725"/>
              <a:ext cx="39800" cy="63775"/>
            </a:xfrm>
            <a:custGeom>
              <a:avLst/>
              <a:gdLst/>
              <a:ahLst/>
              <a:cxnLst/>
              <a:rect l="l" t="t" r="r" b="b"/>
              <a:pathLst>
                <a:path w="1592" h="2551" extrusionOk="0">
                  <a:moveTo>
                    <a:pt x="1358" y="0"/>
                  </a:moveTo>
                  <a:cubicBezTo>
                    <a:pt x="1307" y="0"/>
                    <a:pt x="1256" y="23"/>
                    <a:pt x="1220" y="77"/>
                  </a:cubicBezTo>
                  <a:lnTo>
                    <a:pt x="1220" y="79"/>
                  </a:lnTo>
                  <a:cubicBezTo>
                    <a:pt x="753" y="794"/>
                    <a:pt x="361" y="1555"/>
                    <a:pt x="49" y="2350"/>
                  </a:cubicBezTo>
                  <a:cubicBezTo>
                    <a:pt x="0" y="2471"/>
                    <a:pt x="100" y="2551"/>
                    <a:pt x="203" y="2551"/>
                  </a:cubicBezTo>
                  <a:cubicBezTo>
                    <a:pt x="271" y="2551"/>
                    <a:pt x="340" y="2517"/>
                    <a:pt x="370" y="2439"/>
                  </a:cubicBezTo>
                  <a:cubicBezTo>
                    <a:pt x="675" y="1671"/>
                    <a:pt x="1057" y="938"/>
                    <a:pt x="1508" y="247"/>
                  </a:cubicBezTo>
                  <a:cubicBezTo>
                    <a:pt x="1591" y="120"/>
                    <a:pt x="1476" y="0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" name="Google Shape;1382;p4"/>
            <p:cNvSpPr/>
            <p:nvPr/>
          </p:nvSpPr>
          <p:spPr>
            <a:xfrm>
              <a:off x="4564100" y="3006850"/>
              <a:ext cx="38925" cy="39975"/>
            </a:xfrm>
            <a:custGeom>
              <a:avLst/>
              <a:gdLst/>
              <a:ahLst/>
              <a:cxnLst/>
              <a:rect l="l" t="t" r="r" b="b"/>
              <a:pathLst>
                <a:path w="1557" h="1599" extrusionOk="0">
                  <a:moveTo>
                    <a:pt x="197" y="35"/>
                  </a:moveTo>
                  <a:cubicBezTo>
                    <a:pt x="0" y="35"/>
                    <a:pt x="6" y="353"/>
                    <a:pt x="214" y="371"/>
                  </a:cubicBezTo>
                  <a:lnTo>
                    <a:pt x="670" y="410"/>
                  </a:lnTo>
                  <a:lnTo>
                    <a:pt x="670" y="410"/>
                  </a:lnTo>
                  <a:cubicBezTo>
                    <a:pt x="679" y="518"/>
                    <a:pt x="507" y="728"/>
                    <a:pt x="472" y="801"/>
                  </a:cubicBezTo>
                  <a:cubicBezTo>
                    <a:pt x="395" y="955"/>
                    <a:pt x="343" y="1128"/>
                    <a:pt x="406" y="1296"/>
                  </a:cubicBezTo>
                  <a:cubicBezTo>
                    <a:pt x="490" y="1525"/>
                    <a:pt x="707" y="1599"/>
                    <a:pt x="934" y="1599"/>
                  </a:cubicBezTo>
                  <a:cubicBezTo>
                    <a:pt x="1088" y="1599"/>
                    <a:pt x="1247" y="1565"/>
                    <a:pt x="1373" y="1523"/>
                  </a:cubicBezTo>
                  <a:cubicBezTo>
                    <a:pt x="1557" y="1461"/>
                    <a:pt x="1503" y="1190"/>
                    <a:pt x="1338" y="1190"/>
                  </a:cubicBezTo>
                  <a:cubicBezTo>
                    <a:pt x="1321" y="1190"/>
                    <a:pt x="1303" y="1193"/>
                    <a:pt x="1283" y="1199"/>
                  </a:cubicBezTo>
                  <a:cubicBezTo>
                    <a:pt x="1208" y="1225"/>
                    <a:pt x="1055" y="1272"/>
                    <a:pt x="925" y="1272"/>
                  </a:cubicBezTo>
                  <a:cubicBezTo>
                    <a:pt x="818" y="1272"/>
                    <a:pt x="726" y="1239"/>
                    <a:pt x="711" y="1135"/>
                  </a:cubicBezTo>
                  <a:cubicBezTo>
                    <a:pt x="688" y="972"/>
                    <a:pt x="889" y="765"/>
                    <a:pt x="952" y="621"/>
                  </a:cubicBezTo>
                  <a:cubicBezTo>
                    <a:pt x="1015" y="479"/>
                    <a:pt x="1036" y="330"/>
                    <a:pt x="944" y="197"/>
                  </a:cubicBezTo>
                  <a:cubicBezTo>
                    <a:pt x="807" y="1"/>
                    <a:pt x="426" y="54"/>
                    <a:pt x="214" y="36"/>
                  </a:cubicBezTo>
                  <a:cubicBezTo>
                    <a:pt x="208" y="35"/>
                    <a:pt x="203" y="35"/>
                    <a:pt x="197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" name="Google Shape;1383;p4"/>
            <p:cNvSpPr/>
            <p:nvPr/>
          </p:nvSpPr>
          <p:spPr>
            <a:xfrm>
              <a:off x="4626050" y="3005000"/>
              <a:ext cx="42175" cy="99250"/>
            </a:xfrm>
            <a:custGeom>
              <a:avLst/>
              <a:gdLst/>
              <a:ahLst/>
              <a:cxnLst/>
              <a:rect l="l" t="t" r="r" b="b"/>
              <a:pathLst>
                <a:path w="1687" h="3970" extrusionOk="0">
                  <a:moveTo>
                    <a:pt x="748" y="0"/>
                  </a:moveTo>
                  <a:cubicBezTo>
                    <a:pt x="698" y="0"/>
                    <a:pt x="650" y="26"/>
                    <a:pt x="622" y="87"/>
                  </a:cubicBezTo>
                  <a:cubicBezTo>
                    <a:pt x="1" y="1394"/>
                    <a:pt x="274" y="2925"/>
                    <a:pt x="1328" y="3923"/>
                  </a:cubicBezTo>
                  <a:cubicBezTo>
                    <a:pt x="1363" y="3956"/>
                    <a:pt x="1402" y="3970"/>
                    <a:pt x="1440" y="3970"/>
                  </a:cubicBezTo>
                  <a:cubicBezTo>
                    <a:pt x="1571" y="3970"/>
                    <a:pt x="1687" y="3802"/>
                    <a:pt x="1565" y="3687"/>
                  </a:cubicBezTo>
                  <a:cubicBezTo>
                    <a:pt x="623" y="2796"/>
                    <a:pt x="353" y="1431"/>
                    <a:pt x="910" y="256"/>
                  </a:cubicBezTo>
                  <a:cubicBezTo>
                    <a:pt x="973" y="123"/>
                    <a:pt x="856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" name="Google Shape;1384;p4"/>
            <p:cNvSpPr/>
            <p:nvPr/>
          </p:nvSpPr>
          <p:spPr>
            <a:xfrm>
              <a:off x="4676675" y="3033200"/>
              <a:ext cx="56025" cy="49125"/>
            </a:xfrm>
            <a:custGeom>
              <a:avLst/>
              <a:gdLst/>
              <a:ahLst/>
              <a:cxnLst/>
              <a:rect l="l" t="t" r="r" b="b"/>
              <a:pathLst>
                <a:path w="2241" h="1965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81" y="1918"/>
                  </a:lnTo>
                  <a:cubicBezTo>
                    <a:pt x="1916" y="1950"/>
                    <a:pt x="1955" y="1964"/>
                    <a:pt x="1992" y="1964"/>
                  </a:cubicBezTo>
                  <a:cubicBezTo>
                    <a:pt x="2124" y="1964"/>
                    <a:pt x="2241" y="1796"/>
                    <a:pt x="2117" y="1682"/>
                  </a:cubicBezTo>
                  <a:lnTo>
                    <a:pt x="360" y="46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" name="Google Shape;1385;p4"/>
            <p:cNvSpPr/>
            <p:nvPr/>
          </p:nvSpPr>
          <p:spPr>
            <a:xfrm>
              <a:off x="4687675" y="3029750"/>
              <a:ext cx="29475" cy="66700"/>
            </a:xfrm>
            <a:custGeom>
              <a:avLst/>
              <a:gdLst/>
              <a:ahLst/>
              <a:cxnLst/>
              <a:rect l="l" t="t" r="r" b="b"/>
              <a:pathLst>
                <a:path w="1179" h="2668" extrusionOk="0">
                  <a:moveTo>
                    <a:pt x="976" y="0"/>
                  </a:moveTo>
                  <a:cubicBezTo>
                    <a:pt x="909" y="0"/>
                    <a:pt x="842" y="35"/>
                    <a:pt x="816" y="116"/>
                  </a:cubicBezTo>
                  <a:lnTo>
                    <a:pt x="41" y="2463"/>
                  </a:lnTo>
                  <a:cubicBezTo>
                    <a:pt x="0" y="2587"/>
                    <a:pt x="102" y="2668"/>
                    <a:pt x="204" y="2668"/>
                  </a:cubicBezTo>
                  <a:cubicBezTo>
                    <a:pt x="271" y="2668"/>
                    <a:pt x="337" y="2633"/>
                    <a:pt x="364" y="2552"/>
                  </a:cubicBezTo>
                  <a:lnTo>
                    <a:pt x="1137" y="206"/>
                  </a:lnTo>
                  <a:cubicBezTo>
                    <a:pt x="1179" y="81"/>
                    <a:pt x="1077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" name="Google Shape;1386;p4"/>
            <p:cNvSpPr/>
            <p:nvPr/>
          </p:nvSpPr>
          <p:spPr>
            <a:xfrm>
              <a:off x="4726100" y="3015125"/>
              <a:ext cx="34575" cy="86500"/>
            </a:xfrm>
            <a:custGeom>
              <a:avLst/>
              <a:gdLst/>
              <a:ahLst/>
              <a:cxnLst/>
              <a:rect l="l" t="t" r="r" b="b"/>
              <a:pathLst>
                <a:path w="1383" h="3460" extrusionOk="0">
                  <a:moveTo>
                    <a:pt x="232" y="0"/>
                  </a:moveTo>
                  <a:cubicBezTo>
                    <a:pt x="112" y="0"/>
                    <a:pt x="1" y="168"/>
                    <a:pt x="105" y="293"/>
                  </a:cubicBezTo>
                  <a:cubicBezTo>
                    <a:pt x="807" y="1128"/>
                    <a:pt x="1024" y="2209"/>
                    <a:pt x="717" y="3253"/>
                  </a:cubicBezTo>
                  <a:cubicBezTo>
                    <a:pt x="680" y="3378"/>
                    <a:pt x="783" y="3460"/>
                    <a:pt x="884" y="3460"/>
                  </a:cubicBezTo>
                  <a:cubicBezTo>
                    <a:pt x="951" y="3460"/>
                    <a:pt x="1016" y="3424"/>
                    <a:pt x="1040" y="3343"/>
                  </a:cubicBezTo>
                  <a:cubicBezTo>
                    <a:pt x="1382" y="2179"/>
                    <a:pt x="1121" y="981"/>
                    <a:pt x="342" y="57"/>
                  </a:cubicBezTo>
                  <a:cubicBezTo>
                    <a:pt x="309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" name="Google Shape;1387;p4"/>
            <p:cNvSpPr/>
            <p:nvPr/>
          </p:nvSpPr>
          <p:spPr>
            <a:xfrm>
              <a:off x="4759125" y="3005925"/>
              <a:ext cx="32250" cy="37600"/>
            </a:xfrm>
            <a:custGeom>
              <a:avLst/>
              <a:gdLst/>
              <a:ahLst/>
              <a:cxnLst/>
              <a:rect l="l" t="t" r="r" b="b"/>
              <a:pathLst>
                <a:path w="1290" h="1504" extrusionOk="0">
                  <a:moveTo>
                    <a:pt x="792" y="0"/>
                  </a:moveTo>
                  <a:cubicBezTo>
                    <a:pt x="765" y="0"/>
                    <a:pt x="738" y="8"/>
                    <a:pt x="714" y="25"/>
                  </a:cubicBezTo>
                  <a:lnTo>
                    <a:pt x="142" y="445"/>
                  </a:lnTo>
                  <a:cubicBezTo>
                    <a:pt x="1" y="550"/>
                    <a:pt x="90" y="766"/>
                    <a:pt x="224" y="766"/>
                  </a:cubicBezTo>
                  <a:cubicBezTo>
                    <a:pt x="251" y="766"/>
                    <a:pt x="281" y="756"/>
                    <a:pt x="311" y="735"/>
                  </a:cubicBezTo>
                  <a:lnTo>
                    <a:pt x="698" y="451"/>
                  </a:lnTo>
                  <a:lnTo>
                    <a:pt x="698" y="451"/>
                  </a:lnTo>
                  <a:lnTo>
                    <a:pt x="935" y="1384"/>
                  </a:lnTo>
                  <a:cubicBezTo>
                    <a:pt x="956" y="1468"/>
                    <a:pt x="1020" y="1504"/>
                    <a:pt x="1086" y="1504"/>
                  </a:cubicBezTo>
                  <a:cubicBezTo>
                    <a:pt x="1186" y="1504"/>
                    <a:pt x="1289" y="1422"/>
                    <a:pt x="1257" y="1296"/>
                  </a:cubicBezTo>
                  <a:cubicBezTo>
                    <a:pt x="1158" y="905"/>
                    <a:pt x="1059" y="516"/>
                    <a:pt x="960" y="126"/>
                  </a:cubicBezTo>
                  <a:cubicBezTo>
                    <a:pt x="942" y="56"/>
                    <a:pt x="866" y="0"/>
                    <a:pt x="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" name="Google Shape;1388;p4"/>
            <p:cNvSpPr/>
            <p:nvPr/>
          </p:nvSpPr>
          <p:spPr>
            <a:xfrm>
              <a:off x="4821925" y="3026575"/>
              <a:ext cx="35750" cy="70650"/>
            </a:xfrm>
            <a:custGeom>
              <a:avLst/>
              <a:gdLst/>
              <a:ahLst/>
              <a:cxnLst/>
              <a:rect l="l" t="t" r="r" b="b"/>
              <a:pathLst>
                <a:path w="1430" h="2826" extrusionOk="0">
                  <a:moveTo>
                    <a:pt x="1000" y="0"/>
                  </a:moveTo>
                  <a:cubicBezTo>
                    <a:pt x="568" y="0"/>
                    <a:pt x="203" y="444"/>
                    <a:pt x="74" y="844"/>
                  </a:cubicBezTo>
                  <a:cubicBezTo>
                    <a:pt x="0" y="1068"/>
                    <a:pt x="17" y="1262"/>
                    <a:pt x="190" y="1429"/>
                  </a:cubicBezTo>
                  <a:cubicBezTo>
                    <a:pt x="302" y="1539"/>
                    <a:pt x="458" y="1587"/>
                    <a:pt x="577" y="1689"/>
                  </a:cubicBezTo>
                  <a:cubicBezTo>
                    <a:pt x="780" y="1861"/>
                    <a:pt x="867" y="1995"/>
                    <a:pt x="775" y="2252"/>
                  </a:cubicBezTo>
                  <a:cubicBezTo>
                    <a:pt x="731" y="2370"/>
                    <a:pt x="643" y="2507"/>
                    <a:pt x="520" y="2507"/>
                  </a:cubicBezTo>
                  <a:cubicBezTo>
                    <a:pt x="477" y="2507"/>
                    <a:pt x="430" y="2489"/>
                    <a:pt x="379" y="2448"/>
                  </a:cubicBezTo>
                  <a:cubicBezTo>
                    <a:pt x="344" y="2420"/>
                    <a:pt x="306" y="2408"/>
                    <a:pt x="269" y="2408"/>
                  </a:cubicBezTo>
                  <a:cubicBezTo>
                    <a:pt x="131" y="2408"/>
                    <a:pt x="10" y="2578"/>
                    <a:pt x="142" y="2685"/>
                  </a:cubicBezTo>
                  <a:cubicBezTo>
                    <a:pt x="262" y="2781"/>
                    <a:pt x="402" y="2826"/>
                    <a:pt x="541" y="2826"/>
                  </a:cubicBezTo>
                  <a:cubicBezTo>
                    <a:pt x="832" y="2826"/>
                    <a:pt x="1115" y="2629"/>
                    <a:pt x="1183" y="2305"/>
                  </a:cubicBezTo>
                  <a:cubicBezTo>
                    <a:pt x="1247" y="1994"/>
                    <a:pt x="1083" y="1684"/>
                    <a:pt x="858" y="1478"/>
                  </a:cubicBezTo>
                  <a:cubicBezTo>
                    <a:pt x="708" y="1342"/>
                    <a:pt x="377" y="1225"/>
                    <a:pt x="376" y="989"/>
                  </a:cubicBezTo>
                  <a:cubicBezTo>
                    <a:pt x="374" y="700"/>
                    <a:pt x="737" y="351"/>
                    <a:pt x="1037" y="351"/>
                  </a:cubicBezTo>
                  <a:cubicBezTo>
                    <a:pt x="1081" y="351"/>
                    <a:pt x="1124" y="359"/>
                    <a:pt x="1164" y="375"/>
                  </a:cubicBezTo>
                  <a:cubicBezTo>
                    <a:pt x="1187" y="385"/>
                    <a:pt x="1207" y="389"/>
                    <a:pt x="1226" y="389"/>
                  </a:cubicBezTo>
                  <a:cubicBezTo>
                    <a:pt x="1380" y="389"/>
                    <a:pt x="1429" y="124"/>
                    <a:pt x="1254" y="52"/>
                  </a:cubicBezTo>
                  <a:lnTo>
                    <a:pt x="1253" y="52"/>
                  </a:lnTo>
                  <a:cubicBezTo>
                    <a:pt x="1167" y="16"/>
                    <a:pt x="1082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" name="Google Shape;1389;p4"/>
            <p:cNvSpPr/>
            <p:nvPr/>
          </p:nvSpPr>
          <p:spPr>
            <a:xfrm>
              <a:off x="4865350" y="3003425"/>
              <a:ext cx="29925" cy="41650"/>
            </a:xfrm>
            <a:custGeom>
              <a:avLst/>
              <a:gdLst/>
              <a:ahLst/>
              <a:cxnLst/>
              <a:rect l="l" t="t" r="r" b="b"/>
              <a:pathLst>
                <a:path w="1197" h="1666" extrusionOk="0">
                  <a:moveTo>
                    <a:pt x="757" y="0"/>
                  </a:moveTo>
                  <a:cubicBezTo>
                    <a:pt x="713" y="0"/>
                    <a:pt x="669" y="16"/>
                    <a:pt x="637" y="48"/>
                  </a:cubicBezTo>
                  <a:lnTo>
                    <a:pt x="118" y="562"/>
                  </a:lnTo>
                  <a:cubicBezTo>
                    <a:pt x="1" y="679"/>
                    <a:pt x="114" y="847"/>
                    <a:pt x="243" y="847"/>
                  </a:cubicBezTo>
                  <a:cubicBezTo>
                    <a:pt x="280" y="847"/>
                    <a:pt x="320" y="833"/>
                    <a:pt x="355" y="798"/>
                  </a:cubicBezTo>
                  <a:cubicBezTo>
                    <a:pt x="453" y="701"/>
                    <a:pt x="552" y="603"/>
                    <a:pt x="651" y="505"/>
                  </a:cubicBezTo>
                  <a:lnTo>
                    <a:pt x="651" y="505"/>
                  </a:lnTo>
                  <a:cubicBezTo>
                    <a:pt x="717" y="851"/>
                    <a:pt x="784" y="1198"/>
                    <a:pt x="851" y="1545"/>
                  </a:cubicBezTo>
                  <a:cubicBezTo>
                    <a:pt x="866" y="1629"/>
                    <a:pt x="927" y="1665"/>
                    <a:pt x="991" y="1665"/>
                  </a:cubicBezTo>
                  <a:cubicBezTo>
                    <a:pt x="1089" y="1665"/>
                    <a:pt x="1196" y="1582"/>
                    <a:pt x="1172" y="1455"/>
                  </a:cubicBezTo>
                  <a:cubicBezTo>
                    <a:pt x="1087" y="1010"/>
                    <a:pt x="1002" y="566"/>
                    <a:pt x="918" y="121"/>
                  </a:cubicBezTo>
                  <a:cubicBezTo>
                    <a:pt x="902" y="42"/>
                    <a:pt x="830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" name="Google Shape;1390;p4"/>
            <p:cNvSpPr/>
            <p:nvPr/>
          </p:nvSpPr>
          <p:spPr>
            <a:xfrm>
              <a:off x="4929200" y="3028325"/>
              <a:ext cx="19950" cy="57225"/>
            </a:xfrm>
            <a:custGeom>
              <a:avLst/>
              <a:gdLst/>
              <a:ahLst/>
              <a:cxnLst/>
              <a:rect l="l" t="t" r="r" b="b"/>
              <a:pathLst>
                <a:path w="798" h="2289" extrusionOk="0">
                  <a:moveTo>
                    <a:pt x="205" y="0"/>
                  </a:moveTo>
                  <a:cubicBezTo>
                    <a:pt x="106" y="0"/>
                    <a:pt x="0" y="83"/>
                    <a:pt x="28" y="209"/>
                  </a:cubicBezTo>
                  <a:cubicBezTo>
                    <a:pt x="168" y="862"/>
                    <a:pt x="307" y="1515"/>
                    <a:pt x="447" y="2168"/>
                  </a:cubicBezTo>
                  <a:cubicBezTo>
                    <a:pt x="466" y="2252"/>
                    <a:pt x="528" y="2288"/>
                    <a:pt x="593" y="2288"/>
                  </a:cubicBezTo>
                  <a:cubicBezTo>
                    <a:pt x="692" y="2288"/>
                    <a:pt x="797" y="2206"/>
                    <a:pt x="771" y="2079"/>
                  </a:cubicBezTo>
                  <a:lnTo>
                    <a:pt x="351" y="121"/>
                  </a:ln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" name="Google Shape;1391;p4"/>
            <p:cNvSpPr/>
            <p:nvPr/>
          </p:nvSpPr>
          <p:spPr>
            <a:xfrm>
              <a:off x="4920875" y="3052825"/>
              <a:ext cx="46875" cy="12975"/>
            </a:xfrm>
            <a:custGeom>
              <a:avLst/>
              <a:gdLst/>
              <a:ahLst/>
              <a:cxnLst/>
              <a:rect l="l" t="t" r="r" b="b"/>
              <a:pathLst>
                <a:path w="1875" h="519" extrusionOk="0">
                  <a:moveTo>
                    <a:pt x="1608" y="1"/>
                  </a:moveTo>
                  <a:cubicBezTo>
                    <a:pt x="1599" y="1"/>
                    <a:pt x="1590" y="1"/>
                    <a:pt x="1581" y="3"/>
                  </a:cubicBezTo>
                  <a:lnTo>
                    <a:pt x="205" y="193"/>
                  </a:lnTo>
                  <a:cubicBezTo>
                    <a:pt x="1" y="223"/>
                    <a:pt x="76" y="519"/>
                    <a:pt x="267" y="519"/>
                  </a:cubicBezTo>
                  <a:cubicBezTo>
                    <a:pt x="276" y="519"/>
                    <a:pt x="285" y="518"/>
                    <a:pt x="294" y="517"/>
                  </a:cubicBezTo>
                  <a:lnTo>
                    <a:pt x="1670" y="326"/>
                  </a:lnTo>
                  <a:cubicBezTo>
                    <a:pt x="1874" y="298"/>
                    <a:pt x="1799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" name="Google Shape;1392;p4"/>
            <p:cNvSpPr/>
            <p:nvPr/>
          </p:nvSpPr>
          <p:spPr>
            <a:xfrm>
              <a:off x="4983425" y="3015775"/>
              <a:ext cx="39525" cy="75050"/>
            </a:xfrm>
            <a:custGeom>
              <a:avLst/>
              <a:gdLst/>
              <a:ahLst/>
              <a:cxnLst/>
              <a:rect l="l" t="t" r="r" b="b"/>
              <a:pathLst>
                <a:path w="1581" h="3002" extrusionOk="0">
                  <a:moveTo>
                    <a:pt x="1120" y="0"/>
                  </a:moveTo>
                  <a:cubicBezTo>
                    <a:pt x="571" y="0"/>
                    <a:pt x="226" y="579"/>
                    <a:pt x="86" y="1094"/>
                  </a:cubicBezTo>
                  <a:cubicBezTo>
                    <a:pt x="25" y="1325"/>
                    <a:pt x="1" y="1540"/>
                    <a:pt x="167" y="1732"/>
                  </a:cubicBezTo>
                  <a:cubicBezTo>
                    <a:pt x="249" y="1825"/>
                    <a:pt x="368" y="1880"/>
                    <a:pt x="478" y="1930"/>
                  </a:cubicBezTo>
                  <a:cubicBezTo>
                    <a:pt x="547" y="1962"/>
                    <a:pt x="620" y="1987"/>
                    <a:pt x="689" y="2017"/>
                  </a:cubicBezTo>
                  <a:cubicBezTo>
                    <a:pt x="736" y="2034"/>
                    <a:pt x="782" y="2054"/>
                    <a:pt x="824" y="2078"/>
                  </a:cubicBezTo>
                  <a:cubicBezTo>
                    <a:pt x="1029" y="2162"/>
                    <a:pt x="974" y="2339"/>
                    <a:pt x="661" y="2609"/>
                  </a:cubicBezTo>
                  <a:cubicBezTo>
                    <a:pt x="626" y="2580"/>
                    <a:pt x="588" y="2567"/>
                    <a:pt x="551" y="2567"/>
                  </a:cubicBezTo>
                  <a:cubicBezTo>
                    <a:pt x="413" y="2567"/>
                    <a:pt x="293" y="2736"/>
                    <a:pt x="423" y="2847"/>
                  </a:cubicBezTo>
                  <a:cubicBezTo>
                    <a:pt x="549" y="2953"/>
                    <a:pt x="695" y="3001"/>
                    <a:pt x="834" y="3001"/>
                  </a:cubicBezTo>
                  <a:cubicBezTo>
                    <a:pt x="1169" y="3001"/>
                    <a:pt x="1471" y="2723"/>
                    <a:pt x="1398" y="2308"/>
                  </a:cubicBezTo>
                  <a:cubicBezTo>
                    <a:pt x="1346" y="2022"/>
                    <a:pt x="1140" y="1857"/>
                    <a:pt x="891" y="1741"/>
                  </a:cubicBezTo>
                  <a:cubicBezTo>
                    <a:pt x="626" y="1616"/>
                    <a:pt x="412" y="1550"/>
                    <a:pt x="409" y="1184"/>
                  </a:cubicBezTo>
                  <a:cubicBezTo>
                    <a:pt x="405" y="809"/>
                    <a:pt x="772" y="345"/>
                    <a:pt x="1159" y="345"/>
                  </a:cubicBezTo>
                  <a:cubicBezTo>
                    <a:pt x="1208" y="345"/>
                    <a:pt x="1256" y="352"/>
                    <a:pt x="1305" y="368"/>
                  </a:cubicBezTo>
                  <a:cubicBezTo>
                    <a:pt x="1324" y="374"/>
                    <a:pt x="1342" y="377"/>
                    <a:pt x="1359" y="377"/>
                  </a:cubicBezTo>
                  <a:cubicBezTo>
                    <a:pt x="1525" y="377"/>
                    <a:pt x="1580" y="106"/>
                    <a:pt x="1395" y="45"/>
                  </a:cubicBezTo>
                  <a:lnTo>
                    <a:pt x="1395" y="45"/>
                  </a:lnTo>
                  <a:lnTo>
                    <a:pt x="1395" y="46"/>
                  </a:lnTo>
                  <a:cubicBezTo>
                    <a:pt x="1298" y="15"/>
                    <a:pt x="1206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" name="Google Shape;1393;p4"/>
            <p:cNvSpPr/>
            <p:nvPr/>
          </p:nvSpPr>
          <p:spPr>
            <a:xfrm>
              <a:off x="5033450" y="3010925"/>
              <a:ext cx="35375" cy="36800"/>
            </a:xfrm>
            <a:custGeom>
              <a:avLst/>
              <a:gdLst/>
              <a:ahLst/>
              <a:cxnLst/>
              <a:rect l="l" t="t" r="r" b="b"/>
              <a:pathLst>
                <a:path w="1415" h="1472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16" y="336"/>
                  </a:lnTo>
                  <a:lnTo>
                    <a:pt x="743" y="360"/>
                  </a:lnTo>
                  <a:lnTo>
                    <a:pt x="743" y="360"/>
                  </a:lnTo>
                  <a:cubicBezTo>
                    <a:pt x="743" y="673"/>
                    <a:pt x="465" y="986"/>
                    <a:pt x="693" y="1294"/>
                  </a:cubicBezTo>
                  <a:cubicBezTo>
                    <a:pt x="775" y="1404"/>
                    <a:pt x="913" y="1472"/>
                    <a:pt x="1047" y="1472"/>
                  </a:cubicBezTo>
                  <a:cubicBezTo>
                    <a:pt x="1147" y="1472"/>
                    <a:pt x="1244" y="1434"/>
                    <a:pt x="1313" y="1348"/>
                  </a:cubicBezTo>
                  <a:cubicBezTo>
                    <a:pt x="1415" y="1222"/>
                    <a:pt x="1303" y="1053"/>
                    <a:pt x="1185" y="1053"/>
                  </a:cubicBezTo>
                  <a:cubicBezTo>
                    <a:pt x="1147" y="1053"/>
                    <a:pt x="1109" y="1070"/>
                    <a:pt x="1076" y="1111"/>
                  </a:cubicBezTo>
                  <a:cubicBezTo>
                    <a:pt x="1062" y="1129"/>
                    <a:pt x="1047" y="1136"/>
                    <a:pt x="1032" y="1136"/>
                  </a:cubicBezTo>
                  <a:cubicBezTo>
                    <a:pt x="994" y="1136"/>
                    <a:pt x="956" y="1088"/>
                    <a:pt x="942" y="1046"/>
                  </a:cubicBezTo>
                  <a:cubicBezTo>
                    <a:pt x="909" y="939"/>
                    <a:pt x="977" y="788"/>
                    <a:pt x="1009" y="689"/>
                  </a:cubicBezTo>
                  <a:cubicBezTo>
                    <a:pt x="1067" y="509"/>
                    <a:pt x="1099" y="341"/>
                    <a:pt x="1052" y="155"/>
                  </a:cubicBezTo>
                  <a:cubicBezTo>
                    <a:pt x="1031" y="82"/>
                    <a:pt x="965" y="33"/>
                    <a:pt x="890" y="31"/>
                  </a:cubicBezTo>
                  <a:lnTo>
                    <a:pt x="216" y="1"/>
                  </a:lnTo>
                  <a:cubicBezTo>
                    <a:pt x="213" y="1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" name="Google Shape;1394;p4"/>
            <p:cNvSpPr/>
            <p:nvPr/>
          </p:nvSpPr>
          <p:spPr>
            <a:xfrm>
              <a:off x="5100475" y="3037925"/>
              <a:ext cx="48550" cy="54850"/>
            </a:xfrm>
            <a:custGeom>
              <a:avLst/>
              <a:gdLst/>
              <a:ahLst/>
              <a:cxnLst/>
              <a:rect l="l" t="t" r="r" b="b"/>
              <a:pathLst>
                <a:path w="1942" h="2194" extrusionOk="0">
                  <a:moveTo>
                    <a:pt x="235" y="1"/>
                  </a:moveTo>
                  <a:cubicBezTo>
                    <a:pt x="117" y="1"/>
                    <a:pt x="1" y="121"/>
                    <a:pt x="84" y="246"/>
                  </a:cubicBezTo>
                  <a:cubicBezTo>
                    <a:pt x="534" y="919"/>
                    <a:pt x="1037" y="1552"/>
                    <a:pt x="1593" y="2142"/>
                  </a:cubicBezTo>
                  <a:cubicBezTo>
                    <a:pt x="1627" y="2179"/>
                    <a:pt x="1666" y="2194"/>
                    <a:pt x="1703" y="2194"/>
                  </a:cubicBezTo>
                  <a:cubicBezTo>
                    <a:pt x="1829" y="2194"/>
                    <a:pt x="1942" y="2026"/>
                    <a:pt x="1829" y="1906"/>
                  </a:cubicBezTo>
                  <a:cubicBezTo>
                    <a:pt x="1294" y="1337"/>
                    <a:pt x="807" y="725"/>
                    <a:pt x="374" y="77"/>
                  </a:cubicBezTo>
                  <a:cubicBezTo>
                    <a:pt x="338" y="23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" name="Google Shape;1395;p4"/>
            <p:cNvSpPr/>
            <p:nvPr/>
          </p:nvSpPr>
          <p:spPr>
            <a:xfrm>
              <a:off x="5100850" y="3045325"/>
              <a:ext cx="33825" cy="56725"/>
            </a:xfrm>
            <a:custGeom>
              <a:avLst/>
              <a:gdLst/>
              <a:ahLst/>
              <a:cxnLst/>
              <a:rect l="l" t="t" r="r" b="b"/>
              <a:pathLst>
                <a:path w="1353" h="2269" extrusionOk="0">
                  <a:moveTo>
                    <a:pt x="1117" y="0"/>
                  </a:moveTo>
                  <a:cubicBezTo>
                    <a:pt x="1066" y="0"/>
                    <a:pt x="1014" y="22"/>
                    <a:pt x="978" y="75"/>
                  </a:cubicBezTo>
                  <a:lnTo>
                    <a:pt x="978" y="77"/>
                  </a:lnTo>
                  <a:cubicBezTo>
                    <a:pt x="563" y="686"/>
                    <a:pt x="246" y="1355"/>
                    <a:pt x="37" y="2061"/>
                  </a:cubicBezTo>
                  <a:cubicBezTo>
                    <a:pt x="0" y="2187"/>
                    <a:pt x="103" y="2268"/>
                    <a:pt x="204" y="2268"/>
                  </a:cubicBezTo>
                  <a:cubicBezTo>
                    <a:pt x="271" y="2268"/>
                    <a:pt x="336" y="2233"/>
                    <a:pt x="360" y="2151"/>
                  </a:cubicBezTo>
                  <a:cubicBezTo>
                    <a:pt x="560" y="1471"/>
                    <a:pt x="867" y="829"/>
                    <a:pt x="1268" y="245"/>
                  </a:cubicBezTo>
                  <a:cubicBezTo>
                    <a:pt x="1352" y="120"/>
                    <a:pt x="1236" y="0"/>
                    <a:pt x="1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" name="Google Shape;1396;p4"/>
            <p:cNvSpPr/>
            <p:nvPr/>
          </p:nvSpPr>
          <p:spPr>
            <a:xfrm>
              <a:off x="5151450" y="3035050"/>
              <a:ext cx="59250" cy="116050"/>
            </a:xfrm>
            <a:custGeom>
              <a:avLst/>
              <a:gdLst/>
              <a:ahLst/>
              <a:cxnLst/>
              <a:rect l="l" t="t" r="r" b="b"/>
              <a:pathLst>
                <a:path w="2370" h="4642" extrusionOk="0">
                  <a:moveTo>
                    <a:pt x="1751" y="0"/>
                  </a:moveTo>
                  <a:cubicBezTo>
                    <a:pt x="1669" y="0"/>
                    <a:pt x="1591" y="53"/>
                    <a:pt x="1592" y="161"/>
                  </a:cubicBezTo>
                  <a:lnTo>
                    <a:pt x="1590" y="161"/>
                  </a:lnTo>
                  <a:cubicBezTo>
                    <a:pt x="1590" y="169"/>
                    <a:pt x="1591" y="176"/>
                    <a:pt x="1592" y="183"/>
                  </a:cubicBezTo>
                  <a:lnTo>
                    <a:pt x="1592" y="183"/>
                  </a:lnTo>
                  <a:cubicBezTo>
                    <a:pt x="1592" y="473"/>
                    <a:pt x="1598" y="763"/>
                    <a:pt x="1610" y="1052"/>
                  </a:cubicBezTo>
                  <a:lnTo>
                    <a:pt x="1610" y="1052"/>
                  </a:lnTo>
                  <a:cubicBezTo>
                    <a:pt x="1577" y="1414"/>
                    <a:pt x="1461" y="1737"/>
                    <a:pt x="1146" y="1833"/>
                  </a:cubicBezTo>
                  <a:cubicBezTo>
                    <a:pt x="1064" y="1858"/>
                    <a:pt x="997" y="1871"/>
                    <a:pt x="941" y="1871"/>
                  </a:cubicBezTo>
                  <a:cubicBezTo>
                    <a:pt x="706" y="1871"/>
                    <a:pt x="667" y="1655"/>
                    <a:pt x="530" y="1292"/>
                  </a:cubicBezTo>
                  <a:cubicBezTo>
                    <a:pt x="438" y="1052"/>
                    <a:pt x="388" y="805"/>
                    <a:pt x="345" y="554"/>
                  </a:cubicBezTo>
                  <a:cubicBezTo>
                    <a:pt x="331" y="469"/>
                    <a:pt x="271" y="432"/>
                    <a:pt x="206" y="432"/>
                  </a:cubicBezTo>
                  <a:cubicBezTo>
                    <a:pt x="109" y="432"/>
                    <a:pt x="1" y="515"/>
                    <a:pt x="22" y="642"/>
                  </a:cubicBezTo>
                  <a:lnTo>
                    <a:pt x="23" y="642"/>
                  </a:lnTo>
                  <a:cubicBezTo>
                    <a:pt x="109" y="1147"/>
                    <a:pt x="429" y="2535"/>
                    <a:pt x="1125" y="2556"/>
                  </a:cubicBezTo>
                  <a:cubicBezTo>
                    <a:pt x="1131" y="2557"/>
                    <a:pt x="1138" y="2557"/>
                    <a:pt x="1144" y="2557"/>
                  </a:cubicBezTo>
                  <a:cubicBezTo>
                    <a:pt x="1391" y="2557"/>
                    <a:pt x="1563" y="2401"/>
                    <a:pt x="1683" y="2166"/>
                  </a:cubicBezTo>
                  <a:lnTo>
                    <a:pt x="1683" y="2166"/>
                  </a:lnTo>
                  <a:cubicBezTo>
                    <a:pt x="1755" y="2956"/>
                    <a:pt x="1868" y="3742"/>
                    <a:pt x="2022" y="4521"/>
                  </a:cubicBezTo>
                  <a:cubicBezTo>
                    <a:pt x="2038" y="4605"/>
                    <a:pt x="2099" y="4641"/>
                    <a:pt x="2164" y="4641"/>
                  </a:cubicBezTo>
                  <a:cubicBezTo>
                    <a:pt x="2263" y="4641"/>
                    <a:pt x="2369" y="4559"/>
                    <a:pt x="2344" y="4431"/>
                  </a:cubicBezTo>
                  <a:cubicBezTo>
                    <a:pt x="2113" y="3256"/>
                    <a:pt x="1977" y="2065"/>
                    <a:pt x="1937" y="868"/>
                  </a:cubicBezTo>
                  <a:lnTo>
                    <a:pt x="1937" y="868"/>
                  </a:lnTo>
                  <a:cubicBezTo>
                    <a:pt x="1947" y="572"/>
                    <a:pt x="1936" y="310"/>
                    <a:pt x="1926" y="161"/>
                  </a:cubicBezTo>
                  <a:cubicBezTo>
                    <a:pt x="1918" y="55"/>
                    <a:pt x="1833" y="0"/>
                    <a:pt x="1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" name="Google Shape;1397;p4"/>
            <p:cNvSpPr/>
            <p:nvPr/>
          </p:nvSpPr>
          <p:spPr>
            <a:xfrm>
              <a:off x="5242425" y="3028650"/>
              <a:ext cx="10200" cy="57275"/>
            </a:xfrm>
            <a:custGeom>
              <a:avLst/>
              <a:gdLst/>
              <a:ahLst/>
              <a:cxnLst/>
              <a:rect l="l" t="t" r="r" b="b"/>
              <a:pathLst>
                <a:path w="408" h="2291" extrusionOk="0">
                  <a:moveTo>
                    <a:pt x="166" y="0"/>
                  </a:moveTo>
                  <a:cubicBezTo>
                    <a:pt x="82" y="0"/>
                    <a:pt x="0" y="54"/>
                    <a:pt x="4" y="161"/>
                  </a:cubicBezTo>
                  <a:cubicBezTo>
                    <a:pt x="26" y="817"/>
                    <a:pt x="47" y="1473"/>
                    <a:pt x="70" y="2129"/>
                  </a:cubicBezTo>
                  <a:cubicBezTo>
                    <a:pt x="73" y="2237"/>
                    <a:pt x="158" y="2290"/>
                    <a:pt x="242" y="2290"/>
                  </a:cubicBezTo>
                  <a:cubicBezTo>
                    <a:pt x="326" y="2290"/>
                    <a:pt x="408" y="2237"/>
                    <a:pt x="404" y="2129"/>
                  </a:cubicBezTo>
                  <a:cubicBezTo>
                    <a:pt x="382" y="1473"/>
                    <a:pt x="360" y="817"/>
                    <a:pt x="338" y="161"/>
                  </a:cubicBezTo>
                  <a:cubicBezTo>
                    <a:pt x="335" y="54"/>
                    <a:pt x="249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" name="Google Shape;1398;p4"/>
            <p:cNvSpPr/>
            <p:nvPr/>
          </p:nvSpPr>
          <p:spPr>
            <a:xfrm>
              <a:off x="5236350" y="3053100"/>
              <a:ext cx="35400" cy="10350"/>
            </a:xfrm>
            <a:custGeom>
              <a:avLst/>
              <a:gdLst/>
              <a:ahLst/>
              <a:cxnLst/>
              <a:rect l="l" t="t" r="r" b="b"/>
              <a:pathLst>
                <a:path w="1416" h="414" extrusionOk="0">
                  <a:moveTo>
                    <a:pt x="1214" y="0"/>
                  </a:moveTo>
                  <a:cubicBezTo>
                    <a:pt x="1209" y="0"/>
                    <a:pt x="1204" y="0"/>
                    <a:pt x="1199" y="1"/>
                  </a:cubicBezTo>
                  <a:lnTo>
                    <a:pt x="215" y="77"/>
                  </a:lnTo>
                  <a:cubicBezTo>
                    <a:pt x="7" y="93"/>
                    <a:pt x="0" y="413"/>
                    <a:pt x="200" y="413"/>
                  </a:cubicBezTo>
                  <a:cubicBezTo>
                    <a:pt x="205" y="413"/>
                    <a:pt x="210" y="413"/>
                    <a:pt x="215" y="413"/>
                  </a:cubicBezTo>
                  <a:lnTo>
                    <a:pt x="1199" y="336"/>
                  </a:lnTo>
                  <a:cubicBezTo>
                    <a:pt x="1407" y="320"/>
                    <a:pt x="1415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" name="Google Shape;1399;p4"/>
            <p:cNvSpPr/>
            <p:nvPr/>
          </p:nvSpPr>
          <p:spPr>
            <a:xfrm>
              <a:off x="5277850" y="3022550"/>
              <a:ext cx="64825" cy="63525"/>
            </a:xfrm>
            <a:custGeom>
              <a:avLst/>
              <a:gdLst/>
              <a:ahLst/>
              <a:cxnLst/>
              <a:rect l="l" t="t" r="r" b="b"/>
              <a:pathLst>
                <a:path w="2593" h="2541" extrusionOk="0">
                  <a:moveTo>
                    <a:pt x="1301" y="0"/>
                  </a:moveTo>
                  <a:cubicBezTo>
                    <a:pt x="593" y="0"/>
                    <a:pt x="0" y="764"/>
                    <a:pt x="325" y="1542"/>
                  </a:cubicBezTo>
                  <a:cubicBezTo>
                    <a:pt x="528" y="2030"/>
                    <a:pt x="1209" y="2540"/>
                    <a:pt x="1789" y="2540"/>
                  </a:cubicBezTo>
                  <a:cubicBezTo>
                    <a:pt x="2090" y="2540"/>
                    <a:pt x="2364" y="2403"/>
                    <a:pt x="2529" y="2054"/>
                  </a:cubicBezTo>
                  <a:cubicBezTo>
                    <a:pt x="2593" y="1921"/>
                    <a:pt x="2476" y="1799"/>
                    <a:pt x="2367" y="1799"/>
                  </a:cubicBezTo>
                  <a:cubicBezTo>
                    <a:pt x="2318" y="1799"/>
                    <a:pt x="2270" y="1824"/>
                    <a:pt x="2241" y="1885"/>
                  </a:cubicBezTo>
                  <a:cubicBezTo>
                    <a:pt x="2131" y="2116"/>
                    <a:pt x="1952" y="2206"/>
                    <a:pt x="1753" y="2206"/>
                  </a:cubicBezTo>
                  <a:cubicBezTo>
                    <a:pt x="1338" y="2206"/>
                    <a:pt x="833" y="1816"/>
                    <a:pt x="672" y="1502"/>
                  </a:cubicBezTo>
                  <a:cubicBezTo>
                    <a:pt x="517" y="1200"/>
                    <a:pt x="495" y="808"/>
                    <a:pt x="753" y="553"/>
                  </a:cubicBezTo>
                  <a:cubicBezTo>
                    <a:pt x="897" y="411"/>
                    <a:pt x="1084" y="345"/>
                    <a:pt x="1271" y="345"/>
                  </a:cubicBezTo>
                  <a:cubicBezTo>
                    <a:pt x="1449" y="345"/>
                    <a:pt x="1628" y="404"/>
                    <a:pt x="1775" y="512"/>
                  </a:cubicBezTo>
                  <a:cubicBezTo>
                    <a:pt x="1805" y="534"/>
                    <a:pt x="1835" y="544"/>
                    <a:pt x="1863" y="544"/>
                  </a:cubicBezTo>
                  <a:cubicBezTo>
                    <a:pt x="1996" y="544"/>
                    <a:pt x="2085" y="328"/>
                    <a:pt x="1943" y="224"/>
                  </a:cubicBezTo>
                  <a:cubicBezTo>
                    <a:pt x="1733" y="68"/>
                    <a:pt x="1512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" name="Google Shape;1400;p4"/>
            <p:cNvSpPr/>
            <p:nvPr/>
          </p:nvSpPr>
          <p:spPr>
            <a:xfrm>
              <a:off x="3388600" y="2694650"/>
              <a:ext cx="195750" cy="465625"/>
            </a:xfrm>
            <a:custGeom>
              <a:avLst/>
              <a:gdLst/>
              <a:ahLst/>
              <a:cxnLst/>
              <a:rect l="l" t="t" r="r" b="b"/>
              <a:pathLst>
                <a:path w="7830" h="18625" extrusionOk="0">
                  <a:moveTo>
                    <a:pt x="7627" y="1"/>
                  </a:moveTo>
                  <a:cubicBezTo>
                    <a:pt x="7560" y="1"/>
                    <a:pt x="7493" y="35"/>
                    <a:pt x="7465" y="116"/>
                  </a:cubicBezTo>
                  <a:cubicBezTo>
                    <a:pt x="5296" y="6318"/>
                    <a:pt x="2829" y="12403"/>
                    <a:pt x="62" y="18369"/>
                  </a:cubicBezTo>
                  <a:cubicBezTo>
                    <a:pt x="0" y="18503"/>
                    <a:pt x="117" y="18625"/>
                    <a:pt x="226" y="18625"/>
                  </a:cubicBezTo>
                  <a:cubicBezTo>
                    <a:pt x="275" y="18625"/>
                    <a:pt x="323" y="18599"/>
                    <a:pt x="352" y="18538"/>
                  </a:cubicBezTo>
                  <a:lnTo>
                    <a:pt x="350" y="18538"/>
                  </a:lnTo>
                  <a:cubicBezTo>
                    <a:pt x="3127" y="12551"/>
                    <a:pt x="5605" y="6440"/>
                    <a:pt x="7787" y="204"/>
                  </a:cubicBezTo>
                  <a:cubicBezTo>
                    <a:pt x="7830" y="81"/>
                    <a:pt x="7729" y="1"/>
                    <a:pt x="76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" name="Google Shape;1401;p4"/>
            <p:cNvSpPr/>
            <p:nvPr/>
          </p:nvSpPr>
          <p:spPr>
            <a:xfrm>
              <a:off x="3579275" y="2684725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8035" y="7980"/>
                    <a:pt x="16594" y="14983"/>
                    <a:pt x="25703" y="21220"/>
                  </a:cubicBezTo>
                  <a:cubicBezTo>
                    <a:pt x="25732" y="21241"/>
                    <a:pt x="25762" y="21250"/>
                    <a:pt x="25789" y="21250"/>
                  </a:cubicBezTo>
                  <a:cubicBezTo>
                    <a:pt x="25926" y="21250"/>
                    <a:pt x="26018" y="21031"/>
                    <a:pt x="25870" y="20930"/>
                  </a:cubicBezTo>
                  <a:cubicBezTo>
                    <a:pt x="16787" y="14710"/>
                    <a:pt x="8252" y="7724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" name="Google Shape;1402;p4"/>
            <p:cNvSpPr/>
            <p:nvPr/>
          </p:nvSpPr>
          <p:spPr>
            <a:xfrm>
              <a:off x="3354150" y="3140450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8" y="1"/>
                  </a:moveTo>
                  <a:cubicBezTo>
                    <a:pt x="0" y="1"/>
                    <a:pt x="7" y="319"/>
                    <a:pt x="215" y="336"/>
                  </a:cubicBezTo>
                  <a:lnTo>
                    <a:pt x="35443" y="3289"/>
                  </a:lnTo>
                  <a:cubicBezTo>
                    <a:pt x="35448" y="3289"/>
                    <a:pt x="35453" y="3289"/>
                    <a:pt x="35458" y="3289"/>
                  </a:cubicBezTo>
                  <a:cubicBezTo>
                    <a:pt x="35656" y="3289"/>
                    <a:pt x="35651" y="2971"/>
                    <a:pt x="35443" y="2953"/>
                  </a:cubicBezTo>
                  <a:lnTo>
                    <a:pt x="215" y="2"/>
                  </a:lnTo>
                  <a:cubicBezTo>
                    <a:pt x="209" y="1"/>
                    <a:pt x="204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" name="Google Shape;1403;p4"/>
            <p:cNvSpPr/>
            <p:nvPr/>
          </p:nvSpPr>
          <p:spPr>
            <a:xfrm>
              <a:off x="4089950" y="3121625"/>
              <a:ext cx="89675" cy="178325"/>
            </a:xfrm>
            <a:custGeom>
              <a:avLst/>
              <a:gdLst/>
              <a:ahLst/>
              <a:cxnLst/>
              <a:rect l="l" t="t" r="r" b="b"/>
              <a:pathLst>
                <a:path w="3587" h="7133" extrusionOk="0">
                  <a:moveTo>
                    <a:pt x="3358" y="1"/>
                  </a:moveTo>
                  <a:cubicBezTo>
                    <a:pt x="3330" y="1"/>
                    <a:pt x="3301" y="9"/>
                    <a:pt x="3271" y="30"/>
                  </a:cubicBezTo>
                  <a:cubicBezTo>
                    <a:pt x="1026" y="1584"/>
                    <a:pt x="1" y="4377"/>
                    <a:pt x="725" y="7015"/>
                  </a:cubicBezTo>
                  <a:cubicBezTo>
                    <a:pt x="748" y="7097"/>
                    <a:pt x="813" y="7133"/>
                    <a:pt x="879" y="7133"/>
                  </a:cubicBezTo>
                  <a:cubicBezTo>
                    <a:pt x="979" y="7133"/>
                    <a:pt x="1082" y="7051"/>
                    <a:pt x="1047" y="6926"/>
                  </a:cubicBezTo>
                  <a:cubicBezTo>
                    <a:pt x="365" y="4443"/>
                    <a:pt x="1319" y="1787"/>
                    <a:pt x="3441" y="320"/>
                  </a:cubicBezTo>
                  <a:cubicBezTo>
                    <a:pt x="3587" y="218"/>
                    <a:pt x="3495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" name="Google Shape;1404;p4"/>
            <p:cNvSpPr/>
            <p:nvPr/>
          </p:nvSpPr>
          <p:spPr>
            <a:xfrm>
              <a:off x="3392500" y="3012150"/>
              <a:ext cx="154750" cy="278575"/>
            </a:xfrm>
            <a:custGeom>
              <a:avLst/>
              <a:gdLst/>
              <a:ahLst/>
              <a:cxnLst/>
              <a:rect l="l" t="t" r="r" b="b"/>
              <a:pathLst>
                <a:path w="6190" h="11143" extrusionOk="0">
                  <a:moveTo>
                    <a:pt x="264" y="0"/>
                  </a:moveTo>
                  <a:cubicBezTo>
                    <a:pt x="124" y="0"/>
                    <a:pt x="1" y="171"/>
                    <a:pt x="136" y="275"/>
                  </a:cubicBezTo>
                  <a:lnTo>
                    <a:pt x="136" y="277"/>
                  </a:lnTo>
                  <a:cubicBezTo>
                    <a:pt x="3363" y="2795"/>
                    <a:pt x="5829" y="6790"/>
                    <a:pt x="4179" y="10941"/>
                  </a:cubicBezTo>
                  <a:cubicBezTo>
                    <a:pt x="4131" y="11063"/>
                    <a:pt x="4230" y="11142"/>
                    <a:pt x="4334" y="11142"/>
                  </a:cubicBezTo>
                  <a:cubicBezTo>
                    <a:pt x="4401" y="11142"/>
                    <a:pt x="4470" y="11108"/>
                    <a:pt x="4501" y="11031"/>
                  </a:cubicBezTo>
                  <a:cubicBezTo>
                    <a:pt x="6189" y="6784"/>
                    <a:pt x="3684" y="2626"/>
                    <a:pt x="373" y="39"/>
                  </a:cubicBezTo>
                  <a:cubicBezTo>
                    <a:pt x="338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" name="Google Shape;1405;p4"/>
            <p:cNvSpPr/>
            <p:nvPr/>
          </p:nvSpPr>
          <p:spPr>
            <a:xfrm>
              <a:off x="3467825" y="2738075"/>
              <a:ext cx="262300" cy="65150"/>
            </a:xfrm>
            <a:custGeom>
              <a:avLst/>
              <a:gdLst/>
              <a:ahLst/>
              <a:cxnLst/>
              <a:rect l="l" t="t" r="r" b="b"/>
              <a:pathLst>
                <a:path w="10492" h="2606" extrusionOk="0">
                  <a:moveTo>
                    <a:pt x="245" y="1"/>
                  </a:moveTo>
                  <a:cubicBezTo>
                    <a:pt x="116" y="1"/>
                    <a:pt x="0" y="169"/>
                    <a:pt x="119" y="286"/>
                  </a:cubicBezTo>
                  <a:cubicBezTo>
                    <a:pt x="1666" y="1814"/>
                    <a:pt x="3760" y="2606"/>
                    <a:pt x="5860" y="2606"/>
                  </a:cubicBezTo>
                  <a:cubicBezTo>
                    <a:pt x="7425" y="2606"/>
                    <a:pt x="8994" y="2166"/>
                    <a:pt x="10343" y="1264"/>
                  </a:cubicBezTo>
                  <a:cubicBezTo>
                    <a:pt x="10491" y="1164"/>
                    <a:pt x="10399" y="946"/>
                    <a:pt x="10261" y="946"/>
                  </a:cubicBezTo>
                  <a:cubicBezTo>
                    <a:pt x="10233" y="946"/>
                    <a:pt x="10203" y="955"/>
                    <a:pt x="10173" y="975"/>
                  </a:cubicBezTo>
                  <a:cubicBezTo>
                    <a:pt x="8872" y="1846"/>
                    <a:pt x="7359" y="2273"/>
                    <a:pt x="5851" y="2273"/>
                  </a:cubicBezTo>
                  <a:cubicBezTo>
                    <a:pt x="3842" y="2273"/>
                    <a:pt x="1841" y="1517"/>
                    <a:pt x="356" y="49"/>
                  </a:cubicBezTo>
                  <a:cubicBezTo>
                    <a:pt x="321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" name="Google Shape;1406;p4"/>
            <p:cNvSpPr/>
            <p:nvPr/>
          </p:nvSpPr>
          <p:spPr>
            <a:xfrm>
              <a:off x="3606650" y="3061250"/>
              <a:ext cx="32350" cy="270025"/>
            </a:xfrm>
            <a:custGeom>
              <a:avLst/>
              <a:gdLst/>
              <a:ahLst/>
              <a:cxnLst/>
              <a:rect l="l" t="t" r="r" b="b"/>
              <a:pathLst>
                <a:path w="1294" h="10801" extrusionOk="0">
                  <a:moveTo>
                    <a:pt x="166" y="0"/>
                  </a:moveTo>
                  <a:cubicBezTo>
                    <a:pt x="82" y="0"/>
                    <a:pt x="1" y="54"/>
                    <a:pt x="6" y="161"/>
                  </a:cubicBezTo>
                  <a:cubicBezTo>
                    <a:pt x="110" y="2180"/>
                    <a:pt x="212" y="4198"/>
                    <a:pt x="314" y="6216"/>
                  </a:cubicBezTo>
                  <a:cubicBezTo>
                    <a:pt x="389" y="7692"/>
                    <a:pt x="244" y="9366"/>
                    <a:pt x="936" y="10717"/>
                  </a:cubicBezTo>
                  <a:cubicBezTo>
                    <a:pt x="967" y="10776"/>
                    <a:pt x="1015" y="10801"/>
                    <a:pt x="1065" y="10801"/>
                  </a:cubicBezTo>
                  <a:cubicBezTo>
                    <a:pt x="1176" y="10801"/>
                    <a:pt x="1293" y="10679"/>
                    <a:pt x="1225" y="10548"/>
                  </a:cubicBezTo>
                  <a:cubicBezTo>
                    <a:pt x="462" y="9061"/>
                    <a:pt x="688" y="6980"/>
                    <a:pt x="605" y="5351"/>
                  </a:cubicBezTo>
                  <a:cubicBezTo>
                    <a:pt x="517" y="3621"/>
                    <a:pt x="428" y="1891"/>
                    <a:pt x="341" y="161"/>
                  </a:cubicBezTo>
                  <a:cubicBezTo>
                    <a:pt x="336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" name="Google Shape;1407;p4"/>
            <p:cNvSpPr/>
            <p:nvPr/>
          </p:nvSpPr>
          <p:spPr>
            <a:xfrm>
              <a:off x="3607750" y="3063250"/>
              <a:ext cx="259250" cy="13400"/>
            </a:xfrm>
            <a:custGeom>
              <a:avLst/>
              <a:gdLst/>
              <a:ahLst/>
              <a:cxnLst/>
              <a:rect l="l" t="t" r="r" b="b"/>
              <a:pathLst>
                <a:path w="10370" h="536" extrusionOk="0">
                  <a:moveTo>
                    <a:pt x="201" y="0"/>
                  </a:moveTo>
                  <a:cubicBezTo>
                    <a:pt x="0" y="0"/>
                    <a:pt x="6" y="320"/>
                    <a:pt x="215" y="336"/>
                  </a:cubicBezTo>
                  <a:cubicBezTo>
                    <a:pt x="1985" y="469"/>
                    <a:pt x="3760" y="536"/>
                    <a:pt x="5534" y="536"/>
                  </a:cubicBezTo>
                  <a:cubicBezTo>
                    <a:pt x="7075" y="536"/>
                    <a:pt x="8616" y="486"/>
                    <a:pt x="10155" y="385"/>
                  </a:cubicBezTo>
                  <a:cubicBezTo>
                    <a:pt x="10364" y="372"/>
                    <a:pt x="10370" y="49"/>
                    <a:pt x="10167" y="49"/>
                  </a:cubicBezTo>
                  <a:cubicBezTo>
                    <a:pt x="10163" y="49"/>
                    <a:pt x="10159" y="49"/>
                    <a:pt x="10155" y="49"/>
                  </a:cubicBezTo>
                  <a:cubicBezTo>
                    <a:pt x="8613" y="150"/>
                    <a:pt x="7069" y="201"/>
                    <a:pt x="5525" y="201"/>
                  </a:cubicBezTo>
                  <a:cubicBezTo>
                    <a:pt x="3754" y="201"/>
                    <a:pt x="1982" y="134"/>
                    <a:pt x="215" y="1"/>
                  </a:cubicBezTo>
                  <a:cubicBezTo>
                    <a:pt x="210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" name="Google Shape;1408;p4"/>
            <p:cNvSpPr/>
            <p:nvPr/>
          </p:nvSpPr>
          <p:spPr>
            <a:xfrm>
              <a:off x="3856775" y="3068850"/>
              <a:ext cx="31125" cy="261725"/>
            </a:xfrm>
            <a:custGeom>
              <a:avLst/>
              <a:gdLst/>
              <a:ahLst/>
              <a:cxnLst/>
              <a:rect l="l" t="t" r="r" b="b"/>
              <a:pathLst>
                <a:path w="1245" h="10469" extrusionOk="0">
                  <a:moveTo>
                    <a:pt x="207" y="0"/>
                  </a:moveTo>
                  <a:cubicBezTo>
                    <a:pt x="110" y="0"/>
                    <a:pt x="1" y="83"/>
                    <a:pt x="18" y="210"/>
                  </a:cubicBezTo>
                  <a:cubicBezTo>
                    <a:pt x="490" y="3558"/>
                    <a:pt x="787" y="6928"/>
                    <a:pt x="906" y="10306"/>
                  </a:cubicBezTo>
                  <a:cubicBezTo>
                    <a:pt x="910" y="10414"/>
                    <a:pt x="996" y="10468"/>
                    <a:pt x="1080" y="10468"/>
                  </a:cubicBezTo>
                  <a:cubicBezTo>
                    <a:pt x="1163" y="10468"/>
                    <a:pt x="1245" y="10415"/>
                    <a:pt x="1240" y="10306"/>
                  </a:cubicBezTo>
                  <a:cubicBezTo>
                    <a:pt x="1118" y="6899"/>
                    <a:pt x="819" y="3499"/>
                    <a:pt x="342" y="121"/>
                  </a:cubicBezTo>
                  <a:cubicBezTo>
                    <a:pt x="329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" name="Google Shape;1409;p4"/>
            <p:cNvSpPr/>
            <p:nvPr/>
          </p:nvSpPr>
          <p:spPr>
            <a:xfrm>
              <a:off x="3608200" y="3321275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0" y="0"/>
                    <a:pt x="6" y="323"/>
                    <a:pt x="215" y="335"/>
                  </a:cubicBezTo>
                  <a:cubicBezTo>
                    <a:pt x="2476" y="462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3"/>
                  </a:cubicBezTo>
                  <a:cubicBezTo>
                    <a:pt x="10786" y="466"/>
                    <a:pt x="10789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3" y="192"/>
                    <a:pt x="2469" y="128"/>
                    <a:pt x="215" y="0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" name="Google Shape;1410;p4"/>
            <p:cNvSpPr/>
            <p:nvPr/>
          </p:nvSpPr>
          <p:spPr>
            <a:xfrm>
              <a:off x="3623800" y="3069325"/>
              <a:ext cx="231925" cy="120150"/>
            </a:xfrm>
            <a:custGeom>
              <a:avLst/>
              <a:gdLst/>
              <a:ahLst/>
              <a:cxnLst/>
              <a:rect l="l" t="t" r="r" b="b"/>
              <a:pathLst>
                <a:path w="9277" h="4806" extrusionOk="0">
                  <a:moveTo>
                    <a:pt x="7833" y="1"/>
                  </a:moveTo>
                  <a:cubicBezTo>
                    <a:pt x="7766" y="1"/>
                    <a:pt x="7704" y="36"/>
                    <a:pt x="7688" y="119"/>
                  </a:cubicBezTo>
                  <a:cubicBezTo>
                    <a:pt x="7490" y="1124"/>
                    <a:pt x="7444" y="2130"/>
                    <a:pt x="7450" y="3144"/>
                  </a:cubicBezTo>
                  <a:lnTo>
                    <a:pt x="7450" y="3144"/>
                  </a:lnTo>
                  <a:cubicBezTo>
                    <a:pt x="7236" y="2564"/>
                    <a:pt x="7021" y="1984"/>
                    <a:pt x="6805" y="1405"/>
                  </a:cubicBezTo>
                  <a:cubicBezTo>
                    <a:pt x="6631" y="941"/>
                    <a:pt x="6511" y="545"/>
                    <a:pt x="6082" y="267"/>
                  </a:cubicBezTo>
                  <a:cubicBezTo>
                    <a:pt x="6055" y="250"/>
                    <a:pt x="6027" y="242"/>
                    <a:pt x="6000" y="242"/>
                  </a:cubicBezTo>
                  <a:cubicBezTo>
                    <a:pt x="5913" y="242"/>
                    <a:pt x="5833" y="319"/>
                    <a:pt x="5830" y="412"/>
                  </a:cubicBezTo>
                  <a:cubicBezTo>
                    <a:pt x="5793" y="1413"/>
                    <a:pt x="5757" y="2414"/>
                    <a:pt x="5721" y="3415"/>
                  </a:cubicBezTo>
                  <a:lnTo>
                    <a:pt x="5721" y="3415"/>
                  </a:lnTo>
                  <a:cubicBezTo>
                    <a:pt x="5549" y="2690"/>
                    <a:pt x="5377" y="1965"/>
                    <a:pt x="5187" y="1246"/>
                  </a:cubicBezTo>
                  <a:cubicBezTo>
                    <a:pt x="5065" y="790"/>
                    <a:pt x="5043" y="394"/>
                    <a:pt x="4566" y="253"/>
                  </a:cubicBezTo>
                  <a:cubicBezTo>
                    <a:pt x="4551" y="250"/>
                    <a:pt x="4537" y="248"/>
                    <a:pt x="4523" y="248"/>
                  </a:cubicBezTo>
                  <a:cubicBezTo>
                    <a:pt x="4433" y="248"/>
                    <a:pt x="4355" y="320"/>
                    <a:pt x="4354" y="415"/>
                  </a:cubicBezTo>
                  <a:cubicBezTo>
                    <a:pt x="4368" y="1363"/>
                    <a:pt x="4364" y="2311"/>
                    <a:pt x="4341" y="3258"/>
                  </a:cubicBezTo>
                  <a:lnTo>
                    <a:pt x="4341" y="3258"/>
                  </a:lnTo>
                  <a:cubicBezTo>
                    <a:pt x="3962" y="2390"/>
                    <a:pt x="3989" y="1374"/>
                    <a:pt x="3512" y="525"/>
                  </a:cubicBezTo>
                  <a:cubicBezTo>
                    <a:pt x="3480" y="468"/>
                    <a:pt x="3428" y="443"/>
                    <a:pt x="3375" y="443"/>
                  </a:cubicBezTo>
                  <a:cubicBezTo>
                    <a:pt x="3289" y="443"/>
                    <a:pt x="3202" y="508"/>
                    <a:pt x="3201" y="609"/>
                  </a:cubicBezTo>
                  <a:cubicBezTo>
                    <a:pt x="3189" y="1243"/>
                    <a:pt x="3177" y="1877"/>
                    <a:pt x="3166" y="2512"/>
                  </a:cubicBezTo>
                  <a:lnTo>
                    <a:pt x="3166" y="2512"/>
                  </a:lnTo>
                  <a:cubicBezTo>
                    <a:pt x="2965" y="1796"/>
                    <a:pt x="2727" y="1090"/>
                    <a:pt x="2450" y="398"/>
                  </a:cubicBezTo>
                  <a:cubicBezTo>
                    <a:pt x="2418" y="319"/>
                    <a:pt x="2352" y="281"/>
                    <a:pt x="2287" y="281"/>
                  </a:cubicBezTo>
                  <a:cubicBezTo>
                    <a:pt x="2208" y="281"/>
                    <a:pt x="2131" y="337"/>
                    <a:pt x="2122" y="444"/>
                  </a:cubicBezTo>
                  <a:lnTo>
                    <a:pt x="1975" y="2045"/>
                  </a:lnTo>
                  <a:lnTo>
                    <a:pt x="1975" y="2045"/>
                  </a:lnTo>
                  <a:cubicBezTo>
                    <a:pt x="1858" y="1317"/>
                    <a:pt x="1693" y="579"/>
                    <a:pt x="1283" y="64"/>
                  </a:cubicBezTo>
                  <a:cubicBezTo>
                    <a:pt x="1256" y="30"/>
                    <a:pt x="1214" y="15"/>
                    <a:pt x="1171" y="15"/>
                  </a:cubicBezTo>
                  <a:cubicBezTo>
                    <a:pt x="1095" y="15"/>
                    <a:pt x="1015" y="62"/>
                    <a:pt x="1004" y="137"/>
                  </a:cubicBezTo>
                  <a:cubicBezTo>
                    <a:pt x="892" y="934"/>
                    <a:pt x="818" y="1735"/>
                    <a:pt x="782" y="2538"/>
                  </a:cubicBezTo>
                  <a:lnTo>
                    <a:pt x="782" y="2538"/>
                  </a:lnTo>
                  <a:cubicBezTo>
                    <a:pt x="593" y="1868"/>
                    <a:pt x="446" y="1188"/>
                    <a:pt x="342" y="499"/>
                  </a:cubicBezTo>
                  <a:cubicBezTo>
                    <a:pt x="329" y="414"/>
                    <a:pt x="270" y="378"/>
                    <a:pt x="206" y="378"/>
                  </a:cubicBezTo>
                  <a:cubicBezTo>
                    <a:pt x="109" y="378"/>
                    <a:pt x="1" y="461"/>
                    <a:pt x="20" y="587"/>
                  </a:cubicBezTo>
                  <a:lnTo>
                    <a:pt x="20" y="589"/>
                  </a:lnTo>
                  <a:cubicBezTo>
                    <a:pt x="174" y="1609"/>
                    <a:pt x="423" y="2613"/>
                    <a:pt x="764" y="3586"/>
                  </a:cubicBezTo>
                  <a:cubicBezTo>
                    <a:pt x="792" y="3665"/>
                    <a:pt x="862" y="3704"/>
                    <a:pt x="931" y="3704"/>
                  </a:cubicBezTo>
                  <a:cubicBezTo>
                    <a:pt x="1013" y="3704"/>
                    <a:pt x="1092" y="3649"/>
                    <a:pt x="1092" y="3542"/>
                  </a:cubicBezTo>
                  <a:cubicBezTo>
                    <a:pt x="1096" y="2580"/>
                    <a:pt x="1156" y="1618"/>
                    <a:pt x="1271" y="663"/>
                  </a:cubicBezTo>
                  <a:lnTo>
                    <a:pt x="1271" y="663"/>
                  </a:lnTo>
                  <a:cubicBezTo>
                    <a:pt x="1651" y="1453"/>
                    <a:pt x="1694" y="2628"/>
                    <a:pt x="1860" y="3408"/>
                  </a:cubicBezTo>
                  <a:cubicBezTo>
                    <a:pt x="1877" y="3492"/>
                    <a:pt x="1938" y="3529"/>
                    <a:pt x="2002" y="3529"/>
                  </a:cubicBezTo>
                  <a:cubicBezTo>
                    <a:pt x="2087" y="3529"/>
                    <a:pt x="2180" y="3465"/>
                    <a:pt x="2189" y="3364"/>
                  </a:cubicBezTo>
                  <a:lnTo>
                    <a:pt x="2388" y="1179"/>
                  </a:lnTo>
                  <a:lnTo>
                    <a:pt x="2388" y="1179"/>
                  </a:lnTo>
                  <a:cubicBezTo>
                    <a:pt x="2700" y="2048"/>
                    <a:pt x="2953" y="2937"/>
                    <a:pt x="3146" y="3840"/>
                  </a:cubicBezTo>
                  <a:cubicBezTo>
                    <a:pt x="3164" y="3923"/>
                    <a:pt x="3229" y="3960"/>
                    <a:pt x="3296" y="3960"/>
                  </a:cubicBezTo>
                  <a:cubicBezTo>
                    <a:pt x="3383" y="3960"/>
                    <a:pt x="3473" y="3899"/>
                    <a:pt x="3475" y="3795"/>
                  </a:cubicBezTo>
                  <a:lnTo>
                    <a:pt x="3517" y="1421"/>
                  </a:lnTo>
                  <a:lnTo>
                    <a:pt x="3517" y="1421"/>
                  </a:lnTo>
                  <a:cubicBezTo>
                    <a:pt x="3768" y="2275"/>
                    <a:pt x="3791" y="3193"/>
                    <a:pt x="4346" y="3943"/>
                  </a:cubicBezTo>
                  <a:cubicBezTo>
                    <a:pt x="4384" y="3995"/>
                    <a:pt x="4441" y="4021"/>
                    <a:pt x="4496" y="4021"/>
                  </a:cubicBezTo>
                  <a:cubicBezTo>
                    <a:pt x="4578" y="4021"/>
                    <a:pt x="4655" y="3965"/>
                    <a:pt x="4657" y="3859"/>
                  </a:cubicBezTo>
                  <a:cubicBezTo>
                    <a:pt x="4676" y="3286"/>
                    <a:pt x="4689" y="2712"/>
                    <a:pt x="4694" y="2137"/>
                  </a:cubicBezTo>
                  <a:cubicBezTo>
                    <a:pt x="4697" y="1853"/>
                    <a:pt x="4673" y="1559"/>
                    <a:pt x="4695" y="1275"/>
                  </a:cubicBezTo>
                  <a:cubicBezTo>
                    <a:pt x="4713" y="1075"/>
                    <a:pt x="4675" y="896"/>
                    <a:pt x="4693" y="896"/>
                  </a:cubicBezTo>
                  <a:cubicBezTo>
                    <a:pt x="4704" y="896"/>
                    <a:pt x="4735" y="961"/>
                    <a:pt x="4810" y="1126"/>
                  </a:cubicBezTo>
                  <a:cubicBezTo>
                    <a:pt x="5287" y="2169"/>
                    <a:pt x="5408" y="3570"/>
                    <a:pt x="5679" y="4686"/>
                  </a:cubicBezTo>
                  <a:cubicBezTo>
                    <a:pt x="5699" y="4769"/>
                    <a:pt x="5764" y="4806"/>
                    <a:pt x="5831" y="4806"/>
                  </a:cubicBezTo>
                  <a:cubicBezTo>
                    <a:pt x="5916" y="4806"/>
                    <a:pt x="6005" y="4745"/>
                    <a:pt x="6009" y="4642"/>
                  </a:cubicBezTo>
                  <a:cubicBezTo>
                    <a:pt x="6055" y="3352"/>
                    <a:pt x="6102" y="2062"/>
                    <a:pt x="6150" y="773"/>
                  </a:cubicBezTo>
                  <a:lnTo>
                    <a:pt x="6150" y="773"/>
                  </a:lnTo>
                  <a:cubicBezTo>
                    <a:pt x="6510" y="1214"/>
                    <a:pt x="6657" y="1969"/>
                    <a:pt x="6834" y="2450"/>
                  </a:cubicBezTo>
                  <a:cubicBezTo>
                    <a:pt x="7048" y="3023"/>
                    <a:pt x="7260" y="3595"/>
                    <a:pt x="7473" y="4169"/>
                  </a:cubicBezTo>
                  <a:cubicBezTo>
                    <a:pt x="7501" y="4247"/>
                    <a:pt x="7575" y="4286"/>
                    <a:pt x="7645" y="4286"/>
                  </a:cubicBezTo>
                  <a:cubicBezTo>
                    <a:pt x="7727" y="4286"/>
                    <a:pt x="7804" y="4233"/>
                    <a:pt x="7801" y="4125"/>
                  </a:cubicBezTo>
                  <a:cubicBezTo>
                    <a:pt x="7768" y="2944"/>
                    <a:pt x="7755" y="1778"/>
                    <a:pt x="7937" y="613"/>
                  </a:cubicBezTo>
                  <a:lnTo>
                    <a:pt x="7937" y="613"/>
                  </a:lnTo>
                  <a:cubicBezTo>
                    <a:pt x="8528" y="1698"/>
                    <a:pt x="8453" y="3032"/>
                    <a:pt x="8945" y="4172"/>
                  </a:cubicBezTo>
                  <a:cubicBezTo>
                    <a:pt x="8971" y="4231"/>
                    <a:pt x="9019" y="4256"/>
                    <a:pt x="9071" y="4256"/>
                  </a:cubicBezTo>
                  <a:cubicBezTo>
                    <a:pt x="9159" y="4256"/>
                    <a:pt x="9254" y="4184"/>
                    <a:pt x="9256" y="4088"/>
                  </a:cubicBezTo>
                  <a:cubicBezTo>
                    <a:pt x="9276" y="2984"/>
                    <a:pt x="9211" y="1879"/>
                    <a:pt x="9060" y="786"/>
                  </a:cubicBezTo>
                  <a:cubicBezTo>
                    <a:pt x="9048" y="701"/>
                    <a:pt x="8990" y="665"/>
                    <a:pt x="8926" y="665"/>
                  </a:cubicBezTo>
                  <a:cubicBezTo>
                    <a:pt x="8830" y="665"/>
                    <a:pt x="8720" y="748"/>
                    <a:pt x="8738" y="874"/>
                  </a:cubicBezTo>
                  <a:cubicBezTo>
                    <a:pt x="8832" y="1564"/>
                    <a:pt x="8890" y="2257"/>
                    <a:pt x="8914" y="2952"/>
                  </a:cubicBezTo>
                  <a:lnTo>
                    <a:pt x="8914" y="2952"/>
                  </a:lnTo>
                  <a:cubicBezTo>
                    <a:pt x="8699" y="1957"/>
                    <a:pt x="8628" y="930"/>
                    <a:pt x="7993" y="78"/>
                  </a:cubicBezTo>
                  <a:cubicBezTo>
                    <a:pt x="7957" y="30"/>
                    <a:pt x="7893" y="1"/>
                    <a:pt x="7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" name="Google Shape;1411;p4"/>
            <p:cNvSpPr/>
            <p:nvPr/>
          </p:nvSpPr>
          <p:spPr>
            <a:xfrm>
              <a:off x="3707600" y="2984600"/>
              <a:ext cx="30775" cy="65650"/>
            </a:xfrm>
            <a:custGeom>
              <a:avLst/>
              <a:gdLst/>
              <a:ahLst/>
              <a:cxnLst/>
              <a:rect l="l" t="t" r="r" b="b"/>
              <a:pathLst>
                <a:path w="1231" h="2626" extrusionOk="0">
                  <a:moveTo>
                    <a:pt x="629" y="0"/>
                  </a:moveTo>
                  <a:cubicBezTo>
                    <a:pt x="521" y="0"/>
                    <a:pt x="404" y="122"/>
                    <a:pt x="465" y="256"/>
                  </a:cubicBezTo>
                  <a:lnTo>
                    <a:pt x="466" y="256"/>
                  </a:lnTo>
                  <a:cubicBezTo>
                    <a:pt x="755" y="885"/>
                    <a:pt x="866" y="1548"/>
                    <a:pt x="813" y="2229"/>
                  </a:cubicBezTo>
                  <a:lnTo>
                    <a:pt x="813" y="2229"/>
                  </a:lnTo>
                  <a:cubicBezTo>
                    <a:pt x="645" y="2156"/>
                    <a:pt x="490" y="2052"/>
                    <a:pt x="358" y="1922"/>
                  </a:cubicBezTo>
                  <a:cubicBezTo>
                    <a:pt x="323" y="1888"/>
                    <a:pt x="285" y="1874"/>
                    <a:pt x="247" y="1874"/>
                  </a:cubicBezTo>
                  <a:cubicBezTo>
                    <a:pt x="117" y="1874"/>
                    <a:pt x="1" y="2042"/>
                    <a:pt x="122" y="2158"/>
                  </a:cubicBezTo>
                  <a:cubicBezTo>
                    <a:pt x="343" y="2376"/>
                    <a:pt x="614" y="2535"/>
                    <a:pt x="913" y="2619"/>
                  </a:cubicBezTo>
                  <a:cubicBezTo>
                    <a:pt x="930" y="2624"/>
                    <a:pt x="946" y="2626"/>
                    <a:pt x="961" y="2626"/>
                  </a:cubicBezTo>
                  <a:cubicBezTo>
                    <a:pt x="1051" y="2626"/>
                    <a:pt x="1114" y="2547"/>
                    <a:pt x="1125" y="2457"/>
                  </a:cubicBezTo>
                  <a:cubicBezTo>
                    <a:pt x="1231" y="1635"/>
                    <a:pt x="1099" y="840"/>
                    <a:pt x="755" y="87"/>
                  </a:cubicBezTo>
                  <a:cubicBezTo>
                    <a:pt x="726" y="25"/>
                    <a:pt x="679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" name="Google Shape;1412;p4"/>
            <p:cNvSpPr/>
            <p:nvPr/>
          </p:nvSpPr>
          <p:spPr>
            <a:xfrm>
              <a:off x="3709775" y="2956550"/>
              <a:ext cx="14200" cy="10750"/>
            </a:xfrm>
            <a:custGeom>
              <a:avLst/>
              <a:gdLst/>
              <a:ahLst/>
              <a:cxnLst/>
              <a:rect l="l" t="t" r="r" b="b"/>
              <a:pathLst>
                <a:path w="568" h="430" extrusionOk="0">
                  <a:moveTo>
                    <a:pt x="325" y="0"/>
                  </a:moveTo>
                  <a:cubicBezTo>
                    <a:pt x="287" y="0"/>
                    <a:pt x="248" y="15"/>
                    <a:pt x="213" y="49"/>
                  </a:cubicBezTo>
                  <a:cubicBezTo>
                    <a:pt x="181" y="81"/>
                    <a:pt x="149" y="112"/>
                    <a:pt x="118" y="144"/>
                  </a:cubicBezTo>
                  <a:cubicBezTo>
                    <a:pt x="1" y="262"/>
                    <a:pt x="115" y="430"/>
                    <a:pt x="243" y="430"/>
                  </a:cubicBezTo>
                  <a:cubicBezTo>
                    <a:pt x="281" y="430"/>
                    <a:pt x="320" y="415"/>
                    <a:pt x="355" y="380"/>
                  </a:cubicBezTo>
                  <a:cubicBezTo>
                    <a:pt x="387" y="348"/>
                    <a:pt x="417" y="318"/>
                    <a:pt x="449" y="286"/>
                  </a:cubicBezTo>
                  <a:cubicBezTo>
                    <a:pt x="567" y="168"/>
                    <a:pt x="45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" name="Google Shape;1413;p4"/>
            <p:cNvSpPr/>
            <p:nvPr/>
          </p:nvSpPr>
          <p:spPr>
            <a:xfrm>
              <a:off x="3663075" y="2667950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0"/>
                  </a:moveTo>
                  <a:cubicBezTo>
                    <a:pt x="106" y="0"/>
                    <a:pt x="1" y="83"/>
                    <a:pt x="29" y="209"/>
                  </a:cubicBezTo>
                  <a:cubicBezTo>
                    <a:pt x="235" y="1120"/>
                    <a:pt x="380" y="2043"/>
                    <a:pt x="461" y="2973"/>
                  </a:cubicBezTo>
                  <a:cubicBezTo>
                    <a:pt x="470" y="3080"/>
                    <a:pt x="559" y="3133"/>
                    <a:pt x="643" y="3133"/>
                  </a:cubicBezTo>
                  <a:cubicBezTo>
                    <a:pt x="726" y="3133"/>
                    <a:pt x="804" y="3080"/>
                    <a:pt x="795" y="2973"/>
                  </a:cubicBezTo>
                  <a:cubicBezTo>
                    <a:pt x="713" y="2012"/>
                    <a:pt x="565" y="1060"/>
                    <a:pt x="353" y="121"/>
                  </a:cubicBez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" name="Google Shape;1414;p4"/>
            <p:cNvSpPr/>
            <p:nvPr/>
          </p:nvSpPr>
          <p:spPr>
            <a:xfrm>
              <a:off x="3669475" y="2665000"/>
              <a:ext cx="41825" cy="52775"/>
            </a:xfrm>
            <a:custGeom>
              <a:avLst/>
              <a:gdLst/>
              <a:ahLst/>
              <a:cxnLst/>
              <a:rect l="l" t="t" r="r" b="b"/>
              <a:pathLst>
                <a:path w="1673" h="2111" extrusionOk="0">
                  <a:moveTo>
                    <a:pt x="1439" y="1"/>
                  </a:moveTo>
                  <a:cubicBezTo>
                    <a:pt x="1388" y="1"/>
                    <a:pt x="1336" y="23"/>
                    <a:pt x="1300" y="77"/>
                  </a:cubicBezTo>
                  <a:lnTo>
                    <a:pt x="86" y="1866"/>
                  </a:lnTo>
                  <a:cubicBezTo>
                    <a:pt x="1" y="1991"/>
                    <a:pt x="117" y="2111"/>
                    <a:pt x="236" y="2111"/>
                  </a:cubicBezTo>
                  <a:cubicBezTo>
                    <a:pt x="287" y="2111"/>
                    <a:pt x="338" y="2089"/>
                    <a:pt x="374" y="2036"/>
                  </a:cubicBezTo>
                  <a:lnTo>
                    <a:pt x="1589" y="245"/>
                  </a:lnTo>
                  <a:cubicBezTo>
                    <a:pt x="1673" y="120"/>
                    <a:pt x="1557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" name="Google Shape;1415;p4"/>
            <p:cNvSpPr/>
            <p:nvPr/>
          </p:nvSpPr>
          <p:spPr>
            <a:xfrm>
              <a:off x="3672125" y="2707375"/>
              <a:ext cx="45175" cy="34075"/>
            </a:xfrm>
            <a:custGeom>
              <a:avLst/>
              <a:gdLst/>
              <a:ahLst/>
              <a:cxnLst/>
              <a:rect l="l" t="t" r="r" b="b"/>
              <a:pathLst>
                <a:path w="1807" h="1363" extrusionOk="0">
                  <a:moveTo>
                    <a:pt x="246" y="0"/>
                  </a:moveTo>
                  <a:cubicBezTo>
                    <a:pt x="99" y="0"/>
                    <a:pt x="1" y="221"/>
                    <a:pt x="160" y="312"/>
                  </a:cubicBezTo>
                  <a:cubicBezTo>
                    <a:pt x="638" y="580"/>
                    <a:pt x="1074" y="917"/>
                    <a:pt x="1454" y="1312"/>
                  </a:cubicBezTo>
                  <a:cubicBezTo>
                    <a:pt x="1488" y="1348"/>
                    <a:pt x="1527" y="1362"/>
                    <a:pt x="1565" y="1362"/>
                  </a:cubicBezTo>
                  <a:cubicBezTo>
                    <a:pt x="1692" y="1362"/>
                    <a:pt x="1806" y="1195"/>
                    <a:pt x="1690" y="1076"/>
                  </a:cubicBezTo>
                  <a:cubicBezTo>
                    <a:pt x="1290" y="661"/>
                    <a:pt x="831" y="306"/>
                    <a:pt x="329" y="23"/>
                  </a:cubicBezTo>
                  <a:cubicBezTo>
                    <a:pt x="301" y="7"/>
                    <a:pt x="273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" name="Google Shape;1416;p4"/>
            <p:cNvSpPr/>
            <p:nvPr/>
          </p:nvSpPr>
          <p:spPr>
            <a:xfrm>
              <a:off x="3401875" y="3205500"/>
              <a:ext cx="47025" cy="42600"/>
            </a:xfrm>
            <a:custGeom>
              <a:avLst/>
              <a:gdLst/>
              <a:ahLst/>
              <a:cxnLst/>
              <a:rect l="l" t="t" r="r" b="b"/>
              <a:pathLst>
                <a:path w="1881" h="1704" extrusionOk="0">
                  <a:moveTo>
                    <a:pt x="895" y="376"/>
                  </a:moveTo>
                  <a:cubicBezTo>
                    <a:pt x="1040" y="376"/>
                    <a:pt x="1185" y="431"/>
                    <a:pt x="1284" y="545"/>
                  </a:cubicBezTo>
                  <a:cubicBezTo>
                    <a:pt x="1490" y="786"/>
                    <a:pt x="1360" y="1190"/>
                    <a:pt x="1093" y="1324"/>
                  </a:cubicBezTo>
                  <a:cubicBezTo>
                    <a:pt x="1032" y="1355"/>
                    <a:pt x="967" y="1370"/>
                    <a:pt x="902" y="1370"/>
                  </a:cubicBezTo>
                  <a:cubicBezTo>
                    <a:pt x="655" y="1370"/>
                    <a:pt x="408" y="1165"/>
                    <a:pt x="368" y="917"/>
                  </a:cubicBezTo>
                  <a:cubicBezTo>
                    <a:pt x="346" y="782"/>
                    <a:pt x="387" y="658"/>
                    <a:pt x="464" y="560"/>
                  </a:cubicBezTo>
                  <a:lnTo>
                    <a:pt x="464" y="560"/>
                  </a:lnTo>
                  <a:cubicBezTo>
                    <a:pt x="482" y="552"/>
                    <a:pt x="499" y="541"/>
                    <a:pt x="515" y="525"/>
                  </a:cubicBezTo>
                  <a:cubicBezTo>
                    <a:pt x="615" y="427"/>
                    <a:pt x="755" y="376"/>
                    <a:pt x="895" y="376"/>
                  </a:cubicBezTo>
                  <a:close/>
                  <a:moveTo>
                    <a:pt x="938" y="0"/>
                  </a:moveTo>
                  <a:cubicBezTo>
                    <a:pt x="460" y="0"/>
                    <a:pt x="0" y="380"/>
                    <a:pt x="28" y="893"/>
                  </a:cubicBezTo>
                  <a:cubicBezTo>
                    <a:pt x="52" y="1342"/>
                    <a:pt x="473" y="1703"/>
                    <a:pt x="907" y="1703"/>
                  </a:cubicBezTo>
                  <a:cubicBezTo>
                    <a:pt x="996" y="1703"/>
                    <a:pt x="1085" y="1688"/>
                    <a:pt x="1172" y="1655"/>
                  </a:cubicBezTo>
                  <a:cubicBezTo>
                    <a:pt x="1653" y="1474"/>
                    <a:pt x="1880" y="819"/>
                    <a:pt x="1586" y="391"/>
                  </a:cubicBezTo>
                  <a:cubicBezTo>
                    <a:pt x="1498" y="264"/>
                    <a:pt x="1379" y="172"/>
                    <a:pt x="1245" y="115"/>
                  </a:cubicBezTo>
                  <a:lnTo>
                    <a:pt x="1245" y="115"/>
                  </a:lnTo>
                  <a:cubicBezTo>
                    <a:pt x="1229" y="72"/>
                    <a:pt x="1194" y="37"/>
                    <a:pt x="1134" y="23"/>
                  </a:cubicBezTo>
                  <a:lnTo>
                    <a:pt x="1133" y="22"/>
                  </a:lnTo>
                  <a:cubicBezTo>
                    <a:pt x="1068" y="7"/>
                    <a:pt x="10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" name="Google Shape;1417;p4"/>
            <p:cNvSpPr/>
            <p:nvPr/>
          </p:nvSpPr>
          <p:spPr>
            <a:xfrm>
              <a:off x="3396150" y="3217325"/>
              <a:ext cx="23750" cy="71650"/>
            </a:xfrm>
            <a:custGeom>
              <a:avLst/>
              <a:gdLst/>
              <a:ahLst/>
              <a:cxnLst/>
              <a:rect l="l" t="t" r="r" b="b"/>
              <a:pathLst>
                <a:path w="950" h="2866" extrusionOk="0">
                  <a:moveTo>
                    <a:pt x="205" y="1"/>
                  </a:moveTo>
                  <a:cubicBezTo>
                    <a:pt x="106" y="1"/>
                    <a:pt x="0" y="83"/>
                    <a:pt x="29" y="209"/>
                  </a:cubicBezTo>
                  <a:lnTo>
                    <a:pt x="599" y="2746"/>
                  </a:lnTo>
                  <a:cubicBezTo>
                    <a:pt x="618" y="2829"/>
                    <a:pt x="680" y="2865"/>
                    <a:pt x="745" y="2865"/>
                  </a:cubicBezTo>
                  <a:cubicBezTo>
                    <a:pt x="844" y="2865"/>
                    <a:pt x="949" y="2783"/>
                    <a:pt x="921" y="2656"/>
                  </a:cubicBezTo>
                  <a:cubicBezTo>
                    <a:pt x="732" y="1812"/>
                    <a:pt x="541" y="966"/>
                    <a:pt x="352" y="121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" name="Google Shape;1418;p4"/>
            <p:cNvSpPr/>
            <p:nvPr/>
          </p:nvSpPr>
          <p:spPr>
            <a:xfrm>
              <a:off x="4209425" y="3125475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50" y="358"/>
                  </a:moveTo>
                  <a:cubicBezTo>
                    <a:pt x="1088" y="482"/>
                    <a:pt x="1310" y="659"/>
                    <a:pt x="1406" y="919"/>
                  </a:cubicBezTo>
                  <a:cubicBezTo>
                    <a:pt x="1513" y="1208"/>
                    <a:pt x="1387" y="1597"/>
                    <a:pt x="1066" y="1677"/>
                  </a:cubicBezTo>
                  <a:cubicBezTo>
                    <a:pt x="1021" y="1689"/>
                    <a:pt x="978" y="1694"/>
                    <a:pt x="937" y="1694"/>
                  </a:cubicBezTo>
                  <a:cubicBezTo>
                    <a:pt x="338" y="1694"/>
                    <a:pt x="178" y="535"/>
                    <a:pt x="850" y="358"/>
                  </a:cubicBezTo>
                  <a:close/>
                  <a:moveTo>
                    <a:pt x="1031" y="1"/>
                  </a:moveTo>
                  <a:cubicBezTo>
                    <a:pt x="986" y="1"/>
                    <a:pt x="941" y="4"/>
                    <a:pt x="897" y="10"/>
                  </a:cubicBezTo>
                  <a:lnTo>
                    <a:pt x="897" y="10"/>
                  </a:lnTo>
                  <a:cubicBezTo>
                    <a:pt x="879" y="4"/>
                    <a:pt x="861" y="1"/>
                    <a:pt x="843" y="1"/>
                  </a:cubicBezTo>
                  <a:cubicBezTo>
                    <a:pt x="796" y="1"/>
                    <a:pt x="754" y="21"/>
                    <a:pt x="722" y="51"/>
                  </a:cubicBezTo>
                  <a:lnTo>
                    <a:pt x="722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1" y="1356"/>
                    <a:pt x="346" y="1955"/>
                    <a:pt x="878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2"/>
                    <a:pt x="1776" y="1235"/>
                  </a:cubicBezTo>
                  <a:cubicBezTo>
                    <a:pt x="1822" y="821"/>
                    <a:pt x="1583" y="469"/>
                    <a:pt x="1267" y="228"/>
                  </a:cubicBezTo>
                  <a:lnTo>
                    <a:pt x="1267" y="228"/>
                  </a:lnTo>
                  <a:cubicBezTo>
                    <a:pt x="1289" y="135"/>
                    <a:pt x="1237" y="15"/>
                    <a:pt x="1111" y="4"/>
                  </a:cubicBezTo>
                  <a:cubicBezTo>
                    <a:pt x="1084" y="2"/>
                    <a:pt x="1058" y="1"/>
                    <a:pt x="1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" name="Google Shape;1419;p4"/>
            <p:cNvSpPr/>
            <p:nvPr/>
          </p:nvSpPr>
          <p:spPr>
            <a:xfrm>
              <a:off x="3996275" y="2511500"/>
              <a:ext cx="79675" cy="84200"/>
            </a:xfrm>
            <a:custGeom>
              <a:avLst/>
              <a:gdLst/>
              <a:ahLst/>
              <a:cxnLst/>
              <a:rect l="l" t="t" r="r" b="b"/>
              <a:pathLst>
                <a:path w="3187" h="3368" extrusionOk="0">
                  <a:moveTo>
                    <a:pt x="1189" y="323"/>
                  </a:moveTo>
                  <a:cubicBezTo>
                    <a:pt x="1829" y="323"/>
                    <a:pt x="2328" y="1166"/>
                    <a:pt x="2386" y="1714"/>
                  </a:cubicBezTo>
                  <a:cubicBezTo>
                    <a:pt x="2454" y="2351"/>
                    <a:pt x="2072" y="3028"/>
                    <a:pt x="1430" y="3028"/>
                  </a:cubicBezTo>
                  <a:cubicBezTo>
                    <a:pt x="1354" y="3028"/>
                    <a:pt x="1275" y="3018"/>
                    <a:pt x="1193" y="2998"/>
                  </a:cubicBezTo>
                  <a:lnTo>
                    <a:pt x="1193" y="2998"/>
                  </a:lnTo>
                  <a:cubicBezTo>
                    <a:pt x="1193" y="2998"/>
                    <a:pt x="1193" y="2998"/>
                    <a:pt x="1193" y="2998"/>
                  </a:cubicBezTo>
                  <a:cubicBezTo>
                    <a:pt x="610" y="2757"/>
                    <a:pt x="401" y="2089"/>
                    <a:pt x="407" y="1513"/>
                  </a:cubicBezTo>
                  <a:cubicBezTo>
                    <a:pt x="410" y="1110"/>
                    <a:pt x="511" y="498"/>
                    <a:pt x="962" y="358"/>
                  </a:cubicBezTo>
                  <a:cubicBezTo>
                    <a:pt x="1039" y="334"/>
                    <a:pt x="1115" y="323"/>
                    <a:pt x="1189" y="323"/>
                  </a:cubicBezTo>
                  <a:close/>
                  <a:moveTo>
                    <a:pt x="1138" y="1"/>
                  </a:moveTo>
                  <a:cubicBezTo>
                    <a:pt x="473" y="1"/>
                    <a:pt x="153" y="652"/>
                    <a:pt x="88" y="1246"/>
                  </a:cubicBezTo>
                  <a:cubicBezTo>
                    <a:pt x="0" y="2052"/>
                    <a:pt x="278" y="2945"/>
                    <a:pt x="1053" y="3300"/>
                  </a:cubicBezTo>
                  <a:lnTo>
                    <a:pt x="1053" y="3300"/>
                  </a:lnTo>
                  <a:cubicBezTo>
                    <a:pt x="1065" y="3307"/>
                    <a:pt x="1079" y="3313"/>
                    <a:pt x="1094" y="3318"/>
                  </a:cubicBezTo>
                  <a:lnTo>
                    <a:pt x="1094" y="3318"/>
                  </a:lnTo>
                  <a:cubicBezTo>
                    <a:pt x="1098" y="3319"/>
                    <a:pt x="1101" y="3320"/>
                    <a:pt x="1104" y="3322"/>
                  </a:cubicBezTo>
                  <a:cubicBezTo>
                    <a:pt x="1126" y="3331"/>
                    <a:pt x="1146" y="3335"/>
                    <a:pt x="1165" y="3335"/>
                  </a:cubicBezTo>
                  <a:cubicBezTo>
                    <a:pt x="1166" y="3335"/>
                    <a:pt x="1168" y="3335"/>
                    <a:pt x="1169" y="3335"/>
                  </a:cubicBezTo>
                  <a:lnTo>
                    <a:pt x="1169" y="3335"/>
                  </a:lnTo>
                  <a:cubicBezTo>
                    <a:pt x="1278" y="3357"/>
                    <a:pt x="1381" y="3368"/>
                    <a:pt x="1478" y="3368"/>
                  </a:cubicBezTo>
                  <a:cubicBezTo>
                    <a:pt x="3187" y="3368"/>
                    <a:pt x="3064" y="108"/>
                    <a:pt x="1199" y="3"/>
                  </a:cubicBezTo>
                  <a:cubicBezTo>
                    <a:pt x="1178" y="1"/>
                    <a:pt x="1158" y="1"/>
                    <a:pt x="1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" name="Google Shape;1420;p4"/>
            <p:cNvSpPr/>
            <p:nvPr/>
          </p:nvSpPr>
          <p:spPr>
            <a:xfrm>
              <a:off x="3989100" y="2465425"/>
              <a:ext cx="21475" cy="133225"/>
            </a:xfrm>
            <a:custGeom>
              <a:avLst/>
              <a:gdLst/>
              <a:ahLst/>
              <a:cxnLst/>
              <a:rect l="l" t="t" r="r" b="b"/>
              <a:pathLst>
                <a:path w="859" h="5329" extrusionOk="0">
                  <a:moveTo>
                    <a:pt x="235" y="0"/>
                  </a:moveTo>
                  <a:cubicBezTo>
                    <a:pt x="151" y="0"/>
                    <a:pt x="65" y="54"/>
                    <a:pt x="61" y="162"/>
                  </a:cubicBezTo>
                  <a:cubicBezTo>
                    <a:pt x="0" y="1856"/>
                    <a:pt x="150" y="3551"/>
                    <a:pt x="510" y="5209"/>
                  </a:cubicBezTo>
                  <a:cubicBezTo>
                    <a:pt x="527" y="5292"/>
                    <a:pt x="589" y="5328"/>
                    <a:pt x="654" y="5328"/>
                  </a:cubicBezTo>
                  <a:cubicBezTo>
                    <a:pt x="753" y="5328"/>
                    <a:pt x="859" y="5246"/>
                    <a:pt x="831" y="5119"/>
                  </a:cubicBezTo>
                  <a:cubicBezTo>
                    <a:pt x="481" y="3491"/>
                    <a:pt x="334" y="1826"/>
                    <a:pt x="397" y="162"/>
                  </a:cubicBezTo>
                  <a:cubicBezTo>
                    <a:pt x="401" y="54"/>
                    <a:pt x="319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" name="Google Shape;1421;p4"/>
            <p:cNvSpPr/>
            <p:nvPr/>
          </p:nvSpPr>
          <p:spPr>
            <a:xfrm>
              <a:off x="4092325" y="2530075"/>
              <a:ext cx="48450" cy="10450"/>
            </a:xfrm>
            <a:custGeom>
              <a:avLst/>
              <a:gdLst/>
              <a:ahLst/>
              <a:cxnLst/>
              <a:rect l="l" t="t" r="r" b="b"/>
              <a:pathLst>
                <a:path w="1938" h="418" extrusionOk="0">
                  <a:moveTo>
                    <a:pt x="743" y="1"/>
                  </a:moveTo>
                  <a:cubicBezTo>
                    <a:pt x="566" y="1"/>
                    <a:pt x="390" y="9"/>
                    <a:pt x="214" y="27"/>
                  </a:cubicBezTo>
                  <a:cubicBezTo>
                    <a:pt x="8" y="48"/>
                    <a:pt x="1" y="362"/>
                    <a:pt x="195" y="362"/>
                  </a:cubicBezTo>
                  <a:cubicBezTo>
                    <a:pt x="201" y="362"/>
                    <a:pt x="207" y="362"/>
                    <a:pt x="214" y="361"/>
                  </a:cubicBezTo>
                  <a:cubicBezTo>
                    <a:pt x="389" y="343"/>
                    <a:pt x="564" y="334"/>
                    <a:pt x="739" y="334"/>
                  </a:cubicBezTo>
                  <a:cubicBezTo>
                    <a:pt x="1044" y="334"/>
                    <a:pt x="1348" y="361"/>
                    <a:pt x="1648" y="414"/>
                  </a:cubicBezTo>
                  <a:cubicBezTo>
                    <a:pt x="1660" y="416"/>
                    <a:pt x="1671" y="417"/>
                    <a:pt x="1682" y="417"/>
                  </a:cubicBezTo>
                  <a:cubicBezTo>
                    <a:pt x="1868" y="417"/>
                    <a:pt x="1938" y="128"/>
                    <a:pt x="1738" y="92"/>
                  </a:cubicBezTo>
                  <a:cubicBezTo>
                    <a:pt x="1410" y="32"/>
                    <a:pt x="1076" y="1"/>
                    <a:pt x="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" name="Google Shape;1422;p4"/>
            <p:cNvSpPr/>
            <p:nvPr/>
          </p:nvSpPr>
          <p:spPr>
            <a:xfrm>
              <a:off x="4084100" y="2555575"/>
              <a:ext cx="48400" cy="10725"/>
            </a:xfrm>
            <a:custGeom>
              <a:avLst/>
              <a:gdLst/>
              <a:ahLst/>
              <a:cxnLst/>
              <a:rect l="l" t="t" r="r" b="b"/>
              <a:pathLst>
                <a:path w="1936" h="429" extrusionOk="0">
                  <a:moveTo>
                    <a:pt x="251" y="1"/>
                  </a:moveTo>
                  <a:cubicBezTo>
                    <a:pt x="68" y="1"/>
                    <a:pt x="1" y="288"/>
                    <a:pt x="200" y="326"/>
                  </a:cubicBezTo>
                  <a:cubicBezTo>
                    <a:pt x="541" y="394"/>
                    <a:pt x="887" y="428"/>
                    <a:pt x="1234" y="428"/>
                  </a:cubicBezTo>
                  <a:cubicBezTo>
                    <a:pt x="1397" y="428"/>
                    <a:pt x="1559" y="421"/>
                    <a:pt x="1721" y="406"/>
                  </a:cubicBezTo>
                  <a:cubicBezTo>
                    <a:pt x="1926" y="386"/>
                    <a:pt x="1935" y="71"/>
                    <a:pt x="1739" y="71"/>
                  </a:cubicBezTo>
                  <a:cubicBezTo>
                    <a:pt x="1733" y="71"/>
                    <a:pt x="1727" y="71"/>
                    <a:pt x="1721" y="72"/>
                  </a:cubicBezTo>
                  <a:cubicBezTo>
                    <a:pt x="1559" y="87"/>
                    <a:pt x="1397" y="95"/>
                    <a:pt x="1235" y="95"/>
                  </a:cubicBezTo>
                  <a:cubicBezTo>
                    <a:pt x="917" y="95"/>
                    <a:pt x="600" y="65"/>
                    <a:pt x="288" y="4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" name="Google Shape;1423;p4"/>
            <p:cNvSpPr/>
            <p:nvPr/>
          </p:nvSpPr>
          <p:spPr>
            <a:xfrm>
              <a:off x="4156325" y="2498250"/>
              <a:ext cx="69650" cy="70600"/>
            </a:xfrm>
            <a:custGeom>
              <a:avLst/>
              <a:gdLst/>
              <a:ahLst/>
              <a:cxnLst/>
              <a:rect l="l" t="t" r="r" b="b"/>
              <a:pathLst>
                <a:path w="2786" h="2824" extrusionOk="0">
                  <a:moveTo>
                    <a:pt x="1038" y="0"/>
                  </a:moveTo>
                  <a:cubicBezTo>
                    <a:pt x="1011" y="0"/>
                    <a:pt x="984" y="2"/>
                    <a:pt x="956" y="5"/>
                  </a:cubicBezTo>
                  <a:cubicBezTo>
                    <a:pt x="531" y="54"/>
                    <a:pt x="273" y="449"/>
                    <a:pt x="76" y="787"/>
                  </a:cubicBezTo>
                  <a:cubicBezTo>
                    <a:pt x="0" y="916"/>
                    <a:pt x="116" y="1037"/>
                    <a:pt x="231" y="1037"/>
                  </a:cubicBezTo>
                  <a:cubicBezTo>
                    <a:pt x="281" y="1037"/>
                    <a:pt x="331" y="1014"/>
                    <a:pt x="365" y="957"/>
                  </a:cubicBezTo>
                  <a:lnTo>
                    <a:pt x="365" y="955"/>
                  </a:lnTo>
                  <a:cubicBezTo>
                    <a:pt x="535" y="662"/>
                    <a:pt x="677" y="398"/>
                    <a:pt x="1037" y="395"/>
                  </a:cubicBezTo>
                  <a:cubicBezTo>
                    <a:pt x="1041" y="395"/>
                    <a:pt x="1044" y="395"/>
                    <a:pt x="1047" y="395"/>
                  </a:cubicBezTo>
                  <a:cubicBezTo>
                    <a:pt x="1605" y="395"/>
                    <a:pt x="1637" y="1023"/>
                    <a:pt x="1422" y="1416"/>
                  </a:cubicBezTo>
                  <a:cubicBezTo>
                    <a:pt x="1162" y="1892"/>
                    <a:pt x="635" y="2169"/>
                    <a:pt x="220" y="2493"/>
                  </a:cubicBezTo>
                  <a:cubicBezTo>
                    <a:pt x="98" y="2587"/>
                    <a:pt x="206" y="2776"/>
                    <a:pt x="337" y="2779"/>
                  </a:cubicBezTo>
                  <a:lnTo>
                    <a:pt x="2570" y="2824"/>
                  </a:lnTo>
                  <a:cubicBezTo>
                    <a:pt x="2572" y="2824"/>
                    <a:pt x="2573" y="2824"/>
                    <a:pt x="2575" y="2824"/>
                  </a:cubicBezTo>
                  <a:cubicBezTo>
                    <a:pt x="2785" y="2824"/>
                    <a:pt x="2784" y="2493"/>
                    <a:pt x="2570" y="2488"/>
                  </a:cubicBezTo>
                  <a:lnTo>
                    <a:pt x="823" y="2454"/>
                  </a:lnTo>
                  <a:lnTo>
                    <a:pt x="823" y="2454"/>
                  </a:lnTo>
                  <a:cubicBezTo>
                    <a:pt x="1459" y="1970"/>
                    <a:pt x="2215" y="1313"/>
                    <a:pt x="1782" y="490"/>
                  </a:cubicBezTo>
                  <a:cubicBezTo>
                    <a:pt x="1635" y="211"/>
                    <a:pt x="1357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" name="Google Shape;1424;p4"/>
            <p:cNvSpPr/>
            <p:nvPr/>
          </p:nvSpPr>
          <p:spPr>
            <a:xfrm>
              <a:off x="4214425" y="2525600"/>
              <a:ext cx="69025" cy="52075"/>
            </a:xfrm>
            <a:custGeom>
              <a:avLst/>
              <a:gdLst/>
              <a:ahLst/>
              <a:cxnLst/>
              <a:rect l="l" t="t" r="r" b="b"/>
              <a:pathLst>
                <a:path w="2761" h="2083" extrusionOk="0">
                  <a:moveTo>
                    <a:pt x="244" y="0"/>
                  </a:moveTo>
                  <a:cubicBezTo>
                    <a:pt x="96" y="0"/>
                    <a:pt x="0" y="222"/>
                    <a:pt x="158" y="313"/>
                  </a:cubicBezTo>
                  <a:cubicBezTo>
                    <a:pt x="979" y="786"/>
                    <a:pt x="1735" y="1365"/>
                    <a:pt x="2406" y="2033"/>
                  </a:cubicBezTo>
                  <a:cubicBezTo>
                    <a:pt x="2441" y="2068"/>
                    <a:pt x="2480" y="2083"/>
                    <a:pt x="2518" y="2083"/>
                  </a:cubicBezTo>
                  <a:cubicBezTo>
                    <a:pt x="2646" y="2083"/>
                    <a:pt x="2761" y="1915"/>
                    <a:pt x="2643" y="1797"/>
                  </a:cubicBezTo>
                  <a:cubicBezTo>
                    <a:pt x="1952" y="1107"/>
                    <a:pt x="1172" y="512"/>
                    <a:pt x="327" y="24"/>
                  </a:cubicBezTo>
                  <a:cubicBezTo>
                    <a:pt x="298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" name="Google Shape;1425;p4"/>
            <p:cNvSpPr/>
            <p:nvPr/>
          </p:nvSpPr>
          <p:spPr>
            <a:xfrm>
              <a:off x="4225100" y="2525300"/>
              <a:ext cx="42650" cy="57850"/>
            </a:xfrm>
            <a:custGeom>
              <a:avLst/>
              <a:gdLst/>
              <a:ahLst/>
              <a:cxnLst/>
              <a:rect l="l" t="t" r="r" b="b"/>
              <a:pathLst>
                <a:path w="1706" h="2314" extrusionOk="0">
                  <a:moveTo>
                    <a:pt x="1475" y="0"/>
                  </a:moveTo>
                  <a:cubicBezTo>
                    <a:pt x="1437" y="0"/>
                    <a:pt x="1399" y="17"/>
                    <a:pt x="1366" y="58"/>
                  </a:cubicBezTo>
                  <a:cubicBezTo>
                    <a:pt x="863" y="677"/>
                    <a:pt x="426" y="1348"/>
                    <a:pt x="66" y="2061"/>
                  </a:cubicBezTo>
                  <a:cubicBezTo>
                    <a:pt x="0" y="2193"/>
                    <a:pt x="116" y="2314"/>
                    <a:pt x="226" y="2314"/>
                  </a:cubicBezTo>
                  <a:cubicBezTo>
                    <a:pt x="277" y="2314"/>
                    <a:pt x="326" y="2289"/>
                    <a:pt x="356" y="2228"/>
                  </a:cubicBezTo>
                  <a:cubicBezTo>
                    <a:pt x="701" y="1540"/>
                    <a:pt x="1119" y="892"/>
                    <a:pt x="1603" y="294"/>
                  </a:cubicBezTo>
                  <a:cubicBezTo>
                    <a:pt x="1706" y="168"/>
                    <a:pt x="1594" y="0"/>
                    <a:pt x="1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" name="Google Shape;1426;p4"/>
            <p:cNvSpPr/>
            <p:nvPr/>
          </p:nvSpPr>
          <p:spPr>
            <a:xfrm>
              <a:off x="4308475" y="2512275"/>
              <a:ext cx="16800" cy="56650"/>
            </a:xfrm>
            <a:custGeom>
              <a:avLst/>
              <a:gdLst/>
              <a:ahLst/>
              <a:cxnLst/>
              <a:rect l="l" t="t" r="r" b="b"/>
              <a:pathLst>
                <a:path w="672" h="2266" extrusionOk="0"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20" y="824"/>
                    <a:pt x="321" y="1462"/>
                    <a:pt x="334" y="2104"/>
                  </a:cubicBezTo>
                  <a:cubicBezTo>
                    <a:pt x="337" y="2212"/>
                    <a:pt x="422" y="2265"/>
                    <a:pt x="505" y="2265"/>
                  </a:cubicBezTo>
                  <a:cubicBezTo>
                    <a:pt x="589" y="2265"/>
                    <a:pt x="672" y="2212"/>
                    <a:pt x="668" y="2104"/>
                  </a:cubicBezTo>
                  <a:cubicBezTo>
                    <a:pt x="655" y="1431"/>
                    <a:pt x="551" y="763"/>
                    <a:pt x="360" y="118"/>
                  </a:cubicBezTo>
                  <a:cubicBezTo>
                    <a:pt x="336" y="36"/>
                    <a:pt x="27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" name="Google Shape;1427;p4"/>
            <p:cNvSpPr/>
            <p:nvPr/>
          </p:nvSpPr>
          <p:spPr>
            <a:xfrm>
              <a:off x="4297350" y="2535950"/>
              <a:ext cx="53100" cy="12100"/>
            </a:xfrm>
            <a:custGeom>
              <a:avLst/>
              <a:gdLst/>
              <a:ahLst/>
              <a:cxnLst/>
              <a:rect l="l" t="t" r="r" b="b"/>
              <a:pathLst>
                <a:path w="2124" h="484" extrusionOk="0">
                  <a:moveTo>
                    <a:pt x="1455" y="1"/>
                  </a:moveTo>
                  <a:cubicBezTo>
                    <a:pt x="1031" y="1"/>
                    <a:pt x="608" y="53"/>
                    <a:pt x="195" y="156"/>
                  </a:cubicBezTo>
                  <a:cubicBezTo>
                    <a:pt x="0" y="203"/>
                    <a:pt x="63" y="484"/>
                    <a:pt x="239" y="484"/>
                  </a:cubicBezTo>
                  <a:cubicBezTo>
                    <a:pt x="253" y="484"/>
                    <a:pt x="268" y="482"/>
                    <a:pt x="284" y="478"/>
                  </a:cubicBezTo>
                  <a:cubicBezTo>
                    <a:pt x="672" y="383"/>
                    <a:pt x="1070" y="335"/>
                    <a:pt x="1469" y="335"/>
                  </a:cubicBezTo>
                  <a:cubicBezTo>
                    <a:pt x="1616" y="335"/>
                    <a:pt x="1762" y="342"/>
                    <a:pt x="1908" y="355"/>
                  </a:cubicBezTo>
                  <a:cubicBezTo>
                    <a:pt x="1914" y="355"/>
                    <a:pt x="1920" y="356"/>
                    <a:pt x="1926" y="356"/>
                  </a:cubicBezTo>
                  <a:cubicBezTo>
                    <a:pt x="2123" y="356"/>
                    <a:pt x="2116" y="38"/>
                    <a:pt x="1908" y="21"/>
                  </a:cubicBezTo>
                  <a:cubicBezTo>
                    <a:pt x="1757" y="7"/>
                    <a:pt x="1606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" name="Google Shape;1428;p4"/>
            <p:cNvSpPr/>
            <p:nvPr/>
          </p:nvSpPr>
          <p:spPr>
            <a:xfrm>
              <a:off x="4360575" y="2492200"/>
              <a:ext cx="50850" cy="100550"/>
            </a:xfrm>
            <a:custGeom>
              <a:avLst/>
              <a:gdLst/>
              <a:ahLst/>
              <a:cxnLst/>
              <a:rect l="l" t="t" r="r" b="b"/>
              <a:pathLst>
                <a:path w="2034" h="4022" extrusionOk="0">
                  <a:moveTo>
                    <a:pt x="1598" y="0"/>
                  </a:moveTo>
                  <a:cubicBezTo>
                    <a:pt x="1570" y="0"/>
                    <a:pt x="1541" y="8"/>
                    <a:pt x="1512" y="27"/>
                  </a:cubicBezTo>
                  <a:cubicBezTo>
                    <a:pt x="0" y="993"/>
                    <a:pt x="886" y="2816"/>
                    <a:pt x="1660" y="3946"/>
                  </a:cubicBezTo>
                  <a:cubicBezTo>
                    <a:pt x="1696" y="3999"/>
                    <a:pt x="1748" y="4021"/>
                    <a:pt x="1799" y="4021"/>
                  </a:cubicBezTo>
                  <a:cubicBezTo>
                    <a:pt x="1918" y="4021"/>
                    <a:pt x="2033" y="3903"/>
                    <a:pt x="1948" y="3778"/>
                  </a:cubicBezTo>
                  <a:cubicBezTo>
                    <a:pt x="1295" y="2823"/>
                    <a:pt x="334" y="1177"/>
                    <a:pt x="1681" y="317"/>
                  </a:cubicBezTo>
                  <a:cubicBezTo>
                    <a:pt x="1833" y="220"/>
                    <a:pt x="1740" y="0"/>
                    <a:pt x="15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" name="Google Shape;1429;p4"/>
            <p:cNvSpPr/>
            <p:nvPr/>
          </p:nvSpPr>
          <p:spPr>
            <a:xfrm>
              <a:off x="4417875" y="2505750"/>
              <a:ext cx="73850" cy="83050"/>
            </a:xfrm>
            <a:custGeom>
              <a:avLst/>
              <a:gdLst/>
              <a:ahLst/>
              <a:cxnLst/>
              <a:rect l="l" t="t" r="r" b="b"/>
              <a:pathLst>
                <a:path w="2954" h="3322" extrusionOk="0">
                  <a:moveTo>
                    <a:pt x="204" y="0"/>
                  </a:moveTo>
                  <a:cubicBezTo>
                    <a:pt x="104" y="0"/>
                    <a:pt x="1" y="82"/>
                    <a:pt x="33" y="208"/>
                  </a:cubicBezTo>
                  <a:lnTo>
                    <a:pt x="36" y="208"/>
                  </a:lnTo>
                  <a:cubicBezTo>
                    <a:pt x="285" y="1157"/>
                    <a:pt x="579" y="2093"/>
                    <a:pt x="916" y="3014"/>
                  </a:cubicBezTo>
                  <a:lnTo>
                    <a:pt x="916" y="3014"/>
                  </a:lnTo>
                  <a:cubicBezTo>
                    <a:pt x="940" y="3093"/>
                    <a:pt x="968" y="3169"/>
                    <a:pt x="1000" y="3239"/>
                  </a:cubicBezTo>
                  <a:cubicBezTo>
                    <a:pt x="1026" y="3297"/>
                    <a:pt x="1076" y="3321"/>
                    <a:pt x="1130" y="3321"/>
                  </a:cubicBezTo>
                  <a:cubicBezTo>
                    <a:pt x="1235" y="3321"/>
                    <a:pt x="1349" y="3228"/>
                    <a:pt x="1305" y="3109"/>
                  </a:cubicBezTo>
                  <a:cubicBezTo>
                    <a:pt x="1276" y="3031"/>
                    <a:pt x="1247" y="2952"/>
                    <a:pt x="1218" y="2873"/>
                  </a:cubicBezTo>
                  <a:lnTo>
                    <a:pt x="1218" y="2873"/>
                  </a:lnTo>
                  <a:cubicBezTo>
                    <a:pt x="1067" y="2364"/>
                    <a:pt x="1070" y="1585"/>
                    <a:pt x="1517" y="1273"/>
                  </a:cubicBezTo>
                  <a:cubicBezTo>
                    <a:pt x="1606" y="1211"/>
                    <a:pt x="1688" y="1183"/>
                    <a:pt x="1765" y="1183"/>
                  </a:cubicBezTo>
                  <a:cubicBezTo>
                    <a:pt x="2342" y="1183"/>
                    <a:pt x="2585" y="2751"/>
                    <a:pt x="2609" y="3064"/>
                  </a:cubicBezTo>
                  <a:cubicBezTo>
                    <a:pt x="2618" y="3170"/>
                    <a:pt x="2706" y="3224"/>
                    <a:pt x="2790" y="3224"/>
                  </a:cubicBezTo>
                  <a:cubicBezTo>
                    <a:pt x="2874" y="3224"/>
                    <a:pt x="2953" y="3171"/>
                    <a:pt x="2945" y="3064"/>
                  </a:cubicBezTo>
                  <a:cubicBezTo>
                    <a:pt x="2904" y="2570"/>
                    <a:pt x="2586" y="720"/>
                    <a:pt x="1823" y="720"/>
                  </a:cubicBezTo>
                  <a:cubicBezTo>
                    <a:pt x="1750" y="720"/>
                    <a:pt x="1672" y="737"/>
                    <a:pt x="1590" y="774"/>
                  </a:cubicBezTo>
                  <a:cubicBezTo>
                    <a:pt x="1173" y="964"/>
                    <a:pt x="944" y="1369"/>
                    <a:pt x="855" y="1821"/>
                  </a:cubicBezTo>
                  <a:lnTo>
                    <a:pt x="855" y="1821"/>
                  </a:lnTo>
                  <a:cubicBezTo>
                    <a:pt x="673" y="1258"/>
                    <a:pt x="506" y="691"/>
                    <a:pt x="356" y="120"/>
                  </a:cubicBezTo>
                  <a:cubicBezTo>
                    <a:pt x="334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" name="Google Shape;1430;p4"/>
            <p:cNvSpPr/>
            <p:nvPr/>
          </p:nvSpPr>
          <p:spPr>
            <a:xfrm>
              <a:off x="4485575" y="2504200"/>
              <a:ext cx="48450" cy="100475"/>
            </a:xfrm>
            <a:custGeom>
              <a:avLst/>
              <a:gdLst/>
              <a:ahLst/>
              <a:cxnLst/>
              <a:rect l="l" t="t" r="r" b="b"/>
              <a:pathLst>
                <a:path w="1938" h="4019" extrusionOk="0">
                  <a:moveTo>
                    <a:pt x="258" y="1"/>
                  </a:moveTo>
                  <a:cubicBezTo>
                    <a:pt x="121" y="1"/>
                    <a:pt x="0" y="170"/>
                    <a:pt x="132" y="278"/>
                  </a:cubicBezTo>
                  <a:cubicBezTo>
                    <a:pt x="1184" y="1147"/>
                    <a:pt x="1578" y="2522"/>
                    <a:pt x="1137" y="3814"/>
                  </a:cubicBezTo>
                  <a:cubicBezTo>
                    <a:pt x="1095" y="3937"/>
                    <a:pt x="1197" y="4019"/>
                    <a:pt x="1299" y="4019"/>
                  </a:cubicBezTo>
                  <a:cubicBezTo>
                    <a:pt x="1366" y="4019"/>
                    <a:pt x="1433" y="3984"/>
                    <a:pt x="1460" y="3904"/>
                  </a:cubicBezTo>
                  <a:cubicBezTo>
                    <a:pt x="1938" y="2514"/>
                    <a:pt x="1503" y="975"/>
                    <a:pt x="368" y="41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" name="Google Shape;1431;p4"/>
            <p:cNvSpPr/>
            <p:nvPr/>
          </p:nvSpPr>
          <p:spPr>
            <a:xfrm>
              <a:off x="4550125" y="2494375"/>
              <a:ext cx="47175" cy="107050"/>
            </a:xfrm>
            <a:custGeom>
              <a:avLst/>
              <a:gdLst/>
              <a:ahLst/>
              <a:cxnLst/>
              <a:rect l="l" t="t" r="r" b="b"/>
              <a:pathLst>
                <a:path w="1887" h="4282" extrusionOk="0">
                  <a:moveTo>
                    <a:pt x="755" y="0"/>
                  </a:moveTo>
                  <a:cubicBezTo>
                    <a:pt x="100" y="0"/>
                    <a:pt x="0" y="1464"/>
                    <a:pt x="9" y="1923"/>
                  </a:cubicBezTo>
                  <a:cubicBezTo>
                    <a:pt x="28" y="2976"/>
                    <a:pt x="562" y="3963"/>
                    <a:pt x="1609" y="4274"/>
                  </a:cubicBezTo>
                  <a:cubicBezTo>
                    <a:pt x="1626" y="4279"/>
                    <a:pt x="1643" y="4281"/>
                    <a:pt x="1659" y="4281"/>
                  </a:cubicBezTo>
                  <a:cubicBezTo>
                    <a:pt x="1829" y="4281"/>
                    <a:pt x="1887" y="4008"/>
                    <a:pt x="1697" y="3950"/>
                  </a:cubicBezTo>
                  <a:cubicBezTo>
                    <a:pt x="1009" y="3748"/>
                    <a:pt x="579" y="3208"/>
                    <a:pt x="414" y="2518"/>
                  </a:cubicBezTo>
                  <a:cubicBezTo>
                    <a:pt x="387" y="2401"/>
                    <a:pt x="319" y="338"/>
                    <a:pt x="770" y="338"/>
                  </a:cubicBezTo>
                  <a:cubicBezTo>
                    <a:pt x="797" y="338"/>
                    <a:pt x="825" y="345"/>
                    <a:pt x="855" y="360"/>
                  </a:cubicBezTo>
                  <a:cubicBezTo>
                    <a:pt x="882" y="373"/>
                    <a:pt x="908" y="378"/>
                    <a:pt x="932" y="378"/>
                  </a:cubicBezTo>
                  <a:cubicBezTo>
                    <a:pt x="1087" y="378"/>
                    <a:pt x="1190" y="153"/>
                    <a:pt x="1023" y="71"/>
                  </a:cubicBezTo>
                  <a:cubicBezTo>
                    <a:pt x="925" y="22"/>
                    <a:pt x="835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" name="Google Shape;1432;p4"/>
            <p:cNvSpPr/>
            <p:nvPr/>
          </p:nvSpPr>
          <p:spPr>
            <a:xfrm>
              <a:off x="4604625" y="2495900"/>
              <a:ext cx="75950" cy="93925"/>
            </a:xfrm>
            <a:custGeom>
              <a:avLst/>
              <a:gdLst/>
              <a:ahLst/>
              <a:cxnLst/>
              <a:rect l="l" t="t" r="r" b="b"/>
              <a:pathLst>
                <a:path w="3038" h="3757" extrusionOk="0">
                  <a:moveTo>
                    <a:pt x="1949" y="1"/>
                  </a:moveTo>
                  <a:cubicBezTo>
                    <a:pt x="1848" y="1"/>
                    <a:pt x="1750" y="80"/>
                    <a:pt x="1788" y="204"/>
                  </a:cubicBezTo>
                  <a:cubicBezTo>
                    <a:pt x="1788" y="204"/>
                    <a:pt x="1788" y="204"/>
                    <a:pt x="1788" y="204"/>
                  </a:cubicBezTo>
                  <a:lnTo>
                    <a:pt x="1788" y="204"/>
                  </a:lnTo>
                  <a:cubicBezTo>
                    <a:pt x="2019" y="939"/>
                    <a:pt x="2135" y="1699"/>
                    <a:pt x="2081" y="2469"/>
                  </a:cubicBezTo>
                  <a:cubicBezTo>
                    <a:pt x="2072" y="2596"/>
                    <a:pt x="2090" y="2965"/>
                    <a:pt x="2010" y="3050"/>
                  </a:cubicBezTo>
                  <a:lnTo>
                    <a:pt x="1236" y="3168"/>
                  </a:lnTo>
                  <a:lnTo>
                    <a:pt x="1012" y="2893"/>
                  </a:lnTo>
                  <a:cubicBezTo>
                    <a:pt x="726" y="2470"/>
                    <a:pt x="448" y="1233"/>
                    <a:pt x="1350" y="1233"/>
                  </a:cubicBezTo>
                  <a:cubicBezTo>
                    <a:pt x="1405" y="1233"/>
                    <a:pt x="1466" y="1237"/>
                    <a:pt x="1531" y="1247"/>
                  </a:cubicBezTo>
                  <a:cubicBezTo>
                    <a:pt x="1541" y="1249"/>
                    <a:pt x="1550" y="1250"/>
                    <a:pt x="1560" y="1250"/>
                  </a:cubicBezTo>
                  <a:cubicBezTo>
                    <a:pt x="1749" y="1250"/>
                    <a:pt x="1823" y="956"/>
                    <a:pt x="1619" y="924"/>
                  </a:cubicBezTo>
                  <a:cubicBezTo>
                    <a:pt x="1536" y="911"/>
                    <a:pt x="1457" y="905"/>
                    <a:pt x="1383" y="905"/>
                  </a:cubicBezTo>
                  <a:cubicBezTo>
                    <a:pt x="1" y="905"/>
                    <a:pt x="249" y="3034"/>
                    <a:pt x="1267" y="3606"/>
                  </a:cubicBezTo>
                  <a:cubicBezTo>
                    <a:pt x="1452" y="3710"/>
                    <a:pt x="1608" y="3757"/>
                    <a:pt x="1741" y="3757"/>
                  </a:cubicBezTo>
                  <a:cubicBezTo>
                    <a:pt x="2278" y="3757"/>
                    <a:pt x="2414" y="2988"/>
                    <a:pt x="2395" y="2149"/>
                  </a:cubicBezTo>
                  <a:lnTo>
                    <a:pt x="2395" y="2149"/>
                  </a:lnTo>
                  <a:cubicBezTo>
                    <a:pt x="2502" y="2548"/>
                    <a:pt x="2599" y="2950"/>
                    <a:pt x="2687" y="3354"/>
                  </a:cubicBezTo>
                  <a:cubicBezTo>
                    <a:pt x="2705" y="3437"/>
                    <a:pt x="2767" y="3473"/>
                    <a:pt x="2833" y="3473"/>
                  </a:cubicBezTo>
                  <a:cubicBezTo>
                    <a:pt x="2932" y="3473"/>
                    <a:pt x="3038" y="3391"/>
                    <a:pt x="3010" y="3264"/>
                  </a:cubicBezTo>
                  <a:cubicBezTo>
                    <a:pt x="2778" y="2196"/>
                    <a:pt x="2478" y="1145"/>
                    <a:pt x="2112" y="116"/>
                  </a:cubicBezTo>
                  <a:cubicBezTo>
                    <a:pt x="2083" y="36"/>
                    <a:pt x="2015" y="1"/>
                    <a:pt x="1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" name="Google Shape;1433;p4"/>
            <p:cNvSpPr/>
            <p:nvPr/>
          </p:nvSpPr>
          <p:spPr>
            <a:xfrm>
              <a:off x="4680375" y="2486325"/>
              <a:ext cx="47375" cy="128875"/>
            </a:xfrm>
            <a:custGeom>
              <a:avLst/>
              <a:gdLst/>
              <a:ahLst/>
              <a:cxnLst/>
              <a:rect l="l" t="t" r="r" b="b"/>
              <a:pathLst>
                <a:path w="1895" h="5155" extrusionOk="0">
                  <a:moveTo>
                    <a:pt x="263" y="1"/>
                  </a:moveTo>
                  <a:cubicBezTo>
                    <a:pt x="123" y="1"/>
                    <a:pt x="0" y="171"/>
                    <a:pt x="134" y="276"/>
                  </a:cubicBezTo>
                  <a:cubicBezTo>
                    <a:pt x="870" y="852"/>
                    <a:pt x="1158" y="1669"/>
                    <a:pt x="1259" y="2573"/>
                  </a:cubicBezTo>
                  <a:cubicBezTo>
                    <a:pt x="1318" y="3105"/>
                    <a:pt x="1539" y="4545"/>
                    <a:pt x="964" y="4846"/>
                  </a:cubicBezTo>
                  <a:cubicBezTo>
                    <a:pt x="801" y="4931"/>
                    <a:pt x="901" y="5155"/>
                    <a:pt x="1052" y="5155"/>
                  </a:cubicBezTo>
                  <a:cubicBezTo>
                    <a:pt x="1078" y="5155"/>
                    <a:pt x="1105" y="5148"/>
                    <a:pt x="1132" y="5134"/>
                  </a:cubicBezTo>
                  <a:cubicBezTo>
                    <a:pt x="1895" y="4738"/>
                    <a:pt x="1666" y="3391"/>
                    <a:pt x="1605" y="2706"/>
                  </a:cubicBezTo>
                  <a:cubicBezTo>
                    <a:pt x="1515" y="1667"/>
                    <a:pt x="1217" y="701"/>
                    <a:pt x="371" y="39"/>
                  </a:cubicBezTo>
                  <a:cubicBezTo>
                    <a:pt x="336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" name="Google Shape;1434;p4"/>
            <p:cNvSpPr/>
            <p:nvPr/>
          </p:nvSpPr>
          <p:spPr>
            <a:xfrm>
              <a:off x="4742725" y="2549825"/>
              <a:ext cx="63050" cy="10525"/>
            </a:xfrm>
            <a:custGeom>
              <a:avLst/>
              <a:gdLst/>
              <a:ahLst/>
              <a:cxnLst/>
              <a:rect l="l" t="t" r="r" b="b"/>
              <a:pathLst>
                <a:path w="2522" h="421" extrusionOk="0">
                  <a:moveTo>
                    <a:pt x="1007" y="1"/>
                  </a:moveTo>
                  <a:cubicBezTo>
                    <a:pt x="743" y="1"/>
                    <a:pt x="479" y="11"/>
                    <a:pt x="215" y="32"/>
                  </a:cubicBezTo>
                  <a:cubicBezTo>
                    <a:pt x="7" y="46"/>
                    <a:pt x="0" y="366"/>
                    <a:pt x="200" y="366"/>
                  </a:cubicBezTo>
                  <a:cubicBezTo>
                    <a:pt x="205" y="366"/>
                    <a:pt x="210" y="366"/>
                    <a:pt x="215" y="366"/>
                  </a:cubicBezTo>
                  <a:cubicBezTo>
                    <a:pt x="478" y="346"/>
                    <a:pt x="742" y="335"/>
                    <a:pt x="1006" y="335"/>
                  </a:cubicBezTo>
                  <a:cubicBezTo>
                    <a:pt x="1441" y="335"/>
                    <a:pt x="1876" y="363"/>
                    <a:pt x="2308" y="419"/>
                  </a:cubicBezTo>
                  <a:cubicBezTo>
                    <a:pt x="2317" y="420"/>
                    <a:pt x="2325" y="421"/>
                    <a:pt x="2332" y="421"/>
                  </a:cubicBezTo>
                  <a:cubicBezTo>
                    <a:pt x="2521" y="421"/>
                    <a:pt x="2512" y="110"/>
                    <a:pt x="2308" y="83"/>
                  </a:cubicBezTo>
                  <a:cubicBezTo>
                    <a:pt x="1876" y="28"/>
                    <a:pt x="1442" y="1"/>
                    <a:pt x="10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" name="Google Shape;1435;p4"/>
            <p:cNvSpPr/>
            <p:nvPr/>
          </p:nvSpPr>
          <p:spPr>
            <a:xfrm>
              <a:off x="4763550" y="2522450"/>
              <a:ext cx="14275" cy="8425"/>
            </a:xfrm>
            <a:custGeom>
              <a:avLst/>
              <a:gdLst/>
              <a:ahLst/>
              <a:cxnLst/>
              <a:rect l="l" t="t" r="r" b="b"/>
              <a:pathLst>
                <a:path w="57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lnTo>
                    <a:pt x="354" y="336"/>
                  </a:lnTo>
                  <a:cubicBezTo>
                    <a:pt x="569" y="336"/>
                    <a:pt x="5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" name="Google Shape;1436;p4"/>
            <p:cNvSpPr/>
            <p:nvPr/>
          </p:nvSpPr>
          <p:spPr>
            <a:xfrm>
              <a:off x="4773950" y="25815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0" y="1"/>
                    <a:pt x="0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" name="Google Shape;1437;p4"/>
            <p:cNvSpPr/>
            <p:nvPr/>
          </p:nvSpPr>
          <p:spPr>
            <a:xfrm>
              <a:off x="4830475" y="2492500"/>
              <a:ext cx="59175" cy="86625"/>
            </a:xfrm>
            <a:custGeom>
              <a:avLst/>
              <a:gdLst/>
              <a:ahLst/>
              <a:cxnLst/>
              <a:rect l="l" t="t" r="r" b="b"/>
              <a:pathLst>
                <a:path w="2367" h="3465" extrusionOk="0">
                  <a:moveTo>
                    <a:pt x="1350" y="0"/>
                  </a:moveTo>
                  <a:cubicBezTo>
                    <a:pt x="1313" y="0"/>
                    <a:pt x="1274" y="13"/>
                    <a:pt x="1239" y="44"/>
                  </a:cubicBezTo>
                  <a:cubicBezTo>
                    <a:pt x="0" y="1130"/>
                    <a:pt x="482" y="3080"/>
                    <a:pt x="2082" y="3459"/>
                  </a:cubicBezTo>
                  <a:cubicBezTo>
                    <a:pt x="2097" y="3463"/>
                    <a:pt x="2111" y="3465"/>
                    <a:pt x="2124" y="3465"/>
                  </a:cubicBezTo>
                  <a:cubicBezTo>
                    <a:pt x="2302" y="3465"/>
                    <a:pt x="2367" y="3183"/>
                    <a:pt x="2171" y="3136"/>
                  </a:cubicBezTo>
                  <a:cubicBezTo>
                    <a:pt x="806" y="2813"/>
                    <a:pt x="423" y="1202"/>
                    <a:pt x="1475" y="281"/>
                  </a:cubicBezTo>
                  <a:cubicBezTo>
                    <a:pt x="1603" y="169"/>
                    <a:pt x="1485" y="0"/>
                    <a:pt x="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" name="Google Shape;1438;p4"/>
            <p:cNvSpPr/>
            <p:nvPr/>
          </p:nvSpPr>
          <p:spPr>
            <a:xfrm>
              <a:off x="4901775" y="2516225"/>
              <a:ext cx="56550" cy="71925"/>
            </a:xfrm>
            <a:custGeom>
              <a:avLst/>
              <a:gdLst/>
              <a:ahLst/>
              <a:cxnLst/>
              <a:rect l="l" t="t" r="r" b="b"/>
              <a:pathLst>
                <a:path w="2262" h="2877" extrusionOk="0">
                  <a:moveTo>
                    <a:pt x="1155" y="1"/>
                  </a:moveTo>
                  <a:cubicBezTo>
                    <a:pt x="678" y="1"/>
                    <a:pt x="170" y="383"/>
                    <a:pt x="77" y="878"/>
                  </a:cubicBezTo>
                  <a:cubicBezTo>
                    <a:pt x="1" y="1283"/>
                    <a:pt x="239" y="1563"/>
                    <a:pt x="603" y="1699"/>
                  </a:cubicBezTo>
                  <a:cubicBezTo>
                    <a:pt x="852" y="1790"/>
                    <a:pt x="1111" y="1783"/>
                    <a:pt x="1363" y="1856"/>
                  </a:cubicBezTo>
                  <a:cubicBezTo>
                    <a:pt x="1465" y="1882"/>
                    <a:pt x="1564" y="1923"/>
                    <a:pt x="1654" y="1977"/>
                  </a:cubicBezTo>
                  <a:lnTo>
                    <a:pt x="1682" y="2472"/>
                  </a:lnTo>
                  <a:cubicBezTo>
                    <a:pt x="1633" y="2541"/>
                    <a:pt x="1557" y="2567"/>
                    <a:pt x="1468" y="2567"/>
                  </a:cubicBezTo>
                  <a:cubicBezTo>
                    <a:pt x="1233" y="2567"/>
                    <a:pt x="910" y="2385"/>
                    <a:pt x="785" y="2320"/>
                  </a:cubicBezTo>
                  <a:cubicBezTo>
                    <a:pt x="757" y="2306"/>
                    <a:pt x="731" y="2299"/>
                    <a:pt x="705" y="2299"/>
                  </a:cubicBezTo>
                  <a:cubicBezTo>
                    <a:pt x="553" y="2299"/>
                    <a:pt x="452" y="2523"/>
                    <a:pt x="615" y="2610"/>
                  </a:cubicBezTo>
                  <a:cubicBezTo>
                    <a:pt x="867" y="2740"/>
                    <a:pt x="1156" y="2876"/>
                    <a:pt x="1441" y="2876"/>
                  </a:cubicBezTo>
                  <a:cubicBezTo>
                    <a:pt x="1580" y="2876"/>
                    <a:pt x="1718" y="2844"/>
                    <a:pt x="1849" y="2762"/>
                  </a:cubicBezTo>
                  <a:cubicBezTo>
                    <a:pt x="2138" y="2584"/>
                    <a:pt x="2261" y="2231"/>
                    <a:pt x="2077" y="1932"/>
                  </a:cubicBezTo>
                  <a:cubicBezTo>
                    <a:pt x="1868" y="1592"/>
                    <a:pt x="1436" y="1528"/>
                    <a:pt x="1078" y="1467"/>
                  </a:cubicBezTo>
                  <a:cubicBezTo>
                    <a:pt x="664" y="1398"/>
                    <a:pt x="155" y="1132"/>
                    <a:pt x="554" y="639"/>
                  </a:cubicBezTo>
                  <a:cubicBezTo>
                    <a:pt x="687" y="476"/>
                    <a:pt x="937" y="326"/>
                    <a:pt x="1165" y="326"/>
                  </a:cubicBezTo>
                  <a:cubicBezTo>
                    <a:pt x="1295" y="326"/>
                    <a:pt x="1418" y="375"/>
                    <a:pt x="1508" y="498"/>
                  </a:cubicBezTo>
                  <a:cubicBezTo>
                    <a:pt x="1545" y="549"/>
                    <a:pt x="1597" y="570"/>
                    <a:pt x="1648" y="570"/>
                  </a:cubicBezTo>
                  <a:cubicBezTo>
                    <a:pt x="1770" y="570"/>
                    <a:pt x="1887" y="452"/>
                    <a:pt x="1798" y="329"/>
                  </a:cubicBezTo>
                  <a:cubicBezTo>
                    <a:pt x="1629" y="99"/>
                    <a:pt x="1396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" name="Google Shape;1439;p4"/>
            <p:cNvSpPr/>
            <p:nvPr/>
          </p:nvSpPr>
          <p:spPr>
            <a:xfrm>
              <a:off x="4957775" y="2486275"/>
              <a:ext cx="39875" cy="50875"/>
            </a:xfrm>
            <a:custGeom>
              <a:avLst/>
              <a:gdLst/>
              <a:ahLst/>
              <a:cxnLst/>
              <a:rect l="l" t="t" r="r" b="b"/>
              <a:pathLst>
                <a:path w="1595" h="2035" extrusionOk="0">
                  <a:moveTo>
                    <a:pt x="755" y="0"/>
                  </a:moveTo>
                  <a:cubicBezTo>
                    <a:pt x="689" y="0"/>
                    <a:pt x="624" y="39"/>
                    <a:pt x="598" y="119"/>
                  </a:cubicBezTo>
                  <a:cubicBezTo>
                    <a:pt x="516" y="379"/>
                    <a:pt x="357" y="606"/>
                    <a:pt x="140" y="771"/>
                  </a:cubicBezTo>
                  <a:cubicBezTo>
                    <a:pt x="1" y="877"/>
                    <a:pt x="89" y="1093"/>
                    <a:pt x="221" y="1093"/>
                  </a:cubicBezTo>
                  <a:cubicBezTo>
                    <a:pt x="249" y="1093"/>
                    <a:pt x="279" y="1083"/>
                    <a:pt x="310" y="1060"/>
                  </a:cubicBezTo>
                  <a:lnTo>
                    <a:pt x="308" y="1060"/>
                  </a:lnTo>
                  <a:cubicBezTo>
                    <a:pt x="486" y="924"/>
                    <a:pt x="629" y="772"/>
                    <a:pt x="740" y="596"/>
                  </a:cubicBezTo>
                  <a:lnTo>
                    <a:pt x="740" y="596"/>
                  </a:lnTo>
                  <a:cubicBezTo>
                    <a:pt x="902" y="1037"/>
                    <a:pt x="1065" y="1479"/>
                    <a:pt x="1226" y="1921"/>
                  </a:cubicBezTo>
                  <a:cubicBezTo>
                    <a:pt x="1256" y="2000"/>
                    <a:pt x="1325" y="2034"/>
                    <a:pt x="1392" y="2034"/>
                  </a:cubicBezTo>
                  <a:cubicBezTo>
                    <a:pt x="1495" y="2034"/>
                    <a:pt x="1595" y="1955"/>
                    <a:pt x="1550" y="1832"/>
                  </a:cubicBezTo>
                  <a:lnTo>
                    <a:pt x="920" y="119"/>
                  </a:lnTo>
                  <a:cubicBezTo>
                    <a:pt x="891" y="41"/>
                    <a:pt x="82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" name="Google Shape;1440;p4"/>
            <p:cNvSpPr/>
            <p:nvPr/>
          </p:nvSpPr>
          <p:spPr>
            <a:xfrm>
              <a:off x="5005075" y="2482875"/>
              <a:ext cx="44950" cy="127600"/>
            </a:xfrm>
            <a:custGeom>
              <a:avLst/>
              <a:gdLst/>
              <a:ahLst/>
              <a:cxnLst/>
              <a:rect l="l" t="t" r="r" b="b"/>
              <a:pathLst>
                <a:path w="1798" h="5104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lnTo>
                    <a:pt x="62" y="257"/>
                  </a:lnTo>
                  <a:cubicBezTo>
                    <a:pt x="729" y="1672"/>
                    <a:pt x="1458" y="3396"/>
                    <a:pt x="363" y="4807"/>
                  </a:cubicBezTo>
                  <a:cubicBezTo>
                    <a:pt x="264" y="4935"/>
                    <a:pt x="375" y="5103"/>
                    <a:pt x="492" y="5103"/>
                  </a:cubicBezTo>
                  <a:cubicBezTo>
                    <a:pt x="529" y="5103"/>
                    <a:pt x="567" y="5086"/>
                    <a:pt x="599" y="5045"/>
                  </a:cubicBezTo>
                  <a:cubicBezTo>
                    <a:pt x="1798" y="3500"/>
                    <a:pt x="1096" y="1671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" name="Google Shape;1441;p4"/>
            <p:cNvSpPr/>
            <p:nvPr/>
          </p:nvSpPr>
          <p:spPr>
            <a:xfrm>
              <a:off x="5067250" y="2498725"/>
              <a:ext cx="37625" cy="94750"/>
            </a:xfrm>
            <a:custGeom>
              <a:avLst/>
              <a:gdLst/>
              <a:ahLst/>
              <a:cxnLst/>
              <a:rect l="l" t="t" r="r" b="b"/>
              <a:pathLst>
                <a:path w="1505" h="3790" extrusionOk="0">
                  <a:moveTo>
                    <a:pt x="848" y="0"/>
                  </a:moveTo>
                  <a:cubicBezTo>
                    <a:pt x="444" y="0"/>
                    <a:pt x="174" y="768"/>
                    <a:pt x="130" y="1105"/>
                  </a:cubicBezTo>
                  <a:cubicBezTo>
                    <a:pt x="0" y="2102"/>
                    <a:pt x="397" y="3085"/>
                    <a:pt x="1141" y="3746"/>
                  </a:cubicBezTo>
                  <a:cubicBezTo>
                    <a:pt x="1176" y="3777"/>
                    <a:pt x="1215" y="3790"/>
                    <a:pt x="1252" y="3790"/>
                  </a:cubicBezTo>
                  <a:cubicBezTo>
                    <a:pt x="1386" y="3790"/>
                    <a:pt x="1504" y="3622"/>
                    <a:pt x="1378" y="3509"/>
                  </a:cubicBezTo>
                  <a:cubicBezTo>
                    <a:pt x="972" y="3148"/>
                    <a:pt x="670" y="2709"/>
                    <a:pt x="533" y="2178"/>
                  </a:cubicBezTo>
                  <a:cubicBezTo>
                    <a:pt x="473" y="1949"/>
                    <a:pt x="441" y="1714"/>
                    <a:pt x="440" y="1479"/>
                  </a:cubicBezTo>
                  <a:cubicBezTo>
                    <a:pt x="440" y="1440"/>
                    <a:pt x="564" y="343"/>
                    <a:pt x="830" y="343"/>
                  </a:cubicBezTo>
                  <a:cubicBezTo>
                    <a:pt x="861" y="343"/>
                    <a:pt x="894" y="358"/>
                    <a:pt x="929" y="392"/>
                  </a:cubicBezTo>
                  <a:cubicBezTo>
                    <a:pt x="964" y="425"/>
                    <a:pt x="1003" y="439"/>
                    <a:pt x="1041" y="439"/>
                  </a:cubicBezTo>
                  <a:cubicBezTo>
                    <a:pt x="1172" y="439"/>
                    <a:pt x="1288" y="271"/>
                    <a:pt x="1167" y="155"/>
                  </a:cubicBezTo>
                  <a:cubicBezTo>
                    <a:pt x="1054" y="46"/>
                    <a:pt x="947" y="0"/>
                    <a:pt x="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" name="Google Shape;1442;p4"/>
            <p:cNvSpPr/>
            <p:nvPr/>
          </p:nvSpPr>
          <p:spPr>
            <a:xfrm>
              <a:off x="5117975" y="2512350"/>
              <a:ext cx="79550" cy="76400"/>
            </a:xfrm>
            <a:custGeom>
              <a:avLst/>
              <a:gdLst/>
              <a:ahLst/>
              <a:cxnLst/>
              <a:rect l="l" t="t" r="r" b="b"/>
              <a:pathLst>
                <a:path w="3182" h="3056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cubicBezTo>
                    <a:pt x="131" y="1102"/>
                    <a:pt x="336" y="2031"/>
                    <a:pt x="623" y="2937"/>
                  </a:cubicBezTo>
                  <a:cubicBezTo>
                    <a:pt x="649" y="3020"/>
                    <a:pt x="712" y="3056"/>
                    <a:pt x="776" y="3056"/>
                  </a:cubicBezTo>
                  <a:cubicBezTo>
                    <a:pt x="872" y="3056"/>
                    <a:pt x="970" y="2974"/>
                    <a:pt x="946" y="2847"/>
                  </a:cubicBezTo>
                  <a:cubicBezTo>
                    <a:pt x="841" y="2280"/>
                    <a:pt x="1007" y="1381"/>
                    <a:pt x="1587" y="1087"/>
                  </a:cubicBezTo>
                  <a:cubicBezTo>
                    <a:pt x="1667" y="1046"/>
                    <a:pt x="1744" y="1027"/>
                    <a:pt x="1816" y="1027"/>
                  </a:cubicBezTo>
                  <a:cubicBezTo>
                    <a:pt x="2406" y="1027"/>
                    <a:pt x="2721" y="2257"/>
                    <a:pt x="2830" y="2702"/>
                  </a:cubicBezTo>
                  <a:cubicBezTo>
                    <a:pt x="2850" y="2786"/>
                    <a:pt x="2913" y="2822"/>
                    <a:pt x="2978" y="2822"/>
                  </a:cubicBezTo>
                  <a:cubicBezTo>
                    <a:pt x="3077" y="2822"/>
                    <a:pt x="3182" y="2739"/>
                    <a:pt x="3152" y="2614"/>
                  </a:cubicBezTo>
                  <a:cubicBezTo>
                    <a:pt x="3021" y="2068"/>
                    <a:pt x="2630" y="625"/>
                    <a:pt x="1870" y="625"/>
                  </a:cubicBezTo>
                  <a:cubicBezTo>
                    <a:pt x="1799" y="625"/>
                    <a:pt x="1725" y="637"/>
                    <a:pt x="1648" y="664"/>
                  </a:cubicBezTo>
                  <a:cubicBezTo>
                    <a:pt x="1127" y="845"/>
                    <a:pt x="810" y="1338"/>
                    <a:pt x="670" y="1877"/>
                  </a:cubicBezTo>
                  <a:lnTo>
                    <a:pt x="670" y="1877"/>
                  </a:lnTo>
                  <a:cubicBezTo>
                    <a:pt x="530" y="1311"/>
                    <a:pt x="423" y="738"/>
                    <a:pt x="350" y="159"/>
                  </a:cubicBez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" name="Google Shape;1443;p4"/>
            <p:cNvSpPr/>
            <p:nvPr/>
          </p:nvSpPr>
          <p:spPr>
            <a:xfrm>
              <a:off x="5187175" y="2498275"/>
              <a:ext cx="38350" cy="28975"/>
            </a:xfrm>
            <a:custGeom>
              <a:avLst/>
              <a:gdLst/>
              <a:ahLst/>
              <a:cxnLst/>
              <a:rect l="l" t="t" r="r" b="b"/>
              <a:pathLst>
                <a:path w="1534" h="1159" extrusionOk="0">
                  <a:moveTo>
                    <a:pt x="779" y="1"/>
                  </a:moveTo>
                  <a:cubicBezTo>
                    <a:pt x="750" y="1"/>
                    <a:pt x="721" y="8"/>
                    <a:pt x="695" y="24"/>
                  </a:cubicBezTo>
                  <a:cubicBezTo>
                    <a:pt x="445" y="175"/>
                    <a:pt x="234" y="384"/>
                    <a:pt x="80" y="634"/>
                  </a:cubicBezTo>
                  <a:cubicBezTo>
                    <a:pt x="1" y="761"/>
                    <a:pt x="116" y="881"/>
                    <a:pt x="233" y="881"/>
                  </a:cubicBezTo>
                  <a:cubicBezTo>
                    <a:pt x="284" y="881"/>
                    <a:pt x="335" y="857"/>
                    <a:pt x="370" y="802"/>
                  </a:cubicBezTo>
                  <a:lnTo>
                    <a:pt x="370" y="803"/>
                  </a:lnTo>
                  <a:cubicBezTo>
                    <a:pt x="470" y="638"/>
                    <a:pt x="602" y="495"/>
                    <a:pt x="758" y="382"/>
                  </a:cubicBezTo>
                  <a:lnTo>
                    <a:pt x="758" y="382"/>
                  </a:lnTo>
                  <a:cubicBezTo>
                    <a:pt x="939" y="571"/>
                    <a:pt x="1078" y="797"/>
                    <a:pt x="1168" y="1044"/>
                  </a:cubicBezTo>
                  <a:cubicBezTo>
                    <a:pt x="1196" y="1124"/>
                    <a:pt x="1264" y="1158"/>
                    <a:pt x="1331" y="1158"/>
                  </a:cubicBezTo>
                  <a:cubicBezTo>
                    <a:pt x="1433" y="1158"/>
                    <a:pt x="1534" y="1078"/>
                    <a:pt x="1490" y="956"/>
                  </a:cubicBezTo>
                  <a:cubicBezTo>
                    <a:pt x="1368" y="609"/>
                    <a:pt x="1165" y="298"/>
                    <a:pt x="898" y="50"/>
                  </a:cubicBezTo>
                  <a:cubicBezTo>
                    <a:pt x="865" y="18"/>
                    <a:pt x="822" y="1"/>
                    <a:pt x="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" name="Google Shape;1444;p4"/>
            <p:cNvSpPr/>
            <p:nvPr/>
          </p:nvSpPr>
          <p:spPr>
            <a:xfrm>
              <a:off x="5238725" y="2494975"/>
              <a:ext cx="33875" cy="99875"/>
            </a:xfrm>
            <a:custGeom>
              <a:avLst/>
              <a:gdLst/>
              <a:ahLst/>
              <a:cxnLst/>
              <a:rect l="l" t="t" r="r" b="b"/>
              <a:pathLst>
                <a:path w="1355" h="3995" extrusionOk="0">
                  <a:moveTo>
                    <a:pt x="236" y="1"/>
                  </a:moveTo>
                  <a:cubicBezTo>
                    <a:pt x="114" y="1"/>
                    <a:pt x="1" y="169"/>
                    <a:pt x="109" y="291"/>
                  </a:cubicBezTo>
                  <a:cubicBezTo>
                    <a:pt x="961" y="1255"/>
                    <a:pt x="999" y="2702"/>
                    <a:pt x="186" y="3701"/>
                  </a:cubicBezTo>
                  <a:cubicBezTo>
                    <a:pt x="83" y="3827"/>
                    <a:pt x="194" y="3994"/>
                    <a:pt x="313" y="3994"/>
                  </a:cubicBezTo>
                  <a:cubicBezTo>
                    <a:pt x="351" y="3994"/>
                    <a:pt x="389" y="3978"/>
                    <a:pt x="422" y="3937"/>
                  </a:cubicBezTo>
                  <a:cubicBezTo>
                    <a:pt x="1354" y="2792"/>
                    <a:pt x="1327" y="1164"/>
                    <a:pt x="346" y="55"/>
                  </a:cubicBez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" name="Google Shape;1445;p4"/>
            <p:cNvSpPr/>
            <p:nvPr/>
          </p:nvSpPr>
          <p:spPr>
            <a:xfrm>
              <a:off x="5297125" y="2510875"/>
              <a:ext cx="40400" cy="79275"/>
            </a:xfrm>
            <a:custGeom>
              <a:avLst/>
              <a:gdLst/>
              <a:ahLst/>
              <a:cxnLst/>
              <a:rect l="l" t="t" r="r" b="b"/>
              <a:pathLst>
                <a:path w="1616" h="3171" extrusionOk="0">
                  <a:moveTo>
                    <a:pt x="743" y="0"/>
                  </a:moveTo>
                  <a:cubicBezTo>
                    <a:pt x="693" y="0"/>
                    <a:pt x="642" y="24"/>
                    <a:pt x="609" y="81"/>
                  </a:cubicBezTo>
                  <a:cubicBezTo>
                    <a:pt x="1" y="1121"/>
                    <a:pt x="312" y="2461"/>
                    <a:pt x="1299" y="3141"/>
                  </a:cubicBezTo>
                  <a:cubicBezTo>
                    <a:pt x="1329" y="3161"/>
                    <a:pt x="1358" y="3170"/>
                    <a:pt x="1386" y="3170"/>
                  </a:cubicBezTo>
                  <a:cubicBezTo>
                    <a:pt x="1524" y="3170"/>
                    <a:pt x="1615" y="2953"/>
                    <a:pt x="1468" y="2853"/>
                  </a:cubicBezTo>
                  <a:cubicBezTo>
                    <a:pt x="629" y="2273"/>
                    <a:pt x="385" y="1126"/>
                    <a:pt x="897" y="250"/>
                  </a:cubicBezTo>
                  <a:cubicBezTo>
                    <a:pt x="973" y="121"/>
                    <a:pt x="857" y="0"/>
                    <a:pt x="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" name="Google Shape;1446;p4"/>
            <p:cNvSpPr/>
            <p:nvPr/>
          </p:nvSpPr>
          <p:spPr>
            <a:xfrm>
              <a:off x="5347150" y="2494800"/>
              <a:ext cx="59725" cy="82850"/>
            </a:xfrm>
            <a:custGeom>
              <a:avLst/>
              <a:gdLst/>
              <a:ahLst/>
              <a:cxnLst/>
              <a:rect l="l" t="t" r="r" b="b"/>
              <a:pathLst>
                <a:path w="2389" h="3314" extrusionOk="0">
                  <a:moveTo>
                    <a:pt x="1419" y="1989"/>
                  </a:moveTo>
                  <a:cubicBezTo>
                    <a:pt x="1696" y="1989"/>
                    <a:pt x="1937" y="2145"/>
                    <a:pt x="1914" y="2512"/>
                  </a:cubicBezTo>
                  <a:cubicBezTo>
                    <a:pt x="1895" y="2807"/>
                    <a:pt x="1682" y="2963"/>
                    <a:pt x="1442" y="2963"/>
                  </a:cubicBezTo>
                  <a:cubicBezTo>
                    <a:pt x="1350" y="2963"/>
                    <a:pt x="1255" y="2940"/>
                    <a:pt x="1165" y="2895"/>
                  </a:cubicBezTo>
                  <a:cubicBezTo>
                    <a:pt x="953" y="2786"/>
                    <a:pt x="816" y="2573"/>
                    <a:pt x="728" y="2357"/>
                  </a:cubicBezTo>
                  <a:lnTo>
                    <a:pt x="728" y="2357"/>
                  </a:lnTo>
                  <a:cubicBezTo>
                    <a:pt x="739" y="2347"/>
                    <a:pt x="750" y="2335"/>
                    <a:pt x="759" y="2321"/>
                  </a:cubicBezTo>
                  <a:cubicBezTo>
                    <a:pt x="900" y="2112"/>
                    <a:pt x="1173" y="1989"/>
                    <a:pt x="1419" y="1989"/>
                  </a:cubicBezTo>
                  <a:close/>
                  <a:moveTo>
                    <a:pt x="208" y="0"/>
                  </a:moveTo>
                  <a:cubicBezTo>
                    <a:pt x="111" y="0"/>
                    <a:pt x="1" y="84"/>
                    <a:pt x="19" y="211"/>
                  </a:cubicBezTo>
                  <a:cubicBezTo>
                    <a:pt x="137" y="1021"/>
                    <a:pt x="95" y="2181"/>
                    <a:pt x="623" y="2858"/>
                  </a:cubicBezTo>
                  <a:cubicBezTo>
                    <a:pt x="828" y="3121"/>
                    <a:pt x="1176" y="3313"/>
                    <a:pt x="1506" y="3313"/>
                  </a:cubicBezTo>
                  <a:cubicBezTo>
                    <a:pt x="1721" y="3313"/>
                    <a:pt x="1929" y="3232"/>
                    <a:pt x="2086" y="3036"/>
                  </a:cubicBezTo>
                  <a:cubicBezTo>
                    <a:pt x="2388" y="2661"/>
                    <a:pt x="2294" y="2037"/>
                    <a:pt x="1899" y="1767"/>
                  </a:cubicBezTo>
                  <a:cubicBezTo>
                    <a:pt x="1744" y="1662"/>
                    <a:pt x="1577" y="1616"/>
                    <a:pt x="1411" y="1616"/>
                  </a:cubicBezTo>
                  <a:cubicBezTo>
                    <a:pt x="1114" y="1616"/>
                    <a:pt x="821" y="1762"/>
                    <a:pt x="610" y="1980"/>
                  </a:cubicBezTo>
                  <a:lnTo>
                    <a:pt x="610" y="1980"/>
                  </a:lnTo>
                  <a:cubicBezTo>
                    <a:pt x="459" y="1381"/>
                    <a:pt x="429" y="723"/>
                    <a:pt x="343" y="121"/>
                  </a:cubicBezTo>
                  <a:cubicBezTo>
                    <a:pt x="330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" name="Google Shape;1447;p4"/>
            <p:cNvSpPr/>
            <p:nvPr/>
          </p:nvSpPr>
          <p:spPr>
            <a:xfrm>
              <a:off x="5396025" y="2497025"/>
              <a:ext cx="42150" cy="95975"/>
            </a:xfrm>
            <a:custGeom>
              <a:avLst/>
              <a:gdLst/>
              <a:ahLst/>
              <a:cxnLst/>
              <a:rect l="l" t="t" r="r" b="b"/>
              <a:pathLst>
                <a:path w="1686" h="3839" extrusionOk="0">
                  <a:moveTo>
                    <a:pt x="256" y="1"/>
                  </a:moveTo>
                  <a:cubicBezTo>
                    <a:pt x="119" y="1"/>
                    <a:pt x="0" y="170"/>
                    <a:pt x="130" y="280"/>
                  </a:cubicBezTo>
                  <a:lnTo>
                    <a:pt x="131" y="280"/>
                  </a:lnTo>
                  <a:cubicBezTo>
                    <a:pt x="1115" y="1099"/>
                    <a:pt x="1321" y="2530"/>
                    <a:pt x="607" y="3593"/>
                  </a:cubicBezTo>
                  <a:cubicBezTo>
                    <a:pt x="524" y="3718"/>
                    <a:pt x="640" y="3838"/>
                    <a:pt x="758" y="3838"/>
                  </a:cubicBezTo>
                  <a:cubicBezTo>
                    <a:pt x="809" y="3838"/>
                    <a:pt x="861" y="3816"/>
                    <a:pt x="897" y="3762"/>
                  </a:cubicBezTo>
                  <a:cubicBezTo>
                    <a:pt x="1686" y="2578"/>
                    <a:pt x="1458" y="960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" name="Google Shape;1448;p4"/>
            <p:cNvSpPr/>
            <p:nvPr/>
          </p:nvSpPr>
          <p:spPr>
            <a:xfrm>
              <a:off x="5435700" y="2483550"/>
              <a:ext cx="64600" cy="39700"/>
            </a:xfrm>
            <a:custGeom>
              <a:avLst/>
              <a:gdLst/>
              <a:ahLst/>
              <a:cxnLst/>
              <a:rect l="l" t="t" r="r" b="b"/>
              <a:pathLst>
                <a:path w="2584" h="1588" extrusionOk="0">
                  <a:moveTo>
                    <a:pt x="809" y="1"/>
                  </a:moveTo>
                  <a:cubicBezTo>
                    <a:pt x="519" y="1"/>
                    <a:pt x="231" y="164"/>
                    <a:pt x="77" y="422"/>
                  </a:cubicBezTo>
                  <a:cubicBezTo>
                    <a:pt x="1" y="551"/>
                    <a:pt x="117" y="671"/>
                    <a:pt x="232" y="671"/>
                  </a:cubicBezTo>
                  <a:cubicBezTo>
                    <a:pt x="283" y="671"/>
                    <a:pt x="333" y="648"/>
                    <a:pt x="367" y="591"/>
                  </a:cubicBezTo>
                  <a:cubicBezTo>
                    <a:pt x="468" y="420"/>
                    <a:pt x="610" y="351"/>
                    <a:pt x="748" y="351"/>
                  </a:cubicBezTo>
                  <a:cubicBezTo>
                    <a:pt x="1085" y="351"/>
                    <a:pt x="1401" y="765"/>
                    <a:pt x="1053" y="1119"/>
                  </a:cubicBezTo>
                  <a:cubicBezTo>
                    <a:pt x="971" y="1201"/>
                    <a:pt x="1002" y="1319"/>
                    <a:pt x="1087" y="1381"/>
                  </a:cubicBezTo>
                  <a:cubicBezTo>
                    <a:pt x="1275" y="1520"/>
                    <a:pt x="1491" y="1587"/>
                    <a:pt x="1705" y="1587"/>
                  </a:cubicBezTo>
                  <a:cubicBezTo>
                    <a:pt x="1981" y="1587"/>
                    <a:pt x="2256" y="1476"/>
                    <a:pt x="2466" y="1264"/>
                  </a:cubicBezTo>
                  <a:cubicBezTo>
                    <a:pt x="2584" y="1146"/>
                    <a:pt x="2469" y="978"/>
                    <a:pt x="2340" y="978"/>
                  </a:cubicBezTo>
                  <a:cubicBezTo>
                    <a:pt x="2302" y="978"/>
                    <a:pt x="2263" y="992"/>
                    <a:pt x="2228" y="1028"/>
                  </a:cubicBezTo>
                  <a:cubicBezTo>
                    <a:pt x="2079" y="1178"/>
                    <a:pt x="1899" y="1253"/>
                    <a:pt x="1715" y="1253"/>
                  </a:cubicBezTo>
                  <a:cubicBezTo>
                    <a:pt x="1616" y="1253"/>
                    <a:pt x="1515" y="1231"/>
                    <a:pt x="1418" y="1188"/>
                  </a:cubicBezTo>
                  <a:lnTo>
                    <a:pt x="1418" y="1188"/>
                  </a:lnTo>
                  <a:cubicBezTo>
                    <a:pt x="1611" y="856"/>
                    <a:pt x="1579" y="403"/>
                    <a:pt x="1252" y="150"/>
                  </a:cubicBezTo>
                  <a:cubicBezTo>
                    <a:pt x="1117" y="47"/>
                    <a:pt x="963" y="1"/>
                    <a:pt x="8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" name="Google Shape;1449;p4"/>
            <p:cNvSpPr/>
            <p:nvPr/>
          </p:nvSpPr>
          <p:spPr>
            <a:xfrm>
              <a:off x="5485500" y="2543125"/>
              <a:ext cx="67075" cy="12600"/>
            </a:xfrm>
            <a:custGeom>
              <a:avLst/>
              <a:gdLst/>
              <a:ahLst/>
              <a:cxnLst/>
              <a:rect l="l" t="t" r="r" b="b"/>
              <a:pathLst>
                <a:path w="2683" h="504" extrusionOk="0">
                  <a:moveTo>
                    <a:pt x="2438" y="1"/>
                  </a:moveTo>
                  <a:cubicBezTo>
                    <a:pt x="1689" y="1"/>
                    <a:pt x="942" y="60"/>
                    <a:pt x="202" y="179"/>
                  </a:cubicBezTo>
                  <a:cubicBezTo>
                    <a:pt x="1" y="211"/>
                    <a:pt x="72" y="503"/>
                    <a:pt x="262" y="503"/>
                  </a:cubicBezTo>
                  <a:cubicBezTo>
                    <a:pt x="272" y="503"/>
                    <a:pt x="282" y="503"/>
                    <a:pt x="292" y="501"/>
                  </a:cubicBezTo>
                  <a:cubicBezTo>
                    <a:pt x="984" y="392"/>
                    <a:pt x="1684" y="336"/>
                    <a:pt x="2384" y="336"/>
                  </a:cubicBezTo>
                  <a:cubicBezTo>
                    <a:pt x="2411" y="336"/>
                    <a:pt x="2439" y="336"/>
                    <a:pt x="2466" y="336"/>
                  </a:cubicBezTo>
                  <a:cubicBezTo>
                    <a:pt x="2681" y="336"/>
                    <a:pt x="2683" y="2"/>
                    <a:pt x="2466" y="1"/>
                  </a:cubicBezTo>
                  <a:cubicBezTo>
                    <a:pt x="2457" y="1"/>
                    <a:pt x="2447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" name="Google Shape;1450;p4"/>
            <p:cNvSpPr/>
            <p:nvPr/>
          </p:nvSpPr>
          <p:spPr>
            <a:xfrm>
              <a:off x="5486175" y="2578050"/>
              <a:ext cx="66400" cy="8375"/>
            </a:xfrm>
            <a:custGeom>
              <a:avLst/>
              <a:gdLst/>
              <a:ahLst/>
              <a:cxnLst/>
              <a:rect l="l" t="t" r="r" b="b"/>
              <a:pathLst>
                <a:path w="2656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lnTo>
                    <a:pt x="2439" y="335"/>
                  </a:lnTo>
                  <a:cubicBezTo>
                    <a:pt x="2654" y="335"/>
                    <a:pt x="2656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" name="Google Shape;1451;p4"/>
            <p:cNvSpPr/>
            <p:nvPr/>
          </p:nvSpPr>
          <p:spPr>
            <a:xfrm>
              <a:off x="5571750" y="2471825"/>
              <a:ext cx="79150" cy="109250"/>
            </a:xfrm>
            <a:custGeom>
              <a:avLst/>
              <a:gdLst/>
              <a:ahLst/>
              <a:cxnLst/>
              <a:rect l="l" t="t" r="r" b="b"/>
              <a:pathLst>
                <a:path w="3166" h="4370" extrusionOk="0">
                  <a:moveTo>
                    <a:pt x="1499" y="721"/>
                  </a:moveTo>
                  <a:cubicBezTo>
                    <a:pt x="1530" y="1176"/>
                    <a:pt x="1560" y="1630"/>
                    <a:pt x="1591" y="2085"/>
                  </a:cubicBezTo>
                  <a:lnTo>
                    <a:pt x="1591" y="2085"/>
                  </a:lnTo>
                  <a:lnTo>
                    <a:pt x="559" y="2162"/>
                  </a:lnTo>
                  <a:lnTo>
                    <a:pt x="559" y="2162"/>
                  </a:lnTo>
                  <a:cubicBezTo>
                    <a:pt x="891" y="1694"/>
                    <a:pt x="1204" y="1213"/>
                    <a:pt x="1499" y="721"/>
                  </a:cubicBezTo>
                  <a:close/>
                  <a:moveTo>
                    <a:pt x="1619" y="0"/>
                  </a:moveTo>
                  <a:cubicBezTo>
                    <a:pt x="1568" y="0"/>
                    <a:pt x="1517" y="25"/>
                    <a:pt x="1484" y="82"/>
                  </a:cubicBezTo>
                  <a:cubicBezTo>
                    <a:pt x="1054" y="838"/>
                    <a:pt x="583" y="1568"/>
                    <a:pt x="72" y="2270"/>
                  </a:cubicBezTo>
                  <a:cubicBezTo>
                    <a:pt x="1" y="2368"/>
                    <a:pt x="91" y="2522"/>
                    <a:pt x="207" y="2522"/>
                  </a:cubicBezTo>
                  <a:cubicBezTo>
                    <a:pt x="210" y="2522"/>
                    <a:pt x="213" y="2522"/>
                    <a:pt x="217" y="2522"/>
                  </a:cubicBezTo>
                  <a:lnTo>
                    <a:pt x="1613" y="2417"/>
                  </a:lnTo>
                  <a:lnTo>
                    <a:pt x="1613" y="2417"/>
                  </a:lnTo>
                  <a:cubicBezTo>
                    <a:pt x="1654" y="3014"/>
                    <a:pt x="1694" y="3612"/>
                    <a:pt x="1734" y="4209"/>
                  </a:cubicBezTo>
                  <a:cubicBezTo>
                    <a:pt x="1741" y="4316"/>
                    <a:pt x="1829" y="4369"/>
                    <a:pt x="1913" y="4369"/>
                  </a:cubicBezTo>
                  <a:cubicBezTo>
                    <a:pt x="1996" y="4369"/>
                    <a:pt x="2076" y="4316"/>
                    <a:pt x="2068" y="4209"/>
                  </a:cubicBezTo>
                  <a:cubicBezTo>
                    <a:pt x="2028" y="3603"/>
                    <a:pt x="1987" y="2997"/>
                    <a:pt x="1946" y="2392"/>
                  </a:cubicBezTo>
                  <a:lnTo>
                    <a:pt x="1946" y="2392"/>
                  </a:lnTo>
                  <a:lnTo>
                    <a:pt x="2950" y="2317"/>
                  </a:lnTo>
                  <a:cubicBezTo>
                    <a:pt x="3159" y="2302"/>
                    <a:pt x="3165" y="1983"/>
                    <a:pt x="2965" y="1983"/>
                  </a:cubicBezTo>
                  <a:cubicBezTo>
                    <a:pt x="2961" y="1983"/>
                    <a:pt x="2955" y="1983"/>
                    <a:pt x="2950" y="1983"/>
                  </a:cubicBezTo>
                  <a:lnTo>
                    <a:pt x="1924" y="2060"/>
                  </a:lnTo>
                  <a:lnTo>
                    <a:pt x="1924" y="2060"/>
                  </a:lnTo>
                  <a:cubicBezTo>
                    <a:pt x="1881" y="1429"/>
                    <a:pt x="1838" y="798"/>
                    <a:pt x="1795" y="168"/>
                  </a:cubicBezTo>
                  <a:cubicBezTo>
                    <a:pt x="1789" y="68"/>
                    <a:pt x="1703" y="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" name="Google Shape;1452;p4"/>
            <p:cNvSpPr/>
            <p:nvPr/>
          </p:nvSpPr>
          <p:spPr>
            <a:xfrm>
              <a:off x="5661100" y="2493025"/>
              <a:ext cx="60650" cy="83000"/>
            </a:xfrm>
            <a:custGeom>
              <a:avLst/>
              <a:gdLst/>
              <a:ahLst/>
              <a:cxnLst/>
              <a:rect l="l" t="t" r="r" b="b"/>
              <a:pathLst>
                <a:path w="2426" h="3320" extrusionOk="0">
                  <a:moveTo>
                    <a:pt x="235" y="1"/>
                  </a:moveTo>
                  <a:cubicBezTo>
                    <a:pt x="117" y="1"/>
                    <a:pt x="1" y="121"/>
                    <a:pt x="84" y="247"/>
                  </a:cubicBezTo>
                  <a:cubicBezTo>
                    <a:pt x="740" y="1245"/>
                    <a:pt x="1397" y="2244"/>
                    <a:pt x="2053" y="3243"/>
                  </a:cubicBezTo>
                  <a:cubicBezTo>
                    <a:pt x="2089" y="3297"/>
                    <a:pt x="2140" y="3319"/>
                    <a:pt x="2191" y="3319"/>
                  </a:cubicBezTo>
                  <a:cubicBezTo>
                    <a:pt x="2308" y="3319"/>
                    <a:pt x="2425" y="3200"/>
                    <a:pt x="2343" y="3074"/>
                  </a:cubicBezTo>
                  <a:cubicBezTo>
                    <a:pt x="1686" y="2075"/>
                    <a:pt x="1030" y="1077"/>
                    <a:pt x="374" y="78"/>
                  </a:cubicBezTo>
                  <a:cubicBezTo>
                    <a:pt x="338" y="24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" name="Google Shape;1453;p4"/>
            <p:cNvSpPr/>
            <p:nvPr/>
          </p:nvSpPr>
          <p:spPr>
            <a:xfrm>
              <a:off x="5658200" y="2486400"/>
              <a:ext cx="45375" cy="90400"/>
            </a:xfrm>
            <a:custGeom>
              <a:avLst/>
              <a:gdLst/>
              <a:ahLst/>
              <a:cxnLst/>
              <a:rect l="l" t="t" r="r" b="b"/>
              <a:pathLst>
                <a:path w="1815" h="3616" extrusionOk="0">
                  <a:moveTo>
                    <a:pt x="1592" y="0"/>
                  </a:moveTo>
                  <a:cubicBezTo>
                    <a:pt x="1543" y="0"/>
                    <a:pt x="1496" y="26"/>
                    <a:pt x="1469" y="88"/>
                  </a:cubicBezTo>
                  <a:lnTo>
                    <a:pt x="60" y="3359"/>
                  </a:lnTo>
                  <a:cubicBezTo>
                    <a:pt x="1" y="3493"/>
                    <a:pt x="118" y="3615"/>
                    <a:pt x="226" y="3615"/>
                  </a:cubicBezTo>
                  <a:cubicBezTo>
                    <a:pt x="274" y="3615"/>
                    <a:pt x="321" y="3590"/>
                    <a:pt x="348" y="3528"/>
                  </a:cubicBezTo>
                  <a:lnTo>
                    <a:pt x="1757" y="258"/>
                  </a:lnTo>
                  <a:cubicBezTo>
                    <a:pt x="1815" y="123"/>
                    <a:pt x="1698" y="0"/>
                    <a:pt x="1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" name="Google Shape;1454;p4"/>
            <p:cNvSpPr/>
            <p:nvPr/>
          </p:nvSpPr>
          <p:spPr>
            <a:xfrm>
              <a:off x="5712275" y="2460900"/>
              <a:ext cx="52000" cy="34875"/>
            </a:xfrm>
            <a:custGeom>
              <a:avLst/>
              <a:gdLst/>
              <a:ahLst/>
              <a:cxnLst/>
              <a:rect l="l" t="t" r="r" b="b"/>
              <a:pathLst>
                <a:path w="2080" h="1395" extrusionOk="0">
                  <a:moveTo>
                    <a:pt x="681" y="0"/>
                  </a:moveTo>
                  <a:cubicBezTo>
                    <a:pt x="516" y="0"/>
                    <a:pt x="351" y="23"/>
                    <a:pt x="191" y="68"/>
                  </a:cubicBezTo>
                  <a:cubicBezTo>
                    <a:pt x="0" y="120"/>
                    <a:pt x="59" y="397"/>
                    <a:pt x="231" y="397"/>
                  </a:cubicBezTo>
                  <a:cubicBezTo>
                    <a:pt x="246" y="397"/>
                    <a:pt x="262" y="395"/>
                    <a:pt x="279" y="390"/>
                  </a:cubicBezTo>
                  <a:cubicBezTo>
                    <a:pt x="410" y="352"/>
                    <a:pt x="545" y="333"/>
                    <a:pt x="680" y="333"/>
                  </a:cubicBezTo>
                  <a:cubicBezTo>
                    <a:pt x="756" y="333"/>
                    <a:pt x="831" y="338"/>
                    <a:pt x="906" y="350"/>
                  </a:cubicBezTo>
                  <a:lnTo>
                    <a:pt x="906" y="350"/>
                  </a:lnTo>
                  <a:cubicBezTo>
                    <a:pt x="854" y="610"/>
                    <a:pt x="727" y="825"/>
                    <a:pt x="529" y="1014"/>
                  </a:cubicBezTo>
                  <a:cubicBezTo>
                    <a:pt x="418" y="1120"/>
                    <a:pt x="510" y="1288"/>
                    <a:pt x="648" y="1299"/>
                  </a:cubicBezTo>
                  <a:lnTo>
                    <a:pt x="1864" y="1394"/>
                  </a:lnTo>
                  <a:cubicBezTo>
                    <a:pt x="1869" y="1394"/>
                    <a:pt x="1875" y="1394"/>
                    <a:pt x="1880" y="1394"/>
                  </a:cubicBezTo>
                  <a:cubicBezTo>
                    <a:pt x="2079" y="1394"/>
                    <a:pt x="2074" y="1074"/>
                    <a:pt x="1864" y="1058"/>
                  </a:cubicBezTo>
                  <a:lnTo>
                    <a:pt x="989" y="991"/>
                  </a:lnTo>
                  <a:lnTo>
                    <a:pt x="989" y="991"/>
                  </a:lnTo>
                  <a:cubicBezTo>
                    <a:pt x="1144" y="765"/>
                    <a:pt x="1232" y="508"/>
                    <a:pt x="1262" y="219"/>
                  </a:cubicBezTo>
                  <a:cubicBezTo>
                    <a:pt x="1269" y="149"/>
                    <a:pt x="1205" y="76"/>
                    <a:pt x="1140" y="59"/>
                  </a:cubicBezTo>
                  <a:cubicBezTo>
                    <a:pt x="989" y="20"/>
                    <a:pt x="835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" name="Google Shape;1455;p4"/>
            <p:cNvSpPr/>
            <p:nvPr/>
          </p:nvSpPr>
          <p:spPr>
            <a:xfrm>
              <a:off x="5788000" y="2475350"/>
              <a:ext cx="64725" cy="109375"/>
            </a:xfrm>
            <a:custGeom>
              <a:avLst/>
              <a:gdLst/>
              <a:ahLst/>
              <a:cxnLst/>
              <a:rect l="l" t="t" r="r" b="b"/>
              <a:pathLst>
                <a:path w="2589" h="4375" extrusionOk="0">
                  <a:moveTo>
                    <a:pt x="161" y="1"/>
                  </a:moveTo>
                  <a:cubicBezTo>
                    <a:pt x="78" y="1"/>
                    <a:pt x="1" y="53"/>
                    <a:pt x="13" y="160"/>
                  </a:cubicBezTo>
                  <a:lnTo>
                    <a:pt x="13" y="161"/>
                  </a:lnTo>
                  <a:lnTo>
                    <a:pt x="470" y="4214"/>
                  </a:lnTo>
                  <a:cubicBezTo>
                    <a:pt x="483" y="4321"/>
                    <a:pt x="559" y="4374"/>
                    <a:pt x="635" y="4374"/>
                  </a:cubicBezTo>
                  <a:cubicBezTo>
                    <a:pt x="713" y="4374"/>
                    <a:pt x="791" y="4321"/>
                    <a:pt x="804" y="4214"/>
                  </a:cubicBezTo>
                  <a:cubicBezTo>
                    <a:pt x="805" y="4214"/>
                    <a:pt x="805" y="4213"/>
                    <a:pt x="805" y="4213"/>
                  </a:cubicBezTo>
                  <a:lnTo>
                    <a:pt x="806" y="4213"/>
                  </a:lnTo>
                  <a:cubicBezTo>
                    <a:pt x="806" y="4211"/>
                    <a:pt x="806" y="4209"/>
                    <a:pt x="805" y="4207"/>
                  </a:cubicBezTo>
                  <a:lnTo>
                    <a:pt x="805" y="4207"/>
                  </a:lnTo>
                  <a:cubicBezTo>
                    <a:pt x="848" y="3894"/>
                    <a:pt x="887" y="3582"/>
                    <a:pt x="930" y="3270"/>
                  </a:cubicBezTo>
                  <a:cubicBezTo>
                    <a:pt x="954" y="3079"/>
                    <a:pt x="980" y="2889"/>
                    <a:pt x="1007" y="2696"/>
                  </a:cubicBezTo>
                  <a:cubicBezTo>
                    <a:pt x="992" y="2409"/>
                    <a:pt x="1110" y="2265"/>
                    <a:pt x="1359" y="2265"/>
                  </a:cubicBezTo>
                  <a:cubicBezTo>
                    <a:pt x="1494" y="2265"/>
                    <a:pt x="1666" y="2307"/>
                    <a:pt x="1877" y="2390"/>
                  </a:cubicBezTo>
                  <a:cubicBezTo>
                    <a:pt x="2188" y="2670"/>
                    <a:pt x="2223" y="3856"/>
                    <a:pt x="2246" y="4207"/>
                  </a:cubicBezTo>
                  <a:cubicBezTo>
                    <a:pt x="2254" y="4313"/>
                    <a:pt x="2341" y="4367"/>
                    <a:pt x="2425" y="4367"/>
                  </a:cubicBezTo>
                  <a:cubicBezTo>
                    <a:pt x="2509" y="4367"/>
                    <a:pt x="2588" y="4314"/>
                    <a:pt x="2582" y="4207"/>
                  </a:cubicBezTo>
                  <a:cubicBezTo>
                    <a:pt x="2539" y="3558"/>
                    <a:pt x="2447" y="1627"/>
                    <a:pt x="1547" y="1539"/>
                  </a:cubicBezTo>
                  <a:cubicBezTo>
                    <a:pt x="1521" y="1536"/>
                    <a:pt x="1496" y="1535"/>
                    <a:pt x="1471" y="1535"/>
                  </a:cubicBezTo>
                  <a:cubicBezTo>
                    <a:pt x="974" y="1535"/>
                    <a:pt x="743" y="2041"/>
                    <a:pt x="627" y="2626"/>
                  </a:cubicBezTo>
                  <a:lnTo>
                    <a:pt x="627" y="2626"/>
                  </a:lnTo>
                  <a:cubicBezTo>
                    <a:pt x="534" y="1804"/>
                    <a:pt x="441" y="982"/>
                    <a:pt x="348" y="160"/>
                  </a:cubicBezTo>
                  <a:cubicBezTo>
                    <a:pt x="336" y="54"/>
                    <a:pt x="24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" name="Google Shape;1456;p4"/>
            <p:cNvSpPr/>
            <p:nvPr/>
          </p:nvSpPr>
          <p:spPr>
            <a:xfrm>
              <a:off x="5841775" y="2466150"/>
              <a:ext cx="86975" cy="126400"/>
            </a:xfrm>
            <a:custGeom>
              <a:avLst/>
              <a:gdLst/>
              <a:ahLst/>
              <a:cxnLst/>
              <a:rect l="l" t="t" r="r" b="b"/>
              <a:pathLst>
                <a:path w="3479" h="5056" extrusionOk="0">
                  <a:moveTo>
                    <a:pt x="2584" y="2059"/>
                  </a:moveTo>
                  <a:cubicBezTo>
                    <a:pt x="2559" y="2615"/>
                    <a:pt x="2497" y="3169"/>
                    <a:pt x="2392" y="3722"/>
                  </a:cubicBezTo>
                  <a:cubicBezTo>
                    <a:pt x="2365" y="3870"/>
                    <a:pt x="2340" y="4323"/>
                    <a:pt x="2235" y="4428"/>
                  </a:cubicBezTo>
                  <a:cubicBezTo>
                    <a:pt x="2141" y="4522"/>
                    <a:pt x="2035" y="4561"/>
                    <a:pt x="1930" y="4561"/>
                  </a:cubicBezTo>
                  <a:cubicBezTo>
                    <a:pt x="1691" y="4561"/>
                    <a:pt x="1453" y="4362"/>
                    <a:pt x="1349" y="4161"/>
                  </a:cubicBezTo>
                  <a:cubicBezTo>
                    <a:pt x="845" y="3181"/>
                    <a:pt x="1558" y="2158"/>
                    <a:pt x="2584" y="2059"/>
                  </a:cubicBezTo>
                  <a:close/>
                  <a:moveTo>
                    <a:pt x="2700" y="0"/>
                  </a:moveTo>
                  <a:cubicBezTo>
                    <a:pt x="2611" y="0"/>
                    <a:pt x="2519" y="59"/>
                    <a:pt x="2530" y="163"/>
                  </a:cubicBezTo>
                  <a:cubicBezTo>
                    <a:pt x="2580" y="684"/>
                    <a:pt x="2602" y="1204"/>
                    <a:pt x="2594" y="1723"/>
                  </a:cubicBezTo>
                  <a:lnTo>
                    <a:pt x="2594" y="1723"/>
                  </a:lnTo>
                  <a:cubicBezTo>
                    <a:pt x="1082" y="1860"/>
                    <a:pt x="0" y="4032"/>
                    <a:pt x="1605" y="4944"/>
                  </a:cubicBezTo>
                  <a:cubicBezTo>
                    <a:pt x="1741" y="5020"/>
                    <a:pt x="1863" y="5056"/>
                    <a:pt x="1972" y="5056"/>
                  </a:cubicBezTo>
                  <a:cubicBezTo>
                    <a:pt x="2629" y="5056"/>
                    <a:pt x="2852" y="3793"/>
                    <a:pt x="2910" y="2541"/>
                  </a:cubicBezTo>
                  <a:lnTo>
                    <a:pt x="2910" y="2541"/>
                  </a:lnTo>
                  <a:cubicBezTo>
                    <a:pt x="3002" y="3233"/>
                    <a:pt x="3077" y="3927"/>
                    <a:pt x="3135" y="4622"/>
                  </a:cubicBezTo>
                  <a:cubicBezTo>
                    <a:pt x="3144" y="4729"/>
                    <a:pt x="3232" y="4783"/>
                    <a:pt x="3316" y="4783"/>
                  </a:cubicBezTo>
                  <a:cubicBezTo>
                    <a:pt x="3399" y="4783"/>
                    <a:pt x="3478" y="4729"/>
                    <a:pt x="3469" y="4622"/>
                  </a:cubicBezTo>
                  <a:cubicBezTo>
                    <a:pt x="3343" y="3112"/>
                    <a:pt x="3140" y="1609"/>
                    <a:pt x="2858" y="119"/>
                  </a:cubicBezTo>
                  <a:cubicBezTo>
                    <a:pt x="2842" y="38"/>
                    <a:pt x="2772" y="0"/>
                    <a:pt x="2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" name="Google Shape;1457;p4"/>
            <p:cNvSpPr/>
            <p:nvPr/>
          </p:nvSpPr>
          <p:spPr>
            <a:xfrm>
              <a:off x="5575825" y="2593450"/>
              <a:ext cx="383775" cy="20100"/>
            </a:xfrm>
            <a:custGeom>
              <a:avLst/>
              <a:gdLst/>
              <a:ahLst/>
              <a:cxnLst/>
              <a:rect l="l" t="t" r="r" b="b"/>
              <a:pathLst>
                <a:path w="15351" h="804" extrusionOk="0">
                  <a:moveTo>
                    <a:pt x="15153" y="0"/>
                  </a:moveTo>
                  <a:cubicBezTo>
                    <a:pt x="15147" y="0"/>
                    <a:pt x="15141" y="1"/>
                    <a:pt x="15135" y="1"/>
                  </a:cubicBezTo>
                  <a:cubicBezTo>
                    <a:pt x="11861" y="312"/>
                    <a:pt x="8575" y="469"/>
                    <a:pt x="5288" y="469"/>
                  </a:cubicBezTo>
                  <a:cubicBezTo>
                    <a:pt x="3597" y="469"/>
                    <a:pt x="1906" y="427"/>
                    <a:pt x="215" y="344"/>
                  </a:cubicBezTo>
                  <a:cubicBezTo>
                    <a:pt x="212" y="344"/>
                    <a:pt x="210" y="344"/>
                    <a:pt x="207" y="344"/>
                  </a:cubicBezTo>
                  <a:cubicBezTo>
                    <a:pt x="0" y="344"/>
                    <a:pt x="3" y="669"/>
                    <a:pt x="215" y="680"/>
                  </a:cubicBezTo>
                  <a:cubicBezTo>
                    <a:pt x="1906" y="762"/>
                    <a:pt x="3597" y="804"/>
                    <a:pt x="5289" y="804"/>
                  </a:cubicBezTo>
                  <a:cubicBezTo>
                    <a:pt x="8575" y="804"/>
                    <a:pt x="11861" y="648"/>
                    <a:pt x="15135" y="337"/>
                  </a:cubicBezTo>
                  <a:cubicBezTo>
                    <a:pt x="15343" y="317"/>
                    <a:pt x="15350" y="0"/>
                    <a:pt x="15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" name="Google Shape;1458;p4"/>
            <p:cNvSpPr/>
            <p:nvPr/>
          </p:nvSpPr>
          <p:spPr>
            <a:xfrm>
              <a:off x="5566225" y="2647850"/>
              <a:ext cx="62225" cy="77450"/>
            </a:xfrm>
            <a:custGeom>
              <a:avLst/>
              <a:gdLst/>
              <a:ahLst/>
              <a:cxnLst/>
              <a:rect l="l" t="t" r="r" b="b"/>
              <a:pathLst>
                <a:path w="2489" h="3098" extrusionOk="0">
                  <a:moveTo>
                    <a:pt x="836" y="1"/>
                  </a:moveTo>
                  <a:cubicBezTo>
                    <a:pt x="402" y="1"/>
                    <a:pt x="0" y="354"/>
                    <a:pt x="119" y="882"/>
                  </a:cubicBezTo>
                  <a:cubicBezTo>
                    <a:pt x="138" y="966"/>
                    <a:pt x="201" y="1002"/>
                    <a:pt x="266" y="1002"/>
                  </a:cubicBezTo>
                  <a:cubicBezTo>
                    <a:pt x="365" y="1002"/>
                    <a:pt x="471" y="920"/>
                    <a:pt x="442" y="794"/>
                  </a:cubicBezTo>
                  <a:lnTo>
                    <a:pt x="441" y="794"/>
                  </a:lnTo>
                  <a:cubicBezTo>
                    <a:pt x="627" y="504"/>
                    <a:pt x="798" y="359"/>
                    <a:pt x="952" y="359"/>
                  </a:cubicBezTo>
                  <a:cubicBezTo>
                    <a:pt x="1071" y="359"/>
                    <a:pt x="1180" y="445"/>
                    <a:pt x="1280" y="618"/>
                  </a:cubicBezTo>
                  <a:cubicBezTo>
                    <a:pt x="1309" y="691"/>
                    <a:pt x="1338" y="766"/>
                    <a:pt x="1367" y="839"/>
                  </a:cubicBezTo>
                  <a:cubicBezTo>
                    <a:pt x="1449" y="1183"/>
                    <a:pt x="1301" y="1523"/>
                    <a:pt x="1144" y="1814"/>
                  </a:cubicBezTo>
                  <a:cubicBezTo>
                    <a:pt x="952" y="2168"/>
                    <a:pt x="705" y="2485"/>
                    <a:pt x="523" y="2845"/>
                  </a:cubicBezTo>
                  <a:cubicBezTo>
                    <a:pt x="469" y="2952"/>
                    <a:pt x="532" y="3097"/>
                    <a:pt x="662" y="3097"/>
                  </a:cubicBezTo>
                  <a:cubicBezTo>
                    <a:pt x="664" y="3097"/>
                    <a:pt x="666" y="3097"/>
                    <a:pt x="668" y="3097"/>
                  </a:cubicBezTo>
                  <a:cubicBezTo>
                    <a:pt x="1222" y="3077"/>
                    <a:pt x="1769" y="2987"/>
                    <a:pt x="2300" y="2828"/>
                  </a:cubicBezTo>
                  <a:cubicBezTo>
                    <a:pt x="2488" y="2771"/>
                    <a:pt x="2431" y="2497"/>
                    <a:pt x="2263" y="2497"/>
                  </a:cubicBezTo>
                  <a:cubicBezTo>
                    <a:pt x="2247" y="2497"/>
                    <a:pt x="2230" y="2500"/>
                    <a:pt x="2212" y="2505"/>
                  </a:cubicBezTo>
                  <a:cubicBezTo>
                    <a:pt x="1805" y="2628"/>
                    <a:pt x="1386" y="2708"/>
                    <a:pt x="964" y="2744"/>
                  </a:cubicBezTo>
                  <a:lnTo>
                    <a:pt x="964" y="2744"/>
                  </a:lnTo>
                  <a:cubicBezTo>
                    <a:pt x="1414" y="1988"/>
                    <a:pt x="2159" y="1021"/>
                    <a:pt x="1415" y="251"/>
                  </a:cubicBezTo>
                  <a:cubicBezTo>
                    <a:pt x="1249" y="78"/>
                    <a:pt x="1039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" name="Google Shape;1459;p4"/>
            <p:cNvSpPr/>
            <p:nvPr/>
          </p:nvSpPr>
          <p:spPr>
            <a:xfrm>
              <a:off x="5625425" y="2652375"/>
              <a:ext cx="41175" cy="84550"/>
            </a:xfrm>
            <a:custGeom>
              <a:avLst/>
              <a:gdLst/>
              <a:ahLst/>
              <a:cxnLst/>
              <a:rect l="l" t="t" r="r" b="b"/>
              <a:pathLst>
                <a:path w="1647" h="3382" extrusionOk="0">
                  <a:moveTo>
                    <a:pt x="755" y="0"/>
                  </a:moveTo>
                  <a:cubicBezTo>
                    <a:pt x="450" y="0"/>
                    <a:pt x="160" y="203"/>
                    <a:pt x="74" y="545"/>
                  </a:cubicBezTo>
                  <a:cubicBezTo>
                    <a:pt x="1" y="843"/>
                    <a:pt x="101" y="1165"/>
                    <a:pt x="259" y="1416"/>
                  </a:cubicBezTo>
                  <a:cubicBezTo>
                    <a:pt x="382" y="1613"/>
                    <a:pt x="553" y="1778"/>
                    <a:pt x="715" y="1943"/>
                  </a:cubicBezTo>
                  <a:cubicBezTo>
                    <a:pt x="814" y="2045"/>
                    <a:pt x="930" y="2144"/>
                    <a:pt x="1005" y="2268"/>
                  </a:cubicBezTo>
                  <a:cubicBezTo>
                    <a:pt x="1140" y="2385"/>
                    <a:pt x="1156" y="2535"/>
                    <a:pt x="1052" y="2716"/>
                  </a:cubicBezTo>
                  <a:cubicBezTo>
                    <a:pt x="1089" y="2936"/>
                    <a:pt x="1063" y="3046"/>
                    <a:pt x="974" y="3046"/>
                  </a:cubicBezTo>
                  <a:cubicBezTo>
                    <a:pt x="924" y="3046"/>
                    <a:pt x="854" y="3011"/>
                    <a:pt x="763" y="2940"/>
                  </a:cubicBezTo>
                  <a:cubicBezTo>
                    <a:pt x="738" y="2859"/>
                    <a:pt x="672" y="2824"/>
                    <a:pt x="605" y="2824"/>
                  </a:cubicBezTo>
                  <a:cubicBezTo>
                    <a:pt x="504" y="2824"/>
                    <a:pt x="402" y="2905"/>
                    <a:pt x="440" y="3029"/>
                  </a:cubicBezTo>
                  <a:cubicBezTo>
                    <a:pt x="516" y="3269"/>
                    <a:pt x="723" y="3382"/>
                    <a:pt x="938" y="3382"/>
                  </a:cubicBezTo>
                  <a:cubicBezTo>
                    <a:pt x="1161" y="3382"/>
                    <a:pt x="1393" y="3261"/>
                    <a:pt x="1497" y="3036"/>
                  </a:cubicBezTo>
                  <a:cubicBezTo>
                    <a:pt x="1647" y="2713"/>
                    <a:pt x="1477" y="2338"/>
                    <a:pt x="1287" y="2075"/>
                  </a:cubicBezTo>
                  <a:cubicBezTo>
                    <a:pt x="1133" y="1863"/>
                    <a:pt x="928" y="1699"/>
                    <a:pt x="754" y="1505"/>
                  </a:cubicBezTo>
                  <a:cubicBezTo>
                    <a:pt x="626" y="1360"/>
                    <a:pt x="487" y="1191"/>
                    <a:pt x="428" y="1003"/>
                  </a:cubicBezTo>
                  <a:cubicBezTo>
                    <a:pt x="363" y="799"/>
                    <a:pt x="522" y="320"/>
                    <a:pt x="780" y="320"/>
                  </a:cubicBezTo>
                  <a:cubicBezTo>
                    <a:pt x="832" y="320"/>
                    <a:pt x="889" y="340"/>
                    <a:pt x="950" y="387"/>
                  </a:cubicBezTo>
                  <a:cubicBezTo>
                    <a:pt x="984" y="413"/>
                    <a:pt x="1021" y="425"/>
                    <a:pt x="1058" y="425"/>
                  </a:cubicBezTo>
                  <a:cubicBezTo>
                    <a:pt x="1198" y="425"/>
                    <a:pt x="1322" y="255"/>
                    <a:pt x="1186" y="150"/>
                  </a:cubicBezTo>
                  <a:cubicBezTo>
                    <a:pt x="1053" y="48"/>
                    <a:pt x="90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0" name="Google Shape;1460;p4"/>
            <p:cNvSpPr/>
            <p:nvPr/>
          </p:nvSpPr>
          <p:spPr>
            <a:xfrm>
              <a:off x="5694300" y="2657750"/>
              <a:ext cx="20200" cy="74825"/>
            </a:xfrm>
            <a:custGeom>
              <a:avLst/>
              <a:gdLst/>
              <a:ahLst/>
              <a:cxnLst/>
              <a:rect l="l" t="t" r="r" b="b"/>
              <a:pathLst>
                <a:path w="808" h="2993" extrusionOk="0">
                  <a:moveTo>
                    <a:pt x="206" y="0"/>
                  </a:moveTo>
                  <a:cubicBezTo>
                    <a:pt x="109" y="0"/>
                    <a:pt x="1" y="84"/>
                    <a:pt x="22" y="211"/>
                  </a:cubicBezTo>
                  <a:cubicBezTo>
                    <a:pt x="168" y="1098"/>
                    <a:pt x="316" y="1986"/>
                    <a:pt x="464" y="2872"/>
                  </a:cubicBezTo>
                  <a:cubicBezTo>
                    <a:pt x="478" y="2956"/>
                    <a:pt x="538" y="2993"/>
                    <a:pt x="602" y="2993"/>
                  </a:cubicBezTo>
                  <a:cubicBezTo>
                    <a:pt x="699" y="2993"/>
                    <a:pt x="807" y="2910"/>
                    <a:pt x="786" y="2783"/>
                  </a:cubicBezTo>
                  <a:cubicBezTo>
                    <a:pt x="638" y="1897"/>
                    <a:pt x="492" y="1009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1" name="Google Shape;1461;p4"/>
            <p:cNvSpPr/>
            <p:nvPr/>
          </p:nvSpPr>
          <p:spPr>
            <a:xfrm>
              <a:off x="5680500" y="2683975"/>
              <a:ext cx="54625" cy="22025"/>
            </a:xfrm>
            <a:custGeom>
              <a:avLst/>
              <a:gdLst/>
              <a:ahLst/>
              <a:cxnLst/>
              <a:rect l="l" t="t" r="r" b="b"/>
              <a:pathLst>
                <a:path w="2185" h="881" extrusionOk="0">
                  <a:moveTo>
                    <a:pt x="1963" y="1"/>
                  </a:moveTo>
                  <a:cubicBezTo>
                    <a:pt x="1946" y="1"/>
                    <a:pt x="1929" y="3"/>
                    <a:pt x="1910" y="9"/>
                  </a:cubicBezTo>
                  <a:lnTo>
                    <a:pt x="187" y="551"/>
                  </a:lnTo>
                  <a:cubicBezTo>
                    <a:pt x="1" y="609"/>
                    <a:pt x="56" y="881"/>
                    <a:pt x="224" y="881"/>
                  </a:cubicBezTo>
                  <a:cubicBezTo>
                    <a:pt x="240" y="881"/>
                    <a:pt x="258" y="878"/>
                    <a:pt x="277" y="872"/>
                  </a:cubicBezTo>
                  <a:lnTo>
                    <a:pt x="1999" y="332"/>
                  </a:lnTo>
                  <a:cubicBezTo>
                    <a:pt x="2185" y="274"/>
                    <a:pt x="2129" y="1"/>
                    <a:pt x="1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" name="Google Shape;1462;p4"/>
            <p:cNvSpPr/>
            <p:nvPr/>
          </p:nvSpPr>
          <p:spPr>
            <a:xfrm>
              <a:off x="5750700" y="2649800"/>
              <a:ext cx="78350" cy="80325"/>
            </a:xfrm>
            <a:custGeom>
              <a:avLst/>
              <a:gdLst/>
              <a:ahLst/>
              <a:cxnLst/>
              <a:rect l="l" t="t" r="r" b="b"/>
              <a:pathLst>
                <a:path w="3134" h="3213" extrusionOk="0">
                  <a:moveTo>
                    <a:pt x="1119" y="666"/>
                  </a:moveTo>
                  <a:cubicBezTo>
                    <a:pt x="1205" y="1143"/>
                    <a:pt x="1333" y="1610"/>
                    <a:pt x="1502" y="2062"/>
                  </a:cubicBezTo>
                  <a:lnTo>
                    <a:pt x="1502" y="2062"/>
                  </a:lnTo>
                  <a:cubicBezTo>
                    <a:pt x="1292" y="2121"/>
                    <a:pt x="1050" y="2180"/>
                    <a:pt x="879" y="2180"/>
                  </a:cubicBezTo>
                  <a:cubicBezTo>
                    <a:pt x="827" y="2180"/>
                    <a:pt x="781" y="2175"/>
                    <a:pt x="745" y="2162"/>
                  </a:cubicBezTo>
                  <a:cubicBezTo>
                    <a:pt x="249" y="1980"/>
                    <a:pt x="605" y="1559"/>
                    <a:pt x="791" y="1236"/>
                  </a:cubicBezTo>
                  <a:lnTo>
                    <a:pt x="1119" y="666"/>
                  </a:lnTo>
                  <a:close/>
                  <a:moveTo>
                    <a:pt x="1202" y="1"/>
                  </a:moveTo>
                  <a:cubicBezTo>
                    <a:pt x="1153" y="1"/>
                    <a:pt x="1104" y="26"/>
                    <a:pt x="1070" y="84"/>
                  </a:cubicBezTo>
                  <a:cubicBezTo>
                    <a:pt x="756" y="630"/>
                    <a:pt x="301" y="1217"/>
                    <a:pt x="88" y="1811"/>
                  </a:cubicBezTo>
                  <a:cubicBezTo>
                    <a:pt x="1" y="2050"/>
                    <a:pt x="11" y="2310"/>
                    <a:pt x="260" y="2444"/>
                  </a:cubicBezTo>
                  <a:cubicBezTo>
                    <a:pt x="367" y="2502"/>
                    <a:pt x="496" y="2523"/>
                    <a:pt x="632" y="2523"/>
                  </a:cubicBezTo>
                  <a:cubicBezTo>
                    <a:pt x="883" y="2523"/>
                    <a:pt x="1157" y="2452"/>
                    <a:pt x="1366" y="2415"/>
                  </a:cubicBezTo>
                  <a:cubicBezTo>
                    <a:pt x="1452" y="2399"/>
                    <a:pt x="1537" y="2382"/>
                    <a:pt x="1621" y="2363"/>
                  </a:cubicBezTo>
                  <a:lnTo>
                    <a:pt x="1621" y="2363"/>
                  </a:lnTo>
                  <a:cubicBezTo>
                    <a:pt x="1731" y="2625"/>
                    <a:pt x="1855" y="2883"/>
                    <a:pt x="1993" y="3133"/>
                  </a:cubicBezTo>
                  <a:cubicBezTo>
                    <a:pt x="2024" y="3189"/>
                    <a:pt x="2076" y="3213"/>
                    <a:pt x="2129" y="3213"/>
                  </a:cubicBezTo>
                  <a:cubicBezTo>
                    <a:pt x="2233" y="3213"/>
                    <a:pt x="2339" y="3123"/>
                    <a:pt x="2298" y="3004"/>
                  </a:cubicBezTo>
                  <a:lnTo>
                    <a:pt x="2042" y="2250"/>
                  </a:lnTo>
                  <a:lnTo>
                    <a:pt x="2042" y="2250"/>
                  </a:lnTo>
                  <a:cubicBezTo>
                    <a:pt x="2357" y="2152"/>
                    <a:pt x="2664" y="2030"/>
                    <a:pt x="2965" y="1887"/>
                  </a:cubicBezTo>
                  <a:cubicBezTo>
                    <a:pt x="3134" y="1808"/>
                    <a:pt x="3028" y="1581"/>
                    <a:pt x="2871" y="1581"/>
                  </a:cubicBezTo>
                  <a:cubicBezTo>
                    <a:pt x="2847" y="1581"/>
                    <a:pt x="2821" y="1587"/>
                    <a:pt x="2795" y="1599"/>
                  </a:cubicBezTo>
                  <a:cubicBezTo>
                    <a:pt x="2518" y="1731"/>
                    <a:pt x="2230" y="1844"/>
                    <a:pt x="1935" y="1934"/>
                  </a:cubicBezTo>
                  <a:lnTo>
                    <a:pt x="1935" y="1934"/>
                  </a:lnTo>
                  <a:lnTo>
                    <a:pt x="1590" y="920"/>
                  </a:lnTo>
                  <a:cubicBezTo>
                    <a:pt x="1571" y="863"/>
                    <a:pt x="1532" y="829"/>
                    <a:pt x="1487" y="814"/>
                  </a:cubicBezTo>
                  <a:lnTo>
                    <a:pt x="1487" y="814"/>
                  </a:lnTo>
                  <a:cubicBezTo>
                    <a:pt x="1443" y="601"/>
                    <a:pt x="1408" y="385"/>
                    <a:pt x="1383" y="168"/>
                  </a:cubicBezTo>
                  <a:cubicBezTo>
                    <a:pt x="1370" y="71"/>
                    <a:pt x="1286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" name="Google Shape;1463;p4"/>
            <p:cNvSpPr/>
            <p:nvPr/>
          </p:nvSpPr>
          <p:spPr>
            <a:xfrm>
              <a:off x="5833125" y="2665225"/>
              <a:ext cx="70925" cy="51625"/>
            </a:xfrm>
            <a:custGeom>
              <a:avLst/>
              <a:gdLst/>
              <a:ahLst/>
              <a:cxnLst/>
              <a:rect l="l" t="t" r="r" b="b"/>
              <a:pathLst>
                <a:path w="2837" h="2065" extrusionOk="0">
                  <a:moveTo>
                    <a:pt x="226" y="1"/>
                  </a:moveTo>
                  <a:cubicBezTo>
                    <a:pt x="92" y="1"/>
                    <a:pt x="1" y="218"/>
                    <a:pt x="145" y="321"/>
                  </a:cubicBezTo>
                  <a:lnTo>
                    <a:pt x="2523" y="2034"/>
                  </a:lnTo>
                  <a:cubicBezTo>
                    <a:pt x="2553" y="2056"/>
                    <a:pt x="2583" y="2065"/>
                    <a:pt x="2611" y="2065"/>
                  </a:cubicBezTo>
                  <a:cubicBezTo>
                    <a:pt x="2746" y="2065"/>
                    <a:pt x="2837" y="1848"/>
                    <a:pt x="2693" y="1744"/>
                  </a:cubicBezTo>
                  <a:lnTo>
                    <a:pt x="313" y="31"/>
                  </a:lnTo>
                  <a:cubicBezTo>
                    <a:pt x="283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" name="Google Shape;1464;p4"/>
            <p:cNvSpPr/>
            <p:nvPr/>
          </p:nvSpPr>
          <p:spPr>
            <a:xfrm>
              <a:off x="5832000" y="2672300"/>
              <a:ext cx="50050" cy="68250"/>
            </a:xfrm>
            <a:custGeom>
              <a:avLst/>
              <a:gdLst/>
              <a:ahLst/>
              <a:cxnLst/>
              <a:rect l="l" t="t" r="r" b="b"/>
              <a:pathLst>
                <a:path w="2002" h="2730" extrusionOk="0">
                  <a:moveTo>
                    <a:pt x="1769" y="0"/>
                  </a:moveTo>
                  <a:cubicBezTo>
                    <a:pt x="1718" y="0"/>
                    <a:pt x="1667" y="23"/>
                    <a:pt x="1632" y="78"/>
                  </a:cubicBezTo>
                  <a:cubicBezTo>
                    <a:pt x="1114" y="880"/>
                    <a:pt x="599" y="1681"/>
                    <a:pt x="82" y="2484"/>
                  </a:cubicBezTo>
                  <a:cubicBezTo>
                    <a:pt x="1" y="2610"/>
                    <a:pt x="117" y="2730"/>
                    <a:pt x="234" y="2730"/>
                  </a:cubicBezTo>
                  <a:cubicBezTo>
                    <a:pt x="285" y="2730"/>
                    <a:pt x="336" y="2707"/>
                    <a:pt x="372" y="2653"/>
                  </a:cubicBezTo>
                  <a:cubicBezTo>
                    <a:pt x="887" y="1850"/>
                    <a:pt x="1404" y="1048"/>
                    <a:pt x="1920" y="247"/>
                  </a:cubicBezTo>
                  <a:cubicBezTo>
                    <a:pt x="2002" y="121"/>
                    <a:pt x="1887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" name="Google Shape;1465;p4"/>
            <p:cNvSpPr/>
            <p:nvPr/>
          </p:nvSpPr>
          <p:spPr>
            <a:xfrm>
              <a:off x="3998625" y="2666600"/>
              <a:ext cx="61075" cy="86625"/>
            </a:xfrm>
            <a:custGeom>
              <a:avLst/>
              <a:gdLst/>
              <a:ahLst/>
              <a:cxnLst/>
              <a:rect l="l" t="t" r="r" b="b"/>
              <a:pathLst>
                <a:path w="2443" h="3465" extrusionOk="0">
                  <a:moveTo>
                    <a:pt x="1162" y="0"/>
                  </a:moveTo>
                  <a:cubicBezTo>
                    <a:pt x="981" y="0"/>
                    <a:pt x="796" y="59"/>
                    <a:pt x="640" y="175"/>
                  </a:cubicBezTo>
                  <a:cubicBezTo>
                    <a:pt x="159" y="532"/>
                    <a:pt x="0" y="1288"/>
                    <a:pt x="19" y="1853"/>
                  </a:cubicBezTo>
                  <a:cubicBezTo>
                    <a:pt x="40" y="2463"/>
                    <a:pt x="315" y="3084"/>
                    <a:pt x="899" y="3341"/>
                  </a:cubicBezTo>
                  <a:cubicBezTo>
                    <a:pt x="1082" y="3422"/>
                    <a:pt x="1275" y="3464"/>
                    <a:pt x="1464" y="3464"/>
                  </a:cubicBezTo>
                  <a:cubicBezTo>
                    <a:pt x="1784" y="3464"/>
                    <a:pt x="2094" y="3344"/>
                    <a:pt x="2330" y="3093"/>
                  </a:cubicBezTo>
                  <a:cubicBezTo>
                    <a:pt x="2442" y="2972"/>
                    <a:pt x="2329" y="2805"/>
                    <a:pt x="2204" y="2805"/>
                  </a:cubicBezTo>
                  <a:cubicBezTo>
                    <a:pt x="2166" y="2805"/>
                    <a:pt x="2127" y="2820"/>
                    <a:pt x="2093" y="2856"/>
                  </a:cubicBezTo>
                  <a:cubicBezTo>
                    <a:pt x="1904" y="3058"/>
                    <a:pt x="1691" y="3142"/>
                    <a:pt x="1481" y="3142"/>
                  </a:cubicBezTo>
                  <a:cubicBezTo>
                    <a:pt x="976" y="3142"/>
                    <a:pt x="487" y="2654"/>
                    <a:pt x="382" y="2124"/>
                  </a:cubicBezTo>
                  <a:cubicBezTo>
                    <a:pt x="316" y="1793"/>
                    <a:pt x="353" y="1421"/>
                    <a:pt x="450" y="1101"/>
                  </a:cubicBezTo>
                  <a:cubicBezTo>
                    <a:pt x="533" y="832"/>
                    <a:pt x="877" y="296"/>
                    <a:pt x="1201" y="296"/>
                  </a:cubicBezTo>
                  <a:cubicBezTo>
                    <a:pt x="1324" y="296"/>
                    <a:pt x="1445" y="375"/>
                    <a:pt x="1547" y="577"/>
                  </a:cubicBezTo>
                  <a:cubicBezTo>
                    <a:pt x="1577" y="637"/>
                    <a:pt x="1626" y="662"/>
                    <a:pt x="1676" y="662"/>
                  </a:cubicBezTo>
                  <a:cubicBezTo>
                    <a:pt x="1786" y="662"/>
                    <a:pt x="1903" y="541"/>
                    <a:pt x="1836" y="408"/>
                  </a:cubicBezTo>
                  <a:lnTo>
                    <a:pt x="1837" y="408"/>
                  </a:lnTo>
                  <a:cubicBezTo>
                    <a:pt x="1699" y="134"/>
                    <a:pt x="1435" y="0"/>
                    <a:pt x="1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" name="Google Shape;1466;p4"/>
            <p:cNvSpPr/>
            <p:nvPr/>
          </p:nvSpPr>
          <p:spPr>
            <a:xfrm>
              <a:off x="4079200" y="2692175"/>
              <a:ext cx="53450" cy="10750"/>
            </a:xfrm>
            <a:custGeom>
              <a:avLst/>
              <a:gdLst/>
              <a:ahLst/>
              <a:cxnLst/>
              <a:rect l="l" t="t" r="r" b="b"/>
              <a:pathLst>
                <a:path w="2138" h="430" extrusionOk="0">
                  <a:moveTo>
                    <a:pt x="1432" y="0"/>
                  </a:moveTo>
                  <a:cubicBezTo>
                    <a:pt x="1020" y="0"/>
                    <a:pt x="608" y="35"/>
                    <a:pt x="202" y="104"/>
                  </a:cubicBezTo>
                  <a:cubicBezTo>
                    <a:pt x="1" y="137"/>
                    <a:pt x="72" y="430"/>
                    <a:pt x="259" y="430"/>
                  </a:cubicBezTo>
                  <a:cubicBezTo>
                    <a:pt x="269" y="430"/>
                    <a:pt x="280" y="429"/>
                    <a:pt x="290" y="427"/>
                  </a:cubicBezTo>
                  <a:cubicBezTo>
                    <a:pt x="669" y="365"/>
                    <a:pt x="1052" y="334"/>
                    <a:pt x="1434" y="334"/>
                  </a:cubicBezTo>
                  <a:cubicBezTo>
                    <a:pt x="1597" y="334"/>
                    <a:pt x="1760" y="339"/>
                    <a:pt x="1923" y="351"/>
                  </a:cubicBezTo>
                  <a:cubicBezTo>
                    <a:pt x="1927" y="351"/>
                    <a:pt x="1932" y="351"/>
                    <a:pt x="1937" y="351"/>
                  </a:cubicBezTo>
                  <a:cubicBezTo>
                    <a:pt x="2138" y="351"/>
                    <a:pt x="2131" y="32"/>
                    <a:pt x="1923" y="17"/>
                  </a:cubicBezTo>
                  <a:cubicBezTo>
                    <a:pt x="1759" y="6"/>
                    <a:pt x="1596" y="0"/>
                    <a:pt x="1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" name="Google Shape;1467;p4"/>
            <p:cNvSpPr/>
            <p:nvPr/>
          </p:nvSpPr>
          <p:spPr>
            <a:xfrm>
              <a:off x="4090800" y="2715200"/>
              <a:ext cx="42050" cy="12150"/>
            </a:xfrm>
            <a:custGeom>
              <a:avLst/>
              <a:gdLst/>
              <a:ahLst/>
              <a:cxnLst/>
              <a:rect l="l" t="t" r="r" b="b"/>
              <a:pathLst>
                <a:path w="1682" h="486" extrusionOk="0">
                  <a:moveTo>
                    <a:pt x="1414" y="0"/>
                  </a:moveTo>
                  <a:cubicBezTo>
                    <a:pt x="1406" y="0"/>
                    <a:pt x="1397" y="1"/>
                    <a:pt x="1388" y="2"/>
                  </a:cubicBezTo>
                  <a:lnTo>
                    <a:pt x="203" y="162"/>
                  </a:lnTo>
                  <a:cubicBezTo>
                    <a:pt x="0" y="188"/>
                    <a:pt x="74" y="486"/>
                    <a:pt x="267" y="486"/>
                  </a:cubicBezTo>
                  <a:cubicBezTo>
                    <a:pt x="275" y="486"/>
                    <a:pt x="284" y="485"/>
                    <a:pt x="293" y="484"/>
                  </a:cubicBezTo>
                  <a:lnTo>
                    <a:pt x="1478" y="325"/>
                  </a:lnTo>
                  <a:cubicBezTo>
                    <a:pt x="1682" y="297"/>
                    <a:pt x="1607" y="0"/>
                    <a:pt x="1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" name="Google Shape;1468;p4"/>
            <p:cNvSpPr/>
            <p:nvPr/>
          </p:nvSpPr>
          <p:spPr>
            <a:xfrm>
              <a:off x="4141375" y="2664250"/>
              <a:ext cx="80325" cy="77175"/>
            </a:xfrm>
            <a:custGeom>
              <a:avLst/>
              <a:gdLst/>
              <a:ahLst/>
              <a:cxnLst/>
              <a:rect l="l" t="t" r="r" b="b"/>
              <a:pathLst>
                <a:path w="3213" h="3087" extrusionOk="0">
                  <a:moveTo>
                    <a:pt x="1242" y="1"/>
                  </a:moveTo>
                  <a:cubicBezTo>
                    <a:pt x="865" y="1"/>
                    <a:pt x="432" y="192"/>
                    <a:pt x="163" y="334"/>
                  </a:cubicBezTo>
                  <a:cubicBezTo>
                    <a:pt x="0" y="420"/>
                    <a:pt x="100" y="644"/>
                    <a:pt x="252" y="644"/>
                  </a:cubicBezTo>
                  <a:cubicBezTo>
                    <a:pt x="278" y="644"/>
                    <a:pt x="305" y="637"/>
                    <a:pt x="333" y="623"/>
                  </a:cubicBezTo>
                  <a:cubicBezTo>
                    <a:pt x="564" y="500"/>
                    <a:pt x="821" y="378"/>
                    <a:pt x="1074" y="378"/>
                  </a:cubicBezTo>
                  <a:cubicBezTo>
                    <a:pt x="1181" y="378"/>
                    <a:pt x="1287" y="400"/>
                    <a:pt x="1390" y="453"/>
                  </a:cubicBezTo>
                  <a:cubicBezTo>
                    <a:pt x="1600" y="481"/>
                    <a:pt x="1654" y="583"/>
                    <a:pt x="1550" y="761"/>
                  </a:cubicBezTo>
                  <a:cubicBezTo>
                    <a:pt x="1561" y="891"/>
                    <a:pt x="1516" y="995"/>
                    <a:pt x="1419" y="1071"/>
                  </a:cubicBezTo>
                  <a:cubicBezTo>
                    <a:pt x="1326" y="1195"/>
                    <a:pt x="1199" y="1288"/>
                    <a:pt x="1080" y="1384"/>
                  </a:cubicBezTo>
                  <a:cubicBezTo>
                    <a:pt x="969" y="1474"/>
                    <a:pt x="1057" y="1669"/>
                    <a:pt x="1191" y="1669"/>
                  </a:cubicBezTo>
                  <a:cubicBezTo>
                    <a:pt x="1194" y="1669"/>
                    <a:pt x="1196" y="1669"/>
                    <a:pt x="1199" y="1669"/>
                  </a:cubicBezTo>
                  <a:cubicBezTo>
                    <a:pt x="1241" y="1667"/>
                    <a:pt x="1282" y="1666"/>
                    <a:pt x="1323" y="1666"/>
                  </a:cubicBezTo>
                  <a:cubicBezTo>
                    <a:pt x="1591" y="1666"/>
                    <a:pt x="1842" y="1712"/>
                    <a:pt x="2087" y="1841"/>
                  </a:cubicBezTo>
                  <a:cubicBezTo>
                    <a:pt x="2296" y="1951"/>
                    <a:pt x="2817" y="2281"/>
                    <a:pt x="2454" y="2606"/>
                  </a:cubicBezTo>
                  <a:cubicBezTo>
                    <a:pt x="2323" y="2723"/>
                    <a:pt x="2130" y="2767"/>
                    <a:pt x="1919" y="2767"/>
                  </a:cubicBezTo>
                  <a:cubicBezTo>
                    <a:pt x="1533" y="2767"/>
                    <a:pt x="1089" y="2621"/>
                    <a:pt x="854" y="2510"/>
                  </a:cubicBezTo>
                  <a:cubicBezTo>
                    <a:pt x="828" y="2497"/>
                    <a:pt x="802" y="2491"/>
                    <a:pt x="778" y="2491"/>
                  </a:cubicBezTo>
                  <a:cubicBezTo>
                    <a:pt x="622" y="2491"/>
                    <a:pt x="518" y="2717"/>
                    <a:pt x="686" y="2798"/>
                  </a:cubicBezTo>
                  <a:cubicBezTo>
                    <a:pt x="975" y="2936"/>
                    <a:pt x="1481" y="3086"/>
                    <a:pt x="1944" y="3086"/>
                  </a:cubicBezTo>
                  <a:cubicBezTo>
                    <a:pt x="2360" y="3086"/>
                    <a:pt x="2740" y="2966"/>
                    <a:pt x="2900" y="2609"/>
                  </a:cubicBezTo>
                  <a:cubicBezTo>
                    <a:pt x="3212" y="1910"/>
                    <a:pt x="2263" y="1485"/>
                    <a:pt x="1593" y="1368"/>
                  </a:cubicBezTo>
                  <a:lnTo>
                    <a:pt x="1593" y="1368"/>
                  </a:lnTo>
                  <a:cubicBezTo>
                    <a:pt x="1881" y="1064"/>
                    <a:pt x="2093" y="667"/>
                    <a:pt x="1821" y="273"/>
                  </a:cubicBezTo>
                  <a:cubicBezTo>
                    <a:pt x="1684" y="73"/>
                    <a:pt x="1473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" name="Google Shape;1469;p4"/>
            <p:cNvSpPr/>
            <p:nvPr/>
          </p:nvSpPr>
          <p:spPr>
            <a:xfrm>
              <a:off x="4222900" y="2673400"/>
              <a:ext cx="65050" cy="48675"/>
            </a:xfrm>
            <a:custGeom>
              <a:avLst/>
              <a:gdLst/>
              <a:ahLst/>
              <a:cxnLst/>
              <a:rect l="l" t="t" r="r" b="b"/>
              <a:pathLst>
                <a:path w="2602" h="1947" extrusionOk="0">
                  <a:moveTo>
                    <a:pt x="207" y="1"/>
                  </a:moveTo>
                  <a:cubicBezTo>
                    <a:pt x="51" y="1"/>
                    <a:pt x="0" y="266"/>
                    <a:pt x="177" y="336"/>
                  </a:cubicBezTo>
                  <a:cubicBezTo>
                    <a:pt x="1007" y="659"/>
                    <a:pt x="1712" y="1192"/>
                    <a:pt x="2264" y="1889"/>
                  </a:cubicBezTo>
                  <a:cubicBezTo>
                    <a:pt x="2296" y="1930"/>
                    <a:pt x="2334" y="1947"/>
                    <a:pt x="2372" y="1947"/>
                  </a:cubicBezTo>
                  <a:cubicBezTo>
                    <a:pt x="2490" y="1947"/>
                    <a:pt x="2601" y="1780"/>
                    <a:pt x="2500" y="1652"/>
                  </a:cubicBezTo>
                  <a:cubicBezTo>
                    <a:pt x="1909" y="906"/>
                    <a:pt x="1152" y="359"/>
                    <a:pt x="267" y="13"/>
                  </a:cubicBezTo>
                  <a:cubicBezTo>
                    <a:pt x="246" y="4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" name="Google Shape;1470;p4"/>
            <p:cNvSpPr/>
            <p:nvPr/>
          </p:nvSpPr>
          <p:spPr>
            <a:xfrm>
              <a:off x="4221275" y="2662200"/>
              <a:ext cx="52175" cy="68525"/>
            </a:xfrm>
            <a:custGeom>
              <a:avLst/>
              <a:gdLst/>
              <a:ahLst/>
              <a:cxnLst/>
              <a:rect l="l" t="t" r="r" b="b"/>
              <a:pathLst>
                <a:path w="2087" h="2741" extrusionOk="0">
                  <a:moveTo>
                    <a:pt x="1855" y="1"/>
                  </a:moveTo>
                  <a:cubicBezTo>
                    <a:pt x="1805" y="1"/>
                    <a:pt x="1754" y="24"/>
                    <a:pt x="1720" y="81"/>
                  </a:cubicBezTo>
                  <a:cubicBezTo>
                    <a:pt x="1223" y="918"/>
                    <a:pt x="680" y="1725"/>
                    <a:pt x="93" y="2502"/>
                  </a:cubicBezTo>
                  <a:cubicBezTo>
                    <a:pt x="0" y="2622"/>
                    <a:pt x="118" y="2741"/>
                    <a:pt x="240" y="2741"/>
                  </a:cubicBezTo>
                  <a:cubicBezTo>
                    <a:pt x="291" y="2741"/>
                    <a:pt x="343" y="2720"/>
                    <a:pt x="381" y="2669"/>
                  </a:cubicBezTo>
                  <a:cubicBezTo>
                    <a:pt x="968" y="1894"/>
                    <a:pt x="1513" y="1086"/>
                    <a:pt x="2010" y="250"/>
                  </a:cubicBezTo>
                  <a:cubicBezTo>
                    <a:pt x="2086" y="121"/>
                    <a:pt x="1970" y="1"/>
                    <a:pt x="1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" name="Google Shape;1471;p4"/>
            <p:cNvSpPr/>
            <p:nvPr/>
          </p:nvSpPr>
          <p:spPr>
            <a:xfrm>
              <a:off x="4315175" y="2660875"/>
              <a:ext cx="45975" cy="101725"/>
            </a:xfrm>
            <a:custGeom>
              <a:avLst/>
              <a:gdLst/>
              <a:ahLst/>
              <a:cxnLst/>
              <a:rect l="l" t="t" r="r" b="b"/>
              <a:pathLst>
                <a:path w="1839" h="4069" extrusionOk="0">
                  <a:moveTo>
                    <a:pt x="1228" y="1"/>
                  </a:moveTo>
                  <a:cubicBezTo>
                    <a:pt x="1190" y="1"/>
                    <a:pt x="1151" y="16"/>
                    <a:pt x="1116" y="51"/>
                  </a:cubicBezTo>
                  <a:cubicBezTo>
                    <a:pt x="1" y="1197"/>
                    <a:pt x="208" y="3140"/>
                    <a:pt x="1522" y="4039"/>
                  </a:cubicBezTo>
                  <a:cubicBezTo>
                    <a:pt x="1552" y="4059"/>
                    <a:pt x="1581" y="4068"/>
                    <a:pt x="1609" y="4068"/>
                  </a:cubicBezTo>
                  <a:cubicBezTo>
                    <a:pt x="1747" y="4068"/>
                    <a:pt x="1838" y="3851"/>
                    <a:pt x="1691" y="3750"/>
                  </a:cubicBezTo>
                  <a:cubicBezTo>
                    <a:pt x="556" y="2974"/>
                    <a:pt x="397" y="1269"/>
                    <a:pt x="1354" y="288"/>
                  </a:cubicBezTo>
                  <a:cubicBezTo>
                    <a:pt x="1469" y="169"/>
                    <a:pt x="1355" y="1"/>
                    <a:pt x="1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" name="Google Shape;1472;p4"/>
            <p:cNvSpPr/>
            <p:nvPr/>
          </p:nvSpPr>
          <p:spPr>
            <a:xfrm>
              <a:off x="4366025" y="2682700"/>
              <a:ext cx="61600" cy="61250"/>
            </a:xfrm>
            <a:custGeom>
              <a:avLst/>
              <a:gdLst/>
              <a:ahLst/>
              <a:cxnLst/>
              <a:rect l="l" t="t" r="r" b="b"/>
              <a:pathLst>
                <a:path w="2464" h="2450" extrusionOk="0">
                  <a:moveTo>
                    <a:pt x="1241" y="0"/>
                  </a:moveTo>
                  <a:cubicBezTo>
                    <a:pt x="754" y="0"/>
                    <a:pt x="253" y="335"/>
                    <a:pt x="163" y="879"/>
                  </a:cubicBezTo>
                  <a:cubicBezTo>
                    <a:pt x="0" y="1872"/>
                    <a:pt x="847" y="2450"/>
                    <a:pt x="1711" y="2450"/>
                  </a:cubicBezTo>
                  <a:cubicBezTo>
                    <a:pt x="1903" y="2450"/>
                    <a:pt x="2096" y="2421"/>
                    <a:pt x="2279" y="2362"/>
                  </a:cubicBezTo>
                  <a:cubicBezTo>
                    <a:pt x="2463" y="2301"/>
                    <a:pt x="2409" y="2029"/>
                    <a:pt x="2243" y="2029"/>
                  </a:cubicBezTo>
                  <a:cubicBezTo>
                    <a:pt x="2226" y="2029"/>
                    <a:pt x="2208" y="2032"/>
                    <a:pt x="2189" y="2039"/>
                  </a:cubicBezTo>
                  <a:cubicBezTo>
                    <a:pt x="2030" y="2090"/>
                    <a:pt x="1856" y="2117"/>
                    <a:pt x="1683" y="2117"/>
                  </a:cubicBezTo>
                  <a:cubicBezTo>
                    <a:pt x="1084" y="2117"/>
                    <a:pt x="488" y="1799"/>
                    <a:pt x="481" y="1106"/>
                  </a:cubicBezTo>
                  <a:cubicBezTo>
                    <a:pt x="476" y="769"/>
                    <a:pt x="652" y="451"/>
                    <a:pt x="992" y="359"/>
                  </a:cubicBezTo>
                  <a:cubicBezTo>
                    <a:pt x="1060" y="341"/>
                    <a:pt x="1129" y="331"/>
                    <a:pt x="1197" y="331"/>
                  </a:cubicBezTo>
                  <a:cubicBezTo>
                    <a:pt x="1444" y="331"/>
                    <a:pt x="1679" y="452"/>
                    <a:pt x="1799" y="682"/>
                  </a:cubicBezTo>
                  <a:cubicBezTo>
                    <a:pt x="1829" y="742"/>
                    <a:pt x="1878" y="766"/>
                    <a:pt x="1928" y="766"/>
                  </a:cubicBezTo>
                  <a:cubicBezTo>
                    <a:pt x="2039" y="766"/>
                    <a:pt x="2155" y="645"/>
                    <a:pt x="2087" y="513"/>
                  </a:cubicBezTo>
                  <a:cubicBezTo>
                    <a:pt x="1903" y="158"/>
                    <a:pt x="1575" y="0"/>
                    <a:pt x="1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" name="Google Shape;1473;p4"/>
            <p:cNvSpPr/>
            <p:nvPr/>
          </p:nvSpPr>
          <p:spPr>
            <a:xfrm>
              <a:off x="4445725" y="2668925"/>
              <a:ext cx="32625" cy="108525"/>
            </a:xfrm>
            <a:custGeom>
              <a:avLst/>
              <a:gdLst/>
              <a:ahLst/>
              <a:cxnLst/>
              <a:rect l="l" t="t" r="r" b="b"/>
              <a:pathLst>
                <a:path w="1305" h="4341" extrusionOk="0">
                  <a:moveTo>
                    <a:pt x="235" y="0"/>
                  </a:moveTo>
                  <a:cubicBezTo>
                    <a:pt x="116" y="0"/>
                    <a:pt x="1" y="119"/>
                    <a:pt x="86" y="243"/>
                  </a:cubicBezTo>
                  <a:cubicBezTo>
                    <a:pt x="879" y="1409"/>
                    <a:pt x="964" y="2844"/>
                    <a:pt x="289" y="4089"/>
                  </a:cubicBezTo>
                  <a:cubicBezTo>
                    <a:pt x="218" y="4219"/>
                    <a:pt x="333" y="4340"/>
                    <a:pt x="446" y="4340"/>
                  </a:cubicBezTo>
                  <a:cubicBezTo>
                    <a:pt x="496" y="4340"/>
                    <a:pt x="546" y="4316"/>
                    <a:pt x="578" y="4257"/>
                  </a:cubicBezTo>
                  <a:cubicBezTo>
                    <a:pt x="1305" y="2917"/>
                    <a:pt x="1234" y="1337"/>
                    <a:pt x="374" y="76"/>
                  </a:cubicBezTo>
                  <a:cubicBezTo>
                    <a:pt x="338" y="22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" name="Google Shape;1474;p4"/>
            <p:cNvSpPr/>
            <p:nvPr/>
          </p:nvSpPr>
          <p:spPr>
            <a:xfrm>
              <a:off x="4502550" y="2692850"/>
              <a:ext cx="51975" cy="68625"/>
            </a:xfrm>
            <a:custGeom>
              <a:avLst/>
              <a:gdLst/>
              <a:ahLst/>
              <a:cxnLst/>
              <a:rect l="l" t="t" r="r" b="b"/>
              <a:pathLst>
                <a:path w="2079" h="2745" extrusionOk="0">
                  <a:moveTo>
                    <a:pt x="891" y="313"/>
                  </a:moveTo>
                  <a:cubicBezTo>
                    <a:pt x="937" y="313"/>
                    <a:pt x="987" y="325"/>
                    <a:pt x="1041" y="351"/>
                  </a:cubicBezTo>
                  <a:lnTo>
                    <a:pt x="1041" y="351"/>
                  </a:lnTo>
                  <a:cubicBezTo>
                    <a:pt x="1049" y="364"/>
                    <a:pt x="1061" y="376"/>
                    <a:pt x="1076" y="388"/>
                  </a:cubicBezTo>
                  <a:cubicBezTo>
                    <a:pt x="1734" y="921"/>
                    <a:pt x="1376" y="1739"/>
                    <a:pt x="1028" y="2354"/>
                  </a:cubicBezTo>
                  <a:lnTo>
                    <a:pt x="1028" y="2354"/>
                  </a:lnTo>
                  <a:cubicBezTo>
                    <a:pt x="715" y="2156"/>
                    <a:pt x="510" y="1839"/>
                    <a:pt x="444" y="1463"/>
                  </a:cubicBezTo>
                  <a:cubicBezTo>
                    <a:pt x="389" y="1161"/>
                    <a:pt x="499" y="313"/>
                    <a:pt x="891" y="313"/>
                  </a:cubicBezTo>
                  <a:close/>
                  <a:moveTo>
                    <a:pt x="919" y="0"/>
                  </a:moveTo>
                  <a:cubicBezTo>
                    <a:pt x="500" y="0"/>
                    <a:pt x="179" y="450"/>
                    <a:pt x="105" y="948"/>
                  </a:cubicBezTo>
                  <a:cubicBezTo>
                    <a:pt x="0" y="1662"/>
                    <a:pt x="343" y="2412"/>
                    <a:pt x="1005" y="2725"/>
                  </a:cubicBezTo>
                  <a:cubicBezTo>
                    <a:pt x="1033" y="2738"/>
                    <a:pt x="1063" y="2744"/>
                    <a:pt x="1092" y="2744"/>
                  </a:cubicBezTo>
                  <a:cubicBezTo>
                    <a:pt x="1149" y="2744"/>
                    <a:pt x="1202" y="2719"/>
                    <a:pt x="1234" y="2664"/>
                  </a:cubicBezTo>
                  <a:cubicBezTo>
                    <a:pt x="1645" y="1968"/>
                    <a:pt x="2079" y="990"/>
                    <a:pt x="1480" y="311"/>
                  </a:cubicBezTo>
                  <a:lnTo>
                    <a:pt x="1480" y="311"/>
                  </a:lnTo>
                  <a:cubicBezTo>
                    <a:pt x="1477" y="276"/>
                    <a:pt x="1460" y="241"/>
                    <a:pt x="1423" y="211"/>
                  </a:cubicBezTo>
                  <a:cubicBezTo>
                    <a:pt x="1247" y="63"/>
                    <a:pt x="1076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" name="Google Shape;1475;p4"/>
            <p:cNvSpPr/>
            <p:nvPr/>
          </p:nvSpPr>
          <p:spPr>
            <a:xfrm>
              <a:off x="4534000" y="2638025"/>
              <a:ext cx="13150" cy="100400"/>
            </a:xfrm>
            <a:custGeom>
              <a:avLst/>
              <a:gdLst/>
              <a:ahLst/>
              <a:cxnLst/>
              <a:rect l="l" t="t" r="r" b="b"/>
              <a:pathLst>
                <a:path w="526" h="4016" extrusionOk="0">
                  <a:moveTo>
                    <a:pt x="336" y="0"/>
                  </a:moveTo>
                  <a:cubicBezTo>
                    <a:pt x="252" y="0"/>
                    <a:pt x="162" y="54"/>
                    <a:pt x="149" y="160"/>
                  </a:cubicBezTo>
                  <a:cubicBezTo>
                    <a:pt x="1" y="1402"/>
                    <a:pt x="14" y="2656"/>
                    <a:pt x="185" y="3894"/>
                  </a:cubicBezTo>
                  <a:cubicBezTo>
                    <a:pt x="197" y="3979"/>
                    <a:pt x="255" y="4015"/>
                    <a:pt x="319" y="4015"/>
                  </a:cubicBezTo>
                  <a:cubicBezTo>
                    <a:pt x="415" y="4015"/>
                    <a:pt x="525" y="3932"/>
                    <a:pt x="509" y="3806"/>
                  </a:cubicBezTo>
                  <a:cubicBezTo>
                    <a:pt x="344" y="2596"/>
                    <a:pt x="336" y="1371"/>
                    <a:pt x="484" y="160"/>
                  </a:cubicBezTo>
                  <a:cubicBezTo>
                    <a:pt x="496" y="53"/>
                    <a:pt x="419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" name="Google Shape;1476;p4"/>
            <p:cNvSpPr/>
            <p:nvPr/>
          </p:nvSpPr>
          <p:spPr>
            <a:xfrm>
              <a:off x="4557775" y="2699475"/>
              <a:ext cx="74850" cy="58800"/>
            </a:xfrm>
            <a:custGeom>
              <a:avLst/>
              <a:gdLst/>
              <a:ahLst/>
              <a:cxnLst/>
              <a:rect l="l" t="t" r="r" b="b"/>
              <a:pathLst>
                <a:path w="2994" h="2352" extrusionOk="0">
                  <a:moveTo>
                    <a:pt x="1424" y="327"/>
                  </a:moveTo>
                  <a:cubicBezTo>
                    <a:pt x="1550" y="327"/>
                    <a:pt x="1680" y="356"/>
                    <a:pt x="1808" y="420"/>
                  </a:cubicBezTo>
                  <a:cubicBezTo>
                    <a:pt x="1834" y="434"/>
                    <a:pt x="1861" y="440"/>
                    <a:pt x="1886" y="440"/>
                  </a:cubicBezTo>
                  <a:cubicBezTo>
                    <a:pt x="1889" y="440"/>
                    <a:pt x="1892" y="439"/>
                    <a:pt x="1895" y="439"/>
                  </a:cubicBezTo>
                  <a:lnTo>
                    <a:pt x="1895" y="439"/>
                  </a:lnTo>
                  <a:cubicBezTo>
                    <a:pt x="1936" y="802"/>
                    <a:pt x="1998" y="1220"/>
                    <a:pt x="1809" y="1551"/>
                  </a:cubicBezTo>
                  <a:cubicBezTo>
                    <a:pt x="1692" y="1757"/>
                    <a:pt x="1506" y="1848"/>
                    <a:pt x="1317" y="1848"/>
                  </a:cubicBezTo>
                  <a:cubicBezTo>
                    <a:pt x="1058" y="1848"/>
                    <a:pt x="792" y="1678"/>
                    <a:pt x="683" y="1404"/>
                  </a:cubicBezTo>
                  <a:cubicBezTo>
                    <a:pt x="458" y="834"/>
                    <a:pt x="899" y="327"/>
                    <a:pt x="1424" y="327"/>
                  </a:cubicBezTo>
                  <a:close/>
                  <a:moveTo>
                    <a:pt x="1437" y="0"/>
                  </a:moveTo>
                  <a:cubicBezTo>
                    <a:pt x="662" y="0"/>
                    <a:pt x="1" y="777"/>
                    <a:pt x="404" y="1605"/>
                  </a:cubicBezTo>
                  <a:cubicBezTo>
                    <a:pt x="574" y="1954"/>
                    <a:pt x="932" y="2219"/>
                    <a:pt x="1311" y="2219"/>
                  </a:cubicBezTo>
                  <a:cubicBezTo>
                    <a:pt x="1422" y="2219"/>
                    <a:pt x="1534" y="2197"/>
                    <a:pt x="1644" y="2147"/>
                  </a:cubicBezTo>
                  <a:cubicBezTo>
                    <a:pt x="1950" y="2010"/>
                    <a:pt x="2112" y="1765"/>
                    <a:pt x="2192" y="1482"/>
                  </a:cubicBezTo>
                  <a:lnTo>
                    <a:pt x="2192" y="1482"/>
                  </a:lnTo>
                  <a:cubicBezTo>
                    <a:pt x="2308" y="1759"/>
                    <a:pt x="2452" y="2025"/>
                    <a:pt x="2621" y="2275"/>
                  </a:cubicBezTo>
                  <a:cubicBezTo>
                    <a:pt x="2656" y="2329"/>
                    <a:pt x="2708" y="2351"/>
                    <a:pt x="2759" y="2351"/>
                  </a:cubicBezTo>
                  <a:cubicBezTo>
                    <a:pt x="2877" y="2351"/>
                    <a:pt x="2993" y="2232"/>
                    <a:pt x="2909" y="2106"/>
                  </a:cubicBezTo>
                  <a:cubicBezTo>
                    <a:pt x="2563" y="1590"/>
                    <a:pt x="2328" y="1006"/>
                    <a:pt x="2222" y="393"/>
                  </a:cubicBezTo>
                  <a:cubicBezTo>
                    <a:pt x="2208" y="312"/>
                    <a:pt x="2138" y="274"/>
                    <a:pt x="2066" y="274"/>
                  </a:cubicBezTo>
                  <a:cubicBezTo>
                    <a:pt x="2064" y="274"/>
                    <a:pt x="2063" y="274"/>
                    <a:pt x="2061" y="274"/>
                  </a:cubicBezTo>
                  <a:lnTo>
                    <a:pt x="2061" y="274"/>
                  </a:lnTo>
                  <a:cubicBezTo>
                    <a:pt x="2067" y="219"/>
                    <a:pt x="2043" y="164"/>
                    <a:pt x="1977" y="130"/>
                  </a:cubicBezTo>
                  <a:lnTo>
                    <a:pt x="1975" y="130"/>
                  </a:lnTo>
                  <a:cubicBezTo>
                    <a:pt x="1798" y="41"/>
                    <a:pt x="1615" y="0"/>
                    <a:pt x="1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" name="Google Shape;1477;p4"/>
            <p:cNvSpPr/>
            <p:nvPr/>
          </p:nvSpPr>
          <p:spPr>
            <a:xfrm>
              <a:off x="4653600" y="2666725"/>
              <a:ext cx="43400" cy="97250"/>
            </a:xfrm>
            <a:custGeom>
              <a:avLst/>
              <a:gdLst/>
              <a:ahLst/>
              <a:cxnLst/>
              <a:rect l="l" t="t" r="r" b="b"/>
              <a:pathLst>
                <a:path w="1736" h="3890" extrusionOk="0">
                  <a:moveTo>
                    <a:pt x="1370" y="1"/>
                  </a:moveTo>
                  <a:cubicBezTo>
                    <a:pt x="673" y="1"/>
                    <a:pt x="268" y="677"/>
                    <a:pt x="156" y="1335"/>
                  </a:cubicBezTo>
                  <a:cubicBezTo>
                    <a:pt x="0" y="2264"/>
                    <a:pt x="336" y="3181"/>
                    <a:pt x="990" y="3840"/>
                  </a:cubicBezTo>
                  <a:cubicBezTo>
                    <a:pt x="1025" y="3875"/>
                    <a:pt x="1064" y="3889"/>
                    <a:pt x="1102" y="3889"/>
                  </a:cubicBezTo>
                  <a:cubicBezTo>
                    <a:pt x="1230" y="3889"/>
                    <a:pt x="1345" y="3721"/>
                    <a:pt x="1227" y="3603"/>
                  </a:cubicBezTo>
                  <a:cubicBezTo>
                    <a:pt x="781" y="3155"/>
                    <a:pt x="496" y="2589"/>
                    <a:pt x="458" y="1954"/>
                  </a:cubicBezTo>
                  <a:cubicBezTo>
                    <a:pt x="423" y="1391"/>
                    <a:pt x="608" y="327"/>
                    <a:pt x="1332" y="327"/>
                  </a:cubicBezTo>
                  <a:cubicBezTo>
                    <a:pt x="1368" y="327"/>
                    <a:pt x="1405" y="329"/>
                    <a:pt x="1443" y="335"/>
                  </a:cubicBezTo>
                  <a:cubicBezTo>
                    <a:pt x="1453" y="336"/>
                    <a:pt x="1462" y="337"/>
                    <a:pt x="1471" y="337"/>
                  </a:cubicBezTo>
                  <a:cubicBezTo>
                    <a:pt x="1660" y="337"/>
                    <a:pt x="1736" y="40"/>
                    <a:pt x="1532" y="13"/>
                  </a:cubicBezTo>
                  <a:cubicBezTo>
                    <a:pt x="1476" y="5"/>
                    <a:pt x="1423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" name="Google Shape;1478;p4"/>
            <p:cNvSpPr/>
            <p:nvPr/>
          </p:nvSpPr>
          <p:spPr>
            <a:xfrm>
              <a:off x="4698300" y="2682025"/>
              <a:ext cx="65025" cy="73175"/>
            </a:xfrm>
            <a:custGeom>
              <a:avLst/>
              <a:gdLst/>
              <a:ahLst/>
              <a:cxnLst/>
              <a:rect l="l" t="t" r="r" b="b"/>
              <a:pathLst>
                <a:path w="2601" h="2927" extrusionOk="0">
                  <a:moveTo>
                    <a:pt x="907" y="0"/>
                  </a:moveTo>
                  <a:cubicBezTo>
                    <a:pt x="887" y="0"/>
                    <a:pt x="867" y="1"/>
                    <a:pt x="847" y="3"/>
                  </a:cubicBezTo>
                  <a:cubicBezTo>
                    <a:pt x="455" y="43"/>
                    <a:pt x="250" y="430"/>
                    <a:pt x="111" y="751"/>
                  </a:cubicBezTo>
                  <a:cubicBezTo>
                    <a:pt x="54" y="885"/>
                    <a:pt x="172" y="1007"/>
                    <a:pt x="278" y="1007"/>
                  </a:cubicBezTo>
                  <a:cubicBezTo>
                    <a:pt x="327" y="1007"/>
                    <a:pt x="373" y="982"/>
                    <a:pt x="400" y="920"/>
                  </a:cubicBezTo>
                  <a:lnTo>
                    <a:pt x="401" y="918"/>
                  </a:lnTo>
                  <a:cubicBezTo>
                    <a:pt x="476" y="743"/>
                    <a:pt x="631" y="342"/>
                    <a:pt x="899" y="342"/>
                  </a:cubicBezTo>
                  <a:cubicBezTo>
                    <a:pt x="974" y="342"/>
                    <a:pt x="1058" y="373"/>
                    <a:pt x="1152" y="450"/>
                  </a:cubicBezTo>
                  <a:cubicBezTo>
                    <a:pt x="1452" y="697"/>
                    <a:pt x="1252" y="1144"/>
                    <a:pt x="1088" y="1394"/>
                  </a:cubicBezTo>
                  <a:cubicBezTo>
                    <a:pt x="812" y="1812"/>
                    <a:pt x="424" y="2180"/>
                    <a:pt x="96" y="2557"/>
                  </a:cubicBezTo>
                  <a:cubicBezTo>
                    <a:pt x="0" y="2667"/>
                    <a:pt x="64" y="2837"/>
                    <a:pt x="214" y="2843"/>
                  </a:cubicBezTo>
                  <a:lnTo>
                    <a:pt x="2386" y="2926"/>
                  </a:lnTo>
                  <a:cubicBezTo>
                    <a:pt x="2389" y="2926"/>
                    <a:pt x="2392" y="2926"/>
                    <a:pt x="2394" y="2926"/>
                  </a:cubicBezTo>
                  <a:cubicBezTo>
                    <a:pt x="2601" y="2926"/>
                    <a:pt x="2598" y="2599"/>
                    <a:pt x="2386" y="2592"/>
                  </a:cubicBezTo>
                  <a:lnTo>
                    <a:pt x="586" y="2522"/>
                  </a:lnTo>
                  <a:lnTo>
                    <a:pt x="586" y="2522"/>
                  </a:lnTo>
                  <a:cubicBezTo>
                    <a:pt x="1127" y="1961"/>
                    <a:pt x="1902" y="1191"/>
                    <a:pt x="1550" y="453"/>
                  </a:cubicBezTo>
                  <a:cubicBezTo>
                    <a:pt x="1430" y="201"/>
                    <a:pt x="1192" y="0"/>
                    <a:pt x="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" name="Google Shape;1479;p4"/>
            <p:cNvSpPr/>
            <p:nvPr/>
          </p:nvSpPr>
          <p:spPr>
            <a:xfrm>
              <a:off x="4756100" y="2696500"/>
              <a:ext cx="58750" cy="50275"/>
            </a:xfrm>
            <a:custGeom>
              <a:avLst/>
              <a:gdLst/>
              <a:ahLst/>
              <a:cxnLst/>
              <a:rect l="l" t="t" r="r" b="b"/>
              <a:pathLst>
                <a:path w="2350" h="2011" extrusionOk="0">
                  <a:moveTo>
                    <a:pt x="251" y="0"/>
                  </a:moveTo>
                  <a:cubicBezTo>
                    <a:pt x="118" y="0"/>
                    <a:pt x="1" y="169"/>
                    <a:pt x="126" y="281"/>
                  </a:cubicBezTo>
                  <a:lnTo>
                    <a:pt x="1988" y="1965"/>
                  </a:lnTo>
                  <a:cubicBezTo>
                    <a:pt x="2023" y="1997"/>
                    <a:pt x="2062" y="2010"/>
                    <a:pt x="2100" y="2010"/>
                  </a:cubicBezTo>
                  <a:cubicBezTo>
                    <a:pt x="2233" y="2010"/>
                    <a:pt x="2350" y="1842"/>
                    <a:pt x="2225" y="1729"/>
                  </a:cubicBezTo>
                  <a:lnTo>
                    <a:pt x="362" y="45"/>
                  </a:lnTo>
                  <a:cubicBezTo>
                    <a:pt x="327" y="14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" name="Google Shape;1480;p4"/>
            <p:cNvSpPr/>
            <p:nvPr/>
          </p:nvSpPr>
          <p:spPr>
            <a:xfrm>
              <a:off x="4762550" y="2692700"/>
              <a:ext cx="46175" cy="64175"/>
            </a:xfrm>
            <a:custGeom>
              <a:avLst/>
              <a:gdLst/>
              <a:ahLst/>
              <a:cxnLst/>
              <a:rect l="l" t="t" r="r" b="b"/>
              <a:pathLst>
                <a:path w="1847" h="2567" extrusionOk="0">
                  <a:moveTo>
                    <a:pt x="1608" y="0"/>
                  </a:moveTo>
                  <a:cubicBezTo>
                    <a:pt x="1556" y="0"/>
                    <a:pt x="1504" y="21"/>
                    <a:pt x="1466" y="72"/>
                  </a:cubicBezTo>
                  <a:cubicBezTo>
                    <a:pt x="940" y="780"/>
                    <a:pt x="472" y="1529"/>
                    <a:pt x="68" y="2313"/>
                  </a:cubicBezTo>
                  <a:cubicBezTo>
                    <a:pt x="0" y="2444"/>
                    <a:pt x="116" y="2566"/>
                    <a:pt x="228" y="2566"/>
                  </a:cubicBezTo>
                  <a:cubicBezTo>
                    <a:pt x="278" y="2566"/>
                    <a:pt x="327" y="2542"/>
                    <a:pt x="357" y="2482"/>
                  </a:cubicBezTo>
                  <a:cubicBezTo>
                    <a:pt x="760" y="1698"/>
                    <a:pt x="1228" y="948"/>
                    <a:pt x="1756" y="241"/>
                  </a:cubicBezTo>
                  <a:cubicBezTo>
                    <a:pt x="1846" y="119"/>
                    <a:pt x="1730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" name="Google Shape;1481;p4"/>
            <p:cNvSpPr/>
            <p:nvPr/>
          </p:nvSpPr>
          <p:spPr>
            <a:xfrm>
              <a:off x="4814175" y="2667925"/>
              <a:ext cx="39875" cy="90000"/>
            </a:xfrm>
            <a:custGeom>
              <a:avLst/>
              <a:gdLst/>
              <a:ahLst/>
              <a:cxnLst/>
              <a:rect l="l" t="t" r="r" b="b"/>
              <a:pathLst>
                <a:path w="1595" h="3600" extrusionOk="0">
                  <a:moveTo>
                    <a:pt x="256" y="0"/>
                  </a:moveTo>
                  <a:cubicBezTo>
                    <a:pt x="119" y="0"/>
                    <a:pt x="1" y="170"/>
                    <a:pt x="129" y="279"/>
                  </a:cubicBezTo>
                  <a:lnTo>
                    <a:pt x="130" y="279"/>
                  </a:lnTo>
                  <a:cubicBezTo>
                    <a:pt x="1041" y="1042"/>
                    <a:pt x="1230" y="2369"/>
                    <a:pt x="568" y="3354"/>
                  </a:cubicBezTo>
                  <a:cubicBezTo>
                    <a:pt x="485" y="3480"/>
                    <a:pt x="601" y="3600"/>
                    <a:pt x="720" y="3600"/>
                  </a:cubicBezTo>
                  <a:cubicBezTo>
                    <a:pt x="771" y="3600"/>
                    <a:pt x="822" y="3577"/>
                    <a:pt x="858" y="3523"/>
                  </a:cubicBezTo>
                  <a:cubicBezTo>
                    <a:pt x="1595" y="2416"/>
                    <a:pt x="1384" y="903"/>
                    <a:pt x="367" y="42"/>
                  </a:cubicBez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" name="Google Shape;1482;p4"/>
            <p:cNvSpPr/>
            <p:nvPr/>
          </p:nvSpPr>
          <p:spPr>
            <a:xfrm>
              <a:off x="4846600" y="2648450"/>
              <a:ext cx="38375" cy="54275"/>
            </a:xfrm>
            <a:custGeom>
              <a:avLst/>
              <a:gdLst/>
              <a:ahLst/>
              <a:cxnLst/>
              <a:rect l="l" t="t" r="r" b="b"/>
              <a:pathLst>
                <a:path w="1535" h="2171" extrusionOk="0">
                  <a:moveTo>
                    <a:pt x="610" y="1"/>
                  </a:moveTo>
                  <a:cubicBezTo>
                    <a:pt x="372" y="1"/>
                    <a:pt x="137" y="140"/>
                    <a:pt x="46" y="378"/>
                  </a:cubicBezTo>
                  <a:cubicBezTo>
                    <a:pt x="0" y="499"/>
                    <a:pt x="100" y="579"/>
                    <a:pt x="203" y="579"/>
                  </a:cubicBezTo>
                  <a:cubicBezTo>
                    <a:pt x="271" y="579"/>
                    <a:pt x="339" y="545"/>
                    <a:pt x="370" y="466"/>
                  </a:cubicBezTo>
                  <a:lnTo>
                    <a:pt x="370" y="466"/>
                  </a:lnTo>
                  <a:lnTo>
                    <a:pt x="368" y="468"/>
                  </a:lnTo>
                  <a:cubicBezTo>
                    <a:pt x="402" y="378"/>
                    <a:pt x="497" y="336"/>
                    <a:pt x="592" y="336"/>
                  </a:cubicBezTo>
                  <a:cubicBezTo>
                    <a:pt x="667" y="336"/>
                    <a:pt x="741" y="362"/>
                    <a:pt x="788" y="413"/>
                  </a:cubicBezTo>
                  <a:cubicBezTo>
                    <a:pt x="943" y="585"/>
                    <a:pt x="766" y="861"/>
                    <a:pt x="595" y="931"/>
                  </a:cubicBezTo>
                  <a:cubicBezTo>
                    <a:pt x="414" y="1006"/>
                    <a:pt x="460" y="1259"/>
                    <a:pt x="642" y="1259"/>
                  </a:cubicBezTo>
                  <a:cubicBezTo>
                    <a:pt x="655" y="1259"/>
                    <a:pt x="670" y="1258"/>
                    <a:pt x="685" y="1255"/>
                  </a:cubicBezTo>
                  <a:cubicBezTo>
                    <a:pt x="704" y="1251"/>
                    <a:pt x="724" y="1249"/>
                    <a:pt x="743" y="1249"/>
                  </a:cubicBezTo>
                  <a:cubicBezTo>
                    <a:pt x="988" y="1249"/>
                    <a:pt x="1226" y="1556"/>
                    <a:pt x="1003" y="1755"/>
                  </a:cubicBezTo>
                  <a:cubicBezTo>
                    <a:pt x="938" y="1812"/>
                    <a:pt x="857" y="1840"/>
                    <a:pt x="776" y="1840"/>
                  </a:cubicBezTo>
                  <a:cubicBezTo>
                    <a:pt x="690" y="1840"/>
                    <a:pt x="603" y="1807"/>
                    <a:pt x="536" y="1743"/>
                  </a:cubicBezTo>
                  <a:cubicBezTo>
                    <a:pt x="501" y="1708"/>
                    <a:pt x="462" y="1693"/>
                    <a:pt x="424" y="1693"/>
                  </a:cubicBezTo>
                  <a:cubicBezTo>
                    <a:pt x="296" y="1693"/>
                    <a:pt x="182" y="1860"/>
                    <a:pt x="299" y="1979"/>
                  </a:cubicBezTo>
                  <a:cubicBezTo>
                    <a:pt x="428" y="2107"/>
                    <a:pt x="604" y="2170"/>
                    <a:pt x="779" y="2170"/>
                  </a:cubicBezTo>
                  <a:cubicBezTo>
                    <a:pt x="1023" y="2170"/>
                    <a:pt x="1266" y="2048"/>
                    <a:pt x="1376" y="1808"/>
                  </a:cubicBezTo>
                  <a:cubicBezTo>
                    <a:pt x="1534" y="1463"/>
                    <a:pt x="1328" y="1126"/>
                    <a:pt x="1026" y="986"/>
                  </a:cubicBezTo>
                  <a:lnTo>
                    <a:pt x="1026" y="986"/>
                  </a:lnTo>
                  <a:cubicBezTo>
                    <a:pt x="1206" y="748"/>
                    <a:pt x="1259" y="421"/>
                    <a:pt x="1025" y="176"/>
                  </a:cubicBezTo>
                  <a:cubicBezTo>
                    <a:pt x="910" y="56"/>
                    <a:pt x="760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" name="Google Shape;1483;p4"/>
            <p:cNvSpPr/>
            <p:nvPr/>
          </p:nvSpPr>
          <p:spPr>
            <a:xfrm>
              <a:off x="4886800" y="2710900"/>
              <a:ext cx="70925" cy="13350"/>
            </a:xfrm>
            <a:custGeom>
              <a:avLst/>
              <a:gdLst/>
              <a:ahLst/>
              <a:cxnLst/>
              <a:rect l="l" t="t" r="r" b="b"/>
              <a:pathLst>
                <a:path w="2837" h="534" extrusionOk="0">
                  <a:moveTo>
                    <a:pt x="1666" y="0"/>
                  </a:moveTo>
                  <a:cubicBezTo>
                    <a:pt x="1169" y="0"/>
                    <a:pt x="673" y="68"/>
                    <a:pt x="191" y="203"/>
                  </a:cubicBezTo>
                  <a:cubicBezTo>
                    <a:pt x="0" y="256"/>
                    <a:pt x="59" y="533"/>
                    <a:pt x="232" y="533"/>
                  </a:cubicBezTo>
                  <a:cubicBezTo>
                    <a:pt x="248" y="533"/>
                    <a:pt x="264" y="531"/>
                    <a:pt x="281" y="526"/>
                  </a:cubicBezTo>
                  <a:cubicBezTo>
                    <a:pt x="734" y="398"/>
                    <a:pt x="1202" y="333"/>
                    <a:pt x="1671" y="333"/>
                  </a:cubicBezTo>
                  <a:cubicBezTo>
                    <a:pt x="1964" y="333"/>
                    <a:pt x="2257" y="358"/>
                    <a:pt x="2548" y="409"/>
                  </a:cubicBezTo>
                  <a:cubicBezTo>
                    <a:pt x="2559" y="411"/>
                    <a:pt x="2570" y="412"/>
                    <a:pt x="2580" y="412"/>
                  </a:cubicBezTo>
                  <a:cubicBezTo>
                    <a:pt x="2766" y="412"/>
                    <a:pt x="2837" y="121"/>
                    <a:pt x="2636" y="87"/>
                  </a:cubicBezTo>
                  <a:cubicBezTo>
                    <a:pt x="2315" y="29"/>
                    <a:pt x="1991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" name="Google Shape;1484;p4"/>
            <p:cNvSpPr/>
            <p:nvPr/>
          </p:nvSpPr>
          <p:spPr>
            <a:xfrm>
              <a:off x="4916300" y="2689625"/>
              <a:ext cx="8550" cy="9950"/>
            </a:xfrm>
            <a:custGeom>
              <a:avLst/>
              <a:gdLst/>
              <a:ahLst/>
              <a:cxnLst/>
              <a:rect l="l" t="t" r="r" b="b"/>
              <a:pathLst>
                <a:path w="342" h="398" extrusionOk="0">
                  <a:moveTo>
                    <a:pt x="176" y="0"/>
                  </a:moveTo>
                  <a:cubicBezTo>
                    <a:pt x="92" y="0"/>
                    <a:pt x="7" y="55"/>
                    <a:pt x="4" y="163"/>
                  </a:cubicBezTo>
                  <a:lnTo>
                    <a:pt x="2" y="236"/>
                  </a:lnTo>
                  <a:cubicBezTo>
                    <a:pt x="0" y="344"/>
                    <a:pt x="82" y="397"/>
                    <a:pt x="166" y="397"/>
                  </a:cubicBezTo>
                  <a:cubicBezTo>
                    <a:pt x="250" y="397"/>
                    <a:pt x="335" y="344"/>
                    <a:pt x="338" y="236"/>
                  </a:cubicBezTo>
                  <a:lnTo>
                    <a:pt x="339" y="163"/>
                  </a:lnTo>
                  <a:cubicBezTo>
                    <a:pt x="342" y="55"/>
                    <a:pt x="259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" name="Google Shape;1485;p4"/>
            <p:cNvSpPr/>
            <p:nvPr/>
          </p:nvSpPr>
          <p:spPr>
            <a:xfrm>
              <a:off x="4915975" y="2733725"/>
              <a:ext cx="12625" cy="8450"/>
            </a:xfrm>
            <a:custGeom>
              <a:avLst/>
              <a:gdLst/>
              <a:ahLst/>
              <a:cxnLst/>
              <a:rect l="l" t="t" r="r" b="b"/>
              <a:pathLst>
                <a:path w="505" h="338" extrusionOk="0">
                  <a:moveTo>
                    <a:pt x="212" y="1"/>
                  </a:moveTo>
                  <a:cubicBezTo>
                    <a:pt x="0" y="1"/>
                    <a:pt x="2" y="330"/>
                    <a:pt x="217" y="336"/>
                  </a:cubicBezTo>
                  <a:lnTo>
                    <a:pt x="290" y="338"/>
                  </a:lnTo>
                  <a:cubicBezTo>
                    <a:pt x="291" y="338"/>
                    <a:pt x="293" y="338"/>
                    <a:pt x="294" y="338"/>
                  </a:cubicBezTo>
                  <a:cubicBezTo>
                    <a:pt x="505" y="338"/>
                    <a:pt x="504" y="8"/>
                    <a:pt x="290" y="4"/>
                  </a:cubicBezTo>
                  <a:lnTo>
                    <a:pt x="217" y="1"/>
                  </a:lnTo>
                  <a:cubicBezTo>
                    <a:pt x="215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" name="Google Shape;1486;p4"/>
            <p:cNvSpPr/>
            <p:nvPr/>
          </p:nvSpPr>
          <p:spPr>
            <a:xfrm>
              <a:off x="4985875" y="2668700"/>
              <a:ext cx="36100" cy="91450"/>
            </a:xfrm>
            <a:custGeom>
              <a:avLst/>
              <a:gdLst/>
              <a:ahLst/>
              <a:cxnLst/>
              <a:rect l="l" t="t" r="r" b="b"/>
              <a:pathLst>
                <a:path w="1444" h="3658" extrusionOk="0">
                  <a:moveTo>
                    <a:pt x="869" y="1"/>
                  </a:moveTo>
                  <a:cubicBezTo>
                    <a:pt x="127" y="1"/>
                    <a:pt x="0" y="1586"/>
                    <a:pt x="70" y="2089"/>
                  </a:cubicBezTo>
                  <a:cubicBezTo>
                    <a:pt x="113" y="2389"/>
                    <a:pt x="581" y="3658"/>
                    <a:pt x="1053" y="3658"/>
                  </a:cubicBezTo>
                  <a:cubicBezTo>
                    <a:pt x="1156" y="3658"/>
                    <a:pt x="1260" y="3597"/>
                    <a:pt x="1359" y="3451"/>
                  </a:cubicBezTo>
                  <a:cubicBezTo>
                    <a:pt x="1443" y="3327"/>
                    <a:pt x="1328" y="3207"/>
                    <a:pt x="1209" y="3207"/>
                  </a:cubicBezTo>
                  <a:cubicBezTo>
                    <a:pt x="1158" y="3207"/>
                    <a:pt x="1106" y="3230"/>
                    <a:pt x="1069" y="3283"/>
                  </a:cubicBezTo>
                  <a:cubicBezTo>
                    <a:pt x="1061" y="3296"/>
                    <a:pt x="1050" y="3302"/>
                    <a:pt x="1037" y="3302"/>
                  </a:cubicBezTo>
                  <a:cubicBezTo>
                    <a:pt x="895" y="3302"/>
                    <a:pt x="534" y="2566"/>
                    <a:pt x="517" y="2521"/>
                  </a:cubicBezTo>
                  <a:cubicBezTo>
                    <a:pt x="443" y="2310"/>
                    <a:pt x="397" y="2091"/>
                    <a:pt x="382" y="1868"/>
                  </a:cubicBezTo>
                  <a:cubicBezTo>
                    <a:pt x="365" y="1621"/>
                    <a:pt x="474" y="339"/>
                    <a:pt x="884" y="339"/>
                  </a:cubicBezTo>
                  <a:cubicBezTo>
                    <a:pt x="903" y="339"/>
                    <a:pt x="922" y="342"/>
                    <a:pt x="941" y="347"/>
                  </a:cubicBezTo>
                  <a:cubicBezTo>
                    <a:pt x="958" y="352"/>
                    <a:pt x="974" y="354"/>
                    <a:pt x="990" y="354"/>
                  </a:cubicBezTo>
                  <a:cubicBezTo>
                    <a:pt x="1161" y="354"/>
                    <a:pt x="1220" y="77"/>
                    <a:pt x="1030" y="25"/>
                  </a:cubicBezTo>
                  <a:lnTo>
                    <a:pt x="1030" y="24"/>
                  </a:lnTo>
                  <a:cubicBezTo>
                    <a:pt x="973" y="8"/>
                    <a:pt x="920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" name="Google Shape;1487;p4"/>
            <p:cNvSpPr/>
            <p:nvPr/>
          </p:nvSpPr>
          <p:spPr>
            <a:xfrm>
              <a:off x="5028400" y="2698025"/>
              <a:ext cx="49700" cy="53025"/>
            </a:xfrm>
            <a:custGeom>
              <a:avLst/>
              <a:gdLst/>
              <a:ahLst/>
              <a:cxnLst/>
              <a:rect l="l" t="t" r="r" b="b"/>
              <a:pathLst>
                <a:path w="1988" h="2121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723" y="777"/>
                    <a:pt x="1228" y="1374"/>
                    <a:pt x="1623" y="2040"/>
                  </a:cubicBezTo>
                  <a:cubicBezTo>
                    <a:pt x="1657" y="2097"/>
                    <a:pt x="1707" y="2120"/>
                    <a:pt x="1758" y="2120"/>
                  </a:cubicBezTo>
                  <a:cubicBezTo>
                    <a:pt x="1872" y="2120"/>
                    <a:pt x="1988" y="2000"/>
                    <a:pt x="1911" y="1871"/>
                  </a:cubicBezTo>
                  <a:cubicBezTo>
                    <a:pt x="1503" y="1180"/>
                    <a:pt x="981" y="561"/>
                    <a:pt x="368" y="42"/>
                  </a:cubicBezTo>
                  <a:cubicBezTo>
                    <a:pt x="333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" name="Google Shape;1488;p4"/>
            <p:cNvSpPr/>
            <p:nvPr/>
          </p:nvSpPr>
          <p:spPr>
            <a:xfrm>
              <a:off x="5028750" y="2690825"/>
              <a:ext cx="47325" cy="61725"/>
            </a:xfrm>
            <a:custGeom>
              <a:avLst/>
              <a:gdLst/>
              <a:ahLst/>
              <a:cxnLst/>
              <a:rect l="l" t="t" r="r" b="b"/>
              <a:pathLst>
                <a:path w="1893" h="2469" extrusionOk="0">
                  <a:moveTo>
                    <a:pt x="1641" y="0"/>
                  </a:moveTo>
                  <a:cubicBezTo>
                    <a:pt x="1630" y="0"/>
                    <a:pt x="1618" y="1"/>
                    <a:pt x="1606" y="4"/>
                  </a:cubicBezTo>
                  <a:cubicBezTo>
                    <a:pt x="1229" y="75"/>
                    <a:pt x="1080" y="438"/>
                    <a:pt x="907" y="743"/>
                  </a:cubicBezTo>
                  <a:lnTo>
                    <a:pt x="74" y="2218"/>
                  </a:lnTo>
                  <a:cubicBezTo>
                    <a:pt x="1" y="2348"/>
                    <a:pt x="116" y="2468"/>
                    <a:pt x="229" y="2468"/>
                  </a:cubicBezTo>
                  <a:cubicBezTo>
                    <a:pt x="280" y="2468"/>
                    <a:pt x="330" y="2444"/>
                    <a:pt x="363" y="2386"/>
                  </a:cubicBezTo>
                  <a:lnTo>
                    <a:pt x="947" y="1355"/>
                  </a:lnTo>
                  <a:cubicBezTo>
                    <a:pt x="1110" y="1067"/>
                    <a:pt x="1336" y="394"/>
                    <a:pt x="1694" y="327"/>
                  </a:cubicBezTo>
                  <a:cubicBezTo>
                    <a:pt x="1893" y="290"/>
                    <a:pt x="1826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" name="Google Shape;1489;p4"/>
            <p:cNvSpPr/>
            <p:nvPr/>
          </p:nvSpPr>
          <p:spPr>
            <a:xfrm>
              <a:off x="5079825" y="2663200"/>
              <a:ext cx="44050" cy="97450"/>
            </a:xfrm>
            <a:custGeom>
              <a:avLst/>
              <a:gdLst/>
              <a:ahLst/>
              <a:cxnLst/>
              <a:rect l="l" t="t" r="r" b="b"/>
              <a:pathLst>
                <a:path w="1762" h="3898" extrusionOk="0">
                  <a:moveTo>
                    <a:pt x="207" y="1"/>
                  </a:moveTo>
                  <a:cubicBezTo>
                    <a:pt x="51" y="1"/>
                    <a:pt x="1" y="266"/>
                    <a:pt x="178" y="337"/>
                  </a:cubicBezTo>
                  <a:cubicBezTo>
                    <a:pt x="1464" y="848"/>
                    <a:pt x="1006" y="2808"/>
                    <a:pt x="422" y="3653"/>
                  </a:cubicBezTo>
                  <a:cubicBezTo>
                    <a:pt x="336" y="3778"/>
                    <a:pt x="453" y="3897"/>
                    <a:pt x="571" y="3897"/>
                  </a:cubicBezTo>
                  <a:cubicBezTo>
                    <a:pt x="622" y="3897"/>
                    <a:pt x="674" y="3875"/>
                    <a:pt x="710" y="3822"/>
                  </a:cubicBezTo>
                  <a:cubicBezTo>
                    <a:pt x="1444" y="2761"/>
                    <a:pt x="1761" y="607"/>
                    <a:pt x="268" y="13"/>
                  </a:cubicBezTo>
                  <a:cubicBezTo>
                    <a:pt x="246" y="5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" name="Google Shape;1490;p4"/>
            <p:cNvSpPr/>
            <p:nvPr/>
          </p:nvSpPr>
          <p:spPr>
            <a:xfrm>
              <a:off x="5128100" y="2672075"/>
              <a:ext cx="38750" cy="94750"/>
            </a:xfrm>
            <a:custGeom>
              <a:avLst/>
              <a:gdLst/>
              <a:ahLst/>
              <a:cxnLst/>
              <a:rect l="l" t="t" r="r" b="b"/>
              <a:pathLst>
                <a:path w="1550" h="3790" extrusionOk="0">
                  <a:moveTo>
                    <a:pt x="762" y="0"/>
                  </a:moveTo>
                  <a:cubicBezTo>
                    <a:pt x="1" y="0"/>
                    <a:pt x="140" y="1010"/>
                    <a:pt x="202" y="1576"/>
                  </a:cubicBezTo>
                  <a:cubicBezTo>
                    <a:pt x="285" y="2320"/>
                    <a:pt x="297" y="3658"/>
                    <a:pt x="1256" y="3788"/>
                  </a:cubicBezTo>
                  <a:cubicBezTo>
                    <a:pt x="1265" y="3789"/>
                    <a:pt x="1274" y="3789"/>
                    <a:pt x="1283" y="3789"/>
                  </a:cubicBezTo>
                  <a:cubicBezTo>
                    <a:pt x="1473" y="3789"/>
                    <a:pt x="1549" y="3493"/>
                    <a:pt x="1345" y="3466"/>
                  </a:cubicBezTo>
                  <a:cubicBezTo>
                    <a:pt x="1031" y="3423"/>
                    <a:pt x="755" y="2857"/>
                    <a:pt x="697" y="2584"/>
                  </a:cubicBezTo>
                  <a:cubicBezTo>
                    <a:pt x="652" y="2366"/>
                    <a:pt x="613" y="2148"/>
                    <a:pt x="582" y="1928"/>
                  </a:cubicBezTo>
                  <a:cubicBezTo>
                    <a:pt x="554" y="1736"/>
                    <a:pt x="274" y="331"/>
                    <a:pt x="773" y="331"/>
                  </a:cubicBezTo>
                  <a:cubicBezTo>
                    <a:pt x="786" y="331"/>
                    <a:pt x="800" y="332"/>
                    <a:pt x="814" y="334"/>
                  </a:cubicBezTo>
                  <a:cubicBezTo>
                    <a:pt x="823" y="335"/>
                    <a:pt x="832" y="336"/>
                    <a:pt x="840" y="336"/>
                  </a:cubicBezTo>
                  <a:cubicBezTo>
                    <a:pt x="1032" y="336"/>
                    <a:pt x="1105" y="38"/>
                    <a:pt x="902" y="11"/>
                  </a:cubicBezTo>
                  <a:cubicBezTo>
                    <a:pt x="852" y="4"/>
                    <a:pt x="806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" name="Google Shape;1491;p4"/>
            <p:cNvSpPr/>
            <p:nvPr/>
          </p:nvSpPr>
          <p:spPr>
            <a:xfrm>
              <a:off x="5168275" y="2697950"/>
              <a:ext cx="51775" cy="49425"/>
            </a:xfrm>
            <a:custGeom>
              <a:avLst/>
              <a:gdLst/>
              <a:ahLst/>
              <a:cxnLst/>
              <a:rect l="l" t="t" r="r" b="b"/>
              <a:pathLst>
                <a:path w="2071" h="1977" extrusionOk="0">
                  <a:moveTo>
                    <a:pt x="254" y="0"/>
                  </a:moveTo>
                  <a:cubicBezTo>
                    <a:pt x="119" y="0"/>
                    <a:pt x="0" y="170"/>
                    <a:pt x="128" y="280"/>
                  </a:cubicBezTo>
                  <a:cubicBezTo>
                    <a:pt x="706" y="782"/>
                    <a:pt x="1242" y="1331"/>
                    <a:pt x="1730" y="1920"/>
                  </a:cubicBezTo>
                  <a:cubicBezTo>
                    <a:pt x="1763" y="1960"/>
                    <a:pt x="1801" y="1976"/>
                    <a:pt x="1839" y="1976"/>
                  </a:cubicBezTo>
                  <a:cubicBezTo>
                    <a:pt x="1959" y="1976"/>
                    <a:pt x="2071" y="1809"/>
                    <a:pt x="1966" y="1683"/>
                  </a:cubicBezTo>
                  <a:cubicBezTo>
                    <a:pt x="1478" y="1094"/>
                    <a:pt x="943" y="545"/>
                    <a:pt x="365" y="43"/>
                  </a:cubicBezTo>
                  <a:cubicBezTo>
                    <a:pt x="330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" name="Google Shape;1492;p4"/>
            <p:cNvSpPr/>
            <p:nvPr/>
          </p:nvSpPr>
          <p:spPr>
            <a:xfrm>
              <a:off x="5170525" y="2692750"/>
              <a:ext cx="37850" cy="53700"/>
            </a:xfrm>
            <a:custGeom>
              <a:avLst/>
              <a:gdLst/>
              <a:ahLst/>
              <a:cxnLst/>
              <a:rect l="l" t="t" r="r" b="b"/>
              <a:pathLst>
                <a:path w="1514" h="2148" extrusionOk="0">
                  <a:moveTo>
                    <a:pt x="1274" y="0"/>
                  </a:moveTo>
                  <a:cubicBezTo>
                    <a:pt x="1223" y="0"/>
                    <a:pt x="1171" y="21"/>
                    <a:pt x="1134" y="71"/>
                  </a:cubicBezTo>
                  <a:cubicBezTo>
                    <a:pt x="708" y="636"/>
                    <a:pt x="348" y="1246"/>
                    <a:pt x="60" y="1891"/>
                  </a:cubicBezTo>
                  <a:cubicBezTo>
                    <a:pt x="0" y="2025"/>
                    <a:pt x="117" y="2148"/>
                    <a:pt x="225" y="2148"/>
                  </a:cubicBezTo>
                  <a:cubicBezTo>
                    <a:pt x="274" y="2148"/>
                    <a:pt x="321" y="2122"/>
                    <a:pt x="348" y="2061"/>
                  </a:cubicBezTo>
                  <a:cubicBezTo>
                    <a:pt x="636" y="1415"/>
                    <a:pt x="996" y="805"/>
                    <a:pt x="1422" y="241"/>
                  </a:cubicBezTo>
                  <a:cubicBezTo>
                    <a:pt x="1513" y="119"/>
                    <a:pt x="1396" y="0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" name="Google Shape;1493;p4"/>
            <p:cNvSpPr/>
            <p:nvPr/>
          </p:nvSpPr>
          <p:spPr>
            <a:xfrm>
              <a:off x="5217350" y="2670925"/>
              <a:ext cx="36250" cy="96950"/>
            </a:xfrm>
            <a:custGeom>
              <a:avLst/>
              <a:gdLst/>
              <a:ahLst/>
              <a:cxnLst/>
              <a:rect l="l" t="t" r="r" b="b"/>
              <a:pathLst>
                <a:path w="1450" h="3878" extrusionOk="0">
                  <a:moveTo>
                    <a:pt x="241" y="0"/>
                  </a:moveTo>
                  <a:cubicBezTo>
                    <a:pt x="96" y="0"/>
                    <a:pt x="0" y="221"/>
                    <a:pt x="158" y="313"/>
                  </a:cubicBezTo>
                  <a:cubicBezTo>
                    <a:pt x="1114" y="871"/>
                    <a:pt x="754" y="2824"/>
                    <a:pt x="638" y="3719"/>
                  </a:cubicBezTo>
                  <a:cubicBezTo>
                    <a:pt x="624" y="3825"/>
                    <a:pt x="701" y="3878"/>
                    <a:pt x="784" y="3878"/>
                  </a:cubicBezTo>
                  <a:cubicBezTo>
                    <a:pt x="868" y="3878"/>
                    <a:pt x="958" y="3825"/>
                    <a:pt x="972" y="3719"/>
                  </a:cubicBezTo>
                  <a:cubicBezTo>
                    <a:pt x="1109" y="2674"/>
                    <a:pt x="1450" y="681"/>
                    <a:pt x="325" y="25"/>
                  </a:cubicBezTo>
                  <a:cubicBezTo>
                    <a:pt x="297" y="8"/>
                    <a:pt x="268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" name="Google Shape;1494;p4"/>
            <p:cNvSpPr/>
            <p:nvPr/>
          </p:nvSpPr>
          <p:spPr>
            <a:xfrm>
              <a:off x="5245325" y="2643875"/>
              <a:ext cx="42250" cy="43400"/>
            </a:xfrm>
            <a:custGeom>
              <a:avLst/>
              <a:gdLst/>
              <a:ahLst/>
              <a:cxnLst/>
              <a:rect l="l" t="t" r="r" b="b"/>
              <a:pathLst>
                <a:path w="1690" h="1736" extrusionOk="0">
                  <a:moveTo>
                    <a:pt x="650" y="0"/>
                  </a:moveTo>
                  <a:cubicBezTo>
                    <a:pt x="438" y="0"/>
                    <a:pt x="244" y="96"/>
                    <a:pt x="106" y="259"/>
                  </a:cubicBezTo>
                  <a:cubicBezTo>
                    <a:pt x="0" y="383"/>
                    <a:pt x="112" y="550"/>
                    <a:pt x="233" y="550"/>
                  </a:cubicBezTo>
                  <a:cubicBezTo>
                    <a:pt x="271" y="550"/>
                    <a:pt x="309" y="534"/>
                    <a:pt x="343" y="495"/>
                  </a:cubicBezTo>
                  <a:lnTo>
                    <a:pt x="343" y="493"/>
                  </a:lnTo>
                  <a:cubicBezTo>
                    <a:pt x="429" y="391"/>
                    <a:pt x="531" y="338"/>
                    <a:pt x="647" y="338"/>
                  </a:cubicBezTo>
                  <a:cubicBezTo>
                    <a:pt x="665" y="338"/>
                    <a:pt x="682" y="340"/>
                    <a:pt x="700" y="342"/>
                  </a:cubicBezTo>
                  <a:lnTo>
                    <a:pt x="700" y="342"/>
                  </a:lnTo>
                  <a:cubicBezTo>
                    <a:pt x="809" y="746"/>
                    <a:pt x="694" y="1158"/>
                    <a:pt x="379" y="1450"/>
                  </a:cubicBezTo>
                  <a:cubicBezTo>
                    <a:pt x="278" y="1543"/>
                    <a:pt x="351" y="1735"/>
                    <a:pt x="489" y="1735"/>
                  </a:cubicBezTo>
                  <a:cubicBezTo>
                    <a:pt x="491" y="1735"/>
                    <a:pt x="494" y="1735"/>
                    <a:pt x="497" y="1735"/>
                  </a:cubicBezTo>
                  <a:lnTo>
                    <a:pt x="1473" y="1683"/>
                  </a:lnTo>
                  <a:cubicBezTo>
                    <a:pt x="1684" y="1673"/>
                    <a:pt x="1690" y="1349"/>
                    <a:pt x="1484" y="1349"/>
                  </a:cubicBezTo>
                  <a:cubicBezTo>
                    <a:pt x="1481" y="1349"/>
                    <a:pt x="1477" y="1349"/>
                    <a:pt x="1473" y="1349"/>
                  </a:cubicBezTo>
                  <a:lnTo>
                    <a:pt x="866" y="1381"/>
                  </a:lnTo>
                  <a:lnTo>
                    <a:pt x="866" y="1381"/>
                  </a:lnTo>
                  <a:cubicBezTo>
                    <a:pt x="1047" y="1087"/>
                    <a:pt x="1120" y="731"/>
                    <a:pt x="1055" y="382"/>
                  </a:cubicBezTo>
                  <a:cubicBezTo>
                    <a:pt x="1012" y="150"/>
                    <a:pt x="954" y="24"/>
                    <a:pt x="706" y="2"/>
                  </a:cubicBezTo>
                  <a:cubicBezTo>
                    <a:pt x="687" y="1"/>
                    <a:pt x="669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" name="Google Shape;1495;p4"/>
            <p:cNvSpPr/>
            <p:nvPr/>
          </p:nvSpPr>
          <p:spPr>
            <a:xfrm>
              <a:off x="5291200" y="2679200"/>
              <a:ext cx="85050" cy="78950"/>
            </a:xfrm>
            <a:custGeom>
              <a:avLst/>
              <a:gdLst/>
              <a:ahLst/>
              <a:cxnLst/>
              <a:rect l="l" t="t" r="r" b="b"/>
              <a:pathLst>
                <a:path w="3402" h="3158" extrusionOk="0">
                  <a:moveTo>
                    <a:pt x="1053" y="1"/>
                  </a:moveTo>
                  <a:cubicBezTo>
                    <a:pt x="608" y="1"/>
                    <a:pt x="165" y="268"/>
                    <a:pt x="35" y="752"/>
                  </a:cubicBezTo>
                  <a:cubicBezTo>
                    <a:pt x="1" y="878"/>
                    <a:pt x="105" y="960"/>
                    <a:pt x="205" y="960"/>
                  </a:cubicBezTo>
                  <a:cubicBezTo>
                    <a:pt x="271" y="960"/>
                    <a:pt x="336" y="925"/>
                    <a:pt x="358" y="842"/>
                  </a:cubicBezTo>
                  <a:lnTo>
                    <a:pt x="357" y="841"/>
                  </a:lnTo>
                  <a:cubicBezTo>
                    <a:pt x="441" y="532"/>
                    <a:pt x="741" y="323"/>
                    <a:pt x="1057" y="323"/>
                  </a:cubicBezTo>
                  <a:cubicBezTo>
                    <a:pt x="1124" y="323"/>
                    <a:pt x="1193" y="332"/>
                    <a:pt x="1260" y="353"/>
                  </a:cubicBezTo>
                  <a:cubicBezTo>
                    <a:pt x="1723" y="493"/>
                    <a:pt x="1877" y="1077"/>
                    <a:pt x="1755" y="1498"/>
                  </a:cubicBezTo>
                  <a:cubicBezTo>
                    <a:pt x="1580" y="2098"/>
                    <a:pt x="886" y="2423"/>
                    <a:pt x="498" y="2871"/>
                  </a:cubicBezTo>
                  <a:cubicBezTo>
                    <a:pt x="409" y="2974"/>
                    <a:pt x="461" y="3158"/>
                    <a:pt x="610" y="3158"/>
                  </a:cubicBezTo>
                  <a:cubicBezTo>
                    <a:pt x="612" y="3158"/>
                    <a:pt x="614" y="3158"/>
                    <a:pt x="616" y="3158"/>
                  </a:cubicBezTo>
                  <a:lnTo>
                    <a:pt x="3185" y="3062"/>
                  </a:lnTo>
                  <a:cubicBezTo>
                    <a:pt x="3397" y="3054"/>
                    <a:pt x="3401" y="2727"/>
                    <a:pt x="3193" y="2727"/>
                  </a:cubicBezTo>
                  <a:cubicBezTo>
                    <a:pt x="3190" y="2727"/>
                    <a:pt x="3188" y="2728"/>
                    <a:pt x="3185" y="2728"/>
                  </a:cubicBezTo>
                  <a:lnTo>
                    <a:pt x="1025" y="2807"/>
                  </a:lnTo>
                  <a:lnTo>
                    <a:pt x="1025" y="2807"/>
                  </a:lnTo>
                  <a:cubicBezTo>
                    <a:pt x="1701" y="2152"/>
                    <a:pt x="2619" y="1433"/>
                    <a:pt x="1899" y="429"/>
                  </a:cubicBezTo>
                  <a:cubicBezTo>
                    <a:pt x="1690" y="137"/>
                    <a:pt x="1371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" name="Google Shape;1496;p4"/>
            <p:cNvSpPr/>
            <p:nvPr/>
          </p:nvSpPr>
          <p:spPr>
            <a:xfrm>
              <a:off x="5373775" y="2689400"/>
              <a:ext cx="58000" cy="61425"/>
            </a:xfrm>
            <a:custGeom>
              <a:avLst/>
              <a:gdLst/>
              <a:ahLst/>
              <a:cxnLst/>
              <a:rect l="l" t="t" r="r" b="b"/>
              <a:pathLst>
                <a:path w="2320" h="2457" extrusionOk="0">
                  <a:moveTo>
                    <a:pt x="235" y="0"/>
                  </a:moveTo>
                  <a:cubicBezTo>
                    <a:pt x="112" y="0"/>
                    <a:pt x="0" y="168"/>
                    <a:pt x="109" y="291"/>
                  </a:cubicBezTo>
                  <a:cubicBezTo>
                    <a:pt x="730" y="994"/>
                    <a:pt x="1352" y="1699"/>
                    <a:pt x="1973" y="2402"/>
                  </a:cubicBezTo>
                  <a:cubicBezTo>
                    <a:pt x="2007" y="2440"/>
                    <a:pt x="2046" y="2456"/>
                    <a:pt x="2084" y="2456"/>
                  </a:cubicBezTo>
                  <a:cubicBezTo>
                    <a:pt x="2207" y="2456"/>
                    <a:pt x="2319" y="2288"/>
                    <a:pt x="2209" y="2166"/>
                  </a:cubicBezTo>
                  <a:lnTo>
                    <a:pt x="345" y="54"/>
                  </a:ln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" name="Google Shape;1497;p4"/>
            <p:cNvSpPr/>
            <p:nvPr/>
          </p:nvSpPr>
          <p:spPr>
            <a:xfrm>
              <a:off x="5385625" y="2672275"/>
              <a:ext cx="55175" cy="75375"/>
            </a:xfrm>
            <a:custGeom>
              <a:avLst/>
              <a:gdLst/>
              <a:ahLst/>
              <a:cxnLst/>
              <a:rect l="l" t="t" r="r" b="b"/>
              <a:pathLst>
                <a:path w="2207" h="3015" extrusionOk="0">
                  <a:moveTo>
                    <a:pt x="1973" y="0"/>
                  </a:moveTo>
                  <a:cubicBezTo>
                    <a:pt x="1922" y="0"/>
                    <a:pt x="1870" y="23"/>
                    <a:pt x="1835" y="77"/>
                  </a:cubicBezTo>
                  <a:lnTo>
                    <a:pt x="83" y="2770"/>
                  </a:lnTo>
                  <a:cubicBezTo>
                    <a:pt x="0" y="2895"/>
                    <a:pt x="116" y="3015"/>
                    <a:pt x="234" y="3015"/>
                  </a:cubicBezTo>
                  <a:cubicBezTo>
                    <a:pt x="285" y="3015"/>
                    <a:pt x="336" y="2992"/>
                    <a:pt x="372" y="2938"/>
                  </a:cubicBezTo>
                  <a:lnTo>
                    <a:pt x="2124" y="247"/>
                  </a:lnTo>
                  <a:cubicBezTo>
                    <a:pt x="2206" y="120"/>
                    <a:pt x="2090" y="0"/>
                    <a:pt x="1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" name="Google Shape;1498;p4"/>
            <p:cNvSpPr/>
            <p:nvPr/>
          </p:nvSpPr>
          <p:spPr>
            <a:xfrm>
              <a:off x="6527975" y="3148675"/>
              <a:ext cx="21200" cy="1003500"/>
            </a:xfrm>
            <a:custGeom>
              <a:avLst/>
              <a:gdLst/>
              <a:ahLst/>
              <a:cxnLst/>
              <a:rect l="l" t="t" r="r" b="b"/>
              <a:pathLst>
                <a:path w="848" h="40140" extrusionOk="0">
                  <a:moveTo>
                    <a:pt x="501" y="1"/>
                  </a:moveTo>
                  <a:cubicBezTo>
                    <a:pt x="417" y="1"/>
                    <a:pt x="332" y="55"/>
                    <a:pt x="330" y="162"/>
                  </a:cubicBezTo>
                  <a:cubicBezTo>
                    <a:pt x="1" y="13433"/>
                    <a:pt x="60" y="26704"/>
                    <a:pt x="510" y="39978"/>
                  </a:cubicBezTo>
                  <a:cubicBezTo>
                    <a:pt x="514" y="40086"/>
                    <a:pt x="599" y="40140"/>
                    <a:pt x="683" y="40140"/>
                  </a:cubicBezTo>
                  <a:cubicBezTo>
                    <a:pt x="766" y="40140"/>
                    <a:pt x="848" y="40086"/>
                    <a:pt x="844" y="39978"/>
                  </a:cubicBezTo>
                  <a:cubicBezTo>
                    <a:pt x="396" y="26710"/>
                    <a:pt x="335" y="13439"/>
                    <a:pt x="664" y="162"/>
                  </a:cubicBezTo>
                  <a:cubicBezTo>
                    <a:pt x="667" y="55"/>
                    <a:pt x="585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" name="Google Shape;1499;p4"/>
            <p:cNvSpPr/>
            <p:nvPr/>
          </p:nvSpPr>
          <p:spPr>
            <a:xfrm>
              <a:off x="6049000" y="3631025"/>
              <a:ext cx="1144650" cy="38575"/>
            </a:xfrm>
            <a:custGeom>
              <a:avLst/>
              <a:gdLst/>
              <a:ahLst/>
              <a:cxnLst/>
              <a:rect l="l" t="t" r="r" b="b"/>
              <a:pathLst>
                <a:path w="45786" h="1543" extrusionOk="0">
                  <a:moveTo>
                    <a:pt x="30813" y="0"/>
                  </a:moveTo>
                  <a:cubicBezTo>
                    <a:pt x="20604" y="0"/>
                    <a:pt x="10397" y="402"/>
                    <a:pt x="216" y="1206"/>
                  </a:cubicBezTo>
                  <a:cubicBezTo>
                    <a:pt x="9" y="1223"/>
                    <a:pt x="1" y="1543"/>
                    <a:pt x="200" y="1543"/>
                  </a:cubicBezTo>
                  <a:cubicBezTo>
                    <a:pt x="205" y="1543"/>
                    <a:pt x="210" y="1542"/>
                    <a:pt x="216" y="1542"/>
                  </a:cubicBezTo>
                  <a:cubicBezTo>
                    <a:pt x="10398" y="737"/>
                    <a:pt x="20607" y="334"/>
                    <a:pt x="30817" y="334"/>
                  </a:cubicBezTo>
                  <a:cubicBezTo>
                    <a:pt x="35736" y="334"/>
                    <a:pt x="40654" y="428"/>
                    <a:pt x="45571" y="615"/>
                  </a:cubicBezTo>
                  <a:cubicBezTo>
                    <a:pt x="45573" y="615"/>
                    <a:pt x="45575" y="615"/>
                    <a:pt x="45578" y="615"/>
                  </a:cubicBezTo>
                  <a:cubicBezTo>
                    <a:pt x="45786" y="615"/>
                    <a:pt x="45783" y="288"/>
                    <a:pt x="45571" y="280"/>
                  </a:cubicBezTo>
                  <a:cubicBezTo>
                    <a:pt x="40653" y="93"/>
                    <a:pt x="35733" y="0"/>
                    <a:pt x="30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" name="Google Shape;1500;p4"/>
            <p:cNvSpPr/>
            <p:nvPr/>
          </p:nvSpPr>
          <p:spPr>
            <a:xfrm>
              <a:off x="6499225" y="3228700"/>
              <a:ext cx="90825" cy="12125"/>
            </a:xfrm>
            <a:custGeom>
              <a:avLst/>
              <a:gdLst/>
              <a:ahLst/>
              <a:cxnLst/>
              <a:rect l="l" t="t" r="r" b="b"/>
              <a:pathLst>
                <a:path w="3633" h="485" extrusionOk="0">
                  <a:moveTo>
                    <a:pt x="2849" y="1"/>
                  </a:moveTo>
                  <a:cubicBezTo>
                    <a:pt x="1968" y="1"/>
                    <a:pt x="1089" y="50"/>
                    <a:pt x="214" y="149"/>
                  </a:cubicBezTo>
                  <a:cubicBezTo>
                    <a:pt x="9" y="173"/>
                    <a:pt x="1" y="485"/>
                    <a:pt x="192" y="485"/>
                  </a:cubicBezTo>
                  <a:cubicBezTo>
                    <a:pt x="199" y="485"/>
                    <a:pt x="206" y="484"/>
                    <a:pt x="214" y="483"/>
                  </a:cubicBezTo>
                  <a:cubicBezTo>
                    <a:pt x="1096" y="385"/>
                    <a:pt x="1983" y="335"/>
                    <a:pt x="2871" y="335"/>
                  </a:cubicBezTo>
                  <a:cubicBezTo>
                    <a:pt x="3053" y="335"/>
                    <a:pt x="3235" y="337"/>
                    <a:pt x="3417" y="341"/>
                  </a:cubicBezTo>
                  <a:cubicBezTo>
                    <a:pt x="3419" y="342"/>
                    <a:pt x="3421" y="342"/>
                    <a:pt x="3423" y="342"/>
                  </a:cubicBezTo>
                  <a:cubicBezTo>
                    <a:pt x="3632" y="342"/>
                    <a:pt x="3631" y="12"/>
                    <a:pt x="3417" y="7"/>
                  </a:cubicBezTo>
                  <a:cubicBezTo>
                    <a:pt x="3228" y="3"/>
                    <a:pt x="3038" y="1"/>
                    <a:pt x="2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" name="Google Shape;1501;p4"/>
            <p:cNvSpPr/>
            <p:nvPr/>
          </p:nvSpPr>
          <p:spPr>
            <a:xfrm>
              <a:off x="6510025" y="3286400"/>
              <a:ext cx="65875" cy="20375"/>
            </a:xfrm>
            <a:custGeom>
              <a:avLst/>
              <a:gdLst/>
              <a:ahLst/>
              <a:cxnLst/>
              <a:rect l="l" t="t" r="r" b="b"/>
              <a:pathLst>
                <a:path w="2635" h="815" extrusionOk="0">
                  <a:moveTo>
                    <a:pt x="2388" y="0"/>
                  </a:moveTo>
                  <a:cubicBezTo>
                    <a:pt x="2376" y="0"/>
                    <a:pt x="2363" y="1"/>
                    <a:pt x="2349" y="4"/>
                  </a:cubicBezTo>
                  <a:cubicBezTo>
                    <a:pt x="1629" y="158"/>
                    <a:pt x="912" y="319"/>
                    <a:pt x="195" y="488"/>
                  </a:cubicBezTo>
                  <a:cubicBezTo>
                    <a:pt x="0" y="533"/>
                    <a:pt x="64" y="815"/>
                    <a:pt x="241" y="815"/>
                  </a:cubicBezTo>
                  <a:cubicBezTo>
                    <a:pt x="254" y="815"/>
                    <a:pt x="269" y="813"/>
                    <a:pt x="284" y="810"/>
                  </a:cubicBezTo>
                  <a:cubicBezTo>
                    <a:pt x="1001" y="642"/>
                    <a:pt x="1718" y="480"/>
                    <a:pt x="2438" y="328"/>
                  </a:cubicBezTo>
                  <a:cubicBezTo>
                    <a:pt x="2635" y="286"/>
                    <a:pt x="2570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" name="Google Shape;1502;p4"/>
            <p:cNvSpPr/>
            <p:nvPr/>
          </p:nvSpPr>
          <p:spPr>
            <a:xfrm>
              <a:off x="6501750" y="3370025"/>
              <a:ext cx="69450" cy="10075"/>
            </a:xfrm>
            <a:custGeom>
              <a:avLst/>
              <a:gdLst/>
              <a:ahLst/>
              <a:cxnLst/>
              <a:rect l="l" t="t" r="r" b="b"/>
              <a:pathLst>
                <a:path w="2778" h="403" extrusionOk="0">
                  <a:moveTo>
                    <a:pt x="1289" y="0"/>
                  </a:moveTo>
                  <a:cubicBezTo>
                    <a:pt x="930" y="0"/>
                    <a:pt x="572" y="16"/>
                    <a:pt x="215" y="47"/>
                  </a:cubicBezTo>
                  <a:cubicBezTo>
                    <a:pt x="7" y="67"/>
                    <a:pt x="0" y="384"/>
                    <a:pt x="198" y="384"/>
                  </a:cubicBezTo>
                  <a:cubicBezTo>
                    <a:pt x="204" y="384"/>
                    <a:pt x="209" y="383"/>
                    <a:pt x="215" y="383"/>
                  </a:cubicBezTo>
                  <a:cubicBezTo>
                    <a:pt x="574" y="351"/>
                    <a:pt x="934" y="336"/>
                    <a:pt x="1294" y="336"/>
                  </a:cubicBezTo>
                  <a:cubicBezTo>
                    <a:pt x="1718" y="336"/>
                    <a:pt x="2142" y="357"/>
                    <a:pt x="2564" y="401"/>
                  </a:cubicBezTo>
                  <a:cubicBezTo>
                    <a:pt x="2571" y="402"/>
                    <a:pt x="2578" y="402"/>
                    <a:pt x="2585" y="402"/>
                  </a:cubicBezTo>
                  <a:cubicBezTo>
                    <a:pt x="2778" y="402"/>
                    <a:pt x="2769" y="88"/>
                    <a:pt x="2564" y="67"/>
                  </a:cubicBezTo>
                  <a:cubicBezTo>
                    <a:pt x="2140" y="22"/>
                    <a:pt x="1714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" name="Google Shape;1503;p4"/>
            <p:cNvSpPr/>
            <p:nvPr/>
          </p:nvSpPr>
          <p:spPr>
            <a:xfrm>
              <a:off x="6501975" y="3446525"/>
              <a:ext cx="72675" cy="13750"/>
            </a:xfrm>
            <a:custGeom>
              <a:avLst/>
              <a:gdLst/>
              <a:ahLst/>
              <a:cxnLst/>
              <a:rect l="l" t="t" r="r" b="b"/>
              <a:pathLst>
                <a:path w="2907" h="550" extrusionOk="0">
                  <a:moveTo>
                    <a:pt x="2514" y="0"/>
                  </a:moveTo>
                  <a:cubicBezTo>
                    <a:pt x="1738" y="0"/>
                    <a:pt x="962" y="75"/>
                    <a:pt x="200" y="223"/>
                  </a:cubicBezTo>
                  <a:cubicBezTo>
                    <a:pt x="0" y="261"/>
                    <a:pt x="69" y="549"/>
                    <a:pt x="253" y="549"/>
                  </a:cubicBezTo>
                  <a:cubicBezTo>
                    <a:pt x="265" y="549"/>
                    <a:pt x="276" y="548"/>
                    <a:pt x="289" y="546"/>
                  </a:cubicBezTo>
                  <a:lnTo>
                    <a:pt x="287" y="546"/>
                  </a:lnTo>
                  <a:cubicBezTo>
                    <a:pt x="1014" y="406"/>
                    <a:pt x="1752" y="335"/>
                    <a:pt x="2492" y="335"/>
                  </a:cubicBezTo>
                  <a:cubicBezTo>
                    <a:pt x="2558" y="335"/>
                    <a:pt x="2624" y="336"/>
                    <a:pt x="2690" y="337"/>
                  </a:cubicBezTo>
                  <a:cubicBezTo>
                    <a:pt x="2691" y="337"/>
                    <a:pt x="2692" y="337"/>
                    <a:pt x="2693" y="337"/>
                  </a:cubicBezTo>
                  <a:cubicBezTo>
                    <a:pt x="2906" y="337"/>
                    <a:pt x="2905" y="4"/>
                    <a:pt x="2690" y="1"/>
                  </a:cubicBezTo>
                  <a:cubicBezTo>
                    <a:pt x="2631" y="1"/>
                    <a:pt x="2572" y="0"/>
                    <a:pt x="2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" name="Google Shape;1504;p4"/>
            <p:cNvSpPr/>
            <p:nvPr/>
          </p:nvSpPr>
          <p:spPr>
            <a:xfrm>
              <a:off x="6597775" y="3618100"/>
              <a:ext cx="12625" cy="59900"/>
            </a:xfrm>
            <a:custGeom>
              <a:avLst/>
              <a:gdLst/>
              <a:ahLst/>
              <a:cxnLst/>
              <a:rect l="l" t="t" r="r" b="b"/>
              <a:pathLst>
                <a:path w="505" h="2396" extrusionOk="0">
                  <a:moveTo>
                    <a:pt x="205" y="1"/>
                  </a:moveTo>
                  <a:cubicBezTo>
                    <a:pt x="108" y="1"/>
                    <a:pt x="0" y="84"/>
                    <a:pt x="21" y="210"/>
                  </a:cubicBezTo>
                  <a:cubicBezTo>
                    <a:pt x="131" y="880"/>
                    <a:pt x="172" y="1557"/>
                    <a:pt x="142" y="2234"/>
                  </a:cubicBezTo>
                  <a:cubicBezTo>
                    <a:pt x="138" y="2342"/>
                    <a:pt x="220" y="2396"/>
                    <a:pt x="303" y="2396"/>
                  </a:cubicBezTo>
                  <a:cubicBezTo>
                    <a:pt x="387" y="2396"/>
                    <a:pt x="473" y="2342"/>
                    <a:pt x="478" y="2234"/>
                  </a:cubicBezTo>
                  <a:cubicBezTo>
                    <a:pt x="505" y="1528"/>
                    <a:pt x="461" y="819"/>
                    <a:pt x="343" y="122"/>
                  </a:cubicBezTo>
                  <a:cubicBezTo>
                    <a:pt x="329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" name="Google Shape;1505;p4"/>
            <p:cNvSpPr/>
            <p:nvPr/>
          </p:nvSpPr>
          <p:spPr>
            <a:xfrm>
              <a:off x="6658100" y="3615800"/>
              <a:ext cx="17750" cy="49025"/>
            </a:xfrm>
            <a:custGeom>
              <a:avLst/>
              <a:gdLst/>
              <a:ahLst/>
              <a:cxnLst/>
              <a:rect l="l" t="t" r="r" b="b"/>
              <a:pathLst>
                <a:path w="710" h="1961" extrusionOk="0">
                  <a:moveTo>
                    <a:pt x="204" y="0"/>
                  </a:moveTo>
                  <a:cubicBezTo>
                    <a:pt x="100" y="0"/>
                    <a:pt x="1" y="79"/>
                    <a:pt x="51" y="200"/>
                  </a:cubicBezTo>
                  <a:cubicBezTo>
                    <a:pt x="264" y="706"/>
                    <a:pt x="373" y="1249"/>
                    <a:pt x="371" y="1799"/>
                  </a:cubicBezTo>
                  <a:cubicBezTo>
                    <a:pt x="371" y="1906"/>
                    <a:pt x="455" y="1960"/>
                    <a:pt x="539" y="1960"/>
                  </a:cubicBezTo>
                  <a:cubicBezTo>
                    <a:pt x="623" y="1960"/>
                    <a:pt x="707" y="1907"/>
                    <a:pt x="707" y="1799"/>
                  </a:cubicBezTo>
                  <a:cubicBezTo>
                    <a:pt x="710" y="1219"/>
                    <a:pt x="597" y="645"/>
                    <a:pt x="374" y="112"/>
                  </a:cubicBezTo>
                  <a:cubicBezTo>
                    <a:pt x="342" y="34"/>
                    <a:pt x="272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" name="Google Shape;1506;p4"/>
            <p:cNvSpPr/>
            <p:nvPr/>
          </p:nvSpPr>
          <p:spPr>
            <a:xfrm>
              <a:off x="6732400" y="3615225"/>
              <a:ext cx="15700" cy="53425"/>
            </a:xfrm>
            <a:custGeom>
              <a:avLst/>
              <a:gdLst/>
              <a:ahLst/>
              <a:cxnLst/>
              <a:rect l="l" t="t" r="r" b="b"/>
              <a:pathLst>
                <a:path w="628" h="2137" extrusionOk="0">
                  <a:moveTo>
                    <a:pt x="207" y="1"/>
                  </a:moveTo>
                  <a:cubicBezTo>
                    <a:pt x="110" y="1"/>
                    <a:pt x="0" y="84"/>
                    <a:pt x="20" y="211"/>
                  </a:cubicBezTo>
                  <a:cubicBezTo>
                    <a:pt x="108" y="812"/>
                    <a:pt x="198" y="1413"/>
                    <a:pt x="287" y="2015"/>
                  </a:cubicBezTo>
                  <a:cubicBezTo>
                    <a:pt x="299" y="2100"/>
                    <a:pt x="357" y="2136"/>
                    <a:pt x="421" y="2136"/>
                  </a:cubicBezTo>
                  <a:cubicBezTo>
                    <a:pt x="518" y="2136"/>
                    <a:pt x="628" y="2053"/>
                    <a:pt x="608" y="1925"/>
                  </a:cubicBezTo>
                  <a:lnTo>
                    <a:pt x="341" y="122"/>
                  </a:ln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" name="Google Shape;1507;p4"/>
            <p:cNvSpPr/>
            <p:nvPr/>
          </p:nvSpPr>
          <p:spPr>
            <a:xfrm>
              <a:off x="6807725" y="3614225"/>
              <a:ext cx="19525" cy="50975"/>
            </a:xfrm>
            <a:custGeom>
              <a:avLst/>
              <a:gdLst/>
              <a:ahLst/>
              <a:cxnLst/>
              <a:rect l="l" t="t" r="r" b="b"/>
              <a:pathLst>
                <a:path w="781" h="2039" extrusionOk="0">
                  <a:moveTo>
                    <a:pt x="205" y="0"/>
                  </a:moveTo>
                  <a:cubicBezTo>
                    <a:pt x="106" y="0"/>
                    <a:pt x="1" y="83"/>
                    <a:pt x="30" y="210"/>
                  </a:cubicBezTo>
                  <a:lnTo>
                    <a:pt x="428" y="1918"/>
                  </a:lnTo>
                  <a:cubicBezTo>
                    <a:pt x="448" y="2002"/>
                    <a:pt x="511" y="2038"/>
                    <a:pt x="577" y="2038"/>
                  </a:cubicBezTo>
                  <a:cubicBezTo>
                    <a:pt x="676" y="2038"/>
                    <a:pt x="781" y="1956"/>
                    <a:pt x="752" y="1830"/>
                  </a:cubicBezTo>
                  <a:lnTo>
                    <a:pt x="353" y="120"/>
                  </a:lnTo>
                  <a:cubicBezTo>
                    <a:pt x="334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" name="Google Shape;1508;p4"/>
            <p:cNvSpPr/>
            <p:nvPr/>
          </p:nvSpPr>
          <p:spPr>
            <a:xfrm>
              <a:off x="6879800" y="3613250"/>
              <a:ext cx="15175" cy="50700"/>
            </a:xfrm>
            <a:custGeom>
              <a:avLst/>
              <a:gdLst/>
              <a:ahLst/>
              <a:cxnLst/>
              <a:rect l="l" t="t" r="r" b="b"/>
              <a:pathLst>
                <a:path w="607" h="2028" extrusionOk="0">
                  <a:moveTo>
                    <a:pt x="208" y="0"/>
                  </a:moveTo>
                  <a:cubicBezTo>
                    <a:pt x="111" y="0"/>
                    <a:pt x="1" y="84"/>
                    <a:pt x="19" y="210"/>
                  </a:cubicBezTo>
                  <a:cubicBezTo>
                    <a:pt x="102" y="775"/>
                    <a:pt x="183" y="1341"/>
                    <a:pt x="265" y="1907"/>
                  </a:cubicBezTo>
                  <a:cubicBezTo>
                    <a:pt x="277" y="1991"/>
                    <a:pt x="336" y="2028"/>
                    <a:pt x="400" y="2028"/>
                  </a:cubicBezTo>
                  <a:cubicBezTo>
                    <a:pt x="497" y="2028"/>
                    <a:pt x="607" y="1945"/>
                    <a:pt x="588" y="1818"/>
                  </a:cubicBezTo>
                  <a:cubicBezTo>
                    <a:pt x="506" y="1252"/>
                    <a:pt x="424" y="686"/>
                    <a:pt x="343" y="122"/>
                  </a:cubicBezTo>
                  <a:cubicBezTo>
                    <a:pt x="331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" name="Google Shape;1509;p4"/>
            <p:cNvSpPr/>
            <p:nvPr/>
          </p:nvSpPr>
          <p:spPr>
            <a:xfrm>
              <a:off x="6946675" y="3616400"/>
              <a:ext cx="17675" cy="50425"/>
            </a:xfrm>
            <a:custGeom>
              <a:avLst/>
              <a:gdLst/>
              <a:ahLst/>
              <a:cxnLst/>
              <a:rect l="l" t="t" r="r" b="b"/>
              <a:pathLst>
                <a:path w="707" h="2017" extrusionOk="0">
                  <a:moveTo>
                    <a:pt x="168" y="1"/>
                  </a:moveTo>
                  <a:cubicBezTo>
                    <a:pt x="84" y="1"/>
                    <a:pt x="1" y="55"/>
                    <a:pt x="2" y="162"/>
                  </a:cubicBezTo>
                  <a:cubicBezTo>
                    <a:pt x="8" y="759"/>
                    <a:pt x="121" y="1349"/>
                    <a:pt x="337" y="1904"/>
                  </a:cubicBezTo>
                  <a:cubicBezTo>
                    <a:pt x="367" y="1983"/>
                    <a:pt x="436" y="2017"/>
                    <a:pt x="504" y="2017"/>
                  </a:cubicBezTo>
                  <a:cubicBezTo>
                    <a:pt x="607" y="2017"/>
                    <a:pt x="706" y="1937"/>
                    <a:pt x="659" y="1816"/>
                  </a:cubicBezTo>
                  <a:cubicBezTo>
                    <a:pt x="453" y="1288"/>
                    <a:pt x="345" y="728"/>
                    <a:pt x="337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" name="Google Shape;1510;p4"/>
            <p:cNvSpPr/>
            <p:nvPr/>
          </p:nvSpPr>
          <p:spPr>
            <a:xfrm>
              <a:off x="7022725" y="3617500"/>
              <a:ext cx="16525" cy="51000"/>
            </a:xfrm>
            <a:custGeom>
              <a:avLst/>
              <a:gdLst/>
              <a:ahLst/>
              <a:cxnLst/>
              <a:rect l="l" t="t" r="r" b="b"/>
              <a:pathLst>
                <a:path w="661" h="2040" extrusionOk="0">
                  <a:moveTo>
                    <a:pt x="206" y="0"/>
                  </a:moveTo>
                  <a:cubicBezTo>
                    <a:pt x="108" y="0"/>
                    <a:pt x="1" y="84"/>
                    <a:pt x="23" y="211"/>
                  </a:cubicBezTo>
                  <a:cubicBezTo>
                    <a:pt x="120" y="780"/>
                    <a:pt x="218" y="1349"/>
                    <a:pt x="315" y="1918"/>
                  </a:cubicBezTo>
                  <a:cubicBezTo>
                    <a:pt x="330" y="2003"/>
                    <a:pt x="390" y="2039"/>
                    <a:pt x="455" y="2039"/>
                  </a:cubicBezTo>
                  <a:cubicBezTo>
                    <a:pt x="553" y="2039"/>
                    <a:pt x="661" y="1956"/>
                    <a:pt x="639" y="1828"/>
                  </a:cubicBezTo>
                  <a:cubicBezTo>
                    <a:pt x="541" y="1259"/>
                    <a:pt x="442" y="690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" name="Google Shape;1511;p4"/>
            <p:cNvSpPr/>
            <p:nvPr/>
          </p:nvSpPr>
          <p:spPr>
            <a:xfrm>
              <a:off x="7100500" y="3610050"/>
              <a:ext cx="15225" cy="57800"/>
            </a:xfrm>
            <a:custGeom>
              <a:avLst/>
              <a:gdLst/>
              <a:ahLst/>
              <a:cxnLst/>
              <a:rect l="l" t="t" r="r" b="b"/>
              <a:pathLst>
                <a:path w="609" h="2312" extrusionOk="0">
                  <a:moveTo>
                    <a:pt x="271" y="0"/>
                  </a:moveTo>
                  <a:cubicBezTo>
                    <a:pt x="187" y="0"/>
                    <a:pt x="97" y="54"/>
                    <a:pt x="84" y="160"/>
                  </a:cubicBezTo>
                  <a:cubicBezTo>
                    <a:pt x="1" y="842"/>
                    <a:pt x="57" y="1534"/>
                    <a:pt x="249" y="2195"/>
                  </a:cubicBezTo>
                  <a:cubicBezTo>
                    <a:pt x="273" y="2277"/>
                    <a:pt x="339" y="2312"/>
                    <a:pt x="405" y="2312"/>
                  </a:cubicBezTo>
                  <a:cubicBezTo>
                    <a:pt x="506" y="2312"/>
                    <a:pt x="608" y="2230"/>
                    <a:pt x="573" y="2105"/>
                  </a:cubicBezTo>
                  <a:cubicBezTo>
                    <a:pt x="390" y="1473"/>
                    <a:pt x="338" y="813"/>
                    <a:pt x="419" y="160"/>
                  </a:cubicBezTo>
                  <a:cubicBezTo>
                    <a:pt x="431" y="53"/>
                    <a:pt x="354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" name="Google Shape;1512;p4"/>
            <p:cNvSpPr/>
            <p:nvPr/>
          </p:nvSpPr>
          <p:spPr>
            <a:xfrm>
              <a:off x="6502250" y="3500725"/>
              <a:ext cx="72000" cy="10100"/>
            </a:xfrm>
            <a:custGeom>
              <a:avLst/>
              <a:gdLst/>
              <a:ahLst/>
              <a:cxnLst/>
              <a:rect l="l" t="t" r="r" b="b"/>
              <a:pathLst>
                <a:path w="2880" h="404" extrusionOk="0">
                  <a:moveTo>
                    <a:pt x="2671" y="1"/>
                  </a:moveTo>
                  <a:cubicBezTo>
                    <a:pt x="2669" y="1"/>
                    <a:pt x="2667" y="1"/>
                    <a:pt x="2665" y="1"/>
                  </a:cubicBezTo>
                  <a:lnTo>
                    <a:pt x="217" y="68"/>
                  </a:lnTo>
                  <a:cubicBezTo>
                    <a:pt x="3" y="74"/>
                    <a:pt x="0" y="404"/>
                    <a:pt x="211" y="404"/>
                  </a:cubicBezTo>
                  <a:cubicBezTo>
                    <a:pt x="213" y="404"/>
                    <a:pt x="215" y="404"/>
                    <a:pt x="217" y="404"/>
                  </a:cubicBezTo>
                  <a:lnTo>
                    <a:pt x="2665" y="335"/>
                  </a:lnTo>
                  <a:cubicBezTo>
                    <a:pt x="2878" y="329"/>
                    <a:pt x="2880" y="1"/>
                    <a:pt x="2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" name="Google Shape;1513;p4"/>
            <p:cNvSpPr/>
            <p:nvPr/>
          </p:nvSpPr>
          <p:spPr>
            <a:xfrm>
              <a:off x="6505875" y="3571625"/>
              <a:ext cx="63375" cy="11075"/>
            </a:xfrm>
            <a:custGeom>
              <a:avLst/>
              <a:gdLst/>
              <a:ahLst/>
              <a:cxnLst/>
              <a:rect l="l" t="t" r="r" b="b"/>
              <a:pathLst>
                <a:path w="2535" h="443" extrusionOk="0">
                  <a:moveTo>
                    <a:pt x="2278" y="1"/>
                  </a:moveTo>
                  <a:cubicBezTo>
                    <a:pt x="2267" y="1"/>
                    <a:pt x="2257" y="2"/>
                    <a:pt x="2245" y="4"/>
                  </a:cubicBezTo>
                  <a:cubicBezTo>
                    <a:pt x="1831" y="74"/>
                    <a:pt x="1411" y="110"/>
                    <a:pt x="992" y="110"/>
                  </a:cubicBezTo>
                  <a:cubicBezTo>
                    <a:pt x="733" y="110"/>
                    <a:pt x="473" y="96"/>
                    <a:pt x="215" y="69"/>
                  </a:cubicBezTo>
                  <a:cubicBezTo>
                    <a:pt x="208" y="69"/>
                    <a:pt x="202" y="68"/>
                    <a:pt x="196" y="68"/>
                  </a:cubicBezTo>
                  <a:cubicBezTo>
                    <a:pt x="0" y="68"/>
                    <a:pt x="8" y="383"/>
                    <a:pt x="215" y="403"/>
                  </a:cubicBezTo>
                  <a:cubicBezTo>
                    <a:pt x="474" y="430"/>
                    <a:pt x="734" y="443"/>
                    <a:pt x="995" y="443"/>
                  </a:cubicBezTo>
                  <a:cubicBezTo>
                    <a:pt x="1443" y="443"/>
                    <a:pt x="1891" y="404"/>
                    <a:pt x="2334" y="326"/>
                  </a:cubicBezTo>
                  <a:cubicBezTo>
                    <a:pt x="2534" y="292"/>
                    <a:pt x="2465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" name="Google Shape;1514;p4"/>
            <p:cNvSpPr/>
            <p:nvPr/>
          </p:nvSpPr>
          <p:spPr>
            <a:xfrm>
              <a:off x="6589900" y="3440300"/>
              <a:ext cx="22325" cy="23075"/>
            </a:xfrm>
            <a:custGeom>
              <a:avLst/>
              <a:gdLst/>
              <a:ahLst/>
              <a:cxnLst/>
              <a:rect l="l" t="t" r="r" b="b"/>
              <a:pathLst>
                <a:path w="893" h="923" extrusionOk="0">
                  <a:moveTo>
                    <a:pt x="561" y="1"/>
                  </a:moveTo>
                  <a:cubicBezTo>
                    <a:pt x="437" y="1"/>
                    <a:pt x="316" y="69"/>
                    <a:pt x="261" y="181"/>
                  </a:cubicBezTo>
                  <a:lnTo>
                    <a:pt x="261" y="181"/>
                  </a:lnTo>
                  <a:cubicBezTo>
                    <a:pt x="229" y="189"/>
                    <a:pt x="199" y="201"/>
                    <a:pt x="170" y="218"/>
                  </a:cubicBezTo>
                  <a:cubicBezTo>
                    <a:pt x="35" y="299"/>
                    <a:pt x="1" y="461"/>
                    <a:pt x="40" y="602"/>
                  </a:cubicBezTo>
                  <a:lnTo>
                    <a:pt x="40" y="602"/>
                  </a:lnTo>
                  <a:cubicBezTo>
                    <a:pt x="39" y="652"/>
                    <a:pt x="42" y="701"/>
                    <a:pt x="48" y="746"/>
                  </a:cubicBezTo>
                  <a:cubicBezTo>
                    <a:pt x="57" y="819"/>
                    <a:pt x="94" y="888"/>
                    <a:pt x="172" y="908"/>
                  </a:cubicBezTo>
                  <a:cubicBezTo>
                    <a:pt x="210" y="918"/>
                    <a:pt x="248" y="922"/>
                    <a:pt x="286" y="922"/>
                  </a:cubicBezTo>
                  <a:cubicBezTo>
                    <a:pt x="332" y="922"/>
                    <a:pt x="376" y="916"/>
                    <a:pt x="419" y="903"/>
                  </a:cubicBezTo>
                  <a:lnTo>
                    <a:pt x="419" y="903"/>
                  </a:lnTo>
                  <a:cubicBezTo>
                    <a:pt x="440" y="905"/>
                    <a:pt x="460" y="907"/>
                    <a:pt x="481" y="907"/>
                  </a:cubicBezTo>
                  <a:cubicBezTo>
                    <a:pt x="677" y="907"/>
                    <a:pt x="861" y="793"/>
                    <a:pt x="844" y="554"/>
                  </a:cubicBezTo>
                  <a:cubicBezTo>
                    <a:pt x="841" y="501"/>
                    <a:pt x="825" y="449"/>
                    <a:pt x="800" y="401"/>
                  </a:cubicBezTo>
                  <a:lnTo>
                    <a:pt x="800" y="401"/>
                  </a:lnTo>
                  <a:cubicBezTo>
                    <a:pt x="892" y="251"/>
                    <a:pt x="840" y="63"/>
                    <a:pt x="649" y="12"/>
                  </a:cubicBezTo>
                  <a:cubicBezTo>
                    <a:pt x="620" y="4"/>
                    <a:pt x="591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" name="Google Shape;1515;p4"/>
            <p:cNvSpPr/>
            <p:nvPr/>
          </p:nvSpPr>
          <p:spPr>
            <a:xfrm>
              <a:off x="6658250" y="3553825"/>
              <a:ext cx="26175" cy="22675"/>
            </a:xfrm>
            <a:custGeom>
              <a:avLst/>
              <a:gdLst/>
              <a:ahLst/>
              <a:cxnLst/>
              <a:rect l="l" t="t" r="r" b="b"/>
              <a:pathLst>
                <a:path w="1047" h="907" extrusionOk="0">
                  <a:moveTo>
                    <a:pt x="532" y="1"/>
                  </a:moveTo>
                  <a:cubicBezTo>
                    <a:pt x="375" y="1"/>
                    <a:pt x="213" y="89"/>
                    <a:pt x="122" y="243"/>
                  </a:cubicBezTo>
                  <a:cubicBezTo>
                    <a:pt x="40" y="382"/>
                    <a:pt x="0" y="606"/>
                    <a:pt x="127" y="730"/>
                  </a:cubicBezTo>
                  <a:cubicBezTo>
                    <a:pt x="191" y="792"/>
                    <a:pt x="275" y="837"/>
                    <a:pt x="364" y="858"/>
                  </a:cubicBezTo>
                  <a:lnTo>
                    <a:pt x="364" y="858"/>
                  </a:lnTo>
                  <a:cubicBezTo>
                    <a:pt x="423" y="890"/>
                    <a:pt x="490" y="907"/>
                    <a:pt x="558" y="907"/>
                  </a:cubicBezTo>
                  <a:cubicBezTo>
                    <a:pt x="625" y="907"/>
                    <a:pt x="693" y="891"/>
                    <a:pt x="755" y="858"/>
                  </a:cubicBezTo>
                  <a:cubicBezTo>
                    <a:pt x="949" y="755"/>
                    <a:pt x="1047" y="514"/>
                    <a:pt x="937" y="315"/>
                  </a:cubicBezTo>
                  <a:cubicBezTo>
                    <a:pt x="928" y="298"/>
                    <a:pt x="917" y="282"/>
                    <a:pt x="907" y="267"/>
                  </a:cubicBezTo>
                  <a:lnTo>
                    <a:pt x="907" y="267"/>
                  </a:lnTo>
                  <a:cubicBezTo>
                    <a:pt x="900" y="250"/>
                    <a:pt x="893" y="234"/>
                    <a:pt x="885" y="219"/>
                  </a:cubicBezTo>
                  <a:cubicBezTo>
                    <a:pt x="806" y="69"/>
                    <a:pt x="671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" name="Google Shape;1516;p4"/>
            <p:cNvSpPr/>
            <p:nvPr/>
          </p:nvSpPr>
          <p:spPr>
            <a:xfrm>
              <a:off x="6722125" y="3282500"/>
              <a:ext cx="26675" cy="25000"/>
            </a:xfrm>
            <a:custGeom>
              <a:avLst/>
              <a:gdLst/>
              <a:ahLst/>
              <a:cxnLst/>
              <a:rect l="l" t="t" r="r" b="b"/>
              <a:pathLst>
                <a:path w="1067" h="1000" extrusionOk="0">
                  <a:moveTo>
                    <a:pt x="549" y="497"/>
                  </a:moveTo>
                  <a:cubicBezTo>
                    <a:pt x="559" y="499"/>
                    <a:pt x="570" y="504"/>
                    <a:pt x="578" y="510"/>
                  </a:cubicBezTo>
                  <a:lnTo>
                    <a:pt x="578" y="510"/>
                  </a:lnTo>
                  <a:cubicBezTo>
                    <a:pt x="576" y="511"/>
                    <a:pt x="573" y="511"/>
                    <a:pt x="571" y="511"/>
                  </a:cubicBezTo>
                  <a:cubicBezTo>
                    <a:pt x="571" y="511"/>
                    <a:pt x="570" y="511"/>
                    <a:pt x="570" y="511"/>
                  </a:cubicBezTo>
                  <a:cubicBezTo>
                    <a:pt x="559" y="511"/>
                    <a:pt x="551" y="508"/>
                    <a:pt x="544" y="503"/>
                  </a:cubicBezTo>
                  <a:lnTo>
                    <a:pt x="544" y="503"/>
                  </a:lnTo>
                  <a:cubicBezTo>
                    <a:pt x="544" y="503"/>
                    <a:pt x="545" y="502"/>
                    <a:pt x="545" y="502"/>
                  </a:cubicBezTo>
                  <a:cubicBezTo>
                    <a:pt x="546" y="500"/>
                    <a:pt x="548" y="499"/>
                    <a:pt x="549" y="497"/>
                  </a:cubicBezTo>
                  <a:close/>
                  <a:moveTo>
                    <a:pt x="553" y="1"/>
                  </a:moveTo>
                  <a:cubicBezTo>
                    <a:pt x="504" y="1"/>
                    <a:pt x="455" y="8"/>
                    <a:pt x="406" y="25"/>
                  </a:cubicBezTo>
                  <a:cubicBezTo>
                    <a:pt x="118" y="116"/>
                    <a:pt x="0" y="458"/>
                    <a:pt x="170" y="706"/>
                  </a:cubicBezTo>
                  <a:cubicBezTo>
                    <a:pt x="196" y="747"/>
                    <a:pt x="229" y="785"/>
                    <a:pt x="267" y="818"/>
                  </a:cubicBezTo>
                  <a:lnTo>
                    <a:pt x="267" y="818"/>
                  </a:lnTo>
                  <a:cubicBezTo>
                    <a:pt x="335" y="907"/>
                    <a:pt x="438" y="972"/>
                    <a:pt x="557" y="993"/>
                  </a:cubicBezTo>
                  <a:cubicBezTo>
                    <a:pt x="582" y="998"/>
                    <a:pt x="607" y="1000"/>
                    <a:pt x="631" y="1000"/>
                  </a:cubicBezTo>
                  <a:cubicBezTo>
                    <a:pt x="895" y="1000"/>
                    <a:pt x="1066" y="737"/>
                    <a:pt x="969" y="485"/>
                  </a:cubicBezTo>
                  <a:lnTo>
                    <a:pt x="969" y="485"/>
                  </a:lnTo>
                  <a:cubicBezTo>
                    <a:pt x="975" y="457"/>
                    <a:pt x="978" y="429"/>
                    <a:pt x="978" y="401"/>
                  </a:cubicBezTo>
                  <a:cubicBezTo>
                    <a:pt x="978" y="390"/>
                    <a:pt x="978" y="379"/>
                    <a:pt x="977" y="368"/>
                  </a:cubicBezTo>
                  <a:lnTo>
                    <a:pt x="977" y="368"/>
                  </a:lnTo>
                  <a:cubicBezTo>
                    <a:pt x="1036" y="282"/>
                    <a:pt x="1022" y="142"/>
                    <a:pt x="891" y="108"/>
                  </a:cubicBezTo>
                  <a:lnTo>
                    <a:pt x="891" y="108"/>
                  </a:lnTo>
                  <a:lnTo>
                    <a:pt x="893" y="110"/>
                  </a:lnTo>
                  <a:cubicBezTo>
                    <a:pt x="874" y="105"/>
                    <a:pt x="855" y="101"/>
                    <a:pt x="836" y="98"/>
                  </a:cubicBezTo>
                  <a:lnTo>
                    <a:pt x="836" y="98"/>
                  </a:lnTo>
                  <a:cubicBezTo>
                    <a:pt x="759" y="36"/>
                    <a:pt x="658" y="1"/>
                    <a:pt x="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" name="Google Shape;1517;p4"/>
            <p:cNvSpPr/>
            <p:nvPr/>
          </p:nvSpPr>
          <p:spPr>
            <a:xfrm>
              <a:off x="6810300" y="3367200"/>
              <a:ext cx="26600" cy="25700"/>
            </a:xfrm>
            <a:custGeom>
              <a:avLst/>
              <a:gdLst/>
              <a:ahLst/>
              <a:cxnLst/>
              <a:rect l="l" t="t" r="r" b="b"/>
              <a:pathLst>
                <a:path w="1064" h="1028" extrusionOk="0">
                  <a:moveTo>
                    <a:pt x="609" y="518"/>
                  </a:moveTo>
                  <a:cubicBezTo>
                    <a:pt x="620" y="523"/>
                    <a:pt x="634" y="534"/>
                    <a:pt x="645" y="550"/>
                  </a:cubicBezTo>
                  <a:lnTo>
                    <a:pt x="645" y="550"/>
                  </a:lnTo>
                  <a:cubicBezTo>
                    <a:pt x="642" y="551"/>
                    <a:pt x="639" y="551"/>
                    <a:pt x="636" y="551"/>
                  </a:cubicBezTo>
                  <a:cubicBezTo>
                    <a:pt x="619" y="551"/>
                    <a:pt x="601" y="544"/>
                    <a:pt x="584" y="534"/>
                  </a:cubicBezTo>
                  <a:lnTo>
                    <a:pt x="584" y="534"/>
                  </a:lnTo>
                  <a:cubicBezTo>
                    <a:pt x="588" y="530"/>
                    <a:pt x="594" y="525"/>
                    <a:pt x="604" y="520"/>
                  </a:cubicBezTo>
                  <a:cubicBezTo>
                    <a:pt x="606" y="519"/>
                    <a:pt x="608" y="519"/>
                    <a:pt x="609" y="518"/>
                  </a:cubicBezTo>
                  <a:close/>
                  <a:moveTo>
                    <a:pt x="547" y="0"/>
                  </a:moveTo>
                  <a:cubicBezTo>
                    <a:pt x="480" y="0"/>
                    <a:pt x="412" y="17"/>
                    <a:pt x="346" y="53"/>
                  </a:cubicBezTo>
                  <a:cubicBezTo>
                    <a:pt x="107" y="186"/>
                    <a:pt x="0" y="523"/>
                    <a:pt x="134" y="764"/>
                  </a:cubicBezTo>
                  <a:cubicBezTo>
                    <a:pt x="225" y="928"/>
                    <a:pt x="411" y="1027"/>
                    <a:pt x="592" y="1027"/>
                  </a:cubicBezTo>
                  <a:cubicBezTo>
                    <a:pt x="706" y="1027"/>
                    <a:pt x="818" y="988"/>
                    <a:pt x="905" y="902"/>
                  </a:cubicBezTo>
                  <a:cubicBezTo>
                    <a:pt x="1028" y="778"/>
                    <a:pt x="1063" y="582"/>
                    <a:pt x="1008" y="424"/>
                  </a:cubicBezTo>
                  <a:lnTo>
                    <a:pt x="1008" y="424"/>
                  </a:lnTo>
                  <a:cubicBezTo>
                    <a:pt x="1004" y="397"/>
                    <a:pt x="999" y="370"/>
                    <a:pt x="990" y="343"/>
                  </a:cubicBezTo>
                  <a:cubicBezTo>
                    <a:pt x="926" y="145"/>
                    <a:pt x="743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" name="Google Shape;1518;p4"/>
            <p:cNvSpPr/>
            <p:nvPr/>
          </p:nvSpPr>
          <p:spPr>
            <a:xfrm>
              <a:off x="6867925" y="3227000"/>
              <a:ext cx="27350" cy="22700"/>
            </a:xfrm>
            <a:custGeom>
              <a:avLst/>
              <a:gdLst/>
              <a:ahLst/>
              <a:cxnLst/>
              <a:rect l="l" t="t" r="r" b="b"/>
              <a:pathLst>
                <a:path w="1094" h="908" extrusionOk="0">
                  <a:moveTo>
                    <a:pt x="610" y="330"/>
                  </a:moveTo>
                  <a:cubicBezTo>
                    <a:pt x="618" y="330"/>
                    <a:pt x="627" y="332"/>
                    <a:pt x="636" y="335"/>
                  </a:cubicBezTo>
                  <a:cubicBezTo>
                    <a:pt x="694" y="353"/>
                    <a:pt x="699" y="437"/>
                    <a:pt x="683" y="486"/>
                  </a:cubicBezTo>
                  <a:cubicBezTo>
                    <a:pt x="664" y="545"/>
                    <a:pt x="610" y="575"/>
                    <a:pt x="551" y="575"/>
                  </a:cubicBezTo>
                  <a:cubicBezTo>
                    <a:pt x="544" y="575"/>
                    <a:pt x="538" y="575"/>
                    <a:pt x="531" y="574"/>
                  </a:cubicBezTo>
                  <a:cubicBezTo>
                    <a:pt x="518" y="573"/>
                    <a:pt x="505" y="571"/>
                    <a:pt x="493" y="567"/>
                  </a:cubicBezTo>
                  <a:lnTo>
                    <a:pt x="493" y="567"/>
                  </a:lnTo>
                  <a:cubicBezTo>
                    <a:pt x="511" y="549"/>
                    <a:pt x="526" y="524"/>
                    <a:pt x="534" y="492"/>
                  </a:cubicBezTo>
                  <a:cubicBezTo>
                    <a:pt x="544" y="451"/>
                    <a:pt x="544" y="412"/>
                    <a:pt x="535" y="376"/>
                  </a:cubicBezTo>
                  <a:lnTo>
                    <a:pt x="535" y="376"/>
                  </a:lnTo>
                  <a:cubicBezTo>
                    <a:pt x="551" y="350"/>
                    <a:pt x="578" y="330"/>
                    <a:pt x="610" y="330"/>
                  </a:cubicBezTo>
                  <a:close/>
                  <a:moveTo>
                    <a:pt x="622" y="1"/>
                  </a:moveTo>
                  <a:cubicBezTo>
                    <a:pt x="476" y="1"/>
                    <a:pt x="330" y="76"/>
                    <a:pt x="248" y="195"/>
                  </a:cubicBezTo>
                  <a:lnTo>
                    <a:pt x="248" y="195"/>
                  </a:lnTo>
                  <a:cubicBezTo>
                    <a:pt x="63" y="220"/>
                    <a:pt x="0" y="430"/>
                    <a:pt x="58" y="588"/>
                  </a:cubicBezTo>
                  <a:cubicBezTo>
                    <a:pt x="131" y="789"/>
                    <a:pt x="343" y="908"/>
                    <a:pt x="551" y="908"/>
                  </a:cubicBezTo>
                  <a:cubicBezTo>
                    <a:pt x="651" y="908"/>
                    <a:pt x="750" y="880"/>
                    <a:pt x="833" y="821"/>
                  </a:cubicBezTo>
                  <a:cubicBezTo>
                    <a:pt x="1077" y="647"/>
                    <a:pt x="1094" y="237"/>
                    <a:pt x="838" y="65"/>
                  </a:cubicBezTo>
                  <a:cubicBezTo>
                    <a:pt x="772" y="21"/>
                    <a:pt x="697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" name="Google Shape;1519;p4"/>
            <p:cNvSpPr/>
            <p:nvPr/>
          </p:nvSpPr>
          <p:spPr>
            <a:xfrm>
              <a:off x="7011450" y="3504825"/>
              <a:ext cx="18000" cy="17850"/>
            </a:xfrm>
            <a:custGeom>
              <a:avLst/>
              <a:gdLst/>
              <a:ahLst/>
              <a:cxnLst/>
              <a:rect l="l" t="t" r="r" b="b"/>
              <a:pathLst>
                <a:path w="720" h="714" extrusionOk="0">
                  <a:moveTo>
                    <a:pt x="359" y="1"/>
                  </a:moveTo>
                  <a:cubicBezTo>
                    <a:pt x="344" y="1"/>
                    <a:pt x="329" y="2"/>
                    <a:pt x="313" y="6"/>
                  </a:cubicBezTo>
                  <a:cubicBezTo>
                    <a:pt x="290" y="12"/>
                    <a:pt x="268" y="22"/>
                    <a:pt x="248" y="35"/>
                  </a:cubicBezTo>
                  <a:lnTo>
                    <a:pt x="248" y="35"/>
                  </a:lnTo>
                  <a:cubicBezTo>
                    <a:pt x="232" y="37"/>
                    <a:pt x="217" y="40"/>
                    <a:pt x="201" y="44"/>
                  </a:cubicBezTo>
                  <a:cubicBezTo>
                    <a:pt x="85" y="76"/>
                    <a:pt x="21" y="223"/>
                    <a:pt x="16" y="333"/>
                  </a:cubicBezTo>
                  <a:cubicBezTo>
                    <a:pt x="1" y="545"/>
                    <a:pt x="170" y="714"/>
                    <a:pt x="368" y="714"/>
                  </a:cubicBezTo>
                  <a:cubicBezTo>
                    <a:pt x="404" y="714"/>
                    <a:pt x="441" y="708"/>
                    <a:pt x="478" y="696"/>
                  </a:cubicBezTo>
                  <a:cubicBezTo>
                    <a:pt x="586" y="662"/>
                    <a:pt x="719" y="559"/>
                    <a:pt x="719" y="433"/>
                  </a:cubicBezTo>
                  <a:cubicBezTo>
                    <a:pt x="719" y="351"/>
                    <a:pt x="686" y="284"/>
                    <a:pt x="635" y="234"/>
                  </a:cubicBezTo>
                  <a:lnTo>
                    <a:pt x="635" y="234"/>
                  </a:lnTo>
                  <a:cubicBezTo>
                    <a:pt x="628" y="207"/>
                    <a:pt x="615" y="181"/>
                    <a:pt x="592" y="160"/>
                  </a:cubicBezTo>
                  <a:lnTo>
                    <a:pt x="592" y="160"/>
                  </a:lnTo>
                  <a:cubicBezTo>
                    <a:pt x="547" y="77"/>
                    <a:pt x="45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" name="Google Shape;1520;p4"/>
            <p:cNvSpPr/>
            <p:nvPr/>
          </p:nvSpPr>
          <p:spPr>
            <a:xfrm>
              <a:off x="7089100" y="3387900"/>
              <a:ext cx="17800" cy="19875"/>
            </a:xfrm>
            <a:custGeom>
              <a:avLst/>
              <a:gdLst/>
              <a:ahLst/>
              <a:cxnLst/>
              <a:rect l="l" t="t" r="r" b="b"/>
              <a:pathLst>
                <a:path w="712" h="795" extrusionOk="0">
                  <a:moveTo>
                    <a:pt x="355" y="0"/>
                  </a:moveTo>
                  <a:cubicBezTo>
                    <a:pt x="345" y="0"/>
                    <a:pt x="334" y="1"/>
                    <a:pt x="322" y="3"/>
                  </a:cubicBezTo>
                  <a:lnTo>
                    <a:pt x="322" y="5"/>
                  </a:lnTo>
                  <a:cubicBezTo>
                    <a:pt x="253" y="17"/>
                    <a:pt x="190" y="55"/>
                    <a:pt x="145" y="104"/>
                  </a:cubicBezTo>
                  <a:lnTo>
                    <a:pt x="145" y="104"/>
                  </a:lnTo>
                  <a:cubicBezTo>
                    <a:pt x="112" y="128"/>
                    <a:pt x="83" y="159"/>
                    <a:pt x="58" y="197"/>
                  </a:cubicBezTo>
                  <a:cubicBezTo>
                    <a:pt x="8" y="278"/>
                    <a:pt x="0" y="369"/>
                    <a:pt x="22" y="454"/>
                  </a:cubicBezTo>
                  <a:lnTo>
                    <a:pt x="22" y="454"/>
                  </a:lnTo>
                  <a:cubicBezTo>
                    <a:pt x="10" y="566"/>
                    <a:pt x="54" y="681"/>
                    <a:pt x="167" y="748"/>
                  </a:cubicBezTo>
                  <a:cubicBezTo>
                    <a:pt x="221" y="779"/>
                    <a:pt x="282" y="795"/>
                    <a:pt x="344" y="795"/>
                  </a:cubicBezTo>
                  <a:cubicBezTo>
                    <a:pt x="492" y="795"/>
                    <a:pt x="639" y="706"/>
                    <a:pt x="675" y="551"/>
                  </a:cubicBezTo>
                  <a:cubicBezTo>
                    <a:pt x="688" y="493"/>
                    <a:pt x="685" y="436"/>
                    <a:pt x="669" y="385"/>
                  </a:cubicBezTo>
                  <a:lnTo>
                    <a:pt x="669" y="385"/>
                  </a:lnTo>
                  <a:cubicBezTo>
                    <a:pt x="672" y="381"/>
                    <a:pt x="676" y="376"/>
                    <a:pt x="679" y="371"/>
                  </a:cubicBezTo>
                  <a:cubicBezTo>
                    <a:pt x="711" y="319"/>
                    <a:pt x="711" y="254"/>
                    <a:pt x="679" y="202"/>
                  </a:cubicBezTo>
                  <a:cubicBezTo>
                    <a:pt x="630" y="130"/>
                    <a:pt x="558" y="80"/>
                    <a:pt x="479" y="54"/>
                  </a:cubicBezTo>
                  <a:lnTo>
                    <a:pt x="479" y="54"/>
                  </a:lnTo>
                  <a:cubicBezTo>
                    <a:pt x="448" y="22"/>
                    <a:pt x="406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" name="Google Shape;1521;p4"/>
            <p:cNvSpPr/>
            <p:nvPr/>
          </p:nvSpPr>
          <p:spPr>
            <a:xfrm>
              <a:off x="6120300" y="3236750"/>
              <a:ext cx="980350" cy="810400"/>
            </a:xfrm>
            <a:custGeom>
              <a:avLst/>
              <a:gdLst/>
              <a:ahLst/>
              <a:cxnLst/>
              <a:rect l="l" t="t" r="r" b="b"/>
              <a:pathLst>
                <a:path w="39214" h="32416" extrusionOk="0">
                  <a:moveTo>
                    <a:pt x="30525" y="1"/>
                  </a:moveTo>
                  <a:cubicBezTo>
                    <a:pt x="29655" y="1"/>
                    <a:pt x="29120" y="764"/>
                    <a:pt x="28976" y="1664"/>
                  </a:cubicBezTo>
                  <a:cubicBezTo>
                    <a:pt x="28895" y="2170"/>
                    <a:pt x="28907" y="2687"/>
                    <a:pt x="28909" y="3197"/>
                  </a:cubicBezTo>
                  <a:cubicBezTo>
                    <a:pt x="28909" y="3455"/>
                    <a:pt x="28918" y="3711"/>
                    <a:pt x="28914" y="3967"/>
                  </a:cubicBezTo>
                  <a:cubicBezTo>
                    <a:pt x="28898" y="4680"/>
                    <a:pt x="28923" y="4687"/>
                    <a:pt x="28377" y="5264"/>
                  </a:cubicBezTo>
                  <a:cubicBezTo>
                    <a:pt x="28040" y="5619"/>
                    <a:pt x="27772" y="5763"/>
                    <a:pt x="27554" y="5763"/>
                  </a:cubicBezTo>
                  <a:cubicBezTo>
                    <a:pt x="26825" y="5763"/>
                    <a:pt x="26665" y="4153"/>
                    <a:pt x="26459" y="3444"/>
                  </a:cubicBezTo>
                  <a:cubicBezTo>
                    <a:pt x="26237" y="2675"/>
                    <a:pt x="25642" y="2116"/>
                    <a:pt x="24932" y="2116"/>
                  </a:cubicBezTo>
                  <a:cubicBezTo>
                    <a:pt x="24691" y="2116"/>
                    <a:pt x="24437" y="2180"/>
                    <a:pt x="24180" y="2323"/>
                  </a:cubicBezTo>
                  <a:cubicBezTo>
                    <a:pt x="22794" y="3092"/>
                    <a:pt x="22963" y="5354"/>
                    <a:pt x="23009" y="6669"/>
                  </a:cubicBezTo>
                  <a:cubicBezTo>
                    <a:pt x="23051" y="7831"/>
                    <a:pt x="23183" y="8990"/>
                    <a:pt x="23196" y="10156"/>
                  </a:cubicBezTo>
                  <a:cubicBezTo>
                    <a:pt x="23204" y="10766"/>
                    <a:pt x="23180" y="11370"/>
                    <a:pt x="23093" y="11974"/>
                  </a:cubicBezTo>
                  <a:cubicBezTo>
                    <a:pt x="23003" y="12596"/>
                    <a:pt x="23090" y="12549"/>
                    <a:pt x="22479" y="12888"/>
                  </a:cubicBezTo>
                  <a:cubicBezTo>
                    <a:pt x="22314" y="13076"/>
                    <a:pt x="22144" y="13170"/>
                    <a:pt x="21968" y="13170"/>
                  </a:cubicBezTo>
                  <a:cubicBezTo>
                    <a:pt x="21827" y="13170"/>
                    <a:pt x="21682" y="13109"/>
                    <a:pt x="21535" y="12988"/>
                  </a:cubicBezTo>
                  <a:cubicBezTo>
                    <a:pt x="21372" y="12648"/>
                    <a:pt x="21209" y="12308"/>
                    <a:pt x="21046" y="11968"/>
                  </a:cubicBezTo>
                  <a:cubicBezTo>
                    <a:pt x="20809" y="10941"/>
                    <a:pt x="20968" y="9259"/>
                    <a:pt x="19819" y="8662"/>
                  </a:cubicBezTo>
                  <a:cubicBezTo>
                    <a:pt x="19644" y="8572"/>
                    <a:pt x="19482" y="8532"/>
                    <a:pt x="19331" y="8532"/>
                  </a:cubicBezTo>
                  <a:cubicBezTo>
                    <a:pt x="18753" y="8532"/>
                    <a:pt x="18355" y="9120"/>
                    <a:pt x="18152" y="9686"/>
                  </a:cubicBezTo>
                  <a:cubicBezTo>
                    <a:pt x="17934" y="10293"/>
                    <a:pt x="17862" y="10938"/>
                    <a:pt x="17743" y="11568"/>
                  </a:cubicBezTo>
                  <a:cubicBezTo>
                    <a:pt x="17552" y="12567"/>
                    <a:pt x="17258" y="13551"/>
                    <a:pt x="17012" y="14538"/>
                  </a:cubicBezTo>
                  <a:cubicBezTo>
                    <a:pt x="16449" y="16784"/>
                    <a:pt x="16001" y="19101"/>
                    <a:pt x="15298" y="21308"/>
                  </a:cubicBezTo>
                  <a:cubicBezTo>
                    <a:pt x="15255" y="21441"/>
                    <a:pt x="15215" y="21580"/>
                    <a:pt x="15162" y="21709"/>
                  </a:cubicBezTo>
                  <a:cubicBezTo>
                    <a:pt x="14970" y="22166"/>
                    <a:pt x="14929" y="22337"/>
                    <a:pt x="14615" y="22337"/>
                  </a:cubicBezTo>
                  <a:cubicBezTo>
                    <a:pt x="14522" y="22337"/>
                    <a:pt x="14405" y="22322"/>
                    <a:pt x="14253" y="22295"/>
                  </a:cubicBezTo>
                  <a:cubicBezTo>
                    <a:pt x="13428" y="22147"/>
                    <a:pt x="13579" y="21637"/>
                    <a:pt x="13353" y="20982"/>
                  </a:cubicBezTo>
                  <a:cubicBezTo>
                    <a:pt x="13174" y="20463"/>
                    <a:pt x="12862" y="20042"/>
                    <a:pt x="12337" y="19838"/>
                  </a:cubicBezTo>
                  <a:cubicBezTo>
                    <a:pt x="12132" y="19757"/>
                    <a:pt x="11927" y="19720"/>
                    <a:pt x="11728" y="19720"/>
                  </a:cubicBezTo>
                  <a:cubicBezTo>
                    <a:pt x="10980" y="19720"/>
                    <a:pt x="10320" y="20246"/>
                    <a:pt x="10055" y="20985"/>
                  </a:cubicBezTo>
                  <a:cubicBezTo>
                    <a:pt x="9722" y="21912"/>
                    <a:pt x="9812" y="23026"/>
                    <a:pt x="9768" y="23991"/>
                  </a:cubicBezTo>
                  <a:cubicBezTo>
                    <a:pt x="9718" y="25079"/>
                    <a:pt x="9985" y="27471"/>
                    <a:pt x="9050" y="28209"/>
                  </a:cubicBezTo>
                  <a:cubicBezTo>
                    <a:pt x="8910" y="28319"/>
                    <a:pt x="8781" y="28367"/>
                    <a:pt x="8662" y="28367"/>
                  </a:cubicBezTo>
                  <a:cubicBezTo>
                    <a:pt x="7883" y="28367"/>
                    <a:pt x="7536" y="26285"/>
                    <a:pt x="7462" y="25813"/>
                  </a:cubicBezTo>
                  <a:cubicBezTo>
                    <a:pt x="7308" y="24827"/>
                    <a:pt x="7364" y="23781"/>
                    <a:pt x="7138" y="22811"/>
                  </a:cubicBezTo>
                  <a:cubicBezTo>
                    <a:pt x="6970" y="22095"/>
                    <a:pt x="6458" y="21703"/>
                    <a:pt x="5921" y="21703"/>
                  </a:cubicBezTo>
                  <a:cubicBezTo>
                    <a:pt x="5493" y="21703"/>
                    <a:pt x="5049" y="21952"/>
                    <a:pt x="4751" y="22486"/>
                  </a:cubicBezTo>
                  <a:cubicBezTo>
                    <a:pt x="4274" y="23340"/>
                    <a:pt x="4387" y="24432"/>
                    <a:pt x="4408" y="25370"/>
                  </a:cubicBezTo>
                  <a:cubicBezTo>
                    <a:pt x="4438" y="26670"/>
                    <a:pt x="4387" y="27972"/>
                    <a:pt x="4362" y="29272"/>
                  </a:cubicBezTo>
                  <a:cubicBezTo>
                    <a:pt x="4350" y="29954"/>
                    <a:pt x="4454" y="30857"/>
                    <a:pt x="4085" y="31460"/>
                  </a:cubicBezTo>
                  <a:cubicBezTo>
                    <a:pt x="3778" y="31960"/>
                    <a:pt x="3457" y="32155"/>
                    <a:pt x="3145" y="32155"/>
                  </a:cubicBezTo>
                  <a:cubicBezTo>
                    <a:pt x="2327" y="32155"/>
                    <a:pt x="1571" y="30810"/>
                    <a:pt x="1304" y="30102"/>
                  </a:cubicBezTo>
                  <a:cubicBezTo>
                    <a:pt x="776" y="28706"/>
                    <a:pt x="483" y="27233"/>
                    <a:pt x="344" y="25750"/>
                  </a:cubicBezTo>
                  <a:cubicBezTo>
                    <a:pt x="335" y="25644"/>
                    <a:pt x="246" y="25590"/>
                    <a:pt x="162" y="25590"/>
                  </a:cubicBezTo>
                  <a:cubicBezTo>
                    <a:pt x="79" y="25590"/>
                    <a:pt x="0" y="25643"/>
                    <a:pt x="10" y="25750"/>
                  </a:cubicBezTo>
                  <a:lnTo>
                    <a:pt x="7" y="25750"/>
                  </a:lnTo>
                  <a:cubicBezTo>
                    <a:pt x="183" y="27634"/>
                    <a:pt x="497" y="30096"/>
                    <a:pt x="1677" y="31650"/>
                  </a:cubicBezTo>
                  <a:cubicBezTo>
                    <a:pt x="2062" y="32156"/>
                    <a:pt x="2584" y="32416"/>
                    <a:pt x="3085" y="32416"/>
                  </a:cubicBezTo>
                  <a:cubicBezTo>
                    <a:pt x="3666" y="32416"/>
                    <a:pt x="4218" y="32067"/>
                    <a:pt x="4493" y="31348"/>
                  </a:cubicBezTo>
                  <a:cubicBezTo>
                    <a:pt x="4808" y="30528"/>
                    <a:pt x="4690" y="29502"/>
                    <a:pt x="4705" y="28648"/>
                  </a:cubicBezTo>
                  <a:cubicBezTo>
                    <a:pt x="4730" y="27352"/>
                    <a:pt x="4742" y="26060"/>
                    <a:pt x="4722" y="24765"/>
                  </a:cubicBezTo>
                  <a:cubicBezTo>
                    <a:pt x="4713" y="24092"/>
                    <a:pt x="4653" y="22785"/>
                    <a:pt x="5271" y="22321"/>
                  </a:cubicBezTo>
                  <a:cubicBezTo>
                    <a:pt x="5594" y="22079"/>
                    <a:pt x="5851" y="21982"/>
                    <a:pt x="6057" y="21982"/>
                  </a:cubicBezTo>
                  <a:cubicBezTo>
                    <a:pt x="6646" y="21982"/>
                    <a:pt x="6808" y="22777"/>
                    <a:pt x="6867" y="23206"/>
                  </a:cubicBezTo>
                  <a:cubicBezTo>
                    <a:pt x="6934" y="23692"/>
                    <a:pt x="6942" y="24191"/>
                    <a:pt x="6989" y="24679"/>
                  </a:cubicBezTo>
                  <a:cubicBezTo>
                    <a:pt x="7074" y="25562"/>
                    <a:pt x="7259" y="28665"/>
                    <a:pt x="8635" y="28665"/>
                  </a:cubicBezTo>
                  <a:cubicBezTo>
                    <a:pt x="8761" y="28665"/>
                    <a:pt x="8897" y="28639"/>
                    <a:pt x="9044" y="28583"/>
                  </a:cubicBezTo>
                  <a:cubicBezTo>
                    <a:pt x="10397" y="28066"/>
                    <a:pt x="10041" y="25274"/>
                    <a:pt x="10092" y="24202"/>
                  </a:cubicBezTo>
                  <a:cubicBezTo>
                    <a:pt x="10148" y="22951"/>
                    <a:pt x="9851" y="20565"/>
                    <a:pt x="11353" y="20106"/>
                  </a:cubicBezTo>
                  <a:cubicBezTo>
                    <a:pt x="11548" y="20046"/>
                    <a:pt x="11718" y="20019"/>
                    <a:pt x="11868" y="20019"/>
                  </a:cubicBezTo>
                  <a:cubicBezTo>
                    <a:pt x="13010" y="20019"/>
                    <a:pt x="12937" y="21609"/>
                    <a:pt x="13440" y="22370"/>
                  </a:cubicBezTo>
                  <a:cubicBezTo>
                    <a:pt x="13692" y="22750"/>
                    <a:pt x="13988" y="22911"/>
                    <a:pt x="14280" y="22911"/>
                  </a:cubicBezTo>
                  <a:cubicBezTo>
                    <a:pt x="14718" y="22911"/>
                    <a:pt x="15144" y="22548"/>
                    <a:pt x="15389" y="22023"/>
                  </a:cubicBezTo>
                  <a:cubicBezTo>
                    <a:pt x="15716" y="21323"/>
                    <a:pt x="15853" y="20521"/>
                    <a:pt x="16042" y="19778"/>
                  </a:cubicBezTo>
                  <a:cubicBezTo>
                    <a:pt x="16390" y="18420"/>
                    <a:pt x="16727" y="17060"/>
                    <a:pt x="17066" y="15701"/>
                  </a:cubicBezTo>
                  <a:cubicBezTo>
                    <a:pt x="17368" y="14486"/>
                    <a:pt x="17714" y="13277"/>
                    <a:pt x="17984" y="12055"/>
                  </a:cubicBezTo>
                  <a:cubicBezTo>
                    <a:pt x="18134" y="11372"/>
                    <a:pt x="18193" y="10665"/>
                    <a:pt x="18402" y="9994"/>
                  </a:cubicBezTo>
                  <a:cubicBezTo>
                    <a:pt x="18523" y="9608"/>
                    <a:pt x="18706" y="9024"/>
                    <a:pt x="19157" y="8887"/>
                  </a:cubicBezTo>
                  <a:cubicBezTo>
                    <a:pt x="19227" y="8865"/>
                    <a:pt x="19294" y="8855"/>
                    <a:pt x="19358" y="8855"/>
                  </a:cubicBezTo>
                  <a:cubicBezTo>
                    <a:pt x="19984" y="8855"/>
                    <a:pt x="20304" y="9811"/>
                    <a:pt x="20438" y="10226"/>
                  </a:cubicBezTo>
                  <a:cubicBezTo>
                    <a:pt x="20704" y="11039"/>
                    <a:pt x="20472" y="12136"/>
                    <a:pt x="20934" y="12868"/>
                  </a:cubicBezTo>
                  <a:cubicBezTo>
                    <a:pt x="21204" y="13295"/>
                    <a:pt x="21714" y="13545"/>
                    <a:pt x="22198" y="13545"/>
                  </a:cubicBezTo>
                  <a:cubicBezTo>
                    <a:pt x="22617" y="13545"/>
                    <a:pt x="23016" y="13357"/>
                    <a:pt x="23222" y="12934"/>
                  </a:cubicBezTo>
                  <a:cubicBezTo>
                    <a:pt x="23604" y="12149"/>
                    <a:pt x="23541" y="10998"/>
                    <a:pt x="23532" y="10156"/>
                  </a:cubicBezTo>
                  <a:cubicBezTo>
                    <a:pt x="23517" y="8853"/>
                    <a:pt x="23353" y="7558"/>
                    <a:pt x="23332" y="6257"/>
                  </a:cubicBezTo>
                  <a:cubicBezTo>
                    <a:pt x="23321" y="5605"/>
                    <a:pt x="23337" y="4951"/>
                    <a:pt x="23437" y="4307"/>
                  </a:cubicBezTo>
                  <a:cubicBezTo>
                    <a:pt x="23547" y="3610"/>
                    <a:pt x="24034" y="2372"/>
                    <a:pt x="24868" y="2372"/>
                  </a:cubicBezTo>
                  <a:cubicBezTo>
                    <a:pt x="25115" y="2372"/>
                    <a:pt x="25392" y="2480"/>
                    <a:pt x="25698" y="2742"/>
                  </a:cubicBezTo>
                  <a:cubicBezTo>
                    <a:pt x="26394" y="3336"/>
                    <a:pt x="26159" y="4458"/>
                    <a:pt x="26513" y="5218"/>
                  </a:cubicBezTo>
                  <a:cubicBezTo>
                    <a:pt x="26769" y="5768"/>
                    <a:pt x="27354" y="6126"/>
                    <a:pt x="27928" y="6126"/>
                  </a:cubicBezTo>
                  <a:cubicBezTo>
                    <a:pt x="28293" y="6126"/>
                    <a:pt x="28654" y="5981"/>
                    <a:pt x="28921" y="5647"/>
                  </a:cubicBezTo>
                  <a:cubicBezTo>
                    <a:pt x="29455" y="4980"/>
                    <a:pt x="29242" y="3778"/>
                    <a:pt x="29242" y="3005"/>
                  </a:cubicBezTo>
                  <a:cubicBezTo>
                    <a:pt x="29242" y="2195"/>
                    <a:pt x="29171" y="1221"/>
                    <a:pt x="29849" y="666"/>
                  </a:cubicBezTo>
                  <a:cubicBezTo>
                    <a:pt x="30107" y="454"/>
                    <a:pt x="30370" y="365"/>
                    <a:pt x="30623" y="365"/>
                  </a:cubicBezTo>
                  <a:cubicBezTo>
                    <a:pt x="31363" y="365"/>
                    <a:pt x="32027" y="1128"/>
                    <a:pt x="32309" y="1851"/>
                  </a:cubicBezTo>
                  <a:cubicBezTo>
                    <a:pt x="32840" y="3218"/>
                    <a:pt x="32680" y="4905"/>
                    <a:pt x="32878" y="6351"/>
                  </a:cubicBezTo>
                  <a:cubicBezTo>
                    <a:pt x="33008" y="7303"/>
                    <a:pt x="33154" y="8264"/>
                    <a:pt x="33533" y="9155"/>
                  </a:cubicBezTo>
                  <a:cubicBezTo>
                    <a:pt x="33975" y="10198"/>
                    <a:pt x="34873" y="11340"/>
                    <a:pt x="36083" y="11340"/>
                  </a:cubicBezTo>
                  <a:cubicBezTo>
                    <a:pt x="36223" y="11340"/>
                    <a:pt x="36368" y="11325"/>
                    <a:pt x="36516" y="11292"/>
                  </a:cubicBezTo>
                  <a:cubicBezTo>
                    <a:pt x="38342" y="10889"/>
                    <a:pt x="38997" y="8325"/>
                    <a:pt x="39199" y="6769"/>
                  </a:cubicBezTo>
                  <a:cubicBezTo>
                    <a:pt x="39213" y="6663"/>
                    <a:pt x="39137" y="6610"/>
                    <a:pt x="39053" y="6610"/>
                  </a:cubicBezTo>
                  <a:cubicBezTo>
                    <a:pt x="38970" y="6610"/>
                    <a:pt x="38879" y="6663"/>
                    <a:pt x="38865" y="6769"/>
                  </a:cubicBezTo>
                  <a:cubicBezTo>
                    <a:pt x="38710" y="7968"/>
                    <a:pt x="38354" y="9276"/>
                    <a:pt x="37546" y="10208"/>
                  </a:cubicBezTo>
                  <a:cubicBezTo>
                    <a:pt x="37105" y="10719"/>
                    <a:pt x="36596" y="10943"/>
                    <a:pt x="36094" y="10943"/>
                  </a:cubicBezTo>
                  <a:cubicBezTo>
                    <a:pt x="35377" y="10943"/>
                    <a:pt x="34676" y="10484"/>
                    <a:pt x="34211" y="9750"/>
                  </a:cubicBezTo>
                  <a:cubicBezTo>
                    <a:pt x="33073" y="7953"/>
                    <a:pt x="33116" y="5544"/>
                    <a:pt x="32957" y="3502"/>
                  </a:cubicBezTo>
                  <a:cubicBezTo>
                    <a:pt x="32855" y="2184"/>
                    <a:pt x="32498" y="532"/>
                    <a:pt x="31048" y="85"/>
                  </a:cubicBezTo>
                  <a:cubicBezTo>
                    <a:pt x="30862" y="28"/>
                    <a:pt x="30688" y="1"/>
                    <a:pt x="30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" name="Google Shape;1522;p4"/>
            <p:cNvSpPr/>
            <p:nvPr/>
          </p:nvSpPr>
          <p:spPr>
            <a:xfrm>
              <a:off x="6467100" y="3618550"/>
              <a:ext cx="17175" cy="62275"/>
            </a:xfrm>
            <a:custGeom>
              <a:avLst/>
              <a:gdLst/>
              <a:ahLst/>
              <a:cxnLst/>
              <a:rect l="l" t="t" r="r" b="b"/>
              <a:pathLst>
                <a:path w="687" h="2491" extrusionOk="0">
                  <a:moveTo>
                    <a:pt x="205" y="0"/>
                  </a:moveTo>
                  <a:cubicBezTo>
                    <a:pt x="104" y="0"/>
                    <a:pt x="1" y="82"/>
                    <a:pt x="38" y="207"/>
                  </a:cubicBezTo>
                  <a:cubicBezTo>
                    <a:pt x="239" y="897"/>
                    <a:pt x="346" y="1611"/>
                    <a:pt x="352" y="2329"/>
                  </a:cubicBezTo>
                  <a:cubicBezTo>
                    <a:pt x="353" y="2437"/>
                    <a:pt x="437" y="2491"/>
                    <a:pt x="520" y="2491"/>
                  </a:cubicBezTo>
                  <a:cubicBezTo>
                    <a:pt x="604" y="2491"/>
                    <a:pt x="687" y="2437"/>
                    <a:pt x="686" y="2329"/>
                  </a:cubicBezTo>
                  <a:cubicBezTo>
                    <a:pt x="680" y="1580"/>
                    <a:pt x="570" y="836"/>
                    <a:pt x="360" y="117"/>
                  </a:cubicBezTo>
                  <a:cubicBezTo>
                    <a:pt x="336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" name="Google Shape;1523;p4"/>
            <p:cNvSpPr/>
            <p:nvPr/>
          </p:nvSpPr>
          <p:spPr>
            <a:xfrm>
              <a:off x="6401600" y="3627925"/>
              <a:ext cx="8500" cy="57450"/>
            </a:xfrm>
            <a:custGeom>
              <a:avLst/>
              <a:gdLst/>
              <a:ahLst/>
              <a:cxnLst/>
              <a:rect l="l" t="t" r="r" b="b"/>
              <a:pathLst>
                <a:path w="340" h="2298" extrusionOk="0">
                  <a:moveTo>
                    <a:pt x="172" y="1"/>
                  </a:moveTo>
                  <a:cubicBezTo>
                    <a:pt x="88" y="1"/>
                    <a:pt x="4" y="55"/>
                    <a:pt x="3" y="163"/>
                  </a:cubicBezTo>
                  <a:lnTo>
                    <a:pt x="0" y="2136"/>
                  </a:lnTo>
                  <a:cubicBezTo>
                    <a:pt x="0" y="2243"/>
                    <a:pt x="84" y="2297"/>
                    <a:pt x="167" y="2297"/>
                  </a:cubicBezTo>
                  <a:cubicBezTo>
                    <a:pt x="251" y="2297"/>
                    <a:pt x="334" y="2243"/>
                    <a:pt x="334" y="2136"/>
                  </a:cubicBezTo>
                  <a:lnTo>
                    <a:pt x="339" y="163"/>
                  </a:lnTo>
                  <a:cubicBezTo>
                    <a:pt x="339" y="55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" name="Google Shape;1524;p4"/>
            <p:cNvSpPr/>
            <p:nvPr/>
          </p:nvSpPr>
          <p:spPr>
            <a:xfrm>
              <a:off x="6326050" y="3620775"/>
              <a:ext cx="16825" cy="59725"/>
            </a:xfrm>
            <a:custGeom>
              <a:avLst/>
              <a:gdLst/>
              <a:ahLst/>
              <a:cxnLst/>
              <a:rect l="l" t="t" r="r" b="b"/>
              <a:pathLst>
                <a:path w="673" h="2389" extrusionOk="0">
                  <a:moveTo>
                    <a:pt x="164" y="0"/>
                  </a:moveTo>
                  <a:cubicBezTo>
                    <a:pt x="80" y="0"/>
                    <a:pt x="1" y="54"/>
                    <a:pt x="8" y="161"/>
                  </a:cubicBezTo>
                  <a:cubicBezTo>
                    <a:pt x="62" y="870"/>
                    <a:pt x="167" y="1574"/>
                    <a:pt x="322" y="2268"/>
                  </a:cubicBezTo>
                  <a:cubicBezTo>
                    <a:pt x="341" y="2352"/>
                    <a:pt x="404" y="2388"/>
                    <a:pt x="469" y="2388"/>
                  </a:cubicBezTo>
                  <a:cubicBezTo>
                    <a:pt x="568" y="2388"/>
                    <a:pt x="673" y="2306"/>
                    <a:pt x="644" y="2179"/>
                  </a:cubicBezTo>
                  <a:cubicBezTo>
                    <a:pt x="495" y="1514"/>
                    <a:pt x="394" y="840"/>
                    <a:pt x="344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" name="Google Shape;1525;p4"/>
            <p:cNvSpPr/>
            <p:nvPr/>
          </p:nvSpPr>
          <p:spPr>
            <a:xfrm>
              <a:off x="6262775" y="3627675"/>
              <a:ext cx="11525" cy="47950"/>
            </a:xfrm>
            <a:custGeom>
              <a:avLst/>
              <a:gdLst/>
              <a:ahLst/>
              <a:cxnLst/>
              <a:rect l="l" t="t" r="r" b="b"/>
              <a:pathLst>
                <a:path w="461" h="1918" extrusionOk="0">
                  <a:moveTo>
                    <a:pt x="164" y="1"/>
                  </a:moveTo>
                  <a:cubicBezTo>
                    <a:pt x="80" y="1"/>
                    <a:pt x="0" y="54"/>
                    <a:pt x="7" y="161"/>
                  </a:cubicBezTo>
                  <a:cubicBezTo>
                    <a:pt x="44" y="694"/>
                    <a:pt x="80" y="1226"/>
                    <a:pt x="117" y="1757"/>
                  </a:cubicBezTo>
                  <a:cubicBezTo>
                    <a:pt x="124" y="1864"/>
                    <a:pt x="213" y="1918"/>
                    <a:pt x="297" y="1918"/>
                  </a:cubicBezTo>
                  <a:cubicBezTo>
                    <a:pt x="380" y="1918"/>
                    <a:pt x="460" y="1864"/>
                    <a:pt x="452" y="1757"/>
                  </a:cubicBezTo>
                  <a:cubicBezTo>
                    <a:pt x="416" y="1226"/>
                    <a:pt x="379" y="694"/>
                    <a:pt x="343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" name="Google Shape;1526;p4"/>
            <p:cNvSpPr/>
            <p:nvPr/>
          </p:nvSpPr>
          <p:spPr>
            <a:xfrm>
              <a:off x="6197050" y="3639250"/>
              <a:ext cx="14750" cy="47850"/>
            </a:xfrm>
            <a:custGeom>
              <a:avLst/>
              <a:gdLst/>
              <a:ahLst/>
              <a:cxnLst/>
              <a:rect l="l" t="t" r="r" b="b"/>
              <a:pathLst>
                <a:path w="590" h="1914" extrusionOk="0">
                  <a:moveTo>
                    <a:pt x="166" y="1"/>
                  </a:moveTo>
                  <a:cubicBezTo>
                    <a:pt x="83" y="1"/>
                    <a:pt x="0" y="54"/>
                    <a:pt x="2" y="162"/>
                  </a:cubicBezTo>
                  <a:cubicBezTo>
                    <a:pt x="11" y="714"/>
                    <a:pt x="89" y="1263"/>
                    <a:pt x="232" y="1796"/>
                  </a:cubicBezTo>
                  <a:cubicBezTo>
                    <a:pt x="254" y="1878"/>
                    <a:pt x="319" y="1914"/>
                    <a:pt x="385" y="1914"/>
                  </a:cubicBezTo>
                  <a:cubicBezTo>
                    <a:pt x="486" y="1914"/>
                    <a:pt x="589" y="1832"/>
                    <a:pt x="555" y="1707"/>
                  </a:cubicBezTo>
                  <a:cubicBezTo>
                    <a:pt x="418" y="1202"/>
                    <a:pt x="345" y="684"/>
                    <a:pt x="336" y="162"/>
                  </a:cubicBezTo>
                  <a:cubicBezTo>
                    <a:pt x="334" y="54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" name="Google Shape;1527;p4"/>
            <p:cNvSpPr/>
            <p:nvPr/>
          </p:nvSpPr>
          <p:spPr>
            <a:xfrm>
              <a:off x="6140150" y="3632125"/>
              <a:ext cx="12200" cy="48050"/>
            </a:xfrm>
            <a:custGeom>
              <a:avLst/>
              <a:gdLst/>
              <a:ahLst/>
              <a:cxnLst/>
              <a:rect l="l" t="t" r="r" b="b"/>
              <a:pathLst>
                <a:path w="488" h="1922" extrusionOk="0">
                  <a:moveTo>
                    <a:pt x="217" y="1"/>
                  </a:moveTo>
                  <a:cubicBezTo>
                    <a:pt x="133" y="1"/>
                    <a:pt x="45" y="55"/>
                    <a:pt x="38" y="162"/>
                  </a:cubicBezTo>
                  <a:cubicBezTo>
                    <a:pt x="0" y="709"/>
                    <a:pt x="35" y="1262"/>
                    <a:pt x="141" y="1802"/>
                  </a:cubicBezTo>
                  <a:cubicBezTo>
                    <a:pt x="157" y="1885"/>
                    <a:pt x="218" y="1921"/>
                    <a:pt x="282" y="1921"/>
                  </a:cubicBezTo>
                  <a:cubicBezTo>
                    <a:pt x="381" y="1921"/>
                    <a:pt x="488" y="1838"/>
                    <a:pt x="464" y="1712"/>
                  </a:cubicBezTo>
                  <a:cubicBezTo>
                    <a:pt x="366" y="1201"/>
                    <a:pt x="336" y="680"/>
                    <a:pt x="372" y="162"/>
                  </a:cubicBezTo>
                  <a:cubicBezTo>
                    <a:pt x="380" y="54"/>
                    <a:pt x="300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" name="Google Shape;1528;p4"/>
            <p:cNvSpPr/>
            <p:nvPr/>
          </p:nvSpPr>
          <p:spPr>
            <a:xfrm>
              <a:off x="6510675" y="37243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5" y="0"/>
                  </a:moveTo>
                  <a:cubicBezTo>
                    <a:pt x="0" y="0"/>
                    <a:pt x="0" y="335"/>
                    <a:pt x="215" y="335"/>
                  </a:cubicBezTo>
                  <a:lnTo>
                    <a:pt x="2001" y="339"/>
                  </a:lnTo>
                  <a:cubicBezTo>
                    <a:pt x="2216" y="339"/>
                    <a:pt x="2216" y="5"/>
                    <a:pt x="2001" y="3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" name="Google Shape;1529;p4"/>
            <p:cNvSpPr/>
            <p:nvPr/>
          </p:nvSpPr>
          <p:spPr>
            <a:xfrm>
              <a:off x="6515200" y="37924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6"/>
                  </a:cubicBezTo>
                  <a:lnTo>
                    <a:pt x="2002" y="339"/>
                  </a:lnTo>
                  <a:cubicBezTo>
                    <a:pt x="2217" y="339"/>
                    <a:pt x="2217" y="5"/>
                    <a:pt x="2002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" name="Google Shape;1530;p4"/>
            <p:cNvSpPr/>
            <p:nvPr/>
          </p:nvSpPr>
          <p:spPr>
            <a:xfrm>
              <a:off x="6516675" y="3866225"/>
              <a:ext cx="57550" cy="15000"/>
            </a:xfrm>
            <a:custGeom>
              <a:avLst/>
              <a:gdLst/>
              <a:ahLst/>
              <a:cxnLst/>
              <a:rect l="l" t="t" r="r" b="b"/>
              <a:pathLst>
                <a:path w="2302" h="600" extrusionOk="0">
                  <a:moveTo>
                    <a:pt x="2031" y="1"/>
                  </a:moveTo>
                  <a:cubicBezTo>
                    <a:pt x="2008" y="1"/>
                    <a:pt x="1984" y="5"/>
                    <a:pt x="1960" y="16"/>
                  </a:cubicBezTo>
                  <a:cubicBezTo>
                    <a:pt x="1575" y="184"/>
                    <a:pt x="1162" y="269"/>
                    <a:pt x="745" y="269"/>
                  </a:cubicBezTo>
                  <a:cubicBezTo>
                    <a:pt x="594" y="269"/>
                    <a:pt x="443" y="258"/>
                    <a:pt x="292" y="235"/>
                  </a:cubicBezTo>
                  <a:cubicBezTo>
                    <a:pt x="283" y="234"/>
                    <a:pt x="274" y="233"/>
                    <a:pt x="265" y="233"/>
                  </a:cubicBezTo>
                  <a:cubicBezTo>
                    <a:pt x="74" y="233"/>
                    <a:pt x="0" y="528"/>
                    <a:pt x="204" y="559"/>
                  </a:cubicBezTo>
                  <a:lnTo>
                    <a:pt x="202" y="559"/>
                  </a:lnTo>
                  <a:cubicBezTo>
                    <a:pt x="379" y="586"/>
                    <a:pt x="556" y="599"/>
                    <a:pt x="733" y="599"/>
                  </a:cubicBezTo>
                  <a:cubicBezTo>
                    <a:pt x="1211" y="599"/>
                    <a:pt x="1687" y="500"/>
                    <a:pt x="2129" y="306"/>
                  </a:cubicBezTo>
                  <a:cubicBezTo>
                    <a:pt x="2301" y="231"/>
                    <a:pt x="2192" y="1"/>
                    <a:pt x="2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" name="Google Shape;1531;p4"/>
            <p:cNvSpPr/>
            <p:nvPr/>
          </p:nvSpPr>
          <p:spPr>
            <a:xfrm>
              <a:off x="6514950" y="3941250"/>
              <a:ext cx="64825" cy="10275"/>
            </a:xfrm>
            <a:custGeom>
              <a:avLst/>
              <a:gdLst/>
              <a:ahLst/>
              <a:cxnLst/>
              <a:rect l="l" t="t" r="r" b="b"/>
              <a:pathLst>
                <a:path w="2593" h="411" extrusionOk="0">
                  <a:moveTo>
                    <a:pt x="2401" y="0"/>
                  </a:moveTo>
                  <a:cubicBezTo>
                    <a:pt x="2394" y="0"/>
                    <a:pt x="2387" y="1"/>
                    <a:pt x="2380" y="1"/>
                  </a:cubicBezTo>
                  <a:cubicBezTo>
                    <a:pt x="1924" y="52"/>
                    <a:pt x="1466" y="77"/>
                    <a:pt x="1008" y="77"/>
                  </a:cubicBezTo>
                  <a:cubicBezTo>
                    <a:pt x="743" y="77"/>
                    <a:pt x="479" y="69"/>
                    <a:pt x="215" y="52"/>
                  </a:cubicBezTo>
                  <a:cubicBezTo>
                    <a:pt x="211" y="52"/>
                    <a:pt x="206" y="51"/>
                    <a:pt x="202" y="51"/>
                  </a:cubicBezTo>
                  <a:cubicBezTo>
                    <a:pt x="0" y="51"/>
                    <a:pt x="6" y="372"/>
                    <a:pt x="215" y="386"/>
                  </a:cubicBezTo>
                  <a:cubicBezTo>
                    <a:pt x="479" y="403"/>
                    <a:pt x="743" y="411"/>
                    <a:pt x="1008" y="411"/>
                  </a:cubicBezTo>
                  <a:cubicBezTo>
                    <a:pt x="1466" y="411"/>
                    <a:pt x="1924" y="386"/>
                    <a:pt x="2380" y="336"/>
                  </a:cubicBezTo>
                  <a:cubicBezTo>
                    <a:pt x="2583" y="313"/>
                    <a:pt x="2593" y="0"/>
                    <a:pt x="2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" name="Google Shape;1532;p4"/>
            <p:cNvSpPr/>
            <p:nvPr/>
          </p:nvSpPr>
          <p:spPr>
            <a:xfrm>
              <a:off x="6514750" y="4019975"/>
              <a:ext cx="62550" cy="9925"/>
            </a:xfrm>
            <a:custGeom>
              <a:avLst/>
              <a:gdLst/>
              <a:ahLst/>
              <a:cxnLst/>
              <a:rect l="l" t="t" r="r" b="b"/>
              <a:pathLst>
                <a:path w="2502" h="397" extrusionOk="0">
                  <a:moveTo>
                    <a:pt x="985" y="0"/>
                  </a:moveTo>
                  <a:cubicBezTo>
                    <a:pt x="729" y="0"/>
                    <a:pt x="472" y="7"/>
                    <a:pt x="217" y="21"/>
                  </a:cubicBezTo>
                  <a:cubicBezTo>
                    <a:pt x="6" y="33"/>
                    <a:pt x="0" y="355"/>
                    <a:pt x="205" y="355"/>
                  </a:cubicBezTo>
                  <a:cubicBezTo>
                    <a:pt x="209" y="355"/>
                    <a:pt x="213" y="355"/>
                    <a:pt x="217" y="355"/>
                  </a:cubicBezTo>
                  <a:cubicBezTo>
                    <a:pt x="468" y="341"/>
                    <a:pt x="719" y="335"/>
                    <a:pt x="970" y="335"/>
                  </a:cubicBezTo>
                  <a:cubicBezTo>
                    <a:pt x="1409" y="335"/>
                    <a:pt x="1849" y="355"/>
                    <a:pt x="2287" y="396"/>
                  </a:cubicBezTo>
                  <a:cubicBezTo>
                    <a:pt x="2293" y="396"/>
                    <a:pt x="2298" y="397"/>
                    <a:pt x="2304" y="397"/>
                  </a:cubicBezTo>
                  <a:cubicBezTo>
                    <a:pt x="2502" y="397"/>
                    <a:pt x="2495" y="80"/>
                    <a:pt x="2287" y="60"/>
                  </a:cubicBezTo>
                  <a:cubicBezTo>
                    <a:pt x="1854" y="20"/>
                    <a:pt x="1419" y="0"/>
                    <a:pt x="9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" name="Google Shape;1533;p4"/>
            <p:cNvSpPr/>
            <p:nvPr/>
          </p:nvSpPr>
          <p:spPr>
            <a:xfrm>
              <a:off x="6516925" y="4091625"/>
              <a:ext cx="58525" cy="14450"/>
            </a:xfrm>
            <a:custGeom>
              <a:avLst/>
              <a:gdLst/>
              <a:ahLst/>
              <a:cxnLst/>
              <a:rect l="l" t="t" r="r" b="b"/>
              <a:pathLst>
                <a:path w="2341" h="578" extrusionOk="0">
                  <a:moveTo>
                    <a:pt x="2108" y="1"/>
                  </a:moveTo>
                  <a:cubicBezTo>
                    <a:pt x="2093" y="1"/>
                    <a:pt x="2077" y="3"/>
                    <a:pt x="2061" y="7"/>
                  </a:cubicBezTo>
                  <a:cubicBezTo>
                    <a:pt x="1470" y="163"/>
                    <a:pt x="862" y="242"/>
                    <a:pt x="251" y="242"/>
                  </a:cubicBezTo>
                  <a:cubicBezTo>
                    <a:pt x="240" y="242"/>
                    <a:pt x="228" y="242"/>
                    <a:pt x="217" y="242"/>
                  </a:cubicBezTo>
                  <a:cubicBezTo>
                    <a:pt x="2" y="242"/>
                    <a:pt x="0" y="576"/>
                    <a:pt x="217" y="578"/>
                  </a:cubicBezTo>
                  <a:cubicBezTo>
                    <a:pt x="228" y="578"/>
                    <a:pt x="240" y="578"/>
                    <a:pt x="251" y="578"/>
                  </a:cubicBezTo>
                  <a:cubicBezTo>
                    <a:pt x="891" y="578"/>
                    <a:pt x="1531" y="494"/>
                    <a:pt x="2150" y="331"/>
                  </a:cubicBezTo>
                  <a:cubicBezTo>
                    <a:pt x="2341" y="280"/>
                    <a:pt x="2282" y="1"/>
                    <a:pt x="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" name="Google Shape;1534;p4"/>
            <p:cNvSpPr/>
            <p:nvPr/>
          </p:nvSpPr>
          <p:spPr>
            <a:xfrm>
              <a:off x="6465750" y="37919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515" y="1"/>
                  </a:moveTo>
                  <a:cubicBezTo>
                    <a:pt x="473" y="1"/>
                    <a:pt x="430" y="7"/>
                    <a:pt x="386" y="20"/>
                  </a:cubicBezTo>
                  <a:cubicBezTo>
                    <a:pt x="379" y="22"/>
                    <a:pt x="372" y="25"/>
                    <a:pt x="365" y="27"/>
                  </a:cubicBezTo>
                  <a:lnTo>
                    <a:pt x="365" y="27"/>
                  </a:lnTo>
                  <a:cubicBezTo>
                    <a:pt x="349" y="24"/>
                    <a:pt x="333" y="22"/>
                    <a:pt x="316" y="20"/>
                  </a:cubicBezTo>
                  <a:cubicBezTo>
                    <a:pt x="312" y="20"/>
                    <a:pt x="308" y="20"/>
                    <a:pt x="304" y="20"/>
                  </a:cubicBezTo>
                  <a:cubicBezTo>
                    <a:pt x="222" y="20"/>
                    <a:pt x="153" y="102"/>
                    <a:pt x="148" y="179"/>
                  </a:cubicBezTo>
                  <a:lnTo>
                    <a:pt x="148" y="179"/>
                  </a:lnTo>
                  <a:cubicBezTo>
                    <a:pt x="35" y="316"/>
                    <a:pt x="0" y="509"/>
                    <a:pt x="107" y="678"/>
                  </a:cubicBezTo>
                  <a:cubicBezTo>
                    <a:pt x="194" y="815"/>
                    <a:pt x="353" y="902"/>
                    <a:pt x="511" y="907"/>
                  </a:cubicBezTo>
                  <a:lnTo>
                    <a:pt x="511" y="907"/>
                  </a:lnTo>
                  <a:cubicBezTo>
                    <a:pt x="526" y="910"/>
                    <a:pt x="541" y="911"/>
                    <a:pt x="556" y="911"/>
                  </a:cubicBezTo>
                  <a:cubicBezTo>
                    <a:pt x="626" y="911"/>
                    <a:pt x="692" y="885"/>
                    <a:pt x="750" y="843"/>
                  </a:cubicBezTo>
                  <a:lnTo>
                    <a:pt x="750" y="843"/>
                  </a:lnTo>
                  <a:cubicBezTo>
                    <a:pt x="774" y="826"/>
                    <a:pt x="798" y="807"/>
                    <a:pt x="819" y="785"/>
                  </a:cubicBezTo>
                  <a:cubicBezTo>
                    <a:pt x="892" y="710"/>
                    <a:pt x="934" y="610"/>
                    <a:pt x="944" y="507"/>
                  </a:cubicBezTo>
                  <a:lnTo>
                    <a:pt x="944" y="507"/>
                  </a:lnTo>
                  <a:cubicBezTo>
                    <a:pt x="948" y="480"/>
                    <a:pt x="949" y="452"/>
                    <a:pt x="947" y="425"/>
                  </a:cubicBezTo>
                  <a:cubicBezTo>
                    <a:pt x="933" y="184"/>
                    <a:pt x="743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" name="Google Shape;1535;p4"/>
            <p:cNvSpPr/>
            <p:nvPr/>
          </p:nvSpPr>
          <p:spPr>
            <a:xfrm>
              <a:off x="6390050" y="3721275"/>
              <a:ext cx="25150" cy="25075"/>
            </a:xfrm>
            <a:custGeom>
              <a:avLst/>
              <a:gdLst/>
              <a:ahLst/>
              <a:cxnLst/>
              <a:rect l="l" t="t" r="r" b="b"/>
              <a:pathLst>
                <a:path w="1006" h="1003" extrusionOk="0">
                  <a:moveTo>
                    <a:pt x="455" y="0"/>
                  </a:moveTo>
                  <a:cubicBezTo>
                    <a:pt x="372" y="0"/>
                    <a:pt x="289" y="23"/>
                    <a:pt x="214" y="74"/>
                  </a:cubicBezTo>
                  <a:cubicBezTo>
                    <a:pt x="74" y="168"/>
                    <a:pt x="21" y="327"/>
                    <a:pt x="36" y="483"/>
                  </a:cubicBezTo>
                  <a:lnTo>
                    <a:pt x="36" y="483"/>
                  </a:lnTo>
                  <a:cubicBezTo>
                    <a:pt x="1" y="652"/>
                    <a:pt x="63" y="831"/>
                    <a:pt x="256" y="925"/>
                  </a:cubicBezTo>
                  <a:cubicBezTo>
                    <a:pt x="306" y="949"/>
                    <a:pt x="360" y="963"/>
                    <a:pt x="414" y="969"/>
                  </a:cubicBezTo>
                  <a:lnTo>
                    <a:pt x="414" y="969"/>
                  </a:lnTo>
                  <a:cubicBezTo>
                    <a:pt x="463" y="989"/>
                    <a:pt x="516" y="1001"/>
                    <a:pt x="571" y="1003"/>
                  </a:cubicBezTo>
                  <a:cubicBezTo>
                    <a:pt x="573" y="1003"/>
                    <a:pt x="575" y="1003"/>
                    <a:pt x="577" y="1003"/>
                  </a:cubicBezTo>
                  <a:cubicBezTo>
                    <a:pt x="669" y="1003"/>
                    <a:pt x="733" y="950"/>
                    <a:pt x="781" y="879"/>
                  </a:cubicBezTo>
                  <a:lnTo>
                    <a:pt x="781" y="879"/>
                  </a:lnTo>
                  <a:cubicBezTo>
                    <a:pt x="897" y="803"/>
                    <a:pt x="980" y="684"/>
                    <a:pt x="989" y="536"/>
                  </a:cubicBezTo>
                  <a:cubicBezTo>
                    <a:pt x="1005" y="246"/>
                    <a:pt x="730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" name="Google Shape;1536;p4"/>
            <p:cNvSpPr/>
            <p:nvPr/>
          </p:nvSpPr>
          <p:spPr>
            <a:xfrm>
              <a:off x="6327575" y="3924550"/>
              <a:ext cx="33900" cy="31850"/>
            </a:xfrm>
            <a:custGeom>
              <a:avLst/>
              <a:gdLst/>
              <a:ahLst/>
              <a:cxnLst/>
              <a:rect l="l" t="t" r="r" b="b"/>
              <a:pathLst>
                <a:path w="1356" h="1274" extrusionOk="0">
                  <a:moveTo>
                    <a:pt x="640" y="0"/>
                  </a:moveTo>
                  <a:cubicBezTo>
                    <a:pt x="404" y="0"/>
                    <a:pt x="198" y="161"/>
                    <a:pt x="107" y="380"/>
                  </a:cubicBezTo>
                  <a:cubicBezTo>
                    <a:pt x="1" y="644"/>
                    <a:pt x="80" y="939"/>
                    <a:pt x="297" y="1123"/>
                  </a:cubicBezTo>
                  <a:cubicBezTo>
                    <a:pt x="413" y="1221"/>
                    <a:pt x="556" y="1274"/>
                    <a:pt x="699" y="1274"/>
                  </a:cubicBezTo>
                  <a:cubicBezTo>
                    <a:pt x="817" y="1274"/>
                    <a:pt x="935" y="1238"/>
                    <a:pt x="1038" y="1162"/>
                  </a:cubicBezTo>
                  <a:cubicBezTo>
                    <a:pt x="1248" y="1008"/>
                    <a:pt x="1355" y="720"/>
                    <a:pt x="1250" y="473"/>
                  </a:cubicBezTo>
                  <a:cubicBezTo>
                    <a:pt x="1222" y="409"/>
                    <a:pt x="1184" y="355"/>
                    <a:pt x="1138" y="311"/>
                  </a:cubicBezTo>
                  <a:lnTo>
                    <a:pt x="1138" y="311"/>
                  </a:lnTo>
                  <a:cubicBezTo>
                    <a:pt x="1064" y="156"/>
                    <a:pt x="908" y="41"/>
                    <a:pt x="734" y="9"/>
                  </a:cubicBezTo>
                  <a:cubicBezTo>
                    <a:pt x="702" y="3"/>
                    <a:pt x="671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7" name="Google Shape;1537;p4"/>
            <p:cNvSpPr/>
            <p:nvPr/>
          </p:nvSpPr>
          <p:spPr>
            <a:xfrm>
              <a:off x="6251550" y="3773150"/>
              <a:ext cx="28975" cy="27225"/>
            </a:xfrm>
            <a:custGeom>
              <a:avLst/>
              <a:gdLst/>
              <a:ahLst/>
              <a:cxnLst/>
              <a:rect l="l" t="t" r="r" b="b"/>
              <a:pathLst>
                <a:path w="1159" h="1089" extrusionOk="0">
                  <a:moveTo>
                    <a:pt x="527" y="0"/>
                  </a:moveTo>
                  <a:cubicBezTo>
                    <a:pt x="481" y="0"/>
                    <a:pt x="435" y="6"/>
                    <a:pt x="390" y="18"/>
                  </a:cubicBezTo>
                  <a:cubicBezTo>
                    <a:pt x="239" y="60"/>
                    <a:pt x="143" y="208"/>
                    <a:pt x="107" y="372"/>
                  </a:cubicBezTo>
                  <a:lnTo>
                    <a:pt x="107" y="372"/>
                  </a:lnTo>
                  <a:cubicBezTo>
                    <a:pt x="35" y="474"/>
                    <a:pt x="1" y="601"/>
                    <a:pt x="33" y="728"/>
                  </a:cubicBezTo>
                  <a:cubicBezTo>
                    <a:pt x="92" y="954"/>
                    <a:pt x="319" y="1088"/>
                    <a:pt x="544" y="1088"/>
                  </a:cubicBezTo>
                  <a:cubicBezTo>
                    <a:pt x="633" y="1088"/>
                    <a:pt x="721" y="1067"/>
                    <a:pt x="798" y="1024"/>
                  </a:cubicBezTo>
                  <a:cubicBezTo>
                    <a:pt x="832" y="1004"/>
                    <a:pt x="863" y="981"/>
                    <a:pt x="891" y="956"/>
                  </a:cubicBezTo>
                  <a:lnTo>
                    <a:pt x="891" y="956"/>
                  </a:lnTo>
                  <a:cubicBezTo>
                    <a:pt x="1058" y="835"/>
                    <a:pt x="1159" y="629"/>
                    <a:pt x="1100" y="416"/>
                  </a:cubicBezTo>
                  <a:cubicBezTo>
                    <a:pt x="1073" y="321"/>
                    <a:pt x="1019" y="237"/>
                    <a:pt x="948" y="170"/>
                  </a:cubicBezTo>
                  <a:lnTo>
                    <a:pt x="948" y="170"/>
                  </a:lnTo>
                  <a:cubicBezTo>
                    <a:pt x="928" y="140"/>
                    <a:pt x="906" y="111"/>
                    <a:pt x="882" y="84"/>
                  </a:cubicBezTo>
                  <a:cubicBezTo>
                    <a:pt x="850" y="52"/>
                    <a:pt x="807" y="35"/>
                    <a:pt x="764" y="35"/>
                  </a:cubicBezTo>
                  <a:cubicBezTo>
                    <a:pt x="753" y="35"/>
                    <a:pt x="743" y="36"/>
                    <a:pt x="733" y="38"/>
                  </a:cubicBezTo>
                  <a:lnTo>
                    <a:pt x="733" y="38"/>
                  </a:lnTo>
                  <a:cubicBezTo>
                    <a:pt x="667" y="14"/>
                    <a:pt x="597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8" name="Google Shape;1538;p4"/>
            <p:cNvSpPr/>
            <p:nvPr/>
          </p:nvSpPr>
          <p:spPr>
            <a:xfrm>
              <a:off x="6201550" y="4013475"/>
              <a:ext cx="33300" cy="29950"/>
            </a:xfrm>
            <a:custGeom>
              <a:avLst/>
              <a:gdLst/>
              <a:ahLst/>
              <a:cxnLst/>
              <a:rect l="l" t="t" r="r" b="b"/>
              <a:pathLst>
                <a:path w="1332" h="1198" extrusionOk="0">
                  <a:moveTo>
                    <a:pt x="657" y="575"/>
                  </a:moveTo>
                  <a:cubicBezTo>
                    <a:pt x="654" y="590"/>
                    <a:pt x="647" y="606"/>
                    <a:pt x="641" y="622"/>
                  </a:cubicBezTo>
                  <a:lnTo>
                    <a:pt x="641" y="622"/>
                  </a:lnTo>
                  <a:cubicBezTo>
                    <a:pt x="632" y="630"/>
                    <a:pt x="623" y="638"/>
                    <a:pt x="613" y="645"/>
                  </a:cubicBezTo>
                  <a:lnTo>
                    <a:pt x="613" y="645"/>
                  </a:lnTo>
                  <a:cubicBezTo>
                    <a:pt x="601" y="638"/>
                    <a:pt x="590" y="630"/>
                    <a:pt x="581" y="620"/>
                  </a:cubicBezTo>
                  <a:lnTo>
                    <a:pt x="581" y="620"/>
                  </a:lnTo>
                  <a:cubicBezTo>
                    <a:pt x="602" y="600"/>
                    <a:pt x="628" y="585"/>
                    <a:pt x="657" y="575"/>
                  </a:cubicBezTo>
                  <a:close/>
                  <a:moveTo>
                    <a:pt x="607" y="0"/>
                  </a:moveTo>
                  <a:cubicBezTo>
                    <a:pt x="519" y="0"/>
                    <a:pt x="431" y="19"/>
                    <a:pt x="351" y="56"/>
                  </a:cubicBezTo>
                  <a:cubicBezTo>
                    <a:pt x="125" y="162"/>
                    <a:pt x="0" y="404"/>
                    <a:pt x="23" y="650"/>
                  </a:cubicBezTo>
                  <a:cubicBezTo>
                    <a:pt x="56" y="986"/>
                    <a:pt x="348" y="1197"/>
                    <a:pt x="641" y="1197"/>
                  </a:cubicBezTo>
                  <a:cubicBezTo>
                    <a:pt x="814" y="1197"/>
                    <a:pt x="987" y="1124"/>
                    <a:pt x="1108" y="961"/>
                  </a:cubicBezTo>
                  <a:cubicBezTo>
                    <a:pt x="1332" y="660"/>
                    <a:pt x="1191" y="214"/>
                    <a:pt x="884" y="72"/>
                  </a:cubicBezTo>
                  <a:lnTo>
                    <a:pt x="884" y="72"/>
                  </a:lnTo>
                  <a:cubicBezTo>
                    <a:pt x="800" y="24"/>
                    <a:pt x="704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9" name="Google Shape;1539;p4"/>
            <p:cNvSpPr/>
            <p:nvPr/>
          </p:nvSpPr>
          <p:spPr>
            <a:xfrm>
              <a:off x="6114500" y="3863050"/>
              <a:ext cx="33925" cy="32850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680" y="748"/>
                  </a:moveTo>
                  <a:cubicBezTo>
                    <a:pt x="714" y="748"/>
                    <a:pt x="742" y="785"/>
                    <a:pt x="718" y="822"/>
                  </a:cubicBezTo>
                  <a:cubicBezTo>
                    <a:pt x="701" y="847"/>
                    <a:pt x="692" y="872"/>
                    <a:pt x="690" y="896"/>
                  </a:cubicBezTo>
                  <a:lnTo>
                    <a:pt x="690" y="896"/>
                  </a:lnTo>
                  <a:cubicBezTo>
                    <a:pt x="674" y="898"/>
                    <a:pt x="658" y="899"/>
                    <a:pt x="641" y="900"/>
                  </a:cubicBezTo>
                  <a:lnTo>
                    <a:pt x="641" y="900"/>
                  </a:lnTo>
                  <a:cubicBezTo>
                    <a:pt x="626" y="875"/>
                    <a:pt x="618" y="847"/>
                    <a:pt x="617" y="819"/>
                  </a:cubicBezTo>
                  <a:lnTo>
                    <a:pt x="617" y="819"/>
                  </a:lnTo>
                  <a:cubicBezTo>
                    <a:pt x="617" y="816"/>
                    <a:pt x="618" y="814"/>
                    <a:pt x="619" y="811"/>
                  </a:cubicBezTo>
                  <a:cubicBezTo>
                    <a:pt x="632" y="765"/>
                    <a:pt x="658" y="748"/>
                    <a:pt x="680" y="748"/>
                  </a:cubicBezTo>
                  <a:close/>
                  <a:moveTo>
                    <a:pt x="758" y="1"/>
                  </a:moveTo>
                  <a:cubicBezTo>
                    <a:pt x="580" y="1"/>
                    <a:pt x="406" y="95"/>
                    <a:pt x="297" y="236"/>
                  </a:cubicBezTo>
                  <a:lnTo>
                    <a:pt x="297" y="236"/>
                  </a:lnTo>
                  <a:cubicBezTo>
                    <a:pt x="124" y="334"/>
                    <a:pt x="1" y="502"/>
                    <a:pt x="7" y="725"/>
                  </a:cubicBezTo>
                  <a:cubicBezTo>
                    <a:pt x="15" y="1000"/>
                    <a:pt x="231" y="1164"/>
                    <a:pt x="478" y="1215"/>
                  </a:cubicBezTo>
                  <a:lnTo>
                    <a:pt x="478" y="1215"/>
                  </a:lnTo>
                  <a:cubicBezTo>
                    <a:pt x="489" y="1222"/>
                    <a:pt x="501" y="1230"/>
                    <a:pt x="513" y="1236"/>
                  </a:cubicBezTo>
                  <a:lnTo>
                    <a:pt x="513" y="1236"/>
                  </a:lnTo>
                  <a:cubicBezTo>
                    <a:pt x="555" y="1262"/>
                    <a:pt x="601" y="1282"/>
                    <a:pt x="652" y="1293"/>
                  </a:cubicBezTo>
                  <a:lnTo>
                    <a:pt x="652" y="1293"/>
                  </a:lnTo>
                  <a:cubicBezTo>
                    <a:pt x="701" y="1306"/>
                    <a:pt x="751" y="1313"/>
                    <a:pt x="802" y="1313"/>
                  </a:cubicBezTo>
                  <a:cubicBezTo>
                    <a:pt x="918" y="1313"/>
                    <a:pt x="1033" y="1278"/>
                    <a:pt x="1125" y="1201"/>
                  </a:cubicBezTo>
                  <a:cubicBezTo>
                    <a:pt x="1306" y="1051"/>
                    <a:pt x="1356" y="825"/>
                    <a:pt x="1306" y="620"/>
                  </a:cubicBezTo>
                  <a:lnTo>
                    <a:pt x="1306" y="620"/>
                  </a:lnTo>
                  <a:cubicBezTo>
                    <a:pt x="1312" y="416"/>
                    <a:pt x="1224" y="209"/>
                    <a:pt x="1032" y="83"/>
                  </a:cubicBezTo>
                  <a:cubicBezTo>
                    <a:pt x="945" y="26"/>
                    <a:pt x="851" y="1"/>
                    <a:pt x="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0" name="Google Shape;1540;p4"/>
            <p:cNvSpPr/>
            <p:nvPr/>
          </p:nvSpPr>
          <p:spPr>
            <a:xfrm>
              <a:off x="6440775" y="3840325"/>
              <a:ext cx="28425" cy="8875"/>
            </a:xfrm>
            <a:custGeom>
              <a:avLst/>
              <a:gdLst/>
              <a:ahLst/>
              <a:cxnLst/>
              <a:rect l="l" t="t" r="r" b="b"/>
              <a:pathLst>
                <a:path w="1137" h="355" extrusionOk="0">
                  <a:moveTo>
                    <a:pt x="926" y="1"/>
                  </a:moveTo>
                  <a:cubicBezTo>
                    <a:pt x="924" y="1"/>
                    <a:pt x="922" y="1"/>
                    <a:pt x="920" y="1"/>
                  </a:cubicBezTo>
                  <a:lnTo>
                    <a:pt x="215" y="21"/>
                  </a:lnTo>
                  <a:cubicBezTo>
                    <a:pt x="2" y="25"/>
                    <a:pt x="0" y="355"/>
                    <a:pt x="209" y="355"/>
                  </a:cubicBezTo>
                  <a:cubicBezTo>
                    <a:pt x="211" y="355"/>
                    <a:pt x="213" y="355"/>
                    <a:pt x="215" y="355"/>
                  </a:cubicBezTo>
                  <a:lnTo>
                    <a:pt x="920" y="335"/>
                  </a:lnTo>
                  <a:cubicBezTo>
                    <a:pt x="1133" y="330"/>
                    <a:pt x="1136" y="1"/>
                    <a:pt x="9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1" name="Google Shape;1541;p4"/>
            <p:cNvSpPr/>
            <p:nvPr/>
          </p:nvSpPr>
          <p:spPr>
            <a:xfrm>
              <a:off x="6467525" y="3821150"/>
              <a:ext cx="27400" cy="43950"/>
            </a:xfrm>
            <a:custGeom>
              <a:avLst/>
              <a:gdLst/>
              <a:ahLst/>
              <a:cxnLst/>
              <a:rect l="l" t="t" r="r" b="b"/>
              <a:pathLst>
                <a:path w="1096" h="1758" extrusionOk="0">
                  <a:moveTo>
                    <a:pt x="672" y="1"/>
                  </a:moveTo>
                  <a:cubicBezTo>
                    <a:pt x="631" y="1"/>
                    <a:pt x="591" y="15"/>
                    <a:pt x="562" y="49"/>
                  </a:cubicBezTo>
                  <a:lnTo>
                    <a:pt x="108" y="577"/>
                  </a:lnTo>
                  <a:cubicBezTo>
                    <a:pt x="1" y="701"/>
                    <a:pt x="112" y="869"/>
                    <a:pt x="233" y="869"/>
                  </a:cubicBezTo>
                  <a:cubicBezTo>
                    <a:pt x="271" y="869"/>
                    <a:pt x="310" y="853"/>
                    <a:pt x="344" y="813"/>
                  </a:cubicBezTo>
                  <a:lnTo>
                    <a:pt x="511" y="619"/>
                  </a:lnTo>
                  <a:lnTo>
                    <a:pt x="511" y="619"/>
                  </a:lnTo>
                  <a:cubicBezTo>
                    <a:pt x="533" y="968"/>
                    <a:pt x="606" y="1314"/>
                    <a:pt x="728" y="1643"/>
                  </a:cubicBezTo>
                  <a:cubicBezTo>
                    <a:pt x="757" y="1723"/>
                    <a:pt x="826" y="1758"/>
                    <a:pt x="893" y="1758"/>
                  </a:cubicBezTo>
                  <a:cubicBezTo>
                    <a:pt x="995" y="1758"/>
                    <a:pt x="1095" y="1677"/>
                    <a:pt x="1050" y="1555"/>
                  </a:cubicBezTo>
                  <a:cubicBezTo>
                    <a:pt x="886" y="1112"/>
                    <a:pt x="817" y="640"/>
                    <a:pt x="847" y="168"/>
                  </a:cubicBezTo>
                  <a:cubicBezTo>
                    <a:pt x="854" y="72"/>
                    <a:pt x="761" y="1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2" name="Google Shape;1542;p4"/>
            <p:cNvSpPr/>
            <p:nvPr/>
          </p:nvSpPr>
          <p:spPr>
            <a:xfrm>
              <a:off x="6334475" y="3730700"/>
              <a:ext cx="17850" cy="8550"/>
            </a:xfrm>
            <a:custGeom>
              <a:avLst/>
              <a:gdLst/>
              <a:ahLst/>
              <a:cxnLst/>
              <a:rect l="l" t="t" r="r" b="b"/>
              <a:pathLst>
                <a:path w="714" h="342" extrusionOk="0">
                  <a:moveTo>
                    <a:pt x="504" y="0"/>
                  </a:moveTo>
                  <a:cubicBezTo>
                    <a:pt x="502" y="0"/>
                    <a:pt x="500" y="0"/>
                    <a:pt x="498" y="0"/>
                  </a:cubicBezTo>
                  <a:lnTo>
                    <a:pt x="216" y="8"/>
                  </a:lnTo>
                  <a:cubicBezTo>
                    <a:pt x="3" y="12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98" y="334"/>
                  </a:lnTo>
                  <a:cubicBezTo>
                    <a:pt x="711" y="328"/>
                    <a:pt x="71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3" name="Google Shape;1543;p4"/>
            <p:cNvSpPr/>
            <p:nvPr/>
          </p:nvSpPr>
          <p:spPr>
            <a:xfrm>
              <a:off x="6354175" y="3711475"/>
              <a:ext cx="18500" cy="36250"/>
            </a:xfrm>
            <a:custGeom>
              <a:avLst/>
              <a:gdLst/>
              <a:ahLst/>
              <a:cxnLst/>
              <a:rect l="l" t="t" r="r" b="b"/>
              <a:pathLst>
                <a:path w="740" h="1450" extrusionOk="0">
                  <a:moveTo>
                    <a:pt x="479" y="0"/>
                  </a:moveTo>
                  <a:cubicBezTo>
                    <a:pt x="451" y="0"/>
                    <a:pt x="424" y="8"/>
                    <a:pt x="403" y="25"/>
                  </a:cubicBezTo>
                  <a:lnTo>
                    <a:pt x="139" y="228"/>
                  </a:lnTo>
                  <a:cubicBezTo>
                    <a:pt x="0" y="334"/>
                    <a:pt x="89" y="551"/>
                    <a:pt x="220" y="551"/>
                  </a:cubicBezTo>
                  <a:cubicBezTo>
                    <a:pt x="248" y="551"/>
                    <a:pt x="278" y="541"/>
                    <a:pt x="308" y="517"/>
                  </a:cubicBezTo>
                  <a:lnTo>
                    <a:pt x="308" y="516"/>
                  </a:lnTo>
                  <a:lnTo>
                    <a:pt x="362" y="474"/>
                  </a:lnTo>
                  <a:lnTo>
                    <a:pt x="362" y="474"/>
                  </a:lnTo>
                  <a:cubicBezTo>
                    <a:pt x="393" y="745"/>
                    <a:pt x="404" y="1017"/>
                    <a:pt x="393" y="1288"/>
                  </a:cubicBezTo>
                  <a:cubicBezTo>
                    <a:pt x="390" y="1396"/>
                    <a:pt x="471" y="1450"/>
                    <a:pt x="555" y="1450"/>
                  </a:cubicBezTo>
                  <a:cubicBezTo>
                    <a:pt x="639" y="1450"/>
                    <a:pt x="724" y="1396"/>
                    <a:pt x="727" y="1288"/>
                  </a:cubicBezTo>
                  <a:cubicBezTo>
                    <a:pt x="740" y="899"/>
                    <a:pt x="714" y="510"/>
                    <a:pt x="648" y="125"/>
                  </a:cubicBezTo>
                  <a:cubicBezTo>
                    <a:pt x="636" y="54"/>
                    <a:pt x="554" y="0"/>
                    <a:pt x="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4" name="Google Shape;1544;p4"/>
            <p:cNvSpPr/>
            <p:nvPr/>
          </p:nvSpPr>
          <p:spPr>
            <a:xfrm>
              <a:off x="6316400" y="3980900"/>
              <a:ext cx="29700" cy="10500"/>
            </a:xfrm>
            <a:custGeom>
              <a:avLst/>
              <a:gdLst/>
              <a:ahLst/>
              <a:cxnLst/>
              <a:rect l="l" t="t" r="r" b="b"/>
              <a:pathLst>
                <a:path w="1188" h="420" extrusionOk="0">
                  <a:moveTo>
                    <a:pt x="194" y="1"/>
                  </a:moveTo>
                  <a:cubicBezTo>
                    <a:pt x="1" y="1"/>
                    <a:pt x="9" y="315"/>
                    <a:pt x="214" y="337"/>
                  </a:cubicBezTo>
                  <a:lnTo>
                    <a:pt x="974" y="418"/>
                  </a:lnTo>
                  <a:cubicBezTo>
                    <a:pt x="981" y="419"/>
                    <a:pt x="988" y="419"/>
                    <a:pt x="994" y="419"/>
                  </a:cubicBezTo>
                  <a:cubicBezTo>
                    <a:pt x="1187" y="419"/>
                    <a:pt x="1179" y="106"/>
                    <a:pt x="974" y="84"/>
                  </a:cubicBezTo>
                  <a:lnTo>
                    <a:pt x="214" y="2"/>
                  </a:lnTo>
                  <a:cubicBezTo>
                    <a:pt x="207" y="1"/>
                    <a:pt x="20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5" name="Google Shape;1545;p4"/>
            <p:cNvSpPr/>
            <p:nvPr/>
          </p:nvSpPr>
          <p:spPr>
            <a:xfrm>
              <a:off x="6346350" y="3967950"/>
              <a:ext cx="34800" cy="39450"/>
            </a:xfrm>
            <a:custGeom>
              <a:avLst/>
              <a:gdLst/>
              <a:ahLst/>
              <a:cxnLst/>
              <a:rect l="l" t="t" r="r" b="b"/>
              <a:pathLst>
                <a:path w="1392" h="1578" extrusionOk="0">
                  <a:moveTo>
                    <a:pt x="636" y="667"/>
                  </a:moveTo>
                  <a:cubicBezTo>
                    <a:pt x="640" y="707"/>
                    <a:pt x="643" y="747"/>
                    <a:pt x="646" y="787"/>
                  </a:cubicBezTo>
                  <a:lnTo>
                    <a:pt x="646" y="787"/>
                  </a:lnTo>
                  <a:cubicBezTo>
                    <a:pt x="614" y="788"/>
                    <a:pt x="583" y="789"/>
                    <a:pt x="552" y="790"/>
                  </a:cubicBezTo>
                  <a:lnTo>
                    <a:pt x="552" y="790"/>
                  </a:lnTo>
                  <a:cubicBezTo>
                    <a:pt x="581" y="749"/>
                    <a:pt x="609" y="709"/>
                    <a:pt x="636" y="667"/>
                  </a:cubicBezTo>
                  <a:close/>
                  <a:moveTo>
                    <a:pt x="733" y="0"/>
                  </a:moveTo>
                  <a:cubicBezTo>
                    <a:pt x="675" y="0"/>
                    <a:pt x="617" y="26"/>
                    <a:pt x="590" y="81"/>
                  </a:cubicBezTo>
                  <a:cubicBezTo>
                    <a:pt x="455" y="351"/>
                    <a:pt x="288" y="604"/>
                    <a:pt x="95" y="834"/>
                  </a:cubicBezTo>
                  <a:cubicBezTo>
                    <a:pt x="0" y="945"/>
                    <a:pt x="61" y="1113"/>
                    <a:pt x="212" y="1121"/>
                  </a:cubicBezTo>
                  <a:cubicBezTo>
                    <a:pt x="281" y="1123"/>
                    <a:pt x="350" y="1125"/>
                    <a:pt x="418" y="1125"/>
                  </a:cubicBezTo>
                  <a:cubicBezTo>
                    <a:pt x="498" y="1125"/>
                    <a:pt x="578" y="1123"/>
                    <a:pt x="658" y="1120"/>
                  </a:cubicBezTo>
                  <a:lnTo>
                    <a:pt x="658" y="1120"/>
                  </a:lnTo>
                  <a:cubicBezTo>
                    <a:pt x="659" y="1218"/>
                    <a:pt x="657" y="1317"/>
                    <a:pt x="653" y="1415"/>
                  </a:cubicBezTo>
                  <a:cubicBezTo>
                    <a:pt x="648" y="1523"/>
                    <a:pt x="729" y="1577"/>
                    <a:pt x="813" y="1577"/>
                  </a:cubicBezTo>
                  <a:cubicBezTo>
                    <a:pt x="896" y="1577"/>
                    <a:pt x="982" y="1523"/>
                    <a:pt x="987" y="1415"/>
                  </a:cubicBezTo>
                  <a:lnTo>
                    <a:pt x="986" y="1415"/>
                  </a:lnTo>
                  <a:cubicBezTo>
                    <a:pt x="990" y="1309"/>
                    <a:pt x="991" y="1202"/>
                    <a:pt x="989" y="1095"/>
                  </a:cubicBezTo>
                  <a:lnTo>
                    <a:pt x="989" y="1095"/>
                  </a:lnTo>
                  <a:cubicBezTo>
                    <a:pt x="1056" y="1088"/>
                    <a:pt x="1122" y="1080"/>
                    <a:pt x="1188" y="1071"/>
                  </a:cubicBezTo>
                  <a:cubicBezTo>
                    <a:pt x="1391" y="1043"/>
                    <a:pt x="1318" y="745"/>
                    <a:pt x="1125" y="745"/>
                  </a:cubicBezTo>
                  <a:cubicBezTo>
                    <a:pt x="1116" y="745"/>
                    <a:pt x="1107" y="746"/>
                    <a:pt x="1098" y="747"/>
                  </a:cubicBezTo>
                  <a:cubicBezTo>
                    <a:pt x="1057" y="753"/>
                    <a:pt x="1016" y="758"/>
                    <a:pt x="975" y="762"/>
                  </a:cubicBezTo>
                  <a:lnTo>
                    <a:pt x="975" y="762"/>
                  </a:lnTo>
                  <a:cubicBezTo>
                    <a:pt x="960" y="547"/>
                    <a:pt x="933" y="333"/>
                    <a:pt x="896" y="120"/>
                  </a:cubicBezTo>
                  <a:cubicBezTo>
                    <a:pt x="881" y="42"/>
                    <a:pt x="806" y="0"/>
                    <a:pt x="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6" name="Google Shape;1546;p4"/>
            <p:cNvSpPr/>
            <p:nvPr/>
          </p:nvSpPr>
          <p:spPr>
            <a:xfrm>
              <a:off x="6207750" y="3736425"/>
              <a:ext cx="26750" cy="9450"/>
            </a:xfrm>
            <a:custGeom>
              <a:avLst/>
              <a:gdLst/>
              <a:ahLst/>
              <a:cxnLst/>
              <a:rect l="l" t="t" r="r" b="b"/>
              <a:pathLst>
                <a:path w="1070" h="378" extrusionOk="0">
                  <a:moveTo>
                    <a:pt x="387" y="0"/>
                  </a:moveTo>
                  <a:cubicBezTo>
                    <a:pt x="330" y="0"/>
                    <a:pt x="273" y="2"/>
                    <a:pt x="216" y="6"/>
                  </a:cubicBezTo>
                  <a:cubicBezTo>
                    <a:pt x="7" y="21"/>
                    <a:pt x="1" y="341"/>
                    <a:pt x="201" y="341"/>
                  </a:cubicBezTo>
                  <a:cubicBezTo>
                    <a:pt x="205" y="341"/>
                    <a:pt x="211" y="341"/>
                    <a:pt x="216" y="340"/>
                  </a:cubicBezTo>
                  <a:cubicBezTo>
                    <a:pt x="271" y="336"/>
                    <a:pt x="326" y="333"/>
                    <a:pt x="382" y="333"/>
                  </a:cubicBezTo>
                  <a:cubicBezTo>
                    <a:pt x="516" y="333"/>
                    <a:pt x="650" y="347"/>
                    <a:pt x="782" y="374"/>
                  </a:cubicBezTo>
                  <a:cubicBezTo>
                    <a:pt x="795" y="376"/>
                    <a:pt x="807" y="378"/>
                    <a:pt x="819" y="378"/>
                  </a:cubicBezTo>
                  <a:cubicBezTo>
                    <a:pt x="1001" y="378"/>
                    <a:pt x="1069" y="90"/>
                    <a:pt x="870" y="50"/>
                  </a:cubicBezTo>
                  <a:cubicBezTo>
                    <a:pt x="711" y="16"/>
                    <a:pt x="54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7" name="Google Shape;1547;p4"/>
            <p:cNvSpPr/>
            <p:nvPr/>
          </p:nvSpPr>
          <p:spPr>
            <a:xfrm>
              <a:off x="6235025" y="3724825"/>
              <a:ext cx="26675" cy="34825"/>
            </a:xfrm>
            <a:custGeom>
              <a:avLst/>
              <a:gdLst/>
              <a:ahLst/>
              <a:cxnLst/>
              <a:rect l="l" t="t" r="r" b="b"/>
              <a:pathLst>
                <a:path w="1067" h="1393" extrusionOk="0">
                  <a:moveTo>
                    <a:pt x="859" y="0"/>
                  </a:moveTo>
                  <a:cubicBezTo>
                    <a:pt x="856" y="0"/>
                    <a:pt x="853" y="0"/>
                    <a:pt x="850" y="0"/>
                  </a:cubicBezTo>
                  <a:lnTo>
                    <a:pt x="852" y="0"/>
                  </a:lnTo>
                  <a:lnTo>
                    <a:pt x="391" y="17"/>
                  </a:lnTo>
                  <a:cubicBezTo>
                    <a:pt x="304" y="20"/>
                    <a:pt x="220" y="92"/>
                    <a:pt x="225" y="185"/>
                  </a:cubicBezTo>
                  <a:cubicBezTo>
                    <a:pt x="231" y="328"/>
                    <a:pt x="219" y="472"/>
                    <a:pt x="187" y="612"/>
                  </a:cubicBezTo>
                  <a:cubicBezTo>
                    <a:pt x="164" y="706"/>
                    <a:pt x="239" y="829"/>
                    <a:pt x="340" y="829"/>
                  </a:cubicBezTo>
                  <a:cubicBezTo>
                    <a:pt x="357" y="829"/>
                    <a:pt x="375" y="825"/>
                    <a:pt x="392" y="818"/>
                  </a:cubicBezTo>
                  <a:cubicBezTo>
                    <a:pt x="410" y="810"/>
                    <a:pt x="428" y="807"/>
                    <a:pt x="445" y="807"/>
                  </a:cubicBezTo>
                  <a:cubicBezTo>
                    <a:pt x="538" y="807"/>
                    <a:pt x="609" y="910"/>
                    <a:pt x="533" y="996"/>
                  </a:cubicBezTo>
                  <a:cubicBezTo>
                    <a:pt x="494" y="1042"/>
                    <a:pt x="439" y="1059"/>
                    <a:pt x="383" y="1059"/>
                  </a:cubicBezTo>
                  <a:cubicBezTo>
                    <a:pt x="345" y="1059"/>
                    <a:pt x="307" y="1051"/>
                    <a:pt x="272" y="1039"/>
                  </a:cubicBezTo>
                  <a:cubicBezTo>
                    <a:pt x="252" y="1032"/>
                    <a:pt x="234" y="1029"/>
                    <a:pt x="216" y="1029"/>
                  </a:cubicBezTo>
                  <a:cubicBezTo>
                    <a:pt x="55" y="1029"/>
                    <a:pt x="0" y="1299"/>
                    <a:pt x="183" y="1362"/>
                  </a:cubicBezTo>
                  <a:cubicBezTo>
                    <a:pt x="243" y="1383"/>
                    <a:pt x="306" y="1393"/>
                    <a:pt x="369" y="1393"/>
                  </a:cubicBezTo>
                  <a:cubicBezTo>
                    <a:pt x="610" y="1393"/>
                    <a:pt x="851" y="1249"/>
                    <a:pt x="897" y="996"/>
                  </a:cubicBezTo>
                  <a:cubicBezTo>
                    <a:pt x="940" y="762"/>
                    <a:pt x="765" y="532"/>
                    <a:pt x="547" y="477"/>
                  </a:cubicBezTo>
                  <a:lnTo>
                    <a:pt x="547" y="477"/>
                  </a:lnTo>
                  <a:cubicBezTo>
                    <a:pt x="552" y="434"/>
                    <a:pt x="555" y="390"/>
                    <a:pt x="557" y="346"/>
                  </a:cubicBezTo>
                  <a:lnTo>
                    <a:pt x="557" y="346"/>
                  </a:lnTo>
                  <a:lnTo>
                    <a:pt x="850" y="334"/>
                  </a:lnTo>
                  <a:cubicBezTo>
                    <a:pt x="1062" y="327"/>
                    <a:pt x="1067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8" name="Google Shape;1548;p4"/>
            <p:cNvSpPr/>
            <p:nvPr/>
          </p:nvSpPr>
          <p:spPr>
            <a:xfrm>
              <a:off x="6223475" y="4061350"/>
              <a:ext cx="18275" cy="9900"/>
            </a:xfrm>
            <a:custGeom>
              <a:avLst/>
              <a:gdLst/>
              <a:ahLst/>
              <a:cxnLst/>
              <a:rect l="l" t="t" r="r" b="b"/>
              <a:pathLst>
                <a:path w="731" h="396" extrusionOk="0">
                  <a:moveTo>
                    <a:pt x="545" y="1"/>
                  </a:moveTo>
                  <a:cubicBezTo>
                    <a:pt x="530" y="1"/>
                    <a:pt x="514" y="4"/>
                    <a:pt x="499" y="10"/>
                  </a:cubicBezTo>
                  <a:cubicBezTo>
                    <a:pt x="421" y="43"/>
                    <a:pt x="337" y="60"/>
                    <a:pt x="253" y="60"/>
                  </a:cubicBezTo>
                  <a:cubicBezTo>
                    <a:pt x="224" y="60"/>
                    <a:pt x="196" y="58"/>
                    <a:pt x="168" y="54"/>
                  </a:cubicBezTo>
                  <a:cubicBezTo>
                    <a:pt x="163" y="54"/>
                    <a:pt x="158" y="53"/>
                    <a:pt x="152" y="53"/>
                  </a:cubicBezTo>
                  <a:cubicBezTo>
                    <a:pt x="69" y="53"/>
                    <a:pt x="0" y="143"/>
                    <a:pt x="0" y="221"/>
                  </a:cubicBezTo>
                  <a:cubicBezTo>
                    <a:pt x="0" y="321"/>
                    <a:pt x="78" y="376"/>
                    <a:pt x="168" y="388"/>
                  </a:cubicBezTo>
                  <a:cubicBezTo>
                    <a:pt x="203" y="393"/>
                    <a:pt x="238" y="395"/>
                    <a:pt x="272" y="395"/>
                  </a:cubicBezTo>
                  <a:cubicBezTo>
                    <a:pt x="380" y="395"/>
                    <a:pt x="487" y="374"/>
                    <a:pt x="588" y="332"/>
                  </a:cubicBezTo>
                  <a:cubicBezTo>
                    <a:pt x="671" y="298"/>
                    <a:pt x="731" y="221"/>
                    <a:pt x="705" y="126"/>
                  </a:cubicBezTo>
                  <a:cubicBezTo>
                    <a:pt x="686" y="62"/>
                    <a:pt x="61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49" name="Google Shape;1549;p4"/>
            <p:cNvSpPr/>
            <p:nvPr/>
          </p:nvSpPr>
          <p:spPr>
            <a:xfrm>
              <a:off x="6244450" y="4042250"/>
              <a:ext cx="27500" cy="34900"/>
            </a:xfrm>
            <a:custGeom>
              <a:avLst/>
              <a:gdLst/>
              <a:ahLst/>
              <a:cxnLst/>
              <a:rect l="l" t="t" r="r" b="b"/>
              <a:pathLst>
                <a:path w="1100" h="1396" extrusionOk="0">
                  <a:moveTo>
                    <a:pt x="506" y="1"/>
                  </a:moveTo>
                  <a:cubicBezTo>
                    <a:pt x="456" y="1"/>
                    <a:pt x="405" y="25"/>
                    <a:pt x="371" y="82"/>
                  </a:cubicBezTo>
                  <a:cubicBezTo>
                    <a:pt x="270" y="249"/>
                    <a:pt x="0" y="561"/>
                    <a:pt x="240" y="730"/>
                  </a:cubicBezTo>
                  <a:cubicBezTo>
                    <a:pt x="288" y="764"/>
                    <a:pt x="342" y="785"/>
                    <a:pt x="400" y="796"/>
                  </a:cubicBezTo>
                  <a:lnTo>
                    <a:pt x="400" y="796"/>
                  </a:lnTo>
                  <a:lnTo>
                    <a:pt x="436" y="1235"/>
                  </a:lnTo>
                  <a:cubicBezTo>
                    <a:pt x="445" y="1342"/>
                    <a:pt x="533" y="1396"/>
                    <a:pt x="617" y="1396"/>
                  </a:cubicBezTo>
                  <a:cubicBezTo>
                    <a:pt x="701" y="1396"/>
                    <a:pt x="780" y="1342"/>
                    <a:pt x="771" y="1235"/>
                  </a:cubicBezTo>
                  <a:lnTo>
                    <a:pt x="771" y="1235"/>
                  </a:lnTo>
                  <a:lnTo>
                    <a:pt x="771" y="1236"/>
                  </a:lnTo>
                  <a:lnTo>
                    <a:pt x="732" y="765"/>
                  </a:lnTo>
                  <a:lnTo>
                    <a:pt x="732" y="765"/>
                  </a:lnTo>
                  <a:cubicBezTo>
                    <a:pt x="812" y="740"/>
                    <a:pt x="888" y="704"/>
                    <a:pt x="949" y="664"/>
                  </a:cubicBezTo>
                  <a:cubicBezTo>
                    <a:pt x="1100" y="566"/>
                    <a:pt x="1007" y="347"/>
                    <a:pt x="866" y="347"/>
                  </a:cubicBezTo>
                  <a:cubicBezTo>
                    <a:pt x="839" y="347"/>
                    <a:pt x="809" y="355"/>
                    <a:pt x="780" y="374"/>
                  </a:cubicBezTo>
                  <a:cubicBezTo>
                    <a:pt x="760" y="387"/>
                    <a:pt x="733" y="402"/>
                    <a:pt x="703" y="416"/>
                  </a:cubicBezTo>
                  <a:lnTo>
                    <a:pt x="703" y="416"/>
                  </a:lnTo>
                  <a:lnTo>
                    <a:pt x="682" y="167"/>
                  </a:lnTo>
                  <a:cubicBezTo>
                    <a:pt x="674" y="67"/>
                    <a:pt x="590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0" name="Google Shape;1550;p4"/>
            <p:cNvSpPr/>
            <p:nvPr/>
          </p:nvSpPr>
          <p:spPr>
            <a:xfrm>
              <a:off x="6141100" y="3903100"/>
              <a:ext cx="21500" cy="9275"/>
            </a:xfrm>
            <a:custGeom>
              <a:avLst/>
              <a:gdLst/>
              <a:ahLst/>
              <a:cxnLst/>
              <a:rect l="l" t="t" r="r" b="b"/>
              <a:pathLst>
                <a:path w="860" h="371" extrusionOk="0">
                  <a:moveTo>
                    <a:pt x="230" y="1"/>
                  </a:moveTo>
                  <a:cubicBezTo>
                    <a:pt x="59" y="1"/>
                    <a:pt x="1" y="276"/>
                    <a:pt x="190" y="332"/>
                  </a:cubicBezTo>
                  <a:cubicBezTo>
                    <a:pt x="278" y="357"/>
                    <a:pt x="370" y="370"/>
                    <a:pt x="461" y="370"/>
                  </a:cubicBezTo>
                  <a:cubicBezTo>
                    <a:pt x="528" y="370"/>
                    <a:pt x="594" y="363"/>
                    <a:pt x="659" y="350"/>
                  </a:cubicBezTo>
                  <a:cubicBezTo>
                    <a:pt x="859" y="312"/>
                    <a:pt x="791" y="25"/>
                    <a:pt x="606" y="25"/>
                  </a:cubicBezTo>
                  <a:cubicBezTo>
                    <a:pt x="595" y="25"/>
                    <a:pt x="583" y="26"/>
                    <a:pt x="571" y="28"/>
                  </a:cubicBezTo>
                  <a:cubicBezTo>
                    <a:pt x="535" y="34"/>
                    <a:pt x="500" y="37"/>
                    <a:pt x="464" y="37"/>
                  </a:cubicBezTo>
                  <a:cubicBezTo>
                    <a:pt x="401" y="37"/>
                    <a:pt x="339" y="28"/>
                    <a:pt x="280" y="8"/>
                  </a:cubicBezTo>
                  <a:cubicBezTo>
                    <a:pt x="262" y="3"/>
                    <a:pt x="24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1" name="Google Shape;1551;p4"/>
            <p:cNvSpPr/>
            <p:nvPr/>
          </p:nvSpPr>
          <p:spPr>
            <a:xfrm>
              <a:off x="6161375" y="3888925"/>
              <a:ext cx="23025" cy="38800"/>
            </a:xfrm>
            <a:custGeom>
              <a:avLst/>
              <a:gdLst/>
              <a:ahLst/>
              <a:cxnLst/>
              <a:rect l="l" t="t" r="r" b="b"/>
              <a:pathLst>
                <a:path w="921" h="1552" extrusionOk="0">
                  <a:moveTo>
                    <a:pt x="487" y="1"/>
                  </a:moveTo>
                  <a:cubicBezTo>
                    <a:pt x="432" y="1"/>
                    <a:pt x="378" y="26"/>
                    <a:pt x="347" y="81"/>
                  </a:cubicBezTo>
                  <a:cubicBezTo>
                    <a:pt x="301" y="168"/>
                    <a:pt x="234" y="243"/>
                    <a:pt x="150" y="296"/>
                  </a:cubicBezTo>
                  <a:cubicBezTo>
                    <a:pt x="0" y="394"/>
                    <a:pt x="92" y="612"/>
                    <a:pt x="233" y="612"/>
                  </a:cubicBezTo>
                  <a:cubicBezTo>
                    <a:pt x="260" y="612"/>
                    <a:pt x="290" y="604"/>
                    <a:pt x="320" y="584"/>
                  </a:cubicBezTo>
                  <a:lnTo>
                    <a:pt x="320" y="584"/>
                  </a:lnTo>
                  <a:lnTo>
                    <a:pt x="318" y="586"/>
                  </a:lnTo>
                  <a:cubicBezTo>
                    <a:pt x="351" y="565"/>
                    <a:pt x="382" y="543"/>
                    <a:pt x="411" y="518"/>
                  </a:cubicBezTo>
                  <a:lnTo>
                    <a:pt x="411" y="518"/>
                  </a:lnTo>
                  <a:cubicBezTo>
                    <a:pt x="481" y="806"/>
                    <a:pt x="536" y="1098"/>
                    <a:pt x="573" y="1393"/>
                  </a:cubicBezTo>
                  <a:cubicBezTo>
                    <a:pt x="586" y="1498"/>
                    <a:pt x="677" y="1552"/>
                    <a:pt x="761" y="1552"/>
                  </a:cubicBezTo>
                  <a:cubicBezTo>
                    <a:pt x="844" y="1552"/>
                    <a:pt x="921" y="1499"/>
                    <a:pt x="907" y="1393"/>
                  </a:cubicBezTo>
                  <a:cubicBezTo>
                    <a:pt x="855" y="963"/>
                    <a:pt x="770" y="537"/>
                    <a:pt x="652" y="121"/>
                  </a:cubicBezTo>
                  <a:cubicBezTo>
                    <a:pt x="631" y="44"/>
                    <a:pt x="558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2" name="Google Shape;1552;p4"/>
            <p:cNvSpPr/>
            <p:nvPr/>
          </p:nvSpPr>
          <p:spPr>
            <a:xfrm>
              <a:off x="6588525" y="3395600"/>
              <a:ext cx="22650" cy="27550"/>
            </a:xfrm>
            <a:custGeom>
              <a:avLst/>
              <a:gdLst/>
              <a:ahLst/>
              <a:cxnLst/>
              <a:rect l="l" t="t" r="r" b="b"/>
              <a:pathLst>
                <a:path w="906" h="1102" extrusionOk="0">
                  <a:moveTo>
                    <a:pt x="460" y="1"/>
                  </a:moveTo>
                  <a:cubicBezTo>
                    <a:pt x="407" y="1"/>
                    <a:pt x="354" y="25"/>
                    <a:pt x="324" y="81"/>
                  </a:cubicBezTo>
                  <a:lnTo>
                    <a:pt x="71" y="551"/>
                  </a:lnTo>
                  <a:cubicBezTo>
                    <a:pt x="1" y="682"/>
                    <a:pt x="116" y="803"/>
                    <a:pt x="229" y="803"/>
                  </a:cubicBezTo>
                  <a:cubicBezTo>
                    <a:pt x="279" y="803"/>
                    <a:pt x="329" y="779"/>
                    <a:pt x="361" y="720"/>
                  </a:cubicBezTo>
                  <a:lnTo>
                    <a:pt x="359" y="720"/>
                  </a:lnTo>
                  <a:lnTo>
                    <a:pt x="426" y="597"/>
                  </a:lnTo>
                  <a:lnTo>
                    <a:pt x="426" y="597"/>
                  </a:lnTo>
                  <a:cubicBezTo>
                    <a:pt x="466" y="726"/>
                    <a:pt x="506" y="855"/>
                    <a:pt x="546" y="984"/>
                  </a:cubicBezTo>
                  <a:cubicBezTo>
                    <a:pt x="570" y="1066"/>
                    <a:pt x="636" y="1101"/>
                    <a:pt x="703" y="1101"/>
                  </a:cubicBezTo>
                  <a:cubicBezTo>
                    <a:pt x="804" y="1101"/>
                    <a:pt x="906" y="1020"/>
                    <a:pt x="867" y="896"/>
                  </a:cubicBezTo>
                  <a:lnTo>
                    <a:pt x="629" y="121"/>
                  </a:lnTo>
                  <a:cubicBezTo>
                    <a:pt x="607" y="46"/>
                    <a:pt x="533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3" name="Google Shape;1553;p4"/>
            <p:cNvSpPr/>
            <p:nvPr/>
          </p:nvSpPr>
          <p:spPr>
            <a:xfrm>
              <a:off x="6659200" y="3513275"/>
              <a:ext cx="27300" cy="32900"/>
            </a:xfrm>
            <a:custGeom>
              <a:avLst/>
              <a:gdLst/>
              <a:ahLst/>
              <a:cxnLst/>
              <a:rect l="l" t="t" r="r" b="b"/>
              <a:pathLst>
                <a:path w="1092" h="1316" extrusionOk="0">
                  <a:moveTo>
                    <a:pt x="616" y="864"/>
                  </a:moveTo>
                  <a:cubicBezTo>
                    <a:pt x="667" y="864"/>
                    <a:pt x="703" y="912"/>
                    <a:pt x="650" y="960"/>
                  </a:cubicBezTo>
                  <a:cubicBezTo>
                    <a:pt x="631" y="978"/>
                    <a:pt x="611" y="985"/>
                    <a:pt x="590" y="985"/>
                  </a:cubicBezTo>
                  <a:cubicBezTo>
                    <a:pt x="557" y="985"/>
                    <a:pt x="525" y="966"/>
                    <a:pt x="496" y="939"/>
                  </a:cubicBezTo>
                  <a:lnTo>
                    <a:pt x="496" y="939"/>
                  </a:lnTo>
                  <a:cubicBezTo>
                    <a:pt x="512" y="930"/>
                    <a:pt x="528" y="918"/>
                    <a:pt x="542" y="901"/>
                  </a:cubicBezTo>
                  <a:cubicBezTo>
                    <a:pt x="565" y="875"/>
                    <a:pt x="592" y="864"/>
                    <a:pt x="616" y="864"/>
                  </a:cubicBezTo>
                  <a:close/>
                  <a:moveTo>
                    <a:pt x="399" y="1"/>
                  </a:moveTo>
                  <a:cubicBezTo>
                    <a:pt x="361" y="1"/>
                    <a:pt x="322" y="17"/>
                    <a:pt x="289" y="56"/>
                  </a:cubicBezTo>
                  <a:cubicBezTo>
                    <a:pt x="94" y="280"/>
                    <a:pt x="1" y="577"/>
                    <a:pt x="80" y="870"/>
                  </a:cubicBezTo>
                  <a:cubicBezTo>
                    <a:pt x="145" y="1109"/>
                    <a:pt x="343" y="1316"/>
                    <a:pt x="592" y="1316"/>
                  </a:cubicBezTo>
                  <a:cubicBezTo>
                    <a:pt x="624" y="1316"/>
                    <a:pt x="658" y="1312"/>
                    <a:pt x="692" y="1305"/>
                  </a:cubicBezTo>
                  <a:cubicBezTo>
                    <a:pt x="955" y="1249"/>
                    <a:pt x="1091" y="956"/>
                    <a:pt x="963" y="718"/>
                  </a:cubicBezTo>
                  <a:cubicBezTo>
                    <a:pt x="891" y="585"/>
                    <a:pt x="758" y="521"/>
                    <a:pt x="624" y="521"/>
                  </a:cubicBezTo>
                  <a:cubicBezTo>
                    <a:pt x="542" y="521"/>
                    <a:pt x="459" y="545"/>
                    <a:pt x="389" y="591"/>
                  </a:cubicBezTo>
                  <a:lnTo>
                    <a:pt x="389" y="591"/>
                  </a:lnTo>
                  <a:cubicBezTo>
                    <a:pt x="403" y="481"/>
                    <a:pt x="453" y="375"/>
                    <a:pt x="525" y="292"/>
                  </a:cubicBezTo>
                  <a:cubicBezTo>
                    <a:pt x="634" y="169"/>
                    <a:pt x="521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4" name="Google Shape;1554;p4"/>
            <p:cNvSpPr/>
            <p:nvPr/>
          </p:nvSpPr>
          <p:spPr>
            <a:xfrm>
              <a:off x="6725025" y="3320775"/>
              <a:ext cx="28925" cy="37975"/>
            </a:xfrm>
            <a:custGeom>
              <a:avLst/>
              <a:gdLst/>
              <a:ahLst/>
              <a:cxnLst/>
              <a:rect l="l" t="t" r="r" b="b"/>
              <a:pathLst>
                <a:path w="1157" h="1519" extrusionOk="0">
                  <a:moveTo>
                    <a:pt x="427" y="1"/>
                  </a:moveTo>
                  <a:cubicBezTo>
                    <a:pt x="320" y="1"/>
                    <a:pt x="211" y="43"/>
                    <a:pt x="127" y="118"/>
                  </a:cubicBezTo>
                  <a:cubicBezTo>
                    <a:pt x="1" y="230"/>
                    <a:pt x="118" y="399"/>
                    <a:pt x="252" y="399"/>
                  </a:cubicBezTo>
                  <a:cubicBezTo>
                    <a:pt x="290" y="399"/>
                    <a:pt x="328" y="386"/>
                    <a:pt x="363" y="355"/>
                  </a:cubicBezTo>
                  <a:lnTo>
                    <a:pt x="363" y="355"/>
                  </a:lnTo>
                  <a:lnTo>
                    <a:pt x="362" y="356"/>
                  </a:lnTo>
                  <a:cubicBezTo>
                    <a:pt x="377" y="343"/>
                    <a:pt x="392" y="338"/>
                    <a:pt x="405" y="338"/>
                  </a:cubicBezTo>
                  <a:cubicBezTo>
                    <a:pt x="453" y="338"/>
                    <a:pt x="484" y="405"/>
                    <a:pt x="424" y="443"/>
                  </a:cubicBezTo>
                  <a:cubicBezTo>
                    <a:pt x="305" y="519"/>
                    <a:pt x="321" y="713"/>
                    <a:pt x="464" y="748"/>
                  </a:cubicBezTo>
                  <a:cubicBezTo>
                    <a:pt x="598" y="783"/>
                    <a:pt x="772" y="905"/>
                    <a:pt x="722" y="1068"/>
                  </a:cubicBezTo>
                  <a:cubicBezTo>
                    <a:pt x="700" y="1136"/>
                    <a:pt x="625" y="1188"/>
                    <a:pt x="554" y="1188"/>
                  </a:cubicBezTo>
                  <a:cubicBezTo>
                    <a:pt x="521" y="1188"/>
                    <a:pt x="490" y="1177"/>
                    <a:pt x="464" y="1152"/>
                  </a:cubicBezTo>
                  <a:cubicBezTo>
                    <a:pt x="429" y="1119"/>
                    <a:pt x="391" y="1105"/>
                    <a:pt x="353" y="1105"/>
                  </a:cubicBezTo>
                  <a:cubicBezTo>
                    <a:pt x="222" y="1105"/>
                    <a:pt x="106" y="1274"/>
                    <a:pt x="228" y="1389"/>
                  </a:cubicBezTo>
                  <a:cubicBezTo>
                    <a:pt x="320" y="1477"/>
                    <a:pt x="438" y="1518"/>
                    <a:pt x="555" y="1518"/>
                  </a:cubicBezTo>
                  <a:cubicBezTo>
                    <a:pt x="737" y="1518"/>
                    <a:pt x="919" y="1420"/>
                    <a:pt x="1012" y="1245"/>
                  </a:cubicBezTo>
                  <a:cubicBezTo>
                    <a:pt x="1157" y="971"/>
                    <a:pt x="1004" y="680"/>
                    <a:pt x="770" y="524"/>
                  </a:cubicBezTo>
                  <a:lnTo>
                    <a:pt x="770" y="524"/>
                  </a:lnTo>
                  <a:cubicBezTo>
                    <a:pt x="820" y="403"/>
                    <a:pt x="813" y="263"/>
                    <a:pt x="725" y="147"/>
                  </a:cubicBezTo>
                  <a:cubicBezTo>
                    <a:pt x="648" y="47"/>
                    <a:pt x="53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5" name="Google Shape;1555;p4"/>
            <p:cNvSpPr/>
            <p:nvPr/>
          </p:nvSpPr>
          <p:spPr>
            <a:xfrm>
              <a:off x="6803300" y="3329575"/>
              <a:ext cx="21725" cy="29275"/>
            </a:xfrm>
            <a:custGeom>
              <a:avLst/>
              <a:gdLst/>
              <a:ahLst/>
              <a:cxnLst/>
              <a:rect l="l" t="t" r="r" b="b"/>
              <a:pathLst>
                <a:path w="869" h="1171" extrusionOk="0">
                  <a:moveTo>
                    <a:pt x="499" y="1"/>
                  </a:moveTo>
                  <a:cubicBezTo>
                    <a:pt x="458" y="1"/>
                    <a:pt x="417" y="16"/>
                    <a:pt x="390" y="51"/>
                  </a:cubicBezTo>
                  <a:lnTo>
                    <a:pt x="99" y="427"/>
                  </a:lnTo>
                  <a:cubicBezTo>
                    <a:pt x="0" y="554"/>
                    <a:pt x="112" y="721"/>
                    <a:pt x="229" y="721"/>
                  </a:cubicBezTo>
                  <a:cubicBezTo>
                    <a:pt x="266" y="721"/>
                    <a:pt x="304" y="704"/>
                    <a:pt x="337" y="663"/>
                  </a:cubicBezTo>
                  <a:lnTo>
                    <a:pt x="419" y="557"/>
                  </a:lnTo>
                  <a:lnTo>
                    <a:pt x="419" y="557"/>
                  </a:lnTo>
                  <a:cubicBezTo>
                    <a:pt x="453" y="721"/>
                    <a:pt x="486" y="885"/>
                    <a:pt x="520" y="1049"/>
                  </a:cubicBezTo>
                  <a:cubicBezTo>
                    <a:pt x="537" y="1134"/>
                    <a:pt x="599" y="1170"/>
                    <a:pt x="664" y="1170"/>
                  </a:cubicBezTo>
                  <a:cubicBezTo>
                    <a:pt x="763" y="1170"/>
                    <a:pt x="869" y="1087"/>
                    <a:pt x="843" y="960"/>
                  </a:cubicBezTo>
                  <a:cubicBezTo>
                    <a:pt x="785" y="681"/>
                    <a:pt x="727" y="404"/>
                    <a:pt x="671" y="125"/>
                  </a:cubicBezTo>
                  <a:cubicBezTo>
                    <a:pt x="655" y="51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6" name="Google Shape;1556;p4"/>
            <p:cNvSpPr/>
            <p:nvPr/>
          </p:nvSpPr>
          <p:spPr>
            <a:xfrm>
              <a:off x="6873025" y="3261875"/>
              <a:ext cx="28300" cy="29825"/>
            </a:xfrm>
            <a:custGeom>
              <a:avLst/>
              <a:gdLst/>
              <a:ahLst/>
              <a:cxnLst/>
              <a:rect l="l" t="t" r="r" b="b"/>
              <a:pathLst>
                <a:path w="1132" h="1193" extrusionOk="0">
                  <a:moveTo>
                    <a:pt x="356" y="0"/>
                  </a:moveTo>
                  <a:cubicBezTo>
                    <a:pt x="292" y="0"/>
                    <a:pt x="227" y="16"/>
                    <a:pt x="164" y="49"/>
                  </a:cubicBezTo>
                  <a:cubicBezTo>
                    <a:pt x="1" y="135"/>
                    <a:pt x="101" y="358"/>
                    <a:pt x="252" y="358"/>
                  </a:cubicBezTo>
                  <a:cubicBezTo>
                    <a:pt x="278" y="358"/>
                    <a:pt x="305" y="352"/>
                    <a:pt x="333" y="337"/>
                  </a:cubicBezTo>
                  <a:lnTo>
                    <a:pt x="332" y="337"/>
                  </a:lnTo>
                  <a:cubicBezTo>
                    <a:pt x="345" y="330"/>
                    <a:pt x="358" y="327"/>
                    <a:pt x="369" y="327"/>
                  </a:cubicBezTo>
                  <a:cubicBezTo>
                    <a:pt x="451" y="327"/>
                    <a:pt x="489" y="483"/>
                    <a:pt x="479" y="543"/>
                  </a:cubicBezTo>
                  <a:cubicBezTo>
                    <a:pt x="455" y="680"/>
                    <a:pt x="339" y="798"/>
                    <a:pt x="251" y="898"/>
                  </a:cubicBezTo>
                  <a:cubicBezTo>
                    <a:pt x="148" y="1013"/>
                    <a:pt x="225" y="1168"/>
                    <a:pt x="370" y="1184"/>
                  </a:cubicBezTo>
                  <a:cubicBezTo>
                    <a:pt x="429" y="1190"/>
                    <a:pt x="488" y="1193"/>
                    <a:pt x="547" y="1193"/>
                  </a:cubicBezTo>
                  <a:cubicBezTo>
                    <a:pt x="678" y="1193"/>
                    <a:pt x="809" y="1178"/>
                    <a:pt x="936" y="1149"/>
                  </a:cubicBezTo>
                  <a:cubicBezTo>
                    <a:pt x="1132" y="1104"/>
                    <a:pt x="1068" y="820"/>
                    <a:pt x="888" y="820"/>
                  </a:cubicBezTo>
                  <a:cubicBezTo>
                    <a:pt x="875" y="820"/>
                    <a:pt x="861" y="822"/>
                    <a:pt x="847" y="825"/>
                  </a:cubicBezTo>
                  <a:cubicBezTo>
                    <a:pt x="801" y="835"/>
                    <a:pt x="755" y="843"/>
                    <a:pt x="708" y="849"/>
                  </a:cubicBezTo>
                  <a:lnTo>
                    <a:pt x="708" y="849"/>
                  </a:lnTo>
                  <a:cubicBezTo>
                    <a:pt x="804" y="689"/>
                    <a:pt x="857" y="510"/>
                    <a:pt x="789" y="323"/>
                  </a:cubicBezTo>
                  <a:cubicBezTo>
                    <a:pt x="720" y="133"/>
                    <a:pt x="544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7" name="Google Shape;1557;p4"/>
            <p:cNvSpPr/>
            <p:nvPr/>
          </p:nvSpPr>
          <p:spPr>
            <a:xfrm>
              <a:off x="7005375" y="3459150"/>
              <a:ext cx="23575" cy="31625"/>
            </a:xfrm>
            <a:custGeom>
              <a:avLst/>
              <a:gdLst/>
              <a:ahLst/>
              <a:cxnLst/>
              <a:rect l="l" t="t" r="r" b="b"/>
              <a:pathLst>
                <a:path w="943" h="1265" extrusionOk="0">
                  <a:moveTo>
                    <a:pt x="635" y="0"/>
                  </a:moveTo>
                  <a:cubicBezTo>
                    <a:pt x="575" y="0"/>
                    <a:pt x="514" y="27"/>
                    <a:pt x="485" y="79"/>
                  </a:cubicBezTo>
                  <a:cubicBezTo>
                    <a:pt x="366" y="288"/>
                    <a:pt x="230" y="485"/>
                    <a:pt x="77" y="668"/>
                  </a:cubicBezTo>
                  <a:cubicBezTo>
                    <a:pt x="0" y="760"/>
                    <a:pt x="33" y="956"/>
                    <a:pt x="174" y="956"/>
                  </a:cubicBezTo>
                  <a:cubicBezTo>
                    <a:pt x="181" y="956"/>
                    <a:pt x="188" y="956"/>
                    <a:pt x="195" y="955"/>
                  </a:cubicBezTo>
                  <a:lnTo>
                    <a:pt x="568" y="908"/>
                  </a:lnTo>
                  <a:lnTo>
                    <a:pt x="568" y="908"/>
                  </a:lnTo>
                  <a:cubicBezTo>
                    <a:pt x="579" y="986"/>
                    <a:pt x="591" y="1065"/>
                    <a:pt x="602" y="1144"/>
                  </a:cubicBezTo>
                  <a:cubicBezTo>
                    <a:pt x="614" y="1228"/>
                    <a:pt x="672" y="1265"/>
                    <a:pt x="736" y="1265"/>
                  </a:cubicBezTo>
                  <a:cubicBezTo>
                    <a:pt x="833" y="1265"/>
                    <a:pt x="942" y="1182"/>
                    <a:pt x="924" y="1055"/>
                  </a:cubicBezTo>
                  <a:lnTo>
                    <a:pt x="923" y="1054"/>
                  </a:lnTo>
                  <a:lnTo>
                    <a:pt x="790" y="120"/>
                  </a:lnTo>
                  <a:cubicBezTo>
                    <a:pt x="778" y="39"/>
                    <a:pt x="707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8" name="Google Shape;1558;p4"/>
            <p:cNvSpPr/>
            <p:nvPr/>
          </p:nvSpPr>
          <p:spPr>
            <a:xfrm>
              <a:off x="7077350" y="3345375"/>
              <a:ext cx="24825" cy="39575"/>
            </a:xfrm>
            <a:custGeom>
              <a:avLst/>
              <a:gdLst/>
              <a:ahLst/>
              <a:cxnLst/>
              <a:rect l="l" t="t" r="r" b="b"/>
              <a:pathLst>
                <a:path w="993" h="1583" extrusionOk="0">
                  <a:moveTo>
                    <a:pt x="781" y="0"/>
                  </a:moveTo>
                  <a:cubicBezTo>
                    <a:pt x="779" y="0"/>
                    <a:pt x="777" y="0"/>
                    <a:pt x="776" y="1"/>
                  </a:cubicBezTo>
                  <a:cubicBezTo>
                    <a:pt x="579" y="7"/>
                    <a:pt x="266" y="19"/>
                    <a:pt x="132" y="190"/>
                  </a:cubicBezTo>
                  <a:cubicBezTo>
                    <a:pt x="1" y="356"/>
                    <a:pt x="103" y="655"/>
                    <a:pt x="126" y="843"/>
                  </a:cubicBezTo>
                  <a:cubicBezTo>
                    <a:pt x="139" y="942"/>
                    <a:pt x="212" y="1006"/>
                    <a:pt x="294" y="1006"/>
                  </a:cubicBezTo>
                  <a:cubicBezTo>
                    <a:pt x="333" y="1006"/>
                    <a:pt x="374" y="991"/>
                    <a:pt x="412" y="960"/>
                  </a:cubicBezTo>
                  <a:cubicBezTo>
                    <a:pt x="413" y="960"/>
                    <a:pt x="414" y="959"/>
                    <a:pt x="414" y="959"/>
                  </a:cubicBezTo>
                  <a:cubicBezTo>
                    <a:pt x="440" y="959"/>
                    <a:pt x="540" y="1254"/>
                    <a:pt x="444" y="1254"/>
                  </a:cubicBezTo>
                  <a:cubicBezTo>
                    <a:pt x="432" y="1254"/>
                    <a:pt x="417" y="1249"/>
                    <a:pt x="397" y="1238"/>
                  </a:cubicBezTo>
                  <a:cubicBezTo>
                    <a:pt x="369" y="1222"/>
                    <a:pt x="341" y="1215"/>
                    <a:pt x="315" y="1215"/>
                  </a:cubicBezTo>
                  <a:cubicBezTo>
                    <a:pt x="167" y="1215"/>
                    <a:pt x="68" y="1437"/>
                    <a:pt x="228" y="1527"/>
                  </a:cubicBezTo>
                  <a:cubicBezTo>
                    <a:pt x="295" y="1566"/>
                    <a:pt x="363" y="1583"/>
                    <a:pt x="427" y="1583"/>
                  </a:cubicBezTo>
                  <a:cubicBezTo>
                    <a:pt x="664" y="1583"/>
                    <a:pt x="853" y="1346"/>
                    <a:pt x="820" y="1081"/>
                  </a:cubicBezTo>
                  <a:cubicBezTo>
                    <a:pt x="793" y="861"/>
                    <a:pt x="620" y="656"/>
                    <a:pt x="422" y="638"/>
                  </a:cubicBezTo>
                  <a:lnTo>
                    <a:pt x="422" y="638"/>
                  </a:lnTo>
                  <a:cubicBezTo>
                    <a:pt x="410" y="570"/>
                    <a:pt x="402" y="502"/>
                    <a:pt x="414" y="455"/>
                  </a:cubicBezTo>
                  <a:cubicBezTo>
                    <a:pt x="446" y="332"/>
                    <a:pt x="654" y="339"/>
                    <a:pt x="776" y="336"/>
                  </a:cubicBezTo>
                  <a:cubicBezTo>
                    <a:pt x="989" y="330"/>
                    <a:pt x="992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59" name="Google Shape;1559;p4"/>
            <p:cNvSpPr/>
            <p:nvPr/>
          </p:nvSpPr>
          <p:spPr>
            <a:xfrm>
              <a:off x="3331600" y="3429475"/>
              <a:ext cx="13600" cy="146675"/>
            </a:xfrm>
            <a:custGeom>
              <a:avLst/>
              <a:gdLst/>
              <a:ahLst/>
              <a:cxnLst/>
              <a:rect l="l" t="t" r="r" b="b"/>
              <a:pathLst>
                <a:path w="544" h="5867" extrusionOk="0">
                  <a:moveTo>
                    <a:pt x="166" y="0"/>
                  </a:moveTo>
                  <a:cubicBezTo>
                    <a:pt x="82" y="0"/>
                    <a:pt x="1" y="54"/>
                    <a:pt x="5" y="162"/>
                  </a:cubicBezTo>
                  <a:lnTo>
                    <a:pt x="205" y="5705"/>
                  </a:lnTo>
                  <a:cubicBezTo>
                    <a:pt x="209" y="5813"/>
                    <a:pt x="295" y="5866"/>
                    <a:pt x="378" y="5866"/>
                  </a:cubicBezTo>
                  <a:cubicBezTo>
                    <a:pt x="462" y="5866"/>
                    <a:pt x="544" y="5813"/>
                    <a:pt x="539" y="5705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0" name="Google Shape;1560;p4"/>
            <p:cNvSpPr/>
            <p:nvPr/>
          </p:nvSpPr>
          <p:spPr>
            <a:xfrm>
              <a:off x="3332550" y="3448700"/>
              <a:ext cx="69825" cy="67200"/>
            </a:xfrm>
            <a:custGeom>
              <a:avLst/>
              <a:gdLst/>
              <a:ahLst/>
              <a:cxnLst/>
              <a:rect l="l" t="t" r="r" b="b"/>
              <a:pathLst>
                <a:path w="2793" h="2688" extrusionOk="0">
                  <a:moveTo>
                    <a:pt x="2551" y="0"/>
                  </a:moveTo>
                  <a:cubicBezTo>
                    <a:pt x="2513" y="0"/>
                    <a:pt x="2474" y="15"/>
                    <a:pt x="2440" y="50"/>
                  </a:cubicBezTo>
                  <a:lnTo>
                    <a:pt x="117" y="2401"/>
                  </a:lnTo>
                  <a:cubicBezTo>
                    <a:pt x="0" y="2520"/>
                    <a:pt x="114" y="2687"/>
                    <a:pt x="242" y="2687"/>
                  </a:cubicBezTo>
                  <a:cubicBezTo>
                    <a:pt x="280" y="2687"/>
                    <a:pt x="320" y="2673"/>
                    <a:pt x="355" y="2637"/>
                  </a:cubicBezTo>
                  <a:lnTo>
                    <a:pt x="2676" y="287"/>
                  </a:lnTo>
                  <a:cubicBezTo>
                    <a:pt x="2793" y="168"/>
                    <a:pt x="2679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1" name="Google Shape;1561;p4"/>
            <p:cNvSpPr/>
            <p:nvPr/>
          </p:nvSpPr>
          <p:spPr>
            <a:xfrm>
              <a:off x="3342650" y="3510375"/>
              <a:ext cx="50300" cy="67750"/>
            </a:xfrm>
            <a:custGeom>
              <a:avLst/>
              <a:gdLst/>
              <a:ahLst/>
              <a:cxnLst/>
              <a:rect l="l" t="t" r="r" b="b"/>
              <a:pathLst>
                <a:path w="2012" h="2710" extrusionOk="0">
                  <a:moveTo>
                    <a:pt x="233" y="0"/>
                  </a:moveTo>
                  <a:cubicBezTo>
                    <a:pt x="112" y="0"/>
                    <a:pt x="0" y="168"/>
                    <a:pt x="106" y="292"/>
                  </a:cubicBezTo>
                  <a:cubicBezTo>
                    <a:pt x="710" y="1006"/>
                    <a:pt x="1230" y="1790"/>
                    <a:pt x="1654" y="2625"/>
                  </a:cubicBezTo>
                  <a:cubicBezTo>
                    <a:pt x="1685" y="2684"/>
                    <a:pt x="1734" y="2709"/>
                    <a:pt x="1785" y="2709"/>
                  </a:cubicBezTo>
                  <a:cubicBezTo>
                    <a:pt x="1896" y="2709"/>
                    <a:pt x="2012" y="2588"/>
                    <a:pt x="1944" y="2455"/>
                  </a:cubicBezTo>
                  <a:cubicBezTo>
                    <a:pt x="1505" y="1597"/>
                    <a:pt x="966" y="791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2" name="Google Shape;1562;p4"/>
            <p:cNvSpPr/>
            <p:nvPr/>
          </p:nvSpPr>
          <p:spPr>
            <a:xfrm>
              <a:off x="3402375" y="3496475"/>
              <a:ext cx="54025" cy="9775"/>
            </a:xfrm>
            <a:custGeom>
              <a:avLst/>
              <a:gdLst/>
              <a:ahLst/>
              <a:cxnLst/>
              <a:rect l="l" t="t" r="r" b="b"/>
              <a:pathLst>
                <a:path w="2161" h="391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1946" y="391"/>
                  </a:lnTo>
                  <a:cubicBezTo>
                    <a:pt x="1948" y="391"/>
                    <a:pt x="1949" y="391"/>
                    <a:pt x="1951" y="391"/>
                  </a:cubicBezTo>
                  <a:cubicBezTo>
                    <a:pt x="2161" y="391"/>
                    <a:pt x="2159" y="63"/>
                    <a:pt x="1946" y="55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3" name="Google Shape;1563;p4"/>
            <p:cNvSpPr/>
            <p:nvPr/>
          </p:nvSpPr>
          <p:spPr>
            <a:xfrm>
              <a:off x="3405675" y="3528325"/>
              <a:ext cx="67000" cy="12000"/>
            </a:xfrm>
            <a:custGeom>
              <a:avLst/>
              <a:gdLst/>
              <a:ahLst/>
              <a:cxnLst/>
              <a:rect l="l" t="t" r="r" b="b"/>
              <a:pathLst>
                <a:path w="2680" h="480" extrusionOk="0">
                  <a:moveTo>
                    <a:pt x="2478" y="1"/>
                  </a:moveTo>
                  <a:cubicBezTo>
                    <a:pt x="2473" y="1"/>
                    <a:pt x="2469" y="1"/>
                    <a:pt x="2465" y="1"/>
                  </a:cubicBezTo>
                  <a:lnTo>
                    <a:pt x="215" y="145"/>
                  </a:lnTo>
                  <a:cubicBezTo>
                    <a:pt x="6" y="158"/>
                    <a:pt x="0" y="479"/>
                    <a:pt x="202" y="479"/>
                  </a:cubicBezTo>
                  <a:cubicBezTo>
                    <a:pt x="206" y="479"/>
                    <a:pt x="211" y="479"/>
                    <a:pt x="215" y="479"/>
                  </a:cubicBezTo>
                  <a:lnTo>
                    <a:pt x="2465" y="337"/>
                  </a:lnTo>
                  <a:cubicBezTo>
                    <a:pt x="2674" y="324"/>
                    <a:pt x="2680" y="1"/>
                    <a:pt x="2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4" name="Google Shape;1564;p4"/>
            <p:cNvSpPr/>
            <p:nvPr/>
          </p:nvSpPr>
          <p:spPr>
            <a:xfrm>
              <a:off x="3496275" y="3479375"/>
              <a:ext cx="80475" cy="81975"/>
            </a:xfrm>
            <a:custGeom>
              <a:avLst/>
              <a:gdLst/>
              <a:ahLst/>
              <a:cxnLst/>
              <a:rect l="l" t="t" r="r" b="b"/>
              <a:pathLst>
                <a:path w="3219" h="3279" extrusionOk="0">
                  <a:moveTo>
                    <a:pt x="258" y="1"/>
                  </a:moveTo>
                  <a:cubicBezTo>
                    <a:pt x="120" y="1"/>
                    <a:pt x="0" y="170"/>
                    <a:pt x="130" y="278"/>
                  </a:cubicBezTo>
                  <a:lnTo>
                    <a:pt x="131" y="278"/>
                  </a:lnTo>
                  <a:cubicBezTo>
                    <a:pt x="1157" y="1133"/>
                    <a:pt x="2069" y="2117"/>
                    <a:pt x="2842" y="3206"/>
                  </a:cubicBezTo>
                  <a:cubicBezTo>
                    <a:pt x="2879" y="3257"/>
                    <a:pt x="2930" y="3279"/>
                    <a:pt x="2981" y="3279"/>
                  </a:cubicBezTo>
                  <a:cubicBezTo>
                    <a:pt x="3101" y="3279"/>
                    <a:pt x="3218" y="3160"/>
                    <a:pt x="3130" y="3036"/>
                  </a:cubicBezTo>
                  <a:cubicBezTo>
                    <a:pt x="2343" y="1923"/>
                    <a:pt x="1414" y="916"/>
                    <a:pt x="368" y="42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5" name="Google Shape;1565;p4"/>
            <p:cNvSpPr/>
            <p:nvPr/>
          </p:nvSpPr>
          <p:spPr>
            <a:xfrm>
              <a:off x="3505000" y="3483750"/>
              <a:ext cx="47425" cy="80925"/>
            </a:xfrm>
            <a:custGeom>
              <a:avLst/>
              <a:gdLst/>
              <a:ahLst/>
              <a:cxnLst/>
              <a:rect l="l" t="t" r="r" b="b"/>
              <a:pathLst>
                <a:path w="1897" h="3237" extrusionOk="0">
                  <a:moveTo>
                    <a:pt x="1670" y="1"/>
                  </a:moveTo>
                  <a:cubicBezTo>
                    <a:pt x="1620" y="1"/>
                    <a:pt x="1572" y="25"/>
                    <a:pt x="1541" y="85"/>
                  </a:cubicBezTo>
                  <a:lnTo>
                    <a:pt x="1541" y="87"/>
                  </a:lnTo>
                  <a:cubicBezTo>
                    <a:pt x="1050" y="1052"/>
                    <a:pt x="559" y="2018"/>
                    <a:pt x="68" y="2983"/>
                  </a:cubicBezTo>
                  <a:cubicBezTo>
                    <a:pt x="0" y="3115"/>
                    <a:pt x="117" y="3237"/>
                    <a:pt x="227" y="3237"/>
                  </a:cubicBezTo>
                  <a:cubicBezTo>
                    <a:pt x="277" y="3237"/>
                    <a:pt x="326" y="3212"/>
                    <a:pt x="356" y="3153"/>
                  </a:cubicBezTo>
                  <a:cubicBezTo>
                    <a:pt x="847" y="2187"/>
                    <a:pt x="1338" y="1220"/>
                    <a:pt x="1830" y="254"/>
                  </a:cubicBezTo>
                  <a:cubicBezTo>
                    <a:pt x="1897" y="123"/>
                    <a:pt x="1781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6" name="Google Shape;1566;p4"/>
            <p:cNvSpPr/>
            <p:nvPr/>
          </p:nvSpPr>
          <p:spPr>
            <a:xfrm>
              <a:off x="3583900" y="3455025"/>
              <a:ext cx="49900" cy="48825"/>
            </a:xfrm>
            <a:custGeom>
              <a:avLst/>
              <a:gdLst/>
              <a:ahLst/>
              <a:cxnLst/>
              <a:rect l="l" t="t" r="r" b="b"/>
              <a:pathLst>
                <a:path w="1996" h="1953" extrusionOk="0">
                  <a:moveTo>
                    <a:pt x="580" y="0"/>
                  </a:moveTo>
                  <a:cubicBezTo>
                    <a:pt x="291" y="0"/>
                    <a:pt x="17" y="161"/>
                    <a:pt x="5" y="494"/>
                  </a:cubicBezTo>
                  <a:cubicBezTo>
                    <a:pt x="1" y="602"/>
                    <a:pt x="82" y="656"/>
                    <a:pt x="166" y="656"/>
                  </a:cubicBezTo>
                  <a:cubicBezTo>
                    <a:pt x="250" y="656"/>
                    <a:pt x="335" y="602"/>
                    <a:pt x="339" y="494"/>
                  </a:cubicBezTo>
                  <a:lnTo>
                    <a:pt x="338" y="494"/>
                  </a:lnTo>
                  <a:cubicBezTo>
                    <a:pt x="343" y="374"/>
                    <a:pt x="434" y="330"/>
                    <a:pt x="543" y="330"/>
                  </a:cubicBezTo>
                  <a:cubicBezTo>
                    <a:pt x="674" y="330"/>
                    <a:pt x="829" y="394"/>
                    <a:pt x="888" y="465"/>
                  </a:cubicBezTo>
                  <a:cubicBezTo>
                    <a:pt x="1149" y="783"/>
                    <a:pt x="801" y="1320"/>
                    <a:pt x="629" y="1597"/>
                  </a:cubicBezTo>
                  <a:cubicBezTo>
                    <a:pt x="557" y="1715"/>
                    <a:pt x="654" y="1838"/>
                    <a:pt x="774" y="1849"/>
                  </a:cubicBezTo>
                  <a:lnTo>
                    <a:pt x="1782" y="1951"/>
                  </a:lnTo>
                  <a:cubicBezTo>
                    <a:pt x="1789" y="1952"/>
                    <a:pt x="1795" y="1952"/>
                    <a:pt x="1801" y="1952"/>
                  </a:cubicBezTo>
                  <a:cubicBezTo>
                    <a:pt x="1996" y="1952"/>
                    <a:pt x="1988" y="1636"/>
                    <a:pt x="1782" y="1615"/>
                  </a:cubicBezTo>
                  <a:lnTo>
                    <a:pt x="1047" y="1542"/>
                  </a:lnTo>
                  <a:lnTo>
                    <a:pt x="1047" y="1542"/>
                  </a:lnTo>
                  <a:cubicBezTo>
                    <a:pt x="1300" y="1063"/>
                    <a:pt x="1511" y="387"/>
                    <a:pt x="943" y="89"/>
                  </a:cubicBezTo>
                  <a:cubicBezTo>
                    <a:pt x="832" y="30"/>
                    <a:pt x="705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7" name="Google Shape;1567;p4"/>
            <p:cNvSpPr/>
            <p:nvPr/>
          </p:nvSpPr>
          <p:spPr>
            <a:xfrm>
              <a:off x="3689050" y="3475400"/>
              <a:ext cx="17125" cy="81700"/>
            </a:xfrm>
            <a:custGeom>
              <a:avLst/>
              <a:gdLst/>
              <a:ahLst/>
              <a:cxnLst/>
              <a:rect l="l" t="t" r="r" b="b"/>
              <a:pathLst>
                <a:path w="685" h="3268" extrusionOk="0">
                  <a:moveTo>
                    <a:pt x="190" y="0"/>
                  </a:moveTo>
                  <a:cubicBezTo>
                    <a:pt x="107" y="0"/>
                    <a:pt x="22" y="55"/>
                    <a:pt x="20" y="163"/>
                  </a:cubicBezTo>
                  <a:cubicBezTo>
                    <a:pt x="0" y="1167"/>
                    <a:pt x="105" y="2169"/>
                    <a:pt x="333" y="3148"/>
                  </a:cubicBezTo>
                  <a:cubicBezTo>
                    <a:pt x="352" y="3231"/>
                    <a:pt x="415" y="3267"/>
                    <a:pt x="480" y="3267"/>
                  </a:cubicBezTo>
                  <a:cubicBezTo>
                    <a:pt x="579" y="3267"/>
                    <a:pt x="685" y="3185"/>
                    <a:pt x="656" y="3058"/>
                  </a:cubicBezTo>
                  <a:cubicBezTo>
                    <a:pt x="435" y="2109"/>
                    <a:pt x="334" y="1136"/>
                    <a:pt x="354" y="163"/>
                  </a:cubicBezTo>
                  <a:cubicBezTo>
                    <a:pt x="356" y="55"/>
                    <a:pt x="27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8" name="Google Shape;1568;p4"/>
            <p:cNvSpPr/>
            <p:nvPr/>
          </p:nvSpPr>
          <p:spPr>
            <a:xfrm>
              <a:off x="3660125" y="3526800"/>
              <a:ext cx="68675" cy="11575"/>
            </a:xfrm>
            <a:custGeom>
              <a:avLst/>
              <a:gdLst/>
              <a:ahLst/>
              <a:cxnLst/>
              <a:rect l="l" t="t" r="r" b="b"/>
              <a:pathLst>
                <a:path w="2747" h="463" extrusionOk="0">
                  <a:moveTo>
                    <a:pt x="1559" y="1"/>
                  </a:moveTo>
                  <a:cubicBezTo>
                    <a:pt x="1102" y="1"/>
                    <a:pt x="646" y="46"/>
                    <a:pt x="198" y="136"/>
                  </a:cubicBezTo>
                  <a:cubicBezTo>
                    <a:pt x="0" y="176"/>
                    <a:pt x="66" y="463"/>
                    <a:pt x="250" y="463"/>
                  </a:cubicBezTo>
                  <a:cubicBezTo>
                    <a:pt x="262" y="463"/>
                    <a:pt x="275" y="462"/>
                    <a:pt x="288" y="459"/>
                  </a:cubicBezTo>
                  <a:cubicBezTo>
                    <a:pt x="705" y="374"/>
                    <a:pt x="1131" y="332"/>
                    <a:pt x="1556" y="332"/>
                  </a:cubicBezTo>
                  <a:cubicBezTo>
                    <a:pt x="1856" y="332"/>
                    <a:pt x="2156" y="353"/>
                    <a:pt x="2454" y="395"/>
                  </a:cubicBezTo>
                  <a:cubicBezTo>
                    <a:pt x="2463" y="396"/>
                    <a:pt x="2472" y="397"/>
                    <a:pt x="2480" y="397"/>
                  </a:cubicBezTo>
                  <a:cubicBezTo>
                    <a:pt x="2672" y="397"/>
                    <a:pt x="2747" y="101"/>
                    <a:pt x="2544" y="72"/>
                  </a:cubicBezTo>
                  <a:cubicBezTo>
                    <a:pt x="2217" y="24"/>
                    <a:pt x="1888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69" name="Google Shape;1569;p4"/>
            <p:cNvSpPr/>
            <p:nvPr/>
          </p:nvSpPr>
          <p:spPr>
            <a:xfrm>
              <a:off x="3747125" y="3455475"/>
              <a:ext cx="47475" cy="133175"/>
            </a:xfrm>
            <a:custGeom>
              <a:avLst/>
              <a:gdLst/>
              <a:ahLst/>
              <a:cxnLst/>
              <a:rect l="l" t="t" r="r" b="b"/>
              <a:pathLst>
                <a:path w="1899" h="5327" extrusionOk="0">
                  <a:moveTo>
                    <a:pt x="1313" y="1"/>
                  </a:moveTo>
                  <a:cubicBezTo>
                    <a:pt x="501" y="1"/>
                    <a:pt x="279" y="1580"/>
                    <a:pt x="188" y="2177"/>
                  </a:cubicBezTo>
                  <a:cubicBezTo>
                    <a:pt x="0" y="3404"/>
                    <a:pt x="257" y="4754"/>
                    <a:pt x="1489" y="5310"/>
                  </a:cubicBezTo>
                  <a:cubicBezTo>
                    <a:pt x="1514" y="5321"/>
                    <a:pt x="1539" y="5326"/>
                    <a:pt x="1562" y="5326"/>
                  </a:cubicBezTo>
                  <a:cubicBezTo>
                    <a:pt x="1721" y="5326"/>
                    <a:pt x="1828" y="5098"/>
                    <a:pt x="1657" y="5020"/>
                  </a:cubicBezTo>
                  <a:cubicBezTo>
                    <a:pt x="791" y="4630"/>
                    <a:pt x="453" y="3791"/>
                    <a:pt x="456" y="2876"/>
                  </a:cubicBezTo>
                  <a:cubicBezTo>
                    <a:pt x="458" y="2636"/>
                    <a:pt x="669" y="360"/>
                    <a:pt x="1371" y="360"/>
                  </a:cubicBezTo>
                  <a:cubicBezTo>
                    <a:pt x="1433" y="360"/>
                    <a:pt x="1500" y="378"/>
                    <a:pt x="1570" y="417"/>
                  </a:cubicBezTo>
                  <a:cubicBezTo>
                    <a:pt x="1598" y="432"/>
                    <a:pt x="1625" y="439"/>
                    <a:pt x="1651" y="439"/>
                  </a:cubicBezTo>
                  <a:cubicBezTo>
                    <a:pt x="1800" y="439"/>
                    <a:pt x="1899" y="217"/>
                    <a:pt x="1738" y="127"/>
                  </a:cubicBezTo>
                  <a:lnTo>
                    <a:pt x="1739" y="127"/>
                  </a:lnTo>
                  <a:cubicBezTo>
                    <a:pt x="1581" y="40"/>
                    <a:pt x="1440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0" name="Google Shape;1570;p4"/>
            <p:cNvSpPr/>
            <p:nvPr/>
          </p:nvSpPr>
          <p:spPr>
            <a:xfrm>
              <a:off x="3807650" y="3497200"/>
              <a:ext cx="69500" cy="141975"/>
            </a:xfrm>
            <a:custGeom>
              <a:avLst/>
              <a:gdLst/>
              <a:ahLst/>
              <a:cxnLst/>
              <a:rect l="l" t="t" r="r" b="b"/>
              <a:pathLst>
                <a:path w="2780" h="5679" extrusionOk="0">
                  <a:moveTo>
                    <a:pt x="1803" y="995"/>
                  </a:moveTo>
                  <a:lnTo>
                    <a:pt x="2285" y="1739"/>
                  </a:lnTo>
                  <a:cubicBezTo>
                    <a:pt x="1834" y="2439"/>
                    <a:pt x="1462" y="2789"/>
                    <a:pt x="1171" y="2789"/>
                  </a:cubicBezTo>
                  <a:cubicBezTo>
                    <a:pt x="994" y="2789"/>
                    <a:pt x="847" y="2660"/>
                    <a:pt x="729" y="2401"/>
                  </a:cubicBezTo>
                  <a:cubicBezTo>
                    <a:pt x="618" y="2284"/>
                    <a:pt x="552" y="2130"/>
                    <a:pt x="545" y="1968"/>
                  </a:cubicBezTo>
                  <a:cubicBezTo>
                    <a:pt x="534" y="1923"/>
                    <a:pt x="526" y="1878"/>
                    <a:pt x="520" y="1833"/>
                  </a:cubicBezTo>
                  <a:lnTo>
                    <a:pt x="520" y="1833"/>
                  </a:lnTo>
                  <a:cubicBezTo>
                    <a:pt x="533" y="1484"/>
                    <a:pt x="581" y="1189"/>
                    <a:pt x="693" y="1101"/>
                  </a:cubicBezTo>
                  <a:lnTo>
                    <a:pt x="1803" y="995"/>
                  </a:lnTo>
                  <a:close/>
                  <a:moveTo>
                    <a:pt x="1260" y="0"/>
                  </a:moveTo>
                  <a:cubicBezTo>
                    <a:pt x="1236" y="0"/>
                    <a:pt x="1210" y="6"/>
                    <a:pt x="1184" y="18"/>
                  </a:cubicBezTo>
                  <a:lnTo>
                    <a:pt x="1182" y="18"/>
                  </a:lnTo>
                  <a:cubicBezTo>
                    <a:pt x="403" y="390"/>
                    <a:pt x="0" y="1324"/>
                    <a:pt x="223" y="2144"/>
                  </a:cubicBezTo>
                  <a:lnTo>
                    <a:pt x="223" y="2144"/>
                  </a:lnTo>
                  <a:cubicBezTo>
                    <a:pt x="223" y="2158"/>
                    <a:pt x="222" y="2172"/>
                    <a:pt x="221" y="2186"/>
                  </a:cubicBezTo>
                  <a:cubicBezTo>
                    <a:pt x="163" y="3353"/>
                    <a:pt x="391" y="4485"/>
                    <a:pt x="819" y="5566"/>
                  </a:cubicBezTo>
                  <a:cubicBezTo>
                    <a:pt x="851" y="5645"/>
                    <a:pt x="920" y="5678"/>
                    <a:pt x="988" y="5678"/>
                  </a:cubicBezTo>
                  <a:cubicBezTo>
                    <a:pt x="1091" y="5678"/>
                    <a:pt x="1191" y="5599"/>
                    <a:pt x="1143" y="5478"/>
                  </a:cubicBezTo>
                  <a:cubicBezTo>
                    <a:pt x="867" y="4781"/>
                    <a:pt x="662" y="4073"/>
                    <a:pt x="586" y="3322"/>
                  </a:cubicBezTo>
                  <a:cubicBezTo>
                    <a:pt x="575" y="3221"/>
                    <a:pt x="555" y="3011"/>
                    <a:pt x="539" y="2757"/>
                  </a:cubicBezTo>
                  <a:lnTo>
                    <a:pt x="539" y="2757"/>
                  </a:lnTo>
                  <a:cubicBezTo>
                    <a:pt x="805" y="3076"/>
                    <a:pt x="1173" y="3238"/>
                    <a:pt x="1529" y="3238"/>
                  </a:cubicBezTo>
                  <a:cubicBezTo>
                    <a:pt x="2016" y="3238"/>
                    <a:pt x="2480" y="2933"/>
                    <a:pt x="2627" y="2310"/>
                  </a:cubicBezTo>
                  <a:cubicBezTo>
                    <a:pt x="2779" y="1662"/>
                    <a:pt x="2117" y="498"/>
                    <a:pt x="1368" y="298"/>
                  </a:cubicBezTo>
                  <a:lnTo>
                    <a:pt x="1368" y="298"/>
                  </a:lnTo>
                  <a:cubicBezTo>
                    <a:pt x="1513" y="211"/>
                    <a:pt x="1410" y="0"/>
                    <a:pt x="1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1" name="Google Shape;1571;p4"/>
            <p:cNvSpPr/>
            <p:nvPr/>
          </p:nvSpPr>
          <p:spPr>
            <a:xfrm>
              <a:off x="3909275" y="3495375"/>
              <a:ext cx="12025" cy="81625"/>
            </a:xfrm>
            <a:custGeom>
              <a:avLst/>
              <a:gdLst/>
              <a:ahLst/>
              <a:cxnLst/>
              <a:rect l="l" t="t" r="r" b="b"/>
              <a:pathLst>
                <a:path w="481" h="3265" extrusionOk="0">
                  <a:moveTo>
                    <a:pt x="179" y="0"/>
                  </a:moveTo>
                  <a:cubicBezTo>
                    <a:pt x="96" y="0"/>
                    <a:pt x="12" y="54"/>
                    <a:pt x="11" y="162"/>
                  </a:cubicBezTo>
                  <a:cubicBezTo>
                    <a:pt x="0" y="1144"/>
                    <a:pt x="43" y="2126"/>
                    <a:pt x="136" y="3104"/>
                  </a:cubicBezTo>
                  <a:cubicBezTo>
                    <a:pt x="146" y="3211"/>
                    <a:pt x="235" y="3264"/>
                    <a:pt x="319" y="3264"/>
                  </a:cubicBezTo>
                  <a:cubicBezTo>
                    <a:pt x="402" y="3264"/>
                    <a:pt x="480" y="3211"/>
                    <a:pt x="470" y="3104"/>
                  </a:cubicBezTo>
                  <a:cubicBezTo>
                    <a:pt x="377" y="2126"/>
                    <a:pt x="336" y="1144"/>
                    <a:pt x="345" y="162"/>
                  </a:cubicBezTo>
                  <a:cubicBezTo>
                    <a:pt x="346" y="54"/>
                    <a:pt x="263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2" name="Google Shape;1572;p4"/>
            <p:cNvSpPr/>
            <p:nvPr/>
          </p:nvSpPr>
          <p:spPr>
            <a:xfrm>
              <a:off x="3889000" y="3538075"/>
              <a:ext cx="60075" cy="11350"/>
            </a:xfrm>
            <a:custGeom>
              <a:avLst/>
              <a:gdLst/>
              <a:ahLst/>
              <a:cxnLst/>
              <a:rect l="l" t="t" r="r" b="b"/>
              <a:pathLst>
                <a:path w="2403" h="454" extrusionOk="0">
                  <a:moveTo>
                    <a:pt x="1332" y="1"/>
                  </a:moveTo>
                  <a:cubicBezTo>
                    <a:pt x="951" y="1"/>
                    <a:pt x="570" y="42"/>
                    <a:pt x="197" y="125"/>
                  </a:cubicBezTo>
                  <a:cubicBezTo>
                    <a:pt x="0" y="170"/>
                    <a:pt x="64" y="454"/>
                    <a:pt x="244" y="454"/>
                  </a:cubicBezTo>
                  <a:cubicBezTo>
                    <a:pt x="257" y="454"/>
                    <a:pt x="271" y="452"/>
                    <a:pt x="285" y="449"/>
                  </a:cubicBezTo>
                  <a:cubicBezTo>
                    <a:pt x="630" y="371"/>
                    <a:pt x="981" y="332"/>
                    <a:pt x="1333" y="332"/>
                  </a:cubicBezTo>
                  <a:cubicBezTo>
                    <a:pt x="1594" y="332"/>
                    <a:pt x="1854" y="353"/>
                    <a:pt x="2113" y="395"/>
                  </a:cubicBezTo>
                  <a:cubicBezTo>
                    <a:pt x="2123" y="397"/>
                    <a:pt x="2134" y="398"/>
                    <a:pt x="2144" y="398"/>
                  </a:cubicBezTo>
                  <a:cubicBezTo>
                    <a:pt x="2330" y="398"/>
                    <a:pt x="2402" y="107"/>
                    <a:pt x="2201" y="74"/>
                  </a:cubicBezTo>
                  <a:cubicBezTo>
                    <a:pt x="1913" y="25"/>
                    <a:pt x="1623" y="1"/>
                    <a:pt x="1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3" name="Google Shape;1573;p4"/>
            <p:cNvSpPr/>
            <p:nvPr/>
          </p:nvSpPr>
          <p:spPr>
            <a:xfrm>
              <a:off x="3957350" y="3496600"/>
              <a:ext cx="66000" cy="74175"/>
            </a:xfrm>
            <a:custGeom>
              <a:avLst/>
              <a:gdLst/>
              <a:ahLst/>
              <a:cxnLst/>
              <a:rect l="l" t="t" r="r" b="b"/>
              <a:pathLst>
                <a:path w="2640" h="2967" extrusionOk="0">
                  <a:moveTo>
                    <a:pt x="1120" y="302"/>
                  </a:moveTo>
                  <a:cubicBezTo>
                    <a:pt x="1244" y="302"/>
                    <a:pt x="1385" y="334"/>
                    <a:pt x="1543" y="404"/>
                  </a:cubicBezTo>
                  <a:cubicBezTo>
                    <a:pt x="2143" y="764"/>
                    <a:pt x="2318" y="2625"/>
                    <a:pt x="1458" y="2625"/>
                  </a:cubicBezTo>
                  <a:cubicBezTo>
                    <a:pt x="1405" y="2625"/>
                    <a:pt x="1350" y="2618"/>
                    <a:pt x="1290" y="2604"/>
                  </a:cubicBezTo>
                  <a:cubicBezTo>
                    <a:pt x="236" y="2348"/>
                    <a:pt x="124" y="302"/>
                    <a:pt x="1120" y="302"/>
                  </a:cubicBezTo>
                  <a:close/>
                  <a:moveTo>
                    <a:pt x="1184" y="0"/>
                  </a:moveTo>
                  <a:cubicBezTo>
                    <a:pt x="630" y="0"/>
                    <a:pt x="141" y="379"/>
                    <a:pt x="76" y="1003"/>
                  </a:cubicBezTo>
                  <a:cubicBezTo>
                    <a:pt x="1" y="1713"/>
                    <a:pt x="387" y="2605"/>
                    <a:pt x="1078" y="2881"/>
                  </a:cubicBezTo>
                  <a:cubicBezTo>
                    <a:pt x="1223" y="2940"/>
                    <a:pt x="1356" y="2966"/>
                    <a:pt x="1477" y="2966"/>
                  </a:cubicBezTo>
                  <a:cubicBezTo>
                    <a:pt x="2576" y="2966"/>
                    <a:pt x="2640" y="752"/>
                    <a:pt x="1761" y="147"/>
                  </a:cubicBezTo>
                  <a:lnTo>
                    <a:pt x="1761" y="147"/>
                  </a:lnTo>
                  <a:cubicBezTo>
                    <a:pt x="1748" y="135"/>
                    <a:pt x="1732" y="124"/>
                    <a:pt x="1712" y="116"/>
                  </a:cubicBezTo>
                  <a:lnTo>
                    <a:pt x="1712" y="116"/>
                  </a:lnTo>
                  <a:cubicBezTo>
                    <a:pt x="1712" y="116"/>
                    <a:pt x="1712" y="116"/>
                    <a:pt x="1712" y="116"/>
                  </a:cubicBezTo>
                  <a:cubicBezTo>
                    <a:pt x="1696" y="106"/>
                    <a:pt x="1680" y="99"/>
                    <a:pt x="1664" y="95"/>
                  </a:cubicBezTo>
                  <a:lnTo>
                    <a:pt x="1664" y="95"/>
                  </a:lnTo>
                  <a:cubicBezTo>
                    <a:pt x="1504" y="31"/>
                    <a:pt x="1342" y="0"/>
                    <a:pt x="1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4" name="Google Shape;1574;p4"/>
            <p:cNvSpPr/>
            <p:nvPr/>
          </p:nvSpPr>
          <p:spPr>
            <a:xfrm>
              <a:off x="4017575" y="3455375"/>
              <a:ext cx="59775" cy="139325"/>
            </a:xfrm>
            <a:custGeom>
              <a:avLst/>
              <a:gdLst/>
              <a:ahLst/>
              <a:cxnLst/>
              <a:rect l="l" t="t" r="r" b="b"/>
              <a:pathLst>
                <a:path w="2391" h="5573" extrusionOk="0">
                  <a:moveTo>
                    <a:pt x="251" y="0"/>
                  </a:moveTo>
                  <a:cubicBezTo>
                    <a:pt x="118" y="0"/>
                    <a:pt x="1" y="169"/>
                    <a:pt x="126" y="282"/>
                  </a:cubicBezTo>
                  <a:lnTo>
                    <a:pt x="127" y="280"/>
                  </a:lnTo>
                  <a:cubicBezTo>
                    <a:pt x="1566" y="1582"/>
                    <a:pt x="2029" y="3565"/>
                    <a:pt x="1328" y="5372"/>
                  </a:cubicBezTo>
                  <a:cubicBezTo>
                    <a:pt x="1281" y="5493"/>
                    <a:pt x="1380" y="5573"/>
                    <a:pt x="1484" y="5573"/>
                  </a:cubicBezTo>
                  <a:cubicBezTo>
                    <a:pt x="1551" y="5573"/>
                    <a:pt x="1620" y="5539"/>
                    <a:pt x="1651" y="5461"/>
                  </a:cubicBezTo>
                  <a:cubicBezTo>
                    <a:pt x="2391" y="3554"/>
                    <a:pt x="1880" y="1417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5" name="Google Shape;1575;p4"/>
            <p:cNvSpPr/>
            <p:nvPr/>
          </p:nvSpPr>
          <p:spPr>
            <a:xfrm>
              <a:off x="4060875" y="3435375"/>
              <a:ext cx="58275" cy="48625"/>
            </a:xfrm>
            <a:custGeom>
              <a:avLst/>
              <a:gdLst/>
              <a:ahLst/>
              <a:cxnLst/>
              <a:rect l="l" t="t" r="r" b="b"/>
              <a:pathLst>
                <a:path w="2331" h="1945" extrusionOk="0">
                  <a:moveTo>
                    <a:pt x="821" y="0"/>
                  </a:moveTo>
                  <a:cubicBezTo>
                    <a:pt x="608" y="0"/>
                    <a:pt x="398" y="35"/>
                    <a:pt x="184" y="106"/>
                  </a:cubicBezTo>
                  <a:cubicBezTo>
                    <a:pt x="1" y="166"/>
                    <a:pt x="55" y="437"/>
                    <a:pt x="219" y="437"/>
                  </a:cubicBezTo>
                  <a:cubicBezTo>
                    <a:pt x="236" y="437"/>
                    <a:pt x="255" y="434"/>
                    <a:pt x="274" y="428"/>
                  </a:cubicBezTo>
                  <a:lnTo>
                    <a:pt x="274" y="429"/>
                  </a:lnTo>
                  <a:cubicBezTo>
                    <a:pt x="460" y="366"/>
                    <a:pt x="639" y="335"/>
                    <a:pt x="821" y="335"/>
                  </a:cubicBezTo>
                  <a:cubicBezTo>
                    <a:pt x="917" y="335"/>
                    <a:pt x="1014" y="344"/>
                    <a:pt x="1114" y="361"/>
                  </a:cubicBezTo>
                  <a:lnTo>
                    <a:pt x="1114" y="361"/>
                  </a:lnTo>
                  <a:cubicBezTo>
                    <a:pt x="1137" y="808"/>
                    <a:pt x="1076" y="1257"/>
                    <a:pt x="935" y="1683"/>
                  </a:cubicBezTo>
                  <a:cubicBezTo>
                    <a:pt x="900" y="1791"/>
                    <a:pt x="993" y="1890"/>
                    <a:pt x="1097" y="1895"/>
                  </a:cubicBezTo>
                  <a:lnTo>
                    <a:pt x="2116" y="1944"/>
                  </a:lnTo>
                  <a:cubicBezTo>
                    <a:pt x="2119" y="1944"/>
                    <a:pt x="2122" y="1944"/>
                    <a:pt x="2126" y="1944"/>
                  </a:cubicBezTo>
                  <a:cubicBezTo>
                    <a:pt x="2331" y="1944"/>
                    <a:pt x="2327" y="1620"/>
                    <a:pt x="2116" y="1610"/>
                  </a:cubicBezTo>
                  <a:lnTo>
                    <a:pt x="1319" y="1572"/>
                  </a:lnTo>
                  <a:lnTo>
                    <a:pt x="1319" y="1572"/>
                  </a:lnTo>
                  <a:cubicBezTo>
                    <a:pt x="1438" y="1133"/>
                    <a:pt x="1478" y="676"/>
                    <a:pt x="1438" y="223"/>
                  </a:cubicBezTo>
                  <a:cubicBezTo>
                    <a:pt x="1432" y="151"/>
                    <a:pt x="1391" y="80"/>
                    <a:pt x="1316" y="61"/>
                  </a:cubicBezTo>
                  <a:cubicBezTo>
                    <a:pt x="1148" y="21"/>
                    <a:pt x="984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6" name="Google Shape;1576;p4"/>
            <p:cNvSpPr/>
            <p:nvPr/>
          </p:nvSpPr>
          <p:spPr>
            <a:xfrm>
              <a:off x="4127975" y="3538050"/>
              <a:ext cx="58400" cy="12200"/>
            </a:xfrm>
            <a:custGeom>
              <a:avLst/>
              <a:gdLst/>
              <a:ahLst/>
              <a:cxnLst/>
              <a:rect l="l" t="t" r="r" b="b"/>
              <a:pathLst>
                <a:path w="2336" h="488" extrusionOk="0">
                  <a:moveTo>
                    <a:pt x="2136" y="1"/>
                  </a:moveTo>
                  <a:cubicBezTo>
                    <a:pt x="2131" y="1"/>
                    <a:pt x="2126" y="1"/>
                    <a:pt x="2121" y="1"/>
                  </a:cubicBezTo>
                  <a:lnTo>
                    <a:pt x="216" y="151"/>
                  </a:lnTo>
                  <a:cubicBezTo>
                    <a:pt x="7" y="167"/>
                    <a:pt x="1" y="487"/>
                    <a:pt x="200" y="487"/>
                  </a:cubicBezTo>
                  <a:cubicBezTo>
                    <a:pt x="205" y="487"/>
                    <a:pt x="210" y="487"/>
                    <a:pt x="216" y="486"/>
                  </a:cubicBezTo>
                  <a:lnTo>
                    <a:pt x="2121" y="335"/>
                  </a:lnTo>
                  <a:cubicBezTo>
                    <a:pt x="2328" y="319"/>
                    <a:pt x="2336" y="1"/>
                    <a:pt x="2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7" name="Google Shape;1577;p4"/>
            <p:cNvSpPr/>
            <p:nvPr/>
          </p:nvSpPr>
          <p:spPr>
            <a:xfrm>
              <a:off x="4155200" y="3498725"/>
              <a:ext cx="10825" cy="8400"/>
            </a:xfrm>
            <a:custGeom>
              <a:avLst/>
              <a:gdLst/>
              <a:ahLst/>
              <a:cxnLst/>
              <a:rect l="l" t="t" r="r" b="b"/>
              <a:pathLst>
                <a:path w="433" h="336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2" y="336"/>
                    <a:pt x="432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8" name="Google Shape;1578;p4"/>
            <p:cNvSpPr/>
            <p:nvPr/>
          </p:nvSpPr>
          <p:spPr>
            <a:xfrm>
              <a:off x="4152775" y="3576425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79" name="Google Shape;1579;p4"/>
            <p:cNvSpPr/>
            <p:nvPr/>
          </p:nvSpPr>
          <p:spPr>
            <a:xfrm>
              <a:off x="4219625" y="3455875"/>
              <a:ext cx="44925" cy="126900"/>
            </a:xfrm>
            <a:custGeom>
              <a:avLst/>
              <a:gdLst/>
              <a:ahLst/>
              <a:cxnLst/>
              <a:rect l="l" t="t" r="r" b="b"/>
              <a:pathLst>
                <a:path w="1797" h="5076" extrusionOk="0">
                  <a:moveTo>
                    <a:pt x="1240" y="0"/>
                  </a:moveTo>
                  <a:cubicBezTo>
                    <a:pt x="1189" y="0"/>
                    <a:pt x="1137" y="22"/>
                    <a:pt x="1100" y="73"/>
                  </a:cubicBezTo>
                  <a:cubicBezTo>
                    <a:pt x="0" y="1592"/>
                    <a:pt x="156" y="3671"/>
                    <a:pt x="1446" y="5024"/>
                  </a:cubicBezTo>
                  <a:cubicBezTo>
                    <a:pt x="1480" y="5060"/>
                    <a:pt x="1519" y="5075"/>
                    <a:pt x="1557" y="5075"/>
                  </a:cubicBezTo>
                  <a:cubicBezTo>
                    <a:pt x="1683" y="5075"/>
                    <a:pt x="1797" y="4907"/>
                    <a:pt x="1683" y="4786"/>
                  </a:cubicBezTo>
                  <a:cubicBezTo>
                    <a:pt x="485" y="3531"/>
                    <a:pt x="375" y="1639"/>
                    <a:pt x="1388" y="242"/>
                  </a:cubicBezTo>
                  <a:cubicBezTo>
                    <a:pt x="1477" y="119"/>
                    <a:pt x="1361" y="0"/>
                    <a:pt x="1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0" name="Google Shape;1580;p4"/>
            <p:cNvSpPr/>
            <p:nvPr/>
          </p:nvSpPr>
          <p:spPr>
            <a:xfrm>
              <a:off x="4271600" y="3481900"/>
              <a:ext cx="70675" cy="90400"/>
            </a:xfrm>
            <a:custGeom>
              <a:avLst/>
              <a:gdLst/>
              <a:ahLst/>
              <a:cxnLst/>
              <a:rect l="l" t="t" r="r" b="b"/>
              <a:pathLst>
                <a:path w="2827" h="3616" extrusionOk="0">
                  <a:moveTo>
                    <a:pt x="1177" y="617"/>
                  </a:moveTo>
                  <a:cubicBezTo>
                    <a:pt x="1222" y="977"/>
                    <a:pt x="1267" y="1338"/>
                    <a:pt x="1311" y="1698"/>
                  </a:cubicBezTo>
                  <a:lnTo>
                    <a:pt x="1311" y="1698"/>
                  </a:lnTo>
                  <a:cubicBezTo>
                    <a:pt x="1037" y="1698"/>
                    <a:pt x="762" y="1669"/>
                    <a:pt x="485" y="1611"/>
                  </a:cubicBezTo>
                  <a:lnTo>
                    <a:pt x="485" y="1611"/>
                  </a:lnTo>
                  <a:cubicBezTo>
                    <a:pt x="716" y="1280"/>
                    <a:pt x="947" y="948"/>
                    <a:pt x="1177" y="617"/>
                  </a:cubicBezTo>
                  <a:close/>
                  <a:moveTo>
                    <a:pt x="1286" y="1"/>
                  </a:moveTo>
                  <a:cubicBezTo>
                    <a:pt x="1235" y="1"/>
                    <a:pt x="1183" y="25"/>
                    <a:pt x="1144" y="81"/>
                  </a:cubicBezTo>
                  <a:lnTo>
                    <a:pt x="63" y="1634"/>
                  </a:lnTo>
                  <a:cubicBezTo>
                    <a:pt x="0" y="1723"/>
                    <a:pt x="64" y="1854"/>
                    <a:pt x="164" y="1880"/>
                  </a:cubicBezTo>
                  <a:cubicBezTo>
                    <a:pt x="552" y="1982"/>
                    <a:pt x="937" y="2033"/>
                    <a:pt x="1322" y="2033"/>
                  </a:cubicBezTo>
                  <a:cubicBezTo>
                    <a:pt x="1332" y="2033"/>
                    <a:pt x="1342" y="2033"/>
                    <a:pt x="1352" y="2033"/>
                  </a:cubicBezTo>
                  <a:lnTo>
                    <a:pt x="1352" y="2033"/>
                  </a:lnTo>
                  <a:cubicBezTo>
                    <a:pt x="1411" y="2507"/>
                    <a:pt x="1469" y="2981"/>
                    <a:pt x="1527" y="3455"/>
                  </a:cubicBezTo>
                  <a:cubicBezTo>
                    <a:pt x="1540" y="3562"/>
                    <a:pt x="1631" y="3615"/>
                    <a:pt x="1715" y="3615"/>
                  </a:cubicBezTo>
                  <a:cubicBezTo>
                    <a:pt x="1799" y="3615"/>
                    <a:pt x="1876" y="3562"/>
                    <a:pt x="1863" y="3455"/>
                  </a:cubicBezTo>
                  <a:cubicBezTo>
                    <a:pt x="1804" y="2976"/>
                    <a:pt x="1744" y="2497"/>
                    <a:pt x="1685" y="2018"/>
                  </a:cubicBezTo>
                  <a:lnTo>
                    <a:pt x="1685" y="2018"/>
                  </a:lnTo>
                  <a:cubicBezTo>
                    <a:pt x="2004" y="1991"/>
                    <a:pt x="2322" y="1929"/>
                    <a:pt x="2641" y="1831"/>
                  </a:cubicBezTo>
                  <a:cubicBezTo>
                    <a:pt x="2827" y="1774"/>
                    <a:pt x="2771" y="1501"/>
                    <a:pt x="2603" y="1501"/>
                  </a:cubicBezTo>
                  <a:cubicBezTo>
                    <a:pt x="2587" y="1501"/>
                    <a:pt x="2569" y="1503"/>
                    <a:pt x="2551" y="1509"/>
                  </a:cubicBezTo>
                  <a:cubicBezTo>
                    <a:pt x="2247" y="1602"/>
                    <a:pt x="1946" y="1661"/>
                    <a:pt x="1644" y="1685"/>
                  </a:cubicBezTo>
                  <a:lnTo>
                    <a:pt x="1644" y="1685"/>
                  </a:lnTo>
                  <a:cubicBezTo>
                    <a:pt x="1581" y="1179"/>
                    <a:pt x="1518" y="672"/>
                    <a:pt x="1456" y="165"/>
                  </a:cubicBezTo>
                  <a:cubicBezTo>
                    <a:pt x="1443" y="64"/>
                    <a:pt x="1367" y="1"/>
                    <a:pt x="1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1" name="Google Shape;1581;p4"/>
            <p:cNvSpPr/>
            <p:nvPr/>
          </p:nvSpPr>
          <p:spPr>
            <a:xfrm>
              <a:off x="4362250" y="3519175"/>
              <a:ext cx="45775" cy="12350"/>
            </a:xfrm>
            <a:custGeom>
              <a:avLst/>
              <a:gdLst/>
              <a:ahLst/>
              <a:cxnLst/>
              <a:rect l="l" t="t" r="r" b="b"/>
              <a:pathLst>
                <a:path w="1831" h="494" extrusionOk="0">
                  <a:moveTo>
                    <a:pt x="1608" y="0"/>
                  </a:moveTo>
                  <a:cubicBezTo>
                    <a:pt x="1591" y="0"/>
                    <a:pt x="1573" y="3"/>
                    <a:pt x="1555" y="9"/>
                  </a:cubicBezTo>
                  <a:cubicBezTo>
                    <a:pt x="1248" y="109"/>
                    <a:pt x="927" y="159"/>
                    <a:pt x="606" y="159"/>
                  </a:cubicBezTo>
                  <a:cubicBezTo>
                    <a:pt x="475" y="159"/>
                    <a:pt x="344" y="151"/>
                    <a:pt x="214" y="134"/>
                  </a:cubicBezTo>
                  <a:cubicBezTo>
                    <a:pt x="206" y="133"/>
                    <a:pt x="198" y="133"/>
                    <a:pt x="191" y="133"/>
                  </a:cubicBezTo>
                  <a:cubicBezTo>
                    <a:pt x="1" y="133"/>
                    <a:pt x="10" y="445"/>
                    <a:pt x="214" y="470"/>
                  </a:cubicBezTo>
                  <a:cubicBezTo>
                    <a:pt x="348" y="486"/>
                    <a:pt x="483" y="494"/>
                    <a:pt x="618" y="494"/>
                  </a:cubicBezTo>
                  <a:cubicBezTo>
                    <a:pt x="965" y="494"/>
                    <a:pt x="1312" y="440"/>
                    <a:pt x="1645" y="332"/>
                  </a:cubicBezTo>
                  <a:cubicBezTo>
                    <a:pt x="1830" y="273"/>
                    <a:pt x="1774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2" name="Google Shape;1582;p4"/>
            <p:cNvSpPr/>
            <p:nvPr/>
          </p:nvSpPr>
          <p:spPr>
            <a:xfrm>
              <a:off x="4418425" y="3485600"/>
              <a:ext cx="70175" cy="81700"/>
            </a:xfrm>
            <a:custGeom>
              <a:avLst/>
              <a:gdLst/>
              <a:ahLst/>
              <a:cxnLst/>
              <a:rect l="l" t="t" r="r" b="b"/>
              <a:pathLst>
                <a:path w="2807" h="3268" extrusionOk="0">
                  <a:moveTo>
                    <a:pt x="697" y="1"/>
                  </a:moveTo>
                  <a:cubicBezTo>
                    <a:pt x="511" y="1"/>
                    <a:pt x="322" y="53"/>
                    <a:pt x="150" y="168"/>
                  </a:cubicBezTo>
                  <a:cubicBezTo>
                    <a:pt x="1" y="268"/>
                    <a:pt x="93" y="486"/>
                    <a:pt x="232" y="486"/>
                  </a:cubicBezTo>
                  <a:cubicBezTo>
                    <a:pt x="260" y="486"/>
                    <a:pt x="289" y="478"/>
                    <a:pt x="319" y="458"/>
                  </a:cubicBezTo>
                  <a:cubicBezTo>
                    <a:pt x="466" y="360"/>
                    <a:pt x="604" y="317"/>
                    <a:pt x="730" y="317"/>
                  </a:cubicBezTo>
                  <a:cubicBezTo>
                    <a:pt x="1265" y="317"/>
                    <a:pt x="1579" y="1084"/>
                    <a:pt x="1407" y="1616"/>
                  </a:cubicBezTo>
                  <a:cubicBezTo>
                    <a:pt x="1216" y="2203"/>
                    <a:pt x="720" y="2606"/>
                    <a:pt x="259" y="2986"/>
                  </a:cubicBezTo>
                  <a:cubicBezTo>
                    <a:pt x="129" y="3093"/>
                    <a:pt x="254" y="3268"/>
                    <a:pt x="391" y="3268"/>
                  </a:cubicBezTo>
                  <a:cubicBezTo>
                    <a:pt x="401" y="3268"/>
                    <a:pt x="412" y="3267"/>
                    <a:pt x="423" y="3265"/>
                  </a:cubicBezTo>
                  <a:cubicBezTo>
                    <a:pt x="865" y="3178"/>
                    <a:pt x="1314" y="3134"/>
                    <a:pt x="1764" y="3134"/>
                  </a:cubicBezTo>
                  <a:cubicBezTo>
                    <a:pt x="2041" y="3134"/>
                    <a:pt x="2318" y="3151"/>
                    <a:pt x="2593" y="3184"/>
                  </a:cubicBezTo>
                  <a:cubicBezTo>
                    <a:pt x="2601" y="3185"/>
                    <a:pt x="2608" y="3185"/>
                    <a:pt x="2615" y="3185"/>
                  </a:cubicBezTo>
                  <a:cubicBezTo>
                    <a:pt x="2807" y="3185"/>
                    <a:pt x="2798" y="2873"/>
                    <a:pt x="2593" y="2848"/>
                  </a:cubicBezTo>
                  <a:cubicBezTo>
                    <a:pt x="2317" y="2817"/>
                    <a:pt x="2040" y="2801"/>
                    <a:pt x="1763" y="2801"/>
                  </a:cubicBezTo>
                  <a:cubicBezTo>
                    <a:pt x="1482" y="2801"/>
                    <a:pt x="1201" y="2817"/>
                    <a:pt x="921" y="2850"/>
                  </a:cubicBezTo>
                  <a:lnTo>
                    <a:pt x="921" y="2850"/>
                  </a:lnTo>
                  <a:cubicBezTo>
                    <a:pt x="1493" y="2310"/>
                    <a:pt x="1990" y="1626"/>
                    <a:pt x="1751" y="807"/>
                  </a:cubicBezTo>
                  <a:cubicBezTo>
                    <a:pt x="1611" y="326"/>
                    <a:pt x="1162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3" name="Google Shape;1583;p4"/>
            <p:cNvSpPr/>
            <p:nvPr/>
          </p:nvSpPr>
          <p:spPr>
            <a:xfrm>
              <a:off x="4482850" y="3449550"/>
              <a:ext cx="66650" cy="139150"/>
            </a:xfrm>
            <a:custGeom>
              <a:avLst/>
              <a:gdLst/>
              <a:ahLst/>
              <a:cxnLst/>
              <a:rect l="l" t="t" r="r" b="b"/>
              <a:pathLst>
                <a:path w="2666" h="5566" extrusionOk="0">
                  <a:moveTo>
                    <a:pt x="226" y="1"/>
                  </a:moveTo>
                  <a:cubicBezTo>
                    <a:pt x="91" y="1"/>
                    <a:pt x="1" y="217"/>
                    <a:pt x="146" y="320"/>
                  </a:cubicBezTo>
                  <a:cubicBezTo>
                    <a:pt x="1735" y="1445"/>
                    <a:pt x="2292" y="3546"/>
                    <a:pt x="1467" y="5311"/>
                  </a:cubicBezTo>
                  <a:cubicBezTo>
                    <a:pt x="1404" y="5444"/>
                    <a:pt x="1520" y="5565"/>
                    <a:pt x="1629" y="5565"/>
                  </a:cubicBezTo>
                  <a:cubicBezTo>
                    <a:pt x="1678" y="5565"/>
                    <a:pt x="1727" y="5540"/>
                    <a:pt x="1755" y="5479"/>
                  </a:cubicBezTo>
                  <a:cubicBezTo>
                    <a:pt x="2666" y="3555"/>
                    <a:pt x="2057" y="1255"/>
                    <a:pt x="314" y="31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4" name="Google Shape;1584;p4"/>
            <p:cNvSpPr/>
            <p:nvPr/>
          </p:nvSpPr>
          <p:spPr>
            <a:xfrm>
              <a:off x="4529000" y="3432025"/>
              <a:ext cx="47800" cy="66550"/>
            </a:xfrm>
            <a:custGeom>
              <a:avLst/>
              <a:gdLst/>
              <a:ahLst/>
              <a:cxnLst/>
              <a:rect l="l" t="t" r="r" b="b"/>
              <a:pathLst>
                <a:path w="1912" h="2662" extrusionOk="0">
                  <a:moveTo>
                    <a:pt x="716" y="0"/>
                  </a:moveTo>
                  <a:cubicBezTo>
                    <a:pt x="497" y="0"/>
                    <a:pt x="274" y="89"/>
                    <a:pt x="117" y="250"/>
                  </a:cubicBezTo>
                  <a:cubicBezTo>
                    <a:pt x="0" y="369"/>
                    <a:pt x="114" y="538"/>
                    <a:pt x="241" y="538"/>
                  </a:cubicBezTo>
                  <a:cubicBezTo>
                    <a:pt x="279" y="538"/>
                    <a:pt x="318" y="523"/>
                    <a:pt x="353" y="487"/>
                  </a:cubicBezTo>
                  <a:lnTo>
                    <a:pt x="352" y="487"/>
                  </a:lnTo>
                  <a:cubicBezTo>
                    <a:pt x="457" y="379"/>
                    <a:pt x="570" y="335"/>
                    <a:pt x="674" y="335"/>
                  </a:cubicBezTo>
                  <a:cubicBezTo>
                    <a:pt x="1032" y="335"/>
                    <a:pt x="1295" y="854"/>
                    <a:pt x="852" y="1114"/>
                  </a:cubicBezTo>
                  <a:cubicBezTo>
                    <a:pt x="725" y="1188"/>
                    <a:pt x="760" y="1426"/>
                    <a:pt x="915" y="1426"/>
                  </a:cubicBezTo>
                  <a:cubicBezTo>
                    <a:pt x="921" y="1426"/>
                    <a:pt x="929" y="1426"/>
                    <a:pt x="936" y="1425"/>
                  </a:cubicBezTo>
                  <a:cubicBezTo>
                    <a:pt x="963" y="1422"/>
                    <a:pt x="990" y="1420"/>
                    <a:pt x="1017" y="1420"/>
                  </a:cubicBezTo>
                  <a:cubicBezTo>
                    <a:pt x="1268" y="1420"/>
                    <a:pt x="1495" y="1566"/>
                    <a:pt x="1517" y="1840"/>
                  </a:cubicBezTo>
                  <a:cubicBezTo>
                    <a:pt x="1539" y="2126"/>
                    <a:pt x="1312" y="2328"/>
                    <a:pt x="1044" y="2328"/>
                  </a:cubicBezTo>
                  <a:cubicBezTo>
                    <a:pt x="996" y="2328"/>
                    <a:pt x="947" y="2321"/>
                    <a:pt x="898" y="2308"/>
                  </a:cubicBezTo>
                  <a:cubicBezTo>
                    <a:pt x="882" y="2304"/>
                    <a:pt x="866" y="2302"/>
                    <a:pt x="851" y="2302"/>
                  </a:cubicBezTo>
                  <a:cubicBezTo>
                    <a:pt x="678" y="2302"/>
                    <a:pt x="618" y="2580"/>
                    <a:pt x="809" y="2632"/>
                  </a:cubicBezTo>
                  <a:cubicBezTo>
                    <a:pt x="883" y="2652"/>
                    <a:pt x="959" y="2661"/>
                    <a:pt x="1035" y="2661"/>
                  </a:cubicBezTo>
                  <a:cubicBezTo>
                    <a:pt x="1442" y="2661"/>
                    <a:pt x="1837" y="2381"/>
                    <a:pt x="1877" y="1942"/>
                  </a:cubicBezTo>
                  <a:cubicBezTo>
                    <a:pt x="1911" y="1560"/>
                    <a:pt x="1642" y="1240"/>
                    <a:pt x="1303" y="1128"/>
                  </a:cubicBezTo>
                  <a:lnTo>
                    <a:pt x="1303" y="1128"/>
                  </a:lnTo>
                  <a:cubicBezTo>
                    <a:pt x="1461" y="876"/>
                    <a:pt x="1483" y="545"/>
                    <a:pt x="1293" y="284"/>
                  </a:cubicBezTo>
                  <a:cubicBezTo>
                    <a:pt x="1150" y="89"/>
                    <a:pt x="935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5" name="Google Shape;1585;p4"/>
            <p:cNvSpPr/>
            <p:nvPr/>
          </p:nvSpPr>
          <p:spPr>
            <a:xfrm>
              <a:off x="4578500" y="3522575"/>
              <a:ext cx="67075" cy="11800"/>
            </a:xfrm>
            <a:custGeom>
              <a:avLst/>
              <a:gdLst/>
              <a:ahLst/>
              <a:cxnLst/>
              <a:rect l="l" t="t" r="r" b="b"/>
              <a:pathLst>
                <a:path w="2683" h="472" extrusionOk="0">
                  <a:moveTo>
                    <a:pt x="2479" y="1"/>
                  </a:moveTo>
                  <a:cubicBezTo>
                    <a:pt x="2475" y="1"/>
                    <a:pt x="2471" y="1"/>
                    <a:pt x="2467" y="1"/>
                  </a:cubicBezTo>
                  <a:lnTo>
                    <a:pt x="216" y="135"/>
                  </a:lnTo>
                  <a:cubicBezTo>
                    <a:pt x="6" y="149"/>
                    <a:pt x="1" y="471"/>
                    <a:pt x="205" y="471"/>
                  </a:cubicBezTo>
                  <a:cubicBezTo>
                    <a:pt x="208" y="471"/>
                    <a:pt x="212" y="471"/>
                    <a:pt x="216" y="471"/>
                  </a:cubicBezTo>
                  <a:lnTo>
                    <a:pt x="2467" y="337"/>
                  </a:lnTo>
                  <a:cubicBezTo>
                    <a:pt x="2677" y="323"/>
                    <a:pt x="2682" y="1"/>
                    <a:pt x="2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6" name="Google Shape;1586;p4"/>
            <p:cNvSpPr/>
            <p:nvPr/>
          </p:nvSpPr>
          <p:spPr>
            <a:xfrm>
              <a:off x="4577250" y="3563850"/>
              <a:ext cx="67450" cy="14275"/>
            </a:xfrm>
            <a:custGeom>
              <a:avLst/>
              <a:gdLst/>
              <a:ahLst/>
              <a:cxnLst/>
              <a:rect l="l" t="t" r="r" b="b"/>
              <a:pathLst>
                <a:path w="2698" h="571" extrusionOk="0">
                  <a:moveTo>
                    <a:pt x="734" y="0"/>
                  </a:moveTo>
                  <a:cubicBezTo>
                    <a:pt x="561" y="0"/>
                    <a:pt x="388" y="7"/>
                    <a:pt x="216" y="20"/>
                  </a:cubicBezTo>
                  <a:cubicBezTo>
                    <a:pt x="7" y="37"/>
                    <a:pt x="1" y="355"/>
                    <a:pt x="200" y="355"/>
                  </a:cubicBezTo>
                  <a:cubicBezTo>
                    <a:pt x="205" y="355"/>
                    <a:pt x="210" y="355"/>
                    <a:pt x="216" y="354"/>
                  </a:cubicBezTo>
                  <a:cubicBezTo>
                    <a:pt x="383" y="341"/>
                    <a:pt x="551" y="335"/>
                    <a:pt x="719" y="335"/>
                  </a:cubicBezTo>
                  <a:cubicBezTo>
                    <a:pt x="1292" y="335"/>
                    <a:pt x="1863" y="411"/>
                    <a:pt x="2417" y="563"/>
                  </a:cubicBezTo>
                  <a:cubicBezTo>
                    <a:pt x="2434" y="568"/>
                    <a:pt x="2450" y="570"/>
                    <a:pt x="2465" y="570"/>
                  </a:cubicBezTo>
                  <a:cubicBezTo>
                    <a:pt x="2638" y="570"/>
                    <a:pt x="2697" y="293"/>
                    <a:pt x="2507" y="240"/>
                  </a:cubicBezTo>
                  <a:cubicBezTo>
                    <a:pt x="1928" y="80"/>
                    <a:pt x="1332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7" name="Google Shape;1587;p4"/>
            <p:cNvSpPr/>
            <p:nvPr/>
          </p:nvSpPr>
          <p:spPr>
            <a:xfrm>
              <a:off x="4673175" y="3462150"/>
              <a:ext cx="55825" cy="98375"/>
            </a:xfrm>
            <a:custGeom>
              <a:avLst/>
              <a:gdLst/>
              <a:ahLst/>
              <a:cxnLst/>
              <a:rect l="l" t="t" r="r" b="b"/>
              <a:pathLst>
                <a:path w="2233" h="3935" extrusionOk="0">
                  <a:moveTo>
                    <a:pt x="986" y="1"/>
                  </a:moveTo>
                  <a:cubicBezTo>
                    <a:pt x="559" y="1"/>
                    <a:pt x="137" y="249"/>
                    <a:pt x="30" y="697"/>
                  </a:cubicBezTo>
                  <a:cubicBezTo>
                    <a:pt x="1" y="823"/>
                    <a:pt x="106" y="905"/>
                    <a:pt x="205" y="905"/>
                  </a:cubicBezTo>
                  <a:cubicBezTo>
                    <a:pt x="270" y="905"/>
                    <a:pt x="334" y="869"/>
                    <a:pt x="354" y="786"/>
                  </a:cubicBezTo>
                  <a:cubicBezTo>
                    <a:pt x="422" y="498"/>
                    <a:pt x="701" y="334"/>
                    <a:pt x="979" y="334"/>
                  </a:cubicBezTo>
                  <a:cubicBezTo>
                    <a:pt x="1143" y="334"/>
                    <a:pt x="1306" y="390"/>
                    <a:pt x="1426" y="511"/>
                  </a:cubicBezTo>
                  <a:cubicBezTo>
                    <a:pt x="1897" y="986"/>
                    <a:pt x="1469" y="1712"/>
                    <a:pt x="944" y="1931"/>
                  </a:cubicBezTo>
                  <a:cubicBezTo>
                    <a:pt x="765" y="2008"/>
                    <a:pt x="808" y="2260"/>
                    <a:pt x="989" y="2260"/>
                  </a:cubicBezTo>
                  <a:cubicBezTo>
                    <a:pt x="1003" y="2260"/>
                    <a:pt x="1018" y="2258"/>
                    <a:pt x="1034" y="2255"/>
                  </a:cubicBezTo>
                  <a:cubicBezTo>
                    <a:pt x="1098" y="2241"/>
                    <a:pt x="1156" y="2235"/>
                    <a:pt x="1209" y="2235"/>
                  </a:cubicBezTo>
                  <a:cubicBezTo>
                    <a:pt x="1835" y="2235"/>
                    <a:pt x="1720" y="3122"/>
                    <a:pt x="1391" y="3388"/>
                  </a:cubicBezTo>
                  <a:cubicBezTo>
                    <a:pt x="1188" y="3553"/>
                    <a:pt x="936" y="3611"/>
                    <a:pt x="682" y="3611"/>
                  </a:cubicBezTo>
                  <a:cubicBezTo>
                    <a:pt x="588" y="3611"/>
                    <a:pt x="494" y="3603"/>
                    <a:pt x="403" y="3590"/>
                  </a:cubicBezTo>
                  <a:cubicBezTo>
                    <a:pt x="393" y="3588"/>
                    <a:pt x="383" y="3587"/>
                    <a:pt x="374" y="3587"/>
                  </a:cubicBezTo>
                  <a:cubicBezTo>
                    <a:pt x="184" y="3587"/>
                    <a:pt x="111" y="3882"/>
                    <a:pt x="313" y="3911"/>
                  </a:cubicBezTo>
                  <a:cubicBezTo>
                    <a:pt x="413" y="3926"/>
                    <a:pt x="518" y="3934"/>
                    <a:pt x="626" y="3934"/>
                  </a:cubicBezTo>
                  <a:cubicBezTo>
                    <a:pt x="1230" y="3934"/>
                    <a:pt x="1902" y="3687"/>
                    <a:pt x="2019" y="3027"/>
                  </a:cubicBezTo>
                  <a:cubicBezTo>
                    <a:pt x="2101" y="2573"/>
                    <a:pt x="1842" y="2144"/>
                    <a:pt x="1459" y="1981"/>
                  </a:cubicBezTo>
                  <a:lnTo>
                    <a:pt x="1459" y="1981"/>
                  </a:lnTo>
                  <a:cubicBezTo>
                    <a:pt x="1954" y="1539"/>
                    <a:pt x="2233" y="780"/>
                    <a:pt x="1675" y="261"/>
                  </a:cubicBezTo>
                  <a:cubicBezTo>
                    <a:pt x="1484" y="85"/>
                    <a:pt x="1234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8" name="Google Shape;1588;p4"/>
            <p:cNvSpPr/>
            <p:nvPr/>
          </p:nvSpPr>
          <p:spPr>
            <a:xfrm>
              <a:off x="4740100" y="3472825"/>
              <a:ext cx="74450" cy="88875"/>
            </a:xfrm>
            <a:custGeom>
              <a:avLst/>
              <a:gdLst/>
              <a:ahLst/>
              <a:cxnLst/>
              <a:rect l="l" t="t" r="r" b="b"/>
              <a:pathLst>
                <a:path w="2978" h="3555" extrusionOk="0">
                  <a:moveTo>
                    <a:pt x="1038" y="0"/>
                  </a:moveTo>
                  <a:cubicBezTo>
                    <a:pt x="699" y="0"/>
                    <a:pt x="351" y="148"/>
                    <a:pt x="104" y="444"/>
                  </a:cubicBezTo>
                  <a:cubicBezTo>
                    <a:pt x="0" y="570"/>
                    <a:pt x="112" y="737"/>
                    <a:pt x="232" y="737"/>
                  </a:cubicBezTo>
                  <a:cubicBezTo>
                    <a:pt x="270" y="737"/>
                    <a:pt x="308" y="721"/>
                    <a:pt x="342" y="681"/>
                  </a:cubicBezTo>
                  <a:lnTo>
                    <a:pt x="342" y="679"/>
                  </a:lnTo>
                  <a:cubicBezTo>
                    <a:pt x="519" y="465"/>
                    <a:pt x="781" y="360"/>
                    <a:pt x="1034" y="360"/>
                  </a:cubicBezTo>
                  <a:cubicBezTo>
                    <a:pt x="1424" y="360"/>
                    <a:pt x="1792" y="609"/>
                    <a:pt x="1801" y="1096"/>
                  </a:cubicBezTo>
                  <a:cubicBezTo>
                    <a:pt x="1809" y="1477"/>
                    <a:pt x="1534" y="1785"/>
                    <a:pt x="1304" y="2055"/>
                  </a:cubicBezTo>
                  <a:cubicBezTo>
                    <a:pt x="998" y="2415"/>
                    <a:pt x="694" y="2731"/>
                    <a:pt x="526" y="3181"/>
                  </a:cubicBezTo>
                  <a:cubicBezTo>
                    <a:pt x="493" y="3271"/>
                    <a:pt x="564" y="3358"/>
                    <a:pt x="642" y="3387"/>
                  </a:cubicBezTo>
                  <a:cubicBezTo>
                    <a:pt x="947" y="3499"/>
                    <a:pt x="1253" y="3555"/>
                    <a:pt x="1555" y="3555"/>
                  </a:cubicBezTo>
                  <a:cubicBezTo>
                    <a:pt x="1986" y="3555"/>
                    <a:pt x="2410" y="3442"/>
                    <a:pt x="2816" y="3221"/>
                  </a:cubicBezTo>
                  <a:cubicBezTo>
                    <a:pt x="2977" y="3132"/>
                    <a:pt x="2879" y="2909"/>
                    <a:pt x="2729" y="2909"/>
                  </a:cubicBezTo>
                  <a:cubicBezTo>
                    <a:pt x="2703" y="2909"/>
                    <a:pt x="2676" y="2916"/>
                    <a:pt x="2648" y="2931"/>
                  </a:cubicBezTo>
                  <a:cubicBezTo>
                    <a:pt x="2294" y="3124"/>
                    <a:pt x="1932" y="3219"/>
                    <a:pt x="1563" y="3219"/>
                  </a:cubicBezTo>
                  <a:cubicBezTo>
                    <a:pt x="1349" y="3219"/>
                    <a:pt x="1132" y="3187"/>
                    <a:pt x="914" y="3123"/>
                  </a:cubicBezTo>
                  <a:lnTo>
                    <a:pt x="914" y="3123"/>
                  </a:lnTo>
                  <a:cubicBezTo>
                    <a:pt x="1304" y="2353"/>
                    <a:pt x="2374" y="1778"/>
                    <a:pt x="2088" y="797"/>
                  </a:cubicBezTo>
                  <a:cubicBezTo>
                    <a:pt x="1934" y="267"/>
                    <a:pt x="1495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89" name="Google Shape;1589;p4"/>
            <p:cNvSpPr/>
            <p:nvPr/>
          </p:nvSpPr>
          <p:spPr>
            <a:xfrm>
              <a:off x="4814725" y="3433800"/>
              <a:ext cx="51775" cy="40750"/>
            </a:xfrm>
            <a:custGeom>
              <a:avLst/>
              <a:gdLst/>
              <a:ahLst/>
              <a:cxnLst/>
              <a:rect l="l" t="t" r="r" b="b"/>
              <a:pathLst>
                <a:path w="2071" h="1630" extrusionOk="0">
                  <a:moveTo>
                    <a:pt x="990" y="339"/>
                  </a:moveTo>
                  <a:cubicBezTo>
                    <a:pt x="1019" y="369"/>
                    <a:pt x="1059" y="389"/>
                    <a:pt x="1108" y="389"/>
                  </a:cubicBezTo>
                  <a:cubicBezTo>
                    <a:pt x="1120" y="389"/>
                    <a:pt x="1132" y="388"/>
                    <a:pt x="1144" y="385"/>
                  </a:cubicBezTo>
                  <a:cubicBezTo>
                    <a:pt x="1167" y="381"/>
                    <a:pt x="1189" y="379"/>
                    <a:pt x="1211" y="379"/>
                  </a:cubicBezTo>
                  <a:cubicBezTo>
                    <a:pt x="1440" y="379"/>
                    <a:pt x="1641" y="598"/>
                    <a:pt x="1654" y="823"/>
                  </a:cubicBezTo>
                  <a:cubicBezTo>
                    <a:pt x="1669" y="1085"/>
                    <a:pt x="1422" y="1255"/>
                    <a:pt x="1187" y="1285"/>
                  </a:cubicBezTo>
                  <a:cubicBezTo>
                    <a:pt x="1159" y="1289"/>
                    <a:pt x="1132" y="1291"/>
                    <a:pt x="1106" y="1291"/>
                  </a:cubicBezTo>
                  <a:cubicBezTo>
                    <a:pt x="643" y="1291"/>
                    <a:pt x="435" y="759"/>
                    <a:pt x="572" y="354"/>
                  </a:cubicBezTo>
                  <a:lnTo>
                    <a:pt x="572" y="354"/>
                  </a:lnTo>
                  <a:lnTo>
                    <a:pt x="990" y="339"/>
                  </a:lnTo>
                  <a:close/>
                  <a:moveTo>
                    <a:pt x="1101" y="1"/>
                  </a:moveTo>
                  <a:cubicBezTo>
                    <a:pt x="1099" y="1"/>
                    <a:pt x="1096" y="1"/>
                    <a:pt x="1094" y="1"/>
                  </a:cubicBezTo>
                  <a:lnTo>
                    <a:pt x="459" y="22"/>
                  </a:lnTo>
                  <a:cubicBezTo>
                    <a:pt x="403" y="24"/>
                    <a:pt x="340" y="51"/>
                    <a:pt x="314" y="105"/>
                  </a:cubicBezTo>
                  <a:cubicBezTo>
                    <a:pt x="0" y="767"/>
                    <a:pt x="402" y="1629"/>
                    <a:pt x="1103" y="1629"/>
                  </a:cubicBezTo>
                  <a:cubicBezTo>
                    <a:pt x="1215" y="1629"/>
                    <a:pt x="1335" y="1607"/>
                    <a:pt x="1461" y="1558"/>
                  </a:cubicBezTo>
                  <a:cubicBezTo>
                    <a:pt x="1829" y="1416"/>
                    <a:pt x="2070" y="1041"/>
                    <a:pt x="1962" y="648"/>
                  </a:cubicBezTo>
                  <a:cubicBezTo>
                    <a:pt x="1865" y="299"/>
                    <a:pt x="1561" y="54"/>
                    <a:pt x="1214" y="48"/>
                  </a:cubicBezTo>
                  <a:lnTo>
                    <a:pt x="1214" y="48"/>
                  </a:lnTo>
                  <a:cubicBezTo>
                    <a:pt x="1188" y="19"/>
                    <a:pt x="1151" y="1"/>
                    <a:pt x="1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0" name="Google Shape;1590;p4"/>
            <p:cNvSpPr/>
            <p:nvPr/>
          </p:nvSpPr>
          <p:spPr>
            <a:xfrm>
              <a:off x="3324900" y="3658150"/>
              <a:ext cx="81900" cy="144175"/>
            </a:xfrm>
            <a:custGeom>
              <a:avLst/>
              <a:gdLst/>
              <a:ahLst/>
              <a:cxnLst/>
              <a:rect l="l" t="t" r="r" b="b"/>
              <a:pathLst>
                <a:path w="3276" h="5767" extrusionOk="0">
                  <a:moveTo>
                    <a:pt x="2624" y="774"/>
                  </a:moveTo>
                  <a:lnTo>
                    <a:pt x="2624" y="774"/>
                  </a:lnTo>
                  <a:cubicBezTo>
                    <a:pt x="3036" y="1105"/>
                    <a:pt x="2718" y="1880"/>
                    <a:pt x="2500" y="2188"/>
                  </a:cubicBezTo>
                  <a:cubicBezTo>
                    <a:pt x="2092" y="2770"/>
                    <a:pt x="1291" y="2965"/>
                    <a:pt x="618" y="3089"/>
                  </a:cubicBezTo>
                  <a:lnTo>
                    <a:pt x="618" y="3089"/>
                  </a:lnTo>
                  <a:cubicBezTo>
                    <a:pt x="578" y="2560"/>
                    <a:pt x="618" y="2033"/>
                    <a:pt x="793" y="1526"/>
                  </a:cubicBezTo>
                  <a:lnTo>
                    <a:pt x="1075" y="951"/>
                  </a:lnTo>
                  <a:lnTo>
                    <a:pt x="2624" y="774"/>
                  </a:lnTo>
                  <a:close/>
                  <a:moveTo>
                    <a:pt x="1954" y="1"/>
                  </a:moveTo>
                  <a:cubicBezTo>
                    <a:pt x="1234" y="1"/>
                    <a:pt x="687" y="812"/>
                    <a:pt x="471" y="1438"/>
                  </a:cubicBezTo>
                  <a:cubicBezTo>
                    <a:pt x="0" y="2814"/>
                    <a:pt x="456" y="4327"/>
                    <a:pt x="882" y="5649"/>
                  </a:cubicBezTo>
                  <a:cubicBezTo>
                    <a:pt x="907" y="5728"/>
                    <a:pt x="981" y="5767"/>
                    <a:pt x="1052" y="5767"/>
                  </a:cubicBezTo>
                  <a:cubicBezTo>
                    <a:pt x="1137" y="5767"/>
                    <a:pt x="1218" y="5712"/>
                    <a:pt x="1210" y="5605"/>
                  </a:cubicBezTo>
                  <a:cubicBezTo>
                    <a:pt x="1193" y="5372"/>
                    <a:pt x="1176" y="5140"/>
                    <a:pt x="1159" y="4907"/>
                  </a:cubicBezTo>
                  <a:cubicBezTo>
                    <a:pt x="1152" y="4800"/>
                    <a:pt x="1064" y="4746"/>
                    <a:pt x="980" y="4746"/>
                  </a:cubicBezTo>
                  <a:cubicBezTo>
                    <a:pt x="971" y="4746"/>
                    <a:pt x="961" y="4747"/>
                    <a:pt x="951" y="4748"/>
                  </a:cubicBezTo>
                  <a:lnTo>
                    <a:pt x="951" y="4748"/>
                  </a:lnTo>
                  <a:cubicBezTo>
                    <a:pt x="825" y="4315"/>
                    <a:pt x="715" y="3869"/>
                    <a:pt x="654" y="3422"/>
                  </a:cubicBezTo>
                  <a:lnTo>
                    <a:pt x="654" y="3422"/>
                  </a:lnTo>
                  <a:cubicBezTo>
                    <a:pt x="1571" y="3252"/>
                    <a:pt x="2749" y="2895"/>
                    <a:pt x="3069" y="1895"/>
                  </a:cubicBezTo>
                  <a:cubicBezTo>
                    <a:pt x="3275" y="1253"/>
                    <a:pt x="3001" y="340"/>
                    <a:pt x="2334" y="76"/>
                  </a:cubicBezTo>
                  <a:cubicBezTo>
                    <a:pt x="2203" y="24"/>
                    <a:pt x="2076" y="1"/>
                    <a:pt x="19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1" name="Google Shape;1591;p4"/>
            <p:cNvSpPr/>
            <p:nvPr/>
          </p:nvSpPr>
          <p:spPr>
            <a:xfrm>
              <a:off x="3436525" y="3721975"/>
              <a:ext cx="50375" cy="23175"/>
            </a:xfrm>
            <a:custGeom>
              <a:avLst/>
              <a:gdLst/>
              <a:ahLst/>
              <a:cxnLst/>
              <a:rect l="l" t="t" r="r" b="b"/>
              <a:pathLst>
                <a:path w="2015" h="927" extrusionOk="0">
                  <a:moveTo>
                    <a:pt x="1803" y="1"/>
                  </a:moveTo>
                  <a:cubicBezTo>
                    <a:pt x="1785" y="1"/>
                    <a:pt x="1766" y="4"/>
                    <a:pt x="1745" y="12"/>
                  </a:cubicBezTo>
                  <a:lnTo>
                    <a:pt x="180" y="593"/>
                  </a:lnTo>
                  <a:cubicBezTo>
                    <a:pt x="1" y="659"/>
                    <a:pt x="52" y="926"/>
                    <a:pt x="211" y="926"/>
                  </a:cubicBezTo>
                  <a:cubicBezTo>
                    <a:pt x="230" y="926"/>
                    <a:pt x="249" y="923"/>
                    <a:pt x="270" y="915"/>
                  </a:cubicBezTo>
                  <a:lnTo>
                    <a:pt x="1833" y="335"/>
                  </a:lnTo>
                  <a:cubicBezTo>
                    <a:pt x="2014" y="268"/>
                    <a:pt x="1963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2" name="Google Shape;1592;p4"/>
            <p:cNvSpPr/>
            <p:nvPr/>
          </p:nvSpPr>
          <p:spPr>
            <a:xfrm>
              <a:off x="3432200" y="3766850"/>
              <a:ext cx="54750" cy="8375"/>
            </a:xfrm>
            <a:custGeom>
              <a:avLst/>
              <a:gdLst/>
              <a:ahLst/>
              <a:cxnLst/>
              <a:rect l="l" t="t" r="r" b="b"/>
              <a:pathLst>
                <a:path w="2190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974" y="334"/>
                  </a:lnTo>
                  <a:cubicBezTo>
                    <a:pt x="2190" y="334"/>
                    <a:pt x="2190" y="0"/>
                    <a:pt x="1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3" name="Google Shape;1593;p4"/>
            <p:cNvSpPr/>
            <p:nvPr/>
          </p:nvSpPr>
          <p:spPr>
            <a:xfrm>
              <a:off x="3535875" y="3680100"/>
              <a:ext cx="68050" cy="97425"/>
            </a:xfrm>
            <a:custGeom>
              <a:avLst/>
              <a:gdLst/>
              <a:ahLst/>
              <a:cxnLst/>
              <a:rect l="l" t="t" r="r" b="b"/>
              <a:pathLst>
                <a:path w="2722" h="3897" extrusionOk="0">
                  <a:moveTo>
                    <a:pt x="1356" y="855"/>
                  </a:moveTo>
                  <a:lnTo>
                    <a:pt x="1356" y="855"/>
                  </a:lnTo>
                  <a:cubicBezTo>
                    <a:pt x="1385" y="1256"/>
                    <a:pt x="1439" y="1655"/>
                    <a:pt x="1518" y="2048"/>
                  </a:cubicBezTo>
                  <a:lnTo>
                    <a:pt x="1518" y="2048"/>
                  </a:lnTo>
                  <a:cubicBezTo>
                    <a:pt x="1202" y="2104"/>
                    <a:pt x="882" y="2143"/>
                    <a:pt x="561" y="2164"/>
                  </a:cubicBezTo>
                  <a:lnTo>
                    <a:pt x="561" y="2164"/>
                  </a:lnTo>
                  <a:cubicBezTo>
                    <a:pt x="857" y="1746"/>
                    <a:pt x="1122" y="1309"/>
                    <a:pt x="1356" y="855"/>
                  </a:cubicBezTo>
                  <a:close/>
                  <a:moveTo>
                    <a:pt x="1484" y="0"/>
                  </a:moveTo>
                  <a:cubicBezTo>
                    <a:pt x="1431" y="0"/>
                    <a:pt x="1382" y="25"/>
                    <a:pt x="1356" y="84"/>
                  </a:cubicBezTo>
                  <a:cubicBezTo>
                    <a:pt x="1014" y="856"/>
                    <a:pt x="585" y="1588"/>
                    <a:pt x="77" y="2262"/>
                  </a:cubicBezTo>
                  <a:cubicBezTo>
                    <a:pt x="0" y="2365"/>
                    <a:pt x="103" y="2514"/>
                    <a:pt x="217" y="2514"/>
                  </a:cubicBezTo>
                  <a:cubicBezTo>
                    <a:pt x="218" y="2514"/>
                    <a:pt x="220" y="2514"/>
                    <a:pt x="221" y="2514"/>
                  </a:cubicBezTo>
                  <a:cubicBezTo>
                    <a:pt x="681" y="2502"/>
                    <a:pt x="1139" y="2456"/>
                    <a:pt x="1590" y="2375"/>
                  </a:cubicBezTo>
                  <a:lnTo>
                    <a:pt x="1590" y="2375"/>
                  </a:lnTo>
                  <a:cubicBezTo>
                    <a:pt x="1704" y="2854"/>
                    <a:pt x="1856" y="3325"/>
                    <a:pt x="2045" y="3783"/>
                  </a:cubicBezTo>
                  <a:cubicBezTo>
                    <a:pt x="2077" y="3861"/>
                    <a:pt x="2146" y="3896"/>
                    <a:pt x="2213" y="3896"/>
                  </a:cubicBezTo>
                  <a:cubicBezTo>
                    <a:pt x="2313" y="3896"/>
                    <a:pt x="2407" y="3820"/>
                    <a:pt x="2367" y="3695"/>
                  </a:cubicBezTo>
                  <a:lnTo>
                    <a:pt x="2144" y="2988"/>
                  </a:lnTo>
                  <a:cubicBezTo>
                    <a:pt x="2132" y="2948"/>
                    <a:pt x="2109" y="2918"/>
                    <a:pt x="2080" y="2899"/>
                  </a:cubicBezTo>
                  <a:lnTo>
                    <a:pt x="2080" y="2899"/>
                  </a:lnTo>
                  <a:cubicBezTo>
                    <a:pt x="2020" y="2705"/>
                    <a:pt x="1966" y="2508"/>
                    <a:pt x="1919" y="2310"/>
                  </a:cubicBezTo>
                  <a:lnTo>
                    <a:pt x="1919" y="2310"/>
                  </a:lnTo>
                  <a:cubicBezTo>
                    <a:pt x="2125" y="2265"/>
                    <a:pt x="2330" y="2213"/>
                    <a:pt x="2533" y="2154"/>
                  </a:cubicBezTo>
                  <a:cubicBezTo>
                    <a:pt x="2722" y="2099"/>
                    <a:pt x="2665" y="1824"/>
                    <a:pt x="2495" y="1824"/>
                  </a:cubicBezTo>
                  <a:cubicBezTo>
                    <a:pt x="2479" y="1824"/>
                    <a:pt x="2463" y="1827"/>
                    <a:pt x="2445" y="1832"/>
                  </a:cubicBezTo>
                  <a:cubicBezTo>
                    <a:pt x="2247" y="1889"/>
                    <a:pt x="2048" y="1940"/>
                    <a:pt x="1847" y="1984"/>
                  </a:cubicBezTo>
                  <a:lnTo>
                    <a:pt x="1847" y="1984"/>
                  </a:lnTo>
                  <a:cubicBezTo>
                    <a:pt x="1728" y="1387"/>
                    <a:pt x="1667" y="779"/>
                    <a:pt x="1667" y="168"/>
                  </a:cubicBezTo>
                  <a:cubicBezTo>
                    <a:pt x="1667" y="71"/>
                    <a:pt x="1572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4" name="Google Shape;1594;p4"/>
            <p:cNvSpPr/>
            <p:nvPr/>
          </p:nvSpPr>
          <p:spPr>
            <a:xfrm>
              <a:off x="3600950" y="3683525"/>
              <a:ext cx="85900" cy="97525"/>
            </a:xfrm>
            <a:custGeom>
              <a:avLst/>
              <a:gdLst/>
              <a:ahLst/>
              <a:cxnLst/>
              <a:rect l="l" t="t" r="r" b="b"/>
              <a:pathLst>
                <a:path w="3436" h="3901" extrusionOk="0">
                  <a:moveTo>
                    <a:pt x="1576" y="701"/>
                  </a:moveTo>
                  <a:cubicBezTo>
                    <a:pt x="2167" y="701"/>
                    <a:pt x="2710" y="1114"/>
                    <a:pt x="2879" y="1721"/>
                  </a:cubicBezTo>
                  <a:cubicBezTo>
                    <a:pt x="3054" y="2346"/>
                    <a:pt x="2803" y="3545"/>
                    <a:pt x="2015" y="3545"/>
                  </a:cubicBezTo>
                  <a:cubicBezTo>
                    <a:pt x="1924" y="3545"/>
                    <a:pt x="1826" y="3528"/>
                    <a:pt x="1720" y="3493"/>
                  </a:cubicBezTo>
                  <a:cubicBezTo>
                    <a:pt x="480" y="3086"/>
                    <a:pt x="340" y="1684"/>
                    <a:pt x="1027" y="824"/>
                  </a:cubicBezTo>
                  <a:lnTo>
                    <a:pt x="1027" y="824"/>
                  </a:lnTo>
                  <a:cubicBezTo>
                    <a:pt x="1030" y="823"/>
                    <a:pt x="1034" y="821"/>
                    <a:pt x="1038" y="819"/>
                  </a:cubicBezTo>
                  <a:cubicBezTo>
                    <a:pt x="1215" y="739"/>
                    <a:pt x="1398" y="701"/>
                    <a:pt x="1576" y="701"/>
                  </a:cubicBezTo>
                  <a:close/>
                  <a:moveTo>
                    <a:pt x="1597" y="0"/>
                  </a:moveTo>
                  <a:cubicBezTo>
                    <a:pt x="1573" y="0"/>
                    <a:pt x="1548" y="6"/>
                    <a:pt x="1523" y="17"/>
                  </a:cubicBezTo>
                  <a:lnTo>
                    <a:pt x="1523" y="19"/>
                  </a:lnTo>
                  <a:cubicBezTo>
                    <a:pt x="574" y="449"/>
                    <a:pt x="0" y="1510"/>
                    <a:pt x="354" y="2532"/>
                  </a:cubicBezTo>
                  <a:cubicBezTo>
                    <a:pt x="574" y="3167"/>
                    <a:pt x="1280" y="3900"/>
                    <a:pt x="2009" y="3900"/>
                  </a:cubicBezTo>
                  <a:cubicBezTo>
                    <a:pt x="2157" y="3900"/>
                    <a:pt x="2306" y="3870"/>
                    <a:pt x="2452" y="3803"/>
                  </a:cubicBezTo>
                  <a:cubicBezTo>
                    <a:pt x="3266" y="3429"/>
                    <a:pt x="3436" y="2163"/>
                    <a:pt x="3129" y="1419"/>
                  </a:cubicBezTo>
                  <a:cubicBezTo>
                    <a:pt x="2856" y="760"/>
                    <a:pt x="2237" y="375"/>
                    <a:pt x="1581" y="375"/>
                  </a:cubicBezTo>
                  <a:cubicBezTo>
                    <a:pt x="1572" y="375"/>
                    <a:pt x="1563" y="375"/>
                    <a:pt x="1554" y="375"/>
                  </a:cubicBezTo>
                  <a:lnTo>
                    <a:pt x="1554" y="375"/>
                  </a:lnTo>
                  <a:cubicBezTo>
                    <a:pt x="1598" y="350"/>
                    <a:pt x="1645" y="327"/>
                    <a:pt x="1692" y="305"/>
                  </a:cubicBezTo>
                  <a:cubicBezTo>
                    <a:pt x="1862" y="228"/>
                    <a:pt x="1756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5" name="Google Shape;1595;p4"/>
            <p:cNvSpPr/>
            <p:nvPr/>
          </p:nvSpPr>
          <p:spPr>
            <a:xfrm>
              <a:off x="3676325" y="3635125"/>
              <a:ext cx="46250" cy="46050"/>
            </a:xfrm>
            <a:custGeom>
              <a:avLst/>
              <a:gdLst/>
              <a:ahLst/>
              <a:cxnLst/>
              <a:rect l="l" t="t" r="r" b="b"/>
              <a:pathLst>
                <a:path w="1850" h="1842" extrusionOk="0">
                  <a:moveTo>
                    <a:pt x="1137" y="442"/>
                  </a:moveTo>
                  <a:cubicBezTo>
                    <a:pt x="1314" y="554"/>
                    <a:pt x="1447" y="740"/>
                    <a:pt x="1461" y="951"/>
                  </a:cubicBezTo>
                  <a:cubicBezTo>
                    <a:pt x="1479" y="1250"/>
                    <a:pt x="1229" y="1459"/>
                    <a:pt x="953" y="1502"/>
                  </a:cubicBezTo>
                  <a:cubicBezTo>
                    <a:pt x="921" y="1506"/>
                    <a:pt x="888" y="1509"/>
                    <a:pt x="856" y="1509"/>
                  </a:cubicBezTo>
                  <a:cubicBezTo>
                    <a:pt x="609" y="1509"/>
                    <a:pt x="368" y="1366"/>
                    <a:pt x="364" y="1090"/>
                  </a:cubicBezTo>
                  <a:cubicBezTo>
                    <a:pt x="360" y="813"/>
                    <a:pt x="593" y="508"/>
                    <a:pt x="878" y="508"/>
                  </a:cubicBezTo>
                  <a:cubicBezTo>
                    <a:pt x="905" y="508"/>
                    <a:pt x="932" y="511"/>
                    <a:pt x="959" y="516"/>
                  </a:cubicBezTo>
                  <a:cubicBezTo>
                    <a:pt x="972" y="519"/>
                    <a:pt x="985" y="520"/>
                    <a:pt x="997" y="520"/>
                  </a:cubicBezTo>
                  <a:cubicBezTo>
                    <a:pt x="1059" y="520"/>
                    <a:pt x="1108" y="487"/>
                    <a:pt x="1137" y="442"/>
                  </a:cubicBezTo>
                  <a:close/>
                  <a:moveTo>
                    <a:pt x="756" y="1"/>
                  </a:moveTo>
                  <a:cubicBezTo>
                    <a:pt x="695" y="1"/>
                    <a:pt x="635" y="6"/>
                    <a:pt x="575" y="17"/>
                  </a:cubicBezTo>
                  <a:cubicBezTo>
                    <a:pt x="435" y="44"/>
                    <a:pt x="428" y="194"/>
                    <a:pt x="499" y="281"/>
                  </a:cubicBezTo>
                  <a:lnTo>
                    <a:pt x="499" y="281"/>
                  </a:lnTo>
                  <a:cubicBezTo>
                    <a:pt x="239" y="429"/>
                    <a:pt x="53" y="714"/>
                    <a:pt x="32" y="1030"/>
                  </a:cubicBezTo>
                  <a:cubicBezTo>
                    <a:pt x="0" y="1511"/>
                    <a:pt x="401" y="1841"/>
                    <a:pt x="851" y="1841"/>
                  </a:cubicBezTo>
                  <a:cubicBezTo>
                    <a:pt x="881" y="1841"/>
                    <a:pt x="911" y="1840"/>
                    <a:pt x="941" y="1837"/>
                  </a:cubicBezTo>
                  <a:cubicBezTo>
                    <a:pt x="1429" y="1790"/>
                    <a:pt x="1850" y="1396"/>
                    <a:pt x="1789" y="884"/>
                  </a:cubicBezTo>
                  <a:cubicBezTo>
                    <a:pt x="1726" y="369"/>
                    <a:pt x="1252" y="1"/>
                    <a:pt x="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6" name="Google Shape;1596;p4"/>
            <p:cNvSpPr/>
            <p:nvPr/>
          </p:nvSpPr>
          <p:spPr>
            <a:xfrm>
              <a:off x="3751575" y="3677525"/>
              <a:ext cx="34650" cy="114000"/>
            </a:xfrm>
            <a:custGeom>
              <a:avLst/>
              <a:gdLst/>
              <a:ahLst/>
              <a:cxnLst/>
              <a:rect l="l" t="t" r="r" b="b"/>
              <a:pathLst>
                <a:path w="1386" h="4560" extrusionOk="0">
                  <a:moveTo>
                    <a:pt x="1107" y="0"/>
                  </a:moveTo>
                  <a:cubicBezTo>
                    <a:pt x="1056" y="0"/>
                    <a:pt x="1004" y="21"/>
                    <a:pt x="966" y="72"/>
                  </a:cubicBezTo>
                  <a:cubicBezTo>
                    <a:pt x="1" y="1392"/>
                    <a:pt x="16" y="3187"/>
                    <a:pt x="1005" y="4489"/>
                  </a:cubicBezTo>
                  <a:cubicBezTo>
                    <a:pt x="1043" y="4539"/>
                    <a:pt x="1095" y="4560"/>
                    <a:pt x="1147" y="4560"/>
                  </a:cubicBezTo>
                  <a:cubicBezTo>
                    <a:pt x="1269" y="4560"/>
                    <a:pt x="1386" y="4441"/>
                    <a:pt x="1294" y="4321"/>
                  </a:cubicBezTo>
                  <a:cubicBezTo>
                    <a:pt x="368" y="3097"/>
                    <a:pt x="350" y="1483"/>
                    <a:pt x="1256" y="242"/>
                  </a:cubicBezTo>
                  <a:cubicBezTo>
                    <a:pt x="1345" y="119"/>
                    <a:pt x="1228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7" name="Google Shape;1597;p4"/>
            <p:cNvSpPr/>
            <p:nvPr/>
          </p:nvSpPr>
          <p:spPr>
            <a:xfrm>
              <a:off x="3804750" y="3709950"/>
              <a:ext cx="50775" cy="77075"/>
            </a:xfrm>
            <a:custGeom>
              <a:avLst/>
              <a:gdLst/>
              <a:ahLst/>
              <a:cxnLst/>
              <a:rect l="l" t="t" r="r" b="b"/>
              <a:pathLst>
                <a:path w="2031" h="3083" extrusionOk="0">
                  <a:moveTo>
                    <a:pt x="1713" y="0"/>
                  </a:moveTo>
                  <a:lnTo>
                    <a:pt x="1713" y="2"/>
                  </a:lnTo>
                  <a:cubicBezTo>
                    <a:pt x="1676" y="1"/>
                    <a:pt x="1638" y="1"/>
                    <a:pt x="1600" y="1"/>
                  </a:cubicBezTo>
                  <a:cubicBezTo>
                    <a:pt x="940" y="1"/>
                    <a:pt x="87" y="139"/>
                    <a:pt x="23" y="949"/>
                  </a:cubicBezTo>
                  <a:cubicBezTo>
                    <a:pt x="0" y="1225"/>
                    <a:pt x="115" y="1456"/>
                    <a:pt x="342" y="1605"/>
                  </a:cubicBezTo>
                  <a:cubicBezTo>
                    <a:pt x="549" y="1742"/>
                    <a:pt x="810" y="1771"/>
                    <a:pt x="1025" y="1896"/>
                  </a:cubicBezTo>
                  <a:cubicBezTo>
                    <a:pt x="1291" y="2049"/>
                    <a:pt x="1487" y="2268"/>
                    <a:pt x="1637" y="2525"/>
                  </a:cubicBezTo>
                  <a:lnTo>
                    <a:pt x="1637" y="2525"/>
                  </a:lnTo>
                  <a:cubicBezTo>
                    <a:pt x="1413" y="2676"/>
                    <a:pt x="1168" y="2751"/>
                    <a:pt x="908" y="2751"/>
                  </a:cubicBezTo>
                  <a:cubicBezTo>
                    <a:pt x="808" y="2751"/>
                    <a:pt x="705" y="2739"/>
                    <a:pt x="600" y="2717"/>
                  </a:cubicBezTo>
                  <a:cubicBezTo>
                    <a:pt x="586" y="2714"/>
                    <a:pt x="573" y="2713"/>
                    <a:pt x="560" y="2713"/>
                  </a:cubicBezTo>
                  <a:cubicBezTo>
                    <a:pt x="380" y="2713"/>
                    <a:pt x="315" y="2998"/>
                    <a:pt x="511" y="3039"/>
                  </a:cubicBezTo>
                  <a:cubicBezTo>
                    <a:pt x="647" y="3068"/>
                    <a:pt x="779" y="3083"/>
                    <a:pt x="906" y="3083"/>
                  </a:cubicBezTo>
                  <a:cubicBezTo>
                    <a:pt x="1293" y="3083"/>
                    <a:pt x="1645" y="2950"/>
                    <a:pt x="1971" y="2690"/>
                  </a:cubicBezTo>
                  <a:cubicBezTo>
                    <a:pt x="2031" y="2641"/>
                    <a:pt x="2028" y="2548"/>
                    <a:pt x="1997" y="2487"/>
                  </a:cubicBezTo>
                  <a:cubicBezTo>
                    <a:pt x="1788" y="2070"/>
                    <a:pt x="1475" y="1735"/>
                    <a:pt x="1051" y="1533"/>
                  </a:cubicBezTo>
                  <a:cubicBezTo>
                    <a:pt x="992" y="1504"/>
                    <a:pt x="919" y="1492"/>
                    <a:pt x="862" y="1457"/>
                  </a:cubicBezTo>
                  <a:cubicBezTo>
                    <a:pt x="684" y="1439"/>
                    <a:pt x="575" y="1331"/>
                    <a:pt x="539" y="1132"/>
                  </a:cubicBezTo>
                  <a:cubicBezTo>
                    <a:pt x="351" y="996"/>
                    <a:pt x="324" y="859"/>
                    <a:pt x="461" y="722"/>
                  </a:cubicBezTo>
                  <a:cubicBezTo>
                    <a:pt x="586" y="378"/>
                    <a:pt x="1057" y="331"/>
                    <a:pt x="1435" y="331"/>
                  </a:cubicBezTo>
                  <a:cubicBezTo>
                    <a:pt x="1538" y="331"/>
                    <a:pt x="1633" y="334"/>
                    <a:pt x="1713" y="336"/>
                  </a:cubicBezTo>
                  <a:cubicBezTo>
                    <a:pt x="1715" y="336"/>
                    <a:pt x="1716" y="336"/>
                    <a:pt x="1718" y="336"/>
                  </a:cubicBezTo>
                  <a:cubicBezTo>
                    <a:pt x="1930" y="336"/>
                    <a:pt x="1928" y="6"/>
                    <a:pt x="1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8" name="Google Shape;1598;p4"/>
            <p:cNvSpPr/>
            <p:nvPr/>
          </p:nvSpPr>
          <p:spPr>
            <a:xfrm>
              <a:off x="3861775" y="3681700"/>
              <a:ext cx="35750" cy="29925"/>
            </a:xfrm>
            <a:custGeom>
              <a:avLst/>
              <a:gdLst/>
              <a:ahLst/>
              <a:cxnLst/>
              <a:rect l="l" t="t" r="r" b="b"/>
              <a:pathLst>
                <a:path w="1430" h="1197" extrusionOk="0">
                  <a:moveTo>
                    <a:pt x="993" y="0"/>
                  </a:moveTo>
                  <a:cubicBezTo>
                    <a:pt x="938" y="0"/>
                    <a:pt x="885" y="26"/>
                    <a:pt x="857" y="82"/>
                  </a:cubicBezTo>
                  <a:cubicBezTo>
                    <a:pt x="717" y="363"/>
                    <a:pt x="491" y="564"/>
                    <a:pt x="189" y="656"/>
                  </a:cubicBezTo>
                  <a:cubicBezTo>
                    <a:pt x="1" y="713"/>
                    <a:pt x="58" y="987"/>
                    <a:pt x="226" y="987"/>
                  </a:cubicBezTo>
                  <a:cubicBezTo>
                    <a:pt x="242" y="987"/>
                    <a:pt x="259" y="985"/>
                    <a:pt x="277" y="979"/>
                  </a:cubicBezTo>
                  <a:cubicBezTo>
                    <a:pt x="561" y="892"/>
                    <a:pt x="806" y="729"/>
                    <a:pt x="985" y="503"/>
                  </a:cubicBezTo>
                  <a:lnTo>
                    <a:pt x="985" y="503"/>
                  </a:lnTo>
                  <a:cubicBezTo>
                    <a:pt x="1052" y="672"/>
                    <a:pt x="1089" y="852"/>
                    <a:pt x="1092" y="1034"/>
                  </a:cubicBezTo>
                  <a:cubicBezTo>
                    <a:pt x="1095" y="1142"/>
                    <a:pt x="1180" y="1196"/>
                    <a:pt x="1264" y="1196"/>
                  </a:cubicBezTo>
                  <a:cubicBezTo>
                    <a:pt x="1348" y="1196"/>
                    <a:pt x="1430" y="1142"/>
                    <a:pt x="1428" y="1034"/>
                  </a:cubicBezTo>
                  <a:cubicBezTo>
                    <a:pt x="1421" y="697"/>
                    <a:pt x="1324" y="368"/>
                    <a:pt x="1145" y="82"/>
                  </a:cubicBezTo>
                  <a:cubicBezTo>
                    <a:pt x="1113" y="30"/>
                    <a:pt x="1052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99" name="Google Shape;1599;p4"/>
            <p:cNvSpPr/>
            <p:nvPr/>
          </p:nvSpPr>
          <p:spPr>
            <a:xfrm>
              <a:off x="3911300" y="3668575"/>
              <a:ext cx="59325" cy="129925"/>
            </a:xfrm>
            <a:custGeom>
              <a:avLst/>
              <a:gdLst/>
              <a:ahLst/>
              <a:cxnLst/>
              <a:rect l="l" t="t" r="r" b="b"/>
              <a:pathLst>
                <a:path w="2373" h="5197" extrusionOk="0">
                  <a:moveTo>
                    <a:pt x="233" y="0"/>
                  </a:moveTo>
                  <a:cubicBezTo>
                    <a:pt x="116" y="0"/>
                    <a:pt x="0" y="120"/>
                    <a:pt x="81" y="247"/>
                  </a:cubicBezTo>
                  <a:cubicBezTo>
                    <a:pt x="943" y="1616"/>
                    <a:pt x="2018" y="3626"/>
                    <a:pt x="426" y="4920"/>
                  </a:cubicBezTo>
                  <a:cubicBezTo>
                    <a:pt x="295" y="5027"/>
                    <a:pt x="415" y="5197"/>
                    <a:pt x="553" y="5197"/>
                  </a:cubicBezTo>
                  <a:cubicBezTo>
                    <a:pt x="590" y="5197"/>
                    <a:pt x="628" y="5185"/>
                    <a:pt x="662" y="5156"/>
                  </a:cubicBezTo>
                  <a:cubicBezTo>
                    <a:pt x="2372" y="3768"/>
                    <a:pt x="1311" y="1571"/>
                    <a:pt x="369" y="78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0" name="Google Shape;1600;p4"/>
            <p:cNvSpPr/>
            <p:nvPr/>
          </p:nvSpPr>
          <p:spPr>
            <a:xfrm>
              <a:off x="3987650" y="3700550"/>
              <a:ext cx="78875" cy="94325"/>
            </a:xfrm>
            <a:custGeom>
              <a:avLst/>
              <a:gdLst/>
              <a:ahLst/>
              <a:cxnLst/>
              <a:rect l="l" t="t" r="r" b="b"/>
              <a:pathLst>
                <a:path w="3155" h="3773" extrusionOk="0">
                  <a:moveTo>
                    <a:pt x="1474" y="311"/>
                  </a:moveTo>
                  <a:cubicBezTo>
                    <a:pt x="1527" y="311"/>
                    <a:pt x="1579" y="319"/>
                    <a:pt x="1631" y="336"/>
                  </a:cubicBezTo>
                  <a:lnTo>
                    <a:pt x="1631" y="336"/>
                  </a:lnTo>
                  <a:cubicBezTo>
                    <a:pt x="1417" y="344"/>
                    <a:pt x="1200" y="415"/>
                    <a:pt x="999" y="567"/>
                  </a:cubicBezTo>
                  <a:cubicBezTo>
                    <a:pt x="860" y="673"/>
                    <a:pt x="948" y="889"/>
                    <a:pt x="1079" y="889"/>
                  </a:cubicBezTo>
                  <a:cubicBezTo>
                    <a:pt x="1107" y="889"/>
                    <a:pt x="1137" y="879"/>
                    <a:pt x="1167" y="855"/>
                  </a:cubicBezTo>
                  <a:cubicBezTo>
                    <a:pt x="1330" y="732"/>
                    <a:pt x="1508" y="678"/>
                    <a:pt x="1685" y="678"/>
                  </a:cubicBezTo>
                  <a:cubicBezTo>
                    <a:pt x="2111" y="678"/>
                    <a:pt x="2523" y="997"/>
                    <a:pt x="2659" y="1437"/>
                  </a:cubicBezTo>
                  <a:cubicBezTo>
                    <a:pt x="2772" y="1797"/>
                    <a:pt x="2717" y="2184"/>
                    <a:pt x="2606" y="2536"/>
                  </a:cubicBezTo>
                  <a:cubicBezTo>
                    <a:pt x="2459" y="3003"/>
                    <a:pt x="2406" y="3186"/>
                    <a:pt x="1928" y="3267"/>
                  </a:cubicBezTo>
                  <a:cubicBezTo>
                    <a:pt x="1833" y="3316"/>
                    <a:pt x="1743" y="3341"/>
                    <a:pt x="1659" y="3341"/>
                  </a:cubicBezTo>
                  <a:cubicBezTo>
                    <a:pt x="1517" y="3341"/>
                    <a:pt x="1390" y="3271"/>
                    <a:pt x="1280" y="3130"/>
                  </a:cubicBezTo>
                  <a:cubicBezTo>
                    <a:pt x="1146" y="3011"/>
                    <a:pt x="1025" y="2877"/>
                    <a:pt x="925" y="2727"/>
                  </a:cubicBezTo>
                  <a:cubicBezTo>
                    <a:pt x="755" y="2477"/>
                    <a:pt x="642" y="2193"/>
                    <a:pt x="594" y="1894"/>
                  </a:cubicBezTo>
                  <a:cubicBezTo>
                    <a:pt x="545" y="1603"/>
                    <a:pt x="545" y="1308"/>
                    <a:pt x="641" y="1025"/>
                  </a:cubicBezTo>
                  <a:cubicBezTo>
                    <a:pt x="757" y="685"/>
                    <a:pt x="1116" y="311"/>
                    <a:pt x="1474" y="311"/>
                  </a:cubicBezTo>
                  <a:close/>
                  <a:moveTo>
                    <a:pt x="1484" y="0"/>
                  </a:moveTo>
                  <a:cubicBezTo>
                    <a:pt x="993" y="0"/>
                    <a:pt x="489" y="400"/>
                    <a:pt x="319" y="935"/>
                  </a:cubicBezTo>
                  <a:cubicBezTo>
                    <a:pt x="0" y="1935"/>
                    <a:pt x="555" y="3401"/>
                    <a:pt x="1626" y="3729"/>
                  </a:cubicBezTo>
                  <a:cubicBezTo>
                    <a:pt x="1721" y="3758"/>
                    <a:pt x="1811" y="3772"/>
                    <a:pt x="1896" y="3772"/>
                  </a:cubicBezTo>
                  <a:cubicBezTo>
                    <a:pt x="2792" y="3772"/>
                    <a:pt x="3155" y="2263"/>
                    <a:pt x="3027" y="1540"/>
                  </a:cubicBezTo>
                  <a:cubicBezTo>
                    <a:pt x="2949" y="1100"/>
                    <a:pt x="2654" y="712"/>
                    <a:pt x="2279" y="502"/>
                  </a:cubicBezTo>
                  <a:lnTo>
                    <a:pt x="2279" y="502"/>
                  </a:lnTo>
                  <a:cubicBezTo>
                    <a:pt x="2275" y="485"/>
                    <a:pt x="2267" y="468"/>
                    <a:pt x="2256" y="451"/>
                  </a:cubicBezTo>
                  <a:cubicBezTo>
                    <a:pt x="2047" y="133"/>
                    <a:pt x="1768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1" name="Google Shape;1601;p4"/>
            <p:cNvSpPr/>
            <p:nvPr/>
          </p:nvSpPr>
          <p:spPr>
            <a:xfrm>
              <a:off x="4103200" y="3690450"/>
              <a:ext cx="20800" cy="73100"/>
            </a:xfrm>
            <a:custGeom>
              <a:avLst/>
              <a:gdLst/>
              <a:ahLst/>
              <a:cxnLst/>
              <a:rect l="l" t="t" r="r" b="b"/>
              <a:pathLst>
                <a:path w="832" h="2924" extrusionOk="0">
                  <a:moveTo>
                    <a:pt x="206" y="0"/>
                  </a:moveTo>
                  <a:cubicBezTo>
                    <a:pt x="109" y="0"/>
                    <a:pt x="1" y="83"/>
                    <a:pt x="23" y="210"/>
                  </a:cubicBezTo>
                  <a:lnTo>
                    <a:pt x="23" y="211"/>
                  </a:lnTo>
                  <a:cubicBezTo>
                    <a:pt x="179" y="1075"/>
                    <a:pt x="333" y="1940"/>
                    <a:pt x="487" y="2803"/>
                  </a:cubicBezTo>
                  <a:cubicBezTo>
                    <a:pt x="502" y="2887"/>
                    <a:pt x="562" y="2923"/>
                    <a:pt x="627" y="2923"/>
                  </a:cubicBezTo>
                  <a:cubicBezTo>
                    <a:pt x="724" y="2923"/>
                    <a:pt x="832" y="2841"/>
                    <a:pt x="809" y="2713"/>
                  </a:cubicBezTo>
                  <a:cubicBezTo>
                    <a:pt x="655" y="1850"/>
                    <a:pt x="500" y="986"/>
                    <a:pt x="346" y="121"/>
                  </a:cubicBezTo>
                  <a:cubicBezTo>
                    <a:pt x="331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2" name="Google Shape;1602;p4"/>
            <p:cNvSpPr/>
            <p:nvPr/>
          </p:nvSpPr>
          <p:spPr>
            <a:xfrm>
              <a:off x="4083325" y="3716575"/>
              <a:ext cx="60625" cy="18050"/>
            </a:xfrm>
            <a:custGeom>
              <a:avLst/>
              <a:gdLst/>
              <a:ahLst/>
              <a:cxnLst/>
              <a:rect l="l" t="t" r="r" b="b"/>
              <a:pathLst>
                <a:path w="2425" h="722" extrusionOk="0">
                  <a:moveTo>
                    <a:pt x="2159" y="1"/>
                  </a:moveTo>
                  <a:cubicBezTo>
                    <a:pt x="2136" y="1"/>
                    <a:pt x="2111" y="6"/>
                    <a:pt x="2086" y="18"/>
                  </a:cubicBezTo>
                  <a:cubicBezTo>
                    <a:pt x="1552" y="261"/>
                    <a:pt x="973" y="387"/>
                    <a:pt x="388" y="387"/>
                  </a:cubicBezTo>
                  <a:cubicBezTo>
                    <a:pt x="331" y="387"/>
                    <a:pt x="273" y="386"/>
                    <a:pt x="215" y="384"/>
                  </a:cubicBezTo>
                  <a:cubicBezTo>
                    <a:pt x="213" y="384"/>
                    <a:pt x="211" y="384"/>
                    <a:pt x="208" y="384"/>
                  </a:cubicBezTo>
                  <a:cubicBezTo>
                    <a:pt x="0" y="384"/>
                    <a:pt x="3" y="712"/>
                    <a:pt x="215" y="719"/>
                  </a:cubicBezTo>
                  <a:cubicBezTo>
                    <a:pt x="268" y="721"/>
                    <a:pt x="320" y="722"/>
                    <a:pt x="372" y="722"/>
                  </a:cubicBezTo>
                  <a:cubicBezTo>
                    <a:pt x="1021" y="722"/>
                    <a:pt x="1663" y="581"/>
                    <a:pt x="2253" y="307"/>
                  </a:cubicBezTo>
                  <a:cubicBezTo>
                    <a:pt x="2425" y="229"/>
                    <a:pt x="2318" y="1"/>
                    <a:pt x="2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3" name="Google Shape;1603;p4"/>
            <p:cNvSpPr/>
            <p:nvPr/>
          </p:nvSpPr>
          <p:spPr>
            <a:xfrm>
              <a:off x="4170300" y="3698525"/>
              <a:ext cx="75100" cy="71350"/>
            </a:xfrm>
            <a:custGeom>
              <a:avLst/>
              <a:gdLst/>
              <a:ahLst/>
              <a:cxnLst/>
              <a:rect l="l" t="t" r="r" b="b"/>
              <a:pathLst>
                <a:path w="3004" h="2854" extrusionOk="0">
                  <a:moveTo>
                    <a:pt x="1450" y="607"/>
                  </a:moveTo>
                  <a:cubicBezTo>
                    <a:pt x="1616" y="607"/>
                    <a:pt x="1779" y="636"/>
                    <a:pt x="1928" y="696"/>
                  </a:cubicBezTo>
                  <a:lnTo>
                    <a:pt x="1928" y="696"/>
                  </a:lnTo>
                  <a:cubicBezTo>
                    <a:pt x="1953" y="773"/>
                    <a:pt x="2017" y="806"/>
                    <a:pt x="2081" y="806"/>
                  </a:cubicBezTo>
                  <a:cubicBezTo>
                    <a:pt x="2096" y="806"/>
                    <a:pt x="2112" y="804"/>
                    <a:pt x="2127" y="801"/>
                  </a:cubicBezTo>
                  <a:lnTo>
                    <a:pt x="2127" y="801"/>
                  </a:lnTo>
                  <a:cubicBezTo>
                    <a:pt x="2326" y="934"/>
                    <a:pt x="2481" y="1136"/>
                    <a:pt x="2548" y="1409"/>
                  </a:cubicBezTo>
                  <a:cubicBezTo>
                    <a:pt x="2685" y="1955"/>
                    <a:pt x="2266" y="2515"/>
                    <a:pt x="1739" y="2515"/>
                  </a:cubicBezTo>
                  <a:cubicBezTo>
                    <a:pt x="1635" y="2515"/>
                    <a:pt x="1528" y="2494"/>
                    <a:pt x="1419" y="2446"/>
                  </a:cubicBezTo>
                  <a:cubicBezTo>
                    <a:pt x="875" y="2207"/>
                    <a:pt x="545" y="1383"/>
                    <a:pt x="719" y="828"/>
                  </a:cubicBezTo>
                  <a:cubicBezTo>
                    <a:pt x="727" y="804"/>
                    <a:pt x="736" y="780"/>
                    <a:pt x="747" y="757"/>
                  </a:cubicBezTo>
                  <a:lnTo>
                    <a:pt x="747" y="757"/>
                  </a:lnTo>
                  <a:cubicBezTo>
                    <a:pt x="755" y="758"/>
                    <a:pt x="763" y="759"/>
                    <a:pt x="772" y="759"/>
                  </a:cubicBezTo>
                  <a:cubicBezTo>
                    <a:pt x="796" y="759"/>
                    <a:pt x="821" y="753"/>
                    <a:pt x="847" y="741"/>
                  </a:cubicBezTo>
                  <a:cubicBezTo>
                    <a:pt x="1037" y="652"/>
                    <a:pt x="1246" y="607"/>
                    <a:pt x="1450" y="607"/>
                  </a:cubicBezTo>
                  <a:close/>
                  <a:moveTo>
                    <a:pt x="1384" y="0"/>
                  </a:moveTo>
                  <a:cubicBezTo>
                    <a:pt x="1094" y="0"/>
                    <a:pt x="797" y="116"/>
                    <a:pt x="605" y="344"/>
                  </a:cubicBezTo>
                  <a:cubicBezTo>
                    <a:pt x="1" y="1063"/>
                    <a:pt x="484" y="2413"/>
                    <a:pt x="1296" y="2762"/>
                  </a:cubicBezTo>
                  <a:cubicBezTo>
                    <a:pt x="1441" y="2825"/>
                    <a:pt x="1587" y="2853"/>
                    <a:pt x="1728" y="2853"/>
                  </a:cubicBezTo>
                  <a:cubicBezTo>
                    <a:pt x="2416" y="2853"/>
                    <a:pt x="3004" y="2179"/>
                    <a:pt x="2898" y="1460"/>
                  </a:cubicBezTo>
                  <a:cubicBezTo>
                    <a:pt x="2827" y="978"/>
                    <a:pt x="2553" y="642"/>
                    <a:pt x="2193" y="455"/>
                  </a:cubicBezTo>
                  <a:lnTo>
                    <a:pt x="2193" y="455"/>
                  </a:lnTo>
                  <a:cubicBezTo>
                    <a:pt x="2038" y="150"/>
                    <a:pt x="1715" y="0"/>
                    <a:pt x="1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4" name="Google Shape;1604;p4"/>
            <p:cNvSpPr/>
            <p:nvPr/>
          </p:nvSpPr>
          <p:spPr>
            <a:xfrm>
              <a:off x="4175275" y="3710050"/>
              <a:ext cx="13400" cy="148050"/>
            </a:xfrm>
            <a:custGeom>
              <a:avLst/>
              <a:gdLst/>
              <a:ahLst/>
              <a:cxnLst/>
              <a:rect l="l" t="t" r="r" b="b"/>
              <a:pathLst>
                <a:path w="536" h="5922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157" y="2024"/>
                    <a:pt x="200" y="3892"/>
                    <a:pt x="136" y="5759"/>
                  </a:cubicBezTo>
                  <a:cubicBezTo>
                    <a:pt x="133" y="5867"/>
                    <a:pt x="215" y="5921"/>
                    <a:pt x="298" y="5921"/>
                  </a:cubicBezTo>
                  <a:cubicBezTo>
                    <a:pt x="382" y="5921"/>
                    <a:pt x="468" y="5867"/>
                    <a:pt x="471" y="5759"/>
                  </a:cubicBezTo>
                  <a:cubicBezTo>
                    <a:pt x="536" y="3892"/>
                    <a:pt x="493" y="2024"/>
                    <a:pt x="345" y="161"/>
                  </a:cubicBezTo>
                  <a:cubicBezTo>
                    <a:pt x="336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5" name="Google Shape;1605;p4"/>
            <p:cNvSpPr/>
            <p:nvPr/>
          </p:nvSpPr>
          <p:spPr>
            <a:xfrm>
              <a:off x="4288750" y="3665000"/>
              <a:ext cx="30175" cy="112125"/>
            </a:xfrm>
            <a:custGeom>
              <a:avLst/>
              <a:gdLst/>
              <a:ahLst/>
              <a:cxnLst/>
              <a:rect l="l" t="t" r="r" b="b"/>
              <a:pathLst>
                <a:path w="1207" h="4485" extrusionOk="0">
                  <a:moveTo>
                    <a:pt x="619" y="0"/>
                  </a:moveTo>
                  <a:cubicBezTo>
                    <a:pt x="593" y="0"/>
                    <a:pt x="566" y="7"/>
                    <a:pt x="542" y="23"/>
                  </a:cubicBezTo>
                  <a:cubicBezTo>
                    <a:pt x="4" y="384"/>
                    <a:pt x="19" y="1571"/>
                    <a:pt x="11" y="2172"/>
                  </a:cubicBezTo>
                  <a:cubicBezTo>
                    <a:pt x="1" y="3031"/>
                    <a:pt x="248" y="3818"/>
                    <a:pt x="853" y="4434"/>
                  </a:cubicBezTo>
                  <a:cubicBezTo>
                    <a:pt x="888" y="4470"/>
                    <a:pt x="927" y="4484"/>
                    <a:pt x="965" y="4484"/>
                  </a:cubicBezTo>
                  <a:cubicBezTo>
                    <a:pt x="1092" y="4484"/>
                    <a:pt x="1206" y="4317"/>
                    <a:pt x="1090" y="4198"/>
                  </a:cubicBezTo>
                  <a:cubicBezTo>
                    <a:pt x="542" y="3641"/>
                    <a:pt x="349" y="2941"/>
                    <a:pt x="347" y="2172"/>
                  </a:cubicBezTo>
                  <a:cubicBezTo>
                    <a:pt x="347" y="1794"/>
                    <a:pt x="411" y="1417"/>
                    <a:pt x="478" y="1048"/>
                  </a:cubicBezTo>
                  <a:lnTo>
                    <a:pt x="535" y="757"/>
                  </a:lnTo>
                  <a:cubicBezTo>
                    <a:pt x="592" y="664"/>
                    <a:pt x="614" y="578"/>
                    <a:pt x="602" y="497"/>
                  </a:cubicBezTo>
                  <a:lnTo>
                    <a:pt x="602" y="497"/>
                  </a:lnTo>
                  <a:cubicBezTo>
                    <a:pt x="607" y="497"/>
                    <a:pt x="612" y="496"/>
                    <a:pt x="617" y="496"/>
                  </a:cubicBezTo>
                  <a:lnTo>
                    <a:pt x="681" y="488"/>
                  </a:lnTo>
                  <a:cubicBezTo>
                    <a:pt x="780" y="479"/>
                    <a:pt x="837" y="419"/>
                    <a:pt x="849" y="322"/>
                  </a:cubicBezTo>
                  <a:cubicBezTo>
                    <a:pt x="866" y="181"/>
                    <a:pt x="849" y="139"/>
                    <a:pt x="745" y="49"/>
                  </a:cubicBezTo>
                  <a:cubicBezTo>
                    <a:pt x="712" y="20"/>
                    <a:pt x="665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6" name="Google Shape;1606;p4"/>
            <p:cNvSpPr/>
            <p:nvPr/>
          </p:nvSpPr>
          <p:spPr>
            <a:xfrm>
              <a:off x="4337350" y="3719250"/>
              <a:ext cx="43125" cy="12625"/>
            </a:xfrm>
            <a:custGeom>
              <a:avLst/>
              <a:gdLst/>
              <a:ahLst/>
              <a:cxnLst/>
              <a:rect l="l" t="t" r="r" b="b"/>
              <a:pathLst>
                <a:path w="1725" h="505" extrusionOk="0">
                  <a:moveTo>
                    <a:pt x="1536" y="0"/>
                  </a:moveTo>
                  <a:cubicBezTo>
                    <a:pt x="1528" y="0"/>
                    <a:pt x="1520" y="1"/>
                    <a:pt x="1512" y="2"/>
                  </a:cubicBezTo>
                  <a:lnTo>
                    <a:pt x="214" y="167"/>
                  </a:lnTo>
                  <a:cubicBezTo>
                    <a:pt x="11" y="193"/>
                    <a:pt x="1" y="504"/>
                    <a:pt x="190" y="504"/>
                  </a:cubicBezTo>
                  <a:cubicBezTo>
                    <a:pt x="197" y="504"/>
                    <a:pt x="205" y="504"/>
                    <a:pt x="214" y="502"/>
                  </a:cubicBezTo>
                  <a:lnTo>
                    <a:pt x="1512" y="338"/>
                  </a:lnTo>
                  <a:cubicBezTo>
                    <a:pt x="1714" y="311"/>
                    <a:pt x="1725" y="0"/>
                    <a:pt x="1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7" name="Google Shape;1607;p4"/>
            <p:cNvSpPr/>
            <p:nvPr/>
          </p:nvSpPr>
          <p:spPr>
            <a:xfrm>
              <a:off x="4393425" y="3678800"/>
              <a:ext cx="72150" cy="92050"/>
            </a:xfrm>
            <a:custGeom>
              <a:avLst/>
              <a:gdLst/>
              <a:ahLst/>
              <a:cxnLst/>
              <a:rect l="l" t="t" r="r" b="b"/>
              <a:pathLst>
                <a:path w="2886" h="3682" extrusionOk="0">
                  <a:moveTo>
                    <a:pt x="768" y="1"/>
                  </a:moveTo>
                  <a:cubicBezTo>
                    <a:pt x="430" y="1"/>
                    <a:pt x="115" y="180"/>
                    <a:pt x="27" y="590"/>
                  </a:cubicBezTo>
                  <a:cubicBezTo>
                    <a:pt x="0" y="716"/>
                    <a:pt x="106" y="799"/>
                    <a:pt x="205" y="799"/>
                  </a:cubicBezTo>
                  <a:cubicBezTo>
                    <a:pt x="270" y="799"/>
                    <a:pt x="332" y="763"/>
                    <a:pt x="350" y="679"/>
                  </a:cubicBezTo>
                  <a:cubicBezTo>
                    <a:pt x="404" y="428"/>
                    <a:pt x="568" y="329"/>
                    <a:pt x="754" y="329"/>
                  </a:cubicBezTo>
                  <a:cubicBezTo>
                    <a:pt x="1019" y="329"/>
                    <a:pt x="1327" y="529"/>
                    <a:pt x="1418" y="772"/>
                  </a:cubicBezTo>
                  <a:cubicBezTo>
                    <a:pt x="1557" y="1144"/>
                    <a:pt x="1398" y="1616"/>
                    <a:pt x="1235" y="1948"/>
                  </a:cubicBezTo>
                  <a:cubicBezTo>
                    <a:pt x="1041" y="2340"/>
                    <a:pt x="481" y="2744"/>
                    <a:pt x="456" y="3207"/>
                  </a:cubicBezTo>
                  <a:cubicBezTo>
                    <a:pt x="435" y="3564"/>
                    <a:pt x="701" y="3682"/>
                    <a:pt x="1059" y="3682"/>
                  </a:cubicBezTo>
                  <a:cubicBezTo>
                    <a:pt x="1646" y="3682"/>
                    <a:pt x="2481" y="3367"/>
                    <a:pt x="2709" y="3277"/>
                  </a:cubicBezTo>
                  <a:cubicBezTo>
                    <a:pt x="2885" y="3207"/>
                    <a:pt x="2836" y="2942"/>
                    <a:pt x="2681" y="2942"/>
                  </a:cubicBezTo>
                  <a:cubicBezTo>
                    <a:pt x="2662" y="2942"/>
                    <a:pt x="2642" y="2946"/>
                    <a:pt x="2620" y="2955"/>
                  </a:cubicBezTo>
                  <a:cubicBezTo>
                    <a:pt x="2277" y="3090"/>
                    <a:pt x="1742" y="3326"/>
                    <a:pt x="1333" y="3326"/>
                  </a:cubicBezTo>
                  <a:cubicBezTo>
                    <a:pt x="1280" y="3326"/>
                    <a:pt x="1229" y="3322"/>
                    <a:pt x="1182" y="3313"/>
                  </a:cubicBezTo>
                  <a:cubicBezTo>
                    <a:pt x="1124" y="3331"/>
                    <a:pt x="1075" y="3340"/>
                    <a:pt x="1035" y="3340"/>
                  </a:cubicBezTo>
                  <a:cubicBezTo>
                    <a:pt x="872" y="3340"/>
                    <a:pt x="855" y="3192"/>
                    <a:pt x="983" y="2897"/>
                  </a:cubicBezTo>
                  <a:lnTo>
                    <a:pt x="1115" y="2744"/>
                  </a:lnTo>
                  <a:cubicBezTo>
                    <a:pt x="1189" y="2618"/>
                    <a:pt x="1298" y="2506"/>
                    <a:pt x="1375" y="2381"/>
                  </a:cubicBezTo>
                  <a:cubicBezTo>
                    <a:pt x="1696" y="1872"/>
                    <a:pt x="1943" y="1195"/>
                    <a:pt x="1708" y="604"/>
                  </a:cubicBezTo>
                  <a:cubicBezTo>
                    <a:pt x="1558" y="227"/>
                    <a:pt x="114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8" name="Google Shape;1608;p4"/>
            <p:cNvSpPr/>
            <p:nvPr/>
          </p:nvSpPr>
          <p:spPr>
            <a:xfrm>
              <a:off x="4467250" y="3663150"/>
              <a:ext cx="68825" cy="140325"/>
            </a:xfrm>
            <a:custGeom>
              <a:avLst/>
              <a:gdLst/>
              <a:ahLst/>
              <a:cxnLst/>
              <a:rect l="l" t="t" r="r" b="b"/>
              <a:pathLst>
                <a:path w="2753" h="5613" extrusionOk="0">
                  <a:moveTo>
                    <a:pt x="211" y="0"/>
                  </a:moveTo>
                  <a:cubicBezTo>
                    <a:pt x="52" y="0"/>
                    <a:pt x="0" y="268"/>
                    <a:pt x="181" y="335"/>
                  </a:cubicBezTo>
                  <a:cubicBezTo>
                    <a:pt x="2459" y="1180"/>
                    <a:pt x="1624" y="3872"/>
                    <a:pt x="630" y="5369"/>
                  </a:cubicBezTo>
                  <a:cubicBezTo>
                    <a:pt x="547" y="5493"/>
                    <a:pt x="663" y="5613"/>
                    <a:pt x="781" y="5613"/>
                  </a:cubicBezTo>
                  <a:cubicBezTo>
                    <a:pt x="832" y="5613"/>
                    <a:pt x="884" y="5590"/>
                    <a:pt x="919" y="5536"/>
                  </a:cubicBezTo>
                  <a:cubicBezTo>
                    <a:pt x="2056" y="3826"/>
                    <a:pt x="2753" y="934"/>
                    <a:pt x="270" y="11"/>
                  </a:cubicBezTo>
                  <a:cubicBezTo>
                    <a:pt x="249" y="4"/>
                    <a:pt x="22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09" name="Google Shape;1609;p4"/>
            <p:cNvSpPr/>
            <p:nvPr/>
          </p:nvSpPr>
          <p:spPr>
            <a:xfrm>
              <a:off x="4550100" y="3656675"/>
              <a:ext cx="40200" cy="135500"/>
            </a:xfrm>
            <a:custGeom>
              <a:avLst/>
              <a:gdLst/>
              <a:ahLst/>
              <a:cxnLst/>
              <a:rect l="l" t="t" r="r" b="b"/>
              <a:pathLst>
                <a:path w="1608" h="5420" extrusionOk="0">
                  <a:moveTo>
                    <a:pt x="984" y="1"/>
                  </a:moveTo>
                  <a:cubicBezTo>
                    <a:pt x="934" y="1"/>
                    <a:pt x="885" y="25"/>
                    <a:pt x="855" y="86"/>
                  </a:cubicBezTo>
                  <a:cubicBezTo>
                    <a:pt x="0" y="1802"/>
                    <a:pt x="132" y="3771"/>
                    <a:pt x="1233" y="5345"/>
                  </a:cubicBezTo>
                  <a:cubicBezTo>
                    <a:pt x="1270" y="5398"/>
                    <a:pt x="1321" y="5420"/>
                    <a:pt x="1373" y="5420"/>
                  </a:cubicBezTo>
                  <a:cubicBezTo>
                    <a:pt x="1492" y="5420"/>
                    <a:pt x="1608" y="5301"/>
                    <a:pt x="1521" y="5178"/>
                  </a:cubicBezTo>
                  <a:cubicBezTo>
                    <a:pt x="490" y="3703"/>
                    <a:pt x="339" y="1871"/>
                    <a:pt x="1144" y="255"/>
                  </a:cubicBezTo>
                  <a:cubicBezTo>
                    <a:pt x="1210" y="123"/>
                    <a:pt x="1094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0" name="Google Shape;1610;p4"/>
            <p:cNvSpPr/>
            <p:nvPr/>
          </p:nvSpPr>
          <p:spPr>
            <a:xfrm>
              <a:off x="4587925" y="3726075"/>
              <a:ext cx="57100" cy="14275"/>
            </a:xfrm>
            <a:custGeom>
              <a:avLst/>
              <a:gdLst/>
              <a:ahLst/>
              <a:cxnLst/>
              <a:rect l="l" t="t" r="r" b="b"/>
              <a:pathLst>
                <a:path w="2284" h="571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cubicBezTo>
                    <a:pt x="818" y="344"/>
                    <a:pt x="1416" y="420"/>
                    <a:pt x="2000" y="565"/>
                  </a:cubicBezTo>
                  <a:cubicBezTo>
                    <a:pt x="2016" y="569"/>
                    <a:pt x="2031" y="571"/>
                    <a:pt x="2045" y="571"/>
                  </a:cubicBezTo>
                  <a:cubicBezTo>
                    <a:pt x="2222" y="571"/>
                    <a:pt x="2284" y="290"/>
                    <a:pt x="2090" y="242"/>
                  </a:cubicBezTo>
                  <a:cubicBezTo>
                    <a:pt x="1477" y="89"/>
                    <a:pt x="847" y="8"/>
                    <a:pt x="216" y="1"/>
                  </a:cubicBez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1" name="Google Shape;1611;p4"/>
            <p:cNvSpPr/>
            <p:nvPr/>
          </p:nvSpPr>
          <p:spPr>
            <a:xfrm>
              <a:off x="4644175" y="3691900"/>
              <a:ext cx="76425" cy="80750"/>
            </a:xfrm>
            <a:custGeom>
              <a:avLst/>
              <a:gdLst/>
              <a:ahLst/>
              <a:cxnLst/>
              <a:rect l="l" t="t" r="r" b="b"/>
              <a:pathLst>
                <a:path w="3057" h="3230" extrusionOk="0">
                  <a:moveTo>
                    <a:pt x="251" y="0"/>
                  </a:moveTo>
                  <a:cubicBezTo>
                    <a:pt x="117" y="0"/>
                    <a:pt x="1" y="168"/>
                    <a:pt x="126" y="282"/>
                  </a:cubicBezTo>
                  <a:cubicBezTo>
                    <a:pt x="1079" y="1145"/>
                    <a:pt x="1935" y="2107"/>
                    <a:pt x="2681" y="3155"/>
                  </a:cubicBezTo>
                  <a:cubicBezTo>
                    <a:pt x="2718" y="3208"/>
                    <a:pt x="2770" y="3230"/>
                    <a:pt x="2821" y="3230"/>
                  </a:cubicBezTo>
                  <a:cubicBezTo>
                    <a:pt x="2941" y="3230"/>
                    <a:pt x="3057" y="3110"/>
                    <a:pt x="2969" y="2988"/>
                  </a:cubicBezTo>
                  <a:cubicBezTo>
                    <a:pt x="2209" y="1915"/>
                    <a:pt x="1335" y="928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2" name="Google Shape;1612;p4"/>
            <p:cNvSpPr/>
            <p:nvPr/>
          </p:nvSpPr>
          <p:spPr>
            <a:xfrm>
              <a:off x="4638725" y="3703050"/>
              <a:ext cx="74225" cy="82825"/>
            </a:xfrm>
            <a:custGeom>
              <a:avLst/>
              <a:gdLst/>
              <a:ahLst/>
              <a:cxnLst/>
              <a:rect l="l" t="t" r="r" b="b"/>
              <a:pathLst>
                <a:path w="2969" h="3313" extrusionOk="0">
                  <a:moveTo>
                    <a:pt x="2720" y="1"/>
                  </a:moveTo>
                  <a:cubicBezTo>
                    <a:pt x="2682" y="1"/>
                    <a:pt x="2644" y="14"/>
                    <a:pt x="2609" y="46"/>
                  </a:cubicBezTo>
                  <a:cubicBezTo>
                    <a:pt x="1637" y="937"/>
                    <a:pt x="788" y="1953"/>
                    <a:pt x="81" y="3065"/>
                  </a:cubicBezTo>
                  <a:cubicBezTo>
                    <a:pt x="1" y="3192"/>
                    <a:pt x="116" y="3312"/>
                    <a:pt x="233" y="3312"/>
                  </a:cubicBezTo>
                  <a:cubicBezTo>
                    <a:pt x="284" y="3312"/>
                    <a:pt x="335" y="3289"/>
                    <a:pt x="370" y="3234"/>
                  </a:cubicBezTo>
                  <a:cubicBezTo>
                    <a:pt x="1062" y="2147"/>
                    <a:pt x="1893" y="1153"/>
                    <a:pt x="2845" y="282"/>
                  </a:cubicBezTo>
                  <a:cubicBezTo>
                    <a:pt x="2969" y="168"/>
                    <a:pt x="2852" y="1"/>
                    <a:pt x="2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3" name="Google Shape;1613;p4"/>
            <p:cNvSpPr/>
            <p:nvPr/>
          </p:nvSpPr>
          <p:spPr>
            <a:xfrm>
              <a:off x="4710650" y="3645675"/>
              <a:ext cx="51450" cy="52450"/>
            </a:xfrm>
            <a:custGeom>
              <a:avLst/>
              <a:gdLst/>
              <a:ahLst/>
              <a:cxnLst/>
              <a:rect l="l" t="t" r="r" b="b"/>
              <a:pathLst>
                <a:path w="2058" h="2098" extrusionOk="0">
                  <a:moveTo>
                    <a:pt x="971" y="0"/>
                  </a:moveTo>
                  <a:cubicBezTo>
                    <a:pt x="647" y="0"/>
                    <a:pt x="294" y="291"/>
                    <a:pt x="101" y="532"/>
                  </a:cubicBezTo>
                  <a:cubicBezTo>
                    <a:pt x="0" y="658"/>
                    <a:pt x="111" y="826"/>
                    <a:pt x="229" y="826"/>
                  </a:cubicBezTo>
                  <a:cubicBezTo>
                    <a:pt x="267" y="826"/>
                    <a:pt x="305" y="809"/>
                    <a:pt x="337" y="768"/>
                  </a:cubicBezTo>
                  <a:cubicBezTo>
                    <a:pt x="467" y="608"/>
                    <a:pt x="635" y="410"/>
                    <a:pt x="844" y="353"/>
                  </a:cubicBezTo>
                  <a:cubicBezTo>
                    <a:pt x="881" y="344"/>
                    <a:pt x="914" y="339"/>
                    <a:pt x="943" y="339"/>
                  </a:cubicBezTo>
                  <a:cubicBezTo>
                    <a:pt x="1221" y="339"/>
                    <a:pt x="1169" y="749"/>
                    <a:pt x="1071" y="944"/>
                  </a:cubicBezTo>
                  <a:cubicBezTo>
                    <a:pt x="897" y="1289"/>
                    <a:pt x="636" y="1522"/>
                    <a:pt x="618" y="1929"/>
                  </a:cubicBezTo>
                  <a:cubicBezTo>
                    <a:pt x="615" y="2011"/>
                    <a:pt x="692" y="2097"/>
                    <a:pt x="776" y="2097"/>
                  </a:cubicBezTo>
                  <a:cubicBezTo>
                    <a:pt x="779" y="2097"/>
                    <a:pt x="782" y="2097"/>
                    <a:pt x="786" y="2097"/>
                  </a:cubicBezTo>
                  <a:cubicBezTo>
                    <a:pt x="1193" y="2059"/>
                    <a:pt x="1561" y="1938"/>
                    <a:pt x="1907" y="1717"/>
                  </a:cubicBezTo>
                  <a:cubicBezTo>
                    <a:pt x="2058" y="1620"/>
                    <a:pt x="1964" y="1400"/>
                    <a:pt x="1823" y="1400"/>
                  </a:cubicBezTo>
                  <a:cubicBezTo>
                    <a:pt x="1796" y="1400"/>
                    <a:pt x="1767" y="1409"/>
                    <a:pt x="1738" y="1427"/>
                  </a:cubicBezTo>
                  <a:cubicBezTo>
                    <a:pt x="1511" y="1578"/>
                    <a:pt x="1258" y="1681"/>
                    <a:pt x="993" y="1732"/>
                  </a:cubicBezTo>
                  <a:lnTo>
                    <a:pt x="993" y="1732"/>
                  </a:lnTo>
                  <a:cubicBezTo>
                    <a:pt x="1162" y="1241"/>
                    <a:pt x="1783" y="761"/>
                    <a:pt x="1388" y="227"/>
                  </a:cubicBezTo>
                  <a:cubicBezTo>
                    <a:pt x="1269" y="64"/>
                    <a:pt x="1123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4" name="Google Shape;1614;p4"/>
            <p:cNvSpPr/>
            <p:nvPr/>
          </p:nvSpPr>
          <p:spPr>
            <a:xfrm>
              <a:off x="4764825" y="3646425"/>
              <a:ext cx="50950" cy="146375"/>
            </a:xfrm>
            <a:custGeom>
              <a:avLst/>
              <a:gdLst/>
              <a:ahLst/>
              <a:cxnLst/>
              <a:rect l="l" t="t" r="r" b="b"/>
              <a:pathLst>
                <a:path w="2038" h="5855" extrusionOk="0">
                  <a:moveTo>
                    <a:pt x="239" y="0"/>
                  </a:moveTo>
                  <a:cubicBezTo>
                    <a:pt x="113" y="0"/>
                    <a:pt x="0" y="168"/>
                    <a:pt x="114" y="288"/>
                  </a:cubicBezTo>
                  <a:lnTo>
                    <a:pt x="112" y="288"/>
                  </a:lnTo>
                  <a:cubicBezTo>
                    <a:pt x="1500" y="1756"/>
                    <a:pt x="1665" y="3942"/>
                    <a:pt x="538" y="5609"/>
                  </a:cubicBezTo>
                  <a:cubicBezTo>
                    <a:pt x="454" y="5735"/>
                    <a:pt x="570" y="5854"/>
                    <a:pt x="688" y="5854"/>
                  </a:cubicBezTo>
                  <a:cubicBezTo>
                    <a:pt x="740" y="5854"/>
                    <a:pt x="791" y="5832"/>
                    <a:pt x="828" y="5778"/>
                  </a:cubicBezTo>
                  <a:cubicBezTo>
                    <a:pt x="2037" y="3987"/>
                    <a:pt x="1830" y="1619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5" name="Google Shape;1615;p4"/>
            <p:cNvSpPr/>
            <p:nvPr/>
          </p:nvSpPr>
          <p:spPr>
            <a:xfrm>
              <a:off x="4815600" y="3781075"/>
              <a:ext cx="56525" cy="57950"/>
            </a:xfrm>
            <a:custGeom>
              <a:avLst/>
              <a:gdLst/>
              <a:ahLst/>
              <a:cxnLst/>
              <a:rect l="l" t="t" r="r" b="b"/>
              <a:pathLst>
                <a:path w="2261" h="2318" extrusionOk="0">
                  <a:moveTo>
                    <a:pt x="554" y="0"/>
                  </a:moveTo>
                  <a:cubicBezTo>
                    <a:pt x="378" y="0"/>
                    <a:pt x="204" y="77"/>
                    <a:pt x="89" y="237"/>
                  </a:cubicBezTo>
                  <a:cubicBezTo>
                    <a:pt x="1" y="360"/>
                    <a:pt x="118" y="479"/>
                    <a:pt x="238" y="479"/>
                  </a:cubicBezTo>
                  <a:cubicBezTo>
                    <a:pt x="290" y="479"/>
                    <a:pt x="341" y="457"/>
                    <a:pt x="379" y="406"/>
                  </a:cubicBezTo>
                  <a:cubicBezTo>
                    <a:pt x="429" y="335"/>
                    <a:pt x="484" y="307"/>
                    <a:pt x="537" y="307"/>
                  </a:cubicBezTo>
                  <a:cubicBezTo>
                    <a:pt x="698" y="307"/>
                    <a:pt x="849" y="567"/>
                    <a:pt x="861" y="693"/>
                  </a:cubicBezTo>
                  <a:cubicBezTo>
                    <a:pt x="876" y="856"/>
                    <a:pt x="815" y="1018"/>
                    <a:pt x="757" y="1167"/>
                  </a:cubicBezTo>
                  <a:cubicBezTo>
                    <a:pt x="650" y="1446"/>
                    <a:pt x="511" y="1696"/>
                    <a:pt x="465" y="1997"/>
                  </a:cubicBezTo>
                  <a:cubicBezTo>
                    <a:pt x="453" y="2082"/>
                    <a:pt x="487" y="2180"/>
                    <a:pt x="583" y="2203"/>
                  </a:cubicBezTo>
                  <a:cubicBezTo>
                    <a:pt x="917" y="2279"/>
                    <a:pt x="1258" y="2317"/>
                    <a:pt x="1600" y="2317"/>
                  </a:cubicBezTo>
                  <a:cubicBezTo>
                    <a:pt x="1749" y="2317"/>
                    <a:pt x="1897" y="2310"/>
                    <a:pt x="2046" y="2296"/>
                  </a:cubicBezTo>
                  <a:cubicBezTo>
                    <a:pt x="2251" y="2277"/>
                    <a:pt x="2261" y="1961"/>
                    <a:pt x="2065" y="1961"/>
                  </a:cubicBezTo>
                  <a:cubicBezTo>
                    <a:pt x="2059" y="1961"/>
                    <a:pt x="2052" y="1961"/>
                    <a:pt x="2046" y="1962"/>
                  </a:cubicBezTo>
                  <a:cubicBezTo>
                    <a:pt x="1901" y="1977"/>
                    <a:pt x="1755" y="1984"/>
                    <a:pt x="1609" y="1984"/>
                  </a:cubicBezTo>
                  <a:cubicBezTo>
                    <a:pt x="1348" y="1984"/>
                    <a:pt x="1086" y="1960"/>
                    <a:pt x="828" y="1912"/>
                  </a:cubicBezTo>
                  <a:lnTo>
                    <a:pt x="828" y="1912"/>
                  </a:lnTo>
                  <a:cubicBezTo>
                    <a:pt x="982" y="1383"/>
                    <a:pt x="1422" y="794"/>
                    <a:pt x="1065" y="272"/>
                  </a:cubicBezTo>
                  <a:cubicBezTo>
                    <a:pt x="943" y="93"/>
                    <a:pt x="748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6" name="Google Shape;1616;p4"/>
            <p:cNvSpPr/>
            <p:nvPr/>
          </p:nvSpPr>
          <p:spPr>
            <a:xfrm>
              <a:off x="6008275" y="2260325"/>
              <a:ext cx="152250" cy="372000"/>
            </a:xfrm>
            <a:custGeom>
              <a:avLst/>
              <a:gdLst/>
              <a:ahLst/>
              <a:cxnLst/>
              <a:rect l="l" t="t" r="r" b="b"/>
              <a:pathLst>
                <a:path w="6090" h="14880" extrusionOk="0">
                  <a:moveTo>
                    <a:pt x="932" y="1"/>
                  </a:moveTo>
                  <a:cubicBezTo>
                    <a:pt x="879" y="1"/>
                    <a:pt x="826" y="2"/>
                    <a:pt x="772" y="5"/>
                  </a:cubicBezTo>
                  <a:cubicBezTo>
                    <a:pt x="561" y="15"/>
                    <a:pt x="556" y="339"/>
                    <a:pt x="762" y="339"/>
                  </a:cubicBezTo>
                  <a:cubicBezTo>
                    <a:pt x="765" y="339"/>
                    <a:pt x="769" y="339"/>
                    <a:pt x="772" y="339"/>
                  </a:cubicBezTo>
                  <a:lnTo>
                    <a:pt x="771" y="336"/>
                  </a:lnTo>
                  <a:cubicBezTo>
                    <a:pt x="822" y="333"/>
                    <a:pt x="873" y="332"/>
                    <a:pt x="923" y="332"/>
                  </a:cubicBezTo>
                  <a:cubicBezTo>
                    <a:pt x="2299" y="332"/>
                    <a:pt x="3342" y="1285"/>
                    <a:pt x="3458" y="2671"/>
                  </a:cubicBezTo>
                  <a:cubicBezTo>
                    <a:pt x="3526" y="3469"/>
                    <a:pt x="3335" y="4284"/>
                    <a:pt x="3580" y="5065"/>
                  </a:cubicBezTo>
                  <a:cubicBezTo>
                    <a:pt x="3864" y="5969"/>
                    <a:pt x="4544" y="6585"/>
                    <a:pt x="5404" y="6861"/>
                  </a:cubicBezTo>
                  <a:lnTo>
                    <a:pt x="5404" y="6861"/>
                  </a:lnTo>
                  <a:cubicBezTo>
                    <a:pt x="4423" y="7434"/>
                    <a:pt x="3867" y="8359"/>
                    <a:pt x="3670" y="9523"/>
                  </a:cubicBezTo>
                  <a:cubicBezTo>
                    <a:pt x="3480" y="10646"/>
                    <a:pt x="3640" y="11869"/>
                    <a:pt x="3091" y="12910"/>
                  </a:cubicBezTo>
                  <a:cubicBezTo>
                    <a:pt x="2522" y="13988"/>
                    <a:pt x="1396" y="14513"/>
                    <a:pt x="215" y="14545"/>
                  </a:cubicBezTo>
                  <a:cubicBezTo>
                    <a:pt x="2" y="14551"/>
                    <a:pt x="0" y="14879"/>
                    <a:pt x="210" y="14879"/>
                  </a:cubicBezTo>
                  <a:cubicBezTo>
                    <a:pt x="212" y="14879"/>
                    <a:pt x="213" y="14879"/>
                    <a:pt x="215" y="14879"/>
                  </a:cubicBezTo>
                  <a:cubicBezTo>
                    <a:pt x="1616" y="14841"/>
                    <a:pt x="2949" y="14144"/>
                    <a:pt x="3507" y="12803"/>
                  </a:cubicBezTo>
                  <a:cubicBezTo>
                    <a:pt x="4389" y="10690"/>
                    <a:pt x="3361" y="8108"/>
                    <a:pt x="5962" y="6951"/>
                  </a:cubicBezTo>
                  <a:cubicBezTo>
                    <a:pt x="6090" y="6895"/>
                    <a:pt x="6058" y="6671"/>
                    <a:pt x="5920" y="6646"/>
                  </a:cubicBezTo>
                  <a:cubicBezTo>
                    <a:pt x="4674" y="6421"/>
                    <a:pt x="3878" y="5534"/>
                    <a:pt x="3785" y="4270"/>
                  </a:cubicBezTo>
                  <a:cubicBezTo>
                    <a:pt x="3722" y="3414"/>
                    <a:pt x="3928" y="2535"/>
                    <a:pt x="3605" y="1710"/>
                  </a:cubicBezTo>
                  <a:cubicBezTo>
                    <a:pt x="3177" y="616"/>
                    <a:pt x="2064" y="1"/>
                    <a:pt x="9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7" name="Google Shape;1617;p4"/>
            <p:cNvSpPr/>
            <p:nvPr/>
          </p:nvSpPr>
          <p:spPr>
            <a:xfrm>
              <a:off x="6008225" y="2682150"/>
              <a:ext cx="153525" cy="394525"/>
            </a:xfrm>
            <a:custGeom>
              <a:avLst/>
              <a:gdLst/>
              <a:ahLst/>
              <a:cxnLst/>
              <a:rect l="l" t="t" r="r" b="b"/>
              <a:pathLst>
                <a:path w="6141" h="15781" extrusionOk="0">
                  <a:moveTo>
                    <a:pt x="1043" y="0"/>
                  </a:moveTo>
                  <a:cubicBezTo>
                    <a:pt x="983" y="0"/>
                    <a:pt x="923" y="2"/>
                    <a:pt x="863" y="6"/>
                  </a:cubicBezTo>
                  <a:cubicBezTo>
                    <a:pt x="653" y="18"/>
                    <a:pt x="648" y="340"/>
                    <a:pt x="850" y="340"/>
                  </a:cubicBezTo>
                  <a:cubicBezTo>
                    <a:pt x="854" y="340"/>
                    <a:pt x="858" y="340"/>
                    <a:pt x="863" y="340"/>
                  </a:cubicBezTo>
                  <a:lnTo>
                    <a:pt x="864" y="338"/>
                  </a:lnTo>
                  <a:cubicBezTo>
                    <a:pt x="923" y="335"/>
                    <a:pt x="981" y="333"/>
                    <a:pt x="1039" y="333"/>
                  </a:cubicBezTo>
                  <a:cubicBezTo>
                    <a:pt x="2462" y="333"/>
                    <a:pt x="3434" y="1408"/>
                    <a:pt x="3537" y="2809"/>
                  </a:cubicBezTo>
                  <a:cubicBezTo>
                    <a:pt x="3599" y="3655"/>
                    <a:pt x="3399" y="4518"/>
                    <a:pt x="3644" y="5348"/>
                  </a:cubicBezTo>
                  <a:cubicBezTo>
                    <a:pt x="3918" y="6283"/>
                    <a:pt x="4589" y="6951"/>
                    <a:pt x="5477" y="7243"/>
                  </a:cubicBezTo>
                  <a:lnTo>
                    <a:pt x="5477" y="7243"/>
                  </a:lnTo>
                  <a:cubicBezTo>
                    <a:pt x="4458" y="7868"/>
                    <a:pt x="3906" y="8869"/>
                    <a:pt x="3706" y="10081"/>
                  </a:cubicBezTo>
                  <a:cubicBezTo>
                    <a:pt x="3508" y="11275"/>
                    <a:pt x="3663" y="12572"/>
                    <a:pt x="3105" y="13686"/>
                  </a:cubicBezTo>
                  <a:cubicBezTo>
                    <a:pt x="2545" y="14801"/>
                    <a:pt x="1436" y="15402"/>
                    <a:pt x="217" y="15446"/>
                  </a:cubicBezTo>
                  <a:cubicBezTo>
                    <a:pt x="5" y="15453"/>
                    <a:pt x="1" y="15780"/>
                    <a:pt x="210" y="15780"/>
                  </a:cubicBezTo>
                  <a:cubicBezTo>
                    <a:pt x="213" y="15780"/>
                    <a:pt x="215" y="15780"/>
                    <a:pt x="217" y="15780"/>
                  </a:cubicBezTo>
                  <a:cubicBezTo>
                    <a:pt x="1667" y="15730"/>
                    <a:pt x="2969" y="14941"/>
                    <a:pt x="3523" y="13564"/>
                  </a:cubicBezTo>
                  <a:cubicBezTo>
                    <a:pt x="4409" y="11358"/>
                    <a:pt x="3383" y="8585"/>
                    <a:pt x="6014" y="7331"/>
                  </a:cubicBezTo>
                  <a:cubicBezTo>
                    <a:pt x="6141" y="7271"/>
                    <a:pt x="6113" y="7050"/>
                    <a:pt x="5974" y="7026"/>
                  </a:cubicBezTo>
                  <a:cubicBezTo>
                    <a:pt x="4673" y="6783"/>
                    <a:pt x="3935" y="5796"/>
                    <a:pt x="3852" y="4507"/>
                  </a:cubicBezTo>
                  <a:cubicBezTo>
                    <a:pt x="3796" y="3600"/>
                    <a:pt x="4010" y="2671"/>
                    <a:pt x="3688" y="1792"/>
                  </a:cubicBezTo>
                  <a:cubicBezTo>
                    <a:pt x="3279" y="677"/>
                    <a:pt x="2196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8" name="Google Shape;1618;p4"/>
            <p:cNvSpPr/>
            <p:nvPr/>
          </p:nvSpPr>
          <p:spPr>
            <a:xfrm>
              <a:off x="3322775" y="3864200"/>
              <a:ext cx="106975" cy="102750"/>
            </a:xfrm>
            <a:custGeom>
              <a:avLst/>
              <a:gdLst/>
              <a:ahLst/>
              <a:cxnLst/>
              <a:rect l="l" t="t" r="r" b="b"/>
              <a:pathLst>
                <a:path w="4279" h="4110" extrusionOk="0">
                  <a:moveTo>
                    <a:pt x="1823" y="344"/>
                  </a:moveTo>
                  <a:cubicBezTo>
                    <a:pt x="3349" y="344"/>
                    <a:pt x="3894" y="3754"/>
                    <a:pt x="1856" y="3779"/>
                  </a:cubicBezTo>
                  <a:cubicBezTo>
                    <a:pt x="1851" y="3779"/>
                    <a:pt x="1845" y="3779"/>
                    <a:pt x="1840" y="3779"/>
                  </a:cubicBezTo>
                  <a:cubicBezTo>
                    <a:pt x="950" y="3779"/>
                    <a:pt x="355" y="2795"/>
                    <a:pt x="543" y="1984"/>
                  </a:cubicBezTo>
                  <a:cubicBezTo>
                    <a:pt x="694" y="1332"/>
                    <a:pt x="1200" y="879"/>
                    <a:pt x="1787" y="617"/>
                  </a:cubicBezTo>
                  <a:cubicBezTo>
                    <a:pt x="1918" y="558"/>
                    <a:pt x="1886" y="410"/>
                    <a:pt x="1792" y="344"/>
                  </a:cubicBezTo>
                  <a:lnTo>
                    <a:pt x="1792" y="344"/>
                  </a:lnTo>
                  <a:cubicBezTo>
                    <a:pt x="1803" y="344"/>
                    <a:pt x="1813" y="344"/>
                    <a:pt x="1823" y="344"/>
                  </a:cubicBezTo>
                  <a:close/>
                  <a:moveTo>
                    <a:pt x="1847" y="1"/>
                  </a:moveTo>
                  <a:cubicBezTo>
                    <a:pt x="1695" y="1"/>
                    <a:pt x="1535" y="27"/>
                    <a:pt x="1368" y="83"/>
                  </a:cubicBezTo>
                  <a:cubicBezTo>
                    <a:pt x="1184" y="145"/>
                    <a:pt x="1238" y="416"/>
                    <a:pt x="1401" y="416"/>
                  </a:cubicBezTo>
                  <a:cubicBezTo>
                    <a:pt x="1418" y="416"/>
                    <a:pt x="1436" y="413"/>
                    <a:pt x="1455" y="407"/>
                  </a:cubicBezTo>
                  <a:lnTo>
                    <a:pt x="1455" y="407"/>
                  </a:lnTo>
                  <a:cubicBezTo>
                    <a:pt x="632" y="844"/>
                    <a:pt x="1" y="1722"/>
                    <a:pt x="207" y="2690"/>
                  </a:cubicBezTo>
                  <a:cubicBezTo>
                    <a:pt x="373" y="3472"/>
                    <a:pt x="1071" y="4109"/>
                    <a:pt x="1856" y="4109"/>
                  </a:cubicBezTo>
                  <a:cubicBezTo>
                    <a:pt x="2003" y="4109"/>
                    <a:pt x="2154" y="4087"/>
                    <a:pt x="2305" y="4038"/>
                  </a:cubicBezTo>
                  <a:cubicBezTo>
                    <a:pt x="4278" y="3404"/>
                    <a:pt x="3586" y="1"/>
                    <a:pt x="1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19" name="Google Shape;1619;p4"/>
            <p:cNvSpPr/>
            <p:nvPr/>
          </p:nvSpPr>
          <p:spPr>
            <a:xfrm>
              <a:off x="3439675" y="3892575"/>
              <a:ext cx="51900" cy="11600"/>
            </a:xfrm>
            <a:custGeom>
              <a:avLst/>
              <a:gdLst/>
              <a:ahLst/>
              <a:cxnLst/>
              <a:rect l="l" t="t" r="r" b="b"/>
              <a:pathLst>
                <a:path w="2076" h="464" extrusionOk="0">
                  <a:moveTo>
                    <a:pt x="692" y="0"/>
                  </a:moveTo>
                  <a:cubicBezTo>
                    <a:pt x="533" y="0"/>
                    <a:pt x="374" y="8"/>
                    <a:pt x="216" y="22"/>
                  </a:cubicBezTo>
                  <a:cubicBezTo>
                    <a:pt x="8" y="40"/>
                    <a:pt x="1" y="357"/>
                    <a:pt x="198" y="357"/>
                  </a:cubicBezTo>
                  <a:cubicBezTo>
                    <a:pt x="203" y="357"/>
                    <a:pt x="209" y="357"/>
                    <a:pt x="216" y="356"/>
                  </a:cubicBezTo>
                  <a:cubicBezTo>
                    <a:pt x="372" y="341"/>
                    <a:pt x="529" y="334"/>
                    <a:pt x="685" y="334"/>
                  </a:cubicBezTo>
                  <a:cubicBezTo>
                    <a:pt x="1057" y="334"/>
                    <a:pt x="1427" y="375"/>
                    <a:pt x="1791" y="458"/>
                  </a:cubicBezTo>
                  <a:cubicBezTo>
                    <a:pt x="1806" y="462"/>
                    <a:pt x="1820" y="463"/>
                    <a:pt x="1834" y="463"/>
                  </a:cubicBezTo>
                  <a:cubicBezTo>
                    <a:pt x="2013" y="463"/>
                    <a:pt x="2076" y="180"/>
                    <a:pt x="1881" y="136"/>
                  </a:cubicBezTo>
                  <a:cubicBezTo>
                    <a:pt x="1491" y="46"/>
                    <a:pt x="1091" y="0"/>
                    <a:pt x="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0" name="Google Shape;1620;p4"/>
            <p:cNvSpPr/>
            <p:nvPr/>
          </p:nvSpPr>
          <p:spPr>
            <a:xfrm>
              <a:off x="3434625" y="3933300"/>
              <a:ext cx="58425" cy="12775"/>
            </a:xfrm>
            <a:custGeom>
              <a:avLst/>
              <a:gdLst/>
              <a:ahLst/>
              <a:cxnLst/>
              <a:rect l="l" t="t" r="r" b="b"/>
              <a:pathLst>
                <a:path w="2337" h="511" extrusionOk="0">
                  <a:moveTo>
                    <a:pt x="243" y="0"/>
                  </a:moveTo>
                  <a:cubicBezTo>
                    <a:pt x="63" y="0"/>
                    <a:pt x="1" y="282"/>
                    <a:pt x="195" y="329"/>
                  </a:cubicBezTo>
                  <a:cubicBezTo>
                    <a:pt x="695" y="450"/>
                    <a:pt x="1206" y="510"/>
                    <a:pt x="1720" y="510"/>
                  </a:cubicBezTo>
                  <a:cubicBezTo>
                    <a:pt x="1853" y="510"/>
                    <a:pt x="1987" y="506"/>
                    <a:pt x="2120" y="498"/>
                  </a:cubicBezTo>
                  <a:cubicBezTo>
                    <a:pt x="2331" y="484"/>
                    <a:pt x="2336" y="162"/>
                    <a:pt x="2133" y="162"/>
                  </a:cubicBezTo>
                  <a:cubicBezTo>
                    <a:pt x="2129" y="162"/>
                    <a:pt x="2124" y="162"/>
                    <a:pt x="2120" y="162"/>
                  </a:cubicBezTo>
                  <a:cubicBezTo>
                    <a:pt x="1987" y="171"/>
                    <a:pt x="1853" y="175"/>
                    <a:pt x="1720" y="175"/>
                  </a:cubicBezTo>
                  <a:cubicBezTo>
                    <a:pt x="1237" y="175"/>
                    <a:pt x="755" y="119"/>
                    <a:pt x="285" y="5"/>
                  </a:cubicBezTo>
                  <a:cubicBezTo>
                    <a:pt x="270" y="2"/>
                    <a:pt x="25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1" name="Google Shape;1621;p4"/>
            <p:cNvSpPr/>
            <p:nvPr/>
          </p:nvSpPr>
          <p:spPr>
            <a:xfrm>
              <a:off x="3530000" y="3872150"/>
              <a:ext cx="99725" cy="98600"/>
            </a:xfrm>
            <a:custGeom>
              <a:avLst/>
              <a:gdLst/>
              <a:ahLst/>
              <a:cxnLst/>
              <a:rect l="l" t="t" r="r" b="b"/>
              <a:pathLst>
                <a:path w="3989" h="3944" extrusionOk="0">
                  <a:moveTo>
                    <a:pt x="221" y="1"/>
                  </a:moveTo>
                  <a:cubicBezTo>
                    <a:pt x="89" y="1"/>
                    <a:pt x="1" y="216"/>
                    <a:pt x="140" y="323"/>
                  </a:cubicBezTo>
                  <a:cubicBezTo>
                    <a:pt x="1463" y="1332"/>
                    <a:pt x="2633" y="2526"/>
                    <a:pt x="3610" y="3871"/>
                  </a:cubicBezTo>
                  <a:cubicBezTo>
                    <a:pt x="3647" y="3922"/>
                    <a:pt x="3699" y="3943"/>
                    <a:pt x="3750" y="3943"/>
                  </a:cubicBezTo>
                  <a:cubicBezTo>
                    <a:pt x="3871" y="3943"/>
                    <a:pt x="3989" y="3824"/>
                    <a:pt x="3899" y="3702"/>
                  </a:cubicBezTo>
                  <a:cubicBezTo>
                    <a:pt x="2887" y="2311"/>
                    <a:pt x="1678" y="1075"/>
                    <a:pt x="309" y="33"/>
                  </a:cubicBezTo>
                  <a:cubicBezTo>
                    <a:pt x="279" y="11"/>
                    <a:pt x="249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2" name="Google Shape;1622;p4"/>
            <p:cNvSpPr/>
            <p:nvPr/>
          </p:nvSpPr>
          <p:spPr>
            <a:xfrm>
              <a:off x="3525450" y="3871950"/>
              <a:ext cx="93000" cy="98700"/>
            </a:xfrm>
            <a:custGeom>
              <a:avLst/>
              <a:gdLst/>
              <a:ahLst/>
              <a:cxnLst/>
              <a:rect l="l" t="t" r="r" b="b"/>
              <a:pathLst>
                <a:path w="3720" h="3948" extrusionOk="0">
                  <a:moveTo>
                    <a:pt x="3466" y="1"/>
                  </a:moveTo>
                  <a:cubicBezTo>
                    <a:pt x="3428" y="1"/>
                    <a:pt x="3390" y="14"/>
                    <a:pt x="3355" y="45"/>
                  </a:cubicBezTo>
                  <a:cubicBezTo>
                    <a:pt x="2124" y="1129"/>
                    <a:pt x="1027" y="2359"/>
                    <a:pt x="87" y="3704"/>
                  </a:cubicBezTo>
                  <a:cubicBezTo>
                    <a:pt x="1" y="3828"/>
                    <a:pt x="117" y="3948"/>
                    <a:pt x="237" y="3948"/>
                  </a:cubicBezTo>
                  <a:cubicBezTo>
                    <a:pt x="288" y="3948"/>
                    <a:pt x="340" y="3926"/>
                    <a:pt x="377" y="3873"/>
                  </a:cubicBezTo>
                  <a:cubicBezTo>
                    <a:pt x="1301" y="2552"/>
                    <a:pt x="2380" y="1346"/>
                    <a:pt x="3593" y="281"/>
                  </a:cubicBezTo>
                  <a:cubicBezTo>
                    <a:pt x="3719" y="170"/>
                    <a:pt x="3601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3" name="Google Shape;1623;p4"/>
            <p:cNvSpPr/>
            <p:nvPr/>
          </p:nvSpPr>
          <p:spPr>
            <a:xfrm>
              <a:off x="3643850" y="3838675"/>
              <a:ext cx="36775" cy="39225"/>
            </a:xfrm>
            <a:custGeom>
              <a:avLst/>
              <a:gdLst/>
              <a:ahLst/>
              <a:cxnLst/>
              <a:rect l="l" t="t" r="r" b="b"/>
              <a:pathLst>
                <a:path w="1471" h="1569" extrusionOk="0">
                  <a:moveTo>
                    <a:pt x="438" y="1"/>
                  </a:moveTo>
                  <a:cubicBezTo>
                    <a:pt x="220" y="1"/>
                    <a:pt x="19" y="119"/>
                    <a:pt x="7" y="379"/>
                  </a:cubicBezTo>
                  <a:cubicBezTo>
                    <a:pt x="1" y="488"/>
                    <a:pt x="81" y="541"/>
                    <a:pt x="165" y="541"/>
                  </a:cubicBezTo>
                  <a:cubicBezTo>
                    <a:pt x="249" y="541"/>
                    <a:pt x="335" y="487"/>
                    <a:pt x="341" y="379"/>
                  </a:cubicBezTo>
                  <a:cubicBezTo>
                    <a:pt x="343" y="339"/>
                    <a:pt x="371" y="324"/>
                    <a:pt x="409" y="324"/>
                  </a:cubicBezTo>
                  <a:cubicBezTo>
                    <a:pt x="492" y="324"/>
                    <a:pt x="624" y="395"/>
                    <a:pt x="647" y="434"/>
                  </a:cubicBezTo>
                  <a:cubicBezTo>
                    <a:pt x="789" y="669"/>
                    <a:pt x="431" y="1009"/>
                    <a:pt x="289" y="1151"/>
                  </a:cubicBezTo>
                  <a:cubicBezTo>
                    <a:pt x="207" y="1234"/>
                    <a:pt x="234" y="1411"/>
                    <a:pt x="362" y="1432"/>
                  </a:cubicBezTo>
                  <a:lnTo>
                    <a:pt x="1181" y="1566"/>
                  </a:lnTo>
                  <a:cubicBezTo>
                    <a:pt x="1192" y="1568"/>
                    <a:pt x="1203" y="1569"/>
                    <a:pt x="1213" y="1569"/>
                  </a:cubicBezTo>
                  <a:cubicBezTo>
                    <a:pt x="1400" y="1569"/>
                    <a:pt x="1471" y="1278"/>
                    <a:pt x="1270" y="1244"/>
                  </a:cubicBezTo>
                  <a:lnTo>
                    <a:pt x="731" y="1155"/>
                  </a:lnTo>
                  <a:lnTo>
                    <a:pt x="731" y="1155"/>
                  </a:lnTo>
                  <a:cubicBezTo>
                    <a:pt x="977" y="836"/>
                    <a:pt x="1175" y="399"/>
                    <a:pt x="804" y="120"/>
                  </a:cubicBezTo>
                  <a:cubicBezTo>
                    <a:pt x="700" y="42"/>
                    <a:pt x="56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4" name="Google Shape;1624;p4"/>
            <p:cNvSpPr/>
            <p:nvPr/>
          </p:nvSpPr>
          <p:spPr>
            <a:xfrm>
              <a:off x="3705050" y="3869275"/>
              <a:ext cx="38825" cy="107750"/>
            </a:xfrm>
            <a:custGeom>
              <a:avLst/>
              <a:gdLst/>
              <a:ahLst/>
              <a:cxnLst/>
              <a:rect l="l" t="t" r="r" b="b"/>
              <a:pathLst>
                <a:path w="1553" h="4310" extrusionOk="0">
                  <a:moveTo>
                    <a:pt x="1300" y="1"/>
                  </a:moveTo>
                  <a:cubicBezTo>
                    <a:pt x="1263" y="1"/>
                    <a:pt x="1224" y="15"/>
                    <a:pt x="1189" y="48"/>
                  </a:cubicBezTo>
                  <a:cubicBezTo>
                    <a:pt x="1" y="1180"/>
                    <a:pt x="2" y="3134"/>
                    <a:pt x="1194" y="4262"/>
                  </a:cubicBezTo>
                  <a:cubicBezTo>
                    <a:pt x="1228" y="4295"/>
                    <a:pt x="1267" y="4309"/>
                    <a:pt x="1305" y="4309"/>
                  </a:cubicBezTo>
                  <a:cubicBezTo>
                    <a:pt x="1436" y="4309"/>
                    <a:pt x="1552" y="4141"/>
                    <a:pt x="1430" y="4026"/>
                  </a:cubicBezTo>
                  <a:cubicBezTo>
                    <a:pt x="367" y="3018"/>
                    <a:pt x="364" y="1294"/>
                    <a:pt x="1426" y="286"/>
                  </a:cubicBezTo>
                  <a:cubicBezTo>
                    <a:pt x="1546" y="170"/>
                    <a:pt x="1431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5" name="Google Shape;1625;p4"/>
            <p:cNvSpPr/>
            <p:nvPr/>
          </p:nvSpPr>
          <p:spPr>
            <a:xfrm>
              <a:off x="3762300" y="3893525"/>
              <a:ext cx="74025" cy="70625"/>
            </a:xfrm>
            <a:custGeom>
              <a:avLst/>
              <a:gdLst/>
              <a:ahLst/>
              <a:cxnLst/>
              <a:rect l="l" t="t" r="r" b="b"/>
              <a:pathLst>
                <a:path w="2961" h="2825" extrusionOk="0">
                  <a:moveTo>
                    <a:pt x="243" y="0"/>
                  </a:moveTo>
                  <a:cubicBezTo>
                    <a:pt x="114" y="0"/>
                    <a:pt x="0" y="168"/>
                    <a:pt x="118" y="286"/>
                  </a:cubicBezTo>
                  <a:cubicBezTo>
                    <a:pt x="948" y="1116"/>
                    <a:pt x="1776" y="1946"/>
                    <a:pt x="2606" y="2775"/>
                  </a:cubicBezTo>
                  <a:cubicBezTo>
                    <a:pt x="2640" y="2810"/>
                    <a:pt x="2679" y="2824"/>
                    <a:pt x="2717" y="2824"/>
                  </a:cubicBezTo>
                  <a:cubicBezTo>
                    <a:pt x="2846" y="2824"/>
                    <a:pt x="2960" y="2655"/>
                    <a:pt x="2842" y="2537"/>
                  </a:cubicBezTo>
                  <a:lnTo>
                    <a:pt x="354" y="49"/>
                  </a:lnTo>
                  <a:cubicBezTo>
                    <a:pt x="320" y="15"/>
                    <a:pt x="28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6" name="Google Shape;1626;p4"/>
            <p:cNvSpPr/>
            <p:nvPr/>
          </p:nvSpPr>
          <p:spPr>
            <a:xfrm>
              <a:off x="3760850" y="389460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2114" y="1"/>
                  </a:moveTo>
                  <a:cubicBezTo>
                    <a:pt x="2063" y="1"/>
                    <a:pt x="2011" y="23"/>
                    <a:pt x="1974" y="75"/>
                  </a:cubicBezTo>
                  <a:cubicBezTo>
                    <a:pt x="1230" y="1126"/>
                    <a:pt x="591" y="2247"/>
                    <a:pt x="62" y="3422"/>
                  </a:cubicBezTo>
                  <a:cubicBezTo>
                    <a:pt x="1" y="3556"/>
                    <a:pt x="118" y="3678"/>
                    <a:pt x="225" y="3678"/>
                  </a:cubicBezTo>
                  <a:cubicBezTo>
                    <a:pt x="275" y="3678"/>
                    <a:pt x="322" y="3653"/>
                    <a:pt x="350" y="3591"/>
                  </a:cubicBezTo>
                  <a:cubicBezTo>
                    <a:pt x="879" y="2417"/>
                    <a:pt x="1520" y="1295"/>
                    <a:pt x="2263" y="243"/>
                  </a:cubicBezTo>
                  <a:cubicBezTo>
                    <a:pt x="2350" y="120"/>
                    <a:pt x="2234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7" name="Google Shape;1627;p4"/>
            <p:cNvSpPr/>
            <p:nvPr/>
          </p:nvSpPr>
          <p:spPr>
            <a:xfrm>
              <a:off x="3858025" y="3970250"/>
              <a:ext cx="14175" cy="8500"/>
            </a:xfrm>
            <a:custGeom>
              <a:avLst/>
              <a:gdLst/>
              <a:ahLst/>
              <a:cxnLst/>
              <a:rect l="l" t="t" r="r" b="b"/>
              <a:pathLst>
                <a:path w="567" h="340" extrusionOk="0">
                  <a:moveTo>
                    <a:pt x="211" y="1"/>
                  </a:moveTo>
                  <a:cubicBezTo>
                    <a:pt x="0" y="1"/>
                    <a:pt x="2" y="330"/>
                    <a:pt x="215" y="336"/>
                  </a:cubicBezTo>
                  <a:lnTo>
                    <a:pt x="350" y="339"/>
                  </a:lnTo>
                  <a:cubicBezTo>
                    <a:pt x="351" y="339"/>
                    <a:pt x="353" y="339"/>
                    <a:pt x="354" y="339"/>
                  </a:cubicBezTo>
                  <a:cubicBezTo>
                    <a:pt x="566" y="339"/>
                    <a:pt x="565" y="10"/>
                    <a:pt x="350" y="5"/>
                  </a:cubicBezTo>
                  <a:lnTo>
                    <a:pt x="215" y="1"/>
                  </a:lnTo>
                  <a:cubicBezTo>
                    <a:pt x="214" y="1"/>
                    <a:pt x="21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8" name="Google Shape;1628;p4"/>
            <p:cNvSpPr/>
            <p:nvPr/>
          </p:nvSpPr>
          <p:spPr>
            <a:xfrm>
              <a:off x="3896300" y="3870500"/>
              <a:ext cx="10825" cy="102200"/>
            </a:xfrm>
            <a:custGeom>
              <a:avLst/>
              <a:gdLst/>
              <a:ahLst/>
              <a:cxnLst/>
              <a:rect l="l" t="t" r="r" b="b"/>
              <a:pathLst>
                <a:path w="433" h="4088" extrusionOk="0">
                  <a:moveTo>
                    <a:pt x="266" y="1"/>
                  </a:moveTo>
                  <a:cubicBezTo>
                    <a:pt x="183" y="1"/>
                    <a:pt x="98" y="54"/>
                    <a:pt x="95" y="162"/>
                  </a:cubicBezTo>
                  <a:cubicBezTo>
                    <a:pt x="63" y="1417"/>
                    <a:pt x="33" y="2671"/>
                    <a:pt x="2" y="3927"/>
                  </a:cubicBezTo>
                  <a:cubicBezTo>
                    <a:pt x="0" y="4034"/>
                    <a:pt x="82" y="4088"/>
                    <a:pt x="166" y="4088"/>
                  </a:cubicBezTo>
                  <a:cubicBezTo>
                    <a:pt x="250" y="4088"/>
                    <a:pt x="335" y="4034"/>
                    <a:pt x="338" y="3927"/>
                  </a:cubicBezTo>
                  <a:cubicBezTo>
                    <a:pt x="368" y="2671"/>
                    <a:pt x="399" y="1417"/>
                    <a:pt x="429" y="162"/>
                  </a:cubicBezTo>
                  <a:cubicBezTo>
                    <a:pt x="432" y="54"/>
                    <a:pt x="350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29" name="Google Shape;1629;p4"/>
            <p:cNvSpPr/>
            <p:nvPr/>
          </p:nvSpPr>
          <p:spPr>
            <a:xfrm>
              <a:off x="3898850" y="3884250"/>
              <a:ext cx="46150" cy="41350"/>
            </a:xfrm>
            <a:custGeom>
              <a:avLst/>
              <a:gdLst/>
              <a:ahLst/>
              <a:cxnLst/>
              <a:rect l="l" t="t" r="r" b="b"/>
              <a:pathLst>
                <a:path w="1846" h="1654" extrusionOk="0">
                  <a:moveTo>
                    <a:pt x="1599" y="1"/>
                  </a:moveTo>
                  <a:cubicBezTo>
                    <a:pt x="1562" y="1"/>
                    <a:pt x="1523" y="15"/>
                    <a:pt x="1488" y="48"/>
                  </a:cubicBezTo>
                  <a:lnTo>
                    <a:pt x="121" y="1369"/>
                  </a:lnTo>
                  <a:cubicBezTo>
                    <a:pt x="1" y="1485"/>
                    <a:pt x="116" y="1653"/>
                    <a:pt x="246" y="1653"/>
                  </a:cubicBezTo>
                  <a:cubicBezTo>
                    <a:pt x="284" y="1653"/>
                    <a:pt x="323" y="1639"/>
                    <a:pt x="358" y="1606"/>
                  </a:cubicBezTo>
                  <a:lnTo>
                    <a:pt x="1725" y="285"/>
                  </a:lnTo>
                  <a:cubicBezTo>
                    <a:pt x="1845" y="169"/>
                    <a:pt x="1729" y="1"/>
                    <a:pt x="1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0" name="Google Shape;1630;p4"/>
            <p:cNvSpPr/>
            <p:nvPr/>
          </p:nvSpPr>
          <p:spPr>
            <a:xfrm>
              <a:off x="3892950" y="3916975"/>
              <a:ext cx="50275" cy="56825"/>
            </a:xfrm>
            <a:custGeom>
              <a:avLst/>
              <a:gdLst/>
              <a:ahLst/>
              <a:cxnLst/>
              <a:rect l="l" t="t" r="r" b="b"/>
              <a:pathLst>
                <a:path w="2011" h="2273" extrusionOk="0">
                  <a:moveTo>
                    <a:pt x="232" y="1"/>
                  </a:moveTo>
                  <a:cubicBezTo>
                    <a:pt x="112" y="1"/>
                    <a:pt x="1" y="169"/>
                    <a:pt x="103" y="295"/>
                  </a:cubicBezTo>
                  <a:lnTo>
                    <a:pt x="1671" y="2216"/>
                  </a:lnTo>
                  <a:cubicBezTo>
                    <a:pt x="1704" y="2255"/>
                    <a:pt x="1742" y="2272"/>
                    <a:pt x="1780" y="2272"/>
                  </a:cubicBezTo>
                  <a:cubicBezTo>
                    <a:pt x="1899" y="2272"/>
                    <a:pt x="2011" y="2104"/>
                    <a:pt x="1907" y="1978"/>
                  </a:cubicBezTo>
                  <a:lnTo>
                    <a:pt x="341" y="57"/>
                  </a:lnTo>
                  <a:cubicBezTo>
                    <a:pt x="308" y="17"/>
                    <a:pt x="269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1" name="Google Shape;1631;p4"/>
            <p:cNvSpPr/>
            <p:nvPr/>
          </p:nvSpPr>
          <p:spPr>
            <a:xfrm>
              <a:off x="3953625" y="3912200"/>
              <a:ext cx="55700" cy="109325"/>
            </a:xfrm>
            <a:custGeom>
              <a:avLst/>
              <a:gdLst/>
              <a:ahLst/>
              <a:cxnLst/>
              <a:rect l="l" t="t" r="r" b="b"/>
              <a:pathLst>
                <a:path w="2228" h="4373" extrusionOk="0">
                  <a:moveTo>
                    <a:pt x="1075" y="566"/>
                  </a:moveTo>
                  <a:cubicBezTo>
                    <a:pt x="1164" y="566"/>
                    <a:pt x="1287" y="694"/>
                    <a:pt x="1445" y="950"/>
                  </a:cubicBezTo>
                  <a:cubicBezTo>
                    <a:pt x="1916" y="1102"/>
                    <a:pt x="2011" y="1363"/>
                    <a:pt x="1730" y="1728"/>
                  </a:cubicBezTo>
                  <a:cubicBezTo>
                    <a:pt x="1611" y="1908"/>
                    <a:pt x="1428" y="1988"/>
                    <a:pt x="1241" y="1988"/>
                  </a:cubicBezTo>
                  <a:cubicBezTo>
                    <a:pt x="1014" y="1988"/>
                    <a:pt x="780" y="1871"/>
                    <a:pt x="642" y="1670"/>
                  </a:cubicBezTo>
                  <a:lnTo>
                    <a:pt x="642" y="1670"/>
                  </a:lnTo>
                  <a:cubicBezTo>
                    <a:pt x="691" y="1330"/>
                    <a:pt x="776" y="998"/>
                    <a:pt x="931" y="807"/>
                  </a:cubicBezTo>
                  <a:cubicBezTo>
                    <a:pt x="957" y="646"/>
                    <a:pt x="1005" y="566"/>
                    <a:pt x="1075" y="566"/>
                  </a:cubicBezTo>
                  <a:close/>
                  <a:moveTo>
                    <a:pt x="1473" y="1"/>
                  </a:moveTo>
                  <a:cubicBezTo>
                    <a:pt x="694" y="1"/>
                    <a:pt x="0" y="650"/>
                    <a:pt x="191" y="1522"/>
                  </a:cubicBezTo>
                  <a:cubicBezTo>
                    <a:pt x="218" y="1648"/>
                    <a:pt x="259" y="1761"/>
                    <a:pt x="309" y="1863"/>
                  </a:cubicBezTo>
                  <a:lnTo>
                    <a:pt x="309" y="1863"/>
                  </a:lnTo>
                  <a:cubicBezTo>
                    <a:pt x="182" y="2659"/>
                    <a:pt x="212" y="3456"/>
                    <a:pt x="353" y="4252"/>
                  </a:cubicBezTo>
                  <a:cubicBezTo>
                    <a:pt x="368" y="4336"/>
                    <a:pt x="428" y="4372"/>
                    <a:pt x="493" y="4372"/>
                  </a:cubicBezTo>
                  <a:cubicBezTo>
                    <a:pt x="590" y="4372"/>
                    <a:pt x="698" y="4289"/>
                    <a:pt x="676" y="4162"/>
                  </a:cubicBezTo>
                  <a:cubicBezTo>
                    <a:pt x="582" y="3639"/>
                    <a:pt x="536" y="3110"/>
                    <a:pt x="566" y="2578"/>
                  </a:cubicBezTo>
                  <a:cubicBezTo>
                    <a:pt x="572" y="2479"/>
                    <a:pt x="578" y="2359"/>
                    <a:pt x="587" y="2226"/>
                  </a:cubicBezTo>
                  <a:lnTo>
                    <a:pt x="587" y="2226"/>
                  </a:lnTo>
                  <a:cubicBezTo>
                    <a:pt x="759" y="2374"/>
                    <a:pt x="965" y="2451"/>
                    <a:pt x="1173" y="2451"/>
                  </a:cubicBezTo>
                  <a:cubicBezTo>
                    <a:pt x="1517" y="2451"/>
                    <a:pt x="1864" y="2239"/>
                    <a:pt x="2067" y="1784"/>
                  </a:cubicBezTo>
                  <a:cubicBezTo>
                    <a:pt x="2228" y="1426"/>
                    <a:pt x="2227" y="813"/>
                    <a:pt x="2022" y="408"/>
                  </a:cubicBezTo>
                  <a:lnTo>
                    <a:pt x="2022" y="408"/>
                  </a:lnTo>
                  <a:cubicBezTo>
                    <a:pt x="2118" y="343"/>
                    <a:pt x="2127" y="152"/>
                    <a:pt x="1980" y="94"/>
                  </a:cubicBezTo>
                  <a:lnTo>
                    <a:pt x="1980" y="94"/>
                  </a:lnTo>
                  <a:lnTo>
                    <a:pt x="1980" y="96"/>
                  </a:lnTo>
                  <a:cubicBezTo>
                    <a:pt x="1813" y="31"/>
                    <a:pt x="1641" y="1"/>
                    <a:pt x="1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2" name="Google Shape;1632;p4"/>
            <p:cNvSpPr/>
            <p:nvPr/>
          </p:nvSpPr>
          <p:spPr>
            <a:xfrm>
              <a:off x="4015100" y="3873275"/>
              <a:ext cx="49550" cy="123350"/>
            </a:xfrm>
            <a:custGeom>
              <a:avLst/>
              <a:gdLst/>
              <a:ahLst/>
              <a:cxnLst/>
              <a:rect l="l" t="t" r="r" b="b"/>
              <a:pathLst>
                <a:path w="1982" h="4934" extrusionOk="0">
                  <a:moveTo>
                    <a:pt x="225" y="1"/>
                  </a:moveTo>
                  <a:cubicBezTo>
                    <a:pt x="117" y="1"/>
                    <a:pt x="0" y="122"/>
                    <a:pt x="63" y="255"/>
                  </a:cubicBezTo>
                  <a:cubicBezTo>
                    <a:pt x="542" y="1273"/>
                    <a:pt x="1584" y="3707"/>
                    <a:pt x="534" y="4652"/>
                  </a:cubicBezTo>
                  <a:cubicBezTo>
                    <a:pt x="409" y="4765"/>
                    <a:pt x="526" y="4933"/>
                    <a:pt x="659" y="4933"/>
                  </a:cubicBezTo>
                  <a:cubicBezTo>
                    <a:pt x="697" y="4933"/>
                    <a:pt x="736" y="4920"/>
                    <a:pt x="771" y="4888"/>
                  </a:cubicBezTo>
                  <a:cubicBezTo>
                    <a:pt x="1982" y="3797"/>
                    <a:pt x="903" y="1262"/>
                    <a:pt x="351" y="86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3" name="Google Shape;1633;p4"/>
            <p:cNvSpPr/>
            <p:nvPr/>
          </p:nvSpPr>
          <p:spPr>
            <a:xfrm>
              <a:off x="4042500" y="3853650"/>
              <a:ext cx="56475" cy="42550"/>
            </a:xfrm>
            <a:custGeom>
              <a:avLst/>
              <a:gdLst/>
              <a:ahLst/>
              <a:cxnLst/>
              <a:rect l="l" t="t" r="r" b="b"/>
              <a:pathLst>
                <a:path w="2259" h="1702" extrusionOk="0">
                  <a:moveTo>
                    <a:pt x="583" y="0"/>
                  </a:moveTo>
                  <a:cubicBezTo>
                    <a:pt x="412" y="0"/>
                    <a:pt x="243" y="62"/>
                    <a:pt x="116" y="195"/>
                  </a:cubicBezTo>
                  <a:cubicBezTo>
                    <a:pt x="1" y="315"/>
                    <a:pt x="114" y="483"/>
                    <a:pt x="241" y="483"/>
                  </a:cubicBezTo>
                  <a:cubicBezTo>
                    <a:pt x="278" y="483"/>
                    <a:pt x="318" y="468"/>
                    <a:pt x="352" y="432"/>
                  </a:cubicBezTo>
                  <a:cubicBezTo>
                    <a:pt x="423" y="357"/>
                    <a:pt x="505" y="325"/>
                    <a:pt x="584" y="325"/>
                  </a:cubicBezTo>
                  <a:cubicBezTo>
                    <a:pt x="784" y="325"/>
                    <a:pt x="969" y="526"/>
                    <a:pt x="936" y="752"/>
                  </a:cubicBezTo>
                  <a:cubicBezTo>
                    <a:pt x="906" y="960"/>
                    <a:pt x="848" y="1126"/>
                    <a:pt x="967" y="1320"/>
                  </a:cubicBezTo>
                  <a:cubicBezTo>
                    <a:pt x="1160" y="1634"/>
                    <a:pt x="1595" y="1701"/>
                    <a:pt x="1946" y="1701"/>
                  </a:cubicBezTo>
                  <a:cubicBezTo>
                    <a:pt x="1979" y="1701"/>
                    <a:pt x="2012" y="1700"/>
                    <a:pt x="2044" y="1699"/>
                  </a:cubicBezTo>
                  <a:cubicBezTo>
                    <a:pt x="2255" y="1692"/>
                    <a:pt x="2259" y="1364"/>
                    <a:pt x="2051" y="1364"/>
                  </a:cubicBezTo>
                  <a:cubicBezTo>
                    <a:pt x="2049" y="1364"/>
                    <a:pt x="2046" y="1364"/>
                    <a:pt x="2044" y="1364"/>
                  </a:cubicBezTo>
                  <a:cubicBezTo>
                    <a:pt x="2006" y="1365"/>
                    <a:pt x="1966" y="1366"/>
                    <a:pt x="1926" y="1366"/>
                  </a:cubicBezTo>
                  <a:cubicBezTo>
                    <a:pt x="1595" y="1366"/>
                    <a:pt x="1200" y="1304"/>
                    <a:pt x="1244" y="895"/>
                  </a:cubicBezTo>
                  <a:cubicBezTo>
                    <a:pt x="1269" y="662"/>
                    <a:pt x="1325" y="502"/>
                    <a:pt x="1171" y="294"/>
                  </a:cubicBezTo>
                  <a:cubicBezTo>
                    <a:pt x="1031" y="105"/>
                    <a:pt x="806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4" name="Google Shape;1634;p4"/>
            <p:cNvSpPr/>
            <p:nvPr/>
          </p:nvSpPr>
          <p:spPr>
            <a:xfrm>
              <a:off x="4104250" y="3936950"/>
              <a:ext cx="71350" cy="11250"/>
            </a:xfrm>
            <a:custGeom>
              <a:avLst/>
              <a:gdLst/>
              <a:ahLst/>
              <a:cxnLst/>
              <a:rect l="l" t="t" r="r" b="b"/>
              <a:pathLst>
                <a:path w="2854" h="450" extrusionOk="0">
                  <a:moveTo>
                    <a:pt x="2648" y="1"/>
                  </a:moveTo>
                  <a:cubicBezTo>
                    <a:pt x="2645" y="1"/>
                    <a:pt x="2642" y="1"/>
                    <a:pt x="2638" y="1"/>
                  </a:cubicBezTo>
                  <a:lnTo>
                    <a:pt x="216" y="115"/>
                  </a:lnTo>
                  <a:cubicBezTo>
                    <a:pt x="6" y="126"/>
                    <a:pt x="1" y="450"/>
                    <a:pt x="206" y="450"/>
                  </a:cubicBezTo>
                  <a:cubicBezTo>
                    <a:pt x="209" y="450"/>
                    <a:pt x="213" y="450"/>
                    <a:pt x="216" y="450"/>
                  </a:cubicBezTo>
                  <a:lnTo>
                    <a:pt x="2638" y="335"/>
                  </a:lnTo>
                  <a:cubicBezTo>
                    <a:pt x="2848" y="326"/>
                    <a:pt x="2853" y="1"/>
                    <a:pt x="2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5" name="Google Shape;1635;p4"/>
            <p:cNvSpPr/>
            <p:nvPr/>
          </p:nvSpPr>
          <p:spPr>
            <a:xfrm>
              <a:off x="4131950" y="3906375"/>
              <a:ext cx="14125" cy="8450"/>
            </a:xfrm>
            <a:custGeom>
              <a:avLst/>
              <a:gdLst/>
              <a:ahLst/>
              <a:cxnLst/>
              <a:rect l="l" t="t" r="r" b="b"/>
              <a:pathLst>
                <a:path w="565" h="338" extrusionOk="0">
                  <a:moveTo>
                    <a:pt x="211" y="1"/>
                  </a:moveTo>
                  <a:cubicBezTo>
                    <a:pt x="0" y="1"/>
                    <a:pt x="4" y="330"/>
                    <a:pt x="217" y="335"/>
                  </a:cubicBezTo>
                  <a:lnTo>
                    <a:pt x="350" y="338"/>
                  </a:lnTo>
                  <a:cubicBezTo>
                    <a:pt x="352" y="338"/>
                    <a:pt x="353" y="338"/>
                    <a:pt x="355" y="338"/>
                  </a:cubicBezTo>
                  <a:cubicBezTo>
                    <a:pt x="565" y="338"/>
                    <a:pt x="563" y="8"/>
                    <a:pt x="350" y="4"/>
                  </a:cubicBezTo>
                  <a:lnTo>
                    <a:pt x="217" y="1"/>
                  </a:lnTo>
                  <a:cubicBezTo>
                    <a:pt x="215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6" name="Google Shape;1636;p4"/>
            <p:cNvSpPr/>
            <p:nvPr/>
          </p:nvSpPr>
          <p:spPr>
            <a:xfrm>
              <a:off x="4133825" y="3966950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cubicBezTo>
                    <a:pt x="430" y="336"/>
                    <a:pt x="432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7" name="Google Shape;1637;p4"/>
            <p:cNvSpPr/>
            <p:nvPr/>
          </p:nvSpPr>
          <p:spPr>
            <a:xfrm>
              <a:off x="4208325" y="3881900"/>
              <a:ext cx="33550" cy="101425"/>
            </a:xfrm>
            <a:custGeom>
              <a:avLst/>
              <a:gdLst/>
              <a:ahLst/>
              <a:cxnLst/>
              <a:rect l="l" t="t" r="r" b="b"/>
              <a:pathLst>
                <a:path w="1342" h="4057" extrusionOk="0">
                  <a:moveTo>
                    <a:pt x="1020" y="1"/>
                  </a:moveTo>
                  <a:cubicBezTo>
                    <a:pt x="374" y="1"/>
                    <a:pt x="159" y="958"/>
                    <a:pt x="103" y="1482"/>
                  </a:cubicBezTo>
                  <a:cubicBezTo>
                    <a:pt x="1" y="2412"/>
                    <a:pt x="312" y="3300"/>
                    <a:pt x="920" y="4002"/>
                  </a:cubicBezTo>
                  <a:cubicBezTo>
                    <a:pt x="954" y="4040"/>
                    <a:pt x="993" y="4056"/>
                    <a:pt x="1031" y="4056"/>
                  </a:cubicBezTo>
                  <a:cubicBezTo>
                    <a:pt x="1153" y="4056"/>
                    <a:pt x="1266" y="3889"/>
                    <a:pt x="1158" y="3765"/>
                  </a:cubicBezTo>
                  <a:cubicBezTo>
                    <a:pt x="747" y="3292"/>
                    <a:pt x="501" y="2749"/>
                    <a:pt x="438" y="2125"/>
                  </a:cubicBezTo>
                  <a:cubicBezTo>
                    <a:pt x="409" y="1839"/>
                    <a:pt x="438" y="330"/>
                    <a:pt x="996" y="330"/>
                  </a:cubicBezTo>
                  <a:cubicBezTo>
                    <a:pt x="1014" y="330"/>
                    <a:pt x="1032" y="331"/>
                    <a:pt x="1052" y="334"/>
                  </a:cubicBezTo>
                  <a:cubicBezTo>
                    <a:pt x="1062" y="336"/>
                    <a:pt x="1073" y="337"/>
                    <a:pt x="1083" y="337"/>
                  </a:cubicBezTo>
                  <a:cubicBezTo>
                    <a:pt x="1269" y="337"/>
                    <a:pt x="1341" y="46"/>
                    <a:pt x="1140" y="11"/>
                  </a:cubicBezTo>
                  <a:cubicBezTo>
                    <a:pt x="1098" y="4"/>
                    <a:pt x="1058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8" name="Google Shape;1638;p4"/>
            <p:cNvSpPr/>
            <p:nvPr/>
          </p:nvSpPr>
          <p:spPr>
            <a:xfrm>
              <a:off x="4250650" y="3905925"/>
              <a:ext cx="82700" cy="76350"/>
            </a:xfrm>
            <a:custGeom>
              <a:avLst/>
              <a:gdLst/>
              <a:ahLst/>
              <a:cxnLst/>
              <a:rect l="l" t="t" r="r" b="b"/>
              <a:pathLst>
                <a:path w="3308" h="3054" extrusionOk="0">
                  <a:moveTo>
                    <a:pt x="1486" y="510"/>
                  </a:moveTo>
                  <a:cubicBezTo>
                    <a:pt x="1525" y="888"/>
                    <a:pt x="1564" y="1265"/>
                    <a:pt x="1603" y="1643"/>
                  </a:cubicBezTo>
                  <a:lnTo>
                    <a:pt x="1603" y="1643"/>
                  </a:lnTo>
                  <a:lnTo>
                    <a:pt x="529" y="1607"/>
                  </a:lnTo>
                  <a:lnTo>
                    <a:pt x="529" y="1607"/>
                  </a:lnTo>
                  <a:cubicBezTo>
                    <a:pt x="812" y="1211"/>
                    <a:pt x="1133" y="844"/>
                    <a:pt x="1486" y="510"/>
                  </a:cubicBezTo>
                  <a:close/>
                  <a:moveTo>
                    <a:pt x="1615" y="0"/>
                  </a:moveTo>
                  <a:cubicBezTo>
                    <a:pt x="1576" y="0"/>
                    <a:pt x="1535" y="15"/>
                    <a:pt x="1499" y="46"/>
                  </a:cubicBezTo>
                  <a:cubicBezTo>
                    <a:pt x="951" y="524"/>
                    <a:pt x="472" y="1073"/>
                    <a:pt x="74" y="1678"/>
                  </a:cubicBezTo>
                  <a:cubicBezTo>
                    <a:pt x="1" y="1788"/>
                    <a:pt x="98" y="1925"/>
                    <a:pt x="219" y="1930"/>
                  </a:cubicBezTo>
                  <a:lnTo>
                    <a:pt x="1637" y="1978"/>
                  </a:lnTo>
                  <a:lnTo>
                    <a:pt x="1637" y="1978"/>
                  </a:lnTo>
                  <a:cubicBezTo>
                    <a:pt x="1669" y="2283"/>
                    <a:pt x="1700" y="2589"/>
                    <a:pt x="1732" y="2894"/>
                  </a:cubicBezTo>
                  <a:cubicBezTo>
                    <a:pt x="1743" y="3000"/>
                    <a:pt x="1832" y="3054"/>
                    <a:pt x="1916" y="3054"/>
                  </a:cubicBezTo>
                  <a:cubicBezTo>
                    <a:pt x="2000" y="3054"/>
                    <a:pt x="2078" y="3001"/>
                    <a:pt x="2066" y="2894"/>
                  </a:cubicBezTo>
                  <a:cubicBezTo>
                    <a:pt x="2035" y="2592"/>
                    <a:pt x="2004" y="2291"/>
                    <a:pt x="1973" y="1990"/>
                  </a:cubicBezTo>
                  <a:lnTo>
                    <a:pt x="1973" y="1990"/>
                  </a:lnTo>
                  <a:lnTo>
                    <a:pt x="3093" y="2028"/>
                  </a:lnTo>
                  <a:cubicBezTo>
                    <a:pt x="3095" y="2028"/>
                    <a:pt x="3098" y="2028"/>
                    <a:pt x="3100" y="2028"/>
                  </a:cubicBezTo>
                  <a:cubicBezTo>
                    <a:pt x="3308" y="2028"/>
                    <a:pt x="3306" y="1701"/>
                    <a:pt x="3093" y="1694"/>
                  </a:cubicBezTo>
                  <a:lnTo>
                    <a:pt x="1939" y="1654"/>
                  </a:lnTo>
                  <a:lnTo>
                    <a:pt x="1939" y="1654"/>
                  </a:lnTo>
                  <a:cubicBezTo>
                    <a:pt x="1887" y="1158"/>
                    <a:pt x="1836" y="661"/>
                    <a:pt x="1784" y="165"/>
                  </a:cubicBezTo>
                  <a:cubicBezTo>
                    <a:pt x="1774" y="65"/>
                    <a:pt x="1698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39" name="Google Shape;1639;p4"/>
            <p:cNvSpPr/>
            <p:nvPr/>
          </p:nvSpPr>
          <p:spPr>
            <a:xfrm>
              <a:off x="4310800" y="3876100"/>
              <a:ext cx="58150" cy="116150"/>
            </a:xfrm>
            <a:custGeom>
              <a:avLst/>
              <a:gdLst/>
              <a:ahLst/>
              <a:cxnLst/>
              <a:rect l="l" t="t" r="r" b="b"/>
              <a:pathLst>
                <a:path w="2326" h="4646" extrusionOk="0">
                  <a:moveTo>
                    <a:pt x="239" y="1"/>
                  </a:moveTo>
                  <a:cubicBezTo>
                    <a:pt x="95" y="1"/>
                    <a:pt x="0" y="221"/>
                    <a:pt x="154" y="315"/>
                  </a:cubicBezTo>
                  <a:cubicBezTo>
                    <a:pt x="1555" y="1163"/>
                    <a:pt x="1929" y="3080"/>
                    <a:pt x="981" y="4403"/>
                  </a:cubicBezTo>
                  <a:cubicBezTo>
                    <a:pt x="892" y="4526"/>
                    <a:pt x="1009" y="4645"/>
                    <a:pt x="1129" y="4645"/>
                  </a:cubicBezTo>
                  <a:cubicBezTo>
                    <a:pt x="1180" y="4645"/>
                    <a:pt x="1232" y="4624"/>
                    <a:pt x="1270" y="4572"/>
                  </a:cubicBezTo>
                  <a:cubicBezTo>
                    <a:pt x="2325" y="3096"/>
                    <a:pt x="1869" y="963"/>
                    <a:pt x="324" y="26"/>
                  </a:cubicBezTo>
                  <a:cubicBezTo>
                    <a:pt x="295" y="9"/>
                    <a:pt x="266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0" name="Google Shape;1640;p4"/>
            <p:cNvSpPr/>
            <p:nvPr/>
          </p:nvSpPr>
          <p:spPr>
            <a:xfrm>
              <a:off x="4355200" y="3860725"/>
              <a:ext cx="53950" cy="43400"/>
            </a:xfrm>
            <a:custGeom>
              <a:avLst/>
              <a:gdLst/>
              <a:ahLst/>
              <a:cxnLst/>
              <a:rect l="l" t="t" r="r" b="b"/>
              <a:pathLst>
                <a:path w="2158" h="1736" extrusionOk="0">
                  <a:moveTo>
                    <a:pt x="648" y="1"/>
                  </a:moveTo>
                  <a:cubicBezTo>
                    <a:pt x="457" y="1"/>
                    <a:pt x="261" y="76"/>
                    <a:pt x="111" y="239"/>
                  </a:cubicBezTo>
                  <a:cubicBezTo>
                    <a:pt x="0" y="360"/>
                    <a:pt x="113" y="528"/>
                    <a:pt x="238" y="528"/>
                  </a:cubicBezTo>
                  <a:cubicBezTo>
                    <a:pt x="276" y="528"/>
                    <a:pt x="315" y="512"/>
                    <a:pt x="349" y="475"/>
                  </a:cubicBezTo>
                  <a:cubicBezTo>
                    <a:pt x="430" y="388"/>
                    <a:pt x="551" y="324"/>
                    <a:pt x="671" y="324"/>
                  </a:cubicBezTo>
                  <a:cubicBezTo>
                    <a:pt x="744" y="324"/>
                    <a:pt x="816" y="348"/>
                    <a:pt x="879" y="404"/>
                  </a:cubicBezTo>
                  <a:cubicBezTo>
                    <a:pt x="1045" y="551"/>
                    <a:pt x="999" y="757"/>
                    <a:pt x="911" y="927"/>
                  </a:cubicBezTo>
                  <a:cubicBezTo>
                    <a:pt x="831" y="1079"/>
                    <a:pt x="775" y="1250"/>
                    <a:pt x="885" y="1404"/>
                  </a:cubicBezTo>
                  <a:cubicBezTo>
                    <a:pt x="978" y="1535"/>
                    <a:pt x="1132" y="1551"/>
                    <a:pt x="1290" y="1551"/>
                  </a:cubicBezTo>
                  <a:cubicBezTo>
                    <a:pt x="1342" y="1551"/>
                    <a:pt x="1393" y="1549"/>
                    <a:pt x="1443" y="1549"/>
                  </a:cubicBezTo>
                  <a:cubicBezTo>
                    <a:pt x="1583" y="1549"/>
                    <a:pt x="1710" y="1562"/>
                    <a:pt x="1782" y="1662"/>
                  </a:cubicBezTo>
                  <a:cubicBezTo>
                    <a:pt x="1819" y="1714"/>
                    <a:pt x="1870" y="1736"/>
                    <a:pt x="1921" y="1736"/>
                  </a:cubicBezTo>
                  <a:cubicBezTo>
                    <a:pt x="2041" y="1736"/>
                    <a:pt x="2158" y="1617"/>
                    <a:pt x="2070" y="1493"/>
                  </a:cubicBezTo>
                  <a:cubicBezTo>
                    <a:pt x="1928" y="1294"/>
                    <a:pt x="1731" y="1259"/>
                    <a:pt x="1498" y="1246"/>
                  </a:cubicBezTo>
                  <a:cubicBezTo>
                    <a:pt x="1485" y="1245"/>
                    <a:pt x="1472" y="1244"/>
                    <a:pt x="1459" y="1244"/>
                  </a:cubicBezTo>
                  <a:cubicBezTo>
                    <a:pt x="1414" y="1244"/>
                    <a:pt x="1367" y="1248"/>
                    <a:pt x="1326" y="1248"/>
                  </a:cubicBezTo>
                  <a:cubicBezTo>
                    <a:pt x="1232" y="1248"/>
                    <a:pt x="1165" y="1228"/>
                    <a:pt x="1200" y="1096"/>
                  </a:cubicBezTo>
                  <a:cubicBezTo>
                    <a:pt x="1242" y="945"/>
                    <a:pt x="1338" y="841"/>
                    <a:pt x="1333" y="669"/>
                  </a:cubicBezTo>
                  <a:cubicBezTo>
                    <a:pt x="1324" y="248"/>
                    <a:pt x="994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1" name="Google Shape;1641;p4"/>
            <p:cNvSpPr/>
            <p:nvPr/>
          </p:nvSpPr>
          <p:spPr>
            <a:xfrm>
              <a:off x="4445025" y="3904175"/>
              <a:ext cx="14575" cy="82075"/>
            </a:xfrm>
            <a:custGeom>
              <a:avLst/>
              <a:gdLst/>
              <a:ahLst/>
              <a:cxnLst/>
              <a:rect l="l" t="t" r="r" b="b"/>
              <a:pathLst>
                <a:path w="583" h="3283" extrusionOk="0">
                  <a:moveTo>
                    <a:pt x="163" y="0"/>
                  </a:moveTo>
                  <a:cubicBezTo>
                    <a:pt x="79" y="0"/>
                    <a:pt x="0" y="53"/>
                    <a:pt x="8" y="160"/>
                  </a:cubicBezTo>
                  <a:cubicBezTo>
                    <a:pt x="86" y="1147"/>
                    <a:pt x="163" y="2134"/>
                    <a:pt x="240" y="3123"/>
                  </a:cubicBezTo>
                  <a:cubicBezTo>
                    <a:pt x="249" y="3229"/>
                    <a:pt x="337" y="3283"/>
                    <a:pt x="421" y="3283"/>
                  </a:cubicBezTo>
                  <a:cubicBezTo>
                    <a:pt x="504" y="3283"/>
                    <a:pt x="583" y="3230"/>
                    <a:pt x="574" y="3123"/>
                  </a:cubicBezTo>
                  <a:cubicBezTo>
                    <a:pt x="498" y="2136"/>
                    <a:pt x="420" y="1147"/>
                    <a:pt x="344" y="160"/>
                  </a:cubicBezTo>
                  <a:cubicBezTo>
                    <a:pt x="336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2" name="Google Shape;1642;p4"/>
            <p:cNvSpPr/>
            <p:nvPr/>
          </p:nvSpPr>
          <p:spPr>
            <a:xfrm>
              <a:off x="4423375" y="3950500"/>
              <a:ext cx="61200" cy="9650"/>
            </a:xfrm>
            <a:custGeom>
              <a:avLst/>
              <a:gdLst/>
              <a:ahLst/>
              <a:cxnLst/>
              <a:rect l="l" t="t" r="r" b="b"/>
              <a:pathLst>
                <a:path w="2448" h="386" extrusionOk="0">
                  <a:moveTo>
                    <a:pt x="213" y="1"/>
                  </a:moveTo>
                  <a:cubicBezTo>
                    <a:pt x="0" y="1"/>
                    <a:pt x="2" y="330"/>
                    <a:pt x="217" y="335"/>
                  </a:cubicBezTo>
                  <a:lnTo>
                    <a:pt x="2232" y="385"/>
                  </a:lnTo>
                  <a:cubicBezTo>
                    <a:pt x="2234" y="385"/>
                    <a:pt x="2235" y="385"/>
                    <a:pt x="2236" y="385"/>
                  </a:cubicBezTo>
                  <a:cubicBezTo>
                    <a:pt x="2447" y="385"/>
                    <a:pt x="2446" y="55"/>
                    <a:pt x="2232" y="49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3" name="Google Shape;1643;p4"/>
            <p:cNvSpPr/>
            <p:nvPr/>
          </p:nvSpPr>
          <p:spPr>
            <a:xfrm>
              <a:off x="4492675" y="3882175"/>
              <a:ext cx="48075" cy="102400"/>
            </a:xfrm>
            <a:custGeom>
              <a:avLst/>
              <a:gdLst/>
              <a:ahLst/>
              <a:cxnLst/>
              <a:rect l="l" t="t" r="r" b="b"/>
              <a:pathLst>
                <a:path w="1923" h="4096" extrusionOk="0">
                  <a:moveTo>
                    <a:pt x="1676" y="0"/>
                  </a:moveTo>
                  <a:cubicBezTo>
                    <a:pt x="1650" y="0"/>
                    <a:pt x="1622" y="7"/>
                    <a:pt x="1594" y="23"/>
                  </a:cubicBezTo>
                  <a:cubicBezTo>
                    <a:pt x="0" y="905"/>
                    <a:pt x="590" y="2842"/>
                    <a:pt x="1454" y="4024"/>
                  </a:cubicBezTo>
                  <a:cubicBezTo>
                    <a:pt x="1491" y="4075"/>
                    <a:pt x="1542" y="4096"/>
                    <a:pt x="1593" y="4096"/>
                  </a:cubicBezTo>
                  <a:cubicBezTo>
                    <a:pt x="1714" y="4096"/>
                    <a:pt x="1831" y="3977"/>
                    <a:pt x="1742" y="3855"/>
                  </a:cubicBezTo>
                  <a:cubicBezTo>
                    <a:pt x="996" y="2833"/>
                    <a:pt x="320" y="1111"/>
                    <a:pt x="1762" y="311"/>
                  </a:cubicBezTo>
                  <a:cubicBezTo>
                    <a:pt x="1923" y="223"/>
                    <a:pt x="18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4" name="Google Shape;1644;p4"/>
            <p:cNvSpPr/>
            <p:nvPr/>
          </p:nvSpPr>
          <p:spPr>
            <a:xfrm>
              <a:off x="4555050" y="3926175"/>
              <a:ext cx="56900" cy="54175"/>
            </a:xfrm>
            <a:custGeom>
              <a:avLst/>
              <a:gdLst/>
              <a:ahLst/>
              <a:cxnLst/>
              <a:rect l="l" t="t" r="r" b="b"/>
              <a:pathLst>
                <a:path w="2276" h="2167" extrusionOk="0">
                  <a:moveTo>
                    <a:pt x="253" y="0"/>
                  </a:moveTo>
                  <a:cubicBezTo>
                    <a:pt x="119" y="0"/>
                    <a:pt x="1" y="169"/>
                    <a:pt x="127" y="281"/>
                  </a:cubicBezTo>
                  <a:cubicBezTo>
                    <a:pt x="769" y="850"/>
                    <a:pt x="1372" y="1462"/>
                    <a:pt x="1932" y="2112"/>
                  </a:cubicBezTo>
                  <a:cubicBezTo>
                    <a:pt x="1965" y="2150"/>
                    <a:pt x="2004" y="2166"/>
                    <a:pt x="2041" y="2166"/>
                  </a:cubicBezTo>
                  <a:cubicBezTo>
                    <a:pt x="2163" y="2166"/>
                    <a:pt x="2275" y="1999"/>
                    <a:pt x="2168" y="1875"/>
                  </a:cubicBezTo>
                  <a:cubicBezTo>
                    <a:pt x="1608" y="1225"/>
                    <a:pt x="1006" y="614"/>
                    <a:pt x="364" y="45"/>
                  </a:cubicBezTo>
                  <a:cubicBezTo>
                    <a:pt x="329" y="13"/>
                    <a:pt x="290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5" name="Google Shape;1645;p4"/>
            <p:cNvSpPr/>
            <p:nvPr/>
          </p:nvSpPr>
          <p:spPr>
            <a:xfrm>
              <a:off x="4555600" y="3920875"/>
              <a:ext cx="47875" cy="61700"/>
            </a:xfrm>
            <a:custGeom>
              <a:avLst/>
              <a:gdLst/>
              <a:ahLst/>
              <a:cxnLst/>
              <a:rect l="l" t="t" r="r" b="b"/>
              <a:pathLst>
                <a:path w="1915" h="2468" extrusionOk="0">
                  <a:moveTo>
                    <a:pt x="1665" y="1"/>
                  </a:moveTo>
                  <a:cubicBezTo>
                    <a:pt x="1627" y="1"/>
                    <a:pt x="1589" y="14"/>
                    <a:pt x="1554" y="46"/>
                  </a:cubicBezTo>
                  <a:cubicBezTo>
                    <a:pt x="889" y="661"/>
                    <a:pt x="374" y="1421"/>
                    <a:pt x="49" y="2267"/>
                  </a:cubicBezTo>
                  <a:cubicBezTo>
                    <a:pt x="1" y="2388"/>
                    <a:pt x="101" y="2468"/>
                    <a:pt x="204" y="2468"/>
                  </a:cubicBezTo>
                  <a:cubicBezTo>
                    <a:pt x="272" y="2468"/>
                    <a:pt x="341" y="2434"/>
                    <a:pt x="371" y="2356"/>
                  </a:cubicBezTo>
                  <a:cubicBezTo>
                    <a:pt x="680" y="1565"/>
                    <a:pt x="1165" y="856"/>
                    <a:pt x="1791" y="284"/>
                  </a:cubicBezTo>
                  <a:cubicBezTo>
                    <a:pt x="1915" y="170"/>
                    <a:pt x="1797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6" name="Google Shape;1646;p4"/>
            <p:cNvSpPr/>
            <p:nvPr/>
          </p:nvSpPr>
          <p:spPr>
            <a:xfrm>
              <a:off x="4612950" y="3887575"/>
              <a:ext cx="42150" cy="104525"/>
            </a:xfrm>
            <a:custGeom>
              <a:avLst/>
              <a:gdLst/>
              <a:ahLst/>
              <a:cxnLst/>
              <a:rect l="l" t="t" r="r" b="b"/>
              <a:pathLst>
                <a:path w="1686" h="4181" extrusionOk="0">
                  <a:moveTo>
                    <a:pt x="246" y="0"/>
                  </a:moveTo>
                  <a:cubicBezTo>
                    <a:pt x="116" y="0"/>
                    <a:pt x="0" y="169"/>
                    <a:pt x="121" y="284"/>
                  </a:cubicBezTo>
                  <a:cubicBezTo>
                    <a:pt x="1118" y="1247"/>
                    <a:pt x="1321" y="2737"/>
                    <a:pt x="616" y="3932"/>
                  </a:cubicBezTo>
                  <a:cubicBezTo>
                    <a:pt x="540" y="4060"/>
                    <a:pt x="656" y="4180"/>
                    <a:pt x="770" y="4180"/>
                  </a:cubicBezTo>
                  <a:cubicBezTo>
                    <a:pt x="821" y="4180"/>
                    <a:pt x="871" y="4157"/>
                    <a:pt x="905" y="4099"/>
                  </a:cubicBezTo>
                  <a:cubicBezTo>
                    <a:pt x="1686" y="2786"/>
                    <a:pt x="1459" y="1108"/>
                    <a:pt x="357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7" name="Google Shape;1647;p4"/>
            <p:cNvSpPr/>
            <p:nvPr/>
          </p:nvSpPr>
          <p:spPr>
            <a:xfrm>
              <a:off x="4676325" y="3886250"/>
              <a:ext cx="31400" cy="105200"/>
            </a:xfrm>
            <a:custGeom>
              <a:avLst/>
              <a:gdLst/>
              <a:ahLst/>
              <a:cxnLst/>
              <a:rect l="l" t="t" r="r" b="b"/>
              <a:pathLst>
                <a:path w="1256" h="4208" extrusionOk="0">
                  <a:moveTo>
                    <a:pt x="1018" y="0"/>
                  </a:moveTo>
                  <a:cubicBezTo>
                    <a:pt x="967" y="0"/>
                    <a:pt x="916" y="22"/>
                    <a:pt x="879" y="74"/>
                  </a:cubicBezTo>
                  <a:cubicBezTo>
                    <a:pt x="10" y="1285"/>
                    <a:pt x="0" y="2912"/>
                    <a:pt x="856" y="4133"/>
                  </a:cubicBezTo>
                  <a:cubicBezTo>
                    <a:pt x="893" y="4185"/>
                    <a:pt x="945" y="4207"/>
                    <a:pt x="996" y="4207"/>
                  </a:cubicBezTo>
                  <a:cubicBezTo>
                    <a:pt x="1116" y="4207"/>
                    <a:pt x="1232" y="4089"/>
                    <a:pt x="1146" y="3965"/>
                  </a:cubicBezTo>
                  <a:cubicBezTo>
                    <a:pt x="350" y="2822"/>
                    <a:pt x="359" y="1375"/>
                    <a:pt x="1167" y="243"/>
                  </a:cubicBezTo>
                  <a:cubicBezTo>
                    <a:pt x="1255" y="120"/>
                    <a:pt x="1138" y="0"/>
                    <a:pt x="10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8" name="Google Shape;1648;p4"/>
            <p:cNvSpPr/>
            <p:nvPr/>
          </p:nvSpPr>
          <p:spPr>
            <a:xfrm>
              <a:off x="4751175" y="3888150"/>
              <a:ext cx="14600" cy="88825"/>
            </a:xfrm>
            <a:custGeom>
              <a:avLst/>
              <a:gdLst/>
              <a:ahLst/>
              <a:cxnLst/>
              <a:rect l="l" t="t" r="r" b="b"/>
              <a:pathLst>
                <a:path w="584" h="3553" extrusionOk="0">
                  <a:moveTo>
                    <a:pt x="163" y="1"/>
                  </a:moveTo>
                  <a:cubicBezTo>
                    <a:pt x="80" y="1"/>
                    <a:pt x="1" y="54"/>
                    <a:pt x="8" y="162"/>
                  </a:cubicBezTo>
                  <a:lnTo>
                    <a:pt x="240" y="3392"/>
                  </a:lnTo>
                  <a:cubicBezTo>
                    <a:pt x="249" y="3499"/>
                    <a:pt x="337" y="3552"/>
                    <a:pt x="421" y="3552"/>
                  </a:cubicBezTo>
                  <a:cubicBezTo>
                    <a:pt x="504" y="3552"/>
                    <a:pt x="584" y="3499"/>
                    <a:pt x="576" y="3392"/>
                  </a:cubicBezTo>
                  <a:lnTo>
                    <a:pt x="344" y="162"/>
                  </a:lnTo>
                  <a:cubicBezTo>
                    <a:pt x="336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49" name="Google Shape;1649;p4"/>
            <p:cNvSpPr/>
            <p:nvPr/>
          </p:nvSpPr>
          <p:spPr>
            <a:xfrm>
              <a:off x="4749125" y="3892600"/>
              <a:ext cx="63750" cy="47100"/>
            </a:xfrm>
            <a:custGeom>
              <a:avLst/>
              <a:gdLst/>
              <a:ahLst/>
              <a:cxnLst/>
              <a:rect l="l" t="t" r="r" b="b"/>
              <a:pathLst>
                <a:path w="2550" h="1884" extrusionOk="0">
                  <a:moveTo>
                    <a:pt x="2312" y="1"/>
                  </a:moveTo>
                  <a:cubicBezTo>
                    <a:pt x="2285" y="1"/>
                    <a:pt x="2256" y="9"/>
                    <a:pt x="2226" y="27"/>
                  </a:cubicBezTo>
                  <a:cubicBezTo>
                    <a:pt x="1483" y="492"/>
                    <a:pt x="780" y="1018"/>
                    <a:pt x="126" y="1603"/>
                  </a:cubicBezTo>
                  <a:cubicBezTo>
                    <a:pt x="0" y="1715"/>
                    <a:pt x="117" y="1884"/>
                    <a:pt x="251" y="1884"/>
                  </a:cubicBezTo>
                  <a:cubicBezTo>
                    <a:pt x="288" y="1884"/>
                    <a:pt x="327" y="1870"/>
                    <a:pt x="362" y="1839"/>
                  </a:cubicBezTo>
                  <a:cubicBezTo>
                    <a:pt x="995" y="1275"/>
                    <a:pt x="1675" y="765"/>
                    <a:pt x="2395" y="317"/>
                  </a:cubicBezTo>
                  <a:cubicBezTo>
                    <a:pt x="2549" y="221"/>
                    <a:pt x="2455" y="1"/>
                    <a:pt x="2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0" name="Google Shape;1650;p4"/>
            <p:cNvSpPr/>
            <p:nvPr/>
          </p:nvSpPr>
          <p:spPr>
            <a:xfrm>
              <a:off x="4757950" y="3922700"/>
              <a:ext cx="66750" cy="49025"/>
            </a:xfrm>
            <a:custGeom>
              <a:avLst/>
              <a:gdLst/>
              <a:ahLst/>
              <a:cxnLst/>
              <a:rect l="l" t="t" r="r" b="b"/>
              <a:pathLst>
                <a:path w="2670" h="1961" extrusionOk="0">
                  <a:moveTo>
                    <a:pt x="230" y="1"/>
                  </a:moveTo>
                  <a:cubicBezTo>
                    <a:pt x="91" y="1"/>
                    <a:pt x="0" y="219"/>
                    <a:pt x="148" y="318"/>
                  </a:cubicBezTo>
                  <a:cubicBezTo>
                    <a:pt x="891" y="818"/>
                    <a:pt x="1608" y="1352"/>
                    <a:pt x="2300" y="1920"/>
                  </a:cubicBezTo>
                  <a:cubicBezTo>
                    <a:pt x="2335" y="1948"/>
                    <a:pt x="2373" y="1960"/>
                    <a:pt x="2410" y="1960"/>
                  </a:cubicBezTo>
                  <a:cubicBezTo>
                    <a:pt x="2549" y="1960"/>
                    <a:pt x="2669" y="1790"/>
                    <a:pt x="2537" y="1683"/>
                  </a:cubicBezTo>
                  <a:cubicBezTo>
                    <a:pt x="1823" y="1097"/>
                    <a:pt x="1083" y="545"/>
                    <a:pt x="317" y="30"/>
                  </a:cubicBezTo>
                  <a:cubicBezTo>
                    <a:pt x="287" y="10"/>
                    <a:pt x="258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1" name="Google Shape;1651;p4"/>
            <p:cNvSpPr/>
            <p:nvPr/>
          </p:nvSpPr>
          <p:spPr>
            <a:xfrm>
              <a:off x="4823600" y="3886925"/>
              <a:ext cx="55975" cy="99500"/>
            </a:xfrm>
            <a:custGeom>
              <a:avLst/>
              <a:gdLst/>
              <a:ahLst/>
              <a:cxnLst/>
              <a:rect l="l" t="t" r="r" b="b"/>
              <a:pathLst>
                <a:path w="2239" h="3980" extrusionOk="0">
                  <a:moveTo>
                    <a:pt x="258" y="0"/>
                  </a:moveTo>
                  <a:cubicBezTo>
                    <a:pt x="244" y="0"/>
                    <a:pt x="230" y="0"/>
                    <a:pt x="216" y="1"/>
                  </a:cubicBezTo>
                  <a:cubicBezTo>
                    <a:pt x="3" y="5"/>
                    <a:pt x="1" y="335"/>
                    <a:pt x="210" y="335"/>
                  </a:cubicBezTo>
                  <a:cubicBezTo>
                    <a:pt x="212" y="335"/>
                    <a:pt x="214" y="335"/>
                    <a:pt x="216" y="335"/>
                  </a:cubicBezTo>
                  <a:cubicBezTo>
                    <a:pt x="233" y="334"/>
                    <a:pt x="251" y="334"/>
                    <a:pt x="268" y="334"/>
                  </a:cubicBezTo>
                  <a:cubicBezTo>
                    <a:pt x="2070" y="334"/>
                    <a:pt x="1703" y="2663"/>
                    <a:pt x="1389" y="3773"/>
                  </a:cubicBezTo>
                  <a:cubicBezTo>
                    <a:pt x="1354" y="3898"/>
                    <a:pt x="1457" y="3980"/>
                    <a:pt x="1558" y="3980"/>
                  </a:cubicBezTo>
                  <a:cubicBezTo>
                    <a:pt x="1624" y="3980"/>
                    <a:pt x="1689" y="3944"/>
                    <a:pt x="1712" y="3862"/>
                  </a:cubicBezTo>
                  <a:cubicBezTo>
                    <a:pt x="1959" y="2981"/>
                    <a:pt x="2238" y="1972"/>
                    <a:pt x="1837" y="1090"/>
                  </a:cubicBezTo>
                  <a:cubicBezTo>
                    <a:pt x="1546" y="447"/>
                    <a:pt x="969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2" name="Google Shape;1652;p4"/>
            <p:cNvSpPr/>
            <p:nvPr/>
          </p:nvSpPr>
          <p:spPr>
            <a:xfrm>
              <a:off x="4918000" y="3919325"/>
              <a:ext cx="51375" cy="15750"/>
            </a:xfrm>
            <a:custGeom>
              <a:avLst/>
              <a:gdLst/>
              <a:ahLst/>
              <a:cxnLst/>
              <a:rect l="l" t="t" r="r" b="b"/>
              <a:pathLst>
                <a:path w="2055" h="630" extrusionOk="0">
                  <a:moveTo>
                    <a:pt x="209" y="0"/>
                  </a:moveTo>
                  <a:cubicBezTo>
                    <a:pt x="52" y="0"/>
                    <a:pt x="1" y="267"/>
                    <a:pt x="180" y="334"/>
                  </a:cubicBezTo>
                  <a:cubicBezTo>
                    <a:pt x="699" y="529"/>
                    <a:pt x="1248" y="630"/>
                    <a:pt x="1803" y="630"/>
                  </a:cubicBezTo>
                  <a:cubicBezTo>
                    <a:pt x="1815" y="630"/>
                    <a:pt x="1827" y="630"/>
                    <a:pt x="1840" y="630"/>
                  </a:cubicBezTo>
                  <a:cubicBezTo>
                    <a:pt x="2054" y="628"/>
                    <a:pt x="2055" y="294"/>
                    <a:pt x="1841" y="294"/>
                  </a:cubicBezTo>
                  <a:cubicBezTo>
                    <a:pt x="1841" y="294"/>
                    <a:pt x="1840" y="294"/>
                    <a:pt x="1840" y="294"/>
                  </a:cubicBezTo>
                  <a:cubicBezTo>
                    <a:pt x="1831" y="294"/>
                    <a:pt x="1823" y="294"/>
                    <a:pt x="1815" y="294"/>
                  </a:cubicBezTo>
                  <a:cubicBezTo>
                    <a:pt x="1286" y="294"/>
                    <a:pt x="763" y="198"/>
                    <a:pt x="268" y="12"/>
                  </a:cubicBezTo>
                  <a:cubicBezTo>
                    <a:pt x="247" y="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3" name="Google Shape;1653;p4"/>
            <p:cNvSpPr/>
            <p:nvPr/>
          </p:nvSpPr>
          <p:spPr>
            <a:xfrm>
              <a:off x="4910700" y="3959075"/>
              <a:ext cx="51125" cy="9425"/>
            </a:xfrm>
            <a:custGeom>
              <a:avLst/>
              <a:gdLst/>
              <a:ahLst/>
              <a:cxnLst/>
              <a:rect l="l" t="t" r="r" b="b"/>
              <a:pathLst>
                <a:path w="2045" h="377" extrusionOk="0">
                  <a:moveTo>
                    <a:pt x="213" y="1"/>
                  </a:moveTo>
                  <a:cubicBezTo>
                    <a:pt x="1" y="1"/>
                    <a:pt x="2" y="330"/>
                    <a:pt x="217" y="336"/>
                  </a:cubicBezTo>
                  <a:lnTo>
                    <a:pt x="1830" y="376"/>
                  </a:lnTo>
                  <a:cubicBezTo>
                    <a:pt x="1831" y="376"/>
                    <a:pt x="1832" y="376"/>
                    <a:pt x="1834" y="376"/>
                  </a:cubicBezTo>
                  <a:cubicBezTo>
                    <a:pt x="2045" y="376"/>
                    <a:pt x="2043" y="47"/>
                    <a:pt x="1830" y="40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4" name="Google Shape;1654;p4"/>
            <p:cNvSpPr/>
            <p:nvPr/>
          </p:nvSpPr>
          <p:spPr>
            <a:xfrm>
              <a:off x="4998200" y="3878200"/>
              <a:ext cx="67825" cy="85225"/>
            </a:xfrm>
            <a:custGeom>
              <a:avLst/>
              <a:gdLst/>
              <a:ahLst/>
              <a:cxnLst/>
              <a:rect l="l" t="t" r="r" b="b"/>
              <a:pathLst>
                <a:path w="2713" h="3409" extrusionOk="0">
                  <a:moveTo>
                    <a:pt x="888" y="1"/>
                  </a:moveTo>
                  <a:cubicBezTo>
                    <a:pt x="604" y="1"/>
                    <a:pt x="316" y="113"/>
                    <a:pt x="111" y="336"/>
                  </a:cubicBezTo>
                  <a:cubicBezTo>
                    <a:pt x="0" y="458"/>
                    <a:pt x="112" y="626"/>
                    <a:pt x="236" y="626"/>
                  </a:cubicBezTo>
                  <a:cubicBezTo>
                    <a:pt x="274" y="626"/>
                    <a:pt x="313" y="610"/>
                    <a:pt x="348" y="572"/>
                  </a:cubicBezTo>
                  <a:lnTo>
                    <a:pt x="348" y="574"/>
                  </a:lnTo>
                  <a:cubicBezTo>
                    <a:pt x="482" y="426"/>
                    <a:pt x="710" y="324"/>
                    <a:pt x="928" y="324"/>
                  </a:cubicBezTo>
                  <a:cubicBezTo>
                    <a:pt x="1090" y="324"/>
                    <a:pt x="1247" y="381"/>
                    <a:pt x="1356" y="519"/>
                  </a:cubicBezTo>
                  <a:cubicBezTo>
                    <a:pt x="1661" y="905"/>
                    <a:pt x="1483" y="1413"/>
                    <a:pt x="1239" y="1770"/>
                  </a:cubicBezTo>
                  <a:cubicBezTo>
                    <a:pt x="901" y="2261"/>
                    <a:pt x="393" y="2598"/>
                    <a:pt x="75" y="3109"/>
                  </a:cubicBezTo>
                  <a:cubicBezTo>
                    <a:pt x="1" y="3225"/>
                    <a:pt x="99" y="3350"/>
                    <a:pt x="218" y="3361"/>
                  </a:cubicBezTo>
                  <a:cubicBezTo>
                    <a:pt x="539" y="3391"/>
                    <a:pt x="860" y="3408"/>
                    <a:pt x="1180" y="3408"/>
                  </a:cubicBezTo>
                  <a:cubicBezTo>
                    <a:pt x="1427" y="3408"/>
                    <a:pt x="1674" y="3398"/>
                    <a:pt x="1920" y="3376"/>
                  </a:cubicBezTo>
                  <a:cubicBezTo>
                    <a:pt x="2215" y="3352"/>
                    <a:pt x="2492" y="3375"/>
                    <a:pt x="2669" y="3123"/>
                  </a:cubicBezTo>
                  <a:cubicBezTo>
                    <a:pt x="2712" y="3063"/>
                    <a:pt x="2694" y="2969"/>
                    <a:pt x="2643" y="2920"/>
                  </a:cubicBezTo>
                  <a:lnTo>
                    <a:pt x="2604" y="2880"/>
                  </a:lnTo>
                  <a:cubicBezTo>
                    <a:pt x="2572" y="2849"/>
                    <a:pt x="2529" y="2832"/>
                    <a:pt x="2485" y="2832"/>
                  </a:cubicBezTo>
                  <a:cubicBezTo>
                    <a:pt x="2470" y="2832"/>
                    <a:pt x="2455" y="2834"/>
                    <a:pt x="2441" y="2838"/>
                  </a:cubicBezTo>
                  <a:lnTo>
                    <a:pt x="2380" y="2856"/>
                  </a:lnTo>
                  <a:cubicBezTo>
                    <a:pt x="2297" y="2879"/>
                    <a:pt x="2258" y="2949"/>
                    <a:pt x="2259" y="3025"/>
                  </a:cubicBezTo>
                  <a:lnTo>
                    <a:pt x="2259" y="3025"/>
                  </a:lnTo>
                  <a:cubicBezTo>
                    <a:pt x="2116" y="3070"/>
                    <a:pt x="1884" y="3079"/>
                    <a:pt x="1677" y="3079"/>
                  </a:cubicBezTo>
                  <a:cubicBezTo>
                    <a:pt x="1522" y="3079"/>
                    <a:pt x="1381" y="3074"/>
                    <a:pt x="1302" y="3074"/>
                  </a:cubicBezTo>
                  <a:cubicBezTo>
                    <a:pt x="1295" y="3074"/>
                    <a:pt x="1289" y="3074"/>
                    <a:pt x="1283" y="3074"/>
                  </a:cubicBezTo>
                  <a:cubicBezTo>
                    <a:pt x="1253" y="3074"/>
                    <a:pt x="1224" y="3075"/>
                    <a:pt x="1194" y="3075"/>
                  </a:cubicBezTo>
                  <a:cubicBezTo>
                    <a:pt x="971" y="3075"/>
                    <a:pt x="748" y="3067"/>
                    <a:pt x="526" y="3052"/>
                  </a:cubicBezTo>
                  <a:lnTo>
                    <a:pt x="526" y="3052"/>
                  </a:lnTo>
                  <a:cubicBezTo>
                    <a:pt x="1101" y="2339"/>
                    <a:pt x="2184" y="1611"/>
                    <a:pt x="1789" y="595"/>
                  </a:cubicBezTo>
                  <a:cubicBezTo>
                    <a:pt x="1634" y="198"/>
                    <a:pt x="1265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5" name="Google Shape;1655;p4"/>
            <p:cNvSpPr/>
            <p:nvPr/>
          </p:nvSpPr>
          <p:spPr>
            <a:xfrm>
              <a:off x="5075575" y="3871200"/>
              <a:ext cx="49750" cy="87250"/>
            </a:xfrm>
            <a:custGeom>
              <a:avLst/>
              <a:gdLst/>
              <a:ahLst/>
              <a:cxnLst/>
              <a:rect l="l" t="t" r="r" b="b"/>
              <a:pathLst>
                <a:path w="1990" h="3490" extrusionOk="0">
                  <a:moveTo>
                    <a:pt x="873" y="1"/>
                  </a:moveTo>
                  <a:cubicBezTo>
                    <a:pt x="644" y="1"/>
                    <a:pt x="413" y="106"/>
                    <a:pt x="267" y="323"/>
                  </a:cubicBezTo>
                  <a:cubicBezTo>
                    <a:pt x="183" y="448"/>
                    <a:pt x="299" y="568"/>
                    <a:pt x="418" y="568"/>
                  </a:cubicBezTo>
                  <a:cubicBezTo>
                    <a:pt x="469" y="568"/>
                    <a:pt x="521" y="546"/>
                    <a:pt x="557" y="492"/>
                  </a:cubicBezTo>
                  <a:cubicBezTo>
                    <a:pt x="647" y="379"/>
                    <a:pt x="740" y="323"/>
                    <a:pt x="837" y="323"/>
                  </a:cubicBezTo>
                  <a:cubicBezTo>
                    <a:pt x="975" y="323"/>
                    <a:pt x="1120" y="438"/>
                    <a:pt x="1272" y="668"/>
                  </a:cubicBezTo>
                  <a:cubicBezTo>
                    <a:pt x="1312" y="875"/>
                    <a:pt x="1271" y="1092"/>
                    <a:pt x="1159" y="1272"/>
                  </a:cubicBezTo>
                  <a:cubicBezTo>
                    <a:pt x="993" y="1554"/>
                    <a:pt x="702" y="1742"/>
                    <a:pt x="436" y="1917"/>
                  </a:cubicBezTo>
                  <a:cubicBezTo>
                    <a:pt x="302" y="2007"/>
                    <a:pt x="348" y="2230"/>
                    <a:pt x="520" y="2230"/>
                  </a:cubicBezTo>
                  <a:cubicBezTo>
                    <a:pt x="555" y="2229"/>
                    <a:pt x="591" y="2228"/>
                    <a:pt x="626" y="2228"/>
                  </a:cubicBezTo>
                  <a:cubicBezTo>
                    <a:pt x="769" y="2228"/>
                    <a:pt x="912" y="2238"/>
                    <a:pt x="1054" y="2259"/>
                  </a:cubicBezTo>
                  <a:cubicBezTo>
                    <a:pt x="1502" y="2323"/>
                    <a:pt x="1606" y="2575"/>
                    <a:pt x="1362" y="3015"/>
                  </a:cubicBezTo>
                  <a:cubicBezTo>
                    <a:pt x="1326" y="3039"/>
                    <a:pt x="1271" y="3047"/>
                    <a:pt x="1208" y="3047"/>
                  </a:cubicBezTo>
                  <a:cubicBezTo>
                    <a:pt x="1085" y="3047"/>
                    <a:pt x="935" y="3015"/>
                    <a:pt x="856" y="3012"/>
                  </a:cubicBezTo>
                  <a:cubicBezTo>
                    <a:pt x="802" y="3010"/>
                    <a:pt x="750" y="3008"/>
                    <a:pt x="699" y="3008"/>
                  </a:cubicBezTo>
                  <a:cubicBezTo>
                    <a:pt x="500" y="3008"/>
                    <a:pt x="319" y="3038"/>
                    <a:pt x="142" y="3168"/>
                  </a:cubicBezTo>
                  <a:cubicBezTo>
                    <a:pt x="1" y="3273"/>
                    <a:pt x="90" y="3490"/>
                    <a:pt x="223" y="3490"/>
                  </a:cubicBezTo>
                  <a:cubicBezTo>
                    <a:pt x="251" y="3490"/>
                    <a:pt x="281" y="3480"/>
                    <a:pt x="311" y="3458"/>
                  </a:cubicBezTo>
                  <a:cubicBezTo>
                    <a:pt x="450" y="3355"/>
                    <a:pt x="645" y="3338"/>
                    <a:pt x="850" y="3338"/>
                  </a:cubicBezTo>
                  <a:cubicBezTo>
                    <a:pt x="952" y="3338"/>
                    <a:pt x="1056" y="3342"/>
                    <a:pt x="1158" y="3342"/>
                  </a:cubicBezTo>
                  <a:cubicBezTo>
                    <a:pt x="1512" y="3342"/>
                    <a:pt x="1834" y="3292"/>
                    <a:pt x="1901" y="2845"/>
                  </a:cubicBezTo>
                  <a:cubicBezTo>
                    <a:pt x="1989" y="2249"/>
                    <a:pt x="1477" y="2010"/>
                    <a:pt x="978" y="1930"/>
                  </a:cubicBezTo>
                  <a:lnTo>
                    <a:pt x="978" y="1930"/>
                  </a:lnTo>
                  <a:cubicBezTo>
                    <a:pt x="1433" y="1549"/>
                    <a:pt x="1824" y="1021"/>
                    <a:pt x="1535" y="419"/>
                  </a:cubicBezTo>
                  <a:cubicBezTo>
                    <a:pt x="1405" y="144"/>
                    <a:pt x="1140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6" name="Google Shape;1656;p4"/>
            <p:cNvSpPr/>
            <p:nvPr/>
          </p:nvSpPr>
          <p:spPr>
            <a:xfrm>
              <a:off x="5141850" y="3840525"/>
              <a:ext cx="40675" cy="39375"/>
            </a:xfrm>
            <a:custGeom>
              <a:avLst/>
              <a:gdLst/>
              <a:ahLst/>
              <a:cxnLst/>
              <a:rect l="l" t="t" r="r" b="b"/>
              <a:pathLst>
                <a:path w="1627" h="1575" extrusionOk="0">
                  <a:moveTo>
                    <a:pt x="636" y="0"/>
                  </a:moveTo>
                  <a:cubicBezTo>
                    <a:pt x="609" y="0"/>
                    <a:pt x="581" y="8"/>
                    <a:pt x="552" y="25"/>
                  </a:cubicBezTo>
                  <a:lnTo>
                    <a:pt x="551" y="25"/>
                  </a:lnTo>
                  <a:cubicBezTo>
                    <a:pt x="223" y="217"/>
                    <a:pt x="0" y="598"/>
                    <a:pt x="79" y="986"/>
                  </a:cubicBezTo>
                  <a:cubicBezTo>
                    <a:pt x="150" y="1334"/>
                    <a:pt x="477" y="1575"/>
                    <a:pt x="827" y="1575"/>
                  </a:cubicBezTo>
                  <a:cubicBezTo>
                    <a:pt x="832" y="1575"/>
                    <a:pt x="836" y="1575"/>
                    <a:pt x="841" y="1575"/>
                  </a:cubicBezTo>
                  <a:cubicBezTo>
                    <a:pt x="1599" y="1559"/>
                    <a:pt x="1626" y="420"/>
                    <a:pt x="896" y="337"/>
                  </a:cubicBezTo>
                  <a:cubicBezTo>
                    <a:pt x="888" y="337"/>
                    <a:pt x="881" y="336"/>
                    <a:pt x="874" y="336"/>
                  </a:cubicBezTo>
                  <a:cubicBezTo>
                    <a:pt x="682" y="336"/>
                    <a:pt x="691" y="648"/>
                    <a:pt x="896" y="672"/>
                  </a:cubicBezTo>
                  <a:cubicBezTo>
                    <a:pt x="1043" y="688"/>
                    <a:pt x="1115" y="870"/>
                    <a:pt x="1104" y="1001"/>
                  </a:cubicBezTo>
                  <a:cubicBezTo>
                    <a:pt x="1090" y="1160"/>
                    <a:pt x="959" y="1239"/>
                    <a:pt x="817" y="1239"/>
                  </a:cubicBezTo>
                  <a:cubicBezTo>
                    <a:pt x="789" y="1239"/>
                    <a:pt x="760" y="1236"/>
                    <a:pt x="732" y="1230"/>
                  </a:cubicBezTo>
                  <a:cubicBezTo>
                    <a:pt x="233" y="1122"/>
                    <a:pt x="377" y="516"/>
                    <a:pt x="720" y="315"/>
                  </a:cubicBezTo>
                  <a:cubicBezTo>
                    <a:pt x="877" y="222"/>
                    <a:pt x="782" y="0"/>
                    <a:pt x="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7" name="Google Shape;1657;p4"/>
            <p:cNvSpPr/>
            <p:nvPr/>
          </p:nvSpPr>
          <p:spPr>
            <a:xfrm>
              <a:off x="6193350" y="2383000"/>
              <a:ext cx="102900" cy="97075"/>
            </a:xfrm>
            <a:custGeom>
              <a:avLst/>
              <a:gdLst/>
              <a:ahLst/>
              <a:cxnLst/>
              <a:rect l="l" t="t" r="r" b="b"/>
              <a:pathLst>
                <a:path w="4116" h="3883" extrusionOk="0">
                  <a:moveTo>
                    <a:pt x="2314" y="377"/>
                  </a:moveTo>
                  <a:cubicBezTo>
                    <a:pt x="2468" y="377"/>
                    <a:pt x="2625" y="398"/>
                    <a:pt x="2781" y="443"/>
                  </a:cubicBezTo>
                  <a:lnTo>
                    <a:pt x="2781" y="443"/>
                  </a:lnTo>
                  <a:cubicBezTo>
                    <a:pt x="2858" y="925"/>
                    <a:pt x="2970" y="1401"/>
                    <a:pt x="3117" y="1865"/>
                  </a:cubicBezTo>
                  <a:lnTo>
                    <a:pt x="3117" y="1865"/>
                  </a:lnTo>
                  <a:cubicBezTo>
                    <a:pt x="3085" y="2012"/>
                    <a:pt x="3042" y="2154"/>
                    <a:pt x="2995" y="2289"/>
                  </a:cubicBezTo>
                  <a:cubicBezTo>
                    <a:pt x="2780" y="2895"/>
                    <a:pt x="2232" y="3517"/>
                    <a:pt x="1663" y="3517"/>
                  </a:cubicBezTo>
                  <a:cubicBezTo>
                    <a:pt x="1382" y="3517"/>
                    <a:pt x="1096" y="3366"/>
                    <a:pt x="842" y="2986"/>
                  </a:cubicBezTo>
                  <a:cubicBezTo>
                    <a:pt x="0" y="1723"/>
                    <a:pt x="1073" y="377"/>
                    <a:pt x="2314" y="377"/>
                  </a:cubicBezTo>
                  <a:close/>
                  <a:moveTo>
                    <a:pt x="2912" y="1"/>
                  </a:moveTo>
                  <a:cubicBezTo>
                    <a:pt x="2854" y="1"/>
                    <a:pt x="2801" y="36"/>
                    <a:pt x="2771" y="89"/>
                  </a:cubicBezTo>
                  <a:lnTo>
                    <a:pt x="2771" y="89"/>
                  </a:lnTo>
                  <a:cubicBezTo>
                    <a:pt x="2593" y="44"/>
                    <a:pt x="2411" y="22"/>
                    <a:pt x="2229" y="22"/>
                  </a:cubicBezTo>
                  <a:cubicBezTo>
                    <a:pt x="1647" y="22"/>
                    <a:pt x="1073" y="254"/>
                    <a:pt x="679" y="737"/>
                  </a:cubicBezTo>
                  <a:cubicBezTo>
                    <a:pt x="38" y="1526"/>
                    <a:pt x="79" y="2812"/>
                    <a:pt x="851" y="3500"/>
                  </a:cubicBezTo>
                  <a:cubicBezTo>
                    <a:pt x="1152" y="3767"/>
                    <a:pt x="1451" y="3882"/>
                    <a:pt x="1736" y="3882"/>
                  </a:cubicBezTo>
                  <a:cubicBezTo>
                    <a:pt x="2419" y="3882"/>
                    <a:pt x="3013" y="3218"/>
                    <a:pt x="3309" y="2415"/>
                  </a:cubicBezTo>
                  <a:lnTo>
                    <a:pt x="3309" y="2415"/>
                  </a:lnTo>
                  <a:cubicBezTo>
                    <a:pt x="3440" y="2757"/>
                    <a:pt x="3590" y="3091"/>
                    <a:pt x="3759" y="3417"/>
                  </a:cubicBezTo>
                  <a:cubicBezTo>
                    <a:pt x="3790" y="3477"/>
                    <a:pt x="3839" y="3502"/>
                    <a:pt x="3889" y="3502"/>
                  </a:cubicBezTo>
                  <a:cubicBezTo>
                    <a:pt x="4000" y="3502"/>
                    <a:pt x="4116" y="3380"/>
                    <a:pt x="4049" y="3248"/>
                  </a:cubicBezTo>
                  <a:cubicBezTo>
                    <a:pt x="3816" y="2797"/>
                    <a:pt x="3621" y="2329"/>
                    <a:pt x="3463" y="1848"/>
                  </a:cubicBezTo>
                  <a:lnTo>
                    <a:pt x="3463" y="1848"/>
                  </a:lnTo>
                  <a:cubicBezTo>
                    <a:pt x="3536" y="1438"/>
                    <a:pt x="3526" y="1023"/>
                    <a:pt x="3408" y="666"/>
                  </a:cubicBezTo>
                  <a:lnTo>
                    <a:pt x="3408" y="666"/>
                  </a:lnTo>
                  <a:cubicBezTo>
                    <a:pt x="3508" y="613"/>
                    <a:pt x="3551" y="448"/>
                    <a:pt x="3425" y="368"/>
                  </a:cubicBezTo>
                  <a:cubicBezTo>
                    <a:pt x="3350" y="321"/>
                    <a:pt x="3273" y="278"/>
                    <a:pt x="3194" y="240"/>
                  </a:cubicBezTo>
                  <a:lnTo>
                    <a:pt x="3194" y="240"/>
                  </a:lnTo>
                  <a:cubicBezTo>
                    <a:pt x="3144" y="173"/>
                    <a:pt x="3089" y="109"/>
                    <a:pt x="3027" y="51"/>
                  </a:cubicBezTo>
                  <a:cubicBezTo>
                    <a:pt x="2990" y="16"/>
                    <a:pt x="2950" y="1"/>
                    <a:pt x="2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8" name="Google Shape;1658;p4"/>
            <p:cNvSpPr/>
            <p:nvPr/>
          </p:nvSpPr>
          <p:spPr>
            <a:xfrm>
              <a:off x="6307875" y="2302875"/>
              <a:ext cx="28050" cy="166150"/>
            </a:xfrm>
            <a:custGeom>
              <a:avLst/>
              <a:gdLst/>
              <a:ahLst/>
              <a:cxnLst/>
              <a:rect l="l" t="t" r="r" b="b"/>
              <a:pathLst>
                <a:path w="1122" h="6646" extrusionOk="0">
                  <a:moveTo>
                    <a:pt x="160" y="0"/>
                  </a:moveTo>
                  <a:cubicBezTo>
                    <a:pt x="77" y="0"/>
                    <a:pt x="1" y="53"/>
                    <a:pt x="14" y="159"/>
                  </a:cubicBezTo>
                  <a:lnTo>
                    <a:pt x="773" y="6487"/>
                  </a:lnTo>
                  <a:cubicBezTo>
                    <a:pt x="786" y="6592"/>
                    <a:pt x="877" y="6646"/>
                    <a:pt x="961" y="6646"/>
                  </a:cubicBezTo>
                  <a:cubicBezTo>
                    <a:pt x="1045" y="6646"/>
                    <a:pt x="1122" y="6593"/>
                    <a:pt x="1109" y="6487"/>
                  </a:cubicBezTo>
                  <a:lnTo>
                    <a:pt x="348" y="159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59" name="Google Shape;1659;p4"/>
            <p:cNvSpPr/>
            <p:nvPr/>
          </p:nvSpPr>
          <p:spPr>
            <a:xfrm>
              <a:off x="6313625" y="2380375"/>
              <a:ext cx="99125" cy="110775"/>
            </a:xfrm>
            <a:custGeom>
              <a:avLst/>
              <a:gdLst/>
              <a:ahLst/>
              <a:cxnLst/>
              <a:rect l="l" t="t" r="r" b="b"/>
              <a:pathLst>
                <a:path w="3965" h="4431" extrusionOk="0">
                  <a:moveTo>
                    <a:pt x="1642" y="349"/>
                  </a:moveTo>
                  <a:cubicBezTo>
                    <a:pt x="1805" y="349"/>
                    <a:pt x="1970" y="424"/>
                    <a:pt x="2116" y="612"/>
                  </a:cubicBezTo>
                  <a:cubicBezTo>
                    <a:pt x="2148" y="653"/>
                    <a:pt x="2186" y="670"/>
                    <a:pt x="2224" y="670"/>
                  </a:cubicBezTo>
                  <a:cubicBezTo>
                    <a:pt x="2267" y="670"/>
                    <a:pt x="2309" y="648"/>
                    <a:pt x="2340" y="613"/>
                  </a:cubicBezTo>
                  <a:lnTo>
                    <a:pt x="2340" y="613"/>
                  </a:lnTo>
                  <a:cubicBezTo>
                    <a:pt x="2344" y="617"/>
                    <a:pt x="2347" y="620"/>
                    <a:pt x="2351" y="624"/>
                  </a:cubicBezTo>
                  <a:cubicBezTo>
                    <a:pt x="2944" y="1198"/>
                    <a:pt x="3408" y="2040"/>
                    <a:pt x="3228" y="2892"/>
                  </a:cubicBezTo>
                  <a:cubicBezTo>
                    <a:pt x="3083" y="3587"/>
                    <a:pt x="2447" y="4093"/>
                    <a:pt x="1741" y="4093"/>
                  </a:cubicBezTo>
                  <a:cubicBezTo>
                    <a:pt x="1707" y="4093"/>
                    <a:pt x="1673" y="4092"/>
                    <a:pt x="1639" y="4090"/>
                  </a:cubicBezTo>
                  <a:cubicBezTo>
                    <a:pt x="688" y="4024"/>
                    <a:pt x="543" y="3046"/>
                    <a:pt x="588" y="2279"/>
                  </a:cubicBezTo>
                  <a:cubicBezTo>
                    <a:pt x="609" y="1907"/>
                    <a:pt x="630" y="1516"/>
                    <a:pt x="743" y="1159"/>
                  </a:cubicBezTo>
                  <a:cubicBezTo>
                    <a:pt x="863" y="783"/>
                    <a:pt x="1250" y="349"/>
                    <a:pt x="1642" y="349"/>
                  </a:cubicBezTo>
                  <a:close/>
                  <a:moveTo>
                    <a:pt x="1667" y="1"/>
                  </a:moveTo>
                  <a:cubicBezTo>
                    <a:pt x="1105" y="1"/>
                    <a:pt x="542" y="600"/>
                    <a:pt x="394" y="1164"/>
                  </a:cubicBezTo>
                  <a:cubicBezTo>
                    <a:pt x="150" y="2095"/>
                    <a:pt x="0" y="3687"/>
                    <a:pt x="995" y="4245"/>
                  </a:cubicBezTo>
                  <a:cubicBezTo>
                    <a:pt x="1221" y="4373"/>
                    <a:pt x="1473" y="4430"/>
                    <a:pt x="1728" y="4430"/>
                  </a:cubicBezTo>
                  <a:cubicBezTo>
                    <a:pt x="2371" y="4430"/>
                    <a:pt x="3033" y="4066"/>
                    <a:pt x="3349" y="3522"/>
                  </a:cubicBezTo>
                  <a:cubicBezTo>
                    <a:pt x="3965" y="2464"/>
                    <a:pt x="3387" y="1161"/>
                    <a:pt x="2587" y="388"/>
                  </a:cubicBezTo>
                  <a:cubicBezTo>
                    <a:pt x="2553" y="353"/>
                    <a:pt x="2514" y="339"/>
                    <a:pt x="2476" y="339"/>
                  </a:cubicBezTo>
                  <a:cubicBezTo>
                    <a:pt x="2433" y="339"/>
                    <a:pt x="2393" y="357"/>
                    <a:pt x="2361" y="385"/>
                  </a:cubicBezTo>
                  <a:lnTo>
                    <a:pt x="2361" y="385"/>
                  </a:lnTo>
                  <a:cubicBezTo>
                    <a:pt x="2359" y="382"/>
                    <a:pt x="2357" y="379"/>
                    <a:pt x="2354" y="375"/>
                  </a:cubicBezTo>
                  <a:lnTo>
                    <a:pt x="2352" y="375"/>
                  </a:lnTo>
                  <a:cubicBezTo>
                    <a:pt x="2146" y="109"/>
                    <a:pt x="190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0" name="Google Shape;1660;p4"/>
            <p:cNvSpPr/>
            <p:nvPr/>
          </p:nvSpPr>
          <p:spPr>
            <a:xfrm>
              <a:off x="6425050" y="2387000"/>
              <a:ext cx="58375" cy="8425"/>
            </a:xfrm>
            <a:custGeom>
              <a:avLst/>
              <a:gdLst/>
              <a:ahLst/>
              <a:cxnLst/>
              <a:rect l="l" t="t" r="r" b="b"/>
              <a:pathLst>
                <a:path w="2335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2118" y="336"/>
                  </a:lnTo>
                  <a:cubicBezTo>
                    <a:pt x="2334" y="336"/>
                    <a:pt x="2334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1" name="Google Shape;1661;p4"/>
            <p:cNvSpPr/>
            <p:nvPr/>
          </p:nvSpPr>
          <p:spPr>
            <a:xfrm>
              <a:off x="6440925" y="2424000"/>
              <a:ext cx="58325" cy="8400"/>
            </a:xfrm>
            <a:custGeom>
              <a:avLst/>
              <a:gdLst/>
              <a:ahLst/>
              <a:cxnLst/>
              <a:rect l="l" t="t" r="r" b="b"/>
              <a:pathLst>
                <a:path w="2333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117" y="336"/>
                  </a:lnTo>
                  <a:cubicBezTo>
                    <a:pt x="2332" y="336"/>
                    <a:pt x="2332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2" name="Google Shape;1662;p4"/>
            <p:cNvSpPr/>
            <p:nvPr/>
          </p:nvSpPr>
          <p:spPr>
            <a:xfrm>
              <a:off x="6536225" y="2397250"/>
              <a:ext cx="678175" cy="28000"/>
            </a:xfrm>
            <a:custGeom>
              <a:avLst/>
              <a:gdLst/>
              <a:ahLst/>
              <a:cxnLst/>
              <a:rect l="l" t="t" r="r" b="b"/>
              <a:pathLst>
                <a:path w="27127" h="1120" extrusionOk="0">
                  <a:moveTo>
                    <a:pt x="26923" y="1"/>
                  </a:moveTo>
                  <a:cubicBezTo>
                    <a:pt x="26919" y="1"/>
                    <a:pt x="26915" y="1"/>
                    <a:pt x="26911" y="1"/>
                  </a:cubicBezTo>
                  <a:cubicBezTo>
                    <a:pt x="20085" y="396"/>
                    <a:pt x="13249" y="784"/>
                    <a:pt x="6410" y="784"/>
                  </a:cubicBezTo>
                  <a:cubicBezTo>
                    <a:pt x="4345" y="784"/>
                    <a:pt x="2280" y="749"/>
                    <a:pt x="215" y="668"/>
                  </a:cubicBezTo>
                  <a:cubicBezTo>
                    <a:pt x="213" y="667"/>
                    <a:pt x="210" y="667"/>
                    <a:pt x="208" y="667"/>
                  </a:cubicBezTo>
                  <a:cubicBezTo>
                    <a:pt x="0" y="667"/>
                    <a:pt x="3" y="994"/>
                    <a:pt x="215" y="1003"/>
                  </a:cubicBezTo>
                  <a:cubicBezTo>
                    <a:pt x="2274" y="1084"/>
                    <a:pt x="4333" y="1119"/>
                    <a:pt x="6392" y="1119"/>
                  </a:cubicBezTo>
                  <a:cubicBezTo>
                    <a:pt x="13237" y="1119"/>
                    <a:pt x="20079" y="730"/>
                    <a:pt x="26911" y="335"/>
                  </a:cubicBezTo>
                  <a:cubicBezTo>
                    <a:pt x="27121" y="323"/>
                    <a:pt x="27126" y="1"/>
                    <a:pt x="26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3" name="Google Shape;1663;p4"/>
            <p:cNvSpPr/>
            <p:nvPr/>
          </p:nvSpPr>
          <p:spPr>
            <a:xfrm>
              <a:off x="6541475" y="2267250"/>
              <a:ext cx="84675" cy="112150"/>
            </a:xfrm>
            <a:custGeom>
              <a:avLst/>
              <a:gdLst/>
              <a:ahLst/>
              <a:cxnLst/>
              <a:rect l="l" t="t" r="r" b="b"/>
              <a:pathLst>
                <a:path w="3387" h="4486" extrusionOk="0">
                  <a:moveTo>
                    <a:pt x="2358" y="697"/>
                  </a:moveTo>
                  <a:lnTo>
                    <a:pt x="2364" y="2305"/>
                  </a:lnTo>
                  <a:lnTo>
                    <a:pt x="2364" y="2305"/>
                  </a:lnTo>
                  <a:lnTo>
                    <a:pt x="771" y="2198"/>
                  </a:lnTo>
                  <a:lnTo>
                    <a:pt x="771" y="2198"/>
                  </a:lnTo>
                  <a:cubicBezTo>
                    <a:pt x="1386" y="1788"/>
                    <a:pt x="1913" y="1289"/>
                    <a:pt x="2358" y="697"/>
                  </a:cubicBezTo>
                  <a:close/>
                  <a:moveTo>
                    <a:pt x="2523" y="1"/>
                  </a:moveTo>
                  <a:cubicBezTo>
                    <a:pt x="2469" y="1"/>
                    <a:pt x="2413" y="26"/>
                    <a:pt x="2379" y="80"/>
                  </a:cubicBezTo>
                  <a:cubicBezTo>
                    <a:pt x="1811" y="974"/>
                    <a:pt x="1076" y="1667"/>
                    <a:pt x="153" y="2185"/>
                  </a:cubicBezTo>
                  <a:cubicBezTo>
                    <a:pt x="1" y="2271"/>
                    <a:pt x="78" y="2486"/>
                    <a:pt x="237" y="2496"/>
                  </a:cubicBezTo>
                  <a:lnTo>
                    <a:pt x="2365" y="2640"/>
                  </a:lnTo>
                  <a:lnTo>
                    <a:pt x="2365" y="2640"/>
                  </a:lnTo>
                  <a:lnTo>
                    <a:pt x="2371" y="4324"/>
                  </a:lnTo>
                  <a:cubicBezTo>
                    <a:pt x="2371" y="4432"/>
                    <a:pt x="2455" y="4486"/>
                    <a:pt x="2539" y="4486"/>
                  </a:cubicBezTo>
                  <a:cubicBezTo>
                    <a:pt x="2623" y="4486"/>
                    <a:pt x="2707" y="4432"/>
                    <a:pt x="2707" y="4324"/>
                  </a:cubicBezTo>
                  <a:lnTo>
                    <a:pt x="2701" y="2663"/>
                  </a:lnTo>
                  <a:lnTo>
                    <a:pt x="2701" y="2663"/>
                  </a:lnTo>
                  <a:lnTo>
                    <a:pt x="3172" y="2695"/>
                  </a:lnTo>
                  <a:cubicBezTo>
                    <a:pt x="3176" y="2695"/>
                    <a:pt x="3181" y="2695"/>
                    <a:pt x="3185" y="2695"/>
                  </a:cubicBezTo>
                  <a:cubicBezTo>
                    <a:pt x="3387" y="2695"/>
                    <a:pt x="3383" y="2374"/>
                    <a:pt x="3172" y="2359"/>
                  </a:cubicBezTo>
                  <a:lnTo>
                    <a:pt x="2699" y="2327"/>
                  </a:lnTo>
                  <a:lnTo>
                    <a:pt x="2699" y="2327"/>
                  </a:lnTo>
                  <a:lnTo>
                    <a:pt x="2691" y="164"/>
                  </a:lnTo>
                  <a:cubicBezTo>
                    <a:pt x="2691" y="61"/>
                    <a:pt x="2608" y="1"/>
                    <a:pt x="2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" name="Google Shape;1664;p4"/>
            <p:cNvSpPr/>
            <p:nvPr/>
          </p:nvSpPr>
          <p:spPr>
            <a:xfrm>
              <a:off x="6639825" y="2309200"/>
              <a:ext cx="76550" cy="60050"/>
            </a:xfrm>
            <a:custGeom>
              <a:avLst/>
              <a:gdLst/>
              <a:ahLst/>
              <a:cxnLst/>
              <a:rect l="l" t="t" r="r" b="b"/>
              <a:pathLst>
                <a:path w="3062" h="2402" extrusionOk="0">
                  <a:moveTo>
                    <a:pt x="260" y="0"/>
                  </a:moveTo>
                  <a:cubicBezTo>
                    <a:pt x="122" y="0"/>
                    <a:pt x="1" y="170"/>
                    <a:pt x="133" y="277"/>
                  </a:cubicBezTo>
                  <a:lnTo>
                    <a:pt x="2693" y="2361"/>
                  </a:lnTo>
                  <a:cubicBezTo>
                    <a:pt x="2728" y="2389"/>
                    <a:pt x="2766" y="2401"/>
                    <a:pt x="2804" y="2401"/>
                  </a:cubicBezTo>
                  <a:cubicBezTo>
                    <a:pt x="2942" y="2401"/>
                    <a:pt x="3062" y="2232"/>
                    <a:pt x="2929" y="2124"/>
                  </a:cubicBezTo>
                  <a:lnTo>
                    <a:pt x="370" y="40"/>
                  </a:ln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" name="Google Shape;1665;p4"/>
            <p:cNvSpPr/>
            <p:nvPr/>
          </p:nvSpPr>
          <p:spPr>
            <a:xfrm>
              <a:off x="6641025" y="2302075"/>
              <a:ext cx="58475" cy="82325"/>
            </a:xfrm>
            <a:custGeom>
              <a:avLst/>
              <a:gdLst/>
              <a:ahLst/>
              <a:cxnLst/>
              <a:rect l="l" t="t" r="r" b="b"/>
              <a:pathLst>
                <a:path w="2339" h="3293" extrusionOk="0">
                  <a:moveTo>
                    <a:pt x="2106" y="0"/>
                  </a:moveTo>
                  <a:cubicBezTo>
                    <a:pt x="2054" y="0"/>
                    <a:pt x="2003" y="23"/>
                    <a:pt x="1968" y="78"/>
                  </a:cubicBezTo>
                  <a:lnTo>
                    <a:pt x="81" y="3045"/>
                  </a:lnTo>
                  <a:cubicBezTo>
                    <a:pt x="0" y="3173"/>
                    <a:pt x="115" y="3293"/>
                    <a:pt x="232" y="3293"/>
                  </a:cubicBezTo>
                  <a:cubicBezTo>
                    <a:pt x="283" y="3293"/>
                    <a:pt x="334" y="3270"/>
                    <a:pt x="369" y="3215"/>
                  </a:cubicBezTo>
                  <a:lnTo>
                    <a:pt x="2258" y="246"/>
                  </a:lnTo>
                  <a:cubicBezTo>
                    <a:pt x="2338" y="120"/>
                    <a:pt x="222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" name="Google Shape;1666;p4"/>
            <p:cNvSpPr/>
            <p:nvPr/>
          </p:nvSpPr>
          <p:spPr>
            <a:xfrm>
              <a:off x="6699050" y="2243875"/>
              <a:ext cx="65450" cy="49250"/>
            </a:xfrm>
            <a:custGeom>
              <a:avLst/>
              <a:gdLst/>
              <a:ahLst/>
              <a:cxnLst/>
              <a:rect l="l" t="t" r="r" b="b"/>
              <a:pathLst>
                <a:path w="2618" h="1970" extrusionOk="0">
                  <a:moveTo>
                    <a:pt x="929" y="0"/>
                  </a:moveTo>
                  <a:cubicBezTo>
                    <a:pt x="657" y="0"/>
                    <a:pt x="400" y="78"/>
                    <a:pt x="152" y="237"/>
                  </a:cubicBezTo>
                  <a:cubicBezTo>
                    <a:pt x="1" y="336"/>
                    <a:pt x="93" y="555"/>
                    <a:pt x="234" y="555"/>
                  </a:cubicBezTo>
                  <a:cubicBezTo>
                    <a:pt x="262" y="555"/>
                    <a:pt x="291" y="546"/>
                    <a:pt x="321" y="527"/>
                  </a:cubicBezTo>
                  <a:cubicBezTo>
                    <a:pt x="456" y="440"/>
                    <a:pt x="678" y="322"/>
                    <a:pt x="861" y="322"/>
                  </a:cubicBezTo>
                  <a:cubicBezTo>
                    <a:pt x="986" y="322"/>
                    <a:pt x="1093" y="377"/>
                    <a:pt x="1142" y="533"/>
                  </a:cubicBezTo>
                  <a:cubicBezTo>
                    <a:pt x="1224" y="799"/>
                    <a:pt x="1111" y="1200"/>
                    <a:pt x="1050" y="1454"/>
                  </a:cubicBezTo>
                  <a:cubicBezTo>
                    <a:pt x="1029" y="1541"/>
                    <a:pt x="1076" y="1638"/>
                    <a:pt x="1166" y="1660"/>
                  </a:cubicBezTo>
                  <a:lnTo>
                    <a:pt x="2336" y="1964"/>
                  </a:lnTo>
                  <a:cubicBezTo>
                    <a:pt x="2352" y="1968"/>
                    <a:pt x="2367" y="1970"/>
                    <a:pt x="2382" y="1970"/>
                  </a:cubicBezTo>
                  <a:cubicBezTo>
                    <a:pt x="2557" y="1970"/>
                    <a:pt x="2618" y="1691"/>
                    <a:pt x="2424" y="1641"/>
                  </a:cubicBezTo>
                  <a:lnTo>
                    <a:pt x="1408" y="1378"/>
                  </a:lnTo>
                  <a:lnTo>
                    <a:pt x="1408" y="1378"/>
                  </a:lnTo>
                  <a:cubicBezTo>
                    <a:pt x="1485" y="978"/>
                    <a:pt x="1493" y="569"/>
                    <a:pt x="1433" y="167"/>
                  </a:cubicBezTo>
                  <a:cubicBezTo>
                    <a:pt x="1425" y="112"/>
                    <a:pt x="1366" y="62"/>
                    <a:pt x="1315" y="50"/>
                  </a:cubicBezTo>
                  <a:cubicBezTo>
                    <a:pt x="1183" y="17"/>
                    <a:pt x="1054" y="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" name="Google Shape;1667;p4"/>
            <p:cNvSpPr/>
            <p:nvPr/>
          </p:nvSpPr>
          <p:spPr>
            <a:xfrm>
              <a:off x="6788975" y="2292075"/>
              <a:ext cx="15550" cy="87525"/>
            </a:xfrm>
            <a:custGeom>
              <a:avLst/>
              <a:gdLst/>
              <a:ahLst/>
              <a:cxnLst/>
              <a:rect l="l" t="t" r="r" b="b"/>
              <a:pathLst>
                <a:path w="622" h="3501" extrusionOk="0">
                  <a:moveTo>
                    <a:pt x="269" y="1"/>
                  </a:moveTo>
                  <a:cubicBezTo>
                    <a:pt x="185" y="1"/>
                    <a:pt x="97" y="54"/>
                    <a:pt x="89" y="161"/>
                  </a:cubicBezTo>
                  <a:cubicBezTo>
                    <a:pt x="1" y="1238"/>
                    <a:pt x="63" y="2321"/>
                    <a:pt x="274" y="3380"/>
                  </a:cubicBezTo>
                  <a:cubicBezTo>
                    <a:pt x="291" y="3464"/>
                    <a:pt x="352" y="3500"/>
                    <a:pt x="417" y="3500"/>
                  </a:cubicBezTo>
                  <a:cubicBezTo>
                    <a:pt x="515" y="3500"/>
                    <a:pt x="622" y="3418"/>
                    <a:pt x="597" y="3291"/>
                  </a:cubicBezTo>
                  <a:cubicBezTo>
                    <a:pt x="394" y="2262"/>
                    <a:pt x="335" y="1207"/>
                    <a:pt x="423" y="161"/>
                  </a:cubicBezTo>
                  <a:cubicBezTo>
                    <a:pt x="432" y="54"/>
                    <a:pt x="35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" name="Google Shape;1668;p4"/>
            <p:cNvSpPr/>
            <p:nvPr/>
          </p:nvSpPr>
          <p:spPr>
            <a:xfrm>
              <a:off x="6767500" y="2343900"/>
              <a:ext cx="80400" cy="12750"/>
            </a:xfrm>
            <a:custGeom>
              <a:avLst/>
              <a:gdLst/>
              <a:ahLst/>
              <a:cxnLst/>
              <a:rect l="l" t="t" r="r" b="b"/>
              <a:pathLst>
                <a:path w="3216" h="510" extrusionOk="0">
                  <a:moveTo>
                    <a:pt x="2024" y="0"/>
                  </a:moveTo>
                  <a:cubicBezTo>
                    <a:pt x="1411" y="0"/>
                    <a:pt x="800" y="62"/>
                    <a:pt x="199" y="184"/>
                  </a:cubicBezTo>
                  <a:cubicBezTo>
                    <a:pt x="0" y="223"/>
                    <a:pt x="67" y="510"/>
                    <a:pt x="250" y="510"/>
                  </a:cubicBezTo>
                  <a:cubicBezTo>
                    <a:pt x="262" y="510"/>
                    <a:pt x="274" y="508"/>
                    <a:pt x="287" y="506"/>
                  </a:cubicBezTo>
                  <a:cubicBezTo>
                    <a:pt x="862" y="391"/>
                    <a:pt x="1446" y="334"/>
                    <a:pt x="2030" y="334"/>
                  </a:cubicBezTo>
                  <a:cubicBezTo>
                    <a:pt x="2354" y="334"/>
                    <a:pt x="2679" y="351"/>
                    <a:pt x="3003" y="387"/>
                  </a:cubicBezTo>
                  <a:cubicBezTo>
                    <a:pt x="3010" y="388"/>
                    <a:pt x="3017" y="388"/>
                    <a:pt x="3023" y="388"/>
                  </a:cubicBezTo>
                  <a:cubicBezTo>
                    <a:pt x="3216" y="388"/>
                    <a:pt x="3208" y="75"/>
                    <a:pt x="3003" y="53"/>
                  </a:cubicBezTo>
                  <a:cubicBezTo>
                    <a:pt x="2677" y="18"/>
                    <a:pt x="2350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" name="Google Shape;1669;p4"/>
            <p:cNvSpPr/>
            <p:nvPr/>
          </p:nvSpPr>
          <p:spPr>
            <a:xfrm>
              <a:off x="6844700" y="2255500"/>
              <a:ext cx="72050" cy="130050"/>
            </a:xfrm>
            <a:custGeom>
              <a:avLst/>
              <a:gdLst/>
              <a:ahLst/>
              <a:cxnLst/>
              <a:rect l="l" t="t" r="r" b="b"/>
              <a:pathLst>
                <a:path w="2882" h="5202" extrusionOk="0">
                  <a:moveTo>
                    <a:pt x="2215" y="1"/>
                  </a:moveTo>
                  <a:cubicBezTo>
                    <a:pt x="2188" y="1"/>
                    <a:pt x="2160" y="8"/>
                    <a:pt x="2131" y="25"/>
                  </a:cubicBezTo>
                  <a:cubicBezTo>
                    <a:pt x="0" y="1273"/>
                    <a:pt x="1224" y="3811"/>
                    <a:pt x="2529" y="5151"/>
                  </a:cubicBezTo>
                  <a:cubicBezTo>
                    <a:pt x="2564" y="5187"/>
                    <a:pt x="2603" y="5201"/>
                    <a:pt x="2641" y="5201"/>
                  </a:cubicBezTo>
                  <a:cubicBezTo>
                    <a:pt x="2768" y="5201"/>
                    <a:pt x="2882" y="5033"/>
                    <a:pt x="2766" y="4914"/>
                  </a:cubicBezTo>
                  <a:cubicBezTo>
                    <a:pt x="1622" y="3743"/>
                    <a:pt x="357" y="1452"/>
                    <a:pt x="2300" y="314"/>
                  </a:cubicBezTo>
                  <a:cubicBezTo>
                    <a:pt x="2456" y="222"/>
                    <a:pt x="2361" y="1"/>
                    <a:pt x="2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" name="Google Shape;1670;p4"/>
            <p:cNvSpPr/>
            <p:nvPr/>
          </p:nvSpPr>
          <p:spPr>
            <a:xfrm>
              <a:off x="6951550" y="2280775"/>
              <a:ext cx="65700" cy="94075"/>
            </a:xfrm>
            <a:custGeom>
              <a:avLst/>
              <a:gdLst/>
              <a:ahLst/>
              <a:cxnLst/>
              <a:rect l="l" t="t" r="r" b="b"/>
              <a:pathLst>
                <a:path w="2628" h="3763" extrusionOk="0">
                  <a:moveTo>
                    <a:pt x="1255" y="370"/>
                  </a:moveTo>
                  <a:cubicBezTo>
                    <a:pt x="1785" y="370"/>
                    <a:pt x="2252" y="1111"/>
                    <a:pt x="1651" y="1476"/>
                  </a:cubicBezTo>
                  <a:cubicBezTo>
                    <a:pt x="1528" y="1551"/>
                    <a:pt x="1410" y="1584"/>
                    <a:pt x="1304" y="1584"/>
                  </a:cubicBezTo>
                  <a:cubicBezTo>
                    <a:pt x="773" y="1584"/>
                    <a:pt x="501" y="780"/>
                    <a:pt x="1039" y="414"/>
                  </a:cubicBezTo>
                  <a:lnTo>
                    <a:pt x="1039" y="414"/>
                  </a:lnTo>
                  <a:cubicBezTo>
                    <a:pt x="1111" y="384"/>
                    <a:pt x="1184" y="370"/>
                    <a:pt x="1255" y="370"/>
                  </a:cubicBezTo>
                  <a:close/>
                  <a:moveTo>
                    <a:pt x="1325" y="0"/>
                  </a:moveTo>
                  <a:cubicBezTo>
                    <a:pt x="1221" y="0"/>
                    <a:pt x="1118" y="19"/>
                    <a:pt x="1019" y="53"/>
                  </a:cubicBezTo>
                  <a:lnTo>
                    <a:pt x="1019" y="53"/>
                  </a:lnTo>
                  <a:cubicBezTo>
                    <a:pt x="1000" y="56"/>
                    <a:pt x="981" y="62"/>
                    <a:pt x="961" y="72"/>
                  </a:cubicBezTo>
                  <a:lnTo>
                    <a:pt x="963" y="72"/>
                  </a:lnTo>
                  <a:cubicBezTo>
                    <a:pt x="953" y="77"/>
                    <a:pt x="942" y="82"/>
                    <a:pt x="932" y="88"/>
                  </a:cubicBezTo>
                  <a:lnTo>
                    <a:pt x="932" y="88"/>
                  </a:lnTo>
                  <a:cubicBezTo>
                    <a:pt x="704" y="190"/>
                    <a:pt x="506" y="375"/>
                    <a:pt x="376" y="593"/>
                  </a:cubicBezTo>
                  <a:cubicBezTo>
                    <a:pt x="0" y="1222"/>
                    <a:pt x="180" y="2056"/>
                    <a:pt x="438" y="2694"/>
                  </a:cubicBezTo>
                  <a:cubicBezTo>
                    <a:pt x="633" y="3176"/>
                    <a:pt x="966" y="3659"/>
                    <a:pt x="1514" y="3748"/>
                  </a:cubicBezTo>
                  <a:cubicBezTo>
                    <a:pt x="1576" y="3758"/>
                    <a:pt x="1637" y="3763"/>
                    <a:pt x="1696" y="3763"/>
                  </a:cubicBezTo>
                  <a:cubicBezTo>
                    <a:pt x="2097" y="3763"/>
                    <a:pt x="2438" y="3540"/>
                    <a:pt x="2581" y="3151"/>
                  </a:cubicBezTo>
                  <a:cubicBezTo>
                    <a:pt x="2627" y="3029"/>
                    <a:pt x="2527" y="2948"/>
                    <a:pt x="2424" y="2948"/>
                  </a:cubicBezTo>
                  <a:cubicBezTo>
                    <a:pt x="2357" y="2948"/>
                    <a:pt x="2289" y="2982"/>
                    <a:pt x="2259" y="3061"/>
                  </a:cubicBezTo>
                  <a:cubicBezTo>
                    <a:pt x="2152" y="3350"/>
                    <a:pt x="1981" y="3458"/>
                    <a:pt x="1792" y="3458"/>
                  </a:cubicBezTo>
                  <a:cubicBezTo>
                    <a:pt x="1411" y="3458"/>
                    <a:pt x="957" y="3017"/>
                    <a:pt x="816" y="2732"/>
                  </a:cubicBezTo>
                  <a:cubicBezTo>
                    <a:pt x="634" y="2360"/>
                    <a:pt x="481" y="1861"/>
                    <a:pt x="497" y="1409"/>
                  </a:cubicBezTo>
                  <a:lnTo>
                    <a:pt x="497" y="1409"/>
                  </a:lnTo>
                  <a:cubicBezTo>
                    <a:pt x="629" y="1700"/>
                    <a:pt x="904" y="1917"/>
                    <a:pt x="1304" y="1917"/>
                  </a:cubicBezTo>
                  <a:cubicBezTo>
                    <a:pt x="1337" y="1917"/>
                    <a:pt x="1372" y="1916"/>
                    <a:pt x="1407" y="1913"/>
                  </a:cubicBezTo>
                  <a:cubicBezTo>
                    <a:pt x="2462" y="1818"/>
                    <a:pt x="2589" y="366"/>
                    <a:pt x="1597" y="44"/>
                  </a:cubicBezTo>
                  <a:cubicBezTo>
                    <a:pt x="1506" y="14"/>
                    <a:pt x="1415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" name="Google Shape;1671;p4"/>
            <p:cNvSpPr/>
            <p:nvPr/>
          </p:nvSpPr>
          <p:spPr>
            <a:xfrm>
              <a:off x="7034825" y="2279700"/>
              <a:ext cx="40775" cy="106450"/>
            </a:xfrm>
            <a:custGeom>
              <a:avLst/>
              <a:gdLst/>
              <a:ahLst/>
              <a:cxnLst/>
              <a:rect l="l" t="t" r="r" b="b"/>
              <a:pathLst>
                <a:path w="1631" h="4258" extrusionOk="0">
                  <a:moveTo>
                    <a:pt x="688" y="1"/>
                  </a:moveTo>
                  <a:cubicBezTo>
                    <a:pt x="616" y="1"/>
                    <a:pt x="548" y="59"/>
                    <a:pt x="522" y="127"/>
                  </a:cubicBezTo>
                  <a:cubicBezTo>
                    <a:pt x="16" y="1439"/>
                    <a:pt x="1" y="2819"/>
                    <a:pt x="474" y="4143"/>
                  </a:cubicBezTo>
                  <a:cubicBezTo>
                    <a:pt x="502" y="4223"/>
                    <a:pt x="570" y="4257"/>
                    <a:pt x="637" y="4257"/>
                  </a:cubicBezTo>
                  <a:cubicBezTo>
                    <a:pt x="739" y="4257"/>
                    <a:pt x="840" y="4177"/>
                    <a:pt x="796" y="4055"/>
                  </a:cubicBezTo>
                  <a:cubicBezTo>
                    <a:pt x="367" y="2851"/>
                    <a:pt x="359" y="1624"/>
                    <a:pt x="767" y="429"/>
                  </a:cubicBezTo>
                  <a:lnTo>
                    <a:pt x="767" y="429"/>
                  </a:lnTo>
                  <a:lnTo>
                    <a:pt x="1314" y="798"/>
                  </a:lnTo>
                  <a:cubicBezTo>
                    <a:pt x="1344" y="818"/>
                    <a:pt x="1373" y="827"/>
                    <a:pt x="1401" y="827"/>
                  </a:cubicBezTo>
                  <a:cubicBezTo>
                    <a:pt x="1539" y="827"/>
                    <a:pt x="1631" y="609"/>
                    <a:pt x="1482" y="508"/>
                  </a:cubicBezTo>
                  <a:lnTo>
                    <a:pt x="768" y="26"/>
                  </a:lnTo>
                  <a:cubicBezTo>
                    <a:pt x="742" y="9"/>
                    <a:pt x="715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" name="Google Shape;1672;p4"/>
            <p:cNvSpPr/>
            <p:nvPr/>
          </p:nvSpPr>
          <p:spPr>
            <a:xfrm>
              <a:off x="7037375" y="2324950"/>
              <a:ext cx="49375" cy="17275"/>
            </a:xfrm>
            <a:custGeom>
              <a:avLst/>
              <a:gdLst/>
              <a:ahLst/>
              <a:cxnLst/>
              <a:rect l="l" t="t" r="r" b="b"/>
              <a:pathLst>
                <a:path w="1975" h="691" extrusionOk="0">
                  <a:moveTo>
                    <a:pt x="1734" y="0"/>
                  </a:moveTo>
                  <a:cubicBezTo>
                    <a:pt x="1721" y="0"/>
                    <a:pt x="1706" y="2"/>
                    <a:pt x="1691" y="5"/>
                  </a:cubicBezTo>
                  <a:lnTo>
                    <a:pt x="196" y="364"/>
                  </a:lnTo>
                  <a:cubicBezTo>
                    <a:pt x="1" y="411"/>
                    <a:pt x="63" y="691"/>
                    <a:pt x="241" y="691"/>
                  </a:cubicBezTo>
                  <a:cubicBezTo>
                    <a:pt x="255" y="691"/>
                    <a:pt x="270" y="689"/>
                    <a:pt x="285" y="686"/>
                  </a:cubicBezTo>
                  <a:lnTo>
                    <a:pt x="1780" y="329"/>
                  </a:lnTo>
                  <a:cubicBezTo>
                    <a:pt x="1975" y="282"/>
                    <a:pt x="1912" y="0"/>
                    <a:pt x="1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" name="Google Shape;1673;p4"/>
            <p:cNvSpPr/>
            <p:nvPr/>
          </p:nvSpPr>
          <p:spPr>
            <a:xfrm>
              <a:off x="7076825" y="2241350"/>
              <a:ext cx="63750" cy="150100"/>
            </a:xfrm>
            <a:custGeom>
              <a:avLst/>
              <a:gdLst/>
              <a:ahLst/>
              <a:cxnLst/>
              <a:rect l="l" t="t" r="r" b="b"/>
              <a:pathLst>
                <a:path w="2550" h="6004" extrusionOk="0">
                  <a:moveTo>
                    <a:pt x="254" y="0"/>
                  </a:moveTo>
                  <a:cubicBezTo>
                    <a:pt x="119" y="0"/>
                    <a:pt x="1" y="169"/>
                    <a:pt x="128" y="280"/>
                  </a:cubicBezTo>
                  <a:cubicBezTo>
                    <a:pt x="1692" y="1653"/>
                    <a:pt x="2204" y="3831"/>
                    <a:pt x="1370" y="5747"/>
                  </a:cubicBezTo>
                  <a:cubicBezTo>
                    <a:pt x="1313" y="5881"/>
                    <a:pt x="1430" y="6004"/>
                    <a:pt x="1537" y="6004"/>
                  </a:cubicBezTo>
                  <a:cubicBezTo>
                    <a:pt x="1586" y="6004"/>
                    <a:pt x="1633" y="5978"/>
                    <a:pt x="1660" y="5917"/>
                  </a:cubicBezTo>
                  <a:cubicBezTo>
                    <a:pt x="2549" y="3870"/>
                    <a:pt x="2047" y="152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" name="Google Shape;1674;p4"/>
            <p:cNvSpPr/>
            <p:nvPr/>
          </p:nvSpPr>
          <p:spPr>
            <a:xfrm>
              <a:off x="7121575" y="2196700"/>
              <a:ext cx="65325" cy="66850"/>
            </a:xfrm>
            <a:custGeom>
              <a:avLst/>
              <a:gdLst/>
              <a:ahLst/>
              <a:cxnLst/>
              <a:rect l="l" t="t" r="r" b="b"/>
              <a:pathLst>
                <a:path w="2613" h="2674" extrusionOk="0">
                  <a:moveTo>
                    <a:pt x="1186" y="0"/>
                  </a:moveTo>
                  <a:cubicBezTo>
                    <a:pt x="788" y="0"/>
                    <a:pt x="419" y="155"/>
                    <a:pt x="119" y="454"/>
                  </a:cubicBezTo>
                  <a:cubicBezTo>
                    <a:pt x="1" y="572"/>
                    <a:pt x="114" y="740"/>
                    <a:pt x="243" y="740"/>
                  </a:cubicBezTo>
                  <a:cubicBezTo>
                    <a:pt x="281" y="740"/>
                    <a:pt x="320" y="725"/>
                    <a:pt x="355" y="690"/>
                  </a:cubicBezTo>
                  <a:lnTo>
                    <a:pt x="355" y="692"/>
                  </a:lnTo>
                  <a:cubicBezTo>
                    <a:pt x="592" y="454"/>
                    <a:pt x="873" y="333"/>
                    <a:pt x="1180" y="333"/>
                  </a:cubicBezTo>
                  <a:cubicBezTo>
                    <a:pt x="1241" y="333"/>
                    <a:pt x="1303" y="338"/>
                    <a:pt x="1366" y="347"/>
                  </a:cubicBezTo>
                  <a:lnTo>
                    <a:pt x="1366" y="347"/>
                  </a:lnTo>
                  <a:cubicBezTo>
                    <a:pt x="1304" y="959"/>
                    <a:pt x="1112" y="1548"/>
                    <a:pt x="802" y="2080"/>
                  </a:cubicBezTo>
                  <a:cubicBezTo>
                    <a:pt x="755" y="2162"/>
                    <a:pt x="787" y="2258"/>
                    <a:pt x="863" y="2309"/>
                  </a:cubicBezTo>
                  <a:cubicBezTo>
                    <a:pt x="1224" y="2556"/>
                    <a:pt x="1617" y="2673"/>
                    <a:pt x="2034" y="2673"/>
                  </a:cubicBezTo>
                  <a:cubicBezTo>
                    <a:pt x="2158" y="2673"/>
                    <a:pt x="2283" y="2663"/>
                    <a:pt x="2411" y="2643"/>
                  </a:cubicBezTo>
                  <a:cubicBezTo>
                    <a:pt x="2613" y="2611"/>
                    <a:pt x="2541" y="2319"/>
                    <a:pt x="2352" y="2319"/>
                  </a:cubicBezTo>
                  <a:cubicBezTo>
                    <a:pt x="2342" y="2319"/>
                    <a:pt x="2332" y="2319"/>
                    <a:pt x="2321" y="2321"/>
                  </a:cubicBezTo>
                  <a:cubicBezTo>
                    <a:pt x="2224" y="2336"/>
                    <a:pt x="2128" y="2344"/>
                    <a:pt x="2034" y="2344"/>
                  </a:cubicBezTo>
                  <a:cubicBezTo>
                    <a:pt x="1728" y="2344"/>
                    <a:pt x="1441" y="2263"/>
                    <a:pt x="1170" y="2108"/>
                  </a:cubicBezTo>
                  <a:lnTo>
                    <a:pt x="1170" y="2108"/>
                  </a:lnTo>
                  <a:cubicBezTo>
                    <a:pt x="1483" y="1522"/>
                    <a:pt x="1667" y="876"/>
                    <a:pt x="1711" y="213"/>
                  </a:cubicBezTo>
                  <a:cubicBezTo>
                    <a:pt x="1716" y="141"/>
                    <a:pt x="1656" y="68"/>
                    <a:pt x="1588" y="51"/>
                  </a:cubicBezTo>
                  <a:cubicBezTo>
                    <a:pt x="1451" y="17"/>
                    <a:pt x="1317" y="0"/>
                    <a:pt x="1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" name="Google Shape;1675;p4"/>
            <p:cNvSpPr/>
            <p:nvPr/>
          </p:nvSpPr>
          <p:spPr>
            <a:xfrm>
              <a:off x="6556500" y="2455900"/>
              <a:ext cx="58525" cy="90950"/>
            </a:xfrm>
            <a:custGeom>
              <a:avLst/>
              <a:gdLst/>
              <a:ahLst/>
              <a:cxnLst/>
              <a:rect l="l" t="t" r="r" b="b"/>
              <a:pathLst>
                <a:path w="2341" h="3638" extrusionOk="0">
                  <a:moveTo>
                    <a:pt x="270" y="0"/>
                  </a:moveTo>
                  <a:cubicBezTo>
                    <a:pt x="186" y="0"/>
                    <a:pt x="98" y="54"/>
                    <a:pt x="89" y="161"/>
                  </a:cubicBezTo>
                  <a:cubicBezTo>
                    <a:pt x="1" y="1211"/>
                    <a:pt x="83" y="2266"/>
                    <a:pt x="335" y="3288"/>
                  </a:cubicBezTo>
                  <a:cubicBezTo>
                    <a:pt x="355" y="3373"/>
                    <a:pt x="415" y="3410"/>
                    <a:pt x="477" y="3410"/>
                  </a:cubicBezTo>
                  <a:cubicBezTo>
                    <a:pt x="573" y="3410"/>
                    <a:pt x="675" y="3325"/>
                    <a:pt x="657" y="3200"/>
                  </a:cubicBezTo>
                  <a:cubicBezTo>
                    <a:pt x="603" y="2831"/>
                    <a:pt x="559" y="2318"/>
                    <a:pt x="760" y="1986"/>
                  </a:cubicBezTo>
                  <a:cubicBezTo>
                    <a:pt x="888" y="1774"/>
                    <a:pt x="1042" y="1686"/>
                    <a:pt x="1194" y="1686"/>
                  </a:cubicBezTo>
                  <a:cubicBezTo>
                    <a:pt x="1448" y="1686"/>
                    <a:pt x="1696" y="1930"/>
                    <a:pt x="1810" y="2257"/>
                  </a:cubicBezTo>
                  <a:cubicBezTo>
                    <a:pt x="1946" y="2651"/>
                    <a:pt x="1784" y="3056"/>
                    <a:pt x="1662" y="3432"/>
                  </a:cubicBezTo>
                  <a:cubicBezTo>
                    <a:pt x="1622" y="3556"/>
                    <a:pt x="1724" y="3638"/>
                    <a:pt x="1826" y="3638"/>
                  </a:cubicBezTo>
                  <a:cubicBezTo>
                    <a:pt x="1893" y="3638"/>
                    <a:pt x="1959" y="3603"/>
                    <a:pt x="1985" y="3522"/>
                  </a:cubicBezTo>
                  <a:cubicBezTo>
                    <a:pt x="2156" y="2988"/>
                    <a:pt x="2341" y="2365"/>
                    <a:pt x="2040" y="1839"/>
                  </a:cubicBezTo>
                  <a:cubicBezTo>
                    <a:pt x="1868" y="1541"/>
                    <a:pt x="1565" y="1317"/>
                    <a:pt x="1222" y="1317"/>
                  </a:cubicBezTo>
                  <a:cubicBezTo>
                    <a:pt x="1175" y="1317"/>
                    <a:pt x="1128" y="1321"/>
                    <a:pt x="1081" y="1330"/>
                  </a:cubicBezTo>
                  <a:cubicBezTo>
                    <a:pt x="749" y="1389"/>
                    <a:pt x="548" y="1600"/>
                    <a:pt x="432" y="1873"/>
                  </a:cubicBezTo>
                  <a:lnTo>
                    <a:pt x="432" y="1873"/>
                  </a:lnTo>
                  <a:cubicBezTo>
                    <a:pt x="377" y="1305"/>
                    <a:pt x="374" y="732"/>
                    <a:pt x="423" y="161"/>
                  </a:cubicBezTo>
                  <a:cubicBezTo>
                    <a:pt x="432" y="54"/>
                    <a:pt x="35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" name="Google Shape;1676;p4"/>
            <p:cNvSpPr/>
            <p:nvPr/>
          </p:nvSpPr>
          <p:spPr>
            <a:xfrm>
              <a:off x="6626475" y="2473750"/>
              <a:ext cx="59600" cy="70225"/>
            </a:xfrm>
            <a:custGeom>
              <a:avLst/>
              <a:gdLst/>
              <a:ahLst/>
              <a:cxnLst/>
              <a:rect l="l" t="t" r="r" b="b"/>
              <a:pathLst>
                <a:path w="2384" h="2809" extrusionOk="0">
                  <a:moveTo>
                    <a:pt x="1252" y="0"/>
                  </a:moveTo>
                  <a:cubicBezTo>
                    <a:pt x="1165" y="0"/>
                    <a:pt x="1075" y="12"/>
                    <a:pt x="988" y="34"/>
                  </a:cubicBezTo>
                  <a:cubicBezTo>
                    <a:pt x="419" y="178"/>
                    <a:pt x="115" y="736"/>
                    <a:pt x="60" y="1291"/>
                  </a:cubicBezTo>
                  <a:cubicBezTo>
                    <a:pt x="1" y="1886"/>
                    <a:pt x="281" y="2495"/>
                    <a:pt x="856" y="2718"/>
                  </a:cubicBezTo>
                  <a:cubicBezTo>
                    <a:pt x="1014" y="2779"/>
                    <a:pt x="1177" y="2809"/>
                    <a:pt x="1337" y="2809"/>
                  </a:cubicBezTo>
                  <a:cubicBezTo>
                    <a:pt x="1708" y="2809"/>
                    <a:pt x="2062" y="2648"/>
                    <a:pt x="2293" y="2332"/>
                  </a:cubicBezTo>
                  <a:cubicBezTo>
                    <a:pt x="2384" y="2209"/>
                    <a:pt x="2266" y="2090"/>
                    <a:pt x="2145" y="2090"/>
                  </a:cubicBezTo>
                  <a:cubicBezTo>
                    <a:pt x="2094" y="2090"/>
                    <a:pt x="2042" y="2111"/>
                    <a:pt x="2005" y="2162"/>
                  </a:cubicBezTo>
                  <a:cubicBezTo>
                    <a:pt x="1848" y="2377"/>
                    <a:pt x="1598" y="2476"/>
                    <a:pt x="1342" y="2476"/>
                  </a:cubicBezTo>
                  <a:cubicBezTo>
                    <a:pt x="1243" y="2476"/>
                    <a:pt x="1144" y="2461"/>
                    <a:pt x="1049" y="2432"/>
                  </a:cubicBezTo>
                  <a:cubicBezTo>
                    <a:pt x="631" y="2307"/>
                    <a:pt x="400" y="1912"/>
                    <a:pt x="387" y="1491"/>
                  </a:cubicBezTo>
                  <a:cubicBezTo>
                    <a:pt x="374" y="1139"/>
                    <a:pt x="506" y="703"/>
                    <a:pt x="800" y="483"/>
                  </a:cubicBezTo>
                  <a:cubicBezTo>
                    <a:pt x="893" y="414"/>
                    <a:pt x="1113" y="327"/>
                    <a:pt x="1292" y="327"/>
                  </a:cubicBezTo>
                  <a:cubicBezTo>
                    <a:pt x="1429" y="327"/>
                    <a:pt x="1542" y="378"/>
                    <a:pt x="1557" y="527"/>
                  </a:cubicBezTo>
                  <a:cubicBezTo>
                    <a:pt x="1567" y="634"/>
                    <a:pt x="1657" y="687"/>
                    <a:pt x="1741" y="687"/>
                  </a:cubicBezTo>
                  <a:cubicBezTo>
                    <a:pt x="1825" y="687"/>
                    <a:pt x="1903" y="634"/>
                    <a:pt x="1892" y="527"/>
                  </a:cubicBezTo>
                  <a:cubicBezTo>
                    <a:pt x="1855" y="159"/>
                    <a:pt x="1571" y="0"/>
                    <a:pt x="1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" name="Google Shape;1677;p4"/>
            <p:cNvSpPr/>
            <p:nvPr/>
          </p:nvSpPr>
          <p:spPr>
            <a:xfrm>
              <a:off x="6711600" y="2524550"/>
              <a:ext cx="8425" cy="13375"/>
            </a:xfrm>
            <a:custGeom>
              <a:avLst/>
              <a:gdLst/>
              <a:ahLst/>
              <a:cxnLst/>
              <a:rect l="l" t="t" r="r" b="b"/>
              <a:pathLst>
                <a:path w="337" h="535" extrusionOk="0">
                  <a:moveTo>
                    <a:pt x="168" y="1"/>
                  </a:moveTo>
                  <a:cubicBezTo>
                    <a:pt x="84" y="1"/>
                    <a:pt x="0" y="54"/>
                    <a:pt x="0" y="162"/>
                  </a:cubicBezTo>
                  <a:lnTo>
                    <a:pt x="0" y="373"/>
                  </a:lnTo>
                  <a:cubicBezTo>
                    <a:pt x="0" y="481"/>
                    <a:pt x="85" y="535"/>
                    <a:pt x="169" y="535"/>
                  </a:cubicBezTo>
                  <a:cubicBezTo>
                    <a:pt x="252" y="535"/>
                    <a:pt x="336" y="481"/>
                    <a:pt x="336" y="373"/>
                  </a:cubicBezTo>
                  <a:lnTo>
                    <a:pt x="336" y="162"/>
                  </a:lnTo>
                  <a:cubicBezTo>
                    <a:pt x="336" y="55"/>
                    <a:pt x="252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" name="Google Shape;1678;p4"/>
            <p:cNvSpPr/>
            <p:nvPr/>
          </p:nvSpPr>
          <p:spPr>
            <a:xfrm>
              <a:off x="6759650" y="2461050"/>
              <a:ext cx="60725" cy="80525"/>
            </a:xfrm>
            <a:custGeom>
              <a:avLst/>
              <a:gdLst/>
              <a:ahLst/>
              <a:cxnLst/>
              <a:rect l="l" t="t" r="r" b="b"/>
              <a:pathLst>
                <a:path w="2429" h="3221" extrusionOk="0">
                  <a:moveTo>
                    <a:pt x="1214" y="1"/>
                  </a:moveTo>
                  <a:cubicBezTo>
                    <a:pt x="565" y="1"/>
                    <a:pt x="20" y="500"/>
                    <a:pt x="4" y="1185"/>
                  </a:cubicBezTo>
                  <a:cubicBezTo>
                    <a:pt x="0" y="1276"/>
                    <a:pt x="81" y="1351"/>
                    <a:pt x="171" y="1352"/>
                  </a:cubicBezTo>
                  <a:cubicBezTo>
                    <a:pt x="698" y="1360"/>
                    <a:pt x="1308" y="1352"/>
                    <a:pt x="1700" y="1757"/>
                  </a:cubicBezTo>
                  <a:cubicBezTo>
                    <a:pt x="1913" y="1975"/>
                    <a:pt x="2081" y="2317"/>
                    <a:pt x="1909" y="2623"/>
                  </a:cubicBezTo>
                  <a:cubicBezTo>
                    <a:pt x="1781" y="2851"/>
                    <a:pt x="1542" y="2915"/>
                    <a:pt x="1297" y="2915"/>
                  </a:cubicBezTo>
                  <a:cubicBezTo>
                    <a:pt x="1122" y="2915"/>
                    <a:pt x="944" y="2882"/>
                    <a:pt x="801" y="2853"/>
                  </a:cubicBezTo>
                  <a:cubicBezTo>
                    <a:pt x="788" y="2851"/>
                    <a:pt x="776" y="2850"/>
                    <a:pt x="764" y="2850"/>
                  </a:cubicBezTo>
                  <a:cubicBezTo>
                    <a:pt x="582" y="2850"/>
                    <a:pt x="514" y="3135"/>
                    <a:pt x="713" y="3175"/>
                  </a:cubicBezTo>
                  <a:cubicBezTo>
                    <a:pt x="857" y="3205"/>
                    <a:pt x="1013" y="3221"/>
                    <a:pt x="1168" y="3221"/>
                  </a:cubicBezTo>
                  <a:cubicBezTo>
                    <a:pt x="1799" y="3221"/>
                    <a:pt x="2428" y="2950"/>
                    <a:pt x="2290" y="2162"/>
                  </a:cubicBezTo>
                  <a:cubicBezTo>
                    <a:pt x="2127" y="1232"/>
                    <a:pt x="1159" y="1054"/>
                    <a:pt x="357" y="1022"/>
                  </a:cubicBezTo>
                  <a:lnTo>
                    <a:pt x="357" y="1022"/>
                  </a:lnTo>
                  <a:cubicBezTo>
                    <a:pt x="440" y="625"/>
                    <a:pt x="786" y="331"/>
                    <a:pt x="1198" y="331"/>
                  </a:cubicBezTo>
                  <a:cubicBezTo>
                    <a:pt x="1251" y="331"/>
                    <a:pt x="1305" y="336"/>
                    <a:pt x="1360" y="346"/>
                  </a:cubicBezTo>
                  <a:cubicBezTo>
                    <a:pt x="1371" y="348"/>
                    <a:pt x="1383" y="349"/>
                    <a:pt x="1393" y="349"/>
                  </a:cubicBezTo>
                  <a:cubicBezTo>
                    <a:pt x="1578" y="349"/>
                    <a:pt x="1648" y="60"/>
                    <a:pt x="1448" y="24"/>
                  </a:cubicBezTo>
                  <a:lnTo>
                    <a:pt x="1448" y="22"/>
                  </a:lnTo>
                  <a:cubicBezTo>
                    <a:pt x="1369" y="8"/>
                    <a:pt x="1291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" name="Google Shape;1679;p4"/>
            <p:cNvSpPr/>
            <p:nvPr/>
          </p:nvSpPr>
          <p:spPr>
            <a:xfrm>
              <a:off x="6816175" y="2445450"/>
              <a:ext cx="58750" cy="45525"/>
            </a:xfrm>
            <a:custGeom>
              <a:avLst/>
              <a:gdLst/>
              <a:ahLst/>
              <a:cxnLst/>
              <a:rect l="l" t="t" r="r" b="b"/>
              <a:pathLst>
                <a:path w="2350" h="1821" extrusionOk="0">
                  <a:moveTo>
                    <a:pt x="1148" y="0"/>
                  </a:moveTo>
                  <a:cubicBezTo>
                    <a:pt x="684" y="0"/>
                    <a:pt x="257" y="271"/>
                    <a:pt x="63" y="701"/>
                  </a:cubicBezTo>
                  <a:cubicBezTo>
                    <a:pt x="1" y="834"/>
                    <a:pt x="117" y="956"/>
                    <a:pt x="226" y="956"/>
                  </a:cubicBezTo>
                  <a:cubicBezTo>
                    <a:pt x="275" y="956"/>
                    <a:pt x="323" y="930"/>
                    <a:pt x="351" y="869"/>
                  </a:cubicBezTo>
                  <a:lnTo>
                    <a:pt x="351" y="871"/>
                  </a:lnTo>
                  <a:cubicBezTo>
                    <a:pt x="498" y="552"/>
                    <a:pt x="768" y="363"/>
                    <a:pt x="1097" y="339"/>
                  </a:cubicBezTo>
                  <a:lnTo>
                    <a:pt x="1097" y="339"/>
                  </a:lnTo>
                  <a:cubicBezTo>
                    <a:pt x="1084" y="702"/>
                    <a:pt x="978" y="1057"/>
                    <a:pt x="792" y="1369"/>
                  </a:cubicBezTo>
                  <a:cubicBezTo>
                    <a:pt x="748" y="1444"/>
                    <a:pt x="772" y="1557"/>
                    <a:pt x="851" y="1598"/>
                  </a:cubicBezTo>
                  <a:cubicBezTo>
                    <a:pt x="1139" y="1747"/>
                    <a:pt x="1432" y="1820"/>
                    <a:pt x="1737" y="1820"/>
                  </a:cubicBezTo>
                  <a:cubicBezTo>
                    <a:pt x="1874" y="1820"/>
                    <a:pt x="2012" y="1806"/>
                    <a:pt x="2154" y="1777"/>
                  </a:cubicBezTo>
                  <a:cubicBezTo>
                    <a:pt x="2350" y="1735"/>
                    <a:pt x="2286" y="1451"/>
                    <a:pt x="2104" y="1451"/>
                  </a:cubicBezTo>
                  <a:cubicBezTo>
                    <a:pt x="2092" y="1451"/>
                    <a:pt x="2079" y="1452"/>
                    <a:pt x="2066" y="1455"/>
                  </a:cubicBezTo>
                  <a:cubicBezTo>
                    <a:pt x="1953" y="1478"/>
                    <a:pt x="1843" y="1490"/>
                    <a:pt x="1735" y="1490"/>
                  </a:cubicBezTo>
                  <a:cubicBezTo>
                    <a:pt x="1541" y="1490"/>
                    <a:pt x="1353" y="1452"/>
                    <a:pt x="1169" y="1377"/>
                  </a:cubicBezTo>
                  <a:lnTo>
                    <a:pt x="1169" y="1377"/>
                  </a:lnTo>
                  <a:cubicBezTo>
                    <a:pt x="1356" y="1006"/>
                    <a:pt x="1446" y="591"/>
                    <a:pt x="1431" y="173"/>
                  </a:cubicBezTo>
                  <a:cubicBezTo>
                    <a:pt x="1428" y="77"/>
                    <a:pt x="1356" y="15"/>
                    <a:pt x="1263" y="6"/>
                  </a:cubicBezTo>
                  <a:cubicBezTo>
                    <a:pt x="1225" y="2"/>
                    <a:pt x="1186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" name="Google Shape;1680;p4"/>
            <p:cNvSpPr/>
            <p:nvPr/>
          </p:nvSpPr>
          <p:spPr>
            <a:xfrm>
              <a:off x="6898925" y="2448800"/>
              <a:ext cx="45700" cy="109375"/>
            </a:xfrm>
            <a:custGeom>
              <a:avLst/>
              <a:gdLst/>
              <a:ahLst/>
              <a:cxnLst/>
              <a:rect l="l" t="t" r="r" b="b"/>
              <a:pathLst>
                <a:path w="1828" h="4375" extrusionOk="0">
                  <a:moveTo>
                    <a:pt x="1025" y="0"/>
                  </a:moveTo>
                  <a:cubicBezTo>
                    <a:pt x="973" y="0"/>
                    <a:pt x="922" y="23"/>
                    <a:pt x="887" y="78"/>
                  </a:cubicBezTo>
                  <a:lnTo>
                    <a:pt x="887" y="79"/>
                  </a:lnTo>
                  <a:cubicBezTo>
                    <a:pt x="0" y="1435"/>
                    <a:pt x="247" y="3260"/>
                    <a:pt x="1465" y="4330"/>
                  </a:cubicBezTo>
                  <a:cubicBezTo>
                    <a:pt x="1499" y="4361"/>
                    <a:pt x="1538" y="4374"/>
                    <a:pt x="1575" y="4374"/>
                  </a:cubicBezTo>
                  <a:cubicBezTo>
                    <a:pt x="1709" y="4374"/>
                    <a:pt x="1828" y="4205"/>
                    <a:pt x="1701" y="4094"/>
                  </a:cubicBezTo>
                  <a:cubicBezTo>
                    <a:pt x="591" y="3122"/>
                    <a:pt x="366" y="1481"/>
                    <a:pt x="1176" y="247"/>
                  </a:cubicBezTo>
                  <a:cubicBezTo>
                    <a:pt x="1258" y="120"/>
                    <a:pt x="1142" y="0"/>
                    <a:pt x="1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" name="Google Shape;1681;p4"/>
            <p:cNvSpPr/>
            <p:nvPr/>
          </p:nvSpPr>
          <p:spPr>
            <a:xfrm>
              <a:off x="6962900" y="2461575"/>
              <a:ext cx="98050" cy="91325"/>
            </a:xfrm>
            <a:custGeom>
              <a:avLst/>
              <a:gdLst/>
              <a:ahLst/>
              <a:cxnLst/>
              <a:rect l="l" t="t" r="r" b="b"/>
              <a:pathLst>
                <a:path w="3922" h="3653" extrusionOk="0">
                  <a:moveTo>
                    <a:pt x="247" y="1"/>
                  </a:moveTo>
                  <a:cubicBezTo>
                    <a:pt x="117" y="1"/>
                    <a:pt x="1" y="169"/>
                    <a:pt x="121" y="285"/>
                  </a:cubicBezTo>
                  <a:lnTo>
                    <a:pt x="3564" y="3604"/>
                  </a:lnTo>
                  <a:cubicBezTo>
                    <a:pt x="3599" y="3638"/>
                    <a:pt x="3638" y="3652"/>
                    <a:pt x="3676" y="3652"/>
                  </a:cubicBezTo>
                  <a:cubicBezTo>
                    <a:pt x="3806" y="3652"/>
                    <a:pt x="3921" y="3485"/>
                    <a:pt x="3801" y="3368"/>
                  </a:cubicBezTo>
                  <a:lnTo>
                    <a:pt x="358" y="49"/>
                  </a:lnTo>
                  <a:cubicBezTo>
                    <a:pt x="323" y="15"/>
                    <a:pt x="284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" name="Google Shape;1682;p4"/>
            <p:cNvSpPr/>
            <p:nvPr/>
          </p:nvSpPr>
          <p:spPr>
            <a:xfrm>
              <a:off x="6963525" y="2450350"/>
              <a:ext cx="75275" cy="87425"/>
            </a:xfrm>
            <a:custGeom>
              <a:avLst/>
              <a:gdLst/>
              <a:ahLst/>
              <a:cxnLst/>
              <a:rect l="l" t="t" r="r" b="b"/>
              <a:pathLst>
                <a:path w="3011" h="3497" extrusionOk="0">
                  <a:moveTo>
                    <a:pt x="2760" y="1"/>
                  </a:moveTo>
                  <a:cubicBezTo>
                    <a:pt x="2723" y="1"/>
                    <a:pt x="2684" y="14"/>
                    <a:pt x="2650" y="46"/>
                  </a:cubicBezTo>
                  <a:cubicBezTo>
                    <a:pt x="1636" y="978"/>
                    <a:pt x="769" y="2058"/>
                    <a:pt x="75" y="3246"/>
                  </a:cubicBezTo>
                  <a:cubicBezTo>
                    <a:pt x="0" y="3376"/>
                    <a:pt x="115" y="3497"/>
                    <a:pt x="230" y="3497"/>
                  </a:cubicBezTo>
                  <a:cubicBezTo>
                    <a:pt x="280" y="3497"/>
                    <a:pt x="331" y="3473"/>
                    <a:pt x="365" y="3416"/>
                  </a:cubicBezTo>
                  <a:cubicBezTo>
                    <a:pt x="1044" y="2252"/>
                    <a:pt x="1893" y="1196"/>
                    <a:pt x="2886" y="284"/>
                  </a:cubicBezTo>
                  <a:cubicBezTo>
                    <a:pt x="3010" y="170"/>
                    <a:pt x="2893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" name="Google Shape;1683;p4"/>
            <p:cNvSpPr/>
            <p:nvPr/>
          </p:nvSpPr>
          <p:spPr>
            <a:xfrm>
              <a:off x="7054375" y="2444625"/>
              <a:ext cx="43625" cy="125175"/>
            </a:xfrm>
            <a:custGeom>
              <a:avLst/>
              <a:gdLst/>
              <a:ahLst/>
              <a:cxnLst/>
              <a:rect l="l" t="t" r="r" b="b"/>
              <a:pathLst>
                <a:path w="1745" h="5007" extrusionOk="0">
                  <a:moveTo>
                    <a:pt x="241" y="0"/>
                  </a:moveTo>
                  <a:cubicBezTo>
                    <a:pt x="118" y="0"/>
                    <a:pt x="0" y="119"/>
                    <a:pt x="93" y="240"/>
                  </a:cubicBezTo>
                  <a:cubicBezTo>
                    <a:pt x="1104" y="1570"/>
                    <a:pt x="1399" y="3202"/>
                    <a:pt x="900" y="4801"/>
                  </a:cubicBezTo>
                  <a:cubicBezTo>
                    <a:pt x="861" y="4925"/>
                    <a:pt x="963" y="5007"/>
                    <a:pt x="1064" y="5007"/>
                  </a:cubicBezTo>
                  <a:cubicBezTo>
                    <a:pt x="1130" y="5007"/>
                    <a:pt x="1196" y="4971"/>
                    <a:pt x="1222" y="4889"/>
                  </a:cubicBezTo>
                  <a:cubicBezTo>
                    <a:pt x="1745" y="3216"/>
                    <a:pt x="1444" y="1468"/>
                    <a:pt x="381" y="71"/>
                  </a:cubicBezTo>
                  <a:cubicBezTo>
                    <a:pt x="344" y="21"/>
                    <a:pt x="29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" name="Google Shape;1684;p4"/>
            <p:cNvSpPr/>
            <p:nvPr/>
          </p:nvSpPr>
          <p:spPr>
            <a:xfrm>
              <a:off x="7128150" y="2500250"/>
              <a:ext cx="52300" cy="76125"/>
            </a:xfrm>
            <a:custGeom>
              <a:avLst/>
              <a:gdLst/>
              <a:ahLst/>
              <a:cxnLst/>
              <a:rect l="l" t="t" r="r" b="b"/>
              <a:pathLst>
                <a:path w="2092" h="3045" extrusionOk="0">
                  <a:moveTo>
                    <a:pt x="577" y="1"/>
                  </a:moveTo>
                  <a:cubicBezTo>
                    <a:pt x="280" y="1"/>
                    <a:pt x="0" y="162"/>
                    <a:pt x="5" y="509"/>
                  </a:cubicBezTo>
                  <a:cubicBezTo>
                    <a:pt x="7" y="617"/>
                    <a:pt x="91" y="670"/>
                    <a:pt x="174" y="670"/>
                  </a:cubicBezTo>
                  <a:cubicBezTo>
                    <a:pt x="258" y="670"/>
                    <a:pt x="341" y="617"/>
                    <a:pt x="339" y="509"/>
                  </a:cubicBezTo>
                  <a:cubicBezTo>
                    <a:pt x="337" y="376"/>
                    <a:pt x="421" y="326"/>
                    <a:pt x="527" y="326"/>
                  </a:cubicBezTo>
                  <a:cubicBezTo>
                    <a:pt x="687" y="326"/>
                    <a:pt x="899" y="439"/>
                    <a:pt x="946" y="552"/>
                  </a:cubicBezTo>
                  <a:cubicBezTo>
                    <a:pt x="1100" y="919"/>
                    <a:pt x="705" y="1372"/>
                    <a:pt x="490" y="1623"/>
                  </a:cubicBezTo>
                  <a:lnTo>
                    <a:pt x="490" y="1623"/>
                  </a:lnTo>
                  <a:cubicBezTo>
                    <a:pt x="488" y="1625"/>
                    <a:pt x="486" y="1627"/>
                    <a:pt x="484" y="1629"/>
                  </a:cubicBezTo>
                  <a:lnTo>
                    <a:pt x="485" y="1629"/>
                  </a:lnTo>
                  <a:lnTo>
                    <a:pt x="485" y="1629"/>
                  </a:lnTo>
                  <a:cubicBezTo>
                    <a:pt x="485" y="1630"/>
                    <a:pt x="484" y="1630"/>
                    <a:pt x="484" y="1630"/>
                  </a:cubicBezTo>
                  <a:cubicBezTo>
                    <a:pt x="379" y="1756"/>
                    <a:pt x="480" y="1915"/>
                    <a:pt x="606" y="1915"/>
                  </a:cubicBezTo>
                  <a:cubicBezTo>
                    <a:pt x="644" y="1915"/>
                    <a:pt x="685" y="1901"/>
                    <a:pt x="722" y="1867"/>
                  </a:cubicBezTo>
                  <a:cubicBezTo>
                    <a:pt x="814" y="1782"/>
                    <a:pt x="936" y="1744"/>
                    <a:pt x="1061" y="1744"/>
                  </a:cubicBezTo>
                  <a:cubicBezTo>
                    <a:pt x="1395" y="1744"/>
                    <a:pt x="1756" y="2008"/>
                    <a:pt x="1659" y="2367"/>
                  </a:cubicBezTo>
                  <a:cubicBezTo>
                    <a:pt x="1595" y="2601"/>
                    <a:pt x="1360" y="2716"/>
                    <a:pt x="1125" y="2716"/>
                  </a:cubicBezTo>
                  <a:cubicBezTo>
                    <a:pt x="931" y="2716"/>
                    <a:pt x="736" y="2638"/>
                    <a:pt x="640" y="2483"/>
                  </a:cubicBezTo>
                  <a:cubicBezTo>
                    <a:pt x="605" y="2428"/>
                    <a:pt x="554" y="2405"/>
                    <a:pt x="503" y="2405"/>
                  </a:cubicBezTo>
                  <a:cubicBezTo>
                    <a:pt x="386" y="2405"/>
                    <a:pt x="270" y="2525"/>
                    <a:pt x="350" y="2652"/>
                  </a:cubicBezTo>
                  <a:cubicBezTo>
                    <a:pt x="516" y="2917"/>
                    <a:pt x="818" y="3045"/>
                    <a:pt x="1119" y="3045"/>
                  </a:cubicBezTo>
                  <a:cubicBezTo>
                    <a:pt x="1523" y="3045"/>
                    <a:pt x="1925" y="2814"/>
                    <a:pt x="1999" y="2373"/>
                  </a:cubicBezTo>
                  <a:cubicBezTo>
                    <a:pt x="2092" y="1807"/>
                    <a:pt x="1568" y="1416"/>
                    <a:pt x="1059" y="1416"/>
                  </a:cubicBezTo>
                  <a:cubicBezTo>
                    <a:pt x="1057" y="1416"/>
                    <a:pt x="1054" y="1416"/>
                    <a:pt x="1051" y="1416"/>
                  </a:cubicBezTo>
                  <a:lnTo>
                    <a:pt x="1051" y="1416"/>
                  </a:lnTo>
                  <a:cubicBezTo>
                    <a:pt x="1317" y="980"/>
                    <a:pt x="1489" y="442"/>
                    <a:pt x="1015" y="128"/>
                  </a:cubicBezTo>
                  <a:cubicBezTo>
                    <a:pt x="890" y="44"/>
                    <a:pt x="731" y="1"/>
                    <a:pt x="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" name="Google Shape;1685;p4"/>
            <p:cNvSpPr/>
            <p:nvPr/>
          </p:nvSpPr>
          <p:spPr>
            <a:xfrm>
              <a:off x="6202350" y="2811650"/>
              <a:ext cx="86575" cy="99625"/>
            </a:xfrm>
            <a:custGeom>
              <a:avLst/>
              <a:gdLst/>
              <a:ahLst/>
              <a:cxnLst/>
              <a:rect l="l" t="t" r="r" b="b"/>
              <a:pathLst>
                <a:path w="3463" h="3985" extrusionOk="0">
                  <a:moveTo>
                    <a:pt x="1248" y="642"/>
                  </a:moveTo>
                  <a:lnTo>
                    <a:pt x="1248" y="642"/>
                  </a:lnTo>
                  <a:cubicBezTo>
                    <a:pt x="2014" y="709"/>
                    <a:pt x="2694" y="1232"/>
                    <a:pt x="2956" y="1971"/>
                  </a:cubicBezTo>
                  <a:cubicBezTo>
                    <a:pt x="3092" y="2355"/>
                    <a:pt x="3141" y="2892"/>
                    <a:pt x="2920" y="3258"/>
                  </a:cubicBezTo>
                  <a:cubicBezTo>
                    <a:pt x="2736" y="3561"/>
                    <a:pt x="2497" y="3677"/>
                    <a:pt x="2249" y="3677"/>
                  </a:cubicBezTo>
                  <a:cubicBezTo>
                    <a:pt x="1837" y="3677"/>
                    <a:pt x="1398" y="3355"/>
                    <a:pt x="1141" y="3037"/>
                  </a:cubicBezTo>
                  <a:cubicBezTo>
                    <a:pt x="667" y="2447"/>
                    <a:pt x="476" y="1515"/>
                    <a:pt x="992" y="886"/>
                  </a:cubicBezTo>
                  <a:cubicBezTo>
                    <a:pt x="1067" y="794"/>
                    <a:pt x="1154" y="713"/>
                    <a:pt x="1248" y="642"/>
                  </a:cubicBezTo>
                  <a:close/>
                  <a:moveTo>
                    <a:pt x="2153" y="0"/>
                  </a:moveTo>
                  <a:cubicBezTo>
                    <a:pt x="1799" y="0"/>
                    <a:pt x="1443" y="104"/>
                    <a:pt x="1141" y="301"/>
                  </a:cubicBezTo>
                  <a:lnTo>
                    <a:pt x="1141" y="301"/>
                  </a:lnTo>
                  <a:cubicBezTo>
                    <a:pt x="1122" y="301"/>
                    <a:pt x="1104" y="301"/>
                    <a:pt x="1086" y="300"/>
                  </a:cubicBezTo>
                  <a:cubicBezTo>
                    <a:pt x="979" y="300"/>
                    <a:pt x="925" y="383"/>
                    <a:pt x="924" y="467"/>
                  </a:cubicBezTo>
                  <a:lnTo>
                    <a:pt x="924" y="467"/>
                  </a:lnTo>
                  <a:cubicBezTo>
                    <a:pt x="847" y="536"/>
                    <a:pt x="775" y="612"/>
                    <a:pt x="709" y="696"/>
                  </a:cubicBezTo>
                  <a:cubicBezTo>
                    <a:pt x="0" y="1605"/>
                    <a:pt x="412" y="2990"/>
                    <a:pt x="1275" y="3640"/>
                  </a:cubicBezTo>
                  <a:cubicBezTo>
                    <a:pt x="1591" y="3877"/>
                    <a:pt x="1913" y="3984"/>
                    <a:pt x="2207" y="3984"/>
                  </a:cubicBezTo>
                  <a:cubicBezTo>
                    <a:pt x="2913" y="3984"/>
                    <a:pt x="3462" y="3366"/>
                    <a:pt x="3399" y="2442"/>
                  </a:cubicBezTo>
                  <a:cubicBezTo>
                    <a:pt x="3332" y="1477"/>
                    <a:pt x="2620" y="669"/>
                    <a:pt x="1727" y="398"/>
                  </a:cubicBezTo>
                  <a:lnTo>
                    <a:pt x="1727" y="398"/>
                  </a:lnTo>
                  <a:cubicBezTo>
                    <a:pt x="1870" y="354"/>
                    <a:pt x="2019" y="331"/>
                    <a:pt x="2167" y="331"/>
                  </a:cubicBezTo>
                  <a:cubicBezTo>
                    <a:pt x="2482" y="331"/>
                    <a:pt x="2795" y="435"/>
                    <a:pt x="3046" y="662"/>
                  </a:cubicBezTo>
                  <a:cubicBezTo>
                    <a:pt x="3082" y="694"/>
                    <a:pt x="3121" y="707"/>
                    <a:pt x="3158" y="707"/>
                  </a:cubicBezTo>
                  <a:cubicBezTo>
                    <a:pt x="3291" y="707"/>
                    <a:pt x="3408" y="539"/>
                    <a:pt x="3283" y="426"/>
                  </a:cubicBezTo>
                  <a:lnTo>
                    <a:pt x="3284" y="426"/>
                  </a:lnTo>
                  <a:cubicBezTo>
                    <a:pt x="2964" y="137"/>
                    <a:pt x="2560" y="0"/>
                    <a:pt x="2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" name="Google Shape;1686;p4"/>
            <p:cNvSpPr/>
            <p:nvPr/>
          </p:nvSpPr>
          <p:spPr>
            <a:xfrm>
              <a:off x="6276850" y="2730650"/>
              <a:ext cx="21250" cy="171950"/>
            </a:xfrm>
            <a:custGeom>
              <a:avLst/>
              <a:gdLst/>
              <a:ahLst/>
              <a:cxnLst/>
              <a:rect l="l" t="t" r="r" b="b"/>
              <a:pathLst>
                <a:path w="850" h="6878" extrusionOk="0">
                  <a:moveTo>
                    <a:pt x="230" y="0"/>
                  </a:moveTo>
                  <a:cubicBezTo>
                    <a:pt x="146" y="0"/>
                    <a:pt x="61" y="54"/>
                    <a:pt x="59" y="162"/>
                  </a:cubicBezTo>
                  <a:cubicBezTo>
                    <a:pt x="1" y="2369"/>
                    <a:pt x="150" y="4576"/>
                    <a:pt x="506" y="6756"/>
                  </a:cubicBezTo>
                  <a:cubicBezTo>
                    <a:pt x="520" y="6840"/>
                    <a:pt x="579" y="6877"/>
                    <a:pt x="644" y="6877"/>
                  </a:cubicBezTo>
                  <a:cubicBezTo>
                    <a:pt x="741" y="6877"/>
                    <a:pt x="849" y="6794"/>
                    <a:pt x="829" y="6666"/>
                  </a:cubicBezTo>
                  <a:cubicBezTo>
                    <a:pt x="480" y="4517"/>
                    <a:pt x="333" y="2338"/>
                    <a:pt x="393" y="162"/>
                  </a:cubicBezTo>
                  <a:cubicBezTo>
                    <a:pt x="396" y="54"/>
                    <a:pt x="314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" name="Google Shape;1687;p4"/>
            <p:cNvSpPr/>
            <p:nvPr/>
          </p:nvSpPr>
          <p:spPr>
            <a:xfrm>
              <a:off x="6326750" y="2808225"/>
              <a:ext cx="69275" cy="90325"/>
            </a:xfrm>
            <a:custGeom>
              <a:avLst/>
              <a:gdLst/>
              <a:ahLst/>
              <a:cxnLst/>
              <a:rect l="l" t="t" r="r" b="b"/>
              <a:pathLst>
                <a:path w="2771" h="3613" extrusionOk="0">
                  <a:moveTo>
                    <a:pt x="1375" y="1"/>
                  </a:moveTo>
                  <a:cubicBezTo>
                    <a:pt x="1107" y="1"/>
                    <a:pt x="835" y="99"/>
                    <a:pt x="618" y="288"/>
                  </a:cubicBezTo>
                  <a:cubicBezTo>
                    <a:pt x="76" y="758"/>
                    <a:pt x="0" y="1623"/>
                    <a:pt x="160" y="2277"/>
                  </a:cubicBezTo>
                  <a:cubicBezTo>
                    <a:pt x="313" y="2904"/>
                    <a:pt x="749" y="3519"/>
                    <a:pt x="1431" y="3603"/>
                  </a:cubicBezTo>
                  <a:cubicBezTo>
                    <a:pt x="1487" y="3610"/>
                    <a:pt x="1543" y="3613"/>
                    <a:pt x="1598" y="3613"/>
                  </a:cubicBezTo>
                  <a:cubicBezTo>
                    <a:pt x="2106" y="3613"/>
                    <a:pt x="2563" y="3326"/>
                    <a:pt x="2729" y="2831"/>
                  </a:cubicBezTo>
                  <a:cubicBezTo>
                    <a:pt x="2770" y="2707"/>
                    <a:pt x="2669" y="2626"/>
                    <a:pt x="2567" y="2626"/>
                  </a:cubicBezTo>
                  <a:cubicBezTo>
                    <a:pt x="2500" y="2626"/>
                    <a:pt x="2433" y="2660"/>
                    <a:pt x="2406" y="2741"/>
                  </a:cubicBezTo>
                  <a:cubicBezTo>
                    <a:pt x="2288" y="3090"/>
                    <a:pt x="1943" y="3281"/>
                    <a:pt x="1591" y="3281"/>
                  </a:cubicBezTo>
                  <a:cubicBezTo>
                    <a:pt x="1508" y="3281"/>
                    <a:pt x="1425" y="3271"/>
                    <a:pt x="1344" y="3249"/>
                  </a:cubicBezTo>
                  <a:cubicBezTo>
                    <a:pt x="868" y="3119"/>
                    <a:pt x="593" y="2637"/>
                    <a:pt x="482" y="2189"/>
                  </a:cubicBezTo>
                  <a:cubicBezTo>
                    <a:pt x="378" y="1772"/>
                    <a:pt x="392" y="1254"/>
                    <a:pt x="593" y="868"/>
                  </a:cubicBezTo>
                  <a:cubicBezTo>
                    <a:pt x="755" y="556"/>
                    <a:pt x="1073" y="333"/>
                    <a:pt x="1393" y="333"/>
                  </a:cubicBezTo>
                  <a:cubicBezTo>
                    <a:pt x="1573" y="333"/>
                    <a:pt x="1753" y="403"/>
                    <a:pt x="1907" y="567"/>
                  </a:cubicBezTo>
                  <a:cubicBezTo>
                    <a:pt x="1941" y="604"/>
                    <a:pt x="1980" y="619"/>
                    <a:pt x="2018" y="619"/>
                  </a:cubicBezTo>
                  <a:cubicBezTo>
                    <a:pt x="2144" y="619"/>
                    <a:pt x="2257" y="451"/>
                    <a:pt x="2143" y="331"/>
                  </a:cubicBezTo>
                  <a:cubicBezTo>
                    <a:pt x="1934" y="108"/>
                    <a:pt x="165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" name="Google Shape;1688;p4"/>
            <p:cNvSpPr/>
            <p:nvPr/>
          </p:nvSpPr>
          <p:spPr>
            <a:xfrm>
              <a:off x="6435575" y="2815025"/>
              <a:ext cx="74225" cy="8425"/>
            </a:xfrm>
            <a:custGeom>
              <a:avLst/>
              <a:gdLst/>
              <a:ahLst/>
              <a:cxnLst/>
              <a:rect l="l" t="t" r="r" b="b"/>
              <a:pathLst>
                <a:path w="2969" h="337" extrusionOk="0">
                  <a:moveTo>
                    <a:pt x="217" y="1"/>
                  </a:moveTo>
                  <a:cubicBezTo>
                    <a:pt x="2" y="1"/>
                    <a:pt x="1" y="336"/>
                    <a:pt x="217" y="336"/>
                  </a:cubicBezTo>
                  <a:lnTo>
                    <a:pt x="2752" y="336"/>
                  </a:lnTo>
                  <a:cubicBezTo>
                    <a:pt x="2969" y="336"/>
                    <a:pt x="2969" y="1"/>
                    <a:pt x="2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" name="Google Shape;1689;p4"/>
            <p:cNvSpPr/>
            <p:nvPr/>
          </p:nvSpPr>
          <p:spPr>
            <a:xfrm>
              <a:off x="6434650" y="2867050"/>
              <a:ext cx="106800" cy="13125"/>
            </a:xfrm>
            <a:custGeom>
              <a:avLst/>
              <a:gdLst/>
              <a:ahLst/>
              <a:cxnLst/>
              <a:rect l="l" t="t" r="r" b="b"/>
              <a:pathLst>
                <a:path w="4272" h="525" extrusionOk="0">
                  <a:moveTo>
                    <a:pt x="2741" y="1"/>
                  </a:moveTo>
                  <a:cubicBezTo>
                    <a:pt x="1892" y="1"/>
                    <a:pt x="1043" y="67"/>
                    <a:pt x="202" y="199"/>
                  </a:cubicBezTo>
                  <a:cubicBezTo>
                    <a:pt x="0" y="231"/>
                    <a:pt x="72" y="524"/>
                    <a:pt x="262" y="524"/>
                  </a:cubicBezTo>
                  <a:cubicBezTo>
                    <a:pt x="271" y="524"/>
                    <a:pt x="281" y="524"/>
                    <a:pt x="291" y="522"/>
                  </a:cubicBezTo>
                  <a:cubicBezTo>
                    <a:pt x="1100" y="397"/>
                    <a:pt x="1917" y="335"/>
                    <a:pt x="2735" y="335"/>
                  </a:cubicBezTo>
                  <a:cubicBezTo>
                    <a:pt x="3176" y="335"/>
                    <a:pt x="3617" y="353"/>
                    <a:pt x="4057" y="389"/>
                  </a:cubicBezTo>
                  <a:cubicBezTo>
                    <a:pt x="4062" y="390"/>
                    <a:pt x="4067" y="390"/>
                    <a:pt x="4072" y="390"/>
                  </a:cubicBezTo>
                  <a:cubicBezTo>
                    <a:pt x="4272" y="390"/>
                    <a:pt x="4265" y="72"/>
                    <a:pt x="4057" y="54"/>
                  </a:cubicBezTo>
                  <a:cubicBezTo>
                    <a:pt x="3619" y="18"/>
                    <a:pt x="3180" y="1"/>
                    <a:pt x="2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" name="Google Shape;1690;p4"/>
            <p:cNvSpPr/>
            <p:nvPr/>
          </p:nvSpPr>
          <p:spPr>
            <a:xfrm>
              <a:off x="6608400" y="2865600"/>
              <a:ext cx="629175" cy="12225"/>
            </a:xfrm>
            <a:custGeom>
              <a:avLst/>
              <a:gdLst/>
              <a:ahLst/>
              <a:cxnLst/>
              <a:rect l="l" t="t" r="r" b="b"/>
              <a:pathLst>
                <a:path w="25167" h="489" extrusionOk="0">
                  <a:moveTo>
                    <a:pt x="10127" y="0"/>
                  </a:moveTo>
                  <a:cubicBezTo>
                    <a:pt x="6823" y="0"/>
                    <a:pt x="3520" y="23"/>
                    <a:pt x="216" y="69"/>
                  </a:cubicBezTo>
                  <a:cubicBezTo>
                    <a:pt x="2" y="72"/>
                    <a:pt x="1" y="403"/>
                    <a:pt x="213" y="403"/>
                  </a:cubicBezTo>
                  <a:cubicBezTo>
                    <a:pt x="214" y="403"/>
                    <a:pt x="215" y="403"/>
                    <a:pt x="216" y="403"/>
                  </a:cubicBezTo>
                  <a:cubicBezTo>
                    <a:pt x="3512" y="357"/>
                    <a:pt x="6808" y="335"/>
                    <a:pt x="10104" y="335"/>
                  </a:cubicBezTo>
                  <a:cubicBezTo>
                    <a:pt x="15053" y="335"/>
                    <a:pt x="20002" y="386"/>
                    <a:pt x="24952" y="489"/>
                  </a:cubicBezTo>
                  <a:cubicBezTo>
                    <a:pt x="24953" y="489"/>
                    <a:pt x="24955" y="489"/>
                    <a:pt x="24956" y="489"/>
                  </a:cubicBezTo>
                  <a:cubicBezTo>
                    <a:pt x="25167" y="489"/>
                    <a:pt x="25165" y="158"/>
                    <a:pt x="24952" y="153"/>
                  </a:cubicBezTo>
                  <a:cubicBezTo>
                    <a:pt x="20010" y="51"/>
                    <a:pt x="15069" y="0"/>
                    <a:pt x="10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" name="Google Shape;1691;p4"/>
            <p:cNvSpPr/>
            <p:nvPr/>
          </p:nvSpPr>
          <p:spPr>
            <a:xfrm>
              <a:off x="6598450" y="2727675"/>
              <a:ext cx="84750" cy="106050"/>
            </a:xfrm>
            <a:custGeom>
              <a:avLst/>
              <a:gdLst/>
              <a:ahLst/>
              <a:cxnLst/>
              <a:rect l="l" t="t" r="r" b="b"/>
              <a:pathLst>
                <a:path w="3390" h="4242" extrusionOk="0">
                  <a:moveTo>
                    <a:pt x="1448" y="0"/>
                  </a:moveTo>
                  <a:cubicBezTo>
                    <a:pt x="1012" y="0"/>
                    <a:pt x="565" y="242"/>
                    <a:pt x="370" y="650"/>
                  </a:cubicBezTo>
                  <a:cubicBezTo>
                    <a:pt x="306" y="782"/>
                    <a:pt x="422" y="904"/>
                    <a:pt x="531" y="904"/>
                  </a:cubicBezTo>
                  <a:cubicBezTo>
                    <a:pt x="581" y="904"/>
                    <a:pt x="629" y="879"/>
                    <a:pt x="658" y="818"/>
                  </a:cubicBezTo>
                  <a:cubicBezTo>
                    <a:pt x="794" y="536"/>
                    <a:pt x="1103" y="336"/>
                    <a:pt x="1414" y="336"/>
                  </a:cubicBezTo>
                  <a:cubicBezTo>
                    <a:pt x="1539" y="336"/>
                    <a:pt x="1663" y="368"/>
                    <a:pt x="1778" y="439"/>
                  </a:cubicBezTo>
                  <a:cubicBezTo>
                    <a:pt x="2370" y="815"/>
                    <a:pt x="2081" y="1747"/>
                    <a:pt x="1369" y="1811"/>
                  </a:cubicBezTo>
                  <a:cubicBezTo>
                    <a:pt x="1162" y="1830"/>
                    <a:pt x="1156" y="2147"/>
                    <a:pt x="1352" y="2147"/>
                  </a:cubicBezTo>
                  <a:cubicBezTo>
                    <a:pt x="1358" y="2147"/>
                    <a:pt x="1363" y="2147"/>
                    <a:pt x="1369" y="2146"/>
                  </a:cubicBezTo>
                  <a:cubicBezTo>
                    <a:pt x="1369" y="2146"/>
                    <a:pt x="1370" y="2146"/>
                    <a:pt x="1371" y="2146"/>
                  </a:cubicBezTo>
                  <a:lnTo>
                    <a:pt x="1371" y="2146"/>
                  </a:lnTo>
                  <a:cubicBezTo>
                    <a:pt x="1417" y="2142"/>
                    <a:pt x="1466" y="2140"/>
                    <a:pt x="1516" y="2140"/>
                  </a:cubicBezTo>
                  <a:cubicBezTo>
                    <a:pt x="2185" y="2140"/>
                    <a:pt x="3196" y="2504"/>
                    <a:pt x="2743" y="3383"/>
                  </a:cubicBezTo>
                  <a:cubicBezTo>
                    <a:pt x="2532" y="3794"/>
                    <a:pt x="2168" y="3934"/>
                    <a:pt x="1769" y="3934"/>
                  </a:cubicBezTo>
                  <a:cubicBezTo>
                    <a:pt x="1269" y="3934"/>
                    <a:pt x="715" y="3715"/>
                    <a:pt x="336" y="3530"/>
                  </a:cubicBezTo>
                  <a:cubicBezTo>
                    <a:pt x="310" y="3517"/>
                    <a:pt x="284" y="3512"/>
                    <a:pt x="260" y="3512"/>
                  </a:cubicBezTo>
                  <a:cubicBezTo>
                    <a:pt x="105" y="3512"/>
                    <a:pt x="1" y="3738"/>
                    <a:pt x="167" y="3820"/>
                  </a:cubicBezTo>
                  <a:cubicBezTo>
                    <a:pt x="611" y="4035"/>
                    <a:pt x="1227" y="4242"/>
                    <a:pt x="1791" y="4242"/>
                  </a:cubicBezTo>
                  <a:cubicBezTo>
                    <a:pt x="2380" y="4242"/>
                    <a:pt x="2911" y="4016"/>
                    <a:pt x="3128" y="3341"/>
                  </a:cubicBezTo>
                  <a:cubicBezTo>
                    <a:pt x="3389" y="2525"/>
                    <a:pt x="2739" y="2021"/>
                    <a:pt x="2031" y="1860"/>
                  </a:cubicBezTo>
                  <a:lnTo>
                    <a:pt x="2031" y="1860"/>
                  </a:lnTo>
                  <a:cubicBezTo>
                    <a:pt x="2442" y="1513"/>
                    <a:pt x="2637" y="916"/>
                    <a:pt x="2287" y="421"/>
                  </a:cubicBezTo>
                  <a:cubicBezTo>
                    <a:pt x="2082" y="131"/>
                    <a:pt x="1768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" name="Google Shape;1692;p4"/>
            <p:cNvSpPr/>
            <p:nvPr/>
          </p:nvSpPr>
          <p:spPr>
            <a:xfrm>
              <a:off x="6690300" y="2745475"/>
              <a:ext cx="68450" cy="82925"/>
            </a:xfrm>
            <a:custGeom>
              <a:avLst/>
              <a:gdLst/>
              <a:ahLst/>
              <a:cxnLst/>
              <a:rect l="l" t="t" r="r" b="b"/>
              <a:pathLst>
                <a:path w="2738" h="3317" extrusionOk="0">
                  <a:moveTo>
                    <a:pt x="239" y="0"/>
                  </a:moveTo>
                  <a:cubicBezTo>
                    <a:pt x="117" y="0"/>
                    <a:pt x="1" y="119"/>
                    <a:pt x="93" y="240"/>
                  </a:cubicBezTo>
                  <a:lnTo>
                    <a:pt x="2357" y="3245"/>
                  </a:lnTo>
                  <a:cubicBezTo>
                    <a:pt x="2395" y="3296"/>
                    <a:pt x="2447" y="3317"/>
                    <a:pt x="2498" y="3317"/>
                  </a:cubicBezTo>
                  <a:cubicBezTo>
                    <a:pt x="2620" y="3317"/>
                    <a:pt x="2737" y="3198"/>
                    <a:pt x="2645" y="3077"/>
                  </a:cubicBezTo>
                  <a:lnTo>
                    <a:pt x="381" y="72"/>
                  </a:lnTo>
                  <a:cubicBezTo>
                    <a:pt x="343" y="21"/>
                    <a:pt x="291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" name="Google Shape;1693;p4"/>
            <p:cNvSpPr/>
            <p:nvPr/>
          </p:nvSpPr>
          <p:spPr>
            <a:xfrm>
              <a:off x="6694750" y="2735100"/>
              <a:ext cx="51450" cy="93700"/>
            </a:xfrm>
            <a:custGeom>
              <a:avLst/>
              <a:gdLst/>
              <a:ahLst/>
              <a:cxnLst/>
              <a:rect l="l" t="t" r="r" b="b"/>
              <a:pathLst>
                <a:path w="2058" h="3748" extrusionOk="0">
                  <a:moveTo>
                    <a:pt x="1831" y="0"/>
                  </a:moveTo>
                  <a:cubicBezTo>
                    <a:pt x="1781" y="0"/>
                    <a:pt x="1733" y="25"/>
                    <a:pt x="1704" y="86"/>
                  </a:cubicBezTo>
                  <a:lnTo>
                    <a:pt x="1706" y="86"/>
                  </a:lnTo>
                  <a:lnTo>
                    <a:pt x="64" y="3492"/>
                  </a:lnTo>
                  <a:cubicBezTo>
                    <a:pt x="0" y="3625"/>
                    <a:pt x="117" y="3747"/>
                    <a:pt x="226" y="3747"/>
                  </a:cubicBezTo>
                  <a:cubicBezTo>
                    <a:pt x="276" y="3747"/>
                    <a:pt x="325" y="3722"/>
                    <a:pt x="354" y="3661"/>
                  </a:cubicBezTo>
                  <a:lnTo>
                    <a:pt x="1994" y="255"/>
                  </a:lnTo>
                  <a:cubicBezTo>
                    <a:pt x="2058" y="122"/>
                    <a:pt x="1941" y="0"/>
                    <a:pt x="1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" name="Google Shape;1694;p4"/>
            <p:cNvSpPr/>
            <p:nvPr/>
          </p:nvSpPr>
          <p:spPr>
            <a:xfrm>
              <a:off x="6752025" y="2678050"/>
              <a:ext cx="59450" cy="50775"/>
            </a:xfrm>
            <a:custGeom>
              <a:avLst/>
              <a:gdLst/>
              <a:ahLst/>
              <a:cxnLst/>
              <a:rect l="l" t="t" r="r" b="b"/>
              <a:pathLst>
                <a:path w="2378" h="2031" extrusionOk="0">
                  <a:moveTo>
                    <a:pt x="1020" y="0"/>
                  </a:moveTo>
                  <a:cubicBezTo>
                    <a:pt x="719" y="0"/>
                    <a:pt x="424" y="78"/>
                    <a:pt x="161" y="225"/>
                  </a:cubicBezTo>
                  <a:cubicBezTo>
                    <a:pt x="1" y="313"/>
                    <a:pt x="99" y="537"/>
                    <a:pt x="248" y="537"/>
                  </a:cubicBezTo>
                  <a:cubicBezTo>
                    <a:pt x="274" y="537"/>
                    <a:pt x="302" y="530"/>
                    <a:pt x="330" y="515"/>
                  </a:cubicBezTo>
                  <a:cubicBezTo>
                    <a:pt x="509" y="413"/>
                    <a:pt x="707" y="354"/>
                    <a:pt x="910" y="338"/>
                  </a:cubicBezTo>
                  <a:lnTo>
                    <a:pt x="910" y="338"/>
                  </a:lnTo>
                  <a:cubicBezTo>
                    <a:pt x="956" y="777"/>
                    <a:pt x="914" y="1221"/>
                    <a:pt x="786" y="1643"/>
                  </a:cubicBezTo>
                  <a:cubicBezTo>
                    <a:pt x="768" y="1709"/>
                    <a:pt x="798" y="1802"/>
                    <a:pt x="862" y="1832"/>
                  </a:cubicBezTo>
                  <a:cubicBezTo>
                    <a:pt x="1145" y="1964"/>
                    <a:pt x="1429" y="2030"/>
                    <a:pt x="1721" y="2030"/>
                  </a:cubicBezTo>
                  <a:cubicBezTo>
                    <a:pt x="1872" y="2030"/>
                    <a:pt x="2025" y="2013"/>
                    <a:pt x="2182" y="1977"/>
                  </a:cubicBezTo>
                  <a:cubicBezTo>
                    <a:pt x="2378" y="1933"/>
                    <a:pt x="2314" y="1649"/>
                    <a:pt x="2134" y="1649"/>
                  </a:cubicBezTo>
                  <a:cubicBezTo>
                    <a:pt x="2121" y="1649"/>
                    <a:pt x="2108" y="1651"/>
                    <a:pt x="2093" y="1654"/>
                  </a:cubicBezTo>
                  <a:cubicBezTo>
                    <a:pt x="1964" y="1683"/>
                    <a:pt x="1838" y="1698"/>
                    <a:pt x="1713" y="1698"/>
                  </a:cubicBezTo>
                  <a:cubicBezTo>
                    <a:pt x="1520" y="1698"/>
                    <a:pt x="1332" y="1663"/>
                    <a:pt x="1146" y="1591"/>
                  </a:cubicBezTo>
                  <a:lnTo>
                    <a:pt x="1146" y="1591"/>
                  </a:lnTo>
                  <a:cubicBezTo>
                    <a:pt x="1268" y="1106"/>
                    <a:pt x="1288" y="623"/>
                    <a:pt x="1215" y="123"/>
                  </a:cubicBezTo>
                  <a:cubicBezTo>
                    <a:pt x="1204" y="51"/>
                    <a:pt x="1120" y="0"/>
                    <a:pt x="1054" y="0"/>
                  </a:cubicBezTo>
                  <a:cubicBezTo>
                    <a:pt x="1043" y="0"/>
                    <a:pt x="1032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" name="Google Shape;1695;p4"/>
            <p:cNvSpPr/>
            <p:nvPr/>
          </p:nvSpPr>
          <p:spPr>
            <a:xfrm>
              <a:off x="6830850" y="2740600"/>
              <a:ext cx="17325" cy="77225"/>
            </a:xfrm>
            <a:custGeom>
              <a:avLst/>
              <a:gdLst/>
              <a:ahLst/>
              <a:cxnLst/>
              <a:rect l="l" t="t" r="r" b="b"/>
              <a:pathLst>
                <a:path w="693" h="3089" extrusionOk="0">
                  <a:moveTo>
                    <a:pt x="375" y="0"/>
                  </a:moveTo>
                  <a:cubicBezTo>
                    <a:pt x="309" y="0"/>
                    <a:pt x="246" y="37"/>
                    <a:pt x="226" y="121"/>
                  </a:cubicBezTo>
                  <a:cubicBezTo>
                    <a:pt x="0" y="1079"/>
                    <a:pt x="32" y="2034"/>
                    <a:pt x="330" y="2972"/>
                  </a:cubicBezTo>
                  <a:cubicBezTo>
                    <a:pt x="356" y="3053"/>
                    <a:pt x="423" y="3088"/>
                    <a:pt x="490" y="3088"/>
                  </a:cubicBezTo>
                  <a:cubicBezTo>
                    <a:pt x="591" y="3088"/>
                    <a:pt x="693" y="3007"/>
                    <a:pt x="653" y="2883"/>
                  </a:cubicBezTo>
                  <a:cubicBezTo>
                    <a:pt x="373" y="2000"/>
                    <a:pt x="336" y="1111"/>
                    <a:pt x="548" y="209"/>
                  </a:cubicBezTo>
                  <a:cubicBezTo>
                    <a:pt x="578" y="83"/>
                    <a:pt x="47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" name="Google Shape;1696;p4"/>
            <p:cNvSpPr/>
            <p:nvPr/>
          </p:nvSpPr>
          <p:spPr>
            <a:xfrm>
              <a:off x="6810150" y="2777225"/>
              <a:ext cx="69475" cy="13750"/>
            </a:xfrm>
            <a:custGeom>
              <a:avLst/>
              <a:gdLst/>
              <a:ahLst/>
              <a:cxnLst/>
              <a:rect l="l" t="t" r="r" b="b"/>
              <a:pathLst>
                <a:path w="2779" h="550" extrusionOk="0">
                  <a:moveTo>
                    <a:pt x="1806" y="0"/>
                  </a:moveTo>
                  <a:cubicBezTo>
                    <a:pt x="1261" y="0"/>
                    <a:pt x="717" y="74"/>
                    <a:pt x="191" y="221"/>
                  </a:cubicBezTo>
                  <a:cubicBezTo>
                    <a:pt x="0" y="273"/>
                    <a:pt x="58" y="549"/>
                    <a:pt x="231" y="549"/>
                  </a:cubicBezTo>
                  <a:cubicBezTo>
                    <a:pt x="246" y="549"/>
                    <a:pt x="262" y="547"/>
                    <a:pt x="279" y="543"/>
                  </a:cubicBezTo>
                  <a:lnTo>
                    <a:pt x="279" y="543"/>
                  </a:lnTo>
                  <a:lnTo>
                    <a:pt x="278" y="544"/>
                  </a:lnTo>
                  <a:cubicBezTo>
                    <a:pt x="780" y="405"/>
                    <a:pt x="1298" y="335"/>
                    <a:pt x="1817" y="335"/>
                  </a:cubicBezTo>
                  <a:cubicBezTo>
                    <a:pt x="2067" y="335"/>
                    <a:pt x="2317" y="351"/>
                    <a:pt x="2566" y="384"/>
                  </a:cubicBezTo>
                  <a:cubicBezTo>
                    <a:pt x="2574" y="385"/>
                    <a:pt x="2581" y="385"/>
                    <a:pt x="2589" y="385"/>
                  </a:cubicBezTo>
                  <a:cubicBezTo>
                    <a:pt x="2779" y="385"/>
                    <a:pt x="2770" y="75"/>
                    <a:pt x="2566" y="48"/>
                  </a:cubicBezTo>
                  <a:cubicBezTo>
                    <a:pt x="2313" y="16"/>
                    <a:pt x="2059" y="0"/>
                    <a:pt x="1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" name="Google Shape;1697;p4"/>
            <p:cNvSpPr/>
            <p:nvPr/>
          </p:nvSpPr>
          <p:spPr>
            <a:xfrm>
              <a:off x="6898150" y="2742950"/>
              <a:ext cx="91725" cy="83975"/>
            </a:xfrm>
            <a:custGeom>
              <a:avLst/>
              <a:gdLst/>
              <a:ahLst/>
              <a:cxnLst/>
              <a:rect l="l" t="t" r="r" b="b"/>
              <a:pathLst>
                <a:path w="3669" h="3359" extrusionOk="0">
                  <a:moveTo>
                    <a:pt x="2612" y="0"/>
                  </a:moveTo>
                  <a:cubicBezTo>
                    <a:pt x="2519" y="0"/>
                    <a:pt x="2422" y="83"/>
                    <a:pt x="2440" y="208"/>
                  </a:cubicBezTo>
                  <a:cubicBezTo>
                    <a:pt x="2440" y="208"/>
                    <a:pt x="2440" y="208"/>
                    <a:pt x="2440" y="208"/>
                  </a:cubicBezTo>
                  <a:lnTo>
                    <a:pt x="2440" y="208"/>
                  </a:lnTo>
                  <a:cubicBezTo>
                    <a:pt x="2522" y="803"/>
                    <a:pt x="2611" y="1441"/>
                    <a:pt x="2432" y="2026"/>
                  </a:cubicBezTo>
                  <a:cubicBezTo>
                    <a:pt x="2282" y="2526"/>
                    <a:pt x="1798" y="3025"/>
                    <a:pt x="1248" y="3025"/>
                  </a:cubicBezTo>
                  <a:cubicBezTo>
                    <a:pt x="1180" y="3025"/>
                    <a:pt x="1111" y="3018"/>
                    <a:pt x="1041" y="3001"/>
                  </a:cubicBezTo>
                  <a:cubicBezTo>
                    <a:pt x="268" y="2820"/>
                    <a:pt x="378" y="1962"/>
                    <a:pt x="628" y="1409"/>
                  </a:cubicBezTo>
                  <a:cubicBezTo>
                    <a:pt x="745" y="1148"/>
                    <a:pt x="809" y="974"/>
                    <a:pt x="1099" y="930"/>
                  </a:cubicBezTo>
                  <a:cubicBezTo>
                    <a:pt x="1390" y="885"/>
                    <a:pt x="1712" y="905"/>
                    <a:pt x="2008" y="893"/>
                  </a:cubicBezTo>
                  <a:cubicBezTo>
                    <a:pt x="2219" y="886"/>
                    <a:pt x="2223" y="559"/>
                    <a:pt x="2017" y="559"/>
                  </a:cubicBezTo>
                  <a:cubicBezTo>
                    <a:pt x="2014" y="559"/>
                    <a:pt x="2011" y="559"/>
                    <a:pt x="2008" y="559"/>
                  </a:cubicBezTo>
                  <a:lnTo>
                    <a:pt x="2007" y="559"/>
                  </a:lnTo>
                  <a:cubicBezTo>
                    <a:pt x="1985" y="560"/>
                    <a:pt x="1962" y="560"/>
                    <a:pt x="1938" y="560"/>
                  </a:cubicBezTo>
                  <a:cubicBezTo>
                    <a:pt x="1757" y="560"/>
                    <a:pt x="1511" y="539"/>
                    <a:pt x="1278" y="539"/>
                  </a:cubicBezTo>
                  <a:cubicBezTo>
                    <a:pt x="1047" y="539"/>
                    <a:pt x="828" y="560"/>
                    <a:pt x="695" y="643"/>
                  </a:cubicBezTo>
                  <a:cubicBezTo>
                    <a:pt x="451" y="795"/>
                    <a:pt x="271" y="1343"/>
                    <a:pt x="190" y="1605"/>
                  </a:cubicBezTo>
                  <a:cubicBezTo>
                    <a:pt x="1" y="2211"/>
                    <a:pt x="85" y="2949"/>
                    <a:pt x="716" y="3251"/>
                  </a:cubicBezTo>
                  <a:cubicBezTo>
                    <a:pt x="871" y="3325"/>
                    <a:pt x="1036" y="3359"/>
                    <a:pt x="1203" y="3359"/>
                  </a:cubicBezTo>
                  <a:cubicBezTo>
                    <a:pt x="1662" y="3359"/>
                    <a:pt x="2131" y="3105"/>
                    <a:pt x="2419" y="2763"/>
                  </a:cubicBezTo>
                  <a:cubicBezTo>
                    <a:pt x="2718" y="2408"/>
                    <a:pt x="2834" y="1971"/>
                    <a:pt x="2862" y="1516"/>
                  </a:cubicBezTo>
                  <a:lnTo>
                    <a:pt x="2862" y="1516"/>
                  </a:lnTo>
                  <a:cubicBezTo>
                    <a:pt x="3009" y="1974"/>
                    <a:pt x="3157" y="2432"/>
                    <a:pt x="3305" y="2890"/>
                  </a:cubicBezTo>
                  <a:cubicBezTo>
                    <a:pt x="3331" y="2971"/>
                    <a:pt x="3399" y="3006"/>
                    <a:pt x="3466" y="3006"/>
                  </a:cubicBezTo>
                  <a:cubicBezTo>
                    <a:pt x="3567" y="3006"/>
                    <a:pt x="3669" y="2925"/>
                    <a:pt x="3628" y="2801"/>
                  </a:cubicBezTo>
                  <a:cubicBezTo>
                    <a:pt x="3340" y="1907"/>
                    <a:pt x="3052" y="1014"/>
                    <a:pt x="2762" y="120"/>
                  </a:cubicBezTo>
                  <a:cubicBezTo>
                    <a:pt x="2735" y="36"/>
                    <a:pt x="2674" y="0"/>
                    <a:pt x="2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" name="Google Shape;1698;p4"/>
            <p:cNvSpPr/>
            <p:nvPr/>
          </p:nvSpPr>
          <p:spPr>
            <a:xfrm>
              <a:off x="6994375" y="2709500"/>
              <a:ext cx="80900" cy="108450"/>
            </a:xfrm>
            <a:custGeom>
              <a:avLst/>
              <a:gdLst/>
              <a:ahLst/>
              <a:cxnLst/>
              <a:rect l="l" t="t" r="r" b="b"/>
              <a:pathLst>
                <a:path w="3236" h="4338" extrusionOk="0">
                  <a:moveTo>
                    <a:pt x="245" y="1"/>
                  </a:moveTo>
                  <a:cubicBezTo>
                    <a:pt x="162" y="1"/>
                    <a:pt x="80" y="55"/>
                    <a:pt x="83" y="163"/>
                  </a:cubicBezTo>
                  <a:lnTo>
                    <a:pt x="141" y="2506"/>
                  </a:lnTo>
                  <a:cubicBezTo>
                    <a:pt x="153" y="2992"/>
                    <a:pt x="0" y="3583"/>
                    <a:pt x="369" y="3944"/>
                  </a:cubicBezTo>
                  <a:cubicBezTo>
                    <a:pt x="636" y="4206"/>
                    <a:pt x="1013" y="4338"/>
                    <a:pt x="1389" y="4338"/>
                  </a:cubicBezTo>
                  <a:cubicBezTo>
                    <a:pt x="1799" y="4338"/>
                    <a:pt x="2207" y="4180"/>
                    <a:pt x="2464" y="3862"/>
                  </a:cubicBezTo>
                  <a:cubicBezTo>
                    <a:pt x="3235" y="2908"/>
                    <a:pt x="2406" y="1861"/>
                    <a:pt x="1566" y="1861"/>
                  </a:cubicBezTo>
                  <a:cubicBezTo>
                    <a:pt x="1225" y="1861"/>
                    <a:pt x="881" y="2034"/>
                    <a:pt x="643" y="2455"/>
                  </a:cubicBezTo>
                  <a:cubicBezTo>
                    <a:pt x="570" y="2585"/>
                    <a:pt x="685" y="2706"/>
                    <a:pt x="799" y="2706"/>
                  </a:cubicBezTo>
                  <a:cubicBezTo>
                    <a:pt x="849" y="2706"/>
                    <a:pt x="900" y="2682"/>
                    <a:pt x="932" y="2625"/>
                  </a:cubicBezTo>
                  <a:cubicBezTo>
                    <a:pt x="1096" y="2336"/>
                    <a:pt x="1339" y="2215"/>
                    <a:pt x="1582" y="2215"/>
                  </a:cubicBezTo>
                  <a:cubicBezTo>
                    <a:pt x="2060" y="2215"/>
                    <a:pt x="2532" y="2685"/>
                    <a:pt x="2369" y="3268"/>
                  </a:cubicBezTo>
                  <a:cubicBezTo>
                    <a:pt x="2241" y="3724"/>
                    <a:pt x="1778" y="3996"/>
                    <a:pt x="1339" y="3996"/>
                  </a:cubicBezTo>
                  <a:cubicBezTo>
                    <a:pt x="974" y="3996"/>
                    <a:pt x="625" y="3808"/>
                    <a:pt x="498" y="3383"/>
                  </a:cubicBezTo>
                  <a:cubicBezTo>
                    <a:pt x="374" y="2971"/>
                    <a:pt x="472" y="2352"/>
                    <a:pt x="461" y="1918"/>
                  </a:cubicBezTo>
                  <a:cubicBezTo>
                    <a:pt x="446" y="1333"/>
                    <a:pt x="432" y="747"/>
                    <a:pt x="417" y="163"/>
                  </a:cubicBezTo>
                  <a:cubicBezTo>
                    <a:pt x="414" y="55"/>
                    <a:pt x="329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" name="Google Shape;1699;p4"/>
            <p:cNvSpPr/>
            <p:nvPr/>
          </p:nvSpPr>
          <p:spPr>
            <a:xfrm>
              <a:off x="7091950" y="2718850"/>
              <a:ext cx="45225" cy="103000"/>
            </a:xfrm>
            <a:custGeom>
              <a:avLst/>
              <a:gdLst/>
              <a:ahLst/>
              <a:cxnLst/>
              <a:rect l="l" t="t" r="r" b="b"/>
              <a:pathLst>
                <a:path w="1809" h="4120" extrusionOk="0">
                  <a:moveTo>
                    <a:pt x="1423" y="0"/>
                  </a:moveTo>
                  <a:cubicBezTo>
                    <a:pt x="1395" y="0"/>
                    <a:pt x="1364" y="10"/>
                    <a:pt x="1334" y="33"/>
                  </a:cubicBezTo>
                  <a:lnTo>
                    <a:pt x="1334" y="31"/>
                  </a:lnTo>
                  <a:lnTo>
                    <a:pt x="1334" y="31"/>
                  </a:lnTo>
                  <a:cubicBezTo>
                    <a:pt x="1" y="1033"/>
                    <a:pt x="68" y="3196"/>
                    <a:pt x="1487" y="4093"/>
                  </a:cubicBezTo>
                  <a:cubicBezTo>
                    <a:pt x="1516" y="4112"/>
                    <a:pt x="1545" y="4120"/>
                    <a:pt x="1572" y="4120"/>
                  </a:cubicBezTo>
                  <a:cubicBezTo>
                    <a:pt x="1713" y="4120"/>
                    <a:pt x="1808" y="3901"/>
                    <a:pt x="1654" y="3803"/>
                  </a:cubicBezTo>
                  <a:cubicBezTo>
                    <a:pt x="465" y="3053"/>
                    <a:pt x="368" y="1172"/>
                    <a:pt x="1502" y="321"/>
                  </a:cubicBezTo>
                  <a:cubicBezTo>
                    <a:pt x="1643" y="215"/>
                    <a:pt x="1555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" name="Google Shape;1700;p4"/>
            <p:cNvSpPr/>
            <p:nvPr/>
          </p:nvSpPr>
          <p:spPr>
            <a:xfrm>
              <a:off x="7147675" y="2746325"/>
              <a:ext cx="47425" cy="77425"/>
            </a:xfrm>
            <a:custGeom>
              <a:avLst/>
              <a:gdLst/>
              <a:ahLst/>
              <a:cxnLst/>
              <a:rect l="l" t="t" r="r" b="b"/>
              <a:pathLst>
                <a:path w="1897" h="3097" extrusionOk="0">
                  <a:moveTo>
                    <a:pt x="1264" y="1"/>
                  </a:moveTo>
                  <a:cubicBezTo>
                    <a:pt x="920" y="1"/>
                    <a:pt x="605" y="290"/>
                    <a:pt x="548" y="659"/>
                  </a:cubicBezTo>
                  <a:cubicBezTo>
                    <a:pt x="452" y="1269"/>
                    <a:pt x="1053" y="1638"/>
                    <a:pt x="1562" y="1811"/>
                  </a:cubicBezTo>
                  <a:lnTo>
                    <a:pt x="1562" y="1811"/>
                  </a:lnTo>
                  <a:cubicBezTo>
                    <a:pt x="1559" y="2121"/>
                    <a:pt x="1557" y="2431"/>
                    <a:pt x="1554" y="2741"/>
                  </a:cubicBezTo>
                  <a:lnTo>
                    <a:pt x="1554" y="2741"/>
                  </a:lnTo>
                  <a:cubicBezTo>
                    <a:pt x="1441" y="2757"/>
                    <a:pt x="1329" y="2766"/>
                    <a:pt x="1217" y="2766"/>
                  </a:cubicBezTo>
                  <a:cubicBezTo>
                    <a:pt x="921" y="2766"/>
                    <a:pt x="632" y="2706"/>
                    <a:pt x="344" y="2582"/>
                  </a:cubicBezTo>
                  <a:cubicBezTo>
                    <a:pt x="319" y="2572"/>
                    <a:pt x="295" y="2567"/>
                    <a:pt x="272" y="2567"/>
                  </a:cubicBezTo>
                  <a:cubicBezTo>
                    <a:pt x="110" y="2567"/>
                    <a:pt x="1" y="2798"/>
                    <a:pt x="174" y="2872"/>
                  </a:cubicBezTo>
                  <a:cubicBezTo>
                    <a:pt x="524" y="3021"/>
                    <a:pt x="868" y="3096"/>
                    <a:pt x="1226" y="3096"/>
                  </a:cubicBezTo>
                  <a:cubicBezTo>
                    <a:pt x="1402" y="3096"/>
                    <a:pt x="1581" y="3078"/>
                    <a:pt x="1765" y="3042"/>
                  </a:cubicBezTo>
                  <a:cubicBezTo>
                    <a:pt x="1837" y="3028"/>
                    <a:pt x="1887" y="2950"/>
                    <a:pt x="1889" y="2880"/>
                  </a:cubicBezTo>
                  <a:cubicBezTo>
                    <a:pt x="1890" y="2483"/>
                    <a:pt x="1894" y="2085"/>
                    <a:pt x="1897" y="1689"/>
                  </a:cubicBezTo>
                  <a:cubicBezTo>
                    <a:pt x="1897" y="1614"/>
                    <a:pt x="1846" y="1548"/>
                    <a:pt x="1775" y="1527"/>
                  </a:cubicBezTo>
                  <a:cubicBezTo>
                    <a:pt x="1541" y="1460"/>
                    <a:pt x="1302" y="1377"/>
                    <a:pt x="1116" y="1213"/>
                  </a:cubicBezTo>
                  <a:cubicBezTo>
                    <a:pt x="980" y="1106"/>
                    <a:pt x="891" y="950"/>
                    <a:pt x="868" y="778"/>
                  </a:cubicBezTo>
                  <a:cubicBezTo>
                    <a:pt x="895" y="503"/>
                    <a:pt x="1034" y="365"/>
                    <a:pt x="1285" y="365"/>
                  </a:cubicBezTo>
                  <a:cubicBezTo>
                    <a:pt x="1323" y="365"/>
                    <a:pt x="1365" y="369"/>
                    <a:pt x="1408" y="375"/>
                  </a:cubicBezTo>
                  <a:cubicBezTo>
                    <a:pt x="1437" y="392"/>
                    <a:pt x="1465" y="399"/>
                    <a:pt x="1492" y="399"/>
                  </a:cubicBezTo>
                  <a:cubicBezTo>
                    <a:pt x="1638" y="399"/>
                    <a:pt x="1735" y="177"/>
                    <a:pt x="1578" y="85"/>
                  </a:cubicBezTo>
                  <a:lnTo>
                    <a:pt x="1578" y="85"/>
                  </a:lnTo>
                  <a:lnTo>
                    <a:pt x="1578" y="87"/>
                  </a:lnTo>
                  <a:cubicBezTo>
                    <a:pt x="1475" y="28"/>
                    <a:pt x="136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" name="Google Shape;1701;p4"/>
            <p:cNvSpPr/>
            <p:nvPr/>
          </p:nvSpPr>
          <p:spPr>
            <a:xfrm>
              <a:off x="7205625" y="2726275"/>
              <a:ext cx="55025" cy="113925"/>
            </a:xfrm>
            <a:custGeom>
              <a:avLst/>
              <a:gdLst/>
              <a:ahLst/>
              <a:cxnLst/>
              <a:rect l="l" t="t" r="r" b="b"/>
              <a:pathLst>
                <a:path w="2201" h="4557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lnTo>
                    <a:pt x="135" y="274"/>
                  </a:lnTo>
                  <a:cubicBezTo>
                    <a:pt x="1385" y="1250"/>
                    <a:pt x="1841" y="2870"/>
                    <a:pt x="1279" y="4355"/>
                  </a:cubicBezTo>
                  <a:cubicBezTo>
                    <a:pt x="1233" y="4476"/>
                    <a:pt x="1334" y="4556"/>
                    <a:pt x="1437" y="4556"/>
                  </a:cubicBezTo>
                  <a:cubicBezTo>
                    <a:pt x="1505" y="4556"/>
                    <a:pt x="1573" y="4522"/>
                    <a:pt x="1603" y="4443"/>
                  </a:cubicBezTo>
                  <a:cubicBezTo>
                    <a:pt x="2201" y="2864"/>
                    <a:pt x="1702" y="1080"/>
                    <a:pt x="372" y="39"/>
                  </a:cubicBezTo>
                  <a:cubicBezTo>
                    <a:pt x="337" y="12"/>
                    <a:pt x="30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" name="Google Shape;1702;p4"/>
            <p:cNvSpPr/>
            <p:nvPr/>
          </p:nvSpPr>
          <p:spPr>
            <a:xfrm>
              <a:off x="7244300" y="2682850"/>
              <a:ext cx="55750" cy="63325"/>
            </a:xfrm>
            <a:custGeom>
              <a:avLst/>
              <a:gdLst/>
              <a:ahLst/>
              <a:cxnLst/>
              <a:rect l="l" t="t" r="r" b="b"/>
              <a:pathLst>
                <a:path w="2230" h="2533" extrusionOk="0">
                  <a:moveTo>
                    <a:pt x="756" y="0"/>
                  </a:moveTo>
                  <a:cubicBezTo>
                    <a:pt x="515" y="0"/>
                    <a:pt x="273" y="94"/>
                    <a:pt x="109" y="280"/>
                  </a:cubicBezTo>
                  <a:cubicBezTo>
                    <a:pt x="1" y="402"/>
                    <a:pt x="113" y="570"/>
                    <a:pt x="235" y="570"/>
                  </a:cubicBezTo>
                  <a:cubicBezTo>
                    <a:pt x="273" y="570"/>
                    <a:pt x="312" y="554"/>
                    <a:pt x="346" y="516"/>
                  </a:cubicBezTo>
                  <a:lnTo>
                    <a:pt x="346" y="518"/>
                  </a:lnTo>
                  <a:cubicBezTo>
                    <a:pt x="451" y="397"/>
                    <a:pt x="604" y="332"/>
                    <a:pt x="757" y="332"/>
                  </a:cubicBezTo>
                  <a:cubicBezTo>
                    <a:pt x="878" y="332"/>
                    <a:pt x="998" y="372"/>
                    <a:pt x="1095" y="460"/>
                  </a:cubicBezTo>
                  <a:cubicBezTo>
                    <a:pt x="1380" y="717"/>
                    <a:pt x="1187" y="1121"/>
                    <a:pt x="885" y="1246"/>
                  </a:cubicBezTo>
                  <a:lnTo>
                    <a:pt x="885" y="1246"/>
                  </a:lnTo>
                  <a:cubicBezTo>
                    <a:pt x="806" y="1258"/>
                    <a:pt x="733" y="1274"/>
                    <a:pt x="667" y="1290"/>
                  </a:cubicBezTo>
                  <a:cubicBezTo>
                    <a:pt x="486" y="1334"/>
                    <a:pt x="520" y="1618"/>
                    <a:pt x="707" y="1618"/>
                  </a:cubicBezTo>
                  <a:cubicBezTo>
                    <a:pt x="709" y="1618"/>
                    <a:pt x="710" y="1618"/>
                    <a:pt x="712" y="1618"/>
                  </a:cubicBezTo>
                  <a:cubicBezTo>
                    <a:pt x="812" y="1615"/>
                    <a:pt x="910" y="1593"/>
                    <a:pt x="1001" y="1557"/>
                  </a:cubicBezTo>
                  <a:lnTo>
                    <a:pt x="1001" y="1557"/>
                  </a:lnTo>
                  <a:cubicBezTo>
                    <a:pt x="1098" y="1538"/>
                    <a:pt x="1199" y="1525"/>
                    <a:pt x="1297" y="1525"/>
                  </a:cubicBezTo>
                  <a:cubicBezTo>
                    <a:pt x="1393" y="1525"/>
                    <a:pt x="1487" y="1538"/>
                    <a:pt x="1574" y="1570"/>
                  </a:cubicBezTo>
                  <a:cubicBezTo>
                    <a:pt x="1718" y="1625"/>
                    <a:pt x="1854" y="1714"/>
                    <a:pt x="1860" y="1883"/>
                  </a:cubicBezTo>
                  <a:cubicBezTo>
                    <a:pt x="1863" y="1961"/>
                    <a:pt x="1758" y="2212"/>
                    <a:pt x="1633" y="2212"/>
                  </a:cubicBezTo>
                  <a:cubicBezTo>
                    <a:pt x="1611" y="2212"/>
                    <a:pt x="1589" y="2204"/>
                    <a:pt x="1566" y="2187"/>
                  </a:cubicBezTo>
                  <a:cubicBezTo>
                    <a:pt x="1531" y="2160"/>
                    <a:pt x="1494" y="2148"/>
                    <a:pt x="1457" y="2148"/>
                  </a:cubicBezTo>
                  <a:cubicBezTo>
                    <a:pt x="1317" y="2148"/>
                    <a:pt x="1194" y="2318"/>
                    <a:pt x="1328" y="2423"/>
                  </a:cubicBezTo>
                  <a:cubicBezTo>
                    <a:pt x="1426" y="2499"/>
                    <a:pt x="1528" y="2533"/>
                    <a:pt x="1625" y="2533"/>
                  </a:cubicBezTo>
                  <a:cubicBezTo>
                    <a:pt x="1949" y="2533"/>
                    <a:pt x="2229" y="2169"/>
                    <a:pt x="2193" y="1810"/>
                  </a:cubicBezTo>
                  <a:cubicBezTo>
                    <a:pt x="2150" y="1390"/>
                    <a:pt x="1802" y="1242"/>
                    <a:pt x="1423" y="1216"/>
                  </a:cubicBezTo>
                  <a:lnTo>
                    <a:pt x="1423" y="1216"/>
                  </a:lnTo>
                  <a:cubicBezTo>
                    <a:pt x="1583" y="980"/>
                    <a:pt x="1631" y="676"/>
                    <a:pt x="1474" y="397"/>
                  </a:cubicBezTo>
                  <a:cubicBezTo>
                    <a:pt x="1325" y="132"/>
                    <a:pt x="1041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" name="Google Shape;1703;p4"/>
            <p:cNvSpPr/>
            <p:nvPr/>
          </p:nvSpPr>
          <p:spPr>
            <a:xfrm>
              <a:off x="6583125" y="2911175"/>
              <a:ext cx="103100" cy="91575"/>
            </a:xfrm>
            <a:custGeom>
              <a:avLst/>
              <a:gdLst/>
              <a:ahLst/>
              <a:cxnLst/>
              <a:rect l="l" t="t" r="r" b="b"/>
              <a:pathLst>
                <a:path w="4124" h="3663" extrusionOk="0">
                  <a:moveTo>
                    <a:pt x="251" y="1"/>
                  </a:moveTo>
                  <a:cubicBezTo>
                    <a:pt x="118" y="1"/>
                    <a:pt x="0" y="169"/>
                    <a:pt x="124" y="282"/>
                  </a:cubicBezTo>
                  <a:lnTo>
                    <a:pt x="3762" y="3617"/>
                  </a:lnTo>
                  <a:cubicBezTo>
                    <a:pt x="3797" y="3649"/>
                    <a:pt x="3836" y="3662"/>
                    <a:pt x="3873" y="3662"/>
                  </a:cubicBezTo>
                  <a:cubicBezTo>
                    <a:pt x="4006" y="3662"/>
                    <a:pt x="4123" y="3494"/>
                    <a:pt x="3998" y="3381"/>
                  </a:cubicBezTo>
                  <a:lnTo>
                    <a:pt x="362" y="46"/>
                  </a:ln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" name="Google Shape;1704;p4"/>
            <p:cNvSpPr/>
            <p:nvPr/>
          </p:nvSpPr>
          <p:spPr>
            <a:xfrm>
              <a:off x="6584025" y="2920925"/>
              <a:ext cx="75650" cy="76500"/>
            </a:xfrm>
            <a:custGeom>
              <a:avLst/>
              <a:gdLst/>
              <a:ahLst/>
              <a:cxnLst/>
              <a:rect l="l" t="t" r="r" b="b"/>
              <a:pathLst>
                <a:path w="3026" h="3060" extrusionOk="0">
                  <a:moveTo>
                    <a:pt x="2771" y="1"/>
                  </a:moveTo>
                  <a:cubicBezTo>
                    <a:pt x="2734" y="1"/>
                    <a:pt x="2695" y="13"/>
                    <a:pt x="2660" y="43"/>
                  </a:cubicBezTo>
                  <a:lnTo>
                    <a:pt x="2660" y="42"/>
                  </a:lnTo>
                  <a:cubicBezTo>
                    <a:pt x="1697" y="864"/>
                    <a:pt x="835" y="1796"/>
                    <a:pt x="89" y="2818"/>
                  </a:cubicBezTo>
                  <a:cubicBezTo>
                    <a:pt x="0" y="2941"/>
                    <a:pt x="117" y="3060"/>
                    <a:pt x="238" y="3060"/>
                  </a:cubicBezTo>
                  <a:cubicBezTo>
                    <a:pt x="289" y="3060"/>
                    <a:pt x="341" y="3039"/>
                    <a:pt x="378" y="2988"/>
                  </a:cubicBezTo>
                  <a:cubicBezTo>
                    <a:pt x="1110" y="1990"/>
                    <a:pt x="1955" y="1081"/>
                    <a:pt x="2896" y="280"/>
                  </a:cubicBezTo>
                  <a:cubicBezTo>
                    <a:pt x="3025" y="170"/>
                    <a:pt x="2907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" name="Google Shape;1705;p4"/>
            <p:cNvSpPr/>
            <p:nvPr/>
          </p:nvSpPr>
          <p:spPr>
            <a:xfrm>
              <a:off x="6683825" y="2931500"/>
              <a:ext cx="72550" cy="119525"/>
            </a:xfrm>
            <a:custGeom>
              <a:avLst/>
              <a:gdLst/>
              <a:ahLst/>
              <a:cxnLst/>
              <a:rect l="l" t="t" r="r" b="b"/>
              <a:pathLst>
                <a:path w="2902" h="4781" extrusionOk="0">
                  <a:moveTo>
                    <a:pt x="288" y="0"/>
                  </a:moveTo>
                  <a:cubicBezTo>
                    <a:pt x="205" y="0"/>
                    <a:pt x="117" y="54"/>
                    <a:pt x="108" y="160"/>
                  </a:cubicBezTo>
                  <a:lnTo>
                    <a:pt x="106" y="160"/>
                  </a:lnTo>
                  <a:cubicBezTo>
                    <a:pt x="44" y="848"/>
                    <a:pt x="1" y="2606"/>
                    <a:pt x="907" y="2851"/>
                  </a:cubicBezTo>
                  <a:cubicBezTo>
                    <a:pt x="975" y="2870"/>
                    <a:pt x="1041" y="2878"/>
                    <a:pt x="1105" y="2878"/>
                  </a:cubicBezTo>
                  <a:cubicBezTo>
                    <a:pt x="1624" y="2878"/>
                    <a:pt x="1983" y="2296"/>
                    <a:pt x="2213" y="1686"/>
                  </a:cubicBezTo>
                  <a:lnTo>
                    <a:pt x="2213" y="1686"/>
                  </a:lnTo>
                  <a:cubicBezTo>
                    <a:pt x="2256" y="2684"/>
                    <a:pt x="2370" y="3677"/>
                    <a:pt x="2556" y="4660"/>
                  </a:cubicBezTo>
                  <a:cubicBezTo>
                    <a:pt x="2572" y="4744"/>
                    <a:pt x="2632" y="4781"/>
                    <a:pt x="2697" y="4781"/>
                  </a:cubicBezTo>
                  <a:cubicBezTo>
                    <a:pt x="2795" y="4781"/>
                    <a:pt x="2902" y="4698"/>
                    <a:pt x="2878" y="4570"/>
                  </a:cubicBezTo>
                  <a:cubicBezTo>
                    <a:pt x="2625" y="3219"/>
                    <a:pt x="2507" y="1845"/>
                    <a:pt x="2530" y="470"/>
                  </a:cubicBezTo>
                  <a:cubicBezTo>
                    <a:pt x="2532" y="366"/>
                    <a:pt x="2437" y="305"/>
                    <a:pt x="2349" y="305"/>
                  </a:cubicBezTo>
                  <a:cubicBezTo>
                    <a:pt x="2280" y="305"/>
                    <a:pt x="2215" y="342"/>
                    <a:pt x="2202" y="424"/>
                  </a:cubicBezTo>
                  <a:cubicBezTo>
                    <a:pt x="2145" y="775"/>
                    <a:pt x="1756" y="2449"/>
                    <a:pt x="1096" y="2449"/>
                  </a:cubicBezTo>
                  <a:cubicBezTo>
                    <a:pt x="984" y="2449"/>
                    <a:pt x="865" y="2401"/>
                    <a:pt x="738" y="2290"/>
                  </a:cubicBezTo>
                  <a:cubicBezTo>
                    <a:pt x="295" y="1904"/>
                    <a:pt x="393" y="697"/>
                    <a:pt x="442" y="160"/>
                  </a:cubicBezTo>
                  <a:cubicBezTo>
                    <a:pt x="451" y="54"/>
                    <a:pt x="372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" name="Google Shape;1706;p4"/>
            <p:cNvSpPr/>
            <p:nvPr/>
          </p:nvSpPr>
          <p:spPr>
            <a:xfrm>
              <a:off x="6757650" y="2896050"/>
              <a:ext cx="52750" cy="70700"/>
            </a:xfrm>
            <a:custGeom>
              <a:avLst/>
              <a:gdLst/>
              <a:ahLst/>
              <a:cxnLst/>
              <a:rect l="l" t="t" r="r" b="b"/>
              <a:pathLst>
                <a:path w="2110" h="2828" extrusionOk="0">
                  <a:moveTo>
                    <a:pt x="613" y="1"/>
                  </a:moveTo>
                  <a:cubicBezTo>
                    <a:pt x="312" y="1"/>
                    <a:pt x="28" y="179"/>
                    <a:pt x="7" y="518"/>
                  </a:cubicBezTo>
                  <a:cubicBezTo>
                    <a:pt x="0" y="626"/>
                    <a:pt x="81" y="680"/>
                    <a:pt x="165" y="680"/>
                  </a:cubicBezTo>
                  <a:cubicBezTo>
                    <a:pt x="248" y="680"/>
                    <a:pt x="335" y="626"/>
                    <a:pt x="341" y="518"/>
                  </a:cubicBezTo>
                  <a:cubicBezTo>
                    <a:pt x="350" y="382"/>
                    <a:pt x="440" y="332"/>
                    <a:pt x="548" y="332"/>
                  </a:cubicBezTo>
                  <a:cubicBezTo>
                    <a:pt x="695" y="332"/>
                    <a:pt x="873" y="423"/>
                    <a:pt x="924" y="512"/>
                  </a:cubicBezTo>
                  <a:cubicBezTo>
                    <a:pt x="1110" y="833"/>
                    <a:pt x="848" y="1243"/>
                    <a:pt x="649" y="1492"/>
                  </a:cubicBezTo>
                  <a:cubicBezTo>
                    <a:pt x="553" y="1613"/>
                    <a:pt x="635" y="1775"/>
                    <a:pt x="767" y="1775"/>
                  </a:cubicBezTo>
                  <a:cubicBezTo>
                    <a:pt x="794" y="1775"/>
                    <a:pt x="823" y="1769"/>
                    <a:pt x="852" y="1754"/>
                  </a:cubicBezTo>
                  <a:cubicBezTo>
                    <a:pt x="953" y="1705"/>
                    <a:pt x="1076" y="1677"/>
                    <a:pt x="1199" y="1677"/>
                  </a:cubicBezTo>
                  <a:cubicBezTo>
                    <a:pt x="1402" y="1677"/>
                    <a:pt x="1606" y="1752"/>
                    <a:pt x="1711" y="1929"/>
                  </a:cubicBezTo>
                  <a:cubicBezTo>
                    <a:pt x="1858" y="2178"/>
                    <a:pt x="1611" y="2503"/>
                    <a:pt x="1363" y="2503"/>
                  </a:cubicBezTo>
                  <a:cubicBezTo>
                    <a:pt x="1291" y="2503"/>
                    <a:pt x="1219" y="2476"/>
                    <a:pt x="1156" y="2411"/>
                  </a:cubicBezTo>
                  <a:cubicBezTo>
                    <a:pt x="1121" y="2376"/>
                    <a:pt x="1082" y="2361"/>
                    <a:pt x="1044" y="2361"/>
                  </a:cubicBezTo>
                  <a:cubicBezTo>
                    <a:pt x="917" y="2361"/>
                    <a:pt x="803" y="2529"/>
                    <a:pt x="918" y="2648"/>
                  </a:cubicBezTo>
                  <a:cubicBezTo>
                    <a:pt x="1040" y="2773"/>
                    <a:pt x="1193" y="2828"/>
                    <a:pt x="1348" y="2828"/>
                  </a:cubicBezTo>
                  <a:cubicBezTo>
                    <a:pt x="1723" y="2828"/>
                    <a:pt x="2110" y="2509"/>
                    <a:pt x="2103" y="2100"/>
                  </a:cubicBezTo>
                  <a:cubicBezTo>
                    <a:pt x="2094" y="1593"/>
                    <a:pt x="1634" y="1357"/>
                    <a:pt x="1184" y="1357"/>
                  </a:cubicBezTo>
                  <a:cubicBezTo>
                    <a:pt x="1166" y="1357"/>
                    <a:pt x="1147" y="1357"/>
                    <a:pt x="1128" y="1358"/>
                  </a:cubicBezTo>
                  <a:lnTo>
                    <a:pt x="1128" y="1358"/>
                  </a:lnTo>
                  <a:cubicBezTo>
                    <a:pt x="1357" y="924"/>
                    <a:pt x="1470" y="372"/>
                    <a:pt x="985" y="97"/>
                  </a:cubicBezTo>
                  <a:cubicBezTo>
                    <a:pt x="870" y="32"/>
                    <a:pt x="740" y="1"/>
                    <a:pt x="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" name="Google Shape;1707;p4"/>
            <p:cNvSpPr/>
            <p:nvPr/>
          </p:nvSpPr>
          <p:spPr>
            <a:xfrm>
              <a:off x="6843575" y="2973550"/>
              <a:ext cx="47825" cy="8425"/>
            </a:xfrm>
            <a:custGeom>
              <a:avLst/>
              <a:gdLst/>
              <a:ahLst/>
              <a:cxnLst/>
              <a:rect l="l" t="t" r="r" b="b"/>
              <a:pathLst>
                <a:path w="191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1696" y="336"/>
                  </a:lnTo>
                  <a:cubicBezTo>
                    <a:pt x="1912" y="336"/>
                    <a:pt x="1912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" name="Google Shape;1708;p4"/>
            <p:cNvSpPr/>
            <p:nvPr/>
          </p:nvSpPr>
          <p:spPr>
            <a:xfrm>
              <a:off x="6928950" y="2920875"/>
              <a:ext cx="34425" cy="115100"/>
            </a:xfrm>
            <a:custGeom>
              <a:avLst/>
              <a:gdLst/>
              <a:ahLst/>
              <a:cxnLst/>
              <a:rect l="l" t="t" r="r" b="b"/>
              <a:pathLst>
                <a:path w="1377" h="4604" extrusionOk="0">
                  <a:moveTo>
                    <a:pt x="670" y="1"/>
                  </a:moveTo>
                  <a:cubicBezTo>
                    <a:pt x="107" y="1"/>
                    <a:pt x="0" y="757"/>
                    <a:pt x="20" y="1241"/>
                  </a:cubicBezTo>
                  <a:cubicBezTo>
                    <a:pt x="64" y="2398"/>
                    <a:pt x="454" y="3522"/>
                    <a:pt x="1016" y="4521"/>
                  </a:cubicBezTo>
                  <a:cubicBezTo>
                    <a:pt x="1048" y="4580"/>
                    <a:pt x="1098" y="4604"/>
                    <a:pt x="1149" y="4604"/>
                  </a:cubicBezTo>
                  <a:cubicBezTo>
                    <a:pt x="1262" y="4604"/>
                    <a:pt x="1377" y="4483"/>
                    <a:pt x="1304" y="4353"/>
                  </a:cubicBezTo>
                  <a:cubicBezTo>
                    <a:pt x="990" y="3792"/>
                    <a:pt x="735" y="3205"/>
                    <a:pt x="570" y="2582"/>
                  </a:cubicBezTo>
                  <a:cubicBezTo>
                    <a:pt x="529" y="2427"/>
                    <a:pt x="70" y="336"/>
                    <a:pt x="684" y="336"/>
                  </a:cubicBezTo>
                  <a:cubicBezTo>
                    <a:pt x="708" y="336"/>
                    <a:pt x="733" y="339"/>
                    <a:pt x="761" y="346"/>
                  </a:cubicBezTo>
                  <a:cubicBezTo>
                    <a:pt x="776" y="350"/>
                    <a:pt x="791" y="352"/>
                    <a:pt x="805" y="352"/>
                  </a:cubicBezTo>
                  <a:cubicBezTo>
                    <a:pt x="983" y="352"/>
                    <a:pt x="1044" y="71"/>
                    <a:pt x="851" y="24"/>
                  </a:cubicBezTo>
                  <a:cubicBezTo>
                    <a:pt x="786" y="8"/>
                    <a:pt x="726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" name="Google Shape;1709;p4"/>
            <p:cNvSpPr/>
            <p:nvPr/>
          </p:nvSpPr>
          <p:spPr>
            <a:xfrm>
              <a:off x="6992575" y="2940550"/>
              <a:ext cx="60875" cy="64475"/>
            </a:xfrm>
            <a:custGeom>
              <a:avLst/>
              <a:gdLst/>
              <a:ahLst/>
              <a:cxnLst/>
              <a:rect l="l" t="t" r="r" b="b"/>
              <a:pathLst>
                <a:path w="2435" h="2579" extrusionOk="0">
                  <a:moveTo>
                    <a:pt x="236" y="1"/>
                  </a:moveTo>
                  <a:cubicBezTo>
                    <a:pt x="113" y="1"/>
                    <a:pt x="1" y="169"/>
                    <a:pt x="110" y="291"/>
                  </a:cubicBezTo>
                  <a:lnTo>
                    <a:pt x="2089" y="2524"/>
                  </a:lnTo>
                  <a:cubicBezTo>
                    <a:pt x="2123" y="2562"/>
                    <a:pt x="2162" y="2578"/>
                    <a:pt x="2199" y="2578"/>
                  </a:cubicBezTo>
                  <a:cubicBezTo>
                    <a:pt x="2323" y="2578"/>
                    <a:pt x="2435" y="2410"/>
                    <a:pt x="2325" y="2288"/>
                  </a:cubicBezTo>
                  <a:lnTo>
                    <a:pt x="347" y="55"/>
                  </a:ln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" name="Google Shape;1710;p4"/>
            <p:cNvSpPr/>
            <p:nvPr/>
          </p:nvSpPr>
          <p:spPr>
            <a:xfrm>
              <a:off x="6997675" y="2942075"/>
              <a:ext cx="42050" cy="71575"/>
            </a:xfrm>
            <a:custGeom>
              <a:avLst/>
              <a:gdLst/>
              <a:ahLst/>
              <a:cxnLst/>
              <a:rect l="l" t="t" r="r" b="b"/>
              <a:pathLst>
                <a:path w="1682" h="2863" extrusionOk="0">
                  <a:moveTo>
                    <a:pt x="1446" y="0"/>
                  </a:moveTo>
                  <a:cubicBezTo>
                    <a:pt x="1395" y="0"/>
                    <a:pt x="1343" y="22"/>
                    <a:pt x="1307" y="75"/>
                  </a:cubicBezTo>
                  <a:cubicBezTo>
                    <a:pt x="753" y="865"/>
                    <a:pt x="326" y="1736"/>
                    <a:pt x="39" y="2657"/>
                  </a:cubicBezTo>
                  <a:cubicBezTo>
                    <a:pt x="1" y="2781"/>
                    <a:pt x="103" y="2863"/>
                    <a:pt x="204" y="2863"/>
                  </a:cubicBezTo>
                  <a:cubicBezTo>
                    <a:pt x="271" y="2863"/>
                    <a:pt x="337" y="2827"/>
                    <a:pt x="363" y="2746"/>
                  </a:cubicBezTo>
                  <a:cubicBezTo>
                    <a:pt x="640" y="1853"/>
                    <a:pt x="1057" y="1010"/>
                    <a:pt x="1595" y="244"/>
                  </a:cubicBezTo>
                  <a:cubicBezTo>
                    <a:pt x="1682" y="120"/>
                    <a:pt x="1565" y="0"/>
                    <a:pt x="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" name="Google Shape;1711;p4"/>
            <p:cNvSpPr/>
            <p:nvPr/>
          </p:nvSpPr>
          <p:spPr>
            <a:xfrm>
              <a:off x="7056850" y="2917750"/>
              <a:ext cx="44625" cy="105300"/>
            </a:xfrm>
            <a:custGeom>
              <a:avLst/>
              <a:gdLst/>
              <a:ahLst/>
              <a:cxnLst/>
              <a:rect l="l" t="t" r="r" b="b"/>
              <a:pathLst>
                <a:path w="1785" h="4212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1164" y="1226"/>
                    <a:pt x="1429" y="2721"/>
                    <a:pt x="761" y="3960"/>
                  </a:cubicBezTo>
                  <a:cubicBezTo>
                    <a:pt x="691" y="4090"/>
                    <a:pt x="806" y="4212"/>
                    <a:pt x="919" y="4212"/>
                  </a:cubicBezTo>
                  <a:cubicBezTo>
                    <a:pt x="969" y="4212"/>
                    <a:pt x="1019" y="4187"/>
                    <a:pt x="1051" y="4129"/>
                  </a:cubicBezTo>
                  <a:cubicBezTo>
                    <a:pt x="1785" y="2767"/>
                    <a:pt x="1510" y="1089"/>
                    <a:pt x="361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" name="Google Shape;1712;p4"/>
            <p:cNvSpPr/>
            <p:nvPr/>
          </p:nvSpPr>
          <p:spPr>
            <a:xfrm>
              <a:off x="7104475" y="2910925"/>
              <a:ext cx="67350" cy="108425"/>
            </a:xfrm>
            <a:custGeom>
              <a:avLst/>
              <a:gdLst/>
              <a:ahLst/>
              <a:cxnLst/>
              <a:rect l="l" t="t" r="r" b="b"/>
              <a:pathLst>
                <a:path w="2694" h="4337" extrusionOk="0">
                  <a:moveTo>
                    <a:pt x="1717" y="1"/>
                  </a:moveTo>
                  <a:cubicBezTo>
                    <a:pt x="1689" y="1"/>
                    <a:pt x="1658" y="11"/>
                    <a:pt x="1628" y="35"/>
                  </a:cubicBezTo>
                  <a:cubicBezTo>
                    <a:pt x="0" y="1290"/>
                    <a:pt x="420" y="3751"/>
                    <a:pt x="2415" y="4329"/>
                  </a:cubicBezTo>
                  <a:cubicBezTo>
                    <a:pt x="2433" y="4334"/>
                    <a:pt x="2450" y="4336"/>
                    <a:pt x="2465" y="4336"/>
                  </a:cubicBezTo>
                  <a:cubicBezTo>
                    <a:pt x="2635" y="4336"/>
                    <a:pt x="2693" y="4061"/>
                    <a:pt x="2505" y="4007"/>
                  </a:cubicBezTo>
                  <a:cubicBezTo>
                    <a:pt x="816" y="3517"/>
                    <a:pt x="379" y="1418"/>
                    <a:pt x="1797" y="323"/>
                  </a:cubicBezTo>
                  <a:cubicBezTo>
                    <a:pt x="1935" y="216"/>
                    <a:pt x="1847" y="1"/>
                    <a:pt x="1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" name="Google Shape;1713;p4"/>
            <p:cNvSpPr/>
            <p:nvPr/>
          </p:nvSpPr>
          <p:spPr>
            <a:xfrm>
              <a:off x="7166850" y="2941700"/>
              <a:ext cx="42525" cy="72850"/>
            </a:xfrm>
            <a:custGeom>
              <a:avLst/>
              <a:gdLst/>
              <a:ahLst/>
              <a:cxnLst/>
              <a:rect l="l" t="t" r="r" b="b"/>
              <a:pathLst>
                <a:path w="1701" h="2914" extrusionOk="0">
                  <a:moveTo>
                    <a:pt x="824" y="0"/>
                  </a:moveTo>
                  <a:cubicBezTo>
                    <a:pt x="382" y="0"/>
                    <a:pt x="0" y="366"/>
                    <a:pt x="24" y="840"/>
                  </a:cubicBezTo>
                  <a:cubicBezTo>
                    <a:pt x="27" y="915"/>
                    <a:pt x="76" y="980"/>
                    <a:pt x="147" y="1002"/>
                  </a:cubicBezTo>
                  <a:cubicBezTo>
                    <a:pt x="515" y="1127"/>
                    <a:pt x="914" y="1289"/>
                    <a:pt x="1143" y="1621"/>
                  </a:cubicBezTo>
                  <a:cubicBezTo>
                    <a:pt x="1293" y="1838"/>
                    <a:pt x="1337" y="2063"/>
                    <a:pt x="1194" y="2300"/>
                  </a:cubicBezTo>
                  <a:cubicBezTo>
                    <a:pt x="1101" y="2454"/>
                    <a:pt x="941" y="2569"/>
                    <a:pt x="775" y="2569"/>
                  </a:cubicBezTo>
                  <a:cubicBezTo>
                    <a:pt x="699" y="2569"/>
                    <a:pt x="621" y="2545"/>
                    <a:pt x="548" y="2489"/>
                  </a:cubicBezTo>
                  <a:cubicBezTo>
                    <a:pt x="518" y="2465"/>
                    <a:pt x="488" y="2455"/>
                    <a:pt x="459" y="2455"/>
                  </a:cubicBezTo>
                  <a:cubicBezTo>
                    <a:pt x="329" y="2455"/>
                    <a:pt x="241" y="2671"/>
                    <a:pt x="379" y="2777"/>
                  </a:cubicBezTo>
                  <a:cubicBezTo>
                    <a:pt x="502" y="2872"/>
                    <a:pt x="635" y="2913"/>
                    <a:pt x="767" y="2913"/>
                  </a:cubicBezTo>
                  <a:cubicBezTo>
                    <a:pt x="1175" y="2913"/>
                    <a:pt x="1569" y="2518"/>
                    <a:pt x="1618" y="2095"/>
                  </a:cubicBezTo>
                  <a:cubicBezTo>
                    <a:pt x="1700" y="1374"/>
                    <a:pt x="958" y="946"/>
                    <a:pt x="365" y="726"/>
                  </a:cubicBezTo>
                  <a:lnTo>
                    <a:pt x="365" y="726"/>
                  </a:lnTo>
                  <a:cubicBezTo>
                    <a:pt x="402" y="496"/>
                    <a:pt x="586" y="334"/>
                    <a:pt x="817" y="334"/>
                  </a:cubicBezTo>
                  <a:cubicBezTo>
                    <a:pt x="866" y="334"/>
                    <a:pt x="917" y="341"/>
                    <a:pt x="969" y="357"/>
                  </a:cubicBezTo>
                  <a:cubicBezTo>
                    <a:pt x="987" y="362"/>
                    <a:pt x="1005" y="365"/>
                    <a:pt x="1021" y="365"/>
                  </a:cubicBezTo>
                  <a:cubicBezTo>
                    <a:pt x="1189" y="365"/>
                    <a:pt x="1246" y="90"/>
                    <a:pt x="1058" y="35"/>
                  </a:cubicBezTo>
                  <a:cubicBezTo>
                    <a:pt x="979" y="11"/>
                    <a:pt x="900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" name="Google Shape;1714;p4"/>
            <p:cNvSpPr/>
            <p:nvPr/>
          </p:nvSpPr>
          <p:spPr>
            <a:xfrm>
              <a:off x="7220725" y="2918525"/>
              <a:ext cx="36925" cy="101700"/>
            </a:xfrm>
            <a:custGeom>
              <a:avLst/>
              <a:gdLst/>
              <a:ahLst/>
              <a:cxnLst/>
              <a:rect l="l" t="t" r="r" b="b"/>
              <a:pathLst>
                <a:path w="1477" h="4068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962" y="1282"/>
                    <a:pt x="1115" y="2659"/>
                    <a:pt x="503" y="3814"/>
                  </a:cubicBezTo>
                  <a:cubicBezTo>
                    <a:pt x="434" y="3946"/>
                    <a:pt x="549" y="4067"/>
                    <a:pt x="661" y="4067"/>
                  </a:cubicBezTo>
                  <a:cubicBezTo>
                    <a:pt x="711" y="4067"/>
                    <a:pt x="760" y="4043"/>
                    <a:pt x="791" y="3984"/>
                  </a:cubicBezTo>
                  <a:cubicBezTo>
                    <a:pt x="1476" y="2690"/>
                    <a:pt x="1299" y="1163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" name="Google Shape;1715;p4"/>
            <p:cNvSpPr/>
            <p:nvPr/>
          </p:nvSpPr>
          <p:spPr>
            <a:xfrm>
              <a:off x="7260375" y="2875025"/>
              <a:ext cx="31625" cy="53950"/>
            </a:xfrm>
            <a:custGeom>
              <a:avLst/>
              <a:gdLst/>
              <a:ahLst/>
              <a:cxnLst/>
              <a:rect l="l" t="t" r="r" b="b"/>
              <a:pathLst>
                <a:path w="1265" h="2158" extrusionOk="0">
                  <a:moveTo>
                    <a:pt x="1094" y="0"/>
                  </a:moveTo>
                  <a:cubicBezTo>
                    <a:pt x="1025" y="0"/>
                    <a:pt x="958" y="38"/>
                    <a:pt x="935" y="119"/>
                  </a:cubicBezTo>
                  <a:cubicBezTo>
                    <a:pt x="819" y="536"/>
                    <a:pt x="557" y="841"/>
                    <a:pt x="168" y="1030"/>
                  </a:cubicBezTo>
                  <a:cubicBezTo>
                    <a:pt x="1" y="1110"/>
                    <a:pt x="105" y="1337"/>
                    <a:pt x="260" y="1337"/>
                  </a:cubicBezTo>
                  <a:cubicBezTo>
                    <a:pt x="285" y="1337"/>
                    <a:pt x="311" y="1331"/>
                    <a:pt x="337" y="1318"/>
                  </a:cubicBezTo>
                  <a:cubicBezTo>
                    <a:pt x="572" y="1204"/>
                    <a:pt x="770" y="1048"/>
                    <a:pt x="926" y="856"/>
                  </a:cubicBezTo>
                  <a:lnTo>
                    <a:pt x="926" y="856"/>
                  </a:lnTo>
                  <a:cubicBezTo>
                    <a:pt x="925" y="1236"/>
                    <a:pt x="923" y="1616"/>
                    <a:pt x="921" y="1995"/>
                  </a:cubicBezTo>
                  <a:cubicBezTo>
                    <a:pt x="921" y="2104"/>
                    <a:pt x="1005" y="2158"/>
                    <a:pt x="1088" y="2158"/>
                  </a:cubicBezTo>
                  <a:cubicBezTo>
                    <a:pt x="1172" y="2158"/>
                    <a:pt x="1255" y="2104"/>
                    <a:pt x="1255" y="1995"/>
                  </a:cubicBezTo>
                  <a:cubicBezTo>
                    <a:pt x="1259" y="1385"/>
                    <a:pt x="1262" y="774"/>
                    <a:pt x="1265" y="163"/>
                  </a:cubicBezTo>
                  <a:cubicBezTo>
                    <a:pt x="1265" y="58"/>
                    <a:pt x="1179" y="0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" name="Google Shape;1716;p4"/>
            <p:cNvSpPr/>
            <p:nvPr/>
          </p:nvSpPr>
          <p:spPr>
            <a:xfrm>
              <a:off x="4476875" y="3303050"/>
              <a:ext cx="174925" cy="89325"/>
            </a:xfrm>
            <a:custGeom>
              <a:avLst/>
              <a:gdLst/>
              <a:ahLst/>
              <a:cxnLst/>
              <a:rect l="l" t="t" r="r" b="b"/>
              <a:pathLst>
                <a:path w="6997" h="3573" extrusionOk="0">
                  <a:moveTo>
                    <a:pt x="5245" y="0"/>
                  </a:moveTo>
                  <a:cubicBezTo>
                    <a:pt x="3070" y="0"/>
                    <a:pt x="984" y="1265"/>
                    <a:pt x="60" y="3317"/>
                  </a:cubicBezTo>
                  <a:cubicBezTo>
                    <a:pt x="0" y="3451"/>
                    <a:pt x="118" y="3572"/>
                    <a:pt x="226" y="3572"/>
                  </a:cubicBezTo>
                  <a:cubicBezTo>
                    <a:pt x="275" y="3572"/>
                    <a:pt x="322" y="3547"/>
                    <a:pt x="350" y="3486"/>
                  </a:cubicBezTo>
                  <a:cubicBezTo>
                    <a:pt x="1226" y="1541"/>
                    <a:pt x="3185" y="335"/>
                    <a:pt x="5244" y="335"/>
                  </a:cubicBezTo>
                  <a:cubicBezTo>
                    <a:pt x="5735" y="335"/>
                    <a:pt x="6231" y="403"/>
                    <a:pt x="6720" y="546"/>
                  </a:cubicBezTo>
                  <a:cubicBezTo>
                    <a:pt x="6738" y="552"/>
                    <a:pt x="6754" y="554"/>
                    <a:pt x="6770" y="554"/>
                  </a:cubicBezTo>
                  <a:cubicBezTo>
                    <a:pt x="6939" y="554"/>
                    <a:pt x="6997" y="280"/>
                    <a:pt x="6808" y="225"/>
                  </a:cubicBezTo>
                  <a:cubicBezTo>
                    <a:pt x="6292" y="73"/>
                    <a:pt x="5766" y="0"/>
                    <a:pt x="5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" name="Google Shape;1717;p4"/>
            <p:cNvSpPr/>
            <p:nvPr/>
          </p:nvSpPr>
          <p:spPr>
            <a:xfrm>
              <a:off x="4620925" y="3277625"/>
              <a:ext cx="71325" cy="57700"/>
            </a:xfrm>
            <a:custGeom>
              <a:avLst/>
              <a:gdLst/>
              <a:ahLst/>
              <a:cxnLst/>
              <a:rect l="l" t="t" r="r" b="b"/>
              <a:pathLst>
                <a:path w="2853" h="2308" extrusionOk="0">
                  <a:moveTo>
                    <a:pt x="842" y="340"/>
                  </a:moveTo>
                  <a:lnTo>
                    <a:pt x="842" y="340"/>
                  </a:lnTo>
                  <a:cubicBezTo>
                    <a:pt x="799" y="366"/>
                    <a:pt x="768" y="411"/>
                    <a:pt x="769" y="477"/>
                  </a:cubicBezTo>
                  <a:lnTo>
                    <a:pt x="777" y="1383"/>
                  </a:lnTo>
                  <a:lnTo>
                    <a:pt x="777" y="1383"/>
                  </a:lnTo>
                  <a:cubicBezTo>
                    <a:pt x="627" y="1058"/>
                    <a:pt x="501" y="724"/>
                    <a:pt x="397" y="383"/>
                  </a:cubicBezTo>
                  <a:lnTo>
                    <a:pt x="397" y="383"/>
                  </a:lnTo>
                  <a:cubicBezTo>
                    <a:pt x="546" y="362"/>
                    <a:pt x="694" y="348"/>
                    <a:pt x="842" y="340"/>
                  </a:cubicBezTo>
                  <a:close/>
                  <a:moveTo>
                    <a:pt x="1117" y="1"/>
                  </a:moveTo>
                  <a:cubicBezTo>
                    <a:pt x="793" y="1"/>
                    <a:pt x="468" y="29"/>
                    <a:pt x="140" y="85"/>
                  </a:cubicBezTo>
                  <a:cubicBezTo>
                    <a:pt x="50" y="101"/>
                    <a:pt x="0" y="212"/>
                    <a:pt x="23" y="291"/>
                  </a:cubicBezTo>
                  <a:cubicBezTo>
                    <a:pt x="204" y="947"/>
                    <a:pt x="467" y="1577"/>
                    <a:pt x="805" y="2167"/>
                  </a:cubicBezTo>
                  <a:cubicBezTo>
                    <a:pt x="837" y="2223"/>
                    <a:pt x="891" y="2247"/>
                    <a:pt x="945" y="2247"/>
                  </a:cubicBezTo>
                  <a:cubicBezTo>
                    <a:pt x="1031" y="2247"/>
                    <a:pt x="1118" y="2184"/>
                    <a:pt x="1117" y="2082"/>
                  </a:cubicBezTo>
                  <a:cubicBezTo>
                    <a:pt x="1112" y="1548"/>
                    <a:pt x="1107" y="1013"/>
                    <a:pt x="1103" y="477"/>
                  </a:cubicBezTo>
                  <a:cubicBezTo>
                    <a:pt x="1102" y="406"/>
                    <a:pt x="1065" y="358"/>
                    <a:pt x="1016" y="334"/>
                  </a:cubicBezTo>
                  <a:lnTo>
                    <a:pt x="1016" y="334"/>
                  </a:lnTo>
                  <a:cubicBezTo>
                    <a:pt x="1047" y="333"/>
                    <a:pt x="1079" y="333"/>
                    <a:pt x="1110" y="333"/>
                  </a:cubicBezTo>
                  <a:cubicBezTo>
                    <a:pt x="1566" y="333"/>
                    <a:pt x="2018" y="394"/>
                    <a:pt x="2467" y="515"/>
                  </a:cubicBezTo>
                  <a:lnTo>
                    <a:pt x="2467" y="515"/>
                  </a:lnTo>
                  <a:cubicBezTo>
                    <a:pt x="2293" y="1125"/>
                    <a:pt x="1932" y="1630"/>
                    <a:pt x="1396" y="1991"/>
                  </a:cubicBezTo>
                  <a:cubicBezTo>
                    <a:pt x="1247" y="2090"/>
                    <a:pt x="1339" y="2308"/>
                    <a:pt x="1478" y="2308"/>
                  </a:cubicBezTo>
                  <a:cubicBezTo>
                    <a:pt x="1506" y="2308"/>
                    <a:pt x="1535" y="2299"/>
                    <a:pt x="1565" y="2279"/>
                  </a:cubicBezTo>
                  <a:cubicBezTo>
                    <a:pt x="2216" y="1841"/>
                    <a:pt x="2657" y="1211"/>
                    <a:pt x="2831" y="444"/>
                  </a:cubicBezTo>
                  <a:cubicBezTo>
                    <a:pt x="2853" y="354"/>
                    <a:pt x="2802" y="264"/>
                    <a:pt x="2714" y="238"/>
                  </a:cubicBezTo>
                  <a:cubicBezTo>
                    <a:pt x="2185" y="79"/>
                    <a:pt x="1654" y="1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8" name="Google Shape;1718;p4"/>
            <p:cNvSpPr/>
            <p:nvPr/>
          </p:nvSpPr>
          <p:spPr>
            <a:xfrm>
              <a:off x="4739950" y="3255975"/>
              <a:ext cx="67800" cy="94925"/>
            </a:xfrm>
            <a:custGeom>
              <a:avLst/>
              <a:gdLst/>
              <a:ahLst/>
              <a:cxnLst/>
              <a:rect l="l" t="t" r="r" b="b"/>
              <a:pathLst>
                <a:path w="2712" h="3797" extrusionOk="0">
                  <a:moveTo>
                    <a:pt x="2063" y="1"/>
                  </a:moveTo>
                  <a:cubicBezTo>
                    <a:pt x="1964" y="1"/>
                    <a:pt x="1860" y="83"/>
                    <a:pt x="1890" y="210"/>
                  </a:cubicBezTo>
                  <a:cubicBezTo>
                    <a:pt x="2059" y="912"/>
                    <a:pt x="2264" y="1687"/>
                    <a:pt x="2039" y="2402"/>
                  </a:cubicBezTo>
                  <a:cubicBezTo>
                    <a:pt x="1864" y="2959"/>
                    <a:pt x="1352" y="3473"/>
                    <a:pt x="766" y="3473"/>
                  </a:cubicBezTo>
                  <a:cubicBezTo>
                    <a:pt x="627" y="3473"/>
                    <a:pt x="484" y="3444"/>
                    <a:pt x="340" y="3380"/>
                  </a:cubicBezTo>
                  <a:cubicBezTo>
                    <a:pt x="315" y="3369"/>
                    <a:pt x="291" y="3364"/>
                    <a:pt x="267" y="3364"/>
                  </a:cubicBezTo>
                  <a:cubicBezTo>
                    <a:pt x="108" y="3364"/>
                    <a:pt x="1" y="3592"/>
                    <a:pt x="172" y="3668"/>
                  </a:cubicBezTo>
                  <a:cubicBezTo>
                    <a:pt x="369" y="3756"/>
                    <a:pt x="568" y="3796"/>
                    <a:pt x="764" y="3796"/>
                  </a:cubicBezTo>
                  <a:cubicBezTo>
                    <a:pt x="1253" y="3796"/>
                    <a:pt x="1716" y="3541"/>
                    <a:pt x="2042" y="3123"/>
                  </a:cubicBezTo>
                  <a:cubicBezTo>
                    <a:pt x="2712" y="2268"/>
                    <a:pt x="2445" y="1082"/>
                    <a:pt x="2212" y="120"/>
                  </a:cubicBezTo>
                  <a:cubicBezTo>
                    <a:pt x="2192" y="37"/>
                    <a:pt x="212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9" name="Google Shape;1719;p4"/>
            <p:cNvSpPr/>
            <p:nvPr/>
          </p:nvSpPr>
          <p:spPr>
            <a:xfrm>
              <a:off x="4774300" y="3224300"/>
              <a:ext cx="10225" cy="8400"/>
            </a:xfrm>
            <a:custGeom>
              <a:avLst/>
              <a:gdLst/>
              <a:ahLst/>
              <a:cxnLst/>
              <a:rect l="l" t="t" r="r" b="b"/>
              <a:pathLst>
                <a:path w="409" h="336" extrusionOk="0">
                  <a:moveTo>
                    <a:pt x="159" y="0"/>
                  </a:moveTo>
                  <a:cubicBezTo>
                    <a:pt x="53" y="0"/>
                    <a:pt x="0" y="83"/>
                    <a:pt x="1" y="166"/>
                  </a:cubicBezTo>
                  <a:lnTo>
                    <a:pt x="1" y="166"/>
                  </a:lnTo>
                  <a:cubicBezTo>
                    <a:pt x="0" y="250"/>
                    <a:pt x="54" y="334"/>
                    <a:pt x="162" y="336"/>
                  </a:cubicBezTo>
                  <a:lnTo>
                    <a:pt x="247" y="336"/>
                  </a:lnTo>
                  <a:cubicBezTo>
                    <a:pt x="248" y="336"/>
                    <a:pt x="249" y="336"/>
                    <a:pt x="250" y="336"/>
                  </a:cubicBezTo>
                  <a:cubicBezTo>
                    <a:pt x="356" y="336"/>
                    <a:pt x="409" y="253"/>
                    <a:pt x="409" y="170"/>
                  </a:cubicBezTo>
                  <a:lnTo>
                    <a:pt x="409" y="170"/>
                  </a:lnTo>
                  <a:cubicBezTo>
                    <a:pt x="409" y="86"/>
                    <a:pt x="355" y="2"/>
                    <a:pt x="247" y="0"/>
                  </a:cubicBezTo>
                  <a:lnTo>
                    <a:pt x="247" y="2"/>
                  </a:lnTo>
                  <a:lnTo>
                    <a:pt x="162" y="0"/>
                  </a:lnTo>
                  <a:cubicBezTo>
                    <a:pt x="161" y="0"/>
                    <a:pt x="160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" name="Google Shape;1720;p4"/>
            <p:cNvSpPr/>
            <p:nvPr/>
          </p:nvSpPr>
          <p:spPr>
            <a:xfrm>
              <a:off x="4838925" y="3283500"/>
              <a:ext cx="52950" cy="11000"/>
            </a:xfrm>
            <a:custGeom>
              <a:avLst/>
              <a:gdLst/>
              <a:ahLst/>
              <a:cxnLst/>
              <a:rect l="l" t="t" r="r" b="b"/>
              <a:pathLst>
                <a:path w="2118" h="440" extrusionOk="0">
                  <a:moveTo>
                    <a:pt x="1254" y="1"/>
                  </a:moveTo>
                  <a:cubicBezTo>
                    <a:pt x="900" y="1"/>
                    <a:pt x="546" y="38"/>
                    <a:pt x="198" y="113"/>
                  </a:cubicBezTo>
                  <a:cubicBezTo>
                    <a:pt x="0" y="154"/>
                    <a:pt x="66" y="440"/>
                    <a:pt x="248" y="440"/>
                  </a:cubicBezTo>
                  <a:cubicBezTo>
                    <a:pt x="260" y="440"/>
                    <a:pt x="273" y="439"/>
                    <a:pt x="286" y="436"/>
                  </a:cubicBezTo>
                  <a:lnTo>
                    <a:pt x="286" y="435"/>
                  </a:lnTo>
                  <a:cubicBezTo>
                    <a:pt x="608" y="368"/>
                    <a:pt x="935" y="335"/>
                    <a:pt x="1262" y="335"/>
                  </a:cubicBezTo>
                  <a:cubicBezTo>
                    <a:pt x="1477" y="335"/>
                    <a:pt x="1691" y="349"/>
                    <a:pt x="1904" y="378"/>
                  </a:cubicBezTo>
                  <a:cubicBezTo>
                    <a:pt x="1913" y="379"/>
                    <a:pt x="1921" y="380"/>
                    <a:pt x="1929" y="380"/>
                  </a:cubicBezTo>
                  <a:cubicBezTo>
                    <a:pt x="2117" y="380"/>
                    <a:pt x="2107" y="69"/>
                    <a:pt x="1904" y="42"/>
                  </a:cubicBezTo>
                  <a:cubicBezTo>
                    <a:pt x="1688" y="15"/>
                    <a:pt x="1471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" name="Google Shape;1721;p4"/>
            <p:cNvSpPr/>
            <p:nvPr/>
          </p:nvSpPr>
          <p:spPr>
            <a:xfrm>
              <a:off x="4839275" y="3328525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217" y="336"/>
                  </a:lnTo>
                  <a:lnTo>
                    <a:pt x="1871" y="356"/>
                  </a:lnTo>
                  <a:cubicBezTo>
                    <a:pt x="1871" y="356"/>
                    <a:pt x="1872" y="356"/>
                    <a:pt x="1872" y="356"/>
                  </a:cubicBezTo>
                  <a:cubicBezTo>
                    <a:pt x="2086" y="356"/>
                    <a:pt x="2085" y="23"/>
                    <a:pt x="1871" y="20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" name="Google Shape;1722;p4"/>
            <p:cNvSpPr/>
            <p:nvPr/>
          </p:nvSpPr>
          <p:spPr>
            <a:xfrm>
              <a:off x="4918450" y="3259325"/>
              <a:ext cx="105250" cy="89775"/>
            </a:xfrm>
            <a:custGeom>
              <a:avLst/>
              <a:gdLst/>
              <a:ahLst/>
              <a:cxnLst/>
              <a:rect l="l" t="t" r="r" b="b"/>
              <a:pathLst>
                <a:path w="4210" h="3591" extrusionOk="0">
                  <a:moveTo>
                    <a:pt x="2300" y="345"/>
                  </a:moveTo>
                  <a:cubicBezTo>
                    <a:pt x="2278" y="441"/>
                    <a:pt x="2344" y="561"/>
                    <a:pt x="2459" y="561"/>
                  </a:cubicBezTo>
                  <a:cubicBezTo>
                    <a:pt x="2473" y="561"/>
                    <a:pt x="2488" y="559"/>
                    <a:pt x="2503" y="555"/>
                  </a:cubicBezTo>
                  <a:cubicBezTo>
                    <a:pt x="2598" y="531"/>
                    <a:pt x="2688" y="519"/>
                    <a:pt x="2774" y="519"/>
                  </a:cubicBezTo>
                  <a:cubicBezTo>
                    <a:pt x="2801" y="519"/>
                    <a:pt x="2827" y="520"/>
                    <a:pt x="2853" y="523"/>
                  </a:cubicBezTo>
                  <a:lnTo>
                    <a:pt x="2853" y="523"/>
                  </a:lnTo>
                  <a:cubicBezTo>
                    <a:pt x="2857" y="526"/>
                    <a:pt x="2862" y="530"/>
                    <a:pt x="2867" y="534"/>
                  </a:cubicBezTo>
                  <a:cubicBezTo>
                    <a:pt x="2901" y="562"/>
                    <a:pt x="2939" y="574"/>
                    <a:pt x="2976" y="574"/>
                  </a:cubicBezTo>
                  <a:cubicBezTo>
                    <a:pt x="2999" y="574"/>
                    <a:pt x="3022" y="569"/>
                    <a:pt x="3043" y="560"/>
                  </a:cubicBezTo>
                  <a:lnTo>
                    <a:pt x="3043" y="560"/>
                  </a:lnTo>
                  <a:cubicBezTo>
                    <a:pt x="3655" y="754"/>
                    <a:pt x="3911" y="1601"/>
                    <a:pt x="3622" y="2219"/>
                  </a:cubicBezTo>
                  <a:cubicBezTo>
                    <a:pt x="3364" y="2768"/>
                    <a:pt x="2841" y="3185"/>
                    <a:pt x="2233" y="3244"/>
                  </a:cubicBezTo>
                  <a:cubicBezTo>
                    <a:pt x="2182" y="3249"/>
                    <a:pt x="2132" y="3252"/>
                    <a:pt x="2085" y="3252"/>
                  </a:cubicBezTo>
                  <a:cubicBezTo>
                    <a:pt x="505" y="3252"/>
                    <a:pt x="1221" y="469"/>
                    <a:pt x="2300" y="345"/>
                  </a:cubicBezTo>
                  <a:close/>
                  <a:moveTo>
                    <a:pt x="2356" y="1"/>
                  </a:moveTo>
                  <a:cubicBezTo>
                    <a:pt x="897" y="1"/>
                    <a:pt x="0" y="3385"/>
                    <a:pt x="1924" y="3581"/>
                  </a:cubicBezTo>
                  <a:cubicBezTo>
                    <a:pt x="1982" y="3587"/>
                    <a:pt x="2039" y="3590"/>
                    <a:pt x="2097" y="3590"/>
                  </a:cubicBezTo>
                  <a:cubicBezTo>
                    <a:pt x="3043" y="3590"/>
                    <a:pt x="3914" y="2814"/>
                    <a:pt x="4076" y="1884"/>
                  </a:cubicBezTo>
                  <a:cubicBezTo>
                    <a:pt x="4210" y="1112"/>
                    <a:pt x="3705" y="359"/>
                    <a:pt x="2992" y="215"/>
                  </a:cubicBezTo>
                  <a:lnTo>
                    <a:pt x="2992" y="215"/>
                  </a:lnTo>
                  <a:cubicBezTo>
                    <a:pt x="2773" y="66"/>
                    <a:pt x="2559" y="1"/>
                    <a:pt x="2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" name="Google Shape;1723;p4"/>
            <p:cNvSpPr/>
            <p:nvPr/>
          </p:nvSpPr>
          <p:spPr>
            <a:xfrm>
              <a:off x="5025375" y="3220050"/>
              <a:ext cx="46925" cy="40600"/>
            </a:xfrm>
            <a:custGeom>
              <a:avLst/>
              <a:gdLst/>
              <a:ahLst/>
              <a:cxnLst/>
              <a:rect l="l" t="t" r="r" b="b"/>
              <a:pathLst>
                <a:path w="1877" h="1624" extrusionOk="0">
                  <a:moveTo>
                    <a:pt x="482" y="0"/>
                  </a:moveTo>
                  <a:cubicBezTo>
                    <a:pt x="305" y="0"/>
                    <a:pt x="136" y="79"/>
                    <a:pt x="58" y="262"/>
                  </a:cubicBezTo>
                  <a:cubicBezTo>
                    <a:pt x="1" y="397"/>
                    <a:pt x="118" y="519"/>
                    <a:pt x="225" y="519"/>
                  </a:cubicBezTo>
                  <a:cubicBezTo>
                    <a:pt x="274" y="519"/>
                    <a:pt x="320" y="494"/>
                    <a:pt x="347" y="431"/>
                  </a:cubicBezTo>
                  <a:cubicBezTo>
                    <a:pt x="376" y="362"/>
                    <a:pt x="435" y="334"/>
                    <a:pt x="498" y="334"/>
                  </a:cubicBezTo>
                  <a:cubicBezTo>
                    <a:pt x="590" y="334"/>
                    <a:pt x="692" y="392"/>
                    <a:pt x="736" y="471"/>
                  </a:cubicBezTo>
                  <a:cubicBezTo>
                    <a:pt x="870" y="710"/>
                    <a:pt x="629" y="1037"/>
                    <a:pt x="496" y="1215"/>
                  </a:cubicBezTo>
                  <a:cubicBezTo>
                    <a:pt x="446" y="1282"/>
                    <a:pt x="481" y="1409"/>
                    <a:pt x="556" y="1444"/>
                  </a:cubicBezTo>
                  <a:cubicBezTo>
                    <a:pt x="808" y="1563"/>
                    <a:pt x="1082" y="1624"/>
                    <a:pt x="1357" y="1624"/>
                  </a:cubicBezTo>
                  <a:cubicBezTo>
                    <a:pt x="1463" y="1624"/>
                    <a:pt x="1570" y="1615"/>
                    <a:pt x="1675" y="1597"/>
                  </a:cubicBezTo>
                  <a:cubicBezTo>
                    <a:pt x="1877" y="1563"/>
                    <a:pt x="1806" y="1271"/>
                    <a:pt x="1617" y="1271"/>
                  </a:cubicBezTo>
                  <a:cubicBezTo>
                    <a:pt x="1607" y="1271"/>
                    <a:pt x="1597" y="1272"/>
                    <a:pt x="1587" y="1273"/>
                  </a:cubicBezTo>
                  <a:cubicBezTo>
                    <a:pt x="1507" y="1287"/>
                    <a:pt x="1426" y="1293"/>
                    <a:pt x="1346" y="1293"/>
                  </a:cubicBezTo>
                  <a:cubicBezTo>
                    <a:pt x="1192" y="1293"/>
                    <a:pt x="1039" y="1269"/>
                    <a:pt x="893" y="1221"/>
                  </a:cubicBezTo>
                  <a:lnTo>
                    <a:pt x="893" y="1221"/>
                  </a:lnTo>
                  <a:cubicBezTo>
                    <a:pt x="1098" y="881"/>
                    <a:pt x="1235" y="420"/>
                    <a:pt x="884" y="140"/>
                  </a:cubicBezTo>
                  <a:cubicBezTo>
                    <a:pt x="772" y="51"/>
                    <a:pt x="624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" name="Google Shape;1724;p4"/>
            <p:cNvSpPr/>
            <p:nvPr/>
          </p:nvSpPr>
          <p:spPr>
            <a:xfrm>
              <a:off x="5060050" y="3314000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2" y="0"/>
                  </a:moveTo>
                  <a:cubicBezTo>
                    <a:pt x="0" y="0"/>
                    <a:pt x="1" y="333"/>
                    <a:pt x="215" y="334"/>
                  </a:cubicBezTo>
                  <a:lnTo>
                    <a:pt x="1870" y="356"/>
                  </a:lnTo>
                  <a:cubicBezTo>
                    <a:pt x="1871" y="356"/>
                    <a:pt x="1872" y="356"/>
                    <a:pt x="1873" y="356"/>
                  </a:cubicBezTo>
                  <a:cubicBezTo>
                    <a:pt x="2085" y="356"/>
                    <a:pt x="2084" y="23"/>
                    <a:pt x="1870" y="20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" name="Google Shape;1725;p4"/>
            <p:cNvSpPr/>
            <p:nvPr/>
          </p:nvSpPr>
          <p:spPr>
            <a:xfrm>
              <a:off x="5145925" y="3243250"/>
              <a:ext cx="44925" cy="111700"/>
            </a:xfrm>
            <a:custGeom>
              <a:avLst/>
              <a:gdLst/>
              <a:ahLst/>
              <a:cxnLst/>
              <a:rect l="l" t="t" r="r" b="b"/>
              <a:pathLst>
                <a:path w="1797" h="4468" extrusionOk="0">
                  <a:moveTo>
                    <a:pt x="1236" y="1"/>
                  </a:moveTo>
                  <a:cubicBezTo>
                    <a:pt x="586" y="1"/>
                    <a:pt x="208" y="705"/>
                    <a:pt x="132" y="1360"/>
                  </a:cubicBezTo>
                  <a:cubicBezTo>
                    <a:pt x="0" y="2487"/>
                    <a:pt x="434" y="3581"/>
                    <a:pt x="1173" y="4413"/>
                  </a:cubicBezTo>
                  <a:cubicBezTo>
                    <a:pt x="1207" y="4452"/>
                    <a:pt x="1246" y="4467"/>
                    <a:pt x="1284" y="4467"/>
                  </a:cubicBezTo>
                  <a:cubicBezTo>
                    <a:pt x="1407" y="4467"/>
                    <a:pt x="1519" y="4300"/>
                    <a:pt x="1410" y="4177"/>
                  </a:cubicBezTo>
                  <a:cubicBezTo>
                    <a:pt x="989" y="3703"/>
                    <a:pt x="682" y="3158"/>
                    <a:pt x="537" y="2536"/>
                  </a:cubicBezTo>
                  <a:cubicBezTo>
                    <a:pt x="417" y="2024"/>
                    <a:pt x="306" y="328"/>
                    <a:pt x="1188" y="328"/>
                  </a:cubicBezTo>
                  <a:cubicBezTo>
                    <a:pt x="1288" y="328"/>
                    <a:pt x="1401" y="350"/>
                    <a:pt x="1529" y="399"/>
                  </a:cubicBezTo>
                  <a:cubicBezTo>
                    <a:pt x="1550" y="407"/>
                    <a:pt x="1569" y="410"/>
                    <a:pt x="1588" y="410"/>
                  </a:cubicBezTo>
                  <a:cubicBezTo>
                    <a:pt x="1745" y="410"/>
                    <a:pt x="1796" y="142"/>
                    <a:pt x="1617" y="75"/>
                  </a:cubicBezTo>
                  <a:cubicBezTo>
                    <a:pt x="1481" y="24"/>
                    <a:pt x="1354" y="1"/>
                    <a:pt x="1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" name="Google Shape;1726;p4"/>
            <p:cNvSpPr/>
            <p:nvPr/>
          </p:nvSpPr>
          <p:spPr>
            <a:xfrm>
              <a:off x="5213150" y="3250450"/>
              <a:ext cx="16050" cy="84075"/>
            </a:xfrm>
            <a:custGeom>
              <a:avLst/>
              <a:gdLst/>
              <a:ahLst/>
              <a:cxnLst/>
              <a:rect l="l" t="t" r="r" b="b"/>
              <a:pathLst>
                <a:path w="642" h="3363" extrusionOk="0">
                  <a:moveTo>
                    <a:pt x="205" y="0"/>
                  </a:moveTo>
                  <a:cubicBezTo>
                    <a:pt x="107" y="0"/>
                    <a:pt x="1" y="83"/>
                    <a:pt x="27" y="210"/>
                  </a:cubicBezTo>
                  <a:cubicBezTo>
                    <a:pt x="229" y="1194"/>
                    <a:pt x="307" y="2197"/>
                    <a:pt x="260" y="3201"/>
                  </a:cubicBezTo>
                  <a:cubicBezTo>
                    <a:pt x="255" y="3309"/>
                    <a:pt x="337" y="3362"/>
                    <a:pt x="420" y="3362"/>
                  </a:cubicBezTo>
                  <a:cubicBezTo>
                    <a:pt x="504" y="3362"/>
                    <a:pt x="590" y="3309"/>
                    <a:pt x="596" y="3201"/>
                  </a:cubicBezTo>
                  <a:cubicBezTo>
                    <a:pt x="641" y="2168"/>
                    <a:pt x="559" y="1133"/>
                    <a:pt x="350" y="121"/>
                  </a:cubicBezTo>
                  <a:cubicBezTo>
                    <a:pt x="332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" name="Google Shape;1727;p4"/>
            <p:cNvSpPr/>
            <p:nvPr/>
          </p:nvSpPr>
          <p:spPr>
            <a:xfrm>
              <a:off x="5224675" y="3257850"/>
              <a:ext cx="47475" cy="35000"/>
            </a:xfrm>
            <a:custGeom>
              <a:avLst/>
              <a:gdLst/>
              <a:ahLst/>
              <a:cxnLst/>
              <a:rect l="l" t="t" r="r" b="b"/>
              <a:pathLst>
                <a:path w="1899" h="1400" extrusionOk="0">
                  <a:moveTo>
                    <a:pt x="1636" y="0"/>
                  </a:moveTo>
                  <a:cubicBezTo>
                    <a:pt x="1599" y="0"/>
                    <a:pt x="1562" y="12"/>
                    <a:pt x="1527" y="39"/>
                  </a:cubicBezTo>
                  <a:lnTo>
                    <a:pt x="135" y="1125"/>
                  </a:lnTo>
                  <a:cubicBezTo>
                    <a:pt x="0" y="1230"/>
                    <a:pt x="123" y="1400"/>
                    <a:pt x="264" y="1400"/>
                  </a:cubicBezTo>
                  <a:cubicBezTo>
                    <a:pt x="300" y="1400"/>
                    <a:pt x="338" y="1388"/>
                    <a:pt x="372" y="1361"/>
                  </a:cubicBezTo>
                  <a:lnTo>
                    <a:pt x="371" y="1361"/>
                  </a:lnTo>
                  <a:lnTo>
                    <a:pt x="1764" y="275"/>
                  </a:lnTo>
                  <a:cubicBezTo>
                    <a:pt x="1898" y="170"/>
                    <a:pt x="17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" name="Google Shape;1728;p4"/>
            <p:cNvSpPr/>
            <p:nvPr/>
          </p:nvSpPr>
          <p:spPr>
            <a:xfrm>
              <a:off x="5221650" y="3291525"/>
              <a:ext cx="60175" cy="43375"/>
            </a:xfrm>
            <a:custGeom>
              <a:avLst/>
              <a:gdLst/>
              <a:ahLst/>
              <a:cxnLst/>
              <a:rect l="l" t="t" r="r" b="b"/>
              <a:pathLst>
                <a:path w="2407" h="1735" extrusionOk="0">
                  <a:moveTo>
                    <a:pt x="254" y="0"/>
                  </a:moveTo>
                  <a:cubicBezTo>
                    <a:pt x="102" y="0"/>
                    <a:pt x="1" y="224"/>
                    <a:pt x="166" y="310"/>
                  </a:cubicBezTo>
                  <a:cubicBezTo>
                    <a:pt x="860" y="672"/>
                    <a:pt x="1496" y="1136"/>
                    <a:pt x="2051" y="1686"/>
                  </a:cubicBezTo>
                  <a:cubicBezTo>
                    <a:pt x="2085" y="1720"/>
                    <a:pt x="2124" y="1735"/>
                    <a:pt x="2162" y="1735"/>
                  </a:cubicBezTo>
                  <a:cubicBezTo>
                    <a:pt x="2291" y="1735"/>
                    <a:pt x="2407" y="1567"/>
                    <a:pt x="2287" y="1450"/>
                  </a:cubicBezTo>
                  <a:cubicBezTo>
                    <a:pt x="1712" y="878"/>
                    <a:pt x="1053" y="397"/>
                    <a:pt x="333" y="20"/>
                  </a:cubicBezTo>
                  <a:cubicBezTo>
                    <a:pt x="306" y="6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" name="Google Shape;1729;p4"/>
            <p:cNvSpPr/>
            <p:nvPr/>
          </p:nvSpPr>
          <p:spPr>
            <a:xfrm>
              <a:off x="5293600" y="3278975"/>
              <a:ext cx="75350" cy="111925"/>
            </a:xfrm>
            <a:custGeom>
              <a:avLst/>
              <a:gdLst/>
              <a:ahLst/>
              <a:cxnLst/>
              <a:rect l="l" t="t" r="r" b="b"/>
              <a:pathLst>
                <a:path w="3014" h="4477" extrusionOk="0">
                  <a:moveTo>
                    <a:pt x="1612" y="640"/>
                  </a:moveTo>
                  <a:cubicBezTo>
                    <a:pt x="2191" y="640"/>
                    <a:pt x="2732" y="1246"/>
                    <a:pt x="2257" y="1883"/>
                  </a:cubicBezTo>
                  <a:cubicBezTo>
                    <a:pt x="2110" y="2080"/>
                    <a:pt x="1832" y="2224"/>
                    <a:pt x="1564" y="2224"/>
                  </a:cubicBezTo>
                  <a:cubicBezTo>
                    <a:pt x="1380" y="2224"/>
                    <a:pt x="1201" y="2156"/>
                    <a:pt x="1071" y="1993"/>
                  </a:cubicBezTo>
                  <a:lnTo>
                    <a:pt x="828" y="1178"/>
                  </a:lnTo>
                  <a:lnTo>
                    <a:pt x="828" y="1178"/>
                  </a:lnTo>
                  <a:cubicBezTo>
                    <a:pt x="857" y="1120"/>
                    <a:pt x="891" y="1064"/>
                    <a:pt x="929" y="1011"/>
                  </a:cubicBezTo>
                  <a:cubicBezTo>
                    <a:pt x="1114" y="749"/>
                    <a:pt x="1366" y="640"/>
                    <a:pt x="1612" y="640"/>
                  </a:cubicBezTo>
                  <a:close/>
                  <a:moveTo>
                    <a:pt x="1354" y="0"/>
                  </a:moveTo>
                  <a:cubicBezTo>
                    <a:pt x="1235" y="0"/>
                    <a:pt x="1112" y="31"/>
                    <a:pt x="994" y="95"/>
                  </a:cubicBezTo>
                  <a:cubicBezTo>
                    <a:pt x="705" y="254"/>
                    <a:pt x="564" y="568"/>
                    <a:pt x="514" y="896"/>
                  </a:cubicBezTo>
                  <a:lnTo>
                    <a:pt x="514" y="896"/>
                  </a:lnTo>
                  <a:cubicBezTo>
                    <a:pt x="0" y="1845"/>
                    <a:pt x="586" y="3556"/>
                    <a:pt x="872" y="4362"/>
                  </a:cubicBezTo>
                  <a:cubicBezTo>
                    <a:pt x="901" y="4442"/>
                    <a:pt x="969" y="4476"/>
                    <a:pt x="1036" y="4476"/>
                  </a:cubicBezTo>
                  <a:cubicBezTo>
                    <a:pt x="1138" y="4476"/>
                    <a:pt x="1239" y="4396"/>
                    <a:pt x="1196" y="4273"/>
                  </a:cubicBezTo>
                  <a:cubicBezTo>
                    <a:pt x="965" y="3627"/>
                    <a:pt x="626" y="2702"/>
                    <a:pt x="656" y="1910"/>
                  </a:cubicBezTo>
                  <a:lnTo>
                    <a:pt x="656" y="1910"/>
                  </a:lnTo>
                  <a:cubicBezTo>
                    <a:pt x="884" y="2314"/>
                    <a:pt x="1327" y="2568"/>
                    <a:pt x="1756" y="2568"/>
                  </a:cubicBezTo>
                  <a:cubicBezTo>
                    <a:pt x="2123" y="2568"/>
                    <a:pt x="2479" y="2381"/>
                    <a:pt x="2680" y="1944"/>
                  </a:cubicBezTo>
                  <a:cubicBezTo>
                    <a:pt x="3013" y="1212"/>
                    <a:pt x="2570" y="478"/>
                    <a:pt x="1909" y="300"/>
                  </a:cubicBezTo>
                  <a:lnTo>
                    <a:pt x="1909" y="300"/>
                  </a:lnTo>
                  <a:cubicBezTo>
                    <a:pt x="1779" y="106"/>
                    <a:pt x="1574" y="0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" name="Google Shape;1730;p4"/>
            <p:cNvSpPr/>
            <p:nvPr/>
          </p:nvSpPr>
          <p:spPr>
            <a:xfrm>
              <a:off x="5362175" y="3226625"/>
              <a:ext cx="45875" cy="124400"/>
            </a:xfrm>
            <a:custGeom>
              <a:avLst/>
              <a:gdLst/>
              <a:ahLst/>
              <a:cxnLst/>
              <a:rect l="l" t="t" r="r" b="b"/>
              <a:pathLst>
                <a:path w="1835" h="4976" extrusionOk="0">
                  <a:moveTo>
                    <a:pt x="232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1159" y="1562"/>
                    <a:pt x="1476" y="3195"/>
                    <a:pt x="997" y="4769"/>
                  </a:cubicBezTo>
                  <a:cubicBezTo>
                    <a:pt x="959" y="4894"/>
                    <a:pt x="1061" y="4976"/>
                    <a:pt x="1162" y="4976"/>
                  </a:cubicBezTo>
                  <a:cubicBezTo>
                    <a:pt x="1228" y="4976"/>
                    <a:pt x="1294" y="4940"/>
                    <a:pt x="1319" y="4859"/>
                  </a:cubicBezTo>
                  <a:cubicBezTo>
                    <a:pt x="1834" y="3166"/>
                    <a:pt x="1470" y="1414"/>
                    <a:pt x="341" y="57"/>
                  </a:cubicBezTo>
                  <a:cubicBezTo>
                    <a:pt x="308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" name="Google Shape;1731;p4"/>
            <p:cNvSpPr/>
            <p:nvPr/>
          </p:nvSpPr>
          <p:spPr>
            <a:xfrm>
              <a:off x="5405800" y="3202000"/>
              <a:ext cx="48275" cy="66575"/>
            </a:xfrm>
            <a:custGeom>
              <a:avLst/>
              <a:gdLst/>
              <a:ahLst/>
              <a:cxnLst/>
              <a:rect l="l" t="t" r="r" b="b"/>
              <a:pathLst>
                <a:path w="1931" h="2663" extrusionOk="0">
                  <a:moveTo>
                    <a:pt x="693" y="1"/>
                  </a:moveTo>
                  <a:cubicBezTo>
                    <a:pt x="394" y="1"/>
                    <a:pt x="97" y="186"/>
                    <a:pt x="28" y="499"/>
                  </a:cubicBezTo>
                  <a:cubicBezTo>
                    <a:pt x="1" y="625"/>
                    <a:pt x="107" y="707"/>
                    <a:pt x="205" y="707"/>
                  </a:cubicBezTo>
                  <a:cubicBezTo>
                    <a:pt x="271" y="707"/>
                    <a:pt x="333" y="671"/>
                    <a:pt x="352" y="587"/>
                  </a:cubicBezTo>
                  <a:lnTo>
                    <a:pt x="350" y="587"/>
                  </a:lnTo>
                  <a:cubicBezTo>
                    <a:pt x="386" y="426"/>
                    <a:pt x="523" y="342"/>
                    <a:pt x="663" y="342"/>
                  </a:cubicBezTo>
                  <a:cubicBezTo>
                    <a:pt x="765" y="342"/>
                    <a:pt x="868" y="386"/>
                    <a:pt x="935" y="477"/>
                  </a:cubicBezTo>
                  <a:cubicBezTo>
                    <a:pt x="1118" y="731"/>
                    <a:pt x="945" y="1042"/>
                    <a:pt x="704" y="1187"/>
                  </a:cubicBezTo>
                  <a:cubicBezTo>
                    <a:pt x="605" y="1246"/>
                    <a:pt x="584" y="1422"/>
                    <a:pt x="704" y="1475"/>
                  </a:cubicBezTo>
                  <a:cubicBezTo>
                    <a:pt x="1079" y="1644"/>
                    <a:pt x="1359" y="1914"/>
                    <a:pt x="1520" y="2281"/>
                  </a:cubicBezTo>
                  <a:lnTo>
                    <a:pt x="1520" y="2281"/>
                  </a:lnTo>
                  <a:cubicBezTo>
                    <a:pt x="1378" y="2314"/>
                    <a:pt x="1238" y="2331"/>
                    <a:pt x="1095" y="2331"/>
                  </a:cubicBezTo>
                  <a:cubicBezTo>
                    <a:pt x="997" y="2331"/>
                    <a:pt x="898" y="2323"/>
                    <a:pt x="796" y="2306"/>
                  </a:cubicBezTo>
                  <a:cubicBezTo>
                    <a:pt x="785" y="2305"/>
                    <a:pt x="775" y="2304"/>
                    <a:pt x="766" y="2304"/>
                  </a:cubicBezTo>
                  <a:cubicBezTo>
                    <a:pt x="578" y="2304"/>
                    <a:pt x="506" y="2596"/>
                    <a:pt x="707" y="2630"/>
                  </a:cubicBezTo>
                  <a:cubicBezTo>
                    <a:pt x="844" y="2652"/>
                    <a:pt x="976" y="2663"/>
                    <a:pt x="1108" y="2663"/>
                  </a:cubicBezTo>
                  <a:cubicBezTo>
                    <a:pt x="1334" y="2663"/>
                    <a:pt x="1557" y="2629"/>
                    <a:pt x="1786" y="2557"/>
                  </a:cubicBezTo>
                  <a:cubicBezTo>
                    <a:pt x="1868" y="2529"/>
                    <a:pt x="1931" y="2439"/>
                    <a:pt x="1902" y="2351"/>
                  </a:cubicBezTo>
                  <a:cubicBezTo>
                    <a:pt x="1756" y="1899"/>
                    <a:pt x="1481" y="1537"/>
                    <a:pt x="1086" y="1299"/>
                  </a:cubicBezTo>
                  <a:lnTo>
                    <a:pt x="1086" y="1299"/>
                  </a:lnTo>
                  <a:cubicBezTo>
                    <a:pt x="1378" y="979"/>
                    <a:pt x="1495" y="464"/>
                    <a:pt x="1121" y="151"/>
                  </a:cubicBezTo>
                  <a:cubicBezTo>
                    <a:pt x="997" y="48"/>
                    <a:pt x="845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" name="Google Shape;1732;p4"/>
            <p:cNvSpPr/>
            <p:nvPr/>
          </p:nvSpPr>
          <p:spPr>
            <a:xfrm>
              <a:off x="5441775" y="3308425"/>
              <a:ext cx="80550" cy="11350"/>
            </a:xfrm>
            <a:custGeom>
              <a:avLst/>
              <a:gdLst/>
              <a:ahLst/>
              <a:cxnLst/>
              <a:rect l="l" t="t" r="r" b="b"/>
              <a:pathLst>
                <a:path w="3222" h="454" extrusionOk="0">
                  <a:moveTo>
                    <a:pt x="2006" y="1"/>
                  </a:moveTo>
                  <a:cubicBezTo>
                    <a:pt x="1404" y="1"/>
                    <a:pt x="801" y="44"/>
                    <a:pt x="203" y="130"/>
                  </a:cubicBezTo>
                  <a:cubicBezTo>
                    <a:pt x="1" y="158"/>
                    <a:pt x="74" y="454"/>
                    <a:pt x="265" y="454"/>
                  </a:cubicBezTo>
                  <a:cubicBezTo>
                    <a:pt x="274" y="454"/>
                    <a:pt x="284" y="453"/>
                    <a:pt x="293" y="452"/>
                  </a:cubicBezTo>
                  <a:lnTo>
                    <a:pt x="292" y="452"/>
                  </a:lnTo>
                  <a:cubicBezTo>
                    <a:pt x="859" y="373"/>
                    <a:pt x="1431" y="334"/>
                    <a:pt x="2003" y="334"/>
                  </a:cubicBezTo>
                  <a:cubicBezTo>
                    <a:pt x="2338" y="334"/>
                    <a:pt x="2673" y="347"/>
                    <a:pt x="3007" y="374"/>
                  </a:cubicBezTo>
                  <a:cubicBezTo>
                    <a:pt x="3013" y="375"/>
                    <a:pt x="3018" y="375"/>
                    <a:pt x="3024" y="375"/>
                  </a:cubicBezTo>
                  <a:cubicBezTo>
                    <a:pt x="3222" y="375"/>
                    <a:pt x="3215" y="56"/>
                    <a:pt x="3007" y="40"/>
                  </a:cubicBezTo>
                  <a:cubicBezTo>
                    <a:pt x="2674" y="14"/>
                    <a:pt x="2340" y="1"/>
                    <a:pt x="2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" name="Google Shape;1733;p4"/>
            <p:cNvSpPr/>
            <p:nvPr/>
          </p:nvSpPr>
          <p:spPr>
            <a:xfrm>
              <a:off x="5470600" y="32776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" name="Google Shape;1734;p4"/>
            <p:cNvSpPr/>
            <p:nvPr/>
          </p:nvSpPr>
          <p:spPr>
            <a:xfrm>
              <a:off x="5477600" y="3360600"/>
              <a:ext cx="8500" cy="11550"/>
            </a:xfrm>
            <a:custGeom>
              <a:avLst/>
              <a:gdLst/>
              <a:ahLst/>
              <a:cxnLst/>
              <a:rect l="l" t="t" r="r" b="b"/>
              <a:pathLst>
                <a:path w="340" h="462" extrusionOk="0">
                  <a:moveTo>
                    <a:pt x="173" y="1"/>
                  </a:moveTo>
                  <a:cubicBezTo>
                    <a:pt x="89" y="1"/>
                    <a:pt x="5" y="54"/>
                    <a:pt x="4" y="162"/>
                  </a:cubicBezTo>
                  <a:lnTo>
                    <a:pt x="1" y="299"/>
                  </a:lnTo>
                  <a:cubicBezTo>
                    <a:pt x="1" y="407"/>
                    <a:pt x="84" y="462"/>
                    <a:pt x="167" y="462"/>
                  </a:cubicBezTo>
                  <a:cubicBezTo>
                    <a:pt x="251" y="462"/>
                    <a:pt x="335" y="407"/>
                    <a:pt x="337" y="299"/>
                  </a:cubicBezTo>
                  <a:lnTo>
                    <a:pt x="338" y="162"/>
                  </a:lnTo>
                  <a:cubicBezTo>
                    <a:pt x="340" y="54"/>
                    <a:pt x="25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" name="Google Shape;1735;p4"/>
            <p:cNvSpPr/>
            <p:nvPr/>
          </p:nvSpPr>
          <p:spPr>
            <a:xfrm>
              <a:off x="5550675" y="3235975"/>
              <a:ext cx="43800" cy="120650"/>
            </a:xfrm>
            <a:custGeom>
              <a:avLst/>
              <a:gdLst/>
              <a:ahLst/>
              <a:cxnLst/>
              <a:rect l="l" t="t" r="r" b="b"/>
              <a:pathLst>
                <a:path w="1752" h="4826" extrusionOk="0">
                  <a:moveTo>
                    <a:pt x="1058" y="0"/>
                  </a:moveTo>
                  <a:cubicBezTo>
                    <a:pt x="1007" y="0"/>
                    <a:pt x="956" y="24"/>
                    <a:pt x="922" y="79"/>
                  </a:cubicBezTo>
                  <a:cubicBezTo>
                    <a:pt x="1" y="1582"/>
                    <a:pt x="202" y="3489"/>
                    <a:pt x="1403" y="4773"/>
                  </a:cubicBezTo>
                  <a:cubicBezTo>
                    <a:pt x="1437" y="4810"/>
                    <a:pt x="1476" y="4825"/>
                    <a:pt x="1514" y="4825"/>
                  </a:cubicBezTo>
                  <a:cubicBezTo>
                    <a:pt x="1639" y="4825"/>
                    <a:pt x="1752" y="4657"/>
                    <a:pt x="1639" y="4537"/>
                  </a:cubicBezTo>
                  <a:cubicBezTo>
                    <a:pt x="535" y="3354"/>
                    <a:pt x="367" y="1625"/>
                    <a:pt x="1211" y="249"/>
                  </a:cubicBezTo>
                  <a:cubicBezTo>
                    <a:pt x="1289" y="121"/>
                    <a:pt x="1173" y="0"/>
                    <a:pt x="1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" name="Google Shape;1736;p4"/>
            <p:cNvSpPr/>
            <p:nvPr/>
          </p:nvSpPr>
          <p:spPr>
            <a:xfrm>
              <a:off x="5597425" y="3243750"/>
              <a:ext cx="73450" cy="92275"/>
            </a:xfrm>
            <a:custGeom>
              <a:avLst/>
              <a:gdLst/>
              <a:ahLst/>
              <a:cxnLst/>
              <a:rect l="l" t="t" r="r" b="b"/>
              <a:pathLst>
                <a:path w="2938" h="3691" extrusionOk="0">
                  <a:moveTo>
                    <a:pt x="1536" y="659"/>
                  </a:moveTo>
                  <a:lnTo>
                    <a:pt x="1656" y="1614"/>
                  </a:lnTo>
                  <a:lnTo>
                    <a:pt x="1656" y="1614"/>
                  </a:lnTo>
                  <a:lnTo>
                    <a:pt x="678" y="1649"/>
                  </a:lnTo>
                  <a:lnTo>
                    <a:pt x="678" y="1649"/>
                  </a:lnTo>
                  <a:cubicBezTo>
                    <a:pt x="1004" y="1352"/>
                    <a:pt x="1289" y="1025"/>
                    <a:pt x="1536" y="659"/>
                  </a:cubicBezTo>
                  <a:close/>
                  <a:moveTo>
                    <a:pt x="1629" y="1"/>
                  </a:moveTo>
                  <a:cubicBezTo>
                    <a:pt x="1580" y="1"/>
                    <a:pt x="1531" y="25"/>
                    <a:pt x="1498" y="84"/>
                  </a:cubicBezTo>
                  <a:cubicBezTo>
                    <a:pt x="1142" y="716"/>
                    <a:pt x="691" y="1247"/>
                    <a:pt x="117" y="1689"/>
                  </a:cubicBezTo>
                  <a:cubicBezTo>
                    <a:pt x="0" y="1779"/>
                    <a:pt x="17" y="2000"/>
                    <a:pt x="194" y="2000"/>
                  </a:cubicBezTo>
                  <a:cubicBezTo>
                    <a:pt x="196" y="2000"/>
                    <a:pt x="199" y="2000"/>
                    <a:pt x="202" y="2000"/>
                  </a:cubicBezTo>
                  <a:lnTo>
                    <a:pt x="1698" y="1947"/>
                  </a:lnTo>
                  <a:lnTo>
                    <a:pt x="1698" y="1947"/>
                  </a:lnTo>
                  <a:lnTo>
                    <a:pt x="1897" y="3532"/>
                  </a:lnTo>
                  <a:cubicBezTo>
                    <a:pt x="1911" y="3637"/>
                    <a:pt x="2002" y="3691"/>
                    <a:pt x="2087" y="3691"/>
                  </a:cubicBezTo>
                  <a:cubicBezTo>
                    <a:pt x="2170" y="3691"/>
                    <a:pt x="2246" y="3638"/>
                    <a:pt x="2233" y="3532"/>
                  </a:cubicBezTo>
                  <a:lnTo>
                    <a:pt x="2032" y="1935"/>
                  </a:lnTo>
                  <a:lnTo>
                    <a:pt x="2032" y="1935"/>
                  </a:lnTo>
                  <a:lnTo>
                    <a:pt x="2721" y="1910"/>
                  </a:lnTo>
                  <a:cubicBezTo>
                    <a:pt x="2934" y="1903"/>
                    <a:pt x="2937" y="1576"/>
                    <a:pt x="2728" y="1576"/>
                  </a:cubicBezTo>
                  <a:cubicBezTo>
                    <a:pt x="2726" y="1576"/>
                    <a:pt x="2723" y="1576"/>
                    <a:pt x="2721" y="1576"/>
                  </a:cubicBezTo>
                  <a:lnTo>
                    <a:pt x="1990" y="1602"/>
                  </a:lnTo>
                  <a:lnTo>
                    <a:pt x="1990" y="1602"/>
                  </a:lnTo>
                  <a:lnTo>
                    <a:pt x="1810" y="168"/>
                  </a:lnTo>
                  <a:cubicBezTo>
                    <a:pt x="1798" y="72"/>
                    <a:pt x="1713" y="1"/>
                    <a:pt x="1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" name="Google Shape;1737;p4"/>
            <p:cNvSpPr/>
            <p:nvPr/>
          </p:nvSpPr>
          <p:spPr>
            <a:xfrm>
              <a:off x="5677875" y="3226475"/>
              <a:ext cx="55850" cy="118175"/>
            </a:xfrm>
            <a:custGeom>
              <a:avLst/>
              <a:gdLst/>
              <a:ahLst/>
              <a:cxnLst/>
              <a:rect l="l" t="t" r="r" b="b"/>
              <a:pathLst>
                <a:path w="2234" h="4727" extrusionOk="0">
                  <a:moveTo>
                    <a:pt x="213" y="1"/>
                  </a:moveTo>
                  <a:cubicBezTo>
                    <a:pt x="53" y="1"/>
                    <a:pt x="0" y="268"/>
                    <a:pt x="182" y="334"/>
                  </a:cubicBezTo>
                  <a:cubicBezTo>
                    <a:pt x="1959" y="967"/>
                    <a:pt x="1619" y="3086"/>
                    <a:pt x="1291" y="4517"/>
                  </a:cubicBezTo>
                  <a:cubicBezTo>
                    <a:pt x="1262" y="4644"/>
                    <a:pt x="1368" y="4726"/>
                    <a:pt x="1467" y="4726"/>
                  </a:cubicBezTo>
                  <a:cubicBezTo>
                    <a:pt x="1532" y="4726"/>
                    <a:pt x="1595" y="4690"/>
                    <a:pt x="1614" y="4607"/>
                  </a:cubicBezTo>
                  <a:cubicBezTo>
                    <a:pt x="1991" y="2963"/>
                    <a:pt x="2233" y="711"/>
                    <a:pt x="270" y="11"/>
                  </a:cubicBezTo>
                  <a:cubicBezTo>
                    <a:pt x="250" y="4"/>
                    <a:pt x="231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" name="Google Shape;1738;p4"/>
            <p:cNvSpPr/>
            <p:nvPr/>
          </p:nvSpPr>
          <p:spPr>
            <a:xfrm>
              <a:off x="5751325" y="3235775"/>
              <a:ext cx="36400" cy="119275"/>
            </a:xfrm>
            <a:custGeom>
              <a:avLst/>
              <a:gdLst/>
              <a:ahLst/>
              <a:cxnLst/>
              <a:rect l="l" t="t" r="r" b="b"/>
              <a:pathLst>
                <a:path w="1456" h="4771" extrusionOk="0">
                  <a:moveTo>
                    <a:pt x="1077" y="1"/>
                  </a:moveTo>
                  <a:cubicBezTo>
                    <a:pt x="1026" y="1"/>
                    <a:pt x="975" y="23"/>
                    <a:pt x="940" y="77"/>
                  </a:cubicBezTo>
                  <a:cubicBezTo>
                    <a:pt x="0" y="1500"/>
                    <a:pt x="49" y="3335"/>
                    <a:pt x="1074" y="4700"/>
                  </a:cubicBezTo>
                  <a:cubicBezTo>
                    <a:pt x="1112" y="4750"/>
                    <a:pt x="1164" y="4771"/>
                    <a:pt x="1215" y="4771"/>
                  </a:cubicBezTo>
                  <a:cubicBezTo>
                    <a:pt x="1337" y="4771"/>
                    <a:pt x="1455" y="4652"/>
                    <a:pt x="1364" y="4531"/>
                  </a:cubicBezTo>
                  <a:cubicBezTo>
                    <a:pt x="403" y="3253"/>
                    <a:pt x="346" y="1582"/>
                    <a:pt x="1228" y="246"/>
                  </a:cubicBezTo>
                  <a:cubicBezTo>
                    <a:pt x="1311" y="120"/>
                    <a:pt x="1195" y="1"/>
                    <a:pt x="1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" name="Google Shape;1739;p4"/>
            <p:cNvSpPr/>
            <p:nvPr/>
          </p:nvSpPr>
          <p:spPr>
            <a:xfrm>
              <a:off x="5811575" y="3295650"/>
              <a:ext cx="34925" cy="8675"/>
            </a:xfrm>
            <a:custGeom>
              <a:avLst/>
              <a:gdLst/>
              <a:ahLst/>
              <a:cxnLst/>
              <a:rect l="l" t="t" r="r" b="b"/>
              <a:pathLst>
                <a:path w="1397" h="347" extrusionOk="0">
                  <a:moveTo>
                    <a:pt x="212" y="0"/>
                  </a:moveTo>
                  <a:cubicBezTo>
                    <a:pt x="0" y="0"/>
                    <a:pt x="1" y="333"/>
                    <a:pt x="215" y="336"/>
                  </a:cubicBezTo>
                  <a:lnTo>
                    <a:pt x="1181" y="347"/>
                  </a:lnTo>
                  <a:cubicBezTo>
                    <a:pt x="1182" y="347"/>
                    <a:pt x="1183" y="347"/>
                    <a:pt x="1184" y="347"/>
                  </a:cubicBezTo>
                  <a:cubicBezTo>
                    <a:pt x="1396" y="347"/>
                    <a:pt x="1395" y="16"/>
                    <a:pt x="1181" y="13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" name="Google Shape;1740;p4"/>
            <p:cNvSpPr/>
            <p:nvPr/>
          </p:nvSpPr>
          <p:spPr>
            <a:xfrm>
              <a:off x="5853575" y="3267200"/>
              <a:ext cx="68900" cy="45450"/>
            </a:xfrm>
            <a:custGeom>
              <a:avLst/>
              <a:gdLst/>
              <a:ahLst/>
              <a:cxnLst/>
              <a:rect l="l" t="t" r="r" b="b"/>
              <a:pathLst>
                <a:path w="2756" h="1818" extrusionOk="0">
                  <a:moveTo>
                    <a:pt x="233" y="0"/>
                  </a:moveTo>
                  <a:cubicBezTo>
                    <a:pt x="93" y="0"/>
                    <a:pt x="1" y="218"/>
                    <a:pt x="152" y="316"/>
                  </a:cubicBezTo>
                  <a:cubicBezTo>
                    <a:pt x="912" y="807"/>
                    <a:pt x="1673" y="1299"/>
                    <a:pt x="2434" y="1790"/>
                  </a:cubicBezTo>
                  <a:cubicBezTo>
                    <a:pt x="2464" y="1809"/>
                    <a:pt x="2493" y="1817"/>
                    <a:pt x="2521" y="1817"/>
                  </a:cubicBezTo>
                  <a:cubicBezTo>
                    <a:pt x="2662" y="1817"/>
                    <a:pt x="2755" y="1600"/>
                    <a:pt x="2604" y="1501"/>
                  </a:cubicBezTo>
                  <a:lnTo>
                    <a:pt x="320" y="28"/>
                  </a:lnTo>
                  <a:cubicBezTo>
                    <a:pt x="290" y="9"/>
                    <a:pt x="26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" name="Google Shape;1741;p4"/>
            <p:cNvSpPr/>
            <p:nvPr/>
          </p:nvSpPr>
          <p:spPr>
            <a:xfrm>
              <a:off x="5863375" y="3258175"/>
              <a:ext cx="44075" cy="88100"/>
            </a:xfrm>
            <a:custGeom>
              <a:avLst/>
              <a:gdLst/>
              <a:ahLst/>
              <a:cxnLst/>
              <a:rect l="l" t="t" r="r" b="b"/>
              <a:pathLst>
                <a:path w="1763" h="3524" extrusionOk="0">
                  <a:moveTo>
                    <a:pt x="1539" y="0"/>
                  </a:moveTo>
                  <a:cubicBezTo>
                    <a:pt x="1490" y="0"/>
                    <a:pt x="1443" y="26"/>
                    <a:pt x="1417" y="88"/>
                  </a:cubicBezTo>
                  <a:lnTo>
                    <a:pt x="58" y="3266"/>
                  </a:lnTo>
                  <a:cubicBezTo>
                    <a:pt x="0" y="3401"/>
                    <a:pt x="118" y="3523"/>
                    <a:pt x="225" y="3523"/>
                  </a:cubicBezTo>
                  <a:cubicBezTo>
                    <a:pt x="274" y="3523"/>
                    <a:pt x="321" y="3498"/>
                    <a:pt x="348" y="3435"/>
                  </a:cubicBezTo>
                  <a:cubicBezTo>
                    <a:pt x="801" y="2375"/>
                    <a:pt x="1252" y="1316"/>
                    <a:pt x="1705" y="256"/>
                  </a:cubicBezTo>
                  <a:cubicBezTo>
                    <a:pt x="1763" y="122"/>
                    <a:pt x="1645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" name="Google Shape;1742;p4"/>
            <p:cNvSpPr/>
            <p:nvPr/>
          </p:nvSpPr>
          <p:spPr>
            <a:xfrm>
              <a:off x="5915200" y="3231550"/>
              <a:ext cx="54475" cy="124950"/>
            </a:xfrm>
            <a:custGeom>
              <a:avLst/>
              <a:gdLst/>
              <a:ahLst/>
              <a:cxnLst/>
              <a:rect l="l" t="t" r="r" b="b"/>
              <a:pathLst>
                <a:path w="2179" h="4998" extrusionOk="0">
                  <a:moveTo>
                    <a:pt x="226" y="1"/>
                  </a:moveTo>
                  <a:cubicBezTo>
                    <a:pt x="91" y="1"/>
                    <a:pt x="1" y="217"/>
                    <a:pt x="145" y="321"/>
                  </a:cubicBezTo>
                  <a:cubicBezTo>
                    <a:pt x="1649" y="1405"/>
                    <a:pt x="1771" y="3429"/>
                    <a:pt x="454" y="4712"/>
                  </a:cubicBezTo>
                  <a:cubicBezTo>
                    <a:pt x="335" y="4829"/>
                    <a:pt x="450" y="4997"/>
                    <a:pt x="579" y="4997"/>
                  </a:cubicBezTo>
                  <a:cubicBezTo>
                    <a:pt x="617" y="4997"/>
                    <a:pt x="656" y="4983"/>
                    <a:pt x="691" y="4949"/>
                  </a:cubicBezTo>
                  <a:cubicBezTo>
                    <a:pt x="2178" y="3501"/>
                    <a:pt x="1987" y="1239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" name="Google Shape;1743;p4"/>
            <p:cNvSpPr/>
            <p:nvPr/>
          </p:nvSpPr>
          <p:spPr>
            <a:xfrm>
              <a:off x="5948850" y="3209175"/>
              <a:ext cx="45375" cy="45675"/>
            </a:xfrm>
            <a:custGeom>
              <a:avLst/>
              <a:gdLst/>
              <a:ahLst/>
              <a:cxnLst/>
              <a:rect l="l" t="t" r="r" b="b"/>
              <a:pathLst>
                <a:path w="1815" h="1827" extrusionOk="0">
                  <a:moveTo>
                    <a:pt x="624" y="368"/>
                  </a:moveTo>
                  <a:lnTo>
                    <a:pt x="751" y="1059"/>
                  </a:lnTo>
                  <a:lnTo>
                    <a:pt x="751" y="1059"/>
                  </a:lnTo>
                  <a:cubicBezTo>
                    <a:pt x="650" y="1034"/>
                    <a:pt x="563" y="978"/>
                    <a:pt x="503" y="878"/>
                  </a:cubicBezTo>
                  <a:cubicBezTo>
                    <a:pt x="407" y="718"/>
                    <a:pt x="465" y="458"/>
                    <a:pt x="624" y="368"/>
                  </a:cubicBezTo>
                  <a:close/>
                  <a:moveTo>
                    <a:pt x="737" y="1"/>
                  </a:moveTo>
                  <a:cubicBezTo>
                    <a:pt x="254" y="1"/>
                    <a:pt x="0" y="582"/>
                    <a:pt x="188" y="993"/>
                  </a:cubicBezTo>
                  <a:cubicBezTo>
                    <a:pt x="314" y="1268"/>
                    <a:pt x="552" y="1385"/>
                    <a:pt x="813" y="1398"/>
                  </a:cubicBezTo>
                  <a:lnTo>
                    <a:pt x="813" y="1398"/>
                  </a:lnTo>
                  <a:lnTo>
                    <a:pt x="869" y="1705"/>
                  </a:lnTo>
                  <a:cubicBezTo>
                    <a:pt x="884" y="1790"/>
                    <a:pt x="945" y="1826"/>
                    <a:pt x="1009" y="1826"/>
                  </a:cubicBezTo>
                  <a:cubicBezTo>
                    <a:pt x="1107" y="1826"/>
                    <a:pt x="1215" y="1743"/>
                    <a:pt x="1192" y="1617"/>
                  </a:cubicBezTo>
                  <a:lnTo>
                    <a:pt x="1191" y="1617"/>
                  </a:lnTo>
                  <a:lnTo>
                    <a:pt x="1145" y="1365"/>
                  </a:lnTo>
                  <a:lnTo>
                    <a:pt x="1145" y="1365"/>
                  </a:lnTo>
                  <a:cubicBezTo>
                    <a:pt x="1345" y="1317"/>
                    <a:pt x="1537" y="1223"/>
                    <a:pt x="1682" y="1107"/>
                  </a:cubicBezTo>
                  <a:cubicBezTo>
                    <a:pt x="1815" y="1001"/>
                    <a:pt x="1693" y="831"/>
                    <a:pt x="1554" y="831"/>
                  </a:cubicBezTo>
                  <a:cubicBezTo>
                    <a:pt x="1518" y="831"/>
                    <a:pt x="1480" y="843"/>
                    <a:pt x="1445" y="871"/>
                  </a:cubicBezTo>
                  <a:cubicBezTo>
                    <a:pt x="1354" y="944"/>
                    <a:pt x="1224" y="1010"/>
                    <a:pt x="1087" y="1046"/>
                  </a:cubicBezTo>
                  <a:lnTo>
                    <a:pt x="1087" y="1046"/>
                  </a:lnTo>
                  <a:lnTo>
                    <a:pt x="919" y="123"/>
                  </a:lnTo>
                  <a:cubicBezTo>
                    <a:pt x="905" y="50"/>
                    <a:pt x="826" y="3"/>
                    <a:pt x="757" y="1"/>
                  </a:cubicBezTo>
                  <a:cubicBezTo>
                    <a:pt x="750" y="1"/>
                    <a:pt x="744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" name="Google Shape;1744;p4"/>
            <p:cNvSpPr/>
            <p:nvPr/>
          </p:nvSpPr>
          <p:spPr>
            <a:xfrm>
              <a:off x="6001950" y="3228225"/>
              <a:ext cx="36825" cy="110125"/>
            </a:xfrm>
            <a:custGeom>
              <a:avLst/>
              <a:gdLst/>
              <a:ahLst/>
              <a:cxnLst/>
              <a:rect l="l" t="t" r="r" b="b"/>
              <a:pathLst>
                <a:path w="1473" h="4405" extrusionOk="0">
                  <a:moveTo>
                    <a:pt x="1108" y="1"/>
                  </a:moveTo>
                  <a:cubicBezTo>
                    <a:pt x="1056" y="1"/>
                    <a:pt x="1005" y="22"/>
                    <a:pt x="967" y="72"/>
                  </a:cubicBezTo>
                  <a:cubicBezTo>
                    <a:pt x="0" y="1361"/>
                    <a:pt x="84" y="3134"/>
                    <a:pt x="1129" y="4349"/>
                  </a:cubicBezTo>
                  <a:cubicBezTo>
                    <a:pt x="1162" y="4388"/>
                    <a:pt x="1201" y="4404"/>
                    <a:pt x="1239" y="4404"/>
                  </a:cubicBezTo>
                  <a:cubicBezTo>
                    <a:pt x="1360" y="4404"/>
                    <a:pt x="1472" y="4237"/>
                    <a:pt x="1365" y="4113"/>
                  </a:cubicBezTo>
                  <a:cubicBezTo>
                    <a:pt x="409" y="2999"/>
                    <a:pt x="381" y="1407"/>
                    <a:pt x="1256" y="240"/>
                  </a:cubicBezTo>
                  <a:cubicBezTo>
                    <a:pt x="1347" y="120"/>
                    <a:pt x="1229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" name="Google Shape;1745;p4"/>
            <p:cNvSpPr/>
            <p:nvPr/>
          </p:nvSpPr>
          <p:spPr>
            <a:xfrm>
              <a:off x="6049800" y="3258125"/>
              <a:ext cx="57875" cy="57575"/>
            </a:xfrm>
            <a:custGeom>
              <a:avLst/>
              <a:gdLst/>
              <a:ahLst/>
              <a:cxnLst/>
              <a:rect l="l" t="t" r="r" b="b"/>
              <a:pathLst>
                <a:path w="2315" h="2303" extrusionOk="0">
                  <a:moveTo>
                    <a:pt x="1423" y="423"/>
                  </a:moveTo>
                  <a:cubicBezTo>
                    <a:pt x="1681" y="542"/>
                    <a:pt x="1879" y="771"/>
                    <a:pt x="1913" y="1079"/>
                  </a:cubicBezTo>
                  <a:cubicBezTo>
                    <a:pt x="1965" y="1527"/>
                    <a:pt x="1666" y="1967"/>
                    <a:pt x="1193" y="1967"/>
                  </a:cubicBezTo>
                  <a:cubicBezTo>
                    <a:pt x="844" y="1967"/>
                    <a:pt x="452" y="1736"/>
                    <a:pt x="379" y="1376"/>
                  </a:cubicBezTo>
                  <a:cubicBezTo>
                    <a:pt x="281" y="897"/>
                    <a:pt x="730" y="439"/>
                    <a:pt x="1194" y="439"/>
                  </a:cubicBezTo>
                  <a:cubicBezTo>
                    <a:pt x="1229" y="439"/>
                    <a:pt x="1265" y="442"/>
                    <a:pt x="1300" y="447"/>
                  </a:cubicBezTo>
                  <a:cubicBezTo>
                    <a:pt x="1311" y="449"/>
                    <a:pt x="1321" y="450"/>
                    <a:pt x="1331" y="450"/>
                  </a:cubicBezTo>
                  <a:cubicBezTo>
                    <a:pt x="1366" y="450"/>
                    <a:pt x="1397" y="440"/>
                    <a:pt x="1423" y="423"/>
                  </a:cubicBezTo>
                  <a:close/>
                  <a:moveTo>
                    <a:pt x="985" y="1"/>
                  </a:moveTo>
                  <a:cubicBezTo>
                    <a:pt x="901" y="1"/>
                    <a:pt x="817" y="8"/>
                    <a:pt x="733" y="23"/>
                  </a:cubicBezTo>
                  <a:cubicBezTo>
                    <a:pt x="605" y="46"/>
                    <a:pt x="587" y="172"/>
                    <a:pt x="639" y="261"/>
                  </a:cubicBezTo>
                  <a:lnTo>
                    <a:pt x="639" y="261"/>
                  </a:lnTo>
                  <a:cubicBezTo>
                    <a:pt x="304" y="444"/>
                    <a:pt x="56" y="781"/>
                    <a:pt x="34" y="1189"/>
                  </a:cubicBezTo>
                  <a:cubicBezTo>
                    <a:pt x="1" y="1823"/>
                    <a:pt x="586" y="2301"/>
                    <a:pt x="1193" y="2302"/>
                  </a:cubicBezTo>
                  <a:cubicBezTo>
                    <a:pt x="1854" y="2302"/>
                    <a:pt x="2315" y="1695"/>
                    <a:pt x="2251" y="1056"/>
                  </a:cubicBezTo>
                  <a:cubicBezTo>
                    <a:pt x="2183" y="398"/>
                    <a:pt x="1599" y="1"/>
                    <a:pt x="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" name="Google Shape;1746;p4"/>
            <p:cNvSpPr/>
            <p:nvPr/>
          </p:nvSpPr>
          <p:spPr>
            <a:xfrm>
              <a:off x="6116500" y="3230450"/>
              <a:ext cx="22525" cy="77200"/>
            </a:xfrm>
            <a:custGeom>
              <a:avLst/>
              <a:gdLst/>
              <a:ahLst/>
              <a:cxnLst/>
              <a:rect l="l" t="t" r="r" b="b"/>
              <a:pathLst>
                <a:path w="901" h="3088" extrusionOk="0">
                  <a:moveTo>
                    <a:pt x="205" y="1"/>
                  </a:moveTo>
                  <a:cubicBezTo>
                    <a:pt x="105" y="1"/>
                    <a:pt x="1" y="83"/>
                    <a:pt x="34" y="209"/>
                  </a:cubicBezTo>
                  <a:cubicBezTo>
                    <a:pt x="269" y="1103"/>
                    <a:pt x="441" y="2010"/>
                    <a:pt x="553" y="2929"/>
                  </a:cubicBezTo>
                  <a:cubicBezTo>
                    <a:pt x="566" y="3034"/>
                    <a:pt x="656" y="3088"/>
                    <a:pt x="740" y="3088"/>
                  </a:cubicBezTo>
                  <a:cubicBezTo>
                    <a:pt x="824" y="3088"/>
                    <a:pt x="900" y="3035"/>
                    <a:pt x="888" y="2929"/>
                  </a:cubicBezTo>
                  <a:cubicBezTo>
                    <a:pt x="774" y="1981"/>
                    <a:pt x="597" y="1042"/>
                    <a:pt x="357" y="119"/>
                  </a:cubicBezTo>
                  <a:cubicBezTo>
                    <a:pt x="336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" name="Google Shape;1747;p4"/>
            <p:cNvSpPr/>
            <p:nvPr/>
          </p:nvSpPr>
          <p:spPr>
            <a:xfrm>
              <a:off x="6132900" y="3235100"/>
              <a:ext cx="48675" cy="76475"/>
            </a:xfrm>
            <a:custGeom>
              <a:avLst/>
              <a:gdLst/>
              <a:ahLst/>
              <a:cxnLst/>
              <a:rect l="l" t="t" r="r" b="b"/>
              <a:pathLst>
                <a:path w="1947" h="3059" extrusionOk="0">
                  <a:moveTo>
                    <a:pt x="1477" y="0"/>
                  </a:moveTo>
                  <a:cubicBezTo>
                    <a:pt x="1439" y="0"/>
                    <a:pt x="1400" y="16"/>
                    <a:pt x="1366" y="53"/>
                  </a:cubicBezTo>
                  <a:lnTo>
                    <a:pt x="72" y="1481"/>
                  </a:lnTo>
                  <a:cubicBezTo>
                    <a:pt x="14" y="1544"/>
                    <a:pt x="0" y="1657"/>
                    <a:pt x="72" y="1718"/>
                  </a:cubicBezTo>
                  <a:lnTo>
                    <a:pt x="1582" y="3016"/>
                  </a:lnTo>
                  <a:cubicBezTo>
                    <a:pt x="1617" y="3046"/>
                    <a:pt x="1656" y="3059"/>
                    <a:pt x="1693" y="3059"/>
                  </a:cubicBezTo>
                  <a:cubicBezTo>
                    <a:pt x="1828" y="3059"/>
                    <a:pt x="1947" y="2891"/>
                    <a:pt x="1819" y="2779"/>
                  </a:cubicBezTo>
                  <a:lnTo>
                    <a:pt x="429" y="1585"/>
                  </a:lnTo>
                  <a:lnTo>
                    <a:pt x="429" y="1585"/>
                  </a:lnTo>
                  <a:lnTo>
                    <a:pt x="1602" y="290"/>
                  </a:lnTo>
                  <a:cubicBezTo>
                    <a:pt x="1713" y="167"/>
                    <a:pt x="1601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" name="Google Shape;1748;p4"/>
            <p:cNvSpPr/>
            <p:nvPr/>
          </p:nvSpPr>
          <p:spPr>
            <a:xfrm>
              <a:off x="6174650" y="3219125"/>
              <a:ext cx="51700" cy="99700"/>
            </a:xfrm>
            <a:custGeom>
              <a:avLst/>
              <a:gdLst/>
              <a:ahLst/>
              <a:cxnLst/>
              <a:rect l="l" t="t" r="r" b="b"/>
              <a:pathLst>
                <a:path w="2068" h="3988" extrusionOk="0">
                  <a:moveTo>
                    <a:pt x="239" y="0"/>
                  </a:moveTo>
                  <a:cubicBezTo>
                    <a:pt x="95" y="0"/>
                    <a:pt x="1" y="219"/>
                    <a:pt x="155" y="314"/>
                  </a:cubicBezTo>
                  <a:lnTo>
                    <a:pt x="156" y="314"/>
                  </a:lnTo>
                  <a:cubicBezTo>
                    <a:pt x="1317" y="1025"/>
                    <a:pt x="1682" y="2584"/>
                    <a:pt x="969" y="3739"/>
                  </a:cubicBezTo>
                  <a:cubicBezTo>
                    <a:pt x="891" y="3867"/>
                    <a:pt x="1007" y="3987"/>
                    <a:pt x="1123" y="3987"/>
                  </a:cubicBezTo>
                  <a:cubicBezTo>
                    <a:pt x="1174" y="3987"/>
                    <a:pt x="1225" y="3964"/>
                    <a:pt x="1259" y="3908"/>
                  </a:cubicBezTo>
                  <a:cubicBezTo>
                    <a:pt x="2068" y="2593"/>
                    <a:pt x="1639" y="830"/>
                    <a:pt x="324" y="26"/>
                  </a:cubicBezTo>
                  <a:cubicBezTo>
                    <a:pt x="295" y="8"/>
                    <a:pt x="266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" name="Google Shape;1749;p4"/>
            <p:cNvSpPr/>
            <p:nvPr/>
          </p:nvSpPr>
          <p:spPr>
            <a:xfrm>
              <a:off x="6213675" y="3196850"/>
              <a:ext cx="35375" cy="57075"/>
            </a:xfrm>
            <a:custGeom>
              <a:avLst/>
              <a:gdLst/>
              <a:ahLst/>
              <a:cxnLst/>
              <a:rect l="l" t="t" r="r" b="b"/>
              <a:pathLst>
                <a:path w="1415" h="2283" extrusionOk="0">
                  <a:moveTo>
                    <a:pt x="474" y="0"/>
                  </a:moveTo>
                  <a:cubicBezTo>
                    <a:pt x="297" y="0"/>
                    <a:pt x="131" y="94"/>
                    <a:pt x="51" y="288"/>
                  </a:cubicBezTo>
                  <a:cubicBezTo>
                    <a:pt x="1" y="409"/>
                    <a:pt x="100" y="488"/>
                    <a:pt x="204" y="488"/>
                  </a:cubicBezTo>
                  <a:cubicBezTo>
                    <a:pt x="271" y="488"/>
                    <a:pt x="341" y="455"/>
                    <a:pt x="372" y="377"/>
                  </a:cubicBezTo>
                  <a:lnTo>
                    <a:pt x="374" y="377"/>
                  </a:lnTo>
                  <a:cubicBezTo>
                    <a:pt x="402" y="344"/>
                    <a:pt x="434" y="327"/>
                    <a:pt x="470" y="327"/>
                  </a:cubicBezTo>
                  <a:cubicBezTo>
                    <a:pt x="490" y="327"/>
                    <a:pt x="511" y="333"/>
                    <a:pt x="534" y="343"/>
                  </a:cubicBezTo>
                  <a:cubicBezTo>
                    <a:pt x="668" y="383"/>
                    <a:pt x="720" y="482"/>
                    <a:pt x="690" y="641"/>
                  </a:cubicBezTo>
                  <a:cubicBezTo>
                    <a:pt x="661" y="836"/>
                    <a:pt x="473" y="998"/>
                    <a:pt x="334" y="1124"/>
                  </a:cubicBezTo>
                  <a:cubicBezTo>
                    <a:pt x="236" y="1216"/>
                    <a:pt x="304" y="1412"/>
                    <a:pt x="441" y="1412"/>
                  </a:cubicBezTo>
                  <a:cubicBezTo>
                    <a:pt x="445" y="1412"/>
                    <a:pt x="449" y="1411"/>
                    <a:pt x="453" y="1411"/>
                  </a:cubicBezTo>
                  <a:cubicBezTo>
                    <a:pt x="468" y="1410"/>
                    <a:pt x="483" y="1409"/>
                    <a:pt x="497" y="1409"/>
                  </a:cubicBezTo>
                  <a:cubicBezTo>
                    <a:pt x="791" y="1409"/>
                    <a:pt x="995" y="1665"/>
                    <a:pt x="955" y="1940"/>
                  </a:cubicBezTo>
                  <a:lnTo>
                    <a:pt x="955" y="1940"/>
                  </a:lnTo>
                  <a:lnTo>
                    <a:pt x="562" y="1948"/>
                  </a:lnTo>
                  <a:cubicBezTo>
                    <a:pt x="348" y="1953"/>
                    <a:pt x="345" y="2282"/>
                    <a:pt x="556" y="2282"/>
                  </a:cubicBezTo>
                  <a:cubicBezTo>
                    <a:pt x="558" y="2282"/>
                    <a:pt x="560" y="2282"/>
                    <a:pt x="562" y="2282"/>
                  </a:cubicBezTo>
                  <a:lnTo>
                    <a:pt x="1083" y="2271"/>
                  </a:lnTo>
                  <a:cubicBezTo>
                    <a:pt x="1166" y="2270"/>
                    <a:pt x="1216" y="2220"/>
                    <a:pt x="1245" y="2149"/>
                  </a:cubicBezTo>
                  <a:cubicBezTo>
                    <a:pt x="1414" y="1738"/>
                    <a:pt x="1172" y="1279"/>
                    <a:pt x="788" y="1126"/>
                  </a:cubicBezTo>
                  <a:lnTo>
                    <a:pt x="788" y="1126"/>
                  </a:lnTo>
                  <a:cubicBezTo>
                    <a:pt x="1020" y="826"/>
                    <a:pt x="1179" y="428"/>
                    <a:pt x="851" y="147"/>
                  </a:cubicBezTo>
                  <a:cubicBezTo>
                    <a:pt x="739" y="50"/>
                    <a:pt x="604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" name="Google Shape;1750;p4"/>
            <p:cNvSpPr/>
            <p:nvPr/>
          </p:nvSpPr>
          <p:spPr>
            <a:xfrm>
              <a:off x="4805900" y="3220250"/>
              <a:ext cx="29350" cy="31750"/>
            </a:xfrm>
            <a:custGeom>
              <a:avLst/>
              <a:gdLst/>
              <a:ahLst/>
              <a:cxnLst/>
              <a:rect l="l" t="t" r="r" b="b"/>
              <a:pathLst>
                <a:path w="1174" h="1270" extrusionOk="0">
                  <a:moveTo>
                    <a:pt x="948" y="1"/>
                  </a:moveTo>
                  <a:cubicBezTo>
                    <a:pt x="920" y="1"/>
                    <a:pt x="893" y="9"/>
                    <a:pt x="869" y="28"/>
                  </a:cubicBezTo>
                  <a:lnTo>
                    <a:pt x="138" y="591"/>
                  </a:lnTo>
                  <a:cubicBezTo>
                    <a:pt x="0" y="698"/>
                    <a:pt x="88" y="913"/>
                    <a:pt x="218" y="913"/>
                  </a:cubicBezTo>
                  <a:cubicBezTo>
                    <a:pt x="247" y="913"/>
                    <a:pt x="277" y="903"/>
                    <a:pt x="307" y="879"/>
                  </a:cubicBezTo>
                  <a:lnTo>
                    <a:pt x="785" y="511"/>
                  </a:lnTo>
                  <a:lnTo>
                    <a:pt x="785" y="511"/>
                  </a:lnTo>
                  <a:cubicBezTo>
                    <a:pt x="790" y="711"/>
                    <a:pt x="804" y="911"/>
                    <a:pt x="826" y="1110"/>
                  </a:cubicBezTo>
                  <a:cubicBezTo>
                    <a:pt x="838" y="1216"/>
                    <a:pt x="929" y="1269"/>
                    <a:pt x="1013" y="1269"/>
                  </a:cubicBezTo>
                  <a:cubicBezTo>
                    <a:pt x="1096" y="1269"/>
                    <a:pt x="1174" y="1216"/>
                    <a:pt x="1162" y="1110"/>
                  </a:cubicBezTo>
                  <a:cubicBezTo>
                    <a:pt x="1125" y="798"/>
                    <a:pt x="1111" y="486"/>
                    <a:pt x="1120" y="173"/>
                  </a:cubicBezTo>
                  <a:cubicBezTo>
                    <a:pt x="1124" y="85"/>
                    <a:pt x="1035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" name="Google Shape;1751;p4"/>
            <p:cNvSpPr/>
            <p:nvPr/>
          </p:nvSpPr>
          <p:spPr>
            <a:xfrm>
              <a:off x="4352625" y="1863150"/>
              <a:ext cx="204075" cy="144350"/>
            </a:xfrm>
            <a:custGeom>
              <a:avLst/>
              <a:gdLst/>
              <a:ahLst/>
              <a:cxnLst/>
              <a:rect l="l" t="t" r="r" b="b"/>
              <a:pathLst>
                <a:path w="8163" h="5774" extrusionOk="0">
                  <a:moveTo>
                    <a:pt x="7928" y="0"/>
                  </a:moveTo>
                  <a:cubicBezTo>
                    <a:pt x="7877" y="0"/>
                    <a:pt x="7825" y="23"/>
                    <a:pt x="7790" y="76"/>
                  </a:cubicBezTo>
                  <a:cubicBezTo>
                    <a:pt x="6011" y="2740"/>
                    <a:pt x="3656" y="5356"/>
                    <a:pt x="216" y="5438"/>
                  </a:cubicBezTo>
                  <a:cubicBezTo>
                    <a:pt x="2" y="5444"/>
                    <a:pt x="1" y="5774"/>
                    <a:pt x="212" y="5774"/>
                  </a:cubicBezTo>
                  <a:cubicBezTo>
                    <a:pt x="213" y="5774"/>
                    <a:pt x="214" y="5774"/>
                    <a:pt x="216" y="5774"/>
                  </a:cubicBezTo>
                  <a:cubicBezTo>
                    <a:pt x="3784" y="5687"/>
                    <a:pt x="6229" y="3014"/>
                    <a:pt x="8079" y="246"/>
                  </a:cubicBezTo>
                  <a:cubicBezTo>
                    <a:pt x="8162" y="120"/>
                    <a:pt x="8046" y="0"/>
                    <a:pt x="7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" name="Google Shape;1752;p4"/>
            <p:cNvSpPr/>
            <p:nvPr/>
          </p:nvSpPr>
          <p:spPr>
            <a:xfrm>
              <a:off x="4505100" y="1818825"/>
              <a:ext cx="82650" cy="62550"/>
            </a:xfrm>
            <a:custGeom>
              <a:avLst/>
              <a:gdLst/>
              <a:ahLst/>
              <a:cxnLst/>
              <a:rect l="l" t="t" r="r" b="b"/>
              <a:pathLst>
                <a:path w="3306" h="2502" extrusionOk="0">
                  <a:moveTo>
                    <a:pt x="2757" y="1"/>
                  </a:moveTo>
                  <a:cubicBezTo>
                    <a:pt x="2454" y="1"/>
                    <a:pt x="2113" y="339"/>
                    <a:pt x="1896" y="478"/>
                  </a:cubicBezTo>
                  <a:lnTo>
                    <a:pt x="395" y="1445"/>
                  </a:lnTo>
                  <a:lnTo>
                    <a:pt x="395" y="1445"/>
                  </a:lnTo>
                  <a:cubicBezTo>
                    <a:pt x="335" y="1439"/>
                    <a:pt x="275" y="1433"/>
                    <a:pt x="215" y="1428"/>
                  </a:cubicBezTo>
                  <a:cubicBezTo>
                    <a:pt x="210" y="1428"/>
                    <a:pt x="205" y="1428"/>
                    <a:pt x="200" y="1428"/>
                  </a:cubicBezTo>
                  <a:cubicBezTo>
                    <a:pt x="1" y="1428"/>
                    <a:pt x="7" y="1746"/>
                    <a:pt x="215" y="1764"/>
                  </a:cubicBezTo>
                  <a:cubicBezTo>
                    <a:pt x="261" y="1768"/>
                    <a:pt x="306" y="1772"/>
                    <a:pt x="351" y="1776"/>
                  </a:cubicBezTo>
                  <a:lnTo>
                    <a:pt x="351" y="1776"/>
                  </a:lnTo>
                  <a:cubicBezTo>
                    <a:pt x="359" y="1780"/>
                    <a:pt x="368" y="1784"/>
                    <a:pt x="377" y="1787"/>
                  </a:cubicBezTo>
                  <a:lnTo>
                    <a:pt x="2633" y="2493"/>
                  </a:lnTo>
                  <a:cubicBezTo>
                    <a:pt x="2650" y="2499"/>
                    <a:pt x="2667" y="2501"/>
                    <a:pt x="2683" y="2501"/>
                  </a:cubicBezTo>
                  <a:cubicBezTo>
                    <a:pt x="2832" y="2501"/>
                    <a:pt x="2912" y="2271"/>
                    <a:pt x="2761" y="2188"/>
                  </a:cubicBezTo>
                  <a:cubicBezTo>
                    <a:pt x="2177" y="1868"/>
                    <a:pt x="1546" y="1642"/>
                    <a:pt x="894" y="1519"/>
                  </a:cubicBezTo>
                  <a:lnTo>
                    <a:pt x="894" y="1519"/>
                  </a:lnTo>
                  <a:lnTo>
                    <a:pt x="2357" y="580"/>
                  </a:lnTo>
                  <a:cubicBezTo>
                    <a:pt x="2443" y="525"/>
                    <a:pt x="2582" y="390"/>
                    <a:pt x="2695" y="390"/>
                  </a:cubicBezTo>
                  <a:cubicBezTo>
                    <a:pt x="2704" y="390"/>
                    <a:pt x="2713" y="391"/>
                    <a:pt x="2722" y="393"/>
                  </a:cubicBezTo>
                  <a:cubicBezTo>
                    <a:pt x="2883" y="429"/>
                    <a:pt x="2833" y="750"/>
                    <a:pt x="2850" y="917"/>
                  </a:cubicBezTo>
                  <a:cubicBezTo>
                    <a:pt x="2888" y="1293"/>
                    <a:pt x="2923" y="1668"/>
                    <a:pt x="2961" y="2043"/>
                  </a:cubicBezTo>
                  <a:cubicBezTo>
                    <a:pt x="2971" y="2149"/>
                    <a:pt x="3060" y="2203"/>
                    <a:pt x="3144" y="2203"/>
                  </a:cubicBezTo>
                  <a:cubicBezTo>
                    <a:pt x="3228" y="2203"/>
                    <a:pt x="3306" y="2150"/>
                    <a:pt x="3295" y="2043"/>
                  </a:cubicBezTo>
                  <a:cubicBezTo>
                    <a:pt x="3243" y="1512"/>
                    <a:pt x="3239" y="946"/>
                    <a:pt x="3135" y="423"/>
                  </a:cubicBezTo>
                  <a:cubicBezTo>
                    <a:pt x="3098" y="245"/>
                    <a:pt x="3047" y="62"/>
                    <a:pt x="2847" y="11"/>
                  </a:cubicBezTo>
                  <a:cubicBezTo>
                    <a:pt x="2817" y="4"/>
                    <a:pt x="2787" y="1"/>
                    <a:pt x="2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" name="Google Shape;1753;p4"/>
            <p:cNvSpPr/>
            <p:nvPr/>
          </p:nvSpPr>
          <p:spPr>
            <a:xfrm>
              <a:off x="4852525" y="3613175"/>
              <a:ext cx="160350" cy="102500"/>
            </a:xfrm>
            <a:custGeom>
              <a:avLst/>
              <a:gdLst/>
              <a:ahLst/>
              <a:cxnLst/>
              <a:rect l="l" t="t" r="r" b="b"/>
              <a:pathLst>
                <a:path w="6414" h="4100" extrusionOk="0">
                  <a:moveTo>
                    <a:pt x="6186" y="0"/>
                  </a:moveTo>
                  <a:cubicBezTo>
                    <a:pt x="6135" y="0"/>
                    <a:pt x="6085" y="24"/>
                    <a:pt x="6053" y="82"/>
                  </a:cubicBezTo>
                  <a:cubicBezTo>
                    <a:pt x="5216" y="1583"/>
                    <a:pt x="3340" y="3777"/>
                    <a:pt x="1383" y="3777"/>
                  </a:cubicBezTo>
                  <a:cubicBezTo>
                    <a:pt x="1036" y="3777"/>
                    <a:pt x="687" y="3708"/>
                    <a:pt x="340" y="3554"/>
                  </a:cubicBezTo>
                  <a:cubicBezTo>
                    <a:pt x="315" y="3543"/>
                    <a:pt x="291" y="3538"/>
                    <a:pt x="268" y="3538"/>
                  </a:cubicBezTo>
                  <a:cubicBezTo>
                    <a:pt x="108" y="3538"/>
                    <a:pt x="0" y="3768"/>
                    <a:pt x="172" y="3844"/>
                  </a:cubicBezTo>
                  <a:cubicBezTo>
                    <a:pt x="571" y="4020"/>
                    <a:pt x="971" y="4099"/>
                    <a:pt x="1367" y="4099"/>
                  </a:cubicBezTo>
                  <a:cubicBezTo>
                    <a:pt x="3455" y="4099"/>
                    <a:pt x="5420" y="1904"/>
                    <a:pt x="6341" y="252"/>
                  </a:cubicBezTo>
                  <a:cubicBezTo>
                    <a:pt x="6414" y="121"/>
                    <a:pt x="6298" y="0"/>
                    <a:pt x="6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" name="Google Shape;1754;p4"/>
            <p:cNvSpPr/>
            <p:nvPr/>
          </p:nvSpPr>
          <p:spPr>
            <a:xfrm>
              <a:off x="4980725" y="3602075"/>
              <a:ext cx="46600" cy="19425"/>
            </a:xfrm>
            <a:custGeom>
              <a:avLst/>
              <a:gdLst/>
              <a:ahLst/>
              <a:cxnLst/>
              <a:rect l="l" t="t" r="r" b="b"/>
              <a:pathLst>
                <a:path w="1864" h="777" extrusionOk="0">
                  <a:moveTo>
                    <a:pt x="195" y="1"/>
                  </a:moveTo>
                  <a:cubicBezTo>
                    <a:pt x="1" y="1"/>
                    <a:pt x="8" y="315"/>
                    <a:pt x="214" y="336"/>
                  </a:cubicBezTo>
                  <a:cubicBezTo>
                    <a:pt x="679" y="381"/>
                    <a:pt x="1128" y="525"/>
                    <a:pt x="1535" y="754"/>
                  </a:cubicBezTo>
                  <a:cubicBezTo>
                    <a:pt x="1563" y="769"/>
                    <a:pt x="1591" y="776"/>
                    <a:pt x="1617" y="776"/>
                  </a:cubicBezTo>
                  <a:cubicBezTo>
                    <a:pt x="1766" y="776"/>
                    <a:pt x="1864" y="553"/>
                    <a:pt x="1704" y="465"/>
                  </a:cubicBezTo>
                  <a:cubicBezTo>
                    <a:pt x="1245" y="209"/>
                    <a:pt x="737" y="50"/>
                    <a:pt x="214" y="2"/>
                  </a:cubicBezTo>
                  <a:cubicBezTo>
                    <a:pt x="207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" name="Google Shape;1755;p4"/>
            <p:cNvSpPr/>
            <p:nvPr/>
          </p:nvSpPr>
          <p:spPr>
            <a:xfrm>
              <a:off x="4976500" y="3570325"/>
              <a:ext cx="64800" cy="54225"/>
            </a:xfrm>
            <a:custGeom>
              <a:avLst/>
              <a:gdLst/>
              <a:ahLst/>
              <a:cxnLst/>
              <a:rect l="l" t="t" r="r" b="b"/>
              <a:pathLst>
                <a:path w="2592" h="2169" extrusionOk="0">
                  <a:moveTo>
                    <a:pt x="1910" y="1"/>
                  </a:moveTo>
                  <a:cubicBezTo>
                    <a:pt x="1894" y="1"/>
                    <a:pt x="1878" y="4"/>
                    <a:pt x="1862" y="10"/>
                  </a:cubicBezTo>
                  <a:cubicBezTo>
                    <a:pt x="1232" y="265"/>
                    <a:pt x="647" y="620"/>
                    <a:pt x="130" y="1061"/>
                  </a:cubicBezTo>
                  <a:cubicBezTo>
                    <a:pt x="0" y="1170"/>
                    <a:pt x="119" y="1340"/>
                    <a:pt x="256" y="1340"/>
                  </a:cubicBezTo>
                  <a:cubicBezTo>
                    <a:pt x="293" y="1340"/>
                    <a:pt x="331" y="1327"/>
                    <a:pt x="366" y="1297"/>
                  </a:cubicBezTo>
                  <a:cubicBezTo>
                    <a:pt x="782" y="943"/>
                    <a:pt x="1243" y="649"/>
                    <a:pt x="1739" y="424"/>
                  </a:cubicBezTo>
                  <a:lnTo>
                    <a:pt x="1739" y="424"/>
                  </a:lnTo>
                  <a:cubicBezTo>
                    <a:pt x="1761" y="1009"/>
                    <a:pt x="1928" y="1582"/>
                    <a:pt x="2227" y="2088"/>
                  </a:cubicBezTo>
                  <a:cubicBezTo>
                    <a:pt x="2260" y="2145"/>
                    <a:pt x="2311" y="2169"/>
                    <a:pt x="2362" y="2169"/>
                  </a:cubicBezTo>
                  <a:cubicBezTo>
                    <a:pt x="2476" y="2169"/>
                    <a:pt x="2592" y="2049"/>
                    <a:pt x="2517" y="1920"/>
                  </a:cubicBezTo>
                  <a:cubicBezTo>
                    <a:pt x="2200" y="1375"/>
                    <a:pt x="2055" y="800"/>
                    <a:pt x="2074" y="172"/>
                  </a:cubicBezTo>
                  <a:cubicBezTo>
                    <a:pt x="2077" y="88"/>
                    <a:pt x="1996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" name="Google Shape;1756;p4"/>
            <p:cNvSpPr/>
            <p:nvPr/>
          </p:nvSpPr>
          <p:spPr>
            <a:xfrm>
              <a:off x="5166825" y="3863425"/>
              <a:ext cx="135175" cy="80550"/>
            </a:xfrm>
            <a:custGeom>
              <a:avLst/>
              <a:gdLst/>
              <a:ahLst/>
              <a:cxnLst/>
              <a:rect l="l" t="t" r="r" b="b"/>
              <a:pathLst>
                <a:path w="5407" h="3222" extrusionOk="0">
                  <a:moveTo>
                    <a:pt x="5167" y="1"/>
                  </a:moveTo>
                  <a:cubicBezTo>
                    <a:pt x="5115" y="1"/>
                    <a:pt x="5063" y="21"/>
                    <a:pt x="5025" y="71"/>
                  </a:cubicBezTo>
                  <a:cubicBezTo>
                    <a:pt x="3838" y="1629"/>
                    <a:pt x="2137" y="2613"/>
                    <a:pt x="203" y="2896"/>
                  </a:cubicBezTo>
                  <a:cubicBezTo>
                    <a:pt x="1" y="2925"/>
                    <a:pt x="74" y="3222"/>
                    <a:pt x="265" y="3222"/>
                  </a:cubicBezTo>
                  <a:cubicBezTo>
                    <a:pt x="274" y="3222"/>
                    <a:pt x="284" y="3221"/>
                    <a:pt x="293" y="3220"/>
                  </a:cubicBezTo>
                  <a:cubicBezTo>
                    <a:pt x="2323" y="2921"/>
                    <a:pt x="4073" y="1870"/>
                    <a:pt x="5315" y="241"/>
                  </a:cubicBezTo>
                  <a:cubicBezTo>
                    <a:pt x="5406" y="119"/>
                    <a:pt x="5289" y="1"/>
                    <a:pt x="5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" name="Google Shape;1757;p4"/>
            <p:cNvSpPr/>
            <p:nvPr/>
          </p:nvSpPr>
          <p:spPr>
            <a:xfrm>
              <a:off x="5277850" y="3840475"/>
              <a:ext cx="37350" cy="38725"/>
            </a:xfrm>
            <a:custGeom>
              <a:avLst/>
              <a:gdLst/>
              <a:ahLst/>
              <a:cxnLst/>
              <a:rect l="l" t="t" r="r" b="b"/>
              <a:pathLst>
                <a:path w="1494" h="1549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456" y="693"/>
                    <a:pt x="802" y="1095"/>
                    <a:pt x="1150" y="1494"/>
                  </a:cubicBezTo>
                  <a:cubicBezTo>
                    <a:pt x="1183" y="1533"/>
                    <a:pt x="1222" y="1549"/>
                    <a:pt x="1260" y="1549"/>
                  </a:cubicBezTo>
                  <a:cubicBezTo>
                    <a:pt x="1382" y="1549"/>
                    <a:pt x="1493" y="1381"/>
                    <a:pt x="1386" y="1258"/>
                  </a:cubicBezTo>
                  <a:cubicBezTo>
                    <a:pt x="1040" y="857"/>
                    <a:pt x="692" y="457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" name="Google Shape;1758;p4"/>
            <p:cNvSpPr/>
            <p:nvPr/>
          </p:nvSpPr>
          <p:spPr>
            <a:xfrm>
              <a:off x="5265975" y="3821600"/>
              <a:ext cx="69350" cy="67150"/>
            </a:xfrm>
            <a:custGeom>
              <a:avLst/>
              <a:gdLst/>
              <a:ahLst/>
              <a:cxnLst/>
              <a:rect l="l" t="t" r="r" b="b"/>
              <a:pathLst>
                <a:path w="2774" h="2686" extrusionOk="0">
                  <a:moveTo>
                    <a:pt x="2579" y="0"/>
                  </a:moveTo>
                  <a:cubicBezTo>
                    <a:pt x="2553" y="0"/>
                    <a:pt x="2525" y="6"/>
                    <a:pt x="2499" y="19"/>
                  </a:cubicBezTo>
                  <a:cubicBezTo>
                    <a:pt x="1787" y="379"/>
                    <a:pt x="1012" y="594"/>
                    <a:pt x="215" y="652"/>
                  </a:cubicBezTo>
                  <a:cubicBezTo>
                    <a:pt x="7" y="669"/>
                    <a:pt x="0" y="988"/>
                    <a:pt x="201" y="988"/>
                  </a:cubicBezTo>
                  <a:cubicBezTo>
                    <a:pt x="206" y="988"/>
                    <a:pt x="211" y="988"/>
                    <a:pt x="215" y="988"/>
                  </a:cubicBezTo>
                  <a:cubicBezTo>
                    <a:pt x="948" y="934"/>
                    <a:pt x="1666" y="756"/>
                    <a:pt x="2338" y="464"/>
                  </a:cubicBezTo>
                  <a:lnTo>
                    <a:pt x="2338" y="464"/>
                  </a:lnTo>
                  <a:lnTo>
                    <a:pt x="1843" y="2478"/>
                  </a:lnTo>
                  <a:cubicBezTo>
                    <a:pt x="1813" y="2604"/>
                    <a:pt x="1917" y="2686"/>
                    <a:pt x="2016" y="2686"/>
                  </a:cubicBezTo>
                  <a:cubicBezTo>
                    <a:pt x="2082" y="2686"/>
                    <a:pt x="2146" y="2650"/>
                    <a:pt x="2166" y="2566"/>
                  </a:cubicBezTo>
                  <a:lnTo>
                    <a:pt x="2745" y="208"/>
                  </a:lnTo>
                  <a:cubicBezTo>
                    <a:pt x="2774" y="92"/>
                    <a:pt x="2683" y="0"/>
                    <a:pt x="2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" name="Google Shape;1759;p4"/>
            <p:cNvSpPr/>
            <p:nvPr/>
          </p:nvSpPr>
          <p:spPr>
            <a:xfrm>
              <a:off x="5338775" y="3710225"/>
              <a:ext cx="43675" cy="76850"/>
            </a:xfrm>
            <a:custGeom>
              <a:avLst/>
              <a:gdLst/>
              <a:ahLst/>
              <a:cxnLst/>
              <a:rect l="l" t="t" r="r" b="b"/>
              <a:pathLst>
                <a:path w="1747" h="3074" extrusionOk="0">
                  <a:moveTo>
                    <a:pt x="1239" y="0"/>
                  </a:moveTo>
                  <a:cubicBezTo>
                    <a:pt x="1172" y="0"/>
                    <a:pt x="1107" y="36"/>
                    <a:pt x="1082" y="118"/>
                  </a:cubicBezTo>
                  <a:lnTo>
                    <a:pt x="1082" y="116"/>
                  </a:lnTo>
                  <a:cubicBezTo>
                    <a:pt x="970" y="482"/>
                    <a:pt x="995" y="830"/>
                    <a:pt x="1056" y="1204"/>
                  </a:cubicBezTo>
                  <a:cubicBezTo>
                    <a:pt x="1100" y="1466"/>
                    <a:pt x="1169" y="1733"/>
                    <a:pt x="1152" y="2003"/>
                  </a:cubicBezTo>
                  <a:cubicBezTo>
                    <a:pt x="1132" y="2320"/>
                    <a:pt x="923" y="2751"/>
                    <a:pt x="589" y="2751"/>
                  </a:cubicBezTo>
                  <a:cubicBezTo>
                    <a:pt x="507" y="2751"/>
                    <a:pt x="419" y="2725"/>
                    <a:pt x="324" y="2666"/>
                  </a:cubicBezTo>
                  <a:cubicBezTo>
                    <a:pt x="294" y="2649"/>
                    <a:pt x="266" y="2641"/>
                    <a:pt x="239" y="2641"/>
                  </a:cubicBezTo>
                  <a:cubicBezTo>
                    <a:pt x="95" y="2641"/>
                    <a:pt x="0" y="2861"/>
                    <a:pt x="154" y="2956"/>
                  </a:cubicBezTo>
                  <a:cubicBezTo>
                    <a:pt x="286" y="3037"/>
                    <a:pt x="426" y="3074"/>
                    <a:pt x="565" y="3074"/>
                  </a:cubicBezTo>
                  <a:cubicBezTo>
                    <a:pt x="885" y="3074"/>
                    <a:pt x="1194" y="2877"/>
                    <a:pt x="1355" y="2570"/>
                  </a:cubicBezTo>
                  <a:cubicBezTo>
                    <a:pt x="1747" y="1827"/>
                    <a:pt x="1170" y="976"/>
                    <a:pt x="1404" y="206"/>
                  </a:cubicBezTo>
                  <a:cubicBezTo>
                    <a:pt x="1441" y="82"/>
                    <a:pt x="1339" y="0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" name="Google Shape;1760;p4"/>
            <p:cNvSpPr/>
            <p:nvPr/>
          </p:nvSpPr>
          <p:spPr>
            <a:xfrm>
              <a:off x="5390625" y="3679225"/>
              <a:ext cx="35775" cy="52100"/>
            </a:xfrm>
            <a:custGeom>
              <a:avLst/>
              <a:gdLst/>
              <a:ahLst/>
              <a:cxnLst/>
              <a:rect l="l" t="t" r="r" b="b"/>
              <a:pathLst>
                <a:path w="1431" h="2084" extrusionOk="0">
                  <a:moveTo>
                    <a:pt x="454" y="1"/>
                  </a:moveTo>
                  <a:cubicBezTo>
                    <a:pt x="294" y="1"/>
                    <a:pt x="140" y="74"/>
                    <a:pt x="63" y="236"/>
                  </a:cubicBezTo>
                  <a:cubicBezTo>
                    <a:pt x="0" y="370"/>
                    <a:pt x="117" y="492"/>
                    <a:pt x="226" y="492"/>
                  </a:cubicBezTo>
                  <a:cubicBezTo>
                    <a:pt x="276" y="492"/>
                    <a:pt x="324" y="467"/>
                    <a:pt x="353" y="406"/>
                  </a:cubicBezTo>
                  <a:lnTo>
                    <a:pt x="352" y="406"/>
                  </a:lnTo>
                  <a:cubicBezTo>
                    <a:pt x="378" y="349"/>
                    <a:pt x="413" y="327"/>
                    <a:pt x="450" y="327"/>
                  </a:cubicBezTo>
                  <a:cubicBezTo>
                    <a:pt x="547" y="327"/>
                    <a:pt x="657" y="477"/>
                    <a:pt x="671" y="560"/>
                  </a:cubicBezTo>
                  <a:cubicBezTo>
                    <a:pt x="696" y="721"/>
                    <a:pt x="631" y="892"/>
                    <a:pt x="581" y="1045"/>
                  </a:cubicBezTo>
                  <a:cubicBezTo>
                    <a:pt x="542" y="1162"/>
                    <a:pt x="645" y="1254"/>
                    <a:pt x="752" y="1254"/>
                  </a:cubicBezTo>
                  <a:cubicBezTo>
                    <a:pt x="763" y="1254"/>
                    <a:pt x="775" y="1253"/>
                    <a:pt x="786" y="1251"/>
                  </a:cubicBezTo>
                  <a:cubicBezTo>
                    <a:pt x="801" y="1248"/>
                    <a:pt x="816" y="1246"/>
                    <a:pt x="829" y="1246"/>
                  </a:cubicBezTo>
                  <a:cubicBezTo>
                    <a:pt x="1032" y="1246"/>
                    <a:pt x="1060" y="1575"/>
                    <a:pt x="925" y="1682"/>
                  </a:cubicBezTo>
                  <a:cubicBezTo>
                    <a:pt x="858" y="1737"/>
                    <a:pt x="780" y="1758"/>
                    <a:pt x="700" y="1758"/>
                  </a:cubicBezTo>
                  <a:cubicBezTo>
                    <a:pt x="577" y="1758"/>
                    <a:pt x="450" y="1707"/>
                    <a:pt x="353" y="1641"/>
                  </a:cubicBezTo>
                  <a:cubicBezTo>
                    <a:pt x="323" y="1621"/>
                    <a:pt x="294" y="1612"/>
                    <a:pt x="266" y="1612"/>
                  </a:cubicBezTo>
                  <a:cubicBezTo>
                    <a:pt x="127" y="1612"/>
                    <a:pt x="35" y="1830"/>
                    <a:pt x="184" y="1930"/>
                  </a:cubicBezTo>
                  <a:cubicBezTo>
                    <a:pt x="329" y="2027"/>
                    <a:pt x="520" y="2084"/>
                    <a:pt x="706" y="2084"/>
                  </a:cubicBezTo>
                  <a:cubicBezTo>
                    <a:pt x="979" y="2084"/>
                    <a:pt x="1241" y="1963"/>
                    <a:pt x="1333" y="1675"/>
                  </a:cubicBezTo>
                  <a:cubicBezTo>
                    <a:pt x="1431" y="1364"/>
                    <a:pt x="1244" y="1035"/>
                    <a:pt x="960" y="942"/>
                  </a:cubicBezTo>
                  <a:lnTo>
                    <a:pt x="960" y="942"/>
                  </a:lnTo>
                  <a:cubicBezTo>
                    <a:pt x="1037" y="641"/>
                    <a:pt x="1056" y="294"/>
                    <a:pt x="774" y="101"/>
                  </a:cubicBezTo>
                  <a:cubicBezTo>
                    <a:pt x="679" y="36"/>
                    <a:pt x="565" y="1"/>
                    <a:pt x="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" name="Google Shape;1761;p4"/>
            <p:cNvSpPr/>
            <p:nvPr/>
          </p:nvSpPr>
          <p:spPr>
            <a:xfrm>
              <a:off x="5453875" y="3736725"/>
              <a:ext cx="46475" cy="12400"/>
            </a:xfrm>
            <a:custGeom>
              <a:avLst/>
              <a:gdLst/>
              <a:ahLst/>
              <a:cxnLst/>
              <a:rect l="l" t="t" r="r" b="b"/>
              <a:pathLst>
                <a:path w="1859" h="496" extrusionOk="0">
                  <a:moveTo>
                    <a:pt x="631" y="0"/>
                  </a:moveTo>
                  <a:cubicBezTo>
                    <a:pt x="492" y="0"/>
                    <a:pt x="352" y="9"/>
                    <a:pt x="214" y="26"/>
                  </a:cubicBezTo>
                  <a:cubicBezTo>
                    <a:pt x="9" y="51"/>
                    <a:pt x="0" y="363"/>
                    <a:pt x="191" y="363"/>
                  </a:cubicBezTo>
                  <a:cubicBezTo>
                    <a:pt x="198" y="363"/>
                    <a:pt x="206" y="363"/>
                    <a:pt x="214" y="362"/>
                  </a:cubicBezTo>
                  <a:cubicBezTo>
                    <a:pt x="348" y="344"/>
                    <a:pt x="483" y="336"/>
                    <a:pt x="618" y="336"/>
                  </a:cubicBezTo>
                  <a:cubicBezTo>
                    <a:pt x="944" y="336"/>
                    <a:pt x="1270" y="386"/>
                    <a:pt x="1583" y="487"/>
                  </a:cubicBezTo>
                  <a:cubicBezTo>
                    <a:pt x="1602" y="493"/>
                    <a:pt x="1620" y="496"/>
                    <a:pt x="1637" y="496"/>
                  </a:cubicBezTo>
                  <a:cubicBezTo>
                    <a:pt x="1803" y="496"/>
                    <a:pt x="1859" y="223"/>
                    <a:pt x="1672" y="163"/>
                  </a:cubicBezTo>
                  <a:cubicBezTo>
                    <a:pt x="1335" y="55"/>
                    <a:pt x="984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" name="Google Shape;1762;p4"/>
            <p:cNvSpPr/>
            <p:nvPr/>
          </p:nvSpPr>
          <p:spPr>
            <a:xfrm>
              <a:off x="5449375" y="3766225"/>
              <a:ext cx="67075" cy="15200"/>
            </a:xfrm>
            <a:custGeom>
              <a:avLst/>
              <a:gdLst/>
              <a:ahLst/>
              <a:cxnLst/>
              <a:rect l="l" t="t" r="r" b="b"/>
              <a:pathLst>
                <a:path w="2683" h="608" extrusionOk="0">
                  <a:moveTo>
                    <a:pt x="2493" y="1"/>
                  </a:moveTo>
                  <a:cubicBezTo>
                    <a:pt x="2485" y="1"/>
                    <a:pt x="2478" y="1"/>
                    <a:pt x="2470" y="2"/>
                  </a:cubicBezTo>
                  <a:lnTo>
                    <a:pt x="214" y="271"/>
                  </a:lnTo>
                  <a:cubicBezTo>
                    <a:pt x="10" y="296"/>
                    <a:pt x="0" y="608"/>
                    <a:pt x="192" y="608"/>
                  </a:cubicBezTo>
                  <a:cubicBezTo>
                    <a:pt x="199" y="608"/>
                    <a:pt x="206" y="607"/>
                    <a:pt x="214" y="606"/>
                  </a:cubicBezTo>
                  <a:lnTo>
                    <a:pt x="2470" y="336"/>
                  </a:lnTo>
                  <a:cubicBezTo>
                    <a:pt x="2674" y="313"/>
                    <a:pt x="2683" y="1"/>
                    <a:pt x="2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3" name="Google Shape;1763;p4"/>
            <p:cNvSpPr/>
            <p:nvPr/>
          </p:nvSpPr>
          <p:spPr>
            <a:xfrm>
              <a:off x="5543200" y="3687025"/>
              <a:ext cx="14800" cy="124375"/>
            </a:xfrm>
            <a:custGeom>
              <a:avLst/>
              <a:gdLst/>
              <a:ahLst/>
              <a:cxnLst/>
              <a:rect l="l" t="t" r="r" b="b"/>
              <a:pathLst>
                <a:path w="592" h="4975" extrusionOk="0">
                  <a:moveTo>
                    <a:pt x="160" y="0"/>
                  </a:moveTo>
                  <a:cubicBezTo>
                    <a:pt x="77" y="0"/>
                    <a:pt x="0" y="53"/>
                    <a:pt x="13" y="159"/>
                  </a:cubicBezTo>
                  <a:cubicBezTo>
                    <a:pt x="190" y="1704"/>
                    <a:pt x="257" y="3259"/>
                    <a:pt x="215" y="4812"/>
                  </a:cubicBezTo>
                  <a:cubicBezTo>
                    <a:pt x="212" y="4920"/>
                    <a:pt x="294" y="4974"/>
                    <a:pt x="378" y="4974"/>
                  </a:cubicBezTo>
                  <a:cubicBezTo>
                    <a:pt x="462" y="4974"/>
                    <a:pt x="547" y="4920"/>
                    <a:pt x="550" y="4812"/>
                  </a:cubicBezTo>
                  <a:cubicBezTo>
                    <a:pt x="591" y="3259"/>
                    <a:pt x="524" y="1704"/>
                    <a:pt x="347" y="159"/>
                  </a:cubicBez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4" name="Google Shape;1764;p4"/>
            <p:cNvSpPr/>
            <p:nvPr/>
          </p:nvSpPr>
          <p:spPr>
            <a:xfrm>
              <a:off x="5548925" y="3698625"/>
              <a:ext cx="58150" cy="50275"/>
            </a:xfrm>
            <a:custGeom>
              <a:avLst/>
              <a:gdLst/>
              <a:ahLst/>
              <a:cxnLst/>
              <a:rect l="l" t="t" r="r" b="b"/>
              <a:pathLst>
                <a:path w="2326" h="2011" extrusionOk="0">
                  <a:moveTo>
                    <a:pt x="2077" y="1"/>
                  </a:moveTo>
                  <a:cubicBezTo>
                    <a:pt x="2039" y="1"/>
                    <a:pt x="2000" y="14"/>
                    <a:pt x="1966" y="46"/>
                  </a:cubicBezTo>
                  <a:lnTo>
                    <a:pt x="126" y="1729"/>
                  </a:lnTo>
                  <a:cubicBezTo>
                    <a:pt x="1" y="1842"/>
                    <a:pt x="118" y="2010"/>
                    <a:pt x="251" y="2010"/>
                  </a:cubicBezTo>
                  <a:cubicBezTo>
                    <a:pt x="289" y="2010"/>
                    <a:pt x="327" y="1997"/>
                    <a:pt x="362" y="1965"/>
                  </a:cubicBezTo>
                  <a:lnTo>
                    <a:pt x="2202" y="283"/>
                  </a:lnTo>
                  <a:cubicBezTo>
                    <a:pt x="2326" y="169"/>
                    <a:pt x="2209" y="1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5" name="Google Shape;1765;p4"/>
            <p:cNvSpPr/>
            <p:nvPr/>
          </p:nvSpPr>
          <p:spPr>
            <a:xfrm>
              <a:off x="5559000" y="3743700"/>
              <a:ext cx="41775" cy="54775"/>
            </a:xfrm>
            <a:custGeom>
              <a:avLst/>
              <a:gdLst/>
              <a:ahLst/>
              <a:cxnLst/>
              <a:rect l="l" t="t" r="r" b="b"/>
              <a:pathLst>
                <a:path w="1671" h="2191" extrusionOk="0">
                  <a:moveTo>
                    <a:pt x="235" y="0"/>
                  </a:moveTo>
                  <a:cubicBezTo>
                    <a:pt x="117" y="0"/>
                    <a:pt x="1" y="119"/>
                    <a:pt x="83" y="246"/>
                  </a:cubicBezTo>
                  <a:lnTo>
                    <a:pt x="1300" y="2113"/>
                  </a:lnTo>
                  <a:cubicBezTo>
                    <a:pt x="1335" y="2168"/>
                    <a:pt x="1386" y="2190"/>
                    <a:pt x="1437" y="2190"/>
                  </a:cubicBezTo>
                  <a:cubicBezTo>
                    <a:pt x="1554" y="2190"/>
                    <a:pt x="1670" y="2070"/>
                    <a:pt x="1588" y="1944"/>
                  </a:cubicBezTo>
                  <a:lnTo>
                    <a:pt x="373" y="77"/>
                  </a:lnTo>
                  <a:cubicBezTo>
                    <a:pt x="337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" name="Google Shape;1766;p4"/>
            <p:cNvSpPr/>
            <p:nvPr/>
          </p:nvSpPr>
          <p:spPr>
            <a:xfrm>
              <a:off x="5603225" y="3653750"/>
              <a:ext cx="57125" cy="50600"/>
            </a:xfrm>
            <a:custGeom>
              <a:avLst/>
              <a:gdLst/>
              <a:ahLst/>
              <a:cxnLst/>
              <a:rect l="l" t="t" r="r" b="b"/>
              <a:pathLst>
                <a:path w="2285" h="2024" extrusionOk="0">
                  <a:moveTo>
                    <a:pt x="951" y="0"/>
                  </a:moveTo>
                  <a:cubicBezTo>
                    <a:pt x="666" y="0"/>
                    <a:pt x="393" y="86"/>
                    <a:pt x="146" y="261"/>
                  </a:cubicBezTo>
                  <a:cubicBezTo>
                    <a:pt x="0" y="362"/>
                    <a:pt x="91" y="580"/>
                    <a:pt x="226" y="580"/>
                  </a:cubicBezTo>
                  <a:cubicBezTo>
                    <a:pt x="254" y="580"/>
                    <a:pt x="284" y="570"/>
                    <a:pt x="314" y="549"/>
                  </a:cubicBezTo>
                  <a:cubicBezTo>
                    <a:pt x="517" y="407"/>
                    <a:pt x="725" y="333"/>
                    <a:pt x="952" y="333"/>
                  </a:cubicBezTo>
                  <a:cubicBezTo>
                    <a:pt x="990" y="333"/>
                    <a:pt x="1028" y="335"/>
                    <a:pt x="1068" y="339"/>
                  </a:cubicBezTo>
                  <a:lnTo>
                    <a:pt x="1068" y="339"/>
                  </a:lnTo>
                  <a:cubicBezTo>
                    <a:pt x="975" y="748"/>
                    <a:pt x="839" y="1144"/>
                    <a:pt x="662" y="1522"/>
                  </a:cubicBezTo>
                  <a:cubicBezTo>
                    <a:pt x="619" y="1614"/>
                    <a:pt x="648" y="1745"/>
                    <a:pt x="762" y="1768"/>
                  </a:cubicBezTo>
                  <a:lnTo>
                    <a:pt x="1998" y="2020"/>
                  </a:lnTo>
                  <a:cubicBezTo>
                    <a:pt x="2010" y="2022"/>
                    <a:pt x="2022" y="2023"/>
                    <a:pt x="2034" y="2023"/>
                  </a:cubicBezTo>
                  <a:cubicBezTo>
                    <a:pt x="2216" y="2023"/>
                    <a:pt x="2284" y="1736"/>
                    <a:pt x="2086" y="1696"/>
                  </a:cubicBezTo>
                  <a:lnTo>
                    <a:pt x="1044" y="1485"/>
                  </a:lnTo>
                  <a:lnTo>
                    <a:pt x="1044" y="1485"/>
                  </a:lnTo>
                  <a:cubicBezTo>
                    <a:pt x="1214" y="1088"/>
                    <a:pt x="1343" y="675"/>
                    <a:pt x="1427" y="250"/>
                  </a:cubicBezTo>
                  <a:cubicBezTo>
                    <a:pt x="1444" y="163"/>
                    <a:pt x="1404" y="66"/>
                    <a:pt x="1311" y="44"/>
                  </a:cubicBezTo>
                  <a:cubicBezTo>
                    <a:pt x="1190" y="15"/>
                    <a:pt x="1070" y="0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" name="Google Shape;1767;p4"/>
            <p:cNvSpPr/>
            <p:nvPr/>
          </p:nvSpPr>
          <p:spPr>
            <a:xfrm>
              <a:off x="5665350" y="3693450"/>
              <a:ext cx="45075" cy="111525"/>
            </a:xfrm>
            <a:custGeom>
              <a:avLst/>
              <a:gdLst/>
              <a:ahLst/>
              <a:cxnLst/>
              <a:rect l="l" t="t" r="r" b="b"/>
              <a:pathLst>
                <a:path w="1803" h="4461" extrusionOk="0">
                  <a:moveTo>
                    <a:pt x="1204" y="1"/>
                  </a:moveTo>
                  <a:cubicBezTo>
                    <a:pt x="1166" y="1"/>
                    <a:pt x="1128" y="17"/>
                    <a:pt x="1095" y="56"/>
                  </a:cubicBezTo>
                  <a:cubicBezTo>
                    <a:pt x="1" y="1344"/>
                    <a:pt x="137" y="3322"/>
                    <a:pt x="1436" y="4419"/>
                  </a:cubicBezTo>
                  <a:cubicBezTo>
                    <a:pt x="1471" y="4448"/>
                    <a:pt x="1509" y="4461"/>
                    <a:pt x="1546" y="4461"/>
                  </a:cubicBezTo>
                  <a:cubicBezTo>
                    <a:pt x="1683" y="4461"/>
                    <a:pt x="1802" y="4292"/>
                    <a:pt x="1673" y="4183"/>
                  </a:cubicBezTo>
                  <a:cubicBezTo>
                    <a:pt x="520" y="3209"/>
                    <a:pt x="347" y="1451"/>
                    <a:pt x="1331" y="293"/>
                  </a:cubicBezTo>
                  <a:cubicBezTo>
                    <a:pt x="1437" y="168"/>
                    <a:pt x="13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" name="Google Shape;1768;p4"/>
            <p:cNvSpPr/>
            <p:nvPr/>
          </p:nvSpPr>
          <p:spPr>
            <a:xfrm>
              <a:off x="5705200" y="3727600"/>
              <a:ext cx="78675" cy="128025"/>
            </a:xfrm>
            <a:custGeom>
              <a:avLst/>
              <a:gdLst/>
              <a:ahLst/>
              <a:cxnLst/>
              <a:rect l="l" t="t" r="r" b="b"/>
              <a:pathLst>
                <a:path w="3147" h="5121" extrusionOk="0">
                  <a:moveTo>
                    <a:pt x="1974" y="351"/>
                  </a:moveTo>
                  <a:cubicBezTo>
                    <a:pt x="2205" y="473"/>
                    <a:pt x="2352" y="925"/>
                    <a:pt x="2414" y="1708"/>
                  </a:cubicBezTo>
                  <a:cubicBezTo>
                    <a:pt x="2112" y="1828"/>
                    <a:pt x="1877" y="1888"/>
                    <a:pt x="1707" y="1888"/>
                  </a:cubicBezTo>
                  <a:cubicBezTo>
                    <a:pt x="1213" y="1888"/>
                    <a:pt x="1275" y="1382"/>
                    <a:pt x="1892" y="371"/>
                  </a:cubicBezTo>
                  <a:cubicBezTo>
                    <a:pt x="1924" y="371"/>
                    <a:pt x="1952" y="364"/>
                    <a:pt x="1974" y="351"/>
                  </a:cubicBezTo>
                  <a:close/>
                  <a:moveTo>
                    <a:pt x="1845" y="0"/>
                  </a:moveTo>
                  <a:cubicBezTo>
                    <a:pt x="1548" y="0"/>
                    <a:pt x="1252" y="106"/>
                    <a:pt x="1031" y="335"/>
                  </a:cubicBezTo>
                  <a:cubicBezTo>
                    <a:pt x="1" y="1399"/>
                    <a:pt x="878" y="3826"/>
                    <a:pt x="1145" y="5001"/>
                  </a:cubicBezTo>
                  <a:cubicBezTo>
                    <a:pt x="1164" y="5084"/>
                    <a:pt x="1227" y="5120"/>
                    <a:pt x="1292" y="5120"/>
                  </a:cubicBezTo>
                  <a:cubicBezTo>
                    <a:pt x="1391" y="5120"/>
                    <a:pt x="1497" y="5038"/>
                    <a:pt x="1468" y="4912"/>
                  </a:cubicBezTo>
                  <a:cubicBezTo>
                    <a:pt x="1253" y="3971"/>
                    <a:pt x="999" y="2984"/>
                    <a:pt x="944" y="2019"/>
                  </a:cubicBezTo>
                  <a:cubicBezTo>
                    <a:pt x="939" y="1934"/>
                    <a:pt x="932" y="1845"/>
                    <a:pt x="928" y="1754"/>
                  </a:cubicBezTo>
                  <a:lnTo>
                    <a:pt x="928" y="1754"/>
                  </a:lnTo>
                  <a:cubicBezTo>
                    <a:pt x="983" y="1834"/>
                    <a:pt x="1050" y="1910"/>
                    <a:pt x="1131" y="1982"/>
                  </a:cubicBezTo>
                  <a:cubicBezTo>
                    <a:pt x="1345" y="2173"/>
                    <a:pt x="1596" y="2256"/>
                    <a:pt x="1843" y="2256"/>
                  </a:cubicBezTo>
                  <a:cubicBezTo>
                    <a:pt x="2506" y="2256"/>
                    <a:pt x="3147" y="1655"/>
                    <a:pt x="3001" y="901"/>
                  </a:cubicBezTo>
                  <a:cubicBezTo>
                    <a:pt x="2892" y="332"/>
                    <a:pt x="2368" y="0"/>
                    <a:pt x="1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" name="Google Shape;1769;p4"/>
            <p:cNvSpPr/>
            <p:nvPr/>
          </p:nvSpPr>
          <p:spPr>
            <a:xfrm>
              <a:off x="5781875" y="3723175"/>
              <a:ext cx="62925" cy="72300"/>
            </a:xfrm>
            <a:custGeom>
              <a:avLst/>
              <a:gdLst/>
              <a:ahLst/>
              <a:cxnLst/>
              <a:rect l="l" t="t" r="r" b="b"/>
              <a:pathLst>
                <a:path w="2517" h="2892" extrusionOk="0">
                  <a:moveTo>
                    <a:pt x="924" y="361"/>
                  </a:moveTo>
                  <a:lnTo>
                    <a:pt x="924" y="361"/>
                  </a:lnTo>
                  <a:cubicBezTo>
                    <a:pt x="926" y="407"/>
                    <a:pt x="952" y="451"/>
                    <a:pt x="1010" y="478"/>
                  </a:cubicBezTo>
                  <a:cubicBezTo>
                    <a:pt x="1426" y="672"/>
                    <a:pt x="1856" y="982"/>
                    <a:pt x="2001" y="1444"/>
                  </a:cubicBezTo>
                  <a:cubicBezTo>
                    <a:pt x="2142" y="1894"/>
                    <a:pt x="1904" y="2428"/>
                    <a:pt x="1417" y="2537"/>
                  </a:cubicBezTo>
                  <a:cubicBezTo>
                    <a:pt x="1369" y="2548"/>
                    <a:pt x="1323" y="2554"/>
                    <a:pt x="1280" y="2554"/>
                  </a:cubicBezTo>
                  <a:cubicBezTo>
                    <a:pt x="808" y="2554"/>
                    <a:pt x="645" y="1936"/>
                    <a:pt x="561" y="1537"/>
                  </a:cubicBezTo>
                  <a:cubicBezTo>
                    <a:pt x="500" y="1252"/>
                    <a:pt x="444" y="863"/>
                    <a:pt x="613" y="597"/>
                  </a:cubicBezTo>
                  <a:cubicBezTo>
                    <a:pt x="679" y="494"/>
                    <a:pt x="796" y="405"/>
                    <a:pt x="924" y="361"/>
                  </a:cubicBezTo>
                  <a:close/>
                  <a:moveTo>
                    <a:pt x="1095" y="0"/>
                  </a:moveTo>
                  <a:cubicBezTo>
                    <a:pt x="756" y="0"/>
                    <a:pt x="403" y="221"/>
                    <a:pt x="261" y="559"/>
                  </a:cubicBezTo>
                  <a:cubicBezTo>
                    <a:pt x="0" y="1180"/>
                    <a:pt x="243" y="2467"/>
                    <a:pt x="889" y="2800"/>
                  </a:cubicBezTo>
                  <a:cubicBezTo>
                    <a:pt x="1012" y="2863"/>
                    <a:pt x="1140" y="2891"/>
                    <a:pt x="1268" y="2891"/>
                  </a:cubicBezTo>
                  <a:cubicBezTo>
                    <a:pt x="1750" y="2891"/>
                    <a:pt x="2224" y="2487"/>
                    <a:pt x="2349" y="2028"/>
                  </a:cubicBezTo>
                  <a:cubicBezTo>
                    <a:pt x="2517" y="1417"/>
                    <a:pt x="2155" y="866"/>
                    <a:pt x="1682" y="497"/>
                  </a:cubicBezTo>
                  <a:lnTo>
                    <a:pt x="1682" y="497"/>
                  </a:lnTo>
                  <a:cubicBezTo>
                    <a:pt x="1718" y="451"/>
                    <a:pt x="1728" y="387"/>
                    <a:pt x="1686" y="323"/>
                  </a:cubicBezTo>
                  <a:lnTo>
                    <a:pt x="1684" y="323"/>
                  </a:lnTo>
                  <a:cubicBezTo>
                    <a:pt x="1538" y="98"/>
                    <a:pt x="132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" name="Google Shape;1770;p4"/>
            <p:cNvSpPr/>
            <p:nvPr/>
          </p:nvSpPr>
          <p:spPr>
            <a:xfrm>
              <a:off x="5837850" y="3685825"/>
              <a:ext cx="41900" cy="116625"/>
            </a:xfrm>
            <a:custGeom>
              <a:avLst/>
              <a:gdLst/>
              <a:ahLst/>
              <a:cxnLst/>
              <a:rect l="l" t="t" r="r" b="b"/>
              <a:pathLst>
                <a:path w="1676" h="4665" extrusionOk="0">
                  <a:moveTo>
                    <a:pt x="229" y="0"/>
                  </a:moveTo>
                  <a:cubicBezTo>
                    <a:pt x="111" y="0"/>
                    <a:pt x="0" y="168"/>
                    <a:pt x="101" y="294"/>
                  </a:cubicBezTo>
                  <a:cubicBezTo>
                    <a:pt x="1056" y="1490"/>
                    <a:pt x="1314" y="3011"/>
                    <a:pt x="838" y="4460"/>
                  </a:cubicBezTo>
                  <a:cubicBezTo>
                    <a:pt x="797" y="4583"/>
                    <a:pt x="898" y="4665"/>
                    <a:pt x="1000" y="4665"/>
                  </a:cubicBezTo>
                  <a:cubicBezTo>
                    <a:pt x="1066" y="4665"/>
                    <a:pt x="1133" y="4630"/>
                    <a:pt x="1160" y="4549"/>
                  </a:cubicBezTo>
                  <a:cubicBezTo>
                    <a:pt x="1675" y="2982"/>
                    <a:pt x="1366" y="1344"/>
                    <a:pt x="337" y="58"/>
                  </a:cubicBezTo>
                  <a:cubicBezTo>
                    <a:pt x="305" y="17"/>
                    <a:pt x="26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" name="Google Shape;1771;p4"/>
            <p:cNvSpPr/>
            <p:nvPr/>
          </p:nvSpPr>
          <p:spPr>
            <a:xfrm>
              <a:off x="5865775" y="3633075"/>
              <a:ext cx="51800" cy="44175"/>
            </a:xfrm>
            <a:custGeom>
              <a:avLst/>
              <a:gdLst/>
              <a:ahLst/>
              <a:cxnLst/>
              <a:rect l="l" t="t" r="r" b="b"/>
              <a:pathLst>
                <a:path w="2072" h="1767" extrusionOk="0">
                  <a:moveTo>
                    <a:pt x="470" y="1"/>
                  </a:moveTo>
                  <a:cubicBezTo>
                    <a:pt x="242" y="1"/>
                    <a:pt x="23" y="160"/>
                    <a:pt x="8" y="417"/>
                  </a:cubicBezTo>
                  <a:cubicBezTo>
                    <a:pt x="1" y="524"/>
                    <a:pt x="81" y="578"/>
                    <a:pt x="164" y="578"/>
                  </a:cubicBezTo>
                  <a:cubicBezTo>
                    <a:pt x="248" y="578"/>
                    <a:pt x="335" y="524"/>
                    <a:pt x="342" y="417"/>
                  </a:cubicBezTo>
                  <a:cubicBezTo>
                    <a:pt x="353" y="369"/>
                    <a:pt x="379" y="345"/>
                    <a:pt x="420" y="345"/>
                  </a:cubicBezTo>
                  <a:cubicBezTo>
                    <a:pt x="429" y="345"/>
                    <a:pt x="438" y="346"/>
                    <a:pt x="448" y="348"/>
                  </a:cubicBezTo>
                  <a:cubicBezTo>
                    <a:pt x="467" y="342"/>
                    <a:pt x="484" y="340"/>
                    <a:pt x="499" y="340"/>
                  </a:cubicBezTo>
                  <a:cubicBezTo>
                    <a:pt x="571" y="340"/>
                    <a:pt x="616" y="396"/>
                    <a:pt x="636" y="510"/>
                  </a:cubicBezTo>
                  <a:cubicBezTo>
                    <a:pt x="667" y="613"/>
                    <a:pt x="628" y="752"/>
                    <a:pt x="596" y="853"/>
                  </a:cubicBezTo>
                  <a:cubicBezTo>
                    <a:pt x="525" y="1076"/>
                    <a:pt x="406" y="1269"/>
                    <a:pt x="352" y="1500"/>
                  </a:cubicBezTo>
                  <a:cubicBezTo>
                    <a:pt x="325" y="1605"/>
                    <a:pt x="404" y="1709"/>
                    <a:pt x="514" y="1712"/>
                  </a:cubicBezTo>
                  <a:lnTo>
                    <a:pt x="1856" y="1767"/>
                  </a:lnTo>
                  <a:cubicBezTo>
                    <a:pt x="1859" y="1767"/>
                    <a:pt x="1862" y="1767"/>
                    <a:pt x="1865" y="1767"/>
                  </a:cubicBezTo>
                  <a:cubicBezTo>
                    <a:pt x="2071" y="1767"/>
                    <a:pt x="2069" y="1442"/>
                    <a:pt x="1856" y="1433"/>
                  </a:cubicBezTo>
                  <a:lnTo>
                    <a:pt x="738" y="1386"/>
                  </a:lnTo>
                  <a:lnTo>
                    <a:pt x="738" y="1386"/>
                  </a:lnTo>
                  <a:cubicBezTo>
                    <a:pt x="893" y="972"/>
                    <a:pt x="1178" y="452"/>
                    <a:pt x="781" y="115"/>
                  </a:cubicBezTo>
                  <a:cubicBezTo>
                    <a:pt x="689" y="37"/>
                    <a:pt x="578" y="1"/>
                    <a:pt x="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" name="Google Shape;1772;p4"/>
            <p:cNvSpPr/>
            <p:nvPr/>
          </p:nvSpPr>
          <p:spPr>
            <a:xfrm>
              <a:off x="5919575" y="3707525"/>
              <a:ext cx="72125" cy="74625"/>
            </a:xfrm>
            <a:custGeom>
              <a:avLst/>
              <a:gdLst/>
              <a:ahLst/>
              <a:cxnLst/>
              <a:rect l="l" t="t" r="r" b="b"/>
              <a:pathLst>
                <a:path w="2885" h="2985" extrusionOk="0">
                  <a:moveTo>
                    <a:pt x="246" y="1"/>
                  </a:moveTo>
                  <a:cubicBezTo>
                    <a:pt x="115" y="1"/>
                    <a:pt x="0" y="169"/>
                    <a:pt x="121" y="285"/>
                  </a:cubicBezTo>
                  <a:cubicBezTo>
                    <a:pt x="984" y="1113"/>
                    <a:pt x="1794" y="1996"/>
                    <a:pt x="2545" y="2929"/>
                  </a:cubicBezTo>
                  <a:cubicBezTo>
                    <a:pt x="2577" y="2968"/>
                    <a:pt x="2615" y="2985"/>
                    <a:pt x="2653" y="2985"/>
                  </a:cubicBezTo>
                  <a:cubicBezTo>
                    <a:pt x="2772" y="2985"/>
                    <a:pt x="2884" y="2817"/>
                    <a:pt x="2781" y="2691"/>
                  </a:cubicBezTo>
                  <a:cubicBezTo>
                    <a:pt x="2031" y="1760"/>
                    <a:pt x="1221" y="877"/>
                    <a:pt x="357" y="49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" name="Google Shape;1773;p4"/>
            <p:cNvSpPr/>
            <p:nvPr/>
          </p:nvSpPr>
          <p:spPr>
            <a:xfrm>
              <a:off x="5923000" y="3711625"/>
              <a:ext cx="47875" cy="79650"/>
            </a:xfrm>
            <a:custGeom>
              <a:avLst/>
              <a:gdLst/>
              <a:ahLst/>
              <a:cxnLst/>
              <a:rect l="l" t="t" r="r" b="b"/>
              <a:pathLst>
                <a:path w="1915" h="3186" extrusionOk="0">
                  <a:moveTo>
                    <a:pt x="1687" y="1"/>
                  </a:moveTo>
                  <a:cubicBezTo>
                    <a:pt x="1637" y="1"/>
                    <a:pt x="1588" y="25"/>
                    <a:pt x="1556" y="84"/>
                  </a:cubicBezTo>
                  <a:lnTo>
                    <a:pt x="69" y="2932"/>
                  </a:lnTo>
                  <a:cubicBezTo>
                    <a:pt x="1" y="3064"/>
                    <a:pt x="117" y="3185"/>
                    <a:pt x="228" y="3185"/>
                  </a:cubicBezTo>
                  <a:cubicBezTo>
                    <a:pt x="279" y="3185"/>
                    <a:pt x="328" y="3161"/>
                    <a:pt x="359" y="3102"/>
                  </a:cubicBezTo>
                  <a:cubicBezTo>
                    <a:pt x="855" y="2153"/>
                    <a:pt x="1351" y="1203"/>
                    <a:pt x="1846" y="254"/>
                  </a:cubicBezTo>
                  <a:cubicBezTo>
                    <a:pt x="1915" y="122"/>
                    <a:pt x="1799" y="1"/>
                    <a:pt x="1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" name="Google Shape;1774;p4"/>
            <p:cNvSpPr/>
            <p:nvPr/>
          </p:nvSpPr>
          <p:spPr>
            <a:xfrm>
              <a:off x="5514500" y="3833000"/>
              <a:ext cx="472475" cy="10575"/>
            </a:xfrm>
            <a:custGeom>
              <a:avLst/>
              <a:gdLst/>
              <a:ahLst/>
              <a:cxnLst/>
              <a:rect l="l" t="t" r="r" b="b"/>
              <a:pathLst>
                <a:path w="18899" h="423" extrusionOk="0">
                  <a:moveTo>
                    <a:pt x="18688" y="1"/>
                  </a:moveTo>
                  <a:cubicBezTo>
                    <a:pt x="18686" y="1"/>
                    <a:pt x="18685" y="1"/>
                    <a:pt x="18684" y="1"/>
                  </a:cubicBezTo>
                  <a:cubicBezTo>
                    <a:pt x="15462" y="59"/>
                    <a:pt x="12240" y="88"/>
                    <a:pt x="9018" y="88"/>
                  </a:cubicBezTo>
                  <a:cubicBezTo>
                    <a:pt x="6084" y="88"/>
                    <a:pt x="3151" y="64"/>
                    <a:pt x="217" y="16"/>
                  </a:cubicBezTo>
                  <a:cubicBezTo>
                    <a:pt x="216" y="16"/>
                    <a:pt x="214" y="16"/>
                    <a:pt x="213" y="16"/>
                  </a:cubicBezTo>
                  <a:cubicBezTo>
                    <a:pt x="0" y="16"/>
                    <a:pt x="2" y="347"/>
                    <a:pt x="217" y="350"/>
                  </a:cubicBezTo>
                  <a:cubicBezTo>
                    <a:pt x="3141" y="399"/>
                    <a:pt x="6064" y="423"/>
                    <a:pt x="8988" y="423"/>
                  </a:cubicBezTo>
                  <a:cubicBezTo>
                    <a:pt x="12220" y="423"/>
                    <a:pt x="15451" y="393"/>
                    <a:pt x="18684" y="335"/>
                  </a:cubicBezTo>
                  <a:cubicBezTo>
                    <a:pt x="18897" y="330"/>
                    <a:pt x="18899" y="1"/>
                    <a:pt x="18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" name="Google Shape;1775;p4"/>
            <p:cNvSpPr/>
            <p:nvPr/>
          </p:nvSpPr>
          <p:spPr>
            <a:xfrm>
              <a:off x="5554550" y="3877825"/>
              <a:ext cx="59600" cy="59150"/>
            </a:xfrm>
            <a:custGeom>
              <a:avLst/>
              <a:gdLst/>
              <a:ahLst/>
              <a:cxnLst/>
              <a:rect l="l" t="t" r="r" b="b"/>
              <a:pathLst>
                <a:path w="2384" h="2366" extrusionOk="0">
                  <a:moveTo>
                    <a:pt x="240" y="0"/>
                  </a:moveTo>
                  <a:cubicBezTo>
                    <a:pt x="114" y="0"/>
                    <a:pt x="1" y="168"/>
                    <a:pt x="114" y="288"/>
                  </a:cubicBezTo>
                  <a:lnTo>
                    <a:pt x="2032" y="2314"/>
                  </a:lnTo>
                  <a:cubicBezTo>
                    <a:pt x="2067" y="2351"/>
                    <a:pt x="2106" y="2366"/>
                    <a:pt x="2144" y="2366"/>
                  </a:cubicBezTo>
                  <a:cubicBezTo>
                    <a:pt x="2270" y="2366"/>
                    <a:pt x="2384" y="2198"/>
                    <a:pt x="2270" y="2078"/>
                  </a:cubicBezTo>
                  <a:lnTo>
                    <a:pt x="351" y="52"/>
                  </a:lnTo>
                  <a:cubicBezTo>
                    <a:pt x="317" y="16"/>
                    <a:pt x="27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" name="Google Shape;1776;p4"/>
            <p:cNvSpPr/>
            <p:nvPr/>
          </p:nvSpPr>
          <p:spPr>
            <a:xfrm>
              <a:off x="5550625" y="3874800"/>
              <a:ext cx="58175" cy="64125"/>
            </a:xfrm>
            <a:custGeom>
              <a:avLst/>
              <a:gdLst/>
              <a:ahLst/>
              <a:cxnLst/>
              <a:rect l="l" t="t" r="r" b="b"/>
              <a:pathLst>
                <a:path w="2327" h="2565" extrusionOk="0">
                  <a:moveTo>
                    <a:pt x="2094" y="1"/>
                  </a:moveTo>
                  <a:cubicBezTo>
                    <a:pt x="2056" y="1"/>
                    <a:pt x="2017" y="17"/>
                    <a:pt x="1984" y="56"/>
                  </a:cubicBezTo>
                  <a:lnTo>
                    <a:pt x="107" y="2272"/>
                  </a:lnTo>
                  <a:cubicBezTo>
                    <a:pt x="1" y="2396"/>
                    <a:pt x="113" y="2564"/>
                    <a:pt x="234" y="2564"/>
                  </a:cubicBezTo>
                  <a:cubicBezTo>
                    <a:pt x="271" y="2564"/>
                    <a:pt x="310" y="2548"/>
                    <a:pt x="343" y="2508"/>
                  </a:cubicBezTo>
                  <a:lnTo>
                    <a:pt x="2221" y="292"/>
                  </a:lnTo>
                  <a:cubicBezTo>
                    <a:pt x="2327" y="168"/>
                    <a:pt x="2214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" name="Google Shape;1777;p4"/>
            <p:cNvSpPr/>
            <p:nvPr/>
          </p:nvSpPr>
          <p:spPr>
            <a:xfrm>
              <a:off x="5665475" y="3877100"/>
              <a:ext cx="12500" cy="71750"/>
            </a:xfrm>
            <a:custGeom>
              <a:avLst/>
              <a:gdLst/>
              <a:ahLst/>
              <a:cxnLst/>
              <a:rect l="l" t="t" r="r" b="b"/>
              <a:pathLst>
                <a:path w="500" h="2870" extrusionOk="0">
                  <a:moveTo>
                    <a:pt x="164" y="0"/>
                  </a:moveTo>
                  <a:cubicBezTo>
                    <a:pt x="81" y="0"/>
                    <a:pt x="0" y="54"/>
                    <a:pt x="7" y="162"/>
                  </a:cubicBezTo>
                  <a:cubicBezTo>
                    <a:pt x="57" y="1010"/>
                    <a:pt x="107" y="1860"/>
                    <a:pt x="158" y="2708"/>
                  </a:cubicBezTo>
                  <a:cubicBezTo>
                    <a:pt x="164" y="2816"/>
                    <a:pt x="252" y="2870"/>
                    <a:pt x="336" y="2870"/>
                  </a:cubicBezTo>
                  <a:cubicBezTo>
                    <a:pt x="419" y="2870"/>
                    <a:pt x="499" y="2816"/>
                    <a:pt x="493" y="2708"/>
                  </a:cubicBezTo>
                  <a:cubicBezTo>
                    <a:pt x="441" y="1860"/>
                    <a:pt x="391" y="1010"/>
                    <a:pt x="342" y="162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" name="Google Shape;1778;p4"/>
            <p:cNvSpPr/>
            <p:nvPr/>
          </p:nvSpPr>
          <p:spPr>
            <a:xfrm>
              <a:off x="5625050" y="3907600"/>
              <a:ext cx="85025" cy="11825"/>
            </a:xfrm>
            <a:custGeom>
              <a:avLst/>
              <a:gdLst/>
              <a:ahLst/>
              <a:cxnLst/>
              <a:rect l="l" t="t" r="r" b="b"/>
              <a:pathLst>
                <a:path w="3401" h="473" extrusionOk="0">
                  <a:moveTo>
                    <a:pt x="3194" y="0"/>
                  </a:moveTo>
                  <a:cubicBezTo>
                    <a:pt x="3191" y="0"/>
                    <a:pt x="3188" y="0"/>
                    <a:pt x="3186" y="1"/>
                  </a:cubicBezTo>
                  <a:lnTo>
                    <a:pt x="217" y="138"/>
                  </a:lnTo>
                  <a:cubicBezTo>
                    <a:pt x="5" y="147"/>
                    <a:pt x="1" y="472"/>
                    <a:pt x="208" y="472"/>
                  </a:cubicBezTo>
                  <a:cubicBezTo>
                    <a:pt x="211" y="472"/>
                    <a:pt x="214" y="472"/>
                    <a:pt x="217" y="472"/>
                  </a:cubicBezTo>
                  <a:lnTo>
                    <a:pt x="3186" y="336"/>
                  </a:lnTo>
                  <a:cubicBezTo>
                    <a:pt x="3398" y="326"/>
                    <a:pt x="3401" y="0"/>
                    <a:pt x="3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" name="Google Shape;1779;p4"/>
            <p:cNvSpPr/>
            <p:nvPr/>
          </p:nvSpPr>
          <p:spPr>
            <a:xfrm>
              <a:off x="5736400" y="3885425"/>
              <a:ext cx="85325" cy="65350"/>
            </a:xfrm>
            <a:custGeom>
              <a:avLst/>
              <a:gdLst/>
              <a:ahLst/>
              <a:cxnLst/>
              <a:rect l="l" t="t" r="r" b="b"/>
              <a:pathLst>
                <a:path w="3413" h="2614" extrusionOk="0">
                  <a:moveTo>
                    <a:pt x="847" y="0"/>
                  </a:moveTo>
                  <a:cubicBezTo>
                    <a:pt x="554" y="0"/>
                    <a:pt x="261" y="136"/>
                    <a:pt x="80" y="422"/>
                  </a:cubicBezTo>
                  <a:cubicBezTo>
                    <a:pt x="0" y="549"/>
                    <a:pt x="116" y="669"/>
                    <a:pt x="233" y="669"/>
                  </a:cubicBezTo>
                  <a:cubicBezTo>
                    <a:pt x="284" y="669"/>
                    <a:pt x="335" y="647"/>
                    <a:pt x="370" y="592"/>
                  </a:cubicBezTo>
                  <a:cubicBezTo>
                    <a:pt x="479" y="419"/>
                    <a:pt x="669" y="332"/>
                    <a:pt x="860" y="332"/>
                  </a:cubicBezTo>
                  <a:cubicBezTo>
                    <a:pt x="1007" y="332"/>
                    <a:pt x="1155" y="384"/>
                    <a:pt x="1268" y="488"/>
                  </a:cubicBezTo>
                  <a:cubicBezTo>
                    <a:pt x="1479" y="686"/>
                    <a:pt x="1512" y="1049"/>
                    <a:pt x="1442" y="1312"/>
                  </a:cubicBezTo>
                  <a:cubicBezTo>
                    <a:pt x="1306" y="1815"/>
                    <a:pt x="824" y="2106"/>
                    <a:pt x="373" y="2283"/>
                  </a:cubicBezTo>
                  <a:cubicBezTo>
                    <a:pt x="218" y="2345"/>
                    <a:pt x="213" y="2614"/>
                    <a:pt x="397" y="2614"/>
                  </a:cubicBezTo>
                  <a:cubicBezTo>
                    <a:pt x="404" y="2614"/>
                    <a:pt x="410" y="2613"/>
                    <a:pt x="417" y="2613"/>
                  </a:cubicBezTo>
                  <a:lnTo>
                    <a:pt x="3198" y="2346"/>
                  </a:lnTo>
                  <a:cubicBezTo>
                    <a:pt x="3403" y="2327"/>
                    <a:pt x="3413" y="2011"/>
                    <a:pt x="3217" y="2011"/>
                  </a:cubicBezTo>
                  <a:cubicBezTo>
                    <a:pt x="3211" y="2011"/>
                    <a:pt x="3205" y="2011"/>
                    <a:pt x="3198" y="2012"/>
                  </a:cubicBezTo>
                  <a:lnTo>
                    <a:pt x="1165" y="2207"/>
                  </a:lnTo>
                  <a:lnTo>
                    <a:pt x="1165" y="2207"/>
                  </a:lnTo>
                  <a:cubicBezTo>
                    <a:pt x="1668" y="1813"/>
                    <a:pt x="2007" y="1237"/>
                    <a:pt x="1717" y="570"/>
                  </a:cubicBezTo>
                  <a:cubicBezTo>
                    <a:pt x="1554" y="198"/>
                    <a:pt x="1200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" name="Google Shape;1780;p4"/>
            <p:cNvSpPr/>
            <p:nvPr/>
          </p:nvSpPr>
          <p:spPr>
            <a:xfrm>
              <a:off x="5822575" y="3888300"/>
              <a:ext cx="66225" cy="53050"/>
            </a:xfrm>
            <a:custGeom>
              <a:avLst/>
              <a:gdLst/>
              <a:ahLst/>
              <a:cxnLst/>
              <a:rect l="l" t="t" r="r" b="b"/>
              <a:pathLst>
                <a:path w="2649" h="2122" extrusionOk="0">
                  <a:moveTo>
                    <a:pt x="235" y="1"/>
                  </a:moveTo>
                  <a:cubicBezTo>
                    <a:pt x="93" y="1"/>
                    <a:pt x="0" y="219"/>
                    <a:pt x="152" y="316"/>
                  </a:cubicBezTo>
                  <a:lnTo>
                    <a:pt x="151" y="316"/>
                  </a:lnTo>
                  <a:cubicBezTo>
                    <a:pt x="930" y="818"/>
                    <a:pt x="1650" y="1407"/>
                    <a:pt x="2297" y="2071"/>
                  </a:cubicBezTo>
                  <a:cubicBezTo>
                    <a:pt x="2331" y="2106"/>
                    <a:pt x="2370" y="2121"/>
                    <a:pt x="2408" y="2121"/>
                  </a:cubicBezTo>
                  <a:cubicBezTo>
                    <a:pt x="2535" y="2121"/>
                    <a:pt x="2648" y="1953"/>
                    <a:pt x="2533" y="1834"/>
                  </a:cubicBezTo>
                  <a:cubicBezTo>
                    <a:pt x="1867" y="1149"/>
                    <a:pt x="1124" y="544"/>
                    <a:pt x="321" y="28"/>
                  </a:cubicBezTo>
                  <a:cubicBezTo>
                    <a:pt x="292" y="9"/>
                    <a:pt x="26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" name="Google Shape;1781;p4"/>
            <p:cNvSpPr/>
            <p:nvPr/>
          </p:nvSpPr>
          <p:spPr>
            <a:xfrm>
              <a:off x="5824700" y="3879050"/>
              <a:ext cx="54100" cy="81500"/>
            </a:xfrm>
            <a:custGeom>
              <a:avLst/>
              <a:gdLst/>
              <a:ahLst/>
              <a:cxnLst/>
              <a:rect l="l" t="t" r="r" b="b"/>
              <a:pathLst>
                <a:path w="2164" h="3260" extrusionOk="0">
                  <a:moveTo>
                    <a:pt x="1959" y="0"/>
                  </a:moveTo>
                  <a:cubicBezTo>
                    <a:pt x="1892" y="0"/>
                    <a:pt x="1824" y="34"/>
                    <a:pt x="1794" y="113"/>
                  </a:cubicBezTo>
                  <a:cubicBezTo>
                    <a:pt x="1400" y="1155"/>
                    <a:pt x="828" y="2120"/>
                    <a:pt x="107" y="2968"/>
                  </a:cubicBezTo>
                  <a:cubicBezTo>
                    <a:pt x="1" y="3093"/>
                    <a:pt x="112" y="3260"/>
                    <a:pt x="233" y="3260"/>
                  </a:cubicBezTo>
                  <a:cubicBezTo>
                    <a:pt x="271" y="3260"/>
                    <a:pt x="310" y="3244"/>
                    <a:pt x="343" y="3205"/>
                  </a:cubicBezTo>
                  <a:cubicBezTo>
                    <a:pt x="1103" y="2313"/>
                    <a:pt x="1702" y="1298"/>
                    <a:pt x="2117" y="203"/>
                  </a:cubicBezTo>
                  <a:cubicBezTo>
                    <a:pt x="2164" y="81"/>
                    <a:pt x="2063" y="0"/>
                    <a:pt x="1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" name="Google Shape;1782;p4"/>
            <p:cNvSpPr/>
            <p:nvPr/>
          </p:nvSpPr>
          <p:spPr>
            <a:xfrm>
              <a:off x="5084600" y="3459000"/>
              <a:ext cx="60775" cy="115175"/>
            </a:xfrm>
            <a:custGeom>
              <a:avLst/>
              <a:gdLst/>
              <a:ahLst/>
              <a:cxnLst/>
              <a:rect l="l" t="t" r="r" b="b"/>
              <a:pathLst>
                <a:path w="2431" h="4607" extrusionOk="0">
                  <a:moveTo>
                    <a:pt x="1175" y="1"/>
                  </a:moveTo>
                  <a:cubicBezTo>
                    <a:pt x="1074" y="1"/>
                    <a:pt x="971" y="82"/>
                    <a:pt x="1009" y="207"/>
                  </a:cubicBezTo>
                  <a:cubicBezTo>
                    <a:pt x="1307" y="1184"/>
                    <a:pt x="2099" y="4271"/>
                    <a:pt x="281" y="4271"/>
                  </a:cubicBezTo>
                  <a:cubicBezTo>
                    <a:pt x="260" y="4271"/>
                    <a:pt x="238" y="4270"/>
                    <a:pt x="216" y="4269"/>
                  </a:cubicBezTo>
                  <a:cubicBezTo>
                    <a:pt x="213" y="4269"/>
                    <a:pt x="211" y="4269"/>
                    <a:pt x="208" y="4269"/>
                  </a:cubicBezTo>
                  <a:cubicBezTo>
                    <a:pt x="0" y="4269"/>
                    <a:pt x="3" y="4596"/>
                    <a:pt x="216" y="4605"/>
                  </a:cubicBezTo>
                  <a:cubicBezTo>
                    <a:pt x="244" y="4606"/>
                    <a:pt x="271" y="4606"/>
                    <a:pt x="298" y="4606"/>
                  </a:cubicBezTo>
                  <a:cubicBezTo>
                    <a:pt x="2430" y="4606"/>
                    <a:pt x="1703" y="1333"/>
                    <a:pt x="1332" y="117"/>
                  </a:cubicBezTo>
                  <a:cubicBezTo>
                    <a:pt x="1307" y="36"/>
                    <a:pt x="1241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" name="Google Shape;1783;p4"/>
            <p:cNvSpPr/>
            <p:nvPr/>
          </p:nvSpPr>
          <p:spPr>
            <a:xfrm>
              <a:off x="5102875" y="342680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" name="Google Shape;1784;p4"/>
            <p:cNvSpPr/>
            <p:nvPr/>
          </p:nvSpPr>
          <p:spPr>
            <a:xfrm>
              <a:off x="5131575" y="3396450"/>
              <a:ext cx="51000" cy="51225"/>
            </a:xfrm>
            <a:custGeom>
              <a:avLst/>
              <a:gdLst/>
              <a:ahLst/>
              <a:cxnLst/>
              <a:rect l="l" t="t" r="r" b="b"/>
              <a:pathLst>
                <a:path w="2040" h="2049" extrusionOk="0">
                  <a:moveTo>
                    <a:pt x="599" y="0"/>
                  </a:moveTo>
                  <a:cubicBezTo>
                    <a:pt x="416" y="0"/>
                    <a:pt x="238" y="68"/>
                    <a:pt x="106" y="224"/>
                  </a:cubicBezTo>
                  <a:cubicBezTo>
                    <a:pt x="0" y="349"/>
                    <a:pt x="112" y="516"/>
                    <a:pt x="233" y="516"/>
                  </a:cubicBezTo>
                  <a:cubicBezTo>
                    <a:pt x="271" y="516"/>
                    <a:pt x="309" y="500"/>
                    <a:pt x="342" y="461"/>
                  </a:cubicBezTo>
                  <a:cubicBezTo>
                    <a:pt x="417" y="372"/>
                    <a:pt x="514" y="334"/>
                    <a:pt x="614" y="334"/>
                  </a:cubicBezTo>
                  <a:cubicBezTo>
                    <a:pt x="807" y="334"/>
                    <a:pt x="1010" y="475"/>
                    <a:pt x="1081" y="661"/>
                  </a:cubicBezTo>
                  <a:cubicBezTo>
                    <a:pt x="1233" y="1066"/>
                    <a:pt x="887" y="1475"/>
                    <a:pt x="602" y="1715"/>
                  </a:cubicBezTo>
                  <a:cubicBezTo>
                    <a:pt x="506" y="1795"/>
                    <a:pt x="558" y="1968"/>
                    <a:pt x="675" y="1995"/>
                  </a:cubicBezTo>
                  <a:cubicBezTo>
                    <a:pt x="832" y="2030"/>
                    <a:pt x="987" y="2049"/>
                    <a:pt x="1140" y="2049"/>
                  </a:cubicBezTo>
                  <a:cubicBezTo>
                    <a:pt x="1384" y="2049"/>
                    <a:pt x="1625" y="2002"/>
                    <a:pt x="1863" y="1907"/>
                  </a:cubicBezTo>
                  <a:cubicBezTo>
                    <a:pt x="2040" y="1836"/>
                    <a:pt x="1990" y="1572"/>
                    <a:pt x="1836" y="1572"/>
                  </a:cubicBezTo>
                  <a:cubicBezTo>
                    <a:pt x="1817" y="1572"/>
                    <a:pt x="1797" y="1576"/>
                    <a:pt x="1775" y="1585"/>
                  </a:cubicBezTo>
                  <a:cubicBezTo>
                    <a:pt x="1562" y="1670"/>
                    <a:pt x="1351" y="1714"/>
                    <a:pt x="1135" y="1714"/>
                  </a:cubicBezTo>
                  <a:cubicBezTo>
                    <a:pt x="1115" y="1714"/>
                    <a:pt x="1096" y="1714"/>
                    <a:pt x="1077" y="1713"/>
                  </a:cubicBezTo>
                  <a:lnTo>
                    <a:pt x="1077" y="1713"/>
                  </a:lnTo>
                  <a:cubicBezTo>
                    <a:pt x="1397" y="1336"/>
                    <a:pt x="1611" y="806"/>
                    <a:pt x="1302" y="369"/>
                  </a:cubicBezTo>
                  <a:cubicBezTo>
                    <a:pt x="1144" y="145"/>
                    <a:pt x="866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" name="Google Shape;1785;p4"/>
            <p:cNvSpPr/>
            <p:nvPr/>
          </p:nvSpPr>
          <p:spPr>
            <a:xfrm>
              <a:off x="5179600" y="3502100"/>
              <a:ext cx="49525" cy="9425"/>
            </a:xfrm>
            <a:custGeom>
              <a:avLst/>
              <a:gdLst/>
              <a:ahLst/>
              <a:cxnLst/>
              <a:rect l="l" t="t" r="r" b="b"/>
              <a:pathLst>
                <a:path w="1981" h="377" extrusionOk="0">
                  <a:moveTo>
                    <a:pt x="210" y="1"/>
                  </a:moveTo>
                  <a:cubicBezTo>
                    <a:pt x="0" y="1"/>
                    <a:pt x="2" y="330"/>
                    <a:pt x="215" y="335"/>
                  </a:cubicBezTo>
                  <a:lnTo>
                    <a:pt x="1765" y="376"/>
                  </a:lnTo>
                  <a:cubicBezTo>
                    <a:pt x="1767" y="376"/>
                    <a:pt x="1768" y="376"/>
                    <a:pt x="1770" y="376"/>
                  </a:cubicBezTo>
                  <a:cubicBezTo>
                    <a:pt x="1980" y="376"/>
                    <a:pt x="1979" y="47"/>
                    <a:pt x="1765" y="41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" name="Google Shape;1786;p4"/>
            <p:cNvSpPr/>
            <p:nvPr/>
          </p:nvSpPr>
          <p:spPr>
            <a:xfrm>
              <a:off x="5177925" y="3535175"/>
              <a:ext cx="51075" cy="11375"/>
            </a:xfrm>
            <a:custGeom>
              <a:avLst/>
              <a:gdLst/>
              <a:ahLst/>
              <a:cxnLst/>
              <a:rect l="l" t="t" r="r" b="b"/>
              <a:pathLst>
                <a:path w="2043" h="455" extrusionOk="0">
                  <a:moveTo>
                    <a:pt x="1803" y="1"/>
                  </a:moveTo>
                  <a:cubicBezTo>
                    <a:pt x="1789" y="1"/>
                    <a:pt x="1774" y="3"/>
                    <a:pt x="1759" y="7"/>
                  </a:cubicBezTo>
                  <a:cubicBezTo>
                    <a:pt x="1455" y="84"/>
                    <a:pt x="1143" y="123"/>
                    <a:pt x="831" y="123"/>
                  </a:cubicBezTo>
                  <a:cubicBezTo>
                    <a:pt x="652" y="123"/>
                    <a:pt x="472" y="110"/>
                    <a:pt x="293" y="84"/>
                  </a:cubicBezTo>
                  <a:cubicBezTo>
                    <a:pt x="284" y="83"/>
                    <a:pt x="274" y="82"/>
                    <a:pt x="265" y="82"/>
                  </a:cubicBezTo>
                  <a:cubicBezTo>
                    <a:pt x="75" y="82"/>
                    <a:pt x="1" y="377"/>
                    <a:pt x="203" y="408"/>
                  </a:cubicBezTo>
                  <a:cubicBezTo>
                    <a:pt x="410" y="439"/>
                    <a:pt x="618" y="454"/>
                    <a:pt x="826" y="454"/>
                  </a:cubicBezTo>
                  <a:cubicBezTo>
                    <a:pt x="1170" y="454"/>
                    <a:pt x="1513" y="412"/>
                    <a:pt x="1849" y="328"/>
                  </a:cubicBezTo>
                  <a:cubicBezTo>
                    <a:pt x="2042" y="280"/>
                    <a:pt x="1980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" name="Google Shape;1787;p4"/>
            <p:cNvSpPr/>
            <p:nvPr/>
          </p:nvSpPr>
          <p:spPr>
            <a:xfrm>
              <a:off x="5275350" y="3445500"/>
              <a:ext cx="17075" cy="121175"/>
            </a:xfrm>
            <a:custGeom>
              <a:avLst/>
              <a:gdLst/>
              <a:ahLst/>
              <a:cxnLst/>
              <a:rect l="l" t="t" r="r" b="b"/>
              <a:pathLst>
                <a:path w="683" h="4847" extrusionOk="0">
                  <a:moveTo>
                    <a:pt x="207" y="0"/>
                  </a:moveTo>
                  <a:cubicBezTo>
                    <a:pt x="123" y="0"/>
                    <a:pt x="38" y="54"/>
                    <a:pt x="36" y="161"/>
                  </a:cubicBezTo>
                  <a:cubicBezTo>
                    <a:pt x="1" y="1688"/>
                    <a:pt x="103" y="3217"/>
                    <a:pt x="341" y="4725"/>
                  </a:cubicBezTo>
                  <a:cubicBezTo>
                    <a:pt x="353" y="4810"/>
                    <a:pt x="413" y="4846"/>
                    <a:pt x="477" y="4846"/>
                  </a:cubicBezTo>
                  <a:cubicBezTo>
                    <a:pt x="574" y="4846"/>
                    <a:pt x="683" y="4763"/>
                    <a:pt x="663" y="4637"/>
                  </a:cubicBezTo>
                  <a:cubicBezTo>
                    <a:pt x="432" y="3157"/>
                    <a:pt x="335" y="1659"/>
                    <a:pt x="371" y="161"/>
                  </a:cubicBezTo>
                  <a:cubicBezTo>
                    <a:pt x="374" y="54"/>
                    <a:pt x="29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" name="Google Shape;1788;p4"/>
            <p:cNvSpPr/>
            <p:nvPr/>
          </p:nvSpPr>
          <p:spPr>
            <a:xfrm>
              <a:off x="5276400" y="3457150"/>
              <a:ext cx="69150" cy="52575"/>
            </a:xfrm>
            <a:custGeom>
              <a:avLst/>
              <a:gdLst/>
              <a:ahLst/>
              <a:cxnLst/>
              <a:rect l="l" t="t" r="r" b="b"/>
              <a:pathLst>
                <a:path w="2766" h="2103" extrusionOk="0">
                  <a:moveTo>
                    <a:pt x="2560" y="1"/>
                  </a:moveTo>
                  <a:cubicBezTo>
                    <a:pt x="2541" y="1"/>
                    <a:pt x="2521" y="4"/>
                    <a:pt x="2500" y="13"/>
                  </a:cubicBezTo>
                  <a:cubicBezTo>
                    <a:pt x="1534" y="383"/>
                    <a:pt x="698" y="1026"/>
                    <a:pt x="90" y="1861"/>
                  </a:cubicBezTo>
                  <a:cubicBezTo>
                    <a:pt x="1" y="1984"/>
                    <a:pt x="118" y="2102"/>
                    <a:pt x="239" y="2102"/>
                  </a:cubicBezTo>
                  <a:cubicBezTo>
                    <a:pt x="290" y="2102"/>
                    <a:pt x="342" y="2081"/>
                    <a:pt x="380" y="2031"/>
                  </a:cubicBezTo>
                  <a:cubicBezTo>
                    <a:pt x="939" y="1265"/>
                    <a:pt x="1705" y="678"/>
                    <a:pt x="2588" y="336"/>
                  </a:cubicBezTo>
                  <a:cubicBezTo>
                    <a:pt x="2766" y="267"/>
                    <a:pt x="2716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" name="Google Shape;1789;p4"/>
            <p:cNvSpPr/>
            <p:nvPr/>
          </p:nvSpPr>
          <p:spPr>
            <a:xfrm>
              <a:off x="5277250" y="3500975"/>
              <a:ext cx="65675" cy="57275"/>
            </a:xfrm>
            <a:custGeom>
              <a:avLst/>
              <a:gdLst/>
              <a:ahLst/>
              <a:cxnLst/>
              <a:rect l="l" t="t" r="r" b="b"/>
              <a:pathLst>
                <a:path w="2627" h="2291" extrusionOk="0">
                  <a:moveTo>
                    <a:pt x="251" y="1"/>
                  </a:moveTo>
                  <a:cubicBezTo>
                    <a:pt x="118" y="1"/>
                    <a:pt x="1" y="170"/>
                    <a:pt x="126" y="284"/>
                  </a:cubicBezTo>
                  <a:lnTo>
                    <a:pt x="2266" y="2246"/>
                  </a:lnTo>
                  <a:cubicBezTo>
                    <a:pt x="2301" y="2277"/>
                    <a:pt x="2340" y="2291"/>
                    <a:pt x="2377" y="2291"/>
                  </a:cubicBezTo>
                  <a:cubicBezTo>
                    <a:pt x="2510" y="2291"/>
                    <a:pt x="2626" y="2122"/>
                    <a:pt x="2502" y="2008"/>
                  </a:cubicBezTo>
                  <a:lnTo>
                    <a:pt x="362" y="46"/>
                  </a:ln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" name="Google Shape;1790;p4"/>
            <p:cNvSpPr/>
            <p:nvPr/>
          </p:nvSpPr>
          <p:spPr>
            <a:xfrm>
              <a:off x="5360775" y="3497175"/>
              <a:ext cx="61825" cy="99600"/>
            </a:xfrm>
            <a:custGeom>
              <a:avLst/>
              <a:gdLst/>
              <a:ahLst/>
              <a:cxnLst/>
              <a:rect l="l" t="t" r="r" b="b"/>
              <a:pathLst>
                <a:path w="2473" h="3984" extrusionOk="0">
                  <a:moveTo>
                    <a:pt x="1551" y="353"/>
                  </a:moveTo>
                  <a:cubicBezTo>
                    <a:pt x="2150" y="514"/>
                    <a:pt x="2252" y="1932"/>
                    <a:pt x="1526" y="1932"/>
                  </a:cubicBezTo>
                  <a:cubicBezTo>
                    <a:pt x="1434" y="1932"/>
                    <a:pt x="1328" y="1909"/>
                    <a:pt x="1209" y="1858"/>
                  </a:cubicBezTo>
                  <a:cubicBezTo>
                    <a:pt x="962" y="1752"/>
                    <a:pt x="723" y="1381"/>
                    <a:pt x="627" y="1033"/>
                  </a:cubicBezTo>
                  <a:lnTo>
                    <a:pt x="627" y="1033"/>
                  </a:lnTo>
                  <a:cubicBezTo>
                    <a:pt x="693" y="861"/>
                    <a:pt x="786" y="712"/>
                    <a:pt x="911" y="596"/>
                  </a:cubicBezTo>
                  <a:cubicBezTo>
                    <a:pt x="1009" y="505"/>
                    <a:pt x="1102" y="441"/>
                    <a:pt x="1189" y="400"/>
                  </a:cubicBezTo>
                  <a:lnTo>
                    <a:pt x="1189" y="400"/>
                  </a:lnTo>
                  <a:cubicBezTo>
                    <a:pt x="1228" y="413"/>
                    <a:pt x="1269" y="429"/>
                    <a:pt x="1312" y="448"/>
                  </a:cubicBezTo>
                  <a:cubicBezTo>
                    <a:pt x="1337" y="459"/>
                    <a:pt x="1361" y="464"/>
                    <a:pt x="1385" y="464"/>
                  </a:cubicBezTo>
                  <a:cubicBezTo>
                    <a:pt x="1459" y="464"/>
                    <a:pt x="1523" y="414"/>
                    <a:pt x="1551" y="353"/>
                  </a:cubicBezTo>
                  <a:close/>
                  <a:moveTo>
                    <a:pt x="790" y="1"/>
                  </a:moveTo>
                  <a:cubicBezTo>
                    <a:pt x="699" y="1"/>
                    <a:pt x="603" y="8"/>
                    <a:pt x="498" y="23"/>
                  </a:cubicBezTo>
                  <a:cubicBezTo>
                    <a:pt x="440" y="32"/>
                    <a:pt x="400" y="90"/>
                    <a:pt x="382" y="140"/>
                  </a:cubicBezTo>
                  <a:cubicBezTo>
                    <a:pt x="283" y="409"/>
                    <a:pt x="255" y="703"/>
                    <a:pt x="295" y="987"/>
                  </a:cubicBezTo>
                  <a:lnTo>
                    <a:pt x="295" y="987"/>
                  </a:lnTo>
                  <a:cubicBezTo>
                    <a:pt x="1" y="1852"/>
                    <a:pt x="229" y="3068"/>
                    <a:pt x="296" y="3822"/>
                  </a:cubicBezTo>
                  <a:cubicBezTo>
                    <a:pt x="306" y="3929"/>
                    <a:pt x="394" y="3983"/>
                    <a:pt x="478" y="3983"/>
                  </a:cubicBezTo>
                  <a:cubicBezTo>
                    <a:pt x="562" y="3983"/>
                    <a:pt x="640" y="3930"/>
                    <a:pt x="630" y="3822"/>
                  </a:cubicBezTo>
                  <a:cubicBezTo>
                    <a:pt x="581" y="3267"/>
                    <a:pt x="414" y="2351"/>
                    <a:pt x="498" y="1596"/>
                  </a:cubicBezTo>
                  <a:lnTo>
                    <a:pt x="498" y="1596"/>
                  </a:lnTo>
                  <a:cubicBezTo>
                    <a:pt x="661" y="1886"/>
                    <a:pt x="913" y="2123"/>
                    <a:pt x="1247" y="2248"/>
                  </a:cubicBezTo>
                  <a:cubicBezTo>
                    <a:pt x="1379" y="2298"/>
                    <a:pt x="1499" y="2321"/>
                    <a:pt x="1607" y="2321"/>
                  </a:cubicBezTo>
                  <a:cubicBezTo>
                    <a:pt x="2284" y="2321"/>
                    <a:pt x="2473" y="1421"/>
                    <a:pt x="2334" y="775"/>
                  </a:cubicBezTo>
                  <a:cubicBezTo>
                    <a:pt x="2229" y="289"/>
                    <a:pt x="1857" y="39"/>
                    <a:pt x="1452" y="39"/>
                  </a:cubicBezTo>
                  <a:cubicBezTo>
                    <a:pt x="1377" y="39"/>
                    <a:pt x="1301" y="47"/>
                    <a:pt x="1226" y="64"/>
                  </a:cubicBezTo>
                  <a:lnTo>
                    <a:pt x="1226" y="64"/>
                  </a:lnTo>
                  <a:cubicBezTo>
                    <a:pt x="1080" y="21"/>
                    <a:pt x="941" y="1"/>
                    <a:pt x="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" name="Google Shape;1791;p4"/>
            <p:cNvSpPr/>
            <p:nvPr/>
          </p:nvSpPr>
          <p:spPr>
            <a:xfrm>
              <a:off x="5462700" y="3442275"/>
              <a:ext cx="32775" cy="121900"/>
            </a:xfrm>
            <a:custGeom>
              <a:avLst/>
              <a:gdLst/>
              <a:ahLst/>
              <a:cxnLst/>
              <a:rect l="l" t="t" r="r" b="b"/>
              <a:pathLst>
                <a:path w="1311" h="4876" extrusionOk="0">
                  <a:moveTo>
                    <a:pt x="919" y="1"/>
                  </a:moveTo>
                  <a:cubicBezTo>
                    <a:pt x="869" y="1"/>
                    <a:pt x="820" y="25"/>
                    <a:pt x="790" y="84"/>
                  </a:cubicBezTo>
                  <a:cubicBezTo>
                    <a:pt x="1" y="1601"/>
                    <a:pt x="53" y="3337"/>
                    <a:pt x="944" y="4796"/>
                  </a:cubicBezTo>
                  <a:cubicBezTo>
                    <a:pt x="978" y="4852"/>
                    <a:pt x="1028" y="4875"/>
                    <a:pt x="1079" y="4875"/>
                  </a:cubicBezTo>
                  <a:cubicBezTo>
                    <a:pt x="1194" y="4875"/>
                    <a:pt x="1310" y="4755"/>
                    <a:pt x="1232" y="4627"/>
                  </a:cubicBezTo>
                  <a:cubicBezTo>
                    <a:pt x="405" y="3270"/>
                    <a:pt x="344" y="1665"/>
                    <a:pt x="1078" y="254"/>
                  </a:cubicBezTo>
                  <a:cubicBezTo>
                    <a:pt x="1146" y="122"/>
                    <a:pt x="1030" y="1"/>
                    <a:pt x="9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" name="Google Shape;1792;p4"/>
            <p:cNvSpPr/>
            <p:nvPr/>
          </p:nvSpPr>
          <p:spPr>
            <a:xfrm>
              <a:off x="5522025" y="3474750"/>
              <a:ext cx="69650" cy="70325"/>
            </a:xfrm>
            <a:custGeom>
              <a:avLst/>
              <a:gdLst/>
              <a:ahLst/>
              <a:cxnLst/>
              <a:rect l="l" t="t" r="r" b="b"/>
              <a:pathLst>
                <a:path w="2786" h="2813" extrusionOk="0">
                  <a:moveTo>
                    <a:pt x="240" y="1"/>
                  </a:moveTo>
                  <a:cubicBezTo>
                    <a:pt x="118" y="1"/>
                    <a:pt x="0" y="119"/>
                    <a:pt x="91" y="241"/>
                  </a:cubicBezTo>
                  <a:lnTo>
                    <a:pt x="91" y="239"/>
                  </a:lnTo>
                  <a:cubicBezTo>
                    <a:pt x="785" y="1156"/>
                    <a:pt x="1565" y="2003"/>
                    <a:pt x="2422" y="2768"/>
                  </a:cubicBezTo>
                  <a:cubicBezTo>
                    <a:pt x="2457" y="2799"/>
                    <a:pt x="2496" y="2812"/>
                    <a:pt x="2533" y="2812"/>
                  </a:cubicBezTo>
                  <a:cubicBezTo>
                    <a:pt x="2667" y="2812"/>
                    <a:pt x="2785" y="2644"/>
                    <a:pt x="2659" y="2530"/>
                  </a:cubicBezTo>
                  <a:cubicBezTo>
                    <a:pt x="1821" y="1786"/>
                    <a:pt x="1059" y="962"/>
                    <a:pt x="381" y="71"/>
                  </a:cubicBezTo>
                  <a:cubicBezTo>
                    <a:pt x="343" y="21"/>
                    <a:pt x="29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" name="Google Shape;1793;p4"/>
            <p:cNvSpPr/>
            <p:nvPr/>
          </p:nvSpPr>
          <p:spPr>
            <a:xfrm>
              <a:off x="5527125" y="3480550"/>
              <a:ext cx="42750" cy="61100"/>
            </a:xfrm>
            <a:custGeom>
              <a:avLst/>
              <a:gdLst/>
              <a:ahLst/>
              <a:cxnLst/>
              <a:rect l="l" t="t" r="r" b="b"/>
              <a:pathLst>
                <a:path w="1710" h="2444" extrusionOk="0">
                  <a:moveTo>
                    <a:pt x="1480" y="0"/>
                  </a:moveTo>
                  <a:cubicBezTo>
                    <a:pt x="1429" y="0"/>
                    <a:pt x="1378" y="24"/>
                    <a:pt x="1344" y="80"/>
                  </a:cubicBezTo>
                  <a:cubicBezTo>
                    <a:pt x="922" y="785"/>
                    <a:pt x="499" y="1490"/>
                    <a:pt x="78" y="2195"/>
                  </a:cubicBezTo>
                  <a:cubicBezTo>
                    <a:pt x="1" y="2323"/>
                    <a:pt x="116" y="2444"/>
                    <a:pt x="231" y="2444"/>
                  </a:cubicBezTo>
                  <a:cubicBezTo>
                    <a:pt x="282" y="2444"/>
                    <a:pt x="332" y="2420"/>
                    <a:pt x="366" y="2364"/>
                  </a:cubicBezTo>
                  <a:cubicBezTo>
                    <a:pt x="789" y="1659"/>
                    <a:pt x="1211" y="954"/>
                    <a:pt x="1632" y="250"/>
                  </a:cubicBezTo>
                  <a:cubicBezTo>
                    <a:pt x="1710" y="121"/>
                    <a:pt x="1595" y="0"/>
                    <a:pt x="1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" name="Google Shape;1794;p4"/>
            <p:cNvSpPr/>
            <p:nvPr/>
          </p:nvSpPr>
          <p:spPr>
            <a:xfrm>
              <a:off x="5598225" y="3443775"/>
              <a:ext cx="42075" cy="113300"/>
            </a:xfrm>
            <a:custGeom>
              <a:avLst/>
              <a:gdLst/>
              <a:ahLst/>
              <a:cxnLst/>
              <a:rect l="l" t="t" r="r" b="b"/>
              <a:pathLst>
                <a:path w="1683" h="4532" extrusionOk="0">
                  <a:moveTo>
                    <a:pt x="239" y="0"/>
                  </a:moveTo>
                  <a:cubicBezTo>
                    <a:pt x="114" y="0"/>
                    <a:pt x="0" y="168"/>
                    <a:pt x="114" y="288"/>
                  </a:cubicBezTo>
                  <a:cubicBezTo>
                    <a:pt x="1145" y="1382"/>
                    <a:pt x="1316" y="2994"/>
                    <a:pt x="546" y="4283"/>
                  </a:cubicBezTo>
                  <a:cubicBezTo>
                    <a:pt x="469" y="4411"/>
                    <a:pt x="584" y="4531"/>
                    <a:pt x="699" y="4531"/>
                  </a:cubicBezTo>
                  <a:cubicBezTo>
                    <a:pt x="750" y="4531"/>
                    <a:pt x="800" y="4508"/>
                    <a:pt x="834" y="4451"/>
                  </a:cubicBezTo>
                  <a:cubicBezTo>
                    <a:pt x="1682" y="3034"/>
                    <a:pt x="1482" y="1252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" name="Google Shape;1795;p4"/>
            <p:cNvSpPr/>
            <p:nvPr/>
          </p:nvSpPr>
          <p:spPr>
            <a:xfrm>
              <a:off x="5659875" y="3442950"/>
              <a:ext cx="52950" cy="107750"/>
            </a:xfrm>
            <a:custGeom>
              <a:avLst/>
              <a:gdLst/>
              <a:ahLst/>
              <a:cxnLst/>
              <a:rect l="l" t="t" r="r" b="b"/>
              <a:pathLst>
                <a:path w="2118" h="4310" extrusionOk="0">
                  <a:moveTo>
                    <a:pt x="1735" y="0"/>
                  </a:moveTo>
                  <a:cubicBezTo>
                    <a:pt x="1708" y="0"/>
                    <a:pt x="1679" y="8"/>
                    <a:pt x="1649" y="27"/>
                  </a:cubicBezTo>
                  <a:cubicBezTo>
                    <a:pt x="0" y="1058"/>
                    <a:pt x="810" y="3058"/>
                    <a:pt x="1779" y="4252"/>
                  </a:cubicBezTo>
                  <a:cubicBezTo>
                    <a:pt x="1812" y="4293"/>
                    <a:pt x="1850" y="4310"/>
                    <a:pt x="1888" y="4310"/>
                  </a:cubicBezTo>
                  <a:cubicBezTo>
                    <a:pt x="2006" y="4310"/>
                    <a:pt x="2117" y="4142"/>
                    <a:pt x="2015" y="4016"/>
                  </a:cubicBezTo>
                  <a:cubicBezTo>
                    <a:pt x="1192" y="3000"/>
                    <a:pt x="365" y="1224"/>
                    <a:pt x="1819" y="315"/>
                  </a:cubicBezTo>
                  <a:cubicBezTo>
                    <a:pt x="1971" y="219"/>
                    <a:pt x="1877" y="0"/>
                    <a:pt x="1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" name="Google Shape;1796;p4"/>
            <p:cNvSpPr/>
            <p:nvPr/>
          </p:nvSpPr>
          <p:spPr>
            <a:xfrm>
              <a:off x="5730900" y="3493300"/>
              <a:ext cx="40500" cy="12400"/>
            </a:xfrm>
            <a:custGeom>
              <a:avLst/>
              <a:gdLst/>
              <a:ahLst/>
              <a:cxnLst/>
              <a:rect l="l" t="t" r="r" b="b"/>
              <a:pathLst>
                <a:path w="1620" h="496" extrusionOk="0">
                  <a:moveTo>
                    <a:pt x="628" y="1"/>
                  </a:moveTo>
                  <a:cubicBezTo>
                    <a:pt x="483" y="1"/>
                    <a:pt x="339" y="17"/>
                    <a:pt x="196" y="51"/>
                  </a:cubicBezTo>
                  <a:cubicBezTo>
                    <a:pt x="1" y="95"/>
                    <a:pt x="63" y="378"/>
                    <a:pt x="243" y="378"/>
                  </a:cubicBezTo>
                  <a:cubicBezTo>
                    <a:pt x="256" y="378"/>
                    <a:pt x="270" y="376"/>
                    <a:pt x="285" y="373"/>
                  </a:cubicBezTo>
                  <a:cubicBezTo>
                    <a:pt x="400" y="345"/>
                    <a:pt x="517" y="332"/>
                    <a:pt x="634" y="332"/>
                  </a:cubicBezTo>
                  <a:cubicBezTo>
                    <a:pt x="857" y="332"/>
                    <a:pt x="1078" y="381"/>
                    <a:pt x="1281" y="478"/>
                  </a:cubicBezTo>
                  <a:cubicBezTo>
                    <a:pt x="1307" y="490"/>
                    <a:pt x="1332" y="496"/>
                    <a:pt x="1357" y="496"/>
                  </a:cubicBezTo>
                  <a:cubicBezTo>
                    <a:pt x="1514" y="496"/>
                    <a:pt x="1619" y="269"/>
                    <a:pt x="1450" y="190"/>
                  </a:cubicBezTo>
                  <a:cubicBezTo>
                    <a:pt x="1192" y="64"/>
                    <a:pt x="910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" name="Google Shape;1797;p4"/>
            <p:cNvSpPr/>
            <p:nvPr/>
          </p:nvSpPr>
          <p:spPr>
            <a:xfrm>
              <a:off x="5783925" y="3462275"/>
              <a:ext cx="64325" cy="86875"/>
            </a:xfrm>
            <a:custGeom>
              <a:avLst/>
              <a:gdLst/>
              <a:ahLst/>
              <a:cxnLst/>
              <a:rect l="l" t="t" r="r" b="b"/>
              <a:pathLst>
                <a:path w="2573" h="3475" extrusionOk="0">
                  <a:moveTo>
                    <a:pt x="638" y="1"/>
                  </a:moveTo>
                  <a:cubicBezTo>
                    <a:pt x="482" y="1"/>
                    <a:pt x="322" y="36"/>
                    <a:pt x="167" y="113"/>
                  </a:cubicBezTo>
                  <a:cubicBezTo>
                    <a:pt x="1" y="196"/>
                    <a:pt x="104" y="421"/>
                    <a:pt x="259" y="421"/>
                  </a:cubicBezTo>
                  <a:cubicBezTo>
                    <a:pt x="283" y="421"/>
                    <a:pt x="309" y="416"/>
                    <a:pt x="336" y="403"/>
                  </a:cubicBezTo>
                  <a:lnTo>
                    <a:pt x="336" y="401"/>
                  </a:lnTo>
                  <a:cubicBezTo>
                    <a:pt x="471" y="335"/>
                    <a:pt x="592" y="305"/>
                    <a:pt x="700" y="305"/>
                  </a:cubicBezTo>
                  <a:cubicBezTo>
                    <a:pt x="1316" y="305"/>
                    <a:pt x="1498" y="1259"/>
                    <a:pt x="1268" y="1782"/>
                  </a:cubicBezTo>
                  <a:cubicBezTo>
                    <a:pt x="1062" y="2256"/>
                    <a:pt x="667" y="2602"/>
                    <a:pt x="289" y="2939"/>
                  </a:cubicBezTo>
                  <a:cubicBezTo>
                    <a:pt x="209" y="3011"/>
                    <a:pt x="232" y="3153"/>
                    <a:pt x="324" y="3202"/>
                  </a:cubicBezTo>
                  <a:cubicBezTo>
                    <a:pt x="656" y="3384"/>
                    <a:pt x="1006" y="3475"/>
                    <a:pt x="1356" y="3475"/>
                  </a:cubicBezTo>
                  <a:cubicBezTo>
                    <a:pt x="1716" y="3475"/>
                    <a:pt x="2075" y="3378"/>
                    <a:pt x="2414" y="3185"/>
                  </a:cubicBezTo>
                  <a:cubicBezTo>
                    <a:pt x="2572" y="3094"/>
                    <a:pt x="2476" y="2873"/>
                    <a:pt x="2329" y="2873"/>
                  </a:cubicBezTo>
                  <a:cubicBezTo>
                    <a:pt x="2303" y="2873"/>
                    <a:pt x="2275" y="2880"/>
                    <a:pt x="2246" y="2897"/>
                  </a:cubicBezTo>
                  <a:cubicBezTo>
                    <a:pt x="1957" y="3061"/>
                    <a:pt x="1656" y="3143"/>
                    <a:pt x="1354" y="3143"/>
                  </a:cubicBezTo>
                  <a:cubicBezTo>
                    <a:pt x="1136" y="3143"/>
                    <a:pt x="918" y="3100"/>
                    <a:pt x="703" y="3014"/>
                  </a:cubicBezTo>
                  <a:lnTo>
                    <a:pt x="703" y="3014"/>
                  </a:lnTo>
                  <a:cubicBezTo>
                    <a:pt x="1305" y="2454"/>
                    <a:pt x="1923" y="1731"/>
                    <a:pt x="1697" y="857"/>
                  </a:cubicBezTo>
                  <a:cubicBezTo>
                    <a:pt x="1565" y="343"/>
                    <a:pt x="1122" y="1"/>
                    <a:pt x="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" name="Google Shape;1798;p4"/>
            <p:cNvSpPr/>
            <p:nvPr/>
          </p:nvSpPr>
          <p:spPr>
            <a:xfrm>
              <a:off x="5845425" y="3446125"/>
              <a:ext cx="51400" cy="114575"/>
            </a:xfrm>
            <a:custGeom>
              <a:avLst/>
              <a:gdLst/>
              <a:ahLst/>
              <a:cxnLst/>
              <a:rect l="l" t="t" r="r" b="b"/>
              <a:pathLst>
                <a:path w="2056" h="4583" extrusionOk="0">
                  <a:moveTo>
                    <a:pt x="231" y="1"/>
                  </a:moveTo>
                  <a:cubicBezTo>
                    <a:pt x="116" y="1"/>
                    <a:pt x="1" y="121"/>
                    <a:pt x="80" y="248"/>
                  </a:cubicBezTo>
                  <a:cubicBezTo>
                    <a:pt x="844" y="1474"/>
                    <a:pt x="1693" y="2998"/>
                    <a:pt x="690" y="4342"/>
                  </a:cubicBezTo>
                  <a:cubicBezTo>
                    <a:pt x="599" y="4464"/>
                    <a:pt x="716" y="4583"/>
                    <a:pt x="838" y="4583"/>
                  </a:cubicBezTo>
                  <a:cubicBezTo>
                    <a:pt x="889" y="4583"/>
                    <a:pt x="941" y="4562"/>
                    <a:pt x="979" y="4511"/>
                  </a:cubicBezTo>
                  <a:cubicBezTo>
                    <a:pt x="2056" y="3070"/>
                    <a:pt x="1197" y="1404"/>
                    <a:pt x="368" y="80"/>
                  </a:cubicBezTo>
                  <a:cubicBezTo>
                    <a:pt x="334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" name="Google Shape;1799;p4"/>
            <p:cNvSpPr/>
            <p:nvPr/>
          </p:nvSpPr>
          <p:spPr>
            <a:xfrm>
              <a:off x="5877150" y="3416200"/>
              <a:ext cx="49925" cy="43500"/>
            </a:xfrm>
            <a:custGeom>
              <a:avLst/>
              <a:gdLst/>
              <a:ahLst/>
              <a:cxnLst/>
              <a:rect l="l" t="t" r="r" b="b"/>
              <a:pathLst>
                <a:path w="1997" h="1740" extrusionOk="0">
                  <a:moveTo>
                    <a:pt x="515" y="1"/>
                  </a:moveTo>
                  <a:cubicBezTo>
                    <a:pt x="301" y="1"/>
                    <a:pt x="99" y="107"/>
                    <a:pt x="35" y="348"/>
                  </a:cubicBezTo>
                  <a:cubicBezTo>
                    <a:pt x="1" y="473"/>
                    <a:pt x="104" y="555"/>
                    <a:pt x="204" y="555"/>
                  </a:cubicBezTo>
                  <a:cubicBezTo>
                    <a:pt x="270" y="555"/>
                    <a:pt x="335" y="520"/>
                    <a:pt x="356" y="436"/>
                  </a:cubicBezTo>
                  <a:lnTo>
                    <a:pt x="356" y="438"/>
                  </a:lnTo>
                  <a:cubicBezTo>
                    <a:pt x="379" y="357"/>
                    <a:pt x="436" y="325"/>
                    <a:pt x="503" y="325"/>
                  </a:cubicBezTo>
                  <a:cubicBezTo>
                    <a:pt x="628" y="325"/>
                    <a:pt x="790" y="435"/>
                    <a:pt x="828" y="533"/>
                  </a:cubicBezTo>
                  <a:cubicBezTo>
                    <a:pt x="942" y="830"/>
                    <a:pt x="657" y="1190"/>
                    <a:pt x="497" y="1416"/>
                  </a:cubicBezTo>
                  <a:cubicBezTo>
                    <a:pt x="416" y="1526"/>
                    <a:pt x="526" y="1660"/>
                    <a:pt x="640" y="1667"/>
                  </a:cubicBezTo>
                  <a:lnTo>
                    <a:pt x="1781" y="1739"/>
                  </a:lnTo>
                  <a:cubicBezTo>
                    <a:pt x="1785" y="1739"/>
                    <a:pt x="1790" y="1740"/>
                    <a:pt x="1794" y="1740"/>
                  </a:cubicBezTo>
                  <a:cubicBezTo>
                    <a:pt x="1996" y="1740"/>
                    <a:pt x="1992" y="1419"/>
                    <a:pt x="1781" y="1405"/>
                  </a:cubicBezTo>
                  <a:lnTo>
                    <a:pt x="939" y="1351"/>
                  </a:lnTo>
                  <a:lnTo>
                    <a:pt x="939" y="1351"/>
                  </a:lnTo>
                  <a:cubicBezTo>
                    <a:pt x="1168" y="966"/>
                    <a:pt x="1345" y="457"/>
                    <a:pt x="941" y="145"/>
                  </a:cubicBezTo>
                  <a:cubicBezTo>
                    <a:pt x="820" y="52"/>
                    <a:pt x="664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" name="Google Shape;1800;p4"/>
            <p:cNvSpPr/>
            <p:nvPr/>
          </p:nvSpPr>
          <p:spPr>
            <a:xfrm>
              <a:off x="5952100" y="3437700"/>
              <a:ext cx="32475" cy="108550"/>
            </a:xfrm>
            <a:custGeom>
              <a:avLst/>
              <a:gdLst/>
              <a:ahLst/>
              <a:cxnLst/>
              <a:rect l="l" t="t" r="r" b="b"/>
              <a:pathLst>
                <a:path w="1299" h="4342" extrusionOk="0">
                  <a:moveTo>
                    <a:pt x="1091" y="0"/>
                  </a:moveTo>
                  <a:cubicBezTo>
                    <a:pt x="1088" y="0"/>
                    <a:pt x="1086" y="0"/>
                    <a:pt x="1083" y="1"/>
                  </a:cubicBezTo>
                  <a:cubicBezTo>
                    <a:pt x="367" y="26"/>
                    <a:pt x="171" y="783"/>
                    <a:pt x="109" y="1386"/>
                  </a:cubicBezTo>
                  <a:cubicBezTo>
                    <a:pt x="0" y="2420"/>
                    <a:pt x="302" y="3425"/>
                    <a:pt x="899" y="4267"/>
                  </a:cubicBezTo>
                  <a:cubicBezTo>
                    <a:pt x="935" y="4320"/>
                    <a:pt x="987" y="4341"/>
                    <a:pt x="1038" y="4341"/>
                  </a:cubicBezTo>
                  <a:cubicBezTo>
                    <a:pt x="1158" y="4341"/>
                    <a:pt x="1275" y="4222"/>
                    <a:pt x="1187" y="4099"/>
                  </a:cubicBezTo>
                  <a:cubicBezTo>
                    <a:pt x="812" y="3568"/>
                    <a:pt x="560" y="2996"/>
                    <a:pt x="466" y="2350"/>
                  </a:cubicBezTo>
                  <a:cubicBezTo>
                    <a:pt x="396" y="1860"/>
                    <a:pt x="295" y="364"/>
                    <a:pt x="1083" y="336"/>
                  </a:cubicBezTo>
                  <a:cubicBezTo>
                    <a:pt x="1295" y="329"/>
                    <a:pt x="1298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" name="Google Shape;1801;p4"/>
            <p:cNvSpPr/>
            <p:nvPr/>
          </p:nvSpPr>
          <p:spPr>
            <a:xfrm>
              <a:off x="6000375" y="3447375"/>
              <a:ext cx="70275" cy="85800"/>
            </a:xfrm>
            <a:custGeom>
              <a:avLst/>
              <a:gdLst/>
              <a:ahLst/>
              <a:cxnLst/>
              <a:rect l="l" t="t" r="r" b="b"/>
              <a:pathLst>
                <a:path w="2811" h="3432" extrusionOk="0">
                  <a:moveTo>
                    <a:pt x="1466" y="541"/>
                  </a:moveTo>
                  <a:cubicBezTo>
                    <a:pt x="1496" y="880"/>
                    <a:pt x="1518" y="1219"/>
                    <a:pt x="1534" y="1558"/>
                  </a:cubicBezTo>
                  <a:lnTo>
                    <a:pt x="1534" y="1558"/>
                  </a:lnTo>
                  <a:cubicBezTo>
                    <a:pt x="1205" y="1543"/>
                    <a:pt x="877" y="1516"/>
                    <a:pt x="550" y="1475"/>
                  </a:cubicBezTo>
                  <a:lnTo>
                    <a:pt x="550" y="1475"/>
                  </a:lnTo>
                  <a:lnTo>
                    <a:pt x="1466" y="541"/>
                  </a:lnTo>
                  <a:close/>
                  <a:moveTo>
                    <a:pt x="1589" y="0"/>
                  </a:moveTo>
                  <a:cubicBezTo>
                    <a:pt x="1551" y="0"/>
                    <a:pt x="1511" y="15"/>
                    <a:pt x="1477" y="50"/>
                  </a:cubicBezTo>
                  <a:cubicBezTo>
                    <a:pt x="1012" y="524"/>
                    <a:pt x="547" y="1000"/>
                    <a:pt x="81" y="1476"/>
                  </a:cubicBezTo>
                  <a:cubicBezTo>
                    <a:pt x="1" y="1557"/>
                    <a:pt x="25" y="1735"/>
                    <a:pt x="155" y="1755"/>
                  </a:cubicBezTo>
                  <a:cubicBezTo>
                    <a:pt x="616" y="1826"/>
                    <a:pt x="1081" y="1872"/>
                    <a:pt x="1547" y="1892"/>
                  </a:cubicBezTo>
                  <a:lnTo>
                    <a:pt x="1547" y="1892"/>
                  </a:lnTo>
                  <a:cubicBezTo>
                    <a:pt x="1562" y="2351"/>
                    <a:pt x="1564" y="2810"/>
                    <a:pt x="1553" y="3270"/>
                  </a:cubicBezTo>
                  <a:cubicBezTo>
                    <a:pt x="1551" y="3377"/>
                    <a:pt x="1634" y="3431"/>
                    <a:pt x="1717" y="3431"/>
                  </a:cubicBezTo>
                  <a:cubicBezTo>
                    <a:pt x="1801" y="3431"/>
                    <a:pt x="1885" y="3377"/>
                    <a:pt x="1888" y="3270"/>
                  </a:cubicBezTo>
                  <a:cubicBezTo>
                    <a:pt x="1898" y="2814"/>
                    <a:pt x="1896" y="2358"/>
                    <a:pt x="1882" y="1902"/>
                  </a:cubicBezTo>
                  <a:lnTo>
                    <a:pt x="1882" y="1902"/>
                  </a:lnTo>
                  <a:cubicBezTo>
                    <a:pt x="1959" y="1904"/>
                    <a:pt x="2037" y="1905"/>
                    <a:pt x="2114" y="1905"/>
                  </a:cubicBezTo>
                  <a:cubicBezTo>
                    <a:pt x="2275" y="1905"/>
                    <a:pt x="2435" y="1902"/>
                    <a:pt x="2595" y="1896"/>
                  </a:cubicBezTo>
                  <a:cubicBezTo>
                    <a:pt x="2808" y="1888"/>
                    <a:pt x="2810" y="1561"/>
                    <a:pt x="2604" y="1561"/>
                  </a:cubicBezTo>
                  <a:cubicBezTo>
                    <a:pt x="2601" y="1561"/>
                    <a:pt x="2598" y="1561"/>
                    <a:pt x="2595" y="1561"/>
                  </a:cubicBezTo>
                  <a:cubicBezTo>
                    <a:pt x="2432" y="1568"/>
                    <a:pt x="2268" y="1571"/>
                    <a:pt x="2104" y="1571"/>
                  </a:cubicBezTo>
                  <a:cubicBezTo>
                    <a:pt x="2026" y="1571"/>
                    <a:pt x="1947" y="1570"/>
                    <a:pt x="1869" y="1569"/>
                  </a:cubicBezTo>
                  <a:lnTo>
                    <a:pt x="1869" y="1569"/>
                  </a:lnTo>
                  <a:cubicBezTo>
                    <a:pt x="1847" y="1101"/>
                    <a:pt x="1812" y="634"/>
                    <a:pt x="1764" y="167"/>
                  </a:cubicBezTo>
                  <a:cubicBezTo>
                    <a:pt x="1755" y="74"/>
                    <a:pt x="1674" y="0"/>
                    <a:pt x="1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" name="Google Shape;1802;p4"/>
            <p:cNvSpPr/>
            <p:nvPr/>
          </p:nvSpPr>
          <p:spPr>
            <a:xfrm>
              <a:off x="6084600" y="3455775"/>
              <a:ext cx="71150" cy="65525"/>
            </a:xfrm>
            <a:custGeom>
              <a:avLst/>
              <a:gdLst/>
              <a:ahLst/>
              <a:cxnLst/>
              <a:rect l="l" t="t" r="r" b="b"/>
              <a:pathLst>
                <a:path w="2846" h="2621" extrusionOk="0">
                  <a:moveTo>
                    <a:pt x="254" y="0"/>
                  </a:moveTo>
                  <a:cubicBezTo>
                    <a:pt x="119" y="0"/>
                    <a:pt x="0" y="169"/>
                    <a:pt x="129" y="280"/>
                  </a:cubicBezTo>
                  <a:cubicBezTo>
                    <a:pt x="962" y="997"/>
                    <a:pt x="1752" y="1759"/>
                    <a:pt x="2497" y="2568"/>
                  </a:cubicBezTo>
                  <a:cubicBezTo>
                    <a:pt x="2531" y="2605"/>
                    <a:pt x="2570" y="2620"/>
                    <a:pt x="2608" y="2620"/>
                  </a:cubicBezTo>
                  <a:cubicBezTo>
                    <a:pt x="2733" y="2620"/>
                    <a:pt x="2845" y="2453"/>
                    <a:pt x="2733" y="2331"/>
                  </a:cubicBezTo>
                  <a:cubicBezTo>
                    <a:pt x="1989" y="1523"/>
                    <a:pt x="1199" y="759"/>
                    <a:pt x="366" y="43"/>
                  </a:cubicBezTo>
                  <a:cubicBezTo>
                    <a:pt x="331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" name="Google Shape;1803;p4"/>
            <p:cNvSpPr/>
            <p:nvPr/>
          </p:nvSpPr>
          <p:spPr>
            <a:xfrm>
              <a:off x="6088200" y="3449375"/>
              <a:ext cx="51725" cy="82825"/>
            </a:xfrm>
            <a:custGeom>
              <a:avLst/>
              <a:gdLst/>
              <a:ahLst/>
              <a:cxnLst/>
              <a:rect l="l" t="t" r="r" b="b"/>
              <a:pathLst>
                <a:path w="2069" h="3313" extrusionOk="0">
                  <a:moveTo>
                    <a:pt x="1866" y="0"/>
                  </a:moveTo>
                  <a:cubicBezTo>
                    <a:pt x="1799" y="0"/>
                    <a:pt x="1730" y="35"/>
                    <a:pt x="1701" y="115"/>
                  </a:cubicBezTo>
                  <a:lnTo>
                    <a:pt x="1701" y="113"/>
                  </a:lnTo>
                  <a:cubicBezTo>
                    <a:pt x="1322" y="1158"/>
                    <a:pt x="780" y="2139"/>
                    <a:pt x="100" y="3018"/>
                  </a:cubicBezTo>
                  <a:cubicBezTo>
                    <a:pt x="0" y="3145"/>
                    <a:pt x="112" y="3312"/>
                    <a:pt x="229" y="3312"/>
                  </a:cubicBezTo>
                  <a:cubicBezTo>
                    <a:pt x="266" y="3312"/>
                    <a:pt x="304" y="3295"/>
                    <a:pt x="336" y="3254"/>
                  </a:cubicBezTo>
                  <a:cubicBezTo>
                    <a:pt x="1053" y="2331"/>
                    <a:pt x="1622" y="1301"/>
                    <a:pt x="2023" y="203"/>
                  </a:cubicBezTo>
                  <a:cubicBezTo>
                    <a:pt x="2068" y="81"/>
                    <a:pt x="196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" name="Google Shape;1804;p4"/>
            <p:cNvSpPr/>
            <p:nvPr/>
          </p:nvSpPr>
          <p:spPr>
            <a:xfrm>
              <a:off x="6152325" y="3435800"/>
              <a:ext cx="58625" cy="112925"/>
            </a:xfrm>
            <a:custGeom>
              <a:avLst/>
              <a:gdLst/>
              <a:ahLst/>
              <a:cxnLst/>
              <a:rect l="l" t="t" r="r" b="b"/>
              <a:pathLst>
                <a:path w="2345" h="4517" extrusionOk="0">
                  <a:moveTo>
                    <a:pt x="247" y="0"/>
                  </a:moveTo>
                  <a:cubicBezTo>
                    <a:pt x="98" y="0"/>
                    <a:pt x="1" y="222"/>
                    <a:pt x="160" y="311"/>
                  </a:cubicBezTo>
                  <a:cubicBezTo>
                    <a:pt x="1612" y="1128"/>
                    <a:pt x="1975" y="2926"/>
                    <a:pt x="909" y="4224"/>
                  </a:cubicBezTo>
                  <a:cubicBezTo>
                    <a:pt x="806" y="4349"/>
                    <a:pt x="918" y="4517"/>
                    <a:pt x="1037" y="4517"/>
                  </a:cubicBezTo>
                  <a:cubicBezTo>
                    <a:pt x="1075" y="4517"/>
                    <a:pt x="1113" y="4500"/>
                    <a:pt x="1145" y="4461"/>
                  </a:cubicBezTo>
                  <a:cubicBezTo>
                    <a:pt x="2344" y="3002"/>
                    <a:pt x="1987" y="954"/>
                    <a:pt x="329" y="23"/>
                  </a:cubicBezTo>
                  <a:cubicBezTo>
                    <a:pt x="301" y="7"/>
                    <a:pt x="273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" name="Google Shape;1805;p4"/>
            <p:cNvSpPr/>
            <p:nvPr/>
          </p:nvSpPr>
          <p:spPr>
            <a:xfrm>
              <a:off x="6199600" y="3398725"/>
              <a:ext cx="47700" cy="58475"/>
            </a:xfrm>
            <a:custGeom>
              <a:avLst/>
              <a:gdLst/>
              <a:ahLst/>
              <a:cxnLst/>
              <a:rect l="l" t="t" r="r" b="b"/>
              <a:pathLst>
                <a:path w="1908" h="2339" extrusionOk="0">
                  <a:moveTo>
                    <a:pt x="204" y="0"/>
                  </a:moveTo>
                  <a:cubicBezTo>
                    <a:pt x="0" y="0"/>
                    <a:pt x="4" y="323"/>
                    <a:pt x="215" y="335"/>
                  </a:cubicBezTo>
                  <a:lnTo>
                    <a:pt x="748" y="366"/>
                  </a:lnTo>
                  <a:lnTo>
                    <a:pt x="748" y="366"/>
                  </a:lnTo>
                  <a:cubicBezTo>
                    <a:pt x="779" y="684"/>
                    <a:pt x="703" y="973"/>
                    <a:pt x="531" y="1253"/>
                  </a:cubicBezTo>
                  <a:cubicBezTo>
                    <a:pt x="459" y="1373"/>
                    <a:pt x="562" y="1502"/>
                    <a:pt x="684" y="1502"/>
                  </a:cubicBezTo>
                  <a:cubicBezTo>
                    <a:pt x="696" y="1502"/>
                    <a:pt x="708" y="1501"/>
                    <a:pt x="720" y="1499"/>
                  </a:cubicBezTo>
                  <a:cubicBezTo>
                    <a:pt x="834" y="1475"/>
                    <a:pt x="971" y="1439"/>
                    <a:pt x="1099" y="1439"/>
                  </a:cubicBezTo>
                  <a:cubicBezTo>
                    <a:pt x="1147" y="1439"/>
                    <a:pt x="1195" y="1444"/>
                    <a:pt x="1239" y="1457"/>
                  </a:cubicBezTo>
                  <a:cubicBezTo>
                    <a:pt x="1529" y="1546"/>
                    <a:pt x="1538" y="1688"/>
                    <a:pt x="1263" y="1881"/>
                  </a:cubicBezTo>
                  <a:cubicBezTo>
                    <a:pt x="1216" y="1883"/>
                    <a:pt x="1169" y="1884"/>
                    <a:pt x="1120" y="1886"/>
                  </a:cubicBezTo>
                  <a:cubicBezTo>
                    <a:pt x="938" y="1920"/>
                    <a:pt x="806" y="1904"/>
                    <a:pt x="643" y="2011"/>
                  </a:cubicBezTo>
                  <a:cubicBezTo>
                    <a:pt x="493" y="2109"/>
                    <a:pt x="585" y="2328"/>
                    <a:pt x="726" y="2328"/>
                  </a:cubicBezTo>
                  <a:cubicBezTo>
                    <a:pt x="753" y="2328"/>
                    <a:pt x="782" y="2320"/>
                    <a:pt x="812" y="2301"/>
                  </a:cubicBezTo>
                  <a:cubicBezTo>
                    <a:pt x="1140" y="2086"/>
                    <a:pt x="1907" y="2339"/>
                    <a:pt x="1828" y="1668"/>
                  </a:cubicBezTo>
                  <a:cubicBezTo>
                    <a:pt x="1779" y="1245"/>
                    <a:pt x="1429" y="1127"/>
                    <a:pt x="1072" y="1127"/>
                  </a:cubicBezTo>
                  <a:cubicBezTo>
                    <a:pt x="1037" y="1127"/>
                    <a:pt x="1002" y="1128"/>
                    <a:pt x="968" y="1130"/>
                  </a:cubicBezTo>
                  <a:lnTo>
                    <a:pt x="968" y="1130"/>
                  </a:lnTo>
                  <a:cubicBezTo>
                    <a:pt x="1088" y="825"/>
                    <a:pt x="1115" y="506"/>
                    <a:pt x="1056" y="162"/>
                  </a:cubicBezTo>
                  <a:cubicBezTo>
                    <a:pt x="1044" y="88"/>
                    <a:pt x="963" y="43"/>
                    <a:pt x="894" y="40"/>
                  </a:cubicBezTo>
                  <a:lnTo>
                    <a:pt x="215" y="1"/>
                  </a:ln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" name="Google Shape;1806;p4"/>
            <p:cNvSpPr/>
            <p:nvPr/>
          </p:nvSpPr>
          <p:spPr>
            <a:xfrm>
              <a:off x="4690900" y="1591925"/>
              <a:ext cx="62700" cy="94975"/>
            </a:xfrm>
            <a:custGeom>
              <a:avLst/>
              <a:gdLst/>
              <a:ahLst/>
              <a:cxnLst/>
              <a:rect l="l" t="t" r="r" b="b"/>
              <a:pathLst>
                <a:path w="2508" h="3799" extrusionOk="0">
                  <a:moveTo>
                    <a:pt x="887" y="750"/>
                  </a:moveTo>
                  <a:cubicBezTo>
                    <a:pt x="967" y="780"/>
                    <a:pt x="1074" y="840"/>
                    <a:pt x="1225" y="926"/>
                  </a:cubicBezTo>
                  <a:cubicBezTo>
                    <a:pt x="1704" y="1001"/>
                    <a:pt x="1805" y="1202"/>
                    <a:pt x="1526" y="1529"/>
                  </a:cubicBezTo>
                  <a:lnTo>
                    <a:pt x="1330" y="1796"/>
                  </a:lnTo>
                  <a:lnTo>
                    <a:pt x="665" y="1311"/>
                  </a:lnTo>
                  <a:cubicBezTo>
                    <a:pt x="655" y="1072"/>
                    <a:pt x="728" y="885"/>
                    <a:pt x="887" y="750"/>
                  </a:cubicBezTo>
                  <a:close/>
                  <a:moveTo>
                    <a:pt x="1160" y="0"/>
                  </a:moveTo>
                  <a:cubicBezTo>
                    <a:pt x="295" y="0"/>
                    <a:pt x="0" y="1894"/>
                    <a:pt x="140" y="2513"/>
                  </a:cubicBezTo>
                  <a:cubicBezTo>
                    <a:pt x="292" y="3181"/>
                    <a:pt x="951" y="3798"/>
                    <a:pt x="1574" y="3798"/>
                  </a:cubicBezTo>
                  <a:cubicBezTo>
                    <a:pt x="1894" y="3798"/>
                    <a:pt x="2205" y="3636"/>
                    <a:pt x="2433" y="3234"/>
                  </a:cubicBezTo>
                  <a:cubicBezTo>
                    <a:pt x="2507" y="3104"/>
                    <a:pt x="2392" y="2984"/>
                    <a:pt x="2278" y="2984"/>
                  </a:cubicBezTo>
                  <a:cubicBezTo>
                    <a:pt x="2228" y="2984"/>
                    <a:pt x="2178" y="3008"/>
                    <a:pt x="2145" y="3065"/>
                  </a:cubicBezTo>
                  <a:cubicBezTo>
                    <a:pt x="1996" y="3327"/>
                    <a:pt x="1747" y="3445"/>
                    <a:pt x="1489" y="3445"/>
                  </a:cubicBezTo>
                  <a:cubicBezTo>
                    <a:pt x="1237" y="3445"/>
                    <a:pt x="977" y="3331"/>
                    <a:pt x="796" y="3129"/>
                  </a:cubicBezTo>
                  <a:cubicBezTo>
                    <a:pt x="488" y="2784"/>
                    <a:pt x="392" y="2260"/>
                    <a:pt x="421" y="1811"/>
                  </a:cubicBezTo>
                  <a:cubicBezTo>
                    <a:pt x="421" y="1807"/>
                    <a:pt x="422" y="1802"/>
                    <a:pt x="422" y="1797"/>
                  </a:cubicBezTo>
                  <a:lnTo>
                    <a:pt x="422" y="1797"/>
                  </a:lnTo>
                  <a:cubicBezTo>
                    <a:pt x="494" y="1972"/>
                    <a:pt x="614" y="2117"/>
                    <a:pt x="790" y="2200"/>
                  </a:cubicBezTo>
                  <a:cubicBezTo>
                    <a:pt x="895" y="2250"/>
                    <a:pt x="996" y="2273"/>
                    <a:pt x="1093" y="2273"/>
                  </a:cubicBezTo>
                  <a:cubicBezTo>
                    <a:pt x="1905" y="2273"/>
                    <a:pt x="2382" y="674"/>
                    <a:pt x="1635" y="170"/>
                  </a:cubicBezTo>
                  <a:cubicBezTo>
                    <a:pt x="1461" y="52"/>
                    <a:pt x="1302" y="0"/>
                    <a:pt x="1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" name="Google Shape;1807;p4"/>
            <p:cNvSpPr/>
            <p:nvPr/>
          </p:nvSpPr>
          <p:spPr>
            <a:xfrm>
              <a:off x="4779825" y="1626275"/>
              <a:ext cx="39000" cy="8425"/>
            </a:xfrm>
            <a:custGeom>
              <a:avLst/>
              <a:gdLst/>
              <a:ahLst/>
              <a:cxnLst/>
              <a:rect l="l" t="t" r="r" b="b"/>
              <a:pathLst>
                <a:path w="1560" h="337" extrusionOk="0">
                  <a:moveTo>
                    <a:pt x="217" y="1"/>
                  </a:moveTo>
                  <a:cubicBezTo>
                    <a:pt x="2" y="1"/>
                    <a:pt x="0" y="336"/>
                    <a:pt x="217" y="336"/>
                  </a:cubicBezTo>
                  <a:lnTo>
                    <a:pt x="1344" y="336"/>
                  </a:lnTo>
                  <a:cubicBezTo>
                    <a:pt x="1559" y="336"/>
                    <a:pt x="1559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" name="Google Shape;1808;p4"/>
            <p:cNvSpPr/>
            <p:nvPr/>
          </p:nvSpPr>
          <p:spPr>
            <a:xfrm>
              <a:off x="4782125" y="1653200"/>
              <a:ext cx="41450" cy="10800"/>
            </a:xfrm>
            <a:custGeom>
              <a:avLst/>
              <a:gdLst/>
              <a:ahLst/>
              <a:cxnLst/>
              <a:rect l="l" t="t" r="r" b="b"/>
              <a:pathLst>
                <a:path w="1658" h="432" extrusionOk="0">
                  <a:moveTo>
                    <a:pt x="200" y="0"/>
                  </a:moveTo>
                  <a:cubicBezTo>
                    <a:pt x="0" y="0"/>
                    <a:pt x="7" y="320"/>
                    <a:pt x="215" y="336"/>
                  </a:cubicBezTo>
                  <a:lnTo>
                    <a:pt x="1443" y="431"/>
                  </a:lnTo>
                  <a:cubicBezTo>
                    <a:pt x="1448" y="431"/>
                    <a:pt x="1453" y="432"/>
                    <a:pt x="1458" y="432"/>
                  </a:cubicBezTo>
                  <a:cubicBezTo>
                    <a:pt x="1658" y="432"/>
                    <a:pt x="1653" y="113"/>
                    <a:pt x="1443" y="97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" name="Google Shape;1809;p4"/>
            <p:cNvSpPr/>
            <p:nvPr/>
          </p:nvSpPr>
          <p:spPr>
            <a:xfrm>
              <a:off x="4867650" y="1584350"/>
              <a:ext cx="57500" cy="110175"/>
            </a:xfrm>
            <a:custGeom>
              <a:avLst/>
              <a:gdLst/>
              <a:ahLst/>
              <a:cxnLst/>
              <a:rect l="l" t="t" r="r" b="b"/>
              <a:pathLst>
                <a:path w="2300" h="4407" extrusionOk="0">
                  <a:moveTo>
                    <a:pt x="1529" y="1"/>
                  </a:moveTo>
                  <a:cubicBezTo>
                    <a:pt x="1249" y="1"/>
                    <a:pt x="954" y="131"/>
                    <a:pt x="759" y="368"/>
                  </a:cubicBezTo>
                  <a:cubicBezTo>
                    <a:pt x="0" y="1292"/>
                    <a:pt x="110" y="3147"/>
                    <a:pt x="183" y="4245"/>
                  </a:cubicBezTo>
                  <a:cubicBezTo>
                    <a:pt x="190" y="4353"/>
                    <a:pt x="278" y="4407"/>
                    <a:pt x="361" y="4407"/>
                  </a:cubicBezTo>
                  <a:cubicBezTo>
                    <a:pt x="445" y="4407"/>
                    <a:pt x="524" y="4353"/>
                    <a:pt x="518" y="4245"/>
                  </a:cubicBezTo>
                  <a:cubicBezTo>
                    <a:pt x="473" y="3571"/>
                    <a:pt x="476" y="2898"/>
                    <a:pt x="556" y="2227"/>
                  </a:cubicBezTo>
                  <a:cubicBezTo>
                    <a:pt x="594" y="1902"/>
                    <a:pt x="643" y="1528"/>
                    <a:pt x="736" y="1207"/>
                  </a:cubicBezTo>
                  <a:cubicBezTo>
                    <a:pt x="791" y="958"/>
                    <a:pt x="902" y="724"/>
                    <a:pt x="1059" y="523"/>
                  </a:cubicBezTo>
                  <a:cubicBezTo>
                    <a:pt x="1255" y="388"/>
                    <a:pt x="1422" y="320"/>
                    <a:pt x="1559" y="320"/>
                  </a:cubicBezTo>
                  <a:cubicBezTo>
                    <a:pt x="1734" y="320"/>
                    <a:pt x="1862" y="430"/>
                    <a:pt x="1942" y="648"/>
                  </a:cubicBezTo>
                  <a:cubicBezTo>
                    <a:pt x="1965" y="731"/>
                    <a:pt x="2030" y="766"/>
                    <a:pt x="2096" y="766"/>
                  </a:cubicBezTo>
                  <a:cubicBezTo>
                    <a:pt x="2196" y="766"/>
                    <a:pt x="2300" y="685"/>
                    <a:pt x="2264" y="560"/>
                  </a:cubicBezTo>
                  <a:lnTo>
                    <a:pt x="2266" y="558"/>
                  </a:lnTo>
                  <a:cubicBezTo>
                    <a:pt x="2158" y="175"/>
                    <a:pt x="185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" name="Google Shape;1810;p4"/>
            <p:cNvSpPr/>
            <p:nvPr/>
          </p:nvSpPr>
          <p:spPr>
            <a:xfrm>
              <a:off x="4864025" y="1647450"/>
              <a:ext cx="53075" cy="8825"/>
            </a:xfrm>
            <a:custGeom>
              <a:avLst/>
              <a:gdLst/>
              <a:ahLst/>
              <a:cxnLst/>
              <a:rect l="l" t="t" r="r" b="b"/>
              <a:pathLst>
                <a:path w="2123" h="353" extrusionOk="0">
                  <a:moveTo>
                    <a:pt x="214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1907" y="353"/>
                  </a:lnTo>
                  <a:cubicBezTo>
                    <a:pt x="1908" y="353"/>
                    <a:pt x="1909" y="353"/>
                    <a:pt x="1910" y="353"/>
                  </a:cubicBezTo>
                  <a:cubicBezTo>
                    <a:pt x="2122" y="353"/>
                    <a:pt x="2121" y="20"/>
                    <a:pt x="1907" y="19"/>
                  </a:cubicBezTo>
                  <a:lnTo>
                    <a:pt x="216" y="0"/>
                  </a:lnTo>
                  <a:cubicBezTo>
                    <a:pt x="215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" name="Google Shape;1811;p4"/>
            <p:cNvSpPr/>
            <p:nvPr/>
          </p:nvSpPr>
          <p:spPr>
            <a:xfrm>
              <a:off x="4948575" y="1567450"/>
              <a:ext cx="43000" cy="40325"/>
            </a:xfrm>
            <a:custGeom>
              <a:avLst/>
              <a:gdLst/>
              <a:ahLst/>
              <a:cxnLst/>
              <a:rect l="l" t="t" r="r" b="b"/>
              <a:pathLst>
                <a:path w="1720" h="1613" extrusionOk="0">
                  <a:moveTo>
                    <a:pt x="501" y="1"/>
                  </a:moveTo>
                  <a:cubicBezTo>
                    <a:pt x="346" y="1"/>
                    <a:pt x="195" y="66"/>
                    <a:pt x="89" y="214"/>
                  </a:cubicBezTo>
                  <a:cubicBezTo>
                    <a:pt x="1" y="337"/>
                    <a:pt x="118" y="456"/>
                    <a:pt x="238" y="456"/>
                  </a:cubicBezTo>
                  <a:cubicBezTo>
                    <a:pt x="290" y="456"/>
                    <a:pt x="341" y="435"/>
                    <a:pt x="379" y="383"/>
                  </a:cubicBezTo>
                  <a:cubicBezTo>
                    <a:pt x="410" y="339"/>
                    <a:pt x="450" y="321"/>
                    <a:pt x="494" y="321"/>
                  </a:cubicBezTo>
                  <a:cubicBezTo>
                    <a:pt x="621" y="321"/>
                    <a:pt x="774" y="477"/>
                    <a:pt x="792" y="578"/>
                  </a:cubicBezTo>
                  <a:cubicBezTo>
                    <a:pt x="842" y="853"/>
                    <a:pt x="614" y="1112"/>
                    <a:pt x="441" y="1297"/>
                  </a:cubicBezTo>
                  <a:cubicBezTo>
                    <a:pt x="341" y="1404"/>
                    <a:pt x="412" y="1579"/>
                    <a:pt x="559" y="1582"/>
                  </a:cubicBezTo>
                  <a:lnTo>
                    <a:pt x="1504" y="1613"/>
                  </a:lnTo>
                  <a:cubicBezTo>
                    <a:pt x="1506" y="1613"/>
                    <a:pt x="1508" y="1613"/>
                    <a:pt x="1510" y="1613"/>
                  </a:cubicBezTo>
                  <a:cubicBezTo>
                    <a:pt x="1719" y="1613"/>
                    <a:pt x="1718" y="1284"/>
                    <a:pt x="1504" y="1277"/>
                  </a:cubicBezTo>
                  <a:lnTo>
                    <a:pt x="902" y="1258"/>
                  </a:lnTo>
                  <a:lnTo>
                    <a:pt x="902" y="1258"/>
                  </a:lnTo>
                  <a:cubicBezTo>
                    <a:pt x="1117" y="948"/>
                    <a:pt x="1258" y="563"/>
                    <a:pt x="996" y="246"/>
                  </a:cubicBezTo>
                  <a:cubicBezTo>
                    <a:pt x="870" y="91"/>
                    <a:pt x="682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" name="Google Shape;1812;p4"/>
            <p:cNvSpPr/>
            <p:nvPr/>
          </p:nvSpPr>
          <p:spPr>
            <a:xfrm>
              <a:off x="5008050" y="1590500"/>
              <a:ext cx="38425" cy="113725"/>
            </a:xfrm>
            <a:custGeom>
              <a:avLst/>
              <a:gdLst/>
              <a:ahLst/>
              <a:cxnLst/>
              <a:rect l="l" t="t" r="r" b="b"/>
              <a:pathLst>
                <a:path w="1537" h="4549" extrusionOk="0">
                  <a:moveTo>
                    <a:pt x="1020" y="1"/>
                  </a:moveTo>
                  <a:cubicBezTo>
                    <a:pt x="969" y="1"/>
                    <a:pt x="918" y="24"/>
                    <a:pt x="883" y="79"/>
                  </a:cubicBezTo>
                  <a:cubicBezTo>
                    <a:pt x="1" y="1475"/>
                    <a:pt x="134" y="3235"/>
                    <a:pt x="1194" y="4493"/>
                  </a:cubicBezTo>
                  <a:cubicBezTo>
                    <a:pt x="1227" y="4533"/>
                    <a:pt x="1265" y="4549"/>
                    <a:pt x="1303" y="4549"/>
                  </a:cubicBezTo>
                  <a:cubicBezTo>
                    <a:pt x="1424" y="4549"/>
                    <a:pt x="1536" y="4381"/>
                    <a:pt x="1430" y="4257"/>
                  </a:cubicBezTo>
                  <a:cubicBezTo>
                    <a:pt x="465" y="3108"/>
                    <a:pt x="372" y="1513"/>
                    <a:pt x="1172" y="248"/>
                  </a:cubicBezTo>
                  <a:cubicBezTo>
                    <a:pt x="1252" y="121"/>
                    <a:pt x="1137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" name="Google Shape;1813;p4"/>
            <p:cNvSpPr/>
            <p:nvPr/>
          </p:nvSpPr>
          <p:spPr>
            <a:xfrm>
              <a:off x="5071925" y="1617725"/>
              <a:ext cx="68325" cy="68100"/>
            </a:xfrm>
            <a:custGeom>
              <a:avLst/>
              <a:gdLst/>
              <a:ahLst/>
              <a:cxnLst/>
              <a:rect l="l" t="t" r="r" b="b"/>
              <a:pathLst>
                <a:path w="2733" h="2724" extrusionOk="0">
                  <a:moveTo>
                    <a:pt x="241" y="1"/>
                  </a:moveTo>
                  <a:cubicBezTo>
                    <a:pt x="115" y="1"/>
                    <a:pt x="0" y="168"/>
                    <a:pt x="115" y="288"/>
                  </a:cubicBezTo>
                  <a:lnTo>
                    <a:pt x="2382" y="2672"/>
                  </a:lnTo>
                  <a:cubicBezTo>
                    <a:pt x="2416" y="2708"/>
                    <a:pt x="2455" y="2723"/>
                    <a:pt x="2493" y="2723"/>
                  </a:cubicBezTo>
                  <a:cubicBezTo>
                    <a:pt x="2619" y="2723"/>
                    <a:pt x="2732" y="2555"/>
                    <a:pt x="2619" y="2436"/>
                  </a:cubicBezTo>
                  <a:lnTo>
                    <a:pt x="352" y="52"/>
                  </a:lnTo>
                  <a:cubicBezTo>
                    <a:pt x="318" y="16"/>
                    <a:pt x="27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" name="Google Shape;1814;p4"/>
            <p:cNvSpPr/>
            <p:nvPr/>
          </p:nvSpPr>
          <p:spPr>
            <a:xfrm>
              <a:off x="5069075" y="1625475"/>
              <a:ext cx="48600" cy="76050"/>
            </a:xfrm>
            <a:custGeom>
              <a:avLst/>
              <a:gdLst/>
              <a:ahLst/>
              <a:cxnLst/>
              <a:rect l="l" t="t" r="r" b="b"/>
              <a:pathLst>
                <a:path w="1944" h="3042" extrusionOk="0">
                  <a:moveTo>
                    <a:pt x="1741" y="1"/>
                  </a:moveTo>
                  <a:cubicBezTo>
                    <a:pt x="1674" y="1"/>
                    <a:pt x="1606" y="35"/>
                    <a:pt x="1578" y="115"/>
                  </a:cubicBezTo>
                  <a:cubicBezTo>
                    <a:pt x="1235" y="1069"/>
                    <a:pt x="736" y="1958"/>
                    <a:pt x="103" y="2748"/>
                  </a:cubicBezTo>
                  <a:cubicBezTo>
                    <a:pt x="1" y="2874"/>
                    <a:pt x="113" y="3042"/>
                    <a:pt x="231" y="3042"/>
                  </a:cubicBezTo>
                  <a:cubicBezTo>
                    <a:pt x="269" y="3042"/>
                    <a:pt x="307" y="3025"/>
                    <a:pt x="339" y="2985"/>
                  </a:cubicBezTo>
                  <a:cubicBezTo>
                    <a:pt x="1010" y="2150"/>
                    <a:pt x="1537" y="1210"/>
                    <a:pt x="1900" y="204"/>
                  </a:cubicBezTo>
                  <a:cubicBezTo>
                    <a:pt x="1944" y="81"/>
                    <a:pt x="1844" y="1"/>
                    <a:pt x="1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" name="Google Shape;1815;p4"/>
            <p:cNvSpPr/>
            <p:nvPr/>
          </p:nvSpPr>
          <p:spPr>
            <a:xfrm>
              <a:off x="5170675" y="1622675"/>
              <a:ext cx="20600" cy="68050"/>
            </a:xfrm>
            <a:custGeom>
              <a:avLst/>
              <a:gdLst/>
              <a:ahLst/>
              <a:cxnLst/>
              <a:rect l="l" t="t" r="r" b="b"/>
              <a:pathLst>
                <a:path w="824" h="2722" extrusionOk="0">
                  <a:moveTo>
                    <a:pt x="206" y="1"/>
                  </a:moveTo>
                  <a:cubicBezTo>
                    <a:pt x="108" y="1"/>
                    <a:pt x="1" y="84"/>
                    <a:pt x="25" y="210"/>
                  </a:cubicBezTo>
                  <a:lnTo>
                    <a:pt x="476" y="2601"/>
                  </a:lnTo>
                  <a:cubicBezTo>
                    <a:pt x="493" y="2685"/>
                    <a:pt x="554" y="2721"/>
                    <a:pt x="619" y="2721"/>
                  </a:cubicBezTo>
                  <a:cubicBezTo>
                    <a:pt x="717" y="2721"/>
                    <a:pt x="823" y="2639"/>
                    <a:pt x="800" y="2512"/>
                  </a:cubicBezTo>
                  <a:cubicBezTo>
                    <a:pt x="649" y="1715"/>
                    <a:pt x="498" y="918"/>
                    <a:pt x="348" y="122"/>
                  </a:cubicBezTo>
                  <a:cubicBezTo>
                    <a:pt x="332" y="37"/>
                    <a:pt x="271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" name="Google Shape;1816;p4"/>
            <p:cNvSpPr/>
            <p:nvPr/>
          </p:nvSpPr>
          <p:spPr>
            <a:xfrm>
              <a:off x="5163475" y="1650625"/>
              <a:ext cx="53000" cy="12200"/>
            </a:xfrm>
            <a:custGeom>
              <a:avLst/>
              <a:gdLst/>
              <a:ahLst/>
              <a:cxnLst/>
              <a:rect l="l" t="t" r="r" b="b"/>
              <a:pathLst>
                <a:path w="2120" h="488" extrusionOk="0">
                  <a:moveTo>
                    <a:pt x="1923" y="1"/>
                  </a:moveTo>
                  <a:cubicBezTo>
                    <a:pt x="1917" y="1"/>
                    <a:pt x="1911" y="1"/>
                    <a:pt x="1905" y="2"/>
                  </a:cubicBezTo>
                  <a:lnTo>
                    <a:pt x="215" y="153"/>
                  </a:lnTo>
                  <a:cubicBezTo>
                    <a:pt x="8" y="170"/>
                    <a:pt x="0" y="488"/>
                    <a:pt x="197" y="488"/>
                  </a:cubicBezTo>
                  <a:cubicBezTo>
                    <a:pt x="203" y="488"/>
                    <a:pt x="209" y="487"/>
                    <a:pt x="215" y="487"/>
                  </a:cubicBezTo>
                  <a:lnTo>
                    <a:pt x="1905" y="336"/>
                  </a:lnTo>
                  <a:cubicBezTo>
                    <a:pt x="2111" y="318"/>
                    <a:pt x="2120" y="1"/>
                    <a:pt x="1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" name="Google Shape;1817;p4"/>
            <p:cNvSpPr/>
            <p:nvPr/>
          </p:nvSpPr>
          <p:spPr>
            <a:xfrm>
              <a:off x="5228250" y="1599575"/>
              <a:ext cx="62300" cy="98050"/>
            </a:xfrm>
            <a:custGeom>
              <a:avLst/>
              <a:gdLst/>
              <a:ahLst/>
              <a:cxnLst/>
              <a:rect l="l" t="t" r="r" b="b"/>
              <a:pathLst>
                <a:path w="2492" h="3922" extrusionOk="0">
                  <a:moveTo>
                    <a:pt x="1274" y="602"/>
                  </a:moveTo>
                  <a:lnTo>
                    <a:pt x="1274" y="602"/>
                  </a:lnTo>
                  <a:cubicBezTo>
                    <a:pt x="1301" y="1000"/>
                    <a:pt x="1339" y="1397"/>
                    <a:pt x="1387" y="1793"/>
                  </a:cubicBezTo>
                  <a:lnTo>
                    <a:pt x="1387" y="1793"/>
                  </a:lnTo>
                  <a:lnTo>
                    <a:pt x="486" y="1775"/>
                  </a:lnTo>
                  <a:lnTo>
                    <a:pt x="486" y="1775"/>
                  </a:lnTo>
                  <a:cubicBezTo>
                    <a:pt x="718" y="1364"/>
                    <a:pt x="982" y="972"/>
                    <a:pt x="1274" y="602"/>
                  </a:cubicBezTo>
                  <a:close/>
                  <a:moveTo>
                    <a:pt x="1406" y="1"/>
                  </a:moveTo>
                  <a:cubicBezTo>
                    <a:pt x="1367" y="1"/>
                    <a:pt x="1329" y="16"/>
                    <a:pt x="1297" y="51"/>
                  </a:cubicBezTo>
                  <a:cubicBezTo>
                    <a:pt x="818" y="602"/>
                    <a:pt x="405" y="1208"/>
                    <a:pt x="63" y="1853"/>
                  </a:cubicBezTo>
                  <a:cubicBezTo>
                    <a:pt x="1" y="1964"/>
                    <a:pt x="80" y="2102"/>
                    <a:pt x="208" y="2105"/>
                  </a:cubicBezTo>
                  <a:lnTo>
                    <a:pt x="1430" y="2130"/>
                  </a:lnTo>
                  <a:lnTo>
                    <a:pt x="1430" y="2130"/>
                  </a:lnTo>
                  <a:cubicBezTo>
                    <a:pt x="1447" y="2255"/>
                    <a:pt x="1465" y="2381"/>
                    <a:pt x="1484" y="2506"/>
                  </a:cubicBezTo>
                  <a:lnTo>
                    <a:pt x="1484" y="2506"/>
                  </a:lnTo>
                  <a:cubicBezTo>
                    <a:pt x="1475" y="2505"/>
                    <a:pt x="1465" y="2504"/>
                    <a:pt x="1456" y="2504"/>
                  </a:cubicBezTo>
                  <a:cubicBezTo>
                    <a:pt x="1359" y="2504"/>
                    <a:pt x="1250" y="2587"/>
                    <a:pt x="1268" y="2715"/>
                  </a:cubicBezTo>
                  <a:lnTo>
                    <a:pt x="1271" y="2715"/>
                  </a:lnTo>
                  <a:cubicBezTo>
                    <a:pt x="1335" y="3151"/>
                    <a:pt x="1476" y="3490"/>
                    <a:pt x="1737" y="3845"/>
                  </a:cubicBezTo>
                  <a:cubicBezTo>
                    <a:pt x="1775" y="3898"/>
                    <a:pt x="1829" y="3922"/>
                    <a:pt x="1882" y="3922"/>
                  </a:cubicBezTo>
                  <a:cubicBezTo>
                    <a:pt x="1978" y="3922"/>
                    <a:pt x="2068" y="3841"/>
                    <a:pt x="2042" y="3715"/>
                  </a:cubicBezTo>
                  <a:cubicBezTo>
                    <a:pt x="1932" y="3192"/>
                    <a:pt x="1840" y="2666"/>
                    <a:pt x="1768" y="2137"/>
                  </a:cubicBezTo>
                  <a:lnTo>
                    <a:pt x="1768" y="2137"/>
                  </a:lnTo>
                  <a:lnTo>
                    <a:pt x="2277" y="2147"/>
                  </a:lnTo>
                  <a:cubicBezTo>
                    <a:pt x="2278" y="2147"/>
                    <a:pt x="2279" y="2147"/>
                    <a:pt x="2280" y="2147"/>
                  </a:cubicBezTo>
                  <a:cubicBezTo>
                    <a:pt x="2492" y="2147"/>
                    <a:pt x="2491" y="1816"/>
                    <a:pt x="2277" y="1812"/>
                  </a:cubicBezTo>
                  <a:lnTo>
                    <a:pt x="1724" y="1800"/>
                  </a:lnTo>
                  <a:lnTo>
                    <a:pt x="1724" y="1800"/>
                  </a:lnTo>
                  <a:cubicBezTo>
                    <a:pt x="1658" y="1259"/>
                    <a:pt x="1611" y="715"/>
                    <a:pt x="1584" y="169"/>
                  </a:cubicBezTo>
                  <a:cubicBezTo>
                    <a:pt x="1580" y="77"/>
                    <a:pt x="1493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" name="Google Shape;1818;p4"/>
            <p:cNvSpPr/>
            <p:nvPr/>
          </p:nvSpPr>
          <p:spPr>
            <a:xfrm>
              <a:off x="5299125" y="1628825"/>
              <a:ext cx="70150" cy="124600"/>
            </a:xfrm>
            <a:custGeom>
              <a:avLst/>
              <a:gdLst/>
              <a:ahLst/>
              <a:cxnLst/>
              <a:rect l="l" t="t" r="r" b="b"/>
              <a:pathLst>
                <a:path w="2806" h="4984" extrusionOk="0">
                  <a:moveTo>
                    <a:pt x="1656" y="296"/>
                  </a:moveTo>
                  <a:cubicBezTo>
                    <a:pt x="1824" y="296"/>
                    <a:pt x="1989" y="340"/>
                    <a:pt x="2153" y="427"/>
                  </a:cubicBezTo>
                  <a:lnTo>
                    <a:pt x="2153" y="427"/>
                  </a:lnTo>
                  <a:cubicBezTo>
                    <a:pt x="2139" y="424"/>
                    <a:pt x="2123" y="422"/>
                    <a:pt x="2108" y="422"/>
                  </a:cubicBezTo>
                  <a:cubicBezTo>
                    <a:pt x="2018" y="422"/>
                    <a:pt x="1926" y="481"/>
                    <a:pt x="1934" y="585"/>
                  </a:cubicBezTo>
                  <a:cubicBezTo>
                    <a:pt x="1936" y="601"/>
                    <a:pt x="1937" y="616"/>
                    <a:pt x="1939" y="631"/>
                  </a:cubicBezTo>
                  <a:lnTo>
                    <a:pt x="1939" y="631"/>
                  </a:lnTo>
                  <a:lnTo>
                    <a:pt x="1939" y="631"/>
                  </a:lnTo>
                  <a:cubicBezTo>
                    <a:pt x="1939" y="633"/>
                    <a:pt x="1939" y="634"/>
                    <a:pt x="1939" y="636"/>
                  </a:cubicBezTo>
                  <a:lnTo>
                    <a:pt x="1939" y="636"/>
                  </a:lnTo>
                  <a:cubicBezTo>
                    <a:pt x="1953" y="766"/>
                    <a:pt x="1959" y="896"/>
                    <a:pt x="1959" y="1028"/>
                  </a:cubicBezTo>
                  <a:cubicBezTo>
                    <a:pt x="1992" y="1344"/>
                    <a:pt x="1851" y="1501"/>
                    <a:pt x="1537" y="1501"/>
                  </a:cubicBezTo>
                  <a:cubicBezTo>
                    <a:pt x="1324" y="1501"/>
                    <a:pt x="1033" y="1429"/>
                    <a:pt x="662" y="1285"/>
                  </a:cubicBezTo>
                  <a:lnTo>
                    <a:pt x="1112" y="446"/>
                  </a:lnTo>
                  <a:cubicBezTo>
                    <a:pt x="1295" y="346"/>
                    <a:pt x="1477" y="296"/>
                    <a:pt x="1656" y="296"/>
                  </a:cubicBezTo>
                  <a:close/>
                  <a:moveTo>
                    <a:pt x="1686" y="0"/>
                  </a:moveTo>
                  <a:cubicBezTo>
                    <a:pt x="803" y="0"/>
                    <a:pt x="18" y="801"/>
                    <a:pt x="425" y="1806"/>
                  </a:cubicBezTo>
                  <a:cubicBezTo>
                    <a:pt x="578" y="2183"/>
                    <a:pt x="899" y="2447"/>
                    <a:pt x="1276" y="2447"/>
                  </a:cubicBezTo>
                  <a:cubicBezTo>
                    <a:pt x="1376" y="2447"/>
                    <a:pt x="1480" y="2429"/>
                    <a:pt x="1586" y="2388"/>
                  </a:cubicBezTo>
                  <a:cubicBezTo>
                    <a:pt x="1829" y="2296"/>
                    <a:pt x="1990" y="2136"/>
                    <a:pt x="2097" y="1939"/>
                  </a:cubicBezTo>
                  <a:lnTo>
                    <a:pt x="2097" y="1939"/>
                  </a:lnTo>
                  <a:cubicBezTo>
                    <a:pt x="2117" y="2282"/>
                    <a:pt x="2117" y="2625"/>
                    <a:pt x="2091" y="2965"/>
                  </a:cubicBezTo>
                  <a:cubicBezTo>
                    <a:pt x="2062" y="3343"/>
                    <a:pt x="2024" y="3776"/>
                    <a:pt x="1830" y="4112"/>
                  </a:cubicBezTo>
                  <a:cubicBezTo>
                    <a:pt x="1659" y="4407"/>
                    <a:pt x="1273" y="4662"/>
                    <a:pt x="928" y="4662"/>
                  </a:cubicBezTo>
                  <a:cubicBezTo>
                    <a:pt x="701" y="4662"/>
                    <a:pt x="492" y="4552"/>
                    <a:pt x="374" y="4271"/>
                  </a:cubicBezTo>
                  <a:cubicBezTo>
                    <a:pt x="341" y="4193"/>
                    <a:pt x="271" y="4160"/>
                    <a:pt x="204" y="4160"/>
                  </a:cubicBezTo>
                  <a:cubicBezTo>
                    <a:pt x="100" y="4160"/>
                    <a:pt x="1" y="4239"/>
                    <a:pt x="52" y="4359"/>
                  </a:cubicBezTo>
                  <a:cubicBezTo>
                    <a:pt x="228" y="4779"/>
                    <a:pt x="609" y="4983"/>
                    <a:pt x="1005" y="4983"/>
                  </a:cubicBezTo>
                  <a:cubicBezTo>
                    <a:pt x="1315" y="4983"/>
                    <a:pt x="1635" y="4858"/>
                    <a:pt x="1873" y="4612"/>
                  </a:cubicBezTo>
                  <a:cubicBezTo>
                    <a:pt x="2805" y="3651"/>
                    <a:pt x="2465" y="1711"/>
                    <a:pt x="2262" y="541"/>
                  </a:cubicBezTo>
                  <a:cubicBezTo>
                    <a:pt x="2257" y="512"/>
                    <a:pt x="2245" y="489"/>
                    <a:pt x="2229" y="471"/>
                  </a:cubicBezTo>
                  <a:lnTo>
                    <a:pt x="2229" y="471"/>
                  </a:lnTo>
                  <a:cubicBezTo>
                    <a:pt x="2241" y="478"/>
                    <a:pt x="2253" y="486"/>
                    <a:pt x="2265" y="494"/>
                  </a:cubicBezTo>
                  <a:cubicBezTo>
                    <a:pt x="2294" y="511"/>
                    <a:pt x="2322" y="518"/>
                    <a:pt x="2349" y="518"/>
                  </a:cubicBezTo>
                  <a:cubicBezTo>
                    <a:pt x="2495" y="518"/>
                    <a:pt x="2592" y="297"/>
                    <a:pt x="2434" y="205"/>
                  </a:cubicBezTo>
                  <a:lnTo>
                    <a:pt x="2433" y="205"/>
                  </a:lnTo>
                  <a:cubicBezTo>
                    <a:pt x="2193" y="64"/>
                    <a:pt x="1935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" name="Google Shape;1819;p4"/>
            <p:cNvSpPr/>
            <p:nvPr/>
          </p:nvSpPr>
          <p:spPr>
            <a:xfrm>
              <a:off x="5379600" y="1593050"/>
              <a:ext cx="61650" cy="93350"/>
            </a:xfrm>
            <a:custGeom>
              <a:avLst/>
              <a:gdLst/>
              <a:ahLst/>
              <a:cxnLst/>
              <a:rect l="l" t="t" r="r" b="b"/>
              <a:pathLst>
                <a:path w="2466" h="3734" extrusionOk="0">
                  <a:moveTo>
                    <a:pt x="168" y="0"/>
                  </a:moveTo>
                  <a:cubicBezTo>
                    <a:pt x="84" y="0"/>
                    <a:pt x="0" y="54"/>
                    <a:pt x="1" y="161"/>
                  </a:cubicBezTo>
                  <a:lnTo>
                    <a:pt x="3" y="163"/>
                  </a:lnTo>
                  <a:cubicBezTo>
                    <a:pt x="5" y="1018"/>
                    <a:pt x="140" y="1865"/>
                    <a:pt x="402" y="2676"/>
                  </a:cubicBezTo>
                  <a:lnTo>
                    <a:pt x="402" y="2676"/>
                  </a:lnTo>
                  <a:cubicBezTo>
                    <a:pt x="420" y="2836"/>
                    <a:pt x="475" y="2996"/>
                    <a:pt x="568" y="3141"/>
                  </a:cubicBezTo>
                  <a:cubicBezTo>
                    <a:pt x="602" y="3192"/>
                    <a:pt x="657" y="3215"/>
                    <a:pt x="712" y="3215"/>
                  </a:cubicBezTo>
                  <a:cubicBezTo>
                    <a:pt x="817" y="3215"/>
                    <a:pt x="921" y="3133"/>
                    <a:pt x="874" y="3011"/>
                  </a:cubicBezTo>
                  <a:cubicBezTo>
                    <a:pt x="818" y="2866"/>
                    <a:pt x="766" y="2720"/>
                    <a:pt x="719" y="2572"/>
                  </a:cubicBezTo>
                  <a:lnTo>
                    <a:pt x="719" y="2572"/>
                  </a:lnTo>
                  <a:cubicBezTo>
                    <a:pt x="910" y="2375"/>
                    <a:pt x="1103" y="2177"/>
                    <a:pt x="1295" y="1980"/>
                  </a:cubicBezTo>
                  <a:lnTo>
                    <a:pt x="1897" y="2477"/>
                  </a:lnTo>
                  <a:cubicBezTo>
                    <a:pt x="1929" y="2619"/>
                    <a:pt x="1950" y="2764"/>
                    <a:pt x="1961" y="2909"/>
                  </a:cubicBezTo>
                  <a:cubicBezTo>
                    <a:pt x="1993" y="3159"/>
                    <a:pt x="2019" y="3377"/>
                    <a:pt x="2102" y="3618"/>
                  </a:cubicBezTo>
                  <a:cubicBezTo>
                    <a:pt x="2129" y="3698"/>
                    <a:pt x="2196" y="3733"/>
                    <a:pt x="2263" y="3733"/>
                  </a:cubicBezTo>
                  <a:cubicBezTo>
                    <a:pt x="2365" y="3733"/>
                    <a:pt x="2466" y="3653"/>
                    <a:pt x="2423" y="3529"/>
                  </a:cubicBezTo>
                  <a:cubicBezTo>
                    <a:pt x="2188" y="2844"/>
                    <a:pt x="2326" y="1649"/>
                    <a:pt x="1320" y="1649"/>
                  </a:cubicBezTo>
                  <a:cubicBezTo>
                    <a:pt x="1285" y="1649"/>
                    <a:pt x="1248" y="1650"/>
                    <a:pt x="1209" y="1653"/>
                  </a:cubicBezTo>
                  <a:cubicBezTo>
                    <a:pt x="917" y="1676"/>
                    <a:pt x="698" y="1815"/>
                    <a:pt x="561" y="2011"/>
                  </a:cubicBezTo>
                  <a:lnTo>
                    <a:pt x="561" y="2011"/>
                  </a:lnTo>
                  <a:cubicBezTo>
                    <a:pt x="415" y="1407"/>
                    <a:pt x="340" y="786"/>
                    <a:pt x="337" y="161"/>
                  </a:cubicBezTo>
                  <a:cubicBezTo>
                    <a:pt x="336" y="54"/>
                    <a:pt x="252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" name="Google Shape;1820;p4"/>
            <p:cNvSpPr/>
            <p:nvPr/>
          </p:nvSpPr>
          <p:spPr>
            <a:xfrm>
              <a:off x="5442300" y="1585775"/>
              <a:ext cx="51700" cy="111425"/>
            </a:xfrm>
            <a:custGeom>
              <a:avLst/>
              <a:gdLst/>
              <a:ahLst/>
              <a:cxnLst/>
              <a:rect l="l" t="t" r="r" b="b"/>
              <a:pathLst>
                <a:path w="2068" h="4457" extrusionOk="0">
                  <a:moveTo>
                    <a:pt x="260" y="0"/>
                  </a:moveTo>
                  <a:cubicBezTo>
                    <a:pt x="122" y="0"/>
                    <a:pt x="1" y="170"/>
                    <a:pt x="133" y="279"/>
                  </a:cubicBezTo>
                  <a:cubicBezTo>
                    <a:pt x="1300" y="1227"/>
                    <a:pt x="1724" y="2802"/>
                    <a:pt x="1133" y="4199"/>
                  </a:cubicBezTo>
                  <a:cubicBezTo>
                    <a:pt x="1076" y="4334"/>
                    <a:pt x="1194" y="4456"/>
                    <a:pt x="1300" y="4456"/>
                  </a:cubicBezTo>
                  <a:cubicBezTo>
                    <a:pt x="1349" y="4456"/>
                    <a:pt x="1396" y="4431"/>
                    <a:pt x="1422" y="4368"/>
                  </a:cubicBezTo>
                  <a:cubicBezTo>
                    <a:pt x="2068" y="2843"/>
                    <a:pt x="1663" y="1093"/>
                    <a:pt x="370" y="41"/>
                  </a:cubicBez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" name="Google Shape;1821;p4"/>
            <p:cNvSpPr/>
            <p:nvPr/>
          </p:nvSpPr>
          <p:spPr>
            <a:xfrm>
              <a:off x="5482750" y="1557025"/>
              <a:ext cx="52150" cy="38925"/>
            </a:xfrm>
            <a:custGeom>
              <a:avLst/>
              <a:gdLst/>
              <a:ahLst/>
              <a:cxnLst/>
              <a:rect l="l" t="t" r="r" b="b"/>
              <a:pathLst>
                <a:path w="2086" h="1557" extrusionOk="0">
                  <a:moveTo>
                    <a:pt x="738" y="0"/>
                  </a:moveTo>
                  <a:cubicBezTo>
                    <a:pt x="489" y="0"/>
                    <a:pt x="237" y="128"/>
                    <a:pt x="88" y="338"/>
                  </a:cubicBezTo>
                  <a:cubicBezTo>
                    <a:pt x="0" y="461"/>
                    <a:pt x="117" y="580"/>
                    <a:pt x="237" y="580"/>
                  </a:cubicBezTo>
                  <a:cubicBezTo>
                    <a:pt x="288" y="580"/>
                    <a:pt x="340" y="559"/>
                    <a:pt x="376" y="507"/>
                  </a:cubicBezTo>
                  <a:cubicBezTo>
                    <a:pt x="453" y="399"/>
                    <a:pt x="591" y="333"/>
                    <a:pt x="726" y="333"/>
                  </a:cubicBezTo>
                  <a:cubicBezTo>
                    <a:pt x="818" y="333"/>
                    <a:pt x="909" y="364"/>
                    <a:pt x="978" y="432"/>
                  </a:cubicBezTo>
                  <a:cubicBezTo>
                    <a:pt x="1148" y="600"/>
                    <a:pt x="1089" y="902"/>
                    <a:pt x="907" y="1033"/>
                  </a:cubicBezTo>
                  <a:cubicBezTo>
                    <a:pt x="801" y="1110"/>
                    <a:pt x="801" y="1245"/>
                    <a:pt x="907" y="1323"/>
                  </a:cubicBezTo>
                  <a:cubicBezTo>
                    <a:pt x="1128" y="1482"/>
                    <a:pt x="1368" y="1556"/>
                    <a:pt x="1625" y="1556"/>
                  </a:cubicBezTo>
                  <a:cubicBezTo>
                    <a:pt x="1710" y="1556"/>
                    <a:pt x="1798" y="1548"/>
                    <a:pt x="1887" y="1532"/>
                  </a:cubicBezTo>
                  <a:cubicBezTo>
                    <a:pt x="2085" y="1496"/>
                    <a:pt x="2018" y="1207"/>
                    <a:pt x="1831" y="1207"/>
                  </a:cubicBezTo>
                  <a:cubicBezTo>
                    <a:pt x="1820" y="1207"/>
                    <a:pt x="1808" y="1208"/>
                    <a:pt x="1797" y="1210"/>
                  </a:cubicBezTo>
                  <a:cubicBezTo>
                    <a:pt x="1740" y="1220"/>
                    <a:pt x="1685" y="1225"/>
                    <a:pt x="1631" y="1225"/>
                  </a:cubicBezTo>
                  <a:cubicBezTo>
                    <a:pt x="1500" y="1225"/>
                    <a:pt x="1376" y="1196"/>
                    <a:pt x="1258" y="1141"/>
                  </a:cubicBezTo>
                  <a:lnTo>
                    <a:pt x="1258" y="1141"/>
                  </a:lnTo>
                  <a:cubicBezTo>
                    <a:pt x="1458" y="861"/>
                    <a:pt x="1479" y="461"/>
                    <a:pt x="1214" y="196"/>
                  </a:cubicBezTo>
                  <a:cubicBezTo>
                    <a:pt x="1079" y="61"/>
                    <a:pt x="909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" name="Google Shape;1822;p4"/>
            <p:cNvSpPr/>
            <p:nvPr/>
          </p:nvSpPr>
          <p:spPr>
            <a:xfrm>
              <a:off x="5549875" y="1569500"/>
              <a:ext cx="38825" cy="126550"/>
            </a:xfrm>
            <a:custGeom>
              <a:avLst/>
              <a:gdLst/>
              <a:ahLst/>
              <a:cxnLst/>
              <a:rect l="l" t="t" r="r" b="b"/>
              <a:pathLst>
                <a:path w="1553" h="5062" extrusionOk="0">
                  <a:moveTo>
                    <a:pt x="1221" y="0"/>
                  </a:moveTo>
                  <a:cubicBezTo>
                    <a:pt x="1170" y="0"/>
                    <a:pt x="1118" y="22"/>
                    <a:pt x="1081" y="74"/>
                  </a:cubicBezTo>
                  <a:cubicBezTo>
                    <a:pt x="1" y="1575"/>
                    <a:pt x="74" y="3562"/>
                    <a:pt x="1215" y="5004"/>
                  </a:cubicBezTo>
                  <a:cubicBezTo>
                    <a:pt x="1248" y="5045"/>
                    <a:pt x="1286" y="5062"/>
                    <a:pt x="1324" y="5062"/>
                  </a:cubicBezTo>
                  <a:cubicBezTo>
                    <a:pt x="1442" y="5062"/>
                    <a:pt x="1553" y="4895"/>
                    <a:pt x="1453" y="4767"/>
                  </a:cubicBezTo>
                  <a:cubicBezTo>
                    <a:pt x="398" y="3436"/>
                    <a:pt x="384" y="1613"/>
                    <a:pt x="1369" y="243"/>
                  </a:cubicBezTo>
                  <a:cubicBezTo>
                    <a:pt x="1458" y="120"/>
                    <a:pt x="1342" y="0"/>
                    <a:pt x="1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" name="Google Shape;1823;p4"/>
            <p:cNvSpPr/>
            <p:nvPr/>
          </p:nvSpPr>
          <p:spPr>
            <a:xfrm>
              <a:off x="5605675" y="1607525"/>
              <a:ext cx="37250" cy="71025"/>
            </a:xfrm>
            <a:custGeom>
              <a:avLst/>
              <a:gdLst/>
              <a:ahLst/>
              <a:cxnLst/>
              <a:rect l="l" t="t" r="r" b="b"/>
              <a:pathLst>
                <a:path w="1490" h="2841" extrusionOk="0">
                  <a:moveTo>
                    <a:pt x="1298" y="1"/>
                  </a:moveTo>
                  <a:cubicBezTo>
                    <a:pt x="1291" y="1"/>
                    <a:pt x="1283" y="1"/>
                    <a:pt x="1276" y="2"/>
                  </a:cubicBezTo>
                  <a:cubicBezTo>
                    <a:pt x="766" y="57"/>
                    <a:pt x="88" y="200"/>
                    <a:pt x="25" y="827"/>
                  </a:cubicBezTo>
                  <a:cubicBezTo>
                    <a:pt x="1" y="1071"/>
                    <a:pt x="112" y="1262"/>
                    <a:pt x="292" y="1413"/>
                  </a:cubicBezTo>
                  <a:cubicBezTo>
                    <a:pt x="451" y="1546"/>
                    <a:pt x="644" y="1619"/>
                    <a:pt x="797" y="1761"/>
                  </a:cubicBezTo>
                  <a:cubicBezTo>
                    <a:pt x="1001" y="1919"/>
                    <a:pt x="1058" y="2134"/>
                    <a:pt x="966" y="2406"/>
                  </a:cubicBezTo>
                  <a:cubicBezTo>
                    <a:pt x="900" y="2483"/>
                    <a:pt x="834" y="2521"/>
                    <a:pt x="767" y="2521"/>
                  </a:cubicBezTo>
                  <a:cubicBezTo>
                    <a:pt x="718" y="2521"/>
                    <a:pt x="668" y="2499"/>
                    <a:pt x="618" y="2456"/>
                  </a:cubicBezTo>
                  <a:cubicBezTo>
                    <a:pt x="583" y="2424"/>
                    <a:pt x="545" y="2410"/>
                    <a:pt x="507" y="2410"/>
                  </a:cubicBezTo>
                  <a:cubicBezTo>
                    <a:pt x="376" y="2410"/>
                    <a:pt x="260" y="2578"/>
                    <a:pt x="382" y="2693"/>
                  </a:cubicBezTo>
                  <a:cubicBezTo>
                    <a:pt x="492" y="2795"/>
                    <a:pt x="622" y="2840"/>
                    <a:pt x="752" y="2840"/>
                  </a:cubicBezTo>
                  <a:cubicBezTo>
                    <a:pt x="1046" y="2840"/>
                    <a:pt x="1335" y="2608"/>
                    <a:pt x="1373" y="2282"/>
                  </a:cubicBezTo>
                  <a:cubicBezTo>
                    <a:pt x="1412" y="1965"/>
                    <a:pt x="1204" y="1672"/>
                    <a:pt x="975" y="1477"/>
                  </a:cubicBezTo>
                  <a:cubicBezTo>
                    <a:pt x="861" y="1379"/>
                    <a:pt x="637" y="1311"/>
                    <a:pt x="557" y="1196"/>
                  </a:cubicBezTo>
                  <a:lnTo>
                    <a:pt x="501" y="586"/>
                  </a:lnTo>
                  <a:lnTo>
                    <a:pt x="779" y="426"/>
                  </a:lnTo>
                  <a:cubicBezTo>
                    <a:pt x="931" y="368"/>
                    <a:pt x="1119" y="353"/>
                    <a:pt x="1276" y="336"/>
                  </a:cubicBezTo>
                  <a:cubicBezTo>
                    <a:pt x="1480" y="314"/>
                    <a:pt x="1489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" name="Google Shape;1824;p4"/>
            <p:cNvSpPr/>
            <p:nvPr/>
          </p:nvSpPr>
          <p:spPr>
            <a:xfrm>
              <a:off x="5658750" y="1577725"/>
              <a:ext cx="38975" cy="123450"/>
            </a:xfrm>
            <a:custGeom>
              <a:avLst/>
              <a:gdLst/>
              <a:ahLst/>
              <a:cxnLst/>
              <a:rect l="l" t="t" r="r" b="b"/>
              <a:pathLst>
                <a:path w="1559" h="4938" extrusionOk="0">
                  <a:moveTo>
                    <a:pt x="205" y="0"/>
                  </a:moveTo>
                  <a:cubicBezTo>
                    <a:pt x="101" y="0"/>
                    <a:pt x="1" y="80"/>
                    <a:pt x="50" y="201"/>
                  </a:cubicBezTo>
                  <a:lnTo>
                    <a:pt x="50" y="199"/>
                  </a:lnTo>
                  <a:cubicBezTo>
                    <a:pt x="619" y="1612"/>
                    <a:pt x="1238" y="3285"/>
                    <a:pt x="186" y="4643"/>
                  </a:cubicBezTo>
                  <a:cubicBezTo>
                    <a:pt x="86" y="4770"/>
                    <a:pt x="197" y="4937"/>
                    <a:pt x="314" y="4937"/>
                  </a:cubicBezTo>
                  <a:cubicBezTo>
                    <a:pt x="352" y="4937"/>
                    <a:pt x="390" y="4920"/>
                    <a:pt x="422" y="4879"/>
                  </a:cubicBezTo>
                  <a:cubicBezTo>
                    <a:pt x="1558" y="3415"/>
                    <a:pt x="1002" y="1671"/>
                    <a:pt x="373" y="112"/>
                  </a:cubicBezTo>
                  <a:cubicBezTo>
                    <a:pt x="342" y="34"/>
                    <a:pt x="272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" name="Google Shape;1825;p4"/>
            <p:cNvSpPr/>
            <p:nvPr/>
          </p:nvSpPr>
          <p:spPr>
            <a:xfrm>
              <a:off x="5719900" y="1670475"/>
              <a:ext cx="14325" cy="8425"/>
            </a:xfrm>
            <a:custGeom>
              <a:avLst/>
              <a:gdLst/>
              <a:ahLst/>
              <a:cxnLst/>
              <a:rect l="l" t="t" r="r" b="b"/>
              <a:pathLst>
                <a:path w="573" h="337" extrusionOk="0">
                  <a:moveTo>
                    <a:pt x="214" y="1"/>
                  </a:moveTo>
                  <a:cubicBezTo>
                    <a:pt x="0" y="1"/>
                    <a:pt x="1" y="333"/>
                    <a:pt x="217" y="335"/>
                  </a:cubicBezTo>
                  <a:lnTo>
                    <a:pt x="357" y="336"/>
                  </a:lnTo>
                  <a:cubicBezTo>
                    <a:pt x="358" y="336"/>
                    <a:pt x="359" y="336"/>
                    <a:pt x="360" y="336"/>
                  </a:cubicBezTo>
                  <a:cubicBezTo>
                    <a:pt x="572" y="336"/>
                    <a:pt x="571" y="4"/>
                    <a:pt x="357" y="2"/>
                  </a:cubicBezTo>
                  <a:lnTo>
                    <a:pt x="217" y="1"/>
                  </a:lnTo>
                  <a:cubicBezTo>
                    <a:pt x="216" y="1"/>
                    <a:pt x="215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6" name="Google Shape;1826;p4"/>
            <p:cNvSpPr/>
            <p:nvPr/>
          </p:nvSpPr>
          <p:spPr>
            <a:xfrm>
              <a:off x="5761150" y="1580975"/>
              <a:ext cx="55075" cy="104650"/>
            </a:xfrm>
            <a:custGeom>
              <a:avLst/>
              <a:gdLst/>
              <a:ahLst/>
              <a:cxnLst/>
              <a:rect l="l" t="t" r="r" b="b"/>
              <a:pathLst>
                <a:path w="2203" h="4186" extrusionOk="0">
                  <a:moveTo>
                    <a:pt x="1936" y="1"/>
                  </a:moveTo>
                  <a:cubicBezTo>
                    <a:pt x="1912" y="1"/>
                    <a:pt x="1887" y="6"/>
                    <a:pt x="1862" y="17"/>
                  </a:cubicBezTo>
                  <a:cubicBezTo>
                    <a:pt x="63" y="827"/>
                    <a:pt x="1" y="3245"/>
                    <a:pt x="1740" y="4165"/>
                  </a:cubicBezTo>
                  <a:cubicBezTo>
                    <a:pt x="1767" y="4180"/>
                    <a:pt x="1794" y="4186"/>
                    <a:pt x="1820" y="4186"/>
                  </a:cubicBezTo>
                  <a:cubicBezTo>
                    <a:pt x="1971" y="4186"/>
                    <a:pt x="2071" y="3961"/>
                    <a:pt x="1907" y="3875"/>
                  </a:cubicBezTo>
                  <a:cubicBezTo>
                    <a:pt x="382" y="3068"/>
                    <a:pt x="458" y="1014"/>
                    <a:pt x="2031" y="306"/>
                  </a:cubicBezTo>
                  <a:cubicBezTo>
                    <a:pt x="2202" y="229"/>
                    <a:pt x="2095" y="1"/>
                    <a:pt x="1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7" name="Google Shape;1827;p4"/>
            <p:cNvSpPr/>
            <p:nvPr/>
          </p:nvSpPr>
          <p:spPr>
            <a:xfrm>
              <a:off x="5832350" y="1615550"/>
              <a:ext cx="50725" cy="50500"/>
            </a:xfrm>
            <a:custGeom>
              <a:avLst/>
              <a:gdLst/>
              <a:ahLst/>
              <a:cxnLst/>
              <a:rect l="l" t="t" r="r" b="b"/>
              <a:pathLst>
                <a:path w="2029" h="2020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cubicBezTo>
                    <a:pt x="696" y="794"/>
                    <a:pt x="1221" y="1357"/>
                    <a:pt x="1692" y="1961"/>
                  </a:cubicBezTo>
                  <a:cubicBezTo>
                    <a:pt x="1724" y="2002"/>
                    <a:pt x="1762" y="2020"/>
                    <a:pt x="1799" y="2020"/>
                  </a:cubicBezTo>
                  <a:cubicBezTo>
                    <a:pt x="1917" y="2020"/>
                    <a:pt x="2028" y="1852"/>
                    <a:pt x="1929" y="1725"/>
                  </a:cubicBezTo>
                  <a:cubicBezTo>
                    <a:pt x="1457" y="1119"/>
                    <a:pt x="933" y="558"/>
                    <a:pt x="362" y="45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" name="Google Shape;1828;p4"/>
            <p:cNvSpPr/>
            <p:nvPr/>
          </p:nvSpPr>
          <p:spPr>
            <a:xfrm>
              <a:off x="5829025" y="1615800"/>
              <a:ext cx="43575" cy="64175"/>
            </a:xfrm>
            <a:custGeom>
              <a:avLst/>
              <a:gdLst/>
              <a:ahLst/>
              <a:cxnLst/>
              <a:rect l="l" t="t" r="r" b="b"/>
              <a:pathLst>
                <a:path w="1743" h="2567" extrusionOk="0">
                  <a:moveTo>
                    <a:pt x="1512" y="1"/>
                  </a:moveTo>
                  <a:cubicBezTo>
                    <a:pt x="1462" y="1"/>
                    <a:pt x="1412" y="24"/>
                    <a:pt x="1378" y="81"/>
                  </a:cubicBezTo>
                  <a:lnTo>
                    <a:pt x="76" y="2316"/>
                  </a:lnTo>
                  <a:cubicBezTo>
                    <a:pt x="1" y="2446"/>
                    <a:pt x="116" y="2566"/>
                    <a:pt x="230" y="2566"/>
                  </a:cubicBezTo>
                  <a:cubicBezTo>
                    <a:pt x="281" y="2566"/>
                    <a:pt x="332" y="2543"/>
                    <a:pt x="366" y="2485"/>
                  </a:cubicBezTo>
                  <a:lnTo>
                    <a:pt x="1667" y="251"/>
                  </a:lnTo>
                  <a:cubicBezTo>
                    <a:pt x="1743" y="121"/>
                    <a:pt x="1627" y="1"/>
                    <a:pt x="1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" name="Google Shape;1829;p4"/>
            <p:cNvSpPr/>
            <p:nvPr/>
          </p:nvSpPr>
          <p:spPr>
            <a:xfrm>
              <a:off x="5886275" y="1580100"/>
              <a:ext cx="42125" cy="97800"/>
            </a:xfrm>
            <a:custGeom>
              <a:avLst/>
              <a:gdLst/>
              <a:ahLst/>
              <a:cxnLst/>
              <a:rect l="l" t="t" r="r" b="b"/>
              <a:pathLst>
                <a:path w="1685" h="3912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1059" y="1152"/>
                    <a:pt x="1334" y="2496"/>
                    <a:pt x="788" y="3655"/>
                  </a:cubicBezTo>
                  <a:cubicBezTo>
                    <a:pt x="725" y="3789"/>
                    <a:pt x="841" y="3911"/>
                    <a:pt x="951" y="3911"/>
                  </a:cubicBezTo>
                  <a:cubicBezTo>
                    <a:pt x="1000" y="3911"/>
                    <a:pt x="1048" y="3886"/>
                    <a:pt x="1078" y="3825"/>
                  </a:cubicBezTo>
                  <a:cubicBezTo>
                    <a:pt x="1685" y="2534"/>
                    <a:pt x="1409" y="1023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" name="Google Shape;1830;p4"/>
            <p:cNvSpPr/>
            <p:nvPr/>
          </p:nvSpPr>
          <p:spPr>
            <a:xfrm>
              <a:off x="5920675" y="1541275"/>
              <a:ext cx="32375" cy="61950"/>
            </a:xfrm>
            <a:custGeom>
              <a:avLst/>
              <a:gdLst/>
              <a:ahLst/>
              <a:cxnLst/>
              <a:rect l="l" t="t" r="r" b="b"/>
              <a:pathLst>
                <a:path w="1295" h="2478" extrusionOk="0">
                  <a:moveTo>
                    <a:pt x="427" y="1"/>
                  </a:moveTo>
                  <a:cubicBezTo>
                    <a:pt x="310" y="1"/>
                    <a:pt x="196" y="46"/>
                    <a:pt x="107" y="147"/>
                  </a:cubicBezTo>
                  <a:cubicBezTo>
                    <a:pt x="0" y="270"/>
                    <a:pt x="111" y="439"/>
                    <a:pt x="233" y="439"/>
                  </a:cubicBezTo>
                  <a:cubicBezTo>
                    <a:pt x="271" y="439"/>
                    <a:pt x="310" y="423"/>
                    <a:pt x="344" y="384"/>
                  </a:cubicBezTo>
                  <a:lnTo>
                    <a:pt x="345" y="384"/>
                  </a:lnTo>
                  <a:lnTo>
                    <a:pt x="574" y="406"/>
                  </a:lnTo>
                  <a:cubicBezTo>
                    <a:pt x="632" y="558"/>
                    <a:pt x="621" y="687"/>
                    <a:pt x="540" y="799"/>
                  </a:cubicBezTo>
                  <a:cubicBezTo>
                    <a:pt x="490" y="905"/>
                    <a:pt x="382" y="1003"/>
                    <a:pt x="301" y="1087"/>
                  </a:cubicBezTo>
                  <a:cubicBezTo>
                    <a:pt x="211" y="1181"/>
                    <a:pt x="255" y="1326"/>
                    <a:pt x="374" y="1366"/>
                  </a:cubicBezTo>
                  <a:cubicBezTo>
                    <a:pt x="502" y="1409"/>
                    <a:pt x="724" y="1490"/>
                    <a:pt x="807" y="1607"/>
                  </a:cubicBezTo>
                  <a:cubicBezTo>
                    <a:pt x="907" y="1751"/>
                    <a:pt x="969" y="2148"/>
                    <a:pt x="727" y="2148"/>
                  </a:cubicBezTo>
                  <a:cubicBezTo>
                    <a:pt x="691" y="2148"/>
                    <a:pt x="648" y="2139"/>
                    <a:pt x="598" y="2120"/>
                  </a:cubicBezTo>
                  <a:cubicBezTo>
                    <a:pt x="577" y="2111"/>
                    <a:pt x="557" y="2108"/>
                    <a:pt x="538" y="2108"/>
                  </a:cubicBezTo>
                  <a:cubicBezTo>
                    <a:pt x="382" y="2108"/>
                    <a:pt x="331" y="2373"/>
                    <a:pt x="508" y="2443"/>
                  </a:cubicBezTo>
                  <a:cubicBezTo>
                    <a:pt x="570" y="2467"/>
                    <a:pt x="631" y="2477"/>
                    <a:pt x="691" y="2477"/>
                  </a:cubicBezTo>
                  <a:cubicBezTo>
                    <a:pt x="981" y="2477"/>
                    <a:pt x="1231" y="2219"/>
                    <a:pt x="1259" y="1917"/>
                  </a:cubicBezTo>
                  <a:cubicBezTo>
                    <a:pt x="1294" y="1546"/>
                    <a:pt x="1009" y="1293"/>
                    <a:pt x="699" y="1141"/>
                  </a:cubicBezTo>
                  <a:lnTo>
                    <a:pt x="699" y="1141"/>
                  </a:lnTo>
                  <a:cubicBezTo>
                    <a:pt x="907" y="883"/>
                    <a:pt x="1079" y="556"/>
                    <a:pt x="875" y="251"/>
                  </a:cubicBezTo>
                  <a:cubicBezTo>
                    <a:pt x="771" y="97"/>
                    <a:pt x="597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" name="Google Shape;1831;p4"/>
            <p:cNvSpPr/>
            <p:nvPr/>
          </p:nvSpPr>
          <p:spPr>
            <a:xfrm>
              <a:off x="5959725" y="1636275"/>
              <a:ext cx="84950" cy="12500"/>
            </a:xfrm>
            <a:custGeom>
              <a:avLst/>
              <a:gdLst/>
              <a:ahLst/>
              <a:cxnLst/>
              <a:rect l="l" t="t" r="r" b="b"/>
              <a:pathLst>
                <a:path w="3398" h="500" extrusionOk="0">
                  <a:moveTo>
                    <a:pt x="3193" y="0"/>
                  </a:moveTo>
                  <a:cubicBezTo>
                    <a:pt x="3189" y="0"/>
                    <a:pt x="3186" y="0"/>
                    <a:pt x="3183" y="1"/>
                  </a:cubicBezTo>
                  <a:lnTo>
                    <a:pt x="216" y="164"/>
                  </a:lnTo>
                  <a:cubicBezTo>
                    <a:pt x="5" y="176"/>
                    <a:pt x="1" y="500"/>
                    <a:pt x="206" y="500"/>
                  </a:cubicBezTo>
                  <a:cubicBezTo>
                    <a:pt x="209" y="500"/>
                    <a:pt x="212" y="499"/>
                    <a:pt x="216" y="499"/>
                  </a:cubicBezTo>
                  <a:lnTo>
                    <a:pt x="3183" y="336"/>
                  </a:lnTo>
                  <a:cubicBezTo>
                    <a:pt x="3394" y="324"/>
                    <a:pt x="3398" y="0"/>
                    <a:pt x="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" name="Google Shape;1832;p4"/>
            <p:cNvSpPr/>
            <p:nvPr/>
          </p:nvSpPr>
          <p:spPr>
            <a:xfrm>
              <a:off x="5991825" y="16063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8" y="1"/>
                  </a:moveTo>
                  <a:cubicBezTo>
                    <a:pt x="1" y="1"/>
                    <a:pt x="1" y="335"/>
                    <a:pt x="218" y="335"/>
                  </a:cubicBezTo>
                  <a:cubicBezTo>
                    <a:pt x="433" y="335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" name="Google Shape;1833;p4"/>
            <p:cNvSpPr/>
            <p:nvPr/>
          </p:nvSpPr>
          <p:spPr>
            <a:xfrm>
              <a:off x="5998250" y="1666325"/>
              <a:ext cx="10800" cy="8425"/>
            </a:xfrm>
            <a:custGeom>
              <a:avLst/>
              <a:gdLst/>
              <a:ahLst/>
              <a:cxnLst/>
              <a:rect l="l" t="t" r="r" b="b"/>
              <a:pathLst>
                <a:path w="432" h="337" extrusionOk="0">
                  <a:moveTo>
                    <a:pt x="217" y="1"/>
                  </a:moveTo>
                  <a:cubicBezTo>
                    <a:pt x="0" y="1"/>
                    <a:pt x="2" y="336"/>
                    <a:pt x="217" y="336"/>
                  </a:cubicBezTo>
                  <a:cubicBezTo>
                    <a:pt x="432" y="336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" name="Google Shape;1834;p4"/>
            <p:cNvSpPr/>
            <p:nvPr/>
          </p:nvSpPr>
          <p:spPr>
            <a:xfrm>
              <a:off x="6073375" y="1574250"/>
              <a:ext cx="39525" cy="121225"/>
            </a:xfrm>
            <a:custGeom>
              <a:avLst/>
              <a:gdLst/>
              <a:ahLst/>
              <a:cxnLst/>
              <a:rect l="l" t="t" r="r" b="b"/>
              <a:pathLst>
                <a:path w="1581" h="4849" extrusionOk="0">
                  <a:moveTo>
                    <a:pt x="1267" y="1"/>
                  </a:moveTo>
                  <a:cubicBezTo>
                    <a:pt x="1230" y="1"/>
                    <a:pt x="1191" y="17"/>
                    <a:pt x="1158" y="56"/>
                  </a:cubicBezTo>
                  <a:cubicBezTo>
                    <a:pt x="0" y="1443"/>
                    <a:pt x="29" y="3447"/>
                    <a:pt x="1234" y="4794"/>
                  </a:cubicBezTo>
                  <a:cubicBezTo>
                    <a:pt x="1268" y="4832"/>
                    <a:pt x="1307" y="4848"/>
                    <a:pt x="1345" y="4848"/>
                  </a:cubicBezTo>
                  <a:cubicBezTo>
                    <a:pt x="1468" y="4848"/>
                    <a:pt x="1580" y="4680"/>
                    <a:pt x="1471" y="4558"/>
                  </a:cubicBezTo>
                  <a:cubicBezTo>
                    <a:pt x="394" y="3354"/>
                    <a:pt x="357" y="1536"/>
                    <a:pt x="1394" y="294"/>
                  </a:cubicBezTo>
                  <a:cubicBezTo>
                    <a:pt x="1499" y="169"/>
                    <a:pt x="1388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" name="Google Shape;1835;p4"/>
            <p:cNvSpPr/>
            <p:nvPr/>
          </p:nvSpPr>
          <p:spPr>
            <a:xfrm>
              <a:off x="6125375" y="1609000"/>
              <a:ext cx="71200" cy="137650"/>
            </a:xfrm>
            <a:custGeom>
              <a:avLst/>
              <a:gdLst/>
              <a:ahLst/>
              <a:cxnLst/>
              <a:rect l="l" t="t" r="r" b="b"/>
              <a:pathLst>
                <a:path w="2848" h="5506" extrusionOk="0">
                  <a:moveTo>
                    <a:pt x="1842" y="306"/>
                  </a:moveTo>
                  <a:cubicBezTo>
                    <a:pt x="1992" y="306"/>
                    <a:pt x="2150" y="335"/>
                    <a:pt x="2310" y="388"/>
                  </a:cubicBezTo>
                  <a:lnTo>
                    <a:pt x="2310" y="388"/>
                  </a:lnTo>
                  <a:cubicBezTo>
                    <a:pt x="2307" y="714"/>
                    <a:pt x="2304" y="1040"/>
                    <a:pt x="2302" y="1366"/>
                  </a:cubicBezTo>
                  <a:lnTo>
                    <a:pt x="2302" y="1366"/>
                  </a:lnTo>
                  <a:cubicBezTo>
                    <a:pt x="1816" y="1565"/>
                    <a:pt x="1453" y="1665"/>
                    <a:pt x="1215" y="1665"/>
                  </a:cubicBezTo>
                  <a:cubicBezTo>
                    <a:pt x="857" y="1665"/>
                    <a:pt x="779" y="1440"/>
                    <a:pt x="980" y="989"/>
                  </a:cubicBezTo>
                  <a:cubicBezTo>
                    <a:pt x="1111" y="507"/>
                    <a:pt x="1445" y="306"/>
                    <a:pt x="1842" y="306"/>
                  </a:cubicBezTo>
                  <a:close/>
                  <a:moveTo>
                    <a:pt x="1948" y="1"/>
                  </a:moveTo>
                  <a:cubicBezTo>
                    <a:pt x="960" y="1"/>
                    <a:pt x="1" y="890"/>
                    <a:pt x="744" y="1909"/>
                  </a:cubicBezTo>
                  <a:cubicBezTo>
                    <a:pt x="950" y="2193"/>
                    <a:pt x="1262" y="2335"/>
                    <a:pt x="1582" y="2335"/>
                  </a:cubicBezTo>
                  <a:cubicBezTo>
                    <a:pt x="1795" y="2335"/>
                    <a:pt x="2011" y="2273"/>
                    <a:pt x="2204" y="2147"/>
                  </a:cubicBezTo>
                  <a:cubicBezTo>
                    <a:pt x="2236" y="2126"/>
                    <a:pt x="2267" y="2104"/>
                    <a:pt x="2296" y="2081"/>
                  </a:cubicBezTo>
                  <a:lnTo>
                    <a:pt x="2296" y="2081"/>
                  </a:lnTo>
                  <a:cubicBezTo>
                    <a:pt x="2293" y="2427"/>
                    <a:pt x="2290" y="2773"/>
                    <a:pt x="2287" y="3119"/>
                  </a:cubicBezTo>
                  <a:cubicBezTo>
                    <a:pt x="2284" y="3496"/>
                    <a:pt x="2382" y="4045"/>
                    <a:pt x="2272" y="4405"/>
                  </a:cubicBezTo>
                  <a:cubicBezTo>
                    <a:pt x="2095" y="4985"/>
                    <a:pt x="1754" y="5175"/>
                    <a:pt x="1376" y="5175"/>
                  </a:cubicBezTo>
                  <a:cubicBezTo>
                    <a:pt x="1056" y="5175"/>
                    <a:pt x="711" y="5039"/>
                    <a:pt x="417" y="4887"/>
                  </a:cubicBezTo>
                  <a:cubicBezTo>
                    <a:pt x="390" y="4873"/>
                    <a:pt x="363" y="4866"/>
                    <a:pt x="338" y="4866"/>
                  </a:cubicBezTo>
                  <a:cubicBezTo>
                    <a:pt x="185" y="4866"/>
                    <a:pt x="83" y="5092"/>
                    <a:pt x="248" y="5177"/>
                  </a:cubicBezTo>
                  <a:cubicBezTo>
                    <a:pt x="590" y="5354"/>
                    <a:pt x="1041" y="5505"/>
                    <a:pt x="1462" y="5505"/>
                  </a:cubicBezTo>
                  <a:cubicBezTo>
                    <a:pt x="1879" y="5505"/>
                    <a:pt x="2266" y="5356"/>
                    <a:pt x="2486" y="4936"/>
                  </a:cubicBezTo>
                  <a:cubicBezTo>
                    <a:pt x="2751" y="4426"/>
                    <a:pt x="2617" y="3665"/>
                    <a:pt x="2622" y="3119"/>
                  </a:cubicBezTo>
                  <a:cubicBezTo>
                    <a:pt x="2625" y="2637"/>
                    <a:pt x="2629" y="2155"/>
                    <a:pt x="2633" y="1673"/>
                  </a:cubicBezTo>
                  <a:lnTo>
                    <a:pt x="2633" y="1673"/>
                  </a:lnTo>
                  <a:cubicBezTo>
                    <a:pt x="2847" y="1252"/>
                    <a:pt x="2810" y="725"/>
                    <a:pt x="2638" y="263"/>
                  </a:cubicBezTo>
                  <a:cubicBezTo>
                    <a:pt x="2638" y="263"/>
                    <a:pt x="2638" y="263"/>
                    <a:pt x="2638" y="263"/>
                  </a:cubicBezTo>
                  <a:lnTo>
                    <a:pt x="2638" y="263"/>
                  </a:lnTo>
                  <a:cubicBezTo>
                    <a:pt x="2632" y="201"/>
                    <a:pt x="2598" y="142"/>
                    <a:pt x="2527" y="112"/>
                  </a:cubicBezTo>
                  <a:lnTo>
                    <a:pt x="2528" y="112"/>
                  </a:lnTo>
                  <a:cubicBezTo>
                    <a:pt x="2343" y="36"/>
                    <a:pt x="2145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" name="Google Shape;1836;p4"/>
            <p:cNvSpPr/>
            <p:nvPr/>
          </p:nvSpPr>
          <p:spPr>
            <a:xfrm>
              <a:off x="6214575" y="1570075"/>
              <a:ext cx="72600" cy="109275"/>
            </a:xfrm>
            <a:custGeom>
              <a:avLst/>
              <a:gdLst/>
              <a:ahLst/>
              <a:cxnLst/>
              <a:rect l="l" t="t" r="r" b="b"/>
              <a:pathLst>
                <a:path w="2904" h="4371" extrusionOk="0">
                  <a:moveTo>
                    <a:pt x="165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45" y="1536"/>
                    <a:pt x="204" y="2905"/>
                    <a:pt x="477" y="4252"/>
                  </a:cubicBezTo>
                  <a:cubicBezTo>
                    <a:pt x="494" y="4333"/>
                    <a:pt x="563" y="4371"/>
                    <a:pt x="634" y="4371"/>
                  </a:cubicBezTo>
                  <a:cubicBezTo>
                    <a:pt x="722" y="4371"/>
                    <a:pt x="812" y="4312"/>
                    <a:pt x="806" y="4207"/>
                  </a:cubicBezTo>
                  <a:cubicBezTo>
                    <a:pt x="786" y="3895"/>
                    <a:pt x="805" y="3587"/>
                    <a:pt x="901" y="3285"/>
                  </a:cubicBezTo>
                  <a:lnTo>
                    <a:pt x="1085" y="2879"/>
                  </a:lnTo>
                  <a:cubicBezTo>
                    <a:pt x="1170" y="2614"/>
                    <a:pt x="1318" y="2482"/>
                    <a:pt x="1532" y="2482"/>
                  </a:cubicBezTo>
                  <a:cubicBezTo>
                    <a:pt x="1608" y="2482"/>
                    <a:pt x="1693" y="2499"/>
                    <a:pt x="1786" y="2533"/>
                  </a:cubicBezTo>
                  <a:cubicBezTo>
                    <a:pt x="2353" y="2548"/>
                    <a:pt x="2236" y="2601"/>
                    <a:pt x="2353" y="3085"/>
                  </a:cubicBezTo>
                  <a:lnTo>
                    <a:pt x="2550" y="3893"/>
                  </a:lnTo>
                  <a:cubicBezTo>
                    <a:pt x="2570" y="3977"/>
                    <a:pt x="2633" y="4013"/>
                    <a:pt x="2699" y="4013"/>
                  </a:cubicBezTo>
                  <a:cubicBezTo>
                    <a:pt x="2798" y="4013"/>
                    <a:pt x="2903" y="3931"/>
                    <a:pt x="2873" y="3805"/>
                  </a:cubicBezTo>
                  <a:cubicBezTo>
                    <a:pt x="2737" y="3244"/>
                    <a:pt x="2678" y="1851"/>
                    <a:pt x="1921" y="1851"/>
                  </a:cubicBezTo>
                  <a:cubicBezTo>
                    <a:pt x="1838" y="1851"/>
                    <a:pt x="1746" y="1868"/>
                    <a:pt x="1645" y="1904"/>
                  </a:cubicBezTo>
                  <a:cubicBezTo>
                    <a:pt x="1121" y="2094"/>
                    <a:pt x="787" y="2579"/>
                    <a:pt x="613" y="3117"/>
                  </a:cubicBezTo>
                  <a:lnTo>
                    <a:pt x="613" y="3117"/>
                  </a:lnTo>
                  <a:cubicBezTo>
                    <a:pt x="460" y="2139"/>
                    <a:pt x="368" y="1152"/>
                    <a:pt x="338" y="162"/>
                  </a:cubicBezTo>
                  <a:cubicBezTo>
                    <a:pt x="335" y="54"/>
                    <a:pt x="249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" name="Google Shape;1837;p4"/>
            <p:cNvSpPr/>
            <p:nvPr/>
          </p:nvSpPr>
          <p:spPr>
            <a:xfrm>
              <a:off x="6281800" y="1558450"/>
              <a:ext cx="61625" cy="128000"/>
            </a:xfrm>
            <a:custGeom>
              <a:avLst/>
              <a:gdLst/>
              <a:ahLst/>
              <a:cxnLst/>
              <a:rect l="l" t="t" r="r" b="b"/>
              <a:pathLst>
                <a:path w="2465" h="5120" extrusionOk="0">
                  <a:moveTo>
                    <a:pt x="226" y="1"/>
                  </a:moveTo>
                  <a:cubicBezTo>
                    <a:pt x="91" y="1"/>
                    <a:pt x="1" y="218"/>
                    <a:pt x="144" y="321"/>
                  </a:cubicBezTo>
                  <a:cubicBezTo>
                    <a:pt x="1583" y="1350"/>
                    <a:pt x="2097" y="3249"/>
                    <a:pt x="1372" y="4863"/>
                  </a:cubicBezTo>
                  <a:cubicBezTo>
                    <a:pt x="1313" y="4997"/>
                    <a:pt x="1430" y="5119"/>
                    <a:pt x="1538" y="5119"/>
                  </a:cubicBezTo>
                  <a:cubicBezTo>
                    <a:pt x="1587" y="5119"/>
                    <a:pt x="1635" y="5094"/>
                    <a:pt x="1662" y="5032"/>
                  </a:cubicBezTo>
                  <a:cubicBezTo>
                    <a:pt x="2465" y="3246"/>
                    <a:pt x="1908" y="1172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" name="Google Shape;1838;p4"/>
            <p:cNvSpPr/>
            <p:nvPr/>
          </p:nvSpPr>
          <p:spPr>
            <a:xfrm>
              <a:off x="6328675" y="1530550"/>
              <a:ext cx="55425" cy="60100"/>
            </a:xfrm>
            <a:custGeom>
              <a:avLst/>
              <a:gdLst/>
              <a:ahLst/>
              <a:cxnLst/>
              <a:rect l="l" t="t" r="r" b="b"/>
              <a:pathLst>
                <a:path w="2217" h="2404" extrusionOk="0">
                  <a:moveTo>
                    <a:pt x="662" y="1"/>
                  </a:moveTo>
                  <a:cubicBezTo>
                    <a:pt x="429" y="1"/>
                    <a:pt x="201" y="108"/>
                    <a:pt x="73" y="338"/>
                  </a:cubicBezTo>
                  <a:cubicBezTo>
                    <a:pt x="1" y="469"/>
                    <a:pt x="116" y="590"/>
                    <a:pt x="229" y="590"/>
                  </a:cubicBezTo>
                  <a:cubicBezTo>
                    <a:pt x="280" y="590"/>
                    <a:pt x="330" y="565"/>
                    <a:pt x="362" y="508"/>
                  </a:cubicBezTo>
                  <a:lnTo>
                    <a:pt x="361" y="508"/>
                  </a:lnTo>
                  <a:cubicBezTo>
                    <a:pt x="427" y="389"/>
                    <a:pt x="544" y="332"/>
                    <a:pt x="668" y="332"/>
                  </a:cubicBezTo>
                  <a:cubicBezTo>
                    <a:pt x="715" y="332"/>
                    <a:pt x="764" y="340"/>
                    <a:pt x="811" y="357"/>
                  </a:cubicBezTo>
                  <a:cubicBezTo>
                    <a:pt x="1056" y="442"/>
                    <a:pt x="1130" y="717"/>
                    <a:pt x="1110" y="951"/>
                  </a:cubicBezTo>
                  <a:cubicBezTo>
                    <a:pt x="1076" y="1366"/>
                    <a:pt x="757" y="1684"/>
                    <a:pt x="484" y="1967"/>
                  </a:cubicBezTo>
                  <a:cubicBezTo>
                    <a:pt x="416" y="2039"/>
                    <a:pt x="417" y="2184"/>
                    <a:pt x="519" y="2230"/>
                  </a:cubicBezTo>
                  <a:cubicBezTo>
                    <a:pt x="769" y="2345"/>
                    <a:pt x="1024" y="2403"/>
                    <a:pt x="1278" y="2403"/>
                  </a:cubicBezTo>
                  <a:cubicBezTo>
                    <a:pt x="1538" y="2403"/>
                    <a:pt x="1797" y="2343"/>
                    <a:pt x="2049" y="2222"/>
                  </a:cubicBezTo>
                  <a:cubicBezTo>
                    <a:pt x="2217" y="2142"/>
                    <a:pt x="2113" y="1916"/>
                    <a:pt x="1957" y="1916"/>
                  </a:cubicBezTo>
                  <a:cubicBezTo>
                    <a:pt x="1932" y="1916"/>
                    <a:pt x="1906" y="1921"/>
                    <a:pt x="1880" y="1934"/>
                  </a:cubicBezTo>
                  <a:cubicBezTo>
                    <a:pt x="1690" y="2027"/>
                    <a:pt x="1483" y="2073"/>
                    <a:pt x="1276" y="2073"/>
                  </a:cubicBezTo>
                  <a:cubicBezTo>
                    <a:pt x="1147" y="2073"/>
                    <a:pt x="1017" y="2055"/>
                    <a:pt x="892" y="2019"/>
                  </a:cubicBezTo>
                  <a:lnTo>
                    <a:pt x="892" y="2019"/>
                  </a:lnTo>
                  <a:cubicBezTo>
                    <a:pt x="1297" y="1559"/>
                    <a:pt x="1676" y="946"/>
                    <a:pt x="1313" y="357"/>
                  </a:cubicBezTo>
                  <a:cubicBezTo>
                    <a:pt x="1170" y="126"/>
                    <a:pt x="913" y="1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" name="Google Shape;1839;p4"/>
            <p:cNvSpPr/>
            <p:nvPr/>
          </p:nvSpPr>
          <p:spPr>
            <a:xfrm>
              <a:off x="6374725" y="1627700"/>
              <a:ext cx="57425" cy="11225"/>
            </a:xfrm>
            <a:custGeom>
              <a:avLst/>
              <a:gdLst/>
              <a:ahLst/>
              <a:cxnLst/>
              <a:rect l="l" t="t" r="r" b="b"/>
              <a:pathLst>
                <a:path w="2297" h="449" extrusionOk="0">
                  <a:moveTo>
                    <a:pt x="1390" y="0"/>
                  </a:moveTo>
                  <a:cubicBezTo>
                    <a:pt x="990" y="0"/>
                    <a:pt x="591" y="41"/>
                    <a:pt x="198" y="122"/>
                  </a:cubicBezTo>
                  <a:cubicBezTo>
                    <a:pt x="1" y="162"/>
                    <a:pt x="68" y="448"/>
                    <a:pt x="251" y="448"/>
                  </a:cubicBezTo>
                  <a:cubicBezTo>
                    <a:pt x="263" y="448"/>
                    <a:pt x="275" y="447"/>
                    <a:pt x="288" y="444"/>
                  </a:cubicBezTo>
                  <a:cubicBezTo>
                    <a:pt x="654" y="371"/>
                    <a:pt x="1025" y="334"/>
                    <a:pt x="1397" y="334"/>
                  </a:cubicBezTo>
                  <a:cubicBezTo>
                    <a:pt x="1625" y="334"/>
                    <a:pt x="1854" y="348"/>
                    <a:pt x="2082" y="376"/>
                  </a:cubicBezTo>
                  <a:cubicBezTo>
                    <a:pt x="2090" y="377"/>
                    <a:pt x="2098" y="377"/>
                    <a:pt x="2105" y="377"/>
                  </a:cubicBezTo>
                  <a:cubicBezTo>
                    <a:pt x="2297" y="377"/>
                    <a:pt x="2286" y="65"/>
                    <a:pt x="2082" y="41"/>
                  </a:cubicBezTo>
                  <a:cubicBezTo>
                    <a:pt x="1852" y="14"/>
                    <a:pt x="1621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" name="Google Shape;1840;p4"/>
            <p:cNvSpPr/>
            <p:nvPr/>
          </p:nvSpPr>
          <p:spPr>
            <a:xfrm>
              <a:off x="6467425" y="1593250"/>
              <a:ext cx="69975" cy="87000"/>
            </a:xfrm>
            <a:custGeom>
              <a:avLst/>
              <a:gdLst/>
              <a:ahLst/>
              <a:cxnLst/>
              <a:rect l="l" t="t" r="r" b="b"/>
              <a:pathLst>
                <a:path w="2799" h="3480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1099" y="1154"/>
                    <a:pt x="1887" y="2213"/>
                    <a:pt x="2445" y="3393"/>
                  </a:cubicBezTo>
                  <a:cubicBezTo>
                    <a:pt x="2475" y="3455"/>
                    <a:pt x="2523" y="3480"/>
                    <a:pt x="2573" y="3480"/>
                  </a:cubicBezTo>
                  <a:cubicBezTo>
                    <a:pt x="2682" y="3480"/>
                    <a:pt x="2798" y="3359"/>
                    <a:pt x="2735" y="3226"/>
                  </a:cubicBezTo>
                  <a:cubicBezTo>
                    <a:pt x="2163" y="2017"/>
                    <a:pt x="1356" y="936"/>
                    <a:pt x="362" y="45"/>
                  </a:cubicBezTo>
                  <a:cubicBezTo>
                    <a:pt x="327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" name="Google Shape;1841;p4"/>
            <p:cNvSpPr/>
            <p:nvPr/>
          </p:nvSpPr>
          <p:spPr>
            <a:xfrm>
              <a:off x="6465325" y="1596775"/>
              <a:ext cx="61500" cy="97375"/>
            </a:xfrm>
            <a:custGeom>
              <a:avLst/>
              <a:gdLst/>
              <a:ahLst/>
              <a:cxnLst/>
              <a:rect l="l" t="t" r="r" b="b"/>
              <a:pathLst>
                <a:path w="2460" h="3895" extrusionOk="0">
                  <a:moveTo>
                    <a:pt x="2231" y="0"/>
                  </a:moveTo>
                  <a:cubicBezTo>
                    <a:pt x="2193" y="0"/>
                    <a:pt x="2155" y="17"/>
                    <a:pt x="2122" y="58"/>
                  </a:cubicBezTo>
                  <a:cubicBezTo>
                    <a:pt x="1251" y="1158"/>
                    <a:pt x="551" y="2383"/>
                    <a:pt x="48" y="3693"/>
                  </a:cubicBezTo>
                  <a:cubicBezTo>
                    <a:pt x="1" y="3815"/>
                    <a:pt x="100" y="3895"/>
                    <a:pt x="203" y="3895"/>
                  </a:cubicBezTo>
                  <a:cubicBezTo>
                    <a:pt x="271" y="3895"/>
                    <a:pt x="339" y="3861"/>
                    <a:pt x="370" y="3782"/>
                  </a:cubicBezTo>
                  <a:cubicBezTo>
                    <a:pt x="853" y="2526"/>
                    <a:pt x="1524" y="1350"/>
                    <a:pt x="2359" y="295"/>
                  </a:cubicBezTo>
                  <a:cubicBezTo>
                    <a:pt x="2459" y="167"/>
                    <a:pt x="2349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" name="Google Shape;1842;p4"/>
            <p:cNvSpPr/>
            <p:nvPr/>
          </p:nvSpPr>
          <p:spPr>
            <a:xfrm>
              <a:off x="6538375" y="1555750"/>
              <a:ext cx="45800" cy="36900"/>
            </a:xfrm>
            <a:custGeom>
              <a:avLst/>
              <a:gdLst/>
              <a:ahLst/>
              <a:cxnLst/>
              <a:rect l="l" t="t" r="r" b="b"/>
              <a:pathLst>
                <a:path w="1832" h="1476" extrusionOk="0">
                  <a:moveTo>
                    <a:pt x="499" y="0"/>
                  </a:moveTo>
                  <a:cubicBezTo>
                    <a:pt x="247" y="0"/>
                    <a:pt x="1" y="149"/>
                    <a:pt x="12" y="436"/>
                  </a:cubicBezTo>
                  <a:cubicBezTo>
                    <a:pt x="16" y="544"/>
                    <a:pt x="102" y="598"/>
                    <a:pt x="185" y="598"/>
                  </a:cubicBezTo>
                  <a:cubicBezTo>
                    <a:pt x="269" y="598"/>
                    <a:pt x="350" y="544"/>
                    <a:pt x="346" y="436"/>
                  </a:cubicBezTo>
                  <a:cubicBezTo>
                    <a:pt x="343" y="359"/>
                    <a:pt x="393" y="330"/>
                    <a:pt x="456" y="330"/>
                  </a:cubicBezTo>
                  <a:cubicBezTo>
                    <a:pt x="544" y="330"/>
                    <a:pt x="658" y="385"/>
                    <a:pt x="692" y="441"/>
                  </a:cubicBezTo>
                  <a:cubicBezTo>
                    <a:pt x="835" y="665"/>
                    <a:pt x="604" y="993"/>
                    <a:pt x="478" y="1173"/>
                  </a:cubicBezTo>
                  <a:cubicBezTo>
                    <a:pt x="402" y="1284"/>
                    <a:pt x="506" y="1420"/>
                    <a:pt x="623" y="1425"/>
                  </a:cubicBezTo>
                  <a:lnTo>
                    <a:pt x="1616" y="1475"/>
                  </a:lnTo>
                  <a:cubicBezTo>
                    <a:pt x="1620" y="1475"/>
                    <a:pt x="1623" y="1475"/>
                    <a:pt x="1626" y="1475"/>
                  </a:cubicBezTo>
                  <a:cubicBezTo>
                    <a:pt x="1831" y="1475"/>
                    <a:pt x="1828" y="1150"/>
                    <a:pt x="1616" y="1139"/>
                  </a:cubicBezTo>
                  <a:lnTo>
                    <a:pt x="908" y="1105"/>
                  </a:lnTo>
                  <a:lnTo>
                    <a:pt x="908" y="1105"/>
                  </a:lnTo>
                  <a:cubicBezTo>
                    <a:pt x="1088" y="742"/>
                    <a:pt x="1184" y="266"/>
                    <a:pt x="764" y="59"/>
                  </a:cubicBezTo>
                  <a:cubicBezTo>
                    <a:pt x="683" y="20"/>
                    <a:pt x="590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" name="Google Shape;1843;p4"/>
            <p:cNvSpPr/>
            <p:nvPr/>
          </p:nvSpPr>
          <p:spPr>
            <a:xfrm>
              <a:off x="6640725" y="1598600"/>
              <a:ext cx="272075" cy="59350"/>
            </a:xfrm>
            <a:custGeom>
              <a:avLst/>
              <a:gdLst/>
              <a:ahLst/>
              <a:cxnLst/>
              <a:rect l="l" t="t" r="r" b="b"/>
              <a:pathLst>
                <a:path w="10883" h="2374" extrusionOk="0">
                  <a:moveTo>
                    <a:pt x="4268" y="0"/>
                  </a:moveTo>
                  <a:cubicBezTo>
                    <a:pt x="2888" y="0"/>
                    <a:pt x="1501" y="255"/>
                    <a:pt x="178" y="772"/>
                  </a:cubicBezTo>
                  <a:cubicBezTo>
                    <a:pt x="1" y="842"/>
                    <a:pt x="52" y="1108"/>
                    <a:pt x="207" y="1108"/>
                  </a:cubicBezTo>
                  <a:cubicBezTo>
                    <a:pt x="226" y="1108"/>
                    <a:pt x="245" y="1104"/>
                    <a:pt x="267" y="1096"/>
                  </a:cubicBezTo>
                  <a:cubicBezTo>
                    <a:pt x="1559" y="586"/>
                    <a:pt x="2914" y="336"/>
                    <a:pt x="4263" y="336"/>
                  </a:cubicBezTo>
                  <a:cubicBezTo>
                    <a:pt x="6490" y="336"/>
                    <a:pt x="8699" y="1018"/>
                    <a:pt x="10569" y="2343"/>
                  </a:cubicBezTo>
                  <a:cubicBezTo>
                    <a:pt x="10599" y="2365"/>
                    <a:pt x="10629" y="2374"/>
                    <a:pt x="10657" y="2374"/>
                  </a:cubicBezTo>
                  <a:cubicBezTo>
                    <a:pt x="10792" y="2374"/>
                    <a:pt x="10883" y="2156"/>
                    <a:pt x="10737" y="2054"/>
                  </a:cubicBezTo>
                  <a:cubicBezTo>
                    <a:pt x="8817" y="698"/>
                    <a:pt x="6552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" name="Google Shape;1844;p4"/>
            <p:cNvSpPr/>
            <p:nvPr/>
          </p:nvSpPr>
          <p:spPr>
            <a:xfrm>
              <a:off x="6870050" y="1623875"/>
              <a:ext cx="57275" cy="47300"/>
            </a:xfrm>
            <a:custGeom>
              <a:avLst/>
              <a:gdLst/>
              <a:ahLst/>
              <a:cxnLst/>
              <a:rect l="l" t="t" r="r" b="b"/>
              <a:pathLst>
                <a:path w="2291" h="1892" extrusionOk="0">
                  <a:moveTo>
                    <a:pt x="2038" y="0"/>
                  </a:moveTo>
                  <a:cubicBezTo>
                    <a:pt x="2001" y="0"/>
                    <a:pt x="1962" y="13"/>
                    <a:pt x="1927" y="43"/>
                  </a:cubicBezTo>
                  <a:lnTo>
                    <a:pt x="129" y="1612"/>
                  </a:lnTo>
                  <a:cubicBezTo>
                    <a:pt x="1" y="1723"/>
                    <a:pt x="119" y="1891"/>
                    <a:pt x="254" y="1891"/>
                  </a:cubicBezTo>
                  <a:cubicBezTo>
                    <a:pt x="292" y="1891"/>
                    <a:pt x="330" y="1878"/>
                    <a:pt x="365" y="1848"/>
                  </a:cubicBezTo>
                  <a:lnTo>
                    <a:pt x="2164" y="280"/>
                  </a:lnTo>
                  <a:cubicBezTo>
                    <a:pt x="2290" y="169"/>
                    <a:pt x="2172" y="0"/>
                    <a:pt x="2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" name="Google Shape;1845;p4"/>
            <p:cNvSpPr/>
            <p:nvPr/>
          </p:nvSpPr>
          <p:spPr>
            <a:xfrm>
              <a:off x="6872500" y="1621425"/>
              <a:ext cx="75550" cy="51075"/>
            </a:xfrm>
            <a:custGeom>
              <a:avLst/>
              <a:gdLst/>
              <a:ahLst/>
              <a:cxnLst/>
              <a:rect l="l" t="t" r="r" b="b"/>
              <a:pathLst>
                <a:path w="3022" h="2043" extrusionOk="0">
                  <a:moveTo>
                    <a:pt x="2236" y="1"/>
                  </a:moveTo>
                  <a:cubicBezTo>
                    <a:pt x="2110" y="1"/>
                    <a:pt x="1996" y="168"/>
                    <a:pt x="2111" y="288"/>
                  </a:cubicBezTo>
                  <a:cubicBezTo>
                    <a:pt x="2487" y="678"/>
                    <a:pt x="2648" y="1180"/>
                    <a:pt x="2567" y="1704"/>
                  </a:cubicBezTo>
                  <a:lnTo>
                    <a:pt x="2567" y="1704"/>
                  </a:lnTo>
                  <a:lnTo>
                    <a:pt x="215" y="1664"/>
                  </a:lnTo>
                  <a:cubicBezTo>
                    <a:pt x="214" y="1664"/>
                    <a:pt x="212" y="1664"/>
                    <a:pt x="211" y="1664"/>
                  </a:cubicBezTo>
                  <a:cubicBezTo>
                    <a:pt x="0" y="1664"/>
                    <a:pt x="2" y="1995"/>
                    <a:pt x="215" y="1998"/>
                  </a:cubicBezTo>
                  <a:lnTo>
                    <a:pt x="2705" y="2042"/>
                  </a:lnTo>
                  <a:cubicBezTo>
                    <a:pt x="2779" y="2041"/>
                    <a:pt x="2845" y="1990"/>
                    <a:pt x="2866" y="1919"/>
                  </a:cubicBezTo>
                  <a:cubicBezTo>
                    <a:pt x="3022" y="1229"/>
                    <a:pt x="2839" y="561"/>
                    <a:pt x="2348" y="51"/>
                  </a:cubicBezTo>
                  <a:cubicBezTo>
                    <a:pt x="2313" y="16"/>
                    <a:pt x="2274" y="1"/>
                    <a:pt x="2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" name="Google Shape;1846;p4"/>
            <p:cNvSpPr/>
            <p:nvPr/>
          </p:nvSpPr>
          <p:spPr>
            <a:xfrm>
              <a:off x="4699300" y="1737300"/>
              <a:ext cx="34300" cy="103925"/>
            </a:xfrm>
            <a:custGeom>
              <a:avLst/>
              <a:gdLst/>
              <a:ahLst/>
              <a:cxnLst/>
              <a:rect l="l" t="t" r="r" b="b"/>
              <a:pathLst>
                <a:path w="1372" h="4157" extrusionOk="0">
                  <a:moveTo>
                    <a:pt x="847" y="1"/>
                  </a:moveTo>
                  <a:cubicBezTo>
                    <a:pt x="575" y="1"/>
                    <a:pt x="325" y="215"/>
                    <a:pt x="222" y="524"/>
                  </a:cubicBezTo>
                  <a:cubicBezTo>
                    <a:pt x="76" y="969"/>
                    <a:pt x="128" y="1507"/>
                    <a:pt x="105" y="1968"/>
                  </a:cubicBezTo>
                  <a:lnTo>
                    <a:pt x="6" y="3995"/>
                  </a:lnTo>
                  <a:cubicBezTo>
                    <a:pt x="1" y="4103"/>
                    <a:pt x="81" y="4157"/>
                    <a:pt x="165" y="4157"/>
                  </a:cubicBezTo>
                  <a:cubicBezTo>
                    <a:pt x="248" y="4157"/>
                    <a:pt x="335" y="4103"/>
                    <a:pt x="340" y="3995"/>
                  </a:cubicBezTo>
                  <a:lnTo>
                    <a:pt x="427" y="2240"/>
                  </a:lnTo>
                  <a:lnTo>
                    <a:pt x="465" y="1428"/>
                  </a:lnTo>
                  <a:cubicBezTo>
                    <a:pt x="470" y="1346"/>
                    <a:pt x="502" y="315"/>
                    <a:pt x="825" y="315"/>
                  </a:cubicBezTo>
                  <a:cubicBezTo>
                    <a:pt x="879" y="315"/>
                    <a:pt x="940" y="343"/>
                    <a:pt x="1011" y="409"/>
                  </a:cubicBezTo>
                  <a:cubicBezTo>
                    <a:pt x="1046" y="442"/>
                    <a:pt x="1085" y="455"/>
                    <a:pt x="1123" y="455"/>
                  </a:cubicBezTo>
                  <a:cubicBezTo>
                    <a:pt x="1255" y="455"/>
                    <a:pt x="1371" y="287"/>
                    <a:pt x="1249" y="173"/>
                  </a:cubicBezTo>
                  <a:cubicBezTo>
                    <a:pt x="1120" y="53"/>
                    <a:pt x="981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" name="Google Shape;1847;p4"/>
            <p:cNvSpPr/>
            <p:nvPr/>
          </p:nvSpPr>
          <p:spPr>
            <a:xfrm>
              <a:off x="4702400" y="1804300"/>
              <a:ext cx="34725" cy="8800"/>
            </a:xfrm>
            <a:custGeom>
              <a:avLst/>
              <a:gdLst/>
              <a:ahLst/>
              <a:cxnLst/>
              <a:rect l="l" t="t" r="r" b="b"/>
              <a:pathLst>
                <a:path w="1389" h="352" extrusionOk="0">
                  <a:moveTo>
                    <a:pt x="214" y="0"/>
                  </a:moveTo>
                  <a:cubicBezTo>
                    <a:pt x="1" y="0"/>
                    <a:pt x="2" y="331"/>
                    <a:pt x="217" y="335"/>
                  </a:cubicBezTo>
                  <a:lnTo>
                    <a:pt x="1174" y="351"/>
                  </a:lnTo>
                  <a:cubicBezTo>
                    <a:pt x="1175" y="351"/>
                    <a:pt x="1176" y="351"/>
                    <a:pt x="1177" y="351"/>
                  </a:cubicBezTo>
                  <a:cubicBezTo>
                    <a:pt x="1389" y="351"/>
                    <a:pt x="1388" y="20"/>
                    <a:pt x="1174" y="16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" name="Google Shape;1848;p4"/>
            <p:cNvSpPr/>
            <p:nvPr/>
          </p:nvSpPr>
          <p:spPr>
            <a:xfrm>
              <a:off x="4781475" y="1772750"/>
              <a:ext cx="55150" cy="10900"/>
            </a:xfrm>
            <a:custGeom>
              <a:avLst/>
              <a:gdLst/>
              <a:ahLst/>
              <a:cxnLst/>
              <a:rect l="l" t="t" r="r" b="b"/>
              <a:pathLst>
                <a:path w="2206" h="436" extrusionOk="0">
                  <a:moveTo>
                    <a:pt x="1168" y="1"/>
                  </a:moveTo>
                  <a:cubicBezTo>
                    <a:pt x="842" y="1"/>
                    <a:pt x="516" y="36"/>
                    <a:pt x="197" y="108"/>
                  </a:cubicBezTo>
                  <a:cubicBezTo>
                    <a:pt x="0" y="152"/>
                    <a:pt x="64" y="436"/>
                    <a:pt x="245" y="436"/>
                  </a:cubicBezTo>
                  <a:cubicBezTo>
                    <a:pt x="258" y="436"/>
                    <a:pt x="271" y="434"/>
                    <a:pt x="285" y="431"/>
                  </a:cubicBezTo>
                  <a:cubicBezTo>
                    <a:pt x="576" y="366"/>
                    <a:pt x="872" y="333"/>
                    <a:pt x="1168" y="333"/>
                  </a:cubicBezTo>
                  <a:cubicBezTo>
                    <a:pt x="1419" y="333"/>
                    <a:pt x="1670" y="357"/>
                    <a:pt x="1917" y="404"/>
                  </a:cubicBezTo>
                  <a:cubicBezTo>
                    <a:pt x="1929" y="406"/>
                    <a:pt x="1941" y="407"/>
                    <a:pt x="1952" y="407"/>
                  </a:cubicBezTo>
                  <a:cubicBezTo>
                    <a:pt x="2136" y="407"/>
                    <a:pt x="2206" y="118"/>
                    <a:pt x="2006" y="80"/>
                  </a:cubicBezTo>
                  <a:cubicBezTo>
                    <a:pt x="1729" y="27"/>
                    <a:pt x="1448" y="1"/>
                    <a:pt x="1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" name="Google Shape;1849;p4"/>
            <p:cNvSpPr/>
            <p:nvPr/>
          </p:nvSpPr>
          <p:spPr>
            <a:xfrm>
              <a:off x="4780675" y="1805425"/>
              <a:ext cx="57750" cy="15775"/>
            </a:xfrm>
            <a:custGeom>
              <a:avLst/>
              <a:gdLst/>
              <a:ahLst/>
              <a:cxnLst/>
              <a:rect l="l" t="t" r="r" b="b"/>
              <a:pathLst>
                <a:path w="2310" h="631" extrusionOk="0">
                  <a:moveTo>
                    <a:pt x="260" y="0"/>
                  </a:moveTo>
                  <a:cubicBezTo>
                    <a:pt x="72" y="0"/>
                    <a:pt x="0" y="293"/>
                    <a:pt x="201" y="326"/>
                  </a:cubicBezTo>
                  <a:lnTo>
                    <a:pt x="2018" y="628"/>
                  </a:lnTo>
                  <a:cubicBezTo>
                    <a:pt x="2029" y="630"/>
                    <a:pt x="2039" y="631"/>
                    <a:pt x="2050" y="631"/>
                  </a:cubicBezTo>
                  <a:cubicBezTo>
                    <a:pt x="2237" y="631"/>
                    <a:pt x="2309" y="339"/>
                    <a:pt x="2108" y="305"/>
                  </a:cubicBezTo>
                  <a:lnTo>
                    <a:pt x="291" y="3"/>
                  </a:lnTo>
                  <a:cubicBezTo>
                    <a:pt x="281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" name="Google Shape;1850;p4"/>
            <p:cNvSpPr/>
            <p:nvPr/>
          </p:nvSpPr>
          <p:spPr>
            <a:xfrm>
              <a:off x="4858225" y="1774075"/>
              <a:ext cx="70075" cy="118875"/>
            </a:xfrm>
            <a:custGeom>
              <a:avLst/>
              <a:gdLst/>
              <a:ahLst/>
              <a:cxnLst/>
              <a:rect l="l" t="t" r="r" b="b"/>
              <a:pathLst>
                <a:path w="2803" h="4755" extrusionOk="0">
                  <a:moveTo>
                    <a:pt x="1877" y="600"/>
                  </a:moveTo>
                  <a:cubicBezTo>
                    <a:pt x="1923" y="600"/>
                    <a:pt x="1971" y="602"/>
                    <a:pt x="2020" y="604"/>
                  </a:cubicBezTo>
                  <a:cubicBezTo>
                    <a:pt x="2048" y="638"/>
                    <a:pt x="2079" y="656"/>
                    <a:pt x="2111" y="660"/>
                  </a:cubicBezTo>
                  <a:lnTo>
                    <a:pt x="2111" y="660"/>
                  </a:lnTo>
                  <a:cubicBezTo>
                    <a:pt x="2165" y="888"/>
                    <a:pt x="2220" y="1122"/>
                    <a:pt x="2266" y="1359"/>
                  </a:cubicBezTo>
                  <a:lnTo>
                    <a:pt x="2266" y="1359"/>
                  </a:lnTo>
                  <a:cubicBezTo>
                    <a:pt x="2218" y="1436"/>
                    <a:pt x="2119" y="1474"/>
                    <a:pt x="1971" y="1474"/>
                  </a:cubicBezTo>
                  <a:cubicBezTo>
                    <a:pt x="1866" y="1474"/>
                    <a:pt x="1736" y="1455"/>
                    <a:pt x="1581" y="1417"/>
                  </a:cubicBezTo>
                  <a:cubicBezTo>
                    <a:pt x="1342" y="1541"/>
                    <a:pt x="1164" y="1602"/>
                    <a:pt x="1048" y="1602"/>
                  </a:cubicBezTo>
                  <a:cubicBezTo>
                    <a:pt x="900" y="1602"/>
                    <a:pt x="853" y="1501"/>
                    <a:pt x="908" y="1298"/>
                  </a:cubicBezTo>
                  <a:cubicBezTo>
                    <a:pt x="904" y="832"/>
                    <a:pt x="1227" y="600"/>
                    <a:pt x="1877" y="600"/>
                  </a:cubicBezTo>
                  <a:close/>
                  <a:moveTo>
                    <a:pt x="1634" y="1"/>
                  </a:moveTo>
                  <a:cubicBezTo>
                    <a:pt x="913" y="1"/>
                    <a:pt x="311" y="1328"/>
                    <a:pt x="701" y="2068"/>
                  </a:cubicBezTo>
                  <a:cubicBezTo>
                    <a:pt x="874" y="2395"/>
                    <a:pt x="1176" y="2565"/>
                    <a:pt x="1501" y="2565"/>
                  </a:cubicBezTo>
                  <a:cubicBezTo>
                    <a:pt x="1671" y="2565"/>
                    <a:pt x="1848" y="2518"/>
                    <a:pt x="2014" y="2422"/>
                  </a:cubicBezTo>
                  <a:cubicBezTo>
                    <a:pt x="2164" y="2336"/>
                    <a:pt x="2279" y="2230"/>
                    <a:pt x="2367" y="2110"/>
                  </a:cubicBezTo>
                  <a:lnTo>
                    <a:pt x="2367" y="2110"/>
                  </a:lnTo>
                  <a:cubicBezTo>
                    <a:pt x="2386" y="2445"/>
                    <a:pt x="2363" y="2778"/>
                    <a:pt x="2267" y="3102"/>
                  </a:cubicBezTo>
                  <a:cubicBezTo>
                    <a:pt x="2058" y="3814"/>
                    <a:pt x="1457" y="4416"/>
                    <a:pt x="728" y="4416"/>
                  </a:cubicBezTo>
                  <a:cubicBezTo>
                    <a:pt x="581" y="4416"/>
                    <a:pt x="428" y="4391"/>
                    <a:pt x="272" y="4338"/>
                  </a:cubicBezTo>
                  <a:cubicBezTo>
                    <a:pt x="252" y="4331"/>
                    <a:pt x="234" y="4328"/>
                    <a:pt x="216" y="4328"/>
                  </a:cubicBezTo>
                  <a:cubicBezTo>
                    <a:pt x="54" y="4328"/>
                    <a:pt x="0" y="4598"/>
                    <a:pt x="184" y="4661"/>
                  </a:cubicBezTo>
                  <a:cubicBezTo>
                    <a:pt x="368" y="4725"/>
                    <a:pt x="552" y="4755"/>
                    <a:pt x="732" y="4755"/>
                  </a:cubicBezTo>
                  <a:cubicBezTo>
                    <a:pt x="1334" y="4755"/>
                    <a:pt x="1887" y="4420"/>
                    <a:pt x="2260" y="3899"/>
                  </a:cubicBezTo>
                  <a:cubicBezTo>
                    <a:pt x="2803" y="3137"/>
                    <a:pt x="2756" y="2187"/>
                    <a:pt x="2589" y="1293"/>
                  </a:cubicBezTo>
                  <a:lnTo>
                    <a:pt x="2589" y="1293"/>
                  </a:lnTo>
                  <a:cubicBezTo>
                    <a:pt x="2580" y="1026"/>
                    <a:pt x="2514" y="751"/>
                    <a:pt x="2417" y="502"/>
                  </a:cubicBezTo>
                  <a:cubicBezTo>
                    <a:pt x="2389" y="429"/>
                    <a:pt x="2331" y="393"/>
                    <a:pt x="2271" y="387"/>
                  </a:cubicBezTo>
                  <a:lnTo>
                    <a:pt x="2271" y="387"/>
                  </a:lnTo>
                  <a:cubicBezTo>
                    <a:pt x="2267" y="380"/>
                    <a:pt x="2262" y="373"/>
                    <a:pt x="2257" y="366"/>
                  </a:cubicBezTo>
                  <a:cubicBezTo>
                    <a:pt x="2053" y="108"/>
                    <a:pt x="1839" y="1"/>
                    <a:pt x="16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" name="Google Shape;1851;p4"/>
            <p:cNvSpPr/>
            <p:nvPr/>
          </p:nvSpPr>
          <p:spPr>
            <a:xfrm>
              <a:off x="4940300" y="1746400"/>
              <a:ext cx="70500" cy="86500"/>
            </a:xfrm>
            <a:custGeom>
              <a:avLst/>
              <a:gdLst/>
              <a:ahLst/>
              <a:cxnLst/>
              <a:rect l="l" t="t" r="r" b="b"/>
              <a:pathLst>
                <a:path w="2820" h="3460" extrusionOk="0">
                  <a:moveTo>
                    <a:pt x="160" y="1"/>
                  </a:moveTo>
                  <a:cubicBezTo>
                    <a:pt x="77" y="1"/>
                    <a:pt x="0" y="53"/>
                    <a:pt x="13" y="160"/>
                  </a:cubicBezTo>
                  <a:cubicBezTo>
                    <a:pt x="125" y="1186"/>
                    <a:pt x="354" y="2197"/>
                    <a:pt x="694" y="3172"/>
                  </a:cubicBezTo>
                  <a:cubicBezTo>
                    <a:pt x="723" y="3254"/>
                    <a:pt x="788" y="3290"/>
                    <a:pt x="852" y="3290"/>
                  </a:cubicBezTo>
                  <a:cubicBezTo>
                    <a:pt x="948" y="3290"/>
                    <a:pt x="1042" y="3211"/>
                    <a:pt x="1018" y="3084"/>
                  </a:cubicBezTo>
                  <a:cubicBezTo>
                    <a:pt x="914" y="2568"/>
                    <a:pt x="789" y="1751"/>
                    <a:pt x="1483" y="1639"/>
                  </a:cubicBezTo>
                  <a:cubicBezTo>
                    <a:pt x="1537" y="1631"/>
                    <a:pt x="1587" y="1627"/>
                    <a:pt x="1635" y="1627"/>
                  </a:cubicBezTo>
                  <a:cubicBezTo>
                    <a:pt x="2407" y="1627"/>
                    <a:pt x="2437" y="2684"/>
                    <a:pt x="2305" y="3252"/>
                  </a:cubicBezTo>
                  <a:cubicBezTo>
                    <a:pt x="2275" y="3377"/>
                    <a:pt x="2380" y="3460"/>
                    <a:pt x="2479" y="3460"/>
                  </a:cubicBezTo>
                  <a:cubicBezTo>
                    <a:pt x="2545" y="3460"/>
                    <a:pt x="2608" y="3424"/>
                    <a:pt x="2627" y="3340"/>
                  </a:cubicBezTo>
                  <a:cubicBezTo>
                    <a:pt x="2820" y="2514"/>
                    <a:pt x="2651" y="1258"/>
                    <a:pt x="1552" y="1258"/>
                  </a:cubicBezTo>
                  <a:cubicBezTo>
                    <a:pt x="1545" y="1258"/>
                    <a:pt x="1538" y="1258"/>
                    <a:pt x="1530" y="1258"/>
                  </a:cubicBezTo>
                  <a:cubicBezTo>
                    <a:pt x="1021" y="1265"/>
                    <a:pt x="777" y="1570"/>
                    <a:pt x="678" y="1961"/>
                  </a:cubicBezTo>
                  <a:lnTo>
                    <a:pt x="678" y="1961"/>
                  </a:lnTo>
                  <a:cubicBezTo>
                    <a:pt x="526" y="1370"/>
                    <a:pt x="415" y="768"/>
                    <a:pt x="347" y="160"/>
                  </a:cubicBezTo>
                  <a:cubicBezTo>
                    <a:pt x="334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" name="Google Shape;1852;p4"/>
            <p:cNvSpPr/>
            <p:nvPr/>
          </p:nvSpPr>
          <p:spPr>
            <a:xfrm>
              <a:off x="5001100" y="1744200"/>
              <a:ext cx="43750" cy="35825"/>
            </a:xfrm>
            <a:custGeom>
              <a:avLst/>
              <a:gdLst/>
              <a:ahLst/>
              <a:cxnLst/>
              <a:rect l="l" t="t" r="r" b="b"/>
              <a:pathLst>
                <a:path w="1750" h="1433" extrusionOk="0">
                  <a:moveTo>
                    <a:pt x="691" y="0"/>
                  </a:moveTo>
                  <a:cubicBezTo>
                    <a:pt x="456" y="0"/>
                    <a:pt x="216" y="116"/>
                    <a:pt x="82" y="321"/>
                  </a:cubicBezTo>
                  <a:cubicBezTo>
                    <a:pt x="0" y="447"/>
                    <a:pt x="116" y="567"/>
                    <a:pt x="234" y="567"/>
                  </a:cubicBezTo>
                  <a:cubicBezTo>
                    <a:pt x="285" y="567"/>
                    <a:pt x="336" y="545"/>
                    <a:pt x="372" y="490"/>
                  </a:cubicBezTo>
                  <a:cubicBezTo>
                    <a:pt x="436" y="390"/>
                    <a:pt x="560" y="333"/>
                    <a:pt x="681" y="333"/>
                  </a:cubicBezTo>
                  <a:cubicBezTo>
                    <a:pt x="780" y="333"/>
                    <a:pt x="877" y="372"/>
                    <a:pt x="936" y="458"/>
                  </a:cubicBezTo>
                  <a:cubicBezTo>
                    <a:pt x="1072" y="652"/>
                    <a:pt x="923" y="925"/>
                    <a:pt x="714" y="980"/>
                  </a:cubicBezTo>
                  <a:cubicBezTo>
                    <a:pt x="583" y="1013"/>
                    <a:pt x="541" y="1222"/>
                    <a:pt x="674" y="1285"/>
                  </a:cubicBezTo>
                  <a:cubicBezTo>
                    <a:pt x="883" y="1385"/>
                    <a:pt x="1089" y="1433"/>
                    <a:pt x="1307" y="1433"/>
                  </a:cubicBezTo>
                  <a:cubicBezTo>
                    <a:pt x="1385" y="1433"/>
                    <a:pt x="1465" y="1427"/>
                    <a:pt x="1547" y="1414"/>
                  </a:cubicBezTo>
                  <a:cubicBezTo>
                    <a:pt x="1749" y="1384"/>
                    <a:pt x="1676" y="1089"/>
                    <a:pt x="1486" y="1089"/>
                  </a:cubicBezTo>
                  <a:cubicBezTo>
                    <a:pt x="1477" y="1089"/>
                    <a:pt x="1468" y="1090"/>
                    <a:pt x="1458" y="1091"/>
                  </a:cubicBezTo>
                  <a:cubicBezTo>
                    <a:pt x="1406" y="1099"/>
                    <a:pt x="1354" y="1103"/>
                    <a:pt x="1302" y="1103"/>
                  </a:cubicBezTo>
                  <a:cubicBezTo>
                    <a:pt x="1247" y="1103"/>
                    <a:pt x="1193" y="1099"/>
                    <a:pt x="1139" y="1090"/>
                  </a:cubicBezTo>
                  <a:lnTo>
                    <a:pt x="1139" y="1090"/>
                  </a:lnTo>
                  <a:cubicBezTo>
                    <a:pt x="1338" y="863"/>
                    <a:pt x="1395" y="515"/>
                    <a:pt x="1203" y="252"/>
                  </a:cubicBezTo>
                  <a:cubicBezTo>
                    <a:pt x="1077" y="79"/>
                    <a:pt x="886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" name="Google Shape;1853;p4"/>
            <p:cNvSpPr/>
            <p:nvPr/>
          </p:nvSpPr>
          <p:spPr>
            <a:xfrm>
              <a:off x="5060150" y="1774625"/>
              <a:ext cx="13650" cy="55875"/>
            </a:xfrm>
            <a:custGeom>
              <a:avLst/>
              <a:gdLst/>
              <a:ahLst/>
              <a:cxnLst/>
              <a:rect l="l" t="t" r="r" b="b"/>
              <a:pathLst>
                <a:path w="546" h="2235" extrusionOk="0">
                  <a:moveTo>
                    <a:pt x="162" y="0"/>
                  </a:moveTo>
                  <a:cubicBezTo>
                    <a:pt x="79" y="0"/>
                    <a:pt x="1" y="54"/>
                    <a:pt x="11" y="161"/>
                  </a:cubicBezTo>
                  <a:cubicBezTo>
                    <a:pt x="74" y="798"/>
                    <a:pt x="138" y="1436"/>
                    <a:pt x="201" y="2075"/>
                  </a:cubicBezTo>
                  <a:cubicBezTo>
                    <a:pt x="211" y="2181"/>
                    <a:pt x="300" y="2235"/>
                    <a:pt x="384" y="2235"/>
                  </a:cubicBezTo>
                  <a:cubicBezTo>
                    <a:pt x="467" y="2235"/>
                    <a:pt x="545" y="2182"/>
                    <a:pt x="535" y="2075"/>
                  </a:cubicBezTo>
                  <a:cubicBezTo>
                    <a:pt x="472" y="1436"/>
                    <a:pt x="408" y="798"/>
                    <a:pt x="345" y="161"/>
                  </a:cubicBez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" name="Google Shape;1854;p4"/>
            <p:cNvSpPr/>
            <p:nvPr/>
          </p:nvSpPr>
          <p:spPr>
            <a:xfrm>
              <a:off x="5049600" y="1798900"/>
              <a:ext cx="44700" cy="12850"/>
            </a:xfrm>
            <a:custGeom>
              <a:avLst/>
              <a:gdLst/>
              <a:ahLst/>
              <a:cxnLst/>
              <a:rect l="l" t="t" r="r" b="b"/>
              <a:pathLst>
                <a:path w="1788" h="514" extrusionOk="0">
                  <a:moveTo>
                    <a:pt x="1573" y="0"/>
                  </a:moveTo>
                  <a:cubicBezTo>
                    <a:pt x="1556" y="0"/>
                    <a:pt x="1537" y="3"/>
                    <a:pt x="1516" y="11"/>
                  </a:cubicBezTo>
                  <a:cubicBezTo>
                    <a:pt x="1208" y="121"/>
                    <a:pt x="883" y="178"/>
                    <a:pt x="556" y="178"/>
                  </a:cubicBezTo>
                  <a:cubicBezTo>
                    <a:pt x="442" y="178"/>
                    <a:pt x="328" y="171"/>
                    <a:pt x="214" y="157"/>
                  </a:cubicBezTo>
                  <a:cubicBezTo>
                    <a:pt x="206" y="156"/>
                    <a:pt x="199" y="156"/>
                    <a:pt x="192" y="156"/>
                  </a:cubicBezTo>
                  <a:cubicBezTo>
                    <a:pt x="1" y="156"/>
                    <a:pt x="9" y="469"/>
                    <a:pt x="214" y="493"/>
                  </a:cubicBezTo>
                  <a:cubicBezTo>
                    <a:pt x="332" y="506"/>
                    <a:pt x="451" y="513"/>
                    <a:pt x="569" y="513"/>
                  </a:cubicBezTo>
                  <a:cubicBezTo>
                    <a:pt x="922" y="513"/>
                    <a:pt x="1273" y="453"/>
                    <a:pt x="1606" y="334"/>
                  </a:cubicBezTo>
                  <a:cubicBezTo>
                    <a:pt x="1788" y="269"/>
                    <a:pt x="1735" y="0"/>
                    <a:pt x="1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" name="Google Shape;1855;p4"/>
            <p:cNvSpPr/>
            <p:nvPr/>
          </p:nvSpPr>
          <p:spPr>
            <a:xfrm>
              <a:off x="5128525" y="1751900"/>
              <a:ext cx="30950" cy="92925"/>
            </a:xfrm>
            <a:custGeom>
              <a:avLst/>
              <a:gdLst/>
              <a:ahLst/>
              <a:cxnLst/>
              <a:rect l="l" t="t" r="r" b="b"/>
              <a:pathLst>
                <a:path w="1238" h="3717" extrusionOk="0">
                  <a:moveTo>
                    <a:pt x="909" y="1"/>
                  </a:moveTo>
                  <a:cubicBezTo>
                    <a:pt x="588" y="1"/>
                    <a:pt x="288" y="779"/>
                    <a:pt x="234" y="995"/>
                  </a:cubicBezTo>
                  <a:cubicBezTo>
                    <a:pt x="1" y="1918"/>
                    <a:pt x="216" y="2891"/>
                    <a:pt x="786" y="3645"/>
                  </a:cubicBezTo>
                  <a:cubicBezTo>
                    <a:pt x="824" y="3695"/>
                    <a:pt x="876" y="3716"/>
                    <a:pt x="927" y="3716"/>
                  </a:cubicBezTo>
                  <a:cubicBezTo>
                    <a:pt x="1050" y="3716"/>
                    <a:pt x="1168" y="3597"/>
                    <a:pt x="1076" y="3475"/>
                  </a:cubicBezTo>
                  <a:cubicBezTo>
                    <a:pt x="744" y="3036"/>
                    <a:pt x="529" y="2539"/>
                    <a:pt x="484" y="1987"/>
                  </a:cubicBezTo>
                  <a:cubicBezTo>
                    <a:pt x="464" y="1747"/>
                    <a:pt x="477" y="1506"/>
                    <a:pt x="516" y="1270"/>
                  </a:cubicBezTo>
                  <a:cubicBezTo>
                    <a:pt x="544" y="1117"/>
                    <a:pt x="885" y="376"/>
                    <a:pt x="866" y="345"/>
                  </a:cubicBezTo>
                  <a:lnTo>
                    <a:pt x="866" y="345"/>
                  </a:lnTo>
                  <a:cubicBezTo>
                    <a:pt x="901" y="400"/>
                    <a:pt x="953" y="422"/>
                    <a:pt x="1004" y="422"/>
                  </a:cubicBezTo>
                  <a:cubicBezTo>
                    <a:pt x="1121" y="422"/>
                    <a:pt x="1237" y="303"/>
                    <a:pt x="1155" y="176"/>
                  </a:cubicBezTo>
                  <a:cubicBezTo>
                    <a:pt x="1074" y="52"/>
                    <a:pt x="991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" name="Google Shape;1856;p4"/>
            <p:cNvSpPr/>
            <p:nvPr/>
          </p:nvSpPr>
          <p:spPr>
            <a:xfrm>
              <a:off x="5176550" y="1786625"/>
              <a:ext cx="39400" cy="55925"/>
            </a:xfrm>
            <a:custGeom>
              <a:avLst/>
              <a:gdLst/>
              <a:ahLst/>
              <a:cxnLst/>
              <a:rect l="l" t="t" r="r" b="b"/>
              <a:pathLst>
                <a:path w="1576" h="2237" extrusionOk="0">
                  <a:moveTo>
                    <a:pt x="921" y="0"/>
                  </a:moveTo>
                  <a:cubicBezTo>
                    <a:pt x="748" y="0"/>
                    <a:pt x="578" y="47"/>
                    <a:pt x="423" y="151"/>
                  </a:cubicBezTo>
                  <a:cubicBezTo>
                    <a:pt x="174" y="317"/>
                    <a:pt x="0" y="631"/>
                    <a:pt x="130" y="926"/>
                  </a:cubicBezTo>
                  <a:cubicBezTo>
                    <a:pt x="276" y="1254"/>
                    <a:pt x="650" y="1286"/>
                    <a:pt x="931" y="1430"/>
                  </a:cubicBezTo>
                  <a:cubicBezTo>
                    <a:pt x="1028" y="1476"/>
                    <a:pt x="1111" y="1551"/>
                    <a:pt x="1169" y="1641"/>
                  </a:cubicBezTo>
                  <a:lnTo>
                    <a:pt x="1022" y="1821"/>
                  </a:lnTo>
                  <a:cubicBezTo>
                    <a:pt x="1006" y="1828"/>
                    <a:pt x="986" y="1830"/>
                    <a:pt x="965" y="1830"/>
                  </a:cubicBezTo>
                  <a:cubicBezTo>
                    <a:pt x="900" y="1830"/>
                    <a:pt x="821" y="1808"/>
                    <a:pt x="766" y="1806"/>
                  </a:cubicBezTo>
                  <a:cubicBezTo>
                    <a:pt x="743" y="1805"/>
                    <a:pt x="721" y="1804"/>
                    <a:pt x="699" y="1804"/>
                  </a:cubicBezTo>
                  <a:cubicBezTo>
                    <a:pt x="553" y="1804"/>
                    <a:pt x="425" y="1826"/>
                    <a:pt x="301" y="1917"/>
                  </a:cubicBezTo>
                  <a:cubicBezTo>
                    <a:pt x="158" y="2021"/>
                    <a:pt x="247" y="2237"/>
                    <a:pt x="382" y="2237"/>
                  </a:cubicBezTo>
                  <a:cubicBezTo>
                    <a:pt x="410" y="2237"/>
                    <a:pt x="440" y="2227"/>
                    <a:pt x="470" y="2205"/>
                  </a:cubicBezTo>
                  <a:cubicBezTo>
                    <a:pt x="550" y="2147"/>
                    <a:pt x="641" y="2133"/>
                    <a:pt x="737" y="2133"/>
                  </a:cubicBezTo>
                  <a:cubicBezTo>
                    <a:pt x="838" y="2133"/>
                    <a:pt x="944" y="2149"/>
                    <a:pt x="1047" y="2149"/>
                  </a:cubicBezTo>
                  <a:cubicBezTo>
                    <a:pt x="1121" y="2149"/>
                    <a:pt x="1194" y="2141"/>
                    <a:pt x="1262" y="2111"/>
                  </a:cubicBezTo>
                  <a:cubicBezTo>
                    <a:pt x="1471" y="2024"/>
                    <a:pt x="1576" y="1789"/>
                    <a:pt x="1501" y="1575"/>
                  </a:cubicBezTo>
                  <a:cubicBezTo>
                    <a:pt x="1416" y="1312"/>
                    <a:pt x="1169" y="1165"/>
                    <a:pt x="926" y="1069"/>
                  </a:cubicBezTo>
                  <a:cubicBezTo>
                    <a:pt x="839" y="1035"/>
                    <a:pt x="749" y="1013"/>
                    <a:pt x="665" y="971"/>
                  </a:cubicBezTo>
                  <a:cubicBezTo>
                    <a:pt x="502" y="890"/>
                    <a:pt x="481" y="883"/>
                    <a:pt x="499" y="680"/>
                  </a:cubicBezTo>
                  <a:cubicBezTo>
                    <a:pt x="519" y="486"/>
                    <a:pt x="577" y="410"/>
                    <a:pt x="764" y="354"/>
                  </a:cubicBezTo>
                  <a:cubicBezTo>
                    <a:pt x="820" y="338"/>
                    <a:pt x="877" y="330"/>
                    <a:pt x="935" y="330"/>
                  </a:cubicBezTo>
                  <a:cubicBezTo>
                    <a:pt x="1022" y="330"/>
                    <a:pt x="1109" y="348"/>
                    <a:pt x="1190" y="384"/>
                  </a:cubicBezTo>
                  <a:cubicBezTo>
                    <a:pt x="1215" y="395"/>
                    <a:pt x="1239" y="400"/>
                    <a:pt x="1262" y="400"/>
                  </a:cubicBezTo>
                  <a:cubicBezTo>
                    <a:pt x="1423" y="400"/>
                    <a:pt x="1531" y="170"/>
                    <a:pt x="1358" y="96"/>
                  </a:cubicBezTo>
                  <a:cubicBezTo>
                    <a:pt x="1215" y="34"/>
                    <a:pt x="1067" y="0"/>
                    <a:pt x="9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" name="Google Shape;1857;p4"/>
            <p:cNvSpPr/>
            <p:nvPr/>
          </p:nvSpPr>
          <p:spPr>
            <a:xfrm>
              <a:off x="5233975" y="1746675"/>
              <a:ext cx="42650" cy="92275"/>
            </a:xfrm>
            <a:custGeom>
              <a:avLst/>
              <a:gdLst/>
              <a:ahLst/>
              <a:cxnLst/>
              <a:rect l="l" t="t" r="r" b="b"/>
              <a:pathLst>
                <a:path w="1706" h="3691" extrusionOk="0">
                  <a:moveTo>
                    <a:pt x="231" y="1"/>
                  </a:moveTo>
                  <a:cubicBezTo>
                    <a:pt x="115" y="1"/>
                    <a:pt x="0" y="121"/>
                    <a:pt x="80" y="249"/>
                  </a:cubicBezTo>
                  <a:cubicBezTo>
                    <a:pt x="537" y="978"/>
                    <a:pt x="1328" y="2705"/>
                    <a:pt x="472" y="3413"/>
                  </a:cubicBezTo>
                  <a:cubicBezTo>
                    <a:pt x="341" y="3521"/>
                    <a:pt x="461" y="3690"/>
                    <a:pt x="599" y="3690"/>
                  </a:cubicBezTo>
                  <a:cubicBezTo>
                    <a:pt x="635" y="3690"/>
                    <a:pt x="673" y="3678"/>
                    <a:pt x="708" y="3649"/>
                  </a:cubicBezTo>
                  <a:cubicBezTo>
                    <a:pt x="1706" y="2826"/>
                    <a:pt x="910" y="943"/>
                    <a:pt x="368" y="80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" name="Google Shape;1858;p4"/>
            <p:cNvSpPr/>
            <p:nvPr/>
          </p:nvSpPr>
          <p:spPr>
            <a:xfrm>
              <a:off x="5279550" y="1758650"/>
              <a:ext cx="40325" cy="86875"/>
            </a:xfrm>
            <a:custGeom>
              <a:avLst/>
              <a:gdLst/>
              <a:ahLst/>
              <a:cxnLst/>
              <a:rect l="l" t="t" r="r" b="b"/>
              <a:pathLst>
                <a:path w="1613" h="3475" extrusionOk="0">
                  <a:moveTo>
                    <a:pt x="656" y="1"/>
                  </a:moveTo>
                  <a:cubicBezTo>
                    <a:pt x="588" y="1"/>
                    <a:pt x="518" y="34"/>
                    <a:pt x="485" y="112"/>
                  </a:cubicBezTo>
                  <a:lnTo>
                    <a:pt x="485" y="110"/>
                  </a:lnTo>
                  <a:lnTo>
                    <a:pt x="485" y="110"/>
                  </a:lnTo>
                  <a:cubicBezTo>
                    <a:pt x="0" y="1267"/>
                    <a:pt x="308" y="2603"/>
                    <a:pt x="1250" y="3431"/>
                  </a:cubicBezTo>
                  <a:cubicBezTo>
                    <a:pt x="1285" y="3462"/>
                    <a:pt x="1323" y="3475"/>
                    <a:pt x="1361" y="3475"/>
                  </a:cubicBezTo>
                  <a:cubicBezTo>
                    <a:pt x="1495" y="3475"/>
                    <a:pt x="1613" y="3306"/>
                    <a:pt x="1486" y="3193"/>
                  </a:cubicBezTo>
                  <a:cubicBezTo>
                    <a:pt x="624" y="2434"/>
                    <a:pt x="363" y="1256"/>
                    <a:pt x="809" y="200"/>
                  </a:cubicBezTo>
                  <a:cubicBezTo>
                    <a:pt x="860" y="80"/>
                    <a:pt x="760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" name="Google Shape;1859;p4"/>
            <p:cNvSpPr/>
            <p:nvPr/>
          </p:nvSpPr>
          <p:spPr>
            <a:xfrm>
              <a:off x="5326650" y="1790950"/>
              <a:ext cx="52950" cy="41750"/>
            </a:xfrm>
            <a:custGeom>
              <a:avLst/>
              <a:gdLst/>
              <a:ahLst/>
              <a:cxnLst/>
              <a:rect l="l" t="t" r="r" b="b"/>
              <a:pathLst>
                <a:path w="2118" h="1670" extrusionOk="0">
                  <a:moveTo>
                    <a:pt x="256" y="0"/>
                  </a:moveTo>
                  <a:cubicBezTo>
                    <a:pt x="120" y="0"/>
                    <a:pt x="0" y="169"/>
                    <a:pt x="130" y="278"/>
                  </a:cubicBezTo>
                  <a:lnTo>
                    <a:pt x="1750" y="1628"/>
                  </a:lnTo>
                  <a:cubicBezTo>
                    <a:pt x="1785" y="1657"/>
                    <a:pt x="1823" y="1670"/>
                    <a:pt x="1860" y="1670"/>
                  </a:cubicBezTo>
                  <a:cubicBezTo>
                    <a:pt x="1997" y="1670"/>
                    <a:pt x="2117" y="1500"/>
                    <a:pt x="1986" y="1392"/>
                  </a:cubicBezTo>
                  <a:lnTo>
                    <a:pt x="366" y="42"/>
                  </a:ln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" name="Google Shape;1860;p4"/>
            <p:cNvSpPr/>
            <p:nvPr/>
          </p:nvSpPr>
          <p:spPr>
            <a:xfrm>
              <a:off x="5335325" y="1789250"/>
              <a:ext cx="36850" cy="50250"/>
            </a:xfrm>
            <a:custGeom>
              <a:avLst/>
              <a:gdLst/>
              <a:ahLst/>
              <a:cxnLst/>
              <a:rect l="l" t="t" r="r" b="b"/>
              <a:pathLst>
                <a:path w="1474" h="2010" extrusionOk="0">
                  <a:moveTo>
                    <a:pt x="1242" y="0"/>
                  </a:moveTo>
                  <a:cubicBezTo>
                    <a:pt x="1192" y="0"/>
                    <a:pt x="1141" y="23"/>
                    <a:pt x="1107" y="79"/>
                  </a:cubicBezTo>
                  <a:lnTo>
                    <a:pt x="79" y="1760"/>
                  </a:lnTo>
                  <a:cubicBezTo>
                    <a:pt x="0" y="1888"/>
                    <a:pt x="116" y="2009"/>
                    <a:pt x="232" y="2009"/>
                  </a:cubicBezTo>
                  <a:cubicBezTo>
                    <a:pt x="283" y="2009"/>
                    <a:pt x="334" y="1986"/>
                    <a:pt x="369" y="1930"/>
                  </a:cubicBezTo>
                  <a:cubicBezTo>
                    <a:pt x="710" y="1370"/>
                    <a:pt x="1052" y="808"/>
                    <a:pt x="1395" y="249"/>
                  </a:cubicBezTo>
                  <a:cubicBezTo>
                    <a:pt x="1474" y="120"/>
                    <a:pt x="1358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" name="Google Shape;1861;p4"/>
            <p:cNvSpPr/>
            <p:nvPr/>
          </p:nvSpPr>
          <p:spPr>
            <a:xfrm>
              <a:off x="5394700" y="1782525"/>
              <a:ext cx="16425" cy="56125"/>
            </a:xfrm>
            <a:custGeom>
              <a:avLst/>
              <a:gdLst/>
              <a:ahLst/>
              <a:cxnLst/>
              <a:rect l="l" t="t" r="r" b="b"/>
              <a:pathLst>
                <a:path w="657" h="2245" extrusionOk="0">
                  <a:moveTo>
                    <a:pt x="207" y="1"/>
                  </a:moveTo>
                  <a:cubicBezTo>
                    <a:pt x="109" y="1"/>
                    <a:pt x="0" y="84"/>
                    <a:pt x="19" y="211"/>
                  </a:cubicBezTo>
                  <a:cubicBezTo>
                    <a:pt x="119" y="849"/>
                    <a:pt x="216" y="1486"/>
                    <a:pt x="315" y="2124"/>
                  </a:cubicBezTo>
                  <a:cubicBezTo>
                    <a:pt x="328" y="2208"/>
                    <a:pt x="387" y="2245"/>
                    <a:pt x="451" y="2245"/>
                  </a:cubicBezTo>
                  <a:cubicBezTo>
                    <a:pt x="548" y="2245"/>
                    <a:pt x="656" y="2162"/>
                    <a:pt x="637" y="2035"/>
                  </a:cubicBezTo>
                  <a:lnTo>
                    <a:pt x="343" y="122"/>
                  </a:lnTo>
                  <a:cubicBezTo>
                    <a:pt x="330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" name="Google Shape;1862;p4"/>
            <p:cNvSpPr/>
            <p:nvPr/>
          </p:nvSpPr>
          <p:spPr>
            <a:xfrm>
              <a:off x="5391175" y="1806275"/>
              <a:ext cx="37650" cy="10700"/>
            </a:xfrm>
            <a:custGeom>
              <a:avLst/>
              <a:gdLst/>
              <a:ahLst/>
              <a:cxnLst/>
              <a:rect l="l" t="t" r="r" b="b"/>
              <a:pathLst>
                <a:path w="1506" h="428" extrusionOk="0">
                  <a:moveTo>
                    <a:pt x="948" y="1"/>
                  </a:moveTo>
                  <a:cubicBezTo>
                    <a:pt x="694" y="1"/>
                    <a:pt x="439" y="33"/>
                    <a:pt x="192" y="98"/>
                  </a:cubicBezTo>
                  <a:cubicBezTo>
                    <a:pt x="1" y="149"/>
                    <a:pt x="62" y="428"/>
                    <a:pt x="237" y="428"/>
                  </a:cubicBezTo>
                  <a:cubicBezTo>
                    <a:pt x="251" y="428"/>
                    <a:pt x="267" y="426"/>
                    <a:pt x="282" y="422"/>
                  </a:cubicBezTo>
                  <a:cubicBezTo>
                    <a:pt x="506" y="364"/>
                    <a:pt x="735" y="335"/>
                    <a:pt x="965" y="335"/>
                  </a:cubicBezTo>
                  <a:cubicBezTo>
                    <a:pt x="1074" y="335"/>
                    <a:pt x="1183" y="341"/>
                    <a:pt x="1292" y="355"/>
                  </a:cubicBezTo>
                  <a:cubicBezTo>
                    <a:pt x="1300" y="356"/>
                    <a:pt x="1307" y="356"/>
                    <a:pt x="1314" y="356"/>
                  </a:cubicBezTo>
                  <a:cubicBezTo>
                    <a:pt x="1505" y="356"/>
                    <a:pt x="1497" y="44"/>
                    <a:pt x="1292" y="21"/>
                  </a:cubicBezTo>
                  <a:cubicBezTo>
                    <a:pt x="1178" y="7"/>
                    <a:pt x="1063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" name="Google Shape;1863;p4"/>
            <p:cNvSpPr/>
            <p:nvPr/>
          </p:nvSpPr>
          <p:spPr>
            <a:xfrm>
              <a:off x="5439150" y="1773125"/>
              <a:ext cx="61900" cy="69250"/>
            </a:xfrm>
            <a:custGeom>
              <a:avLst/>
              <a:gdLst/>
              <a:ahLst/>
              <a:cxnLst/>
              <a:rect l="l" t="t" r="r" b="b"/>
              <a:pathLst>
                <a:path w="2476" h="2770" extrusionOk="0">
                  <a:moveTo>
                    <a:pt x="654" y="0"/>
                  </a:moveTo>
                  <a:cubicBezTo>
                    <a:pt x="392" y="0"/>
                    <a:pt x="137" y="139"/>
                    <a:pt x="43" y="419"/>
                  </a:cubicBezTo>
                  <a:cubicBezTo>
                    <a:pt x="0" y="543"/>
                    <a:pt x="102" y="624"/>
                    <a:pt x="204" y="624"/>
                  </a:cubicBezTo>
                  <a:cubicBezTo>
                    <a:pt x="271" y="624"/>
                    <a:pt x="338" y="589"/>
                    <a:pt x="365" y="509"/>
                  </a:cubicBezTo>
                  <a:cubicBezTo>
                    <a:pt x="409" y="380"/>
                    <a:pt x="502" y="331"/>
                    <a:pt x="604" y="331"/>
                  </a:cubicBezTo>
                  <a:cubicBezTo>
                    <a:pt x="755" y="331"/>
                    <a:pt x="927" y="438"/>
                    <a:pt x="992" y="553"/>
                  </a:cubicBezTo>
                  <a:cubicBezTo>
                    <a:pt x="1141" y="819"/>
                    <a:pt x="1034" y="1153"/>
                    <a:pt x="903" y="1405"/>
                  </a:cubicBezTo>
                  <a:cubicBezTo>
                    <a:pt x="717" y="1762"/>
                    <a:pt x="462" y="2068"/>
                    <a:pt x="310" y="2443"/>
                  </a:cubicBezTo>
                  <a:cubicBezTo>
                    <a:pt x="271" y="2542"/>
                    <a:pt x="369" y="2656"/>
                    <a:pt x="466" y="2656"/>
                  </a:cubicBezTo>
                  <a:cubicBezTo>
                    <a:pt x="468" y="2656"/>
                    <a:pt x="470" y="2655"/>
                    <a:pt x="472" y="2655"/>
                  </a:cubicBezTo>
                  <a:cubicBezTo>
                    <a:pt x="575" y="2652"/>
                    <a:pt x="678" y="2650"/>
                    <a:pt x="782" y="2650"/>
                  </a:cubicBezTo>
                  <a:cubicBezTo>
                    <a:pt x="1252" y="2650"/>
                    <a:pt x="1721" y="2689"/>
                    <a:pt x="2185" y="2767"/>
                  </a:cubicBezTo>
                  <a:cubicBezTo>
                    <a:pt x="2195" y="2769"/>
                    <a:pt x="2206" y="2769"/>
                    <a:pt x="2216" y="2769"/>
                  </a:cubicBezTo>
                  <a:cubicBezTo>
                    <a:pt x="2404" y="2769"/>
                    <a:pt x="2476" y="2478"/>
                    <a:pt x="2273" y="2443"/>
                  </a:cubicBezTo>
                  <a:cubicBezTo>
                    <a:pt x="1775" y="2359"/>
                    <a:pt x="1272" y="2316"/>
                    <a:pt x="766" y="2316"/>
                  </a:cubicBezTo>
                  <a:cubicBezTo>
                    <a:pt x="757" y="2316"/>
                    <a:pt x="748" y="2317"/>
                    <a:pt x="738" y="2317"/>
                  </a:cubicBezTo>
                  <a:lnTo>
                    <a:pt x="738" y="2317"/>
                  </a:lnTo>
                  <a:cubicBezTo>
                    <a:pt x="1077" y="1697"/>
                    <a:pt x="1750" y="942"/>
                    <a:pt x="1228" y="274"/>
                  </a:cubicBezTo>
                  <a:cubicBezTo>
                    <a:pt x="1086" y="92"/>
                    <a:pt x="868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" name="Google Shape;1864;p4"/>
            <p:cNvSpPr/>
            <p:nvPr/>
          </p:nvSpPr>
          <p:spPr>
            <a:xfrm>
              <a:off x="5495200" y="1771675"/>
              <a:ext cx="59375" cy="70050"/>
            </a:xfrm>
            <a:custGeom>
              <a:avLst/>
              <a:gdLst/>
              <a:ahLst/>
              <a:cxnLst/>
              <a:rect l="l" t="t" r="r" b="b"/>
              <a:pathLst>
                <a:path w="2375" h="2802" extrusionOk="0">
                  <a:moveTo>
                    <a:pt x="204" y="1"/>
                  </a:moveTo>
                  <a:cubicBezTo>
                    <a:pt x="104" y="1"/>
                    <a:pt x="0" y="83"/>
                    <a:pt x="34" y="209"/>
                  </a:cubicBezTo>
                  <a:cubicBezTo>
                    <a:pt x="256" y="1028"/>
                    <a:pt x="476" y="1848"/>
                    <a:pt x="697" y="2669"/>
                  </a:cubicBezTo>
                  <a:lnTo>
                    <a:pt x="697" y="2669"/>
                  </a:lnTo>
                  <a:cubicBezTo>
                    <a:pt x="698" y="2673"/>
                    <a:pt x="699" y="2677"/>
                    <a:pt x="699" y="2681"/>
                  </a:cubicBezTo>
                  <a:lnTo>
                    <a:pt x="701" y="2681"/>
                  </a:lnTo>
                  <a:lnTo>
                    <a:pt x="701" y="2681"/>
                  </a:lnTo>
                  <a:cubicBezTo>
                    <a:pt x="701" y="2681"/>
                    <a:pt x="701" y="2681"/>
                    <a:pt x="701" y="2681"/>
                  </a:cubicBezTo>
                  <a:cubicBezTo>
                    <a:pt x="723" y="2766"/>
                    <a:pt x="783" y="2802"/>
                    <a:pt x="845" y="2802"/>
                  </a:cubicBezTo>
                  <a:cubicBezTo>
                    <a:pt x="940" y="2802"/>
                    <a:pt x="1041" y="2717"/>
                    <a:pt x="1023" y="2591"/>
                  </a:cubicBezTo>
                  <a:cubicBezTo>
                    <a:pt x="987" y="2350"/>
                    <a:pt x="984" y="2120"/>
                    <a:pt x="1044" y="1882"/>
                  </a:cubicBezTo>
                  <a:cubicBezTo>
                    <a:pt x="1074" y="1758"/>
                    <a:pt x="1164" y="1406"/>
                    <a:pt x="1283" y="1336"/>
                  </a:cubicBezTo>
                  <a:lnTo>
                    <a:pt x="1846" y="1327"/>
                  </a:lnTo>
                  <a:cubicBezTo>
                    <a:pt x="1904" y="1452"/>
                    <a:pt x="1948" y="1582"/>
                    <a:pt x="1979" y="1716"/>
                  </a:cubicBezTo>
                  <a:cubicBezTo>
                    <a:pt x="2026" y="1917"/>
                    <a:pt x="2037" y="2120"/>
                    <a:pt x="2032" y="2324"/>
                  </a:cubicBezTo>
                  <a:cubicBezTo>
                    <a:pt x="2030" y="2432"/>
                    <a:pt x="2113" y="2486"/>
                    <a:pt x="2197" y="2486"/>
                  </a:cubicBezTo>
                  <a:cubicBezTo>
                    <a:pt x="2280" y="2486"/>
                    <a:pt x="2365" y="2432"/>
                    <a:pt x="2366" y="2324"/>
                  </a:cubicBezTo>
                  <a:cubicBezTo>
                    <a:pt x="2375" y="1874"/>
                    <a:pt x="2251" y="768"/>
                    <a:pt x="1611" y="768"/>
                  </a:cubicBezTo>
                  <a:cubicBezTo>
                    <a:pt x="1566" y="768"/>
                    <a:pt x="1517" y="773"/>
                    <a:pt x="1466" y="785"/>
                  </a:cubicBezTo>
                  <a:cubicBezTo>
                    <a:pt x="1085" y="874"/>
                    <a:pt x="869" y="1226"/>
                    <a:pt x="763" y="1627"/>
                  </a:cubicBezTo>
                  <a:lnTo>
                    <a:pt x="763" y="1627"/>
                  </a:lnTo>
                  <a:lnTo>
                    <a:pt x="356" y="119"/>
                  </a:lnTo>
                  <a:cubicBezTo>
                    <a:pt x="334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" name="Google Shape;1865;p4"/>
            <p:cNvSpPr/>
            <p:nvPr/>
          </p:nvSpPr>
          <p:spPr>
            <a:xfrm>
              <a:off x="5549625" y="1760450"/>
              <a:ext cx="29725" cy="88175"/>
            </a:xfrm>
            <a:custGeom>
              <a:avLst/>
              <a:gdLst/>
              <a:ahLst/>
              <a:cxnLst/>
              <a:rect l="l" t="t" r="r" b="b"/>
              <a:pathLst>
                <a:path w="1189" h="3527" extrusionOk="0">
                  <a:moveTo>
                    <a:pt x="260" y="1"/>
                  </a:moveTo>
                  <a:cubicBezTo>
                    <a:pt x="73" y="1"/>
                    <a:pt x="1" y="292"/>
                    <a:pt x="203" y="327"/>
                  </a:cubicBezTo>
                  <a:cubicBezTo>
                    <a:pt x="1094" y="476"/>
                    <a:pt x="818" y="2740"/>
                    <a:pt x="765" y="3365"/>
                  </a:cubicBezTo>
                  <a:cubicBezTo>
                    <a:pt x="756" y="3473"/>
                    <a:pt x="835" y="3526"/>
                    <a:pt x="919" y="3526"/>
                  </a:cubicBezTo>
                  <a:cubicBezTo>
                    <a:pt x="1003" y="3526"/>
                    <a:pt x="1091" y="3472"/>
                    <a:pt x="1100" y="3365"/>
                  </a:cubicBezTo>
                  <a:cubicBezTo>
                    <a:pt x="1167" y="2560"/>
                    <a:pt x="1189" y="1703"/>
                    <a:pt x="1021" y="906"/>
                  </a:cubicBezTo>
                  <a:cubicBezTo>
                    <a:pt x="932" y="490"/>
                    <a:pt x="748" y="80"/>
                    <a:pt x="292" y="3"/>
                  </a:cubicBezTo>
                  <a:cubicBezTo>
                    <a:pt x="281" y="1"/>
                    <a:pt x="27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" name="Google Shape;1866;p4"/>
            <p:cNvSpPr/>
            <p:nvPr/>
          </p:nvSpPr>
          <p:spPr>
            <a:xfrm>
              <a:off x="5577400" y="1737725"/>
              <a:ext cx="32150" cy="51675"/>
            </a:xfrm>
            <a:custGeom>
              <a:avLst/>
              <a:gdLst/>
              <a:ahLst/>
              <a:cxnLst/>
              <a:rect l="l" t="t" r="r" b="b"/>
              <a:pathLst>
                <a:path w="1286" h="2067" extrusionOk="0">
                  <a:moveTo>
                    <a:pt x="413" y="1"/>
                  </a:moveTo>
                  <a:cubicBezTo>
                    <a:pt x="287" y="1"/>
                    <a:pt x="165" y="61"/>
                    <a:pt x="84" y="183"/>
                  </a:cubicBezTo>
                  <a:cubicBezTo>
                    <a:pt x="1" y="309"/>
                    <a:pt x="116" y="428"/>
                    <a:pt x="234" y="428"/>
                  </a:cubicBezTo>
                  <a:cubicBezTo>
                    <a:pt x="286" y="428"/>
                    <a:pt x="337" y="405"/>
                    <a:pt x="374" y="351"/>
                  </a:cubicBezTo>
                  <a:cubicBezTo>
                    <a:pt x="390" y="348"/>
                    <a:pt x="406" y="347"/>
                    <a:pt x="420" y="347"/>
                  </a:cubicBezTo>
                  <a:cubicBezTo>
                    <a:pt x="546" y="347"/>
                    <a:pt x="563" y="452"/>
                    <a:pt x="473" y="661"/>
                  </a:cubicBezTo>
                  <a:cubicBezTo>
                    <a:pt x="441" y="722"/>
                    <a:pt x="406" y="780"/>
                    <a:pt x="366" y="836"/>
                  </a:cubicBezTo>
                  <a:cubicBezTo>
                    <a:pt x="303" y="931"/>
                    <a:pt x="367" y="1051"/>
                    <a:pt x="465" y="1082"/>
                  </a:cubicBezTo>
                  <a:cubicBezTo>
                    <a:pt x="604" y="1126"/>
                    <a:pt x="770" y="1201"/>
                    <a:pt x="840" y="1339"/>
                  </a:cubicBezTo>
                  <a:cubicBezTo>
                    <a:pt x="906" y="1471"/>
                    <a:pt x="856" y="1743"/>
                    <a:pt x="688" y="1743"/>
                  </a:cubicBezTo>
                  <a:cubicBezTo>
                    <a:pt x="656" y="1743"/>
                    <a:pt x="619" y="1733"/>
                    <a:pt x="578" y="1710"/>
                  </a:cubicBezTo>
                  <a:cubicBezTo>
                    <a:pt x="550" y="1694"/>
                    <a:pt x="522" y="1687"/>
                    <a:pt x="495" y="1687"/>
                  </a:cubicBezTo>
                  <a:cubicBezTo>
                    <a:pt x="347" y="1687"/>
                    <a:pt x="249" y="1909"/>
                    <a:pt x="409" y="2000"/>
                  </a:cubicBezTo>
                  <a:cubicBezTo>
                    <a:pt x="489" y="2045"/>
                    <a:pt x="575" y="2066"/>
                    <a:pt x="660" y="2066"/>
                  </a:cubicBezTo>
                  <a:cubicBezTo>
                    <a:pt x="915" y="2066"/>
                    <a:pt x="1159" y="1879"/>
                    <a:pt x="1214" y="1608"/>
                  </a:cubicBezTo>
                  <a:cubicBezTo>
                    <a:pt x="1285" y="1262"/>
                    <a:pt x="1038" y="990"/>
                    <a:pt x="750" y="841"/>
                  </a:cubicBezTo>
                  <a:lnTo>
                    <a:pt x="750" y="841"/>
                  </a:lnTo>
                  <a:cubicBezTo>
                    <a:pt x="871" y="603"/>
                    <a:pt x="936" y="315"/>
                    <a:pt x="712" y="119"/>
                  </a:cubicBezTo>
                  <a:cubicBezTo>
                    <a:pt x="622" y="41"/>
                    <a:pt x="516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" name="Google Shape;1867;p4"/>
            <p:cNvSpPr/>
            <p:nvPr/>
          </p:nvSpPr>
          <p:spPr>
            <a:xfrm>
              <a:off x="5630825" y="1774600"/>
              <a:ext cx="64150" cy="47425"/>
            </a:xfrm>
            <a:custGeom>
              <a:avLst/>
              <a:gdLst/>
              <a:ahLst/>
              <a:cxnLst/>
              <a:rect l="l" t="t" r="r" b="b"/>
              <a:pathLst>
                <a:path w="2566" h="1897" extrusionOk="0">
                  <a:moveTo>
                    <a:pt x="256" y="1"/>
                  </a:moveTo>
                  <a:cubicBezTo>
                    <a:pt x="119" y="1"/>
                    <a:pt x="0" y="170"/>
                    <a:pt x="130" y="279"/>
                  </a:cubicBezTo>
                  <a:cubicBezTo>
                    <a:pt x="804" y="850"/>
                    <a:pt x="1510" y="1381"/>
                    <a:pt x="2247" y="1869"/>
                  </a:cubicBezTo>
                  <a:cubicBezTo>
                    <a:pt x="2276" y="1888"/>
                    <a:pt x="2306" y="1897"/>
                    <a:pt x="2333" y="1897"/>
                  </a:cubicBezTo>
                  <a:cubicBezTo>
                    <a:pt x="2473" y="1897"/>
                    <a:pt x="2565" y="1678"/>
                    <a:pt x="2416" y="1579"/>
                  </a:cubicBezTo>
                  <a:cubicBezTo>
                    <a:pt x="1702" y="1108"/>
                    <a:pt x="1019" y="595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" name="Google Shape;1868;p4"/>
            <p:cNvSpPr/>
            <p:nvPr/>
          </p:nvSpPr>
          <p:spPr>
            <a:xfrm>
              <a:off x="5630475" y="1772825"/>
              <a:ext cx="53050" cy="62425"/>
            </a:xfrm>
            <a:custGeom>
              <a:avLst/>
              <a:gdLst/>
              <a:ahLst/>
              <a:cxnLst/>
              <a:rect l="l" t="t" r="r" b="b"/>
              <a:pathLst>
                <a:path w="2122" h="2497" extrusionOk="0">
                  <a:moveTo>
                    <a:pt x="1882" y="0"/>
                  </a:moveTo>
                  <a:cubicBezTo>
                    <a:pt x="1831" y="0"/>
                    <a:pt x="1779" y="21"/>
                    <a:pt x="1741" y="71"/>
                  </a:cubicBezTo>
                  <a:lnTo>
                    <a:pt x="92" y="2257"/>
                  </a:lnTo>
                  <a:cubicBezTo>
                    <a:pt x="0" y="2378"/>
                    <a:pt x="118" y="2497"/>
                    <a:pt x="241" y="2497"/>
                  </a:cubicBezTo>
                  <a:cubicBezTo>
                    <a:pt x="292" y="2497"/>
                    <a:pt x="344" y="2476"/>
                    <a:pt x="381" y="2426"/>
                  </a:cubicBezTo>
                  <a:lnTo>
                    <a:pt x="2030" y="240"/>
                  </a:lnTo>
                  <a:cubicBezTo>
                    <a:pt x="2122" y="119"/>
                    <a:pt x="200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" name="Google Shape;1869;p4"/>
            <p:cNvSpPr/>
            <p:nvPr/>
          </p:nvSpPr>
          <p:spPr>
            <a:xfrm>
              <a:off x="5705450" y="1755500"/>
              <a:ext cx="64000" cy="91325"/>
            </a:xfrm>
            <a:custGeom>
              <a:avLst/>
              <a:gdLst/>
              <a:ahLst/>
              <a:cxnLst/>
              <a:rect l="l" t="t" r="r" b="b"/>
              <a:pathLst>
                <a:path w="2560" h="3653" extrusionOk="0">
                  <a:moveTo>
                    <a:pt x="1347" y="728"/>
                  </a:moveTo>
                  <a:lnTo>
                    <a:pt x="1347" y="728"/>
                  </a:lnTo>
                  <a:cubicBezTo>
                    <a:pt x="1404" y="1081"/>
                    <a:pt x="1454" y="1436"/>
                    <a:pt x="1496" y="1792"/>
                  </a:cubicBezTo>
                  <a:lnTo>
                    <a:pt x="1496" y="1792"/>
                  </a:lnTo>
                  <a:cubicBezTo>
                    <a:pt x="1198" y="1824"/>
                    <a:pt x="899" y="1842"/>
                    <a:pt x="600" y="1845"/>
                  </a:cubicBezTo>
                  <a:lnTo>
                    <a:pt x="600" y="1845"/>
                  </a:lnTo>
                  <a:cubicBezTo>
                    <a:pt x="892" y="1504"/>
                    <a:pt x="1143" y="1128"/>
                    <a:pt x="1347" y="728"/>
                  </a:cubicBezTo>
                  <a:close/>
                  <a:moveTo>
                    <a:pt x="1439" y="1"/>
                  </a:moveTo>
                  <a:cubicBezTo>
                    <a:pt x="1364" y="1"/>
                    <a:pt x="1284" y="47"/>
                    <a:pt x="1256" y="120"/>
                  </a:cubicBezTo>
                  <a:cubicBezTo>
                    <a:pt x="996" y="782"/>
                    <a:pt x="603" y="1385"/>
                    <a:pt x="102" y="1891"/>
                  </a:cubicBezTo>
                  <a:cubicBezTo>
                    <a:pt x="0" y="1997"/>
                    <a:pt x="76" y="2174"/>
                    <a:pt x="221" y="2177"/>
                  </a:cubicBezTo>
                  <a:cubicBezTo>
                    <a:pt x="306" y="2179"/>
                    <a:pt x="390" y="2180"/>
                    <a:pt x="474" y="2180"/>
                  </a:cubicBezTo>
                  <a:cubicBezTo>
                    <a:pt x="828" y="2180"/>
                    <a:pt x="1181" y="2161"/>
                    <a:pt x="1532" y="2123"/>
                  </a:cubicBezTo>
                  <a:lnTo>
                    <a:pt x="1532" y="2123"/>
                  </a:lnTo>
                  <a:cubicBezTo>
                    <a:pt x="1579" y="2578"/>
                    <a:pt x="1612" y="3034"/>
                    <a:pt x="1632" y="3492"/>
                  </a:cubicBezTo>
                  <a:cubicBezTo>
                    <a:pt x="1637" y="3599"/>
                    <a:pt x="1723" y="3652"/>
                    <a:pt x="1807" y="3652"/>
                  </a:cubicBezTo>
                  <a:cubicBezTo>
                    <a:pt x="1890" y="3652"/>
                    <a:pt x="1971" y="3599"/>
                    <a:pt x="1966" y="3492"/>
                  </a:cubicBezTo>
                  <a:lnTo>
                    <a:pt x="1966" y="3490"/>
                  </a:lnTo>
                  <a:cubicBezTo>
                    <a:pt x="1945" y="3020"/>
                    <a:pt x="1911" y="2550"/>
                    <a:pt x="1862" y="2082"/>
                  </a:cubicBezTo>
                  <a:lnTo>
                    <a:pt x="1862" y="2082"/>
                  </a:lnTo>
                  <a:cubicBezTo>
                    <a:pt x="2029" y="2058"/>
                    <a:pt x="2195" y="2030"/>
                    <a:pt x="2360" y="1998"/>
                  </a:cubicBezTo>
                  <a:cubicBezTo>
                    <a:pt x="2559" y="1959"/>
                    <a:pt x="2492" y="1671"/>
                    <a:pt x="2308" y="1671"/>
                  </a:cubicBezTo>
                  <a:cubicBezTo>
                    <a:pt x="2296" y="1671"/>
                    <a:pt x="2284" y="1672"/>
                    <a:pt x="2271" y="1675"/>
                  </a:cubicBezTo>
                  <a:cubicBezTo>
                    <a:pt x="2123" y="1704"/>
                    <a:pt x="1975" y="1729"/>
                    <a:pt x="1826" y="1750"/>
                  </a:cubicBezTo>
                  <a:lnTo>
                    <a:pt x="1826" y="1750"/>
                  </a:lnTo>
                  <a:cubicBezTo>
                    <a:pt x="1762" y="1204"/>
                    <a:pt x="1680" y="661"/>
                    <a:pt x="1579" y="120"/>
                  </a:cubicBezTo>
                  <a:cubicBezTo>
                    <a:pt x="1563" y="36"/>
                    <a:pt x="1503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" name="Google Shape;1870;p4"/>
            <p:cNvSpPr/>
            <p:nvPr/>
          </p:nvSpPr>
          <p:spPr>
            <a:xfrm>
              <a:off x="5773450" y="1768900"/>
              <a:ext cx="58125" cy="66875"/>
            </a:xfrm>
            <a:custGeom>
              <a:avLst/>
              <a:gdLst/>
              <a:ahLst/>
              <a:cxnLst/>
              <a:rect l="l" t="t" r="r" b="b"/>
              <a:pathLst>
                <a:path w="2325" h="2675" extrusionOk="0">
                  <a:moveTo>
                    <a:pt x="230" y="0"/>
                  </a:moveTo>
                  <a:cubicBezTo>
                    <a:pt x="111" y="0"/>
                    <a:pt x="0" y="168"/>
                    <a:pt x="102" y="294"/>
                  </a:cubicBezTo>
                  <a:lnTo>
                    <a:pt x="1986" y="2617"/>
                  </a:lnTo>
                  <a:cubicBezTo>
                    <a:pt x="2019" y="2657"/>
                    <a:pt x="2057" y="2674"/>
                    <a:pt x="2095" y="2674"/>
                  </a:cubicBezTo>
                  <a:cubicBezTo>
                    <a:pt x="2214" y="2674"/>
                    <a:pt x="2324" y="2507"/>
                    <a:pt x="2222" y="2381"/>
                  </a:cubicBezTo>
                  <a:lnTo>
                    <a:pt x="340" y="57"/>
                  </a:lnTo>
                  <a:cubicBezTo>
                    <a:pt x="307" y="17"/>
                    <a:pt x="26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" name="Google Shape;1871;p4"/>
            <p:cNvSpPr/>
            <p:nvPr/>
          </p:nvSpPr>
          <p:spPr>
            <a:xfrm>
              <a:off x="5766650" y="1770925"/>
              <a:ext cx="54150" cy="76150"/>
            </a:xfrm>
            <a:custGeom>
              <a:avLst/>
              <a:gdLst/>
              <a:ahLst/>
              <a:cxnLst/>
              <a:rect l="l" t="t" r="r" b="b"/>
              <a:pathLst>
                <a:path w="2166" h="3046" extrusionOk="0">
                  <a:moveTo>
                    <a:pt x="1927" y="0"/>
                  </a:moveTo>
                  <a:cubicBezTo>
                    <a:pt x="1876" y="0"/>
                    <a:pt x="1824" y="21"/>
                    <a:pt x="1787" y="72"/>
                  </a:cubicBezTo>
                  <a:cubicBezTo>
                    <a:pt x="1152" y="937"/>
                    <a:pt x="579" y="1846"/>
                    <a:pt x="71" y="2792"/>
                  </a:cubicBezTo>
                  <a:cubicBezTo>
                    <a:pt x="0" y="2924"/>
                    <a:pt x="115" y="3045"/>
                    <a:pt x="227" y="3045"/>
                  </a:cubicBezTo>
                  <a:cubicBezTo>
                    <a:pt x="278" y="3045"/>
                    <a:pt x="327" y="3021"/>
                    <a:pt x="359" y="2962"/>
                  </a:cubicBezTo>
                  <a:cubicBezTo>
                    <a:pt x="867" y="2016"/>
                    <a:pt x="1440" y="1107"/>
                    <a:pt x="2075" y="242"/>
                  </a:cubicBezTo>
                  <a:cubicBezTo>
                    <a:pt x="2165" y="119"/>
                    <a:pt x="2048" y="0"/>
                    <a:pt x="19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" name="Google Shape;1872;p4"/>
            <p:cNvSpPr/>
            <p:nvPr/>
          </p:nvSpPr>
          <p:spPr>
            <a:xfrm>
              <a:off x="5818850" y="1742850"/>
              <a:ext cx="41025" cy="34275"/>
            </a:xfrm>
            <a:custGeom>
              <a:avLst/>
              <a:gdLst/>
              <a:ahLst/>
              <a:cxnLst/>
              <a:rect l="l" t="t" r="r" b="b"/>
              <a:pathLst>
                <a:path w="1641" h="1371" extrusionOk="0">
                  <a:moveTo>
                    <a:pt x="518" y="0"/>
                  </a:moveTo>
                  <a:cubicBezTo>
                    <a:pt x="477" y="0"/>
                    <a:pt x="437" y="5"/>
                    <a:pt x="397" y="13"/>
                  </a:cubicBezTo>
                  <a:cubicBezTo>
                    <a:pt x="144" y="68"/>
                    <a:pt x="97" y="225"/>
                    <a:pt x="36" y="453"/>
                  </a:cubicBezTo>
                  <a:cubicBezTo>
                    <a:pt x="1" y="578"/>
                    <a:pt x="105" y="661"/>
                    <a:pt x="205" y="661"/>
                  </a:cubicBezTo>
                  <a:cubicBezTo>
                    <a:pt x="271" y="661"/>
                    <a:pt x="336" y="625"/>
                    <a:pt x="358" y="543"/>
                  </a:cubicBezTo>
                  <a:lnTo>
                    <a:pt x="359" y="543"/>
                  </a:lnTo>
                  <a:cubicBezTo>
                    <a:pt x="386" y="440"/>
                    <a:pt x="411" y="335"/>
                    <a:pt x="513" y="335"/>
                  </a:cubicBezTo>
                  <a:cubicBezTo>
                    <a:pt x="531" y="335"/>
                    <a:pt x="551" y="339"/>
                    <a:pt x="574" y="346"/>
                  </a:cubicBezTo>
                  <a:cubicBezTo>
                    <a:pt x="692" y="381"/>
                    <a:pt x="736" y="501"/>
                    <a:pt x="695" y="613"/>
                  </a:cubicBezTo>
                  <a:cubicBezTo>
                    <a:pt x="625" y="794"/>
                    <a:pt x="475" y="880"/>
                    <a:pt x="556" y="1095"/>
                  </a:cubicBezTo>
                  <a:cubicBezTo>
                    <a:pt x="635" y="1299"/>
                    <a:pt x="789" y="1371"/>
                    <a:pt x="960" y="1371"/>
                  </a:cubicBezTo>
                  <a:cubicBezTo>
                    <a:pt x="1141" y="1371"/>
                    <a:pt x="1339" y="1291"/>
                    <a:pt x="1486" y="1202"/>
                  </a:cubicBezTo>
                  <a:cubicBezTo>
                    <a:pt x="1641" y="1108"/>
                    <a:pt x="1546" y="887"/>
                    <a:pt x="1401" y="887"/>
                  </a:cubicBezTo>
                  <a:cubicBezTo>
                    <a:pt x="1374" y="887"/>
                    <a:pt x="1346" y="894"/>
                    <a:pt x="1317" y="912"/>
                  </a:cubicBezTo>
                  <a:cubicBezTo>
                    <a:pt x="1264" y="944"/>
                    <a:pt x="1082" y="1045"/>
                    <a:pt x="971" y="1045"/>
                  </a:cubicBezTo>
                  <a:cubicBezTo>
                    <a:pt x="910" y="1045"/>
                    <a:pt x="870" y="1015"/>
                    <a:pt x="882" y="928"/>
                  </a:cubicBezTo>
                  <a:cubicBezTo>
                    <a:pt x="893" y="851"/>
                    <a:pt x="1009" y="759"/>
                    <a:pt x="1032" y="668"/>
                  </a:cubicBezTo>
                  <a:cubicBezTo>
                    <a:pt x="1078" y="482"/>
                    <a:pt x="1024" y="286"/>
                    <a:pt x="890" y="149"/>
                  </a:cubicBezTo>
                  <a:cubicBezTo>
                    <a:pt x="792" y="50"/>
                    <a:pt x="655" y="0"/>
                    <a:pt x="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" name="Google Shape;1873;p4"/>
            <p:cNvSpPr/>
            <p:nvPr/>
          </p:nvSpPr>
          <p:spPr>
            <a:xfrm>
              <a:off x="5870650" y="1752825"/>
              <a:ext cx="32525" cy="91525"/>
            </a:xfrm>
            <a:custGeom>
              <a:avLst/>
              <a:gdLst/>
              <a:ahLst/>
              <a:cxnLst/>
              <a:rect l="l" t="t" r="r" b="b"/>
              <a:pathLst>
                <a:path w="1301" h="3661" extrusionOk="0">
                  <a:moveTo>
                    <a:pt x="936" y="1"/>
                  </a:moveTo>
                  <a:cubicBezTo>
                    <a:pt x="930" y="1"/>
                    <a:pt x="924" y="1"/>
                    <a:pt x="917" y="2"/>
                  </a:cubicBezTo>
                  <a:lnTo>
                    <a:pt x="917" y="3"/>
                  </a:lnTo>
                  <a:cubicBezTo>
                    <a:pt x="203" y="73"/>
                    <a:pt x="128" y="937"/>
                    <a:pt x="76" y="1509"/>
                  </a:cubicBezTo>
                  <a:cubicBezTo>
                    <a:pt x="0" y="2349"/>
                    <a:pt x="198" y="3193"/>
                    <a:pt x="972" y="3637"/>
                  </a:cubicBezTo>
                  <a:cubicBezTo>
                    <a:pt x="1001" y="3653"/>
                    <a:pt x="1029" y="3661"/>
                    <a:pt x="1056" y="3661"/>
                  </a:cubicBezTo>
                  <a:cubicBezTo>
                    <a:pt x="1203" y="3661"/>
                    <a:pt x="1300" y="3439"/>
                    <a:pt x="1141" y="3348"/>
                  </a:cubicBezTo>
                  <a:cubicBezTo>
                    <a:pt x="594" y="3034"/>
                    <a:pt x="406" y="2476"/>
                    <a:pt x="391" y="1869"/>
                  </a:cubicBezTo>
                  <a:cubicBezTo>
                    <a:pt x="383" y="1561"/>
                    <a:pt x="406" y="386"/>
                    <a:pt x="917" y="336"/>
                  </a:cubicBezTo>
                  <a:cubicBezTo>
                    <a:pt x="1122" y="317"/>
                    <a:pt x="1132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" name="Google Shape;1874;p4"/>
            <p:cNvSpPr/>
            <p:nvPr/>
          </p:nvSpPr>
          <p:spPr>
            <a:xfrm>
              <a:off x="5913150" y="1767050"/>
              <a:ext cx="59900" cy="80975"/>
            </a:xfrm>
            <a:custGeom>
              <a:avLst/>
              <a:gdLst/>
              <a:ahLst/>
              <a:cxnLst/>
              <a:rect l="l" t="t" r="r" b="b"/>
              <a:pathLst>
                <a:path w="2396" h="3239" extrusionOk="0">
                  <a:moveTo>
                    <a:pt x="205" y="0"/>
                  </a:moveTo>
                  <a:cubicBezTo>
                    <a:pt x="106" y="0"/>
                    <a:pt x="0" y="83"/>
                    <a:pt x="27" y="209"/>
                  </a:cubicBezTo>
                  <a:lnTo>
                    <a:pt x="549" y="2682"/>
                  </a:lnTo>
                  <a:cubicBezTo>
                    <a:pt x="566" y="2763"/>
                    <a:pt x="634" y="2800"/>
                    <a:pt x="704" y="2800"/>
                  </a:cubicBezTo>
                  <a:cubicBezTo>
                    <a:pt x="792" y="2800"/>
                    <a:pt x="883" y="2741"/>
                    <a:pt x="878" y="2636"/>
                  </a:cubicBezTo>
                  <a:cubicBezTo>
                    <a:pt x="866" y="2406"/>
                    <a:pt x="840" y="2139"/>
                    <a:pt x="895" y="1913"/>
                  </a:cubicBezTo>
                  <a:cubicBezTo>
                    <a:pt x="968" y="1621"/>
                    <a:pt x="1176" y="1362"/>
                    <a:pt x="1414" y="1362"/>
                  </a:cubicBezTo>
                  <a:cubicBezTo>
                    <a:pt x="1551" y="1362"/>
                    <a:pt x="1697" y="1448"/>
                    <a:pt x="1833" y="1661"/>
                  </a:cubicBezTo>
                  <a:cubicBezTo>
                    <a:pt x="2027" y="1966"/>
                    <a:pt x="1963" y="2708"/>
                    <a:pt x="1966" y="3077"/>
                  </a:cubicBezTo>
                  <a:cubicBezTo>
                    <a:pt x="1966" y="3184"/>
                    <a:pt x="2051" y="3238"/>
                    <a:pt x="2134" y="3238"/>
                  </a:cubicBezTo>
                  <a:cubicBezTo>
                    <a:pt x="2218" y="3238"/>
                    <a:pt x="2301" y="3184"/>
                    <a:pt x="2300" y="3077"/>
                  </a:cubicBezTo>
                  <a:cubicBezTo>
                    <a:pt x="2295" y="2491"/>
                    <a:pt x="2396" y="1074"/>
                    <a:pt x="1537" y="1005"/>
                  </a:cubicBezTo>
                  <a:cubicBezTo>
                    <a:pt x="1507" y="1003"/>
                    <a:pt x="1478" y="1002"/>
                    <a:pt x="1449" y="1002"/>
                  </a:cubicBezTo>
                  <a:cubicBezTo>
                    <a:pt x="1026" y="1002"/>
                    <a:pt x="790" y="1266"/>
                    <a:pt x="664" y="1608"/>
                  </a:cubicBezTo>
                  <a:lnTo>
                    <a:pt x="664" y="1608"/>
                  </a:lnTo>
                  <a:lnTo>
                    <a:pt x="350" y="121"/>
                  </a:lnTo>
                  <a:cubicBezTo>
                    <a:pt x="333" y="37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" name="Google Shape;1875;p4"/>
            <p:cNvSpPr/>
            <p:nvPr/>
          </p:nvSpPr>
          <p:spPr>
            <a:xfrm>
              <a:off x="5970475" y="1777800"/>
              <a:ext cx="53875" cy="66725"/>
            </a:xfrm>
            <a:custGeom>
              <a:avLst/>
              <a:gdLst/>
              <a:ahLst/>
              <a:cxnLst/>
              <a:rect l="l" t="t" r="r" b="b"/>
              <a:pathLst>
                <a:path w="2155" h="2669" extrusionOk="0">
                  <a:moveTo>
                    <a:pt x="1385" y="426"/>
                  </a:moveTo>
                  <a:cubicBezTo>
                    <a:pt x="1546" y="498"/>
                    <a:pt x="1606" y="666"/>
                    <a:pt x="1451" y="864"/>
                  </a:cubicBezTo>
                  <a:cubicBezTo>
                    <a:pt x="1378" y="957"/>
                    <a:pt x="1303" y="995"/>
                    <a:pt x="1236" y="995"/>
                  </a:cubicBezTo>
                  <a:cubicBezTo>
                    <a:pt x="981" y="995"/>
                    <a:pt x="836" y="451"/>
                    <a:pt x="1268" y="451"/>
                  </a:cubicBezTo>
                  <a:cubicBezTo>
                    <a:pt x="1275" y="451"/>
                    <a:pt x="1281" y="452"/>
                    <a:pt x="1288" y="452"/>
                  </a:cubicBezTo>
                  <a:cubicBezTo>
                    <a:pt x="1291" y="452"/>
                    <a:pt x="1293" y="452"/>
                    <a:pt x="1295" y="452"/>
                  </a:cubicBezTo>
                  <a:cubicBezTo>
                    <a:pt x="1332" y="452"/>
                    <a:pt x="1361" y="442"/>
                    <a:pt x="1385" y="426"/>
                  </a:cubicBezTo>
                  <a:close/>
                  <a:moveTo>
                    <a:pt x="1190" y="0"/>
                  </a:moveTo>
                  <a:cubicBezTo>
                    <a:pt x="1185" y="0"/>
                    <a:pt x="1180" y="0"/>
                    <a:pt x="1175" y="0"/>
                  </a:cubicBezTo>
                  <a:cubicBezTo>
                    <a:pt x="138" y="22"/>
                    <a:pt x="1" y="1549"/>
                    <a:pt x="438" y="2226"/>
                  </a:cubicBezTo>
                  <a:cubicBezTo>
                    <a:pt x="627" y="2518"/>
                    <a:pt x="964" y="2669"/>
                    <a:pt x="1286" y="2669"/>
                  </a:cubicBezTo>
                  <a:cubicBezTo>
                    <a:pt x="1693" y="2669"/>
                    <a:pt x="2075" y="2427"/>
                    <a:pt x="2100" y="1925"/>
                  </a:cubicBezTo>
                  <a:cubicBezTo>
                    <a:pt x="2105" y="1818"/>
                    <a:pt x="2024" y="1764"/>
                    <a:pt x="1941" y="1764"/>
                  </a:cubicBezTo>
                  <a:cubicBezTo>
                    <a:pt x="1857" y="1764"/>
                    <a:pt x="1771" y="1818"/>
                    <a:pt x="1766" y="1925"/>
                  </a:cubicBezTo>
                  <a:cubicBezTo>
                    <a:pt x="1751" y="2203"/>
                    <a:pt x="1492" y="2353"/>
                    <a:pt x="1237" y="2353"/>
                  </a:cubicBezTo>
                  <a:cubicBezTo>
                    <a:pt x="1138" y="2353"/>
                    <a:pt x="1040" y="2330"/>
                    <a:pt x="957" y="2284"/>
                  </a:cubicBezTo>
                  <a:cubicBezTo>
                    <a:pt x="638" y="2104"/>
                    <a:pt x="535" y="1671"/>
                    <a:pt x="538" y="1337"/>
                  </a:cubicBezTo>
                  <a:cubicBezTo>
                    <a:pt x="538" y="1154"/>
                    <a:pt x="564" y="954"/>
                    <a:pt x="634" y="786"/>
                  </a:cubicBezTo>
                  <a:lnTo>
                    <a:pt x="634" y="786"/>
                  </a:lnTo>
                  <a:cubicBezTo>
                    <a:pt x="649" y="1074"/>
                    <a:pt x="845" y="1345"/>
                    <a:pt x="1230" y="1345"/>
                  </a:cubicBezTo>
                  <a:cubicBezTo>
                    <a:pt x="1251" y="1345"/>
                    <a:pt x="1273" y="1344"/>
                    <a:pt x="1296" y="1343"/>
                  </a:cubicBezTo>
                  <a:cubicBezTo>
                    <a:pt x="2154" y="1277"/>
                    <a:pt x="199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" name="Google Shape;1876;p4"/>
            <p:cNvSpPr/>
            <p:nvPr/>
          </p:nvSpPr>
          <p:spPr>
            <a:xfrm>
              <a:off x="6031300" y="1764475"/>
              <a:ext cx="43850" cy="88100"/>
            </a:xfrm>
            <a:custGeom>
              <a:avLst/>
              <a:gdLst/>
              <a:ahLst/>
              <a:cxnLst/>
              <a:rect l="l" t="t" r="r" b="b"/>
              <a:pathLst>
                <a:path w="1754" h="3524" extrusionOk="0">
                  <a:moveTo>
                    <a:pt x="234" y="1"/>
                  </a:moveTo>
                  <a:cubicBezTo>
                    <a:pt x="117" y="1"/>
                    <a:pt x="1" y="120"/>
                    <a:pt x="82" y="247"/>
                  </a:cubicBezTo>
                  <a:cubicBezTo>
                    <a:pt x="495" y="899"/>
                    <a:pt x="1361" y="2603"/>
                    <a:pt x="556" y="3247"/>
                  </a:cubicBezTo>
                  <a:cubicBezTo>
                    <a:pt x="423" y="3353"/>
                    <a:pt x="544" y="3523"/>
                    <a:pt x="683" y="3523"/>
                  </a:cubicBezTo>
                  <a:cubicBezTo>
                    <a:pt x="720" y="3523"/>
                    <a:pt x="758" y="3511"/>
                    <a:pt x="792" y="3483"/>
                  </a:cubicBezTo>
                  <a:cubicBezTo>
                    <a:pt x="1753" y="2715"/>
                    <a:pt x="873" y="872"/>
                    <a:pt x="371" y="79"/>
                  </a:cubicBezTo>
                  <a:cubicBezTo>
                    <a:pt x="337" y="23"/>
                    <a:pt x="285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" name="Google Shape;1877;p4"/>
            <p:cNvSpPr/>
            <p:nvPr/>
          </p:nvSpPr>
          <p:spPr>
            <a:xfrm>
              <a:off x="6046175" y="1735625"/>
              <a:ext cx="41625" cy="42500"/>
            </a:xfrm>
            <a:custGeom>
              <a:avLst/>
              <a:gdLst/>
              <a:ahLst/>
              <a:cxnLst/>
              <a:rect l="l" t="t" r="r" b="b"/>
              <a:pathLst>
                <a:path w="1665" h="1700" extrusionOk="0">
                  <a:moveTo>
                    <a:pt x="868" y="1"/>
                  </a:moveTo>
                  <a:cubicBezTo>
                    <a:pt x="626" y="1"/>
                    <a:pt x="349" y="89"/>
                    <a:pt x="187" y="139"/>
                  </a:cubicBezTo>
                  <a:cubicBezTo>
                    <a:pt x="1" y="197"/>
                    <a:pt x="56" y="471"/>
                    <a:pt x="224" y="471"/>
                  </a:cubicBezTo>
                  <a:cubicBezTo>
                    <a:pt x="241" y="471"/>
                    <a:pt x="258" y="468"/>
                    <a:pt x="277" y="462"/>
                  </a:cubicBezTo>
                  <a:lnTo>
                    <a:pt x="278" y="462"/>
                  </a:lnTo>
                  <a:cubicBezTo>
                    <a:pt x="359" y="437"/>
                    <a:pt x="629" y="353"/>
                    <a:pt x="804" y="353"/>
                  </a:cubicBezTo>
                  <a:cubicBezTo>
                    <a:pt x="910" y="353"/>
                    <a:pt x="980" y="384"/>
                    <a:pt x="952" y="476"/>
                  </a:cubicBezTo>
                  <a:cubicBezTo>
                    <a:pt x="928" y="554"/>
                    <a:pt x="800" y="607"/>
                    <a:pt x="739" y="659"/>
                  </a:cubicBezTo>
                  <a:cubicBezTo>
                    <a:pt x="669" y="719"/>
                    <a:pt x="611" y="787"/>
                    <a:pt x="563" y="865"/>
                  </a:cubicBezTo>
                  <a:cubicBezTo>
                    <a:pt x="494" y="979"/>
                    <a:pt x="590" y="1116"/>
                    <a:pt x="711" y="1116"/>
                  </a:cubicBezTo>
                  <a:cubicBezTo>
                    <a:pt x="725" y="1116"/>
                    <a:pt x="739" y="1114"/>
                    <a:pt x="753" y="1111"/>
                  </a:cubicBezTo>
                  <a:cubicBezTo>
                    <a:pt x="795" y="1099"/>
                    <a:pt x="838" y="1094"/>
                    <a:pt x="881" y="1094"/>
                  </a:cubicBezTo>
                  <a:cubicBezTo>
                    <a:pt x="1031" y="1094"/>
                    <a:pt x="1173" y="1164"/>
                    <a:pt x="1260" y="1287"/>
                  </a:cubicBezTo>
                  <a:lnTo>
                    <a:pt x="1260" y="1287"/>
                  </a:lnTo>
                  <a:cubicBezTo>
                    <a:pt x="1148" y="1340"/>
                    <a:pt x="1035" y="1365"/>
                    <a:pt x="911" y="1365"/>
                  </a:cubicBezTo>
                  <a:cubicBezTo>
                    <a:pt x="868" y="1365"/>
                    <a:pt x="824" y="1362"/>
                    <a:pt x="779" y="1356"/>
                  </a:cubicBezTo>
                  <a:cubicBezTo>
                    <a:pt x="770" y="1355"/>
                    <a:pt x="762" y="1355"/>
                    <a:pt x="754" y="1355"/>
                  </a:cubicBezTo>
                  <a:cubicBezTo>
                    <a:pt x="565" y="1355"/>
                    <a:pt x="575" y="1665"/>
                    <a:pt x="779" y="1690"/>
                  </a:cubicBezTo>
                  <a:cubicBezTo>
                    <a:pt x="827" y="1697"/>
                    <a:pt x="876" y="1700"/>
                    <a:pt x="924" y="1700"/>
                  </a:cubicBezTo>
                  <a:cubicBezTo>
                    <a:pt x="1151" y="1700"/>
                    <a:pt x="1374" y="1630"/>
                    <a:pt x="1563" y="1500"/>
                  </a:cubicBezTo>
                  <a:cubicBezTo>
                    <a:pt x="1619" y="1460"/>
                    <a:pt x="1665" y="1382"/>
                    <a:pt x="1639" y="1311"/>
                  </a:cubicBezTo>
                  <a:cubicBezTo>
                    <a:pt x="1543" y="1045"/>
                    <a:pt x="1335" y="856"/>
                    <a:pt x="1085" y="788"/>
                  </a:cubicBezTo>
                  <a:lnTo>
                    <a:pt x="1085" y="788"/>
                  </a:lnTo>
                  <a:cubicBezTo>
                    <a:pt x="1264" y="626"/>
                    <a:pt x="1437" y="452"/>
                    <a:pt x="1287" y="191"/>
                  </a:cubicBezTo>
                  <a:cubicBezTo>
                    <a:pt x="1204" y="48"/>
                    <a:pt x="1045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" name="Google Shape;1878;p4"/>
            <p:cNvSpPr/>
            <p:nvPr/>
          </p:nvSpPr>
          <p:spPr>
            <a:xfrm>
              <a:off x="6092975" y="1815625"/>
              <a:ext cx="61025" cy="9225"/>
            </a:xfrm>
            <a:custGeom>
              <a:avLst/>
              <a:gdLst/>
              <a:ahLst/>
              <a:cxnLst/>
              <a:rect l="l" t="t" r="r" b="b"/>
              <a:pathLst>
                <a:path w="2441" h="369" extrusionOk="0">
                  <a:moveTo>
                    <a:pt x="211" y="0"/>
                  </a:moveTo>
                  <a:cubicBezTo>
                    <a:pt x="0" y="0"/>
                    <a:pt x="2" y="332"/>
                    <a:pt x="215" y="335"/>
                  </a:cubicBezTo>
                  <a:lnTo>
                    <a:pt x="2226" y="368"/>
                  </a:lnTo>
                  <a:cubicBezTo>
                    <a:pt x="2227" y="368"/>
                    <a:pt x="2229" y="368"/>
                    <a:pt x="2230" y="368"/>
                  </a:cubicBezTo>
                  <a:cubicBezTo>
                    <a:pt x="2441" y="368"/>
                    <a:pt x="2439" y="37"/>
                    <a:pt x="2226" y="3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" name="Google Shape;1879;p4"/>
            <p:cNvSpPr/>
            <p:nvPr/>
          </p:nvSpPr>
          <p:spPr>
            <a:xfrm>
              <a:off x="6116225" y="1796975"/>
              <a:ext cx="15375" cy="61500"/>
            </a:xfrm>
            <a:custGeom>
              <a:avLst/>
              <a:gdLst/>
              <a:ahLst/>
              <a:cxnLst/>
              <a:rect l="l" t="t" r="r" b="b"/>
              <a:pathLst>
                <a:path w="615" h="2460" extrusionOk="0">
                  <a:moveTo>
                    <a:pt x="185" y="1"/>
                  </a:moveTo>
                  <a:cubicBezTo>
                    <a:pt x="101" y="1"/>
                    <a:pt x="17" y="55"/>
                    <a:pt x="15" y="162"/>
                  </a:cubicBezTo>
                  <a:cubicBezTo>
                    <a:pt x="1" y="896"/>
                    <a:pt x="83" y="1628"/>
                    <a:pt x="262" y="2341"/>
                  </a:cubicBezTo>
                  <a:cubicBezTo>
                    <a:pt x="282" y="2424"/>
                    <a:pt x="346" y="2460"/>
                    <a:pt x="412" y="2460"/>
                  </a:cubicBezTo>
                  <a:cubicBezTo>
                    <a:pt x="511" y="2460"/>
                    <a:pt x="615" y="2378"/>
                    <a:pt x="583" y="2252"/>
                  </a:cubicBezTo>
                  <a:cubicBezTo>
                    <a:pt x="414" y="1569"/>
                    <a:pt x="335" y="865"/>
                    <a:pt x="349" y="162"/>
                  </a:cubicBezTo>
                  <a:cubicBezTo>
                    <a:pt x="351" y="55"/>
                    <a:pt x="268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" name="Google Shape;1880;p4"/>
            <p:cNvSpPr/>
            <p:nvPr/>
          </p:nvSpPr>
          <p:spPr>
            <a:xfrm>
              <a:off x="6179525" y="1792400"/>
              <a:ext cx="77125" cy="54025"/>
            </a:xfrm>
            <a:custGeom>
              <a:avLst/>
              <a:gdLst/>
              <a:ahLst/>
              <a:cxnLst/>
              <a:rect l="l" t="t" r="r" b="b"/>
              <a:pathLst>
                <a:path w="3085" h="2161" extrusionOk="0">
                  <a:moveTo>
                    <a:pt x="229" y="0"/>
                  </a:moveTo>
                  <a:cubicBezTo>
                    <a:pt x="92" y="0"/>
                    <a:pt x="0" y="218"/>
                    <a:pt x="147" y="319"/>
                  </a:cubicBezTo>
                  <a:lnTo>
                    <a:pt x="2768" y="2130"/>
                  </a:lnTo>
                  <a:cubicBezTo>
                    <a:pt x="2798" y="2151"/>
                    <a:pt x="2828" y="2160"/>
                    <a:pt x="2856" y="2160"/>
                  </a:cubicBezTo>
                  <a:cubicBezTo>
                    <a:pt x="2994" y="2160"/>
                    <a:pt x="3084" y="1943"/>
                    <a:pt x="2937" y="1842"/>
                  </a:cubicBezTo>
                  <a:lnTo>
                    <a:pt x="317" y="30"/>
                  </a:lnTo>
                  <a:cubicBezTo>
                    <a:pt x="287" y="9"/>
                    <a:pt x="25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" name="Google Shape;1881;p4"/>
            <p:cNvSpPr/>
            <p:nvPr/>
          </p:nvSpPr>
          <p:spPr>
            <a:xfrm>
              <a:off x="6195650" y="1796300"/>
              <a:ext cx="40175" cy="55900"/>
            </a:xfrm>
            <a:custGeom>
              <a:avLst/>
              <a:gdLst/>
              <a:ahLst/>
              <a:cxnLst/>
              <a:rect l="l" t="t" r="r" b="b"/>
              <a:pathLst>
                <a:path w="1607" h="2236" extrusionOk="0">
                  <a:moveTo>
                    <a:pt x="1375" y="0"/>
                  </a:moveTo>
                  <a:cubicBezTo>
                    <a:pt x="1324" y="0"/>
                    <a:pt x="1274" y="24"/>
                    <a:pt x="1240" y="79"/>
                  </a:cubicBezTo>
                  <a:lnTo>
                    <a:pt x="77" y="1986"/>
                  </a:lnTo>
                  <a:cubicBezTo>
                    <a:pt x="0" y="2114"/>
                    <a:pt x="116" y="2235"/>
                    <a:pt x="231" y="2235"/>
                  </a:cubicBezTo>
                  <a:cubicBezTo>
                    <a:pt x="282" y="2235"/>
                    <a:pt x="333" y="2212"/>
                    <a:pt x="367" y="2156"/>
                  </a:cubicBezTo>
                  <a:lnTo>
                    <a:pt x="1528" y="249"/>
                  </a:lnTo>
                  <a:cubicBezTo>
                    <a:pt x="1607" y="121"/>
                    <a:pt x="1491" y="0"/>
                    <a:pt x="1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" name="Google Shape;1882;p4"/>
            <p:cNvSpPr/>
            <p:nvPr/>
          </p:nvSpPr>
          <p:spPr>
            <a:xfrm>
              <a:off x="6241150" y="1763225"/>
              <a:ext cx="41275" cy="26500"/>
            </a:xfrm>
            <a:custGeom>
              <a:avLst/>
              <a:gdLst/>
              <a:ahLst/>
              <a:cxnLst/>
              <a:rect l="l" t="t" r="r" b="b"/>
              <a:pathLst>
                <a:path w="1651" h="1060" extrusionOk="0">
                  <a:moveTo>
                    <a:pt x="446" y="1"/>
                  </a:moveTo>
                  <a:cubicBezTo>
                    <a:pt x="257" y="1"/>
                    <a:pt x="73" y="114"/>
                    <a:pt x="28" y="312"/>
                  </a:cubicBezTo>
                  <a:cubicBezTo>
                    <a:pt x="0" y="438"/>
                    <a:pt x="106" y="520"/>
                    <a:pt x="205" y="520"/>
                  </a:cubicBezTo>
                  <a:cubicBezTo>
                    <a:pt x="270" y="520"/>
                    <a:pt x="333" y="484"/>
                    <a:pt x="352" y="400"/>
                  </a:cubicBezTo>
                  <a:lnTo>
                    <a:pt x="350" y="400"/>
                  </a:lnTo>
                  <a:cubicBezTo>
                    <a:pt x="361" y="353"/>
                    <a:pt x="395" y="334"/>
                    <a:pt x="432" y="334"/>
                  </a:cubicBezTo>
                  <a:cubicBezTo>
                    <a:pt x="474" y="334"/>
                    <a:pt x="521" y="358"/>
                    <a:pt x="544" y="394"/>
                  </a:cubicBezTo>
                  <a:cubicBezTo>
                    <a:pt x="611" y="498"/>
                    <a:pt x="538" y="643"/>
                    <a:pt x="483" y="730"/>
                  </a:cubicBezTo>
                  <a:cubicBezTo>
                    <a:pt x="414" y="841"/>
                    <a:pt x="506" y="978"/>
                    <a:pt x="628" y="981"/>
                  </a:cubicBezTo>
                  <a:cubicBezTo>
                    <a:pt x="874" y="989"/>
                    <a:pt x="1119" y="1013"/>
                    <a:pt x="1362" y="1056"/>
                  </a:cubicBezTo>
                  <a:cubicBezTo>
                    <a:pt x="1373" y="1058"/>
                    <a:pt x="1385" y="1059"/>
                    <a:pt x="1396" y="1059"/>
                  </a:cubicBezTo>
                  <a:cubicBezTo>
                    <a:pt x="1581" y="1059"/>
                    <a:pt x="1650" y="770"/>
                    <a:pt x="1450" y="734"/>
                  </a:cubicBezTo>
                  <a:cubicBezTo>
                    <a:pt x="1259" y="700"/>
                    <a:pt x="1066" y="675"/>
                    <a:pt x="872" y="661"/>
                  </a:cubicBezTo>
                  <a:lnTo>
                    <a:pt x="872" y="661"/>
                  </a:lnTo>
                  <a:cubicBezTo>
                    <a:pt x="929" y="431"/>
                    <a:pt x="889" y="175"/>
                    <a:pt x="658" y="52"/>
                  </a:cubicBezTo>
                  <a:cubicBezTo>
                    <a:pt x="592" y="17"/>
                    <a:pt x="519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" name="Google Shape;1883;p4"/>
            <p:cNvSpPr/>
            <p:nvPr/>
          </p:nvSpPr>
          <p:spPr>
            <a:xfrm>
              <a:off x="6286875" y="1816500"/>
              <a:ext cx="34750" cy="8800"/>
            </a:xfrm>
            <a:custGeom>
              <a:avLst/>
              <a:gdLst/>
              <a:ahLst/>
              <a:cxnLst/>
              <a:rect l="l" t="t" r="r" b="b"/>
              <a:pathLst>
                <a:path w="1390" h="352" extrusionOk="0">
                  <a:moveTo>
                    <a:pt x="212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172" y="351"/>
                  </a:lnTo>
                  <a:cubicBezTo>
                    <a:pt x="1173" y="351"/>
                    <a:pt x="1174" y="351"/>
                    <a:pt x="1175" y="351"/>
                  </a:cubicBezTo>
                  <a:cubicBezTo>
                    <a:pt x="1389" y="351"/>
                    <a:pt x="1388" y="20"/>
                    <a:pt x="1172" y="16"/>
                  </a:cubicBezTo>
                  <a:lnTo>
                    <a:pt x="216" y="1"/>
                  </a:lnTo>
                  <a:cubicBezTo>
                    <a:pt x="215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" name="Google Shape;1884;p4"/>
            <p:cNvSpPr/>
            <p:nvPr/>
          </p:nvSpPr>
          <p:spPr>
            <a:xfrm>
              <a:off x="6340325" y="1778450"/>
              <a:ext cx="74375" cy="65700"/>
            </a:xfrm>
            <a:custGeom>
              <a:avLst/>
              <a:gdLst/>
              <a:ahLst/>
              <a:cxnLst/>
              <a:rect l="l" t="t" r="r" b="b"/>
              <a:pathLst>
                <a:path w="2975" h="2628" extrusionOk="0">
                  <a:moveTo>
                    <a:pt x="892" y="0"/>
                  </a:moveTo>
                  <a:cubicBezTo>
                    <a:pt x="574" y="0"/>
                    <a:pt x="247" y="177"/>
                    <a:pt x="73" y="491"/>
                  </a:cubicBezTo>
                  <a:cubicBezTo>
                    <a:pt x="1" y="622"/>
                    <a:pt x="117" y="743"/>
                    <a:pt x="229" y="743"/>
                  </a:cubicBezTo>
                  <a:cubicBezTo>
                    <a:pt x="280" y="743"/>
                    <a:pt x="330" y="719"/>
                    <a:pt x="362" y="661"/>
                  </a:cubicBezTo>
                  <a:lnTo>
                    <a:pt x="362" y="659"/>
                  </a:lnTo>
                  <a:cubicBezTo>
                    <a:pt x="473" y="459"/>
                    <a:pt x="694" y="341"/>
                    <a:pt x="902" y="341"/>
                  </a:cubicBezTo>
                  <a:cubicBezTo>
                    <a:pt x="1110" y="341"/>
                    <a:pt x="1304" y="458"/>
                    <a:pt x="1362" y="729"/>
                  </a:cubicBezTo>
                  <a:cubicBezTo>
                    <a:pt x="1423" y="1009"/>
                    <a:pt x="1214" y="1250"/>
                    <a:pt x="1047" y="1434"/>
                  </a:cubicBezTo>
                  <a:cubicBezTo>
                    <a:pt x="760" y="1747"/>
                    <a:pt x="455" y="2043"/>
                    <a:pt x="162" y="2346"/>
                  </a:cubicBezTo>
                  <a:cubicBezTo>
                    <a:pt x="43" y="2468"/>
                    <a:pt x="151" y="2628"/>
                    <a:pt x="294" y="2628"/>
                  </a:cubicBezTo>
                  <a:cubicBezTo>
                    <a:pt x="303" y="2628"/>
                    <a:pt x="313" y="2627"/>
                    <a:pt x="323" y="2625"/>
                  </a:cubicBezTo>
                  <a:cubicBezTo>
                    <a:pt x="1130" y="2505"/>
                    <a:pt x="1943" y="2435"/>
                    <a:pt x="2760" y="2413"/>
                  </a:cubicBezTo>
                  <a:cubicBezTo>
                    <a:pt x="2973" y="2409"/>
                    <a:pt x="2975" y="2079"/>
                    <a:pt x="2765" y="2079"/>
                  </a:cubicBezTo>
                  <a:cubicBezTo>
                    <a:pt x="2763" y="2079"/>
                    <a:pt x="2761" y="2079"/>
                    <a:pt x="2760" y="2079"/>
                  </a:cubicBezTo>
                  <a:cubicBezTo>
                    <a:pt x="2096" y="2097"/>
                    <a:pt x="1434" y="2147"/>
                    <a:pt x="776" y="2228"/>
                  </a:cubicBezTo>
                  <a:lnTo>
                    <a:pt x="776" y="2228"/>
                  </a:lnTo>
                  <a:cubicBezTo>
                    <a:pt x="1302" y="1749"/>
                    <a:pt x="1937" y="1140"/>
                    <a:pt x="1623" y="475"/>
                  </a:cubicBezTo>
                  <a:cubicBezTo>
                    <a:pt x="1470" y="149"/>
                    <a:pt x="1185" y="0"/>
                    <a:pt x="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" name="Google Shape;1885;p4"/>
            <p:cNvSpPr/>
            <p:nvPr/>
          </p:nvSpPr>
          <p:spPr>
            <a:xfrm>
              <a:off x="6402250" y="1783875"/>
              <a:ext cx="63000" cy="48900"/>
            </a:xfrm>
            <a:custGeom>
              <a:avLst/>
              <a:gdLst/>
              <a:ahLst/>
              <a:cxnLst/>
              <a:rect l="l" t="t" r="r" b="b"/>
              <a:pathLst>
                <a:path w="2520" h="1956" extrusionOk="0">
                  <a:moveTo>
                    <a:pt x="240" y="0"/>
                  </a:moveTo>
                  <a:cubicBezTo>
                    <a:pt x="96" y="0"/>
                    <a:pt x="1" y="220"/>
                    <a:pt x="156" y="314"/>
                  </a:cubicBezTo>
                  <a:cubicBezTo>
                    <a:pt x="891" y="756"/>
                    <a:pt x="1567" y="1292"/>
                    <a:pt x="2166" y="1905"/>
                  </a:cubicBezTo>
                  <a:cubicBezTo>
                    <a:pt x="2201" y="1940"/>
                    <a:pt x="2240" y="1955"/>
                    <a:pt x="2278" y="1955"/>
                  </a:cubicBezTo>
                  <a:cubicBezTo>
                    <a:pt x="2405" y="1955"/>
                    <a:pt x="2519" y="1787"/>
                    <a:pt x="2403" y="1669"/>
                  </a:cubicBezTo>
                  <a:cubicBezTo>
                    <a:pt x="1784" y="1036"/>
                    <a:pt x="1085" y="483"/>
                    <a:pt x="325" y="26"/>
                  </a:cubicBezTo>
                  <a:cubicBezTo>
                    <a:pt x="296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" name="Google Shape;1886;p4"/>
            <p:cNvSpPr/>
            <p:nvPr/>
          </p:nvSpPr>
          <p:spPr>
            <a:xfrm>
              <a:off x="6404350" y="1775825"/>
              <a:ext cx="44625" cy="72850"/>
            </a:xfrm>
            <a:custGeom>
              <a:avLst/>
              <a:gdLst/>
              <a:ahLst/>
              <a:cxnLst/>
              <a:rect l="l" t="t" r="r" b="b"/>
              <a:pathLst>
                <a:path w="1785" h="2914" extrusionOk="0">
                  <a:moveTo>
                    <a:pt x="1558" y="1"/>
                  </a:moveTo>
                  <a:cubicBezTo>
                    <a:pt x="1507" y="1"/>
                    <a:pt x="1458" y="26"/>
                    <a:pt x="1426" y="85"/>
                  </a:cubicBezTo>
                  <a:lnTo>
                    <a:pt x="69" y="2660"/>
                  </a:lnTo>
                  <a:cubicBezTo>
                    <a:pt x="0" y="2792"/>
                    <a:pt x="117" y="2913"/>
                    <a:pt x="228" y="2913"/>
                  </a:cubicBezTo>
                  <a:cubicBezTo>
                    <a:pt x="278" y="2913"/>
                    <a:pt x="327" y="2889"/>
                    <a:pt x="359" y="2830"/>
                  </a:cubicBezTo>
                  <a:lnTo>
                    <a:pt x="1715" y="253"/>
                  </a:lnTo>
                  <a:cubicBezTo>
                    <a:pt x="1784" y="122"/>
                    <a:pt x="1669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" name="Google Shape;1887;p4"/>
            <p:cNvSpPr/>
            <p:nvPr/>
          </p:nvSpPr>
          <p:spPr>
            <a:xfrm>
              <a:off x="6456375" y="1752300"/>
              <a:ext cx="38150" cy="35575"/>
            </a:xfrm>
            <a:custGeom>
              <a:avLst/>
              <a:gdLst/>
              <a:ahLst/>
              <a:cxnLst/>
              <a:rect l="l" t="t" r="r" b="b"/>
              <a:pathLst>
                <a:path w="1526" h="1423" extrusionOk="0">
                  <a:moveTo>
                    <a:pt x="393" y="0"/>
                  </a:moveTo>
                  <a:cubicBezTo>
                    <a:pt x="310" y="0"/>
                    <a:pt x="227" y="23"/>
                    <a:pt x="151" y="73"/>
                  </a:cubicBezTo>
                  <a:cubicBezTo>
                    <a:pt x="1" y="172"/>
                    <a:pt x="93" y="391"/>
                    <a:pt x="232" y="391"/>
                  </a:cubicBezTo>
                  <a:cubicBezTo>
                    <a:pt x="260" y="391"/>
                    <a:pt x="289" y="382"/>
                    <a:pt x="319" y="363"/>
                  </a:cubicBezTo>
                  <a:cubicBezTo>
                    <a:pt x="348" y="344"/>
                    <a:pt x="376" y="335"/>
                    <a:pt x="404" y="335"/>
                  </a:cubicBezTo>
                  <a:cubicBezTo>
                    <a:pt x="514" y="335"/>
                    <a:pt x="604" y="469"/>
                    <a:pt x="612" y="578"/>
                  </a:cubicBezTo>
                  <a:cubicBezTo>
                    <a:pt x="625" y="769"/>
                    <a:pt x="499" y="953"/>
                    <a:pt x="406" y="1107"/>
                  </a:cubicBezTo>
                  <a:cubicBezTo>
                    <a:pt x="335" y="1223"/>
                    <a:pt x="429" y="1350"/>
                    <a:pt x="551" y="1359"/>
                  </a:cubicBezTo>
                  <a:lnTo>
                    <a:pt x="1310" y="1421"/>
                  </a:lnTo>
                  <a:cubicBezTo>
                    <a:pt x="1315" y="1422"/>
                    <a:pt x="1321" y="1422"/>
                    <a:pt x="1326" y="1422"/>
                  </a:cubicBezTo>
                  <a:cubicBezTo>
                    <a:pt x="1525" y="1422"/>
                    <a:pt x="1519" y="1102"/>
                    <a:pt x="1310" y="1086"/>
                  </a:cubicBezTo>
                  <a:lnTo>
                    <a:pt x="820" y="1047"/>
                  </a:lnTo>
                  <a:lnTo>
                    <a:pt x="820" y="1047"/>
                  </a:lnTo>
                  <a:cubicBezTo>
                    <a:pt x="940" y="799"/>
                    <a:pt x="1012" y="520"/>
                    <a:pt x="859" y="273"/>
                  </a:cubicBezTo>
                  <a:cubicBezTo>
                    <a:pt x="758" y="110"/>
                    <a:pt x="57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" name="Google Shape;1888;p4"/>
            <p:cNvSpPr/>
            <p:nvPr/>
          </p:nvSpPr>
          <p:spPr>
            <a:xfrm>
              <a:off x="4712050" y="1924650"/>
              <a:ext cx="57225" cy="116950"/>
            </a:xfrm>
            <a:custGeom>
              <a:avLst/>
              <a:gdLst/>
              <a:ahLst/>
              <a:cxnLst/>
              <a:rect l="l" t="t" r="r" b="b"/>
              <a:pathLst>
                <a:path w="2289" h="4678" extrusionOk="0">
                  <a:moveTo>
                    <a:pt x="961" y="1"/>
                  </a:moveTo>
                  <a:cubicBezTo>
                    <a:pt x="354" y="1"/>
                    <a:pt x="1" y="1170"/>
                    <a:pt x="312" y="1665"/>
                  </a:cubicBezTo>
                  <a:cubicBezTo>
                    <a:pt x="451" y="1886"/>
                    <a:pt x="668" y="1989"/>
                    <a:pt x="896" y="1989"/>
                  </a:cubicBezTo>
                  <a:cubicBezTo>
                    <a:pt x="1044" y="1989"/>
                    <a:pt x="1196" y="1945"/>
                    <a:pt x="1334" y="1862"/>
                  </a:cubicBezTo>
                  <a:cubicBezTo>
                    <a:pt x="1465" y="1781"/>
                    <a:pt x="1562" y="1681"/>
                    <a:pt x="1632" y="1569"/>
                  </a:cubicBezTo>
                  <a:lnTo>
                    <a:pt x="1632" y="1569"/>
                  </a:lnTo>
                  <a:cubicBezTo>
                    <a:pt x="1657" y="1699"/>
                    <a:pt x="1683" y="1829"/>
                    <a:pt x="1708" y="1959"/>
                  </a:cubicBezTo>
                  <a:cubicBezTo>
                    <a:pt x="1749" y="2170"/>
                    <a:pt x="1792" y="2380"/>
                    <a:pt x="1827" y="2592"/>
                  </a:cubicBezTo>
                  <a:cubicBezTo>
                    <a:pt x="1857" y="2746"/>
                    <a:pt x="1880" y="2900"/>
                    <a:pt x="1892" y="3056"/>
                  </a:cubicBezTo>
                  <a:cubicBezTo>
                    <a:pt x="2054" y="3634"/>
                    <a:pt x="1706" y="3982"/>
                    <a:pt x="849" y="4099"/>
                  </a:cubicBezTo>
                  <a:cubicBezTo>
                    <a:pt x="813" y="4045"/>
                    <a:pt x="762" y="4022"/>
                    <a:pt x="711" y="4022"/>
                  </a:cubicBezTo>
                  <a:cubicBezTo>
                    <a:pt x="593" y="4022"/>
                    <a:pt x="478" y="4142"/>
                    <a:pt x="561" y="4269"/>
                  </a:cubicBezTo>
                  <a:cubicBezTo>
                    <a:pt x="742" y="4545"/>
                    <a:pt x="1004" y="4678"/>
                    <a:pt x="1270" y="4678"/>
                  </a:cubicBezTo>
                  <a:cubicBezTo>
                    <a:pt x="1556" y="4678"/>
                    <a:pt x="1846" y="4524"/>
                    <a:pt x="2043" y="4232"/>
                  </a:cubicBezTo>
                  <a:cubicBezTo>
                    <a:pt x="2289" y="3868"/>
                    <a:pt x="2281" y="3404"/>
                    <a:pt x="2231" y="2987"/>
                  </a:cubicBezTo>
                  <a:cubicBezTo>
                    <a:pt x="2129" y="2136"/>
                    <a:pt x="1917" y="1287"/>
                    <a:pt x="1747" y="446"/>
                  </a:cubicBezTo>
                  <a:cubicBezTo>
                    <a:pt x="1730" y="361"/>
                    <a:pt x="1670" y="325"/>
                    <a:pt x="1607" y="325"/>
                  </a:cubicBezTo>
                  <a:cubicBezTo>
                    <a:pt x="1510" y="325"/>
                    <a:pt x="1404" y="409"/>
                    <a:pt x="1424" y="535"/>
                  </a:cubicBezTo>
                  <a:cubicBezTo>
                    <a:pt x="1003" y="906"/>
                    <a:pt x="735" y="1091"/>
                    <a:pt x="620" y="1091"/>
                  </a:cubicBezTo>
                  <a:cubicBezTo>
                    <a:pt x="545" y="1091"/>
                    <a:pt x="536" y="1013"/>
                    <a:pt x="591" y="855"/>
                  </a:cubicBezTo>
                  <a:cubicBezTo>
                    <a:pt x="634" y="602"/>
                    <a:pt x="823" y="458"/>
                    <a:pt x="1155" y="423"/>
                  </a:cubicBezTo>
                  <a:cubicBezTo>
                    <a:pt x="1186" y="445"/>
                    <a:pt x="1215" y="454"/>
                    <a:pt x="1243" y="454"/>
                  </a:cubicBezTo>
                  <a:cubicBezTo>
                    <a:pt x="1377" y="454"/>
                    <a:pt x="1467" y="238"/>
                    <a:pt x="1325" y="135"/>
                  </a:cubicBezTo>
                  <a:cubicBezTo>
                    <a:pt x="1197" y="42"/>
                    <a:pt x="107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9" name="Google Shape;1889;p4"/>
            <p:cNvSpPr/>
            <p:nvPr/>
          </p:nvSpPr>
          <p:spPr>
            <a:xfrm>
              <a:off x="4807850" y="1959425"/>
              <a:ext cx="49550" cy="13125"/>
            </a:xfrm>
            <a:custGeom>
              <a:avLst/>
              <a:gdLst/>
              <a:ahLst/>
              <a:cxnLst/>
              <a:rect l="l" t="t" r="r" b="b"/>
              <a:pathLst>
                <a:path w="1982" h="525" extrusionOk="0">
                  <a:moveTo>
                    <a:pt x="760" y="0"/>
                  </a:moveTo>
                  <a:cubicBezTo>
                    <a:pt x="575" y="0"/>
                    <a:pt x="388" y="17"/>
                    <a:pt x="200" y="51"/>
                  </a:cubicBezTo>
                  <a:cubicBezTo>
                    <a:pt x="0" y="87"/>
                    <a:pt x="69" y="376"/>
                    <a:pt x="256" y="376"/>
                  </a:cubicBezTo>
                  <a:cubicBezTo>
                    <a:pt x="267" y="376"/>
                    <a:pt x="279" y="375"/>
                    <a:pt x="290" y="373"/>
                  </a:cubicBezTo>
                  <a:cubicBezTo>
                    <a:pt x="444" y="345"/>
                    <a:pt x="597" y="332"/>
                    <a:pt x="749" y="332"/>
                  </a:cubicBezTo>
                  <a:cubicBezTo>
                    <a:pt x="1076" y="332"/>
                    <a:pt x="1397" y="395"/>
                    <a:pt x="1712" y="513"/>
                  </a:cubicBezTo>
                  <a:cubicBezTo>
                    <a:pt x="1733" y="521"/>
                    <a:pt x="1753" y="525"/>
                    <a:pt x="1772" y="525"/>
                  </a:cubicBezTo>
                  <a:cubicBezTo>
                    <a:pt x="1930" y="525"/>
                    <a:pt x="1981" y="258"/>
                    <a:pt x="1802" y="191"/>
                  </a:cubicBezTo>
                  <a:cubicBezTo>
                    <a:pt x="1462" y="62"/>
                    <a:pt x="1114" y="0"/>
                    <a:pt x="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" name="Google Shape;1890;p4"/>
            <p:cNvSpPr/>
            <p:nvPr/>
          </p:nvSpPr>
          <p:spPr>
            <a:xfrm>
              <a:off x="4806125" y="1997675"/>
              <a:ext cx="53075" cy="8375"/>
            </a:xfrm>
            <a:custGeom>
              <a:avLst/>
              <a:gdLst/>
              <a:ahLst/>
              <a:cxnLst/>
              <a:rect l="l" t="t" r="r" b="b"/>
              <a:pathLst>
                <a:path w="212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08" y="335"/>
                  </a:lnTo>
                  <a:cubicBezTo>
                    <a:pt x="2123" y="335"/>
                    <a:pt x="2123" y="1"/>
                    <a:pt x="1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" name="Google Shape;1891;p4"/>
            <p:cNvSpPr/>
            <p:nvPr/>
          </p:nvSpPr>
          <p:spPr>
            <a:xfrm>
              <a:off x="4882900" y="1957850"/>
              <a:ext cx="59025" cy="55250"/>
            </a:xfrm>
            <a:custGeom>
              <a:avLst/>
              <a:gdLst/>
              <a:ahLst/>
              <a:cxnLst/>
              <a:rect l="l" t="t" r="r" b="b"/>
              <a:pathLst>
                <a:path w="2361" h="2210" extrusionOk="0">
                  <a:moveTo>
                    <a:pt x="254" y="0"/>
                  </a:moveTo>
                  <a:cubicBezTo>
                    <a:pt x="119" y="0"/>
                    <a:pt x="1" y="169"/>
                    <a:pt x="129" y="280"/>
                  </a:cubicBezTo>
                  <a:cubicBezTo>
                    <a:pt x="797" y="863"/>
                    <a:pt x="1427" y="1489"/>
                    <a:pt x="2014" y="2155"/>
                  </a:cubicBezTo>
                  <a:cubicBezTo>
                    <a:pt x="2048" y="2193"/>
                    <a:pt x="2087" y="2209"/>
                    <a:pt x="2125" y="2209"/>
                  </a:cubicBezTo>
                  <a:cubicBezTo>
                    <a:pt x="2248" y="2209"/>
                    <a:pt x="2360" y="2041"/>
                    <a:pt x="2251" y="1917"/>
                  </a:cubicBezTo>
                  <a:cubicBezTo>
                    <a:pt x="1663" y="1252"/>
                    <a:pt x="1033" y="627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" name="Google Shape;1892;p4"/>
            <p:cNvSpPr/>
            <p:nvPr/>
          </p:nvSpPr>
          <p:spPr>
            <a:xfrm>
              <a:off x="4881175" y="1955725"/>
              <a:ext cx="52650" cy="58375"/>
            </a:xfrm>
            <a:custGeom>
              <a:avLst/>
              <a:gdLst/>
              <a:ahLst/>
              <a:cxnLst/>
              <a:rect l="l" t="t" r="r" b="b"/>
              <a:pathLst>
                <a:path w="2106" h="2335" extrusionOk="0">
                  <a:moveTo>
                    <a:pt x="1874" y="1"/>
                  </a:moveTo>
                  <a:cubicBezTo>
                    <a:pt x="1836" y="1"/>
                    <a:pt x="1797" y="17"/>
                    <a:pt x="1764" y="57"/>
                  </a:cubicBezTo>
                  <a:cubicBezTo>
                    <a:pt x="1211" y="718"/>
                    <a:pt x="658" y="1380"/>
                    <a:pt x="105" y="2042"/>
                  </a:cubicBezTo>
                  <a:cubicBezTo>
                    <a:pt x="0" y="2167"/>
                    <a:pt x="112" y="2335"/>
                    <a:pt x="232" y="2335"/>
                  </a:cubicBezTo>
                  <a:cubicBezTo>
                    <a:pt x="270" y="2335"/>
                    <a:pt x="308" y="2318"/>
                    <a:pt x="341" y="2278"/>
                  </a:cubicBezTo>
                  <a:lnTo>
                    <a:pt x="2001" y="294"/>
                  </a:lnTo>
                  <a:cubicBezTo>
                    <a:pt x="2105" y="168"/>
                    <a:pt x="1993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" name="Google Shape;1893;p4"/>
            <p:cNvSpPr/>
            <p:nvPr/>
          </p:nvSpPr>
          <p:spPr>
            <a:xfrm>
              <a:off x="4952150" y="1927425"/>
              <a:ext cx="41800" cy="42675"/>
            </a:xfrm>
            <a:custGeom>
              <a:avLst/>
              <a:gdLst/>
              <a:ahLst/>
              <a:cxnLst/>
              <a:rect l="l" t="t" r="r" b="b"/>
              <a:pathLst>
                <a:path w="1672" h="1707" extrusionOk="0">
                  <a:moveTo>
                    <a:pt x="570" y="0"/>
                  </a:moveTo>
                  <a:cubicBezTo>
                    <a:pt x="446" y="0"/>
                    <a:pt x="320" y="18"/>
                    <a:pt x="191" y="53"/>
                  </a:cubicBezTo>
                  <a:cubicBezTo>
                    <a:pt x="1" y="105"/>
                    <a:pt x="60" y="382"/>
                    <a:pt x="232" y="382"/>
                  </a:cubicBezTo>
                  <a:cubicBezTo>
                    <a:pt x="247" y="382"/>
                    <a:pt x="263" y="379"/>
                    <a:pt x="280" y="375"/>
                  </a:cubicBezTo>
                  <a:lnTo>
                    <a:pt x="278" y="375"/>
                  </a:lnTo>
                  <a:cubicBezTo>
                    <a:pt x="381" y="347"/>
                    <a:pt x="480" y="332"/>
                    <a:pt x="579" y="332"/>
                  </a:cubicBezTo>
                  <a:cubicBezTo>
                    <a:pt x="687" y="332"/>
                    <a:pt x="793" y="350"/>
                    <a:pt x="899" y="386"/>
                  </a:cubicBezTo>
                  <a:lnTo>
                    <a:pt x="899" y="386"/>
                  </a:lnTo>
                  <a:cubicBezTo>
                    <a:pt x="836" y="680"/>
                    <a:pt x="706" y="942"/>
                    <a:pt x="498" y="1169"/>
                  </a:cubicBezTo>
                  <a:cubicBezTo>
                    <a:pt x="419" y="1255"/>
                    <a:pt x="440" y="1424"/>
                    <a:pt x="571" y="1449"/>
                  </a:cubicBezTo>
                  <a:cubicBezTo>
                    <a:pt x="858" y="1503"/>
                    <a:pt x="1137" y="1584"/>
                    <a:pt x="1407" y="1694"/>
                  </a:cubicBezTo>
                  <a:cubicBezTo>
                    <a:pt x="1429" y="1703"/>
                    <a:pt x="1449" y="1707"/>
                    <a:pt x="1468" y="1707"/>
                  </a:cubicBezTo>
                  <a:cubicBezTo>
                    <a:pt x="1622" y="1707"/>
                    <a:pt x="1671" y="1442"/>
                    <a:pt x="1496" y="1371"/>
                  </a:cubicBezTo>
                  <a:cubicBezTo>
                    <a:pt x="1306" y="1295"/>
                    <a:pt x="1112" y="1232"/>
                    <a:pt x="914" y="1182"/>
                  </a:cubicBezTo>
                  <a:lnTo>
                    <a:pt x="914" y="1182"/>
                  </a:lnTo>
                  <a:cubicBezTo>
                    <a:pt x="1091" y="928"/>
                    <a:pt x="1205" y="643"/>
                    <a:pt x="1249" y="326"/>
                  </a:cubicBezTo>
                  <a:cubicBezTo>
                    <a:pt x="1258" y="259"/>
                    <a:pt x="1244" y="170"/>
                    <a:pt x="1172" y="137"/>
                  </a:cubicBezTo>
                  <a:cubicBezTo>
                    <a:pt x="974" y="47"/>
                    <a:pt x="774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" name="Google Shape;1894;p4"/>
            <p:cNvSpPr/>
            <p:nvPr/>
          </p:nvSpPr>
          <p:spPr>
            <a:xfrm>
              <a:off x="5004675" y="1978275"/>
              <a:ext cx="51525" cy="13300"/>
            </a:xfrm>
            <a:custGeom>
              <a:avLst/>
              <a:gdLst/>
              <a:ahLst/>
              <a:cxnLst/>
              <a:rect l="l" t="t" r="r" b="b"/>
              <a:pathLst>
                <a:path w="2061" h="532" extrusionOk="0">
                  <a:moveTo>
                    <a:pt x="1870" y="0"/>
                  </a:moveTo>
                  <a:cubicBezTo>
                    <a:pt x="1863" y="0"/>
                    <a:pt x="1855" y="1"/>
                    <a:pt x="1847" y="2"/>
                  </a:cubicBezTo>
                  <a:lnTo>
                    <a:pt x="214" y="196"/>
                  </a:lnTo>
                  <a:cubicBezTo>
                    <a:pt x="11" y="219"/>
                    <a:pt x="1" y="531"/>
                    <a:pt x="191" y="531"/>
                  </a:cubicBezTo>
                  <a:cubicBezTo>
                    <a:pt x="198" y="531"/>
                    <a:pt x="206" y="531"/>
                    <a:pt x="214" y="530"/>
                  </a:cubicBezTo>
                  <a:lnTo>
                    <a:pt x="1847" y="336"/>
                  </a:lnTo>
                  <a:cubicBezTo>
                    <a:pt x="2050" y="312"/>
                    <a:pt x="2061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" name="Google Shape;1895;p4"/>
            <p:cNvSpPr/>
            <p:nvPr/>
          </p:nvSpPr>
          <p:spPr>
            <a:xfrm>
              <a:off x="5023950" y="1961650"/>
              <a:ext cx="8525" cy="9850"/>
            </a:xfrm>
            <a:custGeom>
              <a:avLst/>
              <a:gdLst/>
              <a:ahLst/>
              <a:cxnLst/>
              <a:rect l="l" t="t" r="r" b="b"/>
              <a:pathLst>
                <a:path w="341" h="394" extrusionOk="0">
                  <a:moveTo>
                    <a:pt x="175" y="1"/>
                  </a:moveTo>
                  <a:cubicBezTo>
                    <a:pt x="91" y="1"/>
                    <a:pt x="6" y="54"/>
                    <a:pt x="4" y="162"/>
                  </a:cubicBezTo>
                  <a:cubicBezTo>
                    <a:pt x="4" y="185"/>
                    <a:pt x="3" y="209"/>
                    <a:pt x="3" y="232"/>
                  </a:cubicBezTo>
                  <a:cubicBezTo>
                    <a:pt x="0" y="340"/>
                    <a:pt x="83" y="393"/>
                    <a:pt x="167" y="393"/>
                  </a:cubicBezTo>
                  <a:cubicBezTo>
                    <a:pt x="250" y="393"/>
                    <a:pt x="335" y="340"/>
                    <a:pt x="337" y="232"/>
                  </a:cubicBezTo>
                  <a:cubicBezTo>
                    <a:pt x="337" y="209"/>
                    <a:pt x="338" y="185"/>
                    <a:pt x="338" y="162"/>
                  </a:cubicBezTo>
                  <a:cubicBezTo>
                    <a:pt x="340" y="54"/>
                    <a:pt x="258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" name="Google Shape;1896;p4"/>
            <p:cNvSpPr/>
            <p:nvPr/>
          </p:nvSpPr>
          <p:spPr>
            <a:xfrm>
              <a:off x="5081275" y="1940700"/>
              <a:ext cx="30700" cy="82275"/>
            </a:xfrm>
            <a:custGeom>
              <a:avLst/>
              <a:gdLst/>
              <a:ahLst/>
              <a:cxnLst/>
              <a:rect l="l" t="t" r="r" b="b"/>
              <a:pathLst>
                <a:path w="1228" h="3291" extrusionOk="0">
                  <a:moveTo>
                    <a:pt x="807" y="1"/>
                  </a:moveTo>
                  <a:cubicBezTo>
                    <a:pt x="804" y="1"/>
                    <a:pt x="801" y="1"/>
                    <a:pt x="799" y="1"/>
                  </a:cubicBezTo>
                  <a:cubicBezTo>
                    <a:pt x="187" y="24"/>
                    <a:pt x="33" y="713"/>
                    <a:pt x="21" y="1220"/>
                  </a:cubicBezTo>
                  <a:cubicBezTo>
                    <a:pt x="1" y="1990"/>
                    <a:pt x="326" y="2708"/>
                    <a:pt x="872" y="3242"/>
                  </a:cubicBezTo>
                  <a:cubicBezTo>
                    <a:pt x="907" y="3276"/>
                    <a:pt x="946" y="3291"/>
                    <a:pt x="983" y="3291"/>
                  </a:cubicBezTo>
                  <a:cubicBezTo>
                    <a:pt x="1113" y="3291"/>
                    <a:pt x="1227" y="3123"/>
                    <a:pt x="1108" y="3006"/>
                  </a:cubicBezTo>
                  <a:cubicBezTo>
                    <a:pt x="759" y="2666"/>
                    <a:pt x="516" y="2272"/>
                    <a:pt x="411" y="1792"/>
                  </a:cubicBezTo>
                  <a:cubicBezTo>
                    <a:pt x="341" y="1471"/>
                    <a:pt x="233" y="356"/>
                    <a:pt x="799" y="335"/>
                  </a:cubicBezTo>
                  <a:cubicBezTo>
                    <a:pt x="1011" y="327"/>
                    <a:pt x="1015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" name="Google Shape;1897;p4"/>
            <p:cNvSpPr/>
            <p:nvPr/>
          </p:nvSpPr>
          <p:spPr>
            <a:xfrm>
              <a:off x="5117050" y="1961700"/>
              <a:ext cx="58150" cy="41975"/>
            </a:xfrm>
            <a:custGeom>
              <a:avLst/>
              <a:gdLst/>
              <a:ahLst/>
              <a:cxnLst/>
              <a:rect l="l" t="t" r="r" b="b"/>
              <a:pathLst>
                <a:path w="2326" h="1679" extrusionOk="0">
                  <a:moveTo>
                    <a:pt x="264" y="1"/>
                  </a:moveTo>
                  <a:cubicBezTo>
                    <a:pt x="107" y="1"/>
                    <a:pt x="0" y="228"/>
                    <a:pt x="170" y="306"/>
                  </a:cubicBezTo>
                  <a:cubicBezTo>
                    <a:pt x="855" y="622"/>
                    <a:pt x="1468" y="1071"/>
                    <a:pt x="1978" y="1626"/>
                  </a:cubicBezTo>
                  <a:cubicBezTo>
                    <a:pt x="2012" y="1663"/>
                    <a:pt x="2050" y="1678"/>
                    <a:pt x="2088" y="1678"/>
                  </a:cubicBezTo>
                  <a:cubicBezTo>
                    <a:pt x="2213" y="1678"/>
                    <a:pt x="2325" y="1510"/>
                    <a:pt x="2214" y="1389"/>
                  </a:cubicBezTo>
                  <a:cubicBezTo>
                    <a:pt x="1686" y="813"/>
                    <a:pt x="1049" y="346"/>
                    <a:pt x="339" y="18"/>
                  </a:cubicBezTo>
                  <a:cubicBezTo>
                    <a:pt x="314" y="6"/>
                    <a:pt x="288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" name="Google Shape;1898;p4"/>
            <p:cNvSpPr/>
            <p:nvPr/>
          </p:nvSpPr>
          <p:spPr>
            <a:xfrm>
              <a:off x="5127925" y="1960450"/>
              <a:ext cx="30600" cy="48700"/>
            </a:xfrm>
            <a:custGeom>
              <a:avLst/>
              <a:gdLst/>
              <a:ahLst/>
              <a:cxnLst/>
              <a:rect l="l" t="t" r="r" b="b"/>
              <a:pathLst>
                <a:path w="1224" h="1948" extrusionOk="0">
                  <a:moveTo>
                    <a:pt x="998" y="1"/>
                  </a:moveTo>
                  <a:cubicBezTo>
                    <a:pt x="948" y="1"/>
                    <a:pt x="899" y="26"/>
                    <a:pt x="868" y="86"/>
                  </a:cubicBezTo>
                  <a:cubicBezTo>
                    <a:pt x="601" y="622"/>
                    <a:pt x="334" y="1157"/>
                    <a:pt x="66" y="1693"/>
                  </a:cubicBezTo>
                  <a:cubicBezTo>
                    <a:pt x="1" y="1825"/>
                    <a:pt x="117" y="1947"/>
                    <a:pt x="227" y="1947"/>
                  </a:cubicBezTo>
                  <a:cubicBezTo>
                    <a:pt x="277" y="1947"/>
                    <a:pt x="326" y="1922"/>
                    <a:pt x="356" y="1862"/>
                  </a:cubicBezTo>
                  <a:cubicBezTo>
                    <a:pt x="623" y="1327"/>
                    <a:pt x="890" y="790"/>
                    <a:pt x="1158" y="254"/>
                  </a:cubicBezTo>
                  <a:cubicBezTo>
                    <a:pt x="1223" y="122"/>
                    <a:pt x="110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" name="Google Shape;1899;p4"/>
            <p:cNvSpPr/>
            <p:nvPr/>
          </p:nvSpPr>
          <p:spPr>
            <a:xfrm>
              <a:off x="5172825" y="1938000"/>
              <a:ext cx="33450" cy="90225"/>
            </a:xfrm>
            <a:custGeom>
              <a:avLst/>
              <a:gdLst/>
              <a:ahLst/>
              <a:cxnLst/>
              <a:rect l="l" t="t" r="r" b="b"/>
              <a:pathLst>
                <a:path w="1338" h="3609" extrusionOk="0">
                  <a:moveTo>
                    <a:pt x="234" y="1"/>
                  </a:moveTo>
                  <a:cubicBezTo>
                    <a:pt x="112" y="1"/>
                    <a:pt x="1" y="168"/>
                    <a:pt x="108" y="292"/>
                  </a:cubicBezTo>
                  <a:cubicBezTo>
                    <a:pt x="862" y="1155"/>
                    <a:pt x="971" y="2368"/>
                    <a:pt x="401" y="3358"/>
                  </a:cubicBezTo>
                  <a:cubicBezTo>
                    <a:pt x="326" y="3488"/>
                    <a:pt x="442" y="3609"/>
                    <a:pt x="556" y="3609"/>
                  </a:cubicBezTo>
                  <a:cubicBezTo>
                    <a:pt x="606" y="3609"/>
                    <a:pt x="656" y="3585"/>
                    <a:pt x="689" y="3527"/>
                  </a:cubicBezTo>
                  <a:cubicBezTo>
                    <a:pt x="1338" y="2403"/>
                    <a:pt x="1197" y="1032"/>
                    <a:pt x="344" y="55"/>
                  </a:cubicBezTo>
                  <a:cubicBezTo>
                    <a:pt x="311" y="17"/>
                    <a:pt x="272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" name="Google Shape;1900;p4"/>
            <p:cNvSpPr/>
            <p:nvPr/>
          </p:nvSpPr>
          <p:spPr>
            <a:xfrm>
              <a:off x="5220025" y="1935275"/>
              <a:ext cx="34600" cy="86900"/>
            </a:xfrm>
            <a:custGeom>
              <a:avLst/>
              <a:gdLst/>
              <a:ahLst/>
              <a:cxnLst/>
              <a:rect l="l" t="t" r="r" b="b"/>
              <a:pathLst>
                <a:path w="1384" h="3476" extrusionOk="0">
                  <a:moveTo>
                    <a:pt x="1130" y="0"/>
                  </a:moveTo>
                  <a:cubicBezTo>
                    <a:pt x="1093" y="0"/>
                    <a:pt x="1054" y="13"/>
                    <a:pt x="1019" y="44"/>
                  </a:cubicBezTo>
                  <a:cubicBezTo>
                    <a:pt x="0" y="939"/>
                    <a:pt x="218" y="2309"/>
                    <a:pt x="796" y="3392"/>
                  </a:cubicBezTo>
                  <a:cubicBezTo>
                    <a:pt x="828" y="3451"/>
                    <a:pt x="878" y="3476"/>
                    <a:pt x="928" y="3476"/>
                  </a:cubicBezTo>
                  <a:cubicBezTo>
                    <a:pt x="1040" y="3476"/>
                    <a:pt x="1156" y="3354"/>
                    <a:pt x="1086" y="3223"/>
                  </a:cubicBezTo>
                  <a:cubicBezTo>
                    <a:pt x="578" y="2269"/>
                    <a:pt x="348" y="1078"/>
                    <a:pt x="1256" y="280"/>
                  </a:cubicBezTo>
                  <a:cubicBezTo>
                    <a:pt x="1383" y="168"/>
                    <a:pt x="126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" name="Google Shape;1901;p4"/>
            <p:cNvSpPr/>
            <p:nvPr/>
          </p:nvSpPr>
          <p:spPr>
            <a:xfrm>
              <a:off x="5260900" y="1948275"/>
              <a:ext cx="54100" cy="71200"/>
            </a:xfrm>
            <a:custGeom>
              <a:avLst/>
              <a:gdLst/>
              <a:ahLst/>
              <a:cxnLst/>
              <a:rect l="l" t="t" r="r" b="b"/>
              <a:pathLst>
                <a:path w="2164" h="2848" extrusionOk="0">
                  <a:moveTo>
                    <a:pt x="660" y="1"/>
                  </a:moveTo>
                  <a:cubicBezTo>
                    <a:pt x="511" y="1"/>
                    <a:pt x="360" y="42"/>
                    <a:pt x="219" y="134"/>
                  </a:cubicBezTo>
                  <a:cubicBezTo>
                    <a:pt x="68" y="231"/>
                    <a:pt x="161" y="450"/>
                    <a:pt x="301" y="450"/>
                  </a:cubicBezTo>
                  <a:cubicBezTo>
                    <a:pt x="328" y="450"/>
                    <a:pt x="357" y="442"/>
                    <a:pt x="386" y="422"/>
                  </a:cubicBezTo>
                  <a:cubicBezTo>
                    <a:pt x="498" y="350"/>
                    <a:pt x="601" y="318"/>
                    <a:pt x="693" y="318"/>
                  </a:cubicBezTo>
                  <a:cubicBezTo>
                    <a:pt x="1099" y="318"/>
                    <a:pt x="1311" y="917"/>
                    <a:pt x="1166" y="1313"/>
                  </a:cubicBezTo>
                  <a:cubicBezTo>
                    <a:pt x="990" y="1794"/>
                    <a:pt x="525" y="2080"/>
                    <a:pt x="118" y="2343"/>
                  </a:cubicBezTo>
                  <a:cubicBezTo>
                    <a:pt x="17" y="2407"/>
                    <a:pt x="0" y="2572"/>
                    <a:pt x="118" y="2633"/>
                  </a:cubicBezTo>
                  <a:cubicBezTo>
                    <a:pt x="426" y="2793"/>
                    <a:pt x="743" y="2847"/>
                    <a:pt x="1065" y="2847"/>
                  </a:cubicBezTo>
                  <a:cubicBezTo>
                    <a:pt x="1361" y="2847"/>
                    <a:pt x="1661" y="2801"/>
                    <a:pt x="1965" y="2747"/>
                  </a:cubicBezTo>
                  <a:cubicBezTo>
                    <a:pt x="2164" y="2711"/>
                    <a:pt x="2096" y="2421"/>
                    <a:pt x="1909" y="2421"/>
                  </a:cubicBezTo>
                  <a:cubicBezTo>
                    <a:pt x="1898" y="2421"/>
                    <a:pt x="1887" y="2422"/>
                    <a:pt x="1875" y="2424"/>
                  </a:cubicBezTo>
                  <a:cubicBezTo>
                    <a:pt x="1606" y="2471"/>
                    <a:pt x="1332" y="2517"/>
                    <a:pt x="1063" y="2517"/>
                  </a:cubicBezTo>
                  <a:cubicBezTo>
                    <a:pt x="893" y="2517"/>
                    <a:pt x="724" y="2498"/>
                    <a:pt x="558" y="2451"/>
                  </a:cubicBezTo>
                  <a:lnTo>
                    <a:pt x="558" y="2451"/>
                  </a:lnTo>
                  <a:cubicBezTo>
                    <a:pt x="1118" y="2057"/>
                    <a:pt x="1675" y="1526"/>
                    <a:pt x="1553" y="785"/>
                  </a:cubicBezTo>
                  <a:cubicBezTo>
                    <a:pt x="1478" y="334"/>
                    <a:pt x="1081" y="1"/>
                    <a:pt x="6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" name="Google Shape;1902;p4"/>
            <p:cNvSpPr/>
            <p:nvPr/>
          </p:nvSpPr>
          <p:spPr>
            <a:xfrm>
              <a:off x="5318575" y="1958425"/>
              <a:ext cx="45625" cy="44675"/>
            </a:xfrm>
            <a:custGeom>
              <a:avLst/>
              <a:gdLst/>
              <a:ahLst/>
              <a:cxnLst/>
              <a:rect l="l" t="t" r="r" b="b"/>
              <a:pathLst>
                <a:path w="1825" h="1787" extrusionOk="0">
                  <a:moveTo>
                    <a:pt x="230" y="1"/>
                  </a:moveTo>
                  <a:cubicBezTo>
                    <a:pt x="92" y="1"/>
                    <a:pt x="1" y="218"/>
                    <a:pt x="148" y="318"/>
                  </a:cubicBezTo>
                  <a:cubicBezTo>
                    <a:pt x="679" y="683"/>
                    <a:pt x="1126" y="1156"/>
                    <a:pt x="1458" y="1707"/>
                  </a:cubicBezTo>
                  <a:cubicBezTo>
                    <a:pt x="1492" y="1763"/>
                    <a:pt x="1543" y="1787"/>
                    <a:pt x="1594" y="1787"/>
                  </a:cubicBezTo>
                  <a:cubicBezTo>
                    <a:pt x="1709" y="1787"/>
                    <a:pt x="1825" y="1666"/>
                    <a:pt x="1746" y="1537"/>
                  </a:cubicBezTo>
                  <a:cubicBezTo>
                    <a:pt x="1383" y="938"/>
                    <a:pt x="897" y="424"/>
                    <a:pt x="317" y="30"/>
                  </a:cubicBezTo>
                  <a:cubicBezTo>
                    <a:pt x="287" y="10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" name="Google Shape;1903;p4"/>
            <p:cNvSpPr/>
            <p:nvPr/>
          </p:nvSpPr>
          <p:spPr>
            <a:xfrm>
              <a:off x="5321250" y="1953625"/>
              <a:ext cx="41650" cy="50375"/>
            </a:xfrm>
            <a:custGeom>
              <a:avLst/>
              <a:gdLst/>
              <a:ahLst/>
              <a:cxnLst/>
              <a:rect l="l" t="t" r="r" b="b"/>
              <a:pathLst>
                <a:path w="1666" h="2015" extrusionOk="0">
                  <a:moveTo>
                    <a:pt x="1437" y="1"/>
                  </a:moveTo>
                  <a:cubicBezTo>
                    <a:pt x="1400" y="1"/>
                    <a:pt x="1362" y="18"/>
                    <a:pt x="1330" y="59"/>
                  </a:cubicBezTo>
                  <a:cubicBezTo>
                    <a:pt x="897" y="616"/>
                    <a:pt x="482" y="1186"/>
                    <a:pt x="85" y="1770"/>
                  </a:cubicBezTo>
                  <a:cubicBezTo>
                    <a:pt x="1" y="1895"/>
                    <a:pt x="117" y="2015"/>
                    <a:pt x="236" y="2015"/>
                  </a:cubicBezTo>
                  <a:cubicBezTo>
                    <a:pt x="287" y="2015"/>
                    <a:pt x="339" y="1993"/>
                    <a:pt x="375" y="1940"/>
                  </a:cubicBezTo>
                  <a:cubicBezTo>
                    <a:pt x="753" y="1378"/>
                    <a:pt x="1151" y="831"/>
                    <a:pt x="1566" y="297"/>
                  </a:cubicBezTo>
                  <a:cubicBezTo>
                    <a:pt x="1666" y="170"/>
                    <a:pt x="1555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" name="Google Shape;1904;p4"/>
            <p:cNvSpPr/>
            <p:nvPr/>
          </p:nvSpPr>
          <p:spPr>
            <a:xfrm>
              <a:off x="5368450" y="1934700"/>
              <a:ext cx="40700" cy="96500"/>
            </a:xfrm>
            <a:custGeom>
              <a:avLst/>
              <a:gdLst/>
              <a:ahLst/>
              <a:cxnLst/>
              <a:rect l="l" t="t" r="r" b="b"/>
              <a:pathLst>
                <a:path w="1628" h="3860" extrusionOk="0">
                  <a:moveTo>
                    <a:pt x="250" y="0"/>
                  </a:moveTo>
                  <a:cubicBezTo>
                    <a:pt x="117" y="0"/>
                    <a:pt x="0" y="169"/>
                    <a:pt x="125" y="282"/>
                  </a:cubicBezTo>
                  <a:cubicBezTo>
                    <a:pt x="1114" y="1179"/>
                    <a:pt x="1254" y="2530"/>
                    <a:pt x="481" y="3617"/>
                  </a:cubicBezTo>
                  <a:cubicBezTo>
                    <a:pt x="393" y="3740"/>
                    <a:pt x="509" y="3859"/>
                    <a:pt x="630" y="3859"/>
                  </a:cubicBezTo>
                  <a:cubicBezTo>
                    <a:pt x="681" y="3859"/>
                    <a:pt x="733" y="3838"/>
                    <a:pt x="770" y="3786"/>
                  </a:cubicBezTo>
                  <a:cubicBezTo>
                    <a:pt x="1628" y="2581"/>
                    <a:pt x="1454" y="1037"/>
                    <a:pt x="362" y="46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" name="Google Shape;1905;p4"/>
            <p:cNvSpPr/>
            <p:nvPr/>
          </p:nvSpPr>
          <p:spPr>
            <a:xfrm>
              <a:off x="5389225" y="1902500"/>
              <a:ext cx="39725" cy="33425"/>
            </a:xfrm>
            <a:custGeom>
              <a:avLst/>
              <a:gdLst/>
              <a:ahLst/>
              <a:cxnLst/>
              <a:rect l="l" t="t" r="r" b="b"/>
              <a:pathLst>
                <a:path w="1589" h="1337" extrusionOk="0">
                  <a:moveTo>
                    <a:pt x="445" y="1"/>
                  </a:moveTo>
                  <a:cubicBezTo>
                    <a:pt x="298" y="1"/>
                    <a:pt x="152" y="71"/>
                    <a:pt x="72" y="215"/>
                  </a:cubicBezTo>
                  <a:cubicBezTo>
                    <a:pt x="0" y="346"/>
                    <a:pt x="116" y="467"/>
                    <a:pt x="228" y="467"/>
                  </a:cubicBezTo>
                  <a:cubicBezTo>
                    <a:pt x="279" y="467"/>
                    <a:pt x="328" y="443"/>
                    <a:pt x="360" y="385"/>
                  </a:cubicBezTo>
                  <a:cubicBezTo>
                    <a:pt x="380" y="349"/>
                    <a:pt x="413" y="332"/>
                    <a:pt x="447" y="332"/>
                  </a:cubicBezTo>
                  <a:cubicBezTo>
                    <a:pt x="474" y="332"/>
                    <a:pt x="502" y="342"/>
                    <a:pt x="525" y="362"/>
                  </a:cubicBezTo>
                  <a:cubicBezTo>
                    <a:pt x="592" y="417"/>
                    <a:pt x="582" y="546"/>
                    <a:pt x="560" y="617"/>
                  </a:cubicBezTo>
                  <a:cubicBezTo>
                    <a:pt x="514" y="772"/>
                    <a:pt x="376" y="891"/>
                    <a:pt x="263" y="999"/>
                  </a:cubicBezTo>
                  <a:cubicBezTo>
                    <a:pt x="153" y="1105"/>
                    <a:pt x="241" y="1277"/>
                    <a:pt x="380" y="1285"/>
                  </a:cubicBezTo>
                  <a:lnTo>
                    <a:pt x="1373" y="1337"/>
                  </a:lnTo>
                  <a:cubicBezTo>
                    <a:pt x="1377" y="1337"/>
                    <a:pt x="1381" y="1337"/>
                    <a:pt x="1385" y="1337"/>
                  </a:cubicBezTo>
                  <a:cubicBezTo>
                    <a:pt x="1588" y="1337"/>
                    <a:pt x="1585" y="1013"/>
                    <a:pt x="1373" y="1003"/>
                  </a:cubicBezTo>
                  <a:lnTo>
                    <a:pt x="736" y="969"/>
                  </a:lnTo>
                  <a:lnTo>
                    <a:pt x="736" y="969"/>
                  </a:lnTo>
                  <a:cubicBezTo>
                    <a:pt x="900" y="743"/>
                    <a:pt x="994" y="472"/>
                    <a:pt x="827" y="208"/>
                  </a:cubicBezTo>
                  <a:cubicBezTo>
                    <a:pt x="741" y="71"/>
                    <a:pt x="592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" name="Google Shape;1906;p4"/>
            <p:cNvSpPr/>
            <p:nvPr/>
          </p:nvSpPr>
          <p:spPr>
            <a:xfrm>
              <a:off x="5438800" y="1954325"/>
              <a:ext cx="9625" cy="62700"/>
            </a:xfrm>
            <a:custGeom>
              <a:avLst/>
              <a:gdLst/>
              <a:ahLst/>
              <a:cxnLst/>
              <a:rect l="l" t="t" r="r" b="b"/>
              <a:pathLst>
                <a:path w="385" h="2508" extrusionOk="0">
                  <a:moveTo>
                    <a:pt x="218" y="1"/>
                  </a:moveTo>
                  <a:cubicBezTo>
                    <a:pt x="135" y="1"/>
                    <a:pt x="50" y="55"/>
                    <a:pt x="48" y="162"/>
                  </a:cubicBezTo>
                  <a:cubicBezTo>
                    <a:pt x="32" y="890"/>
                    <a:pt x="17" y="1617"/>
                    <a:pt x="2" y="2346"/>
                  </a:cubicBezTo>
                  <a:cubicBezTo>
                    <a:pt x="0" y="2454"/>
                    <a:pt x="83" y="2508"/>
                    <a:pt x="167" y="2508"/>
                  </a:cubicBezTo>
                  <a:cubicBezTo>
                    <a:pt x="251" y="2508"/>
                    <a:pt x="335" y="2454"/>
                    <a:pt x="338" y="2346"/>
                  </a:cubicBezTo>
                  <a:cubicBezTo>
                    <a:pt x="351" y="1617"/>
                    <a:pt x="367" y="890"/>
                    <a:pt x="382" y="162"/>
                  </a:cubicBezTo>
                  <a:cubicBezTo>
                    <a:pt x="384" y="55"/>
                    <a:pt x="30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" name="Google Shape;1907;p4"/>
            <p:cNvSpPr/>
            <p:nvPr/>
          </p:nvSpPr>
          <p:spPr>
            <a:xfrm>
              <a:off x="5424075" y="1978525"/>
              <a:ext cx="46250" cy="11150"/>
            </a:xfrm>
            <a:custGeom>
              <a:avLst/>
              <a:gdLst/>
              <a:ahLst/>
              <a:cxnLst/>
              <a:rect l="l" t="t" r="r" b="b"/>
              <a:pathLst>
                <a:path w="1850" h="446" extrusionOk="0">
                  <a:moveTo>
                    <a:pt x="1650" y="0"/>
                  </a:moveTo>
                  <a:cubicBezTo>
                    <a:pt x="1645" y="0"/>
                    <a:pt x="1640" y="1"/>
                    <a:pt x="1634" y="1"/>
                  </a:cubicBezTo>
                  <a:lnTo>
                    <a:pt x="216" y="111"/>
                  </a:lnTo>
                  <a:cubicBezTo>
                    <a:pt x="7" y="126"/>
                    <a:pt x="1" y="446"/>
                    <a:pt x="200" y="446"/>
                  </a:cubicBezTo>
                  <a:cubicBezTo>
                    <a:pt x="205" y="446"/>
                    <a:pt x="210" y="445"/>
                    <a:pt x="216" y="445"/>
                  </a:cubicBezTo>
                  <a:lnTo>
                    <a:pt x="1634" y="335"/>
                  </a:lnTo>
                  <a:cubicBezTo>
                    <a:pt x="1843" y="320"/>
                    <a:pt x="1849" y="0"/>
                    <a:pt x="1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" name="Google Shape;1908;p4"/>
            <p:cNvSpPr/>
            <p:nvPr/>
          </p:nvSpPr>
          <p:spPr>
            <a:xfrm>
              <a:off x="5491225" y="1936800"/>
              <a:ext cx="29275" cy="82425"/>
            </a:xfrm>
            <a:custGeom>
              <a:avLst/>
              <a:gdLst/>
              <a:ahLst/>
              <a:cxnLst/>
              <a:rect l="l" t="t" r="r" b="b"/>
              <a:pathLst>
                <a:path w="1171" h="3297" extrusionOk="0">
                  <a:moveTo>
                    <a:pt x="819" y="1"/>
                  </a:moveTo>
                  <a:cubicBezTo>
                    <a:pt x="808" y="1"/>
                    <a:pt x="798" y="1"/>
                    <a:pt x="786" y="3"/>
                  </a:cubicBezTo>
                  <a:cubicBezTo>
                    <a:pt x="516" y="35"/>
                    <a:pt x="362" y="540"/>
                    <a:pt x="289" y="759"/>
                  </a:cubicBezTo>
                  <a:cubicBezTo>
                    <a:pt x="1" y="1626"/>
                    <a:pt x="222" y="2570"/>
                    <a:pt x="825" y="3243"/>
                  </a:cubicBezTo>
                  <a:cubicBezTo>
                    <a:pt x="858" y="3281"/>
                    <a:pt x="897" y="3297"/>
                    <a:pt x="935" y="3297"/>
                  </a:cubicBezTo>
                  <a:cubicBezTo>
                    <a:pt x="1058" y="3297"/>
                    <a:pt x="1171" y="3129"/>
                    <a:pt x="1061" y="3006"/>
                  </a:cubicBezTo>
                  <a:cubicBezTo>
                    <a:pt x="555" y="2440"/>
                    <a:pt x="375" y="1655"/>
                    <a:pt x="587" y="926"/>
                  </a:cubicBezTo>
                  <a:cubicBezTo>
                    <a:pt x="626" y="785"/>
                    <a:pt x="683" y="650"/>
                    <a:pt x="753" y="523"/>
                  </a:cubicBezTo>
                  <a:cubicBezTo>
                    <a:pt x="790" y="491"/>
                    <a:pt x="814" y="460"/>
                    <a:pt x="827" y="430"/>
                  </a:cubicBezTo>
                  <a:lnTo>
                    <a:pt x="827" y="430"/>
                  </a:lnTo>
                  <a:cubicBezTo>
                    <a:pt x="839" y="433"/>
                    <a:pt x="851" y="434"/>
                    <a:pt x="863" y="434"/>
                  </a:cubicBezTo>
                  <a:cubicBezTo>
                    <a:pt x="930" y="434"/>
                    <a:pt x="997" y="399"/>
                    <a:pt x="1024" y="319"/>
                  </a:cubicBezTo>
                  <a:cubicBezTo>
                    <a:pt x="1076" y="164"/>
                    <a:pt x="983" y="1"/>
                    <a:pt x="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" name="Google Shape;1909;p4"/>
            <p:cNvSpPr/>
            <p:nvPr/>
          </p:nvSpPr>
          <p:spPr>
            <a:xfrm>
              <a:off x="5532300" y="1938575"/>
              <a:ext cx="39900" cy="61500"/>
            </a:xfrm>
            <a:custGeom>
              <a:avLst/>
              <a:gdLst/>
              <a:ahLst/>
              <a:cxnLst/>
              <a:rect l="l" t="t" r="r" b="b"/>
              <a:pathLst>
                <a:path w="1596" h="2460" extrusionOk="0">
                  <a:moveTo>
                    <a:pt x="160" y="0"/>
                  </a:moveTo>
                  <a:cubicBezTo>
                    <a:pt x="77" y="0"/>
                    <a:pt x="0" y="53"/>
                    <a:pt x="11" y="161"/>
                  </a:cubicBezTo>
                  <a:lnTo>
                    <a:pt x="232" y="2175"/>
                  </a:lnTo>
                  <a:lnTo>
                    <a:pt x="232" y="2175"/>
                  </a:lnTo>
                  <a:cubicBezTo>
                    <a:pt x="236" y="2235"/>
                    <a:pt x="242" y="2289"/>
                    <a:pt x="249" y="2334"/>
                  </a:cubicBezTo>
                  <a:cubicBezTo>
                    <a:pt x="263" y="2416"/>
                    <a:pt x="333" y="2453"/>
                    <a:pt x="406" y="2453"/>
                  </a:cubicBezTo>
                  <a:cubicBezTo>
                    <a:pt x="496" y="2453"/>
                    <a:pt x="590" y="2394"/>
                    <a:pt x="579" y="2290"/>
                  </a:cubicBezTo>
                  <a:lnTo>
                    <a:pt x="562" y="2132"/>
                  </a:lnTo>
                  <a:lnTo>
                    <a:pt x="562" y="2132"/>
                  </a:lnTo>
                  <a:cubicBezTo>
                    <a:pt x="545" y="1841"/>
                    <a:pt x="581" y="1260"/>
                    <a:pt x="846" y="1260"/>
                  </a:cubicBezTo>
                  <a:cubicBezTo>
                    <a:pt x="883" y="1260"/>
                    <a:pt x="925" y="1271"/>
                    <a:pt x="972" y="1297"/>
                  </a:cubicBezTo>
                  <a:cubicBezTo>
                    <a:pt x="1191" y="1414"/>
                    <a:pt x="1247" y="2090"/>
                    <a:pt x="1256" y="2298"/>
                  </a:cubicBezTo>
                  <a:cubicBezTo>
                    <a:pt x="1261" y="2405"/>
                    <a:pt x="1347" y="2460"/>
                    <a:pt x="1431" y="2460"/>
                  </a:cubicBezTo>
                  <a:cubicBezTo>
                    <a:pt x="1515" y="2460"/>
                    <a:pt x="1596" y="2406"/>
                    <a:pt x="1590" y="2298"/>
                  </a:cubicBezTo>
                  <a:cubicBezTo>
                    <a:pt x="1571" y="1902"/>
                    <a:pt x="1424" y="844"/>
                    <a:pt x="858" y="844"/>
                  </a:cubicBezTo>
                  <a:cubicBezTo>
                    <a:pt x="853" y="844"/>
                    <a:pt x="847" y="844"/>
                    <a:pt x="841" y="844"/>
                  </a:cubicBezTo>
                  <a:cubicBezTo>
                    <a:pt x="667" y="850"/>
                    <a:pt x="539" y="942"/>
                    <a:pt x="446" y="1079"/>
                  </a:cubicBezTo>
                  <a:lnTo>
                    <a:pt x="446" y="1079"/>
                  </a:lnTo>
                  <a:lnTo>
                    <a:pt x="345" y="161"/>
                  </a:lnTo>
                  <a:cubicBezTo>
                    <a:pt x="334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" name="Google Shape;1910;p4"/>
            <p:cNvSpPr/>
            <p:nvPr/>
          </p:nvSpPr>
          <p:spPr>
            <a:xfrm>
              <a:off x="5574550" y="1959075"/>
              <a:ext cx="30550" cy="62550"/>
            </a:xfrm>
            <a:custGeom>
              <a:avLst/>
              <a:gdLst/>
              <a:ahLst/>
              <a:cxnLst/>
              <a:rect l="l" t="t" r="r" b="b"/>
              <a:pathLst>
                <a:path w="1222" h="2502" extrusionOk="0">
                  <a:moveTo>
                    <a:pt x="768" y="1"/>
                  </a:moveTo>
                  <a:cubicBezTo>
                    <a:pt x="570" y="1"/>
                    <a:pt x="368" y="133"/>
                    <a:pt x="272" y="343"/>
                  </a:cubicBezTo>
                  <a:cubicBezTo>
                    <a:pt x="1" y="933"/>
                    <a:pt x="150" y="1781"/>
                    <a:pt x="304" y="2384"/>
                  </a:cubicBezTo>
                  <a:cubicBezTo>
                    <a:pt x="326" y="2466"/>
                    <a:pt x="390" y="2502"/>
                    <a:pt x="456" y="2502"/>
                  </a:cubicBezTo>
                  <a:cubicBezTo>
                    <a:pt x="556" y="2502"/>
                    <a:pt x="660" y="2420"/>
                    <a:pt x="628" y="2294"/>
                  </a:cubicBezTo>
                  <a:cubicBezTo>
                    <a:pt x="542" y="1973"/>
                    <a:pt x="494" y="1645"/>
                    <a:pt x="484" y="1314"/>
                  </a:cubicBezTo>
                  <a:cubicBezTo>
                    <a:pt x="481" y="1166"/>
                    <a:pt x="486" y="1017"/>
                    <a:pt x="500" y="871"/>
                  </a:cubicBezTo>
                  <a:cubicBezTo>
                    <a:pt x="507" y="800"/>
                    <a:pt x="516" y="730"/>
                    <a:pt x="526" y="660"/>
                  </a:cubicBezTo>
                  <a:cubicBezTo>
                    <a:pt x="535" y="495"/>
                    <a:pt x="645" y="405"/>
                    <a:pt x="852" y="392"/>
                  </a:cubicBezTo>
                  <a:cubicBezTo>
                    <a:pt x="887" y="447"/>
                    <a:pt x="938" y="470"/>
                    <a:pt x="989" y="470"/>
                  </a:cubicBezTo>
                  <a:cubicBezTo>
                    <a:pt x="1105" y="470"/>
                    <a:pt x="1222" y="350"/>
                    <a:pt x="1142" y="222"/>
                  </a:cubicBezTo>
                  <a:lnTo>
                    <a:pt x="1142" y="221"/>
                  </a:lnTo>
                  <a:cubicBezTo>
                    <a:pt x="1047" y="68"/>
                    <a:pt x="90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" name="Google Shape;1911;p4"/>
            <p:cNvSpPr/>
            <p:nvPr/>
          </p:nvSpPr>
          <p:spPr>
            <a:xfrm>
              <a:off x="5579000" y="1990925"/>
              <a:ext cx="28925" cy="10025"/>
            </a:xfrm>
            <a:custGeom>
              <a:avLst/>
              <a:gdLst/>
              <a:ahLst/>
              <a:cxnLst/>
              <a:rect l="l" t="t" r="r" b="b"/>
              <a:pathLst>
                <a:path w="1157" h="401" extrusionOk="0">
                  <a:moveTo>
                    <a:pt x="922" y="1"/>
                  </a:moveTo>
                  <a:cubicBezTo>
                    <a:pt x="907" y="1"/>
                    <a:pt x="892" y="3"/>
                    <a:pt x="875" y="7"/>
                  </a:cubicBezTo>
                  <a:cubicBezTo>
                    <a:pt x="725" y="46"/>
                    <a:pt x="572" y="66"/>
                    <a:pt x="418" y="66"/>
                  </a:cubicBezTo>
                  <a:cubicBezTo>
                    <a:pt x="349" y="66"/>
                    <a:pt x="281" y="62"/>
                    <a:pt x="213" y="54"/>
                  </a:cubicBezTo>
                  <a:cubicBezTo>
                    <a:pt x="206" y="53"/>
                    <a:pt x="200" y="53"/>
                    <a:pt x="193" y="53"/>
                  </a:cubicBezTo>
                  <a:cubicBezTo>
                    <a:pt x="0" y="53"/>
                    <a:pt x="8" y="366"/>
                    <a:pt x="213" y="388"/>
                  </a:cubicBezTo>
                  <a:cubicBezTo>
                    <a:pt x="287" y="396"/>
                    <a:pt x="360" y="400"/>
                    <a:pt x="434" y="400"/>
                  </a:cubicBezTo>
                  <a:cubicBezTo>
                    <a:pt x="613" y="400"/>
                    <a:pt x="791" y="377"/>
                    <a:pt x="964" y="330"/>
                  </a:cubicBezTo>
                  <a:cubicBezTo>
                    <a:pt x="1157" y="280"/>
                    <a:pt x="109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" name="Google Shape;1912;p4"/>
            <p:cNvSpPr/>
            <p:nvPr/>
          </p:nvSpPr>
          <p:spPr>
            <a:xfrm>
              <a:off x="5609475" y="1949900"/>
              <a:ext cx="48025" cy="53750"/>
            </a:xfrm>
            <a:custGeom>
              <a:avLst/>
              <a:gdLst/>
              <a:ahLst/>
              <a:cxnLst/>
              <a:rect l="l" t="t" r="r" b="b"/>
              <a:pathLst>
                <a:path w="1921" h="2150" extrusionOk="0">
                  <a:moveTo>
                    <a:pt x="1004" y="352"/>
                  </a:moveTo>
                  <a:cubicBezTo>
                    <a:pt x="1320" y="433"/>
                    <a:pt x="1498" y="905"/>
                    <a:pt x="1130" y="1088"/>
                  </a:cubicBezTo>
                  <a:cubicBezTo>
                    <a:pt x="1071" y="1117"/>
                    <a:pt x="1015" y="1130"/>
                    <a:pt x="962" y="1130"/>
                  </a:cubicBezTo>
                  <a:cubicBezTo>
                    <a:pt x="612" y="1130"/>
                    <a:pt x="447" y="551"/>
                    <a:pt x="898" y="435"/>
                  </a:cubicBezTo>
                  <a:cubicBezTo>
                    <a:pt x="952" y="422"/>
                    <a:pt x="986" y="390"/>
                    <a:pt x="1004" y="352"/>
                  </a:cubicBezTo>
                  <a:close/>
                  <a:moveTo>
                    <a:pt x="927" y="1"/>
                  </a:moveTo>
                  <a:cubicBezTo>
                    <a:pt x="412" y="1"/>
                    <a:pt x="0" y="613"/>
                    <a:pt x="39" y="1158"/>
                  </a:cubicBezTo>
                  <a:cubicBezTo>
                    <a:pt x="81" y="1721"/>
                    <a:pt x="563" y="2149"/>
                    <a:pt x="1075" y="2149"/>
                  </a:cubicBezTo>
                  <a:cubicBezTo>
                    <a:pt x="1269" y="2149"/>
                    <a:pt x="1468" y="2088"/>
                    <a:pt x="1649" y="1948"/>
                  </a:cubicBezTo>
                  <a:cubicBezTo>
                    <a:pt x="1787" y="1842"/>
                    <a:pt x="1698" y="1626"/>
                    <a:pt x="1567" y="1626"/>
                  </a:cubicBezTo>
                  <a:cubicBezTo>
                    <a:pt x="1539" y="1626"/>
                    <a:pt x="1509" y="1636"/>
                    <a:pt x="1479" y="1659"/>
                  </a:cubicBezTo>
                  <a:cubicBezTo>
                    <a:pt x="1351" y="1757"/>
                    <a:pt x="1199" y="1806"/>
                    <a:pt x="1048" y="1806"/>
                  </a:cubicBezTo>
                  <a:cubicBezTo>
                    <a:pt x="826" y="1806"/>
                    <a:pt x="609" y="1700"/>
                    <a:pt x="482" y="1489"/>
                  </a:cubicBezTo>
                  <a:cubicBezTo>
                    <a:pt x="419" y="1385"/>
                    <a:pt x="382" y="1253"/>
                    <a:pt x="374" y="1116"/>
                  </a:cubicBezTo>
                  <a:lnTo>
                    <a:pt x="374" y="1116"/>
                  </a:lnTo>
                  <a:cubicBezTo>
                    <a:pt x="468" y="1286"/>
                    <a:pt x="637" y="1417"/>
                    <a:pt x="881" y="1448"/>
                  </a:cubicBezTo>
                  <a:cubicBezTo>
                    <a:pt x="913" y="1452"/>
                    <a:pt x="944" y="1454"/>
                    <a:pt x="975" y="1454"/>
                  </a:cubicBezTo>
                  <a:cubicBezTo>
                    <a:pt x="1619" y="1454"/>
                    <a:pt x="1921" y="561"/>
                    <a:pt x="1382" y="164"/>
                  </a:cubicBezTo>
                  <a:cubicBezTo>
                    <a:pt x="1227" y="50"/>
                    <a:pt x="1073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" name="Google Shape;1913;p4"/>
            <p:cNvSpPr/>
            <p:nvPr/>
          </p:nvSpPr>
          <p:spPr>
            <a:xfrm>
              <a:off x="5645575" y="1933950"/>
              <a:ext cx="32625" cy="81150"/>
            </a:xfrm>
            <a:custGeom>
              <a:avLst/>
              <a:gdLst/>
              <a:ahLst/>
              <a:cxnLst/>
              <a:rect l="l" t="t" r="r" b="b"/>
              <a:pathLst>
                <a:path w="1305" h="3246" extrusionOk="0">
                  <a:moveTo>
                    <a:pt x="286" y="1"/>
                  </a:moveTo>
                  <a:cubicBezTo>
                    <a:pt x="262" y="1"/>
                    <a:pt x="238" y="2"/>
                    <a:pt x="214" y="5"/>
                  </a:cubicBezTo>
                  <a:cubicBezTo>
                    <a:pt x="10" y="30"/>
                    <a:pt x="1" y="341"/>
                    <a:pt x="191" y="341"/>
                  </a:cubicBezTo>
                  <a:cubicBezTo>
                    <a:pt x="198" y="341"/>
                    <a:pt x="206" y="340"/>
                    <a:pt x="214" y="339"/>
                  </a:cubicBezTo>
                  <a:cubicBezTo>
                    <a:pt x="224" y="338"/>
                    <a:pt x="234" y="338"/>
                    <a:pt x="243" y="338"/>
                  </a:cubicBezTo>
                  <a:cubicBezTo>
                    <a:pt x="648" y="338"/>
                    <a:pt x="828" y="1403"/>
                    <a:pt x="868" y="1676"/>
                  </a:cubicBezTo>
                  <a:cubicBezTo>
                    <a:pt x="935" y="2150"/>
                    <a:pt x="871" y="2589"/>
                    <a:pt x="536" y="2956"/>
                  </a:cubicBezTo>
                  <a:cubicBezTo>
                    <a:pt x="423" y="3077"/>
                    <a:pt x="536" y="3246"/>
                    <a:pt x="661" y="3246"/>
                  </a:cubicBezTo>
                  <a:cubicBezTo>
                    <a:pt x="699" y="3246"/>
                    <a:pt x="738" y="3230"/>
                    <a:pt x="772" y="3193"/>
                  </a:cubicBezTo>
                  <a:cubicBezTo>
                    <a:pt x="1234" y="2690"/>
                    <a:pt x="1304" y="2045"/>
                    <a:pt x="1161" y="1394"/>
                  </a:cubicBezTo>
                  <a:cubicBezTo>
                    <a:pt x="1064" y="952"/>
                    <a:pt x="8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" name="Google Shape;1914;p4"/>
            <p:cNvSpPr/>
            <p:nvPr/>
          </p:nvSpPr>
          <p:spPr>
            <a:xfrm>
              <a:off x="5670625" y="1918100"/>
              <a:ext cx="43350" cy="42450"/>
            </a:xfrm>
            <a:custGeom>
              <a:avLst/>
              <a:gdLst/>
              <a:ahLst/>
              <a:cxnLst/>
              <a:rect l="l" t="t" r="r" b="b"/>
              <a:pathLst>
                <a:path w="1734" h="1698" extrusionOk="0">
                  <a:moveTo>
                    <a:pt x="545" y="1"/>
                  </a:moveTo>
                  <a:cubicBezTo>
                    <a:pt x="375" y="1"/>
                    <a:pt x="205" y="76"/>
                    <a:pt x="92" y="229"/>
                  </a:cubicBezTo>
                  <a:cubicBezTo>
                    <a:pt x="1" y="351"/>
                    <a:pt x="118" y="470"/>
                    <a:pt x="239" y="470"/>
                  </a:cubicBezTo>
                  <a:cubicBezTo>
                    <a:pt x="290" y="470"/>
                    <a:pt x="342" y="449"/>
                    <a:pt x="380" y="398"/>
                  </a:cubicBezTo>
                  <a:lnTo>
                    <a:pt x="380" y="397"/>
                  </a:lnTo>
                  <a:cubicBezTo>
                    <a:pt x="416" y="349"/>
                    <a:pt x="471" y="328"/>
                    <a:pt x="528" y="328"/>
                  </a:cubicBezTo>
                  <a:cubicBezTo>
                    <a:pt x="589" y="328"/>
                    <a:pt x="651" y="351"/>
                    <a:pt x="694" y="389"/>
                  </a:cubicBezTo>
                  <a:cubicBezTo>
                    <a:pt x="792" y="473"/>
                    <a:pt x="815" y="624"/>
                    <a:pt x="803" y="745"/>
                  </a:cubicBezTo>
                  <a:cubicBezTo>
                    <a:pt x="778" y="986"/>
                    <a:pt x="614" y="1195"/>
                    <a:pt x="476" y="1385"/>
                  </a:cubicBezTo>
                  <a:cubicBezTo>
                    <a:pt x="411" y="1475"/>
                    <a:pt x="481" y="1603"/>
                    <a:pt x="575" y="1631"/>
                  </a:cubicBezTo>
                  <a:cubicBezTo>
                    <a:pt x="725" y="1675"/>
                    <a:pt x="879" y="1697"/>
                    <a:pt x="1032" y="1697"/>
                  </a:cubicBezTo>
                  <a:cubicBezTo>
                    <a:pt x="1207" y="1697"/>
                    <a:pt x="1382" y="1669"/>
                    <a:pt x="1550" y="1611"/>
                  </a:cubicBezTo>
                  <a:cubicBezTo>
                    <a:pt x="1733" y="1549"/>
                    <a:pt x="1680" y="1279"/>
                    <a:pt x="1518" y="1279"/>
                  </a:cubicBezTo>
                  <a:cubicBezTo>
                    <a:pt x="1500" y="1279"/>
                    <a:pt x="1482" y="1282"/>
                    <a:pt x="1462" y="1289"/>
                  </a:cubicBezTo>
                  <a:cubicBezTo>
                    <a:pt x="1323" y="1338"/>
                    <a:pt x="1178" y="1362"/>
                    <a:pt x="1033" y="1362"/>
                  </a:cubicBezTo>
                  <a:cubicBezTo>
                    <a:pt x="989" y="1362"/>
                    <a:pt x="944" y="1360"/>
                    <a:pt x="900" y="1355"/>
                  </a:cubicBezTo>
                  <a:lnTo>
                    <a:pt x="900" y="1355"/>
                  </a:lnTo>
                  <a:cubicBezTo>
                    <a:pt x="1112" y="1013"/>
                    <a:pt x="1262" y="604"/>
                    <a:pt x="1007" y="241"/>
                  </a:cubicBezTo>
                  <a:cubicBezTo>
                    <a:pt x="895" y="81"/>
                    <a:pt x="720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" name="Google Shape;1915;p4"/>
            <p:cNvSpPr/>
            <p:nvPr/>
          </p:nvSpPr>
          <p:spPr>
            <a:xfrm>
              <a:off x="5722225" y="1933675"/>
              <a:ext cx="63325" cy="73975"/>
            </a:xfrm>
            <a:custGeom>
              <a:avLst/>
              <a:gdLst/>
              <a:ahLst/>
              <a:cxnLst/>
              <a:rect l="l" t="t" r="r" b="b"/>
              <a:pathLst>
                <a:path w="2533" h="2959" extrusionOk="0">
                  <a:moveTo>
                    <a:pt x="1029" y="932"/>
                  </a:moveTo>
                  <a:lnTo>
                    <a:pt x="1179" y="1787"/>
                  </a:lnTo>
                  <a:lnTo>
                    <a:pt x="1179" y="1787"/>
                  </a:lnTo>
                  <a:cubicBezTo>
                    <a:pt x="960" y="1782"/>
                    <a:pt x="740" y="1777"/>
                    <a:pt x="521" y="1769"/>
                  </a:cubicBezTo>
                  <a:lnTo>
                    <a:pt x="521" y="1769"/>
                  </a:lnTo>
                  <a:cubicBezTo>
                    <a:pt x="703" y="1499"/>
                    <a:pt x="892" y="1225"/>
                    <a:pt x="1029" y="932"/>
                  </a:cubicBezTo>
                  <a:close/>
                  <a:moveTo>
                    <a:pt x="1081" y="1"/>
                  </a:moveTo>
                  <a:cubicBezTo>
                    <a:pt x="994" y="1"/>
                    <a:pt x="900" y="63"/>
                    <a:pt x="896" y="166"/>
                  </a:cubicBezTo>
                  <a:cubicBezTo>
                    <a:pt x="870" y="788"/>
                    <a:pt x="397" y="1336"/>
                    <a:pt x="72" y="1842"/>
                  </a:cubicBezTo>
                  <a:cubicBezTo>
                    <a:pt x="0" y="1954"/>
                    <a:pt x="96" y="2088"/>
                    <a:pt x="217" y="2094"/>
                  </a:cubicBezTo>
                  <a:cubicBezTo>
                    <a:pt x="552" y="2107"/>
                    <a:pt x="887" y="2117"/>
                    <a:pt x="1223" y="2123"/>
                  </a:cubicBezTo>
                  <a:lnTo>
                    <a:pt x="1223" y="2123"/>
                  </a:lnTo>
                  <a:cubicBezTo>
                    <a:pt x="1249" y="2409"/>
                    <a:pt x="1281" y="2744"/>
                    <a:pt x="1459" y="2910"/>
                  </a:cubicBezTo>
                  <a:cubicBezTo>
                    <a:pt x="1491" y="2942"/>
                    <a:pt x="1534" y="2959"/>
                    <a:pt x="1577" y="2959"/>
                  </a:cubicBezTo>
                  <a:cubicBezTo>
                    <a:pt x="1606" y="2959"/>
                    <a:pt x="1635" y="2951"/>
                    <a:pt x="1661" y="2936"/>
                  </a:cubicBezTo>
                  <a:lnTo>
                    <a:pt x="1718" y="2904"/>
                  </a:lnTo>
                  <a:cubicBezTo>
                    <a:pt x="1777" y="2869"/>
                    <a:pt x="1819" y="2783"/>
                    <a:pt x="1794" y="2715"/>
                  </a:cubicBezTo>
                  <a:lnTo>
                    <a:pt x="1776" y="2666"/>
                  </a:lnTo>
                  <a:cubicBezTo>
                    <a:pt x="1749" y="2590"/>
                    <a:pt x="1687" y="2555"/>
                    <a:pt x="1624" y="2552"/>
                  </a:cubicBezTo>
                  <a:lnTo>
                    <a:pt x="1624" y="2552"/>
                  </a:lnTo>
                  <a:cubicBezTo>
                    <a:pt x="1582" y="2444"/>
                    <a:pt x="1554" y="2289"/>
                    <a:pt x="1533" y="2127"/>
                  </a:cubicBezTo>
                  <a:lnTo>
                    <a:pt x="1533" y="2127"/>
                  </a:lnTo>
                  <a:cubicBezTo>
                    <a:pt x="1698" y="2129"/>
                    <a:pt x="1864" y="2130"/>
                    <a:pt x="2029" y="2130"/>
                  </a:cubicBezTo>
                  <a:cubicBezTo>
                    <a:pt x="2125" y="2130"/>
                    <a:pt x="2221" y="2130"/>
                    <a:pt x="2317" y="2129"/>
                  </a:cubicBezTo>
                  <a:cubicBezTo>
                    <a:pt x="2532" y="2128"/>
                    <a:pt x="2532" y="1795"/>
                    <a:pt x="2319" y="1795"/>
                  </a:cubicBezTo>
                  <a:cubicBezTo>
                    <a:pt x="2318" y="1795"/>
                    <a:pt x="2318" y="1795"/>
                    <a:pt x="2317" y="1795"/>
                  </a:cubicBezTo>
                  <a:cubicBezTo>
                    <a:pt x="2247" y="1795"/>
                    <a:pt x="2177" y="1795"/>
                    <a:pt x="2107" y="1795"/>
                  </a:cubicBezTo>
                  <a:cubicBezTo>
                    <a:pt x="1904" y="1795"/>
                    <a:pt x="1701" y="1794"/>
                    <a:pt x="1497" y="1792"/>
                  </a:cubicBezTo>
                  <a:lnTo>
                    <a:pt x="1497" y="1792"/>
                  </a:lnTo>
                  <a:cubicBezTo>
                    <a:pt x="1485" y="1658"/>
                    <a:pt x="1474" y="1542"/>
                    <a:pt x="1462" y="1470"/>
                  </a:cubicBezTo>
                  <a:cubicBezTo>
                    <a:pt x="1382" y="1020"/>
                    <a:pt x="1304" y="570"/>
                    <a:pt x="1225" y="122"/>
                  </a:cubicBezTo>
                  <a:cubicBezTo>
                    <a:pt x="1210" y="37"/>
                    <a:pt x="1147" y="1"/>
                    <a:pt x="10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" name="Google Shape;1916;p4"/>
            <p:cNvSpPr/>
            <p:nvPr/>
          </p:nvSpPr>
          <p:spPr>
            <a:xfrm>
              <a:off x="5779800" y="1956125"/>
              <a:ext cx="58925" cy="64900"/>
            </a:xfrm>
            <a:custGeom>
              <a:avLst/>
              <a:gdLst/>
              <a:ahLst/>
              <a:cxnLst/>
              <a:rect l="l" t="t" r="r" b="b"/>
              <a:pathLst>
                <a:path w="2357" h="2596" extrusionOk="0">
                  <a:moveTo>
                    <a:pt x="246" y="0"/>
                  </a:moveTo>
                  <a:cubicBezTo>
                    <a:pt x="116" y="0"/>
                    <a:pt x="0" y="168"/>
                    <a:pt x="121" y="284"/>
                  </a:cubicBezTo>
                  <a:cubicBezTo>
                    <a:pt x="824" y="957"/>
                    <a:pt x="1450" y="1707"/>
                    <a:pt x="1985" y="2519"/>
                  </a:cubicBezTo>
                  <a:cubicBezTo>
                    <a:pt x="2021" y="2573"/>
                    <a:pt x="2072" y="2596"/>
                    <a:pt x="2123" y="2596"/>
                  </a:cubicBezTo>
                  <a:cubicBezTo>
                    <a:pt x="2241" y="2596"/>
                    <a:pt x="2356" y="2476"/>
                    <a:pt x="2273" y="2349"/>
                  </a:cubicBezTo>
                  <a:cubicBezTo>
                    <a:pt x="1723" y="1513"/>
                    <a:pt x="1081" y="741"/>
                    <a:pt x="358" y="47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" name="Google Shape;1917;p4"/>
            <p:cNvSpPr/>
            <p:nvPr/>
          </p:nvSpPr>
          <p:spPr>
            <a:xfrm>
              <a:off x="5780000" y="1945125"/>
              <a:ext cx="56750" cy="73100"/>
            </a:xfrm>
            <a:custGeom>
              <a:avLst/>
              <a:gdLst/>
              <a:ahLst/>
              <a:cxnLst/>
              <a:rect l="l" t="t" r="r" b="b"/>
              <a:pathLst>
                <a:path w="2270" h="2924" extrusionOk="0">
                  <a:moveTo>
                    <a:pt x="2041" y="1"/>
                  </a:moveTo>
                  <a:cubicBezTo>
                    <a:pt x="2003" y="1"/>
                    <a:pt x="1965" y="18"/>
                    <a:pt x="1933" y="59"/>
                  </a:cubicBezTo>
                  <a:cubicBezTo>
                    <a:pt x="1277" y="904"/>
                    <a:pt x="659" y="1776"/>
                    <a:pt x="81" y="2678"/>
                  </a:cubicBezTo>
                  <a:cubicBezTo>
                    <a:pt x="0" y="2804"/>
                    <a:pt x="116" y="2924"/>
                    <a:pt x="233" y="2924"/>
                  </a:cubicBezTo>
                  <a:cubicBezTo>
                    <a:pt x="284" y="2924"/>
                    <a:pt x="336" y="2901"/>
                    <a:pt x="371" y="2846"/>
                  </a:cubicBezTo>
                  <a:cubicBezTo>
                    <a:pt x="932" y="1969"/>
                    <a:pt x="1532" y="1119"/>
                    <a:pt x="2171" y="295"/>
                  </a:cubicBezTo>
                  <a:cubicBezTo>
                    <a:pt x="2269" y="168"/>
                    <a:pt x="2158" y="1"/>
                    <a:pt x="2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" name="Google Shape;1918;p4"/>
            <p:cNvSpPr/>
            <p:nvPr/>
          </p:nvSpPr>
          <p:spPr>
            <a:xfrm>
              <a:off x="5835150" y="1923600"/>
              <a:ext cx="31125" cy="42950"/>
            </a:xfrm>
            <a:custGeom>
              <a:avLst/>
              <a:gdLst/>
              <a:ahLst/>
              <a:cxnLst/>
              <a:rect l="l" t="t" r="r" b="b"/>
              <a:pathLst>
                <a:path w="1245" h="1718" extrusionOk="0">
                  <a:moveTo>
                    <a:pt x="630" y="1"/>
                  </a:moveTo>
                  <a:cubicBezTo>
                    <a:pt x="437" y="1"/>
                    <a:pt x="248" y="137"/>
                    <a:pt x="165" y="339"/>
                  </a:cubicBezTo>
                  <a:cubicBezTo>
                    <a:pt x="115" y="459"/>
                    <a:pt x="214" y="538"/>
                    <a:pt x="318" y="538"/>
                  </a:cubicBezTo>
                  <a:cubicBezTo>
                    <a:pt x="385" y="538"/>
                    <a:pt x="455" y="505"/>
                    <a:pt x="487" y="427"/>
                  </a:cubicBezTo>
                  <a:lnTo>
                    <a:pt x="487" y="429"/>
                  </a:lnTo>
                  <a:lnTo>
                    <a:pt x="722" y="401"/>
                  </a:lnTo>
                  <a:lnTo>
                    <a:pt x="722" y="401"/>
                  </a:lnTo>
                  <a:cubicBezTo>
                    <a:pt x="743" y="487"/>
                    <a:pt x="726" y="555"/>
                    <a:pt x="668" y="605"/>
                  </a:cubicBezTo>
                  <a:cubicBezTo>
                    <a:pt x="624" y="668"/>
                    <a:pt x="548" y="720"/>
                    <a:pt x="488" y="763"/>
                  </a:cubicBezTo>
                  <a:cubicBezTo>
                    <a:pt x="380" y="839"/>
                    <a:pt x="375" y="1034"/>
                    <a:pt x="528" y="1068"/>
                  </a:cubicBezTo>
                  <a:cubicBezTo>
                    <a:pt x="598" y="1083"/>
                    <a:pt x="693" y="1089"/>
                    <a:pt x="746" y="1139"/>
                  </a:cubicBezTo>
                  <a:cubicBezTo>
                    <a:pt x="821" y="1152"/>
                    <a:pt x="831" y="1182"/>
                    <a:pt x="779" y="1234"/>
                  </a:cubicBezTo>
                  <a:cubicBezTo>
                    <a:pt x="770" y="1282"/>
                    <a:pt x="744" y="1306"/>
                    <a:pt x="702" y="1306"/>
                  </a:cubicBezTo>
                  <a:cubicBezTo>
                    <a:pt x="689" y="1306"/>
                    <a:pt x="675" y="1304"/>
                    <a:pt x="659" y="1300"/>
                  </a:cubicBezTo>
                  <a:cubicBezTo>
                    <a:pt x="522" y="1335"/>
                    <a:pt x="355" y="1322"/>
                    <a:pt x="215" y="1335"/>
                  </a:cubicBezTo>
                  <a:cubicBezTo>
                    <a:pt x="7" y="1350"/>
                    <a:pt x="0" y="1669"/>
                    <a:pt x="200" y="1669"/>
                  </a:cubicBezTo>
                  <a:cubicBezTo>
                    <a:pt x="205" y="1669"/>
                    <a:pt x="210" y="1669"/>
                    <a:pt x="215" y="1669"/>
                  </a:cubicBezTo>
                  <a:cubicBezTo>
                    <a:pt x="500" y="1646"/>
                    <a:pt x="1043" y="1718"/>
                    <a:pt x="1159" y="1370"/>
                  </a:cubicBezTo>
                  <a:cubicBezTo>
                    <a:pt x="1245" y="1118"/>
                    <a:pt x="1090" y="946"/>
                    <a:pt x="891" y="842"/>
                  </a:cubicBezTo>
                  <a:lnTo>
                    <a:pt x="891" y="842"/>
                  </a:lnTo>
                  <a:cubicBezTo>
                    <a:pt x="1066" y="646"/>
                    <a:pt x="1164" y="398"/>
                    <a:pt x="956" y="159"/>
                  </a:cubicBezTo>
                  <a:cubicBezTo>
                    <a:pt x="860" y="48"/>
                    <a:pt x="745" y="1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" name="Google Shape;1919;p4"/>
            <p:cNvSpPr/>
            <p:nvPr/>
          </p:nvSpPr>
          <p:spPr>
            <a:xfrm>
              <a:off x="5874575" y="1933825"/>
              <a:ext cx="35750" cy="77250"/>
            </a:xfrm>
            <a:custGeom>
              <a:avLst/>
              <a:gdLst/>
              <a:ahLst/>
              <a:cxnLst/>
              <a:rect l="l" t="t" r="r" b="b"/>
              <a:pathLst>
                <a:path w="1430" h="3090" extrusionOk="0">
                  <a:moveTo>
                    <a:pt x="1180" y="0"/>
                  </a:moveTo>
                  <a:cubicBezTo>
                    <a:pt x="1152" y="0"/>
                    <a:pt x="1122" y="9"/>
                    <a:pt x="1092" y="30"/>
                  </a:cubicBezTo>
                  <a:lnTo>
                    <a:pt x="1091" y="30"/>
                  </a:lnTo>
                  <a:cubicBezTo>
                    <a:pt x="0" y="794"/>
                    <a:pt x="376" y="2147"/>
                    <a:pt x="1091" y="3032"/>
                  </a:cubicBezTo>
                  <a:cubicBezTo>
                    <a:pt x="1124" y="3073"/>
                    <a:pt x="1162" y="3090"/>
                    <a:pt x="1200" y="3090"/>
                  </a:cubicBezTo>
                  <a:cubicBezTo>
                    <a:pt x="1319" y="3090"/>
                    <a:pt x="1430" y="2922"/>
                    <a:pt x="1329" y="2796"/>
                  </a:cubicBezTo>
                  <a:cubicBezTo>
                    <a:pt x="761" y="2094"/>
                    <a:pt x="359" y="952"/>
                    <a:pt x="1262" y="319"/>
                  </a:cubicBezTo>
                  <a:cubicBezTo>
                    <a:pt x="1407" y="217"/>
                    <a:pt x="1316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" name="Google Shape;1920;p4"/>
            <p:cNvSpPr/>
            <p:nvPr/>
          </p:nvSpPr>
          <p:spPr>
            <a:xfrm>
              <a:off x="5920600" y="1941300"/>
              <a:ext cx="46375" cy="67350"/>
            </a:xfrm>
            <a:custGeom>
              <a:avLst/>
              <a:gdLst/>
              <a:ahLst/>
              <a:cxnLst/>
              <a:rect l="l" t="t" r="r" b="b"/>
              <a:pathLst>
                <a:path w="1855" h="2694" extrusionOk="0">
                  <a:moveTo>
                    <a:pt x="653" y="0"/>
                  </a:moveTo>
                  <a:cubicBezTo>
                    <a:pt x="457" y="0"/>
                    <a:pt x="264" y="101"/>
                    <a:pt x="174" y="306"/>
                  </a:cubicBezTo>
                  <a:cubicBezTo>
                    <a:pt x="117" y="441"/>
                    <a:pt x="234" y="563"/>
                    <a:pt x="341" y="563"/>
                  </a:cubicBezTo>
                  <a:cubicBezTo>
                    <a:pt x="390" y="563"/>
                    <a:pt x="437" y="538"/>
                    <a:pt x="464" y="476"/>
                  </a:cubicBezTo>
                  <a:cubicBezTo>
                    <a:pt x="540" y="377"/>
                    <a:pt x="603" y="327"/>
                    <a:pt x="653" y="327"/>
                  </a:cubicBezTo>
                  <a:cubicBezTo>
                    <a:pt x="716" y="327"/>
                    <a:pt x="759" y="406"/>
                    <a:pt x="780" y="564"/>
                  </a:cubicBezTo>
                  <a:cubicBezTo>
                    <a:pt x="942" y="747"/>
                    <a:pt x="922" y="923"/>
                    <a:pt x="719" y="1090"/>
                  </a:cubicBezTo>
                  <a:cubicBezTo>
                    <a:pt x="627" y="1208"/>
                    <a:pt x="502" y="1304"/>
                    <a:pt x="389" y="1402"/>
                  </a:cubicBezTo>
                  <a:cubicBezTo>
                    <a:pt x="267" y="1507"/>
                    <a:pt x="379" y="1672"/>
                    <a:pt x="508" y="1687"/>
                  </a:cubicBezTo>
                  <a:cubicBezTo>
                    <a:pt x="702" y="1710"/>
                    <a:pt x="1778" y="2010"/>
                    <a:pt x="1222" y="2302"/>
                  </a:cubicBezTo>
                  <a:cubicBezTo>
                    <a:pt x="1121" y="2354"/>
                    <a:pt x="963" y="2368"/>
                    <a:pt x="796" y="2368"/>
                  </a:cubicBezTo>
                  <a:cubicBezTo>
                    <a:pt x="598" y="2368"/>
                    <a:pt x="389" y="2348"/>
                    <a:pt x="248" y="2348"/>
                  </a:cubicBezTo>
                  <a:cubicBezTo>
                    <a:pt x="237" y="2348"/>
                    <a:pt x="227" y="2349"/>
                    <a:pt x="217" y="2349"/>
                  </a:cubicBezTo>
                  <a:cubicBezTo>
                    <a:pt x="3" y="2353"/>
                    <a:pt x="0" y="2683"/>
                    <a:pt x="213" y="2683"/>
                  </a:cubicBezTo>
                  <a:cubicBezTo>
                    <a:pt x="214" y="2683"/>
                    <a:pt x="216" y="2683"/>
                    <a:pt x="217" y="2683"/>
                  </a:cubicBezTo>
                  <a:cubicBezTo>
                    <a:pt x="228" y="2683"/>
                    <a:pt x="239" y="2683"/>
                    <a:pt x="251" y="2683"/>
                  </a:cubicBezTo>
                  <a:cubicBezTo>
                    <a:pt x="373" y="2683"/>
                    <a:pt x="546" y="2693"/>
                    <a:pt x="732" y="2693"/>
                  </a:cubicBezTo>
                  <a:cubicBezTo>
                    <a:pt x="1169" y="2693"/>
                    <a:pt x="1676" y="2635"/>
                    <a:pt x="1759" y="2242"/>
                  </a:cubicBezTo>
                  <a:cubicBezTo>
                    <a:pt x="1854" y="1788"/>
                    <a:pt x="1301" y="1535"/>
                    <a:pt x="856" y="1420"/>
                  </a:cubicBezTo>
                  <a:lnTo>
                    <a:pt x="856" y="1420"/>
                  </a:lnTo>
                  <a:cubicBezTo>
                    <a:pt x="1163" y="1095"/>
                    <a:pt x="1415" y="658"/>
                    <a:pt x="1122" y="241"/>
                  </a:cubicBezTo>
                  <a:cubicBezTo>
                    <a:pt x="1010" y="82"/>
                    <a:pt x="83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" name="Google Shape;1921;p4"/>
            <p:cNvSpPr/>
            <p:nvPr/>
          </p:nvSpPr>
          <p:spPr>
            <a:xfrm>
              <a:off x="5970300" y="1942350"/>
              <a:ext cx="47425" cy="74225"/>
            </a:xfrm>
            <a:custGeom>
              <a:avLst/>
              <a:gdLst/>
              <a:ahLst/>
              <a:cxnLst/>
              <a:rect l="l" t="t" r="r" b="b"/>
              <a:pathLst>
                <a:path w="1897" h="2969" extrusionOk="0">
                  <a:moveTo>
                    <a:pt x="166" y="0"/>
                  </a:moveTo>
                  <a:cubicBezTo>
                    <a:pt x="83" y="0"/>
                    <a:pt x="1" y="54"/>
                    <a:pt x="3" y="162"/>
                  </a:cubicBezTo>
                  <a:lnTo>
                    <a:pt x="3" y="161"/>
                  </a:lnTo>
                  <a:cubicBezTo>
                    <a:pt x="14" y="780"/>
                    <a:pt x="85" y="1396"/>
                    <a:pt x="213" y="2001"/>
                  </a:cubicBezTo>
                  <a:lnTo>
                    <a:pt x="213" y="2001"/>
                  </a:lnTo>
                  <a:cubicBezTo>
                    <a:pt x="157" y="2276"/>
                    <a:pt x="218" y="2567"/>
                    <a:pt x="444" y="2809"/>
                  </a:cubicBezTo>
                  <a:cubicBezTo>
                    <a:pt x="476" y="2843"/>
                    <a:pt x="516" y="2858"/>
                    <a:pt x="555" y="2858"/>
                  </a:cubicBezTo>
                  <a:cubicBezTo>
                    <a:pt x="656" y="2858"/>
                    <a:pt x="756" y="2760"/>
                    <a:pt x="723" y="2645"/>
                  </a:cubicBezTo>
                  <a:cubicBezTo>
                    <a:pt x="660" y="2432"/>
                    <a:pt x="604" y="2216"/>
                    <a:pt x="556" y="1999"/>
                  </a:cubicBezTo>
                  <a:lnTo>
                    <a:pt x="556" y="1999"/>
                  </a:lnTo>
                  <a:cubicBezTo>
                    <a:pt x="598" y="1870"/>
                    <a:pt x="679" y="1750"/>
                    <a:pt x="783" y="1654"/>
                  </a:cubicBezTo>
                  <a:lnTo>
                    <a:pt x="984" y="1504"/>
                  </a:lnTo>
                  <a:cubicBezTo>
                    <a:pt x="1051" y="1477"/>
                    <a:pt x="1108" y="1463"/>
                    <a:pt x="1157" y="1463"/>
                  </a:cubicBezTo>
                  <a:cubicBezTo>
                    <a:pt x="1262" y="1463"/>
                    <a:pt x="1324" y="1527"/>
                    <a:pt x="1344" y="1654"/>
                  </a:cubicBezTo>
                  <a:cubicBezTo>
                    <a:pt x="1547" y="1970"/>
                    <a:pt x="1561" y="2450"/>
                    <a:pt x="1554" y="2807"/>
                  </a:cubicBezTo>
                  <a:cubicBezTo>
                    <a:pt x="1553" y="2915"/>
                    <a:pt x="1636" y="2968"/>
                    <a:pt x="1719" y="2968"/>
                  </a:cubicBezTo>
                  <a:cubicBezTo>
                    <a:pt x="1803" y="2968"/>
                    <a:pt x="1887" y="2915"/>
                    <a:pt x="1889" y="2807"/>
                  </a:cubicBezTo>
                  <a:cubicBezTo>
                    <a:pt x="1897" y="2347"/>
                    <a:pt x="1799" y="1092"/>
                    <a:pt x="1180" y="1092"/>
                  </a:cubicBezTo>
                  <a:cubicBezTo>
                    <a:pt x="1114" y="1092"/>
                    <a:pt x="1042" y="1106"/>
                    <a:pt x="964" y="1137"/>
                  </a:cubicBezTo>
                  <a:cubicBezTo>
                    <a:pt x="765" y="1215"/>
                    <a:pt x="592" y="1344"/>
                    <a:pt x="460" y="1501"/>
                  </a:cubicBezTo>
                  <a:lnTo>
                    <a:pt x="460" y="1501"/>
                  </a:lnTo>
                  <a:cubicBezTo>
                    <a:pt x="387" y="1059"/>
                    <a:pt x="346" y="612"/>
                    <a:pt x="337" y="162"/>
                  </a:cubicBez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" name="Google Shape;1922;p4"/>
            <p:cNvSpPr/>
            <p:nvPr/>
          </p:nvSpPr>
          <p:spPr>
            <a:xfrm>
              <a:off x="6010700" y="1931525"/>
              <a:ext cx="38250" cy="102775"/>
            </a:xfrm>
            <a:custGeom>
              <a:avLst/>
              <a:gdLst/>
              <a:ahLst/>
              <a:cxnLst/>
              <a:rect l="l" t="t" r="r" b="b"/>
              <a:pathLst>
                <a:path w="1530" h="4111" extrusionOk="0">
                  <a:moveTo>
                    <a:pt x="233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968" y="1321"/>
                    <a:pt x="1162" y="2673"/>
                    <a:pt x="661" y="3911"/>
                  </a:cubicBezTo>
                  <a:cubicBezTo>
                    <a:pt x="612" y="4032"/>
                    <a:pt x="712" y="4111"/>
                    <a:pt x="816" y="4111"/>
                  </a:cubicBezTo>
                  <a:cubicBezTo>
                    <a:pt x="884" y="4111"/>
                    <a:pt x="953" y="4077"/>
                    <a:pt x="985" y="4000"/>
                  </a:cubicBezTo>
                  <a:cubicBezTo>
                    <a:pt x="1529" y="2648"/>
                    <a:pt x="1275" y="1169"/>
                    <a:pt x="343" y="57"/>
                  </a:cubicBezTo>
                  <a:cubicBezTo>
                    <a:pt x="309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" name="Google Shape;1923;p4"/>
            <p:cNvSpPr/>
            <p:nvPr/>
          </p:nvSpPr>
          <p:spPr>
            <a:xfrm>
              <a:off x="6059100" y="1925950"/>
              <a:ext cx="30000" cy="104200"/>
            </a:xfrm>
            <a:custGeom>
              <a:avLst/>
              <a:gdLst/>
              <a:ahLst/>
              <a:cxnLst/>
              <a:rect l="l" t="t" r="r" b="b"/>
              <a:pathLst>
                <a:path w="1200" h="4168" extrusionOk="0">
                  <a:moveTo>
                    <a:pt x="943" y="0"/>
                  </a:moveTo>
                  <a:cubicBezTo>
                    <a:pt x="892" y="0"/>
                    <a:pt x="841" y="23"/>
                    <a:pt x="806" y="80"/>
                  </a:cubicBezTo>
                  <a:cubicBezTo>
                    <a:pt x="1" y="1393"/>
                    <a:pt x="313" y="2691"/>
                    <a:pt x="831" y="4053"/>
                  </a:cubicBezTo>
                  <a:cubicBezTo>
                    <a:pt x="861" y="4133"/>
                    <a:pt x="930" y="4167"/>
                    <a:pt x="998" y="4167"/>
                  </a:cubicBezTo>
                  <a:cubicBezTo>
                    <a:pt x="1100" y="4167"/>
                    <a:pt x="1200" y="4087"/>
                    <a:pt x="1154" y="3965"/>
                  </a:cubicBezTo>
                  <a:cubicBezTo>
                    <a:pt x="676" y="2707"/>
                    <a:pt x="338" y="1485"/>
                    <a:pt x="1096" y="249"/>
                  </a:cubicBezTo>
                  <a:cubicBezTo>
                    <a:pt x="1174" y="121"/>
                    <a:pt x="1058" y="0"/>
                    <a:pt x="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" name="Google Shape;1924;p4"/>
            <p:cNvSpPr/>
            <p:nvPr/>
          </p:nvSpPr>
          <p:spPr>
            <a:xfrm>
              <a:off x="6093625" y="1945000"/>
              <a:ext cx="33300" cy="87225"/>
            </a:xfrm>
            <a:custGeom>
              <a:avLst/>
              <a:gdLst/>
              <a:ahLst/>
              <a:cxnLst/>
              <a:rect l="l" t="t" r="r" b="b"/>
              <a:pathLst>
                <a:path w="1332" h="3489" extrusionOk="0">
                  <a:moveTo>
                    <a:pt x="888" y="0"/>
                  </a:moveTo>
                  <a:cubicBezTo>
                    <a:pt x="664" y="0"/>
                    <a:pt x="438" y="199"/>
                    <a:pt x="340" y="453"/>
                  </a:cubicBezTo>
                  <a:cubicBezTo>
                    <a:pt x="0" y="1340"/>
                    <a:pt x="153" y="2488"/>
                    <a:pt x="403" y="3371"/>
                  </a:cubicBezTo>
                  <a:cubicBezTo>
                    <a:pt x="427" y="3453"/>
                    <a:pt x="492" y="3488"/>
                    <a:pt x="558" y="3488"/>
                  </a:cubicBezTo>
                  <a:cubicBezTo>
                    <a:pt x="658" y="3488"/>
                    <a:pt x="761" y="3407"/>
                    <a:pt x="726" y="3281"/>
                  </a:cubicBezTo>
                  <a:cubicBezTo>
                    <a:pt x="597" y="2826"/>
                    <a:pt x="513" y="2366"/>
                    <a:pt x="504" y="1891"/>
                  </a:cubicBezTo>
                  <a:cubicBezTo>
                    <a:pt x="501" y="1704"/>
                    <a:pt x="505" y="1517"/>
                    <a:pt x="522" y="1331"/>
                  </a:cubicBezTo>
                  <a:cubicBezTo>
                    <a:pt x="525" y="1296"/>
                    <a:pt x="717" y="355"/>
                    <a:pt x="896" y="355"/>
                  </a:cubicBezTo>
                  <a:cubicBezTo>
                    <a:pt x="919" y="355"/>
                    <a:pt x="943" y="372"/>
                    <a:pt x="966" y="410"/>
                  </a:cubicBezTo>
                  <a:cubicBezTo>
                    <a:pt x="999" y="467"/>
                    <a:pt x="1050" y="490"/>
                    <a:pt x="1101" y="490"/>
                  </a:cubicBezTo>
                  <a:cubicBezTo>
                    <a:pt x="1216" y="490"/>
                    <a:pt x="1331" y="370"/>
                    <a:pt x="1254" y="242"/>
                  </a:cubicBezTo>
                  <a:lnTo>
                    <a:pt x="1256" y="242"/>
                  </a:lnTo>
                  <a:cubicBezTo>
                    <a:pt x="1153" y="71"/>
                    <a:pt x="102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" name="Google Shape;1925;p4"/>
            <p:cNvSpPr/>
            <p:nvPr/>
          </p:nvSpPr>
          <p:spPr>
            <a:xfrm>
              <a:off x="6104000" y="1990750"/>
              <a:ext cx="28400" cy="8750"/>
            </a:xfrm>
            <a:custGeom>
              <a:avLst/>
              <a:gdLst/>
              <a:ahLst/>
              <a:cxnLst/>
              <a:rect l="l" t="t" r="r" b="b"/>
              <a:pathLst>
                <a:path w="1136" h="350" extrusionOk="0">
                  <a:moveTo>
                    <a:pt x="212" y="0"/>
                  </a:moveTo>
                  <a:cubicBezTo>
                    <a:pt x="0" y="0"/>
                    <a:pt x="1" y="331"/>
                    <a:pt x="215" y="336"/>
                  </a:cubicBezTo>
                  <a:lnTo>
                    <a:pt x="920" y="349"/>
                  </a:lnTo>
                  <a:cubicBezTo>
                    <a:pt x="921" y="349"/>
                    <a:pt x="923" y="350"/>
                    <a:pt x="924" y="350"/>
                  </a:cubicBezTo>
                  <a:cubicBezTo>
                    <a:pt x="1135" y="350"/>
                    <a:pt x="1134" y="20"/>
                    <a:pt x="920" y="15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" name="Google Shape;1926;p4"/>
            <p:cNvSpPr/>
            <p:nvPr/>
          </p:nvSpPr>
          <p:spPr>
            <a:xfrm>
              <a:off x="6137600" y="1924100"/>
              <a:ext cx="27700" cy="94025"/>
            </a:xfrm>
            <a:custGeom>
              <a:avLst/>
              <a:gdLst/>
              <a:ahLst/>
              <a:cxnLst/>
              <a:rect l="l" t="t" r="r" b="b"/>
              <a:pathLst>
                <a:path w="1108" h="3761" extrusionOk="0">
                  <a:moveTo>
                    <a:pt x="231" y="1"/>
                  </a:moveTo>
                  <a:cubicBezTo>
                    <a:pt x="116" y="1"/>
                    <a:pt x="1" y="120"/>
                    <a:pt x="78" y="248"/>
                  </a:cubicBezTo>
                  <a:lnTo>
                    <a:pt x="79" y="250"/>
                  </a:lnTo>
                  <a:cubicBezTo>
                    <a:pt x="401" y="781"/>
                    <a:pt x="621" y="1354"/>
                    <a:pt x="683" y="1975"/>
                  </a:cubicBezTo>
                  <a:cubicBezTo>
                    <a:pt x="705" y="2189"/>
                    <a:pt x="711" y="2404"/>
                    <a:pt x="699" y="2619"/>
                  </a:cubicBezTo>
                  <a:cubicBezTo>
                    <a:pt x="688" y="2819"/>
                    <a:pt x="662" y="3017"/>
                    <a:pt x="618" y="3212"/>
                  </a:cubicBezTo>
                  <a:cubicBezTo>
                    <a:pt x="589" y="3257"/>
                    <a:pt x="570" y="3298"/>
                    <a:pt x="563" y="3335"/>
                  </a:cubicBezTo>
                  <a:lnTo>
                    <a:pt x="563" y="3335"/>
                  </a:lnTo>
                  <a:cubicBezTo>
                    <a:pt x="561" y="3335"/>
                    <a:pt x="559" y="3335"/>
                    <a:pt x="557" y="3335"/>
                  </a:cubicBezTo>
                  <a:cubicBezTo>
                    <a:pt x="492" y="3335"/>
                    <a:pt x="433" y="3371"/>
                    <a:pt x="418" y="3456"/>
                  </a:cubicBezTo>
                  <a:cubicBezTo>
                    <a:pt x="415" y="3476"/>
                    <a:pt x="410" y="3496"/>
                    <a:pt x="407" y="3517"/>
                  </a:cubicBezTo>
                  <a:cubicBezTo>
                    <a:pt x="397" y="3586"/>
                    <a:pt x="415" y="3671"/>
                    <a:pt x="484" y="3706"/>
                  </a:cubicBezTo>
                  <a:lnTo>
                    <a:pt x="552" y="3739"/>
                  </a:lnTo>
                  <a:cubicBezTo>
                    <a:pt x="578" y="3753"/>
                    <a:pt x="607" y="3760"/>
                    <a:pt x="636" y="3760"/>
                  </a:cubicBezTo>
                  <a:cubicBezTo>
                    <a:pt x="679" y="3760"/>
                    <a:pt x="722" y="3744"/>
                    <a:pt x="755" y="3713"/>
                  </a:cubicBezTo>
                  <a:cubicBezTo>
                    <a:pt x="1107" y="3418"/>
                    <a:pt x="1056" y="2486"/>
                    <a:pt x="1025" y="2082"/>
                  </a:cubicBezTo>
                  <a:cubicBezTo>
                    <a:pt x="972" y="1363"/>
                    <a:pt x="740" y="695"/>
                    <a:pt x="368" y="81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" name="Google Shape;1927;p4"/>
            <p:cNvSpPr/>
            <p:nvPr/>
          </p:nvSpPr>
          <p:spPr>
            <a:xfrm>
              <a:off x="6167550" y="1911625"/>
              <a:ext cx="40425" cy="34475"/>
            </a:xfrm>
            <a:custGeom>
              <a:avLst/>
              <a:gdLst/>
              <a:ahLst/>
              <a:cxnLst/>
              <a:rect l="l" t="t" r="r" b="b"/>
              <a:pathLst>
                <a:path w="1617" h="1379" extrusionOk="0">
                  <a:moveTo>
                    <a:pt x="280" y="0"/>
                  </a:moveTo>
                  <a:cubicBezTo>
                    <a:pt x="258" y="0"/>
                    <a:pt x="236" y="2"/>
                    <a:pt x="213" y="5"/>
                  </a:cubicBezTo>
                  <a:cubicBezTo>
                    <a:pt x="11" y="31"/>
                    <a:pt x="0" y="342"/>
                    <a:pt x="189" y="342"/>
                  </a:cubicBezTo>
                  <a:cubicBezTo>
                    <a:pt x="197" y="342"/>
                    <a:pt x="205" y="341"/>
                    <a:pt x="213" y="340"/>
                  </a:cubicBezTo>
                  <a:cubicBezTo>
                    <a:pt x="225" y="339"/>
                    <a:pt x="237" y="338"/>
                    <a:pt x="249" y="338"/>
                  </a:cubicBezTo>
                  <a:cubicBezTo>
                    <a:pt x="408" y="338"/>
                    <a:pt x="562" y="477"/>
                    <a:pt x="543" y="650"/>
                  </a:cubicBezTo>
                  <a:cubicBezTo>
                    <a:pt x="526" y="811"/>
                    <a:pt x="341" y="900"/>
                    <a:pt x="402" y="1084"/>
                  </a:cubicBezTo>
                  <a:cubicBezTo>
                    <a:pt x="478" y="1309"/>
                    <a:pt x="759" y="1378"/>
                    <a:pt x="1024" y="1378"/>
                  </a:cubicBezTo>
                  <a:cubicBezTo>
                    <a:pt x="1179" y="1378"/>
                    <a:pt x="1330" y="1354"/>
                    <a:pt x="1430" y="1324"/>
                  </a:cubicBezTo>
                  <a:cubicBezTo>
                    <a:pt x="1617" y="1267"/>
                    <a:pt x="1561" y="993"/>
                    <a:pt x="1392" y="993"/>
                  </a:cubicBezTo>
                  <a:cubicBezTo>
                    <a:pt x="1376" y="993"/>
                    <a:pt x="1358" y="995"/>
                    <a:pt x="1340" y="1001"/>
                  </a:cubicBezTo>
                  <a:cubicBezTo>
                    <a:pt x="1257" y="1026"/>
                    <a:pt x="1141" y="1049"/>
                    <a:pt x="1027" y="1049"/>
                  </a:cubicBezTo>
                  <a:cubicBezTo>
                    <a:pt x="924" y="1049"/>
                    <a:pt x="822" y="1031"/>
                    <a:pt x="746" y="980"/>
                  </a:cubicBezTo>
                  <a:lnTo>
                    <a:pt x="746" y="980"/>
                  </a:lnTo>
                  <a:cubicBezTo>
                    <a:pt x="771" y="930"/>
                    <a:pt x="820" y="875"/>
                    <a:pt x="837" y="834"/>
                  </a:cubicBezTo>
                  <a:cubicBezTo>
                    <a:pt x="855" y="792"/>
                    <a:pt x="867" y="747"/>
                    <a:pt x="872" y="702"/>
                  </a:cubicBezTo>
                  <a:cubicBezTo>
                    <a:pt x="887" y="577"/>
                    <a:pt x="861" y="450"/>
                    <a:pt x="802" y="339"/>
                  </a:cubicBezTo>
                  <a:cubicBezTo>
                    <a:pt x="698" y="143"/>
                    <a:pt x="503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" name="Google Shape;1928;p4"/>
            <p:cNvSpPr/>
            <p:nvPr/>
          </p:nvSpPr>
          <p:spPr>
            <a:xfrm>
              <a:off x="6202300" y="1936675"/>
              <a:ext cx="38750" cy="83850"/>
            </a:xfrm>
            <a:custGeom>
              <a:avLst/>
              <a:gdLst/>
              <a:ahLst/>
              <a:cxnLst/>
              <a:rect l="l" t="t" r="r" b="b"/>
              <a:pathLst>
                <a:path w="1550" h="3354" extrusionOk="0">
                  <a:moveTo>
                    <a:pt x="1264" y="1"/>
                  </a:moveTo>
                  <a:cubicBezTo>
                    <a:pt x="1236" y="1"/>
                    <a:pt x="1206" y="10"/>
                    <a:pt x="1175" y="32"/>
                  </a:cubicBezTo>
                  <a:cubicBezTo>
                    <a:pt x="1" y="882"/>
                    <a:pt x="22" y="2519"/>
                    <a:pt x="1233" y="3325"/>
                  </a:cubicBezTo>
                  <a:cubicBezTo>
                    <a:pt x="1263" y="3345"/>
                    <a:pt x="1292" y="3354"/>
                    <a:pt x="1320" y="3354"/>
                  </a:cubicBezTo>
                  <a:cubicBezTo>
                    <a:pt x="1459" y="3354"/>
                    <a:pt x="1550" y="3136"/>
                    <a:pt x="1401" y="3036"/>
                  </a:cubicBezTo>
                  <a:cubicBezTo>
                    <a:pt x="412" y="2377"/>
                    <a:pt x="377" y="1021"/>
                    <a:pt x="1345" y="320"/>
                  </a:cubicBezTo>
                  <a:cubicBezTo>
                    <a:pt x="1487" y="217"/>
                    <a:pt x="139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" name="Google Shape;1929;p4"/>
            <p:cNvSpPr/>
            <p:nvPr/>
          </p:nvSpPr>
          <p:spPr>
            <a:xfrm>
              <a:off x="6250275" y="1959550"/>
              <a:ext cx="39725" cy="56075"/>
            </a:xfrm>
            <a:custGeom>
              <a:avLst/>
              <a:gdLst/>
              <a:ahLst/>
              <a:cxnLst/>
              <a:rect l="l" t="t" r="r" b="b"/>
              <a:pathLst>
                <a:path w="1589" h="2243" extrusionOk="0">
                  <a:moveTo>
                    <a:pt x="793" y="338"/>
                  </a:moveTo>
                  <a:cubicBezTo>
                    <a:pt x="800" y="338"/>
                    <a:pt x="808" y="338"/>
                    <a:pt x="815" y="339"/>
                  </a:cubicBezTo>
                  <a:cubicBezTo>
                    <a:pt x="951" y="347"/>
                    <a:pt x="1087" y="513"/>
                    <a:pt x="1030" y="652"/>
                  </a:cubicBezTo>
                  <a:cubicBezTo>
                    <a:pt x="989" y="754"/>
                    <a:pt x="922" y="793"/>
                    <a:pt x="852" y="793"/>
                  </a:cubicBezTo>
                  <a:cubicBezTo>
                    <a:pt x="655" y="793"/>
                    <a:pt x="439" y="471"/>
                    <a:pt x="744" y="342"/>
                  </a:cubicBezTo>
                  <a:lnTo>
                    <a:pt x="744" y="342"/>
                  </a:lnTo>
                  <a:cubicBezTo>
                    <a:pt x="760" y="340"/>
                    <a:pt x="776" y="338"/>
                    <a:pt x="793" y="338"/>
                  </a:cubicBezTo>
                  <a:close/>
                  <a:moveTo>
                    <a:pt x="729" y="1"/>
                  </a:moveTo>
                  <a:cubicBezTo>
                    <a:pt x="710" y="1"/>
                    <a:pt x="690" y="4"/>
                    <a:pt x="669" y="13"/>
                  </a:cubicBezTo>
                  <a:cubicBezTo>
                    <a:pt x="651" y="19"/>
                    <a:pt x="634" y="27"/>
                    <a:pt x="618" y="34"/>
                  </a:cubicBezTo>
                  <a:lnTo>
                    <a:pt x="618" y="34"/>
                  </a:lnTo>
                  <a:cubicBezTo>
                    <a:pt x="480" y="77"/>
                    <a:pt x="351" y="159"/>
                    <a:pt x="255" y="260"/>
                  </a:cubicBezTo>
                  <a:cubicBezTo>
                    <a:pt x="7" y="519"/>
                    <a:pt x="1" y="899"/>
                    <a:pt x="88" y="1227"/>
                  </a:cubicBezTo>
                  <a:cubicBezTo>
                    <a:pt x="176" y="1562"/>
                    <a:pt x="534" y="2242"/>
                    <a:pt x="921" y="2242"/>
                  </a:cubicBezTo>
                  <a:cubicBezTo>
                    <a:pt x="1044" y="2242"/>
                    <a:pt x="1170" y="2174"/>
                    <a:pt x="1291" y="2005"/>
                  </a:cubicBezTo>
                  <a:cubicBezTo>
                    <a:pt x="1379" y="1882"/>
                    <a:pt x="1262" y="1762"/>
                    <a:pt x="1142" y="1762"/>
                  </a:cubicBezTo>
                  <a:cubicBezTo>
                    <a:pt x="1091" y="1762"/>
                    <a:pt x="1040" y="1784"/>
                    <a:pt x="1003" y="1835"/>
                  </a:cubicBezTo>
                  <a:cubicBezTo>
                    <a:pt x="971" y="1880"/>
                    <a:pt x="936" y="1898"/>
                    <a:pt x="900" y="1898"/>
                  </a:cubicBezTo>
                  <a:cubicBezTo>
                    <a:pt x="757" y="1898"/>
                    <a:pt x="599" y="1602"/>
                    <a:pt x="550" y="1500"/>
                  </a:cubicBezTo>
                  <a:cubicBezTo>
                    <a:pt x="470" y="1334"/>
                    <a:pt x="388" y="1137"/>
                    <a:pt x="373" y="943"/>
                  </a:cubicBezTo>
                  <a:lnTo>
                    <a:pt x="373" y="943"/>
                  </a:lnTo>
                  <a:cubicBezTo>
                    <a:pt x="461" y="1053"/>
                    <a:pt x="599" y="1129"/>
                    <a:pt x="791" y="1140"/>
                  </a:cubicBezTo>
                  <a:cubicBezTo>
                    <a:pt x="802" y="1140"/>
                    <a:pt x="814" y="1141"/>
                    <a:pt x="825" y="1141"/>
                  </a:cubicBezTo>
                  <a:cubicBezTo>
                    <a:pt x="1424" y="1141"/>
                    <a:pt x="1588" y="242"/>
                    <a:pt x="1012" y="35"/>
                  </a:cubicBezTo>
                  <a:cubicBezTo>
                    <a:pt x="950" y="13"/>
                    <a:pt x="885" y="3"/>
                    <a:pt x="821" y="3"/>
                  </a:cubicBezTo>
                  <a:cubicBezTo>
                    <a:pt x="802" y="3"/>
                    <a:pt x="783" y="3"/>
                    <a:pt x="763" y="5"/>
                  </a:cubicBezTo>
                  <a:lnTo>
                    <a:pt x="763" y="5"/>
                  </a:lnTo>
                  <a:cubicBezTo>
                    <a:pt x="753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" name="Google Shape;1930;p4"/>
            <p:cNvSpPr/>
            <p:nvPr/>
          </p:nvSpPr>
          <p:spPr>
            <a:xfrm>
              <a:off x="6279775" y="1935125"/>
              <a:ext cx="51500" cy="79150"/>
            </a:xfrm>
            <a:custGeom>
              <a:avLst/>
              <a:gdLst/>
              <a:ahLst/>
              <a:cxnLst/>
              <a:rect l="l" t="t" r="r" b="b"/>
              <a:pathLst>
                <a:path w="2060" h="3166" extrusionOk="0">
                  <a:moveTo>
                    <a:pt x="229" y="1"/>
                  </a:moveTo>
                  <a:cubicBezTo>
                    <a:pt x="92" y="1"/>
                    <a:pt x="0" y="218"/>
                    <a:pt x="146" y="320"/>
                  </a:cubicBezTo>
                  <a:cubicBezTo>
                    <a:pt x="791" y="768"/>
                    <a:pt x="1650" y="2172"/>
                    <a:pt x="891" y="2883"/>
                  </a:cubicBezTo>
                  <a:cubicBezTo>
                    <a:pt x="767" y="2998"/>
                    <a:pt x="883" y="3166"/>
                    <a:pt x="1015" y="3166"/>
                  </a:cubicBezTo>
                  <a:cubicBezTo>
                    <a:pt x="1053" y="3166"/>
                    <a:pt x="1092" y="3152"/>
                    <a:pt x="1127" y="3119"/>
                  </a:cubicBezTo>
                  <a:cubicBezTo>
                    <a:pt x="2059" y="2248"/>
                    <a:pt x="1136" y="602"/>
                    <a:pt x="315" y="30"/>
                  </a:cubicBezTo>
                  <a:cubicBezTo>
                    <a:pt x="286" y="10"/>
                    <a:pt x="256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" name="Google Shape;1931;p4"/>
            <p:cNvSpPr/>
            <p:nvPr/>
          </p:nvSpPr>
          <p:spPr>
            <a:xfrm>
              <a:off x="6321725" y="1916300"/>
              <a:ext cx="39775" cy="38475"/>
            </a:xfrm>
            <a:custGeom>
              <a:avLst/>
              <a:gdLst/>
              <a:ahLst/>
              <a:cxnLst/>
              <a:rect l="l" t="t" r="r" b="b"/>
              <a:pathLst>
                <a:path w="1591" h="1539" extrusionOk="0">
                  <a:moveTo>
                    <a:pt x="657" y="1"/>
                  </a:moveTo>
                  <a:cubicBezTo>
                    <a:pt x="464" y="1"/>
                    <a:pt x="245" y="109"/>
                    <a:pt x="114" y="248"/>
                  </a:cubicBezTo>
                  <a:cubicBezTo>
                    <a:pt x="0" y="367"/>
                    <a:pt x="114" y="536"/>
                    <a:pt x="240" y="536"/>
                  </a:cubicBezTo>
                  <a:cubicBezTo>
                    <a:pt x="277" y="536"/>
                    <a:pt x="316" y="520"/>
                    <a:pt x="351" y="484"/>
                  </a:cubicBezTo>
                  <a:lnTo>
                    <a:pt x="351" y="483"/>
                  </a:lnTo>
                  <a:cubicBezTo>
                    <a:pt x="398" y="433"/>
                    <a:pt x="523" y="321"/>
                    <a:pt x="613" y="321"/>
                  </a:cubicBezTo>
                  <a:cubicBezTo>
                    <a:pt x="651" y="321"/>
                    <a:pt x="683" y="341"/>
                    <a:pt x="701" y="393"/>
                  </a:cubicBezTo>
                  <a:cubicBezTo>
                    <a:pt x="730" y="476"/>
                    <a:pt x="637" y="646"/>
                    <a:pt x="611" y="724"/>
                  </a:cubicBezTo>
                  <a:cubicBezTo>
                    <a:pt x="550" y="908"/>
                    <a:pt x="506" y="1117"/>
                    <a:pt x="613" y="1296"/>
                  </a:cubicBezTo>
                  <a:cubicBezTo>
                    <a:pt x="714" y="1460"/>
                    <a:pt x="885" y="1539"/>
                    <a:pt x="1058" y="1539"/>
                  </a:cubicBezTo>
                  <a:cubicBezTo>
                    <a:pt x="1226" y="1539"/>
                    <a:pt x="1395" y="1464"/>
                    <a:pt x="1501" y="1322"/>
                  </a:cubicBezTo>
                  <a:cubicBezTo>
                    <a:pt x="1591" y="1200"/>
                    <a:pt x="1474" y="1081"/>
                    <a:pt x="1352" y="1081"/>
                  </a:cubicBezTo>
                  <a:cubicBezTo>
                    <a:pt x="1301" y="1081"/>
                    <a:pt x="1249" y="1102"/>
                    <a:pt x="1211" y="1152"/>
                  </a:cubicBezTo>
                  <a:cubicBezTo>
                    <a:pt x="1182" y="1192"/>
                    <a:pt x="1133" y="1209"/>
                    <a:pt x="1082" y="1209"/>
                  </a:cubicBezTo>
                  <a:cubicBezTo>
                    <a:pt x="1036" y="1209"/>
                    <a:pt x="988" y="1195"/>
                    <a:pt x="953" y="1172"/>
                  </a:cubicBezTo>
                  <a:cubicBezTo>
                    <a:pt x="863" y="1114"/>
                    <a:pt x="877" y="1021"/>
                    <a:pt x="900" y="926"/>
                  </a:cubicBezTo>
                  <a:cubicBezTo>
                    <a:pt x="945" y="727"/>
                    <a:pt x="1067" y="536"/>
                    <a:pt x="1028" y="324"/>
                  </a:cubicBezTo>
                  <a:cubicBezTo>
                    <a:pt x="983" y="89"/>
                    <a:pt x="831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" name="Google Shape;1932;p4"/>
            <p:cNvSpPr/>
            <p:nvPr/>
          </p:nvSpPr>
          <p:spPr>
            <a:xfrm>
              <a:off x="6377850" y="1941875"/>
              <a:ext cx="15500" cy="62650"/>
            </a:xfrm>
            <a:custGeom>
              <a:avLst/>
              <a:gdLst/>
              <a:ahLst/>
              <a:cxnLst/>
              <a:rect l="l" t="t" r="r" b="b"/>
              <a:pathLst>
                <a:path w="620" h="2506" extrusionOk="0">
                  <a:moveTo>
                    <a:pt x="162" y="0"/>
                  </a:moveTo>
                  <a:cubicBezTo>
                    <a:pt x="78" y="0"/>
                    <a:pt x="1" y="53"/>
                    <a:pt x="14" y="160"/>
                  </a:cubicBezTo>
                  <a:cubicBezTo>
                    <a:pt x="99" y="889"/>
                    <a:pt x="186" y="1618"/>
                    <a:pt x="272" y="2346"/>
                  </a:cubicBezTo>
                  <a:cubicBezTo>
                    <a:pt x="285" y="2452"/>
                    <a:pt x="375" y="2506"/>
                    <a:pt x="459" y="2506"/>
                  </a:cubicBezTo>
                  <a:cubicBezTo>
                    <a:pt x="543" y="2506"/>
                    <a:pt x="619" y="2453"/>
                    <a:pt x="607" y="2346"/>
                  </a:cubicBezTo>
                  <a:lnTo>
                    <a:pt x="348" y="160"/>
                  </a:lnTo>
                  <a:cubicBezTo>
                    <a:pt x="336" y="54"/>
                    <a:pt x="245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" name="Google Shape;1933;p4"/>
            <p:cNvSpPr/>
            <p:nvPr/>
          </p:nvSpPr>
          <p:spPr>
            <a:xfrm>
              <a:off x="6364925" y="1973250"/>
              <a:ext cx="46300" cy="12675"/>
            </a:xfrm>
            <a:custGeom>
              <a:avLst/>
              <a:gdLst/>
              <a:ahLst/>
              <a:cxnLst/>
              <a:rect l="l" t="t" r="r" b="b"/>
              <a:pathLst>
                <a:path w="1852" h="507" extrusionOk="0">
                  <a:moveTo>
                    <a:pt x="1661" y="0"/>
                  </a:moveTo>
                  <a:cubicBezTo>
                    <a:pt x="1654" y="0"/>
                    <a:pt x="1646" y="1"/>
                    <a:pt x="1638" y="2"/>
                  </a:cubicBezTo>
                  <a:lnTo>
                    <a:pt x="214" y="171"/>
                  </a:lnTo>
                  <a:cubicBezTo>
                    <a:pt x="11" y="194"/>
                    <a:pt x="0" y="506"/>
                    <a:pt x="191" y="506"/>
                  </a:cubicBezTo>
                  <a:cubicBezTo>
                    <a:pt x="198" y="506"/>
                    <a:pt x="206" y="506"/>
                    <a:pt x="214" y="505"/>
                  </a:cubicBezTo>
                  <a:lnTo>
                    <a:pt x="1638" y="337"/>
                  </a:lnTo>
                  <a:cubicBezTo>
                    <a:pt x="1842" y="312"/>
                    <a:pt x="1851" y="0"/>
                    <a:pt x="1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" name="Google Shape;1934;p4"/>
            <p:cNvSpPr/>
            <p:nvPr/>
          </p:nvSpPr>
          <p:spPr>
            <a:xfrm>
              <a:off x="6437925" y="1935800"/>
              <a:ext cx="61225" cy="69450"/>
            </a:xfrm>
            <a:custGeom>
              <a:avLst/>
              <a:gdLst/>
              <a:ahLst/>
              <a:cxnLst/>
              <a:rect l="l" t="t" r="r" b="b"/>
              <a:pathLst>
                <a:path w="2449" h="2778" extrusionOk="0">
                  <a:moveTo>
                    <a:pt x="231" y="0"/>
                  </a:moveTo>
                  <a:cubicBezTo>
                    <a:pt x="111" y="0"/>
                    <a:pt x="0" y="168"/>
                    <a:pt x="103" y="293"/>
                  </a:cubicBezTo>
                  <a:lnTo>
                    <a:pt x="2108" y="2721"/>
                  </a:lnTo>
                  <a:cubicBezTo>
                    <a:pt x="2141" y="2761"/>
                    <a:pt x="2179" y="2778"/>
                    <a:pt x="2217" y="2778"/>
                  </a:cubicBezTo>
                  <a:cubicBezTo>
                    <a:pt x="2337" y="2778"/>
                    <a:pt x="2449" y="2610"/>
                    <a:pt x="2344" y="2485"/>
                  </a:cubicBezTo>
                  <a:lnTo>
                    <a:pt x="341" y="56"/>
                  </a:lnTo>
                  <a:cubicBezTo>
                    <a:pt x="308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" name="Google Shape;1935;p4"/>
            <p:cNvSpPr/>
            <p:nvPr/>
          </p:nvSpPr>
          <p:spPr>
            <a:xfrm>
              <a:off x="6429875" y="1935150"/>
              <a:ext cx="66950" cy="76450"/>
            </a:xfrm>
            <a:custGeom>
              <a:avLst/>
              <a:gdLst/>
              <a:ahLst/>
              <a:cxnLst/>
              <a:rect l="l" t="t" r="r" b="b"/>
              <a:pathLst>
                <a:path w="2678" h="3058" extrusionOk="0">
                  <a:moveTo>
                    <a:pt x="2447" y="0"/>
                  </a:moveTo>
                  <a:cubicBezTo>
                    <a:pt x="2409" y="0"/>
                    <a:pt x="2371" y="17"/>
                    <a:pt x="2338" y="57"/>
                  </a:cubicBezTo>
                  <a:lnTo>
                    <a:pt x="103" y="2764"/>
                  </a:lnTo>
                  <a:cubicBezTo>
                    <a:pt x="0" y="2889"/>
                    <a:pt x="112" y="3057"/>
                    <a:pt x="232" y="3057"/>
                  </a:cubicBezTo>
                  <a:cubicBezTo>
                    <a:pt x="270" y="3057"/>
                    <a:pt x="309" y="3040"/>
                    <a:pt x="341" y="3001"/>
                  </a:cubicBezTo>
                  <a:cubicBezTo>
                    <a:pt x="1086" y="2099"/>
                    <a:pt x="1830" y="1196"/>
                    <a:pt x="2575" y="293"/>
                  </a:cubicBezTo>
                  <a:cubicBezTo>
                    <a:pt x="2678" y="168"/>
                    <a:pt x="2566" y="0"/>
                    <a:pt x="2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" name="Google Shape;1936;p4"/>
            <p:cNvSpPr/>
            <p:nvPr/>
          </p:nvSpPr>
          <p:spPr>
            <a:xfrm>
              <a:off x="6496625" y="1910900"/>
              <a:ext cx="34175" cy="34175"/>
            </a:xfrm>
            <a:custGeom>
              <a:avLst/>
              <a:gdLst/>
              <a:ahLst/>
              <a:cxnLst/>
              <a:rect l="l" t="t" r="r" b="b"/>
              <a:pathLst>
                <a:path w="1367" h="1367" extrusionOk="0">
                  <a:moveTo>
                    <a:pt x="432" y="0"/>
                  </a:moveTo>
                  <a:cubicBezTo>
                    <a:pt x="287" y="0"/>
                    <a:pt x="145" y="69"/>
                    <a:pt x="69" y="215"/>
                  </a:cubicBezTo>
                  <a:cubicBezTo>
                    <a:pt x="1" y="347"/>
                    <a:pt x="118" y="468"/>
                    <a:pt x="229" y="468"/>
                  </a:cubicBezTo>
                  <a:cubicBezTo>
                    <a:pt x="279" y="468"/>
                    <a:pt x="327" y="443"/>
                    <a:pt x="358" y="384"/>
                  </a:cubicBezTo>
                  <a:cubicBezTo>
                    <a:pt x="380" y="341"/>
                    <a:pt x="406" y="323"/>
                    <a:pt x="431" y="323"/>
                  </a:cubicBezTo>
                  <a:cubicBezTo>
                    <a:pt x="503" y="323"/>
                    <a:pt x="573" y="466"/>
                    <a:pt x="568" y="545"/>
                  </a:cubicBezTo>
                  <a:cubicBezTo>
                    <a:pt x="557" y="705"/>
                    <a:pt x="440" y="842"/>
                    <a:pt x="342" y="962"/>
                  </a:cubicBezTo>
                  <a:cubicBezTo>
                    <a:pt x="271" y="1049"/>
                    <a:pt x="280" y="1216"/>
                    <a:pt x="417" y="1242"/>
                  </a:cubicBezTo>
                  <a:lnTo>
                    <a:pt x="1076" y="1364"/>
                  </a:lnTo>
                  <a:cubicBezTo>
                    <a:pt x="1088" y="1366"/>
                    <a:pt x="1099" y="1367"/>
                    <a:pt x="1110" y="1367"/>
                  </a:cubicBezTo>
                  <a:cubicBezTo>
                    <a:pt x="1296" y="1367"/>
                    <a:pt x="1366" y="1078"/>
                    <a:pt x="1166" y="1040"/>
                  </a:cubicBezTo>
                  <a:lnTo>
                    <a:pt x="750" y="963"/>
                  </a:lnTo>
                  <a:lnTo>
                    <a:pt x="750" y="963"/>
                  </a:lnTo>
                  <a:cubicBezTo>
                    <a:pt x="896" y="729"/>
                    <a:pt x="981" y="460"/>
                    <a:pt x="814" y="203"/>
                  </a:cubicBezTo>
                  <a:cubicBezTo>
                    <a:pt x="728" y="70"/>
                    <a:pt x="579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" name="Google Shape;1937;p4"/>
            <p:cNvSpPr/>
            <p:nvPr/>
          </p:nvSpPr>
          <p:spPr>
            <a:xfrm>
              <a:off x="6534300" y="1924175"/>
              <a:ext cx="44350" cy="89000"/>
            </a:xfrm>
            <a:custGeom>
              <a:avLst/>
              <a:gdLst/>
              <a:ahLst/>
              <a:cxnLst/>
              <a:rect l="l" t="t" r="r" b="b"/>
              <a:pathLst>
                <a:path w="1774" h="3560" extrusionOk="0">
                  <a:moveTo>
                    <a:pt x="693" y="832"/>
                  </a:moveTo>
                  <a:lnTo>
                    <a:pt x="693" y="832"/>
                  </a:lnTo>
                  <a:cubicBezTo>
                    <a:pt x="719" y="1118"/>
                    <a:pt x="744" y="1405"/>
                    <a:pt x="769" y="1691"/>
                  </a:cubicBezTo>
                  <a:lnTo>
                    <a:pt x="769" y="1691"/>
                  </a:lnTo>
                  <a:cubicBezTo>
                    <a:pt x="684" y="1689"/>
                    <a:pt x="599" y="1688"/>
                    <a:pt x="513" y="1687"/>
                  </a:cubicBezTo>
                  <a:cubicBezTo>
                    <a:pt x="490" y="1691"/>
                    <a:pt x="470" y="1694"/>
                    <a:pt x="453" y="1694"/>
                  </a:cubicBezTo>
                  <a:cubicBezTo>
                    <a:pt x="357" y="1694"/>
                    <a:pt x="370" y="1620"/>
                    <a:pt x="489" y="1475"/>
                  </a:cubicBezTo>
                  <a:cubicBezTo>
                    <a:pt x="517" y="1271"/>
                    <a:pt x="599" y="1050"/>
                    <a:pt x="693" y="832"/>
                  </a:cubicBezTo>
                  <a:close/>
                  <a:moveTo>
                    <a:pt x="802" y="0"/>
                  </a:moveTo>
                  <a:cubicBezTo>
                    <a:pt x="737" y="0"/>
                    <a:pt x="671" y="38"/>
                    <a:pt x="640" y="119"/>
                  </a:cubicBezTo>
                  <a:cubicBezTo>
                    <a:pt x="495" y="506"/>
                    <a:pt x="352" y="892"/>
                    <a:pt x="207" y="1280"/>
                  </a:cubicBezTo>
                  <a:cubicBezTo>
                    <a:pt x="147" y="1437"/>
                    <a:pt x="1" y="1672"/>
                    <a:pt x="85" y="1852"/>
                  </a:cubicBezTo>
                  <a:cubicBezTo>
                    <a:pt x="168" y="2029"/>
                    <a:pt x="460" y="2075"/>
                    <a:pt x="769" y="2077"/>
                  </a:cubicBezTo>
                  <a:lnTo>
                    <a:pt x="769" y="2077"/>
                  </a:lnTo>
                  <a:cubicBezTo>
                    <a:pt x="816" y="2482"/>
                    <a:pt x="863" y="2887"/>
                    <a:pt x="910" y="3292"/>
                  </a:cubicBezTo>
                  <a:lnTo>
                    <a:pt x="910" y="3292"/>
                  </a:lnTo>
                  <a:cubicBezTo>
                    <a:pt x="913" y="3328"/>
                    <a:pt x="916" y="3364"/>
                    <a:pt x="919" y="3400"/>
                  </a:cubicBezTo>
                  <a:lnTo>
                    <a:pt x="922" y="3400"/>
                  </a:lnTo>
                  <a:cubicBezTo>
                    <a:pt x="934" y="3505"/>
                    <a:pt x="1024" y="3560"/>
                    <a:pt x="1108" y="3560"/>
                  </a:cubicBezTo>
                  <a:cubicBezTo>
                    <a:pt x="1190" y="3560"/>
                    <a:pt x="1266" y="3507"/>
                    <a:pt x="1256" y="3400"/>
                  </a:cubicBezTo>
                  <a:cubicBezTo>
                    <a:pt x="1217" y="2955"/>
                    <a:pt x="1177" y="2509"/>
                    <a:pt x="1138" y="2064"/>
                  </a:cubicBezTo>
                  <a:lnTo>
                    <a:pt x="1138" y="2064"/>
                  </a:lnTo>
                  <a:cubicBezTo>
                    <a:pt x="1303" y="2054"/>
                    <a:pt x="1449" y="2041"/>
                    <a:pt x="1540" y="2041"/>
                  </a:cubicBezTo>
                  <a:cubicBezTo>
                    <a:pt x="1546" y="2041"/>
                    <a:pt x="1551" y="2041"/>
                    <a:pt x="1557" y="2041"/>
                  </a:cubicBezTo>
                  <a:cubicBezTo>
                    <a:pt x="1558" y="2041"/>
                    <a:pt x="1560" y="2041"/>
                    <a:pt x="1561" y="2041"/>
                  </a:cubicBezTo>
                  <a:cubicBezTo>
                    <a:pt x="1773" y="2041"/>
                    <a:pt x="1772" y="1710"/>
                    <a:pt x="1557" y="1705"/>
                  </a:cubicBezTo>
                  <a:lnTo>
                    <a:pt x="1105" y="1697"/>
                  </a:lnTo>
                  <a:lnTo>
                    <a:pt x="1105" y="1697"/>
                  </a:lnTo>
                  <a:cubicBezTo>
                    <a:pt x="1060" y="1186"/>
                    <a:pt x="1015" y="674"/>
                    <a:pt x="969" y="163"/>
                  </a:cubicBezTo>
                  <a:cubicBezTo>
                    <a:pt x="960" y="58"/>
                    <a:pt x="88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" name="Google Shape;1938;p4"/>
            <p:cNvSpPr/>
            <p:nvPr/>
          </p:nvSpPr>
          <p:spPr>
            <a:xfrm>
              <a:off x="6580250" y="1938350"/>
              <a:ext cx="40200" cy="68325"/>
            </a:xfrm>
            <a:custGeom>
              <a:avLst/>
              <a:gdLst/>
              <a:ahLst/>
              <a:cxnLst/>
              <a:rect l="l" t="t" r="r" b="b"/>
              <a:pathLst>
                <a:path w="1608" h="2733" extrusionOk="0">
                  <a:moveTo>
                    <a:pt x="1052" y="0"/>
                  </a:moveTo>
                  <a:cubicBezTo>
                    <a:pt x="1028" y="0"/>
                    <a:pt x="1003" y="5"/>
                    <a:pt x="977" y="17"/>
                  </a:cubicBezTo>
                  <a:cubicBezTo>
                    <a:pt x="629" y="176"/>
                    <a:pt x="1" y="626"/>
                    <a:pt x="65" y="1088"/>
                  </a:cubicBezTo>
                  <a:cubicBezTo>
                    <a:pt x="92" y="1289"/>
                    <a:pt x="286" y="1404"/>
                    <a:pt x="434" y="1513"/>
                  </a:cubicBezTo>
                  <a:cubicBezTo>
                    <a:pt x="559" y="1606"/>
                    <a:pt x="686" y="1700"/>
                    <a:pt x="811" y="1794"/>
                  </a:cubicBezTo>
                  <a:cubicBezTo>
                    <a:pt x="1087" y="1907"/>
                    <a:pt x="1101" y="2098"/>
                    <a:pt x="854" y="2368"/>
                  </a:cubicBezTo>
                  <a:cubicBezTo>
                    <a:pt x="751" y="2388"/>
                    <a:pt x="646" y="2398"/>
                    <a:pt x="542" y="2398"/>
                  </a:cubicBezTo>
                  <a:cubicBezTo>
                    <a:pt x="521" y="2398"/>
                    <a:pt x="501" y="2397"/>
                    <a:pt x="480" y="2397"/>
                  </a:cubicBezTo>
                  <a:cubicBezTo>
                    <a:pt x="265" y="2398"/>
                    <a:pt x="263" y="2732"/>
                    <a:pt x="478" y="2732"/>
                  </a:cubicBezTo>
                  <a:cubicBezTo>
                    <a:pt x="479" y="2732"/>
                    <a:pt x="479" y="2732"/>
                    <a:pt x="480" y="2732"/>
                  </a:cubicBezTo>
                  <a:cubicBezTo>
                    <a:pt x="901" y="2728"/>
                    <a:pt x="1607" y="2548"/>
                    <a:pt x="1421" y="1962"/>
                  </a:cubicBezTo>
                  <a:cubicBezTo>
                    <a:pt x="1342" y="1712"/>
                    <a:pt x="1050" y="1558"/>
                    <a:pt x="854" y="1411"/>
                  </a:cubicBezTo>
                  <a:cubicBezTo>
                    <a:pt x="593" y="1216"/>
                    <a:pt x="340" y="992"/>
                    <a:pt x="619" y="674"/>
                  </a:cubicBezTo>
                  <a:cubicBezTo>
                    <a:pt x="765" y="507"/>
                    <a:pt x="947" y="397"/>
                    <a:pt x="1147" y="305"/>
                  </a:cubicBezTo>
                  <a:cubicBezTo>
                    <a:pt x="1316" y="228"/>
                    <a:pt x="121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" name="Google Shape;1939;p4"/>
            <p:cNvSpPr/>
            <p:nvPr/>
          </p:nvSpPr>
          <p:spPr>
            <a:xfrm>
              <a:off x="6612000" y="1913850"/>
              <a:ext cx="32275" cy="39825"/>
            </a:xfrm>
            <a:custGeom>
              <a:avLst/>
              <a:gdLst/>
              <a:ahLst/>
              <a:cxnLst/>
              <a:rect l="l" t="t" r="r" b="b"/>
              <a:pathLst>
                <a:path w="1291" h="1593" extrusionOk="0">
                  <a:moveTo>
                    <a:pt x="334" y="0"/>
                  </a:moveTo>
                  <a:cubicBezTo>
                    <a:pt x="289" y="0"/>
                    <a:pt x="242" y="5"/>
                    <a:pt x="195" y="16"/>
                  </a:cubicBezTo>
                  <a:cubicBezTo>
                    <a:pt x="1" y="62"/>
                    <a:pt x="64" y="345"/>
                    <a:pt x="243" y="345"/>
                  </a:cubicBezTo>
                  <a:cubicBezTo>
                    <a:pt x="257" y="345"/>
                    <a:pt x="271" y="343"/>
                    <a:pt x="285" y="340"/>
                  </a:cubicBezTo>
                  <a:cubicBezTo>
                    <a:pt x="308" y="334"/>
                    <a:pt x="329" y="332"/>
                    <a:pt x="350" y="332"/>
                  </a:cubicBezTo>
                  <a:cubicBezTo>
                    <a:pt x="559" y="332"/>
                    <a:pt x="655" y="592"/>
                    <a:pt x="630" y="776"/>
                  </a:cubicBezTo>
                  <a:cubicBezTo>
                    <a:pt x="603" y="977"/>
                    <a:pt x="482" y="1153"/>
                    <a:pt x="368" y="1316"/>
                  </a:cubicBezTo>
                  <a:cubicBezTo>
                    <a:pt x="291" y="1426"/>
                    <a:pt x="395" y="1561"/>
                    <a:pt x="511" y="1568"/>
                  </a:cubicBezTo>
                  <a:lnTo>
                    <a:pt x="1076" y="1592"/>
                  </a:lnTo>
                  <a:cubicBezTo>
                    <a:pt x="1078" y="1592"/>
                    <a:pt x="1081" y="1592"/>
                    <a:pt x="1084" y="1592"/>
                  </a:cubicBezTo>
                  <a:cubicBezTo>
                    <a:pt x="1291" y="1592"/>
                    <a:pt x="1288" y="1267"/>
                    <a:pt x="1076" y="1256"/>
                  </a:cubicBezTo>
                  <a:lnTo>
                    <a:pt x="807" y="1245"/>
                  </a:lnTo>
                  <a:lnTo>
                    <a:pt x="807" y="1245"/>
                  </a:lnTo>
                  <a:cubicBezTo>
                    <a:pt x="946" y="995"/>
                    <a:pt x="1033" y="713"/>
                    <a:pt x="928" y="433"/>
                  </a:cubicBezTo>
                  <a:cubicBezTo>
                    <a:pt x="830" y="174"/>
                    <a:pt x="598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" name="Google Shape;1940;p4"/>
            <p:cNvSpPr/>
            <p:nvPr/>
          </p:nvSpPr>
          <p:spPr>
            <a:xfrm>
              <a:off x="5025300" y="20126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" name="Google Shape;1941;p4"/>
            <p:cNvSpPr/>
            <p:nvPr/>
          </p:nvSpPr>
          <p:spPr>
            <a:xfrm>
              <a:off x="4720400" y="2086200"/>
              <a:ext cx="51550" cy="104275"/>
            </a:xfrm>
            <a:custGeom>
              <a:avLst/>
              <a:gdLst/>
              <a:ahLst/>
              <a:cxnLst/>
              <a:rect l="l" t="t" r="r" b="b"/>
              <a:pathLst>
                <a:path w="2062" h="4171" extrusionOk="0">
                  <a:moveTo>
                    <a:pt x="161" y="1"/>
                  </a:moveTo>
                  <a:cubicBezTo>
                    <a:pt x="78" y="1"/>
                    <a:pt x="1" y="54"/>
                    <a:pt x="13" y="160"/>
                  </a:cubicBezTo>
                  <a:cubicBezTo>
                    <a:pt x="143" y="1284"/>
                    <a:pt x="274" y="2410"/>
                    <a:pt x="404" y="3536"/>
                  </a:cubicBezTo>
                  <a:lnTo>
                    <a:pt x="404" y="3536"/>
                  </a:lnTo>
                  <a:cubicBezTo>
                    <a:pt x="405" y="3542"/>
                    <a:pt x="405" y="3548"/>
                    <a:pt x="405" y="3554"/>
                  </a:cubicBezTo>
                  <a:lnTo>
                    <a:pt x="407" y="3554"/>
                  </a:lnTo>
                  <a:cubicBezTo>
                    <a:pt x="419" y="3660"/>
                    <a:pt x="507" y="3715"/>
                    <a:pt x="590" y="3715"/>
                  </a:cubicBezTo>
                  <a:cubicBezTo>
                    <a:pt x="670" y="3715"/>
                    <a:pt x="745" y="3663"/>
                    <a:pt x="741" y="3554"/>
                  </a:cubicBezTo>
                  <a:cubicBezTo>
                    <a:pt x="728" y="3268"/>
                    <a:pt x="699" y="2950"/>
                    <a:pt x="817" y="2683"/>
                  </a:cubicBezTo>
                  <a:cubicBezTo>
                    <a:pt x="841" y="2517"/>
                    <a:pt x="933" y="2391"/>
                    <a:pt x="1093" y="2302"/>
                  </a:cubicBezTo>
                  <a:cubicBezTo>
                    <a:pt x="1191" y="2131"/>
                    <a:pt x="1273" y="2046"/>
                    <a:pt x="1338" y="2046"/>
                  </a:cubicBezTo>
                  <a:cubicBezTo>
                    <a:pt x="1425" y="2046"/>
                    <a:pt x="1482" y="2196"/>
                    <a:pt x="1511" y="2496"/>
                  </a:cubicBezTo>
                  <a:cubicBezTo>
                    <a:pt x="1670" y="2987"/>
                    <a:pt x="1728" y="3493"/>
                    <a:pt x="1725" y="4009"/>
                  </a:cubicBezTo>
                  <a:cubicBezTo>
                    <a:pt x="1724" y="4117"/>
                    <a:pt x="1807" y="4170"/>
                    <a:pt x="1891" y="4170"/>
                  </a:cubicBezTo>
                  <a:cubicBezTo>
                    <a:pt x="1975" y="4170"/>
                    <a:pt x="2059" y="4117"/>
                    <a:pt x="2059" y="4009"/>
                  </a:cubicBezTo>
                  <a:cubicBezTo>
                    <a:pt x="2062" y="3463"/>
                    <a:pt x="2027" y="1838"/>
                    <a:pt x="1358" y="1628"/>
                  </a:cubicBezTo>
                  <a:cubicBezTo>
                    <a:pt x="1303" y="1610"/>
                    <a:pt x="1250" y="1602"/>
                    <a:pt x="1200" y="1602"/>
                  </a:cubicBezTo>
                  <a:cubicBezTo>
                    <a:pt x="904" y="1602"/>
                    <a:pt x="711" y="1894"/>
                    <a:pt x="590" y="2258"/>
                  </a:cubicBezTo>
                  <a:lnTo>
                    <a:pt x="590" y="2258"/>
                  </a:lnTo>
                  <a:cubicBezTo>
                    <a:pt x="509" y="1559"/>
                    <a:pt x="428" y="860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" name="Google Shape;1942;p4"/>
            <p:cNvSpPr/>
            <p:nvPr/>
          </p:nvSpPr>
          <p:spPr>
            <a:xfrm>
              <a:off x="4820675" y="2121925"/>
              <a:ext cx="43900" cy="13175"/>
            </a:xfrm>
            <a:custGeom>
              <a:avLst/>
              <a:gdLst/>
              <a:ahLst/>
              <a:cxnLst/>
              <a:rect l="l" t="t" r="r" b="b"/>
              <a:pathLst>
                <a:path w="1756" h="527" extrusionOk="0">
                  <a:moveTo>
                    <a:pt x="1542" y="1"/>
                  </a:moveTo>
                  <a:cubicBezTo>
                    <a:pt x="1542" y="1"/>
                    <a:pt x="1541" y="1"/>
                    <a:pt x="1541" y="1"/>
                  </a:cubicBezTo>
                  <a:cubicBezTo>
                    <a:pt x="1083" y="2"/>
                    <a:pt x="629" y="68"/>
                    <a:pt x="191" y="196"/>
                  </a:cubicBezTo>
                  <a:cubicBezTo>
                    <a:pt x="1" y="252"/>
                    <a:pt x="59" y="526"/>
                    <a:pt x="230" y="526"/>
                  </a:cubicBezTo>
                  <a:cubicBezTo>
                    <a:pt x="245" y="526"/>
                    <a:pt x="262" y="524"/>
                    <a:pt x="279" y="519"/>
                  </a:cubicBezTo>
                  <a:cubicBezTo>
                    <a:pt x="688" y="399"/>
                    <a:pt x="1114" y="336"/>
                    <a:pt x="1541" y="335"/>
                  </a:cubicBezTo>
                  <a:cubicBezTo>
                    <a:pt x="1755" y="335"/>
                    <a:pt x="1756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" name="Google Shape;1943;p4"/>
            <p:cNvSpPr/>
            <p:nvPr/>
          </p:nvSpPr>
          <p:spPr>
            <a:xfrm>
              <a:off x="4818475" y="2155250"/>
              <a:ext cx="50750" cy="9850"/>
            </a:xfrm>
            <a:custGeom>
              <a:avLst/>
              <a:gdLst/>
              <a:ahLst/>
              <a:cxnLst/>
              <a:rect l="l" t="t" r="r" b="b"/>
              <a:pathLst>
                <a:path w="2030" h="394" extrusionOk="0">
                  <a:moveTo>
                    <a:pt x="191" y="1"/>
                  </a:moveTo>
                  <a:cubicBezTo>
                    <a:pt x="0" y="1"/>
                    <a:pt x="9" y="313"/>
                    <a:pt x="213" y="336"/>
                  </a:cubicBezTo>
                  <a:cubicBezTo>
                    <a:pt x="549" y="375"/>
                    <a:pt x="887" y="394"/>
                    <a:pt x="1224" y="394"/>
                  </a:cubicBezTo>
                  <a:cubicBezTo>
                    <a:pt x="1421" y="394"/>
                    <a:pt x="1618" y="387"/>
                    <a:pt x="1815" y="374"/>
                  </a:cubicBezTo>
                  <a:cubicBezTo>
                    <a:pt x="2024" y="361"/>
                    <a:pt x="2030" y="40"/>
                    <a:pt x="1829" y="40"/>
                  </a:cubicBezTo>
                  <a:cubicBezTo>
                    <a:pt x="1824" y="40"/>
                    <a:pt x="1820" y="40"/>
                    <a:pt x="1815" y="40"/>
                  </a:cubicBezTo>
                  <a:cubicBezTo>
                    <a:pt x="1618" y="53"/>
                    <a:pt x="1421" y="60"/>
                    <a:pt x="1224" y="60"/>
                  </a:cubicBezTo>
                  <a:cubicBezTo>
                    <a:pt x="887" y="60"/>
                    <a:pt x="549" y="41"/>
                    <a:pt x="213" y="2"/>
                  </a:cubicBezTo>
                  <a:cubicBezTo>
                    <a:pt x="206" y="1"/>
                    <a:pt x="198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" name="Google Shape;1944;p4"/>
            <p:cNvSpPr/>
            <p:nvPr/>
          </p:nvSpPr>
          <p:spPr>
            <a:xfrm>
              <a:off x="4911200" y="2085125"/>
              <a:ext cx="65975" cy="99650"/>
            </a:xfrm>
            <a:custGeom>
              <a:avLst/>
              <a:gdLst/>
              <a:ahLst/>
              <a:cxnLst/>
              <a:rect l="l" t="t" r="r" b="b"/>
              <a:pathLst>
                <a:path w="2639" h="3986" extrusionOk="0">
                  <a:moveTo>
                    <a:pt x="1221" y="362"/>
                  </a:moveTo>
                  <a:lnTo>
                    <a:pt x="1909" y="1218"/>
                  </a:lnTo>
                  <a:cubicBezTo>
                    <a:pt x="1877" y="1482"/>
                    <a:pt x="1542" y="1695"/>
                    <a:pt x="1261" y="1695"/>
                  </a:cubicBezTo>
                  <a:cubicBezTo>
                    <a:pt x="1166" y="1695"/>
                    <a:pt x="1078" y="1671"/>
                    <a:pt x="1009" y="1616"/>
                  </a:cubicBezTo>
                  <a:cubicBezTo>
                    <a:pt x="704" y="1373"/>
                    <a:pt x="806" y="830"/>
                    <a:pt x="1021" y="580"/>
                  </a:cubicBezTo>
                  <a:cubicBezTo>
                    <a:pt x="1065" y="529"/>
                    <a:pt x="1072" y="471"/>
                    <a:pt x="1057" y="419"/>
                  </a:cubicBezTo>
                  <a:lnTo>
                    <a:pt x="1057" y="419"/>
                  </a:lnTo>
                  <a:cubicBezTo>
                    <a:pt x="1108" y="396"/>
                    <a:pt x="1162" y="377"/>
                    <a:pt x="1221" y="362"/>
                  </a:cubicBezTo>
                  <a:close/>
                  <a:moveTo>
                    <a:pt x="1309" y="0"/>
                  </a:moveTo>
                  <a:cubicBezTo>
                    <a:pt x="290" y="0"/>
                    <a:pt x="0" y="1402"/>
                    <a:pt x="145" y="2215"/>
                  </a:cubicBezTo>
                  <a:cubicBezTo>
                    <a:pt x="294" y="3043"/>
                    <a:pt x="935" y="3985"/>
                    <a:pt x="1758" y="3985"/>
                  </a:cubicBezTo>
                  <a:cubicBezTo>
                    <a:pt x="1990" y="3985"/>
                    <a:pt x="2237" y="3910"/>
                    <a:pt x="2491" y="3736"/>
                  </a:cubicBezTo>
                  <a:cubicBezTo>
                    <a:pt x="2639" y="3636"/>
                    <a:pt x="2547" y="3417"/>
                    <a:pt x="2409" y="3417"/>
                  </a:cubicBezTo>
                  <a:cubicBezTo>
                    <a:pt x="2382" y="3417"/>
                    <a:pt x="2352" y="3426"/>
                    <a:pt x="2322" y="3446"/>
                  </a:cubicBezTo>
                  <a:cubicBezTo>
                    <a:pt x="2105" y="3595"/>
                    <a:pt x="1904" y="3659"/>
                    <a:pt x="1720" y="3659"/>
                  </a:cubicBezTo>
                  <a:cubicBezTo>
                    <a:pt x="873" y="3659"/>
                    <a:pt x="386" y="2306"/>
                    <a:pt x="426" y="1530"/>
                  </a:cubicBezTo>
                  <a:cubicBezTo>
                    <a:pt x="435" y="1357"/>
                    <a:pt x="467" y="1184"/>
                    <a:pt x="531" y="1025"/>
                  </a:cubicBezTo>
                  <a:lnTo>
                    <a:pt x="531" y="1025"/>
                  </a:lnTo>
                  <a:cubicBezTo>
                    <a:pt x="491" y="1555"/>
                    <a:pt x="726" y="2122"/>
                    <a:pt x="1269" y="2122"/>
                  </a:cubicBezTo>
                  <a:cubicBezTo>
                    <a:pt x="1337" y="2122"/>
                    <a:pt x="1411" y="2113"/>
                    <a:pt x="1489" y="2093"/>
                  </a:cubicBezTo>
                  <a:cubicBezTo>
                    <a:pt x="1889" y="1994"/>
                    <a:pt x="2321" y="1360"/>
                    <a:pt x="2337" y="960"/>
                  </a:cubicBezTo>
                  <a:cubicBezTo>
                    <a:pt x="2357" y="515"/>
                    <a:pt x="2006" y="124"/>
                    <a:pt x="1581" y="31"/>
                  </a:cubicBezTo>
                  <a:cubicBezTo>
                    <a:pt x="1485" y="10"/>
                    <a:pt x="1394" y="0"/>
                    <a:pt x="1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" name="Google Shape;1945;p4"/>
            <p:cNvSpPr/>
            <p:nvPr/>
          </p:nvSpPr>
          <p:spPr>
            <a:xfrm>
              <a:off x="4996275" y="2091950"/>
              <a:ext cx="43625" cy="136000"/>
            </a:xfrm>
            <a:custGeom>
              <a:avLst/>
              <a:gdLst/>
              <a:ahLst/>
              <a:cxnLst/>
              <a:rect l="l" t="t" r="r" b="b"/>
              <a:pathLst>
                <a:path w="1745" h="5440" extrusionOk="0">
                  <a:moveTo>
                    <a:pt x="1088" y="1"/>
                  </a:moveTo>
                  <a:cubicBezTo>
                    <a:pt x="663" y="1"/>
                    <a:pt x="292" y="368"/>
                    <a:pt x="162" y="841"/>
                  </a:cubicBezTo>
                  <a:cubicBezTo>
                    <a:pt x="1" y="1428"/>
                    <a:pt x="92" y="2128"/>
                    <a:pt x="95" y="2730"/>
                  </a:cubicBezTo>
                  <a:cubicBezTo>
                    <a:pt x="100" y="3579"/>
                    <a:pt x="103" y="4429"/>
                    <a:pt x="107" y="5278"/>
                  </a:cubicBezTo>
                  <a:cubicBezTo>
                    <a:pt x="107" y="5386"/>
                    <a:pt x="191" y="5440"/>
                    <a:pt x="275" y="5440"/>
                  </a:cubicBezTo>
                  <a:cubicBezTo>
                    <a:pt x="359" y="5440"/>
                    <a:pt x="442" y="5386"/>
                    <a:pt x="441" y="5278"/>
                  </a:cubicBezTo>
                  <a:cubicBezTo>
                    <a:pt x="438" y="4549"/>
                    <a:pt x="435" y="3822"/>
                    <a:pt x="432" y="3093"/>
                  </a:cubicBezTo>
                  <a:cubicBezTo>
                    <a:pt x="429" y="2730"/>
                    <a:pt x="426" y="2365"/>
                    <a:pt x="426" y="2000"/>
                  </a:cubicBezTo>
                  <a:cubicBezTo>
                    <a:pt x="426" y="1717"/>
                    <a:pt x="402" y="293"/>
                    <a:pt x="1003" y="293"/>
                  </a:cubicBezTo>
                  <a:cubicBezTo>
                    <a:pt x="1121" y="293"/>
                    <a:pt x="1263" y="347"/>
                    <a:pt x="1435" y="476"/>
                  </a:cubicBezTo>
                  <a:cubicBezTo>
                    <a:pt x="1465" y="499"/>
                    <a:pt x="1495" y="509"/>
                    <a:pt x="1523" y="509"/>
                  </a:cubicBezTo>
                  <a:cubicBezTo>
                    <a:pt x="1655" y="509"/>
                    <a:pt x="1745" y="294"/>
                    <a:pt x="1604" y="188"/>
                  </a:cubicBezTo>
                  <a:cubicBezTo>
                    <a:pt x="1431" y="58"/>
                    <a:pt x="1255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" name="Google Shape;1946;p4"/>
            <p:cNvSpPr/>
            <p:nvPr/>
          </p:nvSpPr>
          <p:spPr>
            <a:xfrm>
              <a:off x="4997225" y="2150925"/>
              <a:ext cx="43875" cy="10725"/>
            </a:xfrm>
            <a:custGeom>
              <a:avLst/>
              <a:gdLst/>
              <a:ahLst/>
              <a:cxnLst/>
              <a:rect l="l" t="t" r="r" b="b"/>
              <a:pathLst>
                <a:path w="1755" h="429" extrusionOk="0">
                  <a:moveTo>
                    <a:pt x="203" y="1"/>
                  </a:moveTo>
                  <a:cubicBezTo>
                    <a:pt x="1" y="1"/>
                    <a:pt x="5" y="322"/>
                    <a:pt x="216" y="337"/>
                  </a:cubicBezTo>
                  <a:lnTo>
                    <a:pt x="1540" y="428"/>
                  </a:lnTo>
                  <a:cubicBezTo>
                    <a:pt x="1545" y="429"/>
                    <a:pt x="1549" y="429"/>
                    <a:pt x="1554" y="429"/>
                  </a:cubicBezTo>
                  <a:cubicBezTo>
                    <a:pt x="1755" y="429"/>
                    <a:pt x="1750" y="108"/>
                    <a:pt x="1540" y="94"/>
                  </a:cubicBezTo>
                  <a:lnTo>
                    <a:pt x="216" y="1"/>
                  </a:lnTo>
                  <a:cubicBezTo>
                    <a:pt x="212" y="1"/>
                    <a:pt x="20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" name="Google Shape;1947;p4"/>
            <p:cNvSpPr/>
            <p:nvPr/>
          </p:nvSpPr>
          <p:spPr>
            <a:xfrm>
              <a:off x="5060075" y="2105625"/>
              <a:ext cx="57300" cy="57525"/>
            </a:xfrm>
            <a:custGeom>
              <a:avLst/>
              <a:gdLst/>
              <a:ahLst/>
              <a:cxnLst/>
              <a:rect l="l" t="t" r="r" b="b"/>
              <a:pathLst>
                <a:path w="2292" h="2301" extrusionOk="0">
                  <a:moveTo>
                    <a:pt x="1212" y="0"/>
                  </a:moveTo>
                  <a:cubicBezTo>
                    <a:pt x="1198" y="0"/>
                    <a:pt x="1183" y="2"/>
                    <a:pt x="1168" y="6"/>
                  </a:cubicBezTo>
                  <a:lnTo>
                    <a:pt x="1168" y="4"/>
                  </a:lnTo>
                  <a:cubicBezTo>
                    <a:pt x="661" y="131"/>
                    <a:pt x="196" y="498"/>
                    <a:pt x="91" y="1032"/>
                  </a:cubicBezTo>
                  <a:cubicBezTo>
                    <a:pt x="1" y="1502"/>
                    <a:pt x="252" y="2028"/>
                    <a:pt x="693" y="2225"/>
                  </a:cubicBezTo>
                  <a:cubicBezTo>
                    <a:pt x="810" y="2277"/>
                    <a:pt x="931" y="2301"/>
                    <a:pt x="1051" y="2301"/>
                  </a:cubicBezTo>
                  <a:cubicBezTo>
                    <a:pt x="1414" y="2301"/>
                    <a:pt x="1765" y="2084"/>
                    <a:pt x="1962" y="1771"/>
                  </a:cubicBezTo>
                  <a:cubicBezTo>
                    <a:pt x="2292" y="1244"/>
                    <a:pt x="2130" y="595"/>
                    <a:pt x="1790" y="119"/>
                  </a:cubicBezTo>
                  <a:cubicBezTo>
                    <a:pt x="1753" y="67"/>
                    <a:pt x="1701" y="45"/>
                    <a:pt x="1650" y="45"/>
                  </a:cubicBezTo>
                  <a:cubicBezTo>
                    <a:pt x="1530" y="45"/>
                    <a:pt x="1414" y="164"/>
                    <a:pt x="1502" y="288"/>
                  </a:cubicBezTo>
                  <a:cubicBezTo>
                    <a:pt x="1727" y="604"/>
                    <a:pt x="1892" y="1000"/>
                    <a:pt x="1772" y="1394"/>
                  </a:cubicBezTo>
                  <a:cubicBezTo>
                    <a:pt x="1676" y="1702"/>
                    <a:pt x="1382" y="1966"/>
                    <a:pt x="1063" y="1966"/>
                  </a:cubicBezTo>
                  <a:cubicBezTo>
                    <a:pt x="984" y="1966"/>
                    <a:pt x="904" y="1950"/>
                    <a:pt x="824" y="1914"/>
                  </a:cubicBezTo>
                  <a:cubicBezTo>
                    <a:pt x="495" y="1766"/>
                    <a:pt x="336" y="1357"/>
                    <a:pt x="438" y="1019"/>
                  </a:cubicBezTo>
                  <a:cubicBezTo>
                    <a:pt x="551" y="643"/>
                    <a:pt x="895" y="418"/>
                    <a:pt x="1256" y="328"/>
                  </a:cubicBezTo>
                  <a:cubicBezTo>
                    <a:pt x="1451" y="281"/>
                    <a:pt x="1388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" name="Google Shape;1948;p4"/>
            <p:cNvSpPr/>
            <p:nvPr/>
          </p:nvSpPr>
          <p:spPr>
            <a:xfrm>
              <a:off x="5061600" y="2110200"/>
              <a:ext cx="58000" cy="105025"/>
            </a:xfrm>
            <a:custGeom>
              <a:avLst/>
              <a:gdLst/>
              <a:ahLst/>
              <a:cxnLst/>
              <a:rect l="l" t="t" r="r" b="b"/>
              <a:pathLst>
                <a:path w="2320" h="4201" extrusionOk="0">
                  <a:moveTo>
                    <a:pt x="1891" y="1"/>
                  </a:moveTo>
                  <a:cubicBezTo>
                    <a:pt x="1808" y="1"/>
                    <a:pt x="1726" y="54"/>
                    <a:pt x="1729" y="161"/>
                  </a:cubicBezTo>
                  <a:cubicBezTo>
                    <a:pt x="1767" y="1402"/>
                    <a:pt x="2101" y="3827"/>
                    <a:pt x="217" y="3867"/>
                  </a:cubicBezTo>
                  <a:cubicBezTo>
                    <a:pt x="4" y="3871"/>
                    <a:pt x="1" y="4201"/>
                    <a:pt x="213" y="4201"/>
                  </a:cubicBezTo>
                  <a:cubicBezTo>
                    <a:pt x="214" y="4201"/>
                    <a:pt x="216" y="4201"/>
                    <a:pt x="217" y="4201"/>
                  </a:cubicBezTo>
                  <a:cubicBezTo>
                    <a:pt x="2319" y="4156"/>
                    <a:pt x="2109" y="1601"/>
                    <a:pt x="2065" y="161"/>
                  </a:cubicBezTo>
                  <a:cubicBezTo>
                    <a:pt x="2061" y="54"/>
                    <a:pt x="1975" y="1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" name="Google Shape;1949;p4"/>
            <p:cNvSpPr/>
            <p:nvPr/>
          </p:nvSpPr>
          <p:spPr>
            <a:xfrm>
              <a:off x="5121975" y="2075125"/>
              <a:ext cx="49450" cy="38800"/>
            </a:xfrm>
            <a:custGeom>
              <a:avLst/>
              <a:gdLst/>
              <a:ahLst/>
              <a:cxnLst/>
              <a:rect l="l" t="t" r="r" b="b"/>
              <a:pathLst>
                <a:path w="1978" h="1552" extrusionOk="0">
                  <a:moveTo>
                    <a:pt x="597" y="1"/>
                  </a:moveTo>
                  <a:cubicBezTo>
                    <a:pt x="388" y="1"/>
                    <a:pt x="184" y="95"/>
                    <a:pt x="72" y="297"/>
                  </a:cubicBezTo>
                  <a:cubicBezTo>
                    <a:pt x="0" y="426"/>
                    <a:pt x="116" y="547"/>
                    <a:pt x="228" y="547"/>
                  </a:cubicBezTo>
                  <a:cubicBezTo>
                    <a:pt x="279" y="547"/>
                    <a:pt x="328" y="523"/>
                    <a:pt x="360" y="465"/>
                  </a:cubicBezTo>
                  <a:lnTo>
                    <a:pt x="362" y="465"/>
                  </a:lnTo>
                  <a:cubicBezTo>
                    <a:pt x="414" y="371"/>
                    <a:pt x="502" y="331"/>
                    <a:pt x="593" y="331"/>
                  </a:cubicBezTo>
                  <a:cubicBezTo>
                    <a:pt x="717" y="331"/>
                    <a:pt x="847" y="403"/>
                    <a:pt x="906" y="513"/>
                  </a:cubicBezTo>
                  <a:cubicBezTo>
                    <a:pt x="1047" y="773"/>
                    <a:pt x="845" y="1082"/>
                    <a:pt x="641" y="1238"/>
                  </a:cubicBezTo>
                  <a:cubicBezTo>
                    <a:pt x="528" y="1324"/>
                    <a:pt x="540" y="1551"/>
                    <a:pt x="710" y="1551"/>
                  </a:cubicBezTo>
                  <a:cubicBezTo>
                    <a:pt x="715" y="1551"/>
                    <a:pt x="720" y="1551"/>
                    <a:pt x="725" y="1551"/>
                  </a:cubicBezTo>
                  <a:lnTo>
                    <a:pt x="1762" y="1471"/>
                  </a:lnTo>
                  <a:cubicBezTo>
                    <a:pt x="1971" y="1456"/>
                    <a:pt x="1977" y="1137"/>
                    <a:pt x="1778" y="1137"/>
                  </a:cubicBezTo>
                  <a:cubicBezTo>
                    <a:pt x="1773" y="1137"/>
                    <a:pt x="1767" y="1137"/>
                    <a:pt x="1762" y="1137"/>
                  </a:cubicBezTo>
                  <a:lnTo>
                    <a:pt x="1124" y="1185"/>
                  </a:lnTo>
                  <a:lnTo>
                    <a:pt x="1124" y="1185"/>
                  </a:lnTo>
                  <a:cubicBezTo>
                    <a:pt x="1309" y="896"/>
                    <a:pt x="1376" y="535"/>
                    <a:pt x="1134" y="246"/>
                  </a:cubicBezTo>
                  <a:cubicBezTo>
                    <a:pt x="1001" y="86"/>
                    <a:pt x="797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" name="Google Shape;1950;p4"/>
            <p:cNvSpPr/>
            <p:nvPr/>
          </p:nvSpPr>
          <p:spPr>
            <a:xfrm>
              <a:off x="5170800" y="2146725"/>
              <a:ext cx="56000" cy="11975"/>
            </a:xfrm>
            <a:custGeom>
              <a:avLst/>
              <a:gdLst/>
              <a:ahLst/>
              <a:cxnLst/>
              <a:rect l="l" t="t" r="r" b="b"/>
              <a:pathLst>
                <a:path w="2240" h="479" extrusionOk="0">
                  <a:moveTo>
                    <a:pt x="251" y="1"/>
                  </a:moveTo>
                  <a:cubicBezTo>
                    <a:pt x="68" y="1"/>
                    <a:pt x="1" y="288"/>
                    <a:pt x="198" y="328"/>
                  </a:cubicBezTo>
                  <a:cubicBezTo>
                    <a:pt x="684" y="428"/>
                    <a:pt x="1178" y="478"/>
                    <a:pt x="1674" y="478"/>
                  </a:cubicBezTo>
                  <a:cubicBezTo>
                    <a:pt x="1790" y="478"/>
                    <a:pt x="1906" y="475"/>
                    <a:pt x="2023" y="470"/>
                  </a:cubicBezTo>
                  <a:cubicBezTo>
                    <a:pt x="2234" y="461"/>
                    <a:pt x="2239" y="136"/>
                    <a:pt x="2033" y="136"/>
                  </a:cubicBezTo>
                  <a:cubicBezTo>
                    <a:pt x="2029" y="136"/>
                    <a:pt x="2026" y="136"/>
                    <a:pt x="2023" y="136"/>
                  </a:cubicBezTo>
                  <a:cubicBezTo>
                    <a:pt x="1907" y="142"/>
                    <a:pt x="1792" y="144"/>
                    <a:pt x="1677" y="144"/>
                  </a:cubicBezTo>
                  <a:cubicBezTo>
                    <a:pt x="1211" y="144"/>
                    <a:pt x="746" y="98"/>
                    <a:pt x="288" y="5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1" name="Google Shape;1951;p4"/>
            <p:cNvSpPr/>
            <p:nvPr/>
          </p:nvSpPr>
          <p:spPr>
            <a:xfrm>
              <a:off x="5261250" y="2096400"/>
              <a:ext cx="31700" cy="96575"/>
            </a:xfrm>
            <a:custGeom>
              <a:avLst/>
              <a:gdLst/>
              <a:ahLst/>
              <a:cxnLst/>
              <a:rect l="l" t="t" r="r" b="b"/>
              <a:pathLst>
                <a:path w="1268" h="3863" extrusionOk="0">
                  <a:moveTo>
                    <a:pt x="1029" y="0"/>
                  </a:moveTo>
                  <a:cubicBezTo>
                    <a:pt x="978" y="0"/>
                    <a:pt x="926" y="22"/>
                    <a:pt x="888" y="73"/>
                  </a:cubicBezTo>
                  <a:cubicBezTo>
                    <a:pt x="79" y="1168"/>
                    <a:pt x="0" y="2594"/>
                    <a:pt x="664" y="3781"/>
                  </a:cubicBezTo>
                  <a:cubicBezTo>
                    <a:pt x="696" y="3839"/>
                    <a:pt x="745" y="3863"/>
                    <a:pt x="795" y="3863"/>
                  </a:cubicBezTo>
                  <a:cubicBezTo>
                    <a:pt x="908" y="3863"/>
                    <a:pt x="1025" y="3742"/>
                    <a:pt x="952" y="3612"/>
                  </a:cubicBezTo>
                  <a:cubicBezTo>
                    <a:pt x="343" y="2521"/>
                    <a:pt x="436" y="1243"/>
                    <a:pt x="1178" y="241"/>
                  </a:cubicBezTo>
                  <a:cubicBezTo>
                    <a:pt x="1268" y="119"/>
                    <a:pt x="115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" name="Google Shape;1952;p4"/>
            <p:cNvSpPr/>
            <p:nvPr/>
          </p:nvSpPr>
          <p:spPr>
            <a:xfrm>
              <a:off x="5315025" y="2119150"/>
              <a:ext cx="62775" cy="58600"/>
            </a:xfrm>
            <a:custGeom>
              <a:avLst/>
              <a:gdLst/>
              <a:ahLst/>
              <a:cxnLst/>
              <a:rect l="l" t="t" r="r" b="b"/>
              <a:pathLst>
                <a:path w="2511" h="2344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825" y="929"/>
                    <a:pt x="1504" y="1599"/>
                    <a:pt x="2160" y="2291"/>
                  </a:cubicBezTo>
                  <a:cubicBezTo>
                    <a:pt x="2194" y="2328"/>
                    <a:pt x="2233" y="2343"/>
                    <a:pt x="2271" y="2343"/>
                  </a:cubicBezTo>
                  <a:cubicBezTo>
                    <a:pt x="2397" y="2343"/>
                    <a:pt x="2510" y="2176"/>
                    <a:pt x="2396" y="2055"/>
                  </a:cubicBezTo>
                  <a:cubicBezTo>
                    <a:pt x="1740" y="1362"/>
                    <a:pt x="1063" y="693"/>
                    <a:pt x="361" y="46"/>
                  </a:cubicBezTo>
                  <a:cubicBezTo>
                    <a:pt x="326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" name="Google Shape;1953;p4"/>
            <p:cNvSpPr/>
            <p:nvPr/>
          </p:nvSpPr>
          <p:spPr>
            <a:xfrm>
              <a:off x="5321025" y="2122725"/>
              <a:ext cx="50025" cy="56875"/>
            </a:xfrm>
            <a:custGeom>
              <a:avLst/>
              <a:gdLst/>
              <a:ahLst/>
              <a:cxnLst/>
              <a:rect l="l" t="t" r="r" b="b"/>
              <a:pathLst>
                <a:path w="2001" h="2275" extrusionOk="0">
                  <a:moveTo>
                    <a:pt x="1761" y="1"/>
                  </a:moveTo>
                  <a:cubicBezTo>
                    <a:pt x="1723" y="1"/>
                    <a:pt x="1684" y="16"/>
                    <a:pt x="1650" y="52"/>
                  </a:cubicBezTo>
                  <a:cubicBezTo>
                    <a:pt x="1075" y="667"/>
                    <a:pt x="552" y="1328"/>
                    <a:pt x="85" y="2029"/>
                  </a:cubicBezTo>
                  <a:cubicBezTo>
                    <a:pt x="1" y="2155"/>
                    <a:pt x="117" y="2275"/>
                    <a:pt x="235" y="2275"/>
                  </a:cubicBezTo>
                  <a:cubicBezTo>
                    <a:pt x="286" y="2275"/>
                    <a:pt x="337" y="2252"/>
                    <a:pt x="373" y="2199"/>
                  </a:cubicBezTo>
                  <a:cubicBezTo>
                    <a:pt x="825" y="1521"/>
                    <a:pt x="1331" y="882"/>
                    <a:pt x="1888" y="289"/>
                  </a:cubicBezTo>
                  <a:cubicBezTo>
                    <a:pt x="2000" y="168"/>
                    <a:pt x="1887" y="1"/>
                    <a:pt x="1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" name="Google Shape;1954;p4"/>
            <p:cNvSpPr/>
            <p:nvPr/>
          </p:nvSpPr>
          <p:spPr>
            <a:xfrm>
              <a:off x="5379575" y="2092000"/>
              <a:ext cx="38350" cy="104175"/>
            </a:xfrm>
            <a:custGeom>
              <a:avLst/>
              <a:gdLst/>
              <a:ahLst/>
              <a:cxnLst/>
              <a:rect l="l" t="t" r="r" b="b"/>
              <a:pathLst>
                <a:path w="1534" h="4167" extrusionOk="0">
                  <a:moveTo>
                    <a:pt x="237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1013" y="1300"/>
                    <a:pt x="1170" y="2732"/>
                    <a:pt x="512" y="3916"/>
                  </a:cubicBezTo>
                  <a:cubicBezTo>
                    <a:pt x="439" y="4045"/>
                    <a:pt x="554" y="4166"/>
                    <a:pt x="667" y="4166"/>
                  </a:cubicBezTo>
                  <a:cubicBezTo>
                    <a:pt x="717" y="4166"/>
                    <a:pt x="767" y="4142"/>
                    <a:pt x="800" y="4084"/>
                  </a:cubicBezTo>
                  <a:cubicBezTo>
                    <a:pt x="1534" y="2767"/>
                    <a:pt x="1350" y="1176"/>
                    <a:pt x="347" y="53"/>
                  </a:cubicBez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" name="Google Shape;1955;p4"/>
            <p:cNvSpPr/>
            <p:nvPr/>
          </p:nvSpPr>
          <p:spPr>
            <a:xfrm>
              <a:off x="5414500" y="2075425"/>
              <a:ext cx="48000" cy="46000"/>
            </a:xfrm>
            <a:custGeom>
              <a:avLst/>
              <a:gdLst/>
              <a:ahLst/>
              <a:cxnLst/>
              <a:rect l="l" t="t" r="r" b="b"/>
              <a:pathLst>
                <a:path w="1920" h="1840" extrusionOk="0">
                  <a:moveTo>
                    <a:pt x="535" y="0"/>
                  </a:moveTo>
                  <a:cubicBezTo>
                    <a:pt x="372" y="0"/>
                    <a:pt x="214" y="62"/>
                    <a:pt x="101" y="202"/>
                  </a:cubicBezTo>
                  <a:cubicBezTo>
                    <a:pt x="1" y="329"/>
                    <a:pt x="112" y="496"/>
                    <a:pt x="231" y="496"/>
                  </a:cubicBezTo>
                  <a:cubicBezTo>
                    <a:pt x="268" y="496"/>
                    <a:pt x="307" y="479"/>
                    <a:pt x="339" y="439"/>
                  </a:cubicBezTo>
                  <a:cubicBezTo>
                    <a:pt x="397" y="368"/>
                    <a:pt x="474" y="337"/>
                    <a:pt x="553" y="337"/>
                  </a:cubicBezTo>
                  <a:cubicBezTo>
                    <a:pt x="693" y="337"/>
                    <a:pt x="838" y="433"/>
                    <a:pt x="892" y="573"/>
                  </a:cubicBezTo>
                  <a:cubicBezTo>
                    <a:pt x="1000" y="863"/>
                    <a:pt x="771" y="1173"/>
                    <a:pt x="580" y="1363"/>
                  </a:cubicBezTo>
                  <a:cubicBezTo>
                    <a:pt x="512" y="1433"/>
                    <a:pt x="515" y="1581"/>
                    <a:pt x="616" y="1627"/>
                  </a:cubicBezTo>
                  <a:cubicBezTo>
                    <a:pt x="928" y="1765"/>
                    <a:pt x="1245" y="1839"/>
                    <a:pt x="1583" y="1839"/>
                  </a:cubicBezTo>
                  <a:cubicBezTo>
                    <a:pt x="1622" y="1839"/>
                    <a:pt x="1663" y="1838"/>
                    <a:pt x="1703" y="1836"/>
                  </a:cubicBezTo>
                  <a:cubicBezTo>
                    <a:pt x="1915" y="1826"/>
                    <a:pt x="1920" y="1502"/>
                    <a:pt x="1713" y="1502"/>
                  </a:cubicBezTo>
                  <a:cubicBezTo>
                    <a:pt x="1710" y="1502"/>
                    <a:pt x="1707" y="1502"/>
                    <a:pt x="1703" y="1502"/>
                  </a:cubicBezTo>
                  <a:cubicBezTo>
                    <a:pt x="1666" y="1504"/>
                    <a:pt x="1628" y="1505"/>
                    <a:pt x="1591" y="1505"/>
                  </a:cubicBezTo>
                  <a:cubicBezTo>
                    <a:pt x="1382" y="1505"/>
                    <a:pt x="1179" y="1476"/>
                    <a:pt x="980" y="1412"/>
                  </a:cubicBezTo>
                  <a:lnTo>
                    <a:pt x="980" y="1412"/>
                  </a:lnTo>
                  <a:cubicBezTo>
                    <a:pt x="1225" y="1086"/>
                    <a:pt x="1377" y="646"/>
                    <a:pt x="1113" y="291"/>
                  </a:cubicBezTo>
                  <a:cubicBezTo>
                    <a:pt x="980" y="112"/>
                    <a:pt x="754" y="0"/>
                    <a:pt x="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" name="Google Shape;1956;p4"/>
            <p:cNvSpPr/>
            <p:nvPr/>
          </p:nvSpPr>
          <p:spPr>
            <a:xfrm>
              <a:off x="5489750" y="2118625"/>
              <a:ext cx="16025" cy="52950"/>
            </a:xfrm>
            <a:custGeom>
              <a:avLst/>
              <a:gdLst/>
              <a:ahLst/>
              <a:cxnLst/>
              <a:rect l="l" t="t" r="r" b="b"/>
              <a:pathLst>
                <a:path w="641" h="2118" extrusionOk="0">
                  <a:moveTo>
                    <a:pt x="206" y="1"/>
                  </a:moveTo>
                  <a:cubicBezTo>
                    <a:pt x="109" y="1"/>
                    <a:pt x="0" y="84"/>
                    <a:pt x="20" y="210"/>
                  </a:cubicBezTo>
                  <a:cubicBezTo>
                    <a:pt x="113" y="805"/>
                    <a:pt x="205" y="1400"/>
                    <a:pt x="298" y="1997"/>
                  </a:cubicBezTo>
                  <a:cubicBezTo>
                    <a:pt x="311" y="2081"/>
                    <a:pt x="370" y="2118"/>
                    <a:pt x="435" y="2118"/>
                  </a:cubicBezTo>
                  <a:cubicBezTo>
                    <a:pt x="532" y="2118"/>
                    <a:pt x="641" y="2034"/>
                    <a:pt x="621" y="1907"/>
                  </a:cubicBezTo>
                  <a:cubicBezTo>
                    <a:pt x="528" y="1312"/>
                    <a:pt x="435" y="717"/>
                    <a:pt x="342" y="122"/>
                  </a:cubicBezTo>
                  <a:cubicBezTo>
                    <a:pt x="329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" name="Google Shape;1957;p4"/>
            <p:cNvSpPr/>
            <p:nvPr/>
          </p:nvSpPr>
          <p:spPr>
            <a:xfrm>
              <a:off x="5468850" y="2144150"/>
              <a:ext cx="51600" cy="9800"/>
            </a:xfrm>
            <a:custGeom>
              <a:avLst/>
              <a:gdLst/>
              <a:ahLst/>
              <a:cxnLst/>
              <a:rect l="l" t="t" r="r" b="b"/>
              <a:pathLst>
                <a:path w="2064" h="392" extrusionOk="0">
                  <a:moveTo>
                    <a:pt x="1154" y="0"/>
                  </a:moveTo>
                  <a:cubicBezTo>
                    <a:pt x="836" y="0"/>
                    <a:pt x="519" y="22"/>
                    <a:pt x="205" y="66"/>
                  </a:cubicBezTo>
                  <a:cubicBezTo>
                    <a:pt x="0" y="94"/>
                    <a:pt x="76" y="392"/>
                    <a:pt x="267" y="392"/>
                  </a:cubicBezTo>
                  <a:cubicBezTo>
                    <a:pt x="276" y="392"/>
                    <a:pt x="284" y="391"/>
                    <a:pt x="293" y="390"/>
                  </a:cubicBezTo>
                  <a:cubicBezTo>
                    <a:pt x="578" y="352"/>
                    <a:pt x="865" y="333"/>
                    <a:pt x="1153" y="333"/>
                  </a:cubicBezTo>
                  <a:cubicBezTo>
                    <a:pt x="1386" y="333"/>
                    <a:pt x="1619" y="345"/>
                    <a:pt x="1851" y="370"/>
                  </a:cubicBezTo>
                  <a:cubicBezTo>
                    <a:pt x="1858" y="371"/>
                    <a:pt x="1865" y="371"/>
                    <a:pt x="1871" y="371"/>
                  </a:cubicBezTo>
                  <a:cubicBezTo>
                    <a:pt x="2064" y="371"/>
                    <a:pt x="2056" y="58"/>
                    <a:pt x="1851" y="36"/>
                  </a:cubicBezTo>
                  <a:cubicBezTo>
                    <a:pt x="1619" y="12"/>
                    <a:pt x="1386" y="0"/>
                    <a:pt x="1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" name="Google Shape;1958;p4"/>
            <p:cNvSpPr/>
            <p:nvPr/>
          </p:nvSpPr>
          <p:spPr>
            <a:xfrm>
              <a:off x="5560650" y="2094100"/>
              <a:ext cx="28575" cy="90625"/>
            </a:xfrm>
            <a:custGeom>
              <a:avLst/>
              <a:gdLst/>
              <a:ahLst/>
              <a:cxnLst/>
              <a:rect l="l" t="t" r="r" b="b"/>
              <a:pathLst>
                <a:path w="1143" h="3625" extrusionOk="0">
                  <a:moveTo>
                    <a:pt x="904" y="1"/>
                  </a:moveTo>
                  <a:cubicBezTo>
                    <a:pt x="853" y="1"/>
                    <a:pt x="801" y="22"/>
                    <a:pt x="764" y="73"/>
                  </a:cubicBezTo>
                  <a:cubicBezTo>
                    <a:pt x="8" y="1107"/>
                    <a:pt x="0" y="2509"/>
                    <a:pt x="745" y="3551"/>
                  </a:cubicBezTo>
                  <a:cubicBezTo>
                    <a:pt x="782" y="3603"/>
                    <a:pt x="834" y="3625"/>
                    <a:pt x="885" y="3625"/>
                  </a:cubicBezTo>
                  <a:cubicBezTo>
                    <a:pt x="1006" y="3625"/>
                    <a:pt x="1122" y="3506"/>
                    <a:pt x="1034" y="3383"/>
                  </a:cubicBezTo>
                  <a:cubicBezTo>
                    <a:pt x="351" y="2422"/>
                    <a:pt x="359" y="1194"/>
                    <a:pt x="1053" y="243"/>
                  </a:cubicBezTo>
                  <a:cubicBezTo>
                    <a:pt x="1143" y="120"/>
                    <a:pt x="1025" y="1"/>
                    <a:pt x="9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" name="Google Shape;1959;p4"/>
            <p:cNvSpPr/>
            <p:nvPr/>
          </p:nvSpPr>
          <p:spPr>
            <a:xfrm>
              <a:off x="5601125" y="2111200"/>
              <a:ext cx="57875" cy="77400"/>
            </a:xfrm>
            <a:custGeom>
              <a:avLst/>
              <a:gdLst/>
              <a:ahLst/>
              <a:cxnLst/>
              <a:rect l="l" t="t" r="r" b="b"/>
              <a:pathLst>
                <a:path w="2315" h="3096" extrusionOk="0">
                  <a:moveTo>
                    <a:pt x="984" y="1"/>
                  </a:moveTo>
                  <a:cubicBezTo>
                    <a:pt x="709" y="1"/>
                    <a:pt x="412" y="111"/>
                    <a:pt x="172" y="219"/>
                  </a:cubicBezTo>
                  <a:cubicBezTo>
                    <a:pt x="1" y="296"/>
                    <a:pt x="108" y="524"/>
                    <a:pt x="267" y="524"/>
                  </a:cubicBezTo>
                  <a:cubicBezTo>
                    <a:pt x="291" y="524"/>
                    <a:pt x="316" y="519"/>
                    <a:pt x="341" y="507"/>
                  </a:cubicBezTo>
                  <a:lnTo>
                    <a:pt x="620" y="391"/>
                  </a:lnTo>
                  <a:cubicBezTo>
                    <a:pt x="708" y="341"/>
                    <a:pt x="783" y="315"/>
                    <a:pt x="843" y="315"/>
                  </a:cubicBezTo>
                  <a:cubicBezTo>
                    <a:pt x="976" y="315"/>
                    <a:pt x="1043" y="437"/>
                    <a:pt x="1043" y="681"/>
                  </a:cubicBezTo>
                  <a:cubicBezTo>
                    <a:pt x="1209" y="1121"/>
                    <a:pt x="1179" y="1082"/>
                    <a:pt x="811" y="1334"/>
                  </a:cubicBezTo>
                  <a:cubicBezTo>
                    <a:pt x="669" y="1423"/>
                    <a:pt x="729" y="1639"/>
                    <a:pt x="895" y="1645"/>
                  </a:cubicBezTo>
                  <a:cubicBezTo>
                    <a:pt x="1067" y="1657"/>
                    <a:pt x="1238" y="1676"/>
                    <a:pt x="1404" y="1723"/>
                  </a:cubicBezTo>
                  <a:cubicBezTo>
                    <a:pt x="1691" y="1805"/>
                    <a:pt x="1789" y="1870"/>
                    <a:pt x="1821" y="2182"/>
                  </a:cubicBezTo>
                  <a:cubicBezTo>
                    <a:pt x="1864" y="2577"/>
                    <a:pt x="1617" y="2734"/>
                    <a:pt x="1209" y="2779"/>
                  </a:cubicBezTo>
                  <a:cubicBezTo>
                    <a:pt x="1167" y="2783"/>
                    <a:pt x="1124" y="2785"/>
                    <a:pt x="1080" y="2785"/>
                  </a:cubicBezTo>
                  <a:cubicBezTo>
                    <a:pt x="911" y="2785"/>
                    <a:pt x="736" y="2756"/>
                    <a:pt x="575" y="2734"/>
                  </a:cubicBezTo>
                  <a:cubicBezTo>
                    <a:pt x="565" y="2733"/>
                    <a:pt x="556" y="2732"/>
                    <a:pt x="547" y="2732"/>
                  </a:cubicBezTo>
                  <a:cubicBezTo>
                    <a:pt x="357" y="2732"/>
                    <a:pt x="282" y="3029"/>
                    <a:pt x="486" y="3056"/>
                  </a:cubicBezTo>
                  <a:cubicBezTo>
                    <a:pt x="644" y="3078"/>
                    <a:pt x="827" y="3096"/>
                    <a:pt x="1014" y="3096"/>
                  </a:cubicBezTo>
                  <a:cubicBezTo>
                    <a:pt x="1579" y="3096"/>
                    <a:pt x="2183" y="2939"/>
                    <a:pt x="2253" y="2287"/>
                  </a:cubicBezTo>
                  <a:cubicBezTo>
                    <a:pt x="2314" y="1713"/>
                    <a:pt x="1801" y="1467"/>
                    <a:pt x="1306" y="1367"/>
                  </a:cubicBezTo>
                  <a:lnTo>
                    <a:pt x="1306" y="1367"/>
                  </a:lnTo>
                  <a:cubicBezTo>
                    <a:pt x="1612" y="1085"/>
                    <a:pt x="1859" y="705"/>
                    <a:pt x="1597" y="314"/>
                  </a:cubicBezTo>
                  <a:cubicBezTo>
                    <a:pt x="1440" y="82"/>
                    <a:pt x="1220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" name="Google Shape;1960;p4"/>
            <p:cNvSpPr/>
            <p:nvPr/>
          </p:nvSpPr>
          <p:spPr>
            <a:xfrm>
              <a:off x="5662750" y="2099025"/>
              <a:ext cx="38225" cy="91025"/>
            </a:xfrm>
            <a:custGeom>
              <a:avLst/>
              <a:gdLst/>
              <a:ahLst/>
              <a:cxnLst/>
              <a:rect l="l" t="t" r="r" b="b"/>
              <a:pathLst>
                <a:path w="1529" h="3641" extrusionOk="0">
                  <a:moveTo>
                    <a:pt x="241" y="0"/>
                  </a:moveTo>
                  <a:cubicBezTo>
                    <a:pt x="114" y="0"/>
                    <a:pt x="0" y="168"/>
                    <a:pt x="116" y="287"/>
                  </a:cubicBezTo>
                  <a:cubicBezTo>
                    <a:pt x="941" y="1141"/>
                    <a:pt x="1162" y="2343"/>
                    <a:pt x="723" y="3440"/>
                  </a:cubicBezTo>
                  <a:cubicBezTo>
                    <a:pt x="675" y="3561"/>
                    <a:pt x="775" y="3640"/>
                    <a:pt x="879" y="3640"/>
                  </a:cubicBezTo>
                  <a:cubicBezTo>
                    <a:pt x="946" y="3640"/>
                    <a:pt x="1015" y="3607"/>
                    <a:pt x="1046" y="3530"/>
                  </a:cubicBezTo>
                  <a:cubicBezTo>
                    <a:pt x="1528" y="2323"/>
                    <a:pt x="1252" y="981"/>
                    <a:pt x="352" y="50"/>
                  </a:cubicBezTo>
                  <a:cubicBezTo>
                    <a:pt x="318" y="15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" name="Google Shape;1961;p4"/>
            <p:cNvSpPr/>
            <p:nvPr/>
          </p:nvSpPr>
          <p:spPr>
            <a:xfrm>
              <a:off x="5690425" y="2070775"/>
              <a:ext cx="40200" cy="38575"/>
            </a:xfrm>
            <a:custGeom>
              <a:avLst/>
              <a:gdLst/>
              <a:ahLst/>
              <a:cxnLst/>
              <a:rect l="l" t="t" r="r" b="b"/>
              <a:pathLst>
                <a:path w="1608" h="1543" extrusionOk="0">
                  <a:moveTo>
                    <a:pt x="445" y="1"/>
                  </a:moveTo>
                  <a:cubicBezTo>
                    <a:pt x="296" y="1"/>
                    <a:pt x="159" y="71"/>
                    <a:pt x="78" y="207"/>
                  </a:cubicBezTo>
                  <a:cubicBezTo>
                    <a:pt x="1" y="335"/>
                    <a:pt x="116" y="456"/>
                    <a:pt x="231" y="456"/>
                  </a:cubicBezTo>
                  <a:cubicBezTo>
                    <a:pt x="282" y="456"/>
                    <a:pt x="332" y="433"/>
                    <a:pt x="366" y="376"/>
                  </a:cubicBezTo>
                  <a:cubicBezTo>
                    <a:pt x="393" y="331"/>
                    <a:pt x="421" y="312"/>
                    <a:pt x="447" y="312"/>
                  </a:cubicBezTo>
                  <a:cubicBezTo>
                    <a:pt x="562" y="312"/>
                    <a:pt x="660" y="662"/>
                    <a:pt x="667" y="726"/>
                  </a:cubicBezTo>
                  <a:cubicBezTo>
                    <a:pt x="673" y="803"/>
                    <a:pt x="699" y="1107"/>
                    <a:pt x="574" y="1122"/>
                  </a:cubicBezTo>
                  <a:cubicBezTo>
                    <a:pt x="362" y="1150"/>
                    <a:pt x="356" y="1435"/>
                    <a:pt x="574" y="1456"/>
                  </a:cubicBezTo>
                  <a:lnTo>
                    <a:pt x="1393" y="1542"/>
                  </a:lnTo>
                  <a:cubicBezTo>
                    <a:pt x="1399" y="1542"/>
                    <a:pt x="1406" y="1543"/>
                    <a:pt x="1412" y="1543"/>
                  </a:cubicBezTo>
                  <a:cubicBezTo>
                    <a:pt x="1608" y="1543"/>
                    <a:pt x="1600" y="1228"/>
                    <a:pt x="1393" y="1208"/>
                  </a:cubicBezTo>
                  <a:lnTo>
                    <a:pt x="950" y="1161"/>
                  </a:lnTo>
                  <a:lnTo>
                    <a:pt x="950" y="1161"/>
                  </a:lnTo>
                  <a:cubicBezTo>
                    <a:pt x="1031" y="957"/>
                    <a:pt x="1015" y="686"/>
                    <a:pt x="964" y="480"/>
                  </a:cubicBezTo>
                  <a:cubicBezTo>
                    <a:pt x="915" y="276"/>
                    <a:pt x="792" y="80"/>
                    <a:pt x="578" y="19"/>
                  </a:cubicBezTo>
                  <a:cubicBezTo>
                    <a:pt x="533" y="7"/>
                    <a:pt x="488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" name="Google Shape;1962;p4"/>
            <p:cNvSpPr/>
            <p:nvPr/>
          </p:nvSpPr>
          <p:spPr>
            <a:xfrm>
              <a:off x="5745625" y="2100150"/>
              <a:ext cx="33850" cy="83750"/>
            </a:xfrm>
            <a:custGeom>
              <a:avLst/>
              <a:gdLst/>
              <a:ahLst/>
              <a:cxnLst/>
              <a:rect l="l" t="t" r="r" b="b"/>
              <a:pathLst>
                <a:path w="1354" h="3350" extrusionOk="0">
                  <a:moveTo>
                    <a:pt x="720" y="1"/>
                  </a:moveTo>
                  <a:cubicBezTo>
                    <a:pt x="669" y="1"/>
                    <a:pt x="619" y="25"/>
                    <a:pt x="587" y="83"/>
                  </a:cubicBezTo>
                  <a:cubicBezTo>
                    <a:pt x="1" y="1129"/>
                    <a:pt x="170" y="2435"/>
                    <a:pt x="1002" y="3298"/>
                  </a:cubicBezTo>
                  <a:cubicBezTo>
                    <a:pt x="1036" y="3334"/>
                    <a:pt x="1075" y="3349"/>
                    <a:pt x="1113" y="3349"/>
                  </a:cubicBezTo>
                  <a:cubicBezTo>
                    <a:pt x="1240" y="3349"/>
                    <a:pt x="1353" y="3182"/>
                    <a:pt x="1238" y="3062"/>
                  </a:cubicBezTo>
                  <a:cubicBezTo>
                    <a:pt x="510" y="2307"/>
                    <a:pt x="362" y="1166"/>
                    <a:pt x="876" y="252"/>
                  </a:cubicBezTo>
                  <a:cubicBezTo>
                    <a:pt x="948" y="121"/>
                    <a:pt x="833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" name="Google Shape;1963;p4"/>
            <p:cNvSpPr/>
            <p:nvPr/>
          </p:nvSpPr>
          <p:spPr>
            <a:xfrm>
              <a:off x="5776175" y="2117900"/>
              <a:ext cx="53600" cy="99975"/>
            </a:xfrm>
            <a:custGeom>
              <a:avLst/>
              <a:gdLst/>
              <a:ahLst/>
              <a:cxnLst/>
              <a:rect l="l" t="t" r="r" b="b"/>
              <a:pathLst>
                <a:path w="2144" h="3999" extrusionOk="0">
                  <a:moveTo>
                    <a:pt x="1880" y="1"/>
                  </a:moveTo>
                  <a:cubicBezTo>
                    <a:pt x="1871" y="1"/>
                    <a:pt x="1861" y="1"/>
                    <a:pt x="1851" y="3"/>
                  </a:cubicBezTo>
                  <a:cubicBezTo>
                    <a:pt x="1" y="287"/>
                    <a:pt x="1306" y="2738"/>
                    <a:pt x="1026" y="3790"/>
                  </a:cubicBezTo>
                  <a:cubicBezTo>
                    <a:pt x="992" y="3916"/>
                    <a:pt x="1096" y="3999"/>
                    <a:pt x="1196" y="3999"/>
                  </a:cubicBezTo>
                  <a:cubicBezTo>
                    <a:pt x="1262" y="3999"/>
                    <a:pt x="1326" y="3963"/>
                    <a:pt x="1348" y="3880"/>
                  </a:cubicBezTo>
                  <a:cubicBezTo>
                    <a:pt x="1618" y="2874"/>
                    <a:pt x="478" y="551"/>
                    <a:pt x="1941" y="325"/>
                  </a:cubicBezTo>
                  <a:cubicBezTo>
                    <a:pt x="2143" y="294"/>
                    <a:pt x="2071" y="1"/>
                    <a:pt x="1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" name="Google Shape;1964;p4"/>
            <p:cNvSpPr/>
            <p:nvPr/>
          </p:nvSpPr>
          <p:spPr>
            <a:xfrm>
              <a:off x="5791325" y="2160300"/>
              <a:ext cx="38950" cy="8975"/>
            </a:xfrm>
            <a:custGeom>
              <a:avLst/>
              <a:gdLst/>
              <a:ahLst/>
              <a:cxnLst/>
              <a:rect l="l" t="t" r="r" b="b"/>
              <a:pathLst>
                <a:path w="1558" h="359" extrusionOk="0">
                  <a:moveTo>
                    <a:pt x="211" y="0"/>
                  </a:moveTo>
                  <a:cubicBezTo>
                    <a:pt x="0" y="0"/>
                    <a:pt x="2" y="330"/>
                    <a:pt x="215" y="334"/>
                  </a:cubicBezTo>
                  <a:lnTo>
                    <a:pt x="1343" y="359"/>
                  </a:lnTo>
                  <a:cubicBezTo>
                    <a:pt x="1344" y="359"/>
                    <a:pt x="1346" y="359"/>
                    <a:pt x="1347" y="359"/>
                  </a:cubicBezTo>
                  <a:cubicBezTo>
                    <a:pt x="1558" y="359"/>
                    <a:pt x="1556" y="29"/>
                    <a:pt x="1343" y="2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" name="Google Shape;1965;p4"/>
            <p:cNvSpPr/>
            <p:nvPr/>
          </p:nvSpPr>
          <p:spPr>
            <a:xfrm>
              <a:off x="5841775" y="2095725"/>
              <a:ext cx="31800" cy="97975"/>
            </a:xfrm>
            <a:custGeom>
              <a:avLst/>
              <a:gdLst/>
              <a:ahLst/>
              <a:cxnLst/>
              <a:rect l="l" t="t" r="r" b="b"/>
              <a:pathLst>
                <a:path w="1272" h="3919" extrusionOk="0">
                  <a:moveTo>
                    <a:pt x="232" y="1"/>
                  </a:moveTo>
                  <a:cubicBezTo>
                    <a:pt x="116" y="1"/>
                    <a:pt x="1" y="121"/>
                    <a:pt x="81" y="248"/>
                  </a:cubicBezTo>
                  <a:cubicBezTo>
                    <a:pt x="746" y="1305"/>
                    <a:pt x="925" y="2508"/>
                    <a:pt x="591" y="3712"/>
                  </a:cubicBezTo>
                  <a:cubicBezTo>
                    <a:pt x="557" y="3837"/>
                    <a:pt x="660" y="3919"/>
                    <a:pt x="760" y="3919"/>
                  </a:cubicBezTo>
                  <a:cubicBezTo>
                    <a:pt x="826" y="3919"/>
                    <a:pt x="891" y="3883"/>
                    <a:pt x="914" y="3800"/>
                  </a:cubicBezTo>
                  <a:cubicBezTo>
                    <a:pt x="1271" y="2516"/>
                    <a:pt x="1080" y="1207"/>
                    <a:pt x="370" y="80"/>
                  </a:cubicBezTo>
                  <a:cubicBezTo>
                    <a:pt x="335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" name="Google Shape;1966;p4"/>
            <p:cNvSpPr/>
            <p:nvPr/>
          </p:nvSpPr>
          <p:spPr>
            <a:xfrm>
              <a:off x="5868425" y="2070750"/>
              <a:ext cx="35275" cy="52350"/>
            </a:xfrm>
            <a:custGeom>
              <a:avLst/>
              <a:gdLst/>
              <a:ahLst/>
              <a:cxnLst/>
              <a:rect l="l" t="t" r="r" b="b"/>
              <a:pathLst>
                <a:path w="1411" h="2094" extrusionOk="0">
                  <a:moveTo>
                    <a:pt x="467" y="1"/>
                  </a:moveTo>
                  <a:cubicBezTo>
                    <a:pt x="341" y="1"/>
                    <a:pt x="216" y="47"/>
                    <a:pt x="118" y="145"/>
                  </a:cubicBezTo>
                  <a:cubicBezTo>
                    <a:pt x="0" y="263"/>
                    <a:pt x="115" y="431"/>
                    <a:pt x="243" y="431"/>
                  </a:cubicBezTo>
                  <a:cubicBezTo>
                    <a:pt x="281" y="431"/>
                    <a:pt x="320" y="416"/>
                    <a:pt x="355" y="382"/>
                  </a:cubicBezTo>
                  <a:cubicBezTo>
                    <a:pt x="395" y="341"/>
                    <a:pt x="435" y="324"/>
                    <a:pt x="471" y="324"/>
                  </a:cubicBezTo>
                  <a:cubicBezTo>
                    <a:pt x="573" y="324"/>
                    <a:pt x="652" y="453"/>
                    <a:pt x="667" y="551"/>
                  </a:cubicBezTo>
                  <a:cubicBezTo>
                    <a:pt x="696" y="728"/>
                    <a:pt x="589" y="862"/>
                    <a:pt x="474" y="983"/>
                  </a:cubicBezTo>
                  <a:cubicBezTo>
                    <a:pt x="371" y="1093"/>
                    <a:pt x="452" y="1270"/>
                    <a:pt x="589" y="1270"/>
                  </a:cubicBezTo>
                  <a:cubicBezTo>
                    <a:pt x="604" y="1270"/>
                    <a:pt x="620" y="1268"/>
                    <a:pt x="637" y="1263"/>
                  </a:cubicBezTo>
                  <a:cubicBezTo>
                    <a:pt x="662" y="1256"/>
                    <a:pt x="690" y="1252"/>
                    <a:pt x="718" y="1252"/>
                  </a:cubicBezTo>
                  <a:cubicBezTo>
                    <a:pt x="899" y="1252"/>
                    <a:pt x="1109" y="1398"/>
                    <a:pt x="1007" y="1611"/>
                  </a:cubicBezTo>
                  <a:cubicBezTo>
                    <a:pt x="959" y="1714"/>
                    <a:pt x="853" y="1764"/>
                    <a:pt x="747" y="1764"/>
                  </a:cubicBezTo>
                  <a:cubicBezTo>
                    <a:pt x="694" y="1764"/>
                    <a:pt x="640" y="1751"/>
                    <a:pt x="594" y="1726"/>
                  </a:cubicBezTo>
                  <a:cubicBezTo>
                    <a:pt x="566" y="1710"/>
                    <a:pt x="538" y="1704"/>
                    <a:pt x="512" y="1704"/>
                  </a:cubicBezTo>
                  <a:cubicBezTo>
                    <a:pt x="363" y="1704"/>
                    <a:pt x="264" y="1926"/>
                    <a:pt x="425" y="2015"/>
                  </a:cubicBezTo>
                  <a:cubicBezTo>
                    <a:pt x="521" y="2069"/>
                    <a:pt x="629" y="2094"/>
                    <a:pt x="737" y="2094"/>
                  </a:cubicBezTo>
                  <a:cubicBezTo>
                    <a:pt x="1024" y="2094"/>
                    <a:pt x="1307" y="1913"/>
                    <a:pt x="1358" y="1601"/>
                  </a:cubicBezTo>
                  <a:cubicBezTo>
                    <a:pt x="1411" y="1285"/>
                    <a:pt x="1188" y="1030"/>
                    <a:pt x="912" y="947"/>
                  </a:cubicBezTo>
                  <a:lnTo>
                    <a:pt x="912" y="947"/>
                  </a:lnTo>
                  <a:cubicBezTo>
                    <a:pt x="1039" y="711"/>
                    <a:pt x="1081" y="433"/>
                    <a:pt x="895" y="206"/>
                  </a:cubicBezTo>
                  <a:cubicBezTo>
                    <a:pt x="785" y="74"/>
                    <a:pt x="625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" name="Google Shape;1967;p4"/>
            <p:cNvSpPr/>
            <p:nvPr/>
          </p:nvSpPr>
          <p:spPr>
            <a:xfrm>
              <a:off x="5932950" y="2119000"/>
              <a:ext cx="16475" cy="57375"/>
            </a:xfrm>
            <a:custGeom>
              <a:avLst/>
              <a:gdLst/>
              <a:ahLst/>
              <a:cxnLst/>
              <a:rect l="l" t="t" r="r" b="b"/>
              <a:pathLst>
                <a:path w="659" h="2295" extrusionOk="0">
                  <a:moveTo>
                    <a:pt x="203" y="0"/>
                  </a:moveTo>
                  <a:cubicBezTo>
                    <a:pt x="105" y="0"/>
                    <a:pt x="0" y="83"/>
                    <a:pt x="30" y="209"/>
                  </a:cubicBezTo>
                  <a:cubicBezTo>
                    <a:pt x="178" y="842"/>
                    <a:pt x="272" y="1486"/>
                    <a:pt x="316" y="2134"/>
                  </a:cubicBezTo>
                  <a:cubicBezTo>
                    <a:pt x="324" y="2241"/>
                    <a:pt x="412" y="2295"/>
                    <a:pt x="495" y="2295"/>
                  </a:cubicBezTo>
                  <a:cubicBezTo>
                    <a:pt x="579" y="2295"/>
                    <a:pt x="658" y="2241"/>
                    <a:pt x="651" y="2134"/>
                  </a:cubicBezTo>
                  <a:cubicBezTo>
                    <a:pt x="606" y="1455"/>
                    <a:pt x="506" y="783"/>
                    <a:pt x="352" y="121"/>
                  </a:cubicBezTo>
                  <a:cubicBezTo>
                    <a:pt x="332" y="37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" name="Google Shape;1968;p4"/>
            <p:cNvSpPr/>
            <p:nvPr/>
          </p:nvSpPr>
          <p:spPr>
            <a:xfrm>
              <a:off x="5913900" y="2140575"/>
              <a:ext cx="58600" cy="10250"/>
            </a:xfrm>
            <a:custGeom>
              <a:avLst/>
              <a:gdLst/>
              <a:ahLst/>
              <a:cxnLst/>
              <a:rect l="l" t="t" r="r" b="b"/>
              <a:pathLst>
                <a:path w="2344" h="410" extrusionOk="0">
                  <a:moveTo>
                    <a:pt x="2077" y="0"/>
                  </a:moveTo>
                  <a:cubicBezTo>
                    <a:pt x="2068" y="0"/>
                    <a:pt x="2059" y="1"/>
                    <a:pt x="2050" y="2"/>
                  </a:cubicBezTo>
                  <a:cubicBezTo>
                    <a:pt x="1687" y="52"/>
                    <a:pt x="1321" y="77"/>
                    <a:pt x="954" y="77"/>
                  </a:cubicBezTo>
                  <a:cubicBezTo>
                    <a:pt x="708" y="77"/>
                    <a:pt x="461" y="66"/>
                    <a:pt x="215" y="43"/>
                  </a:cubicBezTo>
                  <a:cubicBezTo>
                    <a:pt x="209" y="43"/>
                    <a:pt x="203" y="42"/>
                    <a:pt x="197" y="42"/>
                  </a:cubicBezTo>
                  <a:cubicBezTo>
                    <a:pt x="0" y="42"/>
                    <a:pt x="8" y="359"/>
                    <a:pt x="215" y="377"/>
                  </a:cubicBezTo>
                  <a:cubicBezTo>
                    <a:pt x="459" y="399"/>
                    <a:pt x="704" y="409"/>
                    <a:pt x="949" y="409"/>
                  </a:cubicBezTo>
                  <a:cubicBezTo>
                    <a:pt x="1347" y="409"/>
                    <a:pt x="1745" y="381"/>
                    <a:pt x="2140" y="325"/>
                  </a:cubicBezTo>
                  <a:cubicBezTo>
                    <a:pt x="2343" y="296"/>
                    <a:pt x="2269" y="0"/>
                    <a:pt x="2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" name="Google Shape;1969;p4"/>
            <p:cNvSpPr/>
            <p:nvPr/>
          </p:nvSpPr>
          <p:spPr>
            <a:xfrm>
              <a:off x="5994450" y="2112625"/>
              <a:ext cx="66675" cy="66100"/>
            </a:xfrm>
            <a:custGeom>
              <a:avLst/>
              <a:gdLst/>
              <a:ahLst/>
              <a:cxnLst/>
              <a:rect l="l" t="t" r="r" b="b"/>
              <a:pathLst>
                <a:path w="2667" h="2644" extrusionOk="0">
                  <a:moveTo>
                    <a:pt x="230" y="0"/>
                  </a:moveTo>
                  <a:cubicBezTo>
                    <a:pt x="111" y="0"/>
                    <a:pt x="0" y="169"/>
                    <a:pt x="102" y="295"/>
                  </a:cubicBezTo>
                  <a:lnTo>
                    <a:pt x="100" y="295"/>
                  </a:lnTo>
                  <a:cubicBezTo>
                    <a:pt x="765" y="1126"/>
                    <a:pt x="1502" y="1896"/>
                    <a:pt x="2303" y="2600"/>
                  </a:cubicBezTo>
                  <a:cubicBezTo>
                    <a:pt x="2338" y="2630"/>
                    <a:pt x="2377" y="2643"/>
                    <a:pt x="2414" y="2643"/>
                  </a:cubicBezTo>
                  <a:cubicBezTo>
                    <a:pt x="2549" y="2643"/>
                    <a:pt x="2666" y="2474"/>
                    <a:pt x="2539" y="2363"/>
                  </a:cubicBezTo>
                  <a:cubicBezTo>
                    <a:pt x="1740" y="1660"/>
                    <a:pt x="1003" y="890"/>
                    <a:pt x="338" y="58"/>
                  </a:cubicBezTo>
                  <a:cubicBezTo>
                    <a:pt x="306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" name="Google Shape;1970;p4"/>
            <p:cNvSpPr/>
            <p:nvPr/>
          </p:nvSpPr>
          <p:spPr>
            <a:xfrm>
              <a:off x="6000250" y="2109175"/>
              <a:ext cx="39750" cy="80225"/>
            </a:xfrm>
            <a:custGeom>
              <a:avLst/>
              <a:gdLst/>
              <a:ahLst/>
              <a:cxnLst/>
              <a:rect l="l" t="t" r="r" b="b"/>
              <a:pathLst>
                <a:path w="1590" h="3209" extrusionOk="0">
                  <a:moveTo>
                    <a:pt x="1387" y="1"/>
                  </a:moveTo>
                  <a:cubicBezTo>
                    <a:pt x="1319" y="1"/>
                    <a:pt x="1250" y="35"/>
                    <a:pt x="1218" y="112"/>
                  </a:cubicBezTo>
                  <a:cubicBezTo>
                    <a:pt x="829" y="1078"/>
                    <a:pt x="439" y="2044"/>
                    <a:pt x="50" y="3008"/>
                  </a:cubicBezTo>
                  <a:cubicBezTo>
                    <a:pt x="1" y="3129"/>
                    <a:pt x="101" y="3209"/>
                    <a:pt x="205" y="3209"/>
                  </a:cubicBezTo>
                  <a:cubicBezTo>
                    <a:pt x="272" y="3209"/>
                    <a:pt x="341" y="3175"/>
                    <a:pt x="373" y="3098"/>
                  </a:cubicBezTo>
                  <a:lnTo>
                    <a:pt x="1542" y="201"/>
                  </a:lnTo>
                  <a:cubicBezTo>
                    <a:pt x="1590" y="80"/>
                    <a:pt x="1490" y="1"/>
                    <a:pt x="1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" name="Google Shape;1971;p4"/>
            <p:cNvSpPr/>
            <p:nvPr/>
          </p:nvSpPr>
          <p:spPr>
            <a:xfrm>
              <a:off x="6073525" y="2103275"/>
              <a:ext cx="39325" cy="92750"/>
            </a:xfrm>
            <a:custGeom>
              <a:avLst/>
              <a:gdLst/>
              <a:ahLst/>
              <a:cxnLst/>
              <a:rect l="l" t="t" r="r" b="b"/>
              <a:pathLst>
                <a:path w="1573" h="3710" extrusionOk="0">
                  <a:moveTo>
                    <a:pt x="1094" y="1"/>
                  </a:moveTo>
                  <a:cubicBezTo>
                    <a:pt x="1056" y="1"/>
                    <a:pt x="1017" y="16"/>
                    <a:pt x="983" y="54"/>
                  </a:cubicBezTo>
                  <a:cubicBezTo>
                    <a:pt x="0" y="1142"/>
                    <a:pt x="540" y="2533"/>
                    <a:pt x="1205" y="3630"/>
                  </a:cubicBezTo>
                  <a:cubicBezTo>
                    <a:pt x="1239" y="3686"/>
                    <a:pt x="1290" y="3709"/>
                    <a:pt x="1341" y="3709"/>
                  </a:cubicBezTo>
                  <a:cubicBezTo>
                    <a:pt x="1456" y="3709"/>
                    <a:pt x="1573" y="3588"/>
                    <a:pt x="1495" y="3460"/>
                  </a:cubicBezTo>
                  <a:cubicBezTo>
                    <a:pt x="919" y="2511"/>
                    <a:pt x="347" y="1256"/>
                    <a:pt x="1219" y="290"/>
                  </a:cubicBezTo>
                  <a:cubicBezTo>
                    <a:pt x="1329" y="168"/>
                    <a:pt x="1217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" name="Google Shape;1972;p4"/>
            <p:cNvSpPr/>
            <p:nvPr/>
          </p:nvSpPr>
          <p:spPr>
            <a:xfrm>
              <a:off x="6123925" y="2111375"/>
              <a:ext cx="63600" cy="79200"/>
            </a:xfrm>
            <a:custGeom>
              <a:avLst/>
              <a:gdLst/>
              <a:ahLst/>
              <a:cxnLst/>
              <a:rect l="l" t="t" r="r" b="b"/>
              <a:pathLst>
                <a:path w="2544" h="3168" extrusionOk="0">
                  <a:moveTo>
                    <a:pt x="1141" y="636"/>
                  </a:moveTo>
                  <a:lnTo>
                    <a:pt x="1255" y="1610"/>
                  </a:lnTo>
                  <a:lnTo>
                    <a:pt x="1255" y="1610"/>
                  </a:lnTo>
                  <a:cubicBezTo>
                    <a:pt x="1010" y="1601"/>
                    <a:pt x="764" y="1589"/>
                    <a:pt x="519" y="1573"/>
                  </a:cubicBezTo>
                  <a:lnTo>
                    <a:pt x="519" y="1573"/>
                  </a:lnTo>
                  <a:lnTo>
                    <a:pt x="1141" y="636"/>
                  </a:lnTo>
                  <a:close/>
                  <a:moveTo>
                    <a:pt x="1248" y="0"/>
                  </a:moveTo>
                  <a:cubicBezTo>
                    <a:pt x="1197" y="0"/>
                    <a:pt x="1146" y="25"/>
                    <a:pt x="1108" y="81"/>
                  </a:cubicBezTo>
                  <a:lnTo>
                    <a:pt x="77" y="1635"/>
                  </a:lnTo>
                  <a:cubicBezTo>
                    <a:pt x="1" y="1748"/>
                    <a:pt x="103" y="1878"/>
                    <a:pt x="221" y="1887"/>
                  </a:cubicBezTo>
                  <a:cubicBezTo>
                    <a:pt x="578" y="1914"/>
                    <a:pt x="936" y="1934"/>
                    <a:pt x="1295" y="1946"/>
                  </a:cubicBezTo>
                  <a:lnTo>
                    <a:pt x="1295" y="1946"/>
                  </a:lnTo>
                  <a:lnTo>
                    <a:pt x="1420" y="3008"/>
                  </a:lnTo>
                  <a:cubicBezTo>
                    <a:pt x="1433" y="3114"/>
                    <a:pt x="1523" y="3168"/>
                    <a:pt x="1607" y="3168"/>
                  </a:cubicBezTo>
                  <a:cubicBezTo>
                    <a:pt x="1690" y="3168"/>
                    <a:pt x="1767" y="3115"/>
                    <a:pt x="1755" y="3008"/>
                  </a:cubicBezTo>
                  <a:lnTo>
                    <a:pt x="1631" y="1955"/>
                  </a:lnTo>
                  <a:lnTo>
                    <a:pt x="1631" y="1955"/>
                  </a:lnTo>
                  <a:cubicBezTo>
                    <a:pt x="1808" y="1959"/>
                    <a:pt x="1985" y="1961"/>
                    <a:pt x="2162" y="1961"/>
                  </a:cubicBezTo>
                  <a:cubicBezTo>
                    <a:pt x="2218" y="1961"/>
                    <a:pt x="2273" y="1960"/>
                    <a:pt x="2329" y="1960"/>
                  </a:cubicBezTo>
                  <a:cubicBezTo>
                    <a:pt x="2543" y="1959"/>
                    <a:pt x="2544" y="1626"/>
                    <a:pt x="2330" y="1626"/>
                  </a:cubicBezTo>
                  <a:cubicBezTo>
                    <a:pt x="2330" y="1626"/>
                    <a:pt x="2329" y="1626"/>
                    <a:pt x="2329" y="1626"/>
                  </a:cubicBezTo>
                  <a:cubicBezTo>
                    <a:pt x="2276" y="1626"/>
                    <a:pt x="2223" y="1627"/>
                    <a:pt x="2170" y="1627"/>
                  </a:cubicBezTo>
                  <a:cubicBezTo>
                    <a:pt x="1977" y="1627"/>
                    <a:pt x="1785" y="1624"/>
                    <a:pt x="1592" y="1620"/>
                  </a:cubicBezTo>
                  <a:lnTo>
                    <a:pt x="1592" y="1620"/>
                  </a:lnTo>
                  <a:lnTo>
                    <a:pt x="1421" y="165"/>
                  </a:lnTo>
                  <a:cubicBezTo>
                    <a:pt x="1409" y="65"/>
                    <a:pt x="1330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" name="Google Shape;1973;p4"/>
            <p:cNvSpPr/>
            <p:nvPr/>
          </p:nvSpPr>
          <p:spPr>
            <a:xfrm>
              <a:off x="6194525" y="2123100"/>
              <a:ext cx="59850" cy="51650"/>
            </a:xfrm>
            <a:custGeom>
              <a:avLst/>
              <a:gdLst/>
              <a:ahLst/>
              <a:cxnLst/>
              <a:rect l="l" t="t" r="r" b="b"/>
              <a:pathLst>
                <a:path w="2394" h="2066" extrusionOk="0">
                  <a:moveTo>
                    <a:pt x="236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696" y="947"/>
                    <a:pt x="1357" y="1532"/>
                    <a:pt x="2078" y="2036"/>
                  </a:cubicBezTo>
                  <a:cubicBezTo>
                    <a:pt x="2108" y="2057"/>
                    <a:pt x="2138" y="2066"/>
                    <a:pt x="2166" y="2066"/>
                  </a:cubicBezTo>
                  <a:cubicBezTo>
                    <a:pt x="2302" y="2066"/>
                    <a:pt x="2393" y="1849"/>
                    <a:pt x="2247" y="1747"/>
                  </a:cubicBezTo>
                  <a:cubicBezTo>
                    <a:pt x="1550" y="1258"/>
                    <a:pt x="913" y="690"/>
                    <a:pt x="347" y="54"/>
                  </a:cubicBezTo>
                  <a:cubicBezTo>
                    <a:pt x="313" y="16"/>
                    <a:pt x="274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" name="Google Shape;1974;p4"/>
            <p:cNvSpPr/>
            <p:nvPr/>
          </p:nvSpPr>
          <p:spPr>
            <a:xfrm>
              <a:off x="6200150" y="2120425"/>
              <a:ext cx="39025" cy="73825"/>
            </a:xfrm>
            <a:custGeom>
              <a:avLst/>
              <a:gdLst/>
              <a:ahLst/>
              <a:cxnLst/>
              <a:rect l="l" t="t" r="r" b="b"/>
              <a:pathLst>
                <a:path w="1561" h="2953" extrusionOk="0">
                  <a:moveTo>
                    <a:pt x="1357" y="1"/>
                  </a:moveTo>
                  <a:cubicBezTo>
                    <a:pt x="1290" y="1"/>
                    <a:pt x="1224" y="35"/>
                    <a:pt x="1197" y="115"/>
                  </a:cubicBezTo>
                  <a:cubicBezTo>
                    <a:pt x="897" y="1008"/>
                    <a:pt x="520" y="1873"/>
                    <a:pt x="71" y="2701"/>
                  </a:cubicBezTo>
                  <a:cubicBezTo>
                    <a:pt x="1" y="2832"/>
                    <a:pt x="117" y="2953"/>
                    <a:pt x="229" y="2953"/>
                  </a:cubicBezTo>
                  <a:cubicBezTo>
                    <a:pt x="280" y="2953"/>
                    <a:pt x="329" y="2929"/>
                    <a:pt x="361" y="2870"/>
                  </a:cubicBezTo>
                  <a:cubicBezTo>
                    <a:pt x="823" y="2016"/>
                    <a:pt x="1211" y="1125"/>
                    <a:pt x="1519" y="205"/>
                  </a:cubicBezTo>
                  <a:cubicBezTo>
                    <a:pt x="1561" y="82"/>
                    <a:pt x="1459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" name="Google Shape;1975;p4"/>
            <p:cNvSpPr/>
            <p:nvPr/>
          </p:nvSpPr>
          <p:spPr>
            <a:xfrm>
              <a:off x="6253450" y="2100725"/>
              <a:ext cx="38350" cy="85375"/>
            </a:xfrm>
            <a:custGeom>
              <a:avLst/>
              <a:gdLst/>
              <a:ahLst/>
              <a:cxnLst/>
              <a:rect l="l" t="t" r="r" b="b"/>
              <a:pathLst>
                <a:path w="1534" h="3415" extrusionOk="0">
                  <a:moveTo>
                    <a:pt x="254" y="1"/>
                  </a:moveTo>
                  <a:cubicBezTo>
                    <a:pt x="118" y="1"/>
                    <a:pt x="0" y="169"/>
                    <a:pt x="128" y="280"/>
                  </a:cubicBezTo>
                  <a:cubicBezTo>
                    <a:pt x="980" y="1001"/>
                    <a:pt x="1170" y="2224"/>
                    <a:pt x="569" y="3169"/>
                  </a:cubicBezTo>
                  <a:cubicBezTo>
                    <a:pt x="489" y="3295"/>
                    <a:pt x="604" y="3415"/>
                    <a:pt x="721" y="3415"/>
                  </a:cubicBezTo>
                  <a:cubicBezTo>
                    <a:pt x="772" y="3415"/>
                    <a:pt x="824" y="3392"/>
                    <a:pt x="859" y="3336"/>
                  </a:cubicBezTo>
                  <a:cubicBezTo>
                    <a:pt x="1533" y="2276"/>
                    <a:pt x="1324" y="858"/>
                    <a:pt x="365" y="43"/>
                  </a:cubicBezTo>
                  <a:cubicBezTo>
                    <a:pt x="330" y="13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" name="Google Shape;1976;p4"/>
            <p:cNvSpPr/>
            <p:nvPr/>
          </p:nvSpPr>
          <p:spPr>
            <a:xfrm>
              <a:off x="6288650" y="2084125"/>
              <a:ext cx="48175" cy="42225"/>
            </a:xfrm>
            <a:custGeom>
              <a:avLst/>
              <a:gdLst/>
              <a:ahLst/>
              <a:cxnLst/>
              <a:rect l="l" t="t" r="r" b="b"/>
              <a:pathLst>
                <a:path w="1927" h="1689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cubicBezTo>
                    <a:pt x="456" y="344"/>
                    <a:pt x="639" y="544"/>
                    <a:pt x="682" y="776"/>
                  </a:cubicBezTo>
                  <a:cubicBezTo>
                    <a:pt x="731" y="1034"/>
                    <a:pt x="475" y="1165"/>
                    <a:pt x="502" y="1400"/>
                  </a:cubicBezTo>
                  <a:cubicBezTo>
                    <a:pt x="529" y="1623"/>
                    <a:pt x="748" y="1689"/>
                    <a:pt x="1000" y="1689"/>
                  </a:cubicBezTo>
                  <a:cubicBezTo>
                    <a:pt x="1277" y="1689"/>
                    <a:pt x="1592" y="1610"/>
                    <a:pt x="1733" y="1574"/>
                  </a:cubicBezTo>
                  <a:cubicBezTo>
                    <a:pt x="1926" y="1524"/>
                    <a:pt x="1865" y="1244"/>
                    <a:pt x="1690" y="1244"/>
                  </a:cubicBezTo>
                  <a:cubicBezTo>
                    <a:pt x="1676" y="1244"/>
                    <a:pt x="1660" y="1246"/>
                    <a:pt x="1645" y="1250"/>
                  </a:cubicBezTo>
                  <a:cubicBezTo>
                    <a:pt x="1460" y="1300"/>
                    <a:pt x="1271" y="1328"/>
                    <a:pt x="1080" y="1336"/>
                  </a:cubicBezTo>
                  <a:cubicBezTo>
                    <a:pt x="1068" y="1336"/>
                    <a:pt x="996" y="1340"/>
                    <a:pt x="940" y="1340"/>
                  </a:cubicBezTo>
                  <a:cubicBezTo>
                    <a:pt x="905" y="1340"/>
                    <a:pt x="877" y="1338"/>
                    <a:pt x="874" y="1333"/>
                  </a:cubicBezTo>
                  <a:cubicBezTo>
                    <a:pt x="865" y="1310"/>
                    <a:pt x="929" y="1246"/>
                    <a:pt x="941" y="1223"/>
                  </a:cubicBezTo>
                  <a:cubicBezTo>
                    <a:pt x="1024" y="1058"/>
                    <a:pt x="1047" y="867"/>
                    <a:pt x="1005" y="687"/>
                  </a:cubicBezTo>
                  <a:cubicBezTo>
                    <a:pt x="921" y="306"/>
                    <a:pt x="609" y="15"/>
                    <a:pt x="215" y="1"/>
                  </a:cubicBez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977" name="Google Shape;1977;p4"/>
          <p:cNvSpPr/>
          <p:nvPr/>
        </p:nvSpPr>
        <p:spPr>
          <a:xfrm rot="-5400000">
            <a:off x="1219050" y="-1981754"/>
            <a:ext cx="6323454" cy="8761554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978" name="Google Shape;1978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1979" name="Google Shape;1979;p4"/>
          <p:cNvSpPr txBox="1">
            <a:spLocks noGrp="1"/>
          </p:cNvSpPr>
          <p:nvPr>
            <p:ph type="body" idx="1"/>
          </p:nvPr>
        </p:nvSpPr>
        <p:spPr>
          <a:xfrm>
            <a:off x="720000" y="1017725"/>
            <a:ext cx="6646500" cy="359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342900" lvl="0" indent="-238125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050"/>
            </a:lvl1pPr>
            <a:lvl2pPr marL="685800" lvl="1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marL="1028700" lvl="2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marL="1371600" lvl="3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marL="1714500" lvl="4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marL="2057400" lvl="5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marL="2400300" lvl="6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marL="2743200" lvl="7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marL="3086100" lvl="8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</p:spTree>
    <p:extLst>
      <p:ext uri="{BB962C8B-B14F-4D97-AF65-F5344CB8AC3E}">
        <p14:creationId xmlns:p14="http://schemas.microsoft.com/office/powerpoint/2010/main" val="80824952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 preserve="1">
  <p:cSld name="Title and two columns">
    <p:spTree>
      <p:nvGrpSpPr>
        <p:cNvPr id="1" name="Shape 1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81" name="Google Shape;1981;p5"/>
          <p:cNvGrpSpPr/>
          <p:nvPr/>
        </p:nvGrpSpPr>
        <p:grpSpPr>
          <a:xfrm>
            <a:off x="5703" y="-411661"/>
            <a:ext cx="9144001" cy="5966819"/>
            <a:chOff x="3282475" y="1530550"/>
            <a:chExt cx="4017575" cy="2621625"/>
          </a:xfrm>
        </p:grpSpPr>
        <p:sp>
          <p:nvSpPr>
            <p:cNvPr id="1982" name="Google Shape;1982;p5"/>
            <p:cNvSpPr/>
            <p:nvPr/>
          </p:nvSpPr>
          <p:spPr>
            <a:xfrm>
              <a:off x="3838900" y="1649750"/>
              <a:ext cx="38475" cy="1023650"/>
            </a:xfrm>
            <a:custGeom>
              <a:avLst/>
              <a:gdLst/>
              <a:ahLst/>
              <a:cxnLst/>
              <a:rect l="l" t="t" r="r" b="b"/>
              <a:pathLst>
                <a:path w="1539" h="40946" extrusionOk="0">
                  <a:moveTo>
                    <a:pt x="163" y="1"/>
                  </a:moveTo>
                  <a:cubicBezTo>
                    <a:pt x="80" y="1"/>
                    <a:pt x="0" y="54"/>
                    <a:pt x="9" y="162"/>
                  </a:cubicBezTo>
                  <a:cubicBezTo>
                    <a:pt x="1038" y="13689"/>
                    <a:pt x="1205" y="27227"/>
                    <a:pt x="811" y="40783"/>
                  </a:cubicBezTo>
                  <a:cubicBezTo>
                    <a:pt x="808" y="40891"/>
                    <a:pt x="890" y="40946"/>
                    <a:pt x="974" y="40946"/>
                  </a:cubicBezTo>
                  <a:cubicBezTo>
                    <a:pt x="1058" y="40946"/>
                    <a:pt x="1144" y="40891"/>
                    <a:pt x="1147" y="40783"/>
                  </a:cubicBezTo>
                  <a:cubicBezTo>
                    <a:pt x="1539" y="27227"/>
                    <a:pt x="1374" y="13689"/>
                    <a:pt x="343" y="162"/>
                  </a:cubicBezTo>
                  <a:cubicBezTo>
                    <a:pt x="335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" name="Google Shape;1983;p5"/>
            <p:cNvSpPr/>
            <p:nvPr/>
          </p:nvSpPr>
          <p:spPr>
            <a:xfrm>
              <a:off x="3338475" y="2162950"/>
              <a:ext cx="1018725" cy="19675"/>
            </a:xfrm>
            <a:custGeom>
              <a:avLst/>
              <a:gdLst/>
              <a:ahLst/>
              <a:cxnLst/>
              <a:rect l="l" t="t" r="r" b="b"/>
              <a:pathLst>
                <a:path w="40749" h="787" extrusionOk="0">
                  <a:moveTo>
                    <a:pt x="207" y="1"/>
                  </a:moveTo>
                  <a:cubicBezTo>
                    <a:pt x="0" y="1"/>
                    <a:pt x="3" y="326"/>
                    <a:pt x="215" y="335"/>
                  </a:cubicBezTo>
                  <a:cubicBezTo>
                    <a:pt x="7159" y="636"/>
                    <a:pt x="14105" y="787"/>
                    <a:pt x="21052" y="787"/>
                  </a:cubicBezTo>
                  <a:cubicBezTo>
                    <a:pt x="27544" y="787"/>
                    <a:pt x="34037" y="655"/>
                    <a:pt x="40532" y="393"/>
                  </a:cubicBezTo>
                  <a:cubicBezTo>
                    <a:pt x="40744" y="384"/>
                    <a:pt x="40748" y="57"/>
                    <a:pt x="40539" y="57"/>
                  </a:cubicBezTo>
                  <a:cubicBezTo>
                    <a:pt x="40537" y="57"/>
                    <a:pt x="40534" y="57"/>
                    <a:pt x="40532" y="57"/>
                  </a:cubicBezTo>
                  <a:cubicBezTo>
                    <a:pt x="34038" y="321"/>
                    <a:pt x="27543" y="452"/>
                    <a:pt x="21046" y="452"/>
                  </a:cubicBezTo>
                  <a:cubicBezTo>
                    <a:pt x="14104" y="452"/>
                    <a:pt x="7161" y="302"/>
                    <a:pt x="215" y="1"/>
                  </a:cubicBezTo>
                  <a:cubicBezTo>
                    <a:pt x="212" y="1"/>
                    <a:pt x="20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" name="Google Shape;1984;p5"/>
            <p:cNvSpPr/>
            <p:nvPr/>
          </p:nvSpPr>
          <p:spPr>
            <a:xfrm>
              <a:off x="3809900" y="1555050"/>
              <a:ext cx="53625" cy="61025"/>
            </a:xfrm>
            <a:custGeom>
              <a:avLst/>
              <a:gdLst/>
              <a:ahLst/>
              <a:cxnLst/>
              <a:rect l="l" t="t" r="r" b="b"/>
              <a:pathLst>
                <a:path w="2145" h="2441" extrusionOk="0">
                  <a:moveTo>
                    <a:pt x="1675" y="0"/>
                  </a:moveTo>
                  <a:cubicBezTo>
                    <a:pt x="1625" y="0"/>
                    <a:pt x="1573" y="25"/>
                    <a:pt x="1535" y="81"/>
                  </a:cubicBezTo>
                  <a:lnTo>
                    <a:pt x="1192" y="577"/>
                  </a:lnTo>
                  <a:cubicBezTo>
                    <a:pt x="1126" y="672"/>
                    <a:pt x="1028" y="900"/>
                    <a:pt x="934" y="949"/>
                  </a:cubicBezTo>
                  <a:cubicBezTo>
                    <a:pt x="867" y="983"/>
                    <a:pt x="809" y="998"/>
                    <a:pt x="759" y="998"/>
                  </a:cubicBezTo>
                  <a:cubicBezTo>
                    <a:pt x="435" y="998"/>
                    <a:pt x="431" y="369"/>
                    <a:pt x="346" y="170"/>
                  </a:cubicBezTo>
                  <a:cubicBezTo>
                    <a:pt x="320" y="107"/>
                    <a:pt x="273" y="81"/>
                    <a:pt x="224" y="81"/>
                  </a:cubicBezTo>
                  <a:cubicBezTo>
                    <a:pt x="118" y="81"/>
                    <a:pt x="0" y="204"/>
                    <a:pt x="57" y="338"/>
                  </a:cubicBezTo>
                  <a:lnTo>
                    <a:pt x="57" y="339"/>
                  </a:lnTo>
                  <a:cubicBezTo>
                    <a:pt x="210" y="698"/>
                    <a:pt x="166" y="1442"/>
                    <a:pt x="731" y="1442"/>
                  </a:cubicBezTo>
                  <a:cubicBezTo>
                    <a:pt x="744" y="1442"/>
                    <a:pt x="758" y="1441"/>
                    <a:pt x="772" y="1440"/>
                  </a:cubicBezTo>
                  <a:cubicBezTo>
                    <a:pt x="961" y="1430"/>
                    <a:pt x="1077" y="1308"/>
                    <a:pt x="1187" y="1166"/>
                  </a:cubicBezTo>
                  <a:cubicBezTo>
                    <a:pt x="1324" y="992"/>
                    <a:pt x="1449" y="807"/>
                    <a:pt x="1573" y="621"/>
                  </a:cubicBezTo>
                  <a:lnTo>
                    <a:pt x="1573" y="621"/>
                  </a:lnTo>
                  <a:lnTo>
                    <a:pt x="1796" y="2282"/>
                  </a:lnTo>
                  <a:cubicBezTo>
                    <a:pt x="1810" y="2387"/>
                    <a:pt x="1902" y="2440"/>
                    <a:pt x="1985" y="2440"/>
                  </a:cubicBezTo>
                  <a:cubicBezTo>
                    <a:pt x="2069" y="2440"/>
                    <a:pt x="2145" y="2388"/>
                    <a:pt x="2131" y="2282"/>
                  </a:cubicBezTo>
                  <a:cubicBezTo>
                    <a:pt x="2037" y="1576"/>
                    <a:pt x="1941" y="870"/>
                    <a:pt x="1846" y="165"/>
                  </a:cubicBezTo>
                  <a:cubicBezTo>
                    <a:pt x="1833" y="64"/>
                    <a:pt x="1756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" name="Google Shape;1985;p5"/>
            <p:cNvSpPr/>
            <p:nvPr/>
          </p:nvSpPr>
          <p:spPr>
            <a:xfrm>
              <a:off x="4388200" y="2140575"/>
              <a:ext cx="51625" cy="43100"/>
            </a:xfrm>
            <a:custGeom>
              <a:avLst/>
              <a:gdLst/>
              <a:ahLst/>
              <a:cxnLst/>
              <a:rect l="l" t="t" r="r" b="b"/>
              <a:pathLst>
                <a:path w="2065" h="1724" extrusionOk="0">
                  <a:moveTo>
                    <a:pt x="228" y="1"/>
                  </a:moveTo>
                  <a:cubicBezTo>
                    <a:pt x="91" y="1"/>
                    <a:pt x="1" y="218"/>
                    <a:pt x="147" y="319"/>
                  </a:cubicBezTo>
                  <a:cubicBezTo>
                    <a:pt x="716" y="713"/>
                    <a:pt x="1241" y="1167"/>
                    <a:pt x="1714" y="1672"/>
                  </a:cubicBezTo>
                  <a:cubicBezTo>
                    <a:pt x="1748" y="1709"/>
                    <a:pt x="1787" y="1724"/>
                    <a:pt x="1825" y="1724"/>
                  </a:cubicBezTo>
                  <a:cubicBezTo>
                    <a:pt x="1951" y="1724"/>
                    <a:pt x="2064" y="1557"/>
                    <a:pt x="1950" y="1436"/>
                  </a:cubicBezTo>
                  <a:cubicBezTo>
                    <a:pt x="1458" y="911"/>
                    <a:pt x="909" y="440"/>
                    <a:pt x="317" y="31"/>
                  </a:cubicBezTo>
                  <a:cubicBezTo>
                    <a:pt x="286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" name="Google Shape;1986;p5"/>
            <p:cNvSpPr/>
            <p:nvPr/>
          </p:nvSpPr>
          <p:spPr>
            <a:xfrm>
              <a:off x="4383300" y="2134375"/>
              <a:ext cx="53150" cy="65075"/>
            </a:xfrm>
            <a:custGeom>
              <a:avLst/>
              <a:gdLst/>
              <a:ahLst/>
              <a:cxnLst/>
              <a:rect l="l" t="t" r="r" b="b"/>
              <a:pathLst>
                <a:path w="2126" h="2603" extrusionOk="0">
                  <a:moveTo>
                    <a:pt x="1894" y="1"/>
                  </a:moveTo>
                  <a:cubicBezTo>
                    <a:pt x="1857" y="1"/>
                    <a:pt x="1818" y="17"/>
                    <a:pt x="1785" y="56"/>
                  </a:cubicBezTo>
                  <a:cubicBezTo>
                    <a:pt x="1175" y="790"/>
                    <a:pt x="606" y="1559"/>
                    <a:pt x="83" y="2357"/>
                  </a:cubicBezTo>
                  <a:cubicBezTo>
                    <a:pt x="1" y="2483"/>
                    <a:pt x="117" y="2603"/>
                    <a:pt x="234" y="2603"/>
                  </a:cubicBezTo>
                  <a:cubicBezTo>
                    <a:pt x="285" y="2603"/>
                    <a:pt x="337" y="2580"/>
                    <a:pt x="372" y="2526"/>
                  </a:cubicBezTo>
                  <a:cubicBezTo>
                    <a:pt x="879" y="1751"/>
                    <a:pt x="1430" y="1005"/>
                    <a:pt x="2021" y="293"/>
                  </a:cubicBezTo>
                  <a:cubicBezTo>
                    <a:pt x="2126" y="168"/>
                    <a:pt x="2015" y="1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" name="Google Shape;1987;p5"/>
            <p:cNvSpPr/>
            <p:nvPr/>
          </p:nvSpPr>
          <p:spPr>
            <a:xfrm>
              <a:off x="3961375" y="2150450"/>
              <a:ext cx="11200" cy="68025"/>
            </a:xfrm>
            <a:custGeom>
              <a:avLst/>
              <a:gdLst/>
              <a:ahLst/>
              <a:cxnLst/>
              <a:rect l="l" t="t" r="r" b="b"/>
              <a:pathLst>
                <a:path w="448" h="272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lnTo>
                    <a:pt x="108" y="2560"/>
                  </a:lnTo>
                  <a:cubicBezTo>
                    <a:pt x="113" y="2667"/>
                    <a:pt x="199" y="2721"/>
                    <a:pt x="283" y="2721"/>
                  </a:cubicBezTo>
                  <a:cubicBezTo>
                    <a:pt x="366" y="2721"/>
                    <a:pt x="447" y="2668"/>
                    <a:pt x="442" y="2560"/>
                  </a:cubicBezTo>
                  <a:lnTo>
                    <a:pt x="340" y="162"/>
                  </a:ln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" name="Google Shape;1988;p5"/>
            <p:cNvSpPr/>
            <p:nvPr/>
          </p:nvSpPr>
          <p:spPr>
            <a:xfrm>
              <a:off x="3832625" y="2090125"/>
              <a:ext cx="53075" cy="9625"/>
            </a:xfrm>
            <a:custGeom>
              <a:avLst/>
              <a:gdLst/>
              <a:ahLst/>
              <a:cxnLst/>
              <a:rect l="l" t="t" r="r" b="b"/>
              <a:pathLst>
                <a:path w="2123" h="385" extrusionOk="0">
                  <a:moveTo>
                    <a:pt x="210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906" y="385"/>
                  </a:lnTo>
                  <a:cubicBezTo>
                    <a:pt x="1908" y="385"/>
                    <a:pt x="1909" y="385"/>
                    <a:pt x="1911" y="385"/>
                  </a:cubicBezTo>
                  <a:cubicBezTo>
                    <a:pt x="2122" y="385"/>
                    <a:pt x="2119" y="55"/>
                    <a:pt x="1906" y="49"/>
                  </a:cubicBezTo>
                  <a:lnTo>
                    <a:pt x="215" y="0"/>
                  </a:lnTo>
                  <a:cubicBezTo>
                    <a:pt x="213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" name="Google Shape;1989;p5"/>
            <p:cNvSpPr/>
            <p:nvPr/>
          </p:nvSpPr>
          <p:spPr>
            <a:xfrm>
              <a:off x="4066700" y="2146475"/>
              <a:ext cx="10075" cy="60925"/>
            </a:xfrm>
            <a:custGeom>
              <a:avLst/>
              <a:gdLst/>
              <a:ahLst/>
              <a:cxnLst/>
              <a:rect l="l" t="t" r="r" b="b"/>
              <a:pathLst>
                <a:path w="403" h="2437" extrusionOk="0">
                  <a:moveTo>
                    <a:pt x="237" y="0"/>
                  </a:moveTo>
                  <a:cubicBezTo>
                    <a:pt x="154" y="0"/>
                    <a:pt x="68" y="54"/>
                    <a:pt x="64" y="163"/>
                  </a:cubicBezTo>
                  <a:cubicBezTo>
                    <a:pt x="45" y="866"/>
                    <a:pt x="23" y="1571"/>
                    <a:pt x="3" y="2275"/>
                  </a:cubicBezTo>
                  <a:cubicBezTo>
                    <a:pt x="0" y="2383"/>
                    <a:pt x="82" y="2437"/>
                    <a:pt x="166" y="2437"/>
                  </a:cubicBezTo>
                  <a:cubicBezTo>
                    <a:pt x="249" y="2437"/>
                    <a:pt x="334" y="2383"/>
                    <a:pt x="337" y="2275"/>
                  </a:cubicBezTo>
                  <a:cubicBezTo>
                    <a:pt x="359" y="1571"/>
                    <a:pt x="379" y="866"/>
                    <a:pt x="400" y="163"/>
                  </a:cubicBezTo>
                  <a:cubicBezTo>
                    <a:pt x="403" y="54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" name="Google Shape;1990;p5"/>
            <p:cNvSpPr/>
            <p:nvPr/>
          </p:nvSpPr>
          <p:spPr>
            <a:xfrm>
              <a:off x="4169300" y="2156575"/>
              <a:ext cx="11800" cy="46850"/>
            </a:xfrm>
            <a:custGeom>
              <a:avLst/>
              <a:gdLst/>
              <a:ahLst/>
              <a:cxnLst/>
              <a:rect l="l" t="t" r="r" b="b"/>
              <a:pathLst>
                <a:path w="472" h="1874" extrusionOk="0">
                  <a:moveTo>
                    <a:pt x="163" y="1"/>
                  </a:moveTo>
                  <a:cubicBezTo>
                    <a:pt x="80" y="1"/>
                    <a:pt x="0" y="54"/>
                    <a:pt x="9" y="161"/>
                  </a:cubicBezTo>
                  <a:lnTo>
                    <a:pt x="129" y="1713"/>
                  </a:lnTo>
                  <a:cubicBezTo>
                    <a:pt x="137" y="1820"/>
                    <a:pt x="225" y="1873"/>
                    <a:pt x="309" y="1873"/>
                  </a:cubicBezTo>
                  <a:cubicBezTo>
                    <a:pt x="392" y="1873"/>
                    <a:pt x="472" y="1820"/>
                    <a:pt x="463" y="1713"/>
                  </a:cubicBezTo>
                  <a:lnTo>
                    <a:pt x="343" y="161"/>
                  </a:lnTo>
                  <a:cubicBezTo>
                    <a:pt x="335" y="54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" name="Google Shape;1991;p5"/>
            <p:cNvSpPr/>
            <p:nvPr/>
          </p:nvSpPr>
          <p:spPr>
            <a:xfrm>
              <a:off x="4261250" y="2148775"/>
              <a:ext cx="15450" cy="57350"/>
            </a:xfrm>
            <a:custGeom>
              <a:avLst/>
              <a:gdLst/>
              <a:ahLst/>
              <a:cxnLst/>
              <a:rect l="l" t="t" r="r" b="b"/>
              <a:pathLst>
                <a:path w="618" h="2294" extrusionOk="0">
                  <a:moveTo>
                    <a:pt x="160" y="0"/>
                  </a:moveTo>
                  <a:cubicBezTo>
                    <a:pt x="77" y="0"/>
                    <a:pt x="1" y="53"/>
                    <a:pt x="15" y="159"/>
                  </a:cubicBezTo>
                  <a:cubicBezTo>
                    <a:pt x="100" y="818"/>
                    <a:pt x="184" y="1475"/>
                    <a:pt x="269" y="2134"/>
                  </a:cubicBezTo>
                  <a:cubicBezTo>
                    <a:pt x="283" y="2240"/>
                    <a:pt x="375" y="2293"/>
                    <a:pt x="458" y="2293"/>
                  </a:cubicBezTo>
                  <a:cubicBezTo>
                    <a:pt x="542" y="2293"/>
                    <a:pt x="618" y="2241"/>
                    <a:pt x="603" y="2134"/>
                  </a:cubicBezTo>
                  <a:cubicBezTo>
                    <a:pt x="520" y="1475"/>
                    <a:pt x="434" y="818"/>
                    <a:pt x="349" y="159"/>
                  </a:cubicBezTo>
                  <a:cubicBezTo>
                    <a:pt x="335" y="53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" name="Google Shape;1992;p5"/>
            <p:cNvSpPr/>
            <p:nvPr/>
          </p:nvSpPr>
          <p:spPr>
            <a:xfrm>
              <a:off x="3832450" y="1975725"/>
              <a:ext cx="74200" cy="14725"/>
            </a:xfrm>
            <a:custGeom>
              <a:avLst/>
              <a:gdLst/>
              <a:ahLst/>
              <a:cxnLst/>
              <a:rect l="l" t="t" r="r" b="b"/>
              <a:pathLst>
                <a:path w="2968" h="589" extrusionOk="0">
                  <a:moveTo>
                    <a:pt x="2772" y="1"/>
                  </a:moveTo>
                  <a:cubicBezTo>
                    <a:pt x="2766" y="1"/>
                    <a:pt x="2760" y="1"/>
                    <a:pt x="2753" y="2"/>
                  </a:cubicBezTo>
                  <a:lnTo>
                    <a:pt x="213" y="253"/>
                  </a:lnTo>
                  <a:cubicBezTo>
                    <a:pt x="8" y="274"/>
                    <a:pt x="0" y="588"/>
                    <a:pt x="194" y="588"/>
                  </a:cubicBezTo>
                  <a:cubicBezTo>
                    <a:pt x="200" y="588"/>
                    <a:pt x="207" y="588"/>
                    <a:pt x="213" y="587"/>
                  </a:cubicBezTo>
                  <a:lnTo>
                    <a:pt x="2753" y="336"/>
                  </a:lnTo>
                  <a:cubicBezTo>
                    <a:pt x="2959" y="315"/>
                    <a:pt x="2968" y="1"/>
                    <a:pt x="27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" name="Google Shape;1993;p5"/>
            <p:cNvSpPr/>
            <p:nvPr/>
          </p:nvSpPr>
          <p:spPr>
            <a:xfrm>
              <a:off x="3813575" y="1858375"/>
              <a:ext cx="78825" cy="20175"/>
            </a:xfrm>
            <a:custGeom>
              <a:avLst/>
              <a:gdLst/>
              <a:ahLst/>
              <a:cxnLst/>
              <a:rect l="l" t="t" r="r" b="b"/>
              <a:pathLst>
                <a:path w="3153" h="807" extrusionOk="0">
                  <a:moveTo>
                    <a:pt x="2961" y="1"/>
                  </a:moveTo>
                  <a:cubicBezTo>
                    <a:pt x="2953" y="1"/>
                    <a:pt x="2946" y="1"/>
                    <a:pt x="2938" y="2"/>
                  </a:cubicBezTo>
                  <a:cubicBezTo>
                    <a:pt x="2016" y="110"/>
                    <a:pt x="1099" y="269"/>
                    <a:pt x="195" y="478"/>
                  </a:cubicBezTo>
                  <a:cubicBezTo>
                    <a:pt x="0" y="523"/>
                    <a:pt x="63" y="806"/>
                    <a:pt x="241" y="806"/>
                  </a:cubicBezTo>
                  <a:cubicBezTo>
                    <a:pt x="255" y="806"/>
                    <a:pt x="269" y="805"/>
                    <a:pt x="283" y="801"/>
                  </a:cubicBezTo>
                  <a:cubicBezTo>
                    <a:pt x="1159" y="597"/>
                    <a:pt x="2045" y="443"/>
                    <a:pt x="2938" y="336"/>
                  </a:cubicBezTo>
                  <a:cubicBezTo>
                    <a:pt x="3142" y="313"/>
                    <a:pt x="3152" y="1"/>
                    <a:pt x="2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" name="Google Shape;1994;p5"/>
            <p:cNvSpPr/>
            <p:nvPr/>
          </p:nvSpPr>
          <p:spPr>
            <a:xfrm>
              <a:off x="3817900" y="1748725"/>
              <a:ext cx="56625" cy="11375"/>
            </a:xfrm>
            <a:custGeom>
              <a:avLst/>
              <a:gdLst/>
              <a:ahLst/>
              <a:cxnLst/>
              <a:rect l="l" t="t" r="r" b="b"/>
              <a:pathLst>
                <a:path w="2265" h="455" extrusionOk="0">
                  <a:moveTo>
                    <a:pt x="2062" y="1"/>
                  </a:moveTo>
                  <a:cubicBezTo>
                    <a:pt x="2058" y="1"/>
                    <a:pt x="2053" y="1"/>
                    <a:pt x="2049" y="1"/>
                  </a:cubicBezTo>
                  <a:lnTo>
                    <a:pt x="216" y="120"/>
                  </a:lnTo>
                  <a:cubicBezTo>
                    <a:pt x="6" y="133"/>
                    <a:pt x="1" y="454"/>
                    <a:pt x="203" y="454"/>
                  </a:cubicBezTo>
                  <a:cubicBezTo>
                    <a:pt x="207" y="454"/>
                    <a:pt x="211" y="454"/>
                    <a:pt x="216" y="454"/>
                  </a:cubicBezTo>
                  <a:lnTo>
                    <a:pt x="2049" y="337"/>
                  </a:lnTo>
                  <a:cubicBezTo>
                    <a:pt x="2258" y="323"/>
                    <a:pt x="2264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" name="Google Shape;1995;p5"/>
            <p:cNvSpPr/>
            <p:nvPr/>
          </p:nvSpPr>
          <p:spPr>
            <a:xfrm>
              <a:off x="3848675" y="1736475"/>
              <a:ext cx="416675" cy="447200"/>
            </a:xfrm>
            <a:custGeom>
              <a:avLst/>
              <a:gdLst/>
              <a:ahLst/>
              <a:cxnLst/>
              <a:rect l="l" t="t" r="r" b="b"/>
              <a:pathLst>
                <a:path w="16667" h="17888" extrusionOk="0">
                  <a:moveTo>
                    <a:pt x="8587" y="0"/>
                  </a:moveTo>
                  <a:cubicBezTo>
                    <a:pt x="6580" y="0"/>
                    <a:pt x="5456" y="6540"/>
                    <a:pt x="5169" y="7589"/>
                  </a:cubicBezTo>
                  <a:cubicBezTo>
                    <a:pt x="4235" y="10996"/>
                    <a:pt x="3610" y="15734"/>
                    <a:pt x="164" y="17577"/>
                  </a:cubicBezTo>
                  <a:cubicBezTo>
                    <a:pt x="1" y="17664"/>
                    <a:pt x="101" y="17888"/>
                    <a:pt x="253" y="17888"/>
                  </a:cubicBezTo>
                  <a:cubicBezTo>
                    <a:pt x="278" y="17888"/>
                    <a:pt x="305" y="17881"/>
                    <a:pt x="333" y="17867"/>
                  </a:cubicBezTo>
                  <a:cubicBezTo>
                    <a:pt x="2601" y="16653"/>
                    <a:pt x="3620" y="14235"/>
                    <a:pt x="4327" y="11884"/>
                  </a:cubicBezTo>
                  <a:cubicBezTo>
                    <a:pt x="4830" y="10214"/>
                    <a:pt x="5260" y="8521"/>
                    <a:pt x="5721" y="6840"/>
                  </a:cubicBezTo>
                  <a:cubicBezTo>
                    <a:pt x="6185" y="5145"/>
                    <a:pt x="6505" y="3289"/>
                    <a:pt x="7316" y="1717"/>
                  </a:cubicBezTo>
                  <a:cubicBezTo>
                    <a:pt x="7504" y="1353"/>
                    <a:pt x="7748" y="907"/>
                    <a:pt x="8070" y="650"/>
                  </a:cubicBezTo>
                  <a:cubicBezTo>
                    <a:pt x="8273" y="487"/>
                    <a:pt x="8464" y="421"/>
                    <a:pt x="8644" y="421"/>
                  </a:cubicBezTo>
                  <a:cubicBezTo>
                    <a:pt x="9030" y="421"/>
                    <a:pt x="9365" y="726"/>
                    <a:pt x="9659" y="1045"/>
                  </a:cubicBezTo>
                  <a:cubicBezTo>
                    <a:pt x="10242" y="1675"/>
                    <a:pt x="10575" y="2512"/>
                    <a:pt x="10797" y="3328"/>
                  </a:cubicBezTo>
                  <a:cubicBezTo>
                    <a:pt x="11276" y="5084"/>
                    <a:pt x="11372" y="6960"/>
                    <a:pt x="11591" y="8760"/>
                  </a:cubicBezTo>
                  <a:cubicBezTo>
                    <a:pt x="11737" y="9978"/>
                    <a:pt x="11681" y="14021"/>
                    <a:pt x="13674" y="14021"/>
                  </a:cubicBezTo>
                  <a:cubicBezTo>
                    <a:pt x="13821" y="14021"/>
                    <a:pt x="13979" y="13999"/>
                    <a:pt x="14149" y="13953"/>
                  </a:cubicBezTo>
                  <a:cubicBezTo>
                    <a:pt x="15563" y="13562"/>
                    <a:pt x="15775" y="11768"/>
                    <a:pt x="15987" y="10578"/>
                  </a:cubicBezTo>
                  <a:cubicBezTo>
                    <a:pt x="16327" y="8659"/>
                    <a:pt x="16545" y="6724"/>
                    <a:pt x="16660" y="4779"/>
                  </a:cubicBezTo>
                  <a:cubicBezTo>
                    <a:pt x="16666" y="4671"/>
                    <a:pt x="16586" y="4618"/>
                    <a:pt x="16503" y="4618"/>
                  </a:cubicBezTo>
                  <a:cubicBezTo>
                    <a:pt x="16419" y="4618"/>
                    <a:pt x="16332" y="4672"/>
                    <a:pt x="16325" y="4779"/>
                  </a:cubicBezTo>
                  <a:cubicBezTo>
                    <a:pt x="16190" y="7067"/>
                    <a:pt x="15996" y="9436"/>
                    <a:pt x="15438" y="11665"/>
                  </a:cubicBezTo>
                  <a:cubicBezTo>
                    <a:pt x="15250" y="12412"/>
                    <a:pt x="14954" y="13426"/>
                    <a:pt x="14060" y="13629"/>
                  </a:cubicBezTo>
                  <a:cubicBezTo>
                    <a:pt x="13943" y="13656"/>
                    <a:pt x="13833" y="13668"/>
                    <a:pt x="13731" y="13668"/>
                  </a:cubicBezTo>
                  <a:cubicBezTo>
                    <a:pt x="12915" y="13668"/>
                    <a:pt x="12573" y="12870"/>
                    <a:pt x="12390" y="12198"/>
                  </a:cubicBezTo>
                  <a:cubicBezTo>
                    <a:pt x="12128" y="11237"/>
                    <a:pt x="12097" y="10189"/>
                    <a:pt x="11978" y="9199"/>
                  </a:cubicBezTo>
                  <a:cubicBezTo>
                    <a:pt x="11746" y="7277"/>
                    <a:pt x="11645" y="5276"/>
                    <a:pt x="11162" y="3395"/>
                  </a:cubicBezTo>
                  <a:cubicBezTo>
                    <a:pt x="10855" y="2198"/>
                    <a:pt x="10239" y="674"/>
                    <a:pt x="9034" y="107"/>
                  </a:cubicBezTo>
                  <a:cubicBezTo>
                    <a:pt x="8880" y="34"/>
                    <a:pt x="8731" y="0"/>
                    <a:pt x="85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" name="Google Shape;1996;p5"/>
            <p:cNvSpPr/>
            <p:nvPr/>
          </p:nvSpPr>
          <p:spPr>
            <a:xfrm>
              <a:off x="3949075" y="1964550"/>
              <a:ext cx="32525" cy="33325"/>
            </a:xfrm>
            <a:custGeom>
              <a:avLst/>
              <a:gdLst/>
              <a:ahLst/>
              <a:cxnLst/>
              <a:rect l="l" t="t" r="r" b="b"/>
              <a:pathLst>
                <a:path w="1301" h="1333" extrusionOk="0">
                  <a:moveTo>
                    <a:pt x="706" y="0"/>
                  </a:moveTo>
                  <a:cubicBezTo>
                    <a:pt x="661" y="0"/>
                    <a:pt x="615" y="7"/>
                    <a:pt x="567" y="20"/>
                  </a:cubicBezTo>
                  <a:cubicBezTo>
                    <a:pt x="157" y="134"/>
                    <a:pt x="1" y="679"/>
                    <a:pt x="189" y="1031"/>
                  </a:cubicBezTo>
                  <a:cubicBezTo>
                    <a:pt x="193" y="1039"/>
                    <a:pt x="197" y="1046"/>
                    <a:pt x="201" y="1053"/>
                  </a:cubicBezTo>
                  <a:lnTo>
                    <a:pt x="201" y="1053"/>
                  </a:lnTo>
                  <a:cubicBezTo>
                    <a:pt x="239" y="1124"/>
                    <a:pt x="290" y="1187"/>
                    <a:pt x="355" y="1236"/>
                  </a:cubicBezTo>
                  <a:cubicBezTo>
                    <a:pt x="435" y="1296"/>
                    <a:pt x="518" y="1326"/>
                    <a:pt x="600" y="1331"/>
                  </a:cubicBezTo>
                  <a:lnTo>
                    <a:pt x="600" y="1331"/>
                  </a:lnTo>
                  <a:cubicBezTo>
                    <a:pt x="614" y="1332"/>
                    <a:pt x="629" y="1333"/>
                    <a:pt x="643" y="1333"/>
                  </a:cubicBezTo>
                  <a:cubicBezTo>
                    <a:pt x="669" y="1333"/>
                    <a:pt x="696" y="1331"/>
                    <a:pt x="722" y="1326"/>
                  </a:cubicBezTo>
                  <a:cubicBezTo>
                    <a:pt x="950" y="1286"/>
                    <a:pt x="1096" y="1100"/>
                    <a:pt x="1221" y="922"/>
                  </a:cubicBezTo>
                  <a:cubicBezTo>
                    <a:pt x="1252" y="878"/>
                    <a:pt x="1258" y="835"/>
                    <a:pt x="1246" y="797"/>
                  </a:cubicBezTo>
                  <a:lnTo>
                    <a:pt x="1246" y="797"/>
                  </a:lnTo>
                  <a:cubicBezTo>
                    <a:pt x="1300" y="613"/>
                    <a:pt x="1291" y="411"/>
                    <a:pt x="1197" y="260"/>
                  </a:cubicBezTo>
                  <a:cubicBezTo>
                    <a:pt x="1123" y="139"/>
                    <a:pt x="1008" y="66"/>
                    <a:pt x="882" y="36"/>
                  </a:cubicBezTo>
                  <a:lnTo>
                    <a:pt x="882" y="36"/>
                  </a:lnTo>
                  <a:cubicBezTo>
                    <a:pt x="828" y="13"/>
                    <a:pt x="769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" name="Google Shape;1997;p5"/>
            <p:cNvSpPr/>
            <p:nvPr/>
          </p:nvSpPr>
          <p:spPr>
            <a:xfrm>
              <a:off x="4048600" y="1728150"/>
              <a:ext cx="30400" cy="29750"/>
            </a:xfrm>
            <a:custGeom>
              <a:avLst/>
              <a:gdLst/>
              <a:ahLst/>
              <a:cxnLst/>
              <a:rect l="l" t="t" r="r" b="b"/>
              <a:pathLst>
                <a:path w="1216" h="1190" extrusionOk="0">
                  <a:moveTo>
                    <a:pt x="488" y="625"/>
                  </a:moveTo>
                  <a:cubicBezTo>
                    <a:pt x="518" y="662"/>
                    <a:pt x="566" y="681"/>
                    <a:pt x="615" y="681"/>
                  </a:cubicBezTo>
                  <a:cubicBezTo>
                    <a:pt x="660" y="681"/>
                    <a:pt x="705" y="666"/>
                    <a:pt x="739" y="636"/>
                  </a:cubicBezTo>
                  <a:lnTo>
                    <a:pt x="739" y="636"/>
                  </a:lnTo>
                  <a:cubicBezTo>
                    <a:pt x="750" y="665"/>
                    <a:pt x="751" y="697"/>
                    <a:pt x="738" y="727"/>
                  </a:cubicBezTo>
                  <a:lnTo>
                    <a:pt x="738" y="727"/>
                  </a:lnTo>
                  <a:cubicBezTo>
                    <a:pt x="721" y="735"/>
                    <a:pt x="702" y="741"/>
                    <a:pt x="682" y="745"/>
                  </a:cubicBezTo>
                  <a:cubicBezTo>
                    <a:pt x="670" y="747"/>
                    <a:pt x="658" y="748"/>
                    <a:pt x="647" y="748"/>
                  </a:cubicBezTo>
                  <a:cubicBezTo>
                    <a:pt x="573" y="748"/>
                    <a:pt x="512" y="705"/>
                    <a:pt x="480" y="648"/>
                  </a:cubicBezTo>
                  <a:lnTo>
                    <a:pt x="480" y="648"/>
                  </a:lnTo>
                  <a:cubicBezTo>
                    <a:pt x="483" y="642"/>
                    <a:pt x="485" y="636"/>
                    <a:pt x="486" y="630"/>
                  </a:cubicBezTo>
                  <a:cubicBezTo>
                    <a:pt x="487" y="628"/>
                    <a:pt x="487" y="627"/>
                    <a:pt x="488" y="625"/>
                  </a:cubicBezTo>
                  <a:close/>
                  <a:moveTo>
                    <a:pt x="611" y="0"/>
                  </a:moveTo>
                  <a:cubicBezTo>
                    <a:pt x="578" y="0"/>
                    <a:pt x="546" y="3"/>
                    <a:pt x="512" y="9"/>
                  </a:cubicBezTo>
                  <a:cubicBezTo>
                    <a:pt x="163" y="76"/>
                    <a:pt x="1" y="414"/>
                    <a:pt x="65" y="710"/>
                  </a:cubicBezTo>
                  <a:lnTo>
                    <a:pt x="65" y="710"/>
                  </a:lnTo>
                  <a:cubicBezTo>
                    <a:pt x="65" y="711"/>
                    <a:pt x="65" y="712"/>
                    <a:pt x="65" y="713"/>
                  </a:cubicBezTo>
                  <a:cubicBezTo>
                    <a:pt x="67" y="745"/>
                    <a:pt x="76" y="772"/>
                    <a:pt x="90" y="794"/>
                  </a:cubicBezTo>
                  <a:lnTo>
                    <a:pt x="90" y="794"/>
                  </a:lnTo>
                  <a:cubicBezTo>
                    <a:pt x="103" y="827"/>
                    <a:pt x="118" y="859"/>
                    <a:pt x="137" y="889"/>
                  </a:cubicBezTo>
                  <a:lnTo>
                    <a:pt x="137" y="889"/>
                  </a:lnTo>
                  <a:cubicBezTo>
                    <a:pt x="142" y="900"/>
                    <a:pt x="147" y="912"/>
                    <a:pt x="152" y="923"/>
                  </a:cubicBezTo>
                  <a:cubicBezTo>
                    <a:pt x="243" y="1108"/>
                    <a:pt x="409" y="1188"/>
                    <a:pt x="578" y="1188"/>
                  </a:cubicBezTo>
                  <a:cubicBezTo>
                    <a:pt x="584" y="1188"/>
                    <a:pt x="590" y="1188"/>
                    <a:pt x="595" y="1188"/>
                  </a:cubicBezTo>
                  <a:lnTo>
                    <a:pt x="595" y="1188"/>
                  </a:lnTo>
                  <a:cubicBezTo>
                    <a:pt x="610" y="1189"/>
                    <a:pt x="624" y="1189"/>
                    <a:pt x="638" y="1189"/>
                  </a:cubicBezTo>
                  <a:cubicBezTo>
                    <a:pt x="699" y="1189"/>
                    <a:pt x="760" y="1179"/>
                    <a:pt x="817" y="1160"/>
                  </a:cubicBezTo>
                  <a:cubicBezTo>
                    <a:pt x="1035" y="1082"/>
                    <a:pt x="1172" y="861"/>
                    <a:pt x="1176" y="635"/>
                  </a:cubicBezTo>
                  <a:lnTo>
                    <a:pt x="1176" y="635"/>
                  </a:lnTo>
                  <a:cubicBezTo>
                    <a:pt x="1215" y="322"/>
                    <a:pt x="945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" name="Google Shape;1998;p5"/>
            <p:cNvSpPr/>
            <p:nvPr/>
          </p:nvSpPr>
          <p:spPr>
            <a:xfrm>
              <a:off x="4158975" y="2067350"/>
              <a:ext cx="28350" cy="29000"/>
            </a:xfrm>
            <a:custGeom>
              <a:avLst/>
              <a:gdLst/>
              <a:ahLst/>
              <a:cxnLst/>
              <a:rect l="l" t="t" r="r" b="b"/>
              <a:pathLst>
                <a:path w="1134" h="1160" extrusionOk="0">
                  <a:moveTo>
                    <a:pt x="594" y="1"/>
                  </a:moveTo>
                  <a:cubicBezTo>
                    <a:pt x="432" y="1"/>
                    <a:pt x="263" y="77"/>
                    <a:pt x="159" y="219"/>
                  </a:cubicBezTo>
                  <a:cubicBezTo>
                    <a:pt x="1" y="433"/>
                    <a:pt x="46" y="713"/>
                    <a:pt x="203" y="894"/>
                  </a:cubicBezTo>
                  <a:lnTo>
                    <a:pt x="203" y="894"/>
                  </a:lnTo>
                  <a:cubicBezTo>
                    <a:pt x="239" y="938"/>
                    <a:pt x="281" y="975"/>
                    <a:pt x="328" y="1005"/>
                  </a:cubicBezTo>
                  <a:lnTo>
                    <a:pt x="328" y="1005"/>
                  </a:lnTo>
                  <a:cubicBezTo>
                    <a:pt x="400" y="1096"/>
                    <a:pt x="502" y="1160"/>
                    <a:pt x="628" y="1160"/>
                  </a:cubicBezTo>
                  <a:cubicBezTo>
                    <a:pt x="723" y="1160"/>
                    <a:pt x="804" y="1123"/>
                    <a:pt x="871" y="1067"/>
                  </a:cubicBezTo>
                  <a:lnTo>
                    <a:pt x="871" y="1067"/>
                  </a:lnTo>
                  <a:cubicBezTo>
                    <a:pt x="883" y="1062"/>
                    <a:pt x="896" y="1057"/>
                    <a:pt x="908" y="1050"/>
                  </a:cubicBezTo>
                  <a:cubicBezTo>
                    <a:pt x="1029" y="988"/>
                    <a:pt x="1079" y="862"/>
                    <a:pt x="1089" y="732"/>
                  </a:cubicBezTo>
                  <a:lnTo>
                    <a:pt x="1089" y="732"/>
                  </a:lnTo>
                  <a:cubicBezTo>
                    <a:pt x="1100" y="694"/>
                    <a:pt x="1107" y="656"/>
                    <a:pt x="1109" y="617"/>
                  </a:cubicBezTo>
                  <a:lnTo>
                    <a:pt x="1109" y="617"/>
                  </a:lnTo>
                  <a:cubicBezTo>
                    <a:pt x="1133" y="488"/>
                    <a:pt x="1127" y="353"/>
                    <a:pt x="1067" y="239"/>
                  </a:cubicBezTo>
                  <a:cubicBezTo>
                    <a:pt x="1003" y="114"/>
                    <a:pt x="887" y="42"/>
                    <a:pt x="759" y="29"/>
                  </a:cubicBezTo>
                  <a:lnTo>
                    <a:pt x="759" y="29"/>
                  </a:lnTo>
                  <a:cubicBezTo>
                    <a:pt x="707" y="10"/>
                    <a:pt x="651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" name="Google Shape;1999;p5"/>
            <p:cNvSpPr/>
            <p:nvPr/>
          </p:nvSpPr>
          <p:spPr>
            <a:xfrm>
              <a:off x="4242550" y="1848175"/>
              <a:ext cx="31850" cy="34200"/>
            </a:xfrm>
            <a:custGeom>
              <a:avLst/>
              <a:gdLst/>
              <a:ahLst/>
              <a:cxnLst/>
              <a:rect l="l" t="t" r="r" b="b"/>
              <a:pathLst>
                <a:path w="1274" h="1368" extrusionOk="0">
                  <a:moveTo>
                    <a:pt x="612" y="564"/>
                  </a:moveTo>
                  <a:cubicBezTo>
                    <a:pt x="625" y="564"/>
                    <a:pt x="637" y="570"/>
                    <a:pt x="649" y="579"/>
                  </a:cubicBezTo>
                  <a:lnTo>
                    <a:pt x="649" y="579"/>
                  </a:lnTo>
                  <a:cubicBezTo>
                    <a:pt x="636" y="588"/>
                    <a:pt x="620" y="596"/>
                    <a:pt x="601" y="602"/>
                  </a:cubicBezTo>
                  <a:cubicBezTo>
                    <a:pt x="586" y="607"/>
                    <a:pt x="573" y="609"/>
                    <a:pt x="560" y="609"/>
                  </a:cubicBezTo>
                  <a:cubicBezTo>
                    <a:pt x="559" y="609"/>
                    <a:pt x="558" y="609"/>
                    <a:pt x="557" y="609"/>
                  </a:cubicBezTo>
                  <a:lnTo>
                    <a:pt x="557" y="609"/>
                  </a:lnTo>
                  <a:cubicBezTo>
                    <a:pt x="573" y="577"/>
                    <a:pt x="593" y="564"/>
                    <a:pt x="612" y="564"/>
                  </a:cubicBezTo>
                  <a:close/>
                  <a:moveTo>
                    <a:pt x="503" y="0"/>
                  </a:moveTo>
                  <a:cubicBezTo>
                    <a:pt x="427" y="0"/>
                    <a:pt x="354" y="21"/>
                    <a:pt x="302" y="73"/>
                  </a:cubicBezTo>
                  <a:cubicBezTo>
                    <a:pt x="248" y="127"/>
                    <a:pt x="208" y="211"/>
                    <a:pt x="182" y="305"/>
                  </a:cubicBezTo>
                  <a:lnTo>
                    <a:pt x="182" y="305"/>
                  </a:lnTo>
                  <a:cubicBezTo>
                    <a:pt x="168" y="327"/>
                    <a:pt x="157" y="351"/>
                    <a:pt x="148" y="375"/>
                  </a:cubicBezTo>
                  <a:lnTo>
                    <a:pt x="148" y="375"/>
                  </a:lnTo>
                  <a:cubicBezTo>
                    <a:pt x="50" y="521"/>
                    <a:pt x="0" y="695"/>
                    <a:pt x="30" y="858"/>
                  </a:cubicBezTo>
                  <a:cubicBezTo>
                    <a:pt x="89" y="1173"/>
                    <a:pt x="363" y="1368"/>
                    <a:pt x="645" y="1368"/>
                  </a:cubicBezTo>
                  <a:cubicBezTo>
                    <a:pt x="789" y="1368"/>
                    <a:pt x="935" y="1317"/>
                    <a:pt x="1056" y="1206"/>
                  </a:cubicBezTo>
                  <a:cubicBezTo>
                    <a:pt x="1220" y="1056"/>
                    <a:pt x="1273" y="863"/>
                    <a:pt x="1243" y="681"/>
                  </a:cubicBezTo>
                  <a:lnTo>
                    <a:pt x="1243" y="681"/>
                  </a:lnTo>
                  <a:cubicBezTo>
                    <a:pt x="1263" y="438"/>
                    <a:pt x="1148" y="184"/>
                    <a:pt x="908" y="81"/>
                  </a:cubicBezTo>
                  <a:cubicBezTo>
                    <a:pt x="842" y="52"/>
                    <a:pt x="775" y="39"/>
                    <a:pt x="709" y="39"/>
                  </a:cubicBezTo>
                  <a:cubicBezTo>
                    <a:pt x="707" y="39"/>
                    <a:pt x="705" y="39"/>
                    <a:pt x="702" y="39"/>
                  </a:cubicBezTo>
                  <a:lnTo>
                    <a:pt x="702" y="39"/>
                  </a:lnTo>
                  <a:cubicBezTo>
                    <a:pt x="640" y="16"/>
                    <a:pt x="570" y="0"/>
                    <a:pt x="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" name="Google Shape;2000;p5"/>
            <p:cNvSpPr/>
            <p:nvPr/>
          </p:nvSpPr>
          <p:spPr>
            <a:xfrm>
              <a:off x="3754600" y="215497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0"/>
                  </a:moveTo>
                  <a:cubicBezTo>
                    <a:pt x="175" y="0"/>
                    <a:pt x="90" y="54"/>
                    <a:pt x="86" y="163"/>
                  </a:cubicBezTo>
                  <a:cubicBezTo>
                    <a:pt x="58" y="1101"/>
                    <a:pt x="31" y="2041"/>
                    <a:pt x="3" y="2979"/>
                  </a:cubicBezTo>
                  <a:cubicBezTo>
                    <a:pt x="0" y="3087"/>
                    <a:pt x="82" y="3141"/>
                    <a:pt x="166" y="3141"/>
                  </a:cubicBezTo>
                  <a:cubicBezTo>
                    <a:pt x="250" y="3141"/>
                    <a:pt x="336" y="3086"/>
                    <a:pt x="339" y="2979"/>
                  </a:cubicBezTo>
                  <a:cubicBezTo>
                    <a:pt x="366" y="2041"/>
                    <a:pt x="394" y="1101"/>
                    <a:pt x="421" y="163"/>
                  </a:cubicBezTo>
                  <a:cubicBezTo>
                    <a:pt x="424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" name="Google Shape;2001;p5"/>
            <p:cNvSpPr/>
            <p:nvPr/>
          </p:nvSpPr>
          <p:spPr>
            <a:xfrm>
              <a:off x="3663100" y="214992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1"/>
                  </a:moveTo>
                  <a:cubicBezTo>
                    <a:pt x="175" y="1"/>
                    <a:pt x="89" y="54"/>
                    <a:pt x="86" y="162"/>
                  </a:cubicBezTo>
                  <a:cubicBezTo>
                    <a:pt x="59" y="1102"/>
                    <a:pt x="31" y="2040"/>
                    <a:pt x="4" y="2979"/>
                  </a:cubicBezTo>
                  <a:cubicBezTo>
                    <a:pt x="1" y="3087"/>
                    <a:pt x="83" y="3141"/>
                    <a:pt x="166" y="3141"/>
                  </a:cubicBezTo>
                  <a:cubicBezTo>
                    <a:pt x="250" y="3141"/>
                    <a:pt x="335" y="3087"/>
                    <a:pt x="338" y="2979"/>
                  </a:cubicBezTo>
                  <a:cubicBezTo>
                    <a:pt x="365" y="2040"/>
                    <a:pt x="393" y="1102"/>
                    <a:pt x="422" y="162"/>
                  </a:cubicBezTo>
                  <a:cubicBezTo>
                    <a:pt x="425" y="54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" name="Google Shape;2002;p5"/>
            <p:cNvSpPr/>
            <p:nvPr/>
          </p:nvSpPr>
          <p:spPr>
            <a:xfrm>
              <a:off x="3565100" y="2151850"/>
              <a:ext cx="15975" cy="76100"/>
            </a:xfrm>
            <a:custGeom>
              <a:avLst/>
              <a:gdLst/>
              <a:ahLst/>
              <a:cxnLst/>
              <a:rect l="l" t="t" r="r" b="b"/>
              <a:pathLst>
                <a:path w="639" h="3044" extrusionOk="0">
                  <a:moveTo>
                    <a:pt x="478" y="0"/>
                  </a:moveTo>
                  <a:cubicBezTo>
                    <a:pt x="394" y="0"/>
                    <a:pt x="304" y="54"/>
                    <a:pt x="293" y="161"/>
                  </a:cubicBezTo>
                  <a:cubicBezTo>
                    <a:pt x="199" y="1069"/>
                    <a:pt x="106" y="1976"/>
                    <a:pt x="11" y="2884"/>
                  </a:cubicBezTo>
                  <a:cubicBezTo>
                    <a:pt x="1" y="2991"/>
                    <a:pt x="79" y="3044"/>
                    <a:pt x="162" y="3044"/>
                  </a:cubicBezTo>
                  <a:cubicBezTo>
                    <a:pt x="245" y="3044"/>
                    <a:pt x="335" y="2990"/>
                    <a:pt x="345" y="2884"/>
                  </a:cubicBezTo>
                  <a:cubicBezTo>
                    <a:pt x="440" y="1976"/>
                    <a:pt x="534" y="1069"/>
                    <a:pt x="628" y="161"/>
                  </a:cubicBezTo>
                  <a:cubicBezTo>
                    <a:pt x="639" y="54"/>
                    <a:pt x="561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" name="Google Shape;2003;p5"/>
            <p:cNvSpPr/>
            <p:nvPr/>
          </p:nvSpPr>
          <p:spPr>
            <a:xfrm>
              <a:off x="3485325" y="2149400"/>
              <a:ext cx="9850" cy="52700"/>
            </a:xfrm>
            <a:custGeom>
              <a:avLst/>
              <a:gdLst/>
              <a:ahLst/>
              <a:cxnLst/>
              <a:rect l="l" t="t" r="r" b="b"/>
              <a:pathLst>
                <a:path w="394" h="2108" extrusionOk="0">
                  <a:moveTo>
                    <a:pt x="228" y="0"/>
                  </a:moveTo>
                  <a:cubicBezTo>
                    <a:pt x="144" y="0"/>
                    <a:pt x="58" y="54"/>
                    <a:pt x="55" y="162"/>
                  </a:cubicBezTo>
                  <a:cubicBezTo>
                    <a:pt x="39" y="756"/>
                    <a:pt x="20" y="1351"/>
                    <a:pt x="4" y="1946"/>
                  </a:cubicBezTo>
                  <a:cubicBezTo>
                    <a:pt x="0" y="2054"/>
                    <a:pt x="82" y="2108"/>
                    <a:pt x="166" y="2108"/>
                  </a:cubicBezTo>
                  <a:cubicBezTo>
                    <a:pt x="249" y="2108"/>
                    <a:pt x="335" y="2054"/>
                    <a:pt x="338" y="1946"/>
                  </a:cubicBezTo>
                  <a:cubicBezTo>
                    <a:pt x="356" y="1351"/>
                    <a:pt x="373" y="756"/>
                    <a:pt x="389" y="162"/>
                  </a:cubicBezTo>
                  <a:cubicBezTo>
                    <a:pt x="393" y="54"/>
                    <a:pt x="311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" name="Google Shape;2004;p5"/>
            <p:cNvSpPr/>
            <p:nvPr/>
          </p:nvSpPr>
          <p:spPr>
            <a:xfrm>
              <a:off x="3320000" y="2155725"/>
              <a:ext cx="31075" cy="29600"/>
            </a:xfrm>
            <a:custGeom>
              <a:avLst/>
              <a:gdLst/>
              <a:ahLst/>
              <a:cxnLst/>
              <a:rect l="l" t="t" r="r" b="b"/>
              <a:pathLst>
                <a:path w="1243" h="1184" extrusionOk="0">
                  <a:moveTo>
                    <a:pt x="797" y="494"/>
                  </a:moveTo>
                  <a:cubicBezTo>
                    <a:pt x="807" y="494"/>
                    <a:pt x="845" y="524"/>
                    <a:pt x="854" y="563"/>
                  </a:cubicBezTo>
                  <a:cubicBezTo>
                    <a:pt x="864" y="607"/>
                    <a:pt x="850" y="653"/>
                    <a:pt x="817" y="683"/>
                  </a:cubicBezTo>
                  <a:cubicBezTo>
                    <a:pt x="790" y="710"/>
                    <a:pt x="753" y="728"/>
                    <a:pt x="712" y="737"/>
                  </a:cubicBezTo>
                  <a:lnTo>
                    <a:pt x="712" y="737"/>
                  </a:lnTo>
                  <a:cubicBezTo>
                    <a:pt x="808" y="708"/>
                    <a:pt x="877" y="608"/>
                    <a:pt x="800" y="506"/>
                  </a:cubicBezTo>
                  <a:cubicBezTo>
                    <a:pt x="794" y="498"/>
                    <a:pt x="794" y="494"/>
                    <a:pt x="797" y="494"/>
                  </a:cubicBezTo>
                  <a:close/>
                  <a:moveTo>
                    <a:pt x="452" y="545"/>
                  </a:moveTo>
                  <a:cubicBezTo>
                    <a:pt x="460" y="589"/>
                    <a:pt x="479" y="633"/>
                    <a:pt x="512" y="676"/>
                  </a:cubicBezTo>
                  <a:cubicBezTo>
                    <a:pt x="543" y="717"/>
                    <a:pt x="585" y="739"/>
                    <a:pt x="627" y="745"/>
                  </a:cubicBezTo>
                  <a:lnTo>
                    <a:pt x="627" y="745"/>
                  </a:lnTo>
                  <a:cubicBezTo>
                    <a:pt x="590" y="743"/>
                    <a:pt x="555" y="735"/>
                    <a:pt x="526" y="722"/>
                  </a:cubicBezTo>
                  <a:cubicBezTo>
                    <a:pt x="442" y="681"/>
                    <a:pt x="427" y="612"/>
                    <a:pt x="452" y="545"/>
                  </a:cubicBezTo>
                  <a:close/>
                  <a:moveTo>
                    <a:pt x="562" y="1"/>
                  </a:moveTo>
                  <a:cubicBezTo>
                    <a:pt x="452" y="1"/>
                    <a:pt x="337" y="38"/>
                    <a:pt x="251" y="102"/>
                  </a:cubicBezTo>
                  <a:cubicBezTo>
                    <a:pt x="18" y="273"/>
                    <a:pt x="1" y="600"/>
                    <a:pt x="127" y="841"/>
                  </a:cubicBezTo>
                  <a:cubicBezTo>
                    <a:pt x="231" y="1038"/>
                    <a:pt x="438" y="1183"/>
                    <a:pt x="660" y="1183"/>
                  </a:cubicBezTo>
                  <a:cubicBezTo>
                    <a:pt x="702" y="1183"/>
                    <a:pt x="745" y="1178"/>
                    <a:pt x="788" y="1167"/>
                  </a:cubicBezTo>
                  <a:cubicBezTo>
                    <a:pt x="1034" y="1101"/>
                    <a:pt x="1192" y="862"/>
                    <a:pt x="1217" y="618"/>
                  </a:cubicBezTo>
                  <a:cubicBezTo>
                    <a:pt x="1242" y="359"/>
                    <a:pt x="1096" y="99"/>
                    <a:pt x="834" y="37"/>
                  </a:cubicBezTo>
                  <a:cubicBezTo>
                    <a:pt x="795" y="28"/>
                    <a:pt x="756" y="23"/>
                    <a:pt x="718" y="23"/>
                  </a:cubicBezTo>
                  <a:cubicBezTo>
                    <a:pt x="713" y="23"/>
                    <a:pt x="708" y="23"/>
                    <a:pt x="704" y="24"/>
                  </a:cubicBezTo>
                  <a:lnTo>
                    <a:pt x="704" y="24"/>
                  </a:lnTo>
                  <a:cubicBezTo>
                    <a:pt x="659" y="8"/>
                    <a:pt x="611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" name="Google Shape;2005;p5"/>
            <p:cNvSpPr/>
            <p:nvPr/>
          </p:nvSpPr>
          <p:spPr>
            <a:xfrm>
              <a:off x="3479075" y="1854975"/>
              <a:ext cx="33825" cy="31500"/>
            </a:xfrm>
            <a:custGeom>
              <a:avLst/>
              <a:gdLst/>
              <a:ahLst/>
              <a:cxnLst/>
              <a:rect l="l" t="t" r="r" b="b"/>
              <a:pathLst>
                <a:path w="1353" h="1260" extrusionOk="0">
                  <a:moveTo>
                    <a:pt x="635" y="600"/>
                  </a:moveTo>
                  <a:lnTo>
                    <a:pt x="635" y="600"/>
                  </a:lnTo>
                  <a:cubicBezTo>
                    <a:pt x="635" y="618"/>
                    <a:pt x="636" y="637"/>
                    <a:pt x="638" y="656"/>
                  </a:cubicBezTo>
                  <a:lnTo>
                    <a:pt x="638" y="656"/>
                  </a:lnTo>
                  <a:cubicBezTo>
                    <a:pt x="630" y="639"/>
                    <a:pt x="627" y="620"/>
                    <a:pt x="627" y="601"/>
                  </a:cubicBezTo>
                  <a:lnTo>
                    <a:pt x="627" y="601"/>
                  </a:lnTo>
                  <a:cubicBezTo>
                    <a:pt x="630" y="601"/>
                    <a:pt x="632" y="600"/>
                    <a:pt x="635" y="600"/>
                  </a:cubicBezTo>
                  <a:close/>
                  <a:moveTo>
                    <a:pt x="758" y="0"/>
                  </a:moveTo>
                  <a:cubicBezTo>
                    <a:pt x="657" y="0"/>
                    <a:pt x="570" y="28"/>
                    <a:pt x="498" y="76"/>
                  </a:cubicBezTo>
                  <a:lnTo>
                    <a:pt x="498" y="76"/>
                  </a:lnTo>
                  <a:cubicBezTo>
                    <a:pt x="393" y="110"/>
                    <a:pt x="298" y="166"/>
                    <a:pt x="226" y="245"/>
                  </a:cubicBezTo>
                  <a:cubicBezTo>
                    <a:pt x="38" y="449"/>
                    <a:pt x="0" y="782"/>
                    <a:pt x="150" y="1018"/>
                  </a:cubicBezTo>
                  <a:cubicBezTo>
                    <a:pt x="252" y="1178"/>
                    <a:pt x="428" y="1259"/>
                    <a:pt x="609" y="1259"/>
                  </a:cubicBezTo>
                  <a:cubicBezTo>
                    <a:pt x="685" y="1259"/>
                    <a:pt x="762" y="1244"/>
                    <a:pt x="835" y="1215"/>
                  </a:cubicBezTo>
                  <a:cubicBezTo>
                    <a:pt x="933" y="1175"/>
                    <a:pt x="1014" y="1107"/>
                    <a:pt x="1069" y="1025"/>
                  </a:cubicBezTo>
                  <a:lnTo>
                    <a:pt x="1069" y="1025"/>
                  </a:lnTo>
                  <a:cubicBezTo>
                    <a:pt x="1085" y="1014"/>
                    <a:pt x="1100" y="1001"/>
                    <a:pt x="1115" y="988"/>
                  </a:cubicBezTo>
                  <a:lnTo>
                    <a:pt x="1115" y="988"/>
                  </a:lnTo>
                  <a:cubicBezTo>
                    <a:pt x="1283" y="884"/>
                    <a:pt x="1347" y="723"/>
                    <a:pt x="1337" y="561"/>
                  </a:cubicBezTo>
                  <a:lnTo>
                    <a:pt x="1337" y="561"/>
                  </a:lnTo>
                  <a:cubicBezTo>
                    <a:pt x="1353" y="347"/>
                    <a:pt x="1248" y="199"/>
                    <a:pt x="1093" y="116"/>
                  </a:cubicBezTo>
                  <a:lnTo>
                    <a:pt x="1093" y="116"/>
                  </a:lnTo>
                  <a:cubicBezTo>
                    <a:pt x="1004" y="48"/>
                    <a:pt x="894" y="4"/>
                    <a:pt x="774" y="1"/>
                  </a:cubicBezTo>
                  <a:cubicBezTo>
                    <a:pt x="768" y="1"/>
                    <a:pt x="763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" name="Google Shape;2006;p5"/>
            <p:cNvSpPr/>
            <p:nvPr/>
          </p:nvSpPr>
          <p:spPr>
            <a:xfrm>
              <a:off x="3555900" y="1980725"/>
              <a:ext cx="31625" cy="29825"/>
            </a:xfrm>
            <a:custGeom>
              <a:avLst/>
              <a:gdLst/>
              <a:ahLst/>
              <a:cxnLst/>
              <a:rect l="l" t="t" r="r" b="b"/>
              <a:pathLst>
                <a:path w="1265" h="1193" extrusionOk="0">
                  <a:moveTo>
                    <a:pt x="682" y="0"/>
                  </a:moveTo>
                  <a:cubicBezTo>
                    <a:pt x="594" y="0"/>
                    <a:pt x="504" y="21"/>
                    <a:pt x="417" y="66"/>
                  </a:cubicBezTo>
                  <a:cubicBezTo>
                    <a:pt x="31" y="268"/>
                    <a:pt x="1" y="798"/>
                    <a:pt x="330" y="1071"/>
                  </a:cubicBezTo>
                  <a:cubicBezTo>
                    <a:pt x="431" y="1155"/>
                    <a:pt x="545" y="1193"/>
                    <a:pt x="655" y="1193"/>
                  </a:cubicBezTo>
                  <a:cubicBezTo>
                    <a:pt x="889" y="1193"/>
                    <a:pt x="1110" y="1024"/>
                    <a:pt x="1171" y="766"/>
                  </a:cubicBezTo>
                  <a:lnTo>
                    <a:pt x="1171" y="766"/>
                  </a:lnTo>
                  <a:cubicBezTo>
                    <a:pt x="1198" y="717"/>
                    <a:pt x="1217" y="660"/>
                    <a:pt x="1224" y="598"/>
                  </a:cubicBezTo>
                  <a:cubicBezTo>
                    <a:pt x="1265" y="251"/>
                    <a:pt x="989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" name="Google Shape;2007;p5"/>
            <p:cNvSpPr/>
            <p:nvPr/>
          </p:nvSpPr>
          <p:spPr>
            <a:xfrm>
              <a:off x="3660125" y="1749025"/>
              <a:ext cx="33850" cy="28050"/>
            </a:xfrm>
            <a:custGeom>
              <a:avLst/>
              <a:gdLst/>
              <a:ahLst/>
              <a:cxnLst/>
              <a:rect l="l" t="t" r="r" b="b"/>
              <a:pathLst>
                <a:path w="1354" h="1122" extrusionOk="0">
                  <a:moveTo>
                    <a:pt x="787" y="500"/>
                  </a:moveTo>
                  <a:cubicBezTo>
                    <a:pt x="780" y="572"/>
                    <a:pt x="716" y="638"/>
                    <a:pt x="640" y="642"/>
                  </a:cubicBezTo>
                  <a:lnTo>
                    <a:pt x="640" y="642"/>
                  </a:lnTo>
                  <a:cubicBezTo>
                    <a:pt x="639" y="642"/>
                    <a:pt x="637" y="641"/>
                    <a:pt x="636" y="641"/>
                  </a:cubicBezTo>
                  <a:lnTo>
                    <a:pt x="636" y="641"/>
                  </a:lnTo>
                  <a:cubicBezTo>
                    <a:pt x="653" y="570"/>
                    <a:pt x="715" y="516"/>
                    <a:pt x="787" y="500"/>
                  </a:cubicBezTo>
                  <a:close/>
                  <a:moveTo>
                    <a:pt x="614" y="0"/>
                  </a:moveTo>
                  <a:cubicBezTo>
                    <a:pt x="389" y="0"/>
                    <a:pt x="166" y="140"/>
                    <a:pt x="99" y="395"/>
                  </a:cubicBezTo>
                  <a:cubicBezTo>
                    <a:pt x="1" y="766"/>
                    <a:pt x="303" y="1122"/>
                    <a:pt x="652" y="1122"/>
                  </a:cubicBezTo>
                  <a:cubicBezTo>
                    <a:pt x="738" y="1122"/>
                    <a:pt x="828" y="1100"/>
                    <a:pt x="915" y="1051"/>
                  </a:cubicBezTo>
                  <a:cubicBezTo>
                    <a:pt x="1274" y="847"/>
                    <a:pt x="1353" y="255"/>
                    <a:pt x="924" y="85"/>
                  </a:cubicBezTo>
                  <a:lnTo>
                    <a:pt x="924" y="85"/>
                  </a:lnTo>
                  <a:cubicBezTo>
                    <a:pt x="886" y="61"/>
                    <a:pt x="845" y="42"/>
                    <a:pt x="800" y="27"/>
                  </a:cubicBezTo>
                  <a:cubicBezTo>
                    <a:pt x="783" y="21"/>
                    <a:pt x="766" y="18"/>
                    <a:pt x="751" y="18"/>
                  </a:cubicBezTo>
                  <a:lnTo>
                    <a:pt x="751" y="18"/>
                  </a:lnTo>
                  <a:cubicBezTo>
                    <a:pt x="706" y="6"/>
                    <a:pt x="660" y="0"/>
                    <a:pt x="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" name="Google Shape;2008;p5"/>
            <p:cNvSpPr/>
            <p:nvPr/>
          </p:nvSpPr>
          <p:spPr>
            <a:xfrm>
              <a:off x="3727525" y="1865925"/>
              <a:ext cx="29275" cy="26075"/>
            </a:xfrm>
            <a:custGeom>
              <a:avLst/>
              <a:gdLst/>
              <a:ahLst/>
              <a:cxnLst/>
              <a:rect l="l" t="t" r="r" b="b"/>
              <a:pathLst>
                <a:path w="1171" h="1043" extrusionOk="0">
                  <a:moveTo>
                    <a:pt x="645" y="1"/>
                  </a:moveTo>
                  <a:cubicBezTo>
                    <a:pt x="572" y="1"/>
                    <a:pt x="498" y="17"/>
                    <a:pt x="427" y="52"/>
                  </a:cubicBezTo>
                  <a:cubicBezTo>
                    <a:pt x="135" y="196"/>
                    <a:pt x="0" y="582"/>
                    <a:pt x="188" y="861"/>
                  </a:cubicBezTo>
                  <a:cubicBezTo>
                    <a:pt x="271" y="985"/>
                    <a:pt x="400" y="1043"/>
                    <a:pt x="532" y="1043"/>
                  </a:cubicBezTo>
                  <a:cubicBezTo>
                    <a:pt x="675" y="1043"/>
                    <a:pt x="821" y="974"/>
                    <a:pt x="910" y="846"/>
                  </a:cubicBezTo>
                  <a:lnTo>
                    <a:pt x="910" y="846"/>
                  </a:lnTo>
                  <a:cubicBezTo>
                    <a:pt x="1073" y="765"/>
                    <a:pt x="1171" y="582"/>
                    <a:pt x="1121" y="377"/>
                  </a:cubicBezTo>
                  <a:cubicBezTo>
                    <a:pt x="1067" y="147"/>
                    <a:pt x="863" y="1"/>
                    <a:pt x="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" name="Google Shape;2009;p5"/>
            <p:cNvSpPr/>
            <p:nvPr/>
          </p:nvSpPr>
          <p:spPr>
            <a:xfrm>
              <a:off x="3313925" y="1756550"/>
              <a:ext cx="544300" cy="420800"/>
            </a:xfrm>
            <a:custGeom>
              <a:avLst/>
              <a:gdLst/>
              <a:ahLst/>
              <a:cxnLst/>
              <a:rect l="l" t="t" r="r" b="b"/>
              <a:pathLst>
                <a:path w="21772" h="16832" extrusionOk="0">
                  <a:moveTo>
                    <a:pt x="14955" y="1"/>
                  </a:moveTo>
                  <a:cubicBezTo>
                    <a:pt x="14471" y="1"/>
                    <a:pt x="14010" y="241"/>
                    <a:pt x="13722" y="730"/>
                  </a:cubicBezTo>
                  <a:cubicBezTo>
                    <a:pt x="12998" y="1956"/>
                    <a:pt x="13451" y="3884"/>
                    <a:pt x="13361" y="5230"/>
                  </a:cubicBezTo>
                  <a:cubicBezTo>
                    <a:pt x="13292" y="6250"/>
                    <a:pt x="13207" y="7335"/>
                    <a:pt x="12899" y="8316"/>
                  </a:cubicBezTo>
                  <a:cubicBezTo>
                    <a:pt x="12706" y="8930"/>
                    <a:pt x="12298" y="9672"/>
                    <a:pt x="11608" y="9829"/>
                  </a:cubicBezTo>
                  <a:cubicBezTo>
                    <a:pt x="11511" y="9851"/>
                    <a:pt x="11421" y="9861"/>
                    <a:pt x="11338" y="9861"/>
                  </a:cubicBezTo>
                  <a:cubicBezTo>
                    <a:pt x="10413" y="9861"/>
                    <a:pt x="10291" y="8592"/>
                    <a:pt x="10199" y="7838"/>
                  </a:cubicBezTo>
                  <a:cubicBezTo>
                    <a:pt x="10040" y="6568"/>
                    <a:pt x="9463" y="5266"/>
                    <a:pt x="8220" y="4734"/>
                  </a:cubicBezTo>
                  <a:cubicBezTo>
                    <a:pt x="7902" y="4598"/>
                    <a:pt x="7580" y="4533"/>
                    <a:pt x="7268" y="4533"/>
                  </a:cubicBezTo>
                  <a:cubicBezTo>
                    <a:pt x="6531" y="4533"/>
                    <a:pt x="5844" y="4896"/>
                    <a:pt x="5366" y="5545"/>
                  </a:cubicBezTo>
                  <a:cubicBezTo>
                    <a:pt x="4362" y="6912"/>
                    <a:pt x="4095" y="8853"/>
                    <a:pt x="3464" y="10402"/>
                  </a:cubicBezTo>
                  <a:cubicBezTo>
                    <a:pt x="2573" y="12587"/>
                    <a:pt x="1429" y="14651"/>
                    <a:pt x="87" y="16588"/>
                  </a:cubicBezTo>
                  <a:cubicBezTo>
                    <a:pt x="0" y="16712"/>
                    <a:pt x="117" y="16831"/>
                    <a:pt x="236" y="16831"/>
                  </a:cubicBezTo>
                  <a:cubicBezTo>
                    <a:pt x="287" y="16831"/>
                    <a:pt x="338" y="16810"/>
                    <a:pt x="375" y="16757"/>
                  </a:cubicBezTo>
                  <a:cubicBezTo>
                    <a:pt x="2411" y="13818"/>
                    <a:pt x="3757" y="10689"/>
                    <a:pt x="4896" y="7323"/>
                  </a:cubicBezTo>
                  <a:cubicBezTo>
                    <a:pt x="5154" y="6558"/>
                    <a:pt x="5476" y="5669"/>
                    <a:pt x="6181" y="5210"/>
                  </a:cubicBezTo>
                  <a:cubicBezTo>
                    <a:pt x="6543" y="4974"/>
                    <a:pt x="6910" y="4872"/>
                    <a:pt x="7263" y="4872"/>
                  </a:cubicBezTo>
                  <a:cubicBezTo>
                    <a:pt x="8370" y="4872"/>
                    <a:pt x="9351" y="5881"/>
                    <a:pt x="9686" y="6982"/>
                  </a:cubicBezTo>
                  <a:cubicBezTo>
                    <a:pt x="9959" y="7881"/>
                    <a:pt x="9604" y="9502"/>
                    <a:pt x="10601" y="10045"/>
                  </a:cubicBezTo>
                  <a:cubicBezTo>
                    <a:pt x="10815" y="10162"/>
                    <a:pt x="11039" y="10213"/>
                    <a:pt x="11263" y="10213"/>
                  </a:cubicBezTo>
                  <a:cubicBezTo>
                    <a:pt x="11866" y="10213"/>
                    <a:pt x="12461" y="9837"/>
                    <a:pt x="12798" y="9342"/>
                  </a:cubicBezTo>
                  <a:cubicBezTo>
                    <a:pt x="13626" y="8130"/>
                    <a:pt x="13654" y="6218"/>
                    <a:pt x="13721" y="4806"/>
                  </a:cubicBezTo>
                  <a:cubicBezTo>
                    <a:pt x="13759" y="3976"/>
                    <a:pt x="13690" y="3149"/>
                    <a:pt x="13719" y="2321"/>
                  </a:cubicBezTo>
                  <a:cubicBezTo>
                    <a:pt x="13735" y="1839"/>
                    <a:pt x="13760" y="1334"/>
                    <a:pt x="14038" y="924"/>
                  </a:cubicBezTo>
                  <a:cubicBezTo>
                    <a:pt x="14232" y="637"/>
                    <a:pt x="14762" y="432"/>
                    <a:pt x="15207" y="432"/>
                  </a:cubicBezTo>
                  <a:cubicBezTo>
                    <a:pt x="15325" y="432"/>
                    <a:pt x="15438" y="447"/>
                    <a:pt x="15536" y="478"/>
                  </a:cubicBezTo>
                  <a:cubicBezTo>
                    <a:pt x="15978" y="620"/>
                    <a:pt x="16253" y="1184"/>
                    <a:pt x="16416" y="1572"/>
                  </a:cubicBezTo>
                  <a:cubicBezTo>
                    <a:pt x="16750" y="2374"/>
                    <a:pt x="16822" y="3296"/>
                    <a:pt x="16973" y="4147"/>
                  </a:cubicBezTo>
                  <a:cubicBezTo>
                    <a:pt x="17164" y="5222"/>
                    <a:pt x="17354" y="6298"/>
                    <a:pt x="17545" y="7373"/>
                  </a:cubicBezTo>
                  <a:cubicBezTo>
                    <a:pt x="17914" y="9447"/>
                    <a:pt x="18143" y="11630"/>
                    <a:pt x="18849" y="13626"/>
                  </a:cubicBezTo>
                  <a:cubicBezTo>
                    <a:pt x="19311" y="14927"/>
                    <a:pt x="20016" y="16411"/>
                    <a:pt x="21485" y="16731"/>
                  </a:cubicBezTo>
                  <a:cubicBezTo>
                    <a:pt x="21499" y="16734"/>
                    <a:pt x="21512" y="16736"/>
                    <a:pt x="21525" y="16736"/>
                  </a:cubicBezTo>
                  <a:cubicBezTo>
                    <a:pt x="21706" y="16736"/>
                    <a:pt x="21772" y="16452"/>
                    <a:pt x="21575" y="16408"/>
                  </a:cubicBezTo>
                  <a:cubicBezTo>
                    <a:pt x="19382" y="15932"/>
                    <a:pt x="18854" y="12701"/>
                    <a:pt x="18504" y="10858"/>
                  </a:cubicBezTo>
                  <a:cubicBezTo>
                    <a:pt x="18105" y="8740"/>
                    <a:pt x="17749" y="6610"/>
                    <a:pt x="17373" y="4487"/>
                  </a:cubicBezTo>
                  <a:cubicBezTo>
                    <a:pt x="17141" y="3187"/>
                    <a:pt x="17133" y="1222"/>
                    <a:pt x="15951" y="347"/>
                  </a:cubicBezTo>
                  <a:cubicBezTo>
                    <a:pt x="15642" y="117"/>
                    <a:pt x="15293" y="1"/>
                    <a:pt x="14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" name="Google Shape;2010;p5"/>
            <p:cNvSpPr/>
            <p:nvPr/>
          </p:nvSpPr>
          <p:spPr>
            <a:xfrm>
              <a:off x="3485475" y="1794100"/>
              <a:ext cx="38300" cy="35850"/>
            </a:xfrm>
            <a:custGeom>
              <a:avLst/>
              <a:gdLst/>
              <a:ahLst/>
              <a:cxnLst/>
              <a:rect l="l" t="t" r="r" b="b"/>
              <a:pathLst>
                <a:path w="1532" h="1434" extrusionOk="0">
                  <a:moveTo>
                    <a:pt x="646" y="395"/>
                  </a:moveTo>
                  <a:cubicBezTo>
                    <a:pt x="674" y="395"/>
                    <a:pt x="703" y="411"/>
                    <a:pt x="731" y="448"/>
                  </a:cubicBezTo>
                  <a:cubicBezTo>
                    <a:pt x="762" y="489"/>
                    <a:pt x="802" y="510"/>
                    <a:pt x="843" y="517"/>
                  </a:cubicBezTo>
                  <a:lnTo>
                    <a:pt x="843" y="517"/>
                  </a:lnTo>
                  <a:cubicBezTo>
                    <a:pt x="857" y="586"/>
                    <a:pt x="873" y="656"/>
                    <a:pt x="892" y="724"/>
                  </a:cubicBezTo>
                  <a:lnTo>
                    <a:pt x="892" y="724"/>
                  </a:lnTo>
                  <a:cubicBezTo>
                    <a:pt x="889" y="922"/>
                    <a:pt x="820" y="1092"/>
                    <a:pt x="592" y="1092"/>
                  </a:cubicBezTo>
                  <a:cubicBezTo>
                    <a:pt x="405" y="1092"/>
                    <a:pt x="409" y="855"/>
                    <a:pt x="423" y="718"/>
                  </a:cubicBezTo>
                  <a:cubicBezTo>
                    <a:pt x="432" y="642"/>
                    <a:pt x="533" y="395"/>
                    <a:pt x="646" y="395"/>
                  </a:cubicBezTo>
                  <a:close/>
                  <a:moveTo>
                    <a:pt x="965" y="0"/>
                  </a:moveTo>
                  <a:cubicBezTo>
                    <a:pt x="894" y="0"/>
                    <a:pt x="823" y="40"/>
                    <a:pt x="805" y="115"/>
                  </a:cubicBezTo>
                  <a:lnTo>
                    <a:pt x="805" y="115"/>
                  </a:lnTo>
                  <a:cubicBezTo>
                    <a:pt x="751" y="95"/>
                    <a:pt x="694" y="84"/>
                    <a:pt x="637" y="84"/>
                  </a:cubicBezTo>
                  <a:cubicBezTo>
                    <a:pt x="502" y="84"/>
                    <a:pt x="366" y="141"/>
                    <a:pt x="263" y="254"/>
                  </a:cubicBezTo>
                  <a:cubicBezTo>
                    <a:pt x="46" y="494"/>
                    <a:pt x="1" y="1009"/>
                    <a:pt x="217" y="1263"/>
                  </a:cubicBezTo>
                  <a:cubicBezTo>
                    <a:pt x="313" y="1375"/>
                    <a:pt x="444" y="1423"/>
                    <a:pt x="579" y="1423"/>
                  </a:cubicBezTo>
                  <a:cubicBezTo>
                    <a:pt x="729" y="1423"/>
                    <a:pt x="883" y="1364"/>
                    <a:pt x="998" y="1264"/>
                  </a:cubicBezTo>
                  <a:cubicBezTo>
                    <a:pt x="1026" y="1240"/>
                    <a:pt x="1051" y="1215"/>
                    <a:pt x="1073" y="1189"/>
                  </a:cubicBezTo>
                  <a:lnTo>
                    <a:pt x="1073" y="1189"/>
                  </a:lnTo>
                  <a:cubicBezTo>
                    <a:pt x="1101" y="1245"/>
                    <a:pt x="1132" y="1300"/>
                    <a:pt x="1164" y="1354"/>
                  </a:cubicBezTo>
                  <a:cubicBezTo>
                    <a:pt x="1198" y="1410"/>
                    <a:pt x="1249" y="1433"/>
                    <a:pt x="1300" y="1433"/>
                  </a:cubicBezTo>
                  <a:cubicBezTo>
                    <a:pt x="1415" y="1433"/>
                    <a:pt x="1532" y="1313"/>
                    <a:pt x="1454" y="1185"/>
                  </a:cubicBezTo>
                  <a:cubicBezTo>
                    <a:pt x="1358" y="1029"/>
                    <a:pt x="1283" y="863"/>
                    <a:pt x="1230" y="690"/>
                  </a:cubicBezTo>
                  <a:lnTo>
                    <a:pt x="1230" y="690"/>
                  </a:lnTo>
                  <a:cubicBezTo>
                    <a:pt x="1229" y="496"/>
                    <a:pt x="1180" y="294"/>
                    <a:pt x="1129" y="117"/>
                  </a:cubicBezTo>
                  <a:cubicBezTo>
                    <a:pt x="1107" y="38"/>
                    <a:pt x="103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" name="Google Shape;2011;p5"/>
            <p:cNvSpPr/>
            <p:nvPr/>
          </p:nvSpPr>
          <p:spPr>
            <a:xfrm>
              <a:off x="3528625" y="2023175"/>
              <a:ext cx="36000" cy="52175"/>
            </a:xfrm>
            <a:custGeom>
              <a:avLst/>
              <a:gdLst/>
              <a:ahLst/>
              <a:cxnLst/>
              <a:rect l="l" t="t" r="r" b="b"/>
              <a:pathLst>
                <a:path w="1440" h="2087" extrusionOk="0">
                  <a:moveTo>
                    <a:pt x="164" y="1"/>
                  </a:moveTo>
                  <a:cubicBezTo>
                    <a:pt x="80" y="1"/>
                    <a:pt x="1" y="54"/>
                    <a:pt x="7" y="161"/>
                  </a:cubicBezTo>
                  <a:lnTo>
                    <a:pt x="7" y="163"/>
                  </a:lnTo>
                  <a:cubicBezTo>
                    <a:pt x="39" y="640"/>
                    <a:pt x="111" y="1115"/>
                    <a:pt x="224" y="1582"/>
                  </a:cubicBezTo>
                  <a:cubicBezTo>
                    <a:pt x="244" y="1663"/>
                    <a:pt x="313" y="1700"/>
                    <a:pt x="382" y="1700"/>
                  </a:cubicBezTo>
                  <a:cubicBezTo>
                    <a:pt x="469" y="1700"/>
                    <a:pt x="557" y="1642"/>
                    <a:pt x="554" y="1537"/>
                  </a:cubicBezTo>
                  <a:lnTo>
                    <a:pt x="706" y="1302"/>
                  </a:lnTo>
                  <a:cubicBezTo>
                    <a:pt x="875" y="1328"/>
                    <a:pt x="952" y="1403"/>
                    <a:pt x="933" y="1530"/>
                  </a:cubicBezTo>
                  <a:cubicBezTo>
                    <a:pt x="919" y="1670"/>
                    <a:pt x="791" y="1765"/>
                    <a:pt x="651" y="1765"/>
                  </a:cubicBezTo>
                  <a:cubicBezTo>
                    <a:pt x="609" y="1765"/>
                    <a:pt x="567" y="1756"/>
                    <a:pt x="526" y="1739"/>
                  </a:cubicBezTo>
                  <a:cubicBezTo>
                    <a:pt x="502" y="1728"/>
                    <a:pt x="477" y="1724"/>
                    <a:pt x="454" y="1724"/>
                  </a:cubicBezTo>
                  <a:cubicBezTo>
                    <a:pt x="293" y="1724"/>
                    <a:pt x="184" y="1954"/>
                    <a:pt x="357" y="2029"/>
                  </a:cubicBezTo>
                  <a:cubicBezTo>
                    <a:pt x="449" y="2068"/>
                    <a:pt x="546" y="2086"/>
                    <a:pt x="641" y="2086"/>
                  </a:cubicBezTo>
                  <a:cubicBezTo>
                    <a:pt x="1057" y="2086"/>
                    <a:pt x="1439" y="1739"/>
                    <a:pt x="1217" y="1273"/>
                  </a:cubicBezTo>
                  <a:cubicBezTo>
                    <a:pt x="1118" y="1066"/>
                    <a:pt x="940" y="975"/>
                    <a:pt x="760" y="975"/>
                  </a:cubicBezTo>
                  <a:cubicBezTo>
                    <a:pt x="654" y="975"/>
                    <a:pt x="546" y="1007"/>
                    <a:pt x="456" y="1067"/>
                  </a:cubicBezTo>
                  <a:lnTo>
                    <a:pt x="456" y="1067"/>
                  </a:lnTo>
                  <a:cubicBezTo>
                    <a:pt x="400" y="768"/>
                    <a:pt x="362" y="465"/>
                    <a:pt x="341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" name="Google Shape;2012;p5"/>
            <p:cNvSpPr/>
            <p:nvPr/>
          </p:nvSpPr>
          <p:spPr>
            <a:xfrm>
              <a:off x="3652400" y="1709600"/>
              <a:ext cx="30075" cy="30425"/>
            </a:xfrm>
            <a:custGeom>
              <a:avLst/>
              <a:gdLst/>
              <a:ahLst/>
              <a:cxnLst/>
              <a:rect l="l" t="t" r="r" b="b"/>
              <a:pathLst>
                <a:path w="1203" h="1217" extrusionOk="0">
                  <a:moveTo>
                    <a:pt x="616" y="1"/>
                  </a:moveTo>
                  <a:cubicBezTo>
                    <a:pt x="600" y="1"/>
                    <a:pt x="583" y="3"/>
                    <a:pt x="565" y="8"/>
                  </a:cubicBezTo>
                  <a:cubicBezTo>
                    <a:pt x="218" y="111"/>
                    <a:pt x="0" y="509"/>
                    <a:pt x="145" y="851"/>
                  </a:cubicBezTo>
                  <a:cubicBezTo>
                    <a:pt x="246" y="1087"/>
                    <a:pt x="485" y="1217"/>
                    <a:pt x="726" y="1217"/>
                  </a:cubicBezTo>
                  <a:cubicBezTo>
                    <a:pt x="836" y="1217"/>
                    <a:pt x="946" y="1190"/>
                    <a:pt x="1044" y="1134"/>
                  </a:cubicBezTo>
                  <a:cubicBezTo>
                    <a:pt x="1203" y="1044"/>
                    <a:pt x="1106" y="821"/>
                    <a:pt x="958" y="821"/>
                  </a:cubicBezTo>
                  <a:cubicBezTo>
                    <a:pt x="931" y="821"/>
                    <a:pt x="903" y="828"/>
                    <a:pt x="874" y="844"/>
                  </a:cubicBezTo>
                  <a:cubicBezTo>
                    <a:pt x="828" y="871"/>
                    <a:pt x="775" y="884"/>
                    <a:pt x="721" y="884"/>
                  </a:cubicBezTo>
                  <a:cubicBezTo>
                    <a:pt x="611" y="884"/>
                    <a:pt x="499" y="829"/>
                    <a:pt x="453" y="721"/>
                  </a:cubicBezTo>
                  <a:cubicBezTo>
                    <a:pt x="385" y="562"/>
                    <a:pt x="498" y="378"/>
                    <a:pt x="653" y="330"/>
                  </a:cubicBezTo>
                  <a:cubicBezTo>
                    <a:pt x="841" y="275"/>
                    <a:pt x="785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" name="Google Shape;2013;p5"/>
            <p:cNvSpPr/>
            <p:nvPr/>
          </p:nvSpPr>
          <p:spPr>
            <a:xfrm>
              <a:off x="3761350" y="1827100"/>
              <a:ext cx="36025" cy="31325"/>
            </a:xfrm>
            <a:custGeom>
              <a:avLst/>
              <a:gdLst/>
              <a:ahLst/>
              <a:cxnLst/>
              <a:rect l="l" t="t" r="r" b="b"/>
              <a:pathLst>
                <a:path w="1441" h="1253" extrusionOk="0">
                  <a:moveTo>
                    <a:pt x="668" y="454"/>
                  </a:moveTo>
                  <a:cubicBezTo>
                    <a:pt x="718" y="454"/>
                    <a:pt x="766" y="469"/>
                    <a:pt x="803" y="502"/>
                  </a:cubicBezTo>
                  <a:cubicBezTo>
                    <a:pt x="837" y="536"/>
                    <a:pt x="876" y="549"/>
                    <a:pt x="914" y="549"/>
                  </a:cubicBezTo>
                  <a:cubicBezTo>
                    <a:pt x="944" y="549"/>
                    <a:pt x="973" y="541"/>
                    <a:pt x="998" y="526"/>
                  </a:cubicBezTo>
                  <a:lnTo>
                    <a:pt x="998" y="526"/>
                  </a:lnTo>
                  <a:cubicBezTo>
                    <a:pt x="1014" y="563"/>
                    <a:pt x="1021" y="604"/>
                    <a:pt x="1018" y="649"/>
                  </a:cubicBezTo>
                  <a:cubicBezTo>
                    <a:pt x="1007" y="794"/>
                    <a:pt x="863" y="921"/>
                    <a:pt x="718" y="921"/>
                  </a:cubicBezTo>
                  <a:cubicBezTo>
                    <a:pt x="701" y="921"/>
                    <a:pt x="685" y="919"/>
                    <a:pt x="668" y="916"/>
                  </a:cubicBezTo>
                  <a:cubicBezTo>
                    <a:pt x="534" y="887"/>
                    <a:pt x="405" y="713"/>
                    <a:pt x="463" y="576"/>
                  </a:cubicBezTo>
                  <a:cubicBezTo>
                    <a:pt x="496" y="498"/>
                    <a:pt x="583" y="454"/>
                    <a:pt x="668" y="454"/>
                  </a:cubicBezTo>
                  <a:close/>
                  <a:moveTo>
                    <a:pt x="781" y="0"/>
                  </a:moveTo>
                  <a:cubicBezTo>
                    <a:pt x="697" y="0"/>
                    <a:pt x="636" y="57"/>
                    <a:pt x="611" y="124"/>
                  </a:cubicBezTo>
                  <a:lnTo>
                    <a:pt x="611" y="124"/>
                  </a:lnTo>
                  <a:cubicBezTo>
                    <a:pt x="454" y="139"/>
                    <a:pt x="304" y="217"/>
                    <a:pt x="208" y="355"/>
                  </a:cubicBezTo>
                  <a:cubicBezTo>
                    <a:pt x="0" y="655"/>
                    <a:pt x="177" y="1070"/>
                    <a:pt x="495" y="1207"/>
                  </a:cubicBezTo>
                  <a:cubicBezTo>
                    <a:pt x="566" y="1238"/>
                    <a:pt x="642" y="1253"/>
                    <a:pt x="716" y="1253"/>
                  </a:cubicBezTo>
                  <a:cubicBezTo>
                    <a:pt x="981" y="1253"/>
                    <a:pt x="1241" y="1071"/>
                    <a:pt x="1324" y="811"/>
                  </a:cubicBezTo>
                  <a:cubicBezTo>
                    <a:pt x="1440" y="451"/>
                    <a:pt x="1176" y="57"/>
                    <a:pt x="809" y="2"/>
                  </a:cubicBezTo>
                  <a:cubicBezTo>
                    <a:pt x="799" y="1"/>
                    <a:pt x="79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" name="Google Shape;2014;p5"/>
            <p:cNvSpPr/>
            <p:nvPr/>
          </p:nvSpPr>
          <p:spPr>
            <a:xfrm>
              <a:off x="3783475" y="1798000"/>
              <a:ext cx="15275" cy="59375"/>
            </a:xfrm>
            <a:custGeom>
              <a:avLst/>
              <a:gdLst/>
              <a:ahLst/>
              <a:cxnLst/>
              <a:rect l="l" t="t" r="r" b="b"/>
              <a:pathLst>
                <a:path w="611" h="2375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50" y="872"/>
                    <a:pt x="232" y="1541"/>
                    <a:pt x="270" y="2213"/>
                  </a:cubicBezTo>
                  <a:cubicBezTo>
                    <a:pt x="276" y="2320"/>
                    <a:pt x="363" y="2374"/>
                    <a:pt x="447" y="2374"/>
                  </a:cubicBezTo>
                  <a:cubicBezTo>
                    <a:pt x="530" y="2374"/>
                    <a:pt x="610" y="2321"/>
                    <a:pt x="604" y="2213"/>
                  </a:cubicBezTo>
                  <a:cubicBezTo>
                    <a:pt x="564" y="1511"/>
                    <a:pt x="479" y="812"/>
                    <a:pt x="348" y="121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" name="Google Shape;2015;p5"/>
            <p:cNvSpPr/>
            <p:nvPr/>
          </p:nvSpPr>
          <p:spPr>
            <a:xfrm>
              <a:off x="3990650" y="1976575"/>
              <a:ext cx="34875" cy="40025"/>
            </a:xfrm>
            <a:custGeom>
              <a:avLst/>
              <a:gdLst/>
              <a:ahLst/>
              <a:cxnLst/>
              <a:rect l="l" t="t" r="r" b="b"/>
              <a:pathLst>
                <a:path w="1395" h="1601" extrusionOk="0">
                  <a:moveTo>
                    <a:pt x="665" y="335"/>
                  </a:moveTo>
                  <a:cubicBezTo>
                    <a:pt x="708" y="335"/>
                    <a:pt x="753" y="347"/>
                    <a:pt x="797" y="373"/>
                  </a:cubicBezTo>
                  <a:cubicBezTo>
                    <a:pt x="861" y="412"/>
                    <a:pt x="922" y="482"/>
                    <a:pt x="907" y="563"/>
                  </a:cubicBezTo>
                  <a:cubicBezTo>
                    <a:pt x="891" y="646"/>
                    <a:pt x="834" y="686"/>
                    <a:pt x="777" y="686"/>
                  </a:cubicBezTo>
                  <a:cubicBezTo>
                    <a:pt x="709" y="686"/>
                    <a:pt x="642" y="629"/>
                    <a:pt x="652" y="526"/>
                  </a:cubicBezTo>
                  <a:cubicBezTo>
                    <a:pt x="661" y="436"/>
                    <a:pt x="607" y="384"/>
                    <a:pt x="539" y="370"/>
                  </a:cubicBezTo>
                  <a:lnTo>
                    <a:pt x="539" y="370"/>
                  </a:lnTo>
                  <a:cubicBezTo>
                    <a:pt x="578" y="348"/>
                    <a:pt x="620" y="335"/>
                    <a:pt x="665" y="335"/>
                  </a:cubicBezTo>
                  <a:close/>
                  <a:moveTo>
                    <a:pt x="660" y="0"/>
                  </a:moveTo>
                  <a:cubicBezTo>
                    <a:pt x="332" y="0"/>
                    <a:pt x="75" y="290"/>
                    <a:pt x="43" y="625"/>
                  </a:cubicBezTo>
                  <a:cubicBezTo>
                    <a:pt x="1" y="1095"/>
                    <a:pt x="368" y="1429"/>
                    <a:pt x="771" y="1588"/>
                  </a:cubicBezTo>
                  <a:cubicBezTo>
                    <a:pt x="793" y="1596"/>
                    <a:pt x="813" y="1600"/>
                    <a:pt x="831" y="1600"/>
                  </a:cubicBezTo>
                  <a:cubicBezTo>
                    <a:pt x="986" y="1600"/>
                    <a:pt x="1036" y="1335"/>
                    <a:pt x="859" y="1266"/>
                  </a:cubicBezTo>
                  <a:cubicBezTo>
                    <a:pt x="665" y="1189"/>
                    <a:pt x="450" y="1020"/>
                    <a:pt x="386" y="815"/>
                  </a:cubicBezTo>
                  <a:lnTo>
                    <a:pt x="386" y="815"/>
                  </a:lnTo>
                  <a:cubicBezTo>
                    <a:pt x="471" y="943"/>
                    <a:pt x="620" y="1020"/>
                    <a:pt x="774" y="1020"/>
                  </a:cubicBezTo>
                  <a:cubicBezTo>
                    <a:pt x="887" y="1020"/>
                    <a:pt x="1002" y="978"/>
                    <a:pt x="1096" y="884"/>
                  </a:cubicBezTo>
                  <a:cubicBezTo>
                    <a:pt x="1395" y="585"/>
                    <a:pt x="1193" y="128"/>
                    <a:pt x="820" y="23"/>
                  </a:cubicBezTo>
                  <a:cubicBezTo>
                    <a:pt x="765" y="7"/>
                    <a:pt x="712" y="0"/>
                    <a:pt x="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" name="Google Shape;2016;p5"/>
            <p:cNvSpPr/>
            <p:nvPr/>
          </p:nvSpPr>
          <p:spPr>
            <a:xfrm>
              <a:off x="4060100" y="1774700"/>
              <a:ext cx="18550" cy="46600"/>
            </a:xfrm>
            <a:custGeom>
              <a:avLst/>
              <a:gdLst/>
              <a:ahLst/>
              <a:cxnLst/>
              <a:rect l="l" t="t" r="r" b="b"/>
              <a:pathLst>
                <a:path w="742" h="1864" extrusionOk="0">
                  <a:moveTo>
                    <a:pt x="469" y="1"/>
                  </a:moveTo>
                  <a:cubicBezTo>
                    <a:pt x="267" y="1"/>
                    <a:pt x="152" y="161"/>
                    <a:pt x="103" y="367"/>
                  </a:cubicBezTo>
                  <a:cubicBezTo>
                    <a:pt x="0" y="792"/>
                    <a:pt x="6" y="1268"/>
                    <a:pt x="22" y="1702"/>
                  </a:cubicBezTo>
                  <a:cubicBezTo>
                    <a:pt x="25" y="1809"/>
                    <a:pt x="111" y="1863"/>
                    <a:pt x="194" y="1863"/>
                  </a:cubicBezTo>
                  <a:cubicBezTo>
                    <a:pt x="278" y="1863"/>
                    <a:pt x="360" y="1810"/>
                    <a:pt x="356" y="1702"/>
                  </a:cubicBezTo>
                  <a:cubicBezTo>
                    <a:pt x="353" y="1585"/>
                    <a:pt x="382" y="329"/>
                    <a:pt x="451" y="329"/>
                  </a:cubicBezTo>
                  <a:cubicBezTo>
                    <a:pt x="451" y="329"/>
                    <a:pt x="452" y="329"/>
                    <a:pt x="452" y="329"/>
                  </a:cubicBezTo>
                  <a:cubicBezTo>
                    <a:pt x="463" y="331"/>
                    <a:pt x="473" y="331"/>
                    <a:pt x="483" y="331"/>
                  </a:cubicBezTo>
                  <a:cubicBezTo>
                    <a:pt x="670" y="331"/>
                    <a:pt x="741" y="40"/>
                    <a:pt x="540" y="7"/>
                  </a:cubicBezTo>
                  <a:cubicBezTo>
                    <a:pt x="516" y="3"/>
                    <a:pt x="492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" name="Google Shape;2017;p5"/>
            <p:cNvSpPr/>
            <p:nvPr/>
          </p:nvSpPr>
          <p:spPr>
            <a:xfrm>
              <a:off x="4058075" y="1793625"/>
              <a:ext cx="17825" cy="8575"/>
            </a:xfrm>
            <a:custGeom>
              <a:avLst/>
              <a:gdLst/>
              <a:ahLst/>
              <a:cxnLst/>
              <a:rect l="l" t="t" r="r" b="b"/>
              <a:pathLst>
                <a:path w="713" h="343" extrusionOk="0">
                  <a:moveTo>
                    <a:pt x="210" y="0"/>
                  </a:moveTo>
                  <a:cubicBezTo>
                    <a:pt x="1" y="0"/>
                    <a:pt x="2" y="328"/>
                    <a:pt x="216" y="334"/>
                  </a:cubicBezTo>
                  <a:lnTo>
                    <a:pt x="498" y="342"/>
                  </a:lnTo>
                  <a:cubicBezTo>
                    <a:pt x="500" y="342"/>
                    <a:pt x="503" y="342"/>
                    <a:pt x="505" y="342"/>
                  </a:cubicBezTo>
                  <a:cubicBezTo>
                    <a:pt x="713" y="342"/>
                    <a:pt x="710" y="14"/>
                    <a:pt x="498" y="8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" name="Google Shape;2018;p5"/>
            <p:cNvSpPr/>
            <p:nvPr/>
          </p:nvSpPr>
          <p:spPr>
            <a:xfrm>
              <a:off x="4164025" y="2013550"/>
              <a:ext cx="37025" cy="42725"/>
            </a:xfrm>
            <a:custGeom>
              <a:avLst/>
              <a:gdLst/>
              <a:ahLst/>
              <a:cxnLst/>
              <a:rect l="l" t="t" r="r" b="b"/>
              <a:pathLst>
                <a:path w="1481" h="1709" extrusionOk="0">
                  <a:moveTo>
                    <a:pt x="733" y="330"/>
                  </a:moveTo>
                  <a:cubicBezTo>
                    <a:pt x="783" y="330"/>
                    <a:pt x="834" y="347"/>
                    <a:pt x="877" y="386"/>
                  </a:cubicBezTo>
                  <a:cubicBezTo>
                    <a:pt x="880" y="388"/>
                    <a:pt x="882" y="391"/>
                    <a:pt x="885" y="393"/>
                  </a:cubicBezTo>
                  <a:lnTo>
                    <a:pt x="885" y="393"/>
                  </a:lnTo>
                  <a:cubicBezTo>
                    <a:pt x="892" y="411"/>
                    <a:pt x="899" y="429"/>
                    <a:pt x="906" y="448"/>
                  </a:cubicBezTo>
                  <a:lnTo>
                    <a:pt x="906" y="448"/>
                  </a:lnTo>
                  <a:cubicBezTo>
                    <a:pt x="940" y="579"/>
                    <a:pt x="837" y="707"/>
                    <a:pt x="722" y="707"/>
                  </a:cubicBezTo>
                  <a:cubicBezTo>
                    <a:pt x="672" y="707"/>
                    <a:pt x="619" y="683"/>
                    <a:pt x="575" y="624"/>
                  </a:cubicBezTo>
                  <a:cubicBezTo>
                    <a:pt x="460" y="469"/>
                    <a:pt x="590" y="330"/>
                    <a:pt x="733" y="330"/>
                  </a:cubicBezTo>
                  <a:close/>
                  <a:moveTo>
                    <a:pt x="742" y="0"/>
                  </a:moveTo>
                  <a:cubicBezTo>
                    <a:pt x="352" y="0"/>
                    <a:pt x="1" y="423"/>
                    <a:pt x="308" y="829"/>
                  </a:cubicBezTo>
                  <a:cubicBezTo>
                    <a:pt x="423" y="980"/>
                    <a:pt x="565" y="1043"/>
                    <a:pt x="703" y="1043"/>
                  </a:cubicBezTo>
                  <a:cubicBezTo>
                    <a:pt x="828" y="1043"/>
                    <a:pt x="950" y="991"/>
                    <a:pt x="1046" y="906"/>
                  </a:cubicBezTo>
                  <a:lnTo>
                    <a:pt x="1046" y="906"/>
                  </a:lnTo>
                  <a:cubicBezTo>
                    <a:pt x="1056" y="948"/>
                    <a:pt x="1065" y="991"/>
                    <a:pt x="1072" y="1035"/>
                  </a:cubicBezTo>
                  <a:cubicBezTo>
                    <a:pt x="1080" y="1074"/>
                    <a:pt x="1098" y="1364"/>
                    <a:pt x="1065" y="1364"/>
                  </a:cubicBezTo>
                  <a:cubicBezTo>
                    <a:pt x="1063" y="1364"/>
                    <a:pt x="1062" y="1364"/>
                    <a:pt x="1060" y="1363"/>
                  </a:cubicBezTo>
                  <a:cubicBezTo>
                    <a:pt x="1031" y="1344"/>
                    <a:pt x="1002" y="1336"/>
                    <a:pt x="974" y="1336"/>
                  </a:cubicBezTo>
                  <a:cubicBezTo>
                    <a:pt x="832" y="1336"/>
                    <a:pt x="739" y="1555"/>
                    <a:pt x="891" y="1652"/>
                  </a:cubicBezTo>
                  <a:cubicBezTo>
                    <a:pt x="952" y="1691"/>
                    <a:pt x="1014" y="1708"/>
                    <a:pt x="1073" y="1708"/>
                  </a:cubicBezTo>
                  <a:cubicBezTo>
                    <a:pt x="1250" y="1708"/>
                    <a:pt x="1401" y="1553"/>
                    <a:pt x="1429" y="1358"/>
                  </a:cubicBezTo>
                  <a:cubicBezTo>
                    <a:pt x="1480" y="1030"/>
                    <a:pt x="1338" y="630"/>
                    <a:pt x="1214" y="323"/>
                  </a:cubicBezTo>
                  <a:lnTo>
                    <a:pt x="1214" y="323"/>
                  </a:lnTo>
                  <a:cubicBezTo>
                    <a:pt x="1205" y="293"/>
                    <a:pt x="1193" y="263"/>
                    <a:pt x="1178" y="234"/>
                  </a:cubicBezTo>
                  <a:cubicBezTo>
                    <a:pt x="1170" y="218"/>
                    <a:pt x="1160" y="205"/>
                    <a:pt x="1149" y="194"/>
                  </a:cubicBezTo>
                  <a:lnTo>
                    <a:pt x="1149" y="194"/>
                  </a:lnTo>
                  <a:cubicBezTo>
                    <a:pt x="1141" y="179"/>
                    <a:pt x="1129" y="164"/>
                    <a:pt x="1114" y="150"/>
                  </a:cubicBezTo>
                  <a:lnTo>
                    <a:pt x="1112" y="148"/>
                  </a:lnTo>
                  <a:cubicBezTo>
                    <a:pt x="999" y="45"/>
                    <a:pt x="868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" name="Google Shape;2019;p5"/>
            <p:cNvSpPr/>
            <p:nvPr/>
          </p:nvSpPr>
          <p:spPr>
            <a:xfrm>
              <a:off x="4265725" y="1805225"/>
              <a:ext cx="37900" cy="43825"/>
            </a:xfrm>
            <a:custGeom>
              <a:avLst/>
              <a:gdLst/>
              <a:ahLst/>
              <a:cxnLst/>
              <a:rect l="l" t="t" r="r" b="b"/>
              <a:pathLst>
                <a:path w="1516" h="1753" extrusionOk="0">
                  <a:moveTo>
                    <a:pt x="204" y="0"/>
                  </a:moveTo>
                  <a:cubicBezTo>
                    <a:pt x="105" y="0"/>
                    <a:pt x="0" y="83"/>
                    <a:pt x="29" y="209"/>
                  </a:cubicBezTo>
                  <a:cubicBezTo>
                    <a:pt x="133" y="651"/>
                    <a:pt x="235" y="1094"/>
                    <a:pt x="339" y="1536"/>
                  </a:cubicBezTo>
                  <a:cubicBezTo>
                    <a:pt x="358" y="1616"/>
                    <a:pt x="429" y="1656"/>
                    <a:pt x="499" y="1656"/>
                  </a:cubicBezTo>
                  <a:cubicBezTo>
                    <a:pt x="571" y="1656"/>
                    <a:pt x="642" y="1616"/>
                    <a:pt x="661" y="1536"/>
                  </a:cubicBezTo>
                  <a:cubicBezTo>
                    <a:pt x="703" y="1366"/>
                    <a:pt x="751" y="1092"/>
                    <a:pt x="951" y="1092"/>
                  </a:cubicBezTo>
                  <a:cubicBezTo>
                    <a:pt x="966" y="1092"/>
                    <a:pt x="981" y="1094"/>
                    <a:pt x="998" y="1097"/>
                  </a:cubicBezTo>
                  <a:cubicBezTo>
                    <a:pt x="1140" y="1124"/>
                    <a:pt x="1135" y="1153"/>
                    <a:pt x="1141" y="1297"/>
                  </a:cubicBezTo>
                  <a:cubicBezTo>
                    <a:pt x="1146" y="1379"/>
                    <a:pt x="1129" y="1463"/>
                    <a:pt x="1112" y="1544"/>
                  </a:cubicBezTo>
                  <a:cubicBezTo>
                    <a:pt x="1088" y="1670"/>
                    <a:pt x="1194" y="1753"/>
                    <a:pt x="1293" y="1753"/>
                  </a:cubicBezTo>
                  <a:cubicBezTo>
                    <a:pt x="1358" y="1753"/>
                    <a:pt x="1419" y="1717"/>
                    <a:pt x="1436" y="1632"/>
                  </a:cubicBezTo>
                  <a:cubicBezTo>
                    <a:pt x="1500" y="1310"/>
                    <a:pt x="1515" y="838"/>
                    <a:pt x="1117" y="729"/>
                  </a:cubicBezTo>
                  <a:cubicBezTo>
                    <a:pt x="1067" y="715"/>
                    <a:pt x="1019" y="709"/>
                    <a:pt x="974" y="709"/>
                  </a:cubicBezTo>
                  <a:cubicBezTo>
                    <a:pt x="791" y="709"/>
                    <a:pt x="651" y="815"/>
                    <a:pt x="548" y="961"/>
                  </a:cubicBezTo>
                  <a:lnTo>
                    <a:pt x="548" y="961"/>
                  </a:lnTo>
                  <a:cubicBezTo>
                    <a:pt x="483" y="681"/>
                    <a:pt x="417" y="401"/>
                    <a:pt x="353" y="121"/>
                  </a:cubicBezTo>
                  <a:cubicBezTo>
                    <a:pt x="333" y="37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" name="Google Shape;2020;p5"/>
            <p:cNvSpPr/>
            <p:nvPr/>
          </p:nvSpPr>
          <p:spPr>
            <a:xfrm>
              <a:off x="3341975" y="2279100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5" y="1"/>
                  </a:moveTo>
                  <a:cubicBezTo>
                    <a:pt x="1918" y="1"/>
                    <a:pt x="1888" y="9"/>
                    <a:pt x="1858" y="29"/>
                  </a:cubicBezTo>
                  <a:cubicBezTo>
                    <a:pt x="238" y="1093"/>
                    <a:pt x="0" y="3220"/>
                    <a:pt x="1357" y="4609"/>
                  </a:cubicBezTo>
                  <a:cubicBezTo>
                    <a:pt x="1391" y="4645"/>
                    <a:pt x="1430" y="4660"/>
                    <a:pt x="1468" y="4660"/>
                  </a:cubicBezTo>
                  <a:cubicBezTo>
                    <a:pt x="1596" y="4660"/>
                    <a:pt x="1710" y="4492"/>
                    <a:pt x="1594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5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" name="Google Shape;2021;p5"/>
            <p:cNvSpPr/>
            <p:nvPr/>
          </p:nvSpPr>
          <p:spPr>
            <a:xfrm>
              <a:off x="340722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3"/>
                  </a:cubicBezTo>
                  <a:cubicBezTo>
                    <a:pt x="879" y="991"/>
                    <a:pt x="1591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0" y="2589"/>
                    <a:pt x="2602" y="2422"/>
                    <a:pt x="2496" y="2297"/>
                  </a:cubicBezTo>
                  <a:cubicBezTo>
                    <a:pt x="1829" y="1505"/>
                    <a:pt x="1115" y="754"/>
                    <a:pt x="359" y="47"/>
                  </a:cubicBezTo>
                  <a:cubicBezTo>
                    <a:pt x="324" y="14"/>
                    <a:pt x="28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" name="Google Shape;2022;p5"/>
            <p:cNvSpPr/>
            <p:nvPr/>
          </p:nvSpPr>
          <p:spPr>
            <a:xfrm>
              <a:off x="3415575" y="2313200"/>
              <a:ext cx="55825" cy="67800"/>
            </a:xfrm>
            <a:custGeom>
              <a:avLst/>
              <a:gdLst/>
              <a:ahLst/>
              <a:cxnLst/>
              <a:rect l="l" t="t" r="r" b="b"/>
              <a:pathLst>
                <a:path w="2233" h="2712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3"/>
                  </a:cubicBezTo>
                  <a:cubicBezTo>
                    <a:pt x="1193" y="787"/>
                    <a:pt x="588" y="1595"/>
                    <a:pt x="77" y="2461"/>
                  </a:cubicBezTo>
                  <a:cubicBezTo>
                    <a:pt x="1" y="2590"/>
                    <a:pt x="116" y="2711"/>
                    <a:pt x="230" y="2711"/>
                  </a:cubicBezTo>
                  <a:cubicBezTo>
                    <a:pt x="281" y="2711"/>
                    <a:pt x="331" y="2688"/>
                    <a:pt x="365" y="2631"/>
                  </a:cubicBezTo>
                  <a:cubicBezTo>
                    <a:pt x="862" y="1787"/>
                    <a:pt x="1450" y="1003"/>
                    <a:pt x="2119" y="289"/>
                  </a:cubicBezTo>
                  <a:cubicBezTo>
                    <a:pt x="2233" y="169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" name="Google Shape;2023;p5"/>
            <p:cNvSpPr/>
            <p:nvPr/>
          </p:nvSpPr>
          <p:spPr>
            <a:xfrm>
              <a:off x="3472425" y="2286825"/>
              <a:ext cx="42775" cy="121950"/>
            </a:xfrm>
            <a:custGeom>
              <a:avLst/>
              <a:gdLst/>
              <a:ahLst/>
              <a:cxnLst/>
              <a:rect l="l" t="t" r="r" b="b"/>
              <a:pathLst>
                <a:path w="1711" h="4878" extrusionOk="0">
                  <a:moveTo>
                    <a:pt x="802" y="0"/>
                  </a:moveTo>
                  <a:cubicBezTo>
                    <a:pt x="692" y="0"/>
                    <a:pt x="575" y="122"/>
                    <a:pt x="642" y="255"/>
                  </a:cubicBezTo>
                  <a:cubicBezTo>
                    <a:pt x="1352" y="1691"/>
                    <a:pt x="1148" y="3365"/>
                    <a:pt x="106" y="4586"/>
                  </a:cubicBezTo>
                  <a:cubicBezTo>
                    <a:pt x="0" y="4710"/>
                    <a:pt x="112" y="4878"/>
                    <a:pt x="233" y="4878"/>
                  </a:cubicBezTo>
                  <a:cubicBezTo>
                    <a:pt x="270" y="4878"/>
                    <a:pt x="309" y="4861"/>
                    <a:pt x="343" y="4822"/>
                  </a:cubicBezTo>
                  <a:cubicBezTo>
                    <a:pt x="1485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" name="Google Shape;2024;p5"/>
            <p:cNvSpPr/>
            <p:nvPr/>
          </p:nvSpPr>
          <p:spPr>
            <a:xfrm>
              <a:off x="3527475" y="2282875"/>
              <a:ext cx="32325" cy="50125"/>
            </a:xfrm>
            <a:custGeom>
              <a:avLst/>
              <a:gdLst/>
              <a:ahLst/>
              <a:cxnLst/>
              <a:rect l="l" t="t" r="r" b="b"/>
              <a:pathLst>
                <a:path w="1293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8" y="23"/>
                    <a:pt x="0" y="338"/>
                    <a:pt x="194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5" y="336"/>
                    <a:pt x="237" y="335"/>
                    <a:pt x="247" y="335"/>
                  </a:cubicBezTo>
                  <a:cubicBezTo>
                    <a:pt x="613" y="335"/>
                    <a:pt x="296" y="1009"/>
                    <a:pt x="229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3" y="1939"/>
                    <a:pt x="198" y="2005"/>
                    <a:pt x="265" y="2005"/>
                  </a:cubicBezTo>
                  <a:cubicBezTo>
                    <a:pt x="269" y="2005"/>
                    <a:pt x="273" y="2005"/>
                    <a:pt x="278" y="2004"/>
                  </a:cubicBezTo>
                  <a:lnTo>
                    <a:pt x="1080" y="1897"/>
                  </a:lnTo>
                  <a:cubicBezTo>
                    <a:pt x="1282" y="1869"/>
                    <a:pt x="1293" y="1560"/>
                    <a:pt x="1104" y="1560"/>
                  </a:cubicBezTo>
                  <a:cubicBezTo>
                    <a:pt x="1097" y="1560"/>
                    <a:pt x="1088" y="1561"/>
                    <a:pt x="1080" y="1562"/>
                  </a:cubicBezTo>
                  <a:lnTo>
                    <a:pt x="419" y="1650"/>
                  </a:lnTo>
                  <a:lnTo>
                    <a:pt x="419" y="1650"/>
                  </a:lnTo>
                  <a:cubicBezTo>
                    <a:pt x="417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" name="Google Shape;2025;p5"/>
            <p:cNvSpPr/>
            <p:nvPr/>
          </p:nvSpPr>
          <p:spPr>
            <a:xfrm>
              <a:off x="3553025" y="2343700"/>
              <a:ext cx="57425" cy="13725"/>
            </a:xfrm>
            <a:custGeom>
              <a:avLst/>
              <a:gdLst/>
              <a:ahLst/>
              <a:cxnLst/>
              <a:rect l="l" t="t" r="r" b="b"/>
              <a:pathLst>
                <a:path w="2297" h="549" extrusionOk="0">
                  <a:moveTo>
                    <a:pt x="1344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0" y="319"/>
                    <a:pt x="110" y="549"/>
                    <a:pt x="271" y="549"/>
                  </a:cubicBezTo>
                  <a:cubicBezTo>
                    <a:pt x="295" y="549"/>
                    <a:pt x="319" y="544"/>
                    <a:pt x="343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6" y="363"/>
                    <a:pt x="2015" y="424"/>
                  </a:cubicBezTo>
                  <a:cubicBezTo>
                    <a:pt x="2031" y="428"/>
                    <a:pt x="2047" y="430"/>
                    <a:pt x="2061" y="430"/>
                  </a:cubicBezTo>
                  <a:cubicBezTo>
                    <a:pt x="2235" y="430"/>
                    <a:pt x="2296" y="153"/>
                    <a:pt x="2104" y="102"/>
                  </a:cubicBezTo>
                  <a:cubicBezTo>
                    <a:pt x="1849" y="34"/>
                    <a:pt x="1596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" name="Google Shape;2026;p5"/>
            <p:cNvSpPr/>
            <p:nvPr/>
          </p:nvSpPr>
          <p:spPr>
            <a:xfrm>
              <a:off x="355190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1" y="466"/>
                  </a:cubicBezTo>
                  <a:cubicBezTo>
                    <a:pt x="1848" y="466"/>
                    <a:pt x="2165" y="443"/>
                    <a:pt x="2480" y="397"/>
                  </a:cubicBezTo>
                  <a:cubicBezTo>
                    <a:pt x="2682" y="368"/>
                    <a:pt x="2609" y="71"/>
                    <a:pt x="2419" y="71"/>
                  </a:cubicBezTo>
                  <a:cubicBezTo>
                    <a:pt x="2410" y="71"/>
                    <a:pt x="2401" y="72"/>
                    <a:pt x="2391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4" y="135"/>
                    <a:pt x="697" y="91"/>
                    <a:pt x="288" y="5"/>
                  </a:cubicBezTo>
                  <a:cubicBezTo>
                    <a:pt x="274" y="2"/>
                    <a:pt x="26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7" name="Google Shape;2027;p5"/>
            <p:cNvSpPr/>
            <p:nvPr/>
          </p:nvSpPr>
          <p:spPr>
            <a:xfrm>
              <a:off x="3627450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7" y="332"/>
                  </a:moveTo>
                  <a:cubicBezTo>
                    <a:pt x="1396" y="332"/>
                    <a:pt x="1556" y="395"/>
                    <a:pt x="1692" y="542"/>
                  </a:cubicBezTo>
                  <a:cubicBezTo>
                    <a:pt x="1726" y="579"/>
                    <a:pt x="1766" y="595"/>
                    <a:pt x="1804" y="595"/>
                  </a:cubicBezTo>
                  <a:cubicBezTo>
                    <a:pt x="1817" y="595"/>
                    <a:pt x="1829" y="593"/>
                    <a:pt x="1842" y="589"/>
                  </a:cubicBezTo>
                  <a:lnTo>
                    <a:pt x="1842" y="589"/>
                  </a:lnTo>
                  <a:cubicBezTo>
                    <a:pt x="1770" y="896"/>
                    <a:pt x="1697" y="1204"/>
                    <a:pt x="1625" y="1511"/>
                  </a:cubicBezTo>
                  <a:cubicBezTo>
                    <a:pt x="1596" y="1633"/>
                    <a:pt x="1575" y="1773"/>
                    <a:pt x="1529" y="1891"/>
                  </a:cubicBezTo>
                  <a:cubicBezTo>
                    <a:pt x="1445" y="2107"/>
                    <a:pt x="1273" y="2218"/>
                    <a:pt x="1089" y="2218"/>
                  </a:cubicBezTo>
                  <a:cubicBezTo>
                    <a:pt x="958" y="2218"/>
                    <a:pt x="821" y="2161"/>
                    <a:pt x="705" y="2046"/>
                  </a:cubicBezTo>
                  <a:cubicBezTo>
                    <a:pt x="420" y="1764"/>
                    <a:pt x="385" y="1245"/>
                    <a:pt x="518" y="884"/>
                  </a:cubicBezTo>
                  <a:cubicBezTo>
                    <a:pt x="634" y="563"/>
                    <a:pt x="933" y="332"/>
                    <a:pt x="1237" y="332"/>
                  </a:cubicBezTo>
                  <a:close/>
                  <a:moveTo>
                    <a:pt x="1219" y="0"/>
                  </a:moveTo>
                  <a:cubicBezTo>
                    <a:pt x="974" y="0"/>
                    <a:pt x="728" y="89"/>
                    <a:pt x="535" y="264"/>
                  </a:cubicBezTo>
                  <a:cubicBezTo>
                    <a:pt x="94" y="666"/>
                    <a:pt x="1" y="1389"/>
                    <a:pt x="234" y="1923"/>
                  </a:cubicBezTo>
                  <a:cubicBezTo>
                    <a:pt x="388" y="2275"/>
                    <a:pt x="746" y="2565"/>
                    <a:pt x="1122" y="2565"/>
                  </a:cubicBezTo>
                  <a:cubicBezTo>
                    <a:pt x="1255" y="2565"/>
                    <a:pt x="1389" y="2529"/>
                    <a:pt x="1518" y="2447"/>
                  </a:cubicBezTo>
                  <a:cubicBezTo>
                    <a:pt x="1764" y="2292"/>
                    <a:pt x="1845" y="2019"/>
                    <a:pt x="1912" y="1755"/>
                  </a:cubicBezTo>
                  <a:cubicBezTo>
                    <a:pt x="1965" y="1546"/>
                    <a:pt x="2014" y="1336"/>
                    <a:pt x="2063" y="1126"/>
                  </a:cubicBezTo>
                  <a:lnTo>
                    <a:pt x="2063" y="1126"/>
                  </a:lnTo>
                  <a:cubicBezTo>
                    <a:pt x="2143" y="1554"/>
                    <a:pt x="2224" y="1982"/>
                    <a:pt x="2304" y="2409"/>
                  </a:cubicBezTo>
                  <a:cubicBezTo>
                    <a:pt x="2320" y="2494"/>
                    <a:pt x="2381" y="2530"/>
                    <a:pt x="2445" y="2530"/>
                  </a:cubicBezTo>
                  <a:cubicBezTo>
                    <a:pt x="2543" y="2530"/>
                    <a:pt x="2650" y="2447"/>
                    <a:pt x="2626" y="2321"/>
                  </a:cubicBezTo>
                  <a:cubicBezTo>
                    <a:pt x="2498" y="1636"/>
                    <a:pt x="2370" y="951"/>
                    <a:pt x="2241" y="266"/>
                  </a:cubicBezTo>
                  <a:cubicBezTo>
                    <a:pt x="2226" y="185"/>
                    <a:pt x="2157" y="146"/>
                    <a:pt x="2085" y="146"/>
                  </a:cubicBezTo>
                  <a:cubicBezTo>
                    <a:pt x="2012" y="146"/>
                    <a:pt x="1937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8" name="Google Shape;2028;p5"/>
            <p:cNvSpPr/>
            <p:nvPr/>
          </p:nvSpPr>
          <p:spPr>
            <a:xfrm>
              <a:off x="3698300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1" y="0"/>
                  </a:moveTo>
                  <a:cubicBezTo>
                    <a:pt x="77" y="0"/>
                    <a:pt x="1" y="53"/>
                    <a:pt x="15" y="159"/>
                  </a:cubicBezTo>
                  <a:lnTo>
                    <a:pt x="390" y="3038"/>
                  </a:lnTo>
                  <a:cubicBezTo>
                    <a:pt x="404" y="3142"/>
                    <a:pt x="492" y="3198"/>
                    <a:pt x="575" y="3198"/>
                  </a:cubicBezTo>
                  <a:cubicBezTo>
                    <a:pt x="655" y="3198"/>
                    <a:pt x="728" y="3146"/>
                    <a:pt x="724" y="3038"/>
                  </a:cubicBezTo>
                  <a:cubicBezTo>
                    <a:pt x="709" y="2624"/>
                    <a:pt x="950" y="2202"/>
                    <a:pt x="1329" y="2020"/>
                  </a:cubicBezTo>
                  <a:cubicBezTo>
                    <a:pt x="1433" y="1971"/>
                    <a:pt x="1549" y="1947"/>
                    <a:pt x="1665" y="1947"/>
                  </a:cubicBezTo>
                  <a:cubicBezTo>
                    <a:pt x="2032" y="1947"/>
                    <a:pt x="2396" y="2184"/>
                    <a:pt x="2344" y="2594"/>
                  </a:cubicBezTo>
                  <a:cubicBezTo>
                    <a:pt x="2285" y="3058"/>
                    <a:pt x="1865" y="3307"/>
                    <a:pt x="1447" y="3307"/>
                  </a:cubicBezTo>
                  <a:cubicBezTo>
                    <a:pt x="1267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2" y="3139"/>
                  </a:cubicBezTo>
                  <a:cubicBezTo>
                    <a:pt x="710" y="3139"/>
                    <a:pt x="616" y="3358"/>
                    <a:pt x="768" y="3456"/>
                  </a:cubicBezTo>
                  <a:cubicBezTo>
                    <a:pt x="951" y="3571"/>
                    <a:pt x="1170" y="3623"/>
                    <a:pt x="1395" y="3623"/>
                  </a:cubicBezTo>
                  <a:cubicBezTo>
                    <a:pt x="2140" y="3623"/>
                    <a:pt x="2941" y="3041"/>
                    <a:pt x="2643" y="2220"/>
                  </a:cubicBezTo>
                  <a:cubicBezTo>
                    <a:pt x="2477" y="1764"/>
                    <a:pt x="2163" y="1581"/>
                    <a:pt x="1821" y="1581"/>
                  </a:cubicBezTo>
                  <a:cubicBezTo>
                    <a:pt x="1386" y="1581"/>
                    <a:pt x="906" y="1876"/>
                    <a:pt x="627" y="2286"/>
                  </a:cubicBezTo>
                  <a:lnTo>
                    <a:pt x="627" y="2286"/>
                  </a:lnTo>
                  <a:cubicBezTo>
                    <a:pt x="535" y="1577"/>
                    <a:pt x="443" y="868"/>
                    <a:pt x="350" y="159"/>
                  </a:cubicBez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9" name="Google Shape;2029;p5"/>
            <p:cNvSpPr/>
            <p:nvPr/>
          </p:nvSpPr>
          <p:spPr>
            <a:xfrm>
              <a:off x="3282475" y="2437725"/>
              <a:ext cx="71425" cy="87550"/>
            </a:xfrm>
            <a:custGeom>
              <a:avLst/>
              <a:gdLst/>
              <a:ahLst/>
              <a:cxnLst/>
              <a:rect l="l" t="t" r="r" b="b"/>
              <a:pathLst>
                <a:path w="2857" h="3502" extrusionOk="0">
                  <a:moveTo>
                    <a:pt x="1875" y="1285"/>
                  </a:moveTo>
                  <a:cubicBezTo>
                    <a:pt x="2013" y="1285"/>
                    <a:pt x="2153" y="1309"/>
                    <a:pt x="2284" y="1357"/>
                  </a:cubicBezTo>
                  <a:lnTo>
                    <a:pt x="2284" y="1357"/>
                  </a:lnTo>
                  <a:cubicBezTo>
                    <a:pt x="2290" y="1409"/>
                    <a:pt x="2296" y="1461"/>
                    <a:pt x="2303" y="1513"/>
                  </a:cubicBezTo>
                  <a:lnTo>
                    <a:pt x="2303" y="1513"/>
                  </a:lnTo>
                  <a:cubicBezTo>
                    <a:pt x="2300" y="1538"/>
                    <a:pt x="2298" y="1563"/>
                    <a:pt x="2295" y="1588"/>
                  </a:cubicBezTo>
                  <a:cubicBezTo>
                    <a:pt x="2261" y="1895"/>
                    <a:pt x="2139" y="2735"/>
                    <a:pt x="1847" y="2903"/>
                  </a:cubicBezTo>
                  <a:lnTo>
                    <a:pt x="1043" y="2862"/>
                  </a:lnTo>
                  <a:cubicBezTo>
                    <a:pt x="962" y="2746"/>
                    <a:pt x="911" y="2613"/>
                    <a:pt x="898" y="2473"/>
                  </a:cubicBezTo>
                  <a:cubicBezTo>
                    <a:pt x="855" y="2246"/>
                    <a:pt x="872" y="2003"/>
                    <a:pt x="982" y="1794"/>
                  </a:cubicBezTo>
                  <a:cubicBezTo>
                    <a:pt x="1162" y="1450"/>
                    <a:pt x="1514" y="1285"/>
                    <a:pt x="1875" y="1285"/>
                  </a:cubicBezTo>
                  <a:close/>
                  <a:moveTo>
                    <a:pt x="2302" y="0"/>
                  </a:moveTo>
                  <a:cubicBezTo>
                    <a:pt x="2216" y="0"/>
                    <a:pt x="2133" y="55"/>
                    <a:pt x="2146" y="162"/>
                  </a:cubicBezTo>
                  <a:cubicBezTo>
                    <a:pt x="2147" y="177"/>
                    <a:pt x="2149" y="192"/>
                    <a:pt x="2151" y="206"/>
                  </a:cubicBezTo>
                  <a:lnTo>
                    <a:pt x="2151" y="206"/>
                  </a:lnTo>
                  <a:lnTo>
                    <a:pt x="2150" y="206"/>
                  </a:lnTo>
                  <a:cubicBezTo>
                    <a:pt x="2150" y="207"/>
                    <a:pt x="2151" y="208"/>
                    <a:pt x="2151" y="209"/>
                  </a:cubicBezTo>
                  <a:lnTo>
                    <a:pt x="2151" y="209"/>
                  </a:lnTo>
                  <a:cubicBezTo>
                    <a:pt x="2181" y="472"/>
                    <a:pt x="2212" y="735"/>
                    <a:pt x="2243" y="998"/>
                  </a:cubicBezTo>
                  <a:lnTo>
                    <a:pt x="2243" y="998"/>
                  </a:lnTo>
                  <a:cubicBezTo>
                    <a:pt x="2138" y="974"/>
                    <a:pt x="2034" y="962"/>
                    <a:pt x="1931" y="962"/>
                  </a:cubicBezTo>
                  <a:cubicBezTo>
                    <a:pt x="865" y="962"/>
                    <a:pt x="1" y="2218"/>
                    <a:pt x="876" y="3195"/>
                  </a:cubicBezTo>
                  <a:cubicBezTo>
                    <a:pt x="1069" y="3410"/>
                    <a:pt x="1265" y="3502"/>
                    <a:pt x="1452" y="3502"/>
                  </a:cubicBezTo>
                  <a:cubicBezTo>
                    <a:pt x="1762" y="3502"/>
                    <a:pt x="2045" y="3250"/>
                    <a:pt x="2240" y="2891"/>
                  </a:cubicBezTo>
                  <a:cubicBezTo>
                    <a:pt x="2309" y="2766"/>
                    <a:pt x="2368" y="2638"/>
                    <a:pt x="2419" y="2507"/>
                  </a:cubicBezTo>
                  <a:lnTo>
                    <a:pt x="2419" y="2507"/>
                  </a:lnTo>
                  <a:cubicBezTo>
                    <a:pt x="2449" y="2767"/>
                    <a:pt x="2480" y="3027"/>
                    <a:pt x="2510" y="3288"/>
                  </a:cubicBezTo>
                  <a:cubicBezTo>
                    <a:pt x="2522" y="3393"/>
                    <a:pt x="2613" y="3447"/>
                    <a:pt x="2696" y="3447"/>
                  </a:cubicBezTo>
                  <a:cubicBezTo>
                    <a:pt x="2780" y="3447"/>
                    <a:pt x="2856" y="3394"/>
                    <a:pt x="2844" y="3288"/>
                  </a:cubicBezTo>
                  <a:cubicBezTo>
                    <a:pt x="2775" y="2698"/>
                    <a:pt x="2707" y="2109"/>
                    <a:pt x="2638" y="1521"/>
                  </a:cubicBezTo>
                  <a:lnTo>
                    <a:pt x="2638" y="1521"/>
                  </a:lnTo>
                  <a:cubicBezTo>
                    <a:pt x="2641" y="1476"/>
                    <a:pt x="2644" y="1432"/>
                    <a:pt x="2645" y="1388"/>
                  </a:cubicBezTo>
                  <a:lnTo>
                    <a:pt x="2645" y="1388"/>
                  </a:lnTo>
                  <a:cubicBezTo>
                    <a:pt x="2699" y="1325"/>
                    <a:pt x="2713" y="1228"/>
                    <a:pt x="2647" y="1164"/>
                  </a:cubicBezTo>
                  <a:lnTo>
                    <a:pt x="2647" y="1164"/>
                  </a:lnTo>
                  <a:cubicBezTo>
                    <a:pt x="2638" y="812"/>
                    <a:pt x="2578" y="458"/>
                    <a:pt x="2473" y="116"/>
                  </a:cubicBezTo>
                  <a:cubicBezTo>
                    <a:pt x="2449" y="39"/>
                    <a:pt x="2374" y="0"/>
                    <a:pt x="2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0" name="Google Shape;2030;p5"/>
            <p:cNvSpPr/>
            <p:nvPr/>
          </p:nvSpPr>
          <p:spPr>
            <a:xfrm>
              <a:off x="3358400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0" y="0"/>
                  </a:moveTo>
                  <a:cubicBezTo>
                    <a:pt x="77" y="0"/>
                    <a:pt x="0" y="53"/>
                    <a:pt x="13" y="160"/>
                  </a:cubicBezTo>
                  <a:cubicBezTo>
                    <a:pt x="131" y="1153"/>
                    <a:pt x="249" y="2148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8"/>
                  </a:cubicBezTo>
                  <a:cubicBezTo>
                    <a:pt x="384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6"/>
                  </a:lnTo>
                  <a:lnTo>
                    <a:pt x="704" y="3156"/>
                  </a:lnTo>
                  <a:cubicBezTo>
                    <a:pt x="671" y="2853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3" y="2333"/>
                    <a:pt x="1847" y="3072"/>
                    <a:pt x="1874" y="3496"/>
                  </a:cubicBezTo>
                  <a:cubicBezTo>
                    <a:pt x="1880" y="3603"/>
                    <a:pt x="1967" y="3656"/>
                    <a:pt x="2051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6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6"/>
                    <a:pt x="545" y="1822"/>
                  </a:cubicBezTo>
                  <a:lnTo>
                    <a:pt x="545" y="1822"/>
                  </a:lnTo>
                  <a:lnTo>
                    <a:pt x="347" y="160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1" name="Google Shape;2031;p5"/>
            <p:cNvSpPr/>
            <p:nvPr/>
          </p:nvSpPr>
          <p:spPr>
            <a:xfrm>
              <a:off x="3426175" y="244732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3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31"/>
                    <a:pt x="362" y="1224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2" name="Google Shape;2032;p5"/>
            <p:cNvSpPr/>
            <p:nvPr/>
          </p:nvSpPr>
          <p:spPr>
            <a:xfrm>
              <a:off x="347340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7" y="1"/>
                    <a:pt x="0" y="168"/>
                    <a:pt x="125" y="282"/>
                  </a:cubicBezTo>
                  <a:cubicBezTo>
                    <a:pt x="714" y="821"/>
                    <a:pt x="1239" y="1428"/>
                    <a:pt x="1687" y="2088"/>
                  </a:cubicBezTo>
                  <a:cubicBezTo>
                    <a:pt x="1723" y="2142"/>
                    <a:pt x="1775" y="2165"/>
                    <a:pt x="1826" y="2165"/>
                  </a:cubicBezTo>
                  <a:cubicBezTo>
                    <a:pt x="1944" y="2165"/>
                    <a:pt x="2060" y="2045"/>
                    <a:pt x="1975" y="1921"/>
                  </a:cubicBezTo>
                  <a:cubicBezTo>
                    <a:pt x="1512" y="1234"/>
                    <a:pt x="970" y="606"/>
                    <a:pt x="362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3" name="Google Shape;2033;p5"/>
            <p:cNvSpPr/>
            <p:nvPr/>
          </p:nvSpPr>
          <p:spPr>
            <a:xfrm>
              <a:off x="3476000" y="2468750"/>
              <a:ext cx="45350" cy="68025"/>
            </a:xfrm>
            <a:custGeom>
              <a:avLst/>
              <a:gdLst/>
              <a:ahLst/>
              <a:cxnLst/>
              <a:rect l="l" t="t" r="r" b="b"/>
              <a:pathLst>
                <a:path w="1814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8"/>
                    <a:pt x="409" y="1638"/>
                    <a:pt x="50" y="2521"/>
                  </a:cubicBezTo>
                  <a:cubicBezTo>
                    <a:pt x="0" y="2641"/>
                    <a:pt x="100" y="2721"/>
                    <a:pt x="204" y="2721"/>
                  </a:cubicBezTo>
                  <a:cubicBezTo>
                    <a:pt x="271" y="2721"/>
                    <a:pt x="341" y="2687"/>
                    <a:pt x="372" y="2610"/>
                  </a:cubicBezTo>
                  <a:cubicBezTo>
                    <a:pt x="709" y="1780"/>
                    <a:pt x="1161" y="1000"/>
                    <a:pt x="1714" y="295"/>
                  </a:cubicBezTo>
                  <a:cubicBezTo>
                    <a:pt x="1814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4" name="Google Shape;2034;p5"/>
            <p:cNvSpPr/>
            <p:nvPr/>
          </p:nvSpPr>
          <p:spPr>
            <a:xfrm>
              <a:off x="3529100" y="2454900"/>
              <a:ext cx="37200" cy="99325"/>
            </a:xfrm>
            <a:custGeom>
              <a:avLst/>
              <a:gdLst/>
              <a:ahLst/>
              <a:cxnLst/>
              <a:rect l="l" t="t" r="r" b="b"/>
              <a:pathLst>
                <a:path w="1488" h="3973" extrusionOk="0">
                  <a:moveTo>
                    <a:pt x="246" y="1"/>
                  </a:moveTo>
                  <a:cubicBezTo>
                    <a:pt x="116" y="1"/>
                    <a:pt x="0" y="169"/>
                    <a:pt x="121" y="287"/>
                  </a:cubicBezTo>
                  <a:cubicBezTo>
                    <a:pt x="1059" y="1194"/>
                    <a:pt x="1136" y="2695"/>
                    <a:pt x="271" y="3681"/>
                  </a:cubicBezTo>
                  <a:cubicBezTo>
                    <a:pt x="162" y="3804"/>
                    <a:pt x="275" y="3973"/>
                    <a:pt x="397" y="3973"/>
                  </a:cubicBezTo>
                  <a:cubicBezTo>
                    <a:pt x="435" y="3973"/>
                    <a:pt x="474" y="3957"/>
                    <a:pt x="507" y="3919"/>
                  </a:cubicBezTo>
                  <a:cubicBezTo>
                    <a:pt x="1488" y="2799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5" name="Google Shape;2035;p5"/>
            <p:cNvSpPr/>
            <p:nvPr/>
          </p:nvSpPr>
          <p:spPr>
            <a:xfrm>
              <a:off x="3581450" y="2487025"/>
              <a:ext cx="46300" cy="17800"/>
            </a:xfrm>
            <a:custGeom>
              <a:avLst/>
              <a:gdLst/>
              <a:ahLst/>
              <a:cxnLst/>
              <a:rect l="l" t="t" r="r" b="b"/>
              <a:pathLst>
                <a:path w="1852" h="712" extrusionOk="0">
                  <a:moveTo>
                    <a:pt x="520" y="0"/>
                  </a:moveTo>
                  <a:cubicBezTo>
                    <a:pt x="416" y="0"/>
                    <a:pt x="311" y="8"/>
                    <a:pt x="204" y="25"/>
                  </a:cubicBezTo>
                  <a:cubicBezTo>
                    <a:pt x="1" y="56"/>
                    <a:pt x="74" y="349"/>
                    <a:pt x="262" y="349"/>
                  </a:cubicBezTo>
                  <a:cubicBezTo>
                    <a:pt x="272" y="349"/>
                    <a:pt x="282" y="349"/>
                    <a:pt x="292" y="347"/>
                  </a:cubicBezTo>
                  <a:cubicBezTo>
                    <a:pt x="370" y="335"/>
                    <a:pt x="448" y="329"/>
                    <a:pt x="526" y="329"/>
                  </a:cubicBezTo>
                  <a:cubicBezTo>
                    <a:pt x="872" y="329"/>
                    <a:pt x="1211" y="449"/>
                    <a:pt x="1482" y="670"/>
                  </a:cubicBezTo>
                  <a:cubicBezTo>
                    <a:pt x="1517" y="699"/>
                    <a:pt x="1555" y="711"/>
                    <a:pt x="1592" y="711"/>
                  </a:cubicBezTo>
                  <a:cubicBezTo>
                    <a:pt x="1731" y="711"/>
                    <a:pt x="1851" y="541"/>
                    <a:pt x="1719" y="434"/>
                  </a:cubicBezTo>
                  <a:cubicBezTo>
                    <a:pt x="1366" y="147"/>
                    <a:pt x="957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6" name="Google Shape;2036;p5"/>
            <p:cNvSpPr/>
            <p:nvPr/>
          </p:nvSpPr>
          <p:spPr>
            <a:xfrm>
              <a:off x="358590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1" y="1"/>
                  </a:moveTo>
                  <a:cubicBezTo>
                    <a:pt x="542" y="1"/>
                    <a:pt x="372" y="17"/>
                    <a:pt x="200" y="49"/>
                  </a:cubicBezTo>
                  <a:cubicBezTo>
                    <a:pt x="0" y="87"/>
                    <a:pt x="68" y="375"/>
                    <a:pt x="253" y="375"/>
                  </a:cubicBezTo>
                  <a:cubicBezTo>
                    <a:pt x="264" y="375"/>
                    <a:pt x="276" y="373"/>
                    <a:pt x="288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4" y="427"/>
                    <a:pt x="1994" y="339"/>
                  </a:cubicBezTo>
                  <a:cubicBezTo>
                    <a:pt x="1590" y="113"/>
                    <a:pt x="1157" y="1"/>
                    <a:pt x="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7" name="Google Shape;2037;p5"/>
            <p:cNvSpPr/>
            <p:nvPr/>
          </p:nvSpPr>
          <p:spPr>
            <a:xfrm>
              <a:off x="364677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7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89" y="2210"/>
                    <a:pt x="2707" y="2762"/>
                    <a:pt x="2117" y="2872"/>
                  </a:cubicBezTo>
                  <a:cubicBezTo>
                    <a:pt x="2024" y="2889"/>
                    <a:pt x="1932" y="2897"/>
                    <a:pt x="1840" y="2897"/>
                  </a:cubicBezTo>
                  <a:cubicBezTo>
                    <a:pt x="1544" y="2897"/>
                    <a:pt x="1250" y="2817"/>
                    <a:pt x="973" y="2715"/>
                  </a:cubicBezTo>
                  <a:cubicBezTo>
                    <a:pt x="952" y="2707"/>
                    <a:pt x="933" y="2703"/>
                    <a:pt x="915" y="2703"/>
                  </a:cubicBezTo>
                  <a:cubicBezTo>
                    <a:pt x="894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7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0" y="83"/>
                    <a:pt x="24" y="210"/>
                  </a:cubicBezTo>
                  <a:cubicBezTo>
                    <a:pt x="195" y="1082"/>
                    <a:pt x="364" y="1955"/>
                    <a:pt x="535" y="2827"/>
                  </a:cubicBezTo>
                  <a:cubicBezTo>
                    <a:pt x="550" y="2909"/>
                    <a:pt x="620" y="2946"/>
                    <a:pt x="692" y="2946"/>
                  </a:cubicBezTo>
                  <a:cubicBezTo>
                    <a:pt x="721" y="2946"/>
                    <a:pt x="752" y="2939"/>
                    <a:pt x="778" y="2927"/>
                  </a:cubicBezTo>
                  <a:lnTo>
                    <a:pt x="778" y="2927"/>
                  </a:lnTo>
                  <a:cubicBezTo>
                    <a:pt x="792" y="2974"/>
                    <a:pt x="826" y="3016"/>
                    <a:pt x="884" y="3038"/>
                  </a:cubicBezTo>
                  <a:cubicBezTo>
                    <a:pt x="1184" y="3148"/>
                    <a:pt x="1533" y="3234"/>
                    <a:pt x="1872" y="3234"/>
                  </a:cubicBezTo>
                  <a:cubicBezTo>
                    <a:pt x="2172" y="3234"/>
                    <a:pt x="2464" y="3167"/>
                    <a:pt x="2710" y="2991"/>
                  </a:cubicBezTo>
                  <a:cubicBezTo>
                    <a:pt x="3215" y="2629"/>
                    <a:pt x="3239" y="1972"/>
                    <a:pt x="2881" y="1497"/>
                  </a:cubicBezTo>
                  <a:cubicBezTo>
                    <a:pt x="2604" y="1133"/>
                    <a:pt x="2281" y="982"/>
                    <a:pt x="1964" y="982"/>
                  </a:cubicBezTo>
                  <a:cubicBezTo>
                    <a:pt x="1448" y="982"/>
                    <a:pt x="950" y="1381"/>
                    <a:pt x="696" y="1909"/>
                  </a:cubicBezTo>
                  <a:lnTo>
                    <a:pt x="696" y="1909"/>
                  </a:lnTo>
                  <a:cubicBezTo>
                    <a:pt x="579" y="1314"/>
                    <a:pt x="463" y="718"/>
                    <a:pt x="347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8" name="Google Shape;2038;p5"/>
            <p:cNvSpPr/>
            <p:nvPr/>
          </p:nvSpPr>
          <p:spPr>
            <a:xfrm>
              <a:off x="3741200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7" y="1"/>
                  </a:moveTo>
                  <a:cubicBezTo>
                    <a:pt x="569" y="1"/>
                    <a:pt x="53" y="408"/>
                    <a:pt x="30" y="999"/>
                  </a:cubicBezTo>
                  <a:cubicBezTo>
                    <a:pt x="1" y="1777"/>
                    <a:pt x="629" y="2230"/>
                    <a:pt x="1296" y="2230"/>
                  </a:cubicBezTo>
                  <a:cubicBezTo>
                    <a:pt x="1542" y="2230"/>
                    <a:pt x="1794" y="2168"/>
                    <a:pt x="2021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10" y="1726"/>
                    <a:pt x="1882" y="1733"/>
                    <a:pt x="1853" y="1750"/>
                  </a:cubicBezTo>
                  <a:cubicBezTo>
                    <a:pt x="1678" y="1850"/>
                    <a:pt x="1480" y="1899"/>
                    <a:pt x="1285" y="1899"/>
                  </a:cubicBezTo>
                  <a:cubicBezTo>
                    <a:pt x="822" y="1899"/>
                    <a:pt x="385" y="1618"/>
                    <a:pt x="366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9" y="652"/>
                    <a:pt x="1696" y="652"/>
                  </a:cubicBezTo>
                  <a:cubicBezTo>
                    <a:pt x="1815" y="652"/>
                    <a:pt x="1926" y="485"/>
                    <a:pt x="1824" y="358"/>
                  </a:cubicBezTo>
                  <a:cubicBezTo>
                    <a:pt x="1623" y="110"/>
                    <a:pt x="1355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39" name="Google Shape;2039;p5"/>
            <p:cNvSpPr/>
            <p:nvPr/>
          </p:nvSpPr>
          <p:spPr>
            <a:xfrm>
              <a:off x="6709700" y="3784250"/>
              <a:ext cx="54425" cy="116550"/>
            </a:xfrm>
            <a:custGeom>
              <a:avLst/>
              <a:gdLst/>
              <a:ahLst/>
              <a:cxnLst/>
              <a:rect l="l" t="t" r="r" b="b"/>
              <a:pathLst>
                <a:path w="2177" h="4662" extrusionOk="0">
                  <a:moveTo>
                    <a:pt x="1945" y="1"/>
                  </a:moveTo>
                  <a:cubicBezTo>
                    <a:pt x="1917" y="1"/>
                    <a:pt x="1888" y="9"/>
                    <a:pt x="1858" y="29"/>
                  </a:cubicBezTo>
                  <a:cubicBezTo>
                    <a:pt x="237" y="1095"/>
                    <a:pt x="0" y="3222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5"/>
                  </a:cubicBezTo>
                  <a:cubicBezTo>
                    <a:pt x="391" y="3142"/>
                    <a:pt x="589" y="1263"/>
                    <a:pt x="2027" y="319"/>
                  </a:cubicBezTo>
                  <a:cubicBezTo>
                    <a:pt x="2177" y="219"/>
                    <a:pt x="2084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0" name="Google Shape;2040;p5"/>
            <p:cNvSpPr/>
            <p:nvPr/>
          </p:nvSpPr>
          <p:spPr>
            <a:xfrm>
              <a:off x="6774950" y="3816625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4"/>
                  </a:cubicBezTo>
                  <a:cubicBezTo>
                    <a:pt x="879" y="990"/>
                    <a:pt x="1593" y="1742"/>
                    <a:pt x="2259" y="2534"/>
                  </a:cubicBezTo>
                  <a:cubicBezTo>
                    <a:pt x="2292" y="2573"/>
                    <a:pt x="2331" y="2589"/>
                    <a:pt x="2369" y="2589"/>
                  </a:cubicBezTo>
                  <a:cubicBezTo>
                    <a:pt x="2489" y="2589"/>
                    <a:pt x="2601" y="2422"/>
                    <a:pt x="2496" y="2297"/>
                  </a:cubicBezTo>
                  <a:cubicBezTo>
                    <a:pt x="1829" y="1505"/>
                    <a:pt x="1115" y="753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1" name="Google Shape;2041;p5"/>
            <p:cNvSpPr/>
            <p:nvPr/>
          </p:nvSpPr>
          <p:spPr>
            <a:xfrm>
              <a:off x="6783250" y="381837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2"/>
                  </a:cubicBezTo>
                  <a:cubicBezTo>
                    <a:pt x="1194" y="786"/>
                    <a:pt x="588" y="1594"/>
                    <a:pt x="77" y="2462"/>
                  </a:cubicBezTo>
                  <a:cubicBezTo>
                    <a:pt x="1" y="2591"/>
                    <a:pt x="116" y="2711"/>
                    <a:pt x="231" y="2711"/>
                  </a:cubicBezTo>
                  <a:cubicBezTo>
                    <a:pt x="281" y="2711"/>
                    <a:pt x="332" y="2687"/>
                    <a:pt x="365" y="2630"/>
                  </a:cubicBezTo>
                  <a:cubicBezTo>
                    <a:pt x="863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2" name="Google Shape;2042;p5"/>
            <p:cNvSpPr/>
            <p:nvPr/>
          </p:nvSpPr>
          <p:spPr>
            <a:xfrm>
              <a:off x="6840150" y="3792000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2" y="0"/>
                  </a:moveTo>
                  <a:cubicBezTo>
                    <a:pt x="692" y="0"/>
                    <a:pt x="575" y="122"/>
                    <a:pt x="641" y="254"/>
                  </a:cubicBezTo>
                  <a:lnTo>
                    <a:pt x="640" y="254"/>
                  </a:lnTo>
                  <a:cubicBezTo>
                    <a:pt x="1351" y="1690"/>
                    <a:pt x="1146" y="3366"/>
                    <a:pt x="106" y="4586"/>
                  </a:cubicBezTo>
                  <a:cubicBezTo>
                    <a:pt x="0" y="4711"/>
                    <a:pt x="111" y="4878"/>
                    <a:pt x="233" y="4878"/>
                  </a:cubicBezTo>
                  <a:cubicBezTo>
                    <a:pt x="270" y="4878"/>
                    <a:pt x="309" y="4862"/>
                    <a:pt x="342" y="4823"/>
                  </a:cubicBezTo>
                  <a:cubicBezTo>
                    <a:pt x="1485" y="3485"/>
                    <a:pt x="1712" y="1662"/>
                    <a:pt x="930" y="85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3" name="Google Shape;2043;p5"/>
            <p:cNvSpPr/>
            <p:nvPr/>
          </p:nvSpPr>
          <p:spPr>
            <a:xfrm>
              <a:off x="6895150" y="3788025"/>
              <a:ext cx="32350" cy="50150"/>
            </a:xfrm>
            <a:custGeom>
              <a:avLst/>
              <a:gdLst/>
              <a:ahLst/>
              <a:cxnLst/>
              <a:rect l="l" t="t" r="r" b="b"/>
              <a:pathLst>
                <a:path w="1294" h="2006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4"/>
                    <a:pt x="1" y="339"/>
                    <a:pt x="196" y="339"/>
                  </a:cubicBezTo>
                  <a:cubicBezTo>
                    <a:pt x="202" y="339"/>
                    <a:pt x="209" y="339"/>
                    <a:pt x="215" y="339"/>
                  </a:cubicBezTo>
                  <a:cubicBezTo>
                    <a:pt x="228" y="337"/>
                    <a:pt x="239" y="337"/>
                    <a:pt x="250" y="337"/>
                  </a:cubicBezTo>
                  <a:cubicBezTo>
                    <a:pt x="614" y="337"/>
                    <a:pt x="297" y="1009"/>
                    <a:pt x="231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9" y="2005"/>
                    <a:pt x="266" y="2005"/>
                  </a:cubicBezTo>
                  <a:cubicBezTo>
                    <a:pt x="271" y="2005"/>
                    <a:pt x="275" y="2005"/>
                    <a:pt x="279" y="2004"/>
                  </a:cubicBezTo>
                  <a:lnTo>
                    <a:pt x="1082" y="1897"/>
                  </a:lnTo>
                  <a:cubicBezTo>
                    <a:pt x="1282" y="1871"/>
                    <a:pt x="1293" y="1562"/>
                    <a:pt x="1106" y="1562"/>
                  </a:cubicBezTo>
                  <a:cubicBezTo>
                    <a:pt x="1098" y="1562"/>
                    <a:pt x="1090" y="1562"/>
                    <a:pt x="1082" y="1563"/>
                  </a:cubicBezTo>
                  <a:lnTo>
                    <a:pt x="420" y="1652"/>
                  </a:lnTo>
                  <a:lnTo>
                    <a:pt x="420" y="1652"/>
                  </a:lnTo>
                  <a:cubicBezTo>
                    <a:pt x="418" y="1275"/>
                    <a:pt x="803" y="931"/>
                    <a:pt x="746" y="519"/>
                  </a:cubicBezTo>
                  <a:cubicBezTo>
                    <a:pt x="710" y="250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4" name="Google Shape;2044;p5"/>
            <p:cNvSpPr/>
            <p:nvPr/>
          </p:nvSpPr>
          <p:spPr>
            <a:xfrm>
              <a:off x="6920725" y="3848875"/>
              <a:ext cx="57400" cy="13750"/>
            </a:xfrm>
            <a:custGeom>
              <a:avLst/>
              <a:gdLst/>
              <a:ahLst/>
              <a:cxnLst/>
              <a:rect l="l" t="t" r="r" b="b"/>
              <a:pathLst>
                <a:path w="2296" h="550" extrusionOk="0">
                  <a:moveTo>
                    <a:pt x="1345" y="0"/>
                  </a:moveTo>
                  <a:cubicBezTo>
                    <a:pt x="948" y="0"/>
                    <a:pt x="556" y="83"/>
                    <a:pt x="173" y="246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5"/>
                    <a:pt x="342" y="534"/>
                  </a:cubicBezTo>
                  <a:cubicBezTo>
                    <a:pt x="663" y="399"/>
                    <a:pt x="995" y="333"/>
                    <a:pt x="1329" y="333"/>
                  </a:cubicBezTo>
                  <a:cubicBezTo>
                    <a:pt x="1557" y="333"/>
                    <a:pt x="1787" y="364"/>
                    <a:pt x="2014" y="424"/>
                  </a:cubicBezTo>
                  <a:cubicBezTo>
                    <a:pt x="2031" y="429"/>
                    <a:pt x="2046" y="431"/>
                    <a:pt x="2061" y="431"/>
                  </a:cubicBezTo>
                  <a:cubicBezTo>
                    <a:pt x="2235" y="431"/>
                    <a:pt x="2296" y="153"/>
                    <a:pt x="2104" y="101"/>
                  </a:cubicBezTo>
                  <a:cubicBezTo>
                    <a:pt x="1850" y="34"/>
                    <a:pt x="1596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5" name="Google Shape;2045;p5"/>
            <p:cNvSpPr/>
            <p:nvPr/>
          </p:nvSpPr>
          <p:spPr>
            <a:xfrm>
              <a:off x="6919625" y="3883100"/>
              <a:ext cx="67050" cy="11625"/>
            </a:xfrm>
            <a:custGeom>
              <a:avLst/>
              <a:gdLst/>
              <a:ahLst/>
              <a:cxnLst/>
              <a:rect l="l" t="t" r="r" b="b"/>
              <a:pathLst>
                <a:path w="2682" h="465" extrusionOk="0">
                  <a:moveTo>
                    <a:pt x="247" y="0"/>
                  </a:moveTo>
                  <a:cubicBezTo>
                    <a:pt x="67" y="0"/>
                    <a:pt x="0" y="285"/>
                    <a:pt x="197" y="326"/>
                  </a:cubicBezTo>
                  <a:cubicBezTo>
                    <a:pt x="637" y="418"/>
                    <a:pt x="1083" y="464"/>
                    <a:pt x="1530" y="464"/>
                  </a:cubicBezTo>
                  <a:cubicBezTo>
                    <a:pt x="1847" y="464"/>
                    <a:pt x="2164" y="441"/>
                    <a:pt x="2479" y="395"/>
                  </a:cubicBezTo>
                  <a:cubicBezTo>
                    <a:pt x="2682" y="366"/>
                    <a:pt x="2609" y="71"/>
                    <a:pt x="2417" y="71"/>
                  </a:cubicBezTo>
                  <a:cubicBezTo>
                    <a:pt x="2408" y="71"/>
                    <a:pt x="2399" y="72"/>
                    <a:pt x="2389" y="73"/>
                  </a:cubicBezTo>
                  <a:cubicBezTo>
                    <a:pt x="2106" y="114"/>
                    <a:pt x="1821" y="134"/>
                    <a:pt x="1535" y="134"/>
                  </a:cubicBezTo>
                  <a:cubicBezTo>
                    <a:pt x="1116" y="134"/>
                    <a:pt x="698" y="90"/>
                    <a:pt x="286" y="4"/>
                  </a:cubicBezTo>
                  <a:cubicBezTo>
                    <a:pt x="272" y="1"/>
                    <a:pt x="260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6" name="Google Shape;2046;p5"/>
            <p:cNvSpPr/>
            <p:nvPr/>
          </p:nvSpPr>
          <p:spPr>
            <a:xfrm>
              <a:off x="6995175" y="3829000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7" y="333"/>
                  </a:moveTo>
                  <a:cubicBezTo>
                    <a:pt x="1396" y="333"/>
                    <a:pt x="1556" y="397"/>
                    <a:pt x="1692" y="544"/>
                  </a:cubicBezTo>
                  <a:cubicBezTo>
                    <a:pt x="1726" y="581"/>
                    <a:pt x="1765" y="596"/>
                    <a:pt x="1803" y="596"/>
                  </a:cubicBezTo>
                  <a:cubicBezTo>
                    <a:pt x="1816" y="596"/>
                    <a:pt x="1829" y="594"/>
                    <a:pt x="1842" y="591"/>
                  </a:cubicBezTo>
                  <a:lnTo>
                    <a:pt x="1842" y="591"/>
                  </a:lnTo>
                  <a:lnTo>
                    <a:pt x="1625" y="1511"/>
                  </a:lnTo>
                  <a:cubicBezTo>
                    <a:pt x="1596" y="1633"/>
                    <a:pt x="1573" y="1773"/>
                    <a:pt x="1527" y="1892"/>
                  </a:cubicBezTo>
                  <a:cubicBezTo>
                    <a:pt x="1444" y="2109"/>
                    <a:pt x="1272" y="2220"/>
                    <a:pt x="1088" y="2220"/>
                  </a:cubicBezTo>
                  <a:cubicBezTo>
                    <a:pt x="957" y="2220"/>
                    <a:pt x="819" y="2164"/>
                    <a:pt x="704" y="2049"/>
                  </a:cubicBezTo>
                  <a:cubicBezTo>
                    <a:pt x="420" y="1766"/>
                    <a:pt x="385" y="1248"/>
                    <a:pt x="516" y="885"/>
                  </a:cubicBezTo>
                  <a:cubicBezTo>
                    <a:pt x="633" y="565"/>
                    <a:pt x="933" y="333"/>
                    <a:pt x="1237" y="333"/>
                  </a:cubicBezTo>
                  <a:close/>
                  <a:moveTo>
                    <a:pt x="1219" y="1"/>
                  </a:moveTo>
                  <a:cubicBezTo>
                    <a:pt x="974" y="1"/>
                    <a:pt x="728" y="90"/>
                    <a:pt x="534" y="265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7" y="2275"/>
                    <a:pt x="744" y="2565"/>
                    <a:pt x="1121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2" y="2293"/>
                    <a:pt x="1845" y="2020"/>
                    <a:pt x="1912" y="1756"/>
                  </a:cubicBezTo>
                  <a:cubicBezTo>
                    <a:pt x="1964" y="1547"/>
                    <a:pt x="2013" y="1338"/>
                    <a:pt x="2062" y="1128"/>
                  </a:cubicBezTo>
                  <a:lnTo>
                    <a:pt x="2062" y="1128"/>
                  </a:lnTo>
                  <a:cubicBezTo>
                    <a:pt x="2142" y="1555"/>
                    <a:pt x="2222" y="1983"/>
                    <a:pt x="2302" y="2411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6" y="2322"/>
                  </a:cubicBezTo>
                  <a:cubicBezTo>
                    <a:pt x="2497" y="1637"/>
                    <a:pt x="2369" y="953"/>
                    <a:pt x="2240" y="268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9"/>
                    <a:pt x="1918" y="268"/>
                  </a:cubicBezTo>
                  <a:lnTo>
                    <a:pt x="1912" y="290"/>
                  </a:lnTo>
                  <a:lnTo>
                    <a:pt x="1912" y="290"/>
                  </a:lnTo>
                  <a:cubicBezTo>
                    <a:pt x="1724" y="96"/>
                    <a:pt x="1473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7" name="Google Shape;2047;p5"/>
            <p:cNvSpPr/>
            <p:nvPr/>
          </p:nvSpPr>
          <p:spPr>
            <a:xfrm>
              <a:off x="7066025" y="3808675"/>
              <a:ext cx="73500" cy="90625"/>
            </a:xfrm>
            <a:custGeom>
              <a:avLst/>
              <a:gdLst/>
              <a:ahLst/>
              <a:cxnLst/>
              <a:rect l="l" t="t" r="r" b="b"/>
              <a:pathLst>
                <a:path w="2940" h="3625" extrusionOk="0">
                  <a:moveTo>
                    <a:pt x="160" y="1"/>
                  </a:moveTo>
                  <a:cubicBezTo>
                    <a:pt x="77" y="1"/>
                    <a:pt x="1" y="53"/>
                    <a:pt x="14" y="159"/>
                  </a:cubicBezTo>
                  <a:lnTo>
                    <a:pt x="14" y="161"/>
                  </a:lnTo>
                  <a:lnTo>
                    <a:pt x="390" y="3039"/>
                  </a:lnTo>
                  <a:cubicBezTo>
                    <a:pt x="403" y="3144"/>
                    <a:pt x="491" y="3199"/>
                    <a:pt x="574" y="3199"/>
                  </a:cubicBezTo>
                  <a:cubicBezTo>
                    <a:pt x="654" y="3199"/>
                    <a:pt x="728" y="3148"/>
                    <a:pt x="724" y="3039"/>
                  </a:cubicBezTo>
                  <a:cubicBezTo>
                    <a:pt x="724" y="3039"/>
                    <a:pt x="724" y="3038"/>
                    <a:pt x="724" y="3038"/>
                  </a:cubicBezTo>
                  <a:lnTo>
                    <a:pt x="724" y="3038"/>
                  </a:lnTo>
                  <a:cubicBezTo>
                    <a:pt x="724" y="3038"/>
                    <a:pt x="724" y="3037"/>
                    <a:pt x="724" y="3037"/>
                  </a:cubicBezTo>
                  <a:lnTo>
                    <a:pt x="724" y="3037"/>
                  </a:lnTo>
                  <a:cubicBezTo>
                    <a:pt x="709" y="2624"/>
                    <a:pt x="949" y="2203"/>
                    <a:pt x="1329" y="2020"/>
                  </a:cubicBezTo>
                  <a:cubicBezTo>
                    <a:pt x="1432" y="1971"/>
                    <a:pt x="1548" y="1947"/>
                    <a:pt x="1664" y="1947"/>
                  </a:cubicBezTo>
                  <a:cubicBezTo>
                    <a:pt x="2030" y="1947"/>
                    <a:pt x="2396" y="2185"/>
                    <a:pt x="2344" y="2595"/>
                  </a:cubicBezTo>
                  <a:cubicBezTo>
                    <a:pt x="2285" y="3059"/>
                    <a:pt x="1864" y="3308"/>
                    <a:pt x="1445" y="3308"/>
                  </a:cubicBezTo>
                  <a:cubicBezTo>
                    <a:pt x="1265" y="3308"/>
                    <a:pt x="1086" y="3262"/>
                    <a:pt x="936" y="3167"/>
                  </a:cubicBezTo>
                  <a:cubicBezTo>
                    <a:pt x="906" y="3149"/>
                    <a:pt x="877" y="3141"/>
                    <a:pt x="850" y="3141"/>
                  </a:cubicBezTo>
                  <a:cubicBezTo>
                    <a:pt x="708" y="3141"/>
                    <a:pt x="614" y="3360"/>
                    <a:pt x="766" y="3456"/>
                  </a:cubicBezTo>
                  <a:cubicBezTo>
                    <a:pt x="950" y="3571"/>
                    <a:pt x="1170" y="3624"/>
                    <a:pt x="1395" y="3624"/>
                  </a:cubicBezTo>
                  <a:cubicBezTo>
                    <a:pt x="2141" y="3624"/>
                    <a:pt x="2940" y="3042"/>
                    <a:pt x="2641" y="2222"/>
                  </a:cubicBezTo>
                  <a:cubicBezTo>
                    <a:pt x="2475" y="1765"/>
                    <a:pt x="2161" y="1582"/>
                    <a:pt x="1819" y="1582"/>
                  </a:cubicBezTo>
                  <a:cubicBezTo>
                    <a:pt x="1384" y="1582"/>
                    <a:pt x="905" y="1878"/>
                    <a:pt x="626" y="2287"/>
                  </a:cubicBezTo>
                  <a:lnTo>
                    <a:pt x="626" y="2287"/>
                  </a:lnTo>
                  <a:cubicBezTo>
                    <a:pt x="533" y="1578"/>
                    <a:pt x="441" y="869"/>
                    <a:pt x="348" y="159"/>
                  </a:cubicBezTo>
                  <a:cubicBezTo>
                    <a:pt x="335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8" name="Google Shape;2048;p5"/>
            <p:cNvSpPr/>
            <p:nvPr/>
          </p:nvSpPr>
          <p:spPr>
            <a:xfrm>
              <a:off x="6650200" y="3942900"/>
              <a:ext cx="71425" cy="87575"/>
            </a:xfrm>
            <a:custGeom>
              <a:avLst/>
              <a:gdLst/>
              <a:ahLst/>
              <a:cxnLst/>
              <a:rect l="l" t="t" r="r" b="b"/>
              <a:pathLst>
                <a:path w="2857" h="3503" extrusionOk="0">
                  <a:moveTo>
                    <a:pt x="1874" y="1286"/>
                  </a:moveTo>
                  <a:cubicBezTo>
                    <a:pt x="2013" y="1286"/>
                    <a:pt x="2152" y="1310"/>
                    <a:pt x="2283" y="1358"/>
                  </a:cubicBezTo>
                  <a:lnTo>
                    <a:pt x="2283" y="1358"/>
                  </a:lnTo>
                  <a:cubicBezTo>
                    <a:pt x="2290" y="1411"/>
                    <a:pt x="2296" y="1464"/>
                    <a:pt x="2302" y="1517"/>
                  </a:cubicBezTo>
                  <a:lnTo>
                    <a:pt x="2302" y="1517"/>
                  </a:lnTo>
                  <a:cubicBezTo>
                    <a:pt x="2300" y="1540"/>
                    <a:pt x="2297" y="1564"/>
                    <a:pt x="2295" y="1587"/>
                  </a:cubicBezTo>
                  <a:cubicBezTo>
                    <a:pt x="2260" y="1896"/>
                    <a:pt x="2139" y="2736"/>
                    <a:pt x="1845" y="2904"/>
                  </a:cubicBezTo>
                  <a:lnTo>
                    <a:pt x="1041" y="2863"/>
                  </a:lnTo>
                  <a:cubicBezTo>
                    <a:pt x="962" y="2747"/>
                    <a:pt x="911" y="2613"/>
                    <a:pt x="897" y="2474"/>
                  </a:cubicBezTo>
                  <a:cubicBezTo>
                    <a:pt x="855" y="2246"/>
                    <a:pt x="870" y="2004"/>
                    <a:pt x="980" y="1795"/>
                  </a:cubicBezTo>
                  <a:cubicBezTo>
                    <a:pt x="1161" y="1450"/>
                    <a:pt x="1514" y="1286"/>
                    <a:pt x="1874" y="1286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4" y="161"/>
                  </a:cubicBezTo>
                  <a:cubicBezTo>
                    <a:pt x="2176" y="440"/>
                    <a:pt x="2209" y="719"/>
                    <a:pt x="2241" y="998"/>
                  </a:cubicBezTo>
                  <a:lnTo>
                    <a:pt x="2241" y="998"/>
                  </a:lnTo>
                  <a:cubicBezTo>
                    <a:pt x="2137" y="973"/>
                    <a:pt x="2033" y="962"/>
                    <a:pt x="1931" y="962"/>
                  </a:cubicBezTo>
                  <a:cubicBezTo>
                    <a:pt x="864" y="962"/>
                    <a:pt x="0" y="2217"/>
                    <a:pt x="875" y="3195"/>
                  </a:cubicBezTo>
                  <a:cubicBezTo>
                    <a:pt x="1067" y="3411"/>
                    <a:pt x="1264" y="3502"/>
                    <a:pt x="1451" y="3502"/>
                  </a:cubicBezTo>
                  <a:cubicBezTo>
                    <a:pt x="1761" y="3502"/>
                    <a:pt x="2045" y="3250"/>
                    <a:pt x="2240" y="2892"/>
                  </a:cubicBezTo>
                  <a:cubicBezTo>
                    <a:pt x="2308" y="2767"/>
                    <a:pt x="2367" y="2639"/>
                    <a:pt x="2417" y="2508"/>
                  </a:cubicBezTo>
                  <a:lnTo>
                    <a:pt x="2417" y="2508"/>
                  </a:lnTo>
                  <a:cubicBezTo>
                    <a:pt x="2448" y="2768"/>
                    <a:pt x="2478" y="3027"/>
                    <a:pt x="2508" y="3287"/>
                  </a:cubicBezTo>
                  <a:cubicBezTo>
                    <a:pt x="2521" y="3393"/>
                    <a:pt x="2611" y="3446"/>
                    <a:pt x="2695" y="3446"/>
                  </a:cubicBezTo>
                  <a:cubicBezTo>
                    <a:pt x="2779" y="3446"/>
                    <a:pt x="2856" y="3393"/>
                    <a:pt x="2844" y="3287"/>
                  </a:cubicBezTo>
                  <a:cubicBezTo>
                    <a:pt x="2775" y="2699"/>
                    <a:pt x="2706" y="2110"/>
                    <a:pt x="2637" y="1522"/>
                  </a:cubicBezTo>
                  <a:lnTo>
                    <a:pt x="2637" y="1522"/>
                  </a:lnTo>
                  <a:cubicBezTo>
                    <a:pt x="2641" y="1477"/>
                    <a:pt x="2643" y="1432"/>
                    <a:pt x="2645" y="1387"/>
                  </a:cubicBezTo>
                  <a:lnTo>
                    <a:pt x="2645" y="1387"/>
                  </a:lnTo>
                  <a:cubicBezTo>
                    <a:pt x="2698" y="1325"/>
                    <a:pt x="2712" y="1228"/>
                    <a:pt x="2646" y="1165"/>
                  </a:cubicBezTo>
                  <a:lnTo>
                    <a:pt x="2646" y="1165"/>
                  </a:lnTo>
                  <a:cubicBezTo>
                    <a:pt x="2637" y="812"/>
                    <a:pt x="2578" y="459"/>
                    <a:pt x="2473" y="117"/>
                  </a:cubicBezTo>
                  <a:cubicBezTo>
                    <a:pt x="2449" y="38"/>
                    <a:pt x="2374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49" name="Google Shape;2049;p5"/>
            <p:cNvSpPr/>
            <p:nvPr/>
          </p:nvSpPr>
          <p:spPr>
            <a:xfrm>
              <a:off x="6726075" y="3944375"/>
              <a:ext cx="55400" cy="91400"/>
            </a:xfrm>
            <a:custGeom>
              <a:avLst/>
              <a:gdLst/>
              <a:ahLst/>
              <a:cxnLst/>
              <a:rect l="l" t="t" r="r" b="b"/>
              <a:pathLst>
                <a:path w="2216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0"/>
                  </a:cubicBezTo>
                  <a:cubicBezTo>
                    <a:pt x="129" y="1136"/>
                    <a:pt x="246" y="2111"/>
                    <a:pt x="362" y="3087"/>
                  </a:cubicBezTo>
                  <a:lnTo>
                    <a:pt x="362" y="3087"/>
                  </a:lnTo>
                  <a:cubicBezTo>
                    <a:pt x="364" y="3116"/>
                    <a:pt x="367" y="3143"/>
                    <a:pt x="370" y="3167"/>
                  </a:cubicBezTo>
                  <a:cubicBezTo>
                    <a:pt x="384" y="3273"/>
                    <a:pt x="475" y="3326"/>
                    <a:pt x="559" y="3326"/>
                  </a:cubicBezTo>
                  <a:cubicBezTo>
                    <a:pt x="641" y="3326"/>
                    <a:pt x="717" y="3274"/>
                    <a:pt x="704" y="3167"/>
                  </a:cubicBezTo>
                  <a:cubicBezTo>
                    <a:pt x="704" y="3164"/>
                    <a:pt x="704" y="3161"/>
                    <a:pt x="703" y="3158"/>
                  </a:cubicBezTo>
                  <a:lnTo>
                    <a:pt x="703" y="3158"/>
                  </a:lnTo>
                  <a:cubicBezTo>
                    <a:pt x="670" y="2862"/>
                    <a:pt x="774" y="1781"/>
                    <a:pt x="1157" y="1781"/>
                  </a:cubicBezTo>
                  <a:cubicBezTo>
                    <a:pt x="1248" y="1781"/>
                    <a:pt x="1353" y="1841"/>
                    <a:pt x="1476" y="1985"/>
                  </a:cubicBezTo>
                  <a:cubicBezTo>
                    <a:pt x="1774" y="2332"/>
                    <a:pt x="1847" y="3072"/>
                    <a:pt x="1873" y="3495"/>
                  </a:cubicBezTo>
                  <a:cubicBezTo>
                    <a:pt x="1880" y="3602"/>
                    <a:pt x="1967" y="3655"/>
                    <a:pt x="2051" y="3655"/>
                  </a:cubicBezTo>
                  <a:cubicBezTo>
                    <a:pt x="2135" y="3655"/>
                    <a:pt x="2215" y="3602"/>
                    <a:pt x="2208" y="3495"/>
                  </a:cubicBezTo>
                  <a:cubicBezTo>
                    <a:pt x="2172" y="2923"/>
                    <a:pt x="1996" y="1464"/>
                    <a:pt x="1263" y="1316"/>
                  </a:cubicBezTo>
                  <a:cubicBezTo>
                    <a:pt x="1220" y="1308"/>
                    <a:pt x="1180" y="1304"/>
                    <a:pt x="1141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cubicBezTo>
                    <a:pt x="479" y="1269"/>
                    <a:pt x="413" y="714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0" name="Google Shape;2050;p5"/>
            <p:cNvSpPr/>
            <p:nvPr/>
          </p:nvSpPr>
          <p:spPr>
            <a:xfrm>
              <a:off x="6793850" y="395247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9" y="50"/>
                  </a:cubicBezTo>
                  <a:cubicBezTo>
                    <a:pt x="1" y="1113"/>
                    <a:pt x="14" y="2741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2"/>
                    <a:pt x="1303" y="3573"/>
                  </a:cubicBezTo>
                  <a:cubicBezTo>
                    <a:pt x="376" y="2631"/>
                    <a:pt x="364" y="1224"/>
                    <a:pt x="1305" y="286"/>
                  </a:cubicBezTo>
                  <a:cubicBezTo>
                    <a:pt x="1423" y="168"/>
                    <a:pt x="1309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1" name="Google Shape;2051;p5"/>
            <p:cNvSpPr/>
            <p:nvPr/>
          </p:nvSpPr>
          <p:spPr>
            <a:xfrm>
              <a:off x="6841100" y="3974150"/>
              <a:ext cx="51525" cy="54150"/>
            </a:xfrm>
            <a:custGeom>
              <a:avLst/>
              <a:gdLst/>
              <a:ahLst/>
              <a:cxnLst/>
              <a:rect l="l" t="t" r="r" b="b"/>
              <a:pathLst>
                <a:path w="2061" h="2166" extrusionOk="0">
                  <a:moveTo>
                    <a:pt x="251" y="1"/>
                  </a:moveTo>
                  <a:cubicBezTo>
                    <a:pt x="118" y="1"/>
                    <a:pt x="1" y="170"/>
                    <a:pt x="126" y="283"/>
                  </a:cubicBezTo>
                  <a:cubicBezTo>
                    <a:pt x="715" y="823"/>
                    <a:pt x="1238" y="1428"/>
                    <a:pt x="1686" y="2090"/>
                  </a:cubicBezTo>
                  <a:cubicBezTo>
                    <a:pt x="1723" y="2143"/>
                    <a:pt x="1774" y="2165"/>
                    <a:pt x="1825" y="2165"/>
                  </a:cubicBezTo>
                  <a:cubicBezTo>
                    <a:pt x="1944" y="2165"/>
                    <a:pt x="2060" y="2046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2" name="Google Shape;2052;p5"/>
            <p:cNvSpPr/>
            <p:nvPr/>
          </p:nvSpPr>
          <p:spPr>
            <a:xfrm>
              <a:off x="6843700" y="3973925"/>
              <a:ext cx="45325" cy="68025"/>
            </a:xfrm>
            <a:custGeom>
              <a:avLst/>
              <a:gdLst/>
              <a:ahLst/>
              <a:cxnLst/>
              <a:rect l="l" t="t" r="r" b="b"/>
              <a:pathLst>
                <a:path w="1813" h="2721" extrusionOk="0">
                  <a:moveTo>
                    <a:pt x="1584" y="0"/>
                  </a:moveTo>
                  <a:cubicBezTo>
                    <a:pt x="1547" y="0"/>
                    <a:pt x="1509" y="17"/>
                    <a:pt x="1477" y="58"/>
                  </a:cubicBezTo>
                  <a:cubicBezTo>
                    <a:pt x="888" y="809"/>
                    <a:pt x="408" y="1637"/>
                    <a:pt x="49" y="2520"/>
                  </a:cubicBezTo>
                  <a:cubicBezTo>
                    <a:pt x="0" y="2641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3" y="2609"/>
                  </a:cubicBezTo>
                  <a:cubicBezTo>
                    <a:pt x="710" y="1779"/>
                    <a:pt x="1161" y="1001"/>
                    <a:pt x="1713" y="296"/>
                  </a:cubicBezTo>
                  <a:cubicBezTo>
                    <a:pt x="1813" y="169"/>
                    <a:pt x="1702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3" name="Google Shape;2053;p5"/>
            <p:cNvSpPr/>
            <p:nvPr/>
          </p:nvSpPr>
          <p:spPr>
            <a:xfrm>
              <a:off x="6896800" y="3960100"/>
              <a:ext cx="37225" cy="99300"/>
            </a:xfrm>
            <a:custGeom>
              <a:avLst/>
              <a:gdLst/>
              <a:ahLst/>
              <a:cxnLst/>
              <a:rect l="l" t="t" r="r" b="b"/>
              <a:pathLst>
                <a:path w="1489" h="3972" extrusionOk="0">
                  <a:moveTo>
                    <a:pt x="246" y="1"/>
                  </a:moveTo>
                  <a:cubicBezTo>
                    <a:pt x="116" y="1"/>
                    <a:pt x="1" y="169"/>
                    <a:pt x="120" y="285"/>
                  </a:cubicBezTo>
                  <a:cubicBezTo>
                    <a:pt x="1060" y="1192"/>
                    <a:pt x="1135" y="2693"/>
                    <a:pt x="271" y="3680"/>
                  </a:cubicBezTo>
                  <a:cubicBezTo>
                    <a:pt x="163" y="3804"/>
                    <a:pt x="275" y="3972"/>
                    <a:pt x="397" y="3972"/>
                  </a:cubicBezTo>
                  <a:cubicBezTo>
                    <a:pt x="435" y="3972"/>
                    <a:pt x="474" y="3955"/>
                    <a:pt x="508" y="3917"/>
                  </a:cubicBezTo>
                  <a:cubicBezTo>
                    <a:pt x="1489" y="2797"/>
                    <a:pt x="1431" y="1087"/>
                    <a:pt x="357" y="48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4" name="Google Shape;2054;p5"/>
            <p:cNvSpPr/>
            <p:nvPr/>
          </p:nvSpPr>
          <p:spPr>
            <a:xfrm>
              <a:off x="6949175" y="3992175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7" y="1"/>
                  </a:moveTo>
                  <a:cubicBezTo>
                    <a:pt x="413" y="1"/>
                    <a:pt x="308" y="9"/>
                    <a:pt x="202" y="25"/>
                  </a:cubicBezTo>
                  <a:cubicBezTo>
                    <a:pt x="0" y="57"/>
                    <a:pt x="72" y="351"/>
                    <a:pt x="263" y="351"/>
                  </a:cubicBezTo>
                  <a:cubicBezTo>
                    <a:pt x="272" y="351"/>
                    <a:pt x="282" y="350"/>
                    <a:pt x="292" y="349"/>
                  </a:cubicBezTo>
                  <a:lnTo>
                    <a:pt x="292" y="347"/>
                  </a:lnTo>
                  <a:cubicBezTo>
                    <a:pt x="369" y="335"/>
                    <a:pt x="446" y="329"/>
                    <a:pt x="523" y="329"/>
                  </a:cubicBezTo>
                  <a:cubicBezTo>
                    <a:pt x="870" y="329"/>
                    <a:pt x="1210" y="449"/>
                    <a:pt x="1482" y="672"/>
                  </a:cubicBezTo>
                  <a:cubicBezTo>
                    <a:pt x="1516" y="700"/>
                    <a:pt x="1554" y="712"/>
                    <a:pt x="1591" y="712"/>
                  </a:cubicBezTo>
                  <a:cubicBezTo>
                    <a:pt x="1729" y="712"/>
                    <a:pt x="1850" y="543"/>
                    <a:pt x="1718" y="436"/>
                  </a:cubicBezTo>
                  <a:cubicBezTo>
                    <a:pt x="1364" y="147"/>
                    <a:pt x="955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5" name="Google Shape;2055;p5"/>
            <p:cNvSpPr/>
            <p:nvPr/>
          </p:nvSpPr>
          <p:spPr>
            <a:xfrm>
              <a:off x="6953600" y="4020350"/>
              <a:ext cx="53850" cy="16250"/>
            </a:xfrm>
            <a:custGeom>
              <a:avLst/>
              <a:gdLst/>
              <a:ahLst/>
              <a:cxnLst/>
              <a:rect l="l" t="t" r="r" b="b"/>
              <a:pathLst>
                <a:path w="2154" h="650" extrusionOk="0">
                  <a:moveTo>
                    <a:pt x="711" y="0"/>
                  </a:moveTo>
                  <a:cubicBezTo>
                    <a:pt x="542" y="0"/>
                    <a:pt x="371" y="16"/>
                    <a:pt x="199" y="48"/>
                  </a:cubicBezTo>
                  <a:cubicBezTo>
                    <a:pt x="1" y="86"/>
                    <a:pt x="68" y="375"/>
                    <a:pt x="254" y="375"/>
                  </a:cubicBezTo>
                  <a:cubicBezTo>
                    <a:pt x="265" y="375"/>
                    <a:pt x="277" y="374"/>
                    <a:pt x="289" y="372"/>
                  </a:cubicBezTo>
                  <a:cubicBezTo>
                    <a:pt x="432" y="345"/>
                    <a:pt x="574" y="332"/>
                    <a:pt x="715" y="332"/>
                  </a:cubicBezTo>
                  <a:cubicBezTo>
                    <a:pt x="1102" y="332"/>
                    <a:pt x="1477" y="432"/>
                    <a:pt x="1825" y="627"/>
                  </a:cubicBezTo>
                  <a:cubicBezTo>
                    <a:pt x="1853" y="642"/>
                    <a:pt x="1881" y="649"/>
                    <a:pt x="1908" y="649"/>
                  </a:cubicBezTo>
                  <a:cubicBezTo>
                    <a:pt x="2057" y="649"/>
                    <a:pt x="2154" y="428"/>
                    <a:pt x="1994" y="338"/>
                  </a:cubicBezTo>
                  <a:cubicBezTo>
                    <a:pt x="1591" y="113"/>
                    <a:pt x="1158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6" name="Google Shape;2056;p5"/>
            <p:cNvSpPr/>
            <p:nvPr/>
          </p:nvSpPr>
          <p:spPr>
            <a:xfrm>
              <a:off x="7014450" y="3960850"/>
              <a:ext cx="81050" cy="80875"/>
            </a:xfrm>
            <a:custGeom>
              <a:avLst/>
              <a:gdLst/>
              <a:ahLst/>
              <a:cxnLst/>
              <a:rect l="l" t="t" r="r" b="b"/>
              <a:pathLst>
                <a:path w="3242" h="3235" extrusionOk="0">
                  <a:moveTo>
                    <a:pt x="1939" y="1301"/>
                  </a:moveTo>
                  <a:cubicBezTo>
                    <a:pt x="2164" y="1301"/>
                    <a:pt x="2397" y="1418"/>
                    <a:pt x="2611" y="1704"/>
                  </a:cubicBezTo>
                  <a:cubicBezTo>
                    <a:pt x="2991" y="2209"/>
                    <a:pt x="2709" y="2761"/>
                    <a:pt x="2119" y="2872"/>
                  </a:cubicBezTo>
                  <a:cubicBezTo>
                    <a:pt x="2026" y="2889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5"/>
                  </a:cubicBezTo>
                  <a:cubicBezTo>
                    <a:pt x="954" y="2708"/>
                    <a:pt x="934" y="2704"/>
                    <a:pt x="916" y="2704"/>
                  </a:cubicBezTo>
                  <a:cubicBezTo>
                    <a:pt x="896" y="2704"/>
                    <a:pt x="877" y="2708"/>
                    <a:pt x="860" y="2716"/>
                  </a:cubicBezTo>
                  <a:lnTo>
                    <a:pt x="860" y="2716"/>
                  </a:lnTo>
                  <a:cubicBezTo>
                    <a:pt x="840" y="2072"/>
                    <a:pt x="1360" y="1301"/>
                    <a:pt x="1939" y="1301"/>
                  </a:cubicBezTo>
                  <a:close/>
                  <a:moveTo>
                    <a:pt x="207" y="1"/>
                  </a:moveTo>
                  <a:cubicBezTo>
                    <a:pt x="108" y="1"/>
                    <a:pt x="1" y="84"/>
                    <a:pt x="26" y="211"/>
                  </a:cubicBezTo>
                  <a:lnTo>
                    <a:pt x="537" y="2827"/>
                  </a:lnTo>
                  <a:cubicBezTo>
                    <a:pt x="552" y="2908"/>
                    <a:pt x="623" y="2946"/>
                    <a:pt x="694" y="2946"/>
                  </a:cubicBezTo>
                  <a:cubicBezTo>
                    <a:pt x="724" y="2946"/>
                    <a:pt x="753" y="2939"/>
                    <a:pt x="780" y="2927"/>
                  </a:cubicBezTo>
                  <a:lnTo>
                    <a:pt x="780" y="2927"/>
                  </a:lnTo>
                  <a:cubicBezTo>
                    <a:pt x="794" y="2974"/>
                    <a:pt x="828" y="3016"/>
                    <a:pt x="886" y="3037"/>
                  </a:cubicBezTo>
                  <a:cubicBezTo>
                    <a:pt x="1186" y="3148"/>
                    <a:pt x="1534" y="3235"/>
                    <a:pt x="1874" y="3235"/>
                  </a:cubicBezTo>
                  <a:cubicBezTo>
                    <a:pt x="2173" y="3235"/>
                    <a:pt x="2466" y="3167"/>
                    <a:pt x="2712" y="2990"/>
                  </a:cubicBezTo>
                  <a:cubicBezTo>
                    <a:pt x="3217" y="2628"/>
                    <a:pt x="3241" y="1971"/>
                    <a:pt x="2881" y="1496"/>
                  </a:cubicBezTo>
                  <a:cubicBezTo>
                    <a:pt x="2605" y="1132"/>
                    <a:pt x="2282" y="981"/>
                    <a:pt x="1965" y="981"/>
                  </a:cubicBezTo>
                  <a:cubicBezTo>
                    <a:pt x="1450" y="981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3"/>
                    <a:pt x="465" y="717"/>
                    <a:pt x="349" y="121"/>
                  </a:cubicBezTo>
                  <a:cubicBezTo>
                    <a:pt x="333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7" name="Google Shape;2057;p5"/>
            <p:cNvSpPr/>
            <p:nvPr/>
          </p:nvSpPr>
          <p:spPr>
            <a:xfrm>
              <a:off x="7108925" y="3980500"/>
              <a:ext cx="54500" cy="55725"/>
            </a:xfrm>
            <a:custGeom>
              <a:avLst/>
              <a:gdLst/>
              <a:ahLst/>
              <a:cxnLst/>
              <a:rect l="l" t="t" r="r" b="b"/>
              <a:pathLst>
                <a:path w="2180" h="2229" extrusionOk="0">
                  <a:moveTo>
                    <a:pt x="1086" y="1"/>
                  </a:moveTo>
                  <a:cubicBezTo>
                    <a:pt x="568" y="1"/>
                    <a:pt x="52" y="407"/>
                    <a:pt x="30" y="997"/>
                  </a:cubicBezTo>
                  <a:cubicBezTo>
                    <a:pt x="1" y="1776"/>
                    <a:pt x="629" y="2229"/>
                    <a:pt x="1297" y="2229"/>
                  </a:cubicBezTo>
                  <a:cubicBezTo>
                    <a:pt x="1543" y="2229"/>
                    <a:pt x="1795" y="2167"/>
                    <a:pt x="2020" y="2038"/>
                  </a:cubicBezTo>
                  <a:cubicBezTo>
                    <a:pt x="2179" y="1946"/>
                    <a:pt x="2083" y="1724"/>
                    <a:pt x="1935" y="1724"/>
                  </a:cubicBezTo>
                  <a:cubicBezTo>
                    <a:pt x="1909" y="1724"/>
                    <a:pt x="1881" y="1731"/>
                    <a:pt x="1853" y="1748"/>
                  </a:cubicBezTo>
                  <a:cubicBezTo>
                    <a:pt x="1678" y="1848"/>
                    <a:pt x="1479" y="1897"/>
                    <a:pt x="1284" y="1897"/>
                  </a:cubicBezTo>
                  <a:cubicBezTo>
                    <a:pt x="821" y="1897"/>
                    <a:pt x="385" y="1618"/>
                    <a:pt x="365" y="1077"/>
                  </a:cubicBezTo>
                  <a:cubicBezTo>
                    <a:pt x="349" y="639"/>
                    <a:pt x="703" y="337"/>
                    <a:pt x="1068" y="337"/>
                  </a:cubicBezTo>
                  <a:cubicBezTo>
                    <a:pt x="1254" y="337"/>
                    <a:pt x="1443" y="416"/>
                    <a:pt x="1587" y="594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3"/>
                    <a:pt x="1824" y="358"/>
                  </a:cubicBezTo>
                  <a:cubicBezTo>
                    <a:pt x="1623" y="109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8" name="Google Shape;2058;p5"/>
            <p:cNvSpPr/>
            <p:nvPr/>
          </p:nvSpPr>
          <p:spPr>
            <a:xfrm>
              <a:off x="6783800" y="1829225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4" y="0"/>
                  </a:moveTo>
                  <a:cubicBezTo>
                    <a:pt x="1917" y="0"/>
                    <a:pt x="1888" y="9"/>
                    <a:pt x="1858" y="29"/>
                  </a:cubicBezTo>
                  <a:cubicBezTo>
                    <a:pt x="236" y="1095"/>
                    <a:pt x="0" y="3221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4"/>
                  </a:cubicBezTo>
                  <a:cubicBezTo>
                    <a:pt x="391" y="3142"/>
                    <a:pt x="589" y="1263"/>
                    <a:pt x="2026" y="318"/>
                  </a:cubicBezTo>
                  <a:cubicBezTo>
                    <a:pt x="2176" y="219"/>
                    <a:pt x="2084" y="0"/>
                    <a:pt x="19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59" name="Google Shape;2059;p5"/>
            <p:cNvSpPr/>
            <p:nvPr/>
          </p:nvSpPr>
          <p:spPr>
            <a:xfrm>
              <a:off x="6849000" y="1861600"/>
              <a:ext cx="65050" cy="64725"/>
            </a:xfrm>
            <a:custGeom>
              <a:avLst/>
              <a:gdLst/>
              <a:ahLst/>
              <a:cxnLst/>
              <a:rect l="l" t="t" r="r" b="b"/>
              <a:pathLst>
                <a:path w="2602" h="2589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879" y="991"/>
                    <a:pt x="1593" y="1742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1"/>
                    <a:pt x="2496" y="2297"/>
                  </a:cubicBezTo>
                  <a:cubicBezTo>
                    <a:pt x="1829" y="1505"/>
                    <a:pt x="1116" y="753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0" name="Google Shape;2060;p5"/>
            <p:cNvSpPr/>
            <p:nvPr/>
          </p:nvSpPr>
          <p:spPr>
            <a:xfrm>
              <a:off x="6857350" y="1863350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5"/>
                    <a:pt x="1883" y="52"/>
                  </a:cubicBezTo>
                  <a:cubicBezTo>
                    <a:pt x="1193" y="787"/>
                    <a:pt x="588" y="1594"/>
                    <a:pt x="77" y="2462"/>
                  </a:cubicBezTo>
                  <a:cubicBezTo>
                    <a:pt x="1" y="2591"/>
                    <a:pt x="116" y="2711"/>
                    <a:pt x="230" y="2711"/>
                  </a:cubicBezTo>
                  <a:cubicBezTo>
                    <a:pt x="281" y="2711"/>
                    <a:pt x="331" y="2687"/>
                    <a:pt x="365" y="2630"/>
                  </a:cubicBezTo>
                  <a:cubicBezTo>
                    <a:pt x="862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1" name="Google Shape;2061;p5"/>
            <p:cNvSpPr/>
            <p:nvPr/>
          </p:nvSpPr>
          <p:spPr>
            <a:xfrm>
              <a:off x="6914200" y="1836975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3" y="0"/>
                  </a:moveTo>
                  <a:cubicBezTo>
                    <a:pt x="693" y="0"/>
                    <a:pt x="576" y="122"/>
                    <a:pt x="642" y="254"/>
                  </a:cubicBezTo>
                  <a:cubicBezTo>
                    <a:pt x="1352" y="1689"/>
                    <a:pt x="1148" y="3366"/>
                    <a:pt x="106" y="4586"/>
                  </a:cubicBezTo>
                  <a:cubicBezTo>
                    <a:pt x="0" y="4711"/>
                    <a:pt x="113" y="4878"/>
                    <a:pt x="234" y="4878"/>
                  </a:cubicBezTo>
                  <a:cubicBezTo>
                    <a:pt x="271" y="4878"/>
                    <a:pt x="310" y="4861"/>
                    <a:pt x="343" y="4823"/>
                  </a:cubicBezTo>
                  <a:cubicBezTo>
                    <a:pt x="1485" y="3485"/>
                    <a:pt x="1712" y="1662"/>
                    <a:pt x="931" y="85"/>
                  </a:cubicBezTo>
                  <a:cubicBezTo>
                    <a:pt x="902" y="25"/>
                    <a:pt x="853" y="0"/>
                    <a:pt x="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2" name="Google Shape;2062;p5"/>
            <p:cNvSpPr/>
            <p:nvPr/>
          </p:nvSpPr>
          <p:spPr>
            <a:xfrm>
              <a:off x="6969250" y="1833000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3"/>
                    <a:pt x="0" y="339"/>
                    <a:pt x="196" y="339"/>
                  </a:cubicBezTo>
                  <a:cubicBezTo>
                    <a:pt x="202" y="339"/>
                    <a:pt x="209" y="339"/>
                    <a:pt x="215" y="338"/>
                  </a:cubicBezTo>
                  <a:cubicBezTo>
                    <a:pt x="227" y="337"/>
                    <a:pt x="239" y="336"/>
                    <a:pt x="250" y="336"/>
                  </a:cubicBezTo>
                  <a:cubicBezTo>
                    <a:pt x="614" y="336"/>
                    <a:pt x="297" y="1010"/>
                    <a:pt x="230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8" y="2005"/>
                    <a:pt x="265" y="2005"/>
                  </a:cubicBezTo>
                  <a:cubicBezTo>
                    <a:pt x="269" y="2005"/>
                    <a:pt x="273" y="2004"/>
                    <a:pt x="278" y="2004"/>
                  </a:cubicBezTo>
                  <a:lnTo>
                    <a:pt x="1080" y="1897"/>
                  </a:lnTo>
                  <a:cubicBezTo>
                    <a:pt x="1282" y="1871"/>
                    <a:pt x="1293" y="1561"/>
                    <a:pt x="1104" y="1561"/>
                  </a:cubicBezTo>
                  <a:cubicBezTo>
                    <a:pt x="1097" y="1561"/>
                    <a:pt x="1089" y="1562"/>
                    <a:pt x="1080" y="1563"/>
                  </a:cubicBezTo>
                  <a:lnTo>
                    <a:pt x="420" y="1651"/>
                  </a:lnTo>
                  <a:lnTo>
                    <a:pt x="420" y="1651"/>
                  </a:lnTo>
                  <a:cubicBezTo>
                    <a:pt x="418" y="1275"/>
                    <a:pt x="803" y="931"/>
                    <a:pt x="746" y="518"/>
                  </a:cubicBezTo>
                  <a:cubicBezTo>
                    <a:pt x="710" y="251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3" name="Google Shape;2063;p5"/>
            <p:cNvSpPr/>
            <p:nvPr/>
          </p:nvSpPr>
          <p:spPr>
            <a:xfrm>
              <a:off x="6994825" y="189385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3" y="0"/>
                  </a:moveTo>
                  <a:cubicBezTo>
                    <a:pt x="946" y="0"/>
                    <a:pt x="555" y="83"/>
                    <a:pt x="173" y="244"/>
                  </a:cubicBezTo>
                  <a:cubicBezTo>
                    <a:pt x="0" y="318"/>
                    <a:pt x="110" y="549"/>
                    <a:pt x="272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9"/>
                    <a:pt x="994" y="333"/>
                    <a:pt x="1328" y="333"/>
                  </a:cubicBezTo>
                  <a:cubicBezTo>
                    <a:pt x="1556" y="333"/>
                    <a:pt x="1786" y="364"/>
                    <a:pt x="2014" y="424"/>
                  </a:cubicBezTo>
                  <a:cubicBezTo>
                    <a:pt x="2031" y="428"/>
                    <a:pt x="2046" y="430"/>
                    <a:pt x="2061" y="430"/>
                  </a:cubicBezTo>
                  <a:cubicBezTo>
                    <a:pt x="2235" y="430"/>
                    <a:pt x="2295" y="153"/>
                    <a:pt x="2104" y="101"/>
                  </a:cubicBezTo>
                  <a:cubicBezTo>
                    <a:pt x="1849" y="33"/>
                    <a:pt x="1595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4" name="Google Shape;2064;p5"/>
            <p:cNvSpPr/>
            <p:nvPr/>
          </p:nvSpPr>
          <p:spPr>
            <a:xfrm>
              <a:off x="6993725" y="1928050"/>
              <a:ext cx="67050" cy="11650"/>
            </a:xfrm>
            <a:custGeom>
              <a:avLst/>
              <a:gdLst/>
              <a:ahLst/>
              <a:cxnLst/>
              <a:rect l="l" t="t" r="r" b="b"/>
              <a:pathLst>
                <a:path w="2682" h="466" extrusionOk="0">
                  <a:moveTo>
                    <a:pt x="247" y="1"/>
                  </a:moveTo>
                  <a:cubicBezTo>
                    <a:pt x="66" y="1"/>
                    <a:pt x="0" y="285"/>
                    <a:pt x="197" y="327"/>
                  </a:cubicBezTo>
                  <a:cubicBezTo>
                    <a:pt x="637" y="419"/>
                    <a:pt x="1084" y="465"/>
                    <a:pt x="1532" y="465"/>
                  </a:cubicBezTo>
                  <a:cubicBezTo>
                    <a:pt x="1848" y="465"/>
                    <a:pt x="2165" y="442"/>
                    <a:pt x="2479" y="395"/>
                  </a:cubicBezTo>
                  <a:cubicBezTo>
                    <a:pt x="2682" y="366"/>
                    <a:pt x="2609" y="72"/>
                    <a:pt x="2417" y="72"/>
                  </a:cubicBezTo>
                  <a:cubicBezTo>
                    <a:pt x="2408" y="72"/>
                    <a:pt x="2399" y="72"/>
                    <a:pt x="2389" y="74"/>
                  </a:cubicBezTo>
                  <a:cubicBezTo>
                    <a:pt x="2104" y="115"/>
                    <a:pt x="1817" y="135"/>
                    <a:pt x="1530" y="135"/>
                  </a:cubicBezTo>
                  <a:cubicBezTo>
                    <a:pt x="1113" y="135"/>
                    <a:pt x="696" y="92"/>
                    <a:pt x="286" y="5"/>
                  </a:cubicBezTo>
                  <a:cubicBezTo>
                    <a:pt x="272" y="2"/>
                    <a:pt x="259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5" name="Google Shape;2065;p5"/>
            <p:cNvSpPr/>
            <p:nvPr/>
          </p:nvSpPr>
          <p:spPr>
            <a:xfrm>
              <a:off x="7069275" y="1873975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5" y="333"/>
                  </a:moveTo>
                  <a:cubicBezTo>
                    <a:pt x="1394" y="333"/>
                    <a:pt x="1554" y="397"/>
                    <a:pt x="1690" y="545"/>
                  </a:cubicBezTo>
                  <a:cubicBezTo>
                    <a:pt x="1724" y="582"/>
                    <a:pt x="1763" y="597"/>
                    <a:pt x="1801" y="597"/>
                  </a:cubicBezTo>
                  <a:cubicBezTo>
                    <a:pt x="1815" y="597"/>
                    <a:pt x="1828" y="595"/>
                    <a:pt x="1841" y="592"/>
                  </a:cubicBezTo>
                  <a:lnTo>
                    <a:pt x="1841" y="592"/>
                  </a:lnTo>
                  <a:cubicBezTo>
                    <a:pt x="1769" y="898"/>
                    <a:pt x="1697" y="1204"/>
                    <a:pt x="1625" y="1511"/>
                  </a:cubicBezTo>
                  <a:cubicBezTo>
                    <a:pt x="1596" y="1633"/>
                    <a:pt x="1573" y="1774"/>
                    <a:pt x="1527" y="1892"/>
                  </a:cubicBezTo>
                  <a:cubicBezTo>
                    <a:pt x="1444" y="2109"/>
                    <a:pt x="1271" y="2220"/>
                    <a:pt x="1087" y="2220"/>
                  </a:cubicBezTo>
                  <a:cubicBezTo>
                    <a:pt x="956" y="2220"/>
                    <a:pt x="818" y="2163"/>
                    <a:pt x="703" y="2049"/>
                  </a:cubicBezTo>
                  <a:cubicBezTo>
                    <a:pt x="420" y="1767"/>
                    <a:pt x="385" y="1248"/>
                    <a:pt x="516" y="885"/>
                  </a:cubicBezTo>
                  <a:cubicBezTo>
                    <a:pt x="633" y="565"/>
                    <a:pt x="932" y="333"/>
                    <a:pt x="1235" y="333"/>
                  </a:cubicBezTo>
                  <a:close/>
                  <a:moveTo>
                    <a:pt x="1220" y="1"/>
                  </a:moveTo>
                  <a:cubicBezTo>
                    <a:pt x="975" y="1"/>
                    <a:pt x="728" y="90"/>
                    <a:pt x="534" y="266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6" y="2276"/>
                    <a:pt x="744" y="2566"/>
                    <a:pt x="1121" y="2566"/>
                  </a:cubicBezTo>
                  <a:cubicBezTo>
                    <a:pt x="1254" y="2566"/>
                    <a:pt x="1389" y="2530"/>
                    <a:pt x="1518" y="2449"/>
                  </a:cubicBezTo>
                  <a:cubicBezTo>
                    <a:pt x="1762" y="2293"/>
                    <a:pt x="1844" y="2020"/>
                    <a:pt x="1910" y="1756"/>
                  </a:cubicBezTo>
                  <a:cubicBezTo>
                    <a:pt x="1963" y="1546"/>
                    <a:pt x="2013" y="1336"/>
                    <a:pt x="2062" y="1125"/>
                  </a:cubicBezTo>
                  <a:lnTo>
                    <a:pt x="2062" y="1125"/>
                  </a:lnTo>
                  <a:cubicBezTo>
                    <a:pt x="2142" y="1554"/>
                    <a:pt x="2222" y="1982"/>
                    <a:pt x="2302" y="2410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5" y="2322"/>
                  </a:cubicBezTo>
                  <a:cubicBezTo>
                    <a:pt x="2497" y="1637"/>
                    <a:pt x="2369" y="952"/>
                    <a:pt x="2240" y="267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8"/>
                    <a:pt x="1918" y="267"/>
                  </a:cubicBezTo>
                  <a:cubicBezTo>
                    <a:pt x="1916" y="275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6" name="Google Shape;2066;p5"/>
            <p:cNvSpPr/>
            <p:nvPr/>
          </p:nvSpPr>
          <p:spPr>
            <a:xfrm>
              <a:off x="7140125" y="1853675"/>
              <a:ext cx="73500" cy="90600"/>
            </a:xfrm>
            <a:custGeom>
              <a:avLst/>
              <a:gdLst/>
              <a:ahLst/>
              <a:cxnLst/>
              <a:rect l="l" t="t" r="r" b="b"/>
              <a:pathLst>
                <a:path w="2940" h="3624" extrusionOk="0">
                  <a:moveTo>
                    <a:pt x="160" y="0"/>
                  </a:moveTo>
                  <a:cubicBezTo>
                    <a:pt x="77" y="0"/>
                    <a:pt x="1" y="52"/>
                    <a:pt x="14" y="158"/>
                  </a:cubicBezTo>
                  <a:lnTo>
                    <a:pt x="14" y="159"/>
                  </a:lnTo>
                  <a:lnTo>
                    <a:pt x="387" y="3023"/>
                  </a:lnTo>
                  <a:lnTo>
                    <a:pt x="387" y="3023"/>
                  </a:lnTo>
                  <a:cubicBezTo>
                    <a:pt x="388" y="3027"/>
                    <a:pt x="388" y="3032"/>
                    <a:pt x="388" y="3036"/>
                  </a:cubicBezTo>
                  <a:lnTo>
                    <a:pt x="389" y="3036"/>
                  </a:lnTo>
                  <a:lnTo>
                    <a:pt x="389" y="3038"/>
                  </a:lnTo>
                  <a:cubicBezTo>
                    <a:pt x="403" y="3143"/>
                    <a:pt x="491" y="3198"/>
                    <a:pt x="574" y="3198"/>
                  </a:cubicBezTo>
                  <a:cubicBezTo>
                    <a:pt x="654" y="3198"/>
                    <a:pt x="728" y="3147"/>
                    <a:pt x="724" y="3038"/>
                  </a:cubicBezTo>
                  <a:cubicBezTo>
                    <a:pt x="723" y="3037"/>
                    <a:pt x="723" y="3037"/>
                    <a:pt x="723" y="3036"/>
                  </a:cubicBezTo>
                  <a:lnTo>
                    <a:pt x="724" y="3036"/>
                  </a:lnTo>
                  <a:lnTo>
                    <a:pt x="723" y="3036"/>
                  </a:lnTo>
                  <a:lnTo>
                    <a:pt x="723" y="3036"/>
                  </a:lnTo>
                  <a:cubicBezTo>
                    <a:pt x="709" y="2623"/>
                    <a:pt x="948" y="2202"/>
                    <a:pt x="1328" y="2019"/>
                  </a:cubicBezTo>
                  <a:cubicBezTo>
                    <a:pt x="1431" y="1970"/>
                    <a:pt x="1547" y="1946"/>
                    <a:pt x="1663" y="1946"/>
                  </a:cubicBezTo>
                  <a:cubicBezTo>
                    <a:pt x="2030" y="1946"/>
                    <a:pt x="2396" y="2184"/>
                    <a:pt x="2343" y="2594"/>
                  </a:cubicBezTo>
                  <a:cubicBezTo>
                    <a:pt x="2285" y="3058"/>
                    <a:pt x="1864" y="3306"/>
                    <a:pt x="1445" y="3306"/>
                  </a:cubicBezTo>
                  <a:cubicBezTo>
                    <a:pt x="1265" y="3306"/>
                    <a:pt x="1086" y="3261"/>
                    <a:pt x="936" y="3166"/>
                  </a:cubicBezTo>
                  <a:cubicBezTo>
                    <a:pt x="906" y="3148"/>
                    <a:pt x="877" y="3140"/>
                    <a:pt x="850" y="3140"/>
                  </a:cubicBezTo>
                  <a:cubicBezTo>
                    <a:pt x="708" y="3140"/>
                    <a:pt x="614" y="3358"/>
                    <a:pt x="766" y="3454"/>
                  </a:cubicBezTo>
                  <a:cubicBezTo>
                    <a:pt x="949" y="3570"/>
                    <a:pt x="1169" y="3623"/>
                    <a:pt x="1394" y="3623"/>
                  </a:cubicBezTo>
                  <a:cubicBezTo>
                    <a:pt x="2140" y="3623"/>
                    <a:pt x="2940" y="3041"/>
                    <a:pt x="2641" y="2220"/>
                  </a:cubicBezTo>
                  <a:cubicBezTo>
                    <a:pt x="2475" y="1764"/>
                    <a:pt x="2161" y="1580"/>
                    <a:pt x="1818" y="1580"/>
                  </a:cubicBezTo>
                  <a:cubicBezTo>
                    <a:pt x="1384" y="1580"/>
                    <a:pt x="905" y="1876"/>
                    <a:pt x="625" y="2284"/>
                  </a:cubicBezTo>
                  <a:lnTo>
                    <a:pt x="625" y="2284"/>
                  </a:lnTo>
                  <a:lnTo>
                    <a:pt x="348" y="158"/>
                  </a:ln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7" name="Google Shape;2067;p5"/>
            <p:cNvSpPr/>
            <p:nvPr/>
          </p:nvSpPr>
          <p:spPr>
            <a:xfrm>
              <a:off x="6733950" y="1723925"/>
              <a:ext cx="71375" cy="87575"/>
            </a:xfrm>
            <a:custGeom>
              <a:avLst/>
              <a:gdLst/>
              <a:ahLst/>
              <a:cxnLst/>
              <a:rect l="l" t="t" r="r" b="b"/>
              <a:pathLst>
                <a:path w="2855" h="3503" extrusionOk="0">
                  <a:moveTo>
                    <a:pt x="1873" y="1284"/>
                  </a:moveTo>
                  <a:cubicBezTo>
                    <a:pt x="2011" y="1284"/>
                    <a:pt x="2151" y="1309"/>
                    <a:pt x="2282" y="1356"/>
                  </a:cubicBezTo>
                  <a:lnTo>
                    <a:pt x="2282" y="1356"/>
                  </a:lnTo>
                  <a:cubicBezTo>
                    <a:pt x="2288" y="1409"/>
                    <a:pt x="2294" y="1461"/>
                    <a:pt x="2301" y="1513"/>
                  </a:cubicBezTo>
                  <a:lnTo>
                    <a:pt x="2301" y="1513"/>
                  </a:lnTo>
                  <a:cubicBezTo>
                    <a:pt x="2298" y="1538"/>
                    <a:pt x="2296" y="1563"/>
                    <a:pt x="2293" y="1588"/>
                  </a:cubicBezTo>
                  <a:cubicBezTo>
                    <a:pt x="2259" y="1894"/>
                    <a:pt x="2137" y="2735"/>
                    <a:pt x="1845" y="2904"/>
                  </a:cubicBezTo>
                  <a:lnTo>
                    <a:pt x="1041" y="2862"/>
                  </a:lnTo>
                  <a:cubicBezTo>
                    <a:pt x="960" y="2747"/>
                    <a:pt x="909" y="2613"/>
                    <a:pt x="896" y="2473"/>
                  </a:cubicBezTo>
                  <a:cubicBezTo>
                    <a:pt x="853" y="2245"/>
                    <a:pt x="870" y="2003"/>
                    <a:pt x="980" y="1794"/>
                  </a:cubicBezTo>
                  <a:cubicBezTo>
                    <a:pt x="1160" y="1449"/>
                    <a:pt x="1513" y="1284"/>
                    <a:pt x="1873" y="1284"/>
                  </a:cubicBezTo>
                  <a:close/>
                  <a:moveTo>
                    <a:pt x="2300" y="1"/>
                  </a:moveTo>
                  <a:cubicBezTo>
                    <a:pt x="2214" y="1"/>
                    <a:pt x="2131" y="55"/>
                    <a:pt x="2144" y="162"/>
                  </a:cubicBezTo>
                  <a:cubicBezTo>
                    <a:pt x="2145" y="176"/>
                    <a:pt x="2147" y="191"/>
                    <a:pt x="2149" y="206"/>
                  </a:cubicBezTo>
                  <a:lnTo>
                    <a:pt x="2149" y="206"/>
                  </a:lnTo>
                  <a:lnTo>
                    <a:pt x="2148" y="206"/>
                  </a:lnTo>
                  <a:cubicBezTo>
                    <a:pt x="2148" y="207"/>
                    <a:pt x="2149" y="208"/>
                    <a:pt x="2149" y="209"/>
                  </a:cubicBezTo>
                  <a:lnTo>
                    <a:pt x="2149" y="209"/>
                  </a:lnTo>
                  <a:cubicBezTo>
                    <a:pt x="2179" y="472"/>
                    <a:pt x="2210" y="735"/>
                    <a:pt x="2241" y="998"/>
                  </a:cubicBezTo>
                  <a:lnTo>
                    <a:pt x="2241" y="998"/>
                  </a:lnTo>
                  <a:cubicBezTo>
                    <a:pt x="2136" y="974"/>
                    <a:pt x="2032" y="962"/>
                    <a:pt x="1930" y="962"/>
                  </a:cubicBezTo>
                  <a:cubicBezTo>
                    <a:pt x="864" y="962"/>
                    <a:pt x="0" y="2218"/>
                    <a:pt x="874" y="3196"/>
                  </a:cubicBezTo>
                  <a:cubicBezTo>
                    <a:pt x="1067" y="3411"/>
                    <a:pt x="1264" y="3503"/>
                    <a:pt x="1451" y="3503"/>
                  </a:cubicBezTo>
                  <a:cubicBezTo>
                    <a:pt x="1760" y="3503"/>
                    <a:pt x="2043" y="3251"/>
                    <a:pt x="2238" y="2892"/>
                  </a:cubicBezTo>
                  <a:cubicBezTo>
                    <a:pt x="2307" y="2767"/>
                    <a:pt x="2366" y="2638"/>
                    <a:pt x="2417" y="2507"/>
                  </a:cubicBezTo>
                  <a:lnTo>
                    <a:pt x="2417" y="2507"/>
                  </a:lnTo>
                  <a:cubicBezTo>
                    <a:pt x="2447" y="2767"/>
                    <a:pt x="2478" y="3027"/>
                    <a:pt x="2508" y="3287"/>
                  </a:cubicBezTo>
                  <a:cubicBezTo>
                    <a:pt x="2520" y="3393"/>
                    <a:pt x="2610" y="3447"/>
                    <a:pt x="2694" y="3447"/>
                  </a:cubicBezTo>
                  <a:cubicBezTo>
                    <a:pt x="2777" y="3447"/>
                    <a:pt x="2854" y="3394"/>
                    <a:pt x="2842" y="3287"/>
                  </a:cubicBezTo>
                  <a:cubicBezTo>
                    <a:pt x="2773" y="2698"/>
                    <a:pt x="2705" y="2110"/>
                    <a:pt x="2636" y="1521"/>
                  </a:cubicBezTo>
                  <a:lnTo>
                    <a:pt x="2636" y="1521"/>
                  </a:lnTo>
                  <a:cubicBezTo>
                    <a:pt x="2639" y="1477"/>
                    <a:pt x="2642" y="1432"/>
                    <a:pt x="2643" y="1388"/>
                  </a:cubicBezTo>
                  <a:lnTo>
                    <a:pt x="2643" y="1388"/>
                  </a:lnTo>
                  <a:cubicBezTo>
                    <a:pt x="2697" y="1325"/>
                    <a:pt x="2711" y="1228"/>
                    <a:pt x="2645" y="1164"/>
                  </a:cubicBezTo>
                  <a:lnTo>
                    <a:pt x="2645" y="1164"/>
                  </a:lnTo>
                  <a:cubicBezTo>
                    <a:pt x="2636" y="812"/>
                    <a:pt x="2576" y="459"/>
                    <a:pt x="2472" y="117"/>
                  </a:cubicBezTo>
                  <a:cubicBezTo>
                    <a:pt x="2447" y="39"/>
                    <a:pt x="2372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8" name="Google Shape;2068;p5"/>
            <p:cNvSpPr/>
            <p:nvPr/>
          </p:nvSpPr>
          <p:spPr>
            <a:xfrm>
              <a:off x="6809825" y="1725400"/>
              <a:ext cx="55375" cy="91400"/>
            </a:xfrm>
            <a:custGeom>
              <a:avLst/>
              <a:gdLst/>
              <a:ahLst/>
              <a:cxnLst/>
              <a:rect l="l" t="t" r="r" b="b"/>
              <a:pathLst>
                <a:path w="2215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1"/>
                  </a:cubicBezTo>
                  <a:lnTo>
                    <a:pt x="13" y="159"/>
                  </a:lnTo>
                  <a:cubicBezTo>
                    <a:pt x="131" y="1154"/>
                    <a:pt x="249" y="2147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7"/>
                  </a:cubicBezTo>
                  <a:cubicBezTo>
                    <a:pt x="384" y="3273"/>
                    <a:pt x="475" y="3327"/>
                    <a:pt x="558" y="3327"/>
                  </a:cubicBezTo>
                  <a:cubicBezTo>
                    <a:pt x="641" y="3327"/>
                    <a:pt x="717" y="3274"/>
                    <a:pt x="704" y="3167"/>
                  </a:cubicBezTo>
                  <a:lnTo>
                    <a:pt x="703" y="3159"/>
                  </a:lnTo>
                  <a:lnTo>
                    <a:pt x="703" y="3159"/>
                  </a:lnTo>
                  <a:cubicBezTo>
                    <a:pt x="670" y="2863"/>
                    <a:pt x="774" y="1781"/>
                    <a:pt x="1157" y="1781"/>
                  </a:cubicBezTo>
                  <a:cubicBezTo>
                    <a:pt x="1247" y="1781"/>
                    <a:pt x="1353" y="1841"/>
                    <a:pt x="1476" y="1985"/>
                  </a:cubicBezTo>
                  <a:cubicBezTo>
                    <a:pt x="1773" y="2333"/>
                    <a:pt x="1847" y="3073"/>
                    <a:pt x="1873" y="3495"/>
                  </a:cubicBezTo>
                  <a:cubicBezTo>
                    <a:pt x="1879" y="3602"/>
                    <a:pt x="1967" y="3656"/>
                    <a:pt x="2051" y="3656"/>
                  </a:cubicBezTo>
                  <a:cubicBezTo>
                    <a:pt x="2134" y="3656"/>
                    <a:pt x="2214" y="3602"/>
                    <a:pt x="2208" y="3495"/>
                  </a:cubicBezTo>
                  <a:cubicBezTo>
                    <a:pt x="2172" y="2923"/>
                    <a:pt x="1996" y="1465"/>
                    <a:pt x="1262" y="1317"/>
                  </a:cubicBezTo>
                  <a:cubicBezTo>
                    <a:pt x="1220" y="1308"/>
                    <a:pt x="1179" y="1304"/>
                    <a:pt x="1140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lnTo>
                    <a:pt x="347" y="161"/>
                  </a:ln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69" name="Google Shape;2069;p5"/>
            <p:cNvSpPr/>
            <p:nvPr/>
          </p:nvSpPr>
          <p:spPr>
            <a:xfrm>
              <a:off x="6877600" y="1733550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1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29"/>
                    <a:pt x="362" y="1223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0" name="Google Shape;2070;p5"/>
            <p:cNvSpPr/>
            <p:nvPr/>
          </p:nvSpPr>
          <p:spPr>
            <a:xfrm>
              <a:off x="6924850" y="17552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0"/>
                  </a:moveTo>
                  <a:cubicBezTo>
                    <a:pt x="117" y="0"/>
                    <a:pt x="0" y="169"/>
                    <a:pt x="124" y="282"/>
                  </a:cubicBezTo>
                  <a:cubicBezTo>
                    <a:pt x="713" y="822"/>
                    <a:pt x="1238" y="1428"/>
                    <a:pt x="1686" y="2090"/>
                  </a:cubicBezTo>
                  <a:cubicBezTo>
                    <a:pt x="1722" y="2143"/>
                    <a:pt x="1773" y="2165"/>
                    <a:pt x="1824" y="2165"/>
                  </a:cubicBezTo>
                  <a:cubicBezTo>
                    <a:pt x="1943" y="2165"/>
                    <a:pt x="2060" y="2045"/>
                    <a:pt x="1974" y="1920"/>
                  </a:cubicBezTo>
                  <a:cubicBezTo>
                    <a:pt x="1512" y="1234"/>
                    <a:pt x="971" y="605"/>
                    <a:pt x="361" y="45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1" name="Google Shape;2071;p5"/>
            <p:cNvSpPr/>
            <p:nvPr/>
          </p:nvSpPr>
          <p:spPr>
            <a:xfrm>
              <a:off x="6927425" y="1754950"/>
              <a:ext cx="45350" cy="68050"/>
            </a:xfrm>
            <a:custGeom>
              <a:avLst/>
              <a:gdLst/>
              <a:ahLst/>
              <a:cxnLst/>
              <a:rect l="l" t="t" r="r" b="b"/>
              <a:pathLst>
                <a:path w="1814" h="2722" extrusionOk="0">
                  <a:moveTo>
                    <a:pt x="1585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9"/>
                    <a:pt x="409" y="1637"/>
                    <a:pt x="50" y="2521"/>
                  </a:cubicBezTo>
                  <a:cubicBezTo>
                    <a:pt x="0" y="2642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2" y="2609"/>
                  </a:cubicBezTo>
                  <a:cubicBezTo>
                    <a:pt x="711" y="1779"/>
                    <a:pt x="1162" y="1001"/>
                    <a:pt x="1714" y="297"/>
                  </a:cubicBezTo>
                  <a:cubicBezTo>
                    <a:pt x="1814" y="169"/>
                    <a:pt x="1703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2" name="Google Shape;2072;p5"/>
            <p:cNvSpPr/>
            <p:nvPr/>
          </p:nvSpPr>
          <p:spPr>
            <a:xfrm>
              <a:off x="6980525" y="1741125"/>
              <a:ext cx="37200" cy="99300"/>
            </a:xfrm>
            <a:custGeom>
              <a:avLst/>
              <a:gdLst/>
              <a:ahLst/>
              <a:cxnLst/>
              <a:rect l="l" t="t" r="r" b="b"/>
              <a:pathLst>
                <a:path w="1488" h="3972" extrusionOk="0">
                  <a:moveTo>
                    <a:pt x="246" y="1"/>
                  </a:moveTo>
                  <a:cubicBezTo>
                    <a:pt x="116" y="1"/>
                    <a:pt x="0" y="169"/>
                    <a:pt x="121" y="285"/>
                  </a:cubicBezTo>
                  <a:cubicBezTo>
                    <a:pt x="1059" y="1193"/>
                    <a:pt x="1136" y="2694"/>
                    <a:pt x="271" y="3681"/>
                  </a:cubicBezTo>
                  <a:cubicBezTo>
                    <a:pt x="162" y="3804"/>
                    <a:pt x="275" y="3971"/>
                    <a:pt x="397" y="3971"/>
                  </a:cubicBezTo>
                  <a:cubicBezTo>
                    <a:pt x="435" y="3971"/>
                    <a:pt x="474" y="3955"/>
                    <a:pt x="507" y="3917"/>
                  </a:cubicBezTo>
                  <a:cubicBezTo>
                    <a:pt x="1488" y="2797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3" name="Google Shape;2073;p5"/>
            <p:cNvSpPr/>
            <p:nvPr/>
          </p:nvSpPr>
          <p:spPr>
            <a:xfrm>
              <a:off x="7032925" y="1773200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9" y="1"/>
                  </a:moveTo>
                  <a:cubicBezTo>
                    <a:pt x="415" y="1"/>
                    <a:pt x="309" y="9"/>
                    <a:pt x="202" y="26"/>
                  </a:cubicBezTo>
                  <a:cubicBezTo>
                    <a:pt x="0" y="56"/>
                    <a:pt x="72" y="350"/>
                    <a:pt x="260" y="350"/>
                  </a:cubicBezTo>
                  <a:cubicBezTo>
                    <a:pt x="270" y="350"/>
                    <a:pt x="280" y="349"/>
                    <a:pt x="290" y="348"/>
                  </a:cubicBezTo>
                  <a:cubicBezTo>
                    <a:pt x="368" y="336"/>
                    <a:pt x="445" y="330"/>
                    <a:pt x="522" y="330"/>
                  </a:cubicBezTo>
                  <a:cubicBezTo>
                    <a:pt x="870" y="330"/>
                    <a:pt x="1208" y="449"/>
                    <a:pt x="1480" y="672"/>
                  </a:cubicBezTo>
                  <a:cubicBezTo>
                    <a:pt x="1515" y="701"/>
                    <a:pt x="1553" y="712"/>
                    <a:pt x="1590" y="712"/>
                  </a:cubicBezTo>
                  <a:cubicBezTo>
                    <a:pt x="1728" y="712"/>
                    <a:pt x="1850" y="543"/>
                    <a:pt x="1718" y="434"/>
                  </a:cubicBezTo>
                  <a:cubicBezTo>
                    <a:pt x="1365" y="147"/>
                    <a:pt x="956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4" name="Google Shape;2074;p5"/>
            <p:cNvSpPr/>
            <p:nvPr/>
          </p:nvSpPr>
          <p:spPr>
            <a:xfrm>
              <a:off x="7037325" y="1801375"/>
              <a:ext cx="53875" cy="16250"/>
            </a:xfrm>
            <a:custGeom>
              <a:avLst/>
              <a:gdLst/>
              <a:ahLst/>
              <a:cxnLst/>
              <a:rect l="l" t="t" r="r" b="b"/>
              <a:pathLst>
                <a:path w="2155" h="650" extrusionOk="0">
                  <a:moveTo>
                    <a:pt x="712" y="0"/>
                  </a:moveTo>
                  <a:cubicBezTo>
                    <a:pt x="543" y="0"/>
                    <a:pt x="372" y="17"/>
                    <a:pt x="200" y="49"/>
                  </a:cubicBezTo>
                  <a:cubicBezTo>
                    <a:pt x="0" y="86"/>
                    <a:pt x="68" y="374"/>
                    <a:pt x="253" y="374"/>
                  </a:cubicBezTo>
                  <a:cubicBezTo>
                    <a:pt x="264" y="374"/>
                    <a:pt x="276" y="373"/>
                    <a:pt x="288" y="371"/>
                  </a:cubicBezTo>
                  <a:cubicBezTo>
                    <a:pt x="430" y="344"/>
                    <a:pt x="572" y="331"/>
                    <a:pt x="711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5" y="428"/>
                    <a:pt x="1995" y="339"/>
                  </a:cubicBezTo>
                  <a:cubicBezTo>
                    <a:pt x="1591" y="113"/>
                    <a:pt x="1158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5" name="Google Shape;2075;p5"/>
            <p:cNvSpPr/>
            <p:nvPr/>
          </p:nvSpPr>
          <p:spPr>
            <a:xfrm>
              <a:off x="7098200" y="1741875"/>
              <a:ext cx="81025" cy="80875"/>
            </a:xfrm>
            <a:custGeom>
              <a:avLst/>
              <a:gdLst/>
              <a:ahLst/>
              <a:cxnLst/>
              <a:rect l="l" t="t" r="r" b="b"/>
              <a:pathLst>
                <a:path w="3241" h="3235" extrusionOk="0">
                  <a:moveTo>
                    <a:pt x="1939" y="1302"/>
                  </a:moveTo>
                  <a:cubicBezTo>
                    <a:pt x="2164" y="1302"/>
                    <a:pt x="2397" y="1418"/>
                    <a:pt x="2611" y="1704"/>
                  </a:cubicBezTo>
                  <a:cubicBezTo>
                    <a:pt x="2991" y="2209"/>
                    <a:pt x="2707" y="2761"/>
                    <a:pt x="2118" y="2873"/>
                  </a:cubicBezTo>
                  <a:cubicBezTo>
                    <a:pt x="2026" y="2890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6"/>
                  </a:cubicBezTo>
                  <a:cubicBezTo>
                    <a:pt x="953" y="2708"/>
                    <a:pt x="934" y="2704"/>
                    <a:pt x="916" y="2704"/>
                  </a:cubicBezTo>
                  <a:cubicBezTo>
                    <a:pt x="895" y="2704"/>
                    <a:pt x="877" y="2709"/>
                    <a:pt x="860" y="2717"/>
                  </a:cubicBezTo>
                  <a:lnTo>
                    <a:pt x="860" y="2717"/>
                  </a:lnTo>
                  <a:cubicBezTo>
                    <a:pt x="839" y="2072"/>
                    <a:pt x="1360" y="1302"/>
                    <a:pt x="1939" y="1302"/>
                  </a:cubicBezTo>
                  <a:close/>
                  <a:moveTo>
                    <a:pt x="206" y="1"/>
                  </a:moveTo>
                  <a:cubicBezTo>
                    <a:pt x="108" y="1"/>
                    <a:pt x="1" y="84"/>
                    <a:pt x="25" y="211"/>
                  </a:cubicBezTo>
                  <a:lnTo>
                    <a:pt x="535" y="2827"/>
                  </a:lnTo>
                  <a:cubicBezTo>
                    <a:pt x="551" y="2908"/>
                    <a:pt x="622" y="2946"/>
                    <a:pt x="693" y="2946"/>
                  </a:cubicBezTo>
                  <a:cubicBezTo>
                    <a:pt x="723" y="2946"/>
                    <a:pt x="753" y="2940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4" y="3037"/>
                  </a:cubicBezTo>
                  <a:cubicBezTo>
                    <a:pt x="1185" y="3148"/>
                    <a:pt x="1534" y="3235"/>
                    <a:pt x="1873" y="3235"/>
                  </a:cubicBezTo>
                  <a:cubicBezTo>
                    <a:pt x="2173" y="3235"/>
                    <a:pt x="2466" y="3168"/>
                    <a:pt x="2712" y="2990"/>
                  </a:cubicBezTo>
                  <a:cubicBezTo>
                    <a:pt x="3217" y="2629"/>
                    <a:pt x="3241" y="1971"/>
                    <a:pt x="2881" y="1497"/>
                  </a:cubicBezTo>
                  <a:cubicBezTo>
                    <a:pt x="2605" y="1133"/>
                    <a:pt x="2282" y="982"/>
                    <a:pt x="1965" y="982"/>
                  </a:cubicBezTo>
                  <a:cubicBezTo>
                    <a:pt x="1449" y="982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4"/>
                    <a:pt x="464" y="717"/>
                    <a:pt x="347" y="121"/>
                  </a:cubicBezTo>
                  <a:cubicBezTo>
                    <a:pt x="331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6" name="Google Shape;2076;p5"/>
            <p:cNvSpPr/>
            <p:nvPr/>
          </p:nvSpPr>
          <p:spPr>
            <a:xfrm>
              <a:off x="7192650" y="1761525"/>
              <a:ext cx="54475" cy="55725"/>
            </a:xfrm>
            <a:custGeom>
              <a:avLst/>
              <a:gdLst/>
              <a:ahLst/>
              <a:cxnLst/>
              <a:rect l="l" t="t" r="r" b="b"/>
              <a:pathLst>
                <a:path w="2179" h="2229" extrusionOk="0">
                  <a:moveTo>
                    <a:pt x="1086" y="1"/>
                  </a:moveTo>
                  <a:cubicBezTo>
                    <a:pt x="569" y="1"/>
                    <a:pt x="53" y="407"/>
                    <a:pt x="30" y="998"/>
                  </a:cubicBezTo>
                  <a:cubicBezTo>
                    <a:pt x="0" y="1776"/>
                    <a:pt x="630" y="2229"/>
                    <a:pt x="1297" y="2229"/>
                  </a:cubicBezTo>
                  <a:cubicBezTo>
                    <a:pt x="1544" y="2229"/>
                    <a:pt x="1795" y="2167"/>
                    <a:pt x="2021" y="2038"/>
                  </a:cubicBezTo>
                  <a:cubicBezTo>
                    <a:pt x="2179" y="1946"/>
                    <a:pt x="2082" y="1725"/>
                    <a:pt x="1935" y="1725"/>
                  </a:cubicBezTo>
                  <a:cubicBezTo>
                    <a:pt x="1908" y="1725"/>
                    <a:pt x="1880" y="1732"/>
                    <a:pt x="1852" y="1748"/>
                  </a:cubicBezTo>
                  <a:cubicBezTo>
                    <a:pt x="1677" y="1848"/>
                    <a:pt x="1478" y="1898"/>
                    <a:pt x="1284" y="1898"/>
                  </a:cubicBezTo>
                  <a:cubicBezTo>
                    <a:pt x="821" y="1898"/>
                    <a:pt x="384" y="1618"/>
                    <a:pt x="365" y="1077"/>
                  </a:cubicBezTo>
                  <a:cubicBezTo>
                    <a:pt x="348" y="639"/>
                    <a:pt x="703" y="338"/>
                    <a:pt x="1068" y="338"/>
                  </a:cubicBezTo>
                  <a:cubicBezTo>
                    <a:pt x="1255" y="338"/>
                    <a:pt x="1444" y="416"/>
                    <a:pt x="1588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4"/>
                    <a:pt x="1824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7" name="Google Shape;2077;p5"/>
            <p:cNvSpPr/>
            <p:nvPr/>
          </p:nvSpPr>
          <p:spPr>
            <a:xfrm>
              <a:off x="3961550" y="2313350"/>
              <a:ext cx="97975" cy="97975"/>
            </a:xfrm>
            <a:custGeom>
              <a:avLst/>
              <a:gdLst/>
              <a:ahLst/>
              <a:cxnLst/>
              <a:rect l="l" t="t" r="r" b="b"/>
              <a:pathLst>
                <a:path w="3919" h="3919" extrusionOk="0">
                  <a:moveTo>
                    <a:pt x="2432" y="330"/>
                  </a:moveTo>
                  <a:cubicBezTo>
                    <a:pt x="2633" y="330"/>
                    <a:pt x="2837" y="368"/>
                    <a:pt x="3036" y="449"/>
                  </a:cubicBezTo>
                  <a:lnTo>
                    <a:pt x="3036" y="449"/>
                  </a:lnTo>
                  <a:cubicBezTo>
                    <a:pt x="3029" y="467"/>
                    <a:pt x="3025" y="488"/>
                    <a:pt x="3024" y="511"/>
                  </a:cubicBezTo>
                  <a:cubicBezTo>
                    <a:pt x="3011" y="802"/>
                    <a:pt x="3013" y="1093"/>
                    <a:pt x="3031" y="1382"/>
                  </a:cubicBezTo>
                  <a:lnTo>
                    <a:pt x="3031" y="1382"/>
                  </a:lnTo>
                  <a:cubicBezTo>
                    <a:pt x="3010" y="1725"/>
                    <a:pt x="2944" y="2062"/>
                    <a:pt x="2774" y="2355"/>
                  </a:cubicBezTo>
                  <a:cubicBezTo>
                    <a:pt x="2555" y="2733"/>
                    <a:pt x="2157" y="2976"/>
                    <a:pt x="1777" y="2976"/>
                  </a:cubicBezTo>
                  <a:cubicBezTo>
                    <a:pt x="1471" y="2976"/>
                    <a:pt x="1177" y="2817"/>
                    <a:pt x="1001" y="2443"/>
                  </a:cubicBezTo>
                  <a:cubicBezTo>
                    <a:pt x="476" y="1330"/>
                    <a:pt x="1399" y="330"/>
                    <a:pt x="2432" y="330"/>
                  </a:cubicBezTo>
                  <a:close/>
                  <a:moveTo>
                    <a:pt x="2446" y="0"/>
                  </a:moveTo>
                  <a:cubicBezTo>
                    <a:pt x="1150" y="0"/>
                    <a:pt x="1" y="1309"/>
                    <a:pt x="736" y="2677"/>
                  </a:cubicBezTo>
                  <a:cubicBezTo>
                    <a:pt x="967" y="3107"/>
                    <a:pt x="1357" y="3326"/>
                    <a:pt x="1776" y="3326"/>
                  </a:cubicBezTo>
                  <a:cubicBezTo>
                    <a:pt x="2018" y="3326"/>
                    <a:pt x="2268" y="3254"/>
                    <a:pt x="2504" y="3107"/>
                  </a:cubicBezTo>
                  <a:cubicBezTo>
                    <a:pt x="2815" y="2913"/>
                    <a:pt x="3017" y="2647"/>
                    <a:pt x="3147" y="2344"/>
                  </a:cubicBezTo>
                  <a:lnTo>
                    <a:pt x="3147" y="2344"/>
                  </a:lnTo>
                  <a:cubicBezTo>
                    <a:pt x="3236" y="2841"/>
                    <a:pt x="3371" y="3330"/>
                    <a:pt x="3550" y="3805"/>
                  </a:cubicBezTo>
                  <a:cubicBezTo>
                    <a:pt x="3580" y="3884"/>
                    <a:pt x="3648" y="3919"/>
                    <a:pt x="3716" y="3919"/>
                  </a:cubicBezTo>
                  <a:cubicBezTo>
                    <a:pt x="3819" y="3919"/>
                    <a:pt x="3919" y="3839"/>
                    <a:pt x="3874" y="3717"/>
                  </a:cubicBezTo>
                  <a:cubicBezTo>
                    <a:pt x="3577" y="2932"/>
                    <a:pt x="3404" y="2107"/>
                    <a:pt x="3361" y="1273"/>
                  </a:cubicBezTo>
                  <a:lnTo>
                    <a:pt x="3361" y="1273"/>
                  </a:lnTo>
                  <a:cubicBezTo>
                    <a:pt x="3373" y="1019"/>
                    <a:pt x="3368" y="765"/>
                    <a:pt x="3359" y="525"/>
                  </a:cubicBezTo>
                  <a:lnTo>
                    <a:pt x="3359" y="525"/>
                  </a:lnTo>
                  <a:cubicBezTo>
                    <a:pt x="3458" y="466"/>
                    <a:pt x="3497" y="307"/>
                    <a:pt x="3366" y="236"/>
                  </a:cubicBezTo>
                  <a:cubicBezTo>
                    <a:pt x="3066" y="73"/>
                    <a:pt x="2752" y="0"/>
                    <a:pt x="2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8" name="Google Shape;2078;p5"/>
            <p:cNvSpPr/>
            <p:nvPr/>
          </p:nvSpPr>
          <p:spPr>
            <a:xfrm>
              <a:off x="4085550" y="2340050"/>
              <a:ext cx="49350" cy="11250"/>
            </a:xfrm>
            <a:custGeom>
              <a:avLst/>
              <a:gdLst/>
              <a:ahLst/>
              <a:cxnLst/>
              <a:rect l="l" t="t" r="r" b="b"/>
              <a:pathLst>
                <a:path w="1974" h="450" extrusionOk="0">
                  <a:moveTo>
                    <a:pt x="200" y="0"/>
                  </a:moveTo>
                  <a:cubicBezTo>
                    <a:pt x="0" y="0"/>
                    <a:pt x="7" y="320"/>
                    <a:pt x="215" y="335"/>
                  </a:cubicBezTo>
                  <a:lnTo>
                    <a:pt x="1759" y="449"/>
                  </a:lnTo>
                  <a:cubicBezTo>
                    <a:pt x="1764" y="450"/>
                    <a:pt x="1769" y="450"/>
                    <a:pt x="1774" y="450"/>
                  </a:cubicBezTo>
                  <a:cubicBezTo>
                    <a:pt x="1974" y="450"/>
                    <a:pt x="1968" y="130"/>
                    <a:pt x="1759" y="115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79" name="Google Shape;2079;p5"/>
            <p:cNvSpPr/>
            <p:nvPr/>
          </p:nvSpPr>
          <p:spPr>
            <a:xfrm>
              <a:off x="4083050" y="2373100"/>
              <a:ext cx="54900" cy="11725"/>
            </a:xfrm>
            <a:custGeom>
              <a:avLst/>
              <a:gdLst/>
              <a:ahLst/>
              <a:cxnLst/>
              <a:rect l="l" t="t" r="r" b="b"/>
              <a:pathLst>
                <a:path w="2196" h="469" extrusionOk="0">
                  <a:moveTo>
                    <a:pt x="202" y="1"/>
                  </a:moveTo>
                  <a:cubicBezTo>
                    <a:pt x="1" y="1"/>
                    <a:pt x="7" y="321"/>
                    <a:pt x="216" y="337"/>
                  </a:cubicBezTo>
                  <a:lnTo>
                    <a:pt x="1981" y="468"/>
                  </a:lnTo>
                  <a:cubicBezTo>
                    <a:pt x="1986" y="469"/>
                    <a:pt x="1991" y="469"/>
                    <a:pt x="1996" y="469"/>
                  </a:cubicBezTo>
                  <a:cubicBezTo>
                    <a:pt x="2196" y="469"/>
                    <a:pt x="2189" y="149"/>
                    <a:pt x="1981" y="134"/>
                  </a:cubicBezTo>
                  <a:lnTo>
                    <a:pt x="216" y="1"/>
                  </a:ln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0" name="Google Shape;2080;p5"/>
            <p:cNvSpPr/>
            <p:nvPr/>
          </p:nvSpPr>
          <p:spPr>
            <a:xfrm>
              <a:off x="4168900" y="2329300"/>
              <a:ext cx="59575" cy="63600"/>
            </a:xfrm>
            <a:custGeom>
              <a:avLst/>
              <a:gdLst/>
              <a:ahLst/>
              <a:cxnLst/>
              <a:rect l="l" t="t" r="r" b="b"/>
              <a:pathLst>
                <a:path w="2383" h="2544" extrusionOk="0">
                  <a:moveTo>
                    <a:pt x="257" y="0"/>
                  </a:moveTo>
                  <a:cubicBezTo>
                    <a:pt x="120" y="0"/>
                    <a:pt x="0" y="169"/>
                    <a:pt x="130" y="280"/>
                  </a:cubicBezTo>
                  <a:cubicBezTo>
                    <a:pt x="871" y="902"/>
                    <a:pt x="1507" y="1639"/>
                    <a:pt x="2014" y="2464"/>
                  </a:cubicBezTo>
                  <a:cubicBezTo>
                    <a:pt x="2048" y="2520"/>
                    <a:pt x="2099" y="2543"/>
                    <a:pt x="2150" y="2543"/>
                  </a:cubicBezTo>
                  <a:cubicBezTo>
                    <a:pt x="2266" y="2543"/>
                    <a:pt x="2382" y="2423"/>
                    <a:pt x="2304" y="2295"/>
                  </a:cubicBezTo>
                  <a:cubicBezTo>
                    <a:pt x="1782" y="1445"/>
                    <a:pt x="1129" y="686"/>
                    <a:pt x="366" y="42"/>
                  </a:cubicBezTo>
                  <a:cubicBezTo>
                    <a:pt x="332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1" name="Google Shape;2081;p5"/>
            <p:cNvSpPr/>
            <p:nvPr/>
          </p:nvSpPr>
          <p:spPr>
            <a:xfrm>
              <a:off x="4166050" y="2328625"/>
              <a:ext cx="53825" cy="65975"/>
            </a:xfrm>
            <a:custGeom>
              <a:avLst/>
              <a:gdLst/>
              <a:ahLst/>
              <a:cxnLst/>
              <a:rect l="l" t="t" r="r" b="b"/>
              <a:pathLst>
                <a:path w="2153" h="2639" extrusionOk="0">
                  <a:moveTo>
                    <a:pt x="1922" y="0"/>
                  </a:moveTo>
                  <a:cubicBezTo>
                    <a:pt x="1872" y="0"/>
                    <a:pt x="1821" y="24"/>
                    <a:pt x="1788" y="81"/>
                  </a:cubicBezTo>
                  <a:cubicBezTo>
                    <a:pt x="1313" y="896"/>
                    <a:pt x="752" y="1657"/>
                    <a:pt x="111" y="2349"/>
                  </a:cubicBezTo>
                  <a:cubicBezTo>
                    <a:pt x="0" y="2471"/>
                    <a:pt x="112" y="2638"/>
                    <a:pt x="237" y="2638"/>
                  </a:cubicBezTo>
                  <a:cubicBezTo>
                    <a:pt x="275" y="2638"/>
                    <a:pt x="314" y="2623"/>
                    <a:pt x="348" y="2586"/>
                  </a:cubicBezTo>
                  <a:cubicBezTo>
                    <a:pt x="1008" y="1872"/>
                    <a:pt x="1588" y="1089"/>
                    <a:pt x="2076" y="249"/>
                  </a:cubicBezTo>
                  <a:cubicBezTo>
                    <a:pt x="2152" y="120"/>
                    <a:pt x="2037" y="0"/>
                    <a:pt x="1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2" name="Google Shape;2082;p5"/>
            <p:cNvSpPr/>
            <p:nvPr/>
          </p:nvSpPr>
          <p:spPr>
            <a:xfrm>
              <a:off x="4241000" y="2305425"/>
              <a:ext cx="42850" cy="113725"/>
            </a:xfrm>
            <a:custGeom>
              <a:avLst/>
              <a:gdLst/>
              <a:ahLst/>
              <a:cxnLst/>
              <a:rect l="l" t="t" r="r" b="b"/>
              <a:pathLst>
                <a:path w="1714" h="4549" extrusionOk="0">
                  <a:moveTo>
                    <a:pt x="1434" y="0"/>
                  </a:moveTo>
                  <a:cubicBezTo>
                    <a:pt x="605" y="0"/>
                    <a:pt x="264" y="907"/>
                    <a:pt x="157" y="1621"/>
                  </a:cubicBezTo>
                  <a:cubicBezTo>
                    <a:pt x="1" y="2647"/>
                    <a:pt x="294" y="3659"/>
                    <a:pt x="919" y="4478"/>
                  </a:cubicBezTo>
                  <a:cubicBezTo>
                    <a:pt x="957" y="4528"/>
                    <a:pt x="1009" y="4549"/>
                    <a:pt x="1060" y="4549"/>
                  </a:cubicBezTo>
                  <a:cubicBezTo>
                    <a:pt x="1182" y="4549"/>
                    <a:pt x="1300" y="4430"/>
                    <a:pt x="1208" y="4309"/>
                  </a:cubicBezTo>
                  <a:cubicBezTo>
                    <a:pt x="817" y="3796"/>
                    <a:pt x="564" y="3238"/>
                    <a:pt x="483" y="2594"/>
                  </a:cubicBezTo>
                  <a:cubicBezTo>
                    <a:pt x="402" y="1949"/>
                    <a:pt x="464" y="335"/>
                    <a:pt x="1448" y="335"/>
                  </a:cubicBezTo>
                  <a:cubicBezTo>
                    <a:pt x="1465" y="335"/>
                    <a:pt x="1482" y="335"/>
                    <a:pt x="1499" y="336"/>
                  </a:cubicBezTo>
                  <a:cubicBezTo>
                    <a:pt x="1503" y="337"/>
                    <a:pt x="1506" y="337"/>
                    <a:pt x="1510" y="337"/>
                  </a:cubicBezTo>
                  <a:cubicBezTo>
                    <a:pt x="1714" y="337"/>
                    <a:pt x="1710" y="13"/>
                    <a:pt x="1499" y="2"/>
                  </a:cubicBezTo>
                  <a:cubicBezTo>
                    <a:pt x="1477" y="1"/>
                    <a:pt x="1455" y="0"/>
                    <a:pt x="1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3" name="Google Shape;2083;p5"/>
            <p:cNvSpPr/>
            <p:nvPr/>
          </p:nvSpPr>
          <p:spPr>
            <a:xfrm>
              <a:off x="4298550" y="2324800"/>
              <a:ext cx="50050" cy="83725"/>
            </a:xfrm>
            <a:custGeom>
              <a:avLst/>
              <a:gdLst/>
              <a:ahLst/>
              <a:cxnLst/>
              <a:rect l="l" t="t" r="r" b="b"/>
              <a:pathLst>
                <a:path w="2002" h="3349" extrusionOk="0">
                  <a:moveTo>
                    <a:pt x="1261" y="1"/>
                  </a:moveTo>
                  <a:cubicBezTo>
                    <a:pt x="590" y="1"/>
                    <a:pt x="0" y="531"/>
                    <a:pt x="109" y="1271"/>
                  </a:cubicBezTo>
                  <a:cubicBezTo>
                    <a:pt x="167" y="1662"/>
                    <a:pt x="402" y="1938"/>
                    <a:pt x="730" y="2136"/>
                  </a:cubicBezTo>
                  <a:cubicBezTo>
                    <a:pt x="927" y="2255"/>
                    <a:pt x="1215" y="2328"/>
                    <a:pt x="1374" y="2498"/>
                  </a:cubicBezTo>
                  <a:cubicBezTo>
                    <a:pt x="1589" y="2728"/>
                    <a:pt x="1316" y="3001"/>
                    <a:pt x="1058" y="3038"/>
                  </a:cubicBezTo>
                  <a:cubicBezTo>
                    <a:pt x="1042" y="3040"/>
                    <a:pt x="1026" y="3041"/>
                    <a:pt x="1009" y="3041"/>
                  </a:cubicBezTo>
                  <a:cubicBezTo>
                    <a:pt x="870" y="3041"/>
                    <a:pt x="702" y="2974"/>
                    <a:pt x="580" y="2936"/>
                  </a:cubicBezTo>
                  <a:cubicBezTo>
                    <a:pt x="561" y="2929"/>
                    <a:pt x="543" y="2926"/>
                    <a:pt x="526" y="2926"/>
                  </a:cubicBezTo>
                  <a:cubicBezTo>
                    <a:pt x="362" y="2926"/>
                    <a:pt x="307" y="3197"/>
                    <a:pt x="492" y="3257"/>
                  </a:cubicBezTo>
                  <a:cubicBezTo>
                    <a:pt x="649" y="3309"/>
                    <a:pt x="873" y="3348"/>
                    <a:pt x="1096" y="3348"/>
                  </a:cubicBezTo>
                  <a:cubicBezTo>
                    <a:pt x="1551" y="3348"/>
                    <a:pt x="2002" y="3185"/>
                    <a:pt x="1871" y="2632"/>
                  </a:cubicBezTo>
                  <a:cubicBezTo>
                    <a:pt x="1790" y="2289"/>
                    <a:pt x="1432" y="2132"/>
                    <a:pt x="1149" y="1981"/>
                  </a:cubicBezTo>
                  <a:cubicBezTo>
                    <a:pt x="815" y="1802"/>
                    <a:pt x="515" y="1648"/>
                    <a:pt x="448" y="1226"/>
                  </a:cubicBezTo>
                  <a:cubicBezTo>
                    <a:pt x="365" y="704"/>
                    <a:pt x="785" y="333"/>
                    <a:pt x="1260" y="333"/>
                  </a:cubicBezTo>
                  <a:cubicBezTo>
                    <a:pt x="1332" y="333"/>
                    <a:pt x="1405" y="342"/>
                    <a:pt x="1477" y="359"/>
                  </a:cubicBezTo>
                  <a:cubicBezTo>
                    <a:pt x="1492" y="363"/>
                    <a:pt x="1507" y="364"/>
                    <a:pt x="1520" y="364"/>
                  </a:cubicBezTo>
                  <a:cubicBezTo>
                    <a:pt x="1698" y="364"/>
                    <a:pt x="1760" y="82"/>
                    <a:pt x="1566" y="36"/>
                  </a:cubicBezTo>
                  <a:lnTo>
                    <a:pt x="1566" y="36"/>
                  </a:lnTo>
                  <a:lnTo>
                    <a:pt x="1566" y="37"/>
                  </a:lnTo>
                  <a:cubicBezTo>
                    <a:pt x="1464" y="12"/>
                    <a:pt x="1362" y="1"/>
                    <a:pt x="1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4" name="Google Shape;2084;p5"/>
            <p:cNvSpPr/>
            <p:nvPr/>
          </p:nvSpPr>
          <p:spPr>
            <a:xfrm>
              <a:off x="4363725" y="2305025"/>
              <a:ext cx="38275" cy="62475"/>
            </a:xfrm>
            <a:custGeom>
              <a:avLst/>
              <a:gdLst/>
              <a:ahLst/>
              <a:cxnLst/>
              <a:rect l="l" t="t" r="r" b="b"/>
              <a:pathLst>
                <a:path w="1531" h="2499" extrusionOk="0">
                  <a:moveTo>
                    <a:pt x="908" y="0"/>
                  </a:moveTo>
                  <a:cubicBezTo>
                    <a:pt x="849" y="0"/>
                    <a:pt x="787" y="29"/>
                    <a:pt x="751" y="79"/>
                  </a:cubicBezTo>
                  <a:lnTo>
                    <a:pt x="88" y="1013"/>
                  </a:lnTo>
                  <a:cubicBezTo>
                    <a:pt x="1" y="1136"/>
                    <a:pt x="118" y="1255"/>
                    <a:pt x="238" y="1255"/>
                  </a:cubicBezTo>
                  <a:cubicBezTo>
                    <a:pt x="289" y="1255"/>
                    <a:pt x="341" y="1234"/>
                    <a:pt x="377" y="1182"/>
                  </a:cubicBezTo>
                  <a:lnTo>
                    <a:pt x="376" y="1182"/>
                  </a:lnTo>
                  <a:lnTo>
                    <a:pt x="808" y="572"/>
                  </a:lnTo>
                  <a:lnTo>
                    <a:pt x="808" y="572"/>
                  </a:lnTo>
                  <a:cubicBezTo>
                    <a:pt x="933" y="1175"/>
                    <a:pt x="1057" y="1777"/>
                    <a:pt x="1181" y="2380"/>
                  </a:cubicBezTo>
                  <a:cubicBezTo>
                    <a:pt x="1199" y="2463"/>
                    <a:pt x="1261" y="2499"/>
                    <a:pt x="1326" y="2499"/>
                  </a:cubicBezTo>
                  <a:cubicBezTo>
                    <a:pt x="1424" y="2499"/>
                    <a:pt x="1530" y="2416"/>
                    <a:pt x="1505" y="2290"/>
                  </a:cubicBezTo>
                  <a:cubicBezTo>
                    <a:pt x="1355" y="1567"/>
                    <a:pt x="1206" y="842"/>
                    <a:pt x="1056" y="119"/>
                  </a:cubicBezTo>
                  <a:cubicBezTo>
                    <a:pt x="1039" y="37"/>
                    <a:pt x="976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5" name="Google Shape;2085;p5"/>
            <p:cNvSpPr/>
            <p:nvPr/>
          </p:nvSpPr>
          <p:spPr>
            <a:xfrm>
              <a:off x="4400075" y="2312200"/>
              <a:ext cx="50825" cy="118325"/>
            </a:xfrm>
            <a:custGeom>
              <a:avLst/>
              <a:gdLst/>
              <a:ahLst/>
              <a:cxnLst/>
              <a:rect l="l" t="t" r="r" b="b"/>
              <a:pathLst>
                <a:path w="2033" h="4733" extrusionOk="0">
                  <a:moveTo>
                    <a:pt x="906" y="1"/>
                  </a:moveTo>
                  <a:cubicBezTo>
                    <a:pt x="806" y="1"/>
                    <a:pt x="703" y="83"/>
                    <a:pt x="736" y="209"/>
                  </a:cubicBezTo>
                  <a:cubicBezTo>
                    <a:pt x="1010" y="1240"/>
                    <a:pt x="1683" y="3935"/>
                    <a:pt x="186" y="4401"/>
                  </a:cubicBezTo>
                  <a:cubicBezTo>
                    <a:pt x="0" y="4459"/>
                    <a:pt x="56" y="4732"/>
                    <a:pt x="224" y="4732"/>
                  </a:cubicBezTo>
                  <a:cubicBezTo>
                    <a:pt x="240" y="4732"/>
                    <a:pt x="258" y="4730"/>
                    <a:pt x="276" y="4724"/>
                  </a:cubicBezTo>
                  <a:cubicBezTo>
                    <a:pt x="2032" y="4178"/>
                    <a:pt x="1395" y="1385"/>
                    <a:pt x="1059" y="120"/>
                  </a:cubicBezTo>
                  <a:cubicBezTo>
                    <a:pt x="1037" y="37"/>
                    <a:pt x="973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6" name="Google Shape;2086;p5"/>
            <p:cNvSpPr/>
            <p:nvPr/>
          </p:nvSpPr>
          <p:spPr>
            <a:xfrm>
              <a:off x="4468600" y="2355425"/>
              <a:ext cx="17650" cy="56025"/>
            </a:xfrm>
            <a:custGeom>
              <a:avLst/>
              <a:gdLst/>
              <a:ahLst/>
              <a:cxnLst/>
              <a:rect l="l" t="t" r="r" b="b"/>
              <a:pathLst>
                <a:path w="706" h="224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cubicBezTo>
                    <a:pt x="28" y="829"/>
                    <a:pt x="141" y="1489"/>
                    <a:pt x="344" y="2124"/>
                  </a:cubicBezTo>
                  <a:cubicBezTo>
                    <a:pt x="369" y="2205"/>
                    <a:pt x="436" y="2240"/>
                    <a:pt x="502" y="2240"/>
                  </a:cubicBezTo>
                  <a:cubicBezTo>
                    <a:pt x="603" y="2240"/>
                    <a:pt x="705" y="2160"/>
                    <a:pt x="666" y="2035"/>
                  </a:cubicBezTo>
                  <a:cubicBezTo>
                    <a:pt x="472" y="1428"/>
                    <a:pt x="362" y="798"/>
                    <a:pt x="339" y="162"/>
                  </a:cubicBezTo>
                  <a:cubicBezTo>
                    <a:pt x="335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7" name="Google Shape;2087;p5"/>
            <p:cNvSpPr/>
            <p:nvPr/>
          </p:nvSpPr>
          <p:spPr>
            <a:xfrm>
              <a:off x="4457075" y="2377500"/>
              <a:ext cx="52875" cy="11075"/>
            </a:xfrm>
            <a:custGeom>
              <a:avLst/>
              <a:gdLst/>
              <a:ahLst/>
              <a:cxnLst/>
              <a:rect l="l" t="t" r="r" b="b"/>
              <a:pathLst>
                <a:path w="2115" h="443" extrusionOk="0">
                  <a:moveTo>
                    <a:pt x="1192" y="0"/>
                  </a:moveTo>
                  <a:cubicBezTo>
                    <a:pt x="857" y="0"/>
                    <a:pt x="523" y="38"/>
                    <a:pt x="196" y="114"/>
                  </a:cubicBezTo>
                  <a:cubicBezTo>
                    <a:pt x="0" y="159"/>
                    <a:pt x="65" y="442"/>
                    <a:pt x="243" y="442"/>
                  </a:cubicBezTo>
                  <a:cubicBezTo>
                    <a:pt x="256" y="442"/>
                    <a:pt x="270" y="440"/>
                    <a:pt x="285" y="437"/>
                  </a:cubicBezTo>
                  <a:cubicBezTo>
                    <a:pt x="583" y="367"/>
                    <a:pt x="888" y="332"/>
                    <a:pt x="1193" y="332"/>
                  </a:cubicBezTo>
                  <a:cubicBezTo>
                    <a:pt x="1404" y="332"/>
                    <a:pt x="1616" y="348"/>
                    <a:pt x="1825" y="382"/>
                  </a:cubicBezTo>
                  <a:cubicBezTo>
                    <a:pt x="1836" y="384"/>
                    <a:pt x="1846" y="385"/>
                    <a:pt x="1856" y="385"/>
                  </a:cubicBezTo>
                  <a:cubicBezTo>
                    <a:pt x="2043" y="385"/>
                    <a:pt x="2115" y="92"/>
                    <a:pt x="1914" y="60"/>
                  </a:cubicBezTo>
                  <a:cubicBezTo>
                    <a:pt x="1675" y="20"/>
                    <a:pt x="1433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8" name="Google Shape;2088;p5"/>
            <p:cNvSpPr/>
            <p:nvPr/>
          </p:nvSpPr>
          <p:spPr>
            <a:xfrm>
              <a:off x="4515550" y="2302000"/>
              <a:ext cx="62050" cy="126225"/>
            </a:xfrm>
            <a:custGeom>
              <a:avLst/>
              <a:gdLst/>
              <a:ahLst/>
              <a:cxnLst/>
              <a:rect l="l" t="t" r="r" b="b"/>
              <a:pathLst>
                <a:path w="2482" h="5049" extrusionOk="0">
                  <a:moveTo>
                    <a:pt x="1667" y="1"/>
                  </a:moveTo>
                  <a:cubicBezTo>
                    <a:pt x="1630" y="1"/>
                    <a:pt x="1591" y="15"/>
                    <a:pt x="1556" y="48"/>
                  </a:cubicBezTo>
                  <a:cubicBezTo>
                    <a:pt x="0" y="1538"/>
                    <a:pt x="292" y="3945"/>
                    <a:pt x="2154" y="5025"/>
                  </a:cubicBezTo>
                  <a:cubicBezTo>
                    <a:pt x="2183" y="5042"/>
                    <a:pt x="2211" y="5049"/>
                    <a:pt x="2238" y="5049"/>
                  </a:cubicBezTo>
                  <a:cubicBezTo>
                    <a:pt x="2385" y="5049"/>
                    <a:pt x="2481" y="4827"/>
                    <a:pt x="2324" y="4735"/>
                  </a:cubicBezTo>
                  <a:cubicBezTo>
                    <a:pt x="644" y="3764"/>
                    <a:pt x="392" y="1625"/>
                    <a:pt x="1793" y="286"/>
                  </a:cubicBezTo>
                  <a:cubicBezTo>
                    <a:pt x="1915" y="170"/>
                    <a:pt x="1798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89" name="Google Shape;2089;p5"/>
            <p:cNvSpPr/>
            <p:nvPr/>
          </p:nvSpPr>
          <p:spPr>
            <a:xfrm>
              <a:off x="4585375" y="2309000"/>
              <a:ext cx="66500" cy="99700"/>
            </a:xfrm>
            <a:custGeom>
              <a:avLst/>
              <a:gdLst/>
              <a:ahLst/>
              <a:cxnLst/>
              <a:rect l="l" t="t" r="r" b="b"/>
              <a:pathLst>
                <a:path w="2660" h="3988" extrusionOk="0">
                  <a:moveTo>
                    <a:pt x="259" y="0"/>
                  </a:moveTo>
                  <a:cubicBezTo>
                    <a:pt x="175" y="0"/>
                    <a:pt x="88" y="54"/>
                    <a:pt x="81" y="161"/>
                  </a:cubicBezTo>
                  <a:cubicBezTo>
                    <a:pt x="0" y="1415"/>
                    <a:pt x="157" y="2672"/>
                    <a:pt x="546" y="3868"/>
                  </a:cubicBezTo>
                  <a:cubicBezTo>
                    <a:pt x="573" y="3952"/>
                    <a:pt x="634" y="3988"/>
                    <a:pt x="695" y="3988"/>
                  </a:cubicBezTo>
                  <a:cubicBezTo>
                    <a:pt x="789" y="3988"/>
                    <a:pt x="886" y="3904"/>
                    <a:pt x="868" y="3778"/>
                  </a:cubicBezTo>
                  <a:cubicBezTo>
                    <a:pt x="825" y="3460"/>
                    <a:pt x="1094" y="2201"/>
                    <a:pt x="1569" y="2201"/>
                  </a:cubicBezTo>
                  <a:cubicBezTo>
                    <a:pt x="1675" y="2201"/>
                    <a:pt x="1791" y="2264"/>
                    <a:pt x="1916" y="2414"/>
                  </a:cubicBezTo>
                  <a:cubicBezTo>
                    <a:pt x="2125" y="2665"/>
                    <a:pt x="2192" y="3247"/>
                    <a:pt x="2296" y="3557"/>
                  </a:cubicBezTo>
                  <a:cubicBezTo>
                    <a:pt x="2323" y="3638"/>
                    <a:pt x="2390" y="3673"/>
                    <a:pt x="2456" y="3673"/>
                  </a:cubicBezTo>
                  <a:cubicBezTo>
                    <a:pt x="2558" y="3673"/>
                    <a:pt x="2659" y="3592"/>
                    <a:pt x="2618" y="3468"/>
                  </a:cubicBezTo>
                  <a:cubicBezTo>
                    <a:pt x="2455" y="2978"/>
                    <a:pt x="2338" y="1832"/>
                    <a:pt x="1663" y="1832"/>
                  </a:cubicBezTo>
                  <a:cubicBezTo>
                    <a:pt x="1611" y="1832"/>
                    <a:pt x="1556" y="1839"/>
                    <a:pt x="1497" y="1853"/>
                  </a:cubicBezTo>
                  <a:cubicBezTo>
                    <a:pt x="1025" y="1968"/>
                    <a:pt x="750" y="2390"/>
                    <a:pt x="620" y="2860"/>
                  </a:cubicBezTo>
                  <a:lnTo>
                    <a:pt x="620" y="2860"/>
                  </a:lnTo>
                  <a:cubicBezTo>
                    <a:pt x="426" y="1976"/>
                    <a:pt x="358" y="1067"/>
                    <a:pt x="415" y="161"/>
                  </a:cubicBezTo>
                  <a:cubicBezTo>
                    <a:pt x="422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0" name="Google Shape;2090;p5"/>
            <p:cNvSpPr/>
            <p:nvPr/>
          </p:nvSpPr>
          <p:spPr>
            <a:xfrm>
              <a:off x="4667025" y="2307100"/>
              <a:ext cx="48650" cy="125225"/>
            </a:xfrm>
            <a:custGeom>
              <a:avLst/>
              <a:gdLst/>
              <a:ahLst/>
              <a:cxnLst/>
              <a:rect l="l" t="t" r="r" b="b"/>
              <a:pathLst>
                <a:path w="1946" h="5009" extrusionOk="0">
                  <a:moveTo>
                    <a:pt x="227" y="0"/>
                  </a:moveTo>
                  <a:cubicBezTo>
                    <a:pt x="116" y="0"/>
                    <a:pt x="0" y="122"/>
                    <a:pt x="67" y="254"/>
                  </a:cubicBezTo>
                  <a:cubicBezTo>
                    <a:pt x="543" y="1194"/>
                    <a:pt x="1555" y="3857"/>
                    <a:pt x="394" y="4690"/>
                  </a:cubicBezTo>
                  <a:cubicBezTo>
                    <a:pt x="250" y="4792"/>
                    <a:pt x="339" y="5009"/>
                    <a:pt x="474" y="5009"/>
                  </a:cubicBezTo>
                  <a:cubicBezTo>
                    <a:pt x="502" y="5009"/>
                    <a:pt x="532" y="5000"/>
                    <a:pt x="562" y="4978"/>
                  </a:cubicBezTo>
                  <a:cubicBezTo>
                    <a:pt x="1945" y="3990"/>
                    <a:pt x="951" y="1259"/>
                    <a:pt x="356" y="85"/>
                  </a:cubicBezTo>
                  <a:cubicBezTo>
                    <a:pt x="325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1" name="Google Shape;2091;p5"/>
            <p:cNvSpPr/>
            <p:nvPr/>
          </p:nvSpPr>
          <p:spPr>
            <a:xfrm>
              <a:off x="4736225" y="2306750"/>
              <a:ext cx="42750" cy="105175"/>
            </a:xfrm>
            <a:custGeom>
              <a:avLst/>
              <a:gdLst/>
              <a:ahLst/>
              <a:cxnLst/>
              <a:rect l="l" t="t" r="r" b="b"/>
              <a:pathLst>
                <a:path w="1710" h="4207" extrusionOk="0">
                  <a:moveTo>
                    <a:pt x="1086" y="0"/>
                  </a:moveTo>
                  <a:cubicBezTo>
                    <a:pt x="490" y="0"/>
                    <a:pt x="128" y="1113"/>
                    <a:pt x="88" y="1586"/>
                  </a:cubicBezTo>
                  <a:cubicBezTo>
                    <a:pt x="1" y="2625"/>
                    <a:pt x="503" y="3627"/>
                    <a:pt x="1387" y="4181"/>
                  </a:cubicBezTo>
                  <a:cubicBezTo>
                    <a:pt x="1417" y="4199"/>
                    <a:pt x="1446" y="4207"/>
                    <a:pt x="1473" y="4207"/>
                  </a:cubicBezTo>
                  <a:cubicBezTo>
                    <a:pt x="1615" y="4207"/>
                    <a:pt x="1709" y="3987"/>
                    <a:pt x="1557" y="3891"/>
                  </a:cubicBezTo>
                  <a:cubicBezTo>
                    <a:pt x="1006" y="3546"/>
                    <a:pt x="637" y="3034"/>
                    <a:pt x="486" y="2401"/>
                  </a:cubicBezTo>
                  <a:cubicBezTo>
                    <a:pt x="420" y="2135"/>
                    <a:pt x="399" y="1859"/>
                    <a:pt x="422" y="1586"/>
                  </a:cubicBezTo>
                  <a:cubicBezTo>
                    <a:pt x="442" y="1375"/>
                    <a:pt x="671" y="349"/>
                    <a:pt x="1086" y="349"/>
                  </a:cubicBezTo>
                  <a:cubicBezTo>
                    <a:pt x="1144" y="349"/>
                    <a:pt x="1206" y="369"/>
                    <a:pt x="1272" y="415"/>
                  </a:cubicBezTo>
                  <a:cubicBezTo>
                    <a:pt x="1302" y="436"/>
                    <a:pt x="1331" y="445"/>
                    <a:pt x="1359" y="445"/>
                  </a:cubicBezTo>
                  <a:cubicBezTo>
                    <a:pt x="1496" y="445"/>
                    <a:pt x="1587" y="228"/>
                    <a:pt x="1441" y="126"/>
                  </a:cubicBezTo>
                  <a:cubicBezTo>
                    <a:pt x="1315" y="38"/>
                    <a:pt x="1196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2" name="Google Shape;2092;p5"/>
            <p:cNvSpPr/>
            <p:nvPr/>
          </p:nvSpPr>
          <p:spPr>
            <a:xfrm>
              <a:off x="4789300" y="2348100"/>
              <a:ext cx="57225" cy="58800"/>
            </a:xfrm>
            <a:custGeom>
              <a:avLst/>
              <a:gdLst/>
              <a:ahLst/>
              <a:cxnLst/>
              <a:rect l="l" t="t" r="r" b="b"/>
              <a:pathLst>
                <a:path w="2289" h="2352" extrusionOk="0">
                  <a:moveTo>
                    <a:pt x="1079" y="0"/>
                  </a:moveTo>
                  <a:cubicBezTo>
                    <a:pt x="517" y="0"/>
                    <a:pt x="1" y="506"/>
                    <a:pt x="39" y="1123"/>
                  </a:cubicBezTo>
                  <a:cubicBezTo>
                    <a:pt x="91" y="1939"/>
                    <a:pt x="794" y="2351"/>
                    <a:pt x="1516" y="2351"/>
                  </a:cubicBezTo>
                  <a:cubicBezTo>
                    <a:pt x="1715" y="2351"/>
                    <a:pt x="1916" y="2320"/>
                    <a:pt x="2105" y="2257"/>
                  </a:cubicBezTo>
                  <a:cubicBezTo>
                    <a:pt x="2288" y="2196"/>
                    <a:pt x="2235" y="1925"/>
                    <a:pt x="2071" y="1925"/>
                  </a:cubicBezTo>
                  <a:cubicBezTo>
                    <a:pt x="2054" y="1925"/>
                    <a:pt x="2036" y="1928"/>
                    <a:pt x="2016" y="1935"/>
                  </a:cubicBezTo>
                  <a:cubicBezTo>
                    <a:pt x="1849" y="1991"/>
                    <a:pt x="1669" y="2020"/>
                    <a:pt x="1491" y="2020"/>
                  </a:cubicBezTo>
                  <a:cubicBezTo>
                    <a:pt x="1004" y="2020"/>
                    <a:pt x="536" y="1798"/>
                    <a:pt x="401" y="1270"/>
                  </a:cubicBezTo>
                  <a:cubicBezTo>
                    <a:pt x="280" y="798"/>
                    <a:pt x="634" y="332"/>
                    <a:pt x="1067" y="332"/>
                  </a:cubicBezTo>
                  <a:cubicBezTo>
                    <a:pt x="1185" y="332"/>
                    <a:pt x="1309" y="366"/>
                    <a:pt x="1431" y="445"/>
                  </a:cubicBezTo>
                  <a:cubicBezTo>
                    <a:pt x="1460" y="464"/>
                    <a:pt x="1489" y="472"/>
                    <a:pt x="1517" y="472"/>
                  </a:cubicBezTo>
                  <a:cubicBezTo>
                    <a:pt x="1658" y="472"/>
                    <a:pt x="1750" y="253"/>
                    <a:pt x="1598" y="156"/>
                  </a:cubicBezTo>
                  <a:cubicBezTo>
                    <a:pt x="1431" y="48"/>
                    <a:pt x="1253" y="0"/>
                    <a:pt x="10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3" name="Google Shape;2093;p5"/>
            <p:cNvSpPr/>
            <p:nvPr/>
          </p:nvSpPr>
          <p:spPr>
            <a:xfrm>
              <a:off x="4845325" y="2311500"/>
              <a:ext cx="49375" cy="110250"/>
            </a:xfrm>
            <a:custGeom>
              <a:avLst/>
              <a:gdLst/>
              <a:ahLst/>
              <a:cxnLst/>
              <a:rect l="l" t="t" r="r" b="b"/>
              <a:pathLst>
                <a:path w="1975" h="4410" extrusionOk="0">
                  <a:moveTo>
                    <a:pt x="224" y="0"/>
                  </a:moveTo>
                  <a:cubicBezTo>
                    <a:pt x="90" y="0"/>
                    <a:pt x="1" y="217"/>
                    <a:pt x="143" y="321"/>
                  </a:cubicBezTo>
                  <a:lnTo>
                    <a:pt x="144" y="321"/>
                  </a:lnTo>
                  <a:cubicBezTo>
                    <a:pt x="738" y="754"/>
                    <a:pt x="1202" y="1341"/>
                    <a:pt x="1418" y="2050"/>
                  </a:cubicBezTo>
                  <a:cubicBezTo>
                    <a:pt x="1626" y="2729"/>
                    <a:pt x="1705" y="3834"/>
                    <a:pt x="831" y="4081"/>
                  </a:cubicBezTo>
                  <a:cubicBezTo>
                    <a:pt x="641" y="4134"/>
                    <a:pt x="699" y="4410"/>
                    <a:pt x="870" y="4410"/>
                  </a:cubicBezTo>
                  <a:cubicBezTo>
                    <a:pt x="885" y="4410"/>
                    <a:pt x="902" y="4408"/>
                    <a:pt x="919" y="4403"/>
                  </a:cubicBezTo>
                  <a:cubicBezTo>
                    <a:pt x="1767" y="4163"/>
                    <a:pt x="1975" y="3240"/>
                    <a:pt x="1854" y="2456"/>
                  </a:cubicBezTo>
                  <a:cubicBezTo>
                    <a:pt x="1702" y="1456"/>
                    <a:pt x="1119" y="620"/>
                    <a:pt x="312" y="32"/>
                  </a:cubicBezTo>
                  <a:cubicBezTo>
                    <a:pt x="282" y="10"/>
                    <a:pt x="252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4" name="Google Shape;2094;p5"/>
            <p:cNvSpPr/>
            <p:nvPr/>
          </p:nvSpPr>
          <p:spPr>
            <a:xfrm>
              <a:off x="4936000" y="2343175"/>
              <a:ext cx="18800" cy="67500"/>
            </a:xfrm>
            <a:custGeom>
              <a:avLst/>
              <a:gdLst/>
              <a:ahLst/>
              <a:cxnLst/>
              <a:rect l="l" t="t" r="r" b="b"/>
              <a:pathLst>
                <a:path w="752" h="2700" extrusionOk="0">
                  <a:moveTo>
                    <a:pt x="205" y="0"/>
                  </a:moveTo>
                  <a:cubicBezTo>
                    <a:pt x="108" y="0"/>
                    <a:pt x="0" y="83"/>
                    <a:pt x="21" y="210"/>
                  </a:cubicBezTo>
                  <a:cubicBezTo>
                    <a:pt x="149" y="1000"/>
                    <a:pt x="279" y="1789"/>
                    <a:pt x="409" y="2579"/>
                  </a:cubicBezTo>
                  <a:cubicBezTo>
                    <a:pt x="423" y="2663"/>
                    <a:pt x="482" y="2700"/>
                    <a:pt x="546" y="2700"/>
                  </a:cubicBezTo>
                  <a:cubicBezTo>
                    <a:pt x="644" y="2700"/>
                    <a:pt x="752" y="2616"/>
                    <a:pt x="731" y="2489"/>
                  </a:cubicBezTo>
                  <a:lnTo>
                    <a:pt x="343" y="121"/>
                  </a:lnTo>
                  <a:cubicBezTo>
                    <a:pt x="329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5" name="Google Shape;2095;p5"/>
            <p:cNvSpPr/>
            <p:nvPr/>
          </p:nvSpPr>
          <p:spPr>
            <a:xfrm>
              <a:off x="4919350" y="2371850"/>
              <a:ext cx="58675" cy="10575"/>
            </a:xfrm>
            <a:custGeom>
              <a:avLst/>
              <a:gdLst/>
              <a:ahLst/>
              <a:cxnLst/>
              <a:rect l="l" t="t" r="r" b="b"/>
              <a:pathLst>
                <a:path w="2347" h="423" extrusionOk="0">
                  <a:moveTo>
                    <a:pt x="207" y="1"/>
                  </a:moveTo>
                  <a:cubicBezTo>
                    <a:pt x="1" y="1"/>
                    <a:pt x="4" y="326"/>
                    <a:pt x="216" y="337"/>
                  </a:cubicBezTo>
                  <a:lnTo>
                    <a:pt x="2132" y="422"/>
                  </a:lnTo>
                  <a:cubicBezTo>
                    <a:pt x="2135" y="422"/>
                    <a:pt x="2139" y="422"/>
                    <a:pt x="2142" y="422"/>
                  </a:cubicBezTo>
                  <a:cubicBezTo>
                    <a:pt x="2347" y="422"/>
                    <a:pt x="2342" y="98"/>
                    <a:pt x="2132" y="88"/>
                  </a:cubicBezTo>
                  <a:lnTo>
                    <a:pt x="216" y="1"/>
                  </a:lnTo>
                  <a:cubicBezTo>
                    <a:pt x="213" y="1"/>
                    <a:pt x="210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6" name="Google Shape;2096;p5"/>
            <p:cNvSpPr/>
            <p:nvPr/>
          </p:nvSpPr>
          <p:spPr>
            <a:xfrm>
              <a:off x="4998300" y="2299450"/>
              <a:ext cx="48600" cy="136900"/>
            </a:xfrm>
            <a:custGeom>
              <a:avLst/>
              <a:gdLst/>
              <a:ahLst/>
              <a:cxnLst/>
              <a:rect l="l" t="t" r="r" b="b"/>
              <a:pathLst>
                <a:path w="1944" h="5476" extrusionOk="0">
                  <a:moveTo>
                    <a:pt x="1205" y="1"/>
                  </a:moveTo>
                  <a:cubicBezTo>
                    <a:pt x="654" y="1"/>
                    <a:pt x="253" y="1378"/>
                    <a:pt x="200" y="1745"/>
                  </a:cubicBezTo>
                  <a:cubicBezTo>
                    <a:pt x="0" y="3130"/>
                    <a:pt x="534" y="4515"/>
                    <a:pt x="1581" y="5432"/>
                  </a:cubicBezTo>
                  <a:cubicBezTo>
                    <a:pt x="1616" y="5463"/>
                    <a:pt x="1654" y="5476"/>
                    <a:pt x="1692" y="5476"/>
                  </a:cubicBezTo>
                  <a:cubicBezTo>
                    <a:pt x="1826" y="5476"/>
                    <a:pt x="1944" y="5307"/>
                    <a:pt x="1817" y="5196"/>
                  </a:cubicBezTo>
                  <a:cubicBezTo>
                    <a:pt x="1192" y="4647"/>
                    <a:pt x="768" y="3969"/>
                    <a:pt x="588" y="3152"/>
                  </a:cubicBezTo>
                  <a:cubicBezTo>
                    <a:pt x="502" y="2777"/>
                    <a:pt x="475" y="2391"/>
                    <a:pt x="505" y="2008"/>
                  </a:cubicBezTo>
                  <a:cubicBezTo>
                    <a:pt x="515" y="1894"/>
                    <a:pt x="859" y="373"/>
                    <a:pt x="1210" y="373"/>
                  </a:cubicBezTo>
                  <a:cubicBezTo>
                    <a:pt x="1250" y="373"/>
                    <a:pt x="1291" y="393"/>
                    <a:pt x="1331" y="438"/>
                  </a:cubicBezTo>
                  <a:cubicBezTo>
                    <a:pt x="1364" y="476"/>
                    <a:pt x="1403" y="492"/>
                    <a:pt x="1441" y="492"/>
                  </a:cubicBezTo>
                  <a:cubicBezTo>
                    <a:pt x="1564" y="492"/>
                    <a:pt x="1677" y="324"/>
                    <a:pt x="1567" y="202"/>
                  </a:cubicBezTo>
                  <a:cubicBezTo>
                    <a:pt x="1441" y="60"/>
                    <a:pt x="1320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7" name="Google Shape;2097;p5"/>
            <p:cNvSpPr/>
            <p:nvPr/>
          </p:nvSpPr>
          <p:spPr>
            <a:xfrm>
              <a:off x="4715175" y="2399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5"/>
                    <a:pt x="216" y="335"/>
                  </a:cubicBezTo>
                  <a:cubicBezTo>
                    <a:pt x="431" y="335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8" name="Google Shape;2098;p5"/>
            <p:cNvSpPr/>
            <p:nvPr/>
          </p:nvSpPr>
          <p:spPr>
            <a:xfrm>
              <a:off x="5052950" y="2346000"/>
              <a:ext cx="61525" cy="56600"/>
            </a:xfrm>
            <a:custGeom>
              <a:avLst/>
              <a:gdLst/>
              <a:ahLst/>
              <a:cxnLst/>
              <a:rect l="l" t="t" r="r" b="b"/>
              <a:pathLst>
                <a:path w="2461" h="2264" extrusionOk="0">
                  <a:moveTo>
                    <a:pt x="1130" y="399"/>
                  </a:moveTo>
                  <a:cubicBezTo>
                    <a:pt x="1253" y="399"/>
                    <a:pt x="1376" y="450"/>
                    <a:pt x="1482" y="570"/>
                  </a:cubicBezTo>
                  <a:cubicBezTo>
                    <a:pt x="1515" y="608"/>
                    <a:pt x="1554" y="624"/>
                    <a:pt x="1592" y="624"/>
                  </a:cubicBezTo>
                  <a:cubicBezTo>
                    <a:pt x="1661" y="624"/>
                    <a:pt x="1728" y="570"/>
                    <a:pt x="1752" y="500"/>
                  </a:cubicBezTo>
                  <a:lnTo>
                    <a:pt x="1752" y="500"/>
                  </a:lnTo>
                  <a:cubicBezTo>
                    <a:pt x="1909" y="612"/>
                    <a:pt x="2030" y="773"/>
                    <a:pt x="2075" y="968"/>
                  </a:cubicBezTo>
                  <a:cubicBezTo>
                    <a:pt x="2189" y="1453"/>
                    <a:pt x="1730" y="1927"/>
                    <a:pt x="1256" y="1929"/>
                  </a:cubicBezTo>
                  <a:cubicBezTo>
                    <a:pt x="1255" y="1929"/>
                    <a:pt x="1254" y="1929"/>
                    <a:pt x="1253" y="1929"/>
                  </a:cubicBezTo>
                  <a:cubicBezTo>
                    <a:pt x="808" y="1929"/>
                    <a:pt x="490" y="1495"/>
                    <a:pt x="496" y="1072"/>
                  </a:cubicBezTo>
                  <a:cubicBezTo>
                    <a:pt x="502" y="734"/>
                    <a:pt x="814" y="399"/>
                    <a:pt x="1130" y="399"/>
                  </a:cubicBezTo>
                  <a:close/>
                  <a:moveTo>
                    <a:pt x="1225" y="0"/>
                  </a:moveTo>
                  <a:cubicBezTo>
                    <a:pt x="1131" y="0"/>
                    <a:pt x="1038" y="11"/>
                    <a:pt x="946" y="34"/>
                  </a:cubicBezTo>
                  <a:cubicBezTo>
                    <a:pt x="889" y="49"/>
                    <a:pt x="854" y="84"/>
                    <a:pt x="838" y="126"/>
                  </a:cubicBezTo>
                  <a:lnTo>
                    <a:pt x="838" y="126"/>
                  </a:lnTo>
                  <a:cubicBezTo>
                    <a:pt x="561" y="221"/>
                    <a:pt x="318" y="439"/>
                    <a:pt x="220" y="722"/>
                  </a:cubicBezTo>
                  <a:cubicBezTo>
                    <a:pt x="0" y="1355"/>
                    <a:pt x="415" y="2146"/>
                    <a:pt x="1093" y="2251"/>
                  </a:cubicBezTo>
                  <a:cubicBezTo>
                    <a:pt x="1145" y="2259"/>
                    <a:pt x="1198" y="2263"/>
                    <a:pt x="1251" y="2263"/>
                  </a:cubicBezTo>
                  <a:cubicBezTo>
                    <a:pt x="1873" y="2263"/>
                    <a:pt x="2461" y="1700"/>
                    <a:pt x="2426" y="1062"/>
                  </a:cubicBezTo>
                  <a:cubicBezTo>
                    <a:pt x="2390" y="441"/>
                    <a:pt x="1814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99" name="Google Shape;2099;p5"/>
            <p:cNvSpPr/>
            <p:nvPr/>
          </p:nvSpPr>
          <p:spPr>
            <a:xfrm>
              <a:off x="5092425" y="2306100"/>
              <a:ext cx="24100" cy="104625"/>
            </a:xfrm>
            <a:custGeom>
              <a:avLst/>
              <a:gdLst/>
              <a:ahLst/>
              <a:cxnLst/>
              <a:rect l="l" t="t" r="r" b="b"/>
              <a:pathLst>
                <a:path w="964" h="4185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cubicBezTo>
                    <a:pt x="96" y="1478"/>
                    <a:pt x="298" y="2784"/>
                    <a:pt x="610" y="4065"/>
                  </a:cubicBezTo>
                  <a:cubicBezTo>
                    <a:pt x="630" y="4149"/>
                    <a:pt x="694" y="4185"/>
                    <a:pt x="759" y="4185"/>
                  </a:cubicBezTo>
                  <a:cubicBezTo>
                    <a:pt x="859" y="4185"/>
                    <a:pt x="963" y="4102"/>
                    <a:pt x="932" y="3976"/>
                  </a:cubicBezTo>
                  <a:cubicBezTo>
                    <a:pt x="627" y="2724"/>
                    <a:pt x="430" y="1447"/>
                    <a:pt x="343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0" name="Google Shape;2100;p5"/>
            <p:cNvSpPr/>
            <p:nvPr/>
          </p:nvSpPr>
          <p:spPr>
            <a:xfrm>
              <a:off x="5117850" y="2310200"/>
              <a:ext cx="41750" cy="120425"/>
            </a:xfrm>
            <a:custGeom>
              <a:avLst/>
              <a:gdLst/>
              <a:ahLst/>
              <a:cxnLst/>
              <a:rect l="l" t="t" r="r" b="b"/>
              <a:pathLst>
                <a:path w="1670" h="4817" extrusionOk="0">
                  <a:moveTo>
                    <a:pt x="235" y="1"/>
                  </a:moveTo>
                  <a:cubicBezTo>
                    <a:pt x="113" y="1"/>
                    <a:pt x="1" y="168"/>
                    <a:pt x="109" y="292"/>
                  </a:cubicBezTo>
                  <a:cubicBezTo>
                    <a:pt x="1160" y="1498"/>
                    <a:pt x="1302" y="3196"/>
                    <a:pt x="481" y="4568"/>
                  </a:cubicBezTo>
                  <a:cubicBezTo>
                    <a:pt x="404" y="4695"/>
                    <a:pt x="519" y="4816"/>
                    <a:pt x="634" y="4816"/>
                  </a:cubicBezTo>
                  <a:cubicBezTo>
                    <a:pt x="685" y="4816"/>
                    <a:pt x="736" y="4792"/>
                    <a:pt x="769" y="4735"/>
                  </a:cubicBezTo>
                  <a:cubicBezTo>
                    <a:pt x="1669" y="3233"/>
                    <a:pt x="1494" y="1373"/>
                    <a:pt x="345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1" name="Google Shape;2101;p5"/>
            <p:cNvSpPr/>
            <p:nvPr/>
          </p:nvSpPr>
          <p:spPr>
            <a:xfrm>
              <a:off x="5182750" y="2314775"/>
              <a:ext cx="39300" cy="110700"/>
            </a:xfrm>
            <a:custGeom>
              <a:avLst/>
              <a:gdLst/>
              <a:ahLst/>
              <a:cxnLst/>
              <a:rect l="l" t="t" r="r" b="b"/>
              <a:pathLst>
                <a:path w="1572" h="4428" extrusionOk="0">
                  <a:moveTo>
                    <a:pt x="992" y="1"/>
                  </a:moveTo>
                  <a:cubicBezTo>
                    <a:pt x="314" y="1"/>
                    <a:pt x="99" y="1082"/>
                    <a:pt x="65" y="1630"/>
                  </a:cubicBezTo>
                  <a:cubicBezTo>
                    <a:pt x="1" y="2682"/>
                    <a:pt x="431" y="3681"/>
                    <a:pt x="1209" y="4383"/>
                  </a:cubicBezTo>
                  <a:cubicBezTo>
                    <a:pt x="1244" y="4414"/>
                    <a:pt x="1283" y="4427"/>
                    <a:pt x="1320" y="4427"/>
                  </a:cubicBezTo>
                  <a:cubicBezTo>
                    <a:pt x="1454" y="4427"/>
                    <a:pt x="1572" y="4259"/>
                    <a:pt x="1445" y="4147"/>
                  </a:cubicBezTo>
                  <a:cubicBezTo>
                    <a:pt x="951" y="3700"/>
                    <a:pt x="605" y="3144"/>
                    <a:pt x="465" y="2491"/>
                  </a:cubicBezTo>
                  <a:cubicBezTo>
                    <a:pt x="382" y="2104"/>
                    <a:pt x="324" y="333"/>
                    <a:pt x="983" y="333"/>
                  </a:cubicBezTo>
                  <a:cubicBezTo>
                    <a:pt x="1017" y="333"/>
                    <a:pt x="1053" y="338"/>
                    <a:pt x="1092" y="348"/>
                  </a:cubicBezTo>
                  <a:cubicBezTo>
                    <a:pt x="1108" y="353"/>
                    <a:pt x="1123" y="355"/>
                    <a:pt x="1138" y="355"/>
                  </a:cubicBezTo>
                  <a:cubicBezTo>
                    <a:pt x="1311" y="355"/>
                    <a:pt x="1373" y="77"/>
                    <a:pt x="1180" y="26"/>
                  </a:cubicBezTo>
                  <a:cubicBezTo>
                    <a:pt x="1114" y="9"/>
                    <a:pt x="1051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2" name="Google Shape;2102;p5"/>
            <p:cNvSpPr/>
            <p:nvPr/>
          </p:nvSpPr>
          <p:spPr>
            <a:xfrm>
              <a:off x="5222500" y="2334025"/>
              <a:ext cx="50025" cy="80700"/>
            </a:xfrm>
            <a:custGeom>
              <a:avLst/>
              <a:gdLst/>
              <a:ahLst/>
              <a:cxnLst/>
              <a:rect l="l" t="t" r="r" b="b"/>
              <a:pathLst>
                <a:path w="2001" h="3228" extrusionOk="0">
                  <a:moveTo>
                    <a:pt x="1070" y="541"/>
                  </a:moveTo>
                  <a:cubicBezTo>
                    <a:pt x="1084" y="541"/>
                    <a:pt x="1098" y="542"/>
                    <a:pt x="1112" y="544"/>
                  </a:cubicBezTo>
                  <a:cubicBezTo>
                    <a:pt x="1145" y="621"/>
                    <a:pt x="1215" y="654"/>
                    <a:pt x="1283" y="654"/>
                  </a:cubicBezTo>
                  <a:cubicBezTo>
                    <a:pt x="1313" y="654"/>
                    <a:pt x="1343" y="648"/>
                    <a:pt x="1369" y="635"/>
                  </a:cubicBezTo>
                  <a:lnTo>
                    <a:pt x="1369" y="635"/>
                  </a:lnTo>
                  <a:cubicBezTo>
                    <a:pt x="1425" y="797"/>
                    <a:pt x="1384" y="1037"/>
                    <a:pt x="1349" y="1186"/>
                  </a:cubicBezTo>
                  <a:cubicBezTo>
                    <a:pt x="1293" y="1422"/>
                    <a:pt x="1174" y="1590"/>
                    <a:pt x="948" y="1590"/>
                  </a:cubicBezTo>
                  <a:cubicBezTo>
                    <a:pt x="896" y="1590"/>
                    <a:pt x="839" y="1582"/>
                    <a:pt x="775" y="1563"/>
                  </a:cubicBezTo>
                  <a:cubicBezTo>
                    <a:pt x="632" y="1265"/>
                    <a:pt x="644" y="986"/>
                    <a:pt x="812" y="728"/>
                  </a:cubicBezTo>
                  <a:cubicBezTo>
                    <a:pt x="877" y="603"/>
                    <a:pt x="963" y="541"/>
                    <a:pt x="1070" y="541"/>
                  </a:cubicBezTo>
                  <a:close/>
                  <a:moveTo>
                    <a:pt x="986" y="1"/>
                  </a:moveTo>
                  <a:cubicBezTo>
                    <a:pt x="880" y="1"/>
                    <a:pt x="770" y="23"/>
                    <a:pt x="662" y="68"/>
                  </a:cubicBezTo>
                  <a:cubicBezTo>
                    <a:pt x="165" y="275"/>
                    <a:pt x="0" y="802"/>
                    <a:pt x="20" y="1304"/>
                  </a:cubicBezTo>
                  <a:cubicBezTo>
                    <a:pt x="43" y="1848"/>
                    <a:pt x="171" y="2528"/>
                    <a:pt x="582" y="2922"/>
                  </a:cubicBezTo>
                  <a:cubicBezTo>
                    <a:pt x="785" y="3117"/>
                    <a:pt x="1051" y="3227"/>
                    <a:pt x="1315" y="3227"/>
                  </a:cubicBezTo>
                  <a:cubicBezTo>
                    <a:pt x="1506" y="3227"/>
                    <a:pt x="1695" y="3170"/>
                    <a:pt x="1860" y="3047"/>
                  </a:cubicBezTo>
                  <a:cubicBezTo>
                    <a:pt x="2001" y="2941"/>
                    <a:pt x="1912" y="2725"/>
                    <a:pt x="1780" y="2725"/>
                  </a:cubicBezTo>
                  <a:cubicBezTo>
                    <a:pt x="1752" y="2725"/>
                    <a:pt x="1722" y="2734"/>
                    <a:pt x="1692" y="2757"/>
                  </a:cubicBezTo>
                  <a:cubicBezTo>
                    <a:pt x="1538" y="2873"/>
                    <a:pt x="1396" y="2923"/>
                    <a:pt x="1267" y="2923"/>
                  </a:cubicBezTo>
                  <a:cubicBezTo>
                    <a:pt x="777" y="2923"/>
                    <a:pt x="468" y="2202"/>
                    <a:pt x="382" y="1569"/>
                  </a:cubicBezTo>
                  <a:lnTo>
                    <a:pt x="382" y="1569"/>
                  </a:lnTo>
                  <a:cubicBezTo>
                    <a:pt x="397" y="1604"/>
                    <a:pt x="414" y="1638"/>
                    <a:pt x="434" y="1670"/>
                  </a:cubicBezTo>
                  <a:cubicBezTo>
                    <a:pt x="563" y="1875"/>
                    <a:pt x="790" y="2003"/>
                    <a:pt x="1015" y="2003"/>
                  </a:cubicBezTo>
                  <a:cubicBezTo>
                    <a:pt x="1162" y="2003"/>
                    <a:pt x="1307" y="1948"/>
                    <a:pt x="1424" y="1827"/>
                  </a:cubicBezTo>
                  <a:cubicBezTo>
                    <a:pt x="1716" y="1520"/>
                    <a:pt x="1811" y="847"/>
                    <a:pt x="1658" y="463"/>
                  </a:cubicBezTo>
                  <a:cubicBezTo>
                    <a:pt x="1539" y="163"/>
                    <a:pt x="1276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3" name="Google Shape;2103;p5"/>
            <p:cNvSpPr/>
            <p:nvPr/>
          </p:nvSpPr>
          <p:spPr>
            <a:xfrm>
              <a:off x="5273675" y="2343350"/>
              <a:ext cx="39050" cy="108375"/>
            </a:xfrm>
            <a:custGeom>
              <a:avLst/>
              <a:gdLst/>
              <a:ahLst/>
              <a:cxnLst/>
              <a:rect l="l" t="t" r="r" b="b"/>
              <a:pathLst>
                <a:path w="1562" h="4335" extrusionOk="0">
                  <a:moveTo>
                    <a:pt x="1113" y="1"/>
                  </a:moveTo>
                  <a:cubicBezTo>
                    <a:pt x="878" y="1"/>
                    <a:pt x="613" y="151"/>
                    <a:pt x="495" y="409"/>
                  </a:cubicBezTo>
                  <a:cubicBezTo>
                    <a:pt x="0" y="1475"/>
                    <a:pt x="399" y="3161"/>
                    <a:pt x="730" y="4218"/>
                  </a:cubicBezTo>
                  <a:cubicBezTo>
                    <a:pt x="755" y="4299"/>
                    <a:pt x="821" y="4334"/>
                    <a:pt x="888" y="4334"/>
                  </a:cubicBezTo>
                  <a:cubicBezTo>
                    <a:pt x="989" y="4334"/>
                    <a:pt x="1090" y="4253"/>
                    <a:pt x="1051" y="4129"/>
                  </a:cubicBezTo>
                  <a:cubicBezTo>
                    <a:pt x="861" y="3522"/>
                    <a:pt x="730" y="2906"/>
                    <a:pt x="685" y="2270"/>
                  </a:cubicBezTo>
                  <a:cubicBezTo>
                    <a:pt x="666" y="1992"/>
                    <a:pt x="662" y="1713"/>
                    <a:pt x="676" y="1435"/>
                  </a:cubicBezTo>
                  <a:lnTo>
                    <a:pt x="693" y="1159"/>
                  </a:lnTo>
                  <a:cubicBezTo>
                    <a:pt x="621" y="760"/>
                    <a:pt x="798" y="535"/>
                    <a:pt x="1224" y="487"/>
                  </a:cubicBezTo>
                  <a:cubicBezTo>
                    <a:pt x="1226" y="594"/>
                    <a:pt x="1311" y="649"/>
                    <a:pt x="1395" y="649"/>
                  </a:cubicBezTo>
                  <a:cubicBezTo>
                    <a:pt x="1479" y="649"/>
                    <a:pt x="1562" y="595"/>
                    <a:pt x="1559" y="487"/>
                  </a:cubicBezTo>
                  <a:cubicBezTo>
                    <a:pt x="1552" y="149"/>
                    <a:pt x="1347" y="1"/>
                    <a:pt x="1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4" name="Google Shape;2104;p5"/>
            <p:cNvSpPr/>
            <p:nvPr/>
          </p:nvSpPr>
          <p:spPr>
            <a:xfrm>
              <a:off x="5290200" y="2397025"/>
              <a:ext cx="30500" cy="22700"/>
            </a:xfrm>
            <a:custGeom>
              <a:avLst/>
              <a:gdLst/>
              <a:ahLst/>
              <a:cxnLst/>
              <a:rect l="l" t="t" r="r" b="b"/>
              <a:pathLst>
                <a:path w="1220" h="908" extrusionOk="0">
                  <a:moveTo>
                    <a:pt x="996" y="1"/>
                  </a:moveTo>
                  <a:cubicBezTo>
                    <a:pt x="968" y="1"/>
                    <a:pt x="938" y="11"/>
                    <a:pt x="908" y="33"/>
                  </a:cubicBezTo>
                  <a:cubicBezTo>
                    <a:pt x="653" y="217"/>
                    <a:pt x="398" y="402"/>
                    <a:pt x="143" y="587"/>
                  </a:cubicBezTo>
                  <a:cubicBezTo>
                    <a:pt x="1" y="690"/>
                    <a:pt x="90" y="908"/>
                    <a:pt x="225" y="908"/>
                  </a:cubicBezTo>
                  <a:cubicBezTo>
                    <a:pt x="253" y="908"/>
                    <a:pt x="282" y="898"/>
                    <a:pt x="313" y="876"/>
                  </a:cubicBezTo>
                  <a:lnTo>
                    <a:pt x="1075" y="321"/>
                  </a:lnTo>
                  <a:cubicBezTo>
                    <a:pt x="1219" y="218"/>
                    <a:pt x="1129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5" name="Google Shape;2105;p5"/>
            <p:cNvSpPr/>
            <p:nvPr/>
          </p:nvSpPr>
          <p:spPr>
            <a:xfrm>
              <a:off x="5313200" y="2312025"/>
              <a:ext cx="40075" cy="113625"/>
            </a:xfrm>
            <a:custGeom>
              <a:avLst/>
              <a:gdLst/>
              <a:ahLst/>
              <a:cxnLst/>
              <a:rect l="l" t="t" r="r" b="b"/>
              <a:pathLst>
                <a:path w="1603" h="4545" extrusionOk="0">
                  <a:moveTo>
                    <a:pt x="193" y="1"/>
                  </a:moveTo>
                  <a:cubicBezTo>
                    <a:pt x="0" y="1"/>
                    <a:pt x="9" y="314"/>
                    <a:pt x="215" y="336"/>
                  </a:cubicBezTo>
                  <a:cubicBezTo>
                    <a:pt x="968" y="417"/>
                    <a:pt x="1121" y="1802"/>
                    <a:pt x="1176" y="2357"/>
                  </a:cubicBezTo>
                  <a:cubicBezTo>
                    <a:pt x="1243" y="3027"/>
                    <a:pt x="1177" y="3681"/>
                    <a:pt x="1026" y="4336"/>
                  </a:cubicBezTo>
                  <a:cubicBezTo>
                    <a:pt x="997" y="4462"/>
                    <a:pt x="1102" y="4544"/>
                    <a:pt x="1202" y="4544"/>
                  </a:cubicBezTo>
                  <a:cubicBezTo>
                    <a:pt x="1267" y="4544"/>
                    <a:pt x="1330" y="4508"/>
                    <a:pt x="1350" y="4424"/>
                  </a:cubicBezTo>
                  <a:cubicBezTo>
                    <a:pt x="1588" y="3392"/>
                    <a:pt x="1603" y="2338"/>
                    <a:pt x="1316" y="1313"/>
                  </a:cubicBezTo>
                  <a:cubicBezTo>
                    <a:pt x="1148" y="705"/>
                    <a:pt x="906" y="75"/>
                    <a:pt x="215" y="2"/>
                  </a:cubicBezTo>
                  <a:cubicBezTo>
                    <a:pt x="207" y="1"/>
                    <a:pt x="200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6" name="Google Shape;2106;p5"/>
            <p:cNvSpPr/>
            <p:nvPr/>
          </p:nvSpPr>
          <p:spPr>
            <a:xfrm>
              <a:off x="5355950" y="2286800"/>
              <a:ext cx="44950" cy="44675"/>
            </a:xfrm>
            <a:custGeom>
              <a:avLst/>
              <a:gdLst/>
              <a:ahLst/>
              <a:cxnLst/>
              <a:rect l="l" t="t" r="r" b="b"/>
              <a:pathLst>
                <a:path w="1798" h="1787" extrusionOk="0">
                  <a:moveTo>
                    <a:pt x="511" y="0"/>
                  </a:moveTo>
                  <a:cubicBezTo>
                    <a:pt x="330" y="0"/>
                    <a:pt x="158" y="79"/>
                    <a:pt x="67" y="265"/>
                  </a:cubicBezTo>
                  <a:cubicBezTo>
                    <a:pt x="1" y="398"/>
                    <a:pt x="117" y="520"/>
                    <a:pt x="227" y="520"/>
                  </a:cubicBezTo>
                  <a:cubicBezTo>
                    <a:pt x="277" y="520"/>
                    <a:pt x="326" y="495"/>
                    <a:pt x="355" y="435"/>
                  </a:cubicBezTo>
                  <a:cubicBezTo>
                    <a:pt x="392" y="360"/>
                    <a:pt x="453" y="331"/>
                    <a:pt x="520" y="331"/>
                  </a:cubicBezTo>
                  <a:cubicBezTo>
                    <a:pt x="644" y="331"/>
                    <a:pt x="790" y="434"/>
                    <a:pt x="839" y="540"/>
                  </a:cubicBezTo>
                  <a:cubicBezTo>
                    <a:pt x="974" y="836"/>
                    <a:pt x="698" y="1214"/>
                    <a:pt x="541" y="1449"/>
                  </a:cubicBezTo>
                  <a:cubicBezTo>
                    <a:pt x="465" y="1563"/>
                    <a:pt x="570" y="1688"/>
                    <a:pt x="686" y="1701"/>
                  </a:cubicBezTo>
                  <a:lnTo>
                    <a:pt x="1585" y="1786"/>
                  </a:lnTo>
                  <a:cubicBezTo>
                    <a:pt x="1591" y="1787"/>
                    <a:pt x="1597" y="1787"/>
                    <a:pt x="1603" y="1787"/>
                  </a:cubicBezTo>
                  <a:cubicBezTo>
                    <a:pt x="1798" y="1787"/>
                    <a:pt x="1791" y="1471"/>
                    <a:pt x="1585" y="1451"/>
                  </a:cubicBezTo>
                  <a:lnTo>
                    <a:pt x="970" y="1392"/>
                  </a:lnTo>
                  <a:lnTo>
                    <a:pt x="970" y="1392"/>
                  </a:lnTo>
                  <a:cubicBezTo>
                    <a:pt x="1186" y="1012"/>
                    <a:pt x="1351" y="529"/>
                    <a:pt x="997" y="195"/>
                  </a:cubicBezTo>
                  <a:cubicBezTo>
                    <a:pt x="869" y="73"/>
                    <a:pt x="686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7" name="Google Shape;2107;p5"/>
            <p:cNvSpPr/>
            <p:nvPr/>
          </p:nvSpPr>
          <p:spPr>
            <a:xfrm>
              <a:off x="5405000" y="2376075"/>
              <a:ext cx="56950" cy="9950"/>
            </a:xfrm>
            <a:custGeom>
              <a:avLst/>
              <a:gdLst/>
              <a:ahLst/>
              <a:cxnLst/>
              <a:rect l="l" t="t" r="r" b="b"/>
              <a:pathLst>
                <a:path w="2278" h="398" extrusionOk="0">
                  <a:moveTo>
                    <a:pt x="1108" y="1"/>
                  </a:moveTo>
                  <a:cubicBezTo>
                    <a:pt x="806" y="1"/>
                    <a:pt x="504" y="22"/>
                    <a:pt x="204" y="64"/>
                  </a:cubicBezTo>
                  <a:cubicBezTo>
                    <a:pt x="1" y="92"/>
                    <a:pt x="75" y="389"/>
                    <a:pt x="267" y="389"/>
                  </a:cubicBezTo>
                  <a:cubicBezTo>
                    <a:pt x="276" y="389"/>
                    <a:pt x="285" y="389"/>
                    <a:pt x="294" y="387"/>
                  </a:cubicBezTo>
                  <a:cubicBezTo>
                    <a:pt x="565" y="349"/>
                    <a:pt x="839" y="330"/>
                    <a:pt x="1113" y="330"/>
                  </a:cubicBezTo>
                  <a:cubicBezTo>
                    <a:pt x="1405" y="330"/>
                    <a:pt x="1697" y="352"/>
                    <a:pt x="1987" y="395"/>
                  </a:cubicBezTo>
                  <a:cubicBezTo>
                    <a:pt x="1997" y="396"/>
                    <a:pt x="2006" y="397"/>
                    <a:pt x="2016" y="397"/>
                  </a:cubicBezTo>
                  <a:cubicBezTo>
                    <a:pt x="2204" y="397"/>
                    <a:pt x="2278" y="102"/>
                    <a:pt x="2075" y="73"/>
                  </a:cubicBezTo>
                  <a:cubicBezTo>
                    <a:pt x="1755" y="25"/>
                    <a:pt x="1431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8" name="Google Shape;2108;p5"/>
            <p:cNvSpPr/>
            <p:nvPr/>
          </p:nvSpPr>
          <p:spPr>
            <a:xfrm>
              <a:off x="5407600" y="2405850"/>
              <a:ext cx="60375" cy="10750"/>
            </a:xfrm>
            <a:custGeom>
              <a:avLst/>
              <a:gdLst/>
              <a:ahLst/>
              <a:cxnLst/>
              <a:rect l="l" t="t" r="r" b="b"/>
              <a:pathLst>
                <a:path w="2415" h="430" extrusionOk="0">
                  <a:moveTo>
                    <a:pt x="1288" y="1"/>
                  </a:moveTo>
                  <a:cubicBezTo>
                    <a:pt x="924" y="1"/>
                    <a:pt x="560" y="35"/>
                    <a:pt x="200" y="102"/>
                  </a:cubicBezTo>
                  <a:cubicBezTo>
                    <a:pt x="1" y="140"/>
                    <a:pt x="69" y="429"/>
                    <a:pt x="254" y="429"/>
                  </a:cubicBezTo>
                  <a:cubicBezTo>
                    <a:pt x="265" y="429"/>
                    <a:pt x="277" y="428"/>
                    <a:pt x="289" y="426"/>
                  </a:cubicBezTo>
                  <a:cubicBezTo>
                    <a:pt x="622" y="363"/>
                    <a:pt x="959" y="331"/>
                    <a:pt x="1296" y="331"/>
                  </a:cubicBezTo>
                  <a:cubicBezTo>
                    <a:pt x="1573" y="331"/>
                    <a:pt x="1850" y="353"/>
                    <a:pt x="2124" y="395"/>
                  </a:cubicBezTo>
                  <a:cubicBezTo>
                    <a:pt x="2134" y="397"/>
                    <a:pt x="2144" y="398"/>
                    <a:pt x="2154" y="398"/>
                  </a:cubicBezTo>
                  <a:cubicBezTo>
                    <a:pt x="2341" y="398"/>
                    <a:pt x="2414" y="104"/>
                    <a:pt x="2213" y="73"/>
                  </a:cubicBezTo>
                  <a:cubicBezTo>
                    <a:pt x="1906" y="25"/>
                    <a:pt x="1597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09" name="Google Shape;2109;p5"/>
            <p:cNvSpPr/>
            <p:nvPr/>
          </p:nvSpPr>
          <p:spPr>
            <a:xfrm>
              <a:off x="5481875" y="2326975"/>
              <a:ext cx="89900" cy="99500"/>
            </a:xfrm>
            <a:custGeom>
              <a:avLst/>
              <a:gdLst/>
              <a:ahLst/>
              <a:cxnLst/>
              <a:rect l="l" t="t" r="r" b="b"/>
              <a:pathLst>
                <a:path w="3596" h="3980" extrusionOk="0">
                  <a:moveTo>
                    <a:pt x="246" y="1"/>
                  </a:moveTo>
                  <a:cubicBezTo>
                    <a:pt x="116" y="1"/>
                    <a:pt x="1" y="169"/>
                    <a:pt x="120" y="286"/>
                  </a:cubicBezTo>
                  <a:cubicBezTo>
                    <a:pt x="1257" y="1399"/>
                    <a:pt x="2294" y="2611"/>
                    <a:pt x="3220" y="3906"/>
                  </a:cubicBezTo>
                  <a:cubicBezTo>
                    <a:pt x="3257" y="3958"/>
                    <a:pt x="3308" y="3979"/>
                    <a:pt x="3360" y="3979"/>
                  </a:cubicBezTo>
                  <a:cubicBezTo>
                    <a:pt x="3480" y="3979"/>
                    <a:pt x="3596" y="3860"/>
                    <a:pt x="3508" y="3736"/>
                  </a:cubicBezTo>
                  <a:cubicBezTo>
                    <a:pt x="2568" y="2418"/>
                    <a:pt x="1513" y="1184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0" name="Google Shape;2110;p5"/>
            <p:cNvSpPr/>
            <p:nvPr/>
          </p:nvSpPr>
          <p:spPr>
            <a:xfrm>
              <a:off x="5488350" y="2326925"/>
              <a:ext cx="59925" cy="112150"/>
            </a:xfrm>
            <a:custGeom>
              <a:avLst/>
              <a:gdLst/>
              <a:ahLst/>
              <a:cxnLst/>
              <a:rect l="l" t="t" r="r" b="b"/>
              <a:pathLst>
                <a:path w="2397" h="4486" extrusionOk="0">
                  <a:moveTo>
                    <a:pt x="2170" y="0"/>
                  </a:moveTo>
                  <a:cubicBezTo>
                    <a:pt x="2120" y="0"/>
                    <a:pt x="2073" y="25"/>
                    <a:pt x="2044" y="85"/>
                  </a:cubicBezTo>
                  <a:lnTo>
                    <a:pt x="64" y="4231"/>
                  </a:lnTo>
                  <a:cubicBezTo>
                    <a:pt x="0" y="4364"/>
                    <a:pt x="116" y="4486"/>
                    <a:pt x="226" y="4486"/>
                  </a:cubicBezTo>
                  <a:cubicBezTo>
                    <a:pt x="275" y="4486"/>
                    <a:pt x="323" y="4461"/>
                    <a:pt x="352" y="4400"/>
                  </a:cubicBezTo>
                  <a:lnTo>
                    <a:pt x="2332" y="254"/>
                  </a:lnTo>
                  <a:cubicBezTo>
                    <a:pt x="2396" y="121"/>
                    <a:pt x="2279" y="0"/>
                    <a:pt x="2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1" name="Google Shape;2111;p5"/>
            <p:cNvSpPr/>
            <p:nvPr/>
          </p:nvSpPr>
          <p:spPr>
            <a:xfrm>
              <a:off x="5559250" y="2290625"/>
              <a:ext cx="51775" cy="49675"/>
            </a:xfrm>
            <a:custGeom>
              <a:avLst/>
              <a:gdLst/>
              <a:ahLst/>
              <a:cxnLst/>
              <a:rect l="l" t="t" r="r" b="b"/>
              <a:pathLst>
                <a:path w="2071" h="1987" extrusionOk="0">
                  <a:moveTo>
                    <a:pt x="574" y="0"/>
                  </a:moveTo>
                  <a:cubicBezTo>
                    <a:pt x="320" y="0"/>
                    <a:pt x="81" y="123"/>
                    <a:pt x="26" y="411"/>
                  </a:cubicBezTo>
                  <a:cubicBezTo>
                    <a:pt x="1" y="538"/>
                    <a:pt x="108" y="621"/>
                    <a:pt x="206" y="621"/>
                  </a:cubicBezTo>
                  <a:cubicBezTo>
                    <a:pt x="270" y="621"/>
                    <a:pt x="331" y="585"/>
                    <a:pt x="347" y="501"/>
                  </a:cubicBezTo>
                  <a:lnTo>
                    <a:pt x="347" y="498"/>
                  </a:lnTo>
                  <a:cubicBezTo>
                    <a:pt x="372" y="375"/>
                    <a:pt x="466" y="327"/>
                    <a:pt x="574" y="327"/>
                  </a:cubicBezTo>
                  <a:cubicBezTo>
                    <a:pt x="715" y="327"/>
                    <a:pt x="881" y="410"/>
                    <a:pt x="944" y="516"/>
                  </a:cubicBezTo>
                  <a:cubicBezTo>
                    <a:pt x="1157" y="876"/>
                    <a:pt x="822" y="1359"/>
                    <a:pt x="628" y="1653"/>
                  </a:cubicBezTo>
                  <a:cubicBezTo>
                    <a:pt x="566" y="1747"/>
                    <a:pt x="630" y="1868"/>
                    <a:pt x="727" y="1900"/>
                  </a:cubicBezTo>
                  <a:cubicBezTo>
                    <a:pt x="905" y="1957"/>
                    <a:pt x="1083" y="1986"/>
                    <a:pt x="1259" y="1986"/>
                  </a:cubicBezTo>
                  <a:cubicBezTo>
                    <a:pt x="1474" y="1986"/>
                    <a:pt x="1687" y="1943"/>
                    <a:pt x="1897" y="1857"/>
                  </a:cubicBezTo>
                  <a:cubicBezTo>
                    <a:pt x="2071" y="1784"/>
                    <a:pt x="2023" y="1521"/>
                    <a:pt x="1870" y="1521"/>
                  </a:cubicBezTo>
                  <a:cubicBezTo>
                    <a:pt x="1850" y="1521"/>
                    <a:pt x="1830" y="1525"/>
                    <a:pt x="1807" y="1534"/>
                  </a:cubicBezTo>
                  <a:cubicBezTo>
                    <a:pt x="1623" y="1611"/>
                    <a:pt x="1441" y="1650"/>
                    <a:pt x="1257" y="1650"/>
                  </a:cubicBezTo>
                  <a:cubicBezTo>
                    <a:pt x="1184" y="1650"/>
                    <a:pt x="1110" y="1644"/>
                    <a:pt x="1035" y="1631"/>
                  </a:cubicBezTo>
                  <a:lnTo>
                    <a:pt x="1035" y="1631"/>
                  </a:lnTo>
                  <a:cubicBezTo>
                    <a:pt x="1305" y="1167"/>
                    <a:pt x="1559" y="502"/>
                    <a:pt x="1043" y="144"/>
                  </a:cubicBezTo>
                  <a:cubicBezTo>
                    <a:pt x="911" y="52"/>
                    <a:pt x="739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2" name="Google Shape;2112;p5"/>
            <p:cNvSpPr/>
            <p:nvPr/>
          </p:nvSpPr>
          <p:spPr>
            <a:xfrm>
              <a:off x="4187850" y="2882400"/>
              <a:ext cx="78650" cy="75750"/>
            </a:xfrm>
            <a:custGeom>
              <a:avLst/>
              <a:gdLst/>
              <a:ahLst/>
              <a:cxnLst/>
              <a:rect l="l" t="t" r="r" b="b"/>
              <a:pathLst>
                <a:path w="3146" h="3030" extrusionOk="0">
                  <a:moveTo>
                    <a:pt x="1503" y="495"/>
                  </a:moveTo>
                  <a:cubicBezTo>
                    <a:pt x="2010" y="495"/>
                    <a:pt x="2509" y="829"/>
                    <a:pt x="2641" y="1336"/>
                  </a:cubicBezTo>
                  <a:cubicBezTo>
                    <a:pt x="2812" y="1990"/>
                    <a:pt x="2220" y="2690"/>
                    <a:pt x="1560" y="2690"/>
                  </a:cubicBezTo>
                  <a:cubicBezTo>
                    <a:pt x="1525" y="2690"/>
                    <a:pt x="1491" y="2688"/>
                    <a:pt x="1456" y="2684"/>
                  </a:cubicBezTo>
                  <a:cubicBezTo>
                    <a:pt x="885" y="2620"/>
                    <a:pt x="441" y="2067"/>
                    <a:pt x="466" y="1494"/>
                  </a:cubicBezTo>
                  <a:cubicBezTo>
                    <a:pt x="485" y="1036"/>
                    <a:pt x="805" y="706"/>
                    <a:pt x="1192" y="507"/>
                  </a:cubicBezTo>
                  <a:lnTo>
                    <a:pt x="1192" y="507"/>
                  </a:lnTo>
                  <a:cubicBezTo>
                    <a:pt x="1210" y="515"/>
                    <a:pt x="1231" y="519"/>
                    <a:pt x="1253" y="519"/>
                  </a:cubicBezTo>
                  <a:cubicBezTo>
                    <a:pt x="1265" y="519"/>
                    <a:pt x="1277" y="518"/>
                    <a:pt x="1289" y="515"/>
                  </a:cubicBezTo>
                  <a:cubicBezTo>
                    <a:pt x="1360" y="501"/>
                    <a:pt x="1432" y="495"/>
                    <a:pt x="1503" y="495"/>
                  </a:cubicBezTo>
                  <a:close/>
                  <a:moveTo>
                    <a:pt x="1643" y="1"/>
                  </a:moveTo>
                  <a:cubicBezTo>
                    <a:pt x="1630" y="1"/>
                    <a:pt x="1616" y="2"/>
                    <a:pt x="1602" y="6"/>
                  </a:cubicBezTo>
                  <a:cubicBezTo>
                    <a:pt x="783" y="187"/>
                    <a:pt x="1" y="852"/>
                    <a:pt x="152" y="1768"/>
                  </a:cubicBezTo>
                  <a:cubicBezTo>
                    <a:pt x="264" y="2453"/>
                    <a:pt x="862" y="3029"/>
                    <a:pt x="1558" y="3029"/>
                  </a:cubicBezTo>
                  <a:cubicBezTo>
                    <a:pt x="1619" y="3029"/>
                    <a:pt x="1681" y="3025"/>
                    <a:pt x="1744" y="3015"/>
                  </a:cubicBezTo>
                  <a:cubicBezTo>
                    <a:pt x="2516" y="2899"/>
                    <a:pt x="3146" y="2097"/>
                    <a:pt x="2983" y="1314"/>
                  </a:cubicBezTo>
                  <a:cubicBezTo>
                    <a:pt x="2858" y="722"/>
                    <a:pt x="2369" y="312"/>
                    <a:pt x="1811" y="197"/>
                  </a:cubicBezTo>
                  <a:lnTo>
                    <a:pt x="1811" y="197"/>
                  </a:lnTo>
                  <a:cubicBezTo>
                    <a:pt x="1819" y="105"/>
                    <a:pt x="1752" y="1"/>
                    <a:pt x="1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3" name="Google Shape;2113;p5"/>
            <p:cNvSpPr/>
            <p:nvPr/>
          </p:nvSpPr>
          <p:spPr>
            <a:xfrm>
              <a:off x="4247200" y="2845250"/>
              <a:ext cx="20450" cy="96325"/>
            </a:xfrm>
            <a:custGeom>
              <a:avLst/>
              <a:gdLst/>
              <a:ahLst/>
              <a:cxnLst/>
              <a:rect l="l" t="t" r="r" b="b"/>
              <a:pathLst>
                <a:path w="818" h="3853" extrusionOk="0">
                  <a:moveTo>
                    <a:pt x="160" y="0"/>
                  </a:moveTo>
                  <a:cubicBezTo>
                    <a:pt x="76" y="0"/>
                    <a:pt x="0" y="53"/>
                    <a:pt x="14" y="158"/>
                  </a:cubicBezTo>
                  <a:cubicBezTo>
                    <a:pt x="166" y="1338"/>
                    <a:pt x="317" y="2515"/>
                    <a:pt x="470" y="3694"/>
                  </a:cubicBezTo>
                  <a:cubicBezTo>
                    <a:pt x="484" y="3799"/>
                    <a:pt x="575" y="3853"/>
                    <a:pt x="659" y="3853"/>
                  </a:cubicBezTo>
                  <a:cubicBezTo>
                    <a:pt x="742" y="3853"/>
                    <a:pt x="818" y="3801"/>
                    <a:pt x="804" y="3694"/>
                  </a:cubicBezTo>
                  <a:cubicBezTo>
                    <a:pt x="651" y="2515"/>
                    <a:pt x="500" y="1338"/>
                    <a:pt x="348" y="158"/>
                  </a:cubicBez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4" name="Google Shape;2114;p5"/>
            <p:cNvSpPr/>
            <p:nvPr/>
          </p:nvSpPr>
          <p:spPr>
            <a:xfrm>
              <a:off x="4291850" y="2886425"/>
              <a:ext cx="41000" cy="10775"/>
            </a:xfrm>
            <a:custGeom>
              <a:avLst/>
              <a:gdLst/>
              <a:ahLst/>
              <a:cxnLst/>
              <a:rect l="l" t="t" r="r" b="b"/>
              <a:pathLst>
                <a:path w="1640" h="431" extrusionOk="0">
                  <a:moveTo>
                    <a:pt x="561" y="0"/>
                  </a:moveTo>
                  <a:cubicBezTo>
                    <a:pt x="445" y="0"/>
                    <a:pt x="330" y="5"/>
                    <a:pt x="215" y="16"/>
                  </a:cubicBezTo>
                  <a:cubicBezTo>
                    <a:pt x="8" y="35"/>
                    <a:pt x="1" y="352"/>
                    <a:pt x="197" y="352"/>
                  </a:cubicBezTo>
                  <a:cubicBezTo>
                    <a:pt x="203" y="352"/>
                    <a:pt x="209" y="352"/>
                    <a:pt x="215" y="351"/>
                  </a:cubicBezTo>
                  <a:cubicBezTo>
                    <a:pt x="329" y="340"/>
                    <a:pt x="444" y="335"/>
                    <a:pt x="558" y="335"/>
                  </a:cubicBezTo>
                  <a:cubicBezTo>
                    <a:pt x="826" y="335"/>
                    <a:pt x="1093" y="365"/>
                    <a:pt x="1355" y="426"/>
                  </a:cubicBezTo>
                  <a:cubicBezTo>
                    <a:pt x="1369" y="429"/>
                    <a:pt x="1383" y="431"/>
                    <a:pt x="1396" y="431"/>
                  </a:cubicBezTo>
                  <a:cubicBezTo>
                    <a:pt x="1576" y="431"/>
                    <a:pt x="1640" y="148"/>
                    <a:pt x="1445" y="102"/>
                  </a:cubicBezTo>
                  <a:cubicBezTo>
                    <a:pt x="1155" y="34"/>
                    <a:pt x="858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5" name="Google Shape;2115;p5"/>
            <p:cNvSpPr/>
            <p:nvPr/>
          </p:nvSpPr>
          <p:spPr>
            <a:xfrm>
              <a:off x="4295350" y="2916500"/>
              <a:ext cx="45750" cy="10825"/>
            </a:xfrm>
            <a:custGeom>
              <a:avLst/>
              <a:gdLst/>
              <a:ahLst/>
              <a:cxnLst/>
              <a:rect l="l" t="t" r="r" b="b"/>
              <a:pathLst>
                <a:path w="1830" h="433" extrusionOk="0">
                  <a:moveTo>
                    <a:pt x="1152" y="1"/>
                  </a:moveTo>
                  <a:cubicBezTo>
                    <a:pt x="831" y="1"/>
                    <a:pt x="511" y="36"/>
                    <a:pt x="197" y="105"/>
                  </a:cubicBezTo>
                  <a:cubicBezTo>
                    <a:pt x="1" y="147"/>
                    <a:pt x="65" y="432"/>
                    <a:pt x="246" y="432"/>
                  </a:cubicBezTo>
                  <a:cubicBezTo>
                    <a:pt x="259" y="432"/>
                    <a:pt x="272" y="431"/>
                    <a:pt x="286" y="428"/>
                  </a:cubicBezTo>
                  <a:cubicBezTo>
                    <a:pt x="572" y="366"/>
                    <a:pt x="863" y="335"/>
                    <a:pt x="1155" y="335"/>
                  </a:cubicBezTo>
                  <a:cubicBezTo>
                    <a:pt x="1309" y="335"/>
                    <a:pt x="1463" y="343"/>
                    <a:pt x="1616" y="361"/>
                  </a:cubicBezTo>
                  <a:cubicBezTo>
                    <a:pt x="1623" y="362"/>
                    <a:pt x="1630" y="362"/>
                    <a:pt x="1636" y="362"/>
                  </a:cubicBezTo>
                  <a:cubicBezTo>
                    <a:pt x="1829" y="362"/>
                    <a:pt x="1821" y="47"/>
                    <a:pt x="1616" y="25"/>
                  </a:cubicBezTo>
                  <a:cubicBezTo>
                    <a:pt x="1462" y="9"/>
                    <a:pt x="1307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6" name="Google Shape;2116;p5"/>
            <p:cNvSpPr/>
            <p:nvPr/>
          </p:nvSpPr>
          <p:spPr>
            <a:xfrm>
              <a:off x="4368275" y="2859275"/>
              <a:ext cx="51150" cy="78000"/>
            </a:xfrm>
            <a:custGeom>
              <a:avLst/>
              <a:gdLst/>
              <a:ahLst/>
              <a:cxnLst/>
              <a:rect l="l" t="t" r="r" b="b"/>
              <a:pathLst>
                <a:path w="2046" h="3120" extrusionOk="0">
                  <a:moveTo>
                    <a:pt x="238" y="0"/>
                  </a:moveTo>
                  <a:cubicBezTo>
                    <a:pt x="117" y="0"/>
                    <a:pt x="0" y="119"/>
                    <a:pt x="90" y="241"/>
                  </a:cubicBezTo>
                  <a:cubicBezTo>
                    <a:pt x="720" y="1114"/>
                    <a:pt x="1260" y="2049"/>
                    <a:pt x="1698" y="3033"/>
                  </a:cubicBezTo>
                  <a:cubicBezTo>
                    <a:pt x="1725" y="3094"/>
                    <a:pt x="1772" y="3119"/>
                    <a:pt x="1821" y="3119"/>
                  </a:cubicBezTo>
                  <a:cubicBezTo>
                    <a:pt x="1929" y="3119"/>
                    <a:pt x="2046" y="2997"/>
                    <a:pt x="1986" y="2863"/>
                  </a:cubicBezTo>
                  <a:cubicBezTo>
                    <a:pt x="1548" y="1879"/>
                    <a:pt x="1010" y="944"/>
                    <a:pt x="379" y="73"/>
                  </a:cubicBezTo>
                  <a:cubicBezTo>
                    <a:pt x="341" y="22"/>
                    <a:pt x="289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7" name="Google Shape;2117;p5"/>
            <p:cNvSpPr/>
            <p:nvPr/>
          </p:nvSpPr>
          <p:spPr>
            <a:xfrm>
              <a:off x="4360575" y="2867425"/>
              <a:ext cx="53500" cy="80150"/>
            </a:xfrm>
            <a:custGeom>
              <a:avLst/>
              <a:gdLst/>
              <a:ahLst/>
              <a:cxnLst/>
              <a:rect l="l" t="t" r="r" b="b"/>
              <a:pathLst>
                <a:path w="2140" h="3206" extrusionOk="0">
                  <a:moveTo>
                    <a:pt x="1913" y="1"/>
                  </a:moveTo>
                  <a:cubicBezTo>
                    <a:pt x="1863" y="1"/>
                    <a:pt x="1815" y="26"/>
                    <a:pt x="1785" y="86"/>
                  </a:cubicBezTo>
                  <a:cubicBezTo>
                    <a:pt x="1284" y="1082"/>
                    <a:pt x="717" y="2043"/>
                    <a:pt x="86" y="2961"/>
                  </a:cubicBezTo>
                  <a:cubicBezTo>
                    <a:pt x="0" y="3086"/>
                    <a:pt x="116" y="3206"/>
                    <a:pt x="235" y="3206"/>
                  </a:cubicBezTo>
                  <a:cubicBezTo>
                    <a:pt x="286" y="3206"/>
                    <a:pt x="338" y="3184"/>
                    <a:pt x="374" y="3131"/>
                  </a:cubicBezTo>
                  <a:cubicBezTo>
                    <a:pt x="1005" y="2212"/>
                    <a:pt x="1573" y="1251"/>
                    <a:pt x="2073" y="255"/>
                  </a:cubicBezTo>
                  <a:cubicBezTo>
                    <a:pt x="2139" y="123"/>
                    <a:pt x="2023" y="1"/>
                    <a:pt x="1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8" name="Google Shape;2118;p5"/>
            <p:cNvSpPr/>
            <p:nvPr/>
          </p:nvSpPr>
          <p:spPr>
            <a:xfrm>
              <a:off x="4423325" y="2834650"/>
              <a:ext cx="41825" cy="36375"/>
            </a:xfrm>
            <a:custGeom>
              <a:avLst/>
              <a:gdLst/>
              <a:ahLst/>
              <a:cxnLst/>
              <a:rect l="l" t="t" r="r" b="b"/>
              <a:pathLst>
                <a:path w="1673" h="1455" extrusionOk="0">
                  <a:moveTo>
                    <a:pt x="1136" y="533"/>
                  </a:moveTo>
                  <a:lnTo>
                    <a:pt x="1136" y="533"/>
                  </a:lnTo>
                  <a:cubicBezTo>
                    <a:pt x="1153" y="697"/>
                    <a:pt x="1169" y="861"/>
                    <a:pt x="1186" y="1026"/>
                  </a:cubicBezTo>
                  <a:lnTo>
                    <a:pt x="1186" y="1026"/>
                  </a:lnTo>
                  <a:cubicBezTo>
                    <a:pt x="1129" y="1025"/>
                    <a:pt x="1073" y="1025"/>
                    <a:pt x="1016" y="1025"/>
                  </a:cubicBezTo>
                  <a:cubicBezTo>
                    <a:pt x="889" y="1025"/>
                    <a:pt x="763" y="1026"/>
                    <a:pt x="636" y="1028"/>
                  </a:cubicBezTo>
                  <a:lnTo>
                    <a:pt x="636" y="1028"/>
                  </a:lnTo>
                  <a:lnTo>
                    <a:pt x="1136" y="533"/>
                  </a:lnTo>
                  <a:close/>
                  <a:moveTo>
                    <a:pt x="1261" y="0"/>
                  </a:moveTo>
                  <a:cubicBezTo>
                    <a:pt x="1222" y="0"/>
                    <a:pt x="1183" y="15"/>
                    <a:pt x="1148" y="49"/>
                  </a:cubicBezTo>
                  <a:lnTo>
                    <a:pt x="102" y="1086"/>
                  </a:lnTo>
                  <a:cubicBezTo>
                    <a:pt x="0" y="1186"/>
                    <a:pt x="71" y="1373"/>
                    <a:pt x="216" y="1373"/>
                  </a:cubicBezTo>
                  <a:cubicBezTo>
                    <a:pt x="217" y="1373"/>
                    <a:pt x="218" y="1373"/>
                    <a:pt x="219" y="1373"/>
                  </a:cubicBezTo>
                  <a:cubicBezTo>
                    <a:pt x="499" y="1365"/>
                    <a:pt x="778" y="1360"/>
                    <a:pt x="1058" y="1360"/>
                  </a:cubicBezTo>
                  <a:cubicBezTo>
                    <a:pt x="1116" y="1360"/>
                    <a:pt x="1174" y="1361"/>
                    <a:pt x="1232" y="1361"/>
                  </a:cubicBezTo>
                  <a:lnTo>
                    <a:pt x="1232" y="1361"/>
                  </a:lnTo>
                  <a:cubicBezTo>
                    <a:pt x="1264" y="1423"/>
                    <a:pt x="1328" y="1455"/>
                    <a:pt x="1390" y="1455"/>
                  </a:cubicBezTo>
                  <a:cubicBezTo>
                    <a:pt x="1454" y="1455"/>
                    <a:pt x="1515" y="1422"/>
                    <a:pt x="1538" y="1354"/>
                  </a:cubicBezTo>
                  <a:lnTo>
                    <a:pt x="1538" y="1354"/>
                  </a:lnTo>
                  <a:cubicBezTo>
                    <a:pt x="1669" y="1307"/>
                    <a:pt x="1672" y="1101"/>
                    <a:pt x="1547" y="1044"/>
                  </a:cubicBezTo>
                  <a:lnTo>
                    <a:pt x="1547" y="1044"/>
                  </a:lnTo>
                  <a:cubicBezTo>
                    <a:pt x="1546" y="974"/>
                    <a:pt x="1546" y="904"/>
                    <a:pt x="1546" y="834"/>
                  </a:cubicBezTo>
                  <a:cubicBezTo>
                    <a:pt x="1546" y="778"/>
                    <a:pt x="1523" y="736"/>
                    <a:pt x="1490" y="709"/>
                  </a:cubicBezTo>
                  <a:lnTo>
                    <a:pt x="1490" y="709"/>
                  </a:lnTo>
                  <a:cubicBezTo>
                    <a:pt x="1471" y="529"/>
                    <a:pt x="1453" y="348"/>
                    <a:pt x="1435" y="168"/>
                  </a:cubicBezTo>
                  <a:cubicBezTo>
                    <a:pt x="1425" y="72"/>
                    <a:pt x="1346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19" name="Google Shape;2119;p5"/>
            <p:cNvSpPr/>
            <p:nvPr/>
          </p:nvSpPr>
          <p:spPr>
            <a:xfrm>
              <a:off x="4484125" y="2867025"/>
              <a:ext cx="13675" cy="64675"/>
            </a:xfrm>
            <a:custGeom>
              <a:avLst/>
              <a:gdLst/>
              <a:ahLst/>
              <a:cxnLst/>
              <a:rect l="l" t="t" r="r" b="b"/>
              <a:pathLst>
                <a:path w="547" h="2587" extrusionOk="0">
                  <a:moveTo>
                    <a:pt x="205" y="0"/>
                  </a:moveTo>
                  <a:cubicBezTo>
                    <a:pt x="108" y="0"/>
                    <a:pt x="0" y="83"/>
                    <a:pt x="23" y="210"/>
                  </a:cubicBezTo>
                  <a:cubicBezTo>
                    <a:pt x="156" y="941"/>
                    <a:pt x="212" y="1682"/>
                    <a:pt x="193" y="2425"/>
                  </a:cubicBezTo>
                  <a:cubicBezTo>
                    <a:pt x="190" y="2533"/>
                    <a:pt x="273" y="2587"/>
                    <a:pt x="356" y="2587"/>
                  </a:cubicBezTo>
                  <a:cubicBezTo>
                    <a:pt x="440" y="2587"/>
                    <a:pt x="525" y="2533"/>
                    <a:pt x="528" y="2425"/>
                  </a:cubicBezTo>
                  <a:cubicBezTo>
                    <a:pt x="546" y="1653"/>
                    <a:pt x="485" y="880"/>
                    <a:pt x="345" y="120"/>
                  </a:cubicBezTo>
                  <a:cubicBezTo>
                    <a:pt x="330" y="36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0" name="Google Shape;2120;p5"/>
            <p:cNvSpPr/>
            <p:nvPr/>
          </p:nvSpPr>
          <p:spPr>
            <a:xfrm>
              <a:off x="4470125" y="2901075"/>
              <a:ext cx="43375" cy="10325"/>
            </a:xfrm>
            <a:custGeom>
              <a:avLst/>
              <a:gdLst/>
              <a:ahLst/>
              <a:cxnLst/>
              <a:rect l="l" t="t" r="r" b="b"/>
              <a:pathLst>
                <a:path w="1735" h="413" extrusionOk="0">
                  <a:moveTo>
                    <a:pt x="1020" y="0"/>
                  </a:moveTo>
                  <a:cubicBezTo>
                    <a:pt x="744" y="0"/>
                    <a:pt x="467" y="29"/>
                    <a:pt x="196" y="87"/>
                  </a:cubicBezTo>
                  <a:cubicBezTo>
                    <a:pt x="0" y="127"/>
                    <a:pt x="65" y="413"/>
                    <a:pt x="247" y="413"/>
                  </a:cubicBezTo>
                  <a:cubicBezTo>
                    <a:pt x="259" y="413"/>
                    <a:pt x="272" y="412"/>
                    <a:pt x="286" y="409"/>
                  </a:cubicBezTo>
                  <a:cubicBezTo>
                    <a:pt x="531" y="358"/>
                    <a:pt x="780" y="333"/>
                    <a:pt x="1029" y="333"/>
                  </a:cubicBezTo>
                  <a:cubicBezTo>
                    <a:pt x="1194" y="333"/>
                    <a:pt x="1359" y="344"/>
                    <a:pt x="1523" y="366"/>
                  </a:cubicBezTo>
                  <a:cubicBezTo>
                    <a:pt x="1531" y="367"/>
                    <a:pt x="1539" y="368"/>
                    <a:pt x="1547" y="368"/>
                  </a:cubicBezTo>
                  <a:cubicBezTo>
                    <a:pt x="1735" y="368"/>
                    <a:pt x="1725" y="57"/>
                    <a:pt x="1523" y="32"/>
                  </a:cubicBezTo>
                  <a:cubicBezTo>
                    <a:pt x="1356" y="11"/>
                    <a:pt x="1188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1" name="Google Shape;2121;p5"/>
            <p:cNvSpPr/>
            <p:nvPr/>
          </p:nvSpPr>
          <p:spPr>
            <a:xfrm>
              <a:off x="4531225" y="2846525"/>
              <a:ext cx="56225" cy="89425"/>
            </a:xfrm>
            <a:custGeom>
              <a:avLst/>
              <a:gdLst/>
              <a:ahLst/>
              <a:cxnLst/>
              <a:rect l="l" t="t" r="r" b="b"/>
              <a:pathLst>
                <a:path w="2249" h="3577" extrusionOk="0">
                  <a:moveTo>
                    <a:pt x="1043" y="710"/>
                  </a:moveTo>
                  <a:cubicBezTo>
                    <a:pt x="1075" y="1096"/>
                    <a:pt x="1100" y="1483"/>
                    <a:pt x="1118" y="1870"/>
                  </a:cubicBezTo>
                  <a:lnTo>
                    <a:pt x="1118" y="1870"/>
                  </a:lnTo>
                  <a:cubicBezTo>
                    <a:pt x="893" y="1847"/>
                    <a:pt x="669" y="1806"/>
                    <a:pt x="449" y="1749"/>
                  </a:cubicBezTo>
                  <a:lnTo>
                    <a:pt x="449" y="1749"/>
                  </a:lnTo>
                  <a:lnTo>
                    <a:pt x="1043" y="710"/>
                  </a:lnTo>
                  <a:close/>
                  <a:moveTo>
                    <a:pt x="1151" y="0"/>
                  </a:moveTo>
                  <a:cubicBezTo>
                    <a:pt x="1100" y="0"/>
                    <a:pt x="1051" y="25"/>
                    <a:pt x="1018" y="83"/>
                  </a:cubicBezTo>
                  <a:lnTo>
                    <a:pt x="54" y="1766"/>
                  </a:lnTo>
                  <a:cubicBezTo>
                    <a:pt x="0" y="1860"/>
                    <a:pt x="49" y="1981"/>
                    <a:pt x="154" y="2011"/>
                  </a:cubicBezTo>
                  <a:cubicBezTo>
                    <a:pt x="473" y="2111"/>
                    <a:pt x="801" y="2177"/>
                    <a:pt x="1132" y="2208"/>
                  </a:cubicBezTo>
                  <a:lnTo>
                    <a:pt x="1132" y="2208"/>
                  </a:lnTo>
                  <a:cubicBezTo>
                    <a:pt x="1147" y="2610"/>
                    <a:pt x="1154" y="3012"/>
                    <a:pt x="1153" y="3415"/>
                  </a:cubicBezTo>
                  <a:cubicBezTo>
                    <a:pt x="1153" y="3522"/>
                    <a:pt x="1237" y="3576"/>
                    <a:pt x="1321" y="3576"/>
                  </a:cubicBezTo>
                  <a:cubicBezTo>
                    <a:pt x="1405" y="3576"/>
                    <a:pt x="1488" y="3523"/>
                    <a:pt x="1489" y="3415"/>
                  </a:cubicBezTo>
                  <a:cubicBezTo>
                    <a:pt x="1490" y="3018"/>
                    <a:pt x="1483" y="2622"/>
                    <a:pt x="1469" y="2227"/>
                  </a:cubicBezTo>
                  <a:lnTo>
                    <a:pt x="1469" y="2227"/>
                  </a:lnTo>
                  <a:cubicBezTo>
                    <a:pt x="1502" y="2228"/>
                    <a:pt x="1536" y="2228"/>
                    <a:pt x="1569" y="2228"/>
                  </a:cubicBezTo>
                  <a:cubicBezTo>
                    <a:pt x="1724" y="2228"/>
                    <a:pt x="1880" y="2220"/>
                    <a:pt x="2035" y="2205"/>
                  </a:cubicBezTo>
                  <a:cubicBezTo>
                    <a:pt x="2241" y="2186"/>
                    <a:pt x="2248" y="1870"/>
                    <a:pt x="2054" y="1870"/>
                  </a:cubicBezTo>
                  <a:cubicBezTo>
                    <a:pt x="2048" y="1870"/>
                    <a:pt x="2042" y="1870"/>
                    <a:pt x="2035" y="1871"/>
                  </a:cubicBezTo>
                  <a:cubicBezTo>
                    <a:pt x="1884" y="1886"/>
                    <a:pt x="1732" y="1894"/>
                    <a:pt x="1581" y="1894"/>
                  </a:cubicBezTo>
                  <a:cubicBezTo>
                    <a:pt x="1539" y="1894"/>
                    <a:pt x="1497" y="1893"/>
                    <a:pt x="1455" y="1892"/>
                  </a:cubicBezTo>
                  <a:lnTo>
                    <a:pt x="1455" y="1892"/>
                  </a:lnTo>
                  <a:cubicBezTo>
                    <a:pt x="1429" y="1316"/>
                    <a:pt x="1386" y="741"/>
                    <a:pt x="1329" y="167"/>
                  </a:cubicBezTo>
                  <a:cubicBezTo>
                    <a:pt x="1319" y="70"/>
                    <a:pt x="1234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2" name="Google Shape;2122;p5"/>
            <p:cNvSpPr/>
            <p:nvPr/>
          </p:nvSpPr>
          <p:spPr>
            <a:xfrm>
              <a:off x="4606925" y="2853000"/>
              <a:ext cx="35225" cy="91375"/>
            </a:xfrm>
            <a:custGeom>
              <a:avLst/>
              <a:gdLst/>
              <a:ahLst/>
              <a:cxnLst/>
              <a:rect l="l" t="t" r="r" b="b"/>
              <a:pathLst>
                <a:path w="1409" h="3655" extrusionOk="0">
                  <a:moveTo>
                    <a:pt x="1183" y="0"/>
                  </a:moveTo>
                  <a:cubicBezTo>
                    <a:pt x="1133" y="0"/>
                    <a:pt x="1085" y="25"/>
                    <a:pt x="1056" y="86"/>
                  </a:cubicBezTo>
                  <a:lnTo>
                    <a:pt x="1054" y="86"/>
                  </a:lnTo>
                  <a:cubicBezTo>
                    <a:pt x="516" y="1205"/>
                    <a:pt x="0" y="2564"/>
                    <a:pt x="975" y="3603"/>
                  </a:cubicBezTo>
                  <a:cubicBezTo>
                    <a:pt x="1009" y="3639"/>
                    <a:pt x="1048" y="3654"/>
                    <a:pt x="1085" y="3654"/>
                  </a:cubicBezTo>
                  <a:cubicBezTo>
                    <a:pt x="1210" y="3654"/>
                    <a:pt x="1324" y="3487"/>
                    <a:pt x="1211" y="3366"/>
                  </a:cubicBezTo>
                  <a:cubicBezTo>
                    <a:pt x="353" y="2451"/>
                    <a:pt x="879" y="1218"/>
                    <a:pt x="1344" y="254"/>
                  </a:cubicBezTo>
                  <a:cubicBezTo>
                    <a:pt x="1408" y="122"/>
                    <a:pt x="1292" y="0"/>
                    <a:pt x="1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3" name="Google Shape;2123;p5"/>
            <p:cNvSpPr/>
            <p:nvPr/>
          </p:nvSpPr>
          <p:spPr>
            <a:xfrm>
              <a:off x="4669025" y="2869500"/>
              <a:ext cx="42550" cy="57475"/>
            </a:xfrm>
            <a:custGeom>
              <a:avLst/>
              <a:gdLst/>
              <a:ahLst/>
              <a:cxnLst/>
              <a:rect l="l" t="t" r="r" b="b"/>
              <a:pathLst>
                <a:path w="1702" h="2299" extrusionOk="0">
                  <a:moveTo>
                    <a:pt x="1249" y="0"/>
                  </a:moveTo>
                  <a:cubicBezTo>
                    <a:pt x="829" y="0"/>
                    <a:pt x="393" y="211"/>
                    <a:pt x="247" y="632"/>
                  </a:cubicBezTo>
                  <a:cubicBezTo>
                    <a:pt x="1" y="1341"/>
                    <a:pt x="1227" y="1376"/>
                    <a:pt x="1168" y="1963"/>
                  </a:cubicBezTo>
                  <a:lnTo>
                    <a:pt x="1168" y="1963"/>
                  </a:lnTo>
                  <a:lnTo>
                    <a:pt x="335" y="1954"/>
                  </a:lnTo>
                  <a:cubicBezTo>
                    <a:pt x="335" y="1954"/>
                    <a:pt x="334" y="1954"/>
                    <a:pt x="334" y="1954"/>
                  </a:cubicBezTo>
                  <a:cubicBezTo>
                    <a:pt x="120" y="1954"/>
                    <a:pt x="121" y="2287"/>
                    <a:pt x="335" y="2290"/>
                  </a:cubicBezTo>
                  <a:lnTo>
                    <a:pt x="1301" y="2299"/>
                  </a:lnTo>
                  <a:cubicBezTo>
                    <a:pt x="1379" y="2299"/>
                    <a:pt x="1437" y="2245"/>
                    <a:pt x="1462" y="2175"/>
                  </a:cubicBezTo>
                  <a:cubicBezTo>
                    <a:pt x="1583" y="1841"/>
                    <a:pt x="1429" y="1521"/>
                    <a:pt x="1167" y="1300"/>
                  </a:cubicBezTo>
                  <a:cubicBezTo>
                    <a:pt x="1002" y="1162"/>
                    <a:pt x="486" y="967"/>
                    <a:pt x="599" y="665"/>
                  </a:cubicBezTo>
                  <a:cubicBezTo>
                    <a:pt x="689" y="429"/>
                    <a:pt x="998" y="333"/>
                    <a:pt x="1248" y="333"/>
                  </a:cubicBezTo>
                  <a:cubicBezTo>
                    <a:pt x="1309" y="333"/>
                    <a:pt x="1367" y="339"/>
                    <a:pt x="1417" y="349"/>
                  </a:cubicBezTo>
                  <a:cubicBezTo>
                    <a:pt x="1431" y="352"/>
                    <a:pt x="1444" y="354"/>
                    <a:pt x="1457" y="354"/>
                  </a:cubicBezTo>
                  <a:cubicBezTo>
                    <a:pt x="1638" y="354"/>
                    <a:pt x="1702" y="70"/>
                    <a:pt x="1505" y="27"/>
                  </a:cubicBezTo>
                  <a:cubicBezTo>
                    <a:pt x="1422" y="9"/>
                    <a:pt x="1336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4" name="Google Shape;2124;p5"/>
            <p:cNvSpPr/>
            <p:nvPr/>
          </p:nvSpPr>
          <p:spPr>
            <a:xfrm>
              <a:off x="4710625" y="2836800"/>
              <a:ext cx="36275" cy="44775"/>
            </a:xfrm>
            <a:custGeom>
              <a:avLst/>
              <a:gdLst/>
              <a:ahLst/>
              <a:cxnLst/>
              <a:rect l="l" t="t" r="r" b="b"/>
              <a:pathLst>
                <a:path w="1451" h="1791" extrusionOk="0">
                  <a:moveTo>
                    <a:pt x="1030" y="0"/>
                  </a:moveTo>
                  <a:cubicBezTo>
                    <a:pt x="984" y="0"/>
                    <a:pt x="938" y="16"/>
                    <a:pt x="904" y="45"/>
                  </a:cubicBezTo>
                  <a:lnTo>
                    <a:pt x="128" y="728"/>
                  </a:lnTo>
                  <a:cubicBezTo>
                    <a:pt x="0" y="839"/>
                    <a:pt x="119" y="1009"/>
                    <a:pt x="254" y="1009"/>
                  </a:cubicBezTo>
                  <a:cubicBezTo>
                    <a:pt x="291" y="1009"/>
                    <a:pt x="330" y="996"/>
                    <a:pt x="364" y="965"/>
                  </a:cubicBezTo>
                  <a:lnTo>
                    <a:pt x="908" y="487"/>
                  </a:lnTo>
                  <a:lnTo>
                    <a:pt x="908" y="487"/>
                  </a:lnTo>
                  <a:cubicBezTo>
                    <a:pt x="974" y="881"/>
                    <a:pt x="1041" y="1276"/>
                    <a:pt x="1107" y="1670"/>
                  </a:cubicBezTo>
                  <a:cubicBezTo>
                    <a:pt x="1121" y="1754"/>
                    <a:pt x="1181" y="1791"/>
                    <a:pt x="1245" y="1791"/>
                  </a:cubicBezTo>
                  <a:cubicBezTo>
                    <a:pt x="1342" y="1791"/>
                    <a:pt x="1450" y="1707"/>
                    <a:pt x="1429" y="1580"/>
                  </a:cubicBezTo>
                  <a:cubicBezTo>
                    <a:pt x="1348" y="1093"/>
                    <a:pt x="1266" y="606"/>
                    <a:pt x="1185" y="120"/>
                  </a:cubicBezTo>
                  <a:cubicBezTo>
                    <a:pt x="1171" y="38"/>
                    <a:pt x="1102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5" name="Google Shape;2125;p5"/>
            <p:cNvSpPr/>
            <p:nvPr/>
          </p:nvSpPr>
          <p:spPr>
            <a:xfrm>
              <a:off x="4755100" y="2848175"/>
              <a:ext cx="37950" cy="102400"/>
            </a:xfrm>
            <a:custGeom>
              <a:avLst/>
              <a:gdLst/>
              <a:ahLst/>
              <a:cxnLst/>
              <a:rect l="l" t="t" r="r" b="b"/>
              <a:pathLst>
                <a:path w="1518" h="4096" extrusionOk="0">
                  <a:moveTo>
                    <a:pt x="245" y="1"/>
                  </a:moveTo>
                  <a:cubicBezTo>
                    <a:pt x="115" y="1"/>
                    <a:pt x="1" y="169"/>
                    <a:pt x="120" y="286"/>
                  </a:cubicBezTo>
                  <a:cubicBezTo>
                    <a:pt x="1090" y="1230"/>
                    <a:pt x="1163" y="2784"/>
                    <a:pt x="265" y="3805"/>
                  </a:cubicBezTo>
                  <a:cubicBezTo>
                    <a:pt x="156" y="3927"/>
                    <a:pt x="269" y="4095"/>
                    <a:pt x="392" y="4095"/>
                  </a:cubicBezTo>
                  <a:cubicBezTo>
                    <a:pt x="429" y="4095"/>
                    <a:pt x="468" y="4079"/>
                    <a:pt x="501" y="4041"/>
                  </a:cubicBezTo>
                  <a:cubicBezTo>
                    <a:pt x="1517" y="2888"/>
                    <a:pt x="1462" y="1123"/>
                    <a:pt x="356" y="49"/>
                  </a:cubicBezTo>
                  <a:cubicBezTo>
                    <a:pt x="322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6" name="Google Shape;2126;p5"/>
            <p:cNvSpPr/>
            <p:nvPr/>
          </p:nvSpPr>
          <p:spPr>
            <a:xfrm>
              <a:off x="4794900" y="2858550"/>
              <a:ext cx="60450" cy="85100"/>
            </a:xfrm>
            <a:custGeom>
              <a:avLst/>
              <a:gdLst/>
              <a:ahLst/>
              <a:cxnLst/>
              <a:rect l="l" t="t" r="r" b="b"/>
              <a:pathLst>
                <a:path w="2418" h="3404" extrusionOk="0">
                  <a:moveTo>
                    <a:pt x="1872" y="0"/>
                  </a:moveTo>
                  <a:cubicBezTo>
                    <a:pt x="459" y="0"/>
                    <a:pt x="0" y="3176"/>
                    <a:pt x="1855" y="3402"/>
                  </a:cubicBezTo>
                  <a:cubicBezTo>
                    <a:pt x="1863" y="3403"/>
                    <a:pt x="1870" y="3403"/>
                    <a:pt x="1878" y="3403"/>
                  </a:cubicBezTo>
                  <a:cubicBezTo>
                    <a:pt x="2068" y="3403"/>
                    <a:pt x="2059" y="3093"/>
                    <a:pt x="1855" y="3068"/>
                  </a:cubicBezTo>
                  <a:cubicBezTo>
                    <a:pt x="421" y="2893"/>
                    <a:pt x="880" y="348"/>
                    <a:pt x="1911" y="348"/>
                  </a:cubicBezTo>
                  <a:cubicBezTo>
                    <a:pt x="1986" y="348"/>
                    <a:pt x="2065" y="361"/>
                    <a:pt x="2146" y="391"/>
                  </a:cubicBezTo>
                  <a:cubicBezTo>
                    <a:pt x="2166" y="398"/>
                    <a:pt x="2185" y="401"/>
                    <a:pt x="2203" y="401"/>
                  </a:cubicBezTo>
                  <a:cubicBezTo>
                    <a:pt x="2364" y="401"/>
                    <a:pt x="2418" y="133"/>
                    <a:pt x="2236" y="67"/>
                  </a:cubicBezTo>
                  <a:cubicBezTo>
                    <a:pt x="2109" y="22"/>
                    <a:pt x="1987" y="0"/>
                    <a:pt x="18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7" name="Google Shape;2127;p5"/>
            <p:cNvSpPr/>
            <p:nvPr/>
          </p:nvSpPr>
          <p:spPr>
            <a:xfrm>
              <a:off x="4861250" y="2871875"/>
              <a:ext cx="38075" cy="62900"/>
            </a:xfrm>
            <a:custGeom>
              <a:avLst/>
              <a:gdLst/>
              <a:ahLst/>
              <a:cxnLst/>
              <a:rect l="l" t="t" r="r" b="b"/>
              <a:pathLst>
                <a:path w="1523" h="2516" extrusionOk="0">
                  <a:moveTo>
                    <a:pt x="1050" y="0"/>
                  </a:moveTo>
                  <a:cubicBezTo>
                    <a:pt x="637" y="0"/>
                    <a:pt x="110" y="511"/>
                    <a:pt x="49" y="840"/>
                  </a:cubicBezTo>
                  <a:cubicBezTo>
                    <a:pt x="0" y="1096"/>
                    <a:pt x="95" y="1339"/>
                    <a:pt x="325" y="1470"/>
                  </a:cubicBezTo>
                  <a:cubicBezTo>
                    <a:pt x="461" y="1548"/>
                    <a:pt x="609" y="1549"/>
                    <a:pt x="755" y="1591"/>
                  </a:cubicBezTo>
                  <a:cubicBezTo>
                    <a:pt x="876" y="1626"/>
                    <a:pt x="1085" y="1684"/>
                    <a:pt x="1138" y="1819"/>
                  </a:cubicBezTo>
                  <a:cubicBezTo>
                    <a:pt x="1213" y="2013"/>
                    <a:pt x="1037" y="2174"/>
                    <a:pt x="861" y="2174"/>
                  </a:cubicBezTo>
                  <a:cubicBezTo>
                    <a:pt x="754" y="2174"/>
                    <a:pt x="648" y="2115"/>
                    <a:pt x="597" y="1970"/>
                  </a:cubicBezTo>
                  <a:cubicBezTo>
                    <a:pt x="568" y="1891"/>
                    <a:pt x="500" y="1856"/>
                    <a:pt x="433" y="1856"/>
                  </a:cubicBezTo>
                  <a:cubicBezTo>
                    <a:pt x="331" y="1856"/>
                    <a:pt x="231" y="1936"/>
                    <a:pt x="275" y="2059"/>
                  </a:cubicBezTo>
                  <a:cubicBezTo>
                    <a:pt x="379" y="2353"/>
                    <a:pt x="658" y="2515"/>
                    <a:pt x="922" y="2515"/>
                  </a:cubicBezTo>
                  <a:cubicBezTo>
                    <a:pt x="1183" y="2515"/>
                    <a:pt x="1429" y="2357"/>
                    <a:pt x="1478" y="2013"/>
                  </a:cubicBezTo>
                  <a:cubicBezTo>
                    <a:pt x="1523" y="1740"/>
                    <a:pt x="1382" y="1472"/>
                    <a:pt x="1134" y="1351"/>
                  </a:cubicBezTo>
                  <a:cubicBezTo>
                    <a:pt x="976" y="1272"/>
                    <a:pt x="725" y="1314"/>
                    <a:pt x="590" y="1218"/>
                  </a:cubicBezTo>
                  <a:lnTo>
                    <a:pt x="380" y="874"/>
                  </a:lnTo>
                  <a:cubicBezTo>
                    <a:pt x="436" y="721"/>
                    <a:pt x="548" y="594"/>
                    <a:pt x="693" y="518"/>
                  </a:cubicBezTo>
                  <a:cubicBezTo>
                    <a:pt x="757" y="475"/>
                    <a:pt x="937" y="352"/>
                    <a:pt x="1053" y="352"/>
                  </a:cubicBezTo>
                  <a:cubicBezTo>
                    <a:pt x="1085" y="352"/>
                    <a:pt x="1112" y="361"/>
                    <a:pt x="1130" y="384"/>
                  </a:cubicBezTo>
                  <a:cubicBezTo>
                    <a:pt x="1164" y="424"/>
                    <a:pt x="1202" y="440"/>
                    <a:pt x="1240" y="440"/>
                  </a:cubicBezTo>
                  <a:cubicBezTo>
                    <a:pt x="1360" y="440"/>
                    <a:pt x="1471" y="273"/>
                    <a:pt x="1367" y="148"/>
                  </a:cubicBezTo>
                  <a:lnTo>
                    <a:pt x="1368" y="148"/>
                  </a:lnTo>
                  <a:cubicBezTo>
                    <a:pt x="1282" y="44"/>
                    <a:pt x="1171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8" name="Google Shape;2128;p5"/>
            <p:cNvSpPr/>
            <p:nvPr/>
          </p:nvSpPr>
          <p:spPr>
            <a:xfrm>
              <a:off x="4903375" y="2865500"/>
              <a:ext cx="46825" cy="84850"/>
            </a:xfrm>
            <a:custGeom>
              <a:avLst/>
              <a:gdLst/>
              <a:ahLst/>
              <a:cxnLst/>
              <a:rect l="l" t="t" r="r" b="b"/>
              <a:pathLst>
                <a:path w="1873" h="3394" extrusionOk="0">
                  <a:moveTo>
                    <a:pt x="257" y="1"/>
                  </a:moveTo>
                  <a:cubicBezTo>
                    <a:pt x="103" y="1"/>
                    <a:pt x="0" y="225"/>
                    <a:pt x="167" y="309"/>
                  </a:cubicBezTo>
                  <a:cubicBezTo>
                    <a:pt x="1288" y="868"/>
                    <a:pt x="1493" y="2251"/>
                    <a:pt x="567" y="3110"/>
                  </a:cubicBezTo>
                  <a:cubicBezTo>
                    <a:pt x="445" y="3225"/>
                    <a:pt x="560" y="3393"/>
                    <a:pt x="692" y="3393"/>
                  </a:cubicBezTo>
                  <a:cubicBezTo>
                    <a:pt x="730" y="3393"/>
                    <a:pt x="769" y="3380"/>
                    <a:pt x="805" y="3347"/>
                  </a:cubicBezTo>
                  <a:cubicBezTo>
                    <a:pt x="1872" y="2354"/>
                    <a:pt x="1647" y="674"/>
                    <a:pt x="335" y="20"/>
                  </a:cubicBezTo>
                  <a:cubicBezTo>
                    <a:pt x="308" y="7"/>
                    <a:pt x="282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29" name="Google Shape;2129;p5"/>
            <p:cNvSpPr/>
            <p:nvPr/>
          </p:nvSpPr>
          <p:spPr>
            <a:xfrm>
              <a:off x="4934550" y="2826675"/>
              <a:ext cx="44300" cy="50950"/>
            </a:xfrm>
            <a:custGeom>
              <a:avLst/>
              <a:gdLst/>
              <a:ahLst/>
              <a:cxnLst/>
              <a:rect l="l" t="t" r="r" b="b"/>
              <a:pathLst>
                <a:path w="1772" h="2038" extrusionOk="0">
                  <a:moveTo>
                    <a:pt x="566" y="1"/>
                  </a:moveTo>
                  <a:cubicBezTo>
                    <a:pt x="373" y="1"/>
                    <a:pt x="184" y="93"/>
                    <a:pt x="76" y="276"/>
                  </a:cubicBezTo>
                  <a:cubicBezTo>
                    <a:pt x="0" y="406"/>
                    <a:pt x="116" y="526"/>
                    <a:pt x="230" y="526"/>
                  </a:cubicBezTo>
                  <a:cubicBezTo>
                    <a:pt x="281" y="526"/>
                    <a:pt x="331" y="503"/>
                    <a:pt x="365" y="445"/>
                  </a:cubicBezTo>
                  <a:lnTo>
                    <a:pt x="365" y="447"/>
                  </a:lnTo>
                  <a:cubicBezTo>
                    <a:pt x="410" y="371"/>
                    <a:pt x="488" y="332"/>
                    <a:pt x="569" y="332"/>
                  </a:cubicBezTo>
                  <a:cubicBezTo>
                    <a:pt x="612" y="332"/>
                    <a:pt x="656" y="344"/>
                    <a:pt x="696" y="366"/>
                  </a:cubicBezTo>
                  <a:cubicBezTo>
                    <a:pt x="856" y="456"/>
                    <a:pt x="871" y="665"/>
                    <a:pt x="848" y="822"/>
                  </a:cubicBezTo>
                  <a:cubicBezTo>
                    <a:pt x="813" y="1072"/>
                    <a:pt x="644" y="1284"/>
                    <a:pt x="497" y="1481"/>
                  </a:cubicBezTo>
                  <a:cubicBezTo>
                    <a:pt x="456" y="1539"/>
                    <a:pt x="473" y="1638"/>
                    <a:pt x="523" y="1684"/>
                  </a:cubicBezTo>
                  <a:cubicBezTo>
                    <a:pt x="773" y="1913"/>
                    <a:pt x="1069" y="2037"/>
                    <a:pt x="1396" y="2037"/>
                  </a:cubicBezTo>
                  <a:cubicBezTo>
                    <a:pt x="1449" y="2037"/>
                    <a:pt x="1503" y="2034"/>
                    <a:pt x="1557" y="2027"/>
                  </a:cubicBezTo>
                  <a:cubicBezTo>
                    <a:pt x="1762" y="2004"/>
                    <a:pt x="1772" y="1692"/>
                    <a:pt x="1580" y="1692"/>
                  </a:cubicBezTo>
                  <a:cubicBezTo>
                    <a:pt x="1573" y="1692"/>
                    <a:pt x="1565" y="1692"/>
                    <a:pt x="1557" y="1693"/>
                  </a:cubicBezTo>
                  <a:cubicBezTo>
                    <a:pt x="1507" y="1699"/>
                    <a:pt x="1457" y="1702"/>
                    <a:pt x="1409" y="1702"/>
                  </a:cubicBezTo>
                  <a:cubicBezTo>
                    <a:pt x="1210" y="1702"/>
                    <a:pt x="1032" y="1650"/>
                    <a:pt x="869" y="1535"/>
                  </a:cubicBezTo>
                  <a:lnTo>
                    <a:pt x="869" y="1535"/>
                  </a:lnTo>
                  <a:cubicBezTo>
                    <a:pt x="1132" y="1149"/>
                    <a:pt x="1363" y="645"/>
                    <a:pt x="1033" y="226"/>
                  </a:cubicBezTo>
                  <a:cubicBezTo>
                    <a:pt x="915" y="76"/>
                    <a:pt x="739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0" name="Google Shape;2130;p5"/>
            <p:cNvSpPr/>
            <p:nvPr/>
          </p:nvSpPr>
          <p:spPr>
            <a:xfrm>
              <a:off x="5010225" y="2871600"/>
              <a:ext cx="13200" cy="67125"/>
            </a:xfrm>
            <a:custGeom>
              <a:avLst/>
              <a:gdLst/>
              <a:ahLst/>
              <a:cxnLst/>
              <a:rect l="l" t="t" r="r" b="b"/>
              <a:pathLst>
                <a:path w="528" h="2685" extrusionOk="0">
                  <a:moveTo>
                    <a:pt x="205" y="1"/>
                  </a:moveTo>
                  <a:cubicBezTo>
                    <a:pt x="108" y="1"/>
                    <a:pt x="0" y="84"/>
                    <a:pt x="22" y="210"/>
                  </a:cubicBezTo>
                  <a:cubicBezTo>
                    <a:pt x="160" y="975"/>
                    <a:pt x="192" y="1753"/>
                    <a:pt x="120" y="2524"/>
                  </a:cubicBezTo>
                  <a:cubicBezTo>
                    <a:pt x="110" y="2631"/>
                    <a:pt x="188" y="2684"/>
                    <a:pt x="272" y="2684"/>
                  </a:cubicBezTo>
                  <a:cubicBezTo>
                    <a:pt x="355" y="2684"/>
                    <a:pt x="444" y="2631"/>
                    <a:pt x="454" y="2524"/>
                  </a:cubicBezTo>
                  <a:cubicBezTo>
                    <a:pt x="527" y="1722"/>
                    <a:pt x="491" y="914"/>
                    <a:pt x="346" y="122"/>
                  </a:cubicBezTo>
                  <a:cubicBezTo>
                    <a:pt x="330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1" name="Google Shape;2131;p5"/>
            <p:cNvSpPr/>
            <p:nvPr/>
          </p:nvSpPr>
          <p:spPr>
            <a:xfrm>
              <a:off x="4983300" y="2908775"/>
              <a:ext cx="65975" cy="11725"/>
            </a:xfrm>
            <a:custGeom>
              <a:avLst/>
              <a:gdLst/>
              <a:ahLst/>
              <a:cxnLst/>
              <a:rect l="l" t="t" r="r" b="b"/>
              <a:pathLst>
                <a:path w="2639" h="469" extrusionOk="0">
                  <a:moveTo>
                    <a:pt x="2207" y="0"/>
                  </a:moveTo>
                  <a:cubicBezTo>
                    <a:pt x="1540" y="0"/>
                    <a:pt x="874" y="45"/>
                    <a:pt x="213" y="131"/>
                  </a:cubicBez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8"/>
                    <a:pt x="213" y="467"/>
                  </a:cubicBezTo>
                  <a:cubicBezTo>
                    <a:pt x="874" y="379"/>
                    <a:pt x="1540" y="334"/>
                    <a:pt x="2207" y="334"/>
                  </a:cubicBezTo>
                  <a:cubicBezTo>
                    <a:pt x="2279" y="334"/>
                    <a:pt x="2351" y="335"/>
                    <a:pt x="2423" y="336"/>
                  </a:cubicBezTo>
                  <a:cubicBezTo>
                    <a:pt x="2424" y="336"/>
                    <a:pt x="2425" y="336"/>
                    <a:pt x="2426" y="336"/>
                  </a:cubicBezTo>
                  <a:cubicBezTo>
                    <a:pt x="2638" y="336"/>
                    <a:pt x="2637" y="5"/>
                    <a:pt x="2423" y="2"/>
                  </a:cubicBezTo>
                  <a:cubicBezTo>
                    <a:pt x="2351" y="1"/>
                    <a:pt x="2279" y="0"/>
                    <a:pt x="2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2" name="Google Shape;2132;p5"/>
            <p:cNvSpPr/>
            <p:nvPr/>
          </p:nvSpPr>
          <p:spPr>
            <a:xfrm>
              <a:off x="5073475" y="2890075"/>
              <a:ext cx="72550" cy="51075"/>
            </a:xfrm>
            <a:custGeom>
              <a:avLst/>
              <a:gdLst/>
              <a:ahLst/>
              <a:cxnLst/>
              <a:rect l="l" t="t" r="r" b="b"/>
              <a:pathLst>
                <a:path w="2902" h="2043" extrusionOk="0">
                  <a:moveTo>
                    <a:pt x="1355" y="344"/>
                  </a:moveTo>
                  <a:cubicBezTo>
                    <a:pt x="1436" y="344"/>
                    <a:pt x="1518" y="353"/>
                    <a:pt x="1598" y="369"/>
                  </a:cubicBezTo>
                  <a:lnTo>
                    <a:pt x="1598" y="369"/>
                  </a:lnTo>
                  <a:cubicBezTo>
                    <a:pt x="1646" y="856"/>
                    <a:pt x="1626" y="1674"/>
                    <a:pt x="1059" y="1674"/>
                  </a:cubicBezTo>
                  <a:cubicBezTo>
                    <a:pt x="1032" y="1674"/>
                    <a:pt x="1004" y="1672"/>
                    <a:pt x="975" y="1668"/>
                  </a:cubicBezTo>
                  <a:cubicBezTo>
                    <a:pt x="542" y="1610"/>
                    <a:pt x="359" y="1110"/>
                    <a:pt x="563" y="754"/>
                  </a:cubicBezTo>
                  <a:cubicBezTo>
                    <a:pt x="728" y="468"/>
                    <a:pt x="1040" y="344"/>
                    <a:pt x="1355" y="344"/>
                  </a:cubicBezTo>
                  <a:close/>
                  <a:moveTo>
                    <a:pt x="1754" y="1"/>
                  </a:moveTo>
                  <a:cubicBezTo>
                    <a:pt x="1717" y="1"/>
                    <a:pt x="1680" y="15"/>
                    <a:pt x="1650" y="40"/>
                  </a:cubicBezTo>
                  <a:lnTo>
                    <a:pt x="1650" y="40"/>
                  </a:lnTo>
                  <a:cubicBezTo>
                    <a:pt x="1554" y="23"/>
                    <a:pt x="1456" y="14"/>
                    <a:pt x="1358" y="14"/>
                  </a:cubicBezTo>
                  <a:cubicBezTo>
                    <a:pt x="946" y="14"/>
                    <a:pt x="535" y="171"/>
                    <a:pt x="294" y="527"/>
                  </a:cubicBezTo>
                  <a:cubicBezTo>
                    <a:pt x="0" y="962"/>
                    <a:pt x="128" y="1557"/>
                    <a:pt x="548" y="1865"/>
                  </a:cubicBezTo>
                  <a:cubicBezTo>
                    <a:pt x="696" y="1973"/>
                    <a:pt x="864" y="2025"/>
                    <a:pt x="1030" y="2025"/>
                  </a:cubicBezTo>
                  <a:cubicBezTo>
                    <a:pt x="1284" y="2025"/>
                    <a:pt x="1534" y="1903"/>
                    <a:pt x="1699" y="1676"/>
                  </a:cubicBezTo>
                  <a:cubicBezTo>
                    <a:pt x="1863" y="1449"/>
                    <a:pt x="1930" y="1173"/>
                    <a:pt x="1947" y="890"/>
                  </a:cubicBezTo>
                  <a:lnTo>
                    <a:pt x="1947" y="890"/>
                  </a:lnTo>
                  <a:lnTo>
                    <a:pt x="2540" y="1961"/>
                  </a:lnTo>
                  <a:cubicBezTo>
                    <a:pt x="2572" y="2019"/>
                    <a:pt x="2622" y="2043"/>
                    <a:pt x="2672" y="2043"/>
                  </a:cubicBezTo>
                  <a:cubicBezTo>
                    <a:pt x="2785" y="2043"/>
                    <a:pt x="2901" y="1921"/>
                    <a:pt x="2830" y="1792"/>
                  </a:cubicBezTo>
                  <a:lnTo>
                    <a:pt x="1884" y="86"/>
                  </a:lnTo>
                  <a:cubicBezTo>
                    <a:pt x="1851" y="26"/>
                    <a:pt x="1803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3" name="Google Shape;2133;p5"/>
            <p:cNvSpPr/>
            <p:nvPr/>
          </p:nvSpPr>
          <p:spPr>
            <a:xfrm>
              <a:off x="5142450" y="2856800"/>
              <a:ext cx="72775" cy="80950"/>
            </a:xfrm>
            <a:custGeom>
              <a:avLst/>
              <a:gdLst/>
              <a:ahLst/>
              <a:cxnLst/>
              <a:rect l="l" t="t" r="r" b="b"/>
              <a:pathLst>
                <a:path w="2911" h="3238" extrusionOk="0">
                  <a:moveTo>
                    <a:pt x="1935" y="1431"/>
                  </a:moveTo>
                  <a:cubicBezTo>
                    <a:pt x="2102" y="1431"/>
                    <a:pt x="2267" y="1524"/>
                    <a:pt x="2401" y="1756"/>
                  </a:cubicBezTo>
                  <a:cubicBezTo>
                    <a:pt x="2788" y="2427"/>
                    <a:pt x="2176" y="2866"/>
                    <a:pt x="1571" y="2866"/>
                  </a:cubicBezTo>
                  <a:cubicBezTo>
                    <a:pt x="1387" y="2866"/>
                    <a:pt x="1204" y="2825"/>
                    <a:pt x="1050" y="2739"/>
                  </a:cubicBezTo>
                  <a:lnTo>
                    <a:pt x="1050" y="2739"/>
                  </a:lnTo>
                  <a:cubicBezTo>
                    <a:pt x="1080" y="2702"/>
                    <a:pt x="1096" y="2653"/>
                    <a:pt x="1087" y="2595"/>
                  </a:cubicBezTo>
                  <a:cubicBezTo>
                    <a:pt x="1012" y="2112"/>
                    <a:pt x="1482" y="1431"/>
                    <a:pt x="1935" y="1431"/>
                  </a:cubicBezTo>
                  <a:close/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79" y="1030"/>
                    <a:pt x="520" y="1852"/>
                    <a:pt x="762" y="2676"/>
                  </a:cubicBezTo>
                  <a:lnTo>
                    <a:pt x="762" y="2676"/>
                  </a:lnTo>
                  <a:cubicBezTo>
                    <a:pt x="762" y="2678"/>
                    <a:pt x="763" y="2681"/>
                    <a:pt x="763" y="2683"/>
                  </a:cubicBezTo>
                  <a:lnTo>
                    <a:pt x="764" y="2683"/>
                  </a:lnTo>
                  <a:lnTo>
                    <a:pt x="764" y="2683"/>
                  </a:lnTo>
                  <a:cubicBezTo>
                    <a:pt x="764" y="2684"/>
                    <a:pt x="765" y="2684"/>
                    <a:pt x="765" y="2685"/>
                  </a:cubicBezTo>
                  <a:cubicBezTo>
                    <a:pt x="779" y="2732"/>
                    <a:pt x="804" y="2764"/>
                    <a:pt x="835" y="2783"/>
                  </a:cubicBezTo>
                  <a:lnTo>
                    <a:pt x="835" y="2783"/>
                  </a:lnTo>
                  <a:cubicBezTo>
                    <a:pt x="780" y="2856"/>
                    <a:pt x="777" y="2968"/>
                    <a:pt x="879" y="3026"/>
                  </a:cubicBezTo>
                  <a:cubicBezTo>
                    <a:pt x="1115" y="3161"/>
                    <a:pt x="1392" y="3238"/>
                    <a:pt x="1664" y="3238"/>
                  </a:cubicBezTo>
                  <a:cubicBezTo>
                    <a:pt x="2002" y="3238"/>
                    <a:pt x="2333" y="3119"/>
                    <a:pt x="2569" y="2845"/>
                  </a:cubicBezTo>
                  <a:cubicBezTo>
                    <a:pt x="2890" y="2474"/>
                    <a:pt x="2911" y="1882"/>
                    <a:pt x="2624" y="1484"/>
                  </a:cubicBezTo>
                  <a:cubicBezTo>
                    <a:pt x="2446" y="1237"/>
                    <a:pt x="2178" y="1114"/>
                    <a:pt x="1901" y="1114"/>
                  </a:cubicBezTo>
                  <a:cubicBezTo>
                    <a:pt x="1733" y="1114"/>
                    <a:pt x="1563" y="1159"/>
                    <a:pt x="1407" y="1249"/>
                  </a:cubicBezTo>
                  <a:cubicBezTo>
                    <a:pt x="1159" y="1393"/>
                    <a:pt x="979" y="1608"/>
                    <a:pt x="870" y="1855"/>
                  </a:cubicBezTo>
                  <a:lnTo>
                    <a:pt x="870" y="1855"/>
                  </a:lnTo>
                  <a:lnTo>
                    <a:pt x="361" y="119"/>
                  </a:ln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4" name="Google Shape;2134;p5"/>
            <p:cNvSpPr/>
            <p:nvPr/>
          </p:nvSpPr>
          <p:spPr>
            <a:xfrm>
              <a:off x="5230275" y="2906475"/>
              <a:ext cx="47625" cy="9375"/>
            </a:xfrm>
            <a:custGeom>
              <a:avLst/>
              <a:gdLst/>
              <a:ahLst/>
              <a:cxnLst/>
              <a:rect l="l" t="t" r="r" b="b"/>
              <a:pathLst>
                <a:path w="1905" h="375" extrusionOk="0">
                  <a:moveTo>
                    <a:pt x="211" y="1"/>
                  </a:moveTo>
                  <a:cubicBezTo>
                    <a:pt x="1" y="1"/>
                    <a:pt x="2" y="330"/>
                    <a:pt x="216" y="336"/>
                  </a:cubicBezTo>
                  <a:lnTo>
                    <a:pt x="1689" y="374"/>
                  </a:lnTo>
                  <a:cubicBezTo>
                    <a:pt x="1691" y="374"/>
                    <a:pt x="1692" y="374"/>
                    <a:pt x="1694" y="374"/>
                  </a:cubicBezTo>
                  <a:cubicBezTo>
                    <a:pt x="1904" y="374"/>
                    <a:pt x="1903" y="45"/>
                    <a:pt x="1689" y="39"/>
                  </a:cubicBezTo>
                  <a:lnTo>
                    <a:pt x="216" y="1"/>
                  </a:lnTo>
                  <a:cubicBezTo>
                    <a:pt x="214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5" name="Google Shape;2135;p5"/>
            <p:cNvSpPr/>
            <p:nvPr/>
          </p:nvSpPr>
          <p:spPr>
            <a:xfrm>
              <a:off x="5242600" y="2877075"/>
              <a:ext cx="13950" cy="16000"/>
            </a:xfrm>
            <a:custGeom>
              <a:avLst/>
              <a:gdLst/>
              <a:ahLst/>
              <a:cxnLst/>
              <a:rect l="l" t="t" r="r" b="b"/>
              <a:pathLst>
                <a:path w="558" h="640" extrusionOk="0">
                  <a:moveTo>
                    <a:pt x="227" y="0"/>
                  </a:moveTo>
                  <a:cubicBezTo>
                    <a:pt x="117" y="0"/>
                    <a:pt x="0" y="122"/>
                    <a:pt x="64" y="255"/>
                  </a:cubicBezTo>
                  <a:cubicBezTo>
                    <a:pt x="112" y="354"/>
                    <a:pt x="157" y="454"/>
                    <a:pt x="205" y="553"/>
                  </a:cubicBezTo>
                  <a:cubicBezTo>
                    <a:pt x="233" y="614"/>
                    <a:pt x="282" y="639"/>
                    <a:pt x="331" y="639"/>
                  </a:cubicBezTo>
                  <a:cubicBezTo>
                    <a:pt x="440" y="639"/>
                    <a:pt x="557" y="518"/>
                    <a:pt x="494" y="385"/>
                  </a:cubicBezTo>
                  <a:cubicBezTo>
                    <a:pt x="447" y="284"/>
                    <a:pt x="400" y="185"/>
                    <a:pt x="353" y="86"/>
                  </a:cubicBezTo>
                  <a:cubicBezTo>
                    <a:pt x="324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6" name="Google Shape;2136;p5"/>
            <p:cNvSpPr/>
            <p:nvPr/>
          </p:nvSpPr>
          <p:spPr>
            <a:xfrm>
              <a:off x="5247925" y="29364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1" y="1"/>
                    <a:pt x="1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7" name="Google Shape;2137;p5"/>
            <p:cNvSpPr/>
            <p:nvPr/>
          </p:nvSpPr>
          <p:spPr>
            <a:xfrm>
              <a:off x="4369725" y="2957650"/>
              <a:ext cx="1257075" cy="23725"/>
            </a:xfrm>
            <a:custGeom>
              <a:avLst/>
              <a:gdLst/>
              <a:ahLst/>
              <a:cxnLst/>
              <a:rect l="l" t="t" r="r" b="b"/>
              <a:pathLst>
                <a:path w="50283" h="949" extrusionOk="0">
                  <a:moveTo>
                    <a:pt x="50071" y="1"/>
                  </a:moveTo>
                  <a:cubicBezTo>
                    <a:pt x="50070" y="1"/>
                    <a:pt x="50069" y="1"/>
                    <a:pt x="50067" y="1"/>
                  </a:cubicBezTo>
                  <a:cubicBezTo>
                    <a:pt x="33451" y="332"/>
                    <a:pt x="16835" y="536"/>
                    <a:pt x="215" y="612"/>
                  </a:cubicBezTo>
                  <a:cubicBezTo>
                    <a:pt x="0" y="614"/>
                    <a:pt x="0" y="948"/>
                    <a:pt x="215" y="948"/>
                  </a:cubicBezTo>
                  <a:cubicBezTo>
                    <a:pt x="16835" y="872"/>
                    <a:pt x="33451" y="667"/>
                    <a:pt x="50067" y="335"/>
                  </a:cubicBezTo>
                  <a:cubicBezTo>
                    <a:pt x="50281" y="330"/>
                    <a:pt x="50282" y="1"/>
                    <a:pt x="50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8" name="Google Shape;2138;p5"/>
            <p:cNvSpPr/>
            <p:nvPr/>
          </p:nvSpPr>
          <p:spPr>
            <a:xfrm>
              <a:off x="5309475" y="2875950"/>
              <a:ext cx="72200" cy="65875"/>
            </a:xfrm>
            <a:custGeom>
              <a:avLst/>
              <a:gdLst/>
              <a:ahLst/>
              <a:cxnLst/>
              <a:rect l="l" t="t" r="r" b="b"/>
              <a:pathLst>
                <a:path w="2888" h="2635" extrusionOk="0">
                  <a:moveTo>
                    <a:pt x="1557" y="1"/>
                  </a:moveTo>
                  <a:cubicBezTo>
                    <a:pt x="684" y="1"/>
                    <a:pt x="0" y="878"/>
                    <a:pt x="344" y="1765"/>
                  </a:cubicBezTo>
                  <a:cubicBezTo>
                    <a:pt x="570" y="2347"/>
                    <a:pt x="1089" y="2634"/>
                    <a:pt x="1624" y="2634"/>
                  </a:cubicBezTo>
                  <a:cubicBezTo>
                    <a:pt x="2044" y="2634"/>
                    <a:pt x="2475" y="2457"/>
                    <a:pt x="2780" y="2105"/>
                  </a:cubicBezTo>
                  <a:cubicBezTo>
                    <a:pt x="2887" y="1980"/>
                    <a:pt x="2775" y="1812"/>
                    <a:pt x="2652" y="1812"/>
                  </a:cubicBezTo>
                  <a:cubicBezTo>
                    <a:pt x="2615" y="1812"/>
                    <a:pt x="2576" y="1828"/>
                    <a:pt x="2542" y="1867"/>
                  </a:cubicBezTo>
                  <a:cubicBezTo>
                    <a:pt x="2299" y="2148"/>
                    <a:pt x="1947" y="2305"/>
                    <a:pt x="1605" y="2305"/>
                  </a:cubicBezTo>
                  <a:cubicBezTo>
                    <a:pt x="1255" y="2305"/>
                    <a:pt x="915" y="2140"/>
                    <a:pt x="716" y="1772"/>
                  </a:cubicBezTo>
                  <a:cubicBezTo>
                    <a:pt x="349" y="1094"/>
                    <a:pt x="843" y="335"/>
                    <a:pt x="1547" y="335"/>
                  </a:cubicBezTo>
                  <a:cubicBezTo>
                    <a:pt x="1636" y="335"/>
                    <a:pt x="1727" y="347"/>
                    <a:pt x="1821" y="372"/>
                  </a:cubicBezTo>
                  <a:cubicBezTo>
                    <a:pt x="1837" y="376"/>
                    <a:pt x="1853" y="379"/>
                    <a:pt x="1868" y="379"/>
                  </a:cubicBezTo>
                  <a:cubicBezTo>
                    <a:pt x="2042" y="379"/>
                    <a:pt x="2102" y="101"/>
                    <a:pt x="1911" y="49"/>
                  </a:cubicBezTo>
                  <a:cubicBezTo>
                    <a:pt x="1791" y="16"/>
                    <a:pt x="1672" y="1"/>
                    <a:pt x="15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39" name="Google Shape;2139;p5"/>
            <p:cNvSpPr/>
            <p:nvPr/>
          </p:nvSpPr>
          <p:spPr>
            <a:xfrm>
              <a:off x="5367800" y="2842800"/>
              <a:ext cx="58900" cy="42800"/>
            </a:xfrm>
            <a:custGeom>
              <a:avLst/>
              <a:gdLst/>
              <a:ahLst/>
              <a:cxnLst/>
              <a:rect l="l" t="t" r="r" b="b"/>
              <a:pathLst>
                <a:path w="2356" h="1712" extrusionOk="0">
                  <a:moveTo>
                    <a:pt x="687" y="1"/>
                  </a:moveTo>
                  <a:cubicBezTo>
                    <a:pt x="399" y="1"/>
                    <a:pt x="118" y="167"/>
                    <a:pt x="35" y="465"/>
                  </a:cubicBezTo>
                  <a:cubicBezTo>
                    <a:pt x="0" y="590"/>
                    <a:pt x="104" y="672"/>
                    <a:pt x="204" y="672"/>
                  </a:cubicBezTo>
                  <a:cubicBezTo>
                    <a:pt x="270" y="672"/>
                    <a:pt x="336" y="636"/>
                    <a:pt x="359" y="554"/>
                  </a:cubicBezTo>
                  <a:cubicBezTo>
                    <a:pt x="398" y="409"/>
                    <a:pt x="540" y="334"/>
                    <a:pt x="684" y="334"/>
                  </a:cubicBezTo>
                  <a:cubicBezTo>
                    <a:pt x="778" y="334"/>
                    <a:pt x="874" y="366"/>
                    <a:pt x="941" y="432"/>
                  </a:cubicBezTo>
                  <a:cubicBezTo>
                    <a:pt x="1190" y="678"/>
                    <a:pt x="957" y="1086"/>
                    <a:pt x="731" y="1240"/>
                  </a:cubicBezTo>
                  <a:cubicBezTo>
                    <a:pt x="636" y="1306"/>
                    <a:pt x="610" y="1469"/>
                    <a:pt x="731" y="1530"/>
                  </a:cubicBezTo>
                  <a:cubicBezTo>
                    <a:pt x="975" y="1651"/>
                    <a:pt x="1221" y="1711"/>
                    <a:pt x="1469" y="1711"/>
                  </a:cubicBezTo>
                  <a:cubicBezTo>
                    <a:pt x="1709" y="1711"/>
                    <a:pt x="1949" y="1654"/>
                    <a:pt x="2188" y="1541"/>
                  </a:cubicBezTo>
                  <a:cubicBezTo>
                    <a:pt x="2355" y="1460"/>
                    <a:pt x="2251" y="1233"/>
                    <a:pt x="2094" y="1233"/>
                  </a:cubicBezTo>
                  <a:cubicBezTo>
                    <a:pt x="2070" y="1233"/>
                    <a:pt x="2044" y="1239"/>
                    <a:pt x="2018" y="1251"/>
                  </a:cubicBezTo>
                  <a:cubicBezTo>
                    <a:pt x="1838" y="1338"/>
                    <a:pt x="1654" y="1381"/>
                    <a:pt x="1470" y="1381"/>
                  </a:cubicBezTo>
                  <a:cubicBezTo>
                    <a:pt x="1353" y="1381"/>
                    <a:pt x="1235" y="1363"/>
                    <a:pt x="1119" y="1328"/>
                  </a:cubicBezTo>
                  <a:lnTo>
                    <a:pt x="1119" y="1328"/>
                  </a:lnTo>
                  <a:cubicBezTo>
                    <a:pt x="1404" y="985"/>
                    <a:pt x="1517" y="458"/>
                    <a:pt x="1120" y="147"/>
                  </a:cubicBezTo>
                  <a:cubicBezTo>
                    <a:pt x="993" y="48"/>
                    <a:pt x="839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0" name="Google Shape;2140;p5"/>
            <p:cNvSpPr/>
            <p:nvPr/>
          </p:nvSpPr>
          <p:spPr>
            <a:xfrm>
              <a:off x="5445550" y="2841400"/>
              <a:ext cx="49000" cy="103600"/>
            </a:xfrm>
            <a:custGeom>
              <a:avLst/>
              <a:gdLst/>
              <a:ahLst/>
              <a:cxnLst/>
              <a:rect l="l" t="t" r="r" b="b"/>
              <a:pathLst>
                <a:path w="1960" h="4144" extrusionOk="0">
                  <a:moveTo>
                    <a:pt x="1523" y="0"/>
                  </a:moveTo>
                  <a:cubicBezTo>
                    <a:pt x="1495" y="0"/>
                    <a:pt x="1465" y="10"/>
                    <a:pt x="1434" y="33"/>
                  </a:cubicBezTo>
                  <a:lnTo>
                    <a:pt x="1434" y="32"/>
                  </a:lnTo>
                  <a:lnTo>
                    <a:pt x="1434" y="32"/>
                  </a:lnTo>
                  <a:cubicBezTo>
                    <a:pt x="0" y="1121"/>
                    <a:pt x="75" y="3185"/>
                    <a:pt x="1634" y="4118"/>
                  </a:cubicBezTo>
                  <a:cubicBezTo>
                    <a:pt x="1663" y="4136"/>
                    <a:pt x="1692" y="4143"/>
                    <a:pt x="1719" y="4143"/>
                  </a:cubicBezTo>
                  <a:cubicBezTo>
                    <a:pt x="1863" y="4143"/>
                    <a:pt x="1959" y="3924"/>
                    <a:pt x="1803" y="3830"/>
                  </a:cubicBezTo>
                  <a:cubicBezTo>
                    <a:pt x="479" y="3038"/>
                    <a:pt x="362" y="1264"/>
                    <a:pt x="1604" y="322"/>
                  </a:cubicBezTo>
                  <a:cubicBezTo>
                    <a:pt x="1743" y="216"/>
                    <a:pt x="1655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1" name="Google Shape;2141;p5"/>
            <p:cNvSpPr/>
            <p:nvPr/>
          </p:nvSpPr>
          <p:spPr>
            <a:xfrm>
              <a:off x="5500700" y="2854575"/>
              <a:ext cx="63350" cy="84600"/>
            </a:xfrm>
            <a:custGeom>
              <a:avLst/>
              <a:gdLst/>
              <a:ahLst/>
              <a:cxnLst/>
              <a:rect l="l" t="t" r="r" b="b"/>
              <a:pathLst>
                <a:path w="2534" h="3384" extrusionOk="0">
                  <a:moveTo>
                    <a:pt x="164" y="0"/>
                  </a:moveTo>
                  <a:cubicBezTo>
                    <a:pt x="81" y="0"/>
                    <a:pt x="1" y="53"/>
                    <a:pt x="8" y="161"/>
                  </a:cubicBezTo>
                  <a:cubicBezTo>
                    <a:pt x="78" y="1215"/>
                    <a:pt x="272" y="2258"/>
                    <a:pt x="586" y="3266"/>
                  </a:cubicBezTo>
                  <a:cubicBezTo>
                    <a:pt x="610" y="3345"/>
                    <a:pt x="686" y="3383"/>
                    <a:pt x="758" y="3383"/>
                  </a:cubicBezTo>
                  <a:cubicBezTo>
                    <a:pt x="845" y="3383"/>
                    <a:pt x="927" y="3329"/>
                    <a:pt x="914" y="3222"/>
                  </a:cubicBezTo>
                  <a:cubicBezTo>
                    <a:pt x="856" y="2739"/>
                    <a:pt x="851" y="1614"/>
                    <a:pt x="1489" y="1613"/>
                  </a:cubicBezTo>
                  <a:cubicBezTo>
                    <a:pt x="2067" y="1613"/>
                    <a:pt x="2159" y="2722"/>
                    <a:pt x="2191" y="3163"/>
                  </a:cubicBezTo>
                  <a:cubicBezTo>
                    <a:pt x="2199" y="3270"/>
                    <a:pt x="2287" y="3323"/>
                    <a:pt x="2371" y="3323"/>
                  </a:cubicBezTo>
                  <a:cubicBezTo>
                    <a:pt x="2454" y="3323"/>
                    <a:pt x="2534" y="3270"/>
                    <a:pt x="2526" y="3163"/>
                  </a:cubicBezTo>
                  <a:cubicBezTo>
                    <a:pt x="2482" y="2569"/>
                    <a:pt x="2328" y="1186"/>
                    <a:pt x="1489" y="1172"/>
                  </a:cubicBezTo>
                  <a:cubicBezTo>
                    <a:pt x="1485" y="1172"/>
                    <a:pt x="1482" y="1172"/>
                    <a:pt x="1478" y="1172"/>
                  </a:cubicBezTo>
                  <a:cubicBezTo>
                    <a:pt x="987" y="1172"/>
                    <a:pt x="741" y="1641"/>
                    <a:pt x="633" y="2155"/>
                  </a:cubicBezTo>
                  <a:lnTo>
                    <a:pt x="633" y="2155"/>
                  </a:lnTo>
                  <a:cubicBezTo>
                    <a:pt x="485" y="1499"/>
                    <a:pt x="388" y="832"/>
                    <a:pt x="342" y="161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2" name="Google Shape;2142;p5"/>
            <p:cNvSpPr/>
            <p:nvPr/>
          </p:nvSpPr>
          <p:spPr>
            <a:xfrm>
              <a:off x="5565775" y="2849650"/>
              <a:ext cx="43175" cy="104175"/>
            </a:xfrm>
            <a:custGeom>
              <a:avLst/>
              <a:gdLst/>
              <a:ahLst/>
              <a:cxnLst/>
              <a:rect l="l" t="t" r="r" b="b"/>
              <a:pathLst>
                <a:path w="1727" h="4167" extrusionOk="0">
                  <a:moveTo>
                    <a:pt x="249" y="0"/>
                  </a:moveTo>
                  <a:cubicBezTo>
                    <a:pt x="117" y="0"/>
                    <a:pt x="1" y="169"/>
                    <a:pt x="123" y="285"/>
                  </a:cubicBezTo>
                  <a:cubicBezTo>
                    <a:pt x="1137" y="1229"/>
                    <a:pt x="1363" y="2718"/>
                    <a:pt x="665" y="3917"/>
                  </a:cubicBezTo>
                  <a:cubicBezTo>
                    <a:pt x="590" y="4046"/>
                    <a:pt x="706" y="4167"/>
                    <a:pt x="820" y="4167"/>
                  </a:cubicBezTo>
                  <a:cubicBezTo>
                    <a:pt x="871" y="4167"/>
                    <a:pt x="921" y="4143"/>
                    <a:pt x="954" y="4086"/>
                  </a:cubicBezTo>
                  <a:cubicBezTo>
                    <a:pt x="1726" y="2766"/>
                    <a:pt x="1479" y="1088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3" name="Google Shape;2143;p5"/>
            <p:cNvSpPr/>
            <p:nvPr/>
          </p:nvSpPr>
          <p:spPr>
            <a:xfrm>
              <a:off x="4509475" y="3023475"/>
              <a:ext cx="62800" cy="49125"/>
            </a:xfrm>
            <a:custGeom>
              <a:avLst/>
              <a:gdLst/>
              <a:ahLst/>
              <a:cxnLst/>
              <a:rect l="l" t="t" r="r" b="b"/>
              <a:pathLst>
                <a:path w="2512" h="1965" extrusionOk="0">
                  <a:moveTo>
                    <a:pt x="260" y="0"/>
                  </a:moveTo>
                  <a:cubicBezTo>
                    <a:pt x="122" y="0"/>
                    <a:pt x="1" y="170"/>
                    <a:pt x="132" y="278"/>
                  </a:cubicBezTo>
                  <a:lnTo>
                    <a:pt x="2142" y="1924"/>
                  </a:lnTo>
                  <a:cubicBezTo>
                    <a:pt x="2178" y="1953"/>
                    <a:pt x="2216" y="1965"/>
                    <a:pt x="2253" y="1965"/>
                  </a:cubicBezTo>
                  <a:cubicBezTo>
                    <a:pt x="2391" y="1965"/>
                    <a:pt x="2512" y="1796"/>
                    <a:pt x="2380" y="1688"/>
                  </a:cubicBezTo>
                  <a:lnTo>
                    <a:pt x="368" y="40"/>
                  </a:lnTo>
                  <a:cubicBezTo>
                    <a:pt x="334" y="12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4" name="Google Shape;2144;p5"/>
            <p:cNvSpPr/>
            <p:nvPr/>
          </p:nvSpPr>
          <p:spPr>
            <a:xfrm>
              <a:off x="4518350" y="3024725"/>
              <a:ext cx="39800" cy="63775"/>
            </a:xfrm>
            <a:custGeom>
              <a:avLst/>
              <a:gdLst/>
              <a:ahLst/>
              <a:cxnLst/>
              <a:rect l="l" t="t" r="r" b="b"/>
              <a:pathLst>
                <a:path w="1592" h="2551" extrusionOk="0">
                  <a:moveTo>
                    <a:pt x="1358" y="0"/>
                  </a:moveTo>
                  <a:cubicBezTo>
                    <a:pt x="1307" y="0"/>
                    <a:pt x="1256" y="23"/>
                    <a:pt x="1220" y="77"/>
                  </a:cubicBezTo>
                  <a:lnTo>
                    <a:pt x="1220" y="79"/>
                  </a:lnTo>
                  <a:cubicBezTo>
                    <a:pt x="753" y="794"/>
                    <a:pt x="361" y="1555"/>
                    <a:pt x="49" y="2350"/>
                  </a:cubicBezTo>
                  <a:cubicBezTo>
                    <a:pt x="0" y="2471"/>
                    <a:pt x="100" y="2551"/>
                    <a:pt x="203" y="2551"/>
                  </a:cubicBezTo>
                  <a:cubicBezTo>
                    <a:pt x="271" y="2551"/>
                    <a:pt x="340" y="2517"/>
                    <a:pt x="370" y="2439"/>
                  </a:cubicBezTo>
                  <a:cubicBezTo>
                    <a:pt x="675" y="1671"/>
                    <a:pt x="1057" y="938"/>
                    <a:pt x="1508" y="247"/>
                  </a:cubicBezTo>
                  <a:cubicBezTo>
                    <a:pt x="1591" y="120"/>
                    <a:pt x="1476" y="0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5" name="Google Shape;2145;p5"/>
            <p:cNvSpPr/>
            <p:nvPr/>
          </p:nvSpPr>
          <p:spPr>
            <a:xfrm>
              <a:off x="4564100" y="3006850"/>
              <a:ext cx="38925" cy="39975"/>
            </a:xfrm>
            <a:custGeom>
              <a:avLst/>
              <a:gdLst/>
              <a:ahLst/>
              <a:cxnLst/>
              <a:rect l="l" t="t" r="r" b="b"/>
              <a:pathLst>
                <a:path w="1557" h="1599" extrusionOk="0">
                  <a:moveTo>
                    <a:pt x="197" y="35"/>
                  </a:moveTo>
                  <a:cubicBezTo>
                    <a:pt x="0" y="35"/>
                    <a:pt x="6" y="353"/>
                    <a:pt x="214" y="371"/>
                  </a:cubicBezTo>
                  <a:lnTo>
                    <a:pt x="670" y="410"/>
                  </a:lnTo>
                  <a:lnTo>
                    <a:pt x="670" y="410"/>
                  </a:lnTo>
                  <a:cubicBezTo>
                    <a:pt x="679" y="518"/>
                    <a:pt x="507" y="728"/>
                    <a:pt x="472" y="801"/>
                  </a:cubicBezTo>
                  <a:cubicBezTo>
                    <a:pt x="395" y="955"/>
                    <a:pt x="343" y="1128"/>
                    <a:pt x="406" y="1296"/>
                  </a:cubicBezTo>
                  <a:cubicBezTo>
                    <a:pt x="490" y="1525"/>
                    <a:pt x="707" y="1599"/>
                    <a:pt x="934" y="1599"/>
                  </a:cubicBezTo>
                  <a:cubicBezTo>
                    <a:pt x="1088" y="1599"/>
                    <a:pt x="1247" y="1565"/>
                    <a:pt x="1373" y="1523"/>
                  </a:cubicBezTo>
                  <a:cubicBezTo>
                    <a:pt x="1557" y="1461"/>
                    <a:pt x="1503" y="1190"/>
                    <a:pt x="1338" y="1190"/>
                  </a:cubicBezTo>
                  <a:cubicBezTo>
                    <a:pt x="1321" y="1190"/>
                    <a:pt x="1303" y="1193"/>
                    <a:pt x="1283" y="1199"/>
                  </a:cubicBezTo>
                  <a:cubicBezTo>
                    <a:pt x="1208" y="1225"/>
                    <a:pt x="1055" y="1272"/>
                    <a:pt x="925" y="1272"/>
                  </a:cubicBezTo>
                  <a:cubicBezTo>
                    <a:pt x="818" y="1272"/>
                    <a:pt x="726" y="1239"/>
                    <a:pt x="711" y="1135"/>
                  </a:cubicBezTo>
                  <a:cubicBezTo>
                    <a:pt x="688" y="972"/>
                    <a:pt x="889" y="765"/>
                    <a:pt x="952" y="621"/>
                  </a:cubicBezTo>
                  <a:cubicBezTo>
                    <a:pt x="1015" y="479"/>
                    <a:pt x="1036" y="330"/>
                    <a:pt x="944" y="197"/>
                  </a:cubicBezTo>
                  <a:cubicBezTo>
                    <a:pt x="807" y="1"/>
                    <a:pt x="426" y="54"/>
                    <a:pt x="214" y="36"/>
                  </a:cubicBezTo>
                  <a:cubicBezTo>
                    <a:pt x="208" y="35"/>
                    <a:pt x="203" y="35"/>
                    <a:pt x="197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6" name="Google Shape;2146;p5"/>
            <p:cNvSpPr/>
            <p:nvPr/>
          </p:nvSpPr>
          <p:spPr>
            <a:xfrm>
              <a:off x="4626050" y="3005000"/>
              <a:ext cx="42175" cy="99250"/>
            </a:xfrm>
            <a:custGeom>
              <a:avLst/>
              <a:gdLst/>
              <a:ahLst/>
              <a:cxnLst/>
              <a:rect l="l" t="t" r="r" b="b"/>
              <a:pathLst>
                <a:path w="1687" h="3970" extrusionOk="0">
                  <a:moveTo>
                    <a:pt x="748" y="0"/>
                  </a:moveTo>
                  <a:cubicBezTo>
                    <a:pt x="698" y="0"/>
                    <a:pt x="650" y="26"/>
                    <a:pt x="622" y="87"/>
                  </a:cubicBezTo>
                  <a:cubicBezTo>
                    <a:pt x="1" y="1394"/>
                    <a:pt x="274" y="2925"/>
                    <a:pt x="1328" y="3923"/>
                  </a:cubicBezTo>
                  <a:cubicBezTo>
                    <a:pt x="1363" y="3956"/>
                    <a:pt x="1402" y="3970"/>
                    <a:pt x="1440" y="3970"/>
                  </a:cubicBezTo>
                  <a:cubicBezTo>
                    <a:pt x="1571" y="3970"/>
                    <a:pt x="1687" y="3802"/>
                    <a:pt x="1565" y="3687"/>
                  </a:cubicBezTo>
                  <a:cubicBezTo>
                    <a:pt x="623" y="2796"/>
                    <a:pt x="353" y="1431"/>
                    <a:pt x="910" y="256"/>
                  </a:cubicBezTo>
                  <a:cubicBezTo>
                    <a:pt x="973" y="123"/>
                    <a:pt x="856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7" name="Google Shape;2147;p5"/>
            <p:cNvSpPr/>
            <p:nvPr/>
          </p:nvSpPr>
          <p:spPr>
            <a:xfrm>
              <a:off x="4676675" y="3033200"/>
              <a:ext cx="56025" cy="49125"/>
            </a:xfrm>
            <a:custGeom>
              <a:avLst/>
              <a:gdLst/>
              <a:ahLst/>
              <a:cxnLst/>
              <a:rect l="l" t="t" r="r" b="b"/>
              <a:pathLst>
                <a:path w="2241" h="1965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81" y="1918"/>
                  </a:lnTo>
                  <a:cubicBezTo>
                    <a:pt x="1916" y="1950"/>
                    <a:pt x="1955" y="1964"/>
                    <a:pt x="1992" y="1964"/>
                  </a:cubicBezTo>
                  <a:cubicBezTo>
                    <a:pt x="2124" y="1964"/>
                    <a:pt x="2241" y="1796"/>
                    <a:pt x="2117" y="1682"/>
                  </a:cubicBezTo>
                  <a:lnTo>
                    <a:pt x="360" y="46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8" name="Google Shape;2148;p5"/>
            <p:cNvSpPr/>
            <p:nvPr/>
          </p:nvSpPr>
          <p:spPr>
            <a:xfrm>
              <a:off x="4687675" y="3029750"/>
              <a:ext cx="29475" cy="66700"/>
            </a:xfrm>
            <a:custGeom>
              <a:avLst/>
              <a:gdLst/>
              <a:ahLst/>
              <a:cxnLst/>
              <a:rect l="l" t="t" r="r" b="b"/>
              <a:pathLst>
                <a:path w="1179" h="2668" extrusionOk="0">
                  <a:moveTo>
                    <a:pt x="976" y="0"/>
                  </a:moveTo>
                  <a:cubicBezTo>
                    <a:pt x="909" y="0"/>
                    <a:pt x="842" y="35"/>
                    <a:pt x="816" y="116"/>
                  </a:cubicBezTo>
                  <a:lnTo>
                    <a:pt x="41" y="2463"/>
                  </a:lnTo>
                  <a:cubicBezTo>
                    <a:pt x="0" y="2587"/>
                    <a:pt x="102" y="2668"/>
                    <a:pt x="204" y="2668"/>
                  </a:cubicBezTo>
                  <a:cubicBezTo>
                    <a:pt x="271" y="2668"/>
                    <a:pt x="337" y="2633"/>
                    <a:pt x="364" y="2552"/>
                  </a:cubicBezTo>
                  <a:lnTo>
                    <a:pt x="1137" y="206"/>
                  </a:lnTo>
                  <a:cubicBezTo>
                    <a:pt x="1179" y="81"/>
                    <a:pt x="1077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49" name="Google Shape;2149;p5"/>
            <p:cNvSpPr/>
            <p:nvPr/>
          </p:nvSpPr>
          <p:spPr>
            <a:xfrm>
              <a:off x="4726100" y="3015125"/>
              <a:ext cx="34575" cy="86500"/>
            </a:xfrm>
            <a:custGeom>
              <a:avLst/>
              <a:gdLst/>
              <a:ahLst/>
              <a:cxnLst/>
              <a:rect l="l" t="t" r="r" b="b"/>
              <a:pathLst>
                <a:path w="1383" h="3460" extrusionOk="0">
                  <a:moveTo>
                    <a:pt x="232" y="0"/>
                  </a:moveTo>
                  <a:cubicBezTo>
                    <a:pt x="112" y="0"/>
                    <a:pt x="1" y="168"/>
                    <a:pt x="105" y="293"/>
                  </a:cubicBezTo>
                  <a:cubicBezTo>
                    <a:pt x="807" y="1128"/>
                    <a:pt x="1024" y="2209"/>
                    <a:pt x="717" y="3253"/>
                  </a:cubicBezTo>
                  <a:cubicBezTo>
                    <a:pt x="680" y="3378"/>
                    <a:pt x="783" y="3460"/>
                    <a:pt x="884" y="3460"/>
                  </a:cubicBezTo>
                  <a:cubicBezTo>
                    <a:pt x="951" y="3460"/>
                    <a:pt x="1016" y="3424"/>
                    <a:pt x="1040" y="3343"/>
                  </a:cubicBezTo>
                  <a:cubicBezTo>
                    <a:pt x="1382" y="2179"/>
                    <a:pt x="1121" y="981"/>
                    <a:pt x="342" y="57"/>
                  </a:cubicBezTo>
                  <a:cubicBezTo>
                    <a:pt x="309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0" name="Google Shape;2150;p5"/>
            <p:cNvSpPr/>
            <p:nvPr/>
          </p:nvSpPr>
          <p:spPr>
            <a:xfrm>
              <a:off x="4759125" y="3005925"/>
              <a:ext cx="32250" cy="37600"/>
            </a:xfrm>
            <a:custGeom>
              <a:avLst/>
              <a:gdLst/>
              <a:ahLst/>
              <a:cxnLst/>
              <a:rect l="l" t="t" r="r" b="b"/>
              <a:pathLst>
                <a:path w="1290" h="1504" extrusionOk="0">
                  <a:moveTo>
                    <a:pt x="792" y="0"/>
                  </a:moveTo>
                  <a:cubicBezTo>
                    <a:pt x="765" y="0"/>
                    <a:pt x="738" y="8"/>
                    <a:pt x="714" y="25"/>
                  </a:cubicBezTo>
                  <a:lnTo>
                    <a:pt x="142" y="445"/>
                  </a:lnTo>
                  <a:cubicBezTo>
                    <a:pt x="1" y="550"/>
                    <a:pt x="90" y="766"/>
                    <a:pt x="224" y="766"/>
                  </a:cubicBezTo>
                  <a:cubicBezTo>
                    <a:pt x="251" y="766"/>
                    <a:pt x="281" y="756"/>
                    <a:pt x="311" y="735"/>
                  </a:cubicBezTo>
                  <a:lnTo>
                    <a:pt x="698" y="451"/>
                  </a:lnTo>
                  <a:lnTo>
                    <a:pt x="698" y="451"/>
                  </a:lnTo>
                  <a:lnTo>
                    <a:pt x="935" y="1384"/>
                  </a:lnTo>
                  <a:cubicBezTo>
                    <a:pt x="956" y="1468"/>
                    <a:pt x="1020" y="1504"/>
                    <a:pt x="1086" y="1504"/>
                  </a:cubicBezTo>
                  <a:cubicBezTo>
                    <a:pt x="1186" y="1504"/>
                    <a:pt x="1289" y="1422"/>
                    <a:pt x="1257" y="1296"/>
                  </a:cubicBezTo>
                  <a:cubicBezTo>
                    <a:pt x="1158" y="905"/>
                    <a:pt x="1059" y="516"/>
                    <a:pt x="960" y="126"/>
                  </a:cubicBezTo>
                  <a:cubicBezTo>
                    <a:pt x="942" y="56"/>
                    <a:pt x="866" y="0"/>
                    <a:pt x="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1" name="Google Shape;2151;p5"/>
            <p:cNvSpPr/>
            <p:nvPr/>
          </p:nvSpPr>
          <p:spPr>
            <a:xfrm>
              <a:off x="4821925" y="3026575"/>
              <a:ext cx="35750" cy="70650"/>
            </a:xfrm>
            <a:custGeom>
              <a:avLst/>
              <a:gdLst/>
              <a:ahLst/>
              <a:cxnLst/>
              <a:rect l="l" t="t" r="r" b="b"/>
              <a:pathLst>
                <a:path w="1430" h="2826" extrusionOk="0">
                  <a:moveTo>
                    <a:pt x="1000" y="0"/>
                  </a:moveTo>
                  <a:cubicBezTo>
                    <a:pt x="568" y="0"/>
                    <a:pt x="203" y="444"/>
                    <a:pt x="74" y="844"/>
                  </a:cubicBezTo>
                  <a:cubicBezTo>
                    <a:pt x="0" y="1068"/>
                    <a:pt x="17" y="1262"/>
                    <a:pt x="190" y="1429"/>
                  </a:cubicBezTo>
                  <a:cubicBezTo>
                    <a:pt x="302" y="1539"/>
                    <a:pt x="458" y="1587"/>
                    <a:pt x="577" y="1689"/>
                  </a:cubicBezTo>
                  <a:cubicBezTo>
                    <a:pt x="780" y="1861"/>
                    <a:pt x="867" y="1995"/>
                    <a:pt x="775" y="2252"/>
                  </a:cubicBezTo>
                  <a:cubicBezTo>
                    <a:pt x="731" y="2370"/>
                    <a:pt x="643" y="2507"/>
                    <a:pt x="520" y="2507"/>
                  </a:cubicBezTo>
                  <a:cubicBezTo>
                    <a:pt x="477" y="2507"/>
                    <a:pt x="430" y="2489"/>
                    <a:pt x="379" y="2448"/>
                  </a:cubicBezTo>
                  <a:cubicBezTo>
                    <a:pt x="344" y="2420"/>
                    <a:pt x="306" y="2408"/>
                    <a:pt x="269" y="2408"/>
                  </a:cubicBezTo>
                  <a:cubicBezTo>
                    <a:pt x="131" y="2408"/>
                    <a:pt x="10" y="2578"/>
                    <a:pt x="142" y="2685"/>
                  </a:cubicBezTo>
                  <a:cubicBezTo>
                    <a:pt x="262" y="2781"/>
                    <a:pt x="402" y="2826"/>
                    <a:pt x="541" y="2826"/>
                  </a:cubicBezTo>
                  <a:cubicBezTo>
                    <a:pt x="832" y="2826"/>
                    <a:pt x="1115" y="2629"/>
                    <a:pt x="1183" y="2305"/>
                  </a:cubicBezTo>
                  <a:cubicBezTo>
                    <a:pt x="1247" y="1994"/>
                    <a:pt x="1083" y="1684"/>
                    <a:pt x="858" y="1478"/>
                  </a:cubicBezTo>
                  <a:cubicBezTo>
                    <a:pt x="708" y="1342"/>
                    <a:pt x="377" y="1225"/>
                    <a:pt x="376" y="989"/>
                  </a:cubicBezTo>
                  <a:cubicBezTo>
                    <a:pt x="374" y="700"/>
                    <a:pt x="737" y="351"/>
                    <a:pt x="1037" y="351"/>
                  </a:cubicBezTo>
                  <a:cubicBezTo>
                    <a:pt x="1081" y="351"/>
                    <a:pt x="1124" y="359"/>
                    <a:pt x="1164" y="375"/>
                  </a:cubicBezTo>
                  <a:cubicBezTo>
                    <a:pt x="1187" y="385"/>
                    <a:pt x="1207" y="389"/>
                    <a:pt x="1226" y="389"/>
                  </a:cubicBezTo>
                  <a:cubicBezTo>
                    <a:pt x="1380" y="389"/>
                    <a:pt x="1429" y="124"/>
                    <a:pt x="1254" y="52"/>
                  </a:cubicBezTo>
                  <a:lnTo>
                    <a:pt x="1253" y="52"/>
                  </a:lnTo>
                  <a:cubicBezTo>
                    <a:pt x="1167" y="16"/>
                    <a:pt x="1082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2" name="Google Shape;2152;p5"/>
            <p:cNvSpPr/>
            <p:nvPr/>
          </p:nvSpPr>
          <p:spPr>
            <a:xfrm>
              <a:off x="4865350" y="3003425"/>
              <a:ext cx="29925" cy="41650"/>
            </a:xfrm>
            <a:custGeom>
              <a:avLst/>
              <a:gdLst/>
              <a:ahLst/>
              <a:cxnLst/>
              <a:rect l="l" t="t" r="r" b="b"/>
              <a:pathLst>
                <a:path w="1197" h="1666" extrusionOk="0">
                  <a:moveTo>
                    <a:pt x="757" y="0"/>
                  </a:moveTo>
                  <a:cubicBezTo>
                    <a:pt x="713" y="0"/>
                    <a:pt x="669" y="16"/>
                    <a:pt x="637" y="48"/>
                  </a:cubicBezTo>
                  <a:lnTo>
                    <a:pt x="118" y="562"/>
                  </a:lnTo>
                  <a:cubicBezTo>
                    <a:pt x="1" y="679"/>
                    <a:pt x="114" y="847"/>
                    <a:pt x="243" y="847"/>
                  </a:cubicBezTo>
                  <a:cubicBezTo>
                    <a:pt x="280" y="847"/>
                    <a:pt x="320" y="833"/>
                    <a:pt x="355" y="798"/>
                  </a:cubicBezTo>
                  <a:cubicBezTo>
                    <a:pt x="453" y="701"/>
                    <a:pt x="552" y="603"/>
                    <a:pt x="651" y="505"/>
                  </a:cubicBezTo>
                  <a:lnTo>
                    <a:pt x="651" y="505"/>
                  </a:lnTo>
                  <a:cubicBezTo>
                    <a:pt x="717" y="851"/>
                    <a:pt x="784" y="1198"/>
                    <a:pt x="851" y="1545"/>
                  </a:cubicBezTo>
                  <a:cubicBezTo>
                    <a:pt x="866" y="1629"/>
                    <a:pt x="927" y="1665"/>
                    <a:pt x="991" y="1665"/>
                  </a:cubicBezTo>
                  <a:cubicBezTo>
                    <a:pt x="1089" y="1665"/>
                    <a:pt x="1196" y="1582"/>
                    <a:pt x="1172" y="1455"/>
                  </a:cubicBezTo>
                  <a:cubicBezTo>
                    <a:pt x="1087" y="1010"/>
                    <a:pt x="1002" y="566"/>
                    <a:pt x="918" y="121"/>
                  </a:cubicBezTo>
                  <a:cubicBezTo>
                    <a:pt x="902" y="42"/>
                    <a:pt x="830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3" name="Google Shape;2153;p5"/>
            <p:cNvSpPr/>
            <p:nvPr/>
          </p:nvSpPr>
          <p:spPr>
            <a:xfrm>
              <a:off x="4929200" y="3028325"/>
              <a:ext cx="19950" cy="57225"/>
            </a:xfrm>
            <a:custGeom>
              <a:avLst/>
              <a:gdLst/>
              <a:ahLst/>
              <a:cxnLst/>
              <a:rect l="l" t="t" r="r" b="b"/>
              <a:pathLst>
                <a:path w="798" h="2289" extrusionOk="0">
                  <a:moveTo>
                    <a:pt x="205" y="0"/>
                  </a:moveTo>
                  <a:cubicBezTo>
                    <a:pt x="106" y="0"/>
                    <a:pt x="0" y="83"/>
                    <a:pt x="28" y="209"/>
                  </a:cubicBezTo>
                  <a:cubicBezTo>
                    <a:pt x="168" y="862"/>
                    <a:pt x="307" y="1515"/>
                    <a:pt x="447" y="2168"/>
                  </a:cubicBezTo>
                  <a:cubicBezTo>
                    <a:pt x="466" y="2252"/>
                    <a:pt x="528" y="2288"/>
                    <a:pt x="593" y="2288"/>
                  </a:cubicBezTo>
                  <a:cubicBezTo>
                    <a:pt x="692" y="2288"/>
                    <a:pt x="797" y="2206"/>
                    <a:pt x="771" y="2079"/>
                  </a:cubicBezTo>
                  <a:lnTo>
                    <a:pt x="351" y="121"/>
                  </a:ln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4" name="Google Shape;2154;p5"/>
            <p:cNvSpPr/>
            <p:nvPr/>
          </p:nvSpPr>
          <p:spPr>
            <a:xfrm>
              <a:off x="4920875" y="3052825"/>
              <a:ext cx="46875" cy="12975"/>
            </a:xfrm>
            <a:custGeom>
              <a:avLst/>
              <a:gdLst/>
              <a:ahLst/>
              <a:cxnLst/>
              <a:rect l="l" t="t" r="r" b="b"/>
              <a:pathLst>
                <a:path w="1875" h="519" extrusionOk="0">
                  <a:moveTo>
                    <a:pt x="1608" y="1"/>
                  </a:moveTo>
                  <a:cubicBezTo>
                    <a:pt x="1599" y="1"/>
                    <a:pt x="1590" y="1"/>
                    <a:pt x="1581" y="3"/>
                  </a:cubicBezTo>
                  <a:lnTo>
                    <a:pt x="205" y="193"/>
                  </a:lnTo>
                  <a:cubicBezTo>
                    <a:pt x="1" y="223"/>
                    <a:pt x="76" y="519"/>
                    <a:pt x="267" y="519"/>
                  </a:cubicBezTo>
                  <a:cubicBezTo>
                    <a:pt x="276" y="519"/>
                    <a:pt x="285" y="518"/>
                    <a:pt x="294" y="517"/>
                  </a:cubicBezTo>
                  <a:lnTo>
                    <a:pt x="1670" y="326"/>
                  </a:lnTo>
                  <a:cubicBezTo>
                    <a:pt x="1874" y="298"/>
                    <a:pt x="1799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5" name="Google Shape;2155;p5"/>
            <p:cNvSpPr/>
            <p:nvPr/>
          </p:nvSpPr>
          <p:spPr>
            <a:xfrm>
              <a:off x="4983425" y="3015775"/>
              <a:ext cx="39525" cy="75050"/>
            </a:xfrm>
            <a:custGeom>
              <a:avLst/>
              <a:gdLst/>
              <a:ahLst/>
              <a:cxnLst/>
              <a:rect l="l" t="t" r="r" b="b"/>
              <a:pathLst>
                <a:path w="1581" h="3002" extrusionOk="0">
                  <a:moveTo>
                    <a:pt x="1120" y="0"/>
                  </a:moveTo>
                  <a:cubicBezTo>
                    <a:pt x="571" y="0"/>
                    <a:pt x="226" y="579"/>
                    <a:pt x="86" y="1094"/>
                  </a:cubicBezTo>
                  <a:cubicBezTo>
                    <a:pt x="25" y="1325"/>
                    <a:pt x="1" y="1540"/>
                    <a:pt x="167" y="1732"/>
                  </a:cubicBezTo>
                  <a:cubicBezTo>
                    <a:pt x="249" y="1825"/>
                    <a:pt x="368" y="1880"/>
                    <a:pt x="478" y="1930"/>
                  </a:cubicBezTo>
                  <a:cubicBezTo>
                    <a:pt x="547" y="1962"/>
                    <a:pt x="620" y="1987"/>
                    <a:pt x="689" y="2017"/>
                  </a:cubicBezTo>
                  <a:cubicBezTo>
                    <a:pt x="736" y="2034"/>
                    <a:pt x="782" y="2054"/>
                    <a:pt x="824" y="2078"/>
                  </a:cubicBezTo>
                  <a:cubicBezTo>
                    <a:pt x="1029" y="2162"/>
                    <a:pt x="974" y="2339"/>
                    <a:pt x="661" y="2609"/>
                  </a:cubicBezTo>
                  <a:cubicBezTo>
                    <a:pt x="626" y="2580"/>
                    <a:pt x="588" y="2567"/>
                    <a:pt x="551" y="2567"/>
                  </a:cubicBezTo>
                  <a:cubicBezTo>
                    <a:pt x="413" y="2567"/>
                    <a:pt x="293" y="2736"/>
                    <a:pt x="423" y="2847"/>
                  </a:cubicBezTo>
                  <a:cubicBezTo>
                    <a:pt x="549" y="2953"/>
                    <a:pt x="695" y="3001"/>
                    <a:pt x="834" y="3001"/>
                  </a:cubicBezTo>
                  <a:cubicBezTo>
                    <a:pt x="1169" y="3001"/>
                    <a:pt x="1471" y="2723"/>
                    <a:pt x="1398" y="2308"/>
                  </a:cubicBezTo>
                  <a:cubicBezTo>
                    <a:pt x="1346" y="2022"/>
                    <a:pt x="1140" y="1857"/>
                    <a:pt x="891" y="1741"/>
                  </a:cubicBezTo>
                  <a:cubicBezTo>
                    <a:pt x="626" y="1616"/>
                    <a:pt x="412" y="1550"/>
                    <a:pt x="409" y="1184"/>
                  </a:cubicBezTo>
                  <a:cubicBezTo>
                    <a:pt x="405" y="809"/>
                    <a:pt x="772" y="345"/>
                    <a:pt x="1159" y="345"/>
                  </a:cubicBezTo>
                  <a:cubicBezTo>
                    <a:pt x="1208" y="345"/>
                    <a:pt x="1256" y="352"/>
                    <a:pt x="1305" y="368"/>
                  </a:cubicBezTo>
                  <a:cubicBezTo>
                    <a:pt x="1324" y="374"/>
                    <a:pt x="1342" y="377"/>
                    <a:pt x="1359" y="377"/>
                  </a:cubicBezTo>
                  <a:cubicBezTo>
                    <a:pt x="1525" y="377"/>
                    <a:pt x="1580" y="106"/>
                    <a:pt x="1395" y="45"/>
                  </a:cubicBezTo>
                  <a:lnTo>
                    <a:pt x="1395" y="45"/>
                  </a:lnTo>
                  <a:lnTo>
                    <a:pt x="1395" y="46"/>
                  </a:lnTo>
                  <a:cubicBezTo>
                    <a:pt x="1298" y="15"/>
                    <a:pt x="1206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6" name="Google Shape;2156;p5"/>
            <p:cNvSpPr/>
            <p:nvPr/>
          </p:nvSpPr>
          <p:spPr>
            <a:xfrm>
              <a:off x="5033450" y="3010925"/>
              <a:ext cx="35375" cy="36800"/>
            </a:xfrm>
            <a:custGeom>
              <a:avLst/>
              <a:gdLst/>
              <a:ahLst/>
              <a:cxnLst/>
              <a:rect l="l" t="t" r="r" b="b"/>
              <a:pathLst>
                <a:path w="1415" h="1472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16" y="336"/>
                  </a:lnTo>
                  <a:lnTo>
                    <a:pt x="743" y="360"/>
                  </a:lnTo>
                  <a:lnTo>
                    <a:pt x="743" y="360"/>
                  </a:lnTo>
                  <a:cubicBezTo>
                    <a:pt x="743" y="673"/>
                    <a:pt x="465" y="986"/>
                    <a:pt x="693" y="1294"/>
                  </a:cubicBezTo>
                  <a:cubicBezTo>
                    <a:pt x="775" y="1404"/>
                    <a:pt x="913" y="1472"/>
                    <a:pt x="1047" y="1472"/>
                  </a:cubicBezTo>
                  <a:cubicBezTo>
                    <a:pt x="1147" y="1472"/>
                    <a:pt x="1244" y="1434"/>
                    <a:pt x="1313" y="1348"/>
                  </a:cubicBezTo>
                  <a:cubicBezTo>
                    <a:pt x="1415" y="1222"/>
                    <a:pt x="1303" y="1053"/>
                    <a:pt x="1185" y="1053"/>
                  </a:cubicBezTo>
                  <a:cubicBezTo>
                    <a:pt x="1147" y="1053"/>
                    <a:pt x="1109" y="1070"/>
                    <a:pt x="1076" y="1111"/>
                  </a:cubicBezTo>
                  <a:cubicBezTo>
                    <a:pt x="1062" y="1129"/>
                    <a:pt x="1047" y="1136"/>
                    <a:pt x="1032" y="1136"/>
                  </a:cubicBezTo>
                  <a:cubicBezTo>
                    <a:pt x="994" y="1136"/>
                    <a:pt x="956" y="1088"/>
                    <a:pt x="942" y="1046"/>
                  </a:cubicBezTo>
                  <a:cubicBezTo>
                    <a:pt x="909" y="939"/>
                    <a:pt x="977" y="788"/>
                    <a:pt x="1009" y="689"/>
                  </a:cubicBezTo>
                  <a:cubicBezTo>
                    <a:pt x="1067" y="509"/>
                    <a:pt x="1099" y="341"/>
                    <a:pt x="1052" y="155"/>
                  </a:cubicBezTo>
                  <a:cubicBezTo>
                    <a:pt x="1031" y="82"/>
                    <a:pt x="965" y="33"/>
                    <a:pt x="890" y="31"/>
                  </a:cubicBezTo>
                  <a:lnTo>
                    <a:pt x="216" y="1"/>
                  </a:lnTo>
                  <a:cubicBezTo>
                    <a:pt x="213" y="1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7" name="Google Shape;2157;p5"/>
            <p:cNvSpPr/>
            <p:nvPr/>
          </p:nvSpPr>
          <p:spPr>
            <a:xfrm>
              <a:off x="5100475" y="3037925"/>
              <a:ext cx="48550" cy="54850"/>
            </a:xfrm>
            <a:custGeom>
              <a:avLst/>
              <a:gdLst/>
              <a:ahLst/>
              <a:cxnLst/>
              <a:rect l="l" t="t" r="r" b="b"/>
              <a:pathLst>
                <a:path w="1942" h="2194" extrusionOk="0">
                  <a:moveTo>
                    <a:pt x="235" y="1"/>
                  </a:moveTo>
                  <a:cubicBezTo>
                    <a:pt x="117" y="1"/>
                    <a:pt x="1" y="121"/>
                    <a:pt x="84" y="246"/>
                  </a:cubicBezTo>
                  <a:cubicBezTo>
                    <a:pt x="534" y="919"/>
                    <a:pt x="1037" y="1552"/>
                    <a:pt x="1593" y="2142"/>
                  </a:cubicBezTo>
                  <a:cubicBezTo>
                    <a:pt x="1627" y="2179"/>
                    <a:pt x="1666" y="2194"/>
                    <a:pt x="1703" y="2194"/>
                  </a:cubicBezTo>
                  <a:cubicBezTo>
                    <a:pt x="1829" y="2194"/>
                    <a:pt x="1942" y="2026"/>
                    <a:pt x="1829" y="1906"/>
                  </a:cubicBezTo>
                  <a:cubicBezTo>
                    <a:pt x="1294" y="1337"/>
                    <a:pt x="807" y="725"/>
                    <a:pt x="374" y="77"/>
                  </a:cubicBezTo>
                  <a:cubicBezTo>
                    <a:pt x="338" y="23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8" name="Google Shape;2158;p5"/>
            <p:cNvSpPr/>
            <p:nvPr/>
          </p:nvSpPr>
          <p:spPr>
            <a:xfrm>
              <a:off x="5100850" y="3045325"/>
              <a:ext cx="33825" cy="56725"/>
            </a:xfrm>
            <a:custGeom>
              <a:avLst/>
              <a:gdLst/>
              <a:ahLst/>
              <a:cxnLst/>
              <a:rect l="l" t="t" r="r" b="b"/>
              <a:pathLst>
                <a:path w="1353" h="2269" extrusionOk="0">
                  <a:moveTo>
                    <a:pt x="1117" y="0"/>
                  </a:moveTo>
                  <a:cubicBezTo>
                    <a:pt x="1066" y="0"/>
                    <a:pt x="1014" y="22"/>
                    <a:pt x="978" y="75"/>
                  </a:cubicBezTo>
                  <a:lnTo>
                    <a:pt x="978" y="77"/>
                  </a:lnTo>
                  <a:cubicBezTo>
                    <a:pt x="563" y="686"/>
                    <a:pt x="246" y="1355"/>
                    <a:pt x="37" y="2061"/>
                  </a:cubicBezTo>
                  <a:cubicBezTo>
                    <a:pt x="0" y="2187"/>
                    <a:pt x="103" y="2268"/>
                    <a:pt x="204" y="2268"/>
                  </a:cubicBezTo>
                  <a:cubicBezTo>
                    <a:pt x="271" y="2268"/>
                    <a:pt x="336" y="2233"/>
                    <a:pt x="360" y="2151"/>
                  </a:cubicBezTo>
                  <a:cubicBezTo>
                    <a:pt x="560" y="1471"/>
                    <a:pt x="867" y="829"/>
                    <a:pt x="1268" y="245"/>
                  </a:cubicBezTo>
                  <a:cubicBezTo>
                    <a:pt x="1352" y="120"/>
                    <a:pt x="1236" y="0"/>
                    <a:pt x="1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59" name="Google Shape;2159;p5"/>
            <p:cNvSpPr/>
            <p:nvPr/>
          </p:nvSpPr>
          <p:spPr>
            <a:xfrm>
              <a:off x="5151450" y="3035050"/>
              <a:ext cx="59250" cy="116050"/>
            </a:xfrm>
            <a:custGeom>
              <a:avLst/>
              <a:gdLst/>
              <a:ahLst/>
              <a:cxnLst/>
              <a:rect l="l" t="t" r="r" b="b"/>
              <a:pathLst>
                <a:path w="2370" h="4642" extrusionOk="0">
                  <a:moveTo>
                    <a:pt x="1751" y="0"/>
                  </a:moveTo>
                  <a:cubicBezTo>
                    <a:pt x="1669" y="0"/>
                    <a:pt x="1591" y="53"/>
                    <a:pt x="1592" y="161"/>
                  </a:cubicBezTo>
                  <a:lnTo>
                    <a:pt x="1590" y="161"/>
                  </a:lnTo>
                  <a:cubicBezTo>
                    <a:pt x="1590" y="169"/>
                    <a:pt x="1591" y="176"/>
                    <a:pt x="1592" y="183"/>
                  </a:cubicBezTo>
                  <a:lnTo>
                    <a:pt x="1592" y="183"/>
                  </a:lnTo>
                  <a:cubicBezTo>
                    <a:pt x="1592" y="473"/>
                    <a:pt x="1598" y="763"/>
                    <a:pt x="1610" y="1052"/>
                  </a:cubicBezTo>
                  <a:lnTo>
                    <a:pt x="1610" y="1052"/>
                  </a:lnTo>
                  <a:cubicBezTo>
                    <a:pt x="1577" y="1414"/>
                    <a:pt x="1461" y="1737"/>
                    <a:pt x="1146" y="1833"/>
                  </a:cubicBezTo>
                  <a:cubicBezTo>
                    <a:pt x="1064" y="1858"/>
                    <a:pt x="997" y="1871"/>
                    <a:pt x="941" y="1871"/>
                  </a:cubicBezTo>
                  <a:cubicBezTo>
                    <a:pt x="706" y="1871"/>
                    <a:pt x="667" y="1655"/>
                    <a:pt x="530" y="1292"/>
                  </a:cubicBezTo>
                  <a:cubicBezTo>
                    <a:pt x="438" y="1052"/>
                    <a:pt x="388" y="805"/>
                    <a:pt x="345" y="554"/>
                  </a:cubicBezTo>
                  <a:cubicBezTo>
                    <a:pt x="331" y="469"/>
                    <a:pt x="271" y="432"/>
                    <a:pt x="206" y="432"/>
                  </a:cubicBezTo>
                  <a:cubicBezTo>
                    <a:pt x="109" y="432"/>
                    <a:pt x="1" y="515"/>
                    <a:pt x="22" y="642"/>
                  </a:cubicBezTo>
                  <a:lnTo>
                    <a:pt x="23" y="642"/>
                  </a:lnTo>
                  <a:cubicBezTo>
                    <a:pt x="109" y="1147"/>
                    <a:pt x="429" y="2535"/>
                    <a:pt x="1125" y="2556"/>
                  </a:cubicBezTo>
                  <a:cubicBezTo>
                    <a:pt x="1131" y="2557"/>
                    <a:pt x="1138" y="2557"/>
                    <a:pt x="1144" y="2557"/>
                  </a:cubicBezTo>
                  <a:cubicBezTo>
                    <a:pt x="1391" y="2557"/>
                    <a:pt x="1563" y="2401"/>
                    <a:pt x="1683" y="2166"/>
                  </a:cubicBezTo>
                  <a:lnTo>
                    <a:pt x="1683" y="2166"/>
                  </a:lnTo>
                  <a:cubicBezTo>
                    <a:pt x="1755" y="2956"/>
                    <a:pt x="1868" y="3742"/>
                    <a:pt x="2022" y="4521"/>
                  </a:cubicBezTo>
                  <a:cubicBezTo>
                    <a:pt x="2038" y="4605"/>
                    <a:pt x="2099" y="4641"/>
                    <a:pt x="2164" y="4641"/>
                  </a:cubicBezTo>
                  <a:cubicBezTo>
                    <a:pt x="2263" y="4641"/>
                    <a:pt x="2369" y="4559"/>
                    <a:pt x="2344" y="4431"/>
                  </a:cubicBezTo>
                  <a:cubicBezTo>
                    <a:pt x="2113" y="3256"/>
                    <a:pt x="1977" y="2065"/>
                    <a:pt x="1937" y="868"/>
                  </a:cubicBezTo>
                  <a:lnTo>
                    <a:pt x="1937" y="868"/>
                  </a:lnTo>
                  <a:cubicBezTo>
                    <a:pt x="1947" y="572"/>
                    <a:pt x="1936" y="310"/>
                    <a:pt x="1926" y="161"/>
                  </a:cubicBezTo>
                  <a:cubicBezTo>
                    <a:pt x="1918" y="55"/>
                    <a:pt x="1833" y="0"/>
                    <a:pt x="1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0" name="Google Shape;2160;p5"/>
            <p:cNvSpPr/>
            <p:nvPr/>
          </p:nvSpPr>
          <p:spPr>
            <a:xfrm>
              <a:off x="5242425" y="3028650"/>
              <a:ext cx="10200" cy="57275"/>
            </a:xfrm>
            <a:custGeom>
              <a:avLst/>
              <a:gdLst/>
              <a:ahLst/>
              <a:cxnLst/>
              <a:rect l="l" t="t" r="r" b="b"/>
              <a:pathLst>
                <a:path w="408" h="2291" extrusionOk="0">
                  <a:moveTo>
                    <a:pt x="166" y="0"/>
                  </a:moveTo>
                  <a:cubicBezTo>
                    <a:pt x="82" y="0"/>
                    <a:pt x="0" y="54"/>
                    <a:pt x="4" y="161"/>
                  </a:cubicBezTo>
                  <a:cubicBezTo>
                    <a:pt x="26" y="817"/>
                    <a:pt x="47" y="1473"/>
                    <a:pt x="70" y="2129"/>
                  </a:cubicBezTo>
                  <a:cubicBezTo>
                    <a:pt x="73" y="2237"/>
                    <a:pt x="158" y="2290"/>
                    <a:pt x="242" y="2290"/>
                  </a:cubicBezTo>
                  <a:cubicBezTo>
                    <a:pt x="326" y="2290"/>
                    <a:pt x="408" y="2237"/>
                    <a:pt x="404" y="2129"/>
                  </a:cubicBezTo>
                  <a:cubicBezTo>
                    <a:pt x="382" y="1473"/>
                    <a:pt x="360" y="817"/>
                    <a:pt x="338" y="161"/>
                  </a:cubicBezTo>
                  <a:cubicBezTo>
                    <a:pt x="335" y="54"/>
                    <a:pt x="249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1" name="Google Shape;2161;p5"/>
            <p:cNvSpPr/>
            <p:nvPr/>
          </p:nvSpPr>
          <p:spPr>
            <a:xfrm>
              <a:off x="5236350" y="3053100"/>
              <a:ext cx="35400" cy="10350"/>
            </a:xfrm>
            <a:custGeom>
              <a:avLst/>
              <a:gdLst/>
              <a:ahLst/>
              <a:cxnLst/>
              <a:rect l="l" t="t" r="r" b="b"/>
              <a:pathLst>
                <a:path w="1416" h="414" extrusionOk="0">
                  <a:moveTo>
                    <a:pt x="1214" y="0"/>
                  </a:moveTo>
                  <a:cubicBezTo>
                    <a:pt x="1209" y="0"/>
                    <a:pt x="1204" y="0"/>
                    <a:pt x="1199" y="1"/>
                  </a:cubicBezTo>
                  <a:lnTo>
                    <a:pt x="215" y="77"/>
                  </a:lnTo>
                  <a:cubicBezTo>
                    <a:pt x="7" y="93"/>
                    <a:pt x="0" y="413"/>
                    <a:pt x="200" y="413"/>
                  </a:cubicBezTo>
                  <a:cubicBezTo>
                    <a:pt x="205" y="413"/>
                    <a:pt x="210" y="413"/>
                    <a:pt x="215" y="413"/>
                  </a:cubicBezTo>
                  <a:lnTo>
                    <a:pt x="1199" y="336"/>
                  </a:lnTo>
                  <a:cubicBezTo>
                    <a:pt x="1407" y="320"/>
                    <a:pt x="1415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2" name="Google Shape;2162;p5"/>
            <p:cNvSpPr/>
            <p:nvPr/>
          </p:nvSpPr>
          <p:spPr>
            <a:xfrm>
              <a:off x="5277850" y="3022550"/>
              <a:ext cx="64825" cy="63525"/>
            </a:xfrm>
            <a:custGeom>
              <a:avLst/>
              <a:gdLst/>
              <a:ahLst/>
              <a:cxnLst/>
              <a:rect l="l" t="t" r="r" b="b"/>
              <a:pathLst>
                <a:path w="2593" h="2541" extrusionOk="0">
                  <a:moveTo>
                    <a:pt x="1301" y="0"/>
                  </a:moveTo>
                  <a:cubicBezTo>
                    <a:pt x="593" y="0"/>
                    <a:pt x="0" y="764"/>
                    <a:pt x="325" y="1542"/>
                  </a:cubicBezTo>
                  <a:cubicBezTo>
                    <a:pt x="528" y="2030"/>
                    <a:pt x="1209" y="2540"/>
                    <a:pt x="1789" y="2540"/>
                  </a:cubicBezTo>
                  <a:cubicBezTo>
                    <a:pt x="2090" y="2540"/>
                    <a:pt x="2364" y="2403"/>
                    <a:pt x="2529" y="2054"/>
                  </a:cubicBezTo>
                  <a:cubicBezTo>
                    <a:pt x="2593" y="1921"/>
                    <a:pt x="2476" y="1799"/>
                    <a:pt x="2367" y="1799"/>
                  </a:cubicBezTo>
                  <a:cubicBezTo>
                    <a:pt x="2318" y="1799"/>
                    <a:pt x="2270" y="1824"/>
                    <a:pt x="2241" y="1885"/>
                  </a:cubicBezTo>
                  <a:cubicBezTo>
                    <a:pt x="2131" y="2116"/>
                    <a:pt x="1952" y="2206"/>
                    <a:pt x="1753" y="2206"/>
                  </a:cubicBezTo>
                  <a:cubicBezTo>
                    <a:pt x="1338" y="2206"/>
                    <a:pt x="833" y="1816"/>
                    <a:pt x="672" y="1502"/>
                  </a:cubicBezTo>
                  <a:cubicBezTo>
                    <a:pt x="517" y="1200"/>
                    <a:pt x="495" y="808"/>
                    <a:pt x="753" y="553"/>
                  </a:cubicBezTo>
                  <a:cubicBezTo>
                    <a:pt x="897" y="411"/>
                    <a:pt x="1084" y="345"/>
                    <a:pt x="1271" y="345"/>
                  </a:cubicBezTo>
                  <a:cubicBezTo>
                    <a:pt x="1449" y="345"/>
                    <a:pt x="1628" y="404"/>
                    <a:pt x="1775" y="512"/>
                  </a:cubicBezTo>
                  <a:cubicBezTo>
                    <a:pt x="1805" y="534"/>
                    <a:pt x="1835" y="544"/>
                    <a:pt x="1863" y="544"/>
                  </a:cubicBezTo>
                  <a:cubicBezTo>
                    <a:pt x="1996" y="544"/>
                    <a:pt x="2085" y="328"/>
                    <a:pt x="1943" y="224"/>
                  </a:cubicBezTo>
                  <a:cubicBezTo>
                    <a:pt x="1733" y="68"/>
                    <a:pt x="1512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3" name="Google Shape;2163;p5"/>
            <p:cNvSpPr/>
            <p:nvPr/>
          </p:nvSpPr>
          <p:spPr>
            <a:xfrm>
              <a:off x="3388600" y="2694650"/>
              <a:ext cx="195750" cy="465625"/>
            </a:xfrm>
            <a:custGeom>
              <a:avLst/>
              <a:gdLst/>
              <a:ahLst/>
              <a:cxnLst/>
              <a:rect l="l" t="t" r="r" b="b"/>
              <a:pathLst>
                <a:path w="7830" h="18625" extrusionOk="0">
                  <a:moveTo>
                    <a:pt x="7627" y="1"/>
                  </a:moveTo>
                  <a:cubicBezTo>
                    <a:pt x="7560" y="1"/>
                    <a:pt x="7493" y="35"/>
                    <a:pt x="7465" y="116"/>
                  </a:cubicBezTo>
                  <a:cubicBezTo>
                    <a:pt x="5296" y="6318"/>
                    <a:pt x="2829" y="12403"/>
                    <a:pt x="62" y="18369"/>
                  </a:cubicBezTo>
                  <a:cubicBezTo>
                    <a:pt x="0" y="18503"/>
                    <a:pt x="117" y="18625"/>
                    <a:pt x="226" y="18625"/>
                  </a:cubicBezTo>
                  <a:cubicBezTo>
                    <a:pt x="275" y="18625"/>
                    <a:pt x="323" y="18599"/>
                    <a:pt x="352" y="18538"/>
                  </a:cubicBezTo>
                  <a:lnTo>
                    <a:pt x="350" y="18538"/>
                  </a:lnTo>
                  <a:cubicBezTo>
                    <a:pt x="3127" y="12551"/>
                    <a:pt x="5605" y="6440"/>
                    <a:pt x="7787" y="204"/>
                  </a:cubicBezTo>
                  <a:cubicBezTo>
                    <a:pt x="7830" y="81"/>
                    <a:pt x="7729" y="1"/>
                    <a:pt x="76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4" name="Google Shape;2164;p5"/>
            <p:cNvSpPr/>
            <p:nvPr/>
          </p:nvSpPr>
          <p:spPr>
            <a:xfrm>
              <a:off x="3579275" y="2684725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8035" y="7980"/>
                    <a:pt x="16594" y="14983"/>
                    <a:pt x="25703" y="21220"/>
                  </a:cubicBezTo>
                  <a:cubicBezTo>
                    <a:pt x="25732" y="21241"/>
                    <a:pt x="25762" y="21250"/>
                    <a:pt x="25789" y="21250"/>
                  </a:cubicBezTo>
                  <a:cubicBezTo>
                    <a:pt x="25926" y="21250"/>
                    <a:pt x="26018" y="21031"/>
                    <a:pt x="25870" y="20930"/>
                  </a:cubicBezTo>
                  <a:cubicBezTo>
                    <a:pt x="16787" y="14710"/>
                    <a:pt x="8252" y="7724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5" name="Google Shape;2165;p5"/>
            <p:cNvSpPr/>
            <p:nvPr/>
          </p:nvSpPr>
          <p:spPr>
            <a:xfrm>
              <a:off x="3354150" y="3140450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8" y="1"/>
                  </a:moveTo>
                  <a:cubicBezTo>
                    <a:pt x="0" y="1"/>
                    <a:pt x="7" y="319"/>
                    <a:pt x="215" y="336"/>
                  </a:cubicBezTo>
                  <a:lnTo>
                    <a:pt x="35443" y="3289"/>
                  </a:lnTo>
                  <a:cubicBezTo>
                    <a:pt x="35448" y="3289"/>
                    <a:pt x="35453" y="3289"/>
                    <a:pt x="35458" y="3289"/>
                  </a:cubicBezTo>
                  <a:cubicBezTo>
                    <a:pt x="35656" y="3289"/>
                    <a:pt x="35651" y="2971"/>
                    <a:pt x="35443" y="2953"/>
                  </a:cubicBezTo>
                  <a:lnTo>
                    <a:pt x="215" y="2"/>
                  </a:lnTo>
                  <a:cubicBezTo>
                    <a:pt x="209" y="1"/>
                    <a:pt x="204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6" name="Google Shape;2166;p5"/>
            <p:cNvSpPr/>
            <p:nvPr/>
          </p:nvSpPr>
          <p:spPr>
            <a:xfrm>
              <a:off x="4089950" y="3121625"/>
              <a:ext cx="89675" cy="178325"/>
            </a:xfrm>
            <a:custGeom>
              <a:avLst/>
              <a:gdLst/>
              <a:ahLst/>
              <a:cxnLst/>
              <a:rect l="l" t="t" r="r" b="b"/>
              <a:pathLst>
                <a:path w="3587" h="7133" extrusionOk="0">
                  <a:moveTo>
                    <a:pt x="3358" y="1"/>
                  </a:moveTo>
                  <a:cubicBezTo>
                    <a:pt x="3330" y="1"/>
                    <a:pt x="3301" y="9"/>
                    <a:pt x="3271" y="30"/>
                  </a:cubicBezTo>
                  <a:cubicBezTo>
                    <a:pt x="1026" y="1584"/>
                    <a:pt x="1" y="4377"/>
                    <a:pt x="725" y="7015"/>
                  </a:cubicBezTo>
                  <a:cubicBezTo>
                    <a:pt x="748" y="7097"/>
                    <a:pt x="813" y="7133"/>
                    <a:pt x="879" y="7133"/>
                  </a:cubicBezTo>
                  <a:cubicBezTo>
                    <a:pt x="979" y="7133"/>
                    <a:pt x="1082" y="7051"/>
                    <a:pt x="1047" y="6926"/>
                  </a:cubicBezTo>
                  <a:cubicBezTo>
                    <a:pt x="365" y="4443"/>
                    <a:pt x="1319" y="1787"/>
                    <a:pt x="3441" y="320"/>
                  </a:cubicBezTo>
                  <a:cubicBezTo>
                    <a:pt x="3587" y="218"/>
                    <a:pt x="3495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7" name="Google Shape;2167;p5"/>
            <p:cNvSpPr/>
            <p:nvPr/>
          </p:nvSpPr>
          <p:spPr>
            <a:xfrm>
              <a:off x="3392500" y="3012150"/>
              <a:ext cx="154750" cy="278575"/>
            </a:xfrm>
            <a:custGeom>
              <a:avLst/>
              <a:gdLst/>
              <a:ahLst/>
              <a:cxnLst/>
              <a:rect l="l" t="t" r="r" b="b"/>
              <a:pathLst>
                <a:path w="6190" h="11143" extrusionOk="0">
                  <a:moveTo>
                    <a:pt x="264" y="0"/>
                  </a:moveTo>
                  <a:cubicBezTo>
                    <a:pt x="124" y="0"/>
                    <a:pt x="1" y="171"/>
                    <a:pt x="136" y="275"/>
                  </a:cubicBezTo>
                  <a:lnTo>
                    <a:pt x="136" y="277"/>
                  </a:lnTo>
                  <a:cubicBezTo>
                    <a:pt x="3363" y="2795"/>
                    <a:pt x="5829" y="6790"/>
                    <a:pt x="4179" y="10941"/>
                  </a:cubicBezTo>
                  <a:cubicBezTo>
                    <a:pt x="4131" y="11063"/>
                    <a:pt x="4230" y="11142"/>
                    <a:pt x="4334" y="11142"/>
                  </a:cubicBezTo>
                  <a:cubicBezTo>
                    <a:pt x="4401" y="11142"/>
                    <a:pt x="4470" y="11108"/>
                    <a:pt x="4501" y="11031"/>
                  </a:cubicBezTo>
                  <a:cubicBezTo>
                    <a:pt x="6189" y="6784"/>
                    <a:pt x="3684" y="2626"/>
                    <a:pt x="373" y="39"/>
                  </a:cubicBezTo>
                  <a:cubicBezTo>
                    <a:pt x="338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8" name="Google Shape;2168;p5"/>
            <p:cNvSpPr/>
            <p:nvPr/>
          </p:nvSpPr>
          <p:spPr>
            <a:xfrm>
              <a:off x="3467825" y="2738075"/>
              <a:ext cx="262300" cy="65150"/>
            </a:xfrm>
            <a:custGeom>
              <a:avLst/>
              <a:gdLst/>
              <a:ahLst/>
              <a:cxnLst/>
              <a:rect l="l" t="t" r="r" b="b"/>
              <a:pathLst>
                <a:path w="10492" h="2606" extrusionOk="0">
                  <a:moveTo>
                    <a:pt x="245" y="1"/>
                  </a:moveTo>
                  <a:cubicBezTo>
                    <a:pt x="116" y="1"/>
                    <a:pt x="0" y="169"/>
                    <a:pt x="119" y="286"/>
                  </a:cubicBezTo>
                  <a:cubicBezTo>
                    <a:pt x="1666" y="1814"/>
                    <a:pt x="3760" y="2606"/>
                    <a:pt x="5860" y="2606"/>
                  </a:cubicBezTo>
                  <a:cubicBezTo>
                    <a:pt x="7425" y="2606"/>
                    <a:pt x="8994" y="2166"/>
                    <a:pt x="10343" y="1264"/>
                  </a:cubicBezTo>
                  <a:cubicBezTo>
                    <a:pt x="10491" y="1164"/>
                    <a:pt x="10399" y="946"/>
                    <a:pt x="10261" y="946"/>
                  </a:cubicBezTo>
                  <a:cubicBezTo>
                    <a:pt x="10233" y="946"/>
                    <a:pt x="10203" y="955"/>
                    <a:pt x="10173" y="975"/>
                  </a:cubicBezTo>
                  <a:cubicBezTo>
                    <a:pt x="8872" y="1846"/>
                    <a:pt x="7359" y="2273"/>
                    <a:pt x="5851" y="2273"/>
                  </a:cubicBezTo>
                  <a:cubicBezTo>
                    <a:pt x="3842" y="2273"/>
                    <a:pt x="1841" y="1517"/>
                    <a:pt x="356" y="49"/>
                  </a:cubicBezTo>
                  <a:cubicBezTo>
                    <a:pt x="321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69" name="Google Shape;2169;p5"/>
            <p:cNvSpPr/>
            <p:nvPr/>
          </p:nvSpPr>
          <p:spPr>
            <a:xfrm>
              <a:off x="3606650" y="3061250"/>
              <a:ext cx="32350" cy="270025"/>
            </a:xfrm>
            <a:custGeom>
              <a:avLst/>
              <a:gdLst/>
              <a:ahLst/>
              <a:cxnLst/>
              <a:rect l="l" t="t" r="r" b="b"/>
              <a:pathLst>
                <a:path w="1294" h="10801" extrusionOk="0">
                  <a:moveTo>
                    <a:pt x="166" y="0"/>
                  </a:moveTo>
                  <a:cubicBezTo>
                    <a:pt x="82" y="0"/>
                    <a:pt x="1" y="54"/>
                    <a:pt x="6" y="161"/>
                  </a:cubicBezTo>
                  <a:cubicBezTo>
                    <a:pt x="110" y="2180"/>
                    <a:pt x="212" y="4198"/>
                    <a:pt x="314" y="6216"/>
                  </a:cubicBezTo>
                  <a:cubicBezTo>
                    <a:pt x="389" y="7692"/>
                    <a:pt x="244" y="9366"/>
                    <a:pt x="936" y="10717"/>
                  </a:cubicBezTo>
                  <a:cubicBezTo>
                    <a:pt x="967" y="10776"/>
                    <a:pt x="1015" y="10801"/>
                    <a:pt x="1065" y="10801"/>
                  </a:cubicBezTo>
                  <a:cubicBezTo>
                    <a:pt x="1176" y="10801"/>
                    <a:pt x="1293" y="10679"/>
                    <a:pt x="1225" y="10548"/>
                  </a:cubicBezTo>
                  <a:cubicBezTo>
                    <a:pt x="462" y="9061"/>
                    <a:pt x="688" y="6980"/>
                    <a:pt x="605" y="5351"/>
                  </a:cubicBezTo>
                  <a:cubicBezTo>
                    <a:pt x="517" y="3621"/>
                    <a:pt x="428" y="1891"/>
                    <a:pt x="341" y="161"/>
                  </a:cubicBezTo>
                  <a:cubicBezTo>
                    <a:pt x="336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0" name="Google Shape;2170;p5"/>
            <p:cNvSpPr/>
            <p:nvPr/>
          </p:nvSpPr>
          <p:spPr>
            <a:xfrm>
              <a:off x="3607750" y="3063250"/>
              <a:ext cx="259250" cy="13400"/>
            </a:xfrm>
            <a:custGeom>
              <a:avLst/>
              <a:gdLst/>
              <a:ahLst/>
              <a:cxnLst/>
              <a:rect l="l" t="t" r="r" b="b"/>
              <a:pathLst>
                <a:path w="10370" h="536" extrusionOk="0">
                  <a:moveTo>
                    <a:pt x="201" y="0"/>
                  </a:moveTo>
                  <a:cubicBezTo>
                    <a:pt x="0" y="0"/>
                    <a:pt x="6" y="320"/>
                    <a:pt x="215" y="336"/>
                  </a:cubicBezTo>
                  <a:cubicBezTo>
                    <a:pt x="1985" y="469"/>
                    <a:pt x="3760" y="536"/>
                    <a:pt x="5534" y="536"/>
                  </a:cubicBezTo>
                  <a:cubicBezTo>
                    <a:pt x="7075" y="536"/>
                    <a:pt x="8616" y="486"/>
                    <a:pt x="10155" y="385"/>
                  </a:cubicBezTo>
                  <a:cubicBezTo>
                    <a:pt x="10364" y="372"/>
                    <a:pt x="10370" y="49"/>
                    <a:pt x="10167" y="49"/>
                  </a:cubicBezTo>
                  <a:cubicBezTo>
                    <a:pt x="10163" y="49"/>
                    <a:pt x="10159" y="49"/>
                    <a:pt x="10155" y="49"/>
                  </a:cubicBezTo>
                  <a:cubicBezTo>
                    <a:pt x="8613" y="150"/>
                    <a:pt x="7069" y="201"/>
                    <a:pt x="5525" y="201"/>
                  </a:cubicBezTo>
                  <a:cubicBezTo>
                    <a:pt x="3754" y="201"/>
                    <a:pt x="1982" y="134"/>
                    <a:pt x="215" y="1"/>
                  </a:cubicBezTo>
                  <a:cubicBezTo>
                    <a:pt x="210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1" name="Google Shape;2171;p5"/>
            <p:cNvSpPr/>
            <p:nvPr/>
          </p:nvSpPr>
          <p:spPr>
            <a:xfrm>
              <a:off x="3856775" y="3068850"/>
              <a:ext cx="31125" cy="261725"/>
            </a:xfrm>
            <a:custGeom>
              <a:avLst/>
              <a:gdLst/>
              <a:ahLst/>
              <a:cxnLst/>
              <a:rect l="l" t="t" r="r" b="b"/>
              <a:pathLst>
                <a:path w="1245" h="10469" extrusionOk="0">
                  <a:moveTo>
                    <a:pt x="207" y="0"/>
                  </a:moveTo>
                  <a:cubicBezTo>
                    <a:pt x="110" y="0"/>
                    <a:pt x="1" y="83"/>
                    <a:pt x="18" y="210"/>
                  </a:cubicBezTo>
                  <a:cubicBezTo>
                    <a:pt x="490" y="3558"/>
                    <a:pt x="787" y="6928"/>
                    <a:pt x="906" y="10306"/>
                  </a:cubicBezTo>
                  <a:cubicBezTo>
                    <a:pt x="910" y="10414"/>
                    <a:pt x="996" y="10468"/>
                    <a:pt x="1080" y="10468"/>
                  </a:cubicBezTo>
                  <a:cubicBezTo>
                    <a:pt x="1163" y="10468"/>
                    <a:pt x="1245" y="10415"/>
                    <a:pt x="1240" y="10306"/>
                  </a:cubicBezTo>
                  <a:cubicBezTo>
                    <a:pt x="1118" y="6899"/>
                    <a:pt x="819" y="3499"/>
                    <a:pt x="342" y="121"/>
                  </a:cubicBezTo>
                  <a:cubicBezTo>
                    <a:pt x="329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2" name="Google Shape;2172;p5"/>
            <p:cNvSpPr/>
            <p:nvPr/>
          </p:nvSpPr>
          <p:spPr>
            <a:xfrm>
              <a:off x="3608200" y="3321275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0" y="0"/>
                    <a:pt x="6" y="323"/>
                    <a:pt x="215" y="335"/>
                  </a:cubicBezTo>
                  <a:cubicBezTo>
                    <a:pt x="2476" y="462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3"/>
                  </a:cubicBezTo>
                  <a:cubicBezTo>
                    <a:pt x="10786" y="466"/>
                    <a:pt x="10789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3" y="192"/>
                    <a:pt x="2469" y="128"/>
                    <a:pt x="215" y="0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3" name="Google Shape;2173;p5"/>
            <p:cNvSpPr/>
            <p:nvPr/>
          </p:nvSpPr>
          <p:spPr>
            <a:xfrm>
              <a:off x="3623800" y="3069325"/>
              <a:ext cx="231925" cy="120150"/>
            </a:xfrm>
            <a:custGeom>
              <a:avLst/>
              <a:gdLst/>
              <a:ahLst/>
              <a:cxnLst/>
              <a:rect l="l" t="t" r="r" b="b"/>
              <a:pathLst>
                <a:path w="9277" h="4806" extrusionOk="0">
                  <a:moveTo>
                    <a:pt x="7833" y="1"/>
                  </a:moveTo>
                  <a:cubicBezTo>
                    <a:pt x="7766" y="1"/>
                    <a:pt x="7704" y="36"/>
                    <a:pt x="7688" y="119"/>
                  </a:cubicBezTo>
                  <a:cubicBezTo>
                    <a:pt x="7490" y="1124"/>
                    <a:pt x="7444" y="2130"/>
                    <a:pt x="7450" y="3144"/>
                  </a:cubicBezTo>
                  <a:lnTo>
                    <a:pt x="7450" y="3144"/>
                  </a:lnTo>
                  <a:cubicBezTo>
                    <a:pt x="7236" y="2564"/>
                    <a:pt x="7021" y="1984"/>
                    <a:pt x="6805" y="1405"/>
                  </a:cubicBezTo>
                  <a:cubicBezTo>
                    <a:pt x="6631" y="941"/>
                    <a:pt x="6511" y="545"/>
                    <a:pt x="6082" y="267"/>
                  </a:cubicBezTo>
                  <a:cubicBezTo>
                    <a:pt x="6055" y="250"/>
                    <a:pt x="6027" y="242"/>
                    <a:pt x="6000" y="242"/>
                  </a:cubicBezTo>
                  <a:cubicBezTo>
                    <a:pt x="5913" y="242"/>
                    <a:pt x="5833" y="319"/>
                    <a:pt x="5830" y="412"/>
                  </a:cubicBezTo>
                  <a:cubicBezTo>
                    <a:pt x="5793" y="1413"/>
                    <a:pt x="5757" y="2414"/>
                    <a:pt x="5721" y="3415"/>
                  </a:cubicBezTo>
                  <a:lnTo>
                    <a:pt x="5721" y="3415"/>
                  </a:lnTo>
                  <a:cubicBezTo>
                    <a:pt x="5549" y="2690"/>
                    <a:pt x="5377" y="1965"/>
                    <a:pt x="5187" y="1246"/>
                  </a:cubicBezTo>
                  <a:cubicBezTo>
                    <a:pt x="5065" y="790"/>
                    <a:pt x="5043" y="394"/>
                    <a:pt x="4566" y="253"/>
                  </a:cubicBezTo>
                  <a:cubicBezTo>
                    <a:pt x="4551" y="250"/>
                    <a:pt x="4537" y="248"/>
                    <a:pt x="4523" y="248"/>
                  </a:cubicBezTo>
                  <a:cubicBezTo>
                    <a:pt x="4433" y="248"/>
                    <a:pt x="4355" y="320"/>
                    <a:pt x="4354" y="415"/>
                  </a:cubicBezTo>
                  <a:cubicBezTo>
                    <a:pt x="4368" y="1363"/>
                    <a:pt x="4364" y="2311"/>
                    <a:pt x="4341" y="3258"/>
                  </a:cubicBezTo>
                  <a:lnTo>
                    <a:pt x="4341" y="3258"/>
                  </a:lnTo>
                  <a:cubicBezTo>
                    <a:pt x="3962" y="2390"/>
                    <a:pt x="3989" y="1374"/>
                    <a:pt x="3512" y="525"/>
                  </a:cubicBezTo>
                  <a:cubicBezTo>
                    <a:pt x="3480" y="468"/>
                    <a:pt x="3428" y="443"/>
                    <a:pt x="3375" y="443"/>
                  </a:cubicBezTo>
                  <a:cubicBezTo>
                    <a:pt x="3289" y="443"/>
                    <a:pt x="3202" y="508"/>
                    <a:pt x="3201" y="609"/>
                  </a:cubicBezTo>
                  <a:cubicBezTo>
                    <a:pt x="3189" y="1243"/>
                    <a:pt x="3177" y="1877"/>
                    <a:pt x="3166" y="2512"/>
                  </a:cubicBezTo>
                  <a:lnTo>
                    <a:pt x="3166" y="2512"/>
                  </a:lnTo>
                  <a:cubicBezTo>
                    <a:pt x="2965" y="1796"/>
                    <a:pt x="2727" y="1090"/>
                    <a:pt x="2450" y="398"/>
                  </a:cubicBezTo>
                  <a:cubicBezTo>
                    <a:pt x="2418" y="319"/>
                    <a:pt x="2352" y="281"/>
                    <a:pt x="2287" y="281"/>
                  </a:cubicBezTo>
                  <a:cubicBezTo>
                    <a:pt x="2208" y="281"/>
                    <a:pt x="2131" y="337"/>
                    <a:pt x="2122" y="444"/>
                  </a:cubicBezTo>
                  <a:lnTo>
                    <a:pt x="1975" y="2045"/>
                  </a:lnTo>
                  <a:lnTo>
                    <a:pt x="1975" y="2045"/>
                  </a:lnTo>
                  <a:cubicBezTo>
                    <a:pt x="1858" y="1317"/>
                    <a:pt x="1693" y="579"/>
                    <a:pt x="1283" y="64"/>
                  </a:cubicBezTo>
                  <a:cubicBezTo>
                    <a:pt x="1256" y="30"/>
                    <a:pt x="1214" y="15"/>
                    <a:pt x="1171" y="15"/>
                  </a:cubicBezTo>
                  <a:cubicBezTo>
                    <a:pt x="1095" y="15"/>
                    <a:pt x="1015" y="62"/>
                    <a:pt x="1004" y="137"/>
                  </a:cubicBezTo>
                  <a:cubicBezTo>
                    <a:pt x="892" y="934"/>
                    <a:pt x="818" y="1735"/>
                    <a:pt x="782" y="2538"/>
                  </a:cubicBezTo>
                  <a:lnTo>
                    <a:pt x="782" y="2538"/>
                  </a:lnTo>
                  <a:cubicBezTo>
                    <a:pt x="593" y="1868"/>
                    <a:pt x="446" y="1188"/>
                    <a:pt x="342" y="499"/>
                  </a:cubicBezTo>
                  <a:cubicBezTo>
                    <a:pt x="329" y="414"/>
                    <a:pt x="270" y="378"/>
                    <a:pt x="206" y="378"/>
                  </a:cubicBezTo>
                  <a:cubicBezTo>
                    <a:pt x="109" y="378"/>
                    <a:pt x="1" y="461"/>
                    <a:pt x="20" y="587"/>
                  </a:cubicBezTo>
                  <a:lnTo>
                    <a:pt x="20" y="589"/>
                  </a:lnTo>
                  <a:cubicBezTo>
                    <a:pt x="174" y="1609"/>
                    <a:pt x="423" y="2613"/>
                    <a:pt x="764" y="3586"/>
                  </a:cubicBezTo>
                  <a:cubicBezTo>
                    <a:pt x="792" y="3665"/>
                    <a:pt x="862" y="3704"/>
                    <a:pt x="931" y="3704"/>
                  </a:cubicBezTo>
                  <a:cubicBezTo>
                    <a:pt x="1013" y="3704"/>
                    <a:pt x="1092" y="3649"/>
                    <a:pt x="1092" y="3542"/>
                  </a:cubicBezTo>
                  <a:cubicBezTo>
                    <a:pt x="1096" y="2580"/>
                    <a:pt x="1156" y="1618"/>
                    <a:pt x="1271" y="663"/>
                  </a:cubicBezTo>
                  <a:lnTo>
                    <a:pt x="1271" y="663"/>
                  </a:lnTo>
                  <a:cubicBezTo>
                    <a:pt x="1651" y="1453"/>
                    <a:pt x="1694" y="2628"/>
                    <a:pt x="1860" y="3408"/>
                  </a:cubicBezTo>
                  <a:cubicBezTo>
                    <a:pt x="1877" y="3492"/>
                    <a:pt x="1938" y="3529"/>
                    <a:pt x="2002" y="3529"/>
                  </a:cubicBezTo>
                  <a:cubicBezTo>
                    <a:pt x="2087" y="3529"/>
                    <a:pt x="2180" y="3465"/>
                    <a:pt x="2189" y="3364"/>
                  </a:cubicBezTo>
                  <a:lnTo>
                    <a:pt x="2388" y="1179"/>
                  </a:lnTo>
                  <a:lnTo>
                    <a:pt x="2388" y="1179"/>
                  </a:lnTo>
                  <a:cubicBezTo>
                    <a:pt x="2700" y="2048"/>
                    <a:pt x="2953" y="2937"/>
                    <a:pt x="3146" y="3840"/>
                  </a:cubicBezTo>
                  <a:cubicBezTo>
                    <a:pt x="3164" y="3923"/>
                    <a:pt x="3229" y="3960"/>
                    <a:pt x="3296" y="3960"/>
                  </a:cubicBezTo>
                  <a:cubicBezTo>
                    <a:pt x="3383" y="3960"/>
                    <a:pt x="3473" y="3899"/>
                    <a:pt x="3475" y="3795"/>
                  </a:cubicBezTo>
                  <a:lnTo>
                    <a:pt x="3517" y="1421"/>
                  </a:lnTo>
                  <a:lnTo>
                    <a:pt x="3517" y="1421"/>
                  </a:lnTo>
                  <a:cubicBezTo>
                    <a:pt x="3768" y="2275"/>
                    <a:pt x="3791" y="3193"/>
                    <a:pt x="4346" y="3943"/>
                  </a:cubicBezTo>
                  <a:cubicBezTo>
                    <a:pt x="4384" y="3995"/>
                    <a:pt x="4441" y="4021"/>
                    <a:pt x="4496" y="4021"/>
                  </a:cubicBezTo>
                  <a:cubicBezTo>
                    <a:pt x="4578" y="4021"/>
                    <a:pt x="4655" y="3965"/>
                    <a:pt x="4657" y="3859"/>
                  </a:cubicBezTo>
                  <a:cubicBezTo>
                    <a:pt x="4676" y="3286"/>
                    <a:pt x="4689" y="2712"/>
                    <a:pt x="4694" y="2137"/>
                  </a:cubicBezTo>
                  <a:cubicBezTo>
                    <a:pt x="4697" y="1853"/>
                    <a:pt x="4673" y="1559"/>
                    <a:pt x="4695" y="1275"/>
                  </a:cubicBezTo>
                  <a:cubicBezTo>
                    <a:pt x="4713" y="1075"/>
                    <a:pt x="4675" y="896"/>
                    <a:pt x="4693" y="896"/>
                  </a:cubicBezTo>
                  <a:cubicBezTo>
                    <a:pt x="4704" y="896"/>
                    <a:pt x="4735" y="961"/>
                    <a:pt x="4810" y="1126"/>
                  </a:cubicBezTo>
                  <a:cubicBezTo>
                    <a:pt x="5287" y="2169"/>
                    <a:pt x="5408" y="3570"/>
                    <a:pt x="5679" y="4686"/>
                  </a:cubicBezTo>
                  <a:cubicBezTo>
                    <a:pt x="5699" y="4769"/>
                    <a:pt x="5764" y="4806"/>
                    <a:pt x="5831" y="4806"/>
                  </a:cubicBezTo>
                  <a:cubicBezTo>
                    <a:pt x="5916" y="4806"/>
                    <a:pt x="6005" y="4745"/>
                    <a:pt x="6009" y="4642"/>
                  </a:cubicBezTo>
                  <a:cubicBezTo>
                    <a:pt x="6055" y="3352"/>
                    <a:pt x="6102" y="2062"/>
                    <a:pt x="6150" y="773"/>
                  </a:cubicBezTo>
                  <a:lnTo>
                    <a:pt x="6150" y="773"/>
                  </a:lnTo>
                  <a:cubicBezTo>
                    <a:pt x="6510" y="1214"/>
                    <a:pt x="6657" y="1969"/>
                    <a:pt x="6834" y="2450"/>
                  </a:cubicBezTo>
                  <a:cubicBezTo>
                    <a:pt x="7048" y="3023"/>
                    <a:pt x="7260" y="3595"/>
                    <a:pt x="7473" y="4169"/>
                  </a:cubicBezTo>
                  <a:cubicBezTo>
                    <a:pt x="7501" y="4247"/>
                    <a:pt x="7575" y="4286"/>
                    <a:pt x="7645" y="4286"/>
                  </a:cubicBezTo>
                  <a:cubicBezTo>
                    <a:pt x="7727" y="4286"/>
                    <a:pt x="7804" y="4233"/>
                    <a:pt x="7801" y="4125"/>
                  </a:cubicBezTo>
                  <a:cubicBezTo>
                    <a:pt x="7768" y="2944"/>
                    <a:pt x="7755" y="1778"/>
                    <a:pt x="7937" y="613"/>
                  </a:cubicBezTo>
                  <a:lnTo>
                    <a:pt x="7937" y="613"/>
                  </a:lnTo>
                  <a:cubicBezTo>
                    <a:pt x="8528" y="1698"/>
                    <a:pt x="8453" y="3032"/>
                    <a:pt x="8945" y="4172"/>
                  </a:cubicBezTo>
                  <a:cubicBezTo>
                    <a:pt x="8971" y="4231"/>
                    <a:pt x="9019" y="4256"/>
                    <a:pt x="9071" y="4256"/>
                  </a:cubicBezTo>
                  <a:cubicBezTo>
                    <a:pt x="9159" y="4256"/>
                    <a:pt x="9254" y="4184"/>
                    <a:pt x="9256" y="4088"/>
                  </a:cubicBezTo>
                  <a:cubicBezTo>
                    <a:pt x="9276" y="2984"/>
                    <a:pt x="9211" y="1879"/>
                    <a:pt x="9060" y="786"/>
                  </a:cubicBezTo>
                  <a:cubicBezTo>
                    <a:pt x="9048" y="701"/>
                    <a:pt x="8990" y="665"/>
                    <a:pt x="8926" y="665"/>
                  </a:cubicBezTo>
                  <a:cubicBezTo>
                    <a:pt x="8830" y="665"/>
                    <a:pt x="8720" y="748"/>
                    <a:pt x="8738" y="874"/>
                  </a:cubicBezTo>
                  <a:cubicBezTo>
                    <a:pt x="8832" y="1564"/>
                    <a:pt x="8890" y="2257"/>
                    <a:pt x="8914" y="2952"/>
                  </a:cubicBezTo>
                  <a:lnTo>
                    <a:pt x="8914" y="2952"/>
                  </a:lnTo>
                  <a:cubicBezTo>
                    <a:pt x="8699" y="1957"/>
                    <a:pt x="8628" y="930"/>
                    <a:pt x="7993" y="78"/>
                  </a:cubicBezTo>
                  <a:cubicBezTo>
                    <a:pt x="7957" y="30"/>
                    <a:pt x="7893" y="1"/>
                    <a:pt x="7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4" name="Google Shape;2174;p5"/>
            <p:cNvSpPr/>
            <p:nvPr/>
          </p:nvSpPr>
          <p:spPr>
            <a:xfrm>
              <a:off x="3707600" y="2984600"/>
              <a:ext cx="30775" cy="65650"/>
            </a:xfrm>
            <a:custGeom>
              <a:avLst/>
              <a:gdLst/>
              <a:ahLst/>
              <a:cxnLst/>
              <a:rect l="l" t="t" r="r" b="b"/>
              <a:pathLst>
                <a:path w="1231" h="2626" extrusionOk="0">
                  <a:moveTo>
                    <a:pt x="629" y="0"/>
                  </a:moveTo>
                  <a:cubicBezTo>
                    <a:pt x="521" y="0"/>
                    <a:pt x="404" y="122"/>
                    <a:pt x="465" y="256"/>
                  </a:cubicBezTo>
                  <a:lnTo>
                    <a:pt x="466" y="256"/>
                  </a:lnTo>
                  <a:cubicBezTo>
                    <a:pt x="755" y="885"/>
                    <a:pt x="866" y="1548"/>
                    <a:pt x="813" y="2229"/>
                  </a:cubicBezTo>
                  <a:lnTo>
                    <a:pt x="813" y="2229"/>
                  </a:lnTo>
                  <a:cubicBezTo>
                    <a:pt x="645" y="2156"/>
                    <a:pt x="490" y="2052"/>
                    <a:pt x="358" y="1922"/>
                  </a:cubicBezTo>
                  <a:cubicBezTo>
                    <a:pt x="323" y="1888"/>
                    <a:pt x="285" y="1874"/>
                    <a:pt x="247" y="1874"/>
                  </a:cubicBezTo>
                  <a:cubicBezTo>
                    <a:pt x="117" y="1874"/>
                    <a:pt x="1" y="2042"/>
                    <a:pt x="122" y="2158"/>
                  </a:cubicBezTo>
                  <a:cubicBezTo>
                    <a:pt x="343" y="2376"/>
                    <a:pt x="614" y="2535"/>
                    <a:pt x="913" y="2619"/>
                  </a:cubicBezTo>
                  <a:cubicBezTo>
                    <a:pt x="930" y="2624"/>
                    <a:pt x="946" y="2626"/>
                    <a:pt x="961" y="2626"/>
                  </a:cubicBezTo>
                  <a:cubicBezTo>
                    <a:pt x="1051" y="2626"/>
                    <a:pt x="1114" y="2547"/>
                    <a:pt x="1125" y="2457"/>
                  </a:cubicBezTo>
                  <a:cubicBezTo>
                    <a:pt x="1231" y="1635"/>
                    <a:pt x="1099" y="840"/>
                    <a:pt x="755" y="87"/>
                  </a:cubicBezTo>
                  <a:cubicBezTo>
                    <a:pt x="726" y="25"/>
                    <a:pt x="679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5" name="Google Shape;2175;p5"/>
            <p:cNvSpPr/>
            <p:nvPr/>
          </p:nvSpPr>
          <p:spPr>
            <a:xfrm>
              <a:off x="3709775" y="2956550"/>
              <a:ext cx="14200" cy="10750"/>
            </a:xfrm>
            <a:custGeom>
              <a:avLst/>
              <a:gdLst/>
              <a:ahLst/>
              <a:cxnLst/>
              <a:rect l="l" t="t" r="r" b="b"/>
              <a:pathLst>
                <a:path w="568" h="430" extrusionOk="0">
                  <a:moveTo>
                    <a:pt x="325" y="0"/>
                  </a:moveTo>
                  <a:cubicBezTo>
                    <a:pt x="287" y="0"/>
                    <a:pt x="248" y="15"/>
                    <a:pt x="213" y="49"/>
                  </a:cubicBezTo>
                  <a:cubicBezTo>
                    <a:pt x="181" y="81"/>
                    <a:pt x="149" y="112"/>
                    <a:pt x="118" y="144"/>
                  </a:cubicBezTo>
                  <a:cubicBezTo>
                    <a:pt x="1" y="262"/>
                    <a:pt x="115" y="430"/>
                    <a:pt x="243" y="430"/>
                  </a:cubicBezTo>
                  <a:cubicBezTo>
                    <a:pt x="281" y="430"/>
                    <a:pt x="320" y="415"/>
                    <a:pt x="355" y="380"/>
                  </a:cubicBezTo>
                  <a:cubicBezTo>
                    <a:pt x="387" y="348"/>
                    <a:pt x="417" y="318"/>
                    <a:pt x="449" y="286"/>
                  </a:cubicBezTo>
                  <a:cubicBezTo>
                    <a:pt x="567" y="168"/>
                    <a:pt x="45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6" name="Google Shape;2176;p5"/>
            <p:cNvSpPr/>
            <p:nvPr/>
          </p:nvSpPr>
          <p:spPr>
            <a:xfrm>
              <a:off x="3663075" y="2667950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0"/>
                  </a:moveTo>
                  <a:cubicBezTo>
                    <a:pt x="106" y="0"/>
                    <a:pt x="1" y="83"/>
                    <a:pt x="29" y="209"/>
                  </a:cubicBezTo>
                  <a:cubicBezTo>
                    <a:pt x="235" y="1120"/>
                    <a:pt x="380" y="2043"/>
                    <a:pt x="461" y="2973"/>
                  </a:cubicBezTo>
                  <a:cubicBezTo>
                    <a:pt x="470" y="3080"/>
                    <a:pt x="559" y="3133"/>
                    <a:pt x="643" y="3133"/>
                  </a:cubicBezTo>
                  <a:cubicBezTo>
                    <a:pt x="726" y="3133"/>
                    <a:pt x="804" y="3080"/>
                    <a:pt x="795" y="2973"/>
                  </a:cubicBezTo>
                  <a:cubicBezTo>
                    <a:pt x="713" y="2012"/>
                    <a:pt x="565" y="1060"/>
                    <a:pt x="353" y="121"/>
                  </a:cubicBez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7" name="Google Shape;2177;p5"/>
            <p:cNvSpPr/>
            <p:nvPr/>
          </p:nvSpPr>
          <p:spPr>
            <a:xfrm>
              <a:off x="3669475" y="2665000"/>
              <a:ext cx="41825" cy="52775"/>
            </a:xfrm>
            <a:custGeom>
              <a:avLst/>
              <a:gdLst/>
              <a:ahLst/>
              <a:cxnLst/>
              <a:rect l="l" t="t" r="r" b="b"/>
              <a:pathLst>
                <a:path w="1673" h="2111" extrusionOk="0">
                  <a:moveTo>
                    <a:pt x="1439" y="1"/>
                  </a:moveTo>
                  <a:cubicBezTo>
                    <a:pt x="1388" y="1"/>
                    <a:pt x="1336" y="23"/>
                    <a:pt x="1300" y="77"/>
                  </a:cubicBezTo>
                  <a:lnTo>
                    <a:pt x="86" y="1866"/>
                  </a:lnTo>
                  <a:cubicBezTo>
                    <a:pt x="1" y="1991"/>
                    <a:pt x="117" y="2111"/>
                    <a:pt x="236" y="2111"/>
                  </a:cubicBezTo>
                  <a:cubicBezTo>
                    <a:pt x="287" y="2111"/>
                    <a:pt x="338" y="2089"/>
                    <a:pt x="374" y="2036"/>
                  </a:cubicBezTo>
                  <a:lnTo>
                    <a:pt x="1589" y="245"/>
                  </a:lnTo>
                  <a:cubicBezTo>
                    <a:pt x="1673" y="120"/>
                    <a:pt x="1557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8" name="Google Shape;2178;p5"/>
            <p:cNvSpPr/>
            <p:nvPr/>
          </p:nvSpPr>
          <p:spPr>
            <a:xfrm>
              <a:off x="3672125" y="2707375"/>
              <a:ext cx="45175" cy="34075"/>
            </a:xfrm>
            <a:custGeom>
              <a:avLst/>
              <a:gdLst/>
              <a:ahLst/>
              <a:cxnLst/>
              <a:rect l="l" t="t" r="r" b="b"/>
              <a:pathLst>
                <a:path w="1807" h="1363" extrusionOk="0">
                  <a:moveTo>
                    <a:pt x="246" y="0"/>
                  </a:moveTo>
                  <a:cubicBezTo>
                    <a:pt x="99" y="0"/>
                    <a:pt x="1" y="221"/>
                    <a:pt x="160" y="312"/>
                  </a:cubicBezTo>
                  <a:cubicBezTo>
                    <a:pt x="638" y="580"/>
                    <a:pt x="1074" y="917"/>
                    <a:pt x="1454" y="1312"/>
                  </a:cubicBezTo>
                  <a:cubicBezTo>
                    <a:pt x="1488" y="1348"/>
                    <a:pt x="1527" y="1362"/>
                    <a:pt x="1565" y="1362"/>
                  </a:cubicBezTo>
                  <a:cubicBezTo>
                    <a:pt x="1692" y="1362"/>
                    <a:pt x="1806" y="1195"/>
                    <a:pt x="1690" y="1076"/>
                  </a:cubicBezTo>
                  <a:cubicBezTo>
                    <a:pt x="1290" y="661"/>
                    <a:pt x="831" y="306"/>
                    <a:pt x="329" y="23"/>
                  </a:cubicBezTo>
                  <a:cubicBezTo>
                    <a:pt x="301" y="7"/>
                    <a:pt x="273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79" name="Google Shape;2179;p5"/>
            <p:cNvSpPr/>
            <p:nvPr/>
          </p:nvSpPr>
          <p:spPr>
            <a:xfrm>
              <a:off x="3401875" y="3205500"/>
              <a:ext cx="47025" cy="42600"/>
            </a:xfrm>
            <a:custGeom>
              <a:avLst/>
              <a:gdLst/>
              <a:ahLst/>
              <a:cxnLst/>
              <a:rect l="l" t="t" r="r" b="b"/>
              <a:pathLst>
                <a:path w="1881" h="1704" extrusionOk="0">
                  <a:moveTo>
                    <a:pt x="895" y="376"/>
                  </a:moveTo>
                  <a:cubicBezTo>
                    <a:pt x="1040" y="376"/>
                    <a:pt x="1185" y="431"/>
                    <a:pt x="1284" y="545"/>
                  </a:cubicBezTo>
                  <a:cubicBezTo>
                    <a:pt x="1490" y="786"/>
                    <a:pt x="1360" y="1190"/>
                    <a:pt x="1093" y="1324"/>
                  </a:cubicBezTo>
                  <a:cubicBezTo>
                    <a:pt x="1032" y="1355"/>
                    <a:pt x="967" y="1370"/>
                    <a:pt x="902" y="1370"/>
                  </a:cubicBezTo>
                  <a:cubicBezTo>
                    <a:pt x="655" y="1370"/>
                    <a:pt x="408" y="1165"/>
                    <a:pt x="368" y="917"/>
                  </a:cubicBezTo>
                  <a:cubicBezTo>
                    <a:pt x="346" y="782"/>
                    <a:pt x="387" y="658"/>
                    <a:pt x="464" y="560"/>
                  </a:cubicBezTo>
                  <a:lnTo>
                    <a:pt x="464" y="560"/>
                  </a:lnTo>
                  <a:cubicBezTo>
                    <a:pt x="482" y="552"/>
                    <a:pt x="499" y="541"/>
                    <a:pt x="515" y="525"/>
                  </a:cubicBezTo>
                  <a:cubicBezTo>
                    <a:pt x="615" y="427"/>
                    <a:pt x="755" y="376"/>
                    <a:pt x="895" y="376"/>
                  </a:cubicBezTo>
                  <a:close/>
                  <a:moveTo>
                    <a:pt x="938" y="0"/>
                  </a:moveTo>
                  <a:cubicBezTo>
                    <a:pt x="460" y="0"/>
                    <a:pt x="0" y="380"/>
                    <a:pt x="28" y="893"/>
                  </a:cubicBezTo>
                  <a:cubicBezTo>
                    <a:pt x="52" y="1342"/>
                    <a:pt x="473" y="1703"/>
                    <a:pt x="907" y="1703"/>
                  </a:cubicBezTo>
                  <a:cubicBezTo>
                    <a:pt x="996" y="1703"/>
                    <a:pt x="1085" y="1688"/>
                    <a:pt x="1172" y="1655"/>
                  </a:cubicBezTo>
                  <a:cubicBezTo>
                    <a:pt x="1653" y="1474"/>
                    <a:pt x="1880" y="819"/>
                    <a:pt x="1586" y="391"/>
                  </a:cubicBezTo>
                  <a:cubicBezTo>
                    <a:pt x="1498" y="264"/>
                    <a:pt x="1379" y="172"/>
                    <a:pt x="1245" y="115"/>
                  </a:cubicBezTo>
                  <a:lnTo>
                    <a:pt x="1245" y="115"/>
                  </a:lnTo>
                  <a:cubicBezTo>
                    <a:pt x="1229" y="72"/>
                    <a:pt x="1194" y="37"/>
                    <a:pt x="1134" y="23"/>
                  </a:cubicBezTo>
                  <a:lnTo>
                    <a:pt x="1133" y="22"/>
                  </a:lnTo>
                  <a:cubicBezTo>
                    <a:pt x="1068" y="7"/>
                    <a:pt x="10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0" name="Google Shape;2180;p5"/>
            <p:cNvSpPr/>
            <p:nvPr/>
          </p:nvSpPr>
          <p:spPr>
            <a:xfrm>
              <a:off x="3396150" y="3217325"/>
              <a:ext cx="23750" cy="71650"/>
            </a:xfrm>
            <a:custGeom>
              <a:avLst/>
              <a:gdLst/>
              <a:ahLst/>
              <a:cxnLst/>
              <a:rect l="l" t="t" r="r" b="b"/>
              <a:pathLst>
                <a:path w="950" h="2866" extrusionOk="0">
                  <a:moveTo>
                    <a:pt x="205" y="1"/>
                  </a:moveTo>
                  <a:cubicBezTo>
                    <a:pt x="106" y="1"/>
                    <a:pt x="0" y="83"/>
                    <a:pt x="29" y="209"/>
                  </a:cubicBezTo>
                  <a:lnTo>
                    <a:pt x="599" y="2746"/>
                  </a:lnTo>
                  <a:cubicBezTo>
                    <a:pt x="618" y="2829"/>
                    <a:pt x="680" y="2865"/>
                    <a:pt x="745" y="2865"/>
                  </a:cubicBezTo>
                  <a:cubicBezTo>
                    <a:pt x="844" y="2865"/>
                    <a:pt x="949" y="2783"/>
                    <a:pt x="921" y="2656"/>
                  </a:cubicBezTo>
                  <a:cubicBezTo>
                    <a:pt x="732" y="1812"/>
                    <a:pt x="541" y="966"/>
                    <a:pt x="352" y="121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1" name="Google Shape;2181;p5"/>
            <p:cNvSpPr/>
            <p:nvPr/>
          </p:nvSpPr>
          <p:spPr>
            <a:xfrm>
              <a:off x="4209425" y="3125475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50" y="358"/>
                  </a:moveTo>
                  <a:cubicBezTo>
                    <a:pt x="1088" y="482"/>
                    <a:pt x="1310" y="659"/>
                    <a:pt x="1406" y="919"/>
                  </a:cubicBezTo>
                  <a:cubicBezTo>
                    <a:pt x="1513" y="1208"/>
                    <a:pt x="1387" y="1597"/>
                    <a:pt x="1066" y="1677"/>
                  </a:cubicBezTo>
                  <a:cubicBezTo>
                    <a:pt x="1021" y="1689"/>
                    <a:pt x="978" y="1694"/>
                    <a:pt x="937" y="1694"/>
                  </a:cubicBezTo>
                  <a:cubicBezTo>
                    <a:pt x="338" y="1694"/>
                    <a:pt x="178" y="535"/>
                    <a:pt x="850" y="358"/>
                  </a:cubicBezTo>
                  <a:close/>
                  <a:moveTo>
                    <a:pt x="1031" y="1"/>
                  </a:moveTo>
                  <a:cubicBezTo>
                    <a:pt x="986" y="1"/>
                    <a:pt x="941" y="4"/>
                    <a:pt x="897" y="10"/>
                  </a:cubicBezTo>
                  <a:lnTo>
                    <a:pt x="897" y="10"/>
                  </a:lnTo>
                  <a:cubicBezTo>
                    <a:pt x="879" y="4"/>
                    <a:pt x="861" y="1"/>
                    <a:pt x="843" y="1"/>
                  </a:cubicBezTo>
                  <a:cubicBezTo>
                    <a:pt x="796" y="1"/>
                    <a:pt x="754" y="21"/>
                    <a:pt x="722" y="51"/>
                  </a:cubicBezTo>
                  <a:lnTo>
                    <a:pt x="722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1" y="1356"/>
                    <a:pt x="346" y="1955"/>
                    <a:pt x="878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2"/>
                    <a:pt x="1776" y="1235"/>
                  </a:cubicBezTo>
                  <a:cubicBezTo>
                    <a:pt x="1822" y="821"/>
                    <a:pt x="1583" y="469"/>
                    <a:pt x="1267" y="228"/>
                  </a:cubicBezTo>
                  <a:lnTo>
                    <a:pt x="1267" y="228"/>
                  </a:lnTo>
                  <a:cubicBezTo>
                    <a:pt x="1289" y="135"/>
                    <a:pt x="1237" y="15"/>
                    <a:pt x="1111" y="4"/>
                  </a:cubicBezTo>
                  <a:cubicBezTo>
                    <a:pt x="1084" y="2"/>
                    <a:pt x="1058" y="1"/>
                    <a:pt x="1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2" name="Google Shape;2182;p5"/>
            <p:cNvSpPr/>
            <p:nvPr/>
          </p:nvSpPr>
          <p:spPr>
            <a:xfrm>
              <a:off x="3996275" y="2511500"/>
              <a:ext cx="79675" cy="84200"/>
            </a:xfrm>
            <a:custGeom>
              <a:avLst/>
              <a:gdLst/>
              <a:ahLst/>
              <a:cxnLst/>
              <a:rect l="l" t="t" r="r" b="b"/>
              <a:pathLst>
                <a:path w="3187" h="3368" extrusionOk="0">
                  <a:moveTo>
                    <a:pt x="1189" y="323"/>
                  </a:moveTo>
                  <a:cubicBezTo>
                    <a:pt x="1829" y="323"/>
                    <a:pt x="2328" y="1166"/>
                    <a:pt x="2386" y="1714"/>
                  </a:cubicBezTo>
                  <a:cubicBezTo>
                    <a:pt x="2454" y="2351"/>
                    <a:pt x="2072" y="3028"/>
                    <a:pt x="1430" y="3028"/>
                  </a:cubicBezTo>
                  <a:cubicBezTo>
                    <a:pt x="1354" y="3028"/>
                    <a:pt x="1275" y="3018"/>
                    <a:pt x="1193" y="2998"/>
                  </a:cubicBezTo>
                  <a:lnTo>
                    <a:pt x="1193" y="2998"/>
                  </a:lnTo>
                  <a:cubicBezTo>
                    <a:pt x="1193" y="2998"/>
                    <a:pt x="1193" y="2998"/>
                    <a:pt x="1193" y="2998"/>
                  </a:cubicBezTo>
                  <a:cubicBezTo>
                    <a:pt x="610" y="2757"/>
                    <a:pt x="401" y="2089"/>
                    <a:pt x="407" y="1513"/>
                  </a:cubicBezTo>
                  <a:cubicBezTo>
                    <a:pt x="410" y="1110"/>
                    <a:pt x="511" y="498"/>
                    <a:pt x="962" y="358"/>
                  </a:cubicBezTo>
                  <a:cubicBezTo>
                    <a:pt x="1039" y="334"/>
                    <a:pt x="1115" y="323"/>
                    <a:pt x="1189" y="323"/>
                  </a:cubicBezTo>
                  <a:close/>
                  <a:moveTo>
                    <a:pt x="1138" y="1"/>
                  </a:moveTo>
                  <a:cubicBezTo>
                    <a:pt x="473" y="1"/>
                    <a:pt x="153" y="652"/>
                    <a:pt x="88" y="1246"/>
                  </a:cubicBezTo>
                  <a:cubicBezTo>
                    <a:pt x="0" y="2052"/>
                    <a:pt x="278" y="2945"/>
                    <a:pt x="1053" y="3300"/>
                  </a:cubicBezTo>
                  <a:lnTo>
                    <a:pt x="1053" y="3300"/>
                  </a:lnTo>
                  <a:cubicBezTo>
                    <a:pt x="1065" y="3307"/>
                    <a:pt x="1079" y="3313"/>
                    <a:pt x="1094" y="3318"/>
                  </a:cubicBezTo>
                  <a:lnTo>
                    <a:pt x="1094" y="3318"/>
                  </a:lnTo>
                  <a:cubicBezTo>
                    <a:pt x="1098" y="3319"/>
                    <a:pt x="1101" y="3320"/>
                    <a:pt x="1104" y="3322"/>
                  </a:cubicBezTo>
                  <a:cubicBezTo>
                    <a:pt x="1126" y="3331"/>
                    <a:pt x="1146" y="3335"/>
                    <a:pt x="1165" y="3335"/>
                  </a:cubicBezTo>
                  <a:cubicBezTo>
                    <a:pt x="1166" y="3335"/>
                    <a:pt x="1168" y="3335"/>
                    <a:pt x="1169" y="3335"/>
                  </a:cubicBezTo>
                  <a:lnTo>
                    <a:pt x="1169" y="3335"/>
                  </a:lnTo>
                  <a:cubicBezTo>
                    <a:pt x="1278" y="3357"/>
                    <a:pt x="1381" y="3368"/>
                    <a:pt x="1478" y="3368"/>
                  </a:cubicBezTo>
                  <a:cubicBezTo>
                    <a:pt x="3187" y="3368"/>
                    <a:pt x="3064" y="108"/>
                    <a:pt x="1199" y="3"/>
                  </a:cubicBezTo>
                  <a:cubicBezTo>
                    <a:pt x="1178" y="1"/>
                    <a:pt x="1158" y="1"/>
                    <a:pt x="1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3" name="Google Shape;2183;p5"/>
            <p:cNvSpPr/>
            <p:nvPr/>
          </p:nvSpPr>
          <p:spPr>
            <a:xfrm>
              <a:off x="3989100" y="2465425"/>
              <a:ext cx="21475" cy="133225"/>
            </a:xfrm>
            <a:custGeom>
              <a:avLst/>
              <a:gdLst/>
              <a:ahLst/>
              <a:cxnLst/>
              <a:rect l="l" t="t" r="r" b="b"/>
              <a:pathLst>
                <a:path w="859" h="5329" extrusionOk="0">
                  <a:moveTo>
                    <a:pt x="235" y="0"/>
                  </a:moveTo>
                  <a:cubicBezTo>
                    <a:pt x="151" y="0"/>
                    <a:pt x="65" y="54"/>
                    <a:pt x="61" y="162"/>
                  </a:cubicBezTo>
                  <a:cubicBezTo>
                    <a:pt x="0" y="1856"/>
                    <a:pt x="150" y="3551"/>
                    <a:pt x="510" y="5209"/>
                  </a:cubicBezTo>
                  <a:cubicBezTo>
                    <a:pt x="527" y="5292"/>
                    <a:pt x="589" y="5328"/>
                    <a:pt x="654" y="5328"/>
                  </a:cubicBezTo>
                  <a:cubicBezTo>
                    <a:pt x="753" y="5328"/>
                    <a:pt x="859" y="5246"/>
                    <a:pt x="831" y="5119"/>
                  </a:cubicBezTo>
                  <a:cubicBezTo>
                    <a:pt x="481" y="3491"/>
                    <a:pt x="334" y="1826"/>
                    <a:pt x="397" y="162"/>
                  </a:cubicBezTo>
                  <a:cubicBezTo>
                    <a:pt x="401" y="54"/>
                    <a:pt x="319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4" name="Google Shape;2184;p5"/>
            <p:cNvSpPr/>
            <p:nvPr/>
          </p:nvSpPr>
          <p:spPr>
            <a:xfrm>
              <a:off x="4092325" y="2530075"/>
              <a:ext cx="48450" cy="10450"/>
            </a:xfrm>
            <a:custGeom>
              <a:avLst/>
              <a:gdLst/>
              <a:ahLst/>
              <a:cxnLst/>
              <a:rect l="l" t="t" r="r" b="b"/>
              <a:pathLst>
                <a:path w="1938" h="418" extrusionOk="0">
                  <a:moveTo>
                    <a:pt x="743" y="1"/>
                  </a:moveTo>
                  <a:cubicBezTo>
                    <a:pt x="566" y="1"/>
                    <a:pt x="390" y="9"/>
                    <a:pt x="214" y="27"/>
                  </a:cubicBezTo>
                  <a:cubicBezTo>
                    <a:pt x="8" y="48"/>
                    <a:pt x="1" y="362"/>
                    <a:pt x="195" y="362"/>
                  </a:cubicBezTo>
                  <a:cubicBezTo>
                    <a:pt x="201" y="362"/>
                    <a:pt x="207" y="362"/>
                    <a:pt x="214" y="361"/>
                  </a:cubicBezTo>
                  <a:cubicBezTo>
                    <a:pt x="389" y="343"/>
                    <a:pt x="564" y="334"/>
                    <a:pt x="739" y="334"/>
                  </a:cubicBezTo>
                  <a:cubicBezTo>
                    <a:pt x="1044" y="334"/>
                    <a:pt x="1348" y="361"/>
                    <a:pt x="1648" y="414"/>
                  </a:cubicBezTo>
                  <a:cubicBezTo>
                    <a:pt x="1660" y="416"/>
                    <a:pt x="1671" y="417"/>
                    <a:pt x="1682" y="417"/>
                  </a:cubicBezTo>
                  <a:cubicBezTo>
                    <a:pt x="1868" y="417"/>
                    <a:pt x="1938" y="128"/>
                    <a:pt x="1738" y="92"/>
                  </a:cubicBezTo>
                  <a:cubicBezTo>
                    <a:pt x="1410" y="32"/>
                    <a:pt x="1076" y="1"/>
                    <a:pt x="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5" name="Google Shape;2185;p5"/>
            <p:cNvSpPr/>
            <p:nvPr/>
          </p:nvSpPr>
          <p:spPr>
            <a:xfrm>
              <a:off x="4084100" y="2555575"/>
              <a:ext cx="48400" cy="10725"/>
            </a:xfrm>
            <a:custGeom>
              <a:avLst/>
              <a:gdLst/>
              <a:ahLst/>
              <a:cxnLst/>
              <a:rect l="l" t="t" r="r" b="b"/>
              <a:pathLst>
                <a:path w="1936" h="429" extrusionOk="0">
                  <a:moveTo>
                    <a:pt x="251" y="1"/>
                  </a:moveTo>
                  <a:cubicBezTo>
                    <a:pt x="68" y="1"/>
                    <a:pt x="1" y="288"/>
                    <a:pt x="200" y="326"/>
                  </a:cubicBezTo>
                  <a:cubicBezTo>
                    <a:pt x="541" y="394"/>
                    <a:pt x="887" y="428"/>
                    <a:pt x="1234" y="428"/>
                  </a:cubicBezTo>
                  <a:cubicBezTo>
                    <a:pt x="1397" y="428"/>
                    <a:pt x="1559" y="421"/>
                    <a:pt x="1721" y="406"/>
                  </a:cubicBezTo>
                  <a:cubicBezTo>
                    <a:pt x="1926" y="386"/>
                    <a:pt x="1935" y="71"/>
                    <a:pt x="1739" y="71"/>
                  </a:cubicBezTo>
                  <a:cubicBezTo>
                    <a:pt x="1733" y="71"/>
                    <a:pt x="1727" y="71"/>
                    <a:pt x="1721" y="72"/>
                  </a:cubicBezTo>
                  <a:cubicBezTo>
                    <a:pt x="1559" y="87"/>
                    <a:pt x="1397" y="95"/>
                    <a:pt x="1235" y="95"/>
                  </a:cubicBezTo>
                  <a:cubicBezTo>
                    <a:pt x="917" y="95"/>
                    <a:pt x="600" y="65"/>
                    <a:pt x="288" y="4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6" name="Google Shape;2186;p5"/>
            <p:cNvSpPr/>
            <p:nvPr/>
          </p:nvSpPr>
          <p:spPr>
            <a:xfrm>
              <a:off x="4156325" y="2498250"/>
              <a:ext cx="69650" cy="70600"/>
            </a:xfrm>
            <a:custGeom>
              <a:avLst/>
              <a:gdLst/>
              <a:ahLst/>
              <a:cxnLst/>
              <a:rect l="l" t="t" r="r" b="b"/>
              <a:pathLst>
                <a:path w="2786" h="2824" extrusionOk="0">
                  <a:moveTo>
                    <a:pt x="1038" y="0"/>
                  </a:moveTo>
                  <a:cubicBezTo>
                    <a:pt x="1011" y="0"/>
                    <a:pt x="984" y="2"/>
                    <a:pt x="956" y="5"/>
                  </a:cubicBezTo>
                  <a:cubicBezTo>
                    <a:pt x="531" y="54"/>
                    <a:pt x="273" y="449"/>
                    <a:pt x="76" y="787"/>
                  </a:cubicBezTo>
                  <a:cubicBezTo>
                    <a:pt x="0" y="916"/>
                    <a:pt x="116" y="1037"/>
                    <a:pt x="231" y="1037"/>
                  </a:cubicBezTo>
                  <a:cubicBezTo>
                    <a:pt x="281" y="1037"/>
                    <a:pt x="331" y="1014"/>
                    <a:pt x="365" y="957"/>
                  </a:cubicBezTo>
                  <a:lnTo>
                    <a:pt x="365" y="955"/>
                  </a:lnTo>
                  <a:cubicBezTo>
                    <a:pt x="535" y="662"/>
                    <a:pt x="677" y="398"/>
                    <a:pt x="1037" y="395"/>
                  </a:cubicBezTo>
                  <a:cubicBezTo>
                    <a:pt x="1041" y="395"/>
                    <a:pt x="1044" y="395"/>
                    <a:pt x="1047" y="395"/>
                  </a:cubicBezTo>
                  <a:cubicBezTo>
                    <a:pt x="1605" y="395"/>
                    <a:pt x="1637" y="1023"/>
                    <a:pt x="1422" y="1416"/>
                  </a:cubicBezTo>
                  <a:cubicBezTo>
                    <a:pt x="1162" y="1892"/>
                    <a:pt x="635" y="2169"/>
                    <a:pt x="220" y="2493"/>
                  </a:cubicBezTo>
                  <a:cubicBezTo>
                    <a:pt x="98" y="2587"/>
                    <a:pt x="206" y="2776"/>
                    <a:pt x="337" y="2779"/>
                  </a:cubicBezTo>
                  <a:lnTo>
                    <a:pt x="2570" y="2824"/>
                  </a:lnTo>
                  <a:cubicBezTo>
                    <a:pt x="2572" y="2824"/>
                    <a:pt x="2573" y="2824"/>
                    <a:pt x="2575" y="2824"/>
                  </a:cubicBezTo>
                  <a:cubicBezTo>
                    <a:pt x="2785" y="2824"/>
                    <a:pt x="2784" y="2493"/>
                    <a:pt x="2570" y="2488"/>
                  </a:cubicBezTo>
                  <a:lnTo>
                    <a:pt x="823" y="2454"/>
                  </a:lnTo>
                  <a:lnTo>
                    <a:pt x="823" y="2454"/>
                  </a:lnTo>
                  <a:cubicBezTo>
                    <a:pt x="1459" y="1970"/>
                    <a:pt x="2215" y="1313"/>
                    <a:pt x="1782" y="490"/>
                  </a:cubicBezTo>
                  <a:cubicBezTo>
                    <a:pt x="1635" y="211"/>
                    <a:pt x="1357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7" name="Google Shape;2187;p5"/>
            <p:cNvSpPr/>
            <p:nvPr/>
          </p:nvSpPr>
          <p:spPr>
            <a:xfrm>
              <a:off x="4214425" y="2525600"/>
              <a:ext cx="69025" cy="52075"/>
            </a:xfrm>
            <a:custGeom>
              <a:avLst/>
              <a:gdLst/>
              <a:ahLst/>
              <a:cxnLst/>
              <a:rect l="l" t="t" r="r" b="b"/>
              <a:pathLst>
                <a:path w="2761" h="2083" extrusionOk="0">
                  <a:moveTo>
                    <a:pt x="244" y="0"/>
                  </a:moveTo>
                  <a:cubicBezTo>
                    <a:pt x="96" y="0"/>
                    <a:pt x="0" y="222"/>
                    <a:pt x="158" y="313"/>
                  </a:cubicBezTo>
                  <a:cubicBezTo>
                    <a:pt x="979" y="786"/>
                    <a:pt x="1735" y="1365"/>
                    <a:pt x="2406" y="2033"/>
                  </a:cubicBezTo>
                  <a:cubicBezTo>
                    <a:pt x="2441" y="2068"/>
                    <a:pt x="2480" y="2083"/>
                    <a:pt x="2518" y="2083"/>
                  </a:cubicBezTo>
                  <a:cubicBezTo>
                    <a:pt x="2646" y="2083"/>
                    <a:pt x="2761" y="1915"/>
                    <a:pt x="2643" y="1797"/>
                  </a:cubicBezTo>
                  <a:cubicBezTo>
                    <a:pt x="1952" y="1107"/>
                    <a:pt x="1172" y="512"/>
                    <a:pt x="327" y="24"/>
                  </a:cubicBezTo>
                  <a:cubicBezTo>
                    <a:pt x="298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8" name="Google Shape;2188;p5"/>
            <p:cNvSpPr/>
            <p:nvPr/>
          </p:nvSpPr>
          <p:spPr>
            <a:xfrm>
              <a:off x="4225100" y="2525300"/>
              <a:ext cx="42650" cy="57850"/>
            </a:xfrm>
            <a:custGeom>
              <a:avLst/>
              <a:gdLst/>
              <a:ahLst/>
              <a:cxnLst/>
              <a:rect l="l" t="t" r="r" b="b"/>
              <a:pathLst>
                <a:path w="1706" h="2314" extrusionOk="0">
                  <a:moveTo>
                    <a:pt x="1475" y="0"/>
                  </a:moveTo>
                  <a:cubicBezTo>
                    <a:pt x="1437" y="0"/>
                    <a:pt x="1399" y="17"/>
                    <a:pt x="1366" y="58"/>
                  </a:cubicBezTo>
                  <a:cubicBezTo>
                    <a:pt x="863" y="677"/>
                    <a:pt x="426" y="1348"/>
                    <a:pt x="66" y="2061"/>
                  </a:cubicBezTo>
                  <a:cubicBezTo>
                    <a:pt x="0" y="2193"/>
                    <a:pt x="116" y="2314"/>
                    <a:pt x="226" y="2314"/>
                  </a:cubicBezTo>
                  <a:cubicBezTo>
                    <a:pt x="277" y="2314"/>
                    <a:pt x="326" y="2289"/>
                    <a:pt x="356" y="2228"/>
                  </a:cubicBezTo>
                  <a:cubicBezTo>
                    <a:pt x="701" y="1540"/>
                    <a:pt x="1119" y="892"/>
                    <a:pt x="1603" y="294"/>
                  </a:cubicBezTo>
                  <a:cubicBezTo>
                    <a:pt x="1706" y="168"/>
                    <a:pt x="1594" y="0"/>
                    <a:pt x="1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89" name="Google Shape;2189;p5"/>
            <p:cNvSpPr/>
            <p:nvPr/>
          </p:nvSpPr>
          <p:spPr>
            <a:xfrm>
              <a:off x="4308475" y="2512275"/>
              <a:ext cx="16800" cy="56650"/>
            </a:xfrm>
            <a:custGeom>
              <a:avLst/>
              <a:gdLst/>
              <a:ahLst/>
              <a:cxnLst/>
              <a:rect l="l" t="t" r="r" b="b"/>
              <a:pathLst>
                <a:path w="672" h="2266" extrusionOk="0"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20" y="824"/>
                    <a:pt x="321" y="1462"/>
                    <a:pt x="334" y="2104"/>
                  </a:cubicBezTo>
                  <a:cubicBezTo>
                    <a:pt x="337" y="2212"/>
                    <a:pt x="422" y="2265"/>
                    <a:pt x="505" y="2265"/>
                  </a:cubicBezTo>
                  <a:cubicBezTo>
                    <a:pt x="589" y="2265"/>
                    <a:pt x="672" y="2212"/>
                    <a:pt x="668" y="2104"/>
                  </a:cubicBezTo>
                  <a:cubicBezTo>
                    <a:pt x="655" y="1431"/>
                    <a:pt x="551" y="763"/>
                    <a:pt x="360" y="118"/>
                  </a:cubicBezTo>
                  <a:cubicBezTo>
                    <a:pt x="336" y="36"/>
                    <a:pt x="27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0" name="Google Shape;2190;p5"/>
            <p:cNvSpPr/>
            <p:nvPr/>
          </p:nvSpPr>
          <p:spPr>
            <a:xfrm>
              <a:off x="4297350" y="2535950"/>
              <a:ext cx="53100" cy="12100"/>
            </a:xfrm>
            <a:custGeom>
              <a:avLst/>
              <a:gdLst/>
              <a:ahLst/>
              <a:cxnLst/>
              <a:rect l="l" t="t" r="r" b="b"/>
              <a:pathLst>
                <a:path w="2124" h="484" extrusionOk="0">
                  <a:moveTo>
                    <a:pt x="1455" y="1"/>
                  </a:moveTo>
                  <a:cubicBezTo>
                    <a:pt x="1031" y="1"/>
                    <a:pt x="608" y="53"/>
                    <a:pt x="195" y="156"/>
                  </a:cubicBezTo>
                  <a:cubicBezTo>
                    <a:pt x="0" y="203"/>
                    <a:pt x="63" y="484"/>
                    <a:pt x="239" y="484"/>
                  </a:cubicBezTo>
                  <a:cubicBezTo>
                    <a:pt x="253" y="484"/>
                    <a:pt x="268" y="482"/>
                    <a:pt x="284" y="478"/>
                  </a:cubicBezTo>
                  <a:cubicBezTo>
                    <a:pt x="672" y="383"/>
                    <a:pt x="1070" y="335"/>
                    <a:pt x="1469" y="335"/>
                  </a:cubicBezTo>
                  <a:cubicBezTo>
                    <a:pt x="1616" y="335"/>
                    <a:pt x="1762" y="342"/>
                    <a:pt x="1908" y="355"/>
                  </a:cubicBezTo>
                  <a:cubicBezTo>
                    <a:pt x="1914" y="355"/>
                    <a:pt x="1920" y="356"/>
                    <a:pt x="1926" y="356"/>
                  </a:cubicBezTo>
                  <a:cubicBezTo>
                    <a:pt x="2123" y="356"/>
                    <a:pt x="2116" y="38"/>
                    <a:pt x="1908" y="21"/>
                  </a:cubicBezTo>
                  <a:cubicBezTo>
                    <a:pt x="1757" y="7"/>
                    <a:pt x="1606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1" name="Google Shape;2191;p5"/>
            <p:cNvSpPr/>
            <p:nvPr/>
          </p:nvSpPr>
          <p:spPr>
            <a:xfrm>
              <a:off x="4360575" y="2492200"/>
              <a:ext cx="50850" cy="100550"/>
            </a:xfrm>
            <a:custGeom>
              <a:avLst/>
              <a:gdLst/>
              <a:ahLst/>
              <a:cxnLst/>
              <a:rect l="l" t="t" r="r" b="b"/>
              <a:pathLst>
                <a:path w="2034" h="4022" extrusionOk="0">
                  <a:moveTo>
                    <a:pt x="1598" y="0"/>
                  </a:moveTo>
                  <a:cubicBezTo>
                    <a:pt x="1570" y="0"/>
                    <a:pt x="1541" y="8"/>
                    <a:pt x="1512" y="27"/>
                  </a:cubicBezTo>
                  <a:cubicBezTo>
                    <a:pt x="0" y="993"/>
                    <a:pt x="886" y="2816"/>
                    <a:pt x="1660" y="3946"/>
                  </a:cubicBezTo>
                  <a:cubicBezTo>
                    <a:pt x="1696" y="3999"/>
                    <a:pt x="1748" y="4021"/>
                    <a:pt x="1799" y="4021"/>
                  </a:cubicBezTo>
                  <a:cubicBezTo>
                    <a:pt x="1918" y="4021"/>
                    <a:pt x="2033" y="3903"/>
                    <a:pt x="1948" y="3778"/>
                  </a:cubicBezTo>
                  <a:cubicBezTo>
                    <a:pt x="1295" y="2823"/>
                    <a:pt x="334" y="1177"/>
                    <a:pt x="1681" y="317"/>
                  </a:cubicBezTo>
                  <a:cubicBezTo>
                    <a:pt x="1833" y="220"/>
                    <a:pt x="1740" y="0"/>
                    <a:pt x="15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2" name="Google Shape;2192;p5"/>
            <p:cNvSpPr/>
            <p:nvPr/>
          </p:nvSpPr>
          <p:spPr>
            <a:xfrm>
              <a:off x="4417875" y="2505750"/>
              <a:ext cx="73850" cy="83050"/>
            </a:xfrm>
            <a:custGeom>
              <a:avLst/>
              <a:gdLst/>
              <a:ahLst/>
              <a:cxnLst/>
              <a:rect l="l" t="t" r="r" b="b"/>
              <a:pathLst>
                <a:path w="2954" h="3322" extrusionOk="0">
                  <a:moveTo>
                    <a:pt x="204" y="0"/>
                  </a:moveTo>
                  <a:cubicBezTo>
                    <a:pt x="104" y="0"/>
                    <a:pt x="1" y="82"/>
                    <a:pt x="33" y="208"/>
                  </a:cubicBezTo>
                  <a:lnTo>
                    <a:pt x="36" y="208"/>
                  </a:lnTo>
                  <a:cubicBezTo>
                    <a:pt x="285" y="1157"/>
                    <a:pt x="579" y="2093"/>
                    <a:pt x="916" y="3014"/>
                  </a:cubicBezTo>
                  <a:lnTo>
                    <a:pt x="916" y="3014"/>
                  </a:lnTo>
                  <a:cubicBezTo>
                    <a:pt x="940" y="3093"/>
                    <a:pt x="968" y="3169"/>
                    <a:pt x="1000" y="3239"/>
                  </a:cubicBezTo>
                  <a:cubicBezTo>
                    <a:pt x="1026" y="3297"/>
                    <a:pt x="1076" y="3321"/>
                    <a:pt x="1130" y="3321"/>
                  </a:cubicBezTo>
                  <a:cubicBezTo>
                    <a:pt x="1235" y="3321"/>
                    <a:pt x="1349" y="3228"/>
                    <a:pt x="1305" y="3109"/>
                  </a:cubicBezTo>
                  <a:cubicBezTo>
                    <a:pt x="1276" y="3031"/>
                    <a:pt x="1247" y="2952"/>
                    <a:pt x="1218" y="2873"/>
                  </a:cubicBezTo>
                  <a:lnTo>
                    <a:pt x="1218" y="2873"/>
                  </a:lnTo>
                  <a:cubicBezTo>
                    <a:pt x="1067" y="2364"/>
                    <a:pt x="1070" y="1585"/>
                    <a:pt x="1517" y="1273"/>
                  </a:cubicBezTo>
                  <a:cubicBezTo>
                    <a:pt x="1606" y="1211"/>
                    <a:pt x="1688" y="1183"/>
                    <a:pt x="1765" y="1183"/>
                  </a:cubicBezTo>
                  <a:cubicBezTo>
                    <a:pt x="2342" y="1183"/>
                    <a:pt x="2585" y="2751"/>
                    <a:pt x="2609" y="3064"/>
                  </a:cubicBezTo>
                  <a:cubicBezTo>
                    <a:pt x="2618" y="3170"/>
                    <a:pt x="2706" y="3224"/>
                    <a:pt x="2790" y="3224"/>
                  </a:cubicBezTo>
                  <a:cubicBezTo>
                    <a:pt x="2874" y="3224"/>
                    <a:pt x="2953" y="3171"/>
                    <a:pt x="2945" y="3064"/>
                  </a:cubicBezTo>
                  <a:cubicBezTo>
                    <a:pt x="2904" y="2570"/>
                    <a:pt x="2586" y="720"/>
                    <a:pt x="1823" y="720"/>
                  </a:cubicBezTo>
                  <a:cubicBezTo>
                    <a:pt x="1750" y="720"/>
                    <a:pt x="1672" y="737"/>
                    <a:pt x="1590" y="774"/>
                  </a:cubicBezTo>
                  <a:cubicBezTo>
                    <a:pt x="1173" y="964"/>
                    <a:pt x="944" y="1369"/>
                    <a:pt x="855" y="1821"/>
                  </a:cubicBezTo>
                  <a:lnTo>
                    <a:pt x="855" y="1821"/>
                  </a:lnTo>
                  <a:cubicBezTo>
                    <a:pt x="673" y="1258"/>
                    <a:pt x="506" y="691"/>
                    <a:pt x="356" y="120"/>
                  </a:cubicBezTo>
                  <a:cubicBezTo>
                    <a:pt x="334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3" name="Google Shape;2193;p5"/>
            <p:cNvSpPr/>
            <p:nvPr/>
          </p:nvSpPr>
          <p:spPr>
            <a:xfrm>
              <a:off x="4485575" y="2504200"/>
              <a:ext cx="48450" cy="100475"/>
            </a:xfrm>
            <a:custGeom>
              <a:avLst/>
              <a:gdLst/>
              <a:ahLst/>
              <a:cxnLst/>
              <a:rect l="l" t="t" r="r" b="b"/>
              <a:pathLst>
                <a:path w="1938" h="4019" extrusionOk="0">
                  <a:moveTo>
                    <a:pt x="258" y="1"/>
                  </a:moveTo>
                  <a:cubicBezTo>
                    <a:pt x="121" y="1"/>
                    <a:pt x="0" y="170"/>
                    <a:pt x="132" y="278"/>
                  </a:cubicBezTo>
                  <a:cubicBezTo>
                    <a:pt x="1184" y="1147"/>
                    <a:pt x="1578" y="2522"/>
                    <a:pt x="1137" y="3814"/>
                  </a:cubicBezTo>
                  <a:cubicBezTo>
                    <a:pt x="1095" y="3937"/>
                    <a:pt x="1197" y="4019"/>
                    <a:pt x="1299" y="4019"/>
                  </a:cubicBezTo>
                  <a:cubicBezTo>
                    <a:pt x="1366" y="4019"/>
                    <a:pt x="1433" y="3984"/>
                    <a:pt x="1460" y="3904"/>
                  </a:cubicBezTo>
                  <a:cubicBezTo>
                    <a:pt x="1938" y="2514"/>
                    <a:pt x="1503" y="975"/>
                    <a:pt x="368" y="41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4" name="Google Shape;2194;p5"/>
            <p:cNvSpPr/>
            <p:nvPr/>
          </p:nvSpPr>
          <p:spPr>
            <a:xfrm>
              <a:off x="4550125" y="2494375"/>
              <a:ext cx="47175" cy="107050"/>
            </a:xfrm>
            <a:custGeom>
              <a:avLst/>
              <a:gdLst/>
              <a:ahLst/>
              <a:cxnLst/>
              <a:rect l="l" t="t" r="r" b="b"/>
              <a:pathLst>
                <a:path w="1887" h="4282" extrusionOk="0">
                  <a:moveTo>
                    <a:pt x="755" y="0"/>
                  </a:moveTo>
                  <a:cubicBezTo>
                    <a:pt x="100" y="0"/>
                    <a:pt x="0" y="1464"/>
                    <a:pt x="9" y="1923"/>
                  </a:cubicBezTo>
                  <a:cubicBezTo>
                    <a:pt x="28" y="2976"/>
                    <a:pt x="562" y="3963"/>
                    <a:pt x="1609" y="4274"/>
                  </a:cubicBezTo>
                  <a:cubicBezTo>
                    <a:pt x="1626" y="4279"/>
                    <a:pt x="1643" y="4281"/>
                    <a:pt x="1659" y="4281"/>
                  </a:cubicBezTo>
                  <a:cubicBezTo>
                    <a:pt x="1829" y="4281"/>
                    <a:pt x="1887" y="4008"/>
                    <a:pt x="1697" y="3950"/>
                  </a:cubicBezTo>
                  <a:cubicBezTo>
                    <a:pt x="1009" y="3748"/>
                    <a:pt x="579" y="3208"/>
                    <a:pt x="414" y="2518"/>
                  </a:cubicBezTo>
                  <a:cubicBezTo>
                    <a:pt x="387" y="2401"/>
                    <a:pt x="319" y="338"/>
                    <a:pt x="770" y="338"/>
                  </a:cubicBezTo>
                  <a:cubicBezTo>
                    <a:pt x="797" y="338"/>
                    <a:pt x="825" y="345"/>
                    <a:pt x="855" y="360"/>
                  </a:cubicBezTo>
                  <a:cubicBezTo>
                    <a:pt x="882" y="373"/>
                    <a:pt x="908" y="378"/>
                    <a:pt x="932" y="378"/>
                  </a:cubicBezTo>
                  <a:cubicBezTo>
                    <a:pt x="1087" y="378"/>
                    <a:pt x="1190" y="153"/>
                    <a:pt x="1023" y="71"/>
                  </a:cubicBezTo>
                  <a:cubicBezTo>
                    <a:pt x="925" y="22"/>
                    <a:pt x="835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5" name="Google Shape;2195;p5"/>
            <p:cNvSpPr/>
            <p:nvPr/>
          </p:nvSpPr>
          <p:spPr>
            <a:xfrm>
              <a:off x="4604625" y="2495900"/>
              <a:ext cx="75950" cy="93925"/>
            </a:xfrm>
            <a:custGeom>
              <a:avLst/>
              <a:gdLst/>
              <a:ahLst/>
              <a:cxnLst/>
              <a:rect l="l" t="t" r="r" b="b"/>
              <a:pathLst>
                <a:path w="3038" h="3757" extrusionOk="0">
                  <a:moveTo>
                    <a:pt x="1949" y="1"/>
                  </a:moveTo>
                  <a:cubicBezTo>
                    <a:pt x="1848" y="1"/>
                    <a:pt x="1750" y="80"/>
                    <a:pt x="1788" y="204"/>
                  </a:cubicBezTo>
                  <a:cubicBezTo>
                    <a:pt x="1788" y="204"/>
                    <a:pt x="1788" y="204"/>
                    <a:pt x="1788" y="204"/>
                  </a:cubicBezTo>
                  <a:lnTo>
                    <a:pt x="1788" y="204"/>
                  </a:lnTo>
                  <a:cubicBezTo>
                    <a:pt x="2019" y="939"/>
                    <a:pt x="2135" y="1699"/>
                    <a:pt x="2081" y="2469"/>
                  </a:cubicBezTo>
                  <a:cubicBezTo>
                    <a:pt x="2072" y="2596"/>
                    <a:pt x="2090" y="2965"/>
                    <a:pt x="2010" y="3050"/>
                  </a:cubicBezTo>
                  <a:lnTo>
                    <a:pt x="1236" y="3168"/>
                  </a:lnTo>
                  <a:lnTo>
                    <a:pt x="1012" y="2893"/>
                  </a:lnTo>
                  <a:cubicBezTo>
                    <a:pt x="726" y="2470"/>
                    <a:pt x="448" y="1233"/>
                    <a:pt x="1350" y="1233"/>
                  </a:cubicBezTo>
                  <a:cubicBezTo>
                    <a:pt x="1405" y="1233"/>
                    <a:pt x="1466" y="1237"/>
                    <a:pt x="1531" y="1247"/>
                  </a:cubicBezTo>
                  <a:cubicBezTo>
                    <a:pt x="1541" y="1249"/>
                    <a:pt x="1550" y="1250"/>
                    <a:pt x="1560" y="1250"/>
                  </a:cubicBezTo>
                  <a:cubicBezTo>
                    <a:pt x="1749" y="1250"/>
                    <a:pt x="1823" y="956"/>
                    <a:pt x="1619" y="924"/>
                  </a:cubicBezTo>
                  <a:cubicBezTo>
                    <a:pt x="1536" y="911"/>
                    <a:pt x="1457" y="905"/>
                    <a:pt x="1383" y="905"/>
                  </a:cubicBezTo>
                  <a:cubicBezTo>
                    <a:pt x="1" y="905"/>
                    <a:pt x="249" y="3034"/>
                    <a:pt x="1267" y="3606"/>
                  </a:cubicBezTo>
                  <a:cubicBezTo>
                    <a:pt x="1452" y="3710"/>
                    <a:pt x="1608" y="3757"/>
                    <a:pt x="1741" y="3757"/>
                  </a:cubicBezTo>
                  <a:cubicBezTo>
                    <a:pt x="2278" y="3757"/>
                    <a:pt x="2414" y="2988"/>
                    <a:pt x="2395" y="2149"/>
                  </a:cubicBezTo>
                  <a:lnTo>
                    <a:pt x="2395" y="2149"/>
                  </a:lnTo>
                  <a:cubicBezTo>
                    <a:pt x="2502" y="2548"/>
                    <a:pt x="2599" y="2950"/>
                    <a:pt x="2687" y="3354"/>
                  </a:cubicBezTo>
                  <a:cubicBezTo>
                    <a:pt x="2705" y="3437"/>
                    <a:pt x="2767" y="3473"/>
                    <a:pt x="2833" y="3473"/>
                  </a:cubicBezTo>
                  <a:cubicBezTo>
                    <a:pt x="2932" y="3473"/>
                    <a:pt x="3038" y="3391"/>
                    <a:pt x="3010" y="3264"/>
                  </a:cubicBezTo>
                  <a:cubicBezTo>
                    <a:pt x="2778" y="2196"/>
                    <a:pt x="2478" y="1145"/>
                    <a:pt x="2112" y="116"/>
                  </a:cubicBezTo>
                  <a:cubicBezTo>
                    <a:pt x="2083" y="36"/>
                    <a:pt x="2015" y="1"/>
                    <a:pt x="1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6" name="Google Shape;2196;p5"/>
            <p:cNvSpPr/>
            <p:nvPr/>
          </p:nvSpPr>
          <p:spPr>
            <a:xfrm>
              <a:off x="4680375" y="2486325"/>
              <a:ext cx="47375" cy="128875"/>
            </a:xfrm>
            <a:custGeom>
              <a:avLst/>
              <a:gdLst/>
              <a:ahLst/>
              <a:cxnLst/>
              <a:rect l="l" t="t" r="r" b="b"/>
              <a:pathLst>
                <a:path w="1895" h="5155" extrusionOk="0">
                  <a:moveTo>
                    <a:pt x="263" y="1"/>
                  </a:moveTo>
                  <a:cubicBezTo>
                    <a:pt x="123" y="1"/>
                    <a:pt x="0" y="171"/>
                    <a:pt x="134" y="276"/>
                  </a:cubicBezTo>
                  <a:cubicBezTo>
                    <a:pt x="870" y="852"/>
                    <a:pt x="1158" y="1669"/>
                    <a:pt x="1259" y="2573"/>
                  </a:cubicBezTo>
                  <a:cubicBezTo>
                    <a:pt x="1318" y="3105"/>
                    <a:pt x="1539" y="4545"/>
                    <a:pt x="964" y="4846"/>
                  </a:cubicBezTo>
                  <a:cubicBezTo>
                    <a:pt x="801" y="4931"/>
                    <a:pt x="901" y="5155"/>
                    <a:pt x="1052" y="5155"/>
                  </a:cubicBezTo>
                  <a:cubicBezTo>
                    <a:pt x="1078" y="5155"/>
                    <a:pt x="1105" y="5148"/>
                    <a:pt x="1132" y="5134"/>
                  </a:cubicBezTo>
                  <a:cubicBezTo>
                    <a:pt x="1895" y="4738"/>
                    <a:pt x="1666" y="3391"/>
                    <a:pt x="1605" y="2706"/>
                  </a:cubicBezTo>
                  <a:cubicBezTo>
                    <a:pt x="1515" y="1667"/>
                    <a:pt x="1217" y="701"/>
                    <a:pt x="371" y="39"/>
                  </a:cubicBezTo>
                  <a:cubicBezTo>
                    <a:pt x="336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7" name="Google Shape;2197;p5"/>
            <p:cNvSpPr/>
            <p:nvPr/>
          </p:nvSpPr>
          <p:spPr>
            <a:xfrm>
              <a:off x="4742725" y="2549825"/>
              <a:ext cx="63050" cy="10525"/>
            </a:xfrm>
            <a:custGeom>
              <a:avLst/>
              <a:gdLst/>
              <a:ahLst/>
              <a:cxnLst/>
              <a:rect l="l" t="t" r="r" b="b"/>
              <a:pathLst>
                <a:path w="2522" h="421" extrusionOk="0">
                  <a:moveTo>
                    <a:pt x="1007" y="1"/>
                  </a:moveTo>
                  <a:cubicBezTo>
                    <a:pt x="743" y="1"/>
                    <a:pt x="479" y="11"/>
                    <a:pt x="215" y="32"/>
                  </a:cubicBezTo>
                  <a:cubicBezTo>
                    <a:pt x="7" y="46"/>
                    <a:pt x="0" y="366"/>
                    <a:pt x="200" y="366"/>
                  </a:cubicBezTo>
                  <a:cubicBezTo>
                    <a:pt x="205" y="366"/>
                    <a:pt x="210" y="366"/>
                    <a:pt x="215" y="366"/>
                  </a:cubicBezTo>
                  <a:cubicBezTo>
                    <a:pt x="478" y="346"/>
                    <a:pt x="742" y="335"/>
                    <a:pt x="1006" y="335"/>
                  </a:cubicBezTo>
                  <a:cubicBezTo>
                    <a:pt x="1441" y="335"/>
                    <a:pt x="1876" y="363"/>
                    <a:pt x="2308" y="419"/>
                  </a:cubicBezTo>
                  <a:cubicBezTo>
                    <a:pt x="2317" y="420"/>
                    <a:pt x="2325" y="421"/>
                    <a:pt x="2332" y="421"/>
                  </a:cubicBezTo>
                  <a:cubicBezTo>
                    <a:pt x="2521" y="421"/>
                    <a:pt x="2512" y="110"/>
                    <a:pt x="2308" y="83"/>
                  </a:cubicBezTo>
                  <a:cubicBezTo>
                    <a:pt x="1876" y="28"/>
                    <a:pt x="1442" y="1"/>
                    <a:pt x="10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8" name="Google Shape;2198;p5"/>
            <p:cNvSpPr/>
            <p:nvPr/>
          </p:nvSpPr>
          <p:spPr>
            <a:xfrm>
              <a:off x="4763550" y="2522450"/>
              <a:ext cx="14275" cy="8425"/>
            </a:xfrm>
            <a:custGeom>
              <a:avLst/>
              <a:gdLst/>
              <a:ahLst/>
              <a:cxnLst/>
              <a:rect l="l" t="t" r="r" b="b"/>
              <a:pathLst>
                <a:path w="57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lnTo>
                    <a:pt x="354" y="336"/>
                  </a:lnTo>
                  <a:cubicBezTo>
                    <a:pt x="569" y="336"/>
                    <a:pt x="5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199" name="Google Shape;2199;p5"/>
            <p:cNvSpPr/>
            <p:nvPr/>
          </p:nvSpPr>
          <p:spPr>
            <a:xfrm>
              <a:off x="4773950" y="25815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0" y="1"/>
                    <a:pt x="0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0" name="Google Shape;2200;p5"/>
            <p:cNvSpPr/>
            <p:nvPr/>
          </p:nvSpPr>
          <p:spPr>
            <a:xfrm>
              <a:off x="4830475" y="2492500"/>
              <a:ext cx="59175" cy="86625"/>
            </a:xfrm>
            <a:custGeom>
              <a:avLst/>
              <a:gdLst/>
              <a:ahLst/>
              <a:cxnLst/>
              <a:rect l="l" t="t" r="r" b="b"/>
              <a:pathLst>
                <a:path w="2367" h="3465" extrusionOk="0">
                  <a:moveTo>
                    <a:pt x="1350" y="0"/>
                  </a:moveTo>
                  <a:cubicBezTo>
                    <a:pt x="1313" y="0"/>
                    <a:pt x="1274" y="13"/>
                    <a:pt x="1239" y="44"/>
                  </a:cubicBezTo>
                  <a:cubicBezTo>
                    <a:pt x="0" y="1130"/>
                    <a:pt x="482" y="3080"/>
                    <a:pt x="2082" y="3459"/>
                  </a:cubicBezTo>
                  <a:cubicBezTo>
                    <a:pt x="2097" y="3463"/>
                    <a:pt x="2111" y="3465"/>
                    <a:pt x="2124" y="3465"/>
                  </a:cubicBezTo>
                  <a:cubicBezTo>
                    <a:pt x="2302" y="3465"/>
                    <a:pt x="2367" y="3183"/>
                    <a:pt x="2171" y="3136"/>
                  </a:cubicBezTo>
                  <a:cubicBezTo>
                    <a:pt x="806" y="2813"/>
                    <a:pt x="423" y="1202"/>
                    <a:pt x="1475" y="281"/>
                  </a:cubicBezTo>
                  <a:cubicBezTo>
                    <a:pt x="1603" y="169"/>
                    <a:pt x="1485" y="0"/>
                    <a:pt x="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1" name="Google Shape;2201;p5"/>
            <p:cNvSpPr/>
            <p:nvPr/>
          </p:nvSpPr>
          <p:spPr>
            <a:xfrm>
              <a:off x="4901775" y="2516225"/>
              <a:ext cx="56550" cy="71925"/>
            </a:xfrm>
            <a:custGeom>
              <a:avLst/>
              <a:gdLst/>
              <a:ahLst/>
              <a:cxnLst/>
              <a:rect l="l" t="t" r="r" b="b"/>
              <a:pathLst>
                <a:path w="2262" h="2877" extrusionOk="0">
                  <a:moveTo>
                    <a:pt x="1155" y="1"/>
                  </a:moveTo>
                  <a:cubicBezTo>
                    <a:pt x="678" y="1"/>
                    <a:pt x="170" y="383"/>
                    <a:pt x="77" y="878"/>
                  </a:cubicBezTo>
                  <a:cubicBezTo>
                    <a:pt x="1" y="1283"/>
                    <a:pt x="239" y="1563"/>
                    <a:pt x="603" y="1699"/>
                  </a:cubicBezTo>
                  <a:cubicBezTo>
                    <a:pt x="852" y="1790"/>
                    <a:pt x="1111" y="1783"/>
                    <a:pt x="1363" y="1856"/>
                  </a:cubicBezTo>
                  <a:cubicBezTo>
                    <a:pt x="1465" y="1882"/>
                    <a:pt x="1564" y="1923"/>
                    <a:pt x="1654" y="1977"/>
                  </a:cubicBezTo>
                  <a:lnTo>
                    <a:pt x="1682" y="2472"/>
                  </a:lnTo>
                  <a:cubicBezTo>
                    <a:pt x="1633" y="2541"/>
                    <a:pt x="1557" y="2567"/>
                    <a:pt x="1468" y="2567"/>
                  </a:cubicBezTo>
                  <a:cubicBezTo>
                    <a:pt x="1233" y="2567"/>
                    <a:pt x="910" y="2385"/>
                    <a:pt x="785" y="2320"/>
                  </a:cubicBezTo>
                  <a:cubicBezTo>
                    <a:pt x="757" y="2306"/>
                    <a:pt x="731" y="2299"/>
                    <a:pt x="705" y="2299"/>
                  </a:cubicBezTo>
                  <a:cubicBezTo>
                    <a:pt x="553" y="2299"/>
                    <a:pt x="452" y="2523"/>
                    <a:pt x="615" y="2610"/>
                  </a:cubicBezTo>
                  <a:cubicBezTo>
                    <a:pt x="867" y="2740"/>
                    <a:pt x="1156" y="2876"/>
                    <a:pt x="1441" y="2876"/>
                  </a:cubicBezTo>
                  <a:cubicBezTo>
                    <a:pt x="1580" y="2876"/>
                    <a:pt x="1718" y="2844"/>
                    <a:pt x="1849" y="2762"/>
                  </a:cubicBezTo>
                  <a:cubicBezTo>
                    <a:pt x="2138" y="2584"/>
                    <a:pt x="2261" y="2231"/>
                    <a:pt x="2077" y="1932"/>
                  </a:cubicBezTo>
                  <a:cubicBezTo>
                    <a:pt x="1868" y="1592"/>
                    <a:pt x="1436" y="1528"/>
                    <a:pt x="1078" y="1467"/>
                  </a:cubicBezTo>
                  <a:cubicBezTo>
                    <a:pt x="664" y="1398"/>
                    <a:pt x="155" y="1132"/>
                    <a:pt x="554" y="639"/>
                  </a:cubicBezTo>
                  <a:cubicBezTo>
                    <a:pt x="687" y="476"/>
                    <a:pt x="937" y="326"/>
                    <a:pt x="1165" y="326"/>
                  </a:cubicBezTo>
                  <a:cubicBezTo>
                    <a:pt x="1295" y="326"/>
                    <a:pt x="1418" y="375"/>
                    <a:pt x="1508" y="498"/>
                  </a:cubicBezTo>
                  <a:cubicBezTo>
                    <a:pt x="1545" y="549"/>
                    <a:pt x="1597" y="570"/>
                    <a:pt x="1648" y="570"/>
                  </a:cubicBezTo>
                  <a:cubicBezTo>
                    <a:pt x="1770" y="570"/>
                    <a:pt x="1887" y="452"/>
                    <a:pt x="1798" y="329"/>
                  </a:cubicBezTo>
                  <a:cubicBezTo>
                    <a:pt x="1629" y="99"/>
                    <a:pt x="1396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2" name="Google Shape;2202;p5"/>
            <p:cNvSpPr/>
            <p:nvPr/>
          </p:nvSpPr>
          <p:spPr>
            <a:xfrm>
              <a:off x="4957775" y="2486275"/>
              <a:ext cx="39875" cy="50875"/>
            </a:xfrm>
            <a:custGeom>
              <a:avLst/>
              <a:gdLst/>
              <a:ahLst/>
              <a:cxnLst/>
              <a:rect l="l" t="t" r="r" b="b"/>
              <a:pathLst>
                <a:path w="1595" h="2035" extrusionOk="0">
                  <a:moveTo>
                    <a:pt x="755" y="0"/>
                  </a:moveTo>
                  <a:cubicBezTo>
                    <a:pt x="689" y="0"/>
                    <a:pt x="624" y="39"/>
                    <a:pt x="598" y="119"/>
                  </a:cubicBezTo>
                  <a:cubicBezTo>
                    <a:pt x="516" y="379"/>
                    <a:pt x="357" y="606"/>
                    <a:pt x="140" y="771"/>
                  </a:cubicBezTo>
                  <a:cubicBezTo>
                    <a:pt x="1" y="877"/>
                    <a:pt x="89" y="1093"/>
                    <a:pt x="221" y="1093"/>
                  </a:cubicBezTo>
                  <a:cubicBezTo>
                    <a:pt x="249" y="1093"/>
                    <a:pt x="279" y="1083"/>
                    <a:pt x="310" y="1060"/>
                  </a:cubicBezTo>
                  <a:lnTo>
                    <a:pt x="308" y="1060"/>
                  </a:lnTo>
                  <a:cubicBezTo>
                    <a:pt x="486" y="924"/>
                    <a:pt x="629" y="772"/>
                    <a:pt x="740" y="596"/>
                  </a:cubicBezTo>
                  <a:lnTo>
                    <a:pt x="740" y="596"/>
                  </a:lnTo>
                  <a:cubicBezTo>
                    <a:pt x="902" y="1037"/>
                    <a:pt x="1065" y="1479"/>
                    <a:pt x="1226" y="1921"/>
                  </a:cubicBezTo>
                  <a:cubicBezTo>
                    <a:pt x="1256" y="2000"/>
                    <a:pt x="1325" y="2034"/>
                    <a:pt x="1392" y="2034"/>
                  </a:cubicBezTo>
                  <a:cubicBezTo>
                    <a:pt x="1495" y="2034"/>
                    <a:pt x="1595" y="1955"/>
                    <a:pt x="1550" y="1832"/>
                  </a:cubicBezTo>
                  <a:lnTo>
                    <a:pt x="920" y="119"/>
                  </a:lnTo>
                  <a:cubicBezTo>
                    <a:pt x="891" y="41"/>
                    <a:pt x="82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3" name="Google Shape;2203;p5"/>
            <p:cNvSpPr/>
            <p:nvPr/>
          </p:nvSpPr>
          <p:spPr>
            <a:xfrm>
              <a:off x="5005075" y="2482875"/>
              <a:ext cx="44950" cy="127600"/>
            </a:xfrm>
            <a:custGeom>
              <a:avLst/>
              <a:gdLst/>
              <a:ahLst/>
              <a:cxnLst/>
              <a:rect l="l" t="t" r="r" b="b"/>
              <a:pathLst>
                <a:path w="1798" h="5104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lnTo>
                    <a:pt x="62" y="257"/>
                  </a:lnTo>
                  <a:cubicBezTo>
                    <a:pt x="729" y="1672"/>
                    <a:pt x="1458" y="3396"/>
                    <a:pt x="363" y="4807"/>
                  </a:cubicBezTo>
                  <a:cubicBezTo>
                    <a:pt x="264" y="4935"/>
                    <a:pt x="375" y="5103"/>
                    <a:pt x="492" y="5103"/>
                  </a:cubicBezTo>
                  <a:cubicBezTo>
                    <a:pt x="529" y="5103"/>
                    <a:pt x="567" y="5086"/>
                    <a:pt x="599" y="5045"/>
                  </a:cubicBezTo>
                  <a:cubicBezTo>
                    <a:pt x="1798" y="3500"/>
                    <a:pt x="1096" y="1671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4" name="Google Shape;2204;p5"/>
            <p:cNvSpPr/>
            <p:nvPr/>
          </p:nvSpPr>
          <p:spPr>
            <a:xfrm>
              <a:off x="5067250" y="2498725"/>
              <a:ext cx="37625" cy="94750"/>
            </a:xfrm>
            <a:custGeom>
              <a:avLst/>
              <a:gdLst/>
              <a:ahLst/>
              <a:cxnLst/>
              <a:rect l="l" t="t" r="r" b="b"/>
              <a:pathLst>
                <a:path w="1505" h="3790" extrusionOk="0">
                  <a:moveTo>
                    <a:pt x="848" y="0"/>
                  </a:moveTo>
                  <a:cubicBezTo>
                    <a:pt x="444" y="0"/>
                    <a:pt x="174" y="768"/>
                    <a:pt x="130" y="1105"/>
                  </a:cubicBezTo>
                  <a:cubicBezTo>
                    <a:pt x="0" y="2102"/>
                    <a:pt x="397" y="3085"/>
                    <a:pt x="1141" y="3746"/>
                  </a:cubicBezTo>
                  <a:cubicBezTo>
                    <a:pt x="1176" y="3777"/>
                    <a:pt x="1215" y="3790"/>
                    <a:pt x="1252" y="3790"/>
                  </a:cubicBezTo>
                  <a:cubicBezTo>
                    <a:pt x="1386" y="3790"/>
                    <a:pt x="1504" y="3622"/>
                    <a:pt x="1378" y="3509"/>
                  </a:cubicBezTo>
                  <a:cubicBezTo>
                    <a:pt x="972" y="3148"/>
                    <a:pt x="670" y="2709"/>
                    <a:pt x="533" y="2178"/>
                  </a:cubicBezTo>
                  <a:cubicBezTo>
                    <a:pt x="473" y="1949"/>
                    <a:pt x="441" y="1714"/>
                    <a:pt x="440" y="1479"/>
                  </a:cubicBezTo>
                  <a:cubicBezTo>
                    <a:pt x="440" y="1440"/>
                    <a:pt x="564" y="343"/>
                    <a:pt x="830" y="343"/>
                  </a:cubicBezTo>
                  <a:cubicBezTo>
                    <a:pt x="861" y="343"/>
                    <a:pt x="894" y="358"/>
                    <a:pt x="929" y="392"/>
                  </a:cubicBezTo>
                  <a:cubicBezTo>
                    <a:pt x="964" y="425"/>
                    <a:pt x="1003" y="439"/>
                    <a:pt x="1041" y="439"/>
                  </a:cubicBezTo>
                  <a:cubicBezTo>
                    <a:pt x="1172" y="439"/>
                    <a:pt x="1288" y="271"/>
                    <a:pt x="1167" y="155"/>
                  </a:cubicBezTo>
                  <a:cubicBezTo>
                    <a:pt x="1054" y="46"/>
                    <a:pt x="947" y="0"/>
                    <a:pt x="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5" name="Google Shape;2205;p5"/>
            <p:cNvSpPr/>
            <p:nvPr/>
          </p:nvSpPr>
          <p:spPr>
            <a:xfrm>
              <a:off x="5117975" y="2512350"/>
              <a:ext cx="79550" cy="76400"/>
            </a:xfrm>
            <a:custGeom>
              <a:avLst/>
              <a:gdLst/>
              <a:ahLst/>
              <a:cxnLst/>
              <a:rect l="l" t="t" r="r" b="b"/>
              <a:pathLst>
                <a:path w="3182" h="3056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cubicBezTo>
                    <a:pt x="131" y="1102"/>
                    <a:pt x="336" y="2031"/>
                    <a:pt x="623" y="2937"/>
                  </a:cubicBezTo>
                  <a:cubicBezTo>
                    <a:pt x="649" y="3020"/>
                    <a:pt x="712" y="3056"/>
                    <a:pt x="776" y="3056"/>
                  </a:cubicBezTo>
                  <a:cubicBezTo>
                    <a:pt x="872" y="3056"/>
                    <a:pt x="970" y="2974"/>
                    <a:pt x="946" y="2847"/>
                  </a:cubicBezTo>
                  <a:cubicBezTo>
                    <a:pt x="841" y="2280"/>
                    <a:pt x="1007" y="1381"/>
                    <a:pt x="1587" y="1087"/>
                  </a:cubicBezTo>
                  <a:cubicBezTo>
                    <a:pt x="1667" y="1046"/>
                    <a:pt x="1744" y="1027"/>
                    <a:pt x="1816" y="1027"/>
                  </a:cubicBezTo>
                  <a:cubicBezTo>
                    <a:pt x="2406" y="1027"/>
                    <a:pt x="2721" y="2257"/>
                    <a:pt x="2830" y="2702"/>
                  </a:cubicBezTo>
                  <a:cubicBezTo>
                    <a:pt x="2850" y="2786"/>
                    <a:pt x="2913" y="2822"/>
                    <a:pt x="2978" y="2822"/>
                  </a:cubicBezTo>
                  <a:cubicBezTo>
                    <a:pt x="3077" y="2822"/>
                    <a:pt x="3182" y="2739"/>
                    <a:pt x="3152" y="2614"/>
                  </a:cubicBezTo>
                  <a:cubicBezTo>
                    <a:pt x="3021" y="2068"/>
                    <a:pt x="2630" y="625"/>
                    <a:pt x="1870" y="625"/>
                  </a:cubicBezTo>
                  <a:cubicBezTo>
                    <a:pt x="1799" y="625"/>
                    <a:pt x="1725" y="637"/>
                    <a:pt x="1648" y="664"/>
                  </a:cubicBezTo>
                  <a:cubicBezTo>
                    <a:pt x="1127" y="845"/>
                    <a:pt x="810" y="1338"/>
                    <a:pt x="670" y="1877"/>
                  </a:cubicBezTo>
                  <a:lnTo>
                    <a:pt x="670" y="1877"/>
                  </a:lnTo>
                  <a:cubicBezTo>
                    <a:pt x="530" y="1311"/>
                    <a:pt x="423" y="738"/>
                    <a:pt x="350" y="159"/>
                  </a:cubicBez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6" name="Google Shape;2206;p5"/>
            <p:cNvSpPr/>
            <p:nvPr/>
          </p:nvSpPr>
          <p:spPr>
            <a:xfrm>
              <a:off x="5187175" y="2498275"/>
              <a:ext cx="38350" cy="28975"/>
            </a:xfrm>
            <a:custGeom>
              <a:avLst/>
              <a:gdLst/>
              <a:ahLst/>
              <a:cxnLst/>
              <a:rect l="l" t="t" r="r" b="b"/>
              <a:pathLst>
                <a:path w="1534" h="1159" extrusionOk="0">
                  <a:moveTo>
                    <a:pt x="779" y="1"/>
                  </a:moveTo>
                  <a:cubicBezTo>
                    <a:pt x="750" y="1"/>
                    <a:pt x="721" y="8"/>
                    <a:pt x="695" y="24"/>
                  </a:cubicBezTo>
                  <a:cubicBezTo>
                    <a:pt x="445" y="175"/>
                    <a:pt x="234" y="384"/>
                    <a:pt x="80" y="634"/>
                  </a:cubicBezTo>
                  <a:cubicBezTo>
                    <a:pt x="1" y="761"/>
                    <a:pt x="116" y="881"/>
                    <a:pt x="233" y="881"/>
                  </a:cubicBezTo>
                  <a:cubicBezTo>
                    <a:pt x="284" y="881"/>
                    <a:pt x="335" y="857"/>
                    <a:pt x="370" y="802"/>
                  </a:cubicBezTo>
                  <a:lnTo>
                    <a:pt x="370" y="803"/>
                  </a:lnTo>
                  <a:cubicBezTo>
                    <a:pt x="470" y="638"/>
                    <a:pt x="602" y="495"/>
                    <a:pt x="758" y="382"/>
                  </a:cubicBezTo>
                  <a:lnTo>
                    <a:pt x="758" y="382"/>
                  </a:lnTo>
                  <a:cubicBezTo>
                    <a:pt x="939" y="571"/>
                    <a:pt x="1078" y="797"/>
                    <a:pt x="1168" y="1044"/>
                  </a:cubicBezTo>
                  <a:cubicBezTo>
                    <a:pt x="1196" y="1124"/>
                    <a:pt x="1264" y="1158"/>
                    <a:pt x="1331" y="1158"/>
                  </a:cubicBezTo>
                  <a:cubicBezTo>
                    <a:pt x="1433" y="1158"/>
                    <a:pt x="1534" y="1078"/>
                    <a:pt x="1490" y="956"/>
                  </a:cubicBezTo>
                  <a:cubicBezTo>
                    <a:pt x="1368" y="609"/>
                    <a:pt x="1165" y="298"/>
                    <a:pt x="898" y="50"/>
                  </a:cubicBezTo>
                  <a:cubicBezTo>
                    <a:pt x="865" y="18"/>
                    <a:pt x="822" y="1"/>
                    <a:pt x="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7" name="Google Shape;2207;p5"/>
            <p:cNvSpPr/>
            <p:nvPr/>
          </p:nvSpPr>
          <p:spPr>
            <a:xfrm>
              <a:off x="5238725" y="2494975"/>
              <a:ext cx="33875" cy="99875"/>
            </a:xfrm>
            <a:custGeom>
              <a:avLst/>
              <a:gdLst/>
              <a:ahLst/>
              <a:cxnLst/>
              <a:rect l="l" t="t" r="r" b="b"/>
              <a:pathLst>
                <a:path w="1355" h="3995" extrusionOk="0">
                  <a:moveTo>
                    <a:pt x="236" y="1"/>
                  </a:moveTo>
                  <a:cubicBezTo>
                    <a:pt x="114" y="1"/>
                    <a:pt x="1" y="169"/>
                    <a:pt x="109" y="291"/>
                  </a:cubicBezTo>
                  <a:cubicBezTo>
                    <a:pt x="961" y="1255"/>
                    <a:pt x="999" y="2702"/>
                    <a:pt x="186" y="3701"/>
                  </a:cubicBezTo>
                  <a:cubicBezTo>
                    <a:pt x="83" y="3827"/>
                    <a:pt x="194" y="3994"/>
                    <a:pt x="313" y="3994"/>
                  </a:cubicBezTo>
                  <a:cubicBezTo>
                    <a:pt x="351" y="3994"/>
                    <a:pt x="389" y="3978"/>
                    <a:pt x="422" y="3937"/>
                  </a:cubicBezTo>
                  <a:cubicBezTo>
                    <a:pt x="1354" y="2792"/>
                    <a:pt x="1327" y="1164"/>
                    <a:pt x="346" y="55"/>
                  </a:cubicBez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8" name="Google Shape;2208;p5"/>
            <p:cNvSpPr/>
            <p:nvPr/>
          </p:nvSpPr>
          <p:spPr>
            <a:xfrm>
              <a:off x="5297125" y="2510875"/>
              <a:ext cx="40400" cy="79275"/>
            </a:xfrm>
            <a:custGeom>
              <a:avLst/>
              <a:gdLst/>
              <a:ahLst/>
              <a:cxnLst/>
              <a:rect l="l" t="t" r="r" b="b"/>
              <a:pathLst>
                <a:path w="1616" h="3171" extrusionOk="0">
                  <a:moveTo>
                    <a:pt x="743" y="0"/>
                  </a:moveTo>
                  <a:cubicBezTo>
                    <a:pt x="693" y="0"/>
                    <a:pt x="642" y="24"/>
                    <a:pt x="609" y="81"/>
                  </a:cubicBezTo>
                  <a:cubicBezTo>
                    <a:pt x="1" y="1121"/>
                    <a:pt x="312" y="2461"/>
                    <a:pt x="1299" y="3141"/>
                  </a:cubicBezTo>
                  <a:cubicBezTo>
                    <a:pt x="1329" y="3161"/>
                    <a:pt x="1358" y="3170"/>
                    <a:pt x="1386" y="3170"/>
                  </a:cubicBezTo>
                  <a:cubicBezTo>
                    <a:pt x="1524" y="3170"/>
                    <a:pt x="1615" y="2953"/>
                    <a:pt x="1468" y="2853"/>
                  </a:cubicBezTo>
                  <a:cubicBezTo>
                    <a:pt x="629" y="2273"/>
                    <a:pt x="385" y="1126"/>
                    <a:pt x="897" y="250"/>
                  </a:cubicBezTo>
                  <a:cubicBezTo>
                    <a:pt x="973" y="121"/>
                    <a:pt x="857" y="0"/>
                    <a:pt x="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09" name="Google Shape;2209;p5"/>
            <p:cNvSpPr/>
            <p:nvPr/>
          </p:nvSpPr>
          <p:spPr>
            <a:xfrm>
              <a:off x="5347150" y="2494800"/>
              <a:ext cx="59725" cy="82850"/>
            </a:xfrm>
            <a:custGeom>
              <a:avLst/>
              <a:gdLst/>
              <a:ahLst/>
              <a:cxnLst/>
              <a:rect l="l" t="t" r="r" b="b"/>
              <a:pathLst>
                <a:path w="2389" h="3314" extrusionOk="0">
                  <a:moveTo>
                    <a:pt x="1419" y="1989"/>
                  </a:moveTo>
                  <a:cubicBezTo>
                    <a:pt x="1696" y="1989"/>
                    <a:pt x="1937" y="2145"/>
                    <a:pt x="1914" y="2512"/>
                  </a:cubicBezTo>
                  <a:cubicBezTo>
                    <a:pt x="1895" y="2807"/>
                    <a:pt x="1682" y="2963"/>
                    <a:pt x="1442" y="2963"/>
                  </a:cubicBezTo>
                  <a:cubicBezTo>
                    <a:pt x="1350" y="2963"/>
                    <a:pt x="1255" y="2940"/>
                    <a:pt x="1165" y="2895"/>
                  </a:cubicBezTo>
                  <a:cubicBezTo>
                    <a:pt x="953" y="2786"/>
                    <a:pt x="816" y="2573"/>
                    <a:pt x="728" y="2357"/>
                  </a:cubicBezTo>
                  <a:lnTo>
                    <a:pt x="728" y="2357"/>
                  </a:lnTo>
                  <a:cubicBezTo>
                    <a:pt x="739" y="2347"/>
                    <a:pt x="750" y="2335"/>
                    <a:pt x="759" y="2321"/>
                  </a:cubicBezTo>
                  <a:cubicBezTo>
                    <a:pt x="900" y="2112"/>
                    <a:pt x="1173" y="1989"/>
                    <a:pt x="1419" y="1989"/>
                  </a:cubicBezTo>
                  <a:close/>
                  <a:moveTo>
                    <a:pt x="208" y="0"/>
                  </a:moveTo>
                  <a:cubicBezTo>
                    <a:pt x="111" y="0"/>
                    <a:pt x="1" y="84"/>
                    <a:pt x="19" y="211"/>
                  </a:cubicBezTo>
                  <a:cubicBezTo>
                    <a:pt x="137" y="1021"/>
                    <a:pt x="95" y="2181"/>
                    <a:pt x="623" y="2858"/>
                  </a:cubicBezTo>
                  <a:cubicBezTo>
                    <a:pt x="828" y="3121"/>
                    <a:pt x="1176" y="3313"/>
                    <a:pt x="1506" y="3313"/>
                  </a:cubicBezTo>
                  <a:cubicBezTo>
                    <a:pt x="1721" y="3313"/>
                    <a:pt x="1929" y="3232"/>
                    <a:pt x="2086" y="3036"/>
                  </a:cubicBezTo>
                  <a:cubicBezTo>
                    <a:pt x="2388" y="2661"/>
                    <a:pt x="2294" y="2037"/>
                    <a:pt x="1899" y="1767"/>
                  </a:cubicBezTo>
                  <a:cubicBezTo>
                    <a:pt x="1744" y="1662"/>
                    <a:pt x="1577" y="1616"/>
                    <a:pt x="1411" y="1616"/>
                  </a:cubicBezTo>
                  <a:cubicBezTo>
                    <a:pt x="1114" y="1616"/>
                    <a:pt x="821" y="1762"/>
                    <a:pt x="610" y="1980"/>
                  </a:cubicBezTo>
                  <a:lnTo>
                    <a:pt x="610" y="1980"/>
                  </a:lnTo>
                  <a:cubicBezTo>
                    <a:pt x="459" y="1381"/>
                    <a:pt x="429" y="723"/>
                    <a:pt x="343" y="121"/>
                  </a:cubicBezTo>
                  <a:cubicBezTo>
                    <a:pt x="330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0" name="Google Shape;2210;p5"/>
            <p:cNvSpPr/>
            <p:nvPr/>
          </p:nvSpPr>
          <p:spPr>
            <a:xfrm>
              <a:off x="5396025" y="2497025"/>
              <a:ext cx="42150" cy="95975"/>
            </a:xfrm>
            <a:custGeom>
              <a:avLst/>
              <a:gdLst/>
              <a:ahLst/>
              <a:cxnLst/>
              <a:rect l="l" t="t" r="r" b="b"/>
              <a:pathLst>
                <a:path w="1686" h="3839" extrusionOk="0">
                  <a:moveTo>
                    <a:pt x="256" y="1"/>
                  </a:moveTo>
                  <a:cubicBezTo>
                    <a:pt x="119" y="1"/>
                    <a:pt x="0" y="170"/>
                    <a:pt x="130" y="280"/>
                  </a:cubicBezTo>
                  <a:lnTo>
                    <a:pt x="131" y="280"/>
                  </a:lnTo>
                  <a:cubicBezTo>
                    <a:pt x="1115" y="1099"/>
                    <a:pt x="1321" y="2530"/>
                    <a:pt x="607" y="3593"/>
                  </a:cubicBezTo>
                  <a:cubicBezTo>
                    <a:pt x="524" y="3718"/>
                    <a:pt x="640" y="3838"/>
                    <a:pt x="758" y="3838"/>
                  </a:cubicBezTo>
                  <a:cubicBezTo>
                    <a:pt x="809" y="3838"/>
                    <a:pt x="861" y="3816"/>
                    <a:pt x="897" y="3762"/>
                  </a:cubicBezTo>
                  <a:cubicBezTo>
                    <a:pt x="1686" y="2578"/>
                    <a:pt x="1458" y="960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1" name="Google Shape;2211;p5"/>
            <p:cNvSpPr/>
            <p:nvPr/>
          </p:nvSpPr>
          <p:spPr>
            <a:xfrm>
              <a:off x="5435700" y="2483550"/>
              <a:ext cx="64600" cy="39700"/>
            </a:xfrm>
            <a:custGeom>
              <a:avLst/>
              <a:gdLst/>
              <a:ahLst/>
              <a:cxnLst/>
              <a:rect l="l" t="t" r="r" b="b"/>
              <a:pathLst>
                <a:path w="2584" h="1588" extrusionOk="0">
                  <a:moveTo>
                    <a:pt x="809" y="1"/>
                  </a:moveTo>
                  <a:cubicBezTo>
                    <a:pt x="519" y="1"/>
                    <a:pt x="231" y="164"/>
                    <a:pt x="77" y="422"/>
                  </a:cubicBezTo>
                  <a:cubicBezTo>
                    <a:pt x="1" y="551"/>
                    <a:pt x="117" y="671"/>
                    <a:pt x="232" y="671"/>
                  </a:cubicBezTo>
                  <a:cubicBezTo>
                    <a:pt x="283" y="671"/>
                    <a:pt x="333" y="648"/>
                    <a:pt x="367" y="591"/>
                  </a:cubicBezTo>
                  <a:cubicBezTo>
                    <a:pt x="468" y="420"/>
                    <a:pt x="610" y="351"/>
                    <a:pt x="748" y="351"/>
                  </a:cubicBezTo>
                  <a:cubicBezTo>
                    <a:pt x="1085" y="351"/>
                    <a:pt x="1401" y="765"/>
                    <a:pt x="1053" y="1119"/>
                  </a:cubicBezTo>
                  <a:cubicBezTo>
                    <a:pt x="971" y="1201"/>
                    <a:pt x="1002" y="1319"/>
                    <a:pt x="1087" y="1381"/>
                  </a:cubicBezTo>
                  <a:cubicBezTo>
                    <a:pt x="1275" y="1520"/>
                    <a:pt x="1491" y="1587"/>
                    <a:pt x="1705" y="1587"/>
                  </a:cubicBezTo>
                  <a:cubicBezTo>
                    <a:pt x="1981" y="1587"/>
                    <a:pt x="2256" y="1476"/>
                    <a:pt x="2466" y="1264"/>
                  </a:cubicBezTo>
                  <a:cubicBezTo>
                    <a:pt x="2584" y="1146"/>
                    <a:pt x="2469" y="978"/>
                    <a:pt x="2340" y="978"/>
                  </a:cubicBezTo>
                  <a:cubicBezTo>
                    <a:pt x="2302" y="978"/>
                    <a:pt x="2263" y="992"/>
                    <a:pt x="2228" y="1028"/>
                  </a:cubicBezTo>
                  <a:cubicBezTo>
                    <a:pt x="2079" y="1178"/>
                    <a:pt x="1899" y="1253"/>
                    <a:pt x="1715" y="1253"/>
                  </a:cubicBezTo>
                  <a:cubicBezTo>
                    <a:pt x="1616" y="1253"/>
                    <a:pt x="1515" y="1231"/>
                    <a:pt x="1418" y="1188"/>
                  </a:cubicBezTo>
                  <a:lnTo>
                    <a:pt x="1418" y="1188"/>
                  </a:lnTo>
                  <a:cubicBezTo>
                    <a:pt x="1611" y="856"/>
                    <a:pt x="1579" y="403"/>
                    <a:pt x="1252" y="150"/>
                  </a:cubicBezTo>
                  <a:cubicBezTo>
                    <a:pt x="1117" y="47"/>
                    <a:pt x="963" y="1"/>
                    <a:pt x="8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2" name="Google Shape;2212;p5"/>
            <p:cNvSpPr/>
            <p:nvPr/>
          </p:nvSpPr>
          <p:spPr>
            <a:xfrm>
              <a:off x="5485500" y="2543125"/>
              <a:ext cx="67075" cy="12600"/>
            </a:xfrm>
            <a:custGeom>
              <a:avLst/>
              <a:gdLst/>
              <a:ahLst/>
              <a:cxnLst/>
              <a:rect l="l" t="t" r="r" b="b"/>
              <a:pathLst>
                <a:path w="2683" h="504" extrusionOk="0">
                  <a:moveTo>
                    <a:pt x="2438" y="1"/>
                  </a:moveTo>
                  <a:cubicBezTo>
                    <a:pt x="1689" y="1"/>
                    <a:pt x="942" y="60"/>
                    <a:pt x="202" y="179"/>
                  </a:cubicBezTo>
                  <a:cubicBezTo>
                    <a:pt x="1" y="211"/>
                    <a:pt x="72" y="503"/>
                    <a:pt x="262" y="503"/>
                  </a:cubicBezTo>
                  <a:cubicBezTo>
                    <a:pt x="272" y="503"/>
                    <a:pt x="282" y="503"/>
                    <a:pt x="292" y="501"/>
                  </a:cubicBezTo>
                  <a:cubicBezTo>
                    <a:pt x="984" y="392"/>
                    <a:pt x="1684" y="336"/>
                    <a:pt x="2384" y="336"/>
                  </a:cubicBezTo>
                  <a:cubicBezTo>
                    <a:pt x="2411" y="336"/>
                    <a:pt x="2439" y="336"/>
                    <a:pt x="2466" y="336"/>
                  </a:cubicBezTo>
                  <a:cubicBezTo>
                    <a:pt x="2681" y="336"/>
                    <a:pt x="2683" y="2"/>
                    <a:pt x="2466" y="1"/>
                  </a:cubicBezTo>
                  <a:cubicBezTo>
                    <a:pt x="2457" y="1"/>
                    <a:pt x="2447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3" name="Google Shape;2213;p5"/>
            <p:cNvSpPr/>
            <p:nvPr/>
          </p:nvSpPr>
          <p:spPr>
            <a:xfrm>
              <a:off x="5486175" y="2578050"/>
              <a:ext cx="66400" cy="8375"/>
            </a:xfrm>
            <a:custGeom>
              <a:avLst/>
              <a:gdLst/>
              <a:ahLst/>
              <a:cxnLst/>
              <a:rect l="l" t="t" r="r" b="b"/>
              <a:pathLst>
                <a:path w="2656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lnTo>
                    <a:pt x="2439" y="335"/>
                  </a:lnTo>
                  <a:cubicBezTo>
                    <a:pt x="2654" y="335"/>
                    <a:pt x="2656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4" name="Google Shape;2214;p5"/>
            <p:cNvSpPr/>
            <p:nvPr/>
          </p:nvSpPr>
          <p:spPr>
            <a:xfrm>
              <a:off x="5571750" y="2471825"/>
              <a:ext cx="79150" cy="109250"/>
            </a:xfrm>
            <a:custGeom>
              <a:avLst/>
              <a:gdLst/>
              <a:ahLst/>
              <a:cxnLst/>
              <a:rect l="l" t="t" r="r" b="b"/>
              <a:pathLst>
                <a:path w="3166" h="4370" extrusionOk="0">
                  <a:moveTo>
                    <a:pt x="1499" y="721"/>
                  </a:moveTo>
                  <a:cubicBezTo>
                    <a:pt x="1530" y="1176"/>
                    <a:pt x="1560" y="1630"/>
                    <a:pt x="1591" y="2085"/>
                  </a:cubicBezTo>
                  <a:lnTo>
                    <a:pt x="1591" y="2085"/>
                  </a:lnTo>
                  <a:lnTo>
                    <a:pt x="559" y="2162"/>
                  </a:lnTo>
                  <a:lnTo>
                    <a:pt x="559" y="2162"/>
                  </a:lnTo>
                  <a:cubicBezTo>
                    <a:pt x="891" y="1694"/>
                    <a:pt x="1204" y="1213"/>
                    <a:pt x="1499" y="721"/>
                  </a:cubicBezTo>
                  <a:close/>
                  <a:moveTo>
                    <a:pt x="1619" y="0"/>
                  </a:moveTo>
                  <a:cubicBezTo>
                    <a:pt x="1568" y="0"/>
                    <a:pt x="1517" y="25"/>
                    <a:pt x="1484" y="82"/>
                  </a:cubicBezTo>
                  <a:cubicBezTo>
                    <a:pt x="1054" y="838"/>
                    <a:pt x="583" y="1568"/>
                    <a:pt x="72" y="2270"/>
                  </a:cubicBezTo>
                  <a:cubicBezTo>
                    <a:pt x="1" y="2368"/>
                    <a:pt x="91" y="2522"/>
                    <a:pt x="207" y="2522"/>
                  </a:cubicBezTo>
                  <a:cubicBezTo>
                    <a:pt x="210" y="2522"/>
                    <a:pt x="213" y="2522"/>
                    <a:pt x="217" y="2522"/>
                  </a:cubicBezTo>
                  <a:lnTo>
                    <a:pt x="1613" y="2417"/>
                  </a:lnTo>
                  <a:lnTo>
                    <a:pt x="1613" y="2417"/>
                  </a:lnTo>
                  <a:cubicBezTo>
                    <a:pt x="1654" y="3014"/>
                    <a:pt x="1694" y="3612"/>
                    <a:pt x="1734" y="4209"/>
                  </a:cubicBezTo>
                  <a:cubicBezTo>
                    <a:pt x="1741" y="4316"/>
                    <a:pt x="1829" y="4369"/>
                    <a:pt x="1913" y="4369"/>
                  </a:cubicBezTo>
                  <a:cubicBezTo>
                    <a:pt x="1996" y="4369"/>
                    <a:pt x="2076" y="4316"/>
                    <a:pt x="2068" y="4209"/>
                  </a:cubicBezTo>
                  <a:cubicBezTo>
                    <a:pt x="2028" y="3603"/>
                    <a:pt x="1987" y="2997"/>
                    <a:pt x="1946" y="2392"/>
                  </a:cubicBezTo>
                  <a:lnTo>
                    <a:pt x="1946" y="2392"/>
                  </a:lnTo>
                  <a:lnTo>
                    <a:pt x="2950" y="2317"/>
                  </a:lnTo>
                  <a:cubicBezTo>
                    <a:pt x="3159" y="2302"/>
                    <a:pt x="3165" y="1983"/>
                    <a:pt x="2965" y="1983"/>
                  </a:cubicBezTo>
                  <a:cubicBezTo>
                    <a:pt x="2961" y="1983"/>
                    <a:pt x="2955" y="1983"/>
                    <a:pt x="2950" y="1983"/>
                  </a:cubicBezTo>
                  <a:lnTo>
                    <a:pt x="1924" y="2060"/>
                  </a:lnTo>
                  <a:lnTo>
                    <a:pt x="1924" y="2060"/>
                  </a:lnTo>
                  <a:cubicBezTo>
                    <a:pt x="1881" y="1429"/>
                    <a:pt x="1838" y="798"/>
                    <a:pt x="1795" y="168"/>
                  </a:cubicBezTo>
                  <a:cubicBezTo>
                    <a:pt x="1789" y="68"/>
                    <a:pt x="1703" y="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5" name="Google Shape;2215;p5"/>
            <p:cNvSpPr/>
            <p:nvPr/>
          </p:nvSpPr>
          <p:spPr>
            <a:xfrm>
              <a:off x="5661100" y="2493025"/>
              <a:ext cx="60650" cy="83000"/>
            </a:xfrm>
            <a:custGeom>
              <a:avLst/>
              <a:gdLst/>
              <a:ahLst/>
              <a:cxnLst/>
              <a:rect l="l" t="t" r="r" b="b"/>
              <a:pathLst>
                <a:path w="2426" h="3320" extrusionOk="0">
                  <a:moveTo>
                    <a:pt x="235" y="1"/>
                  </a:moveTo>
                  <a:cubicBezTo>
                    <a:pt x="117" y="1"/>
                    <a:pt x="1" y="121"/>
                    <a:pt x="84" y="247"/>
                  </a:cubicBezTo>
                  <a:cubicBezTo>
                    <a:pt x="740" y="1245"/>
                    <a:pt x="1397" y="2244"/>
                    <a:pt x="2053" y="3243"/>
                  </a:cubicBezTo>
                  <a:cubicBezTo>
                    <a:pt x="2089" y="3297"/>
                    <a:pt x="2140" y="3319"/>
                    <a:pt x="2191" y="3319"/>
                  </a:cubicBezTo>
                  <a:cubicBezTo>
                    <a:pt x="2308" y="3319"/>
                    <a:pt x="2425" y="3200"/>
                    <a:pt x="2343" y="3074"/>
                  </a:cubicBezTo>
                  <a:cubicBezTo>
                    <a:pt x="1686" y="2075"/>
                    <a:pt x="1030" y="1077"/>
                    <a:pt x="374" y="78"/>
                  </a:cubicBezTo>
                  <a:cubicBezTo>
                    <a:pt x="338" y="24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6" name="Google Shape;2216;p5"/>
            <p:cNvSpPr/>
            <p:nvPr/>
          </p:nvSpPr>
          <p:spPr>
            <a:xfrm>
              <a:off x="5658200" y="2486400"/>
              <a:ext cx="45375" cy="90400"/>
            </a:xfrm>
            <a:custGeom>
              <a:avLst/>
              <a:gdLst/>
              <a:ahLst/>
              <a:cxnLst/>
              <a:rect l="l" t="t" r="r" b="b"/>
              <a:pathLst>
                <a:path w="1815" h="3616" extrusionOk="0">
                  <a:moveTo>
                    <a:pt x="1592" y="0"/>
                  </a:moveTo>
                  <a:cubicBezTo>
                    <a:pt x="1543" y="0"/>
                    <a:pt x="1496" y="26"/>
                    <a:pt x="1469" y="88"/>
                  </a:cubicBezTo>
                  <a:lnTo>
                    <a:pt x="60" y="3359"/>
                  </a:lnTo>
                  <a:cubicBezTo>
                    <a:pt x="1" y="3493"/>
                    <a:pt x="118" y="3615"/>
                    <a:pt x="226" y="3615"/>
                  </a:cubicBezTo>
                  <a:cubicBezTo>
                    <a:pt x="274" y="3615"/>
                    <a:pt x="321" y="3590"/>
                    <a:pt x="348" y="3528"/>
                  </a:cubicBezTo>
                  <a:lnTo>
                    <a:pt x="1757" y="258"/>
                  </a:lnTo>
                  <a:cubicBezTo>
                    <a:pt x="1815" y="123"/>
                    <a:pt x="1698" y="0"/>
                    <a:pt x="1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7" name="Google Shape;2217;p5"/>
            <p:cNvSpPr/>
            <p:nvPr/>
          </p:nvSpPr>
          <p:spPr>
            <a:xfrm>
              <a:off x="5712275" y="2460900"/>
              <a:ext cx="52000" cy="34875"/>
            </a:xfrm>
            <a:custGeom>
              <a:avLst/>
              <a:gdLst/>
              <a:ahLst/>
              <a:cxnLst/>
              <a:rect l="l" t="t" r="r" b="b"/>
              <a:pathLst>
                <a:path w="2080" h="1395" extrusionOk="0">
                  <a:moveTo>
                    <a:pt x="681" y="0"/>
                  </a:moveTo>
                  <a:cubicBezTo>
                    <a:pt x="516" y="0"/>
                    <a:pt x="351" y="23"/>
                    <a:pt x="191" y="68"/>
                  </a:cubicBezTo>
                  <a:cubicBezTo>
                    <a:pt x="0" y="120"/>
                    <a:pt x="59" y="397"/>
                    <a:pt x="231" y="397"/>
                  </a:cubicBezTo>
                  <a:cubicBezTo>
                    <a:pt x="246" y="397"/>
                    <a:pt x="262" y="395"/>
                    <a:pt x="279" y="390"/>
                  </a:cubicBezTo>
                  <a:cubicBezTo>
                    <a:pt x="410" y="352"/>
                    <a:pt x="545" y="333"/>
                    <a:pt x="680" y="333"/>
                  </a:cubicBezTo>
                  <a:cubicBezTo>
                    <a:pt x="756" y="333"/>
                    <a:pt x="831" y="338"/>
                    <a:pt x="906" y="350"/>
                  </a:cubicBezTo>
                  <a:lnTo>
                    <a:pt x="906" y="350"/>
                  </a:lnTo>
                  <a:cubicBezTo>
                    <a:pt x="854" y="610"/>
                    <a:pt x="727" y="825"/>
                    <a:pt x="529" y="1014"/>
                  </a:cubicBezTo>
                  <a:cubicBezTo>
                    <a:pt x="418" y="1120"/>
                    <a:pt x="510" y="1288"/>
                    <a:pt x="648" y="1299"/>
                  </a:cubicBezTo>
                  <a:lnTo>
                    <a:pt x="1864" y="1394"/>
                  </a:lnTo>
                  <a:cubicBezTo>
                    <a:pt x="1869" y="1394"/>
                    <a:pt x="1875" y="1394"/>
                    <a:pt x="1880" y="1394"/>
                  </a:cubicBezTo>
                  <a:cubicBezTo>
                    <a:pt x="2079" y="1394"/>
                    <a:pt x="2074" y="1074"/>
                    <a:pt x="1864" y="1058"/>
                  </a:cubicBezTo>
                  <a:lnTo>
                    <a:pt x="989" y="991"/>
                  </a:lnTo>
                  <a:lnTo>
                    <a:pt x="989" y="991"/>
                  </a:lnTo>
                  <a:cubicBezTo>
                    <a:pt x="1144" y="765"/>
                    <a:pt x="1232" y="508"/>
                    <a:pt x="1262" y="219"/>
                  </a:cubicBezTo>
                  <a:cubicBezTo>
                    <a:pt x="1269" y="149"/>
                    <a:pt x="1205" y="76"/>
                    <a:pt x="1140" y="59"/>
                  </a:cubicBezTo>
                  <a:cubicBezTo>
                    <a:pt x="989" y="20"/>
                    <a:pt x="835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8" name="Google Shape;2218;p5"/>
            <p:cNvSpPr/>
            <p:nvPr/>
          </p:nvSpPr>
          <p:spPr>
            <a:xfrm>
              <a:off x="5788000" y="2475350"/>
              <a:ext cx="64725" cy="109375"/>
            </a:xfrm>
            <a:custGeom>
              <a:avLst/>
              <a:gdLst/>
              <a:ahLst/>
              <a:cxnLst/>
              <a:rect l="l" t="t" r="r" b="b"/>
              <a:pathLst>
                <a:path w="2589" h="4375" extrusionOk="0">
                  <a:moveTo>
                    <a:pt x="161" y="1"/>
                  </a:moveTo>
                  <a:cubicBezTo>
                    <a:pt x="78" y="1"/>
                    <a:pt x="1" y="53"/>
                    <a:pt x="13" y="160"/>
                  </a:cubicBezTo>
                  <a:lnTo>
                    <a:pt x="13" y="161"/>
                  </a:lnTo>
                  <a:lnTo>
                    <a:pt x="470" y="4214"/>
                  </a:lnTo>
                  <a:cubicBezTo>
                    <a:pt x="483" y="4321"/>
                    <a:pt x="559" y="4374"/>
                    <a:pt x="635" y="4374"/>
                  </a:cubicBezTo>
                  <a:cubicBezTo>
                    <a:pt x="713" y="4374"/>
                    <a:pt x="791" y="4321"/>
                    <a:pt x="804" y="4214"/>
                  </a:cubicBezTo>
                  <a:cubicBezTo>
                    <a:pt x="805" y="4214"/>
                    <a:pt x="805" y="4213"/>
                    <a:pt x="805" y="4213"/>
                  </a:cubicBezTo>
                  <a:lnTo>
                    <a:pt x="806" y="4213"/>
                  </a:lnTo>
                  <a:cubicBezTo>
                    <a:pt x="806" y="4211"/>
                    <a:pt x="806" y="4209"/>
                    <a:pt x="805" y="4207"/>
                  </a:cubicBezTo>
                  <a:lnTo>
                    <a:pt x="805" y="4207"/>
                  </a:lnTo>
                  <a:cubicBezTo>
                    <a:pt x="848" y="3894"/>
                    <a:pt x="887" y="3582"/>
                    <a:pt x="930" y="3270"/>
                  </a:cubicBezTo>
                  <a:cubicBezTo>
                    <a:pt x="954" y="3079"/>
                    <a:pt x="980" y="2889"/>
                    <a:pt x="1007" y="2696"/>
                  </a:cubicBezTo>
                  <a:cubicBezTo>
                    <a:pt x="992" y="2409"/>
                    <a:pt x="1110" y="2265"/>
                    <a:pt x="1359" y="2265"/>
                  </a:cubicBezTo>
                  <a:cubicBezTo>
                    <a:pt x="1494" y="2265"/>
                    <a:pt x="1666" y="2307"/>
                    <a:pt x="1877" y="2390"/>
                  </a:cubicBezTo>
                  <a:cubicBezTo>
                    <a:pt x="2188" y="2670"/>
                    <a:pt x="2223" y="3856"/>
                    <a:pt x="2246" y="4207"/>
                  </a:cubicBezTo>
                  <a:cubicBezTo>
                    <a:pt x="2254" y="4313"/>
                    <a:pt x="2341" y="4367"/>
                    <a:pt x="2425" y="4367"/>
                  </a:cubicBezTo>
                  <a:cubicBezTo>
                    <a:pt x="2509" y="4367"/>
                    <a:pt x="2588" y="4314"/>
                    <a:pt x="2582" y="4207"/>
                  </a:cubicBezTo>
                  <a:cubicBezTo>
                    <a:pt x="2539" y="3558"/>
                    <a:pt x="2447" y="1627"/>
                    <a:pt x="1547" y="1539"/>
                  </a:cubicBezTo>
                  <a:cubicBezTo>
                    <a:pt x="1521" y="1536"/>
                    <a:pt x="1496" y="1535"/>
                    <a:pt x="1471" y="1535"/>
                  </a:cubicBezTo>
                  <a:cubicBezTo>
                    <a:pt x="974" y="1535"/>
                    <a:pt x="743" y="2041"/>
                    <a:pt x="627" y="2626"/>
                  </a:cubicBezTo>
                  <a:lnTo>
                    <a:pt x="627" y="2626"/>
                  </a:lnTo>
                  <a:cubicBezTo>
                    <a:pt x="534" y="1804"/>
                    <a:pt x="441" y="982"/>
                    <a:pt x="348" y="160"/>
                  </a:cubicBezTo>
                  <a:cubicBezTo>
                    <a:pt x="336" y="54"/>
                    <a:pt x="24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19" name="Google Shape;2219;p5"/>
            <p:cNvSpPr/>
            <p:nvPr/>
          </p:nvSpPr>
          <p:spPr>
            <a:xfrm>
              <a:off x="5841775" y="2466150"/>
              <a:ext cx="86975" cy="126400"/>
            </a:xfrm>
            <a:custGeom>
              <a:avLst/>
              <a:gdLst/>
              <a:ahLst/>
              <a:cxnLst/>
              <a:rect l="l" t="t" r="r" b="b"/>
              <a:pathLst>
                <a:path w="3479" h="5056" extrusionOk="0">
                  <a:moveTo>
                    <a:pt x="2584" y="2059"/>
                  </a:moveTo>
                  <a:cubicBezTo>
                    <a:pt x="2559" y="2615"/>
                    <a:pt x="2497" y="3169"/>
                    <a:pt x="2392" y="3722"/>
                  </a:cubicBezTo>
                  <a:cubicBezTo>
                    <a:pt x="2365" y="3870"/>
                    <a:pt x="2340" y="4323"/>
                    <a:pt x="2235" y="4428"/>
                  </a:cubicBezTo>
                  <a:cubicBezTo>
                    <a:pt x="2141" y="4522"/>
                    <a:pt x="2035" y="4561"/>
                    <a:pt x="1930" y="4561"/>
                  </a:cubicBezTo>
                  <a:cubicBezTo>
                    <a:pt x="1691" y="4561"/>
                    <a:pt x="1453" y="4362"/>
                    <a:pt x="1349" y="4161"/>
                  </a:cubicBezTo>
                  <a:cubicBezTo>
                    <a:pt x="845" y="3181"/>
                    <a:pt x="1558" y="2158"/>
                    <a:pt x="2584" y="2059"/>
                  </a:cubicBezTo>
                  <a:close/>
                  <a:moveTo>
                    <a:pt x="2700" y="0"/>
                  </a:moveTo>
                  <a:cubicBezTo>
                    <a:pt x="2611" y="0"/>
                    <a:pt x="2519" y="59"/>
                    <a:pt x="2530" y="163"/>
                  </a:cubicBezTo>
                  <a:cubicBezTo>
                    <a:pt x="2580" y="684"/>
                    <a:pt x="2602" y="1204"/>
                    <a:pt x="2594" y="1723"/>
                  </a:cubicBezTo>
                  <a:lnTo>
                    <a:pt x="2594" y="1723"/>
                  </a:lnTo>
                  <a:cubicBezTo>
                    <a:pt x="1082" y="1860"/>
                    <a:pt x="0" y="4032"/>
                    <a:pt x="1605" y="4944"/>
                  </a:cubicBezTo>
                  <a:cubicBezTo>
                    <a:pt x="1741" y="5020"/>
                    <a:pt x="1863" y="5056"/>
                    <a:pt x="1972" y="5056"/>
                  </a:cubicBezTo>
                  <a:cubicBezTo>
                    <a:pt x="2629" y="5056"/>
                    <a:pt x="2852" y="3793"/>
                    <a:pt x="2910" y="2541"/>
                  </a:cubicBezTo>
                  <a:lnTo>
                    <a:pt x="2910" y="2541"/>
                  </a:lnTo>
                  <a:cubicBezTo>
                    <a:pt x="3002" y="3233"/>
                    <a:pt x="3077" y="3927"/>
                    <a:pt x="3135" y="4622"/>
                  </a:cubicBezTo>
                  <a:cubicBezTo>
                    <a:pt x="3144" y="4729"/>
                    <a:pt x="3232" y="4783"/>
                    <a:pt x="3316" y="4783"/>
                  </a:cubicBezTo>
                  <a:cubicBezTo>
                    <a:pt x="3399" y="4783"/>
                    <a:pt x="3478" y="4729"/>
                    <a:pt x="3469" y="4622"/>
                  </a:cubicBezTo>
                  <a:cubicBezTo>
                    <a:pt x="3343" y="3112"/>
                    <a:pt x="3140" y="1609"/>
                    <a:pt x="2858" y="119"/>
                  </a:cubicBezTo>
                  <a:cubicBezTo>
                    <a:pt x="2842" y="38"/>
                    <a:pt x="2772" y="0"/>
                    <a:pt x="2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0" name="Google Shape;2220;p5"/>
            <p:cNvSpPr/>
            <p:nvPr/>
          </p:nvSpPr>
          <p:spPr>
            <a:xfrm>
              <a:off x="5575825" y="2593450"/>
              <a:ext cx="383775" cy="20100"/>
            </a:xfrm>
            <a:custGeom>
              <a:avLst/>
              <a:gdLst/>
              <a:ahLst/>
              <a:cxnLst/>
              <a:rect l="l" t="t" r="r" b="b"/>
              <a:pathLst>
                <a:path w="15351" h="804" extrusionOk="0">
                  <a:moveTo>
                    <a:pt x="15153" y="0"/>
                  </a:moveTo>
                  <a:cubicBezTo>
                    <a:pt x="15147" y="0"/>
                    <a:pt x="15141" y="1"/>
                    <a:pt x="15135" y="1"/>
                  </a:cubicBezTo>
                  <a:cubicBezTo>
                    <a:pt x="11861" y="312"/>
                    <a:pt x="8575" y="469"/>
                    <a:pt x="5288" y="469"/>
                  </a:cubicBezTo>
                  <a:cubicBezTo>
                    <a:pt x="3597" y="469"/>
                    <a:pt x="1906" y="427"/>
                    <a:pt x="215" y="344"/>
                  </a:cubicBezTo>
                  <a:cubicBezTo>
                    <a:pt x="212" y="344"/>
                    <a:pt x="210" y="344"/>
                    <a:pt x="207" y="344"/>
                  </a:cubicBezTo>
                  <a:cubicBezTo>
                    <a:pt x="0" y="344"/>
                    <a:pt x="3" y="669"/>
                    <a:pt x="215" y="680"/>
                  </a:cubicBezTo>
                  <a:cubicBezTo>
                    <a:pt x="1906" y="762"/>
                    <a:pt x="3597" y="804"/>
                    <a:pt x="5289" y="804"/>
                  </a:cubicBezTo>
                  <a:cubicBezTo>
                    <a:pt x="8575" y="804"/>
                    <a:pt x="11861" y="648"/>
                    <a:pt x="15135" y="337"/>
                  </a:cubicBezTo>
                  <a:cubicBezTo>
                    <a:pt x="15343" y="317"/>
                    <a:pt x="15350" y="0"/>
                    <a:pt x="15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1" name="Google Shape;2221;p5"/>
            <p:cNvSpPr/>
            <p:nvPr/>
          </p:nvSpPr>
          <p:spPr>
            <a:xfrm>
              <a:off x="5566225" y="2647850"/>
              <a:ext cx="62225" cy="77450"/>
            </a:xfrm>
            <a:custGeom>
              <a:avLst/>
              <a:gdLst/>
              <a:ahLst/>
              <a:cxnLst/>
              <a:rect l="l" t="t" r="r" b="b"/>
              <a:pathLst>
                <a:path w="2489" h="3098" extrusionOk="0">
                  <a:moveTo>
                    <a:pt x="836" y="1"/>
                  </a:moveTo>
                  <a:cubicBezTo>
                    <a:pt x="402" y="1"/>
                    <a:pt x="0" y="354"/>
                    <a:pt x="119" y="882"/>
                  </a:cubicBezTo>
                  <a:cubicBezTo>
                    <a:pt x="138" y="966"/>
                    <a:pt x="201" y="1002"/>
                    <a:pt x="266" y="1002"/>
                  </a:cubicBezTo>
                  <a:cubicBezTo>
                    <a:pt x="365" y="1002"/>
                    <a:pt x="471" y="920"/>
                    <a:pt x="442" y="794"/>
                  </a:cubicBezTo>
                  <a:lnTo>
                    <a:pt x="441" y="794"/>
                  </a:lnTo>
                  <a:cubicBezTo>
                    <a:pt x="627" y="504"/>
                    <a:pt x="798" y="359"/>
                    <a:pt x="952" y="359"/>
                  </a:cubicBezTo>
                  <a:cubicBezTo>
                    <a:pt x="1071" y="359"/>
                    <a:pt x="1180" y="445"/>
                    <a:pt x="1280" y="618"/>
                  </a:cubicBezTo>
                  <a:cubicBezTo>
                    <a:pt x="1309" y="691"/>
                    <a:pt x="1338" y="766"/>
                    <a:pt x="1367" y="839"/>
                  </a:cubicBezTo>
                  <a:cubicBezTo>
                    <a:pt x="1449" y="1183"/>
                    <a:pt x="1301" y="1523"/>
                    <a:pt x="1144" y="1814"/>
                  </a:cubicBezTo>
                  <a:cubicBezTo>
                    <a:pt x="952" y="2168"/>
                    <a:pt x="705" y="2485"/>
                    <a:pt x="523" y="2845"/>
                  </a:cubicBezTo>
                  <a:cubicBezTo>
                    <a:pt x="469" y="2952"/>
                    <a:pt x="532" y="3097"/>
                    <a:pt x="662" y="3097"/>
                  </a:cubicBezTo>
                  <a:cubicBezTo>
                    <a:pt x="664" y="3097"/>
                    <a:pt x="666" y="3097"/>
                    <a:pt x="668" y="3097"/>
                  </a:cubicBezTo>
                  <a:cubicBezTo>
                    <a:pt x="1222" y="3077"/>
                    <a:pt x="1769" y="2987"/>
                    <a:pt x="2300" y="2828"/>
                  </a:cubicBezTo>
                  <a:cubicBezTo>
                    <a:pt x="2488" y="2771"/>
                    <a:pt x="2431" y="2497"/>
                    <a:pt x="2263" y="2497"/>
                  </a:cubicBezTo>
                  <a:cubicBezTo>
                    <a:pt x="2247" y="2497"/>
                    <a:pt x="2230" y="2500"/>
                    <a:pt x="2212" y="2505"/>
                  </a:cubicBezTo>
                  <a:cubicBezTo>
                    <a:pt x="1805" y="2628"/>
                    <a:pt x="1386" y="2708"/>
                    <a:pt x="964" y="2744"/>
                  </a:cubicBezTo>
                  <a:lnTo>
                    <a:pt x="964" y="2744"/>
                  </a:lnTo>
                  <a:cubicBezTo>
                    <a:pt x="1414" y="1988"/>
                    <a:pt x="2159" y="1021"/>
                    <a:pt x="1415" y="251"/>
                  </a:cubicBezTo>
                  <a:cubicBezTo>
                    <a:pt x="1249" y="78"/>
                    <a:pt x="1039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2" name="Google Shape;2222;p5"/>
            <p:cNvSpPr/>
            <p:nvPr/>
          </p:nvSpPr>
          <p:spPr>
            <a:xfrm>
              <a:off x="5625425" y="2652375"/>
              <a:ext cx="41175" cy="84550"/>
            </a:xfrm>
            <a:custGeom>
              <a:avLst/>
              <a:gdLst/>
              <a:ahLst/>
              <a:cxnLst/>
              <a:rect l="l" t="t" r="r" b="b"/>
              <a:pathLst>
                <a:path w="1647" h="3382" extrusionOk="0">
                  <a:moveTo>
                    <a:pt x="755" y="0"/>
                  </a:moveTo>
                  <a:cubicBezTo>
                    <a:pt x="450" y="0"/>
                    <a:pt x="160" y="203"/>
                    <a:pt x="74" y="545"/>
                  </a:cubicBezTo>
                  <a:cubicBezTo>
                    <a:pt x="1" y="843"/>
                    <a:pt x="101" y="1165"/>
                    <a:pt x="259" y="1416"/>
                  </a:cubicBezTo>
                  <a:cubicBezTo>
                    <a:pt x="382" y="1613"/>
                    <a:pt x="553" y="1778"/>
                    <a:pt x="715" y="1943"/>
                  </a:cubicBezTo>
                  <a:cubicBezTo>
                    <a:pt x="814" y="2045"/>
                    <a:pt x="930" y="2144"/>
                    <a:pt x="1005" y="2268"/>
                  </a:cubicBezTo>
                  <a:cubicBezTo>
                    <a:pt x="1140" y="2385"/>
                    <a:pt x="1156" y="2535"/>
                    <a:pt x="1052" y="2716"/>
                  </a:cubicBezTo>
                  <a:cubicBezTo>
                    <a:pt x="1089" y="2936"/>
                    <a:pt x="1063" y="3046"/>
                    <a:pt x="974" y="3046"/>
                  </a:cubicBezTo>
                  <a:cubicBezTo>
                    <a:pt x="924" y="3046"/>
                    <a:pt x="854" y="3011"/>
                    <a:pt x="763" y="2940"/>
                  </a:cubicBezTo>
                  <a:cubicBezTo>
                    <a:pt x="738" y="2859"/>
                    <a:pt x="672" y="2824"/>
                    <a:pt x="605" y="2824"/>
                  </a:cubicBezTo>
                  <a:cubicBezTo>
                    <a:pt x="504" y="2824"/>
                    <a:pt x="402" y="2905"/>
                    <a:pt x="440" y="3029"/>
                  </a:cubicBezTo>
                  <a:cubicBezTo>
                    <a:pt x="516" y="3269"/>
                    <a:pt x="723" y="3382"/>
                    <a:pt x="938" y="3382"/>
                  </a:cubicBezTo>
                  <a:cubicBezTo>
                    <a:pt x="1161" y="3382"/>
                    <a:pt x="1393" y="3261"/>
                    <a:pt x="1497" y="3036"/>
                  </a:cubicBezTo>
                  <a:cubicBezTo>
                    <a:pt x="1647" y="2713"/>
                    <a:pt x="1477" y="2338"/>
                    <a:pt x="1287" y="2075"/>
                  </a:cubicBezTo>
                  <a:cubicBezTo>
                    <a:pt x="1133" y="1863"/>
                    <a:pt x="928" y="1699"/>
                    <a:pt x="754" y="1505"/>
                  </a:cubicBezTo>
                  <a:cubicBezTo>
                    <a:pt x="626" y="1360"/>
                    <a:pt x="487" y="1191"/>
                    <a:pt x="428" y="1003"/>
                  </a:cubicBezTo>
                  <a:cubicBezTo>
                    <a:pt x="363" y="799"/>
                    <a:pt x="522" y="320"/>
                    <a:pt x="780" y="320"/>
                  </a:cubicBezTo>
                  <a:cubicBezTo>
                    <a:pt x="832" y="320"/>
                    <a:pt x="889" y="340"/>
                    <a:pt x="950" y="387"/>
                  </a:cubicBezTo>
                  <a:cubicBezTo>
                    <a:pt x="984" y="413"/>
                    <a:pt x="1021" y="425"/>
                    <a:pt x="1058" y="425"/>
                  </a:cubicBezTo>
                  <a:cubicBezTo>
                    <a:pt x="1198" y="425"/>
                    <a:pt x="1322" y="255"/>
                    <a:pt x="1186" y="150"/>
                  </a:cubicBezTo>
                  <a:cubicBezTo>
                    <a:pt x="1053" y="48"/>
                    <a:pt x="90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3" name="Google Shape;2223;p5"/>
            <p:cNvSpPr/>
            <p:nvPr/>
          </p:nvSpPr>
          <p:spPr>
            <a:xfrm>
              <a:off x="5694300" y="2657750"/>
              <a:ext cx="20200" cy="74825"/>
            </a:xfrm>
            <a:custGeom>
              <a:avLst/>
              <a:gdLst/>
              <a:ahLst/>
              <a:cxnLst/>
              <a:rect l="l" t="t" r="r" b="b"/>
              <a:pathLst>
                <a:path w="808" h="2993" extrusionOk="0">
                  <a:moveTo>
                    <a:pt x="206" y="0"/>
                  </a:moveTo>
                  <a:cubicBezTo>
                    <a:pt x="109" y="0"/>
                    <a:pt x="1" y="84"/>
                    <a:pt x="22" y="211"/>
                  </a:cubicBezTo>
                  <a:cubicBezTo>
                    <a:pt x="168" y="1098"/>
                    <a:pt x="316" y="1986"/>
                    <a:pt x="464" y="2872"/>
                  </a:cubicBezTo>
                  <a:cubicBezTo>
                    <a:pt x="478" y="2956"/>
                    <a:pt x="538" y="2993"/>
                    <a:pt x="602" y="2993"/>
                  </a:cubicBezTo>
                  <a:cubicBezTo>
                    <a:pt x="699" y="2993"/>
                    <a:pt x="807" y="2910"/>
                    <a:pt x="786" y="2783"/>
                  </a:cubicBezTo>
                  <a:cubicBezTo>
                    <a:pt x="638" y="1897"/>
                    <a:pt x="492" y="1009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4" name="Google Shape;2224;p5"/>
            <p:cNvSpPr/>
            <p:nvPr/>
          </p:nvSpPr>
          <p:spPr>
            <a:xfrm>
              <a:off x="5680500" y="2683975"/>
              <a:ext cx="54625" cy="22025"/>
            </a:xfrm>
            <a:custGeom>
              <a:avLst/>
              <a:gdLst/>
              <a:ahLst/>
              <a:cxnLst/>
              <a:rect l="l" t="t" r="r" b="b"/>
              <a:pathLst>
                <a:path w="2185" h="881" extrusionOk="0">
                  <a:moveTo>
                    <a:pt x="1963" y="1"/>
                  </a:moveTo>
                  <a:cubicBezTo>
                    <a:pt x="1946" y="1"/>
                    <a:pt x="1929" y="3"/>
                    <a:pt x="1910" y="9"/>
                  </a:cubicBezTo>
                  <a:lnTo>
                    <a:pt x="187" y="551"/>
                  </a:lnTo>
                  <a:cubicBezTo>
                    <a:pt x="1" y="609"/>
                    <a:pt x="56" y="881"/>
                    <a:pt x="224" y="881"/>
                  </a:cubicBezTo>
                  <a:cubicBezTo>
                    <a:pt x="240" y="881"/>
                    <a:pt x="258" y="878"/>
                    <a:pt x="277" y="872"/>
                  </a:cubicBezTo>
                  <a:lnTo>
                    <a:pt x="1999" y="332"/>
                  </a:lnTo>
                  <a:cubicBezTo>
                    <a:pt x="2185" y="274"/>
                    <a:pt x="2129" y="1"/>
                    <a:pt x="1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5" name="Google Shape;2225;p5"/>
            <p:cNvSpPr/>
            <p:nvPr/>
          </p:nvSpPr>
          <p:spPr>
            <a:xfrm>
              <a:off x="5750700" y="2649800"/>
              <a:ext cx="78350" cy="80325"/>
            </a:xfrm>
            <a:custGeom>
              <a:avLst/>
              <a:gdLst/>
              <a:ahLst/>
              <a:cxnLst/>
              <a:rect l="l" t="t" r="r" b="b"/>
              <a:pathLst>
                <a:path w="3134" h="3213" extrusionOk="0">
                  <a:moveTo>
                    <a:pt x="1119" y="666"/>
                  </a:moveTo>
                  <a:cubicBezTo>
                    <a:pt x="1205" y="1143"/>
                    <a:pt x="1333" y="1610"/>
                    <a:pt x="1502" y="2062"/>
                  </a:cubicBezTo>
                  <a:lnTo>
                    <a:pt x="1502" y="2062"/>
                  </a:lnTo>
                  <a:cubicBezTo>
                    <a:pt x="1292" y="2121"/>
                    <a:pt x="1050" y="2180"/>
                    <a:pt x="879" y="2180"/>
                  </a:cubicBezTo>
                  <a:cubicBezTo>
                    <a:pt x="827" y="2180"/>
                    <a:pt x="781" y="2175"/>
                    <a:pt x="745" y="2162"/>
                  </a:cubicBezTo>
                  <a:cubicBezTo>
                    <a:pt x="249" y="1980"/>
                    <a:pt x="605" y="1559"/>
                    <a:pt x="791" y="1236"/>
                  </a:cubicBezTo>
                  <a:lnTo>
                    <a:pt x="1119" y="666"/>
                  </a:lnTo>
                  <a:close/>
                  <a:moveTo>
                    <a:pt x="1202" y="1"/>
                  </a:moveTo>
                  <a:cubicBezTo>
                    <a:pt x="1153" y="1"/>
                    <a:pt x="1104" y="26"/>
                    <a:pt x="1070" y="84"/>
                  </a:cubicBezTo>
                  <a:cubicBezTo>
                    <a:pt x="756" y="630"/>
                    <a:pt x="301" y="1217"/>
                    <a:pt x="88" y="1811"/>
                  </a:cubicBezTo>
                  <a:cubicBezTo>
                    <a:pt x="1" y="2050"/>
                    <a:pt x="11" y="2310"/>
                    <a:pt x="260" y="2444"/>
                  </a:cubicBezTo>
                  <a:cubicBezTo>
                    <a:pt x="367" y="2502"/>
                    <a:pt x="496" y="2523"/>
                    <a:pt x="632" y="2523"/>
                  </a:cubicBezTo>
                  <a:cubicBezTo>
                    <a:pt x="883" y="2523"/>
                    <a:pt x="1157" y="2452"/>
                    <a:pt x="1366" y="2415"/>
                  </a:cubicBezTo>
                  <a:cubicBezTo>
                    <a:pt x="1452" y="2399"/>
                    <a:pt x="1537" y="2382"/>
                    <a:pt x="1621" y="2363"/>
                  </a:cubicBezTo>
                  <a:lnTo>
                    <a:pt x="1621" y="2363"/>
                  </a:lnTo>
                  <a:cubicBezTo>
                    <a:pt x="1731" y="2625"/>
                    <a:pt x="1855" y="2883"/>
                    <a:pt x="1993" y="3133"/>
                  </a:cubicBezTo>
                  <a:cubicBezTo>
                    <a:pt x="2024" y="3189"/>
                    <a:pt x="2076" y="3213"/>
                    <a:pt x="2129" y="3213"/>
                  </a:cubicBezTo>
                  <a:cubicBezTo>
                    <a:pt x="2233" y="3213"/>
                    <a:pt x="2339" y="3123"/>
                    <a:pt x="2298" y="3004"/>
                  </a:cubicBezTo>
                  <a:lnTo>
                    <a:pt x="2042" y="2250"/>
                  </a:lnTo>
                  <a:lnTo>
                    <a:pt x="2042" y="2250"/>
                  </a:lnTo>
                  <a:cubicBezTo>
                    <a:pt x="2357" y="2152"/>
                    <a:pt x="2664" y="2030"/>
                    <a:pt x="2965" y="1887"/>
                  </a:cubicBezTo>
                  <a:cubicBezTo>
                    <a:pt x="3134" y="1808"/>
                    <a:pt x="3028" y="1581"/>
                    <a:pt x="2871" y="1581"/>
                  </a:cubicBezTo>
                  <a:cubicBezTo>
                    <a:pt x="2847" y="1581"/>
                    <a:pt x="2821" y="1587"/>
                    <a:pt x="2795" y="1599"/>
                  </a:cubicBezTo>
                  <a:cubicBezTo>
                    <a:pt x="2518" y="1731"/>
                    <a:pt x="2230" y="1844"/>
                    <a:pt x="1935" y="1934"/>
                  </a:cubicBezTo>
                  <a:lnTo>
                    <a:pt x="1935" y="1934"/>
                  </a:lnTo>
                  <a:lnTo>
                    <a:pt x="1590" y="920"/>
                  </a:lnTo>
                  <a:cubicBezTo>
                    <a:pt x="1571" y="863"/>
                    <a:pt x="1532" y="829"/>
                    <a:pt x="1487" y="814"/>
                  </a:cubicBezTo>
                  <a:lnTo>
                    <a:pt x="1487" y="814"/>
                  </a:lnTo>
                  <a:cubicBezTo>
                    <a:pt x="1443" y="601"/>
                    <a:pt x="1408" y="385"/>
                    <a:pt x="1383" y="168"/>
                  </a:cubicBezTo>
                  <a:cubicBezTo>
                    <a:pt x="1370" y="71"/>
                    <a:pt x="1286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6" name="Google Shape;2226;p5"/>
            <p:cNvSpPr/>
            <p:nvPr/>
          </p:nvSpPr>
          <p:spPr>
            <a:xfrm>
              <a:off x="5833125" y="2665225"/>
              <a:ext cx="70925" cy="51625"/>
            </a:xfrm>
            <a:custGeom>
              <a:avLst/>
              <a:gdLst/>
              <a:ahLst/>
              <a:cxnLst/>
              <a:rect l="l" t="t" r="r" b="b"/>
              <a:pathLst>
                <a:path w="2837" h="2065" extrusionOk="0">
                  <a:moveTo>
                    <a:pt x="226" y="1"/>
                  </a:moveTo>
                  <a:cubicBezTo>
                    <a:pt x="92" y="1"/>
                    <a:pt x="1" y="218"/>
                    <a:pt x="145" y="321"/>
                  </a:cubicBezTo>
                  <a:lnTo>
                    <a:pt x="2523" y="2034"/>
                  </a:lnTo>
                  <a:cubicBezTo>
                    <a:pt x="2553" y="2056"/>
                    <a:pt x="2583" y="2065"/>
                    <a:pt x="2611" y="2065"/>
                  </a:cubicBezTo>
                  <a:cubicBezTo>
                    <a:pt x="2746" y="2065"/>
                    <a:pt x="2837" y="1848"/>
                    <a:pt x="2693" y="1744"/>
                  </a:cubicBezTo>
                  <a:lnTo>
                    <a:pt x="313" y="31"/>
                  </a:lnTo>
                  <a:cubicBezTo>
                    <a:pt x="283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7" name="Google Shape;2227;p5"/>
            <p:cNvSpPr/>
            <p:nvPr/>
          </p:nvSpPr>
          <p:spPr>
            <a:xfrm>
              <a:off x="5832000" y="2672300"/>
              <a:ext cx="50050" cy="68250"/>
            </a:xfrm>
            <a:custGeom>
              <a:avLst/>
              <a:gdLst/>
              <a:ahLst/>
              <a:cxnLst/>
              <a:rect l="l" t="t" r="r" b="b"/>
              <a:pathLst>
                <a:path w="2002" h="2730" extrusionOk="0">
                  <a:moveTo>
                    <a:pt x="1769" y="0"/>
                  </a:moveTo>
                  <a:cubicBezTo>
                    <a:pt x="1718" y="0"/>
                    <a:pt x="1667" y="23"/>
                    <a:pt x="1632" y="78"/>
                  </a:cubicBezTo>
                  <a:cubicBezTo>
                    <a:pt x="1114" y="880"/>
                    <a:pt x="599" y="1681"/>
                    <a:pt x="82" y="2484"/>
                  </a:cubicBezTo>
                  <a:cubicBezTo>
                    <a:pt x="1" y="2610"/>
                    <a:pt x="117" y="2730"/>
                    <a:pt x="234" y="2730"/>
                  </a:cubicBezTo>
                  <a:cubicBezTo>
                    <a:pt x="285" y="2730"/>
                    <a:pt x="336" y="2707"/>
                    <a:pt x="372" y="2653"/>
                  </a:cubicBezTo>
                  <a:cubicBezTo>
                    <a:pt x="887" y="1850"/>
                    <a:pt x="1404" y="1048"/>
                    <a:pt x="1920" y="247"/>
                  </a:cubicBezTo>
                  <a:cubicBezTo>
                    <a:pt x="2002" y="121"/>
                    <a:pt x="1887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8" name="Google Shape;2228;p5"/>
            <p:cNvSpPr/>
            <p:nvPr/>
          </p:nvSpPr>
          <p:spPr>
            <a:xfrm>
              <a:off x="3998625" y="2666600"/>
              <a:ext cx="61075" cy="86625"/>
            </a:xfrm>
            <a:custGeom>
              <a:avLst/>
              <a:gdLst/>
              <a:ahLst/>
              <a:cxnLst/>
              <a:rect l="l" t="t" r="r" b="b"/>
              <a:pathLst>
                <a:path w="2443" h="3465" extrusionOk="0">
                  <a:moveTo>
                    <a:pt x="1162" y="0"/>
                  </a:moveTo>
                  <a:cubicBezTo>
                    <a:pt x="981" y="0"/>
                    <a:pt x="796" y="59"/>
                    <a:pt x="640" y="175"/>
                  </a:cubicBezTo>
                  <a:cubicBezTo>
                    <a:pt x="159" y="532"/>
                    <a:pt x="0" y="1288"/>
                    <a:pt x="19" y="1853"/>
                  </a:cubicBezTo>
                  <a:cubicBezTo>
                    <a:pt x="40" y="2463"/>
                    <a:pt x="315" y="3084"/>
                    <a:pt x="899" y="3341"/>
                  </a:cubicBezTo>
                  <a:cubicBezTo>
                    <a:pt x="1082" y="3422"/>
                    <a:pt x="1275" y="3464"/>
                    <a:pt x="1464" y="3464"/>
                  </a:cubicBezTo>
                  <a:cubicBezTo>
                    <a:pt x="1784" y="3464"/>
                    <a:pt x="2094" y="3344"/>
                    <a:pt x="2330" y="3093"/>
                  </a:cubicBezTo>
                  <a:cubicBezTo>
                    <a:pt x="2442" y="2972"/>
                    <a:pt x="2329" y="2805"/>
                    <a:pt x="2204" y="2805"/>
                  </a:cubicBezTo>
                  <a:cubicBezTo>
                    <a:pt x="2166" y="2805"/>
                    <a:pt x="2127" y="2820"/>
                    <a:pt x="2093" y="2856"/>
                  </a:cubicBezTo>
                  <a:cubicBezTo>
                    <a:pt x="1904" y="3058"/>
                    <a:pt x="1691" y="3142"/>
                    <a:pt x="1481" y="3142"/>
                  </a:cubicBezTo>
                  <a:cubicBezTo>
                    <a:pt x="976" y="3142"/>
                    <a:pt x="487" y="2654"/>
                    <a:pt x="382" y="2124"/>
                  </a:cubicBezTo>
                  <a:cubicBezTo>
                    <a:pt x="316" y="1793"/>
                    <a:pt x="353" y="1421"/>
                    <a:pt x="450" y="1101"/>
                  </a:cubicBezTo>
                  <a:cubicBezTo>
                    <a:pt x="533" y="832"/>
                    <a:pt x="877" y="296"/>
                    <a:pt x="1201" y="296"/>
                  </a:cubicBezTo>
                  <a:cubicBezTo>
                    <a:pt x="1324" y="296"/>
                    <a:pt x="1445" y="375"/>
                    <a:pt x="1547" y="577"/>
                  </a:cubicBezTo>
                  <a:cubicBezTo>
                    <a:pt x="1577" y="637"/>
                    <a:pt x="1626" y="662"/>
                    <a:pt x="1676" y="662"/>
                  </a:cubicBezTo>
                  <a:cubicBezTo>
                    <a:pt x="1786" y="662"/>
                    <a:pt x="1903" y="541"/>
                    <a:pt x="1836" y="408"/>
                  </a:cubicBezTo>
                  <a:lnTo>
                    <a:pt x="1837" y="408"/>
                  </a:lnTo>
                  <a:cubicBezTo>
                    <a:pt x="1699" y="134"/>
                    <a:pt x="1435" y="0"/>
                    <a:pt x="1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29" name="Google Shape;2229;p5"/>
            <p:cNvSpPr/>
            <p:nvPr/>
          </p:nvSpPr>
          <p:spPr>
            <a:xfrm>
              <a:off x="4079200" y="2692175"/>
              <a:ext cx="53450" cy="10750"/>
            </a:xfrm>
            <a:custGeom>
              <a:avLst/>
              <a:gdLst/>
              <a:ahLst/>
              <a:cxnLst/>
              <a:rect l="l" t="t" r="r" b="b"/>
              <a:pathLst>
                <a:path w="2138" h="430" extrusionOk="0">
                  <a:moveTo>
                    <a:pt x="1432" y="0"/>
                  </a:moveTo>
                  <a:cubicBezTo>
                    <a:pt x="1020" y="0"/>
                    <a:pt x="608" y="35"/>
                    <a:pt x="202" y="104"/>
                  </a:cubicBezTo>
                  <a:cubicBezTo>
                    <a:pt x="1" y="137"/>
                    <a:pt x="72" y="430"/>
                    <a:pt x="259" y="430"/>
                  </a:cubicBezTo>
                  <a:cubicBezTo>
                    <a:pt x="269" y="430"/>
                    <a:pt x="280" y="429"/>
                    <a:pt x="290" y="427"/>
                  </a:cubicBezTo>
                  <a:cubicBezTo>
                    <a:pt x="669" y="365"/>
                    <a:pt x="1052" y="334"/>
                    <a:pt x="1434" y="334"/>
                  </a:cubicBezTo>
                  <a:cubicBezTo>
                    <a:pt x="1597" y="334"/>
                    <a:pt x="1760" y="339"/>
                    <a:pt x="1923" y="351"/>
                  </a:cubicBezTo>
                  <a:cubicBezTo>
                    <a:pt x="1927" y="351"/>
                    <a:pt x="1932" y="351"/>
                    <a:pt x="1937" y="351"/>
                  </a:cubicBezTo>
                  <a:cubicBezTo>
                    <a:pt x="2138" y="351"/>
                    <a:pt x="2131" y="32"/>
                    <a:pt x="1923" y="17"/>
                  </a:cubicBezTo>
                  <a:cubicBezTo>
                    <a:pt x="1759" y="6"/>
                    <a:pt x="1596" y="0"/>
                    <a:pt x="1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0" name="Google Shape;2230;p5"/>
            <p:cNvSpPr/>
            <p:nvPr/>
          </p:nvSpPr>
          <p:spPr>
            <a:xfrm>
              <a:off x="4090800" y="2715200"/>
              <a:ext cx="42050" cy="12150"/>
            </a:xfrm>
            <a:custGeom>
              <a:avLst/>
              <a:gdLst/>
              <a:ahLst/>
              <a:cxnLst/>
              <a:rect l="l" t="t" r="r" b="b"/>
              <a:pathLst>
                <a:path w="1682" h="486" extrusionOk="0">
                  <a:moveTo>
                    <a:pt x="1414" y="0"/>
                  </a:moveTo>
                  <a:cubicBezTo>
                    <a:pt x="1406" y="0"/>
                    <a:pt x="1397" y="1"/>
                    <a:pt x="1388" y="2"/>
                  </a:cubicBezTo>
                  <a:lnTo>
                    <a:pt x="203" y="162"/>
                  </a:lnTo>
                  <a:cubicBezTo>
                    <a:pt x="0" y="188"/>
                    <a:pt x="74" y="486"/>
                    <a:pt x="267" y="486"/>
                  </a:cubicBezTo>
                  <a:cubicBezTo>
                    <a:pt x="275" y="486"/>
                    <a:pt x="284" y="485"/>
                    <a:pt x="293" y="484"/>
                  </a:cubicBezTo>
                  <a:lnTo>
                    <a:pt x="1478" y="325"/>
                  </a:lnTo>
                  <a:cubicBezTo>
                    <a:pt x="1682" y="297"/>
                    <a:pt x="1607" y="0"/>
                    <a:pt x="1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1" name="Google Shape;2231;p5"/>
            <p:cNvSpPr/>
            <p:nvPr/>
          </p:nvSpPr>
          <p:spPr>
            <a:xfrm>
              <a:off x="4141375" y="2664250"/>
              <a:ext cx="80325" cy="77175"/>
            </a:xfrm>
            <a:custGeom>
              <a:avLst/>
              <a:gdLst/>
              <a:ahLst/>
              <a:cxnLst/>
              <a:rect l="l" t="t" r="r" b="b"/>
              <a:pathLst>
                <a:path w="3213" h="3087" extrusionOk="0">
                  <a:moveTo>
                    <a:pt x="1242" y="1"/>
                  </a:moveTo>
                  <a:cubicBezTo>
                    <a:pt x="865" y="1"/>
                    <a:pt x="432" y="192"/>
                    <a:pt x="163" y="334"/>
                  </a:cubicBezTo>
                  <a:cubicBezTo>
                    <a:pt x="0" y="420"/>
                    <a:pt x="100" y="644"/>
                    <a:pt x="252" y="644"/>
                  </a:cubicBezTo>
                  <a:cubicBezTo>
                    <a:pt x="278" y="644"/>
                    <a:pt x="305" y="637"/>
                    <a:pt x="333" y="623"/>
                  </a:cubicBezTo>
                  <a:cubicBezTo>
                    <a:pt x="564" y="500"/>
                    <a:pt x="821" y="378"/>
                    <a:pt x="1074" y="378"/>
                  </a:cubicBezTo>
                  <a:cubicBezTo>
                    <a:pt x="1181" y="378"/>
                    <a:pt x="1287" y="400"/>
                    <a:pt x="1390" y="453"/>
                  </a:cubicBezTo>
                  <a:cubicBezTo>
                    <a:pt x="1600" y="481"/>
                    <a:pt x="1654" y="583"/>
                    <a:pt x="1550" y="761"/>
                  </a:cubicBezTo>
                  <a:cubicBezTo>
                    <a:pt x="1561" y="891"/>
                    <a:pt x="1516" y="995"/>
                    <a:pt x="1419" y="1071"/>
                  </a:cubicBezTo>
                  <a:cubicBezTo>
                    <a:pt x="1326" y="1195"/>
                    <a:pt x="1199" y="1288"/>
                    <a:pt x="1080" y="1384"/>
                  </a:cubicBezTo>
                  <a:cubicBezTo>
                    <a:pt x="969" y="1474"/>
                    <a:pt x="1057" y="1669"/>
                    <a:pt x="1191" y="1669"/>
                  </a:cubicBezTo>
                  <a:cubicBezTo>
                    <a:pt x="1194" y="1669"/>
                    <a:pt x="1196" y="1669"/>
                    <a:pt x="1199" y="1669"/>
                  </a:cubicBezTo>
                  <a:cubicBezTo>
                    <a:pt x="1241" y="1667"/>
                    <a:pt x="1282" y="1666"/>
                    <a:pt x="1323" y="1666"/>
                  </a:cubicBezTo>
                  <a:cubicBezTo>
                    <a:pt x="1591" y="1666"/>
                    <a:pt x="1842" y="1712"/>
                    <a:pt x="2087" y="1841"/>
                  </a:cubicBezTo>
                  <a:cubicBezTo>
                    <a:pt x="2296" y="1951"/>
                    <a:pt x="2817" y="2281"/>
                    <a:pt x="2454" y="2606"/>
                  </a:cubicBezTo>
                  <a:cubicBezTo>
                    <a:pt x="2323" y="2723"/>
                    <a:pt x="2130" y="2767"/>
                    <a:pt x="1919" y="2767"/>
                  </a:cubicBezTo>
                  <a:cubicBezTo>
                    <a:pt x="1533" y="2767"/>
                    <a:pt x="1089" y="2621"/>
                    <a:pt x="854" y="2510"/>
                  </a:cubicBezTo>
                  <a:cubicBezTo>
                    <a:pt x="828" y="2497"/>
                    <a:pt x="802" y="2491"/>
                    <a:pt x="778" y="2491"/>
                  </a:cubicBezTo>
                  <a:cubicBezTo>
                    <a:pt x="622" y="2491"/>
                    <a:pt x="518" y="2717"/>
                    <a:pt x="686" y="2798"/>
                  </a:cubicBezTo>
                  <a:cubicBezTo>
                    <a:pt x="975" y="2936"/>
                    <a:pt x="1481" y="3086"/>
                    <a:pt x="1944" y="3086"/>
                  </a:cubicBezTo>
                  <a:cubicBezTo>
                    <a:pt x="2360" y="3086"/>
                    <a:pt x="2740" y="2966"/>
                    <a:pt x="2900" y="2609"/>
                  </a:cubicBezTo>
                  <a:cubicBezTo>
                    <a:pt x="3212" y="1910"/>
                    <a:pt x="2263" y="1485"/>
                    <a:pt x="1593" y="1368"/>
                  </a:cubicBezTo>
                  <a:lnTo>
                    <a:pt x="1593" y="1368"/>
                  </a:lnTo>
                  <a:cubicBezTo>
                    <a:pt x="1881" y="1064"/>
                    <a:pt x="2093" y="667"/>
                    <a:pt x="1821" y="273"/>
                  </a:cubicBezTo>
                  <a:cubicBezTo>
                    <a:pt x="1684" y="73"/>
                    <a:pt x="1473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2" name="Google Shape;2232;p5"/>
            <p:cNvSpPr/>
            <p:nvPr/>
          </p:nvSpPr>
          <p:spPr>
            <a:xfrm>
              <a:off x="4222900" y="2673400"/>
              <a:ext cx="65050" cy="48675"/>
            </a:xfrm>
            <a:custGeom>
              <a:avLst/>
              <a:gdLst/>
              <a:ahLst/>
              <a:cxnLst/>
              <a:rect l="l" t="t" r="r" b="b"/>
              <a:pathLst>
                <a:path w="2602" h="1947" extrusionOk="0">
                  <a:moveTo>
                    <a:pt x="207" y="1"/>
                  </a:moveTo>
                  <a:cubicBezTo>
                    <a:pt x="51" y="1"/>
                    <a:pt x="0" y="266"/>
                    <a:pt x="177" y="336"/>
                  </a:cubicBezTo>
                  <a:cubicBezTo>
                    <a:pt x="1007" y="659"/>
                    <a:pt x="1712" y="1192"/>
                    <a:pt x="2264" y="1889"/>
                  </a:cubicBezTo>
                  <a:cubicBezTo>
                    <a:pt x="2296" y="1930"/>
                    <a:pt x="2334" y="1947"/>
                    <a:pt x="2372" y="1947"/>
                  </a:cubicBezTo>
                  <a:cubicBezTo>
                    <a:pt x="2490" y="1947"/>
                    <a:pt x="2601" y="1780"/>
                    <a:pt x="2500" y="1652"/>
                  </a:cubicBezTo>
                  <a:cubicBezTo>
                    <a:pt x="1909" y="906"/>
                    <a:pt x="1152" y="359"/>
                    <a:pt x="267" y="13"/>
                  </a:cubicBezTo>
                  <a:cubicBezTo>
                    <a:pt x="246" y="4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3" name="Google Shape;2233;p5"/>
            <p:cNvSpPr/>
            <p:nvPr/>
          </p:nvSpPr>
          <p:spPr>
            <a:xfrm>
              <a:off x="4221275" y="2662200"/>
              <a:ext cx="52175" cy="68525"/>
            </a:xfrm>
            <a:custGeom>
              <a:avLst/>
              <a:gdLst/>
              <a:ahLst/>
              <a:cxnLst/>
              <a:rect l="l" t="t" r="r" b="b"/>
              <a:pathLst>
                <a:path w="2087" h="2741" extrusionOk="0">
                  <a:moveTo>
                    <a:pt x="1855" y="1"/>
                  </a:moveTo>
                  <a:cubicBezTo>
                    <a:pt x="1805" y="1"/>
                    <a:pt x="1754" y="24"/>
                    <a:pt x="1720" y="81"/>
                  </a:cubicBezTo>
                  <a:cubicBezTo>
                    <a:pt x="1223" y="918"/>
                    <a:pt x="680" y="1725"/>
                    <a:pt x="93" y="2502"/>
                  </a:cubicBezTo>
                  <a:cubicBezTo>
                    <a:pt x="0" y="2622"/>
                    <a:pt x="118" y="2741"/>
                    <a:pt x="240" y="2741"/>
                  </a:cubicBezTo>
                  <a:cubicBezTo>
                    <a:pt x="291" y="2741"/>
                    <a:pt x="343" y="2720"/>
                    <a:pt x="381" y="2669"/>
                  </a:cubicBezTo>
                  <a:cubicBezTo>
                    <a:pt x="968" y="1894"/>
                    <a:pt x="1513" y="1086"/>
                    <a:pt x="2010" y="250"/>
                  </a:cubicBezTo>
                  <a:cubicBezTo>
                    <a:pt x="2086" y="121"/>
                    <a:pt x="1970" y="1"/>
                    <a:pt x="1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4" name="Google Shape;2234;p5"/>
            <p:cNvSpPr/>
            <p:nvPr/>
          </p:nvSpPr>
          <p:spPr>
            <a:xfrm>
              <a:off x="4315175" y="2660875"/>
              <a:ext cx="45975" cy="101725"/>
            </a:xfrm>
            <a:custGeom>
              <a:avLst/>
              <a:gdLst/>
              <a:ahLst/>
              <a:cxnLst/>
              <a:rect l="l" t="t" r="r" b="b"/>
              <a:pathLst>
                <a:path w="1839" h="4069" extrusionOk="0">
                  <a:moveTo>
                    <a:pt x="1228" y="1"/>
                  </a:moveTo>
                  <a:cubicBezTo>
                    <a:pt x="1190" y="1"/>
                    <a:pt x="1151" y="16"/>
                    <a:pt x="1116" y="51"/>
                  </a:cubicBezTo>
                  <a:cubicBezTo>
                    <a:pt x="1" y="1197"/>
                    <a:pt x="208" y="3140"/>
                    <a:pt x="1522" y="4039"/>
                  </a:cubicBezTo>
                  <a:cubicBezTo>
                    <a:pt x="1552" y="4059"/>
                    <a:pt x="1581" y="4068"/>
                    <a:pt x="1609" y="4068"/>
                  </a:cubicBezTo>
                  <a:cubicBezTo>
                    <a:pt x="1747" y="4068"/>
                    <a:pt x="1838" y="3851"/>
                    <a:pt x="1691" y="3750"/>
                  </a:cubicBezTo>
                  <a:cubicBezTo>
                    <a:pt x="556" y="2974"/>
                    <a:pt x="397" y="1269"/>
                    <a:pt x="1354" y="288"/>
                  </a:cubicBezTo>
                  <a:cubicBezTo>
                    <a:pt x="1469" y="169"/>
                    <a:pt x="1355" y="1"/>
                    <a:pt x="1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5" name="Google Shape;2235;p5"/>
            <p:cNvSpPr/>
            <p:nvPr/>
          </p:nvSpPr>
          <p:spPr>
            <a:xfrm>
              <a:off x="4366025" y="2682700"/>
              <a:ext cx="61600" cy="61250"/>
            </a:xfrm>
            <a:custGeom>
              <a:avLst/>
              <a:gdLst/>
              <a:ahLst/>
              <a:cxnLst/>
              <a:rect l="l" t="t" r="r" b="b"/>
              <a:pathLst>
                <a:path w="2464" h="2450" extrusionOk="0">
                  <a:moveTo>
                    <a:pt x="1241" y="0"/>
                  </a:moveTo>
                  <a:cubicBezTo>
                    <a:pt x="754" y="0"/>
                    <a:pt x="253" y="335"/>
                    <a:pt x="163" y="879"/>
                  </a:cubicBezTo>
                  <a:cubicBezTo>
                    <a:pt x="0" y="1872"/>
                    <a:pt x="847" y="2450"/>
                    <a:pt x="1711" y="2450"/>
                  </a:cubicBezTo>
                  <a:cubicBezTo>
                    <a:pt x="1903" y="2450"/>
                    <a:pt x="2096" y="2421"/>
                    <a:pt x="2279" y="2362"/>
                  </a:cubicBezTo>
                  <a:cubicBezTo>
                    <a:pt x="2463" y="2301"/>
                    <a:pt x="2409" y="2029"/>
                    <a:pt x="2243" y="2029"/>
                  </a:cubicBezTo>
                  <a:cubicBezTo>
                    <a:pt x="2226" y="2029"/>
                    <a:pt x="2208" y="2032"/>
                    <a:pt x="2189" y="2039"/>
                  </a:cubicBezTo>
                  <a:cubicBezTo>
                    <a:pt x="2030" y="2090"/>
                    <a:pt x="1856" y="2117"/>
                    <a:pt x="1683" y="2117"/>
                  </a:cubicBezTo>
                  <a:cubicBezTo>
                    <a:pt x="1084" y="2117"/>
                    <a:pt x="488" y="1799"/>
                    <a:pt x="481" y="1106"/>
                  </a:cubicBezTo>
                  <a:cubicBezTo>
                    <a:pt x="476" y="769"/>
                    <a:pt x="652" y="451"/>
                    <a:pt x="992" y="359"/>
                  </a:cubicBezTo>
                  <a:cubicBezTo>
                    <a:pt x="1060" y="341"/>
                    <a:pt x="1129" y="331"/>
                    <a:pt x="1197" y="331"/>
                  </a:cubicBezTo>
                  <a:cubicBezTo>
                    <a:pt x="1444" y="331"/>
                    <a:pt x="1679" y="452"/>
                    <a:pt x="1799" y="682"/>
                  </a:cubicBezTo>
                  <a:cubicBezTo>
                    <a:pt x="1829" y="742"/>
                    <a:pt x="1878" y="766"/>
                    <a:pt x="1928" y="766"/>
                  </a:cubicBezTo>
                  <a:cubicBezTo>
                    <a:pt x="2039" y="766"/>
                    <a:pt x="2155" y="645"/>
                    <a:pt x="2087" y="513"/>
                  </a:cubicBezTo>
                  <a:cubicBezTo>
                    <a:pt x="1903" y="158"/>
                    <a:pt x="1575" y="0"/>
                    <a:pt x="1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6" name="Google Shape;2236;p5"/>
            <p:cNvSpPr/>
            <p:nvPr/>
          </p:nvSpPr>
          <p:spPr>
            <a:xfrm>
              <a:off x="4445725" y="2668925"/>
              <a:ext cx="32625" cy="108525"/>
            </a:xfrm>
            <a:custGeom>
              <a:avLst/>
              <a:gdLst/>
              <a:ahLst/>
              <a:cxnLst/>
              <a:rect l="l" t="t" r="r" b="b"/>
              <a:pathLst>
                <a:path w="1305" h="4341" extrusionOk="0">
                  <a:moveTo>
                    <a:pt x="235" y="0"/>
                  </a:moveTo>
                  <a:cubicBezTo>
                    <a:pt x="116" y="0"/>
                    <a:pt x="1" y="119"/>
                    <a:pt x="86" y="243"/>
                  </a:cubicBezTo>
                  <a:cubicBezTo>
                    <a:pt x="879" y="1409"/>
                    <a:pt x="964" y="2844"/>
                    <a:pt x="289" y="4089"/>
                  </a:cubicBezTo>
                  <a:cubicBezTo>
                    <a:pt x="218" y="4219"/>
                    <a:pt x="333" y="4340"/>
                    <a:pt x="446" y="4340"/>
                  </a:cubicBezTo>
                  <a:cubicBezTo>
                    <a:pt x="496" y="4340"/>
                    <a:pt x="546" y="4316"/>
                    <a:pt x="578" y="4257"/>
                  </a:cubicBezTo>
                  <a:cubicBezTo>
                    <a:pt x="1305" y="2917"/>
                    <a:pt x="1234" y="1337"/>
                    <a:pt x="374" y="76"/>
                  </a:cubicBezTo>
                  <a:cubicBezTo>
                    <a:pt x="338" y="22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7" name="Google Shape;2237;p5"/>
            <p:cNvSpPr/>
            <p:nvPr/>
          </p:nvSpPr>
          <p:spPr>
            <a:xfrm>
              <a:off x="4502550" y="2692850"/>
              <a:ext cx="51975" cy="68625"/>
            </a:xfrm>
            <a:custGeom>
              <a:avLst/>
              <a:gdLst/>
              <a:ahLst/>
              <a:cxnLst/>
              <a:rect l="l" t="t" r="r" b="b"/>
              <a:pathLst>
                <a:path w="2079" h="2745" extrusionOk="0">
                  <a:moveTo>
                    <a:pt x="891" y="313"/>
                  </a:moveTo>
                  <a:cubicBezTo>
                    <a:pt x="937" y="313"/>
                    <a:pt x="987" y="325"/>
                    <a:pt x="1041" y="351"/>
                  </a:cubicBezTo>
                  <a:lnTo>
                    <a:pt x="1041" y="351"/>
                  </a:lnTo>
                  <a:cubicBezTo>
                    <a:pt x="1049" y="364"/>
                    <a:pt x="1061" y="376"/>
                    <a:pt x="1076" y="388"/>
                  </a:cubicBezTo>
                  <a:cubicBezTo>
                    <a:pt x="1734" y="921"/>
                    <a:pt x="1376" y="1739"/>
                    <a:pt x="1028" y="2354"/>
                  </a:cubicBezTo>
                  <a:lnTo>
                    <a:pt x="1028" y="2354"/>
                  </a:lnTo>
                  <a:cubicBezTo>
                    <a:pt x="715" y="2156"/>
                    <a:pt x="510" y="1839"/>
                    <a:pt x="444" y="1463"/>
                  </a:cubicBezTo>
                  <a:cubicBezTo>
                    <a:pt x="389" y="1161"/>
                    <a:pt x="499" y="313"/>
                    <a:pt x="891" y="313"/>
                  </a:cubicBezTo>
                  <a:close/>
                  <a:moveTo>
                    <a:pt x="919" y="0"/>
                  </a:moveTo>
                  <a:cubicBezTo>
                    <a:pt x="500" y="0"/>
                    <a:pt x="179" y="450"/>
                    <a:pt x="105" y="948"/>
                  </a:cubicBezTo>
                  <a:cubicBezTo>
                    <a:pt x="0" y="1662"/>
                    <a:pt x="343" y="2412"/>
                    <a:pt x="1005" y="2725"/>
                  </a:cubicBezTo>
                  <a:cubicBezTo>
                    <a:pt x="1033" y="2738"/>
                    <a:pt x="1063" y="2744"/>
                    <a:pt x="1092" y="2744"/>
                  </a:cubicBezTo>
                  <a:cubicBezTo>
                    <a:pt x="1149" y="2744"/>
                    <a:pt x="1202" y="2719"/>
                    <a:pt x="1234" y="2664"/>
                  </a:cubicBezTo>
                  <a:cubicBezTo>
                    <a:pt x="1645" y="1968"/>
                    <a:pt x="2079" y="990"/>
                    <a:pt x="1480" y="311"/>
                  </a:cubicBezTo>
                  <a:lnTo>
                    <a:pt x="1480" y="311"/>
                  </a:lnTo>
                  <a:cubicBezTo>
                    <a:pt x="1477" y="276"/>
                    <a:pt x="1460" y="241"/>
                    <a:pt x="1423" y="211"/>
                  </a:cubicBezTo>
                  <a:cubicBezTo>
                    <a:pt x="1247" y="63"/>
                    <a:pt x="1076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8" name="Google Shape;2238;p5"/>
            <p:cNvSpPr/>
            <p:nvPr/>
          </p:nvSpPr>
          <p:spPr>
            <a:xfrm>
              <a:off x="4534000" y="2638025"/>
              <a:ext cx="13150" cy="100400"/>
            </a:xfrm>
            <a:custGeom>
              <a:avLst/>
              <a:gdLst/>
              <a:ahLst/>
              <a:cxnLst/>
              <a:rect l="l" t="t" r="r" b="b"/>
              <a:pathLst>
                <a:path w="526" h="4016" extrusionOk="0">
                  <a:moveTo>
                    <a:pt x="336" y="0"/>
                  </a:moveTo>
                  <a:cubicBezTo>
                    <a:pt x="252" y="0"/>
                    <a:pt x="162" y="54"/>
                    <a:pt x="149" y="160"/>
                  </a:cubicBezTo>
                  <a:cubicBezTo>
                    <a:pt x="1" y="1402"/>
                    <a:pt x="14" y="2656"/>
                    <a:pt x="185" y="3894"/>
                  </a:cubicBezTo>
                  <a:cubicBezTo>
                    <a:pt x="197" y="3979"/>
                    <a:pt x="255" y="4015"/>
                    <a:pt x="319" y="4015"/>
                  </a:cubicBezTo>
                  <a:cubicBezTo>
                    <a:pt x="415" y="4015"/>
                    <a:pt x="525" y="3932"/>
                    <a:pt x="509" y="3806"/>
                  </a:cubicBezTo>
                  <a:cubicBezTo>
                    <a:pt x="344" y="2596"/>
                    <a:pt x="336" y="1371"/>
                    <a:pt x="484" y="160"/>
                  </a:cubicBezTo>
                  <a:cubicBezTo>
                    <a:pt x="496" y="53"/>
                    <a:pt x="419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39" name="Google Shape;2239;p5"/>
            <p:cNvSpPr/>
            <p:nvPr/>
          </p:nvSpPr>
          <p:spPr>
            <a:xfrm>
              <a:off x="4557775" y="2699475"/>
              <a:ext cx="74850" cy="58800"/>
            </a:xfrm>
            <a:custGeom>
              <a:avLst/>
              <a:gdLst/>
              <a:ahLst/>
              <a:cxnLst/>
              <a:rect l="l" t="t" r="r" b="b"/>
              <a:pathLst>
                <a:path w="2994" h="2352" extrusionOk="0">
                  <a:moveTo>
                    <a:pt x="1424" y="327"/>
                  </a:moveTo>
                  <a:cubicBezTo>
                    <a:pt x="1550" y="327"/>
                    <a:pt x="1680" y="356"/>
                    <a:pt x="1808" y="420"/>
                  </a:cubicBezTo>
                  <a:cubicBezTo>
                    <a:pt x="1834" y="434"/>
                    <a:pt x="1861" y="440"/>
                    <a:pt x="1886" y="440"/>
                  </a:cubicBezTo>
                  <a:cubicBezTo>
                    <a:pt x="1889" y="440"/>
                    <a:pt x="1892" y="439"/>
                    <a:pt x="1895" y="439"/>
                  </a:cubicBezTo>
                  <a:lnTo>
                    <a:pt x="1895" y="439"/>
                  </a:lnTo>
                  <a:cubicBezTo>
                    <a:pt x="1936" y="802"/>
                    <a:pt x="1998" y="1220"/>
                    <a:pt x="1809" y="1551"/>
                  </a:cubicBezTo>
                  <a:cubicBezTo>
                    <a:pt x="1692" y="1757"/>
                    <a:pt x="1506" y="1848"/>
                    <a:pt x="1317" y="1848"/>
                  </a:cubicBezTo>
                  <a:cubicBezTo>
                    <a:pt x="1058" y="1848"/>
                    <a:pt x="792" y="1678"/>
                    <a:pt x="683" y="1404"/>
                  </a:cubicBezTo>
                  <a:cubicBezTo>
                    <a:pt x="458" y="834"/>
                    <a:pt x="899" y="327"/>
                    <a:pt x="1424" y="327"/>
                  </a:cubicBezTo>
                  <a:close/>
                  <a:moveTo>
                    <a:pt x="1437" y="0"/>
                  </a:moveTo>
                  <a:cubicBezTo>
                    <a:pt x="662" y="0"/>
                    <a:pt x="1" y="777"/>
                    <a:pt x="404" y="1605"/>
                  </a:cubicBezTo>
                  <a:cubicBezTo>
                    <a:pt x="574" y="1954"/>
                    <a:pt x="932" y="2219"/>
                    <a:pt x="1311" y="2219"/>
                  </a:cubicBezTo>
                  <a:cubicBezTo>
                    <a:pt x="1422" y="2219"/>
                    <a:pt x="1534" y="2197"/>
                    <a:pt x="1644" y="2147"/>
                  </a:cubicBezTo>
                  <a:cubicBezTo>
                    <a:pt x="1950" y="2010"/>
                    <a:pt x="2112" y="1765"/>
                    <a:pt x="2192" y="1482"/>
                  </a:cubicBezTo>
                  <a:lnTo>
                    <a:pt x="2192" y="1482"/>
                  </a:lnTo>
                  <a:cubicBezTo>
                    <a:pt x="2308" y="1759"/>
                    <a:pt x="2452" y="2025"/>
                    <a:pt x="2621" y="2275"/>
                  </a:cubicBezTo>
                  <a:cubicBezTo>
                    <a:pt x="2656" y="2329"/>
                    <a:pt x="2708" y="2351"/>
                    <a:pt x="2759" y="2351"/>
                  </a:cubicBezTo>
                  <a:cubicBezTo>
                    <a:pt x="2877" y="2351"/>
                    <a:pt x="2993" y="2232"/>
                    <a:pt x="2909" y="2106"/>
                  </a:cubicBezTo>
                  <a:cubicBezTo>
                    <a:pt x="2563" y="1590"/>
                    <a:pt x="2328" y="1006"/>
                    <a:pt x="2222" y="393"/>
                  </a:cubicBezTo>
                  <a:cubicBezTo>
                    <a:pt x="2208" y="312"/>
                    <a:pt x="2138" y="274"/>
                    <a:pt x="2066" y="274"/>
                  </a:cubicBezTo>
                  <a:cubicBezTo>
                    <a:pt x="2064" y="274"/>
                    <a:pt x="2063" y="274"/>
                    <a:pt x="2061" y="274"/>
                  </a:cubicBezTo>
                  <a:lnTo>
                    <a:pt x="2061" y="274"/>
                  </a:lnTo>
                  <a:cubicBezTo>
                    <a:pt x="2067" y="219"/>
                    <a:pt x="2043" y="164"/>
                    <a:pt x="1977" y="130"/>
                  </a:cubicBezTo>
                  <a:lnTo>
                    <a:pt x="1975" y="130"/>
                  </a:lnTo>
                  <a:cubicBezTo>
                    <a:pt x="1798" y="41"/>
                    <a:pt x="1615" y="0"/>
                    <a:pt x="1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0" name="Google Shape;2240;p5"/>
            <p:cNvSpPr/>
            <p:nvPr/>
          </p:nvSpPr>
          <p:spPr>
            <a:xfrm>
              <a:off x="4653600" y="2666725"/>
              <a:ext cx="43400" cy="97250"/>
            </a:xfrm>
            <a:custGeom>
              <a:avLst/>
              <a:gdLst/>
              <a:ahLst/>
              <a:cxnLst/>
              <a:rect l="l" t="t" r="r" b="b"/>
              <a:pathLst>
                <a:path w="1736" h="3890" extrusionOk="0">
                  <a:moveTo>
                    <a:pt x="1370" y="1"/>
                  </a:moveTo>
                  <a:cubicBezTo>
                    <a:pt x="673" y="1"/>
                    <a:pt x="268" y="677"/>
                    <a:pt x="156" y="1335"/>
                  </a:cubicBezTo>
                  <a:cubicBezTo>
                    <a:pt x="0" y="2264"/>
                    <a:pt x="336" y="3181"/>
                    <a:pt x="990" y="3840"/>
                  </a:cubicBezTo>
                  <a:cubicBezTo>
                    <a:pt x="1025" y="3875"/>
                    <a:pt x="1064" y="3889"/>
                    <a:pt x="1102" y="3889"/>
                  </a:cubicBezTo>
                  <a:cubicBezTo>
                    <a:pt x="1230" y="3889"/>
                    <a:pt x="1345" y="3721"/>
                    <a:pt x="1227" y="3603"/>
                  </a:cubicBezTo>
                  <a:cubicBezTo>
                    <a:pt x="781" y="3155"/>
                    <a:pt x="496" y="2589"/>
                    <a:pt x="458" y="1954"/>
                  </a:cubicBezTo>
                  <a:cubicBezTo>
                    <a:pt x="423" y="1391"/>
                    <a:pt x="608" y="327"/>
                    <a:pt x="1332" y="327"/>
                  </a:cubicBezTo>
                  <a:cubicBezTo>
                    <a:pt x="1368" y="327"/>
                    <a:pt x="1405" y="329"/>
                    <a:pt x="1443" y="335"/>
                  </a:cubicBezTo>
                  <a:cubicBezTo>
                    <a:pt x="1453" y="336"/>
                    <a:pt x="1462" y="337"/>
                    <a:pt x="1471" y="337"/>
                  </a:cubicBezTo>
                  <a:cubicBezTo>
                    <a:pt x="1660" y="337"/>
                    <a:pt x="1736" y="40"/>
                    <a:pt x="1532" y="13"/>
                  </a:cubicBezTo>
                  <a:cubicBezTo>
                    <a:pt x="1476" y="5"/>
                    <a:pt x="1423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1" name="Google Shape;2241;p5"/>
            <p:cNvSpPr/>
            <p:nvPr/>
          </p:nvSpPr>
          <p:spPr>
            <a:xfrm>
              <a:off x="4698300" y="2682025"/>
              <a:ext cx="65025" cy="73175"/>
            </a:xfrm>
            <a:custGeom>
              <a:avLst/>
              <a:gdLst/>
              <a:ahLst/>
              <a:cxnLst/>
              <a:rect l="l" t="t" r="r" b="b"/>
              <a:pathLst>
                <a:path w="2601" h="2927" extrusionOk="0">
                  <a:moveTo>
                    <a:pt x="907" y="0"/>
                  </a:moveTo>
                  <a:cubicBezTo>
                    <a:pt x="887" y="0"/>
                    <a:pt x="867" y="1"/>
                    <a:pt x="847" y="3"/>
                  </a:cubicBezTo>
                  <a:cubicBezTo>
                    <a:pt x="455" y="43"/>
                    <a:pt x="250" y="430"/>
                    <a:pt x="111" y="751"/>
                  </a:cubicBezTo>
                  <a:cubicBezTo>
                    <a:pt x="54" y="885"/>
                    <a:pt x="172" y="1007"/>
                    <a:pt x="278" y="1007"/>
                  </a:cubicBezTo>
                  <a:cubicBezTo>
                    <a:pt x="327" y="1007"/>
                    <a:pt x="373" y="982"/>
                    <a:pt x="400" y="920"/>
                  </a:cubicBezTo>
                  <a:lnTo>
                    <a:pt x="401" y="918"/>
                  </a:lnTo>
                  <a:cubicBezTo>
                    <a:pt x="476" y="743"/>
                    <a:pt x="631" y="342"/>
                    <a:pt x="899" y="342"/>
                  </a:cubicBezTo>
                  <a:cubicBezTo>
                    <a:pt x="974" y="342"/>
                    <a:pt x="1058" y="373"/>
                    <a:pt x="1152" y="450"/>
                  </a:cubicBezTo>
                  <a:cubicBezTo>
                    <a:pt x="1452" y="697"/>
                    <a:pt x="1252" y="1144"/>
                    <a:pt x="1088" y="1394"/>
                  </a:cubicBezTo>
                  <a:cubicBezTo>
                    <a:pt x="812" y="1812"/>
                    <a:pt x="424" y="2180"/>
                    <a:pt x="96" y="2557"/>
                  </a:cubicBezTo>
                  <a:cubicBezTo>
                    <a:pt x="0" y="2667"/>
                    <a:pt x="64" y="2837"/>
                    <a:pt x="214" y="2843"/>
                  </a:cubicBezTo>
                  <a:lnTo>
                    <a:pt x="2386" y="2926"/>
                  </a:lnTo>
                  <a:cubicBezTo>
                    <a:pt x="2389" y="2926"/>
                    <a:pt x="2392" y="2926"/>
                    <a:pt x="2394" y="2926"/>
                  </a:cubicBezTo>
                  <a:cubicBezTo>
                    <a:pt x="2601" y="2926"/>
                    <a:pt x="2598" y="2599"/>
                    <a:pt x="2386" y="2592"/>
                  </a:cubicBezTo>
                  <a:lnTo>
                    <a:pt x="586" y="2522"/>
                  </a:lnTo>
                  <a:lnTo>
                    <a:pt x="586" y="2522"/>
                  </a:lnTo>
                  <a:cubicBezTo>
                    <a:pt x="1127" y="1961"/>
                    <a:pt x="1902" y="1191"/>
                    <a:pt x="1550" y="453"/>
                  </a:cubicBezTo>
                  <a:cubicBezTo>
                    <a:pt x="1430" y="201"/>
                    <a:pt x="1192" y="0"/>
                    <a:pt x="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2" name="Google Shape;2242;p5"/>
            <p:cNvSpPr/>
            <p:nvPr/>
          </p:nvSpPr>
          <p:spPr>
            <a:xfrm>
              <a:off x="4756100" y="2696500"/>
              <a:ext cx="58750" cy="50275"/>
            </a:xfrm>
            <a:custGeom>
              <a:avLst/>
              <a:gdLst/>
              <a:ahLst/>
              <a:cxnLst/>
              <a:rect l="l" t="t" r="r" b="b"/>
              <a:pathLst>
                <a:path w="2350" h="2011" extrusionOk="0">
                  <a:moveTo>
                    <a:pt x="251" y="0"/>
                  </a:moveTo>
                  <a:cubicBezTo>
                    <a:pt x="118" y="0"/>
                    <a:pt x="1" y="169"/>
                    <a:pt x="126" y="281"/>
                  </a:cubicBezTo>
                  <a:lnTo>
                    <a:pt x="1988" y="1965"/>
                  </a:lnTo>
                  <a:cubicBezTo>
                    <a:pt x="2023" y="1997"/>
                    <a:pt x="2062" y="2010"/>
                    <a:pt x="2100" y="2010"/>
                  </a:cubicBezTo>
                  <a:cubicBezTo>
                    <a:pt x="2233" y="2010"/>
                    <a:pt x="2350" y="1842"/>
                    <a:pt x="2225" y="1729"/>
                  </a:cubicBezTo>
                  <a:lnTo>
                    <a:pt x="362" y="45"/>
                  </a:lnTo>
                  <a:cubicBezTo>
                    <a:pt x="327" y="14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3" name="Google Shape;2243;p5"/>
            <p:cNvSpPr/>
            <p:nvPr/>
          </p:nvSpPr>
          <p:spPr>
            <a:xfrm>
              <a:off x="4762550" y="2692700"/>
              <a:ext cx="46175" cy="64175"/>
            </a:xfrm>
            <a:custGeom>
              <a:avLst/>
              <a:gdLst/>
              <a:ahLst/>
              <a:cxnLst/>
              <a:rect l="l" t="t" r="r" b="b"/>
              <a:pathLst>
                <a:path w="1847" h="2567" extrusionOk="0">
                  <a:moveTo>
                    <a:pt x="1608" y="0"/>
                  </a:moveTo>
                  <a:cubicBezTo>
                    <a:pt x="1556" y="0"/>
                    <a:pt x="1504" y="21"/>
                    <a:pt x="1466" y="72"/>
                  </a:cubicBezTo>
                  <a:cubicBezTo>
                    <a:pt x="940" y="780"/>
                    <a:pt x="472" y="1529"/>
                    <a:pt x="68" y="2313"/>
                  </a:cubicBezTo>
                  <a:cubicBezTo>
                    <a:pt x="0" y="2444"/>
                    <a:pt x="116" y="2566"/>
                    <a:pt x="228" y="2566"/>
                  </a:cubicBezTo>
                  <a:cubicBezTo>
                    <a:pt x="278" y="2566"/>
                    <a:pt x="327" y="2542"/>
                    <a:pt x="357" y="2482"/>
                  </a:cubicBezTo>
                  <a:cubicBezTo>
                    <a:pt x="760" y="1698"/>
                    <a:pt x="1228" y="948"/>
                    <a:pt x="1756" y="241"/>
                  </a:cubicBezTo>
                  <a:cubicBezTo>
                    <a:pt x="1846" y="119"/>
                    <a:pt x="1730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4" name="Google Shape;2244;p5"/>
            <p:cNvSpPr/>
            <p:nvPr/>
          </p:nvSpPr>
          <p:spPr>
            <a:xfrm>
              <a:off x="4814175" y="2667925"/>
              <a:ext cx="39875" cy="90000"/>
            </a:xfrm>
            <a:custGeom>
              <a:avLst/>
              <a:gdLst/>
              <a:ahLst/>
              <a:cxnLst/>
              <a:rect l="l" t="t" r="r" b="b"/>
              <a:pathLst>
                <a:path w="1595" h="3600" extrusionOk="0">
                  <a:moveTo>
                    <a:pt x="256" y="0"/>
                  </a:moveTo>
                  <a:cubicBezTo>
                    <a:pt x="119" y="0"/>
                    <a:pt x="1" y="170"/>
                    <a:pt x="129" y="279"/>
                  </a:cubicBezTo>
                  <a:lnTo>
                    <a:pt x="130" y="279"/>
                  </a:lnTo>
                  <a:cubicBezTo>
                    <a:pt x="1041" y="1042"/>
                    <a:pt x="1230" y="2369"/>
                    <a:pt x="568" y="3354"/>
                  </a:cubicBezTo>
                  <a:cubicBezTo>
                    <a:pt x="485" y="3480"/>
                    <a:pt x="601" y="3600"/>
                    <a:pt x="720" y="3600"/>
                  </a:cubicBezTo>
                  <a:cubicBezTo>
                    <a:pt x="771" y="3600"/>
                    <a:pt x="822" y="3577"/>
                    <a:pt x="858" y="3523"/>
                  </a:cubicBezTo>
                  <a:cubicBezTo>
                    <a:pt x="1595" y="2416"/>
                    <a:pt x="1384" y="903"/>
                    <a:pt x="367" y="42"/>
                  </a:cubicBez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5" name="Google Shape;2245;p5"/>
            <p:cNvSpPr/>
            <p:nvPr/>
          </p:nvSpPr>
          <p:spPr>
            <a:xfrm>
              <a:off x="4846600" y="2648450"/>
              <a:ext cx="38375" cy="54275"/>
            </a:xfrm>
            <a:custGeom>
              <a:avLst/>
              <a:gdLst/>
              <a:ahLst/>
              <a:cxnLst/>
              <a:rect l="l" t="t" r="r" b="b"/>
              <a:pathLst>
                <a:path w="1535" h="2171" extrusionOk="0">
                  <a:moveTo>
                    <a:pt x="610" y="1"/>
                  </a:moveTo>
                  <a:cubicBezTo>
                    <a:pt x="372" y="1"/>
                    <a:pt x="137" y="140"/>
                    <a:pt x="46" y="378"/>
                  </a:cubicBezTo>
                  <a:cubicBezTo>
                    <a:pt x="0" y="499"/>
                    <a:pt x="100" y="579"/>
                    <a:pt x="203" y="579"/>
                  </a:cubicBezTo>
                  <a:cubicBezTo>
                    <a:pt x="271" y="579"/>
                    <a:pt x="339" y="545"/>
                    <a:pt x="370" y="466"/>
                  </a:cubicBezTo>
                  <a:lnTo>
                    <a:pt x="370" y="466"/>
                  </a:lnTo>
                  <a:lnTo>
                    <a:pt x="368" y="468"/>
                  </a:lnTo>
                  <a:cubicBezTo>
                    <a:pt x="402" y="378"/>
                    <a:pt x="497" y="336"/>
                    <a:pt x="592" y="336"/>
                  </a:cubicBezTo>
                  <a:cubicBezTo>
                    <a:pt x="667" y="336"/>
                    <a:pt x="741" y="362"/>
                    <a:pt x="788" y="413"/>
                  </a:cubicBezTo>
                  <a:cubicBezTo>
                    <a:pt x="943" y="585"/>
                    <a:pt x="766" y="861"/>
                    <a:pt x="595" y="931"/>
                  </a:cubicBezTo>
                  <a:cubicBezTo>
                    <a:pt x="414" y="1006"/>
                    <a:pt x="460" y="1259"/>
                    <a:pt x="642" y="1259"/>
                  </a:cubicBezTo>
                  <a:cubicBezTo>
                    <a:pt x="655" y="1259"/>
                    <a:pt x="670" y="1258"/>
                    <a:pt x="685" y="1255"/>
                  </a:cubicBezTo>
                  <a:cubicBezTo>
                    <a:pt x="704" y="1251"/>
                    <a:pt x="724" y="1249"/>
                    <a:pt x="743" y="1249"/>
                  </a:cubicBezTo>
                  <a:cubicBezTo>
                    <a:pt x="988" y="1249"/>
                    <a:pt x="1226" y="1556"/>
                    <a:pt x="1003" y="1755"/>
                  </a:cubicBezTo>
                  <a:cubicBezTo>
                    <a:pt x="938" y="1812"/>
                    <a:pt x="857" y="1840"/>
                    <a:pt x="776" y="1840"/>
                  </a:cubicBezTo>
                  <a:cubicBezTo>
                    <a:pt x="690" y="1840"/>
                    <a:pt x="603" y="1807"/>
                    <a:pt x="536" y="1743"/>
                  </a:cubicBezTo>
                  <a:cubicBezTo>
                    <a:pt x="501" y="1708"/>
                    <a:pt x="462" y="1693"/>
                    <a:pt x="424" y="1693"/>
                  </a:cubicBezTo>
                  <a:cubicBezTo>
                    <a:pt x="296" y="1693"/>
                    <a:pt x="182" y="1860"/>
                    <a:pt x="299" y="1979"/>
                  </a:cubicBezTo>
                  <a:cubicBezTo>
                    <a:pt x="428" y="2107"/>
                    <a:pt x="604" y="2170"/>
                    <a:pt x="779" y="2170"/>
                  </a:cubicBezTo>
                  <a:cubicBezTo>
                    <a:pt x="1023" y="2170"/>
                    <a:pt x="1266" y="2048"/>
                    <a:pt x="1376" y="1808"/>
                  </a:cubicBezTo>
                  <a:cubicBezTo>
                    <a:pt x="1534" y="1463"/>
                    <a:pt x="1328" y="1126"/>
                    <a:pt x="1026" y="986"/>
                  </a:cubicBezTo>
                  <a:lnTo>
                    <a:pt x="1026" y="986"/>
                  </a:lnTo>
                  <a:cubicBezTo>
                    <a:pt x="1206" y="748"/>
                    <a:pt x="1259" y="421"/>
                    <a:pt x="1025" y="176"/>
                  </a:cubicBezTo>
                  <a:cubicBezTo>
                    <a:pt x="910" y="56"/>
                    <a:pt x="760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6" name="Google Shape;2246;p5"/>
            <p:cNvSpPr/>
            <p:nvPr/>
          </p:nvSpPr>
          <p:spPr>
            <a:xfrm>
              <a:off x="4886800" y="2710900"/>
              <a:ext cx="70925" cy="13350"/>
            </a:xfrm>
            <a:custGeom>
              <a:avLst/>
              <a:gdLst/>
              <a:ahLst/>
              <a:cxnLst/>
              <a:rect l="l" t="t" r="r" b="b"/>
              <a:pathLst>
                <a:path w="2837" h="534" extrusionOk="0">
                  <a:moveTo>
                    <a:pt x="1666" y="0"/>
                  </a:moveTo>
                  <a:cubicBezTo>
                    <a:pt x="1169" y="0"/>
                    <a:pt x="673" y="68"/>
                    <a:pt x="191" y="203"/>
                  </a:cubicBezTo>
                  <a:cubicBezTo>
                    <a:pt x="0" y="256"/>
                    <a:pt x="59" y="533"/>
                    <a:pt x="232" y="533"/>
                  </a:cubicBezTo>
                  <a:cubicBezTo>
                    <a:pt x="248" y="533"/>
                    <a:pt x="264" y="531"/>
                    <a:pt x="281" y="526"/>
                  </a:cubicBezTo>
                  <a:cubicBezTo>
                    <a:pt x="734" y="398"/>
                    <a:pt x="1202" y="333"/>
                    <a:pt x="1671" y="333"/>
                  </a:cubicBezTo>
                  <a:cubicBezTo>
                    <a:pt x="1964" y="333"/>
                    <a:pt x="2257" y="358"/>
                    <a:pt x="2548" y="409"/>
                  </a:cubicBezTo>
                  <a:cubicBezTo>
                    <a:pt x="2559" y="411"/>
                    <a:pt x="2570" y="412"/>
                    <a:pt x="2580" y="412"/>
                  </a:cubicBezTo>
                  <a:cubicBezTo>
                    <a:pt x="2766" y="412"/>
                    <a:pt x="2837" y="121"/>
                    <a:pt x="2636" y="87"/>
                  </a:cubicBezTo>
                  <a:cubicBezTo>
                    <a:pt x="2315" y="29"/>
                    <a:pt x="1991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7" name="Google Shape;2247;p5"/>
            <p:cNvSpPr/>
            <p:nvPr/>
          </p:nvSpPr>
          <p:spPr>
            <a:xfrm>
              <a:off x="4916300" y="2689625"/>
              <a:ext cx="8550" cy="9950"/>
            </a:xfrm>
            <a:custGeom>
              <a:avLst/>
              <a:gdLst/>
              <a:ahLst/>
              <a:cxnLst/>
              <a:rect l="l" t="t" r="r" b="b"/>
              <a:pathLst>
                <a:path w="342" h="398" extrusionOk="0">
                  <a:moveTo>
                    <a:pt x="176" y="0"/>
                  </a:moveTo>
                  <a:cubicBezTo>
                    <a:pt x="92" y="0"/>
                    <a:pt x="7" y="55"/>
                    <a:pt x="4" y="163"/>
                  </a:cubicBezTo>
                  <a:lnTo>
                    <a:pt x="2" y="236"/>
                  </a:lnTo>
                  <a:cubicBezTo>
                    <a:pt x="0" y="344"/>
                    <a:pt x="82" y="397"/>
                    <a:pt x="166" y="397"/>
                  </a:cubicBezTo>
                  <a:cubicBezTo>
                    <a:pt x="250" y="397"/>
                    <a:pt x="335" y="344"/>
                    <a:pt x="338" y="236"/>
                  </a:cubicBezTo>
                  <a:lnTo>
                    <a:pt x="339" y="163"/>
                  </a:lnTo>
                  <a:cubicBezTo>
                    <a:pt x="342" y="55"/>
                    <a:pt x="259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8" name="Google Shape;2248;p5"/>
            <p:cNvSpPr/>
            <p:nvPr/>
          </p:nvSpPr>
          <p:spPr>
            <a:xfrm>
              <a:off x="4915975" y="2733725"/>
              <a:ext cx="12625" cy="8450"/>
            </a:xfrm>
            <a:custGeom>
              <a:avLst/>
              <a:gdLst/>
              <a:ahLst/>
              <a:cxnLst/>
              <a:rect l="l" t="t" r="r" b="b"/>
              <a:pathLst>
                <a:path w="505" h="338" extrusionOk="0">
                  <a:moveTo>
                    <a:pt x="212" y="1"/>
                  </a:moveTo>
                  <a:cubicBezTo>
                    <a:pt x="0" y="1"/>
                    <a:pt x="2" y="330"/>
                    <a:pt x="217" y="336"/>
                  </a:cubicBezTo>
                  <a:lnTo>
                    <a:pt x="290" y="338"/>
                  </a:lnTo>
                  <a:cubicBezTo>
                    <a:pt x="291" y="338"/>
                    <a:pt x="293" y="338"/>
                    <a:pt x="294" y="338"/>
                  </a:cubicBezTo>
                  <a:cubicBezTo>
                    <a:pt x="505" y="338"/>
                    <a:pt x="504" y="8"/>
                    <a:pt x="290" y="4"/>
                  </a:cubicBezTo>
                  <a:lnTo>
                    <a:pt x="217" y="1"/>
                  </a:lnTo>
                  <a:cubicBezTo>
                    <a:pt x="215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49" name="Google Shape;2249;p5"/>
            <p:cNvSpPr/>
            <p:nvPr/>
          </p:nvSpPr>
          <p:spPr>
            <a:xfrm>
              <a:off x="4985875" y="2668700"/>
              <a:ext cx="36100" cy="91450"/>
            </a:xfrm>
            <a:custGeom>
              <a:avLst/>
              <a:gdLst/>
              <a:ahLst/>
              <a:cxnLst/>
              <a:rect l="l" t="t" r="r" b="b"/>
              <a:pathLst>
                <a:path w="1444" h="3658" extrusionOk="0">
                  <a:moveTo>
                    <a:pt x="869" y="1"/>
                  </a:moveTo>
                  <a:cubicBezTo>
                    <a:pt x="127" y="1"/>
                    <a:pt x="0" y="1586"/>
                    <a:pt x="70" y="2089"/>
                  </a:cubicBezTo>
                  <a:cubicBezTo>
                    <a:pt x="113" y="2389"/>
                    <a:pt x="581" y="3658"/>
                    <a:pt x="1053" y="3658"/>
                  </a:cubicBezTo>
                  <a:cubicBezTo>
                    <a:pt x="1156" y="3658"/>
                    <a:pt x="1260" y="3597"/>
                    <a:pt x="1359" y="3451"/>
                  </a:cubicBezTo>
                  <a:cubicBezTo>
                    <a:pt x="1443" y="3327"/>
                    <a:pt x="1328" y="3207"/>
                    <a:pt x="1209" y="3207"/>
                  </a:cubicBezTo>
                  <a:cubicBezTo>
                    <a:pt x="1158" y="3207"/>
                    <a:pt x="1106" y="3230"/>
                    <a:pt x="1069" y="3283"/>
                  </a:cubicBezTo>
                  <a:cubicBezTo>
                    <a:pt x="1061" y="3296"/>
                    <a:pt x="1050" y="3302"/>
                    <a:pt x="1037" y="3302"/>
                  </a:cubicBezTo>
                  <a:cubicBezTo>
                    <a:pt x="895" y="3302"/>
                    <a:pt x="534" y="2566"/>
                    <a:pt x="517" y="2521"/>
                  </a:cubicBezTo>
                  <a:cubicBezTo>
                    <a:pt x="443" y="2310"/>
                    <a:pt x="397" y="2091"/>
                    <a:pt x="382" y="1868"/>
                  </a:cubicBezTo>
                  <a:cubicBezTo>
                    <a:pt x="365" y="1621"/>
                    <a:pt x="474" y="339"/>
                    <a:pt x="884" y="339"/>
                  </a:cubicBezTo>
                  <a:cubicBezTo>
                    <a:pt x="903" y="339"/>
                    <a:pt x="922" y="342"/>
                    <a:pt x="941" y="347"/>
                  </a:cubicBezTo>
                  <a:cubicBezTo>
                    <a:pt x="958" y="352"/>
                    <a:pt x="974" y="354"/>
                    <a:pt x="990" y="354"/>
                  </a:cubicBezTo>
                  <a:cubicBezTo>
                    <a:pt x="1161" y="354"/>
                    <a:pt x="1220" y="77"/>
                    <a:pt x="1030" y="25"/>
                  </a:cubicBezTo>
                  <a:lnTo>
                    <a:pt x="1030" y="24"/>
                  </a:lnTo>
                  <a:cubicBezTo>
                    <a:pt x="973" y="8"/>
                    <a:pt x="920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0" name="Google Shape;2250;p5"/>
            <p:cNvSpPr/>
            <p:nvPr/>
          </p:nvSpPr>
          <p:spPr>
            <a:xfrm>
              <a:off x="5028400" y="2698025"/>
              <a:ext cx="49700" cy="53025"/>
            </a:xfrm>
            <a:custGeom>
              <a:avLst/>
              <a:gdLst/>
              <a:ahLst/>
              <a:cxnLst/>
              <a:rect l="l" t="t" r="r" b="b"/>
              <a:pathLst>
                <a:path w="1988" h="2121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723" y="777"/>
                    <a:pt x="1228" y="1374"/>
                    <a:pt x="1623" y="2040"/>
                  </a:cubicBezTo>
                  <a:cubicBezTo>
                    <a:pt x="1657" y="2097"/>
                    <a:pt x="1707" y="2120"/>
                    <a:pt x="1758" y="2120"/>
                  </a:cubicBezTo>
                  <a:cubicBezTo>
                    <a:pt x="1872" y="2120"/>
                    <a:pt x="1988" y="2000"/>
                    <a:pt x="1911" y="1871"/>
                  </a:cubicBezTo>
                  <a:cubicBezTo>
                    <a:pt x="1503" y="1180"/>
                    <a:pt x="981" y="561"/>
                    <a:pt x="368" y="42"/>
                  </a:cubicBezTo>
                  <a:cubicBezTo>
                    <a:pt x="333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1" name="Google Shape;2251;p5"/>
            <p:cNvSpPr/>
            <p:nvPr/>
          </p:nvSpPr>
          <p:spPr>
            <a:xfrm>
              <a:off x="5028750" y="2690825"/>
              <a:ext cx="47325" cy="61725"/>
            </a:xfrm>
            <a:custGeom>
              <a:avLst/>
              <a:gdLst/>
              <a:ahLst/>
              <a:cxnLst/>
              <a:rect l="l" t="t" r="r" b="b"/>
              <a:pathLst>
                <a:path w="1893" h="2469" extrusionOk="0">
                  <a:moveTo>
                    <a:pt x="1641" y="0"/>
                  </a:moveTo>
                  <a:cubicBezTo>
                    <a:pt x="1630" y="0"/>
                    <a:pt x="1618" y="1"/>
                    <a:pt x="1606" y="4"/>
                  </a:cubicBezTo>
                  <a:cubicBezTo>
                    <a:pt x="1229" y="75"/>
                    <a:pt x="1080" y="438"/>
                    <a:pt x="907" y="743"/>
                  </a:cubicBezTo>
                  <a:lnTo>
                    <a:pt x="74" y="2218"/>
                  </a:lnTo>
                  <a:cubicBezTo>
                    <a:pt x="1" y="2348"/>
                    <a:pt x="116" y="2468"/>
                    <a:pt x="229" y="2468"/>
                  </a:cubicBezTo>
                  <a:cubicBezTo>
                    <a:pt x="280" y="2468"/>
                    <a:pt x="330" y="2444"/>
                    <a:pt x="363" y="2386"/>
                  </a:cubicBezTo>
                  <a:lnTo>
                    <a:pt x="947" y="1355"/>
                  </a:lnTo>
                  <a:cubicBezTo>
                    <a:pt x="1110" y="1067"/>
                    <a:pt x="1336" y="394"/>
                    <a:pt x="1694" y="327"/>
                  </a:cubicBezTo>
                  <a:cubicBezTo>
                    <a:pt x="1893" y="290"/>
                    <a:pt x="1826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2" name="Google Shape;2252;p5"/>
            <p:cNvSpPr/>
            <p:nvPr/>
          </p:nvSpPr>
          <p:spPr>
            <a:xfrm>
              <a:off x="5079825" y="2663200"/>
              <a:ext cx="44050" cy="97450"/>
            </a:xfrm>
            <a:custGeom>
              <a:avLst/>
              <a:gdLst/>
              <a:ahLst/>
              <a:cxnLst/>
              <a:rect l="l" t="t" r="r" b="b"/>
              <a:pathLst>
                <a:path w="1762" h="3898" extrusionOk="0">
                  <a:moveTo>
                    <a:pt x="207" y="1"/>
                  </a:moveTo>
                  <a:cubicBezTo>
                    <a:pt x="51" y="1"/>
                    <a:pt x="1" y="266"/>
                    <a:pt x="178" y="337"/>
                  </a:cubicBezTo>
                  <a:cubicBezTo>
                    <a:pt x="1464" y="848"/>
                    <a:pt x="1006" y="2808"/>
                    <a:pt x="422" y="3653"/>
                  </a:cubicBezTo>
                  <a:cubicBezTo>
                    <a:pt x="336" y="3778"/>
                    <a:pt x="453" y="3897"/>
                    <a:pt x="571" y="3897"/>
                  </a:cubicBezTo>
                  <a:cubicBezTo>
                    <a:pt x="622" y="3897"/>
                    <a:pt x="674" y="3875"/>
                    <a:pt x="710" y="3822"/>
                  </a:cubicBezTo>
                  <a:cubicBezTo>
                    <a:pt x="1444" y="2761"/>
                    <a:pt x="1761" y="607"/>
                    <a:pt x="268" y="13"/>
                  </a:cubicBezTo>
                  <a:cubicBezTo>
                    <a:pt x="246" y="5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3" name="Google Shape;2253;p5"/>
            <p:cNvSpPr/>
            <p:nvPr/>
          </p:nvSpPr>
          <p:spPr>
            <a:xfrm>
              <a:off x="5128100" y="2672075"/>
              <a:ext cx="38750" cy="94750"/>
            </a:xfrm>
            <a:custGeom>
              <a:avLst/>
              <a:gdLst/>
              <a:ahLst/>
              <a:cxnLst/>
              <a:rect l="l" t="t" r="r" b="b"/>
              <a:pathLst>
                <a:path w="1550" h="3790" extrusionOk="0">
                  <a:moveTo>
                    <a:pt x="762" y="0"/>
                  </a:moveTo>
                  <a:cubicBezTo>
                    <a:pt x="1" y="0"/>
                    <a:pt x="140" y="1010"/>
                    <a:pt x="202" y="1576"/>
                  </a:cubicBezTo>
                  <a:cubicBezTo>
                    <a:pt x="285" y="2320"/>
                    <a:pt x="297" y="3658"/>
                    <a:pt x="1256" y="3788"/>
                  </a:cubicBezTo>
                  <a:cubicBezTo>
                    <a:pt x="1265" y="3789"/>
                    <a:pt x="1274" y="3789"/>
                    <a:pt x="1283" y="3789"/>
                  </a:cubicBezTo>
                  <a:cubicBezTo>
                    <a:pt x="1473" y="3789"/>
                    <a:pt x="1549" y="3493"/>
                    <a:pt x="1345" y="3466"/>
                  </a:cubicBezTo>
                  <a:cubicBezTo>
                    <a:pt x="1031" y="3423"/>
                    <a:pt x="755" y="2857"/>
                    <a:pt x="697" y="2584"/>
                  </a:cubicBezTo>
                  <a:cubicBezTo>
                    <a:pt x="652" y="2366"/>
                    <a:pt x="613" y="2148"/>
                    <a:pt x="582" y="1928"/>
                  </a:cubicBezTo>
                  <a:cubicBezTo>
                    <a:pt x="554" y="1736"/>
                    <a:pt x="274" y="331"/>
                    <a:pt x="773" y="331"/>
                  </a:cubicBezTo>
                  <a:cubicBezTo>
                    <a:pt x="786" y="331"/>
                    <a:pt x="800" y="332"/>
                    <a:pt x="814" y="334"/>
                  </a:cubicBezTo>
                  <a:cubicBezTo>
                    <a:pt x="823" y="335"/>
                    <a:pt x="832" y="336"/>
                    <a:pt x="840" y="336"/>
                  </a:cubicBezTo>
                  <a:cubicBezTo>
                    <a:pt x="1032" y="336"/>
                    <a:pt x="1105" y="38"/>
                    <a:pt x="902" y="11"/>
                  </a:cubicBezTo>
                  <a:cubicBezTo>
                    <a:pt x="852" y="4"/>
                    <a:pt x="806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4" name="Google Shape;2254;p5"/>
            <p:cNvSpPr/>
            <p:nvPr/>
          </p:nvSpPr>
          <p:spPr>
            <a:xfrm>
              <a:off x="5168275" y="2697950"/>
              <a:ext cx="51775" cy="49425"/>
            </a:xfrm>
            <a:custGeom>
              <a:avLst/>
              <a:gdLst/>
              <a:ahLst/>
              <a:cxnLst/>
              <a:rect l="l" t="t" r="r" b="b"/>
              <a:pathLst>
                <a:path w="2071" h="1977" extrusionOk="0">
                  <a:moveTo>
                    <a:pt x="254" y="0"/>
                  </a:moveTo>
                  <a:cubicBezTo>
                    <a:pt x="119" y="0"/>
                    <a:pt x="0" y="170"/>
                    <a:pt x="128" y="280"/>
                  </a:cubicBezTo>
                  <a:cubicBezTo>
                    <a:pt x="706" y="782"/>
                    <a:pt x="1242" y="1331"/>
                    <a:pt x="1730" y="1920"/>
                  </a:cubicBezTo>
                  <a:cubicBezTo>
                    <a:pt x="1763" y="1960"/>
                    <a:pt x="1801" y="1976"/>
                    <a:pt x="1839" y="1976"/>
                  </a:cubicBezTo>
                  <a:cubicBezTo>
                    <a:pt x="1959" y="1976"/>
                    <a:pt x="2071" y="1809"/>
                    <a:pt x="1966" y="1683"/>
                  </a:cubicBezTo>
                  <a:cubicBezTo>
                    <a:pt x="1478" y="1094"/>
                    <a:pt x="943" y="545"/>
                    <a:pt x="365" y="43"/>
                  </a:cubicBezTo>
                  <a:cubicBezTo>
                    <a:pt x="330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5" name="Google Shape;2255;p5"/>
            <p:cNvSpPr/>
            <p:nvPr/>
          </p:nvSpPr>
          <p:spPr>
            <a:xfrm>
              <a:off x="5170525" y="2692750"/>
              <a:ext cx="37850" cy="53700"/>
            </a:xfrm>
            <a:custGeom>
              <a:avLst/>
              <a:gdLst/>
              <a:ahLst/>
              <a:cxnLst/>
              <a:rect l="l" t="t" r="r" b="b"/>
              <a:pathLst>
                <a:path w="1514" h="2148" extrusionOk="0">
                  <a:moveTo>
                    <a:pt x="1274" y="0"/>
                  </a:moveTo>
                  <a:cubicBezTo>
                    <a:pt x="1223" y="0"/>
                    <a:pt x="1171" y="21"/>
                    <a:pt x="1134" y="71"/>
                  </a:cubicBezTo>
                  <a:cubicBezTo>
                    <a:pt x="708" y="636"/>
                    <a:pt x="348" y="1246"/>
                    <a:pt x="60" y="1891"/>
                  </a:cubicBezTo>
                  <a:cubicBezTo>
                    <a:pt x="0" y="2025"/>
                    <a:pt x="117" y="2148"/>
                    <a:pt x="225" y="2148"/>
                  </a:cubicBezTo>
                  <a:cubicBezTo>
                    <a:pt x="274" y="2148"/>
                    <a:pt x="321" y="2122"/>
                    <a:pt x="348" y="2061"/>
                  </a:cubicBezTo>
                  <a:cubicBezTo>
                    <a:pt x="636" y="1415"/>
                    <a:pt x="996" y="805"/>
                    <a:pt x="1422" y="241"/>
                  </a:cubicBezTo>
                  <a:cubicBezTo>
                    <a:pt x="1513" y="119"/>
                    <a:pt x="1396" y="0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6" name="Google Shape;2256;p5"/>
            <p:cNvSpPr/>
            <p:nvPr/>
          </p:nvSpPr>
          <p:spPr>
            <a:xfrm>
              <a:off x="5217350" y="2670925"/>
              <a:ext cx="36250" cy="96950"/>
            </a:xfrm>
            <a:custGeom>
              <a:avLst/>
              <a:gdLst/>
              <a:ahLst/>
              <a:cxnLst/>
              <a:rect l="l" t="t" r="r" b="b"/>
              <a:pathLst>
                <a:path w="1450" h="3878" extrusionOk="0">
                  <a:moveTo>
                    <a:pt x="241" y="0"/>
                  </a:moveTo>
                  <a:cubicBezTo>
                    <a:pt x="96" y="0"/>
                    <a:pt x="0" y="221"/>
                    <a:pt x="158" y="313"/>
                  </a:cubicBezTo>
                  <a:cubicBezTo>
                    <a:pt x="1114" y="871"/>
                    <a:pt x="754" y="2824"/>
                    <a:pt x="638" y="3719"/>
                  </a:cubicBezTo>
                  <a:cubicBezTo>
                    <a:pt x="624" y="3825"/>
                    <a:pt x="701" y="3878"/>
                    <a:pt x="784" y="3878"/>
                  </a:cubicBezTo>
                  <a:cubicBezTo>
                    <a:pt x="868" y="3878"/>
                    <a:pt x="958" y="3825"/>
                    <a:pt x="972" y="3719"/>
                  </a:cubicBezTo>
                  <a:cubicBezTo>
                    <a:pt x="1109" y="2674"/>
                    <a:pt x="1450" y="681"/>
                    <a:pt x="325" y="25"/>
                  </a:cubicBezTo>
                  <a:cubicBezTo>
                    <a:pt x="297" y="8"/>
                    <a:pt x="268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7" name="Google Shape;2257;p5"/>
            <p:cNvSpPr/>
            <p:nvPr/>
          </p:nvSpPr>
          <p:spPr>
            <a:xfrm>
              <a:off x="5245325" y="2643875"/>
              <a:ext cx="42250" cy="43400"/>
            </a:xfrm>
            <a:custGeom>
              <a:avLst/>
              <a:gdLst/>
              <a:ahLst/>
              <a:cxnLst/>
              <a:rect l="l" t="t" r="r" b="b"/>
              <a:pathLst>
                <a:path w="1690" h="1736" extrusionOk="0">
                  <a:moveTo>
                    <a:pt x="650" y="0"/>
                  </a:moveTo>
                  <a:cubicBezTo>
                    <a:pt x="438" y="0"/>
                    <a:pt x="244" y="96"/>
                    <a:pt x="106" y="259"/>
                  </a:cubicBezTo>
                  <a:cubicBezTo>
                    <a:pt x="0" y="383"/>
                    <a:pt x="112" y="550"/>
                    <a:pt x="233" y="550"/>
                  </a:cubicBezTo>
                  <a:cubicBezTo>
                    <a:pt x="271" y="550"/>
                    <a:pt x="309" y="534"/>
                    <a:pt x="343" y="495"/>
                  </a:cubicBezTo>
                  <a:lnTo>
                    <a:pt x="343" y="493"/>
                  </a:lnTo>
                  <a:cubicBezTo>
                    <a:pt x="429" y="391"/>
                    <a:pt x="531" y="338"/>
                    <a:pt x="647" y="338"/>
                  </a:cubicBezTo>
                  <a:cubicBezTo>
                    <a:pt x="665" y="338"/>
                    <a:pt x="682" y="340"/>
                    <a:pt x="700" y="342"/>
                  </a:cubicBezTo>
                  <a:lnTo>
                    <a:pt x="700" y="342"/>
                  </a:lnTo>
                  <a:cubicBezTo>
                    <a:pt x="809" y="746"/>
                    <a:pt x="694" y="1158"/>
                    <a:pt x="379" y="1450"/>
                  </a:cubicBezTo>
                  <a:cubicBezTo>
                    <a:pt x="278" y="1543"/>
                    <a:pt x="351" y="1735"/>
                    <a:pt x="489" y="1735"/>
                  </a:cubicBezTo>
                  <a:cubicBezTo>
                    <a:pt x="491" y="1735"/>
                    <a:pt x="494" y="1735"/>
                    <a:pt x="497" y="1735"/>
                  </a:cubicBezTo>
                  <a:lnTo>
                    <a:pt x="1473" y="1683"/>
                  </a:lnTo>
                  <a:cubicBezTo>
                    <a:pt x="1684" y="1673"/>
                    <a:pt x="1690" y="1349"/>
                    <a:pt x="1484" y="1349"/>
                  </a:cubicBezTo>
                  <a:cubicBezTo>
                    <a:pt x="1481" y="1349"/>
                    <a:pt x="1477" y="1349"/>
                    <a:pt x="1473" y="1349"/>
                  </a:cubicBezTo>
                  <a:lnTo>
                    <a:pt x="866" y="1381"/>
                  </a:lnTo>
                  <a:lnTo>
                    <a:pt x="866" y="1381"/>
                  </a:lnTo>
                  <a:cubicBezTo>
                    <a:pt x="1047" y="1087"/>
                    <a:pt x="1120" y="731"/>
                    <a:pt x="1055" y="382"/>
                  </a:cubicBezTo>
                  <a:cubicBezTo>
                    <a:pt x="1012" y="150"/>
                    <a:pt x="954" y="24"/>
                    <a:pt x="706" y="2"/>
                  </a:cubicBezTo>
                  <a:cubicBezTo>
                    <a:pt x="687" y="1"/>
                    <a:pt x="669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8" name="Google Shape;2258;p5"/>
            <p:cNvSpPr/>
            <p:nvPr/>
          </p:nvSpPr>
          <p:spPr>
            <a:xfrm>
              <a:off x="5291200" y="2679200"/>
              <a:ext cx="85050" cy="78950"/>
            </a:xfrm>
            <a:custGeom>
              <a:avLst/>
              <a:gdLst/>
              <a:ahLst/>
              <a:cxnLst/>
              <a:rect l="l" t="t" r="r" b="b"/>
              <a:pathLst>
                <a:path w="3402" h="3158" extrusionOk="0">
                  <a:moveTo>
                    <a:pt x="1053" y="1"/>
                  </a:moveTo>
                  <a:cubicBezTo>
                    <a:pt x="608" y="1"/>
                    <a:pt x="165" y="268"/>
                    <a:pt x="35" y="752"/>
                  </a:cubicBezTo>
                  <a:cubicBezTo>
                    <a:pt x="1" y="878"/>
                    <a:pt x="105" y="960"/>
                    <a:pt x="205" y="960"/>
                  </a:cubicBezTo>
                  <a:cubicBezTo>
                    <a:pt x="271" y="960"/>
                    <a:pt x="336" y="925"/>
                    <a:pt x="358" y="842"/>
                  </a:cubicBezTo>
                  <a:lnTo>
                    <a:pt x="357" y="841"/>
                  </a:lnTo>
                  <a:cubicBezTo>
                    <a:pt x="441" y="532"/>
                    <a:pt x="741" y="323"/>
                    <a:pt x="1057" y="323"/>
                  </a:cubicBezTo>
                  <a:cubicBezTo>
                    <a:pt x="1124" y="323"/>
                    <a:pt x="1193" y="332"/>
                    <a:pt x="1260" y="353"/>
                  </a:cubicBezTo>
                  <a:cubicBezTo>
                    <a:pt x="1723" y="493"/>
                    <a:pt x="1877" y="1077"/>
                    <a:pt x="1755" y="1498"/>
                  </a:cubicBezTo>
                  <a:cubicBezTo>
                    <a:pt x="1580" y="2098"/>
                    <a:pt x="886" y="2423"/>
                    <a:pt x="498" y="2871"/>
                  </a:cubicBezTo>
                  <a:cubicBezTo>
                    <a:pt x="409" y="2974"/>
                    <a:pt x="461" y="3158"/>
                    <a:pt x="610" y="3158"/>
                  </a:cubicBezTo>
                  <a:cubicBezTo>
                    <a:pt x="612" y="3158"/>
                    <a:pt x="614" y="3158"/>
                    <a:pt x="616" y="3158"/>
                  </a:cubicBezTo>
                  <a:lnTo>
                    <a:pt x="3185" y="3062"/>
                  </a:lnTo>
                  <a:cubicBezTo>
                    <a:pt x="3397" y="3054"/>
                    <a:pt x="3401" y="2727"/>
                    <a:pt x="3193" y="2727"/>
                  </a:cubicBezTo>
                  <a:cubicBezTo>
                    <a:pt x="3190" y="2727"/>
                    <a:pt x="3188" y="2728"/>
                    <a:pt x="3185" y="2728"/>
                  </a:cubicBezTo>
                  <a:lnTo>
                    <a:pt x="1025" y="2807"/>
                  </a:lnTo>
                  <a:lnTo>
                    <a:pt x="1025" y="2807"/>
                  </a:lnTo>
                  <a:cubicBezTo>
                    <a:pt x="1701" y="2152"/>
                    <a:pt x="2619" y="1433"/>
                    <a:pt x="1899" y="429"/>
                  </a:cubicBezTo>
                  <a:cubicBezTo>
                    <a:pt x="1690" y="137"/>
                    <a:pt x="1371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59" name="Google Shape;2259;p5"/>
            <p:cNvSpPr/>
            <p:nvPr/>
          </p:nvSpPr>
          <p:spPr>
            <a:xfrm>
              <a:off x="5373775" y="2689400"/>
              <a:ext cx="58000" cy="61425"/>
            </a:xfrm>
            <a:custGeom>
              <a:avLst/>
              <a:gdLst/>
              <a:ahLst/>
              <a:cxnLst/>
              <a:rect l="l" t="t" r="r" b="b"/>
              <a:pathLst>
                <a:path w="2320" h="2457" extrusionOk="0">
                  <a:moveTo>
                    <a:pt x="235" y="0"/>
                  </a:moveTo>
                  <a:cubicBezTo>
                    <a:pt x="112" y="0"/>
                    <a:pt x="0" y="168"/>
                    <a:pt x="109" y="291"/>
                  </a:cubicBezTo>
                  <a:cubicBezTo>
                    <a:pt x="730" y="994"/>
                    <a:pt x="1352" y="1699"/>
                    <a:pt x="1973" y="2402"/>
                  </a:cubicBezTo>
                  <a:cubicBezTo>
                    <a:pt x="2007" y="2440"/>
                    <a:pt x="2046" y="2456"/>
                    <a:pt x="2084" y="2456"/>
                  </a:cubicBezTo>
                  <a:cubicBezTo>
                    <a:pt x="2207" y="2456"/>
                    <a:pt x="2319" y="2288"/>
                    <a:pt x="2209" y="2166"/>
                  </a:cubicBezTo>
                  <a:lnTo>
                    <a:pt x="345" y="54"/>
                  </a:ln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0" name="Google Shape;2260;p5"/>
            <p:cNvSpPr/>
            <p:nvPr/>
          </p:nvSpPr>
          <p:spPr>
            <a:xfrm>
              <a:off x="5385625" y="2672275"/>
              <a:ext cx="55175" cy="75375"/>
            </a:xfrm>
            <a:custGeom>
              <a:avLst/>
              <a:gdLst/>
              <a:ahLst/>
              <a:cxnLst/>
              <a:rect l="l" t="t" r="r" b="b"/>
              <a:pathLst>
                <a:path w="2207" h="3015" extrusionOk="0">
                  <a:moveTo>
                    <a:pt x="1973" y="0"/>
                  </a:moveTo>
                  <a:cubicBezTo>
                    <a:pt x="1922" y="0"/>
                    <a:pt x="1870" y="23"/>
                    <a:pt x="1835" y="77"/>
                  </a:cubicBezTo>
                  <a:lnTo>
                    <a:pt x="83" y="2770"/>
                  </a:lnTo>
                  <a:cubicBezTo>
                    <a:pt x="0" y="2895"/>
                    <a:pt x="116" y="3015"/>
                    <a:pt x="234" y="3015"/>
                  </a:cubicBezTo>
                  <a:cubicBezTo>
                    <a:pt x="285" y="3015"/>
                    <a:pt x="336" y="2992"/>
                    <a:pt x="372" y="2938"/>
                  </a:cubicBezTo>
                  <a:lnTo>
                    <a:pt x="2124" y="247"/>
                  </a:lnTo>
                  <a:cubicBezTo>
                    <a:pt x="2206" y="120"/>
                    <a:pt x="2090" y="0"/>
                    <a:pt x="1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1" name="Google Shape;2261;p5"/>
            <p:cNvSpPr/>
            <p:nvPr/>
          </p:nvSpPr>
          <p:spPr>
            <a:xfrm>
              <a:off x="6527975" y="3148675"/>
              <a:ext cx="21200" cy="1003500"/>
            </a:xfrm>
            <a:custGeom>
              <a:avLst/>
              <a:gdLst/>
              <a:ahLst/>
              <a:cxnLst/>
              <a:rect l="l" t="t" r="r" b="b"/>
              <a:pathLst>
                <a:path w="848" h="40140" extrusionOk="0">
                  <a:moveTo>
                    <a:pt x="501" y="1"/>
                  </a:moveTo>
                  <a:cubicBezTo>
                    <a:pt x="417" y="1"/>
                    <a:pt x="332" y="55"/>
                    <a:pt x="330" y="162"/>
                  </a:cubicBezTo>
                  <a:cubicBezTo>
                    <a:pt x="1" y="13433"/>
                    <a:pt x="60" y="26704"/>
                    <a:pt x="510" y="39978"/>
                  </a:cubicBezTo>
                  <a:cubicBezTo>
                    <a:pt x="514" y="40086"/>
                    <a:pt x="599" y="40140"/>
                    <a:pt x="683" y="40140"/>
                  </a:cubicBezTo>
                  <a:cubicBezTo>
                    <a:pt x="766" y="40140"/>
                    <a:pt x="848" y="40086"/>
                    <a:pt x="844" y="39978"/>
                  </a:cubicBezTo>
                  <a:cubicBezTo>
                    <a:pt x="396" y="26710"/>
                    <a:pt x="335" y="13439"/>
                    <a:pt x="664" y="162"/>
                  </a:cubicBezTo>
                  <a:cubicBezTo>
                    <a:pt x="667" y="55"/>
                    <a:pt x="585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2" name="Google Shape;2262;p5"/>
            <p:cNvSpPr/>
            <p:nvPr/>
          </p:nvSpPr>
          <p:spPr>
            <a:xfrm>
              <a:off x="6049000" y="3631025"/>
              <a:ext cx="1144650" cy="38575"/>
            </a:xfrm>
            <a:custGeom>
              <a:avLst/>
              <a:gdLst/>
              <a:ahLst/>
              <a:cxnLst/>
              <a:rect l="l" t="t" r="r" b="b"/>
              <a:pathLst>
                <a:path w="45786" h="1543" extrusionOk="0">
                  <a:moveTo>
                    <a:pt x="30813" y="0"/>
                  </a:moveTo>
                  <a:cubicBezTo>
                    <a:pt x="20604" y="0"/>
                    <a:pt x="10397" y="402"/>
                    <a:pt x="216" y="1206"/>
                  </a:cubicBezTo>
                  <a:cubicBezTo>
                    <a:pt x="9" y="1223"/>
                    <a:pt x="1" y="1543"/>
                    <a:pt x="200" y="1543"/>
                  </a:cubicBezTo>
                  <a:cubicBezTo>
                    <a:pt x="205" y="1543"/>
                    <a:pt x="210" y="1542"/>
                    <a:pt x="216" y="1542"/>
                  </a:cubicBezTo>
                  <a:cubicBezTo>
                    <a:pt x="10398" y="737"/>
                    <a:pt x="20607" y="334"/>
                    <a:pt x="30817" y="334"/>
                  </a:cubicBezTo>
                  <a:cubicBezTo>
                    <a:pt x="35736" y="334"/>
                    <a:pt x="40654" y="428"/>
                    <a:pt x="45571" y="615"/>
                  </a:cubicBezTo>
                  <a:cubicBezTo>
                    <a:pt x="45573" y="615"/>
                    <a:pt x="45575" y="615"/>
                    <a:pt x="45578" y="615"/>
                  </a:cubicBezTo>
                  <a:cubicBezTo>
                    <a:pt x="45786" y="615"/>
                    <a:pt x="45783" y="288"/>
                    <a:pt x="45571" y="280"/>
                  </a:cubicBezTo>
                  <a:cubicBezTo>
                    <a:pt x="40653" y="93"/>
                    <a:pt x="35733" y="0"/>
                    <a:pt x="30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3" name="Google Shape;2263;p5"/>
            <p:cNvSpPr/>
            <p:nvPr/>
          </p:nvSpPr>
          <p:spPr>
            <a:xfrm>
              <a:off x="6499225" y="3228700"/>
              <a:ext cx="90825" cy="12125"/>
            </a:xfrm>
            <a:custGeom>
              <a:avLst/>
              <a:gdLst/>
              <a:ahLst/>
              <a:cxnLst/>
              <a:rect l="l" t="t" r="r" b="b"/>
              <a:pathLst>
                <a:path w="3633" h="485" extrusionOk="0">
                  <a:moveTo>
                    <a:pt x="2849" y="1"/>
                  </a:moveTo>
                  <a:cubicBezTo>
                    <a:pt x="1968" y="1"/>
                    <a:pt x="1089" y="50"/>
                    <a:pt x="214" y="149"/>
                  </a:cubicBezTo>
                  <a:cubicBezTo>
                    <a:pt x="9" y="173"/>
                    <a:pt x="1" y="485"/>
                    <a:pt x="192" y="485"/>
                  </a:cubicBezTo>
                  <a:cubicBezTo>
                    <a:pt x="199" y="485"/>
                    <a:pt x="206" y="484"/>
                    <a:pt x="214" y="483"/>
                  </a:cubicBezTo>
                  <a:cubicBezTo>
                    <a:pt x="1096" y="385"/>
                    <a:pt x="1983" y="335"/>
                    <a:pt x="2871" y="335"/>
                  </a:cubicBezTo>
                  <a:cubicBezTo>
                    <a:pt x="3053" y="335"/>
                    <a:pt x="3235" y="337"/>
                    <a:pt x="3417" y="341"/>
                  </a:cubicBezTo>
                  <a:cubicBezTo>
                    <a:pt x="3419" y="342"/>
                    <a:pt x="3421" y="342"/>
                    <a:pt x="3423" y="342"/>
                  </a:cubicBezTo>
                  <a:cubicBezTo>
                    <a:pt x="3632" y="342"/>
                    <a:pt x="3631" y="12"/>
                    <a:pt x="3417" y="7"/>
                  </a:cubicBezTo>
                  <a:cubicBezTo>
                    <a:pt x="3228" y="3"/>
                    <a:pt x="3038" y="1"/>
                    <a:pt x="2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4" name="Google Shape;2264;p5"/>
            <p:cNvSpPr/>
            <p:nvPr/>
          </p:nvSpPr>
          <p:spPr>
            <a:xfrm>
              <a:off x="6510025" y="3286400"/>
              <a:ext cx="65875" cy="20375"/>
            </a:xfrm>
            <a:custGeom>
              <a:avLst/>
              <a:gdLst/>
              <a:ahLst/>
              <a:cxnLst/>
              <a:rect l="l" t="t" r="r" b="b"/>
              <a:pathLst>
                <a:path w="2635" h="815" extrusionOk="0">
                  <a:moveTo>
                    <a:pt x="2388" y="0"/>
                  </a:moveTo>
                  <a:cubicBezTo>
                    <a:pt x="2376" y="0"/>
                    <a:pt x="2363" y="1"/>
                    <a:pt x="2349" y="4"/>
                  </a:cubicBezTo>
                  <a:cubicBezTo>
                    <a:pt x="1629" y="158"/>
                    <a:pt x="912" y="319"/>
                    <a:pt x="195" y="488"/>
                  </a:cubicBezTo>
                  <a:cubicBezTo>
                    <a:pt x="0" y="533"/>
                    <a:pt x="64" y="815"/>
                    <a:pt x="241" y="815"/>
                  </a:cubicBezTo>
                  <a:cubicBezTo>
                    <a:pt x="254" y="815"/>
                    <a:pt x="269" y="813"/>
                    <a:pt x="284" y="810"/>
                  </a:cubicBezTo>
                  <a:cubicBezTo>
                    <a:pt x="1001" y="642"/>
                    <a:pt x="1718" y="480"/>
                    <a:pt x="2438" y="328"/>
                  </a:cubicBezTo>
                  <a:cubicBezTo>
                    <a:pt x="2635" y="286"/>
                    <a:pt x="2570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5" name="Google Shape;2265;p5"/>
            <p:cNvSpPr/>
            <p:nvPr/>
          </p:nvSpPr>
          <p:spPr>
            <a:xfrm>
              <a:off x="6501750" y="3370025"/>
              <a:ext cx="69450" cy="10075"/>
            </a:xfrm>
            <a:custGeom>
              <a:avLst/>
              <a:gdLst/>
              <a:ahLst/>
              <a:cxnLst/>
              <a:rect l="l" t="t" r="r" b="b"/>
              <a:pathLst>
                <a:path w="2778" h="403" extrusionOk="0">
                  <a:moveTo>
                    <a:pt x="1289" y="0"/>
                  </a:moveTo>
                  <a:cubicBezTo>
                    <a:pt x="930" y="0"/>
                    <a:pt x="572" y="16"/>
                    <a:pt x="215" y="47"/>
                  </a:cubicBezTo>
                  <a:cubicBezTo>
                    <a:pt x="7" y="67"/>
                    <a:pt x="0" y="384"/>
                    <a:pt x="198" y="384"/>
                  </a:cubicBezTo>
                  <a:cubicBezTo>
                    <a:pt x="204" y="384"/>
                    <a:pt x="209" y="383"/>
                    <a:pt x="215" y="383"/>
                  </a:cubicBezTo>
                  <a:cubicBezTo>
                    <a:pt x="574" y="351"/>
                    <a:pt x="934" y="336"/>
                    <a:pt x="1294" y="336"/>
                  </a:cubicBezTo>
                  <a:cubicBezTo>
                    <a:pt x="1718" y="336"/>
                    <a:pt x="2142" y="357"/>
                    <a:pt x="2564" y="401"/>
                  </a:cubicBezTo>
                  <a:cubicBezTo>
                    <a:pt x="2571" y="402"/>
                    <a:pt x="2578" y="402"/>
                    <a:pt x="2585" y="402"/>
                  </a:cubicBezTo>
                  <a:cubicBezTo>
                    <a:pt x="2778" y="402"/>
                    <a:pt x="2769" y="88"/>
                    <a:pt x="2564" y="67"/>
                  </a:cubicBezTo>
                  <a:cubicBezTo>
                    <a:pt x="2140" y="22"/>
                    <a:pt x="1714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6" name="Google Shape;2266;p5"/>
            <p:cNvSpPr/>
            <p:nvPr/>
          </p:nvSpPr>
          <p:spPr>
            <a:xfrm>
              <a:off x="6501975" y="3446525"/>
              <a:ext cx="72675" cy="13750"/>
            </a:xfrm>
            <a:custGeom>
              <a:avLst/>
              <a:gdLst/>
              <a:ahLst/>
              <a:cxnLst/>
              <a:rect l="l" t="t" r="r" b="b"/>
              <a:pathLst>
                <a:path w="2907" h="550" extrusionOk="0">
                  <a:moveTo>
                    <a:pt x="2514" y="0"/>
                  </a:moveTo>
                  <a:cubicBezTo>
                    <a:pt x="1738" y="0"/>
                    <a:pt x="962" y="75"/>
                    <a:pt x="200" y="223"/>
                  </a:cubicBezTo>
                  <a:cubicBezTo>
                    <a:pt x="0" y="261"/>
                    <a:pt x="69" y="549"/>
                    <a:pt x="253" y="549"/>
                  </a:cubicBezTo>
                  <a:cubicBezTo>
                    <a:pt x="265" y="549"/>
                    <a:pt x="276" y="548"/>
                    <a:pt x="289" y="546"/>
                  </a:cubicBezTo>
                  <a:lnTo>
                    <a:pt x="287" y="546"/>
                  </a:lnTo>
                  <a:cubicBezTo>
                    <a:pt x="1014" y="406"/>
                    <a:pt x="1752" y="335"/>
                    <a:pt x="2492" y="335"/>
                  </a:cubicBezTo>
                  <a:cubicBezTo>
                    <a:pt x="2558" y="335"/>
                    <a:pt x="2624" y="336"/>
                    <a:pt x="2690" y="337"/>
                  </a:cubicBezTo>
                  <a:cubicBezTo>
                    <a:pt x="2691" y="337"/>
                    <a:pt x="2692" y="337"/>
                    <a:pt x="2693" y="337"/>
                  </a:cubicBezTo>
                  <a:cubicBezTo>
                    <a:pt x="2906" y="337"/>
                    <a:pt x="2905" y="4"/>
                    <a:pt x="2690" y="1"/>
                  </a:cubicBezTo>
                  <a:cubicBezTo>
                    <a:pt x="2631" y="1"/>
                    <a:pt x="2572" y="0"/>
                    <a:pt x="2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7" name="Google Shape;2267;p5"/>
            <p:cNvSpPr/>
            <p:nvPr/>
          </p:nvSpPr>
          <p:spPr>
            <a:xfrm>
              <a:off x="6597775" y="3618100"/>
              <a:ext cx="12625" cy="59900"/>
            </a:xfrm>
            <a:custGeom>
              <a:avLst/>
              <a:gdLst/>
              <a:ahLst/>
              <a:cxnLst/>
              <a:rect l="l" t="t" r="r" b="b"/>
              <a:pathLst>
                <a:path w="505" h="2396" extrusionOk="0">
                  <a:moveTo>
                    <a:pt x="205" y="1"/>
                  </a:moveTo>
                  <a:cubicBezTo>
                    <a:pt x="108" y="1"/>
                    <a:pt x="0" y="84"/>
                    <a:pt x="21" y="210"/>
                  </a:cubicBezTo>
                  <a:cubicBezTo>
                    <a:pt x="131" y="880"/>
                    <a:pt x="172" y="1557"/>
                    <a:pt x="142" y="2234"/>
                  </a:cubicBezTo>
                  <a:cubicBezTo>
                    <a:pt x="138" y="2342"/>
                    <a:pt x="220" y="2396"/>
                    <a:pt x="303" y="2396"/>
                  </a:cubicBezTo>
                  <a:cubicBezTo>
                    <a:pt x="387" y="2396"/>
                    <a:pt x="473" y="2342"/>
                    <a:pt x="478" y="2234"/>
                  </a:cubicBezTo>
                  <a:cubicBezTo>
                    <a:pt x="505" y="1528"/>
                    <a:pt x="461" y="819"/>
                    <a:pt x="343" y="122"/>
                  </a:cubicBezTo>
                  <a:cubicBezTo>
                    <a:pt x="329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8" name="Google Shape;2268;p5"/>
            <p:cNvSpPr/>
            <p:nvPr/>
          </p:nvSpPr>
          <p:spPr>
            <a:xfrm>
              <a:off x="6658100" y="3615800"/>
              <a:ext cx="17750" cy="49025"/>
            </a:xfrm>
            <a:custGeom>
              <a:avLst/>
              <a:gdLst/>
              <a:ahLst/>
              <a:cxnLst/>
              <a:rect l="l" t="t" r="r" b="b"/>
              <a:pathLst>
                <a:path w="710" h="1961" extrusionOk="0">
                  <a:moveTo>
                    <a:pt x="204" y="0"/>
                  </a:moveTo>
                  <a:cubicBezTo>
                    <a:pt x="100" y="0"/>
                    <a:pt x="1" y="79"/>
                    <a:pt x="51" y="200"/>
                  </a:cubicBezTo>
                  <a:cubicBezTo>
                    <a:pt x="264" y="706"/>
                    <a:pt x="373" y="1249"/>
                    <a:pt x="371" y="1799"/>
                  </a:cubicBezTo>
                  <a:cubicBezTo>
                    <a:pt x="371" y="1906"/>
                    <a:pt x="455" y="1960"/>
                    <a:pt x="539" y="1960"/>
                  </a:cubicBezTo>
                  <a:cubicBezTo>
                    <a:pt x="623" y="1960"/>
                    <a:pt x="707" y="1907"/>
                    <a:pt x="707" y="1799"/>
                  </a:cubicBezTo>
                  <a:cubicBezTo>
                    <a:pt x="710" y="1219"/>
                    <a:pt x="597" y="645"/>
                    <a:pt x="374" y="112"/>
                  </a:cubicBezTo>
                  <a:cubicBezTo>
                    <a:pt x="342" y="34"/>
                    <a:pt x="272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69" name="Google Shape;2269;p5"/>
            <p:cNvSpPr/>
            <p:nvPr/>
          </p:nvSpPr>
          <p:spPr>
            <a:xfrm>
              <a:off x="6732400" y="3615225"/>
              <a:ext cx="15700" cy="53425"/>
            </a:xfrm>
            <a:custGeom>
              <a:avLst/>
              <a:gdLst/>
              <a:ahLst/>
              <a:cxnLst/>
              <a:rect l="l" t="t" r="r" b="b"/>
              <a:pathLst>
                <a:path w="628" h="2137" extrusionOk="0">
                  <a:moveTo>
                    <a:pt x="207" y="1"/>
                  </a:moveTo>
                  <a:cubicBezTo>
                    <a:pt x="110" y="1"/>
                    <a:pt x="0" y="84"/>
                    <a:pt x="20" y="211"/>
                  </a:cubicBezTo>
                  <a:cubicBezTo>
                    <a:pt x="108" y="812"/>
                    <a:pt x="198" y="1413"/>
                    <a:pt x="287" y="2015"/>
                  </a:cubicBezTo>
                  <a:cubicBezTo>
                    <a:pt x="299" y="2100"/>
                    <a:pt x="357" y="2136"/>
                    <a:pt x="421" y="2136"/>
                  </a:cubicBezTo>
                  <a:cubicBezTo>
                    <a:pt x="518" y="2136"/>
                    <a:pt x="628" y="2053"/>
                    <a:pt x="608" y="1925"/>
                  </a:cubicBezTo>
                  <a:lnTo>
                    <a:pt x="341" y="122"/>
                  </a:ln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0" name="Google Shape;2270;p5"/>
            <p:cNvSpPr/>
            <p:nvPr/>
          </p:nvSpPr>
          <p:spPr>
            <a:xfrm>
              <a:off x="6807725" y="3614225"/>
              <a:ext cx="19525" cy="50975"/>
            </a:xfrm>
            <a:custGeom>
              <a:avLst/>
              <a:gdLst/>
              <a:ahLst/>
              <a:cxnLst/>
              <a:rect l="l" t="t" r="r" b="b"/>
              <a:pathLst>
                <a:path w="781" h="2039" extrusionOk="0">
                  <a:moveTo>
                    <a:pt x="205" y="0"/>
                  </a:moveTo>
                  <a:cubicBezTo>
                    <a:pt x="106" y="0"/>
                    <a:pt x="1" y="83"/>
                    <a:pt x="30" y="210"/>
                  </a:cubicBezTo>
                  <a:lnTo>
                    <a:pt x="428" y="1918"/>
                  </a:lnTo>
                  <a:cubicBezTo>
                    <a:pt x="448" y="2002"/>
                    <a:pt x="511" y="2038"/>
                    <a:pt x="577" y="2038"/>
                  </a:cubicBezTo>
                  <a:cubicBezTo>
                    <a:pt x="676" y="2038"/>
                    <a:pt x="781" y="1956"/>
                    <a:pt x="752" y="1830"/>
                  </a:cubicBezTo>
                  <a:lnTo>
                    <a:pt x="353" y="120"/>
                  </a:lnTo>
                  <a:cubicBezTo>
                    <a:pt x="334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1" name="Google Shape;2271;p5"/>
            <p:cNvSpPr/>
            <p:nvPr/>
          </p:nvSpPr>
          <p:spPr>
            <a:xfrm>
              <a:off x="6879800" y="3613250"/>
              <a:ext cx="15175" cy="50700"/>
            </a:xfrm>
            <a:custGeom>
              <a:avLst/>
              <a:gdLst/>
              <a:ahLst/>
              <a:cxnLst/>
              <a:rect l="l" t="t" r="r" b="b"/>
              <a:pathLst>
                <a:path w="607" h="2028" extrusionOk="0">
                  <a:moveTo>
                    <a:pt x="208" y="0"/>
                  </a:moveTo>
                  <a:cubicBezTo>
                    <a:pt x="111" y="0"/>
                    <a:pt x="1" y="84"/>
                    <a:pt x="19" y="210"/>
                  </a:cubicBezTo>
                  <a:cubicBezTo>
                    <a:pt x="102" y="775"/>
                    <a:pt x="183" y="1341"/>
                    <a:pt x="265" y="1907"/>
                  </a:cubicBezTo>
                  <a:cubicBezTo>
                    <a:pt x="277" y="1991"/>
                    <a:pt x="336" y="2028"/>
                    <a:pt x="400" y="2028"/>
                  </a:cubicBezTo>
                  <a:cubicBezTo>
                    <a:pt x="497" y="2028"/>
                    <a:pt x="607" y="1945"/>
                    <a:pt x="588" y="1818"/>
                  </a:cubicBezTo>
                  <a:cubicBezTo>
                    <a:pt x="506" y="1252"/>
                    <a:pt x="424" y="686"/>
                    <a:pt x="343" y="122"/>
                  </a:cubicBezTo>
                  <a:cubicBezTo>
                    <a:pt x="331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2" name="Google Shape;2272;p5"/>
            <p:cNvSpPr/>
            <p:nvPr/>
          </p:nvSpPr>
          <p:spPr>
            <a:xfrm>
              <a:off x="6946675" y="3616400"/>
              <a:ext cx="17675" cy="50425"/>
            </a:xfrm>
            <a:custGeom>
              <a:avLst/>
              <a:gdLst/>
              <a:ahLst/>
              <a:cxnLst/>
              <a:rect l="l" t="t" r="r" b="b"/>
              <a:pathLst>
                <a:path w="707" h="2017" extrusionOk="0">
                  <a:moveTo>
                    <a:pt x="168" y="1"/>
                  </a:moveTo>
                  <a:cubicBezTo>
                    <a:pt x="84" y="1"/>
                    <a:pt x="1" y="55"/>
                    <a:pt x="2" y="162"/>
                  </a:cubicBezTo>
                  <a:cubicBezTo>
                    <a:pt x="8" y="759"/>
                    <a:pt x="121" y="1349"/>
                    <a:pt x="337" y="1904"/>
                  </a:cubicBezTo>
                  <a:cubicBezTo>
                    <a:pt x="367" y="1983"/>
                    <a:pt x="436" y="2017"/>
                    <a:pt x="504" y="2017"/>
                  </a:cubicBezTo>
                  <a:cubicBezTo>
                    <a:pt x="607" y="2017"/>
                    <a:pt x="706" y="1937"/>
                    <a:pt x="659" y="1816"/>
                  </a:cubicBezTo>
                  <a:cubicBezTo>
                    <a:pt x="453" y="1288"/>
                    <a:pt x="345" y="728"/>
                    <a:pt x="337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3" name="Google Shape;2273;p5"/>
            <p:cNvSpPr/>
            <p:nvPr/>
          </p:nvSpPr>
          <p:spPr>
            <a:xfrm>
              <a:off x="7022725" y="3617500"/>
              <a:ext cx="16525" cy="51000"/>
            </a:xfrm>
            <a:custGeom>
              <a:avLst/>
              <a:gdLst/>
              <a:ahLst/>
              <a:cxnLst/>
              <a:rect l="l" t="t" r="r" b="b"/>
              <a:pathLst>
                <a:path w="661" h="2040" extrusionOk="0">
                  <a:moveTo>
                    <a:pt x="206" y="0"/>
                  </a:moveTo>
                  <a:cubicBezTo>
                    <a:pt x="108" y="0"/>
                    <a:pt x="1" y="84"/>
                    <a:pt x="23" y="211"/>
                  </a:cubicBezTo>
                  <a:cubicBezTo>
                    <a:pt x="120" y="780"/>
                    <a:pt x="218" y="1349"/>
                    <a:pt x="315" y="1918"/>
                  </a:cubicBezTo>
                  <a:cubicBezTo>
                    <a:pt x="330" y="2003"/>
                    <a:pt x="390" y="2039"/>
                    <a:pt x="455" y="2039"/>
                  </a:cubicBezTo>
                  <a:cubicBezTo>
                    <a:pt x="553" y="2039"/>
                    <a:pt x="661" y="1956"/>
                    <a:pt x="639" y="1828"/>
                  </a:cubicBezTo>
                  <a:cubicBezTo>
                    <a:pt x="541" y="1259"/>
                    <a:pt x="442" y="690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4" name="Google Shape;2274;p5"/>
            <p:cNvSpPr/>
            <p:nvPr/>
          </p:nvSpPr>
          <p:spPr>
            <a:xfrm>
              <a:off x="7100500" y="3610050"/>
              <a:ext cx="15225" cy="57800"/>
            </a:xfrm>
            <a:custGeom>
              <a:avLst/>
              <a:gdLst/>
              <a:ahLst/>
              <a:cxnLst/>
              <a:rect l="l" t="t" r="r" b="b"/>
              <a:pathLst>
                <a:path w="609" h="2312" extrusionOk="0">
                  <a:moveTo>
                    <a:pt x="271" y="0"/>
                  </a:moveTo>
                  <a:cubicBezTo>
                    <a:pt x="187" y="0"/>
                    <a:pt x="97" y="54"/>
                    <a:pt x="84" y="160"/>
                  </a:cubicBezTo>
                  <a:cubicBezTo>
                    <a:pt x="1" y="842"/>
                    <a:pt x="57" y="1534"/>
                    <a:pt x="249" y="2195"/>
                  </a:cubicBezTo>
                  <a:cubicBezTo>
                    <a:pt x="273" y="2277"/>
                    <a:pt x="339" y="2312"/>
                    <a:pt x="405" y="2312"/>
                  </a:cubicBezTo>
                  <a:cubicBezTo>
                    <a:pt x="506" y="2312"/>
                    <a:pt x="608" y="2230"/>
                    <a:pt x="573" y="2105"/>
                  </a:cubicBezTo>
                  <a:cubicBezTo>
                    <a:pt x="390" y="1473"/>
                    <a:pt x="338" y="813"/>
                    <a:pt x="419" y="160"/>
                  </a:cubicBezTo>
                  <a:cubicBezTo>
                    <a:pt x="431" y="53"/>
                    <a:pt x="354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5" name="Google Shape;2275;p5"/>
            <p:cNvSpPr/>
            <p:nvPr/>
          </p:nvSpPr>
          <p:spPr>
            <a:xfrm>
              <a:off x="6502250" y="3500725"/>
              <a:ext cx="72000" cy="10100"/>
            </a:xfrm>
            <a:custGeom>
              <a:avLst/>
              <a:gdLst/>
              <a:ahLst/>
              <a:cxnLst/>
              <a:rect l="l" t="t" r="r" b="b"/>
              <a:pathLst>
                <a:path w="2880" h="404" extrusionOk="0">
                  <a:moveTo>
                    <a:pt x="2671" y="1"/>
                  </a:moveTo>
                  <a:cubicBezTo>
                    <a:pt x="2669" y="1"/>
                    <a:pt x="2667" y="1"/>
                    <a:pt x="2665" y="1"/>
                  </a:cubicBezTo>
                  <a:lnTo>
                    <a:pt x="217" y="68"/>
                  </a:lnTo>
                  <a:cubicBezTo>
                    <a:pt x="3" y="74"/>
                    <a:pt x="0" y="404"/>
                    <a:pt x="211" y="404"/>
                  </a:cubicBezTo>
                  <a:cubicBezTo>
                    <a:pt x="213" y="404"/>
                    <a:pt x="215" y="404"/>
                    <a:pt x="217" y="404"/>
                  </a:cubicBezTo>
                  <a:lnTo>
                    <a:pt x="2665" y="335"/>
                  </a:lnTo>
                  <a:cubicBezTo>
                    <a:pt x="2878" y="329"/>
                    <a:pt x="2880" y="1"/>
                    <a:pt x="2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6" name="Google Shape;2276;p5"/>
            <p:cNvSpPr/>
            <p:nvPr/>
          </p:nvSpPr>
          <p:spPr>
            <a:xfrm>
              <a:off x="6505875" y="3571625"/>
              <a:ext cx="63375" cy="11075"/>
            </a:xfrm>
            <a:custGeom>
              <a:avLst/>
              <a:gdLst/>
              <a:ahLst/>
              <a:cxnLst/>
              <a:rect l="l" t="t" r="r" b="b"/>
              <a:pathLst>
                <a:path w="2535" h="443" extrusionOk="0">
                  <a:moveTo>
                    <a:pt x="2278" y="1"/>
                  </a:moveTo>
                  <a:cubicBezTo>
                    <a:pt x="2267" y="1"/>
                    <a:pt x="2257" y="2"/>
                    <a:pt x="2245" y="4"/>
                  </a:cubicBezTo>
                  <a:cubicBezTo>
                    <a:pt x="1831" y="74"/>
                    <a:pt x="1411" y="110"/>
                    <a:pt x="992" y="110"/>
                  </a:cubicBezTo>
                  <a:cubicBezTo>
                    <a:pt x="733" y="110"/>
                    <a:pt x="473" y="96"/>
                    <a:pt x="215" y="69"/>
                  </a:cubicBezTo>
                  <a:cubicBezTo>
                    <a:pt x="208" y="69"/>
                    <a:pt x="202" y="68"/>
                    <a:pt x="196" y="68"/>
                  </a:cubicBezTo>
                  <a:cubicBezTo>
                    <a:pt x="0" y="68"/>
                    <a:pt x="8" y="383"/>
                    <a:pt x="215" y="403"/>
                  </a:cubicBezTo>
                  <a:cubicBezTo>
                    <a:pt x="474" y="430"/>
                    <a:pt x="734" y="443"/>
                    <a:pt x="995" y="443"/>
                  </a:cubicBezTo>
                  <a:cubicBezTo>
                    <a:pt x="1443" y="443"/>
                    <a:pt x="1891" y="404"/>
                    <a:pt x="2334" y="326"/>
                  </a:cubicBezTo>
                  <a:cubicBezTo>
                    <a:pt x="2534" y="292"/>
                    <a:pt x="2465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7" name="Google Shape;2277;p5"/>
            <p:cNvSpPr/>
            <p:nvPr/>
          </p:nvSpPr>
          <p:spPr>
            <a:xfrm>
              <a:off x="6589900" y="3440300"/>
              <a:ext cx="22325" cy="23075"/>
            </a:xfrm>
            <a:custGeom>
              <a:avLst/>
              <a:gdLst/>
              <a:ahLst/>
              <a:cxnLst/>
              <a:rect l="l" t="t" r="r" b="b"/>
              <a:pathLst>
                <a:path w="893" h="923" extrusionOk="0">
                  <a:moveTo>
                    <a:pt x="561" y="1"/>
                  </a:moveTo>
                  <a:cubicBezTo>
                    <a:pt x="437" y="1"/>
                    <a:pt x="316" y="69"/>
                    <a:pt x="261" y="181"/>
                  </a:cubicBezTo>
                  <a:lnTo>
                    <a:pt x="261" y="181"/>
                  </a:lnTo>
                  <a:cubicBezTo>
                    <a:pt x="229" y="189"/>
                    <a:pt x="199" y="201"/>
                    <a:pt x="170" y="218"/>
                  </a:cubicBezTo>
                  <a:cubicBezTo>
                    <a:pt x="35" y="299"/>
                    <a:pt x="1" y="461"/>
                    <a:pt x="40" y="602"/>
                  </a:cubicBezTo>
                  <a:lnTo>
                    <a:pt x="40" y="602"/>
                  </a:lnTo>
                  <a:cubicBezTo>
                    <a:pt x="39" y="652"/>
                    <a:pt x="42" y="701"/>
                    <a:pt x="48" y="746"/>
                  </a:cubicBezTo>
                  <a:cubicBezTo>
                    <a:pt x="57" y="819"/>
                    <a:pt x="94" y="888"/>
                    <a:pt x="172" y="908"/>
                  </a:cubicBezTo>
                  <a:cubicBezTo>
                    <a:pt x="210" y="918"/>
                    <a:pt x="248" y="922"/>
                    <a:pt x="286" y="922"/>
                  </a:cubicBezTo>
                  <a:cubicBezTo>
                    <a:pt x="332" y="922"/>
                    <a:pt x="376" y="916"/>
                    <a:pt x="419" y="903"/>
                  </a:cubicBezTo>
                  <a:lnTo>
                    <a:pt x="419" y="903"/>
                  </a:lnTo>
                  <a:cubicBezTo>
                    <a:pt x="440" y="905"/>
                    <a:pt x="460" y="907"/>
                    <a:pt x="481" y="907"/>
                  </a:cubicBezTo>
                  <a:cubicBezTo>
                    <a:pt x="677" y="907"/>
                    <a:pt x="861" y="793"/>
                    <a:pt x="844" y="554"/>
                  </a:cubicBezTo>
                  <a:cubicBezTo>
                    <a:pt x="841" y="501"/>
                    <a:pt x="825" y="449"/>
                    <a:pt x="800" y="401"/>
                  </a:cubicBezTo>
                  <a:lnTo>
                    <a:pt x="800" y="401"/>
                  </a:lnTo>
                  <a:cubicBezTo>
                    <a:pt x="892" y="251"/>
                    <a:pt x="840" y="63"/>
                    <a:pt x="649" y="12"/>
                  </a:cubicBezTo>
                  <a:cubicBezTo>
                    <a:pt x="620" y="4"/>
                    <a:pt x="591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8" name="Google Shape;2278;p5"/>
            <p:cNvSpPr/>
            <p:nvPr/>
          </p:nvSpPr>
          <p:spPr>
            <a:xfrm>
              <a:off x="6658250" y="3553825"/>
              <a:ext cx="26175" cy="22675"/>
            </a:xfrm>
            <a:custGeom>
              <a:avLst/>
              <a:gdLst/>
              <a:ahLst/>
              <a:cxnLst/>
              <a:rect l="l" t="t" r="r" b="b"/>
              <a:pathLst>
                <a:path w="1047" h="907" extrusionOk="0">
                  <a:moveTo>
                    <a:pt x="532" y="1"/>
                  </a:moveTo>
                  <a:cubicBezTo>
                    <a:pt x="375" y="1"/>
                    <a:pt x="213" y="89"/>
                    <a:pt x="122" y="243"/>
                  </a:cubicBezTo>
                  <a:cubicBezTo>
                    <a:pt x="40" y="382"/>
                    <a:pt x="0" y="606"/>
                    <a:pt x="127" y="730"/>
                  </a:cubicBezTo>
                  <a:cubicBezTo>
                    <a:pt x="191" y="792"/>
                    <a:pt x="275" y="837"/>
                    <a:pt x="364" y="858"/>
                  </a:cubicBezTo>
                  <a:lnTo>
                    <a:pt x="364" y="858"/>
                  </a:lnTo>
                  <a:cubicBezTo>
                    <a:pt x="423" y="890"/>
                    <a:pt x="490" y="907"/>
                    <a:pt x="558" y="907"/>
                  </a:cubicBezTo>
                  <a:cubicBezTo>
                    <a:pt x="625" y="907"/>
                    <a:pt x="693" y="891"/>
                    <a:pt x="755" y="858"/>
                  </a:cubicBezTo>
                  <a:cubicBezTo>
                    <a:pt x="949" y="755"/>
                    <a:pt x="1047" y="514"/>
                    <a:pt x="937" y="315"/>
                  </a:cubicBezTo>
                  <a:cubicBezTo>
                    <a:pt x="928" y="298"/>
                    <a:pt x="917" y="282"/>
                    <a:pt x="907" y="267"/>
                  </a:cubicBezTo>
                  <a:lnTo>
                    <a:pt x="907" y="267"/>
                  </a:lnTo>
                  <a:cubicBezTo>
                    <a:pt x="900" y="250"/>
                    <a:pt x="893" y="234"/>
                    <a:pt x="885" y="219"/>
                  </a:cubicBezTo>
                  <a:cubicBezTo>
                    <a:pt x="806" y="69"/>
                    <a:pt x="671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79" name="Google Shape;2279;p5"/>
            <p:cNvSpPr/>
            <p:nvPr/>
          </p:nvSpPr>
          <p:spPr>
            <a:xfrm>
              <a:off x="6722125" y="3282500"/>
              <a:ext cx="26675" cy="25000"/>
            </a:xfrm>
            <a:custGeom>
              <a:avLst/>
              <a:gdLst/>
              <a:ahLst/>
              <a:cxnLst/>
              <a:rect l="l" t="t" r="r" b="b"/>
              <a:pathLst>
                <a:path w="1067" h="1000" extrusionOk="0">
                  <a:moveTo>
                    <a:pt x="549" y="497"/>
                  </a:moveTo>
                  <a:cubicBezTo>
                    <a:pt x="559" y="499"/>
                    <a:pt x="570" y="504"/>
                    <a:pt x="578" y="510"/>
                  </a:cubicBezTo>
                  <a:lnTo>
                    <a:pt x="578" y="510"/>
                  </a:lnTo>
                  <a:cubicBezTo>
                    <a:pt x="576" y="511"/>
                    <a:pt x="573" y="511"/>
                    <a:pt x="571" y="511"/>
                  </a:cubicBezTo>
                  <a:cubicBezTo>
                    <a:pt x="571" y="511"/>
                    <a:pt x="570" y="511"/>
                    <a:pt x="570" y="511"/>
                  </a:cubicBezTo>
                  <a:cubicBezTo>
                    <a:pt x="559" y="511"/>
                    <a:pt x="551" y="508"/>
                    <a:pt x="544" y="503"/>
                  </a:cubicBezTo>
                  <a:lnTo>
                    <a:pt x="544" y="503"/>
                  </a:lnTo>
                  <a:cubicBezTo>
                    <a:pt x="544" y="503"/>
                    <a:pt x="545" y="502"/>
                    <a:pt x="545" y="502"/>
                  </a:cubicBezTo>
                  <a:cubicBezTo>
                    <a:pt x="546" y="500"/>
                    <a:pt x="548" y="499"/>
                    <a:pt x="549" y="497"/>
                  </a:cubicBezTo>
                  <a:close/>
                  <a:moveTo>
                    <a:pt x="553" y="1"/>
                  </a:moveTo>
                  <a:cubicBezTo>
                    <a:pt x="504" y="1"/>
                    <a:pt x="455" y="8"/>
                    <a:pt x="406" y="25"/>
                  </a:cubicBezTo>
                  <a:cubicBezTo>
                    <a:pt x="118" y="116"/>
                    <a:pt x="0" y="458"/>
                    <a:pt x="170" y="706"/>
                  </a:cubicBezTo>
                  <a:cubicBezTo>
                    <a:pt x="196" y="747"/>
                    <a:pt x="229" y="785"/>
                    <a:pt x="267" y="818"/>
                  </a:cubicBezTo>
                  <a:lnTo>
                    <a:pt x="267" y="818"/>
                  </a:lnTo>
                  <a:cubicBezTo>
                    <a:pt x="335" y="907"/>
                    <a:pt x="438" y="972"/>
                    <a:pt x="557" y="993"/>
                  </a:cubicBezTo>
                  <a:cubicBezTo>
                    <a:pt x="582" y="998"/>
                    <a:pt x="607" y="1000"/>
                    <a:pt x="631" y="1000"/>
                  </a:cubicBezTo>
                  <a:cubicBezTo>
                    <a:pt x="895" y="1000"/>
                    <a:pt x="1066" y="737"/>
                    <a:pt x="969" y="485"/>
                  </a:cubicBezTo>
                  <a:lnTo>
                    <a:pt x="969" y="485"/>
                  </a:lnTo>
                  <a:cubicBezTo>
                    <a:pt x="975" y="457"/>
                    <a:pt x="978" y="429"/>
                    <a:pt x="978" y="401"/>
                  </a:cubicBezTo>
                  <a:cubicBezTo>
                    <a:pt x="978" y="390"/>
                    <a:pt x="978" y="379"/>
                    <a:pt x="977" y="368"/>
                  </a:cubicBezTo>
                  <a:lnTo>
                    <a:pt x="977" y="368"/>
                  </a:lnTo>
                  <a:cubicBezTo>
                    <a:pt x="1036" y="282"/>
                    <a:pt x="1022" y="142"/>
                    <a:pt x="891" y="108"/>
                  </a:cubicBezTo>
                  <a:lnTo>
                    <a:pt x="891" y="108"/>
                  </a:lnTo>
                  <a:lnTo>
                    <a:pt x="893" y="110"/>
                  </a:lnTo>
                  <a:cubicBezTo>
                    <a:pt x="874" y="105"/>
                    <a:pt x="855" y="101"/>
                    <a:pt x="836" y="98"/>
                  </a:cubicBezTo>
                  <a:lnTo>
                    <a:pt x="836" y="98"/>
                  </a:lnTo>
                  <a:cubicBezTo>
                    <a:pt x="759" y="36"/>
                    <a:pt x="658" y="1"/>
                    <a:pt x="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0" name="Google Shape;2280;p5"/>
            <p:cNvSpPr/>
            <p:nvPr/>
          </p:nvSpPr>
          <p:spPr>
            <a:xfrm>
              <a:off x="6810300" y="3367200"/>
              <a:ext cx="26600" cy="25700"/>
            </a:xfrm>
            <a:custGeom>
              <a:avLst/>
              <a:gdLst/>
              <a:ahLst/>
              <a:cxnLst/>
              <a:rect l="l" t="t" r="r" b="b"/>
              <a:pathLst>
                <a:path w="1064" h="1028" extrusionOk="0">
                  <a:moveTo>
                    <a:pt x="609" y="518"/>
                  </a:moveTo>
                  <a:cubicBezTo>
                    <a:pt x="620" y="523"/>
                    <a:pt x="634" y="534"/>
                    <a:pt x="645" y="550"/>
                  </a:cubicBezTo>
                  <a:lnTo>
                    <a:pt x="645" y="550"/>
                  </a:lnTo>
                  <a:cubicBezTo>
                    <a:pt x="642" y="551"/>
                    <a:pt x="639" y="551"/>
                    <a:pt x="636" y="551"/>
                  </a:cubicBezTo>
                  <a:cubicBezTo>
                    <a:pt x="619" y="551"/>
                    <a:pt x="601" y="544"/>
                    <a:pt x="584" y="534"/>
                  </a:cubicBezTo>
                  <a:lnTo>
                    <a:pt x="584" y="534"/>
                  </a:lnTo>
                  <a:cubicBezTo>
                    <a:pt x="588" y="530"/>
                    <a:pt x="594" y="525"/>
                    <a:pt x="604" y="520"/>
                  </a:cubicBezTo>
                  <a:cubicBezTo>
                    <a:pt x="606" y="519"/>
                    <a:pt x="608" y="519"/>
                    <a:pt x="609" y="518"/>
                  </a:cubicBezTo>
                  <a:close/>
                  <a:moveTo>
                    <a:pt x="547" y="0"/>
                  </a:moveTo>
                  <a:cubicBezTo>
                    <a:pt x="480" y="0"/>
                    <a:pt x="412" y="17"/>
                    <a:pt x="346" y="53"/>
                  </a:cubicBezTo>
                  <a:cubicBezTo>
                    <a:pt x="107" y="186"/>
                    <a:pt x="0" y="523"/>
                    <a:pt x="134" y="764"/>
                  </a:cubicBezTo>
                  <a:cubicBezTo>
                    <a:pt x="225" y="928"/>
                    <a:pt x="411" y="1027"/>
                    <a:pt x="592" y="1027"/>
                  </a:cubicBezTo>
                  <a:cubicBezTo>
                    <a:pt x="706" y="1027"/>
                    <a:pt x="818" y="988"/>
                    <a:pt x="905" y="902"/>
                  </a:cubicBezTo>
                  <a:cubicBezTo>
                    <a:pt x="1028" y="778"/>
                    <a:pt x="1063" y="582"/>
                    <a:pt x="1008" y="424"/>
                  </a:cubicBezTo>
                  <a:lnTo>
                    <a:pt x="1008" y="424"/>
                  </a:lnTo>
                  <a:cubicBezTo>
                    <a:pt x="1004" y="397"/>
                    <a:pt x="999" y="370"/>
                    <a:pt x="990" y="343"/>
                  </a:cubicBezTo>
                  <a:cubicBezTo>
                    <a:pt x="926" y="145"/>
                    <a:pt x="743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1" name="Google Shape;2281;p5"/>
            <p:cNvSpPr/>
            <p:nvPr/>
          </p:nvSpPr>
          <p:spPr>
            <a:xfrm>
              <a:off x="6867925" y="3227000"/>
              <a:ext cx="27350" cy="22700"/>
            </a:xfrm>
            <a:custGeom>
              <a:avLst/>
              <a:gdLst/>
              <a:ahLst/>
              <a:cxnLst/>
              <a:rect l="l" t="t" r="r" b="b"/>
              <a:pathLst>
                <a:path w="1094" h="908" extrusionOk="0">
                  <a:moveTo>
                    <a:pt x="610" y="330"/>
                  </a:moveTo>
                  <a:cubicBezTo>
                    <a:pt x="618" y="330"/>
                    <a:pt x="627" y="332"/>
                    <a:pt x="636" y="335"/>
                  </a:cubicBezTo>
                  <a:cubicBezTo>
                    <a:pt x="694" y="353"/>
                    <a:pt x="699" y="437"/>
                    <a:pt x="683" y="486"/>
                  </a:cubicBezTo>
                  <a:cubicBezTo>
                    <a:pt x="664" y="545"/>
                    <a:pt x="610" y="575"/>
                    <a:pt x="551" y="575"/>
                  </a:cubicBezTo>
                  <a:cubicBezTo>
                    <a:pt x="544" y="575"/>
                    <a:pt x="538" y="575"/>
                    <a:pt x="531" y="574"/>
                  </a:cubicBezTo>
                  <a:cubicBezTo>
                    <a:pt x="518" y="573"/>
                    <a:pt x="505" y="571"/>
                    <a:pt x="493" y="567"/>
                  </a:cubicBezTo>
                  <a:lnTo>
                    <a:pt x="493" y="567"/>
                  </a:lnTo>
                  <a:cubicBezTo>
                    <a:pt x="511" y="549"/>
                    <a:pt x="526" y="524"/>
                    <a:pt x="534" y="492"/>
                  </a:cubicBezTo>
                  <a:cubicBezTo>
                    <a:pt x="544" y="451"/>
                    <a:pt x="544" y="412"/>
                    <a:pt x="535" y="376"/>
                  </a:cubicBezTo>
                  <a:lnTo>
                    <a:pt x="535" y="376"/>
                  </a:lnTo>
                  <a:cubicBezTo>
                    <a:pt x="551" y="350"/>
                    <a:pt x="578" y="330"/>
                    <a:pt x="610" y="330"/>
                  </a:cubicBezTo>
                  <a:close/>
                  <a:moveTo>
                    <a:pt x="622" y="1"/>
                  </a:moveTo>
                  <a:cubicBezTo>
                    <a:pt x="476" y="1"/>
                    <a:pt x="330" y="76"/>
                    <a:pt x="248" y="195"/>
                  </a:cubicBezTo>
                  <a:lnTo>
                    <a:pt x="248" y="195"/>
                  </a:lnTo>
                  <a:cubicBezTo>
                    <a:pt x="63" y="220"/>
                    <a:pt x="0" y="430"/>
                    <a:pt x="58" y="588"/>
                  </a:cubicBezTo>
                  <a:cubicBezTo>
                    <a:pt x="131" y="789"/>
                    <a:pt x="343" y="908"/>
                    <a:pt x="551" y="908"/>
                  </a:cubicBezTo>
                  <a:cubicBezTo>
                    <a:pt x="651" y="908"/>
                    <a:pt x="750" y="880"/>
                    <a:pt x="833" y="821"/>
                  </a:cubicBezTo>
                  <a:cubicBezTo>
                    <a:pt x="1077" y="647"/>
                    <a:pt x="1094" y="237"/>
                    <a:pt x="838" y="65"/>
                  </a:cubicBezTo>
                  <a:cubicBezTo>
                    <a:pt x="772" y="21"/>
                    <a:pt x="697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2" name="Google Shape;2282;p5"/>
            <p:cNvSpPr/>
            <p:nvPr/>
          </p:nvSpPr>
          <p:spPr>
            <a:xfrm>
              <a:off x="7011450" y="3504825"/>
              <a:ext cx="18000" cy="17850"/>
            </a:xfrm>
            <a:custGeom>
              <a:avLst/>
              <a:gdLst/>
              <a:ahLst/>
              <a:cxnLst/>
              <a:rect l="l" t="t" r="r" b="b"/>
              <a:pathLst>
                <a:path w="720" h="714" extrusionOk="0">
                  <a:moveTo>
                    <a:pt x="359" y="1"/>
                  </a:moveTo>
                  <a:cubicBezTo>
                    <a:pt x="344" y="1"/>
                    <a:pt x="329" y="2"/>
                    <a:pt x="313" y="6"/>
                  </a:cubicBezTo>
                  <a:cubicBezTo>
                    <a:pt x="290" y="12"/>
                    <a:pt x="268" y="22"/>
                    <a:pt x="248" y="35"/>
                  </a:cubicBezTo>
                  <a:lnTo>
                    <a:pt x="248" y="35"/>
                  </a:lnTo>
                  <a:cubicBezTo>
                    <a:pt x="232" y="37"/>
                    <a:pt x="217" y="40"/>
                    <a:pt x="201" y="44"/>
                  </a:cubicBezTo>
                  <a:cubicBezTo>
                    <a:pt x="85" y="76"/>
                    <a:pt x="21" y="223"/>
                    <a:pt x="16" y="333"/>
                  </a:cubicBezTo>
                  <a:cubicBezTo>
                    <a:pt x="1" y="545"/>
                    <a:pt x="170" y="714"/>
                    <a:pt x="368" y="714"/>
                  </a:cubicBezTo>
                  <a:cubicBezTo>
                    <a:pt x="404" y="714"/>
                    <a:pt x="441" y="708"/>
                    <a:pt x="478" y="696"/>
                  </a:cubicBezTo>
                  <a:cubicBezTo>
                    <a:pt x="586" y="662"/>
                    <a:pt x="719" y="559"/>
                    <a:pt x="719" y="433"/>
                  </a:cubicBezTo>
                  <a:cubicBezTo>
                    <a:pt x="719" y="351"/>
                    <a:pt x="686" y="284"/>
                    <a:pt x="635" y="234"/>
                  </a:cubicBezTo>
                  <a:lnTo>
                    <a:pt x="635" y="234"/>
                  </a:lnTo>
                  <a:cubicBezTo>
                    <a:pt x="628" y="207"/>
                    <a:pt x="615" y="181"/>
                    <a:pt x="592" y="160"/>
                  </a:cubicBezTo>
                  <a:lnTo>
                    <a:pt x="592" y="160"/>
                  </a:lnTo>
                  <a:cubicBezTo>
                    <a:pt x="547" y="77"/>
                    <a:pt x="45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3" name="Google Shape;2283;p5"/>
            <p:cNvSpPr/>
            <p:nvPr/>
          </p:nvSpPr>
          <p:spPr>
            <a:xfrm>
              <a:off x="7089100" y="3387900"/>
              <a:ext cx="17800" cy="19875"/>
            </a:xfrm>
            <a:custGeom>
              <a:avLst/>
              <a:gdLst/>
              <a:ahLst/>
              <a:cxnLst/>
              <a:rect l="l" t="t" r="r" b="b"/>
              <a:pathLst>
                <a:path w="712" h="795" extrusionOk="0">
                  <a:moveTo>
                    <a:pt x="355" y="0"/>
                  </a:moveTo>
                  <a:cubicBezTo>
                    <a:pt x="345" y="0"/>
                    <a:pt x="334" y="1"/>
                    <a:pt x="322" y="3"/>
                  </a:cubicBezTo>
                  <a:lnTo>
                    <a:pt x="322" y="5"/>
                  </a:lnTo>
                  <a:cubicBezTo>
                    <a:pt x="253" y="17"/>
                    <a:pt x="190" y="55"/>
                    <a:pt x="145" y="104"/>
                  </a:cubicBezTo>
                  <a:lnTo>
                    <a:pt x="145" y="104"/>
                  </a:lnTo>
                  <a:cubicBezTo>
                    <a:pt x="112" y="128"/>
                    <a:pt x="83" y="159"/>
                    <a:pt x="58" y="197"/>
                  </a:cubicBezTo>
                  <a:cubicBezTo>
                    <a:pt x="8" y="278"/>
                    <a:pt x="0" y="369"/>
                    <a:pt x="22" y="454"/>
                  </a:cubicBezTo>
                  <a:lnTo>
                    <a:pt x="22" y="454"/>
                  </a:lnTo>
                  <a:cubicBezTo>
                    <a:pt x="10" y="566"/>
                    <a:pt x="54" y="681"/>
                    <a:pt x="167" y="748"/>
                  </a:cubicBezTo>
                  <a:cubicBezTo>
                    <a:pt x="221" y="779"/>
                    <a:pt x="282" y="795"/>
                    <a:pt x="344" y="795"/>
                  </a:cubicBezTo>
                  <a:cubicBezTo>
                    <a:pt x="492" y="795"/>
                    <a:pt x="639" y="706"/>
                    <a:pt x="675" y="551"/>
                  </a:cubicBezTo>
                  <a:cubicBezTo>
                    <a:pt x="688" y="493"/>
                    <a:pt x="685" y="436"/>
                    <a:pt x="669" y="385"/>
                  </a:cubicBezTo>
                  <a:lnTo>
                    <a:pt x="669" y="385"/>
                  </a:lnTo>
                  <a:cubicBezTo>
                    <a:pt x="672" y="381"/>
                    <a:pt x="676" y="376"/>
                    <a:pt x="679" y="371"/>
                  </a:cubicBezTo>
                  <a:cubicBezTo>
                    <a:pt x="711" y="319"/>
                    <a:pt x="711" y="254"/>
                    <a:pt x="679" y="202"/>
                  </a:cubicBezTo>
                  <a:cubicBezTo>
                    <a:pt x="630" y="130"/>
                    <a:pt x="558" y="80"/>
                    <a:pt x="479" y="54"/>
                  </a:cubicBezTo>
                  <a:lnTo>
                    <a:pt x="479" y="54"/>
                  </a:lnTo>
                  <a:cubicBezTo>
                    <a:pt x="448" y="22"/>
                    <a:pt x="406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4" name="Google Shape;2284;p5"/>
            <p:cNvSpPr/>
            <p:nvPr/>
          </p:nvSpPr>
          <p:spPr>
            <a:xfrm>
              <a:off x="6120300" y="3236750"/>
              <a:ext cx="980350" cy="810400"/>
            </a:xfrm>
            <a:custGeom>
              <a:avLst/>
              <a:gdLst/>
              <a:ahLst/>
              <a:cxnLst/>
              <a:rect l="l" t="t" r="r" b="b"/>
              <a:pathLst>
                <a:path w="39214" h="32416" extrusionOk="0">
                  <a:moveTo>
                    <a:pt x="30525" y="1"/>
                  </a:moveTo>
                  <a:cubicBezTo>
                    <a:pt x="29655" y="1"/>
                    <a:pt x="29120" y="764"/>
                    <a:pt x="28976" y="1664"/>
                  </a:cubicBezTo>
                  <a:cubicBezTo>
                    <a:pt x="28895" y="2170"/>
                    <a:pt x="28907" y="2687"/>
                    <a:pt x="28909" y="3197"/>
                  </a:cubicBezTo>
                  <a:cubicBezTo>
                    <a:pt x="28909" y="3455"/>
                    <a:pt x="28918" y="3711"/>
                    <a:pt x="28914" y="3967"/>
                  </a:cubicBezTo>
                  <a:cubicBezTo>
                    <a:pt x="28898" y="4680"/>
                    <a:pt x="28923" y="4687"/>
                    <a:pt x="28377" y="5264"/>
                  </a:cubicBezTo>
                  <a:cubicBezTo>
                    <a:pt x="28040" y="5619"/>
                    <a:pt x="27772" y="5763"/>
                    <a:pt x="27554" y="5763"/>
                  </a:cubicBezTo>
                  <a:cubicBezTo>
                    <a:pt x="26825" y="5763"/>
                    <a:pt x="26665" y="4153"/>
                    <a:pt x="26459" y="3444"/>
                  </a:cubicBezTo>
                  <a:cubicBezTo>
                    <a:pt x="26237" y="2675"/>
                    <a:pt x="25642" y="2116"/>
                    <a:pt x="24932" y="2116"/>
                  </a:cubicBezTo>
                  <a:cubicBezTo>
                    <a:pt x="24691" y="2116"/>
                    <a:pt x="24437" y="2180"/>
                    <a:pt x="24180" y="2323"/>
                  </a:cubicBezTo>
                  <a:cubicBezTo>
                    <a:pt x="22794" y="3092"/>
                    <a:pt x="22963" y="5354"/>
                    <a:pt x="23009" y="6669"/>
                  </a:cubicBezTo>
                  <a:cubicBezTo>
                    <a:pt x="23051" y="7831"/>
                    <a:pt x="23183" y="8990"/>
                    <a:pt x="23196" y="10156"/>
                  </a:cubicBezTo>
                  <a:cubicBezTo>
                    <a:pt x="23204" y="10766"/>
                    <a:pt x="23180" y="11370"/>
                    <a:pt x="23093" y="11974"/>
                  </a:cubicBezTo>
                  <a:cubicBezTo>
                    <a:pt x="23003" y="12596"/>
                    <a:pt x="23090" y="12549"/>
                    <a:pt x="22479" y="12888"/>
                  </a:cubicBezTo>
                  <a:cubicBezTo>
                    <a:pt x="22314" y="13076"/>
                    <a:pt x="22144" y="13170"/>
                    <a:pt x="21968" y="13170"/>
                  </a:cubicBezTo>
                  <a:cubicBezTo>
                    <a:pt x="21827" y="13170"/>
                    <a:pt x="21682" y="13109"/>
                    <a:pt x="21535" y="12988"/>
                  </a:cubicBezTo>
                  <a:cubicBezTo>
                    <a:pt x="21372" y="12648"/>
                    <a:pt x="21209" y="12308"/>
                    <a:pt x="21046" y="11968"/>
                  </a:cubicBezTo>
                  <a:cubicBezTo>
                    <a:pt x="20809" y="10941"/>
                    <a:pt x="20968" y="9259"/>
                    <a:pt x="19819" y="8662"/>
                  </a:cubicBezTo>
                  <a:cubicBezTo>
                    <a:pt x="19644" y="8572"/>
                    <a:pt x="19482" y="8532"/>
                    <a:pt x="19331" y="8532"/>
                  </a:cubicBezTo>
                  <a:cubicBezTo>
                    <a:pt x="18753" y="8532"/>
                    <a:pt x="18355" y="9120"/>
                    <a:pt x="18152" y="9686"/>
                  </a:cubicBezTo>
                  <a:cubicBezTo>
                    <a:pt x="17934" y="10293"/>
                    <a:pt x="17862" y="10938"/>
                    <a:pt x="17743" y="11568"/>
                  </a:cubicBezTo>
                  <a:cubicBezTo>
                    <a:pt x="17552" y="12567"/>
                    <a:pt x="17258" y="13551"/>
                    <a:pt x="17012" y="14538"/>
                  </a:cubicBezTo>
                  <a:cubicBezTo>
                    <a:pt x="16449" y="16784"/>
                    <a:pt x="16001" y="19101"/>
                    <a:pt x="15298" y="21308"/>
                  </a:cubicBezTo>
                  <a:cubicBezTo>
                    <a:pt x="15255" y="21441"/>
                    <a:pt x="15215" y="21580"/>
                    <a:pt x="15162" y="21709"/>
                  </a:cubicBezTo>
                  <a:cubicBezTo>
                    <a:pt x="14970" y="22166"/>
                    <a:pt x="14929" y="22337"/>
                    <a:pt x="14615" y="22337"/>
                  </a:cubicBezTo>
                  <a:cubicBezTo>
                    <a:pt x="14522" y="22337"/>
                    <a:pt x="14405" y="22322"/>
                    <a:pt x="14253" y="22295"/>
                  </a:cubicBezTo>
                  <a:cubicBezTo>
                    <a:pt x="13428" y="22147"/>
                    <a:pt x="13579" y="21637"/>
                    <a:pt x="13353" y="20982"/>
                  </a:cubicBezTo>
                  <a:cubicBezTo>
                    <a:pt x="13174" y="20463"/>
                    <a:pt x="12862" y="20042"/>
                    <a:pt x="12337" y="19838"/>
                  </a:cubicBezTo>
                  <a:cubicBezTo>
                    <a:pt x="12132" y="19757"/>
                    <a:pt x="11927" y="19720"/>
                    <a:pt x="11728" y="19720"/>
                  </a:cubicBezTo>
                  <a:cubicBezTo>
                    <a:pt x="10980" y="19720"/>
                    <a:pt x="10320" y="20246"/>
                    <a:pt x="10055" y="20985"/>
                  </a:cubicBezTo>
                  <a:cubicBezTo>
                    <a:pt x="9722" y="21912"/>
                    <a:pt x="9812" y="23026"/>
                    <a:pt x="9768" y="23991"/>
                  </a:cubicBezTo>
                  <a:cubicBezTo>
                    <a:pt x="9718" y="25079"/>
                    <a:pt x="9985" y="27471"/>
                    <a:pt x="9050" y="28209"/>
                  </a:cubicBezTo>
                  <a:cubicBezTo>
                    <a:pt x="8910" y="28319"/>
                    <a:pt x="8781" y="28367"/>
                    <a:pt x="8662" y="28367"/>
                  </a:cubicBezTo>
                  <a:cubicBezTo>
                    <a:pt x="7883" y="28367"/>
                    <a:pt x="7536" y="26285"/>
                    <a:pt x="7462" y="25813"/>
                  </a:cubicBezTo>
                  <a:cubicBezTo>
                    <a:pt x="7308" y="24827"/>
                    <a:pt x="7364" y="23781"/>
                    <a:pt x="7138" y="22811"/>
                  </a:cubicBezTo>
                  <a:cubicBezTo>
                    <a:pt x="6970" y="22095"/>
                    <a:pt x="6458" y="21703"/>
                    <a:pt x="5921" y="21703"/>
                  </a:cubicBezTo>
                  <a:cubicBezTo>
                    <a:pt x="5493" y="21703"/>
                    <a:pt x="5049" y="21952"/>
                    <a:pt x="4751" y="22486"/>
                  </a:cubicBezTo>
                  <a:cubicBezTo>
                    <a:pt x="4274" y="23340"/>
                    <a:pt x="4387" y="24432"/>
                    <a:pt x="4408" y="25370"/>
                  </a:cubicBezTo>
                  <a:cubicBezTo>
                    <a:pt x="4438" y="26670"/>
                    <a:pt x="4387" y="27972"/>
                    <a:pt x="4362" y="29272"/>
                  </a:cubicBezTo>
                  <a:cubicBezTo>
                    <a:pt x="4350" y="29954"/>
                    <a:pt x="4454" y="30857"/>
                    <a:pt x="4085" y="31460"/>
                  </a:cubicBezTo>
                  <a:cubicBezTo>
                    <a:pt x="3778" y="31960"/>
                    <a:pt x="3457" y="32155"/>
                    <a:pt x="3145" y="32155"/>
                  </a:cubicBezTo>
                  <a:cubicBezTo>
                    <a:pt x="2327" y="32155"/>
                    <a:pt x="1571" y="30810"/>
                    <a:pt x="1304" y="30102"/>
                  </a:cubicBezTo>
                  <a:cubicBezTo>
                    <a:pt x="776" y="28706"/>
                    <a:pt x="483" y="27233"/>
                    <a:pt x="344" y="25750"/>
                  </a:cubicBezTo>
                  <a:cubicBezTo>
                    <a:pt x="335" y="25644"/>
                    <a:pt x="246" y="25590"/>
                    <a:pt x="162" y="25590"/>
                  </a:cubicBezTo>
                  <a:cubicBezTo>
                    <a:pt x="79" y="25590"/>
                    <a:pt x="0" y="25643"/>
                    <a:pt x="10" y="25750"/>
                  </a:cubicBezTo>
                  <a:lnTo>
                    <a:pt x="7" y="25750"/>
                  </a:lnTo>
                  <a:cubicBezTo>
                    <a:pt x="183" y="27634"/>
                    <a:pt x="497" y="30096"/>
                    <a:pt x="1677" y="31650"/>
                  </a:cubicBezTo>
                  <a:cubicBezTo>
                    <a:pt x="2062" y="32156"/>
                    <a:pt x="2584" y="32416"/>
                    <a:pt x="3085" y="32416"/>
                  </a:cubicBezTo>
                  <a:cubicBezTo>
                    <a:pt x="3666" y="32416"/>
                    <a:pt x="4218" y="32067"/>
                    <a:pt x="4493" y="31348"/>
                  </a:cubicBezTo>
                  <a:cubicBezTo>
                    <a:pt x="4808" y="30528"/>
                    <a:pt x="4690" y="29502"/>
                    <a:pt x="4705" y="28648"/>
                  </a:cubicBezTo>
                  <a:cubicBezTo>
                    <a:pt x="4730" y="27352"/>
                    <a:pt x="4742" y="26060"/>
                    <a:pt x="4722" y="24765"/>
                  </a:cubicBezTo>
                  <a:cubicBezTo>
                    <a:pt x="4713" y="24092"/>
                    <a:pt x="4653" y="22785"/>
                    <a:pt x="5271" y="22321"/>
                  </a:cubicBezTo>
                  <a:cubicBezTo>
                    <a:pt x="5594" y="22079"/>
                    <a:pt x="5851" y="21982"/>
                    <a:pt x="6057" y="21982"/>
                  </a:cubicBezTo>
                  <a:cubicBezTo>
                    <a:pt x="6646" y="21982"/>
                    <a:pt x="6808" y="22777"/>
                    <a:pt x="6867" y="23206"/>
                  </a:cubicBezTo>
                  <a:cubicBezTo>
                    <a:pt x="6934" y="23692"/>
                    <a:pt x="6942" y="24191"/>
                    <a:pt x="6989" y="24679"/>
                  </a:cubicBezTo>
                  <a:cubicBezTo>
                    <a:pt x="7074" y="25562"/>
                    <a:pt x="7259" y="28665"/>
                    <a:pt x="8635" y="28665"/>
                  </a:cubicBezTo>
                  <a:cubicBezTo>
                    <a:pt x="8761" y="28665"/>
                    <a:pt x="8897" y="28639"/>
                    <a:pt x="9044" y="28583"/>
                  </a:cubicBezTo>
                  <a:cubicBezTo>
                    <a:pt x="10397" y="28066"/>
                    <a:pt x="10041" y="25274"/>
                    <a:pt x="10092" y="24202"/>
                  </a:cubicBezTo>
                  <a:cubicBezTo>
                    <a:pt x="10148" y="22951"/>
                    <a:pt x="9851" y="20565"/>
                    <a:pt x="11353" y="20106"/>
                  </a:cubicBezTo>
                  <a:cubicBezTo>
                    <a:pt x="11548" y="20046"/>
                    <a:pt x="11718" y="20019"/>
                    <a:pt x="11868" y="20019"/>
                  </a:cubicBezTo>
                  <a:cubicBezTo>
                    <a:pt x="13010" y="20019"/>
                    <a:pt x="12937" y="21609"/>
                    <a:pt x="13440" y="22370"/>
                  </a:cubicBezTo>
                  <a:cubicBezTo>
                    <a:pt x="13692" y="22750"/>
                    <a:pt x="13988" y="22911"/>
                    <a:pt x="14280" y="22911"/>
                  </a:cubicBezTo>
                  <a:cubicBezTo>
                    <a:pt x="14718" y="22911"/>
                    <a:pt x="15144" y="22548"/>
                    <a:pt x="15389" y="22023"/>
                  </a:cubicBezTo>
                  <a:cubicBezTo>
                    <a:pt x="15716" y="21323"/>
                    <a:pt x="15853" y="20521"/>
                    <a:pt x="16042" y="19778"/>
                  </a:cubicBezTo>
                  <a:cubicBezTo>
                    <a:pt x="16390" y="18420"/>
                    <a:pt x="16727" y="17060"/>
                    <a:pt x="17066" y="15701"/>
                  </a:cubicBezTo>
                  <a:cubicBezTo>
                    <a:pt x="17368" y="14486"/>
                    <a:pt x="17714" y="13277"/>
                    <a:pt x="17984" y="12055"/>
                  </a:cubicBezTo>
                  <a:cubicBezTo>
                    <a:pt x="18134" y="11372"/>
                    <a:pt x="18193" y="10665"/>
                    <a:pt x="18402" y="9994"/>
                  </a:cubicBezTo>
                  <a:cubicBezTo>
                    <a:pt x="18523" y="9608"/>
                    <a:pt x="18706" y="9024"/>
                    <a:pt x="19157" y="8887"/>
                  </a:cubicBezTo>
                  <a:cubicBezTo>
                    <a:pt x="19227" y="8865"/>
                    <a:pt x="19294" y="8855"/>
                    <a:pt x="19358" y="8855"/>
                  </a:cubicBezTo>
                  <a:cubicBezTo>
                    <a:pt x="19984" y="8855"/>
                    <a:pt x="20304" y="9811"/>
                    <a:pt x="20438" y="10226"/>
                  </a:cubicBezTo>
                  <a:cubicBezTo>
                    <a:pt x="20704" y="11039"/>
                    <a:pt x="20472" y="12136"/>
                    <a:pt x="20934" y="12868"/>
                  </a:cubicBezTo>
                  <a:cubicBezTo>
                    <a:pt x="21204" y="13295"/>
                    <a:pt x="21714" y="13545"/>
                    <a:pt x="22198" y="13545"/>
                  </a:cubicBezTo>
                  <a:cubicBezTo>
                    <a:pt x="22617" y="13545"/>
                    <a:pt x="23016" y="13357"/>
                    <a:pt x="23222" y="12934"/>
                  </a:cubicBezTo>
                  <a:cubicBezTo>
                    <a:pt x="23604" y="12149"/>
                    <a:pt x="23541" y="10998"/>
                    <a:pt x="23532" y="10156"/>
                  </a:cubicBezTo>
                  <a:cubicBezTo>
                    <a:pt x="23517" y="8853"/>
                    <a:pt x="23353" y="7558"/>
                    <a:pt x="23332" y="6257"/>
                  </a:cubicBezTo>
                  <a:cubicBezTo>
                    <a:pt x="23321" y="5605"/>
                    <a:pt x="23337" y="4951"/>
                    <a:pt x="23437" y="4307"/>
                  </a:cubicBezTo>
                  <a:cubicBezTo>
                    <a:pt x="23547" y="3610"/>
                    <a:pt x="24034" y="2372"/>
                    <a:pt x="24868" y="2372"/>
                  </a:cubicBezTo>
                  <a:cubicBezTo>
                    <a:pt x="25115" y="2372"/>
                    <a:pt x="25392" y="2480"/>
                    <a:pt x="25698" y="2742"/>
                  </a:cubicBezTo>
                  <a:cubicBezTo>
                    <a:pt x="26394" y="3336"/>
                    <a:pt x="26159" y="4458"/>
                    <a:pt x="26513" y="5218"/>
                  </a:cubicBezTo>
                  <a:cubicBezTo>
                    <a:pt x="26769" y="5768"/>
                    <a:pt x="27354" y="6126"/>
                    <a:pt x="27928" y="6126"/>
                  </a:cubicBezTo>
                  <a:cubicBezTo>
                    <a:pt x="28293" y="6126"/>
                    <a:pt x="28654" y="5981"/>
                    <a:pt x="28921" y="5647"/>
                  </a:cubicBezTo>
                  <a:cubicBezTo>
                    <a:pt x="29455" y="4980"/>
                    <a:pt x="29242" y="3778"/>
                    <a:pt x="29242" y="3005"/>
                  </a:cubicBezTo>
                  <a:cubicBezTo>
                    <a:pt x="29242" y="2195"/>
                    <a:pt x="29171" y="1221"/>
                    <a:pt x="29849" y="666"/>
                  </a:cubicBezTo>
                  <a:cubicBezTo>
                    <a:pt x="30107" y="454"/>
                    <a:pt x="30370" y="365"/>
                    <a:pt x="30623" y="365"/>
                  </a:cubicBezTo>
                  <a:cubicBezTo>
                    <a:pt x="31363" y="365"/>
                    <a:pt x="32027" y="1128"/>
                    <a:pt x="32309" y="1851"/>
                  </a:cubicBezTo>
                  <a:cubicBezTo>
                    <a:pt x="32840" y="3218"/>
                    <a:pt x="32680" y="4905"/>
                    <a:pt x="32878" y="6351"/>
                  </a:cubicBezTo>
                  <a:cubicBezTo>
                    <a:pt x="33008" y="7303"/>
                    <a:pt x="33154" y="8264"/>
                    <a:pt x="33533" y="9155"/>
                  </a:cubicBezTo>
                  <a:cubicBezTo>
                    <a:pt x="33975" y="10198"/>
                    <a:pt x="34873" y="11340"/>
                    <a:pt x="36083" y="11340"/>
                  </a:cubicBezTo>
                  <a:cubicBezTo>
                    <a:pt x="36223" y="11340"/>
                    <a:pt x="36368" y="11325"/>
                    <a:pt x="36516" y="11292"/>
                  </a:cubicBezTo>
                  <a:cubicBezTo>
                    <a:pt x="38342" y="10889"/>
                    <a:pt x="38997" y="8325"/>
                    <a:pt x="39199" y="6769"/>
                  </a:cubicBezTo>
                  <a:cubicBezTo>
                    <a:pt x="39213" y="6663"/>
                    <a:pt x="39137" y="6610"/>
                    <a:pt x="39053" y="6610"/>
                  </a:cubicBezTo>
                  <a:cubicBezTo>
                    <a:pt x="38970" y="6610"/>
                    <a:pt x="38879" y="6663"/>
                    <a:pt x="38865" y="6769"/>
                  </a:cubicBezTo>
                  <a:cubicBezTo>
                    <a:pt x="38710" y="7968"/>
                    <a:pt x="38354" y="9276"/>
                    <a:pt x="37546" y="10208"/>
                  </a:cubicBezTo>
                  <a:cubicBezTo>
                    <a:pt x="37105" y="10719"/>
                    <a:pt x="36596" y="10943"/>
                    <a:pt x="36094" y="10943"/>
                  </a:cubicBezTo>
                  <a:cubicBezTo>
                    <a:pt x="35377" y="10943"/>
                    <a:pt x="34676" y="10484"/>
                    <a:pt x="34211" y="9750"/>
                  </a:cubicBezTo>
                  <a:cubicBezTo>
                    <a:pt x="33073" y="7953"/>
                    <a:pt x="33116" y="5544"/>
                    <a:pt x="32957" y="3502"/>
                  </a:cubicBezTo>
                  <a:cubicBezTo>
                    <a:pt x="32855" y="2184"/>
                    <a:pt x="32498" y="532"/>
                    <a:pt x="31048" y="85"/>
                  </a:cubicBezTo>
                  <a:cubicBezTo>
                    <a:pt x="30862" y="28"/>
                    <a:pt x="30688" y="1"/>
                    <a:pt x="30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5" name="Google Shape;2285;p5"/>
            <p:cNvSpPr/>
            <p:nvPr/>
          </p:nvSpPr>
          <p:spPr>
            <a:xfrm>
              <a:off x="6467100" y="3618550"/>
              <a:ext cx="17175" cy="62275"/>
            </a:xfrm>
            <a:custGeom>
              <a:avLst/>
              <a:gdLst/>
              <a:ahLst/>
              <a:cxnLst/>
              <a:rect l="l" t="t" r="r" b="b"/>
              <a:pathLst>
                <a:path w="687" h="2491" extrusionOk="0">
                  <a:moveTo>
                    <a:pt x="205" y="0"/>
                  </a:moveTo>
                  <a:cubicBezTo>
                    <a:pt x="104" y="0"/>
                    <a:pt x="1" y="82"/>
                    <a:pt x="38" y="207"/>
                  </a:cubicBezTo>
                  <a:cubicBezTo>
                    <a:pt x="239" y="897"/>
                    <a:pt x="346" y="1611"/>
                    <a:pt x="352" y="2329"/>
                  </a:cubicBezTo>
                  <a:cubicBezTo>
                    <a:pt x="353" y="2437"/>
                    <a:pt x="437" y="2491"/>
                    <a:pt x="520" y="2491"/>
                  </a:cubicBezTo>
                  <a:cubicBezTo>
                    <a:pt x="604" y="2491"/>
                    <a:pt x="687" y="2437"/>
                    <a:pt x="686" y="2329"/>
                  </a:cubicBezTo>
                  <a:cubicBezTo>
                    <a:pt x="680" y="1580"/>
                    <a:pt x="570" y="836"/>
                    <a:pt x="360" y="117"/>
                  </a:cubicBezTo>
                  <a:cubicBezTo>
                    <a:pt x="336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6" name="Google Shape;2286;p5"/>
            <p:cNvSpPr/>
            <p:nvPr/>
          </p:nvSpPr>
          <p:spPr>
            <a:xfrm>
              <a:off x="6401600" y="3627925"/>
              <a:ext cx="8500" cy="57450"/>
            </a:xfrm>
            <a:custGeom>
              <a:avLst/>
              <a:gdLst/>
              <a:ahLst/>
              <a:cxnLst/>
              <a:rect l="l" t="t" r="r" b="b"/>
              <a:pathLst>
                <a:path w="340" h="2298" extrusionOk="0">
                  <a:moveTo>
                    <a:pt x="172" y="1"/>
                  </a:moveTo>
                  <a:cubicBezTo>
                    <a:pt x="88" y="1"/>
                    <a:pt x="4" y="55"/>
                    <a:pt x="3" y="163"/>
                  </a:cubicBezTo>
                  <a:lnTo>
                    <a:pt x="0" y="2136"/>
                  </a:lnTo>
                  <a:cubicBezTo>
                    <a:pt x="0" y="2243"/>
                    <a:pt x="84" y="2297"/>
                    <a:pt x="167" y="2297"/>
                  </a:cubicBezTo>
                  <a:cubicBezTo>
                    <a:pt x="251" y="2297"/>
                    <a:pt x="334" y="2243"/>
                    <a:pt x="334" y="2136"/>
                  </a:cubicBezTo>
                  <a:lnTo>
                    <a:pt x="339" y="163"/>
                  </a:lnTo>
                  <a:cubicBezTo>
                    <a:pt x="339" y="55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7" name="Google Shape;2287;p5"/>
            <p:cNvSpPr/>
            <p:nvPr/>
          </p:nvSpPr>
          <p:spPr>
            <a:xfrm>
              <a:off x="6326050" y="3620775"/>
              <a:ext cx="16825" cy="59725"/>
            </a:xfrm>
            <a:custGeom>
              <a:avLst/>
              <a:gdLst/>
              <a:ahLst/>
              <a:cxnLst/>
              <a:rect l="l" t="t" r="r" b="b"/>
              <a:pathLst>
                <a:path w="673" h="2389" extrusionOk="0">
                  <a:moveTo>
                    <a:pt x="164" y="0"/>
                  </a:moveTo>
                  <a:cubicBezTo>
                    <a:pt x="80" y="0"/>
                    <a:pt x="1" y="54"/>
                    <a:pt x="8" y="161"/>
                  </a:cubicBezTo>
                  <a:cubicBezTo>
                    <a:pt x="62" y="870"/>
                    <a:pt x="167" y="1574"/>
                    <a:pt x="322" y="2268"/>
                  </a:cubicBezTo>
                  <a:cubicBezTo>
                    <a:pt x="341" y="2352"/>
                    <a:pt x="404" y="2388"/>
                    <a:pt x="469" y="2388"/>
                  </a:cubicBezTo>
                  <a:cubicBezTo>
                    <a:pt x="568" y="2388"/>
                    <a:pt x="673" y="2306"/>
                    <a:pt x="644" y="2179"/>
                  </a:cubicBezTo>
                  <a:cubicBezTo>
                    <a:pt x="495" y="1514"/>
                    <a:pt x="394" y="840"/>
                    <a:pt x="344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8" name="Google Shape;2288;p5"/>
            <p:cNvSpPr/>
            <p:nvPr/>
          </p:nvSpPr>
          <p:spPr>
            <a:xfrm>
              <a:off x="6262775" y="3627675"/>
              <a:ext cx="11525" cy="47950"/>
            </a:xfrm>
            <a:custGeom>
              <a:avLst/>
              <a:gdLst/>
              <a:ahLst/>
              <a:cxnLst/>
              <a:rect l="l" t="t" r="r" b="b"/>
              <a:pathLst>
                <a:path w="461" h="1918" extrusionOk="0">
                  <a:moveTo>
                    <a:pt x="164" y="1"/>
                  </a:moveTo>
                  <a:cubicBezTo>
                    <a:pt x="80" y="1"/>
                    <a:pt x="0" y="54"/>
                    <a:pt x="7" y="161"/>
                  </a:cubicBezTo>
                  <a:cubicBezTo>
                    <a:pt x="44" y="694"/>
                    <a:pt x="80" y="1226"/>
                    <a:pt x="117" y="1757"/>
                  </a:cubicBezTo>
                  <a:cubicBezTo>
                    <a:pt x="124" y="1864"/>
                    <a:pt x="213" y="1918"/>
                    <a:pt x="297" y="1918"/>
                  </a:cubicBezTo>
                  <a:cubicBezTo>
                    <a:pt x="380" y="1918"/>
                    <a:pt x="460" y="1864"/>
                    <a:pt x="452" y="1757"/>
                  </a:cubicBezTo>
                  <a:cubicBezTo>
                    <a:pt x="416" y="1226"/>
                    <a:pt x="379" y="694"/>
                    <a:pt x="343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89" name="Google Shape;2289;p5"/>
            <p:cNvSpPr/>
            <p:nvPr/>
          </p:nvSpPr>
          <p:spPr>
            <a:xfrm>
              <a:off x="6197050" y="3639250"/>
              <a:ext cx="14750" cy="47850"/>
            </a:xfrm>
            <a:custGeom>
              <a:avLst/>
              <a:gdLst/>
              <a:ahLst/>
              <a:cxnLst/>
              <a:rect l="l" t="t" r="r" b="b"/>
              <a:pathLst>
                <a:path w="590" h="1914" extrusionOk="0">
                  <a:moveTo>
                    <a:pt x="166" y="1"/>
                  </a:moveTo>
                  <a:cubicBezTo>
                    <a:pt x="83" y="1"/>
                    <a:pt x="0" y="54"/>
                    <a:pt x="2" y="162"/>
                  </a:cubicBezTo>
                  <a:cubicBezTo>
                    <a:pt x="11" y="714"/>
                    <a:pt x="89" y="1263"/>
                    <a:pt x="232" y="1796"/>
                  </a:cubicBezTo>
                  <a:cubicBezTo>
                    <a:pt x="254" y="1878"/>
                    <a:pt x="319" y="1914"/>
                    <a:pt x="385" y="1914"/>
                  </a:cubicBezTo>
                  <a:cubicBezTo>
                    <a:pt x="486" y="1914"/>
                    <a:pt x="589" y="1832"/>
                    <a:pt x="555" y="1707"/>
                  </a:cubicBezTo>
                  <a:cubicBezTo>
                    <a:pt x="418" y="1202"/>
                    <a:pt x="345" y="684"/>
                    <a:pt x="336" y="162"/>
                  </a:cubicBezTo>
                  <a:cubicBezTo>
                    <a:pt x="334" y="54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0" name="Google Shape;2290;p5"/>
            <p:cNvSpPr/>
            <p:nvPr/>
          </p:nvSpPr>
          <p:spPr>
            <a:xfrm>
              <a:off x="6140150" y="3632125"/>
              <a:ext cx="12200" cy="48050"/>
            </a:xfrm>
            <a:custGeom>
              <a:avLst/>
              <a:gdLst/>
              <a:ahLst/>
              <a:cxnLst/>
              <a:rect l="l" t="t" r="r" b="b"/>
              <a:pathLst>
                <a:path w="488" h="1922" extrusionOk="0">
                  <a:moveTo>
                    <a:pt x="217" y="1"/>
                  </a:moveTo>
                  <a:cubicBezTo>
                    <a:pt x="133" y="1"/>
                    <a:pt x="45" y="55"/>
                    <a:pt x="38" y="162"/>
                  </a:cubicBezTo>
                  <a:cubicBezTo>
                    <a:pt x="0" y="709"/>
                    <a:pt x="35" y="1262"/>
                    <a:pt x="141" y="1802"/>
                  </a:cubicBezTo>
                  <a:cubicBezTo>
                    <a:pt x="157" y="1885"/>
                    <a:pt x="218" y="1921"/>
                    <a:pt x="282" y="1921"/>
                  </a:cubicBezTo>
                  <a:cubicBezTo>
                    <a:pt x="381" y="1921"/>
                    <a:pt x="488" y="1838"/>
                    <a:pt x="464" y="1712"/>
                  </a:cubicBezTo>
                  <a:cubicBezTo>
                    <a:pt x="366" y="1201"/>
                    <a:pt x="336" y="680"/>
                    <a:pt x="372" y="162"/>
                  </a:cubicBezTo>
                  <a:cubicBezTo>
                    <a:pt x="380" y="54"/>
                    <a:pt x="300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1" name="Google Shape;2291;p5"/>
            <p:cNvSpPr/>
            <p:nvPr/>
          </p:nvSpPr>
          <p:spPr>
            <a:xfrm>
              <a:off x="6510675" y="37243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5" y="0"/>
                  </a:moveTo>
                  <a:cubicBezTo>
                    <a:pt x="0" y="0"/>
                    <a:pt x="0" y="335"/>
                    <a:pt x="215" y="335"/>
                  </a:cubicBezTo>
                  <a:lnTo>
                    <a:pt x="2001" y="339"/>
                  </a:lnTo>
                  <a:cubicBezTo>
                    <a:pt x="2216" y="339"/>
                    <a:pt x="2216" y="5"/>
                    <a:pt x="2001" y="3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2" name="Google Shape;2292;p5"/>
            <p:cNvSpPr/>
            <p:nvPr/>
          </p:nvSpPr>
          <p:spPr>
            <a:xfrm>
              <a:off x="6515200" y="37924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6"/>
                  </a:cubicBezTo>
                  <a:lnTo>
                    <a:pt x="2002" y="339"/>
                  </a:lnTo>
                  <a:cubicBezTo>
                    <a:pt x="2217" y="339"/>
                    <a:pt x="2217" y="5"/>
                    <a:pt x="2002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3" name="Google Shape;2293;p5"/>
            <p:cNvSpPr/>
            <p:nvPr/>
          </p:nvSpPr>
          <p:spPr>
            <a:xfrm>
              <a:off x="6516675" y="3866225"/>
              <a:ext cx="57550" cy="15000"/>
            </a:xfrm>
            <a:custGeom>
              <a:avLst/>
              <a:gdLst/>
              <a:ahLst/>
              <a:cxnLst/>
              <a:rect l="l" t="t" r="r" b="b"/>
              <a:pathLst>
                <a:path w="2302" h="600" extrusionOk="0">
                  <a:moveTo>
                    <a:pt x="2031" y="1"/>
                  </a:moveTo>
                  <a:cubicBezTo>
                    <a:pt x="2008" y="1"/>
                    <a:pt x="1984" y="5"/>
                    <a:pt x="1960" y="16"/>
                  </a:cubicBezTo>
                  <a:cubicBezTo>
                    <a:pt x="1575" y="184"/>
                    <a:pt x="1162" y="269"/>
                    <a:pt x="745" y="269"/>
                  </a:cubicBezTo>
                  <a:cubicBezTo>
                    <a:pt x="594" y="269"/>
                    <a:pt x="443" y="258"/>
                    <a:pt x="292" y="235"/>
                  </a:cubicBezTo>
                  <a:cubicBezTo>
                    <a:pt x="283" y="234"/>
                    <a:pt x="274" y="233"/>
                    <a:pt x="265" y="233"/>
                  </a:cubicBezTo>
                  <a:cubicBezTo>
                    <a:pt x="74" y="233"/>
                    <a:pt x="0" y="528"/>
                    <a:pt x="204" y="559"/>
                  </a:cubicBezTo>
                  <a:lnTo>
                    <a:pt x="202" y="559"/>
                  </a:lnTo>
                  <a:cubicBezTo>
                    <a:pt x="379" y="586"/>
                    <a:pt x="556" y="599"/>
                    <a:pt x="733" y="599"/>
                  </a:cubicBezTo>
                  <a:cubicBezTo>
                    <a:pt x="1211" y="599"/>
                    <a:pt x="1687" y="500"/>
                    <a:pt x="2129" y="306"/>
                  </a:cubicBezTo>
                  <a:cubicBezTo>
                    <a:pt x="2301" y="231"/>
                    <a:pt x="2192" y="1"/>
                    <a:pt x="2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4" name="Google Shape;2294;p5"/>
            <p:cNvSpPr/>
            <p:nvPr/>
          </p:nvSpPr>
          <p:spPr>
            <a:xfrm>
              <a:off x="6514950" y="3941250"/>
              <a:ext cx="64825" cy="10275"/>
            </a:xfrm>
            <a:custGeom>
              <a:avLst/>
              <a:gdLst/>
              <a:ahLst/>
              <a:cxnLst/>
              <a:rect l="l" t="t" r="r" b="b"/>
              <a:pathLst>
                <a:path w="2593" h="411" extrusionOk="0">
                  <a:moveTo>
                    <a:pt x="2401" y="0"/>
                  </a:moveTo>
                  <a:cubicBezTo>
                    <a:pt x="2394" y="0"/>
                    <a:pt x="2387" y="1"/>
                    <a:pt x="2380" y="1"/>
                  </a:cubicBezTo>
                  <a:cubicBezTo>
                    <a:pt x="1924" y="52"/>
                    <a:pt x="1466" y="77"/>
                    <a:pt x="1008" y="77"/>
                  </a:cubicBezTo>
                  <a:cubicBezTo>
                    <a:pt x="743" y="77"/>
                    <a:pt x="479" y="69"/>
                    <a:pt x="215" y="52"/>
                  </a:cubicBezTo>
                  <a:cubicBezTo>
                    <a:pt x="211" y="52"/>
                    <a:pt x="206" y="51"/>
                    <a:pt x="202" y="51"/>
                  </a:cubicBezTo>
                  <a:cubicBezTo>
                    <a:pt x="0" y="51"/>
                    <a:pt x="6" y="372"/>
                    <a:pt x="215" y="386"/>
                  </a:cubicBezTo>
                  <a:cubicBezTo>
                    <a:pt x="479" y="403"/>
                    <a:pt x="743" y="411"/>
                    <a:pt x="1008" y="411"/>
                  </a:cubicBezTo>
                  <a:cubicBezTo>
                    <a:pt x="1466" y="411"/>
                    <a:pt x="1924" y="386"/>
                    <a:pt x="2380" y="336"/>
                  </a:cubicBezTo>
                  <a:cubicBezTo>
                    <a:pt x="2583" y="313"/>
                    <a:pt x="2593" y="0"/>
                    <a:pt x="2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5" name="Google Shape;2295;p5"/>
            <p:cNvSpPr/>
            <p:nvPr/>
          </p:nvSpPr>
          <p:spPr>
            <a:xfrm>
              <a:off x="6514750" y="4019975"/>
              <a:ext cx="62550" cy="9925"/>
            </a:xfrm>
            <a:custGeom>
              <a:avLst/>
              <a:gdLst/>
              <a:ahLst/>
              <a:cxnLst/>
              <a:rect l="l" t="t" r="r" b="b"/>
              <a:pathLst>
                <a:path w="2502" h="397" extrusionOk="0">
                  <a:moveTo>
                    <a:pt x="985" y="0"/>
                  </a:moveTo>
                  <a:cubicBezTo>
                    <a:pt x="729" y="0"/>
                    <a:pt x="472" y="7"/>
                    <a:pt x="217" y="21"/>
                  </a:cubicBezTo>
                  <a:cubicBezTo>
                    <a:pt x="6" y="33"/>
                    <a:pt x="0" y="355"/>
                    <a:pt x="205" y="355"/>
                  </a:cubicBezTo>
                  <a:cubicBezTo>
                    <a:pt x="209" y="355"/>
                    <a:pt x="213" y="355"/>
                    <a:pt x="217" y="355"/>
                  </a:cubicBezTo>
                  <a:cubicBezTo>
                    <a:pt x="468" y="341"/>
                    <a:pt x="719" y="335"/>
                    <a:pt x="970" y="335"/>
                  </a:cubicBezTo>
                  <a:cubicBezTo>
                    <a:pt x="1409" y="335"/>
                    <a:pt x="1849" y="355"/>
                    <a:pt x="2287" y="396"/>
                  </a:cubicBezTo>
                  <a:cubicBezTo>
                    <a:pt x="2293" y="396"/>
                    <a:pt x="2298" y="397"/>
                    <a:pt x="2304" y="397"/>
                  </a:cubicBezTo>
                  <a:cubicBezTo>
                    <a:pt x="2502" y="397"/>
                    <a:pt x="2495" y="80"/>
                    <a:pt x="2287" y="60"/>
                  </a:cubicBezTo>
                  <a:cubicBezTo>
                    <a:pt x="1854" y="20"/>
                    <a:pt x="1419" y="0"/>
                    <a:pt x="9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6" name="Google Shape;2296;p5"/>
            <p:cNvSpPr/>
            <p:nvPr/>
          </p:nvSpPr>
          <p:spPr>
            <a:xfrm>
              <a:off x="6516925" y="4091625"/>
              <a:ext cx="58525" cy="14450"/>
            </a:xfrm>
            <a:custGeom>
              <a:avLst/>
              <a:gdLst/>
              <a:ahLst/>
              <a:cxnLst/>
              <a:rect l="l" t="t" r="r" b="b"/>
              <a:pathLst>
                <a:path w="2341" h="578" extrusionOk="0">
                  <a:moveTo>
                    <a:pt x="2108" y="1"/>
                  </a:moveTo>
                  <a:cubicBezTo>
                    <a:pt x="2093" y="1"/>
                    <a:pt x="2077" y="3"/>
                    <a:pt x="2061" y="7"/>
                  </a:cubicBezTo>
                  <a:cubicBezTo>
                    <a:pt x="1470" y="163"/>
                    <a:pt x="862" y="242"/>
                    <a:pt x="251" y="242"/>
                  </a:cubicBezTo>
                  <a:cubicBezTo>
                    <a:pt x="240" y="242"/>
                    <a:pt x="228" y="242"/>
                    <a:pt x="217" y="242"/>
                  </a:cubicBezTo>
                  <a:cubicBezTo>
                    <a:pt x="2" y="242"/>
                    <a:pt x="0" y="576"/>
                    <a:pt x="217" y="578"/>
                  </a:cubicBezTo>
                  <a:cubicBezTo>
                    <a:pt x="228" y="578"/>
                    <a:pt x="240" y="578"/>
                    <a:pt x="251" y="578"/>
                  </a:cubicBezTo>
                  <a:cubicBezTo>
                    <a:pt x="891" y="578"/>
                    <a:pt x="1531" y="494"/>
                    <a:pt x="2150" y="331"/>
                  </a:cubicBezTo>
                  <a:cubicBezTo>
                    <a:pt x="2341" y="280"/>
                    <a:pt x="2282" y="1"/>
                    <a:pt x="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7" name="Google Shape;2297;p5"/>
            <p:cNvSpPr/>
            <p:nvPr/>
          </p:nvSpPr>
          <p:spPr>
            <a:xfrm>
              <a:off x="6465750" y="37919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515" y="1"/>
                  </a:moveTo>
                  <a:cubicBezTo>
                    <a:pt x="473" y="1"/>
                    <a:pt x="430" y="7"/>
                    <a:pt x="386" y="20"/>
                  </a:cubicBezTo>
                  <a:cubicBezTo>
                    <a:pt x="379" y="22"/>
                    <a:pt x="372" y="25"/>
                    <a:pt x="365" y="27"/>
                  </a:cubicBezTo>
                  <a:lnTo>
                    <a:pt x="365" y="27"/>
                  </a:lnTo>
                  <a:cubicBezTo>
                    <a:pt x="349" y="24"/>
                    <a:pt x="333" y="22"/>
                    <a:pt x="316" y="20"/>
                  </a:cubicBezTo>
                  <a:cubicBezTo>
                    <a:pt x="312" y="20"/>
                    <a:pt x="308" y="20"/>
                    <a:pt x="304" y="20"/>
                  </a:cubicBezTo>
                  <a:cubicBezTo>
                    <a:pt x="222" y="20"/>
                    <a:pt x="153" y="102"/>
                    <a:pt x="148" y="179"/>
                  </a:cubicBezTo>
                  <a:lnTo>
                    <a:pt x="148" y="179"/>
                  </a:lnTo>
                  <a:cubicBezTo>
                    <a:pt x="35" y="316"/>
                    <a:pt x="0" y="509"/>
                    <a:pt x="107" y="678"/>
                  </a:cubicBezTo>
                  <a:cubicBezTo>
                    <a:pt x="194" y="815"/>
                    <a:pt x="353" y="902"/>
                    <a:pt x="511" y="907"/>
                  </a:cubicBezTo>
                  <a:lnTo>
                    <a:pt x="511" y="907"/>
                  </a:lnTo>
                  <a:cubicBezTo>
                    <a:pt x="526" y="910"/>
                    <a:pt x="541" y="911"/>
                    <a:pt x="556" y="911"/>
                  </a:cubicBezTo>
                  <a:cubicBezTo>
                    <a:pt x="626" y="911"/>
                    <a:pt x="692" y="885"/>
                    <a:pt x="750" y="843"/>
                  </a:cubicBezTo>
                  <a:lnTo>
                    <a:pt x="750" y="843"/>
                  </a:lnTo>
                  <a:cubicBezTo>
                    <a:pt x="774" y="826"/>
                    <a:pt x="798" y="807"/>
                    <a:pt x="819" y="785"/>
                  </a:cubicBezTo>
                  <a:cubicBezTo>
                    <a:pt x="892" y="710"/>
                    <a:pt x="934" y="610"/>
                    <a:pt x="944" y="507"/>
                  </a:cubicBezTo>
                  <a:lnTo>
                    <a:pt x="944" y="507"/>
                  </a:lnTo>
                  <a:cubicBezTo>
                    <a:pt x="948" y="480"/>
                    <a:pt x="949" y="452"/>
                    <a:pt x="947" y="425"/>
                  </a:cubicBezTo>
                  <a:cubicBezTo>
                    <a:pt x="933" y="184"/>
                    <a:pt x="743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8" name="Google Shape;2298;p5"/>
            <p:cNvSpPr/>
            <p:nvPr/>
          </p:nvSpPr>
          <p:spPr>
            <a:xfrm>
              <a:off x="6390050" y="3721275"/>
              <a:ext cx="25150" cy="25075"/>
            </a:xfrm>
            <a:custGeom>
              <a:avLst/>
              <a:gdLst/>
              <a:ahLst/>
              <a:cxnLst/>
              <a:rect l="l" t="t" r="r" b="b"/>
              <a:pathLst>
                <a:path w="1006" h="1003" extrusionOk="0">
                  <a:moveTo>
                    <a:pt x="455" y="0"/>
                  </a:moveTo>
                  <a:cubicBezTo>
                    <a:pt x="372" y="0"/>
                    <a:pt x="289" y="23"/>
                    <a:pt x="214" y="74"/>
                  </a:cubicBezTo>
                  <a:cubicBezTo>
                    <a:pt x="74" y="168"/>
                    <a:pt x="21" y="327"/>
                    <a:pt x="36" y="483"/>
                  </a:cubicBezTo>
                  <a:lnTo>
                    <a:pt x="36" y="483"/>
                  </a:lnTo>
                  <a:cubicBezTo>
                    <a:pt x="1" y="652"/>
                    <a:pt x="63" y="831"/>
                    <a:pt x="256" y="925"/>
                  </a:cubicBezTo>
                  <a:cubicBezTo>
                    <a:pt x="306" y="949"/>
                    <a:pt x="360" y="963"/>
                    <a:pt x="414" y="969"/>
                  </a:cubicBezTo>
                  <a:lnTo>
                    <a:pt x="414" y="969"/>
                  </a:lnTo>
                  <a:cubicBezTo>
                    <a:pt x="463" y="989"/>
                    <a:pt x="516" y="1001"/>
                    <a:pt x="571" y="1003"/>
                  </a:cubicBezTo>
                  <a:cubicBezTo>
                    <a:pt x="573" y="1003"/>
                    <a:pt x="575" y="1003"/>
                    <a:pt x="577" y="1003"/>
                  </a:cubicBezTo>
                  <a:cubicBezTo>
                    <a:pt x="669" y="1003"/>
                    <a:pt x="733" y="950"/>
                    <a:pt x="781" y="879"/>
                  </a:cubicBezTo>
                  <a:lnTo>
                    <a:pt x="781" y="879"/>
                  </a:lnTo>
                  <a:cubicBezTo>
                    <a:pt x="897" y="803"/>
                    <a:pt x="980" y="684"/>
                    <a:pt x="989" y="536"/>
                  </a:cubicBezTo>
                  <a:cubicBezTo>
                    <a:pt x="1005" y="246"/>
                    <a:pt x="730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299" name="Google Shape;2299;p5"/>
            <p:cNvSpPr/>
            <p:nvPr/>
          </p:nvSpPr>
          <p:spPr>
            <a:xfrm>
              <a:off x="6327575" y="3924550"/>
              <a:ext cx="33900" cy="31850"/>
            </a:xfrm>
            <a:custGeom>
              <a:avLst/>
              <a:gdLst/>
              <a:ahLst/>
              <a:cxnLst/>
              <a:rect l="l" t="t" r="r" b="b"/>
              <a:pathLst>
                <a:path w="1356" h="1274" extrusionOk="0">
                  <a:moveTo>
                    <a:pt x="640" y="0"/>
                  </a:moveTo>
                  <a:cubicBezTo>
                    <a:pt x="404" y="0"/>
                    <a:pt x="198" y="161"/>
                    <a:pt x="107" y="380"/>
                  </a:cubicBezTo>
                  <a:cubicBezTo>
                    <a:pt x="1" y="644"/>
                    <a:pt x="80" y="939"/>
                    <a:pt x="297" y="1123"/>
                  </a:cubicBezTo>
                  <a:cubicBezTo>
                    <a:pt x="413" y="1221"/>
                    <a:pt x="556" y="1274"/>
                    <a:pt x="699" y="1274"/>
                  </a:cubicBezTo>
                  <a:cubicBezTo>
                    <a:pt x="817" y="1274"/>
                    <a:pt x="935" y="1238"/>
                    <a:pt x="1038" y="1162"/>
                  </a:cubicBezTo>
                  <a:cubicBezTo>
                    <a:pt x="1248" y="1008"/>
                    <a:pt x="1355" y="720"/>
                    <a:pt x="1250" y="473"/>
                  </a:cubicBezTo>
                  <a:cubicBezTo>
                    <a:pt x="1222" y="409"/>
                    <a:pt x="1184" y="355"/>
                    <a:pt x="1138" y="311"/>
                  </a:cubicBezTo>
                  <a:lnTo>
                    <a:pt x="1138" y="311"/>
                  </a:lnTo>
                  <a:cubicBezTo>
                    <a:pt x="1064" y="156"/>
                    <a:pt x="908" y="41"/>
                    <a:pt x="734" y="9"/>
                  </a:cubicBezTo>
                  <a:cubicBezTo>
                    <a:pt x="702" y="3"/>
                    <a:pt x="671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0" name="Google Shape;2300;p5"/>
            <p:cNvSpPr/>
            <p:nvPr/>
          </p:nvSpPr>
          <p:spPr>
            <a:xfrm>
              <a:off x="6251550" y="3773150"/>
              <a:ext cx="28975" cy="27225"/>
            </a:xfrm>
            <a:custGeom>
              <a:avLst/>
              <a:gdLst/>
              <a:ahLst/>
              <a:cxnLst/>
              <a:rect l="l" t="t" r="r" b="b"/>
              <a:pathLst>
                <a:path w="1159" h="1089" extrusionOk="0">
                  <a:moveTo>
                    <a:pt x="527" y="0"/>
                  </a:moveTo>
                  <a:cubicBezTo>
                    <a:pt x="481" y="0"/>
                    <a:pt x="435" y="6"/>
                    <a:pt x="390" y="18"/>
                  </a:cubicBezTo>
                  <a:cubicBezTo>
                    <a:pt x="239" y="60"/>
                    <a:pt x="143" y="208"/>
                    <a:pt x="107" y="372"/>
                  </a:cubicBezTo>
                  <a:lnTo>
                    <a:pt x="107" y="372"/>
                  </a:lnTo>
                  <a:cubicBezTo>
                    <a:pt x="35" y="474"/>
                    <a:pt x="1" y="601"/>
                    <a:pt x="33" y="728"/>
                  </a:cubicBezTo>
                  <a:cubicBezTo>
                    <a:pt x="92" y="954"/>
                    <a:pt x="319" y="1088"/>
                    <a:pt x="544" y="1088"/>
                  </a:cubicBezTo>
                  <a:cubicBezTo>
                    <a:pt x="633" y="1088"/>
                    <a:pt x="721" y="1067"/>
                    <a:pt x="798" y="1024"/>
                  </a:cubicBezTo>
                  <a:cubicBezTo>
                    <a:pt x="832" y="1004"/>
                    <a:pt x="863" y="981"/>
                    <a:pt x="891" y="956"/>
                  </a:cubicBezTo>
                  <a:lnTo>
                    <a:pt x="891" y="956"/>
                  </a:lnTo>
                  <a:cubicBezTo>
                    <a:pt x="1058" y="835"/>
                    <a:pt x="1159" y="629"/>
                    <a:pt x="1100" y="416"/>
                  </a:cubicBezTo>
                  <a:cubicBezTo>
                    <a:pt x="1073" y="321"/>
                    <a:pt x="1019" y="237"/>
                    <a:pt x="948" y="170"/>
                  </a:cubicBezTo>
                  <a:lnTo>
                    <a:pt x="948" y="170"/>
                  </a:lnTo>
                  <a:cubicBezTo>
                    <a:pt x="928" y="140"/>
                    <a:pt x="906" y="111"/>
                    <a:pt x="882" y="84"/>
                  </a:cubicBezTo>
                  <a:cubicBezTo>
                    <a:pt x="850" y="52"/>
                    <a:pt x="807" y="35"/>
                    <a:pt x="764" y="35"/>
                  </a:cubicBezTo>
                  <a:cubicBezTo>
                    <a:pt x="753" y="35"/>
                    <a:pt x="743" y="36"/>
                    <a:pt x="733" y="38"/>
                  </a:cubicBezTo>
                  <a:lnTo>
                    <a:pt x="733" y="38"/>
                  </a:lnTo>
                  <a:cubicBezTo>
                    <a:pt x="667" y="14"/>
                    <a:pt x="597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1" name="Google Shape;2301;p5"/>
            <p:cNvSpPr/>
            <p:nvPr/>
          </p:nvSpPr>
          <p:spPr>
            <a:xfrm>
              <a:off x="6201550" y="4013475"/>
              <a:ext cx="33300" cy="29950"/>
            </a:xfrm>
            <a:custGeom>
              <a:avLst/>
              <a:gdLst/>
              <a:ahLst/>
              <a:cxnLst/>
              <a:rect l="l" t="t" r="r" b="b"/>
              <a:pathLst>
                <a:path w="1332" h="1198" extrusionOk="0">
                  <a:moveTo>
                    <a:pt x="657" y="575"/>
                  </a:moveTo>
                  <a:cubicBezTo>
                    <a:pt x="654" y="590"/>
                    <a:pt x="647" y="606"/>
                    <a:pt x="641" y="622"/>
                  </a:cubicBezTo>
                  <a:lnTo>
                    <a:pt x="641" y="622"/>
                  </a:lnTo>
                  <a:cubicBezTo>
                    <a:pt x="632" y="630"/>
                    <a:pt x="623" y="638"/>
                    <a:pt x="613" y="645"/>
                  </a:cubicBezTo>
                  <a:lnTo>
                    <a:pt x="613" y="645"/>
                  </a:lnTo>
                  <a:cubicBezTo>
                    <a:pt x="601" y="638"/>
                    <a:pt x="590" y="630"/>
                    <a:pt x="581" y="620"/>
                  </a:cubicBezTo>
                  <a:lnTo>
                    <a:pt x="581" y="620"/>
                  </a:lnTo>
                  <a:cubicBezTo>
                    <a:pt x="602" y="600"/>
                    <a:pt x="628" y="585"/>
                    <a:pt x="657" y="575"/>
                  </a:cubicBezTo>
                  <a:close/>
                  <a:moveTo>
                    <a:pt x="607" y="0"/>
                  </a:moveTo>
                  <a:cubicBezTo>
                    <a:pt x="519" y="0"/>
                    <a:pt x="431" y="19"/>
                    <a:pt x="351" y="56"/>
                  </a:cubicBezTo>
                  <a:cubicBezTo>
                    <a:pt x="125" y="162"/>
                    <a:pt x="0" y="404"/>
                    <a:pt x="23" y="650"/>
                  </a:cubicBezTo>
                  <a:cubicBezTo>
                    <a:pt x="56" y="986"/>
                    <a:pt x="348" y="1197"/>
                    <a:pt x="641" y="1197"/>
                  </a:cubicBezTo>
                  <a:cubicBezTo>
                    <a:pt x="814" y="1197"/>
                    <a:pt x="987" y="1124"/>
                    <a:pt x="1108" y="961"/>
                  </a:cubicBezTo>
                  <a:cubicBezTo>
                    <a:pt x="1332" y="660"/>
                    <a:pt x="1191" y="214"/>
                    <a:pt x="884" y="72"/>
                  </a:cubicBezTo>
                  <a:lnTo>
                    <a:pt x="884" y="72"/>
                  </a:lnTo>
                  <a:cubicBezTo>
                    <a:pt x="800" y="24"/>
                    <a:pt x="704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2" name="Google Shape;2302;p5"/>
            <p:cNvSpPr/>
            <p:nvPr/>
          </p:nvSpPr>
          <p:spPr>
            <a:xfrm>
              <a:off x="6114500" y="3863050"/>
              <a:ext cx="33925" cy="32850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680" y="748"/>
                  </a:moveTo>
                  <a:cubicBezTo>
                    <a:pt x="714" y="748"/>
                    <a:pt x="742" y="785"/>
                    <a:pt x="718" y="822"/>
                  </a:cubicBezTo>
                  <a:cubicBezTo>
                    <a:pt x="701" y="847"/>
                    <a:pt x="692" y="872"/>
                    <a:pt x="690" y="896"/>
                  </a:cubicBezTo>
                  <a:lnTo>
                    <a:pt x="690" y="896"/>
                  </a:lnTo>
                  <a:cubicBezTo>
                    <a:pt x="674" y="898"/>
                    <a:pt x="658" y="899"/>
                    <a:pt x="641" y="900"/>
                  </a:cubicBezTo>
                  <a:lnTo>
                    <a:pt x="641" y="900"/>
                  </a:lnTo>
                  <a:cubicBezTo>
                    <a:pt x="626" y="875"/>
                    <a:pt x="618" y="847"/>
                    <a:pt x="617" y="819"/>
                  </a:cubicBezTo>
                  <a:lnTo>
                    <a:pt x="617" y="819"/>
                  </a:lnTo>
                  <a:cubicBezTo>
                    <a:pt x="617" y="816"/>
                    <a:pt x="618" y="814"/>
                    <a:pt x="619" y="811"/>
                  </a:cubicBezTo>
                  <a:cubicBezTo>
                    <a:pt x="632" y="765"/>
                    <a:pt x="658" y="748"/>
                    <a:pt x="680" y="748"/>
                  </a:cubicBezTo>
                  <a:close/>
                  <a:moveTo>
                    <a:pt x="758" y="1"/>
                  </a:moveTo>
                  <a:cubicBezTo>
                    <a:pt x="580" y="1"/>
                    <a:pt x="406" y="95"/>
                    <a:pt x="297" y="236"/>
                  </a:cubicBezTo>
                  <a:lnTo>
                    <a:pt x="297" y="236"/>
                  </a:lnTo>
                  <a:cubicBezTo>
                    <a:pt x="124" y="334"/>
                    <a:pt x="1" y="502"/>
                    <a:pt x="7" y="725"/>
                  </a:cubicBezTo>
                  <a:cubicBezTo>
                    <a:pt x="15" y="1000"/>
                    <a:pt x="231" y="1164"/>
                    <a:pt x="478" y="1215"/>
                  </a:cubicBezTo>
                  <a:lnTo>
                    <a:pt x="478" y="1215"/>
                  </a:lnTo>
                  <a:cubicBezTo>
                    <a:pt x="489" y="1222"/>
                    <a:pt x="501" y="1230"/>
                    <a:pt x="513" y="1236"/>
                  </a:cubicBezTo>
                  <a:lnTo>
                    <a:pt x="513" y="1236"/>
                  </a:lnTo>
                  <a:cubicBezTo>
                    <a:pt x="555" y="1262"/>
                    <a:pt x="601" y="1282"/>
                    <a:pt x="652" y="1293"/>
                  </a:cubicBezTo>
                  <a:lnTo>
                    <a:pt x="652" y="1293"/>
                  </a:lnTo>
                  <a:cubicBezTo>
                    <a:pt x="701" y="1306"/>
                    <a:pt x="751" y="1313"/>
                    <a:pt x="802" y="1313"/>
                  </a:cubicBezTo>
                  <a:cubicBezTo>
                    <a:pt x="918" y="1313"/>
                    <a:pt x="1033" y="1278"/>
                    <a:pt x="1125" y="1201"/>
                  </a:cubicBezTo>
                  <a:cubicBezTo>
                    <a:pt x="1306" y="1051"/>
                    <a:pt x="1356" y="825"/>
                    <a:pt x="1306" y="620"/>
                  </a:cubicBezTo>
                  <a:lnTo>
                    <a:pt x="1306" y="620"/>
                  </a:lnTo>
                  <a:cubicBezTo>
                    <a:pt x="1312" y="416"/>
                    <a:pt x="1224" y="209"/>
                    <a:pt x="1032" y="83"/>
                  </a:cubicBezTo>
                  <a:cubicBezTo>
                    <a:pt x="945" y="26"/>
                    <a:pt x="851" y="1"/>
                    <a:pt x="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3" name="Google Shape;2303;p5"/>
            <p:cNvSpPr/>
            <p:nvPr/>
          </p:nvSpPr>
          <p:spPr>
            <a:xfrm>
              <a:off x="6440775" y="3840325"/>
              <a:ext cx="28425" cy="8875"/>
            </a:xfrm>
            <a:custGeom>
              <a:avLst/>
              <a:gdLst/>
              <a:ahLst/>
              <a:cxnLst/>
              <a:rect l="l" t="t" r="r" b="b"/>
              <a:pathLst>
                <a:path w="1137" h="355" extrusionOk="0">
                  <a:moveTo>
                    <a:pt x="926" y="1"/>
                  </a:moveTo>
                  <a:cubicBezTo>
                    <a:pt x="924" y="1"/>
                    <a:pt x="922" y="1"/>
                    <a:pt x="920" y="1"/>
                  </a:cubicBezTo>
                  <a:lnTo>
                    <a:pt x="215" y="21"/>
                  </a:lnTo>
                  <a:cubicBezTo>
                    <a:pt x="2" y="25"/>
                    <a:pt x="0" y="355"/>
                    <a:pt x="209" y="355"/>
                  </a:cubicBezTo>
                  <a:cubicBezTo>
                    <a:pt x="211" y="355"/>
                    <a:pt x="213" y="355"/>
                    <a:pt x="215" y="355"/>
                  </a:cubicBezTo>
                  <a:lnTo>
                    <a:pt x="920" y="335"/>
                  </a:lnTo>
                  <a:cubicBezTo>
                    <a:pt x="1133" y="330"/>
                    <a:pt x="1136" y="1"/>
                    <a:pt x="9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4" name="Google Shape;2304;p5"/>
            <p:cNvSpPr/>
            <p:nvPr/>
          </p:nvSpPr>
          <p:spPr>
            <a:xfrm>
              <a:off x="6467525" y="3821150"/>
              <a:ext cx="27400" cy="43950"/>
            </a:xfrm>
            <a:custGeom>
              <a:avLst/>
              <a:gdLst/>
              <a:ahLst/>
              <a:cxnLst/>
              <a:rect l="l" t="t" r="r" b="b"/>
              <a:pathLst>
                <a:path w="1096" h="1758" extrusionOk="0">
                  <a:moveTo>
                    <a:pt x="672" y="1"/>
                  </a:moveTo>
                  <a:cubicBezTo>
                    <a:pt x="631" y="1"/>
                    <a:pt x="591" y="15"/>
                    <a:pt x="562" y="49"/>
                  </a:cubicBezTo>
                  <a:lnTo>
                    <a:pt x="108" y="577"/>
                  </a:lnTo>
                  <a:cubicBezTo>
                    <a:pt x="1" y="701"/>
                    <a:pt x="112" y="869"/>
                    <a:pt x="233" y="869"/>
                  </a:cubicBezTo>
                  <a:cubicBezTo>
                    <a:pt x="271" y="869"/>
                    <a:pt x="310" y="853"/>
                    <a:pt x="344" y="813"/>
                  </a:cubicBezTo>
                  <a:lnTo>
                    <a:pt x="511" y="619"/>
                  </a:lnTo>
                  <a:lnTo>
                    <a:pt x="511" y="619"/>
                  </a:lnTo>
                  <a:cubicBezTo>
                    <a:pt x="533" y="968"/>
                    <a:pt x="606" y="1314"/>
                    <a:pt x="728" y="1643"/>
                  </a:cubicBezTo>
                  <a:cubicBezTo>
                    <a:pt x="757" y="1723"/>
                    <a:pt x="826" y="1758"/>
                    <a:pt x="893" y="1758"/>
                  </a:cubicBezTo>
                  <a:cubicBezTo>
                    <a:pt x="995" y="1758"/>
                    <a:pt x="1095" y="1677"/>
                    <a:pt x="1050" y="1555"/>
                  </a:cubicBezTo>
                  <a:cubicBezTo>
                    <a:pt x="886" y="1112"/>
                    <a:pt x="817" y="640"/>
                    <a:pt x="847" y="168"/>
                  </a:cubicBezTo>
                  <a:cubicBezTo>
                    <a:pt x="854" y="72"/>
                    <a:pt x="761" y="1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5" name="Google Shape;2305;p5"/>
            <p:cNvSpPr/>
            <p:nvPr/>
          </p:nvSpPr>
          <p:spPr>
            <a:xfrm>
              <a:off x="6334475" y="3730700"/>
              <a:ext cx="17850" cy="8550"/>
            </a:xfrm>
            <a:custGeom>
              <a:avLst/>
              <a:gdLst/>
              <a:ahLst/>
              <a:cxnLst/>
              <a:rect l="l" t="t" r="r" b="b"/>
              <a:pathLst>
                <a:path w="714" h="342" extrusionOk="0">
                  <a:moveTo>
                    <a:pt x="504" y="0"/>
                  </a:moveTo>
                  <a:cubicBezTo>
                    <a:pt x="502" y="0"/>
                    <a:pt x="500" y="0"/>
                    <a:pt x="498" y="0"/>
                  </a:cubicBezTo>
                  <a:lnTo>
                    <a:pt x="216" y="8"/>
                  </a:lnTo>
                  <a:cubicBezTo>
                    <a:pt x="3" y="12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98" y="334"/>
                  </a:lnTo>
                  <a:cubicBezTo>
                    <a:pt x="711" y="328"/>
                    <a:pt x="71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6" name="Google Shape;2306;p5"/>
            <p:cNvSpPr/>
            <p:nvPr/>
          </p:nvSpPr>
          <p:spPr>
            <a:xfrm>
              <a:off x="6354175" y="3711475"/>
              <a:ext cx="18500" cy="36250"/>
            </a:xfrm>
            <a:custGeom>
              <a:avLst/>
              <a:gdLst/>
              <a:ahLst/>
              <a:cxnLst/>
              <a:rect l="l" t="t" r="r" b="b"/>
              <a:pathLst>
                <a:path w="740" h="1450" extrusionOk="0">
                  <a:moveTo>
                    <a:pt x="479" y="0"/>
                  </a:moveTo>
                  <a:cubicBezTo>
                    <a:pt x="451" y="0"/>
                    <a:pt x="424" y="8"/>
                    <a:pt x="403" y="25"/>
                  </a:cubicBezTo>
                  <a:lnTo>
                    <a:pt x="139" y="228"/>
                  </a:lnTo>
                  <a:cubicBezTo>
                    <a:pt x="0" y="334"/>
                    <a:pt x="89" y="551"/>
                    <a:pt x="220" y="551"/>
                  </a:cubicBezTo>
                  <a:cubicBezTo>
                    <a:pt x="248" y="551"/>
                    <a:pt x="278" y="541"/>
                    <a:pt x="308" y="517"/>
                  </a:cubicBezTo>
                  <a:lnTo>
                    <a:pt x="308" y="516"/>
                  </a:lnTo>
                  <a:lnTo>
                    <a:pt x="362" y="474"/>
                  </a:lnTo>
                  <a:lnTo>
                    <a:pt x="362" y="474"/>
                  </a:lnTo>
                  <a:cubicBezTo>
                    <a:pt x="393" y="745"/>
                    <a:pt x="404" y="1017"/>
                    <a:pt x="393" y="1288"/>
                  </a:cubicBezTo>
                  <a:cubicBezTo>
                    <a:pt x="390" y="1396"/>
                    <a:pt x="471" y="1450"/>
                    <a:pt x="555" y="1450"/>
                  </a:cubicBezTo>
                  <a:cubicBezTo>
                    <a:pt x="639" y="1450"/>
                    <a:pt x="724" y="1396"/>
                    <a:pt x="727" y="1288"/>
                  </a:cubicBezTo>
                  <a:cubicBezTo>
                    <a:pt x="740" y="899"/>
                    <a:pt x="714" y="510"/>
                    <a:pt x="648" y="125"/>
                  </a:cubicBezTo>
                  <a:cubicBezTo>
                    <a:pt x="636" y="54"/>
                    <a:pt x="554" y="0"/>
                    <a:pt x="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7" name="Google Shape;2307;p5"/>
            <p:cNvSpPr/>
            <p:nvPr/>
          </p:nvSpPr>
          <p:spPr>
            <a:xfrm>
              <a:off x="6316400" y="3980900"/>
              <a:ext cx="29700" cy="10500"/>
            </a:xfrm>
            <a:custGeom>
              <a:avLst/>
              <a:gdLst/>
              <a:ahLst/>
              <a:cxnLst/>
              <a:rect l="l" t="t" r="r" b="b"/>
              <a:pathLst>
                <a:path w="1188" h="420" extrusionOk="0">
                  <a:moveTo>
                    <a:pt x="194" y="1"/>
                  </a:moveTo>
                  <a:cubicBezTo>
                    <a:pt x="1" y="1"/>
                    <a:pt x="9" y="315"/>
                    <a:pt x="214" y="337"/>
                  </a:cubicBezTo>
                  <a:lnTo>
                    <a:pt x="974" y="418"/>
                  </a:lnTo>
                  <a:cubicBezTo>
                    <a:pt x="981" y="419"/>
                    <a:pt x="988" y="419"/>
                    <a:pt x="994" y="419"/>
                  </a:cubicBezTo>
                  <a:cubicBezTo>
                    <a:pt x="1187" y="419"/>
                    <a:pt x="1179" y="106"/>
                    <a:pt x="974" y="84"/>
                  </a:cubicBezTo>
                  <a:lnTo>
                    <a:pt x="214" y="2"/>
                  </a:lnTo>
                  <a:cubicBezTo>
                    <a:pt x="207" y="1"/>
                    <a:pt x="20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8" name="Google Shape;2308;p5"/>
            <p:cNvSpPr/>
            <p:nvPr/>
          </p:nvSpPr>
          <p:spPr>
            <a:xfrm>
              <a:off x="6346350" y="3967950"/>
              <a:ext cx="34800" cy="39450"/>
            </a:xfrm>
            <a:custGeom>
              <a:avLst/>
              <a:gdLst/>
              <a:ahLst/>
              <a:cxnLst/>
              <a:rect l="l" t="t" r="r" b="b"/>
              <a:pathLst>
                <a:path w="1392" h="1578" extrusionOk="0">
                  <a:moveTo>
                    <a:pt x="636" y="667"/>
                  </a:moveTo>
                  <a:cubicBezTo>
                    <a:pt x="640" y="707"/>
                    <a:pt x="643" y="747"/>
                    <a:pt x="646" y="787"/>
                  </a:cubicBezTo>
                  <a:lnTo>
                    <a:pt x="646" y="787"/>
                  </a:lnTo>
                  <a:cubicBezTo>
                    <a:pt x="614" y="788"/>
                    <a:pt x="583" y="789"/>
                    <a:pt x="552" y="790"/>
                  </a:cubicBezTo>
                  <a:lnTo>
                    <a:pt x="552" y="790"/>
                  </a:lnTo>
                  <a:cubicBezTo>
                    <a:pt x="581" y="749"/>
                    <a:pt x="609" y="709"/>
                    <a:pt x="636" y="667"/>
                  </a:cubicBezTo>
                  <a:close/>
                  <a:moveTo>
                    <a:pt x="733" y="0"/>
                  </a:moveTo>
                  <a:cubicBezTo>
                    <a:pt x="675" y="0"/>
                    <a:pt x="617" y="26"/>
                    <a:pt x="590" y="81"/>
                  </a:cubicBezTo>
                  <a:cubicBezTo>
                    <a:pt x="455" y="351"/>
                    <a:pt x="288" y="604"/>
                    <a:pt x="95" y="834"/>
                  </a:cubicBezTo>
                  <a:cubicBezTo>
                    <a:pt x="0" y="945"/>
                    <a:pt x="61" y="1113"/>
                    <a:pt x="212" y="1121"/>
                  </a:cubicBezTo>
                  <a:cubicBezTo>
                    <a:pt x="281" y="1123"/>
                    <a:pt x="350" y="1125"/>
                    <a:pt x="418" y="1125"/>
                  </a:cubicBezTo>
                  <a:cubicBezTo>
                    <a:pt x="498" y="1125"/>
                    <a:pt x="578" y="1123"/>
                    <a:pt x="658" y="1120"/>
                  </a:cubicBezTo>
                  <a:lnTo>
                    <a:pt x="658" y="1120"/>
                  </a:lnTo>
                  <a:cubicBezTo>
                    <a:pt x="659" y="1218"/>
                    <a:pt x="657" y="1317"/>
                    <a:pt x="653" y="1415"/>
                  </a:cubicBezTo>
                  <a:cubicBezTo>
                    <a:pt x="648" y="1523"/>
                    <a:pt x="729" y="1577"/>
                    <a:pt x="813" y="1577"/>
                  </a:cubicBezTo>
                  <a:cubicBezTo>
                    <a:pt x="896" y="1577"/>
                    <a:pt x="982" y="1523"/>
                    <a:pt x="987" y="1415"/>
                  </a:cubicBezTo>
                  <a:lnTo>
                    <a:pt x="986" y="1415"/>
                  </a:lnTo>
                  <a:cubicBezTo>
                    <a:pt x="990" y="1309"/>
                    <a:pt x="991" y="1202"/>
                    <a:pt x="989" y="1095"/>
                  </a:cubicBezTo>
                  <a:lnTo>
                    <a:pt x="989" y="1095"/>
                  </a:lnTo>
                  <a:cubicBezTo>
                    <a:pt x="1056" y="1088"/>
                    <a:pt x="1122" y="1080"/>
                    <a:pt x="1188" y="1071"/>
                  </a:cubicBezTo>
                  <a:cubicBezTo>
                    <a:pt x="1391" y="1043"/>
                    <a:pt x="1318" y="745"/>
                    <a:pt x="1125" y="745"/>
                  </a:cubicBezTo>
                  <a:cubicBezTo>
                    <a:pt x="1116" y="745"/>
                    <a:pt x="1107" y="746"/>
                    <a:pt x="1098" y="747"/>
                  </a:cubicBezTo>
                  <a:cubicBezTo>
                    <a:pt x="1057" y="753"/>
                    <a:pt x="1016" y="758"/>
                    <a:pt x="975" y="762"/>
                  </a:cubicBezTo>
                  <a:lnTo>
                    <a:pt x="975" y="762"/>
                  </a:lnTo>
                  <a:cubicBezTo>
                    <a:pt x="960" y="547"/>
                    <a:pt x="933" y="333"/>
                    <a:pt x="896" y="120"/>
                  </a:cubicBezTo>
                  <a:cubicBezTo>
                    <a:pt x="881" y="42"/>
                    <a:pt x="806" y="0"/>
                    <a:pt x="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09" name="Google Shape;2309;p5"/>
            <p:cNvSpPr/>
            <p:nvPr/>
          </p:nvSpPr>
          <p:spPr>
            <a:xfrm>
              <a:off x="6207750" y="3736425"/>
              <a:ext cx="26750" cy="9450"/>
            </a:xfrm>
            <a:custGeom>
              <a:avLst/>
              <a:gdLst/>
              <a:ahLst/>
              <a:cxnLst/>
              <a:rect l="l" t="t" r="r" b="b"/>
              <a:pathLst>
                <a:path w="1070" h="378" extrusionOk="0">
                  <a:moveTo>
                    <a:pt x="387" y="0"/>
                  </a:moveTo>
                  <a:cubicBezTo>
                    <a:pt x="330" y="0"/>
                    <a:pt x="273" y="2"/>
                    <a:pt x="216" y="6"/>
                  </a:cubicBezTo>
                  <a:cubicBezTo>
                    <a:pt x="7" y="21"/>
                    <a:pt x="1" y="341"/>
                    <a:pt x="201" y="341"/>
                  </a:cubicBezTo>
                  <a:cubicBezTo>
                    <a:pt x="205" y="341"/>
                    <a:pt x="211" y="341"/>
                    <a:pt x="216" y="340"/>
                  </a:cubicBezTo>
                  <a:cubicBezTo>
                    <a:pt x="271" y="336"/>
                    <a:pt x="326" y="333"/>
                    <a:pt x="382" y="333"/>
                  </a:cubicBezTo>
                  <a:cubicBezTo>
                    <a:pt x="516" y="333"/>
                    <a:pt x="650" y="347"/>
                    <a:pt x="782" y="374"/>
                  </a:cubicBezTo>
                  <a:cubicBezTo>
                    <a:pt x="795" y="376"/>
                    <a:pt x="807" y="378"/>
                    <a:pt x="819" y="378"/>
                  </a:cubicBezTo>
                  <a:cubicBezTo>
                    <a:pt x="1001" y="378"/>
                    <a:pt x="1069" y="90"/>
                    <a:pt x="870" y="50"/>
                  </a:cubicBezTo>
                  <a:cubicBezTo>
                    <a:pt x="711" y="16"/>
                    <a:pt x="54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0" name="Google Shape;2310;p5"/>
            <p:cNvSpPr/>
            <p:nvPr/>
          </p:nvSpPr>
          <p:spPr>
            <a:xfrm>
              <a:off x="6235025" y="3724825"/>
              <a:ext cx="26675" cy="34825"/>
            </a:xfrm>
            <a:custGeom>
              <a:avLst/>
              <a:gdLst/>
              <a:ahLst/>
              <a:cxnLst/>
              <a:rect l="l" t="t" r="r" b="b"/>
              <a:pathLst>
                <a:path w="1067" h="1393" extrusionOk="0">
                  <a:moveTo>
                    <a:pt x="859" y="0"/>
                  </a:moveTo>
                  <a:cubicBezTo>
                    <a:pt x="856" y="0"/>
                    <a:pt x="853" y="0"/>
                    <a:pt x="850" y="0"/>
                  </a:cubicBezTo>
                  <a:lnTo>
                    <a:pt x="852" y="0"/>
                  </a:lnTo>
                  <a:lnTo>
                    <a:pt x="391" y="17"/>
                  </a:lnTo>
                  <a:cubicBezTo>
                    <a:pt x="304" y="20"/>
                    <a:pt x="220" y="92"/>
                    <a:pt x="225" y="185"/>
                  </a:cubicBezTo>
                  <a:cubicBezTo>
                    <a:pt x="231" y="328"/>
                    <a:pt x="219" y="472"/>
                    <a:pt x="187" y="612"/>
                  </a:cubicBezTo>
                  <a:cubicBezTo>
                    <a:pt x="164" y="706"/>
                    <a:pt x="239" y="829"/>
                    <a:pt x="340" y="829"/>
                  </a:cubicBezTo>
                  <a:cubicBezTo>
                    <a:pt x="357" y="829"/>
                    <a:pt x="375" y="825"/>
                    <a:pt x="392" y="818"/>
                  </a:cubicBezTo>
                  <a:cubicBezTo>
                    <a:pt x="410" y="810"/>
                    <a:pt x="428" y="807"/>
                    <a:pt x="445" y="807"/>
                  </a:cubicBezTo>
                  <a:cubicBezTo>
                    <a:pt x="538" y="807"/>
                    <a:pt x="609" y="910"/>
                    <a:pt x="533" y="996"/>
                  </a:cubicBezTo>
                  <a:cubicBezTo>
                    <a:pt x="494" y="1042"/>
                    <a:pt x="439" y="1059"/>
                    <a:pt x="383" y="1059"/>
                  </a:cubicBezTo>
                  <a:cubicBezTo>
                    <a:pt x="345" y="1059"/>
                    <a:pt x="307" y="1051"/>
                    <a:pt x="272" y="1039"/>
                  </a:cubicBezTo>
                  <a:cubicBezTo>
                    <a:pt x="252" y="1032"/>
                    <a:pt x="234" y="1029"/>
                    <a:pt x="216" y="1029"/>
                  </a:cubicBezTo>
                  <a:cubicBezTo>
                    <a:pt x="55" y="1029"/>
                    <a:pt x="0" y="1299"/>
                    <a:pt x="183" y="1362"/>
                  </a:cubicBezTo>
                  <a:cubicBezTo>
                    <a:pt x="243" y="1383"/>
                    <a:pt x="306" y="1393"/>
                    <a:pt x="369" y="1393"/>
                  </a:cubicBezTo>
                  <a:cubicBezTo>
                    <a:pt x="610" y="1393"/>
                    <a:pt x="851" y="1249"/>
                    <a:pt x="897" y="996"/>
                  </a:cubicBezTo>
                  <a:cubicBezTo>
                    <a:pt x="940" y="762"/>
                    <a:pt x="765" y="532"/>
                    <a:pt x="547" y="477"/>
                  </a:cubicBezTo>
                  <a:lnTo>
                    <a:pt x="547" y="477"/>
                  </a:lnTo>
                  <a:cubicBezTo>
                    <a:pt x="552" y="434"/>
                    <a:pt x="555" y="390"/>
                    <a:pt x="557" y="346"/>
                  </a:cubicBezTo>
                  <a:lnTo>
                    <a:pt x="557" y="346"/>
                  </a:lnTo>
                  <a:lnTo>
                    <a:pt x="850" y="334"/>
                  </a:lnTo>
                  <a:cubicBezTo>
                    <a:pt x="1062" y="327"/>
                    <a:pt x="1067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1" name="Google Shape;2311;p5"/>
            <p:cNvSpPr/>
            <p:nvPr/>
          </p:nvSpPr>
          <p:spPr>
            <a:xfrm>
              <a:off x="6223475" y="4061350"/>
              <a:ext cx="18275" cy="9900"/>
            </a:xfrm>
            <a:custGeom>
              <a:avLst/>
              <a:gdLst/>
              <a:ahLst/>
              <a:cxnLst/>
              <a:rect l="l" t="t" r="r" b="b"/>
              <a:pathLst>
                <a:path w="731" h="396" extrusionOk="0">
                  <a:moveTo>
                    <a:pt x="545" y="1"/>
                  </a:moveTo>
                  <a:cubicBezTo>
                    <a:pt x="530" y="1"/>
                    <a:pt x="514" y="4"/>
                    <a:pt x="499" y="10"/>
                  </a:cubicBezTo>
                  <a:cubicBezTo>
                    <a:pt x="421" y="43"/>
                    <a:pt x="337" y="60"/>
                    <a:pt x="253" y="60"/>
                  </a:cubicBezTo>
                  <a:cubicBezTo>
                    <a:pt x="224" y="60"/>
                    <a:pt x="196" y="58"/>
                    <a:pt x="168" y="54"/>
                  </a:cubicBezTo>
                  <a:cubicBezTo>
                    <a:pt x="163" y="54"/>
                    <a:pt x="158" y="53"/>
                    <a:pt x="152" y="53"/>
                  </a:cubicBezTo>
                  <a:cubicBezTo>
                    <a:pt x="69" y="53"/>
                    <a:pt x="0" y="143"/>
                    <a:pt x="0" y="221"/>
                  </a:cubicBezTo>
                  <a:cubicBezTo>
                    <a:pt x="0" y="321"/>
                    <a:pt x="78" y="376"/>
                    <a:pt x="168" y="388"/>
                  </a:cubicBezTo>
                  <a:cubicBezTo>
                    <a:pt x="203" y="393"/>
                    <a:pt x="238" y="395"/>
                    <a:pt x="272" y="395"/>
                  </a:cubicBezTo>
                  <a:cubicBezTo>
                    <a:pt x="380" y="395"/>
                    <a:pt x="487" y="374"/>
                    <a:pt x="588" y="332"/>
                  </a:cubicBezTo>
                  <a:cubicBezTo>
                    <a:pt x="671" y="298"/>
                    <a:pt x="731" y="221"/>
                    <a:pt x="705" y="126"/>
                  </a:cubicBezTo>
                  <a:cubicBezTo>
                    <a:pt x="686" y="62"/>
                    <a:pt x="61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2" name="Google Shape;2312;p5"/>
            <p:cNvSpPr/>
            <p:nvPr/>
          </p:nvSpPr>
          <p:spPr>
            <a:xfrm>
              <a:off x="6244450" y="4042250"/>
              <a:ext cx="27500" cy="34900"/>
            </a:xfrm>
            <a:custGeom>
              <a:avLst/>
              <a:gdLst/>
              <a:ahLst/>
              <a:cxnLst/>
              <a:rect l="l" t="t" r="r" b="b"/>
              <a:pathLst>
                <a:path w="1100" h="1396" extrusionOk="0">
                  <a:moveTo>
                    <a:pt x="506" y="1"/>
                  </a:moveTo>
                  <a:cubicBezTo>
                    <a:pt x="456" y="1"/>
                    <a:pt x="405" y="25"/>
                    <a:pt x="371" y="82"/>
                  </a:cubicBezTo>
                  <a:cubicBezTo>
                    <a:pt x="270" y="249"/>
                    <a:pt x="0" y="561"/>
                    <a:pt x="240" y="730"/>
                  </a:cubicBezTo>
                  <a:cubicBezTo>
                    <a:pt x="288" y="764"/>
                    <a:pt x="342" y="785"/>
                    <a:pt x="400" y="796"/>
                  </a:cubicBezTo>
                  <a:lnTo>
                    <a:pt x="400" y="796"/>
                  </a:lnTo>
                  <a:lnTo>
                    <a:pt x="436" y="1235"/>
                  </a:lnTo>
                  <a:cubicBezTo>
                    <a:pt x="445" y="1342"/>
                    <a:pt x="533" y="1396"/>
                    <a:pt x="617" y="1396"/>
                  </a:cubicBezTo>
                  <a:cubicBezTo>
                    <a:pt x="701" y="1396"/>
                    <a:pt x="780" y="1342"/>
                    <a:pt x="771" y="1235"/>
                  </a:cubicBezTo>
                  <a:lnTo>
                    <a:pt x="771" y="1235"/>
                  </a:lnTo>
                  <a:lnTo>
                    <a:pt x="771" y="1236"/>
                  </a:lnTo>
                  <a:lnTo>
                    <a:pt x="732" y="765"/>
                  </a:lnTo>
                  <a:lnTo>
                    <a:pt x="732" y="765"/>
                  </a:lnTo>
                  <a:cubicBezTo>
                    <a:pt x="812" y="740"/>
                    <a:pt x="888" y="704"/>
                    <a:pt x="949" y="664"/>
                  </a:cubicBezTo>
                  <a:cubicBezTo>
                    <a:pt x="1100" y="566"/>
                    <a:pt x="1007" y="347"/>
                    <a:pt x="866" y="347"/>
                  </a:cubicBezTo>
                  <a:cubicBezTo>
                    <a:pt x="839" y="347"/>
                    <a:pt x="809" y="355"/>
                    <a:pt x="780" y="374"/>
                  </a:cubicBezTo>
                  <a:cubicBezTo>
                    <a:pt x="760" y="387"/>
                    <a:pt x="733" y="402"/>
                    <a:pt x="703" y="416"/>
                  </a:cubicBezTo>
                  <a:lnTo>
                    <a:pt x="703" y="416"/>
                  </a:lnTo>
                  <a:lnTo>
                    <a:pt x="682" y="167"/>
                  </a:lnTo>
                  <a:cubicBezTo>
                    <a:pt x="674" y="67"/>
                    <a:pt x="590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3" name="Google Shape;2313;p5"/>
            <p:cNvSpPr/>
            <p:nvPr/>
          </p:nvSpPr>
          <p:spPr>
            <a:xfrm>
              <a:off x="6141100" y="3903100"/>
              <a:ext cx="21500" cy="9275"/>
            </a:xfrm>
            <a:custGeom>
              <a:avLst/>
              <a:gdLst/>
              <a:ahLst/>
              <a:cxnLst/>
              <a:rect l="l" t="t" r="r" b="b"/>
              <a:pathLst>
                <a:path w="860" h="371" extrusionOk="0">
                  <a:moveTo>
                    <a:pt x="230" y="1"/>
                  </a:moveTo>
                  <a:cubicBezTo>
                    <a:pt x="59" y="1"/>
                    <a:pt x="1" y="276"/>
                    <a:pt x="190" y="332"/>
                  </a:cubicBezTo>
                  <a:cubicBezTo>
                    <a:pt x="278" y="357"/>
                    <a:pt x="370" y="370"/>
                    <a:pt x="461" y="370"/>
                  </a:cubicBezTo>
                  <a:cubicBezTo>
                    <a:pt x="528" y="370"/>
                    <a:pt x="594" y="363"/>
                    <a:pt x="659" y="350"/>
                  </a:cubicBezTo>
                  <a:cubicBezTo>
                    <a:pt x="859" y="312"/>
                    <a:pt x="791" y="25"/>
                    <a:pt x="606" y="25"/>
                  </a:cubicBezTo>
                  <a:cubicBezTo>
                    <a:pt x="595" y="25"/>
                    <a:pt x="583" y="26"/>
                    <a:pt x="571" y="28"/>
                  </a:cubicBezTo>
                  <a:cubicBezTo>
                    <a:pt x="535" y="34"/>
                    <a:pt x="500" y="37"/>
                    <a:pt x="464" y="37"/>
                  </a:cubicBezTo>
                  <a:cubicBezTo>
                    <a:pt x="401" y="37"/>
                    <a:pt x="339" y="28"/>
                    <a:pt x="280" y="8"/>
                  </a:cubicBezTo>
                  <a:cubicBezTo>
                    <a:pt x="262" y="3"/>
                    <a:pt x="24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4" name="Google Shape;2314;p5"/>
            <p:cNvSpPr/>
            <p:nvPr/>
          </p:nvSpPr>
          <p:spPr>
            <a:xfrm>
              <a:off x="6161375" y="3888925"/>
              <a:ext cx="23025" cy="38800"/>
            </a:xfrm>
            <a:custGeom>
              <a:avLst/>
              <a:gdLst/>
              <a:ahLst/>
              <a:cxnLst/>
              <a:rect l="l" t="t" r="r" b="b"/>
              <a:pathLst>
                <a:path w="921" h="1552" extrusionOk="0">
                  <a:moveTo>
                    <a:pt x="487" y="1"/>
                  </a:moveTo>
                  <a:cubicBezTo>
                    <a:pt x="432" y="1"/>
                    <a:pt x="378" y="26"/>
                    <a:pt x="347" y="81"/>
                  </a:cubicBezTo>
                  <a:cubicBezTo>
                    <a:pt x="301" y="168"/>
                    <a:pt x="234" y="243"/>
                    <a:pt x="150" y="296"/>
                  </a:cubicBezTo>
                  <a:cubicBezTo>
                    <a:pt x="0" y="394"/>
                    <a:pt x="92" y="612"/>
                    <a:pt x="233" y="612"/>
                  </a:cubicBezTo>
                  <a:cubicBezTo>
                    <a:pt x="260" y="612"/>
                    <a:pt x="290" y="604"/>
                    <a:pt x="320" y="584"/>
                  </a:cubicBezTo>
                  <a:lnTo>
                    <a:pt x="320" y="584"/>
                  </a:lnTo>
                  <a:lnTo>
                    <a:pt x="318" y="586"/>
                  </a:lnTo>
                  <a:cubicBezTo>
                    <a:pt x="351" y="565"/>
                    <a:pt x="382" y="543"/>
                    <a:pt x="411" y="518"/>
                  </a:cubicBezTo>
                  <a:lnTo>
                    <a:pt x="411" y="518"/>
                  </a:lnTo>
                  <a:cubicBezTo>
                    <a:pt x="481" y="806"/>
                    <a:pt x="536" y="1098"/>
                    <a:pt x="573" y="1393"/>
                  </a:cubicBezTo>
                  <a:cubicBezTo>
                    <a:pt x="586" y="1498"/>
                    <a:pt x="677" y="1552"/>
                    <a:pt x="761" y="1552"/>
                  </a:cubicBezTo>
                  <a:cubicBezTo>
                    <a:pt x="844" y="1552"/>
                    <a:pt x="921" y="1499"/>
                    <a:pt x="907" y="1393"/>
                  </a:cubicBezTo>
                  <a:cubicBezTo>
                    <a:pt x="855" y="963"/>
                    <a:pt x="770" y="537"/>
                    <a:pt x="652" y="121"/>
                  </a:cubicBezTo>
                  <a:cubicBezTo>
                    <a:pt x="631" y="44"/>
                    <a:pt x="558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5" name="Google Shape;2315;p5"/>
            <p:cNvSpPr/>
            <p:nvPr/>
          </p:nvSpPr>
          <p:spPr>
            <a:xfrm>
              <a:off x="6588525" y="3395600"/>
              <a:ext cx="22650" cy="27550"/>
            </a:xfrm>
            <a:custGeom>
              <a:avLst/>
              <a:gdLst/>
              <a:ahLst/>
              <a:cxnLst/>
              <a:rect l="l" t="t" r="r" b="b"/>
              <a:pathLst>
                <a:path w="906" h="1102" extrusionOk="0">
                  <a:moveTo>
                    <a:pt x="460" y="1"/>
                  </a:moveTo>
                  <a:cubicBezTo>
                    <a:pt x="407" y="1"/>
                    <a:pt x="354" y="25"/>
                    <a:pt x="324" y="81"/>
                  </a:cubicBezTo>
                  <a:lnTo>
                    <a:pt x="71" y="551"/>
                  </a:lnTo>
                  <a:cubicBezTo>
                    <a:pt x="1" y="682"/>
                    <a:pt x="116" y="803"/>
                    <a:pt x="229" y="803"/>
                  </a:cubicBezTo>
                  <a:cubicBezTo>
                    <a:pt x="279" y="803"/>
                    <a:pt x="329" y="779"/>
                    <a:pt x="361" y="720"/>
                  </a:cubicBezTo>
                  <a:lnTo>
                    <a:pt x="359" y="720"/>
                  </a:lnTo>
                  <a:lnTo>
                    <a:pt x="426" y="597"/>
                  </a:lnTo>
                  <a:lnTo>
                    <a:pt x="426" y="597"/>
                  </a:lnTo>
                  <a:cubicBezTo>
                    <a:pt x="466" y="726"/>
                    <a:pt x="506" y="855"/>
                    <a:pt x="546" y="984"/>
                  </a:cubicBezTo>
                  <a:cubicBezTo>
                    <a:pt x="570" y="1066"/>
                    <a:pt x="636" y="1101"/>
                    <a:pt x="703" y="1101"/>
                  </a:cubicBezTo>
                  <a:cubicBezTo>
                    <a:pt x="804" y="1101"/>
                    <a:pt x="906" y="1020"/>
                    <a:pt x="867" y="896"/>
                  </a:cubicBezTo>
                  <a:lnTo>
                    <a:pt x="629" y="121"/>
                  </a:lnTo>
                  <a:cubicBezTo>
                    <a:pt x="607" y="46"/>
                    <a:pt x="533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6" name="Google Shape;2316;p5"/>
            <p:cNvSpPr/>
            <p:nvPr/>
          </p:nvSpPr>
          <p:spPr>
            <a:xfrm>
              <a:off x="6659200" y="3513275"/>
              <a:ext cx="27300" cy="32900"/>
            </a:xfrm>
            <a:custGeom>
              <a:avLst/>
              <a:gdLst/>
              <a:ahLst/>
              <a:cxnLst/>
              <a:rect l="l" t="t" r="r" b="b"/>
              <a:pathLst>
                <a:path w="1092" h="1316" extrusionOk="0">
                  <a:moveTo>
                    <a:pt x="616" y="864"/>
                  </a:moveTo>
                  <a:cubicBezTo>
                    <a:pt x="667" y="864"/>
                    <a:pt x="703" y="912"/>
                    <a:pt x="650" y="960"/>
                  </a:cubicBezTo>
                  <a:cubicBezTo>
                    <a:pt x="631" y="978"/>
                    <a:pt x="611" y="985"/>
                    <a:pt x="590" y="985"/>
                  </a:cubicBezTo>
                  <a:cubicBezTo>
                    <a:pt x="557" y="985"/>
                    <a:pt x="525" y="966"/>
                    <a:pt x="496" y="939"/>
                  </a:cubicBezTo>
                  <a:lnTo>
                    <a:pt x="496" y="939"/>
                  </a:lnTo>
                  <a:cubicBezTo>
                    <a:pt x="512" y="930"/>
                    <a:pt x="528" y="918"/>
                    <a:pt x="542" y="901"/>
                  </a:cubicBezTo>
                  <a:cubicBezTo>
                    <a:pt x="565" y="875"/>
                    <a:pt x="592" y="864"/>
                    <a:pt x="616" y="864"/>
                  </a:cubicBezTo>
                  <a:close/>
                  <a:moveTo>
                    <a:pt x="399" y="1"/>
                  </a:moveTo>
                  <a:cubicBezTo>
                    <a:pt x="361" y="1"/>
                    <a:pt x="322" y="17"/>
                    <a:pt x="289" y="56"/>
                  </a:cubicBezTo>
                  <a:cubicBezTo>
                    <a:pt x="94" y="280"/>
                    <a:pt x="1" y="577"/>
                    <a:pt x="80" y="870"/>
                  </a:cubicBezTo>
                  <a:cubicBezTo>
                    <a:pt x="145" y="1109"/>
                    <a:pt x="343" y="1316"/>
                    <a:pt x="592" y="1316"/>
                  </a:cubicBezTo>
                  <a:cubicBezTo>
                    <a:pt x="624" y="1316"/>
                    <a:pt x="658" y="1312"/>
                    <a:pt x="692" y="1305"/>
                  </a:cubicBezTo>
                  <a:cubicBezTo>
                    <a:pt x="955" y="1249"/>
                    <a:pt x="1091" y="956"/>
                    <a:pt x="963" y="718"/>
                  </a:cubicBezTo>
                  <a:cubicBezTo>
                    <a:pt x="891" y="585"/>
                    <a:pt x="758" y="521"/>
                    <a:pt x="624" y="521"/>
                  </a:cubicBezTo>
                  <a:cubicBezTo>
                    <a:pt x="542" y="521"/>
                    <a:pt x="459" y="545"/>
                    <a:pt x="389" y="591"/>
                  </a:cubicBezTo>
                  <a:lnTo>
                    <a:pt x="389" y="591"/>
                  </a:lnTo>
                  <a:cubicBezTo>
                    <a:pt x="403" y="481"/>
                    <a:pt x="453" y="375"/>
                    <a:pt x="525" y="292"/>
                  </a:cubicBezTo>
                  <a:cubicBezTo>
                    <a:pt x="634" y="169"/>
                    <a:pt x="521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7" name="Google Shape;2317;p5"/>
            <p:cNvSpPr/>
            <p:nvPr/>
          </p:nvSpPr>
          <p:spPr>
            <a:xfrm>
              <a:off x="6725025" y="3320775"/>
              <a:ext cx="28925" cy="37975"/>
            </a:xfrm>
            <a:custGeom>
              <a:avLst/>
              <a:gdLst/>
              <a:ahLst/>
              <a:cxnLst/>
              <a:rect l="l" t="t" r="r" b="b"/>
              <a:pathLst>
                <a:path w="1157" h="1519" extrusionOk="0">
                  <a:moveTo>
                    <a:pt x="427" y="1"/>
                  </a:moveTo>
                  <a:cubicBezTo>
                    <a:pt x="320" y="1"/>
                    <a:pt x="211" y="43"/>
                    <a:pt x="127" y="118"/>
                  </a:cubicBezTo>
                  <a:cubicBezTo>
                    <a:pt x="1" y="230"/>
                    <a:pt x="118" y="399"/>
                    <a:pt x="252" y="399"/>
                  </a:cubicBezTo>
                  <a:cubicBezTo>
                    <a:pt x="290" y="399"/>
                    <a:pt x="328" y="386"/>
                    <a:pt x="363" y="355"/>
                  </a:cubicBezTo>
                  <a:lnTo>
                    <a:pt x="363" y="355"/>
                  </a:lnTo>
                  <a:lnTo>
                    <a:pt x="362" y="356"/>
                  </a:lnTo>
                  <a:cubicBezTo>
                    <a:pt x="377" y="343"/>
                    <a:pt x="392" y="338"/>
                    <a:pt x="405" y="338"/>
                  </a:cubicBezTo>
                  <a:cubicBezTo>
                    <a:pt x="453" y="338"/>
                    <a:pt x="484" y="405"/>
                    <a:pt x="424" y="443"/>
                  </a:cubicBezTo>
                  <a:cubicBezTo>
                    <a:pt x="305" y="519"/>
                    <a:pt x="321" y="713"/>
                    <a:pt x="464" y="748"/>
                  </a:cubicBezTo>
                  <a:cubicBezTo>
                    <a:pt x="598" y="783"/>
                    <a:pt x="772" y="905"/>
                    <a:pt x="722" y="1068"/>
                  </a:cubicBezTo>
                  <a:cubicBezTo>
                    <a:pt x="700" y="1136"/>
                    <a:pt x="625" y="1188"/>
                    <a:pt x="554" y="1188"/>
                  </a:cubicBezTo>
                  <a:cubicBezTo>
                    <a:pt x="521" y="1188"/>
                    <a:pt x="490" y="1177"/>
                    <a:pt x="464" y="1152"/>
                  </a:cubicBezTo>
                  <a:cubicBezTo>
                    <a:pt x="429" y="1119"/>
                    <a:pt x="391" y="1105"/>
                    <a:pt x="353" y="1105"/>
                  </a:cubicBezTo>
                  <a:cubicBezTo>
                    <a:pt x="222" y="1105"/>
                    <a:pt x="106" y="1274"/>
                    <a:pt x="228" y="1389"/>
                  </a:cubicBezTo>
                  <a:cubicBezTo>
                    <a:pt x="320" y="1477"/>
                    <a:pt x="438" y="1518"/>
                    <a:pt x="555" y="1518"/>
                  </a:cubicBezTo>
                  <a:cubicBezTo>
                    <a:pt x="737" y="1518"/>
                    <a:pt x="919" y="1420"/>
                    <a:pt x="1012" y="1245"/>
                  </a:cubicBezTo>
                  <a:cubicBezTo>
                    <a:pt x="1157" y="971"/>
                    <a:pt x="1004" y="680"/>
                    <a:pt x="770" y="524"/>
                  </a:cubicBezTo>
                  <a:lnTo>
                    <a:pt x="770" y="524"/>
                  </a:lnTo>
                  <a:cubicBezTo>
                    <a:pt x="820" y="403"/>
                    <a:pt x="813" y="263"/>
                    <a:pt x="725" y="147"/>
                  </a:cubicBezTo>
                  <a:cubicBezTo>
                    <a:pt x="648" y="47"/>
                    <a:pt x="53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8" name="Google Shape;2318;p5"/>
            <p:cNvSpPr/>
            <p:nvPr/>
          </p:nvSpPr>
          <p:spPr>
            <a:xfrm>
              <a:off x="6803300" y="3329575"/>
              <a:ext cx="21725" cy="29275"/>
            </a:xfrm>
            <a:custGeom>
              <a:avLst/>
              <a:gdLst/>
              <a:ahLst/>
              <a:cxnLst/>
              <a:rect l="l" t="t" r="r" b="b"/>
              <a:pathLst>
                <a:path w="869" h="1171" extrusionOk="0">
                  <a:moveTo>
                    <a:pt x="499" y="1"/>
                  </a:moveTo>
                  <a:cubicBezTo>
                    <a:pt x="458" y="1"/>
                    <a:pt x="417" y="16"/>
                    <a:pt x="390" y="51"/>
                  </a:cubicBezTo>
                  <a:lnTo>
                    <a:pt x="99" y="427"/>
                  </a:lnTo>
                  <a:cubicBezTo>
                    <a:pt x="0" y="554"/>
                    <a:pt x="112" y="721"/>
                    <a:pt x="229" y="721"/>
                  </a:cubicBezTo>
                  <a:cubicBezTo>
                    <a:pt x="266" y="721"/>
                    <a:pt x="304" y="704"/>
                    <a:pt x="337" y="663"/>
                  </a:cubicBezTo>
                  <a:lnTo>
                    <a:pt x="419" y="557"/>
                  </a:lnTo>
                  <a:lnTo>
                    <a:pt x="419" y="557"/>
                  </a:lnTo>
                  <a:cubicBezTo>
                    <a:pt x="453" y="721"/>
                    <a:pt x="486" y="885"/>
                    <a:pt x="520" y="1049"/>
                  </a:cubicBezTo>
                  <a:cubicBezTo>
                    <a:pt x="537" y="1134"/>
                    <a:pt x="599" y="1170"/>
                    <a:pt x="664" y="1170"/>
                  </a:cubicBezTo>
                  <a:cubicBezTo>
                    <a:pt x="763" y="1170"/>
                    <a:pt x="869" y="1087"/>
                    <a:pt x="843" y="960"/>
                  </a:cubicBezTo>
                  <a:cubicBezTo>
                    <a:pt x="785" y="681"/>
                    <a:pt x="727" y="404"/>
                    <a:pt x="671" y="125"/>
                  </a:cubicBezTo>
                  <a:cubicBezTo>
                    <a:pt x="655" y="51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19" name="Google Shape;2319;p5"/>
            <p:cNvSpPr/>
            <p:nvPr/>
          </p:nvSpPr>
          <p:spPr>
            <a:xfrm>
              <a:off x="6873025" y="3261875"/>
              <a:ext cx="28300" cy="29825"/>
            </a:xfrm>
            <a:custGeom>
              <a:avLst/>
              <a:gdLst/>
              <a:ahLst/>
              <a:cxnLst/>
              <a:rect l="l" t="t" r="r" b="b"/>
              <a:pathLst>
                <a:path w="1132" h="1193" extrusionOk="0">
                  <a:moveTo>
                    <a:pt x="356" y="0"/>
                  </a:moveTo>
                  <a:cubicBezTo>
                    <a:pt x="292" y="0"/>
                    <a:pt x="227" y="16"/>
                    <a:pt x="164" y="49"/>
                  </a:cubicBezTo>
                  <a:cubicBezTo>
                    <a:pt x="1" y="135"/>
                    <a:pt x="101" y="358"/>
                    <a:pt x="252" y="358"/>
                  </a:cubicBezTo>
                  <a:cubicBezTo>
                    <a:pt x="278" y="358"/>
                    <a:pt x="305" y="352"/>
                    <a:pt x="333" y="337"/>
                  </a:cubicBezTo>
                  <a:lnTo>
                    <a:pt x="332" y="337"/>
                  </a:lnTo>
                  <a:cubicBezTo>
                    <a:pt x="345" y="330"/>
                    <a:pt x="358" y="327"/>
                    <a:pt x="369" y="327"/>
                  </a:cubicBezTo>
                  <a:cubicBezTo>
                    <a:pt x="451" y="327"/>
                    <a:pt x="489" y="483"/>
                    <a:pt x="479" y="543"/>
                  </a:cubicBezTo>
                  <a:cubicBezTo>
                    <a:pt x="455" y="680"/>
                    <a:pt x="339" y="798"/>
                    <a:pt x="251" y="898"/>
                  </a:cubicBezTo>
                  <a:cubicBezTo>
                    <a:pt x="148" y="1013"/>
                    <a:pt x="225" y="1168"/>
                    <a:pt x="370" y="1184"/>
                  </a:cubicBezTo>
                  <a:cubicBezTo>
                    <a:pt x="429" y="1190"/>
                    <a:pt x="488" y="1193"/>
                    <a:pt x="547" y="1193"/>
                  </a:cubicBezTo>
                  <a:cubicBezTo>
                    <a:pt x="678" y="1193"/>
                    <a:pt x="809" y="1178"/>
                    <a:pt x="936" y="1149"/>
                  </a:cubicBezTo>
                  <a:cubicBezTo>
                    <a:pt x="1132" y="1104"/>
                    <a:pt x="1068" y="820"/>
                    <a:pt x="888" y="820"/>
                  </a:cubicBezTo>
                  <a:cubicBezTo>
                    <a:pt x="875" y="820"/>
                    <a:pt x="861" y="822"/>
                    <a:pt x="847" y="825"/>
                  </a:cubicBezTo>
                  <a:cubicBezTo>
                    <a:pt x="801" y="835"/>
                    <a:pt x="755" y="843"/>
                    <a:pt x="708" y="849"/>
                  </a:cubicBezTo>
                  <a:lnTo>
                    <a:pt x="708" y="849"/>
                  </a:lnTo>
                  <a:cubicBezTo>
                    <a:pt x="804" y="689"/>
                    <a:pt x="857" y="510"/>
                    <a:pt x="789" y="323"/>
                  </a:cubicBezTo>
                  <a:cubicBezTo>
                    <a:pt x="720" y="133"/>
                    <a:pt x="544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0" name="Google Shape;2320;p5"/>
            <p:cNvSpPr/>
            <p:nvPr/>
          </p:nvSpPr>
          <p:spPr>
            <a:xfrm>
              <a:off x="7005375" y="3459150"/>
              <a:ext cx="23575" cy="31625"/>
            </a:xfrm>
            <a:custGeom>
              <a:avLst/>
              <a:gdLst/>
              <a:ahLst/>
              <a:cxnLst/>
              <a:rect l="l" t="t" r="r" b="b"/>
              <a:pathLst>
                <a:path w="943" h="1265" extrusionOk="0">
                  <a:moveTo>
                    <a:pt x="635" y="0"/>
                  </a:moveTo>
                  <a:cubicBezTo>
                    <a:pt x="575" y="0"/>
                    <a:pt x="514" y="27"/>
                    <a:pt x="485" y="79"/>
                  </a:cubicBezTo>
                  <a:cubicBezTo>
                    <a:pt x="366" y="288"/>
                    <a:pt x="230" y="485"/>
                    <a:pt x="77" y="668"/>
                  </a:cubicBezTo>
                  <a:cubicBezTo>
                    <a:pt x="0" y="760"/>
                    <a:pt x="33" y="956"/>
                    <a:pt x="174" y="956"/>
                  </a:cubicBezTo>
                  <a:cubicBezTo>
                    <a:pt x="181" y="956"/>
                    <a:pt x="188" y="956"/>
                    <a:pt x="195" y="955"/>
                  </a:cubicBezTo>
                  <a:lnTo>
                    <a:pt x="568" y="908"/>
                  </a:lnTo>
                  <a:lnTo>
                    <a:pt x="568" y="908"/>
                  </a:lnTo>
                  <a:cubicBezTo>
                    <a:pt x="579" y="986"/>
                    <a:pt x="591" y="1065"/>
                    <a:pt x="602" y="1144"/>
                  </a:cubicBezTo>
                  <a:cubicBezTo>
                    <a:pt x="614" y="1228"/>
                    <a:pt x="672" y="1265"/>
                    <a:pt x="736" y="1265"/>
                  </a:cubicBezTo>
                  <a:cubicBezTo>
                    <a:pt x="833" y="1265"/>
                    <a:pt x="942" y="1182"/>
                    <a:pt x="924" y="1055"/>
                  </a:cubicBezTo>
                  <a:lnTo>
                    <a:pt x="923" y="1054"/>
                  </a:lnTo>
                  <a:lnTo>
                    <a:pt x="790" y="120"/>
                  </a:lnTo>
                  <a:cubicBezTo>
                    <a:pt x="778" y="39"/>
                    <a:pt x="707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1" name="Google Shape;2321;p5"/>
            <p:cNvSpPr/>
            <p:nvPr/>
          </p:nvSpPr>
          <p:spPr>
            <a:xfrm>
              <a:off x="7077350" y="3345375"/>
              <a:ext cx="24825" cy="39575"/>
            </a:xfrm>
            <a:custGeom>
              <a:avLst/>
              <a:gdLst/>
              <a:ahLst/>
              <a:cxnLst/>
              <a:rect l="l" t="t" r="r" b="b"/>
              <a:pathLst>
                <a:path w="993" h="1583" extrusionOk="0">
                  <a:moveTo>
                    <a:pt x="781" y="0"/>
                  </a:moveTo>
                  <a:cubicBezTo>
                    <a:pt x="779" y="0"/>
                    <a:pt x="777" y="0"/>
                    <a:pt x="776" y="1"/>
                  </a:cubicBezTo>
                  <a:cubicBezTo>
                    <a:pt x="579" y="7"/>
                    <a:pt x="266" y="19"/>
                    <a:pt x="132" y="190"/>
                  </a:cubicBezTo>
                  <a:cubicBezTo>
                    <a:pt x="1" y="356"/>
                    <a:pt x="103" y="655"/>
                    <a:pt x="126" y="843"/>
                  </a:cubicBezTo>
                  <a:cubicBezTo>
                    <a:pt x="139" y="942"/>
                    <a:pt x="212" y="1006"/>
                    <a:pt x="294" y="1006"/>
                  </a:cubicBezTo>
                  <a:cubicBezTo>
                    <a:pt x="333" y="1006"/>
                    <a:pt x="374" y="991"/>
                    <a:pt x="412" y="960"/>
                  </a:cubicBezTo>
                  <a:cubicBezTo>
                    <a:pt x="413" y="960"/>
                    <a:pt x="414" y="959"/>
                    <a:pt x="414" y="959"/>
                  </a:cubicBezTo>
                  <a:cubicBezTo>
                    <a:pt x="440" y="959"/>
                    <a:pt x="540" y="1254"/>
                    <a:pt x="444" y="1254"/>
                  </a:cubicBezTo>
                  <a:cubicBezTo>
                    <a:pt x="432" y="1254"/>
                    <a:pt x="417" y="1249"/>
                    <a:pt x="397" y="1238"/>
                  </a:cubicBezTo>
                  <a:cubicBezTo>
                    <a:pt x="369" y="1222"/>
                    <a:pt x="341" y="1215"/>
                    <a:pt x="315" y="1215"/>
                  </a:cubicBezTo>
                  <a:cubicBezTo>
                    <a:pt x="167" y="1215"/>
                    <a:pt x="68" y="1437"/>
                    <a:pt x="228" y="1527"/>
                  </a:cubicBezTo>
                  <a:cubicBezTo>
                    <a:pt x="295" y="1566"/>
                    <a:pt x="363" y="1583"/>
                    <a:pt x="427" y="1583"/>
                  </a:cubicBezTo>
                  <a:cubicBezTo>
                    <a:pt x="664" y="1583"/>
                    <a:pt x="853" y="1346"/>
                    <a:pt x="820" y="1081"/>
                  </a:cubicBezTo>
                  <a:cubicBezTo>
                    <a:pt x="793" y="861"/>
                    <a:pt x="620" y="656"/>
                    <a:pt x="422" y="638"/>
                  </a:cubicBezTo>
                  <a:lnTo>
                    <a:pt x="422" y="638"/>
                  </a:lnTo>
                  <a:cubicBezTo>
                    <a:pt x="410" y="570"/>
                    <a:pt x="402" y="502"/>
                    <a:pt x="414" y="455"/>
                  </a:cubicBezTo>
                  <a:cubicBezTo>
                    <a:pt x="446" y="332"/>
                    <a:pt x="654" y="339"/>
                    <a:pt x="776" y="336"/>
                  </a:cubicBezTo>
                  <a:cubicBezTo>
                    <a:pt x="989" y="330"/>
                    <a:pt x="992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2" name="Google Shape;2322;p5"/>
            <p:cNvSpPr/>
            <p:nvPr/>
          </p:nvSpPr>
          <p:spPr>
            <a:xfrm>
              <a:off x="3331600" y="3429475"/>
              <a:ext cx="13600" cy="146675"/>
            </a:xfrm>
            <a:custGeom>
              <a:avLst/>
              <a:gdLst/>
              <a:ahLst/>
              <a:cxnLst/>
              <a:rect l="l" t="t" r="r" b="b"/>
              <a:pathLst>
                <a:path w="544" h="5867" extrusionOk="0">
                  <a:moveTo>
                    <a:pt x="166" y="0"/>
                  </a:moveTo>
                  <a:cubicBezTo>
                    <a:pt x="82" y="0"/>
                    <a:pt x="1" y="54"/>
                    <a:pt x="5" y="162"/>
                  </a:cubicBezTo>
                  <a:lnTo>
                    <a:pt x="205" y="5705"/>
                  </a:lnTo>
                  <a:cubicBezTo>
                    <a:pt x="209" y="5813"/>
                    <a:pt x="295" y="5866"/>
                    <a:pt x="378" y="5866"/>
                  </a:cubicBezTo>
                  <a:cubicBezTo>
                    <a:pt x="462" y="5866"/>
                    <a:pt x="544" y="5813"/>
                    <a:pt x="539" y="5705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3" name="Google Shape;2323;p5"/>
            <p:cNvSpPr/>
            <p:nvPr/>
          </p:nvSpPr>
          <p:spPr>
            <a:xfrm>
              <a:off x="3332550" y="3448700"/>
              <a:ext cx="69825" cy="67200"/>
            </a:xfrm>
            <a:custGeom>
              <a:avLst/>
              <a:gdLst/>
              <a:ahLst/>
              <a:cxnLst/>
              <a:rect l="l" t="t" r="r" b="b"/>
              <a:pathLst>
                <a:path w="2793" h="2688" extrusionOk="0">
                  <a:moveTo>
                    <a:pt x="2551" y="0"/>
                  </a:moveTo>
                  <a:cubicBezTo>
                    <a:pt x="2513" y="0"/>
                    <a:pt x="2474" y="15"/>
                    <a:pt x="2440" y="50"/>
                  </a:cubicBezTo>
                  <a:lnTo>
                    <a:pt x="117" y="2401"/>
                  </a:lnTo>
                  <a:cubicBezTo>
                    <a:pt x="0" y="2520"/>
                    <a:pt x="114" y="2687"/>
                    <a:pt x="242" y="2687"/>
                  </a:cubicBezTo>
                  <a:cubicBezTo>
                    <a:pt x="280" y="2687"/>
                    <a:pt x="320" y="2673"/>
                    <a:pt x="355" y="2637"/>
                  </a:cubicBezTo>
                  <a:lnTo>
                    <a:pt x="2676" y="287"/>
                  </a:lnTo>
                  <a:cubicBezTo>
                    <a:pt x="2793" y="168"/>
                    <a:pt x="2679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4" name="Google Shape;2324;p5"/>
            <p:cNvSpPr/>
            <p:nvPr/>
          </p:nvSpPr>
          <p:spPr>
            <a:xfrm>
              <a:off x="3342650" y="3510375"/>
              <a:ext cx="50300" cy="67750"/>
            </a:xfrm>
            <a:custGeom>
              <a:avLst/>
              <a:gdLst/>
              <a:ahLst/>
              <a:cxnLst/>
              <a:rect l="l" t="t" r="r" b="b"/>
              <a:pathLst>
                <a:path w="2012" h="2710" extrusionOk="0">
                  <a:moveTo>
                    <a:pt x="233" y="0"/>
                  </a:moveTo>
                  <a:cubicBezTo>
                    <a:pt x="112" y="0"/>
                    <a:pt x="0" y="168"/>
                    <a:pt x="106" y="292"/>
                  </a:cubicBezTo>
                  <a:cubicBezTo>
                    <a:pt x="710" y="1006"/>
                    <a:pt x="1230" y="1790"/>
                    <a:pt x="1654" y="2625"/>
                  </a:cubicBezTo>
                  <a:cubicBezTo>
                    <a:pt x="1685" y="2684"/>
                    <a:pt x="1734" y="2709"/>
                    <a:pt x="1785" y="2709"/>
                  </a:cubicBezTo>
                  <a:cubicBezTo>
                    <a:pt x="1896" y="2709"/>
                    <a:pt x="2012" y="2588"/>
                    <a:pt x="1944" y="2455"/>
                  </a:cubicBezTo>
                  <a:cubicBezTo>
                    <a:pt x="1505" y="1597"/>
                    <a:pt x="966" y="791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5" name="Google Shape;2325;p5"/>
            <p:cNvSpPr/>
            <p:nvPr/>
          </p:nvSpPr>
          <p:spPr>
            <a:xfrm>
              <a:off x="3402375" y="3496475"/>
              <a:ext cx="54025" cy="9775"/>
            </a:xfrm>
            <a:custGeom>
              <a:avLst/>
              <a:gdLst/>
              <a:ahLst/>
              <a:cxnLst/>
              <a:rect l="l" t="t" r="r" b="b"/>
              <a:pathLst>
                <a:path w="2161" h="391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1946" y="391"/>
                  </a:lnTo>
                  <a:cubicBezTo>
                    <a:pt x="1948" y="391"/>
                    <a:pt x="1949" y="391"/>
                    <a:pt x="1951" y="391"/>
                  </a:cubicBezTo>
                  <a:cubicBezTo>
                    <a:pt x="2161" y="391"/>
                    <a:pt x="2159" y="63"/>
                    <a:pt x="1946" y="55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6" name="Google Shape;2326;p5"/>
            <p:cNvSpPr/>
            <p:nvPr/>
          </p:nvSpPr>
          <p:spPr>
            <a:xfrm>
              <a:off x="3405675" y="3528325"/>
              <a:ext cx="67000" cy="12000"/>
            </a:xfrm>
            <a:custGeom>
              <a:avLst/>
              <a:gdLst/>
              <a:ahLst/>
              <a:cxnLst/>
              <a:rect l="l" t="t" r="r" b="b"/>
              <a:pathLst>
                <a:path w="2680" h="480" extrusionOk="0">
                  <a:moveTo>
                    <a:pt x="2478" y="1"/>
                  </a:moveTo>
                  <a:cubicBezTo>
                    <a:pt x="2473" y="1"/>
                    <a:pt x="2469" y="1"/>
                    <a:pt x="2465" y="1"/>
                  </a:cubicBezTo>
                  <a:lnTo>
                    <a:pt x="215" y="145"/>
                  </a:lnTo>
                  <a:cubicBezTo>
                    <a:pt x="6" y="158"/>
                    <a:pt x="0" y="479"/>
                    <a:pt x="202" y="479"/>
                  </a:cubicBezTo>
                  <a:cubicBezTo>
                    <a:pt x="206" y="479"/>
                    <a:pt x="211" y="479"/>
                    <a:pt x="215" y="479"/>
                  </a:cubicBezTo>
                  <a:lnTo>
                    <a:pt x="2465" y="337"/>
                  </a:lnTo>
                  <a:cubicBezTo>
                    <a:pt x="2674" y="324"/>
                    <a:pt x="2680" y="1"/>
                    <a:pt x="2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7" name="Google Shape;2327;p5"/>
            <p:cNvSpPr/>
            <p:nvPr/>
          </p:nvSpPr>
          <p:spPr>
            <a:xfrm>
              <a:off x="3496275" y="3479375"/>
              <a:ext cx="80475" cy="81975"/>
            </a:xfrm>
            <a:custGeom>
              <a:avLst/>
              <a:gdLst/>
              <a:ahLst/>
              <a:cxnLst/>
              <a:rect l="l" t="t" r="r" b="b"/>
              <a:pathLst>
                <a:path w="3219" h="3279" extrusionOk="0">
                  <a:moveTo>
                    <a:pt x="258" y="1"/>
                  </a:moveTo>
                  <a:cubicBezTo>
                    <a:pt x="120" y="1"/>
                    <a:pt x="0" y="170"/>
                    <a:pt x="130" y="278"/>
                  </a:cubicBezTo>
                  <a:lnTo>
                    <a:pt x="131" y="278"/>
                  </a:lnTo>
                  <a:cubicBezTo>
                    <a:pt x="1157" y="1133"/>
                    <a:pt x="2069" y="2117"/>
                    <a:pt x="2842" y="3206"/>
                  </a:cubicBezTo>
                  <a:cubicBezTo>
                    <a:pt x="2879" y="3257"/>
                    <a:pt x="2930" y="3279"/>
                    <a:pt x="2981" y="3279"/>
                  </a:cubicBezTo>
                  <a:cubicBezTo>
                    <a:pt x="3101" y="3279"/>
                    <a:pt x="3218" y="3160"/>
                    <a:pt x="3130" y="3036"/>
                  </a:cubicBezTo>
                  <a:cubicBezTo>
                    <a:pt x="2343" y="1923"/>
                    <a:pt x="1414" y="916"/>
                    <a:pt x="368" y="42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8" name="Google Shape;2328;p5"/>
            <p:cNvSpPr/>
            <p:nvPr/>
          </p:nvSpPr>
          <p:spPr>
            <a:xfrm>
              <a:off x="3505000" y="3483750"/>
              <a:ext cx="47425" cy="80925"/>
            </a:xfrm>
            <a:custGeom>
              <a:avLst/>
              <a:gdLst/>
              <a:ahLst/>
              <a:cxnLst/>
              <a:rect l="l" t="t" r="r" b="b"/>
              <a:pathLst>
                <a:path w="1897" h="3237" extrusionOk="0">
                  <a:moveTo>
                    <a:pt x="1670" y="1"/>
                  </a:moveTo>
                  <a:cubicBezTo>
                    <a:pt x="1620" y="1"/>
                    <a:pt x="1572" y="25"/>
                    <a:pt x="1541" y="85"/>
                  </a:cubicBezTo>
                  <a:lnTo>
                    <a:pt x="1541" y="87"/>
                  </a:lnTo>
                  <a:cubicBezTo>
                    <a:pt x="1050" y="1052"/>
                    <a:pt x="559" y="2018"/>
                    <a:pt x="68" y="2983"/>
                  </a:cubicBezTo>
                  <a:cubicBezTo>
                    <a:pt x="0" y="3115"/>
                    <a:pt x="117" y="3237"/>
                    <a:pt x="227" y="3237"/>
                  </a:cubicBezTo>
                  <a:cubicBezTo>
                    <a:pt x="277" y="3237"/>
                    <a:pt x="326" y="3212"/>
                    <a:pt x="356" y="3153"/>
                  </a:cubicBezTo>
                  <a:cubicBezTo>
                    <a:pt x="847" y="2187"/>
                    <a:pt x="1338" y="1220"/>
                    <a:pt x="1830" y="254"/>
                  </a:cubicBezTo>
                  <a:cubicBezTo>
                    <a:pt x="1897" y="123"/>
                    <a:pt x="1781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29" name="Google Shape;2329;p5"/>
            <p:cNvSpPr/>
            <p:nvPr/>
          </p:nvSpPr>
          <p:spPr>
            <a:xfrm>
              <a:off x="3583900" y="3455025"/>
              <a:ext cx="49900" cy="48825"/>
            </a:xfrm>
            <a:custGeom>
              <a:avLst/>
              <a:gdLst/>
              <a:ahLst/>
              <a:cxnLst/>
              <a:rect l="l" t="t" r="r" b="b"/>
              <a:pathLst>
                <a:path w="1996" h="1953" extrusionOk="0">
                  <a:moveTo>
                    <a:pt x="580" y="0"/>
                  </a:moveTo>
                  <a:cubicBezTo>
                    <a:pt x="291" y="0"/>
                    <a:pt x="17" y="161"/>
                    <a:pt x="5" y="494"/>
                  </a:cubicBezTo>
                  <a:cubicBezTo>
                    <a:pt x="1" y="602"/>
                    <a:pt x="82" y="656"/>
                    <a:pt x="166" y="656"/>
                  </a:cubicBezTo>
                  <a:cubicBezTo>
                    <a:pt x="250" y="656"/>
                    <a:pt x="335" y="602"/>
                    <a:pt x="339" y="494"/>
                  </a:cubicBezTo>
                  <a:lnTo>
                    <a:pt x="338" y="494"/>
                  </a:lnTo>
                  <a:cubicBezTo>
                    <a:pt x="343" y="374"/>
                    <a:pt x="434" y="330"/>
                    <a:pt x="543" y="330"/>
                  </a:cubicBezTo>
                  <a:cubicBezTo>
                    <a:pt x="674" y="330"/>
                    <a:pt x="829" y="394"/>
                    <a:pt x="888" y="465"/>
                  </a:cubicBezTo>
                  <a:cubicBezTo>
                    <a:pt x="1149" y="783"/>
                    <a:pt x="801" y="1320"/>
                    <a:pt x="629" y="1597"/>
                  </a:cubicBezTo>
                  <a:cubicBezTo>
                    <a:pt x="557" y="1715"/>
                    <a:pt x="654" y="1838"/>
                    <a:pt x="774" y="1849"/>
                  </a:cubicBezTo>
                  <a:lnTo>
                    <a:pt x="1782" y="1951"/>
                  </a:lnTo>
                  <a:cubicBezTo>
                    <a:pt x="1789" y="1952"/>
                    <a:pt x="1795" y="1952"/>
                    <a:pt x="1801" y="1952"/>
                  </a:cubicBezTo>
                  <a:cubicBezTo>
                    <a:pt x="1996" y="1952"/>
                    <a:pt x="1988" y="1636"/>
                    <a:pt x="1782" y="1615"/>
                  </a:cubicBezTo>
                  <a:lnTo>
                    <a:pt x="1047" y="1542"/>
                  </a:lnTo>
                  <a:lnTo>
                    <a:pt x="1047" y="1542"/>
                  </a:lnTo>
                  <a:cubicBezTo>
                    <a:pt x="1300" y="1063"/>
                    <a:pt x="1511" y="387"/>
                    <a:pt x="943" y="89"/>
                  </a:cubicBezTo>
                  <a:cubicBezTo>
                    <a:pt x="832" y="30"/>
                    <a:pt x="705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0" name="Google Shape;2330;p5"/>
            <p:cNvSpPr/>
            <p:nvPr/>
          </p:nvSpPr>
          <p:spPr>
            <a:xfrm>
              <a:off x="3689050" y="3475400"/>
              <a:ext cx="17125" cy="81700"/>
            </a:xfrm>
            <a:custGeom>
              <a:avLst/>
              <a:gdLst/>
              <a:ahLst/>
              <a:cxnLst/>
              <a:rect l="l" t="t" r="r" b="b"/>
              <a:pathLst>
                <a:path w="685" h="3268" extrusionOk="0">
                  <a:moveTo>
                    <a:pt x="190" y="0"/>
                  </a:moveTo>
                  <a:cubicBezTo>
                    <a:pt x="107" y="0"/>
                    <a:pt x="22" y="55"/>
                    <a:pt x="20" y="163"/>
                  </a:cubicBezTo>
                  <a:cubicBezTo>
                    <a:pt x="0" y="1167"/>
                    <a:pt x="105" y="2169"/>
                    <a:pt x="333" y="3148"/>
                  </a:cubicBezTo>
                  <a:cubicBezTo>
                    <a:pt x="352" y="3231"/>
                    <a:pt x="415" y="3267"/>
                    <a:pt x="480" y="3267"/>
                  </a:cubicBezTo>
                  <a:cubicBezTo>
                    <a:pt x="579" y="3267"/>
                    <a:pt x="685" y="3185"/>
                    <a:pt x="656" y="3058"/>
                  </a:cubicBezTo>
                  <a:cubicBezTo>
                    <a:pt x="435" y="2109"/>
                    <a:pt x="334" y="1136"/>
                    <a:pt x="354" y="163"/>
                  </a:cubicBezTo>
                  <a:cubicBezTo>
                    <a:pt x="356" y="55"/>
                    <a:pt x="27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1" name="Google Shape;2331;p5"/>
            <p:cNvSpPr/>
            <p:nvPr/>
          </p:nvSpPr>
          <p:spPr>
            <a:xfrm>
              <a:off x="3660125" y="3526800"/>
              <a:ext cx="68675" cy="11575"/>
            </a:xfrm>
            <a:custGeom>
              <a:avLst/>
              <a:gdLst/>
              <a:ahLst/>
              <a:cxnLst/>
              <a:rect l="l" t="t" r="r" b="b"/>
              <a:pathLst>
                <a:path w="2747" h="463" extrusionOk="0">
                  <a:moveTo>
                    <a:pt x="1559" y="1"/>
                  </a:moveTo>
                  <a:cubicBezTo>
                    <a:pt x="1102" y="1"/>
                    <a:pt x="646" y="46"/>
                    <a:pt x="198" y="136"/>
                  </a:cubicBezTo>
                  <a:cubicBezTo>
                    <a:pt x="0" y="176"/>
                    <a:pt x="66" y="463"/>
                    <a:pt x="250" y="463"/>
                  </a:cubicBezTo>
                  <a:cubicBezTo>
                    <a:pt x="262" y="463"/>
                    <a:pt x="275" y="462"/>
                    <a:pt x="288" y="459"/>
                  </a:cubicBezTo>
                  <a:cubicBezTo>
                    <a:pt x="705" y="374"/>
                    <a:pt x="1131" y="332"/>
                    <a:pt x="1556" y="332"/>
                  </a:cubicBezTo>
                  <a:cubicBezTo>
                    <a:pt x="1856" y="332"/>
                    <a:pt x="2156" y="353"/>
                    <a:pt x="2454" y="395"/>
                  </a:cubicBezTo>
                  <a:cubicBezTo>
                    <a:pt x="2463" y="396"/>
                    <a:pt x="2472" y="397"/>
                    <a:pt x="2480" y="397"/>
                  </a:cubicBezTo>
                  <a:cubicBezTo>
                    <a:pt x="2672" y="397"/>
                    <a:pt x="2747" y="101"/>
                    <a:pt x="2544" y="72"/>
                  </a:cubicBezTo>
                  <a:cubicBezTo>
                    <a:pt x="2217" y="24"/>
                    <a:pt x="1888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2" name="Google Shape;2332;p5"/>
            <p:cNvSpPr/>
            <p:nvPr/>
          </p:nvSpPr>
          <p:spPr>
            <a:xfrm>
              <a:off x="3747125" y="3455475"/>
              <a:ext cx="47475" cy="133175"/>
            </a:xfrm>
            <a:custGeom>
              <a:avLst/>
              <a:gdLst/>
              <a:ahLst/>
              <a:cxnLst/>
              <a:rect l="l" t="t" r="r" b="b"/>
              <a:pathLst>
                <a:path w="1899" h="5327" extrusionOk="0">
                  <a:moveTo>
                    <a:pt x="1313" y="1"/>
                  </a:moveTo>
                  <a:cubicBezTo>
                    <a:pt x="501" y="1"/>
                    <a:pt x="279" y="1580"/>
                    <a:pt x="188" y="2177"/>
                  </a:cubicBezTo>
                  <a:cubicBezTo>
                    <a:pt x="0" y="3404"/>
                    <a:pt x="257" y="4754"/>
                    <a:pt x="1489" y="5310"/>
                  </a:cubicBezTo>
                  <a:cubicBezTo>
                    <a:pt x="1514" y="5321"/>
                    <a:pt x="1539" y="5326"/>
                    <a:pt x="1562" y="5326"/>
                  </a:cubicBezTo>
                  <a:cubicBezTo>
                    <a:pt x="1721" y="5326"/>
                    <a:pt x="1828" y="5098"/>
                    <a:pt x="1657" y="5020"/>
                  </a:cubicBezTo>
                  <a:cubicBezTo>
                    <a:pt x="791" y="4630"/>
                    <a:pt x="453" y="3791"/>
                    <a:pt x="456" y="2876"/>
                  </a:cubicBezTo>
                  <a:cubicBezTo>
                    <a:pt x="458" y="2636"/>
                    <a:pt x="669" y="360"/>
                    <a:pt x="1371" y="360"/>
                  </a:cubicBezTo>
                  <a:cubicBezTo>
                    <a:pt x="1433" y="360"/>
                    <a:pt x="1500" y="378"/>
                    <a:pt x="1570" y="417"/>
                  </a:cubicBezTo>
                  <a:cubicBezTo>
                    <a:pt x="1598" y="432"/>
                    <a:pt x="1625" y="439"/>
                    <a:pt x="1651" y="439"/>
                  </a:cubicBezTo>
                  <a:cubicBezTo>
                    <a:pt x="1800" y="439"/>
                    <a:pt x="1899" y="217"/>
                    <a:pt x="1738" y="127"/>
                  </a:cubicBezTo>
                  <a:lnTo>
                    <a:pt x="1739" y="127"/>
                  </a:lnTo>
                  <a:cubicBezTo>
                    <a:pt x="1581" y="40"/>
                    <a:pt x="1440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3" name="Google Shape;2333;p5"/>
            <p:cNvSpPr/>
            <p:nvPr/>
          </p:nvSpPr>
          <p:spPr>
            <a:xfrm>
              <a:off x="3807650" y="3497200"/>
              <a:ext cx="69500" cy="141975"/>
            </a:xfrm>
            <a:custGeom>
              <a:avLst/>
              <a:gdLst/>
              <a:ahLst/>
              <a:cxnLst/>
              <a:rect l="l" t="t" r="r" b="b"/>
              <a:pathLst>
                <a:path w="2780" h="5679" extrusionOk="0">
                  <a:moveTo>
                    <a:pt x="1803" y="995"/>
                  </a:moveTo>
                  <a:lnTo>
                    <a:pt x="2285" y="1739"/>
                  </a:lnTo>
                  <a:cubicBezTo>
                    <a:pt x="1834" y="2439"/>
                    <a:pt x="1462" y="2789"/>
                    <a:pt x="1171" y="2789"/>
                  </a:cubicBezTo>
                  <a:cubicBezTo>
                    <a:pt x="994" y="2789"/>
                    <a:pt x="847" y="2660"/>
                    <a:pt x="729" y="2401"/>
                  </a:cubicBezTo>
                  <a:cubicBezTo>
                    <a:pt x="618" y="2284"/>
                    <a:pt x="552" y="2130"/>
                    <a:pt x="545" y="1968"/>
                  </a:cubicBezTo>
                  <a:cubicBezTo>
                    <a:pt x="534" y="1923"/>
                    <a:pt x="526" y="1878"/>
                    <a:pt x="520" y="1833"/>
                  </a:cubicBezTo>
                  <a:lnTo>
                    <a:pt x="520" y="1833"/>
                  </a:lnTo>
                  <a:cubicBezTo>
                    <a:pt x="533" y="1484"/>
                    <a:pt x="581" y="1189"/>
                    <a:pt x="693" y="1101"/>
                  </a:cubicBezTo>
                  <a:lnTo>
                    <a:pt x="1803" y="995"/>
                  </a:lnTo>
                  <a:close/>
                  <a:moveTo>
                    <a:pt x="1260" y="0"/>
                  </a:moveTo>
                  <a:cubicBezTo>
                    <a:pt x="1236" y="0"/>
                    <a:pt x="1210" y="6"/>
                    <a:pt x="1184" y="18"/>
                  </a:cubicBezTo>
                  <a:lnTo>
                    <a:pt x="1182" y="18"/>
                  </a:lnTo>
                  <a:cubicBezTo>
                    <a:pt x="403" y="390"/>
                    <a:pt x="0" y="1324"/>
                    <a:pt x="223" y="2144"/>
                  </a:cubicBezTo>
                  <a:lnTo>
                    <a:pt x="223" y="2144"/>
                  </a:lnTo>
                  <a:cubicBezTo>
                    <a:pt x="223" y="2158"/>
                    <a:pt x="222" y="2172"/>
                    <a:pt x="221" y="2186"/>
                  </a:cubicBezTo>
                  <a:cubicBezTo>
                    <a:pt x="163" y="3353"/>
                    <a:pt x="391" y="4485"/>
                    <a:pt x="819" y="5566"/>
                  </a:cubicBezTo>
                  <a:cubicBezTo>
                    <a:pt x="851" y="5645"/>
                    <a:pt x="920" y="5678"/>
                    <a:pt x="988" y="5678"/>
                  </a:cubicBezTo>
                  <a:cubicBezTo>
                    <a:pt x="1091" y="5678"/>
                    <a:pt x="1191" y="5599"/>
                    <a:pt x="1143" y="5478"/>
                  </a:cubicBezTo>
                  <a:cubicBezTo>
                    <a:pt x="867" y="4781"/>
                    <a:pt x="662" y="4073"/>
                    <a:pt x="586" y="3322"/>
                  </a:cubicBezTo>
                  <a:cubicBezTo>
                    <a:pt x="575" y="3221"/>
                    <a:pt x="555" y="3011"/>
                    <a:pt x="539" y="2757"/>
                  </a:cubicBezTo>
                  <a:lnTo>
                    <a:pt x="539" y="2757"/>
                  </a:lnTo>
                  <a:cubicBezTo>
                    <a:pt x="805" y="3076"/>
                    <a:pt x="1173" y="3238"/>
                    <a:pt x="1529" y="3238"/>
                  </a:cubicBezTo>
                  <a:cubicBezTo>
                    <a:pt x="2016" y="3238"/>
                    <a:pt x="2480" y="2933"/>
                    <a:pt x="2627" y="2310"/>
                  </a:cubicBezTo>
                  <a:cubicBezTo>
                    <a:pt x="2779" y="1662"/>
                    <a:pt x="2117" y="498"/>
                    <a:pt x="1368" y="298"/>
                  </a:cubicBezTo>
                  <a:lnTo>
                    <a:pt x="1368" y="298"/>
                  </a:lnTo>
                  <a:cubicBezTo>
                    <a:pt x="1513" y="211"/>
                    <a:pt x="1410" y="0"/>
                    <a:pt x="1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4" name="Google Shape;2334;p5"/>
            <p:cNvSpPr/>
            <p:nvPr/>
          </p:nvSpPr>
          <p:spPr>
            <a:xfrm>
              <a:off x="3909275" y="3495375"/>
              <a:ext cx="12025" cy="81625"/>
            </a:xfrm>
            <a:custGeom>
              <a:avLst/>
              <a:gdLst/>
              <a:ahLst/>
              <a:cxnLst/>
              <a:rect l="l" t="t" r="r" b="b"/>
              <a:pathLst>
                <a:path w="481" h="3265" extrusionOk="0">
                  <a:moveTo>
                    <a:pt x="179" y="0"/>
                  </a:moveTo>
                  <a:cubicBezTo>
                    <a:pt x="96" y="0"/>
                    <a:pt x="12" y="54"/>
                    <a:pt x="11" y="162"/>
                  </a:cubicBezTo>
                  <a:cubicBezTo>
                    <a:pt x="0" y="1144"/>
                    <a:pt x="43" y="2126"/>
                    <a:pt x="136" y="3104"/>
                  </a:cubicBezTo>
                  <a:cubicBezTo>
                    <a:pt x="146" y="3211"/>
                    <a:pt x="235" y="3264"/>
                    <a:pt x="319" y="3264"/>
                  </a:cubicBezTo>
                  <a:cubicBezTo>
                    <a:pt x="402" y="3264"/>
                    <a:pt x="480" y="3211"/>
                    <a:pt x="470" y="3104"/>
                  </a:cubicBezTo>
                  <a:cubicBezTo>
                    <a:pt x="377" y="2126"/>
                    <a:pt x="336" y="1144"/>
                    <a:pt x="345" y="162"/>
                  </a:cubicBezTo>
                  <a:cubicBezTo>
                    <a:pt x="346" y="54"/>
                    <a:pt x="263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5" name="Google Shape;2335;p5"/>
            <p:cNvSpPr/>
            <p:nvPr/>
          </p:nvSpPr>
          <p:spPr>
            <a:xfrm>
              <a:off x="3889000" y="3538075"/>
              <a:ext cx="60075" cy="11350"/>
            </a:xfrm>
            <a:custGeom>
              <a:avLst/>
              <a:gdLst/>
              <a:ahLst/>
              <a:cxnLst/>
              <a:rect l="l" t="t" r="r" b="b"/>
              <a:pathLst>
                <a:path w="2403" h="454" extrusionOk="0">
                  <a:moveTo>
                    <a:pt x="1332" y="1"/>
                  </a:moveTo>
                  <a:cubicBezTo>
                    <a:pt x="951" y="1"/>
                    <a:pt x="570" y="42"/>
                    <a:pt x="197" y="125"/>
                  </a:cubicBezTo>
                  <a:cubicBezTo>
                    <a:pt x="0" y="170"/>
                    <a:pt x="64" y="454"/>
                    <a:pt x="244" y="454"/>
                  </a:cubicBezTo>
                  <a:cubicBezTo>
                    <a:pt x="257" y="454"/>
                    <a:pt x="271" y="452"/>
                    <a:pt x="285" y="449"/>
                  </a:cubicBezTo>
                  <a:cubicBezTo>
                    <a:pt x="630" y="371"/>
                    <a:pt x="981" y="332"/>
                    <a:pt x="1333" y="332"/>
                  </a:cubicBezTo>
                  <a:cubicBezTo>
                    <a:pt x="1594" y="332"/>
                    <a:pt x="1854" y="353"/>
                    <a:pt x="2113" y="395"/>
                  </a:cubicBezTo>
                  <a:cubicBezTo>
                    <a:pt x="2123" y="397"/>
                    <a:pt x="2134" y="398"/>
                    <a:pt x="2144" y="398"/>
                  </a:cubicBezTo>
                  <a:cubicBezTo>
                    <a:pt x="2330" y="398"/>
                    <a:pt x="2402" y="107"/>
                    <a:pt x="2201" y="74"/>
                  </a:cubicBezTo>
                  <a:cubicBezTo>
                    <a:pt x="1913" y="25"/>
                    <a:pt x="1623" y="1"/>
                    <a:pt x="1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6" name="Google Shape;2336;p5"/>
            <p:cNvSpPr/>
            <p:nvPr/>
          </p:nvSpPr>
          <p:spPr>
            <a:xfrm>
              <a:off x="3957350" y="3496600"/>
              <a:ext cx="66000" cy="74175"/>
            </a:xfrm>
            <a:custGeom>
              <a:avLst/>
              <a:gdLst/>
              <a:ahLst/>
              <a:cxnLst/>
              <a:rect l="l" t="t" r="r" b="b"/>
              <a:pathLst>
                <a:path w="2640" h="2967" extrusionOk="0">
                  <a:moveTo>
                    <a:pt x="1120" y="302"/>
                  </a:moveTo>
                  <a:cubicBezTo>
                    <a:pt x="1244" y="302"/>
                    <a:pt x="1385" y="334"/>
                    <a:pt x="1543" y="404"/>
                  </a:cubicBezTo>
                  <a:cubicBezTo>
                    <a:pt x="2143" y="764"/>
                    <a:pt x="2318" y="2625"/>
                    <a:pt x="1458" y="2625"/>
                  </a:cubicBezTo>
                  <a:cubicBezTo>
                    <a:pt x="1405" y="2625"/>
                    <a:pt x="1350" y="2618"/>
                    <a:pt x="1290" y="2604"/>
                  </a:cubicBezTo>
                  <a:cubicBezTo>
                    <a:pt x="236" y="2348"/>
                    <a:pt x="124" y="302"/>
                    <a:pt x="1120" y="302"/>
                  </a:cubicBezTo>
                  <a:close/>
                  <a:moveTo>
                    <a:pt x="1184" y="0"/>
                  </a:moveTo>
                  <a:cubicBezTo>
                    <a:pt x="630" y="0"/>
                    <a:pt x="141" y="379"/>
                    <a:pt x="76" y="1003"/>
                  </a:cubicBezTo>
                  <a:cubicBezTo>
                    <a:pt x="1" y="1713"/>
                    <a:pt x="387" y="2605"/>
                    <a:pt x="1078" y="2881"/>
                  </a:cubicBezTo>
                  <a:cubicBezTo>
                    <a:pt x="1223" y="2940"/>
                    <a:pt x="1356" y="2966"/>
                    <a:pt x="1477" y="2966"/>
                  </a:cubicBezTo>
                  <a:cubicBezTo>
                    <a:pt x="2576" y="2966"/>
                    <a:pt x="2640" y="752"/>
                    <a:pt x="1761" y="147"/>
                  </a:cubicBezTo>
                  <a:lnTo>
                    <a:pt x="1761" y="147"/>
                  </a:lnTo>
                  <a:cubicBezTo>
                    <a:pt x="1748" y="135"/>
                    <a:pt x="1732" y="124"/>
                    <a:pt x="1712" y="116"/>
                  </a:cubicBezTo>
                  <a:lnTo>
                    <a:pt x="1712" y="116"/>
                  </a:lnTo>
                  <a:cubicBezTo>
                    <a:pt x="1712" y="116"/>
                    <a:pt x="1712" y="116"/>
                    <a:pt x="1712" y="116"/>
                  </a:cubicBezTo>
                  <a:cubicBezTo>
                    <a:pt x="1696" y="106"/>
                    <a:pt x="1680" y="99"/>
                    <a:pt x="1664" y="95"/>
                  </a:cubicBezTo>
                  <a:lnTo>
                    <a:pt x="1664" y="95"/>
                  </a:lnTo>
                  <a:cubicBezTo>
                    <a:pt x="1504" y="31"/>
                    <a:pt x="1342" y="0"/>
                    <a:pt x="1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7" name="Google Shape;2337;p5"/>
            <p:cNvSpPr/>
            <p:nvPr/>
          </p:nvSpPr>
          <p:spPr>
            <a:xfrm>
              <a:off x="4017575" y="3455375"/>
              <a:ext cx="59775" cy="139325"/>
            </a:xfrm>
            <a:custGeom>
              <a:avLst/>
              <a:gdLst/>
              <a:ahLst/>
              <a:cxnLst/>
              <a:rect l="l" t="t" r="r" b="b"/>
              <a:pathLst>
                <a:path w="2391" h="5573" extrusionOk="0">
                  <a:moveTo>
                    <a:pt x="251" y="0"/>
                  </a:moveTo>
                  <a:cubicBezTo>
                    <a:pt x="118" y="0"/>
                    <a:pt x="1" y="169"/>
                    <a:pt x="126" y="282"/>
                  </a:cubicBezTo>
                  <a:lnTo>
                    <a:pt x="127" y="280"/>
                  </a:lnTo>
                  <a:cubicBezTo>
                    <a:pt x="1566" y="1582"/>
                    <a:pt x="2029" y="3565"/>
                    <a:pt x="1328" y="5372"/>
                  </a:cubicBezTo>
                  <a:cubicBezTo>
                    <a:pt x="1281" y="5493"/>
                    <a:pt x="1380" y="5573"/>
                    <a:pt x="1484" y="5573"/>
                  </a:cubicBezTo>
                  <a:cubicBezTo>
                    <a:pt x="1551" y="5573"/>
                    <a:pt x="1620" y="5539"/>
                    <a:pt x="1651" y="5461"/>
                  </a:cubicBezTo>
                  <a:cubicBezTo>
                    <a:pt x="2391" y="3554"/>
                    <a:pt x="1880" y="1417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8" name="Google Shape;2338;p5"/>
            <p:cNvSpPr/>
            <p:nvPr/>
          </p:nvSpPr>
          <p:spPr>
            <a:xfrm>
              <a:off x="4060875" y="3435375"/>
              <a:ext cx="58275" cy="48625"/>
            </a:xfrm>
            <a:custGeom>
              <a:avLst/>
              <a:gdLst/>
              <a:ahLst/>
              <a:cxnLst/>
              <a:rect l="l" t="t" r="r" b="b"/>
              <a:pathLst>
                <a:path w="2331" h="1945" extrusionOk="0">
                  <a:moveTo>
                    <a:pt x="821" y="0"/>
                  </a:moveTo>
                  <a:cubicBezTo>
                    <a:pt x="608" y="0"/>
                    <a:pt x="398" y="35"/>
                    <a:pt x="184" y="106"/>
                  </a:cubicBezTo>
                  <a:cubicBezTo>
                    <a:pt x="1" y="166"/>
                    <a:pt x="55" y="437"/>
                    <a:pt x="219" y="437"/>
                  </a:cubicBezTo>
                  <a:cubicBezTo>
                    <a:pt x="236" y="437"/>
                    <a:pt x="255" y="434"/>
                    <a:pt x="274" y="428"/>
                  </a:cubicBezTo>
                  <a:lnTo>
                    <a:pt x="274" y="429"/>
                  </a:lnTo>
                  <a:cubicBezTo>
                    <a:pt x="460" y="366"/>
                    <a:pt x="639" y="335"/>
                    <a:pt x="821" y="335"/>
                  </a:cubicBezTo>
                  <a:cubicBezTo>
                    <a:pt x="917" y="335"/>
                    <a:pt x="1014" y="344"/>
                    <a:pt x="1114" y="361"/>
                  </a:cubicBezTo>
                  <a:lnTo>
                    <a:pt x="1114" y="361"/>
                  </a:lnTo>
                  <a:cubicBezTo>
                    <a:pt x="1137" y="808"/>
                    <a:pt x="1076" y="1257"/>
                    <a:pt x="935" y="1683"/>
                  </a:cubicBezTo>
                  <a:cubicBezTo>
                    <a:pt x="900" y="1791"/>
                    <a:pt x="993" y="1890"/>
                    <a:pt x="1097" y="1895"/>
                  </a:cubicBezTo>
                  <a:lnTo>
                    <a:pt x="2116" y="1944"/>
                  </a:lnTo>
                  <a:cubicBezTo>
                    <a:pt x="2119" y="1944"/>
                    <a:pt x="2122" y="1944"/>
                    <a:pt x="2126" y="1944"/>
                  </a:cubicBezTo>
                  <a:cubicBezTo>
                    <a:pt x="2331" y="1944"/>
                    <a:pt x="2327" y="1620"/>
                    <a:pt x="2116" y="1610"/>
                  </a:cubicBezTo>
                  <a:lnTo>
                    <a:pt x="1319" y="1572"/>
                  </a:lnTo>
                  <a:lnTo>
                    <a:pt x="1319" y="1572"/>
                  </a:lnTo>
                  <a:cubicBezTo>
                    <a:pt x="1438" y="1133"/>
                    <a:pt x="1478" y="676"/>
                    <a:pt x="1438" y="223"/>
                  </a:cubicBezTo>
                  <a:cubicBezTo>
                    <a:pt x="1432" y="151"/>
                    <a:pt x="1391" y="80"/>
                    <a:pt x="1316" y="61"/>
                  </a:cubicBezTo>
                  <a:cubicBezTo>
                    <a:pt x="1148" y="21"/>
                    <a:pt x="984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39" name="Google Shape;2339;p5"/>
            <p:cNvSpPr/>
            <p:nvPr/>
          </p:nvSpPr>
          <p:spPr>
            <a:xfrm>
              <a:off x="4127975" y="3538050"/>
              <a:ext cx="58400" cy="12200"/>
            </a:xfrm>
            <a:custGeom>
              <a:avLst/>
              <a:gdLst/>
              <a:ahLst/>
              <a:cxnLst/>
              <a:rect l="l" t="t" r="r" b="b"/>
              <a:pathLst>
                <a:path w="2336" h="488" extrusionOk="0">
                  <a:moveTo>
                    <a:pt x="2136" y="1"/>
                  </a:moveTo>
                  <a:cubicBezTo>
                    <a:pt x="2131" y="1"/>
                    <a:pt x="2126" y="1"/>
                    <a:pt x="2121" y="1"/>
                  </a:cubicBezTo>
                  <a:lnTo>
                    <a:pt x="216" y="151"/>
                  </a:lnTo>
                  <a:cubicBezTo>
                    <a:pt x="7" y="167"/>
                    <a:pt x="1" y="487"/>
                    <a:pt x="200" y="487"/>
                  </a:cubicBezTo>
                  <a:cubicBezTo>
                    <a:pt x="205" y="487"/>
                    <a:pt x="210" y="487"/>
                    <a:pt x="216" y="486"/>
                  </a:cubicBezTo>
                  <a:lnTo>
                    <a:pt x="2121" y="335"/>
                  </a:lnTo>
                  <a:cubicBezTo>
                    <a:pt x="2328" y="319"/>
                    <a:pt x="2336" y="1"/>
                    <a:pt x="2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0" name="Google Shape;2340;p5"/>
            <p:cNvSpPr/>
            <p:nvPr/>
          </p:nvSpPr>
          <p:spPr>
            <a:xfrm>
              <a:off x="4155200" y="3498725"/>
              <a:ext cx="10825" cy="8400"/>
            </a:xfrm>
            <a:custGeom>
              <a:avLst/>
              <a:gdLst/>
              <a:ahLst/>
              <a:cxnLst/>
              <a:rect l="l" t="t" r="r" b="b"/>
              <a:pathLst>
                <a:path w="433" h="336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2" y="336"/>
                    <a:pt x="432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1" name="Google Shape;2341;p5"/>
            <p:cNvSpPr/>
            <p:nvPr/>
          </p:nvSpPr>
          <p:spPr>
            <a:xfrm>
              <a:off x="4152775" y="3576425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2" name="Google Shape;2342;p5"/>
            <p:cNvSpPr/>
            <p:nvPr/>
          </p:nvSpPr>
          <p:spPr>
            <a:xfrm>
              <a:off x="4219625" y="3455875"/>
              <a:ext cx="44925" cy="126900"/>
            </a:xfrm>
            <a:custGeom>
              <a:avLst/>
              <a:gdLst/>
              <a:ahLst/>
              <a:cxnLst/>
              <a:rect l="l" t="t" r="r" b="b"/>
              <a:pathLst>
                <a:path w="1797" h="5076" extrusionOk="0">
                  <a:moveTo>
                    <a:pt x="1240" y="0"/>
                  </a:moveTo>
                  <a:cubicBezTo>
                    <a:pt x="1189" y="0"/>
                    <a:pt x="1137" y="22"/>
                    <a:pt x="1100" y="73"/>
                  </a:cubicBezTo>
                  <a:cubicBezTo>
                    <a:pt x="0" y="1592"/>
                    <a:pt x="156" y="3671"/>
                    <a:pt x="1446" y="5024"/>
                  </a:cubicBezTo>
                  <a:cubicBezTo>
                    <a:pt x="1480" y="5060"/>
                    <a:pt x="1519" y="5075"/>
                    <a:pt x="1557" y="5075"/>
                  </a:cubicBezTo>
                  <a:cubicBezTo>
                    <a:pt x="1683" y="5075"/>
                    <a:pt x="1797" y="4907"/>
                    <a:pt x="1683" y="4786"/>
                  </a:cubicBezTo>
                  <a:cubicBezTo>
                    <a:pt x="485" y="3531"/>
                    <a:pt x="375" y="1639"/>
                    <a:pt x="1388" y="242"/>
                  </a:cubicBezTo>
                  <a:cubicBezTo>
                    <a:pt x="1477" y="119"/>
                    <a:pt x="1361" y="0"/>
                    <a:pt x="1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3" name="Google Shape;2343;p5"/>
            <p:cNvSpPr/>
            <p:nvPr/>
          </p:nvSpPr>
          <p:spPr>
            <a:xfrm>
              <a:off x="4271600" y="3481900"/>
              <a:ext cx="70675" cy="90400"/>
            </a:xfrm>
            <a:custGeom>
              <a:avLst/>
              <a:gdLst/>
              <a:ahLst/>
              <a:cxnLst/>
              <a:rect l="l" t="t" r="r" b="b"/>
              <a:pathLst>
                <a:path w="2827" h="3616" extrusionOk="0">
                  <a:moveTo>
                    <a:pt x="1177" y="617"/>
                  </a:moveTo>
                  <a:cubicBezTo>
                    <a:pt x="1222" y="977"/>
                    <a:pt x="1267" y="1338"/>
                    <a:pt x="1311" y="1698"/>
                  </a:cubicBezTo>
                  <a:lnTo>
                    <a:pt x="1311" y="1698"/>
                  </a:lnTo>
                  <a:cubicBezTo>
                    <a:pt x="1037" y="1698"/>
                    <a:pt x="762" y="1669"/>
                    <a:pt x="485" y="1611"/>
                  </a:cubicBezTo>
                  <a:lnTo>
                    <a:pt x="485" y="1611"/>
                  </a:lnTo>
                  <a:cubicBezTo>
                    <a:pt x="716" y="1280"/>
                    <a:pt x="947" y="948"/>
                    <a:pt x="1177" y="617"/>
                  </a:cubicBezTo>
                  <a:close/>
                  <a:moveTo>
                    <a:pt x="1286" y="1"/>
                  </a:moveTo>
                  <a:cubicBezTo>
                    <a:pt x="1235" y="1"/>
                    <a:pt x="1183" y="25"/>
                    <a:pt x="1144" y="81"/>
                  </a:cubicBezTo>
                  <a:lnTo>
                    <a:pt x="63" y="1634"/>
                  </a:lnTo>
                  <a:cubicBezTo>
                    <a:pt x="0" y="1723"/>
                    <a:pt x="64" y="1854"/>
                    <a:pt x="164" y="1880"/>
                  </a:cubicBezTo>
                  <a:cubicBezTo>
                    <a:pt x="552" y="1982"/>
                    <a:pt x="937" y="2033"/>
                    <a:pt x="1322" y="2033"/>
                  </a:cubicBezTo>
                  <a:cubicBezTo>
                    <a:pt x="1332" y="2033"/>
                    <a:pt x="1342" y="2033"/>
                    <a:pt x="1352" y="2033"/>
                  </a:cubicBezTo>
                  <a:lnTo>
                    <a:pt x="1352" y="2033"/>
                  </a:lnTo>
                  <a:cubicBezTo>
                    <a:pt x="1411" y="2507"/>
                    <a:pt x="1469" y="2981"/>
                    <a:pt x="1527" y="3455"/>
                  </a:cubicBezTo>
                  <a:cubicBezTo>
                    <a:pt x="1540" y="3562"/>
                    <a:pt x="1631" y="3615"/>
                    <a:pt x="1715" y="3615"/>
                  </a:cubicBezTo>
                  <a:cubicBezTo>
                    <a:pt x="1799" y="3615"/>
                    <a:pt x="1876" y="3562"/>
                    <a:pt x="1863" y="3455"/>
                  </a:cubicBezTo>
                  <a:cubicBezTo>
                    <a:pt x="1804" y="2976"/>
                    <a:pt x="1744" y="2497"/>
                    <a:pt x="1685" y="2018"/>
                  </a:cubicBezTo>
                  <a:lnTo>
                    <a:pt x="1685" y="2018"/>
                  </a:lnTo>
                  <a:cubicBezTo>
                    <a:pt x="2004" y="1991"/>
                    <a:pt x="2322" y="1929"/>
                    <a:pt x="2641" y="1831"/>
                  </a:cubicBezTo>
                  <a:cubicBezTo>
                    <a:pt x="2827" y="1774"/>
                    <a:pt x="2771" y="1501"/>
                    <a:pt x="2603" y="1501"/>
                  </a:cubicBezTo>
                  <a:cubicBezTo>
                    <a:pt x="2587" y="1501"/>
                    <a:pt x="2569" y="1503"/>
                    <a:pt x="2551" y="1509"/>
                  </a:cubicBezTo>
                  <a:cubicBezTo>
                    <a:pt x="2247" y="1602"/>
                    <a:pt x="1946" y="1661"/>
                    <a:pt x="1644" y="1685"/>
                  </a:cubicBezTo>
                  <a:lnTo>
                    <a:pt x="1644" y="1685"/>
                  </a:lnTo>
                  <a:cubicBezTo>
                    <a:pt x="1581" y="1179"/>
                    <a:pt x="1518" y="672"/>
                    <a:pt x="1456" y="165"/>
                  </a:cubicBezTo>
                  <a:cubicBezTo>
                    <a:pt x="1443" y="64"/>
                    <a:pt x="1367" y="1"/>
                    <a:pt x="1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4" name="Google Shape;2344;p5"/>
            <p:cNvSpPr/>
            <p:nvPr/>
          </p:nvSpPr>
          <p:spPr>
            <a:xfrm>
              <a:off x="4362250" y="3519175"/>
              <a:ext cx="45775" cy="12350"/>
            </a:xfrm>
            <a:custGeom>
              <a:avLst/>
              <a:gdLst/>
              <a:ahLst/>
              <a:cxnLst/>
              <a:rect l="l" t="t" r="r" b="b"/>
              <a:pathLst>
                <a:path w="1831" h="494" extrusionOk="0">
                  <a:moveTo>
                    <a:pt x="1608" y="0"/>
                  </a:moveTo>
                  <a:cubicBezTo>
                    <a:pt x="1591" y="0"/>
                    <a:pt x="1573" y="3"/>
                    <a:pt x="1555" y="9"/>
                  </a:cubicBezTo>
                  <a:cubicBezTo>
                    <a:pt x="1248" y="109"/>
                    <a:pt x="927" y="159"/>
                    <a:pt x="606" y="159"/>
                  </a:cubicBezTo>
                  <a:cubicBezTo>
                    <a:pt x="475" y="159"/>
                    <a:pt x="344" y="151"/>
                    <a:pt x="214" y="134"/>
                  </a:cubicBezTo>
                  <a:cubicBezTo>
                    <a:pt x="206" y="133"/>
                    <a:pt x="198" y="133"/>
                    <a:pt x="191" y="133"/>
                  </a:cubicBezTo>
                  <a:cubicBezTo>
                    <a:pt x="1" y="133"/>
                    <a:pt x="10" y="445"/>
                    <a:pt x="214" y="470"/>
                  </a:cubicBezTo>
                  <a:cubicBezTo>
                    <a:pt x="348" y="486"/>
                    <a:pt x="483" y="494"/>
                    <a:pt x="618" y="494"/>
                  </a:cubicBezTo>
                  <a:cubicBezTo>
                    <a:pt x="965" y="494"/>
                    <a:pt x="1312" y="440"/>
                    <a:pt x="1645" y="332"/>
                  </a:cubicBezTo>
                  <a:cubicBezTo>
                    <a:pt x="1830" y="273"/>
                    <a:pt x="1774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5" name="Google Shape;2345;p5"/>
            <p:cNvSpPr/>
            <p:nvPr/>
          </p:nvSpPr>
          <p:spPr>
            <a:xfrm>
              <a:off x="4418425" y="3485600"/>
              <a:ext cx="70175" cy="81700"/>
            </a:xfrm>
            <a:custGeom>
              <a:avLst/>
              <a:gdLst/>
              <a:ahLst/>
              <a:cxnLst/>
              <a:rect l="l" t="t" r="r" b="b"/>
              <a:pathLst>
                <a:path w="2807" h="3268" extrusionOk="0">
                  <a:moveTo>
                    <a:pt x="697" y="1"/>
                  </a:moveTo>
                  <a:cubicBezTo>
                    <a:pt x="511" y="1"/>
                    <a:pt x="322" y="53"/>
                    <a:pt x="150" y="168"/>
                  </a:cubicBezTo>
                  <a:cubicBezTo>
                    <a:pt x="1" y="268"/>
                    <a:pt x="93" y="486"/>
                    <a:pt x="232" y="486"/>
                  </a:cubicBezTo>
                  <a:cubicBezTo>
                    <a:pt x="260" y="486"/>
                    <a:pt x="289" y="478"/>
                    <a:pt x="319" y="458"/>
                  </a:cubicBezTo>
                  <a:cubicBezTo>
                    <a:pt x="466" y="360"/>
                    <a:pt x="604" y="317"/>
                    <a:pt x="730" y="317"/>
                  </a:cubicBezTo>
                  <a:cubicBezTo>
                    <a:pt x="1265" y="317"/>
                    <a:pt x="1579" y="1084"/>
                    <a:pt x="1407" y="1616"/>
                  </a:cubicBezTo>
                  <a:cubicBezTo>
                    <a:pt x="1216" y="2203"/>
                    <a:pt x="720" y="2606"/>
                    <a:pt x="259" y="2986"/>
                  </a:cubicBezTo>
                  <a:cubicBezTo>
                    <a:pt x="129" y="3093"/>
                    <a:pt x="254" y="3268"/>
                    <a:pt x="391" y="3268"/>
                  </a:cubicBezTo>
                  <a:cubicBezTo>
                    <a:pt x="401" y="3268"/>
                    <a:pt x="412" y="3267"/>
                    <a:pt x="423" y="3265"/>
                  </a:cubicBezTo>
                  <a:cubicBezTo>
                    <a:pt x="865" y="3178"/>
                    <a:pt x="1314" y="3134"/>
                    <a:pt x="1764" y="3134"/>
                  </a:cubicBezTo>
                  <a:cubicBezTo>
                    <a:pt x="2041" y="3134"/>
                    <a:pt x="2318" y="3151"/>
                    <a:pt x="2593" y="3184"/>
                  </a:cubicBezTo>
                  <a:cubicBezTo>
                    <a:pt x="2601" y="3185"/>
                    <a:pt x="2608" y="3185"/>
                    <a:pt x="2615" y="3185"/>
                  </a:cubicBezTo>
                  <a:cubicBezTo>
                    <a:pt x="2807" y="3185"/>
                    <a:pt x="2798" y="2873"/>
                    <a:pt x="2593" y="2848"/>
                  </a:cubicBezTo>
                  <a:cubicBezTo>
                    <a:pt x="2317" y="2817"/>
                    <a:pt x="2040" y="2801"/>
                    <a:pt x="1763" y="2801"/>
                  </a:cubicBezTo>
                  <a:cubicBezTo>
                    <a:pt x="1482" y="2801"/>
                    <a:pt x="1201" y="2817"/>
                    <a:pt x="921" y="2850"/>
                  </a:cubicBezTo>
                  <a:lnTo>
                    <a:pt x="921" y="2850"/>
                  </a:lnTo>
                  <a:cubicBezTo>
                    <a:pt x="1493" y="2310"/>
                    <a:pt x="1990" y="1626"/>
                    <a:pt x="1751" y="807"/>
                  </a:cubicBezTo>
                  <a:cubicBezTo>
                    <a:pt x="1611" y="326"/>
                    <a:pt x="1162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6" name="Google Shape;2346;p5"/>
            <p:cNvSpPr/>
            <p:nvPr/>
          </p:nvSpPr>
          <p:spPr>
            <a:xfrm>
              <a:off x="4482850" y="3449550"/>
              <a:ext cx="66650" cy="139150"/>
            </a:xfrm>
            <a:custGeom>
              <a:avLst/>
              <a:gdLst/>
              <a:ahLst/>
              <a:cxnLst/>
              <a:rect l="l" t="t" r="r" b="b"/>
              <a:pathLst>
                <a:path w="2666" h="5566" extrusionOk="0">
                  <a:moveTo>
                    <a:pt x="226" y="1"/>
                  </a:moveTo>
                  <a:cubicBezTo>
                    <a:pt x="91" y="1"/>
                    <a:pt x="1" y="217"/>
                    <a:pt x="146" y="320"/>
                  </a:cubicBezTo>
                  <a:cubicBezTo>
                    <a:pt x="1735" y="1445"/>
                    <a:pt x="2292" y="3546"/>
                    <a:pt x="1467" y="5311"/>
                  </a:cubicBezTo>
                  <a:cubicBezTo>
                    <a:pt x="1404" y="5444"/>
                    <a:pt x="1520" y="5565"/>
                    <a:pt x="1629" y="5565"/>
                  </a:cubicBezTo>
                  <a:cubicBezTo>
                    <a:pt x="1678" y="5565"/>
                    <a:pt x="1727" y="5540"/>
                    <a:pt x="1755" y="5479"/>
                  </a:cubicBezTo>
                  <a:cubicBezTo>
                    <a:pt x="2666" y="3555"/>
                    <a:pt x="2057" y="1255"/>
                    <a:pt x="314" y="31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7" name="Google Shape;2347;p5"/>
            <p:cNvSpPr/>
            <p:nvPr/>
          </p:nvSpPr>
          <p:spPr>
            <a:xfrm>
              <a:off x="4529000" y="3432025"/>
              <a:ext cx="47800" cy="66550"/>
            </a:xfrm>
            <a:custGeom>
              <a:avLst/>
              <a:gdLst/>
              <a:ahLst/>
              <a:cxnLst/>
              <a:rect l="l" t="t" r="r" b="b"/>
              <a:pathLst>
                <a:path w="1912" h="2662" extrusionOk="0">
                  <a:moveTo>
                    <a:pt x="716" y="0"/>
                  </a:moveTo>
                  <a:cubicBezTo>
                    <a:pt x="497" y="0"/>
                    <a:pt x="274" y="89"/>
                    <a:pt x="117" y="250"/>
                  </a:cubicBezTo>
                  <a:cubicBezTo>
                    <a:pt x="0" y="369"/>
                    <a:pt x="114" y="538"/>
                    <a:pt x="241" y="538"/>
                  </a:cubicBezTo>
                  <a:cubicBezTo>
                    <a:pt x="279" y="538"/>
                    <a:pt x="318" y="523"/>
                    <a:pt x="353" y="487"/>
                  </a:cubicBezTo>
                  <a:lnTo>
                    <a:pt x="352" y="487"/>
                  </a:lnTo>
                  <a:cubicBezTo>
                    <a:pt x="457" y="379"/>
                    <a:pt x="570" y="335"/>
                    <a:pt x="674" y="335"/>
                  </a:cubicBezTo>
                  <a:cubicBezTo>
                    <a:pt x="1032" y="335"/>
                    <a:pt x="1295" y="854"/>
                    <a:pt x="852" y="1114"/>
                  </a:cubicBezTo>
                  <a:cubicBezTo>
                    <a:pt x="725" y="1188"/>
                    <a:pt x="760" y="1426"/>
                    <a:pt x="915" y="1426"/>
                  </a:cubicBezTo>
                  <a:cubicBezTo>
                    <a:pt x="921" y="1426"/>
                    <a:pt x="929" y="1426"/>
                    <a:pt x="936" y="1425"/>
                  </a:cubicBezTo>
                  <a:cubicBezTo>
                    <a:pt x="963" y="1422"/>
                    <a:pt x="990" y="1420"/>
                    <a:pt x="1017" y="1420"/>
                  </a:cubicBezTo>
                  <a:cubicBezTo>
                    <a:pt x="1268" y="1420"/>
                    <a:pt x="1495" y="1566"/>
                    <a:pt x="1517" y="1840"/>
                  </a:cubicBezTo>
                  <a:cubicBezTo>
                    <a:pt x="1539" y="2126"/>
                    <a:pt x="1312" y="2328"/>
                    <a:pt x="1044" y="2328"/>
                  </a:cubicBezTo>
                  <a:cubicBezTo>
                    <a:pt x="996" y="2328"/>
                    <a:pt x="947" y="2321"/>
                    <a:pt x="898" y="2308"/>
                  </a:cubicBezTo>
                  <a:cubicBezTo>
                    <a:pt x="882" y="2304"/>
                    <a:pt x="866" y="2302"/>
                    <a:pt x="851" y="2302"/>
                  </a:cubicBezTo>
                  <a:cubicBezTo>
                    <a:pt x="678" y="2302"/>
                    <a:pt x="618" y="2580"/>
                    <a:pt x="809" y="2632"/>
                  </a:cubicBezTo>
                  <a:cubicBezTo>
                    <a:pt x="883" y="2652"/>
                    <a:pt x="959" y="2661"/>
                    <a:pt x="1035" y="2661"/>
                  </a:cubicBezTo>
                  <a:cubicBezTo>
                    <a:pt x="1442" y="2661"/>
                    <a:pt x="1837" y="2381"/>
                    <a:pt x="1877" y="1942"/>
                  </a:cubicBezTo>
                  <a:cubicBezTo>
                    <a:pt x="1911" y="1560"/>
                    <a:pt x="1642" y="1240"/>
                    <a:pt x="1303" y="1128"/>
                  </a:cubicBezTo>
                  <a:lnTo>
                    <a:pt x="1303" y="1128"/>
                  </a:lnTo>
                  <a:cubicBezTo>
                    <a:pt x="1461" y="876"/>
                    <a:pt x="1483" y="545"/>
                    <a:pt x="1293" y="284"/>
                  </a:cubicBezTo>
                  <a:cubicBezTo>
                    <a:pt x="1150" y="89"/>
                    <a:pt x="935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8" name="Google Shape;2348;p5"/>
            <p:cNvSpPr/>
            <p:nvPr/>
          </p:nvSpPr>
          <p:spPr>
            <a:xfrm>
              <a:off x="4578500" y="3522575"/>
              <a:ext cx="67075" cy="11800"/>
            </a:xfrm>
            <a:custGeom>
              <a:avLst/>
              <a:gdLst/>
              <a:ahLst/>
              <a:cxnLst/>
              <a:rect l="l" t="t" r="r" b="b"/>
              <a:pathLst>
                <a:path w="2683" h="472" extrusionOk="0">
                  <a:moveTo>
                    <a:pt x="2479" y="1"/>
                  </a:moveTo>
                  <a:cubicBezTo>
                    <a:pt x="2475" y="1"/>
                    <a:pt x="2471" y="1"/>
                    <a:pt x="2467" y="1"/>
                  </a:cubicBezTo>
                  <a:lnTo>
                    <a:pt x="216" y="135"/>
                  </a:lnTo>
                  <a:cubicBezTo>
                    <a:pt x="6" y="149"/>
                    <a:pt x="1" y="471"/>
                    <a:pt x="205" y="471"/>
                  </a:cubicBezTo>
                  <a:cubicBezTo>
                    <a:pt x="208" y="471"/>
                    <a:pt x="212" y="471"/>
                    <a:pt x="216" y="471"/>
                  </a:cubicBezTo>
                  <a:lnTo>
                    <a:pt x="2467" y="337"/>
                  </a:lnTo>
                  <a:cubicBezTo>
                    <a:pt x="2677" y="323"/>
                    <a:pt x="2682" y="1"/>
                    <a:pt x="2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49" name="Google Shape;2349;p5"/>
            <p:cNvSpPr/>
            <p:nvPr/>
          </p:nvSpPr>
          <p:spPr>
            <a:xfrm>
              <a:off x="4577250" y="3563850"/>
              <a:ext cx="67450" cy="14275"/>
            </a:xfrm>
            <a:custGeom>
              <a:avLst/>
              <a:gdLst/>
              <a:ahLst/>
              <a:cxnLst/>
              <a:rect l="l" t="t" r="r" b="b"/>
              <a:pathLst>
                <a:path w="2698" h="571" extrusionOk="0">
                  <a:moveTo>
                    <a:pt x="734" y="0"/>
                  </a:moveTo>
                  <a:cubicBezTo>
                    <a:pt x="561" y="0"/>
                    <a:pt x="388" y="7"/>
                    <a:pt x="216" y="20"/>
                  </a:cubicBezTo>
                  <a:cubicBezTo>
                    <a:pt x="7" y="37"/>
                    <a:pt x="1" y="355"/>
                    <a:pt x="200" y="355"/>
                  </a:cubicBezTo>
                  <a:cubicBezTo>
                    <a:pt x="205" y="355"/>
                    <a:pt x="210" y="355"/>
                    <a:pt x="216" y="354"/>
                  </a:cubicBezTo>
                  <a:cubicBezTo>
                    <a:pt x="383" y="341"/>
                    <a:pt x="551" y="335"/>
                    <a:pt x="719" y="335"/>
                  </a:cubicBezTo>
                  <a:cubicBezTo>
                    <a:pt x="1292" y="335"/>
                    <a:pt x="1863" y="411"/>
                    <a:pt x="2417" y="563"/>
                  </a:cubicBezTo>
                  <a:cubicBezTo>
                    <a:pt x="2434" y="568"/>
                    <a:pt x="2450" y="570"/>
                    <a:pt x="2465" y="570"/>
                  </a:cubicBezTo>
                  <a:cubicBezTo>
                    <a:pt x="2638" y="570"/>
                    <a:pt x="2697" y="293"/>
                    <a:pt x="2507" y="240"/>
                  </a:cubicBezTo>
                  <a:cubicBezTo>
                    <a:pt x="1928" y="80"/>
                    <a:pt x="1332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0" name="Google Shape;2350;p5"/>
            <p:cNvSpPr/>
            <p:nvPr/>
          </p:nvSpPr>
          <p:spPr>
            <a:xfrm>
              <a:off x="4673175" y="3462150"/>
              <a:ext cx="55825" cy="98375"/>
            </a:xfrm>
            <a:custGeom>
              <a:avLst/>
              <a:gdLst/>
              <a:ahLst/>
              <a:cxnLst/>
              <a:rect l="l" t="t" r="r" b="b"/>
              <a:pathLst>
                <a:path w="2233" h="3935" extrusionOk="0">
                  <a:moveTo>
                    <a:pt x="986" y="1"/>
                  </a:moveTo>
                  <a:cubicBezTo>
                    <a:pt x="559" y="1"/>
                    <a:pt x="137" y="249"/>
                    <a:pt x="30" y="697"/>
                  </a:cubicBezTo>
                  <a:cubicBezTo>
                    <a:pt x="1" y="823"/>
                    <a:pt x="106" y="905"/>
                    <a:pt x="205" y="905"/>
                  </a:cubicBezTo>
                  <a:cubicBezTo>
                    <a:pt x="270" y="905"/>
                    <a:pt x="334" y="869"/>
                    <a:pt x="354" y="786"/>
                  </a:cubicBezTo>
                  <a:cubicBezTo>
                    <a:pt x="422" y="498"/>
                    <a:pt x="701" y="334"/>
                    <a:pt x="979" y="334"/>
                  </a:cubicBezTo>
                  <a:cubicBezTo>
                    <a:pt x="1143" y="334"/>
                    <a:pt x="1306" y="390"/>
                    <a:pt x="1426" y="511"/>
                  </a:cubicBezTo>
                  <a:cubicBezTo>
                    <a:pt x="1897" y="986"/>
                    <a:pt x="1469" y="1712"/>
                    <a:pt x="944" y="1931"/>
                  </a:cubicBezTo>
                  <a:cubicBezTo>
                    <a:pt x="765" y="2008"/>
                    <a:pt x="808" y="2260"/>
                    <a:pt x="989" y="2260"/>
                  </a:cubicBezTo>
                  <a:cubicBezTo>
                    <a:pt x="1003" y="2260"/>
                    <a:pt x="1018" y="2258"/>
                    <a:pt x="1034" y="2255"/>
                  </a:cubicBezTo>
                  <a:cubicBezTo>
                    <a:pt x="1098" y="2241"/>
                    <a:pt x="1156" y="2235"/>
                    <a:pt x="1209" y="2235"/>
                  </a:cubicBezTo>
                  <a:cubicBezTo>
                    <a:pt x="1835" y="2235"/>
                    <a:pt x="1720" y="3122"/>
                    <a:pt x="1391" y="3388"/>
                  </a:cubicBezTo>
                  <a:cubicBezTo>
                    <a:pt x="1188" y="3553"/>
                    <a:pt x="936" y="3611"/>
                    <a:pt x="682" y="3611"/>
                  </a:cubicBezTo>
                  <a:cubicBezTo>
                    <a:pt x="588" y="3611"/>
                    <a:pt x="494" y="3603"/>
                    <a:pt x="403" y="3590"/>
                  </a:cubicBezTo>
                  <a:cubicBezTo>
                    <a:pt x="393" y="3588"/>
                    <a:pt x="383" y="3587"/>
                    <a:pt x="374" y="3587"/>
                  </a:cubicBezTo>
                  <a:cubicBezTo>
                    <a:pt x="184" y="3587"/>
                    <a:pt x="111" y="3882"/>
                    <a:pt x="313" y="3911"/>
                  </a:cubicBezTo>
                  <a:cubicBezTo>
                    <a:pt x="413" y="3926"/>
                    <a:pt x="518" y="3934"/>
                    <a:pt x="626" y="3934"/>
                  </a:cubicBezTo>
                  <a:cubicBezTo>
                    <a:pt x="1230" y="3934"/>
                    <a:pt x="1902" y="3687"/>
                    <a:pt x="2019" y="3027"/>
                  </a:cubicBezTo>
                  <a:cubicBezTo>
                    <a:pt x="2101" y="2573"/>
                    <a:pt x="1842" y="2144"/>
                    <a:pt x="1459" y="1981"/>
                  </a:cubicBezTo>
                  <a:lnTo>
                    <a:pt x="1459" y="1981"/>
                  </a:lnTo>
                  <a:cubicBezTo>
                    <a:pt x="1954" y="1539"/>
                    <a:pt x="2233" y="780"/>
                    <a:pt x="1675" y="261"/>
                  </a:cubicBezTo>
                  <a:cubicBezTo>
                    <a:pt x="1484" y="85"/>
                    <a:pt x="1234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1" name="Google Shape;2351;p5"/>
            <p:cNvSpPr/>
            <p:nvPr/>
          </p:nvSpPr>
          <p:spPr>
            <a:xfrm>
              <a:off x="4740100" y="3472825"/>
              <a:ext cx="74450" cy="88875"/>
            </a:xfrm>
            <a:custGeom>
              <a:avLst/>
              <a:gdLst/>
              <a:ahLst/>
              <a:cxnLst/>
              <a:rect l="l" t="t" r="r" b="b"/>
              <a:pathLst>
                <a:path w="2978" h="3555" extrusionOk="0">
                  <a:moveTo>
                    <a:pt x="1038" y="0"/>
                  </a:moveTo>
                  <a:cubicBezTo>
                    <a:pt x="699" y="0"/>
                    <a:pt x="351" y="148"/>
                    <a:pt x="104" y="444"/>
                  </a:cubicBezTo>
                  <a:cubicBezTo>
                    <a:pt x="0" y="570"/>
                    <a:pt x="112" y="737"/>
                    <a:pt x="232" y="737"/>
                  </a:cubicBezTo>
                  <a:cubicBezTo>
                    <a:pt x="270" y="737"/>
                    <a:pt x="308" y="721"/>
                    <a:pt x="342" y="681"/>
                  </a:cubicBezTo>
                  <a:lnTo>
                    <a:pt x="342" y="679"/>
                  </a:lnTo>
                  <a:cubicBezTo>
                    <a:pt x="519" y="465"/>
                    <a:pt x="781" y="360"/>
                    <a:pt x="1034" y="360"/>
                  </a:cubicBezTo>
                  <a:cubicBezTo>
                    <a:pt x="1424" y="360"/>
                    <a:pt x="1792" y="609"/>
                    <a:pt x="1801" y="1096"/>
                  </a:cubicBezTo>
                  <a:cubicBezTo>
                    <a:pt x="1809" y="1477"/>
                    <a:pt x="1534" y="1785"/>
                    <a:pt x="1304" y="2055"/>
                  </a:cubicBezTo>
                  <a:cubicBezTo>
                    <a:pt x="998" y="2415"/>
                    <a:pt x="694" y="2731"/>
                    <a:pt x="526" y="3181"/>
                  </a:cubicBezTo>
                  <a:cubicBezTo>
                    <a:pt x="493" y="3271"/>
                    <a:pt x="564" y="3358"/>
                    <a:pt x="642" y="3387"/>
                  </a:cubicBezTo>
                  <a:cubicBezTo>
                    <a:pt x="947" y="3499"/>
                    <a:pt x="1253" y="3555"/>
                    <a:pt x="1555" y="3555"/>
                  </a:cubicBezTo>
                  <a:cubicBezTo>
                    <a:pt x="1986" y="3555"/>
                    <a:pt x="2410" y="3442"/>
                    <a:pt x="2816" y="3221"/>
                  </a:cubicBezTo>
                  <a:cubicBezTo>
                    <a:pt x="2977" y="3132"/>
                    <a:pt x="2879" y="2909"/>
                    <a:pt x="2729" y="2909"/>
                  </a:cubicBezTo>
                  <a:cubicBezTo>
                    <a:pt x="2703" y="2909"/>
                    <a:pt x="2676" y="2916"/>
                    <a:pt x="2648" y="2931"/>
                  </a:cubicBezTo>
                  <a:cubicBezTo>
                    <a:pt x="2294" y="3124"/>
                    <a:pt x="1932" y="3219"/>
                    <a:pt x="1563" y="3219"/>
                  </a:cubicBezTo>
                  <a:cubicBezTo>
                    <a:pt x="1349" y="3219"/>
                    <a:pt x="1132" y="3187"/>
                    <a:pt x="914" y="3123"/>
                  </a:cubicBezTo>
                  <a:lnTo>
                    <a:pt x="914" y="3123"/>
                  </a:lnTo>
                  <a:cubicBezTo>
                    <a:pt x="1304" y="2353"/>
                    <a:pt x="2374" y="1778"/>
                    <a:pt x="2088" y="797"/>
                  </a:cubicBezTo>
                  <a:cubicBezTo>
                    <a:pt x="1934" y="267"/>
                    <a:pt x="1495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2" name="Google Shape;2352;p5"/>
            <p:cNvSpPr/>
            <p:nvPr/>
          </p:nvSpPr>
          <p:spPr>
            <a:xfrm>
              <a:off x="4814725" y="3433800"/>
              <a:ext cx="51775" cy="40750"/>
            </a:xfrm>
            <a:custGeom>
              <a:avLst/>
              <a:gdLst/>
              <a:ahLst/>
              <a:cxnLst/>
              <a:rect l="l" t="t" r="r" b="b"/>
              <a:pathLst>
                <a:path w="2071" h="1630" extrusionOk="0">
                  <a:moveTo>
                    <a:pt x="990" y="339"/>
                  </a:moveTo>
                  <a:cubicBezTo>
                    <a:pt x="1019" y="369"/>
                    <a:pt x="1059" y="389"/>
                    <a:pt x="1108" y="389"/>
                  </a:cubicBezTo>
                  <a:cubicBezTo>
                    <a:pt x="1120" y="389"/>
                    <a:pt x="1132" y="388"/>
                    <a:pt x="1144" y="385"/>
                  </a:cubicBezTo>
                  <a:cubicBezTo>
                    <a:pt x="1167" y="381"/>
                    <a:pt x="1189" y="379"/>
                    <a:pt x="1211" y="379"/>
                  </a:cubicBezTo>
                  <a:cubicBezTo>
                    <a:pt x="1440" y="379"/>
                    <a:pt x="1641" y="598"/>
                    <a:pt x="1654" y="823"/>
                  </a:cubicBezTo>
                  <a:cubicBezTo>
                    <a:pt x="1669" y="1085"/>
                    <a:pt x="1422" y="1255"/>
                    <a:pt x="1187" y="1285"/>
                  </a:cubicBezTo>
                  <a:cubicBezTo>
                    <a:pt x="1159" y="1289"/>
                    <a:pt x="1132" y="1291"/>
                    <a:pt x="1106" y="1291"/>
                  </a:cubicBezTo>
                  <a:cubicBezTo>
                    <a:pt x="643" y="1291"/>
                    <a:pt x="435" y="759"/>
                    <a:pt x="572" y="354"/>
                  </a:cubicBezTo>
                  <a:lnTo>
                    <a:pt x="572" y="354"/>
                  </a:lnTo>
                  <a:lnTo>
                    <a:pt x="990" y="339"/>
                  </a:lnTo>
                  <a:close/>
                  <a:moveTo>
                    <a:pt x="1101" y="1"/>
                  </a:moveTo>
                  <a:cubicBezTo>
                    <a:pt x="1099" y="1"/>
                    <a:pt x="1096" y="1"/>
                    <a:pt x="1094" y="1"/>
                  </a:cubicBezTo>
                  <a:lnTo>
                    <a:pt x="459" y="22"/>
                  </a:lnTo>
                  <a:cubicBezTo>
                    <a:pt x="403" y="24"/>
                    <a:pt x="340" y="51"/>
                    <a:pt x="314" y="105"/>
                  </a:cubicBezTo>
                  <a:cubicBezTo>
                    <a:pt x="0" y="767"/>
                    <a:pt x="402" y="1629"/>
                    <a:pt x="1103" y="1629"/>
                  </a:cubicBezTo>
                  <a:cubicBezTo>
                    <a:pt x="1215" y="1629"/>
                    <a:pt x="1335" y="1607"/>
                    <a:pt x="1461" y="1558"/>
                  </a:cubicBezTo>
                  <a:cubicBezTo>
                    <a:pt x="1829" y="1416"/>
                    <a:pt x="2070" y="1041"/>
                    <a:pt x="1962" y="648"/>
                  </a:cubicBezTo>
                  <a:cubicBezTo>
                    <a:pt x="1865" y="299"/>
                    <a:pt x="1561" y="54"/>
                    <a:pt x="1214" y="48"/>
                  </a:cubicBezTo>
                  <a:lnTo>
                    <a:pt x="1214" y="48"/>
                  </a:lnTo>
                  <a:cubicBezTo>
                    <a:pt x="1188" y="19"/>
                    <a:pt x="1151" y="1"/>
                    <a:pt x="1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3" name="Google Shape;2353;p5"/>
            <p:cNvSpPr/>
            <p:nvPr/>
          </p:nvSpPr>
          <p:spPr>
            <a:xfrm>
              <a:off x="3324900" y="3658150"/>
              <a:ext cx="81900" cy="144175"/>
            </a:xfrm>
            <a:custGeom>
              <a:avLst/>
              <a:gdLst/>
              <a:ahLst/>
              <a:cxnLst/>
              <a:rect l="l" t="t" r="r" b="b"/>
              <a:pathLst>
                <a:path w="3276" h="5767" extrusionOk="0">
                  <a:moveTo>
                    <a:pt x="2624" y="774"/>
                  </a:moveTo>
                  <a:lnTo>
                    <a:pt x="2624" y="774"/>
                  </a:lnTo>
                  <a:cubicBezTo>
                    <a:pt x="3036" y="1105"/>
                    <a:pt x="2718" y="1880"/>
                    <a:pt x="2500" y="2188"/>
                  </a:cubicBezTo>
                  <a:cubicBezTo>
                    <a:pt x="2092" y="2770"/>
                    <a:pt x="1291" y="2965"/>
                    <a:pt x="618" y="3089"/>
                  </a:cubicBezTo>
                  <a:lnTo>
                    <a:pt x="618" y="3089"/>
                  </a:lnTo>
                  <a:cubicBezTo>
                    <a:pt x="578" y="2560"/>
                    <a:pt x="618" y="2033"/>
                    <a:pt x="793" y="1526"/>
                  </a:cubicBezTo>
                  <a:lnTo>
                    <a:pt x="1075" y="951"/>
                  </a:lnTo>
                  <a:lnTo>
                    <a:pt x="2624" y="774"/>
                  </a:lnTo>
                  <a:close/>
                  <a:moveTo>
                    <a:pt x="1954" y="1"/>
                  </a:moveTo>
                  <a:cubicBezTo>
                    <a:pt x="1234" y="1"/>
                    <a:pt x="687" y="812"/>
                    <a:pt x="471" y="1438"/>
                  </a:cubicBezTo>
                  <a:cubicBezTo>
                    <a:pt x="0" y="2814"/>
                    <a:pt x="456" y="4327"/>
                    <a:pt x="882" y="5649"/>
                  </a:cubicBezTo>
                  <a:cubicBezTo>
                    <a:pt x="907" y="5728"/>
                    <a:pt x="981" y="5767"/>
                    <a:pt x="1052" y="5767"/>
                  </a:cubicBezTo>
                  <a:cubicBezTo>
                    <a:pt x="1137" y="5767"/>
                    <a:pt x="1218" y="5712"/>
                    <a:pt x="1210" y="5605"/>
                  </a:cubicBezTo>
                  <a:cubicBezTo>
                    <a:pt x="1193" y="5372"/>
                    <a:pt x="1176" y="5140"/>
                    <a:pt x="1159" y="4907"/>
                  </a:cubicBezTo>
                  <a:cubicBezTo>
                    <a:pt x="1152" y="4800"/>
                    <a:pt x="1064" y="4746"/>
                    <a:pt x="980" y="4746"/>
                  </a:cubicBezTo>
                  <a:cubicBezTo>
                    <a:pt x="971" y="4746"/>
                    <a:pt x="961" y="4747"/>
                    <a:pt x="951" y="4748"/>
                  </a:cubicBezTo>
                  <a:lnTo>
                    <a:pt x="951" y="4748"/>
                  </a:lnTo>
                  <a:cubicBezTo>
                    <a:pt x="825" y="4315"/>
                    <a:pt x="715" y="3869"/>
                    <a:pt x="654" y="3422"/>
                  </a:cubicBezTo>
                  <a:lnTo>
                    <a:pt x="654" y="3422"/>
                  </a:lnTo>
                  <a:cubicBezTo>
                    <a:pt x="1571" y="3252"/>
                    <a:pt x="2749" y="2895"/>
                    <a:pt x="3069" y="1895"/>
                  </a:cubicBezTo>
                  <a:cubicBezTo>
                    <a:pt x="3275" y="1253"/>
                    <a:pt x="3001" y="340"/>
                    <a:pt x="2334" y="76"/>
                  </a:cubicBezTo>
                  <a:cubicBezTo>
                    <a:pt x="2203" y="24"/>
                    <a:pt x="2076" y="1"/>
                    <a:pt x="19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4" name="Google Shape;2354;p5"/>
            <p:cNvSpPr/>
            <p:nvPr/>
          </p:nvSpPr>
          <p:spPr>
            <a:xfrm>
              <a:off x="3436525" y="3721975"/>
              <a:ext cx="50375" cy="23175"/>
            </a:xfrm>
            <a:custGeom>
              <a:avLst/>
              <a:gdLst/>
              <a:ahLst/>
              <a:cxnLst/>
              <a:rect l="l" t="t" r="r" b="b"/>
              <a:pathLst>
                <a:path w="2015" h="927" extrusionOk="0">
                  <a:moveTo>
                    <a:pt x="1803" y="1"/>
                  </a:moveTo>
                  <a:cubicBezTo>
                    <a:pt x="1785" y="1"/>
                    <a:pt x="1766" y="4"/>
                    <a:pt x="1745" y="12"/>
                  </a:cubicBezTo>
                  <a:lnTo>
                    <a:pt x="180" y="593"/>
                  </a:lnTo>
                  <a:cubicBezTo>
                    <a:pt x="1" y="659"/>
                    <a:pt x="52" y="926"/>
                    <a:pt x="211" y="926"/>
                  </a:cubicBezTo>
                  <a:cubicBezTo>
                    <a:pt x="230" y="926"/>
                    <a:pt x="249" y="923"/>
                    <a:pt x="270" y="915"/>
                  </a:cubicBezTo>
                  <a:lnTo>
                    <a:pt x="1833" y="335"/>
                  </a:lnTo>
                  <a:cubicBezTo>
                    <a:pt x="2014" y="268"/>
                    <a:pt x="1963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5" name="Google Shape;2355;p5"/>
            <p:cNvSpPr/>
            <p:nvPr/>
          </p:nvSpPr>
          <p:spPr>
            <a:xfrm>
              <a:off x="3432200" y="3766850"/>
              <a:ext cx="54750" cy="8375"/>
            </a:xfrm>
            <a:custGeom>
              <a:avLst/>
              <a:gdLst/>
              <a:ahLst/>
              <a:cxnLst/>
              <a:rect l="l" t="t" r="r" b="b"/>
              <a:pathLst>
                <a:path w="2190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974" y="334"/>
                  </a:lnTo>
                  <a:cubicBezTo>
                    <a:pt x="2190" y="334"/>
                    <a:pt x="2190" y="0"/>
                    <a:pt x="1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6" name="Google Shape;2356;p5"/>
            <p:cNvSpPr/>
            <p:nvPr/>
          </p:nvSpPr>
          <p:spPr>
            <a:xfrm>
              <a:off x="3535875" y="3680100"/>
              <a:ext cx="68050" cy="97425"/>
            </a:xfrm>
            <a:custGeom>
              <a:avLst/>
              <a:gdLst/>
              <a:ahLst/>
              <a:cxnLst/>
              <a:rect l="l" t="t" r="r" b="b"/>
              <a:pathLst>
                <a:path w="2722" h="3897" extrusionOk="0">
                  <a:moveTo>
                    <a:pt x="1356" y="855"/>
                  </a:moveTo>
                  <a:lnTo>
                    <a:pt x="1356" y="855"/>
                  </a:lnTo>
                  <a:cubicBezTo>
                    <a:pt x="1385" y="1256"/>
                    <a:pt x="1439" y="1655"/>
                    <a:pt x="1518" y="2048"/>
                  </a:cubicBezTo>
                  <a:lnTo>
                    <a:pt x="1518" y="2048"/>
                  </a:lnTo>
                  <a:cubicBezTo>
                    <a:pt x="1202" y="2104"/>
                    <a:pt x="882" y="2143"/>
                    <a:pt x="561" y="2164"/>
                  </a:cubicBezTo>
                  <a:lnTo>
                    <a:pt x="561" y="2164"/>
                  </a:lnTo>
                  <a:cubicBezTo>
                    <a:pt x="857" y="1746"/>
                    <a:pt x="1122" y="1309"/>
                    <a:pt x="1356" y="855"/>
                  </a:cubicBezTo>
                  <a:close/>
                  <a:moveTo>
                    <a:pt x="1484" y="0"/>
                  </a:moveTo>
                  <a:cubicBezTo>
                    <a:pt x="1431" y="0"/>
                    <a:pt x="1382" y="25"/>
                    <a:pt x="1356" y="84"/>
                  </a:cubicBezTo>
                  <a:cubicBezTo>
                    <a:pt x="1014" y="856"/>
                    <a:pt x="585" y="1588"/>
                    <a:pt x="77" y="2262"/>
                  </a:cubicBezTo>
                  <a:cubicBezTo>
                    <a:pt x="0" y="2365"/>
                    <a:pt x="103" y="2514"/>
                    <a:pt x="217" y="2514"/>
                  </a:cubicBezTo>
                  <a:cubicBezTo>
                    <a:pt x="218" y="2514"/>
                    <a:pt x="220" y="2514"/>
                    <a:pt x="221" y="2514"/>
                  </a:cubicBezTo>
                  <a:cubicBezTo>
                    <a:pt x="681" y="2502"/>
                    <a:pt x="1139" y="2456"/>
                    <a:pt x="1590" y="2375"/>
                  </a:cubicBezTo>
                  <a:lnTo>
                    <a:pt x="1590" y="2375"/>
                  </a:lnTo>
                  <a:cubicBezTo>
                    <a:pt x="1704" y="2854"/>
                    <a:pt x="1856" y="3325"/>
                    <a:pt x="2045" y="3783"/>
                  </a:cubicBezTo>
                  <a:cubicBezTo>
                    <a:pt x="2077" y="3861"/>
                    <a:pt x="2146" y="3896"/>
                    <a:pt x="2213" y="3896"/>
                  </a:cubicBezTo>
                  <a:cubicBezTo>
                    <a:pt x="2313" y="3896"/>
                    <a:pt x="2407" y="3820"/>
                    <a:pt x="2367" y="3695"/>
                  </a:cubicBezTo>
                  <a:lnTo>
                    <a:pt x="2144" y="2988"/>
                  </a:lnTo>
                  <a:cubicBezTo>
                    <a:pt x="2132" y="2948"/>
                    <a:pt x="2109" y="2918"/>
                    <a:pt x="2080" y="2899"/>
                  </a:cubicBezTo>
                  <a:lnTo>
                    <a:pt x="2080" y="2899"/>
                  </a:lnTo>
                  <a:cubicBezTo>
                    <a:pt x="2020" y="2705"/>
                    <a:pt x="1966" y="2508"/>
                    <a:pt x="1919" y="2310"/>
                  </a:cubicBezTo>
                  <a:lnTo>
                    <a:pt x="1919" y="2310"/>
                  </a:lnTo>
                  <a:cubicBezTo>
                    <a:pt x="2125" y="2265"/>
                    <a:pt x="2330" y="2213"/>
                    <a:pt x="2533" y="2154"/>
                  </a:cubicBezTo>
                  <a:cubicBezTo>
                    <a:pt x="2722" y="2099"/>
                    <a:pt x="2665" y="1824"/>
                    <a:pt x="2495" y="1824"/>
                  </a:cubicBezTo>
                  <a:cubicBezTo>
                    <a:pt x="2479" y="1824"/>
                    <a:pt x="2463" y="1827"/>
                    <a:pt x="2445" y="1832"/>
                  </a:cubicBezTo>
                  <a:cubicBezTo>
                    <a:pt x="2247" y="1889"/>
                    <a:pt x="2048" y="1940"/>
                    <a:pt x="1847" y="1984"/>
                  </a:cubicBezTo>
                  <a:lnTo>
                    <a:pt x="1847" y="1984"/>
                  </a:lnTo>
                  <a:cubicBezTo>
                    <a:pt x="1728" y="1387"/>
                    <a:pt x="1667" y="779"/>
                    <a:pt x="1667" y="168"/>
                  </a:cubicBezTo>
                  <a:cubicBezTo>
                    <a:pt x="1667" y="71"/>
                    <a:pt x="1572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7" name="Google Shape;2357;p5"/>
            <p:cNvSpPr/>
            <p:nvPr/>
          </p:nvSpPr>
          <p:spPr>
            <a:xfrm>
              <a:off x="3600950" y="3683525"/>
              <a:ext cx="85900" cy="97525"/>
            </a:xfrm>
            <a:custGeom>
              <a:avLst/>
              <a:gdLst/>
              <a:ahLst/>
              <a:cxnLst/>
              <a:rect l="l" t="t" r="r" b="b"/>
              <a:pathLst>
                <a:path w="3436" h="3901" extrusionOk="0">
                  <a:moveTo>
                    <a:pt x="1576" y="701"/>
                  </a:moveTo>
                  <a:cubicBezTo>
                    <a:pt x="2167" y="701"/>
                    <a:pt x="2710" y="1114"/>
                    <a:pt x="2879" y="1721"/>
                  </a:cubicBezTo>
                  <a:cubicBezTo>
                    <a:pt x="3054" y="2346"/>
                    <a:pt x="2803" y="3545"/>
                    <a:pt x="2015" y="3545"/>
                  </a:cubicBezTo>
                  <a:cubicBezTo>
                    <a:pt x="1924" y="3545"/>
                    <a:pt x="1826" y="3528"/>
                    <a:pt x="1720" y="3493"/>
                  </a:cubicBezTo>
                  <a:cubicBezTo>
                    <a:pt x="480" y="3086"/>
                    <a:pt x="340" y="1684"/>
                    <a:pt x="1027" y="824"/>
                  </a:cubicBezTo>
                  <a:lnTo>
                    <a:pt x="1027" y="824"/>
                  </a:lnTo>
                  <a:cubicBezTo>
                    <a:pt x="1030" y="823"/>
                    <a:pt x="1034" y="821"/>
                    <a:pt x="1038" y="819"/>
                  </a:cubicBezTo>
                  <a:cubicBezTo>
                    <a:pt x="1215" y="739"/>
                    <a:pt x="1398" y="701"/>
                    <a:pt x="1576" y="701"/>
                  </a:cubicBezTo>
                  <a:close/>
                  <a:moveTo>
                    <a:pt x="1597" y="0"/>
                  </a:moveTo>
                  <a:cubicBezTo>
                    <a:pt x="1573" y="0"/>
                    <a:pt x="1548" y="6"/>
                    <a:pt x="1523" y="17"/>
                  </a:cubicBezTo>
                  <a:lnTo>
                    <a:pt x="1523" y="19"/>
                  </a:lnTo>
                  <a:cubicBezTo>
                    <a:pt x="574" y="449"/>
                    <a:pt x="0" y="1510"/>
                    <a:pt x="354" y="2532"/>
                  </a:cubicBezTo>
                  <a:cubicBezTo>
                    <a:pt x="574" y="3167"/>
                    <a:pt x="1280" y="3900"/>
                    <a:pt x="2009" y="3900"/>
                  </a:cubicBezTo>
                  <a:cubicBezTo>
                    <a:pt x="2157" y="3900"/>
                    <a:pt x="2306" y="3870"/>
                    <a:pt x="2452" y="3803"/>
                  </a:cubicBezTo>
                  <a:cubicBezTo>
                    <a:pt x="3266" y="3429"/>
                    <a:pt x="3436" y="2163"/>
                    <a:pt x="3129" y="1419"/>
                  </a:cubicBezTo>
                  <a:cubicBezTo>
                    <a:pt x="2856" y="760"/>
                    <a:pt x="2237" y="375"/>
                    <a:pt x="1581" y="375"/>
                  </a:cubicBezTo>
                  <a:cubicBezTo>
                    <a:pt x="1572" y="375"/>
                    <a:pt x="1563" y="375"/>
                    <a:pt x="1554" y="375"/>
                  </a:cubicBezTo>
                  <a:lnTo>
                    <a:pt x="1554" y="375"/>
                  </a:lnTo>
                  <a:cubicBezTo>
                    <a:pt x="1598" y="350"/>
                    <a:pt x="1645" y="327"/>
                    <a:pt x="1692" y="305"/>
                  </a:cubicBezTo>
                  <a:cubicBezTo>
                    <a:pt x="1862" y="228"/>
                    <a:pt x="1756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8" name="Google Shape;2358;p5"/>
            <p:cNvSpPr/>
            <p:nvPr/>
          </p:nvSpPr>
          <p:spPr>
            <a:xfrm>
              <a:off x="3676325" y="3635125"/>
              <a:ext cx="46250" cy="46050"/>
            </a:xfrm>
            <a:custGeom>
              <a:avLst/>
              <a:gdLst/>
              <a:ahLst/>
              <a:cxnLst/>
              <a:rect l="l" t="t" r="r" b="b"/>
              <a:pathLst>
                <a:path w="1850" h="1842" extrusionOk="0">
                  <a:moveTo>
                    <a:pt x="1137" y="442"/>
                  </a:moveTo>
                  <a:cubicBezTo>
                    <a:pt x="1314" y="554"/>
                    <a:pt x="1447" y="740"/>
                    <a:pt x="1461" y="951"/>
                  </a:cubicBezTo>
                  <a:cubicBezTo>
                    <a:pt x="1479" y="1250"/>
                    <a:pt x="1229" y="1459"/>
                    <a:pt x="953" y="1502"/>
                  </a:cubicBezTo>
                  <a:cubicBezTo>
                    <a:pt x="921" y="1506"/>
                    <a:pt x="888" y="1509"/>
                    <a:pt x="856" y="1509"/>
                  </a:cubicBezTo>
                  <a:cubicBezTo>
                    <a:pt x="609" y="1509"/>
                    <a:pt x="368" y="1366"/>
                    <a:pt x="364" y="1090"/>
                  </a:cubicBezTo>
                  <a:cubicBezTo>
                    <a:pt x="360" y="813"/>
                    <a:pt x="593" y="508"/>
                    <a:pt x="878" y="508"/>
                  </a:cubicBezTo>
                  <a:cubicBezTo>
                    <a:pt x="905" y="508"/>
                    <a:pt x="932" y="511"/>
                    <a:pt x="959" y="516"/>
                  </a:cubicBezTo>
                  <a:cubicBezTo>
                    <a:pt x="972" y="519"/>
                    <a:pt x="985" y="520"/>
                    <a:pt x="997" y="520"/>
                  </a:cubicBezTo>
                  <a:cubicBezTo>
                    <a:pt x="1059" y="520"/>
                    <a:pt x="1108" y="487"/>
                    <a:pt x="1137" y="442"/>
                  </a:cubicBezTo>
                  <a:close/>
                  <a:moveTo>
                    <a:pt x="756" y="1"/>
                  </a:moveTo>
                  <a:cubicBezTo>
                    <a:pt x="695" y="1"/>
                    <a:pt x="635" y="6"/>
                    <a:pt x="575" y="17"/>
                  </a:cubicBezTo>
                  <a:cubicBezTo>
                    <a:pt x="435" y="44"/>
                    <a:pt x="428" y="194"/>
                    <a:pt x="499" y="281"/>
                  </a:cubicBezTo>
                  <a:lnTo>
                    <a:pt x="499" y="281"/>
                  </a:lnTo>
                  <a:cubicBezTo>
                    <a:pt x="239" y="429"/>
                    <a:pt x="53" y="714"/>
                    <a:pt x="32" y="1030"/>
                  </a:cubicBezTo>
                  <a:cubicBezTo>
                    <a:pt x="0" y="1511"/>
                    <a:pt x="401" y="1841"/>
                    <a:pt x="851" y="1841"/>
                  </a:cubicBezTo>
                  <a:cubicBezTo>
                    <a:pt x="881" y="1841"/>
                    <a:pt x="911" y="1840"/>
                    <a:pt x="941" y="1837"/>
                  </a:cubicBezTo>
                  <a:cubicBezTo>
                    <a:pt x="1429" y="1790"/>
                    <a:pt x="1850" y="1396"/>
                    <a:pt x="1789" y="884"/>
                  </a:cubicBezTo>
                  <a:cubicBezTo>
                    <a:pt x="1726" y="369"/>
                    <a:pt x="1252" y="1"/>
                    <a:pt x="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59" name="Google Shape;2359;p5"/>
            <p:cNvSpPr/>
            <p:nvPr/>
          </p:nvSpPr>
          <p:spPr>
            <a:xfrm>
              <a:off x="3751575" y="3677525"/>
              <a:ext cx="34650" cy="114000"/>
            </a:xfrm>
            <a:custGeom>
              <a:avLst/>
              <a:gdLst/>
              <a:ahLst/>
              <a:cxnLst/>
              <a:rect l="l" t="t" r="r" b="b"/>
              <a:pathLst>
                <a:path w="1386" h="4560" extrusionOk="0">
                  <a:moveTo>
                    <a:pt x="1107" y="0"/>
                  </a:moveTo>
                  <a:cubicBezTo>
                    <a:pt x="1056" y="0"/>
                    <a:pt x="1004" y="21"/>
                    <a:pt x="966" y="72"/>
                  </a:cubicBezTo>
                  <a:cubicBezTo>
                    <a:pt x="1" y="1392"/>
                    <a:pt x="16" y="3187"/>
                    <a:pt x="1005" y="4489"/>
                  </a:cubicBezTo>
                  <a:cubicBezTo>
                    <a:pt x="1043" y="4539"/>
                    <a:pt x="1095" y="4560"/>
                    <a:pt x="1147" y="4560"/>
                  </a:cubicBezTo>
                  <a:cubicBezTo>
                    <a:pt x="1269" y="4560"/>
                    <a:pt x="1386" y="4441"/>
                    <a:pt x="1294" y="4321"/>
                  </a:cubicBezTo>
                  <a:cubicBezTo>
                    <a:pt x="368" y="3097"/>
                    <a:pt x="350" y="1483"/>
                    <a:pt x="1256" y="242"/>
                  </a:cubicBezTo>
                  <a:cubicBezTo>
                    <a:pt x="1345" y="119"/>
                    <a:pt x="1228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0" name="Google Shape;2360;p5"/>
            <p:cNvSpPr/>
            <p:nvPr/>
          </p:nvSpPr>
          <p:spPr>
            <a:xfrm>
              <a:off x="3804750" y="3709950"/>
              <a:ext cx="50775" cy="77075"/>
            </a:xfrm>
            <a:custGeom>
              <a:avLst/>
              <a:gdLst/>
              <a:ahLst/>
              <a:cxnLst/>
              <a:rect l="l" t="t" r="r" b="b"/>
              <a:pathLst>
                <a:path w="2031" h="3083" extrusionOk="0">
                  <a:moveTo>
                    <a:pt x="1713" y="0"/>
                  </a:moveTo>
                  <a:lnTo>
                    <a:pt x="1713" y="2"/>
                  </a:lnTo>
                  <a:cubicBezTo>
                    <a:pt x="1676" y="1"/>
                    <a:pt x="1638" y="1"/>
                    <a:pt x="1600" y="1"/>
                  </a:cubicBezTo>
                  <a:cubicBezTo>
                    <a:pt x="940" y="1"/>
                    <a:pt x="87" y="139"/>
                    <a:pt x="23" y="949"/>
                  </a:cubicBezTo>
                  <a:cubicBezTo>
                    <a:pt x="0" y="1225"/>
                    <a:pt x="115" y="1456"/>
                    <a:pt x="342" y="1605"/>
                  </a:cubicBezTo>
                  <a:cubicBezTo>
                    <a:pt x="549" y="1742"/>
                    <a:pt x="810" y="1771"/>
                    <a:pt x="1025" y="1896"/>
                  </a:cubicBezTo>
                  <a:cubicBezTo>
                    <a:pt x="1291" y="2049"/>
                    <a:pt x="1487" y="2268"/>
                    <a:pt x="1637" y="2525"/>
                  </a:cubicBezTo>
                  <a:lnTo>
                    <a:pt x="1637" y="2525"/>
                  </a:lnTo>
                  <a:cubicBezTo>
                    <a:pt x="1413" y="2676"/>
                    <a:pt x="1168" y="2751"/>
                    <a:pt x="908" y="2751"/>
                  </a:cubicBezTo>
                  <a:cubicBezTo>
                    <a:pt x="808" y="2751"/>
                    <a:pt x="705" y="2739"/>
                    <a:pt x="600" y="2717"/>
                  </a:cubicBezTo>
                  <a:cubicBezTo>
                    <a:pt x="586" y="2714"/>
                    <a:pt x="573" y="2713"/>
                    <a:pt x="560" y="2713"/>
                  </a:cubicBezTo>
                  <a:cubicBezTo>
                    <a:pt x="380" y="2713"/>
                    <a:pt x="315" y="2998"/>
                    <a:pt x="511" y="3039"/>
                  </a:cubicBezTo>
                  <a:cubicBezTo>
                    <a:pt x="647" y="3068"/>
                    <a:pt x="779" y="3083"/>
                    <a:pt x="906" y="3083"/>
                  </a:cubicBezTo>
                  <a:cubicBezTo>
                    <a:pt x="1293" y="3083"/>
                    <a:pt x="1645" y="2950"/>
                    <a:pt x="1971" y="2690"/>
                  </a:cubicBezTo>
                  <a:cubicBezTo>
                    <a:pt x="2031" y="2641"/>
                    <a:pt x="2028" y="2548"/>
                    <a:pt x="1997" y="2487"/>
                  </a:cubicBezTo>
                  <a:cubicBezTo>
                    <a:pt x="1788" y="2070"/>
                    <a:pt x="1475" y="1735"/>
                    <a:pt x="1051" y="1533"/>
                  </a:cubicBezTo>
                  <a:cubicBezTo>
                    <a:pt x="992" y="1504"/>
                    <a:pt x="919" y="1492"/>
                    <a:pt x="862" y="1457"/>
                  </a:cubicBezTo>
                  <a:cubicBezTo>
                    <a:pt x="684" y="1439"/>
                    <a:pt x="575" y="1331"/>
                    <a:pt x="539" y="1132"/>
                  </a:cubicBezTo>
                  <a:cubicBezTo>
                    <a:pt x="351" y="996"/>
                    <a:pt x="324" y="859"/>
                    <a:pt x="461" y="722"/>
                  </a:cubicBezTo>
                  <a:cubicBezTo>
                    <a:pt x="586" y="378"/>
                    <a:pt x="1057" y="331"/>
                    <a:pt x="1435" y="331"/>
                  </a:cubicBezTo>
                  <a:cubicBezTo>
                    <a:pt x="1538" y="331"/>
                    <a:pt x="1633" y="334"/>
                    <a:pt x="1713" y="336"/>
                  </a:cubicBezTo>
                  <a:cubicBezTo>
                    <a:pt x="1715" y="336"/>
                    <a:pt x="1716" y="336"/>
                    <a:pt x="1718" y="336"/>
                  </a:cubicBezTo>
                  <a:cubicBezTo>
                    <a:pt x="1930" y="336"/>
                    <a:pt x="1928" y="6"/>
                    <a:pt x="1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1" name="Google Shape;2361;p5"/>
            <p:cNvSpPr/>
            <p:nvPr/>
          </p:nvSpPr>
          <p:spPr>
            <a:xfrm>
              <a:off x="3861775" y="3681700"/>
              <a:ext cx="35750" cy="29925"/>
            </a:xfrm>
            <a:custGeom>
              <a:avLst/>
              <a:gdLst/>
              <a:ahLst/>
              <a:cxnLst/>
              <a:rect l="l" t="t" r="r" b="b"/>
              <a:pathLst>
                <a:path w="1430" h="1197" extrusionOk="0">
                  <a:moveTo>
                    <a:pt x="993" y="0"/>
                  </a:moveTo>
                  <a:cubicBezTo>
                    <a:pt x="938" y="0"/>
                    <a:pt x="885" y="26"/>
                    <a:pt x="857" y="82"/>
                  </a:cubicBezTo>
                  <a:cubicBezTo>
                    <a:pt x="717" y="363"/>
                    <a:pt x="491" y="564"/>
                    <a:pt x="189" y="656"/>
                  </a:cubicBezTo>
                  <a:cubicBezTo>
                    <a:pt x="1" y="713"/>
                    <a:pt x="58" y="987"/>
                    <a:pt x="226" y="987"/>
                  </a:cubicBezTo>
                  <a:cubicBezTo>
                    <a:pt x="242" y="987"/>
                    <a:pt x="259" y="985"/>
                    <a:pt x="277" y="979"/>
                  </a:cubicBezTo>
                  <a:cubicBezTo>
                    <a:pt x="561" y="892"/>
                    <a:pt x="806" y="729"/>
                    <a:pt x="985" y="503"/>
                  </a:cubicBezTo>
                  <a:lnTo>
                    <a:pt x="985" y="503"/>
                  </a:lnTo>
                  <a:cubicBezTo>
                    <a:pt x="1052" y="672"/>
                    <a:pt x="1089" y="852"/>
                    <a:pt x="1092" y="1034"/>
                  </a:cubicBezTo>
                  <a:cubicBezTo>
                    <a:pt x="1095" y="1142"/>
                    <a:pt x="1180" y="1196"/>
                    <a:pt x="1264" y="1196"/>
                  </a:cubicBezTo>
                  <a:cubicBezTo>
                    <a:pt x="1348" y="1196"/>
                    <a:pt x="1430" y="1142"/>
                    <a:pt x="1428" y="1034"/>
                  </a:cubicBezTo>
                  <a:cubicBezTo>
                    <a:pt x="1421" y="697"/>
                    <a:pt x="1324" y="368"/>
                    <a:pt x="1145" y="82"/>
                  </a:cubicBezTo>
                  <a:cubicBezTo>
                    <a:pt x="1113" y="30"/>
                    <a:pt x="1052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2" name="Google Shape;2362;p5"/>
            <p:cNvSpPr/>
            <p:nvPr/>
          </p:nvSpPr>
          <p:spPr>
            <a:xfrm>
              <a:off x="3911300" y="3668575"/>
              <a:ext cx="59325" cy="129925"/>
            </a:xfrm>
            <a:custGeom>
              <a:avLst/>
              <a:gdLst/>
              <a:ahLst/>
              <a:cxnLst/>
              <a:rect l="l" t="t" r="r" b="b"/>
              <a:pathLst>
                <a:path w="2373" h="5197" extrusionOk="0">
                  <a:moveTo>
                    <a:pt x="233" y="0"/>
                  </a:moveTo>
                  <a:cubicBezTo>
                    <a:pt x="116" y="0"/>
                    <a:pt x="0" y="120"/>
                    <a:pt x="81" y="247"/>
                  </a:cubicBezTo>
                  <a:cubicBezTo>
                    <a:pt x="943" y="1616"/>
                    <a:pt x="2018" y="3626"/>
                    <a:pt x="426" y="4920"/>
                  </a:cubicBezTo>
                  <a:cubicBezTo>
                    <a:pt x="295" y="5027"/>
                    <a:pt x="415" y="5197"/>
                    <a:pt x="553" y="5197"/>
                  </a:cubicBezTo>
                  <a:cubicBezTo>
                    <a:pt x="590" y="5197"/>
                    <a:pt x="628" y="5185"/>
                    <a:pt x="662" y="5156"/>
                  </a:cubicBezTo>
                  <a:cubicBezTo>
                    <a:pt x="2372" y="3768"/>
                    <a:pt x="1311" y="1571"/>
                    <a:pt x="369" y="78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3" name="Google Shape;2363;p5"/>
            <p:cNvSpPr/>
            <p:nvPr/>
          </p:nvSpPr>
          <p:spPr>
            <a:xfrm>
              <a:off x="3987650" y="3700550"/>
              <a:ext cx="78875" cy="94325"/>
            </a:xfrm>
            <a:custGeom>
              <a:avLst/>
              <a:gdLst/>
              <a:ahLst/>
              <a:cxnLst/>
              <a:rect l="l" t="t" r="r" b="b"/>
              <a:pathLst>
                <a:path w="3155" h="3773" extrusionOk="0">
                  <a:moveTo>
                    <a:pt x="1474" y="311"/>
                  </a:moveTo>
                  <a:cubicBezTo>
                    <a:pt x="1527" y="311"/>
                    <a:pt x="1579" y="319"/>
                    <a:pt x="1631" y="336"/>
                  </a:cubicBezTo>
                  <a:lnTo>
                    <a:pt x="1631" y="336"/>
                  </a:lnTo>
                  <a:cubicBezTo>
                    <a:pt x="1417" y="344"/>
                    <a:pt x="1200" y="415"/>
                    <a:pt x="999" y="567"/>
                  </a:cubicBezTo>
                  <a:cubicBezTo>
                    <a:pt x="860" y="673"/>
                    <a:pt x="948" y="889"/>
                    <a:pt x="1079" y="889"/>
                  </a:cubicBezTo>
                  <a:cubicBezTo>
                    <a:pt x="1107" y="889"/>
                    <a:pt x="1137" y="879"/>
                    <a:pt x="1167" y="855"/>
                  </a:cubicBezTo>
                  <a:cubicBezTo>
                    <a:pt x="1330" y="732"/>
                    <a:pt x="1508" y="678"/>
                    <a:pt x="1685" y="678"/>
                  </a:cubicBezTo>
                  <a:cubicBezTo>
                    <a:pt x="2111" y="678"/>
                    <a:pt x="2523" y="997"/>
                    <a:pt x="2659" y="1437"/>
                  </a:cubicBezTo>
                  <a:cubicBezTo>
                    <a:pt x="2772" y="1797"/>
                    <a:pt x="2717" y="2184"/>
                    <a:pt x="2606" y="2536"/>
                  </a:cubicBezTo>
                  <a:cubicBezTo>
                    <a:pt x="2459" y="3003"/>
                    <a:pt x="2406" y="3186"/>
                    <a:pt x="1928" y="3267"/>
                  </a:cubicBezTo>
                  <a:cubicBezTo>
                    <a:pt x="1833" y="3316"/>
                    <a:pt x="1743" y="3341"/>
                    <a:pt x="1659" y="3341"/>
                  </a:cubicBezTo>
                  <a:cubicBezTo>
                    <a:pt x="1517" y="3341"/>
                    <a:pt x="1390" y="3271"/>
                    <a:pt x="1280" y="3130"/>
                  </a:cubicBezTo>
                  <a:cubicBezTo>
                    <a:pt x="1146" y="3011"/>
                    <a:pt x="1025" y="2877"/>
                    <a:pt x="925" y="2727"/>
                  </a:cubicBezTo>
                  <a:cubicBezTo>
                    <a:pt x="755" y="2477"/>
                    <a:pt x="642" y="2193"/>
                    <a:pt x="594" y="1894"/>
                  </a:cubicBezTo>
                  <a:cubicBezTo>
                    <a:pt x="545" y="1603"/>
                    <a:pt x="545" y="1308"/>
                    <a:pt x="641" y="1025"/>
                  </a:cubicBezTo>
                  <a:cubicBezTo>
                    <a:pt x="757" y="685"/>
                    <a:pt x="1116" y="311"/>
                    <a:pt x="1474" y="311"/>
                  </a:cubicBezTo>
                  <a:close/>
                  <a:moveTo>
                    <a:pt x="1484" y="0"/>
                  </a:moveTo>
                  <a:cubicBezTo>
                    <a:pt x="993" y="0"/>
                    <a:pt x="489" y="400"/>
                    <a:pt x="319" y="935"/>
                  </a:cubicBezTo>
                  <a:cubicBezTo>
                    <a:pt x="0" y="1935"/>
                    <a:pt x="555" y="3401"/>
                    <a:pt x="1626" y="3729"/>
                  </a:cubicBezTo>
                  <a:cubicBezTo>
                    <a:pt x="1721" y="3758"/>
                    <a:pt x="1811" y="3772"/>
                    <a:pt x="1896" y="3772"/>
                  </a:cubicBezTo>
                  <a:cubicBezTo>
                    <a:pt x="2792" y="3772"/>
                    <a:pt x="3155" y="2263"/>
                    <a:pt x="3027" y="1540"/>
                  </a:cubicBezTo>
                  <a:cubicBezTo>
                    <a:pt x="2949" y="1100"/>
                    <a:pt x="2654" y="712"/>
                    <a:pt x="2279" y="502"/>
                  </a:cubicBezTo>
                  <a:lnTo>
                    <a:pt x="2279" y="502"/>
                  </a:lnTo>
                  <a:cubicBezTo>
                    <a:pt x="2275" y="485"/>
                    <a:pt x="2267" y="468"/>
                    <a:pt x="2256" y="451"/>
                  </a:cubicBezTo>
                  <a:cubicBezTo>
                    <a:pt x="2047" y="133"/>
                    <a:pt x="1768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4" name="Google Shape;2364;p5"/>
            <p:cNvSpPr/>
            <p:nvPr/>
          </p:nvSpPr>
          <p:spPr>
            <a:xfrm>
              <a:off x="4103200" y="3690450"/>
              <a:ext cx="20800" cy="73100"/>
            </a:xfrm>
            <a:custGeom>
              <a:avLst/>
              <a:gdLst/>
              <a:ahLst/>
              <a:cxnLst/>
              <a:rect l="l" t="t" r="r" b="b"/>
              <a:pathLst>
                <a:path w="832" h="2924" extrusionOk="0">
                  <a:moveTo>
                    <a:pt x="206" y="0"/>
                  </a:moveTo>
                  <a:cubicBezTo>
                    <a:pt x="109" y="0"/>
                    <a:pt x="1" y="83"/>
                    <a:pt x="23" y="210"/>
                  </a:cubicBezTo>
                  <a:lnTo>
                    <a:pt x="23" y="211"/>
                  </a:lnTo>
                  <a:cubicBezTo>
                    <a:pt x="179" y="1075"/>
                    <a:pt x="333" y="1940"/>
                    <a:pt x="487" y="2803"/>
                  </a:cubicBezTo>
                  <a:cubicBezTo>
                    <a:pt x="502" y="2887"/>
                    <a:pt x="562" y="2923"/>
                    <a:pt x="627" y="2923"/>
                  </a:cubicBezTo>
                  <a:cubicBezTo>
                    <a:pt x="724" y="2923"/>
                    <a:pt x="832" y="2841"/>
                    <a:pt x="809" y="2713"/>
                  </a:cubicBezTo>
                  <a:cubicBezTo>
                    <a:pt x="655" y="1850"/>
                    <a:pt x="500" y="986"/>
                    <a:pt x="346" y="121"/>
                  </a:cubicBezTo>
                  <a:cubicBezTo>
                    <a:pt x="331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5" name="Google Shape;2365;p5"/>
            <p:cNvSpPr/>
            <p:nvPr/>
          </p:nvSpPr>
          <p:spPr>
            <a:xfrm>
              <a:off x="4083325" y="3716575"/>
              <a:ext cx="60625" cy="18050"/>
            </a:xfrm>
            <a:custGeom>
              <a:avLst/>
              <a:gdLst/>
              <a:ahLst/>
              <a:cxnLst/>
              <a:rect l="l" t="t" r="r" b="b"/>
              <a:pathLst>
                <a:path w="2425" h="722" extrusionOk="0">
                  <a:moveTo>
                    <a:pt x="2159" y="1"/>
                  </a:moveTo>
                  <a:cubicBezTo>
                    <a:pt x="2136" y="1"/>
                    <a:pt x="2111" y="6"/>
                    <a:pt x="2086" y="18"/>
                  </a:cubicBezTo>
                  <a:cubicBezTo>
                    <a:pt x="1552" y="261"/>
                    <a:pt x="973" y="387"/>
                    <a:pt x="388" y="387"/>
                  </a:cubicBezTo>
                  <a:cubicBezTo>
                    <a:pt x="331" y="387"/>
                    <a:pt x="273" y="386"/>
                    <a:pt x="215" y="384"/>
                  </a:cubicBezTo>
                  <a:cubicBezTo>
                    <a:pt x="213" y="384"/>
                    <a:pt x="211" y="384"/>
                    <a:pt x="208" y="384"/>
                  </a:cubicBezTo>
                  <a:cubicBezTo>
                    <a:pt x="0" y="384"/>
                    <a:pt x="3" y="712"/>
                    <a:pt x="215" y="719"/>
                  </a:cubicBezTo>
                  <a:cubicBezTo>
                    <a:pt x="268" y="721"/>
                    <a:pt x="320" y="722"/>
                    <a:pt x="372" y="722"/>
                  </a:cubicBezTo>
                  <a:cubicBezTo>
                    <a:pt x="1021" y="722"/>
                    <a:pt x="1663" y="581"/>
                    <a:pt x="2253" y="307"/>
                  </a:cubicBezTo>
                  <a:cubicBezTo>
                    <a:pt x="2425" y="229"/>
                    <a:pt x="2318" y="1"/>
                    <a:pt x="2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6" name="Google Shape;2366;p5"/>
            <p:cNvSpPr/>
            <p:nvPr/>
          </p:nvSpPr>
          <p:spPr>
            <a:xfrm>
              <a:off x="4170300" y="3698525"/>
              <a:ext cx="75100" cy="71350"/>
            </a:xfrm>
            <a:custGeom>
              <a:avLst/>
              <a:gdLst/>
              <a:ahLst/>
              <a:cxnLst/>
              <a:rect l="l" t="t" r="r" b="b"/>
              <a:pathLst>
                <a:path w="3004" h="2854" extrusionOk="0">
                  <a:moveTo>
                    <a:pt x="1450" y="607"/>
                  </a:moveTo>
                  <a:cubicBezTo>
                    <a:pt x="1616" y="607"/>
                    <a:pt x="1779" y="636"/>
                    <a:pt x="1928" y="696"/>
                  </a:cubicBezTo>
                  <a:lnTo>
                    <a:pt x="1928" y="696"/>
                  </a:lnTo>
                  <a:cubicBezTo>
                    <a:pt x="1953" y="773"/>
                    <a:pt x="2017" y="806"/>
                    <a:pt x="2081" y="806"/>
                  </a:cubicBezTo>
                  <a:cubicBezTo>
                    <a:pt x="2096" y="806"/>
                    <a:pt x="2112" y="804"/>
                    <a:pt x="2127" y="801"/>
                  </a:cubicBezTo>
                  <a:lnTo>
                    <a:pt x="2127" y="801"/>
                  </a:lnTo>
                  <a:cubicBezTo>
                    <a:pt x="2326" y="934"/>
                    <a:pt x="2481" y="1136"/>
                    <a:pt x="2548" y="1409"/>
                  </a:cubicBezTo>
                  <a:cubicBezTo>
                    <a:pt x="2685" y="1955"/>
                    <a:pt x="2266" y="2515"/>
                    <a:pt x="1739" y="2515"/>
                  </a:cubicBezTo>
                  <a:cubicBezTo>
                    <a:pt x="1635" y="2515"/>
                    <a:pt x="1528" y="2494"/>
                    <a:pt x="1419" y="2446"/>
                  </a:cubicBezTo>
                  <a:cubicBezTo>
                    <a:pt x="875" y="2207"/>
                    <a:pt x="545" y="1383"/>
                    <a:pt x="719" y="828"/>
                  </a:cubicBezTo>
                  <a:cubicBezTo>
                    <a:pt x="727" y="804"/>
                    <a:pt x="736" y="780"/>
                    <a:pt x="747" y="757"/>
                  </a:cubicBezTo>
                  <a:lnTo>
                    <a:pt x="747" y="757"/>
                  </a:lnTo>
                  <a:cubicBezTo>
                    <a:pt x="755" y="758"/>
                    <a:pt x="763" y="759"/>
                    <a:pt x="772" y="759"/>
                  </a:cubicBezTo>
                  <a:cubicBezTo>
                    <a:pt x="796" y="759"/>
                    <a:pt x="821" y="753"/>
                    <a:pt x="847" y="741"/>
                  </a:cubicBezTo>
                  <a:cubicBezTo>
                    <a:pt x="1037" y="652"/>
                    <a:pt x="1246" y="607"/>
                    <a:pt x="1450" y="607"/>
                  </a:cubicBezTo>
                  <a:close/>
                  <a:moveTo>
                    <a:pt x="1384" y="0"/>
                  </a:moveTo>
                  <a:cubicBezTo>
                    <a:pt x="1094" y="0"/>
                    <a:pt x="797" y="116"/>
                    <a:pt x="605" y="344"/>
                  </a:cubicBezTo>
                  <a:cubicBezTo>
                    <a:pt x="1" y="1063"/>
                    <a:pt x="484" y="2413"/>
                    <a:pt x="1296" y="2762"/>
                  </a:cubicBezTo>
                  <a:cubicBezTo>
                    <a:pt x="1441" y="2825"/>
                    <a:pt x="1587" y="2853"/>
                    <a:pt x="1728" y="2853"/>
                  </a:cubicBezTo>
                  <a:cubicBezTo>
                    <a:pt x="2416" y="2853"/>
                    <a:pt x="3004" y="2179"/>
                    <a:pt x="2898" y="1460"/>
                  </a:cubicBezTo>
                  <a:cubicBezTo>
                    <a:pt x="2827" y="978"/>
                    <a:pt x="2553" y="642"/>
                    <a:pt x="2193" y="455"/>
                  </a:cubicBezTo>
                  <a:lnTo>
                    <a:pt x="2193" y="455"/>
                  </a:lnTo>
                  <a:cubicBezTo>
                    <a:pt x="2038" y="150"/>
                    <a:pt x="1715" y="0"/>
                    <a:pt x="1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7" name="Google Shape;2367;p5"/>
            <p:cNvSpPr/>
            <p:nvPr/>
          </p:nvSpPr>
          <p:spPr>
            <a:xfrm>
              <a:off x="4175275" y="3710050"/>
              <a:ext cx="13400" cy="148050"/>
            </a:xfrm>
            <a:custGeom>
              <a:avLst/>
              <a:gdLst/>
              <a:ahLst/>
              <a:cxnLst/>
              <a:rect l="l" t="t" r="r" b="b"/>
              <a:pathLst>
                <a:path w="536" h="5922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157" y="2024"/>
                    <a:pt x="200" y="3892"/>
                    <a:pt x="136" y="5759"/>
                  </a:cubicBezTo>
                  <a:cubicBezTo>
                    <a:pt x="133" y="5867"/>
                    <a:pt x="215" y="5921"/>
                    <a:pt x="298" y="5921"/>
                  </a:cubicBezTo>
                  <a:cubicBezTo>
                    <a:pt x="382" y="5921"/>
                    <a:pt x="468" y="5867"/>
                    <a:pt x="471" y="5759"/>
                  </a:cubicBezTo>
                  <a:cubicBezTo>
                    <a:pt x="536" y="3892"/>
                    <a:pt x="493" y="2024"/>
                    <a:pt x="345" y="161"/>
                  </a:cubicBezTo>
                  <a:cubicBezTo>
                    <a:pt x="336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8" name="Google Shape;2368;p5"/>
            <p:cNvSpPr/>
            <p:nvPr/>
          </p:nvSpPr>
          <p:spPr>
            <a:xfrm>
              <a:off x="4288750" y="3665000"/>
              <a:ext cx="30175" cy="112125"/>
            </a:xfrm>
            <a:custGeom>
              <a:avLst/>
              <a:gdLst/>
              <a:ahLst/>
              <a:cxnLst/>
              <a:rect l="l" t="t" r="r" b="b"/>
              <a:pathLst>
                <a:path w="1207" h="4485" extrusionOk="0">
                  <a:moveTo>
                    <a:pt x="619" y="0"/>
                  </a:moveTo>
                  <a:cubicBezTo>
                    <a:pt x="593" y="0"/>
                    <a:pt x="566" y="7"/>
                    <a:pt x="542" y="23"/>
                  </a:cubicBezTo>
                  <a:cubicBezTo>
                    <a:pt x="4" y="384"/>
                    <a:pt x="19" y="1571"/>
                    <a:pt x="11" y="2172"/>
                  </a:cubicBezTo>
                  <a:cubicBezTo>
                    <a:pt x="1" y="3031"/>
                    <a:pt x="248" y="3818"/>
                    <a:pt x="853" y="4434"/>
                  </a:cubicBezTo>
                  <a:cubicBezTo>
                    <a:pt x="888" y="4470"/>
                    <a:pt x="927" y="4484"/>
                    <a:pt x="965" y="4484"/>
                  </a:cubicBezTo>
                  <a:cubicBezTo>
                    <a:pt x="1092" y="4484"/>
                    <a:pt x="1206" y="4317"/>
                    <a:pt x="1090" y="4198"/>
                  </a:cubicBezTo>
                  <a:cubicBezTo>
                    <a:pt x="542" y="3641"/>
                    <a:pt x="349" y="2941"/>
                    <a:pt x="347" y="2172"/>
                  </a:cubicBezTo>
                  <a:cubicBezTo>
                    <a:pt x="347" y="1794"/>
                    <a:pt x="411" y="1417"/>
                    <a:pt x="478" y="1048"/>
                  </a:cubicBezTo>
                  <a:lnTo>
                    <a:pt x="535" y="757"/>
                  </a:lnTo>
                  <a:cubicBezTo>
                    <a:pt x="592" y="664"/>
                    <a:pt x="614" y="578"/>
                    <a:pt x="602" y="497"/>
                  </a:cubicBezTo>
                  <a:lnTo>
                    <a:pt x="602" y="497"/>
                  </a:lnTo>
                  <a:cubicBezTo>
                    <a:pt x="607" y="497"/>
                    <a:pt x="612" y="496"/>
                    <a:pt x="617" y="496"/>
                  </a:cubicBezTo>
                  <a:lnTo>
                    <a:pt x="681" y="488"/>
                  </a:lnTo>
                  <a:cubicBezTo>
                    <a:pt x="780" y="479"/>
                    <a:pt x="837" y="419"/>
                    <a:pt x="849" y="322"/>
                  </a:cubicBezTo>
                  <a:cubicBezTo>
                    <a:pt x="866" y="181"/>
                    <a:pt x="849" y="139"/>
                    <a:pt x="745" y="49"/>
                  </a:cubicBezTo>
                  <a:cubicBezTo>
                    <a:pt x="712" y="20"/>
                    <a:pt x="665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69" name="Google Shape;2369;p5"/>
            <p:cNvSpPr/>
            <p:nvPr/>
          </p:nvSpPr>
          <p:spPr>
            <a:xfrm>
              <a:off x="4337350" y="3719250"/>
              <a:ext cx="43125" cy="12625"/>
            </a:xfrm>
            <a:custGeom>
              <a:avLst/>
              <a:gdLst/>
              <a:ahLst/>
              <a:cxnLst/>
              <a:rect l="l" t="t" r="r" b="b"/>
              <a:pathLst>
                <a:path w="1725" h="505" extrusionOk="0">
                  <a:moveTo>
                    <a:pt x="1536" y="0"/>
                  </a:moveTo>
                  <a:cubicBezTo>
                    <a:pt x="1528" y="0"/>
                    <a:pt x="1520" y="1"/>
                    <a:pt x="1512" y="2"/>
                  </a:cubicBezTo>
                  <a:lnTo>
                    <a:pt x="214" y="167"/>
                  </a:lnTo>
                  <a:cubicBezTo>
                    <a:pt x="11" y="193"/>
                    <a:pt x="1" y="504"/>
                    <a:pt x="190" y="504"/>
                  </a:cubicBezTo>
                  <a:cubicBezTo>
                    <a:pt x="197" y="504"/>
                    <a:pt x="205" y="504"/>
                    <a:pt x="214" y="502"/>
                  </a:cubicBezTo>
                  <a:lnTo>
                    <a:pt x="1512" y="338"/>
                  </a:lnTo>
                  <a:cubicBezTo>
                    <a:pt x="1714" y="311"/>
                    <a:pt x="1725" y="0"/>
                    <a:pt x="1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0" name="Google Shape;2370;p5"/>
            <p:cNvSpPr/>
            <p:nvPr/>
          </p:nvSpPr>
          <p:spPr>
            <a:xfrm>
              <a:off x="4393425" y="3678800"/>
              <a:ext cx="72150" cy="92050"/>
            </a:xfrm>
            <a:custGeom>
              <a:avLst/>
              <a:gdLst/>
              <a:ahLst/>
              <a:cxnLst/>
              <a:rect l="l" t="t" r="r" b="b"/>
              <a:pathLst>
                <a:path w="2886" h="3682" extrusionOk="0">
                  <a:moveTo>
                    <a:pt x="768" y="1"/>
                  </a:moveTo>
                  <a:cubicBezTo>
                    <a:pt x="430" y="1"/>
                    <a:pt x="115" y="180"/>
                    <a:pt x="27" y="590"/>
                  </a:cubicBezTo>
                  <a:cubicBezTo>
                    <a:pt x="0" y="716"/>
                    <a:pt x="106" y="799"/>
                    <a:pt x="205" y="799"/>
                  </a:cubicBezTo>
                  <a:cubicBezTo>
                    <a:pt x="270" y="799"/>
                    <a:pt x="332" y="763"/>
                    <a:pt x="350" y="679"/>
                  </a:cubicBezTo>
                  <a:cubicBezTo>
                    <a:pt x="404" y="428"/>
                    <a:pt x="568" y="329"/>
                    <a:pt x="754" y="329"/>
                  </a:cubicBezTo>
                  <a:cubicBezTo>
                    <a:pt x="1019" y="329"/>
                    <a:pt x="1327" y="529"/>
                    <a:pt x="1418" y="772"/>
                  </a:cubicBezTo>
                  <a:cubicBezTo>
                    <a:pt x="1557" y="1144"/>
                    <a:pt x="1398" y="1616"/>
                    <a:pt x="1235" y="1948"/>
                  </a:cubicBezTo>
                  <a:cubicBezTo>
                    <a:pt x="1041" y="2340"/>
                    <a:pt x="481" y="2744"/>
                    <a:pt x="456" y="3207"/>
                  </a:cubicBezTo>
                  <a:cubicBezTo>
                    <a:pt x="435" y="3564"/>
                    <a:pt x="701" y="3682"/>
                    <a:pt x="1059" y="3682"/>
                  </a:cubicBezTo>
                  <a:cubicBezTo>
                    <a:pt x="1646" y="3682"/>
                    <a:pt x="2481" y="3367"/>
                    <a:pt x="2709" y="3277"/>
                  </a:cubicBezTo>
                  <a:cubicBezTo>
                    <a:pt x="2885" y="3207"/>
                    <a:pt x="2836" y="2942"/>
                    <a:pt x="2681" y="2942"/>
                  </a:cubicBezTo>
                  <a:cubicBezTo>
                    <a:pt x="2662" y="2942"/>
                    <a:pt x="2642" y="2946"/>
                    <a:pt x="2620" y="2955"/>
                  </a:cubicBezTo>
                  <a:cubicBezTo>
                    <a:pt x="2277" y="3090"/>
                    <a:pt x="1742" y="3326"/>
                    <a:pt x="1333" y="3326"/>
                  </a:cubicBezTo>
                  <a:cubicBezTo>
                    <a:pt x="1280" y="3326"/>
                    <a:pt x="1229" y="3322"/>
                    <a:pt x="1182" y="3313"/>
                  </a:cubicBezTo>
                  <a:cubicBezTo>
                    <a:pt x="1124" y="3331"/>
                    <a:pt x="1075" y="3340"/>
                    <a:pt x="1035" y="3340"/>
                  </a:cubicBezTo>
                  <a:cubicBezTo>
                    <a:pt x="872" y="3340"/>
                    <a:pt x="855" y="3192"/>
                    <a:pt x="983" y="2897"/>
                  </a:cubicBezTo>
                  <a:lnTo>
                    <a:pt x="1115" y="2744"/>
                  </a:lnTo>
                  <a:cubicBezTo>
                    <a:pt x="1189" y="2618"/>
                    <a:pt x="1298" y="2506"/>
                    <a:pt x="1375" y="2381"/>
                  </a:cubicBezTo>
                  <a:cubicBezTo>
                    <a:pt x="1696" y="1872"/>
                    <a:pt x="1943" y="1195"/>
                    <a:pt x="1708" y="604"/>
                  </a:cubicBezTo>
                  <a:cubicBezTo>
                    <a:pt x="1558" y="227"/>
                    <a:pt x="114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1" name="Google Shape;2371;p5"/>
            <p:cNvSpPr/>
            <p:nvPr/>
          </p:nvSpPr>
          <p:spPr>
            <a:xfrm>
              <a:off x="4467250" y="3663150"/>
              <a:ext cx="68825" cy="140325"/>
            </a:xfrm>
            <a:custGeom>
              <a:avLst/>
              <a:gdLst/>
              <a:ahLst/>
              <a:cxnLst/>
              <a:rect l="l" t="t" r="r" b="b"/>
              <a:pathLst>
                <a:path w="2753" h="5613" extrusionOk="0">
                  <a:moveTo>
                    <a:pt x="211" y="0"/>
                  </a:moveTo>
                  <a:cubicBezTo>
                    <a:pt x="52" y="0"/>
                    <a:pt x="0" y="268"/>
                    <a:pt x="181" y="335"/>
                  </a:cubicBezTo>
                  <a:cubicBezTo>
                    <a:pt x="2459" y="1180"/>
                    <a:pt x="1624" y="3872"/>
                    <a:pt x="630" y="5369"/>
                  </a:cubicBezTo>
                  <a:cubicBezTo>
                    <a:pt x="547" y="5493"/>
                    <a:pt x="663" y="5613"/>
                    <a:pt x="781" y="5613"/>
                  </a:cubicBezTo>
                  <a:cubicBezTo>
                    <a:pt x="832" y="5613"/>
                    <a:pt x="884" y="5590"/>
                    <a:pt x="919" y="5536"/>
                  </a:cubicBezTo>
                  <a:cubicBezTo>
                    <a:pt x="2056" y="3826"/>
                    <a:pt x="2753" y="934"/>
                    <a:pt x="270" y="11"/>
                  </a:cubicBezTo>
                  <a:cubicBezTo>
                    <a:pt x="249" y="4"/>
                    <a:pt x="22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2" name="Google Shape;2372;p5"/>
            <p:cNvSpPr/>
            <p:nvPr/>
          </p:nvSpPr>
          <p:spPr>
            <a:xfrm>
              <a:off x="4550100" y="3656675"/>
              <a:ext cx="40200" cy="135500"/>
            </a:xfrm>
            <a:custGeom>
              <a:avLst/>
              <a:gdLst/>
              <a:ahLst/>
              <a:cxnLst/>
              <a:rect l="l" t="t" r="r" b="b"/>
              <a:pathLst>
                <a:path w="1608" h="5420" extrusionOk="0">
                  <a:moveTo>
                    <a:pt x="984" y="1"/>
                  </a:moveTo>
                  <a:cubicBezTo>
                    <a:pt x="934" y="1"/>
                    <a:pt x="885" y="25"/>
                    <a:pt x="855" y="86"/>
                  </a:cubicBezTo>
                  <a:cubicBezTo>
                    <a:pt x="0" y="1802"/>
                    <a:pt x="132" y="3771"/>
                    <a:pt x="1233" y="5345"/>
                  </a:cubicBezTo>
                  <a:cubicBezTo>
                    <a:pt x="1270" y="5398"/>
                    <a:pt x="1321" y="5420"/>
                    <a:pt x="1373" y="5420"/>
                  </a:cubicBezTo>
                  <a:cubicBezTo>
                    <a:pt x="1492" y="5420"/>
                    <a:pt x="1608" y="5301"/>
                    <a:pt x="1521" y="5178"/>
                  </a:cubicBezTo>
                  <a:cubicBezTo>
                    <a:pt x="490" y="3703"/>
                    <a:pt x="339" y="1871"/>
                    <a:pt x="1144" y="255"/>
                  </a:cubicBezTo>
                  <a:cubicBezTo>
                    <a:pt x="1210" y="123"/>
                    <a:pt x="1094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3" name="Google Shape;2373;p5"/>
            <p:cNvSpPr/>
            <p:nvPr/>
          </p:nvSpPr>
          <p:spPr>
            <a:xfrm>
              <a:off x="4587925" y="3726075"/>
              <a:ext cx="57100" cy="14275"/>
            </a:xfrm>
            <a:custGeom>
              <a:avLst/>
              <a:gdLst/>
              <a:ahLst/>
              <a:cxnLst/>
              <a:rect l="l" t="t" r="r" b="b"/>
              <a:pathLst>
                <a:path w="2284" h="571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cubicBezTo>
                    <a:pt x="818" y="344"/>
                    <a:pt x="1416" y="420"/>
                    <a:pt x="2000" y="565"/>
                  </a:cubicBezTo>
                  <a:cubicBezTo>
                    <a:pt x="2016" y="569"/>
                    <a:pt x="2031" y="571"/>
                    <a:pt x="2045" y="571"/>
                  </a:cubicBezTo>
                  <a:cubicBezTo>
                    <a:pt x="2222" y="571"/>
                    <a:pt x="2284" y="290"/>
                    <a:pt x="2090" y="242"/>
                  </a:cubicBezTo>
                  <a:cubicBezTo>
                    <a:pt x="1477" y="89"/>
                    <a:pt x="847" y="8"/>
                    <a:pt x="216" y="1"/>
                  </a:cubicBez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4" name="Google Shape;2374;p5"/>
            <p:cNvSpPr/>
            <p:nvPr/>
          </p:nvSpPr>
          <p:spPr>
            <a:xfrm>
              <a:off x="4644175" y="3691900"/>
              <a:ext cx="76425" cy="80750"/>
            </a:xfrm>
            <a:custGeom>
              <a:avLst/>
              <a:gdLst/>
              <a:ahLst/>
              <a:cxnLst/>
              <a:rect l="l" t="t" r="r" b="b"/>
              <a:pathLst>
                <a:path w="3057" h="3230" extrusionOk="0">
                  <a:moveTo>
                    <a:pt x="251" y="0"/>
                  </a:moveTo>
                  <a:cubicBezTo>
                    <a:pt x="117" y="0"/>
                    <a:pt x="1" y="168"/>
                    <a:pt x="126" y="282"/>
                  </a:cubicBezTo>
                  <a:cubicBezTo>
                    <a:pt x="1079" y="1145"/>
                    <a:pt x="1935" y="2107"/>
                    <a:pt x="2681" y="3155"/>
                  </a:cubicBezTo>
                  <a:cubicBezTo>
                    <a:pt x="2718" y="3208"/>
                    <a:pt x="2770" y="3230"/>
                    <a:pt x="2821" y="3230"/>
                  </a:cubicBezTo>
                  <a:cubicBezTo>
                    <a:pt x="2941" y="3230"/>
                    <a:pt x="3057" y="3110"/>
                    <a:pt x="2969" y="2988"/>
                  </a:cubicBezTo>
                  <a:cubicBezTo>
                    <a:pt x="2209" y="1915"/>
                    <a:pt x="1335" y="928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5" name="Google Shape;2375;p5"/>
            <p:cNvSpPr/>
            <p:nvPr/>
          </p:nvSpPr>
          <p:spPr>
            <a:xfrm>
              <a:off x="4638725" y="3703050"/>
              <a:ext cx="74225" cy="82825"/>
            </a:xfrm>
            <a:custGeom>
              <a:avLst/>
              <a:gdLst/>
              <a:ahLst/>
              <a:cxnLst/>
              <a:rect l="l" t="t" r="r" b="b"/>
              <a:pathLst>
                <a:path w="2969" h="3313" extrusionOk="0">
                  <a:moveTo>
                    <a:pt x="2720" y="1"/>
                  </a:moveTo>
                  <a:cubicBezTo>
                    <a:pt x="2682" y="1"/>
                    <a:pt x="2644" y="14"/>
                    <a:pt x="2609" y="46"/>
                  </a:cubicBezTo>
                  <a:cubicBezTo>
                    <a:pt x="1637" y="937"/>
                    <a:pt x="788" y="1953"/>
                    <a:pt x="81" y="3065"/>
                  </a:cubicBezTo>
                  <a:cubicBezTo>
                    <a:pt x="1" y="3192"/>
                    <a:pt x="116" y="3312"/>
                    <a:pt x="233" y="3312"/>
                  </a:cubicBezTo>
                  <a:cubicBezTo>
                    <a:pt x="284" y="3312"/>
                    <a:pt x="335" y="3289"/>
                    <a:pt x="370" y="3234"/>
                  </a:cubicBezTo>
                  <a:cubicBezTo>
                    <a:pt x="1062" y="2147"/>
                    <a:pt x="1893" y="1153"/>
                    <a:pt x="2845" y="282"/>
                  </a:cubicBezTo>
                  <a:cubicBezTo>
                    <a:pt x="2969" y="168"/>
                    <a:pt x="2852" y="1"/>
                    <a:pt x="2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6" name="Google Shape;2376;p5"/>
            <p:cNvSpPr/>
            <p:nvPr/>
          </p:nvSpPr>
          <p:spPr>
            <a:xfrm>
              <a:off x="4710650" y="3645675"/>
              <a:ext cx="51450" cy="52450"/>
            </a:xfrm>
            <a:custGeom>
              <a:avLst/>
              <a:gdLst/>
              <a:ahLst/>
              <a:cxnLst/>
              <a:rect l="l" t="t" r="r" b="b"/>
              <a:pathLst>
                <a:path w="2058" h="2098" extrusionOk="0">
                  <a:moveTo>
                    <a:pt x="971" y="0"/>
                  </a:moveTo>
                  <a:cubicBezTo>
                    <a:pt x="647" y="0"/>
                    <a:pt x="294" y="291"/>
                    <a:pt x="101" y="532"/>
                  </a:cubicBezTo>
                  <a:cubicBezTo>
                    <a:pt x="0" y="658"/>
                    <a:pt x="111" y="826"/>
                    <a:pt x="229" y="826"/>
                  </a:cubicBezTo>
                  <a:cubicBezTo>
                    <a:pt x="267" y="826"/>
                    <a:pt x="305" y="809"/>
                    <a:pt x="337" y="768"/>
                  </a:cubicBezTo>
                  <a:cubicBezTo>
                    <a:pt x="467" y="608"/>
                    <a:pt x="635" y="410"/>
                    <a:pt x="844" y="353"/>
                  </a:cubicBezTo>
                  <a:cubicBezTo>
                    <a:pt x="881" y="344"/>
                    <a:pt x="914" y="339"/>
                    <a:pt x="943" y="339"/>
                  </a:cubicBezTo>
                  <a:cubicBezTo>
                    <a:pt x="1221" y="339"/>
                    <a:pt x="1169" y="749"/>
                    <a:pt x="1071" y="944"/>
                  </a:cubicBezTo>
                  <a:cubicBezTo>
                    <a:pt x="897" y="1289"/>
                    <a:pt x="636" y="1522"/>
                    <a:pt x="618" y="1929"/>
                  </a:cubicBezTo>
                  <a:cubicBezTo>
                    <a:pt x="615" y="2011"/>
                    <a:pt x="692" y="2097"/>
                    <a:pt x="776" y="2097"/>
                  </a:cubicBezTo>
                  <a:cubicBezTo>
                    <a:pt x="779" y="2097"/>
                    <a:pt x="782" y="2097"/>
                    <a:pt x="786" y="2097"/>
                  </a:cubicBezTo>
                  <a:cubicBezTo>
                    <a:pt x="1193" y="2059"/>
                    <a:pt x="1561" y="1938"/>
                    <a:pt x="1907" y="1717"/>
                  </a:cubicBezTo>
                  <a:cubicBezTo>
                    <a:pt x="2058" y="1620"/>
                    <a:pt x="1964" y="1400"/>
                    <a:pt x="1823" y="1400"/>
                  </a:cubicBezTo>
                  <a:cubicBezTo>
                    <a:pt x="1796" y="1400"/>
                    <a:pt x="1767" y="1409"/>
                    <a:pt x="1738" y="1427"/>
                  </a:cubicBezTo>
                  <a:cubicBezTo>
                    <a:pt x="1511" y="1578"/>
                    <a:pt x="1258" y="1681"/>
                    <a:pt x="993" y="1732"/>
                  </a:cubicBezTo>
                  <a:lnTo>
                    <a:pt x="993" y="1732"/>
                  </a:lnTo>
                  <a:cubicBezTo>
                    <a:pt x="1162" y="1241"/>
                    <a:pt x="1783" y="761"/>
                    <a:pt x="1388" y="227"/>
                  </a:cubicBezTo>
                  <a:cubicBezTo>
                    <a:pt x="1269" y="64"/>
                    <a:pt x="1123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7" name="Google Shape;2377;p5"/>
            <p:cNvSpPr/>
            <p:nvPr/>
          </p:nvSpPr>
          <p:spPr>
            <a:xfrm>
              <a:off x="4764825" y="3646425"/>
              <a:ext cx="50950" cy="146375"/>
            </a:xfrm>
            <a:custGeom>
              <a:avLst/>
              <a:gdLst/>
              <a:ahLst/>
              <a:cxnLst/>
              <a:rect l="l" t="t" r="r" b="b"/>
              <a:pathLst>
                <a:path w="2038" h="5855" extrusionOk="0">
                  <a:moveTo>
                    <a:pt x="239" y="0"/>
                  </a:moveTo>
                  <a:cubicBezTo>
                    <a:pt x="113" y="0"/>
                    <a:pt x="0" y="168"/>
                    <a:pt x="114" y="288"/>
                  </a:cubicBezTo>
                  <a:lnTo>
                    <a:pt x="112" y="288"/>
                  </a:lnTo>
                  <a:cubicBezTo>
                    <a:pt x="1500" y="1756"/>
                    <a:pt x="1665" y="3942"/>
                    <a:pt x="538" y="5609"/>
                  </a:cubicBezTo>
                  <a:cubicBezTo>
                    <a:pt x="454" y="5735"/>
                    <a:pt x="570" y="5854"/>
                    <a:pt x="688" y="5854"/>
                  </a:cubicBezTo>
                  <a:cubicBezTo>
                    <a:pt x="740" y="5854"/>
                    <a:pt x="791" y="5832"/>
                    <a:pt x="828" y="5778"/>
                  </a:cubicBezTo>
                  <a:cubicBezTo>
                    <a:pt x="2037" y="3987"/>
                    <a:pt x="1830" y="1619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8" name="Google Shape;2378;p5"/>
            <p:cNvSpPr/>
            <p:nvPr/>
          </p:nvSpPr>
          <p:spPr>
            <a:xfrm>
              <a:off x="4815600" y="3781075"/>
              <a:ext cx="56525" cy="57950"/>
            </a:xfrm>
            <a:custGeom>
              <a:avLst/>
              <a:gdLst/>
              <a:ahLst/>
              <a:cxnLst/>
              <a:rect l="l" t="t" r="r" b="b"/>
              <a:pathLst>
                <a:path w="2261" h="2318" extrusionOk="0">
                  <a:moveTo>
                    <a:pt x="554" y="0"/>
                  </a:moveTo>
                  <a:cubicBezTo>
                    <a:pt x="378" y="0"/>
                    <a:pt x="204" y="77"/>
                    <a:pt x="89" y="237"/>
                  </a:cubicBezTo>
                  <a:cubicBezTo>
                    <a:pt x="1" y="360"/>
                    <a:pt x="118" y="479"/>
                    <a:pt x="238" y="479"/>
                  </a:cubicBezTo>
                  <a:cubicBezTo>
                    <a:pt x="290" y="479"/>
                    <a:pt x="341" y="457"/>
                    <a:pt x="379" y="406"/>
                  </a:cubicBezTo>
                  <a:cubicBezTo>
                    <a:pt x="429" y="335"/>
                    <a:pt x="484" y="307"/>
                    <a:pt x="537" y="307"/>
                  </a:cubicBezTo>
                  <a:cubicBezTo>
                    <a:pt x="698" y="307"/>
                    <a:pt x="849" y="567"/>
                    <a:pt x="861" y="693"/>
                  </a:cubicBezTo>
                  <a:cubicBezTo>
                    <a:pt x="876" y="856"/>
                    <a:pt x="815" y="1018"/>
                    <a:pt x="757" y="1167"/>
                  </a:cubicBezTo>
                  <a:cubicBezTo>
                    <a:pt x="650" y="1446"/>
                    <a:pt x="511" y="1696"/>
                    <a:pt x="465" y="1997"/>
                  </a:cubicBezTo>
                  <a:cubicBezTo>
                    <a:pt x="453" y="2082"/>
                    <a:pt x="487" y="2180"/>
                    <a:pt x="583" y="2203"/>
                  </a:cubicBezTo>
                  <a:cubicBezTo>
                    <a:pt x="917" y="2279"/>
                    <a:pt x="1258" y="2317"/>
                    <a:pt x="1600" y="2317"/>
                  </a:cubicBezTo>
                  <a:cubicBezTo>
                    <a:pt x="1749" y="2317"/>
                    <a:pt x="1897" y="2310"/>
                    <a:pt x="2046" y="2296"/>
                  </a:cubicBezTo>
                  <a:cubicBezTo>
                    <a:pt x="2251" y="2277"/>
                    <a:pt x="2261" y="1961"/>
                    <a:pt x="2065" y="1961"/>
                  </a:cubicBezTo>
                  <a:cubicBezTo>
                    <a:pt x="2059" y="1961"/>
                    <a:pt x="2052" y="1961"/>
                    <a:pt x="2046" y="1962"/>
                  </a:cubicBezTo>
                  <a:cubicBezTo>
                    <a:pt x="1901" y="1977"/>
                    <a:pt x="1755" y="1984"/>
                    <a:pt x="1609" y="1984"/>
                  </a:cubicBezTo>
                  <a:cubicBezTo>
                    <a:pt x="1348" y="1984"/>
                    <a:pt x="1086" y="1960"/>
                    <a:pt x="828" y="1912"/>
                  </a:cubicBezTo>
                  <a:lnTo>
                    <a:pt x="828" y="1912"/>
                  </a:lnTo>
                  <a:cubicBezTo>
                    <a:pt x="982" y="1383"/>
                    <a:pt x="1422" y="794"/>
                    <a:pt x="1065" y="272"/>
                  </a:cubicBezTo>
                  <a:cubicBezTo>
                    <a:pt x="943" y="93"/>
                    <a:pt x="748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79" name="Google Shape;2379;p5"/>
            <p:cNvSpPr/>
            <p:nvPr/>
          </p:nvSpPr>
          <p:spPr>
            <a:xfrm>
              <a:off x="6008275" y="2260325"/>
              <a:ext cx="152250" cy="372000"/>
            </a:xfrm>
            <a:custGeom>
              <a:avLst/>
              <a:gdLst/>
              <a:ahLst/>
              <a:cxnLst/>
              <a:rect l="l" t="t" r="r" b="b"/>
              <a:pathLst>
                <a:path w="6090" h="14880" extrusionOk="0">
                  <a:moveTo>
                    <a:pt x="932" y="1"/>
                  </a:moveTo>
                  <a:cubicBezTo>
                    <a:pt x="879" y="1"/>
                    <a:pt x="826" y="2"/>
                    <a:pt x="772" y="5"/>
                  </a:cubicBezTo>
                  <a:cubicBezTo>
                    <a:pt x="561" y="15"/>
                    <a:pt x="556" y="339"/>
                    <a:pt x="762" y="339"/>
                  </a:cubicBezTo>
                  <a:cubicBezTo>
                    <a:pt x="765" y="339"/>
                    <a:pt x="769" y="339"/>
                    <a:pt x="772" y="339"/>
                  </a:cubicBezTo>
                  <a:lnTo>
                    <a:pt x="771" y="336"/>
                  </a:lnTo>
                  <a:cubicBezTo>
                    <a:pt x="822" y="333"/>
                    <a:pt x="873" y="332"/>
                    <a:pt x="923" y="332"/>
                  </a:cubicBezTo>
                  <a:cubicBezTo>
                    <a:pt x="2299" y="332"/>
                    <a:pt x="3342" y="1285"/>
                    <a:pt x="3458" y="2671"/>
                  </a:cubicBezTo>
                  <a:cubicBezTo>
                    <a:pt x="3526" y="3469"/>
                    <a:pt x="3335" y="4284"/>
                    <a:pt x="3580" y="5065"/>
                  </a:cubicBezTo>
                  <a:cubicBezTo>
                    <a:pt x="3864" y="5969"/>
                    <a:pt x="4544" y="6585"/>
                    <a:pt x="5404" y="6861"/>
                  </a:cubicBezTo>
                  <a:lnTo>
                    <a:pt x="5404" y="6861"/>
                  </a:lnTo>
                  <a:cubicBezTo>
                    <a:pt x="4423" y="7434"/>
                    <a:pt x="3867" y="8359"/>
                    <a:pt x="3670" y="9523"/>
                  </a:cubicBezTo>
                  <a:cubicBezTo>
                    <a:pt x="3480" y="10646"/>
                    <a:pt x="3640" y="11869"/>
                    <a:pt x="3091" y="12910"/>
                  </a:cubicBezTo>
                  <a:cubicBezTo>
                    <a:pt x="2522" y="13988"/>
                    <a:pt x="1396" y="14513"/>
                    <a:pt x="215" y="14545"/>
                  </a:cubicBezTo>
                  <a:cubicBezTo>
                    <a:pt x="2" y="14551"/>
                    <a:pt x="0" y="14879"/>
                    <a:pt x="210" y="14879"/>
                  </a:cubicBezTo>
                  <a:cubicBezTo>
                    <a:pt x="212" y="14879"/>
                    <a:pt x="213" y="14879"/>
                    <a:pt x="215" y="14879"/>
                  </a:cubicBezTo>
                  <a:cubicBezTo>
                    <a:pt x="1616" y="14841"/>
                    <a:pt x="2949" y="14144"/>
                    <a:pt x="3507" y="12803"/>
                  </a:cubicBezTo>
                  <a:cubicBezTo>
                    <a:pt x="4389" y="10690"/>
                    <a:pt x="3361" y="8108"/>
                    <a:pt x="5962" y="6951"/>
                  </a:cubicBezTo>
                  <a:cubicBezTo>
                    <a:pt x="6090" y="6895"/>
                    <a:pt x="6058" y="6671"/>
                    <a:pt x="5920" y="6646"/>
                  </a:cubicBezTo>
                  <a:cubicBezTo>
                    <a:pt x="4674" y="6421"/>
                    <a:pt x="3878" y="5534"/>
                    <a:pt x="3785" y="4270"/>
                  </a:cubicBezTo>
                  <a:cubicBezTo>
                    <a:pt x="3722" y="3414"/>
                    <a:pt x="3928" y="2535"/>
                    <a:pt x="3605" y="1710"/>
                  </a:cubicBezTo>
                  <a:cubicBezTo>
                    <a:pt x="3177" y="616"/>
                    <a:pt x="2064" y="1"/>
                    <a:pt x="9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0" name="Google Shape;2380;p5"/>
            <p:cNvSpPr/>
            <p:nvPr/>
          </p:nvSpPr>
          <p:spPr>
            <a:xfrm>
              <a:off x="6008225" y="2682150"/>
              <a:ext cx="153525" cy="394525"/>
            </a:xfrm>
            <a:custGeom>
              <a:avLst/>
              <a:gdLst/>
              <a:ahLst/>
              <a:cxnLst/>
              <a:rect l="l" t="t" r="r" b="b"/>
              <a:pathLst>
                <a:path w="6141" h="15781" extrusionOk="0">
                  <a:moveTo>
                    <a:pt x="1043" y="0"/>
                  </a:moveTo>
                  <a:cubicBezTo>
                    <a:pt x="983" y="0"/>
                    <a:pt x="923" y="2"/>
                    <a:pt x="863" y="6"/>
                  </a:cubicBezTo>
                  <a:cubicBezTo>
                    <a:pt x="653" y="18"/>
                    <a:pt x="648" y="340"/>
                    <a:pt x="850" y="340"/>
                  </a:cubicBezTo>
                  <a:cubicBezTo>
                    <a:pt x="854" y="340"/>
                    <a:pt x="858" y="340"/>
                    <a:pt x="863" y="340"/>
                  </a:cubicBezTo>
                  <a:lnTo>
                    <a:pt x="864" y="338"/>
                  </a:lnTo>
                  <a:cubicBezTo>
                    <a:pt x="923" y="335"/>
                    <a:pt x="981" y="333"/>
                    <a:pt x="1039" y="333"/>
                  </a:cubicBezTo>
                  <a:cubicBezTo>
                    <a:pt x="2462" y="333"/>
                    <a:pt x="3434" y="1408"/>
                    <a:pt x="3537" y="2809"/>
                  </a:cubicBezTo>
                  <a:cubicBezTo>
                    <a:pt x="3599" y="3655"/>
                    <a:pt x="3399" y="4518"/>
                    <a:pt x="3644" y="5348"/>
                  </a:cubicBezTo>
                  <a:cubicBezTo>
                    <a:pt x="3918" y="6283"/>
                    <a:pt x="4589" y="6951"/>
                    <a:pt x="5477" y="7243"/>
                  </a:cubicBezTo>
                  <a:lnTo>
                    <a:pt x="5477" y="7243"/>
                  </a:lnTo>
                  <a:cubicBezTo>
                    <a:pt x="4458" y="7868"/>
                    <a:pt x="3906" y="8869"/>
                    <a:pt x="3706" y="10081"/>
                  </a:cubicBezTo>
                  <a:cubicBezTo>
                    <a:pt x="3508" y="11275"/>
                    <a:pt x="3663" y="12572"/>
                    <a:pt x="3105" y="13686"/>
                  </a:cubicBezTo>
                  <a:cubicBezTo>
                    <a:pt x="2545" y="14801"/>
                    <a:pt x="1436" y="15402"/>
                    <a:pt x="217" y="15446"/>
                  </a:cubicBezTo>
                  <a:cubicBezTo>
                    <a:pt x="5" y="15453"/>
                    <a:pt x="1" y="15780"/>
                    <a:pt x="210" y="15780"/>
                  </a:cubicBezTo>
                  <a:cubicBezTo>
                    <a:pt x="213" y="15780"/>
                    <a:pt x="215" y="15780"/>
                    <a:pt x="217" y="15780"/>
                  </a:cubicBezTo>
                  <a:cubicBezTo>
                    <a:pt x="1667" y="15730"/>
                    <a:pt x="2969" y="14941"/>
                    <a:pt x="3523" y="13564"/>
                  </a:cubicBezTo>
                  <a:cubicBezTo>
                    <a:pt x="4409" y="11358"/>
                    <a:pt x="3383" y="8585"/>
                    <a:pt x="6014" y="7331"/>
                  </a:cubicBezTo>
                  <a:cubicBezTo>
                    <a:pt x="6141" y="7271"/>
                    <a:pt x="6113" y="7050"/>
                    <a:pt x="5974" y="7026"/>
                  </a:cubicBezTo>
                  <a:cubicBezTo>
                    <a:pt x="4673" y="6783"/>
                    <a:pt x="3935" y="5796"/>
                    <a:pt x="3852" y="4507"/>
                  </a:cubicBezTo>
                  <a:cubicBezTo>
                    <a:pt x="3796" y="3600"/>
                    <a:pt x="4010" y="2671"/>
                    <a:pt x="3688" y="1792"/>
                  </a:cubicBezTo>
                  <a:cubicBezTo>
                    <a:pt x="3279" y="677"/>
                    <a:pt x="2196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1" name="Google Shape;2381;p5"/>
            <p:cNvSpPr/>
            <p:nvPr/>
          </p:nvSpPr>
          <p:spPr>
            <a:xfrm>
              <a:off x="3322775" y="3864200"/>
              <a:ext cx="106975" cy="102750"/>
            </a:xfrm>
            <a:custGeom>
              <a:avLst/>
              <a:gdLst/>
              <a:ahLst/>
              <a:cxnLst/>
              <a:rect l="l" t="t" r="r" b="b"/>
              <a:pathLst>
                <a:path w="4279" h="4110" extrusionOk="0">
                  <a:moveTo>
                    <a:pt x="1823" y="344"/>
                  </a:moveTo>
                  <a:cubicBezTo>
                    <a:pt x="3349" y="344"/>
                    <a:pt x="3894" y="3754"/>
                    <a:pt x="1856" y="3779"/>
                  </a:cubicBezTo>
                  <a:cubicBezTo>
                    <a:pt x="1851" y="3779"/>
                    <a:pt x="1845" y="3779"/>
                    <a:pt x="1840" y="3779"/>
                  </a:cubicBezTo>
                  <a:cubicBezTo>
                    <a:pt x="950" y="3779"/>
                    <a:pt x="355" y="2795"/>
                    <a:pt x="543" y="1984"/>
                  </a:cubicBezTo>
                  <a:cubicBezTo>
                    <a:pt x="694" y="1332"/>
                    <a:pt x="1200" y="879"/>
                    <a:pt x="1787" y="617"/>
                  </a:cubicBezTo>
                  <a:cubicBezTo>
                    <a:pt x="1918" y="558"/>
                    <a:pt x="1886" y="410"/>
                    <a:pt x="1792" y="344"/>
                  </a:cubicBezTo>
                  <a:lnTo>
                    <a:pt x="1792" y="344"/>
                  </a:lnTo>
                  <a:cubicBezTo>
                    <a:pt x="1803" y="344"/>
                    <a:pt x="1813" y="344"/>
                    <a:pt x="1823" y="344"/>
                  </a:cubicBezTo>
                  <a:close/>
                  <a:moveTo>
                    <a:pt x="1847" y="1"/>
                  </a:moveTo>
                  <a:cubicBezTo>
                    <a:pt x="1695" y="1"/>
                    <a:pt x="1535" y="27"/>
                    <a:pt x="1368" y="83"/>
                  </a:cubicBezTo>
                  <a:cubicBezTo>
                    <a:pt x="1184" y="145"/>
                    <a:pt x="1238" y="416"/>
                    <a:pt x="1401" y="416"/>
                  </a:cubicBezTo>
                  <a:cubicBezTo>
                    <a:pt x="1418" y="416"/>
                    <a:pt x="1436" y="413"/>
                    <a:pt x="1455" y="407"/>
                  </a:cubicBezTo>
                  <a:lnTo>
                    <a:pt x="1455" y="407"/>
                  </a:lnTo>
                  <a:cubicBezTo>
                    <a:pt x="632" y="844"/>
                    <a:pt x="1" y="1722"/>
                    <a:pt x="207" y="2690"/>
                  </a:cubicBezTo>
                  <a:cubicBezTo>
                    <a:pt x="373" y="3472"/>
                    <a:pt x="1071" y="4109"/>
                    <a:pt x="1856" y="4109"/>
                  </a:cubicBezTo>
                  <a:cubicBezTo>
                    <a:pt x="2003" y="4109"/>
                    <a:pt x="2154" y="4087"/>
                    <a:pt x="2305" y="4038"/>
                  </a:cubicBezTo>
                  <a:cubicBezTo>
                    <a:pt x="4278" y="3404"/>
                    <a:pt x="3586" y="1"/>
                    <a:pt x="1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2" name="Google Shape;2382;p5"/>
            <p:cNvSpPr/>
            <p:nvPr/>
          </p:nvSpPr>
          <p:spPr>
            <a:xfrm>
              <a:off x="3439675" y="3892575"/>
              <a:ext cx="51900" cy="11600"/>
            </a:xfrm>
            <a:custGeom>
              <a:avLst/>
              <a:gdLst/>
              <a:ahLst/>
              <a:cxnLst/>
              <a:rect l="l" t="t" r="r" b="b"/>
              <a:pathLst>
                <a:path w="2076" h="464" extrusionOk="0">
                  <a:moveTo>
                    <a:pt x="692" y="0"/>
                  </a:moveTo>
                  <a:cubicBezTo>
                    <a:pt x="533" y="0"/>
                    <a:pt x="374" y="8"/>
                    <a:pt x="216" y="22"/>
                  </a:cubicBezTo>
                  <a:cubicBezTo>
                    <a:pt x="8" y="40"/>
                    <a:pt x="1" y="357"/>
                    <a:pt x="198" y="357"/>
                  </a:cubicBezTo>
                  <a:cubicBezTo>
                    <a:pt x="203" y="357"/>
                    <a:pt x="209" y="357"/>
                    <a:pt x="216" y="356"/>
                  </a:cubicBezTo>
                  <a:cubicBezTo>
                    <a:pt x="372" y="341"/>
                    <a:pt x="529" y="334"/>
                    <a:pt x="685" y="334"/>
                  </a:cubicBezTo>
                  <a:cubicBezTo>
                    <a:pt x="1057" y="334"/>
                    <a:pt x="1427" y="375"/>
                    <a:pt x="1791" y="458"/>
                  </a:cubicBezTo>
                  <a:cubicBezTo>
                    <a:pt x="1806" y="462"/>
                    <a:pt x="1820" y="463"/>
                    <a:pt x="1834" y="463"/>
                  </a:cubicBezTo>
                  <a:cubicBezTo>
                    <a:pt x="2013" y="463"/>
                    <a:pt x="2076" y="180"/>
                    <a:pt x="1881" y="136"/>
                  </a:cubicBezTo>
                  <a:cubicBezTo>
                    <a:pt x="1491" y="46"/>
                    <a:pt x="1091" y="0"/>
                    <a:pt x="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3" name="Google Shape;2383;p5"/>
            <p:cNvSpPr/>
            <p:nvPr/>
          </p:nvSpPr>
          <p:spPr>
            <a:xfrm>
              <a:off x="3434625" y="3933300"/>
              <a:ext cx="58425" cy="12775"/>
            </a:xfrm>
            <a:custGeom>
              <a:avLst/>
              <a:gdLst/>
              <a:ahLst/>
              <a:cxnLst/>
              <a:rect l="l" t="t" r="r" b="b"/>
              <a:pathLst>
                <a:path w="2337" h="511" extrusionOk="0">
                  <a:moveTo>
                    <a:pt x="243" y="0"/>
                  </a:moveTo>
                  <a:cubicBezTo>
                    <a:pt x="63" y="0"/>
                    <a:pt x="1" y="282"/>
                    <a:pt x="195" y="329"/>
                  </a:cubicBezTo>
                  <a:cubicBezTo>
                    <a:pt x="695" y="450"/>
                    <a:pt x="1206" y="510"/>
                    <a:pt x="1720" y="510"/>
                  </a:cubicBezTo>
                  <a:cubicBezTo>
                    <a:pt x="1853" y="510"/>
                    <a:pt x="1987" y="506"/>
                    <a:pt x="2120" y="498"/>
                  </a:cubicBezTo>
                  <a:cubicBezTo>
                    <a:pt x="2331" y="484"/>
                    <a:pt x="2336" y="162"/>
                    <a:pt x="2133" y="162"/>
                  </a:cubicBezTo>
                  <a:cubicBezTo>
                    <a:pt x="2129" y="162"/>
                    <a:pt x="2124" y="162"/>
                    <a:pt x="2120" y="162"/>
                  </a:cubicBezTo>
                  <a:cubicBezTo>
                    <a:pt x="1987" y="171"/>
                    <a:pt x="1853" y="175"/>
                    <a:pt x="1720" y="175"/>
                  </a:cubicBezTo>
                  <a:cubicBezTo>
                    <a:pt x="1237" y="175"/>
                    <a:pt x="755" y="119"/>
                    <a:pt x="285" y="5"/>
                  </a:cubicBezTo>
                  <a:cubicBezTo>
                    <a:pt x="270" y="2"/>
                    <a:pt x="25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4" name="Google Shape;2384;p5"/>
            <p:cNvSpPr/>
            <p:nvPr/>
          </p:nvSpPr>
          <p:spPr>
            <a:xfrm>
              <a:off x="3530000" y="3872150"/>
              <a:ext cx="99725" cy="98600"/>
            </a:xfrm>
            <a:custGeom>
              <a:avLst/>
              <a:gdLst/>
              <a:ahLst/>
              <a:cxnLst/>
              <a:rect l="l" t="t" r="r" b="b"/>
              <a:pathLst>
                <a:path w="3989" h="3944" extrusionOk="0">
                  <a:moveTo>
                    <a:pt x="221" y="1"/>
                  </a:moveTo>
                  <a:cubicBezTo>
                    <a:pt x="89" y="1"/>
                    <a:pt x="1" y="216"/>
                    <a:pt x="140" y="323"/>
                  </a:cubicBezTo>
                  <a:cubicBezTo>
                    <a:pt x="1463" y="1332"/>
                    <a:pt x="2633" y="2526"/>
                    <a:pt x="3610" y="3871"/>
                  </a:cubicBezTo>
                  <a:cubicBezTo>
                    <a:pt x="3647" y="3922"/>
                    <a:pt x="3699" y="3943"/>
                    <a:pt x="3750" y="3943"/>
                  </a:cubicBezTo>
                  <a:cubicBezTo>
                    <a:pt x="3871" y="3943"/>
                    <a:pt x="3989" y="3824"/>
                    <a:pt x="3899" y="3702"/>
                  </a:cubicBezTo>
                  <a:cubicBezTo>
                    <a:pt x="2887" y="2311"/>
                    <a:pt x="1678" y="1075"/>
                    <a:pt x="309" y="33"/>
                  </a:cubicBezTo>
                  <a:cubicBezTo>
                    <a:pt x="279" y="11"/>
                    <a:pt x="249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5" name="Google Shape;2385;p5"/>
            <p:cNvSpPr/>
            <p:nvPr/>
          </p:nvSpPr>
          <p:spPr>
            <a:xfrm>
              <a:off x="3525450" y="3871950"/>
              <a:ext cx="93000" cy="98700"/>
            </a:xfrm>
            <a:custGeom>
              <a:avLst/>
              <a:gdLst/>
              <a:ahLst/>
              <a:cxnLst/>
              <a:rect l="l" t="t" r="r" b="b"/>
              <a:pathLst>
                <a:path w="3720" h="3948" extrusionOk="0">
                  <a:moveTo>
                    <a:pt x="3466" y="1"/>
                  </a:moveTo>
                  <a:cubicBezTo>
                    <a:pt x="3428" y="1"/>
                    <a:pt x="3390" y="14"/>
                    <a:pt x="3355" y="45"/>
                  </a:cubicBezTo>
                  <a:cubicBezTo>
                    <a:pt x="2124" y="1129"/>
                    <a:pt x="1027" y="2359"/>
                    <a:pt x="87" y="3704"/>
                  </a:cubicBezTo>
                  <a:cubicBezTo>
                    <a:pt x="1" y="3828"/>
                    <a:pt x="117" y="3948"/>
                    <a:pt x="237" y="3948"/>
                  </a:cubicBezTo>
                  <a:cubicBezTo>
                    <a:pt x="288" y="3948"/>
                    <a:pt x="340" y="3926"/>
                    <a:pt x="377" y="3873"/>
                  </a:cubicBezTo>
                  <a:cubicBezTo>
                    <a:pt x="1301" y="2552"/>
                    <a:pt x="2380" y="1346"/>
                    <a:pt x="3593" y="281"/>
                  </a:cubicBezTo>
                  <a:cubicBezTo>
                    <a:pt x="3719" y="170"/>
                    <a:pt x="3601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6" name="Google Shape;2386;p5"/>
            <p:cNvSpPr/>
            <p:nvPr/>
          </p:nvSpPr>
          <p:spPr>
            <a:xfrm>
              <a:off x="3643850" y="3838675"/>
              <a:ext cx="36775" cy="39225"/>
            </a:xfrm>
            <a:custGeom>
              <a:avLst/>
              <a:gdLst/>
              <a:ahLst/>
              <a:cxnLst/>
              <a:rect l="l" t="t" r="r" b="b"/>
              <a:pathLst>
                <a:path w="1471" h="1569" extrusionOk="0">
                  <a:moveTo>
                    <a:pt x="438" y="1"/>
                  </a:moveTo>
                  <a:cubicBezTo>
                    <a:pt x="220" y="1"/>
                    <a:pt x="19" y="119"/>
                    <a:pt x="7" y="379"/>
                  </a:cubicBezTo>
                  <a:cubicBezTo>
                    <a:pt x="1" y="488"/>
                    <a:pt x="81" y="541"/>
                    <a:pt x="165" y="541"/>
                  </a:cubicBezTo>
                  <a:cubicBezTo>
                    <a:pt x="249" y="541"/>
                    <a:pt x="335" y="487"/>
                    <a:pt x="341" y="379"/>
                  </a:cubicBezTo>
                  <a:cubicBezTo>
                    <a:pt x="343" y="339"/>
                    <a:pt x="371" y="324"/>
                    <a:pt x="409" y="324"/>
                  </a:cubicBezTo>
                  <a:cubicBezTo>
                    <a:pt x="492" y="324"/>
                    <a:pt x="624" y="395"/>
                    <a:pt x="647" y="434"/>
                  </a:cubicBezTo>
                  <a:cubicBezTo>
                    <a:pt x="789" y="669"/>
                    <a:pt x="431" y="1009"/>
                    <a:pt x="289" y="1151"/>
                  </a:cubicBezTo>
                  <a:cubicBezTo>
                    <a:pt x="207" y="1234"/>
                    <a:pt x="234" y="1411"/>
                    <a:pt x="362" y="1432"/>
                  </a:cubicBezTo>
                  <a:lnTo>
                    <a:pt x="1181" y="1566"/>
                  </a:lnTo>
                  <a:cubicBezTo>
                    <a:pt x="1192" y="1568"/>
                    <a:pt x="1203" y="1569"/>
                    <a:pt x="1213" y="1569"/>
                  </a:cubicBezTo>
                  <a:cubicBezTo>
                    <a:pt x="1400" y="1569"/>
                    <a:pt x="1471" y="1278"/>
                    <a:pt x="1270" y="1244"/>
                  </a:cubicBezTo>
                  <a:lnTo>
                    <a:pt x="731" y="1155"/>
                  </a:lnTo>
                  <a:lnTo>
                    <a:pt x="731" y="1155"/>
                  </a:lnTo>
                  <a:cubicBezTo>
                    <a:pt x="977" y="836"/>
                    <a:pt x="1175" y="399"/>
                    <a:pt x="804" y="120"/>
                  </a:cubicBezTo>
                  <a:cubicBezTo>
                    <a:pt x="700" y="42"/>
                    <a:pt x="56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7" name="Google Shape;2387;p5"/>
            <p:cNvSpPr/>
            <p:nvPr/>
          </p:nvSpPr>
          <p:spPr>
            <a:xfrm>
              <a:off x="3705050" y="3869275"/>
              <a:ext cx="38825" cy="107750"/>
            </a:xfrm>
            <a:custGeom>
              <a:avLst/>
              <a:gdLst/>
              <a:ahLst/>
              <a:cxnLst/>
              <a:rect l="l" t="t" r="r" b="b"/>
              <a:pathLst>
                <a:path w="1553" h="4310" extrusionOk="0">
                  <a:moveTo>
                    <a:pt x="1300" y="1"/>
                  </a:moveTo>
                  <a:cubicBezTo>
                    <a:pt x="1263" y="1"/>
                    <a:pt x="1224" y="15"/>
                    <a:pt x="1189" y="48"/>
                  </a:cubicBezTo>
                  <a:cubicBezTo>
                    <a:pt x="1" y="1180"/>
                    <a:pt x="2" y="3134"/>
                    <a:pt x="1194" y="4262"/>
                  </a:cubicBezTo>
                  <a:cubicBezTo>
                    <a:pt x="1228" y="4295"/>
                    <a:pt x="1267" y="4309"/>
                    <a:pt x="1305" y="4309"/>
                  </a:cubicBezTo>
                  <a:cubicBezTo>
                    <a:pt x="1436" y="4309"/>
                    <a:pt x="1552" y="4141"/>
                    <a:pt x="1430" y="4026"/>
                  </a:cubicBezTo>
                  <a:cubicBezTo>
                    <a:pt x="367" y="3018"/>
                    <a:pt x="364" y="1294"/>
                    <a:pt x="1426" y="286"/>
                  </a:cubicBezTo>
                  <a:cubicBezTo>
                    <a:pt x="1546" y="170"/>
                    <a:pt x="1431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8" name="Google Shape;2388;p5"/>
            <p:cNvSpPr/>
            <p:nvPr/>
          </p:nvSpPr>
          <p:spPr>
            <a:xfrm>
              <a:off x="3762300" y="3893525"/>
              <a:ext cx="74025" cy="70625"/>
            </a:xfrm>
            <a:custGeom>
              <a:avLst/>
              <a:gdLst/>
              <a:ahLst/>
              <a:cxnLst/>
              <a:rect l="l" t="t" r="r" b="b"/>
              <a:pathLst>
                <a:path w="2961" h="2825" extrusionOk="0">
                  <a:moveTo>
                    <a:pt x="243" y="0"/>
                  </a:moveTo>
                  <a:cubicBezTo>
                    <a:pt x="114" y="0"/>
                    <a:pt x="0" y="168"/>
                    <a:pt x="118" y="286"/>
                  </a:cubicBezTo>
                  <a:cubicBezTo>
                    <a:pt x="948" y="1116"/>
                    <a:pt x="1776" y="1946"/>
                    <a:pt x="2606" y="2775"/>
                  </a:cubicBezTo>
                  <a:cubicBezTo>
                    <a:pt x="2640" y="2810"/>
                    <a:pt x="2679" y="2824"/>
                    <a:pt x="2717" y="2824"/>
                  </a:cubicBezTo>
                  <a:cubicBezTo>
                    <a:pt x="2846" y="2824"/>
                    <a:pt x="2960" y="2655"/>
                    <a:pt x="2842" y="2537"/>
                  </a:cubicBezTo>
                  <a:lnTo>
                    <a:pt x="354" y="49"/>
                  </a:lnTo>
                  <a:cubicBezTo>
                    <a:pt x="320" y="15"/>
                    <a:pt x="28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89" name="Google Shape;2389;p5"/>
            <p:cNvSpPr/>
            <p:nvPr/>
          </p:nvSpPr>
          <p:spPr>
            <a:xfrm>
              <a:off x="3760850" y="389460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2114" y="1"/>
                  </a:moveTo>
                  <a:cubicBezTo>
                    <a:pt x="2063" y="1"/>
                    <a:pt x="2011" y="23"/>
                    <a:pt x="1974" y="75"/>
                  </a:cubicBezTo>
                  <a:cubicBezTo>
                    <a:pt x="1230" y="1126"/>
                    <a:pt x="591" y="2247"/>
                    <a:pt x="62" y="3422"/>
                  </a:cubicBezTo>
                  <a:cubicBezTo>
                    <a:pt x="1" y="3556"/>
                    <a:pt x="118" y="3678"/>
                    <a:pt x="225" y="3678"/>
                  </a:cubicBezTo>
                  <a:cubicBezTo>
                    <a:pt x="275" y="3678"/>
                    <a:pt x="322" y="3653"/>
                    <a:pt x="350" y="3591"/>
                  </a:cubicBezTo>
                  <a:cubicBezTo>
                    <a:pt x="879" y="2417"/>
                    <a:pt x="1520" y="1295"/>
                    <a:pt x="2263" y="243"/>
                  </a:cubicBezTo>
                  <a:cubicBezTo>
                    <a:pt x="2350" y="120"/>
                    <a:pt x="2234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0" name="Google Shape;2390;p5"/>
            <p:cNvSpPr/>
            <p:nvPr/>
          </p:nvSpPr>
          <p:spPr>
            <a:xfrm>
              <a:off x="3858025" y="3970250"/>
              <a:ext cx="14175" cy="8500"/>
            </a:xfrm>
            <a:custGeom>
              <a:avLst/>
              <a:gdLst/>
              <a:ahLst/>
              <a:cxnLst/>
              <a:rect l="l" t="t" r="r" b="b"/>
              <a:pathLst>
                <a:path w="567" h="340" extrusionOk="0">
                  <a:moveTo>
                    <a:pt x="211" y="1"/>
                  </a:moveTo>
                  <a:cubicBezTo>
                    <a:pt x="0" y="1"/>
                    <a:pt x="2" y="330"/>
                    <a:pt x="215" y="336"/>
                  </a:cubicBezTo>
                  <a:lnTo>
                    <a:pt x="350" y="339"/>
                  </a:lnTo>
                  <a:cubicBezTo>
                    <a:pt x="351" y="339"/>
                    <a:pt x="353" y="339"/>
                    <a:pt x="354" y="339"/>
                  </a:cubicBezTo>
                  <a:cubicBezTo>
                    <a:pt x="566" y="339"/>
                    <a:pt x="565" y="10"/>
                    <a:pt x="350" y="5"/>
                  </a:cubicBezTo>
                  <a:lnTo>
                    <a:pt x="215" y="1"/>
                  </a:lnTo>
                  <a:cubicBezTo>
                    <a:pt x="214" y="1"/>
                    <a:pt x="21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1" name="Google Shape;2391;p5"/>
            <p:cNvSpPr/>
            <p:nvPr/>
          </p:nvSpPr>
          <p:spPr>
            <a:xfrm>
              <a:off x="3896300" y="3870500"/>
              <a:ext cx="10825" cy="102200"/>
            </a:xfrm>
            <a:custGeom>
              <a:avLst/>
              <a:gdLst/>
              <a:ahLst/>
              <a:cxnLst/>
              <a:rect l="l" t="t" r="r" b="b"/>
              <a:pathLst>
                <a:path w="433" h="4088" extrusionOk="0">
                  <a:moveTo>
                    <a:pt x="266" y="1"/>
                  </a:moveTo>
                  <a:cubicBezTo>
                    <a:pt x="183" y="1"/>
                    <a:pt x="98" y="54"/>
                    <a:pt x="95" y="162"/>
                  </a:cubicBezTo>
                  <a:cubicBezTo>
                    <a:pt x="63" y="1417"/>
                    <a:pt x="33" y="2671"/>
                    <a:pt x="2" y="3927"/>
                  </a:cubicBezTo>
                  <a:cubicBezTo>
                    <a:pt x="0" y="4034"/>
                    <a:pt x="82" y="4088"/>
                    <a:pt x="166" y="4088"/>
                  </a:cubicBezTo>
                  <a:cubicBezTo>
                    <a:pt x="250" y="4088"/>
                    <a:pt x="335" y="4034"/>
                    <a:pt x="338" y="3927"/>
                  </a:cubicBezTo>
                  <a:cubicBezTo>
                    <a:pt x="368" y="2671"/>
                    <a:pt x="399" y="1417"/>
                    <a:pt x="429" y="162"/>
                  </a:cubicBezTo>
                  <a:cubicBezTo>
                    <a:pt x="432" y="54"/>
                    <a:pt x="350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2" name="Google Shape;2392;p5"/>
            <p:cNvSpPr/>
            <p:nvPr/>
          </p:nvSpPr>
          <p:spPr>
            <a:xfrm>
              <a:off x="3898850" y="3884250"/>
              <a:ext cx="46150" cy="41350"/>
            </a:xfrm>
            <a:custGeom>
              <a:avLst/>
              <a:gdLst/>
              <a:ahLst/>
              <a:cxnLst/>
              <a:rect l="l" t="t" r="r" b="b"/>
              <a:pathLst>
                <a:path w="1846" h="1654" extrusionOk="0">
                  <a:moveTo>
                    <a:pt x="1599" y="1"/>
                  </a:moveTo>
                  <a:cubicBezTo>
                    <a:pt x="1562" y="1"/>
                    <a:pt x="1523" y="15"/>
                    <a:pt x="1488" y="48"/>
                  </a:cubicBezTo>
                  <a:lnTo>
                    <a:pt x="121" y="1369"/>
                  </a:lnTo>
                  <a:cubicBezTo>
                    <a:pt x="1" y="1485"/>
                    <a:pt x="116" y="1653"/>
                    <a:pt x="246" y="1653"/>
                  </a:cubicBezTo>
                  <a:cubicBezTo>
                    <a:pt x="284" y="1653"/>
                    <a:pt x="323" y="1639"/>
                    <a:pt x="358" y="1606"/>
                  </a:cubicBezTo>
                  <a:lnTo>
                    <a:pt x="1725" y="285"/>
                  </a:lnTo>
                  <a:cubicBezTo>
                    <a:pt x="1845" y="169"/>
                    <a:pt x="1729" y="1"/>
                    <a:pt x="1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3" name="Google Shape;2393;p5"/>
            <p:cNvSpPr/>
            <p:nvPr/>
          </p:nvSpPr>
          <p:spPr>
            <a:xfrm>
              <a:off x="3892950" y="3916975"/>
              <a:ext cx="50275" cy="56825"/>
            </a:xfrm>
            <a:custGeom>
              <a:avLst/>
              <a:gdLst/>
              <a:ahLst/>
              <a:cxnLst/>
              <a:rect l="l" t="t" r="r" b="b"/>
              <a:pathLst>
                <a:path w="2011" h="2273" extrusionOk="0">
                  <a:moveTo>
                    <a:pt x="232" y="1"/>
                  </a:moveTo>
                  <a:cubicBezTo>
                    <a:pt x="112" y="1"/>
                    <a:pt x="1" y="169"/>
                    <a:pt x="103" y="295"/>
                  </a:cubicBezTo>
                  <a:lnTo>
                    <a:pt x="1671" y="2216"/>
                  </a:lnTo>
                  <a:cubicBezTo>
                    <a:pt x="1704" y="2255"/>
                    <a:pt x="1742" y="2272"/>
                    <a:pt x="1780" y="2272"/>
                  </a:cubicBezTo>
                  <a:cubicBezTo>
                    <a:pt x="1899" y="2272"/>
                    <a:pt x="2011" y="2104"/>
                    <a:pt x="1907" y="1978"/>
                  </a:cubicBezTo>
                  <a:lnTo>
                    <a:pt x="341" y="57"/>
                  </a:lnTo>
                  <a:cubicBezTo>
                    <a:pt x="308" y="17"/>
                    <a:pt x="269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4" name="Google Shape;2394;p5"/>
            <p:cNvSpPr/>
            <p:nvPr/>
          </p:nvSpPr>
          <p:spPr>
            <a:xfrm>
              <a:off x="3953625" y="3912200"/>
              <a:ext cx="55700" cy="109325"/>
            </a:xfrm>
            <a:custGeom>
              <a:avLst/>
              <a:gdLst/>
              <a:ahLst/>
              <a:cxnLst/>
              <a:rect l="l" t="t" r="r" b="b"/>
              <a:pathLst>
                <a:path w="2228" h="4373" extrusionOk="0">
                  <a:moveTo>
                    <a:pt x="1075" y="566"/>
                  </a:moveTo>
                  <a:cubicBezTo>
                    <a:pt x="1164" y="566"/>
                    <a:pt x="1287" y="694"/>
                    <a:pt x="1445" y="950"/>
                  </a:cubicBezTo>
                  <a:cubicBezTo>
                    <a:pt x="1916" y="1102"/>
                    <a:pt x="2011" y="1363"/>
                    <a:pt x="1730" y="1728"/>
                  </a:cubicBezTo>
                  <a:cubicBezTo>
                    <a:pt x="1611" y="1908"/>
                    <a:pt x="1428" y="1988"/>
                    <a:pt x="1241" y="1988"/>
                  </a:cubicBezTo>
                  <a:cubicBezTo>
                    <a:pt x="1014" y="1988"/>
                    <a:pt x="780" y="1871"/>
                    <a:pt x="642" y="1670"/>
                  </a:cubicBezTo>
                  <a:lnTo>
                    <a:pt x="642" y="1670"/>
                  </a:lnTo>
                  <a:cubicBezTo>
                    <a:pt x="691" y="1330"/>
                    <a:pt x="776" y="998"/>
                    <a:pt x="931" y="807"/>
                  </a:cubicBezTo>
                  <a:cubicBezTo>
                    <a:pt x="957" y="646"/>
                    <a:pt x="1005" y="566"/>
                    <a:pt x="1075" y="566"/>
                  </a:cubicBezTo>
                  <a:close/>
                  <a:moveTo>
                    <a:pt x="1473" y="1"/>
                  </a:moveTo>
                  <a:cubicBezTo>
                    <a:pt x="694" y="1"/>
                    <a:pt x="0" y="650"/>
                    <a:pt x="191" y="1522"/>
                  </a:cubicBezTo>
                  <a:cubicBezTo>
                    <a:pt x="218" y="1648"/>
                    <a:pt x="259" y="1761"/>
                    <a:pt x="309" y="1863"/>
                  </a:cubicBezTo>
                  <a:lnTo>
                    <a:pt x="309" y="1863"/>
                  </a:lnTo>
                  <a:cubicBezTo>
                    <a:pt x="182" y="2659"/>
                    <a:pt x="212" y="3456"/>
                    <a:pt x="353" y="4252"/>
                  </a:cubicBezTo>
                  <a:cubicBezTo>
                    <a:pt x="368" y="4336"/>
                    <a:pt x="428" y="4372"/>
                    <a:pt x="493" y="4372"/>
                  </a:cubicBezTo>
                  <a:cubicBezTo>
                    <a:pt x="590" y="4372"/>
                    <a:pt x="698" y="4289"/>
                    <a:pt x="676" y="4162"/>
                  </a:cubicBezTo>
                  <a:cubicBezTo>
                    <a:pt x="582" y="3639"/>
                    <a:pt x="536" y="3110"/>
                    <a:pt x="566" y="2578"/>
                  </a:cubicBezTo>
                  <a:cubicBezTo>
                    <a:pt x="572" y="2479"/>
                    <a:pt x="578" y="2359"/>
                    <a:pt x="587" y="2226"/>
                  </a:cubicBezTo>
                  <a:lnTo>
                    <a:pt x="587" y="2226"/>
                  </a:lnTo>
                  <a:cubicBezTo>
                    <a:pt x="759" y="2374"/>
                    <a:pt x="965" y="2451"/>
                    <a:pt x="1173" y="2451"/>
                  </a:cubicBezTo>
                  <a:cubicBezTo>
                    <a:pt x="1517" y="2451"/>
                    <a:pt x="1864" y="2239"/>
                    <a:pt x="2067" y="1784"/>
                  </a:cubicBezTo>
                  <a:cubicBezTo>
                    <a:pt x="2228" y="1426"/>
                    <a:pt x="2227" y="813"/>
                    <a:pt x="2022" y="408"/>
                  </a:cubicBezTo>
                  <a:lnTo>
                    <a:pt x="2022" y="408"/>
                  </a:lnTo>
                  <a:cubicBezTo>
                    <a:pt x="2118" y="343"/>
                    <a:pt x="2127" y="152"/>
                    <a:pt x="1980" y="94"/>
                  </a:cubicBezTo>
                  <a:lnTo>
                    <a:pt x="1980" y="94"/>
                  </a:lnTo>
                  <a:lnTo>
                    <a:pt x="1980" y="96"/>
                  </a:lnTo>
                  <a:cubicBezTo>
                    <a:pt x="1813" y="31"/>
                    <a:pt x="1641" y="1"/>
                    <a:pt x="1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5" name="Google Shape;2395;p5"/>
            <p:cNvSpPr/>
            <p:nvPr/>
          </p:nvSpPr>
          <p:spPr>
            <a:xfrm>
              <a:off x="4015100" y="3873275"/>
              <a:ext cx="49550" cy="123350"/>
            </a:xfrm>
            <a:custGeom>
              <a:avLst/>
              <a:gdLst/>
              <a:ahLst/>
              <a:cxnLst/>
              <a:rect l="l" t="t" r="r" b="b"/>
              <a:pathLst>
                <a:path w="1982" h="4934" extrusionOk="0">
                  <a:moveTo>
                    <a:pt x="225" y="1"/>
                  </a:moveTo>
                  <a:cubicBezTo>
                    <a:pt x="117" y="1"/>
                    <a:pt x="0" y="122"/>
                    <a:pt x="63" y="255"/>
                  </a:cubicBezTo>
                  <a:cubicBezTo>
                    <a:pt x="542" y="1273"/>
                    <a:pt x="1584" y="3707"/>
                    <a:pt x="534" y="4652"/>
                  </a:cubicBezTo>
                  <a:cubicBezTo>
                    <a:pt x="409" y="4765"/>
                    <a:pt x="526" y="4933"/>
                    <a:pt x="659" y="4933"/>
                  </a:cubicBezTo>
                  <a:cubicBezTo>
                    <a:pt x="697" y="4933"/>
                    <a:pt x="736" y="4920"/>
                    <a:pt x="771" y="4888"/>
                  </a:cubicBezTo>
                  <a:cubicBezTo>
                    <a:pt x="1982" y="3797"/>
                    <a:pt x="903" y="1262"/>
                    <a:pt x="351" y="86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6" name="Google Shape;2396;p5"/>
            <p:cNvSpPr/>
            <p:nvPr/>
          </p:nvSpPr>
          <p:spPr>
            <a:xfrm>
              <a:off x="4042500" y="3853650"/>
              <a:ext cx="56475" cy="42550"/>
            </a:xfrm>
            <a:custGeom>
              <a:avLst/>
              <a:gdLst/>
              <a:ahLst/>
              <a:cxnLst/>
              <a:rect l="l" t="t" r="r" b="b"/>
              <a:pathLst>
                <a:path w="2259" h="1702" extrusionOk="0">
                  <a:moveTo>
                    <a:pt x="583" y="0"/>
                  </a:moveTo>
                  <a:cubicBezTo>
                    <a:pt x="412" y="0"/>
                    <a:pt x="243" y="62"/>
                    <a:pt x="116" y="195"/>
                  </a:cubicBezTo>
                  <a:cubicBezTo>
                    <a:pt x="1" y="315"/>
                    <a:pt x="114" y="483"/>
                    <a:pt x="241" y="483"/>
                  </a:cubicBezTo>
                  <a:cubicBezTo>
                    <a:pt x="278" y="483"/>
                    <a:pt x="318" y="468"/>
                    <a:pt x="352" y="432"/>
                  </a:cubicBezTo>
                  <a:cubicBezTo>
                    <a:pt x="423" y="357"/>
                    <a:pt x="505" y="325"/>
                    <a:pt x="584" y="325"/>
                  </a:cubicBezTo>
                  <a:cubicBezTo>
                    <a:pt x="784" y="325"/>
                    <a:pt x="969" y="526"/>
                    <a:pt x="936" y="752"/>
                  </a:cubicBezTo>
                  <a:cubicBezTo>
                    <a:pt x="906" y="960"/>
                    <a:pt x="848" y="1126"/>
                    <a:pt x="967" y="1320"/>
                  </a:cubicBezTo>
                  <a:cubicBezTo>
                    <a:pt x="1160" y="1634"/>
                    <a:pt x="1595" y="1701"/>
                    <a:pt x="1946" y="1701"/>
                  </a:cubicBezTo>
                  <a:cubicBezTo>
                    <a:pt x="1979" y="1701"/>
                    <a:pt x="2012" y="1700"/>
                    <a:pt x="2044" y="1699"/>
                  </a:cubicBezTo>
                  <a:cubicBezTo>
                    <a:pt x="2255" y="1692"/>
                    <a:pt x="2259" y="1364"/>
                    <a:pt x="2051" y="1364"/>
                  </a:cubicBezTo>
                  <a:cubicBezTo>
                    <a:pt x="2049" y="1364"/>
                    <a:pt x="2046" y="1364"/>
                    <a:pt x="2044" y="1364"/>
                  </a:cubicBezTo>
                  <a:cubicBezTo>
                    <a:pt x="2006" y="1365"/>
                    <a:pt x="1966" y="1366"/>
                    <a:pt x="1926" y="1366"/>
                  </a:cubicBezTo>
                  <a:cubicBezTo>
                    <a:pt x="1595" y="1366"/>
                    <a:pt x="1200" y="1304"/>
                    <a:pt x="1244" y="895"/>
                  </a:cubicBezTo>
                  <a:cubicBezTo>
                    <a:pt x="1269" y="662"/>
                    <a:pt x="1325" y="502"/>
                    <a:pt x="1171" y="294"/>
                  </a:cubicBezTo>
                  <a:cubicBezTo>
                    <a:pt x="1031" y="105"/>
                    <a:pt x="806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7" name="Google Shape;2397;p5"/>
            <p:cNvSpPr/>
            <p:nvPr/>
          </p:nvSpPr>
          <p:spPr>
            <a:xfrm>
              <a:off x="4104250" y="3936950"/>
              <a:ext cx="71350" cy="11250"/>
            </a:xfrm>
            <a:custGeom>
              <a:avLst/>
              <a:gdLst/>
              <a:ahLst/>
              <a:cxnLst/>
              <a:rect l="l" t="t" r="r" b="b"/>
              <a:pathLst>
                <a:path w="2854" h="450" extrusionOk="0">
                  <a:moveTo>
                    <a:pt x="2648" y="1"/>
                  </a:moveTo>
                  <a:cubicBezTo>
                    <a:pt x="2645" y="1"/>
                    <a:pt x="2642" y="1"/>
                    <a:pt x="2638" y="1"/>
                  </a:cubicBezTo>
                  <a:lnTo>
                    <a:pt x="216" y="115"/>
                  </a:lnTo>
                  <a:cubicBezTo>
                    <a:pt x="6" y="126"/>
                    <a:pt x="1" y="450"/>
                    <a:pt x="206" y="450"/>
                  </a:cubicBezTo>
                  <a:cubicBezTo>
                    <a:pt x="209" y="450"/>
                    <a:pt x="213" y="450"/>
                    <a:pt x="216" y="450"/>
                  </a:cubicBezTo>
                  <a:lnTo>
                    <a:pt x="2638" y="335"/>
                  </a:lnTo>
                  <a:cubicBezTo>
                    <a:pt x="2848" y="326"/>
                    <a:pt x="2853" y="1"/>
                    <a:pt x="2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8" name="Google Shape;2398;p5"/>
            <p:cNvSpPr/>
            <p:nvPr/>
          </p:nvSpPr>
          <p:spPr>
            <a:xfrm>
              <a:off x="4131950" y="3906375"/>
              <a:ext cx="14125" cy="8450"/>
            </a:xfrm>
            <a:custGeom>
              <a:avLst/>
              <a:gdLst/>
              <a:ahLst/>
              <a:cxnLst/>
              <a:rect l="l" t="t" r="r" b="b"/>
              <a:pathLst>
                <a:path w="565" h="338" extrusionOk="0">
                  <a:moveTo>
                    <a:pt x="211" y="1"/>
                  </a:moveTo>
                  <a:cubicBezTo>
                    <a:pt x="0" y="1"/>
                    <a:pt x="4" y="330"/>
                    <a:pt x="217" y="335"/>
                  </a:cubicBezTo>
                  <a:lnTo>
                    <a:pt x="350" y="338"/>
                  </a:lnTo>
                  <a:cubicBezTo>
                    <a:pt x="352" y="338"/>
                    <a:pt x="353" y="338"/>
                    <a:pt x="355" y="338"/>
                  </a:cubicBezTo>
                  <a:cubicBezTo>
                    <a:pt x="565" y="338"/>
                    <a:pt x="563" y="8"/>
                    <a:pt x="350" y="4"/>
                  </a:cubicBezTo>
                  <a:lnTo>
                    <a:pt x="217" y="1"/>
                  </a:lnTo>
                  <a:cubicBezTo>
                    <a:pt x="215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399" name="Google Shape;2399;p5"/>
            <p:cNvSpPr/>
            <p:nvPr/>
          </p:nvSpPr>
          <p:spPr>
            <a:xfrm>
              <a:off x="4133825" y="3966950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cubicBezTo>
                    <a:pt x="430" y="336"/>
                    <a:pt x="432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0" name="Google Shape;2400;p5"/>
            <p:cNvSpPr/>
            <p:nvPr/>
          </p:nvSpPr>
          <p:spPr>
            <a:xfrm>
              <a:off x="4208325" y="3881900"/>
              <a:ext cx="33550" cy="101425"/>
            </a:xfrm>
            <a:custGeom>
              <a:avLst/>
              <a:gdLst/>
              <a:ahLst/>
              <a:cxnLst/>
              <a:rect l="l" t="t" r="r" b="b"/>
              <a:pathLst>
                <a:path w="1342" h="4057" extrusionOk="0">
                  <a:moveTo>
                    <a:pt x="1020" y="1"/>
                  </a:moveTo>
                  <a:cubicBezTo>
                    <a:pt x="374" y="1"/>
                    <a:pt x="159" y="958"/>
                    <a:pt x="103" y="1482"/>
                  </a:cubicBezTo>
                  <a:cubicBezTo>
                    <a:pt x="1" y="2412"/>
                    <a:pt x="312" y="3300"/>
                    <a:pt x="920" y="4002"/>
                  </a:cubicBezTo>
                  <a:cubicBezTo>
                    <a:pt x="954" y="4040"/>
                    <a:pt x="993" y="4056"/>
                    <a:pt x="1031" y="4056"/>
                  </a:cubicBezTo>
                  <a:cubicBezTo>
                    <a:pt x="1153" y="4056"/>
                    <a:pt x="1266" y="3889"/>
                    <a:pt x="1158" y="3765"/>
                  </a:cubicBezTo>
                  <a:cubicBezTo>
                    <a:pt x="747" y="3292"/>
                    <a:pt x="501" y="2749"/>
                    <a:pt x="438" y="2125"/>
                  </a:cubicBezTo>
                  <a:cubicBezTo>
                    <a:pt x="409" y="1839"/>
                    <a:pt x="438" y="330"/>
                    <a:pt x="996" y="330"/>
                  </a:cubicBezTo>
                  <a:cubicBezTo>
                    <a:pt x="1014" y="330"/>
                    <a:pt x="1032" y="331"/>
                    <a:pt x="1052" y="334"/>
                  </a:cubicBezTo>
                  <a:cubicBezTo>
                    <a:pt x="1062" y="336"/>
                    <a:pt x="1073" y="337"/>
                    <a:pt x="1083" y="337"/>
                  </a:cubicBezTo>
                  <a:cubicBezTo>
                    <a:pt x="1269" y="337"/>
                    <a:pt x="1341" y="46"/>
                    <a:pt x="1140" y="11"/>
                  </a:cubicBezTo>
                  <a:cubicBezTo>
                    <a:pt x="1098" y="4"/>
                    <a:pt x="1058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1" name="Google Shape;2401;p5"/>
            <p:cNvSpPr/>
            <p:nvPr/>
          </p:nvSpPr>
          <p:spPr>
            <a:xfrm>
              <a:off x="4250650" y="3905925"/>
              <a:ext cx="82700" cy="76350"/>
            </a:xfrm>
            <a:custGeom>
              <a:avLst/>
              <a:gdLst/>
              <a:ahLst/>
              <a:cxnLst/>
              <a:rect l="l" t="t" r="r" b="b"/>
              <a:pathLst>
                <a:path w="3308" h="3054" extrusionOk="0">
                  <a:moveTo>
                    <a:pt x="1486" y="510"/>
                  </a:moveTo>
                  <a:cubicBezTo>
                    <a:pt x="1525" y="888"/>
                    <a:pt x="1564" y="1265"/>
                    <a:pt x="1603" y="1643"/>
                  </a:cubicBezTo>
                  <a:lnTo>
                    <a:pt x="1603" y="1643"/>
                  </a:lnTo>
                  <a:lnTo>
                    <a:pt x="529" y="1607"/>
                  </a:lnTo>
                  <a:lnTo>
                    <a:pt x="529" y="1607"/>
                  </a:lnTo>
                  <a:cubicBezTo>
                    <a:pt x="812" y="1211"/>
                    <a:pt x="1133" y="844"/>
                    <a:pt x="1486" y="510"/>
                  </a:cubicBezTo>
                  <a:close/>
                  <a:moveTo>
                    <a:pt x="1615" y="0"/>
                  </a:moveTo>
                  <a:cubicBezTo>
                    <a:pt x="1576" y="0"/>
                    <a:pt x="1535" y="15"/>
                    <a:pt x="1499" y="46"/>
                  </a:cubicBezTo>
                  <a:cubicBezTo>
                    <a:pt x="951" y="524"/>
                    <a:pt x="472" y="1073"/>
                    <a:pt x="74" y="1678"/>
                  </a:cubicBezTo>
                  <a:cubicBezTo>
                    <a:pt x="1" y="1788"/>
                    <a:pt x="98" y="1925"/>
                    <a:pt x="219" y="1930"/>
                  </a:cubicBezTo>
                  <a:lnTo>
                    <a:pt x="1637" y="1978"/>
                  </a:lnTo>
                  <a:lnTo>
                    <a:pt x="1637" y="1978"/>
                  </a:lnTo>
                  <a:cubicBezTo>
                    <a:pt x="1669" y="2283"/>
                    <a:pt x="1700" y="2589"/>
                    <a:pt x="1732" y="2894"/>
                  </a:cubicBezTo>
                  <a:cubicBezTo>
                    <a:pt x="1743" y="3000"/>
                    <a:pt x="1832" y="3054"/>
                    <a:pt x="1916" y="3054"/>
                  </a:cubicBezTo>
                  <a:cubicBezTo>
                    <a:pt x="2000" y="3054"/>
                    <a:pt x="2078" y="3001"/>
                    <a:pt x="2066" y="2894"/>
                  </a:cubicBezTo>
                  <a:cubicBezTo>
                    <a:pt x="2035" y="2592"/>
                    <a:pt x="2004" y="2291"/>
                    <a:pt x="1973" y="1990"/>
                  </a:cubicBezTo>
                  <a:lnTo>
                    <a:pt x="1973" y="1990"/>
                  </a:lnTo>
                  <a:lnTo>
                    <a:pt x="3093" y="2028"/>
                  </a:lnTo>
                  <a:cubicBezTo>
                    <a:pt x="3095" y="2028"/>
                    <a:pt x="3098" y="2028"/>
                    <a:pt x="3100" y="2028"/>
                  </a:cubicBezTo>
                  <a:cubicBezTo>
                    <a:pt x="3308" y="2028"/>
                    <a:pt x="3306" y="1701"/>
                    <a:pt x="3093" y="1694"/>
                  </a:cubicBezTo>
                  <a:lnTo>
                    <a:pt x="1939" y="1654"/>
                  </a:lnTo>
                  <a:lnTo>
                    <a:pt x="1939" y="1654"/>
                  </a:lnTo>
                  <a:cubicBezTo>
                    <a:pt x="1887" y="1158"/>
                    <a:pt x="1836" y="661"/>
                    <a:pt x="1784" y="165"/>
                  </a:cubicBezTo>
                  <a:cubicBezTo>
                    <a:pt x="1774" y="65"/>
                    <a:pt x="1698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2" name="Google Shape;2402;p5"/>
            <p:cNvSpPr/>
            <p:nvPr/>
          </p:nvSpPr>
          <p:spPr>
            <a:xfrm>
              <a:off x="4310800" y="3876100"/>
              <a:ext cx="58150" cy="116150"/>
            </a:xfrm>
            <a:custGeom>
              <a:avLst/>
              <a:gdLst/>
              <a:ahLst/>
              <a:cxnLst/>
              <a:rect l="l" t="t" r="r" b="b"/>
              <a:pathLst>
                <a:path w="2326" h="4646" extrusionOk="0">
                  <a:moveTo>
                    <a:pt x="239" y="1"/>
                  </a:moveTo>
                  <a:cubicBezTo>
                    <a:pt x="95" y="1"/>
                    <a:pt x="0" y="221"/>
                    <a:pt x="154" y="315"/>
                  </a:cubicBezTo>
                  <a:cubicBezTo>
                    <a:pt x="1555" y="1163"/>
                    <a:pt x="1929" y="3080"/>
                    <a:pt x="981" y="4403"/>
                  </a:cubicBezTo>
                  <a:cubicBezTo>
                    <a:pt x="892" y="4526"/>
                    <a:pt x="1009" y="4645"/>
                    <a:pt x="1129" y="4645"/>
                  </a:cubicBezTo>
                  <a:cubicBezTo>
                    <a:pt x="1180" y="4645"/>
                    <a:pt x="1232" y="4624"/>
                    <a:pt x="1270" y="4572"/>
                  </a:cubicBezTo>
                  <a:cubicBezTo>
                    <a:pt x="2325" y="3096"/>
                    <a:pt x="1869" y="963"/>
                    <a:pt x="324" y="26"/>
                  </a:cubicBezTo>
                  <a:cubicBezTo>
                    <a:pt x="295" y="9"/>
                    <a:pt x="266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3" name="Google Shape;2403;p5"/>
            <p:cNvSpPr/>
            <p:nvPr/>
          </p:nvSpPr>
          <p:spPr>
            <a:xfrm>
              <a:off x="4355200" y="3860725"/>
              <a:ext cx="53950" cy="43400"/>
            </a:xfrm>
            <a:custGeom>
              <a:avLst/>
              <a:gdLst/>
              <a:ahLst/>
              <a:cxnLst/>
              <a:rect l="l" t="t" r="r" b="b"/>
              <a:pathLst>
                <a:path w="2158" h="1736" extrusionOk="0">
                  <a:moveTo>
                    <a:pt x="648" y="1"/>
                  </a:moveTo>
                  <a:cubicBezTo>
                    <a:pt x="457" y="1"/>
                    <a:pt x="261" y="76"/>
                    <a:pt x="111" y="239"/>
                  </a:cubicBezTo>
                  <a:cubicBezTo>
                    <a:pt x="0" y="360"/>
                    <a:pt x="113" y="528"/>
                    <a:pt x="238" y="528"/>
                  </a:cubicBezTo>
                  <a:cubicBezTo>
                    <a:pt x="276" y="528"/>
                    <a:pt x="315" y="512"/>
                    <a:pt x="349" y="475"/>
                  </a:cubicBezTo>
                  <a:cubicBezTo>
                    <a:pt x="430" y="388"/>
                    <a:pt x="551" y="324"/>
                    <a:pt x="671" y="324"/>
                  </a:cubicBezTo>
                  <a:cubicBezTo>
                    <a:pt x="744" y="324"/>
                    <a:pt x="816" y="348"/>
                    <a:pt x="879" y="404"/>
                  </a:cubicBezTo>
                  <a:cubicBezTo>
                    <a:pt x="1045" y="551"/>
                    <a:pt x="999" y="757"/>
                    <a:pt x="911" y="927"/>
                  </a:cubicBezTo>
                  <a:cubicBezTo>
                    <a:pt x="831" y="1079"/>
                    <a:pt x="775" y="1250"/>
                    <a:pt x="885" y="1404"/>
                  </a:cubicBezTo>
                  <a:cubicBezTo>
                    <a:pt x="978" y="1535"/>
                    <a:pt x="1132" y="1551"/>
                    <a:pt x="1290" y="1551"/>
                  </a:cubicBezTo>
                  <a:cubicBezTo>
                    <a:pt x="1342" y="1551"/>
                    <a:pt x="1393" y="1549"/>
                    <a:pt x="1443" y="1549"/>
                  </a:cubicBezTo>
                  <a:cubicBezTo>
                    <a:pt x="1583" y="1549"/>
                    <a:pt x="1710" y="1562"/>
                    <a:pt x="1782" y="1662"/>
                  </a:cubicBezTo>
                  <a:cubicBezTo>
                    <a:pt x="1819" y="1714"/>
                    <a:pt x="1870" y="1736"/>
                    <a:pt x="1921" y="1736"/>
                  </a:cubicBezTo>
                  <a:cubicBezTo>
                    <a:pt x="2041" y="1736"/>
                    <a:pt x="2158" y="1617"/>
                    <a:pt x="2070" y="1493"/>
                  </a:cubicBezTo>
                  <a:cubicBezTo>
                    <a:pt x="1928" y="1294"/>
                    <a:pt x="1731" y="1259"/>
                    <a:pt x="1498" y="1246"/>
                  </a:cubicBezTo>
                  <a:cubicBezTo>
                    <a:pt x="1485" y="1245"/>
                    <a:pt x="1472" y="1244"/>
                    <a:pt x="1459" y="1244"/>
                  </a:cubicBezTo>
                  <a:cubicBezTo>
                    <a:pt x="1414" y="1244"/>
                    <a:pt x="1367" y="1248"/>
                    <a:pt x="1326" y="1248"/>
                  </a:cubicBezTo>
                  <a:cubicBezTo>
                    <a:pt x="1232" y="1248"/>
                    <a:pt x="1165" y="1228"/>
                    <a:pt x="1200" y="1096"/>
                  </a:cubicBezTo>
                  <a:cubicBezTo>
                    <a:pt x="1242" y="945"/>
                    <a:pt x="1338" y="841"/>
                    <a:pt x="1333" y="669"/>
                  </a:cubicBezTo>
                  <a:cubicBezTo>
                    <a:pt x="1324" y="248"/>
                    <a:pt x="994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4" name="Google Shape;2404;p5"/>
            <p:cNvSpPr/>
            <p:nvPr/>
          </p:nvSpPr>
          <p:spPr>
            <a:xfrm>
              <a:off x="4445025" y="3904175"/>
              <a:ext cx="14575" cy="82075"/>
            </a:xfrm>
            <a:custGeom>
              <a:avLst/>
              <a:gdLst/>
              <a:ahLst/>
              <a:cxnLst/>
              <a:rect l="l" t="t" r="r" b="b"/>
              <a:pathLst>
                <a:path w="583" h="3283" extrusionOk="0">
                  <a:moveTo>
                    <a:pt x="163" y="0"/>
                  </a:moveTo>
                  <a:cubicBezTo>
                    <a:pt x="79" y="0"/>
                    <a:pt x="0" y="53"/>
                    <a:pt x="8" y="160"/>
                  </a:cubicBezTo>
                  <a:cubicBezTo>
                    <a:pt x="86" y="1147"/>
                    <a:pt x="163" y="2134"/>
                    <a:pt x="240" y="3123"/>
                  </a:cubicBezTo>
                  <a:cubicBezTo>
                    <a:pt x="249" y="3229"/>
                    <a:pt x="337" y="3283"/>
                    <a:pt x="421" y="3283"/>
                  </a:cubicBezTo>
                  <a:cubicBezTo>
                    <a:pt x="504" y="3283"/>
                    <a:pt x="583" y="3230"/>
                    <a:pt x="574" y="3123"/>
                  </a:cubicBezTo>
                  <a:cubicBezTo>
                    <a:pt x="498" y="2136"/>
                    <a:pt x="420" y="1147"/>
                    <a:pt x="344" y="160"/>
                  </a:cubicBezTo>
                  <a:cubicBezTo>
                    <a:pt x="336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5" name="Google Shape;2405;p5"/>
            <p:cNvSpPr/>
            <p:nvPr/>
          </p:nvSpPr>
          <p:spPr>
            <a:xfrm>
              <a:off x="4423375" y="3950500"/>
              <a:ext cx="61200" cy="9650"/>
            </a:xfrm>
            <a:custGeom>
              <a:avLst/>
              <a:gdLst/>
              <a:ahLst/>
              <a:cxnLst/>
              <a:rect l="l" t="t" r="r" b="b"/>
              <a:pathLst>
                <a:path w="2448" h="386" extrusionOk="0">
                  <a:moveTo>
                    <a:pt x="213" y="1"/>
                  </a:moveTo>
                  <a:cubicBezTo>
                    <a:pt x="0" y="1"/>
                    <a:pt x="2" y="330"/>
                    <a:pt x="217" y="335"/>
                  </a:cubicBezTo>
                  <a:lnTo>
                    <a:pt x="2232" y="385"/>
                  </a:lnTo>
                  <a:cubicBezTo>
                    <a:pt x="2234" y="385"/>
                    <a:pt x="2235" y="385"/>
                    <a:pt x="2236" y="385"/>
                  </a:cubicBezTo>
                  <a:cubicBezTo>
                    <a:pt x="2447" y="385"/>
                    <a:pt x="2446" y="55"/>
                    <a:pt x="2232" y="49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6" name="Google Shape;2406;p5"/>
            <p:cNvSpPr/>
            <p:nvPr/>
          </p:nvSpPr>
          <p:spPr>
            <a:xfrm>
              <a:off x="4492675" y="3882175"/>
              <a:ext cx="48075" cy="102400"/>
            </a:xfrm>
            <a:custGeom>
              <a:avLst/>
              <a:gdLst/>
              <a:ahLst/>
              <a:cxnLst/>
              <a:rect l="l" t="t" r="r" b="b"/>
              <a:pathLst>
                <a:path w="1923" h="4096" extrusionOk="0">
                  <a:moveTo>
                    <a:pt x="1676" y="0"/>
                  </a:moveTo>
                  <a:cubicBezTo>
                    <a:pt x="1650" y="0"/>
                    <a:pt x="1622" y="7"/>
                    <a:pt x="1594" y="23"/>
                  </a:cubicBezTo>
                  <a:cubicBezTo>
                    <a:pt x="0" y="905"/>
                    <a:pt x="590" y="2842"/>
                    <a:pt x="1454" y="4024"/>
                  </a:cubicBezTo>
                  <a:cubicBezTo>
                    <a:pt x="1491" y="4075"/>
                    <a:pt x="1542" y="4096"/>
                    <a:pt x="1593" y="4096"/>
                  </a:cubicBezTo>
                  <a:cubicBezTo>
                    <a:pt x="1714" y="4096"/>
                    <a:pt x="1831" y="3977"/>
                    <a:pt x="1742" y="3855"/>
                  </a:cubicBezTo>
                  <a:cubicBezTo>
                    <a:pt x="996" y="2833"/>
                    <a:pt x="320" y="1111"/>
                    <a:pt x="1762" y="311"/>
                  </a:cubicBezTo>
                  <a:cubicBezTo>
                    <a:pt x="1923" y="223"/>
                    <a:pt x="18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7" name="Google Shape;2407;p5"/>
            <p:cNvSpPr/>
            <p:nvPr/>
          </p:nvSpPr>
          <p:spPr>
            <a:xfrm>
              <a:off x="4555050" y="3926175"/>
              <a:ext cx="56900" cy="54175"/>
            </a:xfrm>
            <a:custGeom>
              <a:avLst/>
              <a:gdLst/>
              <a:ahLst/>
              <a:cxnLst/>
              <a:rect l="l" t="t" r="r" b="b"/>
              <a:pathLst>
                <a:path w="2276" h="2167" extrusionOk="0">
                  <a:moveTo>
                    <a:pt x="253" y="0"/>
                  </a:moveTo>
                  <a:cubicBezTo>
                    <a:pt x="119" y="0"/>
                    <a:pt x="1" y="169"/>
                    <a:pt x="127" y="281"/>
                  </a:cubicBezTo>
                  <a:cubicBezTo>
                    <a:pt x="769" y="850"/>
                    <a:pt x="1372" y="1462"/>
                    <a:pt x="1932" y="2112"/>
                  </a:cubicBezTo>
                  <a:cubicBezTo>
                    <a:pt x="1965" y="2150"/>
                    <a:pt x="2004" y="2166"/>
                    <a:pt x="2041" y="2166"/>
                  </a:cubicBezTo>
                  <a:cubicBezTo>
                    <a:pt x="2163" y="2166"/>
                    <a:pt x="2275" y="1999"/>
                    <a:pt x="2168" y="1875"/>
                  </a:cubicBezTo>
                  <a:cubicBezTo>
                    <a:pt x="1608" y="1225"/>
                    <a:pt x="1006" y="614"/>
                    <a:pt x="364" y="45"/>
                  </a:cubicBezTo>
                  <a:cubicBezTo>
                    <a:pt x="329" y="13"/>
                    <a:pt x="290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8" name="Google Shape;2408;p5"/>
            <p:cNvSpPr/>
            <p:nvPr/>
          </p:nvSpPr>
          <p:spPr>
            <a:xfrm>
              <a:off x="4555600" y="3920875"/>
              <a:ext cx="47875" cy="61700"/>
            </a:xfrm>
            <a:custGeom>
              <a:avLst/>
              <a:gdLst/>
              <a:ahLst/>
              <a:cxnLst/>
              <a:rect l="l" t="t" r="r" b="b"/>
              <a:pathLst>
                <a:path w="1915" h="2468" extrusionOk="0">
                  <a:moveTo>
                    <a:pt x="1665" y="1"/>
                  </a:moveTo>
                  <a:cubicBezTo>
                    <a:pt x="1627" y="1"/>
                    <a:pt x="1589" y="14"/>
                    <a:pt x="1554" y="46"/>
                  </a:cubicBezTo>
                  <a:cubicBezTo>
                    <a:pt x="889" y="661"/>
                    <a:pt x="374" y="1421"/>
                    <a:pt x="49" y="2267"/>
                  </a:cubicBezTo>
                  <a:cubicBezTo>
                    <a:pt x="1" y="2388"/>
                    <a:pt x="101" y="2468"/>
                    <a:pt x="204" y="2468"/>
                  </a:cubicBezTo>
                  <a:cubicBezTo>
                    <a:pt x="272" y="2468"/>
                    <a:pt x="341" y="2434"/>
                    <a:pt x="371" y="2356"/>
                  </a:cubicBezTo>
                  <a:cubicBezTo>
                    <a:pt x="680" y="1565"/>
                    <a:pt x="1165" y="856"/>
                    <a:pt x="1791" y="284"/>
                  </a:cubicBezTo>
                  <a:cubicBezTo>
                    <a:pt x="1915" y="170"/>
                    <a:pt x="1797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09" name="Google Shape;2409;p5"/>
            <p:cNvSpPr/>
            <p:nvPr/>
          </p:nvSpPr>
          <p:spPr>
            <a:xfrm>
              <a:off x="4612950" y="3887575"/>
              <a:ext cx="42150" cy="104525"/>
            </a:xfrm>
            <a:custGeom>
              <a:avLst/>
              <a:gdLst/>
              <a:ahLst/>
              <a:cxnLst/>
              <a:rect l="l" t="t" r="r" b="b"/>
              <a:pathLst>
                <a:path w="1686" h="4181" extrusionOk="0">
                  <a:moveTo>
                    <a:pt x="246" y="0"/>
                  </a:moveTo>
                  <a:cubicBezTo>
                    <a:pt x="116" y="0"/>
                    <a:pt x="0" y="169"/>
                    <a:pt x="121" y="284"/>
                  </a:cubicBezTo>
                  <a:cubicBezTo>
                    <a:pt x="1118" y="1247"/>
                    <a:pt x="1321" y="2737"/>
                    <a:pt x="616" y="3932"/>
                  </a:cubicBezTo>
                  <a:cubicBezTo>
                    <a:pt x="540" y="4060"/>
                    <a:pt x="656" y="4180"/>
                    <a:pt x="770" y="4180"/>
                  </a:cubicBezTo>
                  <a:cubicBezTo>
                    <a:pt x="821" y="4180"/>
                    <a:pt x="871" y="4157"/>
                    <a:pt x="905" y="4099"/>
                  </a:cubicBezTo>
                  <a:cubicBezTo>
                    <a:pt x="1686" y="2786"/>
                    <a:pt x="1459" y="1108"/>
                    <a:pt x="357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0" name="Google Shape;2410;p5"/>
            <p:cNvSpPr/>
            <p:nvPr/>
          </p:nvSpPr>
          <p:spPr>
            <a:xfrm>
              <a:off x="4676325" y="3886250"/>
              <a:ext cx="31400" cy="105200"/>
            </a:xfrm>
            <a:custGeom>
              <a:avLst/>
              <a:gdLst/>
              <a:ahLst/>
              <a:cxnLst/>
              <a:rect l="l" t="t" r="r" b="b"/>
              <a:pathLst>
                <a:path w="1256" h="4208" extrusionOk="0">
                  <a:moveTo>
                    <a:pt x="1018" y="0"/>
                  </a:moveTo>
                  <a:cubicBezTo>
                    <a:pt x="967" y="0"/>
                    <a:pt x="916" y="22"/>
                    <a:pt x="879" y="74"/>
                  </a:cubicBezTo>
                  <a:cubicBezTo>
                    <a:pt x="10" y="1285"/>
                    <a:pt x="0" y="2912"/>
                    <a:pt x="856" y="4133"/>
                  </a:cubicBezTo>
                  <a:cubicBezTo>
                    <a:pt x="893" y="4185"/>
                    <a:pt x="945" y="4207"/>
                    <a:pt x="996" y="4207"/>
                  </a:cubicBezTo>
                  <a:cubicBezTo>
                    <a:pt x="1116" y="4207"/>
                    <a:pt x="1232" y="4089"/>
                    <a:pt x="1146" y="3965"/>
                  </a:cubicBezTo>
                  <a:cubicBezTo>
                    <a:pt x="350" y="2822"/>
                    <a:pt x="359" y="1375"/>
                    <a:pt x="1167" y="243"/>
                  </a:cubicBezTo>
                  <a:cubicBezTo>
                    <a:pt x="1255" y="120"/>
                    <a:pt x="1138" y="0"/>
                    <a:pt x="10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1" name="Google Shape;2411;p5"/>
            <p:cNvSpPr/>
            <p:nvPr/>
          </p:nvSpPr>
          <p:spPr>
            <a:xfrm>
              <a:off x="4751175" y="3888150"/>
              <a:ext cx="14600" cy="88825"/>
            </a:xfrm>
            <a:custGeom>
              <a:avLst/>
              <a:gdLst/>
              <a:ahLst/>
              <a:cxnLst/>
              <a:rect l="l" t="t" r="r" b="b"/>
              <a:pathLst>
                <a:path w="584" h="3553" extrusionOk="0">
                  <a:moveTo>
                    <a:pt x="163" y="1"/>
                  </a:moveTo>
                  <a:cubicBezTo>
                    <a:pt x="80" y="1"/>
                    <a:pt x="1" y="54"/>
                    <a:pt x="8" y="162"/>
                  </a:cubicBezTo>
                  <a:lnTo>
                    <a:pt x="240" y="3392"/>
                  </a:lnTo>
                  <a:cubicBezTo>
                    <a:pt x="249" y="3499"/>
                    <a:pt x="337" y="3552"/>
                    <a:pt x="421" y="3552"/>
                  </a:cubicBezTo>
                  <a:cubicBezTo>
                    <a:pt x="504" y="3552"/>
                    <a:pt x="584" y="3499"/>
                    <a:pt x="576" y="3392"/>
                  </a:cubicBezTo>
                  <a:lnTo>
                    <a:pt x="344" y="162"/>
                  </a:lnTo>
                  <a:cubicBezTo>
                    <a:pt x="336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2" name="Google Shape;2412;p5"/>
            <p:cNvSpPr/>
            <p:nvPr/>
          </p:nvSpPr>
          <p:spPr>
            <a:xfrm>
              <a:off x="4749125" y="3892600"/>
              <a:ext cx="63750" cy="47100"/>
            </a:xfrm>
            <a:custGeom>
              <a:avLst/>
              <a:gdLst/>
              <a:ahLst/>
              <a:cxnLst/>
              <a:rect l="l" t="t" r="r" b="b"/>
              <a:pathLst>
                <a:path w="2550" h="1884" extrusionOk="0">
                  <a:moveTo>
                    <a:pt x="2312" y="1"/>
                  </a:moveTo>
                  <a:cubicBezTo>
                    <a:pt x="2285" y="1"/>
                    <a:pt x="2256" y="9"/>
                    <a:pt x="2226" y="27"/>
                  </a:cubicBezTo>
                  <a:cubicBezTo>
                    <a:pt x="1483" y="492"/>
                    <a:pt x="780" y="1018"/>
                    <a:pt x="126" y="1603"/>
                  </a:cubicBezTo>
                  <a:cubicBezTo>
                    <a:pt x="0" y="1715"/>
                    <a:pt x="117" y="1884"/>
                    <a:pt x="251" y="1884"/>
                  </a:cubicBezTo>
                  <a:cubicBezTo>
                    <a:pt x="288" y="1884"/>
                    <a:pt x="327" y="1870"/>
                    <a:pt x="362" y="1839"/>
                  </a:cubicBezTo>
                  <a:cubicBezTo>
                    <a:pt x="995" y="1275"/>
                    <a:pt x="1675" y="765"/>
                    <a:pt x="2395" y="317"/>
                  </a:cubicBezTo>
                  <a:cubicBezTo>
                    <a:pt x="2549" y="221"/>
                    <a:pt x="2455" y="1"/>
                    <a:pt x="2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3" name="Google Shape;2413;p5"/>
            <p:cNvSpPr/>
            <p:nvPr/>
          </p:nvSpPr>
          <p:spPr>
            <a:xfrm>
              <a:off x="4757950" y="3922700"/>
              <a:ext cx="66750" cy="49025"/>
            </a:xfrm>
            <a:custGeom>
              <a:avLst/>
              <a:gdLst/>
              <a:ahLst/>
              <a:cxnLst/>
              <a:rect l="l" t="t" r="r" b="b"/>
              <a:pathLst>
                <a:path w="2670" h="1961" extrusionOk="0">
                  <a:moveTo>
                    <a:pt x="230" y="1"/>
                  </a:moveTo>
                  <a:cubicBezTo>
                    <a:pt x="91" y="1"/>
                    <a:pt x="0" y="219"/>
                    <a:pt x="148" y="318"/>
                  </a:cubicBezTo>
                  <a:cubicBezTo>
                    <a:pt x="891" y="818"/>
                    <a:pt x="1608" y="1352"/>
                    <a:pt x="2300" y="1920"/>
                  </a:cubicBezTo>
                  <a:cubicBezTo>
                    <a:pt x="2335" y="1948"/>
                    <a:pt x="2373" y="1960"/>
                    <a:pt x="2410" y="1960"/>
                  </a:cubicBezTo>
                  <a:cubicBezTo>
                    <a:pt x="2549" y="1960"/>
                    <a:pt x="2669" y="1790"/>
                    <a:pt x="2537" y="1683"/>
                  </a:cubicBezTo>
                  <a:cubicBezTo>
                    <a:pt x="1823" y="1097"/>
                    <a:pt x="1083" y="545"/>
                    <a:pt x="317" y="30"/>
                  </a:cubicBezTo>
                  <a:cubicBezTo>
                    <a:pt x="287" y="10"/>
                    <a:pt x="258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4" name="Google Shape;2414;p5"/>
            <p:cNvSpPr/>
            <p:nvPr/>
          </p:nvSpPr>
          <p:spPr>
            <a:xfrm>
              <a:off x="4823600" y="3886925"/>
              <a:ext cx="55975" cy="99500"/>
            </a:xfrm>
            <a:custGeom>
              <a:avLst/>
              <a:gdLst/>
              <a:ahLst/>
              <a:cxnLst/>
              <a:rect l="l" t="t" r="r" b="b"/>
              <a:pathLst>
                <a:path w="2239" h="3980" extrusionOk="0">
                  <a:moveTo>
                    <a:pt x="258" y="0"/>
                  </a:moveTo>
                  <a:cubicBezTo>
                    <a:pt x="244" y="0"/>
                    <a:pt x="230" y="0"/>
                    <a:pt x="216" y="1"/>
                  </a:cubicBezTo>
                  <a:cubicBezTo>
                    <a:pt x="3" y="5"/>
                    <a:pt x="1" y="335"/>
                    <a:pt x="210" y="335"/>
                  </a:cubicBezTo>
                  <a:cubicBezTo>
                    <a:pt x="212" y="335"/>
                    <a:pt x="214" y="335"/>
                    <a:pt x="216" y="335"/>
                  </a:cubicBezTo>
                  <a:cubicBezTo>
                    <a:pt x="233" y="334"/>
                    <a:pt x="251" y="334"/>
                    <a:pt x="268" y="334"/>
                  </a:cubicBezTo>
                  <a:cubicBezTo>
                    <a:pt x="2070" y="334"/>
                    <a:pt x="1703" y="2663"/>
                    <a:pt x="1389" y="3773"/>
                  </a:cubicBezTo>
                  <a:cubicBezTo>
                    <a:pt x="1354" y="3898"/>
                    <a:pt x="1457" y="3980"/>
                    <a:pt x="1558" y="3980"/>
                  </a:cubicBezTo>
                  <a:cubicBezTo>
                    <a:pt x="1624" y="3980"/>
                    <a:pt x="1689" y="3944"/>
                    <a:pt x="1712" y="3862"/>
                  </a:cubicBezTo>
                  <a:cubicBezTo>
                    <a:pt x="1959" y="2981"/>
                    <a:pt x="2238" y="1972"/>
                    <a:pt x="1837" y="1090"/>
                  </a:cubicBezTo>
                  <a:cubicBezTo>
                    <a:pt x="1546" y="447"/>
                    <a:pt x="969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5" name="Google Shape;2415;p5"/>
            <p:cNvSpPr/>
            <p:nvPr/>
          </p:nvSpPr>
          <p:spPr>
            <a:xfrm>
              <a:off x="4918000" y="3919325"/>
              <a:ext cx="51375" cy="15750"/>
            </a:xfrm>
            <a:custGeom>
              <a:avLst/>
              <a:gdLst/>
              <a:ahLst/>
              <a:cxnLst/>
              <a:rect l="l" t="t" r="r" b="b"/>
              <a:pathLst>
                <a:path w="2055" h="630" extrusionOk="0">
                  <a:moveTo>
                    <a:pt x="209" y="0"/>
                  </a:moveTo>
                  <a:cubicBezTo>
                    <a:pt x="52" y="0"/>
                    <a:pt x="1" y="267"/>
                    <a:pt x="180" y="334"/>
                  </a:cubicBezTo>
                  <a:cubicBezTo>
                    <a:pt x="699" y="529"/>
                    <a:pt x="1248" y="630"/>
                    <a:pt x="1803" y="630"/>
                  </a:cubicBezTo>
                  <a:cubicBezTo>
                    <a:pt x="1815" y="630"/>
                    <a:pt x="1827" y="630"/>
                    <a:pt x="1840" y="630"/>
                  </a:cubicBezTo>
                  <a:cubicBezTo>
                    <a:pt x="2054" y="628"/>
                    <a:pt x="2055" y="294"/>
                    <a:pt x="1841" y="294"/>
                  </a:cubicBezTo>
                  <a:cubicBezTo>
                    <a:pt x="1841" y="294"/>
                    <a:pt x="1840" y="294"/>
                    <a:pt x="1840" y="294"/>
                  </a:cubicBezTo>
                  <a:cubicBezTo>
                    <a:pt x="1831" y="294"/>
                    <a:pt x="1823" y="294"/>
                    <a:pt x="1815" y="294"/>
                  </a:cubicBezTo>
                  <a:cubicBezTo>
                    <a:pt x="1286" y="294"/>
                    <a:pt x="763" y="198"/>
                    <a:pt x="268" y="12"/>
                  </a:cubicBezTo>
                  <a:cubicBezTo>
                    <a:pt x="247" y="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6" name="Google Shape;2416;p5"/>
            <p:cNvSpPr/>
            <p:nvPr/>
          </p:nvSpPr>
          <p:spPr>
            <a:xfrm>
              <a:off x="4910700" y="3959075"/>
              <a:ext cx="51125" cy="9425"/>
            </a:xfrm>
            <a:custGeom>
              <a:avLst/>
              <a:gdLst/>
              <a:ahLst/>
              <a:cxnLst/>
              <a:rect l="l" t="t" r="r" b="b"/>
              <a:pathLst>
                <a:path w="2045" h="377" extrusionOk="0">
                  <a:moveTo>
                    <a:pt x="213" y="1"/>
                  </a:moveTo>
                  <a:cubicBezTo>
                    <a:pt x="1" y="1"/>
                    <a:pt x="2" y="330"/>
                    <a:pt x="217" y="336"/>
                  </a:cubicBezTo>
                  <a:lnTo>
                    <a:pt x="1830" y="376"/>
                  </a:lnTo>
                  <a:cubicBezTo>
                    <a:pt x="1831" y="376"/>
                    <a:pt x="1832" y="376"/>
                    <a:pt x="1834" y="376"/>
                  </a:cubicBezTo>
                  <a:cubicBezTo>
                    <a:pt x="2045" y="376"/>
                    <a:pt x="2043" y="47"/>
                    <a:pt x="1830" y="40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7" name="Google Shape;2417;p5"/>
            <p:cNvSpPr/>
            <p:nvPr/>
          </p:nvSpPr>
          <p:spPr>
            <a:xfrm>
              <a:off x="4998200" y="3878200"/>
              <a:ext cx="67825" cy="85225"/>
            </a:xfrm>
            <a:custGeom>
              <a:avLst/>
              <a:gdLst/>
              <a:ahLst/>
              <a:cxnLst/>
              <a:rect l="l" t="t" r="r" b="b"/>
              <a:pathLst>
                <a:path w="2713" h="3409" extrusionOk="0">
                  <a:moveTo>
                    <a:pt x="888" y="1"/>
                  </a:moveTo>
                  <a:cubicBezTo>
                    <a:pt x="604" y="1"/>
                    <a:pt x="316" y="113"/>
                    <a:pt x="111" y="336"/>
                  </a:cubicBezTo>
                  <a:cubicBezTo>
                    <a:pt x="0" y="458"/>
                    <a:pt x="112" y="626"/>
                    <a:pt x="236" y="626"/>
                  </a:cubicBezTo>
                  <a:cubicBezTo>
                    <a:pt x="274" y="626"/>
                    <a:pt x="313" y="610"/>
                    <a:pt x="348" y="572"/>
                  </a:cubicBezTo>
                  <a:lnTo>
                    <a:pt x="348" y="574"/>
                  </a:lnTo>
                  <a:cubicBezTo>
                    <a:pt x="482" y="426"/>
                    <a:pt x="710" y="324"/>
                    <a:pt x="928" y="324"/>
                  </a:cubicBezTo>
                  <a:cubicBezTo>
                    <a:pt x="1090" y="324"/>
                    <a:pt x="1247" y="381"/>
                    <a:pt x="1356" y="519"/>
                  </a:cubicBezTo>
                  <a:cubicBezTo>
                    <a:pt x="1661" y="905"/>
                    <a:pt x="1483" y="1413"/>
                    <a:pt x="1239" y="1770"/>
                  </a:cubicBezTo>
                  <a:cubicBezTo>
                    <a:pt x="901" y="2261"/>
                    <a:pt x="393" y="2598"/>
                    <a:pt x="75" y="3109"/>
                  </a:cubicBezTo>
                  <a:cubicBezTo>
                    <a:pt x="1" y="3225"/>
                    <a:pt x="99" y="3350"/>
                    <a:pt x="218" y="3361"/>
                  </a:cubicBezTo>
                  <a:cubicBezTo>
                    <a:pt x="539" y="3391"/>
                    <a:pt x="860" y="3408"/>
                    <a:pt x="1180" y="3408"/>
                  </a:cubicBezTo>
                  <a:cubicBezTo>
                    <a:pt x="1427" y="3408"/>
                    <a:pt x="1674" y="3398"/>
                    <a:pt x="1920" y="3376"/>
                  </a:cubicBezTo>
                  <a:cubicBezTo>
                    <a:pt x="2215" y="3352"/>
                    <a:pt x="2492" y="3375"/>
                    <a:pt x="2669" y="3123"/>
                  </a:cubicBezTo>
                  <a:cubicBezTo>
                    <a:pt x="2712" y="3063"/>
                    <a:pt x="2694" y="2969"/>
                    <a:pt x="2643" y="2920"/>
                  </a:cubicBezTo>
                  <a:lnTo>
                    <a:pt x="2604" y="2880"/>
                  </a:lnTo>
                  <a:cubicBezTo>
                    <a:pt x="2572" y="2849"/>
                    <a:pt x="2529" y="2832"/>
                    <a:pt x="2485" y="2832"/>
                  </a:cubicBezTo>
                  <a:cubicBezTo>
                    <a:pt x="2470" y="2832"/>
                    <a:pt x="2455" y="2834"/>
                    <a:pt x="2441" y="2838"/>
                  </a:cubicBezTo>
                  <a:lnTo>
                    <a:pt x="2380" y="2856"/>
                  </a:lnTo>
                  <a:cubicBezTo>
                    <a:pt x="2297" y="2879"/>
                    <a:pt x="2258" y="2949"/>
                    <a:pt x="2259" y="3025"/>
                  </a:cubicBezTo>
                  <a:lnTo>
                    <a:pt x="2259" y="3025"/>
                  </a:lnTo>
                  <a:cubicBezTo>
                    <a:pt x="2116" y="3070"/>
                    <a:pt x="1884" y="3079"/>
                    <a:pt x="1677" y="3079"/>
                  </a:cubicBezTo>
                  <a:cubicBezTo>
                    <a:pt x="1522" y="3079"/>
                    <a:pt x="1381" y="3074"/>
                    <a:pt x="1302" y="3074"/>
                  </a:cubicBezTo>
                  <a:cubicBezTo>
                    <a:pt x="1295" y="3074"/>
                    <a:pt x="1289" y="3074"/>
                    <a:pt x="1283" y="3074"/>
                  </a:cubicBezTo>
                  <a:cubicBezTo>
                    <a:pt x="1253" y="3074"/>
                    <a:pt x="1224" y="3075"/>
                    <a:pt x="1194" y="3075"/>
                  </a:cubicBezTo>
                  <a:cubicBezTo>
                    <a:pt x="971" y="3075"/>
                    <a:pt x="748" y="3067"/>
                    <a:pt x="526" y="3052"/>
                  </a:cubicBezTo>
                  <a:lnTo>
                    <a:pt x="526" y="3052"/>
                  </a:lnTo>
                  <a:cubicBezTo>
                    <a:pt x="1101" y="2339"/>
                    <a:pt x="2184" y="1611"/>
                    <a:pt x="1789" y="595"/>
                  </a:cubicBezTo>
                  <a:cubicBezTo>
                    <a:pt x="1634" y="198"/>
                    <a:pt x="1265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8" name="Google Shape;2418;p5"/>
            <p:cNvSpPr/>
            <p:nvPr/>
          </p:nvSpPr>
          <p:spPr>
            <a:xfrm>
              <a:off x="5075575" y="3871200"/>
              <a:ext cx="49750" cy="87250"/>
            </a:xfrm>
            <a:custGeom>
              <a:avLst/>
              <a:gdLst/>
              <a:ahLst/>
              <a:cxnLst/>
              <a:rect l="l" t="t" r="r" b="b"/>
              <a:pathLst>
                <a:path w="1990" h="3490" extrusionOk="0">
                  <a:moveTo>
                    <a:pt x="873" y="1"/>
                  </a:moveTo>
                  <a:cubicBezTo>
                    <a:pt x="644" y="1"/>
                    <a:pt x="413" y="106"/>
                    <a:pt x="267" y="323"/>
                  </a:cubicBezTo>
                  <a:cubicBezTo>
                    <a:pt x="183" y="448"/>
                    <a:pt x="299" y="568"/>
                    <a:pt x="418" y="568"/>
                  </a:cubicBezTo>
                  <a:cubicBezTo>
                    <a:pt x="469" y="568"/>
                    <a:pt x="521" y="546"/>
                    <a:pt x="557" y="492"/>
                  </a:cubicBezTo>
                  <a:cubicBezTo>
                    <a:pt x="647" y="379"/>
                    <a:pt x="740" y="323"/>
                    <a:pt x="837" y="323"/>
                  </a:cubicBezTo>
                  <a:cubicBezTo>
                    <a:pt x="975" y="323"/>
                    <a:pt x="1120" y="438"/>
                    <a:pt x="1272" y="668"/>
                  </a:cubicBezTo>
                  <a:cubicBezTo>
                    <a:pt x="1312" y="875"/>
                    <a:pt x="1271" y="1092"/>
                    <a:pt x="1159" y="1272"/>
                  </a:cubicBezTo>
                  <a:cubicBezTo>
                    <a:pt x="993" y="1554"/>
                    <a:pt x="702" y="1742"/>
                    <a:pt x="436" y="1917"/>
                  </a:cubicBezTo>
                  <a:cubicBezTo>
                    <a:pt x="302" y="2007"/>
                    <a:pt x="348" y="2230"/>
                    <a:pt x="520" y="2230"/>
                  </a:cubicBezTo>
                  <a:cubicBezTo>
                    <a:pt x="555" y="2229"/>
                    <a:pt x="591" y="2228"/>
                    <a:pt x="626" y="2228"/>
                  </a:cubicBezTo>
                  <a:cubicBezTo>
                    <a:pt x="769" y="2228"/>
                    <a:pt x="912" y="2238"/>
                    <a:pt x="1054" y="2259"/>
                  </a:cubicBezTo>
                  <a:cubicBezTo>
                    <a:pt x="1502" y="2323"/>
                    <a:pt x="1606" y="2575"/>
                    <a:pt x="1362" y="3015"/>
                  </a:cubicBezTo>
                  <a:cubicBezTo>
                    <a:pt x="1326" y="3039"/>
                    <a:pt x="1271" y="3047"/>
                    <a:pt x="1208" y="3047"/>
                  </a:cubicBezTo>
                  <a:cubicBezTo>
                    <a:pt x="1085" y="3047"/>
                    <a:pt x="935" y="3015"/>
                    <a:pt x="856" y="3012"/>
                  </a:cubicBezTo>
                  <a:cubicBezTo>
                    <a:pt x="802" y="3010"/>
                    <a:pt x="750" y="3008"/>
                    <a:pt x="699" y="3008"/>
                  </a:cubicBezTo>
                  <a:cubicBezTo>
                    <a:pt x="500" y="3008"/>
                    <a:pt x="319" y="3038"/>
                    <a:pt x="142" y="3168"/>
                  </a:cubicBezTo>
                  <a:cubicBezTo>
                    <a:pt x="1" y="3273"/>
                    <a:pt x="90" y="3490"/>
                    <a:pt x="223" y="3490"/>
                  </a:cubicBezTo>
                  <a:cubicBezTo>
                    <a:pt x="251" y="3490"/>
                    <a:pt x="281" y="3480"/>
                    <a:pt x="311" y="3458"/>
                  </a:cubicBezTo>
                  <a:cubicBezTo>
                    <a:pt x="450" y="3355"/>
                    <a:pt x="645" y="3338"/>
                    <a:pt x="850" y="3338"/>
                  </a:cubicBezTo>
                  <a:cubicBezTo>
                    <a:pt x="952" y="3338"/>
                    <a:pt x="1056" y="3342"/>
                    <a:pt x="1158" y="3342"/>
                  </a:cubicBezTo>
                  <a:cubicBezTo>
                    <a:pt x="1512" y="3342"/>
                    <a:pt x="1834" y="3292"/>
                    <a:pt x="1901" y="2845"/>
                  </a:cubicBezTo>
                  <a:cubicBezTo>
                    <a:pt x="1989" y="2249"/>
                    <a:pt x="1477" y="2010"/>
                    <a:pt x="978" y="1930"/>
                  </a:cubicBezTo>
                  <a:lnTo>
                    <a:pt x="978" y="1930"/>
                  </a:lnTo>
                  <a:cubicBezTo>
                    <a:pt x="1433" y="1549"/>
                    <a:pt x="1824" y="1021"/>
                    <a:pt x="1535" y="419"/>
                  </a:cubicBezTo>
                  <a:cubicBezTo>
                    <a:pt x="1405" y="144"/>
                    <a:pt x="1140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19" name="Google Shape;2419;p5"/>
            <p:cNvSpPr/>
            <p:nvPr/>
          </p:nvSpPr>
          <p:spPr>
            <a:xfrm>
              <a:off x="5141850" y="3840525"/>
              <a:ext cx="40675" cy="39375"/>
            </a:xfrm>
            <a:custGeom>
              <a:avLst/>
              <a:gdLst/>
              <a:ahLst/>
              <a:cxnLst/>
              <a:rect l="l" t="t" r="r" b="b"/>
              <a:pathLst>
                <a:path w="1627" h="1575" extrusionOk="0">
                  <a:moveTo>
                    <a:pt x="636" y="0"/>
                  </a:moveTo>
                  <a:cubicBezTo>
                    <a:pt x="609" y="0"/>
                    <a:pt x="581" y="8"/>
                    <a:pt x="552" y="25"/>
                  </a:cubicBezTo>
                  <a:lnTo>
                    <a:pt x="551" y="25"/>
                  </a:lnTo>
                  <a:cubicBezTo>
                    <a:pt x="223" y="217"/>
                    <a:pt x="0" y="598"/>
                    <a:pt x="79" y="986"/>
                  </a:cubicBezTo>
                  <a:cubicBezTo>
                    <a:pt x="150" y="1334"/>
                    <a:pt x="477" y="1575"/>
                    <a:pt x="827" y="1575"/>
                  </a:cubicBezTo>
                  <a:cubicBezTo>
                    <a:pt x="832" y="1575"/>
                    <a:pt x="836" y="1575"/>
                    <a:pt x="841" y="1575"/>
                  </a:cubicBezTo>
                  <a:cubicBezTo>
                    <a:pt x="1599" y="1559"/>
                    <a:pt x="1626" y="420"/>
                    <a:pt x="896" y="337"/>
                  </a:cubicBezTo>
                  <a:cubicBezTo>
                    <a:pt x="888" y="337"/>
                    <a:pt x="881" y="336"/>
                    <a:pt x="874" y="336"/>
                  </a:cubicBezTo>
                  <a:cubicBezTo>
                    <a:pt x="682" y="336"/>
                    <a:pt x="691" y="648"/>
                    <a:pt x="896" y="672"/>
                  </a:cubicBezTo>
                  <a:cubicBezTo>
                    <a:pt x="1043" y="688"/>
                    <a:pt x="1115" y="870"/>
                    <a:pt x="1104" y="1001"/>
                  </a:cubicBezTo>
                  <a:cubicBezTo>
                    <a:pt x="1090" y="1160"/>
                    <a:pt x="959" y="1239"/>
                    <a:pt x="817" y="1239"/>
                  </a:cubicBezTo>
                  <a:cubicBezTo>
                    <a:pt x="789" y="1239"/>
                    <a:pt x="760" y="1236"/>
                    <a:pt x="732" y="1230"/>
                  </a:cubicBezTo>
                  <a:cubicBezTo>
                    <a:pt x="233" y="1122"/>
                    <a:pt x="377" y="516"/>
                    <a:pt x="720" y="315"/>
                  </a:cubicBezTo>
                  <a:cubicBezTo>
                    <a:pt x="877" y="222"/>
                    <a:pt x="782" y="0"/>
                    <a:pt x="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0" name="Google Shape;2420;p5"/>
            <p:cNvSpPr/>
            <p:nvPr/>
          </p:nvSpPr>
          <p:spPr>
            <a:xfrm>
              <a:off x="6193350" y="2383000"/>
              <a:ext cx="102900" cy="97075"/>
            </a:xfrm>
            <a:custGeom>
              <a:avLst/>
              <a:gdLst/>
              <a:ahLst/>
              <a:cxnLst/>
              <a:rect l="l" t="t" r="r" b="b"/>
              <a:pathLst>
                <a:path w="4116" h="3883" extrusionOk="0">
                  <a:moveTo>
                    <a:pt x="2314" y="377"/>
                  </a:moveTo>
                  <a:cubicBezTo>
                    <a:pt x="2468" y="377"/>
                    <a:pt x="2625" y="398"/>
                    <a:pt x="2781" y="443"/>
                  </a:cubicBezTo>
                  <a:lnTo>
                    <a:pt x="2781" y="443"/>
                  </a:lnTo>
                  <a:cubicBezTo>
                    <a:pt x="2858" y="925"/>
                    <a:pt x="2970" y="1401"/>
                    <a:pt x="3117" y="1865"/>
                  </a:cubicBezTo>
                  <a:lnTo>
                    <a:pt x="3117" y="1865"/>
                  </a:lnTo>
                  <a:cubicBezTo>
                    <a:pt x="3085" y="2012"/>
                    <a:pt x="3042" y="2154"/>
                    <a:pt x="2995" y="2289"/>
                  </a:cubicBezTo>
                  <a:cubicBezTo>
                    <a:pt x="2780" y="2895"/>
                    <a:pt x="2232" y="3517"/>
                    <a:pt x="1663" y="3517"/>
                  </a:cubicBezTo>
                  <a:cubicBezTo>
                    <a:pt x="1382" y="3517"/>
                    <a:pt x="1096" y="3366"/>
                    <a:pt x="842" y="2986"/>
                  </a:cubicBezTo>
                  <a:cubicBezTo>
                    <a:pt x="0" y="1723"/>
                    <a:pt x="1073" y="377"/>
                    <a:pt x="2314" y="377"/>
                  </a:cubicBezTo>
                  <a:close/>
                  <a:moveTo>
                    <a:pt x="2912" y="1"/>
                  </a:moveTo>
                  <a:cubicBezTo>
                    <a:pt x="2854" y="1"/>
                    <a:pt x="2801" y="36"/>
                    <a:pt x="2771" y="89"/>
                  </a:cubicBezTo>
                  <a:lnTo>
                    <a:pt x="2771" y="89"/>
                  </a:lnTo>
                  <a:cubicBezTo>
                    <a:pt x="2593" y="44"/>
                    <a:pt x="2411" y="22"/>
                    <a:pt x="2229" y="22"/>
                  </a:cubicBezTo>
                  <a:cubicBezTo>
                    <a:pt x="1647" y="22"/>
                    <a:pt x="1073" y="254"/>
                    <a:pt x="679" y="737"/>
                  </a:cubicBezTo>
                  <a:cubicBezTo>
                    <a:pt x="38" y="1526"/>
                    <a:pt x="79" y="2812"/>
                    <a:pt x="851" y="3500"/>
                  </a:cubicBezTo>
                  <a:cubicBezTo>
                    <a:pt x="1152" y="3767"/>
                    <a:pt x="1451" y="3882"/>
                    <a:pt x="1736" y="3882"/>
                  </a:cubicBezTo>
                  <a:cubicBezTo>
                    <a:pt x="2419" y="3882"/>
                    <a:pt x="3013" y="3218"/>
                    <a:pt x="3309" y="2415"/>
                  </a:cubicBezTo>
                  <a:lnTo>
                    <a:pt x="3309" y="2415"/>
                  </a:lnTo>
                  <a:cubicBezTo>
                    <a:pt x="3440" y="2757"/>
                    <a:pt x="3590" y="3091"/>
                    <a:pt x="3759" y="3417"/>
                  </a:cubicBezTo>
                  <a:cubicBezTo>
                    <a:pt x="3790" y="3477"/>
                    <a:pt x="3839" y="3502"/>
                    <a:pt x="3889" y="3502"/>
                  </a:cubicBezTo>
                  <a:cubicBezTo>
                    <a:pt x="4000" y="3502"/>
                    <a:pt x="4116" y="3380"/>
                    <a:pt x="4049" y="3248"/>
                  </a:cubicBezTo>
                  <a:cubicBezTo>
                    <a:pt x="3816" y="2797"/>
                    <a:pt x="3621" y="2329"/>
                    <a:pt x="3463" y="1848"/>
                  </a:cubicBezTo>
                  <a:lnTo>
                    <a:pt x="3463" y="1848"/>
                  </a:lnTo>
                  <a:cubicBezTo>
                    <a:pt x="3536" y="1438"/>
                    <a:pt x="3526" y="1023"/>
                    <a:pt x="3408" y="666"/>
                  </a:cubicBezTo>
                  <a:lnTo>
                    <a:pt x="3408" y="666"/>
                  </a:lnTo>
                  <a:cubicBezTo>
                    <a:pt x="3508" y="613"/>
                    <a:pt x="3551" y="448"/>
                    <a:pt x="3425" y="368"/>
                  </a:cubicBezTo>
                  <a:cubicBezTo>
                    <a:pt x="3350" y="321"/>
                    <a:pt x="3273" y="278"/>
                    <a:pt x="3194" y="240"/>
                  </a:cubicBezTo>
                  <a:lnTo>
                    <a:pt x="3194" y="240"/>
                  </a:lnTo>
                  <a:cubicBezTo>
                    <a:pt x="3144" y="173"/>
                    <a:pt x="3089" y="109"/>
                    <a:pt x="3027" y="51"/>
                  </a:cubicBezTo>
                  <a:cubicBezTo>
                    <a:pt x="2990" y="16"/>
                    <a:pt x="2950" y="1"/>
                    <a:pt x="2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1" name="Google Shape;2421;p5"/>
            <p:cNvSpPr/>
            <p:nvPr/>
          </p:nvSpPr>
          <p:spPr>
            <a:xfrm>
              <a:off x="6307875" y="2302875"/>
              <a:ext cx="28050" cy="166150"/>
            </a:xfrm>
            <a:custGeom>
              <a:avLst/>
              <a:gdLst/>
              <a:ahLst/>
              <a:cxnLst/>
              <a:rect l="l" t="t" r="r" b="b"/>
              <a:pathLst>
                <a:path w="1122" h="6646" extrusionOk="0">
                  <a:moveTo>
                    <a:pt x="160" y="0"/>
                  </a:moveTo>
                  <a:cubicBezTo>
                    <a:pt x="77" y="0"/>
                    <a:pt x="1" y="53"/>
                    <a:pt x="14" y="159"/>
                  </a:cubicBezTo>
                  <a:lnTo>
                    <a:pt x="773" y="6487"/>
                  </a:lnTo>
                  <a:cubicBezTo>
                    <a:pt x="786" y="6592"/>
                    <a:pt x="877" y="6646"/>
                    <a:pt x="961" y="6646"/>
                  </a:cubicBezTo>
                  <a:cubicBezTo>
                    <a:pt x="1045" y="6646"/>
                    <a:pt x="1122" y="6593"/>
                    <a:pt x="1109" y="6487"/>
                  </a:cubicBezTo>
                  <a:lnTo>
                    <a:pt x="348" y="159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2" name="Google Shape;2422;p5"/>
            <p:cNvSpPr/>
            <p:nvPr/>
          </p:nvSpPr>
          <p:spPr>
            <a:xfrm>
              <a:off x="6313625" y="2380375"/>
              <a:ext cx="99125" cy="110775"/>
            </a:xfrm>
            <a:custGeom>
              <a:avLst/>
              <a:gdLst/>
              <a:ahLst/>
              <a:cxnLst/>
              <a:rect l="l" t="t" r="r" b="b"/>
              <a:pathLst>
                <a:path w="3965" h="4431" extrusionOk="0">
                  <a:moveTo>
                    <a:pt x="1642" y="349"/>
                  </a:moveTo>
                  <a:cubicBezTo>
                    <a:pt x="1805" y="349"/>
                    <a:pt x="1970" y="424"/>
                    <a:pt x="2116" y="612"/>
                  </a:cubicBezTo>
                  <a:cubicBezTo>
                    <a:pt x="2148" y="653"/>
                    <a:pt x="2186" y="670"/>
                    <a:pt x="2224" y="670"/>
                  </a:cubicBezTo>
                  <a:cubicBezTo>
                    <a:pt x="2267" y="670"/>
                    <a:pt x="2309" y="648"/>
                    <a:pt x="2340" y="613"/>
                  </a:cubicBezTo>
                  <a:lnTo>
                    <a:pt x="2340" y="613"/>
                  </a:lnTo>
                  <a:cubicBezTo>
                    <a:pt x="2344" y="617"/>
                    <a:pt x="2347" y="620"/>
                    <a:pt x="2351" y="624"/>
                  </a:cubicBezTo>
                  <a:cubicBezTo>
                    <a:pt x="2944" y="1198"/>
                    <a:pt x="3408" y="2040"/>
                    <a:pt x="3228" y="2892"/>
                  </a:cubicBezTo>
                  <a:cubicBezTo>
                    <a:pt x="3083" y="3587"/>
                    <a:pt x="2447" y="4093"/>
                    <a:pt x="1741" y="4093"/>
                  </a:cubicBezTo>
                  <a:cubicBezTo>
                    <a:pt x="1707" y="4093"/>
                    <a:pt x="1673" y="4092"/>
                    <a:pt x="1639" y="4090"/>
                  </a:cubicBezTo>
                  <a:cubicBezTo>
                    <a:pt x="688" y="4024"/>
                    <a:pt x="543" y="3046"/>
                    <a:pt x="588" y="2279"/>
                  </a:cubicBezTo>
                  <a:cubicBezTo>
                    <a:pt x="609" y="1907"/>
                    <a:pt x="630" y="1516"/>
                    <a:pt x="743" y="1159"/>
                  </a:cubicBezTo>
                  <a:cubicBezTo>
                    <a:pt x="863" y="783"/>
                    <a:pt x="1250" y="349"/>
                    <a:pt x="1642" y="349"/>
                  </a:cubicBezTo>
                  <a:close/>
                  <a:moveTo>
                    <a:pt x="1667" y="1"/>
                  </a:moveTo>
                  <a:cubicBezTo>
                    <a:pt x="1105" y="1"/>
                    <a:pt x="542" y="600"/>
                    <a:pt x="394" y="1164"/>
                  </a:cubicBezTo>
                  <a:cubicBezTo>
                    <a:pt x="150" y="2095"/>
                    <a:pt x="0" y="3687"/>
                    <a:pt x="995" y="4245"/>
                  </a:cubicBezTo>
                  <a:cubicBezTo>
                    <a:pt x="1221" y="4373"/>
                    <a:pt x="1473" y="4430"/>
                    <a:pt x="1728" y="4430"/>
                  </a:cubicBezTo>
                  <a:cubicBezTo>
                    <a:pt x="2371" y="4430"/>
                    <a:pt x="3033" y="4066"/>
                    <a:pt x="3349" y="3522"/>
                  </a:cubicBezTo>
                  <a:cubicBezTo>
                    <a:pt x="3965" y="2464"/>
                    <a:pt x="3387" y="1161"/>
                    <a:pt x="2587" y="388"/>
                  </a:cubicBezTo>
                  <a:cubicBezTo>
                    <a:pt x="2553" y="353"/>
                    <a:pt x="2514" y="339"/>
                    <a:pt x="2476" y="339"/>
                  </a:cubicBezTo>
                  <a:cubicBezTo>
                    <a:pt x="2433" y="339"/>
                    <a:pt x="2393" y="357"/>
                    <a:pt x="2361" y="385"/>
                  </a:cubicBezTo>
                  <a:lnTo>
                    <a:pt x="2361" y="385"/>
                  </a:lnTo>
                  <a:cubicBezTo>
                    <a:pt x="2359" y="382"/>
                    <a:pt x="2357" y="379"/>
                    <a:pt x="2354" y="375"/>
                  </a:cubicBezTo>
                  <a:lnTo>
                    <a:pt x="2352" y="375"/>
                  </a:lnTo>
                  <a:cubicBezTo>
                    <a:pt x="2146" y="109"/>
                    <a:pt x="190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3" name="Google Shape;2423;p5"/>
            <p:cNvSpPr/>
            <p:nvPr/>
          </p:nvSpPr>
          <p:spPr>
            <a:xfrm>
              <a:off x="6425050" y="2387000"/>
              <a:ext cx="58375" cy="8425"/>
            </a:xfrm>
            <a:custGeom>
              <a:avLst/>
              <a:gdLst/>
              <a:ahLst/>
              <a:cxnLst/>
              <a:rect l="l" t="t" r="r" b="b"/>
              <a:pathLst>
                <a:path w="2335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2118" y="336"/>
                  </a:lnTo>
                  <a:cubicBezTo>
                    <a:pt x="2334" y="336"/>
                    <a:pt x="2334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4" name="Google Shape;2424;p5"/>
            <p:cNvSpPr/>
            <p:nvPr/>
          </p:nvSpPr>
          <p:spPr>
            <a:xfrm>
              <a:off x="6440925" y="2424000"/>
              <a:ext cx="58325" cy="8400"/>
            </a:xfrm>
            <a:custGeom>
              <a:avLst/>
              <a:gdLst/>
              <a:ahLst/>
              <a:cxnLst/>
              <a:rect l="l" t="t" r="r" b="b"/>
              <a:pathLst>
                <a:path w="2333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117" y="336"/>
                  </a:lnTo>
                  <a:cubicBezTo>
                    <a:pt x="2332" y="336"/>
                    <a:pt x="2332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5" name="Google Shape;2425;p5"/>
            <p:cNvSpPr/>
            <p:nvPr/>
          </p:nvSpPr>
          <p:spPr>
            <a:xfrm>
              <a:off x="6536225" y="2397250"/>
              <a:ext cx="678175" cy="28000"/>
            </a:xfrm>
            <a:custGeom>
              <a:avLst/>
              <a:gdLst/>
              <a:ahLst/>
              <a:cxnLst/>
              <a:rect l="l" t="t" r="r" b="b"/>
              <a:pathLst>
                <a:path w="27127" h="1120" extrusionOk="0">
                  <a:moveTo>
                    <a:pt x="26923" y="1"/>
                  </a:moveTo>
                  <a:cubicBezTo>
                    <a:pt x="26919" y="1"/>
                    <a:pt x="26915" y="1"/>
                    <a:pt x="26911" y="1"/>
                  </a:cubicBezTo>
                  <a:cubicBezTo>
                    <a:pt x="20085" y="396"/>
                    <a:pt x="13249" y="784"/>
                    <a:pt x="6410" y="784"/>
                  </a:cubicBezTo>
                  <a:cubicBezTo>
                    <a:pt x="4345" y="784"/>
                    <a:pt x="2280" y="749"/>
                    <a:pt x="215" y="668"/>
                  </a:cubicBezTo>
                  <a:cubicBezTo>
                    <a:pt x="213" y="667"/>
                    <a:pt x="210" y="667"/>
                    <a:pt x="208" y="667"/>
                  </a:cubicBezTo>
                  <a:cubicBezTo>
                    <a:pt x="0" y="667"/>
                    <a:pt x="3" y="994"/>
                    <a:pt x="215" y="1003"/>
                  </a:cubicBezTo>
                  <a:cubicBezTo>
                    <a:pt x="2274" y="1084"/>
                    <a:pt x="4333" y="1119"/>
                    <a:pt x="6392" y="1119"/>
                  </a:cubicBezTo>
                  <a:cubicBezTo>
                    <a:pt x="13237" y="1119"/>
                    <a:pt x="20079" y="730"/>
                    <a:pt x="26911" y="335"/>
                  </a:cubicBezTo>
                  <a:cubicBezTo>
                    <a:pt x="27121" y="323"/>
                    <a:pt x="27126" y="1"/>
                    <a:pt x="26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6" name="Google Shape;2426;p5"/>
            <p:cNvSpPr/>
            <p:nvPr/>
          </p:nvSpPr>
          <p:spPr>
            <a:xfrm>
              <a:off x="6541475" y="2267250"/>
              <a:ext cx="84675" cy="112150"/>
            </a:xfrm>
            <a:custGeom>
              <a:avLst/>
              <a:gdLst/>
              <a:ahLst/>
              <a:cxnLst/>
              <a:rect l="l" t="t" r="r" b="b"/>
              <a:pathLst>
                <a:path w="3387" h="4486" extrusionOk="0">
                  <a:moveTo>
                    <a:pt x="2358" y="697"/>
                  </a:moveTo>
                  <a:lnTo>
                    <a:pt x="2364" y="2305"/>
                  </a:lnTo>
                  <a:lnTo>
                    <a:pt x="2364" y="2305"/>
                  </a:lnTo>
                  <a:lnTo>
                    <a:pt x="771" y="2198"/>
                  </a:lnTo>
                  <a:lnTo>
                    <a:pt x="771" y="2198"/>
                  </a:lnTo>
                  <a:cubicBezTo>
                    <a:pt x="1386" y="1788"/>
                    <a:pt x="1913" y="1289"/>
                    <a:pt x="2358" y="697"/>
                  </a:cubicBezTo>
                  <a:close/>
                  <a:moveTo>
                    <a:pt x="2523" y="1"/>
                  </a:moveTo>
                  <a:cubicBezTo>
                    <a:pt x="2469" y="1"/>
                    <a:pt x="2413" y="26"/>
                    <a:pt x="2379" y="80"/>
                  </a:cubicBezTo>
                  <a:cubicBezTo>
                    <a:pt x="1811" y="974"/>
                    <a:pt x="1076" y="1667"/>
                    <a:pt x="153" y="2185"/>
                  </a:cubicBezTo>
                  <a:cubicBezTo>
                    <a:pt x="1" y="2271"/>
                    <a:pt x="78" y="2486"/>
                    <a:pt x="237" y="2496"/>
                  </a:cubicBezTo>
                  <a:lnTo>
                    <a:pt x="2365" y="2640"/>
                  </a:lnTo>
                  <a:lnTo>
                    <a:pt x="2365" y="2640"/>
                  </a:lnTo>
                  <a:lnTo>
                    <a:pt x="2371" y="4324"/>
                  </a:lnTo>
                  <a:cubicBezTo>
                    <a:pt x="2371" y="4432"/>
                    <a:pt x="2455" y="4486"/>
                    <a:pt x="2539" y="4486"/>
                  </a:cubicBezTo>
                  <a:cubicBezTo>
                    <a:pt x="2623" y="4486"/>
                    <a:pt x="2707" y="4432"/>
                    <a:pt x="2707" y="4324"/>
                  </a:cubicBezTo>
                  <a:lnTo>
                    <a:pt x="2701" y="2663"/>
                  </a:lnTo>
                  <a:lnTo>
                    <a:pt x="2701" y="2663"/>
                  </a:lnTo>
                  <a:lnTo>
                    <a:pt x="3172" y="2695"/>
                  </a:lnTo>
                  <a:cubicBezTo>
                    <a:pt x="3176" y="2695"/>
                    <a:pt x="3181" y="2695"/>
                    <a:pt x="3185" y="2695"/>
                  </a:cubicBezTo>
                  <a:cubicBezTo>
                    <a:pt x="3387" y="2695"/>
                    <a:pt x="3383" y="2374"/>
                    <a:pt x="3172" y="2359"/>
                  </a:cubicBezTo>
                  <a:lnTo>
                    <a:pt x="2699" y="2327"/>
                  </a:lnTo>
                  <a:lnTo>
                    <a:pt x="2699" y="2327"/>
                  </a:lnTo>
                  <a:lnTo>
                    <a:pt x="2691" y="164"/>
                  </a:lnTo>
                  <a:cubicBezTo>
                    <a:pt x="2691" y="61"/>
                    <a:pt x="2608" y="1"/>
                    <a:pt x="2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7" name="Google Shape;2427;p5"/>
            <p:cNvSpPr/>
            <p:nvPr/>
          </p:nvSpPr>
          <p:spPr>
            <a:xfrm>
              <a:off x="6639825" y="2309200"/>
              <a:ext cx="76550" cy="60050"/>
            </a:xfrm>
            <a:custGeom>
              <a:avLst/>
              <a:gdLst/>
              <a:ahLst/>
              <a:cxnLst/>
              <a:rect l="l" t="t" r="r" b="b"/>
              <a:pathLst>
                <a:path w="3062" h="2402" extrusionOk="0">
                  <a:moveTo>
                    <a:pt x="260" y="0"/>
                  </a:moveTo>
                  <a:cubicBezTo>
                    <a:pt x="122" y="0"/>
                    <a:pt x="1" y="170"/>
                    <a:pt x="133" y="277"/>
                  </a:cubicBezTo>
                  <a:lnTo>
                    <a:pt x="2693" y="2361"/>
                  </a:lnTo>
                  <a:cubicBezTo>
                    <a:pt x="2728" y="2389"/>
                    <a:pt x="2766" y="2401"/>
                    <a:pt x="2804" y="2401"/>
                  </a:cubicBezTo>
                  <a:cubicBezTo>
                    <a:pt x="2942" y="2401"/>
                    <a:pt x="3062" y="2232"/>
                    <a:pt x="2929" y="2124"/>
                  </a:cubicBezTo>
                  <a:lnTo>
                    <a:pt x="370" y="40"/>
                  </a:ln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8" name="Google Shape;2428;p5"/>
            <p:cNvSpPr/>
            <p:nvPr/>
          </p:nvSpPr>
          <p:spPr>
            <a:xfrm>
              <a:off x="6641025" y="2302075"/>
              <a:ext cx="58475" cy="82325"/>
            </a:xfrm>
            <a:custGeom>
              <a:avLst/>
              <a:gdLst/>
              <a:ahLst/>
              <a:cxnLst/>
              <a:rect l="l" t="t" r="r" b="b"/>
              <a:pathLst>
                <a:path w="2339" h="3293" extrusionOk="0">
                  <a:moveTo>
                    <a:pt x="2106" y="0"/>
                  </a:moveTo>
                  <a:cubicBezTo>
                    <a:pt x="2054" y="0"/>
                    <a:pt x="2003" y="23"/>
                    <a:pt x="1968" y="78"/>
                  </a:cubicBezTo>
                  <a:lnTo>
                    <a:pt x="81" y="3045"/>
                  </a:lnTo>
                  <a:cubicBezTo>
                    <a:pt x="0" y="3173"/>
                    <a:pt x="115" y="3293"/>
                    <a:pt x="232" y="3293"/>
                  </a:cubicBezTo>
                  <a:cubicBezTo>
                    <a:pt x="283" y="3293"/>
                    <a:pt x="334" y="3270"/>
                    <a:pt x="369" y="3215"/>
                  </a:cubicBezTo>
                  <a:lnTo>
                    <a:pt x="2258" y="246"/>
                  </a:lnTo>
                  <a:cubicBezTo>
                    <a:pt x="2338" y="120"/>
                    <a:pt x="222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29" name="Google Shape;2429;p5"/>
            <p:cNvSpPr/>
            <p:nvPr/>
          </p:nvSpPr>
          <p:spPr>
            <a:xfrm>
              <a:off x="6699050" y="2243875"/>
              <a:ext cx="65450" cy="49250"/>
            </a:xfrm>
            <a:custGeom>
              <a:avLst/>
              <a:gdLst/>
              <a:ahLst/>
              <a:cxnLst/>
              <a:rect l="l" t="t" r="r" b="b"/>
              <a:pathLst>
                <a:path w="2618" h="1970" extrusionOk="0">
                  <a:moveTo>
                    <a:pt x="929" y="0"/>
                  </a:moveTo>
                  <a:cubicBezTo>
                    <a:pt x="657" y="0"/>
                    <a:pt x="400" y="78"/>
                    <a:pt x="152" y="237"/>
                  </a:cubicBezTo>
                  <a:cubicBezTo>
                    <a:pt x="1" y="336"/>
                    <a:pt x="93" y="555"/>
                    <a:pt x="234" y="555"/>
                  </a:cubicBezTo>
                  <a:cubicBezTo>
                    <a:pt x="262" y="555"/>
                    <a:pt x="291" y="546"/>
                    <a:pt x="321" y="527"/>
                  </a:cubicBezTo>
                  <a:cubicBezTo>
                    <a:pt x="456" y="440"/>
                    <a:pt x="678" y="322"/>
                    <a:pt x="861" y="322"/>
                  </a:cubicBezTo>
                  <a:cubicBezTo>
                    <a:pt x="986" y="322"/>
                    <a:pt x="1093" y="377"/>
                    <a:pt x="1142" y="533"/>
                  </a:cubicBezTo>
                  <a:cubicBezTo>
                    <a:pt x="1224" y="799"/>
                    <a:pt x="1111" y="1200"/>
                    <a:pt x="1050" y="1454"/>
                  </a:cubicBezTo>
                  <a:cubicBezTo>
                    <a:pt x="1029" y="1541"/>
                    <a:pt x="1076" y="1638"/>
                    <a:pt x="1166" y="1660"/>
                  </a:cubicBezTo>
                  <a:lnTo>
                    <a:pt x="2336" y="1964"/>
                  </a:lnTo>
                  <a:cubicBezTo>
                    <a:pt x="2352" y="1968"/>
                    <a:pt x="2367" y="1970"/>
                    <a:pt x="2382" y="1970"/>
                  </a:cubicBezTo>
                  <a:cubicBezTo>
                    <a:pt x="2557" y="1970"/>
                    <a:pt x="2618" y="1691"/>
                    <a:pt x="2424" y="1641"/>
                  </a:cubicBezTo>
                  <a:lnTo>
                    <a:pt x="1408" y="1378"/>
                  </a:lnTo>
                  <a:lnTo>
                    <a:pt x="1408" y="1378"/>
                  </a:lnTo>
                  <a:cubicBezTo>
                    <a:pt x="1485" y="978"/>
                    <a:pt x="1493" y="569"/>
                    <a:pt x="1433" y="167"/>
                  </a:cubicBezTo>
                  <a:cubicBezTo>
                    <a:pt x="1425" y="112"/>
                    <a:pt x="1366" y="62"/>
                    <a:pt x="1315" y="50"/>
                  </a:cubicBezTo>
                  <a:cubicBezTo>
                    <a:pt x="1183" y="17"/>
                    <a:pt x="1054" y="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0" name="Google Shape;2430;p5"/>
            <p:cNvSpPr/>
            <p:nvPr/>
          </p:nvSpPr>
          <p:spPr>
            <a:xfrm>
              <a:off x="6788975" y="2292075"/>
              <a:ext cx="15550" cy="87525"/>
            </a:xfrm>
            <a:custGeom>
              <a:avLst/>
              <a:gdLst/>
              <a:ahLst/>
              <a:cxnLst/>
              <a:rect l="l" t="t" r="r" b="b"/>
              <a:pathLst>
                <a:path w="622" h="3501" extrusionOk="0">
                  <a:moveTo>
                    <a:pt x="269" y="1"/>
                  </a:moveTo>
                  <a:cubicBezTo>
                    <a:pt x="185" y="1"/>
                    <a:pt x="97" y="54"/>
                    <a:pt x="89" y="161"/>
                  </a:cubicBezTo>
                  <a:cubicBezTo>
                    <a:pt x="1" y="1238"/>
                    <a:pt x="63" y="2321"/>
                    <a:pt x="274" y="3380"/>
                  </a:cubicBezTo>
                  <a:cubicBezTo>
                    <a:pt x="291" y="3464"/>
                    <a:pt x="352" y="3500"/>
                    <a:pt x="417" y="3500"/>
                  </a:cubicBezTo>
                  <a:cubicBezTo>
                    <a:pt x="515" y="3500"/>
                    <a:pt x="622" y="3418"/>
                    <a:pt x="597" y="3291"/>
                  </a:cubicBezTo>
                  <a:cubicBezTo>
                    <a:pt x="394" y="2262"/>
                    <a:pt x="335" y="1207"/>
                    <a:pt x="423" y="161"/>
                  </a:cubicBezTo>
                  <a:cubicBezTo>
                    <a:pt x="432" y="54"/>
                    <a:pt x="35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1" name="Google Shape;2431;p5"/>
            <p:cNvSpPr/>
            <p:nvPr/>
          </p:nvSpPr>
          <p:spPr>
            <a:xfrm>
              <a:off x="6767500" y="2343900"/>
              <a:ext cx="80400" cy="12750"/>
            </a:xfrm>
            <a:custGeom>
              <a:avLst/>
              <a:gdLst/>
              <a:ahLst/>
              <a:cxnLst/>
              <a:rect l="l" t="t" r="r" b="b"/>
              <a:pathLst>
                <a:path w="3216" h="510" extrusionOk="0">
                  <a:moveTo>
                    <a:pt x="2024" y="0"/>
                  </a:moveTo>
                  <a:cubicBezTo>
                    <a:pt x="1411" y="0"/>
                    <a:pt x="800" y="62"/>
                    <a:pt x="199" y="184"/>
                  </a:cubicBezTo>
                  <a:cubicBezTo>
                    <a:pt x="0" y="223"/>
                    <a:pt x="67" y="510"/>
                    <a:pt x="250" y="510"/>
                  </a:cubicBezTo>
                  <a:cubicBezTo>
                    <a:pt x="262" y="510"/>
                    <a:pt x="274" y="508"/>
                    <a:pt x="287" y="506"/>
                  </a:cubicBezTo>
                  <a:cubicBezTo>
                    <a:pt x="862" y="391"/>
                    <a:pt x="1446" y="334"/>
                    <a:pt x="2030" y="334"/>
                  </a:cubicBezTo>
                  <a:cubicBezTo>
                    <a:pt x="2354" y="334"/>
                    <a:pt x="2679" y="351"/>
                    <a:pt x="3003" y="387"/>
                  </a:cubicBezTo>
                  <a:cubicBezTo>
                    <a:pt x="3010" y="388"/>
                    <a:pt x="3017" y="388"/>
                    <a:pt x="3023" y="388"/>
                  </a:cubicBezTo>
                  <a:cubicBezTo>
                    <a:pt x="3216" y="388"/>
                    <a:pt x="3208" y="75"/>
                    <a:pt x="3003" y="53"/>
                  </a:cubicBezTo>
                  <a:cubicBezTo>
                    <a:pt x="2677" y="18"/>
                    <a:pt x="2350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2" name="Google Shape;2432;p5"/>
            <p:cNvSpPr/>
            <p:nvPr/>
          </p:nvSpPr>
          <p:spPr>
            <a:xfrm>
              <a:off x="6844700" y="2255500"/>
              <a:ext cx="72050" cy="130050"/>
            </a:xfrm>
            <a:custGeom>
              <a:avLst/>
              <a:gdLst/>
              <a:ahLst/>
              <a:cxnLst/>
              <a:rect l="l" t="t" r="r" b="b"/>
              <a:pathLst>
                <a:path w="2882" h="5202" extrusionOk="0">
                  <a:moveTo>
                    <a:pt x="2215" y="1"/>
                  </a:moveTo>
                  <a:cubicBezTo>
                    <a:pt x="2188" y="1"/>
                    <a:pt x="2160" y="8"/>
                    <a:pt x="2131" y="25"/>
                  </a:cubicBezTo>
                  <a:cubicBezTo>
                    <a:pt x="0" y="1273"/>
                    <a:pt x="1224" y="3811"/>
                    <a:pt x="2529" y="5151"/>
                  </a:cubicBezTo>
                  <a:cubicBezTo>
                    <a:pt x="2564" y="5187"/>
                    <a:pt x="2603" y="5201"/>
                    <a:pt x="2641" y="5201"/>
                  </a:cubicBezTo>
                  <a:cubicBezTo>
                    <a:pt x="2768" y="5201"/>
                    <a:pt x="2882" y="5033"/>
                    <a:pt x="2766" y="4914"/>
                  </a:cubicBezTo>
                  <a:cubicBezTo>
                    <a:pt x="1622" y="3743"/>
                    <a:pt x="357" y="1452"/>
                    <a:pt x="2300" y="314"/>
                  </a:cubicBezTo>
                  <a:cubicBezTo>
                    <a:pt x="2456" y="222"/>
                    <a:pt x="2361" y="1"/>
                    <a:pt x="2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3" name="Google Shape;2433;p5"/>
            <p:cNvSpPr/>
            <p:nvPr/>
          </p:nvSpPr>
          <p:spPr>
            <a:xfrm>
              <a:off x="6951550" y="2280775"/>
              <a:ext cx="65700" cy="94075"/>
            </a:xfrm>
            <a:custGeom>
              <a:avLst/>
              <a:gdLst/>
              <a:ahLst/>
              <a:cxnLst/>
              <a:rect l="l" t="t" r="r" b="b"/>
              <a:pathLst>
                <a:path w="2628" h="3763" extrusionOk="0">
                  <a:moveTo>
                    <a:pt x="1255" y="370"/>
                  </a:moveTo>
                  <a:cubicBezTo>
                    <a:pt x="1785" y="370"/>
                    <a:pt x="2252" y="1111"/>
                    <a:pt x="1651" y="1476"/>
                  </a:cubicBezTo>
                  <a:cubicBezTo>
                    <a:pt x="1528" y="1551"/>
                    <a:pt x="1410" y="1584"/>
                    <a:pt x="1304" y="1584"/>
                  </a:cubicBezTo>
                  <a:cubicBezTo>
                    <a:pt x="773" y="1584"/>
                    <a:pt x="501" y="780"/>
                    <a:pt x="1039" y="414"/>
                  </a:cubicBezTo>
                  <a:lnTo>
                    <a:pt x="1039" y="414"/>
                  </a:lnTo>
                  <a:cubicBezTo>
                    <a:pt x="1111" y="384"/>
                    <a:pt x="1184" y="370"/>
                    <a:pt x="1255" y="370"/>
                  </a:cubicBezTo>
                  <a:close/>
                  <a:moveTo>
                    <a:pt x="1325" y="0"/>
                  </a:moveTo>
                  <a:cubicBezTo>
                    <a:pt x="1221" y="0"/>
                    <a:pt x="1118" y="19"/>
                    <a:pt x="1019" y="53"/>
                  </a:cubicBezTo>
                  <a:lnTo>
                    <a:pt x="1019" y="53"/>
                  </a:lnTo>
                  <a:cubicBezTo>
                    <a:pt x="1000" y="56"/>
                    <a:pt x="981" y="62"/>
                    <a:pt x="961" y="72"/>
                  </a:cubicBezTo>
                  <a:lnTo>
                    <a:pt x="963" y="72"/>
                  </a:lnTo>
                  <a:cubicBezTo>
                    <a:pt x="953" y="77"/>
                    <a:pt x="942" y="82"/>
                    <a:pt x="932" y="88"/>
                  </a:cubicBezTo>
                  <a:lnTo>
                    <a:pt x="932" y="88"/>
                  </a:lnTo>
                  <a:cubicBezTo>
                    <a:pt x="704" y="190"/>
                    <a:pt x="506" y="375"/>
                    <a:pt x="376" y="593"/>
                  </a:cubicBezTo>
                  <a:cubicBezTo>
                    <a:pt x="0" y="1222"/>
                    <a:pt x="180" y="2056"/>
                    <a:pt x="438" y="2694"/>
                  </a:cubicBezTo>
                  <a:cubicBezTo>
                    <a:pt x="633" y="3176"/>
                    <a:pt x="966" y="3659"/>
                    <a:pt x="1514" y="3748"/>
                  </a:cubicBezTo>
                  <a:cubicBezTo>
                    <a:pt x="1576" y="3758"/>
                    <a:pt x="1637" y="3763"/>
                    <a:pt x="1696" y="3763"/>
                  </a:cubicBezTo>
                  <a:cubicBezTo>
                    <a:pt x="2097" y="3763"/>
                    <a:pt x="2438" y="3540"/>
                    <a:pt x="2581" y="3151"/>
                  </a:cubicBezTo>
                  <a:cubicBezTo>
                    <a:pt x="2627" y="3029"/>
                    <a:pt x="2527" y="2948"/>
                    <a:pt x="2424" y="2948"/>
                  </a:cubicBezTo>
                  <a:cubicBezTo>
                    <a:pt x="2357" y="2948"/>
                    <a:pt x="2289" y="2982"/>
                    <a:pt x="2259" y="3061"/>
                  </a:cubicBezTo>
                  <a:cubicBezTo>
                    <a:pt x="2152" y="3350"/>
                    <a:pt x="1981" y="3458"/>
                    <a:pt x="1792" y="3458"/>
                  </a:cubicBezTo>
                  <a:cubicBezTo>
                    <a:pt x="1411" y="3458"/>
                    <a:pt x="957" y="3017"/>
                    <a:pt x="816" y="2732"/>
                  </a:cubicBezTo>
                  <a:cubicBezTo>
                    <a:pt x="634" y="2360"/>
                    <a:pt x="481" y="1861"/>
                    <a:pt x="497" y="1409"/>
                  </a:cubicBezTo>
                  <a:lnTo>
                    <a:pt x="497" y="1409"/>
                  </a:lnTo>
                  <a:cubicBezTo>
                    <a:pt x="629" y="1700"/>
                    <a:pt x="904" y="1917"/>
                    <a:pt x="1304" y="1917"/>
                  </a:cubicBezTo>
                  <a:cubicBezTo>
                    <a:pt x="1337" y="1917"/>
                    <a:pt x="1372" y="1916"/>
                    <a:pt x="1407" y="1913"/>
                  </a:cubicBezTo>
                  <a:cubicBezTo>
                    <a:pt x="2462" y="1818"/>
                    <a:pt x="2589" y="366"/>
                    <a:pt x="1597" y="44"/>
                  </a:cubicBezTo>
                  <a:cubicBezTo>
                    <a:pt x="1506" y="14"/>
                    <a:pt x="1415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4" name="Google Shape;2434;p5"/>
            <p:cNvSpPr/>
            <p:nvPr/>
          </p:nvSpPr>
          <p:spPr>
            <a:xfrm>
              <a:off x="7034825" y="2279700"/>
              <a:ext cx="40775" cy="106450"/>
            </a:xfrm>
            <a:custGeom>
              <a:avLst/>
              <a:gdLst/>
              <a:ahLst/>
              <a:cxnLst/>
              <a:rect l="l" t="t" r="r" b="b"/>
              <a:pathLst>
                <a:path w="1631" h="4258" extrusionOk="0">
                  <a:moveTo>
                    <a:pt x="688" y="1"/>
                  </a:moveTo>
                  <a:cubicBezTo>
                    <a:pt x="616" y="1"/>
                    <a:pt x="548" y="59"/>
                    <a:pt x="522" y="127"/>
                  </a:cubicBezTo>
                  <a:cubicBezTo>
                    <a:pt x="16" y="1439"/>
                    <a:pt x="1" y="2819"/>
                    <a:pt x="474" y="4143"/>
                  </a:cubicBezTo>
                  <a:cubicBezTo>
                    <a:pt x="502" y="4223"/>
                    <a:pt x="570" y="4257"/>
                    <a:pt x="637" y="4257"/>
                  </a:cubicBezTo>
                  <a:cubicBezTo>
                    <a:pt x="739" y="4257"/>
                    <a:pt x="840" y="4177"/>
                    <a:pt x="796" y="4055"/>
                  </a:cubicBezTo>
                  <a:cubicBezTo>
                    <a:pt x="367" y="2851"/>
                    <a:pt x="359" y="1624"/>
                    <a:pt x="767" y="429"/>
                  </a:cubicBezTo>
                  <a:lnTo>
                    <a:pt x="767" y="429"/>
                  </a:lnTo>
                  <a:lnTo>
                    <a:pt x="1314" y="798"/>
                  </a:lnTo>
                  <a:cubicBezTo>
                    <a:pt x="1344" y="818"/>
                    <a:pt x="1373" y="827"/>
                    <a:pt x="1401" y="827"/>
                  </a:cubicBezTo>
                  <a:cubicBezTo>
                    <a:pt x="1539" y="827"/>
                    <a:pt x="1631" y="609"/>
                    <a:pt x="1482" y="508"/>
                  </a:cubicBezTo>
                  <a:lnTo>
                    <a:pt x="768" y="26"/>
                  </a:lnTo>
                  <a:cubicBezTo>
                    <a:pt x="742" y="9"/>
                    <a:pt x="715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5" name="Google Shape;2435;p5"/>
            <p:cNvSpPr/>
            <p:nvPr/>
          </p:nvSpPr>
          <p:spPr>
            <a:xfrm>
              <a:off x="7037375" y="2324950"/>
              <a:ext cx="49375" cy="17275"/>
            </a:xfrm>
            <a:custGeom>
              <a:avLst/>
              <a:gdLst/>
              <a:ahLst/>
              <a:cxnLst/>
              <a:rect l="l" t="t" r="r" b="b"/>
              <a:pathLst>
                <a:path w="1975" h="691" extrusionOk="0">
                  <a:moveTo>
                    <a:pt x="1734" y="0"/>
                  </a:moveTo>
                  <a:cubicBezTo>
                    <a:pt x="1721" y="0"/>
                    <a:pt x="1706" y="2"/>
                    <a:pt x="1691" y="5"/>
                  </a:cubicBezTo>
                  <a:lnTo>
                    <a:pt x="196" y="364"/>
                  </a:lnTo>
                  <a:cubicBezTo>
                    <a:pt x="1" y="411"/>
                    <a:pt x="63" y="691"/>
                    <a:pt x="241" y="691"/>
                  </a:cubicBezTo>
                  <a:cubicBezTo>
                    <a:pt x="255" y="691"/>
                    <a:pt x="270" y="689"/>
                    <a:pt x="285" y="686"/>
                  </a:cubicBezTo>
                  <a:lnTo>
                    <a:pt x="1780" y="329"/>
                  </a:lnTo>
                  <a:cubicBezTo>
                    <a:pt x="1975" y="282"/>
                    <a:pt x="1912" y="0"/>
                    <a:pt x="1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6" name="Google Shape;2436;p5"/>
            <p:cNvSpPr/>
            <p:nvPr/>
          </p:nvSpPr>
          <p:spPr>
            <a:xfrm>
              <a:off x="7076825" y="2241350"/>
              <a:ext cx="63750" cy="150100"/>
            </a:xfrm>
            <a:custGeom>
              <a:avLst/>
              <a:gdLst/>
              <a:ahLst/>
              <a:cxnLst/>
              <a:rect l="l" t="t" r="r" b="b"/>
              <a:pathLst>
                <a:path w="2550" h="6004" extrusionOk="0">
                  <a:moveTo>
                    <a:pt x="254" y="0"/>
                  </a:moveTo>
                  <a:cubicBezTo>
                    <a:pt x="119" y="0"/>
                    <a:pt x="1" y="169"/>
                    <a:pt x="128" y="280"/>
                  </a:cubicBezTo>
                  <a:cubicBezTo>
                    <a:pt x="1692" y="1653"/>
                    <a:pt x="2204" y="3831"/>
                    <a:pt x="1370" y="5747"/>
                  </a:cubicBezTo>
                  <a:cubicBezTo>
                    <a:pt x="1313" y="5881"/>
                    <a:pt x="1430" y="6004"/>
                    <a:pt x="1537" y="6004"/>
                  </a:cubicBezTo>
                  <a:cubicBezTo>
                    <a:pt x="1586" y="6004"/>
                    <a:pt x="1633" y="5978"/>
                    <a:pt x="1660" y="5917"/>
                  </a:cubicBezTo>
                  <a:cubicBezTo>
                    <a:pt x="2549" y="3870"/>
                    <a:pt x="2047" y="152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7" name="Google Shape;2437;p5"/>
            <p:cNvSpPr/>
            <p:nvPr/>
          </p:nvSpPr>
          <p:spPr>
            <a:xfrm>
              <a:off x="7121575" y="2196700"/>
              <a:ext cx="65325" cy="66850"/>
            </a:xfrm>
            <a:custGeom>
              <a:avLst/>
              <a:gdLst/>
              <a:ahLst/>
              <a:cxnLst/>
              <a:rect l="l" t="t" r="r" b="b"/>
              <a:pathLst>
                <a:path w="2613" h="2674" extrusionOk="0">
                  <a:moveTo>
                    <a:pt x="1186" y="0"/>
                  </a:moveTo>
                  <a:cubicBezTo>
                    <a:pt x="788" y="0"/>
                    <a:pt x="419" y="155"/>
                    <a:pt x="119" y="454"/>
                  </a:cubicBezTo>
                  <a:cubicBezTo>
                    <a:pt x="1" y="572"/>
                    <a:pt x="114" y="740"/>
                    <a:pt x="243" y="740"/>
                  </a:cubicBezTo>
                  <a:cubicBezTo>
                    <a:pt x="281" y="740"/>
                    <a:pt x="320" y="725"/>
                    <a:pt x="355" y="690"/>
                  </a:cubicBezTo>
                  <a:lnTo>
                    <a:pt x="355" y="692"/>
                  </a:lnTo>
                  <a:cubicBezTo>
                    <a:pt x="592" y="454"/>
                    <a:pt x="873" y="333"/>
                    <a:pt x="1180" y="333"/>
                  </a:cubicBezTo>
                  <a:cubicBezTo>
                    <a:pt x="1241" y="333"/>
                    <a:pt x="1303" y="338"/>
                    <a:pt x="1366" y="347"/>
                  </a:cubicBezTo>
                  <a:lnTo>
                    <a:pt x="1366" y="347"/>
                  </a:lnTo>
                  <a:cubicBezTo>
                    <a:pt x="1304" y="959"/>
                    <a:pt x="1112" y="1548"/>
                    <a:pt x="802" y="2080"/>
                  </a:cubicBezTo>
                  <a:cubicBezTo>
                    <a:pt x="755" y="2162"/>
                    <a:pt x="787" y="2258"/>
                    <a:pt x="863" y="2309"/>
                  </a:cubicBezTo>
                  <a:cubicBezTo>
                    <a:pt x="1224" y="2556"/>
                    <a:pt x="1617" y="2673"/>
                    <a:pt x="2034" y="2673"/>
                  </a:cubicBezTo>
                  <a:cubicBezTo>
                    <a:pt x="2158" y="2673"/>
                    <a:pt x="2283" y="2663"/>
                    <a:pt x="2411" y="2643"/>
                  </a:cubicBezTo>
                  <a:cubicBezTo>
                    <a:pt x="2613" y="2611"/>
                    <a:pt x="2541" y="2319"/>
                    <a:pt x="2352" y="2319"/>
                  </a:cubicBezTo>
                  <a:cubicBezTo>
                    <a:pt x="2342" y="2319"/>
                    <a:pt x="2332" y="2319"/>
                    <a:pt x="2321" y="2321"/>
                  </a:cubicBezTo>
                  <a:cubicBezTo>
                    <a:pt x="2224" y="2336"/>
                    <a:pt x="2128" y="2344"/>
                    <a:pt x="2034" y="2344"/>
                  </a:cubicBezTo>
                  <a:cubicBezTo>
                    <a:pt x="1728" y="2344"/>
                    <a:pt x="1441" y="2263"/>
                    <a:pt x="1170" y="2108"/>
                  </a:cubicBezTo>
                  <a:lnTo>
                    <a:pt x="1170" y="2108"/>
                  </a:lnTo>
                  <a:cubicBezTo>
                    <a:pt x="1483" y="1522"/>
                    <a:pt x="1667" y="876"/>
                    <a:pt x="1711" y="213"/>
                  </a:cubicBezTo>
                  <a:cubicBezTo>
                    <a:pt x="1716" y="141"/>
                    <a:pt x="1656" y="68"/>
                    <a:pt x="1588" y="51"/>
                  </a:cubicBezTo>
                  <a:cubicBezTo>
                    <a:pt x="1451" y="17"/>
                    <a:pt x="1317" y="0"/>
                    <a:pt x="1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8" name="Google Shape;2438;p5"/>
            <p:cNvSpPr/>
            <p:nvPr/>
          </p:nvSpPr>
          <p:spPr>
            <a:xfrm>
              <a:off x="6556500" y="2455900"/>
              <a:ext cx="58525" cy="90950"/>
            </a:xfrm>
            <a:custGeom>
              <a:avLst/>
              <a:gdLst/>
              <a:ahLst/>
              <a:cxnLst/>
              <a:rect l="l" t="t" r="r" b="b"/>
              <a:pathLst>
                <a:path w="2341" h="3638" extrusionOk="0">
                  <a:moveTo>
                    <a:pt x="270" y="0"/>
                  </a:moveTo>
                  <a:cubicBezTo>
                    <a:pt x="186" y="0"/>
                    <a:pt x="98" y="54"/>
                    <a:pt x="89" y="161"/>
                  </a:cubicBezTo>
                  <a:cubicBezTo>
                    <a:pt x="1" y="1211"/>
                    <a:pt x="83" y="2266"/>
                    <a:pt x="335" y="3288"/>
                  </a:cubicBezTo>
                  <a:cubicBezTo>
                    <a:pt x="355" y="3373"/>
                    <a:pt x="415" y="3410"/>
                    <a:pt x="477" y="3410"/>
                  </a:cubicBezTo>
                  <a:cubicBezTo>
                    <a:pt x="573" y="3410"/>
                    <a:pt x="675" y="3325"/>
                    <a:pt x="657" y="3200"/>
                  </a:cubicBezTo>
                  <a:cubicBezTo>
                    <a:pt x="603" y="2831"/>
                    <a:pt x="559" y="2318"/>
                    <a:pt x="760" y="1986"/>
                  </a:cubicBezTo>
                  <a:cubicBezTo>
                    <a:pt x="888" y="1774"/>
                    <a:pt x="1042" y="1686"/>
                    <a:pt x="1194" y="1686"/>
                  </a:cubicBezTo>
                  <a:cubicBezTo>
                    <a:pt x="1448" y="1686"/>
                    <a:pt x="1696" y="1930"/>
                    <a:pt x="1810" y="2257"/>
                  </a:cubicBezTo>
                  <a:cubicBezTo>
                    <a:pt x="1946" y="2651"/>
                    <a:pt x="1784" y="3056"/>
                    <a:pt x="1662" y="3432"/>
                  </a:cubicBezTo>
                  <a:cubicBezTo>
                    <a:pt x="1622" y="3556"/>
                    <a:pt x="1724" y="3638"/>
                    <a:pt x="1826" y="3638"/>
                  </a:cubicBezTo>
                  <a:cubicBezTo>
                    <a:pt x="1893" y="3638"/>
                    <a:pt x="1959" y="3603"/>
                    <a:pt x="1985" y="3522"/>
                  </a:cubicBezTo>
                  <a:cubicBezTo>
                    <a:pt x="2156" y="2988"/>
                    <a:pt x="2341" y="2365"/>
                    <a:pt x="2040" y="1839"/>
                  </a:cubicBezTo>
                  <a:cubicBezTo>
                    <a:pt x="1868" y="1541"/>
                    <a:pt x="1565" y="1317"/>
                    <a:pt x="1222" y="1317"/>
                  </a:cubicBezTo>
                  <a:cubicBezTo>
                    <a:pt x="1175" y="1317"/>
                    <a:pt x="1128" y="1321"/>
                    <a:pt x="1081" y="1330"/>
                  </a:cubicBezTo>
                  <a:cubicBezTo>
                    <a:pt x="749" y="1389"/>
                    <a:pt x="548" y="1600"/>
                    <a:pt x="432" y="1873"/>
                  </a:cubicBezTo>
                  <a:lnTo>
                    <a:pt x="432" y="1873"/>
                  </a:lnTo>
                  <a:cubicBezTo>
                    <a:pt x="377" y="1305"/>
                    <a:pt x="374" y="732"/>
                    <a:pt x="423" y="161"/>
                  </a:cubicBezTo>
                  <a:cubicBezTo>
                    <a:pt x="432" y="54"/>
                    <a:pt x="35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39" name="Google Shape;2439;p5"/>
            <p:cNvSpPr/>
            <p:nvPr/>
          </p:nvSpPr>
          <p:spPr>
            <a:xfrm>
              <a:off x="6626475" y="2473750"/>
              <a:ext cx="59600" cy="70225"/>
            </a:xfrm>
            <a:custGeom>
              <a:avLst/>
              <a:gdLst/>
              <a:ahLst/>
              <a:cxnLst/>
              <a:rect l="l" t="t" r="r" b="b"/>
              <a:pathLst>
                <a:path w="2384" h="2809" extrusionOk="0">
                  <a:moveTo>
                    <a:pt x="1252" y="0"/>
                  </a:moveTo>
                  <a:cubicBezTo>
                    <a:pt x="1165" y="0"/>
                    <a:pt x="1075" y="12"/>
                    <a:pt x="988" y="34"/>
                  </a:cubicBezTo>
                  <a:cubicBezTo>
                    <a:pt x="419" y="178"/>
                    <a:pt x="115" y="736"/>
                    <a:pt x="60" y="1291"/>
                  </a:cubicBezTo>
                  <a:cubicBezTo>
                    <a:pt x="1" y="1886"/>
                    <a:pt x="281" y="2495"/>
                    <a:pt x="856" y="2718"/>
                  </a:cubicBezTo>
                  <a:cubicBezTo>
                    <a:pt x="1014" y="2779"/>
                    <a:pt x="1177" y="2809"/>
                    <a:pt x="1337" y="2809"/>
                  </a:cubicBezTo>
                  <a:cubicBezTo>
                    <a:pt x="1708" y="2809"/>
                    <a:pt x="2062" y="2648"/>
                    <a:pt x="2293" y="2332"/>
                  </a:cubicBezTo>
                  <a:cubicBezTo>
                    <a:pt x="2384" y="2209"/>
                    <a:pt x="2266" y="2090"/>
                    <a:pt x="2145" y="2090"/>
                  </a:cubicBezTo>
                  <a:cubicBezTo>
                    <a:pt x="2094" y="2090"/>
                    <a:pt x="2042" y="2111"/>
                    <a:pt x="2005" y="2162"/>
                  </a:cubicBezTo>
                  <a:cubicBezTo>
                    <a:pt x="1848" y="2377"/>
                    <a:pt x="1598" y="2476"/>
                    <a:pt x="1342" y="2476"/>
                  </a:cubicBezTo>
                  <a:cubicBezTo>
                    <a:pt x="1243" y="2476"/>
                    <a:pt x="1144" y="2461"/>
                    <a:pt x="1049" y="2432"/>
                  </a:cubicBezTo>
                  <a:cubicBezTo>
                    <a:pt x="631" y="2307"/>
                    <a:pt x="400" y="1912"/>
                    <a:pt x="387" y="1491"/>
                  </a:cubicBezTo>
                  <a:cubicBezTo>
                    <a:pt x="374" y="1139"/>
                    <a:pt x="506" y="703"/>
                    <a:pt x="800" y="483"/>
                  </a:cubicBezTo>
                  <a:cubicBezTo>
                    <a:pt x="893" y="414"/>
                    <a:pt x="1113" y="327"/>
                    <a:pt x="1292" y="327"/>
                  </a:cubicBezTo>
                  <a:cubicBezTo>
                    <a:pt x="1429" y="327"/>
                    <a:pt x="1542" y="378"/>
                    <a:pt x="1557" y="527"/>
                  </a:cubicBezTo>
                  <a:cubicBezTo>
                    <a:pt x="1567" y="634"/>
                    <a:pt x="1657" y="687"/>
                    <a:pt x="1741" y="687"/>
                  </a:cubicBezTo>
                  <a:cubicBezTo>
                    <a:pt x="1825" y="687"/>
                    <a:pt x="1903" y="634"/>
                    <a:pt x="1892" y="527"/>
                  </a:cubicBezTo>
                  <a:cubicBezTo>
                    <a:pt x="1855" y="159"/>
                    <a:pt x="1571" y="0"/>
                    <a:pt x="1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0" name="Google Shape;2440;p5"/>
            <p:cNvSpPr/>
            <p:nvPr/>
          </p:nvSpPr>
          <p:spPr>
            <a:xfrm>
              <a:off x="6711600" y="2524550"/>
              <a:ext cx="8425" cy="13375"/>
            </a:xfrm>
            <a:custGeom>
              <a:avLst/>
              <a:gdLst/>
              <a:ahLst/>
              <a:cxnLst/>
              <a:rect l="l" t="t" r="r" b="b"/>
              <a:pathLst>
                <a:path w="337" h="535" extrusionOk="0">
                  <a:moveTo>
                    <a:pt x="168" y="1"/>
                  </a:moveTo>
                  <a:cubicBezTo>
                    <a:pt x="84" y="1"/>
                    <a:pt x="0" y="54"/>
                    <a:pt x="0" y="162"/>
                  </a:cubicBezTo>
                  <a:lnTo>
                    <a:pt x="0" y="373"/>
                  </a:lnTo>
                  <a:cubicBezTo>
                    <a:pt x="0" y="481"/>
                    <a:pt x="85" y="535"/>
                    <a:pt x="169" y="535"/>
                  </a:cubicBezTo>
                  <a:cubicBezTo>
                    <a:pt x="252" y="535"/>
                    <a:pt x="336" y="481"/>
                    <a:pt x="336" y="373"/>
                  </a:cubicBezTo>
                  <a:lnTo>
                    <a:pt x="336" y="162"/>
                  </a:lnTo>
                  <a:cubicBezTo>
                    <a:pt x="336" y="55"/>
                    <a:pt x="252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1" name="Google Shape;2441;p5"/>
            <p:cNvSpPr/>
            <p:nvPr/>
          </p:nvSpPr>
          <p:spPr>
            <a:xfrm>
              <a:off x="6759650" y="2461050"/>
              <a:ext cx="60725" cy="80525"/>
            </a:xfrm>
            <a:custGeom>
              <a:avLst/>
              <a:gdLst/>
              <a:ahLst/>
              <a:cxnLst/>
              <a:rect l="l" t="t" r="r" b="b"/>
              <a:pathLst>
                <a:path w="2429" h="3221" extrusionOk="0">
                  <a:moveTo>
                    <a:pt x="1214" y="1"/>
                  </a:moveTo>
                  <a:cubicBezTo>
                    <a:pt x="565" y="1"/>
                    <a:pt x="20" y="500"/>
                    <a:pt x="4" y="1185"/>
                  </a:cubicBezTo>
                  <a:cubicBezTo>
                    <a:pt x="0" y="1276"/>
                    <a:pt x="81" y="1351"/>
                    <a:pt x="171" y="1352"/>
                  </a:cubicBezTo>
                  <a:cubicBezTo>
                    <a:pt x="698" y="1360"/>
                    <a:pt x="1308" y="1352"/>
                    <a:pt x="1700" y="1757"/>
                  </a:cubicBezTo>
                  <a:cubicBezTo>
                    <a:pt x="1913" y="1975"/>
                    <a:pt x="2081" y="2317"/>
                    <a:pt x="1909" y="2623"/>
                  </a:cubicBezTo>
                  <a:cubicBezTo>
                    <a:pt x="1781" y="2851"/>
                    <a:pt x="1542" y="2915"/>
                    <a:pt x="1297" y="2915"/>
                  </a:cubicBezTo>
                  <a:cubicBezTo>
                    <a:pt x="1122" y="2915"/>
                    <a:pt x="944" y="2882"/>
                    <a:pt x="801" y="2853"/>
                  </a:cubicBezTo>
                  <a:cubicBezTo>
                    <a:pt x="788" y="2851"/>
                    <a:pt x="776" y="2850"/>
                    <a:pt x="764" y="2850"/>
                  </a:cubicBezTo>
                  <a:cubicBezTo>
                    <a:pt x="582" y="2850"/>
                    <a:pt x="514" y="3135"/>
                    <a:pt x="713" y="3175"/>
                  </a:cubicBezTo>
                  <a:cubicBezTo>
                    <a:pt x="857" y="3205"/>
                    <a:pt x="1013" y="3221"/>
                    <a:pt x="1168" y="3221"/>
                  </a:cubicBezTo>
                  <a:cubicBezTo>
                    <a:pt x="1799" y="3221"/>
                    <a:pt x="2428" y="2950"/>
                    <a:pt x="2290" y="2162"/>
                  </a:cubicBezTo>
                  <a:cubicBezTo>
                    <a:pt x="2127" y="1232"/>
                    <a:pt x="1159" y="1054"/>
                    <a:pt x="357" y="1022"/>
                  </a:cubicBezTo>
                  <a:lnTo>
                    <a:pt x="357" y="1022"/>
                  </a:lnTo>
                  <a:cubicBezTo>
                    <a:pt x="440" y="625"/>
                    <a:pt x="786" y="331"/>
                    <a:pt x="1198" y="331"/>
                  </a:cubicBezTo>
                  <a:cubicBezTo>
                    <a:pt x="1251" y="331"/>
                    <a:pt x="1305" y="336"/>
                    <a:pt x="1360" y="346"/>
                  </a:cubicBezTo>
                  <a:cubicBezTo>
                    <a:pt x="1371" y="348"/>
                    <a:pt x="1383" y="349"/>
                    <a:pt x="1393" y="349"/>
                  </a:cubicBezTo>
                  <a:cubicBezTo>
                    <a:pt x="1578" y="349"/>
                    <a:pt x="1648" y="60"/>
                    <a:pt x="1448" y="24"/>
                  </a:cubicBezTo>
                  <a:lnTo>
                    <a:pt x="1448" y="22"/>
                  </a:lnTo>
                  <a:cubicBezTo>
                    <a:pt x="1369" y="8"/>
                    <a:pt x="1291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2" name="Google Shape;2442;p5"/>
            <p:cNvSpPr/>
            <p:nvPr/>
          </p:nvSpPr>
          <p:spPr>
            <a:xfrm>
              <a:off x="6816175" y="2445450"/>
              <a:ext cx="58750" cy="45525"/>
            </a:xfrm>
            <a:custGeom>
              <a:avLst/>
              <a:gdLst/>
              <a:ahLst/>
              <a:cxnLst/>
              <a:rect l="l" t="t" r="r" b="b"/>
              <a:pathLst>
                <a:path w="2350" h="1821" extrusionOk="0">
                  <a:moveTo>
                    <a:pt x="1148" y="0"/>
                  </a:moveTo>
                  <a:cubicBezTo>
                    <a:pt x="684" y="0"/>
                    <a:pt x="257" y="271"/>
                    <a:pt x="63" y="701"/>
                  </a:cubicBezTo>
                  <a:cubicBezTo>
                    <a:pt x="1" y="834"/>
                    <a:pt x="117" y="956"/>
                    <a:pt x="226" y="956"/>
                  </a:cubicBezTo>
                  <a:cubicBezTo>
                    <a:pt x="275" y="956"/>
                    <a:pt x="323" y="930"/>
                    <a:pt x="351" y="869"/>
                  </a:cubicBezTo>
                  <a:lnTo>
                    <a:pt x="351" y="871"/>
                  </a:lnTo>
                  <a:cubicBezTo>
                    <a:pt x="498" y="552"/>
                    <a:pt x="768" y="363"/>
                    <a:pt x="1097" y="339"/>
                  </a:cubicBezTo>
                  <a:lnTo>
                    <a:pt x="1097" y="339"/>
                  </a:lnTo>
                  <a:cubicBezTo>
                    <a:pt x="1084" y="702"/>
                    <a:pt x="978" y="1057"/>
                    <a:pt x="792" y="1369"/>
                  </a:cubicBezTo>
                  <a:cubicBezTo>
                    <a:pt x="748" y="1444"/>
                    <a:pt x="772" y="1557"/>
                    <a:pt x="851" y="1598"/>
                  </a:cubicBezTo>
                  <a:cubicBezTo>
                    <a:pt x="1139" y="1747"/>
                    <a:pt x="1432" y="1820"/>
                    <a:pt x="1737" y="1820"/>
                  </a:cubicBezTo>
                  <a:cubicBezTo>
                    <a:pt x="1874" y="1820"/>
                    <a:pt x="2012" y="1806"/>
                    <a:pt x="2154" y="1777"/>
                  </a:cubicBezTo>
                  <a:cubicBezTo>
                    <a:pt x="2350" y="1735"/>
                    <a:pt x="2286" y="1451"/>
                    <a:pt x="2104" y="1451"/>
                  </a:cubicBezTo>
                  <a:cubicBezTo>
                    <a:pt x="2092" y="1451"/>
                    <a:pt x="2079" y="1452"/>
                    <a:pt x="2066" y="1455"/>
                  </a:cubicBezTo>
                  <a:cubicBezTo>
                    <a:pt x="1953" y="1478"/>
                    <a:pt x="1843" y="1490"/>
                    <a:pt x="1735" y="1490"/>
                  </a:cubicBezTo>
                  <a:cubicBezTo>
                    <a:pt x="1541" y="1490"/>
                    <a:pt x="1353" y="1452"/>
                    <a:pt x="1169" y="1377"/>
                  </a:cubicBezTo>
                  <a:lnTo>
                    <a:pt x="1169" y="1377"/>
                  </a:lnTo>
                  <a:cubicBezTo>
                    <a:pt x="1356" y="1006"/>
                    <a:pt x="1446" y="591"/>
                    <a:pt x="1431" y="173"/>
                  </a:cubicBezTo>
                  <a:cubicBezTo>
                    <a:pt x="1428" y="77"/>
                    <a:pt x="1356" y="15"/>
                    <a:pt x="1263" y="6"/>
                  </a:cubicBezTo>
                  <a:cubicBezTo>
                    <a:pt x="1225" y="2"/>
                    <a:pt x="1186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3" name="Google Shape;2443;p5"/>
            <p:cNvSpPr/>
            <p:nvPr/>
          </p:nvSpPr>
          <p:spPr>
            <a:xfrm>
              <a:off x="6898925" y="2448800"/>
              <a:ext cx="45700" cy="109375"/>
            </a:xfrm>
            <a:custGeom>
              <a:avLst/>
              <a:gdLst/>
              <a:ahLst/>
              <a:cxnLst/>
              <a:rect l="l" t="t" r="r" b="b"/>
              <a:pathLst>
                <a:path w="1828" h="4375" extrusionOk="0">
                  <a:moveTo>
                    <a:pt x="1025" y="0"/>
                  </a:moveTo>
                  <a:cubicBezTo>
                    <a:pt x="973" y="0"/>
                    <a:pt x="922" y="23"/>
                    <a:pt x="887" y="78"/>
                  </a:cubicBezTo>
                  <a:lnTo>
                    <a:pt x="887" y="79"/>
                  </a:lnTo>
                  <a:cubicBezTo>
                    <a:pt x="0" y="1435"/>
                    <a:pt x="247" y="3260"/>
                    <a:pt x="1465" y="4330"/>
                  </a:cubicBezTo>
                  <a:cubicBezTo>
                    <a:pt x="1499" y="4361"/>
                    <a:pt x="1538" y="4374"/>
                    <a:pt x="1575" y="4374"/>
                  </a:cubicBezTo>
                  <a:cubicBezTo>
                    <a:pt x="1709" y="4374"/>
                    <a:pt x="1828" y="4205"/>
                    <a:pt x="1701" y="4094"/>
                  </a:cubicBezTo>
                  <a:cubicBezTo>
                    <a:pt x="591" y="3122"/>
                    <a:pt x="366" y="1481"/>
                    <a:pt x="1176" y="247"/>
                  </a:cubicBezTo>
                  <a:cubicBezTo>
                    <a:pt x="1258" y="120"/>
                    <a:pt x="1142" y="0"/>
                    <a:pt x="1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4" name="Google Shape;2444;p5"/>
            <p:cNvSpPr/>
            <p:nvPr/>
          </p:nvSpPr>
          <p:spPr>
            <a:xfrm>
              <a:off x="6962900" y="2461575"/>
              <a:ext cx="98050" cy="91325"/>
            </a:xfrm>
            <a:custGeom>
              <a:avLst/>
              <a:gdLst/>
              <a:ahLst/>
              <a:cxnLst/>
              <a:rect l="l" t="t" r="r" b="b"/>
              <a:pathLst>
                <a:path w="3922" h="3653" extrusionOk="0">
                  <a:moveTo>
                    <a:pt x="247" y="1"/>
                  </a:moveTo>
                  <a:cubicBezTo>
                    <a:pt x="117" y="1"/>
                    <a:pt x="1" y="169"/>
                    <a:pt x="121" y="285"/>
                  </a:cubicBezTo>
                  <a:lnTo>
                    <a:pt x="3564" y="3604"/>
                  </a:lnTo>
                  <a:cubicBezTo>
                    <a:pt x="3599" y="3638"/>
                    <a:pt x="3638" y="3652"/>
                    <a:pt x="3676" y="3652"/>
                  </a:cubicBezTo>
                  <a:cubicBezTo>
                    <a:pt x="3806" y="3652"/>
                    <a:pt x="3921" y="3485"/>
                    <a:pt x="3801" y="3368"/>
                  </a:cubicBezTo>
                  <a:lnTo>
                    <a:pt x="358" y="49"/>
                  </a:lnTo>
                  <a:cubicBezTo>
                    <a:pt x="323" y="15"/>
                    <a:pt x="284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5" name="Google Shape;2445;p5"/>
            <p:cNvSpPr/>
            <p:nvPr/>
          </p:nvSpPr>
          <p:spPr>
            <a:xfrm>
              <a:off x="6963525" y="2450350"/>
              <a:ext cx="75275" cy="87425"/>
            </a:xfrm>
            <a:custGeom>
              <a:avLst/>
              <a:gdLst/>
              <a:ahLst/>
              <a:cxnLst/>
              <a:rect l="l" t="t" r="r" b="b"/>
              <a:pathLst>
                <a:path w="3011" h="3497" extrusionOk="0">
                  <a:moveTo>
                    <a:pt x="2760" y="1"/>
                  </a:moveTo>
                  <a:cubicBezTo>
                    <a:pt x="2723" y="1"/>
                    <a:pt x="2684" y="14"/>
                    <a:pt x="2650" y="46"/>
                  </a:cubicBezTo>
                  <a:cubicBezTo>
                    <a:pt x="1636" y="978"/>
                    <a:pt x="769" y="2058"/>
                    <a:pt x="75" y="3246"/>
                  </a:cubicBezTo>
                  <a:cubicBezTo>
                    <a:pt x="0" y="3376"/>
                    <a:pt x="115" y="3497"/>
                    <a:pt x="230" y="3497"/>
                  </a:cubicBezTo>
                  <a:cubicBezTo>
                    <a:pt x="280" y="3497"/>
                    <a:pt x="331" y="3473"/>
                    <a:pt x="365" y="3416"/>
                  </a:cubicBezTo>
                  <a:cubicBezTo>
                    <a:pt x="1044" y="2252"/>
                    <a:pt x="1893" y="1196"/>
                    <a:pt x="2886" y="284"/>
                  </a:cubicBezTo>
                  <a:cubicBezTo>
                    <a:pt x="3010" y="170"/>
                    <a:pt x="2893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6" name="Google Shape;2446;p5"/>
            <p:cNvSpPr/>
            <p:nvPr/>
          </p:nvSpPr>
          <p:spPr>
            <a:xfrm>
              <a:off x="7054375" y="2444625"/>
              <a:ext cx="43625" cy="125175"/>
            </a:xfrm>
            <a:custGeom>
              <a:avLst/>
              <a:gdLst/>
              <a:ahLst/>
              <a:cxnLst/>
              <a:rect l="l" t="t" r="r" b="b"/>
              <a:pathLst>
                <a:path w="1745" h="5007" extrusionOk="0">
                  <a:moveTo>
                    <a:pt x="241" y="0"/>
                  </a:moveTo>
                  <a:cubicBezTo>
                    <a:pt x="118" y="0"/>
                    <a:pt x="0" y="119"/>
                    <a:pt x="93" y="240"/>
                  </a:cubicBezTo>
                  <a:cubicBezTo>
                    <a:pt x="1104" y="1570"/>
                    <a:pt x="1399" y="3202"/>
                    <a:pt x="900" y="4801"/>
                  </a:cubicBezTo>
                  <a:cubicBezTo>
                    <a:pt x="861" y="4925"/>
                    <a:pt x="963" y="5007"/>
                    <a:pt x="1064" y="5007"/>
                  </a:cubicBezTo>
                  <a:cubicBezTo>
                    <a:pt x="1130" y="5007"/>
                    <a:pt x="1196" y="4971"/>
                    <a:pt x="1222" y="4889"/>
                  </a:cubicBezTo>
                  <a:cubicBezTo>
                    <a:pt x="1745" y="3216"/>
                    <a:pt x="1444" y="1468"/>
                    <a:pt x="381" y="71"/>
                  </a:cubicBezTo>
                  <a:cubicBezTo>
                    <a:pt x="344" y="21"/>
                    <a:pt x="29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7" name="Google Shape;2447;p5"/>
            <p:cNvSpPr/>
            <p:nvPr/>
          </p:nvSpPr>
          <p:spPr>
            <a:xfrm>
              <a:off x="7128150" y="2500250"/>
              <a:ext cx="52300" cy="76125"/>
            </a:xfrm>
            <a:custGeom>
              <a:avLst/>
              <a:gdLst/>
              <a:ahLst/>
              <a:cxnLst/>
              <a:rect l="l" t="t" r="r" b="b"/>
              <a:pathLst>
                <a:path w="2092" h="3045" extrusionOk="0">
                  <a:moveTo>
                    <a:pt x="577" y="1"/>
                  </a:moveTo>
                  <a:cubicBezTo>
                    <a:pt x="280" y="1"/>
                    <a:pt x="0" y="162"/>
                    <a:pt x="5" y="509"/>
                  </a:cubicBezTo>
                  <a:cubicBezTo>
                    <a:pt x="7" y="617"/>
                    <a:pt x="91" y="670"/>
                    <a:pt x="174" y="670"/>
                  </a:cubicBezTo>
                  <a:cubicBezTo>
                    <a:pt x="258" y="670"/>
                    <a:pt x="341" y="617"/>
                    <a:pt x="339" y="509"/>
                  </a:cubicBezTo>
                  <a:cubicBezTo>
                    <a:pt x="337" y="376"/>
                    <a:pt x="421" y="326"/>
                    <a:pt x="527" y="326"/>
                  </a:cubicBezTo>
                  <a:cubicBezTo>
                    <a:pt x="687" y="326"/>
                    <a:pt x="899" y="439"/>
                    <a:pt x="946" y="552"/>
                  </a:cubicBezTo>
                  <a:cubicBezTo>
                    <a:pt x="1100" y="919"/>
                    <a:pt x="705" y="1372"/>
                    <a:pt x="490" y="1623"/>
                  </a:cubicBezTo>
                  <a:lnTo>
                    <a:pt x="490" y="1623"/>
                  </a:lnTo>
                  <a:cubicBezTo>
                    <a:pt x="488" y="1625"/>
                    <a:pt x="486" y="1627"/>
                    <a:pt x="484" y="1629"/>
                  </a:cubicBezTo>
                  <a:lnTo>
                    <a:pt x="485" y="1629"/>
                  </a:lnTo>
                  <a:lnTo>
                    <a:pt x="485" y="1629"/>
                  </a:lnTo>
                  <a:cubicBezTo>
                    <a:pt x="485" y="1630"/>
                    <a:pt x="484" y="1630"/>
                    <a:pt x="484" y="1630"/>
                  </a:cubicBezTo>
                  <a:cubicBezTo>
                    <a:pt x="379" y="1756"/>
                    <a:pt x="480" y="1915"/>
                    <a:pt x="606" y="1915"/>
                  </a:cubicBezTo>
                  <a:cubicBezTo>
                    <a:pt x="644" y="1915"/>
                    <a:pt x="685" y="1901"/>
                    <a:pt x="722" y="1867"/>
                  </a:cubicBezTo>
                  <a:cubicBezTo>
                    <a:pt x="814" y="1782"/>
                    <a:pt x="936" y="1744"/>
                    <a:pt x="1061" y="1744"/>
                  </a:cubicBezTo>
                  <a:cubicBezTo>
                    <a:pt x="1395" y="1744"/>
                    <a:pt x="1756" y="2008"/>
                    <a:pt x="1659" y="2367"/>
                  </a:cubicBezTo>
                  <a:cubicBezTo>
                    <a:pt x="1595" y="2601"/>
                    <a:pt x="1360" y="2716"/>
                    <a:pt x="1125" y="2716"/>
                  </a:cubicBezTo>
                  <a:cubicBezTo>
                    <a:pt x="931" y="2716"/>
                    <a:pt x="736" y="2638"/>
                    <a:pt x="640" y="2483"/>
                  </a:cubicBezTo>
                  <a:cubicBezTo>
                    <a:pt x="605" y="2428"/>
                    <a:pt x="554" y="2405"/>
                    <a:pt x="503" y="2405"/>
                  </a:cubicBezTo>
                  <a:cubicBezTo>
                    <a:pt x="386" y="2405"/>
                    <a:pt x="270" y="2525"/>
                    <a:pt x="350" y="2652"/>
                  </a:cubicBezTo>
                  <a:cubicBezTo>
                    <a:pt x="516" y="2917"/>
                    <a:pt x="818" y="3045"/>
                    <a:pt x="1119" y="3045"/>
                  </a:cubicBezTo>
                  <a:cubicBezTo>
                    <a:pt x="1523" y="3045"/>
                    <a:pt x="1925" y="2814"/>
                    <a:pt x="1999" y="2373"/>
                  </a:cubicBezTo>
                  <a:cubicBezTo>
                    <a:pt x="2092" y="1807"/>
                    <a:pt x="1568" y="1416"/>
                    <a:pt x="1059" y="1416"/>
                  </a:cubicBezTo>
                  <a:cubicBezTo>
                    <a:pt x="1057" y="1416"/>
                    <a:pt x="1054" y="1416"/>
                    <a:pt x="1051" y="1416"/>
                  </a:cubicBezTo>
                  <a:lnTo>
                    <a:pt x="1051" y="1416"/>
                  </a:lnTo>
                  <a:cubicBezTo>
                    <a:pt x="1317" y="980"/>
                    <a:pt x="1489" y="442"/>
                    <a:pt x="1015" y="128"/>
                  </a:cubicBezTo>
                  <a:cubicBezTo>
                    <a:pt x="890" y="44"/>
                    <a:pt x="731" y="1"/>
                    <a:pt x="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8" name="Google Shape;2448;p5"/>
            <p:cNvSpPr/>
            <p:nvPr/>
          </p:nvSpPr>
          <p:spPr>
            <a:xfrm>
              <a:off x="6202350" y="2811650"/>
              <a:ext cx="86575" cy="99625"/>
            </a:xfrm>
            <a:custGeom>
              <a:avLst/>
              <a:gdLst/>
              <a:ahLst/>
              <a:cxnLst/>
              <a:rect l="l" t="t" r="r" b="b"/>
              <a:pathLst>
                <a:path w="3463" h="3985" extrusionOk="0">
                  <a:moveTo>
                    <a:pt x="1248" y="642"/>
                  </a:moveTo>
                  <a:lnTo>
                    <a:pt x="1248" y="642"/>
                  </a:lnTo>
                  <a:cubicBezTo>
                    <a:pt x="2014" y="709"/>
                    <a:pt x="2694" y="1232"/>
                    <a:pt x="2956" y="1971"/>
                  </a:cubicBezTo>
                  <a:cubicBezTo>
                    <a:pt x="3092" y="2355"/>
                    <a:pt x="3141" y="2892"/>
                    <a:pt x="2920" y="3258"/>
                  </a:cubicBezTo>
                  <a:cubicBezTo>
                    <a:pt x="2736" y="3561"/>
                    <a:pt x="2497" y="3677"/>
                    <a:pt x="2249" y="3677"/>
                  </a:cubicBezTo>
                  <a:cubicBezTo>
                    <a:pt x="1837" y="3677"/>
                    <a:pt x="1398" y="3355"/>
                    <a:pt x="1141" y="3037"/>
                  </a:cubicBezTo>
                  <a:cubicBezTo>
                    <a:pt x="667" y="2447"/>
                    <a:pt x="476" y="1515"/>
                    <a:pt x="992" y="886"/>
                  </a:cubicBezTo>
                  <a:cubicBezTo>
                    <a:pt x="1067" y="794"/>
                    <a:pt x="1154" y="713"/>
                    <a:pt x="1248" y="642"/>
                  </a:cubicBezTo>
                  <a:close/>
                  <a:moveTo>
                    <a:pt x="2153" y="0"/>
                  </a:moveTo>
                  <a:cubicBezTo>
                    <a:pt x="1799" y="0"/>
                    <a:pt x="1443" y="104"/>
                    <a:pt x="1141" y="301"/>
                  </a:cubicBezTo>
                  <a:lnTo>
                    <a:pt x="1141" y="301"/>
                  </a:lnTo>
                  <a:cubicBezTo>
                    <a:pt x="1122" y="301"/>
                    <a:pt x="1104" y="301"/>
                    <a:pt x="1086" y="300"/>
                  </a:cubicBezTo>
                  <a:cubicBezTo>
                    <a:pt x="979" y="300"/>
                    <a:pt x="925" y="383"/>
                    <a:pt x="924" y="467"/>
                  </a:cubicBezTo>
                  <a:lnTo>
                    <a:pt x="924" y="467"/>
                  </a:lnTo>
                  <a:cubicBezTo>
                    <a:pt x="847" y="536"/>
                    <a:pt x="775" y="612"/>
                    <a:pt x="709" y="696"/>
                  </a:cubicBezTo>
                  <a:cubicBezTo>
                    <a:pt x="0" y="1605"/>
                    <a:pt x="412" y="2990"/>
                    <a:pt x="1275" y="3640"/>
                  </a:cubicBezTo>
                  <a:cubicBezTo>
                    <a:pt x="1591" y="3877"/>
                    <a:pt x="1913" y="3984"/>
                    <a:pt x="2207" y="3984"/>
                  </a:cubicBezTo>
                  <a:cubicBezTo>
                    <a:pt x="2913" y="3984"/>
                    <a:pt x="3462" y="3366"/>
                    <a:pt x="3399" y="2442"/>
                  </a:cubicBezTo>
                  <a:cubicBezTo>
                    <a:pt x="3332" y="1477"/>
                    <a:pt x="2620" y="669"/>
                    <a:pt x="1727" y="398"/>
                  </a:cubicBezTo>
                  <a:lnTo>
                    <a:pt x="1727" y="398"/>
                  </a:lnTo>
                  <a:cubicBezTo>
                    <a:pt x="1870" y="354"/>
                    <a:pt x="2019" y="331"/>
                    <a:pt x="2167" y="331"/>
                  </a:cubicBezTo>
                  <a:cubicBezTo>
                    <a:pt x="2482" y="331"/>
                    <a:pt x="2795" y="435"/>
                    <a:pt x="3046" y="662"/>
                  </a:cubicBezTo>
                  <a:cubicBezTo>
                    <a:pt x="3082" y="694"/>
                    <a:pt x="3121" y="707"/>
                    <a:pt x="3158" y="707"/>
                  </a:cubicBezTo>
                  <a:cubicBezTo>
                    <a:pt x="3291" y="707"/>
                    <a:pt x="3408" y="539"/>
                    <a:pt x="3283" y="426"/>
                  </a:cubicBezTo>
                  <a:lnTo>
                    <a:pt x="3284" y="426"/>
                  </a:lnTo>
                  <a:cubicBezTo>
                    <a:pt x="2964" y="137"/>
                    <a:pt x="2560" y="0"/>
                    <a:pt x="2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49" name="Google Shape;2449;p5"/>
            <p:cNvSpPr/>
            <p:nvPr/>
          </p:nvSpPr>
          <p:spPr>
            <a:xfrm>
              <a:off x="6276850" y="2730650"/>
              <a:ext cx="21250" cy="171950"/>
            </a:xfrm>
            <a:custGeom>
              <a:avLst/>
              <a:gdLst/>
              <a:ahLst/>
              <a:cxnLst/>
              <a:rect l="l" t="t" r="r" b="b"/>
              <a:pathLst>
                <a:path w="850" h="6878" extrusionOk="0">
                  <a:moveTo>
                    <a:pt x="230" y="0"/>
                  </a:moveTo>
                  <a:cubicBezTo>
                    <a:pt x="146" y="0"/>
                    <a:pt x="61" y="54"/>
                    <a:pt x="59" y="162"/>
                  </a:cubicBezTo>
                  <a:cubicBezTo>
                    <a:pt x="1" y="2369"/>
                    <a:pt x="150" y="4576"/>
                    <a:pt x="506" y="6756"/>
                  </a:cubicBezTo>
                  <a:cubicBezTo>
                    <a:pt x="520" y="6840"/>
                    <a:pt x="579" y="6877"/>
                    <a:pt x="644" y="6877"/>
                  </a:cubicBezTo>
                  <a:cubicBezTo>
                    <a:pt x="741" y="6877"/>
                    <a:pt x="849" y="6794"/>
                    <a:pt x="829" y="6666"/>
                  </a:cubicBezTo>
                  <a:cubicBezTo>
                    <a:pt x="480" y="4517"/>
                    <a:pt x="333" y="2338"/>
                    <a:pt x="393" y="162"/>
                  </a:cubicBezTo>
                  <a:cubicBezTo>
                    <a:pt x="396" y="54"/>
                    <a:pt x="314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0" name="Google Shape;2450;p5"/>
            <p:cNvSpPr/>
            <p:nvPr/>
          </p:nvSpPr>
          <p:spPr>
            <a:xfrm>
              <a:off x="6326750" y="2808225"/>
              <a:ext cx="69275" cy="90325"/>
            </a:xfrm>
            <a:custGeom>
              <a:avLst/>
              <a:gdLst/>
              <a:ahLst/>
              <a:cxnLst/>
              <a:rect l="l" t="t" r="r" b="b"/>
              <a:pathLst>
                <a:path w="2771" h="3613" extrusionOk="0">
                  <a:moveTo>
                    <a:pt x="1375" y="1"/>
                  </a:moveTo>
                  <a:cubicBezTo>
                    <a:pt x="1107" y="1"/>
                    <a:pt x="835" y="99"/>
                    <a:pt x="618" y="288"/>
                  </a:cubicBezTo>
                  <a:cubicBezTo>
                    <a:pt x="76" y="758"/>
                    <a:pt x="0" y="1623"/>
                    <a:pt x="160" y="2277"/>
                  </a:cubicBezTo>
                  <a:cubicBezTo>
                    <a:pt x="313" y="2904"/>
                    <a:pt x="749" y="3519"/>
                    <a:pt x="1431" y="3603"/>
                  </a:cubicBezTo>
                  <a:cubicBezTo>
                    <a:pt x="1487" y="3610"/>
                    <a:pt x="1543" y="3613"/>
                    <a:pt x="1598" y="3613"/>
                  </a:cubicBezTo>
                  <a:cubicBezTo>
                    <a:pt x="2106" y="3613"/>
                    <a:pt x="2563" y="3326"/>
                    <a:pt x="2729" y="2831"/>
                  </a:cubicBezTo>
                  <a:cubicBezTo>
                    <a:pt x="2770" y="2707"/>
                    <a:pt x="2669" y="2626"/>
                    <a:pt x="2567" y="2626"/>
                  </a:cubicBezTo>
                  <a:cubicBezTo>
                    <a:pt x="2500" y="2626"/>
                    <a:pt x="2433" y="2660"/>
                    <a:pt x="2406" y="2741"/>
                  </a:cubicBezTo>
                  <a:cubicBezTo>
                    <a:pt x="2288" y="3090"/>
                    <a:pt x="1943" y="3281"/>
                    <a:pt x="1591" y="3281"/>
                  </a:cubicBezTo>
                  <a:cubicBezTo>
                    <a:pt x="1508" y="3281"/>
                    <a:pt x="1425" y="3271"/>
                    <a:pt x="1344" y="3249"/>
                  </a:cubicBezTo>
                  <a:cubicBezTo>
                    <a:pt x="868" y="3119"/>
                    <a:pt x="593" y="2637"/>
                    <a:pt x="482" y="2189"/>
                  </a:cubicBezTo>
                  <a:cubicBezTo>
                    <a:pt x="378" y="1772"/>
                    <a:pt x="392" y="1254"/>
                    <a:pt x="593" y="868"/>
                  </a:cubicBezTo>
                  <a:cubicBezTo>
                    <a:pt x="755" y="556"/>
                    <a:pt x="1073" y="333"/>
                    <a:pt x="1393" y="333"/>
                  </a:cubicBezTo>
                  <a:cubicBezTo>
                    <a:pt x="1573" y="333"/>
                    <a:pt x="1753" y="403"/>
                    <a:pt x="1907" y="567"/>
                  </a:cubicBezTo>
                  <a:cubicBezTo>
                    <a:pt x="1941" y="604"/>
                    <a:pt x="1980" y="619"/>
                    <a:pt x="2018" y="619"/>
                  </a:cubicBezTo>
                  <a:cubicBezTo>
                    <a:pt x="2144" y="619"/>
                    <a:pt x="2257" y="451"/>
                    <a:pt x="2143" y="331"/>
                  </a:cubicBezTo>
                  <a:cubicBezTo>
                    <a:pt x="1934" y="108"/>
                    <a:pt x="165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1" name="Google Shape;2451;p5"/>
            <p:cNvSpPr/>
            <p:nvPr/>
          </p:nvSpPr>
          <p:spPr>
            <a:xfrm>
              <a:off x="6435575" y="2815025"/>
              <a:ext cx="74225" cy="8425"/>
            </a:xfrm>
            <a:custGeom>
              <a:avLst/>
              <a:gdLst/>
              <a:ahLst/>
              <a:cxnLst/>
              <a:rect l="l" t="t" r="r" b="b"/>
              <a:pathLst>
                <a:path w="2969" h="337" extrusionOk="0">
                  <a:moveTo>
                    <a:pt x="217" y="1"/>
                  </a:moveTo>
                  <a:cubicBezTo>
                    <a:pt x="2" y="1"/>
                    <a:pt x="1" y="336"/>
                    <a:pt x="217" y="336"/>
                  </a:cubicBezTo>
                  <a:lnTo>
                    <a:pt x="2752" y="336"/>
                  </a:lnTo>
                  <a:cubicBezTo>
                    <a:pt x="2969" y="336"/>
                    <a:pt x="2969" y="1"/>
                    <a:pt x="2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2" name="Google Shape;2452;p5"/>
            <p:cNvSpPr/>
            <p:nvPr/>
          </p:nvSpPr>
          <p:spPr>
            <a:xfrm>
              <a:off x="6434650" y="2867050"/>
              <a:ext cx="106800" cy="13125"/>
            </a:xfrm>
            <a:custGeom>
              <a:avLst/>
              <a:gdLst/>
              <a:ahLst/>
              <a:cxnLst/>
              <a:rect l="l" t="t" r="r" b="b"/>
              <a:pathLst>
                <a:path w="4272" h="525" extrusionOk="0">
                  <a:moveTo>
                    <a:pt x="2741" y="1"/>
                  </a:moveTo>
                  <a:cubicBezTo>
                    <a:pt x="1892" y="1"/>
                    <a:pt x="1043" y="67"/>
                    <a:pt x="202" y="199"/>
                  </a:cubicBezTo>
                  <a:cubicBezTo>
                    <a:pt x="0" y="231"/>
                    <a:pt x="72" y="524"/>
                    <a:pt x="262" y="524"/>
                  </a:cubicBezTo>
                  <a:cubicBezTo>
                    <a:pt x="271" y="524"/>
                    <a:pt x="281" y="524"/>
                    <a:pt x="291" y="522"/>
                  </a:cubicBezTo>
                  <a:cubicBezTo>
                    <a:pt x="1100" y="397"/>
                    <a:pt x="1917" y="335"/>
                    <a:pt x="2735" y="335"/>
                  </a:cubicBezTo>
                  <a:cubicBezTo>
                    <a:pt x="3176" y="335"/>
                    <a:pt x="3617" y="353"/>
                    <a:pt x="4057" y="389"/>
                  </a:cubicBezTo>
                  <a:cubicBezTo>
                    <a:pt x="4062" y="390"/>
                    <a:pt x="4067" y="390"/>
                    <a:pt x="4072" y="390"/>
                  </a:cubicBezTo>
                  <a:cubicBezTo>
                    <a:pt x="4272" y="390"/>
                    <a:pt x="4265" y="72"/>
                    <a:pt x="4057" y="54"/>
                  </a:cubicBezTo>
                  <a:cubicBezTo>
                    <a:pt x="3619" y="18"/>
                    <a:pt x="3180" y="1"/>
                    <a:pt x="2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3" name="Google Shape;2453;p5"/>
            <p:cNvSpPr/>
            <p:nvPr/>
          </p:nvSpPr>
          <p:spPr>
            <a:xfrm>
              <a:off x="6608400" y="2865600"/>
              <a:ext cx="629175" cy="12225"/>
            </a:xfrm>
            <a:custGeom>
              <a:avLst/>
              <a:gdLst/>
              <a:ahLst/>
              <a:cxnLst/>
              <a:rect l="l" t="t" r="r" b="b"/>
              <a:pathLst>
                <a:path w="25167" h="489" extrusionOk="0">
                  <a:moveTo>
                    <a:pt x="10127" y="0"/>
                  </a:moveTo>
                  <a:cubicBezTo>
                    <a:pt x="6823" y="0"/>
                    <a:pt x="3520" y="23"/>
                    <a:pt x="216" y="69"/>
                  </a:cubicBezTo>
                  <a:cubicBezTo>
                    <a:pt x="2" y="72"/>
                    <a:pt x="1" y="403"/>
                    <a:pt x="213" y="403"/>
                  </a:cubicBezTo>
                  <a:cubicBezTo>
                    <a:pt x="214" y="403"/>
                    <a:pt x="215" y="403"/>
                    <a:pt x="216" y="403"/>
                  </a:cubicBezTo>
                  <a:cubicBezTo>
                    <a:pt x="3512" y="357"/>
                    <a:pt x="6808" y="335"/>
                    <a:pt x="10104" y="335"/>
                  </a:cubicBezTo>
                  <a:cubicBezTo>
                    <a:pt x="15053" y="335"/>
                    <a:pt x="20002" y="386"/>
                    <a:pt x="24952" y="489"/>
                  </a:cubicBezTo>
                  <a:cubicBezTo>
                    <a:pt x="24953" y="489"/>
                    <a:pt x="24955" y="489"/>
                    <a:pt x="24956" y="489"/>
                  </a:cubicBezTo>
                  <a:cubicBezTo>
                    <a:pt x="25167" y="489"/>
                    <a:pt x="25165" y="158"/>
                    <a:pt x="24952" y="153"/>
                  </a:cubicBezTo>
                  <a:cubicBezTo>
                    <a:pt x="20010" y="51"/>
                    <a:pt x="15069" y="0"/>
                    <a:pt x="10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4" name="Google Shape;2454;p5"/>
            <p:cNvSpPr/>
            <p:nvPr/>
          </p:nvSpPr>
          <p:spPr>
            <a:xfrm>
              <a:off x="6598450" y="2727675"/>
              <a:ext cx="84750" cy="106050"/>
            </a:xfrm>
            <a:custGeom>
              <a:avLst/>
              <a:gdLst/>
              <a:ahLst/>
              <a:cxnLst/>
              <a:rect l="l" t="t" r="r" b="b"/>
              <a:pathLst>
                <a:path w="3390" h="4242" extrusionOk="0">
                  <a:moveTo>
                    <a:pt x="1448" y="0"/>
                  </a:moveTo>
                  <a:cubicBezTo>
                    <a:pt x="1012" y="0"/>
                    <a:pt x="565" y="242"/>
                    <a:pt x="370" y="650"/>
                  </a:cubicBezTo>
                  <a:cubicBezTo>
                    <a:pt x="306" y="782"/>
                    <a:pt x="422" y="904"/>
                    <a:pt x="531" y="904"/>
                  </a:cubicBezTo>
                  <a:cubicBezTo>
                    <a:pt x="581" y="904"/>
                    <a:pt x="629" y="879"/>
                    <a:pt x="658" y="818"/>
                  </a:cubicBezTo>
                  <a:cubicBezTo>
                    <a:pt x="794" y="536"/>
                    <a:pt x="1103" y="336"/>
                    <a:pt x="1414" y="336"/>
                  </a:cubicBezTo>
                  <a:cubicBezTo>
                    <a:pt x="1539" y="336"/>
                    <a:pt x="1663" y="368"/>
                    <a:pt x="1778" y="439"/>
                  </a:cubicBezTo>
                  <a:cubicBezTo>
                    <a:pt x="2370" y="815"/>
                    <a:pt x="2081" y="1747"/>
                    <a:pt x="1369" y="1811"/>
                  </a:cubicBezTo>
                  <a:cubicBezTo>
                    <a:pt x="1162" y="1830"/>
                    <a:pt x="1156" y="2147"/>
                    <a:pt x="1352" y="2147"/>
                  </a:cubicBezTo>
                  <a:cubicBezTo>
                    <a:pt x="1358" y="2147"/>
                    <a:pt x="1363" y="2147"/>
                    <a:pt x="1369" y="2146"/>
                  </a:cubicBezTo>
                  <a:cubicBezTo>
                    <a:pt x="1369" y="2146"/>
                    <a:pt x="1370" y="2146"/>
                    <a:pt x="1371" y="2146"/>
                  </a:cubicBezTo>
                  <a:lnTo>
                    <a:pt x="1371" y="2146"/>
                  </a:lnTo>
                  <a:cubicBezTo>
                    <a:pt x="1417" y="2142"/>
                    <a:pt x="1466" y="2140"/>
                    <a:pt x="1516" y="2140"/>
                  </a:cubicBezTo>
                  <a:cubicBezTo>
                    <a:pt x="2185" y="2140"/>
                    <a:pt x="3196" y="2504"/>
                    <a:pt x="2743" y="3383"/>
                  </a:cubicBezTo>
                  <a:cubicBezTo>
                    <a:pt x="2532" y="3794"/>
                    <a:pt x="2168" y="3934"/>
                    <a:pt x="1769" y="3934"/>
                  </a:cubicBezTo>
                  <a:cubicBezTo>
                    <a:pt x="1269" y="3934"/>
                    <a:pt x="715" y="3715"/>
                    <a:pt x="336" y="3530"/>
                  </a:cubicBezTo>
                  <a:cubicBezTo>
                    <a:pt x="310" y="3517"/>
                    <a:pt x="284" y="3512"/>
                    <a:pt x="260" y="3512"/>
                  </a:cubicBezTo>
                  <a:cubicBezTo>
                    <a:pt x="105" y="3512"/>
                    <a:pt x="1" y="3738"/>
                    <a:pt x="167" y="3820"/>
                  </a:cubicBezTo>
                  <a:cubicBezTo>
                    <a:pt x="611" y="4035"/>
                    <a:pt x="1227" y="4242"/>
                    <a:pt x="1791" y="4242"/>
                  </a:cubicBezTo>
                  <a:cubicBezTo>
                    <a:pt x="2380" y="4242"/>
                    <a:pt x="2911" y="4016"/>
                    <a:pt x="3128" y="3341"/>
                  </a:cubicBezTo>
                  <a:cubicBezTo>
                    <a:pt x="3389" y="2525"/>
                    <a:pt x="2739" y="2021"/>
                    <a:pt x="2031" y="1860"/>
                  </a:cubicBezTo>
                  <a:lnTo>
                    <a:pt x="2031" y="1860"/>
                  </a:lnTo>
                  <a:cubicBezTo>
                    <a:pt x="2442" y="1513"/>
                    <a:pt x="2637" y="916"/>
                    <a:pt x="2287" y="421"/>
                  </a:cubicBezTo>
                  <a:cubicBezTo>
                    <a:pt x="2082" y="131"/>
                    <a:pt x="1768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5" name="Google Shape;2455;p5"/>
            <p:cNvSpPr/>
            <p:nvPr/>
          </p:nvSpPr>
          <p:spPr>
            <a:xfrm>
              <a:off x="6690300" y="2745475"/>
              <a:ext cx="68450" cy="82925"/>
            </a:xfrm>
            <a:custGeom>
              <a:avLst/>
              <a:gdLst/>
              <a:ahLst/>
              <a:cxnLst/>
              <a:rect l="l" t="t" r="r" b="b"/>
              <a:pathLst>
                <a:path w="2738" h="3317" extrusionOk="0">
                  <a:moveTo>
                    <a:pt x="239" y="0"/>
                  </a:moveTo>
                  <a:cubicBezTo>
                    <a:pt x="117" y="0"/>
                    <a:pt x="1" y="119"/>
                    <a:pt x="93" y="240"/>
                  </a:cubicBezTo>
                  <a:lnTo>
                    <a:pt x="2357" y="3245"/>
                  </a:lnTo>
                  <a:cubicBezTo>
                    <a:pt x="2395" y="3296"/>
                    <a:pt x="2447" y="3317"/>
                    <a:pt x="2498" y="3317"/>
                  </a:cubicBezTo>
                  <a:cubicBezTo>
                    <a:pt x="2620" y="3317"/>
                    <a:pt x="2737" y="3198"/>
                    <a:pt x="2645" y="3077"/>
                  </a:cubicBezTo>
                  <a:lnTo>
                    <a:pt x="381" y="72"/>
                  </a:lnTo>
                  <a:cubicBezTo>
                    <a:pt x="343" y="21"/>
                    <a:pt x="291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6" name="Google Shape;2456;p5"/>
            <p:cNvSpPr/>
            <p:nvPr/>
          </p:nvSpPr>
          <p:spPr>
            <a:xfrm>
              <a:off x="6694750" y="2735100"/>
              <a:ext cx="51450" cy="93700"/>
            </a:xfrm>
            <a:custGeom>
              <a:avLst/>
              <a:gdLst/>
              <a:ahLst/>
              <a:cxnLst/>
              <a:rect l="l" t="t" r="r" b="b"/>
              <a:pathLst>
                <a:path w="2058" h="3748" extrusionOk="0">
                  <a:moveTo>
                    <a:pt x="1831" y="0"/>
                  </a:moveTo>
                  <a:cubicBezTo>
                    <a:pt x="1781" y="0"/>
                    <a:pt x="1733" y="25"/>
                    <a:pt x="1704" y="86"/>
                  </a:cubicBezTo>
                  <a:lnTo>
                    <a:pt x="1706" y="86"/>
                  </a:lnTo>
                  <a:lnTo>
                    <a:pt x="64" y="3492"/>
                  </a:lnTo>
                  <a:cubicBezTo>
                    <a:pt x="0" y="3625"/>
                    <a:pt x="117" y="3747"/>
                    <a:pt x="226" y="3747"/>
                  </a:cubicBezTo>
                  <a:cubicBezTo>
                    <a:pt x="276" y="3747"/>
                    <a:pt x="325" y="3722"/>
                    <a:pt x="354" y="3661"/>
                  </a:cubicBezTo>
                  <a:lnTo>
                    <a:pt x="1994" y="255"/>
                  </a:lnTo>
                  <a:cubicBezTo>
                    <a:pt x="2058" y="122"/>
                    <a:pt x="1941" y="0"/>
                    <a:pt x="1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7" name="Google Shape;2457;p5"/>
            <p:cNvSpPr/>
            <p:nvPr/>
          </p:nvSpPr>
          <p:spPr>
            <a:xfrm>
              <a:off x="6752025" y="2678050"/>
              <a:ext cx="59450" cy="50775"/>
            </a:xfrm>
            <a:custGeom>
              <a:avLst/>
              <a:gdLst/>
              <a:ahLst/>
              <a:cxnLst/>
              <a:rect l="l" t="t" r="r" b="b"/>
              <a:pathLst>
                <a:path w="2378" h="2031" extrusionOk="0">
                  <a:moveTo>
                    <a:pt x="1020" y="0"/>
                  </a:moveTo>
                  <a:cubicBezTo>
                    <a:pt x="719" y="0"/>
                    <a:pt x="424" y="78"/>
                    <a:pt x="161" y="225"/>
                  </a:cubicBezTo>
                  <a:cubicBezTo>
                    <a:pt x="1" y="313"/>
                    <a:pt x="99" y="537"/>
                    <a:pt x="248" y="537"/>
                  </a:cubicBezTo>
                  <a:cubicBezTo>
                    <a:pt x="274" y="537"/>
                    <a:pt x="302" y="530"/>
                    <a:pt x="330" y="515"/>
                  </a:cubicBezTo>
                  <a:cubicBezTo>
                    <a:pt x="509" y="413"/>
                    <a:pt x="707" y="354"/>
                    <a:pt x="910" y="338"/>
                  </a:cubicBezTo>
                  <a:lnTo>
                    <a:pt x="910" y="338"/>
                  </a:lnTo>
                  <a:cubicBezTo>
                    <a:pt x="956" y="777"/>
                    <a:pt x="914" y="1221"/>
                    <a:pt x="786" y="1643"/>
                  </a:cubicBezTo>
                  <a:cubicBezTo>
                    <a:pt x="768" y="1709"/>
                    <a:pt x="798" y="1802"/>
                    <a:pt x="862" y="1832"/>
                  </a:cubicBezTo>
                  <a:cubicBezTo>
                    <a:pt x="1145" y="1964"/>
                    <a:pt x="1429" y="2030"/>
                    <a:pt x="1721" y="2030"/>
                  </a:cubicBezTo>
                  <a:cubicBezTo>
                    <a:pt x="1872" y="2030"/>
                    <a:pt x="2025" y="2013"/>
                    <a:pt x="2182" y="1977"/>
                  </a:cubicBezTo>
                  <a:cubicBezTo>
                    <a:pt x="2378" y="1933"/>
                    <a:pt x="2314" y="1649"/>
                    <a:pt x="2134" y="1649"/>
                  </a:cubicBezTo>
                  <a:cubicBezTo>
                    <a:pt x="2121" y="1649"/>
                    <a:pt x="2108" y="1651"/>
                    <a:pt x="2093" y="1654"/>
                  </a:cubicBezTo>
                  <a:cubicBezTo>
                    <a:pt x="1964" y="1683"/>
                    <a:pt x="1838" y="1698"/>
                    <a:pt x="1713" y="1698"/>
                  </a:cubicBezTo>
                  <a:cubicBezTo>
                    <a:pt x="1520" y="1698"/>
                    <a:pt x="1332" y="1663"/>
                    <a:pt x="1146" y="1591"/>
                  </a:cubicBezTo>
                  <a:lnTo>
                    <a:pt x="1146" y="1591"/>
                  </a:lnTo>
                  <a:cubicBezTo>
                    <a:pt x="1268" y="1106"/>
                    <a:pt x="1288" y="623"/>
                    <a:pt x="1215" y="123"/>
                  </a:cubicBezTo>
                  <a:cubicBezTo>
                    <a:pt x="1204" y="51"/>
                    <a:pt x="1120" y="0"/>
                    <a:pt x="1054" y="0"/>
                  </a:cubicBezTo>
                  <a:cubicBezTo>
                    <a:pt x="1043" y="0"/>
                    <a:pt x="1032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8" name="Google Shape;2458;p5"/>
            <p:cNvSpPr/>
            <p:nvPr/>
          </p:nvSpPr>
          <p:spPr>
            <a:xfrm>
              <a:off x="6830850" y="2740600"/>
              <a:ext cx="17325" cy="77225"/>
            </a:xfrm>
            <a:custGeom>
              <a:avLst/>
              <a:gdLst/>
              <a:ahLst/>
              <a:cxnLst/>
              <a:rect l="l" t="t" r="r" b="b"/>
              <a:pathLst>
                <a:path w="693" h="3089" extrusionOk="0">
                  <a:moveTo>
                    <a:pt x="375" y="0"/>
                  </a:moveTo>
                  <a:cubicBezTo>
                    <a:pt x="309" y="0"/>
                    <a:pt x="246" y="37"/>
                    <a:pt x="226" y="121"/>
                  </a:cubicBezTo>
                  <a:cubicBezTo>
                    <a:pt x="0" y="1079"/>
                    <a:pt x="32" y="2034"/>
                    <a:pt x="330" y="2972"/>
                  </a:cubicBezTo>
                  <a:cubicBezTo>
                    <a:pt x="356" y="3053"/>
                    <a:pt x="423" y="3088"/>
                    <a:pt x="490" y="3088"/>
                  </a:cubicBezTo>
                  <a:cubicBezTo>
                    <a:pt x="591" y="3088"/>
                    <a:pt x="693" y="3007"/>
                    <a:pt x="653" y="2883"/>
                  </a:cubicBezTo>
                  <a:cubicBezTo>
                    <a:pt x="373" y="2000"/>
                    <a:pt x="336" y="1111"/>
                    <a:pt x="548" y="209"/>
                  </a:cubicBezTo>
                  <a:cubicBezTo>
                    <a:pt x="578" y="83"/>
                    <a:pt x="47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59" name="Google Shape;2459;p5"/>
            <p:cNvSpPr/>
            <p:nvPr/>
          </p:nvSpPr>
          <p:spPr>
            <a:xfrm>
              <a:off x="6810150" y="2777225"/>
              <a:ext cx="69475" cy="13750"/>
            </a:xfrm>
            <a:custGeom>
              <a:avLst/>
              <a:gdLst/>
              <a:ahLst/>
              <a:cxnLst/>
              <a:rect l="l" t="t" r="r" b="b"/>
              <a:pathLst>
                <a:path w="2779" h="550" extrusionOk="0">
                  <a:moveTo>
                    <a:pt x="1806" y="0"/>
                  </a:moveTo>
                  <a:cubicBezTo>
                    <a:pt x="1261" y="0"/>
                    <a:pt x="717" y="74"/>
                    <a:pt x="191" y="221"/>
                  </a:cubicBezTo>
                  <a:cubicBezTo>
                    <a:pt x="0" y="273"/>
                    <a:pt x="58" y="549"/>
                    <a:pt x="231" y="549"/>
                  </a:cubicBezTo>
                  <a:cubicBezTo>
                    <a:pt x="246" y="549"/>
                    <a:pt x="262" y="547"/>
                    <a:pt x="279" y="543"/>
                  </a:cubicBezTo>
                  <a:lnTo>
                    <a:pt x="279" y="543"/>
                  </a:lnTo>
                  <a:lnTo>
                    <a:pt x="278" y="544"/>
                  </a:lnTo>
                  <a:cubicBezTo>
                    <a:pt x="780" y="405"/>
                    <a:pt x="1298" y="335"/>
                    <a:pt x="1817" y="335"/>
                  </a:cubicBezTo>
                  <a:cubicBezTo>
                    <a:pt x="2067" y="335"/>
                    <a:pt x="2317" y="351"/>
                    <a:pt x="2566" y="384"/>
                  </a:cubicBezTo>
                  <a:cubicBezTo>
                    <a:pt x="2574" y="385"/>
                    <a:pt x="2581" y="385"/>
                    <a:pt x="2589" y="385"/>
                  </a:cubicBezTo>
                  <a:cubicBezTo>
                    <a:pt x="2779" y="385"/>
                    <a:pt x="2770" y="75"/>
                    <a:pt x="2566" y="48"/>
                  </a:cubicBezTo>
                  <a:cubicBezTo>
                    <a:pt x="2313" y="16"/>
                    <a:pt x="2059" y="0"/>
                    <a:pt x="1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0" name="Google Shape;2460;p5"/>
            <p:cNvSpPr/>
            <p:nvPr/>
          </p:nvSpPr>
          <p:spPr>
            <a:xfrm>
              <a:off x="6898150" y="2742950"/>
              <a:ext cx="91725" cy="83975"/>
            </a:xfrm>
            <a:custGeom>
              <a:avLst/>
              <a:gdLst/>
              <a:ahLst/>
              <a:cxnLst/>
              <a:rect l="l" t="t" r="r" b="b"/>
              <a:pathLst>
                <a:path w="3669" h="3359" extrusionOk="0">
                  <a:moveTo>
                    <a:pt x="2612" y="0"/>
                  </a:moveTo>
                  <a:cubicBezTo>
                    <a:pt x="2519" y="0"/>
                    <a:pt x="2422" y="83"/>
                    <a:pt x="2440" y="208"/>
                  </a:cubicBezTo>
                  <a:cubicBezTo>
                    <a:pt x="2440" y="208"/>
                    <a:pt x="2440" y="208"/>
                    <a:pt x="2440" y="208"/>
                  </a:cubicBezTo>
                  <a:lnTo>
                    <a:pt x="2440" y="208"/>
                  </a:lnTo>
                  <a:cubicBezTo>
                    <a:pt x="2522" y="803"/>
                    <a:pt x="2611" y="1441"/>
                    <a:pt x="2432" y="2026"/>
                  </a:cubicBezTo>
                  <a:cubicBezTo>
                    <a:pt x="2282" y="2526"/>
                    <a:pt x="1798" y="3025"/>
                    <a:pt x="1248" y="3025"/>
                  </a:cubicBezTo>
                  <a:cubicBezTo>
                    <a:pt x="1180" y="3025"/>
                    <a:pt x="1111" y="3018"/>
                    <a:pt x="1041" y="3001"/>
                  </a:cubicBezTo>
                  <a:cubicBezTo>
                    <a:pt x="268" y="2820"/>
                    <a:pt x="378" y="1962"/>
                    <a:pt x="628" y="1409"/>
                  </a:cubicBezTo>
                  <a:cubicBezTo>
                    <a:pt x="745" y="1148"/>
                    <a:pt x="809" y="974"/>
                    <a:pt x="1099" y="930"/>
                  </a:cubicBezTo>
                  <a:cubicBezTo>
                    <a:pt x="1390" y="885"/>
                    <a:pt x="1712" y="905"/>
                    <a:pt x="2008" y="893"/>
                  </a:cubicBezTo>
                  <a:cubicBezTo>
                    <a:pt x="2219" y="886"/>
                    <a:pt x="2223" y="559"/>
                    <a:pt x="2017" y="559"/>
                  </a:cubicBezTo>
                  <a:cubicBezTo>
                    <a:pt x="2014" y="559"/>
                    <a:pt x="2011" y="559"/>
                    <a:pt x="2008" y="559"/>
                  </a:cubicBezTo>
                  <a:lnTo>
                    <a:pt x="2007" y="559"/>
                  </a:lnTo>
                  <a:cubicBezTo>
                    <a:pt x="1985" y="560"/>
                    <a:pt x="1962" y="560"/>
                    <a:pt x="1938" y="560"/>
                  </a:cubicBezTo>
                  <a:cubicBezTo>
                    <a:pt x="1757" y="560"/>
                    <a:pt x="1511" y="539"/>
                    <a:pt x="1278" y="539"/>
                  </a:cubicBezTo>
                  <a:cubicBezTo>
                    <a:pt x="1047" y="539"/>
                    <a:pt x="828" y="560"/>
                    <a:pt x="695" y="643"/>
                  </a:cubicBezTo>
                  <a:cubicBezTo>
                    <a:pt x="451" y="795"/>
                    <a:pt x="271" y="1343"/>
                    <a:pt x="190" y="1605"/>
                  </a:cubicBezTo>
                  <a:cubicBezTo>
                    <a:pt x="1" y="2211"/>
                    <a:pt x="85" y="2949"/>
                    <a:pt x="716" y="3251"/>
                  </a:cubicBezTo>
                  <a:cubicBezTo>
                    <a:pt x="871" y="3325"/>
                    <a:pt x="1036" y="3359"/>
                    <a:pt x="1203" y="3359"/>
                  </a:cubicBezTo>
                  <a:cubicBezTo>
                    <a:pt x="1662" y="3359"/>
                    <a:pt x="2131" y="3105"/>
                    <a:pt x="2419" y="2763"/>
                  </a:cubicBezTo>
                  <a:cubicBezTo>
                    <a:pt x="2718" y="2408"/>
                    <a:pt x="2834" y="1971"/>
                    <a:pt x="2862" y="1516"/>
                  </a:cubicBezTo>
                  <a:lnTo>
                    <a:pt x="2862" y="1516"/>
                  </a:lnTo>
                  <a:cubicBezTo>
                    <a:pt x="3009" y="1974"/>
                    <a:pt x="3157" y="2432"/>
                    <a:pt x="3305" y="2890"/>
                  </a:cubicBezTo>
                  <a:cubicBezTo>
                    <a:pt x="3331" y="2971"/>
                    <a:pt x="3399" y="3006"/>
                    <a:pt x="3466" y="3006"/>
                  </a:cubicBezTo>
                  <a:cubicBezTo>
                    <a:pt x="3567" y="3006"/>
                    <a:pt x="3669" y="2925"/>
                    <a:pt x="3628" y="2801"/>
                  </a:cubicBezTo>
                  <a:cubicBezTo>
                    <a:pt x="3340" y="1907"/>
                    <a:pt x="3052" y="1014"/>
                    <a:pt x="2762" y="120"/>
                  </a:cubicBezTo>
                  <a:cubicBezTo>
                    <a:pt x="2735" y="36"/>
                    <a:pt x="2674" y="0"/>
                    <a:pt x="2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1" name="Google Shape;2461;p5"/>
            <p:cNvSpPr/>
            <p:nvPr/>
          </p:nvSpPr>
          <p:spPr>
            <a:xfrm>
              <a:off x="6994375" y="2709500"/>
              <a:ext cx="80900" cy="108450"/>
            </a:xfrm>
            <a:custGeom>
              <a:avLst/>
              <a:gdLst/>
              <a:ahLst/>
              <a:cxnLst/>
              <a:rect l="l" t="t" r="r" b="b"/>
              <a:pathLst>
                <a:path w="3236" h="4338" extrusionOk="0">
                  <a:moveTo>
                    <a:pt x="245" y="1"/>
                  </a:moveTo>
                  <a:cubicBezTo>
                    <a:pt x="162" y="1"/>
                    <a:pt x="80" y="55"/>
                    <a:pt x="83" y="163"/>
                  </a:cubicBezTo>
                  <a:lnTo>
                    <a:pt x="141" y="2506"/>
                  </a:lnTo>
                  <a:cubicBezTo>
                    <a:pt x="153" y="2992"/>
                    <a:pt x="0" y="3583"/>
                    <a:pt x="369" y="3944"/>
                  </a:cubicBezTo>
                  <a:cubicBezTo>
                    <a:pt x="636" y="4206"/>
                    <a:pt x="1013" y="4338"/>
                    <a:pt x="1389" y="4338"/>
                  </a:cubicBezTo>
                  <a:cubicBezTo>
                    <a:pt x="1799" y="4338"/>
                    <a:pt x="2207" y="4180"/>
                    <a:pt x="2464" y="3862"/>
                  </a:cubicBezTo>
                  <a:cubicBezTo>
                    <a:pt x="3235" y="2908"/>
                    <a:pt x="2406" y="1861"/>
                    <a:pt x="1566" y="1861"/>
                  </a:cubicBezTo>
                  <a:cubicBezTo>
                    <a:pt x="1225" y="1861"/>
                    <a:pt x="881" y="2034"/>
                    <a:pt x="643" y="2455"/>
                  </a:cubicBezTo>
                  <a:cubicBezTo>
                    <a:pt x="570" y="2585"/>
                    <a:pt x="685" y="2706"/>
                    <a:pt x="799" y="2706"/>
                  </a:cubicBezTo>
                  <a:cubicBezTo>
                    <a:pt x="849" y="2706"/>
                    <a:pt x="900" y="2682"/>
                    <a:pt x="932" y="2625"/>
                  </a:cubicBezTo>
                  <a:cubicBezTo>
                    <a:pt x="1096" y="2336"/>
                    <a:pt x="1339" y="2215"/>
                    <a:pt x="1582" y="2215"/>
                  </a:cubicBezTo>
                  <a:cubicBezTo>
                    <a:pt x="2060" y="2215"/>
                    <a:pt x="2532" y="2685"/>
                    <a:pt x="2369" y="3268"/>
                  </a:cubicBezTo>
                  <a:cubicBezTo>
                    <a:pt x="2241" y="3724"/>
                    <a:pt x="1778" y="3996"/>
                    <a:pt x="1339" y="3996"/>
                  </a:cubicBezTo>
                  <a:cubicBezTo>
                    <a:pt x="974" y="3996"/>
                    <a:pt x="625" y="3808"/>
                    <a:pt x="498" y="3383"/>
                  </a:cubicBezTo>
                  <a:cubicBezTo>
                    <a:pt x="374" y="2971"/>
                    <a:pt x="472" y="2352"/>
                    <a:pt x="461" y="1918"/>
                  </a:cubicBezTo>
                  <a:cubicBezTo>
                    <a:pt x="446" y="1333"/>
                    <a:pt x="432" y="747"/>
                    <a:pt x="417" y="163"/>
                  </a:cubicBezTo>
                  <a:cubicBezTo>
                    <a:pt x="414" y="55"/>
                    <a:pt x="329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2" name="Google Shape;2462;p5"/>
            <p:cNvSpPr/>
            <p:nvPr/>
          </p:nvSpPr>
          <p:spPr>
            <a:xfrm>
              <a:off x="7091950" y="2718850"/>
              <a:ext cx="45225" cy="103000"/>
            </a:xfrm>
            <a:custGeom>
              <a:avLst/>
              <a:gdLst/>
              <a:ahLst/>
              <a:cxnLst/>
              <a:rect l="l" t="t" r="r" b="b"/>
              <a:pathLst>
                <a:path w="1809" h="4120" extrusionOk="0">
                  <a:moveTo>
                    <a:pt x="1423" y="0"/>
                  </a:moveTo>
                  <a:cubicBezTo>
                    <a:pt x="1395" y="0"/>
                    <a:pt x="1364" y="10"/>
                    <a:pt x="1334" y="33"/>
                  </a:cubicBezTo>
                  <a:lnTo>
                    <a:pt x="1334" y="31"/>
                  </a:lnTo>
                  <a:lnTo>
                    <a:pt x="1334" y="31"/>
                  </a:lnTo>
                  <a:cubicBezTo>
                    <a:pt x="1" y="1033"/>
                    <a:pt x="68" y="3196"/>
                    <a:pt x="1487" y="4093"/>
                  </a:cubicBezTo>
                  <a:cubicBezTo>
                    <a:pt x="1516" y="4112"/>
                    <a:pt x="1545" y="4120"/>
                    <a:pt x="1572" y="4120"/>
                  </a:cubicBezTo>
                  <a:cubicBezTo>
                    <a:pt x="1713" y="4120"/>
                    <a:pt x="1808" y="3901"/>
                    <a:pt x="1654" y="3803"/>
                  </a:cubicBezTo>
                  <a:cubicBezTo>
                    <a:pt x="465" y="3053"/>
                    <a:pt x="368" y="1172"/>
                    <a:pt x="1502" y="321"/>
                  </a:cubicBezTo>
                  <a:cubicBezTo>
                    <a:pt x="1643" y="215"/>
                    <a:pt x="1555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3" name="Google Shape;2463;p5"/>
            <p:cNvSpPr/>
            <p:nvPr/>
          </p:nvSpPr>
          <p:spPr>
            <a:xfrm>
              <a:off x="7147675" y="2746325"/>
              <a:ext cx="47425" cy="77425"/>
            </a:xfrm>
            <a:custGeom>
              <a:avLst/>
              <a:gdLst/>
              <a:ahLst/>
              <a:cxnLst/>
              <a:rect l="l" t="t" r="r" b="b"/>
              <a:pathLst>
                <a:path w="1897" h="3097" extrusionOk="0">
                  <a:moveTo>
                    <a:pt x="1264" y="1"/>
                  </a:moveTo>
                  <a:cubicBezTo>
                    <a:pt x="920" y="1"/>
                    <a:pt x="605" y="290"/>
                    <a:pt x="548" y="659"/>
                  </a:cubicBezTo>
                  <a:cubicBezTo>
                    <a:pt x="452" y="1269"/>
                    <a:pt x="1053" y="1638"/>
                    <a:pt x="1562" y="1811"/>
                  </a:cubicBezTo>
                  <a:lnTo>
                    <a:pt x="1562" y="1811"/>
                  </a:lnTo>
                  <a:cubicBezTo>
                    <a:pt x="1559" y="2121"/>
                    <a:pt x="1557" y="2431"/>
                    <a:pt x="1554" y="2741"/>
                  </a:cubicBezTo>
                  <a:lnTo>
                    <a:pt x="1554" y="2741"/>
                  </a:lnTo>
                  <a:cubicBezTo>
                    <a:pt x="1441" y="2757"/>
                    <a:pt x="1329" y="2766"/>
                    <a:pt x="1217" y="2766"/>
                  </a:cubicBezTo>
                  <a:cubicBezTo>
                    <a:pt x="921" y="2766"/>
                    <a:pt x="632" y="2706"/>
                    <a:pt x="344" y="2582"/>
                  </a:cubicBezTo>
                  <a:cubicBezTo>
                    <a:pt x="319" y="2572"/>
                    <a:pt x="295" y="2567"/>
                    <a:pt x="272" y="2567"/>
                  </a:cubicBezTo>
                  <a:cubicBezTo>
                    <a:pt x="110" y="2567"/>
                    <a:pt x="1" y="2798"/>
                    <a:pt x="174" y="2872"/>
                  </a:cubicBezTo>
                  <a:cubicBezTo>
                    <a:pt x="524" y="3021"/>
                    <a:pt x="868" y="3096"/>
                    <a:pt x="1226" y="3096"/>
                  </a:cubicBezTo>
                  <a:cubicBezTo>
                    <a:pt x="1402" y="3096"/>
                    <a:pt x="1581" y="3078"/>
                    <a:pt x="1765" y="3042"/>
                  </a:cubicBezTo>
                  <a:cubicBezTo>
                    <a:pt x="1837" y="3028"/>
                    <a:pt x="1887" y="2950"/>
                    <a:pt x="1889" y="2880"/>
                  </a:cubicBezTo>
                  <a:cubicBezTo>
                    <a:pt x="1890" y="2483"/>
                    <a:pt x="1894" y="2085"/>
                    <a:pt x="1897" y="1689"/>
                  </a:cubicBezTo>
                  <a:cubicBezTo>
                    <a:pt x="1897" y="1614"/>
                    <a:pt x="1846" y="1548"/>
                    <a:pt x="1775" y="1527"/>
                  </a:cubicBezTo>
                  <a:cubicBezTo>
                    <a:pt x="1541" y="1460"/>
                    <a:pt x="1302" y="1377"/>
                    <a:pt x="1116" y="1213"/>
                  </a:cubicBezTo>
                  <a:cubicBezTo>
                    <a:pt x="980" y="1106"/>
                    <a:pt x="891" y="950"/>
                    <a:pt x="868" y="778"/>
                  </a:cubicBezTo>
                  <a:cubicBezTo>
                    <a:pt x="895" y="503"/>
                    <a:pt x="1034" y="365"/>
                    <a:pt x="1285" y="365"/>
                  </a:cubicBezTo>
                  <a:cubicBezTo>
                    <a:pt x="1323" y="365"/>
                    <a:pt x="1365" y="369"/>
                    <a:pt x="1408" y="375"/>
                  </a:cubicBezTo>
                  <a:cubicBezTo>
                    <a:pt x="1437" y="392"/>
                    <a:pt x="1465" y="399"/>
                    <a:pt x="1492" y="399"/>
                  </a:cubicBezTo>
                  <a:cubicBezTo>
                    <a:pt x="1638" y="399"/>
                    <a:pt x="1735" y="177"/>
                    <a:pt x="1578" y="85"/>
                  </a:cubicBezTo>
                  <a:lnTo>
                    <a:pt x="1578" y="85"/>
                  </a:lnTo>
                  <a:lnTo>
                    <a:pt x="1578" y="87"/>
                  </a:lnTo>
                  <a:cubicBezTo>
                    <a:pt x="1475" y="28"/>
                    <a:pt x="136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4" name="Google Shape;2464;p5"/>
            <p:cNvSpPr/>
            <p:nvPr/>
          </p:nvSpPr>
          <p:spPr>
            <a:xfrm>
              <a:off x="7205625" y="2726275"/>
              <a:ext cx="55025" cy="113925"/>
            </a:xfrm>
            <a:custGeom>
              <a:avLst/>
              <a:gdLst/>
              <a:ahLst/>
              <a:cxnLst/>
              <a:rect l="l" t="t" r="r" b="b"/>
              <a:pathLst>
                <a:path w="2201" h="4557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lnTo>
                    <a:pt x="135" y="274"/>
                  </a:lnTo>
                  <a:cubicBezTo>
                    <a:pt x="1385" y="1250"/>
                    <a:pt x="1841" y="2870"/>
                    <a:pt x="1279" y="4355"/>
                  </a:cubicBezTo>
                  <a:cubicBezTo>
                    <a:pt x="1233" y="4476"/>
                    <a:pt x="1334" y="4556"/>
                    <a:pt x="1437" y="4556"/>
                  </a:cubicBezTo>
                  <a:cubicBezTo>
                    <a:pt x="1505" y="4556"/>
                    <a:pt x="1573" y="4522"/>
                    <a:pt x="1603" y="4443"/>
                  </a:cubicBezTo>
                  <a:cubicBezTo>
                    <a:pt x="2201" y="2864"/>
                    <a:pt x="1702" y="1080"/>
                    <a:pt x="372" y="39"/>
                  </a:cubicBezTo>
                  <a:cubicBezTo>
                    <a:pt x="337" y="12"/>
                    <a:pt x="30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5" name="Google Shape;2465;p5"/>
            <p:cNvSpPr/>
            <p:nvPr/>
          </p:nvSpPr>
          <p:spPr>
            <a:xfrm>
              <a:off x="7244300" y="2682850"/>
              <a:ext cx="55750" cy="63325"/>
            </a:xfrm>
            <a:custGeom>
              <a:avLst/>
              <a:gdLst/>
              <a:ahLst/>
              <a:cxnLst/>
              <a:rect l="l" t="t" r="r" b="b"/>
              <a:pathLst>
                <a:path w="2230" h="2533" extrusionOk="0">
                  <a:moveTo>
                    <a:pt x="756" y="0"/>
                  </a:moveTo>
                  <a:cubicBezTo>
                    <a:pt x="515" y="0"/>
                    <a:pt x="273" y="94"/>
                    <a:pt x="109" y="280"/>
                  </a:cubicBezTo>
                  <a:cubicBezTo>
                    <a:pt x="1" y="402"/>
                    <a:pt x="113" y="570"/>
                    <a:pt x="235" y="570"/>
                  </a:cubicBezTo>
                  <a:cubicBezTo>
                    <a:pt x="273" y="570"/>
                    <a:pt x="312" y="554"/>
                    <a:pt x="346" y="516"/>
                  </a:cubicBezTo>
                  <a:lnTo>
                    <a:pt x="346" y="518"/>
                  </a:lnTo>
                  <a:cubicBezTo>
                    <a:pt x="451" y="397"/>
                    <a:pt x="604" y="332"/>
                    <a:pt x="757" y="332"/>
                  </a:cubicBezTo>
                  <a:cubicBezTo>
                    <a:pt x="878" y="332"/>
                    <a:pt x="998" y="372"/>
                    <a:pt x="1095" y="460"/>
                  </a:cubicBezTo>
                  <a:cubicBezTo>
                    <a:pt x="1380" y="717"/>
                    <a:pt x="1187" y="1121"/>
                    <a:pt x="885" y="1246"/>
                  </a:cubicBezTo>
                  <a:lnTo>
                    <a:pt x="885" y="1246"/>
                  </a:lnTo>
                  <a:cubicBezTo>
                    <a:pt x="806" y="1258"/>
                    <a:pt x="733" y="1274"/>
                    <a:pt x="667" y="1290"/>
                  </a:cubicBezTo>
                  <a:cubicBezTo>
                    <a:pt x="486" y="1334"/>
                    <a:pt x="520" y="1618"/>
                    <a:pt x="707" y="1618"/>
                  </a:cubicBezTo>
                  <a:cubicBezTo>
                    <a:pt x="709" y="1618"/>
                    <a:pt x="710" y="1618"/>
                    <a:pt x="712" y="1618"/>
                  </a:cubicBezTo>
                  <a:cubicBezTo>
                    <a:pt x="812" y="1615"/>
                    <a:pt x="910" y="1593"/>
                    <a:pt x="1001" y="1557"/>
                  </a:cubicBezTo>
                  <a:lnTo>
                    <a:pt x="1001" y="1557"/>
                  </a:lnTo>
                  <a:cubicBezTo>
                    <a:pt x="1098" y="1538"/>
                    <a:pt x="1199" y="1525"/>
                    <a:pt x="1297" y="1525"/>
                  </a:cubicBezTo>
                  <a:cubicBezTo>
                    <a:pt x="1393" y="1525"/>
                    <a:pt x="1487" y="1538"/>
                    <a:pt x="1574" y="1570"/>
                  </a:cubicBezTo>
                  <a:cubicBezTo>
                    <a:pt x="1718" y="1625"/>
                    <a:pt x="1854" y="1714"/>
                    <a:pt x="1860" y="1883"/>
                  </a:cubicBezTo>
                  <a:cubicBezTo>
                    <a:pt x="1863" y="1961"/>
                    <a:pt x="1758" y="2212"/>
                    <a:pt x="1633" y="2212"/>
                  </a:cubicBezTo>
                  <a:cubicBezTo>
                    <a:pt x="1611" y="2212"/>
                    <a:pt x="1589" y="2204"/>
                    <a:pt x="1566" y="2187"/>
                  </a:cubicBezTo>
                  <a:cubicBezTo>
                    <a:pt x="1531" y="2160"/>
                    <a:pt x="1494" y="2148"/>
                    <a:pt x="1457" y="2148"/>
                  </a:cubicBezTo>
                  <a:cubicBezTo>
                    <a:pt x="1317" y="2148"/>
                    <a:pt x="1194" y="2318"/>
                    <a:pt x="1328" y="2423"/>
                  </a:cubicBezTo>
                  <a:cubicBezTo>
                    <a:pt x="1426" y="2499"/>
                    <a:pt x="1528" y="2533"/>
                    <a:pt x="1625" y="2533"/>
                  </a:cubicBezTo>
                  <a:cubicBezTo>
                    <a:pt x="1949" y="2533"/>
                    <a:pt x="2229" y="2169"/>
                    <a:pt x="2193" y="1810"/>
                  </a:cubicBezTo>
                  <a:cubicBezTo>
                    <a:pt x="2150" y="1390"/>
                    <a:pt x="1802" y="1242"/>
                    <a:pt x="1423" y="1216"/>
                  </a:cubicBezTo>
                  <a:lnTo>
                    <a:pt x="1423" y="1216"/>
                  </a:lnTo>
                  <a:cubicBezTo>
                    <a:pt x="1583" y="980"/>
                    <a:pt x="1631" y="676"/>
                    <a:pt x="1474" y="397"/>
                  </a:cubicBezTo>
                  <a:cubicBezTo>
                    <a:pt x="1325" y="132"/>
                    <a:pt x="1041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6" name="Google Shape;2466;p5"/>
            <p:cNvSpPr/>
            <p:nvPr/>
          </p:nvSpPr>
          <p:spPr>
            <a:xfrm>
              <a:off x="6583125" y="2911175"/>
              <a:ext cx="103100" cy="91575"/>
            </a:xfrm>
            <a:custGeom>
              <a:avLst/>
              <a:gdLst/>
              <a:ahLst/>
              <a:cxnLst/>
              <a:rect l="l" t="t" r="r" b="b"/>
              <a:pathLst>
                <a:path w="4124" h="3663" extrusionOk="0">
                  <a:moveTo>
                    <a:pt x="251" y="1"/>
                  </a:moveTo>
                  <a:cubicBezTo>
                    <a:pt x="118" y="1"/>
                    <a:pt x="0" y="169"/>
                    <a:pt x="124" y="282"/>
                  </a:cubicBezTo>
                  <a:lnTo>
                    <a:pt x="3762" y="3617"/>
                  </a:lnTo>
                  <a:cubicBezTo>
                    <a:pt x="3797" y="3649"/>
                    <a:pt x="3836" y="3662"/>
                    <a:pt x="3873" y="3662"/>
                  </a:cubicBezTo>
                  <a:cubicBezTo>
                    <a:pt x="4006" y="3662"/>
                    <a:pt x="4123" y="3494"/>
                    <a:pt x="3998" y="3381"/>
                  </a:cubicBezTo>
                  <a:lnTo>
                    <a:pt x="362" y="46"/>
                  </a:ln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7" name="Google Shape;2467;p5"/>
            <p:cNvSpPr/>
            <p:nvPr/>
          </p:nvSpPr>
          <p:spPr>
            <a:xfrm>
              <a:off x="6584025" y="2920925"/>
              <a:ext cx="75650" cy="76500"/>
            </a:xfrm>
            <a:custGeom>
              <a:avLst/>
              <a:gdLst/>
              <a:ahLst/>
              <a:cxnLst/>
              <a:rect l="l" t="t" r="r" b="b"/>
              <a:pathLst>
                <a:path w="3026" h="3060" extrusionOk="0">
                  <a:moveTo>
                    <a:pt x="2771" y="1"/>
                  </a:moveTo>
                  <a:cubicBezTo>
                    <a:pt x="2734" y="1"/>
                    <a:pt x="2695" y="13"/>
                    <a:pt x="2660" y="43"/>
                  </a:cubicBezTo>
                  <a:lnTo>
                    <a:pt x="2660" y="42"/>
                  </a:lnTo>
                  <a:cubicBezTo>
                    <a:pt x="1697" y="864"/>
                    <a:pt x="835" y="1796"/>
                    <a:pt x="89" y="2818"/>
                  </a:cubicBezTo>
                  <a:cubicBezTo>
                    <a:pt x="0" y="2941"/>
                    <a:pt x="117" y="3060"/>
                    <a:pt x="238" y="3060"/>
                  </a:cubicBezTo>
                  <a:cubicBezTo>
                    <a:pt x="289" y="3060"/>
                    <a:pt x="341" y="3039"/>
                    <a:pt x="378" y="2988"/>
                  </a:cubicBezTo>
                  <a:cubicBezTo>
                    <a:pt x="1110" y="1990"/>
                    <a:pt x="1955" y="1081"/>
                    <a:pt x="2896" y="280"/>
                  </a:cubicBezTo>
                  <a:cubicBezTo>
                    <a:pt x="3025" y="170"/>
                    <a:pt x="2907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8" name="Google Shape;2468;p5"/>
            <p:cNvSpPr/>
            <p:nvPr/>
          </p:nvSpPr>
          <p:spPr>
            <a:xfrm>
              <a:off x="6683825" y="2931500"/>
              <a:ext cx="72550" cy="119525"/>
            </a:xfrm>
            <a:custGeom>
              <a:avLst/>
              <a:gdLst/>
              <a:ahLst/>
              <a:cxnLst/>
              <a:rect l="l" t="t" r="r" b="b"/>
              <a:pathLst>
                <a:path w="2902" h="4781" extrusionOk="0">
                  <a:moveTo>
                    <a:pt x="288" y="0"/>
                  </a:moveTo>
                  <a:cubicBezTo>
                    <a:pt x="205" y="0"/>
                    <a:pt x="117" y="54"/>
                    <a:pt x="108" y="160"/>
                  </a:cubicBezTo>
                  <a:lnTo>
                    <a:pt x="106" y="160"/>
                  </a:lnTo>
                  <a:cubicBezTo>
                    <a:pt x="44" y="848"/>
                    <a:pt x="1" y="2606"/>
                    <a:pt x="907" y="2851"/>
                  </a:cubicBezTo>
                  <a:cubicBezTo>
                    <a:pt x="975" y="2870"/>
                    <a:pt x="1041" y="2878"/>
                    <a:pt x="1105" y="2878"/>
                  </a:cubicBezTo>
                  <a:cubicBezTo>
                    <a:pt x="1624" y="2878"/>
                    <a:pt x="1983" y="2296"/>
                    <a:pt x="2213" y="1686"/>
                  </a:cubicBezTo>
                  <a:lnTo>
                    <a:pt x="2213" y="1686"/>
                  </a:lnTo>
                  <a:cubicBezTo>
                    <a:pt x="2256" y="2684"/>
                    <a:pt x="2370" y="3677"/>
                    <a:pt x="2556" y="4660"/>
                  </a:cubicBezTo>
                  <a:cubicBezTo>
                    <a:pt x="2572" y="4744"/>
                    <a:pt x="2632" y="4781"/>
                    <a:pt x="2697" y="4781"/>
                  </a:cubicBezTo>
                  <a:cubicBezTo>
                    <a:pt x="2795" y="4781"/>
                    <a:pt x="2902" y="4698"/>
                    <a:pt x="2878" y="4570"/>
                  </a:cubicBezTo>
                  <a:cubicBezTo>
                    <a:pt x="2625" y="3219"/>
                    <a:pt x="2507" y="1845"/>
                    <a:pt x="2530" y="470"/>
                  </a:cubicBezTo>
                  <a:cubicBezTo>
                    <a:pt x="2532" y="366"/>
                    <a:pt x="2437" y="305"/>
                    <a:pt x="2349" y="305"/>
                  </a:cubicBezTo>
                  <a:cubicBezTo>
                    <a:pt x="2280" y="305"/>
                    <a:pt x="2215" y="342"/>
                    <a:pt x="2202" y="424"/>
                  </a:cubicBezTo>
                  <a:cubicBezTo>
                    <a:pt x="2145" y="775"/>
                    <a:pt x="1756" y="2449"/>
                    <a:pt x="1096" y="2449"/>
                  </a:cubicBezTo>
                  <a:cubicBezTo>
                    <a:pt x="984" y="2449"/>
                    <a:pt x="865" y="2401"/>
                    <a:pt x="738" y="2290"/>
                  </a:cubicBezTo>
                  <a:cubicBezTo>
                    <a:pt x="295" y="1904"/>
                    <a:pt x="393" y="697"/>
                    <a:pt x="442" y="160"/>
                  </a:cubicBezTo>
                  <a:cubicBezTo>
                    <a:pt x="451" y="54"/>
                    <a:pt x="372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69" name="Google Shape;2469;p5"/>
            <p:cNvSpPr/>
            <p:nvPr/>
          </p:nvSpPr>
          <p:spPr>
            <a:xfrm>
              <a:off x="6757650" y="2896050"/>
              <a:ext cx="52750" cy="70700"/>
            </a:xfrm>
            <a:custGeom>
              <a:avLst/>
              <a:gdLst/>
              <a:ahLst/>
              <a:cxnLst/>
              <a:rect l="l" t="t" r="r" b="b"/>
              <a:pathLst>
                <a:path w="2110" h="2828" extrusionOk="0">
                  <a:moveTo>
                    <a:pt x="613" y="1"/>
                  </a:moveTo>
                  <a:cubicBezTo>
                    <a:pt x="312" y="1"/>
                    <a:pt x="28" y="179"/>
                    <a:pt x="7" y="518"/>
                  </a:cubicBezTo>
                  <a:cubicBezTo>
                    <a:pt x="0" y="626"/>
                    <a:pt x="81" y="680"/>
                    <a:pt x="165" y="680"/>
                  </a:cubicBezTo>
                  <a:cubicBezTo>
                    <a:pt x="248" y="680"/>
                    <a:pt x="335" y="626"/>
                    <a:pt x="341" y="518"/>
                  </a:cubicBezTo>
                  <a:cubicBezTo>
                    <a:pt x="350" y="382"/>
                    <a:pt x="440" y="332"/>
                    <a:pt x="548" y="332"/>
                  </a:cubicBezTo>
                  <a:cubicBezTo>
                    <a:pt x="695" y="332"/>
                    <a:pt x="873" y="423"/>
                    <a:pt x="924" y="512"/>
                  </a:cubicBezTo>
                  <a:cubicBezTo>
                    <a:pt x="1110" y="833"/>
                    <a:pt x="848" y="1243"/>
                    <a:pt x="649" y="1492"/>
                  </a:cubicBezTo>
                  <a:cubicBezTo>
                    <a:pt x="553" y="1613"/>
                    <a:pt x="635" y="1775"/>
                    <a:pt x="767" y="1775"/>
                  </a:cubicBezTo>
                  <a:cubicBezTo>
                    <a:pt x="794" y="1775"/>
                    <a:pt x="823" y="1769"/>
                    <a:pt x="852" y="1754"/>
                  </a:cubicBezTo>
                  <a:cubicBezTo>
                    <a:pt x="953" y="1705"/>
                    <a:pt x="1076" y="1677"/>
                    <a:pt x="1199" y="1677"/>
                  </a:cubicBezTo>
                  <a:cubicBezTo>
                    <a:pt x="1402" y="1677"/>
                    <a:pt x="1606" y="1752"/>
                    <a:pt x="1711" y="1929"/>
                  </a:cubicBezTo>
                  <a:cubicBezTo>
                    <a:pt x="1858" y="2178"/>
                    <a:pt x="1611" y="2503"/>
                    <a:pt x="1363" y="2503"/>
                  </a:cubicBezTo>
                  <a:cubicBezTo>
                    <a:pt x="1291" y="2503"/>
                    <a:pt x="1219" y="2476"/>
                    <a:pt x="1156" y="2411"/>
                  </a:cubicBezTo>
                  <a:cubicBezTo>
                    <a:pt x="1121" y="2376"/>
                    <a:pt x="1082" y="2361"/>
                    <a:pt x="1044" y="2361"/>
                  </a:cubicBezTo>
                  <a:cubicBezTo>
                    <a:pt x="917" y="2361"/>
                    <a:pt x="803" y="2529"/>
                    <a:pt x="918" y="2648"/>
                  </a:cubicBezTo>
                  <a:cubicBezTo>
                    <a:pt x="1040" y="2773"/>
                    <a:pt x="1193" y="2828"/>
                    <a:pt x="1348" y="2828"/>
                  </a:cubicBezTo>
                  <a:cubicBezTo>
                    <a:pt x="1723" y="2828"/>
                    <a:pt x="2110" y="2509"/>
                    <a:pt x="2103" y="2100"/>
                  </a:cubicBezTo>
                  <a:cubicBezTo>
                    <a:pt x="2094" y="1593"/>
                    <a:pt x="1634" y="1357"/>
                    <a:pt x="1184" y="1357"/>
                  </a:cubicBezTo>
                  <a:cubicBezTo>
                    <a:pt x="1166" y="1357"/>
                    <a:pt x="1147" y="1357"/>
                    <a:pt x="1128" y="1358"/>
                  </a:cubicBezTo>
                  <a:lnTo>
                    <a:pt x="1128" y="1358"/>
                  </a:lnTo>
                  <a:cubicBezTo>
                    <a:pt x="1357" y="924"/>
                    <a:pt x="1470" y="372"/>
                    <a:pt x="985" y="97"/>
                  </a:cubicBezTo>
                  <a:cubicBezTo>
                    <a:pt x="870" y="32"/>
                    <a:pt x="740" y="1"/>
                    <a:pt x="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0" name="Google Shape;2470;p5"/>
            <p:cNvSpPr/>
            <p:nvPr/>
          </p:nvSpPr>
          <p:spPr>
            <a:xfrm>
              <a:off x="6843575" y="2973550"/>
              <a:ext cx="47825" cy="8425"/>
            </a:xfrm>
            <a:custGeom>
              <a:avLst/>
              <a:gdLst/>
              <a:ahLst/>
              <a:cxnLst/>
              <a:rect l="l" t="t" r="r" b="b"/>
              <a:pathLst>
                <a:path w="191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1696" y="336"/>
                  </a:lnTo>
                  <a:cubicBezTo>
                    <a:pt x="1912" y="336"/>
                    <a:pt x="1912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1" name="Google Shape;2471;p5"/>
            <p:cNvSpPr/>
            <p:nvPr/>
          </p:nvSpPr>
          <p:spPr>
            <a:xfrm>
              <a:off x="6928950" y="2920875"/>
              <a:ext cx="34425" cy="115100"/>
            </a:xfrm>
            <a:custGeom>
              <a:avLst/>
              <a:gdLst/>
              <a:ahLst/>
              <a:cxnLst/>
              <a:rect l="l" t="t" r="r" b="b"/>
              <a:pathLst>
                <a:path w="1377" h="4604" extrusionOk="0">
                  <a:moveTo>
                    <a:pt x="670" y="1"/>
                  </a:moveTo>
                  <a:cubicBezTo>
                    <a:pt x="107" y="1"/>
                    <a:pt x="0" y="757"/>
                    <a:pt x="20" y="1241"/>
                  </a:cubicBezTo>
                  <a:cubicBezTo>
                    <a:pt x="64" y="2398"/>
                    <a:pt x="454" y="3522"/>
                    <a:pt x="1016" y="4521"/>
                  </a:cubicBezTo>
                  <a:cubicBezTo>
                    <a:pt x="1048" y="4580"/>
                    <a:pt x="1098" y="4604"/>
                    <a:pt x="1149" y="4604"/>
                  </a:cubicBezTo>
                  <a:cubicBezTo>
                    <a:pt x="1262" y="4604"/>
                    <a:pt x="1377" y="4483"/>
                    <a:pt x="1304" y="4353"/>
                  </a:cubicBezTo>
                  <a:cubicBezTo>
                    <a:pt x="990" y="3792"/>
                    <a:pt x="735" y="3205"/>
                    <a:pt x="570" y="2582"/>
                  </a:cubicBezTo>
                  <a:cubicBezTo>
                    <a:pt x="529" y="2427"/>
                    <a:pt x="70" y="336"/>
                    <a:pt x="684" y="336"/>
                  </a:cubicBezTo>
                  <a:cubicBezTo>
                    <a:pt x="708" y="336"/>
                    <a:pt x="733" y="339"/>
                    <a:pt x="761" y="346"/>
                  </a:cubicBezTo>
                  <a:cubicBezTo>
                    <a:pt x="776" y="350"/>
                    <a:pt x="791" y="352"/>
                    <a:pt x="805" y="352"/>
                  </a:cubicBezTo>
                  <a:cubicBezTo>
                    <a:pt x="983" y="352"/>
                    <a:pt x="1044" y="71"/>
                    <a:pt x="851" y="24"/>
                  </a:cubicBezTo>
                  <a:cubicBezTo>
                    <a:pt x="786" y="8"/>
                    <a:pt x="726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2" name="Google Shape;2472;p5"/>
            <p:cNvSpPr/>
            <p:nvPr/>
          </p:nvSpPr>
          <p:spPr>
            <a:xfrm>
              <a:off x="6992575" y="2940550"/>
              <a:ext cx="60875" cy="64475"/>
            </a:xfrm>
            <a:custGeom>
              <a:avLst/>
              <a:gdLst/>
              <a:ahLst/>
              <a:cxnLst/>
              <a:rect l="l" t="t" r="r" b="b"/>
              <a:pathLst>
                <a:path w="2435" h="2579" extrusionOk="0">
                  <a:moveTo>
                    <a:pt x="236" y="1"/>
                  </a:moveTo>
                  <a:cubicBezTo>
                    <a:pt x="113" y="1"/>
                    <a:pt x="1" y="169"/>
                    <a:pt x="110" y="291"/>
                  </a:cubicBezTo>
                  <a:lnTo>
                    <a:pt x="2089" y="2524"/>
                  </a:lnTo>
                  <a:cubicBezTo>
                    <a:pt x="2123" y="2562"/>
                    <a:pt x="2162" y="2578"/>
                    <a:pt x="2199" y="2578"/>
                  </a:cubicBezTo>
                  <a:cubicBezTo>
                    <a:pt x="2323" y="2578"/>
                    <a:pt x="2435" y="2410"/>
                    <a:pt x="2325" y="2288"/>
                  </a:cubicBezTo>
                  <a:lnTo>
                    <a:pt x="347" y="55"/>
                  </a:ln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3" name="Google Shape;2473;p5"/>
            <p:cNvSpPr/>
            <p:nvPr/>
          </p:nvSpPr>
          <p:spPr>
            <a:xfrm>
              <a:off x="6997675" y="2942075"/>
              <a:ext cx="42050" cy="71575"/>
            </a:xfrm>
            <a:custGeom>
              <a:avLst/>
              <a:gdLst/>
              <a:ahLst/>
              <a:cxnLst/>
              <a:rect l="l" t="t" r="r" b="b"/>
              <a:pathLst>
                <a:path w="1682" h="2863" extrusionOk="0">
                  <a:moveTo>
                    <a:pt x="1446" y="0"/>
                  </a:moveTo>
                  <a:cubicBezTo>
                    <a:pt x="1395" y="0"/>
                    <a:pt x="1343" y="22"/>
                    <a:pt x="1307" y="75"/>
                  </a:cubicBezTo>
                  <a:cubicBezTo>
                    <a:pt x="753" y="865"/>
                    <a:pt x="326" y="1736"/>
                    <a:pt x="39" y="2657"/>
                  </a:cubicBezTo>
                  <a:cubicBezTo>
                    <a:pt x="1" y="2781"/>
                    <a:pt x="103" y="2863"/>
                    <a:pt x="204" y="2863"/>
                  </a:cubicBezTo>
                  <a:cubicBezTo>
                    <a:pt x="271" y="2863"/>
                    <a:pt x="337" y="2827"/>
                    <a:pt x="363" y="2746"/>
                  </a:cubicBezTo>
                  <a:cubicBezTo>
                    <a:pt x="640" y="1853"/>
                    <a:pt x="1057" y="1010"/>
                    <a:pt x="1595" y="244"/>
                  </a:cubicBezTo>
                  <a:cubicBezTo>
                    <a:pt x="1682" y="120"/>
                    <a:pt x="1565" y="0"/>
                    <a:pt x="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4" name="Google Shape;2474;p5"/>
            <p:cNvSpPr/>
            <p:nvPr/>
          </p:nvSpPr>
          <p:spPr>
            <a:xfrm>
              <a:off x="7056850" y="2917750"/>
              <a:ext cx="44625" cy="105300"/>
            </a:xfrm>
            <a:custGeom>
              <a:avLst/>
              <a:gdLst/>
              <a:ahLst/>
              <a:cxnLst/>
              <a:rect l="l" t="t" r="r" b="b"/>
              <a:pathLst>
                <a:path w="1785" h="4212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1164" y="1226"/>
                    <a:pt x="1429" y="2721"/>
                    <a:pt x="761" y="3960"/>
                  </a:cubicBezTo>
                  <a:cubicBezTo>
                    <a:pt x="691" y="4090"/>
                    <a:pt x="806" y="4212"/>
                    <a:pt x="919" y="4212"/>
                  </a:cubicBezTo>
                  <a:cubicBezTo>
                    <a:pt x="969" y="4212"/>
                    <a:pt x="1019" y="4187"/>
                    <a:pt x="1051" y="4129"/>
                  </a:cubicBezTo>
                  <a:cubicBezTo>
                    <a:pt x="1785" y="2767"/>
                    <a:pt x="1510" y="1089"/>
                    <a:pt x="361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5" name="Google Shape;2475;p5"/>
            <p:cNvSpPr/>
            <p:nvPr/>
          </p:nvSpPr>
          <p:spPr>
            <a:xfrm>
              <a:off x="7104475" y="2910925"/>
              <a:ext cx="67350" cy="108425"/>
            </a:xfrm>
            <a:custGeom>
              <a:avLst/>
              <a:gdLst/>
              <a:ahLst/>
              <a:cxnLst/>
              <a:rect l="l" t="t" r="r" b="b"/>
              <a:pathLst>
                <a:path w="2694" h="4337" extrusionOk="0">
                  <a:moveTo>
                    <a:pt x="1717" y="1"/>
                  </a:moveTo>
                  <a:cubicBezTo>
                    <a:pt x="1689" y="1"/>
                    <a:pt x="1658" y="11"/>
                    <a:pt x="1628" y="35"/>
                  </a:cubicBezTo>
                  <a:cubicBezTo>
                    <a:pt x="0" y="1290"/>
                    <a:pt x="420" y="3751"/>
                    <a:pt x="2415" y="4329"/>
                  </a:cubicBezTo>
                  <a:cubicBezTo>
                    <a:pt x="2433" y="4334"/>
                    <a:pt x="2450" y="4336"/>
                    <a:pt x="2465" y="4336"/>
                  </a:cubicBezTo>
                  <a:cubicBezTo>
                    <a:pt x="2635" y="4336"/>
                    <a:pt x="2693" y="4061"/>
                    <a:pt x="2505" y="4007"/>
                  </a:cubicBezTo>
                  <a:cubicBezTo>
                    <a:pt x="816" y="3517"/>
                    <a:pt x="379" y="1418"/>
                    <a:pt x="1797" y="323"/>
                  </a:cubicBezTo>
                  <a:cubicBezTo>
                    <a:pt x="1935" y="216"/>
                    <a:pt x="1847" y="1"/>
                    <a:pt x="1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6" name="Google Shape;2476;p5"/>
            <p:cNvSpPr/>
            <p:nvPr/>
          </p:nvSpPr>
          <p:spPr>
            <a:xfrm>
              <a:off x="7166850" y="2941700"/>
              <a:ext cx="42525" cy="72850"/>
            </a:xfrm>
            <a:custGeom>
              <a:avLst/>
              <a:gdLst/>
              <a:ahLst/>
              <a:cxnLst/>
              <a:rect l="l" t="t" r="r" b="b"/>
              <a:pathLst>
                <a:path w="1701" h="2914" extrusionOk="0">
                  <a:moveTo>
                    <a:pt x="824" y="0"/>
                  </a:moveTo>
                  <a:cubicBezTo>
                    <a:pt x="382" y="0"/>
                    <a:pt x="0" y="366"/>
                    <a:pt x="24" y="840"/>
                  </a:cubicBezTo>
                  <a:cubicBezTo>
                    <a:pt x="27" y="915"/>
                    <a:pt x="76" y="980"/>
                    <a:pt x="147" y="1002"/>
                  </a:cubicBezTo>
                  <a:cubicBezTo>
                    <a:pt x="515" y="1127"/>
                    <a:pt x="914" y="1289"/>
                    <a:pt x="1143" y="1621"/>
                  </a:cubicBezTo>
                  <a:cubicBezTo>
                    <a:pt x="1293" y="1838"/>
                    <a:pt x="1337" y="2063"/>
                    <a:pt x="1194" y="2300"/>
                  </a:cubicBezTo>
                  <a:cubicBezTo>
                    <a:pt x="1101" y="2454"/>
                    <a:pt x="941" y="2569"/>
                    <a:pt x="775" y="2569"/>
                  </a:cubicBezTo>
                  <a:cubicBezTo>
                    <a:pt x="699" y="2569"/>
                    <a:pt x="621" y="2545"/>
                    <a:pt x="548" y="2489"/>
                  </a:cubicBezTo>
                  <a:cubicBezTo>
                    <a:pt x="518" y="2465"/>
                    <a:pt x="488" y="2455"/>
                    <a:pt x="459" y="2455"/>
                  </a:cubicBezTo>
                  <a:cubicBezTo>
                    <a:pt x="329" y="2455"/>
                    <a:pt x="241" y="2671"/>
                    <a:pt x="379" y="2777"/>
                  </a:cubicBezTo>
                  <a:cubicBezTo>
                    <a:pt x="502" y="2872"/>
                    <a:pt x="635" y="2913"/>
                    <a:pt x="767" y="2913"/>
                  </a:cubicBezTo>
                  <a:cubicBezTo>
                    <a:pt x="1175" y="2913"/>
                    <a:pt x="1569" y="2518"/>
                    <a:pt x="1618" y="2095"/>
                  </a:cubicBezTo>
                  <a:cubicBezTo>
                    <a:pt x="1700" y="1374"/>
                    <a:pt x="958" y="946"/>
                    <a:pt x="365" y="726"/>
                  </a:cubicBezTo>
                  <a:lnTo>
                    <a:pt x="365" y="726"/>
                  </a:lnTo>
                  <a:cubicBezTo>
                    <a:pt x="402" y="496"/>
                    <a:pt x="586" y="334"/>
                    <a:pt x="817" y="334"/>
                  </a:cubicBezTo>
                  <a:cubicBezTo>
                    <a:pt x="866" y="334"/>
                    <a:pt x="917" y="341"/>
                    <a:pt x="969" y="357"/>
                  </a:cubicBezTo>
                  <a:cubicBezTo>
                    <a:pt x="987" y="362"/>
                    <a:pt x="1005" y="365"/>
                    <a:pt x="1021" y="365"/>
                  </a:cubicBezTo>
                  <a:cubicBezTo>
                    <a:pt x="1189" y="365"/>
                    <a:pt x="1246" y="90"/>
                    <a:pt x="1058" y="35"/>
                  </a:cubicBezTo>
                  <a:cubicBezTo>
                    <a:pt x="979" y="11"/>
                    <a:pt x="900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7" name="Google Shape;2477;p5"/>
            <p:cNvSpPr/>
            <p:nvPr/>
          </p:nvSpPr>
          <p:spPr>
            <a:xfrm>
              <a:off x="7220725" y="2918525"/>
              <a:ext cx="36925" cy="101700"/>
            </a:xfrm>
            <a:custGeom>
              <a:avLst/>
              <a:gdLst/>
              <a:ahLst/>
              <a:cxnLst/>
              <a:rect l="l" t="t" r="r" b="b"/>
              <a:pathLst>
                <a:path w="1477" h="4068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962" y="1282"/>
                    <a:pt x="1115" y="2659"/>
                    <a:pt x="503" y="3814"/>
                  </a:cubicBezTo>
                  <a:cubicBezTo>
                    <a:pt x="434" y="3946"/>
                    <a:pt x="549" y="4067"/>
                    <a:pt x="661" y="4067"/>
                  </a:cubicBezTo>
                  <a:cubicBezTo>
                    <a:pt x="711" y="4067"/>
                    <a:pt x="760" y="4043"/>
                    <a:pt x="791" y="3984"/>
                  </a:cubicBezTo>
                  <a:cubicBezTo>
                    <a:pt x="1476" y="2690"/>
                    <a:pt x="1299" y="1163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8" name="Google Shape;2478;p5"/>
            <p:cNvSpPr/>
            <p:nvPr/>
          </p:nvSpPr>
          <p:spPr>
            <a:xfrm>
              <a:off x="7260375" y="2875025"/>
              <a:ext cx="31625" cy="53950"/>
            </a:xfrm>
            <a:custGeom>
              <a:avLst/>
              <a:gdLst/>
              <a:ahLst/>
              <a:cxnLst/>
              <a:rect l="l" t="t" r="r" b="b"/>
              <a:pathLst>
                <a:path w="1265" h="2158" extrusionOk="0">
                  <a:moveTo>
                    <a:pt x="1094" y="0"/>
                  </a:moveTo>
                  <a:cubicBezTo>
                    <a:pt x="1025" y="0"/>
                    <a:pt x="958" y="38"/>
                    <a:pt x="935" y="119"/>
                  </a:cubicBezTo>
                  <a:cubicBezTo>
                    <a:pt x="819" y="536"/>
                    <a:pt x="557" y="841"/>
                    <a:pt x="168" y="1030"/>
                  </a:cubicBezTo>
                  <a:cubicBezTo>
                    <a:pt x="1" y="1110"/>
                    <a:pt x="105" y="1337"/>
                    <a:pt x="260" y="1337"/>
                  </a:cubicBezTo>
                  <a:cubicBezTo>
                    <a:pt x="285" y="1337"/>
                    <a:pt x="311" y="1331"/>
                    <a:pt x="337" y="1318"/>
                  </a:cubicBezTo>
                  <a:cubicBezTo>
                    <a:pt x="572" y="1204"/>
                    <a:pt x="770" y="1048"/>
                    <a:pt x="926" y="856"/>
                  </a:cubicBezTo>
                  <a:lnTo>
                    <a:pt x="926" y="856"/>
                  </a:lnTo>
                  <a:cubicBezTo>
                    <a:pt x="925" y="1236"/>
                    <a:pt x="923" y="1616"/>
                    <a:pt x="921" y="1995"/>
                  </a:cubicBezTo>
                  <a:cubicBezTo>
                    <a:pt x="921" y="2104"/>
                    <a:pt x="1005" y="2158"/>
                    <a:pt x="1088" y="2158"/>
                  </a:cubicBezTo>
                  <a:cubicBezTo>
                    <a:pt x="1172" y="2158"/>
                    <a:pt x="1255" y="2104"/>
                    <a:pt x="1255" y="1995"/>
                  </a:cubicBezTo>
                  <a:cubicBezTo>
                    <a:pt x="1259" y="1385"/>
                    <a:pt x="1262" y="774"/>
                    <a:pt x="1265" y="163"/>
                  </a:cubicBezTo>
                  <a:cubicBezTo>
                    <a:pt x="1265" y="58"/>
                    <a:pt x="1179" y="0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79" name="Google Shape;2479;p5"/>
            <p:cNvSpPr/>
            <p:nvPr/>
          </p:nvSpPr>
          <p:spPr>
            <a:xfrm>
              <a:off x="4476875" y="3303050"/>
              <a:ext cx="174925" cy="89325"/>
            </a:xfrm>
            <a:custGeom>
              <a:avLst/>
              <a:gdLst/>
              <a:ahLst/>
              <a:cxnLst/>
              <a:rect l="l" t="t" r="r" b="b"/>
              <a:pathLst>
                <a:path w="6997" h="3573" extrusionOk="0">
                  <a:moveTo>
                    <a:pt x="5245" y="0"/>
                  </a:moveTo>
                  <a:cubicBezTo>
                    <a:pt x="3070" y="0"/>
                    <a:pt x="984" y="1265"/>
                    <a:pt x="60" y="3317"/>
                  </a:cubicBezTo>
                  <a:cubicBezTo>
                    <a:pt x="0" y="3451"/>
                    <a:pt x="118" y="3572"/>
                    <a:pt x="226" y="3572"/>
                  </a:cubicBezTo>
                  <a:cubicBezTo>
                    <a:pt x="275" y="3572"/>
                    <a:pt x="322" y="3547"/>
                    <a:pt x="350" y="3486"/>
                  </a:cubicBezTo>
                  <a:cubicBezTo>
                    <a:pt x="1226" y="1541"/>
                    <a:pt x="3185" y="335"/>
                    <a:pt x="5244" y="335"/>
                  </a:cubicBezTo>
                  <a:cubicBezTo>
                    <a:pt x="5735" y="335"/>
                    <a:pt x="6231" y="403"/>
                    <a:pt x="6720" y="546"/>
                  </a:cubicBezTo>
                  <a:cubicBezTo>
                    <a:pt x="6738" y="552"/>
                    <a:pt x="6754" y="554"/>
                    <a:pt x="6770" y="554"/>
                  </a:cubicBezTo>
                  <a:cubicBezTo>
                    <a:pt x="6939" y="554"/>
                    <a:pt x="6997" y="280"/>
                    <a:pt x="6808" y="225"/>
                  </a:cubicBezTo>
                  <a:cubicBezTo>
                    <a:pt x="6292" y="73"/>
                    <a:pt x="5766" y="0"/>
                    <a:pt x="5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0" name="Google Shape;2480;p5"/>
            <p:cNvSpPr/>
            <p:nvPr/>
          </p:nvSpPr>
          <p:spPr>
            <a:xfrm>
              <a:off x="4620925" y="3277625"/>
              <a:ext cx="71325" cy="57700"/>
            </a:xfrm>
            <a:custGeom>
              <a:avLst/>
              <a:gdLst/>
              <a:ahLst/>
              <a:cxnLst/>
              <a:rect l="l" t="t" r="r" b="b"/>
              <a:pathLst>
                <a:path w="2853" h="2308" extrusionOk="0">
                  <a:moveTo>
                    <a:pt x="842" y="340"/>
                  </a:moveTo>
                  <a:lnTo>
                    <a:pt x="842" y="340"/>
                  </a:lnTo>
                  <a:cubicBezTo>
                    <a:pt x="799" y="366"/>
                    <a:pt x="768" y="411"/>
                    <a:pt x="769" y="477"/>
                  </a:cubicBezTo>
                  <a:lnTo>
                    <a:pt x="777" y="1383"/>
                  </a:lnTo>
                  <a:lnTo>
                    <a:pt x="777" y="1383"/>
                  </a:lnTo>
                  <a:cubicBezTo>
                    <a:pt x="627" y="1058"/>
                    <a:pt x="501" y="724"/>
                    <a:pt x="397" y="383"/>
                  </a:cubicBezTo>
                  <a:lnTo>
                    <a:pt x="397" y="383"/>
                  </a:lnTo>
                  <a:cubicBezTo>
                    <a:pt x="546" y="362"/>
                    <a:pt x="694" y="348"/>
                    <a:pt x="842" y="340"/>
                  </a:cubicBezTo>
                  <a:close/>
                  <a:moveTo>
                    <a:pt x="1117" y="1"/>
                  </a:moveTo>
                  <a:cubicBezTo>
                    <a:pt x="793" y="1"/>
                    <a:pt x="468" y="29"/>
                    <a:pt x="140" y="85"/>
                  </a:cubicBezTo>
                  <a:cubicBezTo>
                    <a:pt x="50" y="101"/>
                    <a:pt x="0" y="212"/>
                    <a:pt x="23" y="291"/>
                  </a:cubicBezTo>
                  <a:cubicBezTo>
                    <a:pt x="204" y="947"/>
                    <a:pt x="467" y="1577"/>
                    <a:pt x="805" y="2167"/>
                  </a:cubicBezTo>
                  <a:cubicBezTo>
                    <a:pt x="837" y="2223"/>
                    <a:pt x="891" y="2247"/>
                    <a:pt x="945" y="2247"/>
                  </a:cubicBezTo>
                  <a:cubicBezTo>
                    <a:pt x="1031" y="2247"/>
                    <a:pt x="1118" y="2184"/>
                    <a:pt x="1117" y="2082"/>
                  </a:cubicBezTo>
                  <a:cubicBezTo>
                    <a:pt x="1112" y="1548"/>
                    <a:pt x="1107" y="1013"/>
                    <a:pt x="1103" y="477"/>
                  </a:cubicBezTo>
                  <a:cubicBezTo>
                    <a:pt x="1102" y="406"/>
                    <a:pt x="1065" y="358"/>
                    <a:pt x="1016" y="334"/>
                  </a:cubicBezTo>
                  <a:lnTo>
                    <a:pt x="1016" y="334"/>
                  </a:lnTo>
                  <a:cubicBezTo>
                    <a:pt x="1047" y="333"/>
                    <a:pt x="1079" y="333"/>
                    <a:pt x="1110" y="333"/>
                  </a:cubicBezTo>
                  <a:cubicBezTo>
                    <a:pt x="1566" y="333"/>
                    <a:pt x="2018" y="394"/>
                    <a:pt x="2467" y="515"/>
                  </a:cubicBezTo>
                  <a:lnTo>
                    <a:pt x="2467" y="515"/>
                  </a:lnTo>
                  <a:cubicBezTo>
                    <a:pt x="2293" y="1125"/>
                    <a:pt x="1932" y="1630"/>
                    <a:pt x="1396" y="1991"/>
                  </a:cubicBezTo>
                  <a:cubicBezTo>
                    <a:pt x="1247" y="2090"/>
                    <a:pt x="1339" y="2308"/>
                    <a:pt x="1478" y="2308"/>
                  </a:cubicBezTo>
                  <a:cubicBezTo>
                    <a:pt x="1506" y="2308"/>
                    <a:pt x="1535" y="2299"/>
                    <a:pt x="1565" y="2279"/>
                  </a:cubicBezTo>
                  <a:cubicBezTo>
                    <a:pt x="2216" y="1841"/>
                    <a:pt x="2657" y="1211"/>
                    <a:pt x="2831" y="444"/>
                  </a:cubicBezTo>
                  <a:cubicBezTo>
                    <a:pt x="2853" y="354"/>
                    <a:pt x="2802" y="264"/>
                    <a:pt x="2714" y="238"/>
                  </a:cubicBezTo>
                  <a:cubicBezTo>
                    <a:pt x="2185" y="79"/>
                    <a:pt x="1654" y="1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1" name="Google Shape;2481;p5"/>
            <p:cNvSpPr/>
            <p:nvPr/>
          </p:nvSpPr>
          <p:spPr>
            <a:xfrm>
              <a:off x="4739950" y="3255975"/>
              <a:ext cx="67800" cy="94925"/>
            </a:xfrm>
            <a:custGeom>
              <a:avLst/>
              <a:gdLst/>
              <a:ahLst/>
              <a:cxnLst/>
              <a:rect l="l" t="t" r="r" b="b"/>
              <a:pathLst>
                <a:path w="2712" h="3797" extrusionOk="0">
                  <a:moveTo>
                    <a:pt x="2063" y="1"/>
                  </a:moveTo>
                  <a:cubicBezTo>
                    <a:pt x="1964" y="1"/>
                    <a:pt x="1860" y="83"/>
                    <a:pt x="1890" y="210"/>
                  </a:cubicBezTo>
                  <a:cubicBezTo>
                    <a:pt x="2059" y="912"/>
                    <a:pt x="2264" y="1687"/>
                    <a:pt x="2039" y="2402"/>
                  </a:cubicBezTo>
                  <a:cubicBezTo>
                    <a:pt x="1864" y="2959"/>
                    <a:pt x="1352" y="3473"/>
                    <a:pt x="766" y="3473"/>
                  </a:cubicBezTo>
                  <a:cubicBezTo>
                    <a:pt x="627" y="3473"/>
                    <a:pt x="484" y="3444"/>
                    <a:pt x="340" y="3380"/>
                  </a:cubicBezTo>
                  <a:cubicBezTo>
                    <a:pt x="315" y="3369"/>
                    <a:pt x="291" y="3364"/>
                    <a:pt x="267" y="3364"/>
                  </a:cubicBezTo>
                  <a:cubicBezTo>
                    <a:pt x="108" y="3364"/>
                    <a:pt x="1" y="3592"/>
                    <a:pt x="172" y="3668"/>
                  </a:cubicBezTo>
                  <a:cubicBezTo>
                    <a:pt x="369" y="3756"/>
                    <a:pt x="568" y="3796"/>
                    <a:pt x="764" y="3796"/>
                  </a:cubicBezTo>
                  <a:cubicBezTo>
                    <a:pt x="1253" y="3796"/>
                    <a:pt x="1716" y="3541"/>
                    <a:pt x="2042" y="3123"/>
                  </a:cubicBezTo>
                  <a:cubicBezTo>
                    <a:pt x="2712" y="2268"/>
                    <a:pt x="2445" y="1082"/>
                    <a:pt x="2212" y="120"/>
                  </a:cubicBezTo>
                  <a:cubicBezTo>
                    <a:pt x="2192" y="37"/>
                    <a:pt x="212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2" name="Google Shape;2482;p5"/>
            <p:cNvSpPr/>
            <p:nvPr/>
          </p:nvSpPr>
          <p:spPr>
            <a:xfrm>
              <a:off x="4774300" y="3224300"/>
              <a:ext cx="10225" cy="8400"/>
            </a:xfrm>
            <a:custGeom>
              <a:avLst/>
              <a:gdLst/>
              <a:ahLst/>
              <a:cxnLst/>
              <a:rect l="l" t="t" r="r" b="b"/>
              <a:pathLst>
                <a:path w="409" h="336" extrusionOk="0">
                  <a:moveTo>
                    <a:pt x="159" y="0"/>
                  </a:moveTo>
                  <a:cubicBezTo>
                    <a:pt x="53" y="0"/>
                    <a:pt x="0" y="83"/>
                    <a:pt x="1" y="166"/>
                  </a:cubicBezTo>
                  <a:lnTo>
                    <a:pt x="1" y="166"/>
                  </a:lnTo>
                  <a:cubicBezTo>
                    <a:pt x="0" y="250"/>
                    <a:pt x="54" y="334"/>
                    <a:pt x="162" y="336"/>
                  </a:cubicBezTo>
                  <a:lnTo>
                    <a:pt x="247" y="336"/>
                  </a:lnTo>
                  <a:cubicBezTo>
                    <a:pt x="248" y="336"/>
                    <a:pt x="249" y="336"/>
                    <a:pt x="250" y="336"/>
                  </a:cubicBezTo>
                  <a:cubicBezTo>
                    <a:pt x="356" y="336"/>
                    <a:pt x="409" y="253"/>
                    <a:pt x="409" y="170"/>
                  </a:cubicBezTo>
                  <a:lnTo>
                    <a:pt x="409" y="170"/>
                  </a:lnTo>
                  <a:cubicBezTo>
                    <a:pt x="409" y="86"/>
                    <a:pt x="355" y="2"/>
                    <a:pt x="247" y="0"/>
                  </a:cubicBezTo>
                  <a:lnTo>
                    <a:pt x="247" y="2"/>
                  </a:lnTo>
                  <a:lnTo>
                    <a:pt x="162" y="0"/>
                  </a:lnTo>
                  <a:cubicBezTo>
                    <a:pt x="161" y="0"/>
                    <a:pt x="160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3" name="Google Shape;2483;p5"/>
            <p:cNvSpPr/>
            <p:nvPr/>
          </p:nvSpPr>
          <p:spPr>
            <a:xfrm>
              <a:off x="4838925" y="3283500"/>
              <a:ext cx="52950" cy="11000"/>
            </a:xfrm>
            <a:custGeom>
              <a:avLst/>
              <a:gdLst/>
              <a:ahLst/>
              <a:cxnLst/>
              <a:rect l="l" t="t" r="r" b="b"/>
              <a:pathLst>
                <a:path w="2118" h="440" extrusionOk="0">
                  <a:moveTo>
                    <a:pt x="1254" y="1"/>
                  </a:moveTo>
                  <a:cubicBezTo>
                    <a:pt x="900" y="1"/>
                    <a:pt x="546" y="38"/>
                    <a:pt x="198" y="113"/>
                  </a:cubicBezTo>
                  <a:cubicBezTo>
                    <a:pt x="0" y="154"/>
                    <a:pt x="66" y="440"/>
                    <a:pt x="248" y="440"/>
                  </a:cubicBezTo>
                  <a:cubicBezTo>
                    <a:pt x="260" y="440"/>
                    <a:pt x="273" y="439"/>
                    <a:pt x="286" y="436"/>
                  </a:cubicBezTo>
                  <a:lnTo>
                    <a:pt x="286" y="435"/>
                  </a:lnTo>
                  <a:cubicBezTo>
                    <a:pt x="608" y="368"/>
                    <a:pt x="935" y="335"/>
                    <a:pt x="1262" y="335"/>
                  </a:cubicBezTo>
                  <a:cubicBezTo>
                    <a:pt x="1477" y="335"/>
                    <a:pt x="1691" y="349"/>
                    <a:pt x="1904" y="378"/>
                  </a:cubicBezTo>
                  <a:cubicBezTo>
                    <a:pt x="1913" y="379"/>
                    <a:pt x="1921" y="380"/>
                    <a:pt x="1929" y="380"/>
                  </a:cubicBezTo>
                  <a:cubicBezTo>
                    <a:pt x="2117" y="380"/>
                    <a:pt x="2107" y="69"/>
                    <a:pt x="1904" y="42"/>
                  </a:cubicBezTo>
                  <a:cubicBezTo>
                    <a:pt x="1688" y="15"/>
                    <a:pt x="1471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4" name="Google Shape;2484;p5"/>
            <p:cNvSpPr/>
            <p:nvPr/>
          </p:nvSpPr>
          <p:spPr>
            <a:xfrm>
              <a:off x="4839275" y="3328525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217" y="336"/>
                  </a:lnTo>
                  <a:lnTo>
                    <a:pt x="1871" y="356"/>
                  </a:lnTo>
                  <a:cubicBezTo>
                    <a:pt x="1871" y="356"/>
                    <a:pt x="1872" y="356"/>
                    <a:pt x="1872" y="356"/>
                  </a:cubicBezTo>
                  <a:cubicBezTo>
                    <a:pt x="2086" y="356"/>
                    <a:pt x="2085" y="23"/>
                    <a:pt x="1871" y="20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5" name="Google Shape;2485;p5"/>
            <p:cNvSpPr/>
            <p:nvPr/>
          </p:nvSpPr>
          <p:spPr>
            <a:xfrm>
              <a:off x="4918450" y="3259325"/>
              <a:ext cx="105250" cy="89775"/>
            </a:xfrm>
            <a:custGeom>
              <a:avLst/>
              <a:gdLst/>
              <a:ahLst/>
              <a:cxnLst/>
              <a:rect l="l" t="t" r="r" b="b"/>
              <a:pathLst>
                <a:path w="4210" h="3591" extrusionOk="0">
                  <a:moveTo>
                    <a:pt x="2300" y="345"/>
                  </a:moveTo>
                  <a:cubicBezTo>
                    <a:pt x="2278" y="441"/>
                    <a:pt x="2344" y="561"/>
                    <a:pt x="2459" y="561"/>
                  </a:cubicBezTo>
                  <a:cubicBezTo>
                    <a:pt x="2473" y="561"/>
                    <a:pt x="2488" y="559"/>
                    <a:pt x="2503" y="555"/>
                  </a:cubicBezTo>
                  <a:cubicBezTo>
                    <a:pt x="2598" y="531"/>
                    <a:pt x="2688" y="519"/>
                    <a:pt x="2774" y="519"/>
                  </a:cubicBezTo>
                  <a:cubicBezTo>
                    <a:pt x="2801" y="519"/>
                    <a:pt x="2827" y="520"/>
                    <a:pt x="2853" y="523"/>
                  </a:cubicBezTo>
                  <a:lnTo>
                    <a:pt x="2853" y="523"/>
                  </a:lnTo>
                  <a:cubicBezTo>
                    <a:pt x="2857" y="526"/>
                    <a:pt x="2862" y="530"/>
                    <a:pt x="2867" y="534"/>
                  </a:cubicBezTo>
                  <a:cubicBezTo>
                    <a:pt x="2901" y="562"/>
                    <a:pt x="2939" y="574"/>
                    <a:pt x="2976" y="574"/>
                  </a:cubicBezTo>
                  <a:cubicBezTo>
                    <a:pt x="2999" y="574"/>
                    <a:pt x="3022" y="569"/>
                    <a:pt x="3043" y="560"/>
                  </a:cubicBezTo>
                  <a:lnTo>
                    <a:pt x="3043" y="560"/>
                  </a:lnTo>
                  <a:cubicBezTo>
                    <a:pt x="3655" y="754"/>
                    <a:pt x="3911" y="1601"/>
                    <a:pt x="3622" y="2219"/>
                  </a:cubicBezTo>
                  <a:cubicBezTo>
                    <a:pt x="3364" y="2768"/>
                    <a:pt x="2841" y="3185"/>
                    <a:pt x="2233" y="3244"/>
                  </a:cubicBezTo>
                  <a:cubicBezTo>
                    <a:pt x="2182" y="3249"/>
                    <a:pt x="2132" y="3252"/>
                    <a:pt x="2085" y="3252"/>
                  </a:cubicBezTo>
                  <a:cubicBezTo>
                    <a:pt x="505" y="3252"/>
                    <a:pt x="1221" y="469"/>
                    <a:pt x="2300" y="345"/>
                  </a:cubicBezTo>
                  <a:close/>
                  <a:moveTo>
                    <a:pt x="2356" y="1"/>
                  </a:moveTo>
                  <a:cubicBezTo>
                    <a:pt x="897" y="1"/>
                    <a:pt x="0" y="3385"/>
                    <a:pt x="1924" y="3581"/>
                  </a:cubicBezTo>
                  <a:cubicBezTo>
                    <a:pt x="1982" y="3587"/>
                    <a:pt x="2039" y="3590"/>
                    <a:pt x="2097" y="3590"/>
                  </a:cubicBezTo>
                  <a:cubicBezTo>
                    <a:pt x="3043" y="3590"/>
                    <a:pt x="3914" y="2814"/>
                    <a:pt x="4076" y="1884"/>
                  </a:cubicBezTo>
                  <a:cubicBezTo>
                    <a:pt x="4210" y="1112"/>
                    <a:pt x="3705" y="359"/>
                    <a:pt x="2992" y="215"/>
                  </a:cubicBezTo>
                  <a:lnTo>
                    <a:pt x="2992" y="215"/>
                  </a:lnTo>
                  <a:cubicBezTo>
                    <a:pt x="2773" y="66"/>
                    <a:pt x="2559" y="1"/>
                    <a:pt x="2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6" name="Google Shape;2486;p5"/>
            <p:cNvSpPr/>
            <p:nvPr/>
          </p:nvSpPr>
          <p:spPr>
            <a:xfrm>
              <a:off x="5025375" y="3220050"/>
              <a:ext cx="46925" cy="40600"/>
            </a:xfrm>
            <a:custGeom>
              <a:avLst/>
              <a:gdLst/>
              <a:ahLst/>
              <a:cxnLst/>
              <a:rect l="l" t="t" r="r" b="b"/>
              <a:pathLst>
                <a:path w="1877" h="1624" extrusionOk="0">
                  <a:moveTo>
                    <a:pt x="482" y="0"/>
                  </a:moveTo>
                  <a:cubicBezTo>
                    <a:pt x="305" y="0"/>
                    <a:pt x="136" y="79"/>
                    <a:pt x="58" y="262"/>
                  </a:cubicBezTo>
                  <a:cubicBezTo>
                    <a:pt x="1" y="397"/>
                    <a:pt x="118" y="519"/>
                    <a:pt x="225" y="519"/>
                  </a:cubicBezTo>
                  <a:cubicBezTo>
                    <a:pt x="274" y="519"/>
                    <a:pt x="320" y="494"/>
                    <a:pt x="347" y="431"/>
                  </a:cubicBezTo>
                  <a:cubicBezTo>
                    <a:pt x="376" y="362"/>
                    <a:pt x="435" y="334"/>
                    <a:pt x="498" y="334"/>
                  </a:cubicBezTo>
                  <a:cubicBezTo>
                    <a:pt x="590" y="334"/>
                    <a:pt x="692" y="392"/>
                    <a:pt x="736" y="471"/>
                  </a:cubicBezTo>
                  <a:cubicBezTo>
                    <a:pt x="870" y="710"/>
                    <a:pt x="629" y="1037"/>
                    <a:pt x="496" y="1215"/>
                  </a:cubicBezTo>
                  <a:cubicBezTo>
                    <a:pt x="446" y="1282"/>
                    <a:pt x="481" y="1409"/>
                    <a:pt x="556" y="1444"/>
                  </a:cubicBezTo>
                  <a:cubicBezTo>
                    <a:pt x="808" y="1563"/>
                    <a:pt x="1082" y="1624"/>
                    <a:pt x="1357" y="1624"/>
                  </a:cubicBezTo>
                  <a:cubicBezTo>
                    <a:pt x="1463" y="1624"/>
                    <a:pt x="1570" y="1615"/>
                    <a:pt x="1675" y="1597"/>
                  </a:cubicBezTo>
                  <a:cubicBezTo>
                    <a:pt x="1877" y="1563"/>
                    <a:pt x="1806" y="1271"/>
                    <a:pt x="1617" y="1271"/>
                  </a:cubicBezTo>
                  <a:cubicBezTo>
                    <a:pt x="1607" y="1271"/>
                    <a:pt x="1597" y="1272"/>
                    <a:pt x="1587" y="1273"/>
                  </a:cubicBezTo>
                  <a:cubicBezTo>
                    <a:pt x="1507" y="1287"/>
                    <a:pt x="1426" y="1293"/>
                    <a:pt x="1346" y="1293"/>
                  </a:cubicBezTo>
                  <a:cubicBezTo>
                    <a:pt x="1192" y="1293"/>
                    <a:pt x="1039" y="1269"/>
                    <a:pt x="893" y="1221"/>
                  </a:cubicBezTo>
                  <a:lnTo>
                    <a:pt x="893" y="1221"/>
                  </a:lnTo>
                  <a:cubicBezTo>
                    <a:pt x="1098" y="881"/>
                    <a:pt x="1235" y="420"/>
                    <a:pt x="884" y="140"/>
                  </a:cubicBezTo>
                  <a:cubicBezTo>
                    <a:pt x="772" y="51"/>
                    <a:pt x="624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7" name="Google Shape;2487;p5"/>
            <p:cNvSpPr/>
            <p:nvPr/>
          </p:nvSpPr>
          <p:spPr>
            <a:xfrm>
              <a:off x="5060050" y="3314000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2" y="0"/>
                  </a:moveTo>
                  <a:cubicBezTo>
                    <a:pt x="0" y="0"/>
                    <a:pt x="1" y="333"/>
                    <a:pt x="215" y="334"/>
                  </a:cubicBezTo>
                  <a:lnTo>
                    <a:pt x="1870" y="356"/>
                  </a:lnTo>
                  <a:cubicBezTo>
                    <a:pt x="1871" y="356"/>
                    <a:pt x="1872" y="356"/>
                    <a:pt x="1873" y="356"/>
                  </a:cubicBezTo>
                  <a:cubicBezTo>
                    <a:pt x="2085" y="356"/>
                    <a:pt x="2084" y="23"/>
                    <a:pt x="1870" y="20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8" name="Google Shape;2488;p5"/>
            <p:cNvSpPr/>
            <p:nvPr/>
          </p:nvSpPr>
          <p:spPr>
            <a:xfrm>
              <a:off x="5145925" y="3243250"/>
              <a:ext cx="44925" cy="111700"/>
            </a:xfrm>
            <a:custGeom>
              <a:avLst/>
              <a:gdLst/>
              <a:ahLst/>
              <a:cxnLst/>
              <a:rect l="l" t="t" r="r" b="b"/>
              <a:pathLst>
                <a:path w="1797" h="4468" extrusionOk="0">
                  <a:moveTo>
                    <a:pt x="1236" y="1"/>
                  </a:moveTo>
                  <a:cubicBezTo>
                    <a:pt x="586" y="1"/>
                    <a:pt x="208" y="705"/>
                    <a:pt x="132" y="1360"/>
                  </a:cubicBezTo>
                  <a:cubicBezTo>
                    <a:pt x="0" y="2487"/>
                    <a:pt x="434" y="3581"/>
                    <a:pt x="1173" y="4413"/>
                  </a:cubicBezTo>
                  <a:cubicBezTo>
                    <a:pt x="1207" y="4452"/>
                    <a:pt x="1246" y="4467"/>
                    <a:pt x="1284" y="4467"/>
                  </a:cubicBezTo>
                  <a:cubicBezTo>
                    <a:pt x="1407" y="4467"/>
                    <a:pt x="1519" y="4300"/>
                    <a:pt x="1410" y="4177"/>
                  </a:cubicBezTo>
                  <a:cubicBezTo>
                    <a:pt x="989" y="3703"/>
                    <a:pt x="682" y="3158"/>
                    <a:pt x="537" y="2536"/>
                  </a:cubicBezTo>
                  <a:cubicBezTo>
                    <a:pt x="417" y="2024"/>
                    <a:pt x="306" y="328"/>
                    <a:pt x="1188" y="328"/>
                  </a:cubicBezTo>
                  <a:cubicBezTo>
                    <a:pt x="1288" y="328"/>
                    <a:pt x="1401" y="350"/>
                    <a:pt x="1529" y="399"/>
                  </a:cubicBezTo>
                  <a:cubicBezTo>
                    <a:pt x="1550" y="407"/>
                    <a:pt x="1569" y="410"/>
                    <a:pt x="1588" y="410"/>
                  </a:cubicBezTo>
                  <a:cubicBezTo>
                    <a:pt x="1745" y="410"/>
                    <a:pt x="1796" y="142"/>
                    <a:pt x="1617" y="75"/>
                  </a:cubicBezTo>
                  <a:cubicBezTo>
                    <a:pt x="1481" y="24"/>
                    <a:pt x="1354" y="1"/>
                    <a:pt x="1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89" name="Google Shape;2489;p5"/>
            <p:cNvSpPr/>
            <p:nvPr/>
          </p:nvSpPr>
          <p:spPr>
            <a:xfrm>
              <a:off x="5213150" y="3250450"/>
              <a:ext cx="16050" cy="84075"/>
            </a:xfrm>
            <a:custGeom>
              <a:avLst/>
              <a:gdLst/>
              <a:ahLst/>
              <a:cxnLst/>
              <a:rect l="l" t="t" r="r" b="b"/>
              <a:pathLst>
                <a:path w="642" h="3363" extrusionOk="0">
                  <a:moveTo>
                    <a:pt x="205" y="0"/>
                  </a:moveTo>
                  <a:cubicBezTo>
                    <a:pt x="107" y="0"/>
                    <a:pt x="1" y="83"/>
                    <a:pt x="27" y="210"/>
                  </a:cubicBezTo>
                  <a:cubicBezTo>
                    <a:pt x="229" y="1194"/>
                    <a:pt x="307" y="2197"/>
                    <a:pt x="260" y="3201"/>
                  </a:cubicBezTo>
                  <a:cubicBezTo>
                    <a:pt x="255" y="3309"/>
                    <a:pt x="337" y="3362"/>
                    <a:pt x="420" y="3362"/>
                  </a:cubicBezTo>
                  <a:cubicBezTo>
                    <a:pt x="504" y="3362"/>
                    <a:pt x="590" y="3309"/>
                    <a:pt x="596" y="3201"/>
                  </a:cubicBezTo>
                  <a:cubicBezTo>
                    <a:pt x="641" y="2168"/>
                    <a:pt x="559" y="1133"/>
                    <a:pt x="350" y="121"/>
                  </a:cubicBezTo>
                  <a:cubicBezTo>
                    <a:pt x="332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0" name="Google Shape;2490;p5"/>
            <p:cNvSpPr/>
            <p:nvPr/>
          </p:nvSpPr>
          <p:spPr>
            <a:xfrm>
              <a:off x="5224675" y="3257850"/>
              <a:ext cx="47475" cy="35000"/>
            </a:xfrm>
            <a:custGeom>
              <a:avLst/>
              <a:gdLst/>
              <a:ahLst/>
              <a:cxnLst/>
              <a:rect l="l" t="t" r="r" b="b"/>
              <a:pathLst>
                <a:path w="1899" h="1400" extrusionOk="0">
                  <a:moveTo>
                    <a:pt x="1636" y="0"/>
                  </a:moveTo>
                  <a:cubicBezTo>
                    <a:pt x="1599" y="0"/>
                    <a:pt x="1562" y="12"/>
                    <a:pt x="1527" y="39"/>
                  </a:cubicBezTo>
                  <a:lnTo>
                    <a:pt x="135" y="1125"/>
                  </a:lnTo>
                  <a:cubicBezTo>
                    <a:pt x="0" y="1230"/>
                    <a:pt x="123" y="1400"/>
                    <a:pt x="264" y="1400"/>
                  </a:cubicBezTo>
                  <a:cubicBezTo>
                    <a:pt x="300" y="1400"/>
                    <a:pt x="338" y="1388"/>
                    <a:pt x="372" y="1361"/>
                  </a:cubicBezTo>
                  <a:lnTo>
                    <a:pt x="371" y="1361"/>
                  </a:lnTo>
                  <a:lnTo>
                    <a:pt x="1764" y="275"/>
                  </a:lnTo>
                  <a:cubicBezTo>
                    <a:pt x="1898" y="170"/>
                    <a:pt x="17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1" name="Google Shape;2491;p5"/>
            <p:cNvSpPr/>
            <p:nvPr/>
          </p:nvSpPr>
          <p:spPr>
            <a:xfrm>
              <a:off x="5221650" y="3291525"/>
              <a:ext cx="60175" cy="43375"/>
            </a:xfrm>
            <a:custGeom>
              <a:avLst/>
              <a:gdLst/>
              <a:ahLst/>
              <a:cxnLst/>
              <a:rect l="l" t="t" r="r" b="b"/>
              <a:pathLst>
                <a:path w="2407" h="1735" extrusionOk="0">
                  <a:moveTo>
                    <a:pt x="254" y="0"/>
                  </a:moveTo>
                  <a:cubicBezTo>
                    <a:pt x="102" y="0"/>
                    <a:pt x="1" y="224"/>
                    <a:pt x="166" y="310"/>
                  </a:cubicBezTo>
                  <a:cubicBezTo>
                    <a:pt x="860" y="672"/>
                    <a:pt x="1496" y="1136"/>
                    <a:pt x="2051" y="1686"/>
                  </a:cubicBezTo>
                  <a:cubicBezTo>
                    <a:pt x="2085" y="1720"/>
                    <a:pt x="2124" y="1735"/>
                    <a:pt x="2162" y="1735"/>
                  </a:cubicBezTo>
                  <a:cubicBezTo>
                    <a:pt x="2291" y="1735"/>
                    <a:pt x="2407" y="1567"/>
                    <a:pt x="2287" y="1450"/>
                  </a:cubicBezTo>
                  <a:cubicBezTo>
                    <a:pt x="1712" y="878"/>
                    <a:pt x="1053" y="397"/>
                    <a:pt x="333" y="20"/>
                  </a:cubicBezTo>
                  <a:cubicBezTo>
                    <a:pt x="306" y="6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2" name="Google Shape;2492;p5"/>
            <p:cNvSpPr/>
            <p:nvPr/>
          </p:nvSpPr>
          <p:spPr>
            <a:xfrm>
              <a:off x="5293600" y="3278975"/>
              <a:ext cx="75350" cy="111925"/>
            </a:xfrm>
            <a:custGeom>
              <a:avLst/>
              <a:gdLst/>
              <a:ahLst/>
              <a:cxnLst/>
              <a:rect l="l" t="t" r="r" b="b"/>
              <a:pathLst>
                <a:path w="3014" h="4477" extrusionOk="0">
                  <a:moveTo>
                    <a:pt x="1612" y="640"/>
                  </a:moveTo>
                  <a:cubicBezTo>
                    <a:pt x="2191" y="640"/>
                    <a:pt x="2732" y="1246"/>
                    <a:pt x="2257" y="1883"/>
                  </a:cubicBezTo>
                  <a:cubicBezTo>
                    <a:pt x="2110" y="2080"/>
                    <a:pt x="1832" y="2224"/>
                    <a:pt x="1564" y="2224"/>
                  </a:cubicBezTo>
                  <a:cubicBezTo>
                    <a:pt x="1380" y="2224"/>
                    <a:pt x="1201" y="2156"/>
                    <a:pt x="1071" y="1993"/>
                  </a:cubicBezTo>
                  <a:lnTo>
                    <a:pt x="828" y="1178"/>
                  </a:lnTo>
                  <a:lnTo>
                    <a:pt x="828" y="1178"/>
                  </a:lnTo>
                  <a:cubicBezTo>
                    <a:pt x="857" y="1120"/>
                    <a:pt x="891" y="1064"/>
                    <a:pt x="929" y="1011"/>
                  </a:cubicBezTo>
                  <a:cubicBezTo>
                    <a:pt x="1114" y="749"/>
                    <a:pt x="1366" y="640"/>
                    <a:pt x="1612" y="640"/>
                  </a:cubicBezTo>
                  <a:close/>
                  <a:moveTo>
                    <a:pt x="1354" y="0"/>
                  </a:moveTo>
                  <a:cubicBezTo>
                    <a:pt x="1235" y="0"/>
                    <a:pt x="1112" y="31"/>
                    <a:pt x="994" y="95"/>
                  </a:cubicBezTo>
                  <a:cubicBezTo>
                    <a:pt x="705" y="254"/>
                    <a:pt x="564" y="568"/>
                    <a:pt x="514" y="896"/>
                  </a:cubicBezTo>
                  <a:lnTo>
                    <a:pt x="514" y="896"/>
                  </a:lnTo>
                  <a:cubicBezTo>
                    <a:pt x="0" y="1845"/>
                    <a:pt x="586" y="3556"/>
                    <a:pt x="872" y="4362"/>
                  </a:cubicBezTo>
                  <a:cubicBezTo>
                    <a:pt x="901" y="4442"/>
                    <a:pt x="969" y="4476"/>
                    <a:pt x="1036" y="4476"/>
                  </a:cubicBezTo>
                  <a:cubicBezTo>
                    <a:pt x="1138" y="4476"/>
                    <a:pt x="1239" y="4396"/>
                    <a:pt x="1196" y="4273"/>
                  </a:cubicBezTo>
                  <a:cubicBezTo>
                    <a:pt x="965" y="3627"/>
                    <a:pt x="626" y="2702"/>
                    <a:pt x="656" y="1910"/>
                  </a:cubicBezTo>
                  <a:lnTo>
                    <a:pt x="656" y="1910"/>
                  </a:lnTo>
                  <a:cubicBezTo>
                    <a:pt x="884" y="2314"/>
                    <a:pt x="1327" y="2568"/>
                    <a:pt x="1756" y="2568"/>
                  </a:cubicBezTo>
                  <a:cubicBezTo>
                    <a:pt x="2123" y="2568"/>
                    <a:pt x="2479" y="2381"/>
                    <a:pt x="2680" y="1944"/>
                  </a:cubicBezTo>
                  <a:cubicBezTo>
                    <a:pt x="3013" y="1212"/>
                    <a:pt x="2570" y="478"/>
                    <a:pt x="1909" y="300"/>
                  </a:cubicBezTo>
                  <a:lnTo>
                    <a:pt x="1909" y="300"/>
                  </a:lnTo>
                  <a:cubicBezTo>
                    <a:pt x="1779" y="106"/>
                    <a:pt x="1574" y="0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3" name="Google Shape;2493;p5"/>
            <p:cNvSpPr/>
            <p:nvPr/>
          </p:nvSpPr>
          <p:spPr>
            <a:xfrm>
              <a:off x="5362175" y="3226625"/>
              <a:ext cx="45875" cy="124400"/>
            </a:xfrm>
            <a:custGeom>
              <a:avLst/>
              <a:gdLst/>
              <a:ahLst/>
              <a:cxnLst/>
              <a:rect l="l" t="t" r="r" b="b"/>
              <a:pathLst>
                <a:path w="1835" h="4976" extrusionOk="0">
                  <a:moveTo>
                    <a:pt x="232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1159" y="1562"/>
                    <a:pt x="1476" y="3195"/>
                    <a:pt x="997" y="4769"/>
                  </a:cubicBezTo>
                  <a:cubicBezTo>
                    <a:pt x="959" y="4894"/>
                    <a:pt x="1061" y="4976"/>
                    <a:pt x="1162" y="4976"/>
                  </a:cubicBezTo>
                  <a:cubicBezTo>
                    <a:pt x="1228" y="4976"/>
                    <a:pt x="1294" y="4940"/>
                    <a:pt x="1319" y="4859"/>
                  </a:cubicBezTo>
                  <a:cubicBezTo>
                    <a:pt x="1834" y="3166"/>
                    <a:pt x="1470" y="1414"/>
                    <a:pt x="341" y="57"/>
                  </a:cubicBezTo>
                  <a:cubicBezTo>
                    <a:pt x="308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4" name="Google Shape;2494;p5"/>
            <p:cNvSpPr/>
            <p:nvPr/>
          </p:nvSpPr>
          <p:spPr>
            <a:xfrm>
              <a:off x="5405800" y="3202000"/>
              <a:ext cx="48275" cy="66575"/>
            </a:xfrm>
            <a:custGeom>
              <a:avLst/>
              <a:gdLst/>
              <a:ahLst/>
              <a:cxnLst/>
              <a:rect l="l" t="t" r="r" b="b"/>
              <a:pathLst>
                <a:path w="1931" h="2663" extrusionOk="0">
                  <a:moveTo>
                    <a:pt x="693" y="1"/>
                  </a:moveTo>
                  <a:cubicBezTo>
                    <a:pt x="394" y="1"/>
                    <a:pt x="97" y="186"/>
                    <a:pt x="28" y="499"/>
                  </a:cubicBezTo>
                  <a:cubicBezTo>
                    <a:pt x="1" y="625"/>
                    <a:pt x="107" y="707"/>
                    <a:pt x="205" y="707"/>
                  </a:cubicBezTo>
                  <a:cubicBezTo>
                    <a:pt x="271" y="707"/>
                    <a:pt x="333" y="671"/>
                    <a:pt x="352" y="587"/>
                  </a:cubicBezTo>
                  <a:lnTo>
                    <a:pt x="350" y="587"/>
                  </a:lnTo>
                  <a:cubicBezTo>
                    <a:pt x="386" y="426"/>
                    <a:pt x="523" y="342"/>
                    <a:pt x="663" y="342"/>
                  </a:cubicBezTo>
                  <a:cubicBezTo>
                    <a:pt x="765" y="342"/>
                    <a:pt x="868" y="386"/>
                    <a:pt x="935" y="477"/>
                  </a:cubicBezTo>
                  <a:cubicBezTo>
                    <a:pt x="1118" y="731"/>
                    <a:pt x="945" y="1042"/>
                    <a:pt x="704" y="1187"/>
                  </a:cubicBezTo>
                  <a:cubicBezTo>
                    <a:pt x="605" y="1246"/>
                    <a:pt x="584" y="1422"/>
                    <a:pt x="704" y="1475"/>
                  </a:cubicBezTo>
                  <a:cubicBezTo>
                    <a:pt x="1079" y="1644"/>
                    <a:pt x="1359" y="1914"/>
                    <a:pt x="1520" y="2281"/>
                  </a:cubicBezTo>
                  <a:lnTo>
                    <a:pt x="1520" y="2281"/>
                  </a:lnTo>
                  <a:cubicBezTo>
                    <a:pt x="1378" y="2314"/>
                    <a:pt x="1238" y="2331"/>
                    <a:pt x="1095" y="2331"/>
                  </a:cubicBezTo>
                  <a:cubicBezTo>
                    <a:pt x="997" y="2331"/>
                    <a:pt x="898" y="2323"/>
                    <a:pt x="796" y="2306"/>
                  </a:cubicBezTo>
                  <a:cubicBezTo>
                    <a:pt x="785" y="2305"/>
                    <a:pt x="775" y="2304"/>
                    <a:pt x="766" y="2304"/>
                  </a:cubicBezTo>
                  <a:cubicBezTo>
                    <a:pt x="578" y="2304"/>
                    <a:pt x="506" y="2596"/>
                    <a:pt x="707" y="2630"/>
                  </a:cubicBezTo>
                  <a:cubicBezTo>
                    <a:pt x="844" y="2652"/>
                    <a:pt x="976" y="2663"/>
                    <a:pt x="1108" y="2663"/>
                  </a:cubicBezTo>
                  <a:cubicBezTo>
                    <a:pt x="1334" y="2663"/>
                    <a:pt x="1557" y="2629"/>
                    <a:pt x="1786" y="2557"/>
                  </a:cubicBezTo>
                  <a:cubicBezTo>
                    <a:pt x="1868" y="2529"/>
                    <a:pt x="1931" y="2439"/>
                    <a:pt x="1902" y="2351"/>
                  </a:cubicBezTo>
                  <a:cubicBezTo>
                    <a:pt x="1756" y="1899"/>
                    <a:pt x="1481" y="1537"/>
                    <a:pt x="1086" y="1299"/>
                  </a:cubicBezTo>
                  <a:lnTo>
                    <a:pt x="1086" y="1299"/>
                  </a:lnTo>
                  <a:cubicBezTo>
                    <a:pt x="1378" y="979"/>
                    <a:pt x="1495" y="464"/>
                    <a:pt x="1121" y="151"/>
                  </a:cubicBezTo>
                  <a:cubicBezTo>
                    <a:pt x="997" y="48"/>
                    <a:pt x="845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5" name="Google Shape;2495;p5"/>
            <p:cNvSpPr/>
            <p:nvPr/>
          </p:nvSpPr>
          <p:spPr>
            <a:xfrm>
              <a:off x="5441775" y="3308425"/>
              <a:ext cx="80550" cy="11350"/>
            </a:xfrm>
            <a:custGeom>
              <a:avLst/>
              <a:gdLst/>
              <a:ahLst/>
              <a:cxnLst/>
              <a:rect l="l" t="t" r="r" b="b"/>
              <a:pathLst>
                <a:path w="3222" h="454" extrusionOk="0">
                  <a:moveTo>
                    <a:pt x="2006" y="1"/>
                  </a:moveTo>
                  <a:cubicBezTo>
                    <a:pt x="1404" y="1"/>
                    <a:pt x="801" y="44"/>
                    <a:pt x="203" y="130"/>
                  </a:cubicBezTo>
                  <a:cubicBezTo>
                    <a:pt x="1" y="158"/>
                    <a:pt x="74" y="454"/>
                    <a:pt x="265" y="454"/>
                  </a:cubicBezTo>
                  <a:cubicBezTo>
                    <a:pt x="274" y="454"/>
                    <a:pt x="284" y="453"/>
                    <a:pt x="293" y="452"/>
                  </a:cubicBezTo>
                  <a:lnTo>
                    <a:pt x="292" y="452"/>
                  </a:lnTo>
                  <a:cubicBezTo>
                    <a:pt x="859" y="373"/>
                    <a:pt x="1431" y="334"/>
                    <a:pt x="2003" y="334"/>
                  </a:cubicBezTo>
                  <a:cubicBezTo>
                    <a:pt x="2338" y="334"/>
                    <a:pt x="2673" y="347"/>
                    <a:pt x="3007" y="374"/>
                  </a:cubicBezTo>
                  <a:cubicBezTo>
                    <a:pt x="3013" y="375"/>
                    <a:pt x="3018" y="375"/>
                    <a:pt x="3024" y="375"/>
                  </a:cubicBezTo>
                  <a:cubicBezTo>
                    <a:pt x="3222" y="375"/>
                    <a:pt x="3215" y="56"/>
                    <a:pt x="3007" y="40"/>
                  </a:cubicBezTo>
                  <a:cubicBezTo>
                    <a:pt x="2674" y="14"/>
                    <a:pt x="2340" y="1"/>
                    <a:pt x="2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6" name="Google Shape;2496;p5"/>
            <p:cNvSpPr/>
            <p:nvPr/>
          </p:nvSpPr>
          <p:spPr>
            <a:xfrm>
              <a:off x="5470600" y="32776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7" name="Google Shape;2497;p5"/>
            <p:cNvSpPr/>
            <p:nvPr/>
          </p:nvSpPr>
          <p:spPr>
            <a:xfrm>
              <a:off x="5477600" y="3360600"/>
              <a:ext cx="8500" cy="11550"/>
            </a:xfrm>
            <a:custGeom>
              <a:avLst/>
              <a:gdLst/>
              <a:ahLst/>
              <a:cxnLst/>
              <a:rect l="l" t="t" r="r" b="b"/>
              <a:pathLst>
                <a:path w="340" h="462" extrusionOk="0">
                  <a:moveTo>
                    <a:pt x="173" y="1"/>
                  </a:moveTo>
                  <a:cubicBezTo>
                    <a:pt x="89" y="1"/>
                    <a:pt x="5" y="54"/>
                    <a:pt x="4" y="162"/>
                  </a:cubicBezTo>
                  <a:lnTo>
                    <a:pt x="1" y="299"/>
                  </a:lnTo>
                  <a:cubicBezTo>
                    <a:pt x="1" y="407"/>
                    <a:pt x="84" y="462"/>
                    <a:pt x="167" y="462"/>
                  </a:cubicBezTo>
                  <a:cubicBezTo>
                    <a:pt x="251" y="462"/>
                    <a:pt x="335" y="407"/>
                    <a:pt x="337" y="299"/>
                  </a:cubicBezTo>
                  <a:lnTo>
                    <a:pt x="338" y="162"/>
                  </a:lnTo>
                  <a:cubicBezTo>
                    <a:pt x="340" y="54"/>
                    <a:pt x="25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8" name="Google Shape;2498;p5"/>
            <p:cNvSpPr/>
            <p:nvPr/>
          </p:nvSpPr>
          <p:spPr>
            <a:xfrm>
              <a:off x="5550675" y="3235975"/>
              <a:ext cx="43800" cy="120650"/>
            </a:xfrm>
            <a:custGeom>
              <a:avLst/>
              <a:gdLst/>
              <a:ahLst/>
              <a:cxnLst/>
              <a:rect l="l" t="t" r="r" b="b"/>
              <a:pathLst>
                <a:path w="1752" h="4826" extrusionOk="0">
                  <a:moveTo>
                    <a:pt x="1058" y="0"/>
                  </a:moveTo>
                  <a:cubicBezTo>
                    <a:pt x="1007" y="0"/>
                    <a:pt x="956" y="24"/>
                    <a:pt x="922" y="79"/>
                  </a:cubicBezTo>
                  <a:cubicBezTo>
                    <a:pt x="1" y="1582"/>
                    <a:pt x="202" y="3489"/>
                    <a:pt x="1403" y="4773"/>
                  </a:cubicBezTo>
                  <a:cubicBezTo>
                    <a:pt x="1437" y="4810"/>
                    <a:pt x="1476" y="4825"/>
                    <a:pt x="1514" y="4825"/>
                  </a:cubicBezTo>
                  <a:cubicBezTo>
                    <a:pt x="1639" y="4825"/>
                    <a:pt x="1752" y="4657"/>
                    <a:pt x="1639" y="4537"/>
                  </a:cubicBezTo>
                  <a:cubicBezTo>
                    <a:pt x="535" y="3354"/>
                    <a:pt x="367" y="1625"/>
                    <a:pt x="1211" y="249"/>
                  </a:cubicBezTo>
                  <a:cubicBezTo>
                    <a:pt x="1289" y="121"/>
                    <a:pt x="1173" y="0"/>
                    <a:pt x="1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499" name="Google Shape;2499;p5"/>
            <p:cNvSpPr/>
            <p:nvPr/>
          </p:nvSpPr>
          <p:spPr>
            <a:xfrm>
              <a:off x="5597425" y="3243750"/>
              <a:ext cx="73450" cy="92275"/>
            </a:xfrm>
            <a:custGeom>
              <a:avLst/>
              <a:gdLst/>
              <a:ahLst/>
              <a:cxnLst/>
              <a:rect l="l" t="t" r="r" b="b"/>
              <a:pathLst>
                <a:path w="2938" h="3691" extrusionOk="0">
                  <a:moveTo>
                    <a:pt x="1536" y="659"/>
                  </a:moveTo>
                  <a:lnTo>
                    <a:pt x="1656" y="1614"/>
                  </a:lnTo>
                  <a:lnTo>
                    <a:pt x="1656" y="1614"/>
                  </a:lnTo>
                  <a:lnTo>
                    <a:pt x="678" y="1649"/>
                  </a:lnTo>
                  <a:lnTo>
                    <a:pt x="678" y="1649"/>
                  </a:lnTo>
                  <a:cubicBezTo>
                    <a:pt x="1004" y="1352"/>
                    <a:pt x="1289" y="1025"/>
                    <a:pt x="1536" y="659"/>
                  </a:cubicBezTo>
                  <a:close/>
                  <a:moveTo>
                    <a:pt x="1629" y="1"/>
                  </a:moveTo>
                  <a:cubicBezTo>
                    <a:pt x="1580" y="1"/>
                    <a:pt x="1531" y="25"/>
                    <a:pt x="1498" y="84"/>
                  </a:cubicBezTo>
                  <a:cubicBezTo>
                    <a:pt x="1142" y="716"/>
                    <a:pt x="691" y="1247"/>
                    <a:pt x="117" y="1689"/>
                  </a:cubicBezTo>
                  <a:cubicBezTo>
                    <a:pt x="0" y="1779"/>
                    <a:pt x="17" y="2000"/>
                    <a:pt x="194" y="2000"/>
                  </a:cubicBezTo>
                  <a:cubicBezTo>
                    <a:pt x="196" y="2000"/>
                    <a:pt x="199" y="2000"/>
                    <a:pt x="202" y="2000"/>
                  </a:cubicBezTo>
                  <a:lnTo>
                    <a:pt x="1698" y="1947"/>
                  </a:lnTo>
                  <a:lnTo>
                    <a:pt x="1698" y="1947"/>
                  </a:lnTo>
                  <a:lnTo>
                    <a:pt x="1897" y="3532"/>
                  </a:lnTo>
                  <a:cubicBezTo>
                    <a:pt x="1911" y="3637"/>
                    <a:pt x="2002" y="3691"/>
                    <a:pt x="2087" y="3691"/>
                  </a:cubicBezTo>
                  <a:cubicBezTo>
                    <a:pt x="2170" y="3691"/>
                    <a:pt x="2246" y="3638"/>
                    <a:pt x="2233" y="3532"/>
                  </a:cubicBezTo>
                  <a:lnTo>
                    <a:pt x="2032" y="1935"/>
                  </a:lnTo>
                  <a:lnTo>
                    <a:pt x="2032" y="1935"/>
                  </a:lnTo>
                  <a:lnTo>
                    <a:pt x="2721" y="1910"/>
                  </a:lnTo>
                  <a:cubicBezTo>
                    <a:pt x="2934" y="1903"/>
                    <a:pt x="2937" y="1576"/>
                    <a:pt x="2728" y="1576"/>
                  </a:cubicBezTo>
                  <a:cubicBezTo>
                    <a:pt x="2726" y="1576"/>
                    <a:pt x="2723" y="1576"/>
                    <a:pt x="2721" y="1576"/>
                  </a:cubicBezTo>
                  <a:lnTo>
                    <a:pt x="1990" y="1602"/>
                  </a:lnTo>
                  <a:lnTo>
                    <a:pt x="1990" y="1602"/>
                  </a:lnTo>
                  <a:lnTo>
                    <a:pt x="1810" y="168"/>
                  </a:lnTo>
                  <a:cubicBezTo>
                    <a:pt x="1798" y="72"/>
                    <a:pt x="1713" y="1"/>
                    <a:pt x="1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0" name="Google Shape;2500;p5"/>
            <p:cNvSpPr/>
            <p:nvPr/>
          </p:nvSpPr>
          <p:spPr>
            <a:xfrm>
              <a:off x="5677875" y="3226475"/>
              <a:ext cx="55850" cy="118175"/>
            </a:xfrm>
            <a:custGeom>
              <a:avLst/>
              <a:gdLst/>
              <a:ahLst/>
              <a:cxnLst/>
              <a:rect l="l" t="t" r="r" b="b"/>
              <a:pathLst>
                <a:path w="2234" h="4727" extrusionOk="0">
                  <a:moveTo>
                    <a:pt x="213" y="1"/>
                  </a:moveTo>
                  <a:cubicBezTo>
                    <a:pt x="53" y="1"/>
                    <a:pt x="0" y="268"/>
                    <a:pt x="182" y="334"/>
                  </a:cubicBezTo>
                  <a:cubicBezTo>
                    <a:pt x="1959" y="967"/>
                    <a:pt x="1619" y="3086"/>
                    <a:pt x="1291" y="4517"/>
                  </a:cubicBezTo>
                  <a:cubicBezTo>
                    <a:pt x="1262" y="4644"/>
                    <a:pt x="1368" y="4726"/>
                    <a:pt x="1467" y="4726"/>
                  </a:cubicBezTo>
                  <a:cubicBezTo>
                    <a:pt x="1532" y="4726"/>
                    <a:pt x="1595" y="4690"/>
                    <a:pt x="1614" y="4607"/>
                  </a:cubicBezTo>
                  <a:cubicBezTo>
                    <a:pt x="1991" y="2963"/>
                    <a:pt x="2233" y="711"/>
                    <a:pt x="270" y="11"/>
                  </a:cubicBezTo>
                  <a:cubicBezTo>
                    <a:pt x="250" y="4"/>
                    <a:pt x="231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1" name="Google Shape;2501;p5"/>
            <p:cNvSpPr/>
            <p:nvPr/>
          </p:nvSpPr>
          <p:spPr>
            <a:xfrm>
              <a:off x="5751325" y="3235775"/>
              <a:ext cx="36400" cy="119275"/>
            </a:xfrm>
            <a:custGeom>
              <a:avLst/>
              <a:gdLst/>
              <a:ahLst/>
              <a:cxnLst/>
              <a:rect l="l" t="t" r="r" b="b"/>
              <a:pathLst>
                <a:path w="1456" h="4771" extrusionOk="0">
                  <a:moveTo>
                    <a:pt x="1077" y="1"/>
                  </a:moveTo>
                  <a:cubicBezTo>
                    <a:pt x="1026" y="1"/>
                    <a:pt x="975" y="23"/>
                    <a:pt x="940" y="77"/>
                  </a:cubicBezTo>
                  <a:cubicBezTo>
                    <a:pt x="0" y="1500"/>
                    <a:pt x="49" y="3335"/>
                    <a:pt x="1074" y="4700"/>
                  </a:cubicBezTo>
                  <a:cubicBezTo>
                    <a:pt x="1112" y="4750"/>
                    <a:pt x="1164" y="4771"/>
                    <a:pt x="1215" y="4771"/>
                  </a:cubicBezTo>
                  <a:cubicBezTo>
                    <a:pt x="1337" y="4771"/>
                    <a:pt x="1455" y="4652"/>
                    <a:pt x="1364" y="4531"/>
                  </a:cubicBezTo>
                  <a:cubicBezTo>
                    <a:pt x="403" y="3253"/>
                    <a:pt x="346" y="1582"/>
                    <a:pt x="1228" y="246"/>
                  </a:cubicBezTo>
                  <a:cubicBezTo>
                    <a:pt x="1311" y="120"/>
                    <a:pt x="1195" y="1"/>
                    <a:pt x="1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2" name="Google Shape;2502;p5"/>
            <p:cNvSpPr/>
            <p:nvPr/>
          </p:nvSpPr>
          <p:spPr>
            <a:xfrm>
              <a:off x="5811575" y="3295650"/>
              <a:ext cx="34925" cy="8675"/>
            </a:xfrm>
            <a:custGeom>
              <a:avLst/>
              <a:gdLst/>
              <a:ahLst/>
              <a:cxnLst/>
              <a:rect l="l" t="t" r="r" b="b"/>
              <a:pathLst>
                <a:path w="1397" h="347" extrusionOk="0">
                  <a:moveTo>
                    <a:pt x="212" y="0"/>
                  </a:moveTo>
                  <a:cubicBezTo>
                    <a:pt x="0" y="0"/>
                    <a:pt x="1" y="333"/>
                    <a:pt x="215" y="336"/>
                  </a:cubicBezTo>
                  <a:lnTo>
                    <a:pt x="1181" y="347"/>
                  </a:lnTo>
                  <a:cubicBezTo>
                    <a:pt x="1182" y="347"/>
                    <a:pt x="1183" y="347"/>
                    <a:pt x="1184" y="347"/>
                  </a:cubicBezTo>
                  <a:cubicBezTo>
                    <a:pt x="1396" y="347"/>
                    <a:pt x="1395" y="16"/>
                    <a:pt x="1181" y="13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3" name="Google Shape;2503;p5"/>
            <p:cNvSpPr/>
            <p:nvPr/>
          </p:nvSpPr>
          <p:spPr>
            <a:xfrm>
              <a:off x="5853575" y="3267200"/>
              <a:ext cx="68900" cy="45450"/>
            </a:xfrm>
            <a:custGeom>
              <a:avLst/>
              <a:gdLst/>
              <a:ahLst/>
              <a:cxnLst/>
              <a:rect l="l" t="t" r="r" b="b"/>
              <a:pathLst>
                <a:path w="2756" h="1818" extrusionOk="0">
                  <a:moveTo>
                    <a:pt x="233" y="0"/>
                  </a:moveTo>
                  <a:cubicBezTo>
                    <a:pt x="93" y="0"/>
                    <a:pt x="1" y="218"/>
                    <a:pt x="152" y="316"/>
                  </a:cubicBezTo>
                  <a:cubicBezTo>
                    <a:pt x="912" y="807"/>
                    <a:pt x="1673" y="1299"/>
                    <a:pt x="2434" y="1790"/>
                  </a:cubicBezTo>
                  <a:cubicBezTo>
                    <a:pt x="2464" y="1809"/>
                    <a:pt x="2493" y="1817"/>
                    <a:pt x="2521" y="1817"/>
                  </a:cubicBezTo>
                  <a:cubicBezTo>
                    <a:pt x="2662" y="1817"/>
                    <a:pt x="2755" y="1600"/>
                    <a:pt x="2604" y="1501"/>
                  </a:cubicBezTo>
                  <a:lnTo>
                    <a:pt x="320" y="28"/>
                  </a:lnTo>
                  <a:cubicBezTo>
                    <a:pt x="290" y="9"/>
                    <a:pt x="26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4" name="Google Shape;2504;p5"/>
            <p:cNvSpPr/>
            <p:nvPr/>
          </p:nvSpPr>
          <p:spPr>
            <a:xfrm>
              <a:off x="5863375" y="3258175"/>
              <a:ext cx="44075" cy="88100"/>
            </a:xfrm>
            <a:custGeom>
              <a:avLst/>
              <a:gdLst/>
              <a:ahLst/>
              <a:cxnLst/>
              <a:rect l="l" t="t" r="r" b="b"/>
              <a:pathLst>
                <a:path w="1763" h="3524" extrusionOk="0">
                  <a:moveTo>
                    <a:pt x="1539" y="0"/>
                  </a:moveTo>
                  <a:cubicBezTo>
                    <a:pt x="1490" y="0"/>
                    <a:pt x="1443" y="26"/>
                    <a:pt x="1417" y="88"/>
                  </a:cubicBezTo>
                  <a:lnTo>
                    <a:pt x="58" y="3266"/>
                  </a:lnTo>
                  <a:cubicBezTo>
                    <a:pt x="0" y="3401"/>
                    <a:pt x="118" y="3523"/>
                    <a:pt x="225" y="3523"/>
                  </a:cubicBezTo>
                  <a:cubicBezTo>
                    <a:pt x="274" y="3523"/>
                    <a:pt x="321" y="3498"/>
                    <a:pt x="348" y="3435"/>
                  </a:cubicBezTo>
                  <a:cubicBezTo>
                    <a:pt x="801" y="2375"/>
                    <a:pt x="1252" y="1316"/>
                    <a:pt x="1705" y="256"/>
                  </a:cubicBezTo>
                  <a:cubicBezTo>
                    <a:pt x="1763" y="122"/>
                    <a:pt x="1645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5" name="Google Shape;2505;p5"/>
            <p:cNvSpPr/>
            <p:nvPr/>
          </p:nvSpPr>
          <p:spPr>
            <a:xfrm>
              <a:off x="5915200" y="3231550"/>
              <a:ext cx="54475" cy="124950"/>
            </a:xfrm>
            <a:custGeom>
              <a:avLst/>
              <a:gdLst/>
              <a:ahLst/>
              <a:cxnLst/>
              <a:rect l="l" t="t" r="r" b="b"/>
              <a:pathLst>
                <a:path w="2179" h="4998" extrusionOk="0">
                  <a:moveTo>
                    <a:pt x="226" y="1"/>
                  </a:moveTo>
                  <a:cubicBezTo>
                    <a:pt x="91" y="1"/>
                    <a:pt x="1" y="217"/>
                    <a:pt x="145" y="321"/>
                  </a:cubicBezTo>
                  <a:cubicBezTo>
                    <a:pt x="1649" y="1405"/>
                    <a:pt x="1771" y="3429"/>
                    <a:pt x="454" y="4712"/>
                  </a:cubicBezTo>
                  <a:cubicBezTo>
                    <a:pt x="335" y="4829"/>
                    <a:pt x="450" y="4997"/>
                    <a:pt x="579" y="4997"/>
                  </a:cubicBezTo>
                  <a:cubicBezTo>
                    <a:pt x="617" y="4997"/>
                    <a:pt x="656" y="4983"/>
                    <a:pt x="691" y="4949"/>
                  </a:cubicBezTo>
                  <a:cubicBezTo>
                    <a:pt x="2178" y="3501"/>
                    <a:pt x="1987" y="1239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6" name="Google Shape;2506;p5"/>
            <p:cNvSpPr/>
            <p:nvPr/>
          </p:nvSpPr>
          <p:spPr>
            <a:xfrm>
              <a:off x="5948850" y="3209175"/>
              <a:ext cx="45375" cy="45675"/>
            </a:xfrm>
            <a:custGeom>
              <a:avLst/>
              <a:gdLst/>
              <a:ahLst/>
              <a:cxnLst/>
              <a:rect l="l" t="t" r="r" b="b"/>
              <a:pathLst>
                <a:path w="1815" h="1827" extrusionOk="0">
                  <a:moveTo>
                    <a:pt x="624" y="368"/>
                  </a:moveTo>
                  <a:lnTo>
                    <a:pt x="751" y="1059"/>
                  </a:lnTo>
                  <a:lnTo>
                    <a:pt x="751" y="1059"/>
                  </a:lnTo>
                  <a:cubicBezTo>
                    <a:pt x="650" y="1034"/>
                    <a:pt x="563" y="978"/>
                    <a:pt x="503" y="878"/>
                  </a:cubicBezTo>
                  <a:cubicBezTo>
                    <a:pt x="407" y="718"/>
                    <a:pt x="465" y="458"/>
                    <a:pt x="624" y="368"/>
                  </a:cubicBezTo>
                  <a:close/>
                  <a:moveTo>
                    <a:pt x="737" y="1"/>
                  </a:moveTo>
                  <a:cubicBezTo>
                    <a:pt x="254" y="1"/>
                    <a:pt x="0" y="582"/>
                    <a:pt x="188" y="993"/>
                  </a:cubicBezTo>
                  <a:cubicBezTo>
                    <a:pt x="314" y="1268"/>
                    <a:pt x="552" y="1385"/>
                    <a:pt x="813" y="1398"/>
                  </a:cubicBezTo>
                  <a:lnTo>
                    <a:pt x="813" y="1398"/>
                  </a:lnTo>
                  <a:lnTo>
                    <a:pt x="869" y="1705"/>
                  </a:lnTo>
                  <a:cubicBezTo>
                    <a:pt x="884" y="1790"/>
                    <a:pt x="945" y="1826"/>
                    <a:pt x="1009" y="1826"/>
                  </a:cubicBezTo>
                  <a:cubicBezTo>
                    <a:pt x="1107" y="1826"/>
                    <a:pt x="1215" y="1743"/>
                    <a:pt x="1192" y="1617"/>
                  </a:cubicBezTo>
                  <a:lnTo>
                    <a:pt x="1191" y="1617"/>
                  </a:lnTo>
                  <a:lnTo>
                    <a:pt x="1145" y="1365"/>
                  </a:lnTo>
                  <a:lnTo>
                    <a:pt x="1145" y="1365"/>
                  </a:lnTo>
                  <a:cubicBezTo>
                    <a:pt x="1345" y="1317"/>
                    <a:pt x="1537" y="1223"/>
                    <a:pt x="1682" y="1107"/>
                  </a:cubicBezTo>
                  <a:cubicBezTo>
                    <a:pt x="1815" y="1001"/>
                    <a:pt x="1693" y="831"/>
                    <a:pt x="1554" y="831"/>
                  </a:cubicBezTo>
                  <a:cubicBezTo>
                    <a:pt x="1518" y="831"/>
                    <a:pt x="1480" y="843"/>
                    <a:pt x="1445" y="871"/>
                  </a:cubicBezTo>
                  <a:cubicBezTo>
                    <a:pt x="1354" y="944"/>
                    <a:pt x="1224" y="1010"/>
                    <a:pt x="1087" y="1046"/>
                  </a:cubicBezTo>
                  <a:lnTo>
                    <a:pt x="1087" y="1046"/>
                  </a:lnTo>
                  <a:lnTo>
                    <a:pt x="919" y="123"/>
                  </a:lnTo>
                  <a:cubicBezTo>
                    <a:pt x="905" y="50"/>
                    <a:pt x="826" y="3"/>
                    <a:pt x="757" y="1"/>
                  </a:cubicBezTo>
                  <a:cubicBezTo>
                    <a:pt x="750" y="1"/>
                    <a:pt x="744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7" name="Google Shape;2507;p5"/>
            <p:cNvSpPr/>
            <p:nvPr/>
          </p:nvSpPr>
          <p:spPr>
            <a:xfrm>
              <a:off x="6001950" y="3228225"/>
              <a:ext cx="36825" cy="110125"/>
            </a:xfrm>
            <a:custGeom>
              <a:avLst/>
              <a:gdLst/>
              <a:ahLst/>
              <a:cxnLst/>
              <a:rect l="l" t="t" r="r" b="b"/>
              <a:pathLst>
                <a:path w="1473" h="4405" extrusionOk="0">
                  <a:moveTo>
                    <a:pt x="1108" y="1"/>
                  </a:moveTo>
                  <a:cubicBezTo>
                    <a:pt x="1056" y="1"/>
                    <a:pt x="1005" y="22"/>
                    <a:pt x="967" y="72"/>
                  </a:cubicBezTo>
                  <a:cubicBezTo>
                    <a:pt x="0" y="1361"/>
                    <a:pt x="84" y="3134"/>
                    <a:pt x="1129" y="4349"/>
                  </a:cubicBezTo>
                  <a:cubicBezTo>
                    <a:pt x="1162" y="4388"/>
                    <a:pt x="1201" y="4404"/>
                    <a:pt x="1239" y="4404"/>
                  </a:cubicBezTo>
                  <a:cubicBezTo>
                    <a:pt x="1360" y="4404"/>
                    <a:pt x="1472" y="4237"/>
                    <a:pt x="1365" y="4113"/>
                  </a:cubicBezTo>
                  <a:cubicBezTo>
                    <a:pt x="409" y="2999"/>
                    <a:pt x="381" y="1407"/>
                    <a:pt x="1256" y="240"/>
                  </a:cubicBezTo>
                  <a:cubicBezTo>
                    <a:pt x="1347" y="120"/>
                    <a:pt x="1229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8" name="Google Shape;2508;p5"/>
            <p:cNvSpPr/>
            <p:nvPr/>
          </p:nvSpPr>
          <p:spPr>
            <a:xfrm>
              <a:off x="6049800" y="3258125"/>
              <a:ext cx="57875" cy="57575"/>
            </a:xfrm>
            <a:custGeom>
              <a:avLst/>
              <a:gdLst/>
              <a:ahLst/>
              <a:cxnLst/>
              <a:rect l="l" t="t" r="r" b="b"/>
              <a:pathLst>
                <a:path w="2315" h="2303" extrusionOk="0">
                  <a:moveTo>
                    <a:pt x="1423" y="423"/>
                  </a:moveTo>
                  <a:cubicBezTo>
                    <a:pt x="1681" y="542"/>
                    <a:pt x="1879" y="771"/>
                    <a:pt x="1913" y="1079"/>
                  </a:cubicBezTo>
                  <a:cubicBezTo>
                    <a:pt x="1965" y="1527"/>
                    <a:pt x="1666" y="1967"/>
                    <a:pt x="1193" y="1967"/>
                  </a:cubicBezTo>
                  <a:cubicBezTo>
                    <a:pt x="844" y="1967"/>
                    <a:pt x="452" y="1736"/>
                    <a:pt x="379" y="1376"/>
                  </a:cubicBezTo>
                  <a:cubicBezTo>
                    <a:pt x="281" y="897"/>
                    <a:pt x="730" y="439"/>
                    <a:pt x="1194" y="439"/>
                  </a:cubicBezTo>
                  <a:cubicBezTo>
                    <a:pt x="1229" y="439"/>
                    <a:pt x="1265" y="442"/>
                    <a:pt x="1300" y="447"/>
                  </a:cubicBezTo>
                  <a:cubicBezTo>
                    <a:pt x="1311" y="449"/>
                    <a:pt x="1321" y="450"/>
                    <a:pt x="1331" y="450"/>
                  </a:cubicBezTo>
                  <a:cubicBezTo>
                    <a:pt x="1366" y="450"/>
                    <a:pt x="1397" y="440"/>
                    <a:pt x="1423" y="423"/>
                  </a:cubicBezTo>
                  <a:close/>
                  <a:moveTo>
                    <a:pt x="985" y="1"/>
                  </a:moveTo>
                  <a:cubicBezTo>
                    <a:pt x="901" y="1"/>
                    <a:pt x="817" y="8"/>
                    <a:pt x="733" y="23"/>
                  </a:cubicBezTo>
                  <a:cubicBezTo>
                    <a:pt x="605" y="46"/>
                    <a:pt x="587" y="172"/>
                    <a:pt x="639" y="261"/>
                  </a:cubicBezTo>
                  <a:lnTo>
                    <a:pt x="639" y="261"/>
                  </a:lnTo>
                  <a:cubicBezTo>
                    <a:pt x="304" y="444"/>
                    <a:pt x="56" y="781"/>
                    <a:pt x="34" y="1189"/>
                  </a:cubicBezTo>
                  <a:cubicBezTo>
                    <a:pt x="1" y="1823"/>
                    <a:pt x="586" y="2301"/>
                    <a:pt x="1193" y="2302"/>
                  </a:cubicBezTo>
                  <a:cubicBezTo>
                    <a:pt x="1854" y="2302"/>
                    <a:pt x="2315" y="1695"/>
                    <a:pt x="2251" y="1056"/>
                  </a:cubicBezTo>
                  <a:cubicBezTo>
                    <a:pt x="2183" y="398"/>
                    <a:pt x="1599" y="1"/>
                    <a:pt x="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09" name="Google Shape;2509;p5"/>
            <p:cNvSpPr/>
            <p:nvPr/>
          </p:nvSpPr>
          <p:spPr>
            <a:xfrm>
              <a:off x="6116500" y="3230450"/>
              <a:ext cx="22525" cy="77200"/>
            </a:xfrm>
            <a:custGeom>
              <a:avLst/>
              <a:gdLst/>
              <a:ahLst/>
              <a:cxnLst/>
              <a:rect l="l" t="t" r="r" b="b"/>
              <a:pathLst>
                <a:path w="901" h="3088" extrusionOk="0">
                  <a:moveTo>
                    <a:pt x="205" y="1"/>
                  </a:moveTo>
                  <a:cubicBezTo>
                    <a:pt x="105" y="1"/>
                    <a:pt x="1" y="83"/>
                    <a:pt x="34" y="209"/>
                  </a:cubicBezTo>
                  <a:cubicBezTo>
                    <a:pt x="269" y="1103"/>
                    <a:pt x="441" y="2010"/>
                    <a:pt x="553" y="2929"/>
                  </a:cubicBezTo>
                  <a:cubicBezTo>
                    <a:pt x="566" y="3034"/>
                    <a:pt x="656" y="3088"/>
                    <a:pt x="740" y="3088"/>
                  </a:cubicBezTo>
                  <a:cubicBezTo>
                    <a:pt x="824" y="3088"/>
                    <a:pt x="900" y="3035"/>
                    <a:pt x="888" y="2929"/>
                  </a:cubicBezTo>
                  <a:cubicBezTo>
                    <a:pt x="774" y="1981"/>
                    <a:pt x="597" y="1042"/>
                    <a:pt x="357" y="119"/>
                  </a:cubicBezTo>
                  <a:cubicBezTo>
                    <a:pt x="336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0" name="Google Shape;2510;p5"/>
            <p:cNvSpPr/>
            <p:nvPr/>
          </p:nvSpPr>
          <p:spPr>
            <a:xfrm>
              <a:off x="6132900" y="3235100"/>
              <a:ext cx="48675" cy="76475"/>
            </a:xfrm>
            <a:custGeom>
              <a:avLst/>
              <a:gdLst/>
              <a:ahLst/>
              <a:cxnLst/>
              <a:rect l="l" t="t" r="r" b="b"/>
              <a:pathLst>
                <a:path w="1947" h="3059" extrusionOk="0">
                  <a:moveTo>
                    <a:pt x="1477" y="0"/>
                  </a:moveTo>
                  <a:cubicBezTo>
                    <a:pt x="1439" y="0"/>
                    <a:pt x="1400" y="16"/>
                    <a:pt x="1366" y="53"/>
                  </a:cubicBezTo>
                  <a:lnTo>
                    <a:pt x="72" y="1481"/>
                  </a:lnTo>
                  <a:cubicBezTo>
                    <a:pt x="14" y="1544"/>
                    <a:pt x="0" y="1657"/>
                    <a:pt x="72" y="1718"/>
                  </a:cubicBezTo>
                  <a:lnTo>
                    <a:pt x="1582" y="3016"/>
                  </a:lnTo>
                  <a:cubicBezTo>
                    <a:pt x="1617" y="3046"/>
                    <a:pt x="1656" y="3059"/>
                    <a:pt x="1693" y="3059"/>
                  </a:cubicBezTo>
                  <a:cubicBezTo>
                    <a:pt x="1828" y="3059"/>
                    <a:pt x="1947" y="2891"/>
                    <a:pt x="1819" y="2779"/>
                  </a:cubicBezTo>
                  <a:lnTo>
                    <a:pt x="429" y="1585"/>
                  </a:lnTo>
                  <a:lnTo>
                    <a:pt x="429" y="1585"/>
                  </a:lnTo>
                  <a:lnTo>
                    <a:pt x="1602" y="290"/>
                  </a:lnTo>
                  <a:cubicBezTo>
                    <a:pt x="1713" y="167"/>
                    <a:pt x="1601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1" name="Google Shape;2511;p5"/>
            <p:cNvSpPr/>
            <p:nvPr/>
          </p:nvSpPr>
          <p:spPr>
            <a:xfrm>
              <a:off x="6174650" y="3219125"/>
              <a:ext cx="51700" cy="99700"/>
            </a:xfrm>
            <a:custGeom>
              <a:avLst/>
              <a:gdLst/>
              <a:ahLst/>
              <a:cxnLst/>
              <a:rect l="l" t="t" r="r" b="b"/>
              <a:pathLst>
                <a:path w="2068" h="3988" extrusionOk="0">
                  <a:moveTo>
                    <a:pt x="239" y="0"/>
                  </a:moveTo>
                  <a:cubicBezTo>
                    <a:pt x="95" y="0"/>
                    <a:pt x="1" y="219"/>
                    <a:pt x="155" y="314"/>
                  </a:cubicBezTo>
                  <a:lnTo>
                    <a:pt x="156" y="314"/>
                  </a:lnTo>
                  <a:cubicBezTo>
                    <a:pt x="1317" y="1025"/>
                    <a:pt x="1682" y="2584"/>
                    <a:pt x="969" y="3739"/>
                  </a:cubicBezTo>
                  <a:cubicBezTo>
                    <a:pt x="891" y="3867"/>
                    <a:pt x="1007" y="3987"/>
                    <a:pt x="1123" y="3987"/>
                  </a:cubicBezTo>
                  <a:cubicBezTo>
                    <a:pt x="1174" y="3987"/>
                    <a:pt x="1225" y="3964"/>
                    <a:pt x="1259" y="3908"/>
                  </a:cubicBezTo>
                  <a:cubicBezTo>
                    <a:pt x="2068" y="2593"/>
                    <a:pt x="1639" y="830"/>
                    <a:pt x="324" y="26"/>
                  </a:cubicBezTo>
                  <a:cubicBezTo>
                    <a:pt x="295" y="8"/>
                    <a:pt x="266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2" name="Google Shape;2512;p5"/>
            <p:cNvSpPr/>
            <p:nvPr/>
          </p:nvSpPr>
          <p:spPr>
            <a:xfrm>
              <a:off x="6213675" y="3196850"/>
              <a:ext cx="35375" cy="57075"/>
            </a:xfrm>
            <a:custGeom>
              <a:avLst/>
              <a:gdLst/>
              <a:ahLst/>
              <a:cxnLst/>
              <a:rect l="l" t="t" r="r" b="b"/>
              <a:pathLst>
                <a:path w="1415" h="2283" extrusionOk="0">
                  <a:moveTo>
                    <a:pt x="474" y="0"/>
                  </a:moveTo>
                  <a:cubicBezTo>
                    <a:pt x="297" y="0"/>
                    <a:pt x="131" y="94"/>
                    <a:pt x="51" y="288"/>
                  </a:cubicBezTo>
                  <a:cubicBezTo>
                    <a:pt x="1" y="409"/>
                    <a:pt x="100" y="488"/>
                    <a:pt x="204" y="488"/>
                  </a:cubicBezTo>
                  <a:cubicBezTo>
                    <a:pt x="271" y="488"/>
                    <a:pt x="341" y="455"/>
                    <a:pt x="372" y="377"/>
                  </a:cubicBezTo>
                  <a:lnTo>
                    <a:pt x="374" y="377"/>
                  </a:lnTo>
                  <a:cubicBezTo>
                    <a:pt x="402" y="344"/>
                    <a:pt x="434" y="327"/>
                    <a:pt x="470" y="327"/>
                  </a:cubicBezTo>
                  <a:cubicBezTo>
                    <a:pt x="490" y="327"/>
                    <a:pt x="511" y="333"/>
                    <a:pt x="534" y="343"/>
                  </a:cubicBezTo>
                  <a:cubicBezTo>
                    <a:pt x="668" y="383"/>
                    <a:pt x="720" y="482"/>
                    <a:pt x="690" y="641"/>
                  </a:cubicBezTo>
                  <a:cubicBezTo>
                    <a:pt x="661" y="836"/>
                    <a:pt x="473" y="998"/>
                    <a:pt x="334" y="1124"/>
                  </a:cubicBezTo>
                  <a:cubicBezTo>
                    <a:pt x="236" y="1216"/>
                    <a:pt x="304" y="1412"/>
                    <a:pt x="441" y="1412"/>
                  </a:cubicBezTo>
                  <a:cubicBezTo>
                    <a:pt x="445" y="1412"/>
                    <a:pt x="449" y="1411"/>
                    <a:pt x="453" y="1411"/>
                  </a:cubicBezTo>
                  <a:cubicBezTo>
                    <a:pt x="468" y="1410"/>
                    <a:pt x="483" y="1409"/>
                    <a:pt x="497" y="1409"/>
                  </a:cubicBezTo>
                  <a:cubicBezTo>
                    <a:pt x="791" y="1409"/>
                    <a:pt x="995" y="1665"/>
                    <a:pt x="955" y="1940"/>
                  </a:cubicBezTo>
                  <a:lnTo>
                    <a:pt x="955" y="1940"/>
                  </a:lnTo>
                  <a:lnTo>
                    <a:pt x="562" y="1948"/>
                  </a:lnTo>
                  <a:cubicBezTo>
                    <a:pt x="348" y="1953"/>
                    <a:pt x="345" y="2282"/>
                    <a:pt x="556" y="2282"/>
                  </a:cubicBezTo>
                  <a:cubicBezTo>
                    <a:pt x="558" y="2282"/>
                    <a:pt x="560" y="2282"/>
                    <a:pt x="562" y="2282"/>
                  </a:cubicBezTo>
                  <a:lnTo>
                    <a:pt x="1083" y="2271"/>
                  </a:lnTo>
                  <a:cubicBezTo>
                    <a:pt x="1166" y="2270"/>
                    <a:pt x="1216" y="2220"/>
                    <a:pt x="1245" y="2149"/>
                  </a:cubicBezTo>
                  <a:cubicBezTo>
                    <a:pt x="1414" y="1738"/>
                    <a:pt x="1172" y="1279"/>
                    <a:pt x="788" y="1126"/>
                  </a:cubicBezTo>
                  <a:lnTo>
                    <a:pt x="788" y="1126"/>
                  </a:lnTo>
                  <a:cubicBezTo>
                    <a:pt x="1020" y="826"/>
                    <a:pt x="1179" y="428"/>
                    <a:pt x="851" y="147"/>
                  </a:cubicBezTo>
                  <a:cubicBezTo>
                    <a:pt x="739" y="50"/>
                    <a:pt x="604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3" name="Google Shape;2513;p5"/>
            <p:cNvSpPr/>
            <p:nvPr/>
          </p:nvSpPr>
          <p:spPr>
            <a:xfrm>
              <a:off x="4805900" y="3220250"/>
              <a:ext cx="29350" cy="31750"/>
            </a:xfrm>
            <a:custGeom>
              <a:avLst/>
              <a:gdLst/>
              <a:ahLst/>
              <a:cxnLst/>
              <a:rect l="l" t="t" r="r" b="b"/>
              <a:pathLst>
                <a:path w="1174" h="1270" extrusionOk="0">
                  <a:moveTo>
                    <a:pt x="948" y="1"/>
                  </a:moveTo>
                  <a:cubicBezTo>
                    <a:pt x="920" y="1"/>
                    <a:pt x="893" y="9"/>
                    <a:pt x="869" y="28"/>
                  </a:cubicBezTo>
                  <a:lnTo>
                    <a:pt x="138" y="591"/>
                  </a:lnTo>
                  <a:cubicBezTo>
                    <a:pt x="0" y="698"/>
                    <a:pt x="88" y="913"/>
                    <a:pt x="218" y="913"/>
                  </a:cubicBezTo>
                  <a:cubicBezTo>
                    <a:pt x="247" y="913"/>
                    <a:pt x="277" y="903"/>
                    <a:pt x="307" y="879"/>
                  </a:cubicBezTo>
                  <a:lnTo>
                    <a:pt x="785" y="511"/>
                  </a:lnTo>
                  <a:lnTo>
                    <a:pt x="785" y="511"/>
                  </a:lnTo>
                  <a:cubicBezTo>
                    <a:pt x="790" y="711"/>
                    <a:pt x="804" y="911"/>
                    <a:pt x="826" y="1110"/>
                  </a:cubicBezTo>
                  <a:cubicBezTo>
                    <a:pt x="838" y="1216"/>
                    <a:pt x="929" y="1269"/>
                    <a:pt x="1013" y="1269"/>
                  </a:cubicBezTo>
                  <a:cubicBezTo>
                    <a:pt x="1096" y="1269"/>
                    <a:pt x="1174" y="1216"/>
                    <a:pt x="1162" y="1110"/>
                  </a:cubicBezTo>
                  <a:cubicBezTo>
                    <a:pt x="1125" y="798"/>
                    <a:pt x="1111" y="486"/>
                    <a:pt x="1120" y="173"/>
                  </a:cubicBezTo>
                  <a:cubicBezTo>
                    <a:pt x="1124" y="85"/>
                    <a:pt x="1035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4" name="Google Shape;2514;p5"/>
            <p:cNvSpPr/>
            <p:nvPr/>
          </p:nvSpPr>
          <p:spPr>
            <a:xfrm>
              <a:off x="4352625" y="1863150"/>
              <a:ext cx="204075" cy="144350"/>
            </a:xfrm>
            <a:custGeom>
              <a:avLst/>
              <a:gdLst/>
              <a:ahLst/>
              <a:cxnLst/>
              <a:rect l="l" t="t" r="r" b="b"/>
              <a:pathLst>
                <a:path w="8163" h="5774" extrusionOk="0">
                  <a:moveTo>
                    <a:pt x="7928" y="0"/>
                  </a:moveTo>
                  <a:cubicBezTo>
                    <a:pt x="7877" y="0"/>
                    <a:pt x="7825" y="23"/>
                    <a:pt x="7790" y="76"/>
                  </a:cubicBezTo>
                  <a:cubicBezTo>
                    <a:pt x="6011" y="2740"/>
                    <a:pt x="3656" y="5356"/>
                    <a:pt x="216" y="5438"/>
                  </a:cubicBezTo>
                  <a:cubicBezTo>
                    <a:pt x="2" y="5444"/>
                    <a:pt x="1" y="5774"/>
                    <a:pt x="212" y="5774"/>
                  </a:cubicBezTo>
                  <a:cubicBezTo>
                    <a:pt x="213" y="5774"/>
                    <a:pt x="214" y="5774"/>
                    <a:pt x="216" y="5774"/>
                  </a:cubicBezTo>
                  <a:cubicBezTo>
                    <a:pt x="3784" y="5687"/>
                    <a:pt x="6229" y="3014"/>
                    <a:pt x="8079" y="246"/>
                  </a:cubicBezTo>
                  <a:cubicBezTo>
                    <a:pt x="8162" y="120"/>
                    <a:pt x="8046" y="0"/>
                    <a:pt x="7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5" name="Google Shape;2515;p5"/>
            <p:cNvSpPr/>
            <p:nvPr/>
          </p:nvSpPr>
          <p:spPr>
            <a:xfrm>
              <a:off x="4505100" y="1818825"/>
              <a:ext cx="82650" cy="62550"/>
            </a:xfrm>
            <a:custGeom>
              <a:avLst/>
              <a:gdLst/>
              <a:ahLst/>
              <a:cxnLst/>
              <a:rect l="l" t="t" r="r" b="b"/>
              <a:pathLst>
                <a:path w="3306" h="2502" extrusionOk="0">
                  <a:moveTo>
                    <a:pt x="2757" y="1"/>
                  </a:moveTo>
                  <a:cubicBezTo>
                    <a:pt x="2454" y="1"/>
                    <a:pt x="2113" y="339"/>
                    <a:pt x="1896" y="478"/>
                  </a:cubicBezTo>
                  <a:lnTo>
                    <a:pt x="395" y="1445"/>
                  </a:lnTo>
                  <a:lnTo>
                    <a:pt x="395" y="1445"/>
                  </a:lnTo>
                  <a:cubicBezTo>
                    <a:pt x="335" y="1439"/>
                    <a:pt x="275" y="1433"/>
                    <a:pt x="215" y="1428"/>
                  </a:cubicBezTo>
                  <a:cubicBezTo>
                    <a:pt x="210" y="1428"/>
                    <a:pt x="205" y="1428"/>
                    <a:pt x="200" y="1428"/>
                  </a:cubicBezTo>
                  <a:cubicBezTo>
                    <a:pt x="1" y="1428"/>
                    <a:pt x="7" y="1746"/>
                    <a:pt x="215" y="1764"/>
                  </a:cubicBezTo>
                  <a:cubicBezTo>
                    <a:pt x="261" y="1768"/>
                    <a:pt x="306" y="1772"/>
                    <a:pt x="351" y="1776"/>
                  </a:cubicBezTo>
                  <a:lnTo>
                    <a:pt x="351" y="1776"/>
                  </a:lnTo>
                  <a:cubicBezTo>
                    <a:pt x="359" y="1780"/>
                    <a:pt x="368" y="1784"/>
                    <a:pt x="377" y="1787"/>
                  </a:cubicBezTo>
                  <a:lnTo>
                    <a:pt x="2633" y="2493"/>
                  </a:lnTo>
                  <a:cubicBezTo>
                    <a:pt x="2650" y="2499"/>
                    <a:pt x="2667" y="2501"/>
                    <a:pt x="2683" y="2501"/>
                  </a:cubicBezTo>
                  <a:cubicBezTo>
                    <a:pt x="2832" y="2501"/>
                    <a:pt x="2912" y="2271"/>
                    <a:pt x="2761" y="2188"/>
                  </a:cubicBezTo>
                  <a:cubicBezTo>
                    <a:pt x="2177" y="1868"/>
                    <a:pt x="1546" y="1642"/>
                    <a:pt x="894" y="1519"/>
                  </a:cubicBezTo>
                  <a:lnTo>
                    <a:pt x="894" y="1519"/>
                  </a:lnTo>
                  <a:lnTo>
                    <a:pt x="2357" y="580"/>
                  </a:lnTo>
                  <a:cubicBezTo>
                    <a:pt x="2443" y="525"/>
                    <a:pt x="2582" y="390"/>
                    <a:pt x="2695" y="390"/>
                  </a:cubicBezTo>
                  <a:cubicBezTo>
                    <a:pt x="2704" y="390"/>
                    <a:pt x="2713" y="391"/>
                    <a:pt x="2722" y="393"/>
                  </a:cubicBezTo>
                  <a:cubicBezTo>
                    <a:pt x="2883" y="429"/>
                    <a:pt x="2833" y="750"/>
                    <a:pt x="2850" y="917"/>
                  </a:cubicBezTo>
                  <a:cubicBezTo>
                    <a:pt x="2888" y="1293"/>
                    <a:pt x="2923" y="1668"/>
                    <a:pt x="2961" y="2043"/>
                  </a:cubicBezTo>
                  <a:cubicBezTo>
                    <a:pt x="2971" y="2149"/>
                    <a:pt x="3060" y="2203"/>
                    <a:pt x="3144" y="2203"/>
                  </a:cubicBezTo>
                  <a:cubicBezTo>
                    <a:pt x="3228" y="2203"/>
                    <a:pt x="3306" y="2150"/>
                    <a:pt x="3295" y="2043"/>
                  </a:cubicBezTo>
                  <a:cubicBezTo>
                    <a:pt x="3243" y="1512"/>
                    <a:pt x="3239" y="946"/>
                    <a:pt x="3135" y="423"/>
                  </a:cubicBezTo>
                  <a:cubicBezTo>
                    <a:pt x="3098" y="245"/>
                    <a:pt x="3047" y="62"/>
                    <a:pt x="2847" y="11"/>
                  </a:cubicBezTo>
                  <a:cubicBezTo>
                    <a:pt x="2817" y="4"/>
                    <a:pt x="2787" y="1"/>
                    <a:pt x="2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6" name="Google Shape;2516;p5"/>
            <p:cNvSpPr/>
            <p:nvPr/>
          </p:nvSpPr>
          <p:spPr>
            <a:xfrm>
              <a:off x="4852525" y="3613175"/>
              <a:ext cx="160350" cy="102500"/>
            </a:xfrm>
            <a:custGeom>
              <a:avLst/>
              <a:gdLst/>
              <a:ahLst/>
              <a:cxnLst/>
              <a:rect l="l" t="t" r="r" b="b"/>
              <a:pathLst>
                <a:path w="6414" h="4100" extrusionOk="0">
                  <a:moveTo>
                    <a:pt x="6186" y="0"/>
                  </a:moveTo>
                  <a:cubicBezTo>
                    <a:pt x="6135" y="0"/>
                    <a:pt x="6085" y="24"/>
                    <a:pt x="6053" y="82"/>
                  </a:cubicBezTo>
                  <a:cubicBezTo>
                    <a:pt x="5216" y="1583"/>
                    <a:pt x="3340" y="3777"/>
                    <a:pt x="1383" y="3777"/>
                  </a:cubicBezTo>
                  <a:cubicBezTo>
                    <a:pt x="1036" y="3777"/>
                    <a:pt x="687" y="3708"/>
                    <a:pt x="340" y="3554"/>
                  </a:cubicBezTo>
                  <a:cubicBezTo>
                    <a:pt x="315" y="3543"/>
                    <a:pt x="291" y="3538"/>
                    <a:pt x="268" y="3538"/>
                  </a:cubicBezTo>
                  <a:cubicBezTo>
                    <a:pt x="108" y="3538"/>
                    <a:pt x="0" y="3768"/>
                    <a:pt x="172" y="3844"/>
                  </a:cubicBezTo>
                  <a:cubicBezTo>
                    <a:pt x="571" y="4020"/>
                    <a:pt x="971" y="4099"/>
                    <a:pt x="1367" y="4099"/>
                  </a:cubicBezTo>
                  <a:cubicBezTo>
                    <a:pt x="3455" y="4099"/>
                    <a:pt x="5420" y="1904"/>
                    <a:pt x="6341" y="252"/>
                  </a:cubicBezTo>
                  <a:cubicBezTo>
                    <a:pt x="6414" y="121"/>
                    <a:pt x="6298" y="0"/>
                    <a:pt x="6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7" name="Google Shape;2517;p5"/>
            <p:cNvSpPr/>
            <p:nvPr/>
          </p:nvSpPr>
          <p:spPr>
            <a:xfrm>
              <a:off x="4980725" y="3602075"/>
              <a:ext cx="46600" cy="19425"/>
            </a:xfrm>
            <a:custGeom>
              <a:avLst/>
              <a:gdLst/>
              <a:ahLst/>
              <a:cxnLst/>
              <a:rect l="l" t="t" r="r" b="b"/>
              <a:pathLst>
                <a:path w="1864" h="777" extrusionOk="0">
                  <a:moveTo>
                    <a:pt x="195" y="1"/>
                  </a:moveTo>
                  <a:cubicBezTo>
                    <a:pt x="1" y="1"/>
                    <a:pt x="8" y="315"/>
                    <a:pt x="214" y="336"/>
                  </a:cubicBezTo>
                  <a:cubicBezTo>
                    <a:pt x="679" y="381"/>
                    <a:pt x="1128" y="525"/>
                    <a:pt x="1535" y="754"/>
                  </a:cubicBezTo>
                  <a:cubicBezTo>
                    <a:pt x="1563" y="769"/>
                    <a:pt x="1591" y="776"/>
                    <a:pt x="1617" y="776"/>
                  </a:cubicBezTo>
                  <a:cubicBezTo>
                    <a:pt x="1766" y="776"/>
                    <a:pt x="1864" y="553"/>
                    <a:pt x="1704" y="465"/>
                  </a:cubicBezTo>
                  <a:cubicBezTo>
                    <a:pt x="1245" y="209"/>
                    <a:pt x="737" y="50"/>
                    <a:pt x="214" y="2"/>
                  </a:cubicBezTo>
                  <a:cubicBezTo>
                    <a:pt x="207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8" name="Google Shape;2518;p5"/>
            <p:cNvSpPr/>
            <p:nvPr/>
          </p:nvSpPr>
          <p:spPr>
            <a:xfrm>
              <a:off x="4976500" y="3570325"/>
              <a:ext cx="64800" cy="54225"/>
            </a:xfrm>
            <a:custGeom>
              <a:avLst/>
              <a:gdLst/>
              <a:ahLst/>
              <a:cxnLst/>
              <a:rect l="l" t="t" r="r" b="b"/>
              <a:pathLst>
                <a:path w="2592" h="2169" extrusionOk="0">
                  <a:moveTo>
                    <a:pt x="1910" y="1"/>
                  </a:moveTo>
                  <a:cubicBezTo>
                    <a:pt x="1894" y="1"/>
                    <a:pt x="1878" y="4"/>
                    <a:pt x="1862" y="10"/>
                  </a:cubicBezTo>
                  <a:cubicBezTo>
                    <a:pt x="1232" y="265"/>
                    <a:pt x="647" y="620"/>
                    <a:pt x="130" y="1061"/>
                  </a:cubicBezTo>
                  <a:cubicBezTo>
                    <a:pt x="0" y="1170"/>
                    <a:pt x="119" y="1340"/>
                    <a:pt x="256" y="1340"/>
                  </a:cubicBezTo>
                  <a:cubicBezTo>
                    <a:pt x="293" y="1340"/>
                    <a:pt x="331" y="1327"/>
                    <a:pt x="366" y="1297"/>
                  </a:cubicBezTo>
                  <a:cubicBezTo>
                    <a:pt x="782" y="943"/>
                    <a:pt x="1243" y="649"/>
                    <a:pt x="1739" y="424"/>
                  </a:cubicBezTo>
                  <a:lnTo>
                    <a:pt x="1739" y="424"/>
                  </a:lnTo>
                  <a:cubicBezTo>
                    <a:pt x="1761" y="1009"/>
                    <a:pt x="1928" y="1582"/>
                    <a:pt x="2227" y="2088"/>
                  </a:cubicBezTo>
                  <a:cubicBezTo>
                    <a:pt x="2260" y="2145"/>
                    <a:pt x="2311" y="2169"/>
                    <a:pt x="2362" y="2169"/>
                  </a:cubicBezTo>
                  <a:cubicBezTo>
                    <a:pt x="2476" y="2169"/>
                    <a:pt x="2592" y="2049"/>
                    <a:pt x="2517" y="1920"/>
                  </a:cubicBezTo>
                  <a:cubicBezTo>
                    <a:pt x="2200" y="1375"/>
                    <a:pt x="2055" y="800"/>
                    <a:pt x="2074" y="172"/>
                  </a:cubicBezTo>
                  <a:cubicBezTo>
                    <a:pt x="2077" y="88"/>
                    <a:pt x="1996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19" name="Google Shape;2519;p5"/>
            <p:cNvSpPr/>
            <p:nvPr/>
          </p:nvSpPr>
          <p:spPr>
            <a:xfrm>
              <a:off x="5166825" y="3863425"/>
              <a:ext cx="135175" cy="80550"/>
            </a:xfrm>
            <a:custGeom>
              <a:avLst/>
              <a:gdLst/>
              <a:ahLst/>
              <a:cxnLst/>
              <a:rect l="l" t="t" r="r" b="b"/>
              <a:pathLst>
                <a:path w="5407" h="3222" extrusionOk="0">
                  <a:moveTo>
                    <a:pt x="5167" y="1"/>
                  </a:moveTo>
                  <a:cubicBezTo>
                    <a:pt x="5115" y="1"/>
                    <a:pt x="5063" y="21"/>
                    <a:pt x="5025" y="71"/>
                  </a:cubicBezTo>
                  <a:cubicBezTo>
                    <a:pt x="3838" y="1629"/>
                    <a:pt x="2137" y="2613"/>
                    <a:pt x="203" y="2896"/>
                  </a:cubicBezTo>
                  <a:cubicBezTo>
                    <a:pt x="1" y="2925"/>
                    <a:pt x="74" y="3222"/>
                    <a:pt x="265" y="3222"/>
                  </a:cubicBezTo>
                  <a:cubicBezTo>
                    <a:pt x="274" y="3222"/>
                    <a:pt x="284" y="3221"/>
                    <a:pt x="293" y="3220"/>
                  </a:cubicBezTo>
                  <a:cubicBezTo>
                    <a:pt x="2323" y="2921"/>
                    <a:pt x="4073" y="1870"/>
                    <a:pt x="5315" y="241"/>
                  </a:cubicBezTo>
                  <a:cubicBezTo>
                    <a:pt x="5406" y="119"/>
                    <a:pt x="5289" y="1"/>
                    <a:pt x="5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0" name="Google Shape;2520;p5"/>
            <p:cNvSpPr/>
            <p:nvPr/>
          </p:nvSpPr>
          <p:spPr>
            <a:xfrm>
              <a:off x="5277850" y="3840475"/>
              <a:ext cx="37350" cy="38725"/>
            </a:xfrm>
            <a:custGeom>
              <a:avLst/>
              <a:gdLst/>
              <a:ahLst/>
              <a:cxnLst/>
              <a:rect l="l" t="t" r="r" b="b"/>
              <a:pathLst>
                <a:path w="1494" h="1549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456" y="693"/>
                    <a:pt x="802" y="1095"/>
                    <a:pt x="1150" y="1494"/>
                  </a:cubicBezTo>
                  <a:cubicBezTo>
                    <a:pt x="1183" y="1533"/>
                    <a:pt x="1222" y="1549"/>
                    <a:pt x="1260" y="1549"/>
                  </a:cubicBezTo>
                  <a:cubicBezTo>
                    <a:pt x="1382" y="1549"/>
                    <a:pt x="1493" y="1381"/>
                    <a:pt x="1386" y="1258"/>
                  </a:cubicBezTo>
                  <a:cubicBezTo>
                    <a:pt x="1040" y="857"/>
                    <a:pt x="692" y="457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1" name="Google Shape;2521;p5"/>
            <p:cNvSpPr/>
            <p:nvPr/>
          </p:nvSpPr>
          <p:spPr>
            <a:xfrm>
              <a:off x="5265975" y="3821600"/>
              <a:ext cx="69350" cy="67150"/>
            </a:xfrm>
            <a:custGeom>
              <a:avLst/>
              <a:gdLst/>
              <a:ahLst/>
              <a:cxnLst/>
              <a:rect l="l" t="t" r="r" b="b"/>
              <a:pathLst>
                <a:path w="2774" h="2686" extrusionOk="0">
                  <a:moveTo>
                    <a:pt x="2579" y="0"/>
                  </a:moveTo>
                  <a:cubicBezTo>
                    <a:pt x="2553" y="0"/>
                    <a:pt x="2525" y="6"/>
                    <a:pt x="2499" y="19"/>
                  </a:cubicBezTo>
                  <a:cubicBezTo>
                    <a:pt x="1787" y="379"/>
                    <a:pt x="1012" y="594"/>
                    <a:pt x="215" y="652"/>
                  </a:cubicBezTo>
                  <a:cubicBezTo>
                    <a:pt x="7" y="669"/>
                    <a:pt x="0" y="988"/>
                    <a:pt x="201" y="988"/>
                  </a:cubicBezTo>
                  <a:cubicBezTo>
                    <a:pt x="206" y="988"/>
                    <a:pt x="211" y="988"/>
                    <a:pt x="215" y="988"/>
                  </a:cubicBezTo>
                  <a:cubicBezTo>
                    <a:pt x="948" y="934"/>
                    <a:pt x="1666" y="756"/>
                    <a:pt x="2338" y="464"/>
                  </a:cubicBezTo>
                  <a:lnTo>
                    <a:pt x="2338" y="464"/>
                  </a:lnTo>
                  <a:lnTo>
                    <a:pt x="1843" y="2478"/>
                  </a:lnTo>
                  <a:cubicBezTo>
                    <a:pt x="1813" y="2604"/>
                    <a:pt x="1917" y="2686"/>
                    <a:pt x="2016" y="2686"/>
                  </a:cubicBezTo>
                  <a:cubicBezTo>
                    <a:pt x="2082" y="2686"/>
                    <a:pt x="2146" y="2650"/>
                    <a:pt x="2166" y="2566"/>
                  </a:cubicBezTo>
                  <a:lnTo>
                    <a:pt x="2745" y="208"/>
                  </a:lnTo>
                  <a:cubicBezTo>
                    <a:pt x="2774" y="92"/>
                    <a:pt x="2683" y="0"/>
                    <a:pt x="2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2" name="Google Shape;2522;p5"/>
            <p:cNvSpPr/>
            <p:nvPr/>
          </p:nvSpPr>
          <p:spPr>
            <a:xfrm>
              <a:off x="5338775" y="3710225"/>
              <a:ext cx="43675" cy="76850"/>
            </a:xfrm>
            <a:custGeom>
              <a:avLst/>
              <a:gdLst/>
              <a:ahLst/>
              <a:cxnLst/>
              <a:rect l="l" t="t" r="r" b="b"/>
              <a:pathLst>
                <a:path w="1747" h="3074" extrusionOk="0">
                  <a:moveTo>
                    <a:pt x="1239" y="0"/>
                  </a:moveTo>
                  <a:cubicBezTo>
                    <a:pt x="1172" y="0"/>
                    <a:pt x="1107" y="36"/>
                    <a:pt x="1082" y="118"/>
                  </a:cubicBezTo>
                  <a:lnTo>
                    <a:pt x="1082" y="116"/>
                  </a:lnTo>
                  <a:cubicBezTo>
                    <a:pt x="970" y="482"/>
                    <a:pt x="995" y="830"/>
                    <a:pt x="1056" y="1204"/>
                  </a:cubicBezTo>
                  <a:cubicBezTo>
                    <a:pt x="1100" y="1466"/>
                    <a:pt x="1169" y="1733"/>
                    <a:pt x="1152" y="2003"/>
                  </a:cubicBezTo>
                  <a:cubicBezTo>
                    <a:pt x="1132" y="2320"/>
                    <a:pt x="923" y="2751"/>
                    <a:pt x="589" y="2751"/>
                  </a:cubicBezTo>
                  <a:cubicBezTo>
                    <a:pt x="507" y="2751"/>
                    <a:pt x="419" y="2725"/>
                    <a:pt x="324" y="2666"/>
                  </a:cubicBezTo>
                  <a:cubicBezTo>
                    <a:pt x="294" y="2649"/>
                    <a:pt x="266" y="2641"/>
                    <a:pt x="239" y="2641"/>
                  </a:cubicBezTo>
                  <a:cubicBezTo>
                    <a:pt x="95" y="2641"/>
                    <a:pt x="0" y="2861"/>
                    <a:pt x="154" y="2956"/>
                  </a:cubicBezTo>
                  <a:cubicBezTo>
                    <a:pt x="286" y="3037"/>
                    <a:pt x="426" y="3074"/>
                    <a:pt x="565" y="3074"/>
                  </a:cubicBezTo>
                  <a:cubicBezTo>
                    <a:pt x="885" y="3074"/>
                    <a:pt x="1194" y="2877"/>
                    <a:pt x="1355" y="2570"/>
                  </a:cubicBezTo>
                  <a:cubicBezTo>
                    <a:pt x="1747" y="1827"/>
                    <a:pt x="1170" y="976"/>
                    <a:pt x="1404" y="206"/>
                  </a:cubicBezTo>
                  <a:cubicBezTo>
                    <a:pt x="1441" y="82"/>
                    <a:pt x="1339" y="0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3" name="Google Shape;2523;p5"/>
            <p:cNvSpPr/>
            <p:nvPr/>
          </p:nvSpPr>
          <p:spPr>
            <a:xfrm>
              <a:off x="5390625" y="3679225"/>
              <a:ext cx="35775" cy="52100"/>
            </a:xfrm>
            <a:custGeom>
              <a:avLst/>
              <a:gdLst/>
              <a:ahLst/>
              <a:cxnLst/>
              <a:rect l="l" t="t" r="r" b="b"/>
              <a:pathLst>
                <a:path w="1431" h="2084" extrusionOk="0">
                  <a:moveTo>
                    <a:pt x="454" y="1"/>
                  </a:moveTo>
                  <a:cubicBezTo>
                    <a:pt x="294" y="1"/>
                    <a:pt x="140" y="74"/>
                    <a:pt x="63" y="236"/>
                  </a:cubicBezTo>
                  <a:cubicBezTo>
                    <a:pt x="0" y="370"/>
                    <a:pt x="117" y="492"/>
                    <a:pt x="226" y="492"/>
                  </a:cubicBezTo>
                  <a:cubicBezTo>
                    <a:pt x="276" y="492"/>
                    <a:pt x="324" y="467"/>
                    <a:pt x="353" y="406"/>
                  </a:cubicBezTo>
                  <a:lnTo>
                    <a:pt x="352" y="406"/>
                  </a:lnTo>
                  <a:cubicBezTo>
                    <a:pt x="378" y="349"/>
                    <a:pt x="413" y="327"/>
                    <a:pt x="450" y="327"/>
                  </a:cubicBezTo>
                  <a:cubicBezTo>
                    <a:pt x="547" y="327"/>
                    <a:pt x="657" y="477"/>
                    <a:pt x="671" y="560"/>
                  </a:cubicBezTo>
                  <a:cubicBezTo>
                    <a:pt x="696" y="721"/>
                    <a:pt x="631" y="892"/>
                    <a:pt x="581" y="1045"/>
                  </a:cubicBezTo>
                  <a:cubicBezTo>
                    <a:pt x="542" y="1162"/>
                    <a:pt x="645" y="1254"/>
                    <a:pt x="752" y="1254"/>
                  </a:cubicBezTo>
                  <a:cubicBezTo>
                    <a:pt x="763" y="1254"/>
                    <a:pt x="775" y="1253"/>
                    <a:pt x="786" y="1251"/>
                  </a:cubicBezTo>
                  <a:cubicBezTo>
                    <a:pt x="801" y="1248"/>
                    <a:pt x="816" y="1246"/>
                    <a:pt x="829" y="1246"/>
                  </a:cubicBezTo>
                  <a:cubicBezTo>
                    <a:pt x="1032" y="1246"/>
                    <a:pt x="1060" y="1575"/>
                    <a:pt x="925" y="1682"/>
                  </a:cubicBezTo>
                  <a:cubicBezTo>
                    <a:pt x="858" y="1737"/>
                    <a:pt x="780" y="1758"/>
                    <a:pt x="700" y="1758"/>
                  </a:cubicBezTo>
                  <a:cubicBezTo>
                    <a:pt x="577" y="1758"/>
                    <a:pt x="450" y="1707"/>
                    <a:pt x="353" y="1641"/>
                  </a:cubicBezTo>
                  <a:cubicBezTo>
                    <a:pt x="323" y="1621"/>
                    <a:pt x="294" y="1612"/>
                    <a:pt x="266" y="1612"/>
                  </a:cubicBezTo>
                  <a:cubicBezTo>
                    <a:pt x="127" y="1612"/>
                    <a:pt x="35" y="1830"/>
                    <a:pt x="184" y="1930"/>
                  </a:cubicBezTo>
                  <a:cubicBezTo>
                    <a:pt x="329" y="2027"/>
                    <a:pt x="520" y="2084"/>
                    <a:pt x="706" y="2084"/>
                  </a:cubicBezTo>
                  <a:cubicBezTo>
                    <a:pt x="979" y="2084"/>
                    <a:pt x="1241" y="1963"/>
                    <a:pt x="1333" y="1675"/>
                  </a:cubicBezTo>
                  <a:cubicBezTo>
                    <a:pt x="1431" y="1364"/>
                    <a:pt x="1244" y="1035"/>
                    <a:pt x="960" y="942"/>
                  </a:cubicBezTo>
                  <a:lnTo>
                    <a:pt x="960" y="942"/>
                  </a:lnTo>
                  <a:cubicBezTo>
                    <a:pt x="1037" y="641"/>
                    <a:pt x="1056" y="294"/>
                    <a:pt x="774" y="101"/>
                  </a:cubicBezTo>
                  <a:cubicBezTo>
                    <a:pt x="679" y="36"/>
                    <a:pt x="565" y="1"/>
                    <a:pt x="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4" name="Google Shape;2524;p5"/>
            <p:cNvSpPr/>
            <p:nvPr/>
          </p:nvSpPr>
          <p:spPr>
            <a:xfrm>
              <a:off x="5453875" y="3736725"/>
              <a:ext cx="46475" cy="12400"/>
            </a:xfrm>
            <a:custGeom>
              <a:avLst/>
              <a:gdLst/>
              <a:ahLst/>
              <a:cxnLst/>
              <a:rect l="l" t="t" r="r" b="b"/>
              <a:pathLst>
                <a:path w="1859" h="496" extrusionOk="0">
                  <a:moveTo>
                    <a:pt x="631" y="0"/>
                  </a:moveTo>
                  <a:cubicBezTo>
                    <a:pt x="492" y="0"/>
                    <a:pt x="352" y="9"/>
                    <a:pt x="214" y="26"/>
                  </a:cubicBezTo>
                  <a:cubicBezTo>
                    <a:pt x="9" y="51"/>
                    <a:pt x="0" y="363"/>
                    <a:pt x="191" y="363"/>
                  </a:cubicBezTo>
                  <a:cubicBezTo>
                    <a:pt x="198" y="363"/>
                    <a:pt x="206" y="363"/>
                    <a:pt x="214" y="362"/>
                  </a:cubicBezTo>
                  <a:cubicBezTo>
                    <a:pt x="348" y="344"/>
                    <a:pt x="483" y="336"/>
                    <a:pt x="618" y="336"/>
                  </a:cubicBezTo>
                  <a:cubicBezTo>
                    <a:pt x="944" y="336"/>
                    <a:pt x="1270" y="386"/>
                    <a:pt x="1583" y="487"/>
                  </a:cubicBezTo>
                  <a:cubicBezTo>
                    <a:pt x="1602" y="493"/>
                    <a:pt x="1620" y="496"/>
                    <a:pt x="1637" y="496"/>
                  </a:cubicBezTo>
                  <a:cubicBezTo>
                    <a:pt x="1803" y="496"/>
                    <a:pt x="1859" y="223"/>
                    <a:pt x="1672" y="163"/>
                  </a:cubicBezTo>
                  <a:cubicBezTo>
                    <a:pt x="1335" y="55"/>
                    <a:pt x="984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5" name="Google Shape;2525;p5"/>
            <p:cNvSpPr/>
            <p:nvPr/>
          </p:nvSpPr>
          <p:spPr>
            <a:xfrm>
              <a:off x="5449375" y="3766225"/>
              <a:ext cx="67075" cy="15200"/>
            </a:xfrm>
            <a:custGeom>
              <a:avLst/>
              <a:gdLst/>
              <a:ahLst/>
              <a:cxnLst/>
              <a:rect l="l" t="t" r="r" b="b"/>
              <a:pathLst>
                <a:path w="2683" h="608" extrusionOk="0">
                  <a:moveTo>
                    <a:pt x="2493" y="1"/>
                  </a:moveTo>
                  <a:cubicBezTo>
                    <a:pt x="2485" y="1"/>
                    <a:pt x="2478" y="1"/>
                    <a:pt x="2470" y="2"/>
                  </a:cubicBezTo>
                  <a:lnTo>
                    <a:pt x="214" y="271"/>
                  </a:lnTo>
                  <a:cubicBezTo>
                    <a:pt x="10" y="296"/>
                    <a:pt x="0" y="608"/>
                    <a:pt x="192" y="608"/>
                  </a:cubicBezTo>
                  <a:cubicBezTo>
                    <a:pt x="199" y="608"/>
                    <a:pt x="206" y="607"/>
                    <a:pt x="214" y="606"/>
                  </a:cubicBezTo>
                  <a:lnTo>
                    <a:pt x="2470" y="336"/>
                  </a:lnTo>
                  <a:cubicBezTo>
                    <a:pt x="2674" y="313"/>
                    <a:pt x="2683" y="1"/>
                    <a:pt x="2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6" name="Google Shape;2526;p5"/>
            <p:cNvSpPr/>
            <p:nvPr/>
          </p:nvSpPr>
          <p:spPr>
            <a:xfrm>
              <a:off x="5543200" y="3687025"/>
              <a:ext cx="14800" cy="124375"/>
            </a:xfrm>
            <a:custGeom>
              <a:avLst/>
              <a:gdLst/>
              <a:ahLst/>
              <a:cxnLst/>
              <a:rect l="l" t="t" r="r" b="b"/>
              <a:pathLst>
                <a:path w="592" h="4975" extrusionOk="0">
                  <a:moveTo>
                    <a:pt x="160" y="0"/>
                  </a:moveTo>
                  <a:cubicBezTo>
                    <a:pt x="77" y="0"/>
                    <a:pt x="0" y="53"/>
                    <a:pt x="13" y="159"/>
                  </a:cubicBezTo>
                  <a:cubicBezTo>
                    <a:pt x="190" y="1704"/>
                    <a:pt x="257" y="3259"/>
                    <a:pt x="215" y="4812"/>
                  </a:cubicBezTo>
                  <a:cubicBezTo>
                    <a:pt x="212" y="4920"/>
                    <a:pt x="294" y="4974"/>
                    <a:pt x="378" y="4974"/>
                  </a:cubicBezTo>
                  <a:cubicBezTo>
                    <a:pt x="462" y="4974"/>
                    <a:pt x="547" y="4920"/>
                    <a:pt x="550" y="4812"/>
                  </a:cubicBezTo>
                  <a:cubicBezTo>
                    <a:pt x="591" y="3259"/>
                    <a:pt x="524" y="1704"/>
                    <a:pt x="347" y="159"/>
                  </a:cubicBez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7" name="Google Shape;2527;p5"/>
            <p:cNvSpPr/>
            <p:nvPr/>
          </p:nvSpPr>
          <p:spPr>
            <a:xfrm>
              <a:off x="5548925" y="3698625"/>
              <a:ext cx="58150" cy="50275"/>
            </a:xfrm>
            <a:custGeom>
              <a:avLst/>
              <a:gdLst/>
              <a:ahLst/>
              <a:cxnLst/>
              <a:rect l="l" t="t" r="r" b="b"/>
              <a:pathLst>
                <a:path w="2326" h="2011" extrusionOk="0">
                  <a:moveTo>
                    <a:pt x="2077" y="1"/>
                  </a:moveTo>
                  <a:cubicBezTo>
                    <a:pt x="2039" y="1"/>
                    <a:pt x="2000" y="14"/>
                    <a:pt x="1966" y="46"/>
                  </a:cubicBezTo>
                  <a:lnTo>
                    <a:pt x="126" y="1729"/>
                  </a:lnTo>
                  <a:cubicBezTo>
                    <a:pt x="1" y="1842"/>
                    <a:pt x="118" y="2010"/>
                    <a:pt x="251" y="2010"/>
                  </a:cubicBezTo>
                  <a:cubicBezTo>
                    <a:pt x="289" y="2010"/>
                    <a:pt x="327" y="1997"/>
                    <a:pt x="362" y="1965"/>
                  </a:cubicBezTo>
                  <a:lnTo>
                    <a:pt x="2202" y="283"/>
                  </a:lnTo>
                  <a:cubicBezTo>
                    <a:pt x="2326" y="169"/>
                    <a:pt x="2209" y="1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8" name="Google Shape;2528;p5"/>
            <p:cNvSpPr/>
            <p:nvPr/>
          </p:nvSpPr>
          <p:spPr>
            <a:xfrm>
              <a:off x="5559000" y="3743700"/>
              <a:ext cx="41775" cy="54775"/>
            </a:xfrm>
            <a:custGeom>
              <a:avLst/>
              <a:gdLst/>
              <a:ahLst/>
              <a:cxnLst/>
              <a:rect l="l" t="t" r="r" b="b"/>
              <a:pathLst>
                <a:path w="1671" h="2191" extrusionOk="0">
                  <a:moveTo>
                    <a:pt x="235" y="0"/>
                  </a:moveTo>
                  <a:cubicBezTo>
                    <a:pt x="117" y="0"/>
                    <a:pt x="1" y="119"/>
                    <a:pt x="83" y="246"/>
                  </a:cubicBezTo>
                  <a:lnTo>
                    <a:pt x="1300" y="2113"/>
                  </a:lnTo>
                  <a:cubicBezTo>
                    <a:pt x="1335" y="2168"/>
                    <a:pt x="1386" y="2190"/>
                    <a:pt x="1437" y="2190"/>
                  </a:cubicBezTo>
                  <a:cubicBezTo>
                    <a:pt x="1554" y="2190"/>
                    <a:pt x="1670" y="2070"/>
                    <a:pt x="1588" y="1944"/>
                  </a:cubicBezTo>
                  <a:lnTo>
                    <a:pt x="373" y="77"/>
                  </a:lnTo>
                  <a:cubicBezTo>
                    <a:pt x="337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29" name="Google Shape;2529;p5"/>
            <p:cNvSpPr/>
            <p:nvPr/>
          </p:nvSpPr>
          <p:spPr>
            <a:xfrm>
              <a:off x="5603225" y="3653750"/>
              <a:ext cx="57125" cy="50600"/>
            </a:xfrm>
            <a:custGeom>
              <a:avLst/>
              <a:gdLst/>
              <a:ahLst/>
              <a:cxnLst/>
              <a:rect l="l" t="t" r="r" b="b"/>
              <a:pathLst>
                <a:path w="2285" h="2024" extrusionOk="0">
                  <a:moveTo>
                    <a:pt x="951" y="0"/>
                  </a:moveTo>
                  <a:cubicBezTo>
                    <a:pt x="666" y="0"/>
                    <a:pt x="393" y="86"/>
                    <a:pt x="146" y="261"/>
                  </a:cubicBezTo>
                  <a:cubicBezTo>
                    <a:pt x="0" y="362"/>
                    <a:pt x="91" y="580"/>
                    <a:pt x="226" y="580"/>
                  </a:cubicBezTo>
                  <a:cubicBezTo>
                    <a:pt x="254" y="580"/>
                    <a:pt x="284" y="570"/>
                    <a:pt x="314" y="549"/>
                  </a:cubicBezTo>
                  <a:cubicBezTo>
                    <a:pt x="517" y="407"/>
                    <a:pt x="725" y="333"/>
                    <a:pt x="952" y="333"/>
                  </a:cubicBezTo>
                  <a:cubicBezTo>
                    <a:pt x="990" y="333"/>
                    <a:pt x="1028" y="335"/>
                    <a:pt x="1068" y="339"/>
                  </a:cubicBezTo>
                  <a:lnTo>
                    <a:pt x="1068" y="339"/>
                  </a:lnTo>
                  <a:cubicBezTo>
                    <a:pt x="975" y="748"/>
                    <a:pt x="839" y="1144"/>
                    <a:pt x="662" y="1522"/>
                  </a:cubicBezTo>
                  <a:cubicBezTo>
                    <a:pt x="619" y="1614"/>
                    <a:pt x="648" y="1745"/>
                    <a:pt x="762" y="1768"/>
                  </a:cubicBezTo>
                  <a:lnTo>
                    <a:pt x="1998" y="2020"/>
                  </a:lnTo>
                  <a:cubicBezTo>
                    <a:pt x="2010" y="2022"/>
                    <a:pt x="2022" y="2023"/>
                    <a:pt x="2034" y="2023"/>
                  </a:cubicBezTo>
                  <a:cubicBezTo>
                    <a:pt x="2216" y="2023"/>
                    <a:pt x="2284" y="1736"/>
                    <a:pt x="2086" y="1696"/>
                  </a:cubicBezTo>
                  <a:lnTo>
                    <a:pt x="1044" y="1485"/>
                  </a:lnTo>
                  <a:lnTo>
                    <a:pt x="1044" y="1485"/>
                  </a:lnTo>
                  <a:cubicBezTo>
                    <a:pt x="1214" y="1088"/>
                    <a:pt x="1343" y="675"/>
                    <a:pt x="1427" y="250"/>
                  </a:cubicBezTo>
                  <a:cubicBezTo>
                    <a:pt x="1444" y="163"/>
                    <a:pt x="1404" y="66"/>
                    <a:pt x="1311" y="44"/>
                  </a:cubicBezTo>
                  <a:cubicBezTo>
                    <a:pt x="1190" y="15"/>
                    <a:pt x="1070" y="0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0" name="Google Shape;2530;p5"/>
            <p:cNvSpPr/>
            <p:nvPr/>
          </p:nvSpPr>
          <p:spPr>
            <a:xfrm>
              <a:off x="5665350" y="3693450"/>
              <a:ext cx="45075" cy="111525"/>
            </a:xfrm>
            <a:custGeom>
              <a:avLst/>
              <a:gdLst/>
              <a:ahLst/>
              <a:cxnLst/>
              <a:rect l="l" t="t" r="r" b="b"/>
              <a:pathLst>
                <a:path w="1803" h="4461" extrusionOk="0">
                  <a:moveTo>
                    <a:pt x="1204" y="1"/>
                  </a:moveTo>
                  <a:cubicBezTo>
                    <a:pt x="1166" y="1"/>
                    <a:pt x="1128" y="17"/>
                    <a:pt x="1095" y="56"/>
                  </a:cubicBezTo>
                  <a:cubicBezTo>
                    <a:pt x="1" y="1344"/>
                    <a:pt x="137" y="3322"/>
                    <a:pt x="1436" y="4419"/>
                  </a:cubicBezTo>
                  <a:cubicBezTo>
                    <a:pt x="1471" y="4448"/>
                    <a:pt x="1509" y="4461"/>
                    <a:pt x="1546" y="4461"/>
                  </a:cubicBezTo>
                  <a:cubicBezTo>
                    <a:pt x="1683" y="4461"/>
                    <a:pt x="1802" y="4292"/>
                    <a:pt x="1673" y="4183"/>
                  </a:cubicBezTo>
                  <a:cubicBezTo>
                    <a:pt x="520" y="3209"/>
                    <a:pt x="347" y="1451"/>
                    <a:pt x="1331" y="293"/>
                  </a:cubicBezTo>
                  <a:cubicBezTo>
                    <a:pt x="1437" y="168"/>
                    <a:pt x="13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1" name="Google Shape;2531;p5"/>
            <p:cNvSpPr/>
            <p:nvPr/>
          </p:nvSpPr>
          <p:spPr>
            <a:xfrm>
              <a:off x="5705200" y="3727600"/>
              <a:ext cx="78675" cy="128025"/>
            </a:xfrm>
            <a:custGeom>
              <a:avLst/>
              <a:gdLst/>
              <a:ahLst/>
              <a:cxnLst/>
              <a:rect l="l" t="t" r="r" b="b"/>
              <a:pathLst>
                <a:path w="3147" h="5121" extrusionOk="0">
                  <a:moveTo>
                    <a:pt x="1974" y="351"/>
                  </a:moveTo>
                  <a:cubicBezTo>
                    <a:pt x="2205" y="473"/>
                    <a:pt x="2352" y="925"/>
                    <a:pt x="2414" y="1708"/>
                  </a:cubicBezTo>
                  <a:cubicBezTo>
                    <a:pt x="2112" y="1828"/>
                    <a:pt x="1877" y="1888"/>
                    <a:pt x="1707" y="1888"/>
                  </a:cubicBezTo>
                  <a:cubicBezTo>
                    <a:pt x="1213" y="1888"/>
                    <a:pt x="1275" y="1382"/>
                    <a:pt x="1892" y="371"/>
                  </a:cubicBezTo>
                  <a:cubicBezTo>
                    <a:pt x="1924" y="371"/>
                    <a:pt x="1952" y="364"/>
                    <a:pt x="1974" y="351"/>
                  </a:cubicBezTo>
                  <a:close/>
                  <a:moveTo>
                    <a:pt x="1845" y="0"/>
                  </a:moveTo>
                  <a:cubicBezTo>
                    <a:pt x="1548" y="0"/>
                    <a:pt x="1252" y="106"/>
                    <a:pt x="1031" y="335"/>
                  </a:cubicBezTo>
                  <a:cubicBezTo>
                    <a:pt x="1" y="1399"/>
                    <a:pt x="878" y="3826"/>
                    <a:pt x="1145" y="5001"/>
                  </a:cubicBezTo>
                  <a:cubicBezTo>
                    <a:pt x="1164" y="5084"/>
                    <a:pt x="1227" y="5120"/>
                    <a:pt x="1292" y="5120"/>
                  </a:cubicBezTo>
                  <a:cubicBezTo>
                    <a:pt x="1391" y="5120"/>
                    <a:pt x="1497" y="5038"/>
                    <a:pt x="1468" y="4912"/>
                  </a:cubicBezTo>
                  <a:cubicBezTo>
                    <a:pt x="1253" y="3971"/>
                    <a:pt x="999" y="2984"/>
                    <a:pt x="944" y="2019"/>
                  </a:cubicBezTo>
                  <a:cubicBezTo>
                    <a:pt x="939" y="1934"/>
                    <a:pt x="932" y="1845"/>
                    <a:pt x="928" y="1754"/>
                  </a:cubicBezTo>
                  <a:lnTo>
                    <a:pt x="928" y="1754"/>
                  </a:lnTo>
                  <a:cubicBezTo>
                    <a:pt x="983" y="1834"/>
                    <a:pt x="1050" y="1910"/>
                    <a:pt x="1131" y="1982"/>
                  </a:cubicBezTo>
                  <a:cubicBezTo>
                    <a:pt x="1345" y="2173"/>
                    <a:pt x="1596" y="2256"/>
                    <a:pt x="1843" y="2256"/>
                  </a:cubicBezTo>
                  <a:cubicBezTo>
                    <a:pt x="2506" y="2256"/>
                    <a:pt x="3147" y="1655"/>
                    <a:pt x="3001" y="901"/>
                  </a:cubicBezTo>
                  <a:cubicBezTo>
                    <a:pt x="2892" y="332"/>
                    <a:pt x="2368" y="0"/>
                    <a:pt x="1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2" name="Google Shape;2532;p5"/>
            <p:cNvSpPr/>
            <p:nvPr/>
          </p:nvSpPr>
          <p:spPr>
            <a:xfrm>
              <a:off x="5781875" y="3723175"/>
              <a:ext cx="62925" cy="72300"/>
            </a:xfrm>
            <a:custGeom>
              <a:avLst/>
              <a:gdLst/>
              <a:ahLst/>
              <a:cxnLst/>
              <a:rect l="l" t="t" r="r" b="b"/>
              <a:pathLst>
                <a:path w="2517" h="2892" extrusionOk="0">
                  <a:moveTo>
                    <a:pt x="924" y="361"/>
                  </a:moveTo>
                  <a:lnTo>
                    <a:pt x="924" y="361"/>
                  </a:lnTo>
                  <a:cubicBezTo>
                    <a:pt x="926" y="407"/>
                    <a:pt x="952" y="451"/>
                    <a:pt x="1010" y="478"/>
                  </a:cubicBezTo>
                  <a:cubicBezTo>
                    <a:pt x="1426" y="672"/>
                    <a:pt x="1856" y="982"/>
                    <a:pt x="2001" y="1444"/>
                  </a:cubicBezTo>
                  <a:cubicBezTo>
                    <a:pt x="2142" y="1894"/>
                    <a:pt x="1904" y="2428"/>
                    <a:pt x="1417" y="2537"/>
                  </a:cubicBezTo>
                  <a:cubicBezTo>
                    <a:pt x="1369" y="2548"/>
                    <a:pt x="1323" y="2554"/>
                    <a:pt x="1280" y="2554"/>
                  </a:cubicBezTo>
                  <a:cubicBezTo>
                    <a:pt x="808" y="2554"/>
                    <a:pt x="645" y="1936"/>
                    <a:pt x="561" y="1537"/>
                  </a:cubicBezTo>
                  <a:cubicBezTo>
                    <a:pt x="500" y="1252"/>
                    <a:pt x="444" y="863"/>
                    <a:pt x="613" y="597"/>
                  </a:cubicBezTo>
                  <a:cubicBezTo>
                    <a:pt x="679" y="494"/>
                    <a:pt x="796" y="405"/>
                    <a:pt x="924" y="361"/>
                  </a:cubicBezTo>
                  <a:close/>
                  <a:moveTo>
                    <a:pt x="1095" y="0"/>
                  </a:moveTo>
                  <a:cubicBezTo>
                    <a:pt x="756" y="0"/>
                    <a:pt x="403" y="221"/>
                    <a:pt x="261" y="559"/>
                  </a:cubicBezTo>
                  <a:cubicBezTo>
                    <a:pt x="0" y="1180"/>
                    <a:pt x="243" y="2467"/>
                    <a:pt x="889" y="2800"/>
                  </a:cubicBezTo>
                  <a:cubicBezTo>
                    <a:pt x="1012" y="2863"/>
                    <a:pt x="1140" y="2891"/>
                    <a:pt x="1268" y="2891"/>
                  </a:cubicBezTo>
                  <a:cubicBezTo>
                    <a:pt x="1750" y="2891"/>
                    <a:pt x="2224" y="2487"/>
                    <a:pt x="2349" y="2028"/>
                  </a:cubicBezTo>
                  <a:cubicBezTo>
                    <a:pt x="2517" y="1417"/>
                    <a:pt x="2155" y="866"/>
                    <a:pt x="1682" y="497"/>
                  </a:cubicBezTo>
                  <a:lnTo>
                    <a:pt x="1682" y="497"/>
                  </a:lnTo>
                  <a:cubicBezTo>
                    <a:pt x="1718" y="451"/>
                    <a:pt x="1728" y="387"/>
                    <a:pt x="1686" y="323"/>
                  </a:cubicBezTo>
                  <a:lnTo>
                    <a:pt x="1684" y="323"/>
                  </a:lnTo>
                  <a:cubicBezTo>
                    <a:pt x="1538" y="98"/>
                    <a:pt x="132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3" name="Google Shape;2533;p5"/>
            <p:cNvSpPr/>
            <p:nvPr/>
          </p:nvSpPr>
          <p:spPr>
            <a:xfrm>
              <a:off x="5837850" y="3685825"/>
              <a:ext cx="41900" cy="116625"/>
            </a:xfrm>
            <a:custGeom>
              <a:avLst/>
              <a:gdLst/>
              <a:ahLst/>
              <a:cxnLst/>
              <a:rect l="l" t="t" r="r" b="b"/>
              <a:pathLst>
                <a:path w="1676" h="4665" extrusionOk="0">
                  <a:moveTo>
                    <a:pt x="229" y="0"/>
                  </a:moveTo>
                  <a:cubicBezTo>
                    <a:pt x="111" y="0"/>
                    <a:pt x="0" y="168"/>
                    <a:pt x="101" y="294"/>
                  </a:cubicBezTo>
                  <a:cubicBezTo>
                    <a:pt x="1056" y="1490"/>
                    <a:pt x="1314" y="3011"/>
                    <a:pt x="838" y="4460"/>
                  </a:cubicBezTo>
                  <a:cubicBezTo>
                    <a:pt x="797" y="4583"/>
                    <a:pt x="898" y="4665"/>
                    <a:pt x="1000" y="4665"/>
                  </a:cubicBezTo>
                  <a:cubicBezTo>
                    <a:pt x="1066" y="4665"/>
                    <a:pt x="1133" y="4630"/>
                    <a:pt x="1160" y="4549"/>
                  </a:cubicBezTo>
                  <a:cubicBezTo>
                    <a:pt x="1675" y="2982"/>
                    <a:pt x="1366" y="1344"/>
                    <a:pt x="337" y="58"/>
                  </a:cubicBezTo>
                  <a:cubicBezTo>
                    <a:pt x="305" y="17"/>
                    <a:pt x="26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4" name="Google Shape;2534;p5"/>
            <p:cNvSpPr/>
            <p:nvPr/>
          </p:nvSpPr>
          <p:spPr>
            <a:xfrm>
              <a:off x="5865775" y="3633075"/>
              <a:ext cx="51800" cy="44175"/>
            </a:xfrm>
            <a:custGeom>
              <a:avLst/>
              <a:gdLst/>
              <a:ahLst/>
              <a:cxnLst/>
              <a:rect l="l" t="t" r="r" b="b"/>
              <a:pathLst>
                <a:path w="2072" h="1767" extrusionOk="0">
                  <a:moveTo>
                    <a:pt x="470" y="1"/>
                  </a:moveTo>
                  <a:cubicBezTo>
                    <a:pt x="242" y="1"/>
                    <a:pt x="23" y="160"/>
                    <a:pt x="8" y="417"/>
                  </a:cubicBezTo>
                  <a:cubicBezTo>
                    <a:pt x="1" y="524"/>
                    <a:pt x="81" y="578"/>
                    <a:pt x="164" y="578"/>
                  </a:cubicBezTo>
                  <a:cubicBezTo>
                    <a:pt x="248" y="578"/>
                    <a:pt x="335" y="524"/>
                    <a:pt x="342" y="417"/>
                  </a:cubicBezTo>
                  <a:cubicBezTo>
                    <a:pt x="353" y="369"/>
                    <a:pt x="379" y="345"/>
                    <a:pt x="420" y="345"/>
                  </a:cubicBezTo>
                  <a:cubicBezTo>
                    <a:pt x="429" y="345"/>
                    <a:pt x="438" y="346"/>
                    <a:pt x="448" y="348"/>
                  </a:cubicBezTo>
                  <a:cubicBezTo>
                    <a:pt x="467" y="342"/>
                    <a:pt x="484" y="340"/>
                    <a:pt x="499" y="340"/>
                  </a:cubicBezTo>
                  <a:cubicBezTo>
                    <a:pt x="571" y="340"/>
                    <a:pt x="616" y="396"/>
                    <a:pt x="636" y="510"/>
                  </a:cubicBezTo>
                  <a:cubicBezTo>
                    <a:pt x="667" y="613"/>
                    <a:pt x="628" y="752"/>
                    <a:pt x="596" y="853"/>
                  </a:cubicBezTo>
                  <a:cubicBezTo>
                    <a:pt x="525" y="1076"/>
                    <a:pt x="406" y="1269"/>
                    <a:pt x="352" y="1500"/>
                  </a:cubicBezTo>
                  <a:cubicBezTo>
                    <a:pt x="325" y="1605"/>
                    <a:pt x="404" y="1709"/>
                    <a:pt x="514" y="1712"/>
                  </a:cubicBezTo>
                  <a:lnTo>
                    <a:pt x="1856" y="1767"/>
                  </a:lnTo>
                  <a:cubicBezTo>
                    <a:pt x="1859" y="1767"/>
                    <a:pt x="1862" y="1767"/>
                    <a:pt x="1865" y="1767"/>
                  </a:cubicBezTo>
                  <a:cubicBezTo>
                    <a:pt x="2071" y="1767"/>
                    <a:pt x="2069" y="1442"/>
                    <a:pt x="1856" y="1433"/>
                  </a:cubicBezTo>
                  <a:lnTo>
                    <a:pt x="738" y="1386"/>
                  </a:lnTo>
                  <a:lnTo>
                    <a:pt x="738" y="1386"/>
                  </a:lnTo>
                  <a:cubicBezTo>
                    <a:pt x="893" y="972"/>
                    <a:pt x="1178" y="452"/>
                    <a:pt x="781" y="115"/>
                  </a:cubicBezTo>
                  <a:cubicBezTo>
                    <a:pt x="689" y="37"/>
                    <a:pt x="578" y="1"/>
                    <a:pt x="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5" name="Google Shape;2535;p5"/>
            <p:cNvSpPr/>
            <p:nvPr/>
          </p:nvSpPr>
          <p:spPr>
            <a:xfrm>
              <a:off x="5919575" y="3707525"/>
              <a:ext cx="72125" cy="74625"/>
            </a:xfrm>
            <a:custGeom>
              <a:avLst/>
              <a:gdLst/>
              <a:ahLst/>
              <a:cxnLst/>
              <a:rect l="l" t="t" r="r" b="b"/>
              <a:pathLst>
                <a:path w="2885" h="2985" extrusionOk="0">
                  <a:moveTo>
                    <a:pt x="246" y="1"/>
                  </a:moveTo>
                  <a:cubicBezTo>
                    <a:pt x="115" y="1"/>
                    <a:pt x="0" y="169"/>
                    <a:pt x="121" y="285"/>
                  </a:cubicBezTo>
                  <a:cubicBezTo>
                    <a:pt x="984" y="1113"/>
                    <a:pt x="1794" y="1996"/>
                    <a:pt x="2545" y="2929"/>
                  </a:cubicBezTo>
                  <a:cubicBezTo>
                    <a:pt x="2577" y="2968"/>
                    <a:pt x="2615" y="2985"/>
                    <a:pt x="2653" y="2985"/>
                  </a:cubicBezTo>
                  <a:cubicBezTo>
                    <a:pt x="2772" y="2985"/>
                    <a:pt x="2884" y="2817"/>
                    <a:pt x="2781" y="2691"/>
                  </a:cubicBezTo>
                  <a:cubicBezTo>
                    <a:pt x="2031" y="1760"/>
                    <a:pt x="1221" y="877"/>
                    <a:pt x="357" y="49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6" name="Google Shape;2536;p5"/>
            <p:cNvSpPr/>
            <p:nvPr/>
          </p:nvSpPr>
          <p:spPr>
            <a:xfrm>
              <a:off x="5923000" y="3711625"/>
              <a:ext cx="47875" cy="79650"/>
            </a:xfrm>
            <a:custGeom>
              <a:avLst/>
              <a:gdLst/>
              <a:ahLst/>
              <a:cxnLst/>
              <a:rect l="l" t="t" r="r" b="b"/>
              <a:pathLst>
                <a:path w="1915" h="3186" extrusionOk="0">
                  <a:moveTo>
                    <a:pt x="1687" y="1"/>
                  </a:moveTo>
                  <a:cubicBezTo>
                    <a:pt x="1637" y="1"/>
                    <a:pt x="1588" y="25"/>
                    <a:pt x="1556" y="84"/>
                  </a:cubicBezTo>
                  <a:lnTo>
                    <a:pt x="69" y="2932"/>
                  </a:lnTo>
                  <a:cubicBezTo>
                    <a:pt x="1" y="3064"/>
                    <a:pt x="117" y="3185"/>
                    <a:pt x="228" y="3185"/>
                  </a:cubicBezTo>
                  <a:cubicBezTo>
                    <a:pt x="279" y="3185"/>
                    <a:pt x="328" y="3161"/>
                    <a:pt x="359" y="3102"/>
                  </a:cubicBezTo>
                  <a:cubicBezTo>
                    <a:pt x="855" y="2153"/>
                    <a:pt x="1351" y="1203"/>
                    <a:pt x="1846" y="254"/>
                  </a:cubicBezTo>
                  <a:cubicBezTo>
                    <a:pt x="1915" y="122"/>
                    <a:pt x="1799" y="1"/>
                    <a:pt x="1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7" name="Google Shape;2537;p5"/>
            <p:cNvSpPr/>
            <p:nvPr/>
          </p:nvSpPr>
          <p:spPr>
            <a:xfrm>
              <a:off x="5514500" y="3833000"/>
              <a:ext cx="472475" cy="10575"/>
            </a:xfrm>
            <a:custGeom>
              <a:avLst/>
              <a:gdLst/>
              <a:ahLst/>
              <a:cxnLst/>
              <a:rect l="l" t="t" r="r" b="b"/>
              <a:pathLst>
                <a:path w="18899" h="423" extrusionOk="0">
                  <a:moveTo>
                    <a:pt x="18688" y="1"/>
                  </a:moveTo>
                  <a:cubicBezTo>
                    <a:pt x="18686" y="1"/>
                    <a:pt x="18685" y="1"/>
                    <a:pt x="18684" y="1"/>
                  </a:cubicBezTo>
                  <a:cubicBezTo>
                    <a:pt x="15462" y="59"/>
                    <a:pt x="12240" y="88"/>
                    <a:pt x="9018" y="88"/>
                  </a:cubicBezTo>
                  <a:cubicBezTo>
                    <a:pt x="6084" y="88"/>
                    <a:pt x="3151" y="64"/>
                    <a:pt x="217" y="16"/>
                  </a:cubicBezTo>
                  <a:cubicBezTo>
                    <a:pt x="216" y="16"/>
                    <a:pt x="214" y="16"/>
                    <a:pt x="213" y="16"/>
                  </a:cubicBezTo>
                  <a:cubicBezTo>
                    <a:pt x="0" y="16"/>
                    <a:pt x="2" y="347"/>
                    <a:pt x="217" y="350"/>
                  </a:cubicBezTo>
                  <a:cubicBezTo>
                    <a:pt x="3141" y="399"/>
                    <a:pt x="6064" y="423"/>
                    <a:pt x="8988" y="423"/>
                  </a:cubicBezTo>
                  <a:cubicBezTo>
                    <a:pt x="12220" y="423"/>
                    <a:pt x="15451" y="393"/>
                    <a:pt x="18684" y="335"/>
                  </a:cubicBezTo>
                  <a:cubicBezTo>
                    <a:pt x="18897" y="330"/>
                    <a:pt x="18899" y="1"/>
                    <a:pt x="18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8" name="Google Shape;2538;p5"/>
            <p:cNvSpPr/>
            <p:nvPr/>
          </p:nvSpPr>
          <p:spPr>
            <a:xfrm>
              <a:off x="5554550" y="3877825"/>
              <a:ext cx="59600" cy="59150"/>
            </a:xfrm>
            <a:custGeom>
              <a:avLst/>
              <a:gdLst/>
              <a:ahLst/>
              <a:cxnLst/>
              <a:rect l="l" t="t" r="r" b="b"/>
              <a:pathLst>
                <a:path w="2384" h="2366" extrusionOk="0">
                  <a:moveTo>
                    <a:pt x="240" y="0"/>
                  </a:moveTo>
                  <a:cubicBezTo>
                    <a:pt x="114" y="0"/>
                    <a:pt x="1" y="168"/>
                    <a:pt x="114" y="288"/>
                  </a:cubicBezTo>
                  <a:lnTo>
                    <a:pt x="2032" y="2314"/>
                  </a:lnTo>
                  <a:cubicBezTo>
                    <a:pt x="2067" y="2351"/>
                    <a:pt x="2106" y="2366"/>
                    <a:pt x="2144" y="2366"/>
                  </a:cubicBezTo>
                  <a:cubicBezTo>
                    <a:pt x="2270" y="2366"/>
                    <a:pt x="2384" y="2198"/>
                    <a:pt x="2270" y="2078"/>
                  </a:cubicBezTo>
                  <a:lnTo>
                    <a:pt x="351" y="52"/>
                  </a:lnTo>
                  <a:cubicBezTo>
                    <a:pt x="317" y="16"/>
                    <a:pt x="27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39" name="Google Shape;2539;p5"/>
            <p:cNvSpPr/>
            <p:nvPr/>
          </p:nvSpPr>
          <p:spPr>
            <a:xfrm>
              <a:off x="5550625" y="3874800"/>
              <a:ext cx="58175" cy="64125"/>
            </a:xfrm>
            <a:custGeom>
              <a:avLst/>
              <a:gdLst/>
              <a:ahLst/>
              <a:cxnLst/>
              <a:rect l="l" t="t" r="r" b="b"/>
              <a:pathLst>
                <a:path w="2327" h="2565" extrusionOk="0">
                  <a:moveTo>
                    <a:pt x="2094" y="1"/>
                  </a:moveTo>
                  <a:cubicBezTo>
                    <a:pt x="2056" y="1"/>
                    <a:pt x="2017" y="17"/>
                    <a:pt x="1984" y="56"/>
                  </a:cubicBezTo>
                  <a:lnTo>
                    <a:pt x="107" y="2272"/>
                  </a:lnTo>
                  <a:cubicBezTo>
                    <a:pt x="1" y="2396"/>
                    <a:pt x="113" y="2564"/>
                    <a:pt x="234" y="2564"/>
                  </a:cubicBezTo>
                  <a:cubicBezTo>
                    <a:pt x="271" y="2564"/>
                    <a:pt x="310" y="2548"/>
                    <a:pt x="343" y="2508"/>
                  </a:cubicBezTo>
                  <a:lnTo>
                    <a:pt x="2221" y="292"/>
                  </a:lnTo>
                  <a:cubicBezTo>
                    <a:pt x="2327" y="168"/>
                    <a:pt x="2214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0" name="Google Shape;2540;p5"/>
            <p:cNvSpPr/>
            <p:nvPr/>
          </p:nvSpPr>
          <p:spPr>
            <a:xfrm>
              <a:off x="5665475" y="3877100"/>
              <a:ext cx="12500" cy="71750"/>
            </a:xfrm>
            <a:custGeom>
              <a:avLst/>
              <a:gdLst/>
              <a:ahLst/>
              <a:cxnLst/>
              <a:rect l="l" t="t" r="r" b="b"/>
              <a:pathLst>
                <a:path w="500" h="2870" extrusionOk="0">
                  <a:moveTo>
                    <a:pt x="164" y="0"/>
                  </a:moveTo>
                  <a:cubicBezTo>
                    <a:pt x="81" y="0"/>
                    <a:pt x="0" y="54"/>
                    <a:pt x="7" y="162"/>
                  </a:cubicBezTo>
                  <a:cubicBezTo>
                    <a:pt x="57" y="1010"/>
                    <a:pt x="107" y="1860"/>
                    <a:pt x="158" y="2708"/>
                  </a:cubicBezTo>
                  <a:cubicBezTo>
                    <a:pt x="164" y="2816"/>
                    <a:pt x="252" y="2870"/>
                    <a:pt x="336" y="2870"/>
                  </a:cubicBezTo>
                  <a:cubicBezTo>
                    <a:pt x="419" y="2870"/>
                    <a:pt x="499" y="2816"/>
                    <a:pt x="493" y="2708"/>
                  </a:cubicBezTo>
                  <a:cubicBezTo>
                    <a:pt x="441" y="1860"/>
                    <a:pt x="391" y="1010"/>
                    <a:pt x="342" y="162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1" name="Google Shape;2541;p5"/>
            <p:cNvSpPr/>
            <p:nvPr/>
          </p:nvSpPr>
          <p:spPr>
            <a:xfrm>
              <a:off x="5625050" y="3907600"/>
              <a:ext cx="85025" cy="11825"/>
            </a:xfrm>
            <a:custGeom>
              <a:avLst/>
              <a:gdLst/>
              <a:ahLst/>
              <a:cxnLst/>
              <a:rect l="l" t="t" r="r" b="b"/>
              <a:pathLst>
                <a:path w="3401" h="473" extrusionOk="0">
                  <a:moveTo>
                    <a:pt x="3194" y="0"/>
                  </a:moveTo>
                  <a:cubicBezTo>
                    <a:pt x="3191" y="0"/>
                    <a:pt x="3188" y="0"/>
                    <a:pt x="3186" y="1"/>
                  </a:cubicBezTo>
                  <a:lnTo>
                    <a:pt x="217" y="138"/>
                  </a:lnTo>
                  <a:cubicBezTo>
                    <a:pt x="5" y="147"/>
                    <a:pt x="1" y="472"/>
                    <a:pt x="208" y="472"/>
                  </a:cubicBezTo>
                  <a:cubicBezTo>
                    <a:pt x="211" y="472"/>
                    <a:pt x="214" y="472"/>
                    <a:pt x="217" y="472"/>
                  </a:cubicBezTo>
                  <a:lnTo>
                    <a:pt x="3186" y="336"/>
                  </a:lnTo>
                  <a:cubicBezTo>
                    <a:pt x="3398" y="326"/>
                    <a:pt x="3401" y="0"/>
                    <a:pt x="3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2" name="Google Shape;2542;p5"/>
            <p:cNvSpPr/>
            <p:nvPr/>
          </p:nvSpPr>
          <p:spPr>
            <a:xfrm>
              <a:off x="5736400" y="3885425"/>
              <a:ext cx="85325" cy="65350"/>
            </a:xfrm>
            <a:custGeom>
              <a:avLst/>
              <a:gdLst/>
              <a:ahLst/>
              <a:cxnLst/>
              <a:rect l="l" t="t" r="r" b="b"/>
              <a:pathLst>
                <a:path w="3413" h="2614" extrusionOk="0">
                  <a:moveTo>
                    <a:pt x="847" y="0"/>
                  </a:moveTo>
                  <a:cubicBezTo>
                    <a:pt x="554" y="0"/>
                    <a:pt x="261" y="136"/>
                    <a:pt x="80" y="422"/>
                  </a:cubicBezTo>
                  <a:cubicBezTo>
                    <a:pt x="0" y="549"/>
                    <a:pt x="116" y="669"/>
                    <a:pt x="233" y="669"/>
                  </a:cubicBezTo>
                  <a:cubicBezTo>
                    <a:pt x="284" y="669"/>
                    <a:pt x="335" y="647"/>
                    <a:pt x="370" y="592"/>
                  </a:cubicBezTo>
                  <a:cubicBezTo>
                    <a:pt x="479" y="419"/>
                    <a:pt x="669" y="332"/>
                    <a:pt x="860" y="332"/>
                  </a:cubicBezTo>
                  <a:cubicBezTo>
                    <a:pt x="1007" y="332"/>
                    <a:pt x="1155" y="384"/>
                    <a:pt x="1268" y="488"/>
                  </a:cubicBezTo>
                  <a:cubicBezTo>
                    <a:pt x="1479" y="686"/>
                    <a:pt x="1512" y="1049"/>
                    <a:pt x="1442" y="1312"/>
                  </a:cubicBezTo>
                  <a:cubicBezTo>
                    <a:pt x="1306" y="1815"/>
                    <a:pt x="824" y="2106"/>
                    <a:pt x="373" y="2283"/>
                  </a:cubicBezTo>
                  <a:cubicBezTo>
                    <a:pt x="218" y="2345"/>
                    <a:pt x="213" y="2614"/>
                    <a:pt x="397" y="2614"/>
                  </a:cubicBezTo>
                  <a:cubicBezTo>
                    <a:pt x="404" y="2614"/>
                    <a:pt x="410" y="2613"/>
                    <a:pt x="417" y="2613"/>
                  </a:cubicBezTo>
                  <a:lnTo>
                    <a:pt x="3198" y="2346"/>
                  </a:lnTo>
                  <a:cubicBezTo>
                    <a:pt x="3403" y="2327"/>
                    <a:pt x="3413" y="2011"/>
                    <a:pt x="3217" y="2011"/>
                  </a:cubicBezTo>
                  <a:cubicBezTo>
                    <a:pt x="3211" y="2011"/>
                    <a:pt x="3205" y="2011"/>
                    <a:pt x="3198" y="2012"/>
                  </a:cubicBezTo>
                  <a:lnTo>
                    <a:pt x="1165" y="2207"/>
                  </a:lnTo>
                  <a:lnTo>
                    <a:pt x="1165" y="2207"/>
                  </a:lnTo>
                  <a:cubicBezTo>
                    <a:pt x="1668" y="1813"/>
                    <a:pt x="2007" y="1237"/>
                    <a:pt x="1717" y="570"/>
                  </a:cubicBezTo>
                  <a:cubicBezTo>
                    <a:pt x="1554" y="198"/>
                    <a:pt x="1200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3" name="Google Shape;2543;p5"/>
            <p:cNvSpPr/>
            <p:nvPr/>
          </p:nvSpPr>
          <p:spPr>
            <a:xfrm>
              <a:off x="5822575" y="3888300"/>
              <a:ext cx="66225" cy="53050"/>
            </a:xfrm>
            <a:custGeom>
              <a:avLst/>
              <a:gdLst/>
              <a:ahLst/>
              <a:cxnLst/>
              <a:rect l="l" t="t" r="r" b="b"/>
              <a:pathLst>
                <a:path w="2649" h="2122" extrusionOk="0">
                  <a:moveTo>
                    <a:pt x="235" y="1"/>
                  </a:moveTo>
                  <a:cubicBezTo>
                    <a:pt x="93" y="1"/>
                    <a:pt x="0" y="219"/>
                    <a:pt x="152" y="316"/>
                  </a:cubicBezTo>
                  <a:lnTo>
                    <a:pt x="151" y="316"/>
                  </a:lnTo>
                  <a:cubicBezTo>
                    <a:pt x="930" y="818"/>
                    <a:pt x="1650" y="1407"/>
                    <a:pt x="2297" y="2071"/>
                  </a:cubicBezTo>
                  <a:cubicBezTo>
                    <a:pt x="2331" y="2106"/>
                    <a:pt x="2370" y="2121"/>
                    <a:pt x="2408" y="2121"/>
                  </a:cubicBezTo>
                  <a:cubicBezTo>
                    <a:pt x="2535" y="2121"/>
                    <a:pt x="2648" y="1953"/>
                    <a:pt x="2533" y="1834"/>
                  </a:cubicBezTo>
                  <a:cubicBezTo>
                    <a:pt x="1867" y="1149"/>
                    <a:pt x="1124" y="544"/>
                    <a:pt x="321" y="28"/>
                  </a:cubicBezTo>
                  <a:cubicBezTo>
                    <a:pt x="292" y="9"/>
                    <a:pt x="26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4" name="Google Shape;2544;p5"/>
            <p:cNvSpPr/>
            <p:nvPr/>
          </p:nvSpPr>
          <p:spPr>
            <a:xfrm>
              <a:off x="5824700" y="3879050"/>
              <a:ext cx="54100" cy="81500"/>
            </a:xfrm>
            <a:custGeom>
              <a:avLst/>
              <a:gdLst/>
              <a:ahLst/>
              <a:cxnLst/>
              <a:rect l="l" t="t" r="r" b="b"/>
              <a:pathLst>
                <a:path w="2164" h="3260" extrusionOk="0">
                  <a:moveTo>
                    <a:pt x="1959" y="0"/>
                  </a:moveTo>
                  <a:cubicBezTo>
                    <a:pt x="1892" y="0"/>
                    <a:pt x="1824" y="34"/>
                    <a:pt x="1794" y="113"/>
                  </a:cubicBezTo>
                  <a:cubicBezTo>
                    <a:pt x="1400" y="1155"/>
                    <a:pt x="828" y="2120"/>
                    <a:pt x="107" y="2968"/>
                  </a:cubicBezTo>
                  <a:cubicBezTo>
                    <a:pt x="1" y="3093"/>
                    <a:pt x="112" y="3260"/>
                    <a:pt x="233" y="3260"/>
                  </a:cubicBezTo>
                  <a:cubicBezTo>
                    <a:pt x="271" y="3260"/>
                    <a:pt x="310" y="3244"/>
                    <a:pt x="343" y="3205"/>
                  </a:cubicBezTo>
                  <a:cubicBezTo>
                    <a:pt x="1103" y="2313"/>
                    <a:pt x="1702" y="1298"/>
                    <a:pt x="2117" y="203"/>
                  </a:cubicBezTo>
                  <a:cubicBezTo>
                    <a:pt x="2164" y="81"/>
                    <a:pt x="2063" y="0"/>
                    <a:pt x="1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5" name="Google Shape;2545;p5"/>
            <p:cNvSpPr/>
            <p:nvPr/>
          </p:nvSpPr>
          <p:spPr>
            <a:xfrm>
              <a:off x="5084600" y="3459000"/>
              <a:ext cx="60775" cy="115175"/>
            </a:xfrm>
            <a:custGeom>
              <a:avLst/>
              <a:gdLst/>
              <a:ahLst/>
              <a:cxnLst/>
              <a:rect l="l" t="t" r="r" b="b"/>
              <a:pathLst>
                <a:path w="2431" h="4607" extrusionOk="0">
                  <a:moveTo>
                    <a:pt x="1175" y="1"/>
                  </a:moveTo>
                  <a:cubicBezTo>
                    <a:pt x="1074" y="1"/>
                    <a:pt x="971" y="82"/>
                    <a:pt x="1009" y="207"/>
                  </a:cubicBezTo>
                  <a:cubicBezTo>
                    <a:pt x="1307" y="1184"/>
                    <a:pt x="2099" y="4271"/>
                    <a:pt x="281" y="4271"/>
                  </a:cubicBezTo>
                  <a:cubicBezTo>
                    <a:pt x="260" y="4271"/>
                    <a:pt x="238" y="4270"/>
                    <a:pt x="216" y="4269"/>
                  </a:cubicBezTo>
                  <a:cubicBezTo>
                    <a:pt x="213" y="4269"/>
                    <a:pt x="211" y="4269"/>
                    <a:pt x="208" y="4269"/>
                  </a:cubicBezTo>
                  <a:cubicBezTo>
                    <a:pt x="0" y="4269"/>
                    <a:pt x="3" y="4596"/>
                    <a:pt x="216" y="4605"/>
                  </a:cubicBezTo>
                  <a:cubicBezTo>
                    <a:pt x="244" y="4606"/>
                    <a:pt x="271" y="4606"/>
                    <a:pt x="298" y="4606"/>
                  </a:cubicBezTo>
                  <a:cubicBezTo>
                    <a:pt x="2430" y="4606"/>
                    <a:pt x="1703" y="1333"/>
                    <a:pt x="1332" y="117"/>
                  </a:cubicBezTo>
                  <a:cubicBezTo>
                    <a:pt x="1307" y="36"/>
                    <a:pt x="1241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6" name="Google Shape;2546;p5"/>
            <p:cNvSpPr/>
            <p:nvPr/>
          </p:nvSpPr>
          <p:spPr>
            <a:xfrm>
              <a:off x="5102875" y="342680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7" name="Google Shape;2547;p5"/>
            <p:cNvSpPr/>
            <p:nvPr/>
          </p:nvSpPr>
          <p:spPr>
            <a:xfrm>
              <a:off x="5131575" y="3396450"/>
              <a:ext cx="51000" cy="51225"/>
            </a:xfrm>
            <a:custGeom>
              <a:avLst/>
              <a:gdLst/>
              <a:ahLst/>
              <a:cxnLst/>
              <a:rect l="l" t="t" r="r" b="b"/>
              <a:pathLst>
                <a:path w="2040" h="2049" extrusionOk="0">
                  <a:moveTo>
                    <a:pt x="599" y="0"/>
                  </a:moveTo>
                  <a:cubicBezTo>
                    <a:pt x="416" y="0"/>
                    <a:pt x="238" y="68"/>
                    <a:pt x="106" y="224"/>
                  </a:cubicBezTo>
                  <a:cubicBezTo>
                    <a:pt x="0" y="349"/>
                    <a:pt x="112" y="516"/>
                    <a:pt x="233" y="516"/>
                  </a:cubicBezTo>
                  <a:cubicBezTo>
                    <a:pt x="271" y="516"/>
                    <a:pt x="309" y="500"/>
                    <a:pt x="342" y="461"/>
                  </a:cubicBezTo>
                  <a:cubicBezTo>
                    <a:pt x="417" y="372"/>
                    <a:pt x="514" y="334"/>
                    <a:pt x="614" y="334"/>
                  </a:cubicBezTo>
                  <a:cubicBezTo>
                    <a:pt x="807" y="334"/>
                    <a:pt x="1010" y="475"/>
                    <a:pt x="1081" y="661"/>
                  </a:cubicBezTo>
                  <a:cubicBezTo>
                    <a:pt x="1233" y="1066"/>
                    <a:pt x="887" y="1475"/>
                    <a:pt x="602" y="1715"/>
                  </a:cubicBezTo>
                  <a:cubicBezTo>
                    <a:pt x="506" y="1795"/>
                    <a:pt x="558" y="1968"/>
                    <a:pt x="675" y="1995"/>
                  </a:cubicBezTo>
                  <a:cubicBezTo>
                    <a:pt x="832" y="2030"/>
                    <a:pt x="987" y="2049"/>
                    <a:pt x="1140" y="2049"/>
                  </a:cubicBezTo>
                  <a:cubicBezTo>
                    <a:pt x="1384" y="2049"/>
                    <a:pt x="1625" y="2002"/>
                    <a:pt x="1863" y="1907"/>
                  </a:cubicBezTo>
                  <a:cubicBezTo>
                    <a:pt x="2040" y="1836"/>
                    <a:pt x="1990" y="1572"/>
                    <a:pt x="1836" y="1572"/>
                  </a:cubicBezTo>
                  <a:cubicBezTo>
                    <a:pt x="1817" y="1572"/>
                    <a:pt x="1797" y="1576"/>
                    <a:pt x="1775" y="1585"/>
                  </a:cubicBezTo>
                  <a:cubicBezTo>
                    <a:pt x="1562" y="1670"/>
                    <a:pt x="1351" y="1714"/>
                    <a:pt x="1135" y="1714"/>
                  </a:cubicBezTo>
                  <a:cubicBezTo>
                    <a:pt x="1115" y="1714"/>
                    <a:pt x="1096" y="1714"/>
                    <a:pt x="1077" y="1713"/>
                  </a:cubicBezTo>
                  <a:lnTo>
                    <a:pt x="1077" y="1713"/>
                  </a:lnTo>
                  <a:cubicBezTo>
                    <a:pt x="1397" y="1336"/>
                    <a:pt x="1611" y="806"/>
                    <a:pt x="1302" y="369"/>
                  </a:cubicBezTo>
                  <a:cubicBezTo>
                    <a:pt x="1144" y="145"/>
                    <a:pt x="866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8" name="Google Shape;2548;p5"/>
            <p:cNvSpPr/>
            <p:nvPr/>
          </p:nvSpPr>
          <p:spPr>
            <a:xfrm>
              <a:off x="5179600" y="3502100"/>
              <a:ext cx="49525" cy="9425"/>
            </a:xfrm>
            <a:custGeom>
              <a:avLst/>
              <a:gdLst/>
              <a:ahLst/>
              <a:cxnLst/>
              <a:rect l="l" t="t" r="r" b="b"/>
              <a:pathLst>
                <a:path w="1981" h="377" extrusionOk="0">
                  <a:moveTo>
                    <a:pt x="210" y="1"/>
                  </a:moveTo>
                  <a:cubicBezTo>
                    <a:pt x="0" y="1"/>
                    <a:pt x="2" y="330"/>
                    <a:pt x="215" y="335"/>
                  </a:cubicBezTo>
                  <a:lnTo>
                    <a:pt x="1765" y="376"/>
                  </a:lnTo>
                  <a:cubicBezTo>
                    <a:pt x="1767" y="376"/>
                    <a:pt x="1768" y="376"/>
                    <a:pt x="1770" y="376"/>
                  </a:cubicBezTo>
                  <a:cubicBezTo>
                    <a:pt x="1980" y="376"/>
                    <a:pt x="1979" y="47"/>
                    <a:pt x="1765" y="41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49" name="Google Shape;2549;p5"/>
            <p:cNvSpPr/>
            <p:nvPr/>
          </p:nvSpPr>
          <p:spPr>
            <a:xfrm>
              <a:off x="5177925" y="3535175"/>
              <a:ext cx="51075" cy="11375"/>
            </a:xfrm>
            <a:custGeom>
              <a:avLst/>
              <a:gdLst/>
              <a:ahLst/>
              <a:cxnLst/>
              <a:rect l="l" t="t" r="r" b="b"/>
              <a:pathLst>
                <a:path w="2043" h="455" extrusionOk="0">
                  <a:moveTo>
                    <a:pt x="1803" y="1"/>
                  </a:moveTo>
                  <a:cubicBezTo>
                    <a:pt x="1789" y="1"/>
                    <a:pt x="1774" y="3"/>
                    <a:pt x="1759" y="7"/>
                  </a:cubicBezTo>
                  <a:cubicBezTo>
                    <a:pt x="1455" y="84"/>
                    <a:pt x="1143" y="123"/>
                    <a:pt x="831" y="123"/>
                  </a:cubicBezTo>
                  <a:cubicBezTo>
                    <a:pt x="652" y="123"/>
                    <a:pt x="472" y="110"/>
                    <a:pt x="293" y="84"/>
                  </a:cubicBezTo>
                  <a:cubicBezTo>
                    <a:pt x="284" y="83"/>
                    <a:pt x="274" y="82"/>
                    <a:pt x="265" y="82"/>
                  </a:cubicBezTo>
                  <a:cubicBezTo>
                    <a:pt x="75" y="82"/>
                    <a:pt x="1" y="377"/>
                    <a:pt x="203" y="408"/>
                  </a:cubicBezTo>
                  <a:cubicBezTo>
                    <a:pt x="410" y="439"/>
                    <a:pt x="618" y="454"/>
                    <a:pt x="826" y="454"/>
                  </a:cubicBezTo>
                  <a:cubicBezTo>
                    <a:pt x="1170" y="454"/>
                    <a:pt x="1513" y="412"/>
                    <a:pt x="1849" y="328"/>
                  </a:cubicBezTo>
                  <a:cubicBezTo>
                    <a:pt x="2042" y="280"/>
                    <a:pt x="1980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0" name="Google Shape;2550;p5"/>
            <p:cNvSpPr/>
            <p:nvPr/>
          </p:nvSpPr>
          <p:spPr>
            <a:xfrm>
              <a:off x="5275350" y="3445500"/>
              <a:ext cx="17075" cy="121175"/>
            </a:xfrm>
            <a:custGeom>
              <a:avLst/>
              <a:gdLst/>
              <a:ahLst/>
              <a:cxnLst/>
              <a:rect l="l" t="t" r="r" b="b"/>
              <a:pathLst>
                <a:path w="683" h="4847" extrusionOk="0">
                  <a:moveTo>
                    <a:pt x="207" y="0"/>
                  </a:moveTo>
                  <a:cubicBezTo>
                    <a:pt x="123" y="0"/>
                    <a:pt x="38" y="54"/>
                    <a:pt x="36" y="161"/>
                  </a:cubicBezTo>
                  <a:cubicBezTo>
                    <a:pt x="1" y="1688"/>
                    <a:pt x="103" y="3217"/>
                    <a:pt x="341" y="4725"/>
                  </a:cubicBezTo>
                  <a:cubicBezTo>
                    <a:pt x="353" y="4810"/>
                    <a:pt x="413" y="4846"/>
                    <a:pt x="477" y="4846"/>
                  </a:cubicBezTo>
                  <a:cubicBezTo>
                    <a:pt x="574" y="4846"/>
                    <a:pt x="683" y="4763"/>
                    <a:pt x="663" y="4637"/>
                  </a:cubicBezTo>
                  <a:cubicBezTo>
                    <a:pt x="432" y="3157"/>
                    <a:pt x="335" y="1659"/>
                    <a:pt x="371" y="161"/>
                  </a:cubicBezTo>
                  <a:cubicBezTo>
                    <a:pt x="374" y="54"/>
                    <a:pt x="29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1" name="Google Shape;2551;p5"/>
            <p:cNvSpPr/>
            <p:nvPr/>
          </p:nvSpPr>
          <p:spPr>
            <a:xfrm>
              <a:off x="5276400" y="3457150"/>
              <a:ext cx="69150" cy="52575"/>
            </a:xfrm>
            <a:custGeom>
              <a:avLst/>
              <a:gdLst/>
              <a:ahLst/>
              <a:cxnLst/>
              <a:rect l="l" t="t" r="r" b="b"/>
              <a:pathLst>
                <a:path w="2766" h="2103" extrusionOk="0">
                  <a:moveTo>
                    <a:pt x="2560" y="1"/>
                  </a:moveTo>
                  <a:cubicBezTo>
                    <a:pt x="2541" y="1"/>
                    <a:pt x="2521" y="4"/>
                    <a:pt x="2500" y="13"/>
                  </a:cubicBezTo>
                  <a:cubicBezTo>
                    <a:pt x="1534" y="383"/>
                    <a:pt x="698" y="1026"/>
                    <a:pt x="90" y="1861"/>
                  </a:cubicBezTo>
                  <a:cubicBezTo>
                    <a:pt x="1" y="1984"/>
                    <a:pt x="118" y="2102"/>
                    <a:pt x="239" y="2102"/>
                  </a:cubicBezTo>
                  <a:cubicBezTo>
                    <a:pt x="290" y="2102"/>
                    <a:pt x="342" y="2081"/>
                    <a:pt x="380" y="2031"/>
                  </a:cubicBezTo>
                  <a:cubicBezTo>
                    <a:pt x="939" y="1265"/>
                    <a:pt x="1705" y="678"/>
                    <a:pt x="2588" y="336"/>
                  </a:cubicBezTo>
                  <a:cubicBezTo>
                    <a:pt x="2766" y="267"/>
                    <a:pt x="2716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2" name="Google Shape;2552;p5"/>
            <p:cNvSpPr/>
            <p:nvPr/>
          </p:nvSpPr>
          <p:spPr>
            <a:xfrm>
              <a:off x="5277250" y="3500975"/>
              <a:ext cx="65675" cy="57275"/>
            </a:xfrm>
            <a:custGeom>
              <a:avLst/>
              <a:gdLst/>
              <a:ahLst/>
              <a:cxnLst/>
              <a:rect l="l" t="t" r="r" b="b"/>
              <a:pathLst>
                <a:path w="2627" h="2291" extrusionOk="0">
                  <a:moveTo>
                    <a:pt x="251" y="1"/>
                  </a:moveTo>
                  <a:cubicBezTo>
                    <a:pt x="118" y="1"/>
                    <a:pt x="1" y="170"/>
                    <a:pt x="126" y="284"/>
                  </a:cubicBezTo>
                  <a:lnTo>
                    <a:pt x="2266" y="2246"/>
                  </a:lnTo>
                  <a:cubicBezTo>
                    <a:pt x="2301" y="2277"/>
                    <a:pt x="2340" y="2291"/>
                    <a:pt x="2377" y="2291"/>
                  </a:cubicBezTo>
                  <a:cubicBezTo>
                    <a:pt x="2510" y="2291"/>
                    <a:pt x="2626" y="2122"/>
                    <a:pt x="2502" y="2008"/>
                  </a:cubicBezTo>
                  <a:lnTo>
                    <a:pt x="362" y="46"/>
                  </a:ln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3" name="Google Shape;2553;p5"/>
            <p:cNvSpPr/>
            <p:nvPr/>
          </p:nvSpPr>
          <p:spPr>
            <a:xfrm>
              <a:off x="5360775" y="3497175"/>
              <a:ext cx="61825" cy="99600"/>
            </a:xfrm>
            <a:custGeom>
              <a:avLst/>
              <a:gdLst/>
              <a:ahLst/>
              <a:cxnLst/>
              <a:rect l="l" t="t" r="r" b="b"/>
              <a:pathLst>
                <a:path w="2473" h="3984" extrusionOk="0">
                  <a:moveTo>
                    <a:pt x="1551" y="353"/>
                  </a:moveTo>
                  <a:cubicBezTo>
                    <a:pt x="2150" y="514"/>
                    <a:pt x="2252" y="1932"/>
                    <a:pt x="1526" y="1932"/>
                  </a:cubicBezTo>
                  <a:cubicBezTo>
                    <a:pt x="1434" y="1932"/>
                    <a:pt x="1328" y="1909"/>
                    <a:pt x="1209" y="1858"/>
                  </a:cubicBezTo>
                  <a:cubicBezTo>
                    <a:pt x="962" y="1752"/>
                    <a:pt x="723" y="1381"/>
                    <a:pt x="627" y="1033"/>
                  </a:cubicBezTo>
                  <a:lnTo>
                    <a:pt x="627" y="1033"/>
                  </a:lnTo>
                  <a:cubicBezTo>
                    <a:pt x="693" y="861"/>
                    <a:pt x="786" y="712"/>
                    <a:pt x="911" y="596"/>
                  </a:cubicBezTo>
                  <a:cubicBezTo>
                    <a:pt x="1009" y="505"/>
                    <a:pt x="1102" y="441"/>
                    <a:pt x="1189" y="400"/>
                  </a:cubicBezTo>
                  <a:lnTo>
                    <a:pt x="1189" y="400"/>
                  </a:lnTo>
                  <a:cubicBezTo>
                    <a:pt x="1228" y="413"/>
                    <a:pt x="1269" y="429"/>
                    <a:pt x="1312" y="448"/>
                  </a:cubicBezTo>
                  <a:cubicBezTo>
                    <a:pt x="1337" y="459"/>
                    <a:pt x="1361" y="464"/>
                    <a:pt x="1385" y="464"/>
                  </a:cubicBezTo>
                  <a:cubicBezTo>
                    <a:pt x="1459" y="464"/>
                    <a:pt x="1523" y="414"/>
                    <a:pt x="1551" y="353"/>
                  </a:cubicBezTo>
                  <a:close/>
                  <a:moveTo>
                    <a:pt x="790" y="1"/>
                  </a:moveTo>
                  <a:cubicBezTo>
                    <a:pt x="699" y="1"/>
                    <a:pt x="603" y="8"/>
                    <a:pt x="498" y="23"/>
                  </a:cubicBezTo>
                  <a:cubicBezTo>
                    <a:pt x="440" y="32"/>
                    <a:pt x="400" y="90"/>
                    <a:pt x="382" y="140"/>
                  </a:cubicBezTo>
                  <a:cubicBezTo>
                    <a:pt x="283" y="409"/>
                    <a:pt x="255" y="703"/>
                    <a:pt x="295" y="987"/>
                  </a:cubicBezTo>
                  <a:lnTo>
                    <a:pt x="295" y="987"/>
                  </a:lnTo>
                  <a:cubicBezTo>
                    <a:pt x="1" y="1852"/>
                    <a:pt x="229" y="3068"/>
                    <a:pt x="296" y="3822"/>
                  </a:cubicBezTo>
                  <a:cubicBezTo>
                    <a:pt x="306" y="3929"/>
                    <a:pt x="394" y="3983"/>
                    <a:pt x="478" y="3983"/>
                  </a:cubicBezTo>
                  <a:cubicBezTo>
                    <a:pt x="562" y="3983"/>
                    <a:pt x="640" y="3930"/>
                    <a:pt x="630" y="3822"/>
                  </a:cubicBezTo>
                  <a:cubicBezTo>
                    <a:pt x="581" y="3267"/>
                    <a:pt x="414" y="2351"/>
                    <a:pt x="498" y="1596"/>
                  </a:cubicBezTo>
                  <a:lnTo>
                    <a:pt x="498" y="1596"/>
                  </a:lnTo>
                  <a:cubicBezTo>
                    <a:pt x="661" y="1886"/>
                    <a:pt x="913" y="2123"/>
                    <a:pt x="1247" y="2248"/>
                  </a:cubicBezTo>
                  <a:cubicBezTo>
                    <a:pt x="1379" y="2298"/>
                    <a:pt x="1499" y="2321"/>
                    <a:pt x="1607" y="2321"/>
                  </a:cubicBezTo>
                  <a:cubicBezTo>
                    <a:pt x="2284" y="2321"/>
                    <a:pt x="2473" y="1421"/>
                    <a:pt x="2334" y="775"/>
                  </a:cubicBezTo>
                  <a:cubicBezTo>
                    <a:pt x="2229" y="289"/>
                    <a:pt x="1857" y="39"/>
                    <a:pt x="1452" y="39"/>
                  </a:cubicBezTo>
                  <a:cubicBezTo>
                    <a:pt x="1377" y="39"/>
                    <a:pt x="1301" y="47"/>
                    <a:pt x="1226" y="64"/>
                  </a:cubicBezTo>
                  <a:lnTo>
                    <a:pt x="1226" y="64"/>
                  </a:lnTo>
                  <a:cubicBezTo>
                    <a:pt x="1080" y="21"/>
                    <a:pt x="941" y="1"/>
                    <a:pt x="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4" name="Google Shape;2554;p5"/>
            <p:cNvSpPr/>
            <p:nvPr/>
          </p:nvSpPr>
          <p:spPr>
            <a:xfrm>
              <a:off x="5462700" y="3442275"/>
              <a:ext cx="32775" cy="121900"/>
            </a:xfrm>
            <a:custGeom>
              <a:avLst/>
              <a:gdLst/>
              <a:ahLst/>
              <a:cxnLst/>
              <a:rect l="l" t="t" r="r" b="b"/>
              <a:pathLst>
                <a:path w="1311" h="4876" extrusionOk="0">
                  <a:moveTo>
                    <a:pt x="919" y="1"/>
                  </a:moveTo>
                  <a:cubicBezTo>
                    <a:pt x="869" y="1"/>
                    <a:pt x="820" y="25"/>
                    <a:pt x="790" y="84"/>
                  </a:cubicBezTo>
                  <a:cubicBezTo>
                    <a:pt x="1" y="1601"/>
                    <a:pt x="53" y="3337"/>
                    <a:pt x="944" y="4796"/>
                  </a:cubicBezTo>
                  <a:cubicBezTo>
                    <a:pt x="978" y="4852"/>
                    <a:pt x="1028" y="4875"/>
                    <a:pt x="1079" y="4875"/>
                  </a:cubicBezTo>
                  <a:cubicBezTo>
                    <a:pt x="1194" y="4875"/>
                    <a:pt x="1310" y="4755"/>
                    <a:pt x="1232" y="4627"/>
                  </a:cubicBezTo>
                  <a:cubicBezTo>
                    <a:pt x="405" y="3270"/>
                    <a:pt x="344" y="1665"/>
                    <a:pt x="1078" y="254"/>
                  </a:cubicBezTo>
                  <a:cubicBezTo>
                    <a:pt x="1146" y="122"/>
                    <a:pt x="1030" y="1"/>
                    <a:pt x="9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5" name="Google Shape;2555;p5"/>
            <p:cNvSpPr/>
            <p:nvPr/>
          </p:nvSpPr>
          <p:spPr>
            <a:xfrm>
              <a:off x="5522025" y="3474750"/>
              <a:ext cx="69650" cy="70325"/>
            </a:xfrm>
            <a:custGeom>
              <a:avLst/>
              <a:gdLst/>
              <a:ahLst/>
              <a:cxnLst/>
              <a:rect l="l" t="t" r="r" b="b"/>
              <a:pathLst>
                <a:path w="2786" h="2813" extrusionOk="0">
                  <a:moveTo>
                    <a:pt x="240" y="1"/>
                  </a:moveTo>
                  <a:cubicBezTo>
                    <a:pt x="118" y="1"/>
                    <a:pt x="0" y="119"/>
                    <a:pt x="91" y="241"/>
                  </a:cubicBezTo>
                  <a:lnTo>
                    <a:pt x="91" y="239"/>
                  </a:lnTo>
                  <a:cubicBezTo>
                    <a:pt x="785" y="1156"/>
                    <a:pt x="1565" y="2003"/>
                    <a:pt x="2422" y="2768"/>
                  </a:cubicBezTo>
                  <a:cubicBezTo>
                    <a:pt x="2457" y="2799"/>
                    <a:pt x="2496" y="2812"/>
                    <a:pt x="2533" y="2812"/>
                  </a:cubicBezTo>
                  <a:cubicBezTo>
                    <a:pt x="2667" y="2812"/>
                    <a:pt x="2785" y="2644"/>
                    <a:pt x="2659" y="2530"/>
                  </a:cubicBezTo>
                  <a:cubicBezTo>
                    <a:pt x="1821" y="1786"/>
                    <a:pt x="1059" y="962"/>
                    <a:pt x="381" y="71"/>
                  </a:cubicBezTo>
                  <a:cubicBezTo>
                    <a:pt x="343" y="21"/>
                    <a:pt x="29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6" name="Google Shape;2556;p5"/>
            <p:cNvSpPr/>
            <p:nvPr/>
          </p:nvSpPr>
          <p:spPr>
            <a:xfrm>
              <a:off x="5527125" y="3480550"/>
              <a:ext cx="42750" cy="61100"/>
            </a:xfrm>
            <a:custGeom>
              <a:avLst/>
              <a:gdLst/>
              <a:ahLst/>
              <a:cxnLst/>
              <a:rect l="l" t="t" r="r" b="b"/>
              <a:pathLst>
                <a:path w="1710" h="2444" extrusionOk="0">
                  <a:moveTo>
                    <a:pt x="1480" y="0"/>
                  </a:moveTo>
                  <a:cubicBezTo>
                    <a:pt x="1429" y="0"/>
                    <a:pt x="1378" y="24"/>
                    <a:pt x="1344" y="80"/>
                  </a:cubicBezTo>
                  <a:cubicBezTo>
                    <a:pt x="922" y="785"/>
                    <a:pt x="499" y="1490"/>
                    <a:pt x="78" y="2195"/>
                  </a:cubicBezTo>
                  <a:cubicBezTo>
                    <a:pt x="1" y="2323"/>
                    <a:pt x="116" y="2444"/>
                    <a:pt x="231" y="2444"/>
                  </a:cubicBezTo>
                  <a:cubicBezTo>
                    <a:pt x="282" y="2444"/>
                    <a:pt x="332" y="2420"/>
                    <a:pt x="366" y="2364"/>
                  </a:cubicBezTo>
                  <a:cubicBezTo>
                    <a:pt x="789" y="1659"/>
                    <a:pt x="1211" y="954"/>
                    <a:pt x="1632" y="250"/>
                  </a:cubicBezTo>
                  <a:cubicBezTo>
                    <a:pt x="1710" y="121"/>
                    <a:pt x="1595" y="0"/>
                    <a:pt x="1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7" name="Google Shape;2557;p5"/>
            <p:cNvSpPr/>
            <p:nvPr/>
          </p:nvSpPr>
          <p:spPr>
            <a:xfrm>
              <a:off x="5598225" y="3443775"/>
              <a:ext cx="42075" cy="113300"/>
            </a:xfrm>
            <a:custGeom>
              <a:avLst/>
              <a:gdLst/>
              <a:ahLst/>
              <a:cxnLst/>
              <a:rect l="l" t="t" r="r" b="b"/>
              <a:pathLst>
                <a:path w="1683" h="4532" extrusionOk="0">
                  <a:moveTo>
                    <a:pt x="239" y="0"/>
                  </a:moveTo>
                  <a:cubicBezTo>
                    <a:pt x="114" y="0"/>
                    <a:pt x="0" y="168"/>
                    <a:pt x="114" y="288"/>
                  </a:cubicBezTo>
                  <a:cubicBezTo>
                    <a:pt x="1145" y="1382"/>
                    <a:pt x="1316" y="2994"/>
                    <a:pt x="546" y="4283"/>
                  </a:cubicBezTo>
                  <a:cubicBezTo>
                    <a:pt x="469" y="4411"/>
                    <a:pt x="584" y="4531"/>
                    <a:pt x="699" y="4531"/>
                  </a:cubicBezTo>
                  <a:cubicBezTo>
                    <a:pt x="750" y="4531"/>
                    <a:pt x="800" y="4508"/>
                    <a:pt x="834" y="4451"/>
                  </a:cubicBezTo>
                  <a:cubicBezTo>
                    <a:pt x="1682" y="3034"/>
                    <a:pt x="1482" y="1252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8" name="Google Shape;2558;p5"/>
            <p:cNvSpPr/>
            <p:nvPr/>
          </p:nvSpPr>
          <p:spPr>
            <a:xfrm>
              <a:off x="5659875" y="3442950"/>
              <a:ext cx="52950" cy="107750"/>
            </a:xfrm>
            <a:custGeom>
              <a:avLst/>
              <a:gdLst/>
              <a:ahLst/>
              <a:cxnLst/>
              <a:rect l="l" t="t" r="r" b="b"/>
              <a:pathLst>
                <a:path w="2118" h="4310" extrusionOk="0">
                  <a:moveTo>
                    <a:pt x="1735" y="0"/>
                  </a:moveTo>
                  <a:cubicBezTo>
                    <a:pt x="1708" y="0"/>
                    <a:pt x="1679" y="8"/>
                    <a:pt x="1649" y="27"/>
                  </a:cubicBezTo>
                  <a:cubicBezTo>
                    <a:pt x="0" y="1058"/>
                    <a:pt x="810" y="3058"/>
                    <a:pt x="1779" y="4252"/>
                  </a:cubicBezTo>
                  <a:cubicBezTo>
                    <a:pt x="1812" y="4293"/>
                    <a:pt x="1850" y="4310"/>
                    <a:pt x="1888" y="4310"/>
                  </a:cubicBezTo>
                  <a:cubicBezTo>
                    <a:pt x="2006" y="4310"/>
                    <a:pt x="2117" y="4142"/>
                    <a:pt x="2015" y="4016"/>
                  </a:cubicBezTo>
                  <a:cubicBezTo>
                    <a:pt x="1192" y="3000"/>
                    <a:pt x="365" y="1224"/>
                    <a:pt x="1819" y="315"/>
                  </a:cubicBezTo>
                  <a:cubicBezTo>
                    <a:pt x="1971" y="219"/>
                    <a:pt x="1877" y="0"/>
                    <a:pt x="1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59" name="Google Shape;2559;p5"/>
            <p:cNvSpPr/>
            <p:nvPr/>
          </p:nvSpPr>
          <p:spPr>
            <a:xfrm>
              <a:off x="5730900" y="3493300"/>
              <a:ext cx="40500" cy="12400"/>
            </a:xfrm>
            <a:custGeom>
              <a:avLst/>
              <a:gdLst/>
              <a:ahLst/>
              <a:cxnLst/>
              <a:rect l="l" t="t" r="r" b="b"/>
              <a:pathLst>
                <a:path w="1620" h="496" extrusionOk="0">
                  <a:moveTo>
                    <a:pt x="628" y="1"/>
                  </a:moveTo>
                  <a:cubicBezTo>
                    <a:pt x="483" y="1"/>
                    <a:pt x="339" y="17"/>
                    <a:pt x="196" y="51"/>
                  </a:cubicBezTo>
                  <a:cubicBezTo>
                    <a:pt x="1" y="95"/>
                    <a:pt x="63" y="378"/>
                    <a:pt x="243" y="378"/>
                  </a:cubicBezTo>
                  <a:cubicBezTo>
                    <a:pt x="256" y="378"/>
                    <a:pt x="270" y="376"/>
                    <a:pt x="285" y="373"/>
                  </a:cubicBezTo>
                  <a:cubicBezTo>
                    <a:pt x="400" y="345"/>
                    <a:pt x="517" y="332"/>
                    <a:pt x="634" y="332"/>
                  </a:cubicBezTo>
                  <a:cubicBezTo>
                    <a:pt x="857" y="332"/>
                    <a:pt x="1078" y="381"/>
                    <a:pt x="1281" y="478"/>
                  </a:cubicBezTo>
                  <a:cubicBezTo>
                    <a:pt x="1307" y="490"/>
                    <a:pt x="1332" y="496"/>
                    <a:pt x="1357" y="496"/>
                  </a:cubicBezTo>
                  <a:cubicBezTo>
                    <a:pt x="1514" y="496"/>
                    <a:pt x="1619" y="269"/>
                    <a:pt x="1450" y="190"/>
                  </a:cubicBezTo>
                  <a:cubicBezTo>
                    <a:pt x="1192" y="64"/>
                    <a:pt x="910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0" name="Google Shape;2560;p5"/>
            <p:cNvSpPr/>
            <p:nvPr/>
          </p:nvSpPr>
          <p:spPr>
            <a:xfrm>
              <a:off x="5783925" y="3462275"/>
              <a:ext cx="64325" cy="86875"/>
            </a:xfrm>
            <a:custGeom>
              <a:avLst/>
              <a:gdLst/>
              <a:ahLst/>
              <a:cxnLst/>
              <a:rect l="l" t="t" r="r" b="b"/>
              <a:pathLst>
                <a:path w="2573" h="3475" extrusionOk="0">
                  <a:moveTo>
                    <a:pt x="638" y="1"/>
                  </a:moveTo>
                  <a:cubicBezTo>
                    <a:pt x="482" y="1"/>
                    <a:pt x="322" y="36"/>
                    <a:pt x="167" y="113"/>
                  </a:cubicBezTo>
                  <a:cubicBezTo>
                    <a:pt x="1" y="196"/>
                    <a:pt x="104" y="421"/>
                    <a:pt x="259" y="421"/>
                  </a:cubicBezTo>
                  <a:cubicBezTo>
                    <a:pt x="283" y="421"/>
                    <a:pt x="309" y="416"/>
                    <a:pt x="336" y="403"/>
                  </a:cubicBezTo>
                  <a:lnTo>
                    <a:pt x="336" y="401"/>
                  </a:lnTo>
                  <a:cubicBezTo>
                    <a:pt x="471" y="335"/>
                    <a:pt x="592" y="305"/>
                    <a:pt x="700" y="305"/>
                  </a:cubicBezTo>
                  <a:cubicBezTo>
                    <a:pt x="1316" y="305"/>
                    <a:pt x="1498" y="1259"/>
                    <a:pt x="1268" y="1782"/>
                  </a:cubicBezTo>
                  <a:cubicBezTo>
                    <a:pt x="1062" y="2256"/>
                    <a:pt x="667" y="2602"/>
                    <a:pt x="289" y="2939"/>
                  </a:cubicBezTo>
                  <a:cubicBezTo>
                    <a:pt x="209" y="3011"/>
                    <a:pt x="232" y="3153"/>
                    <a:pt x="324" y="3202"/>
                  </a:cubicBezTo>
                  <a:cubicBezTo>
                    <a:pt x="656" y="3384"/>
                    <a:pt x="1006" y="3475"/>
                    <a:pt x="1356" y="3475"/>
                  </a:cubicBezTo>
                  <a:cubicBezTo>
                    <a:pt x="1716" y="3475"/>
                    <a:pt x="2075" y="3378"/>
                    <a:pt x="2414" y="3185"/>
                  </a:cubicBezTo>
                  <a:cubicBezTo>
                    <a:pt x="2572" y="3094"/>
                    <a:pt x="2476" y="2873"/>
                    <a:pt x="2329" y="2873"/>
                  </a:cubicBezTo>
                  <a:cubicBezTo>
                    <a:pt x="2303" y="2873"/>
                    <a:pt x="2275" y="2880"/>
                    <a:pt x="2246" y="2897"/>
                  </a:cubicBezTo>
                  <a:cubicBezTo>
                    <a:pt x="1957" y="3061"/>
                    <a:pt x="1656" y="3143"/>
                    <a:pt x="1354" y="3143"/>
                  </a:cubicBezTo>
                  <a:cubicBezTo>
                    <a:pt x="1136" y="3143"/>
                    <a:pt x="918" y="3100"/>
                    <a:pt x="703" y="3014"/>
                  </a:cubicBezTo>
                  <a:lnTo>
                    <a:pt x="703" y="3014"/>
                  </a:lnTo>
                  <a:cubicBezTo>
                    <a:pt x="1305" y="2454"/>
                    <a:pt x="1923" y="1731"/>
                    <a:pt x="1697" y="857"/>
                  </a:cubicBezTo>
                  <a:cubicBezTo>
                    <a:pt x="1565" y="343"/>
                    <a:pt x="1122" y="1"/>
                    <a:pt x="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1" name="Google Shape;2561;p5"/>
            <p:cNvSpPr/>
            <p:nvPr/>
          </p:nvSpPr>
          <p:spPr>
            <a:xfrm>
              <a:off x="5845425" y="3446125"/>
              <a:ext cx="51400" cy="114575"/>
            </a:xfrm>
            <a:custGeom>
              <a:avLst/>
              <a:gdLst/>
              <a:ahLst/>
              <a:cxnLst/>
              <a:rect l="l" t="t" r="r" b="b"/>
              <a:pathLst>
                <a:path w="2056" h="4583" extrusionOk="0">
                  <a:moveTo>
                    <a:pt x="231" y="1"/>
                  </a:moveTo>
                  <a:cubicBezTo>
                    <a:pt x="116" y="1"/>
                    <a:pt x="1" y="121"/>
                    <a:pt x="80" y="248"/>
                  </a:cubicBezTo>
                  <a:cubicBezTo>
                    <a:pt x="844" y="1474"/>
                    <a:pt x="1693" y="2998"/>
                    <a:pt x="690" y="4342"/>
                  </a:cubicBezTo>
                  <a:cubicBezTo>
                    <a:pt x="599" y="4464"/>
                    <a:pt x="716" y="4583"/>
                    <a:pt x="838" y="4583"/>
                  </a:cubicBezTo>
                  <a:cubicBezTo>
                    <a:pt x="889" y="4583"/>
                    <a:pt x="941" y="4562"/>
                    <a:pt x="979" y="4511"/>
                  </a:cubicBezTo>
                  <a:cubicBezTo>
                    <a:pt x="2056" y="3070"/>
                    <a:pt x="1197" y="1404"/>
                    <a:pt x="368" y="80"/>
                  </a:cubicBezTo>
                  <a:cubicBezTo>
                    <a:pt x="334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2" name="Google Shape;2562;p5"/>
            <p:cNvSpPr/>
            <p:nvPr/>
          </p:nvSpPr>
          <p:spPr>
            <a:xfrm>
              <a:off x="5877150" y="3416200"/>
              <a:ext cx="49925" cy="43500"/>
            </a:xfrm>
            <a:custGeom>
              <a:avLst/>
              <a:gdLst/>
              <a:ahLst/>
              <a:cxnLst/>
              <a:rect l="l" t="t" r="r" b="b"/>
              <a:pathLst>
                <a:path w="1997" h="1740" extrusionOk="0">
                  <a:moveTo>
                    <a:pt x="515" y="1"/>
                  </a:moveTo>
                  <a:cubicBezTo>
                    <a:pt x="301" y="1"/>
                    <a:pt x="99" y="107"/>
                    <a:pt x="35" y="348"/>
                  </a:cubicBezTo>
                  <a:cubicBezTo>
                    <a:pt x="1" y="473"/>
                    <a:pt x="104" y="555"/>
                    <a:pt x="204" y="555"/>
                  </a:cubicBezTo>
                  <a:cubicBezTo>
                    <a:pt x="270" y="555"/>
                    <a:pt x="335" y="520"/>
                    <a:pt x="356" y="436"/>
                  </a:cubicBezTo>
                  <a:lnTo>
                    <a:pt x="356" y="438"/>
                  </a:lnTo>
                  <a:cubicBezTo>
                    <a:pt x="379" y="357"/>
                    <a:pt x="436" y="325"/>
                    <a:pt x="503" y="325"/>
                  </a:cubicBezTo>
                  <a:cubicBezTo>
                    <a:pt x="628" y="325"/>
                    <a:pt x="790" y="435"/>
                    <a:pt x="828" y="533"/>
                  </a:cubicBezTo>
                  <a:cubicBezTo>
                    <a:pt x="942" y="830"/>
                    <a:pt x="657" y="1190"/>
                    <a:pt x="497" y="1416"/>
                  </a:cubicBezTo>
                  <a:cubicBezTo>
                    <a:pt x="416" y="1526"/>
                    <a:pt x="526" y="1660"/>
                    <a:pt x="640" y="1667"/>
                  </a:cubicBezTo>
                  <a:lnTo>
                    <a:pt x="1781" y="1739"/>
                  </a:lnTo>
                  <a:cubicBezTo>
                    <a:pt x="1785" y="1739"/>
                    <a:pt x="1790" y="1740"/>
                    <a:pt x="1794" y="1740"/>
                  </a:cubicBezTo>
                  <a:cubicBezTo>
                    <a:pt x="1996" y="1740"/>
                    <a:pt x="1992" y="1419"/>
                    <a:pt x="1781" y="1405"/>
                  </a:cubicBezTo>
                  <a:lnTo>
                    <a:pt x="939" y="1351"/>
                  </a:lnTo>
                  <a:lnTo>
                    <a:pt x="939" y="1351"/>
                  </a:lnTo>
                  <a:cubicBezTo>
                    <a:pt x="1168" y="966"/>
                    <a:pt x="1345" y="457"/>
                    <a:pt x="941" y="145"/>
                  </a:cubicBezTo>
                  <a:cubicBezTo>
                    <a:pt x="820" y="52"/>
                    <a:pt x="664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3" name="Google Shape;2563;p5"/>
            <p:cNvSpPr/>
            <p:nvPr/>
          </p:nvSpPr>
          <p:spPr>
            <a:xfrm>
              <a:off x="5952100" y="3437700"/>
              <a:ext cx="32475" cy="108550"/>
            </a:xfrm>
            <a:custGeom>
              <a:avLst/>
              <a:gdLst/>
              <a:ahLst/>
              <a:cxnLst/>
              <a:rect l="l" t="t" r="r" b="b"/>
              <a:pathLst>
                <a:path w="1299" h="4342" extrusionOk="0">
                  <a:moveTo>
                    <a:pt x="1091" y="0"/>
                  </a:moveTo>
                  <a:cubicBezTo>
                    <a:pt x="1088" y="0"/>
                    <a:pt x="1086" y="0"/>
                    <a:pt x="1083" y="1"/>
                  </a:cubicBezTo>
                  <a:cubicBezTo>
                    <a:pt x="367" y="26"/>
                    <a:pt x="171" y="783"/>
                    <a:pt x="109" y="1386"/>
                  </a:cubicBezTo>
                  <a:cubicBezTo>
                    <a:pt x="0" y="2420"/>
                    <a:pt x="302" y="3425"/>
                    <a:pt x="899" y="4267"/>
                  </a:cubicBezTo>
                  <a:cubicBezTo>
                    <a:pt x="935" y="4320"/>
                    <a:pt x="987" y="4341"/>
                    <a:pt x="1038" y="4341"/>
                  </a:cubicBezTo>
                  <a:cubicBezTo>
                    <a:pt x="1158" y="4341"/>
                    <a:pt x="1275" y="4222"/>
                    <a:pt x="1187" y="4099"/>
                  </a:cubicBezTo>
                  <a:cubicBezTo>
                    <a:pt x="812" y="3568"/>
                    <a:pt x="560" y="2996"/>
                    <a:pt x="466" y="2350"/>
                  </a:cubicBezTo>
                  <a:cubicBezTo>
                    <a:pt x="396" y="1860"/>
                    <a:pt x="295" y="364"/>
                    <a:pt x="1083" y="336"/>
                  </a:cubicBezTo>
                  <a:cubicBezTo>
                    <a:pt x="1295" y="329"/>
                    <a:pt x="1298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4" name="Google Shape;2564;p5"/>
            <p:cNvSpPr/>
            <p:nvPr/>
          </p:nvSpPr>
          <p:spPr>
            <a:xfrm>
              <a:off x="6000375" y="3447375"/>
              <a:ext cx="70275" cy="85800"/>
            </a:xfrm>
            <a:custGeom>
              <a:avLst/>
              <a:gdLst/>
              <a:ahLst/>
              <a:cxnLst/>
              <a:rect l="l" t="t" r="r" b="b"/>
              <a:pathLst>
                <a:path w="2811" h="3432" extrusionOk="0">
                  <a:moveTo>
                    <a:pt x="1466" y="541"/>
                  </a:moveTo>
                  <a:cubicBezTo>
                    <a:pt x="1496" y="880"/>
                    <a:pt x="1518" y="1219"/>
                    <a:pt x="1534" y="1558"/>
                  </a:cubicBezTo>
                  <a:lnTo>
                    <a:pt x="1534" y="1558"/>
                  </a:lnTo>
                  <a:cubicBezTo>
                    <a:pt x="1205" y="1543"/>
                    <a:pt x="877" y="1516"/>
                    <a:pt x="550" y="1475"/>
                  </a:cubicBezTo>
                  <a:lnTo>
                    <a:pt x="550" y="1475"/>
                  </a:lnTo>
                  <a:lnTo>
                    <a:pt x="1466" y="541"/>
                  </a:lnTo>
                  <a:close/>
                  <a:moveTo>
                    <a:pt x="1589" y="0"/>
                  </a:moveTo>
                  <a:cubicBezTo>
                    <a:pt x="1551" y="0"/>
                    <a:pt x="1511" y="15"/>
                    <a:pt x="1477" y="50"/>
                  </a:cubicBezTo>
                  <a:cubicBezTo>
                    <a:pt x="1012" y="524"/>
                    <a:pt x="547" y="1000"/>
                    <a:pt x="81" y="1476"/>
                  </a:cubicBezTo>
                  <a:cubicBezTo>
                    <a:pt x="1" y="1557"/>
                    <a:pt x="25" y="1735"/>
                    <a:pt x="155" y="1755"/>
                  </a:cubicBezTo>
                  <a:cubicBezTo>
                    <a:pt x="616" y="1826"/>
                    <a:pt x="1081" y="1872"/>
                    <a:pt x="1547" y="1892"/>
                  </a:cubicBezTo>
                  <a:lnTo>
                    <a:pt x="1547" y="1892"/>
                  </a:lnTo>
                  <a:cubicBezTo>
                    <a:pt x="1562" y="2351"/>
                    <a:pt x="1564" y="2810"/>
                    <a:pt x="1553" y="3270"/>
                  </a:cubicBezTo>
                  <a:cubicBezTo>
                    <a:pt x="1551" y="3377"/>
                    <a:pt x="1634" y="3431"/>
                    <a:pt x="1717" y="3431"/>
                  </a:cubicBezTo>
                  <a:cubicBezTo>
                    <a:pt x="1801" y="3431"/>
                    <a:pt x="1885" y="3377"/>
                    <a:pt x="1888" y="3270"/>
                  </a:cubicBezTo>
                  <a:cubicBezTo>
                    <a:pt x="1898" y="2814"/>
                    <a:pt x="1896" y="2358"/>
                    <a:pt x="1882" y="1902"/>
                  </a:cubicBezTo>
                  <a:lnTo>
                    <a:pt x="1882" y="1902"/>
                  </a:lnTo>
                  <a:cubicBezTo>
                    <a:pt x="1959" y="1904"/>
                    <a:pt x="2037" y="1905"/>
                    <a:pt x="2114" y="1905"/>
                  </a:cubicBezTo>
                  <a:cubicBezTo>
                    <a:pt x="2275" y="1905"/>
                    <a:pt x="2435" y="1902"/>
                    <a:pt x="2595" y="1896"/>
                  </a:cubicBezTo>
                  <a:cubicBezTo>
                    <a:pt x="2808" y="1888"/>
                    <a:pt x="2810" y="1561"/>
                    <a:pt x="2604" y="1561"/>
                  </a:cubicBezTo>
                  <a:cubicBezTo>
                    <a:pt x="2601" y="1561"/>
                    <a:pt x="2598" y="1561"/>
                    <a:pt x="2595" y="1561"/>
                  </a:cubicBezTo>
                  <a:cubicBezTo>
                    <a:pt x="2432" y="1568"/>
                    <a:pt x="2268" y="1571"/>
                    <a:pt x="2104" y="1571"/>
                  </a:cubicBezTo>
                  <a:cubicBezTo>
                    <a:pt x="2026" y="1571"/>
                    <a:pt x="1947" y="1570"/>
                    <a:pt x="1869" y="1569"/>
                  </a:cubicBezTo>
                  <a:lnTo>
                    <a:pt x="1869" y="1569"/>
                  </a:lnTo>
                  <a:cubicBezTo>
                    <a:pt x="1847" y="1101"/>
                    <a:pt x="1812" y="634"/>
                    <a:pt x="1764" y="167"/>
                  </a:cubicBezTo>
                  <a:cubicBezTo>
                    <a:pt x="1755" y="74"/>
                    <a:pt x="1674" y="0"/>
                    <a:pt x="1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5" name="Google Shape;2565;p5"/>
            <p:cNvSpPr/>
            <p:nvPr/>
          </p:nvSpPr>
          <p:spPr>
            <a:xfrm>
              <a:off x="6084600" y="3455775"/>
              <a:ext cx="71150" cy="65525"/>
            </a:xfrm>
            <a:custGeom>
              <a:avLst/>
              <a:gdLst/>
              <a:ahLst/>
              <a:cxnLst/>
              <a:rect l="l" t="t" r="r" b="b"/>
              <a:pathLst>
                <a:path w="2846" h="2621" extrusionOk="0">
                  <a:moveTo>
                    <a:pt x="254" y="0"/>
                  </a:moveTo>
                  <a:cubicBezTo>
                    <a:pt x="119" y="0"/>
                    <a:pt x="0" y="169"/>
                    <a:pt x="129" y="280"/>
                  </a:cubicBezTo>
                  <a:cubicBezTo>
                    <a:pt x="962" y="997"/>
                    <a:pt x="1752" y="1759"/>
                    <a:pt x="2497" y="2568"/>
                  </a:cubicBezTo>
                  <a:cubicBezTo>
                    <a:pt x="2531" y="2605"/>
                    <a:pt x="2570" y="2620"/>
                    <a:pt x="2608" y="2620"/>
                  </a:cubicBezTo>
                  <a:cubicBezTo>
                    <a:pt x="2733" y="2620"/>
                    <a:pt x="2845" y="2453"/>
                    <a:pt x="2733" y="2331"/>
                  </a:cubicBezTo>
                  <a:cubicBezTo>
                    <a:pt x="1989" y="1523"/>
                    <a:pt x="1199" y="759"/>
                    <a:pt x="366" y="43"/>
                  </a:cubicBezTo>
                  <a:cubicBezTo>
                    <a:pt x="331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6" name="Google Shape;2566;p5"/>
            <p:cNvSpPr/>
            <p:nvPr/>
          </p:nvSpPr>
          <p:spPr>
            <a:xfrm>
              <a:off x="6088200" y="3449375"/>
              <a:ext cx="51725" cy="82825"/>
            </a:xfrm>
            <a:custGeom>
              <a:avLst/>
              <a:gdLst/>
              <a:ahLst/>
              <a:cxnLst/>
              <a:rect l="l" t="t" r="r" b="b"/>
              <a:pathLst>
                <a:path w="2069" h="3313" extrusionOk="0">
                  <a:moveTo>
                    <a:pt x="1866" y="0"/>
                  </a:moveTo>
                  <a:cubicBezTo>
                    <a:pt x="1799" y="0"/>
                    <a:pt x="1730" y="35"/>
                    <a:pt x="1701" y="115"/>
                  </a:cubicBezTo>
                  <a:lnTo>
                    <a:pt x="1701" y="113"/>
                  </a:lnTo>
                  <a:cubicBezTo>
                    <a:pt x="1322" y="1158"/>
                    <a:pt x="780" y="2139"/>
                    <a:pt x="100" y="3018"/>
                  </a:cubicBezTo>
                  <a:cubicBezTo>
                    <a:pt x="0" y="3145"/>
                    <a:pt x="112" y="3312"/>
                    <a:pt x="229" y="3312"/>
                  </a:cubicBezTo>
                  <a:cubicBezTo>
                    <a:pt x="266" y="3312"/>
                    <a:pt x="304" y="3295"/>
                    <a:pt x="336" y="3254"/>
                  </a:cubicBezTo>
                  <a:cubicBezTo>
                    <a:pt x="1053" y="2331"/>
                    <a:pt x="1622" y="1301"/>
                    <a:pt x="2023" y="203"/>
                  </a:cubicBezTo>
                  <a:cubicBezTo>
                    <a:pt x="2068" y="81"/>
                    <a:pt x="196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7" name="Google Shape;2567;p5"/>
            <p:cNvSpPr/>
            <p:nvPr/>
          </p:nvSpPr>
          <p:spPr>
            <a:xfrm>
              <a:off x="6152325" y="3435800"/>
              <a:ext cx="58625" cy="112925"/>
            </a:xfrm>
            <a:custGeom>
              <a:avLst/>
              <a:gdLst/>
              <a:ahLst/>
              <a:cxnLst/>
              <a:rect l="l" t="t" r="r" b="b"/>
              <a:pathLst>
                <a:path w="2345" h="4517" extrusionOk="0">
                  <a:moveTo>
                    <a:pt x="247" y="0"/>
                  </a:moveTo>
                  <a:cubicBezTo>
                    <a:pt x="98" y="0"/>
                    <a:pt x="1" y="222"/>
                    <a:pt x="160" y="311"/>
                  </a:cubicBezTo>
                  <a:cubicBezTo>
                    <a:pt x="1612" y="1128"/>
                    <a:pt x="1975" y="2926"/>
                    <a:pt x="909" y="4224"/>
                  </a:cubicBezTo>
                  <a:cubicBezTo>
                    <a:pt x="806" y="4349"/>
                    <a:pt x="918" y="4517"/>
                    <a:pt x="1037" y="4517"/>
                  </a:cubicBezTo>
                  <a:cubicBezTo>
                    <a:pt x="1075" y="4517"/>
                    <a:pt x="1113" y="4500"/>
                    <a:pt x="1145" y="4461"/>
                  </a:cubicBezTo>
                  <a:cubicBezTo>
                    <a:pt x="2344" y="3002"/>
                    <a:pt x="1987" y="954"/>
                    <a:pt x="329" y="23"/>
                  </a:cubicBezTo>
                  <a:cubicBezTo>
                    <a:pt x="301" y="7"/>
                    <a:pt x="273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8" name="Google Shape;2568;p5"/>
            <p:cNvSpPr/>
            <p:nvPr/>
          </p:nvSpPr>
          <p:spPr>
            <a:xfrm>
              <a:off x="6199600" y="3398725"/>
              <a:ext cx="47700" cy="58475"/>
            </a:xfrm>
            <a:custGeom>
              <a:avLst/>
              <a:gdLst/>
              <a:ahLst/>
              <a:cxnLst/>
              <a:rect l="l" t="t" r="r" b="b"/>
              <a:pathLst>
                <a:path w="1908" h="2339" extrusionOk="0">
                  <a:moveTo>
                    <a:pt x="204" y="0"/>
                  </a:moveTo>
                  <a:cubicBezTo>
                    <a:pt x="0" y="0"/>
                    <a:pt x="4" y="323"/>
                    <a:pt x="215" y="335"/>
                  </a:cubicBezTo>
                  <a:lnTo>
                    <a:pt x="748" y="366"/>
                  </a:lnTo>
                  <a:lnTo>
                    <a:pt x="748" y="366"/>
                  </a:lnTo>
                  <a:cubicBezTo>
                    <a:pt x="779" y="684"/>
                    <a:pt x="703" y="973"/>
                    <a:pt x="531" y="1253"/>
                  </a:cubicBezTo>
                  <a:cubicBezTo>
                    <a:pt x="459" y="1373"/>
                    <a:pt x="562" y="1502"/>
                    <a:pt x="684" y="1502"/>
                  </a:cubicBezTo>
                  <a:cubicBezTo>
                    <a:pt x="696" y="1502"/>
                    <a:pt x="708" y="1501"/>
                    <a:pt x="720" y="1499"/>
                  </a:cubicBezTo>
                  <a:cubicBezTo>
                    <a:pt x="834" y="1475"/>
                    <a:pt x="971" y="1439"/>
                    <a:pt x="1099" y="1439"/>
                  </a:cubicBezTo>
                  <a:cubicBezTo>
                    <a:pt x="1147" y="1439"/>
                    <a:pt x="1195" y="1444"/>
                    <a:pt x="1239" y="1457"/>
                  </a:cubicBezTo>
                  <a:cubicBezTo>
                    <a:pt x="1529" y="1546"/>
                    <a:pt x="1538" y="1688"/>
                    <a:pt x="1263" y="1881"/>
                  </a:cubicBezTo>
                  <a:cubicBezTo>
                    <a:pt x="1216" y="1883"/>
                    <a:pt x="1169" y="1884"/>
                    <a:pt x="1120" y="1886"/>
                  </a:cubicBezTo>
                  <a:cubicBezTo>
                    <a:pt x="938" y="1920"/>
                    <a:pt x="806" y="1904"/>
                    <a:pt x="643" y="2011"/>
                  </a:cubicBezTo>
                  <a:cubicBezTo>
                    <a:pt x="493" y="2109"/>
                    <a:pt x="585" y="2328"/>
                    <a:pt x="726" y="2328"/>
                  </a:cubicBezTo>
                  <a:cubicBezTo>
                    <a:pt x="753" y="2328"/>
                    <a:pt x="782" y="2320"/>
                    <a:pt x="812" y="2301"/>
                  </a:cubicBezTo>
                  <a:cubicBezTo>
                    <a:pt x="1140" y="2086"/>
                    <a:pt x="1907" y="2339"/>
                    <a:pt x="1828" y="1668"/>
                  </a:cubicBezTo>
                  <a:cubicBezTo>
                    <a:pt x="1779" y="1245"/>
                    <a:pt x="1429" y="1127"/>
                    <a:pt x="1072" y="1127"/>
                  </a:cubicBezTo>
                  <a:cubicBezTo>
                    <a:pt x="1037" y="1127"/>
                    <a:pt x="1002" y="1128"/>
                    <a:pt x="968" y="1130"/>
                  </a:cubicBezTo>
                  <a:lnTo>
                    <a:pt x="968" y="1130"/>
                  </a:lnTo>
                  <a:cubicBezTo>
                    <a:pt x="1088" y="825"/>
                    <a:pt x="1115" y="506"/>
                    <a:pt x="1056" y="162"/>
                  </a:cubicBezTo>
                  <a:cubicBezTo>
                    <a:pt x="1044" y="88"/>
                    <a:pt x="963" y="43"/>
                    <a:pt x="894" y="40"/>
                  </a:cubicBezTo>
                  <a:lnTo>
                    <a:pt x="215" y="1"/>
                  </a:ln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69" name="Google Shape;2569;p5"/>
            <p:cNvSpPr/>
            <p:nvPr/>
          </p:nvSpPr>
          <p:spPr>
            <a:xfrm>
              <a:off x="4690900" y="1591925"/>
              <a:ext cx="62700" cy="94975"/>
            </a:xfrm>
            <a:custGeom>
              <a:avLst/>
              <a:gdLst/>
              <a:ahLst/>
              <a:cxnLst/>
              <a:rect l="l" t="t" r="r" b="b"/>
              <a:pathLst>
                <a:path w="2508" h="3799" extrusionOk="0">
                  <a:moveTo>
                    <a:pt x="887" y="750"/>
                  </a:moveTo>
                  <a:cubicBezTo>
                    <a:pt x="967" y="780"/>
                    <a:pt x="1074" y="840"/>
                    <a:pt x="1225" y="926"/>
                  </a:cubicBezTo>
                  <a:cubicBezTo>
                    <a:pt x="1704" y="1001"/>
                    <a:pt x="1805" y="1202"/>
                    <a:pt x="1526" y="1529"/>
                  </a:cubicBezTo>
                  <a:lnTo>
                    <a:pt x="1330" y="1796"/>
                  </a:lnTo>
                  <a:lnTo>
                    <a:pt x="665" y="1311"/>
                  </a:lnTo>
                  <a:cubicBezTo>
                    <a:pt x="655" y="1072"/>
                    <a:pt x="728" y="885"/>
                    <a:pt x="887" y="750"/>
                  </a:cubicBezTo>
                  <a:close/>
                  <a:moveTo>
                    <a:pt x="1160" y="0"/>
                  </a:moveTo>
                  <a:cubicBezTo>
                    <a:pt x="295" y="0"/>
                    <a:pt x="0" y="1894"/>
                    <a:pt x="140" y="2513"/>
                  </a:cubicBezTo>
                  <a:cubicBezTo>
                    <a:pt x="292" y="3181"/>
                    <a:pt x="951" y="3798"/>
                    <a:pt x="1574" y="3798"/>
                  </a:cubicBezTo>
                  <a:cubicBezTo>
                    <a:pt x="1894" y="3798"/>
                    <a:pt x="2205" y="3636"/>
                    <a:pt x="2433" y="3234"/>
                  </a:cubicBezTo>
                  <a:cubicBezTo>
                    <a:pt x="2507" y="3104"/>
                    <a:pt x="2392" y="2984"/>
                    <a:pt x="2278" y="2984"/>
                  </a:cubicBezTo>
                  <a:cubicBezTo>
                    <a:pt x="2228" y="2984"/>
                    <a:pt x="2178" y="3008"/>
                    <a:pt x="2145" y="3065"/>
                  </a:cubicBezTo>
                  <a:cubicBezTo>
                    <a:pt x="1996" y="3327"/>
                    <a:pt x="1747" y="3445"/>
                    <a:pt x="1489" y="3445"/>
                  </a:cubicBezTo>
                  <a:cubicBezTo>
                    <a:pt x="1237" y="3445"/>
                    <a:pt x="977" y="3331"/>
                    <a:pt x="796" y="3129"/>
                  </a:cubicBezTo>
                  <a:cubicBezTo>
                    <a:pt x="488" y="2784"/>
                    <a:pt x="392" y="2260"/>
                    <a:pt x="421" y="1811"/>
                  </a:cubicBezTo>
                  <a:cubicBezTo>
                    <a:pt x="421" y="1807"/>
                    <a:pt x="422" y="1802"/>
                    <a:pt x="422" y="1797"/>
                  </a:cubicBezTo>
                  <a:lnTo>
                    <a:pt x="422" y="1797"/>
                  </a:lnTo>
                  <a:cubicBezTo>
                    <a:pt x="494" y="1972"/>
                    <a:pt x="614" y="2117"/>
                    <a:pt x="790" y="2200"/>
                  </a:cubicBezTo>
                  <a:cubicBezTo>
                    <a:pt x="895" y="2250"/>
                    <a:pt x="996" y="2273"/>
                    <a:pt x="1093" y="2273"/>
                  </a:cubicBezTo>
                  <a:cubicBezTo>
                    <a:pt x="1905" y="2273"/>
                    <a:pt x="2382" y="674"/>
                    <a:pt x="1635" y="170"/>
                  </a:cubicBezTo>
                  <a:cubicBezTo>
                    <a:pt x="1461" y="52"/>
                    <a:pt x="1302" y="0"/>
                    <a:pt x="1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0" name="Google Shape;2570;p5"/>
            <p:cNvSpPr/>
            <p:nvPr/>
          </p:nvSpPr>
          <p:spPr>
            <a:xfrm>
              <a:off x="4779825" y="1626275"/>
              <a:ext cx="39000" cy="8425"/>
            </a:xfrm>
            <a:custGeom>
              <a:avLst/>
              <a:gdLst/>
              <a:ahLst/>
              <a:cxnLst/>
              <a:rect l="l" t="t" r="r" b="b"/>
              <a:pathLst>
                <a:path w="1560" h="337" extrusionOk="0">
                  <a:moveTo>
                    <a:pt x="217" y="1"/>
                  </a:moveTo>
                  <a:cubicBezTo>
                    <a:pt x="2" y="1"/>
                    <a:pt x="0" y="336"/>
                    <a:pt x="217" y="336"/>
                  </a:cubicBezTo>
                  <a:lnTo>
                    <a:pt x="1344" y="336"/>
                  </a:lnTo>
                  <a:cubicBezTo>
                    <a:pt x="1559" y="336"/>
                    <a:pt x="1559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1" name="Google Shape;2571;p5"/>
            <p:cNvSpPr/>
            <p:nvPr/>
          </p:nvSpPr>
          <p:spPr>
            <a:xfrm>
              <a:off x="4782125" y="1653200"/>
              <a:ext cx="41450" cy="10800"/>
            </a:xfrm>
            <a:custGeom>
              <a:avLst/>
              <a:gdLst/>
              <a:ahLst/>
              <a:cxnLst/>
              <a:rect l="l" t="t" r="r" b="b"/>
              <a:pathLst>
                <a:path w="1658" h="432" extrusionOk="0">
                  <a:moveTo>
                    <a:pt x="200" y="0"/>
                  </a:moveTo>
                  <a:cubicBezTo>
                    <a:pt x="0" y="0"/>
                    <a:pt x="7" y="320"/>
                    <a:pt x="215" y="336"/>
                  </a:cubicBezTo>
                  <a:lnTo>
                    <a:pt x="1443" y="431"/>
                  </a:lnTo>
                  <a:cubicBezTo>
                    <a:pt x="1448" y="431"/>
                    <a:pt x="1453" y="432"/>
                    <a:pt x="1458" y="432"/>
                  </a:cubicBezTo>
                  <a:cubicBezTo>
                    <a:pt x="1658" y="432"/>
                    <a:pt x="1653" y="113"/>
                    <a:pt x="1443" y="97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2" name="Google Shape;2572;p5"/>
            <p:cNvSpPr/>
            <p:nvPr/>
          </p:nvSpPr>
          <p:spPr>
            <a:xfrm>
              <a:off x="4867650" y="1584350"/>
              <a:ext cx="57500" cy="110175"/>
            </a:xfrm>
            <a:custGeom>
              <a:avLst/>
              <a:gdLst/>
              <a:ahLst/>
              <a:cxnLst/>
              <a:rect l="l" t="t" r="r" b="b"/>
              <a:pathLst>
                <a:path w="2300" h="4407" extrusionOk="0">
                  <a:moveTo>
                    <a:pt x="1529" y="1"/>
                  </a:moveTo>
                  <a:cubicBezTo>
                    <a:pt x="1249" y="1"/>
                    <a:pt x="954" y="131"/>
                    <a:pt x="759" y="368"/>
                  </a:cubicBezTo>
                  <a:cubicBezTo>
                    <a:pt x="0" y="1292"/>
                    <a:pt x="110" y="3147"/>
                    <a:pt x="183" y="4245"/>
                  </a:cubicBezTo>
                  <a:cubicBezTo>
                    <a:pt x="190" y="4353"/>
                    <a:pt x="278" y="4407"/>
                    <a:pt x="361" y="4407"/>
                  </a:cubicBezTo>
                  <a:cubicBezTo>
                    <a:pt x="445" y="4407"/>
                    <a:pt x="524" y="4353"/>
                    <a:pt x="518" y="4245"/>
                  </a:cubicBezTo>
                  <a:cubicBezTo>
                    <a:pt x="473" y="3571"/>
                    <a:pt x="476" y="2898"/>
                    <a:pt x="556" y="2227"/>
                  </a:cubicBezTo>
                  <a:cubicBezTo>
                    <a:pt x="594" y="1902"/>
                    <a:pt x="643" y="1528"/>
                    <a:pt x="736" y="1207"/>
                  </a:cubicBezTo>
                  <a:cubicBezTo>
                    <a:pt x="791" y="958"/>
                    <a:pt x="902" y="724"/>
                    <a:pt x="1059" y="523"/>
                  </a:cubicBezTo>
                  <a:cubicBezTo>
                    <a:pt x="1255" y="388"/>
                    <a:pt x="1422" y="320"/>
                    <a:pt x="1559" y="320"/>
                  </a:cubicBezTo>
                  <a:cubicBezTo>
                    <a:pt x="1734" y="320"/>
                    <a:pt x="1862" y="430"/>
                    <a:pt x="1942" y="648"/>
                  </a:cubicBezTo>
                  <a:cubicBezTo>
                    <a:pt x="1965" y="731"/>
                    <a:pt x="2030" y="766"/>
                    <a:pt x="2096" y="766"/>
                  </a:cubicBezTo>
                  <a:cubicBezTo>
                    <a:pt x="2196" y="766"/>
                    <a:pt x="2300" y="685"/>
                    <a:pt x="2264" y="560"/>
                  </a:cubicBezTo>
                  <a:lnTo>
                    <a:pt x="2266" y="558"/>
                  </a:lnTo>
                  <a:cubicBezTo>
                    <a:pt x="2158" y="175"/>
                    <a:pt x="185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3" name="Google Shape;2573;p5"/>
            <p:cNvSpPr/>
            <p:nvPr/>
          </p:nvSpPr>
          <p:spPr>
            <a:xfrm>
              <a:off x="4864025" y="1647450"/>
              <a:ext cx="53075" cy="8825"/>
            </a:xfrm>
            <a:custGeom>
              <a:avLst/>
              <a:gdLst/>
              <a:ahLst/>
              <a:cxnLst/>
              <a:rect l="l" t="t" r="r" b="b"/>
              <a:pathLst>
                <a:path w="2123" h="353" extrusionOk="0">
                  <a:moveTo>
                    <a:pt x="214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1907" y="353"/>
                  </a:lnTo>
                  <a:cubicBezTo>
                    <a:pt x="1908" y="353"/>
                    <a:pt x="1909" y="353"/>
                    <a:pt x="1910" y="353"/>
                  </a:cubicBezTo>
                  <a:cubicBezTo>
                    <a:pt x="2122" y="353"/>
                    <a:pt x="2121" y="20"/>
                    <a:pt x="1907" y="19"/>
                  </a:cubicBezTo>
                  <a:lnTo>
                    <a:pt x="216" y="0"/>
                  </a:lnTo>
                  <a:cubicBezTo>
                    <a:pt x="215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4" name="Google Shape;2574;p5"/>
            <p:cNvSpPr/>
            <p:nvPr/>
          </p:nvSpPr>
          <p:spPr>
            <a:xfrm>
              <a:off x="4948575" y="1567450"/>
              <a:ext cx="43000" cy="40325"/>
            </a:xfrm>
            <a:custGeom>
              <a:avLst/>
              <a:gdLst/>
              <a:ahLst/>
              <a:cxnLst/>
              <a:rect l="l" t="t" r="r" b="b"/>
              <a:pathLst>
                <a:path w="1720" h="1613" extrusionOk="0">
                  <a:moveTo>
                    <a:pt x="501" y="1"/>
                  </a:moveTo>
                  <a:cubicBezTo>
                    <a:pt x="346" y="1"/>
                    <a:pt x="195" y="66"/>
                    <a:pt x="89" y="214"/>
                  </a:cubicBezTo>
                  <a:cubicBezTo>
                    <a:pt x="1" y="337"/>
                    <a:pt x="118" y="456"/>
                    <a:pt x="238" y="456"/>
                  </a:cubicBezTo>
                  <a:cubicBezTo>
                    <a:pt x="290" y="456"/>
                    <a:pt x="341" y="435"/>
                    <a:pt x="379" y="383"/>
                  </a:cubicBezTo>
                  <a:cubicBezTo>
                    <a:pt x="410" y="339"/>
                    <a:pt x="450" y="321"/>
                    <a:pt x="494" y="321"/>
                  </a:cubicBezTo>
                  <a:cubicBezTo>
                    <a:pt x="621" y="321"/>
                    <a:pt x="774" y="477"/>
                    <a:pt x="792" y="578"/>
                  </a:cubicBezTo>
                  <a:cubicBezTo>
                    <a:pt x="842" y="853"/>
                    <a:pt x="614" y="1112"/>
                    <a:pt x="441" y="1297"/>
                  </a:cubicBezTo>
                  <a:cubicBezTo>
                    <a:pt x="341" y="1404"/>
                    <a:pt x="412" y="1579"/>
                    <a:pt x="559" y="1582"/>
                  </a:cubicBezTo>
                  <a:lnTo>
                    <a:pt x="1504" y="1613"/>
                  </a:lnTo>
                  <a:cubicBezTo>
                    <a:pt x="1506" y="1613"/>
                    <a:pt x="1508" y="1613"/>
                    <a:pt x="1510" y="1613"/>
                  </a:cubicBezTo>
                  <a:cubicBezTo>
                    <a:pt x="1719" y="1613"/>
                    <a:pt x="1718" y="1284"/>
                    <a:pt x="1504" y="1277"/>
                  </a:cubicBezTo>
                  <a:lnTo>
                    <a:pt x="902" y="1258"/>
                  </a:lnTo>
                  <a:lnTo>
                    <a:pt x="902" y="1258"/>
                  </a:lnTo>
                  <a:cubicBezTo>
                    <a:pt x="1117" y="948"/>
                    <a:pt x="1258" y="563"/>
                    <a:pt x="996" y="246"/>
                  </a:cubicBezTo>
                  <a:cubicBezTo>
                    <a:pt x="870" y="91"/>
                    <a:pt x="682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5" name="Google Shape;2575;p5"/>
            <p:cNvSpPr/>
            <p:nvPr/>
          </p:nvSpPr>
          <p:spPr>
            <a:xfrm>
              <a:off x="5008050" y="1590500"/>
              <a:ext cx="38425" cy="113725"/>
            </a:xfrm>
            <a:custGeom>
              <a:avLst/>
              <a:gdLst/>
              <a:ahLst/>
              <a:cxnLst/>
              <a:rect l="l" t="t" r="r" b="b"/>
              <a:pathLst>
                <a:path w="1537" h="4549" extrusionOk="0">
                  <a:moveTo>
                    <a:pt x="1020" y="1"/>
                  </a:moveTo>
                  <a:cubicBezTo>
                    <a:pt x="969" y="1"/>
                    <a:pt x="918" y="24"/>
                    <a:pt x="883" y="79"/>
                  </a:cubicBezTo>
                  <a:cubicBezTo>
                    <a:pt x="1" y="1475"/>
                    <a:pt x="134" y="3235"/>
                    <a:pt x="1194" y="4493"/>
                  </a:cubicBezTo>
                  <a:cubicBezTo>
                    <a:pt x="1227" y="4533"/>
                    <a:pt x="1265" y="4549"/>
                    <a:pt x="1303" y="4549"/>
                  </a:cubicBezTo>
                  <a:cubicBezTo>
                    <a:pt x="1424" y="4549"/>
                    <a:pt x="1536" y="4381"/>
                    <a:pt x="1430" y="4257"/>
                  </a:cubicBezTo>
                  <a:cubicBezTo>
                    <a:pt x="465" y="3108"/>
                    <a:pt x="372" y="1513"/>
                    <a:pt x="1172" y="248"/>
                  </a:cubicBezTo>
                  <a:cubicBezTo>
                    <a:pt x="1252" y="121"/>
                    <a:pt x="1137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6" name="Google Shape;2576;p5"/>
            <p:cNvSpPr/>
            <p:nvPr/>
          </p:nvSpPr>
          <p:spPr>
            <a:xfrm>
              <a:off x="5071925" y="1617725"/>
              <a:ext cx="68325" cy="68100"/>
            </a:xfrm>
            <a:custGeom>
              <a:avLst/>
              <a:gdLst/>
              <a:ahLst/>
              <a:cxnLst/>
              <a:rect l="l" t="t" r="r" b="b"/>
              <a:pathLst>
                <a:path w="2733" h="2724" extrusionOk="0">
                  <a:moveTo>
                    <a:pt x="241" y="1"/>
                  </a:moveTo>
                  <a:cubicBezTo>
                    <a:pt x="115" y="1"/>
                    <a:pt x="0" y="168"/>
                    <a:pt x="115" y="288"/>
                  </a:cubicBezTo>
                  <a:lnTo>
                    <a:pt x="2382" y="2672"/>
                  </a:lnTo>
                  <a:cubicBezTo>
                    <a:pt x="2416" y="2708"/>
                    <a:pt x="2455" y="2723"/>
                    <a:pt x="2493" y="2723"/>
                  </a:cubicBezTo>
                  <a:cubicBezTo>
                    <a:pt x="2619" y="2723"/>
                    <a:pt x="2732" y="2555"/>
                    <a:pt x="2619" y="2436"/>
                  </a:cubicBezTo>
                  <a:lnTo>
                    <a:pt x="352" y="52"/>
                  </a:lnTo>
                  <a:cubicBezTo>
                    <a:pt x="318" y="16"/>
                    <a:pt x="27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7" name="Google Shape;2577;p5"/>
            <p:cNvSpPr/>
            <p:nvPr/>
          </p:nvSpPr>
          <p:spPr>
            <a:xfrm>
              <a:off x="5069075" y="1625475"/>
              <a:ext cx="48600" cy="76050"/>
            </a:xfrm>
            <a:custGeom>
              <a:avLst/>
              <a:gdLst/>
              <a:ahLst/>
              <a:cxnLst/>
              <a:rect l="l" t="t" r="r" b="b"/>
              <a:pathLst>
                <a:path w="1944" h="3042" extrusionOk="0">
                  <a:moveTo>
                    <a:pt x="1741" y="1"/>
                  </a:moveTo>
                  <a:cubicBezTo>
                    <a:pt x="1674" y="1"/>
                    <a:pt x="1606" y="35"/>
                    <a:pt x="1578" y="115"/>
                  </a:cubicBezTo>
                  <a:cubicBezTo>
                    <a:pt x="1235" y="1069"/>
                    <a:pt x="736" y="1958"/>
                    <a:pt x="103" y="2748"/>
                  </a:cubicBezTo>
                  <a:cubicBezTo>
                    <a:pt x="1" y="2874"/>
                    <a:pt x="113" y="3042"/>
                    <a:pt x="231" y="3042"/>
                  </a:cubicBezTo>
                  <a:cubicBezTo>
                    <a:pt x="269" y="3042"/>
                    <a:pt x="307" y="3025"/>
                    <a:pt x="339" y="2985"/>
                  </a:cubicBezTo>
                  <a:cubicBezTo>
                    <a:pt x="1010" y="2150"/>
                    <a:pt x="1537" y="1210"/>
                    <a:pt x="1900" y="204"/>
                  </a:cubicBezTo>
                  <a:cubicBezTo>
                    <a:pt x="1944" y="81"/>
                    <a:pt x="1844" y="1"/>
                    <a:pt x="1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8" name="Google Shape;2578;p5"/>
            <p:cNvSpPr/>
            <p:nvPr/>
          </p:nvSpPr>
          <p:spPr>
            <a:xfrm>
              <a:off x="5170675" y="1622675"/>
              <a:ext cx="20600" cy="68050"/>
            </a:xfrm>
            <a:custGeom>
              <a:avLst/>
              <a:gdLst/>
              <a:ahLst/>
              <a:cxnLst/>
              <a:rect l="l" t="t" r="r" b="b"/>
              <a:pathLst>
                <a:path w="824" h="2722" extrusionOk="0">
                  <a:moveTo>
                    <a:pt x="206" y="1"/>
                  </a:moveTo>
                  <a:cubicBezTo>
                    <a:pt x="108" y="1"/>
                    <a:pt x="1" y="84"/>
                    <a:pt x="25" y="210"/>
                  </a:cubicBezTo>
                  <a:lnTo>
                    <a:pt x="476" y="2601"/>
                  </a:lnTo>
                  <a:cubicBezTo>
                    <a:pt x="493" y="2685"/>
                    <a:pt x="554" y="2721"/>
                    <a:pt x="619" y="2721"/>
                  </a:cubicBezTo>
                  <a:cubicBezTo>
                    <a:pt x="717" y="2721"/>
                    <a:pt x="823" y="2639"/>
                    <a:pt x="800" y="2512"/>
                  </a:cubicBezTo>
                  <a:cubicBezTo>
                    <a:pt x="649" y="1715"/>
                    <a:pt x="498" y="918"/>
                    <a:pt x="348" y="122"/>
                  </a:cubicBezTo>
                  <a:cubicBezTo>
                    <a:pt x="332" y="37"/>
                    <a:pt x="271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79" name="Google Shape;2579;p5"/>
            <p:cNvSpPr/>
            <p:nvPr/>
          </p:nvSpPr>
          <p:spPr>
            <a:xfrm>
              <a:off x="5163475" y="1650625"/>
              <a:ext cx="53000" cy="12200"/>
            </a:xfrm>
            <a:custGeom>
              <a:avLst/>
              <a:gdLst/>
              <a:ahLst/>
              <a:cxnLst/>
              <a:rect l="l" t="t" r="r" b="b"/>
              <a:pathLst>
                <a:path w="2120" h="488" extrusionOk="0">
                  <a:moveTo>
                    <a:pt x="1923" y="1"/>
                  </a:moveTo>
                  <a:cubicBezTo>
                    <a:pt x="1917" y="1"/>
                    <a:pt x="1911" y="1"/>
                    <a:pt x="1905" y="2"/>
                  </a:cubicBezTo>
                  <a:lnTo>
                    <a:pt x="215" y="153"/>
                  </a:lnTo>
                  <a:cubicBezTo>
                    <a:pt x="8" y="170"/>
                    <a:pt x="0" y="488"/>
                    <a:pt x="197" y="488"/>
                  </a:cubicBezTo>
                  <a:cubicBezTo>
                    <a:pt x="203" y="488"/>
                    <a:pt x="209" y="487"/>
                    <a:pt x="215" y="487"/>
                  </a:cubicBezTo>
                  <a:lnTo>
                    <a:pt x="1905" y="336"/>
                  </a:lnTo>
                  <a:cubicBezTo>
                    <a:pt x="2111" y="318"/>
                    <a:pt x="2120" y="1"/>
                    <a:pt x="1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0" name="Google Shape;2580;p5"/>
            <p:cNvSpPr/>
            <p:nvPr/>
          </p:nvSpPr>
          <p:spPr>
            <a:xfrm>
              <a:off x="5228250" y="1599575"/>
              <a:ext cx="62300" cy="98050"/>
            </a:xfrm>
            <a:custGeom>
              <a:avLst/>
              <a:gdLst/>
              <a:ahLst/>
              <a:cxnLst/>
              <a:rect l="l" t="t" r="r" b="b"/>
              <a:pathLst>
                <a:path w="2492" h="3922" extrusionOk="0">
                  <a:moveTo>
                    <a:pt x="1274" y="602"/>
                  </a:moveTo>
                  <a:lnTo>
                    <a:pt x="1274" y="602"/>
                  </a:lnTo>
                  <a:cubicBezTo>
                    <a:pt x="1301" y="1000"/>
                    <a:pt x="1339" y="1397"/>
                    <a:pt x="1387" y="1793"/>
                  </a:cubicBezTo>
                  <a:lnTo>
                    <a:pt x="1387" y="1793"/>
                  </a:lnTo>
                  <a:lnTo>
                    <a:pt x="486" y="1775"/>
                  </a:lnTo>
                  <a:lnTo>
                    <a:pt x="486" y="1775"/>
                  </a:lnTo>
                  <a:cubicBezTo>
                    <a:pt x="718" y="1364"/>
                    <a:pt x="982" y="972"/>
                    <a:pt x="1274" y="602"/>
                  </a:cubicBezTo>
                  <a:close/>
                  <a:moveTo>
                    <a:pt x="1406" y="1"/>
                  </a:moveTo>
                  <a:cubicBezTo>
                    <a:pt x="1367" y="1"/>
                    <a:pt x="1329" y="16"/>
                    <a:pt x="1297" y="51"/>
                  </a:cubicBezTo>
                  <a:cubicBezTo>
                    <a:pt x="818" y="602"/>
                    <a:pt x="405" y="1208"/>
                    <a:pt x="63" y="1853"/>
                  </a:cubicBezTo>
                  <a:cubicBezTo>
                    <a:pt x="1" y="1964"/>
                    <a:pt x="80" y="2102"/>
                    <a:pt x="208" y="2105"/>
                  </a:cubicBezTo>
                  <a:lnTo>
                    <a:pt x="1430" y="2130"/>
                  </a:lnTo>
                  <a:lnTo>
                    <a:pt x="1430" y="2130"/>
                  </a:lnTo>
                  <a:cubicBezTo>
                    <a:pt x="1447" y="2255"/>
                    <a:pt x="1465" y="2381"/>
                    <a:pt x="1484" y="2506"/>
                  </a:cubicBezTo>
                  <a:lnTo>
                    <a:pt x="1484" y="2506"/>
                  </a:lnTo>
                  <a:cubicBezTo>
                    <a:pt x="1475" y="2505"/>
                    <a:pt x="1465" y="2504"/>
                    <a:pt x="1456" y="2504"/>
                  </a:cubicBezTo>
                  <a:cubicBezTo>
                    <a:pt x="1359" y="2504"/>
                    <a:pt x="1250" y="2587"/>
                    <a:pt x="1268" y="2715"/>
                  </a:cubicBezTo>
                  <a:lnTo>
                    <a:pt x="1271" y="2715"/>
                  </a:lnTo>
                  <a:cubicBezTo>
                    <a:pt x="1335" y="3151"/>
                    <a:pt x="1476" y="3490"/>
                    <a:pt x="1737" y="3845"/>
                  </a:cubicBezTo>
                  <a:cubicBezTo>
                    <a:pt x="1775" y="3898"/>
                    <a:pt x="1829" y="3922"/>
                    <a:pt x="1882" y="3922"/>
                  </a:cubicBezTo>
                  <a:cubicBezTo>
                    <a:pt x="1978" y="3922"/>
                    <a:pt x="2068" y="3841"/>
                    <a:pt x="2042" y="3715"/>
                  </a:cubicBezTo>
                  <a:cubicBezTo>
                    <a:pt x="1932" y="3192"/>
                    <a:pt x="1840" y="2666"/>
                    <a:pt x="1768" y="2137"/>
                  </a:cubicBezTo>
                  <a:lnTo>
                    <a:pt x="1768" y="2137"/>
                  </a:lnTo>
                  <a:lnTo>
                    <a:pt x="2277" y="2147"/>
                  </a:lnTo>
                  <a:cubicBezTo>
                    <a:pt x="2278" y="2147"/>
                    <a:pt x="2279" y="2147"/>
                    <a:pt x="2280" y="2147"/>
                  </a:cubicBezTo>
                  <a:cubicBezTo>
                    <a:pt x="2492" y="2147"/>
                    <a:pt x="2491" y="1816"/>
                    <a:pt x="2277" y="1812"/>
                  </a:cubicBezTo>
                  <a:lnTo>
                    <a:pt x="1724" y="1800"/>
                  </a:lnTo>
                  <a:lnTo>
                    <a:pt x="1724" y="1800"/>
                  </a:lnTo>
                  <a:cubicBezTo>
                    <a:pt x="1658" y="1259"/>
                    <a:pt x="1611" y="715"/>
                    <a:pt x="1584" y="169"/>
                  </a:cubicBezTo>
                  <a:cubicBezTo>
                    <a:pt x="1580" y="77"/>
                    <a:pt x="1493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1" name="Google Shape;2581;p5"/>
            <p:cNvSpPr/>
            <p:nvPr/>
          </p:nvSpPr>
          <p:spPr>
            <a:xfrm>
              <a:off x="5299125" y="1628825"/>
              <a:ext cx="70150" cy="124600"/>
            </a:xfrm>
            <a:custGeom>
              <a:avLst/>
              <a:gdLst/>
              <a:ahLst/>
              <a:cxnLst/>
              <a:rect l="l" t="t" r="r" b="b"/>
              <a:pathLst>
                <a:path w="2806" h="4984" extrusionOk="0">
                  <a:moveTo>
                    <a:pt x="1656" y="296"/>
                  </a:moveTo>
                  <a:cubicBezTo>
                    <a:pt x="1824" y="296"/>
                    <a:pt x="1989" y="340"/>
                    <a:pt x="2153" y="427"/>
                  </a:cubicBezTo>
                  <a:lnTo>
                    <a:pt x="2153" y="427"/>
                  </a:lnTo>
                  <a:cubicBezTo>
                    <a:pt x="2139" y="424"/>
                    <a:pt x="2123" y="422"/>
                    <a:pt x="2108" y="422"/>
                  </a:cubicBezTo>
                  <a:cubicBezTo>
                    <a:pt x="2018" y="422"/>
                    <a:pt x="1926" y="481"/>
                    <a:pt x="1934" y="585"/>
                  </a:cubicBezTo>
                  <a:cubicBezTo>
                    <a:pt x="1936" y="601"/>
                    <a:pt x="1937" y="616"/>
                    <a:pt x="1939" y="631"/>
                  </a:cubicBezTo>
                  <a:lnTo>
                    <a:pt x="1939" y="631"/>
                  </a:lnTo>
                  <a:lnTo>
                    <a:pt x="1939" y="631"/>
                  </a:lnTo>
                  <a:cubicBezTo>
                    <a:pt x="1939" y="633"/>
                    <a:pt x="1939" y="634"/>
                    <a:pt x="1939" y="636"/>
                  </a:cubicBezTo>
                  <a:lnTo>
                    <a:pt x="1939" y="636"/>
                  </a:lnTo>
                  <a:cubicBezTo>
                    <a:pt x="1953" y="766"/>
                    <a:pt x="1959" y="896"/>
                    <a:pt x="1959" y="1028"/>
                  </a:cubicBezTo>
                  <a:cubicBezTo>
                    <a:pt x="1992" y="1344"/>
                    <a:pt x="1851" y="1501"/>
                    <a:pt x="1537" y="1501"/>
                  </a:cubicBezTo>
                  <a:cubicBezTo>
                    <a:pt x="1324" y="1501"/>
                    <a:pt x="1033" y="1429"/>
                    <a:pt x="662" y="1285"/>
                  </a:cubicBezTo>
                  <a:lnTo>
                    <a:pt x="1112" y="446"/>
                  </a:lnTo>
                  <a:cubicBezTo>
                    <a:pt x="1295" y="346"/>
                    <a:pt x="1477" y="296"/>
                    <a:pt x="1656" y="296"/>
                  </a:cubicBezTo>
                  <a:close/>
                  <a:moveTo>
                    <a:pt x="1686" y="0"/>
                  </a:moveTo>
                  <a:cubicBezTo>
                    <a:pt x="803" y="0"/>
                    <a:pt x="18" y="801"/>
                    <a:pt x="425" y="1806"/>
                  </a:cubicBezTo>
                  <a:cubicBezTo>
                    <a:pt x="578" y="2183"/>
                    <a:pt x="899" y="2447"/>
                    <a:pt x="1276" y="2447"/>
                  </a:cubicBezTo>
                  <a:cubicBezTo>
                    <a:pt x="1376" y="2447"/>
                    <a:pt x="1480" y="2429"/>
                    <a:pt x="1586" y="2388"/>
                  </a:cubicBezTo>
                  <a:cubicBezTo>
                    <a:pt x="1829" y="2296"/>
                    <a:pt x="1990" y="2136"/>
                    <a:pt x="2097" y="1939"/>
                  </a:cubicBezTo>
                  <a:lnTo>
                    <a:pt x="2097" y="1939"/>
                  </a:lnTo>
                  <a:cubicBezTo>
                    <a:pt x="2117" y="2282"/>
                    <a:pt x="2117" y="2625"/>
                    <a:pt x="2091" y="2965"/>
                  </a:cubicBezTo>
                  <a:cubicBezTo>
                    <a:pt x="2062" y="3343"/>
                    <a:pt x="2024" y="3776"/>
                    <a:pt x="1830" y="4112"/>
                  </a:cubicBezTo>
                  <a:cubicBezTo>
                    <a:pt x="1659" y="4407"/>
                    <a:pt x="1273" y="4662"/>
                    <a:pt x="928" y="4662"/>
                  </a:cubicBezTo>
                  <a:cubicBezTo>
                    <a:pt x="701" y="4662"/>
                    <a:pt x="492" y="4552"/>
                    <a:pt x="374" y="4271"/>
                  </a:cubicBezTo>
                  <a:cubicBezTo>
                    <a:pt x="341" y="4193"/>
                    <a:pt x="271" y="4160"/>
                    <a:pt x="204" y="4160"/>
                  </a:cubicBezTo>
                  <a:cubicBezTo>
                    <a:pt x="100" y="4160"/>
                    <a:pt x="1" y="4239"/>
                    <a:pt x="52" y="4359"/>
                  </a:cubicBezTo>
                  <a:cubicBezTo>
                    <a:pt x="228" y="4779"/>
                    <a:pt x="609" y="4983"/>
                    <a:pt x="1005" y="4983"/>
                  </a:cubicBezTo>
                  <a:cubicBezTo>
                    <a:pt x="1315" y="4983"/>
                    <a:pt x="1635" y="4858"/>
                    <a:pt x="1873" y="4612"/>
                  </a:cubicBezTo>
                  <a:cubicBezTo>
                    <a:pt x="2805" y="3651"/>
                    <a:pt x="2465" y="1711"/>
                    <a:pt x="2262" y="541"/>
                  </a:cubicBezTo>
                  <a:cubicBezTo>
                    <a:pt x="2257" y="512"/>
                    <a:pt x="2245" y="489"/>
                    <a:pt x="2229" y="471"/>
                  </a:cubicBezTo>
                  <a:lnTo>
                    <a:pt x="2229" y="471"/>
                  </a:lnTo>
                  <a:cubicBezTo>
                    <a:pt x="2241" y="478"/>
                    <a:pt x="2253" y="486"/>
                    <a:pt x="2265" y="494"/>
                  </a:cubicBezTo>
                  <a:cubicBezTo>
                    <a:pt x="2294" y="511"/>
                    <a:pt x="2322" y="518"/>
                    <a:pt x="2349" y="518"/>
                  </a:cubicBezTo>
                  <a:cubicBezTo>
                    <a:pt x="2495" y="518"/>
                    <a:pt x="2592" y="297"/>
                    <a:pt x="2434" y="205"/>
                  </a:cubicBezTo>
                  <a:lnTo>
                    <a:pt x="2433" y="205"/>
                  </a:lnTo>
                  <a:cubicBezTo>
                    <a:pt x="2193" y="64"/>
                    <a:pt x="1935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2" name="Google Shape;2582;p5"/>
            <p:cNvSpPr/>
            <p:nvPr/>
          </p:nvSpPr>
          <p:spPr>
            <a:xfrm>
              <a:off x="5379600" y="1593050"/>
              <a:ext cx="61650" cy="93350"/>
            </a:xfrm>
            <a:custGeom>
              <a:avLst/>
              <a:gdLst/>
              <a:ahLst/>
              <a:cxnLst/>
              <a:rect l="l" t="t" r="r" b="b"/>
              <a:pathLst>
                <a:path w="2466" h="3734" extrusionOk="0">
                  <a:moveTo>
                    <a:pt x="168" y="0"/>
                  </a:moveTo>
                  <a:cubicBezTo>
                    <a:pt x="84" y="0"/>
                    <a:pt x="0" y="54"/>
                    <a:pt x="1" y="161"/>
                  </a:cubicBezTo>
                  <a:lnTo>
                    <a:pt x="3" y="163"/>
                  </a:lnTo>
                  <a:cubicBezTo>
                    <a:pt x="5" y="1018"/>
                    <a:pt x="140" y="1865"/>
                    <a:pt x="402" y="2676"/>
                  </a:cubicBezTo>
                  <a:lnTo>
                    <a:pt x="402" y="2676"/>
                  </a:lnTo>
                  <a:cubicBezTo>
                    <a:pt x="420" y="2836"/>
                    <a:pt x="475" y="2996"/>
                    <a:pt x="568" y="3141"/>
                  </a:cubicBezTo>
                  <a:cubicBezTo>
                    <a:pt x="602" y="3192"/>
                    <a:pt x="657" y="3215"/>
                    <a:pt x="712" y="3215"/>
                  </a:cubicBezTo>
                  <a:cubicBezTo>
                    <a:pt x="817" y="3215"/>
                    <a:pt x="921" y="3133"/>
                    <a:pt x="874" y="3011"/>
                  </a:cubicBezTo>
                  <a:cubicBezTo>
                    <a:pt x="818" y="2866"/>
                    <a:pt x="766" y="2720"/>
                    <a:pt x="719" y="2572"/>
                  </a:cubicBezTo>
                  <a:lnTo>
                    <a:pt x="719" y="2572"/>
                  </a:lnTo>
                  <a:cubicBezTo>
                    <a:pt x="910" y="2375"/>
                    <a:pt x="1103" y="2177"/>
                    <a:pt x="1295" y="1980"/>
                  </a:cubicBezTo>
                  <a:lnTo>
                    <a:pt x="1897" y="2477"/>
                  </a:lnTo>
                  <a:cubicBezTo>
                    <a:pt x="1929" y="2619"/>
                    <a:pt x="1950" y="2764"/>
                    <a:pt x="1961" y="2909"/>
                  </a:cubicBezTo>
                  <a:cubicBezTo>
                    <a:pt x="1993" y="3159"/>
                    <a:pt x="2019" y="3377"/>
                    <a:pt x="2102" y="3618"/>
                  </a:cubicBezTo>
                  <a:cubicBezTo>
                    <a:pt x="2129" y="3698"/>
                    <a:pt x="2196" y="3733"/>
                    <a:pt x="2263" y="3733"/>
                  </a:cubicBezTo>
                  <a:cubicBezTo>
                    <a:pt x="2365" y="3733"/>
                    <a:pt x="2466" y="3653"/>
                    <a:pt x="2423" y="3529"/>
                  </a:cubicBezTo>
                  <a:cubicBezTo>
                    <a:pt x="2188" y="2844"/>
                    <a:pt x="2326" y="1649"/>
                    <a:pt x="1320" y="1649"/>
                  </a:cubicBezTo>
                  <a:cubicBezTo>
                    <a:pt x="1285" y="1649"/>
                    <a:pt x="1248" y="1650"/>
                    <a:pt x="1209" y="1653"/>
                  </a:cubicBezTo>
                  <a:cubicBezTo>
                    <a:pt x="917" y="1676"/>
                    <a:pt x="698" y="1815"/>
                    <a:pt x="561" y="2011"/>
                  </a:cubicBezTo>
                  <a:lnTo>
                    <a:pt x="561" y="2011"/>
                  </a:lnTo>
                  <a:cubicBezTo>
                    <a:pt x="415" y="1407"/>
                    <a:pt x="340" y="786"/>
                    <a:pt x="337" y="161"/>
                  </a:cubicBezTo>
                  <a:cubicBezTo>
                    <a:pt x="336" y="54"/>
                    <a:pt x="252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3" name="Google Shape;2583;p5"/>
            <p:cNvSpPr/>
            <p:nvPr/>
          </p:nvSpPr>
          <p:spPr>
            <a:xfrm>
              <a:off x="5442300" y="1585775"/>
              <a:ext cx="51700" cy="111425"/>
            </a:xfrm>
            <a:custGeom>
              <a:avLst/>
              <a:gdLst/>
              <a:ahLst/>
              <a:cxnLst/>
              <a:rect l="l" t="t" r="r" b="b"/>
              <a:pathLst>
                <a:path w="2068" h="4457" extrusionOk="0">
                  <a:moveTo>
                    <a:pt x="260" y="0"/>
                  </a:moveTo>
                  <a:cubicBezTo>
                    <a:pt x="122" y="0"/>
                    <a:pt x="1" y="170"/>
                    <a:pt x="133" y="279"/>
                  </a:cubicBezTo>
                  <a:cubicBezTo>
                    <a:pt x="1300" y="1227"/>
                    <a:pt x="1724" y="2802"/>
                    <a:pt x="1133" y="4199"/>
                  </a:cubicBezTo>
                  <a:cubicBezTo>
                    <a:pt x="1076" y="4334"/>
                    <a:pt x="1194" y="4456"/>
                    <a:pt x="1300" y="4456"/>
                  </a:cubicBezTo>
                  <a:cubicBezTo>
                    <a:pt x="1349" y="4456"/>
                    <a:pt x="1396" y="4431"/>
                    <a:pt x="1422" y="4368"/>
                  </a:cubicBezTo>
                  <a:cubicBezTo>
                    <a:pt x="2068" y="2843"/>
                    <a:pt x="1663" y="1093"/>
                    <a:pt x="370" y="41"/>
                  </a:cubicBez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4" name="Google Shape;2584;p5"/>
            <p:cNvSpPr/>
            <p:nvPr/>
          </p:nvSpPr>
          <p:spPr>
            <a:xfrm>
              <a:off x="5482750" y="1557025"/>
              <a:ext cx="52150" cy="38925"/>
            </a:xfrm>
            <a:custGeom>
              <a:avLst/>
              <a:gdLst/>
              <a:ahLst/>
              <a:cxnLst/>
              <a:rect l="l" t="t" r="r" b="b"/>
              <a:pathLst>
                <a:path w="2086" h="1557" extrusionOk="0">
                  <a:moveTo>
                    <a:pt x="738" y="0"/>
                  </a:moveTo>
                  <a:cubicBezTo>
                    <a:pt x="489" y="0"/>
                    <a:pt x="237" y="128"/>
                    <a:pt x="88" y="338"/>
                  </a:cubicBezTo>
                  <a:cubicBezTo>
                    <a:pt x="0" y="461"/>
                    <a:pt x="117" y="580"/>
                    <a:pt x="237" y="580"/>
                  </a:cubicBezTo>
                  <a:cubicBezTo>
                    <a:pt x="288" y="580"/>
                    <a:pt x="340" y="559"/>
                    <a:pt x="376" y="507"/>
                  </a:cubicBezTo>
                  <a:cubicBezTo>
                    <a:pt x="453" y="399"/>
                    <a:pt x="591" y="333"/>
                    <a:pt x="726" y="333"/>
                  </a:cubicBezTo>
                  <a:cubicBezTo>
                    <a:pt x="818" y="333"/>
                    <a:pt x="909" y="364"/>
                    <a:pt x="978" y="432"/>
                  </a:cubicBezTo>
                  <a:cubicBezTo>
                    <a:pt x="1148" y="600"/>
                    <a:pt x="1089" y="902"/>
                    <a:pt x="907" y="1033"/>
                  </a:cubicBezTo>
                  <a:cubicBezTo>
                    <a:pt x="801" y="1110"/>
                    <a:pt x="801" y="1245"/>
                    <a:pt x="907" y="1323"/>
                  </a:cubicBezTo>
                  <a:cubicBezTo>
                    <a:pt x="1128" y="1482"/>
                    <a:pt x="1368" y="1556"/>
                    <a:pt x="1625" y="1556"/>
                  </a:cubicBezTo>
                  <a:cubicBezTo>
                    <a:pt x="1710" y="1556"/>
                    <a:pt x="1798" y="1548"/>
                    <a:pt x="1887" y="1532"/>
                  </a:cubicBezTo>
                  <a:cubicBezTo>
                    <a:pt x="2085" y="1496"/>
                    <a:pt x="2018" y="1207"/>
                    <a:pt x="1831" y="1207"/>
                  </a:cubicBezTo>
                  <a:cubicBezTo>
                    <a:pt x="1820" y="1207"/>
                    <a:pt x="1808" y="1208"/>
                    <a:pt x="1797" y="1210"/>
                  </a:cubicBezTo>
                  <a:cubicBezTo>
                    <a:pt x="1740" y="1220"/>
                    <a:pt x="1685" y="1225"/>
                    <a:pt x="1631" y="1225"/>
                  </a:cubicBezTo>
                  <a:cubicBezTo>
                    <a:pt x="1500" y="1225"/>
                    <a:pt x="1376" y="1196"/>
                    <a:pt x="1258" y="1141"/>
                  </a:cubicBezTo>
                  <a:lnTo>
                    <a:pt x="1258" y="1141"/>
                  </a:lnTo>
                  <a:cubicBezTo>
                    <a:pt x="1458" y="861"/>
                    <a:pt x="1479" y="461"/>
                    <a:pt x="1214" y="196"/>
                  </a:cubicBezTo>
                  <a:cubicBezTo>
                    <a:pt x="1079" y="61"/>
                    <a:pt x="909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5" name="Google Shape;2585;p5"/>
            <p:cNvSpPr/>
            <p:nvPr/>
          </p:nvSpPr>
          <p:spPr>
            <a:xfrm>
              <a:off x="5549875" y="1569500"/>
              <a:ext cx="38825" cy="126550"/>
            </a:xfrm>
            <a:custGeom>
              <a:avLst/>
              <a:gdLst/>
              <a:ahLst/>
              <a:cxnLst/>
              <a:rect l="l" t="t" r="r" b="b"/>
              <a:pathLst>
                <a:path w="1553" h="5062" extrusionOk="0">
                  <a:moveTo>
                    <a:pt x="1221" y="0"/>
                  </a:moveTo>
                  <a:cubicBezTo>
                    <a:pt x="1170" y="0"/>
                    <a:pt x="1118" y="22"/>
                    <a:pt x="1081" y="74"/>
                  </a:cubicBezTo>
                  <a:cubicBezTo>
                    <a:pt x="1" y="1575"/>
                    <a:pt x="74" y="3562"/>
                    <a:pt x="1215" y="5004"/>
                  </a:cubicBezTo>
                  <a:cubicBezTo>
                    <a:pt x="1248" y="5045"/>
                    <a:pt x="1286" y="5062"/>
                    <a:pt x="1324" y="5062"/>
                  </a:cubicBezTo>
                  <a:cubicBezTo>
                    <a:pt x="1442" y="5062"/>
                    <a:pt x="1553" y="4895"/>
                    <a:pt x="1453" y="4767"/>
                  </a:cubicBezTo>
                  <a:cubicBezTo>
                    <a:pt x="398" y="3436"/>
                    <a:pt x="384" y="1613"/>
                    <a:pt x="1369" y="243"/>
                  </a:cubicBezTo>
                  <a:cubicBezTo>
                    <a:pt x="1458" y="120"/>
                    <a:pt x="1342" y="0"/>
                    <a:pt x="1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6" name="Google Shape;2586;p5"/>
            <p:cNvSpPr/>
            <p:nvPr/>
          </p:nvSpPr>
          <p:spPr>
            <a:xfrm>
              <a:off x="5605675" y="1607525"/>
              <a:ext cx="37250" cy="71025"/>
            </a:xfrm>
            <a:custGeom>
              <a:avLst/>
              <a:gdLst/>
              <a:ahLst/>
              <a:cxnLst/>
              <a:rect l="l" t="t" r="r" b="b"/>
              <a:pathLst>
                <a:path w="1490" h="2841" extrusionOk="0">
                  <a:moveTo>
                    <a:pt x="1298" y="1"/>
                  </a:moveTo>
                  <a:cubicBezTo>
                    <a:pt x="1291" y="1"/>
                    <a:pt x="1283" y="1"/>
                    <a:pt x="1276" y="2"/>
                  </a:cubicBezTo>
                  <a:cubicBezTo>
                    <a:pt x="766" y="57"/>
                    <a:pt x="88" y="200"/>
                    <a:pt x="25" y="827"/>
                  </a:cubicBezTo>
                  <a:cubicBezTo>
                    <a:pt x="1" y="1071"/>
                    <a:pt x="112" y="1262"/>
                    <a:pt x="292" y="1413"/>
                  </a:cubicBezTo>
                  <a:cubicBezTo>
                    <a:pt x="451" y="1546"/>
                    <a:pt x="644" y="1619"/>
                    <a:pt x="797" y="1761"/>
                  </a:cubicBezTo>
                  <a:cubicBezTo>
                    <a:pt x="1001" y="1919"/>
                    <a:pt x="1058" y="2134"/>
                    <a:pt x="966" y="2406"/>
                  </a:cubicBezTo>
                  <a:cubicBezTo>
                    <a:pt x="900" y="2483"/>
                    <a:pt x="834" y="2521"/>
                    <a:pt x="767" y="2521"/>
                  </a:cubicBezTo>
                  <a:cubicBezTo>
                    <a:pt x="718" y="2521"/>
                    <a:pt x="668" y="2499"/>
                    <a:pt x="618" y="2456"/>
                  </a:cubicBezTo>
                  <a:cubicBezTo>
                    <a:pt x="583" y="2424"/>
                    <a:pt x="545" y="2410"/>
                    <a:pt x="507" y="2410"/>
                  </a:cubicBezTo>
                  <a:cubicBezTo>
                    <a:pt x="376" y="2410"/>
                    <a:pt x="260" y="2578"/>
                    <a:pt x="382" y="2693"/>
                  </a:cubicBezTo>
                  <a:cubicBezTo>
                    <a:pt x="492" y="2795"/>
                    <a:pt x="622" y="2840"/>
                    <a:pt x="752" y="2840"/>
                  </a:cubicBezTo>
                  <a:cubicBezTo>
                    <a:pt x="1046" y="2840"/>
                    <a:pt x="1335" y="2608"/>
                    <a:pt x="1373" y="2282"/>
                  </a:cubicBezTo>
                  <a:cubicBezTo>
                    <a:pt x="1412" y="1965"/>
                    <a:pt x="1204" y="1672"/>
                    <a:pt x="975" y="1477"/>
                  </a:cubicBezTo>
                  <a:cubicBezTo>
                    <a:pt x="861" y="1379"/>
                    <a:pt x="637" y="1311"/>
                    <a:pt x="557" y="1196"/>
                  </a:cubicBezTo>
                  <a:lnTo>
                    <a:pt x="501" y="586"/>
                  </a:lnTo>
                  <a:lnTo>
                    <a:pt x="779" y="426"/>
                  </a:lnTo>
                  <a:cubicBezTo>
                    <a:pt x="931" y="368"/>
                    <a:pt x="1119" y="353"/>
                    <a:pt x="1276" y="336"/>
                  </a:cubicBezTo>
                  <a:cubicBezTo>
                    <a:pt x="1480" y="314"/>
                    <a:pt x="1489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7" name="Google Shape;2587;p5"/>
            <p:cNvSpPr/>
            <p:nvPr/>
          </p:nvSpPr>
          <p:spPr>
            <a:xfrm>
              <a:off x="5658750" y="1577725"/>
              <a:ext cx="38975" cy="123450"/>
            </a:xfrm>
            <a:custGeom>
              <a:avLst/>
              <a:gdLst/>
              <a:ahLst/>
              <a:cxnLst/>
              <a:rect l="l" t="t" r="r" b="b"/>
              <a:pathLst>
                <a:path w="1559" h="4938" extrusionOk="0">
                  <a:moveTo>
                    <a:pt x="205" y="0"/>
                  </a:moveTo>
                  <a:cubicBezTo>
                    <a:pt x="101" y="0"/>
                    <a:pt x="1" y="80"/>
                    <a:pt x="50" y="201"/>
                  </a:cubicBezTo>
                  <a:lnTo>
                    <a:pt x="50" y="199"/>
                  </a:lnTo>
                  <a:cubicBezTo>
                    <a:pt x="619" y="1612"/>
                    <a:pt x="1238" y="3285"/>
                    <a:pt x="186" y="4643"/>
                  </a:cubicBezTo>
                  <a:cubicBezTo>
                    <a:pt x="86" y="4770"/>
                    <a:pt x="197" y="4937"/>
                    <a:pt x="314" y="4937"/>
                  </a:cubicBezTo>
                  <a:cubicBezTo>
                    <a:pt x="352" y="4937"/>
                    <a:pt x="390" y="4920"/>
                    <a:pt x="422" y="4879"/>
                  </a:cubicBezTo>
                  <a:cubicBezTo>
                    <a:pt x="1558" y="3415"/>
                    <a:pt x="1002" y="1671"/>
                    <a:pt x="373" y="112"/>
                  </a:cubicBezTo>
                  <a:cubicBezTo>
                    <a:pt x="342" y="34"/>
                    <a:pt x="272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8" name="Google Shape;2588;p5"/>
            <p:cNvSpPr/>
            <p:nvPr/>
          </p:nvSpPr>
          <p:spPr>
            <a:xfrm>
              <a:off x="5719900" y="1670475"/>
              <a:ext cx="14325" cy="8425"/>
            </a:xfrm>
            <a:custGeom>
              <a:avLst/>
              <a:gdLst/>
              <a:ahLst/>
              <a:cxnLst/>
              <a:rect l="l" t="t" r="r" b="b"/>
              <a:pathLst>
                <a:path w="573" h="337" extrusionOk="0">
                  <a:moveTo>
                    <a:pt x="214" y="1"/>
                  </a:moveTo>
                  <a:cubicBezTo>
                    <a:pt x="0" y="1"/>
                    <a:pt x="1" y="333"/>
                    <a:pt x="217" y="335"/>
                  </a:cubicBezTo>
                  <a:lnTo>
                    <a:pt x="357" y="336"/>
                  </a:lnTo>
                  <a:cubicBezTo>
                    <a:pt x="358" y="336"/>
                    <a:pt x="359" y="336"/>
                    <a:pt x="360" y="336"/>
                  </a:cubicBezTo>
                  <a:cubicBezTo>
                    <a:pt x="572" y="336"/>
                    <a:pt x="571" y="4"/>
                    <a:pt x="357" y="2"/>
                  </a:cubicBezTo>
                  <a:lnTo>
                    <a:pt x="217" y="1"/>
                  </a:lnTo>
                  <a:cubicBezTo>
                    <a:pt x="216" y="1"/>
                    <a:pt x="215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89" name="Google Shape;2589;p5"/>
            <p:cNvSpPr/>
            <p:nvPr/>
          </p:nvSpPr>
          <p:spPr>
            <a:xfrm>
              <a:off x="5761150" y="1580975"/>
              <a:ext cx="55075" cy="104650"/>
            </a:xfrm>
            <a:custGeom>
              <a:avLst/>
              <a:gdLst/>
              <a:ahLst/>
              <a:cxnLst/>
              <a:rect l="l" t="t" r="r" b="b"/>
              <a:pathLst>
                <a:path w="2203" h="4186" extrusionOk="0">
                  <a:moveTo>
                    <a:pt x="1936" y="1"/>
                  </a:moveTo>
                  <a:cubicBezTo>
                    <a:pt x="1912" y="1"/>
                    <a:pt x="1887" y="6"/>
                    <a:pt x="1862" y="17"/>
                  </a:cubicBezTo>
                  <a:cubicBezTo>
                    <a:pt x="63" y="827"/>
                    <a:pt x="1" y="3245"/>
                    <a:pt x="1740" y="4165"/>
                  </a:cubicBezTo>
                  <a:cubicBezTo>
                    <a:pt x="1767" y="4180"/>
                    <a:pt x="1794" y="4186"/>
                    <a:pt x="1820" y="4186"/>
                  </a:cubicBezTo>
                  <a:cubicBezTo>
                    <a:pt x="1971" y="4186"/>
                    <a:pt x="2071" y="3961"/>
                    <a:pt x="1907" y="3875"/>
                  </a:cubicBezTo>
                  <a:cubicBezTo>
                    <a:pt x="382" y="3068"/>
                    <a:pt x="458" y="1014"/>
                    <a:pt x="2031" y="306"/>
                  </a:cubicBezTo>
                  <a:cubicBezTo>
                    <a:pt x="2202" y="229"/>
                    <a:pt x="2095" y="1"/>
                    <a:pt x="1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0" name="Google Shape;2590;p5"/>
            <p:cNvSpPr/>
            <p:nvPr/>
          </p:nvSpPr>
          <p:spPr>
            <a:xfrm>
              <a:off x="5832350" y="1615550"/>
              <a:ext cx="50725" cy="50500"/>
            </a:xfrm>
            <a:custGeom>
              <a:avLst/>
              <a:gdLst/>
              <a:ahLst/>
              <a:cxnLst/>
              <a:rect l="l" t="t" r="r" b="b"/>
              <a:pathLst>
                <a:path w="2029" h="2020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cubicBezTo>
                    <a:pt x="696" y="794"/>
                    <a:pt x="1221" y="1357"/>
                    <a:pt x="1692" y="1961"/>
                  </a:cubicBezTo>
                  <a:cubicBezTo>
                    <a:pt x="1724" y="2002"/>
                    <a:pt x="1762" y="2020"/>
                    <a:pt x="1799" y="2020"/>
                  </a:cubicBezTo>
                  <a:cubicBezTo>
                    <a:pt x="1917" y="2020"/>
                    <a:pt x="2028" y="1852"/>
                    <a:pt x="1929" y="1725"/>
                  </a:cubicBezTo>
                  <a:cubicBezTo>
                    <a:pt x="1457" y="1119"/>
                    <a:pt x="933" y="558"/>
                    <a:pt x="362" y="45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1" name="Google Shape;2591;p5"/>
            <p:cNvSpPr/>
            <p:nvPr/>
          </p:nvSpPr>
          <p:spPr>
            <a:xfrm>
              <a:off x="5829025" y="1615800"/>
              <a:ext cx="43575" cy="64175"/>
            </a:xfrm>
            <a:custGeom>
              <a:avLst/>
              <a:gdLst/>
              <a:ahLst/>
              <a:cxnLst/>
              <a:rect l="l" t="t" r="r" b="b"/>
              <a:pathLst>
                <a:path w="1743" h="2567" extrusionOk="0">
                  <a:moveTo>
                    <a:pt x="1512" y="1"/>
                  </a:moveTo>
                  <a:cubicBezTo>
                    <a:pt x="1462" y="1"/>
                    <a:pt x="1412" y="24"/>
                    <a:pt x="1378" y="81"/>
                  </a:cubicBezTo>
                  <a:lnTo>
                    <a:pt x="76" y="2316"/>
                  </a:lnTo>
                  <a:cubicBezTo>
                    <a:pt x="1" y="2446"/>
                    <a:pt x="116" y="2566"/>
                    <a:pt x="230" y="2566"/>
                  </a:cubicBezTo>
                  <a:cubicBezTo>
                    <a:pt x="281" y="2566"/>
                    <a:pt x="332" y="2543"/>
                    <a:pt x="366" y="2485"/>
                  </a:cubicBezTo>
                  <a:lnTo>
                    <a:pt x="1667" y="251"/>
                  </a:lnTo>
                  <a:cubicBezTo>
                    <a:pt x="1743" y="121"/>
                    <a:pt x="1627" y="1"/>
                    <a:pt x="1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2" name="Google Shape;2592;p5"/>
            <p:cNvSpPr/>
            <p:nvPr/>
          </p:nvSpPr>
          <p:spPr>
            <a:xfrm>
              <a:off x="5886275" y="1580100"/>
              <a:ext cx="42125" cy="97800"/>
            </a:xfrm>
            <a:custGeom>
              <a:avLst/>
              <a:gdLst/>
              <a:ahLst/>
              <a:cxnLst/>
              <a:rect l="l" t="t" r="r" b="b"/>
              <a:pathLst>
                <a:path w="1685" h="3912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1059" y="1152"/>
                    <a:pt x="1334" y="2496"/>
                    <a:pt x="788" y="3655"/>
                  </a:cubicBezTo>
                  <a:cubicBezTo>
                    <a:pt x="725" y="3789"/>
                    <a:pt x="841" y="3911"/>
                    <a:pt x="951" y="3911"/>
                  </a:cubicBezTo>
                  <a:cubicBezTo>
                    <a:pt x="1000" y="3911"/>
                    <a:pt x="1048" y="3886"/>
                    <a:pt x="1078" y="3825"/>
                  </a:cubicBezTo>
                  <a:cubicBezTo>
                    <a:pt x="1685" y="2534"/>
                    <a:pt x="1409" y="1023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3" name="Google Shape;2593;p5"/>
            <p:cNvSpPr/>
            <p:nvPr/>
          </p:nvSpPr>
          <p:spPr>
            <a:xfrm>
              <a:off x="5920675" y="1541275"/>
              <a:ext cx="32375" cy="61950"/>
            </a:xfrm>
            <a:custGeom>
              <a:avLst/>
              <a:gdLst/>
              <a:ahLst/>
              <a:cxnLst/>
              <a:rect l="l" t="t" r="r" b="b"/>
              <a:pathLst>
                <a:path w="1295" h="2478" extrusionOk="0">
                  <a:moveTo>
                    <a:pt x="427" y="1"/>
                  </a:moveTo>
                  <a:cubicBezTo>
                    <a:pt x="310" y="1"/>
                    <a:pt x="196" y="46"/>
                    <a:pt x="107" y="147"/>
                  </a:cubicBezTo>
                  <a:cubicBezTo>
                    <a:pt x="0" y="270"/>
                    <a:pt x="111" y="439"/>
                    <a:pt x="233" y="439"/>
                  </a:cubicBezTo>
                  <a:cubicBezTo>
                    <a:pt x="271" y="439"/>
                    <a:pt x="310" y="423"/>
                    <a:pt x="344" y="384"/>
                  </a:cubicBezTo>
                  <a:lnTo>
                    <a:pt x="345" y="384"/>
                  </a:lnTo>
                  <a:lnTo>
                    <a:pt x="574" y="406"/>
                  </a:lnTo>
                  <a:cubicBezTo>
                    <a:pt x="632" y="558"/>
                    <a:pt x="621" y="687"/>
                    <a:pt x="540" y="799"/>
                  </a:cubicBezTo>
                  <a:cubicBezTo>
                    <a:pt x="490" y="905"/>
                    <a:pt x="382" y="1003"/>
                    <a:pt x="301" y="1087"/>
                  </a:cubicBezTo>
                  <a:cubicBezTo>
                    <a:pt x="211" y="1181"/>
                    <a:pt x="255" y="1326"/>
                    <a:pt x="374" y="1366"/>
                  </a:cubicBezTo>
                  <a:cubicBezTo>
                    <a:pt x="502" y="1409"/>
                    <a:pt x="724" y="1490"/>
                    <a:pt x="807" y="1607"/>
                  </a:cubicBezTo>
                  <a:cubicBezTo>
                    <a:pt x="907" y="1751"/>
                    <a:pt x="969" y="2148"/>
                    <a:pt x="727" y="2148"/>
                  </a:cubicBezTo>
                  <a:cubicBezTo>
                    <a:pt x="691" y="2148"/>
                    <a:pt x="648" y="2139"/>
                    <a:pt x="598" y="2120"/>
                  </a:cubicBezTo>
                  <a:cubicBezTo>
                    <a:pt x="577" y="2111"/>
                    <a:pt x="557" y="2108"/>
                    <a:pt x="538" y="2108"/>
                  </a:cubicBezTo>
                  <a:cubicBezTo>
                    <a:pt x="382" y="2108"/>
                    <a:pt x="331" y="2373"/>
                    <a:pt x="508" y="2443"/>
                  </a:cubicBezTo>
                  <a:cubicBezTo>
                    <a:pt x="570" y="2467"/>
                    <a:pt x="631" y="2477"/>
                    <a:pt x="691" y="2477"/>
                  </a:cubicBezTo>
                  <a:cubicBezTo>
                    <a:pt x="981" y="2477"/>
                    <a:pt x="1231" y="2219"/>
                    <a:pt x="1259" y="1917"/>
                  </a:cubicBezTo>
                  <a:cubicBezTo>
                    <a:pt x="1294" y="1546"/>
                    <a:pt x="1009" y="1293"/>
                    <a:pt x="699" y="1141"/>
                  </a:cubicBezTo>
                  <a:lnTo>
                    <a:pt x="699" y="1141"/>
                  </a:lnTo>
                  <a:cubicBezTo>
                    <a:pt x="907" y="883"/>
                    <a:pt x="1079" y="556"/>
                    <a:pt x="875" y="251"/>
                  </a:cubicBezTo>
                  <a:cubicBezTo>
                    <a:pt x="771" y="97"/>
                    <a:pt x="597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4" name="Google Shape;2594;p5"/>
            <p:cNvSpPr/>
            <p:nvPr/>
          </p:nvSpPr>
          <p:spPr>
            <a:xfrm>
              <a:off x="5959725" y="1636275"/>
              <a:ext cx="84950" cy="12500"/>
            </a:xfrm>
            <a:custGeom>
              <a:avLst/>
              <a:gdLst/>
              <a:ahLst/>
              <a:cxnLst/>
              <a:rect l="l" t="t" r="r" b="b"/>
              <a:pathLst>
                <a:path w="3398" h="500" extrusionOk="0">
                  <a:moveTo>
                    <a:pt x="3193" y="0"/>
                  </a:moveTo>
                  <a:cubicBezTo>
                    <a:pt x="3189" y="0"/>
                    <a:pt x="3186" y="0"/>
                    <a:pt x="3183" y="1"/>
                  </a:cubicBezTo>
                  <a:lnTo>
                    <a:pt x="216" y="164"/>
                  </a:lnTo>
                  <a:cubicBezTo>
                    <a:pt x="5" y="176"/>
                    <a:pt x="1" y="500"/>
                    <a:pt x="206" y="500"/>
                  </a:cubicBezTo>
                  <a:cubicBezTo>
                    <a:pt x="209" y="500"/>
                    <a:pt x="212" y="499"/>
                    <a:pt x="216" y="499"/>
                  </a:cubicBezTo>
                  <a:lnTo>
                    <a:pt x="3183" y="336"/>
                  </a:lnTo>
                  <a:cubicBezTo>
                    <a:pt x="3394" y="324"/>
                    <a:pt x="3398" y="0"/>
                    <a:pt x="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5" name="Google Shape;2595;p5"/>
            <p:cNvSpPr/>
            <p:nvPr/>
          </p:nvSpPr>
          <p:spPr>
            <a:xfrm>
              <a:off x="5991825" y="16063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8" y="1"/>
                  </a:moveTo>
                  <a:cubicBezTo>
                    <a:pt x="1" y="1"/>
                    <a:pt x="1" y="335"/>
                    <a:pt x="218" y="335"/>
                  </a:cubicBezTo>
                  <a:cubicBezTo>
                    <a:pt x="433" y="335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6" name="Google Shape;2596;p5"/>
            <p:cNvSpPr/>
            <p:nvPr/>
          </p:nvSpPr>
          <p:spPr>
            <a:xfrm>
              <a:off x="5998250" y="1666325"/>
              <a:ext cx="10800" cy="8425"/>
            </a:xfrm>
            <a:custGeom>
              <a:avLst/>
              <a:gdLst/>
              <a:ahLst/>
              <a:cxnLst/>
              <a:rect l="l" t="t" r="r" b="b"/>
              <a:pathLst>
                <a:path w="432" h="337" extrusionOk="0">
                  <a:moveTo>
                    <a:pt x="217" y="1"/>
                  </a:moveTo>
                  <a:cubicBezTo>
                    <a:pt x="0" y="1"/>
                    <a:pt x="2" y="336"/>
                    <a:pt x="217" y="336"/>
                  </a:cubicBezTo>
                  <a:cubicBezTo>
                    <a:pt x="432" y="336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7" name="Google Shape;2597;p5"/>
            <p:cNvSpPr/>
            <p:nvPr/>
          </p:nvSpPr>
          <p:spPr>
            <a:xfrm>
              <a:off x="6073375" y="1574250"/>
              <a:ext cx="39525" cy="121225"/>
            </a:xfrm>
            <a:custGeom>
              <a:avLst/>
              <a:gdLst/>
              <a:ahLst/>
              <a:cxnLst/>
              <a:rect l="l" t="t" r="r" b="b"/>
              <a:pathLst>
                <a:path w="1581" h="4849" extrusionOk="0">
                  <a:moveTo>
                    <a:pt x="1267" y="1"/>
                  </a:moveTo>
                  <a:cubicBezTo>
                    <a:pt x="1230" y="1"/>
                    <a:pt x="1191" y="17"/>
                    <a:pt x="1158" y="56"/>
                  </a:cubicBezTo>
                  <a:cubicBezTo>
                    <a:pt x="0" y="1443"/>
                    <a:pt x="29" y="3447"/>
                    <a:pt x="1234" y="4794"/>
                  </a:cubicBezTo>
                  <a:cubicBezTo>
                    <a:pt x="1268" y="4832"/>
                    <a:pt x="1307" y="4848"/>
                    <a:pt x="1345" y="4848"/>
                  </a:cubicBezTo>
                  <a:cubicBezTo>
                    <a:pt x="1468" y="4848"/>
                    <a:pt x="1580" y="4680"/>
                    <a:pt x="1471" y="4558"/>
                  </a:cubicBezTo>
                  <a:cubicBezTo>
                    <a:pt x="394" y="3354"/>
                    <a:pt x="357" y="1536"/>
                    <a:pt x="1394" y="294"/>
                  </a:cubicBezTo>
                  <a:cubicBezTo>
                    <a:pt x="1499" y="169"/>
                    <a:pt x="1388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8" name="Google Shape;2598;p5"/>
            <p:cNvSpPr/>
            <p:nvPr/>
          </p:nvSpPr>
          <p:spPr>
            <a:xfrm>
              <a:off x="6125375" y="1609000"/>
              <a:ext cx="71200" cy="137650"/>
            </a:xfrm>
            <a:custGeom>
              <a:avLst/>
              <a:gdLst/>
              <a:ahLst/>
              <a:cxnLst/>
              <a:rect l="l" t="t" r="r" b="b"/>
              <a:pathLst>
                <a:path w="2848" h="5506" extrusionOk="0">
                  <a:moveTo>
                    <a:pt x="1842" y="306"/>
                  </a:moveTo>
                  <a:cubicBezTo>
                    <a:pt x="1992" y="306"/>
                    <a:pt x="2150" y="335"/>
                    <a:pt x="2310" y="388"/>
                  </a:cubicBezTo>
                  <a:lnTo>
                    <a:pt x="2310" y="388"/>
                  </a:lnTo>
                  <a:cubicBezTo>
                    <a:pt x="2307" y="714"/>
                    <a:pt x="2304" y="1040"/>
                    <a:pt x="2302" y="1366"/>
                  </a:cubicBezTo>
                  <a:lnTo>
                    <a:pt x="2302" y="1366"/>
                  </a:lnTo>
                  <a:cubicBezTo>
                    <a:pt x="1816" y="1565"/>
                    <a:pt x="1453" y="1665"/>
                    <a:pt x="1215" y="1665"/>
                  </a:cubicBezTo>
                  <a:cubicBezTo>
                    <a:pt x="857" y="1665"/>
                    <a:pt x="779" y="1440"/>
                    <a:pt x="980" y="989"/>
                  </a:cubicBezTo>
                  <a:cubicBezTo>
                    <a:pt x="1111" y="507"/>
                    <a:pt x="1445" y="306"/>
                    <a:pt x="1842" y="306"/>
                  </a:cubicBezTo>
                  <a:close/>
                  <a:moveTo>
                    <a:pt x="1948" y="1"/>
                  </a:moveTo>
                  <a:cubicBezTo>
                    <a:pt x="960" y="1"/>
                    <a:pt x="1" y="890"/>
                    <a:pt x="744" y="1909"/>
                  </a:cubicBezTo>
                  <a:cubicBezTo>
                    <a:pt x="950" y="2193"/>
                    <a:pt x="1262" y="2335"/>
                    <a:pt x="1582" y="2335"/>
                  </a:cubicBezTo>
                  <a:cubicBezTo>
                    <a:pt x="1795" y="2335"/>
                    <a:pt x="2011" y="2273"/>
                    <a:pt x="2204" y="2147"/>
                  </a:cubicBezTo>
                  <a:cubicBezTo>
                    <a:pt x="2236" y="2126"/>
                    <a:pt x="2267" y="2104"/>
                    <a:pt x="2296" y="2081"/>
                  </a:cubicBezTo>
                  <a:lnTo>
                    <a:pt x="2296" y="2081"/>
                  </a:lnTo>
                  <a:cubicBezTo>
                    <a:pt x="2293" y="2427"/>
                    <a:pt x="2290" y="2773"/>
                    <a:pt x="2287" y="3119"/>
                  </a:cubicBezTo>
                  <a:cubicBezTo>
                    <a:pt x="2284" y="3496"/>
                    <a:pt x="2382" y="4045"/>
                    <a:pt x="2272" y="4405"/>
                  </a:cubicBezTo>
                  <a:cubicBezTo>
                    <a:pt x="2095" y="4985"/>
                    <a:pt x="1754" y="5175"/>
                    <a:pt x="1376" y="5175"/>
                  </a:cubicBezTo>
                  <a:cubicBezTo>
                    <a:pt x="1056" y="5175"/>
                    <a:pt x="711" y="5039"/>
                    <a:pt x="417" y="4887"/>
                  </a:cubicBezTo>
                  <a:cubicBezTo>
                    <a:pt x="390" y="4873"/>
                    <a:pt x="363" y="4866"/>
                    <a:pt x="338" y="4866"/>
                  </a:cubicBezTo>
                  <a:cubicBezTo>
                    <a:pt x="185" y="4866"/>
                    <a:pt x="83" y="5092"/>
                    <a:pt x="248" y="5177"/>
                  </a:cubicBezTo>
                  <a:cubicBezTo>
                    <a:pt x="590" y="5354"/>
                    <a:pt x="1041" y="5505"/>
                    <a:pt x="1462" y="5505"/>
                  </a:cubicBezTo>
                  <a:cubicBezTo>
                    <a:pt x="1879" y="5505"/>
                    <a:pt x="2266" y="5356"/>
                    <a:pt x="2486" y="4936"/>
                  </a:cubicBezTo>
                  <a:cubicBezTo>
                    <a:pt x="2751" y="4426"/>
                    <a:pt x="2617" y="3665"/>
                    <a:pt x="2622" y="3119"/>
                  </a:cubicBezTo>
                  <a:cubicBezTo>
                    <a:pt x="2625" y="2637"/>
                    <a:pt x="2629" y="2155"/>
                    <a:pt x="2633" y="1673"/>
                  </a:cubicBezTo>
                  <a:lnTo>
                    <a:pt x="2633" y="1673"/>
                  </a:lnTo>
                  <a:cubicBezTo>
                    <a:pt x="2847" y="1252"/>
                    <a:pt x="2810" y="725"/>
                    <a:pt x="2638" y="263"/>
                  </a:cubicBezTo>
                  <a:cubicBezTo>
                    <a:pt x="2638" y="263"/>
                    <a:pt x="2638" y="263"/>
                    <a:pt x="2638" y="263"/>
                  </a:cubicBezTo>
                  <a:lnTo>
                    <a:pt x="2638" y="263"/>
                  </a:lnTo>
                  <a:cubicBezTo>
                    <a:pt x="2632" y="201"/>
                    <a:pt x="2598" y="142"/>
                    <a:pt x="2527" y="112"/>
                  </a:cubicBezTo>
                  <a:lnTo>
                    <a:pt x="2528" y="112"/>
                  </a:lnTo>
                  <a:cubicBezTo>
                    <a:pt x="2343" y="36"/>
                    <a:pt x="2145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599" name="Google Shape;2599;p5"/>
            <p:cNvSpPr/>
            <p:nvPr/>
          </p:nvSpPr>
          <p:spPr>
            <a:xfrm>
              <a:off x="6214575" y="1570075"/>
              <a:ext cx="72600" cy="109275"/>
            </a:xfrm>
            <a:custGeom>
              <a:avLst/>
              <a:gdLst/>
              <a:ahLst/>
              <a:cxnLst/>
              <a:rect l="l" t="t" r="r" b="b"/>
              <a:pathLst>
                <a:path w="2904" h="4371" extrusionOk="0">
                  <a:moveTo>
                    <a:pt x="165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45" y="1536"/>
                    <a:pt x="204" y="2905"/>
                    <a:pt x="477" y="4252"/>
                  </a:cubicBezTo>
                  <a:cubicBezTo>
                    <a:pt x="494" y="4333"/>
                    <a:pt x="563" y="4371"/>
                    <a:pt x="634" y="4371"/>
                  </a:cubicBezTo>
                  <a:cubicBezTo>
                    <a:pt x="722" y="4371"/>
                    <a:pt x="812" y="4312"/>
                    <a:pt x="806" y="4207"/>
                  </a:cubicBezTo>
                  <a:cubicBezTo>
                    <a:pt x="786" y="3895"/>
                    <a:pt x="805" y="3587"/>
                    <a:pt x="901" y="3285"/>
                  </a:cubicBezTo>
                  <a:lnTo>
                    <a:pt x="1085" y="2879"/>
                  </a:lnTo>
                  <a:cubicBezTo>
                    <a:pt x="1170" y="2614"/>
                    <a:pt x="1318" y="2482"/>
                    <a:pt x="1532" y="2482"/>
                  </a:cubicBezTo>
                  <a:cubicBezTo>
                    <a:pt x="1608" y="2482"/>
                    <a:pt x="1693" y="2499"/>
                    <a:pt x="1786" y="2533"/>
                  </a:cubicBezTo>
                  <a:cubicBezTo>
                    <a:pt x="2353" y="2548"/>
                    <a:pt x="2236" y="2601"/>
                    <a:pt x="2353" y="3085"/>
                  </a:cubicBezTo>
                  <a:lnTo>
                    <a:pt x="2550" y="3893"/>
                  </a:lnTo>
                  <a:cubicBezTo>
                    <a:pt x="2570" y="3977"/>
                    <a:pt x="2633" y="4013"/>
                    <a:pt x="2699" y="4013"/>
                  </a:cubicBezTo>
                  <a:cubicBezTo>
                    <a:pt x="2798" y="4013"/>
                    <a:pt x="2903" y="3931"/>
                    <a:pt x="2873" y="3805"/>
                  </a:cubicBezTo>
                  <a:cubicBezTo>
                    <a:pt x="2737" y="3244"/>
                    <a:pt x="2678" y="1851"/>
                    <a:pt x="1921" y="1851"/>
                  </a:cubicBezTo>
                  <a:cubicBezTo>
                    <a:pt x="1838" y="1851"/>
                    <a:pt x="1746" y="1868"/>
                    <a:pt x="1645" y="1904"/>
                  </a:cubicBezTo>
                  <a:cubicBezTo>
                    <a:pt x="1121" y="2094"/>
                    <a:pt x="787" y="2579"/>
                    <a:pt x="613" y="3117"/>
                  </a:cubicBezTo>
                  <a:lnTo>
                    <a:pt x="613" y="3117"/>
                  </a:lnTo>
                  <a:cubicBezTo>
                    <a:pt x="460" y="2139"/>
                    <a:pt x="368" y="1152"/>
                    <a:pt x="338" y="162"/>
                  </a:cubicBezTo>
                  <a:cubicBezTo>
                    <a:pt x="335" y="54"/>
                    <a:pt x="249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0" name="Google Shape;2600;p5"/>
            <p:cNvSpPr/>
            <p:nvPr/>
          </p:nvSpPr>
          <p:spPr>
            <a:xfrm>
              <a:off x="6281800" y="1558450"/>
              <a:ext cx="61625" cy="128000"/>
            </a:xfrm>
            <a:custGeom>
              <a:avLst/>
              <a:gdLst/>
              <a:ahLst/>
              <a:cxnLst/>
              <a:rect l="l" t="t" r="r" b="b"/>
              <a:pathLst>
                <a:path w="2465" h="5120" extrusionOk="0">
                  <a:moveTo>
                    <a:pt x="226" y="1"/>
                  </a:moveTo>
                  <a:cubicBezTo>
                    <a:pt x="91" y="1"/>
                    <a:pt x="1" y="218"/>
                    <a:pt x="144" y="321"/>
                  </a:cubicBezTo>
                  <a:cubicBezTo>
                    <a:pt x="1583" y="1350"/>
                    <a:pt x="2097" y="3249"/>
                    <a:pt x="1372" y="4863"/>
                  </a:cubicBezTo>
                  <a:cubicBezTo>
                    <a:pt x="1313" y="4997"/>
                    <a:pt x="1430" y="5119"/>
                    <a:pt x="1538" y="5119"/>
                  </a:cubicBezTo>
                  <a:cubicBezTo>
                    <a:pt x="1587" y="5119"/>
                    <a:pt x="1635" y="5094"/>
                    <a:pt x="1662" y="5032"/>
                  </a:cubicBezTo>
                  <a:cubicBezTo>
                    <a:pt x="2465" y="3246"/>
                    <a:pt x="1908" y="1172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1" name="Google Shape;2601;p5"/>
            <p:cNvSpPr/>
            <p:nvPr/>
          </p:nvSpPr>
          <p:spPr>
            <a:xfrm>
              <a:off x="6328675" y="1530550"/>
              <a:ext cx="55425" cy="60100"/>
            </a:xfrm>
            <a:custGeom>
              <a:avLst/>
              <a:gdLst/>
              <a:ahLst/>
              <a:cxnLst/>
              <a:rect l="l" t="t" r="r" b="b"/>
              <a:pathLst>
                <a:path w="2217" h="2404" extrusionOk="0">
                  <a:moveTo>
                    <a:pt x="662" y="1"/>
                  </a:moveTo>
                  <a:cubicBezTo>
                    <a:pt x="429" y="1"/>
                    <a:pt x="201" y="108"/>
                    <a:pt x="73" y="338"/>
                  </a:cubicBezTo>
                  <a:cubicBezTo>
                    <a:pt x="1" y="469"/>
                    <a:pt x="116" y="590"/>
                    <a:pt x="229" y="590"/>
                  </a:cubicBezTo>
                  <a:cubicBezTo>
                    <a:pt x="280" y="590"/>
                    <a:pt x="330" y="565"/>
                    <a:pt x="362" y="508"/>
                  </a:cubicBezTo>
                  <a:lnTo>
                    <a:pt x="361" y="508"/>
                  </a:lnTo>
                  <a:cubicBezTo>
                    <a:pt x="427" y="389"/>
                    <a:pt x="544" y="332"/>
                    <a:pt x="668" y="332"/>
                  </a:cubicBezTo>
                  <a:cubicBezTo>
                    <a:pt x="715" y="332"/>
                    <a:pt x="764" y="340"/>
                    <a:pt x="811" y="357"/>
                  </a:cubicBezTo>
                  <a:cubicBezTo>
                    <a:pt x="1056" y="442"/>
                    <a:pt x="1130" y="717"/>
                    <a:pt x="1110" y="951"/>
                  </a:cubicBezTo>
                  <a:cubicBezTo>
                    <a:pt x="1076" y="1366"/>
                    <a:pt x="757" y="1684"/>
                    <a:pt x="484" y="1967"/>
                  </a:cubicBezTo>
                  <a:cubicBezTo>
                    <a:pt x="416" y="2039"/>
                    <a:pt x="417" y="2184"/>
                    <a:pt x="519" y="2230"/>
                  </a:cubicBezTo>
                  <a:cubicBezTo>
                    <a:pt x="769" y="2345"/>
                    <a:pt x="1024" y="2403"/>
                    <a:pt x="1278" y="2403"/>
                  </a:cubicBezTo>
                  <a:cubicBezTo>
                    <a:pt x="1538" y="2403"/>
                    <a:pt x="1797" y="2343"/>
                    <a:pt x="2049" y="2222"/>
                  </a:cubicBezTo>
                  <a:cubicBezTo>
                    <a:pt x="2217" y="2142"/>
                    <a:pt x="2113" y="1916"/>
                    <a:pt x="1957" y="1916"/>
                  </a:cubicBezTo>
                  <a:cubicBezTo>
                    <a:pt x="1932" y="1916"/>
                    <a:pt x="1906" y="1921"/>
                    <a:pt x="1880" y="1934"/>
                  </a:cubicBezTo>
                  <a:cubicBezTo>
                    <a:pt x="1690" y="2027"/>
                    <a:pt x="1483" y="2073"/>
                    <a:pt x="1276" y="2073"/>
                  </a:cubicBezTo>
                  <a:cubicBezTo>
                    <a:pt x="1147" y="2073"/>
                    <a:pt x="1017" y="2055"/>
                    <a:pt x="892" y="2019"/>
                  </a:cubicBezTo>
                  <a:lnTo>
                    <a:pt x="892" y="2019"/>
                  </a:lnTo>
                  <a:cubicBezTo>
                    <a:pt x="1297" y="1559"/>
                    <a:pt x="1676" y="946"/>
                    <a:pt x="1313" y="357"/>
                  </a:cubicBezTo>
                  <a:cubicBezTo>
                    <a:pt x="1170" y="126"/>
                    <a:pt x="913" y="1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2" name="Google Shape;2602;p5"/>
            <p:cNvSpPr/>
            <p:nvPr/>
          </p:nvSpPr>
          <p:spPr>
            <a:xfrm>
              <a:off x="6374725" y="1627700"/>
              <a:ext cx="57425" cy="11225"/>
            </a:xfrm>
            <a:custGeom>
              <a:avLst/>
              <a:gdLst/>
              <a:ahLst/>
              <a:cxnLst/>
              <a:rect l="l" t="t" r="r" b="b"/>
              <a:pathLst>
                <a:path w="2297" h="449" extrusionOk="0">
                  <a:moveTo>
                    <a:pt x="1390" y="0"/>
                  </a:moveTo>
                  <a:cubicBezTo>
                    <a:pt x="990" y="0"/>
                    <a:pt x="591" y="41"/>
                    <a:pt x="198" y="122"/>
                  </a:cubicBezTo>
                  <a:cubicBezTo>
                    <a:pt x="1" y="162"/>
                    <a:pt x="68" y="448"/>
                    <a:pt x="251" y="448"/>
                  </a:cubicBezTo>
                  <a:cubicBezTo>
                    <a:pt x="263" y="448"/>
                    <a:pt x="275" y="447"/>
                    <a:pt x="288" y="444"/>
                  </a:cubicBezTo>
                  <a:cubicBezTo>
                    <a:pt x="654" y="371"/>
                    <a:pt x="1025" y="334"/>
                    <a:pt x="1397" y="334"/>
                  </a:cubicBezTo>
                  <a:cubicBezTo>
                    <a:pt x="1625" y="334"/>
                    <a:pt x="1854" y="348"/>
                    <a:pt x="2082" y="376"/>
                  </a:cubicBezTo>
                  <a:cubicBezTo>
                    <a:pt x="2090" y="377"/>
                    <a:pt x="2098" y="377"/>
                    <a:pt x="2105" y="377"/>
                  </a:cubicBezTo>
                  <a:cubicBezTo>
                    <a:pt x="2297" y="377"/>
                    <a:pt x="2286" y="65"/>
                    <a:pt x="2082" y="41"/>
                  </a:cubicBezTo>
                  <a:cubicBezTo>
                    <a:pt x="1852" y="14"/>
                    <a:pt x="1621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3" name="Google Shape;2603;p5"/>
            <p:cNvSpPr/>
            <p:nvPr/>
          </p:nvSpPr>
          <p:spPr>
            <a:xfrm>
              <a:off x="6467425" y="1593250"/>
              <a:ext cx="69975" cy="87000"/>
            </a:xfrm>
            <a:custGeom>
              <a:avLst/>
              <a:gdLst/>
              <a:ahLst/>
              <a:cxnLst/>
              <a:rect l="l" t="t" r="r" b="b"/>
              <a:pathLst>
                <a:path w="2799" h="3480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1099" y="1154"/>
                    <a:pt x="1887" y="2213"/>
                    <a:pt x="2445" y="3393"/>
                  </a:cubicBezTo>
                  <a:cubicBezTo>
                    <a:pt x="2475" y="3455"/>
                    <a:pt x="2523" y="3480"/>
                    <a:pt x="2573" y="3480"/>
                  </a:cubicBezTo>
                  <a:cubicBezTo>
                    <a:pt x="2682" y="3480"/>
                    <a:pt x="2798" y="3359"/>
                    <a:pt x="2735" y="3226"/>
                  </a:cubicBezTo>
                  <a:cubicBezTo>
                    <a:pt x="2163" y="2017"/>
                    <a:pt x="1356" y="936"/>
                    <a:pt x="362" y="45"/>
                  </a:cubicBezTo>
                  <a:cubicBezTo>
                    <a:pt x="327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4" name="Google Shape;2604;p5"/>
            <p:cNvSpPr/>
            <p:nvPr/>
          </p:nvSpPr>
          <p:spPr>
            <a:xfrm>
              <a:off x="6465325" y="1596775"/>
              <a:ext cx="61500" cy="97375"/>
            </a:xfrm>
            <a:custGeom>
              <a:avLst/>
              <a:gdLst/>
              <a:ahLst/>
              <a:cxnLst/>
              <a:rect l="l" t="t" r="r" b="b"/>
              <a:pathLst>
                <a:path w="2460" h="3895" extrusionOk="0">
                  <a:moveTo>
                    <a:pt x="2231" y="0"/>
                  </a:moveTo>
                  <a:cubicBezTo>
                    <a:pt x="2193" y="0"/>
                    <a:pt x="2155" y="17"/>
                    <a:pt x="2122" y="58"/>
                  </a:cubicBezTo>
                  <a:cubicBezTo>
                    <a:pt x="1251" y="1158"/>
                    <a:pt x="551" y="2383"/>
                    <a:pt x="48" y="3693"/>
                  </a:cubicBezTo>
                  <a:cubicBezTo>
                    <a:pt x="1" y="3815"/>
                    <a:pt x="100" y="3895"/>
                    <a:pt x="203" y="3895"/>
                  </a:cubicBezTo>
                  <a:cubicBezTo>
                    <a:pt x="271" y="3895"/>
                    <a:pt x="339" y="3861"/>
                    <a:pt x="370" y="3782"/>
                  </a:cubicBezTo>
                  <a:cubicBezTo>
                    <a:pt x="853" y="2526"/>
                    <a:pt x="1524" y="1350"/>
                    <a:pt x="2359" y="295"/>
                  </a:cubicBezTo>
                  <a:cubicBezTo>
                    <a:pt x="2459" y="167"/>
                    <a:pt x="2349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5" name="Google Shape;2605;p5"/>
            <p:cNvSpPr/>
            <p:nvPr/>
          </p:nvSpPr>
          <p:spPr>
            <a:xfrm>
              <a:off x="6538375" y="1555750"/>
              <a:ext cx="45800" cy="36900"/>
            </a:xfrm>
            <a:custGeom>
              <a:avLst/>
              <a:gdLst/>
              <a:ahLst/>
              <a:cxnLst/>
              <a:rect l="l" t="t" r="r" b="b"/>
              <a:pathLst>
                <a:path w="1832" h="1476" extrusionOk="0">
                  <a:moveTo>
                    <a:pt x="499" y="0"/>
                  </a:moveTo>
                  <a:cubicBezTo>
                    <a:pt x="247" y="0"/>
                    <a:pt x="1" y="149"/>
                    <a:pt x="12" y="436"/>
                  </a:cubicBezTo>
                  <a:cubicBezTo>
                    <a:pt x="16" y="544"/>
                    <a:pt x="102" y="598"/>
                    <a:pt x="185" y="598"/>
                  </a:cubicBezTo>
                  <a:cubicBezTo>
                    <a:pt x="269" y="598"/>
                    <a:pt x="350" y="544"/>
                    <a:pt x="346" y="436"/>
                  </a:cubicBezTo>
                  <a:cubicBezTo>
                    <a:pt x="343" y="359"/>
                    <a:pt x="393" y="330"/>
                    <a:pt x="456" y="330"/>
                  </a:cubicBezTo>
                  <a:cubicBezTo>
                    <a:pt x="544" y="330"/>
                    <a:pt x="658" y="385"/>
                    <a:pt x="692" y="441"/>
                  </a:cubicBezTo>
                  <a:cubicBezTo>
                    <a:pt x="835" y="665"/>
                    <a:pt x="604" y="993"/>
                    <a:pt x="478" y="1173"/>
                  </a:cubicBezTo>
                  <a:cubicBezTo>
                    <a:pt x="402" y="1284"/>
                    <a:pt x="506" y="1420"/>
                    <a:pt x="623" y="1425"/>
                  </a:cubicBezTo>
                  <a:lnTo>
                    <a:pt x="1616" y="1475"/>
                  </a:lnTo>
                  <a:cubicBezTo>
                    <a:pt x="1620" y="1475"/>
                    <a:pt x="1623" y="1475"/>
                    <a:pt x="1626" y="1475"/>
                  </a:cubicBezTo>
                  <a:cubicBezTo>
                    <a:pt x="1831" y="1475"/>
                    <a:pt x="1828" y="1150"/>
                    <a:pt x="1616" y="1139"/>
                  </a:cubicBezTo>
                  <a:lnTo>
                    <a:pt x="908" y="1105"/>
                  </a:lnTo>
                  <a:lnTo>
                    <a:pt x="908" y="1105"/>
                  </a:lnTo>
                  <a:cubicBezTo>
                    <a:pt x="1088" y="742"/>
                    <a:pt x="1184" y="266"/>
                    <a:pt x="764" y="59"/>
                  </a:cubicBezTo>
                  <a:cubicBezTo>
                    <a:pt x="683" y="20"/>
                    <a:pt x="590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6" name="Google Shape;2606;p5"/>
            <p:cNvSpPr/>
            <p:nvPr/>
          </p:nvSpPr>
          <p:spPr>
            <a:xfrm>
              <a:off x="6640725" y="1598600"/>
              <a:ext cx="272075" cy="59350"/>
            </a:xfrm>
            <a:custGeom>
              <a:avLst/>
              <a:gdLst/>
              <a:ahLst/>
              <a:cxnLst/>
              <a:rect l="l" t="t" r="r" b="b"/>
              <a:pathLst>
                <a:path w="10883" h="2374" extrusionOk="0">
                  <a:moveTo>
                    <a:pt x="4268" y="0"/>
                  </a:moveTo>
                  <a:cubicBezTo>
                    <a:pt x="2888" y="0"/>
                    <a:pt x="1501" y="255"/>
                    <a:pt x="178" y="772"/>
                  </a:cubicBezTo>
                  <a:cubicBezTo>
                    <a:pt x="1" y="842"/>
                    <a:pt x="52" y="1108"/>
                    <a:pt x="207" y="1108"/>
                  </a:cubicBezTo>
                  <a:cubicBezTo>
                    <a:pt x="226" y="1108"/>
                    <a:pt x="245" y="1104"/>
                    <a:pt x="267" y="1096"/>
                  </a:cubicBezTo>
                  <a:cubicBezTo>
                    <a:pt x="1559" y="586"/>
                    <a:pt x="2914" y="336"/>
                    <a:pt x="4263" y="336"/>
                  </a:cubicBezTo>
                  <a:cubicBezTo>
                    <a:pt x="6490" y="336"/>
                    <a:pt x="8699" y="1018"/>
                    <a:pt x="10569" y="2343"/>
                  </a:cubicBezTo>
                  <a:cubicBezTo>
                    <a:pt x="10599" y="2365"/>
                    <a:pt x="10629" y="2374"/>
                    <a:pt x="10657" y="2374"/>
                  </a:cubicBezTo>
                  <a:cubicBezTo>
                    <a:pt x="10792" y="2374"/>
                    <a:pt x="10883" y="2156"/>
                    <a:pt x="10737" y="2054"/>
                  </a:cubicBezTo>
                  <a:cubicBezTo>
                    <a:pt x="8817" y="698"/>
                    <a:pt x="6552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7" name="Google Shape;2607;p5"/>
            <p:cNvSpPr/>
            <p:nvPr/>
          </p:nvSpPr>
          <p:spPr>
            <a:xfrm>
              <a:off x="6870050" y="1623875"/>
              <a:ext cx="57275" cy="47300"/>
            </a:xfrm>
            <a:custGeom>
              <a:avLst/>
              <a:gdLst/>
              <a:ahLst/>
              <a:cxnLst/>
              <a:rect l="l" t="t" r="r" b="b"/>
              <a:pathLst>
                <a:path w="2291" h="1892" extrusionOk="0">
                  <a:moveTo>
                    <a:pt x="2038" y="0"/>
                  </a:moveTo>
                  <a:cubicBezTo>
                    <a:pt x="2001" y="0"/>
                    <a:pt x="1962" y="13"/>
                    <a:pt x="1927" y="43"/>
                  </a:cubicBezTo>
                  <a:lnTo>
                    <a:pt x="129" y="1612"/>
                  </a:lnTo>
                  <a:cubicBezTo>
                    <a:pt x="1" y="1723"/>
                    <a:pt x="119" y="1891"/>
                    <a:pt x="254" y="1891"/>
                  </a:cubicBezTo>
                  <a:cubicBezTo>
                    <a:pt x="292" y="1891"/>
                    <a:pt x="330" y="1878"/>
                    <a:pt x="365" y="1848"/>
                  </a:cubicBezTo>
                  <a:lnTo>
                    <a:pt x="2164" y="280"/>
                  </a:lnTo>
                  <a:cubicBezTo>
                    <a:pt x="2290" y="169"/>
                    <a:pt x="2172" y="0"/>
                    <a:pt x="2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8" name="Google Shape;2608;p5"/>
            <p:cNvSpPr/>
            <p:nvPr/>
          </p:nvSpPr>
          <p:spPr>
            <a:xfrm>
              <a:off x="6872500" y="1621425"/>
              <a:ext cx="75550" cy="51075"/>
            </a:xfrm>
            <a:custGeom>
              <a:avLst/>
              <a:gdLst/>
              <a:ahLst/>
              <a:cxnLst/>
              <a:rect l="l" t="t" r="r" b="b"/>
              <a:pathLst>
                <a:path w="3022" h="2043" extrusionOk="0">
                  <a:moveTo>
                    <a:pt x="2236" y="1"/>
                  </a:moveTo>
                  <a:cubicBezTo>
                    <a:pt x="2110" y="1"/>
                    <a:pt x="1996" y="168"/>
                    <a:pt x="2111" y="288"/>
                  </a:cubicBezTo>
                  <a:cubicBezTo>
                    <a:pt x="2487" y="678"/>
                    <a:pt x="2648" y="1180"/>
                    <a:pt x="2567" y="1704"/>
                  </a:cubicBezTo>
                  <a:lnTo>
                    <a:pt x="2567" y="1704"/>
                  </a:lnTo>
                  <a:lnTo>
                    <a:pt x="215" y="1664"/>
                  </a:lnTo>
                  <a:cubicBezTo>
                    <a:pt x="214" y="1664"/>
                    <a:pt x="212" y="1664"/>
                    <a:pt x="211" y="1664"/>
                  </a:cubicBezTo>
                  <a:cubicBezTo>
                    <a:pt x="0" y="1664"/>
                    <a:pt x="2" y="1995"/>
                    <a:pt x="215" y="1998"/>
                  </a:cubicBezTo>
                  <a:lnTo>
                    <a:pt x="2705" y="2042"/>
                  </a:lnTo>
                  <a:cubicBezTo>
                    <a:pt x="2779" y="2041"/>
                    <a:pt x="2845" y="1990"/>
                    <a:pt x="2866" y="1919"/>
                  </a:cubicBezTo>
                  <a:cubicBezTo>
                    <a:pt x="3022" y="1229"/>
                    <a:pt x="2839" y="561"/>
                    <a:pt x="2348" y="51"/>
                  </a:cubicBezTo>
                  <a:cubicBezTo>
                    <a:pt x="2313" y="16"/>
                    <a:pt x="2274" y="1"/>
                    <a:pt x="2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09" name="Google Shape;2609;p5"/>
            <p:cNvSpPr/>
            <p:nvPr/>
          </p:nvSpPr>
          <p:spPr>
            <a:xfrm>
              <a:off x="4699300" y="1737300"/>
              <a:ext cx="34300" cy="103925"/>
            </a:xfrm>
            <a:custGeom>
              <a:avLst/>
              <a:gdLst/>
              <a:ahLst/>
              <a:cxnLst/>
              <a:rect l="l" t="t" r="r" b="b"/>
              <a:pathLst>
                <a:path w="1372" h="4157" extrusionOk="0">
                  <a:moveTo>
                    <a:pt x="847" y="1"/>
                  </a:moveTo>
                  <a:cubicBezTo>
                    <a:pt x="575" y="1"/>
                    <a:pt x="325" y="215"/>
                    <a:pt x="222" y="524"/>
                  </a:cubicBezTo>
                  <a:cubicBezTo>
                    <a:pt x="76" y="969"/>
                    <a:pt x="128" y="1507"/>
                    <a:pt x="105" y="1968"/>
                  </a:cubicBezTo>
                  <a:lnTo>
                    <a:pt x="6" y="3995"/>
                  </a:lnTo>
                  <a:cubicBezTo>
                    <a:pt x="1" y="4103"/>
                    <a:pt x="81" y="4157"/>
                    <a:pt x="165" y="4157"/>
                  </a:cubicBezTo>
                  <a:cubicBezTo>
                    <a:pt x="248" y="4157"/>
                    <a:pt x="335" y="4103"/>
                    <a:pt x="340" y="3995"/>
                  </a:cubicBezTo>
                  <a:lnTo>
                    <a:pt x="427" y="2240"/>
                  </a:lnTo>
                  <a:lnTo>
                    <a:pt x="465" y="1428"/>
                  </a:lnTo>
                  <a:cubicBezTo>
                    <a:pt x="470" y="1346"/>
                    <a:pt x="502" y="315"/>
                    <a:pt x="825" y="315"/>
                  </a:cubicBezTo>
                  <a:cubicBezTo>
                    <a:pt x="879" y="315"/>
                    <a:pt x="940" y="343"/>
                    <a:pt x="1011" y="409"/>
                  </a:cubicBezTo>
                  <a:cubicBezTo>
                    <a:pt x="1046" y="442"/>
                    <a:pt x="1085" y="455"/>
                    <a:pt x="1123" y="455"/>
                  </a:cubicBezTo>
                  <a:cubicBezTo>
                    <a:pt x="1255" y="455"/>
                    <a:pt x="1371" y="287"/>
                    <a:pt x="1249" y="173"/>
                  </a:cubicBezTo>
                  <a:cubicBezTo>
                    <a:pt x="1120" y="53"/>
                    <a:pt x="981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0" name="Google Shape;2610;p5"/>
            <p:cNvSpPr/>
            <p:nvPr/>
          </p:nvSpPr>
          <p:spPr>
            <a:xfrm>
              <a:off x="4702400" y="1804300"/>
              <a:ext cx="34725" cy="8800"/>
            </a:xfrm>
            <a:custGeom>
              <a:avLst/>
              <a:gdLst/>
              <a:ahLst/>
              <a:cxnLst/>
              <a:rect l="l" t="t" r="r" b="b"/>
              <a:pathLst>
                <a:path w="1389" h="352" extrusionOk="0">
                  <a:moveTo>
                    <a:pt x="214" y="0"/>
                  </a:moveTo>
                  <a:cubicBezTo>
                    <a:pt x="1" y="0"/>
                    <a:pt x="2" y="331"/>
                    <a:pt x="217" y="335"/>
                  </a:cubicBezTo>
                  <a:lnTo>
                    <a:pt x="1174" y="351"/>
                  </a:lnTo>
                  <a:cubicBezTo>
                    <a:pt x="1175" y="351"/>
                    <a:pt x="1176" y="351"/>
                    <a:pt x="1177" y="351"/>
                  </a:cubicBezTo>
                  <a:cubicBezTo>
                    <a:pt x="1389" y="351"/>
                    <a:pt x="1388" y="20"/>
                    <a:pt x="1174" y="16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1" name="Google Shape;2611;p5"/>
            <p:cNvSpPr/>
            <p:nvPr/>
          </p:nvSpPr>
          <p:spPr>
            <a:xfrm>
              <a:off x="4781475" y="1772750"/>
              <a:ext cx="55150" cy="10900"/>
            </a:xfrm>
            <a:custGeom>
              <a:avLst/>
              <a:gdLst/>
              <a:ahLst/>
              <a:cxnLst/>
              <a:rect l="l" t="t" r="r" b="b"/>
              <a:pathLst>
                <a:path w="2206" h="436" extrusionOk="0">
                  <a:moveTo>
                    <a:pt x="1168" y="1"/>
                  </a:moveTo>
                  <a:cubicBezTo>
                    <a:pt x="842" y="1"/>
                    <a:pt x="516" y="36"/>
                    <a:pt x="197" y="108"/>
                  </a:cubicBezTo>
                  <a:cubicBezTo>
                    <a:pt x="0" y="152"/>
                    <a:pt x="64" y="436"/>
                    <a:pt x="245" y="436"/>
                  </a:cubicBezTo>
                  <a:cubicBezTo>
                    <a:pt x="258" y="436"/>
                    <a:pt x="271" y="434"/>
                    <a:pt x="285" y="431"/>
                  </a:cubicBezTo>
                  <a:cubicBezTo>
                    <a:pt x="576" y="366"/>
                    <a:pt x="872" y="333"/>
                    <a:pt x="1168" y="333"/>
                  </a:cubicBezTo>
                  <a:cubicBezTo>
                    <a:pt x="1419" y="333"/>
                    <a:pt x="1670" y="357"/>
                    <a:pt x="1917" y="404"/>
                  </a:cubicBezTo>
                  <a:cubicBezTo>
                    <a:pt x="1929" y="406"/>
                    <a:pt x="1941" y="407"/>
                    <a:pt x="1952" y="407"/>
                  </a:cubicBezTo>
                  <a:cubicBezTo>
                    <a:pt x="2136" y="407"/>
                    <a:pt x="2206" y="118"/>
                    <a:pt x="2006" y="80"/>
                  </a:cubicBezTo>
                  <a:cubicBezTo>
                    <a:pt x="1729" y="27"/>
                    <a:pt x="1448" y="1"/>
                    <a:pt x="1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2" name="Google Shape;2612;p5"/>
            <p:cNvSpPr/>
            <p:nvPr/>
          </p:nvSpPr>
          <p:spPr>
            <a:xfrm>
              <a:off x="4780675" y="1805425"/>
              <a:ext cx="57750" cy="15775"/>
            </a:xfrm>
            <a:custGeom>
              <a:avLst/>
              <a:gdLst/>
              <a:ahLst/>
              <a:cxnLst/>
              <a:rect l="l" t="t" r="r" b="b"/>
              <a:pathLst>
                <a:path w="2310" h="631" extrusionOk="0">
                  <a:moveTo>
                    <a:pt x="260" y="0"/>
                  </a:moveTo>
                  <a:cubicBezTo>
                    <a:pt x="72" y="0"/>
                    <a:pt x="0" y="293"/>
                    <a:pt x="201" y="326"/>
                  </a:cubicBezTo>
                  <a:lnTo>
                    <a:pt x="2018" y="628"/>
                  </a:lnTo>
                  <a:cubicBezTo>
                    <a:pt x="2029" y="630"/>
                    <a:pt x="2039" y="631"/>
                    <a:pt x="2050" y="631"/>
                  </a:cubicBezTo>
                  <a:cubicBezTo>
                    <a:pt x="2237" y="631"/>
                    <a:pt x="2309" y="339"/>
                    <a:pt x="2108" y="305"/>
                  </a:cubicBezTo>
                  <a:lnTo>
                    <a:pt x="291" y="3"/>
                  </a:lnTo>
                  <a:cubicBezTo>
                    <a:pt x="281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3" name="Google Shape;2613;p5"/>
            <p:cNvSpPr/>
            <p:nvPr/>
          </p:nvSpPr>
          <p:spPr>
            <a:xfrm>
              <a:off x="4858225" y="1774075"/>
              <a:ext cx="70075" cy="118875"/>
            </a:xfrm>
            <a:custGeom>
              <a:avLst/>
              <a:gdLst/>
              <a:ahLst/>
              <a:cxnLst/>
              <a:rect l="l" t="t" r="r" b="b"/>
              <a:pathLst>
                <a:path w="2803" h="4755" extrusionOk="0">
                  <a:moveTo>
                    <a:pt x="1877" y="600"/>
                  </a:moveTo>
                  <a:cubicBezTo>
                    <a:pt x="1923" y="600"/>
                    <a:pt x="1971" y="602"/>
                    <a:pt x="2020" y="604"/>
                  </a:cubicBezTo>
                  <a:cubicBezTo>
                    <a:pt x="2048" y="638"/>
                    <a:pt x="2079" y="656"/>
                    <a:pt x="2111" y="660"/>
                  </a:cubicBezTo>
                  <a:lnTo>
                    <a:pt x="2111" y="660"/>
                  </a:lnTo>
                  <a:cubicBezTo>
                    <a:pt x="2165" y="888"/>
                    <a:pt x="2220" y="1122"/>
                    <a:pt x="2266" y="1359"/>
                  </a:cubicBezTo>
                  <a:lnTo>
                    <a:pt x="2266" y="1359"/>
                  </a:lnTo>
                  <a:cubicBezTo>
                    <a:pt x="2218" y="1436"/>
                    <a:pt x="2119" y="1474"/>
                    <a:pt x="1971" y="1474"/>
                  </a:cubicBezTo>
                  <a:cubicBezTo>
                    <a:pt x="1866" y="1474"/>
                    <a:pt x="1736" y="1455"/>
                    <a:pt x="1581" y="1417"/>
                  </a:cubicBezTo>
                  <a:cubicBezTo>
                    <a:pt x="1342" y="1541"/>
                    <a:pt x="1164" y="1602"/>
                    <a:pt x="1048" y="1602"/>
                  </a:cubicBezTo>
                  <a:cubicBezTo>
                    <a:pt x="900" y="1602"/>
                    <a:pt x="853" y="1501"/>
                    <a:pt x="908" y="1298"/>
                  </a:cubicBezTo>
                  <a:cubicBezTo>
                    <a:pt x="904" y="832"/>
                    <a:pt x="1227" y="600"/>
                    <a:pt x="1877" y="600"/>
                  </a:cubicBezTo>
                  <a:close/>
                  <a:moveTo>
                    <a:pt x="1634" y="1"/>
                  </a:moveTo>
                  <a:cubicBezTo>
                    <a:pt x="913" y="1"/>
                    <a:pt x="311" y="1328"/>
                    <a:pt x="701" y="2068"/>
                  </a:cubicBezTo>
                  <a:cubicBezTo>
                    <a:pt x="874" y="2395"/>
                    <a:pt x="1176" y="2565"/>
                    <a:pt x="1501" y="2565"/>
                  </a:cubicBezTo>
                  <a:cubicBezTo>
                    <a:pt x="1671" y="2565"/>
                    <a:pt x="1848" y="2518"/>
                    <a:pt x="2014" y="2422"/>
                  </a:cubicBezTo>
                  <a:cubicBezTo>
                    <a:pt x="2164" y="2336"/>
                    <a:pt x="2279" y="2230"/>
                    <a:pt x="2367" y="2110"/>
                  </a:cubicBezTo>
                  <a:lnTo>
                    <a:pt x="2367" y="2110"/>
                  </a:lnTo>
                  <a:cubicBezTo>
                    <a:pt x="2386" y="2445"/>
                    <a:pt x="2363" y="2778"/>
                    <a:pt x="2267" y="3102"/>
                  </a:cubicBezTo>
                  <a:cubicBezTo>
                    <a:pt x="2058" y="3814"/>
                    <a:pt x="1457" y="4416"/>
                    <a:pt x="728" y="4416"/>
                  </a:cubicBezTo>
                  <a:cubicBezTo>
                    <a:pt x="581" y="4416"/>
                    <a:pt x="428" y="4391"/>
                    <a:pt x="272" y="4338"/>
                  </a:cubicBezTo>
                  <a:cubicBezTo>
                    <a:pt x="252" y="4331"/>
                    <a:pt x="234" y="4328"/>
                    <a:pt x="216" y="4328"/>
                  </a:cubicBezTo>
                  <a:cubicBezTo>
                    <a:pt x="54" y="4328"/>
                    <a:pt x="0" y="4598"/>
                    <a:pt x="184" y="4661"/>
                  </a:cubicBezTo>
                  <a:cubicBezTo>
                    <a:pt x="368" y="4725"/>
                    <a:pt x="552" y="4755"/>
                    <a:pt x="732" y="4755"/>
                  </a:cubicBezTo>
                  <a:cubicBezTo>
                    <a:pt x="1334" y="4755"/>
                    <a:pt x="1887" y="4420"/>
                    <a:pt x="2260" y="3899"/>
                  </a:cubicBezTo>
                  <a:cubicBezTo>
                    <a:pt x="2803" y="3137"/>
                    <a:pt x="2756" y="2187"/>
                    <a:pt x="2589" y="1293"/>
                  </a:cubicBezTo>
                  <a:lnTo>
                    <a:pt x="2589" y="1293"/>
                  </a:lnTo>
                  <a:cubicBezTo>
                    <a:pt x="2580" y="1026"/>
                    <a:pt x="2514" y="751"/>
                    <a:pt x="2417" y="502"/>
                  </a:cubicBezTo>
                  <a:cubicBezTo>
                    <a:pt x="2389" y="429"/>
                    <a:pt x="2331" y="393"/>
                    <a:pt x="2271" y="387"/>
                  </a:cubicBezTo>
                  <a:lnTo>
                    <a:pt x="2271" y="387"/>
                  </a:lnTo>
                  <a:cubicBezTo>
                    <a:pt x="2267" y="380"/>
                    <a:pt x="2262" y="373"/>
                    <a:pt x="2257" y="366"/>
                  </a:cubicBezTo>
                  <a:cubicBezTo>
                    <a:pt x="2053" y="108"/>
                    <a:pt x="1839" y="1"/>
                    <a:pt x="16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4" name="Google Shape;2614;p5"/>
            <p:cNvSpPr/>
            <p:nvPr/>
          </p:nvSpPr>
          <p:spPr>
            <a:xfrm>
              <a:off x="4940300" y="1746400"/>
              <a:ext cx="70500" cy="86500"/>
            </a:xfrm>
            <a:custGeom>
              <a:avLst/>
              <a:gdLst/>
              <a:ahLst/>
              <a:cxnLst/>
              <a:rect l="l" t="t" r="r" b="b"/>
              <a:pathLst>
                <a:path w="2820" h="3460" extrusionOk="0">
                  <a:moveTo>
                    <a:pt x="160" y="1"/>
                  </a:moveTo>
                  <a:cubicBezTo>
                    <a:pt x="77" y="1"/>
                    <a:pt x="0" y="53"/>
                    <a:pt x="13" y="160"/>
                  </a:cubicBezTo>
                  <a:cubicBezTo>
                    <a:pt x="125" y="1186"/>
                    <a:pt x="354" y="2197"/>
                    <a:pt x="694" y="3172"/>
                  </a:cubicBezTo>
                  <a:cubicBezTo>
                    <a:pt x="723" y="3254"/>
                    <a:pt x="788" y="3290"/>
                    <a:pt x="852" y="3290"/>
                  </a:cubicBezTo>
                  <a:cubicBezTo>
                    <a:pt x="948" y="3290"/>
                    <a:pt x="1042" y="3211"/>
                    <a:pt x="1018" y="3084"/>
                  </a:cubicBezTo>
                  <a:cubicBezTo>
                    <a:pt x="914" y="2568"/>
                    <a:pt x="789" y="1751"/>
                    <a:pt x="1483" y="1639"/>
                  </a:cubicBezTo>
                  <a:cubicBezTo>
                    <a:pt x="1537" y="1631"/>
                    <a:pt x="1587" y="1627"/>
                    <a:pt x="1635" y="1627"/>
                  </a:cubicBezTo>
                  <a:cubicBezTo>
                    <a:pt x="2407" y="1627"/>
                    <a:pt x="2437" y="2684"/>
                    <a:pt x="2305" y="3252"/>
                  </a:cubicBezTo>
                  <a:cubicBezTo>
                    <a:pt x="2275" y="3377"/>
                    <a:pt x="2380" y="3460"/>
                    <a:pt x="2479" y="3460"/>
                  </a:cubicBezTo>
                  <a:cubicBezTo>
                    <a:pt x="2545" y="3460"/>
                    <a:pt x="2608" y="3424"/>
                    <a:pt x="2627" y="3340"/>
                  </a:cubicBezTo>
                  <a:cubicBezTo>
                    <a:pt x="2820" y="2514"/>
                    <a:pt x="2651" y="1258"/>
                    <a:pt x="1552" y="1258"/>
                  </a:cubicBezTo>
                  <a:cubicBezTo>
                    <a:pt x="1545" y="1258"/>
                    <a:pt x="1538" y="1258"/>
                    <a:pt x="1530" y="1258"/>
                  </a:cubicBezTo>
                  <a:cubicBezTo>
                    <a:pt x="1021" y="1265"/>
                    <a:pt x="777" y="1570"/>
                    <a:pt x="678" y="1961"/>
                  </a:cubicBezTo>
                  <a:lnTo>
                    <a:pt x="678" y="1961"/>
                  </a:lnTo>
                  <a:cubicBezTo>
                    <a:pt x="526" y="1370"/>
                    <a:pt x="415" y="768"/>
                    <a:pt x="347" y="160"/>
                  </a:cubicBezTo>
                  <a:cubicBezTo>
                    <a:pt x="334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5" name="Google Shape;2615;p5"/>
            <p:cNvSpPr/>
            <p:nvPr/>
          </p:nvSpPr>
          <p:spPr>
            <a:xfrm>
              <a:off x="5001100" y="1744200"/>
              <a:ext cx="43750" cy="35825"/>
            </a:xfrm>
            <a:custGeom>
              <a:avLst/>
              <a:gdLst/>
              <a:ahLst/>
              <a:cxnLst/>
              <a:rect l="l" t="t" r="r" b="b"/>
              <a:pathLst>
                <a:path w="1750" h="1433" extrusionOk="0">
                  <a:moveTo>
                    <a:pt x="691" y="0"/>
                  </a:moveTo>
                  <a:cubicBezTo>
                    <a:pt x="456" y="0"/>
                    <a:pt x="216" y="116"/>
                    <a:pt x="82" y="321"/>
                  </a:cubicBezTo>
                  <a:cubicBezTo>
                    <a:pt x="0" y="447"/>
                    <a:pt x="116" y="567"/>
                    <a:pt x="234" y="567"/>
                  </a:cubicBezTo>
                  <a:cubicBezTo>
                    <a:pt x="285" y="567"/>
                    <a:pt x="336" y="545"/>
                    <a:pt x="372" y="490"/>
                  </a:cubicBezTo>
                  <a:cubicBezTo>
                    <a:pt x="436" y="390"/>
                    <a:pt x="560" y="333"/>
                    <a:pt x="681" y="333"/>
                  </a:cubicBezTo>
                  <a:cubicBezTo>
                    <a:pt x="780" y="333"/>
                    <a:pt x="877" y="372"/>
                    <a:pt x="936" y="458"/>
                  </a:cubicBezTo>
                  <a:cubicBezTo>
                    <a:pt x="1072" y="652"/>
                    <a:pt x="923" y="925"/>
                    <a:pt x="714" y="980"/>
                  </a:cubicBezTo>
                  <a:cubicBezTo>
                    <a:pt x="583" y="1013"/>
                    <a:pt x="541" y="1222"/>
                    <a:pt x="674" y="1285"/>
                  </a:cubicBezTo>
                  <a:cubicBezTo>
                    <a:pt x="883" y="1385"/>
                    <a:pt x="1089" y="1433"/>
                    <a:pt x="1307" y="1433"/>
                  </a:cubicBezTo>
                  <a:cubicBezTo>
                    <a:pt x="1385" y="1433"/>
                    <a:pt x="1465" y="1427"/>
                    <a:pt x="1547" y="1414"/>
                  </a:cubicBezTo>
                  <a:cubicBezTo>
                    <a:pt x="1749" y="1384"/>
                    <a:pt x="1676" y="1089"/>
                    <a:pt x="1486" y="1089"/>
                  </a:cubicBezTo>
                  <a:cubicBezTo>
                    <a:pt x="1477" y="1089"/>
                    <a:pt x="1468" y="1090"/>
                    <a:pt x="1458" y="1091"/>
                  </a:cubicBezTo>
                  <a:cubicBezTo>
                    <a:pt x="1406" y="1099"/>
                    <a:pt x="1354" y="1103"/>
                    <a:pt x="1302" y="1103"/>
                  </a:cubicBezTo>
                  <a:cubicBezTo>
                    <a:pt x="1247" y="1103"/>
                    <a:pt x="1193" y="1099"/>
                    <a:pt x="1139" y="1090"/>
                  </a:cubicBezTo>
                  <a:lnTo>
                    <a:pt x="1139" y="1090"/>
                  </a:lnTo>
                  <a:cubicBezTo>
                    <a:pt x="1338" y="863"/>
                    <a:pt x="1395" y="515"/>
                    <a:pt x="1203" y="252"/>
                  </a:cubicBezTo>
                  <a:cubicBezTo>
                    <a:pt x="1077" y="79"/>
                    <a:pt x="886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6" name="Google Shape;2616;p5"/>
            <p:cNvSpPr/>
            <p:nvPr/>
          </p:nvSpPr>
          <p:spPr>
            <a:xfrm>
              <a:off x="5060150" y="1774625"/>
              <a:ext cx="13650" cy="55875"/>
            </a:xfrm>
            <a:custGeom>
              <a:avLst/>
              <a:gdLst/>
              <a:ahLst/>
              <a:cxnLst/>
              <a:rect l="l" t="t" r="r" b="b"/>
              <a:pathLst>
                <a:path w="546" h="2235" extrusionOk="0">
                  <a:moveTo>
                    <a:pt x="162" y="0"/>
                  </a:moveTo>
                  <a:cubicBezTo>
                    <a:pt x="79" y="0"/>
                    <a:pt x="1" y="54"/>
                    <a:pt x="11" y="161"/>
                  </a:cubicBezTo>
                  <a:cubicBezTo>
                    <a:pt x="74" y="798"/>
                    <a:pt x="138" y="1436"/>
                    <a:pt x="201" y="2075"/>
                  </a:cubicBezTo>
                  <a:cubicBezTo>
                    <a:pt x="211" y="2181"/>
                    <a:pt x="300" y="2235"/>
                    <a:pt x="384" y="2235"/>
                  </a:cubicBezTo>
                  <a:cubicBezTo>
                    <a:pt x="467" y="2235"/>
                    <a:pt x="545" y="2182"/>
                    <a:pt x="535" y="2075"/>
                  </a:cubicBezTo>
                  <a:cubicBezTo>
                    <a:pt x="472" y="1436"/>
                    <a:pt x="408" y="798"/>
                    <a:pt x="345" y="161"/>
                  </a:cubicBez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7" name="Google Shape;2617;p5"/>
            <p:cNvSpPr/>
            <p:nvPr/>
          </p:nvSpPr>
          <p:spPr>
            <a:xfrm>
              <a:off x="5049600" y="1798900"/>
              <a:ext cx="44700" cy="12850"/>
            </a:xfrm>
            <a:custGeom>
              <a:avLst/>
              <a:gdLst/>
              <a:ahLst/>
              <a:cxnLst/>
              <a:rect l="l" t="t" r="r" b="b"/>
              <a:pathLst>
                <a:path w="1788" h="514" extrusionOk="0">
                  <a:moveTo>
                    <a:pt x="1573" y="0"/>
                  </a:moveTo>
                  <a:cubicBezTo>
                    <a:pt x="1556" y="0"/>
                    <a:pt x="1537" y="3"/>
                    <a:pt x="1516" y="11"/>
                  </a:cubicBezTo>
                  <a:cubicBezTo>
                    <a:pt x="1208" y="121"/>
                    <a:pt x="883" y="178"/>
                    <a:pt x="556" y="178"/>
                  </a:cubicBezTo>
                  <a:cubicBezTo>
                    <a:pt x="442" y="178"/>
                    <a:pt x="328" y="171"/>
                    <a:pt x="214" y="157"/>
                  </a:cubicBezTo>
                  <a:cubicBezTo>
                    <a:pt x="206" y="156"/>
                    <a:pt x="199" y="156"/>
                    <a:pt x="192" y="156"/>
                  </a:cubicBezTo>
                  <a:cubicBezTo>
                    <a:pt x="1" y="156"/>
                    <a:pt x="9" y="469"/>
                    <a:pt x="214" y="493"/>
                  </a:cubicBezTo>
                  <a:cubicBezTo>
                    <a:pt x="332" y="506"/>
                    <a:pt x="451" y="513"/>
                    <a:pt x="569" y="513"/>
                  </a:cubicBezTo>
                  <a:cubicBezTo>
                    <a:pt x="922" y="513"/>
                    <a:pt x="1273" y="453"/>
                    <a:pt x="1606" y="334"/>
                  </a:cubicBezTo>
                  <a:cubicBezTo>
                    <a:pt x="1788" y="269"/>
                    <a:pt x="1735" y="0"/>
                    <a:pt x="1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8" name="Google Shape;2618;p5"/>
            <p:cNvSpPr/>
            <p:nvPr/>
          </p:nvSpPr>
          <p:spPr>
            <a:xfrm>
              <a:off x="5128525" y="1751900"/>
              <a:ext cx="30950" cy="92925"/>
            </a:xfrm>
            <a:custGeom>
              <a:avLst/>
              <a:gdLst/>
              <a:ahLst/>
              <a:cxnLst/>
              <a:rect l="l" t="t" r="r" b="b"/>
              <a:pathLst>
                <a:path w="1238" h="3717" extrusionOk="0">
                  <a:moveTo>
                    <a:pt x="909" y="1"/>
                  </a:moveTo>
                  <a:cubicBezTo>
                    <a:pt x="588" y="1"/>
                    <a:pt x="288" y="779"/>
                    <a:pt x="234" y="995"/>
                  </a:cubicBezTo>
                  <a:cubicBezTo>
                    <a:pt x="1" y="1918"/>
                    <a:pt x="216" y="2891"/>
                    <a:pt x="786" y="3645"/>
                  </a:cubicBezTo>
                  <a:cubicBezTo>
                    <a:pt x="824" y="3695"/>
                    <a:pt x="876" y="3716"/>
                    <a:pt x="927" y="3716"/>
                  </a:cubicBezTo>
                  <a:cubicBezTo>
                    <a:pt x="1050" y="3716"/>
                    <a:pt x="1168" y="3597"/>
                    <a:pt x="1076" y="3475"/>
                  </a:cubicBezTo>
                  <a:cubicBezTo>
                    <a:pt x="744" y="3036"/>
                    <a:pt x="529" y="2539"/>
                    <a:pt x="484" y="1987"/>
                  </a:cubicBezTo>
                  <a:cubicBezTo>
                    <a:pt x="464" y="1747"/>
                    <a:pt x="477" y="1506"/>
                    <a:pt x="516" y="1270"/>
                  </a:cubicBezTo>
                  <a:cubicBezTo>
                    <a:pt x="544" y="1117"/>
                    <a:pt x="885" y="376"/>
                    <a:pt x="866" y="345"/>
                  </a:cubicBezTo>
                  <a:lnTo>
                    <a:pt x="866" y="345"/>
                  </a:lnTo>
                  <a:cubicBezTo>
                    <a:pt x="901" y="400"/>
                    <a:pt x="953" y="422"/>
                    <a:pt x="1004" y="422"/>
                  </a:cubicBezTo>
                  <a:cubicBezTo>
                    <a:pt x="1121" y="422"/>
                    <a:pt x="1237" y="303"/>
                    <a:pt x="1155" y="176"/>
                  </a:cubicBezTo>
                  <a:cubicBezTo>
                    <a:pt x="1074" y="52"/>
                    <a:pt x="991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19" name="Google Shape;2619;p5"/>
            <p:cNvSpPr/>
            <p:nvPr/>
          </p:nvSpPr>
          <p:spPr>
            <a:xfrm>
              <a:off x="5176550" y="1786625"/>
              <a:ext cx="39400" cy="55925"/>
            </a:xfrm>
            <a:custGeom>
              <a:avLst/>
              <a:gdLst/>
              <a:ahLst/>
              <a:cxnLst/>
              <a:rect l="l" t="t" r="r" b="b"/>
              <a:pathLst>
                <a:path w="1576" h="2237" extrusionOk="0">
                  <a:moveTo>
                    <a:pt x="921" y="0"/>
                  </a:moveTo>
                  <a:cubicBezTo>
                    <a:pt x="748" y="0"/>
                    <a:pt x="578" y="47"/>
                    <a:pt x="423" y="151"/>
                  </a:cubicBezTo>
                  <a:cubicBezTo>
                    <a:pt x="174" y="317"/>
                    <a:pt x="0" y="631"/>
                    <a:pt x="130" y="926"/>
                  </a:cubicBezTo>
                  <a:cubicBezTo>
                    <a:pt x="276" y="1254"/>
                    <a:pt x="650" y="1286"/>
                    <a:pt x="931" y="1430"/>
                  </a:cubicBezTo>
                  <a:cubicBezTo>
                    <a:pt x="1028" y="1476"/>
                    <a:pt x="1111" y="1551"/>
                    <a:pt x="1169" y="1641"/>
                  </a:cubicBezTo>
                  <a:lnTo>
                    <a:pt x="1022" y="1821"/>
                  </a:lnTo>
                  <a:cubicBezTo>
                    <a:pt x="1006" y="1828"/>
                    <a:pt x="986" y="1830"/>
                    <a:pt x="965" y="1830"/>
                  </a:cubicBezTo>
                  <a:cubicBezTo>
                    <a:pt x="900" y="1830"/>
                    <a:pt x="821" y="1808"/>
                    <a:pt x="766" y="1806"/>
                  </a:cubicBezTo>
                  <a:cubicBezTo>
                    <a:pt x="743" y="1805"/>
                    <a:pt x="721" y="1804"/>
                    <a:pt x="699" y="1804"/>
                  </a:cubicBezTo>
                  <a:cubicBezTo>
                    <a:pt x="553" y="1804"/>
                    <a:pt x="425" y="1826"/>
                    <a:pt x="301" y="1917"/>
                  </a:cubicBezTo>
                  <a:cubicBezTo>
                    <a:pt x="158" y="2021"/>
                    <a:pt x="247" y="2237"/>
                    <a:pt x="382" y="2237"/>
                  </a:cubicBezTo>
                  <a:cubicBezTo>
                    <a:pt x="410" y="2237"/>
                    <a:pt x="440" y="2227"/>
                    <a:pt x="470" y="2205"/>
                  </a:cubicBezTo>
                  <a:cubicBezTo>
                    <a:pt x="550" y="2147"/>
                    <a:pt x="641" y="2133"/>
                    <a:pt x="737" y="2133"/>
                  </a:cubicBezTo>
                  <a:cubicBezTo>
                    <a:pt x="838" y="2133"/>
                    <a:pt x="944" y="2149"/>
                    <a:pt x="1047" y="2149"/>
                  </a:cubicBezTo>
                  <a:cubicBezTo>
                    <a:pt x="1121" y="2149"/>
                    <a:pt x="1194" y="2141"/>
                    <a:pt x="1262" y="2111"/>
                  </a:cubicBezTo>
                  <a:cubicBezTo>
                    <a:pt x="1471" y="2024"/>
                    <a:pt x="1576" y="1789"/>
                    <a:pt x="1501" y="1575"/>
                  </a:cubicBezTo>
                  <a:cubicBezTo>
                    <a:pt x="1416" y="1312"/>
                    <a:pt x="1169" y="1165"/>
                    <a:pt x="926" y="1069"/>
                  </a:cubicBezTo>
                  <a:cubicBezTo>
                    <a:pt x="839" y="1035"/>
                    <a:pt x="749" y="1013"/>
                    <a:pt x="665" y="971"/>
                  </a:cubicBezTo>
                  <a:cubicBezTo>
                    <a:pt x="502" y="890"/>
                    <a:pt x="481" y="883"/>
                    <a:pt x="499" y="680"/>
                  </a:cubicBezTo>
                  <a:cubicBezTo>
                    <a:pt x="519" y="486"/>
                    <a:pt x="577" y="410"/>
                    <a:pt x="764" y="354"/>
                  </a:cubicBezTo>
                  <a:cubicBezTo>
                    <a:pt x="820" y="338"/>
                    <a:pt x="877" y="330"/>
                    <a:pt x="935" y="330"/>
                  </a:cubicBezTo>
                  <a:cubicBezTo>
                    <a:pt x="1022" y="330"/>
                    <a:pt x="1109" y="348"/>
                    <a:pt x="1190" y="384"/>
                  </a:cubicBezTo>
                  <a:cubicBezTo>
                    <a:pt x="1215" y="395"/>
                    <a:pt x="1239" y="400"/>
                    <a:pt x="1262" y="400"/>
                  </a:cubicBezTo>
                  <a:cubicBezTo>
                    <a:pt x="1423" y="400"/>
                    <a:pt x="1531" y="170"/>
                    <a:pt x="1358" y="96"/>
                  </a:cubicBezTo>
                  <a:cubicBezTo>
                    <a:pt x="1215" y="34"/>
                    <a:pt x="1067" y="0"/>
                    <a:pt x="9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0" name="Google Shape;2620;p5"/>
            <p:cNvSpPr/>
            <p:nvPr/>
          </p:nvSpPr>
          <p:spPr>
            <a:xfrm>
              <a:off x="5233975" y="1746675"/>
              <a:ext cx="42650" cy="92275"/>
            </a:xfrm>
            <a:custGeom>
              <a:avLst/>
              <a:gdLst/>
              <a:ahLst/>
              <a:cxnLst/>
              <a:rect l="l" t="t" r="r" b="b"/>
              <a:pathLst>
                <a:path w="1706" h="3691" extrusionOk="0">
                  <a:moveTo>
                    <a:pt x="231" y="1"/>
                  </a:moveTo>
                  <a:cubicBezTo>
                    <a:pt x="115" y="1"/>
                    <a:pt x="0" y="121"/>
                    <a:pt x="80" y="249"/>
                  </a:cubicBezTo>
                  <a:cubicBezTo>
                    <a:pt x="537" y="978"/>
                    <a:pt x="1328" y="2705"/>
                    <a:pt x="472" y="3413"/>
                  </a:cubicBezTo>
                  <a:cubicBezTo>
                    <a:pt x="341" y="3521"/>
                    <a:pt x="461" y="3690"/>
                    <a:pt x="599" y="3690"/>
                  </a:cubicBezTo>
                  <a:cubicBezTo>
                    <a:pt x="635" y="3690"/>
                    <a:pt x="673" y="3678"/>
                    <a:pt x="708" y="3649"/>
                  </a:cubicBezTo>
                  <a:cubicBezTo>
                    <a:pt x="1706" y="2826"/>
                    <a:pt x="910" y="943"/>
                    <a:pt x="368" y="80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1" name="Google Shape;2621;p5"/>
            <p:cNvSpPr/>
            <p:nvPr/>
          </p:nvSpPr>
          <p:spPr>
            <a:xfrm>
              <a:off x="5279550" y="1758650"/>
              <a:ext cx="40325" cy="86875"/>
            </a:xfrm>
            <a:custGeom>
              <a:avLst/>
              <a:gdLst/>
              <a:ahLst/>
              <a:cxnLst/>
              <a:rect l="l" t="t" r="r" b="b"/>
              <a:pathLst>
                <a:path w="1613" h="3475" extrusionOk="0">
                  <a:moveTo>
                    <a:pt x="656" y="1"/>
                  </a:moveTo>
                  <a:cubicBezTo>
                    <a:pt x="588" y="1"/>
                    <a:pt x="518" y="34"/>
                    <a:pt x="485" y="112"/>
                  </a:cubicBezTo>
                  <a:lnTo>
                    <a:pt x="485" y="110"/>
                  </a:lnTo>
                  <a:lnTo>
                    <a:pt x="485" y="110"/>
                  </a:lnTo>
                  <a:cubicBezTo>
                    <a:pt x="0" y="1267"/>
                    <a:pt x="308" y="2603"/>
                    <a:pt x="1250" y="3431"/>
                  </a:cubicBezTo>
                  <a:cubicBezTo>
                    <a:pt x="1285" y="3462"/>
                    <a:pt x="1323" y="3475"/>
                    <a:pt x="1361" y="3475"/>
                  </a:cubicBezTo>
                  <a:cubicBezTo>
                    <a:pt x="1495" y="3475"/>
                    <a:pt x="1613" y="3306"/>
                    <a:pt x="1486" y="3193"/>
                  </a:cubicBezTo>
                  <a:cubicBezTo>
                    <a:pt x="624" y="2434"/>
                    <a:pt x="363" y="1256"/>
                    <a:pt x="809" y="200"/>
                  </a:cubicBezTo>
                  <a:cubicBezTo>
                    <a:pt x="860" y="80"/>
                    <a:pt x="760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2" name="Google Shape;2622;p5"/>
            <p:cNvSpPr/>
            <p:nvPr/>
          </p:nvSpPr>
          <p:spPr>
            <a:xfrm>
              <a:off x="5326650" y="1790950"/>
              <a:ext cx="52950" cy="41750"/>
            </a:xfrm>
            <a:custGeom>
              <a:avLst/>
              <a:gdLst/>
              <a:ahLst/>
              <a:cxnLst/>
              <a:rect l="l" t="t" r="r" b="b"/>
              <a:pathLst>
                <a:path w="2118" h="1670" extrusionOk="0">
                  <a:moveTo>
                    <a:pt x="256" y="0"/>
                  </a:moveTo>
                  <a:cubicBezTo>
                    <a:pt x="120" y="0"/>
                    <a:pt x="0" y="169"/>
                    <a:pt x="130" y="278"/>
                  </a:cubicBezTo>
                  <a:lnTo>
                    <a:pt x="1750" y="1628"/>
                  </a:lnTo>
                  <a:cubicBezTo>
                    <a:pt x="1785" y="1657"/>
                    <a:pt x="1823" y="1670"/>
                    <a:pt x="1860" y="1670"/>
                  </a:cubicBezTo>
                  <a:cubicBezTo>
                    <a:pt x="1997" y="1670"/>
                    <a:pt x="2117" y="1500"/>
                    <a:pt x="1986" y="1392"/>
                  </a:cubicBezTo>
                  <a:lnTo>
                    <a:pt x="366" y="42"/>
                  </a:ln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3" name="Google Shape;2623;p5"/>
            <p:cNvSpPr/>
            <p:nvPr/>
          </p:nvSpPr>
          <p:spPr>
            <a:xfrm>
              <a:off x="5335325" y="1789250"/>
              <a:ext cx="36850" cy="50250"/>
            </a:xfrm>
            <a:custGeom>
              <a:avLst/>
              <a:gdLst/>
              <a:ahLst/>
              <a:cxnLst/>
              <a:rect l="l" t="t" r="r" b="b"/>
              <a:pathLst>
                <a:path w="1474" h="2010" extrusionOk="0">
                  <a:moveTo>
                    <a:pt x="1242" y="0"/>
                  </a:moveTo>
                  <a:cubicBezTo>
                    <a:pt x="1192" y="0"/>
                    <a:pt x="1141" y="23"/>
                    <a:pt x="1107" y="79"/>
                  </a:cubicBezTo>
                  <a:lnTo>
                    <a:pt x="79" y="1760"/>
                  </a:lnTo>
                  <a:cubicBezTo>
                    <a:pt x="0" y="1888"/>
                    <a:pt x="116" y="2009"/>
                    <a:pt x="232" y="2009"/>
                  </a:cubicBezTo>
                  <a:cubicBezTo>
                    <a:pt x="283" y="2009"/>
                    <a:pt x="334" y="1986"/>
                    <a:pt x="369" y="1930"/>
                  </a:cubicBezTo>
                  <a:cubicBezTo>
                    <a:pt x="710" y="1370"/>
                    <a:pt x="1052" y="808"/>
                    <a:pt x="1395" y="249"/>
                  </a:cubicBezTo>
                  <a:cubicBezTo>
                    <a:pt x="1474" y="120"/>
                    <a:pt x="1358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4" name="Google Shape;2624;p5"/>
            <p:cNvSpPr/>
            <p:nvPr/>
          </p:nvSpPr>
          <p:spPr>
            <a:xfrm>
              <a:off x="5394700" y="1782525"/>
              <a:ext cx="16425" cy="56125"/>
            </a:xfrm>
            <a:custGeom>
              <a:avLst/>
              <a:gdLst/>
              <a:ahLst/>
              <a:cxnLst/>
              <a:rect l="l" t="t" r="r" b="b"/>
              <a:pathLst>
                <a:path w="657" h="2245" extrusionOk="0">
                  <a:moveTo>
                    <a:pt x="207" y="1"/>
                  </a:moveTo>
                  <a:cubicBezTo>
                    <a:pt x="109" y="1"/>
                    <a:pt x="0" y="84"/>
                    <a:pt x="19" y="211"/>
                  </a:cubicBezTo>
                  <a:cubicBezTo>
                    <a:pt x="119" y="849"/>
                    <a:pt x="216" y="1486"/>
                    <a:pt x="315" y="2124"/>
                  </a:cubicBezTo>
                  <a:cubicBezTo>
                    <a:pt x="328" y="2208"/>
                    <a:pt x="387" y="2245"/>
                    <a:pt x="451" y="2245"/>
                  </a:cubicBezTo>
                  <a:cubicBezTo>
                    <a:pt x="548" y="2245"/>
                    <a:pt x="656" y="2162"/>
                    <a:pt x="637" y="2035"/>
                  </a:cubicBezTo>
                  <a:lnTo>
                    <a:pt x="343" y="122"/>
                  </a:lnTo>
                  <a:cubicBezTo>
                    <a:pt x="330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5" name="Google Shape;2625;p5"/>
            <p:cNvSpPr/>
            <p:nvPr/>
          </p:nvSpPr>
          <p:spPr>
            <a:xfrm>
              <a:off x="5391175" y="1806275"/>
              <a:ext cx="37650" cy="10700"/>
            </a:xfrm>
            <a:custGeom>
              <a:avLst/>
              <a:gdLst/>
              <a:ahLst/>
              <a:cxnLst/>
              <a:rect l="l" t="t" r="r" b="b"/>
              <a:pathLst>
                <a:path w="1506" h="428" extrusionOk="0">
                  <a:moveTo>
                    <a:pt x="948" y="1"/>
                  </a:moveTo>
                  <a:cubicBezTo>
                    <a:pt x="694" y="1"/>
                    <a:pt x="439" y="33"/>
                    <a:pt x="192" y="98"/>
                  </a:cubicBezTo>
                  <a:cubicBezTo>
                    <a:pt x="1" y="149"/>
                    <a:pt x="62" y="428"/>
                    <a:pt x="237" y="428"/>
                  </a:cubicBezTo>
                  <a:cubicBezTo>
                    <a:pt x="251" y="428"/>
                    <a:pt x="267" y="426"/>
                    <a:pt x="282" y="422"/>
                  </a:cubicBezTo>
                  <a:cubicBezTo>
                    <a:pt x="506" y="364"/>
                    <a:pt x="735" y="335"/>
                    <a:pt x="965" y="335"/>
                  </a:cubicBezTo>
                  <a:cubicBezTo>
                    <a:pt x="1074" y="335"/>
                    <a:pt x="1183" y="341"/>
                    <a:pt x="1292" y="355"/>
                  </a:cubicBezTo>
                  <a:cubicBezTo>
                    <a:pt x="1300" y="356"/>
                    <a:pt x="1307" y="356"/>
                    <a:pt x="1314" y="356"/>
                  </a:cubicBezTo>
                  <a:cubicBezTo>
                    <a:pt x="1505" y="356"/>
                    <a:pt x="1497" y="44"/>
                    <a:pt x="1292" y="21"/>
                  </a:cubicBezTo>
                  <a:cubicBezTo>
                    <a:pt x="1178" y="7"/>
                    <a:pt x="1063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6" name="Google Shape;2626;p5"/>
            <p:cNvSpPr/>
            <p:nvPr/>
          </p:nvSpPr>
          <p:spPr>
            <a:xfrm>
              <a:off x="5439150" y="1773125"/>
              <a:ext cx="61900" cy="69250"/>
            </a:xfrm>
            <a:custGeom>
              <a:avLst/>
              <a:gdLst/>
              <a:ahLst/>
              <a:cxnLst/>
              <a:rect l="l" t="t" r="r" b="b"/>
              <a:pathLst>
                <a:path w="2476" h="2770" extrusionOk="0">
                  <a:moveTo>
                    <a:pt x="654" y="0"/>
                  </a:moveTo>
                  <a:cubicBezTo>
                    <a:pt x="392" y="0"/>
                    <a:pt x="137" y="139"/>
                    <a:pt x="43" y="419"/>
                  </a:cubicBezTo>
                  <a:cubicBezTo>
                    <a:pt x="0" y="543"/>
                    <a:pt x="102" y="624"/>
                    <a:pt x="204" y="624"/>
                  </a:cubicBezTo>
                  <a:cubicBezTo>
                    <a:pt x="271" y="624"/>
                    <a:pt x="338" y="589"/>
                    <a:pt x="365" y="509"/>
                  </a:cubicBezTo>
                  <a:cubicBezTo>
                    <a:pt x="409" y="380"/>
                    <a:pt x="502" y="331"/>
                    <a:pt x="604" y="331"/>
                  </a:cubicBezTo>
                  <a:cubicBezTo>
                    <a:pt x="755" y="331"/>
                    <a:pt x="927" y="438"/>
                    <a:pt x="992" y="553"/>
                  </a:cubicBezTo>
                  <a:cubicBezTo>
                    <a:pt x="1141" y="819"/>
                    <a:pt x="1034" y="1153"/>
                    <a:pt x="903" y="1405"/>
                  </a:cubicBezTo>
                  <a:cubicBezTo>
                    <a:pt x="717" y="1762"/>
                    <a:pt x="462" y="2068"/>
                    <a:pt x="310" y="2443"/>
                  </a:cubicBezTo>
                  <a:cubicBezTo>
                    <a:pt x="271" y="2542"/>
                    <a:pt x="369" y="2656"/>
                    <a:pt x="466" y="2656"/>
                  </a:cubicBezTo>
                  <a:cubicBezTo>
                    <a:pt x="468" y="2656"/>
                    <a:pt x="470" y="2655"/>
                    <a:pt x="472" y="2655"/>
                  </a:cubicBezTo>
                  <a:cubicBezTo>
                    <a:pt x="575" y="2652"/>
                    <a:pt x="678" y="2650"/>
                    <a:pt x="782" y="2650"/>
                  </a:cubicBezTo>
                  <a:cubicBezTo>
                    <a:pt x="1252" y="2650"/>
                    <a:pt x="1721" y="2689"/>
                    <a:pt x="2185" y="2767"/>
                  </a:cubicBezTo>
                  <a:cubicBezTo>
                    <a:pt x="2195" y="2769"/>
                    <a:pt x="2206" y="2769"/>
                    <a:pt x="2216" y="2769"/>
                  </a:cubicBezTo>
                  <a:cubicBezTo>
                    <a:pt x="2404" y="2769"/>
                    <a:pt x="2476" y="2478"/>
                    <a:pt x="2273" y="2443"/>
                  </a:cubicBezTo>
                  <a:cubicBezTo>
                    <a:pt x="1775" y="2359"/>
                    <a:pt x="1272" y="2316"/>
                    <a:pt x="766" y="2316"/>
                  </a:cubicBezTo>
                  <a:cubicBezTo>
                    <a:pt x="757" y="2316"/>
                    <a:pt x="748" y="2317"/>
                    <a:pt x="738" y="2317"/>
                  </a:cubicBezTo>
                  <a:lnTo>
                    <a:pt x="738" y="2317"/>
                  </a:lnTo>
                  <a:cubicBezTo>
                    <a:pt x="1077" y="1697"/>
                    <a:pt x="1750" y="942"/>
                    <a:pt x="1228" y="274"/>
                  </a:cubicBezTo>
                  <a:cubicBezTo>
                    <a:pt x="1086" y="92"/>
                    <a:pt x="868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7" name="Google Shape;2627;p5"/>
            <p:cNvSpPr/>
            <p:nvPr/>
          </p:nvSpPr>
          <p:spPr>
            <a:xfrm>
              <a:off x="5495200" y="1771675"/>
              <a:ext cx="59375" cy="70050"/>
            </a:xfrm>
            <a:custGeom>
              <a:avLst/>
              <a:gdLst/>
              <a:ahLst/>
              <a:cxnLst/>
              <a:rect l="l" t="t" r="r" b="b"/>
              <a:pathLst>
                <a:path w="2375" h="2802" extrusionOk="0">
                  <a:moveTo>
                    <a:pt x="204" y="1"/>
                  </a:moveTo>
                  <a:cubicBezTo>
                    <a:pt x="104" y="1"/>
                    <a:pt x="0" y="83"/>
                    <a:pt x="34" y="209"/>
                  </a:cubicBezTo>
                  <a:cubicBezTo>
                    <a:pt x="256" y="1028"/>
                    <a:pt x="476" y="1848"/>
                    <a:pt x="697" y="2669"/>
                  </a:cubicBezTo>
                  <a:lnTo>
                    <a:pt x="697" y="2669"/>
                  </a:lnTo>
                  <a:cubicBezTo>
                    <a:pt x="698" y="2673"/>
                    <a:pt x="699" y="2677"/>
                    <a:pt x="699" y="2681"/>
                  </a:cubicBezTo>
                  <a:lnTo>
                    <a:pt x="701" y="2681"/>
                  </a:lnTo>
                  <a:lnTo>
                    <a:pt x="701" y="2681"/>
                  </a:lnTo>
                  <a:cubicBezTo>
                    <a:pt x="701" y="2681"/>
                    <a:pt x="701" y="2681"/>
                    <a:pt x="701" y="2681"/>
                  </a:cubicBezTo>
                  <a:cubicBezTo>
                    <a:pt x="723" y="2766"/>
                    <a:pt x="783" y="2802"/>
                    <a:pt x="845" y="2802"/>
                  </a:cubicBezTo>
                  <a:cubicBezTo>
                    <a:pt x="940" y="2802"/>
                    <a:pt x="1041" y="2717"/>
                    <a:pt x="1023" y="2591"/>
                  </a:cubicBezTo>
                  <a:cubicBezTo>
                    <a:pt x="987" y="2350"/>
                    <a:pt x="984" y="2120"/>
                    <a:pt x="1044" y="1882"/>
                  </a:cubicBezTo>
                  <a:cubicBezTo>
                    <a:pt x="1074" y="1758"/>
                    <a:pt x="1164" y="1406"/>
                    <a:pt x="1283" y="1336"/>
                  </a:cubicBezTo>
                  <a:lnTo>
                    <a:pt x="1846" y="1327"/>
                  </a:lnTo>
                  <a:cubicBezTo>
                    <a:pt x="1904" y="1452"/>
                    <a:pt x="1948" y="1582"/>
                    <a:pt x="1979" y="1716"/>
                  </a:cubicBezTo>
                  <a:cubicBezTo>
                    <a:pt x="2026" y="1917"/>
                    <a:pt x="2037" y="2120"/>
                    <a:pt x="2032" y="2324"/>
                  </a:cubicBezTo>
                  <a:cubicBezTo>
                    <a:pt x="2030" y="2432"/>
                    <a:pt x="2113" y="2486"/>
                    <a:pt x="2197" y="2486"/>
                  </a:cubicBezTo>
                  <a:cubicBezTo>
                    <a:pt x="2280" y="2486"/>
                    <a:pt x="2365" y="2432"/>
                    <a:pt x="2366" y="2324"/>
                  </a:cubicBezTo>
                  <a:cubicBezTo>
                    <a:pt x="2375" y="1874"/>
                    <a:pt x="2251" y="768"/>
                    <a:pt x="1611" y="768"/>
                  </a:cubicBezTo>
                  <a:cubicBezTo>
                    <a:pt x="1566" y="768"/>
                    <a:pt x="1517" y="773"/>
                    <a:pt x="1466" y="785"/>
                  </a:cubicBezTo>
                  <a:cubicBezTo>
                    <a:pt x="1085" y="874"/>
                    <a:pt x="869" y="1226"/>
                    <a:pt x="763" y="1627"/>
                  </a:cubicBezTo>
                  <a:lnTo>
                    <a:pt x="763" y="1627"/>
                  </a:lnTo>
                  <a:lnTo>
                    <a:pt x="356" y="119"/>
                  </a:lnTo>
                  <a:cubicBezTo>
                    <a:pt x="334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8" name="Google Shape;2628;p5"/>
            <p:cNvSpPr/>
            <p:nvPr/>
          </p:nvSpPr>
          <p:spPr>
            <a:xfrm>
              <a:off x="5549625" y="1760450"/>
              <a:ext cx="29725" cy="88175"/>
            </a:xfrm>
            <a:custGeom>
              <a:avLst/>
              <a:gdLst/>
              <a:ahLst/>
              <a:cxnLst/>
              <a:rect l="l" t="t" r="r" b="b"/>
              <a:pathLst>
                <a:path w="1189" h="3527" extrusionOk="0">
                  <a:moveTo>
                    <a:pt x="260" y="1"/>
                  </a:moveTo>
                  <a:cubicBezTo>
                    <a:pt x="73" y="1"/>
                    <a:pt x="1" y="292"/>
                    <a:pt x="203" y="327"/>
                  </a:cubicBezTo>
                  <a:cubicBezTo>
                    <a:pt x="1094" y="476"/>
                    <a:pt x="818" y="2740"/>
                    <a:pt x="765" y="3365"/>
                  </a:cubicBezTo>
                  <a:cubicBezTo>
                    <a:pt x="756" y="3473"/>
                    <a:pt x="835" y="3526"/>
                    <a:pt x="919" y="3526"/>
                  </a:cubicBezTo>
                  <a:cubicBezTo>
                    <a:pt x="1003" y="3526"/>
                    <a:pt x="1091" y="3472"/>
                    <a:pt x="1100" y="3365"/>
                  </a:cubicBezTo>
                  <a:cubicBezTo>
                    <a:pt x="1167" y="2560"/>
                    <a:pt x="1189" y="1703"/>
                    <a:pt x="1021" y="906"/>
                  </a:cubicBezTo>
                  <a:cubicBezTo>
                    <a:pt x="932" y="490"/>
                    <a:pt x="748" y="80"/>
                    <a:pt x="292" y="3"/>
                  </a:cubicBezTo>
                  <a:cubicBezTo>
                    <a:pt x="281" y="1"/>
                    <a:pt x="27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29" name="Google Shape;2629;p5"/>
            <p:cNvSpPr/>
            <p:nvPr/>
          </p:nvSpPr>
          <p:spPr>
            <a:xfrm>
              <a:off x="5577400" y="1737725"/>
              <a:ext cx="32150" cy="51675"/>
            </a:xfrm>
            <a:custGeom>
              <a:avLst/>
              <a:gdLst/>
              <a:ahLst/>
              <a:cxnLst/>
              <a:rect l="l" t="t" r="r" b="b"/>
              <a:pathLst>
                <a:path w="1286" h="2067" extrusionOk="0">
                  <a:moveTo>
                    <a:pt x="413" y="1"/>
                  </a:moveTo>
                  <a:cubicBezTo>
                    <a:pt x="287" y="1"/>
                    <a:pt x="165" y="61"/>
                    <a:pt x="84" y="183"/>
                  </a:cubicBezTo>
                  <a:cubicBezTo>
                    <a:pt x="1" y="309"/>
                    <a:pt x="116" y="428"/>
                    <a:pt x="234" y="428"/>
                  </a:cubicBezTo>
                  <a:cubicBezTo>
                    <a:pt x="286" y="428"/>
                    <a:pt x="337" y="405"/>
                    <a:pt x="374" y="351"/>
                  </a:cubicBezTo>
                  <a:cubicBezTo>
                    <a:pt x="390" y="348"/>
                    <a:pt x="406" y="347"/>
                    <a:pt x="420" y="347"/>
                  </a:cubicBezTo>
                  <a:cubicBezTo>
                    <a:pt x="546" y="347"/>
                    <a:pt x="563" y="452"/>
                    <a:pt x="473" y="661"/>
                  </a:cubicBezTo>
                  <a:cubicBezTo>
                    <a:pt x="441" y="722"/>
                    <a:pt x="406" y="780"/>
                    <a:pt x="366" y="836"/>
                  </a:cubicBezTo>
                  <a:cubicBezTo>
                    <a:pt x="303" y="931"/>
                    <a:pt x="367" y="1051"/>
                    <a:pt x="465" y="1082"/>
                  </a:cubicBezTo>
                  <a:cubicBezTo>
                    <a:pt x="604" y="1126"/>
                    <a:pt x="770" y="1201"/>
                    <a:pt x="840" y="1339"/>
                  </a:cubicBezTo>
                  <a:cubicBezTo>
                    <a:pt x="906" y="1471"/>
                    <a:pt x="856" y="1743"/>
                    <a:pt x="688" y="1743"/>
                  </a:cubicBezTo>
                  <a:cubicBezTo>
                    <a:pt x="656" y="1743"/>
                    <a:pt x="619" y="1733"/>
                    <a:pt x="578" y="1710"/>
                  </a:cubicBezTo>
                  <a:cubicBezTo>
                    <a:pt x="550" y="1694"/>
                    <a:pt x="522" y="1687"/>
                    <a:pt x="495" y="1687"/>
                  </a:cubicBezTo>
                  <a:cubicBezTo>
                    <a:pt x="347" y="1687"/>
                    <a:pt x="249" y="1909"/>
                    <a:pt x="409" y="2000"/>
                  </a:cubicBezTo>
                  <a:cubicBezTo>
                    <a:pt x="489" y="2045"/>
                    <a:pt x="575" y="2066"/>
                    <a:pt x="660" y="2066"/>
                  </a:cubicBezTo>
                  <a:cubicBezTo>
                    <a:pt x="915" y="2066"/>
                    <a:pt x="1159" y="1879"/>
                    <a:pt x="1214" y="1608"/>
                  </a:cubicBezTo>
                  <a:cubicBezTo>
                    <a:pt x="1285" y="1262"/>
                    <a:pt x="1038" y="990"/>
                    <a:pt x="750" y="841"/>
                  </a:cubicBezTo>
                  <a:lnTo>
                    <a:pt x="750" y="841"/>
                  </a:lnTo>
                  <a:cubicBezTo>
                    <a:pt x="871" y="603"/>
                    <a:pt x="936" y="315"/>
                    <a:pt x="712" y="119"/>
                  </a:cubicBezTo>
                  <a:cubicBezTo>
                    <a:pt x="622" y="41"/>
                    <a:pt x="516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0" name="Google Shape;2630;p5"/>
            <p:cNvSpPr/>
            <p:nvPr/>
          </p:nvSpPr>
          <p:spPr>
            <a:xfrm>
              <a:off x="5630825" y="1774600"/>
              <a:ext cx="64150" cy="47425"/>
            </a:xfrm>
            <a:custGeom>
              <a:avLst/>
              <a:gdLst/>
              <a:ahLst/>
              <a:cxnLst/>
              <a:rect l="l" t="t" r="r" b="b"/>
              <a:pathLst>
                <a:path w="2566" h="1897" extrusionOk="0">
                  <a:moveTo>
                    <a:pt x="256" y="1"/>
                  </a:moveTo>
                  <a:cubicBezTo>
                    <a:pt x="119" y="1"/>
                    <a:pt x="0" y="170"/>
                    <a:pt x="130" y="279"/>
                  </a:cubicBezTo>
                  <a:cubicBezTo>
                    <a:pt x="804" y="850"/>
                    <a:pt x="1510" y="1381"/>
                    <a:pt x="2247" y="1869"/>
                  </a:cubicBezTo>
                  <a:cubicBezTo>
                    <a:pt x="2276" y="1888"/>
                    <a:pt x="2306" y="1897"/>
                    <a:pt x="2333" y="1897"/>
                  </a:cubicBezTo>
                  <a:cubicBezTo>
                    <a:pt x="2473" y="1897"/>
                    <a:pt x="2565" y="1678"/>
                    <a:pt x="2416" y="1579"/>
                  </a:cubicBezTo>
                  <a:cubicBezTo>
                    <a:pt x="1702" y="1108"/>
                    <a:pt x="1019" y="595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1" name="Google Shape;2631;p5"/>
            <p:cNvSpPr/>
            <p:nvPr/>
          </p:nvSpPr>
          <p:spPr>
            <a:xfrm>
              <a:off x="5630475" y="1772825"/>
              <a:ext cx="53050" cy="62425"/>
            </a:xfrm>
            <a:custGeom>
              <a:avLst/>
              <a:gdLst/>
              <a:ahLst/>
              <a:cxnLst/>
              <a:rect l="l" t="t" r="r" b="b"/>
              <a:pathLst>
                <a:path w="2122" h="2497" extrusionOk="0">
                  <a:moveTo>
                    <a:pt x="1882" y="0"/>
                  </a:moveTo>
                  <a:cubicBezTo>
                    <a:pt x="1831" y="0"/>
                    <a:pt x="1779" y="21"/>
                    <a:pt x="1741" y="71"/>
                  </a:cubicBezTo>
                  <a:lnTo>
                    <a:pt x="92" y="2257"/>
                  </a:lnTo>
                  <a:cubicBezTo>
                    <a:pt x="0" y="2378"/>
                    <a:pt x="118" y="2497"/>
                    <a:pt x="241" y="2497"/>
                  </a:cubicBezTo>
                  <a:cubicBezTo>
                    <a:pt x="292" y="2497"/>
                    <a:pt x="344" y="2476"/>
                    <a:pt x="381" y="2426"/>
                  </a:cubicBezTo>
                  <a:lnTo>
                    <a:pt x="2030" y="240"/>
                  </a:lnTo>
                  <a:cubicBezTo>
                    <a:pt x="2122" y="119"/>
                    <a:pt x="200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2" name="Google Shape;2632;p5"/>
            <p:cNvSpPr/>
            <p:nvPr/>
          </p:nvSpPr>
          <p:spPr>
            <a:xfrm>
              <a:off x="5705450" y="1755500"/>
              <a:ext cx="64000" cy="91325"/>
            </a:xfrm>
            <a:custGeom>
              <a:avLst/>
              <a:gdLst/>
              <a:ahLst/>
              <a:cxnLst/>
              <a:rect l="l" t="t" r="r" b="b"/>
              <a:pathLst>
                <a:path w="2560" h="3653" extrusionOk="0">
                  <a:moveTo>
                    <a:pt x="1347" y="728"/>
                  </a:moveTo>
                  <a:lnTo>
                    <a:pt x="1347" y="728"/>
                  </a:lnTo>
                  <a:cubicBezTo>
                    <a:pt x="1404" y="1081"/>
                    <a:pt x="1454" y="1436"/>
                    <a:pt x="1496" y="1792"/>
                  </a:cubicBezTo>
                  <a:lnTo>
                    <a:pt x="1496" y="1792"/>
                  </a:lnTo>
                  <a:cubicBezTo>
                    <a:pt x="1198" y="1824"/>
                    <a:pt x="899" y="1842"/>
                    <a:pt x="600" y="1845"/>
                  </a:cubicBezTo>
                  <a:lnTo>
                    <a:pt x="600" y="1845"/>
                  </a:lnTo>
                  <a:cubicBezTo>
                    <a:pt x="892" y="1504"/>
                    <a:pt x="1143" y="1128"/>
                    <a:pt x="1347" y="728"/>
                  </a:cubicBezTo>
                  <a:close/>
                  <a:moveTo>
                    <a:pt x="1439" y="1"/>
                  </a:moveTo>
                  <a:cubicBezTo>
                    <a:pt x="1364" y="1"/>
                    <a:pt x="1284" y="47"/>
                    <a:pt x="1256" y="120"/>
                  </a:cubicBezTo>
                  <a:cubicBezTo>
                    <a:pt x="996" y="782"/>
                    <a:pt x="603" y="1385"/>
                    <a:pt x="102" y="1891"/>
                  </a:cubicBezTo>
                  <a:cubicBezTo>
                    <a:pt x="0" y="1997"/>
                    <a:pt x="76" y="2174"/>
                    <a:pt x="221" y="2177"/>
                  </a:cubicBezTo>
                  <a:cubicBezTo>
                    <a:pt x="306" y="2179"/>
                    <a:pt x="390" y="2180"/>
                    <a:pt x="474" y="2180"/>
                  </a:cubicBezTo>
                  <a:cubicBezTo>
                    <a:pt x="828" y="2180"/>
                    <a:pt x="1181" y="2161"/>
                    <a:pt x="1532" y="2123"/>
                  </a:cubicBezTo>
                  <a:lnTo>
                    <a:pt x="1532" y="2123"/>
                  </a:lnTo>
                  <a:cubicBezTo>
                    <a:pt x="1579" y="2578"/>
                    <a:pt x="1612" y="3034"/>
                    <a:pt x="1632" y="3492"/>
                  </a:cubicBezTo>
                  <a:cubicBezTo>
                    <a:pt x="1637" y="3599"/>
                    <a:pt x="1723" y="3652"/>
                    <a:pt x="1807" y="3652"/>
                  </a:cubicBezTo>
                  <a:cubicBezTo>
                    <a:pt x="1890" y="3652"/>
                    <a:pt x="1971" y="3599"/>
                    <a:pt x="1966" y="3492"/>
                  </a:cubicBezTo>
                  <a:lnTo>
                    <a:pt x="1966" y="3490"/>
                  </a:lnTo>
                  <a:cubicBezTo>
                    <a:pt x="1945" y="3020"/>
                    <a:pt x="1911" y="2550"/>
                    <a:pt x="1862" y="2082"/>
                  </a:cubicBezTo>
                  <a:lnTo>
                    <a:pt x="1862" y="2082"/>
                  </a:lnTo>
                  <a:cubicBezTo>
                    <a:pt x="2029" y="2058"/>
                    <a:pt x="2195" y="2030"/>
                    <a:pt x="2360" y="1998"/>
                  </a:cubicBezTo>
                  <a:cubicBezTo>
                    <a:pt x="2559" y="1959"/>
                    <a:pt x="2492" y="1671"/>
                    <a:pt x="2308" y="1671"/>
                  </a:cubicBezTo>
                  <a:cubicBezTo>
                    <a:pt x="2296" y="1671"/>
                    <a:pt x="2284" y="1672"/>
                    <a:pt x="2271" y="1675"/>
                  </a:cubicBezTo>
                  <a:cubicBezTo>
                    <a:pt x="2123" y="1704"/>
                    <a:pt x="1975" y="1729"/>
                    <a:pt x="1826" y="1750"/>
                  </a:cubicBezTo>
                  <a:lnTo>
                    <a:pt x="1826" y="1750"/>
                  </a:lnTo>
                  <a:cubicBezTo>
                    <a:pt x="1762" y="1204"/>
                    <a:pt x="1680" y="661"/>
                    <a:pt x="1579" y="120"/>
                  </a:cubicBezTo>
                  <a:cubicBezTo>
                    <a:pt x="1563" y="36"/>
                    <a:pt x="1503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3" name="Google Shape;2633;p5"/>
            <p:cNvSpPr/>
            <p:nvPr/>
          </p:nvSpPr>
          <p:spPr>
            <a:xfrm>
              <a:off x="5773450" y="1768900"/>
              <a:ext cx="58125" cy="66875"/>
            </a:xfrm>
            <a:custGeom>
              <a:avLst/>
              <a:gdLst/>
              <a:ahLst/>
              <a:cxnLst/>
              <a:rect l="l" t="t" r="r" b="b"/>
              <a:pathLst>
                <a:path w="2325" h="2675" extrusionOk="0">
                  <a:moveTo>
                    <a:pt x="230" y="0"/>
                  </a:moveTo>
                  <a:cubicBezTo>
                    <a:pt x="111" y="0"/>
                    <a:pt x="0" y="168"/>
                    <a:pt x="102" y="294"/>
                  </a:cubicBezTo>
                  <a:lnTo>
                    <a:pt x="1986" y="2617"/>
                  </a:lnTo>
                  <a:cubicBezTo>
                    <a:pt x="2019" y="2657"/>
                    <a:pt x="2057" y="2674"/>
                    <a:pt x="2095" y="2674"/>
                  </a:cubicBezTo>
                  <a:cubicBezTo>
                    <a:pt x="2214" y="2674"/>
                    <a:pt x="2324" y="2507"/>
                    <a:pt x="2222" y="2381"/>
                  </a:cubicBezTo>
                  <a:lnTo>
                    <a:pt x="340" y="57"/>
                  </a:lnTo>
                  <a:cubicBezTo>
                    <a:pt x="307" y="17"/>
                    <a:pt x="26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4" name="Google Shape;2634;p5"/>
            <p:cNvSpPr/>
            <p:nvPr/>
          </p:nvSpPr>
          <p:spPr>
            <a:xfrm>
              <a:off x="5766650" y="1770925"/>
              <a:ext cx="54150" cy="76150"/>
            </a:xfrm>
            <a:custGeom>
              <a:avLst/>
              <a:gdLst/>
              <a:ahLst/>
              <a:cxnLst/>
              <a:rect l="l" t="t" r="r" b="b"/>
              <a:pathLst>
                <a:path w="2166" h="3046" extrusionOk="0">
                  <a:moveTo>
                    <a:pt x="1927" y="0"/>
                  </a:moveTo>
                  <a:cubicBezTo>
                    <a:pt x="1876" y="0"/>
                    <a:pt x="1824" y="21"/>
                    <a:pt x="1787" y="72"/>
                  </a:cubicBezTo>
                  <a:cubicBezTo>
                    <a:pt x="1152" y="937"/>
                    <a:pt x="579" y="1846"/>
                    <a:pt x="71" y="2792"/>
                  </a:cubicBezTo>
                  <a:cubicBezTo>
                    <a:pt x="0" y="2924"/>
                    <a:pt x="115" y="3045"/>
                    <a:pt x="227" y="3045"/>
                  </a:cubicBezTo>
                  <a:cubicBezTo>
                    <a:pt x="278" y="3045"/>
                    <a:pt x="327" y="3021"/>
                    <a:pt x="359" y="2962"/>
                  </a:cubicBezTo>
                  <a:cubicBezTo>
                    <a:pt x="867" y="2016"/>
                    <a:pt x="1440" y="1107"/>
                    <a:pt x="2075" y="242"/>
                  </a:cubicBezTo>
                  <a:cubicBezTo>
                    <a:pt x="2165" y="119"/>
                    <a:pt x="2048" y="0"/>
                    <a:pt x="19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5" name="Google Shape;2635;p5"/>
            <p:cNvSpPr/>
            <p:nvPr/>
          </p:nvSpPr>
          <p:spPr>
            <a:xfrm>
              <a:off x="5818850" y="1742850"/>
              <a:ext cx="41025" cy="34275"/>
            </a:xfrm>
            <a:custGeom>
              <a:avLst/>
              <a:gdLst/>
              <a:ahLst/>
              <a:cxnLst/>
              <a:rect l="l" t="t" r="r" b="b"/>
              <a:pathLst>
                <a:path w="1641" h="1371" extrusionOk="0">
                  <a:moveTo>
                    <a:pt x="518" y="0"/>
                  </a:moveTo>
                  <a:cubicBezTo>
                    <a:pt x="477" y="0"/>
                    <a:pt x="437" y="5"/>
                    <a:pt x="397" y="13"/>
                  </a:cubicBezTo>
                  <a:cubicBezTo>
                    <a:pt x="144" y="68"/>
                    <a:pt x="97" y="225"/>
                    <a:pt x="36" y="453"/>
                  </a:cubicBezTo>
                  <a:cubicBezTo>
                    <a:pt x="1" y="578"/>
                    <a:pt x="105" y="661"/>
                    <a:pt x="205" y="661"/>
                  </a:cubicBezTo>
                  <a:cubicBezTo>
                    <a:pt x="271" y="661"/>
                    <a:pt x="336" y="625"/>
                    <a:pt x="358" y="543"/>
                  </a:cubicBezTo>
                  <a:lnTo>
                    <a:pt x="359" y="543"/>
                  </a:lnTo>
                  <a:cubicBezTo>
                    <a:pt x="386" y="440"/>
                    <a:pt x="411" y="335"/>
                    <a:pt x="513" y="335"/>
                  </a:cubicBezTo>
                  <a:cubicBezTo>
                    <a:pt x="531" y="335"/>
                    <a:pt x="551" y="339"/>
                    <a:pt x="574" y="346"/>
                  </a:cubicBezTo>
                  <a:cubicBezTo>
                    <a:pt x="692" y="381"/>
                    <a:pt x="736" y="501"/>
                    <a:pt x="695" y="613"/>
                  </a:cubicBezTo>
                  <a:cubicBezTo>
                    <a:pt x="625" y="794"/>
                    <a:pt x="475" y="880"/>
                    <a:pt x="556" y="1095"/>
                  </a:cubicBezTo>
                  <a:cubicBezTo>
                    <a:pt x="635" y="1299"/>
                    <a:pt x="789" y="1371"/>
                    <a:pt x="960" y="1371"/>
                  </a:cubicBezTo>
                  <a:cubicBezTo>
                    <a:pt x="1141" y="1371"/>
                    <a:pt x="1339" y="1291"/>
                    <a:pt x="1486" y="1202"/>
                  </a:cubicBezTo>
                  <a:cubicBezTo>
                    <a:pt x="1641" y="1108"/>
                    <a:pt x="1546" y="887"/>
                    <a:pt x="1401" y="887"/>
                  </a:cubicBezTo>
                  <a:cubicBezTo>
                    <a:pt x="1374" y="887"/>
                    <a:pt x="1346" y="894"/>
                    <a:pt x="1317" y="912"/>
                  </a:cubicBezTo>
                  <a:cubicBezTo>
                    <a:pt x="1264" y="944"/>
                    <a:pt x="1082" y="1045"/>
                    <a:pt x="971" y="1045"/>
                  </a:cubicBezTo>
                  <a:cubicBezTo>
                    <a:pt x="910" y="1045"/>
                    <a:pt x="870" y="1015"/>
                    <a:pt x="882" y="928"/>
                  </a:cubicBezTo>
                  <a:cubicBezTo>
                    <a:pt x="893" y="851"/>
                    <a:pt x="1009" y="759"/>
                    <a:pt x="1032" y="668"/>
                  </a:cubicBezTo>
                  <a:cubicBezTo>
                    <a:pt x="1078" y="482"/>
                    <a:pt x="1024" y="286"/>
                    <a:pt x="890" y="149"/>
                  </a:cubicBezTo>
                  <a:cubicBezTo>
                    <a:pt x="792" y="50"/>
                    <a:pt x="655" y="0"/>
                    <a:pt x="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6" name="Google Shape;2636;p5"/>
            <p:cNvSpPr/>
            <p:nvPr/>
          </p:nvSpPr>
          <p:spPr>
            <a:xfrm>
              <a:off x="5870650" y="1752825"/>
              <a:ext cx="32525" cy="91525"/>
            </a:xfrm>
            <a:custGeom>
              <a:avLst/>
              <a:gdLst/>
              <a:ahLst/>
              <a:cxnLst/>
              <a:rect l="l" t="t" r="r" b="b"/>
              <a:pathLst>
                <a:path w="1301" h="3661" extrusionOk="0">
                  <a:moveTo>
                    <a:pt x="936" y="1"/>
                  </a:moveTo>
                  <a:cubicBezTo>
                    <a:pt x="930" y="1"/>
                    <a:pt x="924" y="1"/>
                    <a:pt x="917" y="2"/>
                  </a:cubicBezTo>
                  <a:lnTo>
                    <a:pt x="917" y="3"/>
                  </a:lnTo>
                  <a:cubicBezTo>
                    <a:pt x="203" y="73"/>
                    <a:pt x="128" y="937"/>
                    <a:pt x="76" y="1509"/>
                  </a:cubicBezTo>
                  <a:cubicBezTo>
                    <a:pt x="0" y="2349"/>
                    <a:pt x="198" y="3193"/>
                    <a:pt x="972" y="3637"/>
                  </a:cubicBezTo>
                  <a:cubicBezTo>
                    <a:pt x="1001" y="3653"/>
                    <a:pt x="1029" y="3661"/>
                    <a:pt x="1056" y="3661"/>
                  </a:cubicBezTo>
                  <a:cubicBezTo>
                    <a:pt x="1203" y="3661"/>
                    <a:pt x="1300" y="3439"/>
                    <a:pt x="1141" y="3348"/>
                  </a:cubicBezTo>
                  <a:cubicBezTo>
                    <a:pt x="594" y="3034"/>
                    <a:pt x="406" y="2476"/>
                    <a:pt x="391" y="1869"/>
                  </a:cubicBezTo>
                  <a:cubicBezTo>
                    <a:pt x="383" y="1561"/>
                    <a:pt x="406" y="386"/>
                    <a:pt x="917" y="336"/>
                  </a:cubicBezTo>
                  <a:cubicBezTo>
                    <a:pt x="1122" y="317"/>
                    <a:pt x="1132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7" name="Google Shape;2637;p5"/>
            <p:cNvSpPr/>
            <p:nvPr/>
          </p:nvSpPr>
          <p:spPr>
            <a:xfrm>
              <a:off x="5913150" y="1767050"/>
              <a:ext cx="59900" cy="80975"/>
            </a:xfrm>
            <a:custGeom>
              <a:avLst/>
              <a:gdLst/>
              <a:ahLst/>
              <a:cxnLst/>
              <a:rect l="l" t="t" r="r" b="b"/>
              <a:pathLst>
                <a:path w="2396" h="3239" extrusionOk="0">
                  <a:moveTo>
                    <a:pt x="205" y="0"/>
                  </a:moveTo>
                  <a:cubicBezTo>
                    <a:pt x="106" y="0"/>
                    <a:pt x="0" y="83"/>
                    <a:pt x="27" y="209"/>
                  </a:cubicBezTo>
                  <a:lnTo>
                    <a:pt x="549" y="2682"/>
                  </a:lnTo>
                  <a:cubicBezTo>
                    <a:pt x="566" y="2763"/>
                    <a:pt x="634" y="2800"/>
                    <a:pt x="704" y="2800"/>
                  </a:cubicBezTo>
                  <a:cubicBezTo>
                    <a:pt x="792" y="2800"/>
                    <a:pt x="883" y="2741"/>
                    <a:pt x="878" y="2636"/>
                  </a:cubicBezTo>
                  <a:cubicBezTo>
                    <a:pt x="866" y="2406"/>
                    <a:pt x="840" y="2139"/>
                    <a:pt x="895" y="1913"/>
                  </a:cubicBezTo>
                  <a:cubicBezTo>
                    <a:pt x="968" y="1621"/>
                    <a:pt x="1176" y="1362"/>
                    <a:pt x="1414" y="1362"/>
                  </a:cubicBezTo>
                  <a:cubicBezTo>
                    <a:pt x="1551" y="1362"/>
                    <a:pt x="1697" y="1448"/>
                    <a:pt x="1833" y="1661"/>
                  </a:cubicBezTo>
                  <a:cubicBezTo>
                    <a:pt x="2027" y="1966"/>
                    <a:pt x="1963" y="2708"/>
                    <a:pt x="1966" y="3077"/>
                  </a:cubicBezTo>
                  <a:cubicBezTo>
                    <a:pt x="1966" y="3184"/>
                    <a:pt x="2051" y="3238"/>
                    <a:pt x="2134" y="3238"/>
                  </a:cubicBezTo>
                  <a:cubicBezTo>
                    <a:pt x="2218" y="3238"/>
                    <a:pt x="2301" y="3184"/>
                    <a:pt x="2300" y="3077"/>
                  </a:cubicBezTo>
                  <a:cubicBezTo>
                    <a:pt x="2295" y="2491"/>
                    <a:pt x="2396" y="1074"/>
                    <a:pt x="1537" y="1005"/>
                  </a:cubicBezTo>
                  <a:cubicBezTo>
                    <a:pt x="1507" y="1003"/>
                    <a:pt x="1478" y="1002"/>
                    <a:pt x="1449" y="1002"/>
                  </a:cubicBezTo>
                  <a:cubicBezTo>
                    <a:pt x="1026" y="1002"/>
                    <a:pt x="790" y="1266"/>
                    <a:pt x="664" y="1608"/>
                  </a:cubicBezTo>
                  <a:lnTo>
                    <a:pt x="664" y="1608"/>
                  </a:lnTo>
                  <a:lnTo>
                    <a:pt x="350" y="121"/>
                  </a:lnTo>
                  <a:cubicBezTo>
                    <a:pt x="333" y="37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8" name="Google Shape;2638;p5"/>
            <p:cNvSpPr/>
            <p:nvPr/>
          </p:nvSpPr>
          <p:spPr>
            <a:xfrm>
              <a:off x="5970475" y="1777800"/>
              <a:ext cx="53875" cy="66725"/>
            </a:xfrm>
            <a:custGeom>
              <a:avLst/>
              <a:gdLst/>
              <a:ahLst/>
              <a:cxnLst/>
              <a:rect l="l" t="t" r="r" b="b"/>
              <a:pathLst>
                <a:path w="2155" h="2669" extrusionOk="0">
                  <a:moveTo>
                    <a:pt x="1385" y="426"/>
                  </a:moveTo>
                  <a:cubicBezTo>
                    <a:pt x="1546" y="498"/>
                    <a:pt x="1606" y="666"/>
                    <a:pt x="1451" y="864"/>
                  </a:cubicBezTo>
                  <a:cubicBezTo>
                    <a:pt x="1378" y="957"/>
                    <a:pt x="1303" y="995"/>
                    <a:pt x="1236" y="995"/>
                  </a:cubicBezTo>
                  <a:cubicBezTo>
                    <a:pt x="981" y="995"/>
                    <a:pt x="836" y="451"/>
                    <a:pt x="1268" y="451"/>
                  </a:cubicBezTo>
                  <a:cubicBezTo>
                    <a:pt x="1275" y="451"/>
                    <a:pt x="1281" y="452"/>
                    <a:pt x="1288" y="452"/>
                  </a:cubicBezTo>
                  <a:cubicBezTo>
                    <a:pt x="1291" y="452"/>
                    <a:pt x="1293" y="452"/>
                    <a:pt x="1295" y="452"/>
                  </a:cubicBezTo>
                  <a:cubicBezTo>
                    <a:pt x="1332" y="452"/>
                    <a:pt x="1361" y="442"/>
                    <a:pt x="1385" y="426"/>
                  </a:cubicBezTo>
                  <a:close/>
                  <a:moveTo>
                    <a:pt x="1190" y="0"/>
                  </a:moveTo>
                  <a:cubicBezTo>
                    <a:pt x="1185" y="0"/>
                    <a:pt x="1180" y="0"/>
                    <a:pt x="1175" y="0"/>
                  </a:cubicBezTo>
                  <a:cubicBezTo>
                    <a:pt x="138" y="22"/>
                    <a:pt x="1" y="1549"/>
                    <a:pt x="438" y="2226"/>
                  </a:cubicBezTo>
                  <a:cubicBezTo>
                    <a:pt x="627" y="2518"/>
                    <a:pt x="964" y="2669"/>
                    <a:pt x="1286" y="2669"/>
                  </a:cubicBezTo>
                  <a:cubicBezTo>
                    <a:pt x="1693" y="2669"/>
                    <a:pt x="2075" y="2427"/>
                    <a:pt x="2100" y="1925"/>
                  </a:cubicBezTo>
                  <a:cubicBezTo>
                    <a:pt x="2105" y="1818"/>
                    <a:pt x="2024" y="1764"/>
                    <a:pt x="1941" y="1764"/>
                  </a:cubicBezTo>
                  <a:cubicBezTo>
                    <a:pt x="1857" y="1764"/>
                    <a:pt x="1771" y="1818"/>
                    <a:pt x="1766" y="1925"/>
                  </a:cubicBezTo>
                  <a:cubicBezTo>
                    <a:pt x="1751" y="2203"/>
                    <a:pt x="1492" y="2353"/>
                    <a:pt x="1237" y="2353"/>
                  </a:cubicBezTo>
                  <a:cubicBezTo>
                    <a:pt x="1138" y="2353"/>
                    <a:pt x="1040" y="2330"/>
                    <a:pt x="957" y="2284"/>
                  </a:cubicBezTo>
                  <a:cubicBezTo>
                    <a:pt x="638" y="2104"/>
                    <a:pt x="535" y="1671"/>
                    <a:pt x="538" y="1337"/>
                  </a:cubicBezTo>
                  <a:cubicBezTo>
                    <a:pt x="538" y="1154"/>
                    <a:pt x="564" y="954"/>
                    <a:pt x="634" y="786"/>
                  </a:cubicBezTo>
                  <a:lnTo>
                    <a:pt x="634" y="786"/>
                  </a:lnTo>
                  <a:cubicBezTo>
                    <a:pt x="649" y="1074"/>
                    <a:pt x="845" y="1345"/>
                    <a:pt x="1230" y="1345"/>
                  </a:cubicBezTo>
                  <a:cubicBezTo>
                    <a:pt x="1251" y="1345"/>
                    <a:pt x="1273" y="1344"/>
                    <a:pt x="1296" y="1343"/>
                  </a:cubicBezTo>
                  <a:cubicBezTo>
                    <a:pt x="2154" y="1277"/>
                    <a:pt x="199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39" name="Google Shape;2639;p5"/>
            <p:cNvSpPr/>
            <p:nvPr/>
          </p:nvSpPr>
          <p:spPr>
            <a:xfrm>
              <a:off x="6031300" y="1764475"/>
              <a:ext cx="43850" cy="88100"/>
            </a:xfrm>
            <a:custGeom>
              <a:avLst/>
              <a:gdLst/>
              <a:ahLst/>
              <a:cxnLst/>
              <a:rect l="l" t="t" r="r" b="b"/>
              <a:pathLst>
                <a:path w="1754" h="3524" extrusionOk="0">
                  <a:moveTo>
                    <a:pt x="234" y="1"/>
                  </a:moveTo>
                  <a:cubicBezTo>
                    <a:pt x="117" y="1"/>
                    <a:pt x="1" y="120"/>
                    <a:pt x="82" y="247"/>
                  </a:cubicBezTo>
                  <a:cubicBezTo>
                    <a:pt x="495" y="899"/>
                    <a:pt x="1361" y="2603"/>
                    <a:pt x="556" y="3247"/>
                  </a:cubicBezTo>
                  <a:cubicBezTo>
                    <a:pt x="423" y="3353"/>
                    <a:pt x="544" y="3523"/>
                    <a:pt x="683" y="3523"/>
                  </a:cubicBezTo>
                  <a:cubicBezTo>
                    <a:pt x="720" y="3523"/>
                    <a:pt x="758" y="3511"/>
                    <a:pt x="792" y="3483"/>
                  </a:cubicBezTo>
                  <a:cubicBezTo>
                    <a:pt x="1753" y="2715"/>
                    <a:pt x="873" y="872"/>
                    <a:pt x="371" y="79"/>
                  </a:cubicBezTo>
                  <a:cubicBezTo>
                    <a:pt x="337" y="23"/>
                    <a:pt x="285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0" name="Google Shape;2640;p5"/>
            <p:cNvSpPr/>
            <p:nvPr/>
          </p:nvSpPr>
          <p:spPr>
            <a:xfrm>
              <a:off x="6046175" y="1735625"/>
              <a:ext cx="41625" cy="42500"/>
            </a:xfrm>
            <a:custGeom>
              <a:avLst/>
              <a:gdLst/>
              <a:ahLst/>
              <a:cxnLst/>
              <a:rect l="l" t="t" r="r" b="b"/>
              <a:pathLst>
                <a:path w="1665" h="1700" extrusionOk="0">
                  <a:moveTo>
                    <a:pt x="868" y="1"/>
                  </a:moveTo>
                  <a:cubicBezTo>
                    <a:pt x="626" y="1"/>
                    <a:pt x="349" y="89"/>
                    <a:pt x="187" y="139"/>
                  </a:cubicBezTo>
                  <a:cubicBezTo>
                    <a:pt x="1" y="197"/>
                    <a:pt x="56" y="471"/>
                    <a:pt x="224" y="471"/>
                  </a:cubicBezTo>
                  <a:cubicBezTo>
                    <a:pt x="241" y="471"/>
                    <a:pt x="258" y="468"/>
                    <a:pt x="277" y="462"/>
                  </a:cubicBezTo>
                  <a:lnTo>
                    <a:pt x="278" y="462"/>
                  </a:lnTo>
                  <a:cubicBezTo>
                    <a:pt x="359" y="437"/>
                    <a:pt x="629" y="353"/>
                    <a:pt x="804" y="353"/>
                  </a:cubicBezTo>
                  <a:cubicBezTo>
                    <a:pt x="910" y="353"/>
                    <a:pt x="980" y="384"/>
                    <a:pt x="952" y="476"/>
                  </a:cubicBezTo>
                  <a:cubicBezTo>
                    <a:pt x="928" y="554"/>
                    <a:pt x="800" y="607"/>
                    <a:pt x="739" y="659"/>
                  </a:cubicBezTo>
                  <a:cubicBezTo>
                    <a:pt x="669" y="719"/>
                    <a:pt x="611" y="787"/>
                    <a:pt x="563" y="865"/>
                  </a:cubicBezTo>
                  <a:cubicBezTo>
                    <a:pt x="494" y="979"/>
                    <a:pt x="590" y="1116"/>
                    <a:pt x="711" y="1116"/>
                  </a:cubicBezTo>
                  <a:cubicBezTo>
                    <a:pt x="725" y="1116"/>
                    <a:pt x="739" y="1114"/>
                    <a:pt x="753" y="1111"/>
                  </a:cubicBezTo>
                  <a:cubicBezTo>
                    <a:pt x="795" y="1099"/>
                    <a:pt x="838" y="1094"/>
                    <a:pt x="881" y="1094"/>
                  </a:cubicBezTo>
                  <a:cubicBezTo>
                    <a:pt x="1031" y="1094"/>
                    <a:pt x="1173" y="1164"/>
                    <a:pt x="1260" y="1287"/>
                  </a:cubicBezTo>
                  <a:lnTo>
                    <a:pt x="1260" y="1287"/>
                  </a:lnTo>
                  <a:cubicBezTo>
                    <a:pt x="1148" y="1340"/>
                    <a:pt x="1035" y="1365"/>
                    <a:pt x="911" y="1365"/>
                  </a:cubicBezTo>
                  <a:cubicBezTo>
                    <a:pt x="868" y="1365"/>
                    <a:pt x="824" y="1362"/>
                    <a:pt x="779" y="1356"/>
                  </a:cubicBezTo>
                  <a:cubicBezTo>
                    <a:pt x="770" y="1355"/>
                    <a:pt x="762" y="1355"/>
                    <a:pt x="754" y="1355"/>
                  </a:cubicBezTo>
                  <a:cubicBezTo>
                    <a:pt x="565" y="1355"/>
                    <a:pt x="575" y="1665"/>
                    <a:pt x="779" y="1690"/>
                  </a:cubicBezTo>
                  <a:cubicBezTo>
                    <a:pt x="827" y="1697"/>
                    <a:pt x="876" y="1700"/>
                    <a:pt x="924" y="1700"/>
                  </a:cubicBezTo>
                  <a:cubicBezTo>
                    <a:pt x="1151" y="1700"/>
                    <a:pt x="1374" y="1630"/>
                    <a:pt x="1563" y="1500"/>
                  </a:cubicBezTo>
                  <a:cubicBezTo>
                    <a:pt x="1619" y="1460"/>
                    <a:pt x="1665" y="1382"/>
                    <a:pt x="1639" y="1311"/>
                  </a:cubicBezTo>
                  <a:cubicBezTo>
                    <a:pt x="1543" y="1045"/>
                    <a:pt x="1335" y="856"/>
                    <a:pt x="1085" y="788"/>
                  </a:cubicBezTo>
                  <a:lnTo>
                    <a:pt x="1085" y="788"/>
                  </a:lnTo>
                  <a:cubicBezTo>
                    <a:pt x="1264" y="626"/>
                    <a:pt x="1437" y="452"/>
                    <a:pt x="1287" y="191"/>
                  </a:cubicBezTo>
                  <a:cubicBezTo>
                    <a:pt x="1204" y="48"/>
                    <a:pt x="1045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1" name="Google Shape;2641;p5"/>
            <p:cNvSpPr/>
            <p:nvPr/>
          </p:nvSpPr>
          <p:spPr>
            <a:xfrm>
              <a:off x="6092975" y="1815625"/>
              <a:ext cx="61025" cy="9225"/>
            </a:xfrm>
            <a:custGeom>
              <a:avLst/>
              <a:gdLst/>
              <a:ahLst/>
              <a:cxnLst/>
              <a:rect l="l" t="t" r="r" b="b"/>
              <a:pathLst>
                <a:path w="2441" h="369" extrusionOk="0">
                  <a:moveTo>
                    <a:pt x="211" y="0"/>
                  </a:moveTo>
                  <a:cubicBezTo>
                    <a:pt x="0" y="0"/>
                    <a:pt x="2" y="332"/>
                    <a:pt x="215" y="335"/>
                  </a:cubicBezTo>
                  <a:lnTo>
                    <a:pt x="2226" y="368"/>
                  </a:lnTo>
                  <a:cubicBezTo>
                    <a:pt x="2227" y="368"/>
                    <a:pt x="2229" y="368"/>
                    <a:pt x="2230" y="368"/>
                  </a:cubicBezTo>
                  <a:cubicBezTo>
                    <a:pt x="2441" y="368"/>
                    <a:pt x="2439" y="37"/>
                    <a:pt x="2226" y="3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2" name="Google Shape;2642;p5"/>
            <p:cNvSpPr/>
            <p:nvPr/>
          </p:nvSpPr>
          <p:spPr>
            <a:xfrm>
              <a:off x="6116225" y="1796975"/>
              <a:ext cx="15375" cy="61500"/>
            </a:xfrm>
            <a:custGeom>
              <a:avLst/>
              <a:gdLst/>
              <a:ahLst/>
              <a:cxnLst/>
              <a:rect l="l" t="t" r="r" b="b"/>
              <a:pathLst>
                <a:path w="615" h="2460" extrusionOk="0">
                  <a:moveTo>
                    <a:pt x="185" y="1"/>
                  </a:moveTo>
                  <a:cubicBezTo>
                    <a:pt x="101" y="1"/>
                    <a:pt x="17" y="55"/>
                    <a:pt x="15" y="162"/>
                  </a:cubicBezTo>
                  <a:cubicBezTo>
                    <a:pt x="1" y="896"/>
                    <a:pt x="83" y="1628"/>
                    <a:pt x="262" y="2341"/>
                  </a:cubicBezTo>
                  <a:cubicBezTo>
                    <a:pt x="282" y="2424"/>
                    <a:pt x="346" y="2460"/>
                    <a:pt x="412" y="2460"/>
                  </a:cubicBezTo>
                  <a:cubicBezTo>
                    <a:pt x="511" y="2460"/>
                    <a:pt x="615" y="2378"/>
                    <a:pt x="583" y="2252"/>
                  </a:cubicBezTo>
                  <a:cubicBezTo>
                    <a:pt x="414" y="1569"/>
                    <a:pt x="335" y="865"/>
                    <a:pt x="349" y="162"/>
                  </a:cubicBezTo>
                  <a:cubicBezTo>
                    <a:pt x="351" y="55"/>
                    <a:pt x="268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3" name="Google Shape;2643;p5"/>
            <p:cNvSpPr/>
            <p:nvPr/>
          </p:nvSpPr>
          <p:spPr>
            <a:xfrm>
              <a:off x="6179525" y="1792400"/>
              <a:ext cx="77125" cy="54025"/>
            </a:xfrm>
            <a:custGeom>
              <a:avLst/>
              <a:gdLst/>
              <a:ahLst/>
              <a:cxnLst/>
              <a:rect l="l" t="t" r="r" b="b"/>
              <a:pathLst>
                <a:path w="3085" h="2161" extrusionOk="0">
                  <a:moveTo>
                    <a:pt x="229" y="0"/>
                  </a:moveTo>
                  <a:cubicBezTo>
                    <a:pt x="92" y="0"/>
                    <a:pt x="0" y="218"/>
                    <a:pt x="147" y="319"/>
                  </a:cubicBezTo>
                  <a:lnTo>
                    <a:pt x="2768" y="2130"/>
                  </a:lnTo>
                  <a:cubicBezTo>
                    <a:pt x="2798" y="2151"/>
                    <a:pt x="2828" y="2160"/>
                    <a:pt x="2856" y="2160"/>
                  </a:cubicBezTo>
                  <a:cubicBezTo>
                    <a:pt x="2994" y="2160"/>
                    <a:pt x="3084" y="1943"/>
                    <a:pt x="2937" y="1842"/>
                  </a:cubicBezTo>
                  <a:lnTo>
                    <a:pt x="317" y="30"/>
                  </a:lnTo>
                  <a:cubicBezTo>
                    <a:pt x="287" y="9"/>
                    <a:pt x="25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4" name="Google Shape;2644;p5"/>
            <p:cNvSpPr/>
            <p:nvPr/>
          </p:nvSpPr>
          <p:spPr>
            <a:xfrm>
              <a:off x="6195650" y="1796300"/>
              <a:ext cx="40175" cy="55900"/>
            </a:xfrm>
            <a:custGeom>
              <a:avLst/>
              <a:gdLst/>
              <a:ahLst/>
              <a:cxnLst/>
              <a:rect l="l" t="t" r="r" b="b"/>
              <a:pathLst>
                <a:path w="1607" h="2236" extrusionOk="0">
                  <a:moveTo>
                    <a:pt x="1375" y="0"/>
                  </a:moveTo>
                  <a:cubicBezTo>
                    <a:pt x="1324" y="0"/>
                    <a:pt x="1274" y="24"/>
                    <a:pt x="1240" y="79"/>
                  </a:cubicBezTo>
                  <a:lnTo>
                    <a:pt x="77" y="1986"/>
                  </a:lnTo>
                  <a:cubicBezTo>
                    <a:pt x="0" y="2114"/>
                    <a:pt x="116" y="2235"/>
                    <a:pt x="231" y="2235"/>
                  </a:cubicBezTo>
                  <a:cubicBezTo>
                    <a:pt x="282" y="2235"/>
                    <a:pt x="333" y="2212"/>
                    <a:pt x="367" y="2156"/>
                  </a:cubicBezTo>
                  <a:lnTo>
                    <a:pt x="1528" y="249"/>
                  </a:lnTo>
                  <a:cubicBezTo>
                    <a:pt x="1607" y="121"/>
                    <a:pt x="1491" y="0"/>
                    <a:pt x="1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5" name="Google Shape;2645;p5"/>
            <p:cNvSpPr/>
            <p:nvPr/>
          </p:nvSpPr>
          <p:spPr>
            <a:xfrm>
              <a:off x="6241150" y="1763225"/>
              <a:ext cx="41275" cy="26500"/>
            </a:xfrm>
            <a:custGeom>
              <a:avLst/>
              <a:gdLst/>
              <a:ahLst/>
              <a:cxnLst/>
              <a:rect l="l" t="t" r="r" b="b"/>
              <a:pathLst>
                <a:path w="1651" h="1060" extrusionOk="0">
                  <a:moveTo>
                    <a:pt x="446" y="1"/>
                  </a:moveTo>
                  <a:cubicBezTo>
                    <a:pt x="257" y="1"/>
                    <a:pt x="73" y="114"/>
                    <a:pt x="28" y="312"/>
                  </a:cubicBezTo>
                  <a:cubicBezTo>
                    <a:pt x="0" y="438"/>
                    <a:pt x="106" y="520"/>
                    <a:pt x="205" y="520"/>
                  </a:cubicBezTo>
                  <a:cubicBezTo>
                    <a:pt x="270" y="520"/>
                    <a:pt x="333" y="484"/>
                    <a:pt x="352" y="400"/>
                  </a:cubicBezTo>
                  <a:lnTo>
                    <a:pt x="350" y="400"/>
                  </a:lnTo>
                  <a:cubicBezTo>
                    <a:pt x="361" y="353"/>
                    <a:pt x="395" y="334"/>
                    <a:pt x="432" y="334"/>
                  </a:cubicBezTo>
                  <a:cubicBezTo>
                    <a:pt x="474" y="334"/>
                    <a:pt x="521" y="358"/>
                    <a:pt x="544" y="394"/>
                  </a:cubicBezTo>
                  <a:cubicBezTo>
                    <a:pt x="611" y="498"/>
                    <a:pt x="538" y="643"/>
                    <a:pt x="483" y="730"/>
                  </a:cubicBezTo>
                  <a:cubicBezTo>
                    <a:pt x="414" y="841"/>
                    <a:pt x="506" y="978"/>
                    <a:pt x="628" y="981"/>
                  </a:cubicBezTo>
                  <a:cubicBezTo>
                    <a:pt x="874" y="989"/>
                    <a:pt x="1119" y="1013"/>
                    <a:pt x="1362" y="1056"/>
                  </a:cubicBezTo>
                  <a:cubicBezTo>
                    <a:pt x="1373" y="1058"/>
                    <a:pt x="1385" y="1059"/>
                    <a:pt x="1396" y="1059"/>
                  </a:cubicBezTo>
                  <a:cubicBezTo>
                    <a:pt x="1581" y="1059"/>
                    <a:pt x="1650" y="770"/>
                    <a:pt x="1450" y="734"/>
                  </a:cubicBezTo>
                  <a:cubicBezTo>
                    <a:pt x="1259" y="700"/>
                    <a:pt x="1066" y="675"/>
                    <a:pt x="872" y="661"/>
                  </a:cubicBezTo>
                  <a:lnTo>
                    <a:pt x="872" y="661"/>
                  </a:lnTo>
                  <a:cubicBezTo>
                    <a:pt x="929" y="431"/>
                    <a:pt x="889" y="175"/>
                    <a:pt x="658" y="52"/>
                  </a:cubicBezTo>
                  <a:cubicBezTo>
                    <a:pt x="592" y="17"/>
                    <a:pt x="519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6" name="Google Shape;2646;p5"/>
            <p:cNvSpPr/>
            <p:nvPr/>
          </p:nvSpPr>
          <p:spPr>
            <a:xfrm>
              <a:off x="6286875" y="1816500"/>
              <a:ext cx="34750" cy="8800"/>
            </a:xfrm>
            <a:custGeom>
              <a:avLst/>
              <a:gdLst/>
              <a:ahLst/>
              <a:cxnLst/>
              <a:rect l="l" t="t" r="r" b="b"/>
              <a:pathLst>
                <a:path w="1390" h="352" extrusionOk="0">
                  <a:moveTo>
                    <a:pt x="212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172" y="351"/>
                  </a:lnTo>
                  <a:cubicBezTo>
                    <a:pt x="1173" y="351"/>
                    <a:pt x="1174" y="351"/>
                    <a:pt x="1175" y="351"/>
                  </a:cubicBezTo>
                  <a:cubicBezTo>
                    <a:pt x="1389" y="351"/>
                    <a:pt x="1388" y="20"/>
                    <a:pt x="1172" y="16"/>
                  </a:cubicBezTo>
                  <a:lnTo>
                    <a:pt x="216" y="1"/>
                  </a:lnTo>
                  <a:cubicBezTo>
                    <a:pt x="215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7" name="Google Shape;2647;p5"/>
            <p:cNvSpPr/>
            <p:nvPr/>
          </p:nvSpPr>
          <p:spPr>
            <a:xfrm>
              <a:off x="6340325" y="1778450"/>
              <a:ext cx="74375" cy="65700"/>
            </a:xfrm>
            <a:custGeom>
              <a:avLst/>
              <a:gdLst/>
              <a:ahLst/>
              <a:cxnLst/>
              <a:rect l="l" t="t" r="r" b="b"/>
              <a:pathLst>
                <a:path w="2975" h="2628" extrusionOk="0">
                  <a:moveTo>
                    <a:pt x="892" y="0"/>
                  </a:moveTo>
                  <a:cubicBezTo>
                    <a:pt x="574" y="0"/>
                    <a:pt x="247" y="177"/>
                    <a:pt x="73" y="491"/>
                  </a:cubicBezTo>
                  <a:cubicBezTo>
                    <a:pt x="1" y="622"/>
                    <a:pt x="117" y="743"/>
                    <a:pt x="229" y="743"/>
                  </a:cubicBezTo>
                  <a:cubicBezTo>
                    <a:pt x="280" y="743"/>
                    <a:pt x="330" y="719"/>
                    <a:pt x="362" y="661"/>
                  </a:cubicBezTo>
                  <a:lnTo>
                    <a:pt x="362" y="659"/>
                  </a:lnTo>
                  <a:cubicBezTo>
                    <a:pt x="473" y="459"/>
                    <a:pt x="694" y="341"/>
                    <a:pt x="902" y="341"/>
                  </a:cubicBezTo>
                  <a:cubicBezTo>
                    <a:pt x="1110" y="341"/>
                    <a:pt x="1304" y="458"/>
                    <a:pt x="1362" y="729"/>
                  </a:cubicBezTo>
                  <a:cubicBezTo>
                    <a:pt x="1423" y="1009"/>
                    <a:pt x="1214" y="1250"/>
                    <a:pt x="1047" y="1434"/>
                  </a:cubicBezTo>
                  <a:cubicBezTo>
                    <a:pt x="760" y="1747"/>
                    <a:pt x="455" y="2043"/>
                    <a:pt x="162" y="2346"/>
                  </a:cubicBezTo>
                  <a:cubicBezTo>
                    <a:pt x="43" y="2468"/>
                    <a:pt x="151" y="2628"/>
                    <a:pt x="294" y="2628"/>
                  </a:cubicBezTo>
                  <a:cubicBezTo>
                    <a:pt x="303" y="2628"/>
                    <a:pt x="313" y="2627"/>
                    <a:pt x="323" y="2625"/>
                  </a:cubicBezTo>
                  <a:cubicBezTo>
                    <a:pt x="1130" y="2505"/>
                    <a:pt x="1943" y="2435"/>
                    <a:pt x="2760" y="2413"/>
                  </a:cubicBezTo>
                  <a:cubicBezTo>
                    <a:pt x="2973" y="2409"/>
                    <a:pt x="2975" y="2079"/>
                    <a:pt x="2765" y="2079"/>
                  </a:cubicBezTo>
                  <a:cubicBezTo>
                    <a:pt x="2763" y="2079"/>
                    <a:pt x="2761" y="2079"/>
                    <a:pt x="2760" y="2079"/>
                  </a:cubicBezTo>
                  <a:cubicBezTo>
                    <a:pt x="2096" y="2097"/>
                    <a:pt x="1434" y="2147"/>
                    <a:pt x="776" y="2228"/>
                  </a:cubicBezTo>
                  <a:lnTo>
                    <a:pt x="776" y="2228"/>
                  </a:lnTo>
                  <a:cubicBezTo>
                    <a:pt x="1302" y="1749"/>
                    <a:pt x="1937" y="1140"/>
                    <a:pt x="1623" y="475"/>
                  </a:cubicBezTo>
                  <a:cubicBezTo>
                    <a:pt x="1470" y="149"/>
                    <a:pt x="1185" y="0"/>
                    <a:pt x="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8" name="Google Shape;2648;p5"/>
            <p:cNvSpPr/>
            <p:nvPr/>
          </p:nvSpPr>
          <p:spPr>
            <a:xfrm>
              <a:off x="6402250" y="1783875"/>
              <a:ext cx="63000" cy="48900"/>
            </a:xfrm>
            <a:custGeom>
              <a:avLst/>
              <a:gdLst/>
              <a:ahLst/>
              <a:cxnLst/>
              <a:rect l="l" t="t" r="r" b="b"/>
              <a:pathLst>
                <a:path w="2520" h="1956" extrusionOk="0">
                  <a:moveTo>
                    <a:pt x="240" y="0"/>
                  </a:moveTo>
                  <a:cubicBezTo>
                    <a:pt x="96" y="0"/>
                    <a:pt x="1" y="220"/>
                    <a:pt x="156" y="314"/>
                  </a:cubicBezTo>
                  <a:cubicBezTo>
                    <a:pt x="891" y="756"/>
                    <a:pt x="1567" y="1292"/>
                    <a:pt x="2166" y="1905"/>
                  </a:cubicBezTo>
                  <a:cubicBezTo>
                    <a:pt x="2201" y="1940"/>
                    <a:pt x="2240" y="1955"/>
                    <a:pt x="2278" y="1955"/>
                  </a:cubicBezTo>
                  <a:cubicBezTo>
                    <a:pt x="2405" y="1955"/>
                    <a:pt x="2519" y="1787"/>
                    <a:pt x="2403" y="1669"/>
                  </a:cubicBezTo>
                  <a:cubicBezTo>
                    <a:pt x="1784" y="1036"/>
                    <a:pt x="1085" y="483"/>
                    <a:pt x="325" y="26"/>
                  </a:cubicBezTo>
                  <a:cubicBezTo>
                    <a:pt x="296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49" name="Google Shape;2649;p5"/>
            <p:cNvSpPr/>
            <p:nvPr/>
          </p:nvSpPr>
          <p:spPr>
            <a:xfrm>
              <a:off x="6404350" y="1775825"/>
              <a:ext cx="44625" cy="72850"/>
            </a:xfrm>
            <a:custGeom>
              <a:avLst/>
              <a:gdLst/>
              <a:ahLst/>
              <a:cxnLst/>
              <a:rect l="l" t="t" r="r" b="b"/>
              <a:pathLst>
                <a:path w="1785" h="2914" extrusionOk="0">
                  <a:moveTo>
                    <a:pt x="1558" y="1"/>
                  </a:moveTo>
                  <a:cubicBezTo>
                    <a:pt x="1507" y="1"/>
                    <a:pt x="1458" y="26"/>
                    <a:pt x="1426" y="85"/>
                  </a:cubicBezTo>
                  <a:lnTo>
                    <a:pt x="69" y="2660"/>
                  </a:lnTo>
                  <a:cubicBezTo>
                    <a:pt x="0" y="2792"/>
                    <a:pt x="117" y="2913"/>
                    <a:pt x="228" y="2913"/>
                  </a:cubicBezTo>
                  <a:cubicBezTo>
                    <a:pt x="278" y="2913"/>
                    <a:pt x="327" y="2889"/>
                    <a:pt x="359" y="2830"/>
                  </a:cubicBezTo>
                  <a:lnTo>
                    <a:pt x="1715" y="253"/>
                  </a:lnTo>
                  <a:cubicBezTo>
                    <a:pt x="1784" y="122"/>
                    <a:pt x="1669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0" name="Google Shape;2650;p5"/>
            <p:cNvSpPr/>
            <p:nvPr/>
          </p:nvSpPr>
          <p:spPr>
            <a:xfrm>
              <a:off x="6456375" y="1752300"/>
              <a:ext cx="38150" cy="35575"/>
            </a:xfrm>
            <a:custGeom>
              <a:avLst/>
              <a:gdLst/>
              <a:ahLst/>
              <a:cxnLst/>
              <a:rect l="l" t="t" r="r" b="b"/>
              <a:pathLst>
                <a:path w="1526" h="1423" extrusionOk="0">
                  <a:moveTo>
                    <a:pt x="393" y="0"/>
                  </a:moveTo>
                  <a:cubicBezTo>
                    <a:pt x="310" y="0"/>
                    <a:pt x="227" y="23"/>
                    <a:pt x="151" y="73"/>
                  </a:cubicBezTo>
                  <a:cubicBezTo>
                    <a:pt x="1" y="172"/>
                    <a:pt x="93" y="391"/>
                    <a:pt x="232" y="391"/>
                  </a:cubicBezTo>
                  <a:cubicBezTo>
                    <a:pt x="260" y="391"/>
                    <a:pt x="289" y="382"/>
                    <a:pt x="319" y="363"/>
                  </a:cubicBezTo>
                  <a:cubicBezTo>
                    <a:pt x="348" y="344"/>
                    <a:pt x="376" y="335"/>
                    <a:pt x="404" y="335"/>
                  </a:cubicBezTo>
                  <a:cubicBezTo>
                    <a:pt x="514" y="335"/>
                    <a:pt x="604" y="469"/>
                    <a:pt x="612" y="578"/>
                  </a:cubicBezTo>
                  <a:cubicBezTo>
                    <a:pt x="625" y="769"/>
                    <a:pt x="499" y="953"/>
                    <a:pt x="406" y="1107"/>
                  </a:cubicBezTo>
                  <a:cubicBezTo>
                    <a:pt x="335" y="1223"/>
                    <a:pt x="429" y="1350"/>
                    <a:pt x="551" y="1359"/>
                  </a:cubicBezTo>
                  <a:lnTo>
                    <a:pt x="1310" y="1421"/>
                  </a:lnTo>
                  <a:cubicBezTo>
                    <a:pt x="1315" y="1422"/>
                    <a:pt x="1321" y="1422"/>
                    <a:pt x="1326" y="1422"/>
                  </a:cubicBezTo>
                  <a:cubicBezTo>
                    <a:pt x="1525" y="1422"/>
                    <a:pt x="1519" y="1102"/>
                    <a:pt x="1310" y="1086"/>
                  </a:cubicBezTo>
                  <a:lnTo>
                    <a:pt x="820" y="1047"/>
                  </a:lnTo>
                  <a:lnTo>
                    <a:pt x="820" y="1047"/>
                  </a:lnTo>
                  <a:cubicBezTo>
                    <a:pt x="940" y="799"/>
                    <a:pt x="1012" y="520"/>
                    <a:pt x="859" y="273"/>
                  </a:cubicBezTo>
                  <a:cubicBezTo>
                    <a:pt x="758" y="110"/>
                    <a:pt x="57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1" name="Google Shape;2651;p5"/>
            <p:cNvSpPr/>
            <p:nvPr/>
          </p:nvSpPr>
          <p:spPr>
            <a:xfrm>
              <a:off x="4712050" y="1924650"/>
              <a:ext cx="57225" cy="116950"/>
            </a:xfrm>
            <a:custGeom>
              <a:avLst/>
              <a:gdLst/>
              <a:ahLst/>
              <a:cxnLst/>
              <a:rect l="l" t="t" r="r" b="b"/>
              <a:pathLst>
                <a:path w="2289" h="4678" extrusionOk="0">
                  <a:moveTo>
                    <a:pt x="961" y="1"/>
                  </a:moveTo>
                  <a:cubicBezTo>
                    <a:pt x="354" y="1"/>
                    <a:pt x="1" y="1170"/>
                    <a:pt x="312" y="1665"/>
                  </a:cubicBezTo>
                  <a:cubicBezTo>
                    <a:pt x="451" y="1886"/>
                    <a:pt x="668" y="1989"/>
                    <a:pt x="896" y="1989"/>
                  </a:cubicBezTo>
                  <a:cubicBezTo>
                    <a:pt x="1044" y="1989"/>
                    <a:pt x="1196" y="1945"/>
                    <a:pt x="1334" y="1862"/>
                  </a:cubicBezTo>
                  <a:cubicBezTo>
                    <a:pt x="1465" y="1781"/>
                    <a:pt x="1562" y="1681"/>
                    <a:pt x="1632" y="1569"/>
                  </a:cubicBezTo>
                  <a:lnTo>
                    <a:pt x="1632" y="1569"/>
                  </a:lnTo>
                  <a:cubicBezTo>
                    <a:pt x="1657" y="1699"/>
                    <a:pt x="1683" y="1829"/>
                    <a:pt x="1708" y="1959"/>
                  </a:cubicBezTo>
                  <a:cubicBezTo>
                    <a:pt x="1749" y="2170"/>
                    <a:pt x="1792" y="2380"/>
                    <a:pt x="1827" y="2592"/>
                  </a:cubicBezTo>
                  <a:cubicBezTo>
                    <a:pt x="1857" y="2746"/>
                    <a:pt x="1880" y="2900"/>
                    <a:pt x="1892" y="3056"/>
                  </a:cubicBezTo>
                  <a:cubicBezTo>
                    <a:pt x="2054" y="3634"/>
                    <a:pt x="1706" y="3982"/>
                    <a:pt x="849" y="4099"/>
                  </a:cubicBezTo>
                  <a:cubicBezTo>
                    <a:pt x="813" y="4045"/>
                    <a:pt x="762" y="4022"/>
                    <a:pt x="711" y="4022"/>
                  </a:cubicBezTo>
                  <a:cubicBezTo>
                    <a:pt x="593" y="4022"/>
                    <a:pt x="478" y="4142"/>
                    <a:pt x="561" y="4269"/>
                  </a:cubicBezTo>
                  <a:cubicBezTo>
                    <a:pt x="742" y="4545"/>
                    <a:pt x="1004" y="4678"/>
                    <a:pt x="1270" y="4678"/>
                  </a:cubicBezTo>
                  <a:cubicBezTo>
                    <a:pt x="1556" y="4678"/>
                    <a:pt x="1846" y="4524"/>
                    <a:pt x="2043" y="4232"/>
                  </a:cubicBezTo>
                  <a:cubicBezTo>
                    <a:pt x="2289" y="3868"/>
                    <a:pt x="2281" y="3404"/>
                    <a:pt x="2231" y="2987"/>
                  </a:cubicBezTo>
                  <a:cubicBezTo>
                    <a:pt x="2129" y="2136"/>
                    <a:pt x="1917" y="1287"/>
                    <a:pt x="1747" y="446"/>
                  </a:cubicBezTo>
                  <a:cubicBezTo>
                    <a:pt x="1730" y="361"/>
                    <a:pt x="1670" y="325"/>
                    <a:pt x="1607" y="325"/>
                  </a:cubicBezTo>
                  <a:cubicBezTo>
                    <a:pt x="1510" y="325"/>
                    <a:pt x="1404" y="409"/>
                    <a:pt x="1424" y="535"/>
                  </a:cubicBezTo>
                  <a:cubicBezTo>
                    <a:pt x="1003" y="906"/>
                    <a:pt x="735" y="1091"/>
                    <a:pt x="620" y="1091"/>
                  </a:cubicBezTo>
                  <a:cubicBezTo>
                    <a:pt x="545" y="1091"/>
                    <a:pt x="536" y="1013"/>
                    <a:pt x="591" y="855"/>
                  </a:cubicBezTo>
                  <a:cubicBezTo>
                    <a:pt x="634" y="602"/>
                    <a:pt x="823" y="458"/>
                    <a:pt x="1155" y="423"/>
                  </a:cubicBezTo>
                  <a:cubicBezTo>
                    <a:pt x="1186" y="445"/>
                    <a:pt x="1215" y="454"/>
                    <a:pt x="1243" y="454"/>
                  </a:cubicBezTo>
                  <a:cubicBezTo>
                    <a:pt x="1377" y="454"/>
                    <a:pt x="1467" y="238"/>
                    <a:pt x="1325" y="135"/>
                  </a:cubicBezTo>
                  <a:cubicBezTo>
                    <a:pt x="1197" y="42"/>
                    <a:pt x="107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2" name="Google Shape;2652;p5"/>
            <p:cNvSpPr/>
            <p:nvPr/>
          </p:nvSpPr>
          <p:spPr>
            <a:xfrm>
              <a:off x="4807850" y="1959425"/>
              <a:ext cx="49550" cy="13125"/>
            </a:xfrm>
            <a:custGeom>
              <a:avLst/>
              <a:gdLst/>
              <a:ahLst/>
              <a:cxnLst/>
              <a:rect l="l" t="t" r="r" b="b"/>
              <a:pathLst>
                <a:path w="1982" h="525" extrusionOk="0">
                  <a:moveTo>
                    <a:pt x="760" y="0"/>
                  </a:moveTo>
                  <a:cubicBezTo>
                    <a:pt x="575" y="0"/>
                    <a:pt x="388" y="17"/>
                    <a:pt x="200" y="51"/>
                  </a:cubicBezTo>
                  <a:cubicBezTo>
                    <a:pt x="0" y="87"/>
                    <a:pt x="69" y="376"/>
                    <a:pt x="256" y="376"/>
                  </a:cubicBezTo>
                  <a:cubicBezTo>
                    <a:pt x="267" y="376"/>
                    <a:pt x="279" y="375"/>
                    <a:pt x="290" y="373"/>
                  </a:cubicBezTo>
                  <a:cubicBezTo>
                    <a:pt x="444" y="345"/>
                    <a:pt x="597" y="332"/>
                    <a:pt x="749" y="332"/>
                  </a:cubicBezTo>
                  <a:cubicBezTo>
                    <a:pt x="1076" y="332"/>
                    <a:pt x="1397" y="395"/>
                    <a:pt x="1712" y="513"/>
                  </a:cubicBezTo>
                  <a:cubicBezTo>
                    <a:pt x="1733" y="521"/>
                    <a:pt x="1753" y="525"/>
                    <a:pt x="1772" y="525"/>
                  </a:cubicBezTo>
                  <a:cubicBezTo>
                    <a:pt x="1930" y="525"/>
                    <a:pt x="1981" y="258"/>
                    <a:pt x="1802" y="191"/>
                  </a:cubicBezTo>
                  <a:cubicBezTo>
                    <a:pt x="1462" y="62"/>
                    <a:pt x="1114" y="0"/>
                    <a:pt x="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3" name="Google Shape;2653;p5"/>
            <p:cNvSpPr/>
            <p:nvPr/>
          </p:nvSpPr>
          <p:spPr>
            <a:xfrm>
              <a:off x="4806125" y="1997675"/>
              <a:ext cx="53075" cy="8375"/>
            </a:xfrm>
            <a:custGeom>
              <a:avLst/>
              <a:gdLst/>
              <a:ahLst/>
              <a:cxnLst/>
              <a:rect l="l" t="t" r="r" b="b"/>
              <a:pathLst>
                <a:path w="212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08" y="335"/>
                  </a:lnTo>
                  <a:cubicBezTo>
                    <a:pt x="2123" y="335"/>
                    <a:pt x="2123" y="1"/>
                    <a:pt x="1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4" name="Google Shape;2654;p5"/>
            <p:cNvSpPr/>
            <p:nvPr/>
          </p:nvSpPr>
          <p:spPr>
            <a:xfrm>
              <a:off x="4882900" y="1957850"/>
              <a:ext cx="59025" cy="55250"/>
            </a:xfrm>
            <a:custGeom>
              <a:avLst/>
              <a:gdLst/>
              <a:ahLst/>
              <a:cxnLst/>
              <a:rect l="l" t="t" r="r" b="b"/>
              <a:pathLst>
                <a:path w="2361" h="2210" extrusionOk="0">
                  <a:moveTo>
                    <a:pt x="254" y="0"/>
                  </a:moveTo>
                  <a:cubicBezTo>
                    <a:pt x="119" y="0"/>
                    <a:pt x="1" y="169"/>
                    <a:pt x="129" y="280"/>
                  </a:cubicBezTo>
                  <a:cubicBezTo>
                    <a:pt x="797" y="863"/>
                    <a:pt x="1427" y="1489"/>
                    <a:pt x="2014" y="2155"/>
                  </a:cubicBezTo>
                  <a:cubicBezTo>
                    <a:pt x="2048" y="2193"/>
                    <a:pt x="2087" y="2209"/>
                    <a:pt x="2125" y="2209"/>
                  </a:cubicBezTo>
                  <a:cubicBezTo>
                    <a:pt x="2248" y="2209"/>
                    <a:pt x="2360" y="2041"/>
                    <a:pt x="2251" y="1917"/>
                  </a:cubicBezTo>
                  <a:cubicBezTo>
                    <a:pt x="1663" y="1252"/>
                    <a:pt x="1033" y="627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5" name="Google Shape;2655;p5"/>
            <p:cNvSpPr/>
            <p:nvPr/>
          </p:nvSpPr>
          <p:spPr>
            <a:xfrm>
              <a:off x="4881175" y="1955725"/>
              <a:ext cx="52650" cy="58375"/>
            </a:xfrm>
            <a:custGeom>
              <a:avLst/>
              <a:gdLst/>
              <a:ahLst/>
              <a:cxnLst/>
              <a:rect l="l" t="t" r="r" b="b"/>
              <a:pathLst>
                <a:path w="2106" h="2335" extrusionOk="0">
                  <a:moveTo>
                    <a:pt x="1874" y="1"/>
                  </a:moveTo>
                  <a:cubicBezTo>
                    <a:pt x="1836" y="1"/>
                    <a:pt x="1797" y="17"/>
                    <a:pt x="1764" y="57"/>
                  </a:cubicBezTo>
                  <a:cubicBezTo>
                    <a:pt x="1211" y="718"/>
                    <a:pt x="658" y="1380"/>
                    <a:pt x="105" y="2042"/>
                  </a:cubicBezTo>
                  <a:cubicBezTo>
                    <a:pt x="0" y="2167"/>
                    <a:pt x="112" y="2335"/>
                    <a:pt x="232" y="2335"/>
                  </a:cubicBezTo>
                  <a:cubicBezTo>
                    <a:pt x="270" y="2335"/>
                    <a:pt x="308" y="2318"/>
                    <a:pt x="341" y="2278"/>
                  </a:cubicBezTo>
                  <a:lnTo>
                    <a:pt x="2001" y="294"/>
                  </a:lnTo>
                  <a:cubicBezTo>
                    <a:pt x="2105" y="168"/>
                    <a:pt x="1993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6" name="Google Shape;2656;p5"/>
            <p:cNvSpPr/>
            <p:nvPr/>
          </p:nvSpPr>
          <p:spPr>
            <a:xfrm>
              <a:off x="4952150" y="1927425"/>
              <a:ext cx="41800" cy="42675"/>
            </a:xfrm>
            <a:custGeom>
              <a:avLst/>
              <a:gdLst/>
              <a:ahLst/>
              <a:cxnLst/>
              <a:rect l="l" t="t" r="r" b="b"/>
              <a:pathLst>
                <a:path w="1672" h="1707" extrusionOk="0">
                  <a:moveTo>
                    <a:pt x="570" y="0"/>
                  </a:moveTo>
                  <a:cubicBezTo>
                    <a:pt x="446" y="0"/>
                    <a:pt x="320" y="18"/>
                    <a:pt x="191" y="53"/>
                  </a:cubicBezTo>
                  <a:cubicBezTo>
                    <a:pt x="1" y="105"/>
                    <a:pt x="60" y="382"/>
                    <a:pt x="232" y="382"/>
                  </a:cubicBezTo>
                  <a:cubicBezTo>
                    <a:pt x="247" y="382"/>
                    <a:pt x="263" y="379"/>
                    <a:pt x="280" y="375"/>
                  </a:cubicBezTo>
                  <a:lnTo>
                    <a:pt x="278" y="375"/>
                  </a:lnTo>
                  <a:cubicBezTo>
                    <a:pt x="381" y="347"/>
                    <a:pt x="480" y="332"/>
                    <a:pt x="579" y="332"/>
                  </a:cubicBezTo>
                  <a:cubicBezTo>
                    <a:pt x="687" y="332"/>
                    <a:pt x="793" y="350"/>
                    <a:pt x="899" y="386"/>
                  </a:cubicBezTo>
                  <a:lnTo>
                    <a:pt x="899" y="386"/>
                  </a:lnTo>
                  <a:cubicBezTo>
                    <a:pt x="836" y="680"/>
                    <a:pt x="706" y="942"/>
                    <a:pt x="498" y="1169"/>
                  </a:cubicBezTo>
                  <a:cubicBezTo>
                    <a:pt x="419" y="1255"/>
                    <a:pt x="440" y="1424"/>
                    <a:pt x="571" y="1449"/>
                  </a:cubicBezTo>
                  <a:cubicBezTo>
                    <a:pt x="858" y="1503"/>
                    <a:pt x="1137" y="1584"/>
                    <a:pt x="1407" y="1694"/>
                  </a:cubicBezTo>
                  <a:cubicBezTo>
                    <a:pt x="1429" y="1703"/>
                    <a:pt x="1449" y="1707"/>
                    <a:pt x="1468" y="1707"/>
                  </a:cubicBezTo>
                  <a:cubicBezTo>
                    <a:pt x="1622" y="1707"/>
                    <a:pt x="1671" y="1442"/>
                    <a:pt x="1496" y="1371"/>
                  </a:cubicBezTo>
                  <a:cubicBezTo>
                    <a:pt x="1306" y="1295"/>
                    <a:pt x="1112" y="1232"/>
                    <a:pt x="914" y="1182"/>
                  </a:cubicBezTo>
                  <a:lnTo>
                    <a:pt x="914" y="1182"/>
                  </a:lnTo>
                  <a:cubicBezTo>
                    <a:pt x="1091" y="928"/>
                    <a:pt x="1205" y="643"/>
                    <a:pt x="1249" y="326"/>
                  </a:cubicBezTo>
                  <a:cubicBezTo>
                    <a:pt x="1258" y="259"/>
                    <a:pt x="1244" y="170"/>
                    <a:pt x="1172" y="137"/>
                  </a:cubicBezTo>
                  <a:cubicBezTo>
                    <a:pt x="974" y="47"/>
                    <a:pt x="774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7" name="Google Shape;2657;p5"/>
            <p:cNvSpPr/>
            <p:nvPr/>
          </p:nvSpPr>
          <p:spPr>
            <a:xfrm>
              <a:off x="5004675" y="1978275"/>
              <a:ext cx="51525" cy="13300"/>
            </a:xfrm>
            <a:custGeom>
              <a:avLst/>
              <a:gdLst/>
              <a:ahLst/>
              <a:cxnLst/>
              <a:rect l="l" t="t" r="r" b="b"/>
              <a:pathLst>
                <a:path w="2061" h="532" extrusionOk="0">
                  <a:moveTo>
                    <a:pt x="1870" y="0"/>
                  </a:moveTo>
                  <a:cubicBezTo>
                    <a:pt x="1863" y="0"/>
                    <a:pt x="1855" y="1"/>
                    <a:pt x="1847" y="2"/>
                  </a:cubicBezTo>
                  <a:lnTo>
                    <a:pt x="214" y="196"/>
                  </a:lnTo>
                  <a:cubicBezTo>
                    <a:pt x="11" y="219"/>
                    <a:pt x="1" y="531"/>
                    <a:pt x="191" y="531"/>
                  </a:cubicBezTo>
                  <a:cubicBezTo>
                    <a:pt x="198" y="531"/>
                    <a:pt x="206" y="531"/>
                    <a:pt x="214" y="530"/>
                  </a:cubicBezTo>
                  <a:lnTo>
                    <a:pt x="1847" y="336"/>
                  </a:lnTo>
                  <a:cubicBezTo>
                    <a:pt x="2050" y="312"/>
                    <a:pt x="2061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8" name="Google Shape;2658;p5"/>
            <p:cNvSpPr/>
            <p:nvPr/>
          </p:nvSpPr>
          <p:spPr>
            <a:xfrm>
              <a:off x="5023950" y="1961650"/>
              <a:ext cx="8525" cy="9850"/>
            </a:xfrm>
            <a:custGeom>
              <a:avLst/>
              <a:gdLst/>
              <a:ahLst/>
              <a:cxnLst/>
              <a:rect l="l" t="t" r="r" b="b"/>
              <a:pathLst>
                <a:path w="341" h="394" extrusionOk="0">
                  <a:moveTo>
                    <a:pt x="175" y="1"/>
                  </a:moveTo>
                  <a:cubicBezTo>
                    <a:pt x="91" y="1"/>
                    <a:pt x="6" y="54"/>
                    <a:pt x="4" y="162"/>
                  </a:cubicBezTo>
                  <a:cubicBezTo>
                    <a:pt x="4" y="185"/>
                    <a:pt x="3" y="209"/>
                    <a:pt x="3" y="232"/>
                  </a:cubicBezTo>
                  <a:cubicBezTo>
                    <a:pt x="0" y="340"/>
                    <a:pt x="83" y="393"/>
                    <a:pt x="167" y="393"/>
                  </a:cubicBezTo>
                  <a:cubicBezTo>
                    <a:pt x="250" y="393"/>
                    <a:pt x="335" y="340"/>
                    <a:pt x="337" y="232"/>
                  </a:cubicBezTo>
                  <a:cubicBezTo>
                    <a:pt x="337" y="209"/>
                    <a:pt x="338" y="185"/>
                    <a:pt x="338" y="162"/>
                  </a:cubicBezTo>
                  <a:cubicBezTo>
                    <a:pt x="340" y="54"/>
                    <a:pt x="258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59" name="Google Shape;2659;p5"/>
            <p:cNvSpPr/>
            <p:nvPr/>
          </p:nvSpPr>
          <p:spPr>
            <a:xfrm>
              <a:off x="5081275" y="1940700"/>
              <a:ext cx="30700" cy="82275"/>
            </a:xfrm>
            <a:custGeom>
              <a:avLst/>
              <a:gdLst/>
              <a:ahLst/>
              <a:cxnLst/>
              <a:rect l="l" t="t" r="r" b="b"/>
              <a:pathLst>
                <a:path w="1228" h="3291" extrusionOk="0">
                  <a:moveTo>
                    <a:pt x="807" y="1"/>
                  </a:moveTo>
                  <a:cubicBezTo>
                    <a:pt x="804" y="1"/>
                    <a:pt x="801" y="1"/>
                    <a:pt x="799" y="1"/>
                  </a:cubicBezTo>
                  <a:cubicBezTo>
                    <a:pt x="187" y="24"/>
                    <a:pt x="33" y="713"/>
                    <a:pt x="21" y="1220"/>
                  </a:cubicBezTo>
                  <a:cubicBezTo>
                    <a:pt x="1" y="1990"/>
                    <a:pt x="326" y="2708"/>
                    <a:pt x="872" y="3242"/>
                  </a:cubicBezTo>
                  <a:cubicBezTo>
                    <a:pt x="907" y="3276"/>
                    <a:pt x="946" y="3291"/>
                    <a:pt x="983" y="3291"/>
                  </a:cubicBezTo>
                  <a:cubicBezTo>
                    <a:pt x="1113" y="3291"/>
                    <a:pt x="1227" y="3123"/>
                    <a:pt x="1108" y="3006"/>
                  </a:cubicBezTo>
                  <a:cubicBezTo>
                    <a:pt x="759" y="2666"/>
                    <a:pt x="516" y="2272"/>
                    <a:pt x="411" y="1792"/>
                  </a:cubicBezTo>
                  <a:cubicBezTo>
                    <a:pt x="341" y="1471"/>
                    <a:pt x="233" y="356"/>
                    <a:pt x="799" y="335"/>
                  </a:cubicBezTo>
                  <a:cubicBezTo>
                    <a:pt x="1011" y="327"/>
                    <a:pt x="1015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0" name="Google Shape;2660;p5"/>
            <p:cNvSpPr/>
            <p:nvPr/>
          </p:nvSpPr>
          <p:spPr>
            <a:xfrm>
              <a:off x="5117050" y="1961700"/>
              <a:ext cx="58150" cy="41975"/>
            </a:xfrm>
            <a:custGeom>
              <a:avLst/>
              <a:gdLst/>
              <a:ahLst/>
              <a:cxnLst/>
              <a:rect l="l" t="t" r="r" b="b"/>
              <a:pathLst>
                <a:path w="2326" h="1679" extrusionOk="0">
                  <a:moveTo>
                    <a:pt x="264" y="1"/>
                  </a:moveTo>
                  <a:cubicBezTo>
                    <a:pt x="107" y="1"/>
                    <a:pt x="0" y="228"/>
                    <a:pt x="170" y="306"/>
                  </a:cubicBezTo>
                  <a:cubicBezTo>
                    <a:pt x="855" y="622"/>
                    <a:pt x="1468" y="1071"/>
                    <a:pt x="1978" y="1626"/>
                  </a:cubicBezTo>
                  <a:cubicBezTo>
                    <a:pt x="2012" y="1663"/>
                    <a:pt x="2050" y="1678"/>
                    <a:pt x="2088" y="1678"/>
                  </a:cubicBezTo>
                  <a:cubicBezTo>
                    <a:pt x="2213" y="1678"/>
                    <a:pt x="2325" y="1510"/>
                    <a:pt x="2214" y="1389"/>
                  </a:cubicBezTo>
                  <a:cubicBezTo>
                    <a:pt x="1686" y="813"/>
                    <a:pt x="1049" y="346"/>
                    <a:pt x="339" y="18"/>
                  </a:cubicBezTo>
                  <a:cubicBezTo>
                    <a:pt x="314" y="6"/>
                    <a:pt x="288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1" name="Google Shape;2661;p5"/>
            <p:cNvSpPr/>
            <p:nvPr/>
          </p:nvSpPr>
          <p:spPr>
            <a:xfrm>
              <a:off x="5127925" y="1960450"/>
              <a:ext cx="30600" cy="48700"/>
            </a:xfrm>
            <a:custGeom>
              <a:avLst/>
              <a:gdLst/>
              <a:ahLst/>
              <a:cxnLst/>
              <a:rect l="l" t="t" r="r" b="b"/>
              <a:pathLst>
                <a:path w="1224" h="1948" extrusionOk="0">
                  <a:moveTo>
                    <a:pt x="998" y="1"/>
                  </a:moveTo>
                  <a:cubicBezTo>
                    <a:pt x="948" y="1"/>
                    <a:pt x="899" y="26"/>
                    <a:pt x="868" y="86"/>
                  </a:cubicBezTo>
                  <a:cubicBezTo>
                    <a:pt x="601" y="622"/>
                    <a:pt x="334" y="1157"/>
                    <a:pt x="66" y="1693"/>
                  </a:cubicBezTo>
                  <a:cubicBezTo>
                    <a:pt x="1" y="1825"/>
                    <a:pt x="117" y="1947"/>
                    <a:pt x="227" y="1947"/>
                  </a:cubicBezTo>
                  <a:cubicBezTo>
                    <a:pt x="277" y="1947"/>
                    <a:pt x="326" y="1922"/>
                    <a:pt x="356" y="1862"/>
                  </a:cubicBezTo>
                  <a:cubicBezTo>
                    <a:pt x="623" y="1327"/>
                    <a:pt x="890" y="790"/>
                    <a:pt x="1158" y="254"/>
                  </a:cubicBezTo>
                  <a:cubicBezTo>
                    <a:pt x="1223" y="122"/>
                    <a:pt x="110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2" name="Google Shape;2662;p5"/>
            <p:cNvSpPr/>
            <p:nvPr/>
          </p:nvSpPr>
          <p:spPr>
            <a:xfrm>
              <a:off x="5172825" y="1938000"/>
              <a:ext cx="33450" cy="90225"/>
            </a:xfrm>
            <a:custGeom>
              <a:avLst/>
              <a:gdLst/>
              <a:ahLst/>
              <a:cxnLst/>
              <a:rect l="l" t="t" r="r" b="b"/>
              <a:pathLst>
                <a:path w="1338" h="3609" extrusionOk="0">
                  <a:moveTo>
                    <a:pt x="234" y="1"/>
                  </a:moveTo>
                  <a:cubicBezTo>
                    <a:pt x="112" y="1"/>
                    <a:pt x="1" y="168"/>
                    <a:pt x="108" y="292"/>
                  </a:cubicBezTo>
                  <a:cubicBezTo>
                    <a:pt x="862" y="1155"/>
                    <a:pt x="971" y="2368"/>
                    <a:pt x="401" y="3358"/>
                  </a:cubicBezTo>
                  <a:cubicBezTo>
                    <a:pt x="326" y="3488"/>
                    <a:pt x="442" y="3609"/>
                    <a:pt x="556" y="3609"/>
                  </a:cubicBezTo>
                  <a:cubicBezTo>
                    <a:pt x="606" y="3609"/>
                    <a:pt x="656" y="3585"/>
                    <a:pt x="689" y="3527"/>
                  </a:cubicBezTo>
                  <a:cubicBezTo>
                    <a:pt x="1338" y="2403"/>
                    <a:pt x="1197" y="1032"/>
                    <a:pt x="344" y="55"/>
                  </a:cubicBezTo>
                  <a:cubicBezTo>
                    <a:pt x="311" y="17"/>
                    <a:pt x="272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3" name="Google Shape;2663;p5"/>
            <p:cNvSpPr/>
            <p:nvPr/>
          </p:nvSpPr>
          <p:spPr>
            <a:xfrm>
              <a:off x="5220025" y="1935275"/>
              <a:ext cx="34600" cy="86900"/>
            </a:xfrm>
            <a:custGeom>
              <a:avLst/>
              <a:gdLst/>
              <a:ahLst/>
              <a:cxnLst/>
              <a:rect l="l" t="t" r="r" b="b"/>
              <a:pathLst>
                <a:path w="1384" h="3476" extrusionOk="0">
                  <a:moveTo>
                    <a:pt x="1130" y="0"/>
                  </a:moveTo>
                  <a:cubicBezTo>
                    <a:pt x="1093" y="0"/>
                    <a:pt x="1054" y="13"/>
                    <a:pt x="1019" y="44"/>
                  </a:cubicBezTo>
                  <a:cubicBezTo>
                    <a:pt x="0" y="939"/>
                    <a:pt x="218" y="2309"/>
                    <a:pt x="796" y="3392"/>
                  </a:cubicBezTo>
                  <a:cubicBezTo>
                    <a:pt x="828" y="3451"/>
                    <a:pt x="878" y="3476"/>
                    <a:pt x="928" y="3476"/>
                  </a:cubicBezTo>
                  <a:cubicBezTo>
                    <a:pt x="1040" y="3476"/>
                    <a:pt x="1156" y="3354"/>
                    <a:pt x="1086" y="3223"/>
                  </a:cubicBezTo>
                  <a:cubicBezTo>
                    <a:pt x="578" y="2269"/>
                    <a:pt x="348" y="1078"/>
                    <a:pt x="1256" y="280"/>
                  </a:cubicBezTo>
                  <a:cubicBezTo>
                    <a:pt x="1383" y="168"/>
                    <a:pt x="126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4" name="Google Shape;2664;p5"/>
            <p:cNvSpPr/>
            <p:nvPr/>
          </p:nvSpPr>
          <p:spPr>
            <a:xfrm>
              <a:off x="5260900" y="1948275"/>
              <a:ext cx="54100" cy="71200"/>
            </a:xfrm>
            <a:custGeom>
              <a:avLst/>
              <a:gdLst/>
              <a:ahLst/>
              <a:cxnLst/>
              <a:rect l="l" t="t" r="r" b="b"/>
              <a:pathLst>
                <a:path w="2164" h="2848" extrusionOk="0">
                  <a:moveTo>
                    <a:pt x="660" y="1"/>
                  </a:moveTo>
                  <a:cubicBezTo>
                    <a:pt x="511" y="1"/>
                    <a:pt x="360" y="42"/>
                    <a:pt x="219" y="134"/>
                  </a:cubicBezTo>
                  <a:cubicBezTo>
                    <a:pt x="68" y="231"/>
                    <a:pt x="161" y="450"/>
                    <a:pt x="301" y="450"/>
                  </a:cubicBezTo>
                  <a:cubicBezTo>
                    <a:pt x="328" y="450"/>
                    <a:pt x="357" y="442"/>
                    <a:pt x="386" y="422"/>
                  </a:cubicBezTo>
                  <a:cubicBezTo>
                    <a:pt x="498" y="350"/>
                    <a:pt x="601" y="318"/>
                    <a:pt x="693" y="318"/>
                  </a:cubicBezTo>
                  <a:cubicBezTo>
                    <a:pt x="1099" y="318"/>
                    <a:pt x="1311" y="917"/>
                    <a:pt x="1166" y="1313"/>
                  </a:cubicBezTo>
                  <a:cubicBezTo>
                    <a:pt x="990" y="1794"/>
                    <a:pt x="525" y="2080"/>
                    <a:pt x="118" y="2343"/>
                  </a:cubicBezTo>
                  <a:cubicBezTo>
                    <a:pt x="17" y="2407"/>
                    <a:pt x="0" y="2572"/>
                    <a:pt x="118" y="2633"/>
                  </a:cubicBezTo>
                  <a:cubicBezTo>
                    <a:pt x="426" y="2793"/>
                    <a:pt x="743" y="2847"/>
                    <a:pt x="1065" y="2847"/>
                  </a:cubicBezTo>
                  <a:cubicBezTo>
                    <a:pt x="1361" y="2847"/>
                    <a:pt x="1661" y="2801"/>
                    <a:pt x="1965" y="2747"/>
                  </a:cubicBezTo>
                  <a:cubicBezTo>
                    <a:pt x="2164" y="2711"/>
                    <a:pt x="2096" y="2421"/>
                    <a:pt x="1909" y="2421"/>
                  </a:cubicBezTo>
                  <a:cubicBezTo>
                    <a:pt x="1898" y="2421"/>
                    <a:pt x="1887" y="2422"/>
                    <a:pt x="1875" y="2424"/>
                  </a:cubicBezTo>
                  <a:cubicBezTo>
                    <a:pt x="1606" y="2471"/>
                    <a:pt x="1332" y="2517"/>
                    <a:pt x="1063" y="2517"/>
                  </a:cubicBezTo>
                  <a:cubicBezTo>
                    <a:pt x="893" y="2517"/>
                    <a:pt x="724" y="2498"/>
                    <a:pt x="558" y="2451"/>
                  </a:cubicBezTo>
                  <a:lnTo>
                    <a:pt x="558" y="2451"/>
                  </a:lnTo>
                  <a:cubicBezTo>
                    <a:pt x="1118" y="2057"/>
                    <a:pt x="1675" y="1526"/>
                    <a:pt x="1553" y="785"/>
                  </a:cubicBezTo>
                  <a:cubicBezTo>
                    <a:pt x="1478" y="334"/>
                    <a:pt x="1081" y="1"/>
                    <a:pt x="6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5" name="Google Shape;2665;p5"/>
            <p:cNvSpPr/>
            <p:nvPr/>
          </p:nvSpPr>
          <p:spPr>
            <a:xfrm>
              <a:off x="5318575" y="1958425"/>
              <a:ext cx="45625" cy="44675"/>
            </a:xfrm>
            <a:custGeom>
              <a:avLst/>
              <a:gdLst/>
              <a:ahLst/>
              <a:cxnLst/>
              <a:rect l="l" t="t" r="r" b="b"/>
              <a:pathLst>
                <a:path w="1825" h="1787" extrusionOk="0">
                  <a:moveTo>
                    <a:pt x="230" y="1"/>
                  </a:moveTo>
                  <a:cubicBezTo>
                    <a:pt x="92" y="1"/>
                    <a:pt x="1" y="218"/>
                    <a:pt x="148" y="318"/>
                  </a:cubicBezTo>
                  <a:cubicBezTo>
                    <a:pt x="679" y="683"/>
                    <a:pt x="1126" y="1156"/>
                    <a:pt x="1458" y="1707"/>
                  </a:cubicBezTo>
                  <a:cubicBezTo>
                    <a:pt x="1492" y="1763"/>
                    <a:pt x="1543" y="1787"/>
                    <a:pt x="1594" y="1787"/>
                  </a:cubicBezTo>
                  <a:cubicBezTo>
                    <a:pt x="1709" y="1787"/>
                    <a:pt x="1825" y="1666"/>
                    <a:pt x="1746" y="1537"/>
                  </a:cubicBezTo>
                  <a:cubicBezTo>
                    <a:pt x="1383" y="938"/>
                    <a:pt x="897" y="424"/>
                    <a:pt x="317" y="30"/>
                  </a:cubicBezTo>
                  <a:cubicBezTo>
                    <a:pt x="287" y="10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6" name="Google Shape;2666;p5"/>
            <p:cNvSpPr/>
            <p:nvPr/>
          </p:nvSpPr>
          <p:spPr>
            <a:xfrm>
              <a:off x="5321250" y="1953625"/>
              <a:ext cx="41650" cy="50375"/>
            </a:xfrm>
            <a:custGeom>
              <a:avLst/>
              <a:gdLst/>
              <a:ahLst/>
              <a:cxnLst/>
              <a:rect l="l" t="t" r="r" b="b"/>
              <a:pathLst>
                <a:path w="1666" h="2015" extrusionOk="0">
                  <a:moveTo>
                    <a:pt x="1437" y="1"/>
                  </a:moveTo>
                  <a:cubicBezTo>
                    <a:pt x="1400" y="1"/>
                    <a:pt x="1362" y="18"/>
                    <a:pt x="1330" y="59"/>
                  </a:cubicBezTo>
                  <a:cubicBezTo>
                    <a:pt x="897" y="616"/>
                    <a:pt x="482" y="1186"/>
                    <a:pt x="85" y="1770"/>
                  </a:cubicBezTo>
                  <a:cubicBezTo>
                    <a:pt x="1" y="1895"/>
                    <a:pt x="117" y="2015"/>
                    <a:pt x="236" y="2015"/>
                  </a:cubicBezTo>
                  <a:cubicBezTo>
                    <a:pt x="287" y="2015"/>
                    <a:pt x="339" y="1993"/>
                    <a:pt x="375" y="1940"/>
                  </a:cubicBezTo>
                  <a:cubicBezTo>
                    <a:pt x="753" y="1378"/>
                    <a:pt x="1151" y="831"/>
                    <a:pt x="1566" y="297"/>
                  </a:cubicBezTo>
                  <a:cubicBezTo>
                    <a:pt x="1666" y="170"/>
                    <a:pt x="1555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7" name="Google Shape;2667;p5"/>
            <p:cNvSpPr/>
            <p:nvPr/>
          </p:nvSpPr>
          <p:spPr>
            <a:xfrm>
              <a:off x="5368450" y="1934700"/>
              <a:ext cx="40700" cy="96500"/>
            </a:xfrm>
            <a:custGeom>
              <a:avLst/>
              <a:gdLst/>
              <a:ahLst/>
              <a:cxnLst/>
              <a:rect l="l" t="t" r="r" b="b"/>
              <a:pathLst>
                <a:path w="1628" h="3860" extrusionOk="0">
                  <a:moveTo>
                    <a:pt x="250" y="0"/>
                  </a:moveTo>
                  <a:cubicBezTo>
                    <a:pt x="117" y="0"/>
                    <a:pt x="0" y="169"/>
                    <a:pt x="125" y="282"/>
                  </a:cubicBezTo>
                  <a:cubicBezTo>
                    <a:pt x="1114" y="1179"/>
                    <a:pt x="1254" y="2530"/>
                    <a:pt x="481" y="3617"/>
                  </a:cubicBezTo>
                  <a:cubicBezTo>
                    <a:pt x="393" y="3740"/>
                    <a:pt x="509" y="3859"/>
                    <a:pt x="630" y="3859"/>
                  </a:cubicBezTo>
                  <a:cubicBezTo>
                    <a:pt x="681" y="3859"/>
                    <a:pt x="733" y="3838"/>
                    <a:pt x="770" y="3786"/>
                  </a:cubicBezTo>
                  <a:cubicBezTo>
                    <a:pt x="1628" y="2581"/>
                    <a:pt x="1454" y="1037"/>
                    <a:pt x="362" y="46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8" name="Google Shape;2668;p5"/>
            <p:cNvSpPr/>
            <p:nvPr/>
          </p:nvSpPr>
          <p:spPr>
            <a:xfrm>
              <a:off x="5389225" y="1902500"/>
              <a:ext cx="39725" cy="33425"/>
            </a:xfrm>
            <a:custGeom>
              <a:avLst/>
              <a:gdLst/>
              <a:ahLst/>
              <a:cxnLst/>
              <a:rect l="l" t="t" r="r" b="b"/>
              <a:pathLst>
                <a:path w="1589" h="1337" extrusionOk="0">
                  <a:moveTo>
                    <a:pt x="445" y="1"/>
                  </a:moveTo>
                  <a:cubicBezTo>
                    <a:pt x="298" y="1"/>
                    <a:pt x="152" y="71"/>
                    <a:pt x="72" y="215"/>
                  </a:cubicBezTo>
                  <a:cubicBezTo>
                    <a:pt x="0" y="346"/>
                    <a:pt x="116" y="467"/>
                    <a:pt x="228" y="467"/>
                  </a:cubicBezTo>
                  <a:cubicBezTo>
                    <a:pt x="279" y="467"/>
                    <a:pt x="328" y="443"/>
                    <a:pt x="360" y="385"/>
                  </a:cubicBezTo>
                  <a:cubicBezTo>
                    <a:pt x="380" y="349"/>
                    <a:pt x="413" y="332"/>
                    <a:pt x="447" y="332"/>
                  </a:cubicBezTo>
                  <a:cubicBezTo>
                    <a:pt x="474" y="332"/>
                    <a:pt x="502" y="342"/>
                    <a:pt x="525" y="362"/>
                  </a:cubicBezTo>
                  <a:cubicBezTo>
                    <a:pt x="592" y="417"/>
                    <a:pt x="582" y="546"/>
                    <a:pt x="560" y="617"/>
                  </a:cubicBezTo>
                  <a:cubicBezTo>
                    <a:pt x="514" y="772"/>
                    <a:pt x="376" y="891"/>
                    <a:pt x="263" y="999"/>
                  </a:cubicBezTo>
                  <a:cubicBezTo>
                    <a:pt x="153" y="1105"/>
                    <a:pt x="241" y="1277"/>
                    <a:pt x="380" y="1285"/>
                  </a:cubicBezTo>
                  <a:lnTo>
                    <a:pt x="1373" y="1337"/>
                  </a:lnTo>
                  <a:cubicBezTo>
                    <a:pt x="1377" y="1337"/>
                    <a:pt x="1381" y="1337"/>
                    <a:pt x="1385" y="1337"/>
                  </a:cubicBezTo>
                  <a:cubicBezTo>
                    <a:pt x="1588" y="1337"/>
                    <a:pt x="1585" y="1013"/>
                    <a:pt x="1373" y="1003"/>
                  </a:cubicBezTo>
                  <a:lnTo>
                    <a:pt x="736" y="969"/>
                  </a:lnTo>
                  <a:lnTo>
                    <a:pt x="736" y="969"/>
                  </a:lnTo>
                  <a:cubicBezTo>
                    <a:pt x="900" y="743"/>
                    <a:pt x="994" y="472"/>
                    <a:pt x="827" y="208"/>
                  </a:cubicBezTo>
                  <a:cubicBezTo>
                    <a:pt x="741" y="71"/>
                    <a:pt x="592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69" name="Google Shape;2669;p5"/>
            <p:cNvSpPr/>
            <p:nvPr/>
          </p:nvSpPr>
          <p:spPr>
            <a:xfrm>
              <a:off x="5438800" y="1954325"/>
              <a:ext cx="9625" cy="62700"/>
            </a:xfrm>
            <a:custGeom>
              <a:avLst/>
              <a:gdLst/>
              <a:ahLst/>
              <a:cxnLst/>
              <a:rect l="l" t="t" r="r" b="b"/>
              <a:pathLst>
                <a:path w="385" h="2508" extrusionOk="0">
                  <a:moveTo>
                    <a:pt x="218" y="1"/>
                  </a:moveTo>
                  <a:cubicBezTo>
                    <a:pt x="135" y="1"/>
                    <a:pt x="50" y="55"/>
                    <a:pt x="48" y="162"/>
                  </a:cubicBezTo>
                  <a:cubicBezTo>
                    <a:pt x="32" y="890"/>
                    <a:pt x="17" y="1617"/>
                    <a:pt x="2" y="2346"/>
                  </a:cubicBezTo>
                  <a:cubicBezTo>
                    <a:pt x="0" y="2454"/>
                    <a:pt x="83" y="2508"/>
                    <a:pt x="167" y="2508"/>
                  </a:cubicBezTo>
                  <a:cubicBezTo>
                    <a:pt x="251" y="2508"/>
                    <a:pt x="335" y="2454"/>
                    <a:pt x="338" y="2346"/>
                  </a:cubicBezTo>
                  <a:cubicBezTo>
                    <a:pt x="351" y="1617"/>
                    <a:pt x="367" y="890"/>
                    <a:pt x="382" y="162"/>
                  </a:cubicBezTo>
                  <a:cubicBezTo>
                    <a:pt x="384" y="55"/>
                    <a:pt x="30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0" name="Google Shape;2670;p5"/>
            <p:cNvSpPr/>
            <p:nvPr/>
          </p:nvSpPr>
          <p:spPr>
            <a:xfrm>
              <a:off x="5424075" y="1978525"/>
              <a:ext cx="46250" cy="11150"/>
            </a:xfrm>
            <a:custGeom>
              <a:avLst/>
              <a:gdLst/>
              <a:ahLst/>
              <a:cxnLst/>
              <a:rect l="l" t="t" r="r" b="b"/>
              <a:pathLst>
                <a:path w="1850" h="446" extrusionOk="0">
                  <a:moveTo>
                    <a:pt x="1650" y="0"/>
                  </a:moveTo>
                  <a:cubicBezTo>
                    <a:pt x="1645" y="0"/>
                    <a:pt x="1640" y="1"/>
                    <a:pt x="1634" y="1"/>
                  </a:cubicBezTo>
                  <a:lnTo>
                    <a:pt x="216" y="111"/>
                  </a:lnTo>
                  <a:cubicBezTo>
                    <a:pt x="7" y="126"/>
                    <a:pt x="1" y="446"/>
                    <a:pt x="200" y="446"/>
                  </a:cubicBezTo>
                  <a:cubicBezTo>
                    <a:pt x="205" y="446"/>
                    <a:pt x="210" y="445"/>
                    <a:pt x="216" y="445"/>
                  </a:cubicBezTo>
                  <a:lnTo>
                    <a:pt x="1634" y="335"/>
                  </a:lnTo>
                  <a:cubicBezTo>
                    <a:pt x="1843" y="320"/>
                    <a:pt x="1849" y="0"/>
                    <a:pt x="1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1" name="Google Shape;2671;p5"/>
            <p:cNvSpPr/>
            <p:nvPr/>
          </p:nvSpPr>
          <p:spPr>
            <a:xfrm>
              <a:off x="5491225" y="1936800"/>
              <a:ext cx="29275" cy="82425"/>
            </a:xfrm>
            <a:custGeom>
              <a:avLst/>
              <a:gdLst/>
              <a:ahLst/>
              <a:cxnLst/>
              <a:rect l="l" t="t" r="r" b="b"/>
              <a:pathLst>
                <a:path w="1171" h="3297" extrusionOk="0">
                  <a:moveTo>
                    <a:pt x="819" y="1"/>
                  </a:moveTo>
                  <a:cubicBezTo>
                    <a:pt x="808" y="1"/>
                    <a:pt x="798" y="1"/>
                    <a:pt x="786" y="3"/>
                  </a:cubicBezTo>
                  <a:cubicBezTo>
                    <a:pt x="516" y="35"/>
                    <a:pt x="362" y="540"/>
                    <a:pt x="289" y="759"/>
                  </a:cubicBezTo>
                  <a:cubicBezTo>
                    <a:pt x="1" y="1626"/>
                    <a:pt x="222" y="2570"/>
                    <a:pt x="825" y="3243"/>
                  </a:cubicBezTo>
                  <a:cubicBezTo>
                    <a:pt x="858" y="3281"/>
                    <a:pt x="897" y="3297"/>
                    <a:pt x="935" y="3297"/>
                  </a:cubicBezTo>
                  <a:cubicBezTo>
                    <a:pt x="1058" y="3297"/>
                    <a:pt x="1171" y="3129"/>
                    <a:pt x="1061" y="3006"/>
                  </a:cubicBezTo>
                  <a:cubicBezTo>
                    <a:pt x="555" y="2440"/>
                    <a:pt x="375" y="1655"/>
                    <a:pt x="587" y="926"/>
                  </a:cubicBezTo>
                  <a:cubicBezTo>
                    <a:pt x="626" y="785"/>
                    <a:pt x="683" y="650"/>
                    <a:pt x="753" y="523"/>
                  </a:cubicBezTo>
                  <a:cubicBezTo>
                    <a:pt x="790" y="491"/>
                    <a:pt x="814" y="460"/>
                    <a:pt x="827" y="430"/>
                  </a:cubicBezTo>
                  <a:lnTo>
                    <a:pt x="827" y="430"/>
                  </a:lnTo>
                  <a:cubicBezTo>
                    <a:pt x="839" y="433"/>
                    <a:pt x="851" y="434"/>
                    <a:pt x="863" y="434"/>
                  </a:cubicBezTo>
                  <a:cubicBezTo>
                    <a:pt x="930" y="434"/>
                    <a:pt x="997" y="399"/>
                    <a:pt x="1024" y="319"/>
                  </a:cubicBezTo>
                  <a:cubicBezTo>
                    <a:pt x="1076" y="164"/>
                    <a:pt x="983" y="1"/>
                    <a:pt x="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2" name="Google Shape;2672;p5"/>
            <p:cNvSpPr/>
            <p:nvPr/>
          </p:nvSpPr>
          <p:spPr>
            <a:xfrm>
              <a:off x="5532300" y="1938575"/>
              <a:ext cx="39900" cy="61500"/>
            </a:xfrm>
            <a:custGeom>
              <a:avLst/>
              <a:gdLst/>
              <a:ahLst/>
              <a:cxnLst/>
              <a:rect l="l" t="t" r="r" b="b"/>
              <a:pathLst>
                <a:path w="1596" h="2460" extrusionOk="0">
                  <a:moveTo>
                    <a:pt x="160" y="0"/>
                  </a:moveTo>
                  <a:cubicBezTo>
                    <a:pt x="77" y="0"/>
                    <a:pt x="0" y="53"/>
                    <a:pt x="11" y="161"/>
                  </a:cubicBezTo>
                  <a:lnTo>
                    <a:pt x="232" y="2175"/>
                  </a:lnTo>
                  <a:lnTo>
                    <a:pt x="232" y="2175"/>
                  </a:lnTo>
                  <a:cubicBezTo>
                    <a:pt x="236" y="2235"/>
                    <a:pt x="242" y="2289"/>
                    <a:pt x="249" y="2334"/>
                  </a:cubicBezTo>
                  <a:cubicBezTo>
                    <a:pt x="263" y="2416"/>
                    <a:pt x="333" y="2453"/>
                    <a:pt x="406" y="2453"/>
                  </a:cubicBezTo>
                  <a:cubicBezTo>
                    <a:pt x="496" y="2453"/>
                    <a:pt x="590" y="2394"/>
                    <a:pt x="579" y="2290"/>
                  </a:cubicBezTo>
                  <a:lnTo>
                    <a:pt x="562" y="2132"/>
                  </a:lnTo>
                  <a:lnTo>
                    <a:pt x="562" y="2132"/>
                  </a:lnTo>
                  <a:cubicBezTo>
                    <a:pt x="545" y="1841"/>
                    <a:pt x="581" y="1260"/>
                    <a:pt x="846" y="1260"/>
                  </a:cubicBezTo>
                  <a:cubicBezTo>
                    <a:pt x="883" y="1260"/>
                    <a:pt x="925" y="1271"/>
                    <a:pt x="972" y="1297"/>
                  </a:cubicBezTo>
                  <a:cubicBezTo>
                    <a:pt x="1191" y="1414"/>
                    <a:pt x="1247" y="2090"/>
                    <a:pt x="1256" y="2298"/>
                  </a:cubicBezTo>
                  <a:cubicBezTo>
                    <a:pt x="1261" y="2405"/>
                    <a:pt x="1347" y="2460"/>
                    <a:pt x="1431" y="2460"/>
                  </a:cubicBezTo>
                  <a:cubicBezTo>
                    <a:pt x="1515" y="2460"/>
                    <a:pt x="1596" y="2406"/>
                    <a:pt x="1590" y="2298"/>
                  </a:cubicBezTo>
                  <a:cubicBezTo>
                    <a:pt x="1571" y="1902"/>
                    <a:pt x="1424" y="844"/>
                    <a:pt x="858" y="844"/>
                  </a:cubicBezTo>
                  <a:cubicBezTo>
                    <a:pt x="853" y="844"/>
                    <a:pt x="847" y="844"/>
                    <a:pt x="841" y="844"/>
                  </a:cubicBezTo>
                  <a:cubicBezTo>
                    <a:pt x="667" y="850"/>
                    <a:pt x="539" y="942"/>
                    <a:pt x="446" y="1079"/>
                  </a:cubicBezTo>
                  <a:lnTo>
                    <a:pt x="446" y="1079"/>
                  </a:lnTo>
                  <a:lnTo>
                    <a:pt x="345" y="161"/>
                  </a:lnTo>
                  <a:cubicBezTo>
                    <a:pt x="334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3" name="Google Shape;2673;p5"/>
            <p:cNvSpPr/>
            <p:nvPr/>
          </p:nvSpPr>
          <p:spPr>
            <a:xfrm>
              <a:off x="5574550" y="1959075"/>
              <a:ext cx="30550" cy="62550"/>
            </a:xfrm>
            <a:custGeom>
              <a:avLst/>
              <a:gdLst/>
              <a:ahLst/>
              <a:cxnLst/>
              <a:rect l="l" t="t" r="r" b="b"/>
              <a:pathLst>
                <a:path w="1222" h="2502" extrusionOk="0">
                  <a:moveTo>
                    <a:pt x="768" y="1"/>
                  </a:moveTo>
                  <a:cubicBezTo>
                    <a:pt x="570" y="1"/>
                    <a:pt x="368" y="133"/>
                    <a:pt x="272" y="343"/>
                  </a:cubicBezTo>
                  <a:cubicBezTo>
                    <a:pt x="1" y="933"/>
                    <a:pt x="150" y="1781"/>
                    <a:pt x="304" y="2384"/>
                  </a:cubicBezTo>
                  <a:cubicBezTo>
                    <a:pt x="326" y="2466"/>
                    <a:pt x="390" y="2502"/>
                    <a:pt x="456" y="2502"/>
                  </a:cubicBezTo>
                  <a:cubicBezTo>
                    <a:pt x="556" y="2502"/>
                    <a:pt x="660" y="2420"/>
                    <a:pt x="628" y="2294"/>
                  </a:cubicBezTo>
                  <a:cubicBezTo>
                    <a:pt x="542" y="1973"/>
                    <a:pt x="494" y="1645"/>
                    <a:pt x="484" y="1314"/>
                  </a:cubicBezTo>
                  <a:cubicBezTo>
                    <a:pt x="481" y="1166"/>
                    <a:pt x="486" y="1017"/>
                    <a:pt x="500" y="871"/>
                  </a:cubicBezTo>
                  <a:cubicBezTo>
                    <a:pt x="507" y="800"/>
                    <a:pt x="516" y="730"/>
                    <a:pt x="526" y="660"/>
                  </a:cubicBezTo>
                  <a:cubicBezTo>
                    <a:pt x="535" y="495"/>
                    <a:pt x="645" y="405"/>
                    <a:pt x="852" y="392"/>
                  </a:cubicBezTo>
                  <a:cubicBezTo>
                    <a:pt x="887" y="447"/>
                    <a:pt x="938" y="470"/>
                    <a:pt x="989" y="470"/>
                  </a:cubicBezTo>
                  <a:cubicBezTo>
                    <a:pt x="1105" y="470"/>
                    <a:pt x="1222" y="350"/>
                    <a:pt x="1142" y="222"/>
                  </a:cubicBezTo>
                  <a:lnTo>
                    <a:pt x="1142" y="221"/>
                  </a:lnTo>
                  <a:cubicBezTo>
                    <a:pt x="1047" y="68"/>
                    <a:pt x="90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4" name="Google Shape;2674;p5"/>
            <p:cNvSpPr/>
            <p:nvPr/>
          </p:nvSpPr>
          <p:spPr>
            <a:xfrm>
              <a:off x="5579000" y="1990925"/>
              <a:ext cx="28925" cy="10025"/>
            </a:xfrm>
            <a:custGeom>
              <a:avLst/>
              <a:gdLst/>
              <a:ahLst/>
              <a:cxnLst/>
              <a:rect l="l" t="t" r="r" b="b"/>
              <a:pathLst>
                <a:path w="1157" h="401" extrusionOk="0">
                  <a:moveTo>
                    <a:pt x="922" y="1"/>
                  </a:moveTo>
                  <a:cubicBezTo>
                    <a:pt x="907" y="1"/>
                    <a:pt x="892" y="3"/>
                    <a:pt x="875" y="7"/>
                  </a:cubicBezTo>
                  <a:cubicBezTo>
                    <a:pt x="725" y="46"/>
                    <a:pt x="572" y="66"/>
                    <a:pt x="418" y="66"/>
                  </a:cubicBezTo>
                  <a:cubicBezTo>
                    <a:pt x="349" y="66"/>
                    <a:pt x="281" y="62"/>
                    <a:pt x="213" y="54"/>
                  </a:cubicBezTo>
                  <a:cubicBezTo>
                    <a:pt x="206" y="53"/>
                    <a:pt x="200" y="53"/>
                    <a:pt x="193" y="53"/>
                  </a:cubicBezTo>
                  <a:cubicBezTo>
                    <a:pt x="0" y="53"/>
                    <a:pt x="8" y="366"/>
                    <a:pt x="213" y="388"/>
                  </a:cubicBezTo>
                  <a:cubicBezTo>
                    <a:pt x="287" y="396"/>
                    <a:pt x="360" y="400"/>
                    <a:pt x="434" y="400"/>
                  </a:cubicBezTo>
                  <a:cubicBezTo>
                    <a:pt x="613" y="400"/>
                    <a:pt x="791" y="377"/>
                    <a:pt x="964" y="330"/>
                  </a:cubicBezTo>
                  <a:cubicBezTo>
                    <a:pt x="1157" y="280"/>
                    <a:pt x="109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5" name="Google Shape;2675;p5"/>
            <p:cNvSpPr/>
            <p:nvPr/>
          </p:nvSpPr>
          <p:spPr>
            <a:xfrm>
              <a:off x="5609475" y="1949900"/>
              <a:ext cx="48025" cy="53750"/>
            </a:xfrm>
            <a:custGeom>
              <a:avLst/>
              <a:gdLst/>
              <a:ahLst/>
              <a:cxnLst/>
              <a:rect l="l" t="t" r="r" b="b"/>
              <a:pathLst>
                <a:path w="1921" h="2150" extrusionOk="0">
                  <a:moveTo>
                    <a:pt x="1004" y="352"/>
                  </a:moveTo>
                  <a:cubicBezTo>
                    <a:pt x="1320" y="433"/>
                    <a:pt x="1498" y="905"/>
                    <a:pt x="1130" y="1088"/>
                  </a:cubicBezTo>
                  <a:cubicBezTo>
                    <a:pt x="1071" y="1117"/>
                    <a:pt x="1015" y="1130"/>
                    <a:pt x="962" y="1130"/>
                  </a:cubicBezTo>
                  <a:cubicBezTo>
                    <a:pt x="612" y="1130"/>
                    <a:pt x="447" y="551"/>
                    <a:pt x="898" y="435"/>
                  </a:cubicBezTo>
                  <a:cubicBezTo>
                    <a:pt x="952" y="422"/>
                    <a:pt x="986" y="390"/>
                    <a:pt x="1004" y="352"/>
                  </a:cubicBezTo>
                  <a:close/>
                  <a:moveTo>
                    <a:pt x="927" y="1"/>
                  </a:moveTo>
                  <a:cubicBezTo>
                    <a:pt x="412" y="1"/>
                    <a:pt x="0" y="613"/>
                    <a:pt x="39" y="1158"/>
                  </a:cubicBezTo>
                  <a:cubicBezTo>
                    <a:pt x="81" y="1721"/>
                    <a:pt x="563" y="2149"/>
                    <a:pt x="1075" y="2149"/>
                  </a:cubicBezTo>
                  <a:cubicBezTo>
                    <a:pt x="1269" y="2149"/>
                    <a:pt x="1468" y="2088"/>
                    <a:pt x="1649" y="1948"/>
                  </a:cubicBezTo>
                  <a:cubicBezTo>
                    <a:pt x="1787" y="1842"/>
                    <a:pt x="1698" y="1626"/>
                    <a:pt x="1567" y="1626"/>
                  </a:cubicBezTo>
                  <a:cubicBezTo>
                    <a:pt x="1539" y="1626"/>
                    <a:pt x="1509" y="1636"/>
                    <a:pt x="1479" y="1659"/>
                  </a:cubicBezTo>
                  <a:cubicBezTo>
                    <a:pt x="1351" y="1757"/>
                    <a:pt x="1199" y="1806"/>
                    <a:pt x="1048" y="1806"/>
                  </a:cubicBezTo>
                  <a:cubicBezTo>
                    <a:pt x="826" y="1806"/>
                    <a:pt x="609" y="1700"/>
                    <a:pt x="482" y="1489"/>
                  </a:cubicBezTo>
                  <a:cubicBezTo>
                    <a:pt x="419" y="1385"/>
                    <a:pt x="382" y="1253"/>
                    <a:pt x="374" y="1116"/>
                  </a:cubicBezTo>
                  <a:lnTo>
                    <a:pt x="374" y="1116"/>
                  </a:lnTo>
                  <a:cubicBezTo>
                    <a:pt x="468" y="1286"/>
                    <a:pt x="637" y="1417"/>
                    <a:pt x="881" y="1448"/>
                  </a:cubicBezTo>
                  <a:cubicBezTo>
                    <a:pt x="913" y="1452"/>
                    <a:pt x="944" y="1454"/>
                    <a:pt x="975" y="1454"/>
                  </a:cubicBezTo>
                  <a:cubicBezTo>
                    <a:pt x="1619" y="1454"/>
                    <a:pt x="1921" y="561"/>
                    <a:pt x="1382" y="164"/>
                  </a:cubicBezTo>
                  <a:cubicBezTo>
                    <a:pt x="1227" y="50"/>
                    <a:pt x="1073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6" name="Google Shape;2676;p5"/>
            <p:cNvSpPr/>
            <p:nvPr/>
          </p:nvSpPr>
          <p:spPr>
            <a:xfrm>
              <a:off x="5645575" y="1933950"/>
              <a:ext cx="32625" cy="81150"/>
            </a:xfrm>
            <a:custGeom>
              <a:avLst/>
              <a:gdLst/>
              <a:ahLst/>
              <a:cxnLst/>
              <a:rect l="l" t="t" r="r" b="b"/>
              <a:pathLst>
                <a:path w="1305" h="3246" extrusionOk="0">
                  <a:moveTo>
                    <a:pt x="286" y="1"/>
                  </a:moveTo>
                  <a:cubicBezTo>
                    <a:pt x="262" y="1"/>
                    <a:pt x="238" y="2"/>
                    <a:pt x="214" y="5"/>
                  </a:cubicBezTo>
                  <a:cubicBezTo>
                    <a:pt x="10" y="30"/>
                    <a:pt x="1" y="341"/>
                    <a:pt x="191" y="341"/>
                  </a:cubicBezTo>
                  <a:cubicBezTo>
                    <a:pt x="198" y="341"/>
                    <a:pt x="206" y="340"/>
                    <a:pt x="214" y="339"/>
                  </a:cubicBezTo>
                  <a:cubicBezTo>
                    <a:pt x="224" y="338"/>
                    <a:pt x="234" y="338"/>
                    <a:pt x="243" y="338"/>
                  </a:cubicBezTo>
                  <a:cubicBezTo>
                    <a:pt x="648" y="338"/>
                    <a:pt x="828" y="1403"/>
                    <a:pt x="868" y="1676"/>
                  </a:cubicBezTo>
                  <a:cubicBezTo>
                    <a:pt x="935" y="2150"/>
                    <a:pt x="871" y="2589"/>
                    <a:pt x="536" y="2956"/>
                  </a:cubicBezTo>
                  <a:cubicBezTo>
                    <a:pt x="423" y="3077"/>
                    <a:pt x="536" y="3246"/>
                    <a:pt x="661" y="3246"/>
                  </a:cubicBezTo>
                  <a:cubicBezTo>
                    <a:pt x="699" y="3246"/>
                    <a:pt x="738" y="3230"/>
                    <a:pt x="772" y="3193"/>
                  </a:cubicBezTo>
                  <a:cubicBezTo>
                    <a:pt x="1234" y="2690"/>
                    <a:pt x="1304" y="2045"/>
                    <a:pt x="1161" y="1394"/>
                  </a:cubicBezTo>
                  <a:cubicBezTo>
                    <a:pt x="1064" y="952"/>
                    <a:pt x="8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7" name="Google Shape;2677;p5"/>
            <p:cNvSpPr/>
            <p:nvPr/>
          </p:nvSpPr>
          <p:spPr>
            <a:xfrm>
              <a:off x="5670625" y="1918100"/>
              <a:ext cx="43350" cy="42450"/>
            </a:xfrm>
            <a:custGeom>
              <a:avLst/>
              <a:gdLst/>
              <a:ahLst/>
              <a:cxnLst/>
              <a:rect l="l" t="t" r="r" b="b"/>
              <a:pathLst>
                <a:path w="1734" h="1698" extrusionOk="0">
                  <a:moveTo>
                    <a:pt x="545" y="1"/>
                  </a:moveTo>
                  <a:cubicBezTo>
                    <a:pt x="375" y="1"/>
                    <a:pt x="205" y="76"/>
                    <a:pt x="92" y="229"/>
                  </a:cubicBezTo>
                  <a:cubicBezTo>
                    <a:pt x="1" y="351"/>
                    <a:pt x="118" y="470"/>
                    <a:pt x="239" y="470"/>
                  </a:cubicBezTo>
                  <a:cubicBezTo>
                    <a:pt x="290" y="470"/>
                    <a:pt x="342" y="449"/>
                    <a:pt x="380" y="398"/>
                  </a:cubicBezTo>
                  <a:lnTo>
                    <a:pt x="380" y="397"/>
                  </a:lnTo>
                  <a:cubicBezTo>
                    <a:pt x="416" y="349"/>
                    <a:pt x="471" y="328"/>
                    <a:pt x="528" y="328"/>
                  </a:cubicBezTo>
                  <a:cubicBezTo>
                    <a:pt x="589" y="328"/>
                    <a:pt x="651" y="351"/>
                    <a:pt x="694" y="389"/>
                  </a:cubicBezTo>
                  <a:cubicBezTo>
                    <a:pt x="792" y="473"/>
                    <a:pt x="815" y="624"/>
                    <a:pt x="803" y="745"/>
                  </a:cubicBezTo>
                  <a:cubicBezTo>
                    <a:pt x="778" y="986"/>
                    <a:pt x="614" y="1195"/>
                    <a:pt x="476" y="1385"/>
                  </a:cubicBezTo>
                  <a:cubicBezTo>
                    <a:pt x="411" y="1475"/>
                    <a:pt x="481" y="1603"/>
                    <a:pt x="575" y="1631"/>
                  </a:cubicBezTo>
                  <a:cubicBezTo>
                    <a:pt x="725" y="1675"/>
                    <a:pt x="879" y="1697"/>
                    <a:pt x="1032" y="1697"/>
                  </a:cubicBezTo>
                  <a:cubicBezTo>
                    <a:pt x="1207" y="1697"/>
                    <a:pt x="1382" y="1669"/>
                    <a:pt x="1550" y="1611"/>
                  </a:cubicBezTo>
                  <a:cubicBezTo>
                    <a:pt x="1733" y="1549"/>
                    <a:pt x="1680" y="1279"/>
                    <a:pt x="1518" y="1279"/>
                  </a:cubicBezTo>
                  <a:cubicBezTo>
                    <a:pt x="1500" y="1279"/>
                    <a:pt x="1482" y="1282"/>
                    <a:pt x="1462" y="1289"/>
                  </a:cubicBezTo>
                  <a:cubicBezTo>
                    <a:pt x="1323" y="1338"/>
                    <a:pt x="1178" y="1362"/>
                    <a:pt x="1033" y="1362"/>
                  </a:cubicBezTo>
                  <a:cubicBezTo>
                    <a:pt x="989" y="1362"/>
                    <a:pt x="944" y="1360"/>
                    <a:pt x="900" y="1355"/>
                  </a:cubicBezTo>
                  <a:lnTo>
                    <a:pt x="900" y="1355"/>
                  </a:lnTo>
                  <a:cubicBezTo>
                    <a:pt x="1112" y="1013"/>
                    <a:pt x="1262" y="604"/>
                    <a:pt x="1007" y="241"/>
                  </a:cubicBezTo>
                  <a:cubicBezTo>
                    <a:pt x="895" y="81"/>
                    <a:pt x="720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8" name="Google Shape;2678;p5"/>
            <p:cNvSpPr/>
            <p:nvPr/>
          </p:nvSpPr>
          <p:spPr>
            <a:xfrm>
              <a:off x="5722225" y="1933675"/>
              <a:ext cx="63325" cy="73975"/>
            </a:xfrm>
            <a:custGeom>
              <a:avLst/>
              <a:gdLst/>
              <a:ahLst/>
              <a:cxnLst/>
              <a:rect l="l" t="t" r="r" b="b"/>
              <a:pathLst>
                <a:path w="2533" h="2959" extrusionOk="0">
                  <a:moveTo>
                    <a:pt x="1029" y="932"/>
                  </a:moveTo>
                  <a:lnTo>
                    <a:pt x="1179" y="1787"/>
                  </a:lnTo>
                  <a:lnTo>
                    <a:pt x="1179" y="1787"/>
                  </a:lnTo>
                  <a:cubicBezTo>
                    <a:pt x="960" y="1782"/>
                    <a:pt x="740" y="1777"/>
                    <a:pt x="521" y="1769"/>
                  </a:cubicBezTo>
                  <a:lnTo>
                    <a:pt x="521" y="1769"/>
                  </a:lnTo>
                  <a:cubicBezTo>
                    <a:pt x="703" y="1499"/>
                    <a:pt x="892" y="1225"/>
                    <a:pt x="1029" y="932"/>
                  </a:cubicBezTo>
                  <a:close/>
                  <a:moveTo>
                    <a:pt x="1081" y="1"/>
                  </a:moveTo>
                  <a:cubicBezTo>
                    <a:pt x="994" y="1"/>
                    <a:pt x="900" y="63"/>
                    <a:pt x="896" y="166"/>
                  </a:cubicBezTo>
                  <a:cubicBezTo>
                    <a:pt x="870" y="788"/>
                    <a:pt x="397" y="1336"/>
                    <a:pt x="72" y="1842"/>
                  </a:cubicBezTo>
                  <a:cubicBezTo>
                    <a:pt x="0" y="1954"/>
                    <a:pt x="96" y="2088"/>
                    <a:pt x="217" y="2094"/>
                  </a:cubicBezTo>
                  <a:cubicBezTo>
                    <a:pt x="552" y="2107"/>
                    <a:pt x="887" y="2117"/>
                    <a:pt x="1223" y="2123"/>
                  </a:cubicBezTo>
                  <a:lnTo>
                    <a:pt x="1223" y="2123"/>
                  </a:lnTo>
                  <a:cubicBezTo>
                    <a:pt x="1249" y="2409"/>
                    <a:pt x="1281" y="2744"/>
                    <a:pt x="1459" y="2910"/>
                  </a:cubicBezTo>
                  <a:cubicBezTo>
                    <a:pt x="1491" y="2942"/>
                    <a:pt x="1534" y="2959"/>
                    <a:pt x="1577" y="2959"/>
                  </a:cubicBezTo>
                  <a:cubicBezTo>
                    <a:pt x="1606" y="2959"/>
                    <a:pt x="1635" y="2951"/>
                    <a:pt x="1661" y="2936"/>
                  </a:cubicBezTo>
                  <a:lnTo>
                    <a:pt x="1718" y="2904"/>
                  </a:lnTo>
                  <a:cubicBezTo>
                    <a:pt x="1777" y="2869"/>
                    <a:pt x="1819" y="2783"/>
                    <a:pt x="1794" y="2715"/>
                  </a:cubicBezTo>
                  <a:lnTo>
                    <a:pt x="1776" y="2666"/>
                  </a:lnTo>
                  <a:cubicBezTo>
                    <a:pt x="1749" y="2590"/>
                    <a:pt x="1687" y="2555"/>
                    <a:pt x="1624" y="2552"/>
                  </a:cubicBezTo>
                  <a:lnTo>
                    <a:pt x="1624" y="2552"/>
                  </a:lnTo>
                  <a:cubicBezTo>
                    <a:pt x="1582" y="2444"/>
                    <a:pt x="1554" y="2289"/>
                    <a:pt x="1533" y="2127"/>
                  </a:cubicBezTo>
                  <a:lnTo>
                    <a:pt x="1533" y="2127"/>
                  </a:lnTo>
                  <a:cubicBezTo>
                    <a:pt x="1698" y="2129"/>
                    <a:pt x="1864" y="2130"/>
                    <a:pt x="2029" y="2130"/>
                  </a:cubicBezTo>
                  <a:cubicBezTo>
                    <a:pt x="2125" y="2130"/>
                    <a:pt x="2221" y="2130"/>
                    <a:pt x="2317" y="2129"/>
                  </a:cubicBezTo>
                  <a:cubicBezTo>
                    <a:pt x="2532" y="2128"/>
                    <a:pt x="2532" y="1795"/>
                    <a:pt x="2319" y="1795"/>
                  </a:cubicBezTo>
                  <a:cubicBezTo>
                    <a:pt x="2318" y="1795"/>
                    <a:pt x="2318" y="1795"/>
                    <a:pt x="2317" y="1795"/>
                  </a:cubicBezTo>
                  <a:cubicBezTo>
                    <a:pt x="2247" y="1795"/>
                    <a:pt x="2177" y="1795"/>
                    <a:pt x="2107" y="1795"/>
                  </a:cubicBezTo>
                  <a:cubicBezTo>
                    <a:pt x="1904" y="1795"/>
                    <a:pt x="1701" y="1794"/>
                    <a:pt x="1497" y="1792"/>
                  </a:cubicBezTo>
                  <a:lnTo>
                    <a:pt x="1497" y="1792"/>
                  </a:lnTo>
                  <a:cubicBezTo>
                    <a:pt x="1485" y="1658"/>
                    <a:pt x="1474" y="1542"/>
                    <a:pt x="1462" y="1470"/>
                  </a:cubicBezTo>
                  <a:cubicBezTo>
                    <a:pt x="1382" y="1020"/>
                    <a:pt x="1304" y="570"/>
                    <a:pt x="1225" y="122"/>
                  </a:cubicBezTo>
                  <a:cubicBezTo>
                    <a:pt x="1210" y="37"/>
                    <a:pt x="1147" y="1"/>
                    <a:pt x="10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79" name="Google Shape;2679;p5"/>
            <p:cNvSpPr/>
            <p:nvPr/>
          </p:nvSpPr>
          <p:spPr>
            <a:xfrm>
              <a:off x="5779800" y="1956125"/>
              <a:ext cx="58925" cy="64900"/>
            </a:xfrm>
            <a:custGeom>
              <a:avLst/>
              <a:gdLst/>
              <a:ahLst/>
              <a:cxnLst/>
              <a:rect l="l" t="t" r="r" b="b"/>
              <a:pathLst>
                <a:path w="2357" h="2596" extrusionOk="0">
                  <a:moveTo>
                    <a:pt x="246" y="0"/>
                  </a:moveTo>
                  <a:cubicBezTo>
                    <a:pt x="116" y="0"/>
                    <a:pt x="0" y="168"/>
                    <a:pt x="121" y="284"/>
                  </a:cubicBezTo>
                  <a:cubicBezTo>
                    <a:pt x="824" y="957"/>
                    <a:pt x="1450" y="1707"/>
                    <a:pt x="1985" y="2519"/>
                  </a:cubicBezTo>
                  <a:cubicBezTo>
                    <a:pt x="2021" y="2573"/>
                    <a:pt x="2072" y="2596"/>
                    <a:pt x="2123" y="2596"/>
                  </a:cubicBezTo>
                  <a:cubicBezTo>
                    <a:pt x="2241" y="2596"/>
                    <a:pt x="2356" y="2476"/>
                    <a:pt x="2273" y="2349"/>
                  </a:cubicBezTo>
                  <a:cubicBezTo>
                    <a:pt x="1723" y="1513"/>
                    <a:pt x="1081" y="741"/>
                    <a:pt x="358" y="47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0" name="Google Shape;2680;p5"/>
            <p:cNvSpPr/>
            <p:nvPr/>
          </p:nvSpPr>
          <p:spPr>
            <a:xfrm>
              <a:off x="5780000" y="1945125"/>
              <a:ext cx="56750" cy="73100"/>
            </a:xfrm>
            <a:custGeom>
              <a:avLst/>
              <a:gdLst/>
              <a:ahLst/>
              <a:cxnLst/>
              <a:rect l="l" t="t" r="r" b="b"/>
              <a:pathLst>
                <a:path w="2270" h="2924" extrusionOk="0">
                  <a:moveTo>
                    <a:pt x="2041" y="1"/>
                  </a:moveTo>
                  <a:cubicBezTo>
                    <a:pt x="2003" y="1"/>
                    <a:pt x="1965" y="18"/>
                    <a:pt x="1933" y="59"/>
                  </a:cubicBezTo>
                  <a:cubicBezTo>
                    <a:pt x="1277" y="904"/>
                    <a:pt x="659" y="1776"/>
                    <a:pt x="81" y="2678"/>
                  </a:cubicBezTo>
                  <a:cubicBezTo>
                    <a:pt x="0" y="2804"/>
                    <a:pt x="116" y="2924"/>
                    <a:pt x="233" y="2924"/>
                  </a:cubicBezTo>
                  <a:cubicBezTo>
                    <a:pt x="284" y="2924"/>
                    <a:pt x="336" y="2901"/>
                    <a:pt x="371" y="2846"/>
                  </a:cubicBezTo>
                  <a:cubicBezTo>
                    <a:pt x="932" y="1969"/>
                    <a:pt x="1532" y="1119"/>
                    <a:pt x="2171" y="295"/>
                  </a:cubicBezTo>
                  <a:cubicBezTo>
                    <a:pt x="2269" y="168"/>
                    <a:pt x="2158" y="1"/>
                    <a:pt x="2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1" name="Google Shape;2681;p5"/>
            <p:cNvSpPr/>
            <p:nvPr/>
          </p:nvSpPr>
          <p:spPr>
            <a:xfrm>
              <a:off x="5835150" y="1923600"/>
              <a:ext cx="31125" cy="42950"/>
            </a:xfrm>
            <a:custGeom>
              <a:avLst/>
              <a:gdLst/>
              <a:ahLst/>
              <a:cxnLst/>
              <a:rect l="l" t="t" r="r" b="b"/>
              <a:pathLst>
                <a:path w="1245" h="1718" extrusionOk="0">
                  <a:moveTo>
                    <a:pt x="630" y="1"/>
                  </a:moveTo>
                  <a:cubicBezTo>
                    <a:pt x="437" y="1"/>
                    <a:pt x="248" y="137"/>
                    <a:pt x="165" y="339"/>
                  </a:cubicBezTo>
                  <a:cubicBezTo>
                    <a:pt x="115" y="459"/>
                    <a:pt x="214" y="538"/>
                    <a:pt x="318" y="538"/>
                  </a:cubicBezTo>
                  <a:cubicBezTo>
                    <a:pt x="385" y="538"/>
                    <a:pt x="455" y="505"/>
                    <a:pt x="487" y="427"/>
                  </a:cubicBezTo>
                  <a:lnTo>
                    <a:pt x="487" y="429"/>
                  </a:lnTo>
                  <a:lnTo>
                    <a:pt x="722" y="401"/>
                  </a:lnTo>
                  <a:lnTo>
                    <a:pt x="722" y="401"/>
                  </a:lnTo>
                  <a:cubicBezTo>
                    <a:pt x="743" y="487"/>
                    <a:pt x="726" y="555"/>
                    <a:pt x="668" y="605"/>
                  </a:cubicBezTo>
                  <a:cubicBezTo>
                    <a:pt x="624" y="668"/>
                    <a:pt x="548" y="720"/>
                    <a:pt x="488" y="763"/>
                  </a:cubicBezTo>
                  <a:cubicBezTo>
                    <a:pt x="380" y="839"/>
                    <a:pt x="375" y="1034"/>
                    <a:pt x="528" y="1068"/>
                  </a:cubicBezTo>
                  <a:cubicBezTo>
                    <a:pt x="598" y="1083"/>
                    <a:pt x="693" y="1089"/>
                    <a:pt x="746" y="1139"/>
                  </a:cubicBezTo>
                  <a:cubicBezTo>
                    <a:pt x="821" y="1152"/>
                    <a:pt x="831" y="1182"/>
                    <a:pt x="779" y="1234"/>
                  </a:cubicBezTo>
                  <a:cubicBezTo>
                    <a:pt x="770" y="1282"/>
                    <a:pt x="744" y="1306"/>
                    <a:pt x="702" y="1306"/>
                  </a:cubicBezTo>
                  <a:cubicBezTo>
                    <a:pt x="689" y="1306"/>
                    <a:pt x="675" y="1304"/>
                    <a:pt x="659" y="1300"/>
                  </a:cubicBezTo>
                  <a:cubicBezTo>
                    <a:pt x="522" y="1335"/>
                    <a:pt x="355" y="1322"/>
                    <a:pt x="215" y="1335"/>
                  </a:cubicBezTo>
                  <a:cubicBezTo>
                    <a:pt x="7" y="1350"/>
                    <a:pt x="0" y="1669"/>
                    <a:pt x="200" y="1669"/>
                  </a:cubicBezTo>
                  <a:cubicBezTo>
                    <a:pt x="205" y="1669"/>
                    <a:pt x="210" y="1669"/>
                    <a:pt x="215" y="1669"/>
                  </a:cubicBezTo>
                  <a:cubicBezTo>
                    <a:pt x="500" y="1646"/>
                    <a:pt x="1043" y="1718"/>
                    <a:pt x="1159" y="1370"/>
                  </a:cubicBezTo>
                  <a:cubicBezTo>
                    <a:pt x="1245" y="1118"/>
                    <a:pt x="1090" y="946"/>
                    <a:pt x="891" y="842"/>
                  </a:cubicBezTo>
                  <a:lnTo>
                    <a:pt x="891" y="842"/>
                  </a:lnTo>
                  <a:cubicBezTo>
                    <a:pt x="1066" y="646"/>
                    <a:pt x="1164" y="398"/>
                    <a:pt x="956" y="159"/>
                  </a:cubicBezTo>
                  <a:cubicBezTo>
                    <a:pt x="860" y="48"/>
                    <a:pt x="745" y="1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2" name="Google Shape;2682;p5"/>
            <p:cNvSpPr/>
            <p:nvPr/>
          </p:nvSpPr>
          <p:spPr>
            <a:xfrm>
              <a:off x="5874575" y="1933825"/>
              <a:ext cx="35750" cy="77250"/>
            </a:xfrm>
            <a:custGeom>
              <a:avLst/>
              <a:gdLst/>
              <a:ahLst/>
              <a:cxnLst/>
              <a:rect l="l" t="t" r="r" b="b"/>
              <a:pathLst>
                <a:path w="1430" h="3090" extrusionOk="0">
                  <a:moveTo>
                    <a:pt x="1180" y="0"/>
                  </a:moveTo>
                  <a:cubicBezTo>
                    <a:pt x="1152" y="0"/>
                    <a:pt x="1122" y="9"/>
                    <a:pt x="1092" y="30"/>
                  </a:cubicBezTo>
                  <a:lnTo>
                    <a:pt x="1091" y="30"/>
                  </a:lnTo>
                  <a:cubicBezTo>
                    <a:pt x="0" y="794"/>
                    <a:pt x="376" y="2147"/>
                    <a:pt x="1091" y="3032"/>
                  </a:cubicBezTo>
                  <a:cubicBezTo>
                    <a:pt x="1124" y="3073"/>
                    <a:pt x="1162" y="3090"/>
                    <a:pt x="1200" y="3090"/>
                  </a:cubicBezTo>
                  <a:cubicBezTo>
                    <a:pt x="1319" y="3090"/>
                    <a:pt x="1430" y="2922"/>
                    <a:pt x="1329" y="2796"/>
                  </a:cubicBezTo>
                  <a:cubicBezTo>
                    <a:pt x="761" y="2094"/>
                    <a:pt x="359" y="952"/>
                    <a:pt x="1262" y="319"/>
                  </a:cubicBezTo>
                  <a:cubicBezTo>
                    <a:pt x="1407" y="217"/>
                    <a:pt x="1316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3" name="Google Shape;2683;p5"/>
            <p:cNvSpPr/>
            <p:nvPr/>
          </p:nvSpPr>
          <p:spPr>
            <a:xfrm>
              <a:off x="5920600" y="1941300"/>
              <a:ext cx="46375" cy="67350"/>
            </a:xfrm>
            <a:custGeom>
              <a:avLst/>
              <a:gdLst/>
              <a:ahLst/>
              <a:cxnLst/>
              <a:rect l="l" t="t" r="r" b="b"/>
              <a:pathLst>
                <a:path w="1855" h="2694" extrusionOk="0">
                  <a:moveTo>
                    <a:pt x="653" y="0"/>
                  </a:moveTo>
                  <a:cubicBezTo>
                    <a:pt x="457" y="0"/>
                    <a:pt x="264" y="101"/>
                    <a:pt x="174" y="306"/>
                  </a:cubicBezTo>
                  <a:cubicBezTo>
                    <a:pt x="117" y="441"/>
                    <a:pt x="234" y="563"/>
                    <a:pt x="341" y="563"/>
                  </a:cubicBezTo>
                  <a:cubicBezTo>
                    <a:pt x="390" y="563"/>
                    <a:pt x="437" y="538"/>
                    <a:pt x="464" y="476"/>
                  </a:cubicBezTo>
                  <a:cubicBezTo>
                    <a:pt x="540" y="377"/>
                    <a:pt x="603" y="327"/>
                    <a:pt x="653" y="327"/>
                  </a:cubicBezTo>
                  <a:cubicBezTo>
                    <a:pt x="716" y="327"/>
                    <a:pt x="759" y="406"/>
                    <a:pt x="780" y="564"/>
                  </a:cubicBezTo>
                  <a:cubicBezTo>
                    <a:pt x="942" y="747"/>
                    <a:pt x="922" y="923"/>
                    <a:pt x="719" y="1090"/>
                  </a:cubicBezTo>
                  <a:cubicBezTo>
                    <a:pt x="627" y="1208"/>
                    <a:pt x="502" y="1304"/>
                    <a:pt x="389" y="1402"/>
                  </a:cubicBezTo>
                  <a:cubicBezTo>
                    <a:pt x="267" y="1507"/>
                    <a:pt x="379" y="1672"/>
                    <a:pt x="508" y="1687"/>
                  </a:cubicBezTo>
                  <a:cubicBezTo>
                    <a:pt x="702" y="1710"/>
                    <a:pt x="1778" y="2010"/>
                    <a:pt x="1222" y="2302"/>
                  </a:cubicBezTo>
                  <a:cubicBezTo>
                    <a:pt x="1121" y="2354"/>
                    <a:pt x="963" y="2368"/>
                    <a:pt x="796" y="2368"/>
                  </a:cubicBezTo>
                  <a:cubicBezTo>
                    <a:pt x="598" y="2368"/>
                    <a:pt x="389" y="2348"/>
                    <a:pt x="248" y="2348"/>
                  </a:cubicBezTo>
                  <a:cubicBezTo>
                    <a:pt x="237" y="2348"/>
                    <a:pt x="227" y="2349"/>
                    <a:pt x="217" y="2349"/>
                  </a:cubicBezTo>
                  <a:cubicBezTo>
                    <a:pt x="3" y="2353"/>
                    <a:pt x="0" y="2683"/>
                    <a:pt x="213" y="2683"/>
                  </a:cubicBezTo>
                  <a:cubicBezTo>
                    <a:pt x="214" y="2683"/>
                    <a:pt x="216" y="2683"/>
                    <a:pt x="217" y="2683"/>
                  </a:cubicBezTo>
                  <a:cubicBezTo>
                    <a:pt x="228" y="2683"/>
                    <a:pt x="239" y="2683"/>
                    <a:pt x="251" y="2683"/>
                  </a:cubicBezTo>
                  <a:cubicBezTo>
                    <a:pt x="373" y="2683"/>
                    <a:pt x="546" y="2693"/>
                    <a:pt x="732" y="2693"/>
                  </a:cubicBezTo>
                  <a:cubicBezTo>
                    <a:pt x="1169" y="2693"/>
                    <a:pt x="1676" y="2635"/>
                    <a:pt x="1759" y="2242"/>
                  </a:cubicBezTo>
                  <a:cubicBezTo>
                    <a:pt x="1854" y="1788"/>
                    <a:pt x="1301" y="1535"/>
                    <a:pt x="856" y="1420"/>
                  </a:cubicBezTo>
                  <a:lnTo>
                    <a:pt x="856" y="1420"/>
                  </a:lnTo>
                  <a:cubicBezTo>
                    <a:pt x="1163" y="1095"/>
                    <a:pt x="1415" y="658"/>
                    <a:pt x="1122" y="241"/>
                  </a:cubicBezTo>
                  <a:cubicBezTo>
                    <a:pt x="1010" y="82"/>
                    <a:pt x="83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4" name="Google Shape;2684;p5"/>
            <p:cNvSpPr/>
            <p:nvPr/>
          </p:nvSpPr>
          <p:spPr>
            <a:xfrm>
              <a:off x="5970300" y="1942350"/>
              <a:ext cx="47425" cy="74225"/>
            </a:xfrm>
            <a:custGeom>
              <a:avLst/>
              <a:gdLst/>
              <a:ahLst/>
              <a:cxnLst/>
              <a:rect l="l" t="t" r="r" b="b"/>
              <a:pathLst>
                <a:path w="1897" h="2969" extrusionOk="0">
                  <a:moveTo>
                    <a:pt x="166" y="0"/>
                  </a:moveTo>
                  <a:cubicBezTo>
                    <a:pt x="83" y="0"/>
                    <a:pt x="1" y="54"/>
                    <a:pt x="3" y="162"/>
                  </a:cubicBezTo>
                  <a:lnTo>
                    <a:pt x="3" y="161"/>
                  </a:lnTo>
                  <a:cubicBezTo>
                    <a:pt x="14" y="780"/>
                    <a:pt x="85" y="1396"/>
                    <a:pt x="213" y="2001"/>
                  </a:cubicBezTo>
                  <a:lnTo>
                    <a:pt x="213" y="2001"/>
                  </a:lnTo>
                  <a:cubicBezTo>
                    <a:pt x="157" y="2276"/>
                    <a:pt x="218" y="2567"/>
                    <a:pt x="444" y="2809"/>
                  </a:cubicBezTo>
                  <a:cubicBezTo>
                    <a:pt x="476" y="2843"/>
                    <a:pt x="516" y="2858"/>
                    <a:pt x="555" y="2858"/>
                  </a:cubicBezTo>
                  <a:cubicBezTo>
                    <a:pt x="656" y="2858"/>
                    <a:pt x="756" y="2760"/>
                    <a:pt x="723" y="2645"/>
                  </a:cubicBezTo>
                  <a:cubicBezTo>
                    <a:pt x="660" y="2432"/>
                    <a:pt x="604" y="2216"/>
                    <a:pt x="556" y="1999"/>
                  </a:cubicBezTo>
                  <a:lnTo>
                    <a:pt x="556" y="1999"/>
                  </a:lnTo>
                  <a:cubicBezTo>
                    <a:pt x="598" y="1870"/>
                    <a:pt x="679" y="1750"/>
                    <a:pt x="783" y="1654"/>
                  </a:cubicBezTo>
                  <a:lnTo>
                    <a:pt x="984" y="1504"/>
                  </a:lnTo>
                  <a:cubicBezTo>
                    <a:pt x="1051" y="1477"/>
                    <a:pt x="1108" y="1463"/>
                    <a:pt x="1157" y="1463"/>
                  </a:cubicBezTo>
                  <a:cubicBezTo>
                    <a:pt x="1262" y="1463"/>
                    <a:pt x="1324" y="1527"/>
                    <a:pt x="1344" y="1654"/>
                  </a:cubicBezTo>
                  <a:cubicBezTo>
                    <a:pt x="1547" y="1970"/>
                    <a:pt x="1561" y="2450"/>
                    <a:pt x="1554" y="2807"/>
                  </a:cubicBezTo>
                  <a:cubicBezTo>
                    <a:pt x="1553" y="2915"/>
                    <a:pt x="1636" y="2968"/>
                    <a:pt x="1719" y="2968"/>
                  </a:cubicBezTo>
                  <a:cubicBezTo>
                    <a:pt x="1803" y="2968"/>
                    <a:pt x="1887" y="2915"/>
                    <a:pt x="1889" y="2807"/>
                  </a:cubicBezTo>
                  <a:cubicBezTo>
                    <a:pt x="1897" y="2347"/>
                    <a:pt x="1799" y="1092"/>
                    <a:pt x="1180" y="1092"/>
                  </a:cubicBezTo>
                  <a:cubicBezTo>
                    <a:pt x="1114" y="1092"/>
                    <a:pt x="1042" y="1106"/>
                    <a:pt x="964" y="1137"/>
                  </a:cubicBezTo>
                  <a:cubicBezTo>
                    <a:pt x="765" y="1215"/>
                    <a:pt x="592" y="1344"/>
                    <a:pt x="460" y="1501"/>
                  </a:cubicBezTo>
                  <a:lnTo>
                    <a:pt x="460" y="1501"/>
                  </a:lnTo>
                  <a:cubicBezTo>
                    <a:pt x="387" y="1059"/>
                    <a:pt x="346" y="612"/>
                    <a:pt x="337" y="162"/>
                  </a:cubicBez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5" name="Google Shape;2685;p5"/>
            <p:cNvSpPr/>
            <p:nvPr/>
          </p:nvSpPr>
          <p:spPr>
            <a:xfrm>
              <a:off x="6010700" y="1931525"/>
              <a:ext cx="38250" cy="102775"/>
            </a:xfrm>
            <a:custGeom>
              <a:avLst/>
              <a:gdLst/>
              <a:ahLst/>
              <a:cxnLst/>
              <a:rect l="l" t="t" r="r" b="b"/>
              <a:pathLst>
                <a:path w="1530" h="4111" extrusionOk="0">
                  <a:moveTo>
                    <a:pt x="233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968" y="1321"/>
                    <a:pt x="1162" y="2673"/>
                    <a:pt x="661" y="3911"/>
                  </a:cubicBezTo>
                  <a:cubicBezTo>
                    <a:pt x="612" y="4032"/>
                    <a:pt x="712" y="4111"/>
                    <a:pt x="816" y="4111"/>
                  </a:cubicBezTo>
                  <a:cubicBezTo>
                    <a:pt x="884" y="4111"/>
                    <a:pt x="953" y="4077"/>
                    <a:pt x="985" y="4000"/>
                  </a:cubicBezTo>
                  <a:cubicBezTo>
                    <a:pt x="1529" y="2648"/>
                    <a:pt x="1275" y="1169"/>
                    <a:pt x="343" y="57"/>
                  </a:cubicBezTo>
                  <a:cubicBezTo>
                    <a:pt x="309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6" name="Google Shape;2686;p5"/>
            <p:cNvSpPr/>
            <p:nvPr/>
          </p:nvSpPr>
          <p:spPr>
            <a:xfrm>
              <a:off x="6059100" y="1925950"/>
              <a:ext cx="30000" cy="104200"/>
            </a:xfrm>
            <a:custGeom>
              <a:avLst/>
              <a:gdLst/>
              <a:ahLst/>
              <a:cxnLst/>
              <a:rect l="l" t="t" r="r" b="b"/>
              <a:pathLst>
                <a:path w="1200" h="4168" extrusionOk="0">
                  <a:moveTo>
                    <a:pt x="943" y="0"/>
                  </a:moveTo>
                  <a:cubicBezTo>
                    <a:pt x="892" y="0"/>
                    <a:pt x="841" y="23"/>
                    <a:pt x="806" y="80"/>
                  </a:cubicBezTo>
                  <a:cubicBezTo>
                    <a:pt x="1" y="1393"/>
                    <a:pt x="313" y="2691"/>
                    <a:pt x="831" y="4053"/>
                  </a:cubicBezTo>
                  <a:cubicBezTo>
                    <a:pt x="861" y="4133"/>
                    <a:pt x="930" y="4167"/>
                    <a:pt x="998" y="4167"/>
                  </a:cubicBezTo>
                  <a:cubicBezTo>
                    <a:pt x="1100" y="4167"/>
                    <a:pt x="1200" y="4087"/>
                    <a:pt x="1154" y="3965"/>
                  </a:cubicBezTo>
                  <a:cubicBezTo>
                    <a:pt x="676" y="2707"/>
                    <a:pt x="338" y="1485"/>
                    <a:pt x="1096" y="249"/>
                  </a:cubicBezTo>
                  <a:cubicBezTo>
                    <a:pt x="1174" y="121"/>
                    <a:pt x="1058" y="0"/>
                    <a:pt x="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7" name="Google Shape;2687;p5"/>
            <p:cNvSpPr/>
            <p:nvPr/>
          </p:nvSpPr>
          <p:spPr>
            <a:xfrm>
              <a:off x="6093625" y="1945000"/>
              <a:ext cx="33300" cy="87225"/>
            </a:xfrm>
            <a:custGeom>
              <a:avLst/>
              <a:gdLst/>
              <a:ahLst/>
              <a:cxnLst/>
              <a:rect l="l" t="t" r="r" b="b"/>
              <a:pathLst>
                <a:path w="1332" h="3489" extrusionOk="0">
                  <a:moveTo>
                    <a:pt x="888" y="0"/>
                  </a:moveTo>
                  <a:cubicBezTo>
                    <a:pt x="664" y="0"/>
                    <a:pt x="438" y="199"/>
                    <a:pt x="340" y="453"/>
                  </a:cubicBezTo>
                  <a:cubicBezTo>
                    <a:pt x="0" y="1340"/>
                    <a:pt x="153" y="2488"/>
                    <a:pt x="403" y="3371"/>
                  </a:cubicBezTo>
                  <a:cubicBezTo>
                    <a:pt x="427" y="3453"/>
                    <a:pt x="492" y="3488"/>
                    <a:pt x="558" y="3488"/>
                  </a:cubicBezTo>
                  <a:cubicBezTo>
                    <a:pt x="658" y="3488"/>
                    <a:pt x="761" y="3407"/>
                    <a:pt x="726" y="3281"/>
                  </a:cubicBezTo>
                  <a:cubicBezTo>
                    <a:pt x="597" y="2826"/>
                    <a:pt x="513" y="2366"/>
                    <a:pt x="504" y="1891"/>
                  </a:cubicBezTo>
                  <a:cubicBezTo>
                    <a:pt x="501" y="1704"/>
                    <a:pt x="505" y="1517"/>
                    <a:pt x="522" y="1331"/>
                  </a:cubicBezTo>
                  <a:cubicBezTo>
                    <a:pt x="525" y="1296"/>
                    <a:pt x="717" y="355"/>
                    <a:pt x="896" y="355"/>
                  </a:cubicBezTo>
                  <a:cubicBezTo>
                    <a:pt x="919" y="355"/>
                    <a:pt x="943" y="372"/>
                    <a:pt x="966" y="410"/>
                  </a:cubicBezTo>
                  <a:cubicBezTo>
                    <a:pt x="999" y="467"/>
                    <a:pt x="1050" y="490"/>
                    <a:pt x="1101" y="490"/>
                  </a:cubicBezTo>
                  <a:cubicBezTo>
                    <a:pt x="1216" y="490"/>
                    <a:pt x="1331" y="370"/>
                    <a:pt x="1254" y="242"/>
                  </a:cubicBezTo>
                  <a:lnTo>
                    <a:pt x="1256" y="242"/>
                  </a:lnTo>
                  <a:cubicBezTo>
                    <a:pt x="1153" y="71"/>
                    <a:pt x="102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8" name="Google Shape;2688;p5"/>
            <p:cNvSpPr/>
            <p:nvPr/>
          </p:nvSpPr>
          <p:spPr>
            <a:xfrm>
              <a:off x="6104000" y="1990750"/>
              <a:ext cx="28400" cy="8750"/>
            </a:xfrm>
            <a:custGeom>
              <a:avLst/>
              <a:gdLst/>
              <a:ahLst/>
              <a:cxnLst/>
              <a:rect l="l" t="t" r="r" b="b"/>
              <a:pathLst>
                <a:path w="1136" h="350" extrusionOk="0">
                  <a:moveTo>
                    <a:pt x="212" y="0"/>
                  </a:moveTo>
                  <a:cubicBezTo>
                    <a:pt x="0" y="0"/>
                    <a:pt x="1" y="331"/>
                    <a:pt x="215" y="336"/>
                  </a:cubicBezTo>
                  <a:lnTo>
                    <a:pt x="920" y="349"/>
                  </a:lnTo>
                  <a:cubicBezTo>
                    <a:pt x="921" y="349"/>
                    <a:pt x="923" y="350"/>
                    <a:pt x="924" y="350"/>
                  </a:cubicBezTo>
                  <a:cubicBezTo>
                    <a:pt x="1135" y="350"/>
                    <a:pt x="1134" y="20"/>
                    <a:pt x="920" y="15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89" name="Google Shape;2689;p5"/>
            <p:cNvSpPr/>
            <p:nvPr/>
          </p:nvSpPr>
          <p:spPr>
            <a:xfrm>
              <a:off x="6137600" y="1924100"/>
              <a:ext cx="27700" cy="94025"/>
            </a:xfrm>
            <a:custGeom>
              <a:avLst/>
              <a:gdLst/>
              <a:ahLst/>
              <a:cxnLst/>
              <a:rect l="l" t="t" r="r" b="b"/>
              <a:pathLst>
                <a:path w="1108" h="3761" extrusionOk="0">
                  <a:moveTo>
                    <a:pt x="231" y="1"/>
                  </a:moveTo>
                  <a:cubicBezTo>
                    <a:pt x="116" y="1"/>
                    <a:pt x="1" y="120"/>
                    <a:pt x="78" y="248"/>
                  </a:cubicBezTo>
                  <a:lnTo>
                    <a:pt x="79" y="250"/>
                  </a:lnTo>
                  <a:cubicBezTo>
                    <a:pt x="401" y="781"/>
                    <a:pt x="621" y="1354"/>
                    <a:pt x="683" y="1975"/>
                  </a:cubicBezTo>
                  <a:cubicBezTo>
                    <a:pt x="705" y="2189"/>
                    <a:pt x="711" y="2404"/>
                    <a:pt x="699" y="2619"/>
                  </a:cubicBezTo>
                  <a:cubicBezTo>
                    <a:pt x="688" y="2819"/>
                    <a:pt x="662" y="3017"/>
                    <a:pt x="618" y="3212"/>
                  </a:cubicBezTo>
                  <a:cubicBezTo>
                    <a:pt x="589" y="3257"/>
                    <a:pt x="570" y="3298"/>
                    <a:pt x="563" y="3335"/>
                  </a:cubicBezTo>
                  <a:lnTo>
                    <a:pt x="563" y="3335"/>
                  </a:lnTo>
                  <a:cubicBezTo>
                    <a:pt x="561" y="3335"/>
                    <a:pt x="559" y="3335"/>
                    <a:pt x="557" y="3335"/>
                  </a:cubicBezTo>
                  <a:cubicBezTo>
                    <a:pt x="492" y="3335"/>
                    <a:pt x="433" y="3371"/>
                    <a:pt x="418" y="3456"/>
                  </a:cubicBezTo>
                  <a:cubicBezTo>
                    <a:pt x="415" y="3476"/>
                    <a:pt x="410" y="3496"/>
                    <a:pt x="407" y="3517"/>
                  </a:cubicBezTo>
                  <a:cubicBezTo>
                    <a:pt x="397" y="3586"/>
                    <a:pt x="415" y="3671"/>
                    <a:pt x="484" y="3706"/>
                  </a:cubicBezTo>
                  <a:lnTo>
                    <a:pt x="552" y="3739"/>
                  </a:lnTo>
                  <a:cubicBezTo>
                    <a:pt x="578" y="3753"/>
                    <a:pt x="607" y="3760"/>
                    <a:pt x="636" y="3760"/>
                  </a:cubicBezTo>
                  <a:cubicBezTo>
                    <a:pt x="679" y="3760"/>
                    <a:pt x="722" y="3744"/>
                    <a:pt x="755" y="3713"/>
                  </a:cubicBezTo>
                  <a:cubicBezTo>
                    <a:pt x="1107" y="3418"/>
                    <a:pt x="1056" y="2486"/>
                    <a:pt x="1025" y="2082"/>
                  </a:cubicBezTo>
                  <a:cubicBezTo>
                    <a:pt x="972" y="1363"/>
                    <a:pt x="740" y="695"/>
                    <a:pt x="368" y="81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0" name="Google Shape;2690;p5"/>
            <p:cNvSpPr/>
            <p:nvPr/>
          </p:nvSpPr>
          <p:spPr>
            <a:xfrm>
              <a:off x="6167550" y="1911625"/>
              <a:ext cx="40425" cy="34475"/>
            </a:xfrm>
            <a:custGeom>
              <a:avLst/>
              <a:gdLst/>
              <a:ahLst/>
              <a:cxnLst/>
              <a:rect l="l" t="t" r="r" b="b"/>
              <a:pathLst>
                <a:path w="1617" h="1379" extrusionOk="0">
                  <a:moveTo>
                    <a:pt x="280" y="0"/>
                  </a:moveTo>
                  <a:cubicBezTo>
                    <a:pt x="258" y="0"/>
                    <a:pt x="236" y="2"/>
                    <a:pt x="213" y="5"/>
                  </a:cubicBezTo>
                  <a:cubicBezTo>
                    <a:pt x="11" y="31"/>
                    <a:pt x="0" y="342"/>
                    <a:pt x="189" y="342"/>
                  </a:cubicBezTo>
                  <a:cubicBezTo>
                    <a:pt x="197" y="342"/>
                    <a:pt x="205" y="341"/>
                    <a:pt x="213" y="340"/>
                  </a:cubicBezTo>
                  <a:cubicBezTo>
                    <a:pt x="225" y="339"/>
                    <a:pt x="237" y="338"/>
                    <a:pt x="249" y="338"/>
                  </a:cubicBezTo>
                  <a:cubicBezTo>
                    <a:pt x="408" y="338"/>
                    <a:pt x="562" y="477"/>
                    <a:pt x="543" y="650"/>
                  </a:cubicBezTo>
                  <a:cubicBezTo>
                    <a:pt x="526" y="811"/>
                    <a:pt x="341" y="900"/>
                    <a:pt x="402" y="1084"/>
                  </a:cubicBezTo>
                  <a:cubicBezTo>
                    <a:pt x="478" y="1309"/>
                    <a:pt x="759" y="1378"/>
                    <a:pt x="1024" y="1378"/>
                  </a:cubicBezTo>
                  <a:cubicBezTo>
                    <a:pt x="1179" y="1378"/>
                    <a:pt x="1330" y="1354"/>
                    <a:pt x="1430" y="1324"/>
                  </a:cubicBezTo>
                  <a:cubicBezTo>
                    <a:pt x="1617" y="1267"/>
                    <a:pt x="1561" y="993"/>
                    <a:pt x="1392" y="993"/>
                  </a:cubicBezTo>
                  <a:cubicBezTo>
                    <a:pt x="1376" y="993"/>
                    <a:pt x="1358" y="995"/>
                    <a:pt x="1340" y="1001"/>
                  </a:cubicBezTo>
                  <a:cubicBezTo>
                    <a:pt x="1257" y="1026"/>
                    <a:pt x="1141" y="1049"/>
                    <a:pt x="1027" y="1049"/>
                  </a:cubicBezTo>
                  <a:cubicBezTo>
                    <a:pt x="924" y="1049"/>
                    <a:pt x="822" y="1031"/>
                    <a:pt x="746" y="980"/>
                  </a:cubicBezTo>
                  <a:lnTo>
                    <a:pt x="746" y="980"/>
                  </a:lnTo>
                  <a:cubicBezTo>
                    <a:pt x="771" y="930"/>
                    <a:pt x="820" y="875"/>
                    <a:pt x="837" y="834"/>
                  </a:cubicBezTo>
                  <a:cubicBezTo>
                    <a:pt x="855" y="792"/>
                    <a:pt x="867" y="747"/>
                    <a:pt x="872" y="702"/>
                  </a:cubicBezTo>
                  <a:cubicBezTo>
                    <a:pt x="887" y="577"/>
                    <a:pt x="861" y="450"/>
                    <a:pt x="802" y="339"/>
                  </a:cubicBezTo>
                  <a:cubicBezTo>
                    <a:pt x="698" y="143"/>
                    <a:pt x="503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1" name="Google Shape;2691;p5"/>
            <p:cNvSpPr/>
            <p:nvPr/>
          </p:nvSpPr>
          <p:spPr>
            <a:xfrm>
              <a:off x="6202300" y="1936675"/>
              <a:ext cx="38750" cy="83850"/>
            </a:xfrm>
            <a:custGeom>
              <a:avLst/>
              <a:gdLst/>
              <a:ahLst/>
              <a:cxnLst/>
              <a:rect l="l" t="t" r="r" b="b"/>
              <a:pathLst>
                <a:path w="1550" h="3354" extrusionOk="0">
                  <a:moveTo>
                    <a:pt x="1264" y="1"/>
                  </a:moveTo>
                  <a:cubicBezTo>
                    <a:pt x="1236" y="1"/>
                    <a:pt x="1206" y="10"/>
                    <a:pt x="1175" y="32"/>
                  </a:cubicBezTo>
                  <a:cubicBezTo>
                    <a:pt x="1" y="882"/>
                    <a:pt x="22" y="2519"/>
                    <a:pt x="1233" y="3325"/>
                  </a:cubicBezTo>
                  <a:cubicBezTo>
                    <a:pt x="1263" y="3345"/>
                    <a:pt x="1292" y="3354"/>
                    <a:pt x="1320" y="3354"/>
                  </a:cubicBezTo>
                  <a:cubicBezTo>
                    <a:pt x="1459" y="3354"/>
                    <a:pt x="1550" y="3136"/>
                    <a:pt x="1401" y="3036"/>
                  </a:cubicBezTo>
                  <a:cubicBezTo>
                    <a:pt x="412" y="2377"/>
                    <a:pt x="377" y="1021"/>
                    <a:pt x="1345" y="320"/>
                  </a:cubicBezTo>
                  <a:cubicBezTo>
                    <a:pt x="1487" y="217"/>
                    <a:pt x="139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2" name="Google Shape;2692;p5"/>
            <p:cNvSpPr/>
            <p:nvPr/>
          </p:nvSpPr>
          <p:spPr>
            <a:xfrm>
              <a:off x="6250275" y="1959550"/>
              <a:ext cx="39725" cy="56075"/>
            </a:xfrm>
            <a:custGeom>
              <a:avLst/>
              <a:gdLst/>
              <a:ahLst/>
              <a:cxnLst/>
              <a:rect l="l" t="t" r="r" b="b"/>
              <a:pathLst>
                <a:path w="1589" h="2243" extrusionOk="0">
                  <a:moveTo>
                    <a:pt x="793" y="338"/>
                  </a:moveTo>
                  <a:cubicBezTo>
                    <a:pt x="800" y="338"/>
                    <a:pt x="808" y="338"/>
                    <a:pt x="815" y="339"/>
                  </a:cubicBezTo>
                  <a:cubicBezTo>
                    <a:pt x="951" y="347"/>
                    <a:pt x="1087" y="513"/>
                    <a:pt x="1030" y="652"/>
                  </a:cubicBezTo>
                  <a:cubicBezTo>
                    <a:pt x="989" y="754"/>
                    <a:pt x="922" y="793"/>
                    <a:pt x="852" y="793"/>
                  </a:cubicBezTo>
                  <a:cubicBezTo>
                    <a:pt x="655" y="793"/>
                    <a:pt x="439" y="471"/>
                    <a:pt x="744" y="342"/>
                  </a:cubicBezTo>
                  <a:lnTo>
                    <a:pt x="744" y="342"/>
                  </a:lnTo>
                  <a:cubicBezTo>
                    <a:pt x="760" y="340"/>
                    <a:pt x="776" y="338"/>
                    <a:pt x="793" y="338"/>
                  </a:cubicBezTo>
                  <a:close/>
                  <a:moveTo>
                    <a:pt x="729" y="1"/>
                  </a:moveTo>
                  <a:cubicBezTo>
                    <a:pt x="710" y="1"/>
                    <a:pt x="690" y="4"/>
                    <a:pt x="669" y="13"/>
                  </a:cubicBezTo>
                  <a:cubicBezTo>
                    <a:pt x="651" y="19"/>
                    <a:pt x="634" y="27"/>
                    <a:pt x="618" y="34"/>
                  </a:cubicBezTo>
                  <a:lnTo>
                    <a:pt x="618" y="34"/>
                  </a:lnTo>
                  <a:cubicBezTo>
                    <a:pt x="480" y="77"/>
                    <a:pt x="351" y="159"/>
                    <a:pt x="255" y="260"/>
                  </a:cubicBezTo>
                  <a:cubicBezTo>
                    <a:pt x="7" y="519"/>
                    <a:pt x="1" y="899"/>
                    <a:pt x="88" y="1227"/>
                  </a:cubicBezTo>
                  <a:cubicBezTo>
                    <a:pt x="176" y="1562"/>
                    <a:pt x="534" y="2242"/>
                    <a:pt x="921" y="2242"/>
                  </a:cubicBezTo>
                  <a:cubicBezTo>
                    <a:pt x="1044" y="2242"/>
                    <a:pt x="1170" y="2174"/>
                    <a:pt x="1291" y="2005"/>
                  </a:cubicBezTo>
                  <a:cubicBezTo>
                    <a:pt x="1379" y="1882"/>
                    <a:pt x="1262" y="1762"/>
                    <a:pt x="1142" y="1762"/>
                  </a:cubicBezTo>
                  <a:cubicBezTo>
                    <a:pt x="1091" y="1762"/>
                    <a:pt x="1040" y="1784"/>
                    <a:pt x="1003" y="1835"/>
                  </a:cubicBezTo>
                  <a:cubicBezTo>
                    <a:pt x="971" y="1880"/>
                    <a:pt x="936" y="1898"/>
                    <a:pt x="900" y="1898"/>
                  </a:cubicBezTo>
                  <a:cubicBezTo>
                    <a:pt x="757" y="1898"/>
                    <a:pt x="599" y="1602"/>
                    <a:pt x="550" y="1500"/>
                  </a:cubicBezTo>
                  <a:cubicBezTo>
                    <a:pt x="470" y="1334"/>
                    <a:pt x="388" y="1137"/>
                    <a:pt x="373" y="943"/>
                  </a:cubicBezTo>
                  <a:lnTo>
                    <a:pt x="373" y="943"/>
                  </a:lnTo>
                  <a:cubicBezTo>
                    <a:pt x="461" y="1053"/>
                    <a:pt x="599" y="1129"/>
                    <a:pt x="791" y="1140"/>
                  </a:cubicBezTo>
                  <a:cubicBezTo>
                    <a:pt x="802" y="1140"/>
                    <a:pt x="814" y="1141"/>
                    <a:pt x="825" y="1141"/>
                  </a:cubicBezTo>
                  <a:cubicBezTo>
                    <a:pt x="1424" y="1141"/>
                    <a:pt x="1588" y="242"/>
                    <a:pt x="1012" y="35"/>
                  </a:cubicBezTo>
                  <a:cubicBezTo>
                    <a:pt x="950" y="13"/>
                    <a:pt x="885" y="3"/>
                    <a:pt x="821" y="3"/>
                  </a:cubicBezTo>
                  <a:cubicBezTo>
                    <a:pt x="802" y="3"/>
                    <a:pt x="783" y="3"/>
                    <a:pt x="763" y="5"/>
                  </a:cubicBezTo>
                  <a:lnTo>
                    <a:pt x="763" y="5"/>
                  </a:lnTo>
                  <a:cubicBezTo>
                    <a:pt x="753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3" name="Google Shape;2693;p5"/>
            <p:cNvSpPr/>
            <p:nvPr/>
          </p:nvSpPr>
          <p:spPr>
            <a:xfrm>
              <a:off x="6279775" y="1935125"/>
              <a:ext cx="51500" cy="79150"/>
            </a:xfrm>
            <a:custGeom>
              <a:avLst/>
              <a:gdLst/>
              <a:ahLst/>
              <a:cxnLst/>
              <a:rect l="l" t="t" r="r" b="b"/>
              <a:pathLst>
                <a:path w="2060" h="3166" extrusionOk="0">
                  <a:moveTo>
                    <a:pt x="229" y="1"/>
                  </a:moveTo>
                  <a:cubicBezTo>
                    <a:pt x="92" y="1"/>
                    <a:pt x="0" y="218"/>
                    <a:pt x="146" y="320"/>
                  </a:cubicBezTo>
                  <a:cubicBezTo>
                    <a:pt x="791" y="768"/>
                    <a:pt x="1650" y="2172"/>
                    <a:pt x="891" y="2883"/>
                  </a:cubicBezTo>
                  <a:cubicBezTo>
                    <a:pt x="767" y="2998"/>
                    <a:pt x="883" y="3166"/>
                    <a:pt x="1015" y="3166"/>
                  </a:cubicBezTo>
                  <a:cubicBezTo>
                    <a:pt x="1053" y="3166"/>
                    <a:pt x="1092" y="3152"/>
                    <a:pt x="1127" y="3119"/>
                  </a:cubicBezTo>
                  <a:cubicBezTo>
                    <a:pt x="2059" y="2248"/>
                    <a:pt x="1136" y="602"/>
                    <a:pt x="315" y="30"/>
                  </a:cubicBezTo>
                  <a:cubicBezTo>
                    <a:pt x="286" y="10"/>
                    <a:pt x="256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4" name="Google Shape;2694;p5"/>
            <p:cNvSpPr/>
            <p:nvPr/>
          </p:nvSpPr>
          <p:spPr>
            <a:xfrm>
              <a:off x="6321725" y="1916300"/>
              <a:ext cx="39775" cy="38475"/>
            </a:xfrm>
            <a:custGeom>
              <a:avLst/>
              <a:gdLst/>
              <a:ahLst/>
              <a:cxnLst/>
              <a:rect l="l" t="t" r="r" b="b"/>
              <a:pathLst>
                <a:path w="1591" h="1539" extrusionOk="0">
                  <a:moveTo>
                    <a:pt x="657" y="1"/>
                  </a:moveTo>
                  <a:cubicBezTo>
                    <a:pt x="464" y="1"/>
                    <a:pt x="245" y="109"/>
                    <a:pt x="114" y="248"/>
                  </a:cubicBezTo>
                  <a:cubicBezTo>
                    <a:pt x="0" y="367"/>
                    <a:pt x="114" y="536"/>
                    <a:pt x="240" y="536"/>
                  </a:cubicBezTo>
                  <a:cubicBezTo>
                    <a:pt x="277" y="536"/>
                    <a:pt x="316" y="520"/>
                    <a:pt x="351" y="484"/>
                  </a:cubicBezTo>
                  <a:lnTo>
                    <a:pt x="351" y="483"/>
                  </a:lnTo>
                  <a:cubicBezTo>
                    <a:pt x="398" y="433"/>
                    <a:pt x="523" y="321"/>
                    <a:pt x="613" y="321"/>
                  </a:cubicBezTo>
                  <a:cubicBezTo>
                    <a:pt x="651" y="321"/>
                    <a:pt x="683" y="341"/>
                    <a:pt x="701" y="393"/>
                  </a:cubicBezTo>
                  <a:cubicBezTo>
                    <a:pt x="730" y="476"/>
                    <a:pt x="637" y="646"/>
                    <a:pt x="611" y="724"/>
                  </a:cubicBezTo>
                  <a:cubicBezTo>
                    <a:pt x="550" y="908"/>
                    <a:pt x="506" y="1117"/>
                    <a:pt x="613" y="1296"/>
                  </a:cubicBezTo>
                  <a:cubicBezTo>
                    <a:pt x="714" y="1460"/>
                    <a:pt x="885" y="1539"/>
                    <a:pt x="1058" y="1539"/>
                  </a:cubicBezTo>
                  <a:cubicBezTo>
                    <a:pt x="1226" y="1539"/>
                    <a:pt x="1395" y="1464"/>
                    <a:pt x="1501" y="1322"/>
                  </a:cubicBezTo>
                  <a:cubicBezTo>
                    <a:pt x="1591" y="1200"/>
                    <a:pt x="1474" y="1081"/>
                    <a:pt x="1352" y="1081"/>
                  </a:cubicBezTo>
                  <a:cubicBezTo>
                    <a:pt x="1301" y="1081"/>
                    <a:pt x="1249" y="1102"/>
                    <a:pt x="1211" y="1152"/>
                  </a:cubicBezTo>
                  <a:cubicBezTo>
                    <a:pt x="1182" y="1192"/>
                    <a:pt x="1133" y="1209"/>
                    <a:pt x="1082" y="1209"/>
                  </a:cubicBezTo>
                  <a:cubicBezTo>
                    <a:pt x="1036" y="1209"/>
                    <a:pt x="988" y="1195"/>
                    <a:pt x="953" y="1172"/>
                  </a:cubicBezTo>
                  <a:cubicBezTo>
                    <a:pt x="863" y="1114"/>
                    <a:pt x="877" y="1021"/>
                    <a:pt x="900" y="926"/>
                  </a:cubicBezTo>
                  <a:cubicBezTo>
                    <a:pt x="945" y="727"/>
                    <a:pt x="1067" y="536"/>
                    <a:pt x="1028" y="324"/>
                  </a:cubicBezTo>
                  <a:cubicBezTo>
                    <a:pt x="983" y="89"/>
                    <a:pt x="831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5" name="Google Shape;2695;p5"/>
            <p:cNvSpPr/>
            <p:nvPr/>
          </p:nvSpPr>
          <p:spPr>
            <a:xfrm>
              <a:off x="6377850" y="1941875"/>
              <a:ext cx="15500" cy="62650"/>
            </a:xfrm>
            <a:custGeom>
              <a:avLst/>
              <a:gdLst/>
              <a:ahLst/>
              <a:cxnLst/>
              <a:rect l="l" t="t" r="r" b="b"/>
              <a:pathLst>
                <a:path w="620" h="2506" extrusionOk="0">
                  <a:moveTo>
                    <a:pt x="162" y="0"/>
                  </a:moveTo>
                  <a:cubicBezTo>
                    <a:pt x="78" y="0"/>
                    <a:pt x="1" y="53"/>
                    <a:pt x="14" y="160"/>
                  </a:cubicBezTo>
                  <a:cubicBezTo>
                    <a:pt x="99" y="889"/>
                    <a:pt x="186" y="1618"/>
                    <a:pt x="272" y="2346"/>
                  </a:cubicBezTo>
                  <a:cubicBezTo>
                    <a:pt x="285" y="2452"/>
                    <a:pt x="375" y="2506"/>
                    <a:pt x="459" y="2506"/>
                  </a:cubicBezTo>
                  <a:cubicBezTo>
                    <a:pt x="543" y="2506"/>
                    <a:pt x="619" y="2453"/>
                    <a:pt x="607" y="2346"/>
                  </a:cubicBezTo>
                  <a:lnTo>
                    <a:pt x="348" y="160"/>
                  </a:lnTo>
                  <a:cubicBezTo>
                    <a:pt x="336" y="54"/>
                    <a:pt x="245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6" name="Google Shape;2696;p5"/>
            <p:cNvSpPr/>
            <p:nvPr/>
          </p:nvSpPr>
          <p:spPr>
            <a:xfrm>
              <a:off x="6364925" y="1973250"/>
              <a:ext cx="46300" cy="12675"/>
            </a:xfrm>
            <a:custGeom>
              <a:avLst/>
              <a:gdLst/>
              <a:ahLst/>
              <a:cxnLst/>
              <a:rect l="l" t="t" r="r" b="b"/>
              <a:pathLst>
                <a:path w="1852" h="507" extrusionOk="0">
                  <a:moveTo>
                    <a:pt x="1661" y="0"/>
                  </a:moveTo>
                  <a:cubicBezTo>
                    <a:pt x="1654" y="0"/>
                    <a:pt x="1646" y="1"/>
                    <a:pt x="1638" y="2"/>
                  </a:cubicBezTo>
                  <a:lnTo>
                    <a:pt x="214" y="171"/>
                  </a:lnTo>
                  <a:cubicBezTo>
                    <a:pt x="11" y="194"/>
                    <a:pt x="0" y="506"/>
                    <a:pt x="191" y="506"/>
                  </a:cubicBezTo>
                  <a:cubicBezTo>
                    <a:pt x="198" y="506"/>
                    <a:pt x="206" y="506"/>
                    <a:pt x="214" y="505"/>
                  </a:cubicBezTo>
                  <a:lnTo>
                    <a:pt x="1638" y="337"/>
                  </a:lnTo>
                  <a:cubicBezTo>
                    <a:pt x="1842" y="312"/>
                    <a:pt x="1851" y="0"/>
                    <a:pt x="1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7" name="Google Shape;2697;p5"/>
            <p:cNvSpPr/>
            <p:nvPr/>
          </p:nvSpPr>
          <p:spPr>
            <a:xfrm>
              <a:off x="6437925" y="1935800"/>
              <a:ext cx="61225" cy="69450"/>
            </a:xfrm>
            <a:custGeom>
              <a:avLst/>
              <a:gdLst/>
              <a:ahLst/>
              <a:cxnLst/>
              <a:rect l="l" t="t" r="r" b="b"/>
              <a:pathLst>
                <a:path w="2449" h="2778" extrusionOk="0">
                  <a:moveTo>
                    <a:pt x="231" y="0"/>
                  </a:moveTo>
                  <a:cubicBezTo>
                    <a:pt x="111" y="0"/>
                    <a:pt x="0" y="168"/>
                    <a:pt x="103" y="293"/>
                  </a:cubicBezTo>
                  <a:lnTo>
                    <a:pt x="2108" y="2721"/>
                  </a:lnTo>
                  <a:cubicBezTo>
                    <a:pt x="2141" y="2761"/>
                    <a:pt x="2179" y="2778"/>
                    <a:pt x="2217" y="2778"/>
                  </a:cubicBezTo>
                  <a:cubicBezTo>
                    <a:pt x="2337" y="2778"/>
                    <a:pt x="2449" y="2610"/>
                    <a:pt x="2344" y="2485"/>
                  </a:cubicBezTo>
                  <a:lnTo>
                    <a:pt x="341" y="56"/>
                  </a:lnTo>
                  <a:cubicBezTo>
                    <a:pt x="308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8" name="Google Shape;2698;p5"/>
            <p:cNvSpPr/>
            <p:nvPr/>
          </p:nvSpPr>
          <p:spPr>
            <a:xfrm>
              <a:off x="6429875" y="1935150"/>
              <a:ext cx="66950" cy="76450"/>
            </a:xfrm>
            <a:custGeom>
              <a:avLst/>
              <a:gdLst/>
              <a:ahLst/>
              <a:cxnLst/>
              <a:rect l="l" t="t" r="r" b="b"/>
              <a:pathLst>
                <a:path w="2678" h="3058" extrusionOk="0">
                  <a:moveTo>
                    <a:pt x="2447" y="0"/>
                  </a:moveTo>
                  <a:cubicBezTo>
                    <a:pt x="2409" y="0"/>
                    <a:pt x="2371" y="17"/>
                    <a:pt x="2338" y="57"/>
                  </a:cubicBezTo>
                  <a:lnTo>
                    <a:pt x="103" y="2764"/>
                  </a:lnTo>
                  <a:cubicBezTo>
                    <a:pt x="0" y="2889"/>
                    <a:pt x="112" y="3057"/>
                    <a:pt x="232" y="3057"/>
                  </a:cubicBezTo>
                  <a:cubicBezTo>
                    <a:pt x="270" y="3057"/>
                    <a:pt x="309" y="3040"/>
                    <a:pt x="341" y="3001"/>
                  </a:cubicBezTo>
                  <a:cubicBezTo>
                    <a:pt x="1086" y="2099"/>
                    <a:pt x="1830" y="1196"/>
                    <a:pt x="2575" y="293"/>
                  </a:cubicBezTo>
                  <a:cubicBezTo>
                    <a:pt x="2678" y="168"/>
                    <a:pt x="2566" y="0"/>
                    <a:pt x="2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699" name="Google Shape;2699;p5"/>
            <p:cNvSpPr/>
            <p:nvPr/>
          </p:nvSpPr>
          <p:spPr>
            <a:xfrm>
              <a:off x="6496625" y="1910900"/>
              <a:ext cx="34175" cy="34175"/>
            </a:xfrm>
            <a:custGeom>
              <a:avLst/>
              <a:gdLst/>
              <a:ahLst/>
              <a:cxnLst/>
              <a:rect l="l" t="t" r="r" b="b"/>
              <a:pathLst>
                <a:path w="1367" h="1367" extrusionOk="0">
                  <a:moveTo>
                    <a:pt x="432" y="0"/>
                  </a:moveTo>
                  <a:cubicBezTo>
                    <a:pt x="287" y="0"/>
                    <a:pt x="145" y="69"/>
                    <a:pt x="69" y="215"/>
                  </a:cubicBezTo>
                  <a:cubicBezTo>
                    <a:pt x="1" y="347"/>
                    <a:pt x="118" y="468"/>
                    <a:pt x="229" y="468"/>
                  </a:cubicBezTo>
                  <a:cubicBezTo>
                    <a:pt x="279" y="468"/>
                    <a:pt x="327" y="443"/>
                    <a:pt x="358" y="384"/>
                  </a:cubicBezTo>
                  <a:cubicBezTo>
                    <a:pt x="380" y="341"/>
                    <a:pt x="406" y="323"/>
                    <a:pt x="431" y="323"/>
                  </a:cubicBezTo>
                  <a:cubicBezTo>
                    <a:pt x="503" y="323"/>
                    <a:pt x="573" y="466"/>
                    <a:pt x="568" y="545"/>
                  </a:cubicBezTo>
                  <a:cubicBezTo>
                    <a:pt x="557" y="705"/>
                    <a:pt x="440" y="842"/>
                    <a:pt x="342" y="962"/>
                  </a:cubicBezTo>
                  <a:cubicBezTo>
                    <a:pt x="271" y="1049"/>
                    <a:pt x="280" y="1216"/>
                    <a:pt x="417" y="1242"/>
                  </a:cubicBezTo>
                  <a:lnTo>
                    <a:pt x="1076" y="1364"/>
                  </a:lnTo>
                  <a:cubicBezTo>
                    <a:pt x="1088" y="1366"/>
                    <a:pt x="1099" y="1367"/>
                    <a:pt x="1110" y="1367"/>
                  </a:cubicBezTo>
                  <a:cubicBezTo>
                    <a:pt x="1296" y="1367"/>
                    <a:pt x="1366" y="1078"/>
                    <a:pt x="1166" y="1040"/>
                  </a:cubicBezTo>
                  <a:lnTo>
                    <a:pt x="750" y="963"/>
                  </a:lnTo>
                  <a:lnTo>
                    <a:pt x="750" y="963"/>
                  </a:lnTo>
                  <a:cubicBezTo>
                    <a:pt x="896" y="729"/>
                    <a:pt x="981" y="460"/>
                    <a:pt x="814" y="203"/>
                  </a:cubicBezTo>
                  <a:cubicBezTo>
                    <a:pt x="728" y="70"/>
                    <a:pt x="579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0" name="Google Shape;2700;p5"/>
            <p:cNvSpPr/>
            <p:nvPr/>
          </p:nvSpPr>
          <p:spPr>
            <a:xfrm>
              <a:off x="6534300" y="1924175"/>
              <a:ext cx="44350" cy="89000"/>
            </a:xfrm>
            <a:custGeom>
              <a:avLst/>
              <a:gdLst/>
              <a:ahLst/>
              <a:cxnLst/>
              <a:rect l="l" t="t" r="r" b="b"/>
              <a:pathLst>
                <a:path w="1774" h="3560" extrusionOk="0">
                  <a:moveTo>
                    <a:pt x="693" y="832"/>
                  </a:moveTo>
                  <a:lnTo>
                    <a:pt x="693" y="832"/>
                  </a:lnTo>
                  <a:cubicBezTo>
                    <a:pt x="719" y="1118"/>
                    <a:pt x="744" y="1405"/>
                    <a:pt x="769" y="1691"/>
                  </a:cubicBezTo>
                  <a:lnTo>
                    <a:pt x="769" y="1691"/>
                  </a:lnTo>
                  <a:cubicBezTo>
                    <a:pt x="684" y="1689"/>
                    <a:pt x="599" y="1688"/>
                    <a:pt x="513" y="1687"/>
                  </a:cubicBezTo>
                  <a:cubicBezTo>
                    <a:pt x="490" y="1691"/>
                    <a:pt x="470" y="1694"/>
                    <a:pt x="453" y="1694"/>
                  </a:cubicBezTo>
                  <a:cubicBezTo>
                    <a:pt x="357" y="1694"/>
                    <a:pt x="370" y="1620"/>
                    <a:pt x="489" y="1475"/>
                  </a:cubicBezTo>
                  <a:cubicBezTo>
                    <a:pt x="517" y="1271"/>
                    <a:pt x="599" y="1050"/>
                    <a:pt x="693" y="832"/>
                  </a:cubicBezTo>
                  <a:close/>
                  <a:moveTo>
                    <a:pt x="802" y="0"/>
                  </a:moveTo>
                  <a:cubicBezTo>
                    <a:pt x="737" y="0"/>
                    <a:pt x="671" y="38"/>
                    <a:pt x="640" y="119"/>
                  </a:cubicBezTo>
                  <a:cubicBezTo>
                    <a:pt x="495" y="506"/>
                    <a:pt x="352" y="892"/>
                    <a:pt x="207" y="1280"/>
                  </a:cubicBezTo>
                  <a:cubicBezTo>
                    <a:pt x="147" y="1437"/>
                    <a:pt x="1" y="1672"/>
                    <a:pt x="85" y="1852"/>
                  </a:cubicBezTo>
                  <a:cubicBezTo>
                    <a:pt x="168" y="2029"/>
                    <a:pt x="460" y="2075"/>
                    <a:pt x="769" y="2077"/>
                  </a:cubicBezTo>
                  <a:lnTo>
                    <a:pt x="769" y="2077"/>
                  </a:lnTo>
                  <a:cubicBezTo>
                    <a:pt x="816" y="2482"/>
                    <a:pt x="863" y="2887"/>
                    <a:pt x="910" y="3292"/>
                  </a:cubicBezTo>
                  <a:lnTo>
                    <a:pt x="910" y="3292"/>
                  </a:lnTo>
                  <a:cubicBezTo>
                    <a:pt x="913" y="3328"/>
                    <a:pt x="916" y="3364"/>
                    <a:pt x="919" y="3400"/>
                  </a:cubicBezTo>
                  <a:lnTo>
                    <a:pt x="922" y="3400"/>
                  </a:lnTo>
                  <a:cubicBezTo>
                    <a:pt x="934" y="3505"/>
                    <a:pt x="1024" y="3560"/>
                    <a:pt x="1108" y="3560"/>
                  </a:cubicBezTo>
                  <a:cubicBezTo>
                    <a:pt x="1190" y="3560"/>
                    <a:pt x="1266" y="3507"/>
                    <a:pt x="1256" y="3400"/>
                  </a:cubicBezTo>
                  <a:cubicBezTo>
                    <a:pt x="1217" y="2955"/>
                    <a:pt x="1177" y="2509"/>
                    <a:pt x="1138" y="2064"/>
                  </a:cubicBezTo>
                  <a:lnTo>
                    <a:pt x="1138" y="2064"/>
                  </a:lnTo>
                  <a:cubicBezTo>
                    <a:pt x="1303" y="2054"/>
                    <a:pt x="1449" y="2041"/>
                    <a:pt x="1540" y="2041"/>
                  </a:cubicBezTo>
                  <a:cubicBezTo>
                    <a:pt x="1546" y="2041"/>
                    <a:pt x="1551" y="2041"/>
                    <a:pt x="1557" y="2041"/>
                  </a:cubicBezTo>
                  <a:cubicBezTo>
                    <a:pt x="1558" y="2041"/>
                    <a:pt x="1560" y="2041"/>
                    <a:pt x="1561" y="2041"/>
                  </a:cubicBezTo>
                  <a:cubicBezTo>
                    <a:pt x="1773" y="2041"/>
                    <a:pt x="1772" y="1710"/>
                    <a:pt x="1557" y="1705"/>
                  </a:cubicBezTo>
                  <a:lnTo>
                    <a:pt x="1105" y="1697"/>
                  </a:lnTo>
                  <a:lnTo>
                    <a:pt x="1105" y="1697"/>
                  </a:lnTo>
                  <a:cubicBezTo>
                    <a:pt x="1060" y="1186"/>
                    <a:pt x="1015" y="674"/>
                    <a:pt x="969" y="163"/>
                  </a:cubicBezTo>
                  <a:cubicBezTo>
                    <a:pt x="960" y="58"/>
                    <a:pt x="88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1" name="Google Shape;2701;p5"/>
            <p:cNvSpPr/>
            <p:nvPr/>
          </p:nvSpPr>
          <p:spPr>
            <a:xfrm>
              <a:off x="6580250" y="1938350"/>
              <a:ext cx="40200" cy="68325"/>
            </a:xfrm>
            <a:custGeom>
              <a:avLst/>
              <a:gdLst/>
              <a:ahLst/>
              <a:cxnLst/>
              <a:rect l="l" t="t" r="r" b="b"/>
              <a:pathLst>
                <a:path w="1608" h="2733" extrusionOk="0">
                  <a:moveTo>
                    <a:pt x="1052" y="0"/>
                  </a:moveTo>
                  <a:cubicBezTo>
                    <a:pt x="1028" y="0"/>
                    <a:pt x="1003" y="5"/>
                    <a:pt x="977" y="17"/>
                  </a:cubicBezTo>
                  <a:cubicBezTo>
                    <a:pt x="629" y="176"/>
                    <a:pt x="1" y="626"/>
                    <a:pt x="65" y="1088"/>
                  </a:cubicBezTo>
                  <a:cubicBezTo>
                    <a:pt x="92" y="1289"/>
                    <a:pt x="286" y="1404"/>
                    <a:pt x="434" y="1513"/>
                  </a:cubicBezTo>
                  <a:cubicBezTo>
                    <a:pt x="559" y="1606"/>
                    <a:pt x="686" y="1700"/>
                    <a:pt x="811" y="1794"/>
                  </a:cubicBezTo>
                  <a:cubicBezTo>
                    <a:pt x="1087" y="1907"/>
                    <a:pt x="1101" y="2098"/>
                    <a:pt x="854" y="2368"/>
                  </a:cubicBezTo>
                  <a:cubicBezTo>
                    <a:pt x="751" y="2388"/>
                    <a:pt x="646" y="2398"/>
                    <a:pt x="542" y="2398"/>
                  </a:cubicBezTo>
                  <a:cubicBezTo>
                    <a:pt x="521" y="2398"/>
                    <a:pt x="501" y="2397"/>
                    <a:pt x="480" y="2397"/>
                  </a:cubicBezTo>
                  <a:cubicBezTo>
                    <a:pt x="265" y="2398"/>
                    <a:pt x="263" y="2732"/>
                    <a:pt x="478" y="2732"/>
                  </a:cubicBezTo>
                  <a:cubicBezTo>
                    <a:pt x="479" y="2732"/>
                    <a:pt x="479" y="2732"/>
                    <a:pt x="480" y="2732"/>
                  </a:cubicBezTo>
                  <a:cubicBezTo>
                    <a:pt x="901" y="2728"/>
                    <a:pt x="1607" y="2548"/>
                    <a:pt x="1421" y="1962"/>
                  </a:cubicBezTo>
                  <a:cubicBezTo>
                    <a:pt x="1342" y="1712"/>
                    <a:pt x="1050" y="1558"/>
                    <a:pt x="854" y="1411"/>
                  </a:cubicBezTo>
                  <a:cubicBezTo>
                    <a:pt x="593" y="1216"/>
                    <a:pt x="340" y="992"/>
                    <a:pt x="619" y="674"/>
                  </a:cubicBezTo>
                  <a:cubicBezTo>
                    <a:pt x="765" y="507"/>
                    <a:pt x="947" y="397"/>
                    <a:pt x="1147" y="305"/>
                  </a:cubicBezTo>
                  <a:cubicBezTo>
                    <a:pt x="1316" y="228"/>
                    <a:pt x="121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2" name="Google Shape;2702;p5"/>
            <p:cNvSpPr/>
            <p:nvPr/>
          </p:nvSpPr>
          <p:spPr>
            <a:xfrm>
              <a:off x="6612000" y="1913850"/>
              <a:ext cx="32275" cy="39825"/>
            </a:xfrm>
            <a:custGeom>
              <a:avLst/>
              <a:gdLst/>
              <a:ahLst/>
              <a:cxnLst/>
              <a:rect l="l" t="t" r="r" b="b"/>
              <a:pathLst>
                <a:path w="1291" h="1593" extrusionOk="0">
                  <a:moveTo>
                    <a:pt x="334" y="0"/>
                  </a:moveTo>
                  <a:cubicBezTo>
                    <a:pt x="289" y="0"/>
                    <a:pt x="242" y="5"/>
                    <a:pt x="195" y="16"/>
                  </a:cubicBezTo>
                  <a:cubicBezTo>
                    <a:pt x="1" y="62"/>
                    <a:pt x="64" y="345"/>
                    <a:pt x="243" y="345"/>
                  </a:cubicBezTo>
                  <a:cubicBezTo>
                    <a:pt x="257" y="345"/>
                    <a:pt x="271" y="343"/>
                    <a:pt x="285" y="340"/>
                  </a:cubicBezTo>
                  <a:cubicBezTo>
                    <a:pt x="308" y="334"/>
                    <a:pt x="329" y="332"/>
                    <a:pt x="350" y="332"/>
                  </a:cubicBezTo>
                  <a:cubicBezTo>
                    <a:pt x="559" y="332"/>
                    <a:pt x="655" y="592"/>
                    <a:pt x="630" y="776"/>
                  </a:cubicBezTo>
                  <a:cubicBezTo>
                    <a:pt x="603" y="977"/>
                    <a:pt x="482" y="1153"/>
                    <a:pt x="368" y="1316"/>
                  </a:cubicBezTo>
                  <a:cubicBezTo>
                    <a:pt x="291" y="1426"/>
                    <a:pt x="395" y="1561"/>
                    <a:pt x="511" y="1568"/>
                  </a:cubicBezTo>
                  <a:lnTo>
                    <a:pt x="1076" y="1592"/>
                  </a:lnTo>
                  <a:cubicBezTo>
                    <a:pt x="1078" y="1592"/>
                    <a:pt x="1081" y="1592"/>
                    <a:pt x="1084" y="1592"/>
                  </a:cubicBezTo>
                  <a:cubicBezTo>
                    <a:pt x="1291" y="1592"/>
                    <a:pt x="1288" y="1267"/>
                    <a:pt x="1076" y="1256"/>
                  </a:cubicBezTo>
                  <a:lnTo>
                    <a:pt x="807" y="1245"/>
                  </a:lnTo>
                  <a:lnTo>
                    <a:pt x="807" y="1245"/>
                  </a:lnTo>
                  <a:cubicBezTo>
                    <a:pt x="946" y="995"/>
                    <a:pt x="1033" y="713"/>
                    <a:pt x="928" y="433"/>
                  </a:cubicBezTo>
                  <a:cubicBezTo>
                    <a:pt x="830" y="174"/>
                    <a:pt x="598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3" name="Google Shape;2703;p5"/>
            <p:cNvSpPr/>
            <p:nvPr/>
          </p:nvSpPr>
          <p:spPr>
            <a:xfrm>
              <a:off x="5025300" y="20126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4" name="Google Shape;2704;p5"/>
            <p:cNvSpPr/>
            <p:nvPr/>
          </p:nvSpPr>
          <p:spPr>
            <a:xfrm>
              <a:off x="4720400" y="2086200"/>
              <a:ext cx="51550" cy="104275"/>
            </a:xfrm>
            <a:custGeom>
              <a:avLst/>
              <a:gdLst/>
              <a:ahLst/>
              <a:cxnLst/>
              <a:rect l="l" t="t" r="r" b="b"/>
              <a:pathLst>
                <a:path w="2062" h="4171" extrusionOk="0">
                  <a:moveTo>
                    <a:pt x="161" y="1"/>
                  </a:moveTo>
                  <a:cubicBezTo>
                    <a:pt x="78" y="1"/>
                    <a:pt x="1" y="54"/>
                    <a:pt x="13" y="160"/>
                  </a:cubicBezTo>
                  <a:cubicBezTo>
                    <a:pt x="143" y="1284"/>
                    <a:pt x="274" y="2410"/>
                    <a:pt x="404" y="3536"/>
                  </a:cubicBezTo>
                  <a:lnTo>
                    <a:pt x="404" y="3536"/>
                  </a:lnTo>
                  <a:cubicBezTo>
                    <a:pt x="405" y="3542"/>
                    <a:pt x="405" y="3548"/>
                    <a:pt x="405" y="3554"/>
                  </a:cubicBezTo>
                  <a:lnTo>
                    <a:pt x="407" y="3554"/>
                  </a:lnTo>
                  <a:cubicBezTo>
                    <a:pt x="419" y="3660"/>
                    <a:pt x="507" y="3715"/>
                    <a:pt x="590" y="3715"/>
                  </a:cubicBezTo>
                  <a:cubicBezTo>
                    <a:pt x="670" y="3715"/>
                    <a:pt x="745" y="3663"/>
                    <a:pt x="741" y="3554"/>
                  </a:cubicBezTo>
                  <a:cubicBezTo>
                    <a:pt x="728" y="3268"/>
                    <a:pt x="699" y="2950"/>
                    <a:pt x="817" y="2683"/>
                  </a:cubicBezTo>
                  <a:cubicBezTo>
                    <a:pt x="841" y="2517"/>
                    <a:pt x="933" y="2391"/>
                    <a:pt x="1093" y="2302"/>
                  </a:cubicBezTo>
                  <a:cubicBezTo>
                    <a:pt x="1191" y="2131"/>
                    <a:pt x="1273" y="2046"/>
                    <a:pt x="1338" y="2046"/>
                  </a:cubicBezTo>
                  <a:cubicBezTo>
                    <a:pt x="1425" y="2046"/>
                    <a:pt x="1482" y="2196"/>
                    <a:pt x="1511" y="2496"/>
                  </a:cubicBezTo>
                  <a:cubicBezTo>
                    <a:pt x="1670" y="2987"/>
                    <a:pt x="1728" y="3493"/>
                    <a:pt x="1725" y="4009"/>
                  </a:cubicBezTo>
                  <a:cubicBezTo>
                    <a:pt x="1724" y="4117"/>
                    <a:pt x="1807" y="4170"/>
                    <a:pt x="1891" y="4170"/>
                  </a:cubicBezTo>
                  <a:cubicBezTo>
                    <a:pt x="1975" y="4170"/>
                    <a:pt x="2059" y="4117"/>
                    <a:pt x="2059" y="4009"/>
                  </a:cubicBezTo>
                  <a:cubicBezTo>
                    <a:pt x="2062" y="3463"/>
                    <a:pt x="2027" y="1838"/>
                    <a:pt x="1358" y="1628"/>
                  </a:cubicBezTo>
                  <a:cubicBezTo>
                    <a:pt x="1303" y="1610"/>
                    <a:pt x="1250" y="1602"/>
                    <a:pt x="1200" y="1602"/>
                  </a:cubicBezTo>
                  <a:cubicBezTo>
                    <a:pt x="904" y="1602"/>
                    <a:pt x="711" y="1894"/>
                    <a:pt x="590" y="2258"/>
                  </a:cubicBezTo>
                  <a:lnTo>
                    <a:pt x="590" y="2258"/>
                  </a:lnTo>
                  <a:cubicBezTo>
                    <a:pt x="509" y="1559"/>
                    <a:pt x="428" y="860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5" name="Google Shape;2705;p5"/>
            <p:cNvSpPr/>
            <p:nvPr/>
          </p:nvSpPr>
          <p:spPr>
            <a:xfrm>
              <a:off x="4820675" y="2121925"/>
              <a:ext cx="43900" cy="13175"/>
            </a:xfrm>
            <a:custGeom>
              <a:avLst/>
              <a:gdLst/>
              <a:ahLst/>
              <a:cxnLst/>
              <a:rect l="l" t="t" r="r" b="b"/>
              <a:pathLst>
                <a:path w="1756" h="527" extrusionOk="0">
                  <a:moveTo>
                    <a:pt x="1542" y="1"/>
                  </a:moveTo>
                  <a:cubicBezTo>
                    <a:pt x="1542" y="1"/>
                    <a:pt x="1541" y="1"/>
                    <a:pt x="1541" y="1"/>
                  </a:cubicBezTo>
                  <a:cubicBezTo>
                    <a:pt x="1083" y="2"/>
                    <a:pt x="629" y="68"/>
                    <a:pt x="191" y="196"/>
                  </a:cubicBezTo>
                  <a:cubicBezTo>
                    <a:pt x="1" y="252"/>
                    <a:pt x="59" y="526"/>
                    <a:pt x="230" y="526"/>
                  </a:cubicBezTo>
                  <a:cubicBezTo>
                    <a:pt x="245" y="526"/>
                    <a:pt x="262" y="524"/>
                    <a:pt x="279" y="519"/>
                  </a:cubicBezTo>
                  <a:cubicBezTo>
                    <a:pt x="688" y="399"/>
                    <a:pt x="1114" y="336"/>
                    <a:pt x="1541" y="335"/>
                  </a:cubicBezTo>
                  <a:cubicBezTo>
                    <a:pt x="1755" y="335"/>
                    <a:pt x="1756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6" name="Google Shape;2706;p5"/>
            <p:cNvSpPr/>
            <p:nvPr/>
          </p:nvSpPr>
          <p:spPr>
            <a:xfrm>
              <a:off x="4818475" y="2155250"/>
              <a:ext cx="50750" cy="9850"/>
            </a:xfrm>
            <a:custGeom>
              <a:avLst/>
              <a:gdLst/>
              <a:ahLst/>
              <a:cxnLst/>
              <a:rect l="l" t="t" r="r" b="b"/>
              <a:pathLst>
                <a:path w="2030" h="394" extrusionOk="0">
                  <a:moveTo>
                    <a:pt x="191" y="1"/>
                  </a:moveTo>
                  <a:cubicBezTo>
                    <a:pt x="0" y="1"/>
                    <a:pt x="9" y="313"/>
                    <a:pt x="213" y="336"/>
                  </a:cubicBezTo>
                  <a:cubicBezTo>
                    <a:pt x="549" y="375"/>
                    <a:pt x="887" y="394"/>
                    <a:pt x="1224" y="394"/>
                  </a:cubicBezTo>
                  <a:cubicBezTo>
                    <a:pt x="1421" y="394"/>
                    <a:pt x="1618" y="387"/>
                    <a:pt x="1815" y="374"/>
                  </a:cubicBezTo>
                  <a:cubicBezTo>
                    <a:pt x="2024" y="361"/>
                    <a:pt x="2030" y="40"/>
                    <a:pt x="1829" y="40"/>
                  </a:cubicBezTo>
                  <a:cubicBezTo>
                    <a:pt x="1824" y="40"/>
                    <a:pt x="1820" y="40"/>
                    <a:pt x="1815" y="40"/>
                  </a:cubicBezTo>
                  <a:cubicBezTo>
                    <a:pt x="1618" y="53"/>
                    <a:pt x="1421" y="60"/>
                    <a:pt x="1224" y="60"/>
                  </a:cubicBezTo>
                  <a:cubicBezTo>
                    <a:pt x="887" y="60"/>
                    <a:pt x="549" y="41"/>
                    <a:pt x="213" y="2"/>
                  </a:cubicBezTo>
                  <a:cubicBezTo>
                    <a:pt x="206" y="1"/>
                    <a:pt x="198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7" name="Google Shape;2707;p5"/>
            <p:cNvSpPr/>
            <p:nvPr/>
          </p:nvSpPr>
          <p:spPr>
            <a:xfrm>
              <a:off x="4911200" y="2085125"/>
              <a:ext cx="65975" cy="99650"/>
            </a:xfrm>
            <a:custGeom>
              <a:avLst/>
              <a:gdLst/>
              <a:ahLst/>
              <a:cxnLst/>
              <a:rect l="l" t="t" r="r" b="b"/>
              <a:pathLst>
                <a:path w="2639" h="3986" extrusionOk="0">
                  <a:moveTo>
                    <a:pt x="1221" y="362"/>
                  </a:moveTo>
                  <a:lnTo>
                    <a:pt x="1909" y="1218"/>
                  </a:lnTo>
                  <a:cubicBezTo>
                    <a:pt x="1877" y="1482"/>
                    <a:pt x="1542" y="1695"/>
                    <a:pt x="1261" y="1695"/>
                  </a:cubicBezTo>
                  <a:cubicBezTo>
                    <a:pt x="1166" y="1695"/>
                    <a:pt x="1078" y="1671"/>
                    <a:pt x="1009" y="1616"/>
                  </a:cubicBezTo>
                  <a:cubicBezTo>
                    <a:pt x="704" y="1373"/>
                    <a:pt x="806" y="830"/>
                    <a:pt x="1021" y="580"/>
                  </a:cubicBezTo>
                  <a:cubicBezTo>
                    <a:pt x="1065" y="529"/>
                    <a:pt x="1072" y="471"/>
                    <a:pt x="1057" y="419"/>
                  </a:cubicBezTo>
                  <a:lnTo>
                    <a:pt x="1057" y="419"/>
                  </a:lnTo>
                  <a:cubicBezTo>
                    <a:pt x="1108" y="396"/>
                    <a:pt x="1162" y="377"/>
                    <a:pt x="1221" y="362"/>
                  </a:cubicBezTo>
                  <a:close/>
                  <a:moveTo>
                    <a:pt x="1309" y="0"/>
                  </a:moveTo>
                  <a:cubicBezTo>
                    <a:pt x="290" y="0"/>
                    <a:pt x="0" y="1402"/>
                    <a:pt x="145" y="2215"/>
                  </a:cubicBezTo>
                  <a:cubicBezTo>
                    <a:pt x="294" y="3043"/>
                    <a:pt x="935" y="3985"/>
                    <a:pt x="1758" y="3985"/>
                  </a:cubicBezTo>
                  <a:cubicBezTo>
                    <a:pt x="1990" y="3985"/>
                    <a:pt x="2237" y="3910"/>
                    <a:pt x="2491" y="3736"/>
                  </a:cubicBezTo>
                  <a:cubicBezTo>
                    <a:pt x="2639" y="3636"/>
                    <a:pt x="2547" y="3417"/>
                    <a:pt x="2409" y="3417"/>
                  </a:cubicBezTo>
                  <a:cubicBezTo>
                    <a:pt x="2382" y="3417"/>
                    <a:pt x="2352" y="3426"/>
                    <a:pt x="2322" y="3446"/>
                  </a:cubicBezTo>
                  <a:cubicBezTo>
                    <a:pt x="2105" y="3595"/>
                    <a:pt x="1904" y="3659"/>
                    <a:pt x="1720" y="3659"/>
                  </a:cubicBezTo>
                  <a:cubicBezTo>
                    <a:pt x="873" y="3659"/>
                    <a:pt x="386" y="2306"/>
                    <a:pt x="426" y="1530"/>
                  </a:cubicBezTo>
                  <a:cubicBezTo>
                    <a:pt x="435" y="1357"/>
                    <a:pt x="467" y="1184"/>
                    <a:pt x="531" y="1025"/>
                  </a:cubicBezTo>
                  <a:lnTo>
                    <a:pt x="531" y="1025"/>
                  </a:lnTo>
                  <a:cubicBezTo>
                    <a:pt x="491" y="1555"/>
                    <a:pt x="726" y="2122"/>
                    <a:pt x="1269" y="2122"/>
                  </a:cubicBezTo>
                  <a:cubicBezTo>
                    <a:pt x="1337" y="2122"/>
                    <a:pt x="1411" y="2113"/>
                    <a:pt x="1489" y="2093"/>
                  </a:cubicBezTo>
                  <a:cubicBezTo>
                    <a:pt x="1889" y="1994"/>
                    <a:pt x="2321" y="1360"/>
                    <a:pt x="2337" y="960"/>
                  </a:cubicBezTo>
                  <a:cubicBezTo>
                    <a:pt x="2357" y="515"/>
                    <a:pt x="2006" y="124"/>
                    <a:pt x="1581" y="31"/>
                  </a:cubicBezTo>
                  <a:cubicBezTo>
                    <a:pt x="1485" y="10"/>
                    <a:pt x="1394" y="0"/>
                    <a:pt x="1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8" name="Google Shape;2708;p5"/>
            <p:cNvSpPr/>
            <p:nvPr/>
          </p:nvSpPr>
          <p:spPr>
            <a:xfrm>
              <a:off x="4996275" y="2091950"/>
              <a:ext cx="43625" cy="136000"/>
            </a:xfrm>
            <a:custGeom>
              <a:avLst/>
              <a:gdLst/>
              <a:ahLst/>
              <a:cxnLst/>
              <a:rect l="l" t="t" r="r" b="b"/>
              <a:pathLst>
                <a:path w="1745" h="5440" extrusionOk="0">
                  <a:moveTo>
                    <a:pt x="1088" y="1"/>
                  </a:moveTo>
                  <a:cubicBezTo>
                    <a:pt x="663" y="1"/>
                    <a:pt x="292" y="368"/>
                    <a:pt x="162" y="841"/>
                  </a:cubicBezTo>
                  <a:cubicBezTo>
                    <a:pt x="1" y="1428"/>
                    <a:pt x="92" y="2128"/>
                    <a:pt x="95" y="2730"/>
                  </a:cubicBezTo>
                  <a:cubicBezTo>
                    <a:pt x="100" y="3579"/>
                    <a:pt x="103" y="4429"/>
                    <a:pt x="107" y="5278"/>
                  </a:cubicBezTo>
                  <a:cubicBezTo>
                    <a:pt x="107" y="5386"/>
                    <a:pt x="191" y="5440"/>
                    <a:pt x="275" y="5440"/>
                  </a:cubicBezTo>
                  <a:cubicBezTo>
                    <a:pt x="359" y="5440"/>
                    <a:pt x="442" y="5386"/>
                    <a:pt x="441" y="5278"/>
                  </a:cubicBezTo>
                  <a:cubicBezTo>
                    <a:pt x="438" y="4549"/>
                    <a:pt x="435" y="3822"/>
                    <a:pt x="432" y="3093"/>
                  </a:cubicBezTo>
                  <a:cubicBezTo>
                    <a:pt x="429" y="2730"/>
                    <a:pt x="426" y="2365"/>
                    <a:pt x="426" y="2000"/>
                  </a:cubicBezTo>
                  <a:cubicBezTo>
                    <a:pt x="426" y="1717"/>
                    <a:pt x="402" y="293"/>
                    <a:pt x="1003" y="293"/>
                  </a:cubicBezTo>
                  <a:cubicBezTo>
                    <a:pt x="1121" y="293"/>
                    <a:pt x="1263" y="347"/>
                    <a:pt x="1435" y="476"/>
                  </a:cubicBezTo>
                  <a:cubicBezTo>
                    <a:pt x="1465" y="499"/>
                    <a:pt x="1495" y="509"/>
                    <a:pt x="1523" y="509"/>
                  </a:cubicBezTo>
                  <a:cubicBezTo>
                    <a:pt x="1655" y="509"/>
                    <a:pt x="1745" y="294"/>
                    <a:pt x="1604" y="188"/>
                  </a:cubicBezTo>
                  <a:cubicBezTo>
                    <a:pt x="1431" y="58"/>
                    <a:pt x="1255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09" name="Google Shape;2709;p5"/>
            <p:cNvSpPr/>
            <p:nvPr/>
          </p:nvSpPr>
          <p:spPr>
            <a:xfrm>
              <a:off x="4997225" y="2150925"/>
              <a:ext cx="43875" cy="10725"/>
            </a:xfrm>
            <a:custGeom>
              <a:avLst/>
              <a:gdLst/>
              <a:ahLst/>
              <a:cxnLst/>
              <a:rect l="l" t="t" r="r" b="b"/>
              <a:pathLst>
                <a:path w="1755" h="429" extrusionOk="0">
                  <a:moveTo>
                    <a:pt x="203" y="1"/>
                  </a:moveTo>
                  <a:cubicBezTo>
                    <a:pt x="1" y="1"/>
                    <a:pt x="5" y="322"/>
                    <a:pt x="216" y="337"/>
                  </a:cubicBezTo>
                  <a:lnTo>
                    <a:pt x="1540" y="428"/>
                  </a:lnTo>
                  <a:cubicBezTo>
                    <a:pt x="1545" y="429"/>
                    <a:pt x="1549" y="429"/>
                    <a:pt x="1554" y="429"/>
                  </a:cubicBezTo>
                  <a:cubicBezTo>
                    <a:pt x="1755" y="429"/>
                    <a:pt x="1750" y="108"/>
                    <a:pt x="1540" y="94"/>
                  </a:cubicBezTo>
                  <a:lnTo>
                    <a:pt x="216" y="1"/>
                  </a:lnTo>
                  <a:cubicBezTo>
                    <a:pt x="212" y="1"/>
                    <a:pt x="20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0" name="Google Shape;2710;p5"/>
            <p:cNvSpPr/>
            <p:nvPr/>
          </p:nvSpPr>
          <p:spPr>
            <a:xfrm>
              <a:off x="5060075" y="2105625"/>
              <a:ext cx="57300" cy="57525"/>
            </a:xfrm>
            <a:custGeom>
              <a:avLst/>
              <a:gdLst/>
              <a:ahLst/>
              <a:cxnLst/>
              <a:rect l="l" t="t" r="r" b="b"/>
              <a:pathLst>
                <a:path w="2292" h="2301" extrusionOk="0">
                  <a:moveTo>
                    <a:pt x="1212" y="0"/>
                  </a:moveTo>
                  <a:cubicBezTo>
                    <a:pt x="1198" y="0"/>
                    <a:pt x="1183" y="2"/>
                    <a:pt x="1168" y="6"/>
                  </a:cubicBezTo>
                  <a:lnTo>
                    <a:pt x="1168" y="4"/>
                  </a:lnTo>
                  <a:cubicBezTo>
                    <a:pt x="661" y="131"/>
                    <a:pt x="196" y="498"/>
                    <a:pt x="91" y="1032"/>
                  </a:cubicBezTo>
                  <a:cubicBezTo>
                    <a:pt x="1" y="1502"/>
                    <a:pt x="252" y="2028"/>
                    <a:pt x="693" y="2225"/>
                  </a:cubicBezTo>
                  <a:cubicBezTo>
                    <a:pt x="810" y="2277"/>
                    <a:pt x="931" y="2301"/>
                    <a:pt x="1051" y="2301"/>
                  </a:cubicBezTo>
                  <a:cubicBezTo>
                    <a:pt x="1414" y="2301"/>
                    <a:pt x="1765" y="2084"/>
                    <a:pt x="1962" y="1771"/>
                  </a:cubicBezTo>
                  <a:cubicBezTo>
                    <a:pt x="2292" y="1244"/>
                    <a:pt x="2130" y="595"/>
                    <a:pt x="1790" y="119"/>
                  </a:cubicBezTo>
                  <a:cubicBezTo>
                    <a:pt x="1753" y="67"/>
                    <a:pt x="1701" y="45"/>
                    <a:pt x="1650" y="45"/>
                  </a:cubicBezTo>
                  <a:cubicBezTo>
                    <a:pt x="1530" y="45"/>
                    <a:pt x="1414" y="164"/>
                    <a:pt x="1502" y="288"/>
                  </a:cubicBezTo>
                  <a:cubicBezTo>
                    <a:pt x="1727" y="604"/>
                    <a:pt x="1892" y="1000"/>
                    <a:pt x="1772" y="1394"/>
                  </a:cubicBezTo>
                  <a:cubicBezTo>
                    <a:pt x="1676" y="1702"/>
                    <a:pt x="1382" y="1966"/>
                    <a:pt x="1063" y="1966"/>
                  </a:cubicBezTo>
                  <a:cubicBezTo>
                    <a:pt x="984" y="1966"/>
                    <a:pt x="904" y="1950"/>
                    <a:pt x="824" y="1914"/>
                  </a:cubicBezTo>
                  <a:cubicBezTo>
                    <a:pt x="495" y="1766"/>
                    <a:pt x="336" y="1357"/>
                    <a:pt x="438" y="1019"/>
                  </a:cubicBezTo>
                  <a:cubicBezTo>
                    <a:pt x="551" y="643"/>
                    <a:pt x="895" y="418"/>
                    <a:pt x="1256" y="328"/>
                  </a:cubicBezTo>
                  <a:cubicBezTo>
                    <a:pt x="1451" y="281"/>
                    <a:pt x="1388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1" name="Google Shape;2711;p5"/>
            <p:cNvSpPr/>
            <p:nvPr/>
          </p:nvSpPr>
          <p:spPr>
            <a:xfrm>
              <a:off x="5061600" y="2110200"/>
              <a:ext cx="58000" cy="105025"/>
            </a:xfrm>
            <a:custGeom>
              <a:avLst/>
              <a:gdLst/>
              <a:ahLst/>
              <a:cxnLst/>
              <a:rect l="l" t="t" r="r" b="b"/>
              <a:pathLst>
                <a:path w="2320" h="4201" extrusionOk="0">
                  <a:moveTo>
                    <a:pt x="1891" y="1"/>
                  </a:moveTo>
                  <a:cubicBezTo>
                    <a:pt x="1808" y="1"/>
                    <a:pt x="1726" y="54"/>
                    <a:pt x="1729" y="161"/>
                  </a:cubicBezTo>
                  <a:cubicBezTo>
                    <a:pt x="1767" y="1402"/>
                    <a:pt x="2101" y="3827"/>
                    <a:pt x="217" y="3867"/>
                  </a:cubicBezTo>
                  <a:cubicBezTo>
                    <a:pt x="4" y="3871"/>
                    <a:pt x="1" y="4201"/>
                    <a:pt x="213" y="4201"/>
                  </a:cubicBezTo>
                  <a:cubicBezTo>
                    <a:pt x="214" y="4201"/>
                    <a:pt x="216" y="4201"/>
                    <a:pt x="217" y="4201"/>
                  </a:cubicBezTo>
                  <a:cubicBezTo>
                    <a:pt x="2319" y="4156"/>
                    <a:pt x="2109" y="1601"/>
                    <a:pt x="2065" y="161"/>
                  </a:cubicBezTo>
                  <a:cubicBezTo>
                    <a:pt x="2061" y="54"/>
                    <a:pt x="1975" y="1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2" name="Google Shape;2712;p5"/>
            <p:cNvSpPr/>
            <p:nvPr/>
          </p:nvSpPr>
          <p:spPr>
            <a:xfrm>
              <a:off x="5121975" y="2075125"/>
              <a:ext cx="49450" cy="38800"/>
            </a:xfrm>
            <a:custGeom>
              <a:avLst/>
              <a:gdLst/>
              <a:ahLst/>
              <a:cxnLst/>
              <a:rect l="l" t="t" r="r" b="b"/>
              <a:pathLst>
                <a:path w="1978" h="1552" extrusionOk="0">
                  <a:moveTo>
                    <a:pt x="597" y="1"/>
                  </a:moveTo>
                  <a:cubicBezTo>
                    <a:pt x="388" y="1"/>
                    <a:pt x="184" y="95"/>
                    <a:pt x="72" y="297"/>
                  </a:cubicBezTo>
                  <a:cubicBezTo>
                    <a:pt x="0" y="426"/>
                    <a:pt x="116" y="547"/>
                    <a:pt x="228" y="547"/>
                  </a:cubicBezTo>
                  <a:cubicBezTo>
                    <a:pt x="279" y="547"/>
                    <a:pt x="328" y="523"/>
                    <a:pt x="360" y="465"/>
                  </a:cubicBezTo>
                  <a:lnTo>
                    <a:pt x="362" y="465"/>
                  </a:lnTo>
                  <a:cubicBezTo>
                    <a:pt x="414" y="371"/>
                    <a:pt x="502" y="331"/>
                    <a:pt x="593" y="331"/>
                  </a:cubicBezTo>
                  <a:cubicBezTo>
                    <a:pt x="717" y="331"/>
                    <a:pt x="847" y="403"/>
                    <a:pt x="906" y="513"/>
                  </a:cubicBezTo>
                  <a:cubicBezTo>
                    <a:pt x="1047" y="773"/>
                    <a:pt x="845" y="1082"/>
                    <a:pt x="641" y="1238"/>
                  </a:cubicBezTo>
                  <a:cubicBezTo>
                    <a:pt x="528" y="1324"/>
                    <a:pt x="540" y="1551"/>
                    <a:pt x="710" y="1551"/>
                  </a:cubicBezTo>
                  <a:cubicBezTo>
                    <a:pt x="715" y="1551"/>
                    <a:pt x="720" y="1551"/>
                    <a:pt x="725" y="1551"/>
                  </a:cubicBezTo>
                  <a:lnTo>
                    <a:pt x="1762" y="1471"/>
                  </a:lnTo>
                  <a:cubicBezTo>
                    <a:pt x="1971" y="1456"/>
                    <a:pt x="1977" y="1137"/>
                    <a:pt x="1778" y="1137"/>
                  </a:cubicBezTo>
                  <a:cubicBezTo>
                    <a:pt x="1773" y="1137"/>
                    <a:pt x="1767" y="1137"/>
                    <a:pt x="1762" y="1137"/>
                  </a:cubicBezTo>
                  <a:lnTo>
                    <a:pt x="1124" y="1185"/>
                  </a:lnTo>
                  <a:lnTo>
                    <a:pt x="1124" y="1185"/>
                  </a:lnTo>
                  <a:cubicBezTo>
                    <a:pt x="1309" y="896"/>
                    <a:pt x="1376" y="535"/>
                    <a:pt x="1134" y="246"/>
                  </a:cubicBezTo>
                  <a:cubicBezTo>
                    <a:pt x="1001" y="86"/>
                    <a:pt x="797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3" name="Google Shape;2713;p5"/>
            <p:cNvSpPr/>
            <p:nvPr/>
          </p:nvSpPr>
          <p:spPr>
            <a:xfrm>
              <a:off x="5170800" y="2146725"/>
              <a:ext cx="56000" cy="11975"/>
            </a:xfrm>
            <a:custGeom>
              <a:avLst/>
              <a:gdLst/>
              <a:ahLst/>
              <a:cxnLst/>
              <a:rect l="l" t="t" r="r" b="b"/>
              <a:pathLst>
                <a:path w="2240" h="479" extrusionOk="0">
                  <a:moveTo>
                    <a:pt x="251" y="1"/>
                  </a:moveTo>
                  <a:cubicBezTo>
                    <a:pt x="68" y="1"/>
                    <a:pt x="1" y="288"/>
                    <a:pt x="198" y="328"/>
                  </a:cubicBezTo>
                  <a:cubicBezTo>
                    <a:pt x="684" y="428"/>
                    <a:pt x="1178" y="478"/>
                    <a:pt x="1674" y="478"/>
                  </a:cubicBezTo>
                  <a:cubicBezTo>
                    <a:pt x="1790" y="478"/>
                    <a:pt x="1906" y="475"/>
                    <a:pt x="2023" y="470"/>
                  </a:cubicBezTo>
                  <a:cubicBezTo>
                    <a:pt x="2234" y="461"/>
                    <a:pt x="2239" y="136"/>
                    <a:pt x="2033" y="136"/>
                  </a:cubicBezTo>
                  <a:cubicBezTo>
                    <a:pt x="2029" y="136"/>
                    <a:pt x="2026" y="136"/>
                    <a:pt x="2023" y="136"/>
                  </a:cubicBezTo>
                  <a:cubicBezTo>
                    <a:pt x="1907" y="142"/>
                    <a:pt x="1792" y="144"/>
                    <a:pt x="1677" y="144"/>
                  </a:cubicBezTo>
                  <a:cubicBezTo>
                    <a:pt x="1211" y="144"/>
                    <a:pt x="746" y="98"/>
                    <a:pt x="288" y="5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4" name="Google Shape;2714;p5"/>
            <p:cNvSpPr/>
            <p:nvPr/>
          </p:nvSpPr>
          <p:spPr>
            <a:xfrm>
              <a:off x="5261250" y="2096400"/>
              <a:ext cx="31700" cy="96575"/>
            </a:xfrm>
            <a:custGeom>
              <a:avLst/>
              <a:gdLst/>
              <a:ahLst/>
              <a:cxnLst/>
              <a:rect l="l" t="t" r="r" b="b"/>
              <a:pathLst>
                <a:path w="1268" h="3863" extrusionOk="0">
                  <a:moveTo>
                    <a:pt x="1029" y="0"/>
                  </a:moveTo>
                  <a:cubicBezTo>
                    <a:pt x="978" y="0"/>
                    <a:pt x="926" y="22"/>
                    <a:pt x="888" y="73"/>
                  </a:cubicBezTo>
                  <a:cubicBezTo>
                    <a:pt x="79" y="1168"/>
                    <a:pt x="0" y="2594"/>
                    <a:pt x="664" y="3781"/>
                  </a:cubicBezTo>
                  <a:cubicBezTo>
                    <a:pt x="696" y="3839"/>
                    <a:pt x="745" y="3863"/>
                    <a:pt x="795" y="3863"/>
                  </a:cubicBezTo>
                  <a:cubicBezTo>
                    <a:pt x="908" y="3863"/>
                    <a:pt x="1025" y="3742"/>
                    <a:pt x="952" y="3612"/>
                  </a:cubicBezTo>
                  <a:cubicBezTo>
                    <a:pt x="343" y="2521"/>
                    <a:pt x="436" y="1243"/>
                    <a:pt x="1178" y="241"/>
                  </a:cubicBezTo>
                  <a:cubicBezTo>
                    <a:pt x="1268" y="119"/>
                    <a:pt x="115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5" name="Google Shape;2715;p5"/>
            <p:cNvSpPr/>
            <p:nvPr/>
          </p:nvSpPr>
          <p:spPr>
            <a:xfrm>
              <a:off x="5315025" y="2119150"/>
              <a:ext cx="62775" cy="58600"/>
            </a:xfrm>
            <a:custGeom>
              <a:avLst/>
              <a:gdLst/>
              <a:ahLst/>
              <a:cxnLst/>
              <a:rect l="l" t="t" r="r" b="b"/>
              <a:pathLst>
                <a:path w="2511" h="2344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825" y="929"/>
                    <a:pt x="1504" y="1599"/>
                    <a:pt x="2160" y="2291"/>
                  </a:cubicBezTo>
                  <a:cubicBezTo>
                    <a:pt x="2194" y="2328"/>
                    <a:pt x="2233" y="2343"/>
                    <a:pt x="2271" y="2343"/>
                  </a:cubicBezTo>
                  <a:cubicBezTo>
                    <a:pt x="2397" y="2343"/>
                    <a:pt x="2510" y="2176"/>
                    <a:pt x="2396" y="2055"/>
                  </a:cubicBezTo>
                  <a:cubicBezTo>
                    <a:pt x="1740" y="1362"/>
                    <a:pt x="1063" y="693"/>
                    <a:pt x="361" y="46"/>
                  </a:cubicBezTo>
                  <a:cubicBezTo>
                    <a:pt x="326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6" name="Google Shape;2716;p5"/>
            <p:cNvSpPr/>
            <p:nvPr/>
          </p:nvSpPr>
          <p:spPr>
            <a:xfrm>
              <a:off x="5321025" y="2122725"/>
              <a:ext cx="50025" cy="56875"/>
            </a:xfrm>
            <a:custGeom>
              <a:avLst/>
              <a:gdLst/>
              <a:ahLst/>
              <a:cxnLst/>
              <a:rect l="l" t="t" r="r" b="b"/>
              <a:pathLst>
                <a:path w="2001" h="2275" extrusionOk="0">
                  <a:moveTo>
                    <a:pt x="1761" y="1"/>
                  </a:moveTo>
                  <a:cubicBezTo>
                    <a:pt x="1723" y="1"/>
                    <a:pt x="1684" y="16"/>
                    <a:pt x="1650" y="52"/>
                  </a:cubicBezTo>
                  <a:cubicBezTo>
                    <a:pt x="1075" y="667"/>
                    <a:pt x="552" y="1328"/>
                    <a:pt x="85" y="2029"/>
                  </a:cubicBezTo>
                  <a:cubicBezTo>
                    <a:pt x="1" y="2155"/>
                    <a:pt x="117" y="2275"/>
                    <a:pt x="235" y="2275"/>
                  </a:cubicBezTo>
                  <a:cubicBezTo>
                    <a:pt x="286" y="2275"/>
                    <a:pt x="337" y="2252"/>
                    <a:pt x="373" y="2199"/>
                  </a:cubicBezTo>
                  <a:cubicBezTo>
                    <a:pt x="825" y="1521"/>
                    <a:pt x="1331" y="882"/>
                    <a:pt x="1888" y="289"/>
                  </a:cubicBezTo>
                  <a:cubicBezTo>
                    <a:pt x="2000" y="168"/>
                    <a:pt x="1887" y="1"/>
                    <a:pt x="1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7" name="Google Shape;2717;p5"/>
            <p:cNvSpPr/>
            <p:nvPr/>
          </p:nvSpPr>
          <p:spPr>
            <a:xfrm>
              <a:off x="5379575" y="2092000"/>
              <a:ext cx="38350" cy="104175"/>
            </a:xfrm>
            <a:custGeom>
              <a:avLst/>
              <a:gdLst/>
              <a:ahLst/>
              <a:cxnLst/>
              <a:rect l="l" t="t" r="r" b="b"/>
              <a:pathLst>
                <a:path w="1534" h="4167" extrusionOk="0">
                  <a:moveTo>
                    <a:pt x="237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1013" y="1300"/>
                    <a:pt x="1170" y="2732"/>
                    <a:pt x="512" y="3916"/>
                  </a:cubicBezTo>
                  <a:cubicBezTo>
                    <a:pt x="439" y="4045"/>
                    <a:pt x="554" y="4166"/>
                    <a:pt x="667" y="4166"/>
                  </a:cubicBezTo>
                  <a:cubicBezTo>
                    <a:pt x="717" y="4166"/>
                    <a:pt x="767" y="4142"/>
                    <a:pt x="800" y="4084"/>
                  </a:cubicBezTo>
                  <a:cubicBezTo>
                    <a:pt x="1534" y="2767"/>
                    <a:pt x="1350" y="1176"/>
                    <a:pt x="347" y="53"/>
                  </a:cubicBez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8" name="Google Shape;2718;p5"/>
            <p:cNvSpPr/>
            <p:nvPr/>
          </p:nvSpPr>
          <p:spPr>
            <a:xfrm>
              <a:off x="5414500" y="2075425"/>
              <a:ext cx="48000" cy="46000"/>
            </a:xfrm>
            <a:custGeom>
              <a:avLst/>
              <a:gdLst/>
              <a:ahLst/>
              <a:cxnLst/>
              <a:rect l="l" t="t" r="r" b="b"/>
              <a:pathLst>
                <a:path w="1920" h="1840" extrusionOk="0">
                  <a:moveTo>
                    <a:pt x="535" y="0"/>
                  </a:moveTo>
                  <a:cubicBezTo>
                    <a:pt x="372" y="0"/>
                    <a:pt x="214" y="62"/>
                    <a:pt x="101" y="202"/>
                  </a:cubicBezTo>
                  <a:cubicBezTo>
                    <a:pt x="1" y="329"/>
                    <a:pt x="112" y="496"/>
                    <a:pt x="231" y="496"/>
                  </a:cubicBezTo>
                  <a:cubicBezTo>
                    <a:pt x="268" y="496"/>
                    <a:pt x="307" y="479"/>
                    <a:pt x="339" y="439"/>
                  </a:cubicBezTo>
                  <a:cubicBezTo>
                    <a:pt x="397" y="368"/>
                    <a:pt x="474" y="337"/>
                    <a:pt x="553" y="337"/>
                  </a:cubicBezTo>
                  <a:cubicBezTo>
                    <a:pt x="693" y="337"/>
                    <a:pt x="838" y="433"/>
                    <a:pt x="892" y="573"/>
                  </a:cubicBezTo>
                  <a:cubicBezTo>
                    <a:pt x="1000" y="863"/>
                    <a:pt x="771" y="1173"/>
                    <a:pt x="580" y="1363"/>
                  </a:cubicBezTo>
                  <a:cubicBezTo>
                    <a:pt x="512" y="1433"/>
                    <a:pt x="515" y="1581"/>
                    <a:pt x="616" y="1627"/>
                  </a:cubicBezTo>
                  <a:cubicBezTo>
                    <a:pt x="928" y="1765"/>
                    <a:pt x="1245" y="1839"/>
                    <a:pt x="1583" y="1839"/>
                  </a:cubicBezTo>
                  <a:cubicBezTo>
                    <a:pt x="1622" y="1839"/>
                    <a:pt x="1663" y="1838"/>
                    <a:pt x="1703" y="1836"/>
                  </a:cubicBezTo>
                  <a:cubicBezTo>
                    <a:pt x="1915" y="1826"/>
                    <a:pt x="1920" y="1502"/>
                    <a:pt x="1713" y="1502"/>
                  </a:cubicBezTo>
                  <a:cubicBezTo>
                    <a:pt x="1710" y="1502"/>
                    <a:pt x="1707" y="1502"/>
                    <a:pt x="1703" y="1502"/>
                  </a:cubicBezTo>
                  <a:cubicBezTo>
                    <a:pt x="1666" y="1504"/>
                    <a:pt x="1628" y="1505"/>
                    <a:pt x="1591" y="1505"/>
                  </a:cubicBezTo>
                  <a:cubicBezTo>
                    <a:pt x="1382" y="1505"/>
                    <a:pt x="1179" y="1476"/>
                    <a:pt x="980" y="1412"/>
                  </a:cubicBezTo>
                  <a:lnTo>
                    <a:pt x="980" y="1412"/>
                  </a:lnTo>
                  <a:cubicBezTo>
                    <a:pt x="1225" y="1086"/>
                    <a:pt x="1377" y="646"/>
                    <a:pt x="1113" y="291"/>
                  </a:cubicBezTo>
                  <a:cubicBezTo>
                    <a:pt x="980" y="112"/>
                    <a:pt x="754" y="0"/>
                    <a:pt x="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19" name="Google Shape;2719;p5"/>
            <p:cNvSpPr/>
            <p:nvPr/>
          </p:nvSpPr>
          <p:spPr>
            <a:xfrm>
              <a:off x="5489750" y="2118625"/>
              <a:ext cx="16025" cy="52950"/>
            </a:xfrm>
            <a:custGeom>
              <a:avLst/>
              <a:gdLst/>
              <a:ahLst/>
              <a:cxnLst/>
              <a:rect l="l" t="t" r="r" b="b"/>
              <a:pathLst>
                <a:path w="641" h="2118" extrusionOk="0">
                  <a:moveTo>
                    <a:pt x="206" y="1"/>
                  </a:moveTo>
                  <a:cubicBezTo>
                    <a:pt x="109" y="1"/>
                    <a:pt x="0" y="84"/>
                    <a:pt x="20" y="210"/>
                  </a:cubicBezTo>
                  <a:cubicBezTo>
                    <a:pt x="113" y="805"/>
                    <a:pt x="205" y="1400"/>
                    <a:pt x="298" y="1997"/>
                  </a:cubicBezTo>
                  <a:cubicBezTo>
                    <a:pt x="311" y="2081"/>
                    <a:pt x="370" y="2118"/>
                    <a:pt x="435" y="2118"/>
                  </a:cubicBezTo>
                  <a:cubicBezTo>
                    <a:pt x="532" y="2118"/>
                    <a:pt x="641" y="2034"/>
                    <a:pt x="621" y="1907"/>
                  </a:cubicBezTo>
                  <a:cubicBezTo>
                    <a:pt x="528" y="1312"/>
                    <a:pt x="435" y="717"/>
                    <a:pt x="342" y="122"/>
                  </a:cubicBezTo>
                  <a:cubicBezTo>
                    <a:pt x="329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0" name="Google Shape;2720;p5"/>
            <p:cNvSpPr/>
            <p:nvPr/>
          </p:nvSpPr>
          <p:spPr>
            <a:xfrm>
              <a:off x="5468850" y="2144150"/>
              <a:ext cx="51600" cy="9800"/>
            </a:xfrm>
            <a:custGeom>
              <a:avLst/>
              <a:gdLst/>
              <a:ahLst/>
              <a:cxnLst/>
              <a:rect l="l" t="t" r="r" b="b"/>
              <a:pathLst>
                <a:path w="2064" h="392" extrusionOk="0">
                  <a:moveTo>
                    <a:pt x="1154" y="0"/>
                  </a:moveTo>
                  <a:cubicBezTo>
                    <a:pt x="836" y="0"/>
                    <a:pt x="519" y="22"/>
                    <a:pt x="205" y="66"/>
                  </a:cubicBezTo>
                  <a:cubicBezTo>
                    <a:pt x="0" y="94"/>
                    <a:pt x="76" y="392"/>
                    <a:pt x="267" y="392"/>
                  </a:cubicBezTo>
                  <a:cubicBezTo>
                    <a:pt x="276" y="392"/>
                    <a:pt x="284" y="391"/>
                    <a:pt x="293" y="390"/>
                  </a:cubicBezTo>
                  <a:cubicBezTo>
                    <a:pt x="578" y="352"/>
                    <a:pt x="865" y="333"/>
                    <a:pt x="1153" y="333"/>
                  </a:cubicBezTo>
                  <a:cubicBezTo>
                    <a:pt x="1386" y="333"/>
                    <a:pt x="1619" y="345"/>
                    <a:pt x="1851" y="370"/>
                  </a:cubicBezTo>
                  <a:cubicBezTo>
                    <a:pt x="1858" y="371"/>
                    <a:pt x="1865" y="371"/>
                    <a:pt x="1871" y="371"/>
                  </a:cubicBezTo>
                  <a:cubicBezTo>
                    <a:pt x="2064" y="371"/>
                    <a:pt x="2056" y="58"/>
                    <a:pt x="1851" y="36"/>
                  </a:cubicBezTo>
                  <a:cubicBezTo>
                    <a:pt x="1619" y="12"/>
                    <a:pt x="1386" y="0"/>
                    <a:pt x="1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1" name="Google Shape;2721;p5"/>
            <p:cNvSpPr/>
            <p:nvPr/>
          </p:nvSpPr>
          <p:spPr>
            <a:xfrm>
              <a:off x="5560650" y="2094100"/>
              <a:ext cx="28575" cy="90625"/>
            </a:xfrm>
            <a:custGeom>
              <a:avLst/>
              <a:gdLst/>
              <a:ahLst/>
              <a:cxnLst/>
              <a:rect l="l" t="t" r="r" b="b"/>
              <a:pathLst>
                <a:path w="1143" h="3625" extrusionOk="0">
                  <a:moveTo>
                    <a:pt x="904" y="1"/>
                  </a:moveTo>
                  <a:cubicBezTo>
                    <a:pt x="853" y="1"/>
                    <a:pt x="801" y="22"/>
                    <a:pt x="764" y="73"/>
                  </a:cubicBezTo>
                  <a:cubicBezTo>
                    <a:pt x="8" y="1107"/>
                    <a:pt x="0" y="2509"/>
                    <a:pt x="745" y="3551"/>
                  </a:cubicBezTo>
                  <a:cubicBezTo>
                    <a:pt x="782" y="3603"/>
                    <a:pt x="834" y="3625"/>
                    <a:pt x="885" y="3625"/>
                  </a:cubicBezTo>
                  <a:cubicBezTo>
                    <a:pt x="1006" y="3625"/>
                    <a:pt x="1122" y="3506"/>
                    <a:pt x="1034" y="3383"/>
                  </a:cubicBezTo>
                  <a:cubicBezTo>
                    <a:pt x="351" y="2422"/>
                    <a:pt x="359" y="1194"/>
                    <a:pt x="1053" y="243"/>
                  </a:cubicBezTo>
                  <a:cubicBezTo>
                    <a:pt x="1143" y="120"/>
                    <a:pt x="1025" y="1"/>
                    <a:pt x="9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2" name="Google Shape;2722;p5"/>
            <p:cNvSpPr/>
            <p:nvPr/>
          </p:nvSpPr>
          <p:spPr>
            <a:xfrm>
              <a:off x="5601125" y="2111200"/>
              <a:ext cx="57875" cy="77400"/>
            </a:xfrm>
            <a:custGeom>
              <a:avLst/>
              <a:gdLst/>
              <a:ahLst/>
              <a:cxnLst/>
              <a:rect l="l" t="t" r="r" b="b"/>
              <a:pathLst>
                <a:path w="2315" h="3096" extrusionOk="0">
                  <a:moveTo>
                    <a:pt x="984" y="1"/>
                  </a:moveTo>
                  <a:cubicBezTo>
                    <a:pt x="709" y="1"/>
                    <a:pt x="412" y="111"/>
                    <a:pt x="172" y="219"/>
                  </a:cubicBezTo>
                  <a:cubicBezTo>
                    <a:pt x="1" y="296"/>
                    <a:pt x="108" y="524"/>
                    <a:pt x="267" y="524"/>
                  </a:cubicBezTo>
                  <a:cubicBezTo>
                    <a:pt x="291" y="524"/>
                    <a:pt x="316" y="519"/>
                    <a:pt x="341" y="507"/>
                  </a:cubicBezTo>
                  <a:lnTo>
                    <a:pt x="620" y="391"/>
                  </a:lnTo>
                  <a:cubicBezTo>
                    <a:pt x="708" y="341"/>
                    <a:pt x="783" y="315"/>
                    <a:pt x="843" y="315"/>
                  </a:cubicBezTo>
                  <a:cubicBezTo>
                    <a:pt x="976" y="315"/>
                    <a:pt x="1043" y="437"/>
                    <a:pt x="1043" y="681"/>
                  </a:cubicBezTo>
                  <a:cubicBezTo>
                    <a:pt x="1209" y="1121"/>
                    <a:pt x="1179" y="1082"/>
                    <a:pt x="811" y="1334"/>
                  </a:cubicBezTo>
                  <a:cubicBezTo>
                    <a:pt x="669" y="1423"/>
                    <a:pt x="729" y="1639"/>
                    <a:pt x="895" y="1645"/>
                  </a:cubicBezTo>
                  <a:cubicBezTo>
                    <a:pt x="1067" y="1657"/>
                    <a:pt x="1238" y="1676"/>
                    <a:pt x="1404" y="1723"/>
                  </a:cubicBezTo>
                  <a:cubicBezTo>
                    <a:pt x="1691" y="1805"/>
                    <a:pt x="1789" y="1870"/>
                    <a:pt x="1821" y="2182"/>
                  </a:cubicBezTo>
                  <a:cubicBezTo>
                    <a:pt x="1864" y="2577"/>
                    <a:pt x="1617" y="2734"/>
                    <a:pt x="1209" y="2779"/>
                  </a:cubicBezTo>
                  <a:cubicBezTo>
                    <a:pt x="1167" y="2783"/>
                    <a:pt x="1124" y="2785"/>
                    <a:pt x="1080" y="2785"/>
                  </a:cubicBezTo>
                  <a:cubicBezTo>
                    <a:pt x="911" y="2785"/>
                    <a:pt x="736" y="2756"/>
                    <a:pt x="575" y="2734"/>
                  </a:cubicBezTo>
                  <a:cubicBezTo>
                    <a:pt x="565" y="2733"/>
                    <a:pt x="556" y="2732"/>
                    <a:pt x="547" y="2732"/>
                  </a:cubicBezTo>
                  <a:cubicBezTo>
                    <a:pt x="357" y="2732"/>
                    <a:pt x="282" y="3029"/>
                    <a:pt x="486" y="3056"/>
                  </a:cubicBezTo>
                  <a:cubicBezTo>
                    <a:pt x="644" y="3078"/>
                    <a:pt x="827" y="3096"/>
                    <a:pt x="1014" y="3096"/>
                  </a:cubicBezTo>
                  <a:cubicBezTo>
                    <a:pt x="1579" y="3096"/>
                    <a:pt x="2183" y="2939"/>
                    <a:pt x="2253" y="2287"/>
                  </a:cubicBezTo>
                  <a:cubicBezTo>
                    <a:pt x="2314" y="1713"/>
                    <a:pt x="1801" y="1467"/>
                    <a:pt x="1306" y="1367"/>
                  </a:cubicBezTo>
                  <a:lnTo>
                    <a:pt x="1306" y="1367"/>
                  </a:lnTo>
                  <a:cubicBezTo>
                    <a:pt x="1612" y="1085"/>
                    <a:pt x="1859" y="705"/>
                    <a:pt x="1597" y="314"/>
                  </a:cubicBezTo>
                  <a:cubicBezTo>
                    <a:pt x="1440" y="82"/>
                    <a:pt x="1220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3" name="Google Shape;2723;p5"/>
            <p:cNvSpPr/>
            <p:nvPr/>
          </p:nvSpPr>
          <p:spPr>
            <a:xfrm>
              <a:off x="5662750" y="2099025"/>
              <a:ext cx="38225" cy="91025"/>
            </a:xfrm>
            <a:custGeom>
              <a:avLst/>
              <a:gdLst/>
              <a:ahLst/>
              <a:cxnLst/>
              <a:rect l="l" t="t" r="r" b="b"/>
              <a:pathLst>
                <a:path w="1529" h="3641" extrusionOk="0">
                  <a:moveTo>
                    <a:pt x="241" y="0"/>
                  </a:moveTo>
                  <a:cubicBezTo>
                    <a:pt x="114" y="0"/>
                    <a:pt x="0" y="168"/>
                    <a:pt x="116" y="287"/>
                  </a:cubicBezTo>
                  <a:cubicBezTo>
                    <a:pt x="941" y="1141"/>
                    <a:pt x="1162" y="2343"/>
                    <a:pt x="723" y="3440"/>
                  </a:cubicBezTo>
                  <a:cubicBezTo>
                    <a:pt x="675" y="3561"/>
                    <a:pt x="775" y="3640"/>
                    <a:pt x="879" y="3640"/>
                  </a:cubicBezTo>
                  <a:cubicBezTo>
                    <a:pt x="946" y="3640"/>
                    <a:pt x="1015" y="3607"/>
                    <a:pt x="1046" y="3530"/>
                  </a:cubicBezTo>
                  <a:cubicBezTo>
                    <a:pt x="1528" y="2323"/>
                    <a:pt x="1252" y="981"/>
                    <a:pt x="352" y="50"/>
                  </a:cubicBezTo>
                  <a:cubicBezTo>
                    <a:pt x="318" y="15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4" name="Google Shape;2724;p5"/>
            <p:cNvSpPr/>
            <p:nvPr/>
          </p:nvSpPr>
          <p:spPr>
            <a:xfrm>
              <a:off x="5690425" y="2070775"/>
              <a:ext cx="40200" cy="38575"/>
            </a:xfrm>
            <a:custGeom>
              <a:avLst/>
              <a:gdLst/>
              <a:ahLst/>
              <a:cxnLst/>
              <a:rect l="l" t="t" r="r" b="b"/>
              <a:pathLst>
                <a:path w="1608" h="1543" extrusionOk="0">
                  <a:moveTo>
                    <a:pt x="445" y="1"/>
                  </a:moveTo>
                  <a:cubicBezTo>
                    <a:pt x="296" y="1"/>
                    <a:pt x="159" y="71"/>
                    <a:pt x="78" y="207"/>
                  </a:cubicBezTo>
                  <a:cubicBezTo>
                    <a:pt x="1" y="335"/>
                    <a:pt x="116" y="456"/>
                    <a:pt x="231" y="456"/>
                  </a:cubicBezTo>
                  <a:cubicBezTo>
                    <a:pt x="282" y="456"/>
                    <a:pt x="332" y="433"/>
                    <a:pt x="366" y="376"/>
                  </a:cubicBezTo>
                  <a:cubicBezTo>
                    <a:pt x="393" y="331"/>
                    <a:pt x="421" y="312"/>
                    <a:pt x="447" y="312"/>
                  </a:cubicBezTo>
                  <a:cubicBezTo>
                    <a:pt x="562" y="312"/>
                    <a:pt x="660" y="662"/>
                    <a:pt x="667" y="726"/>
                  </a:cubicBezTo>
                  <a:cubicBezTo>
                    <a:pt x="673" y="803"/>
                    <a:pt x="699" y="1107"/>
                    <a:pt x="574" y="1122"/>
                  </a:cubicBezTo>
                  <a:cubicBezTo>
                    <a:pt x="362" y="1150"/>
                    <a:pt x="356" y="1435"/>
                    <a:pt x="574" y="1456"/>
                  </a:cubicBezTo>
                  <a:lnTo>
                    <a:pt x="1393" y="1542"/>
                  </a:lnTo>
                  <a:cubicBezTo>
                    <a:pt x="1399" y="1542"/>
                    <a:pt x="1406" y="1543"/>
                    <a:pt x="1412" y="1543"/>
                  </a:cubicBezTo>
                  <a:cubicBezTo>
                    <a:pt x="1608" y="1543"/>
                    <a:pt x="1600" y="1228"/>
                    <a:pt x="1393" y="1208"/>
                  </a:cubicBezTo>
                  <a:lnTo>
                    <a:pt x="950" y="1161"/>
                  </a:lnTo>
                  <a:lnTo>
                    <a:pt x="950" y="1161"/>
                  </a:lnTo>
                  <a:cubicBezTo>
                    <a:pt x="1031" y="957"/>
                    <a:pt x="1015" y="686"/>
                    <a:pt x="964" y="480"/>
                  </a:cubicBezTo>
                  <a:cubicBezTo>
                    <a:pt x="915" y="276"/>
                    <a:pt x="792" y="80"/>
                    <a:pt x="578" y="19"/>
                  </a:cubicBezTo>
                  <a:cubicBezTo>
                    <a:pt x="533" y="7"/>
                    <a:pt x="488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5" name="Google Shape;2725;p5"/>
            <p:cNvSpPr/>
            <p:nvPr/>
          </p:nvSpPr>
          <p:spPr>
            <a:xfrm>
              <a:off x="5745625" y="2100150"/>
              <a:ext cx="33850" cy="83750"/>
            </a:xfrm>
            <a:custGeom>
              <a:avLst/>
              <a:gdLst/>
              <a:ahLst/>
              <a:cxnLst/>
              <a:rect l="l" t="t" r="r" b="b"/>
              <a:pathLst>
                <a:path w="1354" h="3350" extrusionOk="0">
                  <a:moveTo>
                    <a:pt x="720" y="1"/>
                  </a:moveTo>
                  <a:cubicBezTo>
                    <a:pt x="669" y="1"/>
                    <a:pt x="619" y="25"/>
                    <a:pt x="587" y="83"/>
                  </a:cubicBezTo>
                  <a:cubicBezTo>
                    <a:pt x="1" y="1129"/>
                    <a:pt x="170" y="2435"/>
                    <a:pt x="1002" y="3298"/>
                  </a:cubicBezTo>
                  <a:cubicBezTo>
                    <a:pt x="1036" y="3334"/>
                    <a:pt x="1075" y="3349"/>
                    <a:pt x="1113" y="3349"/>
                  </a:cubicBezTo>
                  <a:cubicBezTo>
                    <a:pt x="1240" y="3349"/>
                    <a:pt x="1353" y="3182"/>
                    <a:pt x="1238" y="3062"/>
                  </a:cubicBezTo>
                  <a:cubicBezTo>
                    <a:pt x="510" y="2307"/>
                    <a:pt x="362" y="1166"/>
                    <a:pt x="876" y="252"/>
                  </a:cubicBezTo>
                  <a:cubicBezTo>
                    <a:pt x="948" y="121"/>
                    <a:pt x="833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6" name="Google Shape;2726;p5"/>
            <p:cNvSpPr/>
            <p:nvPr/>
          </p:nvSpPr>
          <p:spPr>
            <a:xfrm>
              <a:off x="5776175" y="2117900"/>
              <a:ext cx="53600" cy="99975"/>
            </a:xfrm>
            <a:custGeom>
              <a:avLst/>
              <a:gdLst/>
              <a:ahLst/>
              <a:cxnLst/>
              <a:rect l="l" t="t" r="r" b="b"/>
              <a:pathLst>
                <a:path w="2144" h="3999" extrusionOk="0">
                  <a:moveTo>
                    <a:pt x="1880" y="1"/>
                  </a:moveTo>
                  <a:cubicBezTo>
                    <a:pt x="1871" y="1"/>
                    <a:pt x="1861" y="1"/>
                    <a:pt x="1851" y="3"/>
                  </a:cubicBezTo>
                  <a:cubicBezTo>
                    <a:pt x="1" y="287"/>
                    <a:pt x="1306" y="2738"/>
                    <a:pt x="1026" y="3790"/>
                  </a:cubicBezTo>
                  <a:cubicBezTo>
                    <a:pt x="992" y="3916"/>
                    <a:pt x="1096" y="3999"/>
                    <a:pt x="1196" y="3999"/>
                  </a:cubicBezTo>
                  <a:cubicBezTo>
                    <a:pt x="1262" y="3999"/>
                    <a:pt x="1326" y="3963"/>
                    <a:pt x="1348" y="3880"/>
                  </a:cubicBezTo>
                  <a:cubicBezTo>
                    <a:pt x="1618" y="2874"/>
                    <a:pt x="478" y="551"/>
                    <a:pt x="1941" y="325"/>
                  </a:cubicBezTo>
                  <a:cubicBezTo>
                    <a:pt x="2143" y="294"/>
                    <a:pt x="2071" y="1"/>
                    <a:pt x="1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7" name="Google Shape;2727;p5"/>
            <p:cNvSpPr/>
            <p:nvPr/>
          </p:nvSpPr>
          <p:spPr>
            <a:xfrm>
              <a:off x="5791325" y="2160300"/>
              <a:ext cx="38950" cy="8975"/>
            </a:xfrm>
            <a:custGeom>
              <a:avLst/>
              <a:gdLst/>
              <a:ahLst/>
              <a:cxnLst/>
              <a:rect l="l" t="t" r="r" b="b"/>
              <a:pathLst>
                <a:path w="1558" h="359" extrusionOk="0">
                  <a:moveTo>
                    <a:pt x="211" y="0"/>
                  </a:moveTo>
                  <a:cubicBezTo>
                    <a:pt x="0" y="0"/>
                    <a:pt x="2" y="330"/>
                    <a:pt x="215" y="334"/>
                  </a:cubicBezTo>
                  <a:lnTo>
                    <a:pt x="1343" y="359"/>
                  </a:lnTo>
                  <a:cubicBezTo>
                    <a:pt x="1344" y="359"/>
                    <a:pt x="1346" y="359"/>
                    <a:pt x="1347" y="359"/>
                  </a:cubicBezTo>
                  <a:cubicBezTo>
                    <a:pt x="1558" y="359"/>
                    <a:pt x="1556" y="29"/>
                    <a:pt x="1343" y="2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8" name="Google Shape;2728;p5"/>
            <p:cNvSpPr/>
            <p:nvPr/>
          </p:nvSpPr>
          <p:spPr>
            <a:xfrm>
              <a:off x="5841775" y="2095725"/>
              <a:ext cx="31800" cy="97975"/>
            </a:xfrm>
            <a:custGeom>
              <a:avLst/>
              <a:gdLst/>
              <a:ahLst/>
              <a:cxnLst/>
              <a:rect l="l" t="t" r="r" b="b"/>
              <a:pathLst>
                <a:path w="1272" h="3919" extrusionOk="0">
                  <a:moveTo>
                    <a:pt x="232" y="1"/>
                  </a:moveTo>
                  <a:cubicBezTo>
                    <a:pt x="116" y="1"/>
                    <a:pt x="1" y="121"/>
                    <a:pt x="81" y="248"/>
                  </a:cubicBezTo>
                  <a:cubicBezTo>
                    <a:pt x="746" y="1305"/>
                    <a:pt x="925" y="2508"/>
                    <a:pt x="591" y="3712"/>
                  </a:cubicBezTo>
                  <a:cubicBezTo>
                    <a:pt x="557" y="3837"/>
                    <a:pt x="660" y="3919"/>
                    <a:pt x="760" y="3919"/>
                  </a:cubicBezTo>
                  <a:cubicBezTo>
                    <a:pt x="826" y="3919"/>
                    <a:pt x="891" y="3883"/>
                    <a:pt x="914" y="3800"/>
                  </a:cubicBezTo>
                  <a:cubicBezTo>
                    <a:pt x="1271" y="2516"/>
                    <a:pt x="1080" y="1207"/>
                    <a:pt x="370" y="80"/>
                  </a:cubicBezTo>
                  <a:cubicBezTo>
                    <a:pt x="335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29" name="Google Shape;2729;p5"/>
            <p:cNvSpPr/>
            <p:nvPr/>
          </p:nvSpPr>
          <p:spPr>
            <a:xfrm>
              <a:off x="5868425" y="2070750"/>
              <a:ext cx="35275" cy="52350"/>
            </a:xfrm>
            <a:custGeom>
              <a:avLst/>
              <a:gdLst/>
              <a:ahLst/>
              <a:cxnLst/>
              <a:rect l="l" t="t" r="r" b="b"/>
              <a:pathLst>
                <a:path w="1411" h="2094" extrusionOk="0">
                  <a:moveTo>
                    <a:pt x="467" y="1"/>
                  </a:moveTo>
                  <a:cubicBezTo>
                    <a:pt x="341" y="1"/>
                    <a:pt x="216" y="47"/>
                    <a:pt x="118" y="145"/>
                  </a:cubicBezTo>
                  <a:cubicBezTo>
                    <a:pt x="0" y="263"/>
                    <a:pt x="115" y="431"/>
                    <a:pt x="243" y="431"/>
                  </a:cubicBezTo>
                  <a:cubicBezTo>
                    <a:pt x="281" y="431"/>
                    <a:pt x="320" y="416"/>
                    <a:pt x="355" y="382"/>
                  </a:cubicBezTo>
                  <a:cubicBezTo>
                    <a:pt x="395" y="341"/>
                    <a:pt x="435" y="324"/>
                    <a:pt x="471" y="324"/>
                  </a:cubicBezTo>
                  <a:cubicBezTo>
                    <a:pt x="573" y="324"/>
                    <a:pt x="652" y="453"/>
                    <a:pt x="667" y="551"/>
                  </a:cubicBezTo>
                  <a:cubicBezTo>
                    <a:pt x="696" y="728"/>
                    <a:pt x="589" y="862"/>
                    <a:pt x="474" y="983"/>
                  </a:cubicBezTo>
                  <a:cubicBezTo>
                    <a:pt x="371" y="1093"/>
                    <a:pt x="452" y="1270"/>
                    <a:pt x="589" y="1270"/>
                  </a:cubicBezTo>
                  <a:cubicBezTo>
                    <a:pt x="604" y="1270"/>
                    <a:pt x="620" y="1268"/>
                    <a:pt x="637" y="1263"/>
                  </a:cubicBezTo>
                  <a:cubicBezTo>
                    <a:pt x="662" y="1256"/>
                    <a:pt x="690" y="1252"/>
                    <a:pt x="718" y="1252"/>
                  </a:cubicBezTo>
                  <a:cubicBezTo>
                    <a:pt x="899" y="1252"/>
                    <a:pt x="1109" y="1398"/>
                    <a:pt x="1007" y="1611"/>
                  </a:cubicBezTo>
                  <a:cubicBezTo>
                    <a:pt x="959" y="1714"/>
                    <a:pt x="853" y="1764"/>
                    <a:pt x="747" y="1764"/>
                  </a:cubicBezTo>
                  <a:cubicBezTo>
                    <a:pt x="694" y="1764"/>
                    <a:pt x="640" y="1751"/>
                    <a:pt x="594" y="1726"/>
                  </a:cubicBezTo>
                  <a:cubicBezTo>
                    <a:pt x="566" y="1710"/>
                    <a:pt x="538" y="1704"/>
                    <a:pt x="512" y="1704"/>
                  </a:cubicBezTo>
                  <a:cubicBezTo>
                    <a:pt x="363" y="1704"/>
                    <a:pt x="264" y="1926"/>
                    <a:pt x="425" y="2015"/>
                  </a:cubicBezTo>
                  <a:cubicBezTo>
                    <a:pt x="521" y="2069"/>
                    <a:pt x="629" y="2094"/>
                    <a:pt x="737" y="2094"/>
                  </a:cubicBezTo>
                  <a:cubicBezTo>
                    <a:pt x="1024" y="2094"/>
                    <a:pt x="1307" y="1913"/>
                    <a:pt x="1358" y="1601"/>
                  </a:cubicBezTo>
                  <a:cubicBezTo>
                    <a:pt x="1411" y="1285"/>
                    <a:pt x="1188" y="1030"/>
                    <a:pt x="912" y="947"/>
                  </a:cubicBezTo>
                  <a:lnTo>
                    <a:pt x="912" y="947"/>
                  </a:lnTo>
                  <a:cubicBezTo>
                    <a:pt x="1039" y="711"/>
                    <a:pt x="1081" y="433"/>
                    <a:pt x="895" y="206"/>
                  </a:cubicBezTo>
                  <a:cubicBezTo>
                    <a:pt x="785" y="74"/>
                    <a:pt x="625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0" name="Google Shape;2730;p5"/>
            <p:cNvSpPr/>
            <p:nvPr/>
          </p:nvSpPr>
          <p:spPr>
            <a:xfrm>
              <a:off x="5932950" y="2119000"/>
              <a:ext cx="16475" cy="57375"/>
            </a:xfrm>
            <a:custGeom>
              <a:avLst/>
              <a:gdLst/>
              <a:ahLst/>
              <a:cxnLst/>
              <a:rect l="l" t="t" r="r" b="b"/>
              <a:pathLst>
                <a:path w="659" h="2295" extrusionOk="0">
                  <a:moveTo>
                    <a:pt x="203" y="0"/>
                  </a:moveTo>
                  <a:cubicBezTo>
                    <a:pt x="105" y="0"/>
                    <a:pt x="0" y="83"/>
                    <a:pt x="30" y="209"/>
                  </a:cubicBezTo>
                  <a:cubicBezTo>
                    <a:pt x="178" y="842"/>
                    <a:pt x="272" y="1486"/>
                    <a:pt x="316" y="2134"/>
                  </a:cubicBezTo>
                  <a:cubicBezTo>
                    <a:pt x="324" y="2241"/>
                    <a:pt x="412" y="2295"/>
                    <a:pt x="495" y="2295"/>
                  </a:cubicBezTo>
                  <a:cubicBezTo>
                    <a:pt x="579" y="2295"/>
                    <a:pt x="658" y="2241"/>
                    <a:pt x="651" y="2134"/>
                  </a:cubicBezTo>
                  <a:cubicBezTo>
                    <a:pt x="606" y="1455"/>
                    <a:pt x="506" y="783"/>
                    <a:pt x="352" y="121"/>
                  </a:cubicBezTo>
                  <a:cubicBezTo>
                    <a:pt x="332" y="37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1" name="Google Shape;2731;p5"/>
            <p:cNvSpPr/>
            <p:nvPr/>
          </p:nvSpPr>
          <p:spPr>
            <a:xfrm>
              <a:off x="5913900" y="2140575"/>
              <a:ext cx="58600" cy="10250"/>
            </a:xfrm>
            <a:custGeom>
              <a:avLst/>
              <a:gdLst/>
              <a:ahLst/>
              <a:cxnLst/>
              <a:rect l="l" t="t" r="r" b="b"/>
              <a:pathLst>
                <a:path w="2344" h="410" extrusionOk="0">
                  <a:moveTo>
                    <a:pt x="2077" y="0"/>
                  </a:moveTo>
                  <a:cubicBezTo>
                    <a:pt x="2068" y="0"/>
                    <a:pt x="2059" y="1"/>
                    <a:pt x="2050" y="2"/>
                  </a:cubicBezTo>
                  <a:cubicBezTo>
                    <a:pt x="1687" y="52"/>
                    <a:pt x="1321" y="77"/>
                    <a:pt x="954" y="77"/>
                  </a:cubicBezTo>
                  <a:cubicBezTo>
                    <a:pt x="708" y="77"/>
                    <a:pt x="461" y="66"/>
                    <a:pt x="215" y="43"/>
                  </a:cubicBezTo>
                  <a:cubicBezTo>
                    <a:pt x="209" y="43"/>
                    <a:pt x="203" y="42"/>
                    <a:pt x="197" y="42"/>
                  </a:cubicBezTo>
                  <a:cubicBezTo>
                    <a:pt x="0" y="42"/>
                    <a:pt x="8" y="359"/>
                    <a:pt x="215" y="377"/>
                  </a:cubicBezTo>
                  <a:cubicBezTo>
                    <a:pt x="459" y="399"/>
                    <a:pt x="704" y="409"/>
                    <a:pt x="949" y="409"/>
                  </a:cubicBezTo>
                  <a:cubicBezTo>
                    <a:pt x="1347" y="409"/>
                    <a:pt x="1745" y="381"/>
                    <a:pt x="2140" y="325"/>
                  </a:cubicBezTo>
                  <a:cubicBezTo>
                    <a:pt x="2343" y="296"/>
                    <a:pt x="2269" y="0"/>
                    <a:pt x="2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2" name="Google Shape;2732;p5"/>
            <p:cNvSpPr/>
            <p:nvPr/>
          </p:nvSpPr>
          <p:spPr>
            <a:xfrm>
              <a:off x="5994450" y="2112625"/>
              <a:ext cx="66675" cy="66100"/>
            </a:xfrm>
            <a:custGeom>
              <a:avLst/>
              <a:gdLst/>
              <a:ahLst/>
              <a:cxnLst/>
              <a:rect l="l" t="t" r="r" b="b"/>
              <a:pathLst>
                <a:path w="2667" h="2644" extrusionOk="0">
                  <a:moveTo>
                    <a:pt x="230" y="0"/>
                  </a:moveTo>
                  <a:cubicBezTo>
                    <a:pt x="111" y="0"/>
                    <a:pt x="0" y="169"/>
                    <a:pt x="102" y="295"/>
                  </a:cubicBezTo>
                  <a:lnTo>
                    <a:pt x="100" y="295"/>
                  </a:lnTo>
                  <a:cubicBezTo>
                    <a:pt x="765" y="1126"/>
                    <a:pt x="1502" y="1896"/>
                    <a:pt x="2303" y="2600"/>
                  </a:cubicBezTo>
                  <a:cubicBezTo>
                    <a:pt x="2338" y="2630"/>
                    <a:pt x="2377" y="2643"/>
                    <a:pt x="2414" y="2643"/>
                  </a:cubicBezTo>
                  <a:cubicBezTo>
                    <a:pt x="2549" y="2643"/>
                    <a:pt x="2666" y="2474"/>
                    <a:pt x="2539" y="2363"/>
                  </a:cubicBezTo>
                  <a:cubicBezTo>
                    <a:pt x="1740" y="1660"/>
                    <a:pt x="1003" y="890"/>
                    <a:pt x="338" y="58"/>
                  </a:cubicBezTo>
                  <a:cubicBezTo>
                    <a:pt x="306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3" name="Google Shape;2733;p5"/>
            <p:cNvSpPr/>
            <p:nvPr/>
          </p:nvSpPr>
          <p:spPr>
            <a:xfrm>
              <a:off x="6000250" y="2109175"/>
              <a:ext cx="39750" cy="80225"/>
            </a:xfrm>
            <a:custGeom>
              <a:avLst/>
              <a:gdLst/>
              <a:ahLst/>
              <a:cxnLst/>
              <a:rect l="l" t="t" r="r" b="b"/>
              <a:pathLst>
                <a:path w="1590" h="3209" extrusionOk="0">
                  <a:moveTo>
                    <a:pt x="1387" y="1"/>
                  </a:moveTo>
                  <a:cubicBezTo>
                    <a:pt x="1319" y="1"/>
                    <a:pt x="1250" y="35"/>
                    <a:pt x="1218" y="112"/>
                  </a:cubicBezTo>
                  <a:cubicBezTo>
                    <a:pt x="829" y="1078"/>
                    <a:pt x="439" y="2044"/>
                    <a:pt x="50" y="3008"/>
                  </a:cubicBezTo>
                  <a:cubicBezTo>
                    <a:pt x="1" y="3129"/>
                    <a:pt x="101" y="3209"/>
                    <a:pt x="205" y="3209"/>
                  </a:cubicBezTo>
                  <a:cubicBezTo>
                    <a:pt x="272" y="3209"/>
                    <a:pt x="341" y="3175"/>
                    <a:pt x="373" y="3098"/>
                  </a:cubicBezTo>
                  <a:lnTo>
                    <a:pt x="1542" y="201"/>
                  </a:lnTo>
                  <a:cubicBezTo>
                    <a:pt x="1590" y="80"/>
                    <a:pt x="1490" y="1"/>
                    <a:pt x="1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4" name="Google Shape;2734;p5"/>
            <p:cNvSpPr/>
            <p:nvPr/>
          </p:nvSpPr>
          <p:spPr>
            <a:xfrm>
              <a:off x="6073525" y="2103275"/>
              <a:ext cx="39325" cy="92750"/>
            </a:xfrm>
            <a:custGeom>
              <a:avLst/>
              <a:gdLst/>
              <a:ahLst/>
              <a:cxnLst/>
              <a:rect l="l" t="t" r="r" b="b"/>
              <a:pathLst>
                <a:path w="1573" h="3710" extrusionOk="0">
                  <a:moveTo>
                    <a:pt x="1094" y="1"/>
                  </a:moveTo>
                  <a:cubicBezTo>
                    <a:pt x="1056" y="1"/>
                    <a:pt x="1017" y="16"/>
                    <a:pt x="983" y="54"/>
                  </a:cubicBezTo>
                  <a:cubicBezTo>
                    <a:pt x="0" y="1142"/>
                    <a:pt x="540" y="2533"/>
                    <a:pt x="1205" y="3630"/>
                  </a:cubicBezTo>
                  <a:cubicBezTo>
                    <a:pt x="1239" y="3686"/>
                    <a:pt x="1290" y="3709"/>
                    <a:pt x="1341" y="3709"/>
                  </a:cubicBezTo>
                  <a:cubicBezTo>
                    <a:pt x="1456" y="3709"/>
                    <a:pt x="1573" y="3588"/>
                    <a:pt x="1495" y="3460"/>
                  </a:cubicBezTo>
                  <a:cubicBezTo>
                    <a:pt x="919" y="2511"/>
                    <a:pt x="347" y="1256"/>
                    <a:pt x="1219" y="290"/>
                  </a:cubicBezTo>
                  <a:cubicBezTo>
                    <a:pt x="1329" y="168"/>
                    <a:pt x="1217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5" name="Google Shape;2735;p5"/>
            <p:cNvSpPr/>
            <p:nvPr/>
          </p:nvSpPr>
          <p:spPr>
            <a:xfrm>
              <a:off x="6123925" y="2111375"/>
              <a:ext cx="63600" cy="79200"/>
            </a:xfrm>
            <a:custGeom>
              <a:avLst/>
              <a:gdLst/>
              <a:ahLst/>
              <a:cxnLst/>
              <a:rect l="l" t="t" r="r" b="b"/>
              <a:pathLst>
                <a:path w="2544" h="3168" extrusionOk="0">
                  <a:moveTo>
                    <a:pt x="1141" y="636"/>
                  </a:moveTo>
                  <a:lnTo>
                    <a:pt x="1255" y="1610"/>
                  </a:lnTo>
                  <a:lnTo>
                    <a:pt x="1255" y="1610"/>
                  </a:lnTo>
                  <a:cubicBezTo>
                    <a:pt x="1010" y="1601"/>
                    <a:pt x="764" y="1589"/>
                    <a:pt x="519" y="1573"/>
                  </a:cubicBezTo>
                  <a:lnTo>
                    <a:pt x="519" y="1573"/>
                  </a:lnTo>
                  <a:lnTo>
                    <a:pt x="1141" y="636"/>
                  </a:lnTo>
                  <a:close/>
                  <a:moveTo>
                    <a:pt x="1248" y="0"/>
                  </a:moveTo>
                  <a:cubicBezTo>
                    <a:pt x="1197" y="0"/>
                    <a:pt x="1146" y="25"/>
                    <a:pt x="1108" y="81"/>
                  </a:cubicBezTo>
                  <a:lnTo>
                    <a:pt x="77" y="1635"/>
                  </a:lnTo>
                  <a:cubicBezTo>
                    <a:pt x="1" y="1748"/>
                    <a:pt x="103" y="1878"/>
                    <a:pt x="221" y="1887"/>
                  </a:cubicBezTo>
                  <a:cubicBezTo>
                    <a:pt x="578" y="1914"/>
                    <a:pt x="936" y="1934"/>
                    <a:pt x="1295" y="1946"/>
                  </a:cubicBezTo>
                  <a:lnTo>
                    <a:pt x="1295" y="1946"/>
                  </a:lnTo>
                  <a:lnTo>
                    <a:pt x="1420" y="3008"/>
                  </a:lnTo>
                  <a:cubicBezTo>
                    <a:pt x="1433" y="3114"/>
                    <a:pt x="1523" y="3168"/>
                    <a:pt x="1607" y="3168"/>
                  </a:cubicBezTo>
                  <a:cubicBezTo>
                    <a:pt x="1690" y="3168"/>
                    <a:pt x="1767" y="3115"/>
                    <a:pt x="1755" y="3008"/>
                  </a:cubicBezTo>
                  <a:lnTo>
                    <a:pt x="1631" y="1955"/>
                  </a:lnTo>
                  <a:lnTo>
                    <a:pt x="1631" y="1955"/>
                  </a:lnTo>
                  <a:cubicBezTo>
                    <a:pt x="1808" y="1959"/>
                    <a:pt x="1985" y="1961"/>
                    <a:pt x="2162" y="1961"/>
                  </a:cubicBezTo>
                  <a:cubicBezTo>
                    <a:pt x="2218" y="1961"/>
                    <a:pt x="2273" y="1960"/>
                    <a:pt x="2329" y="1960"/>
                  </a:cubicBezTo>
                  <a:cubicBezTo>
                    <a:pt x="2543" y="1959"/>
                    <a:pt x="2544" y="1626"/>
                    <a:pt x="2330" y="1626"/>
                  </a:cubicBezTo>
                  <a:cubicBezTo>
                    <a:pt x="2330" y="1626"/>
                    <a:pt x="2329" y="1626"/>
                    <a:pt x="2329" y="1626"/>
                  </a:cubicBezTo>
                  <a:cubicBezTo>
                    <a:pt x="2276" y="1626"/>
                    <a:pt x="2223" y="1627"/>
                    <a:pt x="2170" y="1627"/>
                  </a:cubicBezTo>
                  <a:cubicBezTo>
                    <a:pt x="1977" y="1627"/>
                    <a:pt x="1785" y="1624"/>
                    <a:pt x="1592" y="1620"/>
                  </a:cubicBezTo>
                  <a:lnTo>
                    <a:pt x="1592" y="1620"/>
                  </a:lnTo>
                  <a:lnTo>
                    <a:pt x="1421" y="165"/>
                  </a:lnTo>
                  <a:cubicBezTo>
                    <a:pt x="1409" y="65"/>
                    <a:pt x="1330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6" name="Google Shape;2736;p5"/>
            <p:cNvSpPr/>
            <p:nvPr/>
          </p:nvSpPr>
          <p:spPr>
            <a:xfrm>
              <a:off x="6194525" y="2123100"/>
              <a:ext cx="59850" cy="51650"/>
            </a:xfrm>
            <a:custGeom>
              <a:avLst/>
              <a:gdLst/>
              <a:ahLst/>
              <a:cxnLst/>
              <a:rect l="l" t="t" r="r" b="b"/>
              <a:pathLst>
                <a:path w="2394" h="2066" extrusionOk="0">
                  <a:moveTo>
                    <a:pt x="236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696" y="947"/>
                    <a:pt x="1357" y="1532"/>
                    <a:pt x="2078" y="2036"/>
                  </a:cubicBezTo>
                  <a:cubicBezTo>
                    <a:pt x="2108" y="2057"/>
                    <a:pt x="2138" y="2066"/>
                    <a:pt x="2166" y="2066"/>
                  </a:cubicBezTo>
                  <a:cubicBezTo>
                    <a:pt x="2302" y="2066"/>
                    <a:pt x="2393" y="1849"/>
                    <a:pt x="2247" y="1747"/>
                  </a:cubicBezTo>
                  <a:cubicBezTo>
                    <a:pt x="1550" y="1258"/>
                    <a:pt x="913" y="690"/>
                    <a:pt x="347" y="54"/>
                  </a:cubicBezTo>
                  <a:cubicBezTo>
                    <a:pt x="313" y="16"/>
                    <a:pt x="274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7" name="Google Shape;2737;p5"/>
            <p:cNvSpPr/>
            <p:nvPr/>
          </p:nvSpPr>
          <p:spPr>
            <a:xfrm>
              <a:off x="6200150" y="2120425"/>
              <a:ext cx="39025" cy="73825"/>
            </a:xfrm>
            <a:custGeom>
              <a:avLst/>
              <a:gdLst/>
              <a:ahLst/>
              <a:cxnLst/>
              <a:rect l="l" t="t" r="r" b="b"/>
              <a:pathLst>
                <a:path w="1561" h="2953" extrusionOk="0">
                  <a:moveTo>
                    <a:pt x="1357" y="1"/>
                  </a:moveTo>
                  <a:cubicBezTo>
                    <a:pt x="1290" y="1"/>
                    <a:pt x="1224" y="35"/>
                    <a:pt x="1197" y="115"/>
                  </a:cubicBezTo>
                  <a:cubicBezTo>
                    <a:pt x="897" y="1008"/>
                    <a:pt x="520" y="1873"/>
                    <a:pt x="71" y="2701"/>
                  </a:cubicBezTo>
                  <a:cubicBezTo>
                    <a:pt x="1" y="2832"/>
                    <a:pt x="117" y="2953"/>
                    <a:pt x="229" y="2953"/>
                  </a:cubicBezTo>
                  <a:cubicBezTo>
                    <a:pt x="280" y="2953"/>
                    <a:pt x="329" y="2929"/>
                    <a:pt x="361" y="2870"/>
                  </a:cubicBezTo>
                  <a:cubicBezTo>
                    <a:pt x="823" y="2016"/>
                    <a:pt x="1211" y="1125"/>
                    <a:pt x="1519" y="205"/>
                  </a:cubicBezTo>
                  <a:cubicBezTo>
                    <a:pt x="1561" y="82"/>
                    <a:pt x="1459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8" name="Google Shape;2738;p5"/>
            <p:cNvSpPr/>
            <p:nvPr/>
          </p:nvSpPr>
          <p:spPr>
            <a:xfrm>
              <a:off x="6253450" y="2100725"/>
              <a:ext cx="38350" cy="85375"/>
            </a:xfrm>
            <a:custGeom>
              <a:avLst/>
              <a:gdLst/>
              <a:ahLst/>
              <a:cxnLst/>
              <a:rect l="l" t="t" r="r" b="b"/>
              <a:pathLst>
                <a:path w="1534" h="3415" extrusionOk="0">
                  <a:moveTo>
                    <a:pt x="254" y="1"/>
                  </a:moveTo>
                  <a:cubicBezTo>
                    <a:pt x="118" y="1"/>
                    <a:pt x="0" y="169"/>
                    <a:pt x="128" y="280"/>
                  </a:cubicBezTo>
                  <a:cubicBezTo>
                    <a:pt x="980" y="1001"/>
                    <a:pt x="1170" y="2224"/>
                    <a:pt x="569" y="3169"/>
                  </a:cubicBezTo>
                  <a:cubicBezTo>
                    <a:pt x="489" y="3295"/>
                    <a:pt x="604" y="3415"/>
                    <a:pt x="721" y="3415"/>
                  </a:cubicBezTo>
                  <a:cubicBezTo>
                    <a:pt x="772" y="3415"/>
                    <a:pt x="824" y="3392"/>
                    <a:pt x="859" y="3336"/>
                  </a:cubicBezTo>
                  <a:cubicBezTo>
                    <a:pt x="1533" y="2276"/>
                    <a:pt x="1324" y="858"/>
                    <a:pt x="365" y="43"/>
                  </a:cubicBezTo>
                  <a:cubicBezTo>
                    <a:pt x="330" y="13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39" name="Google Shape;2739;p5"/>
            <p:cNvSpPr/>
            <p:nvPr/>
          </p:nvSpPr>
          <p:spPr>
            <a:xfrm>
              <a:off x="6288650" y="2084125"/>
              <a:ext cx="48175" cy="42225"/>
            </a:xfrm>
            <a:custGeom>
              <a:avLst/>
              <a:gdLst/>
              <a:ahLst/>
              <a:cxnLst/>
              <a:rect l="l" t="t" r="r" b="b"/>
              <a:pathLst>
                <a:path w="1927" h="1689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cubicBezTo>
                    <a:pt x="456" y="344"/>
                    <a:pt x="639" y="544"/>
                    <a:pt x="682" y="776"/>
                  </a:cubicBezTo>
                  <a:cubicBezTo>
                    <a:pt x="731" y="1034"/>
                    <a:pt x="475" y="1165"/>
                    <a:pt x="502" y="1400"/>
                  </a:cubicBezTo>
                  <a:cubicBezTo>
                    <a:pt x="529" y="1623"/>
                    <a:pt x="748" y="1689"/>
                    <a:pt x="1000" y="1689"/>
                  </a:cubicBezTo>
                  <a:cubicBezTo>
                    <a:pt x="1277" y="1689"/>
                    <a:pt x="1592" y="1610"/>
                    <a:pt x="1733" y="1574"/>
                  </a:cubicBezTo>
                  <a:cubicBezTo>
                    <a:pt x="1926" y="1524"/>
                    <a:pt x="1865" y="1244"/>
                    <a:pt x="1690" y="1244"/>
                  </a:cubicBezTo>
                  <a:cubicBezTo>
                    <a:pt x="1676" y="1244"/>
                    <a:pt x="1660" y="1246"/>
                    <a:pt x="1645" y="1250"/>
                  </a:cubicBezTo>
                  <a:cubicBezTo>
                    <a:pt x="1460" y="1300"/>
                    <a:pt x="1271" y="1328"/>
                    <a:pt x="1080" y="1336"/>
                  </a:cubicBezTo>
                  <a:cubicBezTo>
                    <a:pt x="1068" y="1336"/>
                    <a:pt x="996" y="1340"/>
                    <a:pt x="940" y="1340"/>
                  </a:cubicBezTo>
                  <a:cubicBezTo>
                    <a:pt x="905" y="1340"/>
                    <a:pt x="877" y="1338"/>
                    <a:pt x="874" y="1333"/>
                  </a:cubicBezTo>
                  <a:cubicBezTo>
                    <a:pt x="865" y="1310"/>
                    <a:pt x="929" y="1246"/>
                    <a:pt x="941" y="1223"/>
                  </a:cubicBezTo>
                  <a:cubicBezTo>
                    <a:pt x="1024" y="1058"/>
                    <a:pt x="1047" y="867"/>
                    <a:pt x="1005" y="687"/>
                  </a:cubicBezTo>
                  <a:cubicBezTo>
                    <a:pt x="921" y="306"/>
                    <a:pt x="609" y="15"/>
                    <a:pt x="215" y="1"/>
                  </a:cubicBez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2740" name="Google Shape;2740;p5"/>
          <p:cNvSpPr/>
          <p:nvPr/>
        </p:nvSpPr>
        <p:spPr>
          <a:xfrm rot="5400000" flipH="1">
            <a:off x="158656" y="184181"/>
            <a:ext cx="5171850" cy="4775112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1068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2741" name="Google Shape;2741;p5"/>
          <p:cNvSpPr/>
          <p:nvPr/>
        </p:nvSpPr>
        <p:spPr>
          <a:xfrm rot="-5400000" flipH="1">
            <a:off x="3813531" y="176569"/>
            <a:ext cx="5171850" cy="4775112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2742" name="Google Shape;2742;p5"/>
          <p:cNvSpPr txBox="1">
            <a:spLocks noGrp="1"/>
          </p:cNvSpPr>
          <p:nvPr>
            <p:ph type="subTitle" idx="1"/>
          </p:nvPr>
        </p:nvSpPr>
        <p:spPr>
          <a:xfrm>
            <a:off x="1248475" y="2778800"/>
            <a:ext cx="2992200" cy="37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2743" name="Google Shape;2743;p5"/>
          <p:cNvSpPr txBox="1">
            <a:spLocks noGrp="1"/>
          </p:cNvSpPr>
          <p:nvPr>
            <p:ph type="subTitle" idx="2"/>
          </p:nvPr>
        </p:nvSpPr>
        <p:spPr>
          <a:xfrm>
            <a:off x="4903350" y="2778800"/>
            <a:ext cx="2992200" cy="37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2744" name="Google Shape;2744;p5"/>
          <p:cNvSpPr txBox="1">
            <a:spLocks noGrp="1"/>
          </p:cNvSpPr>
          <p:nvPr>
            <p:ph type="subTitle" idx="3"/>
          </p:nvPr>
        </p:nvSpPr>
        <p:spPr>
          <a:xfrm>
            <a:off x="1248463" y="3156900"/>
            <a:ext cx="2992200" cy="7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2745" name="Google Shape;2745;p5"/>
          <p:cNvSpPr txBox="1">
            <a:spLocks noGrp="1"/>
          </p:cNvSpPr>
          <p:nvPr>
            <p:ph type="subTitle" idx="4"/>
          </p:nvPr>
        </p:nvSpPr>
        <p:spPr>
          <a:xfrm>
            <a:off x="4903338" y="3156900"/>
            <a:ext cx="2992200" cy="7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2746" name="Google Shape;2746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42670261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 preserve="1">
  <p:cSld name="Title only">
    <p:spTree>
      <p:nvGrpSpPr>
        <p:cNvPr id="1" name="Shape 2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48" name="Google Shape;2748;p6"/>
          <p:cNvGrpSpPr/>
          <p:nvPr/>
        </p:nvGrpSpPr>
        <p:grpSpPr>
          <a:xfrm>
            <a:off x="6345587" y="-940195"/>
            <a:ext cx="7585791" cy="4847281"/>
            <a:chOff x="455625" y="715025"/>
            <a:chExt cx="6705375" cy="4284700"/>
          </a:xfrm>
        </p:grpSpPr>
        <p:sp>
          <p:nvSpPr>
            <p:cNvPr id="2749" name="Google Shape;2749;p6"/>
            <p:cNvSpPr/>
            <p:nvPr/>
          </p:nvSpPr>
          <p:spPr>
            <a:xfrm>
              <a:off x="575825" y="1655075"/>
              <a:ext cx="63900" cy="187775"/>
            </a:xfrm>
            <a:custGeom>
              <a:avLst/>
              <a:gdLst/>
              <a:ahLst/>
              <a:cxnLst/>
              <a:rect l="l" t="t" r="r" b="b"/>
              <a:pathLst>
                <a:path w="2556" h="7511" extrusionOk="0">
                  <a:moveTo>
                    <a:pt x="2301" y="1"/>
                  </a:moveTo>
                  <a:cubicBezTo>
                    <a:pt x="2238" y="1"/>
                    <a:pt x="2176" y="33"/>
                    <a:pt x="2137" y="111"/>
                  </a:cubicBezTo>
                  <a:cubicBezTo>
                    <a:pt x="1777" y="820"/>
                    <a:pt x="1328" y="1488"/>
                    <a:pt x="893" y="2151"/>
                  </a:cubicBezTo>
                  <a:cubicBezTo>
                    <a:pt x="609" y="2587"/>
                    <a:pt x="40" y="3176"/>
                    <a:pt x="1" y="3714"/>
                  </a:cubicBezTo>
                  <a:cubicBezTo>
                    <a:pt x="1" y="3732"/>
                    <a:pt x="16" y="3746"/>
                    <a:pt x="34" y="3746"/>
                  </a:cubicBezTo>
                  <a:cubicBezTo>
                    <a:pt x="37" y="3746"/>
                    <a:pt x="40" y="3746"/>
                    <a:pt x="44" y="3745"/>
                  </a:cubicBezTo>
                  <a:cubicBezTo>
                    <a:pt x="500" y="3596"/>
                    <a:pt x="841" y="2926"/>
                    <a:pt x="1098" y="2556"/>
                  </a:cubicBezTo>
                  <a:cubicBezTo>
                    <a:pt x="1402" y="2119"/>
                    <a:pt x="1682" y="1668"/>
                    <a:pt x="1960" y="1217"/>
                  </a:cubicBezTo>
                  <a:lnTo>
                    <a:pt x="1960" y="1217"/>
                  </a:lnTo>
                  <a:cubicBezTo>
                    <a:pt x="1899" y="1967"/>
                    <a:pt x="1917" y="2739"/>
                    <a:pt x="1899" y="3464"/>
                  </a:cubicBezTo>
                  <a:cubicBezTo>
                    <a:pt x="1866" y="4713"/>
                    <a:pt x="1825" y="5969"/>
                    <a:pt x="1855" y="7218"/>
                  </a:cubicBezTo>
                  <a:cubicBezTo>
                    <a:pt x="1856" y="7314"/>
                    <a:pt x="1920" y="7417"/>
                    <a:pt x="2019" y="7437"/>
                  </a:cubicBezTo>
                  <a:lnTo>
                    <a:pt x="2019" y="7437"/>
                  </a:lnTo>
                  <a:cubicBezTo>
                    <a:pt x="2002" y="7434"/>
                    <a:pt x="1995" y="7432"/>
                    <a:pt x="1993" y="7432"/>
                  </a:cubicBezTo>
                  <a:cubicBezTo>
                    <a:pt x="1990" y="7432"/>
                    <a:pt x="2014" y="7439"/>
                    <a:pt x="2014" y="7446"/>
                  </a:cubicBezTo>
                  <a:cubicBezTo>
                    <a:pt x="2014" y="7489"/>
                    <a:pt x="2047" y="7511"/>
                    <a:pt x="2080" y="7511"/>
                  </a:cubicBezTo>
                  <a:cubicBezTo>
                    <a:pt x="2113" y="7511"/>
                    <a:pt x="2147" y="7489"/>
                    <a:pt x="2147" y="7446"/>
                  </a:cubicBezTo>
                  <a:cubicBezTo>
                    <a:pt x="2147" y="7439"/>
                    <a:pt x="2170" y="7432"/>
                    <a:pt x="2168" y="7432"/>
                  </a:cubicBezTo>
                  <a:cubicBezTo>
                    <a:pt x="2166" y="7432"/>
                    <a:pt x="2160" y="7434"/>
                    <a:pt x="2145" y="7437"/>
                  </a:cubicBezTo>
                  <a:lnTo>
                    <a:pt x="2145" y="7437"/>
                  </a:lnTo>
                  <a:cubicBezTo>
                    <a:pt x="2243" y="7416"/>
                    <a:pt x="2306" y="7314"/>
                    <a:pt x="2309" y="7218"/>
                  </a:cubicBezTo>
                  <a:cubicBezTo>
                    <a:pt x="2376" y="4931"/>
                    <a:pt x="2153" y="2543"/>
                    <a:pt x="2530" y="277"/>
                  </a:cubicBezTo>
                  <a:cubicBezTo>
                    <a:pt x="2555" y="128"/>
                    <a:pt x="2426" y="1"/>
                    <a:pt x="23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0" name="Google Shape;2750;p6"/>
            <p:cNvSpPr/>
            <p:nvPr/>
          </p:nvSpPr>
          <p:spPr>
            <a:xfrm>
              <a:off x="666925" y="1675450"/>
              <a:ext cx="110250" cy="156725"/>
            </a:xfrm>
            <a:custGeom>
              <a:avLst/>
              <a:gdLst/>
              <a:ahLst/>
              <a:cxnLst/>
              <a:rect l="l" t="t" r="r" b="b"/>
              <a:pathLst>
                <a:path w="4410" h="6269" extrusionOk="0">
                  <a:moveTo>
                    <a:pt x="2126" y="541"/>
                  </a:moveTo>
                  <a:cubicBezTo>
                    <a:pt x="2599" y="541"/>
                    <a:pt x="3071" y="895"/>
                    <a:pt x="3314" y="1329"/>
                  </a:cubicBezTo>
                  <a:cubicBezTo>
                    <a:pt x="3891" y="2362"/>
                    <a:pt x="3760" y="3921"/>
                    <a:pt x="3261" y="4951"/>
                  </a:cubicBezTo>
                  <a:cubicBezTo>
                    <a:pt x="3026" y="5438"/>
                    <a:pt x="2630" y="5780"/>
                    <a:pt x="2112" y="5780"/>
                  </a:cubicBezTo>
                  <a:cubicBezTo>
                    <a:pt x="2031" y="5780"/>
                    <a:pt x="1948" y="5772"/>
                    <a:pt x="1862" y="5755"/>
                  </a:cubicBezTo>
                  <a:cubicBezTo>
                    <a:pt x="1244" y="5630"/>
                    <a:pt x="963" y="4931"/>
                    <a:pt x="802" y="4401"/>
                  </a:cubicBezTo>
                  <a:cubicBezTo>
                    <a:pt x="660" y="3927"/>
                    <a:pt x="609" y="3443"/>
                    <a:pt x="589" y="2958"/>
                  </a:cubicBezTo>
                  <a:lnTo>
                    <a:pt x="589" y="2958"/>
                  </a:lnTo>
                  <a:cubicBezTo>
                    <a:pt x="596" y="2960"/>
                    <a:pt x="604" y="2961"/>
                    <a:pt x="612" y="2961"/>
                  </a:cubicBezTo>
                  <a:cubicBezTo>
                    <a:pt x="638" y="2961"/>
                    <a:pt x="663" y="2947"/>
                    <a:pt x="670" y="2915"/>
                  </a:cubicBezTo>
                  <a:cubicBezTo>
                    <a:pt x="816" y="2197"/>
                    <a:pt x="889" y="1445"/>
                    <a:pt x="1404" y="881"/>
                  </a:cubicBezTo>
                  <a:cubicBezTo>
                    <a:pt x="1623" y="641"/>
                    <a:pt x="1875" y="541"/>
                    <a:pt x="2126" y="541"/>
                  </a:cubicBezTo>
                  <a:close/>
                  <a:moveTo>
                    <a:pt x="2217" y="0"/>
                  </a:moveTo>
                  <a:cubicBezTo>
                    <a:pt x="1529" y="0"/>
                    <a:pt x="879" y="498"/>
                    <a:pt x="540" y="1140"/>
                  </a:cubicBezTo>
                  <a:cubicBezTo>
                    <a:pt x="538" y="1124"/>
                    <a:pt x="538" y="1107"/>
                    <a:pt x="537" y="1091"/>
                  </a:cubicBezTo>
                  <a:cubicBezTo>
                    <a:pt x="534" y="1061"/>
                    <a:pt x="507" y="1042"/>
                    <a:pt x="482" y="1042"/>
                  </a:cubicBezTo>
                  <a:cubicBezTo>
                    <a:pt x="462" y="1042"/>
                    <a:pt x="443" y="1053"/>
                    <a:pt x="437" y="1078"/>
                  </a:cubicBezTo>
                  <a:cubicBezTo>
                    <a:pt x="94" y="2376"/>
                    <a:pt x="0" y="4561"/>
                    <a:pt x="919" y="5655"/>
                  </a:cubicBezTo>
                  <a:cubicBezTo>
                    <a:pt x="1282" y="6089"/>
                    <a:pt x="1682" y="6269"/>
                    <a:pt x="2070" y="6269"/>
                  </a:cubicBezTo>
                  <a:cubicBezTo>
                    <a:pt x="2855" y="6269"/>
                    <a:pt x="3596" y="5536"/>
                    <a:pt x="3914" y="4687"/>
                  </a:cubicBezTo>
                  <a:cubicBezTo>
                    <a:pt x="4410" y="3360"/>
                    <a:pt x="4351" y="1263"/>
                    <a:pt x="3138" y="330"/>
                  </a:cubicBezTo>
                  <a:cubicBezTo>
                    <a:pt x="2840" y="100"/>
                    <a:pt x="2525" y="0"/>
                    <a:pt x="2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1" name="Google Shape;2751;p6"/>
            <p:cNvSpPr/>
            <p:nvPr/>
          </p:nvSpPr>
          <p:spPr>
            <a:xfrm>
              <a:off x="795575" y="1670150"/>
              <a:ext cx="119350" cy="157775"/>
            </a:xfrm>
            <a:custGeom>
              <a:avLst/>
              <a:gdLst/>
              <a:ahLst/>
              <a:cxnLst/>
              <a:rect l="l" t="t" r="r" b="b"/>
              <a:pathLst>
                <a:path w="4774" h="6311" extrusionOk="0">
                  <a:moveTo>
                    <a:pt x="2377" y="648"/>
                  </a:moveTo>
                  <a:cubicBezTo>
                    <a:pt x="2845" y="648"/>
                    <a:pt x="3312" y="898"/>
                    <a:pt x="3576" y="1351"/>
                  </a:cubicBezTo>
                  <a:cubicBezTo>
                    <a:pt x="4154" y="2341"/>
                    <a:pt x="3962" y="3890"/>
                    <a:pt x="3471" y="4868"/>
                  </a:cubicBezTo>
                  <a:cubicBezTo>
                    <a:pt x="3170" y="5468"/>
                    <a:pt x="2714" y="5729"/>
                    <a:pt x="2254" y="5729"/>
                  </a:cubicBezTo>
                  <a:cubicBezTo>
                    <a:pt x="1660" y="5729"/>
                    <a:pt x="1058" y="5295"/>
                    <a:pt x="773" y="4599"/>
                  </a:cubicBezTo>
                  <a:cubicBezTo>
                    <a:pt x="535" y="4016"/>
                    <a:pt x="425" y="3372"/>
                    <a:pt x="427" y="2732"/>
                  </a:cubicBezTo>
                  <a:lnTo>
                    <a:pt x="427" y="2732"/>
                  </a:lnTo>
                  <a:cubicBezTo>
                    <a:pt x="454" y="2755"/>
                    <a:pt x="491" y="2768"/>
                    <a:pt x="527" y="2768"/>
                  </a:cubicBezTo>
                  <a:cubicBezTo>
                    <a:pt x="574" y="2768"/>
                    <a:pt x="619" y="2746"/>
                    <a:pt x="642" y="2701"/>
                  </a:cubicBezTo>
                  <a:cubicBezTo>
                    <a:pt x="916" y="2133"/>
                    <a:pt x="980" y="1546"/>
                    <a:pt x="1427" y="1067"/>
                  </a:cubicBezTo>
                  <a:cubicBezTo>
                    <a:pt x="1693" y="781"/>
                    <a:pt x="2036" y="648"/>
                    <a:pt x="2377" y="648"/>
                  </a:cubicBezTo>
                  <a:close/>
                  <a:moveTo>
                    <a:pt x="2477" y="1"/>
                  </a:moveTo>
                  <a:cubicBezTo>
                    <a:pt x="1326" y="1"/>
                    <a:pt x="85" y="1128"/>
                    <a:pt x="255" y="2250"/>
                  </a:cubicBezTo>
                  <a:cubicBezTo>
                    <a:pt x="0" y="3383"/>
                    <a:pt x="166" y="4753"/>
                    <a:pt x="819" y="5632"/>
                  </a:cubicBezTo>
                  <a:cubicBezTo>
                    <a:pt x="1176" y="6113"/>
                    <a:pt x="1624" y="6310"/>
                    <a:pt x="2078" y="6310"/>
                  </a:cubicBezTo>
                  <a:cubicBezTo>
                    <a:pt x="2915" y="6310"/>
                    <a:pt x="3774" y="5640"/>
                    <a:pt x="4134" y="4830"/>
                  </a:cubicBezTo>
                  <a:cubicBezTo>
                    <a:pt x="4774" y="3396"/>
                    <a:pt x="4743" y="1267"/>
                    <a:pt x="3381" y="284"/>
                  </a:cubicBezTo>
                  <a:cubicBezTo>
                    <a:pt x="3108" y="87"/>
                    <a:pt x="2796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2" name="Google Shape;2752;p6"/>
            <p:cNvSpPr/>
            <p:nvPr/>
          </p:nvSpPr>
          <p:spPr>
            <a:xfrm>
              <a:off x="942825" y="1648250"/>
              <a:ext cx="68200" cy="189925"/>
            </a:xfrm>
            <a:custGeom>
              <a:avLst/>
              <a:gdLst/>
              <a:ahLst/>
              <a:cxnLst/>
              <a:rect l="l" t="t" r="r" b="b"/>
              <a:pathLst>
                <a:path w="2728" h="7597" extrusionOk="0">
                  <a:moveTo>
                    <a:pt x="2107" y="0"/>
                  </a:moveTo>
                  <a:cubicBezTo>
                    <a:pt x="2103" y="0"/>
                    <a:pt x="2100" y="0"/>
                    <a:pt x="2096" y="1"/>
                  </a:cubicBezTo>
                  <a:cubicBezTo>
                    <a:pt x="1796" y="19"/>
                    <a:pt x="1769" y="120"/>
                    <a:pt x="1594" y="388"/>
                  </a:cubicBezTo>
                  <a:cubicBezTo>
                    <a:pt x="1108" y="1124"/>
                    <a:pt x="583" y="1835"/>
                    <a:pt x="21" y="2514"/>
                  </a:cubicBezTo>
                  <a:cubicBezTo>
                    <a:pt x="1" y="2539"/>
                    <a:pt x="19" y="2580"/>
                    <a:pt x="47" y="2580"/>
                  </a:cubicBezTo>
                  <a:cubicBezTo>
                    <a:pt x="54" y="2580"/>
                    <a:pt x="61" y="2578"/>
                    <a:pt x="68" y="2573"/>
                  </a:cubicBezTo>
                  <a:cubicBezTo>
                    <a:pt x="496" y="2302"/>
                    <a:pt x="843" y="1989"/>
                    <a:pt x="1187" y="1616"/>
                  </a:cubicBezTo>
                  <a:cubicBezTo>
                    <a:pt x="1281" y="1515"/>
                    <a:pt x="1548" y="1114"/>
                    <a:pt x="1774" y="822"/>
                  </a:cubicBezTo>
                  <a:lnTo>
                    <a:pt x="1774" y="822"/>
                  </a:lnTo>
                  <a:cubicBezTo>
                    <a:pt x="1689" y="1833"/>
                    <a:pt x="1794" y="2858"/>
                    <a:pt x="1861" y="3865"/>
                  </a:cubicBezTo>
                  <a:cubicBezTo>
                    <a:pt x="1909" y="4561"/>
                    <a:pt x="1935" y="5257"/>
                    <a:pt x="1897" y="5954"/>
                  </a:cubicBezTo>
                  <a:cubicBezTo>
                    <a:pt x="1868" y="6479"/>
                    <a:pt x="1618" y="6990"/>
                    <a:pt x="1741" y="7510"/>
                  </a:cubicBezTo>
                  <a:cubicBezTo>
                    <a:pt x="1757" y="7564"/>
                    <a:pt x="1805" y="7596"/>
                    <a:pt x="1857" y="7596"/>
                  </a:cubicBezTo>
                  <a:cubicBezTo>
                    <a:pt x="1876" y="7596"/>
                    <a:pt x="1897" y="7592"/>
                    <a:pt x="1915" y="7581"/>
                  </a:cubicBezTo>
                  <a:cubicBezTo>
                    <a:pt x="2727" y="7092"/>
                    <a:pt x="2519" y="5465"/>
                    <a:pt x="2485" y="4673"/>
                  </a:cubicBezTo>
                  <a:cubicBezTo>
                    <a:pt x="2421" y="3195"/>
                    <a:pt x="2184" y="1733"/>
                    <a:pt x="2348" y="252"/>
                  </a:cubicBezTo>
                  <a:cubicBezTo>
                    <a:pt x="2361" y="126"/>
                    <a:pt x="2230" y="0"/>
                    <a:pt x="2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3" name="Google Shape;2753;p6"/>
            <p:cNvSpPr/>
            <p:nvPr/>
          </p:nvSpPr>
          <p:spPr>
            <a:xfrm>
              <a:off x="576575" y="1909675"/>
              <a:ext cx="50550" cy="176500"/>
            </a:xfrm>
            <a:custGeom>
              <a:avLst/>
              <a:gdLst/>
              <a:ahLst/>
              <a:cxnLst/>
              <a:rect l="l" t="t" r="r" b="b"/>
              <a:pathLst>
                <a:path w="2022" h="7060" extrusionOk="0">
                  <a:moveTo>
                    <a:pt x="1586" y="1"/>
                  </a:moveTo>
                  <a:cubicBezTo>
                    <a:pt x="1580" y="1"/>
                    <a:pt x="1575" y="1"/>
                    <a:pt x="1570" y="1"/>
                  </a:cubicBezTo>
                  <a:cubicBezTo>
                    <a:pt x="1257" y="28"/>
                    <a:pt x="1231" y="129"/>
                    <a:pt x="1054" y="416"/>
                  </a:cubicBezTo>
                  <a:cubicBezTo>
                    <a:pt x="663" y="1050"/>
                    <a:pt x="271" y="1709"/>
                    <a:pt x="25" y="2414"/>
                  </a:cubicBezTo>
                  <a:cubicBezTo>
                    <a:pt x="0" y="2488"/>
                    <a:pt x="63" y="2542"/>
                    <a:pt x="127" y="2542"/>
                  </a:cubicBezTo>
                  <a:cubicBezTo>
                    <a:pt x="152" y="2542"/>
                    <a:pt x="177" y="2534"/>
                    <a:pt x="197" y="2514"/>
                  </a:cubicBezTo>
                  <a:cubicBezTo>
                    <a:pt x="381" y="2342"/>
                    <a:pt x="867" y="1538"/>
                    <a:pt x="1211" y="1012"/>
                  </a:cubicBezTo>
                  <a:lnTo>
                    <a:pt x="1211" y="1012"/>
                  </a:lnTo>
                  <a:cubicBezTo>
                    <a:pt x="1144" y="1868"/>
                    <a:pt x="1170" y="2723"/>
                    <a:pt x="1204" y="3586"/>
                  </a:cubicBezTo>
                  <a:cubicBezTo>
                    <a:pt x="1227" y="4142"/>
                    <a:pt x="1237" y="4696"/>
                    <a:pt x="1226" y="5254"/>
                  </a:cubicBezTo>
                  <a:cubicBezTo>
                    <a:pt x="1214" y="5831"/>
                    <a:pt x="1049" y="6373"/>
                    <a:pt x="1170" y="6942"/>
                  </a:cubicBezTo>
                  <a:cubicBezTo>
                    <a:pt x="1187" y="7023"/>
                    <a:pt x="1251" y="7060"/>
                    <a:pt x="1318" y="7060"/>
                  </a:cubicBezTo>
                  <a:cubicBezTo>
                    <a:pt x="1376" y="7060"/>
                    <a:pt x="1437" y="7032"/>
                    <a:pt x="1472" y="6981"/>
                  </a:cubicBezTo>
                  <a:cubicBezTo>
                    <a:pt x="2021" y="6177"/>
                    <a:pt x="1829" y="4849"/>
                    <a:pt x="1798" y="3920"/>
                  </a:cubicBezTo>
                  <a:cubicBezTo>
                    <a:pt x="1757" y="2698"/>
                    <a:pt x="1687" y="1492"/>
                    <a:pt x="1843" y="274"/>
                  </a:cubicBezTo>
                  <a:cubicBezTo>
                    <a:pt x="1860" y="139"/>
                    <a:pt x="1716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4" name="Google Shape;2754;p6"/>
            <p:cNvSpPr/>
            <p:nvPr/>
          </p:nvSpPr>
          <p:spPr>
            <a:xfrm>
              <a:off x="662325" y="1919500"/>
              <a:ext cx="53575" cy="163100"/>
            </a:xfrm>
            <a:custGeom>
              <a:avLst/>
              <a:gdLst/>
              <a:ahLst/>
              <a:cxnLst/>
              <a:rect l="l" t="t" r="r" b="b"/>
              <a:pathLst>
                <a:path w="2143" h="6524" extrusionOk="0">
                  <a:moveTo>
                    <a:pt x="1868" y="0"/>
                  </a:moveTo>
                  <a:cubicBezTo>
                    <a:pt x="1793" y="0"/>
                    <a:pt x="1717" y="36"/>
                    <a:pt x="1662" y="118"/>
                  </a:cubicBezTo>
                  <a:cubicBezTo>
                    <a:pt x="1106" y="949"/>
                    <a:pt x="534" y="1765"/>
                    <a:pt x="22" y="2625"/>
                  </a:cubicBezTo>
                  <a:cubicBezTo>
                    <a:pt x="1" y="2659"/>
                    <a:pt x="31" y="2704"/>
                    <a:pt x="66" y="2704"/>
                  </a:cubicBezTo>
                  <a:cubicBezTo>
                    <a:pt x="75" y="2704"/>
                    <a:pt x="84" y="2702"/>
                    <a:pt x="92" y="2696"/>
                  </a:cubicBezTo>
                  <a:cubicBezTo>
                    <a:pt x="678" y="2292"/>
                    <a:pt x="1057" y="1705"/>
                    <a:pt x="1467" y="1139"/>
                  </a:cubicBezTo>
                  <a:lnTo>
                    <a:pt x="1467" y="1139"/>
                  </a:lnTo>
                  <a:cubicBezTo>
                    <a:pt x="1347" y="2031"/>
                    <a:pt x="1316" y="2938"/>
                    <a:pt x="1298" y="3832"/>
                  </a:cubicBezTo>
                  <a:cubicBezTo>
                    <a:pt x="1288" y="4356"/>
                    <a:pt x="1014" y="6219"/>
                    <a:pt x="1562" y="6505"/>
                  </a:cubicBezTo>
                  <a:cubicBezTo>
                    <a:pt x="1586" y="6517"/>
                    <a:pt x="1609" y="6523"/>
                    <a:pt x="1631" y="6523"/>
                  </a:cubicBezTo>
                  <a:cubicBezTo>
                    <a:pt x="1666" y="6523"/>
                    <a:pt x="1699" y="6508"/>
                    <a:pt x="1731" y="6483"/>
                  </a:cubicBezTo>
                  <a:cubicBezTo>
                    <a:pt x="1984" y="6288"/>
                    <a:pt x="1872" y="5971"/>
                    <a:pt x="1857" y="5688"/>
                  </a:cubicBezTo>
                  <a:cubicBezTo>
                    <a:pt x="1831" y="5155"/>
                    <a:pt x="1828" y="4620"/>
                    <a:pt x="1830" y="4085"/>
                  </a:cubicBezTo>
                  <a:cubicBezTo>
                    <a:pt x="1833" y="2824"/>
                    <a:pt x="1892" y="1552"/>
                    <a:pt x="2112" y="307"/>
                  </a:cubicBezTo>
                  <a:cubicBezTo>
                    <a:pt x="2143" y="129"/>
                    <a:pt x="2009" y="0"/>
                    <a:pt x="1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5" name="Google Shape;2755;p6"/>
            <p:cNvSpPr/>
            <p:nvPr/>
          </p:nvSpPr>
          <p:spPr>
            <a:xfrm>
              <a:off x="785550" y="1907050"/>
              <a:ext cx="63325" cy="168825"/>
            </a:xfrm>
            <a:custGeom>
              <a:avLst/>
              <a:gdLst/>
              <a:ahLst/>
              <a:cxnLst/>
              <a:rect l="l" t="t" r="r" b="b"/>
              <a:pathLst>
                <a:path w="2533" h="6753" extrusionOk="0">
                  <a:moveTo>
                    <a:pt x="2227" y="0"/>
                  </a:moveTo>
                  <a:cubicBezTo>
                    <a:pt x="2150" y="0"/>
                    <a:pt x="2073" y="38"/>
                    <a:pt x="2022" y="129"/>
                  </a:cubicBezTo>
                  <a:cubicBezTo>
                    <a:pt x="1336" y="1353"/>
                    <a:pt x="738" y="2634"/>
                    <a:pt x="24" y="3840"/>
                  </a:cubicBezTo>
                  <a:cubicBezTo>
                    <a:pt x="0" y="3880"/>
                    <a:pt x="35" y="3933"/>
                    <a:pt x="76" y="3933"/>
                  </a:cubicBezTo>
                  <a:cubicBezTo>
                    <a:pt x="86" y="3933"/>
                    <a:pt x="96" y="3930"/>
                    <a:pt x="106" y="3924"/>
                  </a:cubicBezTo>
                  <a:cubicBezTo>
                    <a:pt x="851" y="3390"/>
                    <a:pt x="1317" y="2514"/>
                    <a:pt x="1758" y="1656"/>
                  </a:cubicBezTo>
                  <a:lnTo>
                    <a:pt x="1758" y="1656"/>
                  </a:lnTo>
                  <a:cubicBezTo>
                    <a:pt x="1697" y="2250"/>
                    <a:pt x="1673" y="2847"/>
                    <a:pt x="1668" y="3449"/>
                  </a:cubicBezTo>
                  <a:cubicBezTo>
                    <a:pt x="1661" y="4096"/>
                    <a:pt x="1684" y="4740"/>
                    <a:pt x="1700" y="5387"/>
                  </a:cubicBezTo>
                  <a:cubicBezTo>
                    <a:pt x="1714" y="5874"/>
                    <a:pt x="1633" y="6287"/>
                    <a:pt x="1906" y="6697"/>
                  </a:cubicBezTo>
                  <a:cubicBezTo>
                    <a:pt x="1928" y="6734"/>
                    <a:pt x="1965" y="6753"/>
                    <a:pt x="2003" y="6753"/>
                  </a:cubicBezTo>
                  <a:cubicBezTo>
                    <a:pt x="2041" y="6753"/>
                    <a:pt x="2079" y="6734"/>
                    <a:pt x="2101" y="6697"/>
                  </a:cubicBezTo>
                  <a:cubicBezTo>
                    <a:pt x="2532" y="6030"/>
                    <a:pt x="2245" y="4870"/>
                    <a:pt x="2227" y="4099"/>
                  </a:cubicBezTo>
                  <a:cubicBezTo>
                    <a:pt x="2198" y="2831"/>
                    <a:pt x="2245" y="1573"/>
                    <a:pt x="2493" y="326"/>
                  </a:cubicBezTo>
                  <a:cubicBezTo>
                    <a:pt x="2529" y="144"/>
                    <a:pt x="2377" y="0"/>
                    <a:pt x="2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6" name="Google Shape;2756;p6"/>
            <p:cNvSpPr/>
            <p:nvPr/>
          </p:nvSpPr>
          <p:spPr>
            <a:xfrm>
              <a:off x="920500" y="1902500"/>
              <a:ext cx="127175" cy="167400"/>
            </a:xfrm>
            <a:custGeom>
              <a:avLst/>
              <a:gdLst/>
              <a:ahLst/>
              <a:cxnLst/>
              <a:rect l="l" t="t" r="r" b="b"/>
              <a:pathLst>
                <a:path w="5087" h="6696" extrusionOk="0">
                  <a:moveTo>
                    <a:pt x="2362" y="566"/>
                  </a:moveTo>
                  <a:cubicBezTo>
                    <a:pt x="2919" y="566"/>
                    <a:pt x="3518" y="909"/>
                    <a:pt x="3822" y="1312"/>
                  </a:cubicBezTo>
                  <a:cubicBezTo>
                    <a:pt x="4232" y="1860"/>
                    <a:pt x="4314" y="2598"/>
                    <a:pt x="4300" y="3259"/>
                  </a:cubicBezTo>
                  <a:cubicBezTo>
                    <a:pt x="4273" y="4456"/>
                    <a:pt x="3542" y="6093"/>
                    <a:pt x="2222" y="6093"/>
                  </a:cubicBezTo>
                  <a:cubicBezTo>
                    <a:pt x="2070" y="6093"/>
                    <a:pt x="1910" y="6071"/>
                    <a:pt x="1742" y="6025"/>
                  </a:cubicBezTo>
                  <a:cubicBezTo>
                    <a:pt x="932" y="5800"/>
                    <a:pt x="576" y="4712"/>
                    <a:pt x="469" y="3658"/>
                  </a:cubicBezTo>
                  <a:cubicBezTo>
                    <a:pt x="755" y="2634"/>
                    <a:pt x="874" y="1351"/>
                    <a:pt x="1726" y="756"/>
                  </a:cubicBezTo>
                  <a:cubicBezTo>
                    <a:pt x="1916" y="623"/>
                    <a:pt x="2136" y="566"/>
                    <a:pt x="2362" y="566"/>
                  </a:cubicBezTo>
                  <a:close/>
                  <a:moveTo>
                    <a:pt x="2239" y="1"/>
                  </a:moveTo>
                  <a:cubicBezTo>
                    <a:pt x="363" y="1"/>
                    <a:pt x="1" y="2822"/>
                    <a:pt x="146" y="4174"/>
                  </a:cubicBezTo>
                  <a:cubicBezTo>
                    <a:pt x="153" y="4202"/>
                    <a:pt x="172" y="4227"/>
                    <a:pt x="198" y="4238"/>
                  </a:cubicBezTo>
                  <a:cubicBezTo>
                    <a:pt x="295" y="5193"/>
                    <a:pt x="663" y="6079"/>
                    <a:pt x="1540" y="6502"/>
                  </a:cubicBezTo>
                  <a:cubicBezTo>
                    <a:pt x="1817" y="6636"/>
                    <a:pt x="2082" y="6695"/>
                    <a:pt x="2334" y="6695"/>
                  </a:cubicBezTo>
                  <a:cubicBezTo>
                    <a:pt x="3712" y="6695"/>
                    <a:pt x="4669" y="4902"/>
                    <a:pt x="4839" y="3694"/>
                  </a:cubicBezTo>
                  <a:cubicBezTo>
                    <a:pt x="5087" y="1930"/>
                    <a:pt x="4286" y="91"/>
                    <a:pt x="2324" y="3"/>
                  </a:cubicBezTo>
                  <a:cubicBezTo>
                    <a:pt x="2296" y="2"/>
                    <a:pt x="2267" y="1"/>
                    <a:pt x="2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7" name="Google Shape;2757;p6"/>
            <p:cNvSpPr/>
            <p:nvPr/>
          </p:nvSpPr>
          <p:spPr>
            <a:xfrm>
              <a:off x="575500" y="2157350"/>
              <a:ext cx="47000" cy="162925"/>
            </a:xfrm>
            <a:custGeom>
              <a:avLst/>
              <a:gdLst/>
              <a:ahLst/>
              <a:cxnLst/>
              <a:rect l="l" t="t" r="r" b="b"/>
              <a:pathLst>
                <a:path w="1880" h="6517" extrusionOk="0">
                  <a:moveTo>
                    <a:pt x="1625" y="1"/>
                  </a:moveTo>
                  <a:cubicBezTo>
                    <a:pt x="1518" y="1"/>
                    <a:pt x="1407" y="58"/>
                    <a:pt x="1371" y="176"/>
                  </a:cubicBezTo>
                  <a:cubicBezTo>
                    <a:pt x="1049" y="1228"/>
                    <a:pt x="465" y="2128"/>
                    <a:pt x="16" y="3114"/>
                  </a:cubicBezTo>
                  <a:cubicBezTo>
                    <a:pt x="1" y="3141"/>
                    <a:pt x="22" y="3170"/>
                    <a:pt x="48" y="3170"/>
                  </a:cubicBezTo>
                  <a:cubicBezTo>
                    <a:pt x="54" y="3170"/>
                    <a:pt x="60" y="3168"/>
                    <a:pt x="66" y="3165"/>
                  </a:cubicBezTo>
                  <a:cubicBezTo>
                    <a:pt x="519" y="2911"/>
                    <a:pt x="844" y="2468"/>
                    <a:pt x="1106" y="1974"/>
                  </a:cubicBezTo>
                  <a:lnTo>
                    <a:pt x="1106" y="1974"/>
                  </a:lnTo>
                  <a:cubicBezTo>
                    <a:pt x="1051" y="2566"/>
                    <a:pt x="1016" y="3159"/>
                    <a:pt x="993" y="3744"/>
                  </a:cubicBezTo>
                  <a:cubicBezTo>
                    <a:pt x="970" y="4313"/>
                    <a:pt x="754" y="6266"/>
                    <a:pt x="1459" y="6510"/>
                  </a:cubicBezTo>
                  <a:cubicBezTo>
                    <a:pt x="1471" y="6514"/>
                    <a:pt x="1483" y="6516"/>
                    <a:pt x="1494" y="6516"/>
                  </a:cubicBezTo>
                  <a:cubicBezTo>
                    <a:pt x="1539" y="6516"/>
                    <a:pt x="1578" y="6486"/>
                    <a:pt x="1605" y="6451"/>
                  </a:cubicBezTo>
                  <a:cubicBezTo>
                    <a:pt x="1823" y="6164"/>
                    <a:pt x="1617" y="5757"/>
                    <a:pt x="1579" y="5429"/>
                  </a:cubicBezTo>
                  <a:cubicBezTo>
                    <a:pt x="1512" y="4871"/>
                    <a:pt x="1523" y="4305"/>
                    <a:pt x="1538" y="3744"/>
                  </a:cubicBezTo>
                  <a:cubicBezTo>
                    <a:pt x="1569" y="2568"/>
                    <a:pt x="1754" y="1412"/>
                    <a:pt x="1864" y="244"/>
                  </a:cubicBezTo>
                  <a:cubicBezTo>
                    <a:pt x="1880" y="84"/>
                    <a:pt x="1755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8" name="Google Shape;2758;p6"/>
            <p:cNvSpPr/>
            <p:nvPr/>
          </p:nvSpPr>
          <p:spPr>
            <a:xfrm>
              <a:off x="663350" y="2170100"/>
              <a:ext cx="87825" cy="122100"/>
            </a:xfrm>
            <a:custGeom>
              <a:avLst/>
              <a:gdLst/>
              <a:ahLst/>
              <a:cxnLst/>
              <a:rect l="l" t="t" r="r" b="b"/>
              <a:pathLst>
                <a:path w="3513" h="4884" extrusionOk="0">
                  <a:moveTo>
                    <a:pt x="1627" y="529"/>
                  </a:moveTo>
                  <a:cubicBezTo>
                    <a:pt x="1742" y="529"/>
                    <a:pt x="1878" y="603"/>
                    <a:pt x="2054" y="792"/>
                  </a:cubicBezTo>
                  <a:cubicBezTo>
                    <a:pt x="2601" y="1374"/>
                    <a:pt x="2881" y="2293"/>
                    <a:pt x="2963" y="3069"/>
                  </a:cubicBezTo>
                  <a:cubicBezTo>
                    <a:pt x="3029" y="3680"/>
                    <a:pt x="2917" y="4393"/>
                    <a:pt x="2263" y="4393"/>
                  </a:cubicBezTo>
                  <a:cubicBezTo>
                    <a:pt x="2196" y="4393"/>
                    <a:pt x="2123" y="4385"/>
                    <a:pt x="2045" y="4369"/>
                  </a:cubicBezTo>
                  <a:cubicBezTo>
                    <a:pt x="524" y="4064"/>
                    <a:pt x="245" y="2340"/>
                    <a:pt x="573" y="1020"/>
                  </a:cubicBezTo>
                  <a:lnTo>
                    <a:pt x="573" y="1020"/>
                  </a:lnTo>
                  <a:cubicBezTo>
                    <a:pt x="576" y="1087"/>
                    <a:pt x="586" y="1153"/>
                    <a:pt x="601" y="1218"/>
                  </a:cubicBezTo>
                  <a:cubicBezTo>
                    <a:pt x="615" y="1282"/>
                    <a:pt x="687" y="1334"/>
                    <a:pt x="754" y="1334"/>
                  </a:cubicBezTo>
                  <a:cubicBezTo>
                    <a:pt x="780" y="1334"/>
                    <a:pt x="805" y="1327"/>
                    <a:pt x="826" y="1310"/>
                  </a:cubicBezTo>
                  <a:cubicBezTo>
                    <a:pt x="1173" y="1045"/>
                    <a:pt x="1325" y="529"/>
                    <a:pt x="1627" y="529"/>
                  </a:cubicBezTo>
                  <a:close/>
                  <a:moveTo>
                    <a:pt x="1606" y="0"/>
                  </a:moveTo>
                  <a:cubicBezTo>
                    <a:pt x="1229" y="0"/>
                    <a:pt x="861" y="200"/>
                    <a:pt x="683" y="528"/>
                  </a:cubicBezTo>
                  <a:cubicBezTo>
                    <a:pt x="666" y="512"/>
                    <a:pt x="644" y="502"/>
                    <a:pt x="622" y="502"/>
                  </a:cubicBezTo>
                  <a:cubicBezTo>
                    <a:pt x="605" y="502"/>
                    <a:pt x="588" y="507"/>
                    <a:pt x="575" y="521"/>
                  </a:cubicBezTo>
                  <a:cubicBezTo>
                    <a:pt x="1" y="1103"/>
                    <a:pt x="27" y="2194"/>
                    <a:pt x="158" y="2931"/>
                  </a:cubicBezTo>
                  <a:cubicBezTo>
                    <a:pt x="312" y="3799"/>
                    <a:pt x="808" y="4430"/>
                    <a:pt x="1618" y="4750"/>
                  </a:cubicBezTo>
                  <a:cubicBezTo>
                    <a:pt x="1847" y="4841"/>
                    <a:pt x="2060" y="4883"/>
                    <a:pt x="2255" y="4883"/>
                  </a:cubicBezTo>
                  <a:cubicBezTo>
                    <a:pt x="2990" y="4883"/>
                    <a:pt x="3454" y="4279"/>
                    <a:pt x="3480" y="3415"/>
                  </a:cubicBezTo>
                  <a:cubicBezTo>
                    <a:pt x="3513" y="2360"/>
                    <a:pt x="3081" y="1070"/>
                    <a:pt x="2338" y="309"/>
                  </a:cubicBezTo>
                  <a:cubicBezTo>
                    <a:pt x="2129" y="95"/>
                    <a:pt x="1865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59" name="Google Shape;2759;p6"/>
            <p:cNvSpPr/>
            <p:nvPr/>
          </p:nvSpPr>
          <p:spPr>
            <a:xfrm>
              <a:off x="791225" y="2148075"/>
              <a:ext cx="63800" cy="165050"/>
            </a:xfrm>
            <a:custGeom>
              <a:avLst/>
              <a:gdLst/>
              <a:ahLst/>
              <a:cxnLst/>
              <a:rect l="l" t="t" r="r" b="b"/>
              <a:pathLst>
                <a:path w="2552" h="6602" extrusionOk="0">
                  <a:moveTo>
                    <a:pt x="2043" y="1"/>
                  </a:moveTo>
                  <a:cubicBezTo>
                    <a:pt x="1928" y="1"/>
                    <a:pt x="1807" y="62"/>
                    <a:pt x="1762" y="183"/>
                  </a:cubicBezTo>
                  <a:cubicBezTo>
                    <a:pt x="1332" y="1346"/>
                    <a:pt x="612" y="2380"/>
                    <a:pt x="28" y="3469"/>
                  </a:cubicBezTo>
                  <a:cubicBezTo>
                    <a:pt x="0" y="3522"/>
                    <a:pt x="44" y="3577"/>
                    <a:pt x="93" y="3577"/>
                  </a:cubicBezTo>
                  <a:cubicBezTo>
                    <a:pt x="110" y="3577"/>
                    <a:pt x="127" y="3571"/>
                    <a:pt x="141" y="3556"/>
                  </a:cubicBezTo>
                  <a:cubicBezTo>
                    <a:pt x="768" y="2914"/>
                    <a:pt x="1239" y="2178"/>
                    <a:pt x="1675" y="1412"/>
                  </a:cubicBezTo>
                  <a:lnTo>
                    <a:pt x="1675" y="1412"/>
                  </a:lnTo>
                  <a:cubicBezTo>
                    <a:pt x="1649" y="2143"/>
                    <a:pt x="1660" y="2877"/>
                    <a:pt x="1688" y="3612"/>
                  </a:cubicBezTo>
                  <a:cubicBezTo>
                    <a:pt x="1721" y="4473"/>
                    <a:pt x="1534" y="5641"/>
                    <a:pt x="1818" y="6450"/>
                  </a:cubicBezTo>
                  <a:cubicBezTo>
                    <a:pt x="1850" y="6540"/>
                    <a:pt x="1945" y="6601"/>
                    <a:pt x="2035" y="6601"/>
                  </a:cubicBezTo>
                  <a:cubicBezTo>
                    <a:pt x="2099" y="6601"/>
                    <a:pt x="2160" y="6571"/>
                    <a:pt x="2195" y="6499"/>
                  </a:cubicBezTo>
                  <a:cubicBezTo>
                    <a:pt x="2551" y="5770"/>
                    <a:pt x="2322" y="4702"/>
                    <a:pt x="2284" y="3913"/>
                  </a:cubicBezTo>
                  <a:cubicBezTo>
                    <a:pt x="2225" y="2693"/>
                    <a:pt x="2166" y="1472"/>
                    <a:pt x="2282" y="252"/>
                  </a:cubicBezTo>
                  <a:cubicBezTo>
                    <a:pt x="2298" y="83"/>
                    <a:pt x="2175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0" name="Google Shape;2760;p6"/>
            <p:cNvSpPr/>
            <p:nvPr/>
          </p:nvSpPr>
          <p:spPr>
            <a:xfrm>
              <a:off x="910475" y="2158850"/>
              <a:ext cx="130525" cy="124475"/>
            </a:xfrm>
            <a:custGeom>
              <a:avLst/>
              <a:gdLst/>
              <a:ahLst/>
              <a:cxnLst/>
              <a:rect l="l" t="t" r="r" b="b"/>
              <a:pathLst>
                <a:path w="5221" h="4979" extrusionOk="0">
                  <a:moveTo>
                    <a:pt x="2466" y="690"/>
                  </a:moveTo>
                  <a:cubicBezTo>
                    <a:pt x="3034" y="690"/>
                    <a:pt x="3601" y="1022"/>
                    <a:pt x="3956" y="1634"/>
                  </a:cubicBezTo>
                  <a:cubicBezTo>
                    <a:pt x="4569" y="2693"/>
                    <a:pt x="4049" y="4040"/>
                    <a:pt x="2891" y="4378"/>
                  </a:cubicBezTo>
                  <a:cubicBezTo>
                    <a:pt x="2697" y="4433"/>
                    <a:pt x="2497" y="4460"/>
                    <a:pt x="2298" y="4460"/>
                  </a:cubicBezTo>
                  <a:cubicBezTo>
                    <a:pt x="2068" y="4460"/>
                    <a:pt x="1839" y="4424"/>
                    <a:pt x="1618" y="4352"/>
                  </a:cubicBezTo>
                  <a:cubicBezTo>
                    <a:pt x="1152" y="3994"/>
                    <a:pt x="850" y="3464"/>
                    <a:pt x="785" y="2880"/>
                  </a:cubicBezTo>
                  <a:cubicBezTo>
                    <a:pt x="788" y="2869"/>
                    <a:pt x="790" y="2859"/>
                    <a:pt x="793" y="2848"/>
                  </a:cubicBezTo>
                  <a:cubicBezTo>
                    <a:pt x="798" y="2828"/>
                    <a:pt x="791" y="2808"/>
                    <a:pt x="777" y="2797"/>
                  </a:cubicBezTo>
                  <a:cubicBezTo>
                    <a:pt x="744" y="2359"/>
                    <a:pt x="850" y="1922"/>
                    <a:pt x="1080" y="1547"/>
                  </a:cubicBezTo>
                  <a:cubicBezTo>
                    <a:pt x="1437" y="963"/>
                    <a:pt x="1951" y="690"/>
                    <a:pt x="2466" y="690"/>
                  </a:cubicBezTo>
                  <a:close/>
                  <a:moveTo>
                    <a:pt x="2505" y="0"/>
                  </a:moveTo>
                  <a:cubicBezTo>
                    <a:pt x="1767" y="0"/>
                    <a:pt x="1121" y="472"/>
                    <a:pt x="657" y="1032"/>
                  </a:cubicBezTo>
                  <a:cubicBezTo>
                    <a:pt x="130" y="1668"/>
                    <a:pt x="1" y="2534"/>
                    <a:pt x="168" y="3322"/>
                  </a:cubicBezTo>
                  <a:cubicBezTo>
                    <a:pt x="289" y="3879"/>
                    <a:pt x="577" y="4247"/>
                    <a:pt x="977" y="4463"/>
                  </a:cubicBezTo>
                  <a:cubicBezTo>
                    <a:pt x="1361" y="4796"/>
                    <a:pt x="1940" y="4978"/>
                    <a:pt x="2520" y="4978"/>
                  </a:cubicBezTo>
                  <a:cubicBezTo>
                    <a:pt x="2583" y="4978"/>
                    <a:pt x="2646" y="4976"/>
                    <a:pt x="2709" y="4972"/>
                  </a:cubicBezTo>
                  <a:cubicBezTo>
                    <a:pt x="4505" y="4852"/>
                    <a:pt x="5221" y="2954"/>
                    <a:pt x="4573" y="1440"/>
                  </a:cubicBezTo>
                  <a:cubicBezTo>
                    <a:pt x="4269" y="733"/>
                    <a:pt x="3593" y="180"/>
                    <a:pt x="2840" y="33"/>
                  </a:cubicBezTo>
                  <a:cubicBezTo>
                    <a:pt x="2727" y="11"/>
                    <a:pt x="2615" y="0"/>
                    <a:pt x="2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1" name="Google Shape;2761;p6"/>
            <p:cNvSpPr/>
            <p:nvPr/>
          </p:nvSpPr>
          <p:spPr>
            <a:xfrm>
              <a:off x="586025" y="2383225"/>
              <a:ext cx="91050" cy="98025"/>
            </a:xfrm>
            <a:custGeom>
              <a:avLst/>
              <a:gdLst/>
              <a:ahLst/>
              <a:cxnLst/>
              <a:rect l="l" t="t" r="r" b="b"/>
              <a:pathLst>
                <a:path w="3642" h="3921" extrusionOk="0">
                  <a:moveTo>
                    <a:pt x="1673" y="627"/>
                  </a:moveTo>
                  <a:cubicBezTo>
                    <a:pt x="1739" y="627"/>
                    <a:pt x="1806" y="635"/>
                    <a:pt x="1873" y="652"/>
                  </a:cubicBezTo>
                  <a:cubicBezTo>
                    <a:pt x="2406" y="790"/>
                    <a:pt x="2754" y="1399"/>
                    <a:pt x="2897" y="1886"/>
                  </a:cubicBezTo>
                  <a:cubicBezTo>
                    <a:pt x="3056" y="2439"/>
                    <a:pt x="2928" y="2992"/>
                    <a:pt x="2401" y="3274"/>
                  </a:cubicBezTo>
                  <a:lnTo>
                    <a:pt x="2403" y="3275"/>
                  </a:lnTo>
                  <a:cubicBezTo>
                    <a:pt x="2218" y="3375"/>
                    <a:pt x="2033" y="3419"/>
                    <a:pt x="1854" y="3419"/>
                  </a:cubicBezTo>
                  <a:cubicBezTo>
                    <a:pt x="1007" y="3419"/>
                    <a:pt x="302" y="2429"/>
                    <a:pt x="508" y="1576"/>
                  </a:cubicBezTo>
                  <a:cubicBezTo>
                    <a:pt x="512" y="1560"/>
                    <a:pt x="503" y="1542"/>
                    <a:pt x="487" y="1533"/>
                  </a:cubicBezTo>
                  <a:cubicBezTo>
                    <a:pt x="613" y="1419"/>
                    <a:pt x="762" y="1323"/>
                    <a:pt x="872" y="1191"/>
                  </a:cubicBezTo>
                  <a:cubicBezTo>
                    <a:pt x="982" y="1056"/>
                    <a:pt x="1082" y="920"/>
                    <a:pt x="1214" y="802"/>
                  </a:cubicBezTo>
                  <a:cubicBezTo>
                    <a:pt x="1345" y="683"/>
                    <a:pt x="1506" y="627"/>
                    <a:pt x="1673" y="627"/>
                  </a:cubicBezTo>
                  <a:close/>
                  <a:moveTo>
                    <a:pt x="1685" y="0"/>
                  </a:moveTo>
                  <a:cubicBezTo>
                    <a:pt x="1443" y="0"/>
                    <a:pt x="1204" y="70"/>
                    <a:pt x="987" y="201"/>
                  </a:cubicBezTo>
                  <a:cubicBezTo>
                    <a:pt x="789" y="323"/>
                    <a:pt x="620" y="500"/>
                    <a:pt x="485" y="687"/>
                  </a:cubicBezTo>
                  <a:cubicBezTo>
                    <a:pt x="272" y="982"/>
                    <a:pt x="311" y="1230"/>
                    <a:pt x="275" y="1566"/>
                  </a:cubicBezTo>
                  <a:cubicBezTo>
                    <a:pt x="270" y="1610"/>
                    <a:pt x="312" y="1640"/>
                    <a:pt x="353" y="1640"/>
                  </a:cubicBezTo>
                  <a:cubicBezTo>
                    <a:pt x="372" y="1640"/>
                    <a:pt x="390" y="1634"/>
                    <a:pt x="403" y="1619"/>
                  </a:cubicBezTo>
                  <a:cubicBezTo>
                    <a:pt x="407" y="1614"/>
                    <a:pt x="411" y="1610"/>
                    <a:pt x="415" y="1606"/>
                  </a:cubicBezTo>
                  <a:lnTo>
                    <a:pt x="415" y="1606"/>
                  </a:lnTo>
                  <a:cubicBezTo>
                    <a:pt x="0" y="2699"/>
                    <a:pt x="909" y="3920"/>
                    <a:pt x="2055" y="3920"/>
                  </a:cubicBezTo>
                  <a:cubicBezTo>
                    <a:pt x="2061" y="3920"/>
                    <a:pt x="2067" y="3920"/>
                    <a:pt x="2073" y="3920"/>
                  </a:cubicBezTo>
                  <a:cubicBezTo>
                    <a:pt x="3064" y="3909"/>
                    <a:pt x="3641" y="2941"/>
                    <a:pt x="3527" y="2045"/>
                  </a:cubicBezTo>
                  <a:cubicBezTo>
                    <a:pt x="3423" y="1245"/>
                    <a:pt x="2920" y="378"/>
                    <a:pt x="2136" y="83"/>
                  </a:cubicBezTo>
                  <a:cubicBezTo>
                    <a:pt x="1988" y="27"/>
                    <a:pt x="1836" y="0"/>
                    <a:pt x="16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2" name="Google Shape;2762;p6"/>
            <p:cNvSpPr/>
            <p:nvPr/>
          </p:nvSpPr>
          <p:spPr>
            <a:xfrm>
              <a:off x="691325" y="2391200"/>
              <a:ext cx="114325" cy="84100"/>
            </a:xfrm>
            <a:custGeom>
              <a:avLst/>
              <a:gdLst/>
              <a:ahLst/>
              <a:cxnLst/>
              <a:rect l="l" t="t" r="r" b="b"/>
              <a:pathLst>
                <a:path w="4573" h="3364" extrusionOk="0">
                  <a:moveTo>
                    <a:pt x="1449" y="653"/>
                  </a:moveTo>
                  <a:cubicBezTo>
                    <a:pt x="1935" y="653"/>
                    <a:pt x="2481" y="828"/>
                    <a:pt x="2896" y="1036"/>
                  </a:cubicBezTo>
                  <a:cubicBezTo>
                    <a:pt x="3145" y="1160"/>
                    <a:pt x="3439" y="1349"/>
                    <a:pt x="3593" y="1546"/>
                  </a:cubicBezTo>
                  <a:cubicBezTo>
                    <a:pt x="3755" y="1761"/>
                    <a:pt x="3775" y="1898"/>
                    <a:pt x="3658" y="2095"/>
                  </a:cubicBezTo>
                  <a:cubicBezTo>
                    <a:pt x="3458" y="2433"/>
                    <a:pt x="2986" y="2625"/>
                    <a:pt x="2643" y="2768"/>
                  </a:cubicBezTo>
                  <a:cubicBezTo>
                    <a:pt x="2482" y="2835"/>
                    <a:pt x="2316" y="2866"/>
                    <a:pt x="2153" y="2866"/>
                  </a:cubicBezTo>
                  <a:cubicBezTo>
                    <a:pt x="1399" y="2866"/>
                    <a:pt x="712" y="2201"/>
                    <a:pt x="868" y="1377"/>
                  </a:cubicBezTo>
                  <a:cubicBezTo>
                    <a:pt x="876" y="1349"/>
                    <a:pt x="854" y="1332"/>
                    <a:pt x="833" y="1332"/>
                  </a:cubicBezTo>
                  <a:cubicBezTo>
                    <a:pt x="819" y="1332"/>
                    <a:pt x="805" y="1339"/>
                    <a:pt x="801" y="1357"/>
                  </a:cubicBezTo>
                  <a:cubicBezTo>
                    <a:pt x="770" y="1436"/>
                    <a:pt x="747" y="1516"/>
                    <a:pt x="730" y="1600"/>
                  </a:cubicBezTo>
                  <a:cubicBezTo>
                    <a:pt x="725" y="1557"/>
                    <a:pt x="719" y="1515"/>
                    <a:pt x="711" y="1474"/>
                  </a:cubicBezTo>
                  <a:cubicBezTo>
                    <a:pt x="671" y="1318"/>
                    <a:pt x="647" y="1183"/>
                    <a:pt x="661" y="1022"/>
                  </a:cubicBezTo>
                  <a:cubicBezTo>
                    <a:pt x="675" y="888"/>
                    <a:pt x="812" y="770"/>
                    <a:pt x="1004" y="712"/>
                  </a:cubicBezTo>
                  <a:cubicBezTo>
                    <a:pt x="1142" y="671"/>
                    <a:pt x="1293" y="653"/>
                    <a:pt x="1449" y="653"/>
                  </a:cubicBezTo>
                  <a:close/>
                  <a:moveTo>
                    <a:pt x="1415" y="1"/>
                  </a:moveTo>
                  <a:cubicBezTo>
                    <a:pt x="1035" y="1"/>
                    <a:pt x="662" y="85"/>
                    <a:pt x="368" y="319"/>
                  </a:cubicBezTo>
                  <a:cubicBezTo>
                    <a:pt x="120" y="516"/>
                    <a:pt x="9" y="821"/>
                    <a:pt x="5" y="1131"/>
                  </a:cubicBezTo>
                  <a:cubicBezTo>
                    <a:pt x="0" y="1662"/>
                    <a:pt x="310" y="1921"/>
                    <a:pt x="663" y="2261"/>
                  </a:cubicBezTo>
                  <a:cubicBezTo>
                    <a:pt x="676" y="2274"/>
                    <a:pt x="693" y="2281"/>
                    <a:pt x="711" y="2281"/>
                  </a:cubicBezTo>
                  <a:cubicBezTo>
                    <a:pt x="728" y="2281"/>
                    <a:pt x="745" y="2274"/>
                    <a:pt x="758" y="2261"/>
                  </a:cubicBezTo>
                  <a:cubicBezTo>
                    <a:pt x="862" y="2617"/>
                    <a:pt x="1099" y="2935"/>
                    <a:pt x="1444" y="3147"/>
                  </a:cubicBezTo>
                  <a:cubicBezTo>
                    <a:pt x="1694" y="3301"/>
                    <a:pt x="1955" y="3363"/>
                    <a:pt x="2217" y="3363"/>
                  </a:cubicBezTo>
                  <a:cubicBezTo>
                    <a:pt x="2607" y="3363"/>
                    <a:pt x="3001" y="3225"/>
                    <a:pt x="3365" y="3047"/>
                  </a:cubicBezTo>
                  <a:cubicBezTo>
                    <a:pt x="4026" y="2724"/>
                    <a:pt x="4572" y="2097"/>
                    <a:pt x="4193" y="1349"/>
                  </a:cubicBezTo>
                  <a:cubicBezTo>
                    <a:pt x="3872" y="714"/>
                    <a:pt x="3071" y="358"/>
                    <a:pt x="2428" y="164"/>
                  </a:cubicBezTo>
                  <a:cubicBezTo>
                    <a:pt x="2120" y="72"/>
                    <a:pt x="1765" y="1"/>
                    <a:pt x="1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3" name="Google Shape;2763;p6"/>
            <p:cNvSpPr/>
            <p:nvPr/>
          </p:nvSpPr>
          <p:spPr>
            <a:xfrm>
              <a:off x="813500" y="2379875"/>
              <a:ext cx="113950" cy="84200"/>
            </a:xfrm>
            <a:custGeom>
              <a:avLst/>
              <a:gdLst/>
              <a:ahLst/>
              <a:cxnLst/>
              <a:rect l="l" t="t" r="r" b="b"/>
              <a:pathLst>
                <a:path w="4558" h="3368" extrusionOk="0">
                  <a:moveTo>
                    <a:pt x="2016" y="652"/>
                  </a:moveTo>
                  <a:cubicBezTo>
                    <a:pt x="2474" y="652"/>
                    <a:pt x="2960" y="941"/>
                    <a:pt x="3269" y="1233"/>
                  </a:cubicBezTo>
                  <a:cubicBezTo>
                    <a:pt x="3650" y="1595"/>
                    <a:pt x="3811" y="2082"/>
                    <a:pt x="3381" y="2468"/>
                  </a:cubicBezTo>
                  <a:cubicBezTo>
                    <a:pt x="3117" y="2705"/>
                    <a:pt x="2729" y="2817"/>
                    <a:pt x="2344" y="2817"/>
                  </a:cubicBezTo>
                  <a:cubicBezTo>
                    <a:pt x="1512" y="2817"/>
                    <a:pt x="692" y="2292"/>
                    <a:pt x="1160" y="1357"/>
                  </a:cubicBezTo>
                  <a:cubicBezTo>
                    <a:pt x="1163" y="1349"/>
                    <a:pt x="1165" y="1338"/>
                    <a:pt x="1162" y="1328"/>
                  </a:cubicBezTo>
                  <a:cubicBezTo>
                    <a:pt x="1273" y="1033"/>
                    <a:pt x="1419" y="768"/>
                    <a:pt x="1778" y="680"/>
                  </a:cubicBezTo>
                  <a:cubicBezTo>
                    <a:pt x="1856" y="660"/>
                    <a:pt x="1935" y="652"/>
                    <a:pt x="2016" y="652"/>
                  </a:cubicBezTo>
                  <a:close/>
                  <a:moveTo>
                    <a:pt x="1978" y="1"/>
                  </a:moveTo>
                  <a:cubicBezTo>
                    <a:pt x="1932" y="1"/>
                    <a:pt x="1886" y="2"/>
                    <a:pt x="1841" y="6"/>
                  </a:cubicBezTo>
                  <a:cubicBezTo>
                    <a:pt x="943" y="75"/>
                    <a:pt x="0" y="1288"/>
                    <a:pt x="719" y="2107"/>
                  </a:cubicBezTo>
                  <a:cubicBezTo>
                    <a:pt x="732" y="2119"/>
                    <a:pt x="749" y="2125"/>
                    <a:pt x="765" y="2125"/>
                  </a:cubicBezTo>
                  <a:cubicBezTo>
                    <a:pt x="782" y="2125"/>
                    <a:pt x="798" y="2119"/>
                    <a:pt x="810" y="2107"/>
                  </a:cubicBezTo>
                  <a:cubicBezTo>
                    <a:pt x="827" y="2086"/>
                    <a:pt x="838" y="2064"/>
                    <a:pt x="851" y="2043"/>
                  </a:cubicBezTo>
                  <a:lnTo>
                    <a:pt x="851" y="2043"/>
                  </a:lnTo>
                  <a:cubicBezTo>
                    <a:pt x="835" y="2363"/>
                    <a:pt x="952" y="2670"/>
                    <a:pt x="1244" y="2942"/>
                  </a:cubicBezTo>
                  <a:cubicBezTo>
                    <a:pt x="1555" y="3233"/>
                    <a:pt x="1991" y="3367"/>
                    <a:pt x="2422" y="3367"/>
                  </a:cubicBezTo>
                  <a:cubicBezTo>
                    <a:pt x="2681" y="3367"/>
                    <a:pt x="2938" y="3319"/>
                    <a:pt x="3166" y="3227"/>
                  </a:cubicBezTo>
                  <a:cubicBezTo>
                    <a:pt x="4044" y="2876"/>
                    <a:pt x="4557" y="2063"/>
                    <a:pt x="4034" y="1182"/>
                  </a:cubicBezTo>
                  <a:cubicBezTo>
                    <a:pt x="3631" y="502"/>
                    <a:pt x="2777" y="1"/>
                    <a:pt x="19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4" name="Google Shape;2764;p6"/>
            <p:cNvSpPr/>
            <p:nvPr/>
          </p:nvSpPr>
          <p:spPr>
            <a:xfrm>
              <a:off x="951325" y="2343225"/>
              <a:ext cx="70975" cy="150150"/>
            </a:xfrm>
            <a:custGeom>
              <a:avLst/>
              <a:gdLst/>
              <a:ahLst/>
              <a:cxnLst/>
              <a:rect l="l" t="t" r="r" b="b"/>
              <a:pathLst>
                <a:path w="2839" h="6006" extrusionOk="0">
                  <a:moveTo>
                    <a:pt x="2235" y="1"/>
                  </a:moveTo>
                  <a:cubicBezTo>
                    <a:pt x="2149" y="1"/>
                    <a:pt x="2060" y="41"/>
                    <a:pt x="1995" y="133"/>
                  </a:cubicBezTo>
                  <a:cubicBezTo>
                    <a:pt x="1305" y="1116"/>
                    <a:pt x="466" y="2026"/>
                    <a:pt x="17" y="3151"/>
                  </a:cubicBezTo>
                  <a:cubicBezTo>
                    <a:pt x="1" y="3191"/>
                    <a:pt x="35" y="3218"/>
                    <a:pt x="70" y="3218"/>
                  </a:cubicBezTo>
                  <a:cubicBezTo>
                    <a:pt x="84" y="3218"/>
                    <a:pt x="98" y="3213"/>
                    <a:pt x="109" y="3204"/>
                  </a:cubicBezTo>
                  <a:cubicBezTo>
                    <a:pt x="757" y="2658"/>
                    <a:pt x="1277" y="1983"/>
                    <a:pt x="1792" y="1309"/>
                  </a:cubicBezTo>
                  <a:lnTo>
                    <a:pt x="1792" y="1309"/>
                  </a:lnTo>
                  <a:cubicBezTo>
                    <a:pt x="1743" y="1957"/>
                    <a:pt x="1776" y="2610"/>
                    <a:pt x="1848" y="3271"/>
                  </a:cubicBezTo>
                  <a:cubicBezTo>
                    <a:pt x="1941" y="4147"/>
                    <a:pt x="1936" y="5215"/>
                    <a:pt x="2417" y="5971"/>
                  </a:cubicBezTo>
                  <a:cubicBezTo>
                    <a:pt x="2431" y="5992"/>
                    <a:pt x="2459" y="6006"/>
                    <a:pt x="2485" y="6006"/>
                  </a:cubicBezTo>
                  <a:cubicBezTo>
                    <a:pt x="2508" y="6006"/>
                    <a:pt x="2529" y="5996"/>
                    <a:pt x="2540" y="5971"/>
                  </a:cubicBezTo>
                  <a:cubicBezTo>
                    <a:pt x="2839" y="5284"/>
                    <a:pt x="2640" y="4569"/>
                    <a:pt x="2537" y="3849"/>
                  </a:cubicBezTo>
                  <a:cubicBezTo>
                    <a:pt x="2364" y="2663"/>
                    <a:pt x="2286" y="1537"/>
                    <a:pt x="2509" y="350"/>
                  </a:cubicBezTo>
                  <a:cubicBezTo>
                    <a:pt x="2548" y="142"/>
                    <a:pt x="2397" y="1"/>
                    <a:pt x="2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5" name="Google Shape;2765;p6"/>
            <p:cNvSpPr/>
            <p:nvPr/>
          </p:nvSpPr>
          <p:spPr>
            <a:xfrm>
              <a:off x="473050" y="1553750"/>
              <a:ext cx="168625" cy="1017675"/>
            </a:xfrm>
            <a:custGeom>
              <a:avLst/>
              <a:gdLst/>
              <a:ahLst/>
              <a:cxnLst/>
              <a:rect l="l" t="t" r="r" b="b"/>
              <a:pathLst>
                <a:path w="6745" h="40707" extrusionOk="0">
                  <a:moveTo>
                    <a:pt x="6679" y="1"/>
                  </a:moveTo>
                  <a:cubicBezTo>
                    <a:pt x="6673" y="1"/>
                    <a:pt x="6667" y="2"/>
                    <a:pt x="6659" y="4"/>
                  </a:cubicBezTo>
                  <a:cubicBezTo>
                    <a:pt x="5839" y="301"/>
                    <a:pt x="4998" y="331"/>
                    <a:pt x="4158" y="534"/>
                  </a:cubicBezTo>
                  <a:cubicBezTo>
                    <a:pt x="3406" y="720"/>
                    <a:pt x="2826" y="1238"/>
                    <a:pt x="2366" y="1837"/>
                  </a:cubicBezTo>
                  <a:cubicBezTo>
                    <a:pt x="1223" y="3328"/>
                    <a:pt x="867" y="5331"/>
                    <a:pt x="639" y="7145"/>
                  </a:cubicBezTo>
                  <a:cubicBezTo>
                    <a:pt x="39" y="11914"/>
                    <a:pt x="1" y="16786"/>
                    <a:pt x="40" y="21584"/>
                  </a:cubicBezTo>
                  <a:cubicBezTo>
                    <a:pt x="62" y="24146"/>
                    <a:pt x="116" y="26707"/>
                    <a:pt x="134" y="29268"/>
                  </a:cubicBezTo>
                  <a:cubicBezTo>
                    <a:pt x="147" y="31179"/>
                    <a:pt x="58" y="33113"/>
                    <a:pt x="285" y="35016"/>
                  </a:cubicBezTo>
                  <a:cubicBezTo>
                    <a:pt x="629" y="37900"/>
                    <a:pt x="2463" y="40323"/>
                    <a:pt x="5470" y="40706"/>
                  </a:cubicBezTo>
                  <a:cubicBezTo>
                    <a:pt x="5472" y="40707"/>
                    <a:pt x="5474" y="40707"/>
                    <a:pt x="5476" y="40707"/>
                  </a:cubicBezTo>
                  <a:cubicBezTo>
                    <a:pt x="5532" y="40707"/>
                    <a:pt x="5544" y="40623"/>
                    <a:pt x="5500" y="40595"/>
                  </a:cubicBezTo>
                  <a:cubicBezTo>
                    <a:pt x="4204" y="39821"/>
                    <a:pt x="2773" y="39210"/>
                    <a:pt x="1864" y="37949"/>
                  </a:cubicBezTo>
                  <a:cubicBezTo>
                    <a:pt x="1089" y="36871"/>
                    <a:pt x="862" y="35501"/>
                    <a:pt x="759" y="34209"/>
                  </a:cubicBezTo>
                  <a:cubicBezTo>
                    <a:pt x="618" y="32453"/>
                    <a:pt x="688" y="30677"/>
                    <a:pt x="670" y="28918"/>
                  </a:cubicBezTo>
                  <a:cubicBezTo>
                    <a:pt x="644" y="26474"/>
                    <a:pt x="583" y="24030"/>
                    <a:pt x="552" y="21584"/>
                  </a:cubicBezTo>
                  <a:cubicBezTo>
                    <a:pt x="493" y="17211"/>
                    <a:pt x="582" y="12849"/>
                    <a:pt x="929" y="8489"/>
                  </a:cubicBezTo>
                  <a:cubicBezTo>
                    <a:pt x="1080" y="6584"/>
                    <a:pt x="1341" y="4637"/>
                    <a:pt x="2201" y="2906"/>
                  </a:cubicBezTo>
                  <a:cubicBezTo>
                    <a:pt x="2686" y="1929"/>
                    <a:pt x="3403" y="1153"/>
                    <a:pt x="4479" y="866"/>
                  </a:cubicBezTo>
                  <a:cubicBezTo>
                    <a:pt x="5268" y="656"/>
                    <a:pt x="6021" y="600"/>
                    <a:pt x="6702" y="104"/>
                  </a:cubicBezTo>
                  <a:cubicBezTo>
                    <a:pt x="6744" y="75"/>
                    <a:pt x="6728" y="1"/>
                    <a:pt x="6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6" name="Google Shape;2766;p6"/>
            <p:cNvSpPr/>
            <p:nvPr/>
          </p:nvSpPr>
          <p:spPr>
            <a:xfrm>
              <a:off x="992800" y="1547050"/>
              <a:ext cx="163075" cy="1035100"/>
            </a:xfrm>
            <a:custGeom>
              <a:avLst/>
              <a:gdLst/>
              <a:ahLst/>
              <a:cxnLst/>
              <a:rect l="l" t="t" r="r" b="b"/>
              <a:pathLst>
                <a:path w="6523" h="41404" extrusionOk="0">
                  <a:moveTo>
                    <a:pt x="1008" y="0"/>
                  </a:moveTo>
                  <a:cubicBezTo>
                    <a:pt x="711" y="0"/>
                    <a:pt x="401" y="44"/>
                    <a:pt x="79" y="138"/>
                  </a:cubicBezTo>
                  <a:cubicBezTo>
                    <a:pt x="0" y="161"/>
                    <a:pt x="18" y="272"/>
                    <a:pt x="97" y="276"/>
                  </a:cubicBezTo>
                  <a:cubicBezTo>
                    <a:pt x="1125" y="331"/>
                    <a:pt x="2046" y="530"/>
                    <a:pt x="2843" y="1216"/>
                  </a:cubicBezTo>
                  <a:cubicBezTo>
                    <a:pt x="3657" y="1914"/>
                    <a:pt x="4170" y="2915"/>
                    <a:pt x="4547" y="3901"/>
                  </a:cubicBezTo>
                  <a:cubicBezTo>
                    <a:pt x="5558" y="6544"/>
                    <a:pt x="5760" y="9495"/>
                    <a:pt x="5868" y="12293"/>
                  </a:cubicBezTo>
                  <a:cubicBezTo>
                    <a:pt x="5984" y="15290"/>
                    <a:pt x="5878" y="18292"/>
                    <a:pt x="5723" y="21286"/>
                  </a:cubicBezTo>
                  <a:cubicBezTo>
                    <a:pt x="5620" y="23312"/>
                    <a:pt x="5415" y="25356"/>
                    <a:pt x="5497" y="27387"/>
                  </a:cubicBezTo>
                  <a:cubicBezTo>
                    <a:pt x="5604" y="30069"/>
                    <a:pt x="5843" y="32743"/>
                    <a:pt x="5605" y="35425"/>
                  </a:cubicBezTo>
                  <a:cubicBezTo>
                    <a:pt x="5397" y="37792"/>
                    <a:pt x="4713" y="40666"/>
                    <a:pt x="2000" y="41186"/>
                  </a:cubicBezTo>
                  <a:cubicBezTo>
                    <a:pt x="1911" y="41202"/>
                    <a:pt x="1908" y="41352"/>
                    <a:pt x="2000" y="41365"/>
                  </a:cubicBezTo>
                  <a:cubicBezTo>
                    <a:pt x="2176" y="41391"/>
                    <a:pt x="2344" y="41404"/>
                    <a:pt x="2506" y="41404"/>
                  </a:cubicBezTo>
                  <a:cubicBezTo>
                    <a:pt x="4820" y="41404"/>
                    <a:pt x="5716" y="38826"/>
                    <a:pt x="6050" y="36775"/>
                  </a:cubicBezTo>
                  <a:cubicBezTo>
                    <a:pt x="6522" y="33857"/>
                    <a:pt x="6243" y="30860"/>
                    <a:pt x="6084" y="27927"/>
                  </a:cubicBezTo>
                  <a:cubicBezTo>
                    <a:pt x="5976" y="25922"/>
                    <a:pt x="6143" y="23919"/>
                    <a:pt x="6252" y="21916"/>
                  </a:cubicBezTo>
                  <a:cubicBezTo>
                    <a:pt x="6409" y="18960"/>
                    <a:pt x="6521" y="16001"/>
                    <a:pt x="6449" y="13040"/>
                  </a:cubicBezTo>
                  <a:cubicBezTo>
                    <a:pt x="6373" y="9864"/>
                    <a:pt x="6173" y="6475"/>
                    <a:pt x="4982" y="3493"/>
                  </a:cubicBezTo>
                  <a:cubicBezTo>
                    <a:pt x="4297" y="1779"/>
                    <a:pt x="2910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7" name="Google Shape;2767;p6"/>
            <p:cNvSpPr/>
            <p:nvPr/>
          </p:nvSpPr>
          <p:spPr>
            <a:xfrm>
              <a:off x="1339100" y="1537750"/>
              <a:ext cx="107825" cy="163325"/>
            </a:xfrm>
            <a:custGeom>
              <a:avLst/>
              <a:gdLst/>
              <a:ahLst/>
              <a:cxnLst/>
              <a:rect l="l" t="t" r="r" b="b"/>
              <a:pathLst>
                <a:path w="4313" h="6533" extrusionOk="0">
                  <a:moveTo>
                    <a:pt x="2576" y="1"/>
                  </a:moveTo>
                  <a:cubicBezTo>
                    <a:pt x="2447" y="1"/>
                    <a:pt x="2315" y="28"/>
                    <a:pt x="2185" y="87"/>
                  </a:cubicBezTo>
                  <a:cubicBezTo>
                    <a:pt x="1735" y="290"/>
                    <a:pt x="316" y="1661"/>
                    <a:pt x="977" y="2213"/>
                  </a:cubicBezTo>
                  <a:cubicBezTo>
                    <a:pt x="986" y="2220"/>
                    <a:pt x="996" y="2223"/>
                    <a:pt x="1006" y="2223"/>
                  </a:cubicBezTo>
                  <a:cubicBezTo>
                    <a:pt x="1035" y="2223"/>
                    <a:pt x="1061" y="2194"/>
                    <a:pt x="1041" y="2163"/>
                  </a:cubicBezTo>
                  <a:cubicBezTo>
                    <a:pt x="869" y="1885"/>
                    <a:pt x="1502" y="1210"/>
                    <a:pt x="1643" y="1041"/>
                  </a:cubicBezTo>
                  <a:cubicBezTo>
                    <a:pt x="1885" y="748"/>
                    <a:pt x="2219" y="480"/>
                    <a:pt x="2561" y="480"/>
                  </a:cubicBezTo>
                  <a:cubicBezTo>
                    <a:pt x="2723" y="480"/>
                    <a:pt x="2888" y="541"/>
                    <a:pt x="3044" y="687"/>
                  </a:cubicBezTo>
                  <a:cubicBezTo>
                    <a:pt x="3561" y="1169"/>
                    <a:pt x="2948" y="2288"/>
                    <a:pt x="2706" y="2751"/>
                  </a:cubicBezTo>
                  <a:cubicBezTo>
                    <a:pt x="2080" y="3950"/>
                    <a:pt x="1178" y="5219"/>
                    <a:pt x="149" y="6114"/>
                  </a:cubicBezTo>
                  <a:cubicBezTo>
                    <a:pt x="0" y="6244"/>
                    <a:pt x="104" y="6533"/>
                    <a:pt x="302" y="6533"/>
                  </a:cubicBezTo>
                  <a:cubicBezTo>
                    <a:pt x="309" y="6533"/>
                    <a:pt x="316" y="6533"/>
                    <a:pt x="323" y="6532"/>
                  </a:cubicBezTo>
                  <a:cubicBezTo>
                    <a:pt x="1004" y="6465"/>
                    <a:pt x="1684" y="6391"/>
                    <a:pt x="2365" y="6317"/>
                  </a:cubicBezTo>
                  <a:cubicBezTo>
                    <a:pt x="2992" y="6250"/>
                    <a:pt x="3630" y="6266"/>
                    <a:pt x="4222" y="6035"/>
                  </a:cubicBezTo>
                  <a:cubicBezTo>
                    <a:pt x="4309" y="6002"/>
                    <a:pt x="4312" y="5889"/>
                    <a:pt x="4222" y="5854"/>
                  </a:cubicBezTo>
                  <a:cubicBezTo>
                    <a:pt x="3884" y="5732"/>
                    <a:pt x="3515" y="5687"/>
                    <a:pt x="3133" y="5687"/>
                  </a:cubicBezTo>
                  <a:cubicBezTo>
                    <a:pt x="2441" y="5687"/>
                    <a:pt x="1705" y="5835"/>
                    <a:pt x="1023" y="5946"/>
                  </a:cubicBezTo>
                  <a:cubicBezTo>
                    <a:pt x="1502" y="5434"/>
                    <a:pt x="1924" y="4850"/>
                    <a:pt x="2324" y="4293"/>
                  </a:cubicBezTo>
                  <a:cubicBezTo>
                    <a:pt x="2956" y="3413"/>
                    <a:pt x="3701" y="2296"/>
                    <a:pt x="3699" y="1169"/>
                  </a:cubicBezTo>
                  <a:cubicBezTo>
                    <a:pt x="3698" y="565"/>
                    <a:pt x="3168" y="1"/>
                    <a:pt x="2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8" name="Google Shape;2768;p6"/>
            <p:cNvSpPr/>
            <p:nvPr/>
          </p:nvSpPr>
          <p:spPr>
            <a:xfrm>
              <a:off x="1469650" y="1526025"/>
              <a:ext cx="115650" cy="190700"/>
            </a:xfrm>
            <a:custGeom>
              <a:avLst/>
              <a:gdLst/>
              <a:ahLst/>
              <a:cxnLst/>
              <a:rect l="l" t="t" r="r" b="b"/>
              <a:pathLst>
                <a:path w="4626" h="7628" extrusionOk="0">
                  <a:moveTo>
                    <a:pt x="3766" y="0"/>
                  </a:moveTo>
                  <a:cubicBezTo>
                    <a:pt x="3751" y="0"/>
                    <a:pt x="3734" y="12"/>
                    <a:pt x="3733" y="31"/>
                  </a:cubicBezTo>
                  <a:cubicBezTo>
                    <a:pt x="3692" y="1099"/>
                    <a:pt x="3505" y="2157"/>
                    <a:pt x="3479" y="3225"/>
                  </a:cubicBezTo>
                  <a:cubicBezTo>
                    <a:pt x="3417" y="3220"/>
                    <a:pt x="3355" y="3219"/>
                    <a:pt x="3293" y="3219"/>
                  </a:cubicBezTo>
                  <a:cubicBezTo>
                    <a:pt x="2879" y="3219"/>
                    <a:pt x="2446" y="3299"/>
                    <a:pt x="2068" y="3336"/>
                  </a:cubicBezTo>
                  <a:cubicBezTo>
                    <a:pt x="1574" y="3385"/>
                    <a:pt x="1090" y="3472"/>
                    <a:pt x="624" y="3622"/>
                  </a:cubicBezTo>
                  <a:cubicBezTo>
                    <a:pt x="621" y="3490"/>
                    <a:pt x="619" y="3357"/>
                    <a:pt x="614" y="3225"/>
                  </a:cubicBezTo>
                  <a:cubicBezTo>
                    <a:pt x="605" y="2903"/>
                    <a:pt x="742" y="644"/>
                    <a:pt x="244" y="551"/>
                  </a:cubicBezTo>
                  <a:cubicBezTo>
                    <a:pt x="240" y="550"/>
                    <a:pt x="237" y="550"/>
                    <a:pt x="233" y="550"/>
                  </a:cubicBezTo>
                  <a:cubicBezTo>
                    <a:pt x="190" y="550"/>
                    <a:pt x="153" y="603"/>
                    <a:pt x="193" y="638"/>
                  </a:cubicBezTo>
                  <a:cubicBezTo>
                    <a:pt x="288" y="723"/>
                    <a:pt x="201" y="1591"/>
                    <a:pt x="204" y="1727"/>
                  </a:cubicBezTo>
                  <a:cubicBezTo>
                    <a:pt x="231" y="2408"/>
                    <a:pt x="232" y="3087"/>
                    <a:pt x="240" y="3768"/>
                  </a:cubicBezTo>
                  <a:cubicBezTo>
                    <a:pt x="185" y="3791"/>
                    <a:pt x="129" y="3809"/>
                    <a:pt x="73" y="3835"/>
                  </a:cubicBezTo>
                  <a:cubicBezTo>
                    <a:pt x="1" y="3869"/>
                    <a:pt x="34" y="3989"/>
                    <a:pt x="110" y="3989"/>
                  </a:cubicBezTo>
                  <a:cubicBezTo>
                    <a:pt x="111" y="3989"/>
                    <a:pt x="113" y="3989"/>
                    <a:pt x="114" y="3989"/>
                  </a:cubicBezTo>
                  <a:cubicBezTo>
                    <a:pt x="157" y="3986"/>
                    <a:pt x="199" y="3981"/>
                    <a:pt x="242" y="3978"/>
                  </a:cubicBezTo>
                  <a:cubicBezTo>
                    <a:pt x="249" y="4606"/>
                    <a:pt x="250" y="5236"/>
                    <a:pt x="250" y="5866"/>
                  </a:cubicBezTo>
                  <a:cubicBezTo>
                    <a:pt x="250" y="6225"/>
                    <a:pt x="149" y="6732"/>
                    <a:pt x="334" y="7055"/>
                  </a:cubicBezTo>
                  <a:cubicBezTo>
                    <a:pt x="363" y="7101"/>
                    <a:pt x="410" y="7124"/>
                    <a:pt x="457" y="7124"/>
                  </a:cubicBezTo>
                  <a:cubicBezTo>
                    <a:pt x="504" y="7124"/>
                    <a:pt x="550" y="7101"/>
                    <a:pt x="578" y="7055"/>
                  </a:cubicBezTo>
                  <a:cubicBezTo>
                    <a:pt x="783" y="6701"/>
                    <a:pt x="660" y="6105"/>
                    <a:pt x="659" y="5713"/>
                  </a:cubicBezTo>
                  <a:cubicBezTo>
                    <a:pt x="652" y="5123"/>
                    <a:pt x="644" y="4532"/>
                    <a:pt x="631" y="3941"/>
                  </a:cubicBezTo>
                  <a:cubicBezTo>
                    <a:pt x="1207" y="3881"/>
                    <a:pt x="1779" y="3791"/>
                    <a:pt x="2355" y="3736"/>
                  </a:cubicBezTo>
                  <a:cubicBezTo>
                    <a:pt x="2717" y="3702"/>
                    <a:pt x="3109" y="3735"/>
                    <a:pt x="3479" y="3695"/>
                  </a:cubicBezTo>
                  <a:cubicBezTo>
                    <a:pt x="3482" y="3766"/>
                    <a:pt x="3480" y="3836"/>
                    <a:pt x="3483" y="3907"/>
                  </a:cubicBezTo>
                  <a:cubicBezTo>
                    <a:pt x="3518" y="4530"/>
                    <a:pt x="3662" y="5155"/>
                    <a:pt x="3743" y="5774"/>
                  </a:cubicBezTo>
                  <a:cubicBezTo>
                    <a:pt x="3818" y="6366"/>
                    <a:pt x="3651" y="7012"/>
                    <a:pt x="3805" y="7573"/>
                  </a:cubicBezTo>
                  <a:cubicBezTo>
                    <a:pt x="3815" y="7608"/>
                    <a:pt x="3846" y="7627"/>
                    <a:pt x="3877" y="7627"/>
                  </a:cubicBezTo>
                  <a:cubicBezTo>
                    <a:pt x="3895" y="7627"/>
                    <a:pt x="3914" y="7621"/>
                    <a:pt x="3928" y="7606"/>
                  </a:cubicBezTo>
                  <a:cubicBezTo>
                    <a:pt x="4625" y="6930"/>
                    <a:pt x="4025" y="5183"/>
                    <a:pt x="3880" y="4370"/>
                  </a:cubicBezTo>
                  <a:cubicBezTo>
                    <a:pt x="3839" y="4125"/>
                    <a:pt x="3815" y="3881"/>
                    <a:pt x="3808" y="3635"/>
                  </a:cubicBezTo>
                  <a:cubicBezTo>
                    <a:pt x="3923" y="3607"/>
                    <a:pt x="4033" y="3564"/>
                    <a:pt x="4138" y="3507"/>
                  </a:cubicBezTo>
                  <a:cubicBezTo>
                    <a:pt x="4181" y="3482"/>
                    <a:pt x="4181" y="3420"/>
                    <a:pt x="4138" y="3395"/>
                  </a:cubicBezTo>
                  <a:cubicBezTo>
                    <a:pt x="4030" y="3338"/>
                    <a:pt x="3915" y="3297"/>
                    <a:pt x="3797" y="3272"/>
                  </a:cubicBezTo>
                  <a:cubicBezTo>
                    <a:pt x="3798" y="2186"/>
                    <a:pt x="3990" y="1099"/>
                    <a:pt x="3792" y="22"/>
                  </a:cubicBezTo>
                  <a:cubicBezTo>
                    <a:pt x="3789" y="7"/>
                    <a:pt x="3778" y="0"/>
                    <a:pt x="3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69" name="Google Shape;2769;p6"/>
            <p:cNvSpPr/>
            <p:nvPr/>
          </p:nvSpPr>
          <p:spPr>
            <a:xfrm>
              <a:off x="1607575" y="1674400"/>
              <a:ext cx="60225" cy="46600"/>
            </a:xfrm>
            <a:custGeom>
              <a:avLst/>
              <a:gdLst/>
              <a:ahLst/>
              <a:cxnLst/>
              <a:rect l="l" t="t" r="r" b="b"/>
              <a:pathLst>
                <a:path w="2409" h="1864" extrusionOk="0">
                  <a:moveTo>
                    <a:pt x="725" y="0"/>
                  </a:moveTo>
                  <a:cubicBezTo>
                    <a:pt x="482" y="0"/>
                    <a:pt x="200" y="174"/>
                    <a:pt x="35" y="331"/>
                  </a:cubicBezTo>
                  <a:cubicBezTo>
                    <a:pt x="1" y="364"/>
                    <a:pt x="32" y="414"/>
                    <a:pt x="72" y="414"/>
                  </a:cubicBezTo>
                  <a:cubicBezTo>
                    <a:pt x="80" y="414"/>
                    <a:pt x="88" y="412"/>
                    <a:pt x="96" y="408"/>
                  </a:cubicBezTo>
                  <a:cubicBezTo>
                    <a:pt x="233" y="334"/>
                    <a:pt x="446" y="243"/>
                    <a:pt x="612" y="243"/>
                  </a:cubicBezTo>
                  <a:cubicBezTo>
                    <a:pt x="768" y="243"/>
                    <a:pt x="881" y="324"/>
                    <a:pt x="847" y="575"/>
                  </a:cubicBezTo>
                  <a:cubicBezTo>
                    <a:pt x="795" y="958"/>
                    <a:pt x="506" y="1250"/>
                    <a:pt x="209" y="1466"/>
                  </a:cubicBezTo>
                  <a:cubicBezTo>
                    <a:pt x="70" y="1569"/>
                    <a:pt x="114" y="1786"/>
                    <a:pt x="298" y="1794"/>
                  </a:cubicBezTo>
                  <a:cubicBezTo>
                    <a:pt x="640" y="1812"/>
                    <a:pt x="982" y="1847"/>
                    <a:pt x="1323" y="1861"/>
                  </a:cubicBezTo>
                  <a:cubicBezTo>
                    <a:pt x="1355" y="1863"/>
                    <a:pt x="1387" y="1863"/>
                    <a:pt x="1419" y="1863"/>
                  </a:cubicBezTo>
                  <a:cubicBezTo>
                    <a:pt x="1740" y="1863"/>
                    <a:pt x="2025" y="1800"/>
                    <a:pt x="2348" y="1776"/>
                  </a:cubicBezTo>
                  <a:cubicBezTo>
                    <a:pt x="2399" y="1776"/>
                    <a:pt x="2409" y="1706"/>
                    <a:pt x="2361" y="1691"/>
                  </a:cubicBezTo>
                  <a:cubicBezTo>
                    <a:pt x="2061" y="1571"/>
                    <a:pt x="1818" y="1453"/>
                    <a:pt x="1495" y="1414"/>
                  </a:cubicBezTo>
                  <a:cubicBezTo>
                    <a:pt x="1381" y="1400"/>
                    <a:pt x="1268" y="1394"/>
                    <a:pt x="1155" y="1394"/>
                  </a:cubicBezTo>
                  <a:cubicBezTo>
                    <a:pt x="1029" y="1394"/>
                    <a:pt x="904" y="1401"/>
                    <a:pt x="778" y="1410"/>
                  </a:cubicBezTo>
                  <a:cubicBezTo>
                    <a:pt x="1064" y="1095"/>
                    <a:pt x="1272" y="698"/>
                    <a:pt x="1116" y="292"/>
                  </a:cubicBezTo>
                  <a:cubicBezTo>
                    <a:pt x="1034" y="78"/>
                    <a:pt x="889" y="0"/>
                    <a:pt x="7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0" name="Google Shape;2770;p6"/>
            <p:cNvSpPr/>
            <p:nvPr/>
          </p:nvSpPr>
          <p:spPr>
            <a:xfrm>
              <a:off x="1674925" y="1588275"/>
              <a:ext cx="57350" cy="56850"/>
            </a:xfrm>
            <a:custGeom>
              <a:avLst/>
              <a:gdLst/>
              <a:ahLst/>
              <a:cxnLst/>
              <a:rect l="l" t="t" r="r" b="b"/>
              <a:pathLst>
                <a:path w="2294" h="2274" extrusionOk="0">
                  <a:moveTo>
                    <a:pt x="913" y="1"/>
                  </a:moveTo>
                  <a:cubicBezTo>
                    <a:pt x="884" y="1"/>
                    <a:pt x="853" y="27"/>
                    <a:pt x="863" y="62"/>
                  </a:cubicBezTo>
                  <a:cubicBezTo>
                    <a:pt x="893" y="164"/>
                    <a:pt x="845" y="354"/>
                    <a:pt x="840" y="466"/>
                  </a:cubicBezTo>
                  <a:cubicBezTo>
                    <a:pt x="835" y="618"/>
                    <a:pt x="840" y="769"/>
                    <a:pt x="856" y="922"/>
                  </a:cubicBezTo>
                  <a:cubicBezTo>
                    <a:pt x="633" y="902"/>
                    <a:pt x="410" y="883"/>
                    <a:pt x="185" y="883"/>
                  </a:cubicBezTo>
                  <a:cubicBezTo>
                    <a:pt x="161" y="883"/>
                    <a:pt x="136" y="883"/>
                    <a:pt x="112" y="884"/>
                  </a:cubicBezTo>
                  <a:cubicBezTo>
                    <a:pt x="41" y="886"/>
                    <a:pt x="0" y="994"/>
                    <a:pt x="72" y="1027"/>
                  </a:cubicBezTo>
                  <a:cubicBezTo>
                    <a:pt x="332" y="1135"/>
                    <a:pt x="605" y="1207"/>
                    <a:pt x="884" y="1241"/>
                  </a:cubicBezTo>
                  <a:cubicBezTo>
                    <a:pt x="917" y="1612"/>
                    <a:pt x="934" y="1991"/>
                    <a:pt x="1209" y="2255"/>
                  </a:cubicBezTo>
                  <a:cubicBezTo>
                    <a:pt x="1222" y="2268"/>
                    <a:pt x="1236" y="2273"/>
                    <a:pt x="1250" y="2273"/>
                  </a:cubicBezTo>
                  <a:cubicBezTo>
                    <a:pt x="1280" y="2273"/>
                    <a:pt x="1306" y="2248"/>
                    <a:pt x="1311" y="2214"/>
                  </a:cubicBezTo>
                  <a:cubicBezTo>
                    <a:pt x="1344" y="1901"/>
                    <a:pt x="1294" y="1589"/>
                    <a:pt x="1249" y="1274"/>
                  </a:cubicBezTo>
                  <a:lnTo>
                    <a:pt x="1249" y="1274"/>
                  </a:lnTo>
                  <a:cubicBezTo>
                    <a:pt x="1322" y="1277"/>
                    <a:pt x="1396" y="1278"/>
                    <a:pt x="1470" y="1278"/>
                  </a:cubicBezTo>
                  <a:cubicBezTo>
                    <a:pt x="1664" y="1278"/>
                    <a:pt x="1857" y="1269"/>
                    <a:pt x="2049" y="1251"/>
                  </a:cubicBezTo>
                  <a:cubicBezTo>
                    <a:pt x="2129" y="1245"/>
                    <a:pt x="2197" y="1202"/>
                    <a:pt x="2220" y="1122"/>
                  </a:cubicBezTo>
                  <a:cubicBezTo>
                    <a:pt x="2262" y="979"/>
                    <a:pt x="2293" y="772"/>
                    <a:pt x="2105" y="720"/>
                  </a:cubicBezTo>
                  <a:cubicBezTo>
                    <a:pt x="2083" y="714"/>
                    <a:pt x="2063" y="711"/>
                    <a:pt x="2045" y="711"/>
                  </a:cubicBezTo>
                  <a:cubicBezTo>
                    <a:pt x="1920" y="711"/>
                    <a:pt x="1858" y="834"/>
                    <a:pt x="1777" y="915"/>
                  </a:cubicBezTo>
                  <a:cubicBezTo>
                    <a:pt x="1770" y="922"/>
                    <a:pt x="1765" y="930"/>
                    <a:pt x="1762" y="940"/>
                  </a:cubicBezTo>
                  <a:cubicBezTo>
                    <a:pt x="1661" y="948"/>
                    <a:pt x="1560" y="952"/>
                    <a:pt x="1459" y="952"/>
                  </a:cubicBezTo>
                  <a:cubicBezTo>
                    <a:pt x="1375" y="952"/>
                    <a:pt x="1290" y="949"/>
                    <a:pt x="1206" y="943"/>
                  </a:cubicBezTo>
                  <a:cubicBezTo>
                    <a:pt x="1173" y="608"/>
                    <a:pt x="1109" y="320"/>
                    <a:pt x="952" y="24"/>
                  </a:cubicBezTo>
                  <a:cubicBezTo>
                    <a:pt x="943" y="8"/>
                    <a:pt x="928" y="1"/>
                    <a:pt x="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1" name="Google Shape;2771;p6"/>
            <p:cNvSpPr/>
            <p:nvPr/>
          </p:nvSpPr>
          <p:spPr>
            <a:xfrm>
              <a:off x="1775200" y="1508925"/>
              <a:ext cx="139500" cy="181900"/>
            </a:xfrm>
            <a:custGeom>
              <a:avLst/>
              <a:gdLst/>
              <a:ahLst/>
              <a:cxnLst/>
              <a:rect l="l" t="t" r="r" b="b"/>
              <a:pathLst>
                <a:path w="5580" h="7276" extrusionOk="0">
                  <a:moveTo>
                    <a:pt x="2574" y="521"/>
                  </a:moveTo>
                  <a:cubicBezTo>
                    <a:pt x="2582" y="521"/>
                    <a:pt x="2589" y="521"/>
                    <a:pt x="2597" y="521"/>
                  </a:cubicBezTo>
                  <a:cubicBezTo>
                    <a:pt x="4324" y="542"/>
                    <a:pt x="5041" y="2631"/>
                    <a:pt x="5018" y="4048"/>
                  </a:cubicBezTo>
                  <a:cubicBezTo>
                    <a:pt x="5001" y="5195"/>
                    <a:pt x="4098" y="6708"/>
                    <a:pt x="2988" y="6708"/>
                  </a:cubicBezTo>
                  <a:cubicBezTo>
                    <a:pt x="2670" y="6708"/>
                    <a:pt x="2336" y="6584"/>
                    <a:pt x="2000" y="6292"/>
                  </a:cubicBezTo>
                  <a:cubicBezTo>
                    <a:pt x="1286" y="5670"/>
                    <a:pt x="802" y="4658"/>
                    <a:pt x="553" y="3646"/>
                  </a:cubicBezTo>
                  <a:cubicBezTo>
                    <a:pt x="502" y="3070"/>
                    <a:pt x="576" y="2432"/>
                    <a:pt x="710" y="1973"/>
                  </a:cubicBezTo>
                  <a:cubicBezTo>
                    <a:pt x="964" y="1106"/>
                    <a:pt x="1670" y="521"/>
                    <a:pt x="2574" y="521"/>
                  </a:cubicBezTo>
                  <a:close/>
                  <a:moveTo>
                    <a:pt x="2450" y="0"/>
                  </a:moveTo>
                  <a:cubicBezTo>
                    <a:pt x="2370" y="0"/>
                    <a:pt x="2288" y="4"/>
                    <a:pt x="2205" y="11"/>
                  </a:cubicBezTo>
                  <a:cubicBezTo>
                    <a:pt x="1294" y="88"/>
                    <a:pt x="561" y="830"/>
                    <a:pt x="262" y="1656"/>
                  </a:cubicBezTo>
                  <a:cubicBezTo>
                    <a:pt x="80" y="2158"/>
                    <a:pt x="0" y="2691"/>
                    <a:pt x="28" y="3223"/>
                  </a:cubicBezTo>
                  <a:cubicBezTo>
                    <a:pt x="44" y="3615"/>
                    <a:pt x="180" y="3877"/>
                    <a:pt x="356" y="4156"/>
                  </a:cubicBezTo>
                  <a:cubicBezTo>
                    <a:pt x="622" y="5387"/>
                    <a:pt x="1284" y="6576"/>
                    <a:pt x="2334" y="7086"/>
                  </a:cubicBezTo>
                  <a:cubicBezTo>
                    <a:pt x="2603" y="7217"/>
                    <a:pt x="2860" y="7275"/>
                    <a:pt x="3103" y="7275"/>
                  </a:cubicBezTo>
                  <a:cubicBezTo>
                    <a:pt x="4569" y="7275"/>
                    <a:pt x="5525" y="5138"/>
                    <a:pt x="5548" y="3866"/>
                  </a:cubicBezTo>
                  <a:cubicBezTo>
                    <a:pt x="5579" y="2046"/>
                    <a:pt x="4411" y="0"/>
                    <a:pt x="2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2" name="Google Shape;2772;p6"/>
            <p:cNvSpPr/>
            <p:nvPr/>
          </p:nvSpPr>
          <p:spPr>
            <a:xfrm>
              <a:off x="1912825" y="1666025"/>
              <a:ext cx="51725" cy="59625"/>
            </a:xfrm>
            <a:custGeom>
              <a:avLst/>
              <a:gdLst/>
              <a:ahLst/>
              <a:cxnLst/>
              <a:rect l="l" t="t" r="r" b="b"/>
              <a:pathLst>
                <a:path w="2069" h="2385" extrusionOk="0">
                  <a:moveTo>
                    <a:pt x="527" y="1"/>
                  </a:moveTo>
                  <a:cubicBezTo>
                    <a:pt x="495" y="1"/>
                    <a:pt x="463" y="4"/>
                    <a:pt x="432" y="10"/>
                  </a:cubicBezTo>
                  <a:cubicBezTo>
                    <a:pt x="284" y="34"/>
                    <a:pt x="271" y="133"/>
                    <a:pt x="150" y="207"/>
                  </a:cubicBezTo>
                  <a:cubicBezTo>
                    <a:pt x="113" y="230"/>
                    <a:pt x="128" y="285"/>
                    <a:pt x="171" y="287"/>
                  </a:cubicBezTo>
                  <a:cubicBezTo>
                    <a:pt x="172" y="287"/>
                    <a:pt x="173" y="287"/>
                    <a:pt x="175" y="287"/>
                  </a:cubicBezTo>
                  <a:cubicBezTo>
                    <a:pt x="250" y="287"/>
                    <a:pt x="482" y="373"/>
                    <a:pt x="550" y="403"/>
                  </a:cubicBezTo>
                  <a:cubicBezTo>
                    <a:pt x="676" y="461"/>
                    <a:pt x="655" y="689"/>
                    <a:pt x="640" y="796"/>
                  </a:cubicBezTo>
                  <a:cubicBezTo>
                    <a:pt x="589" y="1168"/>
                    <a:pt x="376" y="1521"/>
                    <a:pt x="118" y="1786"/>
                  </a:cubicBezTo>
                  <a:cubicBezTo>
                    <a:pt x="0" y="1908"/>
                    <a:pt x="43" y="2144"/>
                    <a:pt x="222" y="2182"/>
                  </a:cubicBezTo>
                  <a:cubicBezTo>
                    <a:pt x="597" y="2260"/>
                    <a:pt x="1000" y="2384"/>
                    <a:pt x="1390" y="2384"/>
                  </a:cubicBezTo>
                  <a:cubicBezTo>
                    <a:pt x="1609" y="2384"/>
                    <a:pt x="1823" y="2345"/>
                    <a:pt x="2026" y="2237"/>
                  </a:cubicBezTo>
                  <a:cubicBezTo>
                    <a:pt x="2069" y="2211"/>
                    <a:pt x="2069" y="2152"/>
                    <a:pt x="2028" y="2126"/>
                  </a:cubicBezTo>
                  <a:cubicBezTo>
                    <a:pt x="1634" y="1901"/>
                    <a:pt x="1172" y="1847"/>
                    <a:pt x="720" y="1785"/>
                  </a:cubicBezTo>
                  <a:cubicBezTo>
                    <a:pt x="971" y="1412"/>
                    <a:pt x="1147" y="958"/>
                    <a:pt x="1076" y="526"/>
                  </a:cubicBezTo>
                  <a:cubicBezTo>
                    <a:pt x="1044" y="323"/>
                    <a:pt x="940" y="151"/>
                    <a:pt x="753" y="54"/>
                  </a:cubicBezTo>
                  <a:cubicBezTo>
                    <a:pt x="683" y="19"/>
                    <a:pt x="606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3" name="Google Shape;2773;p6"/>
            <p:cNvSpPr/>
            <p:nvPr/>
          </p:nvSpPr>
          <p:spPr>
            <a:xfrm>
              <a:off x="1977650" y="1586075"/>
              <a:ext cx="111300" cy="16575"/>
            </a:xfrm>
            <a:custGeom>
              <a:avLst/>
              <a:gdLst/>
              <a:ahLst/>
              <a:cxnLst/>
              <a:rect l="l" t="t" r="r" b="b"/>
              <a:pathLst>
                <a:path w="4452" h="663" extrusionOk="0">
                  <a:moveTo>
                    <a:pt x="2867" y="1"/>
                  </a:moveTo>
                  <a:cubicBezTo>
                    <a:pt x="1871" y="1"/>
                    <a:pt x="802" y="75"/>
                    <a:pt x="55" y="539"/>
                  </a:cubicBezTo>
                  <a:cubicBezTo>
                    <a:pt x="1" y="572"/>
                    <a:pt x="24" y="654"/>
                    <a:pt x="86" y="654"/>
                  </a:cubicBezTo>
                  <a:cubicBezTo>
                    <a:pt x="180" y="660"/>
                    <a:pt x="274" y="662"/>
                    <a:pt x="369" y="662"/>
                  </a:cubicBezTo>
                  <a:cubicBezTo>
                    <a:pt x="976" y="662"/>
                    <a:pt x="1595" y="553"/>
                    <a:pt x="2197" y="521"/>
                  </a:cubicBezTo>
                  <a:cubicBezTo>
                    <a:pt x="2849" y="483"/>
                    <a:pt x="3498" y="488"/>
                    <a:pt x="4149" y="485"/>
                  </a:cubicBezTo>
                  <a:cubicBezTo>
                    <a:pt x="4451" y="483"/>
                    <a:pt x="4451" y="17"/>
                    <a:pt x="4149" y="17"/>
                  </a:cubicBezTo>
                  <a:cubicBezTo>
                    <a:pt x="3762" y="16"/>
                    <a:pt x="3322" y="1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4" name="Google Shape;2774;p6"/>
            <p:cNvSpPr/>
            <p:nvPr/>
          </p:nvSpPr>
          <p:spPr>
            <a:xfrm>
              <a:off x="1986975" y="1608850"/>
              <a:ext cx="111850" cy="15150"/>
            </a:xfrm>
            <a:custGeom>
              <a:avLst/>
              <a:gdLst/>
              <a:ahLst/>
              <a:cxnLst/>
              <a:rect l="l" t="t" r="r" b="b"/>
              <a:pathLst>
                <a:path w="4474" h="606" extrusionOk="0">
                  <a:moveTo>
                    <a:pt x="3615" y="1"/>
                  </a:moveTo>
                  <a:cubicBezTo>
                    <a:pt x="3214" y="1"/>
                    <a:pt x="2792" y="82"/>
                    <a:pt x="2439" y="108"/>
                  </a:cubicBezTo>
                  <a:cubicBezTo>
                    <a:pt x="1649" y="169"/>
                    <a:pt x="817" y="133"/>
                    <a:pt x="43" y="325"/>
                  </a:cubicBezTo>
                  <a:cubicBezTo>
                    <a:pt x="12" y="333"/>
                    <a:pt x="0" y="387"/>
                    <a:pt x="35" y="400"/>
                  </a:cubicBezTo>
                  <a:cubicBezTo>
                    <a:pt x="419" y="565"/>
                    <a:pt x="834" y="605"/>
                    <a:pt x="1253" y="605"/>
                  </a:cubicBezTo>
                  <a:cubicBezTo>
                    <a:pt x="1562" y="605"/>
                    <a:pt x="1874" y="583"/>
                    <a:pt x="2177" y="574"/>
                  </a:cubicBezTo>
                  <a:cubicBezTo>
                    <a:pt x="2232" y="573"/>
                    <a:pt x="2288" y="572"/>
                    <a:pt x="2347" y="572"/>
                  </a:cubicBezTo>
                  <a:cubicBezTo>
                    <a:pt x="2572" y="572"/>
                    <a:pt x="2822" y="582"/>
                    <a:pt x="3074" y="582"/>
                  </a:cubicBezTo>
                  <a:cubicBezTo>
                    <a:pt x="3564" y="582"/>
                    <a:pt x="4064" y="544"/>
                    <a:pt x="4424" y="317"/>
                  </a:cubicBezTo>
                  <a:cubicBezTo>
                    <a:pt x="4474" y="287"/>
                    <a:pt x="4474" y="215"/>
                    <a:pt x="4424" y="186"/>
                  </a:cubicBezTo>
                  <a:cubicBezTo>
                    <a:pt x="4190" y="45"/>
                    <a:pt x="3908" y="1"/>
                    <a:pt x="3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5" name="Google Shape;2775;p6"/>
            <p:cNvSpPr/>
            <p:nvPr/>
          </p:nvSpPr>
          <p:spPr>
            <a:xfrm>
              <a:off x="2137325" y="1521350"/>
              <a:ext cx="137275" cy="185900"/>
            </a:xfrm>
            <a:custGeom>
              <a:avLst/>
              <a:gdLst/>
              <a:ahLst/>
              <a:cxnLst/>
              <a:rect l="l" t="t" r="r" b="b"/>
              <a:pathLst>
                <a:path w="5491" h="7436" extrusionOk="0">
                  <a:moveTo>
                    <a:pt x="2032" y="1"/>
                  </a:moveTo>
                  <a:cubicBezTo>
                    <a:pt x="1495" y="1"/>
                    <a:pt x="913" y="317"/>
                    <a:pt x="709" y="754"/>
                  </a:cubicBezTo>
                  <a:cubicBezTo>
                    <a:pt x="689" y="801"/>
                    <a:pt x="720" y="854"/>
                    <a:pt x="766" y="854"/>
                  </a:cubicBezTo>
                  <a:cubicBezTo>
                    <a:pt x="776" y="854"/>
                    <a:pt x="787" y="851"/>
                    <a:pt x="799" y="844"/>
                  </a:cubicBezTo>
                  <a:cubicBezTo>
                    <a:pt x="1100" y="669"/>
                    <a:pt x="1526" y="429"/>
                    <a:pt x="1914" y="429"/>
                  </a:cubicBezTo>
                  <a:cubicBezTo>
                    <a:pt x="2145" y="429"/>
                    <a:pt x="2363" y="514"/>
                    <a:pt x="2534" y="748"/>
                  </a:cubicBezTo>
                  <a:cubicBezTo>
                    <a:pt x="2716" y="995"/>
                    <a:pt x="2705" y="1333"/>
                    <a:pt x="2684" y="1622"/>
                  </a:cubicBezTo>
                  <a:cubicBezTo>
                    <a:pt x="2633" y="2331"/>
                    <a:pt x="2295" y="3047"/>
                    <a:pt x="1996" y="3677"/>
                  </a:cubicBezTo>
                  <a:cubicBezTo>
                    <a:pt x="1444" y="4847"/>
                    <a:pt x="712" y="5912"/>
                    <a:pt x="84" y="7039"/>
                  </a:cubicBezTo>
                  <a:cubicBezTo>
                    <a:pt x="1" y="7189"/>
                    <a:pt x="94" y="7436"/>
                    <a:pt x="283" y="7436"/>
                  </a:cubicBezTo>
                  <a:cubicBezTo>
                    <a:pt x="292" y="7436"/>
                    <a:pt x="301" y="7435"/>
                    <a:pt x="310" y="7434"/>
                  </a:cubicBezTo>
                  <a:cubicBezTo>
                    <a:pt x="1561" y="7287"/>
                    <a:pt x="2966" y="6920"/>
                    <a:pt x="4285" y="6920"/>
                  </a:cubicBezTo>
                  <a:cubicBezTo>
                    <a:pt x="4633" y="6920"/>
                    <a:pt x="4975" y="6945"/>
                    <a:pt x="5307" y="7007"/>
                  </a:cubicBezTo>
                  <a:cubicBezTo>
                    <a:pt x="5312" y="7009"/>
                    <a:pt x="5318" y="7009"/>
                    <a:pt x="5323" y="7009"/>
                  </a:cubicBezTo>
                  <a:cubicBezTo>
                    <a:pt x="5353" y="7009"/>
                    <a:pt x="5380" y="6991"/>
                    <a:pt x="5389" y="6961"/>
                  </a:cubicBezTo>
                  <a:cubicBezTo>
                    <a:pt x="5491" y="6611"/>
                    <a:pt x="4940" y="6496"/>
                    <a:pt x="4166" y="6496"/>
                  </a:cubicBezTo>
                  <a:cubicBezTo>
                    <a:pt x="3096" y="6496"/>
                    <a:pt x="1599" y="6715"/>
                    <a:pt x="805" y="6835"/>
                  </a:cubicBezTo>
                  <a:cubicBezTo>
                    <a:pt x="1653" y="5375"/>
                    <a:pt x="2613" y="3959"/>
                    <a:pt x="3069" y="2316"/>
                  </a:cubicBezTo>
                  <a:cubicBezTo>
                    <a:pt x="3251" y="1655"/>
                    <a:pt x="3282" y="921"/>
                    <a:pt x="2843" y="362"/>
                  </a:cubicBezTo>
                  <a:cubicBezTo>
                    <a:pt x="2644" y="108"/>
                    <a:pt x="2346" y="1"/>
                    <a:pt x="20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6" name="Google Shape;2776;p6"/>
            <p:cNvSpPr/>
            <p:nvPr/>
          </p:nvSpPr>
          <p:spPr>
            <a:xfrm>
              <a:off x="2284000" y="1514200"/>
              <a:ext cx="117200" cy="185975"/>
            </a:xfrm>
            <a:custGeom>
              <a:avLst/>
              <a:gdLst/>
              <a:ahLst/>
              <a:cxnLst/>
              <a:rect l="l" t="t" r="r" b="b"/>
              <a:pathLst>
                <a:path w="4688" h="7439" extrusionOk="0">
                  <a:moveTo>
                    <a:pt x="4129" y="0"/>
                  </a:moveTo>
                  <a:cubicBezTo>
                    <a:pt x="4110" y="0"/>
                    <a:pt x="4093" y="11"/>
                    <a:pt x="4085" y="35"/>
                  </a:cubicBezTo>
                  <a:cubicBezTo>
                    <a:pt x="3774" y="1119"/>
                    <a:pt x="3880" y="2313"/>
                    <a:pt x="3948" y="3442"/>
                  </a:cubicBezTo>
                  <a:cubicBezTo>
                    <a:pt x="3918" y="3441"/>
                    <a:pt x="3889" y="3440"/>
                    <a:pt x="3859" y="3440"/>
                  </a:cubicBezTo>
                  <a:cubicBezTo>
                    <a:pt x="3466" y="3440"/>
                    <a:pt x="3066" y="3518"/>
                    <a:pt x="2683" y="3571"/>
                  </a:cubicBezTo>
                  <a:cubicBezTo>
                    <a:pt x="2068" y="3657"/>
                    <a:pt x="1416" y="3716"/>
                    <a:pt x="790" y="3834"/>
                  </a:cubicBezTo>
                  <a:cubicBezTo>
                    <a:pt x="696" y="2800"/>
                    <a:pt x="611" y="1767"/>
                    <a:pt x="547" y="732"/>
                  </a:cubicBezTo>
                  <a:cubicBezTo>
                    <a:pt x="544" y="694"/>
                    <a:pt x="514" y="672"/>
                    <a:pt x="483" y="672"/>
                  </a:cubicBezTo>
                  <a:cubicBezTo>
                    <a:pt x="459" y="672"/>
                    <a:pt x="434" y="686"/>
                    <a:pt x="424" y="715"/>
                  </a:cubicBezTo>
                  <a:cubicBezTo>
                    <a:pt x="61" y="1649"/>
                    <a:pt x="232" y="2905"/>
                    <a:pt x="330" y="3937"/>
                  </a:cubicBezTo>
                  <a:cubicBezTo>
                    <a:pt x="229" y="3963"/>
                    <a:pt x="122" y="3983"/>
                    <a:pt x="24" y="4014"/>
                  </a:cubicBezTo>
                  <a:cubicBezTo>
                    <a:pt x="1" y="4021"/>
                    <a:pt x="1" y="4054"/>
                    <a:pt x="24" y="4060"/>
                  </a:cubicBezTo>
                  <a:cubicBezTo>
                    <a:pt x="130" y="4103"/>
                    <a:pt x="240" y="4137"/>
                    <a:pt x="352" y="4162"/>
                  </a:cubicBezTo>
                  <a:cubicBezTo>
                    <a:pt x="357" y="4214"/>
                    <a:pt x="362" y="4268"/>
                    <a:pt x="365" y="4319"/>
                  </a:cubicBezTo>
                  <a:cubicBezTo>
                    <a:pt x="416" y="4998"/>
                    <a:pt x="475" y="5674"/>
                    <a:pt x="529" y="6352"/>
                  </a:cubicBezTo>
                  <a:cubicBezTo>
                    <a:pt x="535" y="6420"/>
                    <a:pt x="680" y="7303"/>
                    <a:pt x="740" y="7303"/>
                  </a:cubicBezTo>
                  <a:cubicBezTo>
                    <a:pt x="743" y="7303"/>
                    <a:pt x="746" y="7301"/>
                    <a:pt x="749" y="7295"/>
                  </a:cubicBezTo>
                  <a:lnTo>
                    <a:pt x="749" y="7295"/>
                  </a:lnTo>
                  <a:cubicBezTo>
                    <a:pt x="717" y="7359"/>
                    <a:pt x="765" y="7439"/>
                    <a:pt x="829" y="7439"/>
                  </a:cubicBezTo>
                  <a:cubicBezTo>
                    <a:pt x="844" y="7439"/>
                    <a:pt x="860" y="7434"/>
                    <a:pt x="877" y="7423"/>
                  </a:cubicBezTo>
                  <a:cubicBezTo>
                    <a:pt x="1072" y="7295"/>
                    <a:pt x="1092" y="7052"/>
                    <a:pt x="1075" y="6841"/>
                  </a:cubicBezTo>
                  <a:cubicBezTo>
                    <a:pt x="1021" y="6184"/>
                    <a:pt x="949" y="5532"/>
                    <a:pt x="887" y="4877"/>
                  </a:cubicBezTo>
                  <a:cubicBezTo>
                    <a:pt x="865" y="4661"/>
                    <a:pt x="847" y="4442"/>
                    <a:pt x="828" y="4226"/>
                  </a:cubicBezTo>
                  <a:lnTo>
                    <a:pt x="828" y="4226"/>
                  </a:lnTo>
                  <a:cubicBezTo>
                    <a:pt x="876" y="4228"/>
                    <a:pt x="924" y="4229"/>
                    <a:pt x="973" y="4229"/>
                  </a:cubicBezTo>
                  <a:cubicBezTo>
                    <a:pt x="1363" y="4229"/>
                    <a:pt x="1760" y="4169"/>
                    <a:pt x="2146" y="4121"/>
                  </a:cubicBezTo>
                  <a:cubicBezTo>
                    <a:pt x="2739" y="4045"/>
                    <a:pt x="3372" y="4031"/>
                    <a:pt x="3975" y="3950"/>
                  </a:cubicBezTo>
                  <a:cubicBezTo>
                    <a:pt x="4003" y="4570"/>
                    <a:pt x="4023" y="5190"/>
                    <a:pt x="4010" y="5810"/>
                  </a:cubicBezTo>
                  <a:cubicBezTo>
                    <a:pt x="4002" y="6263"/>
                    <a:pt x="3813" y="6759"/>
                    <a:pt x="4072" y="7152"/>
                  </a:cubicBezTo>
                  <a:cubicBezTo>
                    <a:pt x="4086" y="7175"/>
                    <a:pt x="4111" y="7187"/>
                    <a:pt x="4136" y="7187"/>
                  </a:cubicBezTo>
                  <a:cubicBezTo>
                    <a:pt x="4154" y="7187"/>
                    <a:pt x="4173" y="7181"/>
                    <a:pt x="4187" y="7167"/>
                  </a:cubicBezTo>
                  <a:cubicBezTo>
                    <a:pt x="4522" y="6885"/>
                    <a:pt x="4453" y="6506"/>
                    <a:pt x="4473" y="6083"/>
                  </a:cubicBezTo>
                  <a:cubicBezTo>
                    <a:pt x="4502" y="5425"/>
                    <a:pt x="4459" y="4762"/>
                    <a:pt x="4422" y="4106"/>
                  </a:cubicBezTo>
                  <a:cubicBezTo>
                    <a:pt x="4417" y="4029"/>
                    <a:pt x="4413" y="3952"/>
                    <a:pt x="4410" y="3875"/>
                  </a:cubicBezTo>
                  <a:cubicBezTo>
                    <a:pt x="4446" y="3867"/>
                    <a:pt x="4486" y="3863"/>
                    <a:pt x="4520" y="3855"/>
                  </a:cubicBezTo>
                  <a:cubicBezTo>
                    <a:pt x="4687" y="3817"/>
                    <a:pt x="4664" y="3586"/>
                    <a:pt x="4518" y="3535"/>
                  </a:cubicBezTo>
                  <a:cubicBezTo>
                    <a:pt x="4476" y="3520"/>
                    <a:pt x="4432" y="3512"/>
                    <a:pt x="4387" y="3501"/>
                  </a:cubicBezTo>
                  <a:cubicBezTo>
                    <a:pt x="4333" y="2351"/>
                    <a:pt x="4304" y="1186"/>
                    <a:pt x="4181" y="48"/>
                  </a:cubicBezTo>
                  <a:cubicBezTo>
                    <a:pt x="4177" y="18"/>
                    <a:pt x="4152" y="0"/>
                    <a:pt x="4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7" name="Google Shape;2777;p6"/>
            <p:cNvSpPr/>
            <p:nvPr/>
          </p:nvSpPr>
          <p:spPr>
            <a:xfrm>
              <a:off x="2407775" y="1657200"/>
              <a:ext cx="48250" cy="58300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822" y="0"/>
                  </a:moveTo>
                  <a:cubicBezTo>
                    <a:pt x="724" y="0"/>
                    <a:pt x="620" y="25"/>
                    <a:pt x="514" y="81"/>
                  </a:cubicBezTo>
                  <a:cubicBezTo>
                    <a:pt x="466" y="105"/>
                    <a:pt x="471" y="176"/>
                    <a:pt x="514" y="200"/>
                  </a:cubicBezTo>
                  <a:cubicBezTo>
                    <a:pt x="648" y="282"/>
                    <a:pt x="837" y="337"/>
                    <a:pt x="936" y="468"/>
                  </a:cubicBezTo>
                  <a:cubicBezTo>
                    <a:pt x="1034" y="599"/>
                    <a:pt x="962" y="811"/>
                    <a:pt x="916" y="947"/>
                  </a:cubicBezTo>
                  <a:cubicBezTo>
                    <a:pt x="798" y="1306"/>
                    <a:pt x="511" y="1662"/>
                    <a:pt x="202" y="1877"/>
                  </a:cubicBezTo>
                  <a:cubicBezTo>
                    <a:pt x="0" y="2018"/>
                    <a:pt x="99" y="2311"/>
                    <a:pt x="326" y="2311"/>
                  </a:cubicBezTo>
                  <a:cubicBezTo>
                    <a:pt x="344" y="2311"/>
                    <a:pt x="363" y="2309"/>
                    <a:pt x="383" y="2305"/>
                  </a:cubicBezTo>
                  <a:cubicBezTo>
                    <a:pt x="452" y="2291"/>
                    <a:pt x="527" y="2286"/>
                    <a:pt x="605" y="2286"/>
                  </a:cubicBezTo>
                  <a:cubicBezTo>
                    <a:pt x="836" y="2286"/>
                    <a:pt x="1095" y="2331"/>
                    <a:pt x="1334" y="2331"/>
                  </a:cubicBezTo>
                  <a:cubicBezTo>
                    <a:pt x="1545" y="2331"/>
                    <a:pt x="1740" y="2296"/>
                    <a:pt x="1885" y="2162"/>
                  </a:cubicBezTo>
                  <a:cubicBezTo>
                    <a:pt x="1930" y="2116"/>
                    <a:pt x="1930" y="2043"/>
                    <a:pt x="1885" y="1997"/>
                  </a:cubicBezTo>
                  <a:cubicBezTo>
                    <a:pt x="1703" y="1816"/>
                    <a:pt x="1394" y="1760"/>
                    <a:pt x="1078" y="1760"/>
                  </a:cubicBezTo>
                  <a:cubicBezTo>
                    <a:pt x="1046" y="1760"/>
                    <a:pt x="1015" y="1761"/>
                    <a:pt x="983" y="1762"/>
                  </a:cubicBezTo>
                  <a:cubicBezTo>
                    <a:pt x="1208" y="1478"/>
                    <a:pt x="1375" y="1147"/>
                    <a:pt x="1424" y="804"/>
                  </a:cubicBezTo>
                  <a:cubicBezTo>
                    <a:pt x="1486" y="381"/>
                    <a:pt x="1203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8" name="Google Shape;2778;p6"/>
            <p:cNvSpPr/>
            <p:nvPr/>
          </p:nvSpPr>
          <p:spPr>
            <a:xfrm>
              <a:off x="2465775" y="1514075"/>
              <a:ext cx="118400" cy="155775"/>
            </a:xfrm>
            <a:custGeom>
              <a:avLst/>
              <a:gdLst/>
              <a:ahLst/>
              <a:cxnLst/>
              <a:rect l="l" t="t" r="r" b="b"/>
              <a:pathLst>
                <a:path w="4736" h="6231" extrusionOk="0">
                  <a:moveTo>
                    <a:pt x="2148" y="553"/>
                  </a:moveTo>
                  <a:cubicBezTo>
                    <a:pt x="3546" y="553"/>
                    <a:pt x="4070" y="2473"/>
                    <a:pt x="4072" y="3583"/>
                  </a:cubicBezTo>
                  <a:cubicBezTo>
                    <a:pt x="4073" y="4627"/>
                    <a:pt x="3354" y="5692"/>
                    <a:pt x="2465" y="5692"/>
                  </a:cubicBezTo>
                  <a:cubicBezTo>
                    <a:pt x="2137" y="5692"/>
                    <a:pt x="1787" y="5548"/>
                    <a:pt x="1440" y="5205"/>
                  </a:cubicBezTo>
                  <a:cubicBezTo>
                    <a:pt x="1040" y="4808"/>
                    <a:pt x="694" y="4152"/>
                    <a:pt x="489" y="3453"/>
                  </a:cubicBezTo>
                  <a:cubicBezTo>
                    <a:pt x="527" y="3050"/>
                    <a:pt x="578" y="2646"/>
                    <a:pt x="597" y="2244"/>
                  </a:cubicBezTo>
                  <a:cubicBezTo>
                    <a:pt x="641" y="1355"/>
                    <a:pt x="1048" y="655"/>
                    <a:pt x="1992" y="561"/>
                  </a:cubicBezTo>
                  <a:cubicBezTo>
                    <a:pt x="2045" y="556"/>
                    <a:pt x="2097" y="553"/>
                    <a:pt x="2148" y="553"/>
                  </a:cubicBezTo>
                  <a:close/>
                  <a:moveTo>
                    <a:pt x="2008" y="0"/>
                  </a:moveTo>
                  <a:cubicBezTo>
                    <a:pt x="2003" y="0"/>
                    <a:pt x="1997" y="0"/>
                    <a:pt x="1992" y="0"/>
                  </a:cubicBezTo>
                  <a:cubicBezTo>
                    <a:pt x="1114" y="7"/>
                    <a:pt x="491" y="555"/>
                    <a:pt x="195" y="1340"/>
                  </a:cubicBezTo>
                  <a:cubicBezTo>
                    <a:pt x="5" y="1846"/>
                    <a:pt x="0" y="2313"/>
                    <a:pt x="67" y="2779"/>
                  </a:cubicBezTo>
                  <a:cubicBezTo>
                    <a:pt x="48" y="3973"/>
                    <a:pt x="502" y="5230"/>
                    <a:pt x="1485" y="5888"/>
                  </a:cubicBezTo>
                  <a:cubicBezTo>
                    <a:pt x="1842" y="6126"/>
                    <a:pt x="2187" y="6230"/>
                    <a:pt x="2509" y="6230"/>
                  </a:cubicBezTo>
                  <a:cubicBezTo>
                    <a:pt x="3644" y="6230"/>
                    <a:pt x="4495" y="4941"/>
                    <a:pt x="4598" y="3750"/>
                  </a:cubicBezTo>
                  <a:cubicBezTo>
                    <a:pt x="4736" y="2151"/>
                    <a:pt x="3852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79" name="Google Shape;2779;p6"/>
            <p:cNvSpPr/>
            <p:nvPr/>
          </p:nvSpPr>
          <p:spPr>
            <a:xfrm>
              <a:off x="1326850" y="1810200"/>
              <a:ext cx="124675" cy="179600"/>
            </a:xfrm>
            <a:custGeom>
              <a:avLst/>
              <a:gdLst/>
              <a:ahLst/>
              <a:cxnLst/>
              <a:rect l="l" t="t" r="r" b="b"/>
              <a:pathLst>
                <a:path w="4987" h="7184" extrusionOk="0">
                  <a:moveTo>
                    <a:pt x="3049" y="0"/>
                  </a:moveTo>
                  <a:cubicBezTo>
                    <a:pt x="2594" y="0"/>
                    <a:pt x="2067" y="260"/>
                    <a:pt x="1758" y="524"/>
                  </a:cubicBezTo>
                  <a:cubicBezTo>
                    <a:pt x="813" y="1331"/>
                    <a:pt x="252" y="2405"/>
                    <a:pt x="158" y="3639"/>
                  </a:cubicBezTo>
                  <a:cubicBezTo>
                    <a:pt x="1" y="5759"/>
                    <a:pt x="1635" y="7184"/>
                    <a:pt x="3477" y="7184"/>
                  </a:cubicBezTo>
                  <a:cubicBezTo>
                    <a:pt x="3958" y="7184"/>
                    <a:pt x="4452" y="7087"/>
                    <a:pt x="4932" y="6881"/>
                  </a:cubicBezTo>
                  <a:cubicBezTo>
                    <a:pt x="4986" y="6856"/>
                    <a:pt x="4955" y="6780"/>
                    <a:pt x="4906" y="6777"/>
                  </a:cubicBezTo>
                  <a:cubicBezTo>
                    <a:pt x="3187" y="6692"/>
                    <a:pt x="1280" y="6374"/>
                    <a:pt x="874" y="4417"/>
                  </a:cubicBezTo>
                  <a:cubicBezTo>
                    <a:pt x="678" y="3482"/>
                    <a:pt x="982" y="2581"/>
                    <a:pt x="1482" y="1805"/>
                  </a:cubicBezTo>
                  <a:cubicBezTo>
                    <a:pt x="1735" y="1416"/>
                    <a:pt x="2061" y="1082"/>
                    <a:pt x="2445" y="821"/>
                  </a:cubicBezTo>
                  <a:cubicBezTo>
                    <a:pt x="2657" y="677"/>
                    <a:pt x="2850" y="630"/>
                    <a:pt x="3047" y="630"/>
                  </a:cubicBezTo>
                  <a:cubicBezTo>
                    <a:pt x="3244" y="630"/>
                    <a:pt x="3445" y="677"/>
                    <a:pt x="3674" y="719"/>
                  </a:cubicBezTo>
                  <a:cubicBezTo>
                    <a:pt x="3683" y="721"/>
                    <a:pt x="3692" y="722"/>
                    <a:pt x="3701" y="722"/>
                  </a:cubicBezTo>
                  <a:cubicBezTo>
                    <a:pt x="3784" y="722"/>
                    <a:pt x="3867" y="650"/>
                    <a:pt x="3836" y="557"/>
                  </a:cubicBezTo>
                  <a:cubicBezTo>
                    <a:pt x="3697" y="149"/>
                    <a:pt x="3393" y="0"/>
                    <a:pt x="3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0" name="Google Shape;2780;p6"/>
            <p:cNvSpPr/>
            <p:nvPr/>
          </p:nvSpPr>
          <p:spPr>
            <a:xfrm>
              <a:off x="1484125" y="1813600"/>
              <a:ext cx="101375" cy="184950"/>
            </a:xfrm>
            <a:custGeom>
              <a:avLst/>
              <a:gdLst/>
              <a:ahLst/>
              <a:cxnLst/>
              <a:rect l="l" t="t" r="r" b="b"/>
              <a:pathLst>
                <a:path w="4055" h="7398" extrusionOk="0">
                  <a:moveTo>
                    <a:pt x="3573" y="0"/>
                  </a:moveTo>
                  <a:cubicBezTo>
                    <a:pt x="3561" y="0"/>
                    <a:pt x="3549" y="8"/>
                    <a:pt x="3544" y="20"/>
                  </a:cubicBezTo>
                  <a:cubicBezTo>
                    <a:pt x="3413" y="501"/>
                    <a:pt x="3495" y="1070"/>
                    <a:pt x="3507" y="1564"/>
                  </a:cubicBezTo>
                  <a:cubicBezTo>
                    <a:pt x="3518" y="2150"/>
                    <a:pt x="3502" y="2735"/>
                    <a:pt x="3479" y="3321"/>
                  </a:cubicBezTo>
                  <a:cubicBezTo>
                    <a:pt x="3471" y="3321"/>
                    <a:pt x="3463" y="3321"/>
                    <a:pt x="3455" y="3321"/>
                  </a:cubicBezTo>
                  <a:cubicBezTo>
                    <a:pt x="2940" y="3321"/>
                    <a:pt x="2401" y="3423"/>
                    <a:pt x="1896" y="3447"/>
                  </a:cubicBezTo>
                  <a:cubicBezTo>
                    <a:pt x="1523" y="3465"/>
                    <a:pt x="1120" y="3447"/>
                    <a:pt x="736" y="3500"/>
                  </a:cubicBezTo>
                  <a:cubicBezTo>
                    <a:pt x="733" y="2663"/>
                    <a:pt x="765" y="1712"/>
                    <a:pt x="442" y="949"/>
                  </a:cubicBezTo>
                  <a:cubicBezTo>
                    <a:pt x="436" y="935"/>
                    <a:pt x="425" y="930"/>
                    <a:pt x="413" y="930"/>
                  </a:cubicBezTo>
                  <a:cubicBezTo>
                    <a:pt x="396" y="930"/>
                    <a:pt x="377" y="941"/>
                    <a:pt x="372" y="959"/>
                  </a:cubicBezTo>
                  <a:cubicBezTo>
                    <a:pt x="116" y="1784"/>
                    <a:pt x="221" y="2768"/>
                    <a:pt x="227" y="3634"/>
                  </a:cubicBezTo>
                  <a:cubicBezTo>
                    <a:pt x="196" y="3646"/>
                    <a:pt x="165" y="3657"/>
                    <a:pt x="134" y="3672"/>
                  </a:cubicBezTo>
                  <a:cubicBezTo>
                    <a:pt x="109" y="3687"/>
                    <a:pt x="109" y="3721"/>
                    <a:pt x="134" y="3736"/>
                  </a:cubicBezTo>
                  <a:cubicBezTo>
                    <a:pt x="165" y="3751"/>
                    <a:pt x="196" y="3761"/>
                    <a:pt x="229" y="3774"/>
                  </a:cubicBezTo>
                  <a:cubicBezTo>
                    <a:pt x="221" y="4678"/>
                    <a:pt x="1" y="5906"/>
                    <a:pt x="313" y="6746"/>
                  </a:cubicBezTo>
                  <a:cubicBezTo>
                    <a:pt x="346" y="6836"/>
                    <a:pt x="420" y="6880"/>
                    <a:pt x="495" y="6880"/>
                  </a:cubicBezTo>
                  <a:cubicBezTo>
                    <a:pt x="569" y="6880"/>
                    <a:pt x="643" y="6836"/>
                    <a:pt x="677" y="6746"/>
                  </a:cubicBezTo>
                  <a:cubicBezTo>
                    <a:pt x="974" y="5944"/>
                    <a:pt x="783" y="4794"/>
                    <a:pt x="746" y="3907"/>
                  </a:cubicBezTo>
                  <a:lnTo>
                    <a:pt x="746" y="3907"/>
                  </a:lnTo>
                  <a:cubicBezTo>
                    <a:pt x="918" y="3928"/>
                    <a:pt x="1093" y="3934"/>
                    <a:pt x="1269" y="3934"/>
                  </a:cubicBezTo>
                  <a:cubicBezTo>
                    <a:pt x="1470" y="3934"/>
                    <a:pt x="1672" y="3926"/>
                    <a:pt x="1866" y="3926"/>
                  </a:cubicBezTo>
                  <a:cubicBezTo>
                    <a:pt x="1877" y="3926"/>
                    <a:pt x="1887" y="3926"/>
                    <a:pt x="1897" y="3926"/>
                  </a:cubicBezTo>
                  <a:cubicBezTo>
                    <a:pt x="2059" y="3927"/>
                    <a:pt x="2229" y="3930"/>
                    <a:pt x="2403" y="3930"/>
                  </a:cubicBezTo>
                  <a:cubicBezTo>
                    <a:pt x="2755" y="3930"/>
                    <a:pt x="3121" y="3917"/>
                    <a:pt x="3461" y="3846"/>
                  </a:cubicBezTo>
                  <a:lnTo>
                    <a:pt x="3461" y="3846"/>
                  </a:lnTo>
                  <a:cubicBezTo>
                    <a:pt x="3459" y="3887"/>
                    <a:pt x="3457" y="3928"/>
                    <a:pt x="3456" y="3969"/>
                  </a:cubicBezTo>
                  <a:cubicBezTo>
                    <a:pt x="3428" y="4684"/>
                    <a:pt x="3387" y="5398"/>
                    <a:pt x="3356" y="6113"/>
                  </a:cubicBezTo>
                  <a:cubicBezTo>
                    <a:pt x="3338" y="6500"/>
                    <a:pt x="3154" y="7130"/>
                    <a:pt x="3520" y="7383"/>
                  </a:cubicBezTo>
                  <a:cubicBezTo>
                    <a:pt x="3536" y="7393"/>
                    <a:pt x="3554" y="7397"/>
                    <a:pt x="3572" y="7397"/>
                  </a:cubicBezTo>
                  <a:cubicBezTo>
                    <a:pt x="3590" y="7397"/>
                    <a:pt x="3607" y="7393"/>
                    <a:pt x="3623" y="7383"/>
                  </a:cubicBezTo>
                  <a:cubicBezTo>
                    <a:pt x="3954" y="7161"/>
                    <a:pt x="3828" y="6684"/>
                    <a:pt x="3838" y="6328"/>
                  </a:cubicBezTo>
                  <a:cubicBezTo>
                    <a:pt x="3858" y="5542"/>
                    <a:pt x="3894" y="4756"/>
                    <a:pt x="3920" y="3971"/>
                  </a:cubicBezTo>
                  <a:cubicBezTo>
                    <a:pt x="3922" y="3880"/>
                    <a:pt x="3922" y="3790"/>
                    <a:pt x="3925" y="3700"/>
                  </a:cubicBezTo>
                  <a:cubicBezTo>
                    <a:pt x="4054" y="3641"/>
                    <a:pt x="4046" y="3431"/>
                    <a:pt x="3931" y="3365"/>
                  </a:cubicBezTo>
                  <a:cubicBezTo>
                    <a:pt x="3943" y="2765"/>
                    <a:pt x="3946" y="2164"/>
                    <a:pt x="3925" y="1564"/>
                  </a:cubicBezTo>
                  <a:cubicBezTo>
                    <a:pt x="3907" y="1072"/>
                    <a:pt x="3897" y="427"/>
                    <a:pt x="3597" y="14"/>
                  </a:cubicBezTo>
                  <a:cubicBezTo>
                    <a:pt x="3591" y="5"/>
                    <a:pt x="3582" y="0"/>
                    <a:pt x="3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1" name="Google Shape;2781;p6"/>
            <p:cNvSpPr/>
            <p:nvPr/>
          </p:nvSpPr>
          <p:spPr>
            <a:xfrm>
              <a:off x="1598250" y="1951475"/>
              <a:ext cx="50925" cy="52275"/>
            </a:xfrm>
            <a:custGeom>
              <a:avLst/>
              <a:gdLst/>
              <a:ahLst/>
              <a:cxnLst/>
              <a:rect l="l" t="t" r="r" b="b"/>
              <a:pathLst>
                <a:path w="2037" h="2091" extrusionOk="0">
                  <a:moveTo>
                    <a:pt x="627" y="0"/>
                  </a:moveTo>
                  <a:cubicBezTo>
                    <a:pt x="443" y="0"/>
                    <a:pt x="238" y="81"/>
                    <a:pt x="93" y="216"/>
                  </a:cubicBezTo>
                  <a:cubicBezTo>
                    <a:pt x="0" y="302"/>
                    <a:pt x="65" y="484"/>
                    <a:pt x="194" y="484"/>
                  </a:cubicBezTo>
                  <a:cubicBezTo>
                    <a:pt x="198" y="484"/>
                    <a:pt x="201" y="483"/>
                    <a:pt x="205" y="483"/>
                  </a:cubicBezTo>
                  <a:cubicBezTo>
                    <a:pt x="259" y="479"/>
                    <a:pt x="457" y="434"/>
                    <a:pt x="543" y="434"/>
                  </a:cubicBezTo>
                  <a:cubicBezTo>
                    <a:pt x="551" y="434"/>
                    <a:pt x="558" y="435"/>
                    <a:pt x="564" y="436"/>
                  </a:cubicBezTo>
                  <a:cubicBezTo>
                    <a:pt x="559" y="445"/>
                    <a:pt x="570" y="482"/>
                    <a:pt x="569" y="514"/>
                  </a:cubicBezTo>
                  <a:cubicBezTo>
                    <a:pt x="567" y="578"/>
                    <a:pt x="546" y="642"/>
                    <a:pt x="531" y="705"/>
                  </a:cubicBezTo>
                  <a:cubicBezTo>
                    <a:pt x="447" y="1033"/>
                    <a:pt x="292" y="1343"/>
                    <a:pt x="157" y="1651"/>
                  </a:cubicBezTo>
                  <a:cubicBezTo>
                    <a:pt x="73" y="1842"/>
                    <a:pt x="187" y="2029"/>
                    <a:pt x="383" y="2029"/>
                  </a:cubicBezTo>
                  <a:cubicBezTo>
                    <a:pt x="403" y="2029"/>
                    <a:pt x="423" y="2027"/>
                    <a:pt x="444" y="2024"/>
                  </a:cubicBezTo>
                  <a:cubicBezTo>
                    <a:pt x="684" y="1981"/>
                    <a:pt x="2037" y="2091"/>
                    <a:pt x="1898" y="1590"/>
                  </a:cubicBezTo>
                  <a:cubicBezTo>
                    <a:pt x="1850" y="1416"/>
                    <a:pt x="1696" y="1378"/>
                    <a:pt x="1539" y="1378"/>
                  </a:cubicBezTo>
                  <a:cubicBezTo>
                    <a:pt x="1463" y="1378"/>
                    <a:pt x="1386" y="1387"/>
                    <a:pt x="1320" y="1394"/>
                  </a:cubicBezTo>
                  <a:cubicBezTo>
                    <a:pt x="1145" y="1412"/>
                    <a:pt x="971" y="1433"/>
                    <a:pt x="797" y="1456"/>
                  </a:cubicBezTo>
                  <a:cubicBezTo>
                    <a:pt x="938" y="1139"/>
                    <a:pt x="1064" y="808"/>
                    <a:pt x="1068" y="470"/>
                  </a:cubicBezTo>
                  <a:cubicBezTo>
                    <a:pt x="1070" y="137"/>
                    <a:pt x="866" y="0"/>
                    <a:pt x="6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2" name="Google Shape;2782;p6"/>
            <p:cNvSpPr/>
            <p:nvPr/>
          </p:nvSpPr>
          <p:spPr>
            <a:xfrm>
              <a:off x="1692425" y="1876725"/>
              <a:ext cx="47525" cy="75350"/>
            </a:xfrm>
            <a:custGeom>
              <a:avLst/>
              <a:gdLst/>
              <a:ahLst/>
              <a:cxnLst/>
              <a:rect l="l" t="t" r="r" b="b"/>
              <a:pathLst>
                <a:path w="1901" h="3014" extrusionOk="0">
                  <a:moveTo>
                    <a:pt x="976" y="1"/>
                  </a:moveTo>
                  <a:cubicBezTo>
                    <a:pt x="947" y="1"/>
                    <a:pt x="916" y="19"/>
                    <a:pt x="903" y="50"/>
                  </a:cubicBezTo>
                  <a:cubicBezTo>
                    <a:pt x="752" y="410"/>
                    <a:pt x="740" y="804"/>
                    <a:pt x="757" y="1195"/>
                  </a:cubicBezTo>
                  <a:cubicBezTo>
                    <a:pt x="491" y="1229"/>
                    <a:pt x="196" y="1283"/>
                    <a:pt x="42" y="1449"/>
                  </a:cubicBezTo>
                  <a:cubicBezTo>
                    <a:pt x="1" y="1493"/>
                    <a:pt x="1" y="1580"/>
                    <a:pt x="63" y="1608"/>
                  </a:cubicBezTo>
                  <a:cubicBezTo>
                    <a:pt x="164" y="1656"/>
                    <a:pt x="282" y="1673"/>
                    <a:pt x="407" y="1673"/>
                  </a:cubicBezTo>
                  <a:cubicBezTo>
                    <a:pt x="530" y="1673"/>
                    <a:pt x="658" y="1656"/>
                    <a:pt x="781" y="1638"/>
                  </a:cubicBezTo>
                  <a:cubicBezTo>
                    <a:pt x="806" y="2072"/>
                    <a:pt x="801" y="2581"/>
                    <a:pt x="1031" y="2953"/>
                  </a:cubicBezTo>
                  <a:cubicBezTo>
                    <a:pt x="1057" y="2994"/>
                    <a:pt x="1095" y="3013"/>
                    <a:pt x="1134" y="3013"/>
                  </a:cubicBezTo>
                  <a:cubicBezTo>
                    <a:pt x="1186" y="3013"/>
                    <a:pt x="1239" y="2979"/>
                    <a:pt x="1260" y="2922"/>
                  </a:cubicBezTo>
                  <a:cubicBezTo>
                    <a:pt x="1416" y="2507"/>
                    <a:pt x="1270" y="2020"/>
                    <a:pt x="1219" y="1587"/>
                  </a:cubicBezTo>
                  <a:lnTo>
                    <a:pt x="1219" y="1574"/>
                  </a:lnTo>
                  <a:cubicBezTo>
                    <a:pt x="1479" y="1547"/>
                    <a:pt x="1900" y="1496"/>
                    <a:pt x="1876" y="1242"/>
                  </a:cubicBezTo>
                  <a:cubicBezTo>
                    <a:pt x="1860" y="1093"/>
                    <a:pt x="1752" y="1048"/>
                    <a:pt x="1617" y="1048"/>
                  </a:cubicBezTo>
                  <a:cubicBezTo>
                    <a:pt x="1476" y="1048"/>
                    <a:pt x="1305" y="1097"/>
                    <a:pt x="1180" y="1129"/>
                  </a:cubicBezTo>
                  <a:cubicBezTo>
                    <a:pt x="1152" y="765"/>
                    <a:pt x="1126" y="397"/>
                    <a:pt x="1034" y="50"/>
                  </a:cubicBezTo>
                  <a:cubicBezTo>
                    <a:pt x="1026" y="16"/>
                    <a:pt x="1001" y="1"/>
                    <a:pt x="9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3" name="Google Shape;2783;p6"/>
            <p:cNvSpPr/>
            <p:nvPr/>
          </p:nvSpPr>
          <p:spPr>
            <a:xfrm>
              <a:off x="1790200" y="1812975"/>
              <a:ext cx="129750" cy="167400"/>
            </a:xfrm>
            <a:custGeom>
              <a:avLst/>
              <a:gdLst/>
              <a:ahLst/>
              <a:cxnLst/>
              <a:rect l="l" t="t" r="r" b="b"/>
              <a:pathLst>
                <a:path w="5190" h="6696" extrusionOk="0">
                  <a:moveTo>
                    <a:pt x="2161" y="1"/>
                  </a:moveTo>
                  <a:cubicBezTo>
                    <a:pt x="1126" y="1"/>
                    <a:pt x="1" y="1540"/>
                    <a:pt x="601" y="2153"/>
                  </a:cubicBezTo>
                  <a:cubicBezTo>
                    <a:pt x="614" y="2166"/>
                    <a:pt x="631" y="2172"/>
                    <a:pt x="648" y="2172"/>
                  </a:cubicBezTo>
                  <a:cubicBezTo>
                    <a:pt x="671" y="2172"/>
                    <a:pt x="694" y="2160"/>
                    <a:pt x="707" y="2139"/>
                  </a:cubicBezTo>
                  <a:cubicBezTo>
                    <a:pt x="1044" y="1586"/>
                    <a:pt x="1200" y="1036"/>
                    <a:pt x="1766" y="643"/>
                  </a:cubicBezTo>
                  <a:cubicBezTo>
                    <a:pt x="1880" y="563"/>
                    <a:pt x="1989" y="529"/>
                    <a:pt x="2089" y="529"/>
                  </a:cubicBezTo>
                  <a:cubicBezTo>
                    <a:pt x="2442" y="529"/>
                    <a:pt x="2691" y="953"/>
                    <a:pt x="2733" y="1323"/>
                  </a:cubicBezTo>
                  <a:cubicBezTo>
                    <a:pt x="2776" y="1689"/>
                    <a:pt x="2646" y="2065"/>
                    <a:pt x="2528" y="2406"/>
                  </a:cubicBezTo>
                  <a:cubicBezTo>
                    <a:pt x="2051" y="3797"/>
                    <a:pt x="1054" y="4967"/>
                    <a:pt x="693" y="6405"/>
                  </a:cubicBezTo>
                  <a:cubicBezTo>
                    <a:pt x="661" y="6528"/>
                    <a:pt x="750" y="6687"/>
                    <a:pt x="886" y="6687"/>
                  </a:cubicBezTo>
                  <a:cubicBezTo>
                    <a:pt x="892" y="6687"/>
                    <a:pt x="898" y="6686"/>
                    <a:pt x="904" y="6686"/>
                  </a:cubicBezTo>
                  <a:cubicBezTo>
                    <a:pt x="1073" y="6668"/>
                    <a:pt x="1258" y="6662"/>
                    <a:pt x="1453" y="6662"/>
                  </a:cubicBezTo>
                  <a:cubicBezTo>
                    <a:pt x="1909" y="6662"/>
                    <a:pt x="2423" y="6696"/>
                    <a:pt x="2931" y="6696"/>
                  </a:cubicBezTo>
                  <a:cubicBezTo>
                    <a:pt x="3760" y="6696"/>
                    <a:pt x="4575" y="6606"/>
                    <a:pt x="5100" y="6131"/>
                  </a:cubicBezTo>
                  <a:cubicBezTo>
                    <a:pt x="5169" y="6071"/>
                    <a:pt x="5189" y="5967"/>
                    <a:pt x="5166" y="5882"/>
                  </a:cubicBezTo>
                  <a:cubicBezTo>
                    <a:pt x="5135" y="5756"/>
                    <a:pt x="5058" y="5695"/>
                    <a:pt x="4920" y="5695"/>
                  </a:cubicBezTo>
                  <a:cubicBezTo>
                    <a:pt x="4771" y="5695"/>
                    <a:pt x="4600" y="5831"/>
                    <a:pt x="4472" y="5882"/>
                  </a:cubicBezTo>
                  <a:cubicBezTo>
                    <a:pt x="4213" y="5987"/>
                    <a:pt x="3914" y="6020"/>
                    <a:pt x="3642" y="6053"/>
                  </a:cubicBezTo>
                  <a:cubicBezTo>
                    <a:pt x="2838" y="6151"/>
                    <a:pt x="2026" y="6105"/>
                    <a:pt x="1223" y="6199"/>
                  </a:cubicBezTo>
                  <a:cubicBezTo>
                    <a:pt x="1575" y="5205"/>
                    <a:pt x="2292" y="4297"/>
                    <a:pt x="2750" y="3362"/>
                  </a:cubicBezTo>
                  <a:cubicBezTo>
                    <a:pt x="3111" y="2624"/>
                    <a:pt x="3577" y="1568"/>
                    <a:pt x="3178" y="754"/>
                  </a:cubicBezTo>
                  <a:cubicBezTo>
                    <a:pt x="2912" y="211"/>
                    <a:pt x="2542" y="1"/>
                    <a:pt x="2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4" name="Google Shape;2784;p6"/>
            <p:cNvSpPr/>
            <p:nvPr/>
          </p:nvSpPr>
          <p:spPr>
            <a:xfrm>
              <a:off x="1916800" y="1807925"/>
              <a:ext cx="124250" cy="152975"/>
            </a:xfrm>
            <a:custGeom>
              <a:avLst/>
              <a:gdLst/>
              <a:ahLst/>
              <a:cxnLst/>
              <a:rect l="l" t="t" r="r" b="b"/>
              <a:pathLst>
                <a:path w="4970" h="6119" extrusionOk="0">
                  <a:moveTo>
                    <a:pt x="2078" y="549"/>
                  </a:moveTo>
                  <a:cubicBezTo>
                    <a:pt x="3540" y="549"/>
                    <a:pt x="4256" y="2525"/>
                    <a:pt x="4267" y="3702"/>
                  </a:cubicBezTo>
                  <a:cubicBezTo>
                    <a:pt x="4277" y="4784"/>
                    <a:pt x="3562" y="5529"/>
                    <a:pt x="2769" y="5529"/>
                  </a:cubicBezTo>
                  <a:cubicBezTo>
                    <a:pt x="2344" y="5529"/>
                    <a:pt x="1898" y="5315"/>
                    <a:pt x="1528" y="4826"/>
                  </a:cubicBezTo>
                  <a:cubicBezTo>
                    <a:pt x="1204" y="4399"/>
                    <a:pt x="958" y="3868"/>
                    <a:pt x="798" y="3308"/>
                  </a:cubicBezTo>
                  <a:cubicBezTo>
                    <a:pt x="811" y="2433"/>
                    <a:pt x="880" y="649"/>
                    <a:pt x="1933" y="556"/>
                  </a:cubicBezTo>
                  <a:cubicBezTo>
                    <a:pt x="1982" y="552"/>
                    <a:pt x="2031" y="549"/>
                    <a:pt x="2078" y="549"/>
                  </a:cubicBezTo>
                  <a:close/>
                  <a:moveTo>
                    <a:pt x="2026" y="0"/>
                  </a:moveTo>
                  <a:cubicBezTo>
                    <a:pt x="1366" y="0"/>
                    <a:pt x="860" y="370"/>
                    <a:pt x="612" y="992"/>
                  </a:cubicBezTo>
                  <a:cubicBezTo>
                    <a:pt x="543" y="1166"/>
                    <a:pt x="488" y="1345"/>
                    <a:pt x="448" y="1527"/>
                  </a:cubicBezTo>
                  <a:cubicBezTo>
                    <a:pt x="0" y="2854"/>
                    <a:pt x="650" y="4901"/>
                    <a:pt x="1746" y="5733"/>
                  </a:cubicBezTo>
                  <a:cubicBezTo>
                    <a:pt x="2101" y="6003"/>
                    <a:pt x="2455" y="6119"/>
                    <a:pt x="2789" y="6119"/>
                  </a:cubicBezTo>
                  <a:cubicBezTo>
                    <a:pt x="3827" y="6119"/>
                    <a:pt x="4677" y="5002"/>
                    <a:pt x="4797" y="3886"/>
                  </a:cubicBezTo>
                  <a:cubicBezTo>
                    <a:pt x="4969" y="2308"/>
                    <a:pt x="3890" y="67"/>
                    <a:pt x="2094" y="1"/>
                  </a:cubicBezTo>
                  <a:cubicBezTo>
                    <a:pt x="2071" y="1"/>
                    <a:pt x="2048" y="0"/>
                    <a:pt x="2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5" name="Google Shape;2785;p6"/>
            <p:cNvSpPr/>
            <p:nvPr/>
          </p:nvSpPr>
          <p:spPr>
            <a:xfrm>
              <a:off x="2030850" y="1938750"/>
              <a:ext cx="55150" cy="49050"/>
            </a:xfrm>
            <a:custGeom>
              <a:avLst/>
              <a:gdLst/>
              <a:ahLst/>
              <a:cxnLst/>
              <a:rect l="l" t="t" r="r" b="b"/>
              <a:pathLst>
                <a:path w="2206" h="1962" extrusionOk="0">
                  <a:moveTo>
                    <a:pt x="1300" y="0"/>
                  </a:moveTo>
                  <a:cubicBezTo>
                    <a:pt x="1294" y="0"/>
                    <a:pt x="1288" y="1"/>
                    <a:pt x="1282" y="1"/>
                  </a:cubicBezTo>
                  <a:cubicBezTo>
                    <a:pt x="1200" y="10"/>
                    <a:pt x="512" y="44"/>
                    <a:pt x="629" y="267"/>
                  </a:cubicBezTo>
                  <a:cubicBezTo>
                    <a:pt x="693" y="390"/>
                    <a:pt x="849" y="431"/>
                    <a:pt x="1003" y="451"/>
                  </a:cubicBezTo>
                  <a:cubicBezTo>
                    <a:pt x="881" y="833"/>
                    <a:pt x="515" y="1169"/>
                    <a:pt x="212" y="1384"/>
                  </a:cubicBezTo>
                  <a:cubicBezTo>
                    <a:pt x="0" y="1532"/>
                    <a:pt x="79" y="1842"/>
                    <a:pt x="340" y="1860"/>
                  </a:cubicBezTo>
                  <a:cubicBezTo>
                    <a:pt x="438" y="1867"/>
                    <a:pt x="535" y="1868"/>
                    <a:pt x="632" y="1868"/>
                  </a:cubicBezTo>
                  <a:cubicBezTo>
                    <a:pt x="675" y="1868"/>
                    <a:pt x="717" y="1868"/>
                    <a:pt x="760" y="1868"/>
                  </a:cubicBezTo>
                  <a:cubicBezTo>
                    <a:pt x="919" y="1868"/>
                    <a:pt x="1078" y="1871"/>
                    <a:pt x="1241" y="1898"/>
                  </a:cubicBezTo>
                  <a:cubicBezTo>
                    <a:pt x="1385" y="1926"/>
                    <a:pt x="1531" y="1947"/>
                    <a:pt x="1677" y="1960"/>
                  </a:cubicBezTo>
                  <a:cubicBezTo>
                    <a:pt x="1689" y="1961"/>
                    <a:pt x="1701" y="1961"/>
                    <a:pt x="1713" y="1961"/>
                  </a:cubicBezTo>
                  <a:cubicBezTo>
                    <a:pt x="1851" y="1961"/>
                    <a:pt x="1986" y="1916"/>
                    <a:pt x="2123" y="1916"/>
                  </a:cubicBezTo>
                  <a:cubicBezTo>
                    <a:pt x="2128" y="1916"/>
                    <a:pt x="2132" y="1916"/>
                    <a:pt x="2136" y="1916"/>
                  </a:cubicBezTo>
                  <a:cubicBezTo>
                    <a:pt x="2194" y="1916"/>
                    <a:pt x="2205" y="1845"/>
                    <a:pt x="2164" y="1816"/>
                  </a:cubicBezTo>
                  <a:cubicBezTo>
                    <a:pt x="2033" y="1724"/>
                    <a:pt x="1933" y="1604"/>
                    <a:pt x="1798" y="1515"/>
                  </a:cubicBezTo>
                  <a:cubicBezTo>
                    <a:pt x="1642" y="1412"/>
                    <a:pt x="1441" y="1384"/>
                    <a:pt x="1262" y="1355"/>
                  </a:cubicBezTo>
                  <a:cubicBezTo>
                    <a:pt x="1173" y="1340"/>
                    <a:pt x="1083" y="1332"/>
                    <a:pt x="994" y="1328"/>
                  </a:cubicBezTo>
                  <a:cubicBezTo>
                    <a:pt x="1288" y="1017"/>
                    <a:pt x="1539" y="656"/>
                    <a:pt x="1516" y="238"/>
                  </a:cubicBezTo>
                  <a:cubicBezTo>
                    <a:pt x="1511" y="123"/>
                    <a:pt x="1423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6" name="Google Shape;2786;p6"/>
            <p:cNvSpPr/>
            <p:nvPr/>
          </p:nvSpPr>
          <p:spPr>
            <a:xfrm>
              <a:off x="2104350" y="1860150"/>
              <a:ext cx="88100" cy="12675"/>
            </a:xfrm>
            <a:custGeom>
              <a:avLst/>
              <a:gdLst/>
              <a:ahLst/>
              <a:cxnLst/>
              <a:rect l="l" t="t" r="r" b="b"/>
              <a:pathLst>
                <a:path w="3524" h="507" extrusionOk="0">
                  <a:moveTo>
                    <a:pt x="3246" y="1"/>
                  </a:moveTo>
                  <a:cubicBezTo>
                    <a:pt x="3245" y="1"/>
                    <a:pt x="3244" y="1"/>
                    <a:pt x="3243" y="1"/>
                  </a:cubicBezTo>
                  <a:cubicBezTo>
                    <a:pt x="2671" y="9"/>
                    <a:pt x="2098" y="29"/>
                    <a:pt x="1526" y="55"/>
                  </a:cubicBezTo>
                  <a:cubicBezTo>
                    <a:pt x="1038" y="76"/>
                    <a:pt x="474" y="40"/>
                    <a:pt x="30" y="265"/>
                  </a:cubicBezTo>
                  <a:cubicBezTo>
                    <a:pt x="0" y="283"/>
                    <a:pt x="0" y="324"/>
                    <a:pt x="30" y="342"/>
                  </a:cubicBezTo>
                  <a:cubicBezTo>
                    <a:pt x="303" y="477"/>
                    <a:pt x="617" y="506"/>
                    <a:pt x="931" y="506"/>
                  </a:cubicBezTo>
                  <a:cubicBezTo>
                    <a:pt x="1133" y="506"/>
                    <a:pt x="1335" y="494"/>
                    <a:pt x="1526" y="490"/>
                  </a:cubicBezTo>
                  <a:cubicBezTo>
                    <a:pt x="2098" y="476"/>
                    <a:pt x="2671" y="447"/>
                    <a:pt x="3243" y="437"/>
                  </a:cubicBezTo>
                  <a:cubicBezTo>
                    <a:pt x="3523" y="432"/>
                    <a:pt x="3524" y="1"/>
                    <a:pt x="3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7" name="Google Shape;2787;p6"/>
            <p:cNvSpPr/>
            <p:nvPr/>
          </p:nvSpPr>
          <p:spPr>
            <a:xfrm>
              <a:off x="2118950" y="1881700"/>
              <a:ext cx="69725" cy="13650"/>
            </a:xfrm>
            <a:custGeom>
              <a:avLst/>
              <a:gdLst/>
              <a:ahLst/>
              <a:cxnLst/>
              <a:rect l="l" t="t" r="r" b="b"/>
              <a:pathLst>
                <a:path w="2789" h="546" extrusionOk="0">
                  <a:moveTo>
                    <a:pt x="1396" y="1"/>
                  </a:moveTo>
                  <a:cubicBezTo>
                    <a:pt x="952" y="1"/>
                    <a:pt x="465" y="58"/>
                    <a:pt x="97" y="290"/>
                  </a:cubicBezTo>
                  <a:cubicBezTo>
                    <a:pt x="0" y="351"/>
                    <a:pt x="48" y="481"/>
                    <a:pt x="151" y="492"/>
                  </a:cubicBezTo>
                  <a:cubicBezTo>
                    <a:pt x="254" y="502"/>
                    <a:pt x="358" y="506"/>
                    <a:pt x="463" y="506"/>
                  </a:cubicBezTo>
                  <a:cubicBezTo>
                    <a:pt x="796" y="506"/>
                    <a:pt x="1134" y="466"/>
                    <a:pt x="1465" y="462"/>
                  </a:cubicBezTo>
                  <a:cubicBezTo>
                    <a:pt x="1470" y="462"/>
                    <a:pt x="1476" y="462"/>
                    <a:pt x="1481" y="462"/>
                  </a:cubicBezTo>
                  <a:cubicBezTo>
                    <a:pt x="1825" y="462"/>
                    <a:pt x="2157" y="546"/>
                    <a:pt x="2494" y="546"/>
                  </a:cubicBezTo>
                  <a:cubicBezTo>
                    <a:pt x="2573" y="546"/>
                    <a:pt x="2653" y="541"/>
                    <a:pt x="2733" y="530"/>
                  </a:cubicBezTo>
                  <a:cubicBezTo>
                    <a:pt x="2776" y="523"/>
                    <a:pt x="2789" y="467"/>
                    <a:pt x="2771" y="436"/>
                  </a:cubicBezTo>
                  <a:cubicBezTo>
                    <a:pt x="2553" y="20"/>
                    <a:pt x="2028" y="20"/>
                    <a:pt x="1609" y="5"/>
                  </a:cubicBezTo>
                  <a:cubicBezTo>
                    <a:pt x="1540" y="2"/>
                    <a:pt x="1468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8" name="Google Shape;2788;p6"/>
            <p:cNvSpPr/>
            <p:nvPr/>
          </p:nvSpPr>
          <p:spPr>
            <a:xfrm>
              <a:off x="2255250" y="1818200"/>
              <a:ext cx="119325" cy="158650"/>
            </a:xfrm>
            <a:custGeom>
              <a:avLst/>
              <a:gdLst/>
              <a:ahLst/>
              <a:cxnLst/>
              <a:rect l="l" t="t" r="r" b="b"/>
              <a:pathLst>
                <a:path w="4773" h="6346" extrusionOk="0">
                  <a:moveTo>
                    <a:pt x="2572" y="0"/>
                  </a:moveTo>
                  <a:cubicBezTo>
                    <a:pt x="2255" y="0"/>
                    <a:pt x="1921" y="127"/>
                    <a:pt x="1667" y="342"/>
                  </a:cubicBezTo>
                  <a:cubicBezTo>
                    <a:pt x="852" y="1032"/>
                    <a:pt x="262" y="2197"/>
                    <a:pt x="135" y="3258"/>
                  </a:cubicBezTo>
                  <a:cubicBezTo>
                    <a:pt x="1" y="4364"/>
                    <a:pt x="544" y="5443"/>
                    <a:pt x="1513" y="5993"/>
                  </a:cubicBezTo>
                  <a:cubicBezTo>
                    <a:pt x="1917" y="6223"/>
                    <a:pt x="2426" y="6346"/>
                    <a:pt x="2933" y="6346"/>
                  </a:cubicBezTo>
                  <a:cubicBezTo>
                    <a:pt x="3629" y="6346"/>
                    <a:pt x="4322" y="6115"/>
                    <a:pt x="4743" y="5612"/>
                  </a:cubicBezTo>
                  <a:cubicBezTo>
                    <a:pt x="4772" y="5577"/>
                    <a:pt x="4757" y="5514"/>
                    <a:pt x="4704" y="5514"/>
                  </a:cubicBezTo>
                  <a:cubicBezTo>
                    <a:pt x="4704" y="5514"/>
                    <a:pt x="4703" y="5514"/>
                    <a:pt x="4702" y="5514"/>
                  </a:cubicBezTo>
                  <a:cubicBezTo>
                    <a:pt x="4053" y="5538"/>
                    <a:pt x="3441" y="5723"/>
                    <a:pt x="2805" y="5723"/>
                  </a:cubicBezTo>
                  <a:cubicBezTo>
                    <a:pt x="2619" y="5723"/>
                    <a:pt x="2430" y="5707"/>
                    <a:pt x="2238" y="5667"/>
                  </a:cubicBezTo>
                  <a:cubicBezTo>
                    <a:pt x="1187" y="5443"/>
                    <a:pt x="657" y="4526"/>
                    <a:pt x="572" y="3521"/>
                  </a:cubicBezTo>
                  <a:cubicBezTo>
                    <a:pt x="509" y="2802"/>
                    <a:pt x="951" y="1974"/>
                    <a:pt x="1303" y="1385"/>
                  </a:cubicBezTo>
                  <a:cubicBezTo>
                    <a:pt x="1520" y="1024"/>
                    <a:pt x="1800" y="701"/>
                    <a:pt x="2160" y="476"/>
                  </a:cubicBezTo>
                  <a:cubicBezTo>
                    <a:pt x="2294" y="392"/>
                    <a:pt x="2422" y="359"/>
                    <a:pt x="2547" y="359"/>
                  </a:cubicBezTo>
                  <a:cubicBezTo>
                    <a:pt x="2841" y="359"/>
                    <a:pt x="3116" y="541"/>
                    <a:pt x="3406" y="658"/>
                  </a:cubicBezTo>
                  <a:cubicBezTo>
                    <a:pt x="3411" y="660"/>
                    <a:pt x="3415" y="660"/>
                    <a:pt x="3419" y="660"/>
                  </a:cubicBezTo>
                  <a:cubicBezTo>
                    <a:pt x="3449" y="660"/>
                    <a:pt x="3473" y="631"/>
                    <a:pt x="3465" y="601"/>
                  </a:cubicBezTo>
                  <a:cubicBezTo>
                    <a:pt x="3301" y="179"/>
                    <a:pt x="2949" y="0"/>
                    <a:pt x="2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89" name="Google Shape;2789;p6"/>
            <p:cNvSpPr/>
            <p:nvPr/>
          </p:nvSpPr>
          <p:spPr>
            <a:xfrm>
              <a:off x="2379100" y="1826675"/>
              <a:ext cx="130600" cy="141525"/>
            </a:xfrm>
            <a:custGeom>
              <a:avLst/>
              <a:gdLst/>
              <a:ahLst/>
              <a:cxnLst/>
              <a:rect l="l" t="t" r="r" b="b"/>
              <a:pathLst>
                <a:path w="5224" h="5661" extrusionOk="0">
                  <a:moveTo>
                    <a:pt x="2326" y="529"/>
                  </a:moveTo>
                  <a:cubicBezTo>
                    <a:pt x="3653" y="529"/>
                    <a:pt x="4570" y="2034"/>
                    <a:pt x="4366" y="3293"/>
                  </a:cubicBezTo>
                  <a:cubicBezTo>
                    <a:pt x="4222" y="4176"/>
                    <a:pt x="3225" y="5085"/>
                    <a:pt x="2313" y="5085"/>
                  </a:cubicBezTo>
                  <a:cubicBezTo>
                    <a:pt x="1980" y="5085"/>
                    <a:pt x="1658" y="4964"/>
                    <a:pt x="1394" y="4676"/>
                  </a:cubicBezTo>
                  <a:cubicBezTo>
                    <a:pt x="936" y="4178"/>
                    <a:pt x="696" y="3408"/>
                    <a:pt x="609" y="2642"/>
                  </a:cubicBezTo>
                  <a:cubicBezTo>
                    <a:pt x="655" y="1742"/>
                    <a:pt x="947" y="838"/>
                    <a:pt x="1835" y="597"/>
                  </a:cubicBezTo>
                  <a:cubicBezTo>
                    <a:pt x="2004" y="551"/>
                    <a:pt x="2168" y="529"/>
                    <a:pt x="2326" y="529"/>
                  </a:cubicBezTo>
                  <a:close/>
                  <a:moveTo>
                    <a:pt x="2174" y="1"/>
                  </a:moveTo>
                  <a:cubicBezTo>
                    <a:pt x="2101" y="1"/>
                    <a:pt x="2028" y="3"/>
                    <a:pt x="1955" y="9"/>
                  </a:cubicBezTo>
                  <a:cubicBezTo>
                    <a:pt x="1152" y="72"/>
                    <a:pt x="593" y="583"/>
                    <a:pt x="293" y="1297"/>
                  </a:cubicBezTo>
                  <a:cubicBezTo>
                    <a:pt x="1" y="1991"/>
                    <a:pt x="109" y="2634"/>
                    <a:pt x="339" y="3272"/>
                  </a:cubicBezTo>
                  <a:cubicBezTo>
                    <a:pt x="413" y="4117"/>
                    <a:pt x="710" y="4922"/>
                    <a:pt x="1372" y="5369"/>
                  </a:cubicBezTo>
                  <a:cubicBezTo>
                    <a:pt x="1673" y="5571"/>
                    <a:pt x="1995" y="5660"/>
                    <a:pt x="2318" y="5660"/>
                  </a:cubicBezTo>
                  <a:cubicBezTo>
                    <a:pt x="3531" y="5660"/>
                    <a:pt x="4757" y="4407"/>
                    <a:pt x="4942" y="3269"/>
                  </a:cubicBezTo>
                  <a:cubicBezTo>
                    <a:pt x="5223" y="1545"/>
                    <a:pt x="3860" y="1"/>
                    <a:pt x="2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0" name="Google Shape;2790;p6"/>
            <p:cNvSpPr/>
            <p:nvPr/>
          </p:nvSpPr>
          <p:spPr>
            <a:xfrm>
              <a:off x="2489225" y="1944125"/>
              <a:ext cx="65000" cy="58250"/>
            </a:xfrm>
            <a:custGeom>
              <a:avLst/>
              <a:gdLst/>
              <a:ahLst/>
              <a:cxnLst/>
              <a:rect l="l" t="t" r="r" b="b"/>
              <a:pathLst>
                <a:path w="2600" h="2330" extrusionOk="0">
                  <a:moveTo>
                    <a:pt x="1182" y="0"/>
                  </a:moveTo>
                  <a:cubicBezTo>
                    <a:pt x="1003" y="0"/>
                    <a:pt x="809" y="75"/>
                    <a:pt x="678" y="228"/>
                  </a:cubicBezTo>
                  <a:cubicBezTo>
                    <a:pt x="640" y="267"/>
                    <a:pt x="657" y="333"/>
                    <a:pt x="709" y="347"/>
                  </a:cubicBezTo>
                  <a:cubicBezTo>
                    <a:pt x="789" y="368"/>
                    <a:pt x="870" y="378"/>
                    <a:pt x="951" y="378"/>
                  </a:cubicBezTo>
                  <a:cubicBezTo>
                    <a:pt x="976" y="378"/>
                    <a:pt x="1000" y="377"/>
                    <a:pt x="1024" y="375"/>
                  </a:cubicBezTo>
                  <a:cubicBezTo>
                    <a:pt x="1035" y="375"/>
                    <a:pt x="1045" y="375"/>
                    <a:pt x="1055" y="375"/>
                  </a:cubicBezTo>
                  <a:cubicBezTo>
                    <a:pt x="1124" y="375"/>
                    <a:pt x="1160" y="384"/>
                    <a:pt x="1160" y="387"/>
                  </a:cubicBezTo>
                  <a:cubicBezTo>
                    <a:pt x="1155" y="554"/>
                    <a:pt x="1003" y="744"/>
                    <a:pt x="917" y="877"/>
                  </a:cubicBezTo>
                  <a:cubicBezTo>
                    <a:pt x="684" y="1240"/>
                    <a:pt x="399" y="1566"/>
                    <a:pt x="122" y="1894"/>
                  </a:cubicBezTo>
                  <a:cubicBezTo>
                    <a:pt x="1" y="2036"/>
                    <a:pt x="54" y="2329"/>
                    <a:pt x="271" y="2329"/>
                  </a:cubicBezTo>
                  <a:cubicBezTo>
                    <a:pt x="281" y="2329"/>
                    <a:pt x="290" y="2329"/>
                    <a:pt x="301" y="2327"/>
                  </a:cubicBezTo>
                  <a:cubicBezTo>
                    <a:pt x="683" y="2285"/>
                    <a:pt x="1068" y="2293"/>
                    <a:pt x="1449" y="2273"/>
                  </a:cubicBezTo>
                  <a:cubicBezTo>
                    <a:pt x="1856" y="2252"/>
                    <a:pt x="2218" y="2093"/>
                    <a:pt x="2553" y="1870"/>
                  </a:cubicBezTo>
                  <a:cubicBezTo>
                    <a:pt x="2600" y="1839"/>
                    <a:pt x="2588" y="1756"/>
                    <a:pt x="2527" y="1756"/>
                  </a:cubicBezTo>
                  <a:cubicBezTo>
                    <a:pt x="2526" y="1756"/>
                    <a:pt x="2525" y="1756"/>
                    <a:pt x="2523" y="1756"/>
                  </a:cubicBezTo>
                  <a:cubicBezTo>
                    <a:pt x="2465" y="1760"/>
                    <a:pt x="2407" y="1762"/>
                    <a:pt x="2349" y="1762"/>
                  </a:cubicBezTo>
                  <a:cubicBezTo>
                    <a:pt x="2104" y="1762"/>
                    <a:pt x="1861" y="1733"/>
                    <a:pt x="1616" y="1733"/>
                  </a:cubicBezTo>
                  <a:cubicBezTo>
                    <a:pt x="1561" y="1733"/>
                    <a:pt x="1506" y="1735"/>
                    <a:pt x="1451" y="1738"/>
                  </a:cubicBezTo>
                  <a:cubicBezTo>
                    <a:pt x="1260" y="1752"/>
                    <a:pt x="1070" y="1760"/>
                    <a:pt x="880" y="1770"/>
                  </a:cubicBezTo>
                  <a:cubicBezTo>
                    <a:pt x="1170" y="1410"/>
                    <a:pt x="1444" y="1031"/>
                    <a:pt x="1597" y="605"/>
                  </a:cubicBezTo>
                  <a:cubicBezTo>
                    <a:pt x="1739" y="208"/>
                    <a:pt x="1481" y="0"/>
                    <a:pt x="1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1" name="Google Shape;2791;p6"/>
            <p:cNvSpPr/>
            <p:nvPr/>
          </p:nvSpPr>
          <p:spPr>
            <a:xfrm>
              <a:off x="2593850" y="1865325"/>
              <a:ext cx="52725" cy="44075"/>
            </a:xfrm>
            <a:custGeom>
              <a:avLst/>
              <a:gdLst/>
              <a:ahLst/>
              <a:cxnLst/>
              <a:rect l="l" t="t" r="r" b="b"/>
              <a:pathLst>
                <a:path w="2109" h="1763" extrusionOk="0">
                  <a:moveTo>
                    <a:pt x="1015" y="0"/>
                  </a:moveTo>
                  <a:cubicBezTo>
                    <a:pt x="878" y="0"/>
                    <a:pt x="817" y="324"/>
                    <a:pt x="815" y="422"/>
                  </a:cubicBezTo>
                  <a:cubicBezTo>
                    <a:pt x="814" y="520"/>
                    <a:pt x="819" y="619"/>
                    <a:pt x="830" y="717"/>
                  </a:cubicBezTo>
                  <a:cubicBezTo>
                    <a:pt x="817" y="719"/>
                    <a:pt x="802" y="719"/>
                    <a:pt x="789" y="720"/>
                  </a:cubicBezTo>
                  <a:cubicBezTo>
                    <a:pt x="514" y="745"/>
                    <a:pt x="266" y="773"/>
                    <a:pt x="26" y="914"/>
                  </a:cubicBezTo>
                  <a:cubicBezTo>
                    <a:pt x="0" y="930"/>
                    <a:pt x="0" y="971"/>
                    <a:pt x="26" y="988"/>
                  </a:cubicBezTo>
                  <a:cubicBezTo>
                    <a:pt x="270" y="1131"/>
                    <a:pt x="546" y="1163"/>
                    <a:pt x="824" y="1163"/>
                  </a:cubicBezTo>
                  <a:cubicBezTo>
                    <a:pt x="855" y="1163"/>
                    <a:pt x="885" y="1162"/>
                    <a:pt x="915" y="1162"/>
                  </a:cubicBezTo>
                  <a:cubicBezTo>
                    <a:pt x="970" y="1360"/>
                    <a:pt x="1040" y="1554"/>
                    <a:pt x="1124" y="1741"/>
                  </a:cubicBezTo>
                  <a:cubicBezTo>
                    <a:pt x="1131" y="1756"/>
                    <a:pt x="1143" y="1762"/>
                    <a:pt x="1155" y="1762"/>
                  </a:cubicBezTo>
                  <a:cubicBezTo>
                    <a:pt x="1174" y="1762"/>
                    <a:pt x="1193" y="1749"/>
                    <a:pt x="1201" y="1731"/>
                  </a:cubicBezTo>
                  <a:cubicBezTo>
                    <a:pt x="1278" y="1539"/>
                    <a:pt x="1289" y="1349"/>
                    <a:pt x="1276" y="1154"/>
                  </a:cubicBezTo>
                  <a:cubicBezTo>
                    <a:pt x="1573" y="1150"/>
                    <a:pt x="1931" y="1137"/>
                    <a:pt x="2044" y="848"/>
                  </a:cubicBezTo>
                  <a:cubicBezTo>
                    <a:pt x="2109" y="688"/>
                    <a:pt x="1967" y="580"/>
                    <a:pt x="1828" y="580"/>
                  </a:cubicBezTo>
                  <a:cubicBezTo>
                    <a:pt x="1770" y="580"/>
                    <a:pt x="1712" y="599"/>
                    <a:pt x="1670" y="640"/>
                  </a:cubicBezTo>
                  <a:lnTo>
                    <a:pt x="1668" y="630"/>
                  </a:lnTo>
                  <a:cubicBezTo>
                    <a:pt x="1600" y="698"/>
                    <a:pt x="1390" y="679"/>
                    <a:pt x="1298" y="688"/>
                  </a:cubicBezTo>
                  <a:cubicBezTo>
                    <a:pt x="1270" y="691"/>
                    <a:pt x="1242" y="691"/>
                    <a:pt x="1216" y="693"/>
                  </a:cubicBezTo>
                  <a:cubicBezTo>
                    <a:pt x="1198" y="588"/>
                    <a:pt x="1180" y="481"/>
                    <a:pt x="1162" y="374"/>
                  </a:cubicBezTo>
                  <a:cubicBezTo>
                    <a:pt x="1152" y="324"/>
                    <a:pt x="1139" y="271"/>
                    <a:pt x="1130" y="219"/>
                  </a:cubicBezTo>
                  <a:cubicBezTo>
                    <a:pt x="1122" y="166"/>
                    <a:pt x="1112" y="151"/>
                    <a:pt x="1101" y="148"/>
                  </a:cubicBezTo>
                  <a:cubicBezTo>
                    <a:pt x="1139" y="132"/>
                    <a:pt x="1148" y="82"/>
                    <a:pt x="1117" y="53"/>
                  </a:cubicBezTo>
                  <a:cubicBezTo>
                    <a:pt x="1079" y="16"/>
                    <a:pt x="1046" y="0"/>
                    <a:pt x="1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2" name="Google Shape;2792;p6"/>
            <p:cNvSpPr/>
            <p:nvPr/>
          </p:nvSpPr>
          <p:spPr>
            <a:xfrm>
              <a:off x="2708550" y="1802675"/>
              <a:ext cx="100650" cy="164975"/>
            </a:xfrm>
            <a:custGeom>
              <a:avLst/>
              <a:gdLst/>
              <a:ahLst/>
              <a:cxnLst/>
              <a:rect l="l" t="t" r="r" b="b"/>
              <a:pathLst>
                <a:path w="4026" h="6599" extrusionOk="0">
                  <a:moveTo>
                    <a:pt x="3414" y="1"/>
                  </a:moveTo>
                  <a:cubicBezTo>
                    <a:pt x="3394" y="1"/>
                    <a:pt x="3375" y="17"/>
                    <a:pt x="3375" y="38"/>
                  </a:cubicBezTo>
                  <a:cubicBezTo>
                    <a:pt x="3363" y="943"/>
                    <a:pt x="3360" y="1849"/>
                    <a:pt x="3345" y="2754"/>
                  </a:cubicBezTo>
                  <a:cubicBezTo>
                    <a:pt x="2951" y="2754"/>
                    <a:pt x="2491" y="2854"/>
                    <a:pt x="2287" y="2879"/>
                  </a:cubicBezTo>
                  <a:cubicBezTo>
                    <a:pt x="1743" y="2946"/>
                    <a:pt x="1099" y="2997"/>
                    <a:pt x="555" y="3195"/>
                  </a:cubicBezTo>
                  <a:cubicBezTo>
                    <a:pt x="555" y="2621"/>
                    <a:pt x="558" y="2050"/>
                    <a:pt x="553" y="1476"/>
                  </a:cubicBezTo>
                  <a:cubicBezTo>
                    <a:pt x="550" y="1107"/>
                    <a:pt x="602" y="625"/>
                    <a:pt x="451" y="275"/>
                  </a:cubicBezTo>
                  <a:cubicBezTo>
                    <a:pt x="444" y="264"/>
                    <a:pt x="432" y="258"/>
                    <a:pt x="420" y="258"/>
                  </a:cubicBezTo>
                  <a:cubicBezTo>
                    <a:pt x="408" y="258"/>
                    <a:pt x="397" y="264"/>
                    <a:pt x="389" y="275"/>
                  </a:cubicBezTo>
                  <a:cubicBezTo>
                    <a:pt x="33" y="1078"/>
                    <a:pt x="210" y="2334"/>
                    <a:pt x="189" y="3187"/>
                  </a:cubicBezTo>
                  <a:cubicBezTo>
                    <a:pt x="187" y="3248"/>
                    <a:pt x="184" y="3310"/>
                    <a:pt x="181" y="3372"/>
                  </a:cubicBezTo>
                  <a:cubicBezTo>
                    <a:pt x="123" y="3417"/>
                    <a:pt x="130" y="3489"/>
                    <a:pt x="174" y="3533"/>
                  </a:cubicBezTo>
                  <a:cubicBezTo>
                    <a:pt x="127" y="4467"/>
                    <a:pt x="0" y="5558"/>
                    <a:pt x="243" y="6424"/>
                  </a:cubicBezTo>
                  <a:cubicBezTo>
                    <a:pt x="260" y="6488"/>
                    <a:pt x="317" y="6555"/>
                    <a:pt x="384" y="6568"/>
                  </a:cubicBezTo>
                  <a:cubicBezTo>
                    <a:pt x="425" y="6575"/>
                    <a:pt x="455" y="6598"/>
                    <a:pt x="495" y="6598"/>
                  </a:cubicBezTo>
                  <a:cubicBezTo>
                    <a:pt x="503" y="6598"/>
                    <a:pt x="512" y="6597"/>
                    <a:pt x="522" y="6594"/>
                  </a:cubicBezTo>
                  <a:cubicBezTo>
                    <a:pt x="560" y="6585"/>
                    <a:pt x="578" y="6542"/>
                    <a:pt x="562" y="6508"/>
                  </a:cubicBezTo>
                  <a:lnTo>
                    <a:pt x="562" y="6508"/>
                  </a:lnTo>
                  <a:cubicBezTo>
                    <a:pt x="565" y="6513"/>
                    <a:pt x="568" y="6516"/>
                    <a:pt x="570" y="6516"/>
                  </a:cubicBezTo>
                  <a:cubicBezTo>
                    <a:pt x="612" y="6516"/>
                    <a:pt x="607" y="5913"/>
                    <a:pt x="601" y="5807"/>
                  </a:cubicBezTo>
                  <a:cubicBezTo>
                    <a:pt x="556" y="5118"/>
                    <a:pt x="560" y="4426"/>
                    <a:pt x="556" y="3735"/>
                  </a:cubicBezTo>
                  <a:lnTo>
                    <a:pt x="556" y="3581"/>
                  </a:lnTo>
                  <a:cubicBezTo>
                    <a:pt x="1131" y="3571"/>
                    <a:pt x="1734" y="3420"/>
                    <a:pt x="2289" y="3353"/>
                  </a:cubicBezTo>
                  <a:cubicBezTo>
                    <a:pt x="2637" y="3307"/>
                    <a:pt x="2988" y="3282"/>
                    <a:pt x="3337" y="3276"/>
                  </a:cubicBezTo>
                  <a:lnTo>
                    <a:pt x="3339" y="3276"/>
                  </a:lnTo>
                  <a:cubicBezTo>
                    <a:pt x="3337" y="3343"/>
                    <a:pt x="3339" y="3412"/>
                    <a:pt x="3335" y="3479"/>
                  </a:cubicBezTo>
                  <a:cubicBezTo>
                    <a:pt x="3317" y="4127"/>
                    <a:pt x="3288" y="4775"/>
                    <a:pt x="3245" y="5423"/>
                  </a:cubicBezTo>
                  <a:cubicBezTo>
                    <a:pt x="3232" y="5631"/>
                    <a:pt x="3216" y="5838"/>
                    <a:pt x="3194" y="6045"/>
                  </a:cubicBezTo>
                  <a:cubicBezTo>
                    <a:pt x="3185" y="6140"/>
                    <a:pt x="3269" y="6301"/>
                    <a:pt x="3319" y="6301"/>
                  </a:cubicBezTo>
                  <a:cubicBezTo>
                    <a:pt x="3332" y="6301"/>
                    <a:pt x="3343" y="6290"/>
                    <a:pt x="3349" y="6265"/>
                  </a:cubicBezTo>
                  <a:lnTo>
                    <a:pt x="3349" y="6265"/>
                  </a:lnTo>
                  <a:cubicBezTo>
                    <a:pt x="3340" y="6307"/>
                    <a:pt x="3374" y="6343"/>
                    <a:pt x="3413" y="6343"/>
                  </a:cubicBezTo>
                  <a:cubicBezTo>
                    <a:pt x="3424" y="6343"/>
                    <a:pt x="3435" y="6341"/>
                    <a:pt x="3445" y="6335"/>
                  </a:cubicBezTo>
                  <a:cubicBezTo>
                    <a:pt x="4003" y="6078"/>
                    <a:pt x="3795" y="4270"/>
                    <a:pt x="3806" y="3660"/>
                  </a:cubicBezTo>
                  <a:cubicBezTo>
                    <a:pt x="3809" y="3540"/>
                    <a:pt x="3809" y="3418"/>
                    <a:pt x="3811" y="3299"/>
                  </a:cubicBezTo>
                  <a:cubicBezTo>
                    <a:pt x="3842" y="3294"/>
                    <a:pt x="3872" y="3286"/>
                    <a:pt x="3900" y="3272"/>
                  </a:cubicBezTo>
                  <a:cubicBezTo>
                    <a:pt x="4006" y="3218"/>
                    <a:pt x="4026" y="3080"/>
                    <a:pt x="3975" y="2982"/>
                  </a:cubicBezTo>
                  <a:cubicBezTo>
                    <a:pt x="3937" y="2916"/>
                    <a:pt x="3880" y="2866"/>
                    <a:pt x="3811" y="2836"/>
                  </a:cubicBezTo>
                  <a:cubicBezTo>
                    <a:pt x="3809" y="2296"/>
                    <a:pt x="3796" y="1758"/>
                    <a:pt x="3757" y="1220"/>
                  </a:cubicBezTo>
                  <a:cubicBezTo>
                    <a:pt x="3727" y="818"/>
                    <a:pt x="3700" y="336"/>
                    <a:pt x="3437" y="11"/>
                  </a:cubicBezTo>
                  <a:cubicBezTo>
                    <a:pt x="3431" y="4"/>
                    <a:pt x="3422" y="1"/>
                    <a:pt x="3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3" name="Google Shape;2793;p6"/>
            <p:cNvSpPr/>
            <p:nvPr/>
          </p:nvSpPr>
          <p:spPr>
            <a:xfrm>
              <a:off x="2821875" y="1929275"/>
              <a:ext cx="56925" cy="61200"/>
            </a:xfrm>
            <a:custGeom>
              <a:avLst/>
              <a:gdLst/>
              <a:ahLst/>
              <a:cxnLst/>
              <a:rect l="l" t="t" r="r" b="b"/>
              <a:pathLst>
                <a:path w="2277" h="2448" extrusionOk="0">
                  <a:moveTo>
                    <a:pt x="954" y="0"/>
                  </a:moveTo>
                  <a:cubicBezTo>
                    <a:pt x="529" y="0"/>
                    <a:pt x="0" y="408"/>
                    <a:pt x="208" y="723"/>
                  </a:cubicBezTo>
                  <a:cubicBezTo>
                    <a:pt x="217" y="738"/>
                    <a:pt x="232" y="745"/>
                    <a:pt x="247" y="745"/>
                  </a:cubicBezTo>
                  <a:cubicBezTo>
                    <a:pt x="258" y="745"/>
                    <a:pt x="269" y="741"/>
                    <a:pt x="277" y="733"/>
                  </a:cubicBezTo>
                  <a:cubicBezTo>
                    <a:pt x="448" y="594"/>
                    <a:pt x="651" y="390"/>
                    <a:pt x="888" y="390"/>
                  </a:cubicBezTo>
                  <a:cubicBezTo>
                    <a:pt x="913" y="390"/>
                    <a:pt x="939" y="392"/>
                    <a:pt x="964" y="397"/>
                  </a:cubicBezTo>
                  <a:cubicBezTo>
                    <a:pt x="1089" y="418"/>
                    <a:pt x="973" y="813"/>
                    <a:pt x="956" y="881"/>
                  </a:cubicBezTo>
                  <a:cubicBezTo>
                    <a:pt x="843" y="1317"/>
                    <a:pt x="636" y="1748"/>
                    <a:pt x="410" y="2136"/>
                  </a:cubicBezTo>
                  <a:cubicBezTo>
                    <a:pt x="331" y="2271"/>
                    <a:pt x="438" y="2448"/>
                    <a:pt x="585" y="2448"/>
                  </a:cubicBezTo>
                  <a:cubicBezTo>
                    <a:pt x="604" y="2448"/>
                    <a:pt x="623" y="2445"/>
                    <a:pt x="643" y="2439"/>
                  </a:cubicBezTo>
                  <a:cubicBezTo>
                    <a:pt x="938" y="2347"/>
                    <a:pt x="1233" y="2300"/>
                    <a:pt x="1540" y="2264"/>
                  </a:cubicBezTo>
                  <a:cubicBezTo>
                    <a:pt x="1801" y="2234"/>
                    <a:pt x="1996" y="2129"/>
                    <a:pt x="2234" y="2019"/>
                  </a:cubicBezTo>
                  <a:cubicBezTo>
                    <a:pt x="2277" y="1999"/>
                    <a:pt x="2247" y="1947"/>
                    <a:pt x="2213" y="1942"/>
                  </a:cubicBezTo>
                  <a:cubicBezTo>
                    <a:pt x="1978" y="1912"/>
                    <a:pt x="1792" y="1871"/>
                    <a:pt x="1575" y="1871"/>
                  </a:cubicBezTo>
                  <a:cubicBezTo>
                    <a:pt x="1520" y="1871"/>
                    <a:pt x="1462" y="1873"/>
                    <a:pt x="1401" y="1880"/>
                  </a:cubicBezTo>
                  <a:cubicBezTo>
                    <a:pt x="1266" y="1893"/>
                    <a:pt x="1132" y="1912"/>
                    <a:pt x="1001" y="1935"/>
                  </a:cubicBezTo>
                  <a:cubicBezTo>
                    <a:pt x="1253" y="1463"/>
                    <a:pt x="1483" y="907"/>
                    <a:pt x="1417" y="421"/>
                  </a:cubicBezTo>
                  <a:cubicBezTo>
                    <a:pt x="1376" y="116"/>
                    <a:pt x="1180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4" name="Google Shape;2794;p6"/>
            <p:cNvSpPr/>
            <p:nvPr/>
          </p:nvSpPr>
          <p:spPr>
            <a:xfrm>
              <a:off x="2862500" y="1816650"/>
              <a:ext cx="120800" cy="137825"/>
            </a:xfrm>
            <a:custGeom>
              <a:avLst/>
              <a:gdLst/>
              <a:ahLst/>
              <a:cxnLst/>
              <a:rect l="l" t="t" r="r" b="b"/>
              <a:pathLst>
                <a:path w="4832" h="5513" extrusionOk="0">
                  <a:moveTo>
                    <a:pt x="2413" y="560"/>
                  </a:moveTo>
                  <a:cubicBezTo>
                    <a:pt x="2490" y="560"/>
                    <a:pt x="2568" y="568"/>
                    <a:pt x="2648" y="584"/>
                  </a:cubicBezTo>
                  <a:cubicBezTo>
                    <a:pt x="3258" y="709"/>
                    <a:pt x="3669" y="1357"/>
                    <a:pt x="3875" y="1892"/>
                  </a:cubicBezTo>
                  <a:cubicBezTo>
                    <a:pt x="4313" y="3025"/>
                    <a:pt x="3739" y="4536"/>
                    <a:pt x="2538" y="4918"/>
                  </a:cubicBezTo>
                  <a:cubicBezTo>
                    <a:pt x="2386" y="4966"/>
                    <a:pt x="2240" y="4989"/>
                    <a:pt x="2100" y="4989"/>
                  </a:cubicBezTo>
                  <a:cubicBezTo>
                    <a:pt x="1850" y="4989"/>
                    <a:pt x="1621" y="4917"/>
                    <a:pt x="1416" y="4795"/>
                  </a:cubicBezTo>
                  <a:cubicBezTo>
                    <a:pt x="1347" y="4434"/>
                    <a:pt x="1134" y="4150"/>
                    <a:pt x="927" y="3826"/>
                  </a:cubicBezTo>
                  <a:cubicBezTo>
                    <a:pt x="473" y="3117"/>
                    <a:pt x="507" y="2389"/>
                    <a:pt x="909" y="1665"/>
                  </a:cubicBezTo>
                  <a:cubicBezTo>
                    <a:pt x="1216" y="1115"/>
                    <a:pt x="1761" y="560"/>
                    <a:pt x="2413" y="560"/>
                  </a:cubicBezTo>
                  <a:close/>
                  <a:moveTo>
                    <a:pt x="2361" y="1"/>
                  </a:moveTo>
                  <a:cubicBezTo>
                    <a:pt x="2030" y="1"/>
                    <a:pt x="1687" y="99"/>
                    <a:pt x="1351" y="322"/>
                  </a:cubicBezTo>
                  <a:cubicBezTo>
                    <a:pt x="557" y="850"/>
                    <a:pt x="28" y="1857"/>
                    <a:pt x="7" y="2797"/>
                  </a:cubicBezTo>
                  <a:cubicBezTo>
                    <a:pt x="1" y="3119"/>
                    <a:pt x="102" y="3430"/>
                    <a:pt x="232" y="3724"/>
                  </a:cubicBezTo>
                  <a:cubicBezTo>
                    <a:pt x="430" y="4704"/>
                    <a:pt x="1148" y="5512"/>
                    <a:pt x="2288" y="5512"/>
                  </a:cubicBezTo>
                  <a:cubicBezTo>
                    <a:pt x="2293" y="5512"/>
                    <a:pt x="2297" y="5512"/>
                    <a:pt x="2302" y="5512"/>
                  </a:cubicBezTo>
                  <a:cubicBezTo>
                    <a:pt x="4029" y="5504"/>
                    <a:pt x="4832" y="3320"/>
                    <a:pt x="4479" y="1911"/>
                  </a:cubicBezTo>
                  <a:cubicBezTo>
                    <a:pt x="4219" y="868"/>
                    <a:pt x="3344" y="1"/>
                    <a:pt x="2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5" name="Google Shape;2795;p6"/>
            <p:cNvSpPr/>
            <p:nvPr/>
          </p:nvSpPr>
          <p:spPr>
            <a:xfrm>
              <a:off x="3221175" y="1762175"/>
              <a:ext cx="136725" cy="210600"/>
            </a:xfrm>
            <a:custGeom>
              <a:avLst/>
              <a:gdLst/>
              <a:ahLst/>
              <a:cxnLst/>
              <a:rect l="l" t="t" r="r" b="b"/>
              <a:pathLst>
                <a:path w="5469" h="8424" extrusionOk="0">
                  <a:moveTo>
                    <a:pt x="2776" y="4617"/>
                  </a:moveTo>
                  <a:cubicBezTo>
                    <a:pt x="2792" y="6354"/>
                    <a:pt x="2674" y="7947"/>
                    <a:pt x="2160" y="7947"/>
                  </a:cubicBezTo>
                  <a:cubicBezTo>
                    <a:pt x="2137" y="7947"/>
                    <a:pt x="2113" y="7943"/>
                    <a:pt x="2089" y="7937"/>
                  </a:cubicBezTo>
                  <a:lnTo>
                    <a:pt x="2089" y="7939"/>
                  </a:lnTo>
                  <a:cubicBezTo>
                    <a:pt x="734" y="7581"/>
                    <a:pt x="1589" y="6118"/>
                    <a:pt x="2776" y="4617"/>
                  </a:cubicBezTo>
                  <a:close/>
                  <a:moveTo>
                    <a:pt x="2903" y="1"/>
                  </a:moveTo>
                  <a:cubicBezTo>
                    <a:pt x="2744" y="1"/>
                    <a:pt x="2583" y="110"/>
                    <a:pt x="2586" y="307"/>
                  </a:cubicBezTo>
                  <a:cubicBezTo>
                    <a:pt x="2588" y="467"/>
                    <a:pt x="2612" y="839"/>
                    <a:pt x="2642" y="1336"/>
                  </a:cubicBezTo>
                  <a:cubicBezTo>
                    <a:pt x="2566" y="2120"/>
                    <a:pt x="2253" y="3013"/>
                    <a:pt x="1682" y="3254"/>
                  </a:cubicBezTo>
                  <a:cubicBezTo>
                    <a:pt x="1606" y="3286"/>
                    <a:pt x="1538" y="3301"/>
                    <a:pt x="1476" y="3301"/>
                  </a:cubicBezTo>
                  <a:cubicBezTo>
                    <a:pt x="660" y="3301"/>
                    <a:pt x="1044" y="687"/>
                    <a:pt x="962" y="647"/>
                  </a:cubicBezTo>
                  <a:lnTo>
                    <a:pt x="962" y="647"/>
                  </a:lnTo>
                  <a:cubicBezTo>
                    <a:pt x="972" y="652"/>
                    <a:pt x="983" y="654"/>
                    <a:pt x="993" y="654"/>
                  </a:cubicBezTo>
                  <a:cubicBezTo>
                    <a:pt x="1033" y="654"/>
                    <a:pt x="1068" y="622"/>
                    <a:pt x="1055" y="575"/>
                  </a:cubicBezTo>
                  <a:cubicBezTo>
                    <a:pt x="1022" y="453"/>
                    <a:pt x="979" y="405"/>
                    <a:pt x="931" y="405"/>
                  </a:cubicBezTo>
                  <a:cubicBezTo>
                    <a:pt x="764" y="405"/>
                    <a:pt x="545" y="983"/>
                    <a:pt x="526" y="1065"/>
                  </a:cubicBezTo>
                  <a:cubicBezTo>
                    <a:pt x="330" y="1889"/>
                    <a:pt x="347" y="2917"/>
                    <a:pt x="960" y="3547"/>
                  </a:cubicBezTo>
                  <a:cubicBezTo>
                    <a:pt x="1207" y="3801"/>
                    <a:pt x="1440" y="3909"/>
                    <a:pt x="1655" y="3909"/>
                  </a:cubicBezTo>
                  <a:cubicBezTo>
                    <a:pt x="2091" y="3909"/>
                    <a:pt x="2457" y="3465"/>
                    <a:pt x="2727" y="2876"/>
                  </a:cubicBezTo>
                  <a:cubicBezTo>
                    <a:pt x="2737" y="3126"/>
                    <a:pt x="2748" y="3382"/>
                    <a:pt x="2757" y="3642"/>
                  </a:cubicBezTo>
                  <a:cubicBezTo>
                    <a:pt x="1231" y="5437"/>
                    <a:pt x="1" y="7556"/>
                    <a:pt x="1972" y="8364"/>
                  </a:cubicBezTo>
                  <a:cubicBezTo>
                    <a:pt x="2071" y="8404"/>
                    <a:pt x="2163" y="8423"/>
                    <a:pt x="2248" y="8423"/>
                  </a:cubicBezTo>
                  <a:cubicBezTo>
                    <a:pt x="3192" y="8423"/>
                    <a:pt x="3378" y="6082"/>
                    <a:pt x="3360" y="3900"/>
                  </a:cubicBezTo>
                  <a:cubicBezTo>
                    <a:pt x="4397" y="2663"/>
                    <a:pt x="5460" y="1515"/>
                    <a:pt x="5468" y="1069"/>
                  </a:cubicBezTo>
                  <a:cubicBezTo>
                    <a:pt x="5468" y="1013"/>
                    <a:pt x="5422" y="976"/>
                    <a:pt x="5374" y="976"/>
                  </a:cubicBezTo>
                  <a:cubicBezTo>
                    <a:pt x="5351" y="976"/>
                    <a:pt x="5328" y="985"/>
                    <a:pt x="5309" y="1003"/>
                  </a:cubicBezTo>
                  <a:cubicBezTo>
                    <a:pt x="4956" y="1354"/>
                    <a:pt x="4159" y="2094"/>
                    <a:pt x="3342" y="2981"/>
                  </a:cubicBezTo>
                  <a:cubicBezTo>
                    <a:pt x="3314" y="2104"/>
                    <a:pt x="3267" y="1321"/>
                    <a:pt x="3237" y="816"/>
                  </a:cubicBezTo>
                  <a:cubicBezTo>
                    <a:pt x="3250" y="572"/>
                    <a:pt x="3239" y="365"/>
                    <a:pt x="3201" y="224"/>
                  </a:cubicBezTo>
                  <a:cubicBezTo>
                    <a:pt x="3160" y="71"/>
                    <a:pt x="3032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6" name="Google Shape;2796;p6"/>
            <p:cNvSpPr/>
            <p:nvPr/>
          </p:nvSpPr>
          <p:spPr>
            <a:xfrm>
              <a:off x="3405200" y="1788600"/>
              <a:ext cx="83075" cy="17200"/>
            </a:xfrm>
            <a:custGeom>
              <a:avLst/>
              <a:gdLst/>
              <a:ahLst/>
              <a:cxnLst/>
              <a:rect l="l" t="t" r="r" b="b"/>
              <a:pathLst>
                <a:path w="3323" h="688" extrusionOk="0">
                  <a:moveTo>
                    <a:pt x="2657" y="1"/>
                  </a:moveTo>
                  <a:cubicBezTo>
                    <a:pt x="2344" y="1"/>
                    <a:pt x="2002" y="67"/>
                    <a:pt x="1741" y="77"/>
                  </a:cubicBezTo>
                  <a:cubicBezTo>
                    <a:pt x="1662" y="80"/>
                    <a:pt x="1582" y="81"/>
                    <a:pt x="1500" y="81"/>
                  </a:cubicBezTo>
                  <a:cubicBezTo>
                    <a:pt x="1371" y="81"/>
                    <a:pt x="1239" y="79"/>
                    <a:pt x="1107" y="79"/>
                  </a:cubicBezTo>
                  <a:cubicBezTo>
                    <a:pt x="783" y="79"/>
                    <a:pt x="456" y="91"/>
                    <a:pt x="164" y="179"/>
                  </a:cubicBezTo>
                  <a:cubicBezTo>
                    <a:pt x="63" y="208"/>
                    <a:pt x="0" y="363"/>
                    <a:pt x="95" y="438"/>
                  </a:cubicBezTo>
                  <a:cubicBezTo>
                    <a:pt x="352" y="642"/>
                    <a:pt x="732" y="674"/>
                    <a:pt x="1085" y="674"/>
                  </a:cubicBezTo>
                  <a:cubicBezTo>
                    <a:pt x="1223" y="674"/>
                    <a:pt x="1356" y="669"/>
                    <a:pt x="1477" y="668"/>
                  </a:cubicBezTo>
                  <a:cubicBezTo>
                    <a:pt x="1487" y="668"/>
                    <a:pt x="1497" y="668"/>
                    <a:pt x="1508" y="668"/>
                  </a:cubicBezTo>
                  <a:cubicBezTo>
                    <a:pt x="1711" y="668"/>
                    <a:pt x="1982" y="687"/>
                    <a:pt x="2254" y="687"/>
                  </a:cubicBezTo>
                  <a:cubicBezTo>
                    <a:pt x="2591" y="687"/>
                    <a:pt x="2929" y="657"/>
                    <a:pt x="3142" y="523"/>
                  </a:cubicBezTo>
                  <a:cubicBezTo>
                    <a:pt x="3289" y="430"/>
                    <a:pt x="3322" y="171"/>
                    <a:pt x="3142" y="87"/>
                  </a:cubicBezTo>
                  <a:cubicBezTo>
                    <a:pt x="3003" y="22"/>
                    <a:pt x="2835" y="1"/>
                    <a:pt x="2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7" name="Google Shape;2797;p6"/>
            <p:cNvSpPr/>
            <p:nvPr/>
          </p:nvSpPr>
          <p:spPr>
            <a:xfrm>
              <a:off x="3410650" y="1830775"/>
              <a:ext cx="71125" cy="11450"/>
            </a:xfrm>
            <a:custGeom>
              <a:avLst/>
              <a:gdLst/>
              <a:ahLst/>
              <a:cxnLst/>
              <a:rect l="l" t="t" r="r" b="b"/>
              <a:pathLst>
                <a:path w="2845" h="458" extrusionOk="0">
                  <a:moveTo>
                    <a:pt x="2152" y="1"/>
                  </a:moveTo>
                  <a:cubicBezTo>
                    <a:pt x="1909" y="1"/>
                    <a:pt x="1658" y="27"/>
                    <a:pt x="1439" y="27"/>
                  </a:cubicBezTo>
                  <a:cubicBezTo>
                    <a:pt x="981" y="29"/>
                    <a:pt x="504" y="21"/>
                    <a:pt x="64" y="165"/>
                  </a:cubicBezTo>
                  <a:cubicBezTo>
                    <a:pt x="0" y="185"/>
                    <a:pt x="0" y="275"/>
                    <a:pt x="64" y="295"/>
                  </a:cubicBezTo>
                  <a:cubicBezTo>
                    <a:pt x="504" y="437"/>
                    <a:pt x="981" y="429"/>
                    <a:pt x="1439" y="431"/>
                  </a:cubicBezTo>
                  <a:cubicBezTo>
                    <a:pt x="1658" y="431"/>
                    <a:pt x="1909" y="458"/>
                    <a:pt x="2152" y="458"/>
                  </a:cubicBezTo>
                  <a:cubicBezTo>
                    <a:pt x="2344" y="458"/>
                    <a:pt x="2531" y="441"/>
                    <a:pt x="2696" y="382"/>
                  </a:cubicBezTo>
                  <a:cubicBezTo>
                    <a:pt x="2845" y="328"/>
                    <a:pt x="2845" y="132"/>
                    <a:pt x="2696" y="77"/>
                  </a:cubicBezTo>
                  <a:cubicBezTo>
                    <a:pt x="2531" y="17"/>
                    <a:pt x="2344" y="1"/>
                    <a:pt x="2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8" name="Google Shape;2798;p6"/>
            <p:cNvSpPr/>
            <p:nvPr/>
          </p:nvSpPr>
          <p:spPr>
            <a:xfrm>
              <a:off x="3543375" y="1770875"/>
              <a:ext cx="373150" cy="117875"/>
            </a:xfrm>
            <a:custGeom>
              <a:avLst/>
              <a:gdLst/>
              <a:ahLst/>
              <a:cxnLst/>
              <a:rect l="l" t="t" r="r" b="b"/>
              <a:pathLst>
                <a:path w="14926" h="4715" extrusionOk="0">
                  <a:moveTo>
                    <a:pt x="7778" y="621"/>
                  </a:moveTo>
                  <a:cubicBezTo>
                    <a:pt x="8343" y="621"/>
                    <a:pt x="8908" y="874"/>
                    <a:pt x="8965" y="1423"/>
                  </a:cubicBezTo>
                  <a:cubicBezTo>
                    <a:pt x="9022" y="1972"/>
                    <a:pt x="8241" y="2356"/>
                    <a:pt x="7828" y="2489"/>
                  </a:cubicBezTo>
                  <a:cubicBezTo>
                    <a:pt x="7666" y="2540"/>
                    <a:pt x="7508" y="2566"/>
                    <a:pt x="7357" y="2566"/>
                  </a:cubicBezTo>
                  <a:cubicBezTo>
                    <a:pt x="7272" y="2566"/>
                    <a:pt x="7190" y="2558"/>
                    <a:pt x="7111" y="2541"/>
                  </a:cubicBezTo>
                  <a:cubicBezTo>
                    <a:pt x="6880" y="2002"/>
                    <a:pt x="6271" y="1538"/>
                    <a:pt x="6749" y="998"/>
                  </a:cubicBezTo>
                  <a:cubicBezTo>
                    <a:pt x="6964" y="753"/>
                    <a:pt x="7371" y="621"/>
                    <a:pt x="7778" y="621"/>
                  </a:cubicBezTo>
                  <a:close/>
                  <a:moveTo>
                    <a:pt x="12387" y="2917"/>
                  </a:moveTo>
                  <a:cubicBezTo>
                    <a:pt x="12401" y="2970"/>
                    <a:pt x="12418" y="3019"/>
                    <a:pt x="12429" y="3075"/>
                  </a:cubicBezTo>
                  <a:cubicBezTo>
                    <a:pt x="12511" y="3457"/>
                    <a:pt x="12419" y="3980"/>
                    <a:pt x="12006" y="4149"/>
                  </a:cubicBezTo>
                  <a:cubicBezTo>
                    <a:pt x="11956" y="4170"/>
                    <a:pt x="11914" y="4179"/>
                    <a:pt x="11879" y="4179"/>
                  </a:cubicBezTo>
                  <a:cubicBezTo>
                    <a:pt x="11567" y="4179"/>
                    <a:pt x="11869" y="3407"/>
                    <a:pt x="11970" y="3301"/>
                  </a:cubicBezTo>
                  <a:cubicBezTo>
                    <a:pt x="12101" y="3165"/>
                    <a:pt x="12239" y="3037"/>
                    <a:pt x="12387" y="2917"/>
                  </a:cubicBezTo>
                  <a:close/>
                  <a:moveTo>
                    <a:pt x="14867" y="0"/>
                  </a:moveTo>
                  <a:cubicBezTo>
                    <a:pt x="14849" y="0"/>
                    <a:pt x="14831" y="8"/>
                    <a:pt x="14823" y="27"/>
                  </a:cubicBezTo>
                  <a:cubicBezTo>
                    <a:pt x="14572" y="548"/>
                    <a:pt x="13948" y="963"/>
                    <a:pt x="13512" y="1328"/>
                  </a:cubicBezTo>
                  <a:cubicBezTo>
                    <a:pt x="13194" y="1595"/>
                    <a:pt x="12862" y="1846"/>
                    <a:pt x="12531" y="2099"/>
                  </a:cubicBezTo>
                  <a:cubicBezTo>
                    <a:pt x="12093" y="1536"/>
                    <a:pt x="11388" y="1193"/>
                    <a:pt x="10705" y="701"/>
                  </a:cubicBezTo>
                  <a:cubicBezTo>
                    <a:pt x="10673" y="678"/>
                    <a:pt x="10630" y="667"/>
                    <a:pt x="10586" y="667"/>
                  </a:cubicBezTo>
                  <a:cubicBezTo>
                    <a:pt x="10519" y="667"/>
                    <a:pt x="10450" y="692"/>
                    <a:pt x="10412" y="739"/>
                  </a:cubicBezTo>
                  <a:cubicBezTo>
                    <a:pt x="10164" y="1044"/>
                    <a:pt x="9857" y="1282"/>
                    <a:pt x="9549" y="1516"/>
                  </a:cubicBezTo>
                  <a:cubicBezTo>
                    <a:pt x="9547" y="1419"/>
                    <a:pt x="9536" y="1324"/>
                    <a:pt x="9514" y="1232"/>
                  </a:cubicBezTo>
                  <a:cubicBezTo>
                    <a:pt x="9308" y="405"/>
                    <a:pt x="8643" y="76"/>
                    <a:pt x="7946" y="76"/>
                  </a:cubicBezTo>
                  <a:cubicBezTo>
                    <a:pt x="6937" y="76"/>
                    <a:pt x="5861" y="762"/>
                    <a:pt x="6000" y="1621"/>
                  </a:cubicBezTo>
                  <a:cubicBezTo>
                    <a:pt x="5991" y="1626"/>
                    <a:pt x="5979" y="1624"/>
                    <a:pt x="5971" y="1631"/>
                  </a:cubicBezTo>
                  <a:cubicBezTo>
                    <a:pt x="5192" y="2158"/>
                    <a:pt x="4417" y="2709"/>
                    <a:pt x="3507" y="2983"/>
                  </a:cubicBezTo>
                  <a:cubicBezTo>
                    <a:pt x="3370" y="3024"/>
                    <a:pt x="3229" y="3044"/>
                    <a:pt x="3092" y="3044"/>
                  </a:cubicBezTo>
                  <a:cubicBezTo>
                    <a:pt x="2457" y="3044"/>
                    <a:pt x="1893" y="2613"/>
                    <a:pt x="2060" y="1846"/>
                  </a:cubicBezTo>
                  <a:cubicBezTo>
                    <a:pt x="2078" y="1759"/>
                    <a:pt x="2109" y="1677"/>
                    <a:pt x="2152" y="1600"/>
                  </a:cubicBezTo>
                  <a:cubicBezTo>
                    <a:pt x="2656" y="1298"/>
                    <a:pt x="3220" y="1075"/>
                    <a:pt x="3883" y="944"/>
                  </a:cubicBezTo>
                  <a:cubicBezTo>
                    <a:pt x="3983" y="922"/>
                    <a:pt x="4050" y="819"/>
                    <a:pt x="4052" y="722"/>
                  </a:cubicBezTo>
                  <a:cubicBezTo>
                    <a:pt x="4052" y="689"/>
                    <a:pt x="4052" y="658"/>
                    <a:pt x="4055" y="627"/>
                  </a:cubicBezTo>
                  <a:cubicBezTo>
                    <a:pt x="4057" y="534"/>
                    <a:pt x="3981" y="415"/>
                    <a:pt x="3883" y="401"/>
                  </a:cubicBezTo>
                  <a:cubicBezTo>
                    <a:pt x="3807" y="390"/>
                    <a:pt x="3730" y="385"/>
                    <a:pt x="3652" y="385"/>
                  </a:cubicBezTo>
                  <a:cubicBezTo>
                    <a:pt x="3024" y="385"/>
                    <a:pt x="2320" y="712"/>
                    <a:pt x="1890" y="1193"/>
                  </a:cubicBezTo>
                  <a:cubicBezTo>
                    <a:pt x="1755" y="1275"/>
                    <a:pt x="1624" y="1359"/>
                    <a:pt x="1496" y="1449"/>
                  </a:cubicBezTo>
                  <a:cubicBezTo>
                    <a:pt x="805" y="1931"/>
                    <a:pt x="244" y="2645"/>
                    <a:pt x="19" y="3458"/>
                  </a:cubicBezTo>
                  <a:cubicBezTo>
                    <a:pt x="0" y="3527"/>
                    <a:pt x="52" y="3570"/>
                    <a:pt x="106" y="3570"/>
                  </a:cubicBezTo>
                  <a:cubicBezTo>
                    <a:pt x="135" y="3570"/>
                    <a:pt x="165" y="3557"/>
                    <a:pt x="185" y="3529"/>
                  </a:cubicBezTo>
                  <a:cubicBezTo>
                    <a:pt x="590" y="2957"/>
                    <a:pt x="1019" y="2471"/>
                    <a:pt x="1498" y="2071"/>
                  </a:cubicBezTo>
                  <a:lnTo>
                    <a:pt x="1498" y="2071"/>
                  </a:lnTo>
                  <a:cubicBezTo>
                    <a:pt x="1483" y="2368"/>
                    <a:pt x="1576" y="2683"/>
                    <a:pt x="1834" y="2993"/>
                  </a:cubicBezTo>
                  <a:cubicBezTo>
                    <a:pt x="2183" y="3413"/>
                    <a:pt x="2609" y="3575"/>
                    <a:pt x="3066" y="3575"/>
                  </a:cubicBezTo>
                  <a:cubicBezTo>
                    <a:pt x="4055" y="3575"/>
                    <a:pt x="5186" y="2815"/>
                    <a:pt x="5979" y="2276"/>
                  </a:cubicBezTo>
                  <a:cubicBezTo>
                    <a:pt x="6274" y="2825"/>
                    <a:pt x="6865" y="3062"/>
                    <a:pt x="7483" y="3062"/>
                  </a:cubicBezTo>
                  <a:cubicBezTo>
                    <a:pt x="8270" y="3062"/>
                    <a:pt x="9101" y="2678"/>
                    <a:pt x="9417" y="2069"/>
                  </a:cubicBezTo>
                  <a:cubicBezTo>
                    <a:pt x="9636" y="1948"/>
                    <a:pt x="9842" y="1798"/>
                    <a:pt x="10052" y="1643"/>
                  </a:cubicBezTo>
                  <a:cubicBezTo>
                    <a:pt x="10319" y="1446"/>
                    <a:pt x="10479" y="1361"/>
                    <a:pt x="10632" y="1361"/>
                  </a:cubicBezTo>
                  <a:cubicBezTo>
                    <a:pt x="10807" y="1361"/>
                    <a:pt x="10972" y="1471"/>
                    <a:pt x="11273" y="1651"/>
                  </a:cubicBezTo>
                  <a:cubicBezTo>
                    <a:pt x="11640" y="1869"/>
                    <a:pt x="11937" y="2095"/>
                    <a:pt x="12147" y="2400"/>
                  </a:cubicBezTo>
                  <a:cubicBezTo>
                    <a:pt x="12088" y="2448"/>
                    <a:pt x="12026" y="2492"/>
                    <a:pt x="11968" y="2540"/>
                  </a:cubicBezTo>
                  <a:cubicBezTo>
                    <a:pt x="11379" y="3025"/>
                    <a:pt x="10779" y="3892"/>
                    <a:pt x="11527" y="4546"/>
                  </a:cubicBezTo>
                  <a:cubicBezTo>
                    <a:pt x="11663" y="4665"/>
                    <a:pt x="11803" y="4715"/>
                    <a:pt x="11941" y="4715"/>
                  </a:cubicBezTo>
                  <a:cubicBezTo>
                    <a:pt x="12476" y="4715"/>
                    <a:pt x="12969" y="3954"/>
                    <a:pt x="12971" y="3475"/>
                  </a:cubicBezTo>
                  <a:cubicBezTo>
                    <a:pt x="12971" y="3129"/>
                    <a:pt x="12912" y="2842"/>
                    <a:pt x="12813" y="2592"/>
                  </a:cubicBezTo>
                  <a:cubicBezTo>
                    <a:pt x="13755" y="1907"/>
                    <a:pt x="14819" y="1280"/>
                    <a:pt x="14923" y="55"/>
                  </a:cubicBezTo>
                  <a:cubicBezTo>
                    <a:pt x="14926" y="21"/>
                    <a:pt x="14896" y="0"/>
                    <a:pt x="14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799" name="Google Shape;2799;p6"/>
            <p:cNvSpPr/>
            <p:nvPr/>
          </p:nvSpPr>
          <p:spPr>
            <a:xfrm>
              <a:off x="3935075" y="1756775"/>
              <a:ext cx="112900" cy="139025"/>
            </a:xfrm>
            <a:custGeom>
              <a:avLst/>
              <a:gdLst/>
              <a:ahLst/>
              <a:cxnLst/>
              <a:rect l="l" t="t" r="r" b="b"/>
              <a:pathLst>
                <a:path w="4516" h="5561" extrusionOk="0">
                  <a:moveTo>
                    <a:pt x="3953" y="0"/>
                  </a:moveTo>
                  <a:cubicBezTo>
                    <a:pt x="3924" y="0"/>
                    <a:pt x="3893" y="14"/>
                    <a:pt x="3868" y="48"/>
                  </a:cubicBezTo>
                  <a:cubicBezTo>
                    <a:pt x="3162" y="952"/>
                    <a:pt x="2462" y="1862"/>
                    <a:pt x="1758" y="2769"/>
                  </a:cubicBezTo>
                  <a:cubicBezTo>
                    <a:pt x="1738" y="2699"/>
                    <a:pt x="1717" y="2625"/>
                    <a:pt x="1697" y="2556"/>
                  </a:cubicBezTo>
                  <a:cubicBezTo>
                    <a:pt x="1535" y="2041"/>
                    <a:pt x="1297" y="1444"/>
                    <a:pt x="823" y="1144"/>
                  </a:cubicBezTo>
                  <a:cubicBezTo>
                    <a:pt x="738" y="1089"/>
                    <a:pt x="659" y="1066"/>
                    <a:pt x="587" y="1066"/>
                  </a:cubicBezTo>
                  <a:cubicBezTo>
                    <a:pt x="223" y="1066"/>
                    <a:pt x="19" y="1662"/>
                    <a:pt x="3" y="1952"/>
                  </a:cubicBezTo>
                  <a:cubicBezTo>
                    <a:pt x="1" y="1985"/>
                    <a:pt x="29" y="2005"/>
                    <a:pt x="58" y="2005"/>
                  </a:cubicBezTo>
                  <a:cubicBezTo>
                    <a:pt x="72" y="2005"/>
                    <a:pt x="86" y="2000"/>
                    <a:pt x="96" y="1990"/>
                  </a:cubicBezTo>
                  <a:cubicBezTo>
                    <a:pt x="206" y="1887"/>
                    <a:pt x="391" y="1602"/>
                    <a:pt x="589" y="1602"/>
                  </a:cubicBezTo>
                  <a:cubicBezTo>
                    <a:pt x="663" y="1602"/>
                    <a:pt x="738" y="1641"/>
                    <a:pt x="811" y="1744"/>
                  </a:cubicBezTo>
                  <a:cubicBezTo>
                    <a:pt x="931" y="1910"/>
                    <a:pt x="1036" y="2125"/>
                    <a:pt x="1112" y="2312"/>
                  </a:cubicBezTo>
                  <a:cubicBezTo>
                    <a:pt x="1231" y="2608"/>
                    <a:pt x="1312" y="2925"/>
                    <a:pt x="1399" y="3232"/>
                  </a:cubicBezTo>
                  <a:cubicBezTo>
                    <a:pt x="880" y="3906"/>
                    <a:pt x="387" y="4618"/>
                    <a:pt x="277" y="5474"/>
                  </a:cubicBezTo>
                  <a:cubicBezTo>
                    <a:pt x="271" y="5514"/>
                    <a:pt x="309" y="5541"/>
                    <a:pt x="345" y="5541"/>
                  </a:cubicBezTo>
                  <a:cubicBezTo>
                    <a:pt x="362" y="5541"/>
                    <a:pt x="378" y="5535"/>
                    <a:pt x="390" y="5522"/>
                  </a:cubicBezTo>
                  <a:cubicBezTo>
                    <a:pt x="841" y="5013"/>
                    <a:pt x="1208" y="4433"/>
                    <a:pt x="1584" y="3857"/>
                  </a:cubicBezTo>
                  <a:cubicBezTo>
                    <a:pt x="1707" y="4247"/>
                    <a:pt x="1847" y="4633"/>
                    <a:pt x="2050" y="4989"/>
                  </a:cubicBezTo>
                  <a:cubicBezTo>
                    <a:pt x="2284" y="5399"/>
                    <a:pt x="2564" y="5560"/>
                    <a:pt x="2850" y="5560"/>
                  </a:cubicBezTo>
                  <a:cubicBezTo>
                    <a:pt x="3484" y="5560"/>
                    <a:pt x="4153" y="4774"/>
                    <a:pt x="4452" y="4165"/>
                  </a:cubicBezTo>
                  <a:cubicBezTo>
                    <a:pt x="4516" y="4039"/>
                    <a:pt x="4478" y="3924"/>
                    <a:pt x="4368" y="3842"/>
                  </a:cubicBezTo>
                  <a:cubicBezTo>
                    <a:pt x="4189" y="3706"/>
                    <a:pt x="4096" y="3717"/>
                    <a:pt x="3868" y="3711"/>
                  </a:cubicBezTo>
                  <a:cubicBezTo>
                    <a:pt x="3823" y="3711"/>
                    <a:pt x="3800" y="3765"/>
                    <a:pt x="3831" y="3796"/>
                  </a:cubicBezTo>
                  <a:cubicBezTo>
                    <a:pt x="4142" y="4131"/>
                    <a:pt x="3454" y="4685"/>
                    <a:pt x="3241" y="4882"/>
                  </a:cubicBezTo>
                  <a:cubicBezTo>
                    <a:pt x="3122" y="4992"/>
                    <a:pt x="3014" y="5037"/>
                    <a:pt x="2915" y="5037"/>
                  </a:cubicBezTo>
                  <a:cubicBezTo>
                    <a:pt x="2714" y="5037"/>
                    <a:pt x="2553" y="4847"/>
                    <a:pt x="2422" y="4626"/>
                  </a:cubicBezTo>
                  <a:cubicBezTo>
                    <a:pt x="2193" y="4241"/>
                    <a:pt x="2053" y="3798"/>
                    <a:pt x="1929" y="3355"/>
                  </a:cubicBezTo>
                  <a:cubicBezTo>
                    <a:pt x="2016" y="3229"/>
                    <a:pt x="2099" y="3101"/>
                    <a:pt x="2191" y="2979"/>
                  </a:cubicBezTo>
                  <a:cubicBezTo>
                    <a:pt x="2860" y="2092"/>
                    <a:pt x="3623" y="1232"/>
                    <a:pt x="4078" y="210"/>
                  </a:cubicBezTo>
                  <a:cubicBezTo>
                    <a:pt x="4119" y="115"/>
                    <a:pt x="4038" y="0"/>
                    <a:pt x="3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0" name="Google Shape;2800;p6"/>
            <p:cNvSpPr/>
            <p:nvPr/>
          </p:nvSpPr>
          <p:spPr>
            <a:xfrm>
              <a:off x="474950" y="2770750"/>
              <a:ext cx="47400" cy="252925"/>
            </a:xfrm>
            <a:custGeom>
              <a:avLst/>
              <a:gdLst/>
              <a:ahLst/>
              <a:cxnLst/>
              <a:rect l="l" t="t" r="r" b="b"/>
              <a:pathLst>
                <a:path w="1896" h="10117" extrusionOk="0">
                  <a:moveTo>
                    <a:pt x="1822" y="1"/>
                  </a:moveTo>
                  <a:cubicBezTo>
                    <a:pt x="1808" y="1"/>
                    <a:pt x="1793" y="6"/>
                    <a:pt x="1782" y="19"/>
                  </a:cubicBezTo>
                  <a:cubicBezTo>
                    <a:pt x="663" y="1242"/>
                    <a:pt x="243" y="3211"/>
                    <a:pt x="89" y="4812"/>
                  </a:cubicBezTo>
                  <a:cubicBezTo>
                    <a:pt x="0" y="5749"/>
                    <a:pt x="73" y="6689"/>
                    <a:pt x="207" y="7615"/>
                  </a:cubicBezTo>
                  <a:cubicBezTo>
                    <a:pt x="327" y="8432"/>
                    <a:pt x="460" y="9453"/>
                    <a:pt x="1032" y="10086"/>
                  </a:cubicBezTo>
                  <a:cubicBezTo>
                    <a:pt x="1052" y="10107"/>
                    <a:pt x="1075" y="10116"/>
                    <a:pt x="1097" y="10116"/>
                  </a:cubicBezTo>
                  <a:cubicBezTo>
                    <a:pt x="1148" y="10116"/>
                    <a:pt x="1198" y="10071"/>
                    <a:pt x="1201" y="10015"/>
                  </a:cubicBezTo>
                  <a:cubicBezTo>
                    <a:pt x="1252" y="9261"/>
                    <a:pt x="908" y="8488"/>
                    <a:pt x="758" y="7751"/>
                  </a:cubicBezTo>
                  <a:cubicBezTo>
                    <a:pt x="581" y="6874"/>
                    <a:pt x="532" y="5977"/>
                    <a:pt x="555" y="5084"/>
                  </a:cubicBezTo>
                  <a:cubicBezTo>
                    <a:pt x="576" y="4192"/>
                    <a:pt x="740" y="3308"/>
                    <a:pt x="978" y="2450"/>
                  </a:cubicBezTo>
                  <a:cubicBezTo>
                    <a:pt x="1205" y="1628"/>
                    <a:pt x="1633" y="886"/>
                    <a:pt x="1884" y="76"/>
                  </a:cubicBezTo>
                  <a:cubicBezTo>
                    <a:pt x="1895" y="36"/>
                    <a:pt x="1859" y="1"/>
                    <a:pt x="18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1" name="Google Shape;2801;p6"/>
            <p:cNvSpPr/>
            <p:nvPr/>
          </p:nvSpPr>
          <p:spPr>
            <a:xfrm>
              <a:off x="533800" y="2832400"/>
              <a:ext cx="163025" cy="132225"/>
            </a:xfrm>
            <a:custGeom>
              <a:avLst/>
              <a:gdLst/>
              <a:ahLst/>
              <a:cxnLst/>
              <a:rect l="l" t="t" r="r" b="b"/>
              <a:pathLst>
                <a:path w="6521" h="5289" extrusionOk="0">
                  <a:moveTo>
                    <a:pt x="1839" y="0"/>
                  </a:moveTo>
                  <a:cubicBezTo>
                    <a:pt x="1159" y="0"/>
                    <a:pt x="376" y="261"/>
                    <a:pt x="15" y="709"/>
                  </a:cubicBezTo>
                  <a:cubicBezTo>
                    <a:pt x="0" y="725"/>
                    <a:pt x="10" y="751"/>
                    <a:pt x="33" y="751"/>
                  </a:cubicBezTo>
                  <a:cubicBezTo>
                    <a:pt x="72" y="754"/>
                    <a:pt x="110" y="756"/>
                    <a:pt x="148" y="756"/>
                  </a:cubicBezTo>
                  <a:cubicBezTo>
                    <a:pt x="503" y="756"/>
                    <a:pt x="815" y="638"/>
                    <a:pt x="1182" y="543"/>
                  </a:cubicBezTo>
                  <a:cubicBezTo>
                    <a:pt x="1369" y="494"/>
                    <a:pt x="1562" y="469"/>
                    <a:pt x="1756" y="469"/>
                  </a:cubicBezTo>
                  <a:cubicBezTo>
                    <a:pt x="1850" y="469"/>
                    <a:pt x="1944" y="475"/>
                    <a:pt x="2038" y="487"/>
                  </a:cubicBezTo>
                  <a:lnTo>
                    <a:pt x="2038" y="487"/>
                  </a:lnTo>
                  <a:cubicBezTo>
                    <a:pt x="2026" y="487"/>
                    <a:pt x="2014" y="492"/>
                    <a:pt x="2003" y="499"/>
                  </a:cubicBezTo>
                  <a:lnTo>
                    <a:pt x="1946" y="540"/>
                  </a:lnTo>
                  <a:cubicBezTo>
                    <a:pt x="1930" y="550"/>
                    <a:pt x="1926" y="573"/>
                    <a:pt x="1939" y="586"/>
                  </a:cubicBezTo>
                  <a:cubicBezTo>
                    <a:pt x="1946" y="591"/>
                    <a:pt x="1820" y="1168"/>
                    <a:pt x="1815" y="1209"/>
                  </a:cubicBezTo>
                  <a:cubicBezTo>
                    <a:pt x="1752" y="1780"/>
                    <a:pt x="1890" y="2433"/>
                    <a:pt x="1941" y="3004"/>
                  </a:cubicBezTo>
                  <a:cubicBezTo>
                    <a:pt x="1977" y="3427"/>
                    <a:pt x="2030" y="3850"/>
                    <a:pt x="2087" y="4272"/>
                  </a:cubicBezTo>
                  <a:cubicBezTo>
                    <a:pt x="2122" y="4534"/>
                    <a:pt x="2051" y="4859"/>
                    <a:pt x="2166" y="5102"/>
                  </a:cubicBezTo>
                  <a:cubicBezTo>
                    <a:pt x="2199" y="5173"/>
                    <a:pt x="2252" y="5203"/>
                    <a:pt x="2307" y="5203"/>
                  </a:cubicBezTo>
                  <a:cubicBezTo>
                    <a:pt x="2362" y="5203"/>
                    <a:pt x="2420" y="5173"/>
                    <a:pt x="2461" y="5126"/>
                  </a:cubicBezTo>
                  <a:lnTo>
                    <a:pt x="2469" y="5141"/>
                  </a:lnTo>
                  <a:cubicBezTo>
                    <a:pt x="2881" y="4656"/>
                    <a:pt x="2461" y="3532"/>
                    <a:pt x="2404" y="3004"/>
                  </a:cubicBezTo>
                  <a:cubicBezTo>
                    <a:pt x="2338" y="2407"/>
                    <a:pt x="2299" y="1808"/>
                    <a:pt x="2235" y="1209"/>
                  </a:cubicBezTo>
                  <a:cubicBezTo>
                    <a:pt x="2208" y="970"/>
                    <a:pt x="2317" y="687"/>
                    <a:pt x="2103" y="510"/>
                  </a:cubicBezTo>
                  <a:cubicBezTo>
                    <a:pt x="2090" y="499"/>
                    <a:pt x="2074" y="492"/>
                    <a:pt x="2058" y="487"/>
                  </a:cubicBezTo>
                  <a:lnTo>
                    <a:pt x="2058" y="487"/>
                  </a:lnTo>
                  <a:cubicBezTo>
                    <a:pt x="2407" y="533"/>
                    <a:pt x="2733" y="660"/>
                    <a:pt x="3066" y="815"/>
                  </a:cubicBezTo>
                  <a:cubicBezTo>
                    <a:pt x="2886" y="1467"/>
                    <a:pt x="2973" y="2297"/>
                    <a:pt x="3025" y="2941"/>
                  </a:cubicBezTo>
                  <a:cubicBezTo>
                    <a:pt x="3073" y="3527"/>
                    <a:pt x="3065" y="4109"/>
                    <a:pt x="3283" y="4664"/>
                  </a:cubicBezTo>
                  <a:cubicBezTo>
                    <a:pt x="3456" y="5104"/>
                    <a:pt x="3774" y="5288"/>
                    <a:pt x="4107" y="5288"/>
                  </a:cubicBezTo>
                  <a:cubicBezTo>
                    <a:pt x="4596" y="5288"/>
                    <a:pt x="5115" y="4889"/>
                    <a:pt x="5248" y="4314"/>
                  </a:cubicBezTo>
                  <a:cubicBezTo>
                    <a:pt x="5265" y="4242"/>
                    <a:pt x="5251" y="4159"/>
                    <a:pt x="5194" y="4108"/>
                  </a:cubicBezTo>
                  <a:cubicBezTo>
                    <a:pt x="5145" y="4064"/>
                    <a:pt x="5094" y="4037"/>
                    <a:pt x="5040" y="4037"/>
                  </a:cubicBezTo>
                  <a:cubicBezTo>
                    <a:pt x="4993" y="4037"/>
                    <a:pt x="4944" y="4058"/>
                    <a:pt x="4894" y="4108"/>
                  </a:cubicBezTo>
                  <a:cubicBezTo>
                    <a:pt x="4749" y="4253"/>
                    <a:pt x="4469" y="4812"/>
                    <a:pt x="4141" y="4812"/>
                  </a:cubicBezTo>
                  <a:cubicBezTo>
                    <a:pt x="4035" y="4812"/>
                    <a:pt x="3924" y="4754"/>
                    <a:pt x="3811" y="4606"/>
                  </a:cubicBezTo>
                  <a:cubicBezTo>
                    <a:pt x="3662" y="4408"/>
                    <a:pt x="3624" y="4114"/>
                    <a:pt x="3583" y="3876"/>
                  </a:cubicBezTo>
                  <a:cubicBezTo>
                    <a:pt x="3490" y="3355"/>
                    <a:pt x="3463" y="2789"/>
                    <a:pt x="3429" y="2259"/>
                  </a:cubicBezTo>
                  <a:cubicBezTo>
                    <a:pt x="3401" y="1836"/>
                    <a:pt x="3458" y="1365"/>
                    <a:pt x="3342" y="952"/>
                  </a:cubicBezTo>
                  <a:lnTo>
                    <a:pt x="3342" y="952"/>
                  </a:lnTo>
                  <a:cubicBezTo>
                    <a:pt x="3439" y="1002"/>
                    <a:pt x="3534" y="1052"/>
                    <a:pt x="3632" y="1104"/>
                  </a:cubicBezTo>
                  <a:cubicBezTo>
                    <a:pt x="4065" y="1334"/>
                    <a:pt x="4734" y="1584"/>
                    <a:pt x="5323" y="1584"/>
                  </a:cubicBezTo>
                  <a:cubicBezTo>
                    <a:pt x="5887" y="1584"/>
                    <a:pt x="6377" y="1355"/>
                    <a:pt x="6515" y="661"/>
                  </a:cubicBezTo>
                  <a:cubicBezTo>
                    <a:pt x="6520" y="628"/>
                    <a:pt x="6496" y="585"/>
                    <a:pt x="6459" y="585"/>
                  </a:cubicBezTo>
                  <a:cubicBezTo>
                    <a:pt x="6453" y="585"/>
                    <a:pt x="6446" y="586"/>
                    <a:pt x="6439" y="589"/>
                  </a:cubicBezTo>
                  <a:cubicBezTo>
                    <a:pt x="6090" y="720"/>
                    <a:pt x="5853" y="986"/>
                    <a:pt x="5504" y="1124"/>
                  </a:cubicBezTo>
                  <a:cubicBezTo>
                    <a:pt x="5393" y="1168"/>
                    <a:pt x="5278" y="1186"/>
                    <a:pt x="5161" y="1186"/>
                  </a:cubicBezTo>
                  <a:cubicBezTo>
                    <a:pt x="4836" y="1186"/>
                    <a:pt x="4501" y="1044"/>
                    <a:pt x="4221" y="919"/>
                  </a:cubicBezTo>
                  <a:cubicBezTo>
                    <a:pt x="3624" y="650"/>
                    <a:pt x="3083" y="290"/>
                    <a:pt x="2456" y="87"/>
                  </a:cubicBezTo>
                  <a:cubicBezTo>
                    <a:pt x="2274" y="28"/>
                    <a:pt x="2062" y="0"/>
                    <a:pt x="1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2" name="Google Shape;2802;p6"/>
            <p:cNvSpPr/>
            <p:nvPr/>
          </p:nvSpPr>
          <p:spPr>
            <a:xfrm>
              <a:off x="707150" y="2794875"/>
              <a:ext cx="88425" cy="186150"/>
            </a:xfrm>
            <a:custGeom>
              <a:avLst/>
              <a:gdLst/>
              <a:ahLst/>
              <a:cxnLst/>
              <a:rect l="l" t="t" r="r" b="b"/>
              <a:pathLst>
                <a:path w="3537" h="7446" extrusionOk="0">
                  <a:moveTo>
                    <a:pt x="1754" y="459"/>
                  </a:moveTo>
                  <a:cubicBezTo>
                    <a:pt x="2007" y="1317"/>
                    <a:pt x="1388" y="2321"/>
                    <a:pt x="796" y="3169"/>
                  </a:cubicBezTo>
                  <a:cubicBezTo>
                    <a:pt x="909" y="2224"/>
                    <a:pt x="1100" y="1134"/>
                    <a:pt x="1754" y="459"/>
                  </a:cubicBezTo>
                  <a:close/>
                  <a:moveTo>
                    <a:pt x="1603" y="3840"/>
                  </a:moveTo>
                  <a:cubicBezTo>
                    <a:pt x="1665" y="3840"/>
                    <a:pt x="1710" y="3883"/>
                    <a:pt x="1720" y="3996"/>
                  </a:cubicBezTo>
                  <a:cubicBezTo>
                    <a:pt x="1734" y="4170"/>
                    <a:pt x="1675" y="4346"/>
                    <a:pt x="1621" y="4508"/>
                  </a:cubicBezTo>
                  <a:cubicBezTo>
                    <a:pt x="1513" y="4838"/>
                    <a:pt x="1287" y="5166"/>
                    <a:pt x="972" y="5313"/>
                  </a:cubicBezTo>
                  <a:cubicBezTo>
                    <a:pt x="945" y="5271"/>
                    <a:pt x="921" y="5226"/>
                    <a:pt x="898" y="5189"/>
                  </a:cubicBezTo>
                  <a:cubicBezTo>
                    <a:pt x="863" y="5130"/>
                    <a:pt x="804" y="5090"/>
                    <a:pt x="739" y="5082"/>
                  </a:cubicBezTo>
                  <a:cubicBezTo>
                    <a:pt x="814" y="4800"/>
                    <a:pt x="914" y="4526"/>
                    <a:pt x="1065" y="4268"/>
                  </a:cubicBezTo>
                  <a:cubicBezTo>
                    <a:pt x="1118" y="4178"/>
                    <a:pt x="1429" y="3840"/>
                    <a:pt x="1603" y="3840"/>
                  </a:cubicBezTo>
                  <a:close/>
                  <a:moveTo>
                    <a:pt x="1835" y="1"/>
                  </a:moveTo>
                  <a:cubicBezTo>
                    <a:pt x="1788" y="1"/>
                    <a:pt x="1739" y="19"/>
                    <a:pt x="1702" y="48"/>
                  </a:cubicBezTo>
                  <a:cubicBezTo>
                    <a:pt x="844" y="730"/>
                    <a:pt x="629" y="1954"/>
                    <a:pt x="468" y="2976"/>
                  </a:cubicBezTo>
                  <a:cubicBezTo>
                    <a:pt x="425" y="3243"/>
                    <a:pt x="393" y="3514"/>
                    <a:pt x="361" y="3785"/>
                  </a:cubicBezTo>
                  <a:cubicBezTo>
                    <a:pt x="271" y="3914"/>
                    <a:pt x="186" y="4039"/>
                    <a:pt x="115" y="4154"/>
                  </a:cubicBezTo>
                  <a:cubicBezTo>
                    <a:pt x="93" y="4191"/>
                    <a:pt x="125" y="4236"/>
                    <a:pt x="162" y="4236"/>
                  </a:cubicBezTo>
                  <a:cubicBezTo>
                    <a:pt x="171" y="4236"/>
                    <a:pt x="180" y="4234"/>
                    <a:pt x="189" y="4227"/>
                  </a:cubicBezTo>
                  <a:cubicBezTo>
                    <a:pt x="232" y="4200"/>
                    <a:pt x="276" y="4165"/>
                    <a:pt x="319" y="4132"/>
                  </a:cubicBezTo>
                  <a:lnTo>
                    <a:pt x="319" y="4132"/>
                  </a:lnTo>
                  <a:cubicBezTo>
                    <a:pt x="276" y="4531"/>
                    <a:pt x="238" y="4930"/>
                    <a:pt x="202" y="5330"/>
                  </a:cubicBezTo>
                  <a:cubicBezTo>
                    <a:pt x="89" y="5963"/>
                    <a:pt x="79" y="6632"/>
                    <a:pt x="1" y="7233"/>
                  </a:cubicBezTo>
                  <a:lnTo>
                    <a:pt x="10" y="7233"/>
                  </a:lnTo>
                  <a:cubicBezTo>
                    <a:pt x="24" y="7362"/>
                    <a:pt x="145" y="7446"/>
                    <a:pt x="253" y="7446"/>
                  </a:cubicBezTo>
                  <a:cubicBezTo>
                    <a:pt x="333" y="7446"/>
                    <a:pt x="407" y="7399"/>
                    <a:pt x="424" y="7290"/>
                  </a:cubicBezTo>
                  <a:cubicBezTo>
                    <a:pt x="427" y="7270"/>
                    <a:pt x="429" y="7251"/>
                    <a:pt x="430" y="7233"/>
                  </a:cubicBezTo>
                  <a:lnTo>
                    <a:pt x="430" y="7228"/>
                  </a:lnTo>
                  <a:cubicBezTo>
                    <a:pt x="496" y="6775"/>
                    <a:pt x="527" y="6307"/>
                    <a:pt x="588" y="5847"/>
                  </a:cubicBezTo>
                  <a:cubicBezTo>
                    <a:pt x="606" y="5853"/>
                    <a:pt x="624" y="5856"/>
                    <a:pt x="642" y="5858"/>
                  </a:cubicBezTo>
                  <a:cubicBezTo>
                    <a:pt x="688" y="5856"/>
                    <a:pt x="729" y="5848"/>
                    <a:pt x="773" y="5843"/>
                  </a:cubicBezTo>
                  <a:cubicBezTo>
                    <a:pt x="1057" y="6253"/>
                    <a:pt x="1385" y="6614"/>
                    <a:pt x="1866" y="6813"/>
                  </a:cubicBezTo>
                  <a:cubicBezTo>
                    <a:pt x="1983" y="6862"/>
                    <a:pt x="2104" y="6883"/>
                    <a:pt x="2224" y="6883"/>
                  </a:cubicBezTo>
                  <a:cubicBezTo>
                    <a:pt x="2753" y="6883"/>
                    <a:pt x="3272" y="6455"/>
                    <a:pt x="3486" y="6012"/>
                  </a:cubicBezTo>
                  <a:cubicBezTo>
                    <a:pt x="3536" y="5920"/>
                    <a:pt x="3463" y="5819"/>
                    <a:pt x="3371" y="5819"/>
                  </a:cubicBezTo>
                  <a:cubicBezTo>
                    <a:pt x="3351" y="5819"/>
                    <a:pt x="3330" y="5824"/>
                    <a:pt x="3309" y="5835"/>
                  </a:cubicBezTo>
                  <a:cubicBezTo>
                    <a:pt x="2928" y="6022"/>
                    <a:pt x="2611" y="6359"/>
                    <a:pt x="2177" y="6359"/>
                  </a:cubicBezTo>
                  <a:cubicBezTo>
                    <a:pt x="2119" y="6359"/>
                    <a:pt x="2060" y="6353"/>
                    <a:pt x="1999" y="6340"/>
                  </a:cubicBezTo>
                  <a:cubicBezTo>
                    <a:pt x="1684" y="6276"/>
                    <a:pt x="1426" y="5999"/>
                    <a:pt x="1219" y="5705"/>
                  </a:cubicBezTo>
                  <a:cubicBezTo>
                    <a:pt x="1567" y="5522"/>
                    <a:pt x="1825" y="5192"/>
                    <a:pt x="2002" y="4813"/>
                  </a:cubicBezTo>
                  <a:cubicBezTo>
                    <a:pt x="2153" y="4490"/>
                    <a:pt x="2382" y="3648"/>
                    <a:pt x="1918" y="3433"/>
                  </a:cubicBezTo>
                  <a:cubicBezTo>
                    <a:pt x="1819" y="3387"/>
                    <a:pt x="1722" y="3367"/>
                    <a:pt x="1628" y="3367"/>
                  </a:cubicBezTo>
                  <a:cubicBezTo>
                    <a:pt x="1256" y="3367"/>
                    <a:pt x="930" y="3688"/>
                    <a:pt x="709" y="4006"/>
                  </a:cubicBezTo>
                  <a:cubicBezTo>
                    <a:pt x="716" y="3924"/>
                    <a:pt x="724" y="3844"/>
                    <a:pt x="730" y="3763"/>
                  </a:cubicBezTo>
                  <a:cubicBezTo>
                    <a:pt x="1639" y="2827"/>
                    <a:pt x="2481" y="1153"/>
                    <a:pt x="1969" y="82"/>
                  </a:cubicBezTo>
                  <a:cubicBezTo>
                    <a:pt x="1941" y="24"/>
                    <a:pt x="1890" y="1"/>
                    <a:pt x="18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3" name="Google Shape;2803;p6"/>
            <p:cNvSpPr/>
            <p:nvPr/>
          </p:nvSpPr>
          <p:spPr>
            <a:xfrm>
              <a:off x="813800" y="2916675"/>
              <a:ext cx="23750" cy="70775"/>
            </a:xfrm>
            <a:custGeom>
              <a:avLst/>
              <a:gdLst/>
              <a:ahLst/>
              <a:cxnLst/>
              <a:rect l="l" t="t" r="r" b="b"/>
              <a:pathLst>
                <a:path w="950" h="2831" extrusionOk="0">
                  <a:moveTo>
                    <a:pt x="78" y="1"/>
                  </a:moveTo>
                  <a:cubicBezTo>
                    <a:pt x="37" y="1"/>
                    <a:pt x="1" y="44"/>
                    <a:pt x="21" y="89"/>
                  </a:cubicBezTo>
                  <a:cubicBezTo>
                    <a:pt x="398" y="881"/>
                    <a:pt x="269" y="1957"/>
                    <a:pt x="31" y="2776"/>
                  </a:cubicBezTo>
                  <a:cubicBezTo>
                    <a:pt x="21" y="2809"/>
                    <a:pt x="46" y="2830"/>
                    <a:pt x="73" y="2830"/>
                  </a:cubicBezTo>
                  <a:cubicBezTo>
                    <a:pt x="87" y="2830"/>
                    <a:pt x="101" y="2824"/>
                    <a:pt x="111" y="2810"/>
                  </a:cubicBezTo>
                  <a:cubicBezTo>
                    <a:pt x="661" y="2005"/>
                    <a:pt x="949" y="740"/>
                    <a:pt x="116" y="15"/>
                  </a:cubicBezTo>
                  <a:cubicBezTo>
                    <a:pt x="104" y="5"/>
                    <a:pt x="91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4" name="Google Shape;2804;p6"/>
            <p:cNvSpPr/>
            <p:nvPr/>
          </p:nvSpPr>
          <p:spPr>
            <a:xfrm>
              <a:off x="857700" y="2817350"/>
              <a:ext cx="107550" cy="152725"/>
            </a:xfrm>
            <a:custGeom>
              <a:avLst/>
              <a:gdLst/>
              <a:ahLst/>
              <a:cxnLst/>
              <a:rect l="l" t="t" r="r" b="b"/>
              <a:pathLst>
                <a:path w="4302" h="6109" extrusionOk="0">
                  <a:moveTo>
                    <a:pt x="2086" y="532"/>
                  </a:moveTo>
                  <a:cubicBezTo>
                    <a:pt x="2174" y="532"/>
                    <a:pt x="2262" y="545"/>
                    <a:pt x="2351" y="571"/>
                  </a:cubicBezTo>
                  <a:cubicBezTo>
                    <a:pt x="3385" y="874"/>
                    <a:pt x="3696" y="2512"/>
                    <a:pt x="3682" y="3406"/>
                  </a:cubicBezTo>
                  <a:cubicBezTo>
                    <a:pt x="3672" y="4006"/>
                    <a:pt x="3477" y="4601"/>
                    <a:pt x="3065" y="5044"/>
                  </a:cubicBezTo>
                  <a:cubicBezTo>
                    <a:pt x="2774" y="5357"/>
                    <a:pt x="2308" y="5593"/>
                    <a:pt x="1867" y="5593"/>
                  </a:cubicBezTo>
                  <a:cubicBezTo>
                    <a:pt x="1623" y="5593"/>
                    <a:pt x="1387" y="5521"/>
                    <a:pt x="1193" y="5349"/>
                  </a:cubicBezTo>
                  <a:cubicBezTo>
                    <a:pt x="891" y="5084"/>
                    <a:pt x="701" y="4708"/>
                    <a:pt x="583" y="4285"/>
                  </a:cubicBezTo>
                  <a:cubicBezTo>
                    <a:pt x="593" y="3332"/>
                    <a:pt x="434" y="2316"/>
                    <a:pt x="840" y="1450"/>
                  </a:cubicBezTo>
                  <a:cubicBezTo>
                    <a:pt x="1060" y="980"/>
                    <a:pt x="1554" y="532"/>
                    <a:pt x="2086" y="532"/>
                  </a:cubicBezTo>
                  <a:close/>
                  <a:moveTo>
                    <a:pt x="2070" y="0"/>
                  </a:moveTo>
                  <a:cubicBezTo>
                    <a:pt x="1518" y="0"/>
                    <a:pt x="987" y="370"/>
                    <a:pt x="663" y="796"/>
                  </a:cubicBezTo>
                  <a:cubicBezTo>
                    <a:pt x="73" y="1575"/>
                    <a:pt x="0" y="2451"/>
                    <a:pt x="130" y="3332"/>
                  </a:cubicBezTo>
                  <a:cubicBezTo>
                    <a:pt x="120" y="4387"/>
                    <a:pt x="402" y="5468"/>
                    <a:pt x="1188" y="5940"/>
                  </a:cubicBezTo>
                  <a:cubicBezTo>
                    <a:pt x="1385" y="6058"/>
                    <a:pt x="1613" y="6109"/>
                    <a:pt x="1848" y="6109"/>
                  </a:cubicBezTo>
                  <a:cubicBezTo>
                    <a:pt x="2356" y="6109"/>
                    <a:pt x="2899" y="5873"/>
                    <a:pt x="3250" y="5577"/>
                  </a:cubicBezTo>
                  <a:cubicBezTo>
                    <a:pt x="3865" y="5057"/>
                    <a:pt x="4128" y="4321"/>
                    <a:pt x="4195" y="3535"/>
                  </a:cubicBezTo>
                  <a:cubicBezTo>
                    <a:pt x="4302" y="2290"/>
                    <a:pt x="3726" y="315"/>
                    <a:pt x="2312" y="25"/>
                  </a:cubicBezTo>
                  <a:cubicBezTo>
                    <a:pt x="2231" y="8"/>
                    <a:pt x="2150" y="0"/>
                    <a:pt x="2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5" name="Google Shape;2805;p6"/>
            <p:cNvSpPr/>
            <p:nvPr/>
          </p:nvSpPr>
          <p:spPr>
            <a:xfrm>
              <a:off x="965350" y="2768425"/>
              <a:ext cx="47975" cy="249175"/>
            </a:xfrm>
            <a:custGeom>
              <a:avLst/>
              <a:gdLst/>
              <a:ahLst/>
              <a:cxnLst/>
              <a:rect l="l" t="t" r="r" b="b"/>
              <a:pathLst>
                <a:path w="1919" h="9967" extrusionOk="0">
                  <a:moveTo>
                    <a:pt x="60" y="0"/>
                  </a:moveTo>
                  <a:cubicBezTo>
                    <a:pt x="4" y="0"/>
                    <a:pt x="1" y="74"/>
                    <a:pt x="47" y="92"/>
                  </a:cubicBezTo>
                  <a:cubicBezTo>
                    <a:pt x="562" y="292"/>
                    <a:pt x="724" y="1394"/>
                    <a:pt x="837" y="1850"/>
                  </a:cubicBezTo>
                  <a:cubicBezTo>
                    <a:pt x="998" y="2497"/>
                    <a:pt x="1113" y="3163"/>
                    <a:pt x="1200" y="3822"/>
                  </a:cubicBezTo>
                  <a:cubicBezTo>
                    <a:pt x="1482" y="5966"/>
                    <a:pt x="637" y="7820"/>
                    <a:pt x="312" y="9877"/>
                  </a:cubicBezTo>
                  <a:cubicBezTo>
                    <a:pt x="305" y="9926"/>
                    <a:pt x="346" y="9966"/>
                    <a:pt x="387" y="9966"/>
                  </a:cubicBezTo>
                  <a:cubicBezTo>
                    <a:pt x="408" y="9966"/>
                    <a:pt x="428" y="9956"/>
                    <a:pt x="442" y="9931"/>
                  </a:cubicBezTo>
                  <a:cubicBezTo>
                    <a:pt x="1490" y="8025"/>
                    <a:pt x="1918" y="5681"/>
                    <a:pt x="1577" y="3522"/>
                  </a:cubicBezTo>
                  <a:cubicBezTo>
                    <a:pt x="1439" y="2651"/>
                    <a:pt x="1242" y="1778"/>
                    <a:pt x="921" y="953"/>
                  </a:cubicBezTo>
                  <a:cubicBezTo>
                    <a:pt x="775" y="581"/>
                    <a:pt x="537" y="5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6" name="Google Shape;2806;p6"/>
            <p:cNvSpPr/>
            <p:nvPr/>
          </p:nvSpPr>
          <p:spPr>
            <a:xfrm>
              <a:off x="1050400" y="2895450"/>
              <a:ext cx="15050" cy="22900"/>
            </a:xfrm>
            <a:custGeom>
              <a:avLst/>
              <a:gdLst/>
              <a:ahLst/>
              <a:cxnLst/>
              <a:rect l="l" t="t" r="r" b="b"/>
              <a:pathLst>
                <a:path w="602" h="916" extrusionOk="0">
                  <a:moveTo>
                    <a:pt x="283" y="0"/>
                  </a:moveTo>
                  <a:cubicBezTo>
                    <a:pt x="238" y="0"/>
                    <a:pt x="193" y="18"/>
                    <a:pt x="155" y="58"/>
                  </a:cubicBezTo>
                  <a:cubicBezTo>
                    <a:pt x="45" y="173"/>
                    <a:pt x="55" y="377"/>
                    <a:pt x="45" y="526"/>
                  </a:cubicBezTo>
                  <a:cubicBezTo>
                    <a:pt x="39" y="610"/>
                    <a:pt x="1" y="880"/>
                    <a:pt x="121" y="910"/>
                  </a:cubicBezTo>
                  <a:cubicBezTo>
                    <a:pt x="137" y="914"/>
                    <a:pt x="153" y="916"/>
                    <a:pt x="168" y="916"/>
                  </a:cubicBezTo>
                  <a:cubicBezTo>
                    <a:pt x="450" y="916"/>
                    <a:pt x="602" y="280"/>
                    <a:pt x="463" y="98"/>
                  </a:cubicBezTo>
                  <a:cubicBezTo>
                    <a:pt x="419" y="40"/>
                    <a:pt x="351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7" name="Google Shape;2807;p6"/>
            <p:cNvSpPr/>
            <p:nvPr/>
          </p:nvSpPr>
          <p:spPr>
            <a:xfrm>
              <a:off x="1047450" y="2935175"/>
              <a:ext cx="23525" cy="92300"/>
            </a:xfrm>
            <a:custGeom>
              <a:avLst/>
              <a:gdLst/>
              <a:ahLst/>
              <a:cxnLst/>
              <a:rect l="l" t="t" r="r" b="b"/>
              <a:pathLst>
                <a:path w="941" h="3692" extrusionOk="0">
                  <a:moveTo>
                    <a:pt x="367" y="0"/>
                  </a:moveTo>
                  <a:cubicBezTo>
                    <a:pt x="331" y="0"/>
                    <a:pt x="293" y="27"/>
                    <a:pt x="296" y="67"/>
                  </a:cubicBezTo>
                  <a:cubicBezTo>
                    <a:pt x="380" y="1270"/>
                    <a:pt x="114" y="2461"/>
                    <a:pt x="2" y="3653"/>
                  </a:cubicBezTo>
                  <a:cubicBezTo>
                    <a:pt x="0" y="3678"/>
                    <a:pt x="22" y="3692"/>
                    <a:pt x="43" y="3692"/>
                  </a:cubicBezTo>
                  <a:cubicBezTo>
                    <a:pt x="56" y="3692"/>
                    <a:pt x="68" y="3686"/>
                    <a:pt x="75" y="3674"/>
                  </a:cubicBezTo>
                  <a:cubicBezTo>
                    <a:pt x="657" y="2548"/>
                    <a:pt x="941" y="1235"/>
                    <a:pt x="419" y="33"/>
                  </a:cubicBezTo>
                  <a:cubicBezTo>
                    <a:pt x="409" y="10"/>
                    <a:pt x="389" y="0"/>
                    <a:pt x="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8" name="Google Shape;2808;p6"/>
            <p:cNvSpPr/>
            <p:nvPr/>
          </p:nvSpPr>
          <p:spPr>
            <a:xfrm>
              <a:off x="1136450" y="2796700"/>
              <a:ext cx="99825" cy="174700"/>
            </a:xfrm>
            <a:custGeom>
              <a:avLst/>
              <a:gdLst/>
              <a:ahLst/>
              <a:cxnLst/>
              <a:rect l="l" t="t" r="r" b="b"/>
              <a:pathLst>
                <a:path w="3993" h="6988" extrusionOk="0">
                  <a:moveTo>
                    <a:pt x="1211" y="398"/>
                  </a:moveTo>
                  <a:cubicBezTo>
                    <a:pt x="1291" y="398"/>
                    <a:pt x="1320" y="752"/>
                    <a:pt x="1262" y="946"/>
                  </a:cubicBezTo>
                  <a:cubicBezTo>
                    <a:pt x="1178" y="1220"/>
                    <a:pt x="1039" y="1515"/>
                    <a:pt x="868" y="1807"/>
                  </a:cubicBezTo>
                  <a:cubicBezTo>
                    <a:pt x="875" y="1756"/>
                    <a:pt x="880" y="1707"/>
                    <a:pt x="886" y="1656"/>
                  </a:cubicBezTo>
                  <a:lnTo>
                    <a:pt x="885" y="1656"/>
                  </a:lnTo>
                  <a:cubicBezTo>
                    <a:pt x="929" y="1305"/>
                    <a:pt x="988" y="952"/>
                    <a:pt x="1090" y="613"/>
                  </a:cubicBezTo>
                  <a:cubicBezTo>
                    <a:pt x="1137" y="458"/>
                    <a:pt x="1178" y="398"/>
                    <a:pt x="1211" y="398"/>
                  </a:cubicBezTo>
                  <a:close/>
                  <a:moveTo>
                    <a:pt x="1497" y="3265"/>
                  </a:moveTo>
                  <a:cubicBezTo>
                    <a:pt x="1669" y="3265"/>
                    <a:pt x="1792" y="3406"/>
                    <a:pt x="1729" y="3741"/>
                  </a:cubicBezTo>
                  <a:cubicBezTo>
                    <a:pt x="1658" y="4117"/>
                    <a:pt x="1368" y="4494"/>
                    <a:pt x="1002" y="4494"/>
                  </a:cubicBezTo>
                  <a:cubicBezTo>
                    <a:pt x="975" y="4494"/>
                    <a:pt x="948" y="4492"/>
                    <a:pt x="921" y="4487"/>
                  </a:cubicBezTo>
                  <a:cubicBezTo>
                    <a:pt x="837" y="4445"/>
                    <a:pt x="747" y="4414"/>
                    <a:pt x="655" y="4392"/>
                  </a:cubicBezTo>
                  <a:lnTo>
                    <a:pt x="645" y="4392"/>
                  </a:lnTo>
                  <a:cubicBezTo>
                    <a:pt x="645" y="4381"/>
                    <a:pt x="647" y="4368"/>
                    <a:pt x="648" y="4355"/>
                  </a:cubicBezTo>
                  <a:cubicBezTo>
                    <a:pt x="740" y="4110"/>
                    <a:pt x="850" y="3872"/>
                    <a:pt x="975" y="3643"/>
                  </a:cubicBezTo>
                  <a:cubicBezTo>
                    <a:pt x="1103" y="3409"/>
                    <a:pt x="1324" y="3265"/>
                    <a:pt x="1497" y="3265"/>
                  </a:cubicBezTo>
                  <a:close/>
                  <a:moveTo>
                    <a:pt x="1214" y="1"/>
                  </a:moveTo>
                  <a:cubicBezTo>
                    <a:pt x="1125" y="1"/>
                    <a:pt x="1029" y="50"/>
                    <a:pt x="929" y="170"/>
                  </a:cubicBezTo>
                  <a:cubicBezTo>
                    <a:pt x="499" y="688"/>
                    <a:pt x="479" y="1702"/>
                    <a:pt x="440" y="2439"/>
                  </a:cubicBezTo>
                  <a:cubicBezTo>
                    <a:pt x="322" y="2589"/>
                    <a:pt x="194" y="2732"/>
                    <a:pt x="56" y="2867"/>
                  </a:cubicBezTo>
                  <a:cubicBezTo>
                    <a:pt x="1" y="2919"/>
                    <a:pt x="45" y="3023"/>
                    <a:pt x="115" y="3023"/>
                  </a:cubicBezTo>
                  <a:cubicBezTo>
                    <a:pt x="124" y="3023"/>
                    <a:pt x="133" y="3021"/>
                    <a:pt x="143" y="3018"/>
                  </a:cubicBezTo>
                  <a:cubicBezTo>
                    <a:pt x="238" y="2978"/>
                    <a:pt x="327" y="2929"/>
                    <a:pt x="411" y="2870"/>
                  </a:cubicBezTo>
                  <a:lnTo>
                    <a:pt x="411" y="2870"/>
                  </a:lnTo>
                  <a:cubicBezTo>
                    <a:pt x="383" y="3247"/>
                    <a:pt x="378" y="3662"/>
                    <a:pt x="363" y="4079"/>
                  </a:cubicBezTo>
                  <a:cubicBezTo>
                    <a:pt x="133" y="4763"/>
                    <a:pt x="37" y="5518"/>
                    <a:pt x="105" y="5815"/>
                  </a:cubicBezTo>
                  <a:cubicBezTo>
                    <a:pt x="126" y="5905"/>
                    <a:pt x="193" y="5945"/>
                    <a:pt x="264" y="5945"/>
                  </a:cubicBezTo>
                  <a:cubicBezTo>
                    <a:pt x="341" y="5945"/>
                    <a:pt x="424" y="5896"/>
                    <a:pt x="455" y="5815"/>
                  </a:cubicBezTo>
                  <a:cubicBezTo>
                    <a:pt x="571" y="5513"/>
                    <a:pt x="606" y="5163"/>
                    <a:pt x="625" y="4819"/>
                  </a:cubicBezTo>
                  <a:cubicBezTo>
                    <a:pt x="673" y="4840"/>
                    <a:pt x="724" y="4855"/>
                    <a:pt x="776" y="4868"/>
                  </a:cubicBezTo>
                  <a:cubicBezTo>
                    <a:pt x="1403" y="5188"/>
                    <a:pt x="1695" y="6216"/>
                    <a:pt x="2177" y="6686"/>
                  </a:cubicBezTo>
                  <a:cubicBezTo>
                    <a:pt x="2387" y="6891"/>
                    <a:pt x="2663" y="6987"/>
                    <a:pt x="2938" y="6987"/>
                  </a:cubicBezTo>
                  <a:cubicBezTo>
                    <a:pt x="3357" y="6987"/>
                    <a:pt x="3776" y="6764"/>
                    <a:pt x="3959" y="6356"/>
                  </a:cubicBezTo>
                  <a:cubicBezTo>
                    <a:pt x="3993" y="6279"/>
                    <a:pt x="3946" y="6197"/>
                    <a:pt x="3865" y="6197"/>
                  </a:cubicBezTo>
                  <a:cubicBezTo>
                    <a:pt x="3856" y="6197"/>
                    <a:pt x="3847" y="6198"/>
                    <a:pt x="3837" y="6200"/>
                  </a:cubicBezTo>
                  <a:cubicBezTo>
                    <a:pt x="3517" y="6267"/>
                    <a:pt x="3232" y="6500"/>
                    <a:pt x="2917" y="6500"/>
                  </a:cubicBezTo>
                  <a:cubicBezTo>
                    <a:pt x="2828" y="6500"/>
                    <a:pt x="2738" y="6482"/>
                    <a:pt x="2643" y="6436"/>
                  </a:cubicBezTo>
                  <a:cubicBezTo>
                    <a:pt x="2325" y="6284"/>
                    <a:pt x="2118" y="5893"/>
                    <a:pt x="1936" y="5611"/>
                  </a:cubicBezTo>
                  <a:cubicBezTo>
                    <a:pt x="1761" y="5340"/>
                    <a:pt x="1579" y="5044"/>
                    <a:pt x="1351" y="4806"/>
                  </a:cubicBezTo>
                  <a:cubicBezTo>
                    <a:pt x="2090" y="4478"/>
                    <a:pt x="2541" y="3295"/>
                    <a:pt x="1769" y="2852"/>
                  </a:cubicBezTo>
                  <a:cubicBezTo>
                    <a:pt x="1656" y="2788"/>
                    <a:pt x="1548" y="2758"/>
                    <a:pt x="1445" y="2758"/>
                  </a:cubicBezTo>
                  <a:cubicBezTo>
                    <a:pt x="1170" y="2758"/>
                    <a:pt x="930" y="2967"/>
                    <a:pt x="730" y="3278"/>
                  </a:cubicBezTo>
                  <a:cubicBezTo>
                    <a:pt x="750" y="3019"/>
                    <a:pt x="773" y="2762"/>
                    <a:pt x="796" y="2504"/>
                  </a:cubicBezTo>
                  <a:cubicBezTo>
                    <a:pt x="1195" y="2032"/>
                    <a:pt x="1492" y="1372"/>
                    <a:pt x="1631" y="911"/>
                  </a:cubicBezTo>
                  <a:cubicBezTo>
                    <a:pt x="1727" y="594"/>
                    <a:pt x="1520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09" name="Google Shape;2809;p6"/>
            <p:cNvSpPr/>
            <p:nvPr/>
          </p:nvSpPr>
          <p:spPr>
            <a:xfrm>
              <a:off x="1246050" y="2856000"/>
              <a:ext cx="81450" cy="72025"/>
            </a:xfrm>
            <a:custGeom>
              <a:avLst/>
              <a:gdLst/>
              <a:ahLst/>
              <a:cxnLst/>
              <a:rect l="l" t="t" r="r" b="b"/>
              <a:pathLst>
                <a:path w="3258" h="2881" extrusionOk="0">
                  <a:moveTo>
                    <a:pt x="2379" y="0"/>
                  </a:moveTo>
                  <a:cubicBezTo>
                    <a:pt x="1620" y="0"/>
                    <a:pt x="646" y="632"/>
                    <a:pt x="410" y="1197"/>
                  </a:cubicBezTo>
                  <a:cubicBezTo>
                    <a:pt x="1" y="2172"/>
                    <a:pt x="975" y="2880"/>
                    <a:pt x="1882" y="2880"/>
                  </a:cubicBezTo>
                  <a:cubicBezTo>
                    <a:pt x="2129" y="2880"/>
                    <a:pt x="2371" y="2828"/>
                    <a:pt x="2578" y="2714"/>
                  </a:cubicBezTo>
                  <a:cubicBezTo>
                    <a:pt x="2796" y="2595"/>
                    <a:pt x="2660" y="2317"/>
                    <a:pt x="2457" y="2317"/>
                  </a:cubicBezTo>
                  <a:cubicBezTo>
                    <a:pt x="2425" y="2317"/>
                    <a:pt x="2392" y="2324"/>
                    <a:pt x="2359" y="2339"/>
                  </a:cubicBezTo>
                  <a:cubicBezTo>
                    <a:pt x="2211" y="2405"/>
                    <a:pt x="2031" y="2436"/>
                    <a:pt x="1844" y="2436"/>
                  </a:cubicBezTo>
                  <a:cubicBezTo>
                    <a:pt x="1349" y="2436"/>
                    <a:pt x="804" y="2213"/>
                    <a:pt x="671" y="1812"/>
                  </a:cubicBezTo>
                  <a:lnTo>
                    <a:pt x="671" y="1812"/>
                  </a:lnTo>
                  <a:cubicBezTo>
                    <a:pt x="682" y="1814"/>
                    <a:pt x="694" y="1814"/>
                    <a:pt x="706" y="1814"/>
                  </a:cubicBezTo>
                  <a:cubicBezTo>
                    <a:pt x="718" y="1814"/>
                    <a:pt x="730" y="1814"/>
                    <a:pt x="743" y="1812"/>
                  </a:cubicBezTo>
                  <a:cubicBezTo>
                    <a:pt x="904" y="1782"/>
                    <a:pt x="2319" y="1512"/>
                    <a:pt x="2195" y="1287"/>
                  </a:cubicBezTo>
                  <a:cubicBezTo>
                    <a:pt x="2148" y="1203"/>
                    <a:pt x="2037" y="1179"/>
                    <a:pt x="1918" y="1179"/>
                  </a:cubicBezTo>
                  <a:cubicBezTo>
                    <a:pt x="1791" y="1179"/>
                    <a:pt x="1655" y="1206"/>
                    <a:pt x="1574" y="1213"/>
                  </a:cubicBezTo>
                  <a:cubicBezTo>
                    <a:pt x="1286" y="1241"/>
                    <a:pt x="963" y="1274"/>
                    <a:pt x="685" y="1372"/>
                  </a:cubicBezTo>
                  <a:cubicBezTo>
                    <a:pt x="702" y="1325"/>
                    <a:pt x="721" y="1277"/>
                    <a:pt x="744" y="1231"/>
                  </a:cubicBezTo>
                  <a:cubicBezTo>
                    <a:pt x="1018" y="715"/>
                    <a:pt x="1741" y="310"/>
                    <a:pt x="2387" y="310"/>
                  </a:cubicBezTo>
                  <a:cubicBezTo>
                    <a:pt x="2700" y="310"/>
                    <a:pt x="2995" y="405"/>
                    <a:pt x="3212" y="629"/>
                  </a:cubicBezTo>
                  <a:cubicBezTo>
                    <a:pt x="3217" y="634"/>
                    <a:pt x="3223" y="637"/>
                    <a:pt x="3229" y="637"/>
                  </a:cubicBezTo>
                  <a:cubicBezTo>
                    <a:pt x="3243" y="637"/>
                    <a:pt x="3257" y="622"/>
                    <a:pt x="3253" y="605"/>
                  </a:cubicBezTo>
                  <a:cubicBezTo>
                    <a:pt x="3107" y="169"/>
                    <a:pt x="2772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0" name="Google Shape;2810;p6"/>
            <p:cNvSpPr/>
            <p:nvPr/>
          </p:nvSpPr>
          <p:spPr>
            <a:xfrm>
              <a:off x="1355575" y="2776050"/>
              <a:ext cx="98025" cy="186000"/>
            </a:xfrm>
            <a:custGeom>
              <a:avLst/>
              <a:gdLst/>
              <a:ahLst/>
              <a:cxnLst/>
              <a:rect l="l" t="t" r="r" b="b"/>
              <a:pathLst>
                <a:path w="3921" h="7440" extrusionOk="0">
                  <a:moveTo>
                    <a:pt x="2483" y="0"/>
                  </a:moveTo>
                  <a:cubicBezTo>
                    <a:pt x="2454" y="0"/>
                    <a:pt x="2425" y="7"/>
                    <a:pt x="2400" y="21"/>
                  </a:cubicBezTo>
                  <a:cubicBezTo>
                    <a:pt x="1862" y="332"/>
                    <a:pt x="1289" y="448"/>
                    <a:pt x="681" y="448"/>
                  </a:cubicBezTo>
                  <a:cubicBezTo>
                    <a:pt x="606" y="448"/>
                    <a:pt x="530" y="446"/>
                    <a:pt x="453" y="443"/>
                  </a:cubicBezTo>
                  <a:cubicBezTo>
                    <a:pt x="451" y="443"/>
                    <a:pt x="449" y="443"/>
                    <a:pt x="447" y="443"/>
                  </a:cubicBezTo>
                  <a:cubicBezTo>
                    <a:pt x="386" y="443"/>
                    <a:pt x="313" y="493"/>
                    <a:pt x="304" y="556"/>
                  </a:cubicBezTo>
                  <a:cubicBezTo>
                    <a:pt x="164" y="1401"/>
                    <a:pt x="268" y="2357"/>
                    <a:pt x="625" y="3138"/>
                  </a:cubicBezTo>
                  <a:cubicBezTo>
                    <a:pt x="634" y="3156"/>
                    <a:pt x="648" y="3164"/>
                    <a:pt x="662" y="3164"/>
                  </a:cubicBezTo>
                  <a:cubicBezTo>
                    <a:pt x="691" y="3164"/>
                    <a:pt x="721" y="3134"/>
                    <a:pt x="715" y="3101"/>
                  </a:cubicBezTo>
                  <a:cubicBezTo>
                    <a:pt x="684" y="2918"/>
                    <a:pt x="332" y="768"/>
                    <a:pt x="669" y="768"/>
                  </a:cubicBezTo>
                  <a:cubicBezTo>
                    <a:pt x="671" y="768"/>
                    <a:pt x="673" y="768"/>
                    <a:pt x="674" y="768"/>
                  </a:cubicBezTo>
                  <a:cubicBezTo>
                    <a:pt x="737" y="772"/>
                    <a:pt x="800" y="774"/>
                    <a:pt x="863" y="774"/>
                  </a:cubicBezTo>
                  <a:cubicBezTo>
                    <a:pt x="1342" y="774"/>
                    <a:pt x="1818" y="664"/>
                    <a:pt x="2257" y="474"/>
                  </a:cubicBezTo>
                  <a:lnTo>
                    <a:pt x="2257" y="474"/>
                  </a:lnTo>
                  <a:cubicBezTo>
                    <a:pt x="2024" y="1608"/>
                    <a:pt x="1524" y="2640"/>
                    <a:pt x="1171" y="3740"/>
                  </a:cubicBezTo>
                  <a:cubicBezTo>
                    <a:pt x="1147" y="3745"/>
                    <a:pt x="1121" y="3747"/>
                    <a:pt x="1096" y="3752"/>
                  </a:cubicBezTo>
                  <a:cubicBezTo>
                    <a:pt x="1025" y="3761"/>
                    <a:pt x="903" y="3846"/>
                    <a:pt x="836" y="3846"/>
                  </a:cubicBezTo>
                  <a:cubicBezTo>
                    <a:pt x="833" y="3846"/>
                    <a:pt x="831" y="3846"/>
                    <a:pt x="829" y="3845"/>
                  </a:cubicBezTo>
                  <a:cubicBezTo>
                    <a:pt x="826" y="3845"/>
                    <a:pt x="823" y="3845"/>
                    <a:pt x="820" y="3845"/>
                  </a:cubicBezTo>
                  <a:cubicBezTo>
                    <a:pt x="742" y="3845"/>
                    <a:pt x="744" y="3959"/>
                    <a:pt x="811" y="3985"/>
                  </a:cubicBezTo>
                  <a:cubicBezTo>
                    <a:pt x="870" y="4009"/>
                    <a:pt x="919" y="4062"/>
                    <a:pt x="984" y="4086"/>
                  </a:cubicBezTo>
                  <a:cubicBezTo>
                    <a:pt x="1011" y="4095"/>
                    <a:pt x="1037" y="4101"/>
                    <a:pt x="1063" y="4106"/>
                  </a:cubicBezTo>
                  <a:cubicBezTo>
                    <a:pt x="816" y="5028"/>
                    <a:pt x="719" y="6086"/>
                    <a:pt x="120" y="6847"/>
                  </a:cubicBezTo>
                  <a:cubicBezTo>
                    <a:pt x="0" y="7000"/>
                    <a:pt x="45" y="7187"/>
                    <a:pt x="230" y="7257"/>
                  </a:cubicBezTo>
                  <a:lnTo>
                    <a:pt x="227" y="7249"/>
                  </a:lnTo>
                  <a:lnTo>
                    <a:pt x="227" y="7249"/>
                  </a:lnTo>
                  <a:cubicBezTo>
                    <a:pt x="280" y="7293"/>
                    <a:pt x="348" y="7321"/>
                    <a:pt x="415" y="7321"/>
                  </a:cubicBezTo>
                  <a:cubicBezTo>
                    <a:pt x="474" y="7321"/>
                    <a:pt x="531" y="7300"/>
                    <a:pt x="576" y="7249"/>
                  </a:cubicBezTo>
                  <a:cubicBezTo>
                    <a:pt x="723" y="7087"/>
                    <a:pt x="1038" y="7046"/>
                    <a:pt x="1353" y="7046"/>
                  </a:cubicBezTo>
                  <a:cubicBezTo>
                    <a:pt x="1624" y="7046"/>
                    <a:pt x="1895" y="7076"/>
                    <a:pt x="2061" y="7083"/>
                  </a:cubicBezTo>
                  <a:cubicBezTo>
                    <a:pt x="2512" y="7105"/>
                    <a:pt x="3153" y="7124"/>
                    <a:pt x="3537" y="7400"/>
                  </a:cubicBezTo>
                  <a:cubicBezTo>
                    <a:pt x="3575" y="7428"/>
                    <a:pt x="3617" y="7440"/>
                    <a:pt x="3659" y="7440"/>
                  </a:cubicBezTo>
                  <a:cubicBezTo>
                    <a:pt x="3791" y="7440"/>
                    <a:pt x="3920" y="7318"/>
                    <a:pt x="3919" y="7182"/>
                  </a:cubicBezTo>
                  <a:cubicBezTo>
                    <a:pt x="3911" y="6698"/>
                    <a:pt x="3898" y="6124"/>
                    <a:pt x="3407" y="5894"/>
                  </a:cubicBezTo>
                  <a:cubicBezTo>
                    <a:pt x="3388" y="5885"/>
                    <a:pt x="3367" y="5881"/>
                    <a:pt x="3346" y="5881"/>
                  </a:cubicBezTo>
                  <a:cubicBezTo>
                    <a:pt x="3279" y="5881"/>
                    <a:pt x="3213" y="5925"/>
                    <a:pt x="3217" y="6004"/>
                  </a:cubicBezTo>
                  <a:cubicBezTo>
                    <a:pt x="3230" y="6260"/>
                    <a:pt x="3297" y="6501"/>
                    <a:pt x="3350" y="6749"/>
                  </a:cubicBezTo>
                  <a:cubicBezTo>
                    <a:pt x="2884" y="6598"/>
                    <a:pt x="2326" y="6591"/>
                    <a:pt x="1885" y="6570"/>
                  </a:cubicBezTo>
                  <a:cubicBezTo>
                    <a:pt x="1752" y="6565"/>
                    <a:pt x="1590" y="6557"/>
                    <a:pt x="1418" y="6557"/>
                  </a:cubicBezTo>
                  <a:cubicBezTo>
                    <a:pt x="1220" y="6557"/>
                    <a:pt x="1009" y="6567"/>
                    <a:pt x="814" y="6606"/>
                  </a:cubicBezTo>
                  <a:cubicBezTo>
                    <a:pt x="1165" y="5858"/>
                    <a:pt x="1286" y="4982"/>
                    <a:pt x="1473" y="4198"/>
                  </a:cubicBezTo>
                  <a:cubicBezTo>
                    <a:pt x="1478" y="4177"/>
                    <a:pt x="1486" y="4154"/>
                    <a:pt x="1491" y="4131"/>
                  </a:cubicBezTo>
                  <a:cubicBezTo>
                    <a:pt x="1592" y="4137"/>
                    <a:pt x="1715" y="4150"/>
                    <a:pt x="1835" y="4150"/>
                  </a:cubicBezTo>
                  <a:cubicBezTo>
                    <a:pt x="2005" y="4150"/>
                    <a:pt x="2170" y="4123"/>
                    <a:pt x="2261" y="4011"/>
                  </a:cubicBezTo>
                  <a:cubicBezTo>
                    <a:pt x="2302" y="3960"/>
                    <a:pt x="2318" y="3898"/>
                    <a:pt x="2282" y="3839"/>
                  </a:cubicBezTo>
                  <a:cubicBezTo>
                    <a:pt x="2201" y="3698"/>
                    <a:pt x="2044" y="3662"/>
                    <a:pt x="1879" y="3662"/>
                  </a:cubicBezTo>
                  <a:cubicBezTo>
                    <a:pt x="1790" y="3662"/>
                    <a:pt x="1699" y="3673"/>
                    <a:pt x="1616" y="3683"/>
                  </a:cubicBezTo>
                  <a:cubicBezTo>
                    <a:pt x="1977" y="2512"/>
                    <a:pt x="2548" y="1413"/>
                    <a:pt x="2659" y="169"/>
                  </a:cubicBezTo>
                  <a:cubicBezTo>
                    <a:pt x="2668" y="68"/>
                    <a:pt x="2574" y="0"/>
                    <a:pt x="2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1" name="Google Shape;2811;p6"/>
            <p:cNvSpPr/>
            <p:nvPr/>
          </p:nvSpPr>
          <p:spPr>
            <a:xfrm>
              <a:off x="4392025" y="1111900"/>
              <a:ext cx="926525" cy="978150"/>
            </a:xfrm>
            <a:custGeom>
              <a:avLst/>
              <a:gdLst/>
              <a:ahLst/>
              <a:cxnLst/>
              <a:rect l="l" t="t" r="r" b="b"/>
              <a:pathLst>
                <a:path w="37061" h="39126" extrusionOk="0">
                  <a:moveTo>
                    <a:pt x="12220" y="19165"/>
                  </a:moveTo>
                  <a:cubicBezTo>
                    <a:pt x="12556" y="19534"/>
                    <a:pt x="13019" y="19704"/>
                    <a:pt x="13496" y="19719"/>
                  </a:cubicBezTo>
                  <a:cubicBezTo>
                    <a:pt x="13457" y="20418"/>
                    <a:pt x="13439" y="21115"/>
                    <a:pt x="13344" y="21758"/>
                  </a:cubicBezTo>
                  <a:cubicBezTo>
                    <a:pt x="13111" y="23353"/>
                    <a:pt x="12727" y="24980"/>
                    <a:pt x="12606" y="26606"/>
                  </a:cubicBezTo>
                  <a:cubicBezTo>
                    <a:pt x="12087" y="26730"/>
                    <a:pt x="11615" y="27037"/>
                    <a:pt x="11356" y="27514"/>
                  </a:cubicBezTo>
                  <a:cubicBezTo>
                    <a:pt x="10905" y="27409"/>
                    <a:pt x="10453" y="27314"/>
                    <a:pt x="10024" y="27206"/>
                  </a:cubicBezTo>
                  <a:cubicBezTo>
                    <a:pt x="8954" y="26939"/>
                    <a:pt x="7873" y="26760"/>
                    <a:pt x="6795" y="26532"/>
                  </a:cubicBezTo>
                  <a:cubicBezTo>
                    <a:pt x="6116" y="26386"/>
                    <a:pt x="5447" y="26192"/>
                    <a:pt x="4773" y="26013"/>
                  </a:cubicBezTo>
                  <a:cubicBezTo>
                    <a:pt x="4801" y="25828"/>
                    <a:pt x="4805" y="25639"/>
                    <a:pt x="4789" y="25452"/>
                  </a:cubicBezTo>
                  <a:cubicBezTo>
                    <a:pt x="4779" y="25331"/>
                    <a:pt x="4756" y="25211"/>
                    <a:pt x="4719" y="25095"/>
                  </a:cubicBezTo>
                  <a:cubicBezTo>
                    <a:pt x="4943" y="24919"/>
                    <a:pt x="5161" y="24742"/>
                    <a:pt x="5376" y="24573"/>
                  </a:cubicBezTo>
                  <a:cubicBezTo>
                    <a:pt x="6387" y="23779"/>
                    <a:pt x="7353" y="22928"/>
                    <a:pt x="8329" y="22091"/>
                  </a:cubicBezTo>
                  <a:cubicBezTo>
                    <a:pt x="9559" y="21036"/>
                    <a:pt x="10951" y="20173"/>
                    <a:pt x="12220" y="19165"/>
                  </a:cubicBezTo>
                  <a:close/>
                  <a:moveTo>
                    <a:pt x="22156" y="26648"/>
                  </a:moveTo>
                  <a:cubicBezTo>
                    <a:pt x="22273" y="26884"/>
                    <a:pt x="22458" y="27078"/>
                    <a:pt x="22680" y="27224"/>
                  </a:cubicBezTo>
                  <a:cubicBezTo>
                    <a:pt x="22530" y="27439"/>
                    <a:pt x="22376" y="27650"/>
                    <a:pt x="22207" y="27849"/>
                  </a:cubicBezTo>
                  <a:cubicBezTo>
                    <a:pt x="21569" y="28602"/>
                    <a:pt x="20867" y="29311"/>
                    <a:pt x="20273" y="30098"/>
                  </a:cubicBezTo>
                  <a:cubicBezTo>
                    <a:pt x="19167" y="31566"/>
                    <a:pt x="18106" y="33049"/>
                    <a:pt x="17081" y="34576"/>
                  </a:cubicBezTo>
                  <a:cubicBezTo>
                    <a:pt x="16754" y="35062"/>
                    <a:pt x="16430" y="35539"/>
                    <a:pt x="16080" y="36002"/>
                  </a:cubicBezTo>
                  <a:cubicBezTo>
                    <a:pt x="16046" y="35981"/>
                    <a:pt x="16016" y="35953"/>
                    <a:pt x="15980" y="35933"/>
                  </a:cubicBezTo>
                  <a:cubicBezTo>
                    <a:pt x="15746" y="35802"/>
                    <a:pt x="15495" y="35746"/>
                    <a:pt x="15241" y="35746"/>
                  </a:cubicBezTo>
                  <a:cubicBezTo>
                    <a:pt x="15136" y="35746"/>
                    <a:pt x="15030" y="35756"/>
                    <a:pt x="14925" y="35774"/>
                  </a:cubicBezTo>
                  <a:cubicBezTo>
                    <a:pt x="14495" y="33764"/>
                    <a:pt x="13816" y="30584"/>
                    <a:pt x="13667" y="29973"/>
                  </a:cubicBezTo>
                  <a:cubicBezTo>
                    <a:pt x="13688" y="29972"/>
                    <a:pt x="13710" y="29973"/>
                    <a:pt x="13731" y="29970"/>
                  </a:cubicBezTo>
                  <a:cubicBezTo>
                    <a:pt x="14499" y="29875"/>
                    <a:pt x="14927" y="29214"/>
                    <a:pt x="14947" y="28485"/>
                  </a:cubicBezTo>
                  <a:cubicBezTo>
                    <a:pt x="14948" y="28335"/>
                    <a:pt x="14933" y="28184"/>
                    <a:pt x="14906" y="28038"/>
                  </a:cubicBezTo>
                  <a:cubicBezTo>
                    <a:pt x="17291" y="27434"/>
                    <a:pt x="19802" y="27334"/>
                    <a:pt x="22156" y="26648"/>
                  </a:cubicBezTo>
                  <a:close/>
                  <a:moveTo>
                    <a:pt x="14102" y="0"/>
                  </a:moveTo>
                  <a:cubicBezTo>
                    <a:pt x="13783" y="0"/>
                    <a:pt x="13463" y="82"/>
                    <a:pt x="13155" y="269"/>
                  </a:cubicBezTo>
                  <a:cubicBezTo>
                    <a:pt x="12427" y="710"/>
                    <a:pt x="12035" y="1612"/>
                    <a:pt x="12046" y="2442"/>
                  </a:cubicBezTo>
                  <a:cubicBezTo>
                    <a:pt x="12059" y="3512"/>
                    <a:pt x="12965" y="4233"/>
                    <a:pt x="13926" y="4348"/>
                  </a:cubicBezTo>
                  <a:cubicBezTo>
                    <a:pt x="13867" y="5393"/>
                    <a:pt x="13823" y="10723"/>
                    <a:pt x="13775" y="11768"/>
                  </a:cubicBezTo>
                  <a:cubicBezTo>
                    <a:pt x="13713" y="13057"/>
                    <a:pt x="13734" y="14442"/>
                    <a:pt x="13577" y="15766"/>
                  </a:cubicBezTo>
                  <a:cubicBezTo>
                    <a:pt x="12315" y="16010"/>
                    <a:pt x="11275" y="17167"/>
                    <a:pt x="11884" y="18627"/>
                  </a:cubicBezTo>
                  <a:cubicBezTo>
                    <a:pt x="10768" y="19548"/>
                    <a:pt x="9548" y="20341"/>
                    <a:pt x="8411" y="21243"/>
                  </a:cubicBezTo>
                  <a:cubicBezTo>
                    <a:pt x="7517" y="21952"/>
                    <a:pt x="6680" y="22737"/>
                    <a:pt x="5814" y="23479"/>
                  </a:cubicBezTo>
                  <a:cubicBezTo>
                    <a:pt x="5381" y="23850"/>
                    <a:pt x="4904" y="24201"/>
                    <a:pt x="4436" y="24565"/>
                  </a:cubicBezTo>
                  <a:cubicBezTo>
                    <a:pt x="4057" y="24073"/>
                    <a:pt x="3431" y="23779"/>
                    <a:pt x="2793" y="23766"/>
                  </a:cubicBezTo>
                  <a:cubicBezTo>
                    <a:pt x="2777" y="23766"/>
                    <a:pt x="2761" y="23765"/>
                    <a:pt x="2745" y="23765"/>
                  </a:cubicBezTo>
                  <a:cubicBezTo>
                    <a:pt x="405" y="23765"/>
                    <a:pt x="0" y="27207"/>
                    <a:pt x="2365" y="27644"/>
                  </a:cubicBezTo>
                  <a:cubicBezTo>
                    <a:pt x="2498" y="27669"/>
                    <a:pt x="2628" y="27681"/>
                    <a:pt x="2753" y="27681"/>
                  </a:cubicBezTo>
                  <a:cubicBezTo>
                    <a:pt x="3157" y="27681"/>
                    <a:pt x="3517" y="27556"/>
                    <a:pt x="3806" y="27337"/>
                  </a:cubicBezTo>
                  <a:cubicBezTo>
                    <a:pt x="4228" y="27140"/>
                    <a:pt x="4505" y="26822"/>
                    <a:pt x="4658" y="26437"/>
                  </a:cubicBezTo>
                  <a:cubicBezTo>
                    <a:pt x="5386" y="26648"/>
                    <a:pt x="6111" y="26875"/>
                    <a:pt x="6848" y="27057"/>
                  </a:cubicBezTo>
                  <a:cubicBezTo>
                    <a:pt x="7957" y="27327"/>
                    <a:pt x="9077" y="27524"/>
                    <a:pt x="10183" y="27819"/>
                  </a:cubicBezTo>
                  <a:cubicBezTo>
                    <a:pt x="10509" y="27906"/>
                    <a:pt x="10836" y="28010"/>
                    <a:pt x="11164" y="28113"/>
                  </a:cubicBezTo>
                  <a:cubicBezTo>
                    <a:pt x="11078" y="28789"/>
                    <a:pt x="11389" y="29484"/>
                    <a:pt x="12032" y="29798"/>
                  </a:cubicBezTo>
                  <a:cubicBezTo>
                    <a:pt x="12304" y="29930"/>
                    <a:pt x="12601" y="29989"/>
                    <a:pt x="12899" y="29989"/>
                  </a:cubicBezTo>
                  <a:cubicBezTo>
                    <a:pt x="12960" y="29989"/>
                    <a:pt x="13021" y="29986"/>
                    <a:pt x="13081" y="29982"/>
                  </a:cubicBezTo>
                  <a:cubicBezTo>
                    <a:pt x="13186" y="30638"/>
                    <a:pt x="13895" y="33930"/>
                    <a:pt x="14333" y="35961"/>
                  </a:cubicBezTo>
                  <a:cubicBezTo>
                    <a:pt x="14176" y="36033"/>
                    <a:pt x="14026" y="36120"/>
                    <a:pt x="13884" y="36218"/>
                  </a:cubicBezTo>
                  <a:cubicBezTo>
                    <a:pt x="12634" y="37105"/>
                    <a:pt x="13392" y="39106"/>
                    <a:pt x="14711" y="39106"/>
                  </a:cubicBezTo>
                  <a:cubicBezTo>
                    <a:pt x="14734" y="39106"/>
                    <a:pt x="14757" y="39105"/>
                    <a:pt x="14781" y="39104"/>
                  </a:cubicBezTo>
                  <a:cubicBezTo>
                    <a:pt x="14828" y="39110"/>
                    <a:pt x="14873" y="39122"/>
                    <a:pt x="14922" y="39124"/>
                  </a:cubicBezTo>
                  <a:cubicBezTo>
                    <a:pt x="14943" y="39125"/>
                    <a:pt x="14965" y="39125"/>
                    <a:pt x="14986" y="39125"/>
                  </a:cubicBezTo>
                  <a:cubicBezTo>
                    <a:pt x="15680" y="39125"/>
                    <a:pt x="16367" y="38617"/>
                    <a:pt x="16626" y="37988"/>
                  </a:cubicBezTo>
                  <a:cubicBezTo>
                    <a:pt x="16822" y="37503"/>
                    <a:pt x="16787" y="36958"/>
                    <a:pt x="16536" y="36501"/>
                  </a:cubicBezTo>
                  <a:cubicBezTo>
                    <a:pt x="16987" y="35902"/>
                    <a:pt x="17417" y="35292"/>
                    <a:pt x="17835" y="34665"/>
                  </a:cubicBezTo>
                  <a:cubicBezTo>
                    <a:pt x="18861" y="33136"/>
                    <a:pt x="19892" y="31610"/>
                    <a:pt x="21051" y="30178"/>
                  </a:cubicBezTo>
                  <a:cubicBezTo>
                    <a:pt x="21288" y="29886"/>
                    <a:pt x="22484" y="28681"/>
                    <a:pt x="23282" y="27590"/>
                  </a:cubicBezTo>
                  <a:cubicBezTo>
                    <a:pt x="23430" y="27646"/>
                    <a:pt x="23605" y="27670"/>
                    <a:pt x="23779" y="27670"/>
                  </a:cubicBezTo>
                  <a:cubicBezTo>
                    <a:pt x="23981" y="27670"/>
                    <a:pt x="24183" y="27638"/>
                    <a:pt x="24341" y="27585"/>
                  </a:cubicBezTo>
                  <a:cubicBezTo>
                    <a:pt x="24911" y="27393"/>
                    <a:pt x="25390" y="26960"/>
                    <a:pt x="25593" y="26412"/>
                  </a:cubicBezTo>
                  <a:cubicBezTo>
                    <a:pt x="26442" y="26547"/>
                    <a:pt x="27554" y="26597"/>
                    <a:pt x="28710" y="26597"/>
                  </a:cubicBezTo>
                  <a:cubicBezTo>
                    <a:pt x="30219" y="26597"/>
                    <a:pt x="31802" y="26512"/>
                    <a:pt x="32967" y="26417"/>
                  </a:cubicBezTo>
                  <a:cubicBezTo>
                    <a:pt x="32983" y="26587"/>
                    <a:pt x="33019" y="26755"/>
                    <a:pt x="33073" y="26917"/>
                  </a:cubicBezTo>
                  <a:cubicBezTo>
                    <a:pt x="33124" y="27055"/>
                    <a:pt x="33188" y="27186"/>
                    <a:pt x="33267" y="27309"/>
                  </a:cubicBezTo>
                  <a:cubicBezTo>
                    <a:pt x="33249" y="27326"/>
                    <a:pt x="33244" y="27350"/>
                    <a:pt x="33254" y="27372"/>
                  </a:cubicBezTo>
                  <a:cubicBezTo>
                    <a:pt x="33529" y="27939"/>
                    <a:pt x="34050" y="28177"/>
                    <a:pt x="34616" y="28177"/>
                  </a:cubicBezTo>
                  <a:cubicBezTo>
                    <a:pt x="35750" y="28177"/>
                    <a:pt x="37061" y="27222"/>
                    <a:pt x="36915" y="26063"/>
                  </a:cubicBezTo>
                  <a:cubicBezTo>
                    <a:pt x="36788" y="25055"/>
                    <a:pt x="35740" y="24238"/>
                    <a:pt x="34734" y="24238"/>
                  </a:cubicBezTo>
                  <a:cubicBezTo>
                    <a:pt x="34384" y="24238"/>
                    <a:pt x="34040" y="24337"/>
                    <a:pt x="33741" y="24560"/>
                  </a:cubicBezTo>
                  <a:cubicBezTo>
                    <a:pt x="33385" y="24827"/>
                    <a:pt x="33129" y="25208"/>
                    <a:pt x="33019" y="25641"/>
                  </a:cubicBezTo>
                  <a:cubicBezTo>
                    <a:pt x="31662" y="25731"/>
                    <a:pt x="30299" y="25895"/>
                    <a:pt x="28943" y="25921"/>
                  </a:cubicBezTo>
                  <a:cubicBezTo>
                    <a:pt x="28738" y="25925"/>
                    <a:pt x="28534" y="25927"/>
                    <a:pt x="28329" y="25927"/>
                  </a:cubicBezTo>
                  <a:cubicBezTo>
                    <a:pt x="27508" y="25927"/>
                    <a:pt x="26687" y="25896"/>
                    <a:pt x="25869" y="25821"/>
                  </a:cubicBezTo>
                  <a:cubicBezTo>
                    <a:pt x="25811" y="25815"/>
                    <a:pt x="25754" y="25807"/>
                    <a:pt x="25696" y="25797"/>
                  </a:cubicBezTo>
                  <a:cubicBezTo>
                    <a:pt x="25696" y="25769"/>
                    <a:pt x="25700" y="25741"/>
                    <a:pt x="25698" y="25713"/>
                  </a:cubicBezTo>
                  <a:cubicBezTo>
                    <a:pt x="25624" y="24719"/>
                    <a:pt x="24844" y="24253"/>
                    <a:pt x="24020" y="24253"/>
                  </a:cubicBezTo>
                  <a:cubicBezTo>
                    <a:pt x="23230" y="24253"/>
                    <a:pt x="22400" y="24681"/>
                    <a:pt x="22114" y="25482"/>
                  </a:cubicBezTo>
                  <a:cubicBezTo>
                    <a:pt x="22066" y="25616"/>
                    <a:pt x="22036" y="25756"/>
                    <a:pt x="22025" y="25899"/>
                  </a:cubicBezTo>
                  <a:cubicBezTo>
                    <a:pt x="19617" y="26596"/>
                    <a:pt x="17015" y="26606"/>
                    <a:pt x="14618" y="27314"/>
                  </a:cubicBezTo>
                  <a:cubicBezTo>
                    <a:pt x="14363" y="26927"/>
                    <a:pt x="13969" y="26642"/>
                    <a:pt x="13459" y="26563"/>
                  </a:cubicBezTo>
                  <a:cubicBezTo>
                    <a:pt x="13418" y="26556"/>
                    <a:pt x="13377" y="26558"/>
                    <a:pt x="13334" y="26553"/>
                  </a:cubicBezTo>
                  <a:cubicBezTo>
                    <a:pt x="13478" y="25080"/>
                    <a:pt x="13674" y="23622"/>
                    <a:pt x="13885" y="22144"/>
                  </a:cubicBezTo>
                  <a:cubicBezTo>
                    <a:pt x="14003" y="21320"/>
                    <a:pt x="14074" y="20485"/>
                    <a:pt x="14126" y="19649"/>
                  </a:cubicBezTo>
                  <a:cubicBezTo>
                    <a:pt x="14582" y="19534"/>
                    <a:pt x="15007" y="19288"/>
                    <a:pt x="15301" y="18943"/>
                  </a:cubicBezTo>
                  <a:cubicBezTo>
                    <a:pt x="16213" y="18372"/>
                    <a:pt x="16703" y="17373"/>
                    <a:pt x="15737" y="16400"/>
                  </a:cubicBezTo>
                  <a:cubicBezTo>
                    <a:pt x="15348" y="16008"/>
                    <a:pt x="14832" y="15769"/>
                    <a:pt x="14281" y="15726"/>
                  </a:cubicBezTo>
                  <a:cubicBezTo>
                    <a:pt x="14377" y="14484"/>
                    <a:pt x="14325" y="13197"/>
                    <a:pt x="14354" y="12009"/>
                  </a:cubicBezTo>
                  <a:cubicBezTo>
                    <a:pt x="14381" y="10925"/>
                    <a:pt x="14400" y="5554"/>
                    <a:pt x="14412" y="4468"/>
                  </a:cubicBezTo>
                  <a:cubicBezTo>
                    <a:pt x="14412" y="4430"/>
                    <a:pt x="14415" y="4391"/>
                    <a:pt x="14415" y="4353"/>
                  </a:cubicBezTo>
                  <a:cubicBezTo>
                    <a:pt x="14891" y="4304"/>
                    <a:pt x="15345" y="4097"/>
                    <a:pt x="15680" y="3692"/>
                  </a:cubicBezTo>
                  <a:cubicBezTo>
                    <a:pt x="15734" y="3625"/>
                    <a:pt x="15783" y="3551"/>
                    <a:pt x="15826" y="3476"/>
                  </a:cubicBezTo>
                  <a:cubicBezTo>
                    <a:pt x="16577" y="2672"/>
                    <a:pt x="16677" y="1451"/>
                    <a:pt x="15700" y="646"/>
                  </a:cubicBezTo>
                  <a:cubicBezTo>
                    <a:pt x="15232" y="260"/>
                    <a:pt x="14670" y="0"/>
                    <a:pt x="14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2" name="Google Shape;2812;p6"/>
            <p:cNvSpPr/>
            <p:nvPr/>
          </p:nvSpPr>
          <p:spPr>
            <a:xfrm>
              <a:off x="15182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3" name="Google Shape;2813;p6"/>
            <p:cNvSpPr/>
            <p:nvPr/>
          </p:nvSpPr>
          <p:spPr>
            <a:xfrm>
              <a:off x="157327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4" name="Google Shape;2814;p6"/>
            <p:cNvSpPr/>
            <p:nvPr/>
          </p:nvSpPr>
          <p:spPr>
            <a:xfrm>
              <a:off x="16283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8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5" name="Google Shape;2815;p6"/>
            <p:cNvSpPr/>
            <p:nvPr/>
          </p:nvSpPr>
          <p:spPr>
            <a:xfrm>
              <a:off x="168332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9" y="0"/>
                    <a:pt x="4383" y="5"/>
                    <a:pt x="4369" y="17"/>
                  </a:cubicBezTo>
                  <a:cubicBezTo>
                    <a:pt x="2852" y="1267"/>
                    <a:pt x="1595" y="2765"/>
                    <a:pt x="142" y="4076"/>
                  </a:cubicBezTo>
                  <a:cubicBezTo>
                    <a:pt x="1" y="4202"/>
                    <a:pt x="139" y="4400"/>
                    <a:pt x="285" y="4400"/>
                  </a:cubicBezTo>
                  <a:cubicBezTo>
                    <a:pt x="328" y="4400"/>
                    <a:pt x="372" y="4383"/>
                    <a:pt x="409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6" name="Google Shape;2816;p6"/>
            <p:cNvSpPr/>
            <p:nvPr/>
          </p:nvSpPr>
          <p:spPr>
            <a:xfrm>
              <a:off x="17384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8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6" y="1632"/>
                    <a:pt x="4466" y="114"/>
                  </a:cubicBezTo>
                  <a:cubicBezTo>
                    <a:pt x="4508" y="63"/>
                    <a:pt x="4465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7" name="Google Shape;2817;p6"/>
            <p:cNvSpPr/>
            <p:nvPr/>
          </p:nvSpPr>
          <p:spPr>
            <a:xfrm>
              <a:off x="17934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8" name="Google Shape;2818;p6"/>
            <p:cNvSpPr/>
            <p:nvPr/>
          </p:nvSpPr>
          <p:spPr>
            <a:xfrm>
              <a:off x="1848475" y="2410525"/>
              <a:ext cx="112850" cy="110125"/>
            </a:xfrm>
            <a:custGeom>
              <a:avLst/>
              <a:gdLst/>
              <a:ahLst/>
              <a:cxnLst/>
              <a:rect l="l" t="t" r="r" b="b"/>
              <a:pathLst>
                <a:path w="4514" h="4405" extrusionOk="0">
                  <a:moveTo>
                    <a:pt x="4415" y="1"/>
                  </a:moveTo>
                  <a:cubicBezTo>
                    <a:pt x="4399" y="1"/>
                    <a:pt x="4382" y="7"/>
                    <a:pt x="4367" y="21"/>
                  </a:cubicBezTo>
                  <a:cubicBezTo>
                    <a:pt x="2850" y="1271"/>
                    <a:pt x="1593" y="2769"/>
                    <a:pt x="142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4" y="68"/>
                    <a:pt x="4469" y="1"/>
                    <a:pt x="4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19" name="Google Shape;2819;p6"/>
            <p:cNvSpPr/>
            <p:nvPr/>
          </p:nvSpPr>
          <p:spPr>
            <a:xfrm>
              <a:off x="190352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0" name="Google Shape;2820;p6"/>
            <p:cNvSpPr/>
            <p:nvPr/>
          </p:nvSpPr>
          <p:spPr>
            <a:xfrm>
              <a:off x="1958550" y="2410525"/>
              <a:ext cx="112900" cy="110125"/>
            </a:xfrm>
            <a:custGeom>
              <a:avLst/>
              <a:gdLst/>
              <a:ahLst/>
              <a:cxnLst/>
              <a:rect l="l" t="t" r="r" b="b"/>
              <a:pathLst>
                <a:path w="4516" h="4405" extrusionOk="0">
                  <a:moveTo>
                    <a:pt x="4417" y="1"/>
                  </a:moveTo>
                  <a:cubicBezTo>
                    <a:pt x="4401" y="1"/>
                    <a:pt x="4384" y="7"/>
                    <a:pt x="4369" y="21"/>
                  </a:cubicBezTo>
                  <a:cubicBezTo>
                    <a:pt x="2851" y="1271"/>
                    <a:pt x="1595" y="2769"/>
                    <a:pt x="141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5" y="68"/>
                    <a:pt x="4470" y="1"/>
                    <a:pt x="4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1" name="Google Shape;2821;p6"/>
            <p:cNvSpPr/>
            <p:nvPr/>
          </p:nvSpPr>
          <p:spPr>
            <a:xfrm>
              <a:off x="20136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4" y="4400"/>
                  </a:cubicBezTo>
                  <a:cubicBezTo>
                    <a:pt x="327" y="4400"/>
                    <a:pt x="371" y="4383"/>
                    <a:pt x="408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2" name="Google Shape;2822;p6"/>
            <p:cNvSpPr/>
            <p:nvPr/>
          </p:nvSpPr>
          <p:spPr>
            <a:xfrm>
              <a:off x="2068675" y="2410650"/>
              <a:ext cx="112625" cy="110000"/>
            </a:xfrm>
            <a:custGeom>
              <a:avLst/>
              <a:gdLst/>
              <a:ahLst/>
              <a:cxnLst/>
              <a:rect l="l" t="t" r="r" b="b"/>
              <a:pathLst>
                <a:path w="4505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2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3" name="Google Shape;2823;p6"/>
            <p:cNvSpPr/>
            <p:nvPr/>
          </p:nvSpPr>
          <p:spPr>
            <a:xfrm>
              <a:off x="2123700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9" y="4400"/>
                    <a:pt x="284" y="4400"/>
                  </a:cubicBezTo>
                  <a:cubicBezTo>
                    <a:pt x="327" y="4400"/>
                    <a:pt x="370" y="4383"/>
                    <a:pt x="407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6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4" name="Google Shape;2824;p6"/>
            <p:cNvSpPr/>
            <p:nvPr/>
          </p:nvSpPr>
          <p:spPr>
            <a:xfrm>
              <a:off x="21787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5" name="Google Shape;2825;p6"/>
            <p:cNvSpPr/>
            <p:nvPr/>
          </p:nvSpPr>
          <p:spPr>
            <a:xfrm>
              <a:off x="223377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6" name="Google Shape;2826;p6"/>
            <p:cNvSpPr/>
            <p:nvPr/>
          </p:nvSpPr>
          <p:spPr>
            <a:xfrm>
              <a:off x="23438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9" y="4399"/>
                    <a:pt x="284" y="4399"/>
                  </a:cubicBezTo>
                  <a:cubicBezTo>
                    <a:pt x="327" y="4399"/>
                    <a:pt x="371" y="4382"/>
                    <a:pt x="409" y="4341"/>
                  </a:cubicBezTo>
                  <a:cubicBezTo>
                    <a:pt x="1721" y="2887"/>
                    <a:pt x="3217" y="1631"/>
                    <a:pt x="4467" y="113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7" name="Google Shape;2827;p6"/>
            <p:cNvSpPr/>
            <p:nvPr/>
          </p:nvSpPr>
          <p:spPr>
            <a:xfrm>
              <a:off x="23989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19" y="2888"/>
                    <a:pt x="3215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8" name="Google Shape;2828;p6"/>
            <p:cNvSpPr/>
            <p:nvPr/>
          </p:nvSpPr>
          <p:spPr>
            <a:xfrm>
              <a:off x="245397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6" y="17"/>
                  </a:cubicBezTo>
                  <a:cubicBezTo>
                    <a:pt x="2849" y="1267"/>
                    <a:pt x="1592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29" name="Google Shape;2829;p6"/>
            <p:cNvSpPr/>
            <p:nvPr/>
          </p:nvSpPr>
          <p:spPr>
            <a:xfrm>
              <a:off x="25090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0" name="Google Shape;2830;p6"/>
            <p:cNvSpPr/>
            <p:nvPr/>
          </p:nvSpPr>
          <p:spPr>
            <a:xfrm>
              <a:off x="25640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1" name="Google Shape;2831;p6"/>
            <p:cNvSpPr/>
            <p:nvPr/>
          </p:nvSpPr>
          <p:spPr>
            <a:xfrm>
              <a:off x="261907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4" y="0"/>
                  </a:moveTo>
                  <a:cubicBezTo>
                    <a:pt x="4399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9" y="63"/>
                    <a:pt x="4466" y="0"/>
                    <a:pt x="4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2" name="Google Shape;2832;p6"/>
            <p:cNvSpPr/>
            <p:nvPr/>
          </p:nvSpPr>
          <p:spPr>
            <a:xfrm>
              <a:off x="2674150" y="2410650"/>
              <a:ext cx="112650" cy="110000"/>
            </a:xfrm>
            <a:custGeom>
              <a:avLst/>
              <a:gdLst/>
              <a:ahLst/>
              <a:cxnLst/>
              <a:rect l="l" t="t" r="r" b="b"/>
              <a:pathLst>
                <a:path w="4506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3" name="Google Shape;2833;p6"/>
            <p:cNvSpPr/>
            <p:nvPr/>
          </p:nvSpPr>
          <p:spPr>
            <a:xfrm>
              <a:off x="1309725" y="2397700"/>
              <a:ext cx="1759175" cy="360975"/>
            </a:xfrm>
            <a:custGeom>
              <a:avLst/>
              <a:gdLst/>
              <a:ahLst/>
              <a:cxnLst/>
              <a:rect l="l" t="t" r="r" b="b"/>
              <a:pathLst>
                <a:path w="70367" h="14439" extrusionOk="0">
                  <a:moveTo>
                    <a:pt x="546" y="584"/>
                  </a:moveTo>
                  <a:lnTo>
                    <a:pt x="546" y="584"/>
                  </a:lnTo>
                  <a:cubicBezTo>
                    <a:pt x="945" y="592"/>
                    <a:pt x="1342" y="597"/>
                    <a:pt x="1741" y="605"/>
                  </a:cubicBezTo>
                  <a:cubicBezTo>
                    <a:pt x="1744" y="608"/>
                    <a:pt x="1749" y="612"/>
                    <a:pt x="1752" y="615"/>
                  </a:cubicBezTo>
                  <a:cubicBezTo>
                    <a:pt x="1342" y="1000"/>
                    <a:pt x="1001" y="1442"/>
                    <a:pt x="655" y="1881"/>
                  </a:cubicBezTo>
                  <a:cubicBezTo>
                    <a:pt x="650" y="1496"/>
                    <a:pt x="638" y="1112"/>
                    <a:pt x="602" y="726"/>
                  </a:cubicBezTo>
                  <a:cubicBezTo>
                    <a:pt x="601" y="712"/>
                    <a:pt x="596" y="698"/>
                    <a:pt x="591" y="685"/>
                  </a:cubicBezTo>
                  <a:cubicBezTo>
                    <a:pt x="589" y="677"/>
                    <a:pt x="586" y="667"/>
                    <a:pt x="583" y="659"/>
                  </a:cubicBezTo>
                  <a:cubicBezTo>
                    <a:pt x="576" y="634"/>
                    <a:pt x="565" y="612"/>
                    <a:pt x="550" y="590"/>
                  </a:cubicBezTo>
                  <a:cubicBezTo>
                    <a:pt x="548" y="589"/>
                    <a:pt x="548" y="587"/>
                    <a:pt x="546" y="584"/>
                  </a:cubicBezTo>
                  <a:close/>
                  <a:moveTo>
                    <a:pt x="2221" y="689"/>
                  </a:moveTo>
                  <a:cubicBezTo>
                    <a:pt x="2651" y="707"/>
                    <a:pt x="3081" y="713"/>
                    <a:pt x="3511" y="728"/>
                  </a:cubicBezTo>
                  <a:cubicBezTo>
                    <a:pt x="3014" y="1117"/>
                    <a:pt x="2590" y="1668"/>
                    <a:pt x="2166" y="2096"/>
                  </a:cubicBezTo>
                  <a:cubicBezTo>
                    <a:pt x="1649" y="2618"/>
                    <a:pt x="1147" y="3153"/>
                    <a:pt x="648" y="3689"/>
                  </a:cubicBezTo>
                  <a:cubicBezTo>
                    <a:pt x="647" y="3641"/>
                    <a:pt x="647" y="3594"/>
                    <a:pt x="643" y="3546"/>
                  </a:cubicBezTo>
                  <a:cubicBezTo>
                    <a:pt x="647" y="3064"/>
                    <a:pt x="658" y="2582"/>
                    <a:pt x="658" y="2098"/>
                  </a:cubicBezTo>
                  <a:cubicBezTo>
                    <a:pt x="1186" y="1674"/>
                    <a:pt x="1733" y="1282"/>
                    <a:pt x="2177" y="766"/>
                  </a:cubicBezTo>
                  <a:cubicBezTo>
                    <a:pt x="2197" y="743"/>
                    <a:pt x="2212" y="716"/>
                    <a:pt x="2221" y="689"/>
                  </a:cubicBezTo>
                  <a:close/>
                  <a:moveTo>
                    <a:pt x="60748" y="877"/>
                  </a:moveTo>
                  <a:lnTo>
                    <a:pt x="60748" y="877"/>
                  </a:lnTo>
                  <a:cubicBezTo>
                    <a:pt x="59531" y="1944"/>
                    <a:pt x="58460" y="3146"/>
                    <a:pt x="57285" y="4253"/>
                  </a:cubicBezTo>
                  <a:cubicBezTo>
                    <a:pt x="51628" y="4242"/>
                    <a:pt x="45968" y="4234"/>
                    <a:pt x="40310" y="4229"/>
                  </a:cubicBezTo>
                  <a:lnTo>
                    <a:pt x="40310" y="4230"/>
                  </a:lnTo>
                  <a:cubicBezTo>
                    <a:pt x="40295" y="4225"/>
                    <a:pt x="40278" y="4222"/>
                    <a:pt x="40261" y="4222"/>
                  </a:cubicBezTo>
                  <a:cubicBezTo>
                    <a:pt x="40244" y="4222"/>
                    <a:pt x="40227" y="4225"/>
                    <a:pt x="40212" y="4230"/>
                  </a:cubicBezTo>
                  <a:lnTo>
                    <a:pt x="40164" y="4230"/>
                  </a:lnTo>
                  <a:cubicBezTo>
                    <a:pt x="41239" y="3118"/>
                    <a:pt x="42387" y="2081"/>
                    <a:pt x="43399" y="903"/>
                  </a:cubicBezTo>
                  <a:cubicBezTo>
                    <a:pt x="49182" y="897"/>
                    <a:pt x="54966" y="889"/>
                    <a:pt x="60748" y="877"/>
                  </a:cubicBezTo>
                  <a:close/>
                  <a:moveTo>
                    <a:pt x="69674" y="866"/>
                  </a:moveTo>
                  <a:lnTo>
                    <a:pt x="69674" y="866"/>
                  </a:lnTo>
                  <a:cubicBezTo>
                    <a:pt x="69654" y="1415"/>
                    <a:pt x="69643" y="1968"/>
                    <a:pt x="69633" y="2519"/>
                  </a:cubicBezTo>
                  <a:lnTo>
                    <a:pt x="69633" y="2521"/>
                  </a:lnTo>
                  <a:cubicBezTo>
                    <a:pt x="69279" y="2813"/>
                    <a:pt x="68990" y="3210"/>
                    <a:pt x="68701" y="3551"/>
                  </a:cubicBezTo>
                  <a:cubicBezTo>
                    <a:pt x="68499" y="3791"/>
                    <a:pt x="68238" y="4015"/>
                    <a:pt x="68035" y="4268"/>
                  </a:cubicBezTo>
                  <a:cubicBezTo>
                    <a:pt x="64608" y="4266"/>
                    <a:pt x="61181" y="4261"/>
                    <a:pt x="57755" y="4253"/>
                  </a:cubicBezTo>
                  <a:cubicBezTo>
                    <a:pt x="58845" y="3123"/>
                    <a:pt x="60010" y="2075"/>
                    <a:pt x="61035" y="877"/>
                  </a:cubicBezTo>
                  <a:cubicBezTo>
                    <a:pt x="63916" y="872"/>
                    <a:pt x="66795" y="869"/>
                    <a:pt x="69674" y="866"/>
                  </a:cubicBezTo>
                  <a:close/>
                  <a:moveTo>
                    <a:pt x="69626" y="3102"/>
                  </a:moveTo>
                  <a:lnTo>
                    <a:pt x="69626" y="3102"/>
                  </a:lnTo>
                  <a:cubicBezTo>
                    <a:pt x="69623" y="3489"/>
                    <a:pt x="69618" y="3878"/>
                    <a:pt x="69616" y="4268"/>
                  </a:cubicBezTo>
                  <a:lnTo>
                    <a:pt x="69616" y="4270"/>
                  </a:lnTo>
                  <a:lnTo>
                    <a:pt x="68637" y="4270"/>
                  </a:lnTo>
                  <a:cubicBezTo>
                    <a:pt x="68757" y="4120"/>
                    <a:pt x="68867" y="3966"/>
                    <a:pt x="68980" y="3828"/>
                  </a:cubicBezTo>
                  <a:cubicBezTo>
                    <a:pt x="69185" y="3579"/>
                    <a:pt x="69408" y="3343"/>
                    <a:pt x="69626" y="3102"/>
                  </a:cubicBezTo>
                  <a:close/>
                  <a:moveTo>
                    <a:pt x="14357" y="794"/>
                  </a:moveTo>
                  <a:cubicBezTo>
                    <a:pt x="22580" y="881"/>
                    <a:pt x="30802" y="905"/>
                    <a:pt x="39026" y="905"/>
                  </a:cubicBezTo>
                  <a:cubicBezTo>
                    <a:pt x="40385" y="905"/>
                    <a:pt x="41745" y="905"/>
                    <a:pt x="43104" y="903"/>
                  </a:cubicBezTo>
                  <a:lnTo>
                    <a:pt x="43104" y="903"/>
                  </a:lnTo>
                  <a:cubicBezTo>
                    <a:pt x="41908" y="1955"/>
                    <a:pt x="40850" y="3139"/>
                    <a:pt x="39695" y="4232"/>
                  </a:cubicBezTo>
                  <a:cubicBezTo>
                    <a:pt x="39345" y="4232"/>
                    <a:pt x="38995" y="4232"/>
                    <a:pt x="38645" y="4232"/>
                  </a:cubicBezTo>
                  <a:cubicBezTo>
                    <a:pt x="30603" y="4232"/>
                    <a:pt x="22562" y="4268"/>
                    <a:pt x="14520" y="4339"/>
                  </a:cubicBezTo>
                  <a:lnTo>
                    <a:pt x="14520" y="4340"/>
                  </a:lnTo>
                  <a:cubicBezTo>
                    <a:pt x="13067" y="4329"/>
                    <a:pt x="11613" y="4320"/>
                    <a:pt x="10160" y="4320"/>
                  </a:cubicBezTo>
                  <a:cubicBezTo>
                    <a:pt x="9218" y="4320"/>
                    <a:pt x="8276" y="4324"/>
                    <a:pt x="7335" y="4334"/>
                  </a:cubicBezTo>
                  <a:cubicBezTo>
                    <a:pt x="7914" y="3866"/>
                    <a:pt x="8424" y="3310"/>
                    <a:pt x="8949" y="2785"/>
                  </a:cubicBezTo>
                  <a:cubicBezTo>
                    <a:pt x="9595" y="2140"/>
                    <a:pt x="10213" y="1474"/>
                    <a:pt x="10824" y="800"/>
                  </a:cubicBezTo>
                  <a:cubicBezTo>
                    <a:pt x="11295" y="800"/>
                    <a:pt x="11766" y="801"/>
                    <a:pt x="12237" y="801"/>
                  </a:cubicBezTo>
                  <a:cubicBezTo>
                    <a:pt x="12944" y="801"/>
                    <a:pt x="13651" y="799"/>
                    <a:pt x="14357" y="794"/>
                  </a:cubicBezTo>
                  <a:close/>
                  <a:moveTo>
                    <a:pt x="10496" y="799"/>
                  </a:moveTo>
                  <a:cubicBezTo>
                    <a:pt x="9969" y="1276"/>
                    <a:pt x="9449" y="1760"/>
                    <a:pt x="8942" y="2262"/>
                  </a:cubicBezTo>
                  <a:cubicBezTo>
                    <a:pt x="8273" y="2926"/>
                    <a:pt x="7541" y="3574"/>
                    <a:pt x="6977" y="4339"/>
                  </a:cubicBezTo>
                  <a:cubicBezTo>
                    <a:pt x="6426" y="4343"/>
                    <a:pt x="5876" y="4350"/>
                    <a:pt x="5327" y="4362"/>
                  </a:cubicBezTo>
                  <a:cubicBezTo>
                    <a:pt x="5958" y="3876"/>
                    <a:pt x="6503" y="3262"/>
                    <a:pt x="7064" y="2706"/>
                  </a:cubicBezTo>
                  <a:cubicBezTo>
                    <a:pt x="7686" y="2091"/>
                    <a:pt x="8279" y="1458"/>
                    <a:pt x="8854" y="802"/>
                  </a:cubicBezTo>
                  <a:cubicBezTo>
                    <a:pt x="8963" y="802"/>
                    <a:pt x="9072" y="803"/>
                    <a:pt x="9182" y="803"/>
                  </a:cubicBezTo>
                  <a:cubicBezTo>
                    <a:pt x="9619" y="803"/>
                    <a:pt x="10057" y="799"/>
                    <a:pt x="10496" y="799"/>
                  </a:cubicBezTo>
                  <a:close/>
                  <a:moveTo>
                    <a:pt x="6883" y="792"/>
                  </a:moveTo>
                  <a:cubicBezTo>
                    <a:pt x="7441" y="799"/>
                    <a:pt x="8001" y="797"/>
                    <a:pt x="8558" y="800"/>
                  </a:cubicBezTo>
                  <a:cubicBezTo>
                    <a:pt x="7960" y="1333"/>
                    <a:pt x="7376" y="1880"/>
                    <a:pt x="6810" y="2452"/>
                  </a:cubicBezTo>
                  <a:cubicBezTo>
                    <a:pt x="6203" y="3066"/>
                    <a:pt x="5524" y="3659"/>
                    <a:pt x="5022" y="4368"/>
                  </a:cubicBezTo>
                  <a:cubicBezTo>
                    <a:pt x="4466" y="4380"/>
                    <a:pt x="3911" y="4389"/>
                    <a:pt x="3355" y="4407"/>
                  </a:cubicBezTo>
                  <a:lnTo>
                    <a:pt x="3355" y="4407"/>
                  </a:lnTo>
                  <a:cubicBezTo>
                    <a:pt x="3901" y="3948"/>
                    <a:pt x="4389" y="3396"/>
                    <a:pt x="4885" y="2902"/>
                  </a:cubicBezTo>
                  <a:cubicBezTo>
                    <a:pt x="5573" y="2219"/>
                    <a:pt x="6299" y="1565"/>
                    <a:pt x="6883" y="792"/>
                  </a:cubicBezTo>
                  <a:close/>
                  <a:moveTo>
                    <a:pt x="5443" y="771"/>
                  </a:moveTo>
                  <a:cubicBezTo>
                    <a:pt x="5838" y="779"/>
                    <a:pt x="6235" y="782"/>
                    <a:pt x="6632" y="787"/>
                  </a:cubicBezTo>
                  <a:cubicBezTo>
                    <a:pt x="6003" y="1291"/>
                    <a:pt x="5455" y="1883"/>
                    <a:pt x="4882" y="2455"/>
                  </a:cubicBezTo>
                  <a:cubicBezTo>
                    <a:pt x="4254" y="3085"/>
                    <a:pt x="3530" y="3704"/>
                    <a:pt x="2984" y="4421"/>
                  </a:cubicBezTo>
                  <a:cubicBezTo>
                    <a:pt x="2618" y="4432"/>
                    <a:pt x="2251" y="4439"/>
                    <a:pt x="1883" y="4455"/>
                  </a:cubicBezTo>
                  <a:lnTo>
                    <a:pt x="1883" y="4457"/>
                  </a:lnTo>
                  <a:cubicBezTo>
                    <a:pt x="1828" y="4457"/>
                    <a:pt x="1775" y="4483"/>
                    <a:pt x="1741" y="4529"/>
                  </a:cubicBezTo>
                  <a:cubicBezTo>
                    <a:pt x="1688" y="4530"/>
                    <a:pt x="1637" y="4530"/>
                    <a:pt x="1585" y="4532"/>
                  </a:cubicBezTo>
                  <a:cubicBezTo>
                    <a:pt x="2346" y="3901"/>
                    <a:pt x="3055" y="3225"/>
                    <a:pt x="3765" y="2536"/>
                  </a:cubicBezTo>
                  <a:cubicBezTo>
                    <a:pt x="4303" y="2016"/>
                    <a:pt x="5046" y="1443"/>
                    <a:pt x="5443" y="771"/>
                  </a:cubicBezTo>
                  <a:close/>
                  <a:moveTo>
                    <a:pt x="3900" y="739"/>
                  </a:moveTo>
                  <a:cubicBezTo>
                    <a:pt x="4274" y="749"/>
                    <a:pt x="4648" y="754"/>
                    <a:pt x="5022" y="762"/>
                  </a:cubicBezTo>
                  <a:cubicBezTo>
                    <a:pt x="4456" y="1179"/>
                    <a:pt x="3970" y="1806"/>
                    <a:pt x="3504" y="2275"/>
                  </a:cubicBezTo>
                  <a:cubicBezTo>
                    <a:pt x="2792" y="2990"/>
                    <a:pt x="2110" y="3723"/>
                    <a:pt x="1467" y="4501"/>
                  </a:cubicBezTo>
                  <a:cubicBezTo>
                    <a:pt x="1460" y="4509"/>
                    <a:pt x="1457" y="4521"/>
                    <a:pt x="1455" y="4532"/>
                  </a:cubicBezTo>
                  <a:lnTo>
                    <a:pt x="1455" y="4534"/>
                  </a:lnTo>
                  <a:cubicBezTo>
                    <a:pt x="1173" y="4539"/>
                    <a:pt x="891" y="4544"/>
                    <a:pt x="609" y="4549"/>
                  </a:cubicBezTo>
                  <a:cubicBezTo>
                    <a:pt x="640" y="4503"/>
                    <a:pt x="655" y="4448"/>
                    <a:pt x="653" y="4394"/>
                  </a:cubicBezTo>
                  <a:cubicBezTo>
                    <a:pt x="658" y="4238"/>
                    <a:pt x="658" y="4086"/>
                    <a:pt x="656" y="3937"/>
                  </a:cubicBezTo>
                  <a:cubicBezTo>
                    <a:pt x="1162" y="3471"/>
                    <a:pt x="1665" y="3003"/>
                    <a:pt x="2152" y="2519"/>
                  </a:cubicBezTo>
                  <a:cubicBezTo>
                    <a:pt x="2704" y="1973"/>
                    <a:pt x="3466" y="1414"/>
                    <a:pt x="3900" y="739"/>
                  </a:cubicBezTo>
                  <a:close/>
                  <a:moveTo>
                    <a:pt x="39897" y="5321"/>
                  </a:moveTo>
                  <a:cubicBezTo>
                    <a:pt x="40300" y="5785"/>
                    <a:pt x="40625" y="6292"/>
                    <a:pt x="40971" y="6811"/>
                  </a:cubicBezTo>
                  <a:lnTo>
                    <a:pt x="40971" y="6812"/>
                  </a:lnTo>
                  <a:cubicBezTo>
                    <a:pt x="41539" y="7659"/>
                    <a:pt x="42202" y="8472"/>
                    <a:pt x="42904" y="9227"/>
                  </a:cubicBezTo>
                  <a:cubicBezTo>
                    <a:pt x="40960" y="9238"/>
                    <a:pt x="39018" y="9291"/>
                    <a:pt x="37072" y="9294"/>
                  </a:cubicBezTo>
                  <a:cubicBezTo>
                    <a:pt x="37374" y="8864"/>
                    <a:pt x="37674" y="8435"/>
                    <a:pt x="37974" y="8002"/>
                  </a:cubicBezTo>
                  <a:cubicBezTo>
                    <a:pt x="38596" y="7109"/>
                    <a:pt x="39292" y="6237"/>
                    <a:pt x="39897" y="5321"/>
                  </a:cubicBezTo>
                  <a:close/>
                  <a:moveTo>
                    <a:pt x="11407" y="1"/>
                  </a:moveTo>
                  <a:cubicBezTo>
                    <a:pt x="11394" y="1"/>
                    <a:pt x="11379" y="6"/>
                    <a:pt x="11367" y="18"/>
                  </a:cubicBezTo>
                  <a:cubicBezTo>
                    <a:pt x="11313" y="65"/>
                    <a:pt x="11260" y="114"/>
                    <a:pt x="11208" y="162"/>
                  </a:cubicBezTo>
                  <a:cubicBezTo>
                    <a:pt x="10611" y="159"/>
                    <a:pt x="10014" y="157"/>
                    <a:pt x="9418" y="157"/>
                  </a:cubicBezTo>
                  <a:cubicBezTo>
                    <a:pt x="6903" y="157"/>
                    <a:pt x="4391" y="188"/>
                    <a:pt x="1885" y="300"/>
                  </a:cubicBezTo>
                  <a:cubicBezTo>
                    <a:pt x="1828" y="301"/>
                    <a:pt x="1775" y="328"/>
                    <a:pt x="1741" y="374"/>
                  </a:cubicBezTo>
                  <a:cubicBezTo>
                    <a:pt x="1281" y="382"/>
                    <a:pt x="820" y="388"/>
                    <a:pt x="359" y="397"/>
                  </a:cubicBezTo>
                  <a:cubicBezTo>
                    <a:pt x="359" y="397"/>
                    <a:pt x="358" y="397"/>
                    <a:pt x="357" y="397"/>
                  </a:cubicBezTo>
                  <a:cubicBezTo>
                    <a:pt x="307" y="397"/>
                    <a:pt x="268" y="440"/>
                    <a:pt x="273" y="490"/>
                  </a:cubicBezTo>
                  <a:cubicBezTo>
                    <a:pt x="273" y="497"/>
                    <a:pt x="277" y="503"/>
                    <a:pt x="279" y="510"/>
                  </a:cubicBezTo>
                  <a:cubicBezTo>
                    <a:pt x="268" y="513"/>
                    <a:pt x="258" y="518"/>
                    <a:pt x="248" y="525"/>
                  </a:cubicBezTo>
                  <a:lnTo>
                    <a:pt x="243" y="526"/>
                  </a:lnTo>
                  <a:cubicBezTo>
                    <a:pt x="220" y="539"/>
                    <a:pt x="199" y="557"/>
                    <a:pt x="182" y="579"/>
                  </a:cubicBezTo>
                  <a:cubicBezTo>
                    <a:pt x="177" y="584"/>
                    <a:pt x="174" y="587"/>
                    <a:pt x="171" y="592"/>
                  </a:cubicBezTo>
                  <a:cubicBezTo>
                    <a:pt x="156" y="612"/>
                    <a:pt x="146" y="634"/>
                    <a:pt x="138" y="659"/>
                  </a:cubicBezTo>
                  <a:cubicBezTo>
                    <a:pt x="135" y="667"/>
                    <a:pt x="133" y="677"/>
                    <a:pt x="130" y="685"/>
                  </a:cubicBezTo>
                  <a:cubicBezTo>
                    <a:pt x="125" y="700"/>
                    <a:pt x="122" y="713"/>
                    <a:pt x="118" y="726"/>
                  </a:cubicBezTo>
                  <a:cubicBezTo>
                    <a:pt x="30" y="1665"/>
                    <a:pt x="72" y="2606"/>
                    <a:pt x="77" y="3546"/>
                  </a:cubicBezTo>
                  <a:cubicBezTo>
                    <a:pt x="66" y="3799"/>
                    <a:pt x="61" y="4055"/>
                    <a:pt x="67" y="4317"/>
                  </a:cubicBezTo>
                  <a:cubicBezTo>
                    <a:pt x="58" y="4329"/>
                    <a:pt x="46" y="4340"/>
                    <a:pt x="35" y="4353"/>
                  </a:cubicBezTo>
                  <a:cubicBezTo>
                    <a:pt x="0" y="4389"/>
                    <a:pt x="26" y="4450"/>
                    <a:pt x="77" y="4450"/>
                  </a:cubicBezTo>
                  <a:cubicBezTo>
                    <a:pt x="90" y="4557"/>
                    <a:pt x="172" y="4644"/>
                    <a:pt x="279" y="4663"/>
                  </a:cubicBezTo>
                  <a:cubicBezTo>
                    <a:pt x="282" y="4705"/>
                    <a:pt x="317" y="4737"/>
                    <a:pt x="358" y="4737"/>
                  </a:cubicBezTo>
                  <a:cubicBezTo>
                    <a:pt x="359" y="4737"/>
                    <a:pt x="360" y="4737"/>
                    <a:pt x="361" y="4737"/>
                  </a:cubicBezTo>
                  <a:cubicBezTo>
                    <a:pt x="822" y="4747"/>
                    <a:pt x="1281" y="4752"/>
                    <a:pt x="1742" y="4760"/>
                  </a:cubicBezTo>
                  <a:cubicBezTo>
                    <a:pt x="1777" y="4806"/>
                    <a:pt x="1829" y="4834"/>
                    <a:pt x="1885" y="4834"/>
                  </a:cubicBezTo>
                  <a:cubicBezTo>
                    <a:pt x="4357" y="4944"/>
                    <a:pt x="6835" y="4975"/>
                    <a:pt x="9314" y="4975"/>
                  </a:cubicBezTo>
                  <a:cubicBezTo>
                    <a:pt x="10815" y="4975"/>
                    <a:pt x="12316" y="4964"/>
                    <a:pt x="13816" y="4952"/>
                  </a:cubicBezTo>
                  <a:lnTo>
                    <a:pt x="13816" y="4952"/>
                  </a:lnTo>
                  <a:cubicBezTo>
                    <a:pt x="13560" y="6438"/>
                    <a:pt x="13827" y="8084"/>
                    <a:pt x="14062" y="9609"/>
                  </a:cubicBezTo>
                  <a:cubicBezTo>
                    <a:pt x="13739" y="9130"/>
                    <a:pt x="13365" y="8664"/>
                    <a:pt x="12830" y="8536"/>
                  </a:cubicBezTo>
                  <a:cubicBezTo>
                    <a:pt x="12824" y="8535"/>
                    <a:pt x="12818" y="8534"/>
                    <a:pt x="12812" y="8534"/>
                  </a:cubicBezTo>
                  <a:cubicBezTo>
                    <a:pt x="12752" y="8534"/>
                    <a:pt x="12692" y="8601"/>
                    <a:pt x="12735" y="8659"/>
                  </a:cubicBezTo>
                  <a:cubicBezTo>
                    <a:pt x="13207" y="9286"/>
                    <a:pt x="13614" y="9931"/>
                    <a:pt x="14006" y="10610"/>
                  </a:cubicBezTo>
                  <a:cubicBezTo>
                    <a:pt x="14064" y="10709"/>
                    <a:pt x="14163" y="10756"/>
                    <a:pt x="14263" y="10756"/>
                  </a:cubicBezTo>
                  <a:cubicBezTo>
                    <a:pt x="14365" y="10756"/>
                    <a:pt x="14468" y="10706"/>
                    <a:pt x="14528" y="10610"/>
                  </a:cubicBezTo>
                  <a:cubicBezTo>
                    <a:pt x="15204" y="9517"/>
                    <a:pt x="16039" y="8538"/>
                    <a:pt x="16798" y="7506"/>
                  </a:cubicBezTo>
                  <a:cubicBezTo>
                    <a:pt x="16833" y="7459"/>
                    <a:pt x="16788" y="7414"/>
                    <a:pt x="16741" y="7414"/>
                  </a:cubicBezTo>
                  <a:cubicBezTo>
                    <a:pt x="16726" y="7414"/>
                    <a:pt x="16711" y="7418"/>
                    <a:pt x="16698" y="7429"/>
                  </a:cubicBezTo>
                  <a:cubicBezTo>
                    <a:pt x="15866" y="8126"/>
                    <a:pt x="15059" y="8850"/>
                    <a:pt x="14411" y="9714"/>
                  </a:cubicBezTo>
                  <a:cubicBezTo>
                    <a:pt x="14465" y="9022"/>
                    <a:pt x="14477" y="8326"/>
                    <a:pt x="14444" y="7632"/>
                  </a:cubicBezTo>
                  <a:cubicBezTo>
                    <a:pt x="14401" y="6752"/>
                    <a:pt x="14438" y="5830"/>
                    <a:pt x="14321" y="4949"/>
                  </a:cubicBezTo>
                  <a:lnTo>
                    <a:pt x="14359" y="4949"/>
                  </a:lnTo>
                  <a:cubicBezTo>
                    <a:pt x="22717" y="5037"/>
                    <a:pt x="31076" y="5060"/>
                    <a:pt x="39436" y="5060"/>
                  </a:cubicBezTo>
                  <a:cubicBezTo>
                    <a:pt x="39046" y="5544"/>
                    <a:pt x="38690" y="6063"/>
                    <a:pt x="38332" y="6560"/>
                  </a:cubicBezTo>
                  <a:cubicBezTo>
                    <a:pt x="37983" y="7044"/>
                    <a:pt x="37638" y="7531"/>
                    <a:pt x="37292" y="8015"/>
                  </a:cubicBezTo>
                  <a:cubicBezTo>
                    <a:pt x="37203" y="8136"/>
                    <a:pt x="36424" y="9296"/>
                    <a:pt x="36459" y="9296"/>
                  </a:cubicBezTo>
                  <a:cubicBezTo>
                    <a:pt x="36456" y="9296"/>
                    <a:pt x="36454" y="9296"/>
                    <a:pt x="36452" y="9296"/>
                  </a:cubicBezTo>
                  <a:cubicBezTo>
                    <a:pt x="36063" y="9296"/>
                    <a:pt x="36069" y="9891"/>
                    <a:pt x="36459" y="9906"/>
                  </a:cubicBezTo>
                  <a:cubicBezTo>
                    <a:pt x="36951" y="9926"/>
                    <a:pt x="37443" y="9933"/>
                    <a:pt x="37935" y="9933"/>
                  </a:cubicBezTo>
                  <a:cubicBezTo>
                    <a:pt x="39602" y="9933"/>
                    <a:pt x="41271" y="9846"/>
                    <a:pt x="42938" y="9846"/>
                  </a:cubicBezTo>
                  <a:cubicBezTo>
                    <a:pt x="43169" y="9846"/>
                    <a:pt x="43401" y="9848"/>
                    <a:pt x="43632" y="9852"/>
                  </a:cubicBezTo>
                  <a:cubicBezTo>
                    <a:pt x="43634" y="9852"/>
                    <a:pt x="43636" y="9852"/>
                    <a:pt x="43638" y="9852"/>
                  </a:cubicBezTo>
                  <a:cubicBezTo>
                    <a:pt x="43914" y="9852"/>
                    <a:pt x="44039" y="9508"/>
                    <a:pt x="43855" y="9316"/>
                  </a:cubicBezTo>
                  <a:cubicBezTo>
                    <a:pt x="42943" y="8366"/>
                    <a:pt x="42069" y="7329"/>
                    <a:pt x="41357" y="6218"/>
                  </a:cubicBezTo>
                  <a:cubicBezTo>
                    <a:pt x="41155" y="5905"/>
                    <a:pt x="40912" y="5423"/>
                    <a:pt x="40604" y="5060"/>
                  </a:cubicBezTo>
                  <a:cubicBezTo>
                    <a:pt x="45962" y="5059"/>
                    <a:pt x="51321" y="5050"/>
                    <a:pt x="56680" y="5039"/>
                  </a:cubicBezTo>
                  <a:lnTo>
                    <a:pt x="56680" y="5039"/>
                  </a:lnTo>
                  <a:cubicBezTo>
                    <a:pt x="56334" y="6323"/>
                    <a:pt x="56416" y="7782"/>
                    <a:pt x="56424" y="9089"/>
                  </a:cubicBezTo>
                  <a:cubicBezTo>
                    <a:pt x="56434" y="10383"/>
                    <a:pt x="56478" y="11674"/>
                    <a:pt x="56472" y="12967"/>
                  </a:cubicBezTo>
                  <a:cubicBezTo>
                    <a:pt x="56117" y="12345"/>
                    <a:pt x="55727" y="11747"/>
                    <a:pt x="55300" y="11174"/>
                  </a:cubicBezTo>
                  <a:cubicBezTo>
                    <a:pt x="55280" y="11146"/>
                    <a:pt x="55249" y="11134"/>
                    <a:pt x="55220" y="11134"/>
                  </a:cubicBezTo>
                  <a:cubicBezTo>
                    <a:pt x="55166" y="11134"/>
                    <a:pt x="55116" y="11176"/>
                    <a:pt x="55135" y="11245"/>
                  </a:cubicBezTo>
                  <a:cubicBezTo>
                    <a:pt x="55433" y="12345"/>
                    <a:pt x="56017" y="13259"/>
                    <a:pt x="56490" y="14289"/>
                  </a:cubicBezTo>
                  <a:cubicBezTo>
                    <a:pt x="56538" y="14395"/>
                    <a:pt x="56625" y="14439"/>
                    <a:pt x="56716" y="14439"/>
                  </a:cubicBezTo>
                  <a:cubicBezTo>
                    <a:pt x="56870" y="14439"/>
                    <a:pt x="57036" y="14311"/>
                    <a:pt x="57041" y="14140"/>
                  </a:cubicBezTo>
                  <a:lnTo>
                    <a:pt x="57041" y="14119"/>
                  </a:lnTo>
                  <a:cubicBezTo>
                    <a:pt x="57362" y="13797"/>
                    <a:pt x="57641" y="13430"/>
                    <a:pt x="57919" y="13069"/>
                  </a:cubicBezTo>
                  <a:cubicBezTo>
                    <a:pt x="58178" y="12729"/>
                    <a:pt x="58503" y="12286"/>
                    <a:pt x="58401" y="11835"/>
                  </a:cubicBezTo>
                  <a:cubicBezTo>
                    <a:pt x="58393" y="11801"/>
                    <a:pt x="58365" y="11785"/>
                    <a:pt x="58335" y="11785"/>
                  </a:cubicBezTo>
                  <a:cubicBezTo>
                    <a:pt x="58316" y="11785"/>
                    <a:pt x="58296" y="11791"/>
                    <a:pt x="58281" y="11804"/>
                  </a:cubicBezTo>
                  <a:cubicBezTo>
                    <a:pt x="57917" y="12126"/>
                    <a:pt x="57659" y="12623"/>
                    <a:pt x="57354" y="13003"/>
                  </a:cubicBezTo>
                  <a:cubicBezTo>
                    <a:pt x="57249" y="13136"/>
                    <a:pt x="57146" y="13271"/>
                    <a:pt x="57054" y="13407"/>
                  </a:cubicBezTo>
                  <a:cubicBezTo>
                    <a:pt x="57075" y="12088"/>
                    <a:pt x="57036" y="10769"/>
                    <a:pt x="57013" y="9450"/>
                  </a:cubicBezTo>
                  <a:cubicBezTo>
                    <a:pt x="56988" y="7984"/>
                    <a:pt x="57172" y="6497"/>
                    <a:pt x="57128" y="5037"/>
                  </a:cubicBezTo>
                  <a:cubicBezTo>
                    <a:pt x="61391" y="5029"/>
                    <a:pt x="65653" y="5024"/>
                    <a:pt x="69917" y="5021"/>
                  </a:cubicBezTo>
                  <a:cubicBezTo>
                    <a:pt x="70220" y="5019"/>
                    <a:pt x="70332" y="4724"/>
                    <a:pt x="70255" y="4504"/>
                  </a:cubicBezTo>
                  <a:cubicBezTo>
                    <a:pt x="70251" y="3248"/>
                    <a:pt x="70238" y="1996"/>
                    <a:pt x="70192" y="741"/>
                  </a:cubicBezTo>
                  <a:cubicBezTo>
                    <a:pt x="70366" y="528"/>
                    <a:pt x="70276" y="113"/>
                    <a:pt x="69915" y="113"/>
                  </a:cubicBezTo>
                  <a:cubicBezTo>
                    <a:pt x="59655" y="111"/>
                    <a:pt x="49393" y="73"/>
                    <a:pt x="39131" y="73"/>
                  </a:cubicBezTo>
                  <a:cubicBezTo>
                    <a:pt x="30927" y="73"/>
                    <a:pt x="22723" y="97"/>
                    <a:pt x="14520" y="183"/>
                  </a:cubicBezTo>
                  <a:cubicBezTo>
                    <a:pt x="13480" y="175"/>
                    <a:pt x="12438" y="167"/>
                    <a:pt x="11398" y="162"/>
                  </a:cubicBezTo>
                  <a:cubicBezTo>
                    <a:pt x="11414" y="141"/>
                    <a:pt x="11432" y="123"/>
                    <a:pt x="11450" y="101"/>
                  </a:cubicBezTo>
                  <a:cubicBezTo>
                    <a:pt x="11492" y="58"/>
                    <a:pt x="11453" y="1"/>
                    <a:pt x="114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4" name="Google Shape;2834;p6"/>
            <p:cNvSpPr/>
            <p:nvPr/>
          </p:nvSpPr>
          <p:spPr>
            <a:xfrm>
              <a:off x="27842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3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5" name="Google Shape;2835;p6"/>
            <p:cNvSpPr/>
            <p:nvPr/>
          </p:nvSpPr>
          <p:spPr>
            <a:xfrm>
              <a:off x="2839250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9" y="17"/>
                  </a:cubicBezTo>
                  <a:cubicBezTo>
                    <a:pt x="2851" y="1267"/>
                    <a:pt x="1595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7" y="1632"/>
                    <a:pt x="4467" y="114"/>
                  </a:cubicBezTo>
                  <a:cubicBezTo>
                    <a:pt x="4508" y="64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6" name="Google Shape;2836;p6"/>
            <p:cNvSpPr/>
            <p:nvPr/>
          </p:nvSpPr>
          <p:spPr>
            <a:xfrm>
              <a:off x="28943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7" name="Google Shape;2837;p6"/>
            <p:cNvSpPr/>
            <p:nvPr/>
          </p:nvSpPr>
          <p:spPr>
            <a:xfrm>
              <a:off x="29493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7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6" y="113"/>
                  </a:cubicBezTo>
                  <a:cubicBezTo>
                    <a:pt x="4507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8" name="Google Shape;2838;p6"/>
            <p:cNvSpPr/>
            <p:nvPr/>
          </p:nvSpPr>
          <p:spPr>
            <a:xfrm>
              <a:off x="1491725" y="2145000"/>
              <a:ext cx="179850" cy="265525"/>
            </a:xfrm>
            <a:custGeom>
              <a:avLst/>
              <a:gdLst/>
              <a:ahLst/>
              <a:cxnLst/>
              <a:rect l="l" t="t" r="r" b="b"/>
              <a:pathLst>
                <a:path w="7194" h="10621" extrusionOk="0">
                  <a:moveTo>
                    <a:pt x="3056" y="402"/>
                  </a:moveTo>
                  <a:cubicBezTo>
                    <a:pt x="3649" y="402"/>
                    <a:pt x="4214" y="855"/>
                    <a:pt x="4297" y="1507"/>
                  </a:cubicBezTo>
                  <a:cubicBezTo>
                    <a:pt x="4349" y="1906"/>
                    <a:pt x="3800" y="2183"/>
                    <a:pt x="3616" y="2488"/>
                  </a:cubicBezTo>
                  <a:cubicBezTo>
                    <a:pt x="3476" y="2719"/>
                    <a:pt x="3575" y="3139"/>
                    <a:pt x="3572" y="3393"/>
                  </a:cubicBezTo>
                  <a:cubicBezTo>
                    <a:pt x="3570" y="3521"/>
                    <a:pt x="3669" y="3590"/>
                    <a:pt x="3776" y="3590"/>
                  </a:cubicBezTo>
                  <a:cubicBezTo>
                    <a:pt x="3809" y="3590"/>
                    <a:pt x="3844" y="3583"/>
                    <a:pt x="3877" y="3569"/>
                  </a:cubicBezTo>
                  <a:cubicBezTo>
                    <a:pt x="4204" y="3426"/>
                    <a:pt x="4530" y="3376"/>
                    <a:pt x="4857" y="3376"/>
                  </a:cubicBezTo>
                  <a:cubicBezTo>
                    <a:pt x="5440" y="3376"/>
                    <a:pt x="6023" y="3536"/>
                    <a:pt x="6610" y="3618"/>
                  </a:cubicBezTo>
                  <a:cubicBezTo>
                    <a:pt x="6611" y="3715"/>
                    <a:pt x="6621" y="3813"/>
                    <a:pt x="6642" y="3910"/>
                  </a:cubicBezTo>
                  <a:cubicBezTo>
                    <a:pt x="6490" y="4763"/>
                    <a:pt x="6595" y="5838"/>
                    <a:pt x="6593" y="6605"/>
                  </a:cubicBezTo>
                  <a:cubicBezTo>
                    <a:pt x="6590" y="7777"/>
                    <a:pt x="6508" y="8989"/>
                    <a:pt x="6618" y="10155"/>
                  </a:cubicBezTo>
                  <a:cubicBezTo>
                    <a:pt x="6263" y="10042"/>
                    <a:pt x="5856" y="10008"/>
                    <a:pt x="5437" y="10008"/>
                  </a:cubicBezTo>
                  <a:cubicBezTo>
                    <a:pt x="4801" y="10008"/>
                    <a:pt x="4139" y="10086"/>
                    <a:pt x="3591" y="10086"/>
                  </a:cubicBezTo>
                  <a:cubicBezTo>
                    <a:pt x="3055" y="10086"/>
                    <a:pt x="2386" y="10007"/>
                    <a:pt x="1742" y="10007"/>
                  </a:cubicBezTo>
                  <a:cubicBezTo>
                    <a:pt x="1325" y="10007"/>
                    <a:pt x="919" y="10040"/>
                    <a:pt x="566" y="10150"/>
                  </a:cubicBezTo>
                  <a:cubicBezTo>
                    <a:pt x="570" y="10070"/>
                    <a:pt x="571" y="9993"/>
                    <a:pt x="535" y="9916"/>
                  </a:cubicBezTo>
                  <a:cubicBezTo>
                    <a:pt x="530" y="9907"/>
                    <a:pt x="524" y="9899"/>
                    <a:pt x="519" y="9891"/>
                  </a:cubicBezTo>
                  <a:cubicBezTo>
                    <a:pt x="520" y="8782"/>
                    <a:pt x="514" y="7673"/>
                    <a:pt x="511" y="6564"/>
                  </a:cubicBezTo>
                  <a:cubicBezTo>
                    <a:pt x="509" y="5821"/>
                    <a:pt x="573" y="5014"/>
                    <a:pt x="499" y="4248"/>
                  </a:cubicBezTo>
                  <a:cubicBezTo>
                    <a:pt x="534" y="4074"/>
                    <a:pt x="538" y="3889"/>
                    <a:pt x="534" y="3712"/>
                  </a:cubicBezTo>
                  <a:lnTo>
                    <a:pt x="534" y="3712"/>
                  </a:lnTo>
                  <a:cubicBezTo>
                    <a:pt x="878" y="3730"/>
                    <a:pt x="1221" y="3744"/>
                    <a:pt x="1563" y="3744"/>
                  </a:cubicBezTo>
                  <a:cubicBezTo>
                    <a:pt x="1972" y="3744"/>
                    <a:pt x="2380" y="3725"/>
                    <a:pt x="2789" y="3674"/>
                  </a:cubicBezTo>
                  <a:cubicBezTo>
                    <a:pt x="2914" y="3658"/>
                    <a:pt x="3050" y="3572"/>
                    <a:pt x="3038" y="3426"/>
                  </a:cubicBezTo>
                  <a:cubicBezTo>
                    <a:pt x="3014" y="3160"/>
                    <a:pt x="3006" y="2898"/>
                    <a:pt x="3004" y="2632"/>
                  </a:cubicBezTo>
                  <a:cubicBezTo>
                    <a:pt x="3004" y="2516"/>
                    <a:pt x="2927" y="2434"/>
                    <a:pt x="2824" y="2394"/>
                  </a:cubicBezTo>
                  <a:cubicBezTo>
                    <a:pt x="2222" y="2170"/>
                    <a:pt x="1661" y="1158"/>
                    <a:pt x="2358" y="637"/>
                  </a:cubicBezTo>
                  <a:cubicBezTo>
                    <a:pt x="2575" y="475"/>
                    <a:pt x="2818" y="402"/>
                    <a:pt x="3056" y="402"/>
                  </a:cubicBezTo>
                  <a:close/>
                  <a:moveTo>
                    <a:pt x="3117" y="1"/>
                  </a:moveTo>
                  <a:cubicBezTo>
                    <a:pt x="2954" y="1"/>
                    <a:pt x="2781" y="19"/>
                    <a:pt x="2600" y="55"/>
                  </a:cubicBezTo>
                  <a:cubicBezTo>
                    <a:pt x="2020" y="168"/>
                    <a:pt x="1472" y="731"/>
                    <a:pt x="1575" y="1349"/>
                  </a:cubicBezTo>
                  <a:cubicBezTo>
                    <a:pt x="1642" y="1748"/>
                    <a:pt x="1795" y="2189"/>
                    <a:pt x="2094" y="2478"/>
                  </a:cubicBezTo>
                  <a:cubicBezTo>
                    <a:pt x="2446" y="2819"/>
                    <a:pt x="2486" y="2816"/>
                    <a:pt x="2523" y="3198"/>
                  </a:cubicBezTo>
                  <a:cubicBezTo>
                    <a:pt x="2174" y="3228"/>
                    <a:pt x="1826" y="3238"/>
                    <a:pt x="1478" y="3238"/>
                  </a:cubicBezTo>
                  <a:cubicBezTo>
                    <a:pt x="1081" y="3238"/>
                    <a:pt x="683" y="3225"/>
                    <a:pt x="283" y="3215"/>
                  </a:cubicBezTo>
                  <a:cubicBezTo>
                    <a:pt x="281" y="3215"/>
                    <a:pt x="279" y="3215"/>
                    <a:pt x="277" y="3215"/>
                  </a:cubicBezTo>
                  <a:cubicBezTo>
                    <a:pt x="156" y="3215"/>
                    <a:pt x="28" y="3328"/>
                    <a:pt x="41" y="3456"/>
                  </a:cubicBezTo>
                  <a:cubicBezTo>
                    <a:pt x="69" y="3772"/>
                    <a:pt x="48" y="4086"/>
                    <a:pt x="53" y="4402"/>
                  </a:cubicBezTo>
                  <a:cubicBezTo>
                    <a:pt x="0" y="5121"/>
                    <a:pt x="55" y="5869"/>
                    <a:pt x="53" y="6563"/>
                  </a:cubicBezTo>
                  <a:cubicBezTo>
                    <a:pt x="50" y="7708"/>
                    <a:pt x="43" y="8851"/>
                    <a:pt x="46" y="9996"/>
                  </a:cubicBezTo>
                  <a:cubicBezTo>
                    <a:pt x="43" y="10063"/>
                    <a:pt x="74" y="10129"/>
                    <a:pt x="127" y="10172"/>
                  </a:cubicBezTo>
                  <a:lnTo>
                    <a:pt x="127" y="10188"/>
                  </a:lnTo>
                  <a:cubicBezTo>
                    <a:pt x="119" y="10331"/>
                    <a:pt x="224" y="10398"/>
                    <a:pt x="335" y="10398"/>
                  </a:cubicBezTo>
                  <a:cubicBezTo>
                    <a:pt x="339" y="10398"/>
                    <a:pt x="343" y="10398"/>
                    <a:pt x="347" y="10398"/>
                  </a:cubicBezTo>
                  <a:cubicBezTo>
                    <a:pt x="350" y="10398"/>
                    <a:pt x="353" y="10396"/>
                    <a:pt x="356" y="10396"/>
                  </a:cubicBezTo>
                  <a:cubicBezTo>
                    <a:pt x="756" y="10571"/>
                    <a:pt x="1248" y="10620"/>
                    <a:pt x="1756" y="10620"/>
                  </a:cubicBezTo>
                  <a:cubicBezTo>
                    <a:pt x="2395" y="10620"/>
                    <a:pt x="3059" y="10543"/>
                    <a:pt x="3591" y="10541"/>
                  </a:cubicBezTo>
                  <a:cubicBezTo>
                    <a:pt x="3598" y="10541"/>
                    <a:pt x="3604" y="10541"/>
                    <a:pt x="3610" y="10541"/>
                  </a:cubicBezTo>
                  <a:cubicBezTo>
                    <a:pt x="4159" y="10541"/>
                    <a:pt x="4819" y="10621"/>
                    <a:pt x="5453" y="10621"/>
                  </a:cubicBezTo>
                  <a:cubicBezTo>
                    <a:pt x="5921" y="10621"/>
                    <a:pt x="6375" y="10577"/>
                    <a:pt x="6757" y="10424"/>
                  </a:cubicBezTo>
                  <a:cubicBezTo>
                    <a:pt x="6779" y="10431"/>
                    <a:pt x="6800" y="10434"/>
                    <a:pt x="6823" y="10434"/>
                  </a:cubicBezTo>
                  <a:cubicBezTo>
                    <a:pt x="6824" y="10434"/>
                    <a:pt x="6825" y="10434"/>
                    <a:pt x="6827" y="10434"/>
                  </a:cubicBezTo>
                  <a:cubicBezTo>
                    <a:pt x="6925" y="10434"/>
                    <a:pt x="7020" y="10369"/>
                    <a:pt x="7018" y="10255"/>
                  </a:cubicBezTo>
                  <a:cubicBezTo>
                    <a:pt x="7018" y="10254"/>
                    <a:pt x="7020" y="10252"/>
                    <a:pt x="7020" y="10249"/>
                  </a:cubicBezTo>
                  <a:cubicBezTo>
                    <a:pt x="7131" y="9171"/>
                    <a:pt x="7054" y="8055"/>
                    <a:pt x="7053" y="6971"/>
                  </a:cubicBezTo>
                  <a:cubicBezTo>
                    <a:pt x="7051" y="6084"/>
                    <a:pt x="7194" y="4809"/>
                    <a:pt x="6994" y="3841"/>
                  </a:cubicBezTo>
                  <a:cubicBezTo>
                    <a:pt x="7030" y="3712"/>
                    <a:pt x="7056" y="3579"/>
                    <a:pt x="7072" y="3446"/>
                  </a:cubicBezTo>
                  <a:cubicBezTo>
                    <a:pt x="7074" y="3439"/>
                    <a:pt x="7076" y="3433"/>
                    <a:pt x="7077" y="3425"/>
                  </a:cubicBezTo>
                  <a:cubicBezTo>
                    <a:pt x="7079" y="3405"/>
                    <a:pt x="7080" y="3382"/>
                    <a:pt x="7084" y="3361"/>
                  </a:cubicBezTo>
                  <a:cubicBezTo>
                    <a:pt x="7098" y="3214"/>
                    <a:pt x="6993" y="3142"/>
                    <a:pt x="6881" y="3142"/>
                  </a:cubicBezTo>
                  <a:cubicBezTo>
                    <a:pt x="6820" y="3142"/>
                    <a:pt x="6757" y="3163"/>
                    <a:pt x="6708" y="3205"/>
                  </a:cubicBezTo>
                  <a:cubicBezTo>
                    <a:pt x="6262" y="3198"/>
                    <a:pt x="5721" y="3008"/>
                    <a:pt x="5286" y="2972"/>
                  </a:cubicBezTo>
                  <a:cubicBezTo>
                    <a:pt x="5184" y="2962"/>
                    <a:pt x="5082" y="2958"/>
                    <a:pt x="4980" y="2958"/>
                  </a:cubicBezTo>
                  <a:cubicBezTo>
                    <a:pt x="4650" y="2958"/>
                    <a:pt x="4322" y="3006"/>
                    <a:pt x="4005" y="3101"/>
                  </a:cubicBezTo>
                  <a:cubicBezTo>
                    <a:pt x="4049" y="2786"/>
                    <a:pt x="4154" y="2494"/>
                    <a:pt x="4418" y="2288"/>
                  </a:cubicBezTo>
                  <a:cubicBezTo>
                    <a:pt x="4487" y="2234"/>
                    <a:pt x="4585" y="2119"/>
                    <a:pt x="4623" y="2024"/>
                  </a:cubicBezTo>
                  <a:cubicBezTo>
                    <a:pt x="4759" y="1669"/>
                    <a:pt x="4792" y="1267"/>
                    <a:pt x="4600" y="920"/>
                  </a:cubicBezTo>
                  <a:cubicBezTo>
                    <a:pt x="4248" y="279"/>
                    <a:pt x="3749" y="1"/>
                    <a:pt x="3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39" name="Google Shape;2839;p6"/>
            <p:cNvSpPr/>
            <p:nvPr/>
          </p:nvSpPr>
          <p:spPr>
            <a:xfrm>
              <a:off x="2626850" y="2068825"/>
              <a:ext cx="231500" cy="341725"/>
            </a:xfrm>
            <a:custGeom>
              <a:avLst/>
              <a:gdLst/>
              <a:ahLst/>
              <a:cxnLst/>
              <a:rect l="l" t="t" r="r" b="b"/>
              <a:pathLst>
                <a:path w="9260" h="13669" extrusionOk="0">
                  <a:moveTo>
                    <a:pt x="3933" y="516"/>
                  </a:moveTo>
                  <a:cubicBezTo>
                    <a:pt x="4696" y="516"/>
                    <a:pt x="5423" y="1099"/>
                    <a:pt x="5531" y="1937"/>
                  </a:cubicBezTo>
                  <a:cubicBezTo>
                    <a:pt x="5598" y="2453"/>
                    <a:pt x="4889" y="2810"/>
                    <a:pt x="4653" y="3202"/>
                  </a:cubicBezTo>
                  <a:cubicBezTo>
                    <a:pt x="4474" y="3497"/>
                    <a:pt x="4600" y="4040"/>
                    <a:pt x="4597" y="4367"/>
                  </a:cubicBezTo>
                  <a:cubicBezTo>
                    <a:pt x="4595" y="4531"/>
                    <a:pt x="4721" y="4620"/>
                    <a:pt x="4858" y="4620"/>
                  </a:cubicBezTo>
                  <a:cubicBezTo>
                    <a:pt x="4902" y="4620"/>
                    <a:pt x="4947" y="4610"/>
                    <a:pt x="4989" y="4592"/>
                  </a:cubicBezTo>
                  <a:cubicBezTo>
                    <a:pt x="5410" y="4408"/>
                    <a:pt x="5830" y="4344"/>
                    <a:pt x="6251" y="4344"/>
                  </a:cubicBezTo>
                  <a:cubicBezTo>
                    <a:pt x="7001" y="4344"/>
                    <a:pt x="7752" y="4549"/>
                    <a:pt x="8506" y="4656"/>
                  </a:cubicBezTo>
                  <a:cubicBezTo>
                    <a:pt x="8508" y="4782"/>
                    <a:pt x="8523" y="4907"/>
                    <a:pt x="8547" y="5031"/>
                  </a:cubicBezTo>
                  <a:cubicBezTo>
                    <a:pt x="8350" y="6130"/>
                    <a:pt x="8485" y="7512"/>
                    <a:pt x="8485" y="8499"/>
                  </a:cubicBezTo>
                  <a:cubicBezTo>
                    <a:pt x="8482" y="10008"/>
                    <a:pt x="8375" y="11567"/>
                    <a:pt x="8516" y="13069"/>
                  </a:cubicBezTo>
                  <a:cubicBezTo>
                    <a:pt x="8058" y="12922"/>
                    <a:pt x="7533" y="12878"/>
                    <a:pt x="6993" y="12878"/>
                  </a:cubicBezTo>
                  <a:cubicBezTo>
                    <a:pt x="6176" y="12878"/>
                    <a:pt x="5326" y="12979"/>
                    <a:pt x="4623" y="12979"/>
                  </a:cubicBezTo>
                  <a:cubicBezTo>
                    <a:pt x="3932" y="12979"/>
                    <a:pt x="3071" y="12877"/>
                    <a:pt x="2242" y="12877"/>
                  </a:cubicBezTo>
                  <a:cubicBezTo>
                    <a:pt x="1706" y="12877"/>
                    <a:pt x="1183" y="12920"/>
                    <a:pt x="729" y="13061"/>
                  </a:cubicBezTo>
                  <a:cubicBezTo>
                    <a:pt x="734" y="12958"/>
                    <a:pt x="736" y="12861"/>
                    <a:pt x="690" y="12761"/>
                  </a:cubicBezTo>
                  <a:cubicBezTo>
                    <a:pt x="685" y="12749"/>
                    <a:pt x="675" y="12741"/>
                    <a:pt x="668" y="12728"/>
                  </a:cubicBezTo>
                  <a:cubicBezTo>
                    <a:pt x="670" y="11301"/>
                    <a:pt x="662" y="9875"/>
                    <a:pt x="658" y="8448"/>
                  </a:cubicBezTo>
                  <a:cubicBezTo>
                    <a:pt x="655" y="7490"/>
                    <a:pt x="739" y="6452"/>
                    <a:pt x="644" y="5466"/>
                  </a:cubicBezTo>
                  <a:cubicBezTo>
                    <a:pt x="686" y="5243"/>
                    <a:pt x="693" y="5003"/>
                    <a:pt x="686" y="4775"/>
                  </a:cubicBezTo>
                  <a:lnTo>
                    <a:pt x="686" y="4775"/>
                  </a:lnTo>
                  <a:cubicBezTo>
                    <a:pt x="1134" y="4800"/>
                    <a:pt x="1581" y="4817"/>
                    <a:pt x="2027" y="4817"/>
                  </a:cubicBezTo>
                  <a:cubicBezTo>
                    <a:pt x="2548" y="4817"/>
                    <a:pt x="3069" y="4793"/>
                    <a:pt x="3590" y="4728"/>
                  </a:cubicBezTo>
                  <a:cubicBezTo>
                    <a:pt x="3751" y="4706"/>
                    <a:pt x="3926" y="4597"/>
                    <a:pt x="3910" y="4408"/>
                  </a:cubicBezTo>
                  <a:cubicBezTo>
                    <a:pt x="3880" y="4065"/>
                    <a:pt x="3869" y="3729"/>
                    <a:pt x="3865" y="3386"/>
                  </a:cubicBezTo>
                  <a:cubicBezTo>
                    <a:pt x="3865" y="3237"/>
                    <a:pt x="3769" y="3132"/>
                    <a:pt x="3634" y="3081"/>
                  </a:cubicBezTo>
                  <a:cubicBezTo>
                    <a:pt x="2860" y="2792"/>
                    <a:pt x="2136" y="1490"/>
                    <a:pt x="3035" y="819"/>
                  </a:cubicBezTo>
                  <a:cubicBezTo>
                    <a:pt x="3315" y="610"/>
                    <a:pt x="3627" y="516"/>
                    <a:pt x="3933" y="516"/>
                  </a:cubicBezTo>
                  <a:close/>
                  <a:moveTo>
                    <a:pt x="4011" y="1"/>
                  </a:moveTo>
                  <a:cubicBezTo>
                    <a:pt x="3800" y="1"/>
                    <a:pt x="3578" y="25"/>
                    <a:pt x="3345" y="71"/>
                  </a:cubicBezTo>
                  <a:cubicBezTo>
                    <a:pt x="2599" y="217"/>
                    <a:pt x="1894" y="940"/>
                    <a:pt x="2028" y="1737"/>
                  </a:cubicBezTo>
                  <a:cubicBezTo>
                    <a:pt x="2114" y="2251"/>
                    <a:pt x="2309" y="2817"/>
                    <a:pt x="2694" y="3189"/>
                  </a:cubicBezTo>
                  <a:cubicBezTo>
                    <a:pt x="3149" y="3629"/>
                    <a:pt x="3199" y="3624"/>
                    <a:pt x="3247" y="4116"/>
                  </a:cubicBezTo>
                  <a:cubicBezTo>
                    <a:pt x="2801" y="4154"/>
                    <a:pt x="2356" y="4167"/>
                    <a:pt x="1911" y="4167"/>
                  </a:cubicBezTo>
                  <a:cubicBezTo>
                    <a:pt x="1397" y="4167"/>
                    <a:pt x="882" y="4150"/>
                    <a:pt x="363" y="4136"/>
                  </a:cubicBezTo>
                  <a:cubicBezTo>
                    <a:pt x="361" y="4136"/>
                    <a:pt x="360" y="4136"/>
                    <a:pt x="358" y="4136"/>
                  </a:cubicBezTo>
                  <a:cubicBezTo>
                    <a:pt x="202" y="4136"/>
                    <a:pt x="37" y="4282"/>
                    <a:pt x="53" y="4447"/>
                  </a:cubicBezTo>
                  <a:cubicBezTo>
                    <a:pt x="89" y="4854"/>
                    <a:pt x="61" y="5258"/>
                    <a:pt x="66" y="5664"/>
                  </a:cubicBezTo>
                  <a:cubicBezTo>
                    <a:pt x="1" y="6590"/>
                    <a:pt x="71" y="7553"/>
                    <a:pt x="68" y="8447"/>
                  </a:cubicBezTo>
                  <a:cubicBezTo>
                    <a:pt x="65" y="9918"/>
                    <a:pt x="55" y="11391"/>
                    <a:pt x="60" y="12864"/>
                  </a:cubicBezTo>
                  <a:cubicBezTo>
                    <a:pt x="56" y="12951"/>
                    <a:pt x="94" y="13035"/>
                    <a:pt x="163" y="13089"/>
                  </a:cubicBezTo>
                  <a:lnTo>
                    <a:pt x="163" y="13112"/>
                  </a:lnTo>
                  <a:cubicBezTo>
                    <a:pt x="154" y="13293"/>
                    <a:pt x="289" y="13381"/>
                    <a:pt x="430" y="13381"/>
                  </a:cubicBezTo>
                  <a:cubicBezTo>
                    <a:pt x="435" y="13381"/>
                    <a:pt x="440" y="13381"/>
                    <a:pt x="445" y="13381"/>
                  </a:cubicBezTo>
                  <a:cubicBezTo>
                    <a:pt x="450" y="13381"/>
                    <a:pt x="453" y="13379"/>
                    <a:pt x="458" y="13379"/>
                  </a:cubicBezTo>
                  <a:cubicBezTo>
                    <a:pt x="973" y="13604"/>
                    <a:pt x="1607" y="13668"/>
                    <a:pt x="2261" y="13668"/>
                  </a:cubicBezTo>
                  <a:cubicBezTo>
                    <a:pt x="3084" y="13668"/>
                    <a:pt x="3938" y="13567"/>
                    <a:pt x="4623" y="13565"/>
                  </a:cubicBezTo>
                  <a:cubicBezTo>
                    <a:pt x="4630" y="13565"/>
                    <a:pt x="4636" y="13565"/>
                    <a:pt x="4642" y="13565"/>
                  </a:cubicBezTo>
                  <a:cubicBezTo>
                    <a:pt x="5350" y="13565"/>
                    <a:pt x="6203" y="13668"/>
                    <a:pt x="7021" y="13668"/>
                  </a:cubicBezTo>
                  <a:cubicBezTo>
                    <a:pt x="7623" y="13668"/>
                    <a:pt x="8205" y="13612"/>
                    <a:pt x="8697" y="13417"/>
                  </a:cubicBezTo>
                  <a:cubicBezTo>
                    <a:pt x="8723" y="13425"/>
                    <a:pt x="8752" y="13429"/>
                    <a:pt x="8780" y="13429"/>
                  </a:cubicBezTo>
                  <a:cubicBezTo>
                    <a:pt x="8781" y="13429"/>
                    <a:pt x="8783" y="13429"/>
                    <a:pt x="8784" y="13429"/>
                  </a:cubicBezTo>
                  <a:cubicBezTo>
                    <a:pt x="8912" y="13429"/>
                    <a:pt x="9033" y="13345"/>
                    <a:pt x="9033" y="13199"/>
                  </a:cubicBezTo>
                  <a:cubicBezTo>
                    <a:pt x="9033" y="13196"/>
                    <a:pt x="9034" y="13194"/>
                    <a:pt x="9034" y="13191"/>
                  </a:cubicBezTo>
                  <a:cubicBezTo>
                    <a:pt x="9179" y="11803"/>
                    <a:pt x="9079" y="10366"/>
                    <a:pt x="9075" y="8972"/>
                  </a:cubicBezTo>
                  <a:cubicBezTo>
                    <a:pt x="9074" y="7828"/>
                    <a:pt x="9259" y="6188"/>
                    <a:pt x="9000" y="4941"/>
                  </a:cubicBezTo>
                  <a:cubicBezTo>
                    <a:pt x="9048" y="4775"/>
                    <a:pt x="9082" y="4605"/>
                    <a:pt x="9102" y="4433"/>
                  </a:cubicBezTo>
                  <a:cubicBezTo>
                    <a:pt x="9103" y="4424"/>
                    <a:pt x="9107" y="4416"/>
                    <a:pt x="9108" y="4408"/>
                  </a:cubicBezTo>
                  <a:cubicBezTo>
                    <a:pt x="9110" y="4380"/>
                    <a:pt x="9113" y="4352"/>
                    <a:pt x="9116" y="4326"/>
                  </a:cubicBezTo>
                  <a:cubicBezTo>
                    <a:pt x="9135" y="4136"/>
                    <a:pt x="9001" y="4044"/>
                    <a:pt x="8855" y="4044"/>
                  </a:cubicBezTo>
                  <a:cubicBezTo>
                    <a:pt x="8777" y="4044"/>
                    <a:pt x="8695" y="4071"/>
                    <a:pt x="8633" y="4124"/>
                  </a:cubicBezTo>
                  <a:cubicBezTo>
                    <a:pt x="8058" y="4116"/>
                    <a:pt x="7361" y="3870"/>
                    <a:pt x="6803" y="3824"/>
                  </a:cubicBezTo>
                  <a:cubicBezTo>
                    <a:pt x="6672" y="3813"/>
                    <a:pt x="6540" y="3808"/>
                    <a:pt x="6410" y="3808"/>
                  </a:cubicBezTo>
                  <a:cubicBezTo>
                    <a:pt x="5982" y="3808"/>
                    <a:pt x="5562" y="3867"/>
                    <a:pt x="5153" y="3991"/>
                  </a:cubicBezTo>
                  <a:cubicBezTo>
                    <a:pt x="5211" y="3586"/>
                    <a:pt x="5345" y="3210"/>
                    <a:pt x="5686" y="2943"/>
                  </a:cubicBezTo>
                  <a:cubicBezTo>
                    <a:pt x="5775" y="2874"/>
                    <a:pt x="5903" y="2726"/>
                    <a:pt x="5949" y="2603"/>
                  </a:cubicBezTo>
                  <a:cubicBezTo>
                    <a:pt x="6124" y="2147"/>
                    <a:pt x="6167" y="1632"/>
                    <a:pt x="5921" y="1183"/>
                  </a:cubicBezTo>
                  <a:cubicBezTo>
                    <a:pt x="5467" y="358"/>
                    <a:pt x="4824" y="1"/>
                    <a:pt x="4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0" name="Google Shape;2840;p6"/>
            <p:cNvSpPr/>
            <p:nvPr/>
          </p:nvSpPr>
          <p:spPr>
            <a:xfrm>
              <a:off x="1684800" y="2190300"/>
              <a:ext cx="149175" cy="220250"/>
            </a:xfrm>
            <a:custGeom>
              <a:avLst/>
              <a:gdLst/>
              <a:ahLst/>
              <a:cxnLst/>
              <a:rect l="l" t="t" r="r" b="b"/>
              <a:pathLst>
                <a:path w="5967" h="8810" extrusionOk="0">
                  <a:moveTo>
                    <a:pt x="2534" y="335"/>
                  </a:moveTo>
                  <a:cubicBezTo>
                    <a:pt x="3026" y="335"/>
                    <a:pt x="3494" y="711"/>
                    <a:pt x="3564" y="1252"/>
                  </a:cubicBezTo>
                  <a:cubicBezTo>
                    <a:pt x="3608" y="1581"/>
                    <a:pt x="3152" y="1813"/>
                    <a:pt x="2999" y="2065"/>
                  </a:cubicBezTo>
                  <a:cubicBezTo>
                    <a:pt x="2884" y="2256"/>
                    <a:pt x="2965" y="2605"/>
                    <a:pt x="2961" y="2817"/>
                  </a:cubicBezTo>
                  <a:cubicBezTo>
                    <a:pt x="2961" y="2921"/>
                    <a:pt x="3044" y="2979"/>
                    <a:pt x="3132" y="2979"/>
                  </a:cubicBezTo>
                  <a:cubicBezTo>
                    <a:pt x="3160" y="2979"/>
                    <a:pt x="3189" y="2973"/>
                    <a:pt x="3216" y="2961"/>
                  </a:cubicBezTo>
                  <a:cubicBezTo>
                    <a:pt x="3487" y="2843"/>
                    <a:pt x="3758" y="2801"/>
                    <a:pt x="4029" y="2801"/>
                  </a:cubicBezTo>
                  <a:cubicBezTo>
                    <a:pt x="4512" y="2801"/>
                    <a:pt x="4996" y="2934"/>
                    <a:pt x="5483" y="3002"/>
                  </a:cubicBezTo>
                  <a:cubicBezTo>
                    <a:pt x="5483" y="3084"/>
                    <a:pt x="5493" y="3164"/>
                    <a:pt x="5509" y="3245"/>
                  </a:cubicBezTo>
                  <a:cubicBezTo>
                    <a:pt x="5383" y="3953"/>
                    <a:pt x="5470" y="4844"/>
                    <a:pt x="5468" y="5479"/>
                  </a:cubicBezTo>
                  <a:cubicBezTo>
                    <a:pt x="5466" y="6452"/>
                    <a:pt x="5398" y="7456"/>
                    <a:pt x="5488" y="8425"/>
                  </a:cubicBezTo>
                  <a:cubicBezTo>
                    <a:pt x="5192" y="8330"/>
                    <a:pt x="4853" y="8302"/>
                    <a:pt x="4504" y="8302"/>
                  </a:cubicBezTo>
                  <a:cubicBezTo>
                    <a:pt x="3979" y="8302"/>
                    <a:pt x="3432" y="8366"/>
                    <a:pt x="2980" y="8366"/>
                  </a:cubicBezTo>
                  <a:cubicBezTo>
                    <a:pt x="2533" y="8366"/>
                    <a:pt x="1978" y="8300"/>
                    <a:pt x="1444" y="8300"/>
                  </a:cubicBezTo>
                  <a:cubicBezTo>
                    <a:pt x="1099" y="8300"/>
                    <a:pt x="762" y="8328"/>
                    <a:pt x="470" y="8419"/>
                  </a:cubicBezTo>
                  <a:cubicBezTo>
                    <a:pt x="473" y="8351"/>
                    <a:pt x="473" y="8289"/>
                    <a:pt x="443" y="8225"/>
                  </a:cubicBezTo>
                  <a:cubicBezTo>
                    <a:pt x="440" y="8217"/>
                    <a:pt x="434" y="8210"/>
                    <a:pt x="430" y="8204"/>
                  </a:cubicBezTo>
                  <a:cubicBezTo>
                    <a:pt x="432" y="7285"/>
                    <a:pt x="427" y="6365"/>
                    <a:pt x="424" y="5446"/>
                  </a:cubicBezTo>
                  <a:cubicBezTo>
                    <a:pt x="422" y="4829"/>
                    <a:pt x="476" y="4160"/>
                    <a:pt x="414" y="3524"/>
                  </a:cubicBezTo>
                  <a:cubicBezTo>
                    <a:pt x="440" y="3378"/>
                    <a:pt x="448" y="3228"/>
                    <a:pt x="442" y="3079"/>
                  </a:cubicBezTo>
                  <a:lnTo>
                    <a:pt x="442" y="3079"/>
                  </a:lnTo>
                  <a:cubicBezTo>
                    <a:pt x="731" y="3094"/>
                    <a:pt x="1020" y="3106"/>
                    <a:pt x="1308" y="3106"/>
                  </a:cubicBezTo>
                  <a:cubicBezTo>
                    <a:pt x="1644" y="3106"/>
                    <a:pt x="1978" y="3090"/>
                    <a:pt x="2314" y="3048"/>
                  </a:cubicBezTo>
                  <a:cubicBezTo>
                    <a:pt x="2417" y="3035"/>
                    <a:pt x="2530" y="2964"/>
                    <a:pt x="2520" y="2843"/>
                  </a:cubicBezTo>
                  <a:cubicBezTo>
                    <a:pt x="2499" y="2623"/>
                    <a:pt x="2494" y="2405"/>
                    <a:pt x="2491" y="2185"/>
                  </a:cubicBezTo>
                  <a:cubicBezTo>
                    <a:pt x="2491" y="2088"/>
                    <a:pt x="2428" y="2021"/>
                    <a:pt x="2341" y="1988"/>
                  </a:cubicBezTo>
                  <a:cubicBezTo>
                    <a:pt x="1843" y="1801"/>
                    <a:pt x="1377" y="963"/>
                    <a:pt x="1956" y="530"/>
                  </a:cubicBezTo>
                  <a:cubicBezTo>
                    <a:pt x="2136" y="395"/>
                    <a:pt x="2337" y="335"/>
                    <a:pt x="2534" y="335"/>
                  </a:cubicBezTo>
                  <a:close/>
                  <a:moveTo>
                    <a:pt x="2585" y="1"/>
                  </a:moveTo>
                  <a:cubicBezTo>
                    <a:pt x="2449" y="1"/>
                    <a:pt x="2306" y="16"/>
                    <a:pt x="2156" y="46"/>
                  </a:cubicBezTo>
                  <a:cubicBezTo>
                    <a:pt x="1675" y="139"/>
                    <a:pt x="1221" y="605"/>
                    <a:pt x="1306" y="1120"/>
                  </a:cubicBezTo>
                  <a:cubicBezTo>
                    <a:pt x="1362" y="1450"/>
                    <a:pt x="1488" y="1816"/>
                    <a:pt x="1738" y="2055"/>
                  </a:cubicBezTo>
                  <a:cubicBezTo>
                    <a:pt x="2030" y="2338"/>
                    <a:pt x="2063" y="2336"/>
                    <a:pt x="2092" y="2653"/>
                  </a:cubicBezTo>
                  <a:cubicBezTo>
                    <a:pt x="1806" y="2678"/>
                    <a:pt x="1522" y="2686"/>
                    <a:pt x="1237" y="2686"/>
                  </a:cubicBezTo>
                  <a:cubicBezTo>
                    <a:pt x="904" y="2686"/>
                    <a:pt x="571" y="2675"/>
                    <a:pt x="235" y="2666"/>
                  </a:cubicBezTo>
                  <a:cubicBezTo>
                    <a:pt x="234" y="2666"/>
                    <a:pt x="233" y="2666"/>
                    <a:pt x="232" y="2666"/>
                  </a:cubicBezTo>
                  <a:cubicBezTo>
                    <a:pt x="130" y="2666"/>
                    <a:pt x="24" y="2760"/>
                    <a:pt x="35" y="2866"/>
                  </a:cubicBezTo>
                  <a:cubicBezTo>
                    <a:pt x="58" y="3128"/>
                    <a:pt x="40" y="3389"/>
                    <a:pt x="43" y="3652"/>
                  </a:cubicBezTo>
                  <a:cubicBezTo>
                    <a:pt x="1" y="4247"/>
                    <a:pt x="46" y="4869"/>
                    <a:pt x="43" y="5445"/>
                  </a:cubicBezTo>
                  <a:cubicBezTo>
                    <a:pt x="42" y="6393"/>
                    <a:pt x="35" y="7343"/>
                    <a:pt x="38" y="8291"/>
                  </a:cubicBezTo>
                  <a:cubicBezTo>
                    <a:pt x="37" y="8348"/>
                    <a:pt x="61" y="8401"/>
                    <a:pt x="106" y="8437"/>
                  </a:cubicBezTo>
                  <a:lnTo>
                    <a:pt x="106" y="8451"/>
                  </a:lnTo>
                  <a:cubicBezTo>
                    <a:pt x="99" y="8568"/>
                    <a:pt x="187" y="8625"/>
                    <a:pt x="278" y="8625"/>
                  </a:cubicBezTo>
                  <a:cubicBezTo>
                    <a:pt x="281" y="8625"/>
                    <a:pt x="283" y="8625"/>
                    <a:pt x="286" y="8625"/>
                  </a:cubicBezTo>
                  <a:cubicBezTo>
                    <a:pt x="289" y="8625"/>
                    <a:pt x="293" y="8624"/>
                    <a:pt x="296" y="8624"/>
                  </a:cubicBezTo>
                  <a:cubicBezTo>
                    <a:pt x="627" y="8769"/>
                    <a:pt x="1036" y="8810"/>
                    <a:pt x="1457" y="8810"/>
                  </a:cubicBezTo>
                  <a:cubicBezTo>
                    <a:pt x="1987" y="8810"/>
                    <a:pt x="2537" y="8745"/>
                    <a:pt x="2980" y="8743"/>
                  </a:cubicBezTo>
                  <a:cubicBezTo>
                    <a:pt x="2986" y="8743"/>
                    <a:pt x="2992" y="8743"/>
                    <a:pt x="2999" y="8743"/>
                  </a:cubicBezTo>
                  <a:cubicBezTo>
                    <a:pt x="3452" y="8743"/>
                    <a:pt x="3998" y="8809"/>
                    <a:pt x="4522" y="8809"/>
                  </a:cubicBezTo>
                  <a:cubicBezTo>
                    <a:pt x="4911" y="8809"/>
                    <a:pt x="5287" y="8773"/>
                    <a:pt x="5604" y="8647"/>
                  </a:cubicBezTo>
                  <a:cubicBezTo>
                    <a:pt x="5622" y="8653"/>
                    <a:pt x="5640" y="8655"/>
                    <a:pt x="5658" y="8655"/>
                  </a:cubicBezTo>
                  <a:cubicBezTo>
                    <a:pt x="5742" y="8655"/>
                    <a:pt x="5821" y="8602"/>
                    <a:pt x="5821" y="8507"/>
                  </a:cubicBezTo>
                  <a:cubicBezTo>
                    <a:pt x="5821" y="8506"/>
                    <a:pt x="5822" y="8504"/>
                    <a:pt x="5822" y="8502"/>
                  </a:cubicBezTo>
                  <a:cubicBezTo>
                    <a:pt x="5914" y="7608"/>
                    <a:pt x="5850" y="6681"/>
                    <a:pt x="5849" y="5783"/>
                  </a:cubicBezTo>
                  <a:cubicBezTo>
                    <a:pt x="5847" y="5046"/>
                    <a:pt x="5967" y="3990"/>
                    <a:pt x="5801" y="3186"/>
                  </a:cubicBezTo>
                  <a:cubicBezTo>
                    <a:pt x="5831" y="3077"/>
                    <a:pt x="5854" y="2968"/>
                    <a:pt x="5865" y="2858"/>
                  </a:cubicBezTo>
                  <a:cubicBezTo>
                    <a:pt x="5865" y="2851"/>
                    <a:pt x="5868" y="2846"/>
                    <a:pt x="5870" y="2841"/>
                  </a:cubicBezTo>
                  <a:cubicBezTo>
                    <a:pt x="5872" y="2823"/>
                    <a:pt x="5873" y="2805"/>
                    <a:pt x="5875" y="2789"/>
                  </a:cubicBezTo>
                  <a:cubicBezTo>
                    <a:pt x="5887" y="2666"/>
                    <a:pt x="5800" y="2607"/>
                    <a:pt x="5707" y="2607"/>
                  </a:cubicBezTo>
                  <a:cubicBezTo>
                    <a:pt x="5656" y="2607"/>
                    <a:pt x="5604" y="2625"/>
                    <a:pt x="5563" y="2659"/>
                  </a:cubicBezTo>
                  <a:cubicBezTo>
                    <a:pt x="5194" y="2653"/>
                    <a:pt x="4745" y="2495"/>
                    <a:pt x="4384" y="2466"/>
                  </a:cubicBezTo>
                  <a:cubicBezTo>
                    <a:pt x="4298" y="2458"/>
                    <a:pt x="4213" y="2454"/>
                    <a:pt x="4127" y="2454"/>
                  </a:cubicBezTo>
                  <a:cubicBezTo>
                    <a:pt x="3855" y="2454"/>
                    <a:pt x="3583" y="2494"/>
                    <a:pt x="3321" y="2572"/>
                  </a:cubicBezTo>
                  <a:cubicBezTo>
                    <a:pt x="3358" y="2311"/>
                    <a:pt x="3444" y="2069"/>
                    <a:pt x="3664" y="1898"/>
                  </a:cubicBezTo>
                  <a:cubicBezTo>
                    <a:pt x="3721" y="1852"/>
                    <a:pt x="3803" y="1757"/>
                    <a:pt x="3834" y="1678"/>
                  </a:cubicBezTo>
                  <a:cubicBezTo>
                    <a:pt x="3947" y="1385"/>
                    <a:pt x="3974" y="1053"/>
                    <a:pt x="3816" y="763"/>
                  </a:cubicBezTo>
                  <a:cubicBezTo>
                    <a:pt x="3524" y="231"/>
                    <a:pt x="3109" y="1"/>
                    <a:pt x="2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1" name="Google Shape;2841;p6"/>
            <p:cNvSpPr/>
            <p:nvPr/>
          </p:nvSpPr>
          <p:spPr>
            <a:xfrm>
              <a:off x="2795750" y="2611075"/>
              <a:ext cx="53250" cy="82500"/>
            </a:xfrm>
            <a:custGeom>
              <a:avLst/>
              <a:gdLst/>
              <a:ahLst/>
              <a:cxnLst/>
              <a:rect l="l" t="t" r="r" b="b"/>
              <a:pathLst>
                <a:path w="2130" h="3300" extrusionOk="0">
                  <a:moveTo>
                    <a:pt x="293" y="1"/>
                  </a:moveTo>
                  <a:cubicBezTo>
                    <a:pt x="151" y="1"/>
                    <a:pt x="1" y="117"/>
                    <a:pt x="16" y="270"/>
                  </a:cubicBezTo>
                  <a:cubicBezTo>
                    <a:pt x="82" y="910"/>
                    <a:pt x="126" y="1553"/>
                    <a:pt x="187" y="2193"/>
                  </a:cubicBezTo>
                  <a:cubicBezTo>
                    <a:pt x="213" y="2493"/>
                    <a:pt x="193" y="3158"/>
                    <a:pt x="517" y="3294"/>
                  </a:cubicBezTo>
                  <a:cubicBezTo>
                    <a:pt x="525" y="3298"/>
                    <a:pt x="533" y="3300"/>
                    <a:pt x="542" y="3300"/>
                  </a:cubicBezTo>
                  <a:cubicBezTo>
                    <a:pt x="553" y="3300"/>
                    <a:pt x="564" y="3296"/>
                    <a:pt x="574" y="3287"/>
                  </a:cubicBezTo>
                  <a:cubicBezTo>
                    <a:pt x="822" y="3067"/>
                    <a:pt x="664" y="2483"/>
                    <a:pt x="650" y="2193"/>
                  </a:cubicBezTo>
                  <a:cubicBezTo>
                    <a:pt x="641" y="2057"/>
                    <a:pt x="636" y="1919"/>
                    <a:pt x="628" y="1783"/>
                  </a:cubicBezTo>
                  <a:lnTo>
                    <a:pt x="628" y="1783"/>
                  </a:lnTo>
                  <a:cubicBezTo>
                    <a:pt x="856" y="1905"/>
                    <a:pt x="1153" y="1937"/>
                    <a:pt x="1442" y="1937"/>
                  </a:cubicBezTo>
                  <a:cubicBezTo>
                    <a:pt x="1666" y="1937"/>
                    <a:pt x="1885" y="1918"/>
                    <a:pt x="2064" y="1906"/>
                  </a:cubicBezTo>
                  <a:cubicBezTo>
                    <a:pt x="2111" y="1904"/>
                    <a:pt x="2128" y="1842"/>
                    <a:pt x="2088" y="1817"/>
                  </a:cubicBezTo>
                  <a:cubicBezTo>
                    <a:pt x="1726" y="1579"/>
                    <a:pt x="1136" y="1444"/>
                    <a:pt x="676" y="1444"/>
                  </a:cubicBezTo>
                  <a:cubicBezTo>
                    <a:pt x="655" y="1444"/>
                    <a:pt x="634" y="1444"/>
                    <a:pt x="613" y="1445"/>
                  </a:cubicBezTo>
                  <a:cubicBezTo>
                    <a:pt x="600" y="1181"/>
                    <a:pt x="587" y="917"/>
                    <a:pt x="576" y="654"/>
                  </a:cubicBezTo>
                  <a:lnTo>
                    <a:pt x="576" y="654"/>
                  </a:lnTo>
                  <a:cubicBezTo>
                    <a:pt x="898" y="759"/>
                    <a:pt x="1231" y="845"/>
                    <a:pt x="1563" y="845"/>
                  </a:cubicBezTo>
                  <a:cubicBezTo>
                    <a:pt x="1736" y="845"/>
                    <a:pt x="1909" y="821"/>
                    <a:pt x="2078" y="764"/>
                  </a:cubicBezTo>
                  <a:cubicBezTo>
                    <a:pt x="2116" y="754"/>
                    <a:pt x="2129" y="707"/>
                    <a:pt x="2101" y="677"/>
                  </a:cubicBezTo>
                  <a:cubicBezTo>
                    <a:pt x="1635" y="239"/>
                    <a:pt x="953" y="177"/>
                    <a:pt x="359" y="10"/>
                  </a:cubicBezTo>
                  <a:cubicBezTo>
                    <a:pt x="338" y="4"/>
                    <a:pt x="316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2" name="Google Shape;2842;p6"/>
            <p:cNvSpPr/>
            <p:nvPr/>
          </p:nvSpPr>
          <p:spPr>
            <a:xfrm>
              <a:off x="2856425" y="2671775"/>
              <a:ext cx="28125" cy="47250"/>
            </a:xfrm>
            <a:custGeom>
              <a:avLst/>
              <a:gdLst/>
              <a:ahLst/>
              <a:cxnLst/>
              <a:rect l="l" t="t" r="r" b="b"/>
              <a:pathLst>
                <a:path w="1125" h="1890" extrusionOk="0">
                  <a:moveTo>
                    <a:pt x="639" y="0"/>
                  </a:moveTo>
                  <a:cubicBezTo>
                    <a:pt x="581" y="0"/>
                    <a:pt x="523" y="23"/>
                    <a:pt x="475" y="77"/>
                  </a:cubicBezTo>
                  <a:cubicBezTo>
                    <a:pt x="270" y="303"/>
                    <a:pt x="1" y="488"/>
                    <a:pt x="17" y="826"/>
                  </a:cubicBezTo>
                  <a:cubicBezTo>
                    <a:pt x="17" y="865"/>
                    <a:pt x="48" y="892"/>
                    <a:pt x="83" y="892"/>
                  </a:cubicBezTo>
                  <a:cubicBezTo>
                    <a:pt x="94" y="892"/>
                    <a:pt x="105" y="890"/>
                    <a:pt x="116" y="884"/>
                  </a:cubicBezTo>
                  <a:cubicBezTo>
                    <a:pt x="229" y="821"/>
                    <a:pt x="334" y="739"/>
                    <a:pt x="440" y="662"/>
                  </a:cubicBezTo>
                  <a:cubicBezTo>
                    <a:pt x="450" y="784"/>
                    <a:pt x="460" y="905"/>
                    <a:pt x="473" y="1025"/>
                  </a:cubicBezTo>
                  <a:cubicBezTo>
                    <a:pt x="504" y="1305"/>
                    <a:pt x="608" y="1581"/>
                    <a:pt x="672" y="1855"/>
                  </a:cubicBezTo>
                  <a:cubicBezTo>
                    <a:pt x="678" y="1878"/>
                    <a:pt x="698" y="1889"/>
                    <a:pt x="717" y="1889"/>
                  </a:cubicBezTo>
                  <a:cubicBezTo>
                    <a:pt x="736" y="1889"/>
                    <a:pt x="756" y="1878"/>
                    <a:pt x="764" y="1855"/>
                  </a:cubicBezTo>
                  <a:cubicBezTo>
                    <a:pt x="903" y="1284"/>
                    <a:pt x="1124" y="779"/>
                    <a:pt x="898" y="188"/>
                  </a:cubicBezTo>
                  <a:cubicBezTo>
                    <a:pt x="856" y="80"/>
                    <a:pt x="748" y="0"/>
                    <a:pt x="6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3" name="Google Shape;2843;p6"/>
            <p:cNvSpPr/>
            <p:nvPr/>
          </p:nvSpPr>
          <p:spPr>
            <a:xfrm>
              <a:off x="1721675" y="2643325"/>
              <a:ext cx="52600" cy="78875"/>
            </a:xfrm>
            <a:custGeom>
              <a:avLst/>
              <a:gdLst/>
              <a:ahLst/>
              <a:cxnLst/>
              <a:rect l="l" t="t" r="r" b="b"/>
              <a:pathLst>
                <a:path w="2104" h="3155" extrusionOk="0">
                  <a:moveTo>
                    <a:pt x="896" y="0"/>
                  </a:moveTo>
                  <a:cubicBezTo>
                    <a:pt x="661" y="0"/>
                    <a:pt x="423" y="30"/>
                    <a:pt x="197" y="73"/>
                  </a:cubicBezTo>
                  <a:cubicBezTo>
                    <a:pt x="54" y="99"/>
                    <a:pt x="0" y="255"/>
                    <a:pt x="23" y="380"/>
                  </a:cubicBezTo>
                  <a:cubicBezTo>
                    <a:pt x="118" y="916"/>
                    <a:pt x="166" y="1454"/>
                    <a:pt x="204" y="1997"/>
                  </a:cubicBezTo>
                  <a:cubicBezTo>
                    <a:pt x="227" y="2333"/>
                    <a:pt x="166" y="2881"/>
                    <a:pt x="420" y="3140"/>
                  </a:cubicBezTo>
                  <a:cubicBezTo>
                    <a:pt x="430" y="3150"/>
                    <a:pt x="442" y="3154"/>
                    <a:pt x="454" y="3154"/>
                  </a:cubicBezTo>
                  <a:cubicBezTo>
                    <a:pt x="467" y="3154"/>
                    <a:pt x="478" y="3150"/>
                    <a:pt x="487" y="3140"/>
                  </a:cubicBezTo>
                  <a:cubicBezTo>
                    <a:pt x="748" y="2871"/>
                    <a:pt x="650" y="2338"/>
                    <a:pt x="642" y="1997"/>
                  </a:cubicBezTo>
                  <a:cubicBezTo>
                    <a:pt x="638" y="1899"/>
                    <a:pt x="630" y="1802"/>
                    <a:pt x="625" y="1703"/>
                  </a:cubicBezTo>
                  <a:lnTo>
                    <a:pt x="625" y="1703"/>
                  </a:lnTo>
                  <a:cubicBezTo>
                    <a:pt x="786" y="1795"/>
                    <a:pt x="985" y="1823"/>
                    <a:pt x="1191" y="1823"/>
                  </a:cubicBezTo>
                  <a:cubicBezTo>
                    <a:pt x="1468" y="1823"/>
                    <a:pt x="1757" y="1772"/>
                    <a:pt x="1979" y="1753"/>
                  </a:cubicBezTo>
                  <a:cubicBezTo>
                    <a:pt x="2028" y="1753"/>
                    <a:pt x="2038" y="1684"/>
                    <a:pt x="1990" y="1669"/>
                  </a:cubicBezTo>
                  <a:cubicBezTo>
                    <a:pt x="1724" y="1572"/>
                    <a:pt x="1470" y="1480"/>
                    <a:pt x="1188" y="1448"/>
                  </a:cubicBezTo>
                  <a:cubicBezTo>
                    <a:pt x="996" y="1425"/>
                    <a:pt x="802" y="1416"/>
                    <a:pt x="611" y="1400"/>
                  </a:cubicBezTo>
                  <a:cubicBezTo>
                    <a:pt x="591" y="1111"/>
                    <a:pt x="566" y="823"/>
                    <a:pt x="537" y="534"/>
                  </a:cubicBezTo>
                  <a:cubicBezTo>
                    <a:pt x="578" y="532"/>
                    <a:pt x="619" y="531"/>
                    <a:pt x="661" y="531"/>
                  </a:cubicBezTo>
                  <a:cubicBezTo>
                    <a:pt x="939" y="531"/>
                    <a:pt x="1214" y="570"/>
                    <a:pt x="1488" y="570"/>
                  </a:cubicBezTo>
                  <a:cubicBezTo>
                    <a:pt x="1678" y="570"/>
                    <a:pt x="1867" y="551"/>
                    <a:pt x="2056" y="488"/>
                  </a:cubicBezTo>
                  <a:cubicBezTo>
                    <a:pt x="2090" y="478"/>
                    <a:pt x="2103" y="432"/>
                    <a:pt x="2077" y="406"/>
                  </a:cubicBezTo>
                  <a:cubicBezTo>
                    <a:pt x="1753" y="101"/>
                    <a:pt x="1329" y="0"/>
                    <a:pt x="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4" name="Google Shape;2844;p6"/>
            <p:cNvSpPr/>
            <p:nvPr/>
          </p:nvSpPr>
          <p:spPr>
            <a:xfrm>
              <a:off x="1774950" y="2707775"/>
              <a:ext cx="34625" cy="51800"/>
            </a:xfrm>
            <a:custGeom>
              <a:avLst/>
              <a:gdLst/>
              <a:ahLst/>
              <a:cxnLst/>
              <a:rect l="l" t="t" r="r" b="b"/>
              <a:pathLst>
                <a:path w="1385" h="2072" extrusionOk="0">
                  <a:moveTo>
                    <a:pt x="432" y="0"/>
                  </a:moveTo>
                  <a:cubicBezTo>
                    <a:pt x="260" y="0"/>
                    <a:pt x="83" y="82"/>
                    <a:pt x="20" y="228"/>
                  </a:cubicBezTo>
                  <a:cubicBezTo>
                    <a:pt x="5" y="264"/>
                    <a:pt x="0" y="313"/>
                    <a:pt x="35" y="341"/>
                  </a:cubicBezTo>
                  <a:cubicBezTo>
                    <a:pt x="133" y="423"/>
                    <a:pt x="233" y="431"/>
                    <a:pt x="351" y="441"/>
                  </a:cubicBezTo>
                  <a:cubicBezTo>
                    <a:pt x="335" y="499"/>
                    <a:pt x="313" y="553"/>
                    <a:pt x="291" y="607"/>
                  </a:cubicBezTo>
                  <a:cubicBezTo>
                    <a:pt x="163" y="902"/>
                    <a:pt x="126" y="1105"/>
                    <a:pt x="135" y="1424"/>
                  </a:cubicBezTo>
                  <a:cubicBezTo>
                    <a:pt x="147" y="1914"/>
                    <a:pt x="440" y="2072"/>
                    <a:pt x="804" y="2072"/>
                  </a:cubicBezTo>
                  <a:cubicBezTo>
                    <a:pt x="970" y="2072"/>
                    <a:pt x="1150" y="2039"/>
                    <a:pt x="1326" y="1990"/>
                  </a:cubicBezTo>
                  <a:cubicBezTo>
                    <a:pt x="1385" y="1973"/>
                    <a:pt x="1385" y="1903"/>
                    <a:pt x="1340" y="1870"/>
                  </a:cubicBezTo>
                  <a:cubicBezTo>
                    <a:pt x="1206" y="1765"/>
                    <a:pt x="1047" y="1632"/>
                    <a:pt x="881" y="1578"/>
                  </a:cubicBezTo>
                  <a:cubicBezTo>
                    <a:pt x="846" y="1567"/>
                    <a:pt x="708" y="1514"/>
                    <a:pt x="670" y="1514"/>
                  </a:cubicBezTo>
                  <a:cubicBezTo>
                    <a:pt x="662" y="1514"/>
                    <a:pt x="658" y="1517"/>
                    <a:pt x="663" y="1524"/>
                  </a:cubicBezTo>
                  <a:cubicBezTo>
                    <a:pt x="520" y="1329"/>
                    <a:pt x="615" y="1038"/>
                    <a:pt x="697" y="845"/>
                  </a:cubicBezTo>
                  <a:cubicBezTo>
                    <a:pt x="789" y="626"/>
                    <a:pt x="924" y="348"/>
                    <a:pt x="751" y="134"/>
                  </a:cubicBezTo>
                  <a:cubicBezTo>
                    <a:pt x="678" y="43"/>
                    <a:pt x="557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5" name="Google Shape;2845;p6"/>
            <p:cNvSpPr/>
            <p:nvPr/>
          </p:nvSpPr>
          <p:spPr>
            <a:xfrm>
              <a:off x="2012525" y="2169700"/>
              <a:ext cx="86675" cy="143050"/>
            </a:xfrm>
            <a:custGeom>
              <a:avLst/>
              <a:gdLst/>
              <a:ahLst/>
              <a:cxnLst/>
              <a:rect l="l" t="t" r="r" b="b"/>
              <a:pathLst>
                <a:path w="3467" h="5722" extrusionOk="0">
                  <a:moveTo>
                    <a:pt x="1490" y="0"/>
                  </a:moveTo>
                  <a:cubicBezTo>
                    <a:pt x="1081" y="0"/>
                    <a:pt x="665" y="45"/>
                    <a:pt x="227" y="135"/>
                  </a:cubicBezTo>
                  <a:cubicBezTo>
                    <a:pt x="61" y="170"/>
                    <a:pt x="0" y="345"/>
                    <a:pt x="25" y="491"/>
                  </a:cubicBezTo>
                  <a:cubicBezTo>
                    <a:pt x="177" y="1392"/>
                    <a:pt x="323" y="2292"/>
                    <a:pt x="417" y="3201"/>
                  </a:cubicBezTo>
                  <a:cubicBezTo>
                    <a:pt x="502" y="4016"/>
                    <a:pt x="425" y="4841"/>
                    <a:pt x="520" y="5652"/>
                  </a:cubicBezTo>
                  <a:cubicBezTo>
                    <a:pt x="524" y="5692"/>
                    <a:pt x="559" y="5721"/>
                    <a:pt x="593" y="5721"/>
                  </a:cubicBezTo>
                  <a:cubicBezTo>
                    <a:pt x="614" y="5721"/>
                    <a:pt x="634" y="5711"/>
                    <a:pt x="648" y="5686"/>
                  </a:cubicBezTo>
                  <a:cubicBezTo>
                    <a:pt x="1063" y="4958"/>
                    <a:pt x="973" y="4006"/>
                    <a:pt x="929" y="3201"/>
                  </a:cubicBezTo>
                  <a:cubicBezTo>
                    <a:pt x="929" y="3185"/>
                    <a:pt x="925" y="3168"/>
                    <a:pt x="924" y="3150"/>
                  </a:cubicBezTo>
                  <a:lnTo>
                    <a:pt x="924" y="3150"/>
                  </a:lnTo>
                  <a:cubicBezTo>
                    <a:pt x="972" y="3157"/>
                    <a:pt x="1022" y="3160"/>
                    <a:pt x="1073" y="3160"/>
                  </a:cubicBezTo>
                  <a:cubicBezTo>
                    <a:pt x="1337" y="3160"/>
                    <a:pt x="1622" y="3077"/>
                    <a:pt x="1855" y="3047"/>
                  </a:cubicBezTo>
                  <a:cubicBezTo>
                    <a:pt x="2418" y="2973"/>
                    <a:pt x="2882" y="2920"/>
                    <a:pt x="3412" y="2704"/>
                  </a:cubicBezTo>
                  <a:cubicBezTo>
                    <a:pt x="3458" y="2686"/>
                    <a:pt x="3466" y="2617"/>
                    <a:pt x="3412" y="2601"/>
                  </a:cubicBezTo>
                  <a:cubicBezTo>
                    <a:pt x="3074" y="2504"/>
                    <a:pt x="2771" y="2455"/>
                    <a:pt x="2451" y="2455"/>
                  </a:cubicBezTo>
                  <a:cubicBezTo>
                    <a:pt x="2293" y="2455"/>
                    <a:pt x="2130" y="2467"/>
                    <a:pt x="1957" y="2491"/>
                  </a:cubicBezTo>
                  <a:cubicBezTo>
                    <a:pt x="1650" y="2532"/>
                    <a:pt x="1186" y="2558"/>
                    <a:pt x="896" y="2756"/>
                  </a:cubicBezTo>
                  <a:cubicBezTo>
                    <a:pt x="837" y="2053"/>
                    <a:pt x="737" y="1351"/>
                    <a:pt x="630" y="652"/>
                  </a:cubicBezTo>
                  <a:cubicBezTo>
                    <a:pt x="1499" y="499"/>
                    <a:pt x="2489" y="430"/>
                    <a:pt x="3352" y="424"/>
                  </a:cubicBezTo>
                  <a:cubicBezTo>
                    <a:pt x="3419" y="424"/>
                    <a:pt x="3429" y="330"/>
                    <a:pt x="3366" y="311"/>
                  </a:cubicBezTo>
                  <a:cubicBezTo>
                    <a:pt x="2723" y="104"/>
                    <a:pt x="2115" y="0"/>
                    <a:pt x="1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6" name="Google Shape;2846;p6"/>
            <p:cNvSpPr/>
            <p:nvPr/>
          </p:nvSpPr>
          <p:spPr>
            <a:xfrm>
              <a:off x="2092150" y="2264350"/>
              <a:ext cx="30825" cy="63775"/>
            </a:xfrm>
            <a:custGeom>
              <a:avLst/>
              <a:gdLst/>
              <a:ahLst/>
              <a:cxnLst/>
              <a:rect l="l" t="t" r="r" b="b"/>
              <a:pathLst>
                <a:path w="1233" h="2551" extrusionOk="0">
                  <a:moveTo>
                    <a:pt x="981" y="0"/>
                  </a:moveTo>
                  <a:cubicBezTo>
                    <a:pt x="916" y="0"/>
                    <a:pt x="848" y="22"/>
                    <a:pt x="793" y="66"/>
                  </a:cubicBezTo>
                  <a:cubicBezTo>
                    <a:pt x="532" y="278"/>
                    <a:pt x="204" y="475"/>
                    <a:pt x="37" y="772"/>
                  </a:cubicBezTo>
                  <a:cubicBezTo>
                    <a:pt x="1" y="834"/>
                    <a:pt x="45" y="913"/>
                    <a:pt x="117" y="913"/>
                  </a:cubicBezTo>
                  <a:cubicBezTo>
                    <a:pt x="124" y="913"/>
                    <a:pt x="132" y="913"/>
                    <a:pt x="139" y="913"/>
                  </a:cubicBezTo>
                  <a:cubicBezTo>
                    <a:pt x="316" y="913"/>
                    <a:pt x="464" y="835"/>
                    <a:pt x="608" y="744"/>
                  </a:cubicBezTo>
                  <a:lnTo>
                    <a:pt x="608" y="744"/>
                  </a:lnTo>
                  <a:cubicBezTo>
                    <a:pt x="578" y="916"/>
                    <a:pt x="554" y="1090"/>
                    <a:pt x="531" y="1262"/>
                  </a:cubicBezTo>
                  <a:cubicBezTo>
                    <a:pt x="467" y="1751"/>
                    <a:pt x="498" y="2053"/>
                    <a:pt x="673" y="2504"/>
                  </a:cubicBezTo>
                  <a:cubicBezTo>
                    <a:pt x="686" y="2535"/>
                    <a:pt x="711" y="2550"/>
                    <a:pt x="736" y="2550"/>
                  </a:cubicBezTo>
                  <a:cubicBezTo>
                    <a:pt x="762" y="2550"/>
                    <a:pt x="787" y="2534"/>
                    <a:pt x="800" y="2504"/>
                  </a:cubicBezTo>
                  <a:cubicBezTo>
                    <a:pt x="956" y="2135"/>
                    <a:pt x="1062" y="1838"/>
                    <a:pt x="1111" y="1436"/>
                  </a:cubicBezTo>
                  <a:cubicBezTo>
                    <a:pt x="1159" y="1041"/>
                    <a:pt x="1228" y="647"/>
                    <a:pt x="1231" y="248"/>
                  </a:cubicBezTo>
                  <a:cubicBezTo>
                    <a:pt x="1232" y="86"/>
                    <a:pt x="1111" y="0"/>
                    <a:pt x="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7" name="Google Shape;2847;p6"/>
            <p:cNvSpPr/>
            <p:nvPr/>
          </p:nvSpPr>
          <p:spPr>
            <a:xfrm>
              <a:off x="2159900" y="2182925"/>
              <a:ext cx="100750" cy="125825"/>
            </a:xfrm>
            <a:custGeom>
              <a:avLst/>
              <a:gdLst/>
              <a:ahLst/>
              <a:cxnLst/>
              <a:rect l="l" t="t" r="r" b="b"/>
              <a:pathLst>
                <a:path w="4030" h="5033" extrusionOk="0">
                  <a:moveTo>
                    <a:pt x="3265" y="1"/>
                  </a:moveTo>
                  <a:cubicBezTo>
                    <a:pt x="3256" y="1"/>
                    <a:pt x="3246" y="5"/>
                    <a:pt x="3241" y="15"/>
                  </a:cubicBezTo>
                  <a:cubicBezTo>
                    <a:pt x="2955" y="510"/>
                    <a:pt x="2740" y="1050"/>
                    <a:pt x="2520" y="1586"/>
                  </a:cubicBezTo>
                  <a:cubicBezTo>
                    <a:pt x="2201" y="1599"/>
                    <a:pt x="1889" y="1637"/>
                    <a:pt x="1700" y="1642"/>
                  </a:cubicBezTo>
                  <a:cubicBezTo>
                    <a:pt x="1544" y="1645"/>
                    <a:pt x="1" y="1689"/>
                    <a:pt x="176" y="2004"/>
                  </a:cubicBezTo>
                  <a:cubicBezTo>
                    <a:pt x="254" y="2144"/>
                    <a:pt x="505" y="2183"/>
                    <a:pt x="787" y="2183"/>
                  </a:cubicBezTo>
                  <a:cubicBezTo>
                    <a:pt x="1129" y="2183"/>
                    <a:pt x="1518" y="2126"/>
                    <a:pt x="1696" y="2126"/>
                  </a:cubicBezTo>
                  <a:cubicBezTo>
                    <a:pt x="1698" y="2126"/>
                    <a:pt x="1699" y="2126"/>
                    <a:pt x="1700" y="2126"/>
                  </a:cubicBezTo>
                  <a:cubicBezTo>
                    <a:pt x="1895" y="2126"/>
                    <a:pt x="2092" y="2127"/>
                    <a:pt x="2288" y="2127"/>
                  </a:cubicBezTo>
                  <a:cubicBezTo>
                    <a:pt x="2235" y="2247"/>
                    <a:pt x="2186" y="2369"/>
                    <a:pt x="2130" y="2487"/>
                  </a:cubicBezTo>
                  <a:cubicBezTo>
                    <a:pt x="2081" y="2587"/>
                    <a:pt x="2030" y="2688"/>
                    <a:pt x="1976" y="2790"/>
                  </a:cubicBezTo>
                  <a:cubicBezTo>
                    <a:pt x="1811" y="2789"/>
                    <a:pt x="1641" y="2784"/>
                    <a:pt x="1472" y="2784"/>
                  </a:cubicBezTo>
                  <a:cubicBezTo>
                    <a:pt x="1111" y="2784"/>
                    <a:pt x="752" y="2806"/>
                    <a:pt x="442" y="2936"/>
                  </a:cubicBezTo>
                  <a:cubicBezTo>
                    <a:pt x="404" y="2948"/>
                    <a:pt x="398" y="3000"/>
                    <a:pt x="431" y="3021"/>
                  </a:cubicBezTo>
                  <a:cubicBezTo>
                    <a:pt x="770" y="3251"/>
                    <a:pt x="1248" y="3300"/>
                    <a:pt x="1702" y="3302"/>
                  </a:cubicBezTo>
                  <a:cubicBezTo>
                    <a:pt x="1431" y="3812"/>
                    <a:pt x="1175" y="4342"/>
                    <a:pt x="1118" y="4887"/>
                  </a:cubicBezTo>
                  <a:cubicBezTo>
                    <a:pt x="1109" y="4971"/>
                    <a:pt x="1192" y="5032"/>
                    <a:pt x="1270" y="5032"/>
                  </a:cubicBezTo>
                  <a:cubicBezTo>
                    <a:pt x="1307" y="5032"/>
                    <a:pt x="1342" y="5019"/>
                    <a:pt x="1367" y="4988"/>
                  </a:cubicBezTo>
                  <a:cubicBezTo>
                    <a:pt x="1750" y="4519"/>
                    <a:pt x="2010" y="3899"/>
                    <a:pt x="2248" y="3289"/>
                  </a:cubicBezTo>
                  <a:lnTo>
                    <a:pt x="2396" y="3284"/>
                  </a:lnTo>
                  <a:cubicBezTo>
                    <a:pt x="2798" y="3269"/>
                    <a:pt x="3925" y="3304"/>
                    <a:pt x="4015" y="2779"/>
                  </a:cubicBezTo>
                  <a:cubicBezTo>
                    <a:pt x="4030" y="2720"/>
                    <a:pt x="4005" y="2657"/>
                    <a:pt x="3953" y="2624"/>
                  </a:cubicBezTo>
                  <a:cubicBezTo>
                    <a:pt x="3875" y="2572"/>
                    <a:pt x="3815" y="2552"/>
                    <a:pt x="3751" y="2552"/>
                  </a:cubicBezTo>
                  <a:cubicBezTo>
                    <a:pt x="3691" y="2552"/>
                    <a:pt x="3629" y="2569"/>
                    <a:pt x="3546" y="2593"/>
                  </a:cubicBezTo>
                  <a:cubicBezTo>
                    <a:pt x="3188" y="2697"/>
                    <a:pt x="2821" y="2744"/>
                    <a:pt x="2450" y="2775"/>
                  </a:cubicBezTo>
                  <a:cubicBezTo>
                    <a:pt x="2502" y="2644"/>
                    <a:pt x="2553" y="2515"/>
                    <a:pt x="2607" y="2390"/>
                  </a:cubicBezTo>
                  <a:cubicBezTo>
                    <a:pt x="2644" y="2305"/>
                    <a:pt x="2681" y="2218"/>
                    <a:pt x="2721" y="2131"/>
                  </a:cubicBezTo>
                  <a:lnTo>
                    <a:pt x="2724" y="2131"/>
                  </a:lnTo>
                  <a:cubicBezTo>
                    <a:pt x="2873" y="2133"/>
                    <a:pt x="3071" y="2179"/>
                    <a:pt x="3243" y="2179"/>
                  </a:cubicBezTo>
                  <a:cubicBezTo>
                    <a:pt x="3312" y="2179"/>
                    <a:pt x="3376" y="2172"/>
                    <a:pt x="3433" y="2152"/>
                  </a:cubicBezTo>
                  <a:cubicBezTo>
                    <a:pt x="3552" y="2111"/>
                    <a:pt x="3651" y="1955"/>
                    <a:pt x="3562" y="1834"/>
                  </a:cubicBezTo>
                  <a:cubicBezTo>
                    <a:pt x="3447" y="1680"/>
                    <a:pt x="3214" y="1614"/>
                    <a:pt x="2947" y="1591"/>
                  </a:cubicBezTo>
                  <a:cubicBezTo>
                    <a:pt x="3149" y="1086"/>
                    <a:pt x="3310" y="556"/>
                    <a:pt x="3293" y="29"/>
                  </a:cubicBezTo>
                  <a:cubicBezTo>
                    <a:pt x="3293" y="11"/>
                    <a:pt x="3279" y="1"/>
                    <a:pt x="3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8" name="Google Shape;2848;p6"/>
            <p:cNvSpPr/>
            <p:nvPr/>
          </p:nvSpPr>
          <p:spPr>
            <a:xfrm>
              <a:off x="2297325" y="2163250"/>
              <a:ext cx="77250" cy="129925"/>
            </a:xfrm>
            <a:custGeom>
              <a:avLst/>
              <a:gdLst/>
              <a:ahLst/>
              <a:cxnLst/>
              <a:rect l="l" t="t" r="r" b="b"/>
              <a:pathLst>
                <a:path w="3090" h="5197" extrusionOk="0">
                  <a:moveTo>
                    <a:pt x="1145" y="1"/>
                  </a:moveTo>
                  <a:cubicBezTo>
                    <a:pt x="841" y="1"/>
                    <a:pt x="540" y="16"/>
                    <a:pt x="244" y="49"/>
                  </a:cubicBezTo>
                  <a:cubicBezTo>
                    <a:pt x="114" y="63"/>
                    <a:pt x="1" y="149"/>
                    <a:pt x="3" y="291"/>
                  </a:cubicBezTo>
                  <a:cubicBezTo>
                    <a:pt x="11" y="1179"/>
                    <a:pt x="75" y="2065"/>
                    <a:pt x="94" y="2952"/>
                  </a:cubicBezTo>
                  <a:cubicBezTo>
                    <a:pt x="103" y="3411"/>
                    <a:pt x="103" y="3869"/>
                    <a:pt x="86" y="4328"/>
                  </a:cubicBezTo>
                  <a:cubicBezTo>
                    <a:pt x="80" y="4520"/>
                    <a:pt x="140" y="4952"/>
                    <a:pt x="60" y="5124"/>
                  </a:cubicBezTo>
                  <a:cubicBezTo>
                    <a:pt x="45" y="5156"/>
                    <a:pt x="66" y="5197"/>
                    <a:pt x="100" y="5197"/>
                  </a:cubicBezTo>
                  <a:cubicBezTo>
                    <a:pt x="104" y="5197"/>
                    <a:pt x="109" y="5196"/>
                    <a:pt x="114" y="5195"/>
                  </a:cubicBezTo>
                  <a:cubicBezTo>
                    <a:pt x="664" y="5026"/>
                    <a:pt x="560" y="4023"/>
                    <a:pt x="570" y="3582"/>
                  </a:cubicBezTo>
                  <a:cubicBezTo>
                    <a:pt x="580" y="3172"/>
                    <a:pt x="570" y="2762"/>
                    <a:pt x="557" y="2352"/>
                  </a:cubicBezTo>
                  <a:lnTo>
                    <a:pt x="557" y="2352"/>
                  </a:lnTo>
                  <a:cubicBezTo>
                    <a:pt x="740" y="2414"/>
                    <a:pt x="948" y="2424"/>
                    <a:pt x="1145" y="2424"/>
                  </a:cubicBezTo>
                  <a:cubicBezTo>
                    <a:pt x="1236" y="2424"/>
                    <a:pt x="1325" y="2422"/>
                    <a:pt x="1407" y="2422"/>
                  </a:cubicBezTo>
                  <a:cubicBezTo>
                    <a:pt x="1945" y="2419"/>
                    <a:pt x="2416" y="2303"/>
                    <a:pt x="2927" y="2161"/>
                  </a:cubicBezTo>
                  <a:cubicBezTo>
                    <a:pt x="2986" y="2145"/>
                    <a:pt x="2988" y="2055"/>
                    <a:pt x="2927" y="2040"/>
                  </a:cubicBezTo>
                  <a:cubicBezTo>
                    <a:pt x="2573" y="1952"/>
                    <a:pt x="2240" y="1918"/>
                    <a:pt x="1891" y="1918"/>
                  </a:cubicBezTo>
                  <a:cubicBezTo>
                    <a:pt x="1784" y="1918"/>
                    <a:pt x="1676" y="1921"/>
                    <a:pt x="1566" y="1927"/>
                  </a:cubicBezTo>
                  <a:cubicBezTo>
                    <a:pt x="1497" y="1930"/>
                    <a:pt x="1426" y="1931"/>
                    <a:pt x="1353" y="1931"/>
                  </a:cubicBezTo>
                  <a:cubicBezTo>
                    <a:pt x="1254" y="1931"/>
                    <a:pt x="1152" y="1930"/>
                    <a:pt x="1050" y="1930"/>
                  </a:cubicBezTo>
                  <a:cubicBezTo>
                    <a:pt x="879" y="1930"/>
                    <a:pt x="706" y="1935"/>
                    <a:pt x="544" y="1963"/>
                  </a:cubicBezTo>
                  <a:cubicBezTo>
                    <a:pt x="524" y="1482"/>
                    <a:pt x="501" y="1002"/>
                    <a:pt x="493" y="521"/>
                  </a:cubicBezTo>
                  <a:cubicBezTo>
                    <a:pt x="549" y="519"/>
                    <a:pt x="605" y="518"/>
                    <a:pt x="661" y="518"/>
                  </a:cubicBezTo>
                  <a:cubicBezTo>
                    <a:pt x="1038" y="518"/>
                    <a:pt x="1416" y="554"/>
                    <a:pt x="1788" y="554"/>
                  </a:cubicBezTo>
                  <a:cubicBezTo>
                    <a:pt x="2217" y="554"/>
                    <a:pt x="2638" y="507"/>
                    <a:pt x="3041" y="303"/>
                  </a:cubicBezTo>
                  <a:cubicBezTo>
                    <a:pt x="3090" y="277"/>
                    <a:pt x="3082" y="190"/>
                    <a:pt x="3024" y="180"/>
                  </a:cubicBezTo>
                  <a:cubicBezTo>
                    <a:pt x="2415" y="67"/>
                    <a:pt x="1776" y="1"/>
                    <a:pt x="1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49" name="Google Shape;2849;p6"/>
            <p:cNvSpPr/>
            <p:nvPr/>
          </p:nvSpPr>
          <p:spPr>
            <a:xfrm>
              <a:off x="2365250" y="2272625"/>
              <a:ext cx="34325" cy="46250"/>
            </a:xfrm>
            <a:custGeom>
              <a:avLst/>
              <a:gdLst/>
              <a:ahLst/>
              <a:cxnLst/>
              <a:rect l="l" t="t" r="r" b="b"/>
              <a:pathLst>
                <a:path w="1373" h="1850" extrusionOk="0">
                  <a:moveTo>
                    <a:pt x="654" y="0"/>
                  </a:moveTo>
                  <a:cubicBezTo>
                    <a:pt x="420" y="0"/>
                    <a:pt x="199" y="133"/>
                    <a:pt x="228" y="393"/>
                  </a:cubicBezTo>
                  <a:cubicBezTo>
                    <a:pt x="228" y="421"/>
                    <a:pt x="246" y="446"/>
                    <a:pt x="273" y="452"/>
                  </a:cubicBezTo>
                  <a:cubicBezTo>
                    <a:pt x="281" y="454"/>
                    <a:pt x="291" y="455"/>
                    <a:pt x="302" y="455"/>
                  </a:cubicBezTo>
                  <a:cubicBezTo>
                    <a:pt x="387" y="455"/>
                    <a:pt x="552" y="411"/>
                    <a:pt x="645" y="411"/>
                  </a:cubicBezTo>
                  <a:cubicBezTo>
                    <a:pt x="680" y="411"/>
                    <a:pt x="705" y="417"/>
                    <a:pt x="712" y="434"/>
                  </a:cubicBezTo>
                  <a:cubicBezTo>
                    <a:pt x="753" y="539"/>
                    <a:pt x="648" y="710"/>
                    <a:pt x="606" y="800"/>
                  </a:cubicBezTo>
                  <a:cubicBezTo>
                    <a:pt x="499" y="1021"/>
                    <a:pt x="347" y="1292"/>
                    <a:pt x="151" y="1446"/>
                  </a:cubicBezTo>
                  <a:cubicBezTo>
                    <a:pt x="0" y="1568"/>
                    <a:pt x="146" y="1760"/>
                    <a:pt x="289" y="1778"/>
                  </a:cubicBezTo>
                  <a:cubicBezTo>
                    <a:pt x="456" y="1801"/>
                    <a:pt x="624" y="1817"/>
                    <a:pt x="791" y="1842"/>
                  </a:cubicBezTo>
                  <a:cubicBezTo>
                    <a:pt x="832" y="1848"/>
                    <a:pt x="872" y="1850"/>
                    <a:pt x="912" y="1850"/>
                  </a:cubicBezTo>
                  <a:cubicBezTo>
                    <a:pt x="1009" y="1850"/>
                    <a:pt x="1105" y="1838"/>
                    <a:pt x="1202" y="1838"/>
                  </a:cubicBezTo>
                  <a:cubicBezTo>
                    <a:pt x="1231" y="1838"/>
                    <a:pt x="1260" y="1839"/>
                    <a:pt x="1290" y="1842"/>
                  </a:cubicBezTo>
                  <a:cubicBezTo>
                    <a:pt x="1292" y="1842"/>
                    <a:pt x="1293" y="1842"/>
                    <a:pt x="1295" y="1842"/>
                  </a:cubicBezTo>
                  <a:cubicBezTo>
                    <a:pt x="1341" y="1842"/>
                    <a:pt x="1372" y="1779"/>
                    <a:pt x="1347" y="1740"/>
                  </a:cubicBezTo>
                  <a:cubicBezTo>
                    <a:pt x="1175" y="1486"/>
                    <a:pt x="963" y="1390"/>
                    <a:pt x="714" y="1371"/>
                  </a:cubicBezTo>
                  <a:cubicBezTo>
                    <a:pt x="940" y="1108"/>
                    <a:pt x="1150" y="839"/>
                    <a:pt x="1162" y="467"/>
                  </a:cubicBezTo>
                  <a:cubicBezTo>
                    <a:pt x="1171" y="153"/>
                    <a:pt x="905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0" name="Google Shape;2850;p6"/>
            <p:cNvSpPr/>
            <p:nvPr/>
          </p:nvSpPr>
          <p:spPr>
            <a:xfrm>
              <a:off x="3256825" y="2049850"/>
              <a:ext cx="317725" cy="93150"/>
            </a:xfrm>
            <a:custGeom>
              <a:avLst/>
              <a:gdLst/>
              <a:ahLst/>
              <a:cxnLst/>
              <a:rect l="l" t="t" r="r" b="b"/>
              <a:pathLst>
                <a:path w="12709" h="3726" extrusionOk="0">
                  <a:moveTo>
                    <a:pt x="6027" y="768"/>
                  </a:moveTo>
                  <a:cubicBezTo>
                    <a:pt x="6171" y="768"/>
                    <a:pt x="6314" y="787"/>
                    <a:pt x="6455" y="825"/>
                  </a:cubicBezTo>
                  <a:cubicBezTo>
                    <a:pt x="6504" y="951"/>
                    <a:pt x="6575" y="1071"/>
                    <a:pt x="6664" y="1176"/>
                  </a:cubicBezTo>
                  <a:cubicBezTo>
                    <a:pt x="6846" y="1912"/>
                    <a:pt x="5939" y="2689"/>
                    <a:pt x="5133" y="2689"/>
                  </a:cubicBezTo>
                  <a:cubicBezTo>
                    <a:pt x="4878" y="2689"/>
                    <a:pt x="4633" y="2611"/>
                    <a:pt x="4436" y="2431"/>
                  </a:cubicBezTo>
                  <a:lnTo>
                    <a:pt x="4434" y="2431"/>
                  </a:lnTo>
                  <a:cubicBezTo>
                    <a:pt x="4287" y="2295"/>
                    <a:pt x="4231" y="2152"/>
                    <a:pt x="4234" y="2012"/>
                  </a:cubicBezTo>
                  <a:cubicBezTo>
                    <a:pt x="4721" y="1481"/>
                    <a:pt x="5197" y="890"/>
                    <a:pt x="5840" y="779"/>
                  </a:cubicBezTo>
                  <a:cubicBezTo>
                    <a:pt x="5902" y="772"/>
                    <a:pt x="5964" y="768"/>
                    <a:pt x="6027" y="768"/>
                  </a:cubicBezTo>
                  <a:close/>
                  <a:moveTo>
                    <a:pt x="10834" y="1966"/>
                  </a:moveTo>
                  <a:cubicBezTo>
                    <a:pt x="10970" y="2196"/>
                    <a:pt x="11027" y="2454"/>
                    <a:pt x="11053" y="2719"/>
                  </a:cubicBezTo>
                  <a:cubicBezTo>
                    <a:pt x="11078" y="2956"/>
                    <a:pt x="11027" y="3044"/>
                    <a:pt x="10949" y="3044"/>
                  </a:cubicBezTo>
                  <a:cubicBezTo>
                    <a:pt x="10789" y="3044"/>
                    <a:pt x="10517" y="2674"/>
                    <a:pt x="10551" y="2464"/>
                  </a:cubicBezTo>
                  <a:lnTo>
                    <a:pt x="10550" y="2464"/>
                  </a:lnTo>
                  <a:cubicBezTo>
                    <a:pt x="10578" y="2291"/>
                    <a:pt x="10689" y="2124"/>
                    <a:pt x="10834" y="1966"/>
                  </a:cubicBezTo>
                  <a:close/>
                  <a:moveTo>
                    <a:pt x="9724" y="0"/>
                  </a:moveTo>
                  <a:cubicBezTo>
                    <a:pt x="9649" y="0"/>
                    <a:pt x="9575" y="30"/>
                    <a:pt x="9505" y="87"/>
                  </a:cubicBezTo>
                  <a:cubicBezTo>
                    <a:pt x="9165" y="362"/>
                    <a:pt x="8233" y="948"/>
                    <a:pt x="7584" y="948"/>
                  </a:cubicBezTo>
                  <a:cubicBezTo>
                    <a:pt x="7412" y="948"/>
                    <a:pt x="7260" y="907"/>
                    <a:pt x="7144" y="808"/>
                  </a:cubicBezTo>
                  <a:cubicBezTo>
                    <a:pt x="7080" y="652"/>
                    <a:pt x="6992" y="508"/>
                    <a:pt x="6883" y="382"/>
                  </a:cubicBezTo>
                  <a:cubicBezTo>
                    <a:pt x="6836" y="326"/>
                    <a:pt x="6769" y="293"/>
                    <a:pt x="6696" y="293"/>
                  </a:cubicBezTo>
                  <a:cubicBezTo>
                    <a:pt x="6464" y="209"/>
                    <a:pt x="6247" y="172"/>
                    <a:pt x="6042" y="172"/>
                  </a:cubicBezTo>
                  <a:cubicBezTo>
                    <a:pt x="5672" y="172"/>
                    <a:pt x="5341" y="294"/>
                    <a:pt x="5035" y="487"/>
                  </a:cubicBezTo>
                  <a:cubicBezTo>
                    <a:pt x="4403" y="766"/>
                    <a:pt x="3854" y="1235"/>
                    <a:pt x="3688" y="1748"/>
                  </a:cubicBezTo>
                  <a:cubicBezTo>
                    <a:pt x="3300" y="2159"/>
                    <a:pt x="2716" y="2640"/>
                    <a:pt x="2134" y="2640"/>
                  </a:cubicBezTo>
                  <a:cubicBezTo>
                    <a:pt x="1917" y="2640"/>
                    <a:pt x="1700" y="2573"/>
                    <a:pt x="1493" y="2411"/>
                  </a:cubicBezTo>
                  <a:cubicBezTo>
                    <a:pt x="1270" y="2235"/>
                    <a:pt x="1186" y="1960"/>
                    <a:pt x="1193" y="1688"/>
                  </a:cubicBezTo>
                  <a:cubicBezTo>
                    <a:pt x="1555" y="1328"/>
                    <a:pt x="1982" y="1035"/>
                    <a:pt x="2515" y="803"/>
                  </a:cubicBezTo>
                  <a:cubicBezTo>
                    <a:pt x="2769" y="695"/>
                    <a:pt x="2604" y="364"/>
                    <a:pt x="2390" y="341"/>
                  </a:cubicBezTo>
                  <a:cubicBezTo>
                    <a:pt x="2327" y="334"/>
                    <a:pt x="2264" y="331"/>
                    <a:pt x="2203" y="331"/>
                  </a:cubicBezTo>
                  <a:cubicBezTo>
                    <a:pt x="1407" y="331"/>
                    <a:pt x="835" y="878"/>
                    <a:pt x="702" y="1510"/>
                  </a:cubicBezTo>
                  <a:cubicBezTo>
                    <a:pt x="332" y="1940"/>
                    <a:pt x="69" y="2454"/>
                    <a:pt x="7" y="3066"/>
                  </a:cubicBezTo>
                  <a:cubicBezTo>
                    <a:pt x="1" y="3124"/>
                    <a:pt x="54" y="3160"/>
                    <a:pt x="106" y="3160"/>
                  </a:cubicBezTo>
                  <a:cubicBezTo>
                    <a:pt x="139" y="3160"/>
                    <a:pt x="171" y="3146"/>
                    <a:pt x="187" y="3115"/>
                  </a:cubicBezTo>
                  <a:cubicBezTo>
                    <a:pt x="348" y="2797"/>
                    <a:pt x="533" y="2493"/>
                    <a:pt x="745" y="2208"/>
                  </a:cubicBezTo>
                  <a:cubicBezTo>
                    <a:pt x="845" y="2505"/>
                    <a:pt x="1058" y="2782"/>
                    <a:pt x="1409" y="2995"/>
                  </a:cubicBezTo>
                  <a:cubicBezTo>
                    <a:pt x="1632" y="3130"/>
                    <a:pt x="1872" y="3187"/>
                    <a:pt x="2115" y="3187"/>
                  </a:cubicBezTo>
                  <a:cubicBezTo>
                    <a:pt x="2695" y="3187"/>
                    <a:pt x="3292" y="2864"/>
                    <a:pt x="3717" y="2519"/>
                  </a:cubicBezTo>
                  <a:cubicBezTo>
                    <a:pt x="3726" y="2511"/>
                    <a:pt x="3735" y="2503"/>
                    <a:pt x="3745" y="2495"/>
                  </a:cubicBezTo>
                  <a:cubicBezTo>
                    <a:pt x="3840" y="2678"/>
                    <a:pt x="4001" y="2859"/>
                    <a:pt x="4244" y="3029"/>
                  </a:cubicBezTo>
                  <a:cubicBezTo>
                    <a:pt x="4519" y="3222"/>
                    <a:pt x="4825" y="3307"/>
                    <a:pt x="5133" y="3307"/>
                  </a:cubicBezTo>
                  <a:cubicBezTo>
                    <a:pt x="6116" y="3307"/>
                    <a:pt x="7122" y="2442"/>
                    <a:pt x="7234" y="1499"/>
                  </a:cubicBezTo>
                  <a:cubicBezTo>
                    <a:pt x="7336" y="1521"/>
                    <a:pt x="7443" y="1531"/>
                    <a:pt x="7553" y="1531"/>
                  </a:cubicBezTo>
                  <a:cubicBezTo>
                    <a:pt x="8272" y="1531"/>
                    <a:pt x="9138" y="1095"/>
                    <a:pt x="9707" y="695"/>
                  </a:cubicBezTo>
                  <a:cubicBezTo>
                    <a:pt x="9997" y="948"/>
                    <a:pt x="10268" y="1223"/>
                    <a:pt x="10514" y="1520"/>
                  </a:cubicBezTo>
                  <a:cubicBezTo>
                    <a:pt x="9857" y="2175"/>
                    <a:pt x="9598" y="2926"/>
                    <a:pt x="10712" y="3609"/>
                  </a:cubicBezTo>
                  <a:cubicBezTo>
                    <a:pt x="10845" y="3690"/>
                    <a:pt x="10963" y="3726"/>
                    <a:pt x="11067" y="3726"/>
                  </a:cubicBezTo>
                  <a:cubicBezTo>
                    <a:pt x="11490" y="3726"/>
                    <a:pt x="11683" y="3141"/>
                    <a:pt x="11670" y="2719"/>
                  </a:cubicBezTo>
                  <a:cubicBezTo>
                    <a:pt x="11659" y="2295"/>
                    <a:pt x="11516" y="1907"/>
                    <a:pt x="11301" y="1551"/>
                  </a:cubicBezTo>
                  <a:cubicBezTo>
                    <a:pt x="11477" y="1417"/>
                    <a:pt x="11647" y="1297"/>
                    <a:pt x="11770" y="1195"/>
                  </a:cubicBezTo>
                  <a:cubicBezTo>
                    <a:pt x="12108" y="920"/>
                    <a:pt x="12415" y="616"/>
                    <a:pt x="12663" y="257"/>
                  </a:cubicBezTo>
                  <a:cubicBezTo>
                    <a:pt x="12708" y="190"/>
                    <a:pt x="12645" y="114"/>
                    <a:pt x="12576" y="114"/>
                  </a:cubicBezTo>
                  <a:cubicBezTo>
                    <a:pt x="12561" y="114"/>
                    <a:pt x="12546" y="118"/>
                    <a:pt x="12531" y="126"/>
                  </a:cubicBezTo>
                  <a:cubicBezTo>
                    <a:pt x="12133" y="359"/>
                    <a:pt x="11518" y="705"/>
                    <a:pt x="10988" y="1112"/>
                  </a:cubicBezTo>
                  <a:cubicBezTo>
                    <a:pt x="10674" y="726"/>
                    <a:pt x="10297" y="385"/>
                    <a:pt x="9939" y="87"/>
                  </a:cubicBezTo>
                  <a:cubicBezTo>
                    <a:pt x="9870" y="29"/>
                    <a:pt x="9797" y="0"/>
                    <a:pt x="9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1" name="Google Shape;2851;p6"/>
            <p:cNvSpPr/>
            <p:nvPr/>
          </p:nvSpPr>
          <p:spPr>
            <a:xfrm>
              <a:off x="3583875" y="2041750"/>
              <a:ext cx="137275" cy="80350"/>
            </a:xfrm>
            <a:custGeom>
              <a:avLst/>
              <a:gdLst/>
              <a:ahLst/>
              <a:cxnLst/>
              <a:rect l="l" t="t" r="r" b="b"/>
              <a:pathLst>
                <a:path w="5491" h="3214" extrusionOk="0">
                  <a:moveTo>
                    <a:pt x="2407" y="1126"/>
                  </a:moveTo>
                  <a:cubicBezTo>
                    <a:pt x="2376" y="1301"/>
                    <a:pt x="2355" y="1478"/>
                    <a:pt x="2338" y="1654"/>
                  </a:cubicBezTo>
                  <a:cubicBezTo>
                    <a:pt x="2067" y="2148"/>
                    <a:pt x="1460" y="2630"/>
                    <a:pt x="1019" y="2630"/>
                  </a:cubicBezTo>
                  <a:cubicBezTo>
                    <a:pt x="816" y="2630"/>
                    <a:pt x="648" y="2528"/>
                    <a:pt x="565" y="2277"/>
                  </a:cubicBezTo>
                  <a:cubicBezTo>
                    <a:pt x="299" y="1475"/>
                    <a:pt x="1670" y="1262"/>
                    <a:pt x="2407" y="1126"/>
                  </a:cubicBezTo>
                  <a:close/>
                  <a:moveTo>
                    <a:pt x="2737" y="1"/>
                  </a:moveTo>
                  <a:cubicBezTo>
                    <a:pt x="2714" y="1"/>
                    <a:pt x="2691" y="14"/>
                    <a:pt x="2683" y="41"/>
                  </a:cubicBezTo>
                  <a:cubicBezTo>
                    <a:pt x="2596" y="299"/>
                    <a:pt x="2525" y="561"/>
                    <a:pt x="2469" y="829"/>
                  </a:cubicBezTo>
                  <a:cubicBezTo>
                    <a:pt x="2386" y="807"/>
                    <a:pt x="2296" y="797"/>
                    <a:pt x="2203" y="797"/>
                  </a:cubicBezTo>
                  <a:cubicBezTo>
                    <a:pt x="1736" y="797"/>
                    <a:pt x="1184" y="1042"/>
                    <a:pt x="865" y="1204"/>
                  </a:cubicBezTo>
                  <a:cubicBezTo>
                    <a:pt x="273" y="1506"/>
                    <a:pt x="1" y="2095"/>
                    <a:pt x="327" y="2694"/>
                  </a:cubicBezTo>
                  <a:cubicBezTo>
                    <a:pt x="471" y="2958"/>
                    <a:pt x="725" y="3046"/>
                    <a:pt x="998" y="3046"/>
                  </a:cubicBezTo>
                  <a:cubicBezTo>
                    <a:pt x="1282" y="3046"/>
                    <a:pt x="1587" y="2950"/>
                    <a:pt x="1808" y="2855"/>
                  </a:cubicBezTo>
                  <a:cubicBezTo>
                    <a:pt x="2163" y="2701"/>
                    <a:pt x="2466" y="2450"/>
                    <a:pt x="2684" y="2131"/>
                  </a:cubicBezTo>
                  <a:cubicBezTo>
                    <a:pt x="3025" y="2761"/>
                    <a:pt x="3685" y="3214"/>
                    <a:pt x="4345" y="3214"/>
                  </a:cubicBezTo>
                  <a:cubicBezTo>
                    <a:pt x="4737" y="3214"/>
                    <a:pt x="5128" y="3054"/>
                    <a:pt x="5452" y="2676"/>
                  </a:cubicBezTo>
                  <a:cubicBezTo>
                    <a:pt x="5490" y="2631"/>
                    <a:pt x="5462" y="2559"/>
                    <a:pt x="5405" y="2559"/>
                  </a:cubicBezTo>
                  <a:cubicBezTo>
                    <a:pt x="5399" y="2559"/>
                    <a:pt x="5393" y="2559"/>
                    <a:pt x="5386" y="2561"/>
                  </a:cubicBezTo>
                  <a:cubicBezTo>
                    <a:pt x="5200" y="2613"/>
                    <a:pt x="5009" y="2638"/>
                    <a:pt x="4821" y="2638"/>
                  </a:cubicBezTo>
                  <a:cubicBezTo>
                    <a:pt x="3890" y="2638"/>
                    <a:pt x="3008" y="2027"/>
                    <a:pt x="3012" y="1009"/>
                  </a:cubicBezTo>
                  <a:cubicBezTo>
                    <a:pt x="3004" y="886"/>
                    <a:pt x="2943" y="809"/>
                    <a:pt x="2865" y="773"/>
                  </a:cubicBezTo>
                  <a:cubicBezTo>
                    <a:pt x="2881" y="524"/>
                    <a:pt x="2863" y="276"/>
                    <a:pt x="2791" y="41"/>
                  </a:cubicBezTo>
                  <a:cubicBezTo>
                    <a:pt x="2783" y="14"/>
                    <a:pt x="2760" y="1"/>
                    <a:pt x="2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2" name="Google Shape;2852;p6"/>
            <p:cNvSpPr/>
            <p:nvPr/>
          </p:nvSpPr>
          <p:spPr>
            <a:xfrm>
              <a:off x="3209275" y="2169275"/>
              <a:ext cx="583275" cy="14275"/>
            </a:xfrm>
            <a:custGeom>
              <a:avLst/>
              <a:gdLst/>
              <a:ahLst/>
              <a:cxnLst/>
              <a:rect l="l" t="t" r="r" b="b"/>
              <a:pathLst>
                <a:path w="23331" h="571" extrusionOk="0">
                  <a:moveTo>
                    <a:pt x="1608" y="1"/>
                  </a:moveTo>
                  <a:cubicBezTo>
                    <a:pt x="1082" y="1"/>
                    <a:pt x="558" y="37"/>
                    <a:pt x="80" y="209"/>
                  </a:cubicBezTo>
                  <a:cubicBezTo>
                    <a:pt x="1" y="232"/>
                    <a:pt x="1" y="346"/>
                    <a:pt x="80" y="369"/>
                  </a:cubicBezTo>
                  <a:cubicBezTo>
                    <a:pt x="546" y="536"/>
                    <a:pt x="1047" y="565"/>
                    <a:pt x="1548" y="565"/>
                  </a:cubicBezTo>
                  <a:cubicBezTo>
                    <a:pt x="1809" y="565"/>
                    <a:pt x="2071" y="557"/>
                    <a:pt x="2327" y="557"/>
                  </a:cubicBezTo>
                  <a:cubicBezTo>
                    <a:pt x="2344" y="557"/>
                    <a:pt x="2361" y="557"/>
                    <a:pt x="2378" y="557"/>
                  </a:cubicBezTo>
                  <a:cubicBezTo>
                    <a:pt x="3390" y="561"/>
                    <a:pt x="4401" y="562"/>
                    <a:pt x="5413" y="565"/>
                  </a:cubicBezTo>
                  <a:lnTo>
                    <a:pt x="11484" y="570"/>
                  </a:lnTo>
                  <a:cubicBezTo>
                    <a:pt x="11582" y="570"/>
                    <a:pt x="11681" y="570"/>
                    <a:pt x="11779" y="570"/>
                  </a:cubicBezTo>
                  <a:cubicBezTo>
                    <a:pt x="15611" y="570"/>
                    <a:pt x="19417" y="538"/>
                    <a:pt x="23246" y="352"/>
                  </a:cubicBezTo>
                  <a:cubicBezTo>
                    <a:pt x="23331" y="352"/>
                    <a:pt x="23329" y="224"/>
                    <a:pt x="23244" y="224"/>
                  </a:cubicBezTo>
                  <a:cubicBezTo>
                    <a:pt x="19417" y="40"/>
                    <a:pt x="15611" y="8"/>
                    <a:pt x="11779" y="8"/>
                  </a:cubicBezTo>
                  <a:cubicBezTo>
                    <a:pt x="11681" y="8"/>
                    <a:pt x="11582" y="8"/>
                    <a:pt x="11484" y="8"/>
                  </a:cubicBezTo>
                  <a:lnTo>
                    <a:pt x="5792" y="13"/>
                  </a:lnTo>
                  <a:cubicBezTo>
                    <a:pt x="4781" y="13"/>
                    <a:pt x="3769" y="14"/>
                    <a:pt x="2757" y="19"/>
                  </a:cubicBezTo>
                  <a:cubicBezTo>
                    <a:pt x="2744" y="19"/>
                    <a:pt x="2731" y="19"/>
                    <a:pt x="2719" y="19"/>
                  </a:cubicBezTo>
                  <a:cubicBezTo>
                    <a:pt x="2359" y="19"/>
                    <a:pt x="1983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3" name="Google Shape;2853;p6"/>
            <p:cNvSpPr/>
            <p:nvPr/>
          </p:nvSpPr>
          <p:spPr>
            <a:xfrm>
              <a:off x="3266500" y="2275350"/>
              <a:ext cx="303375" cy="83425"/>
            </a:xfrm>
            <a:custGeom>
              <a:avLst/>
              <a:gdLst/>
              <a:ahLst/>
              <a:cxnLst/>
              <a:rect l="l" t="t" r="r" b="b"/>
              <a:pathLst>
                <a:path w="12135" h="3337" extrusionOk="0">
                  <a:moveTo>
                    <a:pt x="3622" y="2016"/>
                  </a:moveTo>
                  <a:cubicBezTo>
                    <a:pt x="3709" y="2336"/>
                    <a:pt x="3690" y="2655"/>
                    <a:pt x="3353" y="2655"/>
                  </a:cubicBezTo>
                  <a:cubicBezTo>
                    <a:pt x="3280" y="2655"/>
                    <a:pt x="3192" y="2640"/>
                    <a:pt x="3088" y="2607"/>
                  </a:cubicBezTo>
                  <a:cubicBezTo>
                    <a:pt x="3258" y="2405"/>
                    <a:pt x="3435" y="2207"/>
                    <a:pt x="3622" y="2016"/>
                  </a:cubicBezTo>
                  <a:close/>
                  <a:moveTo>
                    <a:pt x="2103" y="0"/>
                  </a:moveTo>
                  <a:cubicBezTo>
                    <a:pt x="2022" y="0"/>
                    <a:pt x="1948" y="49"/>
                    <a:pt x="1895" y="118"/>
                  </a:cubicBezTo>
                  <a:cubicBezTo>
                    <a:pt x="1150" y="1086"/>
                    <a:pt x="407" y="1997"/>
                    <a:pt x="20" y="3168"/>
                  </a:cubicBezTo>
                  <a:cubicBezTo>
                    <a:pt x="1" y="3227"/>
                    <a:pt x="48" y="3266"/>
                    <a:pt x="97" y="3266"/>
                  </a:cubicBezTo>
                  <a:cubicBezTo>
                    <a:pt x="124" y="3266"/>
                    <a:pt x="150" y="3254"/>
                    <a:pt x="168" y="3229"/>
                  </a:cubicBezTo>
                  <a:cubicBezTo>
                    <a:pt x="758" y="2338"/>
                    <a:pt x="1413" y="1477"/>
                    <a:pt x="2077" y="640"/>
                  </a:cubicBezTo>
                  <a:cubicBezTo>
                    <a:pt x="2103" y="607"/>
                    <a:pt x="2137" y="593"/>
                    <a:pt x="2177" y="593"/>
                  </a:cubicBezTo>
                  <a:cubicBezTo>
                    <a:pt x="2357" y="593"/>
                    <a:pt x="2651" y="877"/>
                    <a:pt x="2828" y="1004"/>
                  </a:cubicBezTo>
                  <a:cubicBezTo>
                    <a:pt x="3004" y="1131"/>
                    <a:pt x="3170" y="1272"/>
                    <a:pt x="3325" y="1423"/>
                  </a:cubicBezTo>
                  <a:cubicBezTo>
                    <a:pt x="3340" y="1437"/>
                    <a:pt x="3357" y="1455"/>
                    <a:pt x="3370" y="1473"/>
                  </a:cubicBezTo>
                  <a:cubicBezTo>
                    <a:pt x="3010" y="1857"/>
                    <a:pt x="2700" y="2259"/>
                    <a:pt x="2487" y="2531"/>
                  </a:cubicBezTo>
                  <a:cubicBezTo>
                    <a:pt x="2395" y="2651"/>
                    <a:pt x="2377" y="2855"/>
                    <a:pt x="2540" y="2933"/>
                  </a:cubicBezTo>
                  <a:cubicBezTo>
                    <a:pt x="2776" y="3048"/>
                    <a:pt x="3007" y="3105"/>
                    <a:pt x="3217" y="3105"/>
                  </a:cubicBezTo>
                  <a:cubicBezTo>
                    <a:pt x="3730" y="3105"/>
                    <a:pt x="4123" y="2766"/>
                    <a:pt x="4197" y="2102"/>
                  </a:cubicBezTo>
                  <a:cubicBezTo>
                    <a:pt x="4216" y="1913"/>
                    <a:pt x="4177" y="1734"/>
                    <a:pt x="4096" y="1567"/>
                  </a:cubicBezTo>
                  <a:cubicBezTo>
                    <a:pt x="4252" y="1429"/>
                    <a:pt x="4411" y="1299"/>
                    <a:pt x="4574" y="1176"/>
                  </a:cubicBezTo>
                  <a:cubicBezTo>
                    <a:pt x="4765" y="1032"/>
                    <a:pt x="4923" y="970"/>
                    <a:pt x="5058" y="970"/>
                  </a:cubicBezTo>
                  <a:cubicBezTo>
                    <a:pt x="5387" y="970"/>
                    <a:pt x="5573" y="1341"/>
                    <a:pt x="5734" y="1800"/>
                  </a:cubicBezTo>
                  <a:cubicBezTo>
                    <a:pt x="5876" y="2210"/>
                    <a:pt x="5968" y="2640"/>
                    <a:pt x="6044" y="3066"/>
                  </a:cubicBezTo>
                  <a:cubicBezTo>
                    <a:pt x="6066" y="3190"/>
                    <a:pt x="6172" y="3247"/>
                    <a:pt x="6280" y="3247"/>
                  </a:cubicBezTo>
                  <a:cubicBezTo>
                    <a:pt x="6417" y="3247"/>
                    <a:pt x="6558" y="3157"/>
                    <a:pt x="6542" y="2999"/>
                  </a:cubicBezTo>
                  <a:cubicBezTo>
                    <a:pt x="6482" y="2394"/>
                    <a:pt x="6552" y="1780"/>
                    <a:pt x="6938" y="1285"/>
                  </a:cubicBezTo>
                  <a:cubicBezTo>
                    <a:pt x="7095" y="1083"/>
                    <a:pt x="7234" y="1001"/>
                    <a:pt x="7355" y="1001"/>
                  </a:cubicBezTo>
                  <a:cubicBezTo>
                    <a:pt x="7788" y="1001"/>
                    <a:pt x="7994" y="2050"/>
                    <a:pt x="8027" y="2426"/>
                  </a:cubicBezTo>
                  <a:cubicBezTo>
                    <a:pt x="8044" y="2592"/>
                    <a:pt x="8184" y="2676"/>
                    <a:pt x="8314" y="2676"/>
                  </a:cubicBezTo>
                  <a:cubicBezTo>
                    <a:pt x="8444" y="2676"/>
                    <a:pt x="8564" y="2594"/>
                    <a:pt x="8549" y="2426"/>
                  </a:cubicBezTo>
                  <a:cubicBezTo>
                    <a:pt x="8504" y="1985"/>
                    <a:pt x="8537" y="1598"/>
                    <a:pt x="8677" y="1216"/>
                  </a:cubicBezTo>
                  <a:cubicBezTo>
                    <a:pt x="9078" y="2052"/>
                    <a:pt x="9472" y="2961"/>
                    <a:pt x="10402" y="3278"/>
                  </a:cubicBezTo>
                  <a:cubicBezTo>
                    <a:pt x="10520" y="3318"/>
                    <a:pt x="10633" y="3336"/>
                    <a:pt x="10741" y="3336"/>
                  </a:cubicBezTo>
                  <a:cubicBezTo>
                    <a:pt x="11599" y="3336"/>
                    <a:pt x="12135" y="2184"/>
                    <a:pt x="11879" y="1457"/>
                  </a:cubicBezTo>
                  <a:cubicBezTo>
                    <a:pt x="11868" y="1425"/>
                    <a:pt x="11839" y="1408"/>
                    <a:pt x="11810" y="1408"/>
                  </a:cubicBezTo>
                  <a:cubicBezTo>
                    <a:pt x="11783" y="1408"/>
                    <a:pt x="11756" y="1423"/>
                    <a:pt x="11746" y="1457"/>
                  </a:cubicBezTo>
                  <a:cubicBezTo>
                    <a:pt x="11619" y="1893"/>
                    <a:pt x="11336" y="2330"/>
                    <a:pt x="10970" y="2597"/>
                  </a:cubicBezTo>
                  <a:cubicBezTo>
                    <a:pt x="10842" y="2691"/>
                    <a:pt x="10718" y="2730"/>
                    <a:pt x="10600" y="2730"/>
                  </a:cubicBezTo>
                  <a:cubicBezTo>
                    <a:pt x="10182" y="2730"/>
                    <a:pt x="9834" y="2245"/>
                    <a:pt x="9643" y="1952"/>
                  </a:cubicBezTo>
                  <a:cubicBezTo>
                    <a:pt x="9344" y="1493"/>
                    <a:pt x="9156" y="968"/>
                    <a:pt x="8896" y="484"/>
                  </a:cubicBezTo>
                  <a:cubicBezTo>
                    <a:pt x="8850" y="397"/>
                    <a:pt x="8763" y="356"/>
                    <a:pt x="8676" y="356"/>
                  </a:cubicBezTo>
                  <a:cubicBezTo>
                    <a:pt x="8584" y="356"/>
                    <a:pt x="8492" y="401"/>
                    <a:pt x="8442" y="484"/>
                  </a:cubicBezTo>
                  <a:cubicBezTo>
                    <a:pt x="8342" y="653"/>
                    <a:pt x="8257" y="830"/>
                    <a:pt x="8188" y="1012"/>
                  </a:cubicBezTo>
                  <a:cubicBezTo>
                    <a:pt x="8024" y="703"/>
                    <a:pt x="7790" y="473"/>
                    <a:pt x="7459" y="473"/>
                  </a:cubicBezTo>
                  <a:cubicBezTo>
                    <a:pt x="7379" y="473"/>
                    <a:pt x="7293" y="487"/>
                    <a:pt x="7202" y="515"/>
                  </a:cubicBezTo>
                  <a:cubicBezTo>
                    <a:pt x="6706" y="671"/>
                    <a:pt x="6393" y="1057"/>
                    <a:pt x="6216" y="1518"/>
                  </a:cubicBezTo>
                  <a:cubicBezTo>
                    <a:pt x="6011" y="907"/>
                    <a:pt x="5684" y="364"/>
                    <a:pt x="5133" y="363"/>
                  </a:cubicBezTo>
                  <a:cubicBezTo>
                    <a:pt x="5131" y="363"/>
                    <a:pt x="5129" y="363"/>
                    <a:pt x="5126" y="363"/>
                  </a:cubicBezTo>
                  <a:cubicBezTo>
                    <a:pt x="4679" y="363"/>
                    <a:pt x="4196" y="683"/>
                    <a:pt x="3752" y="1091"/>
                  </a:cubicBezTo>
                  <a:cubicBezTo>
                    <a:pt x="3301" y="630"/>
                    <a:pt x="2617" y="271"/>
                    <a:pt x="2217" y="33"/>
                  </a:cubicBezTo>
                  <a:cubicBezTo>
                    <a:pt x="2178" y="10"/>
                    <a:pt x="2140" y="0"/>
                    <a:pt x="2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4" name="Google Shape;2854;p6"/>
            <p:cNvSpPr/>
            <p:nvPr/>
          </p:nvSpPr>
          <p:spPr>
            <a:xfrm>
              <a:off x="3390500" y="2237450"/>
              <a:ext cx="18000" cy="17150"/>
            </a:xfrm>
            <a:custGeom>
              <a:avLst/>
              <a:gdLst/>
              <a:ahLst/>
              <a:cxnLst/>
              <a:rect l="l" t="t" r="r" b="b"/>
              <a:pathLst>
                <a:path w="720" h="686" extrusionOk="0">
                  <a:moveTo>
                    <a:pt x="354" y="1"/>
                  </a:moveTo>
                  <a:cubicBezTo>
                    <a:pt x="293" y="1"/>
                    <a:pt x="231" y="25"/>
                    <a:pt x="185" y="61"/>
                  </a:cubicBezTo>
                  <a:cubicBezTo>
                    <a:pt x="1" y="199"/>
                    <a:pt x="30" y="420"/>
                    <a:pt x="134" y="601"/>
                  </a:cubicBezTo>
                  <a:cubicBezTo>
                    <a:pt x="162" y="650"/>
                    <a:pt x="222" y="685"/>
                    <a:pt x="281" y="685"/>
                  </a:cubicBezTo>
                  <a:cubicBezTo>
                    <a:pt x="296" y="685"/>
                    <a:pt x="311" y="683"/>
                    <a:pt x="326" y="678"/>
                  </a:cubicBezTo>
                  <a:cubicBezTo>
                    <a:pt x="380" y="660"/>
                    <a:pt x="442" y="642"/>
                    <a:pt x="483" y="601"/>
                  </a:cubicBezTo>
                  <a:cubicBezTo>
                    <a:pt x="549" y="535"/>
                    <a:pt x="529" y="480"/>
                    <a:pt x="662" y="463"/>
                  </a:cubicBezTo>
                  <a:cubicBezTo>
                    <a:pt x="715" y="455"/>
                    <a:pt x="719" y="378"/>
                    <a:pt x="662" y="376"/>
                  </a:cubicBezTo>
                  <a:cubicBezTo>
                    <a:pt x="587" y="375"/>
                    <a:pt x="523" y="373"/>
                    <a:pt x="460" y="368"/>
                  </a:cubicBezTo>
                  <a:cubicBezTo>
                    <a:pt x="528" y="327"/>
                    <a:pt x="555" y="232"/>
                    <a:pt x="606" y="173"/>
                  </a:cubicBezTo>
                  <a:cubicBezTo>
                    <a:pt x="639" y="137"/>
                    <a:pt x="614" y="79"/>
                    <a:pt x="567" y="79"/>
                  </a:cubicBezTo>
                  <a:cubicBezTo>
                    <a:pt x="498" y="76"/>
                    <a:pt x="472" y="25"/>
                    <a:pt x="404" y="7"/>
                  </a:cubicBezTo>
                  <a:cubicBezTo>
                    <a:pt x="388" y="3"/>
                    <a:pt x="3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5" name="Google Shape;2855;p6"/>
            <p:cNvSpPr/>
            <p:nvPr/>
          </p:nvSpPr>
          <p:spPr>
            <a:xfrm>
              <a:off x="3564650" y="2265500"/>
              <a:ext cx="173625" cy="97200"/>
            </a:xfrm>
            <a:custGeom>
              <a:avLst/>
              <a:gdLst/>
              <a:ahLst/>
              <a:cxnLst/>
              <a:rect l="l" t="t" r="r" b="b"/>
              <a:pathLst>
                <a:path w="6945" h="3888" extrusionOk="0">
                  <a:moveTo>
                    <a:pt x="1443" y="857"/>
                  </a:moveTo>
                  <a:cubicBezTo>
                    <a:pt x="1834" y="857"/>
                    <a:pt x="2259" y="1196"/>
                    <a:pt x="2556" y="1405"/>
                  </a:cubicBezTo>
                  <a:cubicBezTo>
                    <a:pt x="2615" y="1446"/>
                    <a:pt x="2676" y="1493"/>
                    <a:pt x="2735" y="1539"/>
                  </a:cubicBezTo>
                  <a:cubicBezTo>
                    <a:pt x="2458" y="1817"/>
                    <a:pt x="2177" y="2086"/>
                    <a:pt x="1875" y="2309"/>
                  </a:cubicBezTo>
                  <a:cubicBezTo>
                    <a:pt x="1747" y="2402"/>
                    <a:pt x="1626" y="2442"/>
                    <a:pt x="1515" y="2442"/>
                  </a:cubicBezTo>
                  <a:cubicBezTo>
                    <a:pt x="829" y="2442"/>
                    <a:pt x="520" y="919"/>
                    <a:pt x="1398" y="858"/>
                  </a:cubicBezTo>
                  <a:cubicBezTo>
                    <a:pt x="1413" y="857"/>
                    <a:pt x="1428" y="857"/>
                    <a:pt x="1443" y="857"/>
                  </a:cubicBezTo>
                  <a:close/>
                  <a:moveTo>
                    <a:pt x="4745" y="1"/>
                  </a:moveTo>
                  <a:cubicBezTo>
                    <a:pt x="4740" y="1"/>
                    <a:pt x="4734" y="2"/>
                    <a:pt x="4728" y="4"/>
                  </a:cubicBezTo>
                  <a:cubicBezTo>
                    <a:pt x="4106" y="225"/>
                    <a:pt x="3604" y="678"/>
                    <a:pt x="3122" y="1155"/>
                  </a:cubicBezTo>
                  <a:cubicBezTo>
                    <a:pt x="2630" y="795"/>
                    <a:pt x="2032" y="420"/>
                    <a:pt x="1457" y="420"/>
                  </a:cubicBezTo>
                  <a:cubicBezTo>
                    <a:pt x="1261" y="420"/>
                    <a:pt x="1068" y="464"/>
                    <a:pt x="883" y="567"/>
                  </a:cubicBezTo>
                  <a:cubicBezTo>
                    <a:pt x="0" y="1054"/>
                    <a:pt x="476" y="2614"/>
                    <a:pt x="1258" y="2932"/>
                  </a:cubicBezTo>
                  <a:cubicBezTo>
                    <a:pt x="1315" y="2955"/>
                    <a:pt x="1374" y="2965"/>
                    <a:pt x="1434" y="2965"/>
                  </a:cubicBezTo>
                  <a:cubicBezTo>
                    <a:pt x="1875" y="2965"/>
                    <a:pt x="2401" y="2419"/>
                    <a:pt x="2656" y="2187"/>
                  </a:cubicBezTo>
                  <a:cubicBezTo>
                    <a:pt x="2794" y="2063"/>
                    <a:pt x="2925" y="1931"/>
                    <a:pt x="3056" y="1802"/>
                  </a:cubicBezTo>
                  <a:cubicBezTo>
                    <a:pt x="4052" y="2653"/>
                    <a:pt x="5171" y="3887"/>
                    <a:pt x="6460" y="3887"/>
                  </a:cubicBezTo>
                  <a:cubicBezTo>
                    <a:pt x="6591" y="3887"/>
                    <a:pt x="6724" y="3875"/>
                    <a:pt x="6859" y="3847"/>
                  </a:cubicBezTo>
                  <a:cubicBezTo>
                    <a:pt x="6944" y="3829"/>
                    <a:pt x="6924" y="3698"/>
                    <a:pt x="6839" y="3698"/>
                  </a:cubicBezTo>
                  <a:cubicBezTo>
                    <a:pt x="6838" y="3698"/>
                    <a:pt x="6837" y="3698"/>
                    <a:pt x="6836" y="3698"/>
                  </a:cubicBezTo>
                  <a:cubicBezTo>
                    <a:pt x="6234" y="3698"/>
                    <a:pt x="5711" y="3137"/>
                    <a:pt x="5254" y="2807"/>
                  </a:cubicBezTo>
                  <a:cubicBezTo>
                    <a:pt x="4675" y="2391"/>
                    <a:pt x="4132" y="1926"/>
                    <a:pt x="3566" y="1495"/>
                  </a:cubicBezTo>
                  <a:lnTo>
                    <a:pt x="3452" y="1405"/>
                  </a:lnTo>
                  <a:cubicBezTo>
                    <a:pt x="3885" y="959"/>
                    <a:pt x="4313" y="506"/>
                    <a:pt x="4785" y="101"/>
                  </a:cubicBezTo>
                  <a:cubicBezTo>
                    <a:pt x="4823" y="67"/>
                    <a:pt x="4791" y="1"/>
                    <a:pt x="47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6" name="Google Shape;2856;p6"/>
            <p:cNvSpPr/>
            <p:nvPr/>
          </p:nvSpPr>
          <p:spPr>
            <a:xfrm>
              <a:off x="3865875" y="2170325"/>
              <a:ext cx="105375" cy="12900"/>
            </a:xfrm>
            <a:custGeom>
              <a:avLst/>
              <a:gdLst/>
              <a:ahLst/>
              <a:cxnLst/>
              <a:rect l="l" t="t" r="r" b="b"/>
              <a:pathLst>
                <a:path w="4215" h="516" extrusionOk="0">
                  <a:moveTo>
                    <a:pt x="1624" y="0"/>
                  </a:moveTo>
                  <a:cubicBezTo>
                    <a:pt x="1109" y="0"/>
                    <a:pt x="591" y="17"/>
                    <a:pt x="97" y="149"/>
                  </a:cubicBezTo>
                  <a:cubicBezTo>
                    <a:pt x="0" y="176"/>
                    <a:pt x="0" y="318"/>
                    <a:pt x="97" y="345"/>
                  </a:cubicBezTo>
                  <a:cubicBezTo>
                    <a:pt x="737" y="515"/>
                    <a:pt x="1412" y="484"/>
                    <a:pt x="2069" y="491"/>
                  </a:cubicBezTo>
                  <a:cubicBezTo>
                    <a:pt x="2170" y="492"/>
                    <a:pt x="2269" y="492"/>
                    <a:pt x="2367" y="492"/>
                  </a:cubicBezTo>
                  <a:cubicBezTo>
                    <a:pt x="2976" y="492"/>
                    <a:pt x="3538" y="467"/>
                    <a:pt x="4144" y="318"/>
                  </a:cubicBezTo>
                  <a:cubicBezTo>
                    <a:pt x="4214" y="302"/>
                    <a:pt x="4214" y="192"/>
                    <a:pt x="4144" y="176"/>
                  </a:cubicBezTo>
                  <a:cubicBezTo>
                    <a:pt x="3576" y="35"/>
                    <a:pt x="3067" y="1"/>
                    <a:pt x="2491" y="1"/>
                  </a:cubicBezTo>
                  <a:cubicBezTo>
                    <a:pt x="2435" y="1"/>
                    <a:pt x="2379" y="1"/>
                    <a:pt x="2321" y="2"/>
                  </a:cubicBezTo>
                  <a:cubicBezTo>
                    <a:pt x="2270" y="2"/>
                    <a:pt x="2218" y="2"/>
                    <a:pt x="2166" y="2"/>
                  </a:cubicBezTo>
                  <a:cubicBezTo>
                    <a:pt x="1987" y="2"/>
                    <a:pt x="1805" y="0"/>
                    <a:pt x="16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7" name="Google Shape;2857;p6"/>
            <p:cNvSpPr/>
            <p:nvPr/>
          </p:nvSpPr>
          <p:spPr>
            <a:xfrm>
              <a:off x="3865175" y="2202775"/>
              <a:ext cx="132650" cy="14100"/>
            </a:xfrm>
            <a:custGeom>
              <a:avLst/>
              <a:gdLst/>
              <a:ahLst/>
              <a:cxnLst/>
              <a:rect l="l" t="t" r="r" b="b"/>
              <a:pathLst>
                <a:path w="5306" h="564" extrusionOk="0">
                  <a:moveTo>
                    <a:pt x="3528" y="0"/>
                  </a:moveTo>
                  <a:cubicBezTo>
                    <a:pt x="2370" y="0"/>
                    <a:pt x="1192" y="209"/>
                    <a:pt x="56" y="241"/>
                  </a:cubicBezTo>
                  <a:cubicBezTo>
                    <a:pt x="0" y="241"/>
                    <a:pt x="0" y="323"/>
                    <a:pt x="56" y="323"/>
                  </a:cubicBezTo>
                  <a:cubicBezTo>
                    <a:pt x="1192" y="355"/>
                    <a:pt x="2370" y="564"/>
                    <a:pt x="3528" y="564"/>
                  </a:cubicBezTo>
                  <a:cubicBezTo>
                    <a:pt x="4100" y="564"/>
                    <a:pt x="4668" y="513"/>
                    <a:pt x="5223" y="364"/>
                  </a:cubicBezTo>
                  <a:cubicBezTo>
                    <a:pt x="5305" y="344"/>
                    <a:pt x="5305" y="221"/>
                    <a:pt x="5223" y="200"/>
                  </a:cubicBezTo>
                  <a:cubicBezTo>
                    <a:pt x="4668" y="51"/>
                    <a:pt x="4100" y="0"/>
                    <a:pt x="3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8" name="Google Shape;2858;p6"/>
            <p:cNvSpPr/>
            <p:nvPr/>
          </p:nvSpPr>
          <p:spPr>
            <a:xfrm>
              <a:off x="4059375" y="2056025"/>
              <a:ext cx="294825" cy="176850"/>
            </a:xfrm>
            <a:custGeom>
              <a:avLst/>
              <a:gdLst/>
              <a:ahLst/>
              <a:cxnLst/>
              <a:rect l="l" t="t" r="r" b="b"/>
              <a:pathLst>
                <a:path w="11793" h="7074" extrusionOk="0">
                  <a:moveTo>
                    <a:pt x="8679" y="1"/>
                  </a:moveTo>
                  <a:cubicBezTo>
                    <a:pt x="8553" y="1"/>
                    <a:pt x="8424" y="84"/>
                    <a:pt x="8415" y="248"/>
                  </a:cubicBezTo>
                  <a:cubicBezTo>
                    <a:pt x="8369" y="978"/>
                    <a:pt x="8285" y="1693"/>
                    <a:pt x="8141" y="2389"/>
                  </a:cubicBezTo>
                  <a:cubicBezTo>
                    <a:pt x="7385" y="2510"/>
                    <a:pt x="6645" y="2689"/>
                    <a:pt x="5984" y="2940"/>
                  </a:cubicBezTo>
                  <a:cubicBezTo>
                    <a:pt x="5912" y="2968"/>
                    <a:pt x="5918" y="3079"/>
                    <a:pt x="6004" y="3081"/>
                  </a:cubicBezTo>
                  <a:cubicBezTo>
                    <a:pt x="6058" y="3082"/>
                    <a:pt x="6112" y="3082"/>
                    <a:pt x="6166" y="3082"/>
                  </a:cubicBezTo>
                  <a:cubicBezTo>
                    <a:pt x="6767" y="3082"/>
                    <a:pt x="7389" y="3025"/>
                    <a:pt x="8013" y="2935"/>
                  </a:cubicBezTo>
                  <a:lnTo>
                    <a:pt x="8013" y="2935"/>
                  </a:lnTo>
                  <a:cubicBezTo>
                    <a:pt x="7836" y="3601"/>
                    <a:pt x="7596" y="4247"/>
                    <a:pt x="7258" y="4862"/>
                  </a:cubicBezTo>
                  <a:cubicBezTo>
                    <a:pt x="7019" y="4463"/>
                    <a:pt x="6458" y="4258"/>
                    <a:pt x="5907" y="4258"/>
                  </a:cubicBezTo>
                  <a:cubicBezTo>
                    <a:pt x="5170" y="4258"/>
                    <a:pt x="4453" y="4626"/>
                    <a:pt x="4555" y="5391"/>
                  </a:cubicBezTo>
                  <a:cubicBezTo>
                    <a:pt x="4563" y="5447"/>
                    <a:pt x="4614" y="5511"/>
                    <a:pt x="4673" y="5511"/>
                  </a:cubicBezTo>
                  <a:cubicBezTo>
                    <a:pt x="4691" y="5511"/>
                    <a:pt x="4709" y="5505"/>
                    <a:pt x="4727" y="5491"/>
                  </a:cubicBezTo>
                  <a:cubicBezTo>
                    <a:pt x="4934" y="5332"/>
                    <a:pt x="5131" y="5153"/>
                    <a:pt x="5344" y="5005"/>
                  </a:cubicBezTo>
                  <a:cubicBezTo>
                    <a:pt x="5488" y="4905"/>
                    <a:pt x="5725" y="4849"/>
                    <a:pt x="5965" y="4849"/>
                  </a:cubicBezTo>
                  <a:cubicBezTo>
                    <a:pt x="6407" y="4849"/>
                    <a:pt x="6859" y="5039"/>
                    <a:pt x="6761" y="5492"/>
                  </a:cubicBezTo>
                  <a:cubicBezTo>
                    <a:pt x="6685" y="5847"/>
                    <a:pt x="6335" y="6036"/>
                    <a:pt x="5996" y="6036"/>
                  </a:cubicBezTo>
                  <a:cubicBezTo>
                    <a:pt x="5703" y="6036"/>
                    <a:pt x="5419" y="5896"/>
                    <a:pt x="5326" y="5601"/>
                  </a:cubicBezTo>
                  <a:cubicBezTo>
                    <a:pt x="5287" y="5480"/>
                    <a:pt x="5155" y="5387"/>
                    <a:pt x="5029" y="5387"/>
                  </a:cubicBezTo>
                  <a:cubicBezTo>
                    <a:pt x="4962" y="5387"/>
                    <a:pt x="4897" y="5413"/>
                    <a:pt x="4849" y="5474"/>
                  </a:cubicBezTo>
                  <a:cubicBezTo>
                    <a:pt x="4288" y="6186"/>
                    <a:pt x="3382" y="6482"/>
                    <a:pt x="2500" y="6490"/>
                  </a:cubicBezTo>
                  <a:cubicBezTo>
                    <a:pt x="2495" y="6490"/>
                    <a:pt x="2490" y="6490"/>
                    <a:pt x="2485" y="6490"/>
                  </a:cubicBezTo>
                  <a:cubicBezTo>
                    <a:pt x="1799" y="6490"/>
                    <a:pt x="1122" y="6045"/>
                    <a:pt x="1202" y="5294"/>
                  </a:cubicBezTo>
                  <a:cubicBezTo>
                    <a:pt x="1673" y="4849"/>
                    <a:pt x="2275" y="4562"/>
                    <a:pt x="3111" y="4377"/>
                  </a:cubicBezTo>
                  <a:cubicBezTo>
                    <a:pt x="3351" y="4324"/>
                    <a:pt x="3315" y="4000"/>
                    <a:pt x="3111" y="3929"/>
                  </a:cubicBezTo>
                  <a:cubicBezTo>
                    <a:pt x="2913" y="3861"/>
                    <a:pt x="2711" y="3830"/>
                    <a:pt x="2514" y="3830"/>
                  </a:cubicBezTo>
                  <a:cubicBezTo>
                    <a:pt x="1706" y="3830"/>
                    <a:pt x="970" y="4359"/>
                    <a:pt x="774" y="5076"/>
                  </a:cubicBezTo>
                  <a:cubicBezTo>
                    <a:pt x="359" y="5533"/>
                    <a:pt x="91" y="6132"/>
                    <a:pt x="6" y="6915"/>
                  </a:cubicBezTo>
                  <a:cubicBezTo>
                    <a:pt x="0" y="6973"/>
                    <a:pt x="42" y="7002"/>
                    <a:pt x="87" y="7002"/>
                  </a:cubicBezTo>
                  <a:cubicBezTo>
                    <a:pt x="127" y="7002"/>
                    <a:pt x="169" y="6980"/>
                    <a:pt x="185" y="6939"/>
                  </a:cubicBezTo>
                  <a:cubicBezTo>
                    <a:pt x="356" y="6491"/>
                    <a:pt x="549" y="6121"/>
                    <a:pt x="769" y="5802"/>
                  </a:cubicBezTo>
                  <a:cubicBezTo>
                    <a:pt x="810" y="5968"/>
                    <a:pt x="874" y="6126"/>
                    <a:pt x="961" y="6272"/>
                  </a:cubicBezTo>
                  <a:cubicBezTo>
                    <a:pt x="1303" y="6846"/>
                    <a:pt x="1904" y="7073"/>
                    <a:pt x="2559" y="7073"/>
                  </a:cubicBezTo>
                  <a:cubicBezTo>
                    <a:pt x="3429" y="7073"/>
                    <a:pt x="4395" y="6673"/>
                    <a:pt x="4980" y="6155"/>
                  </a:cubicBezTo>
                  <a:cubicBezTo>
                    <a:pt x="5219" y="6465"/>
                    <a:pt x="5582" y="6609"/>
                    <a:pt x="5954" y="6609"/>
                  </a:cubicBezTo>
                  <a:cubicBezTo>
                    <a:pt x="6565" y="6609"/>
                    <a:pt x="7201" y="6219"/>
                    <a:pt x="7352" y="5530"/>
                  </a:cubicBezTo>
                  <a:cubicBezTo>
                    <a:pt x="7359" y="5501"/>
                    <a:pt x="7363" y="5469"/>
                    <a:pt x="7367" y="5440"/>
                  </a:cubicBezTo>
                  <a:cubicBezTo>
                    <a:pt x="7972" y="4915"/>
                    <a:pt x="8333" y="4101"/>
                    <a:pt x="8551" y="3219"/>
                  </a:cubicBezTo>
                  <a:cubicBezTo>
                    <a:pt x="8633" y="3967"/>
                    <a:pt x="8761" y="4708"/>
                    <a:pt x="8969" y="5422"/>
                  </a:cubicBezTo>
                  <a:cubicBezTo>
                    <a:pt x="9133" y="5985"/>
                    <a:pt x="9437" y="6782"/>
                    <a:pt x="10060" y="6977"/>
                  </a:cubicBezTo>
                  <a:cubicBezTo>
                    <a:pt x="10174" y="7012"/>
                    <a:pt x="10284" y="7029"/>
                    <a:pt x="10390" y="7029"/>
                  </a:cubicBezTo>
                  <a:cubicBezTo>
                    <a:pt x="11021" y="7029"/>
                    <a:pt x="11507" y="6451"/>
                    <a:pt x="11771" y="5899"/>
                  </a:cubicBezTo>
                  <a:cubicBezTo>
                    <a:pt x="11792" y="5857"/>
                    <a:pt x="11761" y="5802"/>
                    <a:pt x="11718" y="5802"/>
                  </a:cubicBezTo>
                  <a:cubicBezTo>
                    <a:pt x="11708" y="5802"/>
                    <a:pt x="11697" y="5805"/>
                    <a:pt x="11686" y="5812"/>
                  </a:cubicBezTo>
                  <a:cubicBezTo>
                    <a:pt x="11358" y="6030"/>
                    <a:pt x="10859" y="6481"/>
                    <a:pt x="10413" y="6481"/>
                  </a:cubicBezTo>
                  <a:cubicBezTo>
                    <a:pt x="10275" y="6481"/>
                    <a:pt x="10142" y="6438"/>
                    <a:pt x="10021" y="6331"/>
                  </a:cubicBezTo>
                  <a:cubicBezTo>
                    <a:pt x="9519" y="5888"/>
                    <a:pt x="9380" y="5005"/>
                    <a:pt x="9253" y="4387"/>
                  </a:cubicBezTo>
                  <a:cubicBezTo>
                    <a:pt x="9143" y="3852"/>
                    <a:pt x="9078" y="3306"/>
                    <a:pt x="9028" y="2758"/>
                  </a:cubicBezTo>
                  <a:cubicBezTo>
                    <a:pt x="9694" y="2623"/>
                    <a:pt x="10349" y="2459"/>
                    <a:pt x="10967" y="2289"/>
                  </a:cubicBezTo>
                  <a:cubicBezTo>
                    <a:pt x="11015" y="2274"/>
                    <a:pt x="11005" y="2205"/>
                    <a:pt x="10956" y="2205"/>
                  </a:cubicBezTo>
                  <a:cubicBezTo>
                    <a:pt x="10817" y="2201"/>
                    <a:pt x="10678" y="2199"/>
                    <a:pt x="10538" y="2199"/>
                  </a:cubicBezTo>
                  <a:cubicBezTo>
                    <a:pt x="10019" y="2199"/>
                    <a:pt x="9500" y="2226"/>
                    <a:pt x="8984" y="2279"/>
                  </a:cubicBezTo>
                  <a:cubicBezTo>
                    <a:pt x="8940" y="1600"/>
                    <a:pt x="8925" y="919"/>
                    <a:pt x="8925" y="248"/>
                  </a:cubicBezTo>
                  <a:cubicBezTo>
                    <a:pt x="8925" y="82"/>
                    <a:pt x="8803" y="1"/>
                    <a:pt x="8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59" name="Google Shape;2859;p6"/>
            <p:cNvSpPr/>
            <p:nvPr/>
          </p:nvSpPr>
          <p:spPr>
            <a:xfrm>
              <a:off x="4356600" y="2145500"/>
              <a:ext cx="157075" cy="101350"/>
            </a:xfrm>
            <a:custGeom>
              <a:avLst/>
              <a:gdLst/>
              <a:ahLst/>
              <a:cxnLst/>
              <a:rect l="l" t="t" r="r" b="b"/>
              <a:pathLst>
                <a:path w="6283" h="4054" extrusionOk="0">
                  <a:moveTo>
                    <a:pt x="1353" y="522"/>
                  </a:moveTo>
                  <a:cubicBezTo>
                    <a:pt x="1383" y="522"/>
                    <a:pt x="1414" y="526"/>
                    <a:pt x="1447" y="534"/>
                  </a:cubicBezTo>
                  <a:cubicBezTo>
                    <a:pt x="1892" y="639"/>
                    <a:pt x="2318" y="923"/>
                    <a:pt x="2723" y="1262"/>
                  </a:cubicBezTo>
                  <a:cubicBezTo>
                    <a:pt x="2697" y="1274"/>
                    <a:pt x="2671" y="1288"/>
                    <a:pt x="2646" y="1302"/>
                  </a:cubicBezTo>
                  <a:lnTo>
                    <a:pt x="2646" y="1300"/>
                  </a:lnTo>
                  <a:cubicBezTo>
                    <a:pt x="2205" y="1508"/>
                    <a:pt x="1716" y="1726"/>
                    <a:pt x="1218" y="1726"/>
                  </a:cubicBezTo>
                  <a:cubicBezTo>
                    <a:pt x="727" y="1726"/>
                    <a:pt x="813" y="522"/>
                    <a:pt x="1353" y="522"/>
                  </a:cubicBezTo>
                  <a:close/>
                  <a:moveTo>
                    <a:pt x="1345" y="1"/>
                  </a:moveTo>
                  <a:cubicBezTo>
                    <a:pt x="1086" y="1"/>
                    <a:pt x="846" y="98"/>
                    <a:pt x="653" y="348"/>
                  </a:cubicBezTo>
                  <a:cubicBezTo>
                    <a:pt x="0" y="1199"/>
                    <a:pt x="494" y="2189"/>
                    <a:pt x="1414" y="2189"/>
                  </a:cubicBezTo>
                  <a:cubicBezTo>
                    <a:pt x="1488" y="2189"/>
                    <a:pt x="1565" y="2183"/>
                    <a:pt x="1644" y="2169"/>
                  </a:cubicBezTo>
                  <a:cubicBezTo>
                    <a:pt x="2131" y="2087"/>
                    <a:pt x="2645" y="1889"/>
                    <a:pt x="3145" y="1638"/>
                  </a:cubicBezTo>
                  <a:cubicBezTo>
                    <a:pt x="3506" y="1981"/>
                    <a:pt x="3844" y="2337"/>
                    <a:pt x="4147" y="2612"/>
                  </a:cubicBezTo>
                  <a:cubicBezTo>
                    <a:pt x="4728" y="3140"/>
                    <a:pt x="5443" y="3783"/>
                    <a:pt x="6198" y="4051"/>
                  </a:cubicBezTo>
                  <a:cubicBezTo>
                    <a:pt x="6202" y="4053"/>
                    <a:pt x="6207" y="4053"/>
                    <a:pt x="6212" y="4053"/>
                  </a:cubicBezTo>
                  <a:cubicBezTo>
                    <a:pt x="6250" y="4053"/>
                    <a:pt x="6282" y="3995"/>
                    <a:pt x="6245" y="3966"/>
                  </a:cubicBezTo>
                  <a:cubicBezTo>
                    <a:pt x="5801" y="3613"/>
                    <a:pt x="5478" y="3132"/>
                    <a:pt x="5112" y="2704"/>
                  </a:cubicBezTo>
                  <a:cubicBezTo>
                    <a:pt x="4692" y="2212"/>
                    <a:pt x="4185" y="1766"/>
                    <a:pt x="3677" y="1347"/>
                  </a:cubicBezTo>
                  <a:cubicBezTo>
                    <a:pt x="4124" y="1083"/>
                    <a:pt x="4553" y="788"/>
                    <a:pt x="4958" y="465"/>
                  </a:cubicBezTo>
                  <a:cubicBezTo>
                    <a:pt x="5033" y="404"/>
                    <a:pt x="4977" y="268"/>
                    <a:pt x="4885" y="268"/>
                  </a:cubicBezTo>
                  <a:cubicBezTo>
                    <a:pt x="4883" y="268"/>
                    <a:pt x="4880" y="268"/>
                    <a:pt x="4877" y="268"/>
                  </a:cubicBezTo>
                  <a:cubicBezTo>
                    <a:pt x="4318" y="329"/>
                    <a:pt x="3757" y="675"/>
                    <a:pt x="3229" y="985"/>
                  </a:cubicBezTo>
                  <a:cubicBezTo>
                    <a:pt x="2781" y="625"/>
                    <a:pt x="2001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0" name="Google Shape;2860;p6"/>
            <p:cNvSpPr/>
            <p:nvPr/>
          </p:nvSpPr>
          <p:spPr>
            <a:xfrm>
              <a:off x="4187825" y="842475"/>
              <a:ext cx="121750" cy="102025"/>
            </a:xfrm>
            <a:custGeom>
              <a:avLst/>
              <a:gdLst/>
              <a:ahLst/>
              <a:cxnLst/>
              <a:rect l="l" t="t" r="r" b="b"/>
              <a:pathLst>
                <a:path w="4870" h="4081" extrusionOk="0">
                  <a:moveTo>
                    <a:pt x="3564" y="0"/>
                  </a:moveTo>
                  <a:cubicBezTo>
                    <a:pt x="1925" y="0"/>
                    <a:pt x="131" y="1123"/>
                    <a:pt x="4" y="2899"/>
                  </a:cubicBezTo>
                  <a:cubicBezTo>
                    <a:pt x="0" y="2949"/>
                    <a:pt x="39" y="2975"/>
                    <a:pt x="80" y="2975"/>
                  </a:cubicBezTo>
                  <a:cubicBezTo>
                    <a:pt x="107" y="2975"/>
                    <a:pt x="135" y="2963"/>
                    <a:pt x="152" y="2939"/>
                  </a:cubicBezTo>
                  <a:cubicBezTo>
                    <a:pt x="570" y="2307"/>
                    <a:pt x="951" y="1723"/>
                    <a:pt x="1420" y="1280"/>
                  </a:cubicBezTo>
                  <a:lnTo>
                    <a:pt x="1420" y="1280"/>
                  </a:lnTo>
                  <a:cubicBezTo>
                    <a:pt x="1289" y="1694"/>
                    <a:pt x="1317" y="2189"/>
                    <a:pt x="1568" y="2745"/>
                  </a:cubicBezTo>
                  <a:cubicBezTo>
                    <a:pt x="1851" y="3375"/>
                    <a:pt x="2432" y="3870"/>
                    <a:pt x="3098" y="4043"/>
                  </a:cubicBezTo>
                  <a:cubicBezTo>
                    <a:pt x="3197" y="4068"/>
                    <a:pt x="3315" y="4081"/>
                    <a:pt x="3442" y="4081"/>
                  </a:cubicBezTo>
                  <a:cubicBezTo>
                    <a:pt x="4047" y="4081"/>
                    <a:pt x="4869" y="3792"/>
                    <a:pt x="4858" y="3185"/>
                  </a:cubicBezTo>
                  <a:cubicBezTo>
                    <a:pt x="4857" y="3121"/>
                    <a:pt x="4809" y="3083"/>
                    <a:pt x="4750" y="3076"/>
                  </a:cubicBezTo>
                  <a:cubicBezTo>
                    <a:pt x="4724" y="3074"/>
                    <a:pt x="4699" y="3072"/>
                    <a:pt x="4674" y="3072"/>
                  </a:cubicBezTo>
                  <a:cubicBezTo>
                    <a:pt x="4240" y="3072"/>
                    <a:pt x="3885" y="3478"/>
                    <a:pt x="3421" y="3498"/>
                  </a:cubicBezTo>
                  <a:cubicBezTo>
                    <a:pt x="3406" y="3499"/>
                    <a:pt x="3391" y="3499"/>
                    <a:pt x="3375" y="3499"/>
                  </a:cubicBezTo>
                  <a:cubicBezTo>
                    <a:pt x="2846" y="3499"/>
                    <a:pt x="2393" y="3143"/>
                    <a:pt x="2109" y="2720"/>
                  </a:cubicBezTo>
                  <a:cubicBezTo>
                    <a:pt x="1827" y="2301"/>
                    <a:pt x="1720" y="1772"/>
                    <a:pt x="1866" y="1287"/>
                  </a:cubicBezTo>
                  <a:cubicBezTo>
                    <a:pt x="2081" y="573"/>
                    <a:pt x="2992" y="467"/>
                    <a:pt x="3607" y="463"/>
                  </a:cubicBezTo>
                  <a:cubicBezTo>
                    <a:pt x="3905" y="462"/>
                    <a:pt x="3905" y="6"/>
                    <a:pt x="3607" y="1"/>
                  </a:cubicBezTo>
                  <a:cubicBezTo>
                    <a:pt x="3592" y="0"/>
                    <a:pt x="3578" y="0"/>
                    <a:pt x="3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1" name="Google Shape;2861;p6"/>
            <p:cNvSpPr/>
            <p:nvPr/>
          </p:nvSpPr>
          <p:spPr>
            <a:xfrm>
              <a:off x="4316475" y="788825"/>
              <a:ext cx="49200" cy="64700"/>
            </a:xfrm>
            <a:custGeom>
              <a:avLst/>
              <a:gdLst/>
              <a:ahLst/>
              <a:cxnLst/>
              <a:rect l="l" t="t" r="r" b="b"/>
              <a:pathLst>
                <a:path w="1968" h="2588" extrusionOk="0">
                  <a:moveTo>
                    <a:pt x="493" y="0"/>
                  </a:moveTo>
                  <a:cubicBezTo>
                    <a:pt x="289" y="0"/>
                    <a:pt x="74" y="163"/>
                    <a:pt x="9" y="454"/>
                  </a:cubicBezTo>
                  <a:cubicBezTo>
                    <a:pt x="1" y="496"/>
                    <a:pt x="32" y="549"/>
                    <a:pt x="76" y="549"/>
                  </a:cubicBezTo>
                  <a:cubicBezTo>
                    <a:pt x="84" y="549"/>
                    <a:pt x="91" y="547"/>
                    <a:pt x="99" y="544"/>
                  </a:cubicBezTo>
                  <a:cubicBezTo>
                    <a:pt x="165" y="518"/>
                    <a:pt x="423" y="398"/>
                    <a:pt x="411" y="387"/>
                  </a:cubicBezTo>
                  <a:lnTo>
                    <a:pt x="411" y="387"/>
                  </a:lnTo>
                  <a:cubicBezTo>
                    <a:pt x="492" y="460"/>
                    <a:pt x="455" y="754"/>
                    <a:pt x="452" y="846"/>
                  </a:cubicBezTo>
                  <a:cubicBezTo>
                    <a:pt x="437" y="1249"/>
                    <a:pt x="355" y="1709"/>
                    <a:pt x="136" y="2053"/>
                  </a:cubicBezTo>
                  <a:cubicBezTo>
                    <a:pt x="39" y="2207"/>
                    <a:pt x="139" y="2391"/>
                    <a:pt x="295" y="2445"/>
                  </a:cubicBezTo>
                  <a:cubicBezTo>
                    <a:pt x="549" y="2534"/>
                    <a:pt x="792" y="2588"/>
                    <a:pt x="1026" y="2588"/>
                  </a:cubicBezTo>
                  <a:cubicBezTo>
                    <a:pt x="1347" y="2588"/>
                    <a:pt x="1648" y="2485"/>
                    <a:pt x="1930" y="2229"/>
                  </a:cubicBezTo>
                  <a:cubicBezTo>
                    <a:pt x="1968" y="2193"/>
                    <a:pt x="1935" y="2135"/>
                    <a:pt x="1889" y="2132"/>
                  </a:cubicBezTo>
                  <a:cubicBezTo>
                    <a:pt x="1650" y="2115"/>
                    <a:pt x="1428" y="2015"/>
                    <a:pt x="1189" y="1996"/>
                  </a:cubicBezTo>
                  <a:cubicBezTo>
                    <a:pt x="1036" y="1983"/>
                    <a:pt x="885" y="1966"/>
                    <a:pt x="734" y="1951"/>
                  </a:cubicBezTo>
                  <a:cubicBezTo>
                    <a:pt x="893" y="1464"/>
                    <a:pt x="962" y="925"/>
                    <a:pt x="893" y="431"/>
                  </a:cubicBezTo>
                  <a:cubicBezTo>
                    <a:pt x="853" y="135"/>
                    <a:pt x="67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2" name="Google Shape;2862;p6"/>
            <p:cNvSpPr/>
            <p:nvPr/>
          </p:nvSpPr>
          <p:spPr>
            <a:xfrm>
              <a:off x="4383450" y="875125"/>
              <a:ext cx="88200" cy="14025"/>
            </a:xfrm>
            <a:custGeom>
              <a:avLst/>
              <a:gdLst/>
              <a:ahLst/>
              <a:cxnLst/>
              <a:rect l="l" t="t" r="r" b="b"/>
              <a:pathLst>
                <a:path w="3528" h="561" extrusionOk="0">
                  <a:moveTo>
                    <a:pt x="2542" y="1"/>
                  </a:moveTo>
                  <a:cubicBezTo>
                    <a:pt x="2418" y="1"/>
                    <a:pt x="2292" y="7"/>
                    <a:pt x="2173" y="10"/>
                  </a:cubicBezTo>
                  <a:cubicBezTo>
                    <a:pt x="1490" y="29"/>
                    <a:pt x="810" y="112"/>
                    <a:pt x="126" y="112"/>
                  </a:cubicBezTo>
                  <a:cubicBezTo>
                    <a:pt x="107" y="112"/>
                    <a:pt x="87" y="112"/>
                    <a:pt x="68" y="112"/>
                  </a:cubicBezTo>
                  <a:cubicBezTo>
                    <a:pt x="9" y="112"/>
                    <a:pt x="1" y="181"/>
                    <a:pt x="40" y="212"/>
                  </a:cubicBezTo>
                  <a:cubicBezTo>
                    <a:pt x="397" y="481"/>
                    <a:pt x="810" y="526"/>
                    <a:pt x="1235" y="526"/>
                  </a:cubicBezTo>
                  <a:cubicBezTo>
                    <a:pt x="1362" y="526"/>
                    <a:pt x="1491" y="522"/>
                    <a:pt x="1620" y="519"/>
                  </a:cubicBezTo>
                  <a:cubicBezTo>
                    <a:pt x="1669" y="518"/>
                    <a:pt x="1718" y="517"/>
                    <a:pt x="1768" y="517"/>
                  </a:cubicBezTo>
                  <a:cubicBezTo>
                    <a:pt x="2207" y="517"/>
                    <a:pt x="2648" y="561"/>
                    <a:pt x="3083" y="561"/>
                  </a:cubicBezTo>
                  <a:cubicBezTo>
                    <a:pt x="3190" y="561"/>
                    <a:pt x="3296" y="558"/>
                    <a:pt x="3401" y="552"/>
                  </a:cubicBezTo>
                  <a:cubicBezTo>
                    <a:pt x="3474" y="545"/>
                    <a:pt x="3528" y="468"/>
                    <a:pt x="3487" y="401"/>
                  </a:cubicBezTo>
                  <a:cubicBezTo>
                    <a:pt x="3284" y="55"/>
                    <a:pt x="2915" y="1"/>
                    <a:pt x="2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3" name="Google Shape;2863;p6"/>
            <p:cNvSpPr/>
            <p:nvPr/>
          </p:nvSpPr>
          <p:spPr>
            <a:xfrm>
              <a:off x="4386575" y="900125"/>
              <a:ext cx="88525" cy="14225"/>
            </a:xfrm>
            <a:custGeom>
              <a:avLst/>
              <a:gdLst/>
              <a:ahLst/>
              <a:cxnLst/>
              <a:rect l="l" t="t" r="r" b="b"/>
              <a:pathLst>
                <a:path w="3541" h="569" extrusionOk="0">
                  <a:moveTo>
                    <a:pt x="1378" y="0"/>
                  </a:moveTo>
                  <a:cubicBezTo>
                    <a:pt x="935" y="0"/>
                    <a:pt x="501" y="60"/>
                    <a:pt x="107" y="209"/>
                  </a:cubicBezTo>
                  <a:cubicBezTo>
                    <a:pt x="20" y="242"/>
                    <a:pt x="1" y="382"/>
                    <a:pt x="107" y="405"/>
                  </a:cubicBezTo>
                  <a:cubicBezTo>
                    <a:pt x="629" y="522"/>
                    <a:pt x="1204" y="568"/>
                    <a:pt x="1779" y="568"/>
                  </a:cubicBezTo>
                  <a:cubicBezTo>
                    <a:pt x="2358" y="568"/>
                    <a:pt x="2937" y="522"/>
                    <a:pt x="3467" y="455"/>
                  </a:cubicBezTo>
                  <a:cubicBezTo>
                    <a:pt x="3523" y="447"/>
                    <a:pt x="3541" y="370"/>
                    <a:pt x="3480" y="352"/>
                  </a:cubicBezTo>
                  <a:cubicBezTo>
                    <a:pt x="2843" y="159"/>
                    <a:pt x="2098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4" name="Google Shape;2864;p6"/>
            <p:cNvSpPr/>
            <p:nvPr/>
          </p:nvSpPr>
          <p:spPr>
            <a:xfrm>
              <a:off x="4521300" y="860450"/>
              <a:ext cx="116000" cy="76425"/>
            </a:xfrm>
            <a:custGeom>
              <a:avLst/>
              <a:gdLst/>
              <a:ahLst/>
              <a:cxnLst/>
              <a:rect l="l" t="t" r="r" b="b"/>
              <a:pathLst>
                <a:path w="4640" h="3057" extrusionOk="0">
                  <a:moveTo>
                    <a:pt x="2043" y="530"/>
                  </a:moveTo>
                  <a:cubicBezTo>
                    <a:pt x="2039" y="560"/>
                    <a:pt x="2041" y="591"/>
                    <a:pt x="2039" y="622"/>
                  </a:cubicBezTo>
                  <a:cubicBezTo>
                    <a:pt x="1926" y="1230"/>
                    <a:pt x="1592" y="1944"/>
                    <a:pt x="1144" y="2275"/>
                  </a:cubicBezTo>
                  <a:cubicBezTo>
                    <a:pt x="1078" y="2325"/>
                    <a:pt x="1014" y="2346"/>
                    <a:pt x="956" y="2346"/>
                  </a:cubicBezTo>
                  <a:cubicBezTo>
                    <a:pt x="733" y="2346"/>
                    <a:pt x="579" y="2038"/>
                    <a:pt x="627" y="1796"/>
                  </a:cubicBezTo>
                  <a:cubicBezTo>
                    <a:pt x="681" y="1522"/>
                    <a:pt x="914" y="1281"/>
                    <a:pt x="1096" y="1089"/>
                  </a:cubicBezTo>
                  <a:cubicBezTo>
                    <a:pt x="1355" y="822"/>
                    <a:pt x="1682" y="628"/>
                    <a:pt x="2043" y="530"/>
                  </a:cubicBezTo>
                  <a:close/>
                  <a:moveTo>
                    <a:pt x="2361" y="0"/>
                  </a:moveTo>
                  <a:cubicBezTo>
                    <a:pt x="2242" y="0"/>
                    <a:pt x="2124" y="64"/>
                    <a:pt x="2092" y="200"/>
                  </a:cubicBezTo>
                  <a:cubicBezTo>
                    <a:pt x="2090" y="204"/>
                    <a:pt x="2090" y="205"/>
                    <a:pt x="2090" y="208"/>
                  </a:cubicBezTo>
                  <a:cubicBezTo>
                    <a:pt x="2041" y="195"/>
                    <a:pt x="1990" y="189"/>
                    <a:pt x="1939" y="189"/>
                  </a:cubicBezTo>
                  <a:cubicBezTo>
                    <a:pt x="1483" y="189"/>
                    <a:pt x="966" y="672"/>
                    <a:pt x="704" y="938"/>
                  </a:cubicBezTo>
                  <a:cubicBezTo>
                    <a:pt x="237" y="1414"/>
                    <a:pt x="0" y="2100"/>
                    <a:pt x="499" y="2628"/>
                  </a:cubicBezTo>
                  <a:cubicBezTo>
                    <a:pt x="672" y="2812"/>
                    <a:pt x="845" y="2891"/>
                    <a:pt x="1014" y="2891"/>
                  </a:cubicBezTo>
                  <a:cubicBezTo>
                    <a:pt x="1478" y="2891"/>
                    <a:pt x="1906" y="2292"/>
                    <a:pt x="2207" y="1652"/>
                  </a:cubicBezTo>
                  <a:cubicBezTo>
                    <a:pt x="2374" y="2102"/>
                    <a:pt x="2653" y="2508"/>
                    <a:pt x="3022" y="2787"/>
                  </a:cubicBezTo>
                  <a:cubicBezTo>
                    <a:pt x="3263" y="2971"/>
                    <a:pt x="3515" y="3057"/>
                    <a:pt x="3746" y="3057"/>
                  </a:cubicBezTo>
                  <a:cubicBezTo>
                    <a:pt x="4242" y="3057"/>
                    <a:pt x="4639" y="2661"/>
                    <a:pt x="4621" y="1990"/>
                  </a:cubicBezTo>
                  <a:cubicBezTo>
                    <a:pt x="4620" y="1952"/>
                    <a:pt x="4587" y="1923"/>
                    <a:pt x="4552" y="1923"/>
                  </a:cubicBezTo>
                  <a:cubicBezTo>
                    <a:pt x="4536" y="1923"/>
                    <a:pt x="4520" y="1929"/>
                    <a:pt x="4507" y="1942"/>
                  </a:cubicBezTo>
                  <a:cubicBezTo>
                    <a:pt x="4256" y="2208"/>
                    <a:pt x="4030" y="2424"/>
                    <a:pt x="3767" y="2424"/>
                  </a:cubicBezTo>
                  <a:cubicBezTo>
                    <a:pt x="3622" y="2424"/>
                    <a:pt x="3465" y="2358"/>
                    <a:pt x="3286" y="2200"/>
                  </a:cubicBezTo>
                  <a:cubicBezTo>
                    <a:pt x="2805" y="1773"/>
                    <a:pt x="2533" y="1016"/>
                    <a:pt x="2633" y="382"/>
                  </a:cubicBezTo>
                  <a:cubicBezTo>
                    <a:pt x="2638" y="343"/>
                    <a:pt x="2645" y="307"/>
                    <a:pt x="2646" y="276"/>
                  </a:cubicBezTo>
                  <a:cubicBezTo>
                    <a:pt x="2659" y="98"/>
                    <a:pt x="2509" y="0"/>
                    <a:pt x="2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5" name="Google Shape;2865;p6"/>
            <p:cNvSpPr/>
            <p:nvPr/>
          </p:nvSpPr>
          <p:spPr>
            <a:xfrm>
              <a:off x="4580025" y="769700"/>
              <a:ext cx="54575" cy="52325"/>
            </a:xfrm>
            <a:custGeom>
              <a:avLst/>
              <a:gdLst/>
              <a:ahLst/>
              <a:cxnLst/>
              <a:rect l="l" t="t" r="r" b="b"/>
              <a:pathLst>
                <a:path w="2183" h="2093" extrusionOk="0">
                  <a:moveTo>
                    <a:pt x="595" y="1"/>
                  </a:moveTo>
                  <a:cubicBezTo>
                    <a:pt x="374" y="1"/>
                    <a:pt x="256" y="116"/>
                    <a:pt x="71" y="218"/>
                  </a:cubicBezTo>
                  <a:cubicBezTo>
                    <a:pt x="0" y="256"/>
                    <a:pt x="37" y="367"/>
                    <a:pt x="107" y="367"/>
                  </a:cubicBezTo>
                  <a:cubicBezTo>
                    <a:pt x="115" y="367"/>
                    <a:pt x="123" y="365"/>
                    <a:pt x="132" y="362"/>
                  </a:cubicBezTo>
                  <a:cubicBezTo>
                    <a:pt x="174" y="347"/>
                    <a:pt x="224" y="340"/>
                    <a:pt x="279" y="340"/>
                  </a:cubicBezTo>
                  <a:cubicBezTo>
                    <a:pt x="484" y="340"/>
                    <a:pt x="749" y="438"/>
                    <a:pt x="875" y="538"/>
                  </a:cubicBezTo>
                  <a:cubicBezTo>
                    <a:pt x="1208" y="804"/>
                    <a:pt x="827" y="1350"/>
                    <a:pt x="661" y="1591"/>
                  </a:cubicBezTo>
                  <a:cubicBezTo>
                    <a:pt x="591" y="1693"/>
                    <a:pt x="634" y="1873"/>
                    <a:pt x="750" y="1926"/>
                  </a:cubicBezTo>
                  <a:cubicBezTo>
                    <a:pt x="987" y="2034"/>
                    <a:pt x="1206" y="2092"/>
                    <a:pt x="1421" y="2092"/>
                  </a:cubicBezTo>
                  <a:cubicBezTo>
                    <a:pt x="1659" y="2092"/>
                    <a:pt x="1893" y="2020"/>
                    <a:pt x="2141" y="1862"/>
                  </a:cubicBezTo>
                  <a:cubicBezTo>
                    <a:pt x="2182" y="1837"/>
                    <a:pt x="2181" y="1763"/>
                    <a:pt x="2126" y="1752"/>
                  </a:cubicBezTo>
                  <a:cubicBezTo>
                    <a:pt x="1841" y="1693"/>
                    <a:pt x="1524" y="1667"/>
                    <a:pt x="1236" y="1586"/>
                  </a:cubicBezTo>
                  <a:cubicBezTo>
                    <a:pt x="1473" y="1158"/>
                    <a:pt x="1605" y="658"/>
                    <a:pt x="1250" y="249"/>
                  </a:cubicBezTo>
                  <a:cubicBezTo>
                    <a:pt x="1101" y="75"/>
                    <a:pt x="868" y="21"/>
                    <a:pt x="652" y="3"/>
                  </a:cubicBezTo>
                  <a:cubicBezTo>
                    <a:pt x="632" y="2"/>
                    <a:pt x="613" y="1"/>
                    <a:pt x="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6" name="Google Shape;2866;p6"/>
            <p:cNvSpPr/>
            <p:nvPr/>
          </p:nvSpPr>
          <p:spPr>
            <a:xfrm>
              <a:off x="4658025" y="844400"/>
              <a:ext cx="98800" cy="81375"/>
            </a:xfrm>
            <a:custGeom>
              <a:avLst/>
              <a:gdLst/>
              <a:ahLst/>
              <a:cxnLst/>
              <a:rect l="l" t="t" r="r" b="b"/>
              <a:pathLst>
                <a:path w="3952" h="3255" extrusionOk="0">
                  <a:moveTo>
                    <a:pt x="2234" y="1"/>
                  </a:moveTo>
                  <a:cubicBezTo>
                    <a:pt x="2212" y="1"/>
                    <a:pt x="2190" y="13"/>
                    <a:pt x="2177" y="30"/>
                  </a:cubicBezTo>
                  <a:cubicBezTo>
                    <a:pt x="1992" y="271"/>
                    <a:pt x="2020" y="665"/>
                    <a:pt x="2049" y="1005"/>
                  </a:cubicBezTo>
                  <a:cubicBezTo>
                    <a:pt x="1938" y="1015"/>
                    <a:pt x="1828" y="1024"/>
                    <a:pt x="1716" y="1034"/>
                  </a:cubicBezTo>
                  <a:cubicBezTo>
                    <a:pt x="1155" y="1090"/>
                    <a:pt x="589" y="1085"/>
                    <a:pt x="30" y="1174"/>
                  </a:cubicBezTo>
                  <a:cubicBezTo>
                    <a:pt x="0" y="1177"/>
                    <a:pt x="2" y="1216"/>
                    <a:pt x="22" y="1229"/>
                  </a:cubicBezTo>
                  <a:cubicBezTo>
                    <a:pt x="449" y="1531"/>
                    <a:pt x="951" y="1590"/>
                    <a:pt x="1458" y="1590"/>
                  </a:cubicBezTo>
                  <a:cubicBezTo>
                    <a:pt x="1628" y="1590"/>
                    <a:pt x="1799" y="1583"/>
                    <a:pt x="1967" y="1577"/>
                  </a:cubicBezTo>
                  <a:cubicBezTo>
                    <a:pt x="2003" y="1576"/>
                    <a:pt x="2040" y="1572"/>
                    <a:pt x="2076" y="1571"/>
                  </a:cubicBezTo>
                  <a:lnTo>
                    <a:pt x="2076" y="1571"/>
                  </a:lnTo>
                  <a:cubicBezTo>
                    <a:pt x="2077" y="2122"/>
                    <a:pt x="2044" y="2681"/>
                    <a:pt x="2177" y="3218"/>
                  </a:cubicBezTo>
                  <a:cubicBezTo>
                    <a:pt x="2184" y="3242"/>
                    <a:pt x="2204" y="3254"/>
                    <a:pt x="2225" y="3254"/>
                  </a:cubicBezTo>
                  <a:cubicBezTo>
                    <a:pt x="2243" y="3254"/>
                    <a:pt x="2262" y="3246"/>
                    <a:pt x="2272" y="3229"/>
                  </a:cubicBezTo>
                  <a:cubicBezTo>
                    <a:pt x="2607" y="2729"/>
                    <a:pt x="2546" y="2120"/>
                    <a:pt x="2522" y="1543"/>
                  </a:cubicBezTo>
                  <a:cubicBezTo>
                    <a:pt x="2755" y="1526"/>
                    <a:pt x="2988" y="1510"/>
                    <a:pt x="3219" y="1500"/>
                  </a:cubicBezTo>
                  <a:cubicBezTo>
                    <a:pt x="3529" y="1485"/>
                    <a:pt x="3609" y="1497"/>
                    <a:pt x="3788" y="1252"/>
                  </a:cubicBezTo>
                  <a:cubicBezTo>
                    <a:pt x="3951" y="1030"/>
                    <a:pt x="3714" y="828"/>
                    <a:pt x="3507" y="828"/>
                  </a:cubicBezTo>
                  <a:cubicBezTo>
                    <a:pt x="3396" y="828"/>
                    <a:pt x="3293" y="887"/>
                    <a:pt x="3268" y="1033"/>
                  </a:cubicBezTo>
                  <a:lnTo>
                    <a:pt x="3230" y="1054"/>
                  </a:lnTo>
                  <a:cubicBezTo>
                    <a:pt x="3227" y="1008"/>
                    <a:pt x="3224" y="960"/>
                    <a:pt x="3221" y="914"/>
                  </a:cubicBezTo>
                  <a:cubicBezTo>
                    <a:pt x="3053" y="919"/>
                    <a:pt x="2888" y="929"/>
                    <a:pt x="2722" y="944"/>
                  </a:cubicBezTo>
                  <a:cubicBezTo>
                    <a:pt x="2651" y="949"/>
                    <a:pt x="2581" y="957"/>
                    <a:pt x="2510" y="962"/>
                  </a:cubicBezTo>
                  <a:cubicBezTo>
                    <a:pt x="2499" y="616"/>
                    <a:pt x="2456" y="248"/>
                    <a:pt x="2271" y="19"/>
                  </a:cubicBezTo>
                  <a:cubicBezTo>
                    <a:pt x="2261" y="6"/>
                    <a:pt x="2247" y="1"/>
                    <a:pt x="2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7" name="Google Shape;2867;p6"/>
            <p:cNvSpPr/>
            <p:nvPr/>
          </p:nvSpPr>
          <p:spPr>
            <a:xfrm>
              <a:off x="4787950" y="766600"/>
              <a:ext cx="111050" cy="171025"/>
            </a:xfrm>
            <a:custGeom>
              <a:avLst/>
              <a:gdLst/>
              <a:ahLst/>
              <a:cxnLst/>
              <a:rect l="l" t="t" r="r" b="b"/>
              <a:pathLst>
                <a:path w="4442" h="6841" extrusionOk="0">
                  <a:moveTo>
                    <a:pt x="2084" y="544"/>
                  </a:moveTo>
                  <a:lnTo>
                    <a:pt x="2084" y="544"/>
                  </a:lnTo>
                  <a:cubicBezTo>
                    <a:pt x="2768" y="1399"/>
                    <a:pt x="1882" y="2919"/>
                    <a:pt x="1031" y="4040"/>
                  </a:cubicBezTo>
                  <a:cubicBezTo>
                    <a:pt x="965" y="2834"/>
                    <a:pt x="1262" y="1438"/>
                    <a:pt x="2084" y="544"/>
                  </a:cubicBezTo>
                  <a:close/>
                  <a:moveTo>
                    <a:pt x="2076" y="0"/>
                  </a:moveTo>
                  <a:cubicBezTo>
                    <a:pt x="2022" y="0"/>
                    <a:pt x="1969" y="21"/>
                    <a:pt x="1923" y="63"/>
                  </a:cubicBezTo>
                  <a:cubicBezTo>
                    <a:pt x="807" y="1098"/>
                    <a:pt x="366" y="2965"/>
                    <a:pt x="609" y="4569"/>
                  </a:cubicBezTo>
                  <a:cubicBezTo>
                    <a:pt x="404" y="4817"/>
                    <a:pt x="220" y="5027"/>
                    <a:pt x="84" y="5176"/>
                  </a:cubicBezTo>
                  <a:cubicBezTo>
                    <a:pt x="1" y="5265"/>
                    <a:pt x="74" y="5395"/>
                    <a:pt x="176" y="5395"/>
                  </a:cubicBezTo>
                  <a:cubicBezTo>
                    <a:pt x="197" y="5395"/>
                    <a:pt x="218" y="5390"/>
                    <a:pt x="240" y="5378"/>
                  </a:cubicBezTo>
                  <a:cubicBezTo>
                    <a:pt x="407" y="5286"/>
                    <a:pt x="563" y="5176"/>
                    <a:pt x="707" y="5050"/>
                  </a:cubicBezTo>
                  <a:cubicBezTo>
                    <a:pt x="789" y="5393"/>
                    <a:pt x="914" y="5724"/>
                    <a:pt x="1076" y="6038"/>
                  </a:cubicBezTo>
                  <a:cubicBezTo>
                    <a:pt x="1335" y="6523"/>
                    <a:pt x="1760" y="6841"/>
                    <a:pt x="2242" y="6841"/>
                  </a:cubicBezTo>
                  <a:cubicBezTo>
                    <a:pt x="2417" y="6841"/>
                    <a:pt x="2600" y="6799"/>
                    <a:pt x="2786" y="6707"/>
                  </a:cubicBezTo>
                  <a:cubicBezTo>
                    <a:pt x="3347" y="6431"/>
                    <a:pt x="3593" y="5787"/>
                    <a:pt x="3663" y="5155"/>
                  </a:cubicBezTo>
                  <a:cubicBezTo>
                    <a:pt x="3742" y="5199"/>
                    <a:pt x="3824" y="5223"/>
                    <a:pt x="3905" y="5223"/>
                  </a:cubicBezTo>
                  <a:cubicBezTo>
                    <a:pt x="4122" y="5223"/>
                    <a:pt x="4328" y="5047"/>
                    <a:pt x="4429" y="4619"/>
                  </a:cubicBezTo>
                  <a:cubicBezTo>
                    <a:pt x="4441" y="4569"/>
                    <a:pt x="4405" y="4537"/>
                    <a:pt x="4365" y="4537"/>
                  </a:cubicBezTo>
                  <a:cubicBezTo>
                    <a:pt x="4349" y="4537"/>
                    <a:pt x="4332" y="4542"/>
                    <a:pt x="4318" y="4553"/>
                  </a:cubicBezTo>
                  <a:cubicBezTo>
                    <a:pt x="4187" y="4611"/>
                    <a:pt x="4076" y="4641"/>
                    <a:pt x="3984" y="4641"/>
                  </a:cubicBezTo>
                  <a:cubicBezTo>
                    <a:pt x="3788" y="4641"/>
                    <a:pt x="3678" y="4510"/>
                    <a:pt x="3654" y="4248"/>
                  </a:cubicBezTo>
                  <a:cubicBezTo>
                    <a:pt x="3616" y="4125"/>
                    <a:pt x="3520" y="4071"/>
                    <a:pt x="3423" y="4071"/>
                  </a:cubicBezTo>
                  <a:cubicBezTo>
                    <a:pt x="3277" y="4071"/>
                    <a:pt x="3128" y="4193"/>
                    <a:pt x="3171" y="4382"/>
                  </a:cubicBezTo>
                  <a:cubicBezTo>
                    <a:pt x="3330" y="5067"/>
                    <a:pt x="3145" y="5882"/>
                    <a:pt x="2551" y="6310"/>
                  </a:cubicBezTo>
                  <a:cubicBezTo>
                    <a:pt x="2419" y="6405"/>
                    <a:pt x="2295" y="6447"/>
                    <a:pt x="2180" y="6447"/>
                  </a:cubicBezTo>
                  <a:cubicBezTo>
                    <a:pt x="1587" y="6447"/>
                    <a:pt x="1232" y="5324"/>
                    <a:pt x="1103" y="4673"/>
                  </a:cubicBezTo>
                  <a:cubicBezTo>
                    <a:pt x="2279" y="3421"/>
                    <a:pt x="3450" y="1082"/>
                    <a:pt x="2236" y="63"/>
                  </a:cubicBezTo>
                  <a:cubicBezTo>
                    <a:pt x="2188" y="22"/>
                    <a:pt x="2132" y="0"/>
                    <a:pt x="2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8" name="Google Shape;2868;p6"/>
            <p:cNvSpPr/>
            <p:nvPr/>
          </p:nvSpPr>
          <p:spPr>
            <a:xfrm>
              <a:off x="4892775" y="766375"/>
              <a:ext cx="66150" cy="58250"/>
            </a:xfrm>
            <a:custGeom>
              <a:avLst/>
              <a:gdLst/>
              <a:ahLst/>
              <a:cxnLst/>
              <a:rect l="l" t="t" r="r" b="b"/>
              <a:pathLst>
                <a:path w="2646" h="2330" extrusionOk="0">
                  <a:moveTo>
                    <a:pt x="998" y="1"/>
                  </a:moveTo>
                  <a:cubicBezTo>
                    <a:pt x="821" y="1"/>
                    <a:pt x="655" y="133"/>
                    <a:pt x="622" y="420"/>
                  </a:cubicBezTo>
                  <a:cubicBezTo>
                    <a:pt x="622" y="435"/>
                    <a:pt x="635" y="446"/>
                    <a:pt x="650" y="446"/>
                  </a:cubicBezTo>
                  <a:cubicBezTo>
                    <a:pt x="654" y="446"/>
                    <a:pt x="659" y="445"/>
                    <a:pt x="663" y="443"/>
                  </a:cubicBezTo>
                  <a:cubicBezTo>
                    <a:pt x="746" y="394"/>
                    <a:pt x="810" y="371"/>
                    <a:pt x="859" y="371"/>
                  </a:cubicBezTo>
                  <a:cubicBezTo>
                    <a:pt x="990" y="371"/>
                    <a:pt x="1019" y="528"/>
                    <a:pt x="1024" y="755"/>
                  </a:cubicBezTo>
                  <a:cubicBezTo>
                    <a:pt x="1032" y="1258"/>
                    <a:pt x="674" y="1634"/>
                    <a:pt x="238" y="1824"/>
                  </a:cubicBezTo>
                  <a:cubicBezTo>
                    <a:pt x="0" y="1928"/>
                    <a:pt x="136" y="2284"/>
                    <a:pt x="363" y="2287"/>
                  </a:cubicBezTo>
                  <a:cubicBezTo>
                    <a:pt x="710" y="2290"/>
                    <a:pt x="1051" y="2330"/>
                    <a:pt x="1397" y="2330"/>
                  </a:cubicBezTo>
                  <a:cubicBezTo>
                    <a:pt x="1442" y="2330"/>
                    <a:pt x="1486" y="2329"/>
                    <a:pt x="1531" y="2328"/>
                  </a:cubicBezTo>
                  <a:cubicBezTo>
                    <a:pt x="1944" y="2315"/>
                    <a:pt x="2253" y="2124"/>
                    <a:pt x="2592" y="1911"/>
                  </a:cubicBezTo>
                  <a:cubicBezTo>
                    <a:pt x="2646" y="1878"/>
                    <a:pt x="2633" y="1773"/>
                    <a:pt x="2561" y="1773"/>
                  </a:cubicBezTo>
                  <a:cubicBezTo>
                    <a:pt x="2558" y="1773"/>
                    <a:pt x="2556" y="1773"/>
                    <a:pt x="2553" y="1773"/>
                  </a:cubicBezTo>
                  <a:cubicBezTo>
                    <a:pt x="2462" y="1782"/>
                    <a:pt x="2370" y="1786"/>
                    <a:pt x="2278" y="1786"/>
                  </a:cubicBezTo>
                  <a:cubicBezTo>
                    <a:pt x="2040" y="1786"/>
                    <a:pt x="1799" y="1764"/>
                    <a:pt x="1561" y="1764"/>
                  </a:cubicBezTo>
                  <a:cubicBezTo>
                    <a:pt x="1502" y="1764"/>
                    <a:pt x="1444" y="1765"/>
                    <a:pt x="1386" y="1768"/>
                  </a:cubicBezTo>
                  <a:cubicBezTo>
                    <a:pt x="1298" y="1773"/>
                    <a:pt x="1209" y="1770"/>
                    <a:pt x="1122" y="1773"/>
                  </a:cubicBezTo>
                  <a:cubicBezTo>
                    <a:pt x="1431" y="1406"/>
                    <a:pt x="1555" y="917"/>
                    <a:pt x="1459" y="446"/>
                  </a:cubicBezTo>
                  <a:cubicBezTo>
                    <a:pt x="1400" y="160"/>
                    <a:pt x="1193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69" name="Google Shape;2869;p6"/>
            <p:cNvSpPr/>
            <p:nvPr/>
          </p:nvSpPr>
          <p:spPr>
            <a:xfrm>
              <a:off x="4910200" y="1160850"/>
              <a:ext cx="927300" cy="15775"/>
            </a:xfrm>
            <a:custGeom>
              <a:avLst/>
              <a:gdLst/>
              <a:ahLst/>
              <a:cxnLst/>
              <a:rect l="l" t="t" r="r" b="b"/>
              <a:pathLst>
                <a:path w="37092" h="631" extrusionOk="0">
                  <a:moveTo>
                    <a:pt x="2280" y="0"/>
                  </a:moveTo>
                  <a:cubicBezTo>
                    <a:pt x="1549" y="0"/>
                    <a:pt x="823" y="37"/>
                    <a:pt x="138" y="181"/>
                  </a:cubicBezTo>
                  <a:cubicBezTo>
                    <a:pt x="0" y="210"/>
                    <a:pt x="0" y="430"/>
                    <a:pt x="138" y="460"/>
                  </a:cubicBezTo>
                  <a:cubicBezTo>
                    <a:pt x="791" y="596"/>
                    <a:pt x="1482" y="630"/>
                    <a:pt x="2176" y="630"/>
                  </a:cubicBezTo>
                  <a:cubicBezTo>
                    <a:pt x="2876" y="630"/>
                    <a:pt x="3579" y="596"/>
                    <a:pt x="4252" y="596"/>
                  </a:cubicBezTo>
                  <a:cubicBezTo>
                    <a:pt x="4274" y="596"/>
                    <a:pt x="4297" y="596"/>
                    <a:pt x="4320" y="596"/>
                  </a:cubicBezTo>
                  <a:cubicBezTo>
                    <a:pt x="5824" y="601"/>
                    <a:pt x="7328" y="604"/>
                    <a:pt x="8831" y="606"/>
                  </a:cubicBezTo>
                  <a:lnTo>
                    <a:pt x="18214" y="609"/>
                  </a:lnTo>
                  <a:cubicBezTo>
                    <a:pt x="19778" y="610"/>
                    <a:pt x="21342" y="610"/>
                    <a:pt x="22906" y="610"/>
                  </a:cubicBezTo>
                  <a:cubicBezTo>
                    <a:pt x="24469" y="610"/>
                    <a:pt x="26033" y="610"/>
                    <a:pt x="27597" y="609"/>
                  </a:cubicBezTo>
                  <a:lnTo>
                    <a:pt x="32108" y="609"/>
                  </a:lnTo>
                  <a:cubicBezTo>
                    <a:pt x="33749" y="609"/>
                    <a:pt x="35366" y="446"/>
                    <a:pt x="37003" y="389"/>
                  </a:cubicBezTo>
                  <a:cubicBezTo>
                    <a:pt x="37092" y="384"/>
                    <a:pt x="37092" y="254"/>
                    <a:pt x="37003" y="251"/>
                  </a:cubicBezTo>
                  <a:cubicBezTo>
                    <a:pt x="35493" y="197"/>
                    <a:pt x="33998" y="43"/>
                    <a:pt x="32484" y="31"/>
                  </a:cubicBezTo>
                  <a:cubicBezTo>
                    <a:pt x="31983" y="27"/>
                    <a:pt x="31481" y="26"/>
                    <a:pt x="30980" y="26"/>
                  </a:cubicBezTo>
                  <a:cubicBezTo>
                    <a:pt x="29978" y="26"/>
                    <a:pt x="28976" y="31"/>
                    <a:pt x="27973" y="31"/>
                  </a:cubicBezTo>
                  <a:lnTo>
                    <a:pt x="18591" y="31"/>
                  </a:lnTo>
                  <a:lnTo>
                    <a:pt x="9208" y="33"/>
                  </a:lnTo>
                  <a:cubicBezTo>
                    <a:pt x="7704" y="33"/>
                    <a:pt x="6200" y="36"/>
                    <a:pt x="4697" y="43"/>
                  </a:cubicBezTo>
                  <a:cubicBezTo>
                    <a:pt x="4669" y="43"/>
                    <a:pt x="4641" y="43"/>
                    <a:pt x="4613" y="43"/>
                  </a:cubicBezTo>
                  <a:cubicBezTo>
                    <a:pt x="3859" y="43"/>
                    <a:pt x="3067" y="0"/>
                    <a:pt x="2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0" name="Google Shape;2870;p6"/>
            <p:cNvSpPr/>
            <p:nvPr/>
          </p:nvSpPr>
          <p:spPr>
            <a:xfrm>
              <a:off x="5246375" y="1036525"/>
              <a:ext cx="138575" cy="76100"/>
            </a:xfrm>
            <a:custGeom>
              <a:avLst/>
              <a:gdLst/>
              <a:ahLst/>
              <a:cxnLst/>
              <a:rect l="l" t="t" r="r" b="b"/>
              <a:pathLst>
                <a:path w="5543" h="3044" extrusionOk="0">
                  <a:moveTo>
                    <a:pt x="3316" y="478"/>
                  </a:moveTo>
                  <a:cubicBezTo>
                    <a:pt x="3372" y="478"/>
                    <a:pt x="3429" y="480"/>
                    <a:pt x="3487" y="485"/>
                  </a:cubicBezTo>
                  <a:cubicBezTo>
                    <a:pt x="3279" y="880"/>
                    <a:pt x="3110" y="1322"/>
                    <a:pt x="3105" y="1753"/>
                  </a:cubicBezTo>
                  <a:cubicBezTo>
                    <a:pt x="2844" y="2207"/>
                    <a:pt x="2493" y="2568"/>
                    <a:pt x="2059" y="2568"/>
                  </a:cubicBezTo>
                  <a:cubicBezTo>
                    <a:pt x="2018" y="2568"/>
                    <a:pt x="1976" y="2565"/>
                    <a:pt x="1934" y="2559"/>
                  </a:cubicBezTo>
                  <a:cubicBezTo>
                    <a:pt x="1243" y="2452"/>
                    <a:pt x="1248" y="1914"/>
                    <a:pt x="1458" y="1445"/>
                  </a:cubicBezTo>
                  <a:cubicBezTo>
                    <a:pt x="1983" y="912"/>
                    <a:pt x="2565" y="478"/>
                    <a:pt x="3316" y="478"/>
                  </a:cubicBezTo>
                  <a:close/>
                  <a:moveTo>
                    <a:pt x="3203" y="1"/>
                  </a:moveTo>
                  <a:cubicBezTo>
                    <a:pt x="2291" y="1"/>
                    <a:pt x="1120" y="614"/>
                    <a:pt x="896" y="1428"/>
                  </a:cubicBezTo>
                  <a:cubicBezTo>
                    <a:pt x="659" y="1697"/>
                    <a:pt x="445" y="1984"/>
                    <a:pt x="251" y="2286"/>
                  </a:cubicBezTo>
                  <a:cubicBezTo>
                    <a:pt x="243" y="2277"/>
                    <a:pt x="233" y="2273"/>
                    <a:pt x="222" y="2273"/>
                  </a:cubicBezTo>
                  <a:cubicBezTo>
                    <a:pt x="207" y="2273"/>
                    <a:pt x="191" y="2283"/>
                    <a:pt x="185" y="2299"/>
                  </a:cubicBezTo>
                  <a:cubicBezTo>
                    <a:pt x="136" y="2413"/>
                    <a:pt x="87" y="2524"/>
                    <a:pt x="38" y="2637"/>
                  </a:cubicBezTo>
                  <a:cubicBezTo>
                    <a:pt x="1" y="2717"/>
                    <a:pt x="59" y="2793"/>
                    <a:pt x="129" y="2793"/>
                  </a:cubicBezTo>
                  <a:cubicBezTo>
                    <a:pt x="153" y="2793"/>
                    <a:pt x="178" y="2784"/>
                    <a:pt x="202" y="2764"/>
                  </a:cubicBezTo>
                  <a:cubicBezTo>
                    <a:pt x="443" y="2550"/>
                    <a:pt x="674" y="2298"/>
                    <a:pt x="909" y="2037"/>
                  </a:cubicBezTo>
                  <a:cubicBezTo>
                    <a:pt x="937" y="2124"/>
                    <a:pt x="976" y="2207"/>
                    <a:pt x="1022" y="2286"/>
                  </a:cubicBezTo>
                  <a:cubicBezTo>
                    <a:pt x="1325" y="2796"/>
                    <a:pt x="1659" y="3000"/>
                    <a:pt x="1992" y="3000"/>
                  </a:cubicBezTo>
                  <a:cubicBezTo>
                    <a:pt x="2412" y="3000"/>
                    <a:pt x="2830" y="2676"/>
                    <a:pt x="3179" y="2234"/>
                  </a:cubicBezTo>
                  <a:cubicBezTo>
                    <a:pt x="3220" y="2362"/>
                    <a:pt x="3281" y="2483"/>
                    <a:pt x="3356" y="2593"/>
                  </a:cubicBezTo>
                  <a:cubicBezTo>
                    <a:pt x="3588" y="2925"/>
                    <a:pt x="3897" y="3044"/>
                    <a:pt x="4225" y="3044"/>
                  </a:cubicBezTo>
                  <a:cubicBezTo>
                    <a:pt x="4658" y="3044"/>
                    <a:pt x="5124" y="2837"/>
                    <a:pt x="5489" y="2642"/>
                  </a:cubicBezTo>
                  <a:cubicBezTo>
                    <a:pt x="5542" y="2613"/>
                    <a:pt x="5511" y="2541"/>
                    <a:pt x="5459" y="2541"/>
                  </a:cubicBezTo>
                  <a:cubicBezTo>
                    <a:pt x="5455" y="2541"/>
                    <a:pt x="5450" y="2541"/>
                    <a:pt x="5446" y="2542"/>
                  </a:cubicBezTo>
                  <a:cubicBezTo>
                    <a:pt x="5238" y="2585"/>
                    <a:pt x="4969" y="2624"/>
                    <a:pt x="4698" y="2624"/>
                  </a:cubicBezTo>
                  <a:cubicBezTo>
                    <a:pt x="4290" y="2624"/>
                    <a:pt x="3878" y="2535"/>
                    <a:pt x="3665" y="2234"/>
                  </a:cubicBezTo>
                  <a:cubicBezTo>
                    <a:pt x="3555" y="2080"/>
                    <a:pt x="3527" y="1894"/>
                    <a:pt x="3538" y="1701"/>
                  </a:cubicBezTo>
                  <a:cubicBezTo>
                    <a:pt x="3807" y="1236"/>
                    <a:pt x="3998" y="738"/>
                    <a:pt x="4055" y="369"/>
                  </a:cubicBezTo>
                  <a:cubicBezTo>
                    <a:pt x="4079" y="212"/>
                    <a:pt x="3955" y="89"/>
                    <a:pt x="3829" y="89"/>
                  </a:cubicBezTo>
                  <a:cubicBezTo>
                    <a:pt x="3809" y="89"/>
                    <a:pt x="3788" y="93"/>
                    <a:pt x="3768" y="100"/>
                  </a:cubicBezTo>
                  <a:cubicBezTo>
                    <a:pt x="3602" y="32"/>
                    <a:pt x="3409" y="1"/>
                    <a:pt x="3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1" name="Google Shape;2871;p6"/>
            <p:cNvSpPr/>
            <p:nvPr/>
          </p:nvSpPr>
          <p:spPr>
            <a:xfrm>
              <a:off x="5006425" y="1249825"/>
              <a:ext cx="85950" cy="194250"/>
            </a:xfrm>
            <a:custGeom>
              <a:avLst/>
              <a:gdLst/>
              <a:ahLst/>
              <a:cxnLst/>
              <a:rect l="l" t="t" r="r" b="b"/>
              <a:pathLst>
                <a:path w="3438" h="7770" extrusionOk="0">
                  <a:moveTo>
                    <a:pt x="3172" y="0"/>
                  </a:moveTo>
                  <a:cubicBezTo>
                    <a:pt x="3077" y="0"/>
                    <a:pt x="2979" y="41"/>
                    <a:pt x="2925" y="121"/>
                  </a:cubicBezTo>
                  <a:cubicBezTo>
                    <a:pt x="2482" y="762"/>
                    <a:pt x="2049" y="1405"/>
                    <a:pt x="1558" y="2014"/>
                  </a:cubicBezTo>
                  <a:cubicBezTo>
                    <a:pt x="1104" y="2576"/>
                    <a:pt x="533" y="3003"/>
                    <a:pt x="51" y="3531"/>
                  </a:cubicBezTo>
                  <a:cubicBezTo>
                    <a:pt x="0" y="3583"/>
                    <a:pt x="40" y="3665"/>
                    <a:pt x="105" y="3665"/>
                  </a:cubicBezTo>
                  <a:cubicBezTo>
                    <a:pt x="112" y="3665"/>
                    <a:pt x="119" y="3664"/>
                    <a:pt x="126" y="3662"/>
                  </a:cubicBezTo>
                  <a:cubicBezTo>
                    <a:pt x="1192" y="3410"/>
                    <a:pt x="2024" y="2312"/>
                    <a:pt x="2720" y="1320"/>
                  </a:cubicBezTo>
                  <a:lnTo>
                    <a:pt x="2720" y="1320"/>
                  </a:lnTo>
                  <a:cubicBezTo>
                    <a:pt x="2480" y="2594"/>
                    <a:pt x="2118" y="3864"/>
                    <a:pt x="1849" y="5121"/>
                  </a:cubicBezTo>
                  <a:cubicBezTo>
                    <a:pt x="1819" y="5263"/>
                    <a:pt x="1236" y="7769"/>
                    <a:pt x="1686" y="7769"/>
                  </a:cubicBezTo>
                  <a:cubicBezTo>
                    <a:pt x="1709" y="7769"/>
                    <a:pt x="1735" y="7762"/>
                    <a:pt x="1763" y="7749"/>
                  </a:cubicBezTo>
                  <a:cubicBezTo>
                    <a:pt x="1793" y="7731"/>
                    <a:pt x="1808" y="7697"/>
                    <a:pt x="1800" y="7666"/>
                  </a:cubicBezTo>
                  <a:lnTo>
                    <a:pt x="1800" y="7666"/>
                  </a:lnTo>
                  <a:cubicBezTo>
                    <a:pt x="1802" y="7671"/>
                    <a:pt x="1804" y="7673"/>
                    <a:pt x="1807" y="7673"/>
                  </a:cubicBezTo>
                  <a:cubicBezTo>
                    <a:pt x="1854" y="7673"/>
                    <a:pt x="2045" y="6887"/>
                    <a:pt x="2067" y="6761"/>
                  </a:cubicBezTo>
                  <a:cubicBezTo>
                    <a:pt x="2213" y="5936"/>
                    <a:pt x="2398" y="5117"/>
                    <a:pt x="2577" y="4297"/>
                  </a:cubicBezTo>
                  <a:cubicBezTo>
                    <a:pt x="2871" y="2964"/>
                    <a:pt x="3261" y="1612"/>
                    <a:pt x="3418" y="254"/>
                  </a:cubicBezTo>
                  <a:cubicBezTo>
                    <a:pt x="3438" y="84"/>
                    <a:pt x="3309" y="0"/>
                    <a:pt x="31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2" name="Google Shape;2872;p6"/>
            <p:cNvSpPr/>
            <p:nvPr/>
          </p:nvSpPr>
          <p:spPr>
            <a:xfrm>
              <a:off x="5147600" y="1353250"/>
              <a:ext cx="71350" cy="19525"/>
            </a:xfrm>
            <a:custGeom>
              <a:avLst/>
              <a:gdLst/>
              <a:ahLst/>
              <a:cxnLst/>
              <a:rect l="l" t="t" r="r" b="b"/>
              <a:pathLst>
                <a:path w="2854" h="781" extrusionOk="0">
                  <a:moveTo>
                    <a:pt x="2491" y="1"/>
                  </a:moveTo>
                  <a:cubicBezTo>
                    <a:pt x="2471" y="1"/>
                    <a:pt x="2450" y="3"/>
                    <a:pt x="2429" y="8"/>
                  </a:cubicBezTo>
                  <a:cubicBezTo>
                    <a:pt x="1666" y="180"/>
                    <a:pt x="778" y="229"/>
                    <a:pt x="62" y="533"/>
                  </a:cubicBezTo>
                  <a:cubicBezTo>
                    <a:pt x="4" y="556"/>
                    <a:pt x="1" y="629"/>
                    <a:pt x="62" y="652"/>
                  </a:cubicBezTo>
                  <a:cubicBezTo>
                    <a:pt x="299" y="745"/>
                    <a:pt x="562" y="781"/>
                    <a:pt x="836" y="781"/>
                  </a:cubicBezTo>
                  <a:cubicBezTo>
                    <a:pt x="1422" y="781"/>
                    <a:pt x="2052" y="616"/>
                    <a:pt x="2562" y="490"/>
                  </a:cubicBezTo>
                  <a:cubicBezTo>
                    <a:pt x="2853" y="418"/>
                    <a:pt x="2758" y="1"/>
                    <a:pt x="2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3" name="Google Shape;2873;p6"/>
            <p:cNvSpPr/>
            <p:nvPr/>
          </p:nvSpPr>
          <p:spPr>
            <a:xfrm>
              <a:off x="5331725" y="1234250"/>
              <a:ext cx="89150" cy="97625"/>
            </a:xfrm>
            <a:custGeom>
              <a:avLst/>
              <a:gdLst/>
              <a:ahLst/>
              <a:cxnLst/>
              <a:rect l="l" t="t" r="r" b="b"/>
              <a:pathLst>
                <a:path w="3566" h="3905" extrusionOk="0">
                  <a:moveTo>
                    <a:pt x="1436" y="1"/>
                  </a:moveTo>
                  <a:cubicBezTo>
                    <a:pt x="973" y="1"/>
                    <a:pt x="449" y="351"/>
                    <a:pt x="589" y="980"/>
                  </a:cubicBezTo>
                  <a:cubicBezTo>
                    <a:pt x="593" y="995"/>
                    <a:pt x="605" y="1002"/>
                    <a:pt x="618" y="1002"/>
                  </a:cubicBezTo>
                  <a:cubicBezTo>
                    <a:pt x="631" y="1002"/>
                    <a:pt x="644" y="995"/>
                    <a:pt x="648" y="980"/>
                  </a:cubicBezTo>
                  <a:cubicBezTo>
                    <a:pt x="760" y="609"/>
                    <a:pt x="992" y="425"/>
                    <a:pt x="1377" y="425"/>
                  </a:cubicBezTo>
                  <a:cubicBezTo>
                    <a:pt x="1384" y="425"/>
                    <a:pt x="1390" y="425"/>
                    <a:pt x="1397" y="425"/>
                  </a:cubicBezTo>
                  <a:cubicBezTo>
                    <a:pt x="1597" y="429"/>
                    <a:pt x="1614" y="563"/>
                    <a:pt x="1588" y="721"/>
                  </a:cubicBezTo>
                  <a:cubicBezTo>
                    <a:pt x="1535" y="1032"/>
                    <a:pt x="1346" y="1326"/>
                    <a:pt x="1187" y="1592"/>
                  </a:cubicBezTo>
                  <a:cubicBezTo>
                    <a:pt x="910" y="2046"/>
                    <a:pt x="577" y="2555"/>
                    <a:pt x="162" y="2894"/>
                  </a:cubicBezTo>
                  <a:cubicBezTo>
                    <a:pt x="1" y="3027"/>
                    <a:pt x="127" y="3310"/>
                    <a:pt x="323" y="3310"/>
                  </a:cubicBezTo>
                  <a:cubicBezTo>
                    <a:pt x="326" y="3310"/>
                    <a:pt x="329" y="3309"/>
                    <a:pt x="333" y="3309"/>
                  </a:cubicBezTo>
                  <a:cubicBezTo>
                    <a:pt x="356" y="3308"/>
                    <a:pt x="379" y="3308"/>
                    <a:pt x="402" y="3308"/>
                  </a:cubicBezTo>
                  <a:cubicBezTo>
                    <a:pt x="957" y="3308"/>
                    <a:pt x="1503" y="3636"/>
                    <a:pt x="2021" y="3801"/>
                  </a:cubicBezTo>
                  <a:cubicBezTo>
                    <a:pt x="2236" y="3870"/>
                    <a:pt x="2442" y="3905"/>
                    <a:pt x="2644" y="3905"/>
                  </a:cubicBezTo>
                  <a:cubicBezTo>
                    <a:pt x="2935" y="3905"/>
                    <a:pt x="3218" y="3834"/>
                    <a:pt x="3507" y="3692"/>
                  </a:cubicBezTo>
                  <a:cubicBezTo>
                    <a:pt x="3566" y="3660"/>
                    <a:pt x="3530" y="3583"/>
                    <a:pt x="3476" y="3577"/>
                  </a:cubicBezTo>
                  <a:cubicBezTo>
                    <a:pt x="2613" y="3485"/>
                    <a:pt x="1757" y="3006"/>
                    <a:pt x="895" y="2865"/>
                  </a:cubicBezTo>
                  <a:cubicBezTo>
                    <a:pt x="1474" y="2251"/>
                    <a:pt x="2022" y="1360"/>
                    <a:pt x="2067" y="614"/>
                  </a:cubicBezTo>
                  <a:cubicBezTo>
                    <a:pt x="2091" y="195"/>
                    <a:pt x="1781" y="1"/>
                    <a:pt x="1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4" name="Google Shape;2874;p6"/>
            <p:cNvSpPr/>
            <p:nvPr/>
          </p:nvSpPr>
          <p:spPr>
            <a:xfrm>
              <a:off x="5443650" y="1254750"/>
              <a:ext cx="55150" cy="73825"/>
            </a:xfrm>
            <a:custGeom>
              <a:avLst/>
              <a:gdLst/>
              <a:ahLst/>
              <a:cxnLst/>
              <a:rect l="l" t="t" r="r" b="b"/>
              <a:pathLst>
                <a:path w="2206" h="2953" extrusionOk="0">
                  <a:moveTo>
                    <a:pt x="1958" y="0"/>
                  </a:moveTo>
                  <a:cubicBezTo>
                    <a:pt x="1952" y="0"/>
                    <a:pt x="1945" y="1"/>
                    <a:pt x="1938" y="4"/>
                  </a:cubicBezTo>
                  <a:cubicBezTo>
                    <a:pt x="1387" y="204"/>
                    <a:pt x="956" y="619"/>
                    <a:pt x="638" y="1118"/>
                  </a:cubicBezTo>
                  <a:cubicBezTo>
                    <a:pt x="447" y="811"/>
                    <a:pt x="298" y="481"/>
                    <a:pt x="193" y="137"/>
                  </a:cubicBezTo>
                  <a:cubicBezTo>
                    <a:pt x="186" y="110"/>
                    <a:pt x="164" y="98"/>
                    <a:pt x="142" y="98"/>
                  </a:cubicBezTo>
                  <a:cubicBezTo>
                    <a:pt x="116" y="98"/>
                    <a:pt x="89" y="117"/>
                    <a:pt x="88" y="150"/>
                  </a:cubicBezTo>
                  <a:cubicBezTo>
                    <a:pt x="80" y="611"/>
                    <a:pt x="204" y="1064"/>
                    <a:pt x="447" y="1456"/>
                  </a:cubicBezTo>
                  <a:cubicBezTo>
                    <a:pt x="218" y="1912"/>
                    <a:pt x="67" y="2404"/>
                    <a:pt x="4" y="2911"/>
                  </a:cubicBezTo>
                  <a:cubicBezTo>
                    <a:pt x="0" y="2940"/>
                    <a:pt x="21" y="2953"/>
                    <a:pt x="43" y="2953"/>
                  </a:cubicBezTo>
                  <a:cubicBezTo>
                    <a:pt x="59" y="2953"/>
                    <a:pt x="75" y="2946"/>
                    <a:pt x="85" y="2934"/>
                  </a:cubicBezTo>
                  <a:cubicBezTo>
                    <a:pt x="336" y="2599"/>
                    <a:pt x="533" y="2222"/>
                    <a:pt x="731" y="1843"/>
                  </a:cubicBezTo>
                  <a:cubicBezTo>
                    <a:pt x="746" y="1861"/>
                    <a:pt x="761" y="1881"/>
                    <a:pt x="777" y="1899"/>
                  </a:cubicBezTo>
                  <a:cubicBezTo>
                    <a:pt x="964" y="2107"/>
                    <a:pt x="1208" y="2266"/>
                    <a:pt x="1482" y="2327"/>
                  </a:cubicBezTo>
                  <a:cubicBezTo>
                    <a:pt x="1534" y="2339"/>
                    <a:pt x="1583" y="2344"/>
                    <a:pt x="1628" y="2344"/>
                  </a:cubicBezTo>
                  <a:cubicBezTo>
                    <a:pt x="1867" y="2344"/>
                    <a:pt x="2018" y="2188"/>
                    <a:pt x="2180" y="1997"/>
                  </a:cubicBezTo>
                  <a:cubicBezTo>
                    <a:pt x="2205" y="1967"/>
                    <a:pt x="2187" y="1904"/>
                    <a:pt x="2146" y="1904"/>
                  </a:cubicBezTo>
                  <a:cubicBezTo>
                    <a:pt x="2140" y="1904"/>
                    <a:pt x="2134" y="1906"/>
                    <a:pt x="2127" y="1909"/>
                  </a:cubicBezTo>
                  <a:cubicBezTo>
                    <a:pt x="2009" y="1958"/>
                    <a:pt x="1895" y="1981"/>
                    <a:pt x="1785" y="1981"/>
                  </a:cubicBezTo>
                  <a:cubicBezTo>
                    <a:pt x="1454" y="1981"/>
                    <a:pt x="1159" y="1778"/>
                    <a:pt x="913" y="1495"/>
                  </a:cubicBezTo>
                  <a:cubicBezTo>
                    <a:pt x="1194" y="972"/>
                    <a:pt x="1502" y="470"/>
                    <a:pt x="1979" y="101"/>
                  </a:cubicBezTo>
                  <a:cubicBezTo>
                    <a:pt x="2017" y="72"/>
                    <a:pt x="2003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5" name="Google Shape;2875;p6"/>
            <p:cNvSpPr/>
            <p:nvPr/>
          </p:nvSpPr>
          <p:spPr>
            <a:xfrm>
              <a:off x="5265975" y="1349275"/>
              <a:ext cx="433300" cy="13725"/>
            </a:xfrm>
            <a:custGeom>
              <a:avLst/>
              <a:gdLst/>
              <a:ahLst/>
              <a:cxnLst/>
              <a:rect l="l" t="t" r="r" b="b"/>
              <a:pathLst>
                <a:path w="17332" h="549" extrusionOk="0">
                  <a:moveTo>
                    <a:pt x="2448" y="0"/>
                  </a:moveTo>
                  <a:cubicBezTo>
                    <a:pt x="1647" y="0"/>
                    <a:pt x="846" y="33"/>
                    <a:pt x="82" y="191"/>
                  </a:cubicBezTo>
                  <a:cubicBezTo>
                    <a:pt x="0" y="209"/>
                    <a:pt x="0" y="341"/>
                    <a:pt x="82" y="359"/>
                  </a:cubicBezTo>
                  <a:cubicBezTo>
                    <a:pt x="822" y="511"/>
                    <a:pt x="1597" y="540"/>
                    <a:pt x="2369" y="540"/>
                  </a:cubicBezTo>
                  <a:cubicBezTo>
                    <a:pt x="2819" y="540"/>
                    <a:pt x="3268" y="530"/>
                    <a:pt x="3710" y="530"/>
                  </a:cubicBezTo>
                  <a:cubicBezTo>
                    <a:pt x="3778" y="530"/>
                    <a:pt x="3846" y="530"/>
                    <a:pt x="3914" y="531"/>
                  </a:cubicBezTo>
                  <a:cubicBezTo>
                    <a:pt x="5438" y="542"/>
                    <a:pt x="6962" y="549"/>
                    <a:pt x="8486" y="549"/>
                  </a:cubicBezTo>
                  <a:cubicBezTo>
                    <a:pt x="11416" y="549"/>
                    <a:pt x="14323" y="442"/>
                    <a:pt x="17249" y="337"/>
                  </a:cubicBezTo>
                  <a:cubicBezTo>
                    <a:pt x="17331" y="337"/>
                    <a:pt x="17331" y="213"/>
                    <a:pt x="17249" y="213"/>
                  </a:cubicBezTo>
                  <a:cubicBezTo>
                    <a:pt x="14323" y="108"/>
                    <a:pt x="11416" y="3"/>
                    <a:pt x="8486" y="1"/>
                  </a:cubicBezTo>
                  <a:cubicBezTo>
                    <a:pt x="7090" y="1"/>
                    <a:pt x="5692" y="11"/>
                    <a:pt x="4295" y="17"/>
                  </a:cubicBezTo>
                  <a:cubicBezTo>
                    <a:pt x="4254" y="18"/>
                    <a:pt x="4214" y="18"/>
                    <a:pt x="4173" y="18"/>
                  </a:cubicBezTo>
                  <a:cubicBezTo>
                    <a:pt x="3608" y="18"/>
                    <a:pt x="3028" y="0"/>
                    <a:pt x="2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6" name="Google Shape;2876;p6"/>
            <p:cNvSpPr/>
            <p:nvPr/>
          </p:nvSpPr>
          <p:spPr>
            <a:xfrm>
              <a:off x="5263675" y="1403325"/>
              <a:ext cx="414800" cy="165425"/>
            </a:xfrm>
            <a:custGeom>
              <a:avLst/>
              <a:gdLst/>
              <a:ahLst/>
              <a:cxnLst/>
              <a:rect l="l" t="t" r="r" b="b"/>
              <a:pathLst>
                <a:path w="16592" h="6617" extrusionOk="0">
                  <a:moveTo>
                    <a:pt x="14620" y="0"/>
                  </a:moveTo>
                  <a:cubicBezTo>
                    <a:pt x="13401" y="0"/>
                    <a:pt x="12161" y="117"/>
                    <a:pt x="10973" y="144"/>
                  </a:cubicBezTo>
                  <a:cubicBezTo>
                    <a:pt x="9044" y="186"/>
                    <a:pt x="7123" y="331"/>
                    <a:pt x="5195" y="408"/>
                  </a:cubicBezTo>
                  <a:cubicBezTo>
                    <a:pt x="4216" y="447"/>
                    <a:pt x="3503" y="700"/>
                    <a:pt x="2864" y="1463"/>
                  </a:cubicBezTo>
                  <a:cubicBezTo>
                    <a:pt x="2128" y="2345"/>
                    <a:pt x="1541" y="3405"/>
                    <a:pt x="1003" y="4473"/>
                  </a:cubicBezTo>
                  <a:cubicBezTo>
                    <a:pt x="1308" y="3512"/>
                    <a:pt x="1636" y="2558"/>
                    <a:pt x="1711" y="1541"/>
                  </a:cubicBezTo>
                  <a:cubicBezTo>
                    <a:pt x="1717" y="1452"/>
                    <a:pt x="1632" y="1360"/>
                    <a:pt x="1542" y="1360"/>
                  </a:cubicBezTo>
                  <a:cubicBezTo>
                    <a:pt x="1538" y="1360"/>
                    <a:pt x="1535" y="1361"/>
                    <a:pt x="1531" y="1361"/>
                  </a:cubicBezTo>
                  <a:cubicBezTo>
                    <a:pt x="1024" y="1399"/>
                    <a:pt x="568" y="1504"/>
                    <a:pt x="81" y="1656"/>
                  </a:cubicBezTo>
                  <a:cubicBezTo>
                    <a:pt x="1" y="1680"/>
                    <a:pt x="9" y="1811"/>
                    <a:pt x="94" y="1811"/>
                  </a:cubicBezTo>
                  <a:cubicBezTo>
                    <a:pt x="97" y="1811"/>
                    <a:pt x="99" y="1811"/>
                    <a:pt x="102" y="1810"/>
                  </a:cubicBezTo>
                  <a:cubicBezTo>
                    <a:pt x="275" y="1795"/>
                    <a:pt x="599" y="1709"/>
                    <a:pt x="864" y="1709"/>
                  </a:cubicBezTo>
                  <a:cubicBezTo>
                    <a:pt x="1122" y="1709"/>
                    <a:pt x="1324" y="1791"/>
                    <a:pt x="1273" y="2102"/>
                  </a:cubicBezTo>
                  <a:cubicBezTo>
                    <a:pt x="1188" y="2627"/>
                    <a:pt x="1019" y="3139"/>
                    <a:pt x="857" y="3644"/>
                  </a:cubicBezTo>
                  <a:cubicBezTo>
                    <a:pt x="566" y="4538"/>
                    <a:pt x="233" y="5409"/>
                    <a:pt x="87" y="6343"/>
                  </a:cubicBezTo>
                  <a:cubicBezTo>
                    <a:pt x="63" y="6489"/>
                    <a:pt x="191" y="6616"/>
                    <a:pt x="314" y="6616"/>
                  </a:cubicBezTo>
                  <a:cubicBezTo>
                    <a:pt x="376" y="6616"/>
                    <a:pt x="436" y="6584"/>
                    <a:pt x="476" y="6507"/>
                  </a:cubicBezTo>
                  <a:cubicBezTo>
                    <a:pt x="1214" y="5047"/>
                    <a:pt x="1983" y="3605"/>
                    <a:pt x="2864" y="2227"/>
                  </a:cubicBezTo>
                  <a:cubicBezTo>
                    <a:pt x="3734" y="866"/>
                    <a:pt x="4728" y="884"/>
                    <a:pt x="6198" y="811"/>
                  </a:cubicBezTo>
                  <a:cubicBezTo>
                    <a:pt x="7914" y="729"/>
                    <a:pt x="9621" y="626"/>
                    <a:pt x="11340" y="590"/>
                  </a:cubicBezTo>
                  <a:cubicBezTo>
                    <a:pt x="11525" y="586"/>
                    <a:pt x="11710" y="585"/>
                    <a:pt x="11897" y="585"/>
                  </a:cubicBezTo>
                  <a:cubicBezTo>
                    <a:pt x="12387" y="585"/>
                    <a:pt x="12885" y="594"/>
                    <a:pt x="13384" y="594"/>
                  </a:cubicBezTo>
                  <a:cubicBezTo>
                    <a:pt x="14445" y="594"/>
                    <a:pt x="15510" y="552"/>
                    <a:pt x="16506" y="290"/>
                  </a:cubicBezTo>
                  <a:cubicBezTo>
                    <a:pt x="16582" y="270"/>
                    <a:pt x="16591" y="139"/>
                    <a:pt x="16506" y="126"/>
                  </a:cubicBezTo>
                  <a:cubicBezTo>
                    <a:pt x="15891" y="32"/>
                    <a:pt x="15258" y="0"/>
                    <a:pt x="14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7" name="Google Shape;2877;p6"/>
            <p:cNvSpPr/>
            <p:nvPr/>
          </p:nvSpPr>
          <p:spPr>
            <a:xfrm>
              <a:off x="5350125" y="1471575"/>
              <a:ext cx="63200" cy="81375"/>
            </a:xfrm>
            <a:custGeom>
              <a:avLst/>
              <a:gdLst/>
              <a:ahLst/>
              <a:cxnLst/>
              <a:rect l="l" t="t" r="r" b="b"/>
              <a:pathLst>
                <a:path w="2528" h="3255" extrusionOk="0">
                  <a:moveTo>
                    <a:pt x="644" y="0"/>
                  </a:moveTo>
                  <a:cubicBezTo>
                    <a:pt x="619" y="0"/>
                    <a:pt x="593" y="18"/>
                    <a:pt x="592" y="50"/>
                  </a:cubicBezTo>
                  <a:cubicBezTo>
                    <a:pt x="543" y="593"/>
                    <a:pt x="748" y="1101"/>
                    <a:pt x="973" y="1585"/>
                  </a:cubicBezTo>
                  <a:cubicBezTo>
                    <a:pt x="799" y="1831"/>
                    <a:pt x="632" y="2081"/>
                    <a:pt x="469" y="2332"/>
                  </a:cubicBezTo>
                  <a:cubicBezTo>
                    <a:pt x="333" y="2542"/>
                    <a:pt x="0" y="2930"/>
                    <a:pt x="107" y="3209"/>
                  </a:cubicBezTo>
                  <a:cubicBezTo>
                    <a:pt x="115" y="3238"/>
                    <a:pt x="142" y="3255"/>
                    <a:pt x="170" y="3255"/>
                  </a:cubicBezTo>
                  <a:cubicBezTo>
                    <a:pt x="175" y="3255"/>
                    <a:pt x="179" y="3255"/>
                    <a:pt x="184" y="3254"/>
                  </a:cubicBezTo>
                  <a:cubicBezTo>
                    <a:pt x="361" y="3224"/>
                    <a:pt x="484" y="3021"/>
                    <a:pt x="571" y="2881"/>
                  </a:cubicBezTo>
                  <a:cubicBezTo>
                    <a:pt x="761" y="2568"/>
                    <a:pt x="957" y="2258"/>
                    <a:pt x="1160" y="1951"/>
                  </a:cubicBezTo>
                  <a:cubicBezTo>
                    <a:pt x="1219" y="2058"/>
                    <a:pt x="1281" y="2164"/>
                    <a:pt x="1350" y="2266"/>
                  </a:cubicBezTo>
                  <a:cubicBezTo>
                    <a:pt x="1431" y="2389"/>
                    <a:pt x="1492" y="2404"/>
                    <a:pt x="1583" y="2404"/>
                  </a:cubicBezTo>
                  <a:cubicBezTo>
                    <a:pt x="1612" y="2404"/>
                    <a:pt x="1643" y="2402"/>
                    <a:pt x="1678" y="2402"/>
                  </a:cubicBezTo>
                  <a:cubicBezTo>
                    <a:pt x="1683" y="2402"/>
                    <a:pt x="1687" y="2402"/>
                    <a:pt x="1692" y="2402"/>
                  </a:cubicBezTo>
                  <a:cubicBezTo>
                    <a:pt x="1731" y="2402"/>
                    <a:pt x="1774" y="2358"/>
                    <a:pt x="1755" y="2317"/>
                  </a:cubicBezTo>
                  <a:cubicBezTo>
                    <a:pt x="1755" y="2317"/>
                    <a:pt x="1785" y="2143"/>
                    <a:pt x="1719" y="2051"/>
                  </a:cubicBezTo>
                  <a:cubicBezTo>
                    <a:pt x="1606" y="1892"/>
                    <a:pt x="1514" y="1723"/>
                    <a:pt x="1421" y="1551"/>
                  </a:cubicBezTo>
                  <a:cubicBezTo>
                    <a:pt x="1710" y="1117"/>
                    <a:pt x="2174" y="464"/>
                    <a:pt x="2383" y="464"/>
                  </a:cubicBezTo>
                  <a:cubicBezTo>
                    <a:pt x="2399" y="464"/>
                    <a:pt x="2414" y="468"/>
                    <a:pt x="2426" y="476"/>
                  </a:cubicBezTo>
                  <a:cubicBezTo>
                    <a:pt x="2435" y="482"/>
                    <a:pt x="2444" y="484"/>
                    <a:pt x="2452" y="484"/>
                  </a:cubicBezTo>
                  <a:cubicBezTo>
                    <a:pt x="2494" y="484"/>
                    <a:pt x="2527" y="427"/>
                    <a:pt x="2490" y="394"/>
                  </a:cubicBezTo>
                  <a:cubicBezTo>
                    <a:pt x="2424" y="335"/>
                    <a:pt x="2353" y="310"/>
                    <a:pt x="2278" y="310"/>
                  </a:cubicBezTo>
                  <a:cubicBezTo>
                    <a:pt x="1889" y="310"/>
                    <a:pt x="1418" y="994"/>
                    <a:pt x="1257" y="1197"/>
                  </a:cubicBezTo>
                  <a:cubicBezTo>
                    <a:pt x="1254" y="1201"/>
                    <a:pt x="1250" y="1206"/>
                    <a:pt x="1245" y="1211"/>
                  </a:cubicBezTo>
                  <a:cubicBezTo>
                    <a:pt x="1047" y="827"/>
                    <a:pt x="857" y="432"/>
                    <a:pt x="692" y="37"/>
                  </a:cubicBezTo>
                  <a:cubicBezTo>
                    <a:pt x="685" y="12"/>
                    <a:pt x="665" y="0"/>
                    <a:pt x="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8" name="Google Shape;2878;p6"/>
            <p:cNvSpPr/>
            <p:nvPr/>
          </p:nvSpPr>
          <p:spPr>
            <a:xfrm>
              <a:off x="5430925" y="1439125"/>
              <a:ext cx="46600" cy="51500"/>
            </a:xfrm>
            <a:custGeom>
              <a:avLst/>
              <a:gdLst/>
              <a:ahLst/>
              <a:cxnLst/>
              <a:rect l="l" t="t" r="r" b="b"/>
              <a:pathLst>
                <a:path w="1864" h="2060" extrusionOk="0">
                  <a:moveTo>
                    <a:pt x="817" y="0"/>
                  </a:moveTo>
                  <a:cubicBezTo>
                    <a:pt x="756" y="0"/>
                    <a:pt x="690" y="18"/>
                    <a:pt x="620" y="59"/>
                  </a:cubicBezTo>
                  <a:cubicBezTo>
                    <a:pt x="577" y="85"/>
                    <a:pt x="584" y="149"/>
                    <a:pt x="631" y="165"/>
                  </a:cubicBezTo>
                  <a:cubicBezTo>
                    <a:pt x="636" y="170"/>
                    <a:pt x="640" y="172"/>
                    <a:pt x="648" y="180"/>
                  </a:cubicBezTo>
                  <a:cubicBezTo>
                    <a:pt x="653" y="186"/>
                    <a:pt x="658" y="190"/>
                    <a:pt x="661" y="193"/>
                  </a:cubicBezTo>
                  <a:lnTo>
                    <a:pt x="661" y="193"/>
                  </a:lnTo>
                  <a:cubicBezTo>
                    <a:pt x="657" y="189"/>
                    <a:pt x="652" y="186"/>
                    <a:pt x="650" y="186"/>
                  </a:cubicBezTo>
                  <a:lnTo>
                    <a:pt x="650" y="186"/>
                  </a:lnTo>
                  <a:cubicBezTo>
                    <a:pt x="645" y="186"/>
                    <a:pt x="648" y="196"/>
                    <a:pt x="672" y="234"/>
                  </a:cubicBezTo>
                  <a:cubicBezTo>
                    <a:pt x="736" y="337"/>
                    <a:pt x="759" y="429"/>
                    <a:pt x="774" y="547"/>
                  </a:cubicBezTo>
                  <a:cubicBezTo>
                    <a:pt x="828" y="997"/>
                    <a:pt x="517" y="1386"/>
                    <a:pt x="195" y="1653"/>
                  </a:cubicBezTo>
                  <a:cubicBezTo>
                    <a:pt x="1" y="1815"/>
                    <a:pt x="192" y="2060"/>
                    <a:pt x="390" y="2060"/>
                  </a:cubicBezTo>
                  <a:cubicBezTo>
                    <a:pt x="403" y="2060"/>
                    <a:pt x="415" y="2059"/>
                    <a:pt x="428" y="2057"/>
                  </a:cubicBezTo>
                  <a:cubicBezTo>
                    <a:pt x="534" y="2039"/>
                    <a:pt x="643" y="2033"/>
                    <a:pt x="751" y="2033"/>
                  </a:cubicBezTo>
                  <a:cubicBezTo>
                    <a:pt x="866" y="2033"/>
                    <a:pt x="982" y="2040"/>
                    <a:pt x="1096" y="2047"/>
                  </a:cubicBezTo>
                  <a:cubicBezTo>
                    <a:pt x="1120" y="2048"/>
                    <a:pt x="1144" y="2049"/>
                    <a:pt x="1167" y="2049"/>
                  </a:cubicBezTo>
                  <a:cubicBezTo>
                    <a:pt x="1414" y="2049"/>
                    <a:pt x="1569" y="1971"/>
                    <a:pt x="1809" y="1879"/>
                  </a:cubicBezTo>
                  <a:cubicBezTo>
                    <a:pt x="1863" y="1863"/>
                    <a:pt x="1863" y="1784"/>
                    <a:pt x="1809" y="1768"/>
                  </a:cubicBezTo>
                  <a:cubicBezTo>
                    <a:pt x="1548" y="1663"/>
                    <a:pt x="1381" y="1563"/>
                    <a:pt x="1096" y="1535"/>
                  </a:cubicBezTo>
                  <a:cubicBezTo>
                    <a:pt x="1046" y="1532"/>
                    <a:pt x="999" y="1530"/>
                    <a:pt x="950" y="1528"/>
                  </a:cubicBezTo>
                  <a:cubicBezTo>
                    <a:pt x="1155" y="1223"/>
                    <a:pt x="1274" y="866"/>
                    <a:pt x="1224" y="488"/>
                  </a:cubicBezTo>
                  <a:cubicBezTo>
                    <a:pt x="1188" y="228"/>
                    <a:pt x="1034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79" name="Google Shape;2879;p6"/>
            <p:cNvSpPr/>
            <p:nvPr/>
          </p:nvSpPr>
          <p:spPr>
            <a:xfrm>
              <a:off x="5470000" y="1488300"/>
              <a:ext cx="57625" cy="62025"/>
            </a:xfrm>
            <a:custGeom>
              <a:avLst/>
              <a:gdLst/>
              <a:ahLst/>
              <a:cxnLst/>
              <a:rect l="l" t="t" r="r" b="b"/>
              <a:pathLst>
                <a:path w="2305" h="2481" extrusionOk="0">
                  <a:moveTo>
                    <a:pt x="1084" y="0"/>
                  </a:moveTo>
                  <a:cubicBezTo>
                    <a:pt x="1074" y="0"/>
                    <a:pt x="1064" y="4"/>
                    <a:pt x="1055" y="14"/>
                  </a:cubicBezTo>
                  <a:cubicBezTo>
                    <a:pt x="837" y="257"/>
                    <a:pt x="773" y="539"/>
                    <a:pt x="765" y="843"/>
                  </a:cubicBezTo>
                  <a:cubicBezTo>
                    <a:pt x="507" y="884"/>
                    <a:pt x="243" y="933"/>
                    <a:pt x="23" y="1066"/>
                  </a:cubicBezTo>
                  <a:cubicBezTo>
                    <a:pt x="0" y="1079"/>
                    <a:pt x="0" y="1112"/>
                    <a:pt x="23" y="1125"/>
                  </a:cubicBezTo>
                  <a:cubicBezTo>
                    <a:pt x="169" y="1205"/>
                    <a:pt x="334" y="1227"/>
                    <a:pt x="501" y="1227"/>
                  </a:cubicBezTo>
                  <a:cubicBezTo>
                    <a:pt x="593" y="1227"/>
                    <a:pt x="686" y="1220"/>
                    <a:pt x="776" y="1213"/>
                  </a:cubicBezTo>
                  <a:cubicBezTo>
                    <a:pt x="802" y="1630"/>
                    <a:pt x="868" y="2084"/>
                    <a:pt x="1043" y="2455"/>
                  </a:cubicBezTo>
                  <a:cubicBezTo>
                    <a:pt x="1051" y="2473"/>
                    <a:pt x="1066" y="2480"/>
                    <a:pt x="1082" y="2480"/>
                  </a:cubicBezTo>
                  <a:cubicBezTo>
                    <a:pt x="1105" y="2480"/>
                    <a:pt x="1130" y="2464"/>
                    <a:pt x="1139" y="2442"/>
                  </a:cubicBezTo>
                  <a:cubicBezTo>
                    <a:pt x="1262" y="2135"/>
                    <a:pt x="1221" y="1851"/>
                    <a:pt x="1171" y="1531"/>
                  </a:cubicBezTo>
                  <a:cubicBezTo>
                    <a:pt x="1152" y="1415"/>
                    <a:pt x="1137" y="1302"/>
                    <a:pt x="1122" y="1189"/>
                  </a:cubicBezTo>
                  <a:cubicBezTo>
                    <a:pt x="1440" y="1167"/>
                    <a:pt x="1762" y="1146"/>
                    <a:pt x="2074" y="1095"/>
                  </a:cubicBezTo>
                  <a:cubicBezTo>
                    <a:pt x="2305" y="1057"/>
                    <a:pt x="2226" y="728"/>
                    <a:pt x="2021" y="711"/>
                  </a:cubicBezTo>
                  <a:cubicBezTo>
                    <a:pt x="1965" y="707"/>
                    <a:pt x="1909" y="705"/>
                    <a:pt x="1852" y="705"/>
                  </a:cubicBezTo>
                  <a:cubicBezTo>
                    <a:pt x="1599" y="705"/>
                    <a:pt x="1337" y="745"/>
                    <a:pt x="1088" y="788"/>
                  </a:cubicBezTo>
                  <a:cubicBezTo>
                    <a:pt x="1075" y="544"/>
                    <a:pt x="1089" y="300"/>
                    <a:pt x="1132" y="60"/>
                  </a:cubicBezTo>
                  <a:cubicBezTo>
                    <a:pt x="1137" y="30"/>
                    <a:pt x="1111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0" name="Google Shape;2880;p6"/>
            <p:cNvSpPr/>
            <p:nvPr/>
          </p:nvSpPr>
          <p:spPr>
            <a:xfrm>
              <a:off x="5555700" y="1472675"/>
              <a:ext cx="71750" cy="128300"/>
            </a:xfrm>
            <a:custGeom>
              <a:avLst/>
              <a:gdLst/>
              <a:ahLst/>
              <a:cxnLst/>
              <a:rect l="l" t="t" r="r" b="b"/>
              <a:pathLst>
                <a:path w="2870" h="5132" extrusionOk="0">
                  <a:moveTo>
                    <a:pt x="1876" y="2750"/>
                  </a:moveTo>
                  <a:lnTo>
                    <a:pt x="1876" y="2750"/>
                  </a:lnTo>
                  <a:cubicBezTo>
                    <a:pt x="1859" y="3059"/>
                    <a:pt x="1840" y="3356"/>
                    <a:pt x="1794" y="3633"/>
                  </a:cubicBezTo>
                  <a:lnTo>
                    <a:pt x="1794" y="3631"/>
                  </a:lnTo>
                  <a:cubicBezTo>
                    <a:pt x="1748" y="3915"/>
                    <a:pt x="1684" y="4204"/>
                    <a:pt x="1566" y="4466"/>
                  </a:cubicBezTo>
                  <a:cubicBezTo>
                    <a:pt x="1494" y="4628"/>
                    <a:pt x="1401" y="4693"/>
                    <a:pt x="1306" y="4693"/>
                  </a:cubicBezTo>
                  <a:cubicBezTo>
                    <a:pt x="1026" y="4693"/>
                    <a:pt x="728" y="4130"/>
                    <a:pt x="909" y="3772"/>
                  </a:cubicBezTo>
                  <a:cubicBezTo>
                    <a:pt x="1093" y="3411"/>
                    <a:pt x="1472" y="3065"/>
                    <a:pt x="1876" y="2750"/>
                  </a:cubicBezTo>
                  <a:close/>
                  <a:moveTo>
                    <a:pt x="2404" y="1"/>
                  </a:moveTo>
                  <a:cubicBezTo>
                    <a:pt x="2344" y="1"/>
                    <a:pt x="2287" y="29"/>
                    <a:pt x="2255" y="98"/>
                  </a:cubicBezTo>
                  <a:cubicBezTo>
                    <a:pt x="2092" y="437"/>
                    <a:pt x="2010" y="828"/>
                    <a:pt x="1963" y="1235"/>
                  </a:cubicBezTo>
                  <a:cubicBezTo>
                    <a:pt x="1803" y="1451"/>
                    <a:pt x="1571" y="1602"/>
                    <a:pt x="1233" y="1625"/>
                  </a:cubicBezTo>
                  <a:cubicBezTo>
                    <a:pt x="1206" y="1627"/>
                    <a:pt x="1181" y="1628"/>
                    <a:pt x="1157" y="1628"/>
                  </a:cubicBezTo>
                  <a:cubicBezTo>
                    <a:pt x="329" y="1628"/>
                    <a:pt x="641" y="672"/>
                    <a:pt x="928" y="214"/>
                  </a:cubicBezTo>
                  <a:cubicBezTo>
                    <a:pt x="940" y="189"/>
                    <a:pt x="919" y="164"/>
                    <a:pt x="896" y="164"/>
                  </a:cubicBezTo>
                  <a:cubicBezTo>
                    <a:pt x="888" y="164"/>
                    <a:pt x="880" y="167"/>
                    <a:pt x="873" y="173"/>
                  </a:cubicBezTo>
                  <a:cubicBezTo>
                    <a:pt x="324" y="728"/>
                    <a:pt x="1" y="1663"/>
                    <a:pt x="972" y="1960"/>
                  </a:cubicBezTo>
                  <a:cubicBezTo>
                    <a:pt x="1095" y="1997"/>
                    <a:pt x="1211" y="2015"/>
                    <a:pt x="1320" y="2015"/>
                  </a:cubicBezTo>
                  <a:cubicBezTo>
                    <a:pt x="1545" y="2015"/>
                    <a:pt x="1742" y="1942"/>
                    <a:pt x="1912" y="1822"/>
                  </a:cubicBezTo>
                  <a:lnTo>
                    <a:pt x="1912" y="1822"/>
                  </a:lnTo>
                  <a:cubicBezTo>
                    <a:pt x="1904" y="1986"/>
                    <a:pt x="1897" y="2152"/>
                    <a:pt x="1890" y="2316"/>
                  </a:cubicBezTo>
                  <a:cubicBezTo>
                    <a:pt x="1249" y="2631"/>
                    <a:pt x="640" y="3088"/>
                    <a:pt x="455" y="3754"/>
                  </a:cubicBezTo>
                  <a:cubicBezTo>
                    <a:pt x="326" y="4223"/>
                    <a:pt x="663" y="5132"/>
                    <a:pt x="1248" y="5132"/>
                  </a:cubicBezTo>
                  <a:cubicBezTo>
                    <a:pt x="1312" y="5132"/>
                    <a:pt x="1378" y="5121"/>
                    <a:pt x="1448" y="5098"/>
                  </a:cubicBezTo>
                  <a:cubicBezTo>
                    <a:pt x="2077" y="4888"/>
                    <a:pt x="2158" y="3917"/>
                    <a:pt x="2228" y="3372"/>
                  </a:cubicBezTo>
                  <a:cubicBezTo>
                    <a:pt x="2266" y="3092"/>
                    <a:pt x="2276" y="2773"/>
                    <a:pt x="2284" y="2445"/>
                  </a:cubicBezTo>
                  <a:cubicBezTo>
                    <a:pt x="2481" y="2304"/>
                    <a:pt x="2670" y="2171"/>
                    <a:pt x="2829" y="2053"/>
                  </a:cubicBezTo>
                  <a:cubicBezTo>
                    <a:pt x="2870" y="2022"/>
                    <a:pt x="2854" y="1952"/>
                    <a:pt x="2806" y="1952"/>
                  </a:cubicBezTo>
                  <a:cubicBezTo>
                    <a:pt x="2800" y="1952"/>
                    <a:pt x="2794" y="1953"/>
                    <a:pt x="2788" y="1955"/>
                  </a:cubicBezTo>
                  <a:cubicBezTo>
                    <a:pt x="2632" y="2004"/>
                    <a:pt x="2463" y="2066"/>
                    <a:pt x="2292" y="2135"/>
                  </a:cubicBezTo>
                  <a:cubicBezTo>
                    <a:pt x="2299" y="1864"/>
                    <a:pt x="2312" y="1592"/>
                    <a:pt x="2338" y="1330"/>
                  </a:cubicBezTo>
                  <a:cubicBezTo>
                    <a:pt x="2532" y="982"/>
                    <a:pt x="2629" y="559"/>
                    <a:pt x="2615" y="196"/>
                  </a:cubicBezTo>
                  <a:cubicBezTo>
                    <a:pt x="2611" y="83"/>
                    <a:pt x="2504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1" name="Google Shape;2881;p6"/>
            <p:cNvSpPr/>
            <p:nvPr/>
          </p:nvSpPr>
          <p:spPr>
            <a:xfrm>
              <a:off x="5627225" y="1451100"/>
              <a:ext cx="54775" cy="43175"/>
            </a:xfrm>
            <a:custGeom>
              <a:avLst/>
              <a:gdLst/>
              <a:ahLst/>
              <a:cxnLst/>
              <a:rect l="l" t="t" r="r" b="b"/>
              <a:pathLst>
                <a:path w="2191" h="1727" extrusionOk="0">
                  <a:moveTo>
                    <a:pt x="427" y="0"/>
                  </a:moveTo>
                  <a:cubicBezTo>
                    <a:pt x="385" y="0"/>
                    <a:pt x="341" y="5"/>
                    <a:pt x="296" y="14"/>
                  </a:cubicBezTo>
                  <a:cubicBezTo>
                    <a:pt x="196" y="34"/>
                    <a:pt x="212" y="170"/>
                    <a:pt x="296" y="200"/>
                  </a:cubicBezTo>
                  <a:cubicBezTo>
                    <a:pt x="801" y="377"/>
                    <a:pt x="293" y="1153"/>
                    <a:pt x="96" y="1404"/>
                  </a:cubicBezTo>
                  <a:cubicBezTo>
                    <a:pt x="1" y="1527"/>
                    <a:pt x="50" y="1720"/>
                    <a:pt x="227" y="1722"/>
                  </a:cubicBezTo>
                  <a:cubicBezTo>
                    <a:pt x="453" y="1724"/>
                    <a:pt x="675" y="1726"/>
                    <a:pt x="897" y="1726"/>
                  </a:cubicBezTo>
                  <a:cubicBezTo>
                    <a:pt x="1308" y="1726"/>
                    <a:pt x="1715" y="1717"/>
                    <a:pt x="2131" y="1674"/>
                  </a:cubicBezTo>
                  <a:cubicBezTo>
                    <a:pt x="2181" y="1673"/>
                    <a:pt x="2191" y="1604"/>
                    <a:pt x="2143" y="1589"/>
                  </a:cubicBezTo>
                  <a:cubicBezTo>
                    <a:pt x="1615" y="1386"/>
                    <a:pt x="1114" y="1351"/>
                    <a:pt x="575" y="1348"/>
                  </a:cubicBezTo>
                  <a:cubicBezTo>
                    <a:pt x="735" y="1076"/>
                    <a:pt x="854" y="772"/>
                    <a:pt x="862" y="459"/>
                  </a:cubicBezTo>
                  <a:cubicBezTo>
                    <a:pt x="870" y="163"/>
                    <a:pt x="677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2" name="Google Shape;2882;p6"/>
            <p:cNvSpPr/>
            <p:nvPr/>
          </p:nvSpPr>
          <p:spPr>
            <a:xfrm>
              <a:off x="5084700" y="740475"/>
              <a:ext cx="76500" cy="257975"/>
            </a:xfrm>
            <a:custGeom>
              <a:avLst/>
              <a:gdLst/>
              <a:ahLst/>
              <a:cxnLst/>
              <a:rect l="l" t="t" r="r" b="b"/>
              <a:pathLst>
                <a:path w="3060" h="10319" extrusionOk="0">
                  <a:moveTo>
                    <a:pt x="3023" y="0"/>
                  </a:moveTo>
                  <a:cubicBezTo>
                    <a:pt x="3017" y="0"/>
                    <a:pt x="3010" y="3"/>
                    <a:pt x="3004" y="9"/>
                  </a:cubicBezTo>
                  <a:cubicBezTo>
                    <a:pt x="1757" y="1412"/>
                    <a:pt x="826" y="3477"/>
                    <a:pt x="304" y="5283"/>
                  </a:cubicBezTo>
                  <a:cubicBezTo>
                    <a:pt x="45" y="6177"/>
                    <a:pt x="0" y="7130"/>
                    <a:pt x="114" y="8062"/>
                  </a:cubicBezTo>
                  <a:cubicBezTo>
                    <a:pt x="192" y="8703"/>
                    <a:pt x="391" y="9834"/>
                    <a:pt x="945" y="10267"/>
                  </a:cubicBezTo>
                  <a:cubicBezTo>
                    <a:pt x="992" y="10303"/>
                    <a:pt x="1038" y="10319"/>
                    <a:pt x="1082" y="10319"/>
                  </a:cubicBezTo>
                  <a:cubicBezTo>
                    <a:pt x="1206" y="10319"/>
                    <a:pt x="1305" y="10190"/>
                    <a:pt x="1308" y="10055"/>
                  </a:cubicBezTo>
                  <a:cubicBezTo>
                    <a:pt x="1313" y="10057"/>
                    <a:pt x="1318" y="10058"/>
                    <a:pt x="1321" y="10062"/>
                  </a:cubicBezTo>
                  <a:cubicBezTo>
                    <a:pt x="1252" y="9386"/>
                    <a:pt x="832" y="8692"/>
                    <a:pt x="707" y="8000"/>
                  </a:cubicBezTo>
                  <a:cubicBezTo>
                    <a:pt x="517" y="6943"/>
                    <a:pt x="716" y="5867"/>
                    <a:pt x="999" y="4863"/>
                  </a:cubicBezTo>
                  <a:cubicBezTo>
                    <a:pt x="1477" y="3169"/>
                    <a:pt x="2630" y="1732"/>
                    <a:pt x="3053" y="39"/>
                  </a:cubicBezTo>
                  <a:cubicBezTo>
                    <a:pt x="3059" y="20"/>
                    <a:pt x="3042" y="0"/>
                    <a:pt x="3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3" name="Google Shape;2883;p6"/>
            <p:cNvSpPr/>
            <p:nvPr/>
          </p:nvSpPr>
          <p:spPr>
            <a:xfrm>
              <a:off x="5150025" y="848100"/>
              <a:ext cx="98200" cy="86275"/>
            </a:xfrm>
            <a:custGeom>
              <a:avLst/>
              <a:gdLst/>
              <a:ahLst/>
              <a:cxnLst/>
              <a:rect l="l" t="t" r="r" b="b"/>
              <a:pathLst>
                <a:path w="3928" h="3451" extrusionOk="0">
                  <a:moveTo>
                    <a:pt x="1646" y="835"/>
                  </a:moveTo>
                  <a:cubicBezTo>
                    <a:pt x="1633" y="940"/>
                    <a:pt x="1623" y="1049"/>
                    <a:pt x="1618" y="1155"/>
                  </a:cubicBezTo>
                  <a:cubicBezTo>
                    <a:pt x="1413" y="1546"/>
                    <a:pt x="1108" y="1892"/>
                    <a:pt x="767" y="2126"/>
                  </a:cubicBezTo>
                  <a:cubicBezTo>
                    <a:pt x="687" y="2181"/>
                    <a:pt x="655" y="2220"/>
                    <a:pt x="648" y="2220"/>
                  </a:cubicBezTo>
                  <a:cubicBezTo>
                    <a:pt x="642" y="2220"/>
                    <a:pt x="657" y="2187"/>
                    <a:pt x="676" y="2100"/>
                  </a:cubicBezTo>
                  <a:cubicBezTo>
                    <a:pt x="719" y="1907"/>
                    <a:pt x="811" y="1711"/>
                    <a:pt x="908" y="1539"/>
                  </a:cubicBezTo>
                  <a:cubicBezTo>
                    <a:pt x="959" y="1451"/>
                    <a:pt x="1397" y="970"/>
                    <a:pt x="1646" y="835"/>
                  </a:cubicBezTo>
                  <a:close/>
                  <a:moveTo>
                    <a:pt x="2024" y="0"/>
                  </a:moveTo>
                  <a:cubicBezTo>
                    <a:pt x="1916" y="0"/>
                    <a:pt x="1821" y="72"/>
                    <a:pt x="1790" y="176"/>
                  </a:cubicBezTo>
                  <a:cubicBezTo>
                    <a:pt x="1753" y="296"/>
                    <a:pt x="1723" y="415"/>
                    <a:pt x="1697" y="538"/>
                  </a:cubicBezTo>
                  <a:cubicBezTo>
                    <a:pt x="1687" y="538"/>
                    <a:pt x="1678" y="537"/>
                    <a:pt x="1668" y="537"/>
                  </a:cubicBezTo>
                  <a:cubicBezTo>
                    <a:pt x="1421" y="537"/>
                    <a:pt x="1036" y="763"/>
                    <a:pt x="926" y="847"/>
                  </a:cubicBezTo>
                  <a:cubicBezTo>
                    <a:pt x="512" y="1157"/>
                    <a:pt x="1" y="1961"/>
                    <a:pt x="248" y="2507"/>
                  </a:cubicBezTo>
                  <a:cubicBezTo>
                    <a:pt x="313" y="2650"/>
                    <a:pt x="418" y="2704"/>
                    <a:pt x="539" y="2704"/>
                  </a:cubicBezTo>
                  <a:cubicBezTo>
                    <a:pt x="839" y="2704"/>
                    <a:pt x="1238" y="2376"/>
                    <a:pt x="1377" y="2249"/>
                  </a:cubicBezTo>
                  <a:cubicBezTo>
                    <a:pt x="1484" y="2153"/>
                    <a:pt x="1584" y="2048"/>
                    <a:pt x="1675" y="1938"/>
                  </a:cubicBezTo>
                  <a:cubicBezTo>
                    <a:pt x="1726" y="2228"/>
                    <a:pt x="1820" y="2510"/>
                    <a:pt x="1951" y="2774"/>
                  </a:cubicBezTo>
                  <a:cubicBezTo>
                    <a:pt x="2182" y="3231"/>
                    <a:pt x="2562" y="3450"/>
                    <a:pt x="2945" y="3450"/>
                  </a:cubicBezTo>
                  <a:cubicBezTo>
                    <a:pt x="3297" y="3450"/>
                    <a:pt x="3652" y="3265"/>
                    <a:pt x="3895" y="2911"/>
                  </a:cubicBezTo>
                  <a:cubicBezTo>
                    <a:pt x="3927" y="2864"/>
                    <a:pt x="3880" y="2815"/>
                    <a:pt x="3833" y="2815"/>
                  </a:cubicBezTo>
                  <a:cubicBezTo>
                    <a:pt x="3830" y="2815"/>
                    <a:pt x="3827" y="2815"/>
                    <a:pt x="3824" y="2815"/>
                  </a:cubicBezTo>
                  <a:cubicBezTo>
                    <a:pt x="3633" y="2841"/>
                    <a:pt x="3456" y="2861"/>
                    <a:pt x="3293" y="2861"/>
                  </a:cubicBezTo>
                  <a:cubicBezTo>
                    <a:pt x="2848" y="2861"/>
                    <a:pt x="2516" y="2714"/>
                    <a:pt x="2322" y="2143"/>
                  </a:cubicBezTo>
                  <a:cubicBezTo>
                    <a:pt x="2220" y="1839"/>
                    <a:pt x="2171" y="1485"/>
                    <a:pt x="2171" y="1136"/>
                  </a:cubicBezTo>
                  <a:cubicBezTo>
                    <a:pt x="2289" y="858"/>
                    <a:pt x="2360" y="561"/>
                    <a:pt x="2378" y="261"/>
                  </a:cubicBezTo>
                  <a:cubicBezTo>
                    <a:pt x="2384" y="123"/>
                    <a:pt x="2258" y="7"/>
                    <a:pt x="2127" y="4"/>
                  </a:cubicBezTo>
                  <a:lnTo>
                    <a:pt x="2031" y="0"/>
                  </a:lnTo>
                  <a:cubicBezTo>
                    <a:pt x="2029" y="0"/>
                    <a:pt x="2027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4" name="Google Shape;2884;p6"/>
            <p:cNvSpPr/>
            <p:nvPr/>
          </p:nvSpPr>
          <p:spPr>
            <a:xfrm>
              <a:off x="5303325" y="856725"/>
              <a:ext cx="67450" cy="19750"/>
            </a:xfrm>
            <a:custGeom>
              <a:avLst/>
              <a:gdLst/>
              <a:ahLst/>
              <a:cxnLst/>
              <a:rect l="l" t="t" r="r" b="b"/>
              <a:pathLst>
                <a:path w="2698" h="790" extrusionOk="0">
                  <a:moveTo>
                    <a:pt x="2247" y="1"/>
                  </a:moveTo>
                  <a:cubicBezTo>
                    <a:pt x="1913" y="1"/>
                    <a:pt x="1526" y="153"/>
                    <a:pt x="1239" y="210"/>
                  </a:cubicBezTo>
                  <a:cubicBezTo>
                    <a:pt x="1008" y="256"/>
                    <a:pt x="775" y="295"/>
                    <a:pt x="542" y="338"/>
                  </a:cubicBezTo>
                  <a:cubicBezTo>
                    <a:pt x="453" y="354"/>
                    <a:pt x="243" y="452"/>
                    <a:pt x="137" y="452"/>
                  </a:cubicBezTo>
                  <a:cubicBezTo>
                    <a:pt x="125" y="452"/>
                    <a:pt x="114" y="450"/>
                    <a:pt x="105" y="448"/>
                  </a:cubicBezTo>
                  <a:cubicBezTo>
                    <a:pt x="101" y="446"/>
                    <a:pt x="96" y="446"/>
                    <a:pt x="91" y="446"/>
                  </a:cubicBezTo>
                  <a:cubicBezTo>
                    <a:pt x="42" y="446"/>
                    <a:pt x="0" y="511"/>
                    <a:pt x="46" y="549"/>
                  </a:cubicBezTo>
                  <a:cubicBezTo>
                    <a:pt x="277" y="736"/>
                    <a:pt x="485" y="789"/>
                    <a:pt x="737" y="789"/>
                  </a:cubicBezTo>
                  <a:cubicBezTo>
                    <a:pt x="837" y="789"/>
                    <a:pt x="944" y="781"/>
                    <a:pt x="1062" y="769"/>
                  </a:cubicBezTo>
                  <a:cubicBezTo>
                    <a:pt x="1500" y="727"/>
                    <a:pt x="2307" y="712"/>
                    <a:pt x="2607" y="354"/>
                  </a:cubicBezTo>
                  <a:cubicBezTo>
                    <a:pt x="2697" y="248"/>
                    <a:pt x="2663" y="102"/>
                    <a:pt x="2527" y="47"/>
                  </a:cubicBezTo>
                  <a:cubicBezTo>
                    <a:pt x="2441" y="14"/>
                    <a:pt x="2346" y="1"/>
                    <a:pt x="2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5" name="Google Shape;2885;p6"/>
            <p:cNvSpPr/>
            <p:nvPr/>
          </p:nvSpPr>
          <p:spPr>
            <a:xfrm>
              <a:off x="5420775" y="781100"/>
              <a:ext cx="89075" cy="148050"/>
            </a:xfrm>
            <a:custGeom>
              <a:avLst/>
              <a:gdLst/>
              <a:ahLst/>
              <a:cxnLst/>
              <a:rect l="l" t="t" r="r" b="b"/>
              <a:pathLst>
                <a:path w="3563" h="5922" extrusionOk="0">
                  <a:moveTo>
                    <a:pt x="2281" y="499"/>
                  </a:moveTo>
                  <a:lnTo>
                    <a:pt x="2281" y="499"/>
                  </a:lnTo>
                  <a:cubicBezTo>
                    <a:pt x="2127" y="1370"/>
                    <a:pt x="1530" y="1985"/>
                    <a:pt x="921" y="2592"/>
                  </a:cubicBezTo>
                  <a:cubicBezTo>
                    <a:pt x="1100" y="1734"/>
                    <a:pt x="1508" y="748"/>
                    <a:pt x="2281" y="499"/>
                  </a:cubicBezTo>
                  <a:close/>
                  <a:moveTo>
                    <a:pt x="2549" y="1"/>
                  </a:moveTo>
                  <a:cubicBezTo>
                    <a:pt x="2545" y="1"/>
                    <a:pt x="2540" y="1"/>
                    <a:pt x="2535" y="2"/>
                  </a:cubicBezTo>
                  <a:cubicBezTo>
                    <a:pt x="1142" y="141"/>
                    <a:pt x="501" y="1747"/>
                    <a:pt x="368" y="3156"/>
                  </a:cubicBezTo>
                  <a:cubicBezTo>
                    <a:pt x="260" y="3274"/>
                    <a:pt x="155" y="3396"/>
                    <a:pt x="58" y="3520"/>
                  </a:cubicBezTo>
                  <a:cubicBezTo>
                    <a:pt x="1" y="3596"/>
                    <a:pt x="82" y="3688"/>
                    <a:pt x="163" y="3688"/>
                  </a:cubicBezTo>
                  <a:cubicBezTo>
                    <a:pt x="178" y="3688"/>
                    <a:pt x="194" y="3684"/>
                    <a:pt x="209" y="3676"/>
                  </a:cubicBezTo>
                  <a:cubicBezTo>
                    <a:pt x="253" y="3650"/>
                    <a:pt x="298" y="3622"/>
                    <a:pt x="344" y="3596"/>
                  </a:cubicBezTo>
                  <a:lnTo>
                    <a:pt x="344" y="3596"/>
                  </a:lnTo>
                  <a:cubicBezTo>
                    <a:pt x="337" y="3832"/>
                    <a:pt x="348" y="4068"/>
                    <a:pt x="376" y="4304"/>
                  </a:cubicBezTo>
                  <a:cubicBezTo>
                    <a:pt x="453" y="4918"/>
                    <a:pt x="790" y="5871"/>
                    <a:pt x="1548" y="5919"/>
                  </a:cubicBezTo>
                  <a:cubicBezTo>
                    <a:pt x="1574" y="5920"/>
                    <a:pt x="1600" y="5921"/>
                    <a:pt x="1626" y="5921"/>
                  </a:cubicBezTo>
                  <a:cubicBezTo>
                    <a:pt x="2188" y="5921"/>
                    <a:pt x="2476" y="5531"/>
                    <a:pt x="2609" y="5059"/>
                  </a:cubicBezTo>
                  <a:cubicBezTo>
                    <a:pt x="2744" y="5101"/>
                    <a:pt x="2884" y="5131"/>
                    <a:pt x="3018" y="5131"/>
                  </a:cubicBezTo>
                  <a:cubicBezTo>
                    <a:pt x="3198" y="5131"/>
                    <a:pt x="3366" y="5077"/>
                    <a:pt x="3498" y="4928"/>
                  </a:cubicBezTo>
                  <a:cubicBezTo>
                    <a:pt x="3547" y="4870"/>
                    <a:pt x="3562" y="4775"/>
                    <a:pt x="3498" y="4716"/>
                  </a:cubicBezTo>
                  <a:cubicBezTo>
                    <a:pt x="3272" y="4508"/>
                    <a:pt x="2999" y="4518"/>
                    <a:pt x="2712" y="4467"/>
                  </a:cubicBezTo>
                  <a:cubicBezTo>
                    <a:pt x="2711" y="4450"/>
                    <a:pt x="2711" y="4434"/>
                    <a:pt x="2709" y="4418"/>
                  </a:cubicBezTo>
                  <a:cubicBezTo>
                    <a:pt x="2716" y="4240"/>
                    <a:pt x="2586" y="4151"/>
                    <a:pt x="2452" y="4151"/>
                  </a:cubicBezTo>
                  <a:cubicBezTo>
                    <a:pt x="2321" y="4151"/>
                    <a:pt x="2187" y="4235"/>
                    <a:pt x="2171" y="4401"/>
                  </a:cubicBezTo>
                  <a:cubicBezTo>
                    <a:pt x="2163" y="4496"/>
                    <a:pt x="2156" y="4591"/>
                    <a:pt x="2153" y="4687"/>
                  </a:cubicBezTo>
                  <a:cubicBezTo>
                    <a:pt x="2153" y="4690"/>
                    <a:pt x="2155" y="4693"/>
                    <a:pt x="2155" y="4698"/>
                  </a:cubicBezTo>
                  <a:cubicBezTo>
                    <a:pt x="2089" y="5089"/>
                    <a:pt x="1862" y="5414"/>
                    <a:pt x="1582" y="5414"/>
                  </a:cubicBezTo>
                  <a:cubicBezTo>
                    <a:pt x="1412" y="5414"/>
                    <a:pt x="1222" y="5293"/>
                    <a:pt x="1037" y="4992"/>
                  </a:cubicBezTo>
                  <a:cubicBezTo>
                    <a:pt x="741" y="4506"/>
                    <a:pt x="775" y="3812"/>
                    <a:pt x="819" y="3278"/>
                  </a:cubicBezTo>
                  <a:lnTo>
                    <a:pt x="819" y="3274"/>
                  </a:lnTo>
                  <a:cubicBezTo>
                    <a:pt x="1800" y="2543"/>
                    <a:pt x="2679" y="1432"/>
                    <a:pt x="2755" y="228"/>
                  </a:cubicBezTo>
                  <a:cubicBezTo>
                    <a:pt x="2763" y="124"/>
                    <a:pt x="2659" y="1"/>
                    <a:pt x="2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6" name="Google Shape;2886;p6"/>
            <p:cNvSpPr/>
            <p:nvPr/>
          </p:nvSpPr>
          <p:spPr>
            <a:xfrm>
              <a:off x="5513800" y="741800"/>
              <a:ext cx="58500" cy="282000"/>
            </a:xfrm>
            <a:custGeom>
              <a:avLst/>
              <a:gdLst/>
              <a:ahLst/>
              <a:cxnLst/>
              <a:rect l="l" t="t" r="r" b="b"/>
              <a:pathLst>
                <a:path w="2340" h="11280" extrusionOk="0">
                  <a:moveTo>
                    <a:pt x="433" y="1"/>
                  </a:moveTo>
                  <a:cubicBezTo>
                    <a:pt x="414" y="1"/>
                    <a:pt x="396" y="17"/>
                    <a:pt x="402" y="41"/>
                  </a:cubicBezTo>
                  <a:cubicBezTo>
                    <a:pt x="937" y="2185"/>
                    <a:pt x="1972" y="3967"/>
                    <a:pt x="1611" y="6242"/>
                  </a:cubicBezTo>
                  <a:cubicBezTo>
                    <a:pt x="1465" y="7171"/>
                    <a:pt x="1132" y="8063"/>
                    <a:pt x="799" y="8931"/>
                  </a:cubicBezTo>
                  <a:cubicBezTo>
                    <a:pt x="535" y="9620"/>
                    <a:pt x="0" y="10432"/>
                    <a:pt x="135" y="11198"/>
                  </a:cubicBezTo>
                  <a:cubicBezTo>
                    <a:pt x="144" y="11252"/>
                    <a:pt x="194" y="11280"/>
                    <a:pt x="244" y="11280"/>
                  </a:cubicBezTo>
                  <a:cubicBezTo>
                    <a:pt x="273" y="11280"/>
                    <a:pt x="301" y="11271"/>
                    <a:pt x="322" y="11252"/>
                  </a:cubicBezTo>
                  <a:cubicBezTo>
                    <a:pt x="868" y="10748"/>
                    <a:pt x="1042" y="9766"/>
                    <a:pt x="1299" y="9083"/>
                  </a:cubicBezTo>
                  <a:cubicBezTo>
                    <a:pt x="1672" y="8098"/>
                    <a:pt x="2020" y="7066"/>
                    <a:pt x="2131" y="6004"/>
                  </a:cubicBezTo>
                  <a:cubicBezTo>
                    <a:pt x="2339" y="3988"/>
                    <a:pt x="1655" y="1695"/>
                    <a:pt x="461" y="18"/>
                  </a:cubicBezTo>
                  <a:cubicBezTo>
                    <a:pt x="455" y="6"/>
                    <a:pt x="444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7" name="Google Shape;2887;p6"/>
            <p:cNvSpPr/>
            <p:nvPr/>
          </p:nvSpPr>
          <p:spPr>
            <a:xfrm>
              <a:off x="5597775" y="745050"/>
              <a:ext cx="45500" cy="51425"/>
            </a:xfrm>
            <a:custGeom>
              <a:avLst/>
              <a:gdLst/>
              <a:ahLst/>
              <a:cxnLst/>
              <a:rect l="l" t="t" r="r" b="b"/>
              <a:pathLst>
                <a:path w="1820" h="2057" extrusionOk="0">
                  <a:moveTo>
                    <a:pt x="715" y="1"/>
                  </a:moveTo>
                  <a:cubicBezTo>
                    <a:pt x="460" y="1"/>
                    <a:pt x="224" y="94"/>
                    <a:pt x="48" y="330"/>
                  </a:cubicBezTo>
                  <a:cubicBezTo>
                    <a:pt x="1" y="389"/>
                    <a:pt x="69" y="459"/>
                    <a:pt x="131" y="459"/>
                  </a:cubicBezTo>
                  <a:cubicBezTo>
                    <a:pt x="136" y="459"/>
                    <a:pt x="141" y="458"/>
                    <a:pt x="145" y="458"/>
                  </a:cubicBezTo>
                  <a:cubicBezTo>
                    <a:pt x="303" y="432"/>
                    <a:pt x="442" y="413"/>
                    <a:pt x="580" y="413"/>
                  </a:cubicBezTo>
                  <a:cubicBezTo>
                    <a:pt x="685" y="413"/>
                    <a:pt x="788" y="424"/>
                    <a:pt x="896" y="450"/>
                  </a:cubicBezTo>
                  <a:cubicBezTo>
                    <a:pt x="755" y="855"/>
                    <a:pt x="531" y="1227"/>
                    <a:pt x="235" y="1539"/>
                  </a:cubicBezTo>
                  <a:cubicBezTo>
                    <a:pt x="140" y="1640"/>
                    <a:pt x="147" y="1777"/>
                    <a:pt x="235" y="1885"/>
                  </a:cubicBezTo>
                  <a:cubicBezTo>
                    <a:pt x="353" y="2026"/>
                    <a:pt x="465" y="2056"/>
                    <a:pt x="598" y="2056"/>
                  </a:cubicBezTo>
                  <a:cubicBezTo>
                    <a:pt x="690" y="2056"/>
                    <a:pt x="791" y="2042"/>
                    <a:pt x="910" y="2041"/>
                  </a:cubicBezTo>
                  <a:cubicBezTo>
                    <a:pt x="1239" y="2036"/>
                    <a:pt x="1521" y="2018"/>
                    <a:pt x="1784" y="1800"/>
                  </a:cubicBezTo>
                  <a:cubicBezTo>
                    <a:pt x="1820" y="1770"/>
                    <a:pt x="1797" y="1713"/>
                    <a:pt x="1758" y="1699"/>
                  </a:cubicBezTo>
                  <a:cubicBezTo>
                    <a:pt x="1454" y="1594"/>
                    <a:pt x="1156" y="1522"/>
                    <a:pt x="849" y="1522"/>
                  </a:cubicBezTo>
                  <a:cubicBezTo>
                    <a:pt x="846" y="1522"/>
                    <a:pt x="842" y="1522"/>
                    <a:pt x="839" y="1522"/>
                  </a:cubicBezTo>
                  <a:cubicBezTo>
                    <a:pt x="1075" y="1168"/>
                    <a:pt x="1284" y="809"/>
                    <a:pt x="1377" y="374"/>
                  </a:cubicBezTo>
                  <a:cubicBezTo>
                    <a:pt x="1403" y="254"/>
                    <a:pt x="1343" y="149"/>
                    <a:pt x="1228" y="105"/>
                  </a:cubicBezTo>
                  <a:cubicBezTo>
                    <a:pt x="1055" y="40"/>
                    <a:pt x="881" y="1"/>
                    <a:pt x="7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8" name="Google Shape;2888;p6"/>
            <p:cNvSpPr/>
            <p:nvPr/>
          </p:nvSpPr>
          <p:spPr>
            <a:xfrm>
              <a:off x="5678275" y="867725"/>
              <a:ext cx="56825" cy="13025"/>
            </a:xfrm>
            <a:custGeom>
              <a:avLst/>
              <a:gdLst/>
              <a:ahLst/>
              <a:cxnLst/>
              <a:rect l="l" t="t" r="r" b="b"/>
              <a:pathLst>
                <a:path w="2273" h="521" extrusionOk="0">
                  <a:moveTo>
                    <a:pt x="47" y="0"/>
                  </a:moveTo>
                  <a:cubicBezTo>
                    <a:pt x="23" y="0"/>
                    <a:pt x="1" y="28"/>
                    <a:pt x="14" y="54"/>
                  </a:cubicBezTo>
                  <a:cubicBezTo>
                    <a:pt x="171" y="360"/>
                    <a:pt x="482" y="413"/>
                    <a:pt x="798" y="441"/>
                  </a:cubicBezTo>
                  <a:cubicBezTo>
                    <a:pt x="1074" y="465"/>
                    <a:pt x="1349" y="462"/>
                    <a:pt x="1623" y="477"/>
                  </a:cubicBezTo>
                  <a:cubicBezTo>
                    <a:pt x="1753" y="486"/>
                    <a:pt x="1885" y="521"/>
                    <a:pt x="2012" y="521"/>
                  </a:cubicBezTo>
                  <a:cubicBezTo>
                    <a:pt x="2076" y="521"/>
                    <a:pt x="2138" y="512"/>
                    <a:pt x="2199" y="487"/>
                  </a:cubicBezTo>
                  <a:cubicBezTo>
                    <a:pt x="2255" y="465"/>
                    <a:pt x="2273" y="380"/>
                    <a:pt x="2240" y="331"/>
                  </a:cubicBezTo>
                  <a:cubicBezTo>
                    <a:pt x="2107" y="130"/>
                    <a:pt x="1807" y="111"/>
                    <a:pt x="1550" y="111"/>
                  </a:cubicBezTo>
                  <a:cubicBezTo>
                    <a:pt x="1489" y="111"/>
                    <a:pt x="1430" y="112"/>
                    <a:pt x="1376" y="112"/>
                  </a:cubicBezTo>
                  <a:cubicBezTo>
                    <a:pt x="1355" y="112"/>
                    <a:pt x="1335" y="112"/>
                    <a:pt x="1317" y="111"/>
                  </a:cubicBezTo>
                  <a:cubicBezTo>
                    <a:pt x="1080" y="105"/>
                    <a:pt x="842" y="106"/>
                    <a:pt x="606" y="100"/>
                  </a:cubicBezTo>
                  <a:cubicBezTo>
                    <a:pt x="599" y="99"/>
                    <a:pt x="591" y="99"/>
                    <a:pt x="583" y="99"/>
                  </a:cubicBezTo>
                  <a:cubicBezTo>
                    <a:pt x="528" y="99"/>
                    <a:pt x="455" y="105"/>
                    <a:pt x="380" y="105"/>
                  </a:cubicBezTo>
                  <a:cubicBezTo>
                    <a:pt x="258" y="105"/>
                    <a:pt x="132" y="90"/>
                    <a:pt x="71" y="13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89" name="Google Shape;2889;p6"/>
            <p:cNvSpPr/>
            <p:nvPr/>
          </p:nvSpPr>
          <p:spPr>
            <a:xfrm>
              <a:off x="5674050" y="885525"/>
              <a:ext cx="47525" cy="10650"/>
            </a:xfrm>
            <a:custGeom>
              <a:avLst/>
              <a:gdLst/>
              <a:ahLst/>
              <a:cxnLst/>
              <a:rect l="l" t="t" r="r" b="b"/>
              <a:pathLst>
                <a:path w="1901" h="426" extrusionOk="0">
                  <a:moveTo>
                    <a:pt x="471" y="1"/>
                  </a:moveTo>
                  <a:cubicBezTo>
                    <a:pt x="409" y="1"/>
                    <a:pt x="306" y="29"/>
                    <a:pt x="229" y="29"/>
                  </a:cubicBezTo>
                  <a:cubicBezTo>
                    <a:pt x="202" y="29"/>
                    <a:pt x="178" y="25"/>
                    <a:pt x="160" y="16"/>
                  </a:cubicBezTo>
                  <a:cubicBezTo>
                    <a:pt x="147" y="8"/>
                    <a:pt x="133" y="5"/>
                    <a:pt x="120" y="5"/>
                  </a:cubicBezTo>
                  <a:cubicBezTo>
                    <a:pt x="55" y="5"/>
                    <a:pt x="0" y="86"/>
                    <a:pt x="62" y="141"/>
                  </a:cubicBezTo>
                  <a:cubicBezTo>
                    <a:pt x="310" y="366"/>
                    <a:pt x="693" y="426"/>
                    <a:pt x="1071" y="426"/>
                  </a:cubicBezTo>
                  <a:cubicBezTo>
                    <a:pt x="1346" y="426"/>
                    <a:pt x="1619" y="394"/>
                    <a:pt x="1833" y="372"/>
                  </a:cubicBezTo>
                  <a:cubicBezTo>
                    <a:pt x="1871" y="367"/>
                    <a:pt x="1901" y="311"/>
                    <a:pt x="1856" y="288"/>
                  </a:cubicBezTo>
                  <a:cubicBezTo>
                    <a:pt x="1581" y="149"/>
                    <a:pt x="1282" y="63"/>
                    <a:pt x="974" y="36"/>
                  </a:cubicBezTo>
                  <a:cubicBezTo>
                    <a:pt x="810" y="21"/>
                    <a:pt x="644" y="9"/>
                    <a:pt x="478" y="1"/>
                  </a:cubicBezTo>
                  <a:cubicBezTo>
                    <a:pt x="476" y="1"/>
                    <a:pt x="473" y="1"/>
                    <a:pt x="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0" name="Google Shape;2890;p6"/>
            <p:cNvSpPr/>
            <p:nvPr/>
          </p:nvSpPr>
          <p:spPr>
            <a:xfrm>
              <a:off x="5787350" y="858375"/>
              <a:ext cx="110825" cy="72525"/>
            </a:xfrm>
            <a:custGeom>
              <a:avLst/>
              <a:gdLst/>
              <a:ahLst/>
              <a:cxnLst/>
              <a:rect l="l" t="t" r="r" b="b"/>
              <a:pathLst>
                <a:path w="4433" h="2901" extrusionOk="0">
                  <a:moveTo>
                    <a:pt x="2848" y="460"/>
                  </a:moveTo>
                  <a:lnTo>
                    <a:pt x="2848" y="460"/>
                  </a:lnTo>
                  <a:cubicBezTo>
                    <a:pt x="2795" y="661"/>
                    <a:pt x="2774" y="869"/>
                    <a:pt x="2784" y="1076"/>
                  </a:cubicBezTo>
                  <a:cubicBezTo>
                    <a:pt x="2481" y="1526"/>
                    <a:pt x="1969" y="1898"/>
                    <a:pt x="1486" y="1898"/>
                  </a:cubicBezTo>
                  <a:cubicBezTo>
                    <a:pt x="1422" y="1898"/>
                    <a:pt x="1359" y="1891"/>
                    <a:pt x="1297" y="1878"/>
                  </a:cubicBezTo>
                  <a:cubicBezTo>
                    <a:pt x="940" y="1799"/>
                    <a:pt x="1138" y="1286"/>
                    <a:pt x="1263" y="1138"/>
                  </a:cubicBezTo>
                  <a:cubicBezTo>
                    <a:pt x="1463" y="902"/>
                    <a:pt x="1804" y="762"/>
                    <a:pt x="2088" y="654"/>
                  </a:cubicBezTo>
                  <a:cubicBezTo>
                    <a:pt x="2331" y="562"/>
                    <a:pt x="2588" y="505"/>
                    <a:pt x="2848" y="460"/>
                  </a:cubicBezTo>
                  <a:close/>
                  <a:moveTo>
                    <a:pt x="3189" y="0"/>
                  </a:moveTo>
                  <a:cubicBezTo>
                    <a:pt x="3106" y="0"/>
                    <a:pt x="3025" y="52"/>
                    <a:pt x="2985" y="121"/>
                  </a:cubicBezTo>
                  <a:cubicBezTo>
                    <a:pt x="2964" y="162"/>
                    <a:pt x="2944" y="206"/>
                    <a:pt x="2926" y="249"/>
                  </a:cubicBezTo>
                  <a:cubicBezTo>
                    <a:pt x="2901" y="248"/>
                    <a:pt x="2875" y="247"/>
                    <a:pt x="2849" y="247"/>
                  </a:cubicBezTo>
                  <a:cubicBezTo>
                    <a:pt x="1772" y="247"/>
                    <a:pt x="0" y="1091"/>
                    <a:pt x="966" y="2121"/>
                  </a:cubicBezTo>
                  <a:cubicBezTo>
                    <a:pt x="1100" y="2263"/>
                    <a:pt x="1272" y="2317"/>
                    <a:pt x="1457" y="2317"/>
                  </a:cubicBezTo>
                  <a:cubicBezTo>
                    <a:pt x="1829" y="2317"/>
                    <a:pt x="2250" y="2095"/>
                    <a:pt x="2498" y="1935"/>
                  </a:cubicBezTo>
                  <a:cubicBezTo>
                    <a:pt x="2628" y="1852"/>
                    <a:pt x="2749" y="1756"/>
                    <a:pt x="2862" y="1651"/>
                  </a:cubicBezTo>
                  <a:cubicBezTo>
                    <a:pt x="2913" y="1881"/>
                    <a:pt x="2987" y="2107"/>
                    <a:pt x="3079" y="2324"/>
                  </a:cubicBezTo>
                  <a:cubicBezTo>
                    <a:pt x="3239" y="2700"/>
                    <a:pt x="3513" y="2900"/>
                    <a:pt x="3791" y="2900"/>
                  </a:cubicBezTo>
                  <a:cubicBezTo>
                    <a:pt x="4011" y="2900"/>
                    <a:pt x="4233" y="2776"/>
                    <a:pt x="4406" y="2516"/>
                  </a:cubicBezTo>
                  <a:cubicBezTo>
                    <a:pt x="4432" y="2475"/>
                    <a:pt x="4397" y="2414"/>
                    <a:pt x="4351" y="2414"/>
                  </a:cubicBezTo>
                  <a:cubicBezTo>
                    <a:pt x="4345" y="2414"/>
                    <a:pt x="4338" y="2415"/>
                    <a:pt x="4332" y="2417"/>
                  </a:cubicBezTo>
                  <a:cubicBezTo>
                    <a:pt x="4252" y="2447"/>
                    <a:pt x="4177" y="2460"/>
                    <a:pt x="4108" y="2460"/>
                  </a:cubicBezTo>
                  <a:cubicBezTo>
                    <a:pt x="3572" y="2460"/>
                    <a:pt x="3364" y="1638"/>
                    <a:pt x="3363" y="982"/>
                  </a:cubicBezTo>
                  <a:cubicBezTo>
                    <a:pt x="3473" y="759"/>
                    <a:pt x="3537" y="516"/>
                    <a:pt x="3551" y="267"/>
                  </a:cubicBezTo>
                  <a:cubicBezTo>
                    <a:pt x="3558" y="124"/>
                    <a:pt x="3432" y="26"/>
                    <a:pt x="3302" y="11"/>
                  </a:cubicBezTo>
                  <a:cubicBezTo>
                    <a:pt x="3269" y="6"/>
                    <a:pt x="3238" y="3"/>
                    <a:pt x="3207" y="1"/>
                  </a:cubicBezTo>
                  <a:cubicBezTo>
                    <a:pt x="3201" y="1"/>
                    <a:pt x="3195" y="0"/>
                    <a:pt x="3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1" name="Google Shape;2891;p6"/>
            <p:cNvSpPr/>
            <p:nvPr/>
          </p:nvSpPr>
          <p:spPr>
            <a:xfrm>
              <a:off x="5889025" y="741600"/>
              <a:ext cx="53975" cy="50575"/>
            </a:xfrm>
            <a:custGeom>
              <a:avLst/>
              <a:gdLst/>
              <a:ahLst/>
              <a:cxnLst/>
              <a:rect l="l" t="t" r="r" b="b"/>
              <a:pathLst>
                <a:path w="2159" h="2023" extrusionOk="0">
                  <a:moveTo>
                    <a:pt x="687" y="0"/>
                  </a:moveTo>
                  <a:cubicBezTo>
                    <a:pt x="466" y="0"/>
                    <a:pt x="222" y="108"/>
                    <a:pt x="47" y="241"/>
                  </a:cubicBezTo>
                  <a:cubicBezTo>
                    <a:pt x="1" y="277"/>
                    <a:pt x="41" y="354"/>
                    <a:pt x="92" y="354"/>
                  </a:cubicBezTo>
                  <a:cubicBezTo>
                    <a:pt x="97" y="354"/>
                    <a:pt x="102" y="353"/>
                    <a:pt x="108" y="351"/>
                  </a:cubicBezTo>
                  <a:cubicBezTo>
                    <a:pt x="231" y="313"/>
                    <a:pt x="368" y="279"/>
                    <a:pt x="490" y="279"/>
                  </a:cubicBezTo>
                  <a:cubicBezTo>
                    <a:pt x="675" y="279"/>
                    <a:pt x="824" y="358"/>
                    <a:pt x="834" y="620"/>
                  </a:cubicBezTo>
                  <a:cubicBezTo>
                    <a:pt x="849" y="1003"/>
                    <a:pt x="559" y="1337"/>
                    <a:pt x="262" y="1527"/>
                  </a:cubicBezTo>
                  <a:cubicBezTo>
                    <a:pt x="111" y="1624"/>
                    <a:pt x="113" y="1892"/>
                    <a:pt x="316" y="1942"/>
                  </a:cubicBezTo>
                  <a:cubicBezTo>
                    <a:pt x="555" y="2002"/>
                    <a:pt x="781" y="2023"/>
                    <a:pt x="1003" y="2023"/>
                  </a:cubicBezTo>
                  <a:cubicBezTo>
                    <a:pt x="1366" y="2023"/>
                    <a:pt x="1720" y="1966"/>
                    <a:pt x="2104" y="1923"/>
                  </a:cubicBezTo>
                  <a:cubicBezTo>
                    <a:pt x="2150" y="1918"/>
                    <a:pt x="2158" y="1847"/>
                    <a:pt x="2119" y="1828"/>
                  </a:cubicBezTo>
                  <a:cubicBezTo>
                    <a:pt x="1884" y="1716"/>
                    <a:pt x="1668" y="1606"/>
                    <a:pt x="1407" y="1573"/>
                  </a:cubicBezTo>
                  <a:cubicBezTo>
                    <a:pt x="1231" y="1550"/>
                    <a:pt x="1056" y="1546"/>
                    <a:pt x="880" y="1537"/>
                  </a:cubicBezTo>
                  <a:cubicBezTo>
                    <a:pt x="1133" y="1212"/>
                    <a:pt x="1295" y="802"/>
                    <a:pt x="1182" y="397"/>
                  </a:cubicBezTo>
                  <a:cubicBezTo>
                    <a:pt x="1100" y="106"/>
                    <a:pt x="905" y="0"/>
                    <a:pt x="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2" name="Google Shape;2892;p6"/>
            <p:cNvSpPr/>
            <p:nvPr/>
          </p:nvSpPr>
          <p:spPr>
            <a:xfrm>
              <a:off x="5984800" y="866775"/>
              <a:ext cx="47100" cy="14025"/>
            </a:xfrm>
            <a:custGeom>
              <a:avLst/>
              <a:gdLst/>
              <a:ahLst/>
              <a:cxnLst/>
              <a:rect l="l" t="t" r="r" b="b"/>
              <a:pathLst>
                <a:path w="1884" h="561" extrusionOk="0">
                  <a:moveTo>
                    <a:pt x="1574" y="1"/>
                  </a:moveTo>
                  <a:cubicBezTo>
                    <a:pt x="1429" y="1"/>
                    <a:pt x="1269" y="61"/>
                    <a:pt x="1140" y="80"/>
                  </a:cubicBezTo>
                  <a:cubicBezTo>
                    <a:pt x="812" y="129"/>
                    <a:pt x="455" y="121"/>
                    <a:pt x="138" y="218"/>
                  </a:cubicBezTo>
                  <a:cubicBezTo>
                    <a:pt x="9" y="228"/>
                    <a:pt x="0" y="435"/>
                    <a:pt x="130" y="480"/>
                  </a:cubicBezTo>
                  <a:cubicBezTo>
                    <a:pt x="306" y="543"/>
                    <a:pt x="499" y="561"/>
                    <a:pt x="692" y="561"/>
                  </a:cubicBezTo>
                  <a:cubicBezTo>
                    <a:pt x="865" y="561"/>
                    <a:pt x="1039" y="546"/>
                    <a:pt x="1201" y="536"/>
                  </a:cubicBezTo>
                  <a:cubicBezTo>
                    <a:pt x="1439" y="520"/>
                    <a:pt x="1751" y="526"/>
                    <a:pt x="1851" y="280"/>
                  </a:cubicBezTo>
                  <a:cubicBezTo>
                    <a:pt x="1884" y="197"/>
                    <a:pt x="1829" y="92"/>
                    <a:pt x="1757" y="47"/>
                  </a:cubicBezTo>
                  <a:cubicBezTo>
                    <a:pt x="1702" y="13"/>
                    <a:pt x="1639" y="1"/>
                    <a:pt x="15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3" name="Google Shape;2893;p6"/>
            <p:cNvSpPr/>
            <p:nvPr/>
          </p:nvSpPr>
          <p:spPr>
            <a:xfrm>
              <a:off x="6102500" y="784900"/>
              <a:ext cx="88600" cy="148950"/>
            </a:xfrm>
            <a:custGeom>
              <a:avLst/>
              <a:gdLst/>
              <a:ahLst/>
              <a:cxnLst/>
              <a:rect l="l" t="t" r="r" b="b"/>
              <a:pathLst>
                <a:path w="3544" h="5958" extrusionOk="0">
                  <a:moveTo>
                    <a:pt x="1337" y="1"/>
                  </a:moveTo>
                  <a:cubicBezTo>
                    <a:pt x="723" y="1"/>
                    <a:pt x="180" y="358"/>
                    <a:pt x="481" y="1029"/>
                  </a:cubicBezTo>
                  <a:cubicBezTo>
                    <a:pt x="486" y="1039"/>
                    <a:pt x="495" y="1043"/>
                    <a:pt x="505" y="1043"/>
                  </a:cubicBezTo>
                  <a:cubicBezTo>
                    <a:pt x="520" y="1043"/>
                    <a:pt x="536" y="1033"/>
                    <a:pt x="534" y="1016"/>
                  </a:cubicBezTo>
                  <a:cubicBezTo>
                    <a:pt x="484" y="648"/>
                    <a:pt x="869" y="432"/>
                    <a:pt x="1277" y="432"/>
                  </a:cubicBezTo>
                  <a:cubicBezTo>
                    <a:pt x="1752" y="432"/>
                    <a:pt x="2258" y="724"/>
                    <a:pt x="2151" y="1410"/>
                  </a:cubicBezTo>
                  <a:cubicBezTo>
                    <a:pt x="2079" y="1874"/>
                    <a:pt x="1838" y="2305"/>
                    <a:pt x="1613" y="2704"/>
                  </a:cubicBezTo>
                  <a:cubicBezTo>
                    <a:pt x="1216" y="3406"/>
                    <a:pt x="716" y="4079"/>
                    <a:pt x="148" y="4646"/>
                  </a:cubicBezTo>
                  <a:cubicBezTo>
                    <a:pt x="0" y="4794"/>
                    <a:pt x="120" y="5058"/>
                    <a:pt x="318" y="5058"/>
                  </a:cubicBezTo>
                  <a:cubicBezTo>
                    <a:pt x="337" y="5058"/>
                    <a:pt x="357" y="5055"/>
                    <a:pt x="378" y="5050"/>
                  </a:cubicBezTo>
                  <a:cubicBezTo>
                    <a:pt x="491" y="5020"/>
                    <a:pt x="599" y="5007"/>
                    <a:pt x="705" y="5007"/>
                  </a:cubicBezTo>
                  <a:cubicBezTo>
                    <a:pt x="1599" y="5007"/>
                    <a:pt x="2268" y="5957"/>
                    <a:pt x="3220" y="5957"/>
                  </a:cubicBezTo>
                  <a:cubicBezTo>
                    <a:pt x="3303" y="5957"/>
                    <a:pt x="3388" y="5950"/>
                    <a:pt x="3476" y="5934"/>
                  </a:cubicBezTo>
                  <a:cubicBezTo>
                    <a:pt x="3544" y="5922"/>
                    <a:pt x="3544" y="5814"/>
                    <a:pt x="3476" y="5799"/>
                  </a:cubicBezTo>
                  <a:cubicBezTo>
                    <a:pt x="2484" y="5558"/>
                    <a:pt x="1866" y="4648"/>
                    <a:pt x="912" y="4538"/>
                  </a:cubicBezTo>
                  <a:cubicBezTo>
                    <a:pt x="1774" y="3585"/>
                    <a:pt x="2661" y="2284"/>
                    <a:pt x="2615" y="1039"/>
                  </a:cubicBezTo>
                  <a:cubicBezTo>
                    <a:pt x="2589" y="334"/>
                    <a:pt x="1930" y="1"/>
                    <a:pt x="1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4" name="Google Shape;2894;p6"/>
            <p:cNvSpPr/>
            <p:nvPr/>
          </p:nvSpPr>
          <p:spPr>
            <a:xfrm>
              <a:off x="6218300" y="762200"/>
              <a:ext cx="232650" cy="167425"/>
            </a:xfrm>
            <a:custGeom>
              <a:avLst/>
              <a:gdLst/>
              <a:ahLst/>
              <a:cxnLst/>
              <a:rect l="l" t="t" r="r" b="b"/>
              <a:pathLst>
                <a:path w="9306" h="6697" extrusionOk="0">
                  <a:moveTo>
                    <a:pt x="6295" y="578"/>
                  </a:moveTo>
                  <a:cubicBezTo>
                    <a:pt x="6454" y="578"/>
                    <a:pt x="6557" y="1128"/>
                    <a:pt x="6563" y="1225"/>
                  </a:cubicBezTo>
                  <a:cubicBezTo>
                    <a:pt x="6600" y="1963"/>
                    <a:pt x="6176" y="2746"/>
                    <a:pt x="5847" y="3368"/>
                  </a:cubicBezTo>
                  <a:cubicBezTo>
                    <a:pt x="5705" y="3637"/>
                    <a:pt x="5547" y="3901"/>
                    <a:pt x="5378" y="4157"/>
                  </a:cubicBezTo>
                  <a:cubicBezTo>
                    <a:pt x="5401" y="3162"/>
                    <a:pt x="5614" y="2122"/>
                    <a:pt x="5929" y="1197"/>
                  </a:cubicBezTo>
                  <a:cubicBezTo>
                    <a:pt x="5993" y="1010"/>
                    <a:pt x="6079" y="833"/>
                    <a:pt x="6184" y="666"/>
                  </a:cubicBezTo>
                  <a:cubicBezTo>
                    <a:pt x="6223" y="604"/>
                    <a:pt x="6260" y="578"/>
                    <a:pt x="6295" y="578"/>
                  </a:cubicBezTo>
                  <a:close/>
                  <a:moveTo>
                    <a:pt x="2590" y="4528"/>
                  </a:moveTo>
                  <a:cubicBezTo>
                    <a:pt x="2608" y="4528"/>
                    <a:pt x="2625" y="4529"/>
                    <a:pt x="2642" y="4529"/>
                  </a:cubicBezTo>
                  <a:cubicBezTo>
                    <a:pt x="2621" y="4599"/>
                    <a:pt x="2604" y="4675"/>
                    <a:pt x="2588" y="4752"/>
                  </a:cubicBezTo>
                  <a:cubicBezTo>
                    <a:pt x="2463" y="5054"/>
                    <a:pt x="2286" y="5329"/>
                    <a:pt x="2065" y="5569"/>
                  </a:cubicBezTo>
                  <a:cubicBezTo>
                    <a:pt x="1933" y="5717"/>
                    <a:pt x="1793" y="5791"/>
                    <a:pt x="1645" y="5791"/>
                  </a:cubicBezTo>
                  <a:cubicBezTo>
                    <a:pt x="1434" y="5791"/>
                    <a:pt x="1207" y="5640"/>
                    <a:pt x="964" y="5339"/>
                  </a:cubicBezTo>
                  <a:cubicBezTo>
                    <a:pt x="972" y="5270"/>
                    <a:pt x="987" y="5201"/>
                    <a:pt x="1010" y="5136"/>
                  </a:cubicBezTo>
                  <a:cubicBezTo>
                    <a:pt x="1443" y="4744"/>
                    <a:pt x="2007" y="4528"/>
                    <a:pt x="2590" y="4528"/>
                  </a:cubicBezTo>
                  <a:close/>
                  <a:moveTo>
                    <a:pt x="6307" y="1"/>
                  </a:moveTo>
                  <a:cubicBezTo>
                    <a:pt x="6233" y="1"/>
                    <a:pt x="6154" y="19"/>
                    <a:pt x="6072" y="59"/>
                  </a:cubicBezTo>
                  <a:cubicBezTo>
                    <a:pt x="5396" y="388"/>
                    <a:pt x="5240" y="1561"/>
                    <a:pt x="5106" y="2209"/>
                  </a:cubicBezTo>
                  <a:cubicBezTo>
                    <a:pt x="4932" y="3039"/>
                    <a:pt x="4753" y="3963"/>
                    <a:pt x="4894" y="4821"/>
                  </a:cubicBezTo>
                  <a:cubicBezTo>
                    <a:pt x="4860" y="4864"/>
                    <a:pt x="4827" y="4908"/>
                    <a:pt x="4793" y="4951"/>
                  </a:cubicBezTo>
                  <a:cubicBezTo>
                    <a:pt x="4563" y="5224"/>
                    <a:pt x="4302" y="5471"/>
                    <a:pt x="4013" y="5680"/>
                  </a:cubicBezTo>
                  <a:cubicBezTo>
                    <a:pt x="3875" y="5792"/>
                    <a:pt x="3745" y="5847"/>
                    <a:pt x="3623" y="5847"/>
                  </a:cubicBezTo>
                  <a:cubicBezTo>
                    <a:pt x="3395" y="5847"/>
                    <a:pt x="3197" y="5654"/>
                    <a:pt x="3026" y="5269"/>
                  </a:cubicBezTo>
                  <a:cubicBezTo>
                    <a:pt x="3009" y="5136"/>
                    <a:pt x="3029" y="5003"/>
                    <a:pt x="3060" y="4872"/>
                  </a:cubicBezTo>
                  <a:cubicBezTo>
                    <a:pt x="3155" y="4673"/>
                    <a:pt x="3226" y="4478"/>
                    <a:pt x="3262" y="4307"/>
                  </a:cubicBezTo>
                  <a:cubicBezTo>
                    <a:pt x="3300" y="4128"/>
                    <a:pt x="3133" y="3971"/>
                    <a:pt x="2982" y="3971"/>
                  </a:cubicBezTo>
                  <a:cubicBezTo>
                    <a:pt x="2908" y="3971"/>
                    <a:pt x="2839" y="4008"/>
                    <a:pt x="2798" y="4097"/>
                  </a:cubicBezTo>
                  <a:cubicBezTo>
                    <a:pt x="2793" y="4104"/>
                    <a:pt x="2790" y="4112"/>
                    <a:pt x="2786" y="4120"/>
                  </a:cubicBezTo>
                  <a:cubicBezTo>
                    <a:pt x="2548" y="4016"/>
                    <a:pt x="2297" y="3960"/>
                    <a:pt x="2050" y="3960"/>
                  </a:cubicBezTo>
                  <a:cubicBezTo>
                    <a:pt x="1706" y="3960"/>
                    <a:pt x="1371" y="4070"/>
                    <a:pt x="1092" y="4316"/>
                  </a:cubicBezTo>
                  <a:cubicBezTo>
                    <a:pt x="906" y="4478"/>
                    <a:pt x="698" y="4731"/>
                    <a:pt x="590" y="5005"/>
                  </a:cubicBezTo>
                  <a:cubicBezTo>
                    <a:pt x="214" y="5431"/>
                    <a:pt x="1" y="5986"/>
                    <a:pt x="85" y="6620"/>
                  </a:cubicBezTo>
                  <a:cubicBezTo>
                    <a:pt x="90" y="6671"/>
                    <a:pt x="127" y="6696"/>
                    <a:pt x="162" y="6696"/>
                  </a:cubicBezTo>
                  <a:cubicBezTo>
                    <a:pt x="196" y="6696"/>
                    <a:pt x="230" y="6673"/>
                    <a:pt x="236" y="6625"/>
                  </a:cubicBezTo>
                  <a:cubicBezTo>
                    <a:pt x="280" y="6276"/>
                    <a:pt x="400" y="5940"/>
                    <a:pt x="587" y="5641"/>
                  </a:cubicBezTo>
                  <a:cubicBezTo>
                    <a:pt x="598" y="5672"/>
                    <a:pt x="613" y="5702"/>
                    <a:pt x="628" y="5730"/>
                  </a:cubicBezTo>
                  <a:cubicBezTo>
                    <a:pt x="895" y="6133"/>
                    <a:pt x="1190" y="6294"/>
                    <a:pt x="1484" y="6294"/>
                  </a:cubicBezTo>
                  <a:cubicBezTo>
                    <a:pt x="1867" y="6294"/>
                    <a:pt x="2248" y="6020"/>
                    <a:pt x="2560" y="5651"/>
                  </a:cubicBezTo>
                  <a:cubicBezTo>
                    <a:pt x="2637" y="6030"/>
                    <a:pt x="2859" y="6333"/>
                    <a:pt x="3336" y="6389"/>
                  </a:cubicBezTo>
                  <a:cubicBezTo>
                    <a:pt x="3393" y="6396"/>
                    <a:pt x="3449" y="6399"/>
                    <a:pt x="3505" y="6399"/>
                  </a:cubicBezTo>
                  <a:cubicBezTo>
                    <a:pt x="4136" y="6399"/>
                    <a:pt x="4667" y="5969"/>
                    <a:pt x="5099" y="5469"/>
                  </a:cubicBezTo>
                  <a:cubicBezTo>
                    <a:pt x="5378" y="6019"/>
                    <a:pt x="5879" y="6403"/>
                    <a:pt x="6510" y="6403"/>
                  </a:cubicBezTo>
                  <a:cubicBezTo>
                    <a:pt x="6579" y="6403"/>
                    <a:pt x="6649" y="6398"/>
                    <a:pt x="6720" y="6389"/>
                  </a:cubicBezTo>
                  <a:cubicBezTo>
                    <a:pt x="7480" y="6291"/>
                    <a:pt x="7868" y="5577"/>
                    <a:pt x="7950" y="4872"/>
                  </a:cubicBezTo>
                  <a:cubicBezTo>
                    <a:pt x="8082" y="4911"/>
                    <a:pt x="8207" y="4932"/>
                    <a:pt x="8325" y="4932"/>
                  </a:cubicBezTo>
                  <a:cubicBezTo>
                    <a:pt x="8682" y="4932"/>
                    <a:pt x="8985" y="4748"/>
                    <a:pt x="9268" y="4357"/>
                  </a:cubicBezTo>
                  <a:cubicBezTo>
                    <a:pt x="9305" y="4305"/>
                    <a:pt x="9251" y="4255"/>
                    <a:pt x="9199" y="4255"/>
                  </a:cubicBezTo>
                  <a:cubicBezTo>
                    <a:pt x="9190" y="4255"/>
                    <a:pt x="9181" y="4256"/>
                    <a:pt x="9173" y="4260"/>
                  </a:cubicBezTo>
                  <a:cubicBezTo>
                    <a:pt x="9102" y="4288"/>
                    <a:pt x="8459" y="4440"/>
                    <a:pt x="8140" y="4440"/>
                  </a:cubicBezTo>
                  <a:cubicBezTo>
                    <a:pt x="8033" y="4440"/>
                    <a:pt x="7963" y="4423"/>
                    <a:pt x="7962" y="4380"/>
                  </a:cubicBezTo>
                  <a:cubicBezTo>
                    <a:pt x="7947" y="4197"/>
                    <a:pt x="7802" y="4102"/>
                    <a:pt x="7665" y="4102"/>
                  </a:cubicBezTo>
                  <a:cubicBezTo>
                    <a:pt x="7535" y="4102"/>
                    <a:pt x="7411" y="4187"/>
                    <a:pt x="7406" y="4363"/>
                  </a:cubicBezTo>
                  <a:cubicBezTo>
                    <a:pt x="7406" y="4394"/>
                    <a:pt x="7404" y="4426"/>
                    <a:pt x="7403" y="4458"/>
                  </a:cubicBezTo>
                  <a:cubicBezTo>
                    <a:pt x="7403" y="4486"/>
                    <a:pt x="7407" y="4516"/>
                    <a:pt x="7417" y="4542"/>
                  </a:cubicBezTo>
                  <a:cubicBezTo>
                    <a:pt x="7437" y="5139"/>
                    <a:pt x="7202" y="5697"/>
                    <a:pt x="6576" y="5861"/>
                  </a:cubicBezTo>
                  <a:cubicBezTo>
                    <a:pt x="6508" y="5879"/>
                    <a:pt x="6444" y="5887"/>
                    <a:pt x="6382" y="5887"/>
                  </a:cubicBezTo>
                  <a:cubicBezTo>
                    <a:pt x="5933" y="5887"/>
                    <a:pt x="5633" y="5445"/>
                    <a:pt x="5482" y="4987"/>
                  </a:cubicBezTo>
                  <a:cubicBezTo>
                    <a:pt x="5585" y="4844"/>
                    <a:pt x="5683" y="4704"/>
                    <a:pt x="5772" y="4576"/>
                  </a:cubicBezTo>
                  <a:cubicBezTo>
                    <a:pt x="6436" y="3620"/>
                    <a:pt x="7083" y="2447"/>
                    <a:pt x="7114" y="1242"/>
                  </a:cubicBezTo>
                  <a:cubicBezTo>
                    <a:pt x="7125" y="831"/>
                    <a:pt x="6813" y="1"/>
                    <a:pt x="6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5" name="Google Shape;2895;p6"/>
            <p:cNvSpPr/>
            <p:nvPr/>
          </p:nvSpPr>
          <p:spPr>
            <a:xfrm>
              <a:off x="6501600" y="842550"/>
              <a:ext cx="66800" cy="77325"/>
            </a:xfrm>
            <a:custGeom>
              <a:avLst/>
              <a:gdLst/>
              <a:ahLst/>
              <a:cxnLst/>
              <a:rect l="l" t="t" r="r" b="b"/>
              <a:pathLst>
                <a:path w="2672" h="3093" extrusionOk="0">
                  <a:moveTo>
                    <a:pt x="1397" y="1"/>
                  </a:moveTo>
                  <a:cubicBezTo>
                    <a:pt x="1380" y="1"/>
                    <a:pt x="1363" y="7"/>
                    <a:pt x="1349" y="19"/>
                  </a:cubicBezTo>
                  <a:cubicBezTo>
                    <a:pt x="1036" y="295"/>
                    <a:pt x="834" y="810"/>
                    <a:pt x="780" y="1349"/>
                  </a:cubicBezTo>
                  <a:cubicBezTo>
                    <a:pt x="510" y="1389"/>
                    <a:pt x="221" y="1443"/>
                    <a:pt x="29" y="1610"/>
                  </a:cubicBezTo>
                  <a:cubicBezTo>
                    <a:pt x="1" y="1635"/>
                    <a:pt x="12" y="1676"/>
                    <a:pt x="39" y="1695"/>
                  </a:cubicBezTo>
                  <a:cubicBezTo>
                    <a:pt x="170" y="1790"/>
                    <a:pt x="339" y="1817"/>
                    <a:pt x="512" y="1817"/>
                  </a:cubicBezTo>
                  <a:cubicBezTo>
                    <a:pt x="599" y="1817"/>
                    <a:pt x="686" y="1810"/>
                    <a:pt x="770" y="1802"/>
                  </a:cubicBezTo>
                  <a:cubicBezTo>
                    <a:pt x="802" y="2330"/>
                    <a:pt x="987" y="2826"/>
                    <a:pt x="1364" y="3080"/>
                  </a:cubicBezTo>
                  <a:cubicBezTo>
                    <a:pt x="1377" y="3089"/>
                    <a:pt x="1390" y="3092"/>
                    <a:pt x="1402" y="3092"/>
                  </a:cubicBezTo>
                  <a:cubicBezTo>
                    <a:pt x="1442" y="3092"/>
                    <a:pt x="1473" y="3049"/>
                    <a:pt x="1466" y="3006"/>
                  </a:cubicBezTo>
                  <a:cubicBezTo>
                    <a:pt x="1386" y="2590"/>
                    <a:pt x="1300" y="2173"/>
                    <a:pt x="1281" y="1751"/>
                  </a:cubicBezTo>
                  <a:cubicBezTo>
                    <a:pt x="1606" y="1718"/>
                    <a:pt x="1932" y="1680"/>
                    <a:pt x="2261" y="1680"/>
                  </a:cubicBezTo>
                  <a:cubicBezTo>
                    <a:pt x="2291" y="1680"/>
                    <a:pt x="2321" y="1680"/>
                    <a:pt x="2352" y="1681"/>
                  </a:cubicBezTo>
                  <a:cubicBezTo>
                    <a:pt x="2354" y="1681"/>
                    <a:pt x="2357" y="1681"/>
                    <a:pt x="2359" y="1681"/>
                  </a:cubicBezTo>
                  <a:cubicBezTo>
                    <a:pt x="2672" y="1681"/>
                    <a:pt x="2669" y="1184"/>
                    <a:pt x="2352" y="1184"/>
                  </a:cubicBezTo>
                  <a:cubicBezTo>
                    <a:pt x="2001" y="1184"/>
                    <a:pt x="1645" y="1220"/>
                    <a:pt x="1297" y="1272"/>
                  </a:cubicBezTo>
                  <a:lnTo>
                    <a:pt x="1297" y="1272"/>
                  </a:lnTo>
                  <a:cubicBezTo>
                    <a:pt x="1343" y="869"/>
                    <a:pt x="1453" y="478"/>
                    <a:pt x="1471" y="73"/>
                  </a:cubicBezTo>
                  <a:cubicBezTo>
                    <a:pt x="1473" y="28"/>
                    <a:pt x="143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6" name="Google Shape;2896;p6"/>
            <p:cNvSpPr/>
            <p:nvPr/>
          </p:nvSpPr>
          <p:spPr>
            <a:xfrm>
              <a:off x="6607300" y="795925"/>
              <a:ext cx="119400" cy="146850"/>
            </a:xfrm>
            <a:custGeom>
              <a:avLst/>
              <a:gdLst/>
              <a:ahLst/>
              <a:cxnLst/>
              <a:rect l="l" t="t" r="r" b="b"/>
              <a:pathLst>
                <a:path w="4776" h="5874" extrusionOk="0">
                  <a:moveTo>
                    <a:pt x="2712" y="596"/>
                  </a:moveTo>
                  <a:cubicBezTo>
                    <a:pt x="2881" y="1433"/>
                    <a:pt x="2331" y="2353"/>
                    <a:pt x="1875" y="3049"/>
                  </a:cubicBezTo>
                  <a:cubicBezTo>
                    <a:pt x="1884" y="2993"/>
                    <a:pt x="1893" y="2939"/>
                    <a:pt x="1903" y="2885"/>
                  </a:cubicBezTo>
                  <a:cubicBezTo>
                    <a:pt x="2034" y="2163"/>
                    <a:pt x="2246" y="1221"/>
                    <a:pt x="2712" y="596"/>
                  </a:cubicBezTo>
                  <a:close/>
                  <a:moveTo>
                    <a:pt x="2791" y="1"/>
                  </a:moveTo>
                  <a:cubicBezTo>
                    <a:pt x="2738" y="1"/>
                    <a:pt x="2685" y="19"/>
                    <a:pt x="2650" y="53"/>
                  </a:cubicBezTo>
                  <a:cubicBezTo>
                    <a:pt x="1818" y="851"/>
                    <a:pt x="1327" y="2520"/>
                    <a:pt x="1313" y="3854"/>
                  </a:cubicBezTo>
                  <a:cubicBezTo>
                    <a:pt x="1144" y="4081"/>
                    <a:pt x="971" y="4304"/>
                    <a:pt x="796" y="4522"/>
                  </a:cubicBezTo>
                  <a:cubicBezTo>
                    <a:pt x="702" y="4638"/>
                    <a:pt x="611" y="4753"/>
                    <a:pt x="519" y="4870"/>
                  </a:cubicBezTo>
                  <a:cubicBezTo>
                    <a:pt x="419" y="4994"/>
                    <a:pt x="319" y="5119"/>
                    <a:pt x="219" y="5244"/>
                  </a:cubicBezTo>
                  <a:cubicBezTo>
                    <a:pt x="161" y="5310"/>
                    <a:pt x="122" y="5344"/>
                    <a:pt x="102" y="5344"/>
                  </a:cubicBezTo>
                  <a:cubicBezTo>
                    <a:pt x="70" y="5344"/>
                    <a:pt x="88" y="5253"/>
                    <a:pt x="158" y="5071"/>
                  </a:cubicBezTo>
                  <a:cubicBezTo>
                    <a:pt x="158" y="5050"/>
                    <a:pt x="140" y="5037"/>
                    <a:pt x="123" y="5037"/>
                  </a:cubicBezTo>
                  <a:cubicBezTo>
                    <a:pt x="109" y="5037"/>
                    <a:pt x="96" y="5044"/>
                    <a:pt x="91" y="5060"/>
                  </a:cubicBezTo>
                  <a:cubicBezTo>
                    <a:pt x="0" y="5309"/>
                    <a:pt x="9" y="5222"/>
                    <a:pt x="15" y="5449"/>
                  </a:cubicBezTo>
                  <a:cubicBezTo>
                    <a:pt x="15" y="5498"/>
                    <a:pt x="48" y="5540"/>
                    <a:pt x="96" y="5555"/>
                  </a:cubicBezTo>
                  <a:cubicBezTo>
                    <a:pt x="120" y="5561"/>
                    <a:pt x="145" y="5564"/>
                    <a:pt x="171" y="5564"/>
                  </a:cubicBezTo>
                  <a:cubicBezTo>
                    <a:pt x="514" y="5564"/>
                    <a:pt x="968" y="5056"/>
                    <a:pt x="1354" y="4532"/>
                  </a:cubicBezTo>
                  <a:cubicBezTo>
                    <a:pt x="1360" y="4581"/>
                    <a:pt x="1365" y="4630"/>
                    <a:pt x="1373" y="4678"/>
                  </a:cubicBezTo>
                  <a:cubicBezTo>
                    <a:pt x="1524" y="5511"/>
                    <a:pt x="2035" y="5873"/>
                    <a:pt x="2560" y="5873"/>
                  </a:cubicBezTo>
                  <a:cubicBezTo>
                    <a:pt x="3132" y="5873"/>
                    <a:pt x="3721" y="5444"/>
                    <a:pt x="3883" y="4727"/>
                  </a:cubicBezTo>
                  <a:cubicBezTo>
                    <a:pt x="3941" y="4741"/>
                    <a:pt x="3994" y="4748"/>
                    <a:pt x="4044" y="4748"/>
                  </a:cubicBezTo>
                  <a:cubicBezTo>
                    <a:pt x="4376" y="4748"/>
                    <a:pt x="4549" y="4443"/>
                    <a:pt x="4753" y="4005"/>
                  </a:cubicBezTo>
                  <a:cubicBezTo>
                    <a:pt x="4775" y="3958"/>
                    <a:pt x="4741" y="3902"/>
                    <a:pt x="4694" y="3902"/>
                  </a:cubicBezTo>
                  <a:cubicBezTo>
                    <a:pt x="4683" y="3902"/>
                    <a:pt x="4672" y="3905"/>
                    <a:pt x="4661" y="3912"/>
                  </a:cubicBezTo>
                  <a:cubicBezTo>
                    <a:pt x="4583" y="3954"/>
                    <a:pt x="3994" y="4235"/>
                    <a:pt x="3934" y="4235"/>
                  </a:cubicBezTo>
                  <a:cubicBezTo>
                    <a:pt x="3931" y="4235"/>
                    <a:pt x="3929" y="4235"/>
                    <a:pt x="3929" y="4233"/>
                  </a:cubicBezTo>
                  <a:cubicBezTo>
                    <a:pt x="3920" y="4047"/>
                    <a:pt x="3782" y="3954"/>
                    <a:pt x="3645" y="3954"/>
                  </a:cubicBezTo>
                  <a:cubicBezTo>
                    <a:pt x="3513" y="3954"/>
                    <a:pt x="3381" y="4041"/>
                    <a:pt x="3367" y="4217"/>
                  </a:cubicBezTo>
                  <a:cubicBezTo>
                    <a:pt x="3363" y="4248"/>
                    <a:pt x="3362" y="4279"/>
                    <a:pt x="3360" y="4312"/>
                  </a:cubicBezTo>
                  <a:cubicBezTo>
                    <a:pt x="3358" y="4353"/>
                    <a:pt x="3368" y="4392"/>
                    <a:pt x="3386" y="4430"/>
                  </a:cubicBezTo>
                  <a:cubicBezTo>
                    <a:pt x="3385" y="4866"/>
                    <a:pt x="3083" y="5470"/>
                    <a:pt x="2607" y="5470"/>
                  </a:cubicBezTo>
                  <a:cubicBezTo>
                    <a:pt x="2453" y="5470"/>
                    <a:pt x="2281" y="5407"/>
                    <a:pt x="2095" y="5255"/>
                  </a:cubicBezTo>
                  <a:cubicBezTo>
                    <a:pt x="1874" y="5075"/>
                    <a:pt x="1823" y="4715"/>
                    <a:pt x="1790" y="4458"/>
                  </a:cubicBezTo>
                  <a:cubicBezTo>
                    <a:pt x="1770" y="4281"/>
                    <a:pt x="1765" y="4102"/>
                    <a:pt x="1775" y="3925"/>
                  </a:cubicBezTo>
                  <a:cubicBezTo>
                    <a:pt x="1895" y="3739"/>
                    <a:pt x="1995" y="3585"/>
                    <a:pt x="2061" y="3492"/>
                  </a:cubicBezTo>
                  <a:cubicBezTo>
                    <a:pt x="2696" y="2573"/>
                    <a:pt x="3475" y="1266"/>
                    <a:pt x="2963" y="102"/>
                  </a:cubicBezTo>
                  <a:cubicBezTo>
                    <a:pt x="2932" y="33"/>
                    <a:pt x="2861" y="1"/>
                    <a:pt x="2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7" name="Google Shape;2897;p6"/>
            <p:cNvSpPr/>
            <p:nvPr/>
          </p:nvSpPr>
          <p:spPr>
            <a:xfrm>
              <a:off x="6736675" y="777125"/>
              <a:ext cx="66550" cy="55500"/>
            </a:xfrm>
            <a:custGeom>
              <a:avLst/>
              <a:gdLst/>
              <a:ahLst/>
              <a:cxnLst/>
              <a:rect l="l" t="t" r="r" b="b"/>
              <a:pathLst>
                <a:path w="2662" h="2220" extrusionOk="0">
                  <a:moveTo>
                    <a:pt x="742" y="0"/>
                  </a:moveTo>
                  <a:cubicBezTo>
                    <a:pt x="603" y="0"/>
                    <a:pt x="483" y="76"/>
                    <a:pt x="442" y="264"/>
                  </a:cubicBezTo>
                  <a:cubicBezTo>
                    <a:pt x="439" y="275"/>
                    <a:pt x="442" y="289"/>
                    <a:pt x="450" y="297"/>
                  </a:cubicBezTo>
                  <a:cubicBezTo>
                    <a:pt x="655" y="489"/>
                    <a:pt x="898" y="338"/>
                    <a:pt x="818" y="707"/>
                  </a:cubicBezTo>
                  <a:cubicBezTo>
                    <a:pt x="734" y="1091"/>
                    <a:pt x="477" y="1445"/>
                    <a:pt x="186" y="1693"/>
                  </a:cubicBezTo>
                  <a:cubicBezTo>
                    <a:pt x="1" y="1852"/>
                    <a:pt x="155" y="2147"/>
                    <a:pt x="378" y="2160"/>
                  </a:cubicBezTo>
                  <a:cubicBezTo>
                    <a:pt x="723" y="2182"/>
                    <a:pt x="1058" y="2219"/>
                    <a:pt x="1385" y="2219"/>
                  </a:cubicBezTo>
                  <a:cubicBezTo>
                    <a:pt x="1804" y="2219"/>
                    <a:pt x="2209" y="2157"/>
                    <a:pt x="2603" y="1919"/>
                  </a:cubicBezTo>
                  <a:cubicBezTo>
                    <a:pt x="2662" y="1883"/>
                    <a:pt x="2632" y="1804"/>
                    <a:pt x="2568" y="1793"/>
                  </a:cubicBezTo>
                  <a:cubicBezTo>
                    <a:pt x="2033" y="1717"/>
                    <a:pt x="1497" y="1668"/>
                    <a:pt x="957" y="1647"/>
                  </a:cubicBezTo>
                  <a:cubicBezTo>
                    <a:pt x="1193" y="1311"/>
                    <a:pt x="1359" y="909"/>
                    <a:pt x="1326" y="517"/>
                  </a:cubicBezTo>
                  <a:cubicBezTo>
                    <a:pt x="1304" y="245"/>
                    <a:pt x="992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8" name="Google Shape;2898;p6"/>
            <p:cNvSpPr/>
            <p:nvPr/>
          </p:nvSpPr>
          <p:spPr>
            <a:xfrm>
              <a:off x="6911300" y="715025"/>
              <a:ext cx="215800" cy="195525"/>
            </a:xfrm>
            <a:custGeom>
              <a:avLst/>
              <a:gdLst/>
              <a:ahLst/>
              <a:cxnLst/>
              <a:rect l="l" t="t" r="r" b="b"/>
              <a:pathLst>
                <a:path w="8632" h="7821" extrusionOk="0">
                  <a:moveTo>
                    <a:pt x="6834" y="471"/>
                  </a:moveTo>
                  <a:cubicBezTo>
                    <a:pt x="7397" y="471"/>
                    <a:pt x="7834" y="930"/>
                    <a:pt x="8008" y="1445"/>
                  </a:cubicBezTo>
                  <a:cubicBezTo>
                    <a:pt x="8152" y="1877"/>
                    <a:pt x="8131" y="2387"/>
                    <a:pt x="7932" y="2796"/>
                  </a:cubicBezTo>
                  <a:cubicBezTo>
                    <a:pt x="7785" y="3102"/>
                    <a:pt x="7537" y="3142"/>
                    <a:pt x="7304" y="3230"/>
                  </a:cubicBezTo>
                  <a:cubicBezTo>
                    <a:pt x="7274" y="3117"/>
                    <a:pt x="7233" y="3005"/>
                    <a:pt x="7194" y="2892"/>
                  </a:cubicBezTo>
                  <a:cubicBezTo>
                    <a:pt x="7350" y="2818"/>
                    <a:pt x="7489" y="2627"/>
                    <a:pt x="7535" y="2505"/>
                  </a:cubicBezTo>
                  <a:cubicBezTo>
                    <a:pt x="7634" y="2249"/>
                    <a:pt x="7619" y="1962"/>
                    <a:pt x="7493" y="1716"/>
                  </a:cubicBezTo>
                  <a:cubicBezTo>
                    <a:pt x="7488" y="1710"/>
                    <a:pt x="7481" y="1707"/>
                    <a:pt x="7475" y="1707"/>
                  </a:cubicBezTo>
                  <a:cubicBezTo>
                    <a:pt x="7463" y="1707"/>
                    <a:pt x="7453" y="1715"/>
                    <a:pt x="7452" y="1728"/>
                  </a:cubicBezTo>
                  <a:cubicBezTo>
                    <a:pt x="7458" y="2015"/>
                    <a:pt x="7437" y="2366"/>
                    <a:pt x="7224" y="2581"/>
                  </a:cubicBezTo>
                  <a:cubicBezTo>
                    <a:pt x="7188" y="2609"/>
                    <a:pt x="7148" y="2631"/>
                    <a:pt x="7107" y="2651"/>
                  </a:cubicBezTo>
                  <a:cubicBezTo>
                    <a:pt x="7074" y="2571"/>
                    <a:pt x="7037" y="2492"/>
                    <a:pt x="6999" y="2412"/>
                  </a:cubicBezTo>
                  <a:cubicBezTo>
                    <a:pt x="7284" y="2275"/>
                    <a:pt x="7337" y="1803"/>
                    <a:pt x="7225" y="1531"/>
                  </a:cubicBezTo>
                  <a:cubicBezTo>
                    <a:pt x="7222" y="1524"/>
                    <a:pt x="7213" y="1518"/>
                    <a:pt x="7206" y="1518"/>
                  </a:cubicBezTo>
                  <a:cubicBezTo>
                    <a:pt x="7199" y="1518"/>
                    <a:pt x="7194" y="1522"/>
                    <a:pt x="7192" y="1531"/>
                  </a:cubicBezTo>
                  <a:cubicBezTo>
                    <a:pt x="7169" y="1698"/>
                    <a:pt x="7122" y="1860"/>
                    <a:pt x="7050" y="2015"/>
                  </a:cubicBezTo>
                  <a:cubicBezTo>
                    <a:pt x="7010" y="2092"/>
                    <a:pt x="6964" y="2166"/>
                    <a:pt x="6915" y="2236"/>
                  </a:cubicBezTo>
                  <a:cubicBezTo>
                    <a:pt x="6864" y="2139"/>
                    <a:pt x="6805" y="2047"/>
                    <a:pt x="6748" y="1954"/>
                  </a:cubicBezTo>
                  <a:cubicBezTo>
                    <a:pt x="6959" y="1746"/>
                    <a:pt x="6992" y="1372"/>
                    <a:pt x="6843" y="1112"/>
                  </a:cubicBezTo>
                  <a:cubicBezTo>
                    <a:pt x="6838" y="1104"/>
                    <a:pt x="6830" y="1100"/>
                    <a:pt x="6822" y="1100"/>
                  </a:cubicBezTo>
                  <a:cubicBezTo>
                    <a:pt x="6810" y="1100"/>
                    <a:pt x="6798" y="1109"/>
                    <a:pt x="6797" y="1124"/>
                  </a:cubicBezTo>
                  <a:cubicBezTo>
                    <a:pt x="6769" y="1349"/>
                    <a:pt x="6700" y="1552"/>
                    <a:pt x="6635" y="1760"/>
                  </a:cubicBezTo>
                  <a:cubicBezTo>
                    <a:pt x="6536" y="1611"/>
                    <a:pt x="6430" y="1468"/>
                    <a:pt x="6316" y="1332"/>
                  </a:cubicBezTo>
                  <a:cubicBezTo>
                    <a:pt x="6167" y="1158"/>
                    <a:pt x="6005" y="998"/>
                    <a:pt x="5826" y="853"/>
                  </a:cubicBezTo>
                  <a:cubicBezTo>
                    <a:pt x="6069" y="730"/>
                    <a:pt x="6303" y="571"/>
                    <a:pt x="6564" y="505"/>
                  </a:cubicBezTo>
                  <a:cubicBezTo>
                    <a:pt x="6657" y="482"/>
                    <a:pt x="6747" y="471"/>
                    <a:pt x="6834" y="471"/>
                  </a:cubicBezTo>
                  <a:close/>
                  <a:moveTo>
                    <a:pt x="3732" y="509"/>
                  </a:moveTo>
                  <a:cubicBezTo>
                    <a:pt x="4407" y="509"/>
                    <a:pt x="5090" y="796"/>
                    <a:pt x="5654" y="1275"/>
                  </a:cubicBezTo>
                  <a:cubicBezTo>
                    <a:pt x="6613" y="2093"/>
                    <a:pt x="7097" y="3406"/>
                    <a:pt x="6999" y="4646"/>
                  </a:cubicBezTo>
                  <a:cubicBezTo>
                    <a:pt x="6933" y="5479"/>
                    <a:pt x="6443" y="6185"/>
                    <a:pt x="5764" y="6644"/>
                  </a:cubicBezTo>
                  <a:cubicBezTo>
                    <a:pt x="5512" y="6814"/>
                    <a:pt x="5002" y="7013"/>
                    <a:pt x="4562" y="7013"/>
                  </a:cubicBezTo>
                  <a:cubicBezTo>
                    <a:pt x="4323" y="7013"/>
                    <a:pt x="4105" y="6955"/>
                    <a:pt x="3959" y="6803"/>
                  </a:cubicBezTo>
                  <a:cubicBezTo>
                    <a:pt x="4218" y="6404"/>
                    <a:pt x="4338" y="5929"/>
                    <a:pt x="4220" y="5438"/>
                  </a:cubicBezTo>
                  <a:cubicBezTo>
                    <a:pt x="3998" y="4515"/>
                    <a:pt x="3088" y="3955"/>
                    <a:pt x="2174" y="3955"/>
                  </a:cubicBezTo>
                  <a:cubicBezTo>
                    <a:pt x="1876" y="3955"/>
                    <a:pt x="1578" y="4014"/>
                    <a:pt x="1303" y="4139"/>
                  </a:cubicBezTo>
                  <a:cubicBezTo>
                    <a:pt x="1223" y="3993"/>
                    <a:pt x="1154" y="3840"/>
                    <a:pt x="1098" y="3683"/>
                  </a:cubicBezTo>
                  <a:cubicBezTo>
                    <a:pt x="1067" y="3291"/>
                    <a:pt x="1070" y="2907"/>
                    <a:pt x="1134" y="2538"/>
                  </a:cubicBezTo>
                  <a:cubicBezTo>
                    <a:pt x="1338" y="1985"/>
                    <a:pt x="1758" y="1505"/>
                    <a:pt x="2184" y="1117"/>
                  </a:cubicBezTo>
                  <a:cubicBezTo>
                    <a:pt x="2650" y="695"/>
                    <a:pt x="3188" y="509"/>
                    <a:pt x="3732" y="509"/>
                  </a:cubicBezTo>
                  <a:close/>
                  <a:moveTo>
                    <a:pt x="2148" y="4399"/>
                  </a:moveTo>
                  <a:cubicBezTo>
                    <a:pt x="2818" y="4399"/>
                    <a:pt x="3520" y="4796"/>
                    <a:pt x="3741" y="5404"/>
                  </a:cubicBezTo>
                  <a:cubicBezTo>
                    <a:pt x="4123" y="6459"/>
                    <a:pt x="3052" y="7313"/>
                    <a:pt x="2109" y="7380"/>
                  </a:cubicBezTo>
                  <a:cubicBezTo>
                    <a:pt x="2924" y="7171"/>
                    <a:pt x="3734" y="6441"/>
                    <a:pt x="3331" y="5610"/>
                  </a:cubicBezTo>
                  <a:cubicBezTo>
                    <a:pt x="3328" y="5606"/>
                    <a:pt x="3324" y="5604"/>
                    <a:pt x="3320" y="5604"/>
                  </a:cubicBezTo>
                  <a:cubicBezTo>
                    <a:pt x="3314" y="5604"/>
                    <a:pt x="3308" y="5608"/>
                    <a:pt x="3308" y="5615"/>
                  </a:cubicBezTo>
                  <a:cubicBezTo>
                    <a:pt x="3296" y="6237"/>
                    <a:pt x="2939" y="6718"/>
                    <a:pt x="2363" y="6959"/>
                  </a:cubicBezTo>
                  <a:cubicBezTo>
                    <a:pt x="2178" y="7037"/>
                    <a:pt x="2010" y="7070"/>
                    <a:pt x="1851" y="7070"/>
                  </a:cubicBezTo>
                  <a:cubicBezTo>
                    <a:pt x="1650" y="7070"/>
                    <a:pt x="1464" y="7017"/>
                    <a:pt x="1275" y="6934"/>
                  </a:cubicBezTo>
                  <a:cubicBezTo>
                    <a:pt x="1336" y="6929"/>
                    <a:pt x="1397" y="6921"/>
                    <a:pt x="1458" y="6908"/>
                  </a:cubicBezTo>
                  <a:cubicBezTo>
                    <a:pt x="2019" y="6785"/>
                    <a:pt x="2762" y="6291"/>
                    <a:pt x="2644" y="5633"/>
                  </a:cubicBezTo>
                  <a:cubicBezTo>
                    <a:pt x="2640" y="5621"/>
                    <a:pt x="2630" y="5615"/>
                    <a:pt x="2620" y="5615"/>
                  </a:cubicBezTo>
                  <a:cubicBezTo>
                    <a:pt x="2609" y="5615"/>
                    <a:pt x="2598" y="5621"/>
                    <a:pt x="2594" y="5633"/>
                  </a:cubicBezTo>
                  <a:cubicBezTo>
                    <a:pt x="2485" y="6112"/>
                    <a:pt x="1767" y="6653"/>
                    <a:pt x="1214" y="6653"/>
                  </a:cubicBezTo>
                  <a:cubicBezTo>
                    <a:pt x="1118" y="6653"/>
                    <a:pt x="1028" y="6637"/>
                    <a:pt x="946" y="6601"/>
                  </a:cubicBezTo>
                  <a:cubicBezTo>
                    <a:pt x="900" y="6505"/>
                    <a:pt x="855" y="6408"/>
                    <a:pt x="811" y="6309"/>
                  </a:cubicBezTo>
                  <a:lnTo>
                    <a:pt x="811" y="6309"/>
                  </a:lnTo>
                  <a:cubicBezTo>
                    <a:pt x="888" y="6338"/>
                    <a:pt x="969" y="6352"/>
                    <a:pt x="1050" y="6352"/>
                  </a:cubicBezTo>
                  <a:cubicBezTo>
                    <a:pt x="1096" y="6352"/>
                    <a:pt x="1141" y="6348"/>
                    <a:pt x="1185" y="6339"/>
                  </a:cubicBezTo>
                  <a:cubicBezTo>
                    <a:pt x="1608" y="6249"/>
                    <a:pt x="1930" y="5850"/>
                    <a:pt x="2158" y="5507"/>
                  </a:cubicBezTo>
                  <a:cubicBezTo>
                    <a:pt x="2167" y="5490"/>
                    <a:pt x="2154" y="5471"/>
                    <a:pt x="2137" y="5471"/>
                  </a:cubicBezTo>
                  <a:cubicBezTo>
                    <a:pt x="2132" y="5471"/>
                    <a:pt x="2128" y="5472"/>
                    <a:pt x="2124" y="5474"/>
                  </a:cubicBezTo>
                  <a:cubicBezTo>
                    <a:pt x="1859" y="5637"/>
                    <a:pt x="1640" y="5860"/>
                    <a:pt x="1361" y="6003"/>
                  </a:cubicBezTo>
                  <a:cubicBezTo>
                    <a:pt x="1275" y="6047"/>
                    <a:pt x="1196" y="6065"/>
                    <a:pt x="1121" y="6065"/>
                  </a:cubicBezTo>
                  <a:cubicBezTo>
                    <a:pt x="961" y="6065"/>
                    <a:pt x="819" y="5984"/>
                    <a:pt x="673" y="5901"/>
                  </a:cubicBezTo>
                  <a:cubicBezTo>
                    <a:pt x="567" y="5355"/>
                    <a:pt x="931" y="4892"/>
                    <a:pt x="1384" y="4607"/>
                  </a:cubicBezTo>
                  <a:cubicBezTo>
                    <a:pt x="1611" y="4464"/>
                    <a:pt x="1877" y="4399"/>
                    <a:pt x="2148" y="4399"/>
                  </a:cubicBezTo>
                  <a:close/>
                  <a:moveTo>
                    <a:pt x="3507" y="0"/>
                  </a:moveTo>
                  <a:cubicBezTo>
                    <a:pt x="2856" y="0"/>
                    <a:pt x="2210" y="205"/>
                    <a:pt x="1707" y="647"/>
                  </a:cubicBezTo>
                  <a:cubicBezTo>
                    <a:pt x="1083" y="1194"/>
                    <a:pt x="773" y="1847"/>
                    <a:pt x="642" y="2659"/>
                  </a:cubicBezTo>
                  <a:cubicBezTo>
                    <a:pt x="623" y="2779"/>
                    <a:pt x="603" y="2922"/>
                    <a:pt x="586" y="3073"/>
                  </a:cubicBezTo>
                  <a:cubicBezTo>
                    <a:pt x="578" y="3137"/>
                    <a:pt x="573" y="3201"/>
                    <a:pt x="572" y="3265"/>
                  </a:cubicBezTo>
                  <a:cubicBezTo>
                    <a:pt x="549" y="3694"/>
                    <a:pt x="598" y="4160"/>
                    <a:pt x="874" y="4421"/>
                  </a:cubicBezTo>
                  <a:cubicBezTo>
                    <a:pt x="267" y="4958"/>
                    <a:pt x="1" y="5896"/>
                    <a:pt x="408" y="6539"/>
                  </a:cubicBezTo>
                  <a:cubicBezTo>
                    <a:pt x="596" y="7141"/>
                    <a:pt x="1074" y="7638"/>
                    <a:pt x="1772" y="7784"/>
                  </a:cubicBezTo>
                  <a:cubicBezTo>
                    <a:pt x="1892" y="7809"/>
                    <a:pt x="2012" y="7821"/>
                    <a:pt x="2133" y="7821"/>
                  </a:cubicBezTo>
                  <a:cubicBezTo>
                    <a:pt x="2696" y="7821"/>
                    <a:pt x="3259" y="7562"/>
                    <a:pt x="3666" y="7161"/>
                  </a:cubicBezTo>
                  <a:cubicBezTo>
                    <a:pt x="3889" y="7346"/>
                    <a:pt x="4364" y="7441"/>
                    <a:pt x="4556" y="7456"/>
                  </a:cubicBezTo>
                  <a:cubicBezTo>
                    <a:pt x="4603" y="7459"/>
                    <a:pt x="4650" y="7461"/>
                    <a:pt x="4697" y="7461"/>
                  </a:cubicBezTo>
                  <a:cubicBezTo>
                    <a:pt x="5527" y="7461"/>
                    <a:pt x="6372" y="6923"/>
                    <a:pt x="6835" y="6263"/>
                  </a:cubicBezTo>
                  <a:cubicBezTo>
                    <a:pt x="7376" y="5492"/>
                    <a:pt x="7530" y="4595"/>
                    <a:pt x="7406" y="3721"/>
                  </a:cubicBezTo>
                  <a:cubicBezTo>
                    <a:pt x="7745" y="3686"/>
                    <a:pt x="8114" y="3353"/>
                    <a:pt x="8278" y="3117"/>
                  </a:cubicBezTo>
                  <a:cubicBezTo>
                    <a:pt x="8631" y="2612"/>
                    <a:pt x="8611" y="1888"/>
                    <a:pt x="8446" y="1326"/>
                  </a:cubicBezTo>
                  <a:cubicBezTo>
                    <a:pt x="8250" y="656"/>
                    <a:pt x="7749" y="227"/>
                    <a:pt x="7079" y="82"/>
                  </a:cubicBezTo>
                  <a:cubicBezTo>
                    <a:pt x="6999" y="65"/>
                    <a:pt x="6912" y="57"/>
                    <a:pt x="6821" y="57"/>
                  </a:cubicBezTo>
                  <a:cubicBezTo>
                    <a:pt x="6362" y="57"/>
                    <a:pt x="5804" y="268"/>
                    <a:pt x="5493" y="615"/>
                  </a:cubicBezTo>
                  <a:cubicBezTo>
                    <a:pt x="5288" y="486"/>
                    <a:pt x="5070" y="378"/>
                    <a:pt x="4843" y="294"/>
                  </a:cubicBezTo>
                  <a:cubicBezTo>
                    <a:pt x="4427" y="102"/>
                    <a:pt x="3965" y="0"/>
                    <a:pt x="3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899" name="Google Shape;2899;p6"/>
            <p:cNvSpPr/>
            <p:nvPr/>
          </p:nvSpPr>
          <p:spPr>
            <a:xfrm>
              <a:off x="6949950" y="937375"/>
              <a:ext cx="31925" cy="43750"/>
            </a:xfrm>
            <a:custGeom>
              <a:avLst/>
              <a:gdLst/>
              <a:ahLst/>
              <a:cxnLst/>
              <a:rect l="l" t="t" r="r" b="b"/>
              <a:pathLst>
                <a:path w="1277" h="1750" extrusionOk="0">
                  <a:moveTo>
                    <a:pt x="925" y="1"/>
                  </a:moveTo>
                  <a:cubicBezTo>
                    <a:pt x="908" y="1"/>
                    <a:pt x="891" y="8"/>
                    <a:pt x="883" y="27"/>
                  </a:cubicBezTo>
                  <a:cubicBezTo>
                    <a:pt x="774" y="230"/>
                    <a:pt x="840" y="521"/>
                    <a:pt x="850" y="742"/>
                  </a:cubicBezTo>
                  <a:cubicBezTo>
                    <a:pt x="850" y="762"/>
                    <a:pt x="850" y="781"/>
                    <a:pt x="850" y="799"/>
                  </a:cubicBezTo>
                  <a:cubicBezTo>
                    <a:pt x="842" y="796"/>
                    <a:pt x="837" y="791"/>
                    <a:pt x="829" y="788"/>
                  </a:cubicBezTo>
                  <a:cubicBezTo>
                    <a:pt x="771" y="759"/>
                    <a:pt x="703" y="750"/>
                    <a:pt x="637" y="750"/>
                  </a:cubicBezTo>
                  <a:cubicBezTo>
                    <a:pt x="603" y="750"/>
                    <a:pt x="570" y="752"/>
                    <a:pt x="538" y="755"/>
                  </a:cubicBezTo>
                  <a:cubicBezTo>
                    <a:pt x="487" y="760"/>
                    <a:pt x="436" y="773"/>
                    <a:pt x="389" y="793"/>
                  </a:cubicBezTo>
                  <a:cubicBezTo>
                    <a:pt x="366" y="619"/>
                    <a:pt x="336" y="447"/>
                    <a:pt x="295" y="278"/>
                  </a:cubicBezTo>
                  <a:cubicBezTo>
                    <a:pt x="281" y="218"/>
                    <a:pt x="229" y="189"/>
                    <a:pt x="177" y="189"/>
                  </a:cubicBezTo>
                  <a:cubicBezTo>
                    <a:pt x="124" y="189"/>
                    <a:pt x="72" y="219"/>
                    <a:pt x="56" y="278"/>
                  </a:cubicBezTo>
                  <a:cubicBezTo>
                    <a:pt x="0" y="491"/>
                    <a:pt x="21" y="721"/>
                    <a:pt x="33" y="939"/>
                  </a:cubicBezTo>
                  <a:cubicBezTo>
                    <a:pt x="46" y="1162"/>
                    <a:pt x="61" y="1413"/>
                    <a:pt x="128" y="1626"/>
                  </a:cubicBezTo>
                  <a:cubicBezTo>
                    <a:pt x="155" y="1712"/>
                    <a:pt x="218" y="1750"/>
                    <a:pt x="283" y="1750"/>
                  </a:cubicBezTo>
                  <a:cubicBezTo>
                    <a:pt x="367" y="1750"/>
                    <a:pt x="454" y="1686"/>
                    <a:pt x="468" y="1580"/>
                  </a:cubicBezTo>
                  <a:cubicBezTo>
                    <a:pt x="487" y="1418"/>
                    <a:pt x="459" y="1251"/>
                    <a:pt x="433" y="1087"/>
                  </a:cubicBezTo>
                  <a:lnTo>
                    <a:pt x="433" y="1087"/>
                  </a:lnTo>
                  <a:cubicBezTo>
                    <a:pt x="486" y="1096"/>
                    <a:pt x="541" y="1098"/>
                    <a:pt x="589" y="1103"/>
                  </a:cubicBezTo>
                  <a:cubicBezTo>
                    <a:pt x="608" y="1105"/>
                    <a:pt x="627" y="1106"/>
                    <a:pt x="646" y="1106"/>
                  </a:cubicBezTo>
                  <a:cubicBezTo>
                    <a:pt x="716" y="1106"/>
                    <a:pt x="785" y="1092"/>
                    <a:pt x="850" y="1064"/>
                  </a:cubicBezTo>
                  <a:lnTo>
                    <a:pt x="850" y="1064"/>
                  </a:lnTo>
                  <a:cubicBezTo>
                    <a:pt x="847" y="1234"/>
                    <a:pt x="845" y="1405"/>
                    <a:pt x="876" y="1570"/>
                  </a:cubicBezTo>
                  <a:cubicBezTo>
                    <a:pt x="890" y="1650"/>
                    <a:pt x="951" y="1685"/>
                    <a:pt x="1016" y="1685"/>
                  </a:cubicBezTo>
                  <a:cubicBezTo>
                    <a:pt x="1087" y="1685"/>
                    <a:pt x="1162" y="1643"/>
                    <a:pt x="1186" y="1570"/>
                  </a:cubicBezTo>
                  <a:cubicBezTo>
                    <a:pt x="1276" y="1313"/>
                    <a:pt x="1230" y="1008"/>
                    <a:pt x="1199" y="742"/>
                  </a:cubicBezTo>
                  <a:cubicBezTo>
                    <a:pt x="1173" y="514"/>
                    <a:pt x="1160" y="171"/>
                    <a:pt x="968" y="15"/>
                  </a:cubicBezTo>
                  <a:cubicBezTo>
                    <a:pt x="956" y="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0" name="Google Shape;2900;p6"/>
            <p:cNvSpPr/>
            <p:nvPr/>
          </p:nvSpPr>
          <p:spPr>
            <a:xfrm>
              <a:off x="7126850" y="793725"/>
              <a:ext cx="34150" cy="44800"/>
            </a:xfrm>
            <a:custGeom>
              <a:avLst/>
              <a:gdLst/>
              <a:ahLst/>
              <a:cxnLst/>
              <a:rect l="l" t="t" r="r" b="b"/>
              <a:pathLst>
                <a:path w="1366" h="1792" extrusionOk="0">
                  <a:moveTo>
                    <a:pt x="174" y="1"/>
                  </a:moveTo>
                  <a:cubicBezTo>
                    <a:pt x="157" y="1"/>
                    <a:pt x="141" y="8"/>
                    <a:pt x="132" y="26"/>
                  </a:cubicBezTo>
                  <a:cubicBezTo>
                    <a:pt x="1" y="314"/>
                    <a:pt x="104" y="747"/>
                    <a:pt x="101" y="1057"/>
                  </a:cubicBezTo>
                  <a:cubicBezTo>
                    <a:pt x="101" y="1181"/>
                    <a:pt x="40" y="1716"/>
                    <a:pt x="275" y="1716"/>
                  </a:cubicBezTo>
                  <a:cubicBezTo>
                    <a:pt x="496" y="1716"/>
                    <a:pt x="529" y="1272"/>
                    <a:pt x="475" y="835"/>
                  </a:cubicBezTo>
                  <a:lnTo>
                    <a:pt x="475" y="835"/>
                  </a:lnTo>
                  <a:cubicBezTo>
                    <a:pt x="585" y="853"/>
                    <a:pt x="705" y="850"/>
                    <a:pt x="810" y="855"/>
                  </a:cubicBezTo>
                  <a:cubicBezTo>
                    <a:pt x="834" y="855"/>
                    <a:pt x="856" y="852"/>
                    <a:pt x="878" y="852"/>
                  </a:cubicBezTo>
                  <a:cubicBezTo>
                    <a:pt x="878" y="870"/>
                    <a:pt x="882" y="889"/>
                    <a:pt x="882" y="906"/>
                  </a:cubicBezTo>
                  <a:cubicBezTo>
                    <a:pt x="878" y="1204"/>
                    <a:pt x="834" y="1539"/>
                    <a:pt x="1038" y="1777"/>
                  </a:cubicBezTo>
                  <a:cubicBezTo>
                    <a:pt x="1047" y="1787"/>
                    <a:pt x="1059" y="1791"/>
                    <a:pt x="1071" y="1791"/>
                  </a:cubicBezTo>
                  <a:cubicBezTo>
                    <a:pt x="1087" y="1791"/>
                    <a:pt x="1104" y="1783"/>
                    <a:pt x="1113" y="1767"/>
                  </a:cubicBezTo>
                  <a:cubicBezTo>
                    <a:pt x="1261" y="1477"/>
                    <a:pt x="1228" y="1139"/>
                    <a:pt x="1207" y="815"/>
                  </a:cubicBezTo>
                  <a:cubicBezTo>
                    <a:pt x="1246" y="807"/>
                    <a:pt x="1284" y="802"/>
                    <a:pt x="1323" y="793"/>
                  </a:cubicBezTo>
                  <a:cubicBezTo>
                    <a:pt x="1359" y="783"/>
                    <a:pt x="1366" y="737"/>
                    <a:pt x="1335" y="719"/>
                  </a:cubicBezTo>
                  <a:cubicBezTo>
                    <a:pt x="1290" y="692"/>
                    <a:pt x="1246" y="669"/>
                    <a:pt x="1198" y="648"/>
                  </a:cubicBezTo>
                  <a:cubicBezTo>
                    <a:pt x="1190" y="430"/>
                    <a:pt x="1166" y="74"/>
                    <a:pt x="964" y="26"/>
                  </a:cubicBezTo>
                  <a:cubicBezTo>
                    <a:pt x="958" y="25"/>
                    <a:pt x="951" y="24"/>
                    <a:pt x="945" y="24"/>
                  </a:cubicBezTo>
                  <a:cubicBezTo>
                    <a:pt x="914" y="24"/>
                    <a:pt x="885" y="44"/>
                    <a:pt x="877" y="76"/>
                  </a:cubicBezTo>
                  <a:cubicBezTo>
                    <a:pt x="844" y="218"/>
                    <a:pt x="852" y="382"/>
                    <a:pt x="864" y="546"/>
                  </a:cubicBezTo>
                  <a:cubicBezTo>
                    <a:pt x="820" y="540"/>
                    <a:pt x="776" y="536"/>
                    <a:pt x="733" y="536"/>
                  </a:cubicBezTo>
                  <a:cubicBezTo>
                    <a:pt x="626" y="536"/>
                    <a:pt x="525" y="559"/>
                    <a:pt x="442" y="614"/>
                  </a:cubicBezTo>
                  <a:cubicBezTo>
                    <a:pt x="388" y="330"/>
                    <a:pt x="303" y="84"/>
                    <a:pt x="216" y="15"/>
                  </a:cubicBezTo>
                  <a:cubicBezTo>
                    <a:pt x="204" y="7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1" name="Google Shape;2901;p6"/>
            <p:cNvSpPr/>
            <p:nvPr/>
          </p:nvSpPr>
          <p:spPr>
            <a:xfrm>
              <a:off x="7058300" y="899825"/>
              <a:ext cx="58525" cy="55325"/>
            </a:xfrm>
            <a:custGeom>
              <a:avLst/>
              <a:gdLst/>
              <a:ahLst/>
              <a:cxnLst/>
              <a:rect l="l" t="t" r="r" b="b"/>
              <a:pathLst>
                <a:path w="2341" h="2213" extrusionOk="0">
                  <a:moveTo>
                    <a:pt x="1143" y="426"/>
                  </a:moveTo>
                  <a:cubicBezTo>
                    <a:pt x="1408" y="426"/>
                    <a:pt x="1639" y="661"/>
                    <a:pt x="1734" y="999"/>
                  </a:cubicBezTo>
                  <a:cubicBezTo>
                    <a:pt x="1852" y="1421"/>
                    <a:pt x="1508" y="1717"/>
                    <a:pt x="1132" y="1803"/>
                  </a:cubicBezTo>
                  <a:cubicBezTo>
                    <a:pt x="1072" y="1816"/>
                    <a:pt x="1015" y="1823"/>
                    <a:pt x="963" y="1823"/>
                  </a:cubicBezTo>
                  <a:cubicBezTo>
                    <a:pt x="798" y="1823"/>
                    <a:pt x="670" y="1760"/>
                    <a:pt x="568" y="1660"/>
                  </a:cubicBezTo>
                  <a:cubicBezTo>
                    <a:pt x="579" y="1649"/>
                    <a:pt x="584" y="1631"/>
                    <a:pt x="581" y="1614"/>
                  </a:cubicBezTo>
                  <a:cubicBezTo>
                    <a:pt x="546" y="1465"/>
                    <a:pt x="459" y="1301"/>
                    <a:pt x="458" y="1147"/>
                  </a:cubicBezTo>
                  <a:cubicBezTo>
                    <a:pt x="454" y="958"/>
                    <a:pt x="586" y="774"/>
                    <a:pt x="709" y="645"/>
                  </a:cubicBezTo>
                  <a:cubicBezTo>
                    <a:pt x="853" y="493"/>
                    <a:pt x="1003" y="426"/>
                    <a:pt x="1143" y="426"/>
                  </a:cubicBezTo>
                  <a:close/>
                  <a:moveTo>
                    <a:pt x="1164" y="0"/>
                  </a:moveTo>
                  <a:cubicBezTo>
                    <a:pt x="921" y="0"/>
                    <a:pt x="665" y="95"/>
                    <a:pt x="435" y="295"/>
                  </a:cubicBezTo>
                  <a:cubicBezTo>
                    <a:pt x="187" y="513"/>
                    <a:pt x="36" y="819"/>
                    <a:pt x="10" y="1147"/>
                  </a:cubicBezTo>
                  <a:cubicBezTo>
                    <a:pt x="0" y="1309"/>
                    <a:pt x="56" y="1478"/>
                    <a:pt x="158" y="1586"/>
                  </a:cubicBezTo>
                  <a:cubicBezTo>
                    <a:pt x="247" y="1956"/>
                    <a:pt x="636" y="2213"/>
                    <a:pt x="1058" y="2213"/>
                  </a:cubicBezTo>
                  <a:cubicBezTo>
                    <a:pt x="1085" y="2213"/>
                    <a:pt x="1113" y="2212"/>
                    <a:pt x="1140" y="2210"/>
                  </a:cubicBezTo>
                  <a:cubicBezTo>
                    <a:pt x="1850" y="2155"/>
                    <a:pt x="2341" y="1517"/>
                    <a:pt x="2141" y="823"/>
                  </a:cubicBezTo>
                  <a:cubicBezTo>
                    <a:pt x="1990" y="296"/>
                    <a:pt x="159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2" name="Google Shape;2902;p6"/>
            <p:cNvSpPr/>
            <p:nvPr/>
          </p:nvSpPr>
          <p:spPr>
            <a:xfrm>
              <a:off x="5736050" y="1152100"/>
              <a:ext cx="847575" cy="801675"/>
            </a:xfrm>
            <a:custGeom>
              <a:avLst/>
              <a:gdLst/>
              <a:ahLst/>
              <a:cxnLst/>
              <a:rect l="l" t="t" r="r" b="b"/>
              <a:pathLst>
                <a:path w="33903" h="32067" extrusionOk="0">
                  <a:moveTo>
                    <a:pt x="15812" y="1431"/>
                  </a:moveTo>
                  <a:lnTo>
                    <a:pt x="15812" y="1431"/>
                  </a:lnTo>
                  <a:cubicBezTo>
                    <a:pt x="15767" y="2081"/>
                    <a:pt x="15861" y="2796"/>
                    <a:pt x="15854" y="3337"/>
                  </a:cubicBezTo>
                  <a:cubicBezTo>
                    <a:pt x="15843" y="4415"/>
                    <a:pt x="15892" y="5335"/>
                    <a:pt x="16081" y="6390"/>
                  </a:cubicBezTo>
                  <a:cubicBezTo>
                    <a:pt x="16089" y="6436"/>
                    <a:pt x="16131" y="6459"/>
                    <a:pt x="16173" y="6459"/>
                  </a:cubicBezTo>
                  <a:cubicBezTo>
                    <a:pt x="16216" y="6459"/>
                    <a:pt x="16258" y="6436"/>
                    <a:pt x="16266" y="6390"/>
                  </a:cubicBezTo>
                  <a:cubicBezTo>
                    <a:pt x="16455" y="5337"/>
                    <a:pt x="16514" y="4415"/>
                    <a:pt x="16491" y="3337"/>
                  </a:cubicBezTo>
                  <a:cubicBezTo>
                    <a:pt x="16481" y="2839"/>
                    <a:pt x="16558" y="2197"/>
                    <a:pt x="16538" y="1595"/>
                  </a:cubicBezTo>
                  <a:lnTo>
                    <a:pt x="16538" y="1595"/>
                  </a:lnTo>
                  <a:cubicBezTo>
                    <a:pt x="17380" y="3766"/>
                    <a:pt x="18697" y="5870"/>
                    <a:pt x="19790" y="7858"/>
                  </a:cubicBezTo>
                  <a:cubicBezTo>
                    <a:pt x="21225" y="10473"/>
                    <a:pt x="22728" y="13050"/>
                    <a:pt x="24243" y="15619"/>
                  </a:cubicBezTo>
                  <a:cubicBezTo>
                    <a:pt x="27117" y="20488"/>
                    <a:pt x="29965" y="25365"/>
                    <a:pt x="32480" y="30427"/>
                  </a:cubicBezTo>
                  <a:cubicBezTo>
                    <a:pt x="32288" y="30362"/>
                    <a:pt x="32101" y="30298"/>
                    <a:pt x="31932" y="30224"/>
                  </a:cubicBezTo>
                  <a:cubicBezTo>
                    <a:pt x="31302" y="29943"/>
                    <a:pt x="30707" y="29589"/>
                    <a:pt x="30060" y="29345"/>
                  </a:cubicBezTo>
                  <a:cubicBezTo>
                    <a:pt x="30053" y="29342"/>
                    <a:pt x="30045" y="29340"/>
                    <a:pt x="30038" y="29340"/>
                  </a:cubicBezTo>
                  <a:cubicBezTo>
                    <a:pt x="29990" y="29340"/>
                    <a:pt x="29969" y="29411"/>
                    <a:pt x="30000" y="29448"/>
                  </a:cubicBezTo>
                  <a:cubicBezTo>
                    <a:pt x="30443" y="29999"/>
                    <a:pt x="31061" y="30337"/>
                    <a:pt x="31686" y="30645"/>
                  </a:cubicBezTo>
                  <a:cubicBezTo>
                    <a:pt x="31830" y="30718"/>
                    <a:pt x="31988" y="30798"/>
                    <a:pt x="32152" y="30877"/>
                  </a:cubicBezTo>
                  <a:cubicBezTo>
                    <a:pt x="31706" y="30896"/>
                    <a:pt x="31248" y="30959"/>
                    <a:pt x="30899" y="30962"/>
                  </a:cubicBezTo>
                  <a:cubicBezTo>
                    <a:pt x="29299" y="30980"/>
                    <a:pt x="27703" y="31028"/>
                    <a:pt x="26104" y="31079"/>
                  </a:cubicBezTo>
                  <a:cubicBezTo>
                    <a:pt x="23067" y="31177"/>
                    <a:pt x="20032" y="31298"/>
                    <a:pt x="16994" y="31349"/>
                  </a:cubicBezTo>
                  <a:cubicBezTo>
                    <a:pt x="16521" y="31357"/>
                    <a:pt x="16049" y="31361"/>
                    <a:pt x="15576" y="31361"/>
                  </a:cubicBezTo>
                  <a:cubicBezTo>
                    <a:pt x="13100" y="31361"/>
                    <a:pt x="10628" y="31264"/>
                    <a:pt x="8152" y="31198"/>
                  </a:cubicBezTo>
                  <a:cubicBezTo>
                    <a:pt x="6695" y="31160"/>
                    <a:pt x="5238" y="31141"/>
                    <a:pt x="3780" y="31141"/>
                  </a:cubicBezTo>
                  <a:cubicBezTo>
                    <a:pt x="3722" y="31141"/>
                    <a:pt x="3664" y="31141"/>
                    <a:pt x="3605" y="31141"/>
                  </a:cubicBezTo>
                  <a:cubicBezTo>
                    <a:pt x="2911" y="31141"/>
                    <a:pt x="2232" y="31179"/>
                    <a:pt x="1551" y="31180"/>
                  </a:cubicBezTo>
                  <a:cubicBezTo>
                    <a:pt x="1870" y="31008"/>
                    <a:pt x="2173" y="30757"/>
                    <a:pt x="2423" y="30588"/>
                  </a:cubicBezTo>
                  <a:cubicBezTo>
                    <a:pt x="2892" y="30270"/>
                    <a:pt x="3366" y="29919"/>
                    <a:pt x="3654" y="29420"/>
                  </a:cubicBezTo>
                  <a:cubicBezTo>
                    <a:pt x="3666" y="29399"/>
                    <a:pt x="3650" y="29375"/>
                    <a:pt x="3628" y="29375"/>
                  </a:cubicBezTo>
                  <a:cubicBezTo>
                    <a:pt x="3625" y="29375"/>
                    <a:pt x="3623" y="29375"/>
                    <a:pt x="3620" y="29376"/>
                  </a:cubicBezTo>
                  <a:cubicBezTo>
                    <a:pt x="3097" y="29551"/>
                    <a:pt x="2624" y="29842"/>
                    <a:pt x="2150" y="30122"/>
                  </a:cubicBezTo>
                  <a:cubicBezTo>
                    <a:pt x="1966" y="30229"/>
                    <a:pt x="1735" y="30335"/>
                    <a:pt x="1507" y="30458"/>
                  </a:cubicBezTo>
                  <a:cubicBezTo>
                    <a:pt x="1804" y="29957"/>
                    <a:pt x="2026" y="29392"/>
                    <a:pt x="2249" y="28895"/>
                  </a:cubicBezTo>
                  <a:cubicBezTo>
                    <a:pt x="2860" y="27535"/>
                    <a:pt x="3436" y="26188"/>
                    <a:pt x="4129" y="24866"/>
                  </a:cubicBezTo>
                  <a:cubicBezTo>
                    <a:pt x="5656" y="21953"/>
                    <a:pt x="7172" y="19033"/>
                    <a:pt x="8733" y="16139"/>
                  </a:cubicBezTo>
                  <a:cubicBezTo>
                    <a:pt x="10162" y="13488"/>
                    <a:pt x="11486" y="10842"/>
                    <a:pt x="12680" y="8077"/>
                  </a:cubicBezTo>
                  <a:cubicBezTo>
                    <a:pt x="13648" y="5836"/>
                    <a:pt x="14653" y="3588"/>
                    <a:pt x="15812" y="1431"/>
                  </a:cubicBezTo>
                  <a:close/>
                  <a:moveTo>
                    <a:pt x="16296" y="0"/>
                  </a:moveTo>
                  <a:cubicBezTo>
                    <a:pt x="16164" y="0"/>
                    <a:pt x="16037" y="109"/>
                    <a:pt x="16082" y="270"/>
                  </a:cubicBezTo>
                  <a:cubicBezTo>
                    <a:pt x="16092" y="301"/>
                    <a:pt x="16104" y="332"/>
                    <a:pt x="16113" y="363"/>
                  </a:cubicBezTo>
                  <a:cubicBezTo>
                    <a:pt x="16069" y="432"/>
                    <a:pt x="16031" y="503"/>
                    <a:pt x="15999" y="577"/>
                  </a:cubicBezTo>
                  <a:cubicBezTo>
                    <a:pt x="14432" y="2663"/>
                    <a:pt x="13351" y="4986"/>
                    <a:pt x="12288" y="7368"/>
                  </a:cubicBezTo>
                  <a:cubicBezTo>
                    <a:pt x="11069" y="10098"/>
                    <a:pt x="9770" y="12737"/>
                    <a:pt x="8330" y="15357"/>
                  </a:cubicBezTo>
                  <a:cubicBezTo>
                    <a:pt x="6745" y="18241"/>
                    <a:pt x="5221" y="21157"/>
                    <a:pt x="3684" y="24066"/>
                  </a:cubicBezTo>
                  <a:cubicBezTo>
                    <a:pt x="3036" y="25290"/>
                    <a:pt x="2429" y="26507"/>
                    <a:pt x="1883" y="27780"/>
                  </a:cubicBezTo>
                  <a:cubicBezTo>
                    <a:pt x="1397" y="28907"/>
                    <a:pt x="636" y="29973"/>
                    <a:pt x="226" y="31113"/>
                  </a:cubicBezTo>
                  <a:cubicBezTo>
                    <a:pt x="193" y="31110"/>
                    <a:pt x="162" y="31110"/>
                    <a:pt x="129" y="31106"/>
                  </a:cubicBezTo>
                  <a:cubicBezTo>
                    <a:pt x="125" y="31106"/>
                    <a:pt x="120" y="31106"/>
                    <a:pt x="116" y="31106"/>
                  </a:cubicBezTo>
                  <a:cubicBezTo>
                    <a:pt x="26" y="31106"/>
                    <a:pt x="1" y="31231"/>
                    <a:pt x="54" y="31289"/>
                  </a:cubicBezTo>
                  <a:cubicBezTo>
                    <a:pt x="464" y="31738"/>
                    <a:pt x="1014" y="31810"/>
                    <a:pt x="1583" y="31810"/>
                  </a:cubicBezTo>
                  <a:cubicBezTo>
                    <a:pt x="1753" y="31810"/>
                    <a:pt x="1924" y="31803"/>
                    <a:pt x="2094" y="31799"/>
                  </a:cubicBezTo>
                  <a:cubicBezTo>
                    <a:pt x="2598" y="31786"/>
                    <a:pt x="3101" y="31781"/>
                    <a:pt x="3604" y="31781"/>
                  </a:cubicBezTo>
                  <a:cubicBezTo>
                    <a:pt x="4516" y="31781"/>
                    <a:pt x="5427" y="31798"/>
                    <a:pt x="6340" y="31817"/>
                  </a:cubicBezTo>
                  <a:cubicBezTo>
                    <a:pt x="9411" y="31877"/>
                    <a:pt x="12480" y="32058"/>
                    <a:pt x="15554" y="32066"/>
                  </a:cubicBezTo>
                  <a:cubicBezTo>
                    <a:pt x="15674" y="32066"/>
                    <a:pt x="15793" y="32067"/>
                    <a:pt x="15913" y="32067"/>
                  </a:cubicBezTo>
                  <a:cubicBezTo>
                    <a:pt x="18990" y="32067"/>
                    <a:pt x="22068" y="31947"/>
                    <a:pt x="25144" y="31850"/>
                  </a:cubicBezTo>
                  <a:cubicBezTo>
                    <a:pt x="26743" y="31800"/>
                    <a:pt x="28340" y="31756"/>
                    <a:pt x="29939" y="31733"/>
                  </a:cubicBezTo>
                  <a:cubicBezTo>
                    <a:pt x="29979" y="31732"/>
                    <a:pt x="30019" y="31732"/>
                    <a:pt x="30059" y="31732"/>
                  </a:cubicBezTo>
                  <a:cubicBezTo>
                    <a:pt x="30574" y="31732"/>
                    <a:pt x="31134" y="31777"/>
                    <a:pt x="31686" y="31777"/>
                  </a:cubicBezTo>
                  <a:cubicBezTo>
                    <a:pt x="32165" y="31777"/>
                    <a:pt x="32639" y="31743"/>
                    <a:pt x="33072" y="31617"/>
                  </a:cubicBezTo>
                  <a:cubicBezTo>
                    <a:pt x="33077" y="31626"/>
                    <a:pt x="33082" y="31638"/>
                    <a:pt x="33089" y="31649"/>
                  </a:cubicBezTo>
                  <a:cubicBezTo>
                    <a:pt x="33157" y="31791"/>
                    <a:pt x="33269" y="31849"/>
                    <a:pt x="33383" y="31849"/>
                  </a:cubicBezTo>
                  <a:cubicBezTo>
                    <a:pt x="33636" y="31849"/>
                    <a:pt x="33903" y="31567"/>
                    <a:pt x="33756" y="31261"/>
                  </a:cubicBezTo>
                  <a:cubicBezTo>
                    <a:pt x="31187" y="25888"/>
                    <a:pt x="28089" y="20783"/>
                    <a:pt x="25062" y="15662"/>
                  </a:cubicBezTo>
                  <a:cubicBezTo>
                    <a:pt x="23545" y="13093"/>
                    <a:pt x="22026" y="10522"/>
                    <a:pt x="20580" y="7911"/>
                  </a:cubicBezTo>
                  <a:cubicBezTo>
                    <a:pt x="19865" y="6617"/>
                    <a:pt x="19178" y="5309"/>
                    <a:pt x="18495" y="3997"/>
                  </a:cubicBezTo>
                  <a:cubicBezTo>
                    <a:pt x="17829" y="2712"/>
                    <a:pt x="17280" y="1310"/>
                    <a:pt x="16483" y="101"/>
                  </a:cubicBezTo>
                  <a:cubicBezTo>
                    <a:pt x="16436" y="31"/>
                    <a:pt x="16365" y="0"/>
                    <a:pt x="16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3" name="Google Shape;2903;p6"/>
            <p:cNvSpPr/>
            <p:nvPr/>
          </p:nvSpPr>
          <p:spPr>
            <a:xfrm>
              <a:off x="6130350" y="1363450"/>
              <a:ext cx="20075" cy="83100"/>
            </a:xfrm>
            <a:custGeom>
              <a:avLst/>
              <a:gdLst/>
              <a:ahLst/>
              <a:cxnLst/>
              <a:rect l="l" t="t" r="r" b="b"/>
              <a:pathLst>
                <a:path w="803" h="3324" extrusionOk="0">
                  <a:moveTo>
                    <a:pt x="401" y="0"/>
                  </a:moveTo>
                  <a:cubicBezTo>
                    <a:pt x="367" y="0"/>
                    <a:pt x="333" y="20"/>
                    <a:pt x="322" y="61"/>
                  </a:cubicBezTo>
                  <a:cubicBezTo>
                    <a:pt x="0" y="1012"/>
                    <a:pt x="51" y="2285"/>
                    <a:pt x="297" y="3246"/>
                  </a:cubicBezTo>
                  <a:cubicBezTo>
                    <a:pt x="310" y="3298"/>
                    <a:pt x="355" y="3324"/>
                    <a:pt x="401" y="3324"/>
                  </a:cubicBezTo>
                  <a:cubicBezTo>
                    <a:pt x="446" y="3324"/>
                    <a:pt x="492" y="3298"/>
                    <a:pt x="506" y="3246"/>
                  </a:cubicBezTo>
                  <a:cubicBezTo>
                    <a:pt x="752" y="2285"/>
                    <a:pt x="802" y="1012"/>
                    <a:pt x="481" y="61"/>
                  </a:cubicBezTo>
                  <a:cubicBezTo>
                    <a:pt x="469" y="20"/>
                    <a:pt x="435" y="0"/>
                    <a:pt x="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4" name="Google Shape;2904;p6"/>
            <p:cNvSpPr/>
            <p:nvPr/>
          </p:nvSpPr>
          <p:spPr>
            <a:xfrm>
              <a:off x="6134025" y="1672000"/>
              <a:ext cx="28500" cy="58225"/>
            </a:xfrm>
            <a:custGeom>
              <a:avLst/>
              <a:gdLst/>
              <a:ahLst/>
              <a:cxnLst/>
              <a:rect l="l" t="t" r="r" b="b"/>
              <a:pathLst>
                <a:path w="1140" h="2329" extrusionOk="0">
                  <a:moveTo>
                    <a:pt x="616" y="1"/>
                  </a:moveTo>
                  <a:cubicBezTo>
                    <a:pt x="609" y="1"/>
                    <a:pt x="601" y="3"/>
                    <a:pt x="595" y="7"/>
                  </a:cubicBezTo>
                  <a:cubicBezTo>
                    <a:pt x="276" y="196"/>
                    <a:pt x="303" y="849"/>
                    <a:pt x="339" y="1178"/>
                  </a:cubicBezTo>
                  <a:cubicBezTo>
                    <a:pt x="344" y="1218"/>
                    <a:pt x="355" y="1257"/>
                    <a:pt x="372" y="1293"/>
                  </a:cubicBezTo>
                  <a:cubicBezTo>
                    <a:pt x="327" y="1326"/>
                    <a:pt x="291" y="1365"/>
                    <a:pt x="262" y="1411"/>
                  </a:cubicBezTo>
                  <a:cubicBezTo>
                    <a:pt x="260" y="1408"/>
                    <a:pt x="258" y="1405"/>
                    <a:pt x="255" y="1401"/>
                  </a:cubicBezTo>
                  <a:cubicBezTo>
                    <a:pt x="244" y="1426"/>
                    <a:pt x="237" y="1451"/>
                    <a:pt x="227" y="1475"/>
                  </a:cubicBezTo>
                  <a:cubicBezTo>
                    <a:pt x="226" y="1478"/>
                    <a:pt x="222" y="1483"/>
                    <a:pt x="221" y="1488"/>
                  </a:cubicBezTo>
                  <a:cubicBezTo>
                    <a:pt x="167" y="1508"/>
                    <a:pt x="124" y="1547"/>
                    <a:pt x="98" y="1598"/>
                  </a:cubicBezTo>
                  <a:cubicBezTo>
                    <a:pt x="67" y="1656"/>
                    <a:pt x="63" y="1710"/>
                    <a:pt x="48" y="1764"/>
                  </a:cubicBezTo>
                  <a:cubicBezTo>
                    <a:pt x="1" y="1948"/>
                    <a:pt x="126" y="2128"/>
                    <a:pt x="288" y="2179"/>
                  </a:cubicBezTo>
                  <a:cubicBezTo>
                    <a:pt x="295" y="2185"/>
                    <a:pt x="296" y="2194"/>
                    <a:pt x="303" y="2200"/>
                  </a:cubicBezTo>
                  <a:cubicBezTo>
                    <a:pt x="380" y="2287"/>
                    <a:pt x="501" y="2329"/>
                    <a:pt x="623" y="2329"/>
                  </a:cubicBezTo>
                  <a:cubicBezTo>
                    <a:pt x="774" y="2329"/>
                    <a:pt x="928" y="2265"/>
                    <a:pt x="1005" y="2143"/>
                  </a:cubicBezTo>
                  <a:cubicBezTo>
                    <a:pt x="1023" y="2125"/>
                    <a:pt x="1039" y="2107"/>
                    <a:pt x="1054" y="2087"/>
                  </a:cubicBezTo>
                  <a:cubicBezTo>
                    <a:pt x="1069" y="2067"/>
                    <a:pt x="1137" y="1903"/>
                    <a:pt x="1128" y="1903"/>
                  </a:cubicBezTo>
                  <a:lnTo>
                    <a:pt x="1128" y="1903"/>
                  </a:lnTo>
                  <a:cubicBezTo>
                    <a:pt x="1126" y="1903"/>
                    <a:pt x="1118" y="1914"/>
                    <a:pt x="1104" y="1941"/>
                  </a:cubicBezTo>
                  <a:lnTo>
                    <a:pt x="1104" y="1941"/>
                  </a:lnTo>
                  <a:cubicBezTo>
                    <a:pt x="1140" y="1869"/>
                    <a:pt x="1125" y="1781"/>
                    <a:pt x="1069" y="1723"/>
                  </a:cubicBezTo>
                  <a:lnTo>
                    <a:pt x="1033" y="1685"/>
                  </a:lnTo>
                  <a:cubicBezTo>
                    <a:pt x="1033" y="1661"/>
                    <a:pt x="1034" y="1636"/>
                    <a:pt x="1034" y="1613"/>
                  </a:cubicBezTo>
                  <a:cubicBezTo>
                    <a:pt x="1039" y="1480"/>
                    <a:pt x="975" y="1355"/>
                    <a:pt x="865" y="1283"/>
                  </a:cubicBezTo>
                  <a:cubicBezTo>
                    <a:pt x="880" y="1249"/>
                    <a:pt x="888" y="1214"/>
                    <a:pt x="893" y="1178"/>
                  </a:cubicBezTo>
                  <a:cubicBezTo>
                    <a:pt x="929" y="849"/>
                    <a:pt x="956" y="196"/>
                    <a:pt x="637" y="7"/>
                  </a:cubicBezTo>
                  <a:cubicBezTo>
                    <a:pt x="631" y="3"/>
                    <a:pt x="623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5" name="Google Shape;2905;p6"/>
            <p:cNvSpPr/>
            <p:nvPr/>
          </p:nvSpPr>
          <p:spPr>
            <a:xfrm>
              <a:off x="5915525" y="1806425"/>
              <a:ext cx="74200" cy="40075"/>
            </a:xfrm>
            <a:custGeom>
              <a:avLst/>
              <a:gdLst/>
              <a:ahLst/>
              <a:cxnLst/>
              <a:rect l="l" t="t" r="r" b="b"/>
              <a:pathLst>
                <a:path w="2968" h="1603" extrusionOk="0">
                  <a:moveTo>
                    <a:pt x="2841" y="1"/>
                  </a:moveTo>
                  <a:cubicBezTo>
                    <a:pt x="2834" y="1"/>
                    <a:pt x="2826" y="2"/>
                    <a:pt x="2817" y="4"/>
                  </a:cubicBezTo>
                  <a:cubicBezTo>
                    <a:pt x="2327" y="104"/>
                    <a:pt x="1869" y="362"/>
                    <a:pt x="1423" y="575"/>
                  </a:cubicBezTo>
                  <a:cubicBezTo>
                    <a:pt x="882" y="832"/>
                    <a:pt x="401" y="1031"/>
                    <a:pt x="27" y="1502"/>
                  </a:cubicBezTo>
                  <a:cubicBezTo>
                    <a:pt x="0" y="1535"/>
                    <a:pt x="10" y="1602"/>
                    <a:pt x="61" y="1602"/>
                  </a:cubicBezTo>
                  <a:cubicBezTo>
                    <a:pt x="63" y="1602"/>
                    <a:pt x="66" y="1602"/>
                    <a:pt x="68" y="1602"/>
                  </a:cubicBezTo>
                  <a:cubicBezTo>
                    <a:pt x="606" y="1533"/>
                    <a:pt x="1005" y="1321"/>
                    <a:pt x="1489" y="1065"/>
                  </a:cubicBezTo>
                  <a:cubicBezTo>
                    <a:pt x="1979" y="809"/>
                    <a:pt x="2527" y="573"/>
                    <a:pt x="2908" y="161"/>
                  </a:cubicBezTo>
                  <a:cubicBezTo>
                    <a:pt x="2967" y="100"/>
                    <a:pt x="2920" y="1"/>
                    <a:pt x="2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6" name="Google Shape;2906;p6"/>
            <p:cNvSpPr/>
            <p:nvPr/>
          </p:nvSpPr>
          <p:spPr>
            <a:xfrm>
              <a:off x="6219775" y="1756100"/>
              <a:ext cx="88875" cy="45425"/>
            </a:xfrm>
            <a:custGeom>
              <a:avLst/>
              <a:gdLst/>
              <a:ahLst/>
              <a:cxnLst/>
              <a:rect l="l" t="t" r="r" b="b"/>
              <a:pathLst>
                <a:path w="3555" h="1817" extrusionOk="0">
                  <a:moveTo>
                    <a:pt x="82" y="1"/>
                  </a:moveTo>
                  <a:cubicBezTo>
                    <a:pt x="29" y="1"/>
                    <a:pt x="0" y="77"/>
                    <a:pt x="52" y="106"/>
                  </a:cubicBezTo>
                  <a:cubicBezTo>
                    <a:pt x="639" y="442"/>
                    <a:pt x="1231" y="764"/>
                    <a:pt x="1822" y="1092"/>
                  </a:cubicBezTo>
                  <a:cubicBezTo>
                    <a:pt x="2342" y="1381"/>
                    <a:pt x="2842" y="1727"/>
                    <a:pt x="3439" y="1815"/>
                  </a:cubicBezTo>
                  <a:cubicBezTo>
                    <a:pt x="3444" y="1816"/>
                    <a:pt x="3449" y="1816"/>
                    <a:pt x="3454" y="1816"/>
                  </a:cubicBezTo>
                  <a:cubicBezTo>
                    <a:pt x="3516" y="1816"/>
                    <a:pt x="3554" y="1749"/>
                    <a:pt x="3510" y="1695"/>
                  </a:cubicBezTo>
                  <a:cubicBezTo>
                    <a:pt x="3119" y="1236"/>
                    <a:pt x="2565" y="995"/>
                    <a:pt x="2030" y="736"/>
                  </a:cubicBezTo>
                  <a:cubicBezTo>
                    <a:pt x="1405" y="432"/>
                    <a:pt x="770" y="180"/>
                    <a:pt x="96" y="3"/>
                  </a:cubicBezTo>
                  <a:cubicBezTo>
                    <a:pt x="91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7" name="Google Shape;2907;p6"/>
            <p:cNvSpPr/>
            <p:nvPr/>
          </p:nvSpPr>
          <p:spPr>
            <a:xfrm>
              <a:off x="6374300" y="1834800"/>
              <a:ext cx="62250" cy="26900"/>
            </a:xfrm>
            <a:custGeom>
              <a:avLst/>
              <a:gdLst/>
              <a:ahLst/>
              <a:cxnLst/>
              <a:rect l="l" t="t" r="r" b="b"/>
              <a:pathLst>
                <a:path w="2490" h="1076" extrusionOk="0">
                  <a:moveTo>
                    <a:pt x="47" y="1"/>
                  </a:moveTo>
                  <a:cubicBezTo>
                    <a:pt x="11" y="1"/>
                    <a:pt x="0" y="60"/>
                    <a:pt x="31" y="83"/>
                  </a:cubicBezTo>
                  <a:cubicBezTo>
                    <a:pt x="385" y="355"/>
                    <a:pt x="710" y="577"/>
                    <a:pt x="1123" y="754"/>
                  </a:cubicBezTo>
                  <a:cubicBezTo>
                    <a:pt x="1449" y="891"/>
                    <a:pt x="1837" y="1076"/>
                    <a:pt x="2196" y="1076"/>
                  </a:cubicBezTo>
                  <a:cubicBezTo>
                    <a:pt x="2206" y="1076"/>
                    <a:pt x="2215" y="1076"/>
                    <a:pt x="2224" y="1075"/>
                  </a:cubicBezTo>
                  <a:cubicBezTo>
                    <a:pt x="2368" y="1070"/>
                    <a:pt x="2490" y="865"/>
                    <a:pt x="2355" y="760"/>
                  </a:cubicBezTo>
                  <a:cubicBezTo>
                    <a:pt x="2058" y="527"/>
                    <a:pt x="1653" y="455"/>
                    <a:pt x="1294" y="352"/>
                  </a:cubicBezTo>
                  <a:cubicBezTo>
                    <a:pt x="889" y="235"/>
                    <a:pt x="454" y="163"/>
                    <a:pt x="63" y="4"/>
                  </a:cubicBezTo>
                  <a:cubicBezTo>
                    <a:pt x="58" y="2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8" name="Google Shape;2908;p6"/>
            <p:cNvSpPr/>
            <p:nvPr/>
          </p:nvSpPr>
          <p:spPr>
            <a:xfrm>
              <a:off x="6010300" y="1539550"/>
              <a:ext cx="269400" cy="298950"/>
            </a:xfrm>
            <a:custGeom>
              <a:avLst/>
              <a:gdLst/>
              <a:ahLst/>
              <a:cxnLst/>
              <a:rect l="l" t="t" r="r" b="b"/>
              <a:pathLst>
                <a:path w="10776" h="11958" extrusionOk="0">
                  <a:moveTo>
                    <a:pt x="7377" y="1901"/>
                  </a:moveTo>
                  <a:cubicBezTo>
                    <a:pt x="7791" y="1901"/>
                    <a:pt x="8206" y="1907"/>
                    <a:pt x="8620" y="1919"/>
                  </a:cubicBezTo>
                  <a:cubicBezTo>
                    <a:pt x="8929" y="1929"/>
                    <a:pt x="9328" y="2025"/>
                    <a:pt x="9690" y="2025"/>
                  </a:cubicBezTo>
                  <a:cubicBezTo>
                    <a:pt x="9738" y="2025"/>
                    <a:pt x="9786" y="2023"/>
                    <a:pt x="9833" y="2019"/>
                  </a:cubicBezTo>
                  <a:cubicBezTo>
                    <a:pt x="9845" y="2050"/>
                    <a:pt x="9856" y="2082"/>
                    <a:pt x="9873" y="2111"/>
                  </a:cubicBezTo>
                  <a:cubicBezTo>
                    <a:pt x="9879" y="2124"/>
                    <a:pt x="9884" y="2134"/>
                    <a:pt x="9889" y="2144"/>
                  </a:cubicBezTo>
                  <a:cubicBezTo>
                    <a:pt x="9451" y="2605"/>
                    <a:pt x="9228" y="3220"/>
                    <a:pt x="8948" y="3797"/>
                  </a:cubicBezTo>
                  <a:cubicBezTo>
                    <a:pt x="8519" y="4685"/>
                    <a:pt x="8127" y="5590"/>
                    <a:pt x="7734" y="6493"/>
                  </a:cubicBezTo>
                  <a:cubicBezTo>
                    <a:pt x="7091" y="7967"/>
                    <a:pt x="6205" y="9439"/>
                    <a:pt x="5665" y="10966"/>
                  </a:cubicBezTo>
                  <a:cubicBezTo>
                    <a:pt x="4750" y="9250"/>
                    <a:pt x="3849" y="7528"/>
                    <a:pt x="2906" y="5827"/>
                  </a:cubicBezTo>
                  <a:cubicBezTo>
                    <a:pt x="2414" y="4941"/>
                    <a:pt x="1900" y="4066"/>
                    <a:pt x="1372" y="3202"/>
                  </a:cubicBezTo>
                  <a:cubicBezTo>
                    <a:pt x="1164" y="2861"/>
                    <a:pt x="964" y="2477"/>
                    <a:pt x="675" y="2205"/>
                  </a:cubicBezTo>
                  <a:cubicBezTo>
                    <a:pt x="685" y="2193"/>
                    <a:pt x="695" y="2180"/>
                    <a:pt x="704" y="2167"/>
                  </a:cubicBezTo>
                  <a:cubicBezTo>
                    <a:pt x="840" y="2190"/>
                    <a:pt x="981" y="2199"/>
                    <a:pt x="1124" y="2199"/>
                  </a:cubicBezTo>
                  <a:cubicBezTo>
                    <a:pt x="1557" y="2199"/>
                    <a:pt x="2010" y="2117"/>
                    <a:pt x="2406" y="2090"/>
                  </a:cubicBezTo>
                  <a:cubicBezTo>
                    <a:pt x="3326" y="2027"/>
                    <a:pt x="4248" y="1985"/>
                    <a:pt x="5170" y="1950"/>
                  </a:cubicBezTo>
                  <a:lnTo>
                    <a:pt x="5170" y="1950"/>
                  </a:lnTo>
                  <a:cubicBezTo>
                    <a:pt x="5153" y="2316"/>
                    <a:pt x="5170" y="2689"/>
                    <a:pt x="5368" y="2976"/>
                  </a:cubicBezTo>
                  <a:cubicBezTo>
                    <a:pt x="5385" y="3003"/>
                    <a:pt x="5415" y="3017"/>
                    <a:pt x="5444" y="3017"/>
                  </a:cubicBezTo>
                  <a:cubicBezTo>
                    <a:pt x="5473" y="3017"/>
                    <a:pt x="5503" y="3003"/>
                    <a:pt x="5521" y="2976"/>
                  </a:cubicBezTo>
                  <a:cubicBezTo>
                    <a:pt x="5729" y="2674"/>
                    <a:pt x="5727" y="2295"/>
                    <a:pt x="5709" y="1929"/>
                  </a:cubicBezTo>
                  <a:cubicBezTo>
                    <a:pt x="6265" y="1911"/>
                    <a:pt x="6821" y="1901"/>
                    <a:pt x="7377" y="1901"/>
                  </a:cubicBezTo>
                  <a:close/>
                  <a:moveTo>
                    <a:pt x="5444" y="1"/>
                  </a:moveTo>
                  <a:cubicBezTo>
                    <a:pt x="5433" y="1"/>
                    <a:pt x="5422" y="6"/>
                    <a:pt x="5416" y="18"/>
                  </a:cubicBezTo>
                  <a:cubicBezTo>
                    <a:pt x="5189" y="397"/>
                    <a:pt x="5211" y="876"/>
                    <a:pt x="5203" y="1311"/>
                  </a:cubicBezTo>
                  <a:cubicBezTo>
                    <a:pt x="4379" y="1350"/>
                    <a:pt x="3557" y="1402"/>
                    <a:pt x="2737" y="1468"/>
                  </a:cubicBezTo>
                  <a:cubicBezTo>
                    <a:pt x="2156" y="1514"/>
                    <a:pt x="1320" y="1475"/>
                    <a:pt x="703" y="1688"/>
                  </a:cubicBezTo>
                  <a:cubicBezTo>
                    <a:pt x="641" y="1615"/>
                    <a:pt x="551" y="1573"/>
                    <a:pt x="456" y="1573"/>
                  </a:cubicBezTo>
                  <a:cubicBezTo>
                    <a:pt x="452" y="1573"/>
                    <a:pt x="449" y="1573"/>
                    <a:pt x="445" y="1573"/>
                  </a:cubicBezTo>
                  <a:cubicBezTo>
                    <a:pt x="60" y="1573"/>
                    <a:pt x="1" y="2065"/>
                    <a:pt x="255" y="2234"/>
                  </a:cubicBezTo>
                  <a:cubicBezTo>
                    <a:pt x="350" y="2685"/>
                    <a:pt x="665" y="3074"/>
                    <a:pt x="905" y="3474"/>
                  </a:cubicBezTo>
                  <a:cubicBezTo>
                    <a:pt x="1425" y="4345"/>
                    <a:pt x="1922" y="5228"/>
                    <a:pt x="2409" y="6115"/>
                  </a:cubicBezTo>
                  <a:cubicBezTo>
                    <a:pt x="2753" y="6745"/>
                    <a:pt x="3096" y="7375"/>
                    <a:pt x="3436" y="8005"/>
                  </a:cubicBezTo>
                  <a:cubicBezTo>
                    <a:pt x="3106" y="8123"/>
                    <a:pt x="2789" y="8284"/>
                    <a:pt x="2484" y="8456"/>
                  </a:cubicBezTo>
                  <a:cubicBezTo>
                    <a:pt x="2204" y="8614"/>
                    <a:pt x="1617" y="8804"/>
                    <a:pt x="1566" y="9163"/>
                  </a:cubicBezTo>
                  <a:cubicBezTo>
                    <a:pt x="1553" y="9247"/>
                    <a:pt x="1585" y="9313"/>
                    <a:pt x="1666" y="9342"/>
                  </a:cubicBezTo>
                  <a:cubicBezTo>
                    <a:pt x="1710" y="9358"/>
                    <a:pt x="1755" y="9366"/>
                    <a:pt x="1802" y="9366"/>
                  </a:cubicBezTo>
                  <a:cubicBezTo>
                    <a:pt x="2121" y="9366"/>
                    <a:pt x="2492" y="9030"/>
                    <a:pt x="2734" y="8883"/>
                  </a:cubicBezTo>
                  <a:cubicBezTo>
                    <a:pt x="3031" y="8704"/>
                    <a:pt x="3324" y="8510"/>
                    <a:pt x="3585" y="8281"/>
                  </a:cubicBezTo>
                  <a:cubicBezTo>
                    <a:pt x="4125" y="9278"/>
                    <a:pt x="4666" y="10275"/>
                    <a:pt x="5209" y="11271"/>
                  </a:cubicBezTo>
                  <a:cubicBezTo>
                    <a:pt x="5224" y="11299"/>
                    <a:pt x="5245" y="11324"/>
                    <a:pt x="5270" y="11345"/>
                  </a:cubicBezTo>
                  <a:cubicBezTo>
                    <a:pt x="5263" y="11360"/>
                    <a:pt x="5253" y="11373"/>
                    <a:pt x="5248" y="11389"/>
                  </a:cubicBezTo>
                  <a:cubicBezTo>
                    <a:pt x="5086" y="11537"/>
                    <a:pt x="5140" y="11857"/>
                    <a:pt x="5401" y="11904"/>
                  </a:cubicBezTo>
                  <a:cubicBezTo>
                    <a:pt x="5406" y="11908"/>
                    <a:pt x="5409" y="11913"/>
                    <a:pt x="5414" y="11916"/>
                  </a:cubicBezTo>
                  <a:cubicBezTo>
                    <a:pt x="5459" y="11945"/>
                    <a:pt x="5511" y="11958"/>
                    <a:pt x="5564" y="11958"/>
                  </a:cubicBezTo>
                  <a:cubicBezTo>
                    <a:pt x="5631" y="11958"/>
                    <a:pt x="5699" y="11937"/>
                    <a:pt x="5755" y="11904"/>
                  </a:cubicBezTo>
                  <a:cubicBezTo>
                    <a:pt x="5834" y="11858"/>
                    <a:pt x="5875" y="11786"/>
                    <a:pt x="5913" y="11712"/>
                  </a:cubicBezTo>
                  <a:cubicBezTo>
                    <a:pt x="5947" y="11673"/>
                    <a:pt x="5974" y="11627"/>
                    <a:pt x="5990" y="11576"/>
                  </a:cubicBezTo>
                  <a:cubicBezTo>
                    <a:pt x="5993" y="11571"/>
                    <a:pt x="5996" y="11565"/>
                    <a:pt x="6000" y="11558"/>
                  </a:cubicBezTo>
                  <a:lnTo>
                    <a:pt x="5995" y="11558"/>
                  </a:lnTo>
                  <a:cubicBezTo>
                    <a:pt x="6000" y="11543"/>
                    <a:pt x="6006" y="11529"/>
                    <a:pt x="6010" y="11514"/>
                  </a:cubicBezTo>
                  <a:lnTo>
                    <a:pt x="6010" y="11514"/>
                  </a:lnTo>
                  <a:cubicBezTo>
                    <a:pt x="6006" y="11530"/>
                    <a:pt x="6001" y="11550"/>
                    <a:pt x="5998" y="11575"/>
                  </a:cubicBezTo>
                  <a:cubicBezTo>
                    <a:pt x="6018" y="11543"/>
                    <a:pt x="6031" y="11507"/>
                    <a:pt x="6037" y="11471"/>
                  </a:cubicBezTo>
                  <a:cubicBezTo>
                    <a:pt x="6059" y="11363"/>
                    <a:pt x="6033" y="11251"/>
                    <a:pt x="5967" y="11165"/>
                  </a:cubicBezTo>
                  <a:cubicBezTo>
                    <a:pt x="6925" y="10043"/>
                    <a:pt x="7484" y="8489"/>
                    <a:pt x="8068" y="7177"/>
                  </a:cubicBezTo>
                  <a:cubicBezTo>
                    <a:pt x="8470" y="6274"/>
                    <a:pt x="8859" y="5369"/>
                    <a:pt x="9267" y="4472"/>
                  </a:cubicBezTo>
                  <a:cubicBezTo>
                    <a:pt x="9579" y="3788"/>
                    <a:pt x="10045" y="3113"/>
                    <a:pt x="10227" y="2382"/>
                  </a:cubicBezTo>
                  <a:lnTo>
                    <a:pt x="10230" y="2382"/>
                  </a:lnTo>
                  <a:cubicBezTo>
                    <a:pt x="10264" y="2396"/>
                    <a:pt x="10299" y="2402"/>
                    <a:pt x="10334" y="2402"/>
                  </a:cubicBezTo>
                  <a:cubicBezTo>
                    <a:pt x="10556" y="2402"/>
                    <a:pt x="10776" y="2141"/>
                    <a:pt x="10686" y="1926"/>
                  </a:cubicBezTo>
                  <a:cubicBezTo>
                    <a:pt x="10596" y="1706"/>
                    <a:pt x="10485" y="1558"/>
                    <a:pt x="10245" y="1494"/>
                  </a:cubicBezTo>
                  <a:cubicBezTo>
                    <a:pt x="10242" y="1494"/>
                    <a:pt x="10239" y="1494"/>
                    <a:pt x="10235" y="1493"/>
                  </a:cubicBezTo>
                  <a:cubicBezTo>
                    <a:pt x="9904" y="1224"/>
                    <a:pt x="9336" y="1293"/>
                    <a:pt x="8925" y="1270"/>
                  </a:cubicBezTo>
                  <a:cubicBezTo>
                    <a:pt x="8504" y="1247"/>
                    <a:pt x="8083" y="1238"/>
                    <a:pt x="7662" y="1238"/>
                  </a:cubicBezTo>
                  <a:cubicBezTo>
                    <a:pt x="7077" y="1238"/>
                    <a:pt x="6491" y="1255"/>
                    <a:pt x="5906" y="1276"/>
                  </a:cubicBezTo>
                  <a:cubicBezTo>
                    <a:pt x="5836" y="1279"/>
                    <a:pt x="5764" y="1284"/>
                    <a:pt x="5691" y="1288"/>
                  </a:cubicBezTo>
                  <a:cubicBezTo>
                    <a:pt x="5691" y="851"/>
                    <a:pt x="5691" y="382"/>
                    <a:pt x="5473" y="18"/>
                  </a:cubicBezTo>
                  <a:cubicBezTo>
                    <a:pt x="5467" y="6"/>
                    <a:pt x="5456" y="1"/>
                    <a:pt x="5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09" name="Google Shape;2909;p6"/>
            <p:cNvSpPr/>
            <p:nvPr/>
          </p:nvSpPr>
          <p:spPr>
            <a:xfrm>
              <a:off x="6184400" y="1145900"/>
              <a:ext cx="153400" cy="13125"/>
            </a:xfrm>
            <a:custGeom>
              <a:avLst/>
              <a:gdLst/>
              <a:ahLst/>
              <a:cxnLst/>
              <a:rect l="l" t="t" r="r" b="b"/>
              <a:pathLst>
                <a:path w="6136" h="525" extrusionOk="0">
                  <a:moveTo>
                    <a:pt x="2730" y="0"/>
                  </a:moveTo>
                  <a:cubicBezTo>
                    <a:pt x="1813" y="0"/>
                    <a:pt x="902" y="63"/>
                    <a:pt x="38" y="226"/>
                  </a:cubicBezTo>
                  <a:cubicBezTo>
                    <a:pt x="0" y="236"/>
                    <a:pt x="0" y="288"/>
                    <a:pt x="38" y="298"/>
                  </a:cubicBezTo>
                  <a:cubicBezTo>
                    <a:pt x="904" y="461"/>
                    <a:pt x="1818" y="524"/>
                    <a:pt x="2738" y="524"/>
                  </a:cubicBezTo>
                  <a:cubicBezTo>
                    <a:pt x="3869" y="524"/>
                    <a:pt x="5009" y="429"/>
                    <a:pt x="6080" y="308"/>
                  </a:cubicBezTo>
                  <a:cubicBezTo>
                    <a:pt x="6136" y="303"/>
                    <a:pt x="6136" y="221"/>
                    <a:pt x="6080" y="218"/>
                  </a:cubicBezTo>
                  <a:cubicBezTo>
                    <a:pt x="5006" y="96"/>
                    <a:pt x="3864" y="0"/>
                    <a:pt x="2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0" name="Google Shape;2910;p6"/>
            <p:cNvSpPr/>
            <p:nvPr/>
          </p:nvSpPr>
          <p:spPr>
            <a:xfrm>
              <a:off x="6382925" y="1150800"/>
              <a:ext cx="84600" cy="9375"/>
            </a:xfrm>
            <a:custGeom>
              <a:avLst/>
              <a:gdLst/>
              <a:ahLst/>
              <a:cxnLst/>
              <a:rect l="l" t="t" r="r" b="b"/>
              <a:pathLst>
                <a:path w="3384" h="375" extrusionOk="0">
                  <a:moveTo>
                    <a:pt x="1516" y="1"/>
                  </a:moveTo>
                  <a:cubicBezTo>
                    <a:pt x="1022" y="1"/>
                    <a:pt x="529" y="39"/>
                    <a:pt x="53" y="135"/>
                  </a:cubicBezTo>
                  <a:cubicBezTo>
                    <a:pt x="1" y="145"/>
                    <a:pt x="1" y="230"/>
                    <a:pt x="53" y="240"/>
                  </a:cubicBezTo>
                  <a:cubicBezTo>
                    <a:pt x="529" y="336"/>
                    <a:pt x="1022" y="374"/>
                    <a:pt x="1516" y="374"/>
                  </a:cubicBezTo>
                  <a:cubicBezTo>
                    <a:pt x="2130" y="374"/>
                    <a:pt x="2747" y="315"/>
                    <a:pt x="3337" y="233"/>
                  </a:cubicBezTo>
                  <a:cubicBezTo>
                    <a:pt x="3383" y="227"/>
                    <a:pt x="3383" y="148"/>
                    <a:pt x="3337" y="141"/>
                  </a:cubicBezTo>
                  <a:cubicBezTo>
                    <a:pt x="2747" y="60"/>
                    <a:pt x="2130" y="1"/>
                    <a:pt x="1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1" name="Google Shape;2911;p6"/>
            <p:cNvSpPr/>
            <p:nvPr/>
          </p:nvSpPr>
          <p:spPr>
            <a:xfrm>
              <a:off x="6512925" y="1148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55" y="0"/>
                  </a:moveTo>
                  <a:cubicBezTo>
                    <a:pt x="1" y="0"/>
                    <a:pt x="1" y="82"/>
                    <a:pt x="55" y="82"/>
                  </a:cubicBezTo>
                  <a:cubicBezTo>
                    <a:pt x="109" y="82"/>
                    <a:pt x="109" y="0"/>
                    <a:pt x="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2" name="Google Shape;2912;p6"/>
            <p:cNvSpPr/>
            <p:nvPr/>
          </p:nvSpPr>
          <p:spPr>
            <a:xfrm>
              <a:off x="6609425" y="1149875"/>
              <a:ext cx="68675" cy="5175"/>
            </a:xfrm>
            <a:custGeom>
              <a:avLst/>
              <a:gdLst/>
              <a:ahLst/>
              <a:cxnLst/>
              <a:rect l="l" t="t" r="r" b="b"/>
              <a:pathLst>
                <a:path w="2747" h="207" extrusionOk="0">
                  <a:moveTo>
                    <a:pt x="1248" y="0"/>
                  </a:moveTo>
                  <a:cubicBezTo>
                    <a:pt x="852" y="0"/>
                    <a:pt x="456" y="18"/>
                    <a:pt x="55" y="62"/>
                  </a:cubicBezTo>
                  <a:cubicBezTo>
                    <a:pt x="1" y="62"/>
                    <a:pt x="1" y="144"/>
                    <a:pt x="55" y="144"/>
                  </a:cubicBezTo>
                  <a:cubicBezTo>
                    <a:pt x="460" y="188"/>
                    <a:pt x="860" y="206"/>
                    <a:pt x="1260" y="206"/>
                  </a:cubicBezTo>
                  <a:cubicBezTo>
                    <a:pt x="1741" y="206"/>
                    <a:pt x="2222" y="180"/>
                    <a:pt x="2709" y="137"/>
                  </a:cubicBezTo>
                  <a:cubicBezTo>
                    <a:pt x="2747" y="131"/>
                    <a:pt x="2747" y="77"/>
                    <a:pt x="2709" y="70"/>
                  </a:cubicBezTo>
                  <a:cubicBezTo>
                    <a:pt x="2218" y="28"/>
                    <a:pt x="1733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3" name="Google Shape;2913;p6"/>
            <p:cNvSpPr/>
            <p:nvPr/>
          </p:nvSpPr>
          <p:spPr>
            <a:xfrm>
              <a:off x="6597900" y="1158575"/>
              <a:ext cx="108375" cy="777575"/>
            </a:xfrm>
            <a:custGeom>
              <a:avLst/>
              <a:gdLst/>
              <a:ahLst/>
              <a:cxnLst/>
              <a:rect l="l" t="t" r="r" b="b"/>
              <a:pathLst>
                <a:path w="4335" h="31103" extrusionOk="0">
                  <a:moveTo>
                    <a:pt x="2184" y="1"/>
                  </a:moveTo>
                  <a:cubicBezTo>
                    <a:pt x="2107" y="1"/>
                    <a:pt x="2028" y="34"/>
                    <a:pt x="1961" y="116"/>
                  </a:cubicBezTo>
                  <a:cubicBezTo>
                    <a:pt x="1751" y="365"/>
                    <a:pt x="1674" y="634"/>
                    <a:pt x="1689" y="910"/>
                  </a:cubicBezTo>
                  <a:cubicBezTo>
                    <a:pt x="1513" y="1367"/>
                    <a:pt x="1264" y="1804"/>
                    <a:pt x="1042" y="2235"/>
                  </a:cubicBezTo>
                  <a:cubicBezTo>
                    <a:pt x="783" y="2742"/>
                    <a:pt x="652" y="3200"/>
                    <a:pt x="494" y="3730"/>
                  </a:cubicBezTo>
                  <a:cubicBezTo>
                    <a:pt x="490" y="3745"/>
                    <a:pt x="504" y="3760"/>
                    <a:pt x="518" y="3760"/>
                  </a:cubicBezTo>
                  <a:cubicBezTo>
                    <a:pt x="523" y="3760"/>
                    <a:pt x="528" y="3758"/>
                    <a:pt x="532" y="3753"/>
                  </a:cubicBezTo>
                  <a:cubicBezTo>
                    <a:pt x="659" y="3603"/>
                    <a:pt x="850" y="3516"/>
                    <a:pt x="988" y="3372"/>
                  </a:cubicBezTo>
                  <a:cubicBezTo>
                    <a:pt x="1221" y="3126"/>
                    <a:pt x="1413" y="2841"/>
                    <a:pt x="1592" y="2557"/>
                  </a:cubicBezTo>
                  <a:cubicBezTo>
                    <a:pt x="1630" y="2494"/>
                    <a:pt x="1667" y="2429"/>
                    <a:pt x="1707" y="2366"/>
                  </a:cubicBezTo>
                  <a:lnTo>
                    <a:pt x="1707" y="2366"/>
                  </a:lnTo>
                  <a:cubicBezTo>
                    <a:pt x="1515" y="4097"/>
                    <a:pt x="1625" y="5882"/>
                    <a:pt x="1625" y="7608"/>
                  </a:cubicBezTo>
                  <a:lnTo>
                    <a:pt x="1625" y="15611"/>
                  </a:lnTo>
                  <a:cubicBezTo>
                    <a:pt x="1625" y="20454"/>
                    <a:pt x="1554" y="25290"/>
                    <a:pt x="1854" y="30116"/>
                  </a:cubicBezTo>
                  <a:cubicBezTo>
                    <a:pt x="1849" y="30121"/>
                    <a:pt x="1845" y="30126"/>
                    <a:pt x="1840" y="30131"/>
                  </a:cubicBezTo>
                  <a:cubicBezTo>
                    <a:pt x="1498" y="29500"/>
                    <a:pt x="752" y="28178"/>
                    <a:pt x="204" y="28178"/>
                  </a:cubicBezTo>
                  <a:cubicBezTo>
                    <a:pt x="183" y="28178"/>
                    <a:pt x="163" y="28180"/>
                    <a:pt x="143" y="28183"/>
                  </a:cubicBezTo>
                  <a:cubicBezTo>
                    <a:pt x="129" y="28187"/>
                    <a:pt x="117" y="28198"/>
                    <a:pt x="112" y="28213"/>
                  </a:cubicBezTo>
                  <a:cubicBezTo>
                    <a:pt x="1" y="28595"/>
                    <a:pt x="632" y="29264"/>
                    <a:pt x="824" y="29553"/>
                  </a:cubicBezTo>
                  <a:cubicBezTo>
                    <a:pt x="1103" y="29976"/>
                    <a:pt x="1254" y="30444"/>
                    <a:pt x="1623" y="30718"/>
                  </a:cubicBezTo>
                  <a:cubicBezTo>
                    <a:pt x="1408" y="30738"/>
                    <a:pt x="1195" y="30775"/>
                    <a:pt x="987" y="30833"/>
                  </a:cubicBezTo>
                  <a:cubicBezTo>
                    <a:pt x="941" y="30846"/>
                    <a:pt x="941" y="30910"/>
                    <a:pt x="987" y="30925"/>
                  </a:cubicBezTo>
                  <a:cubicBezTo>
                    <a:pt x="1564" y="31090"/>
                    <a:pt x="2156" y="31084"/>
                    <a:pt x="2753" y="31089"/>
                  </a:cubicBezTo>
                  <a:cubicBezTo>
                    <a:pt x="2962" y="31090"/>
                    <a:pt x="3173" y="31103"/>
                    <a:pt x="3382" y="31103"/>
                  </a:cubicBezTo>
                  <a:cubicBezTo>
                    <a:pt x="3694" y="31103"/>
                    <a:pt x="4001" y="31074"/>
                    <a:pt x="4290" y="30938"/>
                  </a:cubicBezTo>
                  <a:cubicBezTo>
                    <a:pt x="4335" y="30910"/>
                    <a:pt x="4335" y="30846"/>
                    <a:pt x="4290" y="30820"/>
                  </a:cubicBezTo>
                  <a:cubicBezTo>
                    <a:pt x="4002" y="30682"/>
                    <a:pt x="3696" y="30653"/>
                    <a:pt x="3385" y="30653"/>
                  </a:cubicBezTo>
                  <a:cubicBezTo>
                    <a:pt x="3175" y="30653"/>
                    <a:pt x="2963" y="30667"/>
                    <a:pt x="2752" y="30669"/>
                  </a:cubicBezTo>
                  <a:cubicBezTo>
                    <a:pt x="2604" y="30669"/>
                    <a:pt x="2456" y="30674"/>
                    <a:pt x="2309" y="30677"/>
                  </a:cubicBezTo>
                  <a:cubicBezTo>
                    <a:pt x="3698" y="29422"/>
                    <a:pt x="3854" y="27061"/>
                    <a:pt x="4203" y="25349"/>
                  </a:cubicBezTo>
                  <a:cubicBezTo>
                    <a:pt x="4219" y="25293"/>
                    <a:pt x="4175" y="25257"/>
                    <a:pt x="4132" y="25257"/>
                  </a:cubicBezTo>
                  <a:cubicBezTo>
                    <a:pt x="4104" y="25257"/>
                    <a:pt x="4076" y="25273"/>
                    <a:pt x="4066" y="25309"/>
                  </a:cubicBezTo>
                  <a:cubicBezTo>
                    <a:pt x="3710" y="26287"/>
                    <a:pt x="3365" y="27253"/>
                    <a:pt x="2914" y="28192"/>
                  </a:cubicBezTo>
                  <a:cubicBezTo>
                    <a:pt x="2770" y="28492"/>
                    <a:pt x="2437" y="29323"/>
                    <a:pt x="2089" y="29832"/>
                  </a:cubicBezTo>
                  <a:cubicBezTo>
                    <a:pt x="2369" y="25099"/>
                    <a:pt x="2304" y="20359"/>
                    <a:pt x="2304" y="15611"/>
                  </a:cubicBezTo>
                  <a:lnTo>
                    <a:pt x="2304" y="7995"/>
                  </a:lnTo>
                  <a:cubicBezTo>
                    <a:pt x="2304" y="6049"/>
                    <a:pt x="2448" y="4017"/>
                    <a:pt x="2187" y="2071"/>
                  </a:cubicBezTo>
                  <a:lnTo>
                    <a:pt x="2187" y="2071"/>
                  </a:lnTo>
                  <a:cubicBezTo>
                    <a:pt x="2773" y="2882"/>
                    <a:pt x="3706" y="3648"/>
                    <a:pt x="4071" y="4137"/>
                  </a:cubicBezTo>
                  <a:cubicBezTo>
                    <a:pt x="4087" y="4159"/>
                    <a:pt x="4113" y="4169"/>
                    <a:pt x="4138" y="4169"/>
                  </a:cubicBezTo>
                  <a:cubicBezTo>
                    <a:pt x="4184" y="4169"/>
                    <a:pt x="4228" y="4135"/>
                    <a:pt x="4207" y="4077"/>
                  </a:cubicBezTo>
                  <a:cubicBezTo>
                    <a:pt x="3998" y="3497"/>
                    <a:pt x="3664" y="2921"/>
                    <a:pt x="3323" y="2408"/>
                  </a:cubicBezTo>
                  <a:cubicBezTo>
                    <a:pt x="3168" y="2176"/>
                    <a:pt x="2525" y="1425"/>
                    <a:pt x="2410" y="931"/>
                  </a:cubicBezTo>
                  <a:cubicBezTo>
                    <a:pt x="2463" y="774"/>
                    <a:pt x="2506" y="613"/>
                    <a:pt x="2537" y="450"/>
                  </a:cubicBezTo>
                  <a:cubicBezTo>
                    <a:pt x="2576" y="231"/>
                    <a:pt x="2384" y="1"/>
                    <a:pt x="2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4" name="Google Shape;2914;p6"/>
            <p:cNvSpPr/>
            <p:nvPr/>
          </p:nvSpPr>
          <p:spPr>
            <a:xfrm>
              <a:off x="6765850" y="1928375"/>
              <a:ext cx="78925" cy="10300"/>
            </a:xfrm>
            <a:custGeom>
              <a:avLst/>
              <a:gdLst/>
              <a:ahLst/>
              <a:cxnLst/>
              <a:rect l="l" t="t" r="r" b="b"/>
              <a:pathLst>
                <a:path w="3157" h="412" extrusionOk="0">
                  <a:moveTo>
                    <a:pt x="1883" y="1"/>
                  </a:moveTo>
                  <a:cubicBezTo>
                    <a:pt x="1282" y="1"/>
                    <a:pt x="681" y="87"/>
                    <a:pt x="71" y="154"/>
                  </a:cubicBezTo>
                  <a:cubicBezTo>
                    <a:pt x="0" y="154"/>
                    <a:pt x="0" y="259"/>
                    <a:pt x="71" y="259"/>
                  </a:cubicBezTo>
                  <a:cubicBezTo>
                    <a:pt x="681" y="325"/>
                    <a:pt x="1282" y="412"/>
                    <a:pt x="1883" y="412"/>
                  </a:cubicBezTo>
                  <a:cubicBezTo>
                    <a:pt x="2289" y="412"/>
                    <a:pt x="2695" y="372"/>
                    <a:pt x="3102" y="261"/>
                  </a:cubicBezTo>
                  <a:cubicBezTo>
                    <a:pt x="3156" y="244"/>
                    <a:pt x="3156" y="169"/>
                    <a:pt x="3102" y="152"/>
                  </a:cubicBezTo>
                  <a:cubicBezTo>
                    <a:pt x="2695" y="40"/>
                    <a:pt x="2289" y="1"/>
                    <a:pt x="1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5" name="Google Shape;2915;p6"/>
            <p:cNvSpPr/>
            <p:nvPr/>
          </p:nvSpPr>
          <p:spPr>
            <a:xfrm>
              <a:off x="6892000" y="1931075"/>
              <a:ext cx="82325" cy="10925"/>
            </a:xfrm>
            <a:custGeom>
              <a:avLst/>
              <a:gdLst/>
              <a:ahLst/>
              <a:cxnLst/>
              <a:rect l="l" t="t" r="r" b="b"/>
              <a:pathLst>
                <a:path w="3293" h="437" extrusionOk="0">
                  <a:moveTo>
                    <a:pt x="1957" y="1"/>
                  </a:moveTo>
                  <a:cubicBezTo>
                    <a:pt x="1336" y="1"/>
                    <a:pt x="710" y="90"/>
                    <a:pt x="92" y="151"/>
                  </a:cubicBezTo>
                  <a:cubicBezTo>
                    <a:pt x="0" y="151"/>
                    <a:pt x="0" y="287"/>
                    <a:pt x="92" y="287"/>
                  </a:cubicBezTo>
                  <a:cubicBezTo>
                    <a:pt x="712" y="347"/>
                    <a:pt x="1340" y="437"/>
                    <a:pt x="1964" y="437"/>
                  </a:cubicBezTo>
                  <a:cubicBezTo>
                    <a:pt x="2394" y="437"/>
                    <a:pt x="2821" y="394"/>
                    <a:pt x="3242" y="271"/>
                  </a:cubicBezTo>
                  <a:cubicBezTo>
                    <a:pt x="3293" y="254"/>
                    <a:pt x="3293" y="184"/>
                    <a:pt x="3242" y="169"/>
                  </a:cubicBezTo>
                  <a:cubicBezTo>
                    <a:pt x="2819" y="44"/>
                    <a:pt x="2389" y="1"/>
                    <a:pt x="19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6" name="Google Shape;2916;p6"/>
            <p:cNvSpPr/>
            <p:nvPr/>
          </p:nvSpPr>
          <p:spPr>
            <a:xfrm>
              <a:off x="6459175" y="1573675"/>
              <a:ext cx="96625" cy="13700"/>
            </a:xfrm>
            <a:custGeom>
              <a:avLst/>
              <a:gdLst/>
              <a:ahLst/>
              <a:cxnLst/>
              <a:rect l="l" t="t" r="r" b="b"/>
              <a:pathLst>
                <a:path w="3865" h="548" extrusionOk="0">
                  <a:moveTo>
                    <a:pt x="991" y="0"/>
                  </a:moveTo>
                  <a:cubicBezTo>
                    <a:pt x="632" y="0"/>
                    <a:pt x="273" y="42"/>
                    <a:pt x="12" y="259"/>
                  </a:cubicBezTo>
                  <a:cubicBezTo>
                    <a:pt x="0" y="270"/>
                    <a:pt x="0" y="292"/>
                    <a:pt x="12" y="303"/>
                  </a:cubicBezTo>
                  <a:cubicBezTo>
                    <a:pt x="271" y="517"/>
                    <a:pt x="597" y="547"/>
                    <a:pt x="928" y="547"/>
                  </a:cubicBezTo>
                  <a:cubicBezTo>
                    <a:pt x="1057" y="547"/>
                    <a:pt x="1188" y="542"/>
                    <a:pt x="1315" y="542"/>
                  </a:cubicBezTo>
                  <a:cubicBezTo>
                    <a:pt x="1331" y="542"/>
                    <a:pt x="1347" y="542"/>
                    <a:pt x="1363" y="543"/>
                  </a:cubicBezTo>
                  <a:cubicBezTo>
                    <a:pt x="1396" y="543"/>
                    <a:pt x="1429" y="543"/>
                    <a:pt x="1462" y="543"/>
                  </a:cubicBezTo>
                  <a:cubicBezTo>
                    <a:pt x="2249" y="543"/>
                    <a:pt x="2992" y="433"/>
                    <a:pt x="3775" y="349"/>
                  </a:cubicBezTo>
                  <a:cubicBezTo>
                    <a:pt x="3865" y="347"/>
                    <a:pt x="3863" y="213"/>
                    <a:pt x="3773" y="213"/>
                  </a:cubicBezTo>
                  <a:cubicBezTo>
                    <a:pt x="3056" y="135"/>
                    <a:pt x="2370" y="16"/>
                    <a:pt x="1647" y="16"/>
                  </a:cubicBezTo>
                  <a:cubicBezTo>
                    <a:pt x="1642" y="16"/>
                    <a:pt x="1637" y="16"/>
                    <a:pt x="1632" y="16"/>
                  </a:cubicBezTo>
                  <a:cubicBezTo>
                    <a:pt x="1433" y="16"/>
                    <a:pt x="1212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7" name="Google Shape;2917;p6"/>
            <p:cNvSpPr/>
            <p:nvPr/>
          </p:nvSpPr>
          <p:spPr>
            <a:xfrm>
              <a:off x="6693225" y="1567500"/>
              <a:ext cx="100150" cy="14325"/>
            </a:xfrm>
            <a:custGeom>
              <a:avLst/>
              <a:gdLst/>
              <a:ahLst/>
              <a:cxnLst/>
              <a:rect l="l" t="t" r="r" b="b"/>
              <a:pathLst>
                <a:path w="4006" h="573" extrusionOk="0">
                  <a:moveTo>
                    <a:pt x="1640" y="1"/>
                  </a:moveTo>
                  <a:cubicBezTo>
                    <a:pt x="1100" y="1"/>
                    <a:pt x="567" y="60"/>
                    <a:pt x="64" y="224"/>
                  </a:cubicBezTo>
                  <a:cubicBezTo>
                    <a:pt x="0" y="242"/>
                    <a:pt x="0" y="330"/>
                    <a:pt x="64" y="350"/>
                  </a:cubicBezTo>
                  <a:cubicBezTo>
                    <a:pt x="567" y="514"/>
                    <a:pt x="1099" y="573"/>
                    <a:pt x="1639" y="573"/>
                  </a:cubicBezTo>
                  <a:cubicBezTo>
                    <a:pt x="2420" y="573"/>
                    <a:pt x="3216" y="449"/>
                    <a:pt x="3955" y="337"/>
                  </a:cubicBezTo>
                  <a:cubicBezTo>
                    <a:pt x="4006" y="330"/>
                    <a:pt x="4006" y="243"/>
                    <a:pt x="3955" y="235"/>
                  </a:cubicBezTo>
                  <a:cubicBezTo>
                    <a:pt x="3216" y="125"/>
                    <a:pt x="2421" y="1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8" name="Google Shape;2918;p6"/>
            <p:cNvSpPr/>
            <p:nvPr/>
          </p:nvSpPr>
          <p:spPr>
            <a:xfrm>
              <a:off x="6885225" y="1570025"/>
              <a:ext cx="101325" cy="9300"/>
            </a:xfrm>
            <a:custGeom>
              <a:avLst/>
              <a:gdLst/>
              <a:ahLst/>
              <a:cxnLst/>
              <a:rect l="l" t="t" r="r" b="b"/>
              <a:pathLst>
                <a:path w="4053" h="372" extrusionOk="0">
                  <a:moveTo>
                    <a:pt x="1740" y="0"/>
                  </a:moveTo>
                  <a:cubicBezTo>
                    <a:pt x="1212" y="0"/>
                    <a:pt x="678" y="27"/>
                    <a:pt x="122" y="92"/>
                  </a:cubicBezTo>
                  <a:cubicBezTo>
                    <a:pt x="1" y="106"/>
                    <a:pt x="1" y="265"/>
                    <a:pt x="122" y="280"/>
                  </a:cubicBezTo>
                  <a:cubicBezTo>
                    <a:pt x="677" y="345"/>
                    <a:pt x="1211" y="372"/>
                    <a:pt x="1740" y="372"/>
                  </a:cubicBezTo>
                  <a:cubicBezTo>
                    <a:pt x="2479" y="372"/>
                    <a:pt x="3210" y="319"/>
                    <a:pt x="3982" y="239"/>
                  </a:cubicBezTo>
                  <a:cubicBezTo>
                    <a:pt x="4052" y="239"/>
                    <a:pt x="4052" y="133"/>
                    <a:pt x="3982" y="133"/>
                  </a:cubicBezTo>
                  <a:cubicBezTo>
                    <a:pt x="3210" y="53"/>
                    <a:pt x="2480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19" name="Google Shape;2919;p6"/>
            <p:cNvSpPr/>
            <p:nvPr/>
          </p:nvSpPr>
          <p:spPr>
            <a:xfrm>
              <a:off x="6751725" y="1831625"/>
              <a:ext cx="65825" cy="10825"/>
            </a:xfrm>
            <a:custGeom>
              <a:avLst/>
              <a:gdLst/>
              <a:ahLst/>
              <a:cxnLst/>
              <a:rect l="l" t="t" r="r" b="b"/>
              <a:pathLst>
                <a:path w="2633" h="433" extrusionOk="0">
                  <a:moveTo>
                    <a:pt x="1620" y="0"/>
                  </a:moveTo>
                  <a:cubicBezTo>
                    <a:pt x="1099" y="0"/>
                    <a:pt x="585" y="118"/>
                    <a:pt x="32" y="190"/>
                  </a:cubicBezTo>
                  <a:cubicBezTo>
                    <a:pt x="1" y="192"/>
                    <a:pt x="1" y="239"/>
                    <a:pt x="32" y="243"/>
                  </a:cubicBezTo>
                  <a:cubicBezTo>
                    <a:pt x="585" y="315"/>
                    <a:pt x="1099" y="433"/>
                    <a:pt x="1620" y="433"/>
                  </a:cubicBezTo>
                  <a:cubicBezTo>
                    <a:pt x="1935" y="433"/>
                    <a:pt x="2252" y="390"/>
                    <a:pt x="2581" y="269"/>
                  </a:cubicBezTo>
                  <a:cubicBezTo>
                    <a:pt x="2632" y="253"/>
                    <a:pt x="2632" y="180"/>
                    <a:pt x="2581" y="164"/>
                  </a:cubicBezTo>
                  <a:cubicBezTo>
                    <a:pt x="2252" y="43"/>
                    <a:pt x="1935" y="0"/>
                    <a:pt x="1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0" name="Google Shape;2920;p6"/>
            <p:cNvSpPr/>
            <p:nvPr/>
          </p:nvSpPr>
          <p:spPr>
            <a:xfrm>
              <a:off x="6886625" y="1582850"/>
              <a:ext cx="78350" cy="262850"/>
            </a:xfrm>
            <a:custGeom>
              <a:avLst/>
              <a:gdLst/>
              <a:ahLst/>
              <a:cxnLst/>
              <a:rect l="l" t="t" r="r" b="b"/>
              <a:pathLst>
                <a:path w="3134" h="10514" extrusionOk="0">
                  <a:moveTo>
                    <a:pt x="1633" y="1"/>
                  </a:moveTo>
                  <a:cubicBezTo>
                    <a:pt x="1622" y="1"/>
                    <a:pt x="1611" y="6"/>
                    <a:pt x="1605" y="17"/>
                  </a:cubicBezTo>
                  <a:cubicBezTo>
                    <a:pt x="1603" y="18"/>
                    <a:pt x="1603" y="20"/>
                    <a:pt x="1603" y="21"/>
                  </a:cubicBezTo>
                  <a:cubicBezTo>
                    <a:pt x="1573" y="11"/>
                    <a:pt x="1540" y="6"/>
                    <a:pt x="1508" y="6"/>
                  </a:cubicBezTo>
                  <a:cubicBezTo>
                    <a:pt x="1413" y="6"/>
                    <a:pt x="1318" y="51"/>
                    <a:pt x="1275" y="136"/>
                  </a:cubicBezTo>
                  <a:cubicBezTo>
                    <a:pt x="944" y="820"/>
                    <a:pt x="594" y="1496"/>
                    <a:pt x="263" y="2180"/>
                  </a:cubicBezTo>
                  <a:cubicBezTo>
                    <a:pt x="243" y="2216"/>
                    <a:pt x="272" y="2256"/>
                    <a:pt x="307" y="2256"/>
                  </a:cubicBezTo>
                  <a:cubicBezTo>
                    <a:pt x="315" y="2256"/>
                    <a:pt x="323" y="2254"/>
                    <a:pt x="332" y="2249"/>
                  </a:cubicBezTo>
                  <a:cubicBezTo>
                    <a:pt x="817" y="1975"/>
                    <a:pt x="1108" y="1485"/>
                    <a:pt x="1388" y="1002"/>
                  </a:cubicBezTo>
                  <a:lnTo>
                    <a:pt x="1388" y="1002"/>
                  </a:lnTo>
                  <a:cubicBezTo>
                    <a:pt x="1378" y="1273"/>
                    <a:pt x="1390" y="1549"/>
                    <a:pt x="1390" y="1824"/>
                  </a:cubicBezTo>
                  <a:cubicBezTo>
                    <a:pt x="1386" y="2861"/>
                    <a:pt x="1380" y="3899"/>
                    <a:pt x="1380" y="4936"/>
                  </a:cubicBezTo>
                  <a:cubicBezTo>
                    <a:pt x="1380" y="6462"/>
                    <a:pt x="1367" y="7946"/>
                    <a:pt x="1550" y="9451"/>
                  </a:cubicBezTo>
                  <a:cubicBezTo>
                    <a:pt x="1086" y="9011"/>
                    <a:pt x="609" y="8607"/>
                    <a:pt x="100" y="8201"/>
                  </a:cubicBezTo>
                  <a:cubicBezTo>
                    <a:pt x="90" y="8191"/>
                    <a:pt x="78" y="8186"/>
                    <a:pt x="66" y="8186"/>
                  </a:cubicBezTo>
                  <a:cubicBezTo>
                    <a:pt x="32" y="8186"/>
                    <a:pt x="1" y="8223"/>
                    <a:pt x="22" y="8261"/>
                  </a:cubicBezTo>
                  <a:cubicBezTo>
                    <a:pt x="387" y="8958"/>
                    <a:pt x="952" y="9444"/>
                    <a:pt x="1411" y="10059"/>
                  </a:cubicBezTo>
                  <a:cubicBezTo>
                    <a:pt x="1078" y="10059"/>
                    <a:pt x="743" y="10099"/>
                    <a:pt x="407" y="10218"/>
                  </a:cubicBezTo>
                  <a:cubicBezTo>
                    <a:pt x="340" y="10240"/>
                    <a:pt x="340" y="10335"/>
                    <a:pt x="407" y="10356"/>
                  </a:cubicBezTo>
                  <a:cubicBezTo>
                    <a:pt x="737" y="10473"/>
                    <a:pt x="1066" y="10514"/>
                    <a:pt x="1395" y="10514"/>
                  </a:cubicBezTo>
                  <a:cubicBezTo>
                    <a:pt x="1953" y="10514"/>
                    <a:pt x="2512" y="10396"/>
                    <a:pt x="3079" y="10333"/>
                  </a:cubicBezTo>
                  <a:cubicBezTo>
                    <a:pt x="3133" y="10327"/>
                    <a:pt x="3133" y="10249"/>
                    <a:pt x="3081" y="10241"/>
                  </a:cubicBezTo>
                  <a:cubicBezTo>
                    <a:pt x="2732" y="10202"/>
                    <a:pt x="2385" y="10143"/>
                    <a:pt x="2041" y="10103"/>
                  </a:cubicBezTo>
                  <a:cubicBezTo>
                    <a:pt x="2330" y="9565"/>
                    <a:pt x="2564" y="9123"/>
                    <a:pt x="2545" y="8478"/>
                  </a:cubicBezTo>
                  <a:cubicBezTo>
                    <a:pt x="2544" y="8438"/>
                    <a:pt x="2509" y="8411"/>
                    <a:pt x="2474" y="8411"/>
                  </a:cubicBezTo>
                  <a:cubicBezTo>
                    <a:pt x="2453" y="8411"/>
                    <a:pt x="2432" y="8421"/>
                    <a:pt x="2420" y="8445"/>
                  </a:cubicBezTo>
                  <a:cubicBezTo>
                    <a:pt x="2207" y="8837"/>
                    <a:pt x="1938" y="9186"/>
                    <a:pt x="1705" y="9564"/>
                  </a:cubicBezTo>
                  <a:cubicBezTo>
                    <a:pt x="1903" y="8020"/>
                    <a:pt x="1885" y="6501"/>
                    <a:pt x="1885" y="4936"/>
                  </a:cubicBezTo>
                  <a:cubicBezTo>
                    <a:pt x="1885" y="4026"/>
                    <a:pt x="1880" y="3115"/>
                    <a:pt x="1879" y="2205"/>
                  </a:cubicBezTo>
                  <a:cubicBezTo>
                    <a:pt x="1877" y="1823"/>
                    <a:pt x="1908" y="1419"/>
                    <a:pt x="1890" y="1027"/>
                  </a:cubicBezTo>
                  <a:lnTo>
                    <a:pt x="1890" y="1027"/>
                  </a:lnTo>
                  <a:cubicBezTo>
                    <a:pt x="2207" y="1334"/>
                    <a:pt x="2517" y="1649"/>
                    <a:pt x="2774" y="2003"/>
                  </a:cubicBezTo>
                  <a:cubicBezTo>
                    <a:pt x="2790" y="2028"/>
                    <a:pt x="2813" y="2038"/>
                    <a:pt x="2837" y="2038"/>
                  </a:cubicBezTo>
                  <a:cubicBezTo>
                    <a:pt x="2881" y="2038"/>
                    <a:pt x="2925" y="1999"/>
                    <a:pt x="2912" y="1944"/>
                  </a:cubicBezTo>
                  <a:cubicBezTo>
                    <a:pt x="2764" y="1176"/>
                    <a:pt x="2340" y="478"/>
                    <a:pt x="1678" y="58"/>
                  </a:cubicBezTo>
                  <a:cubicBezTo>
                    <a:pt x="1674" y="44"/>
                    <a:pt x="1669" y="30"/>
                    <a:pt x="1662" y="17"/>
                  </a:cubicBezTo>
                  <a:cubicBezTo>
                    <a:pt x="1655" y="6"/>
                    <a:pt x="1644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1" name="Google Shape;2921;p6"/>
            <p:cNvSpPr/>
            <p:nvPr/>
          </p:nvSpPr>
          <p:spPr>
            <a:xfrm>
              <a:off x="6520075" y="1451450"/>
              <a:ext cx="102375" cy="62250"/>
            </a:xfrm>
            <a:custGeom>
              <a:avLst/>
              <a:gdLst/>
              <a:ahLst/>
              <a:cxnLst/>
              <a:rect l="l" t="t" r="r" b="b"/>
              <a:pathLst>
                <a:path w="4095" h="2490" extrusionOk="0">
                  <a:moveTo>
                    <a:pt x="2479" y="0"/>
                  </a:moveTo>
                  <a:cubicBezTo>
                    <a:pt x="2478" y="0"/>
                    <a:pt x="2477" y="0"/>
                    <a:pt x="2476" y="0"/>
                  </a:cubicBezTo>
                  <a:lnTo>
                    <a:pt x="2421" y="0"/>
                  </a:lnTo>
                  <a:cubicBezTo>
                    <a:pt x="2364" y="0"/>
                    <a:pt x="2310" y="22"/>
                    <a:pt x="2269" y="64"/>
                  </a:cubicBezTo>
                  <a:cubicBezTo>
                    <a:pt x="2225" y="100"/>
                    <a:pt x="2200" y="156"/>
                    <a:pt x="2200" y="215"/>
                  </a:cubicBezTo>
                  <a:cubicBezTo>
                    <a:pt x="2200" y="218"/>
                    <a:pt x="2197" y="222"/>
                    <a:pt x="2197" y="225"/>
                  </a:cubicBezTo>
                  <a:cubicBezTo>
                    <a:pt x="2177" y="423"/>
                    <a:pt x="2161" y="619"/>
                    <a:pt x="2156" y="811"/>
                  </a:cubicBezTo>
                  <a:cubicBezTo>
                    <a:pt x="2055" y="1233"/>
                    <a:pt x="1784" y="1574"/>
                    <a:pt x="1267" y="1574"/>
                  </a:cubicBezTo>
                  <a:cubicBezTo>
                    <a:pt x="1260" y="1574"/>
                    <a:pt x="1253" y="1574"/>
                    <a:pt x="1245" y="1573"/>
                  </a:cubicBezTo>
                  <a:cubicBezTo>
                    <a:pt x="1091" y="1570"/>
                    <a:pt x="878" y="1498"/>
                    <a:pt x="922" y="1311"/>
                  </a:cubicBezTo>
                  <a:cubicBezTo>
                    <a:pt x="1009" y="941"/>
                    <a:pt x="1555" y="680"/>
                    <a:pt x="1913" y="680"/>
                  </a:cubicBezTo>
                  <a:cubicBezTo>
                    <a:pt x="1934" y="680"/>
                    <a:pt x="1954" y="681"/>
                    <a:pt x="1974" y="683"/>
                  </a:cubicBezTo>
                  <a:cubicBezTo>
                    <a:pt x="2021" y="683"/>
                    <a:pt x="2065" y="656"/>
                    <a:pt x="2090" y="615"/>
                  </a:cubicBezTo>
                  <a:cubicBezTo>
                    <a:pt x="2093" y="610"/>
                    <a:pt x="2095" y="604"/>
                    <a:pt x="2098" y="597"/>
                  </a:cubicBezTo>
                  <a:cubicBezTo>
                    <a:pt x="2100" y="592"/>
                    <a:pt x="2102" y="588"/>
                    <a:pt x="2103" y="584"/>
                  </a:cubicBezTo>
                  <a:cubicBezTo>
                    <a:pt x="2123" y="527"/>
                    <a:pt x="2090" y="463"/>
                    <a:pt x="2041" y="433"/>
                  </a:cubicBezTo>
                  <a:cubicBezTo>
                    <a:pt x="1940" y="371"/>
                    <a:pt x="1826" y="343"/>
                    <a:pt x="1708" y="343"/>
                  </a:cubicBezTo>
                  <a:cubicBezTo>
                    <a:pt x="954" y="343"/>
                    <a:pt x="1" y="1458"/>
                    <a:pt x="870" y="1888"/>
                  </a:cubicBezTo>
                  <a:cubicBezTo>
                    <a:pt x="1005" y="1956"/>
                    <a:pt x="1153" y="1985"/>
                    <a:pt x="1303" y="1985"/>
                  </a:cubicBezTo>
                  <a:cubicBezTo>
                    <a:pt x="1567" y="1985"/>
                    <a:pt x="1836" y="1894"/>
                    <a:pt x="2049" y="1754"/>
                  </a:cubicBezTo>
                  <a:cubicBezTo>
                    <a:pt x="2120" y="1706"/>
                    <a:pt x="2185" y="1652"/>
                    <a:pt x="2244" y="1590"/>
                  </a:cubicBezTo>
                  <a:cubicBezTo>
                    <a:pt x="2297" y="1775"/>
                    <a:pt x="2379" y="1951"/>
                    <a:pt x="2487" y="2110"/>
                  </a:cubicBezTo>
                  <a:cubicBezTo>
                    <a:pt x="2671" y="2382"/>
                    <a:pt x="2934" y="2490"/>
                    <a:pt x="3211" y="2490"/>
                  </a:cubicBezTo>
                  <a:cubicBezTo>
                    <a:pt x="3491" y="2490"/>
                    <a:pt x="3785" y="2380"/>
                    <a:pt x="4027" y="2218"/>
                  </a:cubicBezTo>
                  <a:cubicBezTo>
                    <a:pt x="4095" y="2179"/>
                    <a:pt x="4061" y="2081"/>
                    <a:pt x="3992" y="2081"/>
                  </a:cubicBezTo>
                  <a:cubicBezTo>
                    <a:pt x="3985" y="2081"/>
                    <a:pt x="3979" y="2082"/>
                    <a:pt x="3972" y="2084"/>
                  </a:cubicBezTo>
                  <a:cubicBezTo>
                    <a:pt x="3874" y="2102"/>
                    <a:pt x="3782" y="2111"/>
                    <a:pt x="3695" y="2111"/>
                  </a:cubicBezTo>
                  <a:cubicBezTo>
                    <a:pt x="3298" y="2111"/>
                    <a:pt x="3012" y="1916"/>
                    <a:pt x="2840" y="1488"/>
                  </a:cubicBezTo>
                  <a:cubicBezTo>
                    <a:pt x="2730" y="1219"/>
                    <a:pt x="2664" y="891"/>
                    <a:pt x="2646" y="579"/>
                  </a:cubicBezTo>
                  <a:cubicBezTo>
                    <a:pt x="2651" y="505"/>
                    <a:pt x="2653" y="433"/>
                    <a:pt x="2651" y="359"/>
                  </a:cubicBezTo>
                  <a:cubicBezTo>
                    <a:pt x="2679" y="320"/>
                    <a:pt x="2694" y="273"/>
                    <a:pt x="2692" y="225"/>
                  </a:cubicBezTo>
                  <a:cubicBezTo>
                    <a:pt x="2694" y="113"/>
                    <a:pt x="2623" y="0"/>
                    <a:pt x="2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2" name="Google Shape;2922;p6"/>
            <p:cNvSpPr/>
            <p:nvPr/>
          </p:nvSpPr>
          <p:spPr>
            <a:xfrm>
              <a:off x="6992725" y="1645225"/>
              <a:ext cx="94125" cy="98750"/>
            </a:xfrm>
            <a:custGeom>
              <a:avLst/>
              <a:gdLst/>
              <a:ahLst/>
              <a:cxnLst/>
              <a:rect l="l" t="t" r="r" b="b"/>
              <a:pathLst>
                <a:path w="3765" h="3950" extrusionOk="0">
                  <a:moveTo>
                    <a:pt x="994" y="663"/>
                  </a:moveTo>
                  <a:lnTo>
                    <a:pt x="994" y="663"/>
                  </a:lnTo>
                  <a:cubicBezTo>
                    <a:pt x="894" y="1157"/>
                    <a:pt x="686" y="1608"/>
                    <a:pt x="484" y="2062"/>
                  </a:cubicBezTo>
                  <a:cubicBezTo>
                    <a:pt x="502" y="1544"/>
                    <a:pt x="673" y="1025"/>
                    <a:pt x="994" y="663"/>
                  </a:cubicBezTo>
                  <a:close/>
                  <a:moveTo>
                    <a:pt x="1245" y="0"/>
                  </a:moveTo>
                  <a:cubicBezTo>
                    <a:pt x="1213" y="0"/>
                    <a:pt x="1181" y="8"/>
                    <a:pt x="1152" y="25"/>
                  </a:cubicBezTo>
                  <a:cubicBezTo>
                    <a:pt x="202" y="586"/>
                    <a:pt x="0" y="1747"/>
                    <a:pt x="203" y="2761"/>
                  </a:cubicBezTo>
                  <a:cubicBezTo>
                    <a:pt x="169" y="2864"/>
                    <a:pt x="135" y="2966"/>
                    <a:pt x="108" y="3073"/>
                  </a:cubicBezTo>
                  <a:cubicBezTo>
                    <a:pt x="98" y="3114"/>
                    <a:pt x="130" y="3147"/>
                    <a:pt x="165" y="3147"/>
                  </a:cubicBezTo>
                  <a:cubicBezTo>
                    <a:pt x="179" y="3147"/>
                    <a:pt x="193" y="3142"/>
                    <a:pt x="205" y="3130"/>
                  </a:cubicBezTo>
                  <a:cubicBezTo>
                    <a:pt x="230" y="3106"/>
                    <a:pt x="251" y="3076"/>
                    <a:pt x="274" y="3051"/>
                  </a:cubicBezTo>
                  <a:cubicBezTo>
                    <a:pt x="377" y="3389"/>
                    <a:pt x="559" y="3754"/>
                    <a:pt x="883" y="3899"/>
                  </a:cubicBezTo>
                  <a:cubicBezTo>
                    <a:pt x="959" y="3935"/>
                    <a:pt x="1030" y="3950"/>
                    <a:pt x="1097" y="3950"/>
                  </a:cubicBezTo>
                  <a:cubicBezTo>
                    <a:pt x="1317" y="3950"/>
                    <a:pt x="1489" y="3785"/>
                    <a:pt x="1659" y="3627"/>
                  </a:cubicBezTo>
                  <a:cubicBezTo>
                    <a:pt x="1903" y="3737"/>
                    <a:pt x="2110" y="3811"/>
                    <a:pt x="2370" y="3811"/>
                  </a:cubicBezTo>
                  <a:cubicBezTo>
                    <a:pt x="2457" y="3811"/>
                    <a:pt x="2549" y="3803"/>
                    <a:pt x="2651" y="3785"/>
                  </a:cubicBezTo>
                  <a:cubicBezTo>
                    <a:pt x="3114" y="3703"/>
                    <a:pt x="3489" y="3256"/>
                    <a:pt x="3727" y="2886"/>
                  </a:cubicBezTo>
                  <a:cubicBezTo>
                    <a:pt x="3764" y="2828"/>
                    <a:pt x="3714" y="2776"/>
                    <a:pt x="3660" y="2776"/>
                  </a:cubicBezTo>
                  <a:cubicBezTo>
                    <a:pt x="3642" y="2776"/>
                    <a:pt x="3624" y="2781"/>
                    <a:pt x="3609" y="2794"/>
                  </a:cubicBezTo>
                  <a:cubicBezTo>
                    <a:pt x="3253" y="3083"/>
                    <a:pt x="2891" y="3172"/>
                    <a:pt x="2453" y="3172"/>
                  </a:cubicBezTo>
                  <a:cubicBezTo>
                    <a:pt x="2434" y="3172"/>
                    <a:pt x="2414" y="3172"/>
                    <a:pt x="2393" y="3171"/>
                  </a:cubicBezTo>
                  <a:cubicBezTo>
                    <a:pt x="2182" y="3167"/>
                    <a:pt x="1956" y="3031"/>
                    <a:pt x="1745" y="3031"/>
                  </a:cubicBezTo>
                  <a:cubicBezTo>
                    <a:pt x="1688" y="3031"/>
                    <a:pt x="1633" y="3041"/>
                    <a:pt x="1578" y="3066"/>
                  </a:cubicBezTo>
                  <a:cubicBezTo>
                    <a:pt x="1349" y="3171"/>
                    <a:pt x="1244" y="3532"/>
                    <a:pt x="1068" y="3532"/>
                  </a:cubicBezTo>
                  <a:cubicBezTo>
                    <a:pt x="1000" y="3532"/>
                    <a:pt x="921" y="3478"/>
                    <a:pt x="820" y="3335"/>
                  </a:cubicBezTo>
                  <a:cubicBezTo>
                    <a:pt x="692" y="3155"/>
                    <a:pt x="609" y="2938"/>
                    <a:pt x="555" y="2710"/>
                  </a:cubicBezTo>
                  <a:cubicBezTo>
                    <a:pt x="1075" y="1990"/>
                    <a:pt x="1404" y="1039"/>
                    <a:pt x="1444" y="194"/>
                  </a:cubicBezTo>
                  <a:cubicBezTo>
                    <a:pt x="1449" y="80"/>
                    <a:pt x="1348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3" name="Google Shape;2923;p6"/>
            <p:cNvSpPr/>
            <p:nvPr/>
          </p:nvSpPr>
          <p:spPr>
            <a:xfrm>
              <a:off x="5643150" y="1997675"/>
              <a:ext cx="133725" cy="110000"/>
            </a:xfrm>
            <a:custGeom>
              <a:avLst/>
              <a:gdLst/>
              <a:ahLst/>
              <a:cxnLst/>
              <a:rect l="l" t="t" r="r" b="b"/>
              <a:pathLst>
                <a:path w="5349" h="4400" extrusionOk="0">
                  <a:moveTo>
                    <a:pt x="2502" y="1117"/>
                  </a:moveTo>
                  <a:cubicBezTo>
                    <a:pt x="2590" y="1332"/>
                    <a:pt x="2672" y="1549"/>
                    <a:pt x="2756" y="1765"/>
                  </a:cubicBezTo>
                  <a:cubicBezTo>
                    <a:pt x="2553" y="1785"/>
                    <a:pt x="2347" y="1814"/>
                    <a:pt x="2144" y="1852"/>
                  </a:cubicBezTo>
                  <a:cubicBezTo>
                    <a:pt x="2264" y="1608"/>
                    <a:pt x="2384" y="1363"/>
                    <a:pt x="2502" y="1117"/>
                  </a:cubicBezTo>
                  <a:close/>
                  <a:moveTo>
                    <a:pt x="2517" y="1"/>
                  </a:moveTo>
                  <a:cubicBezTo>
                    <a:pt x="2400" y="1"/>
                    <a:pt x="2284" y="54"/>
                    <a:pt x="2231" y="162"/>
                  </a:cubicBezTo>
                  <a:cubicBezTo>
                    <a:pt x="1929" y="786"/>
                    <a:pt x="1639" y="1416"/>
                    <a:pt x="1337" y="2039"/>
                  </a:cubicBezTo>
                  <a:cubicBezTo>
                    <a:pt x="909" y="2155"/>
                    <a:pt x="489" y="2293"/>
                    <a:pt x="85" y="2429"/>
                  </a:cubicBezTo>
                  <a:cubicBezTo>
                    <a:pt x="0" y="2459"/>
                    <a:pt x="29" y="2573"/>
                    <a:pt x="110" y="2573"/>
                  </a:cubicBezTo>
                  <a:cubicBezTo>
                    <a:pt x="115" y="2573"/>
                    <a:pt x="120" y="2573"/>
                    <a:pt x="125" y="2572"/>
                  </a:cubicBezTo>
                  <a:cubicBezTo>
                    <a:pt x="461" y="2518"/>
                    <a:pt x="805" y="2466"/>
                    <a:pt x="1153" y="2418"/>
                  </a:cubicBezTo>
                  <a:lnTo>
                    <a:pt x="1153" y="2418"/>
                  </a:lnTo>
                  <a:cubicBezTo>
                    <a:pt x="1148" y="2428"/>
                    <a:pt x="1143" y="2439"/>
                    <a:pt x="1137" y="2451"/>
                  </a:cubicBezTo>
                  <a:cubicBezTo>
                    <a:pt x="825" y="3068"/>
                    <a:pt x="399" y="3647"/>
                    <a:pt x="141" y="4286"/>
                  </a:cubicBezTo>
                  <a:cubicBezTo>
                    <a:pt x="118" y="4343"/>
                    <a:pt x="174" y="4399"/>
                    <a:pt x="228" y="4399"/>
                  </a:cubicBezTo>
                  <a:cubicBezTo>
                    <a:pt x="235" y="4399"/>
                    <a:pt x="242" y="4398"/>
                    <a:pt x="249" y="4396"/>
                  </a:cubicBezTo>
                  <a:cubicBezTo>
                    <a:pt x="871" y="4198"/>
                    <a:pt x="1255" y="3507"/>
                    <a:pt x="1560" y="2976"/>
                  </a:cubicBezTo>
                  <a:cubicBezTo>
                    <a:pt x="1681" y="2762"/>
                    <a:pt x="1791" y="2544"/>
                    <a:pt x="1903" y="2328"/>
                  </a:cubicBezTo>
                  <a:cubicBezTo>
                    <a:pt x="2249" y="2292"/>
                    <a:pt x="2598" y="2272"/>
                    <a:pt x="2946" y="2264"/>
                  </a:cubicBezTo>
                  <a:cubicBezTo>
                    <a:pt x="3196" y="2930"/>
                    <a:pt x="3445" y="3596"/>
                    <a:pt x="3773" y="4232"/>
                  </a:cubicBezTo>
                  <a:cubicBezTo>
                    <a:pt x="3788" y="4262"/>
                    <a:pt x="3812" y="4275"/>
                    <a:pt x="3837" y="4275"/>
                  </a:cubicBezTo>
                  <a:cubicBezTo>
                    <a:pt x="3880" y="4275"/>
                    <a:pt x="3924" y="4239"/>
                    <a:pt x="3929" y="4191"/>
                  </a:cubicBezTo>
                  <a:cubicBezTo>
                    <a:pt x="3988" y="3530"/>
                    <a:pt x="3885" y="2895"/>
                    <a:pt x="3698" y="2279"/>
                  </a:cubicBezTo>
                  <a:lnTo>
                    <a:pt x="3698" y="2279"/>
                  </a:lnTo>
                  <a:cubicBezTo>
                    <a:pt x="4188" y="2306"/>
                    <a:pt x="4672" y="2374"/>
                    <a:pt x="5138" y="2505"/>
                  </a:cubicBezTo>
                  <a:cubicBezTo>
                    <a:pt x="5151" y="2508"/>
                    <a:pt x="5163" y="2510"/>
                    <a:pt x="5174" y="2510"/>
                  </a:cubicBezTo>
                  <a:cubicBezTo>
                    <a:pt x="5293" y="2510"/>
                    <a:pt x="5348" y="2339"/>
                    <a:pt x="5236" y="2269"/>
                  </a:cubicBezTo>
                  <a:cubicBezTo>
                    <a:pt x="4692" y="1934"/>
                    <a:pt x="4113" y="1785"/>
                    <a:pt x="3520" y="1750"/>
                  </a:cubicBezTo>
                  <a:cubicBezTo>
                    <a:pt x="3315" y="1209"/>
                    <a:pt x="3061" y="681"/>
                    <a:pt x="2804" y="162"/>
                  </a:cubicBezTo>
                  <a:cubicBezTo>
                    <a:pt x="2750" y="55"/>
                    <a:pt x="2633" y="1"/>
                    <a:pt x="2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4" name="Google Shape;2924;p6"/>
            <p:cNvSpPr/>
            <p:nvPr/>
          </p:nvSpPr>
          <p:spPr>
            <a:xfrm>
              <a:off x="6545275" y="1992050"/>
              <a:ext cx="82150" cy="122525"/>
            </a:xfrm>
            <a:custGeom>
              <a:avLst/>
              <a:gdLst/>
              <a:ahLst/>
              <a:cxnLst/>
              <a:rect l="l" t="t" r="r" b="b"/>
              <a:pathLst>
                <a:path w="3286" h="4901" extrusionOk="0">
                  <a:moveTo>
                    <a:pt x="689" y="0"/>
                  </a:moveTo>
                  <a:cubicBezTo>
                    <a:pt x="474" y="0"/>
                    <a:pt x="351" y="201"/>
                    <a:pt x="388" y="397"/>
                  </a:cubicBezTo>
                  <a:cubicBezTo>
                    <a:pt x="624" y="1606"/>
                    <a:pt x="295" y="2976"/>
                    <a:pt x="828" y="4114"/>
                  </a:cubicBezTo>
                  <a:cubicBezTo>
                    <a:pt x="848" y="4158"/>
                    <a:pt x="882" y="4176"/>
                    <a:pt x="919" y="4176"/>
                  </a:cubicBezTo>
                  <a:cubicBezTo>
                    <a:pt x="982" y="4176"/>
                    <a:pt x="1051" y="4122"/>
                    <a:pt x="1056" y="4052"/>
                  </a:cubicBezTo>
                  <a:cubicBezTo>
                    <a:pt x="1135" y="2942"/>
                    <a:pt x="1156" y="1778"/>
                    <a:pt x="1038" y="661"/>
                  </a:cubicBezTo>
                  <a:lnTo>
                    <a:pt x="1038" y="661"/>
                  </a:lnTo>
                  <a:cubicBezTo>
                    <a:pt x="1459" y="717"/>
                    <a:pt x="1861" y="837"/>
                    <a:pt x="2196" y="1122"/>
                  </a:cubicBezTo>
                  <a:cubicBezTo>
                    <a:pt x="2888" y="1711"/>
                    <a:pt x="1993" y="2287"/>
                    <a:pt x="1469" y="2485"/>
                  </a:cubicBezTo>
                  <a:cubicBezTo>
                    <a:pt x="1203" y="2587"/>
                    <a:pt x="1277" y="2983"/>
                    <a:pt x="1513" y="2983"/>
                  </a:cubicBezTo>
                  <a:cubicBezTo>
                    <a:pt x="1541" y="2983"/>
                    <a:pt x="1571" y="2978"/>
                    <a:pt x="1602" y="2966"/>
                  </a:cubicBezTo>
                  <a:cubicBezTo>
                    <a:pt x="1801" y="2892"/>
                    <a:pt x="1992" y="2854"/>
                    <a:pt x="2155" y="2854"/>
                  </a:cubicBezTo>
                  <a:cubicBezTo>
                    <a:pt x="2593" y="2854"/>
                    <a:pt x="2823" y="3131"/>
                    <a:pt x="2442" y="3726"/>
                  </a:cubicBezTo>
                  <a:cubicBezTo>
                    <a:pt x="2048" y="4340"/>
                    <a:pt x="1134" y="4602"/>
                    <a:pt x="398" y="4602"/>
                  </a:cubicBezTo>
                  <a:cubicBezTo>
                    <a:pt x="291" y="4602"/>
                    <a:pt x="187" y="4596"/>
                    <a:pt x="90" y="4585"/>
                  </a:cubicBezTo>
                  <a:cubicBezTo>
                    <a:pt x="86" y="4585"/>
                    <a:pt x="83" y="4585"/>
                    <a:pt x="80" y="4585"/>
                  </a:cubicBezTo>
                  <a:cubicBezTo>
                    <a:pt x="4" y="4585"/>
                    <a:pt x="0" y="4703"/>
                    <a:pt x="70" y="4726"/>
                  </a:cubicBezTo>
                  <a:cubicBezTo>
                    <a:pt x="406" y="4837"/>
                    <a:pt x="769" y="4901"/>
                    <a:pt x="1124" y="4901"/>
                  </a:cubicBezTo>
                  <a:cubicBezTo>
                    <a:pt x="1962" y="4901"/>
                    <a:pt x="2759" y="4546"/>
                    <a:pt x="3067" y="3619"/>
                  </a:cubicBezTo>
                  <a:cubicBezTo>
                    <a:pt x="3285" y="2955"/>
                    <a:pt x="3029" y="2574"/>
                    <a:pt x="2601" y="2428"/>
                  </a:cubicBezTo>
                  <a:cubicBezTo>
                    <a:pt x="2924" y="2156"/>
                    <a:pt x="3131" y="1795"/>
                    <a:pt x="3059" y="1290"/>
                  </a:cubicBezTo>
                  <a:cubicBezTo>
                    <a:pt x="2918" y="294"/>
                    <a:pt x="1479" y="5"/>
                    <a:pt x="692" y="0"/>
                  </a:cubicBezTo>
                  <a:cubicBezTo>
                    <a:pt x="691" y="0"/>
                    <a:pt x="690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5" name="Google Shape;2925;p6"/>
            <p:cNvSpPr/>
            <p:nvPr/>
          </p:nvSpPr>
          <p:spPr>
            <a:xfrm>
              <a:off x="6100200" y="1037175"/>
              <a:ext cx="54775" cy="77875"/>
            </a:xfrm>
            <a:custGeom>
              <a:avLst/>
              <a:gdLst/>
              <a:ahLst/>
              <a:cxnLst/>
              <a:rect l="l" t="t" r="r" b="b"/>
              <a:pathLst>
                <a:path w="2191" h="3115" extrusionOk="0">
                  <a:moveTo>
                    <a:pt x="1529" y="0"/>
                  </a:moveTo>
                  <a:cubicBezTo>
                    <a:pt x="1403" y="0"/>
                    <a:pt x="1282" y="22"/>
                    <a:pt x="1201" y="59"/>
                  </a:cubicBezTo>
                  <a:cubicBezTo>
                    <a:pt x="765" y="254"/>
                    <a:pt x="507" y="708"/>
                    <a:pt x="357" y="1141"/>
                  </a:cubicBezTo>
                  <a:cubicBezTo>
                    <a:pt x="0" y="2157"/>
                    <a:pt x="573" y="3115"/>
                    <a:pt x="1515" y="3115"/>
                  </a:cubicBezTo>
                  <a:cubicBezTo>
                    <a:pt x="1701" y="3115"/>
                    <a:pt x="1900" y="3078"/>
                    <a:pt x="2110" y="2997"/>
                  </a:cubicBezTo>
                  <a:cubicBezTo>
                    <a:pt x="2176" y="2972"/>
                    <a:pt x="2191" y="2867"/>
                    <a:pt x="2110" y="2847"/>
                  </a:cubicBezTo>
                  <a:cubicBezTo>
                    <a:pt x="1731" y="2759"/>
                    <a:pt x="1216" y="2641"/>
                    <a:pt x="970" y="2306"/>
                  </a:cubicBezTo>
                  <a:cubicBezTo>
                    <a:pt x="757" y="2014"/>
                    <a:pt x="803" y="1616"/>
                    <a:pt x="899" y="1291"/>
                  </a:cubicBezTo>
                  <a:cubicBezTo>
                    <a:pt x="990" y="986"/>
                    <a:pt x="1183" y="672"/>
                    <a:pt x="1469" y="516"/>
                  </a:cubicBezTo>
                  <a:cubicBezTo>
                    <a:pt x="1501" y="499"/>
                    <a:pt x="1552" y="494"/>
                    <a:pt x="1611" y="494"/>
                  </a:cubicBezTo>
                  <a:cubicBezTo>
                    <a:pt x="1681" y="494"/>
                    <a:pt x="1762" y="501"/>
                    <a:pt x="1836" y="501"/>
                  </a:cubicBezTo>
                  <a:cubicBezTo>
                    <a:pt x="1945" y="501"/>
                    <a:pt x="2038" y="486"/>
                    <a:pt x="2053" y="413"/>
                  </a:cubicBezTo>
                  <a:cubicBezTo>
                    <a:pt x="2115" y="110"/>
                    <a:pt x="1810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6" name="Google Shape;2926;p6"/>
            <p:cNvSpPr/>
            <p:nvPr/>
          </p:nvSpPr>
          <p:spPr>
            <a:xfrm>
              <a:off x="5875800" y="2109725"/>
              <a:ext cx="460000" cy="200250"/>
            </a:xfrm>
            <a:custGeom>
              <a:avLst/>
              <a:gdLst/>
              <a:ahLst/>
              <a:cxnLst/>
              <a:rect l="l" t="t" r="r" b="b"/>
              <a:pathLst>
                <a:path w="18400" h="8010" extrusionOk="0">
                  <a:moveTo>
                    <a:pt x="14456" y="1745"/>
                  </a:moveTo>
                  <a:lnTo>
                    <a:pt x="14456" y="1745"/>
                  </a:lnTo>
                  <a:cubicBezTo>
                    <a:pt x="14457" y="1811"/>
                    <a:pt x="14454" y="1875"/>
                    <a:pt x="14454" y="1939"/>
                  </a:cubicBezTo>
                  <a:cubicBezTo>
                    <a:pt x="14095" y="2193"/>
                    <a:pt x="13739" y="2450"/>
                    <a:pt x="13448" y="2785"/>
                  </a:cubicBezTo>
                  <a:cubicBezTo>
                    <a:pt x="13418" y="2820"/>
                    <a:pt x="13444" y="2863"/>
                    <a:pt x="13484" y="2863"/>
                  </a:cubicBezTo>
                  <a:cubicBezTo>
                    <a:pt x="13487" y="2863"/>
                    <a:pt x="13490" y="2863"/>
                    <a:pt x="13493" y="2862"/>
                  </a:cubicBezTo>
                  <a:cubicBezTo>
                    <a:pt x="13840" y="2815"/>
                    <a:pt x="14139" y="2641"/>
                    <a:pt x="14433" y="2457"/>
                  </a:cubicBezTo>
                  <a:lnTo>
                    <a:pt x="14433" y="2457"/>
                  </a:lnTo>
                  <a:cubicBezTo>
                    <a:pt x="14328" y="3651"/>
                    <a:pt x="13855" y="4829"/>
                    <a:pt x="13214" y="5900"/>
                  </a:cubicBezTo>
                  <a:cubicBezTo>
                    <a:pt x="13160" y="5754"/>
                    <a:pt x="13128" y="5572"/>
                    <a:pt x="13084" y="5413"/>
                  </a:cubicBezTo>
                  <a:cubicBezTo>
                    <a:pt x="13009" y="5147"/>
                    <a:pt x="12902" y="4998"/>
                    <a:pt x="12768" y="4790"/>
                  </a:cubicBezTo>
                  <a:cubicBezTo>
                    <a:pt x="12755" y="4772"/>
                    <a:pt x="12738" y="4764"/>
                    <a:pt x="12720" y="4764"/>
                  </a:cubicBezTo>
                  <a:cubicBezTo>
                    <a:pt x="12687" y="4764"/>
                    <a:pt x="12656" y="4792"/>
                    <a:pt x="12664" y="4832"/>
                  </a:cubicBezTo>
                  <a:cubicBezTo>
                    <a:pt x="12681" y="4921"/>
                    <a:pt x="12617" y="5054"/>
                    <a:pt x="12631" y="5157"/>
                  </a:cubicBezTo>
                  <a:cubicBezTo>
                    <a:pt x="12671" y="5454"/>
                    <a:pt x="12731" y="5748"/>
                    <a:pt x="12810" y="6036"/>
                  </a:cubicBezTo>
                  <a:cubicBezTo>
                    <a:pt x="12830" y="6102"/>
                    <a:pt x="12851" y="6164"/>
                    <a:pt x="12874" y="6225"/>
                  </a:cubicBezTo>
                  <a:cubicBezTo>
                    <a:pt x="12333" y="5616"/>
                    <a:pt x="11783" y="5018"/>
                    <a:pt x="11194" y="4437"/>
                  </a:cubicBezTo>
                  <a:cubicBezTo>
                    <a:pt x="10679" y="3930"/>
                    <a:pt x="10164" y="3423"/>
                    <a:pt x="9651" y="2916"/>
                  </a:cubicBezTo>
                  <a:cubicBezTo>
                    <a:pt x="9273" y="2546"/>
                    <a:pt x="8913" y="2096"/>
                    <a:pt x="8479" y="1775"/>
                  </a:cubicBezTo>
                  <a:lnTo>
                    <a:pt x="8479" y="1775"/>
                  </a:lnTo>
                  <a:cubicBezTo>
                    <a:pt x="8744" y="1776"/>
                    <a:pt x="9008" y="1776"/>
                    <a:pt x="9272" y="1778"/>
                  </a:cubicBezTo>
                  <a:cubicBezTo>
                    <a:pt x="9534" y="1778"/>
                    <a:pt x="9796" y="1779"/>
                    <a:pt x="10058" y="1779"/>
                  </a:cubicBezTo>
                  <a:cubicBezTo>
                    <a:pt x="11527" y="1779"/>
                    <a:pt x="12991" y="1770"/>
                    <a:pt x="14456" y="1745"/>
                  </a:cubicBezTo>
                  <a:close/>
                  <a:moveTo>
                    <a:pt x="14152" y="0"/>
                  </a:moveTo>
                  <a:cubicBezTo>
                    <a:pt x="14117" y="0"/>
                    <a:pt x="14079" y="34"/>
                    <a:pt x="14095" y="70"/>
                  </a:cubicBezTo>
                  <a:cubicBezTo>
                    <a:pt x="14269" y="500"/>
                    <a:pt x="14382" y="951"/>
                    <a:pt x="14428" y="1412"/>
                  </a:cubicBezTo>
                  <a:cubicBezTo>
                    <a:pt x="13051" y="1390"/>
                    <a:pt x="11673" y="1381"/>
                    <a:pt x="10293" y="1381"/>
                  </a:cubicBezTo>
                  <a:cubicBezTo>
                    <a:pt x="9953" y="1381"/>
                    <a:pt x="9613" y="1382"/>
                    <a:pt x="9273" y="1382"/>
                  </a:cubicBezTo>
                  <a:cubicBezTo>
                    <a:pt x="8873" y="1382"/>
                    <a:pt x="8475" y="1384"/>
                    <a:pt x="8076" y="1386"/>
                  </a:cubicBezTo>
                  <a:cubicBezTo>
                    <a:pt x="8146" y="1307"/>
                    <a:pt x="8217" y="1228"/>
                    <a:pt x="8288" y="1148"/>
                  </a:cubicBezTo>
                  <a:cubicBezTo>
                    <a:pt x="8330" y="1102"/>
                    <a:pt x="8289" y="1040"/>
                    <a:pt x="8240" y="1040"/>
                  </a:cubicBezTo>
                  <a:cubicBezTo>
                    <a:pt x="8226" y="1040"/>
                    <a:pt x="8211" y="1046"/>
                    <a:pt x="8197" y="1058"/>
                  </a:cubicBezTo>
                  <a:cubicBezTo>
                    <a:pt x="8074" y="1168"/>
                    <a:pt x="7951" y="1277"/>
                    <a:pt x="7828" y="1386"/>
                  </a:cubicBezTo>
                  <a:cubicBezTo>
                    <a:pt x="6696" y="1389"/>
                    <a:pt x="5564" y="1391"/>
                    <a:pt x="4431" y="1397"/>
                  </a:cubicBezTo>
                  <a:cubicBezTo>
                    <a:pt x="4319" y="1398"/>
                    <a:pt x="4207" y="1398"/>
                    <a:pt x="4094" y="1398"/>
                  </a:cubicBezTo>
                  <a:cubicBezTo>
                    <a:pt x="3666" y="1398"/>
                    <a:pt x="3235" y="1394"/>
                    <a:pt x="2803" y="1394"/>
                  </a:cubicBezTo>
                  <a:cubicBezTo>
                    <a:pt x="1877" y="1394"/>
                    <a:pt x="948" y="1414"/>
                    <a:pt x="40" y="1540"/>
                  </a:cubicBezTo>
                  <a:cubicBezTo>
                    <a:pt x="0" y="1545"/>
                    <a:pt x="0" y="1614"/>
                    <a:pt x="40" y="1619"/>
                  </a:cubicBezTo>
                  <a:cubicBezTo>
                    <a:pt x="939" y="1743"/>
                    <a:pt x="1859" y="1764"/>
                    <a:pt x="2776" y="1764"/>
                  </a:cubicBezTo>
                  <a:cubicBezTo>
                    <a:pt x="3237" y="1764"/>
                    <a:pt x="3697" y="1759"/>
                    <a:pt x="4154" y="1759"/>
                  </a:cubicBezTo>
                  <a:cubicBezTo>
                    <a:pt x="4246" y="1759"/>
                    <a:pt x="4339" y="1759"/>
                    <a:pt x="4431" y="1760"/>
                  </a:cubicBezTo>
                  <a:cubicBezTo>
                    <a:pt x="5420" y="1766"/>
                    <a:pt x="6409" y="1768"/>
                    <a:pt x="7398" y="1771"/>
                  </a:cubicBezTo>
                  <a:cubicBezTo>
                    <a:pt x="6775" y="2324"/>
                    <a:pt x="6158" y="2882"/>
                    <a:pt x="5569" y="3479"/>
                  </a:cubicBezTo>
                  <a:cubicBezTo>
                    <a:pt x="4752" y="4307"/>
                    <a:pt x="3742" y="5114"/>
                    <a:pt x="3158" y="6130"/>
                  </a:cubicBezTo>
                  <a:cubicBezTo>
                    <a:pt x="3137" y="6160"/>
                    <a:pt x="3162" y="6194"/>
                    <a:pt x="3192" y="6194"/>
                  </a:cubicBezTo>
                  <a:cubicBezTo>
                    <a:pt x="3200" y="6194"/>
                    <a:pt x="3208" y="6192"/>
                    <a:pt x="3215" y="6187"/>
                  </a:cubicBezTo>
                  <a:cubicBezTo>
                    <a:pt x="4137" y="5656"/>
                    <a:pt x="4862" y="4765"/>
                    <a:pt x="5614" y="4024"/>
                  </a:cubicBezTo>
                  <a:cubicBezTo>
                    <a:pt x="5943" y="3699"/>
                    <a:pt x="6260" y="3366"/>
                    <a:pt x="6575" y="3031"/>
                  </a:cubicBezTo>
                  <a:cubicBezTo>
                    <a:pt x="6967" y="3471"/>
                    <a:pt x="7395" y="3800"/>
                    <a:pt x="7667" y="4358"/>
                  </a:cubicBezTo>
                  <a:cubicBezTo>
                    <a:pt x="7703" y="4429"/>
                    <a:pt x="7785" y="4468"/>
                    <a:pt x="7864" y="4468"/>
                  </a:cubicBezTo>
                  <a:cubicBezTo>
                    <a:pt x="7923" y="4468"/>
                    <a:pt x="7980" y="4447"/>
                    <a:pt x="8019" y="4402"/>
                  </a:cubicBezTo>
                  <a:cubicBezTo>
                    <a:pt x="8210" y="4179"/>
                    <a:pt x="9310" y="3308"/>
                    <a:pt x="8959" y="2957"/>
                  </a:cubicBezTo>
                  <a:cubicBezTo>
                    <a:pt x="8926" y="2924"/>
                    <a:pt x="8887" y="2909"/>
                    <a:pt x="8843" y="2909"/>
                  </a:cubicBezTo>
                  <a:cubicBezTo>
                    <a:pt x="8577" y="2909"/>
                    <a:pt x="8141" y="3466"/>
                    <a:pt x="7876" y="3837"/>
                  </a:cubicBezTo>
                  <a:cubicBezTo>
                    <a:pt x="7602" y="3402"/>
                    <a:pt x="7213" y="2929"/>
                    <a:pt x="6724" y="2875"/>
                  </a:cubicBezTo>
                  <a:cubicBezTo>
                    <a:pt x="7062" y="2511"/>
                    <a:pt x="7395" y="2142"/>
                    <a:pt x="7728" y="1771"/>
                  </a:cubicBezTo>
                  <a:lnTo>
                    <a:pt x="7946" y="1771"/>
                  </a:lnTo>
                  <a:cubicBezTo>
                    <a:pt x="8206" y="2260"/>
                    <a:pt x="8652" y="2619"/>
                    <a:pt x="9041" y="3015"/>
                  </a:cubicBezTo>
                  <a:lnTo>
                    <a:pt x="10561" y="4558"/>
                  </a:lnTo>
                  <a:cubicBezTo>
                    <a:pt x="11273" y="5280"/>
                    <a:pt x="12005" y="5956"/>
                    <a:pt x="12751" y="6622"/>
                  </a:cubicBezTo>
                  <a:cubicBezTo>
                    <a:pt x="12436" y="7075"/>
                    <a:pt x="12095" y="7509"/>
                    <a:pt x="11732" y="7924"/>
                  </a:cubicBezTo>
                  <a:cubicBezTo>
                    <a:pt x="11696" y="7960"/>
                    <a:pt x="11729" y="8010"/>
                    <a:pt x="11768" y="8010"/>
                  </a:cubicBezTo>
                  <a:cubicBezTo>
                    <a:pt x="11779" y="8010"/>
                    <a:pt x="11791" y="8006"/>
                    <a:pt x="11801" y="7995"/>
                  </a:cubicBezTo>
                  <a:cubicBezTo>
                    <a:pt x="12182" y="7675"/>
                    <a:pt x="12581" y="7270"/>
                    <a:pt x="12956" y="6806"/>
                  </a:cubicBezTo>
                  <a:cubicBezTo>
                    <a:pt x="13302" y="7111"/>
                    <a:pt x="13650" y="7418"/>
                    <a:pt x="14003" y="7724"/>
                  </a:cubicBezTo>
                  <a:cubicBezTo>
                    <a:pt x="14018" y="7739"/>
                    <a:pt x="14035" y="7746"/>
                    <a:pt x="14052" y="7746"/>
                  </a:cubicBezTo>
                  <a:cubicBezTo>
                    <a:pt x="14107" y="7746"/>
                    <a:pt x="14153" y="7674"/>
                    <a:pt x="14103" y="7623"/>
                  </a:cubicBezTo>
                  <a:cubicBezTo>
                    <a:pt x="13819" y="7296"/>
                    <a:pt x="13537" y="6973"/>
                    <a:pt x="13255" y="6653"/>
                  </a:cubicBezTo>
                  <a:lnTo>
                    <a:pt x="13255" y="6653"/>
                  </a:lnTo>
                  <a:cubicBezTo>
                    <a:pt x="13309" y="6673"/>
                    <a:pt x="13365" y="6684"/>
                    <a:pt x="13422" y="6691"/>
                  </a:cubicBezTo>
                  <a:cubicBezTo>
                    <a:pt x="13458" y="6694"/>
                    <a:pt x="13493" y="6695"/>
                    <a:pt x="13528" y="6695"/>
                  </a:cubicBezTo>
                  <a:cubicBezTo>
                    <a:pt x="14430" y="6695"/>
                    <a:pt x="15230" y="5715"/>
                    <a:pt x="15896" y="5256"/>
                  </a:cubicBezTo>
                  <a:cubicBezTo>
                    <a:pt x="15948" y="5219"/>
                    <a:pt x="15927" y="5128"/>
                    <a:pt x="15869" y="5128"/>
                  </a:cubicBezTo>
                  <a:cubicBezTo>
                    <a:pt x="15862" y="5128"/>
                    <a:pt x="15854" y="5129"/>
                    <a:pt x="15845" y="5132"/>
                  </a:cubicBezTo>
                  <a:cubicBezTo>
                    <a:pt x="15113" y="5420"/>
                    <a:pt x="14442" y="5830"/>
                    <a:pt x="13721" y="6130"/>
                  </a:cubicBezTo>
                  <a:cubicBezTo>
                    <a:pt x="13645" y="6162"/>
                    <a:pt x="13580" y="6176"/>
                    <a:pt x="13525" y="6176"/>
                  </a:cubicBezTo>
                  <a:cubicBezTo>
                    <a:pt x="13493" y="6176"/>
                    <a:pt x="13463" y="6171"/>
                    <a:pt x="13437" y="6163"/>
                  </a:cubicBezTo>
                  <a:cubicBezTo>
                    <a:pt x="14205" y="5055"/>
                    <a:pt x="14808" y="3730"/>
                    <a:pt x="14892" y="2467"/>
                  </a:cubicBezTo>
                  <a:cubicBezTo>
                    <a:pt x="14897" y="2462"/>
                    <a:pt x="14903" y="2457"/>
                    <a:pt x="14908" y="2452"/>
                  </a:cubicBezTo>
                  <a:cubicBezTo>
                    <a:pt x="15258" y="2867"/>
                    <a:pt x="15663" y="3205"/>
                    <a:pt x="16116" y="3535"/>
                  </a:cubicBezTo>
                  <a:cubicBezTo>
                    <a:pt x="16125" y="3542"/>
                    <a:pt x="16135" y="3545"/>
                    <a:pt x="16145" y="3545"/>
                  </a:cubicBezTo>
                  <a:cubicBezTo>
                    <a:pt x="16187" y="3545"/>
                    <a:pt x="16227" y="3491"/>
                    <a:pt x="16199" y="3451"/>
                  </a:cubicBezTo>
                  <a:cubicBezTo>
                    <a:pt x="15801" y="2882"/>
                    <a:pt x="15456" y="2304"/>
                    <a:pt x="14974" y="1798"/>
                  </a:cubicBezTo>
                  <a:cubicBezTo>
                    <a:pt x="14948" y="1773"/>
                    <a:pt x="14917" y="1753"/>
                    <a:pt x="14880" y="1743"/>
                  </a:cubicBezTo>
                  <a:lnTo>
                    <a:pt x="14880" y="1735"/>
                  </a:lnTo>
                  <a:cubicBezTo>
                    <a:pt x="16032" y="1714"/>
                    <a:pt x="17185" y="1684"/>
                    <a:pt x="18338" y="1633"/>
                  </a:cubicBezTo>
                  <a:cubicBezTo>
                    <a:pt x="18399" y="1620"/>
                    <a:pt x="18397" y="1535"/>
                    <a:pt x="18337" y="1524"/>
                  </a:cubicBezTo>
                  <a:cubicBezTo>
                    <a:pt x="17167" y="1473"/>
                    <a:pt x="15999" y="1442"/>
                    <a:pt x="14831" y="1420"/>
                  </a:cubicBezTo>
                  <a:cubicBezTo>
                    <a:pt x="14733" y="907"/>
                    <a:pt x="14511" y="426"/>
                    <a:pt x="14187" y="16"/>
                  </a:cubicBezTo>
                  <a:cubicBezTo>
                    <a:pt x="14177" y="5"/>
                    <a:pt x="14165" y="0"/>
                    <a:pt x="14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7" name="Google Shape;2927;p6"/>
            <p:cNvSpPr/>
            <p:nvPr/>
          </p:nvSpPr>
          <p:spPr>
            <a:xfrm>
              <a:off x="6296600" y="2193250"/>
              <a:ext cx="53750" cy="76100"/>
            </a:xfrm>
            <a:custGeom>
              <a:avLst/>
              <a:gdLst/>
              <a:ahLst/>
              <a:cxnLst/>
              <a:rect l="l" t="t" r="r" b="b"/>
              <a:pathLst>
                <a:path w="2150" h="3044" extrusionOk="0">
                  <a:moveTo>
                    <a:pt x="457" y="0"/>
                  </a:moveTo>
                  <a:cubicBezTo>
                    <a:pt x="446" y="0"/>
                    <a:pt x="436" y="4"/>
                    <a:pt x="427" y="15"/>
                  </a:cubicBezTo>
                  <a:cubicBezTo>
                    <a:pt x="76" y="417"/>
                    <a:pt x="1" y="1071"/>
                    <a:pt x="453" y="1422"/>
                  </a:cubicBezTo>
                  <a:cubicBezTo>
                    <a:pt x="681" y="1598"/>
                    <a:pt x="970" y="1660"/>
                    <a:pt x="1249" y="1682"/>
                  </a:cubicBezTo>
                  <a:cubicBezTo>
                    <a:pt x="1250" y="1682"/>
                    <a:pt x="1251" y="1683"/>
                    <a:pt x="1251" y="1683"/>
                  </a:cubicBezTo>
                  <a:cubicBezTo>
                    <a:pt x="1252" y="1683"/>
                    <a:pt x="1253" y="1682"/>
                    <a:pt x="1254" y="1682"/>
                  </a:cubicBezTo>
                  <a:cubicBezTo>
                    <a:pt x="1278" y="2139"/>
                    <a:pt x="1382" y="2605"/>
                    <a:pt x="1464" y="3012"/>
                  </a:cubicBezTo>
                  <a:cubicBezTo>
                    <a:pt x="1468" y="3033"/>
                    <a:pt x="1488" y="3044"/>
                    <a:pt x="1507" y="3044"/>
                  </a:cubicBezTo>
                  <a:cubicBezTo>
                    <a:pt x="1527" y="3044"/>
                    <a:pt x="1547" y="3033"/>
                    <a:pt x="1551" y="3012"/>
                  </a:cubicBezTo>
                  <a:cubicBezTo>
                    <a:pt x="1577" y="2873"/>
                    <a:pt x="1669" y="2239"/>
                    <a:pt x="1715" y="1642"/>
                  </a:cubicBezTo>
                  <a:cubicBezTo>
                    <a:pt x="1853" y="1600"/>
                    <a:pt x="1979" y="1527"/>
                    <a:pt x="2117" y="1421"/>
                  </a:cubicBezTo>
                  <a:cubicBezTo>
                    <a:pt x="2149" y="1394"/>
                    <a:pt x="2130" y="1335"/>
                    <a:pt x="2092" y="1329"/>
                  </a:cubicBezTo>
                  <a:cubicBezTo>
                    <a:pt x="1962" y="1301"/>
                    <a:pt x="1851" y="1276"/>
                    <a:pt x="1736" y="1263"/>
                  </a:cubicBezTo>
                  <a:cubicBezTo>
                    <a:pt x="1751" y="832"/>
                    <a:pt x="1723" y="489"/>
                    <a:pt x="1602" y="479"/>
                  </a:cubicBezTo>
                  <a:lnTo>
                    <a:pt x="1561" y="476"/>
                  </a:lnTo>
                  <a:cubicBezTo>
                    <a:pt x="1508" y="476"/>
                    <a:pt x="1461" y="502"/>
                    <a:pt x="1436" y="546"/>
                  </a:cubicBezTo>
                  <a:cubicBezTo>
                    <a:pt x="1329" y="765"/>
                    <a:pt x="1278" y="1002"/>
                    <a:pt x="1257" y="1247"/>
                  </a:cubicBezTo>
                  <a:cubicBezTo>
                    <a:pt x="1108" y="1242"/>
                    <a:pt x="959" y="1217"/>
                    <a:pt x="814" y="1175"/>
                  </a:cubicBezTo>
                  <a:cubicBezTo>
                    <a:pt x="253" y="1004"/>
                    <a:pt x="404" y="492"/>
                    <a:pt x="504" y="59"/>
                  </a:cubicBezTo>
                  <a:cubicBezTo>
                    <a:pt x="511" y="30"/>
                    <a:pt x="484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8" name="Google Shape;2928;p6"/>
            <p:cNvSpPr/>
            <p:nvPr/>
          </p:nvSpPr>
          <p:spPr>
            <a:xfrm>
              <a:off x="6364400" y="2184150"/>
              <a:ext cx="50025" cy="89525"/>
            </a:xfrm>
            <a:custGeom>
              <a:avLst/>
              <a:gdLst/>
              <a:ahLst/>
              <a:cxnLst/>
              <a:rect l="l" t="t" r="r" b="b"/>
              <a:pathLst>
                <a:path w="2001" h="3581" extrusionOk="0">
                  <a:moveTo>
                    <a:pt x="1012" y="1"/>
                  </a:moveTo>
                  <a:cubicBezTo>
                    <a:pt x="815" y="1"/>
                    <a:pt x="624" y="65"/>
                    <a:pt x="456" y="228"/>
                  </a:cubicBezTo>
                  <a:cubicBezTo>
                    <a:pt x="43" y="628"/>
                    <a:pt x="56" y="1409"/>
                    <a:pt x="12" y="1936"/>
                  </a:cubicBezTo>
                  <a:cubicBezTo>
                    <a:pt x="0" y="2068"/>
                    <a:pt x="114" y="2140"/>
                    <a:pt x="227" y="2140"/>
                  </a:cubicBezTo>
                  <a:cubicBezTo>
                    <a:pt x="263" y="2140"/>
                    <a:pt x="298" y="2133"/>
                    <a:pt x="330" y="2118"/>
                  </a:cubicBezTo>
                  <a:cubicBezTo>
                    <a:pt x="506" y="2035"/>
                    <a:pt x="672" y="1990"/>
                    <a:pt x="809" y="1990"/>
                  </a:cubicBezTo>
                  <a:cubicBezTo>
                    <a:pt x="1094" y="1990"/>
                    <a:pt x="1260" y="2182"/>
                    <a:pt x="1155" y="2630"/>
                  </a:cubicBezTo>
                  <a:cubicBezTo>
                    <a:pt x="1114" y="2803"/>
                    <a:pt x="1029" y="3005"/>
                    <a:pt x="868" y="3102"/>
                  </a:cubicBezTo>
                  <a:cubicBezTo>
                    <a:pt x="860" y="3107"/>
                    <a:pt x="850" y="3109"/>
                    <a:pt x="837" y="3109"/>
                  </a:cubicBezTo>
                  <a:cubicBezTo>
                    <a:pt x="719" y="3109"/>
                    <a:pt x="421" y="2901"/>
                    <a:pt x="356" y="2849"/>
                  </a:cubicBezTo>
                  <a:cubicBezTo>
                    <a:pt x="344" y="2840"/>
                    <a:pt x="329" y="2836"/>
                    <a:pt x="315" y="2836"/>
                  </a:cubicBezTo>
                  <a:cubicBezTo>
                    <a:pt x="286" y="2836"/>
                    <a:pt x="259" y="2853"/>
                    <a:pt x="261" y="2889"/>
                  </a:cubicBezTo>
                  <a:cubicBezTo>
                    <a:pt x="277" y="3113"/>
                    <a:pt x="248" y="3263"/>
                    <a:pt x="435" y="3430"/>
                  </a:cubicBezTo>
                  <a:cubicBezTo>
                    <a:pt x="539" y="3521"/>
                    <a:pt x="680" y="3580"/>
                    <a:pt x="821" y="3580"/>
                  </a:cubicBezTo>
                  <a:cubicBezTo>
                    <a:pt x="860" y="3580"/>
                    <a:pt x="899" y="3576"/>
                    <a:pt x="937" y="3566"/>
                  </a:cubicBezTo>
                  <a:cubicBezTo>
                    <a:pt x="1286" y="3476"/>
                    <a:pt x="1477" y="3123"/>
                    <a:pt x="1572" y="2802"/>
                  </a:cubicBezTo>
                  <a:cubicBezTo>
                    <a:pt x="1677" y="2447"/>
                    <a:pt x="1650" y="2050"/>
                    <a:pt x="1417" y="1755"/>
                  </a:cubicBezTo>
                  <a:cubicBezTo>
                    <a:pt x="1286" y="1589"/>
                    <a:pt x="1104" y="1530"/>
                    <a:pt x="911" y="1530"/>
                  </a:cubicBezTo>
                  <a:cubicBezTo>
                    <a:pt x="761" y="1530"/>
                    <a:pt x="604" y="1566"/>
                    <a:pt x="458" y="1614"/>
                  </a:cubicBezTo>
                  <a:cubicBezTo>
                    <a:pt x="484" y="1304"/>
                    <a:pt x="522" y="996"/>
                    <a:pt x="620" y="699"/>
                  </a:cubicBezTo>
                  <a:cubicBezTo>
                    <a:pt x="718" y="402"/>
                    <a:pt x="940" y="312"/>
                    <a:pt x="1192" y="312"/>
                  </a:cubicBezTo>
                  <a:cubicBezTo>
                    <a:pt x="1437" y="312"/>
                    <a:pt x="1709" y="397"/>
                    <a:pt x="1923" y="459"/>
                  </a:cubicBezTo>
                  <a:cubicBezTo>
                    <a:pt x="1928" y="461"/>
                    <a:pt x="1932" y="461"/>
                    <a:pt x="1937" y="461"/>
                  </a:cubicBezTo>
                  <a:cubicBezTo>
                    <a:pt x="1983" y="461"/>
                    <a:pt x="2001" y="398"/>
                    <a:pt x="1962" y="371"/>
                  </a:cubicBezTo>
                  <a:cubicBezTo>
                    <a:pt x="1687" y="180"/>
                    <a:pt x="1342" y="1"/>
                    <a:pt x="1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29" name="Google Shape;2929;p6"/>
            <p:cNvSpPr/>
            <p:nvPr/>
          </p:nvSpPr>
          <p:spPr>
            <a:xfrm>
              <a:off x="6415500" y="2165400"/>
              <a:ext cx="34350" cy="25750"/>
            </a:xfrm>
            <a:custGeom>
              <a:avLst/>
              <a:gdLst/>
              <a:ahLst/>
              <a:cxnLst/>
              <a:rect l="l" t="t" r="r" b="b"/>
              <a:pathLst>
                <a:path w="1374" h="1030" extrusionOk="0">
                  <a:moveTo>
                    <a:pt x="881" y="412"/>
                  </a:moveTo>
                  <a:cubicBezTo>
                    <a:pt x="824" y="556"/>
                    <a:pt x="725" y="642"/>
                    <a:pt x="559" y="694"/>
                  </a:cubicBezTo>
                  <a:cubicBezTo>
                    <a:pt x="540" y="668"/>
                    <a:pt x="518" y="642"/>
                    <a:pt x="494" y="612"/>
                  </a:cubicBezTo>
                  <a:cubicBezTo>
                    <a:pt x="489" y="606"/>
                    <a:pt x="476" y="583"/>
                    <a:pt x="466" y="566"/>
                  </a:cubicBezTo>
                  <a:cubicBezTo>
                    <a:pt x="497" y="543"/>
                    <a:pt x="532" y="524"/>
                    <a:pt x="568" y="507"/>
                  </a:cubicBezTo>
                  <a:cubicBezTo>
                    <a:pt x="640" y="476"/>
                    <a:pt x="714" y="450"/>
                    <a:pt x="791" y="432"/>
                  </a:cubicBezTo>
                  <a:cubicBezTo>
                    <a:pt x="817" y="425"/>
                    <a:pt x="850" y="419"/>
                    <a:pt x="881" y="412"/>
                  </a:cubicBezTo>
                  <a:close/>
                  <a:moveTo>
                    <a:pt x="1009" y="0"/>
                  </a:moveTo>
                  <a:cubicBezTo>
                    <a:pt x="929" y="0"/>
                    <a:pt x="842" y="12"/>
                    <a:pt x="758" y="27"/>
                  </a:cubicBezTo>
                  <a:cubicBezTo>
                    <a:pt x="518" y="69"/>
                    <a:pt x="199" y="161"/>
                    <a:pt x="74" y="392"/>
                  </a:cubicBezTo>
                  <a:cubicBezTo>
                    <a:pt x="0" y="532"/>
                    <a:pt x="25" y="704"/>
                    <a:pt x="135" y="817"/>
                  </a:cubicBezTo>
                  <a:cubicBezTo>
                    <a:pt x="299" y="985"/>
                    <a:pt x="520" y="976"/>
                    <a:pt x="733" y="1027"/>
                  </a:cubicBezTo>
                  <a:cubicBezTo>
                    <a:pt x="739" y="1029"/>
                    <a:pt x="744" y="1029"/>
                    <a:pt x="749" y="1029"/>
                  </a:cubicBezTo>
                  <a:cubicBezTo>
                    <a:pt x="803" y="1029"/>
                    <a:pt x="829" y="955"/>
                    <a:pt x="779" y="922"/>
                  </a:cubicBezTo>
                  <a:cubicBezTo>
                    <a:pt x="850" y="922"/>
                    <a:pt x="925" y="911"/>
                    <a:pt x="983" y="878"/>
                  </a:cubicBezTo>
                  <a:cubicBezTo>
                    <a:pt x="1168" y="771"/>
                    <a:pt x="1244" y="581"/>
                    <a:pt x="1294" y="383"/>
                  </a:cubicBezTo>
                  <a:cubicBezTo>
                    <a:pt x="1374" y="78"/>
                    <a:pt x="1215" y="0"/>
                    <a:pt x="10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0" name="Google Shape;2930;p6"/>
            <p:cNvSpPr/>
            <p:nvPr/>
          </p:nvSpPr>
          <p:spPr>
            <a:xfrm>
              <a:off x="6858475" y="1163000"/>
              <a:ext cx="283550" cy="240100"/>
            </a:xfrm>
            <a:custGeom>
              <a:avLst/>
              <a:gdLst/>
              <a:ahLst/>
              <a:cxnLst/>
              <a:rect l="l" t="t" r="r" b="b"/>
              <a:pathLst>
                <a:path w="11342" h="9604" extrusionOk="0">
                  <a:moveTo>
                    <a:pt x="4205" y="1156"/>
                  </a:moveTo>
                  <a:cubicBezTo>
                    <a:pt x="4340" y="1423"/>
                    <a:pt x="4397" y="1738"/>
                    <a:pt x="4392" y="2032"/>
                  </a:cubicBezTo>
                  <a:cubicBezTo>
                    <a:pt x="4389" y="2176"/>
                    <a:pt x="4360" y="2321"/>
                    <a:pt x="4305" y="2455"/>
                  </a:cubicBezTo>
                  <a:cubicBezTo>
                    <a:pt x="4228" y="2063"/>
                    <a:pt x="4077" y="1650"/>
                    <a:pt x="3840" y="1356"/>
                  </a:cubicBezTo>
                  <a:cubicBezTo>
                    <a:pt x="3958" y="1282"/>
                    <a:pt x="4079" y="1217"/>
                    <a:pt x="4205" y="1156"/>
                  </a:cubicBezTo>
                  <a:close/>
                  <a:moveTo>
                    <a:pt x="3625" y="1497"/>
                  </a:moveTo>
                  <a:cubicBezTo>
                    <a:pt x="3708" y="1694"/>
                    <a:pt x="3812" y="1888"/>
                    <a:pt x="3890" y="2080"/>
                  </a:cubicBezTo>
                  <a:cubicBezTo>
                    <a:pt x="3977" y="2293"/>
                    <a:pt x="4071" y="2506"/>
                    <a:pt x="4169" y="2718"/>
                  </a:cubicBezTo>
                  <a:cubicBezTo>
                    <a:pt x="4056" y="2885"/>
                    <a:pt x="3920" y="3034"/>
                    <a:pt x="3762" y="3161"/>
                  </a:cubicBezTo>
                  <a:cubicBezTo>
                    <a:pt x="3697" y="2975"/>
                    <a:pt x="3620" y="2793"/>
                    <a:pt x="3554" y="2606"/>
                  </a:cubicBezTo>
                  <a:cubicBezTo>
                    <a:pt x="3456" y="2331"/>
                    <a:pt x="3377" y="2050"/>
                    <a:pt x="3274" y="1776"/>
                  </a:cubicBezTo>
                  <a:cubicBezTo>
                    <a:pt x="3385" y="1676"/>
                    <a:pt x="3502" y="1583"/>
                    <a:pt x="3625" y="1497"/>
                  </a:cubicBezTo>
                  <a:close/>
                  <a:moveTo>
                    <a:pt x="3065" y="1984"/>
                  </a:moveTo>
                  <a:cubicBezTo>
                    <a:pt x="3134" y="2267"/>
                    <a:pt x="3224" y="2542"/>
                    <a:pt x="3320" y="2816"/>
                  </a:cubicBezTo>
                  <a:cubicBezTo>
                    <a:pt x="3380" y="2995"/>
                    <a:pt x="3446" y="3167"/>
                    <a:pt x="3533" y="3326"/>
                  </a:cubicBezTo>
                  <a:cubicBezTo>
                    <a:pt x="3482" y="3361"/>
                    <a:pt x="3431" y="3392"/>
                    <a:pt x="3379" y="3421"/>
                  </a:cubicBezTo>
                  <a:cubicBezTo>
                    <a:pt x="3331" y="3449"/>
                    <a:pt x="3279" y="3472"/>
                    <a:pt x="3229" y="3495"/>
                  </a:cubicBezTo>
                  <a:cubicBezTo>
                    <a:pt x="3139" y="3310"/>
                    <a:pt x="3021" y="3143"/>
                    <a:pt x="2946" y="2947"/>
                  </a:cubicBezTo>
                  <a:cubicBezTo>
                    <a:pt x="2875" y="2765"/>
                    <a:pt x="2829" y="2586"/>
                    <a:pt x="2734" y="2426"/>
                  </a:cubicBezTo>
                  <a:cubicBezTo>
                    <a:pt x="2770" y="2365"/>
                    <a:pt x="2808" y="2306"/>
                    <a:pt x="2850" y="2245"/>
                  </a:cubicBezTo>
                  <a:cubicBezTo>
                    <a:pt x="2916" y="2155"/>
                    <a:pt x="2988" y="2068"/>
                    <a:pt x="3065" y="1984"/>
                  </a:cubicBezTo>
                  <a:close/>
                  <a:moveTo>
                    <a:pt x="2885" y="450"/>
                  </a:moveTo>
                  <a:cubicBezTo>
                    <a:pt x="3176" y="450"/>
                    <a:pt x="3460" y="509"/>
                    <a:pt x="3713" y="639"/>
                  </a:cubicBezTo>
                  <a:cubicBezTo>
                    <a:pt x="3779" y="672"/>
                    <a:pt x="3840" y="713"/>
                    <a:pt x="3897" y="761"/>
                  </a:cubicBezTo>
                  <a:cubicBezTo>
                    <a:pt x="2875" y="1320"/>
                    <a:pt x="1968" y="2324"/>
                    <a:pt x="1782" y="3430"/>
                  </a:cubicBezTo>
                  <a:cubicBezTo>
                    <a:pt x="1745" y="3513"/>
                    <a:pt x="1712" y="3600"/>
                    <a:pt x="1684" y="3687"/>
                  </a:cubicBezTo>
                  <a:cubicBezTo>
                    <a:pt x="1581" y="3663"/>
                    <a:pt x="1481" y="3628"/>
                    <a:pt x="1385" y="3585"/>
                  </a:cubicBezTo>
                  <a:cubicBezTo>
                    <a:pt x="1125" y="3341"/>
                    <a:pt x="888" y="3077"/>
                    <a:pt x="736" y="2795"/>
                  </a:cubicBezTo>
                  <a:cubicBezTo>
                    <a:pt x="700" y="2647"/>
                    <a:pt x="682" y="2496"/>
                    <a:pt x="687" y="2344"/>
                  </a:cubicBezTo>
                  <a:cubicBezTo>
                    <a:pt x="687" y="2333"/>
                    <a:pt x="678" y="2327"/>
                    <a:pt x="669" y="2327"/>
                  </a:cubicBezTo>
                  <a:cubicBezTo>
                    <a:pt x="661" y="2327"/>
                    <a:pt x="654" y="2331"/>
                    <a:pt x="652" y="2339"/>
                  </a:cubicBezTo>
                  <a:cubicBezTo>
                    <a:pt x="639" y="2403"/>
                    <a:pt x="628" y="2467"/>
                    <a:pt x="619" y="2531"/>
                  </a:cubicBezTo>
                  <a:cubicBezTo>
                    <a:pt x="493" y="2139"/>
                    <a:pt x="555" y="1719"/>
                    <a:pt x="957" y="1287"/>
                  </a:cubicBezTo>
                  <a:cubicBezTo>
                    <a:pt x="1413" y="800"/>
                    <a:pt x="2171" y="450"/>
                    <a:pt x="2885" y="450"/>
                  </a:cubicBezTo>
                  <a:close/>
                  <a:moveTo>
                    <a:pt x="2580" y="2747"/>
                  </a:moveTo>
                  <a:cubicBezTo>
                    <a:pt x="2635" y="3080"/>
                    <a:pt x="2760" y="3464"/>
                    <a:pt x="3003" y="3590"/>
                  </a:cubicBezTo>
                  <a:cubicBezTo>
                    <a:pt x="2788" y="3669"/>
                    <a:pt x="2563" y="3718"/>
                    <a:pt x="2335" y="3738"/>
                  </a:cubicBezTo>
                  <a:cubicBezTo>
                    <a:pt x="2368" y="3405"/>
                    <a:pt x="2432" y="3082"/>
                    <a:pt x="2565" y="2764"/>
                  </a:cubicBezTo>
                  <a:lnTo>
                    <a:pt x="2580" y="2747"/>
                  </a:lnTo>
                  <a:close/>
                  <a:moveTo>
                    <a:pt x="6373" y="662"/>
                  </a:moveTo>
                  <a:cubicBezTo>
                    <a:pt x="7954" y="662"/>
                    <a:pt x="9523" y="1426"/>
                    <a:pt x="10129" y="2979"/>
                  </a:cubicBezTo>
                  <a:cubicBezTo>
                    <a:pt x="11218" y="5762"/>
                    <a:pt x="9069" y="9071"/>
                    <a:pt x="6090" y="9161"/>
                  </a:cubicBezTo>
                  <a:cubicBezTo>
                    <a:pt x="6056" y="9162"/>
                    <a:pt x="6022" y="9163"/>
                    <a:pt x="5989" y="9163"/>
                  </a:cubicBezTo>
                  <a:cubicBezTo>
                    <a:pt x="3676" y="9163"/>
                    <a:pt x="1737" y="6800"/>
                    <a:pt x="1874" y="4591"/>
                  </a:cubicBezTo>
                  <a:lnTo>
                    <a:pt x="1874" y="4591"/>
                  </a:lnTo>
                  <a:cubicBezTo>
                    <a:pt x="1932" y="4763"/>
                    <a:pt x="2009" y="4931"/>
                    <a:pt x="2102" y="5086"/>
                  </a:cubicBezTo>
                  <a:cubicBezTo>
                    <a:pt x="2123" y="5120"/>
                    <a:pt x="2154" y="5135"/>
                    <a:pt x="2186" y="5135"/>
                  </a:cubicBezTo>
                  <a:cubicBezTo>
                    <a:pt x="2236" y="5135"/>
                    <a:pt x="2286" y="5097"/>
                    <a:pt x="2288" y="5037"/>
                  </a:cubicBezTo>
                  <a:cubicBezTo>
                    <a:pt x="2296" y="4714"/>
                    <a:pt x="2296" y="4401"/>
                    <a:pt x="2309" y="4097"/>
                  </a:cubicBezTo>
                  <a:cubicBezTo>
                    <a:pt x="2621" y="4096"/>
                    <a:pt x="2929" y="4043"/>
                    <a:pt x="3223" y="3941"/>
                  </a:cubicBezTo>
                  <a:cubicBezTo>
                    <a:pt x="3423" y="3871"/>
                    <a:pt x="3612" y="3774"/>
                    <a:pt x="3787" y="3654"/>
                  </a:cubicBezTo>
                  <a:cubicBezTo>
                    <a:pt x="3797" y="3664"/>
                    <a:pt x="3805" y="3676"/>
                    <a:pt x="3817" y="3686"/>
                  </a:cubicBezTo>
                  <a:cubicBezTo>
                    <a:pt x="3825" y="3693"/>
                    <a:pt x="3836" y="3696"/>
                    <a:pt x="3847" y="3696"/>
                  </a:cubicBezTo>
                  <a:cubicBezTo>
                    <a:pt x="3869" y="3696"/>
                    <a:pt x="3890" y="3682"/>
                    <a:pt x="3887" y="3656"/>
                  </a:cubicBezTo>
                  <a:cubicBezTo>
                    <a:pt x="3885" y="3635"/>
                    <a:pt x="3879" y="3615"/>
                    <a:pt x="3876" y="3594"/>
                  </a:cubicBezTo>
                  <a:cubicBezTo>
                    <a:pt x="4699" y="2983"/>
                    <a:pt x="5106" y="1902"/>
                    <a:pt x="4620" y="985"/>
                  </a:cubicBezTo>
                  <a:cubicBezTo>
                    <a:pt x="4807" y="915"/>
                    <a:pt x="4999" y="856"/>
                    <a:pt x="5193" y="807"/>
                  </a:cubicBezTo>
                  <a:cubicBezTo>
                    <a:pt x="5577" y="710"/>
                    <a:pt x="5975" y="662"/>
                    <a:pt x="6373" y="662"/>
                  </a:cubicBezTo>
                  <a:close/>
                  <a:moveTo>
                    <a:pt x="2965" y="0"/>
                  </a:moveTo>
                  <a:cubicBezTo>
                    <a:pt x="2144" y="0"/>
                    <a:pt x="1256" y="417"/>
                    <a:pt x="715" y="912"/>
                  </a:cubicBezTo>
                  <a:cubicBezTo>
                    <a:pt x="300" y="1291"/>
                    <a:pt x="1" y="1871"/>
                    <a:pt x="99" y="2444"/>
                  </a:cubicBezTo>
                  <a:cubicBezTo>
                    <a:pt x="157" y="2783"/>
                    <a:pt x="319" y="3062"/>
                    <a:pt x="536" y="3325"/>
                  </a:cubicBezTo>
                  <a:cubicBezTo>
                    <a:pt x="678" y="3505"/>
                    <a:pt x="862" y="3651"/>
                    <a:pt x="1071" y="3751"/>
                  </a:cubicBezTo>
                  <a:cubicBezTo>
                    <a:pt x="1221" y="3866"/>
                    <a:pt x="1404" y="3946"/>
                    <a:pt x="1599" y="4004"/>
                  </a:cubicBezTo>
                  <a:cubicBezTo>
                    <a:pt x="1504" y="4476"/>
                    <a:pt x="1512" y="4978"/>
                    <a:pt x="1581" y="5423"/>
                  </a:cubicBezTo>
                  <a:cubicBezTo>
                    <a:pt x="1771" y="6645"/>
                    <a:pt x="2311" y="7837"/>
                    <a:pt x="3285" y="8626"/>
                  </a:cubicBezTo>
                  <a:cubicBezTo>
                    <a:pt x="4106" y="9291"/>
                    <a:pt x="5077" y="9604"/>
                    <a:pt x="6046" y="9604"/>
                  </a:cubicBezTo>
                  <a:cubicBezTo>
                    <a:pt x="7468" y="9604"/>
                    <a:pt x="8882" y="8930"/>
                    <a:pt x="9796" y="7710"/>
                  </a:cubicBezTo>
                  <a:cubicBezTo>
                    <a:pt x="11157" y="5894"/>
                    <a:pt x="11341" y="3080"/>
                    <a:pt x="9666" y="1394"/>
                  </a:cubicBezTo>
                  <a:cubicBezTo>
                    <a:pt x="8816" y="538"/>
                    <a:pt x="7612" y="166"/>
                    <a:pt x="6412" y="166"/>
                  </a:cubicBezTo>
                  <a:cubicBezTo>
                    <a:pt x="5802" y="166"/>
                    <a:pt x="5192" y="263"/>
                    <a:pt x="4632" y="441"/>
                  </a:cubicBezTo>
                  <a:cubicBezTo>
                    <a:pt x="4525" y="475"/>
                    <a:pt x="4419" y="515"/>
                    <a:pt x="4314" y="559"/>
                  </a:cubicBezTo>
                  <a:cubicBezTo>
                    <a:pt x="4297" y="541"/>
                    <a:pt x="4284" y="523"/>
                    <a:pt x="4266" y="505"/>
                  </a:cubicBezTo>
                  <a:cubicBezTo>
                    <a:pt x="3911" y="145"/>
                    <a:pt x="3450" y="0"/>
                    <a:pt x="2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1" name="Google Shape;2931;p6"/>
            <p:cNvSpPr/>
            <p:nvPr/>
          </p:nvSpPr>
          <p:spPr>
            <a:xfrm>
              <a:off x="6975125" y="1251500"/>
              <a:ext cx="85650" cy="85100"/>
            </a:xfrm>
            <a:custGeom>
              <a:avLst/>
              <a:gdLst/>
              <a:ahLst/>
              <a:cxnLst/>
              <a:rect l="l" t="t" r="r" b="b"/>
              <a:pathLst>
                <a:path w="3426" h="3404" extrusionOk="0">
                  <a:moveTo>
                    <a:pt x="1094" y="327"/>
                  </a:moveTo>
                  <a:cubicBezTo>
                    <a:pt x="1902" y="327"/>
                    <a:pt x="2556" y="620"/>
                    <a:pt x="2431" y="1599"/>
                  </a:cubicBezTo>
                  <a:cubicBezTo>
                    <a:pt x="2215" y="1586"/>
                    <a:pt x="1997" y="1561"/>
                    <a:pt x="1782" y="1542"/>
                  </a:cubicBezTo>
                  <a:cubicBezTo>
                    <a:pt x="1549" y="1519"/>
                    <a:pt x="1290" y="1474"/>
                    <a:pt x="1030" y="1450"/>
                  </a:cubicBezTo>
                  <a:cubicBezTo>
                    <a:pt x="978" y="1077"/>
                    <a:pt x="898" y="703"/>
                    <a:pt x="871" y="334"/>
                  </a:cubicBezTo>
                  <a:cubicBezTo>
                    <a:pt x="946" y="330"/>
                    <a:pt x="1021" y="327"/>
                    <a:pt x="1094" y="327"/>
                  </a:cubicBezTo>
                  <a:close/>
                  <a:moveTo>
                    <a:pt x="1131" y="1"/>
                  </a:moveTo>
                  <a:cubicBezTo>
                    <a:pt x="986" y="1"/>
                    <a:pt x="841" y="9"/>
                    <a:pt x="699" y="23"/>
                  </a:cubicBezTo>
                  <a:cubicBezTo>
                    <a:pt x="614" y="31"/>
                    <a:pt x="535" y="90"/>
                    <a:pt x="537" y="185"/>
                  </a:cubicBezTo>
                  <a:cubicBezTo>
                    <a:pt x="548" y="602"/>
                    <a:pt x="635" y="1018"/>
                    <a:pt x="693" y="1433"/>
                  </a:cubicBezTo>
                  <a:cubicBezTo>
                    <a:pt x="497" y="1433"/>
                    <a:pt x="307" y="1456"/>
                    <a:pt x="135" y="1520"/>
                  </a:cubicBezTo>
                  <a:cubicBezTo>
                    <a:pt x="91" y="1535"/>
                    <a:pt x="91" y="1597"/>
                    <a:pt x="135" y="1610"/>
                  </a:cubicBezTo>
                  <a:cubicBezTo>
                    <a:pt x="328" y="1688"/>
                    <a:pt x="530" y="1747"/>
                    <a:pt x="735" y="1783"/>
                  </a:cubicBezTo>
                  <a:cubicBezTo>
                    <a:pt x="755" y="2004"/>
                    <a:pt x="760" y="2229"/>
                    <a:pt x="724" y="2447"/>
                  </a:cubicBezTo>
                  <a:cubicBezTo>
                    <a:pt x="686" y="2666"/>
                    <a:pt x="571" y="2720"/>
                    <a:pt x="427" y="2720"/>
                  </a:cubicBezTo>
                  <a:cubicBezTo>
                    <a:pt x="320" y="2720"/>
                    <a:pt x="197" y="2690"/>
                    <a:pt x="77" y="2675"/>
                  </a:cubicBezTo>
                  <a:cubicBezTo>
                    <a:pt x="75" y="2675"/>
                    <a:pt x="73" y="2675"/>
                    <a:pt x="71" y="2675"/>
                  </a:cubicBezTo>
                  <a:cubicBezTo>
                    <a:pt x="17" y="2675"/>
                    <a:pt x="0" y="2750"/>
                    <a:pt x="33" y="2785"/>
                  </a:cubicBezTo>
                  <a:cubicBezTo>
                    <a:pt x="180" y="2941"/>
                    <a:pt x="338" y="3010"/>
                    <a:pt x="485" y="3010"/>
                  </a:cubicBezTo>
                  <a:cubicBezTo>
                    <a:pt x="748" y="3010"/>
                    <a:pt x="976" y="2788"/>
                    <a:pt x="1039" y="2444"/>
                  </a:cubicBezTo>
                  <a:cubicBezTo>
                    <a:pt x="1073" y="2244"/>
                    <a:pt x="1083" y="2040"/>
                    <a:pt x="1068" y="1838"/>
                  </a:cubicBezTo>
                  <a:lnTo>
                    <a:pt x="1068" y="1838"/>
                  </a:lnTo>
                  <a:cubicBezTo>
                    <a:pt x="1365" y="1879"/>
                    <a:pt x="1667" y="1902"/>
                    <a:pt x="1946" y="1937"/>
                  </a:cubicBezTo>
                  <a:cubicBezTo>
                    <a:pt x="2052" y="1950"/>
                    <a:pt x="2202" y="1975"/>
                    <a:pt x="2363" y="1994"/>
                  </a:cubicBezTo>
                  <a:cubicBezTo>
                    <a:pt x="2274" y="2455"/>
                    <a:pt x="2179" y="2908"/>
                    <a:pt x="2176" y="3361"/>
                  </a:cubicBezTo>
                  <a:cubicBezTo>
                    <a:pt x="2176" y="3385"/>
                    <a:pt x="2195" y="3403"/>
                    <a:pt x="2218" y="3403"/>
                  </a:cubicBezTo>
                  <a:cubicBezTo>
                    <a:pt x="2219" y="3403"/>
                    <a:pt x="2220" y="3403"/>
                    <a:pt x="2221" y="3403"/>
                  </a:cubicBezTo>
                  <a:cubicBezTo>
                    <a:pt x="2518" y="3403"/>
                    <a:pt x="2676" y="2647"/>
                    <a:pt x="2748" y="2022"/>
                  </a:cubicBezTo>
                  <a:cubicBezTo>
                    <a:pt x="2753" y="2022"/>
                    <a:pt x="2758" y="2022"/>
                    <a:pt x="2763" y="2022"/>
                  </a:cubicBezTo>
                  <a:cubicBezTo>
                    <a:pt x="3008" y="2022"/>
                    <a:pt x="3236" y="1982"/>
                    <a:pt x="3355" y="1838"/>
                  </a:cubicBezTo>
                  <a:cubicBezTo>
                    <a:pt x="3426" y="1755"/>
                    <a:pt x="3401" y="1632"/>
                    <a:pt x="3291" y="1596"/>
                  </a:cubicBezTo>
                  <a:cubicBezTo>
                    <a:pt x="3233" y="1577"/>
                    <a:pt x="3173" y="1571"/>
                    <a:pt x="3112" y="1571"/>
                  </a:cubicBezTo>
                  <a:cubicBezTo>
                    <a:pt x="3005" y="1571"/>
                    <a:pt x="2895" y="1591"/>
                    <a:pt x="2786" y="1599"/>
                  </a:cubicBezTo>
                  <a:cubicBezTo>
                    <a:pt x="2796" y="1451"/>
                    <a:pt x="2797" y="1333"/>
                    <a:pt x="2796" y="1268"/>
                  </a:cubicBezTo>
                  <a:cubicBezTo>
                    <a:pt x="2759" y="265"/>
                    <a:pt x="1957" y="1"/>
                    <a:pt x="1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2" name="Google Shape;2932;p6"/>
            <p:cNvSpPr/>
            <p:nvPr/>
          </p:nvSpPr>
          <p:spPr>
            <a:xfrm>
              <a:off x="5101475" y="2041775"/>
              <a:ext cx="1826950" cy="1087150"/>
            </a:xfrm>
            <a:custGeom>
              <a:avLst/>
              <a:gdLst/>
              <a:ahLst/>
              <a:cxnLst/>
              <a:rect l="l" t="t" r="r" b="b"/>
              <a:pathLst>
                <a:path w="73078" h="43486" extrusionOk="0">
                  <a:moveTo>
                    <a:pt x="44666" y="23679"/>
                  </a:moveTo>
                  <a:lnTo>
                    <a:pt x="44666" y="23679"/>
                  </a:lnTo>
                  <a:cubicBezTo>
                    <a:pt x="43960" y="24447"/>
                    <a:pt x="43289" y="25245"/>
                    <a:pt x="42641" y="26046"/>
                  </a:cubicBezTo>
                  <a:cubicBezTo>
                    <a:pt x="40678" y="28475"/>
                    <a:pt x="38887" y="31041"/>
                    <a:pt x="36848" y="33411"/>
                  </a:cubicBezTo>
                  <a:cubicBezTo>
                    <a:pt x="35012" y="35544"/>
                    <a:pt x="32889" y="37621"/>
                    <a:pt x="30217" y="38646"/>
                  </a:cubicBezTo>
                  <a:cubicBezTo>
                    <a:pt x="29610" y="38877"/>
                    <a:pt x="28978" y="39038"/>
                    <a:pt x="28335" y="39123"/>
                  </a:cubicBezTo>
                  <a:cubicBezTo>
                    <a:pt x="28983" y="38244"/>
                    <a:pt x="29507" y="37222"/>
                    <a:pt x="29868" y="36236"/>
                  </a:cubicBezTo>
                  <a:cubicBezTo>
                    <a:pt x="29882" y="36197"/>
                    <a:pt x="29846" y="36168"/>
                    <a:pt x="29812" y="36168"/>
                  </a:cubicBezTo>
                  <a:cubicBezTo>
                    <a:pt x="29795" y="36168"/>
                    <a:pt x="29777" y="36176"/>
                    <a:pt x="29767" y="36194"/>
                  </a:cubicBezTo>
                  <a:lnTo>
                    <a:pt x="29766" y="36194"/>
                  </a:lnTo>
                  <a:cubicBezTo>
                    <a:pt x="29188" y="37173"/>
                    <a:pt x="28398" y="37959"/>
                    <a:pt x="27710" y="38835"/>
                  </a:cubicBezTo>
                  <a:cubicBezTo>
                    <a:pt x="28038" y="36487"/>
                    <a:pt x="27837" y="34002"/>
                    <a:pt x="27833" y="31650"/>
                  </a:cubicBezTo>
                  <a:cubicBezTo>
                    <a:pt x="27830" y="30272"/>
                    <a:pt x="27828" y="28892"/>
                    <a:pt x="27827" y="27514"/>
                  </a:cubicBezTo>
                  <a:cubicBezTo>
                    <a:pt x="27825" y="26889"/>
                    <a:pt x="27824" y="26266"/>
                    <a:pt x="27815" y="25641"/>
                  </a:cubicBezTo>
                  <a:cubicBezTo>
                    <a:pt x="27809" y="25090"/>
                    <a:pt x="27719" y="24637"/>
                    <a:pt x="27625" y="24141"/>
                  </a:cubicBezTo>
                  <a:lnTo>
                    <a:pt x="27625" y="24141"/>
                  </a:lnTo>
                  <a:cubicBezTo>
                    <a:pt x="28337" y="24742"/>
                    <a:pt x="28954" y="25488"/>
                    <a:pt x="29510" y="26218"/>
                  </a:cubicBezTo>
                  <a:cubicBezTo>
                    <a:pt x="29523" y="26235"/>
                    <a:pt x="29543" y="26243"/>
                    <a:pt x="29563" y="26243"/>
                  </a:cubicBezTo>
                  <a:cubicBezTo>
                    <a:pt x="29600" y="26243"/>
                    <a:pt x="29635" y="26217"/>
                    <a:pt x="29617" y="26174"/>
                  </a:cubicBezTo>
                  <a:cubicBezTo>
                    <a:pt x="29220" y="25218"/>
                    <a:pt x="28795" y="24366"/>
                    <a:pt x="28053" y="23682"/>
                  </a:cubicBezTo>
                  <a:lnTo>
                    <a:pt x="28053" y="23682"/>
                  </a:lnTo>
                  <a:cubicBezTo>
                    <a:pt x="30238" y="23684"/>
                    <a:pt x="32422" y="23685"/>
                    <a:pt x="34606" y="23685"/>
                  </a:cubicBezTo>
                  <a:cubicBezTo>
                    <a:pt x="37959" y="23685"/>
                    <a:pt x="41312" y="23683"/>
                    <a:pt x="44666" y="23679"/>
                  </a:cubicBezTo>
                  <a:close/>
                  <a:moveTo>
                    <a:pt x="12532" y="23672"/>
                  </a:moveTo>
                  <a:cubicBezTo>
                    <a:pt x="17409" y="23672"/>
                    <a:pt x="22285" y="23677"/>
                    <a:pt x="27162" y="23684"/>
                  </a:cubicBezTo>
                  <a:cubicBezTo>
                    <a:pt x="26805" y="24407"/>
                    <a:pt x="26303" y="25124"/>
                    <a:pt x="26234" y="25936"/>
                  </a:cubicBezTo>
                  <a:cubicBezTo>
                    <a:pt x="26225" y="26033"/>
                    <a:pt x="26299" y="26082"/>
                    <a:pt x="26376" y="26082"/>
                  </a:cubicBezTo>
                  <a:cubicBezTo>
                    <a:pt x="26430" y="26082"/>
                    <a:pt x="26485" y="26059"/>
                    <a:pt x="26516" y="26013"/>
                  </a:cubicBezTo>
                  <a:cubicBezTo>
                    <a:pt x="26810" y="25593"/>
                    <a:pt x="27064" y="25139"/>
                    <a:pt x="27315" y="24684"/>
                  </a:cubicBezTo>
                  <a:lnTo>
                    <a:pt x="27315" y="24684"/>
                  </a:lnTo>
                  <a:cubicBezTo>
                    <a:pt x="27277" y="24876"/>
                    <a:pt x="27254" y="25072"/>
                    <a:pt x="27246" y="25268"/>
                  </a:cubicBezTo>
                  <a:cubicBezTo>
                    <a:pt x="27220" y="26016"/>
                    <a:pt x="27231" y="26766"/>
                    <a:pt x="27231" y="27514"/>
                  </a:cubicBezTo>
                  <a:cubicBezTo>
                    <a:pt x="27228" y="28894"/>
                    <a:pt x="27226" y="30272"/>
                    <a:pt x="27225" y="31651"/>
                  </a:cubicBezTo>
                  <a:cubicBezTo>
                    <a:pt x="27220" y="34128"/>
                    <a:pt x="26989" y="36755"/>
                    <a:pt x="27397" y="39210"/>
                  </a:cubicBezTo>
                  <a:lnTo>
                    <a:pt x="27356" y="39210"/>
                  </a:lnTo>
                  <a:cubicBezTo>
                    <a:pt x="27172" y="38954"/>
                    <a:pt x="26989" y="38702"/>
                    <a:pt x="26798" y="38452"/>
                  </a:cubicBezTo>
                  <a:cubicBezTo>
                    <a:pt x="26513" y="38083"/>
                    <a:pt x="26288" y="37613"/>
                    <a:pt x="25930" y="37314"/>
                  </a:cubicBezTo>
                  <a:cubicBezTo>
                    <a:pt x="25914" y="37300"/>
                    <a:pt x="25895" y="37293"/>
                    <a:pt x="25878" y="37293"/>
                  </a:cubicBezTo>
                  <a:cubicBezTo>
                    <a:pt x="25841" y="37293"/>
                    <a:pt x="25808" y="37322"/>
                    <a:pt x="25803" y="37367"/>
                  </a:cubicBezTo>
                  <a:cubicBezTo>
                    <a:pt x="25724" y="38023"/>
                    <a:pt x="26288" y="38621"/>
                    <a:pt x="26721" y="39204"/>
                  </a:cubicBezTo>
                  <a:cubicBezTo>
                    <a:pt x="24858" y="39133"/>
                    <a:pt x="23011" y="38531"/>
                    <a:pt x="21331" y="37650"/>
                  </a:cubicBezTo>
                  <a:cubicBezTo>
                    <a:pt x="18078" y="35943"/>
                    <a:pt x="15804" y="32947"/>
                    <a:pt x="14361" y="29634"/>
                  </a:cubicBezTo>
                  <a:cubicBezTo>
                    <a:pt x="13529" y="27724"/>
                    <a:pt x="12943" y="25723"/>
                    <a:pt x="12532" y="23672"/>
                  </a:cubicBezTo>
                  <a:close/>
                  <a:moveTo>
                    <a:pt x="9515" y="23669"/>
                  </a:moveTo>
                  <a:cubicBezTo>
                    <a:pt x="10338" y="23669"/>
                    <a:pt x="11160" y="23670"/>
                    <a:pt x="11982" y="23671"/>
                  </a:cubicBezTo>
                  <a:cubicBezTo>
                    <a:pt x="13206" y="30349"/>
                    <a:pt x="16498" y="36730"/>
                    <a:pt x="23227" y="39187"/>
                  </a:cubicBezTo>
                  <a:cubicBezTo>
                    <a:pt x="23485" y="39283"/>
                    <a:pt x="23744" y="39363"/>
                    <a:pt x="24003" y="39437"/>
                  </a:cubicBezTo>
                  <a:cubicBezTo>
                    <a:pt x="18816" y="39438"/>
                    <a:pt x="13631" y="39442"/>
                    <a:pt x="8444" y="39443"/>
                  </a:cubicBezTo>
                  <a:cubicBezTo>
                    <a:pt x="8539" y="39368"/>
                    <a:pt x="8634" y="39291"/>
                    <a:pt x="8722" y="39214"/>
                  </a:cubicBezTo>
                  <a:cubicBezTo>
                    <a:pt x="8983" y="38984"/>
                    <a:pt x="9694" y="38407"/>
                    <a:pt x="9538" y="37988"/>
                  </a:cubicBezTo>
                  <a:cubicBezTo>
                    <a:pt x="9532" y="37969"/>
                    <a:pt x="9513" y="37956"/>
                    <a:pt x="9493" y="37956"/>
                  </a:cubicBezTo>
                  <a:cubicBezTo>
                    <a:pt x="9490" y="37956"/>
                    <a:pt x="9487" y="37956"/>
                    <a:pt x="9484" y="37957"/>
                  </a:cubicBezTo>
                  <a:cubicBezTo>
                    <a:pt x="9095" y="38074"/>
                    <a:pt x="8698" y="38618"/>
                    <a:pt x="8385" y="38876"/>
                  </a:cubicBezTo>
                  <a:cubicBezTo>
                    <a:pt x="8168" y="39056"/>
                    <a:pt x="7947" y="39251"/>
                    <a:pt x="7722" y="39443"/>
                  </a:cubicBezTo>
                  <a:lnTo>
                    <a:pt x="7057" y="39443"/>
                  </a:lnTo>
                  <a:cubicBezTo>
                    <a:pt x="7062" y="38784"/>
                    <a:pt x="7044" y="38121"/>
                    <a:pt x="7043" y="37467"/>
                  </a:cubicBezTo>
                  <a:cubicBezTo>
                    <a:pt x="7046" y="32867"/>
                    <a:pt x="7048" y="28269"/>
                    <a:pt x="7048" y="23671"/>
                  </a:cubicBezTo>
                  <a:cubicBezTo>
                    <a:pt x="7870" y="23670"/>
                    <a:pt x="8693" y="23669"/>
                    <a:pt x="9515" y="23669"/>
                  </a:cubicBezTo>
                  <a:close/>
                  <a:moveTo>
                    <a:pt x="6947" y="0"/>
                  </a:moveTo>
                  <a:cubicBezTo>
                    <a:pt x="6879" y="0"/>
                    <a:pt x="6810" y="25"/>
                    <a:pt x="6756" y="80"/>
                  </a:cubicBezTo>
                  <a:cubicBezTo>
                    <a:pt x="6738" y="75"/>
                    <a:pt x="6720" y="72"/>
                    <a:pt x="6700" y="70"/>
                  </a:cubicBezTo>
                  <a:cubicBezTo>
                    <a:pt x="6524" y="70"/>
                    <a:pt x="6347" y="183"/>
                    <a:pt x="6349" y="411"/>
                  </a:cubicBezTo>
                  <a:lnTo>
                    <a:pt x="6349" y="557"/>
                  </a:lnTo>
                  <a:cubicBezTo>
                    <a:pt x="6024" y="971"/>
                    <a:pt x="5735" y="1422"/>
                    <a:pt x="5453" y="1856"/>
                  </a:cubicBezTo>
                  <a:cubicBezTo>
                    <a:pt x="5176" y="2283"/>
                    <a:pt x="4667" y="2918"/>
                    <a:pt x="4766" y="3467"/>
                  </a:cubicBezTo>
                  <a:cubicBezTo>
                    <a:pt x="4769" y="3481"/>
                    <a:pt x="4782" y="3490"/>
                    <a:pt x="4795" y="3490"/>
                  </a:cubicBezTo>
                  <a:cubicBezTo>
                    <a:pt x="4800" y="3490"/>
                    <a:pt x="4805" y="3489"/>
                    <a:pt x="4810" y="3485"/>
                  </a:cubicBezTo>
                  <a:cubicBezTo>
                    <a:pt x="5225" y="3218"/>
                    <a:pt x="5491" y="2677"/>
                    <a:pt x="5762" y="2281"/>
                  </a:cubicBezTo>
                  <a:cubicBezTo>
                    <a:pt x="5952" y="2006"/>
                    <a:pt x="6145" y="1720"/>
                    <a:pt x="6349" y="1441"/>
                  </a:cubicBezTo>
                  <a:cubicBezTo>
                    <a:pt x="6350" y="8667"/>
                    <a:pt x="6352" y="15895"/>
                    <a:pt x="6354" y="23121"/>
                  </a:cubicBezTo>
                  <a:cubicBezTo>
                    <a:pt x="5232" y="23121"/>
                    <a:pt x="4110" y="23121"/>
                    <a:pt x="2988" y="23119"/>
                  </a:cubicBezTo>
                  <a:lnTo>
                    <a:pt x="2769" y="23118"/>
                  </a:lnTo>
                  <a:cubicBezTo>
                    <a:pt x="2766" y="23118"/>
                    <a:pt x="2764" y="23116"/>
                    <a:pt x="2763" y="23116"/>
                  </a:cubicBezTo>
                  <a:lnTo>
                    <a:pt x="2509" y="23116"/>
                  </a:lnTo>
                  <a:cubicBezTo>
                    <a:pt x="2507" y="23116"/>
                    <a:pt x="2507" y="23116"/>
                    <a:pt x="2505" y="23118"/>
                  </a:cubicBezTo>
                  <a:lnTo>
                    <a:pt x="1874" y="23118"/>
                  </a:lnTo>
                  <a:cubicBezTo>
                    <a:pt x="1695" y="23118"/>
                    <a:pt x="1605" y="23257"/>
                    <a:pt x="1605" y="23397"/>
                  </a:cubicBezTo>
                  <a:cubicBezTo>
                    <a:pt x="1605" y="23536"/>
                    <a:pt x="1695" y="23676"/>
                    <a:pt x="1874" y="23676"/>
                  </a:cubicBezTo>
                  <a:lnTo>
                    <a:pt x="2505" y="23676"/>
                  </a:lnTo>
                  <a:cubicBezTo>
                    <a:pt x="2507" y="23676"/>
                    <a:pt x="2507" y="23677"/>
                    <a:pt x="2509" y="23677"/>
                  </a:cubicBezTo>
                  <a:lnTo>
                    <a:pt x="2763" y="23677"/>
                  </a:lnTo>
                  <a:cubicBezTo>
                    <a:pt x="2764" y="23677"/>
                    <a:pt x="2766" y="23676"/>
                    <a:pt x="2769" y="23676"/>
                  </a:cubicBezTo>
                  <a:cubicBezTo>
                    <a:pt x="2842" y="23676"/>
                    <a:pt x="2915" y="23676"/>
                    <a:pt x="2988" y="23674"/>
                  </a:cubicBezTo>
                  <a:cubicBezTo>
                    <a:pt x="4110" y="23672"/>
                    <a:pt x="5232" y="23671"/>
                    <a:pt x="6354" y="23671"/>
                  </a:cubicBezTo>
                  <a:cubicBezTo>
                    <a:pt x="6355" y="28297"/>
                    <a:pt x="6357" y="32923"/>
                    <a:pt x="6359" y="37549"/>
                  </a:cubicBezTo>
                  <a:cubicBezTo>
                    <a:pt x="6357" y="38180"/>
                    <a:pt x="6349" y="38812"/>
                    <a:pt x="6355" y="39445"/>
                  </a:cubicBezTo>
                  <a:cubicBezTo>
                    <a:pt x="4343" y="39447"/>
                    <a:pt x="2330" y="39448"/>
                    <a:pt x="317" y="39450"/>
                  </a:cubicBezTo>
                  <a:cubicBezTo>
                    <a:pt x="105" y="39450"/>
                    <a:pt x="0" y="39614"/>
                    <a:pt x="0" y="39778"/>
                  </a:cubicBezTo>
                  <a:cubicBezTo>
                    <a:pt x="0" y="39942"/>
                    <a:pt x="105" y="40106"/>
                    <a:pt x="317" y="40106"/>
                  </a:cubicBezTo>
                  <a:cubicBezTo>
                    <a:pt x="2335" y="40109"/>
                    <a:pt x="4352" y="40111"/>
                    <a:pt x="6370" y="40111"/>
                  </a:cubicBezTo>
                  <a:cubicBezTo>
                    <a:pt x="6375" y="40262"/>
                    <a:pt x="6380" y="40413"/>
                    <a:pt x="6388" y="40564"/>
                  </a:cubicBezTo>
                  <a:cubicBezTo>
                    <a:pt x="6439" y="41514"/>
                    <a:pt x="6596" y="42457"/>
                    <a:pt x="6623" y="43408"/>
                  </a:cubicBezTo>
                  <a:cubicBezTo>
                    <a:pt x="6623" y="43460"/>
                    <a:pt x="6661" y="43486"/>
                    <a:pt x="6700" y="43486"/>
                  </a:cubicBezTo>
                  <a:cubicBezTo>
                    <a:pt x="6738" y="43486"/>
                    <a:pt x="6777" y="43460"/>
                    <a:pt x="6777" y="43408"/>
                  </a:cubicBezTo>
                  <a:cubicBezTo>
                    <a:pt x="6800" y="42590"/>
                    <a:pt x="6902" y="41773"/>
                    <a:pt x="6982" y="40957"/>
                  </a:cubicBezTo>
                  <a:cubicBezTo>
                    <a:pt x="8252" y="41417"/>
                    <a:pt x="9515" y="41917"/>
                    <a:pt x="10730" y="42504"/>
                  </a:cubicBezTo>
                  <a:cubicBezTo>
                    <a:pt x="10740" y="42509"/>
                    <a:pt x="10750" y="42511"/>
                    <a:pt x="10760" y="42511"/>
                  </a:cubicBezTo>
                  <a:cubicBezTo>
                    <a:pt x="10816" y="42511"/>
                    <a:pt x="10866" y="42442"/>
                    <a:pt x="10812" y="42396"/>
                  </a:cubicBezTo>
                  <a:cubicBezTo>
                    <a:pt x="9758" y="41499"/>
                    <a:pt x="8585" y="40770"/>
                    <a:pt x="7259" y="40382"/>
                  </a:cubicBezTo>
                  <a:cubicBezTo>
                    <a:pt x="7359" y="40288"/>
                    <a:pt x="7464" y="40200"/>
                    <a:pt x="7573" y="40111"/>
                  </a:cubicBezTo>
                  <a:cubicBezTo>
                    <a:pt x="12416" y="40116"/>
                    <a:pt x="17260" y="40118"/>
                    <a:pt x="22104" y="40118"/>
                  </a:cubicBezTo>
                  <a:cubicBezTo>
                    <a:pt x="23601" y="40118"/>
                    <a:pt x="25098" y="40118"/>
                    <a:pt x="26595" y="40118"/>
                  </a:cubicBezTo>
                  <a:lnTo>
                    <a:pt x="26595" y="40118"/>
                  </a:lnTo>
                  <a:cubicBezTo>
                    <a:pt x="25770" y="40908"/>
                    <a:pt x="24854" y="41627"/>
                    <a:pt x="24177" y="42544"/>
                  </a:cubicBezTo>
                  <a:cubicBezTo>
                    <a:pt x="24152" y="42577"/>
                    <a:pt x="24185" y="42628"/>
                    <a:pt x="24223" y="42628"/>
                  </a:cubicBezTo>
                  <a:cubicBezTo>
                    <a:pt x="24228" y="42628"/>
                    <a:pt x="24233" y="42628"/>
                    <a:pt x="24238" y="42626"/>
                  </a:cubicBezTo>
                  <a:cubicBezTo>
                    <a:pt x="25504" y="42137"/>
                    <a:pt x="26367" y="40971"/>
                    <a:pt x="27436" y="40188"/>
                  </a:cubicBezTo>
                  <a:cubicBezTo>
                    <a:pt x="27464" y="40168"/>
                    <a:pt x="27487" y="40144"/>
                    <a:pt x="27509" y="40119"/>
                  </a:cubicBezTo>
                  <a:cubicBezTo>
                    <a:pt x="30817" y="40119"/>
                    <a:pt x="34126" y="40119"/>
                    <a:pt x="37433" y="40122"/>
                  </a:cubicBezTo>
                  <a:cubicBezTo>
                    <a:pt x="43749" y="40124"/>
                    <a:pt x="39786" y="40126"/>
                    <a:pt x="46101" y="40126"/>
                  </a:cubicBezTo>
                  <a:cubicBezTo>
                    <a:pt x="48106" y="40126"/>
                    <a:pt x="48688" y="40133"/>
                    <a:pt x="48754" y="40133"/>
                  </a:cubicBezTo>
                  <a:cubicBezTo>
                    <a:pt x="48893" y="40133"/>
                    <a:pt x="46658" y="40101"/>
                    <a:pt x="50950" y="39899"/>
                  </a:cubicBezTo>
                  <a:cubicBezTo>
                    <a:pt x="50970" y="39899"/>
                    <a:pt x="50990" y="39894"/>
                    <a:pt x="51008" y="39885"/>
                  </a:cubicBezTo>
                  <a:lnTo>
                    <a:pt x="51459" y="39871"/>
                  </a:lnTo>
                  <a:cubicBezTo>
                    <a:pt x="51461" y="39872"/>
                    <a:pt x="51462" y="39872"/>
                    <a:pt x="51464" y="39872"/>
                  </a:cubicBezTo>
                  <a:cubicBezTo>
                    <a:pt x="51514" y="39872"/>
                    <a:pt x="51554" y="39829"/>
                    <a:pt x="51549" y="39780"/>
                  </a:cubicBezTo>
                  <a:cubicBezTo>
                    <a:pt x="51551" y="39731"/>
                    <a:pt x="51522" y="39684"/>
                    <a:pt x="51463" y="39684"/>
                  </a:cubicBezTo>
                  <a:cubicBezTo>
                    <a:pt x="51462" y="39684"/>
                    <a:pt x="51461" y="39684"/>
                    <a:pt x="51460" y="39684"/>
                  </a:cubicBezTo>
                  <a:lnTo>
                    <a:pt x="51009" y="39671"/>
                  </a:lnTo>
                  <a:cubicBezTo>
                    <a:pt x="50991" y="39661"/>
                    <a:pt x="50972" y="39657"/>
                    <a:pt x="50952" y="39657"/>
                  </a:cubicBezTo>
                  <a:cubicBezTo>
                    <a:pt x="46702" y="39457"/>
                    <a:pt x="49114" y="39425"/>
                    <a:pt x="49011" y="39425"/>
                  </a:cubicBezTo>
                  <a:cubicBezTo>
                    <a:pt x="48964" y="39425"/>
                    <a:pt x="48404" y="39432"/>
                    <a:pt x="46482" y="39432"/>
                  </a:cubicBezTo>
                  <a:cubicBezTo>
                    <a:pt x="40166" y="39432"/>
                    <a:pt x="44129" y="39433"/>
                    <a:pt x="37815" y="39433"/>
                  </a:cubicBezTo>
                  <a:cubicBezTo>
                    <a:pt x="35168" y="39433"/>
                    <a:pt x="32520" y="39435"/>
                    <a:pt x="29872" y="39437"/>
                  </a:cubicBezTo>
                  <a:cubicBezTo>
                    <a:pt x="30324" y="39304"/>
                    <a:pt x="30766" y="39140"/>
                    <a:pt x="31196" y="38948"/>
                  </a:cubicBezTo>
                  <a:cubicBezTo>
                    <a:pt x="33739" y="37805"/>
                    <a:pt x="35780" y="35700"/>
                    <a:pt x="37559" y="33610"/>
                  </a:cubicBezTo>
                  <a:cubicBezTo>
                    <a:pt x="40222" y="30487"/>
                    <a:pt x="42528" y="26702"/>
                    <a:pt x="45458" y="23679"/>
                  </a:cubicBezTo>
                  <a:cubicBezTo>
                    <a:pt x="54361" y="23662"/>
                    <a:pt x="63263" y="23600"/>
                    <a:pt x="72164" y="23495"/>
                  </a:cubicBezTo>
                  <a:lnTo>
                    <a:pt x="72164" y="23495"/>
                  </a:lnTo>
                  <a:cubicBezTo>
                    <a:pt x="71488" y="24119"/>
                    <a:pt x="70824" y="24755"/>
                    <a:pt x="70146" y="25378"/>
                  </a:cubicBezTo>
                  <a:cubicBezTo>
                    <a:pt x="70095" y="25425"/>
                    <a:pt x="70143" y="25499"/>
                    <a:pt x="70200" y="25499"/>
                  </a:cubicBezTo>
                  <a:cubicBezTo>
                    <a:pt x="70211" y="25499"/>
                    <a:pt x="70222" y="25496"/>
                    <a:pt x="70233" y="25490"/>
                  </a:cubicBezTo>
                  <a:cubicBezTo>
                    <a:pt x="71209" y="24958"/>
                    <a:pt x="72187" y="24432"/>
                    <a:pt x="72960" y="23620"/>
                  </a:cubicBezTo>
                  <a:cubicBezTo>
                    <a:pt x="72999" y="23577"/>
                    <a:pt x="73027" y="23523"/>
                    <a:pt x="73039" y="23466"/>
                  </a:cubicBezTo>
                  <a:cubicBezTo>
                    <a:pt x="73061" y="23451"/>
                    <a:pt x="73076" y="23425"/>
                    <a:pt x="73078" y="23397"/>
                  </a:cubicBezTo>
                  <a:cubicBezTo>
                    <a:pt x="73076" y="23367"/>
                    <a:pt x="73061" y="23341"/>
                    <a:pt x="73039" y="23326"/>
                  </a:cubicBezTo>
                  <a:cubicBezTo>
                    <a:pt x="73022" y="23241"/>
                    <a:pt x="72970" y="23167"/>
                    <a:pt x="72896" y="23123"/>
                  </a:cubicBezTo>
                  <a:cubicBezTo>
                    <a:pt x="72171" y="22696"/>
                    <a:pt x="70819" y="22362"/>
                    <a:pt x="70379" y="21586"/>
                  </a:cubicBezTo>
                  <a:cubicBezTo>
                    <a:pt x="70367" y="21565"/>
                    <a:pt x="70347" y="21555"/>
                    <a:pt x="70326" y="21555"/>
                  </a:cubicBezTo>
                  <a:cubicBezTo>
                    <a:pt x="70292" y="21555"/>
                    <a:pt x="70259" y="21579"/>
                    <a:pt x="70260" y="21619"/>
                  </a:cubicBezTo>
                  <a:cubicBezTo>
                    <a:pt x="70279" y="22458"/>
                    <a:pt x="71149" y="22900"/>
                    <a:pt x="71912" y="23293"/>
                  </a:cubicBezTo>
                  <a:cubicBezTo>
                    <a:pt x="63283" y="23180"/>
                    <a:pt x="54654" y="23121"/>
                    <a:pt x="46026" y="23115"/>
                  </a:cubicBezTo>
                  <a:cubicBezTo>
                    <a:pt x="47167" y="22007"/>
                    <a:pt x="48406" y="21020"/>
                    <a:pt x="49800" y="20236"/>
                  </a:cubicBezTo>
                  <a:cubicBezTo>
                    <a:pt x="51791" y="19116"/>
                    <a:pt x="54041" y="18748"/>
                    <a:pt x="56310" y="18748"/>
                  </a:cubicBezTo>
                  <a:cubicBezTo>
                    <a:pt x="57860" y="18748"/>
                    <a:pt x="59419" y="18920"/>
                    <a:pt x="60909" y="19140"/>
                  </a:cubicBezTo>
                  <a:cubicBezTo>
                    <a:pt x="60913" y="19140"/>
                    <a:pt x="60917" y="19141"/>
                    <a:pt x="60920" y="19141"/>
                  </a:cubicBezTo>
                  <a:cubicBezTo>
                    <a:pt x="60993" y="19141"/>
                    <a:pt x="61022" y="19032"/>
                    <a:pt x="60944" y="19017"/>
                  </a:cubicBezTo>
                  <a:cubicBezTo>
                    <a:pt x="59119" y="18637"/>
                    <a:pt x="57265" y="18351"/>
                    <a:pt x="55444" y="18351"/>
                  </a:cubicBezTo>
                  <a:cubicBezTo>
                    <a:pt x="53182" y="18351"/>
                    <a:pt x="50970" y="18792"/>
                    <a:pt x="48926" y="20040"/>
                  </a:cubicBezTo>
                  <a:cubicBezTo>
                    <a:pt x="47550" y="20884"/>
                    <a:pt x="46329" y="21950"/>
                    <a:pt x="45204" y="23113"/>
                  </a:cubicBezTo>
                  <a:cubicBezTo>
                    <a:pt x="42139" y="23107"/>
                    <a:pt x="39074" y="23105"/>
                    <a:pt x="36010" y="23105"/>
                  </a:cubicBezTo>
                  <a:cubicBezTo>
                    <a:pt x="28148" y="23105"/>
                    <a:pt x="20287" y="23119"/>
                    <a:pt x="12425" y="23121"/>
                  </a:cubicBezTo>
                  <a:cubicBezTo>
                    <a:pt x="11431" y="17732"/>
                    <a:pt x="11628" y="12020"/>
                    <a:pt x="11949" y="6691"/>
                  </a:cubicBezTo>
                  <a:cubicBezTo>
                    <a:pt x="12066" y="4766"/>
                    <a:pt x="12220" y="2844"/>
                    <a:pt x="12328" y="920"/>
                  </a:cubicBezTo>
                  <a:cubicBezTo>
                    <a:pt x="12330" y="896"/>
                    <a:pt x="12308" y="882"/>
                    <a:pt x="12287" y="882"/>
                  </a:cubicBezTo>
                  <a:cubicBezTo>
                    <a:pt x="12271" y="882"/>
                    <a:pt x="12256" y="890"/>
                    <a:pt x="12253" y="910"/>
                  </a:cubicBezTo>
                  <a:cubicBezTo>
                    <a:pt x="11173" y="8069"/>
                    <a:pt x="10717" y="15549"/>
                    <a:pt x="11821" y="22729"/>
                  </a:cubicBezTo>
                  <a:cubicBezTo>
                    <a:pt x="11843" y="22860"/>
                    <a:pt x="11864" y="22990"/>
                    <a:pt x="11885" y="23121"/>
                  </a:cubicBezTo>
                  <a:lnTo>
                    <a:pt x="7046" y="23121"/>
                  </a:lnTo>
                  <a:cubicBezTo>
                    <a:pt x="7049" y="15893"/>
                    <a:pt x="7051" y="8667"/>
                    <a:pt x="7053" y="1441"/>
                  </a:cubicBezTo>
                  <a:cubicBezTo>
                    <a:pt x="7451" y="2258"/>
                    <a:pt x="8050" y="2972"/>
                    <a:pt x="8554" y="3743"/>
                  </a:cubicBezTo>
                  <a:cubicBezTo>
                    <a:pt x="8566" y="3763"/>
                    <a:pt x="8584" y="3771"/>
                    <a:pt x="8603" y="3771"/>
                  </a:cubicBezTo>
                  <a:cubicBezTo>
                    <a:pt x="8638" y="3771"/>
                    <a:pt x="8674" y="3740"/>
                    <a:pt x="8665" y="3697"/>
                  </a:cubicBezTo>
                  <a:cubicBezTo>
                    <a:pt x="8375" y="2442"/>
                    <a:pt x="7574" y="1438"/>
                    <a:pt x="7230" y="208"/>
                  </a:cubicBezTo>
                  <a:cubicBezTo>
                    <a:pt x="7193" y="79"/>
                    <a:pt x="7070" y="0"/>
                    <a:pt x="6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3" name="Google Shape;2933;p6"/>
            <p:cNvSpPr/>
            <p:nvPr/>
          </p:nvSpPr>
          <p:spPr>
            <a:xfrm>
              <a:off x="5157975" y="2482575"/>
              <a:ext cx="74300" cy="98100"/>
            </a:xfrm>
            <a:custGeom>
              <a:avLst/>
              <a:gdLst/>
              <a:ahLst/>
              <a:cxnLst/>
              <a:rect l="l" t="t" r="r" b="b"/>
              <a:pathLst>
                <a:path w="2972" h="3924" extrusionOk="0">
                  <a:moveTo>
                    <a:pt x="1317" y="595"/>
                  </a:moveTo>
                  <a:cubicBezTo>
                    <a:pt x="1422" y="595"/>
                    <a:pt x="1543" y="627"/>
                    <a:pt x="1682" y="701"/>
                  </a:cubicBezTo>
                  <a:cubicBezTo>
                    <a:pt x="2322" y="1037"/>
                    <a:pt x="2256" y="2262"/>
                    <a:pt x="2022" y="2809"/>
                  </a:cubicBezTo>
                  <a:cubicBezTo>
                    <a:pt x="1900" y="3092"/>
                    <a:pt x="1647" y="3284"/>
                    <a:pt x="1393" y="3284"/>
                  </a:cubicBezTo>
                  <a:cubicBezTo>
                    <a:pt x="1233" y="3284"/>
                    <a:pt x="1073" y="3208"/>
                    <a:pt x="944" y="3030"/>
                  </a:cubicBezTo>
                  <a:cubicBezTo>
                    <a:pt x="905" y="2974"/>
                    <a:pt x="878" y="2909"/>
                    <a:pt x="846" y="2848"/>
                  </a:cubicBezTo>
                  <a:cubicBezTo>
                    <a:pt x="805" y="2564"/>
                    <a:pt x="736" y="2285"/>
                    <a:pt x="706" y="2002"/>
                  </a:cubicBezTo>
                  <a:cubicBezTo>
                    <a:pt x="655" y="1521"/>
                    <a:pt x="755" y="595"/>
                    <a:pt x="1317" y="595"/>
                  </a:cubicBezTo>
                  <a:close/>
                  <a:moveTo>
                    <a:pt x="1360" y="1"/>
                  </a:moveTo>
                  <a:cubicBezTo>
                    <a:pt x="876" y="1"/>
                    <a:pt x="394" y="266"/>
                    <a:pt x="201" y="791"/>
                  </a:cubicBezTo>
                  <a:cubicBezTo>
                    <a:pt x="1" y="1341"/>
                    <a:pt x="53" y="1933"/>
                    <a:pt x="144" y="2499"/>
                  </a:cubicBezTo>
                  <a:cubicBezTo>
                    <a:pt x="235" y="3071"/>
                    <a:pt x="529" y="3424"/>
                    <a:pt x="829" y="3893"/>
                  </a:cubicBezTo>
                  <a:cubicBezTo>
                    <a:pt x="843" y="3914"/>
                    <a:pt x="864" y="3923"/>
                    <a:pt x="886" y="3923"/>
                  </a:cubicBezTo>
                  <a:cubicBezTo>
                    <a:pt x="927" y="3923"/>
                    <a:pt x="967" y="3890"/>
                    <a:pt x="952" y="3841"/>
                  </a:cubicBezTo>
                  <a:cubicBezTo>
                    <a:pt x="928" y="3770"/>
                    <a:pt x="911" y="3696"/>
                    <a:pt x="903" y="3622"/>
                  </a:cubicBezTo>
                  <a:lnTo>
                    <a:pt x="903" y="3622"/>
                  </a:lnTo>
                  <a:cubicBezTo>
                    <a:pt x="1030" y="3752"/>
                    <a:pt x="1185" y="3831"/>
                    <a:pt x="1371" y="3831"/>
                  </a:cubicBezTo>
                  <a:cubicBezTo>
                    <a:pt x="1520" y="3831"/>
                    <a:pt x="1689" y="3781"/>
                    <a:pt x="1881" y="3665"/>
                  </a:cubicBezTo>
                  <a:cubicBezTo>
                    <a:pt x="2888" y="3055"/>
                    <a:pt x="2972" y="1710"/>
                    <a:pt x="2499" y="709"/>
                  </a:cubicBezTo>
                  <a:cubicBezTo>
                    <a:pt x="2276" y="236"/>
                    <a:pt x="181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4" name="Google Shape;2934;p6"/>
            <p:cNvSpPr/>
            <p:nvPr/>
          </p:nvSpPr>
          <p:spPr>
            <a:xfrm>
              <a:off x="5836975" y="2769500"/>
              <a:ext cx="62425" cy="73300"/>
            </a:xfrm>
            <a:custGeom>
              <a:avLst/>
              <a:gdLst/>
              <a:ahLst/>
              <a:cxnLst/>
              <a:rect l="l" t="t" r="r" b="b"/>
              <a:pathLst>
                <a:path w="2497" h="2932" extrusionOk="0">
                  <a:moveTo>
                    <a:pt x="1411" y="0"/>
                  </a:moveTo>
                  <a:cubicBezTo>
                    <a:pt x="1320" y="0"/>
                    <a:pt x="1229" y="41"/>
                    <a:pt x="1187" y="124"/>
                  </a:cubicBezTo>
                  <a:cubicBezTo>
                    <a:pt x="799" y="900"/>
                    <a:pt x="223" y="1658"/>
                    <a:pt x="19" y="2508"/>
                  </a:cubicBezTo>
                  <a:cubicBezTo>
                    <a:pt x="0" y="2591"/>
                    <a:pt x="73" y="2669"/>
                    <a:pt x="147" y="2669"/>
                  </a:cubicBezTo>
                  <a:cubicBezTo>
                    <a:pt x="176" y="2669"/>
                    <a:pt x="205" y="2657"/>
                    <a:pt x="229" y="2629"/>
                  </a:cubicBezTo>
                  <a:cubicBezTo>
                    <a:pt x="639" y="2150"/>
                    <a:pt x="984" y="1584"/>
                    <a:pt x="1296" y="1017"/>
                  </a:cubicBezTo>
                  <a:cubicBezTo>
                    <a:pt x="1407" y="1474"/>
                    <a:pt x="1555" y="1921"/>
                    <a:pt x="1742" y="2354"/>
                  </a:cubicBezTo>
                  <a:cubicBezTo>
                    <a:pt x="1659" y="2349"/>
                    <a:pt x="1575" y="2348"/>
                    <a:pt x="1492" y="2348"/>
                  </a:cubicBezTo>
                  <a:cubicBezTo>
                    <a:pt x="1348" y="2348"/>
                    <a:pt x="1204" y="2353"/>
                    <a:pt x="1059" y="2360"/>
                  </a:cubicBezTo>
                  <a:cubicBezTo>
                    <a:pt x="792" y="2373"/>
                    <a:pt x="454" y="2357"/>
                    <a:pt x="303" y="2614"/>
                  </a:cubicBezTo>
                  <a:cubicBezTo>
                    <a:pt x="283" y="2647"/>
                    <a:pt x="283" y="2688"/>
                    <a:pt x="303" y="2721"/>
                  </a:cubicBezTo>
                  <a:cubicBezTo>
                    <a:pt x="414" y="2878"/>
                    <a:pt x="569" y="2911"/>
                    <a:pt x="739" y="2911"/>
                  </a:cubicBezTo>
                  <a:cubicBezTo>
                    <a:pt x="803" y="2911"/>
                    <a:pt x="868" y="2906"/>
                    <a:pt x="935" y="2902"/>
                  </a:cubicBezTo>
                  <a:cubicBezTo>
                    <a:pt x="1133" y="2888"/>
                    <a:pt x="1336" y="2874"/>
                    <a:pt x="1538" y="2874"/>
                  </a:cubicBezTo>
                  <a:cubicBezTo>
                    <a:pt x="1728" y="2874"/>
                    <a:pt x="1917" y="2886"/>
                    <a:pt x="2101" y="2925"/>
                  </a:cubicBezTo>
                  <a:cubicBezTo>
                    <a:pt x="2123" y="2929"/>
                    <a:pt x="2145" y="2931"/>
                    <a:pt x="2166" y="2931"/>
                  </a:cubicBezTo>
                  <a:cubicBezTo>
                    <a:pt x="2367" y="2931"/>
                    <a:pt x="2496" y="2727"/>
                    <a:pt x="2401" y="2532"/>
                  </a:cubicBezTo>
                  <a:cubicBezTo>
                    <a:pt x="2039" y="1793"/>
                    <a:pt x="1788" y="1002"/>
                    <a:pt x="1658" y="187"/>
                  </a:cubicBezTo>
                  <a:cubicBezTo>
                    <a:pt x="1639" y="64"/>
                    <a:pt x="1525" y="0"/>
                    <a:pt x="1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5" name="Google Shape;2935;p6"/>
            <p:cNvSpPr/>
            <p:nvPr/>
          </p:nvSpPr>
          <p:spPr>
            <a:xfrm>
              <a:off x="5913150" y="2780000"/>
              <a:ext cx="88125" cy="100425"/>
            </a:xfrm>
            <a:custGeom>
              <a:avLst/>
              <a:gdLst/>
              <a:ahLst/>
              <a:cxnLst/>
              <a:rect l="l" t="t" r="r" b="b"/>
              <a:pathLst>
                <a:path w="3525" h="4017" extrusionOk="0">
                  <a:moveTo>
                    <a:pt x="1792" y="1924"/>
                  </a:moveTo>
                  <a:cubicBezTo>
                    <a:pt x="1812" y="2093"/>
                    <a:pt x="1821" y="2263"/>
                    <a:pt x="1821" y="2434"/>
                  </a:cubicBezTo>
                  <a:cubicBezTo>
                    <a:pt x="1818" y="2739"/>
                    <a:pt x="1671" y="2979"/>
                    <a:pt x="1521" y="3230"/>
                  </a:cubicBezTo>
                  <a:cubicBezTo>
                    <a:pt x="1408" y="3419"/>
                    <a:pt x="1299" y="3519"/>
                    <a:pt x="1214" y="3519"/>
                  </a:cubicBezTo>
                  <a:cubicBezTo>
                    <a:pt x="1118" y="3519"/>
                    <a:pt x="1055" y="3389"/>
                    <a:pt x="1054" y="3110"/>
                  </a:cubicBezTo>
                  <a:cubicBezTo>
                    <a:pt x="1052" y="2659"/>
                    <a:pt x="1433" y="2265"/>
                    <a:pt x="1792" y="1924"/>
                  </a:cubicBezTo>
                  <a:close/>
                  <a:moveTo>
                    <a:pt x="268" y="1"/>
                  </a:moveTo>
                  <a:cubicBezTo>
                    <a:pt x="232" y="1"/>
                    <a:pt x="196" y="21"/>
                    <a:pt x="183" y="65"/>
                  </a:cubicBezTo>
                  <a:cubicBezTo>
                    <a:pt x="1" y="633"/>
                    <a:pt x="209" y="1325"/>
                    <a:pt x="870" y="1420"/>
                  </a:cubicBezTo>
                  <a:cubicBezTo>
                    <a:pt x="910" y="1426"/>
                    <a:pt x="949" y="1429"/>
                    <a:pt x="986" y="1429"/>
                  </a:cubicBezTo>
                  <a:cubicBezTo>
                    <a:pt x="1293" y="1429"/>
                    <a:pt x="1502" y="1244"/>
                    <a:pt x="1638" y="997"/>
                  </a:cubicBezTo>
                  <a:cubicBezTo>
                    <a:pt x="1664" y="1130"/>
                    <a:pt x="1692" y="1263"/>
                    <a:pt x="1715" y="1397"/>
                  </a:cubicBezTo>
                  <a:cubicBezTo>
                    <a:pt x="1484" y="1555"/>
                    <a:pt x="1264" y="1729"/>
                    <a:pt x="1072" y="1942"/>
                  </a:cubicBezTo>
                  <a:cubicBezTo>
                    <a:pt x="644" y="2418"/>
                    <a:pt x="355" y="3359"/>
                    <a:pt x="883" y="3887"/>
                  </a:cubicBezTo>
                  <a:cubicBezTo>
                    <a:pt x="974" y="3978"/>
                    <a:pt x="1065" y="4017"/>
                    <a:pt x="1155" y="4017"/>
                  </a:cubicBezTo>
                  <a:cubicBezTo>
                    <a:pt x="1527" y="4017"/>
                    <a:pt x="1871" y="3365"/>
                    <a:pt x="2007" y="3111"/>
                  </a:cubicBezTo>
                  <a:cubicBezTo>
                    <a:pt x="2248" y="2660"/>
                    <a:pt x="2235" y="2122"/>
                    <a:pt x="2145" y="1583"/>
                  </a:cubicBezTo>
                  <a:cubicBezTo>
                    <a:pt x="2166" y="1563"/>
                    <a:pt x="2187" y="1540"/>
                    <a:pt x="2207" y="1520"/>
                  </a:cubicBezTo>
                  <a:cubicBezTo>
                    <a:pt x="2592" y="1102"/>
                    <a:pt x="3091" y="798"/>
                    <a:pt x="3483" y="383"/>
                  </a:cubicBezTo>
                  <a:cubicBezTo>
                    <a:pt x="3524" y="341"/>
                    <a:pt x="3486" y="286"/>
                    <a:pt x="3441" y="286"/>
                  </a:cubicBezTo>
                  <a:cubicBezTo>
                    <a:pt x="3428" y="286"/>
                    <a:pt x="3414" y="291"/>
                    <a:pt x="3401" y="301"/>
                  </a:cubicBezTo>
                  <a:cubicBezTo>
                    <a:pt x="2993" y="651"/>
                    <a:pt x="2519" y="897"/>
                    <a:pt x="2064" y="1173"/>
                  </a:cubicBezTo>
                  <a:cubicBezTo>
                    <a:pt x="1985" y="820"/>
                    <a:pt x="1894" y="475"/>
                    <a:pt x="1838" y="169"/>
                  </a:cubicBezTo>
                  <a:cubicBezTo>
                    <a:pt x="1822" y="78"/>
                    <a:pt x="1755" y="39"/>
                    <a:pt x="1684" y="39"/>
                  </a:cubicBezTo>
                  <a:cubicBezTo>
                    <a:pt x="1590" y="39"/>
                    <a:pt x="1490" y="106"/>
                    <a:pt x="1485" y="216"/>
                  </a:cubicBezTo>
                  <a:cubicBezTo>
                    <a:pt x="1469" y="585"/>
                    <a:pt x="1370" y="1056"/>
                    <a:pt x="918" y="1077"/>
                  </a:cubicBezTo>
                  <a:cubicBezTo>
                    <a:pt x="910" y="1078"/>
                    <a:pt x="902" y="1078"/>
                    <a:pt x="894" y="1078"/>
                  </a:cubicBezTo>
                  <a:cubicBezTo>
                    <a:pt x="432" y="1078"/>
                    <a:pt x="371" y="408"/>
                    <a:pt x="358" y="88"/>
                  </a:cubicBezTo>
                  <a:cubicBezTo>
                    <a:pt x="356" y="32"/>
                    <a:pt x="312" y="1"/>
                    <a:pt x="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6" name="Google Shape;2936;p6"/>
            <p:cNvSpPr/>
            <p:nvPr/>
          </p:nvSpPr>
          <p:spPr>
            <a:xfrm>
              <a:off x="6896000" y="2706125"/>
              <a:ext cx="67525" cy="59150"/>
            </a:xfrm>
            <a:custGeom>
              <a:avLst/>
              <a:gdLst/>
              <a:ahLst/>
              <a:cxnLst/>
              <a:rect l="l" t="t" r="r" b="b"/>
              <a:pathLst>
                <a:path w="2701" h="2366" extrusionOk="0">
                  <a:moveTo>
                    <a:pt x="697" y="1"/>
                  </a:moveTo>
                  <a:cubicBezTo>
                    <a:pt x="614" y="1"/>
                    <a:pt x="554" y="112"/>
                    <a:pt x="600" y="184"/>
                  </a:cubicBezTo>
                  <a:cubicBezTo>
                    <a:pt x="787" y="479"/>
                    <a:pt x="998" y="760"/>
                    <a:pt x="1195" y="1048"/>
                  </a:cubicBezTo>
                  <a:cubicBezTo>
                    <a:pt x="780" y="1375"/>
                    <a:pt x="390" y="1733"/>
                    <a:pt x="29" y="2116"/>
                  </a:cubicBezTo>
                  <a:cubicBezTo>
                    <a:pt x="0" y="2149"/>
                    <a:pt x="22" y="2210"/>
                    <a:pt x="63" y="2210"/>
                  </a:cubicBezTo>
                  <a:cubicBezTo>
                    <a:pt x="69" y="2210"/>
                    <a:pt x="75" y="2209"/>
                    <a:pt x="81" y="2207"/>
                  </a:cubicBezTo>
                  <a:cubicBezTo>
                    <a:pt x="560" y="2023"/>
                    <a:pt x="1023" y="1741"/>
                    <a:pt x="1436" y="1429"/>
                  </a:cubicBezTo>
                  <a:cubicBezTo>
                    <a:pt x="1609" y="1760"/>
                    <a:pt x="1738" y="2152"/>
                    <a:pt x="2056" y="2354"/>
                  </a:cubicBezTo>
                  <a:cubicBezTo>
                    <a:pt x="2069" y="2362"/>
                    <a:pt x="2083" y="2366"/>
                    <a:pt x="2097" y="2366"/>
                  </a:cubicBezTo>
                  <a:cubicBezTo>
                    <a:pt x="2133" y="2366"/>
                    <a:pt x="2166" y="2341"/>
                    <a:pt x="2179" y="2305"/>
                  </a:cubicBezTo>
                  <a:cubicBezTo>
                    <a:pt x="2320" y="1900"/>
                    <a:pt x="2053" y="1457"/>
                    <a:pt x="1841" y="1109"/>
                  </a:cubicBezTo>
                  <a:cubicBezTo>
                    <a:pt x="1987" y="989"/>
                    <a:pt x="2137" y="870"/>
                    <a:pt x="2281" y="747"/>
                  </a:cubicBezTo>
                  <a:cubicBezTo>
                    <a:pt x="2435" y="617"/>
                    <a:pt x="2517" y="422"/>
                    <a:pt x="2654" y="295"/>
                  </a:cubicBezTo>
                  <a:cubicBezTo>
                    <a:pt x="2701" y="251"/>
                    <a:pt x="2656" y="187"/>
                    <a:pt x="2603" y="187"/>
                  </a:cubicBezTo>
                  <a:cubicBezTo>
                    <a:pt x="2593" y="187"/>
                    <a:pt x="2583" y="189"/>
                    <a:pt x="2573" y="194"/>
                  </a:cubicBezTo>
                  <a:cubicBezTo>
                    <a:pt x="2435" y="261"/>
                    <a:pt x="2270" y="289"/>
                    <a:pt x="2120" y="366"/>
                  </a:cubicBezTo>
                  <a:cubicBezTo>
                    <a:pt x="1935" y="461"/>
                    <a:pt x="1761" y="597"/>
                    <a:pt x="1592" y="730"/>
                  </a:cubicBezTo>
                  <a:cubicBezTo>
                    <a:pt x="1366" y="422"/>
                    <a:pt x="1090" y="158"/>
                    <a:pt x="734" y="8"/>
                  </a:cubicBezTo>
                  <a:cubicBezTo>
                    <a:pt x="721" y="3"/>
                    <a:pt x="709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7" name="Google Shape;2937;p6"/>
            <p:cNvSpPr/>
            <p:nvPr/>
          </p:nvSpPr>
          <p:spPr>
            <a:xfrm>
              <a:off x="5090775" y="2059125"/>
              <a:ext cx="98125" cy="163025"/>
            </a:xfrm>
            <a:custGeom>
              <a:avLst/>
              <a:gdLst/>
              <a:ahLst/>
              <a:cxnLst/>
              <a:rect l="l" t="t" r="r" b="b"/>
              <a:pathLst>
                <a:path w="3925" h="6521" extrusionOk="0">
                  <a:moveTo>
                    <a:pt x="2266" y="3941"/>
                  </a:moveTo>
                  <a:cubicBezTo>
                    <a:pt x="2298" y="4401"/>
                    <a:pt x="2307" y="4862"/>
                    <a:pt x="2292" y="5322"/>
                  </a:cubicBezTo>
                  <a:cubicBezTo>
                    <a:pt x="2284" y="5545"/>
                    <a:pt x="2209" y="6025"/>
                    <a:pt x="2063" y="6025"/>
                  </a:cubicBezTo>
                  <a:cubicBezTo>
                    <a:pt x="2000" y="6025"/>
                    <a:pt x="1924" y="5936"/>
                    <a:pt x="1834" y="5698"/>
                  </a:cubicBezTo>
                  <a:cubicBezTo>
                    <a:pt x="1632" y="5165"/>
                    <a:pt x="2039" y="4404"/>
                    <a:pt x="2262" y="3946"/>
                  </a:cubicBezTo>
                  <a:cubicBezTo>
                    <a:pt x="2262" y="3945"/>
                    <a:pt x="2264" y="3943"/>
                    <a:pt x="2266" y="3941"/>
                  </a:cubicBezTo>
                  <a:close/>
                  <a:moveTo>
                    <a:pt x="2137" y="1"/>
                  </a:moveTo>
                  <a:cubicBezTo>
                    <a:pt x="2052" y="1"/>
                    <a:pt x="1975" y="49"/>
                    <a:pt x="1959" y="165"/>
                  </a:cubicBezTo>
                  <a:cubicBezTo>
                    <a:pt x="1957" y="185"/>
                    <a:pt x="1956" y="206"/>
                    <a:pt x="1954" y="224"/>
                  </a:cubicBezTo>
                  <a:lnTo>
                    <a:pt x="1952" y="224"/>
                  </a:lnTo>
                  <a:lnTo>
                    <a:pt x="1952" y="237"/>
                  </a:lnTo>
                  <a:cubicBezTo>
                    <a:pt x="1929" y="457"/>
                    <a:pt x="1926" y="678"/>
                    <a:pt x="1942" y="900"/>
                  </a:cubicBezTo>
                  <a:cubicBezTo>
                    <a:pt x="1874" y="1335"/>
                    <a:pt x="1655" y="1723"/>
                    <a:pt x="1145" y="1779"/>
                  </a:cubicBezTo>
                  <a:cubicBezTo>
                    <a:pt x="1114" y="1783"/>
                    <a:pt x="1084" y="1784"/>
                    <a:pt x="1055" y="1784"/>
                  </a:cubicBezTo>
                  <a:cubicBezTo>
                    <a:pt x="320" y="1784"/>
                    <a:pt x="445" y="706"/>
                    <a:pt x="501" y="224"/>
                  </a:cubicBezTo>
                  <a:cubicBezTo>
                    <a:pt x="507" y="163"/>
                    <a:pt x="448" y="124"/>
                    <a:pt x="393" y="124"/>
                  </a:cubicBezTo>
                  <a:cubicBezTo>
                    <a:pt x="359" y="124"/>
                    <a:pt x="327" y="139"/>
                    <a:pt x="312" y="173"/>
                  </a:cubicBezTo>
                  <a:cubicBezTo>
                    <a:pt x="0" y="861"/>
                    <a:pt x="7" y="2125"/>
                    <a:pt x="1029" y="2188"/>
                  </a:cubicBezTo>
                  <a:cubicBezTo>
                    <a:pt x="1058" y="2189"/>
                    <a:pt x="1087" y="2190"/>
                    <a:pt x="1115" y="2190"/>
                  </a:cubicBezTo>
                  <a:cubicBezTo>
                    <a:pt x="1527" y="2190"/>
                    <a:pt x="1832" y="2015"/>
                    <a:pt x="2044" y="1748"/>
                  </a:cubicBezTo>
                  <a:cubicBezTo>
                    <a:pt x="2069" y="1919"/>
                    <a:pt x="2092" y="2088"/>
                    <a:pt x="2110" y="2252"/>
                  </a:cubicBezTo>
                  <a:cubicBezTo>
                    <a:pt x="2136" y="2503"/>
                    <a:pt x="2164" y="2754"/>
                    <a:pt x="2189" y="3006"/>
                  </a:cubicBezTo>
                  <a:cubicBezTo>
                    <a:pt x="1890" y="3454"/>
                    <a:pt x="1626" y="3925"/>
                    <a:pt x="1432" y="4451"/>
                  </a:cubicBezTo>
                  <a:cubicBezTo>
                    <a:pt x="1247" y="4958"/>
                    <a:pt x="1229" y="6521"/>
                    <a:pt x="2053" y="6521"/>
                  </a:cubicBezTo>
                  <a:cubicBezTo>
                    <a:pt x="2126" y="6521"/>
                    <a:pt x="2205" y="6509"/>
                    <a:pt x="2292" y="6482"/>
                  </a:cubicBezTo>
                  <a:cubicBezTo>
                    <a:pt x="3046" y="6251"/>
                    <a:pt x="2746" y="4384"/>
                    <a:pt x="2713" y="3871"/>
                  </a:cubicBezTo>
                  <a:cubicBezTo>
                    <a:pt x="2699" y="3662"/>
                    <a:pt x="2674" y="3447"/>
                    <a:pt x="2643" y="3229"/>
                  </a:cubicBezTo>
                  <a:cubicBezTo>
                    <a:pt x="3076" y="2460"/>
                    <a:pt x="3557" y="1709"/>
                    <a:pt x="3898" y="902"/>
                  </a:cubicBezTo>
                  <a:cubicBezTo>
                    <a:pt x="3925" y="836"/>
                    <a:pt x="3876" y="779"/>
                    <a:pt x="3824" y="779"/>
                  </a:cubicBezTo>
                  <a:cubicBezTo>
                    <a:pt x="3801" y="779"/>
                    <a:pt x="3776" y="791"/>
                    <a:pt x="3758" y="820"/>
                  </a:cubicBezTo>
                  <a:cubicBezTo>
                    <a:pt x="3378" y="1410"/>
                    <a:pt x="2941" y="1951"/>
                    <a:pt x="2536" y="2509"/>
                  </a:cubicBezTo>
                  <a:cubicBezTo>
                    <a:pt x="2458" y="2012"/>
                    <a:pt x="2384" y="1507"/>
                    <a:pt x="2367" y="1020"/>
                  </a:cubicBezTo>
                  <a:cubicBezTo>
                    <a:pt x="2423" y="759"/>
                    <a:pt x="2435" y="490"/>
                    <a:pt x="2403" y="224"/>
                  </a:cubicBezTo>
                  <a:cubicBezTo>
                    <a:pt x="2387" y="92"/>
                    <a:pt x="2254" y="1"/>
                    <a:pt x="2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8" name="Google Shape;2938;p6"/>
            <p:cNvSpPr/>
            <p:nvPr/>
          </p:nvSpPr>
          <p:spPr>
            <a:xfrm>
              <a:off x="5415925" y="3091550"/>
              <a:ext cx="63225" cy="56575"/>
            </a:xfrm>
            <a:custGeom>
              <a:avLst/>
              <a:gdLst/>
              <a:ahLst/>
              <a:cxnLst/>
              <a:rect l="l" t="t" r="r" b="b"/>
              <a:pathLst>
                <a:path w="2529" h="2263" extrusionOk="0">
                  <a:moveTo>
                    <a:pt x="1149" y="664"/>
                  </a:moveTo>
                  <a:cubicBezTo>
                    <a:pt x="1289" y="1078"/>
                    <a:pt x="1510" y="1440"/>
                    <a:pt x="1789" y="1776"/>
                  </a:cubicBezTo>
                  <a:cubicBezTo>
                    <a:pt x="1350" y="1785"/>
                    <a:pt x="910" y="1790"/>
                    <a:pt x="474" y="1806"/>
                  </a:cubicBezTo>
                  <a:lnTo>
                    <a:pt x="472" y="1806"/>
                  </a:lnTo>
                  <a:cubicBezTo>
                    <a:pt x="436" y="1808"/>
                    <a:pt x="401" y="1821"/>
                    <a:pt x="373" y="1844"/>
                  </a:cubicBezTo>
                  <a:cubicBezTo>
                    <a:pt x="646" y="1460"/>
                    <a:pt x="884" y="1055"/>
                    <a:pt x="1149" y="664"/>
                  </a:cubicBezTo>
                  <a:close/>
                  <a:moveTo>
                    <a:pt x="1257" y="1"/>
                  </a:moveTo>
                  <a:cubicBezTo>
                    <a:pt x="1184" y="1"/>
                    <a:pt x="1105" y="37"/>
                    <a:pt x="1059" y="97"/>
                  </a:cubicBezTo>
                  <a:cubicBezTo>
                    <a:pt x="588" y="712"/>
                    <a:pt x="301" y="1373"/>
                    <a:pt x="21" y="2083"/>
                  </a:cubicBezTo>
                  <a:cubicBezTo>
                    <a:pt x="1" y="2133"/>
                    <a:pt x="50" y="2178"/>
                    <a:pt x="96" y="2178"/>
                  </a:cubicBezTo>
                  <a:cubicBezTo>
                    <a:pt x="114" y="2178"/>
                    <a:pt x="132" y="2171"/>
                    <a:pt x="145" y="2155"/>
                  </a:cubicBezTo>
                  <a:cubicBezTo>
                    <a:pt x="206" y="2082"/>
                    <a:pt x="260" y="2000"/>
                    <a:pt x="318" y="1922"/>
                  </a:cubicBezTo>
                  <a:lnTo>
                    <a:pt x="318" y="1922"/>
                  </a:lnTo>
                  <a:cubicBezTo>
                    <a:pt x="287" y="1995"/>
                    <a:pt x="300" y="2083"/>
                    <a:pt x="387" y="2124"/>
                  </a:cubicBezTo>
                  <a:cubicBezTo>
                    <a:pt x="611" y="2230"/>
                    <a:pt x="862" y="2262"/>
                    <a:pt x="1120" y="2262"/>
                  </a:cubicBezTo>
                  <a:cubicBezTo>
                    <a:pt x="1501" y="2262"/>
                    <a:pt x="1898" y="2192"/>
                    <a:pt x="2252" y="2187"/>
                  </a:cubicBezTo>
                  <a:cubicBezTo>
                    <a:pt x="2434" y="2183"/>
                    <a:pt x="2529" y="1960"/>
                    <a:pt x="2399" y="1829"/>
                  </a:cubicBezTo>
                  <a:cubicBezTo>
                    <a:pt x="1917" y="1340"/>
                    <a:pt x="1564" y="828"/>
                    <a:pt x="1432" y="144"/>
                  </a:cubicBezTo>
                  <a:cubicBezTo>
                    <a:pt x="1412" y="43"/>
                    <a:pt x="1338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39" name="Google Shape;2939;p6"/>
            <p:cNvSpPr/>
            <p:nvPr/>
          </p:nvSpPr>
          <p:spPr>
            <a:xfrm>
              <a:off x="5510925" y="3078750"/>
              <a:ext cx="74100" cy="85825"/>
            </a:xfrm>
            <a:custGeom>
              <a:avLst/>
              <a:gdLst/>
              <a:ahLst/>
              <a:cxnLst/>
              <a:rect l="l" t="t" r="r" b="b"/>
              <a:pathLst>
                <a:path w="2964" h="3433" extrusionOk="0">
                  <a:moveTo>
                    <a:pt x="2768" y="1"/>
                  </a:moveTo>
                  <a:cubicBezTo>
                    <a:pt x="2750" y="1"/>
                    <a:pt x="2732" y="7"/>
                    <a:pt x="2715" y="20"/>
                  </a:cubicBezTo>
                  <a:cubicBezTo>
                    <a:pt x="2243" y="390"/>
                    <a:pt x="1869" y="873"/>
                    <a:pt x="1485" y="1330"/>
                  </a:cubicBezTo>
                  <a:cubicBezTo>
                    <a:pt x="1446" y="1376"/>
                    <a:pt x="1408" y="1422"/>
                    <a:pt x="1370" y="1468"/>
                  </a:cubicBezTo>
                  <a:cubicBezTo>
                    <a:pt x="1194" y="1082"/>
                    <a:pt x="781" y="264"/>
                    <a:pt x="340" y="264"/>
                  </a:cubicBezTo>
                  <a:cubicBezTo>
                    <a:pt x="242" y="264"/>
                    <a:pt x="143" y="304"/>
                    <a:pt x="45" y="399"/>
                  </a:cubicBezTo>
                  <a:cubicBezTo>
                    <a:pt x="0" y="445"/>
                    <a:pt x="20" y="520"/>
                    <a:pt x="82" y="538"/>
                  </a:cubicBezTo>
                  <a:cubicBezTo>
                    <a:pt x="612" y="696"/>
                    <a:pt x="891" y="1232"/>
                    <a:pt x="1111" y="1790"/>
                  </a:cubicBezTo>
                  <a:cubicBezTo>
                    <a:pt x="852" y="2118"/>
                    <a:pt x="614" y="2457"/>
                    <a:pt x="438" y="2843"/>
                  </a:cubicBezTo>
                  <a:cubicBezTo>
                    <a:pt x="422" y="2879"/>
                    <a:pt x="448" y="2925"/>
                    <a:pt x="485" y="2925"/>
                  </a:cubicBezTo>
                  <a:cubicBezTo>
                    <a:pt x="493" y="2925"/>
                    <a:pt x="503" y="2923"/>
                    <a:pt x="512" y="2917"/>
                  </a:cubicBezTo>
                  <a:cubicBezTo>
                    <a:pt x="806" y="2720"/>
                    <a:pt x="1049" y="2482"/>
                    <a:pt x="1275" y="2224"/>
                  </a:cubicBezTo>
                  <a:cubicBezTo>
                    <a:pt x="1341" y="2413"/>
                    <a:pt x="1418" y="2598"/>
                    <a:pt x="1503" y="2779"/>
                  </a:cubicBezTo>
                  <a:cubicBezTo>
                    <a:pt x="1652" y="3077"/>
                    <a:pt x="1867" y="3412"/>
                    <a:pt x="2233" y="3432"/>
                  </a:cubicBezTo>
                  <a:cubicBezTo>
                    <a:pt x="2243" y="3432"/>
                    <a:pt x="2253" y="3433"/>
                    <a:pt x="2263" y="3433"/>
                  </a:cubicBezTo>
                  <a:cubicBezTo>
                    <a:pt x="2735" y="3433"/>
                    <a:pt x="2842" y="2833"/>
                    <a:pt x="2951" y="2503"/>
                  </a:cubicBezTo>
                  <a:cubicBezTo>
                    <a:pt x="2963" y="2462"/>
                    <a:pt x="2931" y="2437"/>
                    <a:pt x="2897" y="2437"/>
                  </a:cubicBezTo>
                  <a:cubicBezTo>
                    <a:pt x="2879" y="2437"/>
                    <a:pt x="2860" y="2444"/>
                    <a:pt x="2848" y="2461"/>
                  </a:cubicBezTo>
                  <a:cubicBezTo>
                    <a:pt x="2697" y="2667"/>
                    <a:pt x="2469" y="2957"/>
                    <a:pt x="2250" y="2957"/>
                  </a:cubicBezTo>
                  <a:cubicBezTo>
                    <a:pt x="2164" y="2957"/>
                    <a:pt x="2080" y="2913"/>
                    <a:pt x="2002" y="2802"/>
                  </a:cubicBezTo>
                  <a:cubicBezTo>
                    <a:pt x="1810" y="2530"/>
                    <a:pt x="1678" y="2208"/>
                    <a:pt x="1551" y="1895"/>
                  </a:cubicBezTo>
                  <a:cubicBezTo>
                    <a:pt x="1624" y="1803"/>
                    <a:pt x="1697" y="1709"/>
                    <a:pt x="1770" y="1616"/>
                  </a:cubicBezTo>
                  <a:cubicBezTo>
                    <a:pt x="2144" y="1135"/>
                    <a:pt x="2543" y="651"/>
                    <a:pt x="2838" y="117"/>
                  </a:cubicBezTo>
                  <a:cubicBezTo>
                    <a:pt x="2873" y="54"/>
                    <a:pt x="2823" y="1"/>
                    <a:pt x="2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0" name="Google Shape;2940;p6"/>
            <p:cNvSpPr/>
            <p:nvPr/>
          </p:nvSpPr>
          <p:spPr>
            <a:xfrm>
              <a:off x="6559075" y="2904875"/>
              <a:ext cx="229175" cy="212975"/>
            </a:xfrm>
            <a:custGeom>
              <a:avLst/>
              <a:gdLst/>
              <a:ahLst/>
              <a:cxnLst/>
              <a:rect l="l" t="t" r="r" b="b"/>
              <a:pathLst>
                <a:path w="9167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2" y="5819"/>
                    <a:pt x="6261" y="7872"/>
                    <a:pt x="4058" y="7872"/>
                  </a:cubicBezTo>
                  <a:cubicBezTo>
                    <a:pt x="3780" y="7872"/>
                    <a:pt x="3504" y="7840"/>
                    <a:pt x="3238" y="7770"/>
                  </a:cubicBezTo>
                  <a:cubicBezTo>
                    <a:pt x="1360" y="7282"/>
                    <a:pt x="632" y="5220"/>
                    <a:pt x="873" y="3469"/>
                  </a:cubicBezTo>
                  <a:cubicBezTo>
                    <a:pt x="1022" y="2383"/>
                    <a:pt x="1509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1" y="1212"/>
                    <a:pt x="2341" y="1207"/>
                  </a:cubicBezTo>
                  <a:cubicBezTo>
                    <a:pt x="2828" y="930"/>
                    <a:pt x="3316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4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2" y="580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6" y="1"/>
                  </a:moveTo>
                  <a:cubicBezTo>
                    <a:pt x="4007" y="1"/>
                    <a:pt x="3644" y="72"/>
                    <a:pt x="3304" y="229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5"/>
                  </a:cubicBezTo>
                  <a:cubicBezTo>
                    <a:pt x="4029" y="8511"/>
                    <a:pt x="4163" y="8518"/>
                    <a:pt x="4296" y="8518"/>
                  </a:cubicBezTo>
                  <a:cubicBezTo>
                    <a:pt x="6910" y="8518"/>
                    <a:pt x="9166" y="5615"/>
                    <a:pt x="8376" y="3108"/>
                  </a:cubicBezTo>
                  <a:cubicBezTo>
                    <a:pt x="7860" y="1471"/>
                    <a:pt x="6049" y="1"/>
                    <a:pt x="4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1" name="Google Shape;2941;p6"/>
            <p:cNvSpPr/>
            <p:nvPr/>
          </p:nvSpPr>
          <p:spPr>
            <a:xfrm>
              <a:off x="6630375" y="3005100"/>
              <a:ext cx="79525" cy="15825"/>
            </a:xfrm>
            <a:custGeom>
              <a:avLst/>
              <a:gdLst/>
              <a:ahLst/>
              <a:cxnLst/>
              <a:rect l="l" t="t" r="r" b="b"/>
              <a:pathLst>
                <a:path w="3181" h="633" extrusionOk="0">
                  <a:moveTo>
                    <a:pt x="853" y="0"/>
                  </a:moveTo>
                  <a:cubicBezTo>
                    <a:pt x="583" y="0"/>
                    <a:pt x="309" y="24"/>
                    <a:pt x="86" y="161"/>
                  </a:cubicBezTo>
                  <a:cubicBezTo>
                    <a:pt x="83" y="162"/>
                    <a:pt x="80" y="164"/>
                    <a:pt x="78" y="167"/>
                  </a:cubicBezTo>
                  <a:cubicBezTo>
                    <a:pt x="68" y="174"/>
                    <a:pt x="60" y="182"/>
                    <a:pt x="52" y="190"/>
                  </a:cubicBezTo>
                  <a:cubicBezTo>
                    <a:pt x="44" y="197"/>
                    <a:pt x="37" y="205"/>
                    <a:pt x="32" y="213"/>
                  </a:cubicBezTo>
                  <a:cubicBezTo>
                    <a:pt x="29" y="218"/>
                    <a:pt x="26" y="223"/>
                    <a:pt x="22" y="230"/>
                  </a:cubicBezTo>
                  <a:cubicBezTo>
                    <a:pt x="16" y="239"/>
                    <a:pt x="11" y="252"/>
                    <a:pt x="7" y="264"/>
                  </a:cubicBezTo>
                  <a:cubicBezTo>
                    <a:pt x="6" y="271"/>
                    <a:pt x="6" y="275"/>
                    <a:pt x="4" y="282"/>
                  </a:cubicBezTo>
                  <a:cubicBezTo>
                    <a:pt x="3" y="294"/>
                    <a:pt x="1" y="305"/>
                    <a:pt x="1" y="316"/>
                  </a:cubicBezTo>
                  <a:cubicBezTo>
                    <a:pt x="1" y="328"/>
                    <a:pt x="3" y="339"/>
                    <a:pt x="4" y="351"/>
                  </a:cubicBezTo>
                  <a:cubicBezTo>
                    <a:pt x="4" y="356"/>
                    <a:pt x="6" y="362"/>
                    <a:pt x="7" y="369"/>
                  </a:cubicBezTo>
                  <a:cubicBezTo>
                    <a:pt x="11" y="380"/>
                    <a:pt x="16" y="392"/>
                    <a:pt x="22" y="403"/>
                  </a:cubicBezTo>
                  <a:cubicBezTo>
                    <a:pt x="26" y="410"/>
                    <a:pt x="29" y="415"/>
                    <a:pt x="32" y="420"/>
                  </a:cubicBezTo>
                  <a:cubicBezTo>
                    <a:pt x="37" y="428"/>
                    <a:pt x="44" y="436"/>
                    <a:pt x="52" y="443"/>
                  </a:cubicBezTo>
                  <a:cubicBezTo>
                    <a:pt x="60" y="451"/>
                    <a:pt x="68" y="459"/>
                    <a:pt x="78" y="466"/>
                  </a:cubicBezTo>
                  <a:cubicBezTo>
                    <a:pt x="80" y="469"/>
                    <a:pt x="83" y="471"/>
                    <a:pt x="86" y="474"/>
                  </a:cubicBezTo>
                  <a:cubicBezTo>
                    <a:pt x="309" y="610"/>
                    <a:pt x="582" y="633"/>
                    <a:pt x="851" y="633"/>
                  </a:cubicBezTo>
                  <a:cubicBezTo>
                    <a:pt x="992" y="633"/>
                    <a:pt x="1133" y="626"/>
                    <a:pt x="1264" y="626"/>
                  </a:cubicBezTo>
                  <a:cubicBezTo>
                    <a:pt x="1270" y="626"/>
                    <a:pt x="1275" y="626"/>
                    <a:pt x="1280" y="627"/>
                  </a:cubicBezTo>
                  <a:cubicBezTo>
                    <a:pt x="1414" y="627"/>
                    <a:pt x="1548" y="627"/>
                    <a:pt x="1682" y="627"/>
                  </a:cubicBezTo>
                  <a:cubicBezTo>
                    <a:pt x="2083" y="627"/>
                    <a:pt x="2484" y="625"/>
                    <a:pt x="2885" y="622"/>
                  </a:cubicBezTo>
                  <a:cubicBezTo>
                    <a:pt x="2886" y="622"/>
                    <a:pt x="2887" y="622"/>
                    <a:pt x="2888" y="622"/>
                  </a:cubicBezTo>
                  <a:cubicBezTo>
                    <a:pt x="3083" y="622"/>
                    <a:pt x="3180" y="470"/>
                    <a:pt x="3180" y="316"/>
                  </a:cubicBezTo>
                  <a:cubicBezTo>
                    <a:pt x="3178" y="163"/>
                    <a:pt x="3083" y="11"/>
                    <a:pt x="2888" y="11"/>
                  </a:cubicBezTo>
                  <a:cubicBezTo>
                    <a:pt x="2887" y="11"/>
                    <a:pt x="2886" y="11"/>
                    <a:pt x="2885" y="11"/>
                  </a:cubicBezTo>
                  <a:cubicBezTo>
                    <a:pt x="2484" y="8"/>
                    <a:pt x="2083" y="6"/>
                    <a:pt x="1682" y="6"/>
                  </a:cubicBezTo>
                  <a:cubicBezTo>
                    <a:pt x="1548" y="6"/>
                    <a:pt x="1414" y="6"/>
                    <a:pt x="1280" y="6"/>
                  </a:cubicBezTo>
                  <a:cubicBezTo>
                    <a:pt x="1275" y="6"/>
                    <a:pt x="1270" y="6"/>
                    <a:pt x="1264" y="6"/>
                  </a:cubicBezTo>
                  <a:cubicBezTo>
                    <a:pt x="1134" y="6"/>
                    <a:pt x="99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2" name="Google Shape;2942;p6"/>
            <p:cNvSpPr/>
            <p:nvPr/>
          </p:nvSpPr>
          <p:spPr>
            <a:xfrm>
              <a:off x="6831750" y="2904875"/>
              <a:ext cx="229200" cy="212975"/>
            </a:xfrm>
            <a:custGeom>
              <a:avLst/>
              <a:gdLst/>
              <a:ahLst/>
              <a:cxnLst/>
              <a:rect l="l" t="t" r="r" b="b"/>
              <a:pathLst>
                <a:path w="9168" h="8519" extrusionOk="0">
                  <a:moveTo>
                    <a:pt x="4399" y="579"/>
                  </a:moveTo>
                  <a:cubicBezTo>
                    <a:pt x="4832" y="579"/>
                    <a:pt x="5264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4" y="5819"/>
                    <a:pt x="6261" y="7872"/>
                    <a:pt x="4060" y="7872"/>
                  </a:cubicBezTo>
                  <a:cubicBezTo>
                    <a:pt x="3781" y="7872"/>
                    <a:pt x="3506" y="7840"/>
                    <a:pt x="3240" y="7770"/>
                  </a:cubicBezTo>
                  <a:cubicBezTo>
                    <a:pt x="1362" y="7282"/>
                    <a:pt x="632" y="5220"/>
                    <a:pt x="873" y="3469"/>
                  </a:cubicBezTo>
                  <a:cubicBezTo>
                    <a:pt x="1022" y="2383"/>
                    <a:pt x="1510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2" y="1212"/>
                    <a:pt x="2341" y="1207"/>
                  </a:cubicBezTo>
                  <a:cubicBezTo>
                    <a:pt x="2828" y="930"/>
                    <a:pt x="3317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5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3" y="580"/>
                  </a:cubicBezTo>
                  <a:cubicBezTo>
                    <a:pt x="4328" y="579"/>
                    <a:pt x="4364" y="579"/>
                    <a:pt x="4399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29"/>
                  </a:cubicBezTo>
                  <a:cubicBezTo>
                    <a:pt x="1685" y="234"/>
                    <a:pt x="494" y="2019"/>
                    <a:pt x="301" y="3573"/>
                  </a:cubicBezTo>
                  <a:cubicBezTo>
                    <a:pt x="0" y="5994"/>
                    <a:pt x="1378" y="8207"/>
                    <a:pt x="3895" y="8495"/>
                  </a:cubicBezTo>
                  <a:cubicBezTo>
                    <a:pt x="4029" y="8511"/>
                    <a:pt x="4163" y="8518"/>
                    <a:pt x="4297" y="8518"/>
                  </a:cubicBezTo>
                  <a:cubicBezTo>
                    <a:pt x="6910" y="8518"/>
                    <a:pt x="9168" y="5615"/>
                    <a:pt x="8376" y="3108"/>
                  </a:cubicBezTo>
                  <a:cubicBezTo>
                    <a:pt x="7860" y="1471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3" name="Google Shape;2943;p6"/>
            <p:cNvSpPr/>
            <p:nvPr/>
          </p:nvSpPr>
          <p:spPr>
            <a:xfrm>
              <a:off x="6903075" y="2981550"/>
              <a:ext cx="79525" cy="68925"/>
            </a:xfrm>
            <a:custGeom>
              <a:avLst/>
              <a:gdLst/>
              <a:ahLst/>
              <a:cxnLst/>
              <a:rect l="l" t="t" r="r" b="b"/>
              <a:pathLst>
                <a:path w="3181" h="2757" extrusionOk="0">
                  <a:moveTo>
                    <a:pt x="1723" y="0"/>
                  </a:moveTo>
                  <a:cubicBezTo>
                    <a:pt x="1722" y="0"/>
                    <a:pt x="1721" y="0"/>
                    <a:pt x="1719" y="0"/>
                  </a:cubicBezTo>
                  <a:cubicBezTo>
                    <a:pt x="1588" y="2"/>
                    <a:pt x="1457" y="82"/>
                    <a:pt x="1458" y="251"/>
                  </a:cubicBezTo>
                  <a:cubicBezTo>
                    <a:pt x="1458" y="289"/>
                    <a:pt x="1458" y="325"/>
                    <a:pt x="1458" y="363"/>
                  </a:cubicBezTo>
                  <a:cubicBezTo>
                    <a:pt x="1416" y="556"/>
                    <a:pt x="1391" y="752"/>
                    <a:pt x="1385" y="948"/>
                  </a:cubicBezTo>
                  <a:lnTo>
                    <a:pt x="1280" y="948"/>
                  </a:lnTo>
                  <a:cubicBezTo>
                    <a:pt x="1274" y="948"/>
                    <a:pt x="1269" y="948"/>
                    <a:pt x="1263" y="948"/>
                  </a:cubicBezTo>
                  <a:cubicBezTo>
                    <a:pt x="1133" y="948"/>
                    <a:pt x="993" y="942"/>
                    <a:pt x="853" y="942"/>
                  </a:cubicBezTo>
                  <a:cubicBezTo>
                    <a:pt x="584" y="942"/>
                    <a:pt x="310" y="966"/>
                    <a:pt x="87" y="1103"/>
                  </a:cubicBezTo>
                  <a:cubicBezTo>
                    <a:pt x="84" y="1104"/>
                    <a:pt x="80" y="1106"/>
                    <a:pt x="77" y="1109"/>
                  </a:cubicBezTo>
                  <a:cubicBezTo>
                    <a:pt x="69" y="1116"/>
                    <a:pt x="59" y="1124"/>
                    <a:pt x="51" y="1132"/>
                  </a:cubicBezTo>
                  <a:cubicBezTo>
                    <a:pt x="44" y="1139"/>
                    <a:pt x="38" y="1147"/>
                    <a:pt x="33" y="1155"/>
                  </a:cubicBezTo>
                  <a:cubicBezTo>
                    <a:pt x="30" y="1160"/>
                    <a:pt x="26" y="1165"/>
                    <a:pt x="23" y="1172"/>
                  </a:cubicBezTo>
                  <a:cubicBezTo>
                    <a:pt x="16" y="1183"/>
                    <a:pt x="12" y="1194"/>
                    <a:pt x="8" y="1208"/>
                  </a:cubicBezTo>
                  <a:cubicBezTo>
                    <a:pt x="7" y="1213"/>
                    <a:pt x="5" y="1219"/>
                    <a:pt x="5" y="1224"/>
                  </a:cubicBezTo>
                  <a:cubicBezTo>
                    <a:pt x="2" y="1236"/>
                    <a:pt x="0" y="1247"/>
                    <a:pt x="0" y="1258"/>
                  </a:cubicBezTo>
                  <a:cubicBezTo>
                    <a:pt x="0" y="1270"/>
                    <a:pt x="2" y="1281"/>
                    <a:pt x="5" y="1293"/>
                  </a:cubicBezTo>
                  <a:cubicBezTo>
                    <a:pt x="5" y="1299"/>
                    <a:pt x="7" y="1304"/>
                    <a:pt x="8" y="1311"/>
                  </a:cubicBezTo>
                  <a:cubicBezTo>
                    <a:pt x="12" y="1322"/>
                    <a:pt x="16" y="1336"/>
                    <a:pt x="23" y="1347"/>
                  </a:cubicBezTo>
                  <a:cubicBezTo>
                    <a:pt x="26" y="1352"/>
                    <a:pt x="30" y="1357"/>
                    <a:pt x="33" y="1363"/>
                  </a:cubicBezTo>
                  <a:cubicBezTo>
                    <a:pt x="38" y="1372"/>
                    <a:pt x="44" y="1378"/>
                    <a:pt x="51" y="1386"/>
                  </a:cubicBezTo>
                  <a:cubicBezTo>
                    <a:pt x="59" y="1395"/>
                    <a:pt x="69" y="1401"/>
                    <a:pt x="77" y="1408"/>
                  </a:cubicBezTo>
                  <a:cubicBezTo>
                    <a:pt x="80" y="1411"/>
                    <a:pt x="84" y="1413"/>
                    <a:pt x="87" y="1416"/>
                  </a:cubicBezTo>
                  <a:cubicBezTo>
                    <a:pt x="310" y="1552"/>
                    <a:pt x="582" y="1576"/>
                    <a:pt x="851" y="1576"/>
                  </a:cubicBezTo>
                  <a:cubicBezTo>
                    <a:pt x="998" y="1576"/>
                    <a:pt x="1144" y="1569"/>
                    <a:pt x="1280" y="1569"/>
                  </a:cubicBezTo>
                  <a:lnTo>
                    <a:pt x="1393" y="1569"/>
                  </a:lnTo>
                  <a:cubicBezTo>
                    <a:pt x="1408" y="1856"/>
                    <a:pt x="1429" y="2141"/>
                    <a:pt x="1434" y="2410"/>
                  </a:cubicBezTo>
                  <a:cubicBezTo>
                    <a:pt x="1431" y="2477"/>
                    <a:pt x="1455" y="2545"/>
                    <a:pt x="1503" y="2594"/>
                  </a:cubicBezTo>
                  <a:cubicBezTo>
                    <a:pt x="1525" y="2700"/>
                    <a:pt x="1618" y="2756"/>
                    <a:pt x="1715" y="2756"/>
                  </a:cubicBezTo>
                  <a:cubicBezTo>
                    <a:pt x="1716" y="2756"/>
                    <a:pt x="1718" y="2756"/>
                    <a:pt x="1719" y="2756"/>
                  </a:cubicBezTo>
                  <a:cubicBezTo>
                    <a:pt x="1721" y="2756"/>
                    <a:pt x="1722" y="2756"/>
                    <a:pt x="1723" y="2756"/>
                  </a:cubicBezTo>
                  <a:cubicBezTo>
                    <a:pt x="1820" y="2756"/>
                    <a:pt x="1912" y="2700"/>
                    <a:pt x="1936" y="2594"/>
                  </a:cubicBezTo>
                  <a:cubicBezTo>
                    <a:pt x="1982" y="2545"/>
                    <a:pt x="2006" y="2479"/>
                    <a:pt x="2005" y="2410"/>
                  </a:cubicBezTo>
                  <a:cubicBezTo>
                    <a:pt x="2010" y="2141"/>
                    <a:pt x="2031" y="1856"/>
                    <a:pt x="2046" y="1567"/>
                  </a:cubicBezTo>
                  <a:cubicBezTo>
                    <a:pt x="2326" y="1567"/>
                    <a:pt x="2605" y="1567"/>
                    <a:pt x="2884" y="1565"/>
                  </a:cubicBezTo>
                  <a:cubicBezTo>
                    <a:pt x="2885" y="1565"/>
                    <a:pt x="2886" y="1565"/>
                    <a:pt x="2887" y="1565"/>
                  </a:cubicBezTo>
                  <a:cubicBezTo>
                    <a:pt x="3083" y="1565"/>
                    <a:pt x="3181" y="1412"/>
                    <a:pt x="3179" y="1260"/>
                  </a:cubicBezTo>
                  <a:cubicBezTo>
                    <a:pt x="3179" y="1107"/>
                    <a:pt x="3083" y="953"/>
                    <a:pt x="2887" y="953"/>
                  </a:cubicBezTo>
                  <a:cubicBezTo>
                    <a:pt x="2886" y="953"/>
                    <a:pt x="2885" y="953"/>
                    <a:pt x="2884" y="953"/>
                  </a:cubicBezTo>
                  <a:cubicBezTo>
                    <a:pt x="2607" y="950"/>
                    <a:pt x="2331" y="952"/>
                    <a:pt x="2052" y="950"/>
                  </a:cubicBezTo>
                  <a:cubicBezTo>
                    <a:pt x="2047" y="753"/>
                    <a:pt x="2023" y="556"/>
                    <a:pt x="1980" y="363"/>
                  </a:cubicBezTo>
                  <a:cubicBezTo>
                    <a:pt x="1980" y="325"/>
                    <a:pt x="1978" y="289"/>
                    <a:pt x="1978" y="251"/>
                  </a:cubicBezTo>
                  <a:cubicBezTo>
                    <a:pt x="1980" y="84"/>
                    <a:pt x="1853" y="0"/>
                    <a:pt x="17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4" name="Google Shape;2944;p6"/>
            <p:cNvSpPr/>
            <p:nvPr/>
          </p:nvSpPr>
          <p:spPr>
            <a:xfrm>
              <a:off x="1037250" y="4122800"/>
              <a:ext cx="229125" cy="212975"/>
            </a:xfrm>
            <a:custGeom>
              <a:avLst/>
              <a:gdLst/>
              <a:ahLst/>
              <a:cxnLst/>
              <a:rect l="l" t="t" r="r" b="b"/>
              <a:pathLst>
                <a:path w="9165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5"/>
                  </a:cubicBezTo>
                  <a:cubicBezTo>
                    <a:pt x="6728" y="1338"/>
                    <a:pt x="7566" y="2359"/>
                    <a:pt x="7914" y="3468"/>
                  </a:cubicBezTo>
                  <a:cubicBezTo>
                    <a:pt x="8652" y="5819"/>
                    <a:pt x="6259" y="7873"/>
                    <a:pt x="4058" y="7873"/>
                  </a:cubicBezTo>
                  <a:cubicBezTo>
                    <a:pt x="3780" y="7873"/>
                    <a:pt x="3504" y="7840"/>
                    <a:pt x="3238" y="7771"/>
                  </a:cubicBezTo>
                  <a:cubicBezTo>
                    <a:pt x="1360" y="7282"/>
                    <a:pt x="630" y="5220"/>
                    <a:pt x="871" y="3471"/>
                  </a:cubicBezTo>
                  <a:cubicBezTo>
                    <a:pt x="1022" y="2383"/>
                    <a:pt x="1509" y="1593"/>
                    <a:pt x="2249" y="1124"/>
                  </a:cubicBezTo>
                  <a:lnTo>
                    <a:pt x="2249" y="1124"/>
                  </a:lnTo>
                  <a:cubicBezTo>
                    <a:pt x="2224" y="1168"/>
                    <a:pt x="2266" y="1215"/>
                    <a:pt x="2310" y="1215"/>
                  </a:cubicBezTo>
                  <a:cubicBezTo>
                    <a:pt x="2320" y="1215"/>
                    <a:pt x="2330" y="1213"/>
                    <a:pt x="2340" y="1207"/>
                  </a:cubicBezTo>
                  <a:cubicBezTo>
                    <a:pt x="2827" y="930"/>
                    <a:pt x="3316" y="730"/>
                    <a:pt x="3811" y="636"/>
                  </a:cubicBezTo>
                  <a:cubicBezTo>
                    <a:pt x="3929" y="628"/>
                    <a:pt x="4048" y="621"/>
                    <a:pt x="4169" y="621"/>
                  </a:cubicBezTo>
                  <a:cubicBezTo>
                    <a:pt x="4183" y="621"/>
                    <a:pt x="4197" y="621"/>
                    <a:pt x="4211" y="622"/>
                  </a:cubicBezTo>
                  <a:cubicBezTo>
                    <a:pt x="4213" y="622"/>
                    <a:pt x="4215" y="622"/>
                    <a:pt x="4216" y="622"/>
                  </a:cubicBezTo>
                  <a:cubicBezTo>
                    <a:pt x="4247" y="622"/>
                    <a:pt x="4274" y="607"/>
                    <a:pt x="4292" y="581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30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6"/>
                  </a:cubicBezTo>
                  <a:cubicBezTo>
                    <a:pt x="4029" y="8511"/>
                    <a:pt x="4163" y="8519"/>
                    <a:pt x="4296" y="8519"/>
                  </a:cubicBezTo>
                  <a:cubicBezTo>
                    <a:pt x="6908" y="8519"/>
                    <a:pt x="9165" y="5615"/>
                    <a:pt x="8376" y="3110"/>
                  </a:cubicBezTo>
                  <a:cubicBezTo>
                    <a:pt x="7860" y="1472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5" name="Google Shape;2945;p6"/>
            <p:cNvSpPr/>
            <p:nvPr/>
          </p:nvSpPr>
          <p:spPr>
            <a:xfrm>
              <a:off x="1108525" y="4223025"/>
              <a:ext cx="79550" cy="15850"/>
            </a:xfrm>
            <a:custGeom>
              <a:avLst/>
              <a:gdLst/>
              <a:ahLst/>
              <a:cxnLst/>
              <a:rect l="l" t="t" r="r" b="b"/>
              <a:pathLst>
                <a:path w="3182" h="634" extrusionOk="0">
                  <a:moveTo>
                    <a:pt x="854" y="0"/>
                  </a:moveTo>
                  <a:cubicBezTo>
                    <a:pt x="584" y="0"/>
                    <a:pt x="310" y="24"/>
                    <a:pt x="87" y="161"/>
                  </a:cubicBezTo>
                  <a:cubicBezTo>
                    <a:pt x="84" y="162"/>
                    <a:pt x="81" y="164"/>
                    <a:pt x="79" y="167"/>
                  </a:cubicBezTo>
                  <a:cubicBezTo>
                    <a:pt x="69" y="174"/>
                    <a:pt x="61" y="182"/>
                    <a:pt x="53" y="190"/>
                  </a:cubicBezTo>
                  <a:cubicBezTo>
                    <a:pt x="45" y="197"/>
                    <a:pt x="40" y="205"/>
                    <a:pt x="33" y="213"/>
                  </a:cubicBezTo>
                  <a:cubicBezTo>
                    <a:pt x="30" y="218"/>
                    <a:pt x="27" y="223"/>
                    <a:pt x="23" y="230"/>
                  </a:cubicBezTo>
                  <a:cubicBezTo>
                    <a:pt x="17" y="241"/>
                    <a:pt x="12" y="253"/>
                    <a:pt x="9" y="266"/>
                  </a:cubicBezTo>
                  <a:cubicBezTo>
                    <a:pt x="7" y="271"/>
                    <a:pt x="5" y="277"/>
                    <a:pt x="5" y="282"/>
                  </a:cubicBezTo>
                  <a:cubicBezTo>
                    <a:pt x="0" y="305"/>
                    <a:pt x="0" y="328"/>
                    <a:pt x="5" y="351"/>
                  </a:cubicBezTo>
                  <a:cubicBezTo>
                    <a:pt x="5" y="358"/>
                    <a:pt x="7" y="363"/>
                    <a:pt x="9" y="369"/>
                  </a:cubicBezTo>
                  <a:cubicBezTo>
                    <a:pt x="12" y="381"/>
                    <a:pt x="17" y="394"/>
                    <a:pt x="23" y="404"/>
                  </a:cubicBezTo>
                  <a:cubicBezTo>
                    <a:pt x="27" y="410"/>
                    <a:pt x="30" y="415"/>
                    <a:pt x="33" y="422"/>
                  </a:cubicBezTo>
                  <a:cubicBezTo>
                    <a:pt x="40" y="430"/>
                    <a:pt x="45" y="436"/>
                    <a:pt x="53" y="443"/>
                  </a:cubicBezTo>
                  <a:cubicBezTo>
                    <a:pt x="61" y="451"/>
                    <a:pt x="69" y="459"/>
                    <a:pt x="79" y="466"/>
                  </a:cubicBezTo>
                  <a:cubicBezTo>
                    <a:pt x="81" y="469"/>
                    <a:pt x="84" y="471"/>
                    <a:pt x="87" y="474"/>
                  </a:cubicBezTo>
                  <a:cubicBezTo>
                    <a:pt x="310" y="610"/>
                    <a:pt x="583" y="633"/>
                    <a:pt x="852" y="633"/>
                  </a:cubicBezTo>
                  <a:cubicBezTo>
                    <a:pt x="993" y="633"/>
                    <a:pt x="1134" y="627"/>
                    <a:pt x="1265" y="627"/>
                  </a:cubicBezTo>
                  <a:cubicBezTo>
                    <a:pt x="1271" y="627"/>
                    <a:pt x="1276" y="627"/>
                    <a:pt x="1281" y="627"/>
                  </a:cubicBezTo>
                  <a:cubicBezTo>
                    <a:pt x="1425" y="627"/>
                    <a:pt x="1568" y="627"/>
                    <a:pt x="1711" y="627"/>
                  </a:cubicBezTo>
                  <a:cubicBezTo>
                    <a:pt x="2103" y="627"/>
                    <a:pt x="2494" y="626"/>
                    <a:pt x="2886" y="623"/>
                  </a:cubicBezTo>
                  <a:cubicBezTo>
                    <a:pt x="3083" y="623"/>
                    <a:pt x="3181" y="471"/>
                    <a:pt x="3181" y="317"/>
                  </a:cubicBezTo>
                  <a:cubicBezTo>
                    <a:pt x="3179" y="165"/>
                    <a:pt x="3084" y="12"/>
                    <a:pt x="2889" y="12"/>
                  </a:cubicBezTo>
                  <a:cubicBezTo>
                    <a:pt x="2888" y="12"/>
                    <a:pt x="2887" y="12"/>
                    <a:pt x="2886" y="12"/>
                  </a:cubicBezTo>
                  <a:cubicBezTo>
                    <a:pt x="2485" y="8"/>
                    <a:pt x="2084" y="6"/>
                    <a:pt x="1683" y="6"/>
                  </a:cubicBezTo>
                  <a:cubicBezTo>
                    <a:pt x="1549" y="6"/>
                    <a:pt x="1415" y="6"/>
                    <a:pt x="1281" y="7"/>
                  </a:cubicBezTo>
                  <a:cubicBezTo>
                    <a:pt x="1276" y="7"/>
                    <a:pt x="1271" y="7"/>
                    <a:pt x="1265" y="7"/>
                  </a:cubicBezTo>
                  <a:cubicBezTo>
                    <a:pt x="1135" y="7"/>
                    <a:pt x="995" y="0"/>
                    <a:pt x="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6" name="Google Shape;2946;p6"/>
            <p:cNvSpPr/>
            <p:nvPr/>
          </p:nvSpPr>
          <p:spPr>
            <a:xfrm>
              <a:off x="512175" y="4581725"/>
              <a:ext cx="229175" cy="212950"/>
            </a:xfrm>
            <a:custGeom>
              <a:avLst/>
              <a:gdLst/>
              <a:ahLst/>
              <a:cxnLst/>
              <a:rect l="l" t="t" r="r" b="b"/>
              <a:pathLst>
                <a:path w="9167" h="8518" extrusionOk="0">
                  <a:moveTo>
                    <a:pt x="4399" y="578"/>
                  </a:moveTo>
                  <a:cubicBezTo>
                    <a:pt x="4834" y="578"/>
                    <a:pt x="5264" y="672"/>
                    <a:pt x="5659" y="855"/>
                  </a:cubicBezTo>
                  <a:cubicBezTo>
                    <a:pt x="6730" y="1338"/>
                    <a:pt x="7567" y="2358"/>
                    <a:pt x="7914" y="3467"/>
                  </a:cubicBezTo>
                  <a:cubicBezTo>
                    <a:pt x="8653" y="5819"/>
                    <a:pt x="6260" y="7873"/>
                    <a:pt x="4058" y="7873"/>
                  </a:cubicBezTo>
                  <a:cubicBezTo>
                    <a:pt x="3781" y="7873"/>
                    <a:pt x="3506" y="7840"/>
                    <a:pt x="3241" y="7771"/>
                  </a:cubicBezTo>
                  <a:cubicBezTo>
                    <a:pt x="1362" y="7281"/>
                    <a:pt x="633" y="5219"/>
                    <a:pt x="874" y="3470"/>
                  </a:cubicBezTo>
                  <a:cubicBezTo>
                    <a:pt x="1023" y="2383"/>
                    <a:pt x="1510" y="1592"/>
                    <a:pt x="2250" y="1123"/>
                  </a:cubicBezTo>
                  <a:lnTo>
                    <a:pt x="2250" y="1123"/>
                  </a:lnTo>
                  <a:cubicBezTo>
                    <a:pt x="2225" y="1167"/>
                    <a:pt x="2268" y="1214"/>
                    <a:pt x="2312" y="1214"/>
                  </a:cubicBezTo>
                  <a:cubicBezTo>
                    <a:pt x="2322" y="1214"/>
                    <a:pt x="2332" y="1212"/>
                    <a:pt x="2342" y="1206"/>
                  </a:cubicBezTo>
                  <a:cubicBezTo>
                    <a:pt x="2829" y="929"/>
                    <a:pt x="3318" y="729"/>
                    <a:pt x="3813" y="636"/>
                  </a:cubicBezTo>
                  <a:cubicBezTo>
                    <a:pt x="3930" y="627"/>
                    <a:pt x="4048" y="621"/>
                    <a:pt x="4171" y="621"/>
                  </a:cubicBezTo>
                  <a:cubicBezTo>
                    <a:pt x="4185" y="621"/>
                    <a:pt x="4199" y="621"/>
                    <a:pt x="4214" y="621"/>
                  </a:cubicBezTo>
                  <a:cubicBezTo>
                    <a:pt x="4215" y="621"/>
                    <a:pt x="4217" y="621"/>
                    <a:pt x="4218" y="621"/>
                  </a:cubicBezTo>
                  <a:cubicBezTo>
                    <a:pt x="4249" y="621"/>
                    <a:pt x="4277" y="606"/>
                    <a:pt x="4294" y="580"/>
                  </a:cubicBezTo>
                  <a:cubicBezTo>
                    <a:pt x="4329" y="579"/>
                    <a:pt x="4364" y="578"/>
                    <a:pt x="4399" y="578"/>
                  </a:cubicBezTo>
                  <a:close/>
                  <a:moveTo>
                    <a:pt x="4377" y="0"/>
                  </a:moveTo>
                  <a:cubicBezTo>
                    <a:pt x="4009" y="0"/>
                    <a:pt x="3646" y="72"/>
                    <a:pt x="3306" y="229"/>
                  </a:cubicBezTo>
                  <a:cubicBezTo>
                    <a:pt x="1686" y="234"/>
                    <a:pt x="495" y="2018"/>
                    <a:pt x="301" y="3572"/>
                  </a:cubicBezTo>
                  <a:cubicBezTo>
                    <a:pt x="1" y="5993"/>
                    <a:pt x="1377" y="8206"/>
                    <a:pt x="3895" y="8495"/>
                  </a:cubicBezTo>
                  <a:cubicBezTo>
                    <a:pt x="4030" y="8510"/>
                    <a:pt x="4164" y="8518"/>
                    <a:pt x="4297" y="8518"/>
                  </a:cubicBezTo>
                  <a:cubicBezTo>
                    <a:pt x="6910" y="8518"/>
                    <a:pt x="9167" y="5615"/>
                    <a:pt x="8377" y="3109"/>
                  </a:cubicBezTo>
                  <a:cubicBezTo>
                    <a:pt x="7861" y="1471"/>
                    <a:pt x="6050" y="0"/>
                    <a:pt x="43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7" name="Google Shape;2947;p6"/>
            <p:cNvSpPr/>
            <p:nvPr/>
          </p:nvSpPr>
          <p:spPr>
            <a:xfrm>
              <a:off x="583450" y="4658375"/>
              <a:ext cx="79600" cy="68925"/>
            </a:xfrm>
            <a:custGeom>
              <a:avLst/>
              <a:gdLst/>
              <a:ahLst/>
              <a:cxnLst/>
              <a:rect l="l" t="t" r="r" b="b"/>
              <a:pathLst>
                <a:path w="3184" h="2757" extrusionOk="0">
                  <a:moveTo>
                    <a:pt x="1726" y="1"/>
                  </a:moveTo>
                  <a:cubicBezTo>
                    <a:pt x="1724" y="1"/>
                    <a:pt x="1723" y="1"/>
                    <a:pt x="1722" y="1"/>
                  </a:cubicBezTo>
                  <a:cubicBezTo>
                    <a:pt x="1591" y="2"/>
                    <a:pt x="1459" y="83"/>
                    <a:pt x="1461" y="252"/>
                  </a:cubicBezTo>
                  <a:cubicBezTo>
                    <a:pt x="1461" y="289"/>
                    <a:pt x="1461" y="327"/>
                    <a:pt x="1459" y="365"/>
                  </a:cubicBezTo>
                  <a:cubicBezTo>
                    <a:pt x="1418" y="557"/>
                    <a:pt x="1394" y="752"/>
                    <a:pt x="1387" y="951"/>
                  </a:cubicBezTo>
                  <a:lnTo>
                    <a:pt x="1282" y="951"/>
                  </a:lnTo>
                  <a:cubicBezTo>
                    <a:pt x="1146" y="951"/>
                    <a:pt x="1000" y="943"/>
                    <a:pt x="853" y="943"/>
                  </a:cubicBezTo>
                  <a:cubicBezTo>
                    <a:pt x="584" y="943"/>
                    <a:pt x="311" y="967"/>
                    <a:pt x="88" y="1103"/>
                  </a:cubicBezTo>
                  <a:cubicBezTo>
                    <a:pt x="85" y="1105"/>
                    <a:pt x="83" y="1108"/>
                    <a:pt x="80" y="1111"/>
                  </a:cubicBezTo>
                  <a:cubicBezTo>
                    <a:pt x="70" y="1118"/>
                    <a:pt x="62" y="1124"/>
                    <a:pt x="53" y="1133"/>
                  </a:cubicBezTo>
                  <a:cubicBezTo>
                    <a:pt x="47" y="1141"/>
                    <a:pt x="40" y="1147"/>
                    <a:pt x="34" y="1156"/>
                  </a:cubicBezTo>
                  <a:cubicBezTo>
                    <a:pt x="31" y="1160"/>
                    <a:pt x="27" y="1167"/>
                    <a:pt x="26" y="1172"/>
                  </a:cubicBezTo>
                  <a:cubicBezTo>
                    <a:pt x="19" y="1183"/>
                    <a:pt x="14" y="1197"/>
                    <a:pt x="9" y="1208"/>
                  </a:cubicBezTo>
                  <a:cubicBezTo>
                    <a:pt x="8" y="1215"/>
                    <a:pt x="8" y="1220"/>
                    <a:pt x="6" y="1226"/>
                  </a:cubicBezTo>
                  <a:cubicBezTo>
                    <a:pt x="1" y="1249"/>
                    <a:pt x="1" y="1272"/>
                    <a:pt x="6" y="1295"/>
                  </a:cubicBezTo>
                  <a:cubicBezTo>
                    <a:pt x="8" y="1300"/>
                    <a:pt x="8" y="1306"/>
                    <a:pt x="9" y="1311"/>
                  </a:cubicBezTo>
                  <a:cubicBezTo>
                    <a:pt x="14" y="1325"/>
                    <a:pt x="19" y="1336"/>
                    <a:pt x="26" y="1348"/>
                  </a:cubicBezTo>
                  <a:cubicBezTo>
                    <a:pt x="27" y="1352"/>
                    <a:pt x="31" y="1359"/>
                    <a:pt x="34" y="1364"/>
                  </a:cubicBezTo>
                  <a:cubicBezTo>
                    <a:pt x="40" y="1372"/>
                    <a:pt x="47" y="1380"/>
                    <a:pt x="53" y="1387"/>
                  </a:cubicBezTo>
                  <a:cubicBezTo>
                    <a:pt x="62" y="1395"/>
                    <a:pt x="70" y="1403"/>
                    <a:pt x="80" y="1410"/>
                  </a:cubicBezTo>
                  <a:cubicBezTo>
                    <a:pt x="83" y="1411"/>
                    <a:pt x="85" y="1415"/>
                    <a:pt x="88" y="1416"/>
                  </a:cubicBezTo>
                  <a:cubicBezTo>
                    <a:pt x="311" y="1553"/>
                    <a:pt x="585" y="1577"/>
                    <a:pt x="855" y="1577"/>
                  </a:cubicBezTo>
                  <a:cubicBezTo>
                    <a:pt x="996" y="1577"/>
                    <a:pt x="1135" y="1571"/>
                    <a:pt x="1266" y="1571"/>
                  </a:cubicBezTo>
                  <a:cubicBezTo>
                    <a:pt x="1271" y="1571"/>
                    <a:pt x="1277" y="1571"/>
                    <a:pt x="1282" y="1571"/>
                  </a:cubicBezTo>
                  <a:lnTo>
                    <a:pt x="1395" y="1571"/>
                  </a:lnTo>
                  <a:cubicBezTo>
                    <a:pt x="1408" y="1858"/>
                    <a:pt x="1431" y="2143"/>
                    <a:pt x="1436" y="2410"/>
                  </a:cubicBezTo>
                  <a:cubicBezTo>
                    <a:pt x="1433" y="2479"/>
                    <a:pt x="1458" y="2545"/>
                    <a:pt x="1504" y="2596"/>
                  </a:cubicBezTo>
                  <a:cubicBezTo>
                    <a:pt x="1528" y="2701"/>
                    <a:pt x="1618" y="2757"/>
                    <a:pt x="1714" y="2757"/>
                  </a:cubicBezTo>
                  <a:cubicBezTo>
                    <a:pt x="1716" y="2757"/>
                    <a:pt x="1719" y="2757"/>
                    <a:pt x="1722" y="2757"/>
                  </a:cubicBezTo>
                  <a:cubicBezTo>
                    <a:pt x="1725" y="2757"/>
                    <a:pt x="1727" y="2757"/>
                    <a:pt x="1730" y="2757"/>
                  </a:cubicBezTo>
                  <a:cubicBezTo>
                    <a:pt x="1825" y="2757"/>
                    <a:pt x="1914" y="2701"/>
                    <a:pt x="1938" y="2596"/>
                  </a:cubicBezTo>
                  <a:cubicBezTo>
                    <a:pt x="1984" y="2545"/>
                    <a:pt x="2009" y="2479"/>
                    <a:pt x="2006" y="2412"/>
                  </a:cubicBezTo>
                  <a:cubicBezTo>
                    <a:pt x="2011" y="2143"/>
                    <a:pt x="2033" y="1858"/>
                    <a:pt x="2047" y="1569"/>
                  </a:cubicBezTo>
                  <a:cubicBezTo>
                    <a:pt x="2327" y="1569"/>
                    <a:pt x="2606" y="1569"/>
                    <a:pt x="2886" y="1566"/>
                  </a:cubicBezTo>
                  <a:cubicBezTo>
                    <a:pt x="2888" y="1566"/>
                    <a:pt x="2889" y="1566"/>
                    <a:pt x="2890" y="1566"/>
                  </a:cubicBezTo>
                  <a:cubicBezTo>
                    <a:pt x="3086" y="1566"/>
                    <a:pt x="3183" y="1414"/>
                    <a:pt x="3182" y="1261"/>
                  </a:cubicBezTo>
                  <a:cubicBezTo>
                    <a:pt x="3180" y="1107"/>
                    <a:pt x="3086" y="954"/>
                    <a:pt x="2890" y="954"/>
                  </a:cubicBezTo>
                  <a:cubicBezTo>
                    <a:pt x="2889" y="954"/>
                    <a:pt x="2888" y="954"/>
                    <a:pt x="2886" y="954"/>
                  </a:cubicBezTo>
                  <a:cubicBezTo>
                    <a:pt x="2609" y="952"/>
                    <a:pt x="2332" y="952"/>
                    <a:pt x="2055" y="952"/>
                  </a:cubicBezTo>
                  <a:cubicBezTo>
                    <a:pt x="2048" y="754"/>
                    <a:pt x="2025" y="557"/>
                    <a:pt x="1983" y="365"/>
                  </a:cubicBezTo>
                  <a:cubicBezTo>
                    <a:pt x="1983" y="327"/>
                    <a:pt x="1983" y="289"/>
                    <a:pt x="1981" y="252"/>
                  </a:cubicBezTo>
                  <a:cubicBezTo>
                    <a:pt x="1983" y="84"/>
                    <a:pt x="1854" y="1"/>
                    <a:pt x="17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8" name="Google Shape;2948;p6"/>
            <p:cNvSpPr/>
            <p:nvPr/>
          </p:nvSpPr>
          <p:spPr>
            <a:xfrm>
              <a:off x="3184550" y="2539750"/>
              <a:ext cx="140900" cy="361950"/>
            </a:xfrm>
            <a:custGeom>
              <a:avLst/>
              <a:gdLst/>
              <a:ahLst/>
              <a:cxnLst/>
              <a:rect l="l" t="t" r="r" b="b"/>
              <a:pathLst>
                <a:path w="5636" h="14478" extrusionOk="0">
                  <a:moveTo>
                    <a:pt x="4334" y="721"/>
                  </a:moveTo>
                  <a:cubicBezTo>
                    <a:pt x="4638" y="721"/>
                    <a:pt x="4825" y="1543"/>
                    <a:pt x="4830" y="1782"/>
                  </a:cubicBezTo>
                  <a:cubicBezTo>
                    <a:pt x="4850" y="2756"/>
                    <a:pt x="4054" y="3688"/>
                    <a:pt x="3277" y="4428"/>
                  </a:cubicBezTo>
                  <a:cubicBezTo>
                    <a:pt x="3278" y="4183"/>
                    <a:pt x="3275" y="3939"/>
                    <a:pt x="3287" y="3696"/>
                  </a:cubicBezTo>
                  <a:cubicBezTo>
                    <a:pt x="3319" y="3013"/>
                    <a:pt x="3449" y="2339"/>
                    <a:pt x="3674" y="1693"/>
                  </a:cubicBezTo>
                  <a:cubicBezTo>
                    <a:pt x="3764" y="1434"/>
                    <a:pt x="3897" y="1198"/>
                    <a:pt x="4039" y="965"/>
                  </a:cubicBezTo>
                  <a:cubicBezTo>
                    <a:pt x="4146" y="791"/>
                    <a:pt x="4245" y="721"/>
                    <a:pt x="4334" y="721"/>
                  </a:cubicBezTo>
                  <a:close/>
                  <a:moveTo>
                    <a:pt x="4487" y="0"/>
                  </a:moveTo>
                  <a:cubicBezTo>
                    <a:pt x="4195" y="0"/>
                    <a:pt x="3885" y="192"/>
                    <a:pt x="3672" y="436"/>
                  </a:cubicBezTo>
                  <a:cubicBezTo>
                    <a:pt x="2921" y="1296"/>
                    <a:pt x="2760" y="2610"/>
                    <a:pt x="2675" y="3696"/>
                  </a:cubicBezTo>
                  <a:cubicBezTo>
                    <a:pt x="2639" y="4131"/>
                    <a:pt x="2630" y="4569"/>
                    <a:pt x="2639" y="5008"/>
                  </a:cubicBezTo>
                  <a:lnTo>
                    <a:pt x="2507" y="5125"/>
                  </a:lnTo>
                  <a:cubicBezTo>
                    <a:pt x="1817" y="5740"/>
                    <a:pt x="900" y="6639"/>
                    <a:pt x="66" y="7046"/>
                  </a:cubicBezTo>
                  <a:cubicBezTo>
                    <a:pt x="1" y="7077"/>
                    <a:pt x="37" y="7174"/>
                    <a:pt x="101" y="7175"/>
                  </a:cubicBezTo>
                  <a:cubicBezTo>
                    <a:pt x="116" y="7176"/>
                    <a:pt x="131" y="7176"/>
                    <a:pt x="146" y="7176"/>
                  </a:cubicBezTo>
                  <a:cubicBezTo>
                    <a:pt x="924" y="7176"/>
                    <a:pt x="1784" y="6406"/>
                    <a:pt x="2356" y="5983"/>
                  </a:cubicBezTo>
                  <a:cubicBezTo>
                    <a:pt x="2463" y="5904"/>
                    <a:pt x="2561" y="5817"/>
                    <a:pt x="2666" y="5735"/>
                  </a:cubicBezTo>
                  <a:cubicBezTo>
                    <a:pt x="2699" y="6337"/>
                    <a:pt x="2753" y="6939"/>
                    <a:pt x="2804" y="7538"/>
                  </a:cubicBezTo>
                  <a:cubicBezTo>
                    <a:pt x="2514" y="7708"/>
                    <a:pt x="2214" y="7871"/>
                    <a:pt x="1902" y="8018"/>
                  </a:cubicBezTo>
                  <a:cubicBezTo>
                    <a:pt x="1728" y="8101"/>
                    <a:pt x="1802" y="8396"/>
                    <a:pt x="1987" y="8396"/>
                  </a:cubicBezTo>
                  <a:cubicBezTo>
                    <a:pt x="1993" y="8396"/>
                    <a:pt x="1998" y="8396"/>
                    <a:pt x="2004" y="8396"/>
                  </a:cubicBezTo>
                  <a:cubicBezTo>
                    <a:pt x="2296" y="8369"/>
                    <a:pt x="2583" y="8305"/>
                    <a:pt x="2858" y="8209"/>
                  </a:cubicBezTo>
                  <a:cubicBezTo>
                    <a:pt x="2876" y="8433"/>
                    <a:pt x="2894" y="8660"/>
                    <a:pt x="2906" y="8885"/>
                  </a:cubicBezTo>
                  <a:cubicBezTo>
                    <a:pt x="2972" y="10002"/>
                    <a:pt x="2855" y="10974"/>
                    <a:pt x="2588" y="12051"/>
                  </a:cubicBezTo>
                  <a:cubicBezTo>
                    <a:pt x="2475" y="12502"/>
                    <a:pt x="2342" y="12953"/>
                    <a:pt x="2153" y="13379"/>
                  </a:cubicBezTo>
                  <a:cubicBezTo>
                    <a:pt x="2036" y="13647"/>
                    <a:pt x="1955" y="13744"/>
                    <a:pt x="1862" y="13744"/>
                  </a:cubicBezTo>
                  <a:cubicBezTo>
                    <a:pt x="1755" y="13744"/>
                    <a:pt x="1632" y="13615"/>
                    <a:pt x="1420" y="13471"/>
                  </a:cubicBezTo>
                  <a:cubicBezTo>
                    <a:pt x="1390" y="13451"/>
                    <a:pt x="1359" y="13442"/>
                    <a:pt x="1328" y="13442"/>
                  </a:cubicBezTo>
                  <a:cubicBezTo>
                    <a:pt x="1231" y="13442"/>
                    <a:pt x="1140" y="13531"/>
                    <a:pt x="1136" y="13632"/>
                  </a:cubicBezTo>
                  <a:cubicBezTo>
                    <a:pt x="1125" y="14037"/>
                    <a:pt x="1402" y="14477"/>
                    <a:pt x="1838" y="14477"/>
                  </a:cubicBezTo>
                  <a:cubicBezTo>
                    <a:pt x="1860" y="14477"/>
                    <a:pt x="1884" y="14476"/>
                    <a:pt x="1907" y="14473"/>
                  </a:cubicBezTo>
                  <a:cubicBezTo>
                    <a:pt x="2381" y="14423"/>
                    <a:pt x="2635" y="13848"/>
                    <a:pt x="2786" y="13468"/>
                  </a:cubicBezTo>
                  <a:cubicBezTo>
                    <a:pt x="3472" y="11739"/>
                    <a:pt x="3606" y="10049"/>
                    <a:pt x="3480" y="8207"/>
                  </a:cubicBezTo>
                  <a:cubicBezTo>
                    <a:pt x="3474" y="8117"/>
                    <a:pt x="3467" y="8025"/>
                    <a:pt x="3460" y="7935"/>
                  </a:cubicBezTo>
                  <a:cubicBezTo>
                    <a:pt x="4499" y="7334"/>
                    <a:pt x="5221" y="6245"/>
                    <a:pt x="5596" y="5082"/>
                  </a:cubicBezTo>
                  <a:cubicBezTo>
                    <a:pt x="5610" y="5039"/>
                    <a:pt x="5575" y="5009"/>
                    <a:pt x="5539" y="5009"/>
                  </a:cubicBezTo>
                  <a:cubicBezTo>
                    <a:pt x="5520" y="5009"/>
                    <a:pt x="5500" y="5018"/>
                    <a:pt x="5488" y="5036"/>
                  </a:cubicBezTo>
                  <a:cubicBezTo>
                    <a:pt x="4927" y="5910"/>
                    <a:pt x="4217" y="6596"/>
                    <a:pt x="3405" y="7159"/>
                  </a:cubicBezTo>
                  <a:cubicBezTo>
                    <a:pt x="3355" y="6509"/>
                    <a:pt x="3309" y="5858"/>
                    <a:pt x="3287" y="5208"/>
                  </a:cubicBezTo>
                  <a:cubicBezTo>
                    <a:pt x="3871" y="4675"/>
                    <a:pt x="4404" y="4085"/>
                    <a:pt x="4848" y="3433"/>
                  </a:cubicBezTo>
                  <a:cubicBezTo>
                    <a:pt x="5491" y="2490"/>
                    <a:pt x="5636" y="1383"/>
                    <a:pt x="5061" y="371"/>
                  </a:cubicBezTo>
                  <a:cubicBezTo>
                    <a:pt x="4910" y="105"/>
                    <a:pt x="4703" y="0"/>
                    <a:pt x="4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49" name="Google Shape;2949;p6"/>
            <p:cNvSpPr/>
            <p:nvPr/>
          </p:nvSpPr>
          <p:spPr>
            <a:xfrm>
              <a:off x="3353650" y="2638475"/>
              <a:ext cx="45900" cy="171825"/>
            </a:xfrm>
            <a:custGeom>
              <a:avLst/>
              <a:gdLst/>
              <a:ahLst/>
              <a:cxnLst/>
              <a:rect l="l" t="t" r="r" b="b"/>
              <a:pathLst>
                <a:path w="1836" h="6873" extrusionOk="0">
                  <a:moveTo>
                    <a:pt x="1766" y="0"/>
                  </a:moveTo>
                  <a:cubicBezTo>
                    <a:pt x="1756" y="0"/>
                    <a:pt x="1745" y="4"/>
                    <a:pt x="1736" y="11"/>
                  </a:cubicBezTo>
                  <a:cubicBezTo>
                    <a:pt x="761" y="756"/>
                    <a:pt x="168" y="2227"/>
                    <a:pt x="82" y="3428"/>
                  </a:cubicBezTo>
                  <a:cubicBezTo>
                    <a:pt x="0" y="4588"/>
                    <a:pt x="337" y="6507"/>
                    <a:pt x="1644" y="6870"/>
                  </a:cubicBezTo>
                  <a:cubicBezTo>
                    <a:pt x="1652" y="6872"/>
                    <a:pt x="1659" y="6873"/>
                    <a:pt x="1666" y="6873"/>
                  </a:cubicBezTo>
                  <a:cubicBezTo>
                    <a:pt x="1716" y="6873"/>
                    <a:pt x="1749" y="6821"/>
                    <a:pt x="1741" y="6771"/>
                  </a:cubicBezTo>
                  <a:cubicBezTo>
                    <a:pt x="1659" y="6282"/>
                    <a:pt x="1396" y="5954"/>
                    <a:pt x="1144" y="5533"/>
                  </a:cubicBezTo>
                  <a:cubicBezTo>
                    <a:pt x="766" y="4901"/>
                    <a:pt x="658" y="4150"/>
                    <a:pt x="671" y="3428"/>
                  </a:cubicBezTo>
                  <a:cubicBezTo>
                    <a:pt x="696" y="2188"/>
                    <a:pt x="1485" y="1218"/>
                    <a:pt x="1824" y="80"/>
                  </a:cubicBezTo>
                  <a:cubicBezTo>
                    <a:pt x="1836" y="43"/>
                    <a:pt x="180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0" name="Google Shape;2950;p6"/>
            <p:cNvSpPr/>
            <p:nvPr/>
          </p:nvSpPr>
          <p:spPr>
            <a:xfrm>
              <a:off x="3396950" y="2687525"/>
              <a:ext cx="152025" cy="80500"/>
            </a:xfrm>
            <a:custGeom>
              <a:avLst/>
              <a:gdLst/>
              <a:ahLst/>
              <a:cxnLst/>
              <a:rect l="l" t="t" r="r" b="b"/>
              <a:pathLst>
                <a:path w="6081" h="3220" extrusionOk="0">
                  <a:moveTo>
                    <a:pt x="1361" y="1"/>
                  </a:moveTo>
                  <a:cubicBezTo>
                    <a:pt x="1355" y="1"/>
                    <a:pt x="1349" y="2"/>
                    <a:pt x="1342" y="6"/>
                  </a:cubicBezTo>
                  <a:cubicBezTo>
                    <a:pt x="342" y="613"/>
                    <a:pt x="0" y="1876"/>
                    <a:pt x="849" y="2778"/>
                  </a:cubicBezTo>
                  <a:cubicBezTo>
                    <a:pt x="1098" y="3045"/>
                    <a:pt x="1355" y="3156"/>
                    <a:pt x="1598" y="3156"/>
                  </a:cubicBezTo>
                  <a:cubicBezTo>
                    <a:pt x="1892" y="3156"/>
                    <a:pt x="2164" y="2994"/>
                    <a:pt x="2376" y="2749"/>
                  </a:cubicBezTo>
                  <a:cubicBezTo>
                    <a:pt x="2611" y="3076"/>
                    <a:pt x="3007" y="3220"/>
                    <a:pt x="3439" y="3220"/>
                  </a:cubicBezTo>
                  <a:cubicBezTo>
                    <a:pt x="4624" y="3220"/>
                    <a:pt x="6081" y="2139"/>
                    <a:pt x="5232" y="820"/>
                  </a:cubicBezTo>
                  <a:cubicBezTo>
                    <a:pt x="5077" y="578"/>
                    <a:pt x="4648" y="101"/>
                    <a:pt x="4303" y="101"/>
                  </a:cubicBezTo>
                  <a:cubicBezTo>
                    <a:pt x="4280" y="101"/>
                    <a:pt x="4257" y="103"/>
                    <a:pt x="4234" y="108"/>
                  </a:cubicBezTo>
                  <a:cubicBezTo>
                    <a:pt x="3901" y="177"/>
                    <a:pt x="4141" y="580"/>
                    <a:pt x="4264" y="734"/>
                  </a:cubicBezTo>
                  <a:cubicBezTo>
                    <a:pt x="4467" y="987"/>
                    <a:pt x="4769" y="1113"/>
                    <a:pt x="4812" y="1476"/>
                  </a:cubicBezTo>
                  <a:cubicBezTo>
                    <a:pt x="4859" y="1894"/>
                    <a:pt x="4512" y="2247"/>
                    <a:pt x="4187" y="2437"/>
                  </a:cubicBezTo>
                  <a:cubicBezTo>
                    <a:pt x="3981" y="2559"/>
                    <a:pt x="3759" y="2621"/>
                    <a:pt x="3554" y="2621"/>
                  </a:cubicBezTo>
                  <a:cubicBezTo>
                    <a:pt x="3116" y="2621"/>
                    <a:pt x="2757" y="2340"/>
                    <a:pt x="2804" y="1771"/>
                  </a:cubicBezTo>
                  <a:cubicBezTo>
                    <a:pt x="2820" y="1571"/>
                    <a:pt x="2637" y="1456"/>
                    <a:pt x="2464" y="1456"/>
                  </a:cubicBezTo>
                  <a:cubicBezTo>
                    <a:pt x="2327" y="1456"/>
                    <a:pt x="2196" y="1528"/>
                    <a:pt x="2172" y="1686"/>
                  </a:cubicBezTo>
                  <a:cubicBezTo>
                    <a:pt x="2105" y="2139"/>
                    <a:pt x="1892" y="2517"/>
                    <a:pt x="1579" y="2517"/>
                  </a:cubicBezTo>
                  <a:cubicBezTo>
                    <a:pt x="1434" y="2517"/>
                    <a:pt x="1268" y="2436"/>
                    <a:pt x="1085" y="2244"/>
                  </a:cubicBezTo>
                  <a:cubicBezTo>
                    <a:pt x="484" y="1612"/>
                    <a:pt x="1009" y="639"/>
                    <a:pt x="1393" y="59"/>
                  </a:cubicBezTo>
                  <a:cubicBezTo>
                    <a:pt x="1409" y="31"/>
                    <a:pt x="1387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1" name="Google Shape;2951;p6"/>
            <p:cNvSpPr/>
            <p:nvPr/>
          </p:nvSpPr>
          <p:spPr>
            <a:xfrm>
              <a:off x="3516000" y="2620975"/>
              <a:ext cx="58625" cy="214650"/>
            </a:xfrm>
            <a:custGeom>
              <a:avLst/>
              <a:gdLst/>
              <a:ahLst/>
              <a:cxnLst/>
              <a:rect l="l" t="t" r="r" b="b"/>
              <a:pathLst>
                <a:path w="2345" h="8586" extrusionOk="0">
                  <a:moveTo>
                    <a:pt x="65" y="1"/>
                  </a:moveTo>
                  <a:cubicBezTo>
                    <a:pt x="25" y="1"/>
                    <a:pt x="0" y="50"/>
                    <a:pt x="30" y="83"/>
                  </a:cubicBezTo>
                  <a:cubicBezTo>
                    <a:pt x="517" y="677"/>
                    <a:pt x="1047" y="1118"/>
                    <a:pt x="1346" y="1854"/>
                  </a:cubicBezTo>
                  <a:cubicBezTo>
                    <a:pt x="1649" y="2601"/>
                    <a:pt x="1687" y="3413"/>
                    <a:pt x="1635" y="4205"/>
                  </a:cubicBezTo>
                  <a:cubicBezTo>
                    <a:pt x="1536" y="5718"/>
                    <a:pt x="824" y="7168"/>
                    <a:pt x="106" y="8475"/>
                  </a:cubicBezTo>
                  <a:cubicBezTo>
                    <a:pt x="79" y="8523"/>
                    <a:pt x="118" y="8585"/>
                    <a:pt x="167" y="8585"/>
                  </a:cubicBezTo>
                  <a:cubicBezTo>
                    <a:pt x="178" y="8585"/>
                    <a:pt x="190" y="8582"/>
                    <a:pt x="202" y="8574"/>
                  </a:cubicBezTo>
                  <a:cubicBezTo>
                    <a:pt x="1666" y="7576"/>
                    <a:pt x="2168" y="5659"/>
                    <a:pt x="2264" y="3972"/>
                  </a:cubicBezTo>
                  <a:cubicBezTo>
                    <a:pt x="2345" y="2561"/>
                    <a:pt x="1776" y="237"/>
                    <a:pt x="78" y="2"/>
                  </a:cubicBezTo>
                  <a:cubicBezTo>
                    <a:pt x="73" y="1"/>
                    <a:pt x="69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2" name="Google Shape;2952;p6"/>
            <p:cNvSpPr/>
            <p:nvPr/>
          </p:nvSpPr>
          <p:spPr>
            <a:xfrm>
              <a:off x="3610900" y="2657550"/>
              <a:ext cx="90250" cy="16425"/>
            </a:xfrm>
            <a:custGeom>
              <a:avLst/>
              <a:gdLst/>
              <a:ahLst/>
              <a:cxnLst/>
              <a:rect l="l" t="t" r="r" b="b"/>
              <a:pathLst>
                <a:path w="3610" h="657" extrusionOk="0">
                  <a:moveTo>
                    <a:pt x="2806" y="0"/>
                  </a:moveTo>
                  <a:cubicBezTo>
                    <a:pt x="2599" y="0"/>
                    <a:pt x="2387" y="27"/>
                    <a:pt x="2192" y="37"/>
                  </a:cubicBezTo>
                  <a:cubicBezTo>
                    <a:pt x="1513" y="71"/>
                    <a:pt x="821" y="49"/>
                    <a:pt x="143" y="121"/>
                  </a:cubicBezTo>
                  <a:cubicBezTo>
                    <a:pt x="71" y="129"/>
                    <a:pt x="1" y="227"/>
                    <a:pt x="74" y="286"/>
                  </a:cubicBezTo>
                  <a:cubicBezTo>
                    <a:pt x="501" y="618"/>
                    <a:pt x="1008" y="637"/>
                    <a:pt x="1531" y="637"/>
                  </a:cubicBezTo>
                  <a:cubicBezTo>
                    <a:pt x="1760" y="637"/>
                    <a:pt x="2052" y="657"/>
                    <a:pt x="2351" y="657"/>
                  </a:cubicBezTo>
                  <a:cubicBezTo>
                    <a:pt x="2800" y="657"/>
                    <a:pt x="3265" y="613"/>
                    <a:pt x="3550" y="393"/>
                  </a:cubicBezTo>
                  <a:cubicBezTo>
                    <a:pt x="3595" y="360"/>
                    <a:pt x="3610" y="303"/>
                    <a:pt x="3568" y="260"/>
                  </a:cubicBezTo>
                  <a:cubicBezTo>
                    <a:pt x="3364" y="50"/>
                    <a:pt x="3090" y="0"/>
                    <a:pt x="2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3" name="Google Shape;2953;p6"/>
            <p:cNvSpPr/>
            <p:nvPr/>
          </p:nvSpPr>
          <p:spPr>
            <a:xfrm>
              <a:off x="3607825" y="2681925"/>
              <a:ext cx="80400" cy="13675"/>
            </a:xfrm>
            <a:custGeom>
              <a:avLst/>
              <a:gdLst/>
              <a:ahLst/>
              <a:cxnLst/>
              <a:rect l="l" t="t" r="r" b="b"/>
              <a:pathLst>
                <a:path w="3216" h="547" extrusionOk="0">
                  <a:moveTo>
                    <a:pt x="1355" y="0"/>
                  </a:moveTo>
                  <a:cubicBezTo>
                    <a:pt x="915" y="0"/>
                    <a:pt x="475" y="64"/>
                    <a:pt x="50" y="214"/>
                  </a:cubicBezTo>
                  <a:cubicBezTo>
                    <a:pt x="1" y="228"/>
                    <a:pt x="1" y="297"/>
                    <a:pt x="50" y="312"/>
                  </a:cubicBezTo>
                  <a:cubicBezTo>
                    <a:pt x="549" y="488"/>
                    <a:pt x="1071" y="547"/>
                    <a:pt x="1596" y="547"/>
                  </a:cubicBezTo>
                  <a:cubicBezTo>
                    <a:pt x="2107" y="547"/>
                    <a:pt x="2622" y="491"/>
                    <a:pt x="3122" y="432"/>
                  </a:cubicBezTo>
                  <a:cubicBezTo>
                    <a:pt x="3194" y="422"/>
                    <a:pt x="3216" y="324"/>
                    <a:pt x="3139" y="301"/>
                  </a:cubicBezTo>
                  <a:cubicBezTo>
                    <a:pt x="2564" y="120"/>
                    <a:pt x="1959" y="0"/>
                    <a:pt x="1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4" name="Google Shape;2954;p6"/>
            <p:cNvSpPr/>
            <p:nvPr/>
          </p:nvSpPr>
          <p:spPr>
            <a:xfrm>
              <a:off x="3707650" y="2496525"/>
              <a:ext cx="182775" cy="442275"/>
            </a:xfrm>
            <a:custGeom>
              <a:avLst/>
              <a:gdLst/>
              <a:ahLst/>
              <a:cxnLst/>
              <a:rect l="l" t="t" r="r" b="b"/>
              <a:pathLst>
                <a:path w="7311" h="17691" extrusionOk="0">
                  <a:moveTo>
                    <a:pt x="6117" y="1"/>
                  </a:moveTo>
                  <a:cubicBezTo>
                    <a:pt x="5413" y="1"/>
                    <a:pt x="4864" y="665"/>
                    <a:pt x="4561" y="1225"/>
                  </a:cubicBezTo>
                  <a:cubicBezTo>
                    <a:pt x="3494" y="3202"/>
                    <a:pt x="3504" y="5865"/>
                    <a:pt x="3389" y="8053"/>
                  </a:cubicBezTo>
                  <a:cubicBezTo>
                    <a:pt x="3301" y="9742"/>
                    <a:pt x="3179" y="11450"/>
                    <a:pt x="2938" y="13125"/>
                  </a:cubicBezTo>
                  <a:cubicBezTo>
                    <a:pt x="2794" y="14134"/>
                    <a:pt x="2597" y="15180"/>
                    <a:pt x="2157" y="16109"/>
                  </a:cubicBezTo>
                  <a:cubicBezTo>
                    <a:pt x="1987" y="16467"/>
                    <a:pt x="1726" y="16845"/>
                    <a:pt x="1342" y="16990"/>
                  </a:cubicBezTo>
                  <a:cubicBezTo>
                    <a:pt x="1266" y="17018"/>
                    <a:pt x="1190" y="17030"/>
                    <a:pt x="1113" y="17030"/>
                  </a:cubicBezTo>
                  <a:cubicBezTo>
                    <a:pt x="826" y="17030"/>
                    <a:pt x="535" y="16872"/>
                    <a:pt x="251" y="16860"/>
                  </a:cubicBezTo>
                  <a:cubicBezTo>
                    <a:pt x="249" y="16860"/>
                    <a:pt x="246" y="16860"/>
                    <a:pt x="244" y="16860"/>
                  </a:cubicBezTo>
                  <a:cubicBezTo>
                    <a:pt x="100" y="16860"/>
                    <a:pt x="0" y="17038"/>
                    <a:pt x="79" y="17159"/>
                  </a:cubicBezTo>
                  <a:cubicBezTo>
                    <a:pt x="326" y="17540"/>
                    <a:pt x="623" y="17691"/>
                    <a:pt x="930" y="17691"/>
                  </a:cubicBezTo>
                  <a:cubicBezTo>
                    <a:pt x="1648" y="17691"/>
                    <a:pt x="2417" y="16865"/>
                    <a:pt x="2704" y="16257"/>
                  </a:cubicBezTo>
                  <a:cubicBezTo>
                    <a:pt x="3481" y="14601"/>
                    <a:pt x="3585" y="12590"/>
                    <a:pt x="3721" y="10794"/>
                  </a:cubicBezTo>
                  <a:cubicBezTo>
                    <a:pt x="3837" y="9249"/>
                    <a:pt x="3905" y="7703"/>
                    <a:pt x="4021" y="6160"/>
                  </a:cubicBezTo>
                  <a:cubicBezTo>
                    <a:pt x="4116" y="4921"/>
                    <a:pt x="4269" y="3679"/>
                    <a:pt x="4598" y="2479"/>
                  </a:cubicBezTo>
                  <a:cubicBezTo>
                    <a:pt x="4736" y="1972"/>
                    <a:pt x="4933" y="1483"/>
                    <a:pt x="5227" y="1045"/>
                  </a:cubicBezTo>
                  <a:cubicBezTo>
                    <a:pt x="5369" y="828"/>
                    <a:pt x="5576" y="659"/>
                    <a:pt x="5819" y="563"/>
                  </a:cubicBezTo>
                  <a:cubicBezTo>
                    <a:pt x="5985" y="498"/>
                    <a:pt x="6119" y="470"/>
                    <a:pt x="6227" y="470"/>
                  </a:cubicBezTo>
                  <a:cubicBezTo>
                    <a:pt x="6641" y="470"/>
                    <a:pt x="6685" y="881"/>
                    <a:pt x="6728" y="1255"/>
                  </a:cubicBezTo>
                  <a:cubicBezTo>
                    <a:pt x="6731" y="1284"/>
                    <a:pt x="6753" y="1304"/>
                    <a:pt x="6777" y="1304"/>
                  </a:cubicBezTo>
                  <a:cubicBezTo>
                    <a:pt x="6788" y="1304"/>
                    <a:pt x="6800" y="1299"/>
                    <a:pt x="6811" y="1289"/>
                  </a:cubicBezTo>
                  <a:cubicBezTo>
                    <a:pt x="7310" y="825"/>
                    <a:pt x="6869" y="107"/>
                    <a:pt x="6295" y="15"/>
                  </a:cubicBezTo>
                  <a:cubicBezTo>
                    <a:pt x="6234" y="5"/>
                    <a:pt x="6175" y="1"/>
                    <a:pt x="6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5" name="Google Shape;2955;p6"/>
            <p:cNvSpPr/>
            <p:nvPr/>
          </p:nvSpPr>
          <p:spPr>
            <a:xfrm>
              <a:off x="3907000" y="2466050"/>
              <a:ext cx="127175" cy="52250"/>
            </a:xfrm>
            <a:custGeom>
              <a:avLst/>
              <a:gdLst/>
              <a:ahLst/>
              <a:cxnLst/>
              <a:rect l="l" t="t" r="r" b="b"/>
              <a:pathLst>
                <a:path w="5087" h="2090" extrusionOk="0">
                  <a:moveTo>
                    <a:pt x="581" y="607"/>
                  </a:moveTo>
                  <a:cubicBezTo>
                    <a:pt x="790" y="653"/>
                    <a:pt x="996" y="755"/>
                    <a:pt x="1204" y="884"/>
                  </a:cubicBezTo>
                  <a:cubicBezTo>
                    <a:pt x="1116" y="906"/>
                    <a:pt x="1032" y="919"/>
                    <a:pt x="956" y="919"/>
                  </a:cubicBezTo>
                  <a:cubicBezTo>
                    <a:pt x="763" y="919"/>
                    <a:pt x="618" y="837"/>
                    <a:pt x="581" y="607"/>
                  </a:cubicBezTo>
                  <a:close/>
                  <a:moveTo>
                    <a:pt x="3473" y="501"/>
                  </a:moveTo>
                  <a:cubicBezTo>
                    <a:pt x="3522" y="501"/>
                    <a:pt x="3571" y="505"/>
                    <a:pt x="3619" y="514"/>
                  </a:cubicBezTo>
                  <a:cubicBezTo>
                    <a:pt x="4236" y="628"/>
                    <a:pt x="4019" y="1355"/>
                    <a:pt x="3580" y="1536"/>
                  </a:cubicBezTo>
                  <a:lnTo>
                    <a:pt x="3580" y="1537"/>
                  </a:lnTo>
                  <a:cubicBezTo>
                    <a:pt x="3507" y="1567"/>
                    <a:pt x="3432" y="1580"/>
                    <a:pt x="3355" y="1580"/>
                  </a:cubicBezTo>
                  <a:cubicBezTo>
                    <a:pt x="3000" y="1580"/>
                    <a:pt x="2619" y="1299"/>
                    <a:pt x="2356" y="1124"/>
                  </a:cubicBezTo>
                  <a:cubicBezTo>
                    <a:pt x="2313" y="1094"/>
                    <a:pt x="2269" y="1062"/>
                    <a:pt x="2226" y="1030"/>
                  </a:cubicBezTo>
                  <a:cubicBezTo>
                    <a:pt x="2541" y="896"/>
                    <a:pt x="2858" y="732"/>
                    <a:pt x="3117" y="546"/>
                  </a:cubicBezTo>
                  <a:cubicBezTo>
                    <a:pt x="3236" y="522"/>
                    <a:pt x="3356" y="501"/>
                    <a:pt x="3473" y="501"/>
                  </a:cubicBezTo>
                  <a:close/>
                  <a:moveTo>
                    <a:pt x="3399" y="1"/>
                  </a:moveTo>
                  <a:cubicBezTo>
                    <a:pt x="3273" y="1"/>
                    <a:pt x="3151" y="28"/>
                    <a:pt x="3043" y="89"/>
                  </a:cubicBezTo>
                  <a:cubicBezTo>
                    <a:pt x="2727" y="174"/>
                    <a:pt x="2387" y="371"/>
                    <a:pt x="2166" y="476"/>
                  </a:cubicBezTo>
                  <a:cubicBezTo>
                    <a:pt x="2051" y="532"/>
                    <a:pt x="1903" y="607"/>
                    <a:pt x="1747" y="679"/>
                  </a:cubicBezTo>
                  <a:cubicBezTo>
                    <a:pt x="1326" y="370"/>
                    <a:pt x="882" y="87"/>
                    <a:pt x="359" y="87"/>
                  </a:cubicBezTo>
                  <a:cubicBezTo>
                    <a:pt x="350" y="87"/>
                    <a:pt x="341" y="87"/>
                    <a:pt x="332" y="87"/>
                  </a:cubicBezTo>
                  <a:cubicBezTo>
                    <a:pt x="186" y="89"/>
                    <a:pt x="102" y="199"/>
                    <a:pt x="86" y="333"/>
                  </a:cubicBezTo>
                  <a:cubicBezTo>
                    <a:pt x="0" y="1042"/>
                    <a:pt x="320" y="1412"/>
                    <a:pt x="881" y="1412"/>
                  </a:cubicBezTo>
                  <a:cubicBezTo>
                    <a:pt x="1011" y="1412"/>
                    <a:pt x="1154" y="1392"/>
                    <a:pt x="1308" y="1352"/>
                  </a:cubicBezTo>
                  <a:cubicBezTo>
                    <a:pt x="1426" y="1321"/>
                    <a:pt x="1560" y="1280"/>
                    <a:pt x="1702" y="1232"/>
                  </a:cubicBezTo>
                  <a:cubicBezTo>
                    <a:pt x="2243" y="1640"/>
                    <a:pt x="2789" y="2089"/>
                    <a:pt x="3350" y="2089"/>
                  </a:cubicBezTo>
                  <a:cubicBezTo>
                    <a:pt x="3584" y="2089"/>
                    <a:pt x="3819" y="2012"/>
                    <a:pt x="4059" y="1823"/>
                  </a:cubicBezTo>
                  <a:cubicBezTo>
                    <a:pt x="5086" y="1008"/>
                    <a:pt x="4162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6" name="Google Shape;2956;p6"/>
            <p:cNvSpPr/>
            <p:nvPr/>
          </p:nvSpPr>
          <p:spPr>
            <a:xfrm>
              <a:off x="3778550" y="2930275"/>
              <a:ext cx="53550" cy="13250"/>
            </a:xfrm>
            <a:custGeom>
              <a:avLst/>
              <a:gdLst/>
              <a:ahLst/>
              <a:cxnLst/>
              <a:rect l="l" t="t" r="r" b="b"/>
              <a:pathLst>
                <a:path w="2142" h="530" extrusionOk="0">
                  <a:moveTo>
                    <a:pt x="1439" y="1"/>
                  </a:moveTo>
                  <a:cubicBezTo>
                    <a:pt x="1320" y="1"/>
                    <a:pt x="1205" y="7"/>
                    <a:pt x="1111" y="7"/>
                  </a:cubicBezTo>
                  <a:cubicBezTo>
                    <a:pt x="745" y="7"/>
                    <a:pt x="375" y="24"/>
                    <a:pt x="37" y="171"/>
                  </a:cubicBezTo>
                  <a:cubicBezTo>
                    <a:pt x="1" y="188"/>
                    <a:pt x="1" y="252"/>
                    <a:pt x="37" y="268"/>
                  </a:cubicBezTo>
                  <a:cubicBezTo>
                    <a:pt x="343" y="401"/>
                    <a:pt x="662" y="419"/>
                    <a:pt x="990" y="447"/>
                  </a:cubicBezTo>
                  <a:cubicBezTo>
                    <a:pt x="1194" y="462"/>
                    <a:pt x="1467" y="529"/>
                    <a:pt x="1707" y="529"/>
                  </a:cubicBezTo>
                  <a:cubicBezTo>
                    <a:pt x="1825" y="529"/>
                    <a:pt x="1934" y="513"/>
                    <a:pt x="2025" y="468"/>
                  </a:cubicBezTo>
                  <a:cubicBezTo>
                    <a:pt x="2136" y="412"/>
                    <a:pt x="2141" y="255"/>
                    <a:pt x="2063" y="171"/>
                  </a:cubicBezTo>
                  <a:cubicBezTo>
                    <a:pt x="1924" y="26"/>
                    <a:pt x="1674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7" name="Google Shape;2957;p6"/>
            <p:cNvSpPr/>
            <p:nvPr/>
          </p:nvSpPr>
          <p:spPr>
            <a:xfrm>
              <a:off x="3846125" y="2927325"/>
              <a:ext cx="97450" cy="43300"/>
            </a:xfrm>
            <a:custGeom>
              <a:avLst/>
              <a:gdLst/>
              <a:ahLst/>
              <a:cxnLst/>
              <a:rect l="l" t="t" r="r" b="b"/>
              <a:pathLst>
                <a:path w="3898" h="1732" extrusionOk="0">
                  <a:moveTo>
                    <a:pt x="2522" y="472"/>
                  </a:moveTo>
                  <a:cubicBezTo>
                    <a:pt x="2700" y="472"/>
                    <a:pt x="2866" y="577"/>
                    <a:pt x="2967" y="719"/>
                  </a:cubicBezTo>
                  <a:cubicBezTo>
                    <a:pt x="3167" y="1003"/>
                    <a:pt x="2832" y="1206"/>
                    <a:pt x="2598" y="1274"/>
                  </a:cubicBezTo>
                  <a:lnTo>
                    <a:pt x="2599" y="1274"/>
                  </a:lnTo>
                  <a:cubicBezTo>
                    <a:pt x="2548" y="1289"/>
                    <a:pt x="2496" y="1295"/>
                    <a:pt x="2444" y="1295"/>
                  </a:cubicBezTo>
                  <a:cubicBezTo>
                    <a:pt x="2133" y="1295"/>
                    <a:pt x="1804" y="1055"/>
                    <a:pt x="1535" y="832"/>
                  </a:cubicBezTo>
                  <a:cubicBezTo>
                    <a:pt x="1697" y="755"/>
                    <a:pt x="1851" y="663"/>
                    <a:pt x="1996" y="557"/>
                  </a:cubicBezTo>
                  <a:cubicBezTo>
                    <a:pt x="2016" y="561"/>
                    <a:pt x="2037" y="563"/>
                    <a:pt x="2059" y="563"/>
                  </a:cubicBezTo>
                  <a:cubicBezTo>
                    <a:pt x="2198" y="563"/>
                    <a:pt x="2372" y="486"/>
                    <a:pt x="2476" y="475"/>
                  </a:cubicBezTo>
                  <a:cubicBezTo>
                    <a:pt x="2492" y="473"/>
                    <a:pt x="2507" y="472"/>
                    <a:pt x="2522" y="472"/>
                  </a:cubicBezTo>
                  <a:close/>
                  <a:moveTo>
                    <a:pt x="2462" y="1"/>
                  </a:moveTo>
                  <a:cubicBezTo>
                    <a:pt x="2447" y="1"/>
                    <a:pt x="2434" y="7"/>
                    <a:pt x="2421" y="9"/>
                  </a:cubicBezTo>
                  <a:cubicBezTo>
                    <a:pt x="2321" y="14"/>
                    <a:pt x="2222" y="38"/>
                    <a:pt x="2130" y="79"/>
                  </a:cubicBezTo>
                  <a:cubicBezTo>
                    <a:pt x="1912" y="163"/>
                    <a:pt x="1699" y="298"/>
                    <a:pt x="1507" y="393"/>
                  </a:cubicBezTo>
                  <a:cubicBezTo>
                    <a:pt x="1412" y="440"/>
                    <a:pt x="1302" y="496"/>
                    <a:pt x="1187" y="547"/>
                  </a:cubicBezTo>
                  <a:cubicBezTo>
                    <a:pt x="910" y="329"/>
                    <a:pt x="621" y="119"/>
                    <a:pt x="268" y="50"/>
                  </a:cubicBezTo>
                  <a:cubicBezTo>
                    <a:pt x="253" y="47"/>
                    <a:pt x="238" y="45"/>
                    <a:pt x="223" y="45"/>
                  </a:cubicBezTo>
                  <a:cubicBezTo>
                    <a:pt x="118" y="45"/>
                    <a:pt x="30" y="120"/>
                    <a:pt x="26" y="235"/>
                  </a:cubicBezTo>
                  <a:cubicBezTo>
                    <a:pt x="0" y="830"/>
                    <a:pt x="304" y="1048"/>
                    <a:pt x="709" y="1048"/>
                  </a:cubicBezTo>
                  <a:cubicBezTo>
                    <a:pt x="849" y="1048"/>
                    <a:pt x="1001" y="1022"/>
                    <a:pt x="1156" y="977"/>
                  </a:cubicBezTo>
                  <a:cubicBezTo>
                    <a:pt x="1615" y="1336"/>
                    <a:pt x="2079" y="1731"/>
                    <a:pt x="2561" y="1731"/>
                  </a:cubicBezTo>
                  <a:cubicBezTo>
                    <a:pt x="2803" y="1731"/>
                    <a:pt x="3050" y="1632"/>
                    <a:pt x="3303" y="1379"/>
                  </a:cubicBezTo>
                  <a:cubicBezTo>
                    <a:pt x="3897" y="785"/>
                    <a:pt x="3167" y="9"/>
                    <a:pt x="2473" y="7"/>
                  </a:cubicBezTo>
                  <a:cubicBezTo>
                    <a:pt x="2468" y="6"/>
                    <a:pt x="246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8" name="Google Shape;2958;p6"/>
            <p:cNvSpPr/>
            <p:nvPr/>
          </p:nvSpPr>
          <p:spPr>
            <a:xfrm>
              <a:off x="3868725" y="2601900"/>
              <a:ext cx="92500" cy="235250"/>
            </a:xfrm>
            <a:custGeom>
              <a:avLst/>
              <a:gdLst/>
              <a:ahLst/>
              <a:cxnLst/>
              <a:rect l="l" t="t" r="r" b="b"/>
              <a:pathLst>
                <a:path w="3700" h="9410" extrusionOk="0">
                  <a:moveTo>
                    <a:pt x="3072" y="539"/>
                  </a:moveTo>
                  <a:cubicBezTo>
                    <a:pt x="3146" y="775"/>
                    <a:pt x="3019" y="1111"/>
                    <a:pt x="2962" y="1339"/>
                  </a:cubicBezTo>
                  <a:cubicBezTo>
                    <a:pt x="2770" y="2094"/>
                    <a:pt x="2468" y="2688"/>
                    <a:pt x="2076" y="3208"/>
                  </a:cubicBezTo>
                  <a:lnTo>
                    <a:pt x="2076" y="3182"/>
                  </a:lnTo>
                  <a:cubicBezTo>
                    <a:pt x="2076" y="2526"/>
                    <a:pt x="2129" y="1848"/>
                    <a:pt x="2421" y="1249"/>
                  </a:cubicBezTo>
                  <a:cubicBezTo>
                    <a:pt x="2468" y="1151"/>
                    <a:pt x="3072" y="543"/>
                    <a:pt x="3072" y="539"/>
                  </a:cubicBezTo>
                  <a:close/>
                  <a:moveTo>
                    <a:pt x="3144" y="1"/>
                  </a:moveTo>
                  <a:cubicBezTo>
                    <a:pt x="3012" y="1"/>
                    <a:pt x="2843" y="65"/>
                    <a:pt x="2629" y="216"/>
                  </a:cubicBezTo>
                  <a:cubicBezTo>
                    <a:pt x="1512" y="1005"/>
                    <a:pt x="1497" y="2537"/>
                    <a:pt x="1549" y="3817"/>
                  </a:cubicBezTo>
                  <a:cubicBezTo>
                    <a:pt x="1130" y="4235"/>
                    <a:pt x="639" y="4617"/>
                    <a:pt x="80" y="5011"/>
                  </a:cubicBezTo>
                  <a:cubicBezTo>
                    <a:pt x="1" y="5067"/>
                    <a:pt x="35" y="5192"/>
                    <a:pt x="125" y="5192"/>
                  </a:cubicBezTo>
                  <a:cubicBezTo>
                    <a:pt x="135" y="5192"/>
                    <a:pt x="145" y="5191"/>
                    <a:pt x="155" y="5188"/>
                  </a:cubicBezTo>
                  <a:cubicBezTo>
                    <a:pt x="669" y="5052"/>
                    <a:pt x="1152" y="4819"/>
                    <a:pt x="1579" y="4502"/>
                  </a:cubicBezTo>
                  <a:cubicBezTo>
                    <a:pt x="1602" y="5014"/>
                    <a:pt x="1622" y="5527"/>
                    <a:pt x="1620" y="6039"/>
                  </a:cubicBezTo>
                  <a:cubicBezTo>
                    <a:pt x="1284" y="6189"/>
                    <a:pt x="929" y="6285"/>
                    <a:pt x="595" y="6443"/>
                  </a:cubicBezTo>
                  <a:cubicBezTo>
                    <a:pt x="516" y="6481"/>
                    <a:pt x="552" y="6584"/>
                    <a:pt x="616" y="6609"/>
                  </a:cubicBezTo>
                  <a:cubicBezTo>
                    <a:pt x="798" y="6681"/>
                    <a:pt x="980" y="6713"/>
                    <a:pt x="1159" y="6713"/>
                  </a:cubicBezTo>
                  <a:cubicBezTo>
                    <a:pt x="1308" y="6713"/>
                    <a:pt x="1455" y="6691"/>
                    <a:pt x="1599" y="6650"/>
                  </a:cubicBezTo>
                  <a:lnTo>
                    <a:pt x="1599" y="6650"/>
                  </a:lnTo>
                  <a:cubicBezTo>
                    <a:pt x="1592" y="6763"/>
                    <a:pt x="1589" y="6876"/>
                    <a:pt x="1579" y="6987"/>
                  </a:cubicBezTo>
                  <a:cubicBezTo>
                    <a:pt x="1536" y="7453"/>
                    <a:pt x="1399" y="7906"/>
                    <a:pt x="1172" y="8315"/>
                  </a:cubicBezTo>
                  <a:cubicBezTo>
                    <a:pt x="962" y="8690"/>
                    <a:pt x="562" y="8864"/>
                    <a:pt x="322" y="9209"/>
                  </a:cubicBezTo>
                  <a:cubicBezTo>
                    <a:pt x="262" y="9297"/>
                    <a:pt x="345" y="9401"/>
                    <a:pt x="437" y="9407"/>
                  </a:cubicBezTo>
                  <a:cubicBezTo>
                    <a:pt x="462" y="9409"/>
                    <a:pt x="486" y="9410"/>
                    <a:pt x="510" y="9410"/>
                  </a:cubicBezTo>
                  <a:cubicBezTo>
                    <a:pt x="1483" y="9410"/>
                    <a:pt x="1937" y="8030"/>
                    <a:pt x="2069" y="7261"/>
                  </a:cubicBezTo>
                  <a:cubicBezTo>
                    <a:pt x="2117" y="6974"/>
                    <a:pt x="2147" y="6684"/>
                    <a:pt x="2160" y="6392"/>
                  </a:cubicBezTo>
                  <a:cubicBezTo>
                    <a:pt x="2681" y="6059"/>
                    <a:pt x="3113" y="5519"/>
                    <a:pt x="3359" y="5030"/>
                  </a:cubicBezTo>
                  <a:cubicBezTo>
                    <a:pt x="3389" y="4973"/>
                    <a:pt x="3343" y="4916"/>
                    <a:pt x="3290" y="4916"/>
                  </a:cubicBezTo>
                  <a:cubicBezTo>
                    <a:pt x="3272" y="4916"/>
                    <a:pt x="3254" y="4923"/>
                    <a:pt x="3237" y="4939"/>
                  </a:cubicBezTo>
                  <a:cubicBezTo>
                    <a:pt x="2909" y="5227"/>
                    <a:pt x="2537" y="5477"/>
                    <a:pt x="2171" y="5723"/>
                  </a:cubicBezTo>
                  <a:cubicBezTo>
                    <a:pt x="2166" y="5163"/>
                    <a:pt x="2129" y="4602"/>
                    <a:pt x="2102" y="4045"/>
                  </a:cubicBezTo>
                  <a:cubicBezTo>
                    <a:pt x="2719" y="3405"/>
                    <a:pt x="3146" y="2581"/>
                    <a:pt x="3438" y="1656"/>
                  </a:cubicBezTo>
                  <a:cubicBezTo>
                    <a:pt x="3601" y="1129"/>
                    <a:pt x="3699" y="1"/>
                    <a:pt x="3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59" name="Google Shape;2959;p6"/>
            <p:cNvSpPr/>
            <p:nvPr/>
          </p:nvSpPr>
          <p:spPr>
            <a:xfrm>
              <a:off x="3976475" y="2646400"/>
              <a:ext cx="55075" cy="171275"/>
            </a:xfrm>
            <a:custGeom>
              <a:avLst/>
              <a:gdLst/>
              <a:ahLst/>
              <a:cxnLst/>
              <a:rect l="l" t="t" r="r" b="b"/>
              <a:pathLst>
                <a:path w="2203" h="6851" extrusionOk="0">
                  <a:moveTo>
                    <a:pt x="2141" y="1"/>
                  </a:moveTo>
                  <a:cubicBezTo>
                    <a:pt x="2129" y="1"/>
                    <a:pt x="2117" y="5"/>
                    <a:pt x="2105" y="16"/>
                  </a:cubicBezTo>
                  <a:cubicBezTo>
                    <a:pt x="494" y="1464"/>
                    <a:pt x="0" y="5335"/>
                    <a:pt x="1785" y="6833"/>
                  </a:cubicBezTo>
                  <a:cubicBezTo>
                    <a:pt x="1799" y="6845"/>
                    <a:pt x="1817" y="6851"/>
                    <a:pt x="1835" y="6851"/>
                  </a:cubicBezTo>
                  <a:cubicBezTo>
                    <a:pt x="1879" y="6851"/>
                    <a:pt x="1921" y="6815"/>
                    <a:pt x="1905" y="6763"/>
                  </a:cubicBezTo>
                  <a:cubicBezTo>
                    <a:pt x="1575" y="5721"/>
                    <a:pt x="1250" y="4776"/>
                    <a:pt x="1245" y="3664"/>
                  </a:cubicBezTo>
                  <a:cubicBezTo>
                    <a:pt x="1239" y="2373"/>
                    <a:pt x="1680" y="1239"/>
                    <a:pt x="2185" y="78"/>
                  </a:cubicBezTo>
                  <a:cubicBezTo>
                    <a:pt x="2202" y="39"/>
                    <a:pt x="2175" y="1"/>
                    <a:pt x="2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0" name="Google Shape;2960;p6"/>
            <p:cNvSpPr/>
            <p:nvPr/>
          </p:nvSpPr>
          <p:spPr>
            <a:xfrm>
              <a:off x="4045325" y="2679375"/>
              <a:ext cx="67950" cy="87300"/>
            </a:xfrm>
            <a:custGeom>
              <a:avLst/>
              <a:gdLst/>
              <a:ahLst/>
              <a:cxnLst/>
              <a:rect l="l" t="t" r="r" b="b"/>
              <a:pathLst>
                <a:path w="2718" h="3492" extrusionOk="0">
                  <a:moveTo>
                    <a:pt x="2139" y="1"/>
                  </a:moveTo>
                  <a:cubicBezTo>
                    <a:pt x="2126" y="1"/>
                    <a:pt x="2113" y="6"/>
                    <a:pt x="2100" y="17"/>
                  </a:cubicBezTo>
                  <a:cubicBezTo>
                    <a:pt x="1674" y="417"/>
                    <a:pt x="1172" y="995"/>
                    <a:pt x="795" y="1621"/>
                  </a:cubicBezTo>
                  <a:cubicBezTo>
                    <a:pt x="581" y="1256"/>
                    <a:pt x="383" y="867"/>
                    <a:pt x="129" y="540"/>
                  </a:cubicBezTo>
                  <a:cubicBezTo>
                    <a:pt x="122" y="532"/>
                    <a:pt x="114" y="528"/>
                    <a:pt x="105" y="528"/>
                  </a:cubicBezTo>
                  <a:cubicBezTo>
                    <a:pt x="85" y="528"/>
                    <a:pt x="65" y="549"/>
                    <a:pt x="63" y="568"/>
                  </a:cubicBezTo>
                  <a:cubicBezTo>
                    <a:pt x="1" y="1111"/>
                    <a:pt x="219" y="1666"/>
                    <a:pt x="522" y="2138"/>
                  </a:cubicBezTo>
                  <a:cubicBezTo>
                    <a:pt x="325" y="2571"/>
                    <a:pt x="209" y="3011"/>
                    <a:pt x="235" y="3423"/>
                  </a:cubicBezTo>
                  <a:cubicBezTo>
                    <a:pt x="236" y="3466"/>
                    <a:pt x="271" y="3492"/>
                    <a:pt x="307" y="3492"/>
                  </a:cubicBezTo>
                  <a:cubicBezTo>
                    <a:pt x="329" y="3492"/>
                    <a:pt x="352" y="3482"/>
                    <a:pt x="366" y="3459"/>
                  </a:cubicBezTo>
                  <a:cubicBezTo>
                    <a:pt x="555" y="3183"/>
                    <a:pt x="701" y="2876"/>
                    <a:pt x="842" y="2570"/>
                  </a:cubicBezTo>
                  <a:cubicBezTo>
                    <a:pt x="850" y="2581"/>
                    <a:pt x="859" y="2593"/>
                    <a:pt x="868" y="2604"/>
                  </a:cubicBezTo>
                  <a:cubicBezTo>
                    <a:pt x="1087" y="2862"/>
                    <a:pt x="1369" y="3044"/>
                    <a:pt x="1680" y="3167"/>
                  </a:cubicBezTo>
                  <a:cubicBezTo>
                    <a:pt x="1782" y="3207"/>
                    <a:pt x="1878" y="3224"/>
                    <a:pt x="1971" y="3224"/>
                  </a:cubicBezTo>
                  <a:cubicBezTo>
                    <a:pt x="2222" y="3224"/>
                    <a:pt x="2448" y="3098"/>
                    <a:pt x="2678" y="2958"/>
                  </a:cubicBezTo>
                  <a:cubicBezTo>
                    <a:pt x="2717" y="2934"/>
                    <a:pt x="2705" y="2861"/>
                    <a:pt x="2655" y="2861"/>
                  </a:cubicBezTo>
                  <a:cubicBezTo>
                    <a:pt x="2653" y="2861"/>
                    <a:pt x="2652" y="2861"/>
                    <a:pt x="2650" y="2862"/>
                  </a:cubicBezTo>
                  <a:cubicBezTo>
                    <a:pt x="2601" y="2865"/>
                    <a:pt x="2553" y="2866"/>
                    <a:pt x="2507" y="2866"/>
                  </a:cubicBezTo>
                  <a:cubicBezTo>
                    <a:pt x="1822" y="2866"/>
                    <a:pt x="1407" y="2524"/>
                    <a:pt x="1078" y="2068"/>
                  </a:cubicBezTo>
                  <a:cubicBezTo>
                    <a:pt x="1113" y="1999"/>
                    <a:pt x="1146" y="1930"/>
                    <a:pt x="1182" y="1863"/>
                  </a:cubicBezTo>
                  <a:cubicBezTo>
                    <a:pt x="1506" y="1264"/>
                    <a:pt x="1920" y="714"/>
                    <a:pt x="2191" y="88"/>
                  </a:cubicBezTo>
                  <a:cubicBezTo>
                    <a:pt x="2209" y="45"/>
                    <a:pt x="2177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1" name="Google Shape;2961;p6"/>
            <p:cNvSpPr/>
            <p:nvPr/>
          </p:nvSpPr>
          <p:spPr>
            <a:xfrm>
              <a:off x="4124850" y="2638575"/>
              <a:ext cx="66450" cy="204500"/>
            </a:xfrm>
            <a:custGeom>
              <a:avLst/>
              <a:gdLst/>
              <a:ahLst/>
              <a:cxnLst/>
              <a:rect l="l" t="t" r="r" b="b"/>
              <a:pathLst>
                <a:path w="2658" h="8180" extrusionOk="0">
                  <a:moveTo>
                    <a:pt x="82" y="0"/>
                  </a:moveTo>
                  <a:cubicBezTo>
                    <a:pt x="40" y="0"/>
                    <a:pt x="0" y="44"/>
                    <a:pt x="28" y="89"/>
                  </a:cubicBezTo>
                  <a:cubicBezTo>
                    <a:pt x="766" y="1290"/>
                    <a:pt x="1396" y="2476"/>
                    <a:pt x="1575" y="3895"/>
                  </a:cubicBezTo>
                  <a:cubicBezTo>
                    <a:pt x="1752" y="5301"/>
                    <a:pt x="1316" y="6792"/>
                    <a:pt x="830" y="8096"/>
                  </a:cubicBezTo>
                  <a:cubicBezTo>
                    <a:pt x="812" y="8145"/>
                    <a:pt x="854" y="8179"/>
                    <a:pt x="896" y="8179"/>
                  </a:cubicBezTo>
                  <a:cubicBezTo>
                    <a:pt x="918" y="8179"/>
                    <a:pt x="941" y="8170"/>
                    <a:pt x="955" y="8148"/>
                  </a:cubicBezTo>
                  <a:cubicBezTo>
                    <a:pt x="2658" y="5598"/>
                    <a:pt x="2476" y="2128"/>
                    <a:pt x="123" y="17"/>
                  </a:cubicBezTo>
                  <a:cubicBezTo>
                    <a:pt x="111" y="5"/>
                    <a:pt x="96" y="0"/>
                    <a:pt x="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2" name="Google Shape;2962;p6"/>
            <p:cNvSpPr/>
            <p:nvPr/>
          </p:nvSpPr>
          <p:spPr>
            <a:xfrm>
              <a:off x="4226425" y="2704975"/>
              <a:ext cx="17750" cy="31075"/>
            </a:xfrm>
            <a:custGeom>
              <a:avLst/>
              <a:gdLst/>
              <a:ahLst/>
              <a:cxnLst/>
              <a:rect l="l" t="t" r="r" b="b"/>
              <a:pathLst>
                <a:path w="710" h="1243" extrusionOk="0">
                  <a:moveTo>
                    <a:pt x="404" y="1"/>
                  </a:moveTo>
                  <a:cubicBezTo>
                    <a:pt x="319" y="1"/>
                    <a:pt x="232" y="39"/>
                    <a:pt x="171" y="123"/>
                  </a:cubicBezTo>
                  <a:cubicBezTo>
                    <a:pt x="50" y="294"/>
                    <a:pt x="1" y="517"/>
                    <a:pt x="73" y="717"/>
                  </a:cubicBezTo>
                  <a:cubicBezTo>
                    <a:pt x="135" y="896"/>
                    <a:pt x="268" y="1037"/>
                    <a:pt x="345" y="1209"/>
                  </a:cubicBezTo>
                  <a:cubicBezTo>
                    <a:pt x="355" y="1233"/>
                    <a:pt x="375" y="1242"/>
                    <a:pt x="395" y="1242"/>
                  </a:cubicBezTo>
                  <a:cubicBezTo>
                    <a:pt x="425" y="1242"/>
                    <a:pt x="458" y="1222"/>
                    <a:pt x="468" y="1193"/>
                  </a:cubicBezTo>
                  <a:cubicBezTo>
                    <a:pt x="532" y="1004"/>
                    <a:pt x="532" y="793"/>
                    <a:pt x="572" y="596"/>
                  </a:cubicBezTo>
                  <a:cubicBezTo>
                    <a:pt x="608" y="509"/>
                    <a:pt x="637" y="419"/>
                    <a:pt x="660" y="328"/>
                  </a:cubicBezTo>
                  <a:cubicBezTo>
                    <a:pt x="709" y="129"/>
                    <a:pt x="561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3" name="Google Shape;2963;p6"/>
            <p:cNvSpPr/>
            <p:nvPr/>
          </p:nvSpPr>
          <p:spPr>
            <a:xfrm>
              <a:off x="4283650" y="2655975"/>
              <a:ext cx="106775" cy="93425"/>
            </a:xfrm>
            <a:custGeom>
              <a:avLst/>
              <a:gdLst/>
              <a:ahLst/>
              <a:cxnLst/>
              <a:rect l="l" t="t" r="r" b="b"/>
              <a:pathLst>
                <a:path w="4271" h="3737" extrusionOk="0">
                  <a:moveTo>
                    <a:pt x="1783" y="425"/>
                  </a:moveTo>
                  <a:cubicBezTo>
                    <a:pt x="1991" y="425"/>
                    <a:pt x="1604" y="900"/>
                    <a:pt x="1527" y="1007"/>
                  </a:cubicBezTo>
                  <a:cubicBezTo>
                    <a:pt x="1337" y="1273"/>
                    <a:pt x="1111" y="1504"/>
                    <a:pt x="873" y="1724"/>
                  </a:cubicBezTo>
                  <a:cubicBezTo>
                    <a:pt x="827" y="1517"/>
                    <a:pt x="819" y="1307"/>
                    <a:pt x="869" y="1104"/>
                  </a:cubicBezTo>
                  <a:cubicBezTo>
                    <a:pt x="965" y="728"/>
                    <a:pt x="1357" y="558"/>
                    <a:pt x="1683" y="446"/>
                  </a:cubicBezTo>
                  <a:cubicBezTo>
                    <a:pt x="1726" y="432"/>
                    <a:pt x="1758" y="425"/>
                    <a:pt x="1783" y="425"/>
                  </a:cubicBezTo>
                  <a:close/>
                  <a:moveTo>
                    <a:pt x="1862" y="1"/>
                  </a:moveTo>
                  <a:cubicBezTo>
                    <a:pt x="1508" y="1"/>
                    <a:pt x="1039" y="193"/>
                    <a:pt x="828" y="394"/>
                  </a:cubicBezTo>
                  <a:cubicBezTo>
                    <a:pt x="349" y="848"/>
                    <a:pt x="266" y="1509"/>
                    <a:pt x="448" y="2106"/>
                  </a:cubicBezTo>
                  <a:cubicBezTo>
                    <a:pt x="305" y="2234"/>
                    <a:pt x="161" y="2362"/>
                    <a:pt x="21" y="2497"/>
                  </a:cubicBezTo>
                  <a:cubicBezTo>
                    <a:pt x="0" y="2521"/>
                    <a:pt x="16" y="2562"/>
                    <a:pt x="51" y="2564"/>
                  </a:cubicBezTo>
                  <a:cubicBezTo>
                    <a:pt x="74" y="2566"/>
                    <a:pt x="97" y="2567"/>
                    <a:pt x="120" y="2567"/>
                  </a:cubicBezTo>
                  <a:cubicBezTo>
                    <a:pt x="273" y="2567"/>
                    <a:pt x="431" y="2526"/>
                    <a:pt x="591" y="2456"/>
                  </a:cubicBezTo>
                  <a:cubicBezTo>
                    <a:pt x="673" y="2623"/>
                    <a:pt x="776" y="2777"/>
                    <a:pt x="899" y="2917"/>
                  </a:cubicBezTo>
                  <a:cubicBezTo>
                    <a:pt x="1391" y="3458"/>
                    <a:pt x="2035" y="3737"/>
                    <a:pt x="2691" y="3737"/>
                  </a:cubicBezTo>
                  <a:cubicBezTo>
                    <a:pt x="3210" y="3737"/>
                    <a:pt x="3736" y="3562"/>
                    <a:pt x="4198" y="3205"/>
                  </a:cubicBezTo>
                  <a:cubicBezTo>
                    <a:pt x="4271" y="3149"/>
                    <a:pt x="4206" y="3038"/>
                    <a:pt x="4127" y="3038"/>
                  </a:cubicBezTo>
                  <a:cubicBezTo>
                    <a:pt x="4119" y="3038"/>
                    <a:pt x="4111" y="3039"/>
                    <a:pt x="4103" y="3041"/>
                  </a:cubicBezTo>
                  <a:cubicBezTo>
                    <a:pt x="3704" y="3162"/>
                    <a:pt x="3330" y="3239"/>
                    <a:pt x="2965" y="3239"/>
                  </a:cubicBezTo>
                  <a:cubicBezTo>
                    <a:pt x="2531" y="3239"/>
                    <a:pt x="2110" y="3130"/>
                    <a:pt x="1677" y="2854"/>
                  </a:cubicBezTo>
                  <a:cubicBezTo>
                    <a:pt x="1424" y="2694"/>
                    <a:pt x="1206" y="2456"/>
                    <a:pt x="1052" y="2182"/>
                  </a:cubicBezTo>
                  <a:cubicBezTo>
                    <a:pt x="1604" y="1767"/>
                    <a:pt x="2090" y="1101"/>
                    <a:pt x="2251" y="641"/>
                  </a:cubicBezTo>
                  <a:cubicBezTo>
                    <a:pt x="2417" y="165"/>
                    <a:pt x="2189" y="1"/>
                    <a:pt x="18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4" name="Google Shape;2964;p6"/>
            <p:cNvSpPr/>
            <p:nvPr/>
          </p:nvSpPr>
          <p:spPr>
            <a:xfrm>
              <a:off x="4344050" y="2566300"/>
              <a:ext cx="85250" cy="14250"/>
            </a:xfrm>
            <a:custGeom>
              <a:avLst/>
              <a:gdLst/>
              <a:ahLst/>
              <a:cxnLst/>
              <a:rect l="l" t="t" r="r" b="b"/>
              <a:pathLst>
                <a:path w="3410" h="570" extrusionOk="0">
                  <a:moveTo>
                    <a:pt x="2189" y="0"/>
                  </a:moveTo>
                  <a:cubicBezTo>
                    <a:pt x="1456" y="0"/>
                    <a:pt x="675" y="119"/>
                    <a:pt x="66" y="342"/>
                  </a:cubicBezTo>
                  <a:cubicBezTo>
                    <a:pt x="15" y="360"/>
                    <a:pt x="0" y="449"/>
                    <a:pt x="66" y="459"/>
                  </a:cubicBezTo>
                  <a:cubicBezTo>
                    <a:pt x="540" y="539"/>
                    <a:pt x="1014" y="537"/>
                    <a:pt x="1493" y="544"/>
                  </a:cubicBezTo>
                  <a:cubicBezTo>
                    <a:pt x="1813" y="547"/>
                    <a:pt x="2141" y="570"/>
                    <a:pt x="2467" y="570"/>
                  </a:cubicBezTo>
                  <a:cubicBezTo>
                    <a:pt x="2714" y="570"/>
                    <a:pt x="2960" y="557"/>
                    <a:pt x="3199" y="511"/>
                  </a:cubicBezTo>
                  <a:cubicBezTo>
                    <a:pt x="3409" y="472"/>
                    <a:pt x="3409" y="127"/>
                    <a:pt x="3199" y="86"/>
                  </a:cubicBezTo>
                  <a:cubicBezTo>
                    <a:pt x="2890" y="28"/>
                    <a:pt x="2545" y="0"/>
                    <a:pt x="2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5" name="Google Shape;2965;p6"/>
            <p:cNvSpPr/>
            <p:nvPr/>
          </p:nvSpPr>
          <p:spPr>
            <a:xfrm>
              <a:off x="4440425" y="2534500"/>
              <a:ext cx="50800" cy="87750"/>
            </a:xfrm>
            <a:custGeom>
              <a:avLst/>
              <a:gdLst/>
              <a:ahLst/>
              <a:cxnLst/>
              <a:rect l="l" t="t" r="r" b="b"/>
              <a:pathLst>
                <a:path w="2032" h="3510" extrusionOk="0">
                  <a:moveTo>
                    <a:pt x="1192" y="1"/>
                  </a:moveTo>
                  <a:cubicBezTo>
                    <a:pt x="933" y="1"/>
                    <a:pt x="681" y="203"/>
                    <a:pt x="581" y="431"/>
                  </a:cubicBezTo>
                  <a:cubicBezTo>
                    <a:pt x="568" y="454"/>
                    <a:pt x="584" y="484"/>
                    <a:pt x="611" y="484"/>
                  </a:cubicBezTo>
                  <a:cubicBezTo>
                    <a:pt x="621" y="485"/>
                    <a:pt x="631" y="485"/>
                    <a:pt x="642" y="485"/>
                  </a:cubicBezTo>
                  <a:cubicBezTo>
                    <a:pt x="749" y="485"/>
                    <a:pt x="895" y="445"/>
                    <a:pt x="1003" y="445"/>
                  </a:cubicBezTo>
                  <a:cubicBezTo>
                    <a:pt x="1087" y="445"/>
                    <a:pt x="1149" y="470"/>
                    <a:pt x="1152" y="556"/>
                  </a:cubicBezTo>
                  <a:cubicBezTo>
                    <a:pt x="1162" y="851"/>
                    <a:pt x="1011" y="1175"/>
                    <a:pt x="891" y="1435"/>
                  </a:cubicBezTo>
                  <a:cubicBezTo>
                    <a:pt x="745" y="1750"/>
                    <a:pt x="575" y="2054"/>
                    <a:pt x="383" y="2343"/>
                  </a:cubicBezTo>
                  <a:cubicBezTo>
                    <a:pt x="232" y="2574"/>
                    <a:pt x="5" y="2718"/>
                    <a:pt x="2" y="2999"/>
                  </a:cubicBezTo>
                  <a:cubicBezTo>
                    <a:pt x="1" y="3118"/>
                    <a:pt x="102" y="3199"/>
                    <a:pt x="211" y="3199"/>
                  </a:cubicBezTo>
                  <a:cubicBezTo>
                    <a:pt x="226" y="3199"/>
                    <a:pt x="241" y="3197"/>
                    <a:pt x="256" y="3194"/>
                  </a:cubicBezTo>
                  <a:cubicBezTo>
                    <a:pt x="298" y="3185"/>
                    <a:pt x="340" y="3180"/>
                    <a:pt x="381" y="3180"/>
                  </a:cubicBezTo>
                  <a:cubicBezTo>
                    <a:pt x="665" y="3180"/>
                    <a:pt x="937" y="3380"/>
                    <a:pt x="1200" y="3471"/>
                  </a:cubicBezTo>
                  <a:cubicBezTo>
                    <a:pt x="1275" y="3498"/>
                    <a:pt x="1345" y="3509"/>
                    <a:pt x="1412" y="3509"/>
                  </a:cubicBezTo>
                  <a:cubicBezTo>
                    <a:pt x="1618" y="3509"/>
                    <a:pt x="1789" y="3397"/>
                    <a:pt x="1975" y="3269"/>
                  </a:cubicBezTo>
                  <a:cubicBezTo>
                    <a:pt x="2032" y="3229"/>
                    <a:pt x="2019" y="3127"/>
                    <a:pt x="1942" y="3127"/>
                  </a:cubicBezTo>
                  <a:cubicBezTo>
                    <a:pt x="1940" y="3127"/>
                    <a:pt x="1938" y="3127"/>
                    <a:pt x="1936" y="3127"/>
                  </a:cubicBezTo>
                  <a:cubicBezTo>
                    <a:pt x="1915" y="3128"/>
                    <a:pt x="1894" y="3128"/>
                    <a:pt x="1873" y="3128"/>
                  </a:cubicBezTo>
                  <a:cubicBezTo>
                    <a:pt x="1433" y="3128"/>
                    <a:pt x="1063" y="2875"/>
                    <a:pt x="648" y="2797"/>
                  </a:cubicBezTo>
                  <a:cubicBezTo>
                    <a:pt x="652" y="2794"/>
                    <a:pt x="655" y="2790"/>
                    <a:pt x="657" y="2789"/>
                  </a:cubicBezTo>
                  <a:cubicBezTo>
                    <a:pt x="837" y="2613"/>
                    <a:pt x="983" y="2395"/>
                    <a:pt x="1114" y="2180"/>
                  </a:cubicBezTo>
                  <a:cubicBezTo>
                    <a:pt x="1362" y="1773"/>
                    <a:pt x="1565" y="1311"/>
                    <a:pt x="1652" y="840"/>
                  </a:cubicBezTo>
                  <a:cubicBezTo>
                    <a:pt x="1703" y="561"/>
                    <a:pt x="1693" y="185"/>
                    <a:pt x="1395" y="46"/>
                  </a:cubicBezTo>
                  <a:cubicBezTo>
                    <a:pt x="1329" y="15"/>
                    <a:pt x="1260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6" name="Google Shape;2966;p6"/>
            <p:cNvSpPr/>
            <p:nvPr/>
          </p:nvSpPr>
          <p:spPr>
            <a:xfrm>
              <a:off x="4505200" y="2529050"/>
              <a:ext cx="87900" cy="78925"/>
            </a:xfrm>
            <a:custGeom>
              <a:avLst/>
              <a:gdLst/>
              <a:ahLst/>
              <a:cxnLst/>
              <a:rect l="l" t="t" r="r" b="b"/>
              <a:pathLst>
                <a:path w="3516" h="3157" extrusionOk="0">
                  <a:moveTo>
                    <a:pt x="855" y="0"/>
                  </a:moveTo>
                  <a:cubicBezTo>
                    <a:pt x="432" y="0"/>
                    <a:pt x="106" y="251"/>
                    <a:pt x="8" y="754"/>
                  </a:cubicBezTo>
                  <a:cubicBezTo>
                    <a:pt x="1" y="790"/>
                    <a:pt x="30" y="825"/>
                    <a:pt x="62" y="825"/>
                  </a:cubicBezTo>
                  <a:cubicBezTo>
                    <a:pt x="74" y="825"/>
                    <a:pt x="87" y="819"/>
                    <a:pt x="98" y="807"/>
                  </a:cubicBezTo>
                  <a:cubicBezTo>
                    <a:pt x="342" y="529"/>
                    <a:pt x="589" y="430"/>
                    <a:pt x="842" y="430"/>
                  </a:cubicBezTo>
                  <a:cubicBezTo>
                    <a:pt x="925" y="430"/>
                    <a:pt x="1008" y="441"/>
                    <a:pt x="1092" y="459"/>
                  </a:cubicBezTo>
                  <a:cubicBezTo>
                    <a:pt x="858" y="1360"/>
                    <a:pt x="902" y="2229"/>
                    <a:pt x="1241" y="3127"/>
                  </a:cubicBezTo>
                  <a:cubicBezTo>
                    <a:pt x="1249" y="3146"/>
                    <a:pt x="1268" y="3157"/>
                    <a:pt x="1287" y="3157"/>
                  </a:cubicBezTo>
                  <a:cubicBezTo>
                    <a:pt x="1308" y="3157"/>
                    <a:pt x="1328" y="3143"/>
                    <a:pt x="1327" y="3115"/>
                  </a:cubicBezTo>
                  <a:cubicBezTo>
                    <a:pt x="1291" y="2255"/>
                    <a:pt x="1302" y="1394"/>
                    <a:pt x="1358" y="538"/>
                  </a:cubicBezTo>
                  <a:cubicBezTo>
                    <a:pt x="1522" y="597"/>
                    <a:pt x="1693" y="672"/>
                    <a:pt x="1863" y="746"/>
                  </a:cubicBezTo>
                  <a:cubicBezTo>
                    <a:pt x="1847" y="835"/>
                    <a:pt x="1794" y="925"/>
                    <a:pt x="1789" y="1014"/>
                  </a:cubicBezTo>
                  <a:cubicBezTo>
                    <a:pt x="1781" y="1160"/>
                    <a:pt x="1771" y="1307"/>
                    <a:pt x="1768" y="1455"/>
                  </a:cubicBezTo>
                  <a:cubicBezTo>
                    <a:pt x="1758" y="1749"/>
                    <a:pt x="1781" y="2044"/>
                    <a:pt x="1839" y="2334"/>
                  </a:cubicBezTo>
                  <a:cubicBezTo>
                    <a:pt x="1913" y="2687"/>
                    <a:pt x="2164" y="2954"/>
                    <a:pt x="2445" y="2954"/>
                  </a:cubicBezTo>
                  <a:cubicBezTo>
                    <a:pt x="2580" y="2954"/>
                    <a:pt x="2723" y="2892"/>
                    <a:pt x="2856" y="2748"/>
                  </a:cubicBezTo>
                  <a:cubicBezTo>
                    <a:pt x="2883" y="2718"/>
                    <a:pt x="2875" y="2659"/>
                    <a:pt x="2829" y="2649"/>
                  </a:cubicBezTo>
                  <a:cubicBezTo>
                    <a:pt x="2696" y="2623"/>
                    <a:pt x="2429" y="2566"/>
                    <a:pt x="2347" y="2451"/>
                  </a:cubicBezTo>
                  <a:cubicBezTo>
                    <a:pt x="2229" y="2287"/>
                    <a:pt x="2219" y="2037"/>
                    <a:pt x="2204" y="1844"/>
                  </a:cubicBezTo>
                  <a:cubicBezTo>
                    <a:pt x="2186" y="1622"/>
                    <a:pt x="2185" y="1396"/>
                    <a:pt x="2149" y="1176"/>
                  </a:cubicBezTo>
                  <a:cubicBezTo>
                    <a:pt x="2122" y="1012"/>
                    <a:pt x="2063" y="915"/>
                    <a:pt x="1999" y="800"/>
                  </a:cubicBezTo>
                  <a:lnTo>
                    <a:pt x="1999" y="800"/>
                  </a:lnTo>
                  <a:cubicBezTo>
                    <a:pt x="2067" y="828"/>
                    <a:pt x="2134" y="859"/>
                    <a:pt x="2203" y="884"/>
                  </a:cubicBezTo>
                  <a:cubicBezTo>
                    <a:pt x="2344" y="935"/>
                    <a:pt x="2562" y="976"/>
                    <a:pt x="2779" y="976"/>
                  </a:cubicBezTo>
                  <a:cubicBezTo>
                    <a:pt x="3148" y="976"/>
                    <a:pt x="3516" y="857"/>
                    <a:pt x="3500" y="464"/>
                  </a:cubicBezTo>
                  <a:cubicBezTo>
                    <a:pt x="3500" y="421"/>
                    <a:pt x="3466" y="387"/>
                    <a:pt x="3425" y="387"/>
                  </a:cubicBezTo>
                  <a:cubicBezTo>
                    <a:pt x="3409" y="386"/>
                    <a:pt x="3393" y="386"/>
                    <a:pt x="3377" y="386"/>
                  </a:cubicBezTo>
                  <a:cubicBezTo>
                    <a:pt x="3101" y="386"/>
                    <a:pt x="2888" y="526"/>
                    <a:pt x="2612" y="526"/>
                  </a:cubicBezTo>
                  <a:cubicBezTo>
                    <a:pt x="2554" y="526"/>
                    <a:pt x="2494" y="520"/>
                    <a:pt x="2429" y="505"/>
                  </a:cubicBezTo>
                  <a:cubicBezTo>
                    <a:pt x="2062" y="421"/>
                    <a:pt x="1720" y="236"/>
                    <a:pt x="1366" y="105"/>
                  </a:cubicBezTo>
                  <a:cubicBezTo>
                    <a:pt x="1348" y="80"/>
                    <a:pt x="1320" y="65"/>
                    <a:pt x="1290" y="65"/>
                  </a:cubicBezTo>
                  <a:cubicBezTo>
                    <a:pt x="1281" y="65"/>
                    <a:pt x="1272" y="66"/>
                    <a:pt x="1263" y="69"/>
                  </a:cubicBezTo>
                  <a:cubicBezTo>
                    <a:pt x="1120" y="23"/>
                    <a:pt x="983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7" name="Google Shape;2967;p6"/>
            <p:cNvSpPr/>
            <p:nvPr/>
          </p:nvSpPr>
          <p:spPr>
            <a:xfrm>
              <a:off x="4605225" y="2549025"/>
              <a:ext cx="28750" cy="61575"/>
            </a:xfrm>
            <a:custGeom>
              <a:avLst/>
              <a:gdLst/>
              <a:ahLst/>
              <a:cxnLst/>
              <a:rect l="l" t="t" r="r" b="b"/>
              <a:pathLst>
                <a:path w="1150" h="2463" extrusionOk="0">
                  <a:moveTo>
                    <a:pt x="438" y="1"/>
                  </a:moveTo>
                  <a:cubicBezTo>
                    <a:pt x="371" y="1"/>
                    <a:pt x="303" y="38"/>
                    <a:pt x="267" y="126"/>
                  </a:cubicBezTo>
                  <a:cubicBezTo>
                    <a:pt x="157" y="398"/>
                    <a:pt x="93" y="687"/>
                    <a:pt x="75" y="981"/>
                  </a:cubicBezTo>
                  <a:cubicBezTo>
                    <a:pt x="46" y="1046"/>
                    <a:pt x="23" y="1115"/>
                    <a:pt x="6" y="1186"/>
                  </a:cubicBezTo>
                  <a:cubicBezTo>
                    <a:pt x="1" y="1207"/>
                    <a:pt x="19" y="1223"/>
                    <a:pt x="37" y="1223"/>
                  </a:cubicBezTo>
                  <a:cubicBezTo>
                    <a:pt x="46" y="1223"/>
                    <a:pt x="56" y="1219"/>
                    <a:pt x="62" y="1209"/>
                  </a:cubicBezTo>
                  <a:cubicBezTo>
                    <a:pt x="65" y="1202"/>
                    <a:pt x="70" y="1196"/>
                    <a:pt x="73" y="1191"/>
                  </a:cubicBezTo>
                  <a:cubicBezTo>
                    <a:pt x="85" y="1601"/>
                    <a:pt x="193" y="2003"/>
                    <a:pt x="434" y="2337"/>
                  </a:cubicBezTo>
                  <a:cubicBezTo>
                    <a:pt x="482" y="2402"/>
                    <a:pt x="561" y="2462"/>
                    <a:pt x="645" y="2462"/>
                  </a:cubicBezTo>
                  <a:cubicBezTo>
                    <a:pt x="667" y="2462"/>
                    <a:pt x="689" y="2458"/>
                    <a:pt x="712" y="2449"/>
                  </a:cubicBezTo>
                  <a:cubicBezTo>
                    <a:pt x="1112" y="2287"/>
                    <a:pt x="1150" y="2098"/>
                    <a:pt x="1122" y="1704"/>
                  </a:cubicBezTo>
                  <a:cubicBezTo>
                    <a:pt x="1119" y="1668"/>
                    <a:pt x="1085" y="1635"/>
                    <a:pt x="1050" y="1635"/>
                  </a:cubicBezTo>
                  <a:cubicBezTo>
                    <a:pt x="1035" y="1635"/>
                    <a:pt x="1019" y="1642"/>
                    <a:pt x="1007" y="1657"/>
                  </a:cubicBezTo>
                  <a:cubicBezTo>
                    <a:pt x="930" y="1748"/>
                    <a:pt x="840" y="1829"/>
                    <a:pt x="739" y="1894"/>
                  </a:cubicBezTo>
                  <a:cubicBezTo>
                    <a:pt x="474" y="1383"/>
                    <a:pt x="539" y="789"/>
                    <a:pt x="620" y="223"/>
                  </a:cubicBezTo>
                  <a:lnTo>
                    <a:pt x="615" y="223"/>
                  </a:lnTo>
                  <a:cubicBezTo>
                    <a:pt x="651" y="96"/>
                    <a:pt x="54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8" name="Google Shape;2968;p6"/>
            <p:cNvSpPr/>
            <p:nvPr/>
          </p:nvSpPr>
          <p:spPr>
            <a:xfrm>
              <a:off x="4625500" y="2497175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8" y="87"/>
                  </a:moveTo>
                  <a:cubicBezTo>
                    <a:pt x="1" y="0"/>
                    <a:pt x="70" y="69"/>
                    <a:pt x="88" y="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69" name="Google Shape;2969;p6"/>
            <p:cNvSpPr/>
            <p:nvPr/>
          </p:nvSpPr>
          <p:spPr>
            <a:xfrm>
              <a:off x="4627675" y="2499350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3" y="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0" name="Google Shape;2970;p6"/>
            <p:cNvSpPr/>
            <p:nvPr/>
          </p:nvSpPr>
          <p:spPr>
            <a:xfrm>
              <a:off x="4616975" y="2497400"/>
              <a:ext cx="14050" cy="16825"/>
            </a:xfrm>
            <a:custGeom>
              <a:avLst/>
              <a:gdLst/>
              <a:ahLst/>
              <a:cxnLst/>
              <a:rect l="l" t="t" r="r" b="b"/>
              <a:pathLst>
                <a:path w="562" h="673" extrusionOk="0">
                  <a:moveTo>
                    <a:pt x="283" y="1"/>
                  </a:moveTo>
                  <a:cubicBezTo>
                    <a:pt x="256" y="1"/>
                    <a:pt x="228" y="7"/>
                    <a:pt x="201" y="19"/>
                  </a:cubicBezTo>
                  <a:cubicBezTo>
                    <a:pt x="188" y="25"/>
                    <a:pt x="117" y="76"/>
                    <a:pt x="121" y="76"/>
                  </a:cubicBezTo>
                  <a:cubicBezTo>
                    <a:pt x="123" y="76"/>
                    <a:pt x="137" y="68"/>
                    <a:pt x="173" y="44"/>
                  </a:cubicBezTo>
                  <a:lnTo>
                    <a:pt x="173" y="44"/>
                  </a:lnTo>
                  <a:cubicBezTo>
                    <a:pt x="109" y="86"/>
                    <a:pt x="68" y="164"/>
                    <a:pt x="48" y="237"/>
                  </a:cubicBezTo>
                  <a:cubicBezTo>
                    <a:pt x="0" y="410"/>
                    <a:pt x="141" y="534"/>
                    <a:pt x="233" y="652"/>
                  </a:cubicBezTo>
                  <a:cubicBezTo>
                    <a:pt x="246" y="665"/>
                    <a:pt x="262" y="672"/>
                    <a:pt x="278" y="672"/>
                  </a:cubicBezTo>
                  <a:cubicBezTo>
                    <a:pt x="295" y="672"/>
                    <a:pt x="311" y="665"/>
                    <a:pt x="324" y="652"/>
                  </a:cubicBezTo>
                  <a:cubicBezTo>
                    <a:pt x="448" y="495"/>
                    <a:pt x="561" y="385"/>
                    <a:pt x="483" y="170"/>
                  </a:cubicBezTo>
                  <a:cubicBezTo>
                    <a:pt x="473" y="136"/>
                    <a:pt x="455" y="104"/>
                    <a:pt x="429" y="78"/>
                  </a:cubicBezTo>
                  <a:cubicBezTo>
                    <a:pt x="425" y="73"/>
                    <a:pt x="417" y="67"/>
                    <a:pt x="401" y="50"/>
                  </a:cubicBezTo>
                  <a:cubicBezTo>
                    <a:pt x="367" y="16"/>
                    <a:pt x="326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1" name="Google Shape;2971;p6"/>
            <p:cNvSpPr/>
            <p:nvPr/>
          </p:nvSpPr>
          <p:spPr>
            <a:xfrm>
              <a:off x="4650700" y="2526100"/>
              <a:ext cx="66150" cy="89350"/>
            </a:xfrm>
            <a:custGeom>
              <a:avLst/>
              <a:gdLst/>
              <a:ahLst/>
              <a:cxnLst/>
              <a:rect l="l" t="t" r="r" b="b"/>
              <a:pathLst>
                <a:path w="2646" h="3574" extrusionOk="0">
                  <a:moveTo>
                    <a:pt x="1985" y="1"/>
                  </a:moveTo>
                  <a:cubicBezTo>
                    <a:pt x="1969" y="1"/>
                    <a:pt x="1952" y="7"/>
                    <a:pt x="1939" y="21"/>
                  </a:cubicBezTo>
                  <a:cubicBezTo>
                    <a:pt x="1606" y="379"/>
                    <a:pt x="1322" y="782"/>
                    <a:pt x="1053" y="1191"/>
                  </a:cubicBezTo>
                  <a:cubicBezTo>
                    <a:pt x="912" y="775"/>
                    <a:pt x="679" y="335"/>
                    <a:pt x="385" y="335"/>
                  </a:cubicBezTo>
                  <a:cubicBezTo>
                    <a:pt x="273" y="335"/>
                    <a:pt x="152" y="400"/>
                    <a:pt x="24" y="554"/>
                  </a:cubicBezTo>
                  <a:cubicBezTo>
                    <a:pt x="1" y="578"/>
                    <a:pt x="20" y="618"/>
                    <a:pt x="51" y="618"/>
                  </a:cubicBezTo>
                  <a:cubicBezTo>
                    <a:pt x="54" y="618"/>
                    <a:pt x="57" y="618"/>
                    <a:pt x="61" y="617"/>
                  </a:cubicBezTo>
                  <a:cubicBezTo>
                    <a:pt x="88" y="611"/>
                    <a:pt x="115" y="608"/>
                    <a:pt x="142" y="608"/>
                  </a:cubicBezTo>
                  <a:cubicBezTo>
                    <a:pt x="505" y="608"/>
                    <a:pt x="687" y="1152"/>
                    <a:pt x="777" y="1617"/>
                  </a:cubicBezTo>
                  <a:cubicBezTo>
                    <a:pt x="531" y="2008"/>
                    <a:pt x="275" y="2488"/>
                    <a:pt x="389" y="2946"/>
                  </a:cubicBezTo>
                  <a:cubicBezTo>
                    <a:pt x="396" y="2980"/>
                    <a:pt x="430" y="3002"/>
                    <a:pt x="463" y="3002"/>
                  </a:cubicBezTo>
                  <a:cubicBezTo>
                    <a:pt x="482" y="3002"/>
                    <a:pt x="500" y="2995"/>
                    <a:pt x="513" y="2979"/>
                  </a:cubicBezTo>
                  <a:cubicBezTo>
                    <a:pt x="661" y="2803"/>
                    <a:pt x="774" y="2593"/>
                    <a:pt x="879" y="2377"/>
                  </a:cubicBezTo>
                  <a:cubicBezTo>
                    <a:pt x="920" y="2731"/>
                    <a:pt x="986" y="3085"/>
                    <a:pt x="1212" y="3371"/>
                  </a:cubicBezTo>
                  <a:cubicBezTo>
                    <a:pt x="1326" y="3515"/>
                    <a:pt x="1482" y="3573"/>
                    <a:pt x="1644" y="3573"/>
                  </a:cubicBezTo>
                  <a:cubicBezTo>
                    <a:pt x="1849" y="3573"/>
                    <a:pt x="2063" y="3480"/>
                    <a:pt x="2209" y="3348"/>
                  </a:cubicBezTo>
                  <a:cubicBezTo>
                    <a:pt x="2588" y="3003"/>
                    <a:pt x="2646" y="2365"/>
                    <a:pt x="2539" y="1896"/>
                  </a:cubicBezTo>
                  <a:cubicBezTo>
                    <a:pt x="2534" y="1876"/>
                    <a:pt x="2518" y="1867"/>
                    <a:pt x="2501" y="1867"/>
                  </a:cubicBezTo>
                  <a:cubicBezTo>
                    <a:pt x="2483" y="1867"/>
                    <a:pt x="2465" y="1877"/>
                    <a:pt x="2459" y="1896"/>
                  </a:cubicBezTo>
                  <a:cubicBezTo>
                    <a:pt x="2383" y="2142"/>
                    <a:pt x="2052" y="3164"/>
                    <a:pt x="1673" y="3164"/>
                  </a:cubicBezTo>
                  <a:cubicBezTo>
                    <a:pt x="1615" y="3164"/>
                    <a:pt x="1555" y="3140"/>
                    <a:pt x="1496" y="3085"/>
                  </a:cubicBezTo>
                  <a:cubicBezTo>
                    <a:pt x="1201" y="2816"/>
                    <a:pt x="1243" y="2111"/>
                    <a:pt x="1192" y="1752"/>
                  </a:cubicBezTo>
                  <a:cubicBezTo>
                    <a:pt x="1192" y="1745"/>
                    <a:pt x="1191" y="1735"/>
                    <a:pt x="1189" y="1729"/>
                  </a:cubicBezTo>
                  <a:cubicBezTo>
                    <a:pt x="1219" y="1671"/>
                    <a:pt x="1245" y="1612"/>
                    <a:pt x="1276" y="1558"/>
                  </a:cubicBezTo>
                  <a:cubicBezTo>
                    <a:pt x="1557" y="1074"/>
                    <a:pt x="1891" y="630"/>
                    <a:pt x="2055" y="90"/>
                  </a:cubicBezTo>
                  <a:cubicBezTo>
                    <a:pt x="2071" y="42"/>
                    <a:pt x="2028" y="1"/>
                    <a:pt x="1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2" name="Google Shape;2972;p6"/>
            <p:cNvSpPr/>
            <p:nvPr/>
          </p:nvSpPr>
          <p:spPr>
            <a:xfrm>
              <a:off x="4732000" y="2531575"/>
              <a:ext cx="116500" cy="73125"/>
            </a:xfrm>
            <a:custGeom>
              <a:avLst/>
              <a:gdLst/>
              <a:ahLst/>
              <a:cxnLst/>
              <a:rect l="l" t="t" r="r" b="b"/>
              <a:pathLst>
                <a:path w="4660" h="2925" extrusionOk="0">
                  <a:moveTo>
                    <a:pt x="1291" y="0"/>
                  </a:moveTo>
                  <a:cubicBezTo>
                    <a:pt x="1289" y="0"/>
                    <a:pt x="1288" y="1"/>
                    <a:pt x="1287" y="1"/>
                  </a:cubicBezTo>
                  <a:cubicBezTo>
                    <a:pt x="764" y="35"/>
                    <a:pt x="260" y="412"/>
                    <a:pt x="119" y="926"/>
                  </a:cubicBezTo>
                  <a:cubicBezTo>
                    <a:pt x="1" y="1354"/>
                    <a:pt x="183" y="1831"/>
                    <a:pt x="455" y="2163"/>
                  </a:cubicBezTo>
                  <a:cubicBezTo>
                    <a:pt x="672" y="2427"/>
                    <a:pt x="999" y="2699"/>
                    <a:pt x="1360" y="2699"/>
                  </a:cubicBezTo>
                  <a:cubicBezTo>
                    <a:pt x="1392" y="2699"/>
                    <a:pt x="1424" y="2697"/>
                    <a:pt x="1456" y="2693"/>
                  </a:cubicBezTo>
                  <a:cubicBezTo>
                    <a:pt x="1602" y="2674"/>
                    <a:pt x="1740" y="2607"/>
                    <a:pt x="1843" y="2501"/>
                  </a:cubicBezTo>
                  <a:cubicBezTo>
                    <a:pt x="1976" y="2719"/>
                    <a:pt x="2181" y="2876"/>
                    <a:pt x="2488" y="2916"/>
                  </a:cubicBezTo>
                  <a:cubicBezTo>
                    <a:pt x="2535" y="2922"/>
                    <a:pt x="2582" y="2925"/>
                    <a:pt x="2629" y="2925"/>
                  </a:cubicBezTo>
                  <a:cubicBezTo>
                    <a:pt x="3108" y="2925"/>
                    <a:pt x="3578" y="2628"/>
                    <a:pt x="3923" y="2328"/>
                  </a:cubicBezTo>
                  <a:cubicBezTo>
                    <a:pt x="4304" y="1999"/>
                    <a:pt x="4660" y="1474"/>
                    <a:pt x="4560" y="944"/>
                  </a:cubicBezTo>
                  <a:cubicBezTo>
                    <a:pt x="4473" y="485"/>
                    <a:pt x="3987" y="148"/>
                    <a:pt x="3521" y="148"/>
                  </a:cubicBezTo>
                  <a:cubicBezTo>
                    <a:pt x="3362" y="148"/>
                    <a:pt x="3206" y="187"/>
                    <a:pt x="3068" y="273"/>
                  </a:cubicBezTo>
                  <a:cubicBezTo>
                    <a:pt x="3011" y="307"/>
                    <a:pt x="3001" y="388"/>
                    <a:pt x="3049" y="435"/>
                  </a:cubicBezTo>
                  <a:cubicBezTo>
                    <a:pt x="3288" y="670"/>
                    <a:pt x="3864" y="767"/>
                    <a:pt x="3949" y="1075"/>
                  </a:cubicBezTo>
                  <a:cubicBezTo>
                    <a:pt x="4018" y="1321"/>
                    <a:pt x="3739" y="1675"/>
                    <a:pt x="3538" y="1874"/>
                  </a:cubicBezTo>
                  <a:cubicBezTo>
                    <a:pt x="3305" y="2105"/>
                    <a:pt x="2975" y="2333"/>
                    <a:pt x="2639" y="2363"/>
                  </a:cubicBezTo>
                  <a:cubicBezTo>
                    <a:pt x="2622" y="2364"/>
                    <a:pt x="2605" y="2365"/>
                    <a:pt x="2589" y="2365"/>
                  </a:cubicBezTo>
                  <a:cubicBezTo>
                    <a:pt x="2238" y="2365"/>
                    <a:pt x="2159" y="2007"/>
                    <a:pt x="2148" y="1689"/>
                  </a:cubicBezTo>
                  <a:cubicBezTo>
                    <a:pt x="2143" y="1527"/>
                    <a:pt x="2023" y="1446"/>
                    <a:pt x="1901" y="1446"/>
                  </a:cubicBezTo>
                  <a:cubicBezTo>
                    <a:pt x="1779" y="1446"/>
                    <a:pt x="1656" y="1527"/>
                    <a:pt x="1648" y="1689"/>
                  </a:cubicBezTo>
                  <a:cubicBezTo>
                    <a:pt x="1638" y="1889"/>
                    <a:pt x="1610" y="2230"/>
                    <a:pt x="1346" y="2233"/>
                  </a:cubicBezTo>
                  <a:cubicBezTo>
                    <a:pt x="1343" y="2233"/>
                    <a:pt x="1340" y="2233"/>
                    <a:pt x="1338" y="2233"/>
                  </a:cubicBezTo>
                  <a:cubicBezTo>
                    <a:pt x="1091" y="2233"/>
                    <a:pt x="849" y="2021"/>
                    <a:pt x="709" y="1838"/>
                  </a:cubicBezTo>
                  <a:cubicBezTo>
                    <a:pt x="536" y="1608"/>
                    <a:pt x="426" y="1313"/>
                    <a:pt x="477" y="1024"/>
                  </a:cubicBezTo>
                  <a:cubicBezTo>
                    <a:pt x="559" y="563"/>
                    <a:pt x="978" y="363"/>
                    <a:pt x="1315" y="104"/>
                  </a:cubicBezTo>
                  <a:cubicBezTo>
                    <a:pt x="1353" y="75"/>
                    <a:pt x="1349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3" name="Google Shape;2973;p6"/>
            <p:cNvSpPr/>
            <p:nvPr/>
          </p:nvSpPr>
          <p:spPr>
            <a:xfrm>
              <a:off x="2623675" y="3064250"/>
              <a:ext cx="117175" cy="196200"/>
            </a:xfrm>
            <a:custGeom>
              <a:avLst/>
              <a:gdLst/>
              <a:ahLst/>
              <a:cxnLst/>
              <a:rect l="l" t="t" r="r" b="b"/>
              <a:pathLst>
                <a:path w="4687" h="7848" extrusionOk="0">
                  <a:moveTo>
                    <a:pt x="2520" y="2624"/>
                  </a:moveTo>
                  <a:cubicBezTo>
                    <a:pt x="2544" y="2624"/>
                    <a:pt x="2569" y="2625"/>
                    <a:pt x="2595" y="2626"/>
                  </a:cubicBezTo>
                  <a:cubicBezTo>
                    <a:pt x="2759" y="2634"/>
                    <a:pt x="2920" y="2677"/>
                    <a:pt x="3066" y="2754"/>
                  </a:cubicBezTo>
                  <a:cubicBezTo>
                    <a:pt x="2875" y="3178"/>
                    <a:pt x="2683" y="3603"/>
                    <a:pt x="2500" y="4032"/>
                  </a:cubicBezTo>
                  <a:cubicBezTo>
                    <a:pt x="2324" y="4447"/>
                    <a:pt x="2126" y="4886"/>
                    <a:pt x="1949" y="5339"/>
                  </a:cubicBezTo>
                  <a:cubicBezTo>
                    <a:pt x="1939" y="5334"/>
                    <a:pt x="1929" y="5331"/>
                    <a:pt x="1919" y="5326"/>
                  </a:cubicBezTo>
                  <a:cubicBezTo>
                    <a:pt x="1502" y="5106"/>
                    <a:pt x="1268" y="4694"/>
                    <a:pt x="1155" y="4237"/>
                  </a:cubicBezTo>
                  <a:cubicBezTo>
                    <a:pt x="1374" y="3441"/>
                    <a:pt x="1468" y="2624"/>
                    <a:pt x="2520" y="2624"/>
                  </a:cubicBezTo>
                  <a:close/>
                  <a:moveTo>
                    <a:pt x="3400" y="3005"/>
                  </a:moveTo>
                  <a:cubicBezTo>
                    <a:pt x="3705" y="3339"/>
                    <a:pt x="3846" y="3841"/>
                    <a:pt x="3824" y="4297"/>
                  </a:cubicBezTo>
                  <a:cubicBezTo>
                    <a:pt x="3785" y="5004"/>
                    <a:pt x="3171" y="5474"/>
                    <a:pt x="2526" y="5474"/>
                  </a:cubicBezTo>
                  <a:cubicBezTo>
                    <a:pt x="2519" y="5474"/>
                    <a:pt x="2511" y="5474"/>
                    <a:pt x="2503" y="5473"/>
                  </a:cubicBezTo>
                  <a:cubicBezTo>
                    <a:pt x="2664" y="4940"/>
                    <a:pt x="2831" y="4407"/>
                    <a:pt x="3039" y="3892"/>
                  </a:cubicBezTo>
                  <a:cubicBezTo>
                    <a:pt x="3159" y="3595"/>
                    <a:pt x="3281" y="3300"/>
                    <a:pt x="3400" y="3005"/>
                  </a:cubicBezTo>
                  <a:close/>
                  <a:moveTo>
                    <a:pt x="4343" y="1"/>
                  </a:moveTo>
                  <a:cubicBezTo>
                    <a:pt x="4325" y="1"/>
                    <a:pt x="4309" y="10"/>
                    <a:pt x="4299" y="31"/>
                  </a:cubicBezTo>
                  <a:cubicBezTo>
                    <a:pt x="3988" y="715"/>
                    <a:pt x="3673" y="1399"/>
                    <a:pt x="3363" y="2084"/>
                  </a:cubicBezTo>
                  <a:cubicBezTo>
                    <a:pt x="3166" y="1988"/>
                    <a:pt x="2954" y="1925"/>
                    <a:pt x="2738" y="1901"/>
                  </a:cubicBezTo>
                  <a:cubicBezTo>
                    <a:pt x="2668" y="1893"/>
                    <a:pt x="2598" y="1889"/>
                    <a:pt x="2529" y="1889"/>
                  </a:cubicBezTo>
                  <a:cubicBezTo>
                    <a:pt x="1209" y="1889"/>
                    <a:pt x="0" y="3284"/>
                    <a:pt x="725" y="4511"/>
                  </a:cubicBezTo>
                  <a:cubicBezTo>
                    <a:pt x="864" y="5094"/>
                    <a:pt x="1214" y="5633"/>
                    <a:pt x="1721" y="5939"/>
                  </a:cubicBezTo>
                  <a:cubicBezTo>
                    <a:pt x="1724" y="5941"/>
                    <a:pt x="1727" y="5943"/>
                    <a:pt x="1730" y="5944"/>
                  </a:cubicBezTo>
                  <a:cubicBezTo>
                    <a:pt x="1540" y="6522"/>
                    <a:pt x="1406" y="7107"/>
                    <a:pt x="1410" y="7678"/>
                  </a:cubicBezTo>
                  <a:cubicBezTo>
                    <a:pt x="1412" y="7792"/>
                    <a:pt x="1491" y="7848"/>
                    <a:pt x="1575" y="7848"/>
                  </a:cubicBezTo>
                  <a:cubicBezTo>
                    <a:pt x="1647" y="7848"/>
                    <a:pt x="1723" y="7806"/>
                    <a:pt x="1757" y="7726"/>
                  </a:cubicBezTo>
                  <a:cubicBezTo>
                    <a:pt x="1967" y="7216"/>
                    <a:pt x="2136" y="6687"/>
                    <a:pt x="2296" y="6154"/>
                  </a:cubicBezTo>
                  <a:cubicBezTo>
                    <a:pt x="2391" y="6171"/>
                    <a:pt x="2486" y="6179"/>
                    <a:pt x="2580" y="6179"/>
                  </a:cubicBezTo>
                  <a:cubicBezTo>
                    <a:pt x="3491" y="6179"/>
                    <a:pt x="4344" y="5427"/>
                    <a:pt x="4522" y="4514"/>
                  </a:cubicBezTo>
                  <a:cubicBezTo>
                    <a:pt x="4686" y="3672"/>
                    <a:pt x="4342" y="2782"/>
                    <a:pt x="3686" y="2284"/>
                  </a:cubicBezTo>
                  <a:cubicBezTo>
                    <a:pt x="3965" y="1563"/>
                    <a:pt x="4222" y="834"/>
                    <a:pt x="4404" y="75"/>
                  </a:cubicBezTo>
                  <a:cubicBezTo>
                    <a:pt x="4414" y="35"/>
                    <a:pt x="4377" y="1"/>
                    <a:pt x="4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4" name="Google Shape;2974;p6"/>
            <p:cNvSpPr/>
            <p:nvPr/>
          </p:nvSpPr>
          <p:spPr>
            <a:xfrm>
              <a:off x="2761375" y="3106975"/>
              <a:ext cx="39425" cy="133800"/>
            </a:xfrm>
            <a:custGeom>
              <a:avLst/>
              <a:gdLst/>
              <a:ahLst/>
              <a:cxnLst/>
              <a:rect l="l" t="t" r="r" b="b"/>
              <a:pathLst>
                <a:path w="1577" h="5352" extrusionOk="0">
                  <a:moveTo>
                    <a:pt x="1504" y="0"/>
                  </a:moveTo>
                  <a:cubicBezTo>
                    <a:pt x="1488" y="0"/>
                    <a:pt x="1473" y="6"/>
                    <a:pt x="1462" y="19"/>
                  </a:cubicBezTo>
                  <a:cubicBezTo>
                    <a:pt x="469" y="1274"/>
                    <a:pt x="0" y="3922"/>
                    <a:pt x="998" y="5283"/>
                  </a:cubicBezTo>
                  <a:cubicBezTo>
                    <a:pt x="1032" y="5330"/>
                    <a:pt x="1082" y="5352"/>
                    <a:pt x="1131" y="5352"/>
                  </a:cubicBezTo>
                  <a:cubicBezTo>
                    <a:pt x="1204" y="5352"/>
                    <a:pt x="1272" y="5302"/>
                    <a:pt x="1275" y="5208"/>
                  </a:cubicBezTo>
                  <a:cubicBezTo>
                    <a:pt x="1301" y="4370"/>
                    <a:pt x="993" y="3564"/>
                    <a:pt x="1021" y="2708"/>
                  </a:cubicBezTo>
                  <a:cubicBezTo>
                    <a:pt x="1052" y="1786"/>
                    <a:pt x="1472" y="966"/>
                    <a:pt x="1572" y="65"/>
                  </a:cubicBezTo>
                  <a:cubicBezTo>
                    <a:pt x="1576" y="28"/>
                    <a:pt x="1539" y="0"/>
                    <a:pt x="1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5" name="Google Shape;2975;p6"/>
            <p:cNvSpPr/>
            <p:nvPr/>
          </p:nvSpPr>
          <p:spPr>
            <a:xfrm>
              <a:off x="2815550" y="3124275"/>
              <a:ext cx="72900" cy="76375"/>
            </a:xfrm>
            <a:custGeom>
              <a:avLst/>
              <a:gdLst/>
              <a:ahLst/>
              <a:cxnLst/>
              <a:rect l="l" t="t" r="r" b="b"/>
              <a:pathLst>
                <a:path w="2916" h="3055" extrusionOk="0">
                  <a:moveTo>
                    <a:pt x="2482" y="1"/>
                  </a:moveTo>
                  <a:cubicBezTo>
                    <a:pt x="2460" y="1"/>
                    <a:pt x="2438" y="6"/>
                    <a:pt x="2417" y="20"/>
                  </a:cubicBezTo>
                  <a:cubicBezTo>
                    <a:pt x="2028" y="264"/>
                    <a:pt x="1737" y="633"/>
                    <a:pt x="1467" y="1002"/>
                  </a:cubicBezTo>
                  <a:cubicBezTo>
                    <a:pt x="1447" y="928"/>
                    <a:pt x="1419" y="855"/>
                    <a:pt x="1385" y="786"/>
                  </a:cubicBezTo>
                  <a:cubicBezTo>
                    <a:pt x="1231" y="492"/>
                    <a:pt x="881" y="29"/>
                    <a:pt x="507" y="29"/>
                  </a:cubicBezTo>
                  <a:cubicBezTo>
                    <a:pt x="113" y="29"/>
                    <a:pt x="0" y="508"/>
                    <a:pt x="56" y="814"/>
                  </a:cubicBezTo>
                  <a:cubicBezTo>
                    <a:pt x="62" y="836"/>
                    <a:pt x="83" y="849"/>
                    <a:pt x="103" y="849"/>
                  </a:cubicBezTo>
                  <a:cubicBezTo>
                    <a:pt x="116" y="849"/>
                    <a:pt x="128" y="845"/>
                    <a:pt x="138" y="835"/>
                  </a:cubicBezTo>
                  <a:cubicBezTo>
                    <a:pt x="233" y="718"/>
                    <a:pt x="250" y="699"/>
                    <a:pt x="322" y="568"/>
                  </a:cubicBezTo>
                  <a:cubicBezTo>
                    <a:pt x="374" y="473"/>
                    <a:pt x="431" y="437"/>
                    <a:pt x="488" y="437"/>
                  </a:cubicBezTo>
                  <a:cubicBezTo>
                    <a:pt x="648" y="437"/>
                    <a:pt x="807" y="727"/>
                    <a:pt x="866" y="814"/>
                  </a:cubicBezTo>
                  <a:cubicBezTo>
                    <a:pt x="1019" y="1037"/>
                    <a:pt x="1057" y="1209"/>
                    <a:pt x="1076" y="1485"/>
                  </a:cubicBezTo>
                  <a:cubicBezTo>
                    <a:pt x="1078" y="1503"/>
                    <a:pt x="1080" y="1522"/>
                    <a:pt x="1081" y="1540"/>
                  </a:cubicBezTo>
                  <a:cubicBezTo>
                    <a:pt x="776" y="1978"/>
                    <a:pt x="497" y="2447"/>
                    <a:pt x="422" y="2972"/>
                  </a:cubicBezTo>
                  <a:cubicBezTo>
                    <a:pt x="415" y="3018"/>
                    <a:pt x="447" y="3054"/>
                    <a:pt x="485" y="3054"/>
                  </a:cubicBezTo>
                  <a:cubicBezTo>
                    <a:pt x="500" y="3054"/>
                    <a:pt x="515" y="3049"/>
                    <a:pt x="530" y="3036"/>
                  </a:cubicBezTo>
                  <a:cubicBezTo>
                    <a:pt x="786" y="2818"/>
                    <a:pt x="973" y="2552"/>
                    <a:pt x="1149" y="2277"/>
                  </a:cubicBezTo>
                  <a:cubicBezTo>
                    <a:pt x="1185" y="2459"/>
                    <a:pt x="1247" y="2631"/>
                    <a:pt x="1362" y="2772"/>
                  </a:cubicBezTo>
                  <a:cubicBezTo>
                    <a:pt x="1516" y="2963"/>
                    <a:pt x="1718" y="3050"/>
                    <a:pt x="1926" y="3050"/>
                  </a:cubicBezTo>
                  <a:cubicBezTo>
                    <a:pt x="2115" y="3050"/>
                    <a:pt x="2309" y="2979"/>
                    <a:pt x="2477" y="2851"/>
                  </a:cubicBezTo>
                  <a:cubicBezTo>
                    <a:pt x="2876" y="2552"/>
                    <a:pt x="2915" y="2185"/>
                    <a:pt x="2833" y="1735"/>
                  </a:cubicBezTo>
                  <a:cubicBezTo>
                    <a:pt x="2827" y="1703"/>
                    <a:pt x="2802" y="1689"/>
                    <a:pt x="2776" y="1689"/>
                  </a:cubicBezTo>
                  <a:cubicBezTo>
                    <a:pt x="2747" y="1689"/>
                    <a:pt x="2716" y="1706"/>
                    <a:pt x="2707" y="1735"/>
                  </a:cubicBezTo>
                  <a:cubicBezTo>
                    <a:pt x="2609" y="2035"/>
                    <a:pt x="2214" y="2514"/>
                    <a:pt x="1914" y="2514"/>
                  </a:cubicBezTo>
                  <a:cubicBezTo>
                    <a:pt x="1786" y="2514"/>
                    <a:pt x="1674" y="2425"/>
                    <a:pt x="1613" y="2195"/>
                  </a:cubicBezTo>
                  <a:cubicBezTo>
                    <a:pt x="1567" y="2023"/>
                    <a:pt x="1555" y="1839"/>
                    <a:pt x="1546" y="1653"/>
                  </a:cubicBezTo>
                  <a:cubicBezTo>
                    <a:pt x="1882" y="1160"/>
                    <a:pt x="2297" y="715"/>
                    <a:pt x="2599" y="202"/>
                  </a:cubicBezTo>
                  <a:cubicBezTo>
                    <a:pt x="2652" y="110"/>
                    <a:pt x="2574" y="1"/>
                    <a:pt x="2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6" name="Google Shape;2976;p6"/>
            <p:cNvSpPr/>
            <p:nvPr/>
          </p:nvSpPr>
          <p:spPr>
            <a:xfrm>
              <a:off x="2893350" y="3091175"/>
              <a:ext cx="42900" cy="137625"/>
            </a:xfrm>
            <a:custGeom>
              <a:avLst/>
              <a:gdLst/>
              <a:ahLst/>
              <a:cxnLst/>
              <a:rect l="l" t="t" r="r" b="b"/>
              <a:pathLst>
                <a:path w="1716" h="5505" extrusionOk="0">
                  <a:moveTo>
                    <a:pt x="39" y="0"/>
                  </a:moveTo>
                  <a:cubicBezTo>
                    <a:pt x="19" y="0"/>
                    <a:pt x="0" y="16"/>
                    <a:pt x="8" y="38"/>
                  </a:cubicBezTo>
                  <a:cubicBezTo>
                    <a:pt x="261" y="742"/>
                    <a:pt x="833" y="1232"/>
                    <a:pt x="1073" y="1947"/>
                  </a:cubicBezTo>
                  <a:cubicBezTo>
                    <a:pt x="1444" y="3058"/>
                    <a:pt x="732" y="4377"/>
                    <a:pt x="469" y="5446"/>
                  </a:cubicBezTo>
                  <a:cubicBezTo>
                    <a:pt x="462" y="5480"/>
                    <a:pt x="489" y="5504"/>
                    <a:pt x="516" y="5504"/>
                  </a:cubicBezTo>
                  <a:cubicBezTo>
                    <a:pt x="531" y="5504"/>
                    <a:pt x="545" y="5498"/>
                    <a:pt x="555" y="5482"/>
                  </a:cubicBezTo>
                  <a:cubicBezTo>
                    <a:pt x="1217" y="4469"/>
                    <a:pt x="1716" y="3453"/>
                    <a:pt x="1609" y="2213"/>
                  </a:cubicBezTo>
                  <a:cubicBezTo>
                    <a:pt x="1526" y="1245"/>
                    <a:pt x="732" y="604"/>
                    <a:pt x="61" y="8"/>
                  </a:cubicBezTo>
                  <a:cubicBezTo>
                    <a:pt x="55" y="3"/>
                    <a:pt x="47" y="0"/>
                    <a:pt x="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7" name="Google Shape;2977;p6"/>
            <p:cNvSpPr/>
            <p:nvPr/>
          </p:nvSpPr>
          <p:spPr>
            <a:xfrm>
              <a:off x="2971625" y="3147800"/>
              <a:ext cx="71500" cy="14950"/>
            </a:xfrm>
            <a:custGeom>
              <a:avLst/>
              <a:gdLst/>
              <a:ahLst/>
              <a:cxnLst/>
              <a:rect l="l" t="t" r="r" b="b"/>
              <a:pathLst>
                <a:path w="2860" h="598" extrusionOk="0">
                  <a:moveTo>
                    <a:pt x="782" y="1"/>
                  </a:moveTo>
                  <a:cubicBezTo>
                    <a:pt x="525" y="1"/>
                    <a:pt x="272" y="22"/>
                    <a:pt x="40" y="106"/>
                  </a:cubicBezTo>
                  <a:cubicBezTo>
                    <a:pt x="11" y="115"/>
                    <a:pt x="1" y="151"/>
                    <a:pt x="22" y="173"/>
                  </a:cubicBezTo>
                  <a:cubicBezTo>
                    <a:pt x="347" y="468"/>
                    <a:pt x="770" y="476"/>
                    <a:pt x="1190" y="517"/>
                  </a:cubicBezTo>
                  <a:cubicBezTo>
                    <a:pt x="1441" y="542"/>
                    <a:pt x="1779" y="598"/>
                    <a:pt x="2098" y="598"/>
                  </a:cubicBezTo>
                  <a:cubicBezTo>
                    <a:pt x="2358" y="598"/>
                    <a:pt x="2604" y="561"/>
                    <a:pt x="2780" y="440"/>
                  </a:cubicBezTo>
                  <a:cubicBezTo>
                    <a:pt x="2842" y="396"/>
                    <a:pt x="2860" y="309"/>
                    <a:pt x="2803" y="252"/>
                  </a:cubicBezTo>
                  <a:cubicBezTo>
                    <a:pt x="2605" y="50"/>
                    <a:pt x="2318" y="16"/>
                    <a:pt x="2031" y="16"/>
                  </a:cubicBezTo>
                  <a:cubicBezTo>
                    <a:pt x="1884" y="16"/>
                    <a:pt x="1736" y="25"/>
                    <a:pt x="1601" y="25"/>
                  </a:cubicBezTo>
                  <a:cubicBezTo>
                    <a:pt x="1593" y="25"/>
                    <a:pt x="1585" y="25"/>
                    <a:pt x="1577" y="25"/>
                  </a:cubicBezTo>
                  <a:cubicBezTo>
                    <a:pt x="1323" y="24"/>
                    <a:pt x="1050" y="1"/>
                    <a:pt x="7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8" name="Google Shape;2978;p6"/>
            <p:cNvSpPr/>
            <p:nvPr/>
          </p:nvSpPr>
          <p:spPr>
            <a:xfrm>
              <a:off x="2976175" y="3168625"/>
              <a:ext cx="60800" cy="15100"/>
            </a:xfrm>
            <a:custGeom>
              <a:avLst/>
              <a:gdLst/>
              <a:ahLst/>
              <a:cxnLst/>
              <a:rect l="l" t="t" r="r" b="b"/>
              <a:pathLst>
                <a:path w="2432" h="604" extrusionOk="0">
                  <a:moveTo>
                    <a:pt x="184" y="0"/>
                  </a:moveTo>
                  <a:cubicBezTo>
                    <a:pt x="136" y="0"/>
                    <a:pt x="89" y="5"/>
                    <a:pt x="43" y="19"/>
                  </a:cubicBezTo>
                  <a:cubicBezTo>
                    <a:pt x="19" y="25"/>
                    <a:pt x="1" y="48"/>
                    <a:pt x="1" y="75"/>
                  </a:cubicBezTo>
                  <a:cubicBezTo>
                    <a:pt x="34" y="498"/>
                    <a:pt x="720" y="604"/>
                    <a:pt x="1358" y="604"/>
                  </a:cubicBezTo>
                  <a:cubicBezTo>
                    <a:pt x="1784" y="604"/>
                    <a:pt x="2190" y="557"/>
                    <a:pt x="2365" y="526"/>
                  </a:cubicBezTo>
                  <a:cubicBezTo>
                    <a:pt x="2420" y="516"/>
                    <a:pt x="2432" y="440"/>
                    <a:pt x="2396" y="404"/>
                  </a:cubicBezTo>
                  <a:cubicBezTo>
                    <a:pt x="2107" y="98"/>
                    <a:pt x="1692" y="60"/>
                    <a:pt x="1293" y="52"/>
                  </a:cubicBezTo>
                  <a:cubicBezTo>
                    <a:pt x="1042" y="45"/>
                    <a:pt x="790" y="48"/>
                    <a:pt x="539" y="35"/>
                  </a:cubicBezTo>
                  <a:cubicBezTo>
                    <a:pt x="422" y="31"/>
                    <a:pt x="30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79" name="Google Shape;2979;p6"/>
            <p:cNvSpPr/>
            <p:nvPr/>
          </p:nvSpPr>
          <p:spPr>
            <a:xfrm>
              <a:off x="3234100" y="3002675"/>
              <a:ext cx="77125" cy="126450"/>
            </a:xfrm>
            <a:custGeom>
              <a:avLst/>
              <a:gdLst/>
              <a:ahLst/>
              <a:cxnLst/>
              <a:rect l="l" t="t" r="r" b="b"/>
              <a:pathLst>
                <a:path w="3085" h="5058" extrusionOk="0">
                  <a:moveTo>
                    <a:pt x="2796" y="1"/>
                  </a:moveTo>
                  <a:cubicBezTo>
                    <a:pt x="2715" y="1"/>
                    <a:pt x="2631" y="35"/>
                    <a:pt x="2576" y="112"/>
                  </a:cubicBezTo>
                  <a:cubicBezTo>
                    <a:pt x="1806" y="1158"/>
                    <a:pt x="807" y="2010"/>
                    <a:pt x="48" y="3050"/>
                  </a:cubicBezTo>
                  <a:cubicBezTo>
                    <a:pt x="0" y="3115"/>
                    <a:pt x="66" y="3177"/>
                    <a:pt x="130" y="3177"/>
                  </a:cubicBezTo>
                  <a:cubicBezTo>
                    <a:pt x="143" y="3177"/>
                    <a:pt x="156" y="3175"/>
                    <a:pt x="168" y="3169"/>
                  </a:cubicBezTo>
                  <a:cubicBezTo>
                    <a:pt x="978" y="2789"/>
                    <a:pt x="1649" y="2090"/>
                    <a:pt x="2238" y="1358"/>
                  </a:cubicBezTo>
                  <a:lnTo>
                    <a:pt x="2238" y="1358"/>
                  </a:lnTo>
                  <a:cubicBezTo>
                    <a:pt x="1985" y="2492"/>
                    <a:pt x="1849" y="3640"/>
                    <a:pt x="1770" y="4808"/>
                  </a:cubicBezTo>
                  <a:cubicBezTo>
                    <a:pt x="1759" y="4974"/>
                    <a:pt x="1882" y="5057"/>
                    <a:pt x="2012" y="5057"/>
                  </a:cubicBezTo>
                  <a:cubicBezTo>
                    <a:pt x="2141" y="5057"/>
                    <a:pt x="2276" y="4974"/>
                    <a:pt x="2287" y="4808"/>
                  </a:cubicBezTo>
                  <a:cubicBezTo>
                    <a:pt x="2390" y="3279"/>
                    <a:pt x="2599" y="1775"/>
                    <a:pt x="3030" y="302"/>
                  </a:cubicBezTo>
                  <a:cubicBezTo>
                    <a:pt x="3084" y="116"/>
                    <a:pt x="2944" y="1"/>
                    <a:pt x="27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0" name="Google Shape;2980;p6"/>
            <p:cNvSpPr/>
            <p:nvPr/>
          </p:nvSpPr>
          <p:spPr>
            <a:xfrm>
              <a:off x="3078700" y="3165450"/>
              <a:ext cx="438075" cy="15050"/>
            </a:xfrm>
            <a:custGeom>
              <a:avLst/>
              <a:gdLst/>
              <a:ahLst/>
              <a:cxnLst/>
              <a:rect l="l" t="t" r="r" b="b"/>
              <a:pathLst>
                <a:path w="17523" h="602" extrusionOk="0">
                  <a:moveTo>
                    <a:pt x="15563" y="0"/>
                  </a:moveTo>
                  <a:cubicBezTo>
                    <a:pt x="14861" y="0"/>
                    <a:pt x="14155" y="34"/>
                    <a:pt x="13467" y="36"/>
                  </a:cubicBezTo>
                  <a:cubicBezTo>
                    <a:pt x="11904" y="39"/>
                    <a:pt x="10342" y="43"/>
                    <a:pt x="8779" y="46"/>
                  </a:cubicBezTo>
                  <a:cubicBezTo>
                    <a:pt x="7317" y="49"/>
                    <a:pt x="5855" y="54"/>
                    <a:pt x="4394" y="59"/>
                  </a:cubicBezTo>
                  <a:cubicBezTo>
                    <a:pt x="4382" y="59"/>
                    <a:pt x="4370" y="59"/>
                    <a:pt x="4358" y="59"/>
                  </a:cubicBezTo>
                  <a:cubicBezTo>
                    <a:pt x="3673" y="59"/>
                    <a:pt x="2942" y="14"/>
                    <a:pt x="2215" y="14"/>
                  </a:cubicBezTo>
                  <a:cubicBezTo>
                    <a:pt x="1466" y="14"/>
                    <a:pt x="723" y="62"/>
                    <a:pt x="42" y="257"/>
                  </a:cubicBezTo>
                  <a:cubicBezTo>
                    <a:pt x="1" y="269"/>
                    <a:pt x="1" y="325"/>
                    <a:pt x="42" y="338"/>
                  </a:cubicBezTo>
                  <a:cubicBezTo>
                    <a:pt x="694" y="525"/>
                    <a:pt x="1402" y="569"/>
                    <a:pt x="2114" y="569"/>
                  </a:cubicBezTo>
                  <a:cubicBezTo>
                    <a:pt x="2742" y="569"/>
                    <a:pt x="3373" y="535"/>
                    <a:pt x="3970" y="535"/>
                  </a:cubicBezTo>
                  <a:cubicBezTo>
                    <a:pt x="3990" y="535"/>
                    <a:pt x="4009" y="535"/>
                    <a:pt x="4028" y="535"/>
                  </a:cubicBezTo>
                  <a:cubicBezTo>
                    <a:pt x="5611" y="540"/>
                    <a:pt x="7196" y="545"/>
                    <a:pt x="8779" y="548"/>
                  </a:cubicBezTo>
                  <a:cubicBezTo>
                    <a:pt x="10222" y="551"/>
                    <a:pt x="11668" y="554"/>
                    <a:pt x="13111" y="558"/>
                  </a:cubicBezTo>
                  <a:cubicBezTo>
                    <a:pt x="13883" y="559"/>
                    <a:pt x="14676" y="602"/>
                    <a:pt x="15464" y="602"/>
                  </a:cubicBezTo>
                  <a:cubicBezTo>
                    <a:pt x="16098" y="602"/>
                    <a:pt x="16728" y="574"/>
                    <a:pt x="17342" y="477"/>
                  </a:cubicBezTo>
                  <a:cubicBezTo>
                    <a:pt x="17522" y="449"/>
                    <a:pt x="17522" y="144"/>
                    <a:pt x="17342" y="116"/>
                  </a:cubicBezTo>
                  <a:cubicBezTo>
                    <a:pt x="16760" y="25"/>
                    <a:pt x="16163" y="0"/>
                    <a:pt x="15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1" name="Google Shape;2981;p6"/>
            <p:cNvSpPr/>
            <p:nvPr/>
          </p:nvSpPr>
          <p:spPr>
            <a:xfrm>
              <a:off x="3068250" y="3201200"/>
              <a:ext cx="475550" cy="148375"/>
            </a:xfrm>
            <a:custGeom>
              <a:avLst/>
              <a:gdLst/>
              <a:ahLst/>
              <a:cxnLst/>
              <a:rect l="l" t="t" r="r" b="b"/>
              <a:pathLst>
                <a:path w="19022" h="5935" extrusionOk="0">
                  <a:moveTo>
                    <a:pt x="18949" y="50"/>
                  </a:moveTo>
                  <a:cubicBezTo>
                    <a:pt x="16401" y="73"/>
                    <a:pt x="13751" y="0"/>
                    <a:pt x="11219" y="299"/>
                  </a:cubicBezTo>
                  <a:cubicBezTo>
                    <a:pt x="9529" y="499"/>
                    <a:pt x="7818" y="673"/>
                    <a:pt x="6111" y="673"/>
                  </a:cubicBezTo>
                  <a:cubicBezTo>
                    <a:pt x="5340" y="673"/>
                    <a:pt x="4571" y="638"/>
                    <a:pt x="3805" y="553"/>
                  </a:cubicBezTo>
                  <a:cubicBezTo>
                    <a:pt x="3799" y="553"/>
                    <a:pt x="3794" y="552"/>
                    <a:pt x="3789" y="552"/>
                  </a:cubicBezTo>
                  <a:cubicBezTo>
                    <a:pt x="3695" y="552"/>
                    <a:pt x="3624" y="635"/>
                    <a:pt x="3595" y="714"/>
                  </a:cubicBezTo>
                  <a:cubicBezTo>
                    <a:pt x="3055" y="2126"/>
                    <a:pt x="2911" y="3957"/>
                    <a:pt x="2020" y="5230"/>
                  </a:cubicBezTo>
                  <a:cubicBezTo>
                    <a:pt x="1895" y="4246"/>
                    <a:pt x="2187" y="3286"/>
                    <a:pt x="2291" y="2295"/>
                  </a:cubicBezTo>
                  <a:cubicBezTo>
                    <a:pt x="2302" y="2182"/>
                    <a:pt x="2190" y="2102"/>
                    <a:pt x="2090" y="2095"/>
                  </a:cubicBezTo>
                  <a:cubicBezTo>
                    <a:pt x="1942" y="2085"/>
                    <a:pt x="1795" y="2080"/>
                    <a:pt x="1650" y="2080"/>
                  </a:cubicBezTo>
                  <a:cubicBezTo>
                    <a:pt x="1114" y="2080"/>
                    <a:pt x="595" y="2153"/>
                    <a:pt x="73" y="2328"/>
                  </a:cubicBezTo>
                  <a:cubicBezTo>
                    <a:pt x="1" y="2349"/>
                    <a:pt x="15" y="2454"/>
                    <a:pt x="91" y="2456"/>
                  </a:cubicBezTo>
                  <a:cubicBezTo>
                    <a:pt x="228" y="2462"/>
                    <a:pt x="365" y="2464"/>
                    <a:pt x="501" y="2464"/>
                  </a:cubicBezTo>
                  <a:cubicBezTo>
                    <a:pt x="748" y="2464"/>
                    <a:pt x="993" y="2458"/>
                    <a:pt x="1239" y="2458"/>
                  </a:cubicBezTo>
                  <a:cubicBezTo>
                    <a:pt x="1447" y="2458"/>
                    <a:pt x="1655" y="2462"/>
                    <a:pt x="1864" y="2479"/>
                  </a:cubicBezTo>
                  <a:cubicBezTo>
                    <a:pt x="1708" y="3598"/>
                    <a:pt x="1403" y="4653"/>
                    <a:pt x="1695" y="5780"/>
                  </a:cubicBezTo>
                  <a:cubicBezTo>
                    <a:pt x="1720" y="5875"/>
                    <a:pt x="1814" y="5935"/>
                    <a:pt x="1907" y="5935"/>
                  </a:cubicBezTo>
                  <a:cubicBezTo>
                    <a:pt x="1959" y="5935"/>
                    <a:pt x="2011" y="5916"/>
                    <a:pt x="2049" y="5873"/>
                  </a:cubicBezTo>
                  <a:cubicBezTo>
                    <a:pt x="2889" y="4953"/>
                    <a:pt x="3178" y="3617"/>
                    <a:pt x="3504" y="2451"/>
                  </a:cubicBezTo>
                  <a:cubicBezTo>
                    <a:pt x="3596" y="2123"/>
                    <a:pt x="3690" y="1797"/>
                    <a:pt x="3792" y="1470"/>
                  </a:cubicBezTo>
                  <a:cubicBezTo>
                    <a:pt x="3900" y="1117"/>
                    <a:pt x="3923" y="1032"/>
                    <a:pt x="4155" y="1032"/>
                  </a:cubicBezTo>
                  <a:cubicBezTo>
                    <a:pt x="4221" y="1032"/>
                    <a:pt x="4305" y="1039"/>
                    <a:pt x="4412" y="1049"/>
                  </a:cubicBezTo>
                  <a:cubicBezTo>
                    <a:pt x="4923" y="1094"/>
                    <a:pt x="5437" y="1110"/>
                    <a:pt x="5951" y="1110"/>
                  </a:cubicBezTo>
                  <a:cubicBezTo>
                    <a:pt x="6411" y="1110"/>
                    <a:pt x="6871" y="1097"/>
                    <a:pt x="7330" y="1080"/>
                  </a:cubicBezTo>
                  <a:cubicBezTo>
                    <a:pt x="9208" y="1008"/>
                    <a:pt x="11065" y="702"/>
                    <a:pt x="12943" y="634"/>
                  </a:cubicBezTo>
                  <a:cubicBezTo>
                    <a:pt x="14956" y="560"/>
                    <a:pt x="17012" y="732"/>
                    <a:pt x="18964" y="158"/>
                  </a:cubicBezTo>
                  <a:cubicBezTo>
                    <a:pt x="19021" y="141"/>
                    <a:pt x="19011" y="50"/>
                    <a:pt x="18949" y="5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2" name="Google Shape;2982;p6"/>
            <p:cNvSpPr/>
            <p:nvPr/>
          </p:nvSpPr>
          <p:spPr>
            <a:xfrm>
              <a:off x="3184800" y="3263200"/>
              <a:ext cx="68525" cy="87550"/>
            </a:xfrm>
            <a:custGeom>
              <a:avLst/>
              <a:gdLst/>
              <a:ahLst/>
              <a:cxnLst/>
              <a:rect l="l" t="t" r="r" b="b"/>
              <a:pathLst>
                <a:path w="2741" h="3502" extrusionOk="0">
                  <a:moveTo>
                    <a:pt x="832" y="0"/>
                  </a:moveTo>
                  <a:cubicBezTo>
                    <a:pt x="551" y="0"/>
                    <a:pt x="243" y="150"/>
                    <a:pt x="30" y="444"/>
                  </a:cubicBezTo>
                  <a:cubicBezTo>
                    <a:pt x="0" y="486"/>
                    <a:pt x="37" y="559"/>
                    <a:pt x="89" y="559"/>
                  </a:cubicBezTo>
                  <a:cubicBezTo>
                    <a:pt x="91" y="559"/>
                    <a:pt x="93" y="559"/>
                    <a:pt x="96" y="558"/>
                  </a:cubicBezTo>
                  <a:cubicBezTo>
                    <a:pt x="286" y="533"/>
                    <a:pt x="556" y="396"/>
                    <a:pt x="778" y="396"/>
                  </a:cubicBezTo>
                  <a:cubicBezTo>
                    <a:pt x="843" y="396"/>
                    <a:pt x="903" y="408"/>
                    <a:pt x="957" y="437"/>
                  </a:cubicBezTo>
                  <a:cubicBezTo>
                    <a:pt x="1162" y="549"/>
                    <a:pt x="1031" y="1092"/>
                    <a:pt x="998" y="1251"/>
                  </a:cubicBezTo>
                  <a:cubicBezTo>
                    <a:pt x="865" y="1910"/>
                    <a:pt x="585" y="2584"/>
                    <a:pt x="183" y="3127"/>
                  </a:cubicBezTo>
                  <a:cubicBezTo>
                    <a:pt x="73" y="3275"/>
                    <a:pt x="222" y="3476"/>
                    <a:pt x="385" y="3476"/>
                  </a:cubicBezTo>
                  <a:cubicBezTo>
                    <a:pt x="405" y="3476"/>
                    <a:pt x="424" y="3473"/>
                    <a:pt x="444" y="3467"/>
                  </a:cubicBezTo>
                  <a:cubicBezTo>
                    <a:pt x="574" y="3426"/>
                    <a:pt x="709" y="3411"/>
                    <a:pt x="847" y="3411"/>
                  </a:cubicBezTo>
                  <a:cubicBezTo>
                    <a:pt x="1188" y="3411"/>
                    <a:pt x="1543" y="3501"/>
                    <a:pt x="1865" y="3501"/>
                  </a:cubicBezTo>
                  <a:cubicBezTo>
                    <a:pt x="2205" y="3501"/>
                    <a:pt x="2508" y="3401"/>
                    <a:pt x="2720" y="2990"/>
                  </a:cubicBezTo>
                  <a:cubicBezTo>
                    <a:pt x="2741" y="2950"/>
                    <a:pt x="2712" y="2897"/>
                    <a:pt x="2667" y="2897"/>
                  </a:cubicBezTo>
                  <a:cubicBezTo>
                    <a:pt x="2662" y="2897"/>
                    <a:pt x="2656" y="2897"/>
                    <a:pt x="2650" y="2899"/>
                  </a:cubicBezTo>
                  <a:cubicBezTo>
                    <a:pt x="2419" y="2977"/>
                    <a:pt x="2185" y="3000"/>
                    <a:pt x="1950" y="3000"/>
                  </a:cubicBezTo>
                  <a:cubicBezTo>
                    <a:pt x="1609" y="3000"/>
                    <a:pt x="1266" y="2951"/>
                    <a:pt x="924" y="2951"/>
                  </a:cubicBezTo>
                  <a:cubicBezTo>
                    <a:pt x="902" y="2951"/>
                    <a:pt x="880" y="2951"/>
                    <a:pt x="859" y="2952"/>
                  </a:cubicBezTo>
                  <a:cubicBezTo>
                    <a:pt x="1252" y="2305"/>
                    <a:pt x="1520" y="1520"/>
                    <a:pt x="1523" y="795"/>
                  </a:cubicBezTo>
                  <a:cubicBezTo>
                    <a:pt x="1527" y="261"/>
                    <a:pt x="1203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3" name="Google Shape;2983;p6"/>
            <p:cNvSpPr/>
            <p:nvPr/>
          </p:nvSpPr>
          <p:spPr>
            <a:xfrm>
              <a:off x="3262375" y="3257975"/>
              <a:ext cx="116900" cy="89900"/>
            </a:xfrm>
            <a:custGeom>
              <a:avLst/>
              <a:gdLst/>
              <a:ahLst/>
              <a:cxnLst/>
              <a:rect l="l" t="t" r="r" b="b"/>
              <a:pathLst>
                <a:path w="4676" h="3596" extrusionOk="0">
                  <a:moveTo>
                    <a:pt x="1262" y="0"/>
                  </a:moveTo>
                  <a:cubicBezTo>
                    <a:pt x="751" y="0"/>
                    <a:pt x="280" y="191"/>
                    <a:pt x="36" y="728"/>
                  </a:cubicBezTo>
                  <a:cubicBezTo>
                    <a:pt x="0" y="806"/>
                    <a:pt x="56" y="907"/>
                    <a:pt x="134" y="907"/>
                  </a:cubicBezTo>
                  <a:cubicBezTo>
                    <a:pt x="153" y="907"/>
                    <a:pt x="174" y="901"/>
                    <a:pt x="195" y="887"/>
                  </a:cubicBezTo>
                  <a:cubicBezTo>
                    <a:pt x="564" y="645"/>
                    <a:pt x="902" y="559"/>
                    <a:pt x="1232" y="559"/>
                  </a:cubicBezTo>
                  <a:cubicBezTo>
                    <a:pt x="1379" y="559"/>
                    <a:pt x="1524" y="576"/>
                    <a:pt x="1670" y="603"/>
                  </a:cubicBezTo>
                  <a:cubicBezTo>
                    <a:pt x="1599" y="866"/>
                    <a:pt x="1656" y="1273"/>
                    <a:pt x="1661" y="1433"/>
                  </a:cubicBezTo>
                  <a:cubicBezTo>
                    <a:pt x="1678" y="1975"/>
                    <a:pt x="1647" y="2549"/>
                    <a:pt x="1734" y="3084"/>
                  </a:cubicBezTo>
                  <a:cubicBezTo>
                    <a:pt x="1745" y="3151"/>
                    <a:pt x="1817" y="3221"/>
                    <a:pt x="1883" y="3235"/>
                  </a:cubicBezTo>
                  <a:cubicBezTo>
                    <a:pt x="1902" y="3239"/>
                    <a:pt x="1921" y="3241"/>
                    <a:pt x="1940" y="3241"/>
                  </a:cubicBezTo>
                  <a:cubicBezTo>
                    <a:pt x="1960" y="3241"/>
                    <a:pt x="1979" y="3239"/>
                    <a:pt x="1998" y="3235"/>
                  </a:cubicBezTo>
                  <a:cubicBezTo>
                    <a:pt x="2096" y="3208"/>
                    <a:pt x="2147" y="3123"/>
                    <a:pt x="2155" y="3028"/>
                  </a:cubicBezTo>
                  <a:cubicBezTo>
                    <a:pt x="2173" y="2815"/>
                    <a:pt x="2137" y="1328"/>
                    <a:pt x="1999" y="679"/>
                  </a:cubicBezTo>
                  <a:lnTo>
                    <a:pt x="1999" y="679"/>
                  </a:lnTo>
                  <a:cubicBezTo>
                    <a:pt x="2217" y="738"/>
                    <a:pt x="2447" y="807"/>
                    <a:pt x="2685" y="874"/>
                  </a:cubicBezTo>
                  <a:cubicBezTo>
                    <a:pt x="2603" y="1269"/>
                    <a:pt x="2618" y="1714"/>
                    <a:pt x="2639" y="2091"/>
                  </a:cubicBezTo>
                  <a:cubicBezTo>
                    <a:pt x="2662" y="2503"/>
                    <a:pt x="2839" y="2938"/>
                    <a:pt x="3105" y="3254"/>
                  </a:cubicBezTo>
                  <a:cubicBezTo>
                    <a:pt x="3255" y="3434"/>
                    <a:pt x="3459" y="3595"/>
                    <a:pt x="3690" y="3595"/>
                  </a:cubicBezTo>
                  <a:cubicBezTo>
                    <a:pt x="3746" y="3595"/>
                    <a:pt x="3804" y="3586"/>
                    <a:pt x="3863" y="3564"/>
                  </a:cubicBezTo>
                  <a:cubicBezTo>
                    <a:pt x="4212" y="3438"/>
                    <a:pt x="4384" y="2969"/>
                    <a:pt x="4194" y="2657"/>
                  </a:cubicBezTo>
                  <a:cubicBezTo>
                    <a:pt x="4182" y="2635"/>
                    <a:pt x="4159" y="2624"/>
                    <a:pt x="4136" y="2624"/>
                  </a:cubicBezTo>
                  <a:cubicBezTo>
                    <a:pt x="4124" y="2624"/>
                    <a:pt x="4112" y="2627"/>
                    <a:pt x="4101" y="2633"/>
                  </a:cubicBezTo>
                  <a:cubicBezTo>
                    <a:pt x="3933" y="2736"/>
                    <a:pt x="3838" y="3064"/>
                    <a:pt x="3684" y="3120"/>
                  </a:cubicBezTo>
                  <a:cubicBezTo>
                    <a:pt x="3676" y="3123"/>
                    <a:pt x="3668" y="3124"/>
                    <a:pt x="3659" y="3124"/>
                  </a:cubicBezTo>
                  <a:cubicBezTo>
                    <a:pt x="3511" y="3124"/>
                    <a:pt x="3294" y="2690"/>
                    <a:pt x="3251" y="2605"/>
                  </a:cubicBezTo>
                  <a:cubicBezTo>
                    <a:pt x="2987" y="2093"/>
                    <a:pt x="3154" y="1519"/>
                    <a:pt x="3110" y="982"/>
                  </a:cubicBezTo>
                  <a:lnTo>
                    <a:pt x="3110" y="982"/>
                  </a:lnTo>
                  <a:cubicBezTo>
                    <a:pt x="3208" y="998"/>
                    <a:pt x="3322" y="1008"/>
                    <a:pt x="3442" y="1008"/>
                  </a:cubicBezTo>
                  <a:cubicBezTo>
                    <a:pt x="3993" y="1008"/>
                    <a:pt x="4676" y="814"/>
                    <a:pt x="4596" y="216"/>
                  </a:cubicBezTo>
                  <a:cubicBezTo>
                    <a:pt x="4591" y="177"/>
                    <a:pt x="4566" y="135"/>
                    <a:pt x="4523" y="135"/>
                  </a:cubicBezTo>
                  <a:cubicBezTo>
                    <a:pt x="4521" y="135"/>
                    <a:pt x="4518" y="136"/>
                    <a:pt x="4516" y="136"/>
                  </a:cubicBezTo>
                  <a:cubicBezTo>
                    <a:pt x="4111" y="173"/>
                    <a:pt x="3866" y="495"/>
                    <a:pt x="3425" y="495"/>
                  </a:cubicBezTo>
                  <a:cubicBezTo>
                    <a:pt x="3419" y="495"/>
                    <a:pt x="3414" y="495"/>
                    <a:pt x="3408" y="495"/>
                  </a:cubicBezTo>
                  <a:cubicBezTo>
                    <a:pt x="2944" y="487"/>
                    <a:pt x="2459" y="251"/>
                    <a:pt x="2019" y="119"/>
                  </a:cubicBezTo>
                  <a:cubicBezTo>
                    <a:pt x="1772" y="46"/>
                    <a:pt x="1512" y="0"/>
                    <a:pt x="1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4" name="Google Shape;2984;p6"/>
            <p:cNvSpPr/>
            <p:nvPr/>
          </p:nvSpPr>
          <p:spPr>
            <a:xfrm>
              <a:off x="3399075" y="3249900"/>
              <a:ext cx="93300" cy="100075"/>
            </a:xfrm>
            <a:custGeom>
              <a:avLst/>
              <a:gdLst/>
              <a:ahLst/>
              <a:cxnLst/>
              <a:rect l="l" t="t" r="r" b="b"/>
              <a:pathLst>
                <a:path w="3732" h="4003" extrusionOk="0">
                  <a:moveTo>
                    <a:pt x="2045" y="1773"/>
                  </a:moveTo>
                  <a:cubicBezTo>
                    <a:pt x="2432" y="1773"/>
                    <a:pt x="2754" y="1940"/>
                    <a:pt x="2798" y="2418"/>
                  </a:cubicBezTo>
                  <a:cubicBezTo>
                    <a:pt x="2861" y="3118"/>
                    <a:pt x="2383" y="3455"/>
                    <a:pt x="1862" y="3455"/>
                  </a:cubicBezTo>
                  <a:cubicBezTo>
                    <a:pt x="1450" y="3455"/>
                    <a:pt x="1012" y="3245"/>
                    <a:pt x="793" y="2837"/>
                  </a:cubicBezTo>
                  <a:cubicBezTo>
                    <a:pt x="698" y="2665"/>
                    <a:pt x="670" y="2463"/>
                    <a:pt x="714" y="2272"/>
                  </a:cubicBezTo>
                  <a:cubicBezTo>
                    <a:pt x="987" y="2029"/>
                    <a:pt x="1565" y="1773"/>
                    <a:pt x="2045" y="1773"/>
                  </a:cubicBezTo>
                  <a:close/>
                  <a:moveTo>
                    <a:pt x="1180" y="1"/>
                  </a:moveTo>
                  <a:cubicBezTo>
                    <a:pt x="982" y="1"/>
                    <a:pt x="763" y="87"/>
                    <a:pt x="593" y="273"/>
                  </a:cubicBezTo>
                  <a:cubicBezTo>
                    <a:pt x="541" y="331"/>
                    <a:pt x="560" y="429"/>
                    <a:pt x="639" y="451"/>
                  </a:cubicBezTo>
                  <a:cubicBezTo>
                    <a:pt x="762" y="480"/>
                    <a:pt x="888" y="500"/>
                    <a:pt x="1015" y="505"/>
                  </a:cubicBezTo>
                  <a:cubicBezTo>
                    <a:pt x="1043" y="502"/>
                    <a:pt x="1071" y="501"/>
                    <a:pt x="1100" y="501"/>
                  </a:cubicBezTo>
                  <a:cubicBezTo>
                    <a:pt x="1123" y="501"/>
                    <a:pt x="1146" y="502"/>
                    <a:pt x="1169" y="503"/>
                  </a:cubicBezTo>
                  <a:cubicBezTo>
                    <a:pt x="1134" y="670"/>
                    <a:pt x="960" y="879"/>
                    <a:pt x="878" y="997"/>
                  </a:cubicBezTo>
                  <a:cubicBezTo>
                    <a:pt x="642" y="1346"/>
                    <a:pt x="283" y="1681"/>
                    <a:pt x="198" y="2106"/>
                  </a:cubicBezTo>
                  <a:cubicBezTo>
                    <a:pt x="0" y="3098"/>
                    <a:pt x="858" y="4002"/>
                    <a:pt x="1825" y="4002"/>
                  </a:cubicBezTo>
                  <a:cubicBezTo>
                    <a:pt x="1910" y="4002"/>
                    <a:pt x="1996" y="3995"/>
                    <a:pt x="2082" y="3981"/>
                  </a:cubicBezTo>
                  <a:cubicBezTo>
                    <a:pt x="3065" y="3812"/>
                    <a:pt x="3731" y="2444"/>
                    <a:pt x="2949" y="1681"/>
                  </a:cubicBezTo>
                  <a:cubicBezTo>
                    <a:pt x="2707" y="1445"/>
                    <a:pt x="2344" y="1331"/>
                    <a:pt x="1975" y="1331"/>
                  </a:cubicBezTo>
                  <a:cubicBezTo>
                    <a:pt x="1644" y="1331"/>
                    <a:pt x="1308" y="1424"/>
                    <a:pt x="1052" y="1604"/>
                  </a:cubicBezTo>
                  <a:cubicBezTo>
                    <a:pt x="1256" y="1320"/>
                    <a:pt x="1492" y="1048"/>
                    <a:pt x="1612" y="785"/>
                  </a:cubicBezTo>
                  <a:cubicBezTo>
                    <a:pt x="1838" y="294"/>
                    <a:pt x="1546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5" name="Google Shape;2985;p6"/>
            <p:cNvSpPr/>
            <p:nvPr/>
          </p:nvSpPr>
          <p:spPr>
            <a:xfrm>
              <a:off x="3496925" y="3241650"/>
              <a:ext cx="58550" cy="41225"/>
            </a:xfrm>
            <a:custGeom>
              <a:avLst/>
              <a:gdLst/>
              <a:ahLst/>
              <a:cxnLst/>
              <a:rect l="l" t="t" r="r" b="b"/>
              <a:pathLst>
                <a:path w="2342" h="1649" extrusionOk="0">
                  <a:moveTo>
                    <a:pt x="579" y="0"/>
                  </a:moveTo>
                  <a:cubicBezTo>
                    <a:pt x="346" y="0"/>
                    <a:pt x="110" y="142"/>
                    <a:pt x="17" y="374"/>
                  </a:cubicBezTo>
                  <a:cubicBezTo>
                    <a:pt x="1" y="418"/>
                    <a:pt x="45" y="464"/>
                    <a:pt x="86" y="464"/>
                  </a:cubicBezTo>
                  <a:cubicBezTo>
                    <a:pt x="87" y="464"/>
                    <a:pt x="88" y="464"/>
                    <a:pt x="89" y="464"/>
                  </a:cubicBezTo>
                  <a:cubicBezTo>
                    <a:pt x="197" y="464"/>
                    <a:pt x="360" y="410"/>
                    <a:pt x="494" y="410"/>
                  </a:cubicBezTo>
                  <a:cubicBezTo>
                    <a:pt x="574" y="410"/>
                    <a:pt x="643" y="429"/>
                    <a:pt x="685" y="490"/>
                  </a:cubicBezTo>
                  <a:cubicBezTo>
                    <a:pt x="856" y="738"/>
                    <a:pt x="462" y="1146"/>
                    <a:pt x="316" y="1289"/>
                  </a:cubicBezTo>
                  <a:cubicBezTo>
                    <a:pt x="163" y="1440"/>
                    <a:pt x="302" y="1649"/>
                    <a:pt x="483" y="1649"/>
                  </a:cubicBezTo>
                  <a:cubicBezTo>
                    <a:pt x="497" y="1649"/>
                    <a:pt x="510" y="1648"/>
                    <a:pt x="524" y="1645"/>
                  </a:cubicBezTo>
                  <a:cubicBezTo>
                    <a:pt x="857" y="1591"/>
                    <a:pt x="1192" y="1586"/>
                    <a:pt x="1526" y="1557"/>
                  </a:cubicBezTo>
                  <a:cubicBezTo>
                    <a:pt x="1786" y="1535"/>
                    <a:pt x="2037" y="1443"/>
                    <a:pt x="2291" y="1396"/>
                  </a:cubicBezTo>
                  <a:cubicBezTo>
                    <a:pt x="2342" y="1386"/>
                    <a:pt x="2342" y="1304"/>
                    <a:pt x="2291" y="1294"/>
                  </a:cubicBezTo>
                  <a:cubicBezTo>
                    <a:pt x="1982" y="1237"/>
                    <a:pt x="1689" y="1150"/>
                    <a:pt x="1372" y="1143"/>
                  </a:cubicBezTo>
                  <a:cubicBezTo>
                    <a:pt x="1238" y="1143"/>
                    <a:pt x="1103" y="1150"/>
                    <a:pt x="969" y="1165"/>
                  </a:cubicBezTo>
                  <a:cubicBezTo>
                    <a:pt x="1148" y="868"/>
                    <a:pt x="1228" y="523"/>
                    <a:pt x="1008" y="218"/>
                  </a:cubicBezTo>
                  <a:cubicBezTo>
                    <a:pt x="899" y="67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6" name="Google Shape;2986;p6"/>
            <p:cNvSpPr/>
            <p:nvPr/>
          </p:nvSpPr>
          <p:spPr>
            <a:xfrm>
              <a:off x="3592875" y="3161525"/>
              <a:ext cx="23525" cy="23125"/>
            </a:xfrm>
            <a:custGeom>
              <a:avLst/>
              <a:gdLst/>
              <a:ahLst/>
              <a:cxnLst/>
              <a:rect l="l" t="t" r="r" b="b"/>
              <a:pathLst>
                <a:path w="941" h="925" extrusionOk="0">
                  <a:moveTo>
                    <a:pt x="602" y="1"/>
                  </a:moveTo>
                  <a:cubicBezTo>
                    <a:pt x="527" y="1"/>
                    <a:pt x="454" y="40"/>
                    <a:pt x="408" y="134"/>
                  </a:cubicBezTo>
                  <a:cubicBezTo>
                    <a:pt x="367" y="193"/>
                    <a:pt x="338" y="260"/>
                    <a:pt x="320" y="331"/>
                  </a:cubicBezTo>
                  <a:cubicBezTo>
                    <a:pt x="293" y="385"/>
                    <a:pt x="261" y="434"/>
                    <a:pt x="221" y="480"/>
                  </a:cubicBezTo>
                  <a:cubicBezTo>
                    <a:pt x="149" y="554"/>
                    <a:pt x="82" y="634"/>
                    <a:pt x="21" y="718"/>
                  </a:cubicBezTo>
                  <a:cubicBezTo>
                    <a:pt x="1" y="747"/>
                    <a:pt x="29" y="783"/>
                    <a:pt x="60" y="783"/>
                  </a:cubicBezTo>
                  <a:cubicBezTo>
                    <a:pt x="67" y="783"/>
                    <a:pt x="74" y="781"/>
                    <a:pt x="80" y="777"/>
                  </a:cubicBezTo>
                  <a:cubicBezTo>
                    <a:pt x="151" y="738"/>
                    <a:pt x="226" y="705"/>
                    <a:pt x="305" y="682"/>
                  </a:cubicBezTo>
                  <a:cubicBezTo>
                    <a:pt x="336" y="819"/>
                    <a:pt x="418" y="925"/>
                    <a:pt x="579" y="925"/>
                  </a:cubicBezTo>
                  <a:cubicBezTo>
                    <a:pt x="599" y="925"/>
                    <a:pt x="620" y="923"/>
                    <a:pt x="643" y="920"/>
                  </a:cubicBezTo>
                  <a:cubicBezTo>
                    <a:pt x="661" y="915"/>
                    <a:pt x="677" y="902"/>
                    <a:pt x="685" y="884"/>
                  </a:cubicBezTo>
                  <a:cubicBezTo>
                    <a:pt x="695" y="867"/>
                    <a:pt x="708" y="852"/>
                    <a:pt x="725" y="839"/>
                  </a:cubicBezTo>
                  <a:cubicBezTo>
                    <a:pt x="759" y="811"/>
                    <a:pt x="792" y="736"/>
                    <a:pt x="804" y="695"/>
                  </a:cubicBezTo>
                  <a:cubicBezTo>
                    <a:pt x="830" y="595"/>
                    <a:pt x="809" y="492"/>
                    <a:pt x="851" y="393"/>
                  </a:cubicBezTo>
                  <a:cubicBezTo>
                    <a:pt x="940" y="189"/>
                    <a:pt x="767" y="1"/>
                    <a:pt x="6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7" name="Google Shape;2987;p6"/>
            <p:cNvSpPr/>
            <p:nvPr/>
          </p:nvSpPr>
          <p:spPr>
            <a:xfrm>
              <a:off x="3678050" y="3116450"/>
              <a:ext cx="90550" cy="120775"/>
            </a:xfrm>
            <a:custGeom>
              <a:avLst/>
              <a:gdLst/>
              <a:ahLst/>
              <a:cxnLst/>
              <a:rect l="l" t="t" r="r" b="b"/>
              <a:pathLst>
                <a:path w="3622" h="4831" extrusionOk="0">
                  <a:moveTo>
                    <a:pt x="2182" y="468"/>
                  </a:moveTo>
                  <a:cubicBezTo>
                    <a:pt x="2513" y="468"/>
                    <a:pt x="1904" y="1679"/>
                    <a:pt x="1839" y="1778"/>
                  </a:cubicBezTo>
                  <a:cubicBezTo>
                    <a:pt x="1568" y="2196"/>
                    <a:pt x="1212" y="2488"/>
                    <a:pt x="786" y="2587"/>
                  </a:cubicBezTo>
                  <a:cubicBezTo>
                    <a:pt x="513" y="1681"/>
                    <a:pt x="1163" y="569"/>
                    <a:pt x="2167" y="469"/>
                  </a:cubicBezTo>
                  <a:cubicBezTo>
                    <a:pt x="2172" y="468"/>
                    <a:pt x="2177" y="468"/>
                    <a:pt x="2182" y="468"/>
                  </a:cubicBezTo>
                  <a:close/>
                  <a:moveTo>
                    <a:pt x="2151" y="0"/>
                  </a:moveTo>
                  <a:cubicBezTo>
                    <a:pt x="1727" y="0"/>
                    <a:pt x="1234" y="374"/>
                    <a:pt x="963" y="616"/>
                  </a:cubicBezTo>
                  <a:cubicBezTo>
                    <a:pt x="445" y="1082"/>
                    <a:pt x="52" y="1707"/>
                    <a:pt x="185" y="2432"/>
                  </a:cubicBezTo>
                  <a:cubicBezTo>
                    <a:pt x="195" y="2488"/>
                    <a:pt x="212" y="2544"/>
                    <a:pt x="226" y="2601"/>
                  </a:cubicBezTo>
                  <a:cubicBezTo>
                    <a:pt x="182" y="2595"/>
                    <a:pt x="139" y="2591"/>
                    <a:pt x="95" y="2580"/>
                  </a:cubicBezTo>
                  <a:cubicBezTo>
                    <a:pt x="90" y="2579"/>
                    <a:pt x="85" y="2578"/>
                    <a:pt x="80" y="2578"/>
                  </a:cubicBezTo>
                  <a:cubicBezTo>
                    <a:pt x="31" y="2578"/>
                    <a:pt x="0" y="2640"/>
                    <a:pt x="38" y="2680"/>
                  </a:cubicBezTo>
                  <a:cubicBezTo>
                    <a:pt x="123" y="2769"/>
                    <a:pt x="221" y="2846"/>
                    <a:pt x="328" y="2906"/>
                  </a:cubicBezTo>
                  <a:cubicBezTo>
                    <a:pt x="745" y="3918"/>
                    <a:pt x="1845" y="4830"/>
                    <a:pt x="2930" y="4830"/>
                  </a:cubicBezTo>
                  <a:cubicBezTo>
                    <a:pt x="3133" y="4830"/>
                    <a:pt x="3336" y="4798"/>
                    <a:pt x="3533" y="4729"/>
                  </a:cubicBezTo>
                  <a:cubicBezTo>
                    <a:pt x="3622" y="4701"/>
                    <a:pt x="3622" y="4576"/>
                    <a:pt x="3533" y="4548"/>
                  </a:cubicBezTo>
                  <a:cubicBezTo>
                    <a:pt x="2574" y="4234"/>
                    <a:pt x="1599" y="3851"/>
                    <a:pt x="989" y="3005"/>
                  </a:cubicBezTo>
                  <a:cubicBezTo>
                    <a:pt x="2224" y="2744"/>
                    <a:pt x="3327" y="251"/>
                    <a:pt x="2295" y="16"/>
                  </a:cubicBezTo>
                  <a:cubicBezTo>
                    <a:pt x="2248" y="5"/>
                    <a:pt x="2200" y="0"/>
                    <a:pt x="2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8" name="Google Shape;2988;p6"/>
            <p:cNvSpPr/>
            <p:nvPr/>
          </p:nvSpPr>
          <p:spPr>
            <a:xfrm>
              <a:off x="458025" y="3202000"/>
              <a:ext cx="307900" cy="109650"/>
            </a:xfrm>
            <a:custGeom>
              <a:avLst/>
              <a:gdLst/>
              <a:ahLst/>
              <a:cxnLst/>
              <a:rect l="l" t="t" r="r" b="b"/>
              <a:pathLst>
                <a:path w="12316" h="4386" extrusionOk="0">
                  <a:moveTo>
                    <a:pt x="3087" y="2372"/>
                  </a:moveTo>
                  <a:cubicBezTo>
                    <a:pt x="3192" y="2578"/>
                    <a:pt x="3278" y="2793"/>
                    <a:pt x="3340" y="3016"/>
                  </a:cubicBezTo>
                  <a:cubicBezTo>
                    <a:pt x="3444" y="3403"/>
                    <a:pt x="3087" y="3695"/>
                    <a:pt x="2816" y="3695"/>
                  </a:cubicBezTo>
                  <a:cubicBezTo>
                    <a:pt x="2673" y="3695"/>
                    <a:pt x="2555" y="3614"/>
                    <a:pt x="2539" y="3425"/>
                  </a:cubicBezTo>
                  <a:lnTo>
                    <a:pt x="2538" y="3425"/>
                  </a:lnTo>
                  <a:cubicBezTo>
                    <a:pt x="2502" y="2992"/>
                    <a:pt x="2813" y="2662"/>
                    <a:pt x="3087" y="2372"/>
                  </a:cubicBezTo>
                  <a:close/>
                  <a:moveTo>
                    <a:pt x="2300" y="1"/>
                  </a:moveTo>
                  <a:cubicBezTo>
                    <a:pt x="2250" y="1"/>
                    <a:pt x="2200" y="18"/>
                    <a:pt x="2157" y="57"/>
                  </a:cubicBezTo>
                  <a:cubicBezTo>
                    <a:pt x="2123" y="86"/>
                    <a:pt x="2090" y="118"/>
                    <a:pt x="2057" y="149"/>
                  </a:cubicBezTo>
                  <a:cubicBezTo>
                    <a:pt x="2016" y="185"/>
                    <a:pt x="2000" y="246"/>
                    <a:pt x="2000" y="305"/>
                  </a:cubicBezTo>
                  <a:cubicBezTo>
                    <a:pt x="1430" y="1243"/>
                    <a:pt x="568" y="1948"/>
                    <a:pt x="39" y="2924"/>
                  </a:cubicBezTo>
                  <a:cubicBezTo>
                    <a:pt x="1" y="2997"/>
                    <a:pt x="57" y="3054"/>
                    <a:pt x="117" y="3054"/>
                  </a:cubicBezTo>
                  <a:cubicBezTo>
                    <a:pt x="144" y="3054"/>
                    <a:pt x="173" y="3042"/>
                    <a:pt x="194" y="3015"/>
                  </a:cubicBezTo>
                  <a:cubicBezTo>
                    <a:pt x="805" y="2219"/>
                    <a:pt x="1555" y="1555"/>
                    <a:pt x="2169" y="764"/>
                  </a:cubicBezTo>
                  <a:cubicBezTo>
                    <a:pt x="2365" y="1169"/>
                    <a:pt x="2618" y="1546"/>
                    <a:pt x="2849" y="1935"/>
                  </a:cubicBezTo>
                  <a:cubicBezTo>
                    <a:pt x="2648" y="2139"/>
                    <a:pt x="2462" y="2357"/>
                    <a:pt x="2295" y="2588"/>
                  </a:cubicBezTo>
                  <a:cubicBezTo>
                    <a:pt x="1916" y="3111"/>
                    <a:pt x="1926" y="4235"/>
                    <a:pt x="2698" y="4371"/>
                  </a:cubicBezTo>
                  <a:cubicBezTo>
                    <a:pt x="2755" y="4381"/>
                    <a:pt x="2809" y="4386"/>
                    <a:pt x="2861" y="4386"/>
                  </a:cubicBezTo>
                  <a:cubicBezTo>
                    <a:pt x="3588" y="4386"/>
                    <a:pt x="3953" y="3474"/>
                    <a:pt x="3850" y="2875"/>
                  </a:cubicBezTo>
                  <a:cubicBezTo>
                    <a:pt x="3799" y="2568"/>
                    <a:pt x="3655" y="2268"/>
                    <a:pt x="3491" y="1984"/>
                  </a:cubicBezTo>
                  <a:cubicBezTo>
                    <a:pt x="3860" y="1665"/>
                    <a:pt x="4285" y="1377"/>
                    <a:pt x="4724" y="1190"/>
                  </a:cubicBezTo>
                  <a:cubicBezTo>
                    <a:pt x="5008" y="2171"/>
                    <a:pt x="5111" y="3193"/>
                    <a:pt x="5531" y="4137"/>
                  </a:cubicBezTo>
                  <a:cubicBezTo>
                    <a:pt x="5567" y="4216"/>
                    <a:pt x="5647" y="4253"/>
                    <a:pt x="5729" y="4253"/>
                  </a:cubicBezTo>
                  <a:cubicBezTo>
                    <a:pt x="5814" y="4253"/>
                    <a:pt x="5902" y="4212"/>
                    <a:pt x="5942" y="4137"/>
                  </a:cubicBezTo>
                  <a:cubicBezTo>
                    <a:pt x="6306" y="3435"/>
                    <a:pt x="6498" y="2660"/>
                    <a:pt x="6873" y="1961"/>
                  </a:cubicBezTo>
                  <a:cubicBezTo>
                    <a:pt x="7067" y="1602"/>
                    <a:pt x="7334" y="1417"/>
                    <a:pt x="7576" y="1417"/>
                  </a:cubicBezTo>
                  <a:cubicBezTo>
                    <a:pt x="7852" y="1417"/>
                    <a:pt x="8094" y="1656"/>
                    <a:pt x="8156" y="2147"/>
                  </a:cubicBezTo>
                  <a:cubicBezTo>
                    <a:pt x="8215" y="2606"/>
                    <a:pt x="8173" y="3079"/>
                    <a:pt x="8168" y="3541"/>
                  </a:cubicBezTo>
                  <a:cubicBezTo>
                    <a:pt x="8167" y="3688"/>
                    <a:pt x="8298" y="3773"/>
                    <a:pt x="8422" y="3773"/>
                  </a:cubicBezTo>
                  <a:cubicBezTo>
                    <a:pt x="8519" y="3773"/>
                    <a:pt x="8612" y="3721"/>
                    <a:pt x="8632" y="3604"/>
                  </a:cubicBezTo>
                  <a:cubicBezTo>
                    <a:pt x="8696" y="3216"/>
                    <a:pt x="8789" y="2836"/>
                    <a:pt x="8911" y="2462"/>
                  </a:cubicBezTo>
                  <a:cubicBezTo>
                    <a:pt x="8971" y="2280"/>
                    <a:pt x="9493" y="1504"/>
                    <a:pt x="9684" y="1504"/>
                  </a:cubicBezTo>
                  <a:cubicBezTo>
                    <a:pt x="9707" y="1504"/>
                    <a:pt x="9725" y="1515"/>
                    <a:pt x="9737" y="1540"/>
                  </a:cubicBezTo>
                  <a:cubicBezTo>
                    <a:pt x="9931" y="1934"/>
                    <a:pt x="10079" y="2229"/>
                    <a:pt x="10084" y="2678"/>
                  </a:cubicBezTo>
                  <a:cubicBezTo>
                    <a:pt x="10085" y="2903"/>
                    <a:pt x="10093" y="3172"/>
                    <a:pt x="10238" y="3357"/>
                  </a:cubicBezTo>
                  <a:cubicBezTo>
                    <a:pt x="10435" y="3612"/>
                    <a:pt x="10637" y="3714"/>
                    <a:pt x="10836" y="3714"/>
                  </a:cubicBezTo>
                  <a:cubicBezTo>
                    <a:pt x="11450" y="3714"/>
                    <a:pt x="12024" y="2728"/>
                    <a:pt x="12285" y="2250"/>
                  </a:cubicBezTo>
                  <a:cubicBezTo>
                    <a:pt x="12316" y="2190"/>
                    <a:pt x="12263" y="2123"/>
                    <a:pt x="12209" y="2123"/>
                  </a:cubicBezTo>
                  <a:cubicBezTo>
                    <a:pt x="12190" y="2123"/>
                    <a:pt x="12171" y="2131"/>
                    <a:pt x="12155" y="2150"/>
                  </a:cubicBezTo>
                  <a:cubicBezTo>
                    <a:pt x="11885" y="2468"/>
                    <a:pt x="11287" y="3083"/>
                    <a:pt x="10905" y="3083"/>
                  </a:cubicBezTo>
                  <a:cubicBezTo>
                    <a:pt x="10711" y="3083"/>
                    <a:pt x="10572" y="2923"/>
                    <a:pt x="10561" y="2485"/>
                  </a:cubicBezTo>
                  <a:cubicBezTo>
                    <a:pt x="10549" y="2030"/>
                    <a:pt x="10325" y="1405"/>
                    <a:pt x="9997" y="1079"/>
                  </a:cubicBezTo>
                  <a:cubicBezTo>
                    <a:pt x="9927" y="1009"/>
                    <a:pt x="9849" y="980"/>
                    <a:pt x="9768" y="980"/>
                  </a:cubicBezTo>
                  <a:cubicBezTo>
                    <a:pt x="9483" y="980"/>
                    <a:pt x="9159" y="1332"/>
                    <a:pt x="8999" y="1471"/>
                  </a:cubicBezTo>
                  <a:cubicBezTo>
                    <a:pt x="8839" y="1610"/>
                    <a:pt x="8716" y="1781"/>
                    <a:pt x="8614" y="1966"/>
                  </a:cubicBezTo>
                  <a:cubicBezTo>
                    <a:pt x="8520" y="1353"/>
                    <a:pt x="8256" y="838"/>
                    <a:pt x="7546" y="828"/>
                  </a:cubicBezTo>
                  <a:cubicBezTo>
                    <a:pt x="7541" y="828"/>
                    <a:pt x="7537" y="828"/>
                    <a:pt x="7532" y="828"/>
                  </a:cubicBezTo>
                  <a:cubicBezTo>
                    <a:pt x="6536" y="828"/>
                    <a:pt x="6097" y="2391"/>
                    <a:pt x="5746" y="3374"/>
                  </a:cubicBezTo>
                  <a:cubicBezTo>
                    <a:pt x="5477" y="2536"/>
                    <a:pt x="5384" y="1651"/>
                    <a:pt x="5108" y="812"/>
                  </a:cubicBezTo>
                  <a:cubicBezTo>
                    <a:pt x="5077" y="716"/>
                    <a:pt x="4985" y="634"/>
                    <a:pt x="4883" y="634"/>
                  </a:cubicBezTo>
                  <a:cubicBezTo>
                    <a:pt x="4861" y="634"/>
                    <a:pt x="4838" y="638"/>
                    <a:pt x="4816" y="646"/>
                  </a:cubicBezTo>
                  <a:cubicBezTo>
                    <a:pt x="4257" y="839"/>
                    <a:pt x="3717" y="1172"/>
                    <a:pt x="3241" y="1574"/>
                  </a:cubicBezTo>
                  <a:lnTo>
                    <a:pt x="3187" y="1487"/>
                  </a:lnTo>
                  <a:cubicBezTo>
                    <a:pt x="3038" y="1245"/>
                    <a:pt x="2877" y="1008"/>
                    <a:pt x="2725" y="767"/>
                  </a:cubicBezTo>
                  <a:cubicBezTo>
                    <a:pt x="2657" y="666"/>
                    <a:pt x="2593" y="562"/>
                    <a:pt x="2533" y="457"/>
                  </a:cubicBezTo>
                  <a:cubicBezTo>
                    <a:pt x="2513" y="421"/>
                    <a:pt x="2488" y="390"/>
                    <a:pt x="2461" y="360"/>
                  </a:cubicBezTo>
                  <a:cubicBezTo>
                    <a:pt x="2470" y="346"/>
                    <a:pt x="2480" y="331"/>
                    <a:pt x="2492" y="316"/>
                  </a:cubicBezTo>
                  <a:cubicBezTo>
                    <a:pt x="2595" y="157"/>
                    <a:pt x="2451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89" name="Google Shape;2989;p6"/>
            <p:cNvSpPr/>
            <p:nvPr/>
          </p:nvSpPr>
          <p:spPr>
            <a:xfrm>
              <a:off x="571325" y="3138975"/>
              <a:ext cx="15850" cy="31375"/>
            </a:xfrm>
            <a:custGeom>
              <a:avLst/>
              <a:gdLst/>
              <a:ahLst/>
              <a:cxnLst/>
              <a:rect l="l" t="t" r="r" b="b"/>
              <a:pathLst>
                <a:path w="634" h="1255" extrusionOk="0">
                  <a:moveTo>
                    <a:pt x="349" y="0"/>
                  </a:moveTo>
                  <a:cubicBezTo>
                    <a:pt x="300" y="0"/>
                    <a:pt x="249" y="15"/>
                    <a:pt x="200" y="45"/>
                  </a:cubicBezTo>
                  <a:lnTo>
                    <a:pt x="200" y="45"/>
                  </a:lnTo>
                  <a:cubicBezTo>
                    <a:pt x="209" y="38"/>
                    <a:pt x="212" y="35"/>
                    <a:pt x="209" y="35"/>
                  </a:cubicBezTo>
                  <a:cubicBezTo>
                    <a:pt x="207" y="35"/>
                    <a:pt x="201" y="36"/>
                    <a:pt x="192" y="40"/>
                  </a:cubicBezTo>
                  <a:cubicBezTo>
                    <a:pt x="84" y="80"/>
                    <a:pt x="0" y="189"/>
                    <a:pt x="38" y="311"/>
                  </a:cubicBezTo>
                  <a:cubicBezTo>
                    <a:pt x="81" y="447"/>
                    <a:pt x="58" y="590"/>
                    <a:pt x="64" y="729"/>
                  </a:cubicBezTo>
                  <a:cubicBezTo>
                    <a:pt x="68" y="784"/>
                    <a:pt x="117" y="815"/>
                    <a:pt x="164" y="815"/>
                  </a:cubicBezTo>
                  <a:cubicBezTo>
                    <a:pt x="166" y="815"/>
                    <a:pt x="169" y="815"/>
                    <a:pt x="171" y="814"/>
                  </a:cubicBezTo>
                  <a:cubicBezTo>
                    <a:pt x="212" y="949"/>
                    <a:pt x="260" y="1082"/>
                    <a:pt x="299" y="1218"/>
                  </a:cubicBezTo>
                  <a:cubicBezTo>
                    <a:pt x="306" y="1243"/>
                    <a:pt x="326" y="1255"/>
                    <a:pt x="347" y="1255"/>
                  </a:cubicBezTo>
                  <a:cubicBezTo>
                    <a:pt x="367" y="1255"/>
                    <a:pt x="388" y="1243"/>
                    <a:pt x="396" y="1218"/>
                  </a:cubicBezTo>
                  <a:cubicBezTo>
                    <a:pt x="489" y="898"/>
                    <a:pt x="634" y="591"/>
                    <a:pt x="604" y="252"/>
                  </a:cubicBezTo>
                  <a:cubicBezTo>
                    <a:pt x="591" y="96"/>
                    <a:pt x="477" y="0"/>
                    <a:pt x="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0" name="Google Shape;2990;p6"/>
            <p:cNvSpPr/>
            <p:nvPr/>
          </p:nvSpPr>
          <p:spPr>
            <a:xfrm>
              <a:off x="751400" y="3126825"/>
              <a:ext cx="63600" cy="85250"/>
            </a:xfrm>
            <a:custGeom>
              <a:avLst/>
              <a:gdLst/>
              <a:ahLst/>
              <a:cxnLst/>
              <a:rect l="l" t="t" r="r" b="b"/>
              <a:pathLst>
                <a:path w="2544" h="3410" extrusionOk="0">
                  <a:moveTo>
                    <a:pt x="1304" y="0"/>
                  </a:moveTo>
                  <a:cubicBezTo>
                    <a:pt x="973" y="0"/>
                    <a:pt x="591" y="310"/>
                    <a:pt x="516" y="723"/>
                  </a:cubicBezTo>
                  <a:cubicBezTo>
                    <a:pt x="505" y="763"/>
                    <a:pt x="537" y="798"/>
                    <a:pt x="574" y="798"/>
                  </a:cubicBezTo>
                  <a:cubicBezTo>
                    <a:pt x="583" y="798"/>
                    <a:pt x="593" y="795"/>
                    <a:pt x="603" y="790"/>
                  </a:cubicBezTo>
                  <a:cubicBezTo>
                    <a:pt x="803" y="690"/>
                    <a:pt x="1008" y="428"/>
                    <a:pt x="1236" y="408"/>
                  </a:cubicBezTo>
                  <a:cubicBezTo>
                    <a:pt x="1237" y="408"/>
                    <a:pt x="1238" y="408"/>
                    <a:pt x="1240" y="408"/>
                  </a:cubicBezTo>
                  <a:cubicBezTo>
                    <a:pt x="1340" y="408"/>
                    <a:pt x="1324" y="775"/>
                    <a:pt x="1321" y="838"/>
                  </a:cubicBezTo>
                  <a:cubicBezTo>
                    <a:pt x="1285" y="1556"/>
                    <a:pt x="750" y="2175"/>
                    <a:pt x="168" y="2534"/>
                  </a:cubicBezTo>
                  <a:cubicBezTo>
                    <a:pt x="48" y="2610"/>
                    <a:pt x="1" y="2803"/>
                    <a:pt x="120" y="2905"/>
                  </a:cubicBezTo>
                  <a:cubicBezTo>
                    <a:pt x="442" y="3177"/>
                    <a:pt x="798" y="3328"/>
                    <a:pt x="1213" y="3392"/>
                  </a:cubicBezTo>
                  <a:cubicBezTo>
                    <a:pt x="1289" y="3404"/>
                    <a:pt x="1362" y="3410"/>
                    <a:pt x="1433" y="3410"/>
                  </a:cubicBezTo>
                  <a:cubicBezTo>
                    <a:pt x="1819" y="3410"/>
                    <a:pt x="2146" y="3246"/>
                    <a:pt x="2499" y="3061"/>
                  </a:cubicBezTo>
                  <a:cubicBezTo>
                    <a:pt x="2544" y="3039"/>
                    <a:pt x="2516" y="2983"/>
                    <a:pt x="2474" y="2983"/>
                  </a:cubicBezTo>
                  <a:cubicBezTo>
                    <a:pt x="2472" y="2983"/>
                    <a:pt x="2469" y="2983"/>
                    <a:pt x="2466" y="2984"/>
                  </a:cubicBezTo>
                  <a:cubicBezTo>
                    <a:pt x="2320" y="3010"/>
                    <a:pt x="2150" y="3024"/>
                    <a:pt x="1970" y="3024"/>
                  </a:cubicBezTo>
                  <a:cubicBezTo>
                    <a:pt x="1546" y="3024"/>
                    <a:pt x="1068" y="2945"/>
                    <a:pt x="717" y="2756"/>
                  </a:cubicBezTo>
                  <a:cubicBezTo>
                    <a:pt x="1413" y="2263"/>
                    <a:pt x="1941" y="1369"/>
                    <a:pt x="1802" y="520"/>
                  </a:cubicBezTo>
                  <a:cubicBezTo>
                    <a:pt x="1740" y="150"/>
                    <a:pt x="1535" y="0"/>
                    <a:pt x="13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1" name="Google Shape;2991;p6"/>
            <p:cNvSpPr/>
            <p:nvPr/>
          </p:nvSpPr>
          <p:spPr>
            <a:xfrm>
              <a:off x="764525" y="3202125"/>
              <a:ext cx="165125" cy="94075"/>
            </a:xfrm>
            <a:custGeom>
              <a:avLst/>
              <a:gdLst/>
              <a:ahLst/>
              <a:cxnLst/>
              <a:rect l="l" t="t" r="r" b="b"/>
              <a:pathLst>
                <a:path w="6605" h="3763" extrusionOk="0">
                  <a:moveTo>
                    <a:pt x="2322" y="2040"/>
                  </a:moveTo>
                  <a:cubicBezTo>
                    <a:pt x="2513" y="2040"/>
                    <a:pt x="2699" y="2076"/>
                    <a:pt x="2888" y="2139"/>
                  </a:cubicBezTo>
                  <a:cubicBezTo>
                    <a:pt x="2509" y="2550"/>
                    <a:pt x="2095" y="2923"/>
                    <a:pt x="1592" y="3190"/>
                  </a:cubicBezTo>
                  <a:cubicBezTo>
                    <a:pt x="1538" y="3219"/>
                    <a:pt x="1450" y="3235"/>
                    <a:pt x="1355" y="3235"/>
                  </a:cubicBezTo>
                  <a:cubicBezTo>
                    <a:pt x="1051" y="3235"/>
                    <a:pt x="669" y="3068"/>
                    <a:pt x="1049" y="2591"/>
                  </a:cubicBezTo>
                  <a:cubicBezTo>
                    <a:pt x="1180" y="2427"/>
                    <a:pt x="1393" y="2327"/>
                    <a:pt x="1575" y="2232"/>
                  </a:cubicBezTo>
                  <a:cubicBezTo>
                    <a:pt x="1840" y="2097"/>
                    <a:pt x="2084" y="2040"/>
                    <a:pt x="2322" y="2040"/>
                  </a:cubicBezTo>
                  <a:close/>
                  <a:moveTo>
                    <a:pt x="4810" y="0"/>
                  </a:moveTo>
                  <a:cubicBezTo>
                    <a:pt x="4785" y="0"/>
                    <a:pt x="4759" y="10"/>
                    <a:pt x="4735" y="32"/>
                  </a:cubicBezTo>
                  <a:cubicBezTo>
                    <a:pt x="4184" y="531"/>
                    <a:pt x="3729" y="1148"/>
                    <a:pt x="3244" y="1728"/>
                  </a:cubicBezTo>
                  <a:cubicBezTo>
                    <a:pt x="2976" y="1613"/>
                    <a:pt x="2699" y="1534"/>
                    <a:pt x="2409" y="1534"/>
                  </a:cubicBezTo>
                  <a:cubicBezTo>
                    <a:pt x="2311" y="1534"/>
                    <a:pt x="2211" y="1543"/>
                    <a:pt x="2110" y="1563"/>
                  </a:cubicBezTo>
                  <a:cubicBezTo>
                    <a:pt x="1346" y="1712"/>
                    <a:pt x="0" y="2330"/>
                    <a:pt x="584" y="3303"/>
                  </a:cubicBezTo>
                  <a:cubicBezTo>
                    <a:pt x="779" y="3627"/>
                    <a:pt x="1029" y="3763"/>
                    <a:pt x="1311" y="3763"/>
                  </a:cubicBezTo>
                  <a:cubicBezTo>
                    <a:pt x="1930" y="3763"/>
                    <a:pt x="2704" y="3108"/>
                    <a:pt x="3378" y="2345"/>
                  </a:cubicBezTo>
                  <a:cubicBezTo>
                    <a:pt x="3419" y="2367"/>
                    <a:pt x="3458" y="2385"/>
                    <a:pt x="3499" y="2406"/>
                  </a:cubicBezTo>
                  <a:cubicBezTo>
                    <a:pt x="4520" y="2941"/>
                    <a:pt x="5335" y="3597"/>
                    <a:pt x="6524" y="3699"/>
                  </a:cubicBezTo>
                  <a:cubicBezTo>
                    <a:pt x="6526" y="3699"/>
                    <a:pt x="6528" y="3699"/>
                    <a:pt x="6530" y="3699"/>
                  </a:cubicBezTo>
                  <a:cubicBezTo>
                    <a:pt x="6605" y="3699"/>
                    <a:pt x="6603" y="3593"/>
                    <a:pt x="6542" y="3569"/>
                  </a:cubicBezTo>
                  <a:cubicBezTo>
                    <a:pt x="5547" y="3161"/>
                    <a:pt x="4682" y="2508"/>
                    <a:pt x="3747" y="1981"/>
                  </a:cubicBezTo>
                  <a:cubicBezTo>
                    <a:pt x="3734" y="1973"/>
                    <a:pt x="3719" y="1966"/>
                    <a:pt x="3705" y="1958"/>
                  </a:cubicBezTo>
                  <a:cubicBezTo>
                    <a:pt x="4295" y="1228"/>
                    <a:pt x="4763" y="482"/>
                    <a:pt x="4902" y="162"/>
                  </a:cubicBezTo>
                  <a:cubicBezTo>
                    <a:pt x="4937" y="80"/>
                    <a:pt x="4880" y="0"/>
                    <a:pt x="4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2" name="Google Shape;2992;p6"/>
            <p:cNvSpPr/>
            <p:nvPr/>
          </p:nvSpPr>
          <p:spPr>
            <a:xfrm>
              <a:off x="983625" y="3205325"/>
              <a:ext cx="46600" cy="64925"/>
            </a:xfrm>
            <a:custGeom>
              <a:avLst/>
              <a:gdLst/>
              <a:ahLst/>
              <a:cxnLst/>
              <a:rect l="l" t="t" r="r" b="b"/>
              <a:pathLst>
                <a:path w="1864" h="2597" extrusionOk="0">
                  <a:moveTo>
                    <a:pt x="1189" y="0"/>
                  </a:moveTo>
                  <a:cubicBezTo>
                    <a:pt x="1182" y="0"/>
                    <a:pt x="1176" y="1"/>
                    <a:pt x="1169" y="3"/>
                  </a:cubicBezTo>
                  <a:cubicBezTo>
                    <a:pt x="818" y="106"/>
                    <a:pt x="795" y="646"/>
                    <a:pt x="759" y="944"/>
                  </a:cubicBezTo>
                  <a:cubicBezTo>
                    <a:pt x="756" y="974"/>
                    <a:pt x="757" y="1002"/>
                    <a:pt x="756" y="1031"/>
                  </a:cubicBezTo>
                  <a:cubicBezTo>
                    <a:pt x="659" y="1044"/>
                    <a:pt x="562" y="1054"/>
                    <a:pt x="465" y="1077"/>
                  </a:cubicBezTo>
                  <a:cubicBezTo>
                    <a:pt x="306" y="1117"/>
                    <a:pt x="190" y="1233"/>
                    <a:pt x="37" y="1279"/>
                  </a:cubicBezTo>
                  <a:cubicBezTo>
                    <a:pt x="0" y="1290"/>
                    <a:pt x="6" y="1349"/>
                    <a:pt x="46" y="1349"/>
                  </a:cubicBezTo>
                  <a:cubicBezTo>
                    <a:pt x="46" y="1349"/>
                    <a:pt x="47" y="1349"/>
                    <a:pt x="47" y="1349"/>
                  </a:cubicBezTo>
                  <a:cubicBezTo>
                    <a:pt x="55" y="1349"/>
                    <a:pt x="63" y="1349"/>
                    <a:pt x="71" y="1349"/>
                  </a:cubicBezTo>
                  <a:cubicBezTo>
                    <a:pt x="195" y="1349"/>
                    <a:pt x="347" y="1416"/>
                    <a:pt x="465" y="1438"/>
                  </a:cubicBezTo>
                  <a:cubicBezTo>
                    <a:pt x="559" y="1453"/>
                    <a:pt x="652" y="1461"/>
                    <a:pt x="748" y="1463"/>
                  </a:cubicBezTo>
                  <a:cubicBezTo>
                    <a:pt x="767" y="1833"/>
                    <a:pt x="849" y="2186"/>
                    <a:pt x="954" y="2563"/>
                  </a:cubicBezTo>
                  <a:cubicBezTo>
                    <a:pt x="961" y="2586"/>
                    <a:pt x="980" y="2597"/>
                    <a:pt x="999" y="2597"/>
                  </a:cubicBezTo>
                  <a:cubicBezTo>
                    <a:pt x="1018" y="2597"/>
                    <a:pt x="1037" y="2586"/>
                    <a:pt x="1045" y="2563"/>
                  </a:cubicBezTo>
                  <a:cubicBezTo>
                    <a:pt x="1141" y="2209"/>
                    <a:pt x="1200" y="1845"/>
                    <a:pt x="1223" y="1477"/>
                  </a:cubicBezTo>
                  <a:cubicBezTo>
                    <a:pt x="1251" y="1478"/>
                    <a:pt x="1280" y="1479"/>
                    <a:pt x="1308" y="1479"/>
                  </a:cubicBezTo>
                  <a:cubicBezTo>
                    <a:pt x="1458" y="1479"/>
                    <a:pt x="1606" y="1465"/>
                    <a:pt x="1720" y="1407"/>
                  </a:cubicBezTo>
                  <a:cubicBezTo>
                    <a:pt x="1858" y="1335"/>
                    <a:pt x="1863" y="1102"/>
                    <a:pt x="1719" y="1031"/>
                  </a:cubicBezTo>
                  <a:cubicBezTo>
                    <a:pt x="1620" y="983"/>
                    <a:pt x="1498" y="968"/>
                    <a:pt x="1373" y="968"/>
                  </a:cubicBezTo>
                  <a:cubicBezTo>
                    <a:pt x="1335" y="968"/>
                    <a:pt x="1296" y="970"/>
                    <a:pt x="1258" y="972"/>
                  </a:cubicBezTo>
                  <a:cubicBezTo>
                    <a:pt x="1300" y="654"/>
                    <a:pt x="1371" y="277"/>
                    <a:pt x="1253" y="37"/>
                  </a:cubicBezTo>
                  <a:cubicBezTo>
                    <a:pt x="1240" y="13"/>
                    <a:pt x="1215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3" name="Google Shape;2993;p6"/>
            <p:cNvSpPr/>
            <p:nvPr/>
          </p:nvSpPr>
          <p:spPr>
            <a:xfrm>
              <a:off x="1084675" y="3205425"/>
              <a:ext cx="242025" cy="92500"/>
            </a:xfrm>
            <a:custGeom>
              <a:avLst/>
              <a:gdLst/>
              <a:ahLst/>
              <a:cxnLst/>
              <a:rect l="l" t="t" r="r" b="b"/>
              <a:pathLst>
                <a:path w="9681" h="3700" extrusionOk="0">
                  <a:moveTo>
                    <a:pt x="4761" y="766"/>
                  </a:moveTo>
                  <a:cubicBezTo>
                    <a:pt x="4963" y="766"/>
                    <a:pt x="5185" y="854"/>
                    <a:pt x="5403" y="1052"/>
                  </a:cubicBezTo>
                  <a:cubicBezTo>
                    <a:pt x="5876" y="1480"/>
                    <a:pt x="5292" y="2359"/>
                    <a:pt x="4633" y="2359"/>
                  </a:cubicBezTo>
                  <a:cubicBezTo>
                    <a:pt x="4400" y="2359"/>
                    <a:pt x="4158" y="2249"/>
                    <a:pt x="3950" y="1970"/>
                  </a:cubicBezTo>
                  <a:cubicBezTo>
                    <a:pt x="3960" y="1872"/>
                    <a:pt x="3973" y="1775"/>
                    <a:pt x="3979" y="1677"/>
                  </a:cubicBezTo>
                  <a:cubicBezTo>
                    <a:pt x="4018" y="1136"/>
                    <a:pt x="4347" y="766"/>
                    <a:pt x="4761" y="766"/>
                  </a:cubicBezTo>
                  <a:close/>
                  <a:moveTo>
                    <a:pt x="8712" y="2135"/>
                  </a:moveTo>
                  <a:cubicBezTo>
                    <a:pt x="8774" y="2264"/>
                    <a:pt x="8820" y="2400"/>
                    <a:pt x="8851" y="2540"/>
                  </a:cubicBezTo>
                  <a:cubicBezTo>
                    <a:pt x="8876" y="2645"/>
                    <a:pt x="8891" y="2753"/>
                    <a:pt x="8894" y="2861"/>
                  </a:cubicBezTo>
                  <a:cubicBezTo>
                    <a:pt x="8906" y="3020"/>
                    <a:pt x="8764" y="3114"/>
                    <a:pt x="8628" y="3114"/>
                  </a:cubicBezTo>
                  <a:cubicBezTo>
                    <a:pt x="8494" y="3114"/>
                    <a:pt x="8366" y="3022"/>
                    <a:pt x="8399" y="2807"/>
                  </a:cubicBezTo>
                  <a:cubicBezTo>
                    <a:pt x="8435" y="2581"/>
                    <a:pt x="8559" y="2353"/>
                    <a:pt x="8712" y="2135"/>
                  </a:cubicBezTo>
                  <a:close/>
                  <a:moveTo>
                    <a:pt x="1597" y="1"/>
                  </a:moveTo>
                  <a:cubicBezTo>
                    <a:pt x="947" y="1"/>
                    <a:pt x="680" y="432"/>
                    <a:pt x="679" y="976"/>
                  </a:cubicBezTo>
                  <a:cubicBezTo>
                    <a:pt x="275" y="1455"/>
                    <a:pt x="29" y="2051"/>
                    <a:pt x="3" y="2738"/>
                  </a:cubicBezTo>
                  <a:cubicBezTo>
                    <a:pt x="0" y="2799"/>
                    <a:pt x="51" y="2833"/>
                    <a:pt x="101" y="2833"/>
                  </a:cubicBezTo>
                  <a:cubicBezTo>
                    <a:pt x="141" y="2833"/>
                    <a:pt x="181" y="2811"/>
                    <a:pt x="192" y="2764"/>
                  </a:cubicBezTo>
                  <a:cubicBezTo>
                    <a:pt x="301" y="2320"/>
                    <a:pt x="493" y="1900"/>
                    <a:pt x="756" y="1528"/>
                  </a:cubicBezTo>
                  <a:cubicBezTo>
                    <a:pt x="818" y="1757"/>
                    <a:pt x="908" y="1980"/>
                    <a:pt x="1026" y="2189"/>
                  </a:cubicBezTo>
                  <a:cubicBezTo>
                    <a:pt x="1423" y="2890"/>
                    <a:pt x="1991" y="3266"/>
                    <a:pt x="2544" y="3266"/>
                  </a:cubicBezTo>
                  <a:cubicBezTo>
                    <a:pt x="2974" y="3266"/>
                    <a:pt x="3394" y="3040"/>
                    <a:pt x="3718" y="2564"/>
                  </a:cubicBezTo>
                  <a:cubicBezTo>
                    <a:pt x="3735" y="2600"/>
                    <a:pt x="3748" y="2638"/>
                    <a:pt x="3766" y="2671"/>
                  </a:cubicBezTo>
                  <a:cubicBezTo>
                    <a:pt x="3776" y="2690"/>
                    <a:pt x="3791" y="2698"/>
                    <a:pt x="3807" y="2698"/>
                  </a:cubicBezTo>
                  <a:cubicBezTo>
                    <a:pt x="3835" y="2698"/>
                    <a:pt x="3865" y="2673"/>
                    <a:pt x="3868" y="2643"/>
                  </a:cubicBezTo>
                  <a:lnTo>
                    <a:pt x="3874" y="2594"/>
                  </a:lnTo>
                  <a:cubicBezTo>
                    <a:pt x="4105" y="2782"/>
                    <a:pt x="4363" y="2890"/>
                    <a:pt x="4642" y="2890"/>
                  </a:cubicBezTo>
                  <a:cubicBezTo>
                    <a:pt x="4858" y="2890"/>
                    <a:pt x="5086" y="2824"/>
                    <a:pt x="5323" y="2681"/>
                  </a:cubicBezTo>
                  <a:cubicBezTo>
                    <a:pt x="5552" y="2540"/>
                    <a:pt x="5756" y="2299"/>
                    <a:pt x="5889" y="2025"/>
                  </a:cubicBezTo>
                  <a:cubicBezTo>
                    <a:pt x="6327" y="1680"/>
                    <a:pt x="6755" y="1309"/>
                    <a:pt x="7168" y="937"/>
                  </a:cubicBezTo>
                  <a:cubicBezTo>
                    <a:pt x="7572" y="1213"/>
                    <a:pt x="8008" y="1429"/>
                    <a:pt x="8387" y="1747"/>
                  </a:cubicBezTo>
                  <a:cubicBezTo>
                    <a:pt x="8215" y="2002"/>
                    <a:pt x="8061" y="2266"/>
                    <a:pt x="7949" y="2553"/>
                  </a:cubicBezTo>
                  <a:cubicBezTo>
                    <a:pt x="7743" y="3076"/>
                    <a:pt x="8160" y="3700"/>
                    <a:pt x="8721" y="3700"/>
                  </a:cubicBezTo>
                  <a:cubicBezTo>
                    <a:pt x="8776" y="3700"/>
                    <a:pt x="8832" y="3694"/>
                    <a:pt x="8889" y="3681"/>
                  </a:cubicBezTo>
                  <a:cubicBezTo>
                    <a:pt x="9558" y="3534"/>
                    <a:pt x="9409" y="2661"/>
                    <a:pt x="9261" y="2179"/>
                  </a:cubicBezTo>
                  <a:cubicBezTo>
                    <a:pt x="9209" y="2015"/>
                    <a:pt x="9130" y="1861"/>
                    <a:pt x="9027" y="1723"/>
                  </a:cubicBezTo>
                  <a:cubicBezTo>
                    <a:pt x="9130" y="1595"/>
                    <a:pt x="9227" y="1473"/>
                    <a:pt x="9306" y="1359"/>
                  </a:cubicBezTo>
                  <a:cubicBezTo>
                    <a:pt x="9527" y="1039"/>
                    <a:pt x="9660" y="553"/>
                    <a:pt x="9680" y="166"/>
                  </a:cubicBezTo>
                  <a:cubicBezTo>
                    <a:pt x="9681" y="131"/>
                    <a:pt x="9654" y="113"/>
                    <a:pt x="9626" y="113"/>
                  </a:cubicBezTo>
                  <a:cubicBezTo>
                    <a:pt x="9603" y="113"/>
                    <a:pt x="9580" y="125"/>
                    <a:pt x="9571" y="151"/>
                  </a:cubicBezTo>
                  <a:cubicBezTo>
                    <a:pt x="9427" y="615"/>
                    <a:pt x="8983" y="960"/>
                    <a:pt x="8681" y="1341"/>
                  </a:cubicBezTo>
                  <a:cubicBezTo>
                    <a:pt x="8259" y="978"/>
                    <a:pt x="7708" y="724"/>
                    <a:pt x="7267" y="442"/>
                  </a:cubicBezTo>
                  <a:cubicBezTo>
                    <a:pt x="7231" y="419"/>
                    <a:pt x="7191" y="409"/>
                    <a:pt x="7151" y="409"/>
                  </a:cubicBezTo>
                  <a:cubicBezTo>
                    <a:pt x="7089" y="409"/>
                    <a:pt x="7027" y="434"/>
                    <a:pt x="6983" y="478"/>
                  </a:cubicBezTo>
                  <a:cubicBezTo>
                    <a:pt x="6701" y="755"/>
                    <a:pt x="6327" y="1019"/>
                    <a:pt x="6030" y="1329"/>
                  </a:cubicBezTo>
                  <a:cubicBezTo>
                    <a:pt x="6023" y="1211"/>
                    <a:pt x="5994" y="1094"/>
                    <a:pt x="5941" y="988"/>
                  </a:cubicBezTo>
                  <a:cubicBezTo>
                    <a:pt x="5709" y="533"/>
                    <a:pt x="5190" y="261"/>
                    <a:pt x="4683" y="261"/>
                  </a:cubicBezTo>
                  <a:cubicBezTo>
                    <a:pt x="4417" y="261"/>
                    <a:pt x="4154" y="335"/>
                    <a:pt x="3937" y="497"/>
                  </a:cubicBezTo>
                  <a:cubicBezTo>
                    <a:pt x="3492" y="829"/>
                    <a:pt x="3423" y="1403"/>
                    <a:pt x="3520" y="1936"/>
                  </a:cubicBezTo>
                  <a:cubicBezTo>
                    <a:pt x="3517" y="1941"/>
                    <a:pt x="3510" y="1943"/>
                    <a:pt x="3508" y="1947"/>
                  </a:cubicBezTo>
                  <a:cubicBezTo>
                    <a:pt x="3243" y="2519"/>
                    <a:pt x="2896" y="2791"/>
                    <a:pt x="2530" y="2791"/>
                  </a:cubicBezTo>
                  <a:cubicBezTo>
                    <a:pt x="2180" y="2791"/>
                    <a:pt x="1813" y="2543"/>
                    <a:pt x="1484" y="2072"/>
                  </a:cubicBezTo>
                  <a:cubicBezTo>
                    <a:pt x="1294" y="1801"/>
                    <a:pt x="1135" y="1436"/>
                    <a:pt x="1094" y="1117"/>
                  </a:cubicBezTo>
                  <a:cubicBezTo>
                    <a:pt x="1369" y="837"/>
                    <a:pt x="1697" y="615"/>
                    <a:pt x="2060" y="463"/>
                  </a:cubicBezTo>
                  <a:cubicBezTo>
                    <a:pt x="2232" y="391"/>
                    <a:pt x="2281" y="114"/>
                    <a:pt x="2060" y="61"/>
                  </a:cubicBezTo>
                  <a:cubicBezTo>
                    <a:pt x="1888" y="20"/>
                    <a:pt x="1734" y="1"/>
                    <a:pt x="1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4" name="Google Shape;2994;p6"/>
            <p:cNvSpPr/>
            <p:nvPr/>
          </p:nvSpPr>
          <p:spPr>
            <a:xfrm>
              <a:off x="1314675" y="3130575"/>
              <a:ext cx="57925" cy="56875"/>
            </a:xfrm>
            <a:custGeom>
              <a:avLst/>
              <a:gdLst/>
              <a:ahLst/>
              <a:cxnLst/>
              <a:rect l="l" t="t" r="r" b="b"/>
              <a:pathLst>
                <a:path w="2317" h="2275" extrusionOk="0">
                  <a:moveTo>
                    <a:pt x="624" y="1"/>
                  </a:moveTo>
                  <a:cubicBezTo>
                    <a:pt x="317" y="1"/>
                    <a:pt x="49" y="436"/>
                    <a:pt x="61" y="780"/>
                  </a:cubicBezTo>
                  <a:cubicBezTo>
                    <a:pt x="61" y="825"/>
                    <a:pt x="99" y="856"/>
                    <a:pt x="139" y="856"/>
                  </a:cubicBezTo>
                  <a:cubicBezTo>
                    <a:pt x="158" y="856"/>
                    <a:pt x="177" y="849"/>
                    <a:pt x="193" y="834"/>
                  </a:cubicBezTo>
                  <a:cubicBezTo>
                    <a:pt x="288" y="736"/>
                    <a:pt x="433" y="497"/>
                    <a:pt x="539" y="497"/>
                  </a:cubicBezTo>
                  <a:cubicBezTo>
                    <a:pt x="579" y="497"/>
                    <a:pt x="613" y="530"/>
                    <a:pt x="637" y="617"/>
                  </a:cubicBezTo>
                  <a:cubicBezTo>
                    <a:pt x="754" y="1036"/>
                    <a:pt x="429" y="1479"/>
                    <a:pt x="155" y="1748"/>
                  </a:cubicBezTo>
                  <a:cubicBezTo>
                    <a:pt x="1" y="1900"/>
                    <a:pt x="116" y="2166"/>
                    <a:pt x="329" y="2168"/>
                  </a:cubicBezTo>
                  <a:cubicBezTo>
                    <a:pt x="649" y="2174"/>
                    <a:pt x="969" y="2202"/>
                    <a:pt x="1284" y="2254"/>
                  </a:cubicBezTo>
                  <a:cubicBezTo>
                    <a:pt x="1383" y="2270"/>
                    <a:pt x="1483" y="2275"/>
                    <a:pt x="1583" y="2275"/>
                  </a:cubicBezTo>
                  <a:cubicBezTo>
                    <a:pt x="1741" y="2275"/>
                    <a:pt x="1898" y="2263"/>
                    <a:pt x="2055" y="2263"/>
                  </a:cubicBezTo>
                  <a:cubicBezTo>
                    <a:pt x="2115" y="2263"/>
                    <a:pt x="2174" y="2265"/>
                    <a:pt x="2233" y="2269"/>
                  </a:cubicBezTo>
                  <a:cubicBezTo>
                    <a:pt x="2234" y="2269"/>
                    <a:pt x="2235" y="2269"/>
                    <a:pt x="2237" y="2269"/>
                  </a:cubicBezTo>
                  <a:cubicBezTo>
                    <a:pt x="2295" y="2269"/>
                    <a:pt x="2316" y="2182"/>
                    <a:pt x="2264" y="2154"/>
                  </a:cubicBezTo>
                  <a:cubicBezTo>
                    <a:pt x="1981" y="2012"/>
                    <a:pt x="1731" y="1839"/>
                    <a:pt x="1421" y="1756"/>
                  </a:cubicBezTo>
                  <a:cubicBezTo>
                    <a:pt x="1236" y="1705"/>
                    <a:pt x="1039" y="1687"/>
                    <a:pt x="841" y="1680"/>
                  </a:cubicBezTo>
                  <a:cubicBezTo>
                    <a:pt x="1134" y="1234"/>
                    <a:pt x="1305" y="657"/>
                    <a:pt x="973" y="214"/>
                  </a:cubicBezTo>
                  <a:cubicBezTo>
                    <a:pt x="860" y="62"/>
                    <a:pt x="739" y="1"/>
                    <a:pt x="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5" name="Google Shape;2995;p6"/>
            <p:cNvSpPr/>
            <p:nvPr/>
          </p:nvSpPr>
          <p:spPr>
            <a:xfrm>
              <a:off x="1341275" y="3200550"/>
              <a:ext cx="123950" cy="85250"/>
            </a:xfrm>
            <a:custGeom>
              <a:avLst/>
              <a:gdLst/>
              <a:ahLst/>
              <a:cxnLst/>
              <a:rect l="l" t="t" r="r" b="b"/>
              <a:pathLst>
                <a:path w="4958" h="3410" extrusionOk="0">
                  <a:moveTo>
                    <a:pt x="855" y="1190"/>
                  </a:moveTo>
                  <a:cubicBezTo>
                    <a:pt x="1117" y="1190"/>
                    <a:pt x="1415" y="1341"/>
                    <a:pt x="1712" y="1552"/>
                  </a:cubicBezTo>
                  <a:cubicBezTo>
                    <a:pt x="1509" y="1668"/>
                    <a:pt x="1297" y="1772"/>
                    <a:pt x="1081" y="1862"/>
                  </a:cubicBezTo>
                  <a:cubicBezTo>
                    <a:pt x="953" y="1914"/>
                    <a:pt x="806" y="1967"/>
                    <a:pt x="664" y="1967"/>
                  </a:cubicBezTo>
                  <a:cubicBezTo>
                    <a:pt x="636" y="1967"/>
                    <a:pt x="608" y="1965"/>
                    <a:pt x="580" y="1960"/>
                  </a:cubicBezTo>
                  <a:cubicBezTo>
                    <a:pt x="341" y="1921"/>
                    <a:pt x="567" y="1216"/>
                    <a:pt x="797" y="1193"/>
                  </a:cubicBezTo>
                  <a:cubicBezTo>
                    <a:pt x="816" y="1191"/>
                    <a:pt x="835" y="1190"/>
                    <a:pt x="855" y="1190"/>
                  </a:cubicBezTo>
                  <a:close/>
                  <a:moveTo>
                    <a:pt x="4402" y="0"/>
                  </a:moveTo>
                  <a:cubicBezTo>
                    <a:pt x="4397" y="0"/>
                    <a:pt x="4392" y="1"/>
                    <a:pt x="4388" y="2"/>
                  </a:cubicBezTo>
                  <a:cubicBezTo>
                    <a:pt x="3637" y="154"/>
                    <a:pt x="2957" y="783"/>
                    <a:pt x="2323" y="1183"/>
                  </a:cubicBezTo>
                  <a:cubicBezTo>
                    <a:pt x="2245" y="1232"/>
                    <a:pt x="2167" y="1281"/>
                    <a:pt x="2088" y="1329"/>
                  </a:cubicBezTo>
                  <a:cubicBezTo>
                    <a:pt x="1604" y="1016"/>
                    <a:pt x="1144" y="791"/>
                    <a:pt x="785" y="791"/>
                  </a:cubicBezTo>
                  <a:cubicBezTo>
                    <a:pt x="427" y="791"/>
                    <a:pt x="169" y="1014"/>
                    <a:pt x="85" y="1591"/>
                  </a:cubicBezTo>
                  <a:cubicBezTo>
                    <a:pt x="1" y="2163"/>
                    <a:pt x="286" y="2346"/>
                    <a:pt x="656" y="2346"/>
                  </a:cubicBezTo>
                  <a:cubicBezTo>
                    <a:pt x="929" y="2346"/>
                    <a:pt x="1248" y="2246"/>
                    <a:pt x="1501" y="2129"/>
                  </a:cubicBezTo>
                  <a:cubicBezTo>
                    <a:pt x="1694" y="2039"/>
                    <a:pt x="1885" y="1939"/>
                    <a:pt x="2073" y="1832"/>
                  </a:cubicBezTo>
                  <a:cubicBezTo>
                    <a:pt x="2455" y="2152"/>
                    <a:pt x="2810" y="2512"/>
                    <a:pt x="3054" y="2699"/>
                  </a:cubicBezTo>
                  <a:cubicBezTo>
                    <a:pt x="3504" y="3046"/>
                    <a:pt x="3990" y="3410"/>
                    <a:pt x="4550" y="3410"/>
                  </a:cubicBezTo>
                  <a:cubicBezTo>
                    <a:pt x="4663" y="3410"/>
                    <a:pt x="4778" y="3395"/>
                    <a:pt x="4896" y="3363"/>
                  </a:cubicBezTo>
                  <a:cubicBezTo>
                    <a:pt x="4957" y="3347"/>
                    <a:pt x="4937" y="3269"/>
                    <a:pt x="4883" y="3263"/>
                  </a:cubicBezTo>
                  <a:cubicBezTo>
                    <a:pt x="4465" y="3212"/>
                    <a:pt x="3463" y="2297"/>
                    <a:pt x="2478" y="1595"/>
                  </a:cubicBezTo>
                  <a:cubicBezTo>
                    <a:pt x="3180" y="1162"/>
                    <a:pt x="3850" y="643"/>
                    <a:pt x="4462" y="130"/>
                  </a:cubicBezTo>
                  <a:cubicBezTo>
                    <a:pt x="4520" y="79"/>
                    <a:pt x="4464" y="0"/>
                    <a:pt x="4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6" name="Google Shape;2996;p6"/>
            <p:cNvSpPr/>
            <p:nvPr/>
          </p:nvSpPr>
          <p:spPr>
            <a:xfrm>
              <a:off x="1513875" y="3190175"/>
              <a:ext cx="98575" cy="14200"/>
            </a:xfrm>
            <a:custGeom>
              <a:avLst/>
              <a:gdLst/>
              <a:ahLst/>
              <a:cxnLst/>
              <a:rect l="l" t="t" r="r" b="b"/>
              <a:pathLst>
                <a:path w="3943" h="568" extrusionOk="0">
                  <a:moveTo>
                    <a:pt x="3143" y="0"/>
                  </a:moveTo>
                  <a:cubicBezTo>
                    <a:pt x="2786" y="0"/>
                    <a:pt x="2421" y="53"/>
                    <a:pt x="2075" y="67"/>
                  </a:cubicBezTo>
                  <a:cubicBezTo>
                    <a:pt x="1390" y="94"/>
                    <a:pt x="715" y="133"/>
                    <a:pt x="59" y="340"/>
                  </a:cubicBezTo>
                  <a:cubicBezTo>
                    <a:pt x="10" y="354"/>
                    <a:pt x="0" y="441"/>
                    <a:pt x="59" y="451"/>
                  </a:cubicBezTo>
                  <a:cubicBezTo>
                    <a:pt x="468" y="518"/>
                    <a:pt x="875" y="536"/>
                    <a:pt x="1283" y="536"/>
                  </a:cubicBezTo>
                  <a:cubicBezTo>
                    <a:pt x="1546" y="536"/>
                    <a:pt x="1810" y="529"/>
                    <a:pt x="2075" y="522"/>
                  </a:cubicBezTo>
                  <a:cubicBezTo>
                    <a:pt x="2664" y="507"/>
                    <a:pt x="3312" y="568"/>
                    <a:pt x="3847" y="304"/>
                  </a:cubicBezTo>
                  <a:cubicBezTo>
                    <a:pt x="3942" y="258"/>
                    <a:pt x="3908" y="123"/>
                    <a:pt x="3821" y="94"/>
                  </a:cubicBezTo>
                  <a:cubicBezTo>
                    <a:pt x="3604" y="23"/>
                    <a:pt x="3375" y="0"/>
                    <a:pt x="3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7" name="Google Shape;2997;p6"/>
            <p:cNvSpPr/>
            <p:nvPr/>
          </p:nvSpPr>
          <p:spPr>
            <a:xfrm>
              <a:off x="1526825" y="3209625"/>
              <a:ext cx="90625" cy="13175"/>
            </a:xfrm>
            <a:custGeom>
              <a:avLst/>
              <a:gdLst/>
              <a:ahLst/>
              <a:cxnLst/>
              <a:rect l="l" t="t" r="r" b="b"/>
              <a:pathLst>
                <a:path w="3625" h="527" extrusionOk="0">
                  <a:moveTo>
                    <a:pt x="1000" y="0"/>
                  </a:moveTo>
                  <a:cubicBezTo>
                    <a:pt x="615" y="0"/>
                    <a:pt x="207" y="46"/>
                    <a:pt x="12" y="264"/>
                  </a:cubicBezTo>
                  <a:cubicBezTo>
                    <a:pt x="1" y="275"/>
                    <a:pt x="1" y="293"/>
                    <a:pt x="12" y="306"/>
                  </a:cubicBezTo>
                  <a:cubicBezTo>
                    <a:pt x="185" y="494"/>
                    <a:pt x="509" y="523"/>
                    <a:pt x="811" y="523"/>
                  </a:cubicBezTo>
                  <a:cubicBezTo>
                    <a:pt x="950" y="523"/>
                    <a:pt x="1084" y="517"/>
                    <a:pt x="1196" y="517"/>
                  </a:cubicBezTo>
                  <a:cubicBezTo>
                    <a:pt x="1219" y="517"/>
                    <a:pt x="1240" y="517"/>
                    <a:pt x="1260" y="518"/>
                  </a:cubicBezTo>
                  <a:cubicBezTo>
                    <a:pt x="1496" y="525"/>
                    <a:pt x="1731" y="527"/>
                    <a:pt x="1966" y="527"/>
                  </a:cubicBezTo>
                  <a:cubicBezTo>
                    <a:pt x="2367" y="527"/>
                    <a:pt x="2767" y="521"/>
                    <a:pt x="3168" y="521"/>
                  </a:cubicBezTo>
                  <a:cubicBezTo>
                    <a:pt x="3297" y="521"/>
                    <a:pt x="3427" y="521"/>
                    <a:pt x="3557" y="523"/>
                  </a:cubicBezTo>
                  <a:cubicBezTo>
                    <a:pt x="3603" y="523"/>
                    <a:pt x="3624" y="456"/>
                    <a:pt x="3582" y="433"/>
                  </a:cubicBezTo>
                  <a:cubicBezTo>
                    <a:pt x="2957" y="114"/>
                    <a:pt x="2350" y="37"/>
                    <a:pt x="1653" y="23"/>
                  </a:cubicBezTo>
                  <a:cubicBezTo>
                    <a:pt x="1488" y="19"/>
                    <a:pt x="1249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8" name="Google Shape;2998;p6"/>
            <p:cNvSpPr/>
            <p:nvPr/>
          </p:nvSpPr>
          <p:spPr>
            <a:xfrm>
              <a:off x="1656425" y="3137375"/>
              <a:ext cx="62000" cy="145100"/>
            </a:xfrm>
            <a:custGeom>
              <a:avLst/>
              <a:gdLst/>
              <a:ahLst/>
              <a:cxnLst/>
              <a:rect l="l" t="t" r="r" b="b"/>
              <a:pathLst>
                <a:path w="2480" h="5804" extrusionOk="0">
                  <a:moveTo>
                    <a:pt x="2063" y="1"/>
                  </a:moveTo>
                  <a:cubicBezTo>
                    <a:pt x="2000" y="1"/>
                    <a:pt x="1939" y="33"/>
                    <a:pt x="1902" y="112"/>
                  </a:cubicBezTo>
                  <a:cubicBezTo>
                    <a:pt x="1395" y="1170"/>
                    <a:pt x="540" y="1999"/>
                    <a:pt x="30" y="3045"/>
                  </a:cubicBezTo>
                  <a:cubicBezTo>
                    <a:pt x="0" y="3096"/>
                    <a:pt x="43" y="3147"/>
                    <a:pt x="89" y="3147"/>
                  </a:cubicBezTo>
                  <a:cubicBezTo>
                    <a:pt x="105" y="3147"/>
                    <a:pt x="121" y="3141"/>
                    <a:pt x="135" y="3128"/>
                  </a:cubicBezTo>
                  <a:cubicBezTo>
                    <a:pt x="747" y="2622"/>
                    <a:pt x="1283" y="1974"/>
                    <a:pt x="1726" y="1285"/>
                  </a:cubicBezTo>
                  <a:lnTo>
                    <a:pt x="1726" y="1285"/>
                  </a:lnTo>
                  <a:cubicBezTo>
                    <a:pt x="1590" y="2778"/>
                    <a:pt x="1728" y="4310"/>
                    <a:pt x="2031" y="5762"/>
                  </a:cubicBezTo>
                  <a:cubicBezTo>
                    <a:pt x="2037" y="5789"/>
                    <a:pt x="2063" y="5803"/>
                    <a:pt x="2088" y="5803"/>
                  </a:cubicBezTo>
                  <a:cubicBezTo>
                    <a:pt x="2114" y="5803"/>
                    <a:pt x="2139" y="5790"/>
                    <a:pt x="2144" y="5762"/>
                  </a:cubicBezTo>
                  <a:cubicBezTo>
                    <a:pt x="2479" y="3943"/>
                    <a:pt x="1974" y="2110"/>
                    <a:pt x="2295" y="278"/>
                  </a:cubicBezTo>
                  <a:cubicBezTo>
                    <a:pt x="2322" y="130"/>
                    <a:pt x="218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999" name="Google Shape;2999;p6"/>
            <p:cNvSpPr/>
            <p:nvPr/>
          </p:nvSpPr>
          <p:spPr>
            <a:xfrm>
              <a:off x="1749550" y="2896675"/>
              <a:ext cx="120475" cy="87100"/>
            </a:xfrm>
            <a:custGeom>
              <a:avLst/>
              <a:gdLst/>
              <a:ahLst/>
              <a:cxnLst/>
              <a:rect l="l" t="t" r="r" b="b"/>
              <a:pathLst>
                <a:path w="4819" h="3484" extrusionOk="0">
                  <a:moveTo>
                    <a:pt x="2691" y="587"/>
                  </a:moveTo>
                  <a:lnTo>
                    <a:pt x="2691" y="587"/>
                  </a:lnTo>
                  <a:cubicBezTo>
                    <a:pt x="2470" y="1010"/>
                    <a:pt x="2394" y="1494"/>
                    <a:pt x="2479" y="1963"/>
                  </a:cubicBezTo>
                  <a:cubicBezTo>
                    <a:pt x="2146" y="2363"/>
                    <a:pt x="1690" y="2652"/>
                    <a:pt x="1248" y="2652"/>
                  </a:cubicBezTo>
                  <a:cubicBezTo>
                    <a:pt x="1242" y="2652"/>
                    <a:pt x="1236" y="2652"/>
                    <a:pt x="1229" y="2652"/>
                  </a:cubicBezTo>
                  <a:cubicBezTo>
                    <a:pt x="890" y="2646"/>
                    <a:pt x="744" y="2132"/>
                    <a:pt x="790" y="1881"/>
                  </a:cubicBezTo>
                  <a:cubicBezTo>
                    <a:pt x="859" y="1502"/>
                    <a:pt x="1264" y="1212"/>
                    <a:pt x="1561" y="1018"/>
                  </a:cubicBezTo>
                  <a:cubicBezTo>
                    <a:pt x="1918" y="785"/>
                    <a:pt x="2301" y="690"/>
                    <a:pt x="2691" y="587"/>
                  </a:cubicBezTo>
                  <a:close/>
                  <a:moveTo>
                    <a:pt x="3261" y="1"/>
                  </a:moveTo>
                  <a:cubicBezTo>
                    <a:pt x="3183" y="1"/>
                    <a:pt x="3104" y="30"/>
                    <a:pt x="3039" y="96"/>
                  </a:cubicBezTo>
                  <a:cubicBezTo>
                    <a:pt x="3014" y="123"/>
                    <a:pt x="2996" y="151"/>
                    <a:pt x="2973" y="177"/>
                  </a:cubicBezTo>
                  <a:cubicBezTo>
                    <a:pt x="2854" y="135"/>
                    <a:pt x="2728" y="116"/>
                    <a:pt x="2598" y="116"/>
                  </a:cubicBezTo>
                  <a:cubicBezTo>
                    <a:pt x="1955" y="116"/>
                    <a:pt x="1226" y="572"/>
                    <a:pt x="805" y="923"/>
                  </a:cubicBezTo>
                  <a:cubicBezTo>
                    <a:pt x="153" y="1468"/>
                    <a:pt x="1" y="2459"/>
                    <a:pt x="668" y="3059"/>
                  </a:cubicBezTo>
                  <a:cubicBezTo>
                    <a:pt x="859" y="3230"/>
                    <a:pt x="1076" y="3298"/>
                    <a:pt x="1301" y="3298"/>
                  </a:cubicBezTo>
                  <a:cubicBezTo>
                    <a:pt x="1808" y="3298"/>
                    <a:pt x="2352" y="2950"/>
                    <a:pt x="2704" y="2649"/>
                  </a:cubicBezTo>
                  <a:cubicBezTo>
                    <a:pt x="2704" y="2649"/>
                    <a:pt x="2704" y="2647"/>
                    <a:pt x="2706" y="2646"/>
                  </a:cubicBezTo>
                  <a:cubicBezTo>
                    <a:pt x="2714" y="2662"/>
                    <a:pt x="2719" y="2680"/>
                    <a:pt x="2729" y="2696"/>
                  </a:cubicBezTo>
                  <a:cubicBezTo>
                    <a:pt x="2960" y="3128"/>
                    <a:pt x="3528" y="3483"/>
                    <a:pt x="4025" y="3483"/>
                  </a:cubicBezTo>
                  <a:cubicBezTo>
                    <a:pt x="4349" y="3483"/>
                    <a:pt x="4642" y="3332"/>
                    <a:pt x="4791" y="2951"/>
                  </a:cubicBezTo>
                  <a:cubicBezTo>
                    <a:pt x="4819" y="2882"/>
                    <a:pt x="4769" y="2806"/>
                    <a:pt x="4702" y="2782"/>
                  </a:cubicBezTo>
                  <a:cubicBezTo>
                    <a:pt x="4231" y="2614"/>
                    <a:pt x="3734" y="2808"/>
                    <a:pt x="3401" y="2339"/>
                  </a:cubicBezTo>
                  <a:cubicBezTo>
                    <a:pt x="3336" y="2242"/>
                    <a:pt x="3283" y="2139"/>
                    <a:pt x="3247" y="2029"/>
                  </a:cubicBezTo>
                  <a:cubicBezTo>
                    <a:pt x="3597" y="1507"/>
                    <a:pt x="3792" y="872"/>
                    <a:pt x="3616" y="272"/>
                  </a:cubicBezTo>
                  <a:cubicBezTo>
                    <a:pt x="3570" y="114"/>
                    <a:pt x="3416" y="1"/>
                    <a:pt x="3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0" name="Google Shape;3000;p6"/>
            <p:cNvSpPr/>
            <p:nvPr/>
          </p:nvSpPr>
          <p:spPr>
            <a:xfrm>
              <a:off x="1871600" y="2880200"/>
              <a:ext cx="105225" cy="115925"/>
            </a:xfrm>
            <a:custGeom>
              <a:avLst/>
              <a:gdLst/>
              <a:ahLst/>
              <a:cxnLst/>
              <a:rect l="l" t="t" r="r" b="b"/>
              <a:pathLst>
                <a:path w="4209" h="4637" extrusionOk="0">
                  <a:moveTo>
                    <a:pt x="1073" y="1"/>
                  </a:moveTo>
                  <a:cubicBezTo>
                    <a:pt x="430" y="1"/>
                    <a:pt x="0" y="915"/>
                    <a:pt x="270" y="1451"/>
                  </a:cubicBezTo>
                  <a:cubicBezTo>
                    <a:pt x="280" y="1469"/>
                    <a:pt x="298" y="1478"/>
                    <a:pt x="317" y="1478"/>
                  </a:cubicBezTo>
                  <a:cubicBezTo>
                    <a:pt x="334" y="1478"/>
                    <a:pt x="351" y="1471"/>
                    <a:pt x="362" y="1454"/>
                  </a:cubicBezTo>
                  <a:cubicBezTo>
                    <a:pt x="478" y="1301"/>
                    <a:pt x="816" y="569"/>
                    <a:pt x="1128" y="569"/>
                  </a:cubicBezTo>
                  <a:cubicBezTo>
                    <a:pt x="1216" y="569"/>
                    <a:pt x="1302" y="627"/>
                    <a:pt x="1380" y="772"/>
                  </a:cubicBezTo>
                  <a:cubicBezTo>
                    <a:pt x="1493" y="980"/>
                    <a:pt x="1526" y="1246"/>
                    <a:pt x="1571" y="1476"/>
                  </a:cubicBezTo>
                  <a:cubicBezTo>
                    <a:pt x="1633" y="1795"/>
                    <a:pt x="1682" y="2119"/>
                    <a:pt x="1743" y="2438"/>
                  </a:cubicBezTo>
                  <a:cubicBezTo>
                    <a:pt x="1244" y="3049"/>
                    <a:pt x="714" y="3748"/>
                    <a:pt x="649" y="4514"/>
                  </a:cubicBezTo>
                  <a:cubicBezTo>
                    <a:pt x="643" y="4588"/>
                    <a:pt x="707" y="4637"/>
                    <a:pt x="772" y="4637"/>
                  </a:cubicBezTo>
                  <a:cubicBezTo>
                    <a:pt x="801" y="4637"/>
                    <a:pt x="829" y="4627"/>
                    <a:pt x="852" y="4607"/>
                  </a:cubicBezTo>
                  <a:cubicBezTo>
                    <a:pt x="1287" y="4210"/>
                    <a:pt x="1597" y="3659"/>
                    <a:pt x="1917" y="3136"/>
                  </a:cubicBezTo>
                  <a:cubicBezTo>
                    <a:pt x="1923" y="3157"/>
                    <a:pt x="1927" y="3178"/>
                    <a:pt x="1935" y="3198"/>
                  </a:cubicBezTo>
                  <a:cubicBezTo>
                    <a:pt x="2050" y="3542"/>
                    <a:pt x="2278" y="3937"/>
                    <a:pt x="2674" y="3937"/>
                  </a:cubicBezTo>
                  <a:cubicBezTo>
                    <a:pt x="2705" y="3937"/>
                    <a:pt x="2737" y="3935"/>
                    <a:pt x="2770" y="3930"/>
                  </a:cubicBezTo>
                  <a:cubicBezTo>
                    <a:pt x="3313" y="3848"/>
                    <a:pt x="3716" y="3198"/>
                    <a:pt x="3710" y="2691"/>
                  </a:cubicBezTo>
                  <a:cubicBezTo>
                    <a:pt x="3711" y="2611"/>
                    <a:pt x="3645" y="2550"/>
                    <a:pt x="3572" y="2550"/>
                  </a:cubicBezTo>
                  <a:cubicBezTo>
                    <a:pt x="3551" y="2550"/>
                    <a:pt x="3529" y="2555"/>
                    <a:pt x="3508" y="2566"/>
                  </a:cubicBezTo>
                  <a:cubicBezTo>
                    <a:pt x="3181" y="2732"/>
                    <a:pt x="3017" y="3001"/>
                    <a:pt x="2753" y="3242"/>
                  </a:cubicBezTo>
                  <a:cubicBezTo>
                    <a:pt x="2730" y="3263"/>
                    <a:pt x="2709" y="3273"/>
                    <a:pt x="2691" y="3273"/>
                  </a:cubicBezTo>
                  <a:cubicBezTo>
                    <a:pt x="2615" y="3273"/>
                    <a:pt x="2578" y="3110"/>
                    <a:pt x="2530" y="2973"/>
                  </a:cubicBezTo>
                  <a:cubicBezTo>
                    <a:pt x="2471" y="2801"/>
                    <a:pt x="2422" y="2624"/>
                    <a:pt x="2383" y="2445"/>
                  </a:cubicBezTo>
                  <a:cubicBezTo>
                    <a:pt x="2948" y="1682"/>
                    <a:pt x="3613" y="1000"/>
                    <a:pt x="4177" y="237"/>
                  </a:cubicBezTo>
                  <a:cubicBezTo>
                    <a:pt x="4208" y="194"/>
                    <a:pt x="4167" y="134"/>
                    <a:pt x="4121" y="134"/>
                  </a:cubicBezTo>
                  <a:cubicBezTo>
                    <a:pt x="4111" y="134"/>
                    <a:pt x="4100" y="137"/>
                    <a:pt x="4090" y="144"/>
                  </a:cubicBezTo>
                  <a:cubicBezTo>
                    <a:pt x="3398" y="595"/>
                    <a:pt x="2799" y="1193"/>
                    <a:pt x="2260" y="1823"/>
                  </a:cubicBezTo>
                  <a:cubicBezTo>
                    <a:pt x="2218" y="1597"/>
                    <a:pt x="2179" y="1371"/>
                    <a:pt x="2130" y="1149"/>
                  </a:cubicBezTo>
                  <a:cubicBezTo>
                    <a:pt x="2007" y="603"/>
                    <a:pt x="1843" y="188"/>
                    <a:pt x="1264" y="27"/>
                  </a:cubicBezTo>
                  <a:cubicBezTo>
                    <a:pt x="1199" y="9"/>
                    <a:pt x="1135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1" name="Google Shape;3001;p6"/>
            <p:cNvSpPr/>
            <p:nvPr/>
          </p:nvSpPr>
          <p:spPr>
            <a:xfrm>
              <a:off x="1999100" y="2827375"/>
              <a:ext cx="51375" cy="74250"/>
            </a:xfrm>
            <a:custGeom>
              <a:avLst/>
              <a:gdLst/>
              <a:ahLst/>
              <a:cxnLst/>
              <a:rect l="l" t="t" r="r" b="b"/>
              <a:pathLst>
                <a:path w="2055" h="2970" extrusionOk="0">
                  <a:moveTo>
                    <a:pt x="918" y="0"/>
                  </a:moveTo>
                  <a:cubicBezTo>
                    <a:pt x="674" y="0"/>
                    <a:pt x="385" y="185"/>
                    <a:pt x="385" y="429"/>
                  </a:cubicBezTo>
                  <a:cubicBezTo>
                    <a:pt x="385" y="464"/>
                    <a:pt x="406" y="493"/>
                    <a:pt x="437" y="503"/>
                  </a:cubicBezTo>
                  <a:cubicBezTo>
                    <a:pt x="458" y="510"/>
                    <a:pt x="480" y="513"/>
                    <a:pt x="503" y="513"/>
                  </a:cubicBezTo>
                  <a:cubicBezTo>
                    <a:pt x="604" y="513"/>
                    <a:pt x="723" y="455"/>
                    <a:pt x="808" y="455"/>
                  </a:cubicBezTo>
                  <a:cubicBezTo>
                    <a:pt x="828" y="455"/>
                    <a:pt x="845" y="458"/>
                    <a:pt x="860" y="465"/>
                  </a:cubicBezTo>
                  <a:cubicBezTo>
                    <a:pt x="941" y="505"/>
                    <a:pt x="849" y="895"/>
                    <a:pt x="834" y="966"/>
                  </a:cubicBezTo>
                  <a:cubicBezTo>
                    <a:pt x="727" y="1467"/>
                    <a:pt x="529" y="1986"/>
                    <a:pt x="127" y="2322"/>
                  </a:cubicBezTo>
                  <a:cubicBezTo>
                    <a:pt x="1" y="2429"/>
                    <a:pt x="66" y="2622"/>
                    <a:pt x="206" y="2675"/>
                  </a:cubicBezTo>
                  <a:cubicBezTo>
                    <a:pt x="589" y="2818"/>
                    <a:pt x="995" y="2970"/>
                    <a:pt x="1398" y="2970"/>
                  </a:cubicBezTo>
                  <a:cubicBezTo>
                    <a:pt x="1601" y="2970"/>
                    <a:pt x="1804" y="2931"/>
                    <a:pt x="2002" y="2832"/>
                  </a:cubicBezTo>
                  <a:cubicBezTo>
                    <a:pt x="2051" y="2806"/>
                    <a:pt x="2055" y="2736"/>
                    <a:pt x="2007" y="2704"/>
                  </a:cubicBezTo>
                  <a:cubicBezTo>
                    <a:pt x="1605" y="2448"/>
                    <a:pt x="1152" y="2399"/>
                    <a:pt x="696" y="2335"/>
                  </a:cubicBezTo>
                  <a:cubicBezTo>
                    <a:pt x="1101" y="1860"/>
                    <a:pt x="1398" y="1202"/>
                    <a:pt x="1392" y="611"/>
                  </a:cubicBezTo>
                  <a:cubicBezTo>
                    <a:pt x="1389" y="360"/>
                    <a:pt x="1290" y="86"/>
                    <a:pt x="1026" y="14"/>
                  </a:cubicBezTo>
                  <a:cubicBezTo>
                    <a:pt x="992" y="5"/>
                    <a:pt x="955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2" name="Google Shape;3002;p6"/>
            <p:cNvSpPr/>
            <p:nvPr/>
          </p:nvSpPr>
          <p:spPr>
            <a:xfrm>
              <a:off x="2084400" y="2911675"/>
              <a:ext cx="64500" cy="71850"/>
            </a:xfrm>
            <a:custGeom>
              <a:avLst/>
              <a:gdLst/>
              <a:ahLst/>
              <a:cxnLst/>
              <a:rect l="l" t="t" r="r" b="b"/>
              <a:pathLst>
                <a:path w="2580" h="2874" extrusionOk="0">
                  <a:moveTo>
                    <a:pt x="1376" y="0"/>
                  </a:moveTo>
                  <a:cubicBezTo>
                    <a:pt x="1359" y="0"/>
                    <a:pt x="1342" y="6"/>
                    <a:pt x="1330" y="18"/>
                  </a:cubicBezTo>
                  <a:cubicBezTo>
                    <a:pt x="1103" y="243"/>
                    <a:pt x="987" y="587"/>
                    <a:pt x="947" y="966"/>
                  </a:cubicBezTo>
                  <a:cubicBezTo>
                    <a:pt x="668" y="1001"/>
                    <a:pt x="394" y="1068"/>
                    <a:pt x="134" y="1168"/>
                  </a:cubicBezTo>
                  <a:cubicBezTo>
                    <a:pt x="1" y="1220"/>
                    <a:pt x="81" y="1389"/>
                    <a:pt x="188" y="1406"/>
                  </a:cubicBezTo>
                  <a:cubicBezTo>
                    <a:pt x="377" y="1437"/>
                    <a:pt x="567" y="1446"/>
                    <a:pt x="758" y="1446"/>
                  </a:cubicBezTo>
                  <a:cubicBezTo>
                    <a:pt x="818" y="1446"/>
                    <a:pt x="877" y="1445"/>
                    <a:pt x="936" y="1444"/>
                  </a:cubicBezTo>
                  <a:cubicBezTo>
                    <a:pt x="962" y="1977"/>
                    <a:pt x="1115" y="2510"/>
                    <a:pt x="1328" y="2838"/>
                  </a:cubicBezTo>
                  <a:cubicBezTo>
                    <a:pt x="1342" y="2860"/>
                    <a:pt x="1370" y="2873"/>
                    <a:pt x="1397" y="2873"/>
                  </a:cubicBezTo>
                  <a:cubicBezTo>
                    <a:pt x="1423" y="2873"/>
                    <a:pt x="1448" y="2859"/>
                    <a:pt x="1454" y="2826"/>
                  </a:cubicBezTo>
                  <a:cubicBezTo>
                    <a:pt x="1543" y="2351"/>
                    <a:pt x="1479" y="1901"/>
                    <a:pt x="1454" y="1426"/>
                  </a:cubicBezTo>
                  <a:lnTo>
                    <a:pt x="1485" y="1426"/>
                  </a:lnTo>
                  <a:cubicBezTo>
                    <a:pt x="1496" y="1425"/>
                    <a:pt x="1507" y="1425"/>
                    <a:pt x="1518" y="1425"/>
                  </a:cubicBezTo>
                  <a:cubicBezTo>
                    <a:pt x="1700" y="1425"/>
                    <a:pt x="1905" y="1466"/>
                    <a:pt x="2096" y="1466"/>
                  </a:cubicBezTo>
                  <a:cubicBezTo>
                    <a:pt x="2261" y="1466"/>
                    <a:pt x="2416" y="1436"/>
                    <a:pt x="2539" y="1322"/>
                  </a:cubicBezTo>
                  <a:cubicBezTo>
                    <a:pt x="2571" y="1293"/>
                    <a:pt x="2580" y="1243"/>
                    <a:pt x="2558" y="1204"/>
                  </a:cubicBezTo>
                  <a:cubicBezTo>
                    <a:pt x="2420" y="957"/>
                    <a:pt x="2126" y="920"/>
                    <a:pt x="1841" y="920"/>
                  </a:cubicBezTo>
                  <a:cubicBezTo>
                    <a:pt x="1723" y="920"/>
                    <a:pt x="1606" y="926"/>
                    <a:pt x="1503" y="927"/>
                  </a:cubicBezTo>
                  <a:cubicBezTo>
                    <a:pt x="1487" y="927"/>
                    <a:pt x="1471" y="928"/>
                    <a:pt x="1454" y="928"/>
                  </a:cubicBezTo>
                  <a:cubicBezTo>
                    <a:pt x="1467" y="635"/>
                    <a:pt x="1489" y="341"/>
                    <a:pt x="1446" y="54"/>
                  </a:cubicBezTo>
                  <a:cubicBezTo>
                    <a:pt x="1442" y="20"/>
                    <a:pt x="1408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3" name="Google Shape;3003;p6"/>
            <p:cNvSpPr/>
            <p:nvPr/>
          </p:nvSpPr>
          <p:spPr>
            <a:xfrm>
              <a:off x="2220350" y="2851525"/>
              <a:ext cx="109575" cy="138200"/>
            </a:xfrm>
            <a:custGeom>
              <a:avLst/>
              <a:gdLst/>
              <a:ahLst/>
              <a:cxnLst/>
              <a:rect l="l" t="t" r="r" b="b"/>
              <a:pathLst>
                <a:path w="4383" h="5528" extrusionOk="0">
                  <a:moveTo>
                    <a:pt x="1543" y="513"/>
                  </a:moveTo>
                  <a:cubicBezTo>
                    <a:pt x="1692" y="513"/>
                    <a:pt x="1625" y="1202"/>
                    <a:pt x="1430" y="1535"/>
                  </a:cubicBezTo>
                  <a:cubicBezTo>
                    <a:pt x="1302" y="1751"/>
                    <a:pt x="1128" y="1943"/>
                    <a:pt x="942" y="2124"/>
                  </a:cubicBezTo>
                  <a:cubicBezTo>
                    <a:pt x="951" y="2039"/>
                    <a:pt x="956" y="1955"/>
                    <a:pt x="965" y="1873"/>
                  </a:cubicBezTo>
                  <a:cubicBezTo>
                    <a:pt x="1005" y="1535"/>
                    <a:pt x="1116" y="1204"/>
                    <a:pt x="1261" y="898"/>
                  </a:cubicBezTo>
                  <a:cubicBezTo>
                    <a:pt x="1392" y="620"/>
                    <a:pt x="1484" y="513"/>
                    <a:pt x="1543" y="513"/>
                  </a:cubicBezTo>
                  <a:close/>
                  <a:moveTo>
                    <a:pt x="1616" y="1"/>
                  </a:moveTo>
                  <a:cubicBezTo>
                    <a:pt x="1567" y="1"/>
                    <a:pt x="1517" y="19"/>
                    <a:pt x="1482" y="49"/>
                  </a:cubicBezTo>
                  <a:cubicBezTo>
                    <a:pt x="795" y="636"/>
                    <a:pt x="491" y="1576"/>
                    <a:pt x="477" y="2549"/>
                  </a:cubicBezTo>
                  <a:cubicBezTo>
                    <a:pt x="337" y="2668"/>
                    <a:pt x="199" y="2787"/>
                    <a:pt x="70" y="2906"/>
                  </a:cubicBezTo>
                  <a:cubicBezTo>
                    <a:pt x="0" y="2970"/>
                    <a:pt x="58" y="3071"/>
                    <a:pt x="136" y="3071"/>
                  </a:cubicBezTo>
                  <a:cubicBezTo>
                    <a:pt x="150" y="3071"/>
                    <a:pt x="165" y="3068"/>
                    <a:pt x="180" y="3061"/>
                  </a:cubicBezTo>
                  <a:cubicBezTo>
                    <a:pt x="278" y="3013"/>
                    <a:pt x="380" y="2956"/>
                    <a:pt x="483" y="2895"/>
                  </a:cubicBezTo>
                  <a:cubicBezTo>
                    <a:pt x="534" y="3856"/>
                    <a:pt x="854" y="4811"/>
                    <a:pt x="1367" y="5457"/>
                  </a:cubicBezTo>
                  <a:cubicBezTo>
                    <a:pt x="1405" y="5505"/>
                    <a:pt x="1465" y="5528"/>
                    <a:pt x="1526" y="5528"/>
                  </a:cubicBezTo>
                  <a:cubicBezTo>
                    <a:pt x="1582" y="5528"/>
                    <a:pt x="1639" y="5508"/>
                    <a:pt x="1677" y="5469"/>
                  </a:cubicBezTo>
                  <a:cubicBezTo>
                    <a:pt x="2297" y="4847"/>
                    <a:pt x="2539" y="4122"/>
                    <a:pt x="2770" y="3334"/>
                  </a:cubicBezTo>
                  <a:cubicBezTo>
                    <a:pt x="2870" y="3408"/>
                    <a:pt x="2972" y="3462"/>
                    <a:pt x="3059" y="3480"/>
                  </a:cubicBezTo>
                  <a:cubicBezTo>
                    <a:pt x="3188" y="3505"/>
                    <a:pt x="3301" y="3518"/>
                    <a:pt x="3404" y="3518"/>
                  </a:cubicBezTo>
                  <a:cubicBezTo>
                    <a:pt x="3775" y="3518"/>
                    <a:pt x="4005" y="3352"/>
                    <a:pt x="4318" y="2988"/>
                  </a:cubicBezTo>
                  <a:cubicBezTo>
                    <a:pt x="4383" y="2912"/>
                    <a:pt x="4344" y="2786"/>
                    <a:pt x="4245" y="2786"/>
                  </a:cubicBezTo>
                  <a:cubicBezTo>
                    <a:pt x="4235" y="2786"/>
                    <a:pt x="4224" y="2787"/>
                    <a:pt x="4213" y="2790"/>
                  </a:cubicBezTo>
                  <a:cubicBezTo>
                    <a:pt x="4151" y="2805"/>
                    <a:pt x="4065" y="2812"/>
                    <a:pt x="3966" y="2812"/>
                  </a:cubicBezTo>
                  <a:cubicBezTo>
                    <a:pt x="3559" y="2812"/>
                    <a:pt x="2941" y="2703"/>
                    <a:pt x="2929" y="2664"/>
                  </a:cubicBezTo>
                  <a:cubicBezTo>
                    <a:pt x="2883" y="2522"/>
                    <a:pt x="2761" y="2452"/>
                    <a:pt x="2641" y="2452"/>
                  </a:cubicBezTo>
                  <a:cubicBezTo>
                    <a:pt x="2507" y="2452"/>
                    <a:pt x="2377" y="2541"/>
                    <a:pt x="2366" y="2718"/>
                  </a:cubicBezTo>
                  <a:cubicBezTo>
                    <a:pt x="2320" y="3531"/>
                    <a:pt x="2050" y="4320"/>
                    <a:pt x="1541" y="4955"/>
                  </a:cubicBezTo>
                  <a:cubicBezTo>
                    <a:pt x="1069" y="4294"/>
                    <a:pt x="913" y="3423"/>
                    <a:pt x="921" y="2595"/>
                  </a:cubicBezTo>
                  <a:cubicBezTo>
                    <a:pt x="1740" y="1960"/>
                    <a:pt x="2415" y="971"/>
                    <a:pt x="1741" y="59"/>
                  </a:cubicBezTo>
                  <a:cubicBezTo>
                    <a:pt x="1711" y="18"/>
                    <a:pt x="1664" y="1"/>
                    <a:pt x="1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4" name="Google Shape;3004;p6"/>
            <p:cNvSpPr/>
            <p:nvPr/>
          </p:nvSpPr>
          <p:spPr>
            <a:xfrm>
              <a:off x="2338650" y="2901650"/>
              <a:ext cx="80425" cy="101725"/>
            </a:xfrm>
            <a:custGeom>
              <a:avLst/>
              <a:gdLst/>
              <a:ahLst/>
              <a:cxnLst/>
              <a:rect l="l" t="t" r="r" b="b"/>
              <a:pathLst>
                <a:path w="3217" h="4069" extrusionOk="0">
                  <a:moveTo>
                    <a:pt x="762" y="1"/>
                  </a:moveTo>
                  <a:cubicBezTo>
                    <a:pt x="460" y="1"/>
                    <a:pt x="193" y="237"/>
                    <a:pt x="105" y="550"/>
                  </a:cubicBezTo>
                  <a:cubicBezTo>
                    <a:pt x="84" y="620"/>
                    <a:pt x="139" y="688"/>
                    <a:pt x="205" y="688"/>
                  </a:cubicBezTo>
                  <a:cubicBezTo>
                    <a:pt x="221" y="688"/>
                    <a:pt x="238" y="684"/>
                    <a:pt x="254" y="675"/>
                  </a:cubicBezTo>
                  <a:cubicBezTo>
                    <a:pt x="374" y="609"/>
                    <a:pt x="554" y="451"/>
                    <a:pt x="709" y="451"/>
                  </a:cubicBezTo>
                  <a:cubicBezTo>
                    <a:pt x="728" y="451"/>
                    <a:pt x="746" y="453"/>
                    <a:pt x="764" y="458"/>
                  </a:cubicBezTo>
                  <a:cubicBezTo>
                    <a:pt x="925" y="504"/>
                    <a:pt x="1041" y="732"/>
                    <a:pt x="1117" y="864"/>
                  </a:cubicBezTo>
                  <a:cubicBezTo>
                    <a:pt x="1268" y="1128"/>
                    <a:pt x="1383" y="1410"/>
                    <a:pt x="1488" y="1697"/>
                  </a:cubicBezTo>
                  <a:cubicBezTo>
                    <a:pt x="1458" y="1735"/>
                    <a:pt x="1429" y="1774"/>
                    <a:pt x="1397" y="1812"/>
                  </a:cubicBezTo>
                  <a:cubicBezTo>
                    <a:pt x="863" y="2456"/>
                    <a:pt x="161" y="3119"/>
                    <a:pt x="8" y="3974"/>
                  </a:cubicBezTo>
                  <a:cubicBezTo>
                    <a:pt x="0" y="4016"/>
                    <a:pt x="32" y="4069"/>
                    <a:pt x="75" y="4069"/>
                  </a:cubicBezTo>
                  <a:cubicBezTo>
                    <a:pt x="86" y="4069"/>
                    <a:pt x="98" y="4065"/>
                    <a:pt x="110" y="4057"/>
                  </a:cubicBezTo>
                  <a:cubicBezTo>
                    <a:pt x="753" y="3628"/>
                    <a:pt x="1174" y="2909"/>
                    <a:pt x="1639" y="2304"/>
                  </a:cubicBezTo>
                  <a:cubicBezTo>
                    <a:pt x="1655" y="2283"/>
                    <a:pt x="1671" y="2261"/>
                    <a:pt x="1688" y="2240"/>
                  </a:cubicBezTo>
                  <a:cubicBezTo>
                    <a:pt x="1707" y="2292"/>
                    <a:pt x="1725" y="2345"/>
                    <a:pt x="1747" y="2397"/>
                  </a:cubicBezTo>
                  <a:cubicBezTo>
                    <a:pt x="1865" y="2701"/>
                    <a:pt x="1991" y="3186"/>
                    <a:pt x="2395" y="3203"/>
                  </a:cubicBezTo>
                  <a:cubicBezTo>
                    <a:pt x="2399" y="3203"/>
                    <a:pt x="2403" y="3203"/>
                    <a:pt x="2407" y="3203"/>
                  </a:cubicBezTo>
                  <a:cubicBezTo>
                    <a:pt x="2816" y="3203"/>
                    <a:pt x="3216" y="2375"/>
                    <a:pt x="2852" y="2125"/>
                  </a:cubicBezTo>
                  <a:cubicBezTo>
                    <a:pt x="2808" y="2094"/>
                    <a:pt x="2765" y="2081"/>
                    <a:pt x="2724" y="2081"/>
                  </a:cubicBezTo>
                  <a:cubicBezTo>
                    <a:pt x="2556" y="2081"/>
                    <a:pt x="2419" y="2302"/>
                    <a:pt x="2364" y="2450"/>
                  </a:cubicBezTo>
                  <a:lnTo>
                    <a:pt x="2364" y="2452"/>
                  </a:lnTo>
                  <a:cubicBezTo>
                    <a:pt x="2232" y="2256"/>
                    <a:pt x="2139" y="2017"/>
                    <a:pt x="2054" y="1781"/>
                  </a:cubicBezTo>
                  <a:cubicBezTo>
                    <a:pt x="2457" y="1275"/>
                    <a:pt x="2857" y="742"/>
                    <a:pt x="3028" y="140"/>
                  </a:cubicBezTo>
                  <a:cubicBezTo>
                    <a:pt x="3045" y="85"/>
                    <a:pt x="3002" y="40"/>
                    <a:pt x="2954" y="40"/>
                  </a:cubicBezTo>
                  <a:cubicBezTo>
                    <a:pt x="2937" y="40"/>
                    <a:pt x="2919" y="46"/>
                    <a:pt x="2903" y="60"/>
                  </a:cubicBezTo>
                  <a:cubicBezTo>
                    <a:pt x="2506" y="388"/>
                    <a:pt x="2175" y="813"/>
                    <a:pt x="1852" y="1233"/>
                  </a:cubicBezTo>
                  <a:cubicBezTo>
                    <a:pt x="1684" y="826"/>
                    <a:pt x="1466" y="311"/>
                    <a:pt x="1071" y="86"/>
                  </a:cubicBezTo>
                  <a:cubicBezTo>
                    <a:pt x="968" y="27"/>
                    <a:pt x="863" y="1"/>
                    <a:pt x="7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5" name="Google Shape;3005;p6"/>
            <p:cNvSpPr/>
            <p:nvPr/>
          </p:nvSpPr>
          <p:spPr>
            <a:xfrm>
              <a:off x="2498225" y="2907125"/>
              <a:ext cx="47650" cy="71200"/>
            </a:xfrm>
            <a:custGeom>
              <a:avLst/>
              <a:gdLst/>
              <a:ahLst/>
              <a:cxnLst/>
              <a:rect l="l" t="t" r="r" b="b"/>
              <a:pathLst>
                <a:path w="1906" h="2848" extrusionOk="0">
                  <a:moveTo>
                    <a:pt x="1003" y="1"/>
                  </a:moveTo>
                  <a:cubicBezTo>
                    <a:pt x="928" y="1"/>
                    <a:pt x="854" y="41"/>
                    <a:pt x="833" y="123"/>
                  </a:cubicBezTo>
                  <a:cubicBezTo>
                    <a:pt x="787" y="305"/>
                    <a:pt x="754" y="490"/>
                    <a:pt x="731" y="677"/>
                  </a:cubicBezTo>
                  <a:cubicBezTo>
                    <a:pt x="604" y="692"/>
                    <a:pt x="419" y="713"/>
                    <a:pt x="287" y="713"/>
                  </a:cubicBezTo>
                  <a:cubicBezTo>
                    <a:pt x="205" y="713"/>
                    <a:pt x="144" y="705"/>
                    <a:pt x="129" y="682"/>
                  </a:cubicBezTo>
                  <a:cubicBezTo>
                    <a:pt x="115" y="661"/>
                    <a:pt x="93" y="651"/>
                    <a:pt x="72" y="651"/>
                  </a:cubicBezTo>
                  <a:cubicBezTo>
                    <a:pt x="35" y="651"/>
                    <a:pt x="1" y="680"/>
                    <a:pt x="11" y="727"/>
                  </a:cubicBezTo>
                  <a:cubicBezTo>
                    <a:pt x="73" y="1012"/>
                    <a:pt x="282" y="1110"/>
                    <a:pt x="554" y="1155"/>
                  </a:cubicBezTo>
                  <a:cubicBezTo>
                    <a:pt x="598" y="1161"/>
                    <a:pt x="649" y="1165"/>
                    <a:pt x="697" y="1171"/>
                  </a:cubicBezTo>
                  <a:cubicBezTo>
                    <a:pt x="689" y="1729"/>
                    <a:pt x="782" y="2285"/>
                    <a:pt x="971" y="2810"/>
                  </a:cubicBezTo>
                  <a:cubicBezTo>
                    <a:pt x="979" y="2833"/>
                    <a:pt x="1004" y="2848"/>
                    <a:pt x="1027" y="2848"/>
                  </a:cubicBezTo>
                  <a:cubicBezTo>
                    <a:pt x="1045" y="2848"/>
                    <a:pt x="1062" y="2838"/>
                    <a:pt x="1068" y="2813"/>
                  </a:cubicBezTo>
                  <a:cubicBezTo>
                    <a:pt x="1173" y="2277"/>
                    <a:pt x="1233" y="1732"/>
                    <a:pt x="1246" y="1186"/>
                  </a:cubicBezTo>
                  <a:cubicBezTo>
                    <a:pt x="1378" y="1179"/>
                    <a:pt x="1507" y="1160"/>
                    <a:pt x="1634" y="1127"/>
                  </a:cubicBezTo>
                  <a:cubicBezTo>
                    <a:pt x="1847" y="1061"/>
                    <a:pt x="1906" y="707"/>
                    <a:pt x="1652" y="651"/>
                  </a:cubicBezTo>
                  <a:cubicBezTo>
                    <a:pt x="1571" y="633"/>
                    <a:pt x="1488" y="626"/>
                    <a:pt x="1404" y="626"/>
                  </a:cubicBezTo>
                  <a:cubicBezTo>
                    <a:pt x="1347" y="626"/>
                    <a:pt x="1290" y="629"/>
                    <a:pt x="1233" y="633"/>
                  </a:cubicBezTo>
                  <a:cubicBezTo>
                    <a:pt x="1223" y="466"/>
                    <a:pt x="1205" y="300"/>
                    <a:pt x="1179" y="136"/>
                  </a:cubicBezTo>
                  <a:cubicBezTo>
                    <a:pt x="1163" y="47"/>
                    <a:pt x="1083" y="1"/>
                    <a:pt x="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6" name="Google Shape;3006;p6"/>
            <p:cNvSpPr/>
            <p:nvPr/>
          </p:nvSpPr>
          <p:spPr>
            <a:xfrm>
              <a:off x="2615025" y="2911150"/>
              <a:ext cx="104300" cy="89800"/>
            </a:xfrm>
            <a:custGeom>
              <a:avLst/>
              <a:gdLst/>
              <a:ahLst/>
              <a:cxnLst/>
              <a:rect l="l" t="t" r="r" b="b"/>
              <a:pathLst>
                <a:path w="4172" h="3592" extrusionOk="0">
                  <a:moveTo>
                    <a:pt x="1995" y="1"/>
                  </a:moveTo>
                  <a:cubicBezTo>
                    <a:pt x="1417" y="1"/>
                    <a:pt x="1028" y="381"/>
                    <a:pt x="887" y="920"/>
                  </a:cubicBezTo>
                  <a:cubicBezTo>
                    <a:pt x="434" y="1486"/>
                    <a:pt x="173" y="2270"/>
                    <a:pt x="14" y="2980"/>
                  </a:cubicBezTo>
                  <a:cubicBezTo>
                    <a:pt x="1" y="3038"/>
                    <a:pt x="55" y="3092"/>
                    <a:pt x="104" y="3092"/>
                  </a:cubicBezTo>
                  <a:cubicBezTo>
                    <a:pt x="128" y="3092"/>
                    <a:pt x="150" y="3080"/>
                    <a:pt x="164" y="3051"/>
                  </a:cubicBezTo>
                  <a:cubicBezTo>
                    <a:pt x="362" y="2633"/>
                    <a:pt x="575" y="2132"/>
                    <a:pt x="851" y="1691"/>
                  </a:cubicBezTo>
                  <a:cubicBezTo>
                    <a:pt x="864" y="1786"/>
                    <a:pt x="882" y="1881"/>
                    <a:pt x="905" y="1973"/>
                  </a:cubicBezTo>
                  <a:cubicBezTo>
                    <a:pt x="1066" y="2585"/>
                    <a:pt x="1487" y="3161"/>
                    <a:pt x="2068" y="3428"/>
                  </a:cubicBezTo>
                  <a:cubicBezTo>
                    <a:pt x="2315" y="3541"/>
                    <a:pt x="2549" y="3591"/>
                    <a:pt x="2773" y="3591"/>
                  </a:cubicBezTo>
                  <a:cubicBezTo>
                    <a:pt x="3265" y="3591"/>
                    <a:pt x="3708" y="3348"/>
                    <a:pt x="4129" y="2977"/>
                  </a:cubicBezTo>
                  <a:cubicBezTo>
                    <a:pt x="4172" y="2938"/>
                    <a:pt x="4139" y="2861"/>
                    <a:pt x="4085" y="2861"/>
                  </a:cubicBezTo>
                  <a:cubicBezTo>
                    <a:pt x="4079" y="2861"/>
                    <a:pt x="4074" y="2862"/>
                    <a:pt x="4068" y="2864"/>
                  </a:cubicBezTo>
                  <a:cubicBezTo>
                    <a:pt x="3759" y="2952"/>
                    <a:pt x="3450" y="3002"/>
                    <a:pt x="3157" y="3002"/>
                  </a:cubicBezTo>
                  <a:cubicBezTo>
                    <a:pt x="2462" y="3002"/>
                    <a:pt x="1850" y="2718"/>
                    <a:pt x="1517" y="1970"/>
                  </a:cubicBezTo>
                  <a:cubicBezTo>
                    <a:pt x="1368" y="1637"/>
                    <a:pt x="1332" y="1292"/>
                    <a:pt x="1400" y="1017"/>
                  </a:cubicBezTo>
                  <a:cubicBezTo>
                    <a:pt x="1691" y="759"/>
                    <a:pt x="2037" y="592"/>
                    <a:pt x="2467" y="592"/>
                  </a:cubicBezTo>
                  <a:cubicBezTo>
                    <a:pt x="2503" y="592"/>
                    <a:pt x="2539" y="593"/>
                    <a:pt x="2577" y="595"/>
                  </a:cubicBezTo>
                  <a:cubicBezTo>
                    <a:pt x="2584" y="596"/>
                    <a:pt x="2590" y="596"/>
                    <a:pt x="2597" y="596"/>
                  </a:cubicBezTo>
                  <a:cubicBezTo>
                    <a:pt x="2852" y="596"/>
                    <a:pt x="2878" y="237"/>
                    <a:pt x="2654" y="144"/>
                  </a:cubicBezTo>
                  <a:cubicBezTo>
                    <a:pt x="2414" y="46"/>
                    <a:pt x="2193" y="1"/>
                    <a:pt x="19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7" name="Google Shape;3007;p6"/>
            <p:cNvSpPr/>
            <p:nvPr/>
          </p:nvSpPr>
          <p:spPr>
            <a:xfrm>
              <a:off x="2786125" y="2923300"/>
              <a:ext cx="84525" cy="14500"/>
            </a:xfrm>
            <a:custGeom>
              <a:avLst/>
              <a:gdLst/>
              <a:ahLst/>
              <a:cxnLst/>
              <a:rect l="l" t="t" r="r" b="b"/>
              <a:pathLst>
                <a:path w="3381" h="580" extrusionOk="0">
                  <a:moveTo>
                    <a:pt x="2403" y="1"/>
                  </a:moveTo>
                  <a:cubicBezTo>
                    <a:pt x="2189" y="1"/>
                    <a:pt x="1982" y="17"/>
                    <a:pt x="1835" y="17"/>
                  </a:cubicBezTo>
                  <a:cubicBezTo>
                    <a:pt x="1456" y="19"/>
                    <a:pt x="1072" y="30"/>
                    <a:pt x="695" y="63"/>
                  </a:cubicBezTo>
                  <a:cubicBezTo>
                    <a:pt x="577" y="75"/>
                    <a:pt x="348" y="131"/>
                    <a:pt x="185" y="131"/>
                  </a:cubicBezTo>
                  <a:cubicBezTo>
                    <a:pt x="141" y="131"/>
                    <a:pt x="102" y="127"/>
                    <a:pt x="72" y="117"/>
                  </a:cubicBezTo>
                  <a:cubicBezTo>
                    <a:pt x="67" y="116"/>
                    <a:pt x="63" y="115"/>
                    <a:pt x="59" y="115"/>
                  </a:cubicBezTo>
                  <a:cubicBezTo>
                    <a:pt x="23" y="115"/>
                    <a:pt x="0" y="169"/>
                    <a:pt x="37" y="190"/>
                  </a:cubicBezTo>
                  <a:cubicBezTo>
                    <a:pt x="459" y="422"/>
                    <a:pt x="790" y="485"/>
                    <a:pt x="1300" y="504"/>
                  </a:cubicBezTo>
                  <a:cubicBezTo>
                    <a:pt x="1701" y="519"/>
                    <a:pt x="2101" y="511"/>
                    <a:pt x="2499" y="534"/>
                  </a:cubicBezTo>
                  <a:cubicBezTo>
                    <a:pt x="2652" y="543"/>
                    <a:pt x="2816" y="580"/>
                    <a:pt x="2973" y="580"/>
                  </a:cubicBezTo>
                  <a:cubicBezTo>
                    <a:pt x="3088" y="580"/>
                    <a:pt x="3199" y="560"/>
                    <a:pt x="3298" y="496"/>
                  </a:cubicBezTo>
                  <a:cubicBezTo>
                    <a:pt x="3352" y="460"/>
                    <a:pt x="3380" y="395"/>
                    <a:pt x="3348" y="332"/>
                  </a:cubicBezTo>
                  <a:cubicBezTo>
                    <a:pt x="3196" y="52"/>
                    <a:pt x="2786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8" name="Google Shape;3008;p6"/>
            <p:cNvSpPr/>
            <p:nvPr/>
          </p:nvSpPr>
          <p:spPr>
            <a:xfrm>
              <a:off x="2791250" y="2942075"/>
              <a:ext cx="79800" cy="12100"/>
            </a:xfrm>
            <a:custGeom>
              <a:avLst/>
              <a:gdLst/>
              <a:ahLst/>
              <a:cxnLst/>
              <a:rect l="l" t="t" r="r" b="b"/>
              <a:pathLst>
                <a:path w="3192" h="484" extrusionOk="0">
                  <a:moveTo>
                    <a:pt x="1779" y="1"/>
                  </a:moveTo>
                  <a:cubicBezTo>
                    <a:pt x="1665" y="1"/>
                    <a:pt x="1548" y="4"/>
                    <a:pt x="1427" y="9"/>
                  </a:cubicBezTo>
                  <a:cubicBezTo>
                    <a:pt x="1131" y="21"/>
                    <a:pt x="834" y="49"/>
                    <a:pt x="539" y="57"/>
                  </a:cubicBezTo>
                  <a:cubicBezTo>
                    <a:pt x="466" y="59"/>
                    <a:pt x="322" y="86"/>
                    <a:pt x="206" y="86"/>
                  </a:cubicBezTo>
                  <a:cubicBezTo>
                    <a:pt x="154" y="86"/>
                    <a:pt x="108" y="80"/>
                    <a:pt x="77" y="65"/>
                  </a:cubicBezTo>
                  <a:cubicBezTo>
                    <a:pt x="69" y="60"/>
                    <a:pt x="62" y="58"/>
                    <a:pt x="55" y="58"/>
                  </a:cubicBezTo>
                  <a:cubicBezTo>
                    <a:pt x="22" y="58"/>
                    <a:pt x="0" y="105"/>
                    <a:pt x="36" y="128"/>
                  </a:cubicBezTo>
                  <a:cubicBezTo>
                    <a:pt x="362" y="398"/>
                    <a:pt x="631" y="470"/>
                    <a:pt x="1089" y="482"/>
                  </a:cubicBezTo>
                  <a:cubicBezTo>
                    <a:pt x="1126" y="483"/>
                    <a:pt x="1164" y="483"/>
                    <a:pt x="1202" y="483"/>
                  </a:cubicBezTo>
                  <a:cubicBezTo>
                    <a:pt x="1774" y="483"/>
                    <a:pt x="2351" y="375"/>
                    <a:pt x="2918" y="375"/>
                  </a:cubicBezTo>
                  <a:cubicBezTo>
                    <a:pt x="2986" y="375"/>
                    <a:pt x="3054" y="377"/>
                    <a:pt x="3121" y="380"/>
                  </a:cubicBezTo>
                  <a:cubicBezTo>
                    <a:pt x="3123" y="380"/>
                    <a:pt x="3125" y="380"/>
                    <a:pt x="3126" y="380"/>
                  </a:cubicBezTo>
                  <a:cubicBezTo>
                    <a:pt x="3189" y="380"/>
                    <a:pt x="3192" y="296"/>
                    <a:pt x="3141" y="272"/>
                  </a:cubicBezTo>
                  <a:cubicBezTo>
                    <a:pt x="2679" y="59"/>
                    <a:pt x="2254" y="1"/>
                    <a:pt x="1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09" name="Google Shape;3009;p6"/>
            <p:cNvSpPr/>
            <p:nvPr/>
          </p:nvSpPr>
          <p:spPr>
            <a:xfrm>
              <a:off x="2894825" y="2878075"/>
              <a:ext cx="114275" cy="121775"/>
            </a:xfrm>
            <a:custGeom>
              <a:avLst/>
              <a:gdLst/>
              <a:ahLst/>
              <a:cxnLst/>
              <a:rect l="l" t="t" r="r" b="b"/>
              <a:pathLst>
                <a:path w="4571" h="4871" extrusionOk="0">
                  <a:moveTo>
                    <a:pt x="2375" y="709"/>
                  </a:moveTo>
                  <a:cubicBezTo>
                    <a:pt x="3011" y="709"/>
                    <a:pt x="3527" y="1248"/>
                    <a:pt x="3742" y="1967"/>
                  </a:cubicBezTo>
                  <a:cubicBezTo>
                    <a:pt x="4012" y="2872"/>
                    <a:pt x="3526" y="4250"/>
                    <a:pt x="2423" y="4250"/>
                  </a:cubicBezTo>
                  <a:cubicBezTo>
                    <a:pt x="2406" y="4250"/>
                    <a:pt x="2389" y="4250"/>
                    <a:pt x="2372" y="4249"/>
                  </a:cubicBezTo>
                  <a:cubicBezTo>
                    <a:pt x="1767" y="4226"/>
                    <a:pt x="1409" y="3536"/>
                    <a:pt x="1211" y="2817"/>
                  </a:cubicBezTo>
                  <a:cubicBezTo>
                    <a:pt x="1203" y="2729"/>
                    <a:pt x="1191" y="2638"/>
                    <a:pt x="1175" y="2545"/>
                  </a:cubicBezTo>
                  <a:cubicBezTo>
                    <a:pt x="1062" y="1923"/>
                    <a:pt x="976" y="1400"/>
                    <a:pt x="1570" y="988"/>
                  </a:cubicBezTo>
                  <a:cubicBezTo>
                    <a:pt x="1849" y="794"/>
                    <a:pt x="2122" y="709"/>
                    <a:pt x="2375" y="709"/>
                  </a:cubicBezTo>
                  <a:close/>
                  <a:moveTo>
                    <a:pt x="2411" y="0"/>
                  </a:moveTo>
                  <a:cubicBezTo>
                    <a:pt x="2209" y="0"/>
                    <a:pt x="2001" y="39"/>
                    <a:pt x="1790" y="125"/>
                  </a:cubicBezTo>
                  <a:cubicBezTo>
                    <a:pt x="0" y="850"/>
                    <a:pt x="297" y="2374"/>
                    <a:pt x="1055" y="3795"/>
                  </a:cubicBezTo>
                  <a:cubicBezTo>
                    <a:pt x="1064" y="3814"/>
                    <a:pt x="1086" y="3826"/>
                    <a:pt x="1108" y="3826"/>
                  </a:cubicBezTo>
                  <a:cubicBezTo>
                    <a:pt x="1111" y="3826"/>
                    <a:pt x="1113" y="3826"/>
                    <a:pt x="1116" y="3826"/>
                  </a:cubicBezTo>
                  <a:cubicBezTo>
                    <a:pt x="1355" y="4307"/>
                    <a:pt x="1732" y="4689"/>
                    <a:pt x="2272" y="4823"/>
                  </a:cubicBezTo>
                  <a:cubicBezTo>
                    <a:pt x="2399" y="4855"/>
                    <a:pt x="2522" y="4870"/>
                    <a:pt x="2639" y="4870"/>
                  </a:cubicBezTo>
                  <a:cubicBezTo>
                    <a:pt x="3892" y="4870"/>
                    <a:pt x="4570" y="3157"/>
                    <a:pt x="4449" y="2105"/>
                  </a:cubicBezTo>
                  <a:cubicBezTo>
                    <a:pt x="4329" y="1064"/>
                    <a:pt x="3463" y="0"/>
                    <a:pt x="2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0" name="Google Shape;3010;p6"/>
            <p:cNvSpPr/>
            <p:nvPr/>
          </p:nvSpPr>
          <p:spPr>
            <a:xfrm>
              <a:off x="1957150" y="3217900"/>
              <a:ext cx="415100" cy="605850"/>
            </a:xfrm>
            <a:custGeom>
              <a:avLst/>
              <a:gdLst/>
              <a:ahLst/>
              <a:cxnLst/>
              <a:rect l="l" t="t" r="r" b="b"/>
              <a:pathLst>
                <a:path w="16604" h="24234" extrusionOk="0">
                  <a:moveTo>
                    <a:pt x="8108" y="7124"/>
                  </a:moveTo>
                  <a:cubicBezTo>
                    <a:pt x="8993" y="8015"/>
                    <a:pt x="10135" y="8768"/>
                    <a:pt x="11187" y="9470"/>
                  </a:cubicBezTo>
                  <a:cubicBezTo>
                    <a:pt x="11884" y="9934"/>
                    <a:pt x="12579" y="10394"/>
                    <a:pt x="13239" y="10901"/>
                  </a:cubicBezTo>
                  <a:cubicBezTo>
                    <a:pt x="13593" y="11171"/>
                    <a:pt x="13908" y="11655"/>
                    <a:pt x="14271" y="11939"/>
                  </a:cubicBezTo>
                  <a:cubicBezTo>
                    <a:pt x="14125" y="12339"/>
                    <a:pt x="14189" y="12805"/>
                    <a:pt x="14174" y="13235"/>
                  </a:cubicBezTo>
                  <a:lnTo>
                    <a:pt x="14175" y="13235"/>
                  </a:lnTo>
                  <a:cubicBezTo>
                    <a:pt x="14146" y="14127"/>
                    <a:pt x="14152" y="15021"/>
                    <a:pt x="14151" y="15914"/>
                  </a:cubicBezTo>
                  <a:cubicBezTo>
                    <a:pt x="14148" y="17100"/>
                    <a:pt x="13959" y="18433"/>
                    <a:pt x="14244" y="19616"/>
                  </a:cubicBezTo>
                  <a:cubicBezTo>
                    <a:pt x="13708" y="19675"/>
                    <a:pt x="13265" y="20034"/>
                    <a:pt x="12802" y="20305"/>
                  </a:cubicBezTo>
                  <a:cubicBezTo>
                    <a:pt x="11969" y="20791"/>
                    <a:pt x="11162" y="21314"/>
                    <a:pt x="10342" y="21818"/>
                  </a:cubicBezTo>
                  <a:cubicBezTo>
                    <a:pt x="9590" y="22280"/>
                    <a:pt x="8818" y="22671"/>
                    <a:pt x="8006" y="23033"/>
                  </a:cubicBezTo>
                  <a:cubicBezTo>
                    <a:pt x="7629" y="23202"/>
                    <a:pt x="7197" y="23378"/>
                    <a:pt x="6872" y="23638"/>
                  </a:cubicBezTo>
                  <a:cubicBezTo>
                    <a:pt x="6859" y="23629"/>
                    <a:pt x="6846" y="23619"/>
                    <a:pt x="6833" y="23611"/>
                  </a:cubicBezTo>
                  <a:cubicBezTo>
                    <a:pt x="5306" y="22972"/>
                    <a:pt x="3969" y="21831"/>
                    <a:pt x="2568" y="20997"/>
                  </a:cubicBezTo>
                  <a:cubicBezTo>
                    <a:pt x="2030" y="20677"/>
                    <a:pt x="1411" y="20256"/>
                    <a:pt x="750" y="20194"/>
                  </a:cubicBezTo>
                  <a:lnTo>
                    <a:pt x="744" y="20194"/>
                  </a:lnTo>
                  <a:cubicBezTo>
                    <a:pt x="744" y="18720"/>
                    <a:pt x="742" y="17249"/>
                    <a:pt x="742" y="15778"/>
                  </a:cubicBezTo>
                  <a:cubicBezTo>
                    <a:pt x="739" y="14365"/>
                    <a:pt x="934" y="12799"/>
                    <a:pt x="578" y="11411"/>
                  </a:cubicBezTo>
                  <a:cubicBezTo>
                    <a:pt x="2036" y="10945"/>
                    <a:pt x="3442" y="9984"/>
                    <a:pt x="4764" y="9273"/>
                  </a:cubicBezTo>
                  <a:cubicBezTo>
                    <a:pt x="5476" y="8893"/>
                    <a:pt x="6177" y="8496"/>
                    <a:pt x="6862" y="8076"/>
                  </a:cubicBezTo>
                  <a:cubicBezTo>
                    <a:pt x="7310" y="7800"/>
                    <a:pt x="7875" y="7561"/>
                    <a:pt x="8108" y="7124"/>
                  </a:cubicBezTo>
                  <a:close/>
                  <a:moveTo>
                    <a:pt x="12484" y="0"/>
                  </a:moveTo>
                  <a:cubicBezTo>
                    <a:pt x="12466" y="0"/>
                    <a:pt x="12448" y="4"/>
                    <a:pt x="12430" y="11"/>
                  </a:cubicBezTo>
                  <a:cubicBezTo>
                    <a:pt x="10836" y="674"/>
                    <a:pt x="9415" y="1777"/>
                    <a:pt x="7996" y="2753"/>
                  </a:cubicBezTo>
                  <a:cubicBezTo>
                    <a:pt x="7835" y="2661"/>
                    <a:pt x="7627" y="2607"/>
                    <a:pt x="7496" y="2553"/>
                  </a:cubicBezTo>
                  <a:cubicBezTo>
                    <a:pt x="6948" y="2324"/>
                    <a:pt x="6392" y="2121"/>
                    <a:pt x="5832" y="1923"/>
                  </a:cubicBezTo>
                  <a:cubicBezTo>
                    <a:pt x="4951" y="1609"/>
                    <a:pt x="3987" y="1166"/>
                    <a:pt x="3048" y="1061"/>
                  </a:cubicBezTo>
                  <a:cubicBezTo>
                    <a:pt x="3047" y="1061"/>
                    <a:pt x="3046" y="1061"/>
                    <a:pt x="3045" y="1061"/>
                  </a:cubicBezTo>
                  <a:cubicBezTo>
                    <a:pt x="3018" y="1061"/>
                    <a:pt x="3012" y="1103"/>
                    <a:pt x="3034" y="1117"/>
                  </a:cubicBezTo>
                  <a:cubicBezTo>
                    <a:pt x="3803" y="1583"/>
                    <a:pt x="4717" y="1875"/>
                    <a:pt x="5544" y="2219"/>
                  </a:cubicBezTo>
                  <a:cubicBezTo>
                    <a:pt x="6091" y="2448"/>
                    <a:pt x="6641" y="2677"/>
                    <a:pt x="7186" y="2913"/>
                  </a:cubicBezTo>
                  <a:cubicBezTo>
                    <a:pt x="7368" y="2994"/>
                    <a:pt x="7609" y="3161"/>
                    <a:pt x="7830" y="3232"/>
                  </a:cubicBezTo>
                  <a:cubicBezTo>
                    <a:pt x="7825" y="4063"/>
                    <a:pt x="7750" y="4948"/>
                    <a:pt x="7811" y="5799"/>
                  </a:cubicBezTo>
                  <a:cubicBezTo>
                    <a:pt x="7794" y="6127"/>
                    <a:pt x="7794" y="6463"/>
                    <a:pt x="7881" y="6755"/>
                  </a:cubicBezTo>
                  <a:cubicBezTo>
                    <a:pt x="7340" y="6837"/>
                    <a:pt x="6981" y="7246"/>
                    <a:pt x="6518" y="7543"/>
                  </a:cubicBezTo>
                  <a:cubicBezTo>
                    <a:pt x="5845" y="7977"/>
                    <a:pt x="5142" y="8374"/>
                    <a:pt x="4435" y="8761"/>
                  </a:cubicBezTo>
                  <a:cubicBezTo>
                    <a:pt x="3101" y="9493"/>
                    <a:pt x="1346" y="10128"/>
                    <a:pt x="311" y="11207"/>
                  </a:cubicBezTo>
                  <a:cubicBezTo>
                    <a:pt x="273" y="11247"/>
                    <a:pt x="260" y="11304"/>
                    <a:pt x="279" y="11357"/>
                  </a:cubicBezTo>
                  <a:cubicBezTo>
                    <a:pt x="1" y="12395"/>
                    <a:pt x="56" y="13533"/>
                    <a:pt x="89" y="14626"/>
                  </a:cubicBezTo>
                  <a:cubicBezTo>
                    <a:pt x="96" y="14993"/>
                    <a:pt x="102" y="15359"/>
                    <a:pt x="102" y="15727"/>
                  </a:cubicBezTo>
                  <a:cubicBezTo>
                    <a:pt x="102" y="17218"/>
                    <a:pt x="102" y="18707"/>
                    <a:pt x="101" y="20200"/>
                  </a:cubicBezTo>
                  <a:cubicBezTo>
                    <a:pt x="101" y="20381"/>
                    <a:pt x="252" y="20472"/>
                    <a:pt x="407" y="20479"/>
                  </a:cubicBezTo>
                  <a:cubicBezTo>
                    <a:pt x="586" y="20650"/>
                    <a:pt x="885" y="20756"/>
                    <a:pt x="1096" y="20866"/>
                  </a:cubicBezTo>
                  <a:cubicBezTo>
                    <a:pt x="1748" y="21202"/>
                    <a:pt x="2374" y="21573"/>
                    <a:pt x="2993" y="21959"/>
                  </a:cubicBezTo>
                  <a:cubicBezTo>
                    <a:pt x="4156" y="22685"/>
                    <a:pt x="5270" y="23496"/>
                    <a:pt x="6484" y="24152"/>
                  </a:cubicBezTo>
                  <a:lnTo>
                    <a:pt x="6485" y="24152"/>
                  </a:lnTo>
                  <a:cubicBezTo>
                    <a:pt x="6495" y="24197"/>
                    <a:pt x="6535" y="24233"/>
                    <a:pt x="6590" y="24233"/>
                  </a:cubicBezTo>
                  <a:cubicBezTo>
                    <a:pt x="6599" y="24233"/>
                    <a:pt x="6607" y="24232"/>
                    <a:pt x="6616" y="24231"/>
                  </a:cubicBezTo>
                  <a:cubicBezTo>
                    <a:pt x="7218" y="24113"/>
                    <a:pt x="7775" y="23770"/>
                    <a:pt x="8327" y="23532"/>
                  </a:cubicBezTo>
                  <a:cubicBezTo>
                    <a:pt x="9138" y="23186"/>
                    <a:pt x="9925" y="22790"/>
                    <a:pt x="10686" y="22347"/>
                  </a:cubicBezTo>
                  <a:cubicBezTo>
                    <a:pt x="11415" y="21921"/>
                    <a:pt x="12125" y="21467"/>
                    <a:pt x="12845" y="21029"/>
                  </a:cubicBezTo>
                  <a:cubicBezTo>
                    <a:pt x="13334" y="20732"/>
                    <a:pt x="13988" y="20507"/>
                    <a:pt x="14403" y="20115"/>
                  </a:cubicBezTo>
                  <a:cubicBezTo>
                    <a:pt x="14417" y="20146"/>
                    <a:pt x="14425" y="20182"/>
                    <a:pt x="14438" y="20215"/>
                  </a:cubicBezTo>
                  <a:cubicBezTo>
                    <a:pt x="14450" y="20245"/>
                    <a:pt x="14478" y="20260"/>
                    <a:pt x="14506" y="20260"/>
                  </a:cubicBezTo>
                  <a:cubicBezTo>
                    <a:pt x="14534" y="20260"/>
                    <a:pt x="14562" y="20245"/>
                    <a:pt x="14574" y="20215"/>
                  </a:cubicBezTo>
                  <a:cubicBezTo>
                    <a:pt x="15130" y="18899"/>
                    <a:pt x="14863" y="17303"/>
                    <a:pt x="14861" y="15912"/>
                  </a:cubicBezTo>
                  <a:cubicBezTo>
                    <a:pt x="14860" y="15128"/>
                    <a:pt x="14858" y="14345"/>
                    <a:pt x="14843" y="13563"/>
                  </a:cubicBezTo>
                  <a:cubicBezTo>
                    <a:pt x="14833" y="13100"/>
                    <a:pt x="14915" y="12533"/>
                    <a:pt x="14784" y="12059"/>
                  </a:cubicBezTo>
                  <a:cubicBezTo>
                    <a:pt x="14837" y="12028"/>
                    <a:pt x="14878" y="11982"/>
                    <a:pt x="14901" y="11924"/>
                  </a:cubicBezTo>
                  <a:cubicBezTo>
                    <a:pt x="14938" y="11826"/>
                    <a:pt x="14933" y="11721"/>
                    <a:pt x="14905" y="11614"/>
                  </a:cubicBezTo>
                  <a:cubicBezTo>
                    <a:pt x="15056" y="11522"/>
                    <a:pt x="15197" y="11403"/>
                    <a:pt x="15327" y="11298"/>
                  </a:cubicBezTo>
                  <a:cubicBezTo>
                    <a:pt x="15739" y="10961"/>
                    <a:pt x="16113" y="10573"/>
                    <a:pt x="16515" y="10223"/>
                  </a:cubicBezTo>
                  <a:cubicBezTo>
                    <a:pt x="16570" y="10176"/>
                    <a:pt x="16603" y="10066"/>
                    <a:pt x="16574" y="9992"/>
                  </a:cubicBezTo>
                  <a:cubicBezTo>
                    <a:pt x="16561" y="9952"/>
                    <a:pt x="16539" y="9918"/>
                    <a:pt x="16513" y="9887"/>
                  </a:cubicBezTo>
                  <a:cubicBezTo>
                    <a:pt x="16468" y="9842"/>
                    <a:pt x="16403" y="9816"/>
                    <a:pt x="16339" y="9816"/>
                  </a:cubicBezTo>
                  <a:cubicBezTo>
                    <a:pt x="16299" y="9816"/>
                    <a:pt x="16258" y="9827"/>
                    <a:pt x="16223" y="9849"/>
                  </a:cubicBezTo>
                  <a:cubicBezTo>
                    <a:pt x="15863" y="10080"/>
                    <a:pt x="15578" y="10412"/>
                    <a:pt x="15283" y="10717"/>
                  </a:cubicBezTo>
                  <a:cubicBezTo>
                    <a:pt x="15107" y="10899"/>
                    <a:pt x="14905" y="11071"/>
                    <a:pt x="14714" y="11248"/>
                  </a:cubicBezTo>
                  <a:cubicBezTo>
                    <a:pt x="14111" y="10433"/>
                    <a:pt x="12391" y="9516"/>
                    <a:pt x="11902" y="9195"/>
                  </a:cubicBezTo>
                  <a:cubicBezTo>
                    <a:pt x="11223" y="8748"/>
                    <a:pt x="10535" y="8327"/>
                    <a:pt x="9902" y="7825"/>
                  </a:cubicBezTo>
                  <a:cubicBezTo>
                    <a:pt x="9463" y="7477"/>
                    <a:pt x="8865" y="6850"/>
                    <a:pt x="8216" y="6763"/>
                  </a:cubicBezTo>
                  <a:cubicBezTo>
                    <a:pt x="8290" y="6509"/>
                    <a:pt x="8291" y="6229"/>
                    <a:pt x="8280" y="5950"/>
                  </a:cubicBezTo>
                  <a:cubicBezTo>
                    <a:pt x="8362" y="5023"/>
                    <a:pt x="8267" y="4047"/>
                    <a:pt x="8265" y="3140"/>
                  </a:cubicBezTo>
                  <a:cubicBezTo>
                    <a:pt x="8263" y="3123"/>
                    <a:pt x="8262" y="3109"/>
                    <a:pt x="8257" y="3094"/>
                  </a:cubicBezTo>
                  <a:cubicBezTo>
                    <a:pt x="8505" y="2946"/>
                    <a:pt x="8908" y="2800"/>
                    <a:pt x="9080" y="2679"/>
                  </a:cubicBezTo>
                  <a:cubicBezTo>
                    <a:pt x="9487" y="2395"/>
                    <a:pt x="9871" y="2082"/>
                    <a:pt x="10279" y="1798"/>
                  </a:cubicBezTo>
                  <a:cubicBezTo>
                    <a:pt x="11041" y="1270"/>
                    <a:pt x="12076" y="1052"/>
                    <a:pt x="12635" y="277"/>
                  </a:cubicBezTo>
                  <a:cubicBezTo>
                    <a:pt x="12713" y="170"/>
                    <a:pt x="12608" y="0"/>
                    <a:pt x="1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1" name="Google Shape;3011;p6"/>
            <p:cNvSpPr/>
            <p:nvPr/>
          </p:nvSpPr>
          <p:spPr>
            <a:xfrm>
              <a:off x="2025875" y="3268950"/>
              <a:ext cx="102075" cy="39175"/>
            </a:xfrm>
            <a:custGeom>
              <a:avLst/>
              <a:gdLst/>
              <a:ahLst/>
              <a:cxnLst/>
              <a:rect l="l" t="t" r="r" b="b"/>
              <a:pathLst>
                <a:path w="4083" h="1567" extrusionOk="0">
                  <a:moveTo>
                    <a:pt x="58" y="0"/>
                  </a:moveTo>
                  <a:cubicBezTo>
                    <a:pt x="4" y="0"/>
                    <a:pt x="0" y="81"/>
                    <a:pt x="48" y="97"/>
                  </a:cubicBezTo>
                  <a:cubicBezTo>
                    <a:pt x="608" y="287"/>
                    <a:pt x="1167" y="478"/>
                    <a:pt x="1727" y="670"/>
                  </a:cubicBezTo>
                  <a:cubicBezTo>
                    <a:pt x="2334" y="876"/>
                    <a:pt x="3069" y="1075"/>
                    <a:pt x="3562" y="1501"/>
                  </a:cubicBezTo>
                  <a:cubicBezTo>
                    <a:pt x="3616" y="1548"/>
                    <a:pt x="3671" y="1567"/>
                    <a:pt x="3722" y="1567"/>
                  </a:cubicBezTo>
                  <a:cubicBezTo>
                    <a:pt x="3932" y="1567"/>
                    <a:pt x="4082" y="1248"/>
                    <a:pt x="3848" y="1132"/>
                  </a:cubicBezTo>
                  <a:cubicBezTo>
                    <a:pt x="2639" y="537"/>
                    <a:pt x="1425" y="68"/>
                    <a:pt x="62" y="0"/>
                  </a:cubicBezTo>
                  <a:cubicBezTo>
                    <a:pt x="61" y="0"/>
                    <a:pt x="59" y="0"/>
                    <a:pt x="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2" name="Google Shape;3012;p6"/>
            <p:cNvSpPr/>
            <p:nvPr/>
          </p:nvSpPr>
          <p:spPr>
            <a:xfrm>
              <a:off x="1927900" y="3187800"/>
              <a:ext cx="74325" cy="106900"/>
            </a:xfrm>
            <a:custGeom>
              <a:avLst/>
              <a:gdLst/>
              <a:ahLst/>
              <a:cxnLst/>
              <a:rect l="l" t="t" r="r" b="b"/>
              <a:pathLst>
                <a:path w="2973" h="4276" extrusionOk="0">
                  <a:moveTo>
                    <a:pt x="1222" y="546"/>
                  </a:moveTo>
                  <a:cubicBezTo>
                    <a:pt x="1371" y="546"/>
                    <a:pt x="1537" y="609"/>
                    <a:pt x="1705" y="712"/>
                  </a:cubicBezTo>
                  <a:cubicBezTo>
                    <a:pt x="2132" y="969"/>
                    <a:pt x="2296" y="1516"/>
                    <a:pt x="2357" y="1983"/>
                  </a:cubicBezTo>
                  <a:cubicBezTo>
                    <a:pt x="2416" y="2452"/>
                    <a:pt x="2175" y="3702"/>
                    <a:pt x="1608" y="3702"/>
                  </a:cubicBezTo>
                  <a:cubicBezTo>
                    <a:pt x="1491" y="3702"/>
                    <a:pt x="1359" y="3648"/>
                    <a:pt x="1213" y="3522"/>
                  </a:cubicBezTo>
                  <a:cubicBezTo>
                    <a:pt x="911" y="3261"/>
                    <a:pt x="674" y="2841"/>
                    <a:pt x="523" y="2405"/>
                  </a:cubicBezTo>
                  <a:cubicBezTo>
                    <a:pt x="503" y="1872"/>
                    <a:pt x="570" y="1309"/>
                    <a:pt x="751" y="905"/>
                  </a:cubicBezTo>
                  <a:cubicBezTo>
                    <a:pt x="866" y="649"/>
                    <a:pt x="1031" y="546"/>
                    <a:pt x="1222" y="546"/>
                  </a:cubicBezTo>
                  <a:close/>
                  <a:moveTo>
                    <a:pt x="1296" y="0"/>
                  </a:moveTo>
                  <a:cubicBezTo>
                    <a:pt x="1112" y="0"/>
                    <a:pt x="920" y="51"/>
                    <a:pt x="723" y="167"/>
                  </a:cubicBezTo>
                  <a:cubicBezTo>
                    <a:pt x="300" y="415"/>
                    <a:pt x="140" y="1019"/>
                    <a:pt x="83" y="1466"/>
                  </a:cubicBezTo>
                  <a:cubicBezTo>
                    <a:pt x="1" y="2108"/>
                    <a:pt x="81" y="2625"/>
                    <a:pt x="395" y="3146"/>
                  </a:cubicBezTo>
                  <a:cubicBezTo>
                    <a:pt x="569" y="3574"/>
                    <a:pt x="847" y="3950"/>
                    <a:pt x="1225" y="4149"/>
                  </a:cubicBezTo>
                  <a:cubicBezTo>
                    <a:pt x="1392" y="4236"/>
                    <a:pt x="1546" y="4276"/>
                    <a:pt x="1687" y="4276"/>
                  </a:cubicBezTo>
                  <a:cubicBezTo>
                    <a:pt x="2588" y="4276"/>
                    <a:pt x="2973" y="2684"/>
                    <a:pt x="2916" y="1983"/>
                  </a:cubicBezTo>
                  <a:cubicBezTo>
                    <a:pt x="2853" y="1182"/>
                    <a:pt x="2178" y="0"/>
                    <a:pt x="1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3" name="Google Shape;3013;p6"/>
            <p:cNvSpPr/>
            <p:nvPr/>
          </p:nvSpPr>
          <p:spPr>
            <a:xfrm>
              <a:off x="2291275" y="3179500"/>
              <a:ext cx="74500" cy="80025"/>
            </a:xfrm>
            <a:custGeom>
              <a:avLst/>
              <a:gdLst/>
              <a:ahLst/>
              <a:cxnLst/>
              <a:rect l="l" t="t" r="r" b="b"/>
              <a:pathLst>
                <a:path w="2980" h="3201" extrusionOk="0">
                  <a:moveTo>
                    <a:pt x="1493" y="499"/>
                  </a:moveTo>
                  <a:cubicBezTo>
                    <a:pt x="1534" y="499"/>
                    <a:pt x="1574" y="502"/>
                    <a:pt x="1614" y="509"/>
                  </a:cubicBezTo>
                  <a:cubicBezTo>
                    <a:pt x="1995" y="576"/>
                    <a:pt x="2170" y="929"/>
                    <a:pt x="2274" y="1260"/>
                  </a:cubicBezTo>
                  <a:cubicBezTo>
                    <a:pt x="2443" y="1803"/>
                    <a:pt x="2220" y="2355"/>
                    <a:pt x="1744" y="2645"/>
                  </a:cubicBezTo>
                  <a:cubicBezTo>
                    <a:pt x="1624" y="2718"/>
                    <a:pt x="1508" y="2750"/>
                    <a:pt x="1397" y="2750"/>
                  </a:cubicBezTo>
                  <a:cubicBezTo>
                    <a:pt x="1293" y="2750"/>
                    <a:pt x="1194" y="2722"/>
                    <a:pt x="1102" y="2674"/>
                  </a:cubicBezTo>
                  <a:cubicBezTo>
                    <a:pt x="704" y="2136"/>
                    <a:pt x="495" y="1469"/>
                    <a:pt x="878" y="836"/>
                  </a:cubicBezTo>
                  <a:cubicBezTo>
                    <a:pt x="1007" y="623"/>
                    <a:pt x="1249" y="499"/>
                    <a:pt x="1493" y="499"/>
                  </a:cubicBezTo>
                  <a:close/>
                  <a:moveTo>
                    <a:pt x="1461" y="1"/>
                  </a:moveTo>
                  <a:cubicBezTo>
                    <a:pt x="1125" y="1"/>
                    <a:pt x="785" y="141"/>
                    <a:pt x="525" y="452"/>
                  </a:cubicBezTo>
                  <a:cubicBezTo>
                    <a:pt x="0" y="1078"/>
                    <a:pt x="18" y="2494"/>
                    <a:pt x="745" y="2934"/>
                  </a:cubicBezTo>
                  <a:cubicBezTo>
                    <a:pt x="771" y="2960"/>
                    <a:pt x="801" y="2986"/>
                    <a:pt x="830" y="3009"/>
                  </a:cubicBezTo>
                  <a:cubicBezTo>
                    <a:pt x="1002" y="3143"/>
                    <a:pt x="1209" y="3200"/>
                    <a:pt x="1420" y="3200"/>
                  </a:cubicBezTo>
                  <a:cubicBezTo>
                    <a:pt x="1573" y="3200"/>
                    <a:pt x="1729" y="3170"/>
                    <a:pt x="1873" y="3116"/>
                  </a:cubicBezTo>
                  <a:cubicBezTo>
                    <a:pt x="2767" y="2784"/>
                    <a:pt x="2979" y="1751"/>
                    <a:pt x="2708" y="936"/>
                  </a:cubicBezTo>
                  <a:cubicBezTo>
                    <a:pt x="2515" y="350"/>
                    <a:pt x="1992" y="1"/>
                    <a:pt x="1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4" name="Google Shape;3014;p6"/>
            <p:cNvSpPr/>
            <p:nvPr/>
          </p:nvSpPr>
          <p:spPr>
            <a:xfrm>
              <a:off x="2359300" y="3181725"/>
              <a:ext cx="71875" cy="90200"/>
            </a:xfrm>
            <a:custGeom>
              <a:avLst/>
              <a:gdLst/>
              <a:ahLst/>
              <a:cxnLst/>
              <a:rect l="l" t="t" r="r" b="b"/>
              <a:pathLst>
                <a:path w="2875" h="3608" extrusionOk="0">
                  <a:moveTo>
                    <a:pt x="2208" y="0"/>
                  </a:moveTo>
                  <a:cubicBezTo>
                    <a:pt x="2175" y="0"/>
                    <a:pt x="2140" y="26"/>
                    <a:pt x="2140" y="62"/>
                  </a:cubicBezTo>
                  <a:cubicBezTo>
                    <a:pt x="2138" y="546"/>
                    <a:pt x="2174" y="1024"/>
                    <a:pt x="2213" y="1506"/>
                  </a:cubicBezTo>
                  <a:cubicBezTo>
                    <a:pt x="2127" y="1501"/>
                    <a:pt x="2037" y="1499"/>
                    <a:pt x="1944" y="1499"/>
                  </a:cubicBezTo>
                  <a:cubicBezTo>
                    <a:pt x="1566" y="1499"/>
                    <a:pt x="1159" y="1537"/>
                    <a:pt x="909" y="1578"/>
                  </a:cubicBezTo>
                  <a:cubicBezTo>
                    <a:pt x="949" y="1107"/>
                    <a:pt x="1036" y="591"/>
                    <a:pt x="834" y="169"/>
                  </a:cubicBezTo>
                  <a:cubicBezTo>
                    <a:pt x="823" y="147"/>
                    <a:pt x="799" y="136"/>
                    <a:pt x="775" y="136"/>
                  </a:cubicBezTo>
                  <a:cubicBezTo>
                    <a:pt x="749" y="136"/>
                    <a:pt x="724" y="147"/>
                    <a:pt x="712" y="169"/>
                  </a:cubicBezTo>
                  <a:cubicBezTo>
                    <a:pt x="443" y="683"/>
                    <a:pt x="1" y="3299"/>
                    <a:pt x="868" y="3404"/>
                  </a:cubicBezTo>
                  <a:cubicBezTo>
                    <a:pt x="870" y="3404"/>
                    <a:pt x="872" y="3404"/>
                    <a:pt x="874" y="3404"/>
                  </a:cubicBezTo>
                  <a:cubicBezTo>
                    <a:pt x="908" y="3404"/>
                    <a:pt x="940" y="3379"/>
                    <a:pt x="957" y="3352"/>
                  </a:cubicBezTo>
                  <a:cubicBezTo>
                    <a:pt x="1049" y="3204"/>
                    <a:pt x="1029" y="3132"/>
                    <a:pt x="985" y="2961"/>
                  </a:cubicBezTo>
                  <a:cubicBezTo>
                    <a:pt x="901" y="2631"/>
                    <a:pt x="888" y="2300"/>
                    <a:pt x="893" y="1964"/>
                  </a:cubicBezTo>
                  <a:lnTo>
                    <a:pt x="893" y="1964"/>
                  </a:lnTo>
                  <a:cubicBezTo>
                    <a:pt x="1077" y="2041"/>
                    <a:pt x="1288" y="2058"/>
                    <a:pt x="1495" y="2058"/>
                  </a:cubicBezTo>
                  <a:cubicBezTo>
                    <a:pt x="1600" y="2058"/>
                    <a:pt x="1703" y="2053"/>
                    <a:pt x="1802" y="2051"/>
                  </a:cubicBezTo>
                  <a:cubicBezTo>
                    <a:pt x="1813" y="2050"/>
                    <a:pt x="1826" y="2050"/>
                    <a:pt x="1839" y="2050"/>
                  </a:cubicBezTo>
                  <a:cubicBezTo>
                    <a:pt x="1929" y="2050"/>
                    <a:pt x="2057" y="2058"/>
                    <a:pt x="2192" y="2058"/>
                  </a:cubicBezTo>
                  <a:cubicBezTo>
                    <a:pt x="2212" y="2058"/>
                    <a:pt x="2231" y="2058"/>
                    <a:pt x="2251" y="2057"/>
                  </a:cubicBezTo>
                  <a:lnTo>
                    <a:pt x="2251" y="2057"/>
                  </a:lnTo>
                  <a:cubicBezTo>
                    <a:pt x="2261" y="2526"/>
                    <a:pt x="2191" y="3046"/>
                    <a:pt x="2299" y="3486"/>
                  </a:cubicBezTo>
                  <a:cubicBezTo>
                    <a:pt x="2320" y="3567"/>
                    <a:pt x="2389" y="3608"/>
                    <a:pt x="2459" y="3608"/>
                  </a:cubicBezTo>
                  <a:cubicBezTo>
                    <a:pt x="2517" y="3608"/>
                    <a:pt x="2576" y="3581"/>
                    <a:pt x="2610" y="3527"/>
                  </a:cubicBezTo>
                  <a:cubicBezTo>
                    <a:pt x="2870" y="3117"/>
                    <a:pt x="2748" y="2448"/>
                    <a:pt x="2696" y="1969"/>
                  </a:cubicBezTo>
                  <a:cubicBezTo>
                    <a:pt x="2768" y="1929"/>
                    <a:pt x="2824" y="1875"/>
                    <a:pt x="2845" y="1796"/>
                  </a:cubicBezTo>
                  <a:cubicBezTo>
                    <a:pt x="2875" y="1691"/>
                    <a:pt x="2793" y="1621"/>
                    <a:pt x="2650" y="1575"/>
                  </a:cubicBezTo>
                  <a:cubicBezTo>
                    <a:pt x="2584" y="1042"/>
                    <a:pt x="2478" y="527"/>
                    <a:pt x="2256" y="31"/>
                  </a:cubicBezTo>
                  <a:cubicBezTo>
                    <a:pt x="2246" y="9"/>
                    <a:pt x="2228" y="0"/>
                    <a:pt x="2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5" name="Google Shape;3015;p6"/>
            <p:cNvSpPr/>
            <p:nvPr/>
          </p:nvSpPr>
          <p:spPr>
            <a:xfrm>
              <a:off x="2389325" y="3406500"/>
              <a:ext cx="258525" cy="246450"/>
            </a:xfrm>
            <a:custGeom>
              <a:avLst/>
              <a:gdLst/>
              <a:ahLst/>
              <a:cxnLst/>
              <a:rect l="l" t="t" r="r" b="b"/>
              <a:pathLst>
                <a:path w="10341" h="9858" extrusionOk="0">
                  <a:moveTo>
                    <a:pt x="1829" y="512"/>
                  </a:moveTo>
                  <a:cubicBezTo>
                    <a:pt x="2082" y="512"/>
                    <a:pt x="2332" y="619"/>
                    <a:pt x="2518" y="866"/>
                  </a:cubicBezTo>
                  <a:cubicBezTo>
                    <a:pt x="3287" y="1888"/>
                    <a:pt x="2284" y="2858"/>
                    <a:pt x="1425" y="2858"/>
                  </a:cubicBezTo>
                  <a:cubicBezTo>
                    <a:pt x="1309" y="2858"/>
                    <a:pt x="1196" y="2840"/>
                    <a:pt x="1090" y="2802"/>
                  </a:cubicBezTo>
                  <a:cubicBezTo>
                    <a:pt x="807" y="2241"/>
                    <a:pt x="474" y="1762"/>
                    <a:pt x="868" y="1096"/>
                  </a:cubicBezTo>
                  <a:cubicBezTo>
                    <a:pt x="1077" y="741"/>
                    <a:pt x="1458" y="512"/>
                    <a:pt x="1829" y="512"/>
                  </a:cubicBezTo>
                  <a:close/>
                  <a:moveTo>
                    <a:pt x="1866" y="0"/>
                  </a:moveTo>
                  <a:cubicBezTo>
                    <a:pt x="1415" y="0"/>
                    <a:pt x="949" y="211"/>
                    <a:pt x="615" y="583"/>
                  </a:cubicBezTo>
                  <a:cubicBezTo>
                    <a:pt x="61" y="1201"/>
                    <a:pt x="0" y="2408"/>
                    <a:pt x="630" y="2961"/>
                  </a:cubicBezTo>
                  <a:cubicBezTo>
                    <a:pt x="845" y="3213"/>
                    <a:pt x="1195" y="3332"/>
                    <a:pt x="1565" y="3332"/>
                  </a:cubicBezTo>
                  <a:cubicBezTo>
                    <a:pt x="1783" y="3332"/>
                    <a:pt x="2008" y="3291"/>
                    <a:pt x="2217" y="3211"/>
                  </a:cubicBezTo>
                  <a:cubicBezTo>
                    <a:pt x="2622" y="3053"/>
                    <a:pt x="2915" y="2786"/>
                    <a:pt x="3094" y="2464"/>
                  </a:cubicBezTo>
                  <a:cubicBezTo>
                    <a:pt x="3332" y="2835"/>
                    <a:pt x="3801" y="3127"/>
                    <a:pt x="4101" y="3393"/>
                  </a:cubicBezTo>
                  <a:cubicBezTo>
                    <a:pt x="4616" y="3847"/>
                    <a:pt x="5109" y="4329"/>
                    <a:pt x="5547" y="4859"/>
                  </a:cubicBezTo>
                  <a:cubicBezTo>
                    <a:pt x="5312" y="5591"/>
                    <a:pt x="5548" y="6532"/>
                    <a:pt x="5596" y="7254"/>
                  </a:cubicBezTo>
                  <a:cubicBezTo>
                    <a:pt x="5645" y="8043"/>
                    <a:pt x="5596" y="8883"/>
                    <a:pt x="5780" y="9656"/>
                  </a:cubicBezTo>
                  <a:cubicBezTo>
                    <a:pt x="5814" y="9797"/>
                    <a:pt x="5913" y="9857"/>
                    <a:pt x="6017" y="9857"/>
                  </a:cubicBezTo>
                  <a:cubicBezTo>
                    <a:pt x="6177" y="9857"/>
                    <a:pt x="6348" y="9716"/>
                    <a:pt x="6318" y="9507"/>
                  </a:cubicBezTo>
                  <a:cubicBezTo>
                    <a:pt x="6099" y="8025"/>
                    <a:pt x="6242" y="6441"/>
                    <a:pt x="5988" y="4961"/>
                  </a:cubicBezTo>
                  <a:cubicBezTo>
                    <a:pt x="6008" y="4959"/>
                    <a:pt x="6027" y="4954"/>
                    <a:pt x="6047" y="4948"/>
                  </a:cubicBezTo>
                  <a:cubicBezTo>
                    <a:pt x="6286" y="4830"/>
                    <a:pt x="6508" y="4490"/>
                    <a:pt x="6716" y="4313"/>
                  </a:cubicBezTo>
                  <a:cubicBezTo>
                    <a:pt x="7157" y="3936"/>
                    <a:pt x="7645" y="3606"/>
                    <a:pt x="8120" y="3273"/>
                  </a:cubicBezTo>
                  <a:cubicBezTo>
                    <a:pt x="8576" y="2955"/>
                    <a:pt x="9039" y="2648"/>
                    <a:pt x="9498" y="2336"/>
                  </a:cubicBezTo>
                  <a:cubicBezTo>
                    <a:pt x="9736" y="2174"/>
                    <a:pt x="10123" y="1974"/>
                    <a:pt x="10256" y="1706"/>
                  </a:cubicBezTo>
                  <a:cubicBezTo>
                    <a:pt x="10340" y="1540"/>
                    <a:pt x="10228" y="1351"/>
                    <a:pt x="10052" y="1351"/>
                  </a:cubicBezTo>
                  <a:cubicBezTo>
                    <a:pt x="10032" y="1351"/>
                    <a:pt x="10011" y="1353"/>
                    <a:pt x="9989" y="1359"/>
                  </a:cubicBezTo>
                  <a:cubicBezTo>
                    <a:pt x="9631" y="1447"/>
                    <a:pt x="9262" y="1801"/>
                    <a:pt x="8960" y="2005"/>
                  </a:cubicBezTo>
                  <a:cubicBezTo>
                    <a:pt x="8435" y="2361"/>
                    <a:pt x="7912" y="2717"/>
                    <a:pt x="7395" y="3086"/>
                  </a:cubicBezTo>
                  <a:cubicBezTo>
                    <a:pt x="7108" y="3293"/>
                    <a:pt x="6196" y="3841"/>
                    <a:pt x="5871" y="4365"/>
                  </a:cubicBezTo>
                  <a:cubicBezTo>
                    <a:pt x="5435" y="3886"/>
                    <a:pt x="4956" y="3450"/>
                    <a:pt x="4459" y="3033"/>
                  </a:cubicBezTo>
                  <a:cubicBezTo>
                    <a:pt x="4123" y="2753"/>
                    <a:pt x="3685" y="2285"/>
                    <a:pt x="3225" y="2162"/>
                  </a:cubicBezTo>
                  <a:cubicBezTo>
                    <a:pt x="3368" y="1700"/>
                    <a:pt x="3309" y="1167"/>
                    <a:pt x="3030" y="686"/>
                  </a:cubicBezTo>
                  <a:cubicBezTo>
                    <a:pt x="2755" y="212"/>
                    <a:pt x="231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6" name="Google Shape;3016;p6"/>
            <p:cNvSpPr/>
            <p:nvPr/>
          </p:nvSpPr>
          <p:spPr>
            <a:xfrm>
              <a:off x="2556075" y="3546150"/>
              <a:ext cx="21725" cy="98300"/>
            </a:xfrm>
            <a:custGeom>
              <a:avLst/>
              <a:gdLst/>
              <a:ahLst/>
              <a:cxnLst/>
              <a:rect l="l" t="t" r="r" b="b"/>
              <a:pathLst>
                <a:path w="869" h="3932" extrusionOk="0">
                  <a:moveTo>
                    <a:pt x="236" y="0"/>
                  </a:moveTo>
                  <a:cubicBezTo>
                    <a:pt x="212" y="0"/>
                    <a:pt x="187" y="15"/>
                    <a:pt x="179" y="43"/>
                  </a:cubicBezTo>
                  <a:cubicBezTo>
                    <a:pt x="0" y="522"/>
                    <a:pt x="150" y="1163"/>
                    <a:pt x="186" y="1660"/>
                  </a:cubicBezTo>
                  <a:cubicBezTo>
                    <a:pt x="232" y="2315"/>
                    <a:pt x="297" y="2984"/>
                    <a:pt x="176" y="3632"/>
                  </a:cubicBezTo>
                  <a:cubicBezTo>
                    <a:pt x="142" y="3818"/>
                    <a:pt x="274" y="3931"/>
                    <a:pt x="411" y="3931"/>
                  </a:cubicBezTo>
                  <a:cubicBezTo>
                    <a:pt x="505" y="3931"/>
                    <a:pt x="600" y="3879"/>
                    <a:pt x="647" y="3761"/>
                  </a:cubicBezTo>
                  <a:cubicBezTo>
                    <a:pt x="868" y="3199"/>
                    <a:pt x="735" y="2431"/>
                    <a:pt x="671" y="1850"/>
                  </a:cubicBezTo>
                  <a:cubicBezTo>
                    <a:pt x="609" y="1289"/>
                    <a:pt x="607" y="510"/>
                    <a:pt x="286" y="28"/>
                  </a:cubicBezTo>
                  <a:cubicBezTo>
                    <a:pt x="274" y="9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7" name="Google Shape;3017;p6"/>
            <p:cNvSpPr/>
            <p:nvPr/>
          </p:nvSpPr>
          <p:spPr>
            <a:xfrm>
              <a:off x="2510150" y="3684375"/>
              <a:ext cx="93725" cy="86025"/>
            </a:xfrm>
            <a:custGeom>
              <a:avLst/>
              <a:gdLst/>
              <a:ahLst/>
              <a:cxnLst/>
              <a:rect l="l" t="t" r="r" b="b"/>
              <a:pathLst>
                <a:path w="3749" h="3441" extrusionOk="0">
                  <a:moveTo>
                    <a:pt x="1887" y="521"/>
                  </a:moveTo>
                  <a:cubicBezTo>
                    <a:pt x="2547" y="521"/>
                    <a:pt x="3083" y="1336"/>
                    <a:pt x="3064" y="1951"/>
                  </a:cubicBezTo>
                  <a:cubicBezTo>
                    <a:pt x="3045" y="2581"/>
                    <a:pt x="2416" y="2911"/>
                    <a:pt x="1860" y="2916"/>
                  </a:cubicBezTo>
                  <a:cubicBezTo>
                    <a:pt x="1854" y="2916"/>
                    <a:pt x="1848" y="2916"/>
                    <a:pt x="1842" y="2916"/>
                  </a:cubicBezTo>
                  <a:cubicBezTo>
                    <a:pt x="1655" y="2916"/>
                    <a:pt x="1471" y="2867"/>
                    <a:pt x="1311" y="2773"/>
                  </a:cubicBezTo>
                  <a:cubicBezTo>
                    <a:pt x="750" y="2146"/>
                    <a:pt x="589" y="1144"/>
                    <a:pt x="1444" y="647"/>
                  </a:cubicBezTo>
                  <a:cubicBezTo>
                    <a:pt x="1594" y="559"/>
                    <a:pt x="1744" y="521"/>
                    <a:pt x="1887" y="521"/>
                  </a:cubicBezTo>
                  <a:close/>
                  <a:moveTo>
                    <a:pt x="1846" y="1"/>
                  </a:moveTo>
                  <a:cubicBezTo>
                    <a:pt x="1551" y="1"/>
                    <a:pt x="1249" y="89"/>
                    <a:pt x="970" y="288"/>
                  </a:cubicBezTo>
                  <a:cubicBezTo>
                    <a:pt x="189" y="844"/>
                    <a:pt x="0" y="2463"/>
                    <a:pt x="812" y="2939"/>
                  </a:cubicBezTo>
                  <a:cubicBezTo>
                    <a:pt x="1072" y="3250"/>
                    <a:pt x="1491" y="3440"/>
                    <a:pt x="1957" y="3440"/>
                  </a:cubicBezTo>
                  <a:cubicBezTo>
                    <a:pt x="1980" y="3440"/>
                    <a:pt x="2003" y="3440"/>
                    <a:pt x="2026" y="3439"/>
                  </a:cubicBezTo>
                  <a:cubicBezTo>
                    <a:pt x="3012" y="3401"/>
                    <a:pt x="3748" y="2548"/>
                    <a:pt x="3596" y="1567"/>
                  </a:cubicBezTo>
                  <a:cubicBezTo>
                    <a:pt x="3458" y="691"/>
                    <a:pt x="2674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8" name="Google Shape;3018;p6"/>
            <p:cNvSpPr/>
            <p:nvPr/>
          </p:nvSpPr>
          <p:spPr>
            <a:xfrm>
              <a:off x="2163150" y="3448175"/>
              <a:ext cx="90900" cy="70975"/>
            </a:xfrm>
            <a:custGeom>
              <a:avLst/>
              <a:gdLst/>
              <a:ahLst/>
              <a:cxnLst/>
              <a:rect l="l" t="t" r="r" b="b"/>
              <a:pathLst>
                <a:path w="3636" h="2839" extrusionOk="0">
                  <a:moveTo>
                    <a:pt x="97" y="1"/>
                  </a:moveTo>
                  <a:cubicBezTo>
                    <a:pt x="48" y="1"/>
                    <a:pt x="0" y="61"/>
                    <a:pt x="35" y="107"/>
                  </a:cubicBezTo>
                  <a:cubicBezTo>
                    <a:pt x="456" y="671"/>
                    <a:pt x="991" y="1125"/>
                    <a:pt x="1541" y="1563"/>
                  </a:cubicBezTo>
                  <a:cubicBezTo>
                    <a:pt x="2059" y="1975"/>
                    <a:pt x="2756" y="2237"/>
                    <a:pt x="3170" y="2759"/>
                  </a:cubicBezTo>
                  <a:cubicBezTo>
                    <a:pt x="3214" y="2815"/>
                    <a:pt x="3267" y="2839"/>
                    <a:pt x="3319" y="2839"/>
                  </a:cubicBezTo>
                  <a:cubicBezTo>
                    <a:pt x="3482" y="2839"/>
                    <a:pt x="3636" y="2607"/>
                    <a:pt x="3496" y="2433"/>
                  </a:cubicBezTo>
                  <a:cubicBezTo>
                    <a:pt x="3147" y="1993"/>
                    <a:pt x="2607" y="1816"/>
                    <a:pt x="2153" y="1511"/>
                  </a:cubicBezTo>
                  <a:cubicBezTo>
                    <a:pt x="1454" y="1045"/>
                    <a:pt x="814" y="499"/>
                    <a:pt x="130" y="11"/>
                  </a:cubicBezTo>
                  <a:cubicBezTo>
                    <a:pt x="120" y="4"/>
                    <a:pt x="108" y="1"/>
                    <a:pt x="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19" name="Google Shape;3019;p6"/>
            <p:cNvSpPr/>
            <p:nvPr/>
          </p:nvSpPr>
          <p:spPr>
            <a:xfrm>
              <a:off x="2146425" y="3688075"/>
              <a:ext cx="115900" cy="71175"/>
            </a:xfrm>
            <a:custGeom>
              <a:avLst/>
              <a:gdLst/>
              <a:ahLst/>
              <a:cxnLst/>
              <a:rect l="l" t="t" r="r" b="b"/>
              <a:pathLst>
                <a:path w="4636" h="2847" extrusionOk="0">
                  <a:moveTo>
                    <a:pt x="4481" y="0"/>
                  </a:moveTo>
                  <a:cubicBezTo>
                    <a:pt x="4480" y="0"/>
                    <a:pt x="4479" y="0"/>
                    <a:pt x="4478" y="0"/>
                  </a:cubicBezTo>
                  <a:cubicBezTo>
                    <a:pt x="4119" y="10"/>
                    <a:pt x="4086" y="104"/>
                    <a:pt x="3763" y="342"/>
                  </a:cubicBezTo>
                  <a:cubicBezTo>
                    <a:pt x="3319" y="671"/>
                    <a:pt x="2846" y="965"/>
                    <a:pt x="2377" y="1257"/>
                  </a:cubicBezTo>
                  <a:cubicBezTo>
                    <a:pt x="1621" y="1729"/>
                    <a:pt x="605" y="2092"/>
                    <a:pt x="23" y="2783"/>
                  </a:cubicBezTo>
                  <a:cubicBezTo>
                    <a:pt x="0" y="2807"/>
                    <a:pt x="17" y="2845"/>
                    <a:pt x="49" y="2847"/>
                  </a:cubicBezTo>
                  <a:cubicBezTo>
                    <a:pt x="958" y="2835"/>
                    <a:pt x="1890" y="2162"/>
                    <a:pt x="2649" y="1724"/>
                  </a:cubicBezTo>
                  <a:cubicBezTo>
                    <a:pt x="3230" y="1388"/>
                    <a:pt x="4442" y="883"/>
                    <a:pt x="4615" y="181"/>
                  </a:cubicBezTo>
                  <a:cubicBezTo>
                    <a:pt x="4636" y="93"/>
                    <a:pt x="4573" y="0"/>
                    <a:pt x="44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0" name="Google Shape;3020;p6"/>
            <p:cNvSpPr/>
            <p:nvPr/>
          </p:nvSpPr>
          <p:spPr>
            <a:xfrm>
              <a:off x="2005050" y="3542275"/>
              <a:ext cx="29275" cy="151850"/>
            </a:xfrm>
            <a:custGeom>
              <a:avLst/>
              <a:gdLst/>
              <a:ahLst/>
              <a:cxnLst/>
              <a:rect l="l" t="t" r="r" b="b"/>
              <a:pathLst>
                <a:path w="1171" h="6074" extrusionOk="0">
                  <a:moveTo>
                    <a:pt x="227" y="1"/>
                  </a:moveTo>
                  <a:cubicBezTo>
                    <a:pt x="196" y="1"/>
                    <a:pt x="167" y="17"/>
                    <a:pt x="161" y="52"/>
                  </a:cubicBezTo>
                  <a:cubicBezTo>
                    <a:pt x="1" y="1044"/>
                    <a:pt x="145" y="2166"/>
                    <a:pt x="156" y="3175"/>
                  </a:cubicBezTo>
                  <a:cubicBezTo>
                    <a:pt x="165" y="3757"/>
                    <a:pt x="240" y="4335"/>
                    <a:pt x="297" y="4915"/>
                  </a:cubicBezTo>
                  <a:cubicBezTo>
                    <a:pt x="335" y="5309"/>
                    <a:pt x="206" y="5690"/>
                    <a:pt x="427" y="6026"/>
                  </a:cubicBezTo>
                  <a:cubicBezTo>
                    <a:pt x="448" y="6059"/>
                    <a:pt x="478" y="6074"/>
                    <a:pt x="510" y="6074"/>
                  </a:cubicBezTo>
                  <a:cubicBezTo>
                    <a:pt x="536" y="6074"/>
                    <a:pt x="563" y="6064"/>
                    <a:pt x="586" y="6046"/>
                  </a:cubicBezTo>
                  <a:cubicBezTo>
                    <a:pt x="1170" y="5590"/>
                    <a:pt x="676" y="4135"/>
                    <a:pt x="632" y="3483"/>
                  </a:cubicBezTo>
                  <a:cubicBezTo>
                    <a:pt x="557" y="2397"/>
                    <a:pt x="845" y="1016"/>
                    <a:pt x="289" y="34"/>
                  </a:cubicBezTo>
                  <a:cubicBezTo>
                    <a:pt x="277" y="12"/>
                    <a:pt x="251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1" name="Google Shape;3021;p6"/>
            <p:cNvSpPr/>
            <p:nvPr/>
          </p:nvSpPr>
          <p:spPr>
            <a:xfrm>
              <a:off x="4383675" y="2793925"/>
              <a:ext cx="534125" cy="457200"/>
            </a:xfrm>
            <a:custGeom>
              <a:avLst/>
              <a:gdLst/>
              <a:ahLst/>
              <a:cxnLst/>
              <a:rect l="l" t="t" r="r" b="b"/>
              <a:pathLst>
                <a:path w="21365" h="18288" extrusionOk="0">
                  <a:moveTo>
                    <a:pt x="16225" y="253"/>
                  </a:moveTo>
                  <a:cubicBezTo>
                    <a:pt x="16288" y="473"/>
                    <a:pt x="16306" y="492"/>
                    <a:pt x="16442" y="750"/>
                  </a:cubicBezTo>
                  <a:cubicBezTo>
                    <a:pt x="16711" y="1260"/>
                    <a:pt x="17005" y="1756"/>
                    <a:pt x="17275" y="2264"/>
                  </a:cubicBezTo>
                  <a:cubicBezTo>
                    <a:pt x="17825" y="3304"/>
                    <a:pt x="18358" y="4351"/>
                    <a:pt x="18873" y="5404"/>
                  </a:cubicBezTo>
                  <a:cubicBezTo>
                    <a:pt x="19326" y="6339"/>
                    <a:pt x="19846" y="7230"/>
                    <a:pt x="20340" y="8142"/>
                  </a:cubicBezTo>
                  <a:cubicBezTo>
                    <a:pt x="20477" y="8396"/>
                    <a:pt x="20627" y="8773"/>
                    <a:pt x="20832" y="9033"/>
                  </a:cubicBezTo>
                  <a:cubicBezTo>
                    <a:pt x="20556" y="9215"/>
                    <a:pt x="20305" y="9485"/>
                    <a:pt x="20107" y="9744"/>
                  </a:cubicBezTo>
                  <a:cubicBezTo>
                    <a:pt x="19956" y="9943"/>
                    <a:pt x="19790" y="10130"/>
                    <a:pt x="19624" y="10319"/>
                  </a:cubicBezTo>
                  <a:cubicBezTo>
                    <a:pt x="19408" y="10494"/>
                    <a:pt x="19196" y="10676"/>
                    <a:pt x="18983" y="10855"/>
                  </a:cubicBezTo>
                  <a:cubicBezTo>
                    <a:pt x="18860" y="10470"/>
                    <a:pt x="18653" y="10115"/>
                    <a:pt x="18376" y="9820"/>
                  </a:cubicBezTo>
                  <a:cubicBezTo>
                    <a:pt x="18342" y="9784"/>
                    <a:pt x="18301" y="9769"/>
                    <a:pt x="18258" y="9769"/>
                  </a:cubicBezTo>
                  <a:cubicBezTo>
                    <a:pt x="18210" y="9769"/>
                    <a:pt x="18161" y="9788"/>
                    <a:pt x="18122" y="9820"/>
                  </a:cubicBezTo>
                  <a:cubicBezTo>
                    <a:pt x="17712" y="10148"/>
                    <a:pt x="17090" y="10466"/>
                    <a:pt x="16796" y="10932"/>
                  </a:cubicBezTo>
                  <a:cubicBezTo>
                    <a:pt x="16708" y="10798"/>
                    <a:pt x="16618" y="10665"/>
                    <a:pt x="16532" y="10535"/>
                  </a:cubicBezTo>
                  <a:cubicBezTo>
                    <a:pt x="15999" y="9718"/>
                    <a:pt x="15443" y="8928"/>
                    <a:pt x="14974" y="8071"/>
                  </a:cubicBezTo>
                  <a:cubicBezTo>
                    <a:pt x="14528" y="7258"/>
                    <a:pt x="14058" y="6455"/>
                    <a:pt x="13568" y="5668"/>
                  </a:cubicBezTo>
                  <a:cubicBezTo>
                    <a:pt x="13181" y="5046"/>
                    <a:pt x="12776" y="4320"/>
                    <a:pt x="12192" y="3855"/>
                  </a:cubicBezTo>
                  <a:cubicBezTo>
                    <a:pt x="13658" y="2776"/>
                    <a:pt x="15085" y="1700"/>
                    <a:pt x="16225" y="253"/>
                  </a:cubicBezTo>
                  <a:close/>
                  <a:moveTo>
                    <a:pt x="18220" y="10196"/>
                  </a:moveTo>
                  <a:cubicBezTo>
                    <a:pt x="18430" y="10460"/>
                    <a:pt x="18594" y="10742"/>
                    <a:pt x="18847" y="10968"/>
                  </a:cubicBezTo>
                  <a:cubicBezTo>
                    <a:pt x="18381" y="11364"/>
                    <a:pt x="17920" y="11765"/>
                    <a:pt x="17464" y="12172"/>
                  </a:cubicBezTo>
                  <a:cubicBezTo>
                    <a:pt x="17339" y="11795"/>
                    <a:pt x="17128" y="11442"/>
                    <a:pt x="16906" y="11101"/>
                  </a:cubicBezTo>
                  <a:cubicBezTo>
                    <a:pt x="17375" y="10916"/>
                    <a:pt x="17820" y="10520"/>
                    <a:pt x="18220" y="10196"/>
                  </a:cubicBezTo>
                  <a:close/>
                  <a:moveTo>
                    <a:pt x="12070" y="3946"/>
                  </a:moveTo>
                  <a:cubicBezTo>
                    <a:pt x="12336" y="4631"/>
                    <a:pt x="12841" y="5248"/>
                    <a:pt x="13228" y="5866"/>
                  </a:cubicBezTo>
                  <a:cubicBezTo>
                    <a:pt x="13721" y="6654"/>
                    <a:pt x="14178" y="7463"/>
                    <a:pt x="14628" y="8275"/>
                  </a:cubicBezTo>
                  <a:cubicBezTo>
                    <a:pt x="15048" y="9033"/>
                    <a:pt x="15522" y="9749"/>
                    <a:pt x="16012" y="10465"/>
                  </a:cubicBezTo>
                  <a:cubicBezTo>
                    <a:pt x="16439" y="11088"/>
                    <a:pt x="16767" y="11798"/>
                    <a:pt x="17195" y="12418"/>
                  </a:cubicBezTo>
                  <a:cubicBezTo>
                    <a:pt x="16560" y="12992"/>
                    <a:pt x="15932" y="13572"/>
                    <a:pt x="15308" y="14156"/>
                  </a:cubicBezTo>
                  <a:cubicBezTo>
                    <a:pt x="14267" y="15125"/>
                    <a:pt x="13335" y="16195"/>
                    <a:pt x="12356" y="17212"/>
                  </a:cubicBezTo>
                  <a:cubicBezTo>
                    <a:pt x="12179" y="16636"/>
                    <a:pt x="11723" y="16070"/>
                    <a:pt x="11437" y="15620"/>
                  </a:cubicBezTo>
                  <a:cubicBezTo>
                    <a:pt x="10705" y="14467"/>
                    <a:pt x="10113" y="13204"/>
                    <a:pt x="9492" y="11990"/>
                  </a:cubicBezTo>
                  <a:cubicBezTo>
                    <a:pt x="9057" y="11139"/>
                    <a:pt x="8629" y="10284"/>
                    <a:pt x="8194" y="9433"/>
                  </a:cubicBezTo>
                  <a:cubicBezTo>
                    <a:pt x="7982" y="9021"/>
                    <a:pt x="7718" y="8037"/>
                    <a:pt x="7315" y="7696"/>
                  </a:cubicBezTo>
                  <a:cubicBezTo>
                    <a:pt x="7954" y="7386"/>
                    <a:pt x="8471" y="6859"/>
                    <a:pt x="8993" y="6377"/>
                  </a:cubicBezTo>
                  <a:cubicBezTo>
                    <a:pt x="9854" y="5579"/>
                    <a:pt x="10797" y="4884"/>
                    <a:pt x="11741" y="4188"/>
                  </a:cubicBezTo>
                  <a:cubicBezTo>
                    <a:pt x="11850" y="4106"/>
                    <a:pt x="11960" y="4026"/>
                    <a:pt x="12070" y="3946"/>
                  </a:cubicBezTo>
                  <a:close/>
                  <a:moveTo>
                    <a:pt x="5686" y="10368"/>
                  </a:moveTo>
                  <a:cubicBezTo>
                    <a:pt x="6094" y="11610"/>
                    <a:pt x="6667" y="12824"/>
                    <a:pt x="7280" y="13959"/>
                  </a:cubicBezTo>
                  <a:cubicBezTo>
                    <a:pt x="7643" y="14628"/>
                    <a:pt x="7992" y="15294"/>
                    <a:pt x="8324" y="15981"/>
                  </a:cubicBezTo>
                  <a:cubicBezTo>
                    <a:pt x="8565" y="16485"/>
                    <a:pt x="8783" y="17084"/>
                    <a:pt x="9223" y="17440"/>
                  </a:cubicBezTo>
                  <a:cubicBezTo>
                    <a:pt x="8845" y="17443"/>
                    <a:pt x="8470" y="17448"/>
                    <a:pt x="8092" y="17454"/>
                  </a:cubicBezTo>
                  <a:cubicBezTo>
                    <a:pt x="7216" y="15369"/>
                    <a:pt x="5794" y="13542"/>
                    <a:pt x="4928" y="11439"/>
                  </a:cubicBezTo>
                  <a:cubicBezTo>
                    <a:pt x="4918" y="11421"/>
                    <a:pt x="4905" y="11405"/>
                    <a:pt x="4887" y="11393"/>
                  </a:cubicBezTo>
                  <a:cubicBezTo>
                    <a:pt x="5156" y="11053"/>
                    <a:pt x="5422" y="10712"/>
                    <a:pt x="5686" y="10368"/>
                  </a:cubicBezTo>
                  <a:close/>
                  <a:moveTo>
                    <a:pt x="6419" y="9392"/>
                  </a:moveTo>
                  <a:cubicBezTo>
                    <a:pt x="6983" y="10825"/>
                    <a:pt x="7846" y="12185"/>
                    <a:pt x="8599" y="13501"/>
                  </a:cubicBezTo>
                  <a:cubicBezTo>
                    <a:pt x="9088" y="14356"/>
                    <a:pt x="9587" y="15204"/>
                    <a:pt x="10028" y="16085"/>
                  </a:cubicBezTo>
                  <a:cubicBezTo>
                    <a:pt x="10248" y="16523"/>
                    <a:pt x="10466" y="17067"/>
                    <a:pt x="10779" y="17476"/>
                  </a:cubicBezTo>
                  <a:cubicBezTo>
                    <a:pt x="10346" y="17453"/>
                    <a:pt x="9913" y="17443"/>
                    <a:pt x="9478" y="17441"/>
                  </a:cubicBezTo>
                  <a:cubicBezTo>
                    <a:pt x="9344" y="16856"/>
                    <a:pt x="8922" y="16327"/>
                    <a:pt x="8655" y="15788"/>
                  </a:cubicBezTo>
                  <a:cubicBezTo>
                    <a:pt x="8319" y="15104"/>
                    <a:pt x="7979" y="14434"/>
                    <a:pt x="7605" y="13770"/>
                  </a:cubicBezTo>
                  <a:cubicBezTo>
                    <a:pt x="7200" y="13056"/>
                    <a:pt x="6841" y="12320"/>
                    <a:pt x="6509" y="11570"/>
                  </a:cubicBezTo>
                  <a:cubicBezTo>
                    <a:pt x="6294" y="11083"/>
                    <a:pt x="6147" y="10561"/>
                    <a:pt x="5892" y="10099"/>
                  </a:cubicBezTo>
                  <a:cubicBezTo>
                    <a:pt x="5943" y="10033"/>
                    <a:pt x="5994" y="9968"/>
                    <a:pt x="6043" y="9902"/>
                  </a:cubicBezTo>
                  <a:cubicBezTo>
                    <a:pt x="6166" y="9736"/>
                    <a:pt x="6294" y="9566"/>
                    <a:pt x="6419" y="9392"/>
                  </a:cubicBezTo>
                  <a:close/>
                  <a:moveTo>
                    <a:pt x="4761" y="11554"/>
                  </a:moveTo>
                  <a:cubicBezTo>
                    <a:pt x="4813" y="12422"/>
                    <a:pt x="5364" y="13288"/>
                    <a:pt x="5776" y="14019"/>
                  </a:cubicBezTo>
                  <a:cubicBezTo>
                    <a:pt x="6414" y="15153"/>
                    <a:pt x="6988" y="16401"/>
                    <a:pt x="7746" y="17461"/>
                  </a:cubicBezTo>
                  <a:cubicBezTo>
                    <a:pt x="7387" y="17469"/>
                    <a:pt x="7029" y="17476"/>
                    <a:pt x="6673" y="17477"/>
                  </a:cubicBezTo>
                  <a:cubicBezTo>
                    <a:pt x="6368" y="16675"/>
                    <a:pt x="5819" y="15899"/>
                    <a:pt x="5422" y="15186"/>
                  </a:cubicBezTo>
                  <a:cubicBezTo>
                    <a:pt x="5074" y="14559"/>
                    <a:pt x="4747" y="13926"/>
                    <a:pt x="4477" y="13263"/>
                  </a:cubicBezTo>
                  <a:cubicBezTo>
                    <a:pt x="4355" y="12966"/>
                    <a:pt x="4245" y="12691"/>
                    <a:pt x="4072" y="12438"/>
                  </a:cubicBezTo>
                  <a:cubicBezTo>
                    <a:pt x="4118" y="12377"/>
                    <a:pt x="4163" y="12312"/>
                    <a:pt x="4213" y="12249"/>
                  </a:cubicBezTo>
                  <a:cubicBezTo>
                    <a:pt x="4393" y="12016"/>
                    <a:pt x="4577" y="11785"/>
                    <a:pt x="4761" y="11554"/>
                  </a:cubicBezTo>
                  <a:close/>
                  <a:moveTo>
                    <a:pt x="1850" y="15593"/>
                  </a:moveTo>
                  <a:cubicBezTo>
                    <a:pt x="1996" y="16191"/>
                    <a:pt x="2218" y="16933"/>
                    <a:pt x="2557" y="17479"/>
                  </a:cubicBezTo>
                  <a:lnTo>
                    <a:pt x="1954" y="17479"/>
                  </a:lnTo>
                  <a:cubicBezTo>
                    <a:pt x="1890" y="17300"/>
                    <a:pt x="1791" y="17123"/>
                    <a:pt x="1737" y="16979"/>
                  </a:cubicBezTo>
                  <a:cubicBezTo>
                    <a:pt x="1645" y="16729"/>
                    <a:pt x="1562" y="16465"/>
                    <a:pt x="1422" y="16237"/>
                  </a:cubicBezTo>
                  <a:cubicBezTo>
                    <a:pt x="1568" y="16022"/>
                    <a:pt x="1709" y="15806"/>
                    <a:pt x="1850" y="15593"/>
                  </a:cubicBezTo>
                  <a:close/>
                  <a:moveTo>
                    <a:pt x="2513" y="14613"/>
                  </a:moveTo>
                  <a:cubicBezTo>
                    <a:pt x="2692" y="15073"/>
                    <a:pt x="2900" y="15519"/>
                    <a:pt x="3092" y="15971"/>
                  </a:cubicBezTo>
                  <a:cubicBezTo>
                    <a:pt x="3287" y="16428"/>
                    <a:pt x="3450" y="17016"/>
                    <a:pt x="3721" y="17479"/>
                  </a:cubicBezTo>
                  <a:lnTo>
                    <a:pt x="2966" y="17479"/>
                  </a:lnTo>
                  <a:cubicBezTo>
                    <a:pt x="2859" y="17131"/>
                    <a:pt x="2623" y="16788"/>
                    <a:pt x="2492" y="16475"/>
                  </a:cubicBezTo>
                  <a:cubicBezTo>
                    <a:pt x="2339" y="16114"/>
                    <a:pt x="2223" y="15707"/>
                    <a:pt x="1983" y="15392"/>
                  </a:cubicBezTo>
                  <a:cubicBezTo>
                    <a:pt x="2016" y="15342"/>
                    <a:pt x="2051" y="15291"/>
                    <a:pt x="2085" y="15240"/>
                  </a:cubicBezTo>
                  <a:cubicBezTo>
                    <a:pt x="2228" y="15032"/>
                    <a:pt x="2370" y="14823"/>
                    <a:pt x="2513" y="14613"/>
                  </a:cubicBezTo>
                  <a:close/>
                  <a:moveTo>
                    <a:pt x="3107" y="13762"/>
                  </a:moveTo>
                  <a:cubicBezTo>
                    <a:pt x="3532" y="14452"/>
                    <a:pt x="3770" y="15212"/>
                    <a:pt x="4098" y="15958"/>
                  </a:cubicBezTo>
                  <a:cubicBezTo>
                    <a:pt x="4270" y="16352"/>
                    <a:pt x="4451" y="17098"/>
                    <a:pt x="4815" y="17479"/>
                  </a:cubicBezTo>
                  <a:lnTo>
                    <a:pt x="4096" y="17479"/>
                  </a:lnTo>
                  <a:cubicBezTo>
                    <a:pt x="3998" y="17069"/>
                    <a:pt x="3763" y="16669"/>
                    <a:pt x="3599" y="16293"/>
                  </a:cubicBezTo>
                  <a:cubicBezTo>
                    <a:pt x="3320" y="15660"/>
                    <a:pt x="3020" y="15017"/>
                    <a:pt x="2635" y="14438"/>
                  </a:cubicBezTo>
                  <a:cubicBezTo>
                    <a:pt x="2790" y="14211"/>
                    <a:pt x="2948" y="13987"/>
                    <a:pt x="3107" y="13762"/>
                  </a:cubicBezTo>
                  <a:close/>
                  <a:moveTo>
                    <a:pt x="3960" y="12584"/>
                  </a:moveTo>
                  <a:cubicBezTo>
                    <a:pt x="4232" y="13449"/>
                    <a:pt x="4541" y="14272"/>
                    <a:pt x="4957" y="15086"/>
                  </a:cubicBezTo>
                  <a:cubicBezTo>
                    <a:pt x="5343" y="15839"/>
                    <a:pt x="5697" y="16713"/>
                    <a:pt x="6145" y="17479"/>
                  </a:cubicBezTo>
                  <a:lnTo>
                    <a:pt x="5253" y="17479"/>
                  </a:lnTo>
                  <a:cubicBezTo>
                    <a:pt x="5143" y="17221"/>
                    <a:pt x="4948" y="17000"/>
                    <a:pt x="4815" y="16749"/>
                  </a:cubicBezTo>
                  <a:cubicBezTo>
                    <a:pt x="4569" y="16285"/>
                    <a:pt x="4360" y="15780"/>
                    <a:pt x="4167" y="15294"/>
                  </a:cubicBezTo>
                  <a:cubicBezTo>
                    <a:pt x="3937" y="14717"/>
                    <a:pt x="3727" y="13995"/>
                    <a:pt x="3232" y="13583"/>
                  </a:cubicBezTo>
                  <a:cubicBezTo>
                    <a:pt x="3470" y="13247"/>
                    <a:pt x="3712" y="12914"/>
                    <a:pt x="3960" y="12584"/>
                  </a:cubicBezTo>
                  <a:close/>
                  <a:moveTo>
                    <a:pt x="1216" y="16534"/>
                  </a:moveTo>
                  <a:cubicBezTo>
                    <a:pt x="1298" y="16797"/>
                    <a:pt x="1408" y="17054"/>
                    <a:pt x="1501" y="17303"/>
                  </a:cubicBezTo>
                  <a:cubicBezTo>
                    <a:pt x="1521" y="17358"/>
                    <a:pt x="1542" y="17420"/>
                    <a:pt x="1562" y="17481"/>
                  </a:cubicBezTo>
                  <a:cubicBezTo>
                    <a:pt x="1189" y="17482"/>
                    <a:pt x="815" y="17482"/>
                    <a:pt x="441" y="17486"/>
                  </a:cubicBezTo>
                  <a:cubicBezTo>
                    <a:pt x="725" y="17199"/>
                    <a:pt x="976" y="16872"/>
                    <a:pt x="1216" y="16534"/>
                  </a:cubicBezTo>
                  <a:close/>
                  <a:moveTo>
                    <a:pt x="7090" y="8183"/>
                  </a:moveTo>
                  <a:cubicBezTo>
                    <a:pt x="7162" y="8427"/>
                    <a:pt x="7302" y="8675"/>
                    <a:pt x="7374" y="8836"/>
                  </a:cubicBezTo>
                  <a:cubicBezTo>
                    <a:pt x="7748" y="9671"/>
                    <a:pt x="8197" y="10471"/>
                    <a:pt x="8609" y="11286"/>
                  </a:cubicBezTo>
                  <a:cubicBezTo>
                    <a:pt x="9193" y="12441"/>
                    <a:pt x="9779" y="13593"/>
                    <a:pt x="10405" y="14726"/>
                  </a:cubicBezTo>
                  <a:cubicBezTo>
                    <a:pt x="10701" y="15256"/>
                    <a:pt x="11009" y="15775"/>
                    <a:pt x="11332" y="16288"/>
                  </a:cubicBezTo>
                  <a:cubicBezTo>
                    <a:pt x="11593" y="16705"/>
                    <a:pt x="11762" y="17156"/>
                    <a:pt x="11972" y="17587"/>
                  </a:cubicBezTo>
                  <a:cubicBezTo>
                    <a:pt x="11701" y="17550"/>
                    <a:pt x="11427" y="17523"/>
                    <a:pt x="11153" y="17502"/>
                  </a:cubicBezTo>
                  <a:cubicBezTo>
                    <a:pt x="11143" y="17131"/>
                    <a:pt x="10781" y="16762"/>
                    <a:pt x="10618" y="16450"/>
                  </a:cubicBezTo>
                  <a:cubicBezTo>
                    <a:pt x="10176" y="15597"/>
                    <a:pt x="9741" y="14749"/>
                    <a:pt x="9260" y="13914"/>
                  </a:cubicBezTo>
                  <a:cubicBezTo>
                    <a:pt x="8355" y="12341"/>
                    <a:pt x="7546" y="10678"/>
                    <a:pt x="6609" y="9119"/>
                  </a:cubicBezTo>
                  <a:cubicBezTo>
                    <a:pt x="6806" y="8823"/>
                    <a:pt x="6982" y="8512"/>
                    <a:pt x="7090" y="8183"/>
                  </a:cubicBezTo>
                  <a:close/>
                  <a:moveTo>
                    <a:pt x="16332" y="0"/>
                  </a:moveTo>
                  <a:cubicBezTo>
                    <a:pt x="16295" y="0"/>
                    <a:pt x="16262" y="23"/>
                    <a:pt x="16240" y="51"/>
                  </a:cubicBezTo>
                  <a:cubicBezTo>
                    <a:pt x="16232" y="51"/>
                    <a:pt x="16224" y="54"/>
                    <a:pt x="16217" y="59"/>
                  </a:cubicBezTo>
                  <a:cubicBezTo>
                    <a:pt x="13032" y="2554"/>
                    <a:pt x="9710" y="4833"/>
                    <a:pt x="6767" y="7625"/>
                  </a:cubicBezTo>
                  <a:cubicBezTo>
                    <a:pt x="6704" y="7682"/>
                    <a:pt x="6722" y="7764"/>
                    <a:pt x="6770" y="7817"/>
                  </a:cubicBezTo>
                  <a:cubicBezTo>
                    <a:pt x="6575" y="8030"/>
                    <a:pt x="6406" y="8270"/>
                    <a:pt x="6245" y="8514"/>
                  </a:cubicBezTo>
                  <a:cubicBezTo>
                    <a:pt x="6239" y="8504"/>
                    <a:pt x="6232" y="8493"/>
                    <a:pt x="6224" y="8481"/>
                  </a:cubicBezTo>
                  <a:cubicBezTo>
                    <a:pt x="6212" y="8462"/>
                    <a:pt x="6193" y="8454"/>
                    <a:pt x="6174" y="8454"/>
                  </a:cubicBezTo>
                  <a:cubicBezTo>
                    <a:pt x="6138" y="8454"/>
                    <a:pt x="6103" y="8484"/>
                    <a:pt x="6116" y="8527"/>
                  </a:cubicBezTo>
                  <a:cubicBezTo>
                    <a:pt x="6127" y="8568"/>
                    <a:pt x="6143" y="8608"/>
                    <a:pt x="6155" y="8647"/>
                  </a:cubicBezTo>
                  <a:cubicBezTo>
                    <a:pt x="5950" y="8967"/>
                    <a:pt x="5756" y="9295"/>
                    <a:pt x="5540" y="9594"/>
                  </a:cubicBezTo>
                  <a:lnTo>
                    <a:pt x="5538" y="9592"/>
                  </a:lnTo>
                  <a:cubicBezTo>
                    <a:pt x="5529" y="9582"/>
                    <a:pt x="5519" y="9578"/>
                    <a:pt x="5508" y="9578"/>
                  </a:cubicBezTo>
                  <a:cubicBezTo>
                    <a:pt x="5482" y="9578"/>
                    <a:pt x="5456" y="9605"/>
                    <a:pt x="5463" y="9635"/>
                  </a:cubicBezTo>
                  <a:cubicBezTo>
                    <a:pt x="5468" y="9649"/>
                    <a:pt x="5472" y="9664"/>
                    <a:pt x="5476" y="9680"/>
                  </a:cubicBezTo>
                  <a:cubicBezTo>
                    <a:pt x="4862" y="10522"/>
                    <a:pt x="4198" y="11329"/>
                    <a:pt x="3561" y="12154"/>
                  </a:cubicBezTo>
                  <a:cubicBezTo>
                    <a:pt x="2864" y="13058"/>
                    <a:pt x="2243" y="14016"/>
                    <a:pt x="1629" y="14977"/>
                  </a:cubicBezTo>
                  <a:cubicBezTo>
                    <a:pt x="1102" y="15801"/>
                    <a:pt x="474" y="16629"/>
                    <a:pt x="103" y="17541"/>
                  </a:cubicBezTo>
                  <a:cubicBezTo>
                    <a:pt x="38" y="17594"/>
                    <a:pt x="0" y="17673"/>
                    <a:pt x="2" y="17756"/>
                  </a:cubicBezTo>
                  <a:cubicBezTo>
                    <a:pt x="0" y="17891"/>
                    <a:pt x="85" y="18025"/>
                    <a:pt x="256" y="18025"/>
                  </a:cubicBezTo>
                  <a:cubicBezTo>
                    <a:pt x="258" y="18025"/>
                    <a:pt x="260" y="18025"/>
                    <a:pt x="263" y="18025"/>
                  </a:cubicBezTo>
                  <a:cubicBezTo>
                    <a:pt x="1171" y="18036"/>
                    <a:pt x="2080" y="18039"/>
                    <a:pt x="2988" y="18039"/>
                  </a:cubicBezTo>
                  <a:cubicBezTo>
                    <a:pt x="4127" y="18039"/>
                    <a:pt x="5266" y="18034"/>
                    <a:pt x="6404" y="18033"/>
                  </a:cubicBezTo>
                  <a:lnTo>
                    <a:pt x="6503" y="18033"/>
                  </a:lnTo>
                  <a:cubicBezTo>
                    <a:pt x="6555" y="18106"/>
                    <a:pt x="6606" y="18179"/>
                    <a:pt x="6660" y="18247"/>
                  </a:cubicBezTo>
                  <a:cubicBezTo>
                    <a:pt x="6683" y="18275"/>
                    <a:pt x="6710" y="18287"/>
                    <a:pt x="6736" y="18287"/>
                  </a:cubicBezTo>
                  <a:cubicBezTo>
                    <a:pt x="6805" y="18287"/>
                    <a:pt x="6872" y="18207"/>
                    <a:pt x="6859" y="18132"/>
                  </a:cubicBezTo>
                  <a:cubicBezTo>
                    <a:pt x="6854" y="18099"/>
                    <a:pt x="6842" y="18068"/>
                    <a:pt x="6837" y="18035"/>
                  </a:cubicBezTo>
                  <a:lnTo>
                    <a:pt x="6837" y="18035"/>
                  </a:lnTo>
                  <a:cubicBezTo>
                    <a:pt x="7690" y="18044"/>
                    <a:pt x="8555" y="18075"/>
                    <a:pt x="9418" y="18075"/>
                  </a:cubicBezTo>
                  <a:cubicBezTo>
                    <a:pt x="10334" y="18075"/>
                    <a:pt x="11246" y="18040"/>
                    <a:pt x="12139" y="17904"/>
                  </a:cubicBezTo>
                  <a:cubicBezTo>
                    <a:pt x="12169" y="17947"/>
                    <a:pt x="12220" y="17969"/>
                    <a:pt x="12270" y="17969"/>
                  </a:cubicBezTo>
                  <a:cubicBezTo>
                    <a:pt x="12335" y="17969"/>
                    <a:pt x="12397" y="17933"/>
                    <a:pt x="12410" y="17860"/>
                  </a:cubicBezTo>
                  <a:cubicBezTo>
                    <a:pt x="12416" y="17827"/>
                    <a:pt x="12413" y="17792"/>
                    <a:pt x="12416" y="17758"/>
                  </a:cubicBezTo>
                  <a:cubicBezTo>
                    <a:pt x="12631" y="17614"/>
                    <a:pt x="12827" y="17407"/>
                    <a:pt x="12974" y="17271"/>
                  </a:cubicBezTo>
                  <a:cubicBezTo>
                    <a:pt x="13658" y="16646"/>
                    <a:pt x="14286" y="15953"/>
                    <a:pt x="14954" y="15310"/>
                  </a:cubicBezTo>
                  <a:cubicBezTo>
                    <a:pt x="16885" y="13447"/>
                    <a:pt x="19049" y="11800"/>
                    <a:pt x="20761" y="9733"/>
                  </a:cubicBezTo>
                  <a:cubicBezTo>
                    <a:pt x="20914" y="9603"/>
                    <a:pt x="21055" y="9459"/>
                    <a:pt x="21143" y="9300"/>
                  </a:cubicBezTo>
                  <a:cubicBezTo>
                    <a:pt x="21150" y="9285"/>
                    <a:pt x="21155" y="9270"/>
                    <a:pt x="21158" y="9254"/>
                  </a:cubicBezTo>
                  <a:cubicBezTo>
                    <a:pt x="21266" y="9234"/>
                    <a:pt x="21348" y="9142"/>
                    <a:pt x="21355" y="9033"/>
                  </a:cubicBezTo>
                  <a:cubicBezTo>
                    <a:pt x="21365" y="8660"/>
                    <a:pt x="20924" y="8217"/>
                    <a:pt x="20745" y="7906"/>
                  </a:cubicBezTo>
                  <a:cubicBezTo>
                    <a:pt x="20226" y="7008"/>
                    <a:pt x="19744" y="6091"/>
                    <a:pt x="19296" y="5158"/>
                  </a:cubicBezTo>
                  <a:cubicBezTo>
                    <a:pt x="18785" y="4100"/>
                    <a:pt x="18232" y="3066"/>
                    <a:pt x="17676" y="2031"/>
                  </a:cubicBezTo>
                  <a:cubicBezTo>
                    <a:pt x="17416" y="1546"/>
                    <a:pt x="16928" y="186"/>
                    <a:pt x="16363" y="5"/>
                  </a:cubicBezTo>
                  <a:cubicBezTo>
                    <a:pt x="16353" y="2"/>
                    <a:pt x="16342" y="0"/>
                    <a:pt x="16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2" name="Google Shape;3022;p6"/>
            <p:cNvSpPr/>
            <p:nvPr/>
          </p:nvSpPr>
          <p:spPr>
            <a:xfrm>
              <a:off x="4671975" y="3270825"/>
              <a:ext cx="61500" cy="67025"/>
            </a:xfrm>
            <a:custGeom>
              <a:avLst/>
              <a:gdLst/>
              <a:ahLst/>
              <a:cxnLst/>
              <a:rect l="l" t="t" r="r" b="b"/>
              <a:pathLst>
                <a:path w="2460" h="2681" extrusionOk="0">
                  <a:moveTo>
                    <a:pt x="1057" y="534"/>
                  </a:moveTo>
                  <a:cubicBezTo>
                    <a:pt x="1152" y="659"/>
                    <a:pt x="1239" y="788"/>
                    <a:pt x="1317" y="924"/>
                  </a:cubicBezTo>
                  <a:cubicBezTo>
                    <a:pt x="1145" y="960"/>
                    <a:pt x="978" y="1008"/>
                    <a:pt x="812" y="1064"/>
                  </a:cubicBezTo>
                  <a:cubicBezTo>
                    <a:pt x="878" y="878"/>
                    <a:pt x="952" y="698"/>
                    <a:pt x="1057" y="534"/>
                  </a:cubicBezTo>
                  <a:close/>
                  <a:moveTo>
                    <a:pt x="1043" y="1"/>
                  </a:moveTo>
                  <a:cubicBezTo>
                    <a:pt x="991" y="1"/>
                    <a:pt x="940" y="19"/>
                    <a:pt x="907" y="60"/>
                  </a:cubicBezTo>
                  <a:cubicBezTo>
                    <a:pt x="637" y="393"/>
                    <a:pt x="492" y="773"/>
                    <a:pt x="368" y="1180"/>
                  </a:cubicBezTo>
                  <a:cubicBezTo>
                    <a:pt x="364" y="1192"/>
                    <a:pt x="359" y="1206"/>
                    <a:pt x="356" y="1218"/>
                  </a:cubicBezTo>
                  <a:cubicBezTo>
                    <a:pt x="274" y="1244"/>
                    <a:pt x="197" y="1267"/>
                    <a:pt x="128" y="1284"/>
                  </a:cubicBezTo>
                  <a:cubicBezTo>
                    <a:pt x="53" y="1300"/>
                    <a:pt x="74" y="1410"/>
                    <a:pt x="145" y="1412"/>
                  </a:cubicBezTo>
                  <a:cubicBezTo>
                    <a:pt x="194" y="1413"/>
                    <a:pt x="243" y="1415"/>
                    <a:pt x="292" y="1416"/>
                  </a:cubicBezTo>
                  <a:cubicBezTo>
                    <a:pt x="163" y="1810"/>
                    <a:pt x="15" y="2240"/>
                    <a:pt x="0" y="2632"/>
                  </a:cubicBezTo>
                  <a:cubicBezTo>
                    <a:pt x="1" y="2661"/>
                    <a:pt x="26" y="2681"/>
                    <a:pt x="51" y="2681"/>
                  </a:cubicBezTo>
                  <a:cubicBezTo>
                    <a:pt x="60" y="2681"/>
                    <a:pt x="68" y="2679"/>
                    <a:pt x="76" y="2675"/>
                  </a:cubicBezTo>
                  <a:cubicBezTo>
                    <a:pt x="359" y="2486"/>
                    <a:pt x="469" y="2127"/>
                    <a:pt x="574" y="1817"/>
                  </a:cubicBezTo>
                  <a:cubicBezTo>
                    <a:pt x="617" y="1687"/>
                    <a:pt x="656" y="1553"/>
                    <a:pt x="697" y="1420"/>
                  </a:cubicBezTo>
                  <a:cubicBezTo>
                    <a:pt x="873" y="1416"/>
                    <a:pt x="1050" y="1400"/>
                    <a:pt x="1224" y="1372"/>
                  </a:cubicBezTo>
                  <a:cubicBezTo>
                    <a:pt x="1324" y="1354"/>
                    <a:pt x="1429" y="1343"/>
                    <a:pt x="1534" y="1333"/>
                  </a:cubicBezTo>
                  <a:cubicBezTo>
                    <a:pt x="1587" y="1446"/>
                    <a:pt x="1637" y="1562"/>
                    <a:pt x="1685" y="1679"/>
                  </a:cubicBezTo>
                  <a:cubicBezTo>
                    <a:pt x="1801" y="1974"/>
                    <a:pt x="1826" y="2406"/>
                    <a:pt x="2116" y="2586"/>
                  </a:cubicBezTo>
                  <a:cubicBezTo>
                    <a:pt x="2126" y="2591"/>
                    <a:pt x="2136" y="2594"/>
                    <a:pt x="2146" y="2594"/>
                  </a:cubicBezTo>
                  <a:cubicBezTo>
                    <a:pt x="2160" y="2594"/>
                    <a:pt x="2175" y="2589"/>
                    <a:pt x="2185" y="2578"/>
                  </a:cubicBezTo>
                  <a:cubicBezTo>
                    <a:pt x="2459" y="2268"/>
                    <a:pt x="2195" y="1745"/>
                    <a:pt x="2066" y="1423"/>
                  </a:cubicBezTo>
                  <a:cubicBezTo>
                    <a:pt x="2044" y="1374"/>
                    <a:pt x="2020" y="1326"/>
                    <a:pt x="1998" y="1277"/>
                  </a:cubicBezTo>
                  <a:cubicBezTo>
                    <a:pt x="2102" y="1261"/>
                    <a:pt x="2203" y="1236"/>
                    <a:pt x="2302" y="1203"/>
                  </a:cubicBezTo>
                  <a:cubicBezTo>
                    <a:pt x="2336" y="1193"/>
                    <a:pt x="2349" y="1147"/>
                    <a:pt x="2323" y="1121"/>
                  </a:cubicBezTo>
                  <a:cubicBezTo>
                    <a:pt x="2184" y="965"/>
                    <a:pt x="2002" y="898"/>
                    <a:pt x="1800" y="882"/>
                  </a:cubicBezTo>
                  <a:cubicBezTo>
                    <a:pt x="1632" y="583"/>
                    <a:pt x="1429" y="308"/>
                    <a:pt x="1194" y="60"/>
                  </a:cubicBezTo>
                  <a:cubicBezTo>
                    <a:pt x="1157" y="22"/>
                    <a:pt x="1099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3" name="Google Shape;3023;p6"/>
            <p:cNvSpPr/>
            <p:nvPr/>
          </p:nvSpPr>
          <p:spPr>
            <a:xfrm>
              <a:off x="4917250" y="3053450"/>
              <a:ext cx="42050" cy="66425"/>
            </a:xfrm>
            <a:custGeom>
              <a:avLst/>
              <a:gdLst/>
              <a:ahLst/>
              <a:cxnLst/>
              <a:rect l="l" t="t" r="r" b="b"/>
              <a:pathLst>
                <a:path w="1682" h="2657" extrusionOk="0">
                  <a:moveTo>
                    <a:pt x="562" y="1"/>
                  </a:moveTo>
                  <a:cubicBezTo>
                    <a:pt x="401" y="1"/>
                    <a:pt x="242" y="25"/>
                    <a:pt x="110" y="59"/>
                  </a:cubicBezTo>
                  <a:cubicBezTo>
                    <a:pt x="42" y="79"/>
                    <a:pt x="1" y="149"/>
                    <a:pt x="20" y="218"/>
                  </a:cubicBezTo>
                  <a:cubicBezTo>
                    <a:pt x="132" y="689"/>
                    <a:pt x="215" y="1166"/>
                    <a:pt x="271" y="1649"/>
                  </a:cubicBezTo>
                  <a:cubicBezTo>
                    <a:pt x="312" y="1980"/>
                    <a:pt x="306" y="2326"/>
                    <a:pt x="440" y="2634"/>
                  </a:cubicBezTo>
                  <a:cubicBezTo>
                    <a:pt x="447" y="2650"/>
                    <a:pt x="460" y="2656"/>
                    <a:pt x="474" y="2656"/>
                  </a:cubicBezTo>
                  <a:cubicBezTo>
                    <a:pt x="493" y="2656"/>
                    <a:pt x="513" y="2644"/>
                    <a:pt x="519" y="2625"/>
                  </a:cubicBezTo>
                  <a:cubicBezTo>
                    <a:pt x="534" y="2569"/>
                    <a:pt x="542" y="2511"/>
                    <a:pt x="548" y="2454"/>
                  </a:cubicBezTo>
                  <a:cubicBezTo>
                    <a:pt x="623" y="2558"/>
                    <a:pt x="765" y="2587"/>
                    <a:pt x="895" y="2587"/>
                  </a:cubicBezTo>
                  <a:cubicBezTo>
                    <a:pt x="899" y="2587"/>
                    <a:pt x="902" y="2587"/>
                    <a:pt x="906" y="2587"/>
                  </a:cubicBezTo>
                  <a:cubicBezTo>
                    <a:pt x="1469" y="2579"/>
                    <a:pt x="1682" y="2054"/>
                    <a:pt x="1516" y="1575"/>
                  </a:cubicBezTo>
                  <a:cubicBezTo>
                    <a:pt x="1446" y="1371"/>
                    <a:pt x="1311" y="1171"/>
                    <a:pt x="1116" y="1071"/>
                  </a:cubicBezTo>
                  <a:cubicBezTo>
                    <a:pt x="1044" y="1034"/>
                    <a:pt x="956" y="1010"/>
                    <a:pt x="871" y="1010"/>
                  </a:cubicBezTo>
                  <a:cubicBezTo>
                    <a:pt x="757" y="1010"/>
                    <a:pt x="649" y="1054"/>
                    <a:pt x="599" y="1171"/>
                  </a:cubicBezTo>
                  <a:cubicBezTo>
                    <a:pt x="591" y="1186"/>
                    <a:pt x="598" y="1204"/>
                    <a:pt x="614" y="1209"/>
                  </a:cubicBezTo>
                  <a:cubicBezTo>
                    <a:pt x="809" y="1260"/>
                    <a:pt x="939" y="1283"/>
                    <a:pt x="1075" y="1445"/>
                  </a:cubicBezTo>
                  <a:cubicBezTo>
                    <a:pt x="1192" y="1583"/>
                    <a:pt x="1249" y="1801"/>
                    <a:pt x="1196" y="1973"/>
                  </a:cubicBezTo>
                  <a:cubicBezTo>
                    <a:pt x="1123" y="2208"/>
                    <a:pt x="847" y="2111"/>
                    <a:pt x="673" y="2159"/>
                  </a:cubicBezTo>
                  <a:cubicBezTo>
                    <a:pt x="632" y="2170"/>
                    <a:pt x="596" y="2192"/>
                    <a:pt x="567" y="2219"/>
                  </a:cubicBezTo>
                  <a:cubicBezTo>
                    <a:pt x="567" y="1973"/>
                    <a:pt x="526" y="1719"/>
                    <a:pt x="499" y="1481"/>
                  </a:cubicBezTo>
                  <a:cubicBezTo>
                    <a:pt x="453" y="1091"/>
                    <a:pt x="388" y="702"/>
                    <a:pt x="302" y="317"/>
                  </a:cubicBezTo>
                  <a:lnTo>
                    <a:pt x="302" y="317"/>
                  </a:lnTo>
                  <a:cubicBezTo>
                    <a:pt x="450" y="320"/>
                    <a:pt x="598" y="336"/>
                    <a:pt x="742" y="366"/>
                  </a:cubicBezTo>
                  <a:cubicBezTo>
                    <a:pt x="1073" y="435"/>
                    <a:pt x="1101" y="592"/>
                    <a:pt x="916" y="876"/>
                  </a:cubicBezTo>
                  <a:cubicBezTo>
                    <a:pt x="895" y="907"/>
                    <a:pt x="923" y="943"/>
                    <a:pt x="955" y="943"/>
                  </a:cubicBezTo>
                  <a:cubicBezTo>
                    <a:pt x="962" y="943"/>
                    <a:pt x="970" y="941"/>
                    <a:pt x="977" y="937"/>
                  </a:cubicBezTo>
                  <a:cubicBezTo>
                    <a:pt x="1252" y="773"/>
                    <a:pt x="1500" y="500"/>
                    <a:pt x="1213" y="215"/>
                  </a:cubicBezTo>
                  <a:cubicBezTo>
                    <a:pt x="1052" y="56"/>
                    <a:pt x="805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4" name="Google Shape;3024;p6"/>
            <p:cNvSpPr/>
            <p:nvPr/>
          </p:nvSpPr>
          <p:spPr>
            <a:xfrm>
              <a:off x="4683050" y="2980975"/>
              <a:ext cx="51450" cy="88775"/>
            </a:xfrm>
            <a:custGeom>
              <a:avLst/>
              <a:gdLst/>
              <a:ahLst/>
              <a:cxnLst/>
              <a:rect l="l" t="t" r="r" b="b"/>
              <a:pathLst>
                <a:path w="2058" h="3551" extrusionOk="0">
                  <a:moveTo>
                    <a:pt x="619" y="403"/>
                  </a:moveTo>
                  <a:cubicBezTo>
                    <a:pt x="672" y="403"/>
                    <a:pt x="736" y="482"/>
                    <a:pt x="807" y="691"/>
                  </a:cubicBezTo>
                  <a:cubicBezTo>
                    <a:pt x="965" y="1149"/>
                    <a:pt x="852" y="1567"/>
                    <a:pt x="663" y="1969"/>
                  </a:cubicBezTo>
                  <a:cubicBezTo>
                    <a:pt x="632" y="1846"/>
                    <a:pt x="601" y="1723"/>
                    <a:pt x="571" y="1600"/>
                  </a:cubicBezTo>
                  <a:cubicBezTo>
                    <a:pt x="517" y="1363"/>
                    <a:pt x="468" y="1134"/>
                    <a:pt x="464" y="891"/>
                  </a:cubicBezTo>
                  <a:cubicBezTo>
                    <a:pt x="460" y="679"/>
                    <a:pt x="520" y="403"/>
                    <a:pt x="619" y="403"/>
                  </a:cubicBezTo>
                  <a:close/>
                  <a:moveTo>
                    <a:pt x="586" y="1"/>
                  </a:moveTo>
                  <a:cubicBezTo>
                    <a:pt x="276" y="1"/>
                    <a:pt x="217" y="710"/>
                    <a:pt x="208" y="891"/>
                  </a:cubicBezTo>
                  <a:cubicBezTo>
                    <a:pt x="185" y="1357"/>
                    <a:pt x="299" y="1869"/>
                    <a:pt x="463" y="2361"/>
                  </a:cubicBezTo>
                  <a:cubicBezTo>
                    <a:pt x="289" y="2676"/>
                    <a:pt x="107" y="2984"/>
                    <a:pt x="13" y="3302"/>
                  </a:cubicBezTo>
                  <a:cubicBezTo>
                    <a:pt x="0" y="3348"/>
                    <a:pt x="41" y="3396"/>
                    <a:pt x="86" y="3396"/>
                  </a:cubicBezTo>
                  <a:cubicBezTo>
                    <a:pt x="98" y="3396"/>
                    <a:pt x="110" y="3392"/>
                    <a:pt x="122" y="3384"/>
                  </a:cubicBezTo>
                  <a:cubicBezTo>
                    <a:pt x="322" y="3242"/>
                    <a:pt x="486" y="3032"/>
                    <a:pt x="622" y="2796"/>
                  </a:cubicBezTo>
                  <a:cubicBezTo>
                    <a:pt x="719" y="3038"/>
                    <a:pt x="822" y="3271"/>
                    <a:pt x="922" y="3483"/>
                  </a:cubicBezTo>
                  <a:cubicBezTo>
                    <a:pt x="945" y="3531"/>
                    <a:pt x="983" y="3551"/>
                    <a:pt x="1022" y="3551"/>
                  </a:cubicBezTo>
                  <a:cubicBezTo>
                    <a:pt x="1100" y="3551"/>
                    <a:pt x="1183" y="3474"/>
                    <a:pt x="1165" y="3381"/>
                  </a:cubicBezTo>
                  <a:cubicBezTo>
                    <a:pt x="1107" y="3107"/>
                    <a:pt x="1084" y="2858"/>
                    <a:pt x="1219" y="2627"/>
                  </a:cubicBezTo>
                  <a:cubicBezTo>
                    <a:pt x="1368" y="2891"/>
                    <a:pt x="1431" y="3179"/>
                    <a:pt x="1673" y="3398"/>
                  </a:cubicBezTo>
                  <a:cubicBezTo>
                    <a:pt x="1709" y="3432"/>
                    <a:pt x="1753" y="3448"/>
                    <a:pt x="1797" y="3448"/>
                  </a:cubicBezTo>
                  <a:cubicBezTo>
                    <a:pt x="1872" y="3448"/>
                    <a:pt x="1945" y="3401"/>
                    <a:pt x="1969" y="3321"/>
                  </a:cubicBezTo>
                  <a:cubicBezTo>
                    <a:pt x="1992" y="3245"/>
                    <a:pt x="2018" y="3171"/>
                    <a:pt x="2046" y="3099"/>
                  </a:cubicBezTo>
                  <a:cubicBezTo>
                    <a:pt x="2057" y="3059"/>
                    <a:pt x="2026" y="3023"/>
                    <a:pt x="1989" y="3023"/>
                  </a:cubicBezTo>
                  <a:cubicBezTo>
                    <a:pt x="1983" y="3023"/>
                    <a:pt x="1978" y="3024"/>
                    <a:pt x="1972" y="3025"/>
                  </a:cubicBezTo>
                  <a:cubicBezTo>
                    <a:pt x="1939" y="3038"/>
                    <a:pt x="1906" y="3048"/>
                    <a:pt x="1873" y="3061"/>
                  </a:cubicBezTo>
                  <a:cubicBezTo>
                    <a:pt x="1703" y="2786"/>
                    <a:pt x="1549" y="2502"/>
                    <a:pt x="1332" y="2262"/>
                  </a:cubicBezTo>
                  <a:cubicBezTo>
                    <a:pt x="1303" y="2233"/>
                    <a:pt x="1264" y="2218"/>
                    <a:pt x="1226" y="2218"/>
                  </a:cubicBezTo>
                  <a:cubicBezTo>
                    <a:pt x="1187" y="2218"/>
                    <a:pt x="1148" y="2233"/>
                    <a:pt x="1119" y="2262"/>
                  </a:cubicBezTo>
                  <a:cubicBezTo>
                    <a:pt x="1006" y="2385"/>
                    <a:pt x="925" y="2536"/>
                    <a:pt x="886" y="2699"/>
                  </a:cubicBezTo>
                  <a:cubicBezTo>
                    <a:pt x="856" y="2615"/>
                    <a:pt x="825" y="2530"/>
                    <a:pt x="799" y="2445"/>
                  </a:cubicBezTo>
                  <a:cubicBezTo>
                    <a:pt x="901" y="2210"/>
                    <a:pt x="989" y="1969"/>
                    <a:pt x="1063" y="1723"/>
                  </a:cubicBezTo>
                  <a:cubicBezTo>
                    <a:pt x="1203" y="1262"/>
                    <a:pt x="1229" y="269"/>
                    <a:pt x="694" y="27"/>
                  </a:cubicBezTo>
                  <a:cubicBezTo>
                    <a:pt x="655" y="9"/>
                    <a:pt x="619" y="1"/>
                    <a:pt x="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5" name="Google Shape;3025;p6"/>
            <p:cNvSpPr/>
            <p:nvPr/>
          </p:nvSpPr>
          <p:spPr>
            <a:xfrm>
              <a:off x="3931200" y="3148200"/>
              <a:ext cx="96950" cy="127925"/>
            </a:xfrm>
            <a:custGeom>
              <a:avLst/>
              <a:gdLst/>
              <a:ahLst/>
              <a:cxnLst/>
              <a:rect l="l" t="t" r="r" b="b"/>
              <a:pathLst>
                <a:path w="3878" h="5117" extrusionOk="0">
                  <a:moveTo>
                    <a:pt x="1699" y="590"/>
                  </a:moveTo>
                  <a:cubicBezTo>
                    <a:pt x="1769" y="590"/>
                    <a:pt x="1843" y="596"/>
                    <a:pt x="1921" y="608"/>
                  </a:cubicBezTo>
                  <a:cubicBezTo>
                    <a:pt x="1775" y="1333"/>
                    <a:pt x="1209" y="1841"/>
                    <a:pt x="586" y="2217"/>
                  </a:cubicBezTo>
                  <a:cubicBezTo>
                    <a:pt x="639" y="1392"/>
                    <a:pt x="880" y="590"/>
                    <a:pt x="1699" y="590"/>
                  </a:cubicBezTo>
                  <a:close/>
                  <a:moveTo>
                    <a:pt x="1688" y="1"/>
                  </a:moveTo>
                  <a:cubicBezTo>
                    <a:pt x="797" y="1"/>
                    <a:pt x="223" y="632"/>
                    <a:pt x="87" y="1659"/>
                  </a:cubicBezTo>
                  <a:cubicBezTo>
                    <a:pt x="0" y="2329"/>
                    <a:pt x="41" y="2995"/>
                    <a:pt x="113" y="3664"/>
                  </a:cubicBezTo>
                  <a:cubicBezTo>
                    <a:pt x="161" y="4109"/>
                    <a:pt x="161" y="4694"/>
                    <a:pt x="410" y="5078"/>
                  </a:cubicBezTo>
                  <a:cubicBezTo>
                    <a:pt x="426" y="5103"/>
                    <a:pt x="452" y="5116"/>
                    <a:pt x="478" y="5116"/>
                  </a:cubicBezTo>
                  <a:cubicBezTo>
                    <a:pt x="504" y="5116"/>
                    <a:pt x="530" y="5103"/>
                    <a:pt x="545" y="5078"/>
                  </a:cubicBezTo>
                  <a:cubicBezTo>
                    <a:pt x="848" y="4573"/>
                    <a:pt x="648" y="3618"/>
                    <a:pt x="586" y="2945"/>
                  </a:cubicBezTo>
                  <a:lnTo>
                    <a:pt x="586" y="2945"/>
                  </a:lnTo>
                  <a:cubicBezTo>
                    <a:pt x="1250" y="3342"/>
                    <a:pt x="2447" y="4996"/>
                    <a:pt x="3225" y="4996"/>
                  </a:cubicBezTo>
                  <a:cubicBezTo>
                    <a:pt x="3513" y="4996"/>
                    <a:pt x="3743" y="4770"/>
                    <a:pt x="3868" y="4169"/>
                  </a:cubicBezTo>
                  <a:cubicBezTo>
                    <a:pt x="3878" y="4128"/>
                    <a:pt x="3839" y="4083"/>
                    <a:pt x="3801" y="4083"/>
                  </a:cubicBezTo>
                  <a:cubicBezTo>
                    <a:pt x="3786" y="4083"/>
                    <a:pt x="3771" y="4089"/>
                    <a:pt x="3758" y="4105"/>
                  </a:cubicBezTo>
                  <a:cubicBezTo>
                    <a:pt x="3589" y="4324"/>
                    <a:pt x="3408" y="4414"/>
                    <a:pt x="3220" y="4414"/>
                  </a:cubicBezTo>
                  <a:cubicBezTo>
                    <a:pt x="2523" y="4414"/>
                    <a:pt x="1721" y="3179"/>
                    <a:pt x="1029" y="2606"/>
                  </a:cubicBezTo>
                  <a:cubicBezTo>
                    <a:pt x="1841" y="2101"/>
                    <a:pt x="2481" y="1397"/>
                    <a:pt x="2546" y="382"/>
                  </a:cubicBezTo>
                  <a:cubicBezTo>
                    <a:pt x="2556" y="252"/>
                    <a:pt x="2449" y="132"/>
                    <a:pt x="2331" y="98"/>
                  </a:cubicBezTo>
                  <a:cubicBezTo>
                    <a:pt x="2102" y="32"/>
                    <a:pt x="1887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6" name="Google Shape;3026;p6"/>
            <p:cNvSpPr/>
            <p:nvPr/>
          </p:nvSpPr>
          <p:spPr>
            <a:xfrm>
              <a:off x="4038475" y="3183875"/>
              <a:ext cx="55525" cy="13375"/>
            </a:xfrm>
            <a:custGeom>
              <a:avLst/>
              <a:gdLst/>
              <a:ahLst/>
              <a:cxnLst/>
              <a:rect l="l" t="t" r="r" b="b"/>
              <a:pathLst>
                <a:path w="2221" h="535" extrusionOk="0">
                  <a:moveTo>
                    <a:pt x="345" y="0"/>
                  </a:moveTo>
                  <a:cubicBezTo>
                    <a:pt x="253" y="0"/>
                    <a:pt x="162" y="3"/>
                    <a:pt x="70" y="9"/>
                  </a:cubicBezTo>
                  <a:cubicBezTo>
                    <a:pt x="19" y="13"/>
                    <a:pt x="1" y="65"/>
                    <a:pt x="30" y="103"/>
                  </a:cubicBezTo>
                  <a:cubicBezTo>
                    <a:pt x="243" y="373"/>
                    <a:pt x="578" y="424"/>
                    <a:pt x="908" y="465"/>
                  </a:cubicBezTo>
                  <a:cubicBezTo>
                    <a:pt x="1132" y="494"/>
                    <a:pt x="1384" y="535"/>
                    <a:pt x="1627" y="535"/>
                  </a:cubicBezTo>
                  <a:cubicBezTo>
                    <a:pt x="1763" y="535"/>
                    <a:pt x="1896" y="522"/>
                    <a:pt x="2020" y="487"/>
                  </a:cubicBezTo>
                  <a:cubicBezTo>
                    <a:pt x="2220" y="428"/>
                    <a:pt x="2217" y="145"/>
                    <a:pt x="2020" y="85"/>
                  </a:cubicBezTo>
                  <a:cubicBezTo>
                    <a:pt x="1849" y="33"/>
                    <a:pt x="1661" y="25"/>
                    <a:pt x="1474" y="25"/>
                  </a:cubicBezTo>
                  <a:cubicBezTo>
                    <a:pt x="1389" y="25"/>
                    <a:pt x="1305" y="27"/>
                    <a:pt x="1223" y="27"/>
                  </a:cubicBezTo>
                  <a:cubicBezTo>
                    <a:pt x="1185" y="27"/>
                    <a:pt x="1147" y="27"/>
                    <a:pt x="1110" y="26"/>
                  </a:cubicBezTo>
                  <a:cubicBezTo>
                    <a:pt x="851" y="20"/>
                    <a:pt x="599" y="0"/>
                    <a:pt x="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7" name="Google Shape;3027;p6"/>
            <p:cNvSpPr/>
            <p:nvPr/>
          </p:nvSpPr>
          <p:spPr>
            <a:xfrm>
              <a:off x="4038175" y="3207375"/>
              <a:ext cx="59675" cy="13400"/>
            </a:xfrm>
            <a:custGeom>
              <a:avLst/>
              <a:gdLst/>
              <a:ahLst/>
              <a:cxnLst/>
              <a:rect l="l" t="t" r="r" b="b"/>
              <a:pathLst>
                <a:path w="2387" h="536" extrusionOk="0">
                  <a:moveTo>
                    <a:pt x="1874" y="1"/>
                  </a:moveTo>
                  <a:cubicBezTo>
                    <a:pt x="1681" y="1"/>
                    <a:pt x="1476" y="42"/>
                    <a:pt x="1315" y="55"/>
                  </a:cubicBezTo>
                  <a:cubicBezTo>
                    <a:pt x="1114" y="71"/>
                    <a:pt x="914" y="79"/>
                    <a:pt x="713" y="79"/>
                  </a:cubicBezTo>
                  <a:cubicBezTo>
                    <a:pt x="502" y="79"/>
                    <a:pt x="292" y="70"/>
                    <a:pt x="82" y="54"/>
                  </a:cubicBezTo>
                  <a:cubicBezTo>
                    <a:pt x="79" y="53"/>
                    <a:pt x="77" y="53"/>
                    <a:pt x="74" y="53"/>
                  </a:cubicBezTo>
                  <a:cubicBezTo>
                    <a:pt x="15" y="53"/>
                    <a:pt x="1" y="131"/>
                    <a:pt x="32" y="170"/>
                  </a:cubicBezTo>
                  <a:cubicBezTo>
                    <a:pt x="296" y="489"/>
                    <a:pt x="686" y="535"/>
                    <a:pt x="1077" y="535"/>
                  </a:cubicBezTo>
                  <a:cubicBezTo>
                    <a:pt x="1110" y="535"/>
                    <a:pt x="1143" y="535"/>
                    <a:pt x="1176" y="534"/>
                  </a:cubicBezTo>
                  <a:cubicBezTo>
                    <a:pt x="1203" y="534"/>
                    <a:pt x="1231" y="534"/>
                    <a:pt x="1261" y="534"/>
                  </a:cubicBezTo>
                  <a:cubicBezTo>
                    <a:pt x="1310" y="534"/>
                    <a:pt x="1362" y="534"/>
                    <a:pt x="1417" y="534"/>
                  </a:cubicBezTo>
                  <a:cubicBezTo>
                    <a:pt x="1757" y="534"/>
                    <a:pt x="2176" y="517"/>
                    <a:pt x="2365" y="270"/>
                  </a:cubicBezTo>
                  <a:cubicBezTo>
                    <a:pt x="2386" y="242"/>
                    <a:pt x="2372" y="203"/>
                    <a:pt x="2352" y="180"/>
                  </a:cubicBezTo>
                  <a:cubicBezTo>
                    <a:pt x="2238" y="39"/>
                    <a:pt x="2062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8" name="Google Shape;3028;p6"/>
            <p:cNvSpPr/>
            <p:nvPr/>
          </p:nvSpPr>
          <p:spPr>
            <a:xfrm>
              <a:off x="4126650" y="3061875"/>
              <a:ext cx="81100" cy="112400"/>
            </a:xfrm>
            <a:custGeom>
              <a:avLst/>
              <a:gdLst/>
              <a:ahLst/>
              <a:cxnLst/>
              <a:rect l="l" t="t" r="r" b="b"/>
              <a:pathLst>
                <a:path w="3244" h="4496" extrusionOk="0">
                  <a:moveTo>
                    <a:pt x="2747" y="1"/>
                  </a:moveTo>
                  <a:cubicBezTo>
                    <a:pt x="2727" y="1"/>
                    <a:pt x="2707" y="10"/>
                    <a:pt x="2697" y="32"/>
                  </a:cubicBezTo>
                  <a:cubicBezTo>
                    <a:pt x="2486" y="485"/>
                    <a:pt x="2568" y="987"/>
                    <a:pt x="2563" y="1474"/>
                  </a:cubicBezTo>
                  <a:cubicBezTo>
                    <a:pt x="2556" y="2145"/>
                    <a:pt x="2507" y="2832"/>
                    <a:pt x="2297" y="3474"/>
                  </a:cubicBezTo>
                  <a:cubicBezTo>
                    <a:pt x="2172" y="3858"/>
                    <a:pt x="1940" y="4016"/>
                    <a:pt x="1691" y="4016"/>
                  </a:cubicBezTo>
                  <a:cubicBezTo>
                    <a:pt x="1329" y="4016"/>
                    <a:pt x="929" y="3687"/>
                    <a:pt x="757" y="3242"/>
                  </a:cubicBezTo>
                  <a:cubicBezTo>
                    <a:pt x="486" y="2547"/>
                    <a:pt x="776" y="1697"/>
                    <a:pt x="461" y="1039"/>
                  </a:cubicBezTo>
                  <a:cubicBezTo>
                    <a:pt x="452" y="1026"/>
                    <a:pt x="438" y="1020"/>
                    <a:pt x="424" y="1020"/>
                  </a:cubicBezTo>
                  <a:cubicBezTo>
                    <a:pt x="409" y="1020"/>
                    <a:pt x="395" y="1026"/>
                    <a:pt x="386" y="1039"/>
                  </a:cubicBezTo>
                  <a:cubicBezTo>
                    <a:pt x="1" y="1774"/>
                    <a:pt x="153" y="2993"/>
                    <a:pt x="493" y="3711"/>
                  </a:cubicBezTo>
                  <a:cubicBezTo>
                    <a:pt x="700" y="4151"/>
                    <a:pt x="1240" y="4495"/>
                    <a:pt x="1744" y="4495"/>
                  </a:cubicBezTo>
                  <a:cubicBezTo>
                    <a:pt x="1901" y="4495"/>
                    <a:pt x="2055" y="4462"/>
                    <a:pt x="2194" y="4387"/>
                  </a:cubicBezTo>
                  <a:cubicBezTo>
                    <a:pt x="2799" y="4061"/>
                    <a:pt x="2904" y="3083"/>
                    <a:pt x="2981" y="2491"/>
                  </a:cubicBezTo>
                  <a:cubicBezTo>
                    <a:pt x="3071" y="1782"/>
                    <a:pt x="3244" y="655"/>
                    <a:pt x="2807" y="32"/>
                  </a:cubicBezTo>
                  <a:cubicBezTo>
                    <a:pt x="2794" y="13"/>
                    <a:pt x="2770" y="1"/>
                    <a:pt x="2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29" name="Google Shape;3029;p6"/>
            <p:cNvSpPr/>
            <p:nvPr/>
          </p:nvSpPr>
          <p:spPr>
            <a:xfrm>
              <a:off x="4124025" y="3206100"/>
              <a:ext cx="110925" cy="14900"/>
            </a:xfrm>
            <a:custGeom>
              <a:avLst/>
              <a:gdLst/>
              <a:ahLst/>
              <a:cxnLst/>
              <a:rect l="l" t="t" r="r" b="b"/>
              <a:pathLst>
                <a:path w="4437" h="596" extrusionOk="0">
                  <a:moveTo>
                    <a:pt x="84" y="0"/>
                  </a:moveTo>
                  <a:cubicBezTo>
                    <a:pt x="32" y="0"/>
                    <a:pt x="0" y="65"/>
                    <a:pt x="40" y="106"/>
                  </a:cubicBezTo>
                  <a:cubicBezTo>
                    <a:pt x="363" y="482"/>
                    <a:pt x="818" y="537"/>
                    <a:pt x="1284" y="537"/>
                  </a:cubicBezTo>
                  <a:cubicBezTo>
                    <a:pt x="1477" y="537"/>
                    <a:pt x="1671" y="528"/>
                    <a:pt x="1859" y="528"/>
                  </a:cubicBezTo>
                  <a:cubicBezTo>
                    <a:pt x="2366" y="528"/>
                    <a:pt x="2875" y="587"/>
                    <a:pt x="3383" y="592"/>
                  </a:cubicBezTo>
                  <a:cubicBezTo>
                    <a:pt x="3454" y="593"/>
                    <a:pt x="3531" y="596"/>
                    <a:pt x="3610" y="596"/>
                  </a:cubicBezTo>
                  <a:cubicBezTo>
                    <a:pt x="3873" y="596"/>
                    <a:pt x="4157" y="565"/>
                    <a:pt x="4308" y="346"/>
                  </a:cubicBezTo>
                  <a:cubicBezTo>
                    <a:pt x="4436" y="165"/>
                    <a:pt x="4231" y="39"/>
                    <a:pt x="4093" y="3"/>
                  </a:cubicBezTo>
                  <a:cubicBezTo>
                    <a:pt x="4089" y="2"/>
                    <a:pt x="4084" y="1"/>
                    <a:pt x="4080" y="1"/>
                  </a:cubicBezTo>
                  <a:cubicBezTo>
                    <a:pt x="4054" y="1"/>
                    <a:pt x="4029" y="17"/>
                    <a:pt x="4020" y="44"/>
                  </a:cubicBezTo>
                  <a:cubicBezTo>
                    <a:pt x="3944" y="50"/>
                    <a:pt x="3869" y="62"/>
                    <a:pt x="3795" y="70"/>
                  </a:cubicBezTo>
                  <a:cubicBezTo>
                    <a:pt x="3655" y="85"/>
                    <a:pt x="3513" y="91"/>
                    <a:pt x="3371" y="91"/>
                  </a:cubicBezTo>
                  <a:cubicBezTo>
                    <a:pt x="3164" y="91"/>
                    <a:pt x="2956" y="80"/>
                    <a:pt x="2752" y="72"/>
                  </a:cubicBezTo>
                  <a:cubicBezTo>
                    <a:pt x="2640" y="68"/>
                    <a:pt x="2528" y="66"/>
                    <a:pt x="2416" y="66"/>
                  </a:cubicBezTo>
                  <a:cubicBezTo>
                    <a:pt x="2012" y="66"/>
                    <a:pt x="1602" y="87"/>
                    <a:pt x="1196" y="87"/>
                  </a:cubicBezTo>
                  <a:cubicBezTo>
                    <a:pt x="827" y="87"/>
                    <a:pt x="460" y="70"/>
                    <a:pt x="102" y="3"/>
                  </a:cubicBezTo>
                  <a:cubicBezTo>
                    <a:pt x="96" y="1"/>
                    <a:pt x="90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0" name="Google Shape;3030;p6"/>
            <p:cNvSpPr/>
            <p:nvPr/>
          </p:nvSpPr>
          <p:spPr>
            <a:xfrm>
              <a:off x="4153850" y="3251125"/>
              <a:ext cx="43075" cy="64600"/>
            </a:xfrm>
            <a:custGeom>
              <a:avLst/>
              <a:gdLst/>
              <a:ahLst/>
              <a:cxnLst/>
              <a:rect l="l" t="t" r="r" b="b"/>
              <a:pathLst>
                <a:path w="1723" h="2584" extrusionOk="0">
                  <a:moveTo>
                    <a:pt x="427" y="1"/>
                  </a:moveTo>
                  <a:cubicBezTo>
                    <a:pt x="313" y="1"/>
                    <a:pt x="199" y="18"/>
                    <a:pt x="89" y="59"/>
                  </a:cubicBezTo>
                  <a:cubicBezTo>
                    <a:pt x="0" y="90"/>
                    <a:pt x="7" y="198"/>
                    <a:pt x="89" y="231"/>
                  </a:cubicBezTo>
                  <a:cubicBezTo>
                    <a:pt x="143" y="254"/>
                    <a:pt x="358" y="331"/>
                    <a:pt x="591" y="393"/>
                  </a:cubicBezTo>
                  <a:cubicBezTo>
                    <a:pt x="573" y="681"/>
                    <a:pt x="586" y="966"/>
                    <a:pt x="599" y="1260"/>
                  </a:cubicBezTo>
                  <a:cubicBezTo>
                    <a:pt x="615" y="1584"/>
                    <a:pt x="560" y="1972"/>
                    <a:pt x="628" y="2301"/>
                  </a:cubicBezTo>
                  <a:cubicBezTo>
                    <a:pt x="450" y="2332"/>
                    <a:pt x="272" y="2373"/>
                    <a:pt x="97" y="2423"/>
                  </a:cubicBezTo>
                  <a:cubicBezTo>
                    <a:pt x="48" y="2437"/>
                    <a:pt x="46" y="2513"/>
                    <a:pt x="97" y="2524"/>
                  </a:cubicBezTo>
                  <a:cubicBezTo>
                    <a:pt x="255" y="2566"/>
                    <a:pt x="405" y="2584"/>
                    <a:pt x="550" y="2584"/>
                  </a:cubicBezTo>
                  <a:cubicBezTo>
                    <a:pt x="940" y="2584"/>
                    <a:pt x="1296" y="2453"/>
                    <a:pt x="1685" y="2286"/>
                  </a:cubicBezTo>
                  <a:cubicBezTo>
                    <a:pt x="1723" y="2272"/>
                    <a:pt x="1701" y="2213"/>
                    <a:pt x="1665" y="2213"/>
                  </a:cubicBezTo>
                  <a:cubicBezTo>
                    <a:pt x="1449" y="2213"/>
                    <a:pt x="1234" y="2223"/>
                    <a:pt x="1020" y="2245"/>
                  </a:cubicBezTo>
                  <a:cubicBezTo>
                    <a:pt x="1084" y="1970"/>
                    <a:pt x="1020" y="1616"/>
                    <a:pt x="1006" y="1379"/>
                  </a:cubicBezTo>
                  <a:cubicBezTo>
                    <a:pt x="984" y="1073"/>
                    <a:pt x="963" y="756"/>
                    <a:pt x="881" y="457"/>
                  </a:cubicBezTo>
                  <a:lnTo>
                    <a:pt x="881" y="457"/>
                  </a:lnTo>
                  <a:cubicBezTo>
                    <a:pt x="955" y="469"/>
                    <a:pt x="1024" y="477"/>
                    <a:pt x="1083" y="477"/>
                  </a:cubicBezTo>
                  <a:cubicBezTo>
                    <a:pt x="1202" y="477"/>
                    <a:pt x="1283" y="447"/>
                    <a:pt x="1283" y="367"/>
                  </a:cubicBezTo>
                  <a:cubicBezTo>
                    <a:pt x="1283" y="179"/>
                    <a:pt x="999" y="110"/>
                    <a:pt x="861" y="69"/>
                  </a:cubicBezTo>
                  <a:cubicBezTo>
                    <a:pt x="809" y="52"/>
                    <a:pt x="756" y="41"/>
                    <a:pt x="704" y="31"/>
                  </a:cubicBezTo>
                  <a:cubicBezTo>
                    <a:pt x="702" y="26"/>
                    <a:pt x="701" y="21"/>
                    <a:pt x="697" y="16"/>
                  </a:cubicBezTo>
                  <a:cubicBezTo>
                    <a:pt x="690" y="7"/>
                    <a:pt x="679" y="2"/>
                    <a:pt x="669" y="2"/>
                  </a:cubicBezTo>
                  <a:cubicBezTo>
                    <a:pt x="657" y="2"/>
                    <a:pt x="646" y="8"/>
                    <a:pt x="640" y="19"/>
                  </a:cubicBezTo>
                  <a:cubicBezTo>
                    <a:pt x="569" y="8"/>
                    <a:pt x="49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1" name="Google Shape;3031;p6"/>
            <p:cNvSpPr/>
            <p:nvPr/>
          </p:nvSpPr>
          <p:spPr>
            <a:xfrm>
              <a:off x="3015075" y="821150"/>
              <a:ext cx="1367825" cy="816350"/>
            </a:xfrm>
            <a:custGeom>
              <a:avLst/>
              <a:gdLst/>
              <a:ahLst/>
              <a:cxnLst/>
              <a:rect l="l" t="t" r="r" b="b"/>
              <a:pathLst>
                <a:path w="54713" h="32654" extrusionOk="0">
                  <a:moveTo>
                    <a:pt x="39998" y="529"/>
                  </a:moveTo>
                  <a:cubicBezTo>
                    <a:pt x="40259" y="1467"/>
                    <a:pt x="40963" y="2414"/>
                    <a:pt x="41406" y="3249"/>
                  </a:cubicBezTo>
                  <a:cubicBezTo>
                    <a:pt x="41522" y="3465"/>
                    <a:pt x="41634" y="3685"/>
                    <a:pt x="41749" y="3902"/>
                  </a:cubicBezTo>
                  <a:cubicBezTo>
                    <a:pt x="41357" y="4054"/>
                    <a:pt x="40999" y="4341"/>
                    <a:pt x="40631" y="4533"/>
                  </a:cubicBezTo>
                  <a:cubicBezTo>
                    <a:pt x="40486" y="4610"/>
                    <a:pt x="40340" y="4686"/>
                    <a:pt x="40194" y="4761"/>
                  </a:cubicBezTo>
                  <a:cubicBezTo>
                    <a:pt x="40212" y="3342"/>
                    <a:pt x="40197" y="1918"/>
                    <a:pt x="39998" y="529"/>
                  </a:cubicBezTo>
                  <a:close/>
                  <a:moveTo>
                    <a:pt x="39924" y="588"/>
                  </a:moveTo>
                  <a:cubicBezTo>
                    <a:pt x="39724" y="2036"/>
                    <a:pt x="39728" y="3523"/>
                    <a:pt x="39749" y="4999"/>
                  </a:cubicBezTo>
                  <a:cubicBezTo>
                    <a:pt x="39477" y="5148"/>
                    <a:pt x="39208" y="5306"/>
                    <a:pt x="38948" y="5480"/>
                  </a:cubicBezTo>
                  <a:cubicBezTo>
                    <a:pt x="38665" y="4827"/>
                    <a:pt x="38379" y="4177"/>
                    <a:pt x="38046" y="3547"/>
                  </a:cubicBezTo>
                  <a:cubicBezTo>
                    <a:pt x="37895" y="3260"/>
                    <a:pt x="37664" y="2742"/>
                    <a:pt x="37315" y="2593"/>
                  </a:cubicBezTo>
                  <a:cubicBezTo>
                    <a:pt x="38245" y="2030"/>
                    <a:pt x="39240" y="1406"/>
                    <a:pt x="39924" y="588"/>
                  </a:cubicBezTo>
                  <a:close/>
                  <a:moveTo>
                    <a:pt x="37106" y="2720"/>
                  </a:moveTo>
                  <a:cubicBezTo>
                    <a:pt x="37242" y="3163"/>
                    <a:pt x="37525" y="3582"/>
                    <a:pt x="37721" y="3998"/>
                  </a:cubicBezTo>
                  <a:cubicBezTo>
                    <a:pt x="38028" y="4650"/>
                    <a:pt x="38312" y="5321"/>
                    <a:pt x="38537" y="6005"/>
                  </a:cubicBezTo>
                  <a:cubicBezTo>
                    <a:pt x="38576" y="6127"/>
                    <a:pt x="38703" y="6227"/>
                    <a:pt x="38832" y="6227"/>
                  </a:cubicBezTo>
                  <a:cubicBezTo>
                    <a:pt x="38880" y="6227"/>
                    <a:pt x="38928" y="6213"/>
                    <a:pt x="38971" y="6182"/>
                  </a:cubicBezTo>
                  <a:cubicBezTo>
                    <a:pt x="39226" y="6001"/>
                    <a:pt x="39488" y="5836"/>
                    <a:pt x="39757" y="5683"/>
                  </a:cubicBezTo>
                  <a:cubicBezTo>
                    <a:pt x="39764" y="6087"/>
                    <a:pt x="39769" y="6489"/>
                    <a:pt x="39769" y="6889"/>
                  </a:cubicBezTo>
                  <a:cubicBezTo>
                    <a:pt x="39767" y="9320"/>
                    <a:pt x="39767" y="11753"/>
                    <a:pt x="39765" y="14184"/>
                  </a:cubicBezTo>
                  <a:cubicBezTo>
                    <a:pt x="39765" y="17855"/>
                    <a:pt x="39651" y="21556"/>
                    <a:pt x="39757" y="25230"/>
                  </a:cubicBezTo>
                  <a:cubicBezTo>
                    <a:pt x="39736" y="25245"/>
                    <a:pt x="39736" y="25275"/>
                    <a:pt x="39757" y="25289"/>
                  </a:cubicBezTo>
                  <a:cubicBezTo>
                    <a:pt x="39782" y="26141"/>
                    <a:pt x="39816" y="26990"/>
                    <a:pt x="39869" y="27840"/>
                  </a:cubicBezTo>
                  <a:cubicBezTo>
                    <a:pt x="39132" y="27839"/>
                    <a:pt x="38395" y="27839"/>
                    <a:pt x="37658" y="27839"/>
                  </a:cubicBezTo>
                  <a:cubicBezTo>
                    <a:pt x="34342" y="27839"/>
                    <a:pt x="31023" y="27848"/>
                    <a:pt x="27705" y="27848"/>
                  </a:cubicBezTo>
                  <a:lnTo>
                    <a:pt x="12039" y="27848"/>
                  </a:lnTo>
                  <a:cubicBezTo>
                    <a:pt x="11811" y="26643"/>
                    <a:pt x="11473" y="25458"/>
                    <a:pt x="11002" y="24325"/>
                  </a:cubicBezTo>
                  <a:cubicBezTo>
                    <a:pt x="10554" y="23250"/>
                    <a:pt x="9952" y="22253"/>
                    <a:pt x="9206" y="21388"/>
                  </a:cubicBezTo>
                  <a:cubicBezTo>
                    <a:pt x="9673" y="21028"/>
                    <a:pt x="10141" y="20665"/>
                    <a:pt x="10608" y="20306"/>
                  </a:cubicBezTo>
                  <a:cubicBezTo>
                    <a:pt x="14191" y="17566"/>
                    <a:pt x="17831" y="14897"/>
                    <a:pt x="21562" y="12363"/>
                  </a:cubicBezTo>
                  <a:cubicBezTo>
                    <a:pt x="25134" y="9935"/>
                    <a:pt x="28778" y="7614"/>
                    <a:pt x="32505" y="5434"/>
                  </a:cubicBezTo>
                  <a:cubicBezTo>
                    <a:pt x="33912" y="4610"/>
                    <a:pt x="35333" y="3810"/>
                    <a:pt x="36722" y="2953"/>
                  </a:cubicBezTo>
                  <a:cubicBezTo>
                    <a:pt x="36847" y="2876"/>
                    <a:pt x="36975" y="2799"/>
                    <a:pt x="37106" y="2720"/>
                  </a:cubicBezTo>
                  <a:close/>
                  <a:moveTo>
                    <a:pt x="40167" y="25452"/>
                  </a:moveTo>
                  <a:cubicBezTo>
                    <a:pt x="40376" y="25493"/>
                    <a:pt x="40599" y="25501"/>
                    <a:pt x="40797" y="25516"/>
                  </a:cubicBezTo>
                  <a:cubicBezTo>
                    <a:pt x="40925" y="25523"/>
                    <a:pt x="41053" y="25527"/>
                    <a:pt x="41181" y="25527"/>
                  </a:cubicBezTo>
                  <a:cubicBezTo>
                    <a:pt x="41485" y="25527"/>
                    <a:pt x="41788" y="25505"/>
                    <a:pt x="42088" y="25462"/>
                  </a:cubicBezTo>
                  <a:lnTo>
                    <a:pt x="42088" y="25462"/>
                  </a:lnTo>
                  <a:cubicBezTo>
                    <a:pt x="42083" y="26259"/>
                    <a:pt x="42060" y="27059"/>
                    <a:pt x="41942" y="27848"/>
                  </a:cubicBezTo>
                  <a:cubicBezTo>
                    <a:pt x="41316" y="27845"/>
                    <a:pt x="40687" y="27843"/>
                    <a:pt x="40059" y="27842"/>
                  </a:cubicBezTo>
                  <a:cubicBezTo>
                    <a:pt x="40110" y="27046"/>
                    <a:pt x="40141" y="26249"/>
                    <a:pt x="40167" y="25452"/>
                  </a:cubicBezTo>
                  <a:close/>
                  <a:moveTo>
                    <a:pt x="8942" y="21592"/>
                  </a:moveTo>
                  <a:cubicBezTo>
                    <a:pt x="9729" y="22548"/>
                    <a:pt x="10351" y="23654"/>
                    <a:pt x="10823" y="24878"/>
                  </a:cubicBezTo>
                  <a:cubicBezTo>
                    <a:pt x="11192" y="25837"/>
                    <a:pt x="11445" y="26838"/>
                    <a:pt x="11632" y="27850"/>
                  </a:cubicBezTo>
                  <a:cubicBezTo>
                    <a:pt x="8053" y="27852"/>
                    <a:pt x="4472" y="27855"/>
                    <a:pt x="891" y="27862"/>
                  </a:cubicBezTo>
                  <a:cubicBezTo>
                    <a:pt x="2382" y="26854"/>
                    <a:pt x="3765" y="25634"/>
                    <a:pt x="5170" y="24528"/>
                  </a:cubicBezTo>
                  <a:cubicBezTo>
                    <a:pt x="6425" y="23544"/>
                    <a:pt x="7682" y="22566"/>
                    <a:pt x="8942" y="21592"/>
                  </a:cubicBezTo>
                  <a:close/>
                  <a:moveTo>
                    <a:pt x="42009" y="4397"/>
                  </a:moveTo>
                  <a:cubicBezTo>
                    <a:pt x="42446" y="5225"/>
                    <a:pt x="42884" y="6051"/>
                    <a:pt x="43312" y="6882"/>
                  </a:cubicBezTo>
                  <a:cubicBezTo>
                    <a:pt x="44550" y="9287"/>
                    <a:pt x="45753" y="11712"/>
                    <a:pt x="46952" y="14138"/>
                  </a:cubicBezTo>
                  <a:cubicBezTo>
                    <a:pt x="49242" y="18774"/>
                    <a:pt x="51537" y="23406"/>
                    <a:pt x="53876" y="28017"/>
                  </a:cubicBezTo>
                  <a:cubicBezTo>
                    <a:pt x="50075" y="27911"/>
                    <a:pt x="46275" y="27868"/>
                    <a:pt x="42474" y="27850"/>
                  </a:cubicBezTo>
                  <a:cubicBezTo>
                    <a:pt x="42597" y="26961"/>
                    <a:pt x="42607" y="26064"/>
                    <a:pt x="42600" y="25165"/>
                  </a:cubicBezTo>
                  <a:cubicBezTo>
                    <a:pt x="42599" y="25012"/>
                    <a:pt x="42476" y="24914"/>
                    <a:pt x="42338" y="24914"/>
                  </a:cubicBezTo>
                  <a:cubicBezTo>
                    <a:pt x="42318" y="24914"/>
                    <a:pt x="42298" y="24916"/>
                    <a:pt x="42278" y="24920"/>
                  </a:cubicBezTo>
                  <a:cubicBezTo>
                    <a:pt x="41790" y="25020"/>
                    <a:pt x="41294" y="25043"/>
                    <a:pt x="40797" y="25050"/>
                  </a:cubicBezTo>
                  <a:cubicBezTo>
                    <a:pt x="40605" y="25053"/>
                    <a:pt x="40385" y="25045"/>
                    <a:pt x="40179" y="25076"/>
                  </a:cubicBezTo>
                  <a:cubicBezTo>
                    <a:pt x="40277" y="21451"/>
                    <a:pt x="40166" y="17804"/>
                    <a:pt x="40166" y="14184"/>
                  </a:cubicBezTo>
                  <a:cubicBezTo>
                    <a:pt x="40166" y="11874"/>
                    <a:pt x="40164" y="9563"/>
                    <a:pt x="40162" y="7253"/>
                  </a:cubicBezTo>
                  <a:cubicBezTo>
                    <a:pt x="40162" y="6656"/>
                    <a:pt x="40174" y="6052"/>
                    <a:pt x="40184" y="5447"/>
                  </a:cubicBezTo>
                  <a:cubicBezTo>
                    <a:pt x="40431" y="5314"/>
                    <a:pt x="40684" y="5184"/>
                    <a:pt x="40937" y="5053"/>
                  </a:cubicBezTo>
                  <a:cubicBezTo>
                    <a:pt x="41293" y="4871"/>
                    <a:pt x="41724" y="4691"/>
                    <a:pt x="42009" y="4397"/>
                  </a:cubicBezTo>
                  <a:close/>
                  <a:moveTo>
                    <a:pt x="39957" y="0"/>
                  </a:moveTo>
                  <a:cubicBezTo>
                    <a:pt x="39924" y="0"/>
                    <a:pt x="39890" y="10"/>
                    <a:pt x="39859" y="30"/>
                  </a:cubicBezTo>
                  <a:cubicBezTo>
                    <a:pt x="38610" y="854"/>
                    <a:pt x="37439" y="1776"/>
                    <a:pt x="36161" y="2565"/>
                  </a:cubicBezTo>
                  <a:cubicBezTo>
                    <a:pt x="34752" y="3434"/>
                    <a:pt x="33305" y="4241"/>
                    <a:pt x="31877" y="5076"/>
                  </a:cubicBezTo>
                  <a:cubicBezTo>
                    <a:pt x="28148" y="7256"/>
                    <a:pt x="24514" y="9595"/>
                    <a:pt x="20946" y="12027"/>
                  </a:cubicBezTo>
                  <a:cubicBezTo>
                    <a:pt x="17316" y="14497"/>
                    <a:pt x="13788" y="17115"/>
                    <a:pt x="10307" y="19791"/>
                  </a:cubicBezTo>
                  <a:cubicBezTo>
                    <a:pt x="9806" y="20176"/>
                    <a:pt x="9309" y="20565"/>
                    <a:pt x="8809" y="20954"/>
                  </a:cubicBezTo>
                  <a:cubicBezTo>
                    <a:pt x="7856" y="19969"/>
                    <a:pt x="6698" y="19195"/>
                    <a:pt x="5358" y="18734"/>
                  </a:cubicBezTo>
                  <a:cubicBezTo>
                    <a:pt x="5352" y="18733"/>
                    <a:pt x="5348" y="18732"/>
                    <a:pt x="5343" y="18732"/>
                  </a:cubicBezTo>
                  <a:cubicBezTo>
                    <a:pt x="5297" y="18732"/>
                    <a:pt x="5271" y="18805"/>
                    <a:pt x="5318" y="18828"/>
                  </a:cubicBezTo>
                  <a:cubicBezTo>
                    <a:pt x="6545" y="19372"/>
                    <a:pt x="7648" y="20163"/>
                    <a:pt x="8556" y="21151"/>
                  </a:cubicBezTo>
                  <a:cubicBezTo>
                    <a:pt x="7483" y="21989"/>
                    <a:pt x="6416" y="22834"/>
                    <a:pt x="5349" y="23682"/>
                  </a:cubicBezTo>
                  <a:cubicBezTo>
                    <a:pt x="3665" y="25029"/>
                    <a:pt x="1845" y="26342"/>
                    <a:pt x="326" y="27888"/>
                  </a:cubicBezTo>
                  <a:cubicBezTo>
                    <a:pt x="292" y="27889"/>
                    <a:pt x="257" y="27888"/>
                    <a:pt x="221" y="27891"/>
                  </a:cubicBezTo>
                  <a:cubicBezTo>
                    <a:pt x="217" y="27891"/>
                    <a:pt x="213" y="27891"/>
                    <a:pt x="209" y="27891"/>
                  </a:cubicBezTo>
                  <a:cubicBezTo>
                    <a:pt x="68" y="27891"/>
                    <a:pt x="0" y="28004"/>
                    <a:pt x="5" y="28116"/>
                  </a:cubicBezTo>
                  <a:cubicBezTo>
                    <a:pt x="0" y="28231"/>
                    <a:pt x="68" y="28344"/>
                    <a:pt x="209" y="28344"/>
                  </a:cubicBezTo>
                  <a:cubicBezTo>
                    <a:pt x="213" y="28344"/>
                    <a:pt x="217" y="28344"/>
                    <a:pt x="221" y="28344"/>
                  </a:cubicBezTo>
                  <a:cubicBezTo>
                    <a:pt x="289" y="28345"/>
                    <a:pt x="356" y="28345"/>
                    <a:pt x="423" y="28347"/>
                  </a:cubicBezTo>
                  <a:cubicBezTo>
                    <a:pt x="459" y="28363"/>
                    <a:pt x="497" y="28372"/>
                    <a:pt x="535" y="28372"/>
                  </a:cubicBezTo>
                  <a:cubicBezTo>
                    <a:pt x="3791" y="28380"/>
                    <a:pt x="7046" y="28385"/>
                    <a:pt x="10303" y="28385"/>
                  </a:cubicBezTo>
                  <a:cubicBezTo>
                    <a:pt x="10776" y="28385"/>
                    <a:pt x="11250" y="28385"/>
                    <a:pt x="11724" y="28385"/>
                  </a:cubicBezTo>
                  <a:cubicBezTo>
                    <a:pt x="11742" y="28496"/>
                    <a:pt x="11763" y="28606"/>
                    <a:pt x="11780" y="28718"/>
                  </a:cubicBezTo>
                  <a:cubicBezTo>
                    <a:pt x="11888" y="29431"/>
                    <a:pt x="11947" y="30152"/>
                    <a:pt x="11991" y="30870"/>
                  </a:cubicBezTo>
                  <a:cubicBezTo>
                    <a:pt x="12024" y="31434"/>
                    <a:pt x="11960" y="32035"/>
                    <a:pt x="12144" y="32574"/>
                  </a:cubicBezTo>
                  <a:cubicBezTo>
                    <a:pt x="12160" y="32627"/>
                    <a:pt x="12204" y="32653"/>
                    <a:pt x="12249" y="32653"/>
                  </a:cubicBezTo>
                  <a:cubicBezTo>
                    <a:pt x="12294" y="32653"/>
                    <a:pt x="12339" y="32627"/>
                    <a:pt x="12356" y="32574"/>
                  </a:cubicBezTo>
                  <a:cubicBezTo>
                    <a:pt x="12734" y="31423"/>
                    <a:pt x="12344" y="29789"/>
                    <a:pt x="12172" y="28610"/>
                  </a:cubicBezTo>
                  <a:cubicBezTo>
                    <a:pt x="12160" y="28534"/>
                    <a:pt x="12144" y="28460"/>
                    <a:pt x="12131" y="28385"/>
                  </a:cubicBezTo>
                  <a:lnTo>
                    <a:pt x="12131" y="28385"/>
                  </a:lnTo>
                  <a:cubicBezTo>
                    <a:pt x="14727" y="28386"/>
                    <a:pt x="17322" y="28387"/>
                    <a:pt x="19918" y="28387"/>
                  </a:cubicBezTo>
                  <a:cubicBezTo>
                    <a:pt x="22513" y="28387"/>
                    <a:pt x="25108" y="28386"/>
                    <a:pt x="27703" y="28385"/>
                  </a:cubicBezTo>
                  <a:cubicBezTo>
                    <a:pt x="30961" y="28385"/>
                    <a:pt x="34217" y="28395"/>
                    <a:pt x="37473" y="28395"/>
                  </a:cubicBezTo>
                  <a:cubicBezTo>
                    <a:pt x="38976" y="28395"/>
                    <a:pt x="40479" y="28393"/>
                    <a:pt x="41982" y="28386"/>
                  </a:cubicBezTo>
                  <a:cubicBezTo>
                    <a:pt x="42039" y="28441"/>
                    <a:pt x="42117" y="28472"/>
                    <a:pt x="42191" y="28472"/>
                  </a:cubicBezTo>
                  <a:cubicBezTo>
                    <a:pt x="42260" y="28472"/>
                    <a:pt x="42326" y="28445"/>
                    <a:pt x="42369" y="28385"/>
                  </a:cubicBezTo>
                  <a:cubicBezTo>
                    <a:pt x="46238" y="28367"/>
                    <a:pt x="50107" y="28324"/>
                    <a:pt x="53975" y="28214"/>
                  </a:cubicBezTo>
                  <a:cubicBezTo>
                    <a:pt x="54016" y="28295"/>
                    <a:pt x="54055" y="28373"/>
                    <a:pt x="54094" y="28454"/>
                  </a:cubicBezTo>
                  <a:cubicBezTo>
                    <a:pt x="54148" y="28558"/>
                    <a:pt x="54233" y="28601"/>
                    <a:pt x="54320" y="28601"/>
                  </a:cubicBezTo>
                  <a:cubicBezTo>
                    <a:pt x="54512" y="28601"/>
                    <a:pt x="54712" y="28391"/>
                    <a:pt x="54598" y="28162"/>
                  </a:cubicBezTo>
                  <a:cubicBezTo>
                    <a:pt x="52219" y="23388"/>
                    <a:pt x="49826" y="18621"/>
                    <a:pt x="47457" y="13842"/>
                  </a:cubicBezTo>
                  <a:cubicBezTo>
                    <a:pt x="46257" y="11418"/>
                    <a:pt x="45046" y="8998"/>
                    <a:pt x="43807" y="6592"/>
                  </a:cubicBezTo>
                  <a:cubicBezTo>
                    <a:pt x="43233" y="5476"/>
                    <a:pt x="42649" y="4366"/>
                    <a:pt x="42057" y="3259"/>
                  </a:cubicBezTo>
                  <a:cubicBezTo>
                    <a:pt x="41527" y="2268"/>
                    <a:pt x="41010" y="859"/>
                    <a:pt x="40157" y="115"/>
                  </a:cubicBezTo>
                  <a:cubicBezTo>
                    <a:pt x="40154" y="112"/>
                    <a:pt x="40149" y="112"/>
                    <a:pt x="40146" y="109"/>
                  </a:cubicBezTo>
                  <a:cubicBezTo>
                    <a:pt x="40105" y="46"/>
                    <a:pt x="40032" y="0"/>
                    <a:pt x="39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2" name="Google Shape;3032;p6"/>
            <p:cNvSpPr/>
            <p:nvPr/>
          </p:nvSpPr>
          <p:spPr>
            <a:xfrm>
              <a:off x="4248925" y="1111875"/>
              <a:ext cx="107075" cy="66925"/>
            </a:xfrm>
            <a:custGeom>
              <a:avLst/>
              <a:gdLst/>
              <a:ahLst/>
              <a:cxnLst/>
              <a:rect l="l" t="t" r="r" b="b"/>
              <a:pathLst>
                <a:path w="4283" h="2677" extrusionOk="0">
                  <a:moveTo>
                    <a:pt x="2706" y="301"/>
                  </a:moveTo>
                  <a:lnTo>
                    <a:pt x="2706" y="301"/>
                  </a:lnTo>
                  <a:cubicBezTo>
                    <a:pt x="2685" y="384"/>
                    <a:pt x="2670" y="471"/>
                    <a:pt x="2664" y="558"/>
                  </a:cubicBezTo>
                  <a:cubicBezTo>
                    <a:pt x="2449" y="1106"/>
                    <a:pt x="1619" y="1731"/>
                    <a:pt x="1150" y="1769"/>
                  </a:cubicBezTo>
                  <a:cubicBezTo>
                    <a:pt x="1140" y="1770"/>
                    <a:pt x="1130" y="1770"/>
                    <a:pt x="1121" y="1770"/>
                  </a:cubicBezTo>
                  <a:cubicBezTo>
                    <a:pt x="762" y="1770"/>
                    <a:pt x="885" y="1215"/>
                    <a:pt x="981" y="1044"/>
                  </a:cubicBezTo>
                  <a:cubicBezTo>
                    <a:pt x="1132" y="778"/>
                    <a:pt x="1487" y="619"/>
                    <a:pt x="1757" y="511"/>
                  </a:cubicBezTo>
                  <a:cubicBezTo>
                    <a:pt x="2063" y="388"/>
                    <a:pt x="2383" y="338"/>
                    <a:pt x="2706" y="301"/>
                  </a:cubicBezTo>
                  <a:close/>
                  <a:moveTo>
                    <a:pt x="2483" y="1"/>
                  </a:moveTo>
                  <a:cubicBezTo>
                    <a:pt x="1435" y="1"/>
                    <a:pt x="1" y="932"/>
                    <a:pt x="685" y="1920"/>
                  </a:cubicBezTo>
                  <a:cubicBezTo>
                    <a:pt x="811" y="2102"/>
                    <a:pt x="987" y="2179"/>
                    <a:pt x="1187" y="2179"/>
                  </a:cubicBezTo>
                  <a:cubicBezTo>
                    <a:pt x="1654" y="2179"/>
                    <a:pt x="2258" y="1763"/>
                    <a:pt x="2695" y="1293"/>
                  </a:cubicBezTo>
                  <a:cubicBezTo>
                    <a:pt x="2799" y="1977"/>
                    <a:pt x="3108" y="2677"/>
                    <a:pt x="3644" y="2677"/>
                  </a:cubicBezTo>
                  <a:cubicBezTo>
                    <a:pt x="3790" y="2677"/>
                    <a:pt x="3954" y="2624"/>
                    <a:pt x="4135" y="2504"/>
                  </a:cubicBezTo>
                  <a:cubicBezTo>
                    <a:pt x="4209" y="2455"/>
                    <a:pt x="4283" y="2363"/>
                    <a:pt x="4271" y="2268"/>
                  </a:cubicBezTo>
                  <a:cubicBezTo>
                    <a:pt x="4224" y="1872"/>
                    <a:pt x="3833" y="2084"/>
                    <a:pt x="3582" y="1959"/>
                  </a:cubicBezTo>
                  <a:cubicBezTo>
                    <a:pt x="3149" y="1744"/>
                    <a:pt x="3143" y="900"/>
                    <a:pt x="3239" y="462"/>
                  </a:cubicBezTo>
                  <a:cubicBezTo>
                    <a:pt x="3246" y="443"/>
                    <a:pt x="3248" y="427"/>
                    <a:pt x="3251" y="411"/>
                  </a:cubicBezTo>
                  <a:cubicBezTo>
                    <a:pt x="3254" y="398"/>
                    <a:pt x="3256" y="383"/>
                    <a:pt x="3259" y="371"/>
                  </a:cubicBezTo>
                  <a:lnTo>
                    <a:pt x="3258" y="371"/>
                  </a:lnTo>
                  <a:cubicBezTo>
                    <a:pt x="3262" y="347"/>
                    <a:pt x="3267" y="322"/>
                    <a:pt x="3269" y="297"/>
                  </a:cubicBezTo>
                  <a:cubicBezTo>
                    <a:pt x="3274" y="122"/>
                    <a:pt x="3145" y="33"/>
                    <a:pt x="3008" y="33"/>
                  </a:cubicBezTo>
                  <a:cubicBezTo>
                    <a:pt x="2968" y="33"/>
                    <a:pt x="2927" y="41"/>
                    <a:pt x="2888" y="56"/>
                  </a:cubicBezTo>
                  <a:cubicBezTo>
                    <a:pt x="2765" y="19"/>
                    <a:pt x="2628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3" name="Google Shape;3033;p6"/>
            <p:cNvSpPr/>
            <p:nvPr/>
          </p:nvSpPr>
          <p:spPr>
            <a:xfrm>
              <a:off x="3385600" y="963150"/>
              <a:ext cx="130950" cy="158150"/>
            </a:xfrm>
            <a:custGeom>
              <a:avLst/>
              <a:gdLst/>
              <a:ahLst/>
              <a:cxnLst/>
              <a:rect l="l" t="t" r="r" b="b"/>
              <a:pathLst>
                <a:path w="5238" h="6326" extrusionOk="0">
                  <a:moveTo>
                    <a:pt x="3401" y="830"/>
                  </a:moveTo>
                  <a:lnTo>
                    <a:pt x="3401" y="830"/>
                  </a:lnTo>
                  <a:cubicBezTo>
                    <a:pt x="3255" y="1648"/>
                    <a:pt x="2884" y="2449"/>
                    <a:pt x="2408" y="3208"/>
                  </a:cubicBezTo>
                  <a:cubicBezTo>
                    <a:pt x="2512" y="2319"/>
                    <a:pt x="2872" y="1404"/>
                    <a:pt x="3401" y="830"/>
                  </a:cubicBezTo>
                  <a:close/>
                  <a:moveTo>
                    <a:pt x="3710" y="1"/>
                  </a:moveTo>
                  <a:cubicBezTo>
                    <a:pt x="3669" y="1"/>
                    <a:pt x="3628" y="11"/>
                    <a:pt x="3591" y="34"/>
                  </a:cubicBezTo>
                  <a:cubicBezTo>
                    <a:pt x="2502" y="710"/>
                    <a:pt x="1828" y="2472"/>
                    <a:pt x="1905" y="3947"/>
                  </a:cubicBezTo>
                  <a:cubicBezTo>
                    <a:pt x="1304" y="4772"/>
                    <a:pt x="625" y="5531"/>
                    <a:pt x="41" y="6192"/>
                  </a:cubicBezTo>
                  <a:cubicBezTo>
                    <a:pt x="1" y="6239"/>
                    <a:pt x="30" y="6325"/>
                    <a:pt x="90" y="6325"/>
                  </a:cubicBezTo>
                  <a:cubicBezTo>
                    <a:pt x="99" y="6325"/>
                    <a:pt x="107" y="6324"/>
                    <a:pt x="117" y="6320"/>
                  </a:cubicBezTo>
                  <a:cubicBezTo>
                    <a:pt x="894" y="6032"/>
                    <a:pt x="1495" y="5305"/>
                    <a:pt x="1995" y="4586"/>
                  </a:cubicBezTo>
                  <a:cubicBezTo>
                    <a:pt x="2056" y="4854"/>
                    <a:pt x="2144" y="5103"/>
                    <a:pt x="2269" y="5321"/>
                  </a:cubicBezTo>
                  <a:cubicBezTo>
                    <a:pt x="2315" y="5402"/>
                    <a:pt x="2391" y="5436"/>
                    <a:pt x="2471" y="5436"/>
                  </a:cubicBezTo>
                  <a:cubicBezTo>
                    <a:pt x="2514" y="5436"/>
                    <a:pt x="2559" y="5426"/>
                    <a:pt x="2600" y="5408"/>
                  </a:cubicBezTo>
                  <a:cubicBezTo>
                    <a:pt x="3114" y="5175"/>
                    <a:pt x="3391" y="4795"/>
                    <a:pt x="3514" y="4308"/>
                  </a:cubicBezTo>
                  <a:cubicBezTo>
                    <a:pt x="3613" y="4326"/>
                    <a:pt x="3709" y="4334"/>
                    <a:pt x="3803" y="4334"/>
                  </a:cubicBezTo>
                  <a:cubicBezTo>
                    <a:pt x="4299" y="4334"/>
                    <a:pt x="4730" y="4091"/>
                    <a:pt x="5194" y="3725"/>
                  </a:cubicBezTo>
                  <a:cubicBezTo>
                    <a:pt x="5238" y="3691"/>
                    <a:pt x="5205" y="3605"/>
                    <a:pt x="5152" y="3605"/>
                  </a:cubicBezTo>
                  <a:cubicBezTo>
                    <a:pt x="5149" y="3605"/>
                    <a:pt x="5147" y="3605"/>
                    <a:pt x="5144" y="3605"/>
                  </a:cubicBezTo>
                  <a:cubicBezTo>
                    <a:pt x="4738" y="3658"/>
                    <a:pt x="4244" y="3759"/>
                    <a:pt x="3796" y="3759"/>
                  </a:cubicBezTo>
                  <a:cubicBezTo>
                    <a:pt x="3714" y="3759"/>
                    <a:pt x="3634" y="3756"/>
                    <a:pt x="3557" y="3748"/>
                  </a:cubicBezTo>
                  <a:cubicBezTo>
                    <a:pt x="3534" y="3707"/>
                    <a:pt x="3501" y="3673"/>
                    <a:pt x="3461" y="3650"/>
                  </a:cubicBezTo>
                  <a:cubicBezTo>
                    <a:pt x="3445" y="3642"/>
                    <a:pt x="3430" y="3632"/>
                    <a:pt x="3414" y="3623"/>
                  </a:cubicBezTo>
                  <a:cubicBezTo>
                    <a:pt x="3375" y="3603"/>
                    <a:pt x="3329" y="3592"/>
                    <a:pt x="3283" y="3592"/>
                  </a:cubicBezTo>
                  <a:cubicBezTo>
                    <a:pt x="3196" y="3592"/>
                    <a:pt x="3108" y="3631"/>
                    <a:pt x="3068" y="3715"/>
                  </a:cubicBezTo>
                  <a:lnTo>
                    <a:pt x="3012" y="3829"/>
                  </a:lnTo>
                  <a:cubicBezTo>
                    <a:pt x="2961" y="3937"/>
                    <a:pt x="2971" y="4102"/>
                    <a:pt x="3086" y="4171"/>
                  </a:cubicBezTo>
                  <a:cubicBezTo>
                    <a:pt x="2974" y="4330"/>
                    <a:pt x="2751" y="4627"/>
                    <a:pt x="2561" y="4821"/>
                  </a:cubicBezTo>
                  <a:cubicBezTo>
                    <a:pt x="2464" y="4577"/>
                    <a:pt x="2408" y="4298"/>
                    <a:pt x="2387" y="4001"/>
                  </a:cubicBezTo>
                  <a:lnTo>
                    <a:pt x="2479" y="3861"/>
                  </a:lnTo>
                  <a:cubicBezTo>
                    <a:pt x="3171" y="2816"/>
                    <a:pt x="3911" y="1532"/>
                    <a:pt x="3960" y="246"/>
                  </a:cubicBezTo>
                  <a:cubicBezTo>
                    <a:pt x="3966" y="106"/>
                    <a:pt x="3840" y="1"/>
                    <a:pt x="3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4" name="Google Shape;3034;p6"/>
            <p:cNvSpPr/>
            <p:nvPr/>
          </p:nvSpPr>
          <p:spPr>
            <a:xfrm>
              <a:off x="3639150" y="1593825"/>
              <a:ext cx="122575" cy="74650"/>
            </a:xfrm>
            <a:custGeom>
              <a:avLst/>
              <a:gdLst/>
              <a:ahLst/>
              <a:cxnLst/>
              <a:rect l="l" t="t" r="r" b="b"/>
              <a:pathLst>
                <a:path w="4903" h="2986" extrusionOk="0">
                  <a:moveTo>
                    <a:pt x="2327" y="0"/>
                  </a:moveTo>
                  <a:cubicBezTo>
                    <a:pt x="1854" y="0"/>
                    <a:pt x="1436" y="343"/>
                    <a:pt x="1203" y="813"/>
                  </a:cubicBezTo>
                  <a:cubicBezTo>
                    <a:pt x="624" y="1369"/>
                    <a:pt x="216" y="2217"/>
                    <a:pt x="9" y="2914"/>
                  </a:cubicBezTo>
                  <a:cubicBezTo>
                    <a:pt x="1" y="2945"/>
                    <a:pt x="25" y="2966"/>
                    <a:pt x="50" y="2966"/>
                  </a:cubicBezTo>
                  <a:cubicBezTo>
                    <a:pt x="60" y="2966"/>
                    <a:pt x="71" y="2963"/>
                    <a:pt x="80" y="2955"/>
                  </a:cubicBezTo>
                  <a:cubicBezTo>
                    <a:pt x="380" y="2693"/>
                    <a:pt x="680" y="2174"/>
                    <a:pt x="1013" y="1690"/>
                  </a:cubicBezTo>
                  <a:cubicBezTo>
                    <a:pt x="1016" y="1802"/>
                    <a:pt x="1031" y="1914"/>
                    <a:pt x="1056" y="2023"/>
                  </a:cubicBezTo>
                  <a:cubicBezTo>
                    <a:pt x="1230" y="2730"/>
                    <a:pt x="1695" y="2985"/>
                    <a:pt x="2249" y="2985"/>
                  </a:cubicBezTo>
                  <a:cubicBezTo>
                    <a:pt x="3186" y="2985"/>
                    <a:pt x="4379" y="2255"/>
                    <a:pt x="4858" y="1735"/>
                  </a:cubicBezTo>
                  <a:cubicBezTo>
                    <a:pt x="4903" y="1685"/>
                    <a:pt x="4862" y="1623"/>
                    <a:pt x="4809" y="1623"/>
                  </a:cubicBezTo>
                  <a:cubicBezTo>
                    <a:pt x="4800" y="1623"/>
                    <a:pt x="4790" y="1625"/>
                    <a:pt x="4779" y="1630"/>
                  </a:cubicBezTo>
                  <a:cubicBezTo>
                    <a:pt x="4105" y="1940"/>
                    <a:pt x="3462" y="2242"/>
                    <a:pt x="2734" y="2402"/>
                  </a:cubicBezTo>
                  <a:cubicBezTo>
                    <a:pt x="2593" y="2433"/>
                    <a:pt x="2467" y="2448"/>
                    <a:pt x="2354" y="2448"/>
                  </a:cubicBezTo>
                  <a:cubicBezTo>
                    <a:pt x="1375" y="2448"/>
                    <a:pt x="1377" y="1383"/>
                    <a:pt x="1782" y="824"/>
                  </a:cubicBezTo>
                  <a:cubicBezTo>
                    <a:pt x="1969" y="690"/>
                    <a:pt x="2169" y="608"/>
                    <a:pt x="2386" y="608"/>
                  </a:cubicBezTo>
                  <a:cubicBezTo>
                    <a:pt x="2543" y="608"/>
                    <a:pt x="2708" y="650"/>
                    <a:pt x="2883" y="747"/>
                  </a:cubicBezTo>
                  <a:cubicBezTo>
                    <a:pt x="2921" y="768"/>
                    <a:pt x="2959" y="777"/>
                    <a:pt x="2995" y="777"/>
                  </a:cubicBezTo>
                  <a:cubicBezTo>
                    <a:pt x="3184" y="777"/>
                    <a:pt x="3335" y="535"/>
                    <a:pt x="3168" y="378"/>
                  </a:cubicBezTo>
                  <a:cubicBezTo>
                    <a:pt x="2886" y="113"/>
                    <a:pt x="2597" y="0"/>
                    <a:pt x="23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5" name="Google Shape;3035;p6"/>
            <p:cNvSpPr/>
            <p:nvPr/>
          </p:nvSpPr>
          <p:spPr>
            <a:xfrm>
              <a:off x="3872925" y="1145575"/>
              <a:ext cx="107350" cy="157700"/>
            </a:xfrm>
            <a:custGeom>
              <a:avLst/>
              <a:gdLst/>
              <a:ahLst/>
              <a:cxnLst/>
              <a:rect l="l" t="t" r="r" b="b"/>
              <a:pathLst>
                <a:path w="4294" h="6308" extrusionOk="0">
                  <a:moveTo>
                    <a:pt x="2338" y="443"/>
                  </a:moveTo>
                  <a:cubicBezTo>
                    <a:pt x="2419" y="443"/>
                    <a:pt x="2499" y="522"/>
                    <a:pt x="2569" y="728"/>
                  </a:cubicBezTo>
                  <a:cubicBezTo>
                    <a:pt x="2933" y="1786"/>
                    <a:pt x="2074" y="2860"/>
                    <a:pt x="1449" y="3621"/>
                  </a:cubicBezTo>
                  <a:cubicBezTo>
                    <a:pt x="1429" y="3644"/>
                    <a:pt x="1370" y="3710"/>
                    <a:pt x="1286" y="3802"/>
                  </a:cubicBezTo>
                  <a:cubicBezTo>
                    <a:pt x="1322" y="3241"/>
                    <a:pt x="1390" y="2685"/>
                    <a:pt x="1524" y="2137"/>
                  </a:cubicBezTo>
                  <a:cubicBezTo>
                    <a:pt x="1596" y="1846"/>
                    <a:pt x="1685" y="1561"/>
                    <a:pt x="1790" y="1282"/>
                  </a:cubicBezTo>
                  <a:cubicBezTo>
                    <a:pt x="1851" y="1121"/>
                    <a:pt x="2100" y="443"/>
                    <a:pt x="2338" y="443"/>
                  </a:cubicBezTo>
                  <a:close/>
                  <a:moveTo>
                    <a:pt x="2383" y="0"/>
                  </a:moveTo>
                  <a:cubicBezTo>
                    <a:pt x="2006" y="0"/>
                    <a:pt x="1631" y="818"/>
                    <a:pt x="1554" y="1008"/>
                  </a:cubicBezTo>
                  <a:cubicBezTo>
                    <a:pt x="1135" y="2030"/>
                    <a:pt x="993" y="3093"/>
                    <a:pt x="942" y="4174"/>
                  </a:cubicBezTo>
                  <a:cubicBezTo>
                    <a:pt x="530" y="4625"/>
                    <a:pt x="23" y="5185"/>
                    <a:pt x="53" y="5214"/>
                  </a:cubicBezTo>
                  <a:cubicBezTo>
                    <a:pt x="47" y="5209"/>
                    <a:pt x="40" y="5206"/>
                    <a:pt x="33" y="5206"/>
                  </a:cubicBezTo>
                  <a:cubicBezTo>
                    <a:pt x="16" y="5206"/>
                    <a:pt x="0" y="5222"/>
                    <a:pt x="5" y="5242"/>
                  </a:cubicBezTo>
                  <a:lnTo>
                    <a:pt x="40" y="5345"/>
                  </a:lnTo>
                  <a:cubicBezTo>
                    <a:pt x="47" y="5369"/>
                    <a:pt x="69" y="5385"/>
                    <a:pt x="93" y="5385"/>
                  </a:cubicBezTo>
                  <a:cubicBezTo>
                    <a:pt x="97" y="5385"/>
                    <a:pt x="101" y="5384"/>
                    <a:pt x="105" y="5383"/>
                  </a:cubicBezTo>
                  <a:cubicBezTo>
                    <a:pt x="415" y="5326"/>
                    <a:pt x="694" y="4912"/>
                    <a:pt x="925" y="4655"/>
                  </a:cubicBezTo>
                  <a:lnTo>
                    <a:pt x="925" y="4655"/>
                  </a:lnTo>
                  <a:cubicBezTo>
                    <a:pt x="917" y="4975"/>
                    <a:pt x="914" y="5295"/>
                    <a:pt x="914" y="5616"/>
                  </a:cubicBezTo>
                  <a:cubicBezTo>
                    <a:pt x="914" y="5712"/>
                    <a:pt x="1009" y="5784"/>
                    <a:pt x="1097" y="5784"/>
                  </a:cubicBezTo>
                  <a:cubicBezTo>
                    <a:pt x="1149" y="5784"/>
                    <a:pt x="1198" y="5759"/>
                    <a:pt x="1224" y="5700"/>
                  </a:cubicBezTo>
                  <a:cubicBezTo>
                    <a:pt x="1357" y="5387"/>
                    <a:pt x="1635" y="4600"/>
                    <a:pt x="1983" y="4600"/>
                  </a:cubicBezTo>
                  <a:cubicBezTo>
                    <a:pt x="2081" y="4600"/>
                    <a:pt x="2184" y="4663"/>
                    <a:pt x="2292" y="4817"/>
                  </a:cubicBezTo>
                  <a:cubicBezTo>
                    <a:pt x="2533" y="5162"/>
                    <a:pt x="2674" y="5565"/>
                    <a:pt x="2907" y="5915"/>
                  </a:cubicBezTo>
                  <a:cubicBezTo>
                    <a:pt x="3093" y="6194"/>
                    <a:pt x="3292" y="6308"/>
                    <a:pt x="3483" y="6308"/>
                  </a:cubicBezTo>
                  <a:cubicBezTo>
                    <a:pt x="3816" y="6308"/>
                    <a:pt x="4121" y="5960"/>
                    <a:pt x="4278" y="5536"/>
                  </a:cubicBezTo>
                  <a:cubicBezTo>
                    <a:pt x="4294" y="5496"/>
                    <a:pt x="4257" y="5465"/>
                    <a:pt x="4221" y="5465"/>
                  </a:cubicBezTo>
                  <a:cubicBezTo>
                    <a:pt x="4207" y="5465"/>
                    <a:pt x="4193" y="5469"/>
                    <a:pt x="4182" y="5480"/>
                  </a:cubicBezTo>
                  <a:cubicBezTo>
                    <a:pt x="3939" y="5718"/>
                    <a:pt x="3743" y="5869"/>
                    <a:pt x="3556" y="5869"/>
                  </a:cubicBezTo>
                  <a:cubicBezTo>
                    <a:pt x="3396" y="5869"/>
                    <a:pt x="3243" y="5758"/>
                    <a:pt x="3073" y="5496"/>
                  </a:cubicBezTo>
                  <a:cubicBezTo>
                    <a:pt x="2858" y="5167"/>
                    <a:pt x="2715" y="4780"/>
                    <a:pt x="2453" y="4481"/>
                  </a:cubicBezTo>
                  <a:cubicBezTo>
                    <a:pt x="2295" y="4301"/>
                    <a:pt x="2143" y="4227"/>
                    <a:pt x="1999" y="4227"/>
                  </a:cubicBezTo>
                  <a:cubicBezTo>
                    <a:pt x="1704" y="4227"/>
                    <a:pt x="1447" y="4540"/>
                    <a:pt x="1250" y="4883"/>
                  </a:cubicBezTo>
                  <a:cubicBezTo>
                    <a:pt x="1252" y="4684"/>
                    <a:pt x="1255" y="4488"/>
                    <a:pt x="1262" y="4291"/>
                  </a:cubicBezTo>
                  <a:cubicBezTo>
                    <a:pt x="1654" y="3877"/>
                    <a:pt x="2016" y="3436"/>
                    <a:pt x="2343" y="2970"/>
                  </a:cubicBezTo>
                  <a:cubicBezTo>
                    <a:pt x="2884" y="2191"/>
                    <a:pt x="3357" y="948"/>
                    <a:pt x="2618" y="122"/>
                  </a:cubicBezTo>
                  <a:cubicBezTo>
                    <a:pt x="2542" y="37"/>
                    <a:pt x="2462" y="0"/>
                    <a:pt x="2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6" name="Google Shape;3036;p6"/>
            <p:cNvSpPr/>
            <p:nvPr/>
          </p:nvSpPr>
          <p:spPr>
            <a:xfrm>
              <a:off x="3339075" y="1338350"/>
              <a:ext cx="167900" cy="109500"/>
            </a:xfrm>
            <a:custGeom>
              <a:avLst/>
              <a:gdLst/>
              <a:ahLst/>
              <a:cxnLst/>
              <a:rect l="l" t="t" r="r" b="b"/>
              <a:pathLst>
                <a:path w="6716" h="4380" extrusionOk="0">
                  <a:moveTo>
                    <a:pt x="2179" y="1765"/>
                  </a:moveTo>
                  <a:cubicBezTo>
                    <a:pt x="2508" y="1765"/>
                    <a:pt x="2765" y="2023"/>
                    <a:pt x="2977" y="2362"/>
                  </a:cubicBezTo>
                  <a:cubicBezTo>
                    <a:pt x="2521" y="2598"/>
                    <a:pt x="2060" y="2795"/>
                    <a:pt x="1604" y="2925"/>
                  </a:cubicBezTo>
                  <a:cubicBezTo>
                    <a:pt x="1499" y="2954"/>
                    <a:pt x="1412" y="2968"/>
                    <a:pt x="1343" y="2968"/>
                  </a:cubicBezTo>
                  <a:cubicBezTo>
                    <a:pt x="707" y="2968"/>
                    <a:pt x="1463" y="1850"/>
                    <a:pt x="2099" y="1770"/>
                  </a:cubicBezTo>
                  <a:cubicBezTo>
                    <a:pt x="2126" y="1767"/>
                    <a:pt x="2153" y="1765"/>
                    <a:pt x="2179" y="1765"/>
                  </a:cubicBezTo>
                  <a:close/>
                  <a:moveTo>
                    <a:pt x="6195" y="0"/>
                  </a:moveTo>
                  <a:cubicBezTo>
                    <a:pt x="6184" y="0"/>
                    <a:pt x="6173" y="5"/>
                    <a:pt x="6162" y="15"/>
                  </a:cubicBezTo>
                  <a:cubicBezTo>
                    <a:pt x="5396" y="750"/>
                    <a:pt x="4427" y="1534"/>
                    <a:pt x="3406" y="2129"/>
                  </a:cubicBezTo>
                  <a:cubicBezTo>
                    <a:pt x="3400" y="2119"/>
                    <a:pt x="3395" y="2110"/>
                    <a:pt x="3388" y="2103"/>
                  </a:cubicBezTo>
                  <a:cubicBezTo>
                    <a:pt x="3081" y="1663"/>
                    <a:pt x="2639" y="1383"/>
                    <a:pt x="2117" y="1383"/>
                  </a:cubicBezTo>
                  <a:cubicBezTo>
                    <a:pt x="2057" y="1383"/>
                    <a:pt x="1995" y="1387"/>
                    <a:pt x="1933" y="1394"/>
                  </a:cubicBezTo>
                  <a:cubicBezTo>
                    <a:pt x="1254" y="1476"/>
                    <a:pt x="1" y="2777"/>
                    <a:pt x="961" y="3296"/>
                  </a:cubicBezTo>
                  <a:cubicBezTo>
                    <a:pt x="1085" y="3362"/>
                    <a:pt x="1226" y="3391"/>
                    <a:pt x="1376" y="3391"/>
                  </a:cubicBezTo>
                  <a:cubicBezTo>
                    <a:pt x="1927" y="3391"/>
                    <a:pt x="2614" y="3005"/>
                    <a:pt x="3146" y="2664"/>
                  </a:cubicBezTo>
                  <a:cubicBezTo>
                    <a:pt x="3354" y="3074"/>
                    <a:pt x="3516" y="3519"/>
                    <a:pt x="3669" y="3755"/>
                  </a:cubicBezTo>
                  <a:cubicBezTo>
                    <a:pt x="3963" y="4215"/>
                    <a:pt x="4363" y="4379"/>
                    <a:pt x="4794" y="4379"/>
                  </a:cubicBezTo>
                  <a:cubicBezTo>
                    <a:pt x="5427" y="4379"/>
                    <a:pt x="6128" y="4023"/>
                    <a:pt x="6658" y="3724"/>
                  </a:cubicBezTo>
                  <a:cubicBezTo>
                    <a:pt x="6716" y="3691"/>
                    <a:pt x="6685" y="3601"/>
                    <a:pt x="6626" y="3601"/>
                  </a:cubicBezTo>
                  <a:cubicBezTo>
                    <a:pt x="6620" y="3601"/>
                    <a:pt x="6614" y="3602"/>
                    <a:pt x="6607" y="3604"/>
                  </a:cubicBezTo>
                  <a:cubicBezTo>
                    <a:pt x="6194" y="3738"/>
                    <a:pt x="5807" y="3801"/>
                    <a:pt x="5407" y="3801"/>
                  </a:cubicBezTo>
                  <a:cubicBezTo>
                    <a:pt x="5178" y="3801"/>
                    <a:pt x="4945" y="3780"/>
                    <a:pt x="4701" y="3740"/>
                  </a:cubicBezTo>
                  <a:cubicBezTo>
                    <a:pt x="4184" y="3655"/>
                    <a:pt x="3846" y="2908"/>
                    <a:pt x="3562" y="2392"/>
                  </a:cubicBezTo>
                  <a:cubicBezTo>
                    <a:pt x="3623" y="2351"/>
                    <a:pt x="3682" y="2311"/>
                    <a:pt x="3733" y="2279"/>
                  </a:cubicBezTo>
                  <a:cubicBezTo>
                    <a:pt x="4566" y="1742"/>
                    <a:pt x="5808" y="1012"/>
                    <a:pt x="6236" y="72"/>
                  </a:cubicBezTo>
                  <a:cubicBezTo>
                    <a:pt x="6252" y="37"/>
                    <a:pt x="6226" y="0"/>
                    <a:pt x="6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7" name="Google Shape;3037;p6"/>
            <p:cNvSpPr/>
            <p:nvPr/>
          </p:nvSpPr>
          <p:spPr>
            <a:xfrm>
              <a:off x="695925" y="3431100"/>
              <a:ext cx="661350" cy="600225"/>
            </a:xfrm>
            <a:custGeom>
              <a:avLst/>
              <a:gdLst/>
              <a:ahLst/>
              <a:cxnLst/>
              <a:rect l="l" t="t" r="r" b="b"/>
              <a:pathLst>
                <a:path w="26454" h="24009" extrusionOk="0">
                  <a:moveTo>
                    <a:pt x="15415" y="17293"/>
                  </a:moveTo>
                  <a:cubicBezTo>
                    <a:pt x="16113" y="17294"/>
                    <a:pt x="16708" y="17295"/>
                    <a:pt x="15413" y="17295"/>
                  </a:cubicBezTo>
                  <a:cubicBezTo>
                    <a:pt x="15414" y="17295"/>
                    <a:pt x="15414" y="17294"/>
                    <a:pt x="15415" y="17293"/>
                  </a:cubicBezTo>
                  <a:close/>
                  <a:moveTo>
                    <a:pt x="14427" y="0"/>
                  </a:moveTo>
                  <a:cubicBezTo>
                    <a:pt x="14361" y="0"/>
                    <a:pt x="14298" y="29"/>
                    <a:pt x="14268" y="97"/>
                  </a:cubicBezTo>
                  <a:cubicBezTo>
                    <a:pt x="13952" y="809"/>
                    <a:pt x="13575" y="1523"/>
                    <a:pt x="13353" y="2274"/>
                  </a:cubicBezTo>
                  <a:cubicBezTo>
                    <a:pt x="13339" y="2325"/>
                    <a:pt x="13384" y="2367"/>
                    <a:pt x="13429" y="2367"/>
                  </a:cubicBezTo>
                  <a:cubicBezTo>
                    <a:pt x="13446" y="2367"/>
                    <a:pt x="13464" y="2361"/>
                    <a:pt x="13478" y="2346"/>
                  </a:cubicBezTo>
                  <a:cubicBezTo>
                    <a:pt x="13812" y="2005"/>
                    <a:pt x="14040" y="1579"/>
                    <a:pt x="14242" y="1141"/>
                  </a:cubicBezTo>
                  <a:lnTo>
                    <a:pt x="14242" y="1141"/>
                  </a:lnTo>
                  <a:cubicBezTo>
                    <a:pt x="14131" y="2130"/>
                    <a:pt x="14218" y="3185"/>
                    <a:pt x="14209" y="4156"/>
                  </a:cubicBezTo>
                  <a:cubicBezTo>
                    <a:pt x="14198" y="5537"/>
                    <a:pt x="14196" y="6918"/>
                    <a:pt x="14191" y="8299"/>
                  </a:cubicBezTo>
                  <a:cubicBezTo>
                    <a:pt x="14181" y="10645"/>
                    <a:pt x="14175" y="12991"/>
                    <a:pt x="14168" y="15337"/>
                  </a:cubicBezTo>
                  <a:cubicBezTo>
                    <a:pt x="14068" y="15163"/>
                    <a:pt x="13973" y="15002"/>
                    <a:pt x="13894" y="14863"/>
                  </a:cubicBezTo>
                  <a:cubicBezTo>
                    <a:pt x="13266" y="13754"/>
                    <a:pt x="12498" y="12730"/>
                    <a:pt x="11834" y="11646"/>
                  </a:cubicBezTo>
                  <a:cubicBezTo>
                    <a:pt x="10254" y="9066"/>
                    <a:pt x="8663" y="6502"/>
                    <a:pt x="7293" y="3801"/>
                  </a:cubicBezTo>
                  <a:cubicBezTo>
                    <a:pt x="7288" y="3791"/>
                    <a:pt x="7278" y="3787"/>
                    <a:pt x="7268" y="3787"/>
                  </a:cubicBezTo>
                  <a:cubicBezTo>
                    <a:pt x="7248" y="3787"/>
                    <a:pt x="7227" y="3804"/>
                    <a:pt x="7236" y="3826"/>
                  </a:cubicBezTo>
                  <a:cubicBezTo>
                    <a:pt x="8310" y="6410"/>
                    <a:pt x="9733" y="8833"/>
                    <a:pt x="11112" y="11260"/>
                  </a:cubicBezTo>
                  <a:cubicBezTo>
                    <a:pt x="11755" y="12394"/>
                    <a:pt x="12498" y="13462"/>
                    <a:pt x="13178" y="14574"/>
                  </a:cubicBezTo>
                  <a:cubicBezTo>
                    <a:pt x="13532" y="15153"/>
                    <a:pt x="13837" y="15760"/>
                    <a:pt x="14093" y="16388"/>
                  </a:cubicBezTo>
                  <a:cubicBezTo>
                    <a:pt x="14119" y="16456"/>
                    <a:pt x="14142" y="16523"/>
                    <a:pt x="14163" y="16590"/>
                  </a:cubicBezTo>
                  <a:lnTo>
                    <a:pt x="14163" y="16962"/>
                  </a:lnTo>
                  <a:cubicBezTo>
                    <a:pt x="14163" y="17072"/>
                    <a:pt x="14162" y="17184"/>
                    <a:pt x="14162" y="17294"/>
                  </a:cubicBezTo>
                  <a:lnTo>
                    <a:pt x="12385" y="17294"/>
                  </a:lnTo>
                  <a:cubicBezTo>
                    <a:pt x="12335" y="17294"/>
                    <a:pt x="12286" y="17294"/>
                    <a:pt x="12237" y="17294"/>
                  </a:cubicBezTo>
                  <a:cubicBezTo>
                    <a:pt x="9954" y="17294"/>
                    <a:pt x="8443" y="17279"/>
                    <a:pt x="7063" y="17279"/>
                  </a:cubicBezTo>
                  <a:cubicBezTo>
                    <a:pt x="5097" y="17279"/>
                    <a:pt x="3394" y="17310"/>
                    <a:pt x="97" y="17460"/>
                  </a:cubicBezTo>
                  <a:cubicBezTo>
                    <a:pt x="0" y="17460"/>
                    <a:pt x="0" y="17604"/>
                    <a:pt x="97" y="17604"/>
                  </a:cubicBezTo>
                  <a:cubicBezTo>
                    <a:pt x="3410" y="17754"/>
                    <a:pt x="5114" y="17784"/>
                    <a:pt x="7092" y="17784"/>
                  </a:cubicBezTo>
                  <a:cubicBezTo>
                    <a:pt x="8464" y="17784"/>
                    <a:pt x="9968" y="17770"/>
                    <a:pt x="12234" y="17770"/>
                  </a:cubicBezTo>
                  <a:cubicBezTo>
                    <a:pt x="12284" y="17770"/>
                    <a:pt x="12334" y="17770"/>
                    <a:pt x="12385" y="17770"/>
                  </a:cubicBezTo>
                  <a:lnTo>
                    <a:pt x="14160" y="17770"/>
                  </a:lnTo>
                  <a:cubicBezTo>
                    <a:pt x="14136" y="23147"/>
                    <a:pt x="13965" y="18590"/>
                    <a:pt x="14378" y="23944"/>
                  </a:cubicBezTo>
                  <a:cubicBezTo>
                    <a:pt x="14378" y="23987"/>
                    <a:pt x="14410" y="24008"/>
                    <a:pt x="14442" y="24008"/>
                  </a:cubicBezTo>
                  <a:cubicBezTo>
                    <a:pt x="14474" y="24008"/>
                    <a:pt x="14506" y="23987"/>
                    <a:pt x="14506" y="23944"/>
                  </a:cubicBezTo>
                  <a:cubicBezTo>
                    <a:pt x="14905" y="18775"/>
                    <a:pt x="14759" y="23524"/>
                    <a:pt x="14728" y="18331"/>
                  </a:cubicBezTo>
                  <a:cubicBezTo>
                    <a:pt x="14866" y="18149"/>
                    <a:pt x="14995" y="17961"/>
                    <a:pt x="15120" y="17770"/>
                  </a:cubicBezTo>
                  <a:lnTo>
                    <a:pt x="15172" y="17773"/>
                  </a:lnTo>
                  <a:lnTo>
                    <a:pt x="20797" y="17774"/>
                  </a:lnTo>
                  <a:cubicBezTo>
                    <a:pt x="21723" y="17774"/>
                    <a:pt x="22691" y="17833"/>
                    <a:pt x="23651" y="17833"/>
                  </a:cubicBezTo>
                  <a:cubicBezTo>
                    <a:pt x="24367" y="17833"/>
                    <a:pt x="25078" y="17800"/>
                    <a:pt x="25764" y="17688"/>
                  </a:cubicBezTo>
                  <a:lnTo>
                    <a:pt x="25764" y="17688"/>
                  </a:lnTo>
                  <a:cubicBezTo>
                    <a:pt x="25327" y="18121"/>
                    <a:pt x="24967" y="18631"/>
                    <a:pt x="24549" y="19082"/>
                  </a:cubicBezTo>
                  <a:cubicBezTo>
                    <a:pt x="24517" y="19115"/>
                    <a:pt x="24546" y="19174"/>
                    <a:pt x="24584" y="19174"/>
                  </a:cubicBezTo>
                  <a:cubicBezTo>
                    <a:pt x="24593" y="19174"/>
                    <a:pt x="24602" y="19171"/>
                    <a:pt x="24611" y="19164"/>
                  </a:cubicBezTo>
                  <a:cubicBezTo>
                    <a:pt x="25190" y="18731"/>
                    <a:pt x="25814" y="18331"/>
                    <a:pt x="26286" y="17778"/>
                  </a:cubicBezTo>
                  <a:cubicBezTo>
                    <a:pt x="26371" y="17760"/>
                    <a:pt x="26432" y="17683"/>
                    <a:pt x="26432" y="17596"/>
                  </a:cubicBezTo>
                  <a:cubicBezTo>
                    <a:pt x="26432" y="17592"/>
                    <a:pt x="26432" y="17589"/>
                    <a:pt x="26431" y="17586"/>
                  </a:cubicBezTo>
                  <a:cubicBezTo>
                    <a:pt x="26453" y="17441"/>
                    <a:pt x="26358" y="17343"/>
                    <a:pt x="26243" y="17340"/>
                  </a:cubicBezTo>
                  <a:cubicBezTo>
                    <a:pt x="25760" y="16895"/>
                    <a:pt x="25258" y="16303"/>
                    <a:pt x="24669" y="16059"/>
                  </a:cubicBezTo>
                  <a:cubicBezTo>
                    <a:pt x="24659" y="16054"/>
                    <a:pt x="24649" y="16052"/>
                    <a:pt x="24641" y="16052"/>
                  </a:cubicBezTo>
                  <a:cubicBezTo>
                    <a:pt x="24585" y="16052"/>
                    <a:pt x="24559" y="16130"/>
                    <a:pt x="24578" y="16177"/>
                  </a:cubicBezTo>
                  <a:cubicBezTo>
                    <a:pt x="24772" y="16626"/>
                    <a:pt x="25223" y="17010"/>
                    <a:pt x="25645" y="17356"/>
                  </a:cubicBezTo>
                  <a:cubicBezTo>
                    <a:pt x="24997" y="17259"/>
                    <a:pt x="24328" y="17230"/>
                    <a:pt x="23656" y="17230"/>
                  </a:cubicBezTo>
                  <a:cubicBezTo>
                    <a:pt x="22693" y="17230"/>
                    <a:pt x="21724" y="17289"/>
                    <a:pt x="20796" y="17289"/>
                  </a:cubicBezTo>
                  <a:lnTo>
                    <a:pt x="15415" y="17292"/>
                  </a:lnTo>
                  <a:lnTo>
                    <a:pt x="15415" y="17292"/>
                  </a:lnTo>
                  <a:cubicBezTo>
                    <a:pt x="16467" y="15502"/>
                    <a:pt x="17115" y="13426"/>
                    <a:pt x="18046" y="11597"/>
                  </a:cubicBezTo>
                  <a:cubicBezTo>
                    <a:pt x="19414" y="8910"/>
                    <a:pt x="20938" y="6187"/>
                    <a:pt x="21901" y="3319"/>
                  </a:cubicBezTo>
                  <a:cubicBezTo>
                    <a:pt x="21909" y="3296"/>
                    <a:pt x="21888" y="3278"/>
                    <a:pt x="21868" y="3278"/>
                  </a:cubicBezTo>
                  <a:cubicBezTo>
                    <a:pt x="21857" y="3278"/>
                    <a:pt x="21847" y="3283"/>
                    <a:pt x="21841" y="3295"/>
                  </a:cubicBezTo>
                  <a:cubicBezTo>
                    <a:pt x="20405" y="5963"/>
                    <a:pt x="19109" y="8708"/>
                    <a:pt x="17630" y="11352"/>
                  </a:cubicBezTo>
                  <a:cubicBezTo>
                    <a:pt x="16591" y="13208"/>
                    <a:pt x="15669" y="15127"/>
                    <a:pt x="14870" y="17097"/>
                  </a:cubicBezTo>
                  <a:cubicBezTo>
                    <a:pt x="14846" y="16879"/>
                    <a:pt x="14795" y="16666"/>
                    <a:pt x="14718" y="16462"/>
                  </a:cubicBezTo>
                  <a:cubicBezTo>
                    <a:pt x="14713" y="13865"/>
                    <a:pt x="14705" y="11270"/>
                    <a:pt x="14693" y="8675"/>
                  </a:cubicBezTo>
                  <a:cubicBezTo>
                    <a:pt x="14687" y="7294"/>
                    <a:pt x="14682" y="5914"/>
                    <a:pt x="14675" y="4531"/>
                  </a:cubicBezTo>
                  <a:cubicBezTo>
                    <a:pt x="14669" y="3265"/>
                    <a:pt x="14815" y="1846"/>
                    <a:pt x="14552" y="591"/>
                  </a:cubicBezTo>
                  <a:lnTo>
                    <a:pt x="14552" y="591"/>
                  </a:lnTo>
                  <a:cubicBezTo>
                    <a:pt x="14961" y="1054"/>
                    <a:pt x="15225" y="1659"/>
                    <a:pt x="15612" y="2138"/>
                  </a:cubicBezTo>
                  <a:cubicBezTo>
                    <a:pt x="15621" y="2149"/>
                    <a:pt x="15633" y="2154"/>
                    <a:pt x="15645" y="2154"/>
                  </a:cubicBezTo>
                  <a:cubicBezTo>
                    <a:pt x="15677" y="2154"/>
                    <a:pt x="15710" y="2123"/>
                    <a:pt x="15697" y="2089"/>
                  </a:cubicBezTo>
                  <a:cubicBezTo>
                    <a:pt x="15409" y="1346"/>
                    <a:pt x="15218" y="598"/>
                    <a:pt x="14583" y="56"/>
                  </a:cubicBezTo>
                  <a:cubicBezTo>
                    <a:pt x="14542" y="21"/>
                    <a:pt x="14484" y="0"/>
                    <a:pt x="14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8" name="Google Shape;3038;p6"/>
            <p:cNvSpPr/>
            <p:nvPr/>
          </p:nvSpPr>
          <p:spPr>
            <a:xfrm>
              <a:off x="1281775" y="3952450"/>
              <a:ext cx="66050" cy="78750"/>
            </a:xfrm>
            <a:custGeom>
              <a:avLst/>
              <a:gdLst/>
              <a:ahLst/>
              <a:cxnLst/>
              <a:rect l="l" t="t" r="r" b="b"/>
              <a:pathLst>
                <a:path w="2642" h="3150" extrusionOk="0">
                  <a:moveTo>
                    <a:pt x="1214" y="1"/>
                  </a:moveTo>
                  <a:cubicBezTo>
                    <a:pt x="1184" y="1"/>
                    <a:pt x="1154" y="8"/>
                    <a:pt x="1126" y="24"/>
                  </a:cubicBezTo>
                  <a:cubicBezTo>
                    <a:pt x="877" y="182"/>
                    <a:pt x="652" y="364"/>
                    <a:pt x="587" y="666"/>
                  </a:cubicBezTo>
                  <a:cubicBezTo>
                    <a:pt x="576" y="706"/>
                    <a:pt x="609" y="738"/>
                    <a:pt x="644" y="738"/>
                  </a:cubicBezTo>
                  <a:cubicBezTo>
                    <a:pt x="657" y="738"/>
                    <a:pt x="671" y="733"/>
                    <a:pt x="684" y="721"/>
                  </a:cubicBezTo>
                  <a:cubicBezTo>
                    <a:pt x="811" y="600"/>
                    <a:pt x="957" y="497"/>
                    <a:pt x="1113" y="416"/>
                  </a:cubicBezTo>
                  <a:cubicBezTo>
                    <a:pt x="1189" y="656"/>
                    <a:pt x="1245" y="903"/>
                    <a:pt x="1315" y="1145"/>
                  </a:cubicBezTo>
                  <a:cubicBezTo>
                    <a:pt x="757" y="1719"/>
                    <a:pt x="260" y="2362"/>
                    <a:pt x="14" y="3077"/>
                  </a:cubicBezTo>
                  <a:cubicBezTo>
                    <a:pt x="0" y="3119"/>
                    <a:pt x="36" y="3149"/>
                    <a:pt x="72" y="3149"/>
                  </a:cubicBezTo>
                  <a:cubicBezTo>
                    <a:pt x="87" y="3149"/>
                    <a:pt x="101" y="3145"/>
                    <a:pt x="113" y="3134"/>
                  </a:cubicBezTo>
                  <a:cubicBezTo>
                    <a:pt x="593" y="2698"/>
                    <a:pt x="951" y="2153"/>
                    <a:pt x="1361" y="1653"/>
                  </a:cubicBezTo>
                  <a:cubicBezTo>
                    <a:pt x="1392" y="1615"/>
                    <a:pt x="1425" y="1578"/>
                    <a:pt x="1456" y="1540"/>
                  </a:cubicBezTo>
                  <a:cubicBezTo>
                    <a:pt x="1497" y="1643"/>
                    <a:pt x="1548" y="1743"/>
                    <a:pt x="1604" y="1838"/>
                  </a:cubicBezTo>
                  <a:cubicBezTo>
                    <a:pt x="1698" y="1993"/>
                    <a:pt x="1869" y="2154"/>
                    <a:pt x="2059" y="2154"/>
                  </a:cubicBezTo>
                  <a:cubicBezTo>
                    <a:pt x="2091" y="2154"/>
                    <a:pt x="2123" y="2150"/>
                    <a:pt x="2155" y="2140"/>
                  </a:cubicBezTo>
                  <a:cubicBezTo>
                    <a:pt x="2286" y="2101"/>
                    <a:pt x="2367" y="2025"/>
                    <a:pt x="2445" y="1916"/>
                  </a:cubicBezTo>
                  <a:cubicBezTo>
                    <a:pt x="2544" y="1774"/>
                    <a:pt x="2491" y="1656"/>
                    <a:pt x="2488" y="1505"/>
                  </a:cubicBezTo>
                  <a:cubicBezTo>
                    <a:pt x="2488" y="1464"/>
                    <a:pt x="2455" y="1437"/>
                    <a:pt x="2419" y="1437"/>
                  </a:cubicBezTo>
                  <a:cubicBezTo>
                    <a:pt x="2403" y="1437"/>
                    <a:pt x="2386" y="1443"/>
                    <a:pt x="2372" y="1456"/>
                  </a:cubicBezTo>
                  <a:cubicBezTo>
                    <a:pt x="2296" y="1522"/>
                    <a:pt x="2212" y="1533"/>
                    <a:pt x="2135" y="1607"/>
                  </a:cubicBezTo>
                  <a:cubicBezTo>
                    <a:pt x="2111" y="1630"/>
                    <a:pt x="2086" y="1650"/>
                    <a:pt x="2060" y="1669"/>
                  </a:cubicBezTo>
                  <a:cubicBezTo>
                    <a:pt x="1930" y="1553"/>
                    <a:pt x="1851" y="1345"/>
                    <a:pt x="1788" y="1192"/>
                  </a:cubicBezTo>
                  <a:cubicBezTo>
                    <a:pt x="1783" y="1179"/>
                    <a:pt x="1779" y="1166"/>
                    <a:pt x="1774" y="1154"/>
                  </a:cubicBezTo>
                  <a:cubicBezTo>
                    <a:pt x="2048" y="821"/>
                    <a:pt x="2321" y="488"/>
                    <a:pt x="2598" y="159"/>
                  </a:cubicBezTo>
                  <a:cubicBezTo>
                    <a:pt x="2641" y="106"/>
                    <a:pt x="2596" y="40"/>
                    <a:pt x="2542" y="40"/>
                  </a:cubicBezTo>
                  <a:cubicBezTo>
                    <a:pt x="2527" y="40"/>
                    <a:pt x="2511" y="45"/>
                    <a:pt x="2496" y="57"/>
                  </a:cubicBezTo>
                  <a:cubicBezTo>
                    <a:pt x="2222" y="292"/>
                    <a:pt x="1934" y="544"/>
                    <a:pt x="1651" y="813"/>
                  </a:cubicBezTo>
                  <a:cubicBezTo>
                    <a:pt x="1569" y="562"/>
                    <a:pt x="1492" y="308"/>
                    <a:pt x="1363" y="85"/>
                  </a:cubicBezTo>
                  <a:cubicBezTo>
                    <a:pt x="1330" y="30"/>
                    <a:pt x="1273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39" name="Google Shape;3039;p6"/>
            <p:cNvSpPr/>
            <p:nvPr/>
          </p:nvSpPr>
          <p:spPr>
            <a:xfrm>
              <a:off x="1126575" y="3433550"/>
              <a:ext cx="57750" cy="77050"/>
            </a:xfrm>
            <a:custGeom>
              <a:avLst/>
              <a:gdLst/>
              <a:ahLst/>
              <a:cxnLst/>
              <a:rect l="l" t="t" r="r" b="b"/>
              <a:pathLst>
                <a:path w="2310" h="3082" extrusionOk="0">
                  <a:moveTo>
                    <a:pt x="1340" y="1963"/>
                  </a:moveTo>
                  <a:cubicBezTo>
                    <a:pt x="1347" y="2051"/>
                    <a:pt x="1350" y="2137"/>
                    <a:pt x="1352" y="2222"/>
                  </a:cubicBezTo>
                  <a:cubicBezTo>
                    <a:pt x="1353" y="2312"/>
                    <a:pt x="1348" y="2668"/>
                    <a:pt x="1250" y="2668"/>
                  </a:cubicBezTo>
                  <a:cubicBezTo>
                    <a:pt x="1224" y="2668"/>
                    <a:pt x="1191" y="2643"/>
                    <a:pt x="1150" y="2581"/>
                  </a:cubicBezTo>
                  <a:cubicBezTo>
                    <a:pt x="1020" y="2386"/>
                    <a:pt x="1175" y="2197"/>
                    <a:pt x="1288" y="2033"/>
                  </a:cubicBezTo>
                  <a:cubicBezTo>
                    <a:pt x="1304" y="2009"/>
                    <a:pt x="1322" y="1988"/>
                    <a:pt x="1340" y="1963"/>
                  </a:cubicBezTo>
                  <a:close/>
                  <a:moveTo>
                    <a:pt x="1343" y="0"/>
                  </a:moveTo>
                  <a:cubicBezTo>
                    <a:pt x="1298" y="0"/>
                    <a:pt x="1253" y="25"/>
                    <a:pt x="1244" y="75"/>
                  </a:cubicBezTo>
                  <a:cubicBezTo>
                    <a:pt x="1214" y="231"/>
                    <a:pt x="1201" y="390"/>
                    <a:pt x="1203" y="551"/>
                  </a:cubicBezTo>
                  <a:cubicBezTo>
                    <a:pt x="1130" y="692"/>
                    <a:pt x="996" y="798"/>
                    <a:pt x="807" y="849"/>
                  </a:cubicBezTo>
                  <a:cubicBezTo>
                    <a:pt x="760" y="862"/>
                    <a:pt x="717" y="867"/>
                    <a:pt x="677" y="867"/>
                  </a:cubicBezTo>
                  <a:cubicBezTo>
                    <a:pt x="342" y="867"/>
                    <a:pt x="252" y="454"/>
                    <a:pt x="233" y="165"/>
                  </a:cubicBezTo>
                  <a:cubicBezTo>
                    <a:pt x="232" y="142"/>
                    <a:pt x="215" y="130"/>
                    <a:pt x="197" y="130"/>
                  </a:cubicBezTo>
                  <a:cubicBezTo>
                    <a:pt x="183" y="130"/>
                    <a:pt x="169" y="138"/>
                    <a:pt x="164" y="155"/>
                  </a:cubicBezTo>
                  <a:cubicBezTo>
                    <a:pt x="0" y="719"/>
                    <a:pt x="341" y="994"/>
                    <a:pt x="712" y="994"/>
                  </a:cubicBezTo>
                  <a:cubicBezTo>
                    <a:pt x="888" y="994"/>
                    <a:pt x="1071" y="932"/>
                    <a:pt x="1211" y="811"/>
                  </a:cubicBezTo>
                  <a:cubicBezTo>
                    <a:pt x="1224" y="997"/>
                    <a:pt x="1247" y="1182"/>
                    <a:pt x="1271" y="1369"/>
                  </a:cubicBezTo>
                  <a:cubicBezTo>
                    <a:pt x="1038" y="1528"/>
                    <a:pt x="832" y="1717"/>
                    <a:pt x="689" y="1983"/>
                  </a:cubicBezTo>
                  <a:cubicBezTo>
                    <a:pt x="476" y="2378"/>
                    <a:pt x="638" y="3082"/>
                    <a:pt x="1193" y="3082"/>
                  </a:cubicBezTo>
                  <a:cubicBezTo>
                    <a:pt x="1693" y="3082"/>
                    <a:pt x="1703" y="2350"/>
                    <a:pt x="1619" y="1605"/>
                  </a:cubicBezTo>
                  <a:cubicBezTo>
                    <a:pt x="1824" y="1361"/>
                    <a:pt x="2042" y="1133"/>
                    <a:pt x="2270" y="905"/>
                  </a:cubicBezTo>
                  <a:cubicBezTo>
                    <a:pt x="2310" y="867"/>
                    <a:pt x="2275" y="804"/>
                    <a:pt x="2230" y="804"/>
                  </a:cubicBezTo>
                  <a:cubicBezTo>
                    <a:pt x="2221" y="804"/>
                    <a:pt x="2211" y="807"/>
                    <a:pt x="2202" y="813"/>
                  </a:cubicBezTo>
                  <a:cubicBezTo>
                    <a:pt x="1995" y="947"/>
                    <a:pt x="1775" y="1059"/>
                    <a:pt x="1565" y="1182"/>
                  </a:cubicBezTo>
                  <a:cubicBezTo>
                    <a:pt x="1517" y="857"/>
                    <a:pt x="1467" y="560"/>
                    <a:pt x="1447" y="350"/>
                  </a:cubicBezTo>
                  <a:cubicBezTo>
                    <a:pt x="1458" y="259"/>
                    <a:pt x="1457" y="165"/>
                    <a:pt x="1440" y="75"/>
                  </a:cubicBezTo>
                  <a:cubicBezTo>
                    <a:pt x="1432" y="25"/>
                    <a:pt x="1388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0" name="Google Shape;3040;p6"/>
            <p:cNvSpPr/>
            <p:nvPr/>
          </p:nvSpPr>
          <p:spPr>
            <a:xfrm>
              <a:off x="455625" y="3668275"/>
              <a:ext cx="53300" cy="116550"/>
            </a:xfrm>
            <a:custGeom>
              <a:avLst/>
              <a:gdLst/>
              <a:ahLst/>
              <a:cxnLst/>
              <a:rect l="l" t="t" r="r" b="b"/>
              <a:pathLst>
                <a:path w="2132" h="4662" extrusionOk="0">
                  <a:moveTo>
                    <a:pt x="1492" y="3474"/>
                  </a:moveTo>
                  <a:lnTo>
                    <a:pt x="1492" y="3474"/>
                  </a:lnTo>
                  <a:cubicBezTo>
                    <a:pt x="1499" y="3712"/>
                    <a:pt x="1503" y="3986"/>
                    <a:pt x="1410" y="4201"/>
                  </a:cubicBezTo>
                  <a:lnTo>
                    <a:pt x="1412" y="4201"/>
                  </a:lnTo>
                  <a:cubicBezTo>
                    <a:pt x="1400" y="4228"/>
                    <a:pt x="1376" y="4240"/>
                    <a:pt x="1347" y="4240"/>
                  </a:cubicBezTo>
                  <a:cubicBezTo>
                    <a:pt x="1269" y="4240"/>
                    <a:pt x="1158" y="4149"/>
                    <a:pt x="1190" y="4042"/>
                  </a:cubicBezTo>
                  <a:cubicBezTo>
                    <a:pt x="1231" y="3904"/>
                    <a:pt x="1321" y="3768"/>
                    <a:pt x="1395" y="3643"/>
                  </a:cubicBezTo>
                  <a:cubicBezTo>
                    <a:pt x="1428" y="3588"/>
                    <a:pt x="1459" y="3530"/>
                    <a:pt x="1492" y="3474"/>
                  </a:cubicBezTo>
                  <a:close/>
                  <a:moveTo>
                    <a:pt x="1456" y="1"/>
                  </a:moveTo>
                  <a:cubicBezTo>
                    <a:pt x="1371" y="1"/>
                    <a:pt x="1287" y="47"/>
                    <a:pt x="1272" y="143"/>
                  </a:cubicBezTo>
                  <a:cubicBezTo>
                    <a:pt x="1229" y="427"/>
                    <a:pt x="1225" y="720"/>
                    <a:pt x="1239" y="1017"/>
                  </a:cubicBezTo>
                  <a:cubicBezTo>
                    <a:pt x="1207" y="1152"/>
                    <a:pt x="1162" y="1285"/>
                    <a:pt x="1106" y="1411"/>
                  </a:cubicBezTo>
                  <a:cubicBezTo>
                    <a:pt x="1051" y="1533"/>
                    <a:pt x="989" y="1582"/>
                    <a:pt x="926" y="1582"/>
                  </a:cubicBezTo>
                  <a:cubicBezTo>
                    <a:pt x="732" y="1582"/>
                    <a:pt x="537" y="1112"/>
                    <a:pt x="552" y="871"/>
                  </a:cubicBezTo>
                  <a:cubicBezTo>
                    <a:pt x="559" y="763"/>
                    <a:pt x="573" y="655"/>
                    <a:pt x="585" y="546"/>
                  </a:cubicBezTo>
                  <a:cubicBezTo>
                    <a:pt x="589" y="508"/>
                    <a:pt x="558" y="488"/>
                    <a:pt x="527" y="488"/>
                  </a:cubicBezTo>
                  <a:cubicBezTo>
                    <a:pt x="511" y="488"/>
                    <a:pt x="495" y="493"/>
                    <a:pt x="483" y="504"/>
                  </a:cubicBezTo>
                  <a:cubicBezTo>
                    <a:pt x="1" y="919"/>
                    <a:pt x="317" y="1949"/>
                    <a:pt x="946" y="1998"/>
                  </a:cubicBezTo>
                  <a:cubicBezTo>
                    <a:pt x="958" y="1999"/>
                    <a:pt x="970" y="1999"/>
                    <a:pt x="981" y="1999"/>
                  </a:cubicBezTo>
                  <a:cubicBezTo>
                    <a:pt x="1118" y="1999"/>
                    <a:pt x="1229" y="1939"/>
                    <a:pt x="1320" y="1839"/>
                  </a:cubicBezTo>
                  <a:cubicBezTo>
                    <a:pt x="1361" y="2157"/>
                    <a:pt x="1408" y="2472"/>
                    <a:pt x="1443" y="2784"/>
                  </a:cubicBezTo>
                  <a:cubicBezTo>
                    <a:pt x="1128" y="3073"/>
                    <a:pt x="862" y="3440"/>
                    <a:pt x="754" y="3803"/>
                  </a:cubicBezTo>
                  <a:cubicBezTo>
                    <a:pt x="613" y="4277"/>
                    <a:pt x="818" y="4662"/>
                    <a:pt x="1264" y="4662"/>
                  </a:cubicBezTo>
                  <a:cubicBezTo>
                    <a:pt x="1342" y="4662"/>
                    <a:pt x="1429" y="4650"/>
                    <a:pt x="1521" y="4624"/>
                  </a:cubicBezTo>
                  <a:cubicBezTo>
                    <a:pt x="2058" y="4478"/>
                    <a:pt x="1914" y="3447"/>
                    <a:pt x="1894" y="3066"/>
                  </a:cubicBezTo>
                  <a:cubicBezTo>
                    <a:pt x="1891" y="2981"/>
                    <a:pt x="1881" y="2894"/>
                    <a:pt x="1873" y="2807"/>
                  </a:cubicBezTo>
                  <a:cubicBezTo>
                    <a:pt x="1945" y="2685"/>
                    <a:pt x="2020" y="2567"/>
                    <a:pt x="2102" y="2454"/>
                  </a:cubicBezTo>
                  <a:cubicBezTo>
                    <a:pt x="2132" y="2411"/>
                    <a:pt x="2088" y="2368"/>
                    <a:pt x="2046" y="2368"/>
                  </a:cubicBezTo>
                  <a:cubicBezTo>
                    <a:pt x="2037" y="2368"/>
                    <a:pt x="2028" y="2369"/>
                    <a:pt x="2020" y="2374"/>
                  </a:cubicBezTo>
                  <a:cubicBezTo>
                    <a:pt x="1958" y="2405"/>
                    <a:pt x="1895" y="2441"/>
                    <a:pt x="1832" y="2482"/>
                  </a:cubicBezTo>
                  <a:cubicBezTo>
                    <a:pt x="1766" y="2006"/>
                    <a:pt x="1672" y="1513"/>
                    <a:pt x="1636" y="1034"/>
                  </a:cubicBezTo>
                  <a:cubicBezTo>
                    <a:pt x="1694" y="676"/>
                    <a:pt x="1689" y="317"/>
                    <a:pt x="1653" y="143"/>
                  </a:cubicBezTo>
                  <a:cubicBezTo>
                    <a:pt x="1634" y="50"/>
                    <a:pt x="1544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1" name="Google Shape;3041;p6"/>
            <p:cNvSpPr/>
            <p:nvPr/>
          </p:nvSpPr>
          <p:spPr>
            <a:xfrm>
              <a:off x="527200" y="3683375"/>
              <a:ext cx="42875" cy="11025"/>
            </a:xfrm>
            <a:custGeom>
              <a:avLst/>
              <a:gdLst/>
              <a:ahLst/>
              <a:cxnLst/>
              <a:rect l="l" t="t" r="r" b="b"/>
              <a:pathLst>
                <a:path w="1715" h="441" extrusionOk="0">
                  <a:moveTo>
                    <a:pt x="1374" y="0"/>
                  </a:moveTo>
                  <a:cubicBezTo>
                    <a:pt x="1190" y="0"/>
                    <a:pt x="993" y="48"/>
                    <a:pt x="825" y="54"/>
                  </a:cubicBezTo>
                  <a:cubicBezTo>
                    <a:pt x="796" y="55"/>
                    <a:pt x="766" y="56"/>
                    <a:pt x="735" y="56"/>
                  </a:cubicBezTo>
                  <a:cubicBezTo>
                    <a:pt x="676" y="56"/>
                    <a:pt x="614" y="54"/>
                    <a:pt x="552" y="54"/>
                  </a:cubicBezTo>
                  <a:cubicBezTo>
                    <a:pt x="360" y="54"/>
                    <a:pt x="165" y="69"/>
                    <a:pt x="23" y="195"/>
                  </a:cubicBezTo>
                  <a:cubicBezTo>
                    <a:pt x="0" y="218"/>
                    <a:pt x="0" y="256"/>
                    <a:pt x="23" y="279"/>
                  </a:cubicBezTo>
                  <a:cubicBezTo>
                    <a:pt x="175" y="416"/>
                    <a:pt x="404" y="441"/>
                    <a:pt x="623" y="441"/>
                  </a:cubicBezTo>
                  <a:cubicBezTo>
                    <a:pt x="733" y="441"/>
                    <a:pt x="840" y="434"/>
                    <a:pt x="934" y="433"/>
                  </a:cubicBezTo>
                  <a:cubicBezTo>
                    <a:pt x="1195" y="430"/>
                    <a:pt x="1578" y="423"/>
                    <a:pt x="1700" y="147"/>
                  </a:cubicBezTo>
                  <a:cubicBezTo>
                    <a:pt x="1715" y="120"/>
                    <a:pt x="1706" y="85"/>
                    <a:pt x="1678" y="69"/>
                  </a:cubicBezTo>
                  <a:cubicBezTo>
                    <a:pt x="1587" y="17"/>
                    <a:pt x="1483" y="0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2" name="Google Shape;3042;p6"/>
            <p:cNvSpPr/>
            <p:nvPr/>
          </p:nvSpPr>
          <p:spPr>
            <a:xfrm>
              <a:off x="528150" y="3699225"/>
              <a:ext cx="37375" cy="9600"/>
            </a:xfrm>
            <a:custGeom>
              <a:avLst/>
              <a:gdLst/>
              <a:ahLst/>
              <a:cxnLst/>
              <a:rect l="l" t="t" r="r" b="b"/>
              <a:pathLst>
                <a:path w="1495" h="384" extrusionOk="0">
                  <a:moveTo>
                    <a:pt x="563" y="0"/>
                  </a:moveTo>
                  <a:cubicBezTo>
                    <a:pt x="383" y="0"/>
                    <a:pt x="207" y="35"/>
                    <a:pt x="49" y="124"/>
                  </a:cubicBezTo>
                  <a:cubicBezTo>
                    <a:pt x="0" y="153"/>
                    <a:pt x="0" y="224"/>
                    <a:pt x="49" y="255"/>
                  </a:cubicBezTo>
                  <a:cubicBezTo>
                    <a:pt x="223" y="352"/>
                    <a:pt x="416" y="384"/>
                    <a:pt x="614" y="384"/>
                  </a:cubicBezTo>
                  <a:cubicBezTo>
                    <a:pt x="890" y="384"/>
                    <a:pt x="1177" y="322"/>
                    <a:pt x="1437" y="291"/>
                  </a:cubicBezTo>
                  <a:cubicBezTo>
                    <a:pt x="1485" y="289"/>
                    <a:pt x="1494" y="220"/>
                    <a:pt x="1449" y="206"/>
                  </a:cubicBezTo>
                  <a:cubicBezTo>
                    <a:pt x="1183" y="99"/>
                    <a:pt x="867" y="0"/>
                    <a:pt x="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3" name="Google Shape;3043;p6"/>
            <p:cNvSpPr/>
            <p:nvPr/>
          </p:nvSpPr>
          <p:spPr>
            <a:xfrm>
              <a:off x="592900" y="3613350"/>
              <a:ext cx="15675" cy="149275"/>
            </a:xfrm>
            <a:custGeom>
              <a:avLst/>
              <a:gdLst/>
              <a:ahLst/>
              <a:cxnLst/>
              <a:rect l="l" t="t" r="r" b="b"/>
              <a:pathLst>
                <a:path w="627" h="5971" extrusionOk="0">
                  <a:moveTo>
                    <a:pt x="314" y="1"/>
                  </a:moveTo>
                  <a:cubicBezTo>
                    <a:pt x="291" y="1"/>
                    <a:pt x="268" y="15"/>
                    <a:pt x="268" y="45"/>
                  </a:cubicBezTo>
                  <a:cubicBezTo>
                    <a:pt x="256" y="1484"/>
                    <a:pt x="169" y="2917"/>
                    <a:pt x="154" y="4354"/>
                  </a:cubicBezTo>
                  <a:cubicBezTo>
                    <a:pt x="151" y="4622"/>
                    <a:pt x="0" y="5594"/>
                    <a:pt x="199" y="5890"/>
                  </a:cubicBezTo>
                  <a:cubicBezTo>
                    <a:pt x="200" y="5895"/>
                    <a:pt x="202" y="5898"/>
                    <a:pt x="205" y="5903"/>
                  </a:cubicBezTo>
                  <a:cubicBezTo>
                    <a:pt x="214" y="5913"/>
                    <a:pt x="217" y="5929"/>
                    <a:pt x="227" y="5937"/>
                  </a:cubicBezTo>
                  <a:cubicBezTo>
                    <a:pt x="246" y="5957"/>
                    <a:pt x="273" y="5968"/>
                    <a:pt x="300" y="5968"/>
                  </a:cubicBezTo>
                  <a:cubicBezTo>
                    <a:pt x="305" y="5968"/>
                    <a:pt x="309" y="5970"/>
                    <a:pt x="314" y="5970"/>
                  </a:cubicBezTo>
                  <a:cubicBezTo>
                    <a:pt x="315" y="5971"/>
                    <a:pt x="316" y="5971"/>
                    <a:pt x="318" y="5971"/>
                  </a:cubicBezTo>
                  <a:cubicBezTo>
                    <a:pt x="321" y="5971"/>
                    <a:pt x="323" y="5970"/>
                    <a:pt x="327" y="5968"/>
                  </a:cubicBezTo>
                  <a:cubicBezTo>
                    <a:pt x="355" y="5968"/>
                    <a:pt x="381" y="5957"/>
                    <a:pt x="401" y="5937"/>
                  </a:cubicBezTo>
                  <a:cubicBezTo>
                    <a:pt x="409" y="5926"/>
                    <a:pt x="415" y="5914"/>
                    <a:pt x="422" y="5903"/>
                  </a:cubicBezTo>
                  <a:cubicBezTo>
                    <a:pt x="425" y="5898"/>
                    <a:pt x="427" y="5895"/>
                    <a:pt x="430" y="5890"/>
                  </a:cubicBezTo>
                  <a:cubicBezTo>
                    <a:pt x="627" y="5594"/>
                    <a:pt x="476" y="4622"/>
                    <a:pt x="473" y="4354"/>
                  </a:cubicBezTo>
                  <a:cubicBezTo>
                    <a:pt x="458" y="2917"/>
                    <a:pt x="371" y="1484"/>
                    <a:pt x="360" y="45"/>
                  </a:cubicBezTo>
                  <a:cubicBezTo>
                    <a:pt x="360" y="15"/>
                    <a:pt x="337" y="1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4" name="Google Shape;3044;p6"/>
            <p:cNvSpPr/>
            <p:nvPr/>
          </p:nvSpPr>
          <p:spPr>
            <a:xfrm>
              <a:off x="620375" y="3692100"/>
              <a:ext cx="37700" cy="10750"/>
            </a:xfrm>
            <a:custGeom>
              <a:avLst/>
              <a:gdLst/>
              <a:ahLst/>
              <a:cxnLst/>
              <a:rect l="l" t="t" r="r" b="b"/>
              <a:pathLst>
                <a:path w="1508" h="430" extrusionOk="0">
                  <a:moveTo>
                    <a:pt x="951" y="1"/>
                  </a:moveTo>
                  <a:cubicBezTo>
                    <a:pt x="903" y="1"/>
                    <a:pt x="855" y="2"/>
                    <a:pt x="807" y="2"/>
                  </a:cubicBezTo>
                  <a:cubicBezTo>
                    <a:pt x="800" y="2"/>
                    <a:pt x="792" y="2"/>
                    <a:pt x="784" y="2"/>
                  </a:cubicBezTo>
                  <a:cubicBezTo>
                    <a:pt x="765" y="2"/>
                    <a:pt x="745" y="1"/>
                    <a:pt x="725" y="1"/>
                  </a:cubicBezTo>
                  <a:cubicBezTo>
                    <a:pt x="507" y="1"/>
                    <a:pt x="291" y="18"/>
                    <a:pt x="76" y="51"/>
                  </a:cubicBezTo>
                  <a:cubicBezTo>
                    <a:pt x="23" y="59"/>
                    <a:pt x="0" y="141"/>
                    <a:pt x="43" y="174"/>
                  </a:cubicBezTo>
                  <a:cubicBezTo>
                    <a:pt x="219" y="310"/>
                    <a:pt x="388" y="363"/>
                    <a:pt x="609" y="391"/>
                  </a:cubicBezTo>
                  <a:cubicBezTo>
                    <a:pt x="736" y="407"/>
                    <a:pt x="890" y="430"/>
                    <a:pt x="1038" y="430"/>
                  </a:cubicBezTo>
                  <a:cubicBezTo>
                    <a:pt x="1149" y="430"/>
                    <a:pt x="1256" y="417"/>
                    <a:pt x="1346" y="381"/>
                  </a:cubicBezTo>
                  <a:cubicBezTo>
                    <a:pt x="1470" y="332"/>
                    <a:pt x="1508" y="172"/>
                    <a:pt x="1383" y="92"/>
                  </a:cubicBezTo>
                  <a:cubicBezTo>
                    <a:pt x="1257" y="11"/>
                    <a:pt x="1103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5" name="Google Shape;3045;p6"/>
            <p:cNvSpPr/>
            <p:nvPr/>
          </p:nvSpPr>
          <p:spPr>
            <a:xfrm>
              <a:off x="674750" y="3647675"/>
              <a:ext cx="45050" cy="80675"/>
            </a:xfrm>
            <a:custGeom>
              <a:avLst/>
              <a:gdLst/>
              <a:ahLst/>
              <a:cxnLst/>
              <a:rect l="l" t="t" r="r" b="b"/>
              <a:pathLst>
                <a:path w="1802" h="3227" extrusionOk="0">
                  <a:moveTo>
                    <a:pt x="390" y="1"/>
                  </a:moveTo>
                  <a:cubicBezTo>
                    <a:pt x="220" y="1"/>
                    <a:pt x="69" y="105"/>
                    <a:pt x="5" y="366"/>
                  </a:cubicBezTo>
                  <a:cubicBezTo>
                    <a:pt x="0" y="386"/>
                    <a:pt x="15" y="402"/>
                    <a:pt x="33" y="402"/>
                  </a:cubicBezTo>
                  <a:cubicBezTo>
                    <a:pt x="38" y="402"/>
                    <a:pt x="43" y="400"/>
                    <a:pt x="48" y="398"/>
                  </a:cubicBezTo>
                  <a:cubicBezTo>
                    <a:pt x="195" y="310"/>
                    <a:pt x="311" y="273"/>
                    <a:pt x="402" y="273"/>
                  </a:cubicBezTo>
                  <a:cubicBezTo>
                    <a:pt x="899" y="273"/>
                    <a:pt x="631" y="1407"/>
                    <a:pt x="537" y="1698"/>
                  </a:cubicBezTo>
                  <a:cubicBezTo>
                    <a:pt x="406" y="2107"/>
                    <a:pt x="215" y="2496"/>
                    <a:pt x="92" y="2907"/>
                  </a:cubicBezTo>
                  <a:cubicBezTo>
                    <a:pt x="65" y="2993"/>
                    <a:pt x="122" y="3117"/>
                    <a:pt x="219" y="3132"/>
                  </a:cubicBezTo>
                  <a:cubicBezTo>
                    <a:pt x="521" y="3177"/>
                    <a:pt x="814" y="3227"/>
                    <a:pt x="1105" y="3227"/>
                  </a:cubicBezTo>
                  <a:cubicBezTo>
                    <a:pt x="1319" y="3227"/>
                    <a:pt x="1533" y="3200"/>
                    <a:pt x="1749" y="3124"/>
                  </a:cubicBezTo>
                  <a:cubicBezTo>
                    <a:pt x="1794" y="3111"/>
                    <a:pt x="1802" y="3052"/>
                    <a:pt x="1761" y="3027"/>
                  </a:cubicBezTo>
                  <a:cubicBezTo>
                    <a:pt x="1427" y="2816"/>
                    <a:pt x="1078" y="2746"/>
                    <a:pt x="706" y="2746"/>
                  </a:cubicBezTo>
                  <a:cubicBezTo>
                    <a:pt x="645" y="2746"/>
                    <a:pt x="583" y="2748"/>
                    <a:pt x="521" y="2752"/>
                  </a:cubicBezTo>
                  <a:cubicBezTo>
                    <a:pt x="744" y="2084"/>
                    <a:pt x="1100" y="1464"/>
                    <a:pt x="1087" y="734"/>
                  </a:cubicBezTo>
                  <a:cubicBezTo>
                    <a:pt x="1079" y="355"/>
                    <a:pt x="703" y="1"/>
                    <a:pt x="3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6" name="Google Shape;3046;p6"/>
            <p:cNvSpPr/>
            <p:nvPr/>
          </p:nvSpPr>
          <p:spPr>
            <a:xfrm>
              <a:off x="728525" y="3660675"/>
              <a:ext cx="38850" cy="59600"/>
            </a:xfrm>
            <a:custGeom>
              <a:avLst/>
              <a:gdLst/>
              <a:ahLst/>
              <a:cxnLst/>
              <a:rect l="l" t="t" r="r" b="b"/>
              <a:pathLst>
                <a:path w="1554" h="2384" extrusionOk="0">
                  <a:moveTo>
                    <a:pt x="356" y="0"/>
                  </a:moveTo>
                  <a:cubicBezTo>
                    <a:pt x="190" y="0"/>
                    <a:pt x="66" y="197"/>
                    <a:pt x="13" y="370"/>
                  </a:cubicBezTo>
                  <a:cubicBezTo>
                    <a:pt x="4" y="399"/>
                    <a:pt x="29" y="421"/>
                    <a:pt x="54" y="421"/>
                  </a:cubicBezTo>
                  <a:cubicBezTo>
                    <a:pt x="64" y="421"/>
                    <a:pt x="74" y="417"/>
                    <a:pt x="82" y="411"/>
                  </a:cubicBezTo>
                  <a:cubicBezTo>
                    <a:pt x="179" y="327"/>
                    <a:pt x="242" y="287"/>
                    <a:pt x="288" y="287"/>
                  </a:cubicBezTo>
                  <a:cubicBezTo>
                    <a:pt x="360" y="287"/>
                    <a:pt x="391" y="382"/>
                    <a:pt x="445" y="558"/>
                  </a:cubicBezTo>
                  <a:cubicBezTo>
                    <a:pt x="494" y="721"/>
                    <a:pt x="530" y="888"/>
                    <a:pt x="563" y="1055"/>
                  </a:cubicBezTo>
                  <a:cubicBezTo>
                    <a:pt x="561" y="1057"/>
                    <a:pt x="561" y="1057"/>
                    <a:pt x="560" y="1059"/>
                  </a:cubicBezTo>
                  <a:cubicBezTo>
                    <a:pt x="328" y="1361"/>
                    <a:pt x="0" y="1749"/>
                    <a:pt x="125" y="2154"/>
                  </a:cubicBezTo>
                  <a:cubicBezTo>
                    <a:pt x="131" y="2176"/>
                    <a:pt x="151" y="2189"/>
                    <a:pt x="172" y="2189"/>
                  </a:cubicBezTo>
                  <a:cubicBezTo>
                    <a:pt x="184" y="2189"/>
                    <a:pt x="196" y="2185"/>
                    <a:pt x="205" y="2176"/>
                  </a:cubicBezTo>
                  <a:cubicBezTo>
                    <a:pt x="379" y="1984"/>
                    <a:pt x="517" y="1759"/>
                    <a:pt x="655" y="1538"/>
                  </a:cubicBezTo>
                  <a:cubicBezTo>
                    <a:pt x="663" y="1579"/>
                    <a:pt x="669" y="1618"/>
                    <a:pt x="679" y="1657"/>
                  </a:cubicBezTo>
                  <a:cubicBezTo>
                    <a:pt x="729" y="1895"/>
                    <a:pt x="784" y="2282"/>
                    <a:pt x="1057" y="2369"/>
                  </a:cubicBezTo>
                  <a:cubicBezTo>
                    <a:pt x="1087" y="2379"/>
                    <a:pt x="1116" y="2383"/>
                    <a:pt x="1146" y="2383"/>
                  </a:cubicBezTo>
                  <a:cubicBezTo>
                    <a:pt x="1251" y="2383"/>
                    <a:pt x="1349" y="2326"/>
                    <a:pt x="1426" y="2251"/>
                  </a:cubicBezTo>
                  <a:cubicBezTo>
                    <a:pt x="1485" y="2195"/>
                    <a:pt x="1554" y="2105"/>
                    <a:pt x="1552" y="2018"/>
                  </a:cubicBezTo>
                  <a:cubicBezTo>
                    <a:pt x="1550" y="1972"/>
                    <a:pt x="1552" y="1923"/>
                    <a:pt x="1529" y="1882"/>
                  </a:cubicBezTo>
                  <a:cubicBezTo>
                    <a:pt x="1526" y="1879"/>
                    <a:pt x="1526" y="1876"/>
                    <a:pt x="1522" y="1874"/>
                  </a:cubicBezTo>
                  <a:cubicBezTo>
                    <a:pt x="1524" y="1859"/>
                    <a:pt x="1522" y="1846"/>
                    <a:pt x="1519" y="1833"/>
                  </a:cubicBezTo>
                  <a:cubicBezTo>
                    <a:pt x="1511" y="1806"/>
                    <a:pt x="1489" y="1789"/>
                    <a:pt x="1464" y="1789"/>
                  </a:cubicBezTo>
                  <a:cubicBezTo>
                    <a:pt x="1459" y="1789"/>
                    <a:pt x="1453" y="1790"/>
                    <a:pt x="1447" y="1792"/>
                  </a:cubicBezTo>
                  <a:cubicBezTo>
                    <a:pt x="1396" y="1812"/>
                    <a:pt x="1381" y="1797"/>
                    <a:pt x="1439" y="1813"/>
                  </a:cubicBezTo>
                  <a:cubicBezTo>
                    <a:pt x="1426" y="1810"/>
                    <a:pt x="1414" y="1809"/>
                    <a:pt x="1403" y="1809"/>
                  </a:cubicBezTo>
                  <a:cubicBezTo>
                    <a:pt x="1369" y="1809"/>
                    <a:pt x="1339" y="1821"/>
                    <a:pt x="1306" y="1833"/>
                  </a:cubicBezTo>
                  <a:cubicBezTo>
                    <a:pt x="1244" y="1856"/>
                    <a:pt x="1204" y="1900"/>
                    <a:pt x="1160" y="1946"/>
                  </a:cubicBezTo>
                  <a:cubicBezTo>
                    <a:pt x="1150" y="1931"/>
                    <a:pt x="1140" y="1917"/>
                    <a:pt x="1132" y="1902"/>
                  </a:cubicBezTo>
                  <a:cubicBezTo>
                    <a:pt x="1014" y="1675"/>
                    <a:pt x="963" y="1406"/>
                    <a:pt x="912" y="1147"/>
                  </a:cubicBezTo>
                  <a:cubicBezTo>
                    <a:pt x="1080" y="924"/>
                    <a:pt x="1404" y="611"/>
                    <a:pt x="1349" y="306"/>
                  </a:cubicBezTo>
                  <a:cubicBezTo>
                    <a:pt x="1343" y="275"/>
                    <a:pt x="1313" y="259"/>
                    <a:pt x="1285" y="259"/>
                  </a:cubicBezTo>
                  <a:cubicBezTo>
                    <a:pt x="1274" y="259"/>
                    <a:pt x="1263" y="261"/>
                    <a:pt x="1253" y="266"/>
                  </a:cubicBezTo>
                  <a:cubicBezTo>
                    <a:pt x="1089" y="357"/>
                    <a:pt x="947" y="524"/>
                    <a:pt x="820" y="698"/>
                  </a:cubicBezTo>
                  <a:cubicBezTo>
                    <a:pt x="771" y="468"/>
                    <a:pt x="701" y="209"/>
                    <a:pt x="535" y="74"/>
                  </a:cubicBezTo>
                  <a:cubicBezTo>
                    <a:pt x="471" y="22"/>
                    <a:pt x="411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7" name="Google Shape;3047;p6"/>
            <p:cNvSpPr/>
            <p:nvPr/>
          </p:nvSpPr>
          <p:spPr>
            <a:xfrm>
              <a:off x="791350" y="3610425"/>
              <a:ext cx="12000" cy="152175"/>
            </a:xfrm>
            <a:custGeom>
              <a:avLst/>
              <a:gdLst/>
              <a:ahLst/>
              <a:cxnLst/>
              <a:rect l="l" t="t" r="r" b="b"/>
              <a:pathLst>
                <a:path w="480" h="6087" extrusionOk="0">
                  <a:moveTo>
                    <a:pt x="240" y="1"/>
                  </a:moveTo>
                  <a:cubicBezTo>
                    <a:pt x="218" y="1"/>
                    <a:pt x="196" y="15"/>
                    <a:pt x="194" y="44"/>
                  </a:cubicBezTo>
                  <a:cubicBezTo>
                    <a:pt x="22" y="2045"/>
                    <a:pt x="0" y="4035"/>
                    <a:pt x="184" y="6030"/>
                  </a:cubicBezTo>
                  <a:cubicBezTo>
                    <a:pt x="184" y="6067"/>
                    <a:pt x="212" y="6086"/>
                    <a:pt x="240" y="6086"/>
                  </a:cubicBezTo>
                  <a:cubicBezTo>
                    <a:pt x="268" y="6086"/>
                    <a:pt x="296" y="6067"/>
                    <a:pt x="296" y="6030"/>
                  </a:cubicBezTo>
                  <a:cubicBezTo>
                    <a:pt x="479" y="4035"/>
                    <a:pt x="458" y="2045"/>
                    <a:pt x="286" y="44"/>
                  </a:cubicBezTo>
                  <a:cubicBezTo>
                    <a:pt x="284" y="15"/>
                    <a:pt x="26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8" name="Google Shape;3048;p6"/>
            <p:cNvSpPr/>
            <p:nvPr/>
          </p:nvSpPr>
          <p:spPr>
            <a:xfrm>
              <a:off x="1500225" y="4288475"/>
              <a:ext cx="34675" cy="10750"/>
            </a:xfrm>
            <a:custGeom>
              <a:avLst/>
              <a:gdLst/>
              <a:ahLst/>
              <a:cxnLst/>
              <a:rect l="l" t="t" r="r" b="b"/>
              <a:pathLst>
                <a:path w="1387" h="430" extrusionOk="0">
                  <a:moveTo>
                    <a:pt x="914" y="0"/>
                  </a:moveTo>
                  <a:cubicBezTo>
                    <a:pt x="603" y="0"/>
                    <a:pt x="263" y="159"/>
                    <a:pt x="44" y="335"/>
                  </a:cubicBezTo>
                  <a:cubicBezTo>
                    <a:pt x="0" y="370"/>
                    <a:pt x="42" y="430"/>
                    <a:pt x="87" y="430"/>
                  </a:cubicBezTo>
                  <a:cubicBezTo>
                    <a:pt x="91" y="430"/>
                    <a:pt x="95" y="429"/>
                    <a:pt x="98" y="428"/>
                  </a:cubicBezTo>
                  <a:cubicBezTo>
                    <a:pt x="328" y="379"/>
                    <a:pt x="551" y="328"/>
                    <a:pt x="784" y="299"/>
                  </a:cubicBezTo>
                  <a:cubicBezTo>
                    <a:pt x="974" y="274"/>
                    <a:pt x="1147" y="284"/>
                    <a:pt x="1335" y="231"/>
                  </a:cubicBezTo>
                  <a:cubicBezTo>
                    <a:pt x="1368" y="223"/>
                    <a:pt x="1386" y="174"/>
                    <a:pt x="1357" y="149"/>
                  </a:cubicBezTo>
                  <a:cubicBezTo>
                    <a:pt x="1231" y="43"/>
                    <a:pt x="1076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49" name="Google Shape;3049;p6"/>
            <p:cNvSpPr/>
            <p:nvPr/>
          </p:nvSpPr>
          <p:spPr>
            <a:xfrm>
              <a:off x="1605525" y="4282075"/>
              <a:ext cx="43200" cy="7775"/>
            </a:xfrm>
            <a:custGeom>
              <a:avLst/>
              <a:gdLst/>
              <a:ahLst/>
              <a:cxnLst/>
              <a:rect l="l" t="t" r="r" b="b"/>
              <a:pathLst>
                <a:path w="1728" h="311" extrusionOk="0">
                  <a:moveTo>
                    <a:pt x="881" y="0"/>
                  </a:moveTo>
                  <a:cubicBezTo>
                    <a:pt x="878" y="0"/>
                    <a:pt x="875" y="0"/>
                    <a:pt x="872" y="0"/>
                  </a:cubicBezTo>
                  <a:cubicBezTo>
                    <a:pt x="585" y="2"/>
                    <a:pt x="322" y="28"/>
                    <a:pt x="48" y="107"/>
                  </a:cubicBezTo>
                  <a:cubicBezTo>
                    <a:pt x="1" y="122"/>
                    <a:pt x="1" y="191"/>
                    <a:pt x="48" y="204"/>
                  </a:cubicBezTo>
                  <a:cubicBezTo>
                    <a:pt x="322" y="284"/>
                    <a:pt x="586" y="310"/>
                    <a:pt x="872" y="310"/>
                  </a:cubicBezTo>
                  <a:cubicBezTo>
                    <a:pt x="875" y="310"/>
                    <a:pt x="878" y="310"/>
                    <a:pt x="881" y="310"/>
                  </a:cubicBezTo>
                  <a:cubicBezTo>
                    <a:pt x="1164" y="310"/>
                    <a:pt x="1413" y="236"/>
                    <a:pt x="1692" y="192"/>
                  </a:cubicBezTo>
                  <a:cubicBezTo>
                    <a:pt x="1728" y="187"/>
                    <a:pt x="1728" y="123"/>
                    <a:pt x="1692" y="118"/>
                  </a:cubicBezTo>
                  <a:cubicBezTo>
                    <a:pt x="1414" y="76"/>
                    <a:pt x="1164" y="0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0" name="Google Shape;3050;p6"/>
            <p:cNvSpPr/>
            <p:nvPr/>
          </p:nvSpPr>
          <p:spPr>
            <a:xfrm>
              <a:off x="1722050" y="4293900"/>
              <a:ext cx="40975" cy="6450"/>
            </a:xfrm>
            <a:custGeom>
              <a:avLst/>
              <a:gdLst/>
              <a:ahLst/>
              <a:cxnLst/>
              <a:rect l="l" t="t" r="r" b="b"/>
              <a:pathLst>
                <a:path w="1639" h="258" extrusionOk="0">
                  <a:moveTo>
                    <a:pt x="337" y="1"/>
                  </a:moveTo>
                  <a:cubicBezTo>
                    <a:pt x="248" y="1"/>
                    <a:pt x="159" y="4"/>
                    <a:pt x="69" y="11"/>
                  </a:cubicBezTo>
                  <a:cubicBezTo>
                    <a:pt x="7" y="16"/>
                    <a:pt x="0" y="92"/>
                    <a:pt x="54" y="113"/>
                  </a:cubicBezTo>
                  <a:cubicBezTo>
                    <a:pt x="320" y="222"/>
                    <a:pt x="574" y="258"/>
                    <a:pt x="830" y="258"/>
                  </a:cubicBezTo>
                  <a:cubicBezTo>
                    <a:pt x="1077" y="258"/>
                    <a:pt x="1327" y="225"/>
                    <a:pt x="1593" y="193"/>
                  </a:cubicBezTo>
                  <a:cubicBezTo>
                    <a:pt x="1639" y="193"/>
                    <a:pt x="1637" y="124"/>
                    <a:pt x="1593" y="124"/>
                  </a:cubicBezTo>
                  <a:cubicBezTo>
                    <a:pt x="1165" y="73"/>
                    <a:pt x="760" y="1"/>
                    <a:pt x="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1" name="Google Shape;3051;p6"/>
            <p:cNvSpPr/>
            <p:nvPr/>
          </p:nvSpPr>
          <p:spPr>
            <a:xfrm>
              <a:off x="1812725" y="4313400"/>
              <a:ext cx="31825" cy="14425"/>
            </a:xfrm>
            <a:custGeom>
              <a:avLst/>
              <a:gdLst/>
              <a:ahLst/>
              <a:cxnLst/>
              <a:rect l="l" t="t" r="r" b="b"/>
              <a:pathLst>
                <a:path w="1273" h="577" extrusionOk="0">
                  <a:moveTo>
                    <a:pt x="61" y="2"/>
                  </a:moveTo>
                  <a:cubicBezTo>
                    <a:pt x="20" y="2"/>
                    <a:pt x="0" y="63"/>
                    <a:pt x="39" y="83"/>
                  </a:cubicBezTo>
                  <a:cubicBezTo>
                    <a:pt x="410" y="274"/>
                    <a:pt x="764" y="507"/>
                    <a:pt x="1189" y="575"/>
                  </a:cubicBezTo>
                  <a:cubicBezTo>
                    <a:pt x="1194" y="576"/>
                    <a:pt x="1198" y="576"/>
                    <a:pt x="1202" y="576"/>
                  </a:cubicBezTo>
                  <a:cubicBezTo>
                    <a:pt x="1242" y="576"/>
                    <a:pt x="1272" y="531"/>
                    <a:pt x="1252" y="493"/>
                  </a:cubicBezTo>
                  <a:cubicBezTo>
                    <a:pt x="1147" y="293"/>
                    <a:pt x="965" y="142"/>
                    <a:pt x="748" y="76"/>
                  </a:cubicBezTo>
                  <a:cubicBezTo>
                    <a:pt x="504" y="1"/>
                    <a:pt x="310" y="5"/>
                    <a:pt x="61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2" name="Google Shape;3052;p6"/>
            <p:cNvSpPr/>
            <p:nvPr/>
          </p:nvSpPr>
          <p:spPr>
            <a:xfrm>
              <a:off x="1686200" y="3858000"/>
              <a:ext cx="13225" cy="50400"/>
            </a:xfrm>
            <a:custGeom>
              <a:avLst/>
              <a:gdLst/>
              <a:ahLst/>
              <a:cxnLst/>
              <a:rect l="l" t="t" r="r" b="b"/>
              <a:pathLst>
                <a:path w="529" h="2016" extrusionOk="0">
                  <a:moveTo>
                    <a:pt x="264" y="0"/>
                  </a:moveTo>
                  <a:cubicBezTo>
                    <a:pt x="229" y="0"/>
                    <a:pt x="194" y="23"/>
                    <a:pt x="194" y="70"/>
                  </a:cubicBezTo>
                  <a:cubicBezTo>
                    <a:pt x="158" y="690"/>
                    <a:pt x="0" y="1387"/>
                    <a:pt x="223" y="1986"/>
                  </a:cubicBezTo>
                  <a:cubicBezTo>
                    <a:pt x="230" y="2006"/>
                    <a:pt x="247" y="2016"/>
                    <a:pt x="264" y="2016"/>
                  </a:cubicBezTo>
                  <a:cubicBezTo>
                    <a:pt x="281" y="2016"/>
                    <a:pt x="298" y="2006"/>
                    <a:pt x="304" y="1986"/>
                  </a:cubicBezTo>
                  <a:cubicBezTo>
                    <a:pt x="529" y="1387"/>
                    <a:pt x="371" y="690"/>
                    <a:pt x="333" y="70"/>
                  </a:cubicBezTo>
                  <a:cubicBezTo>
                    <a:pt x="333" y="23"/>
                    <a:pt x="298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3" name="Google Shape;3053;p6"/>
            <p:cNvSpPr/>
            <p:nvPr/>
          </p:nvSpPr>
          <p:spPr>
            <a:xfrm>
              <a:off x="1685050" y="3982650"/>
              <a:ext cx="10775" cy="56775"/>
            </a:xfrm>
            <a:custGeom>
              <a:avLst/>
              <a:gdLst/>
              <a:ahLst/>
              <a:cxnLst/>
              <a:rect l="l" t="t" r="r" b="b"/>
              <a:pathLst>
                <a:path w="431" h="2271" extrusionOk="0">
                  <a:moveTo>
                    <a:pt x="215" y="1"/>
                  </a:moveTo>
                  <a:cubicBezTo>
                    <a:pt x="197" y="1"/>
                    <a:pt x="179" y="13"/>
                    <a:pt x="179" y="37"/>
                  </a:cubicBezTo>
                  <a:cubicBezTo>
                    <a:pt x="155" y="786"/>
                    <a:pt x="0" y="1497"/>
                    <a:pt x="173" y="2238"/>
                  </a:cubicBezTo>
                  <a:cubicBezTo>
                    <a:pt x="179" y="2259"/>
                    <a:pt x="198" y="2270"/>
                    <a:pt x="216" y="2270"/>
                  </a:cubicBezTo>
                  <a:cubicBezTo>
                    <a:pt x="235" y="2270"/>
                    <a:pt x="253" y="2259"/>
                    <a:pt x="260" y="2238"/>
                  </a:cubicBezTo>
                  <a:cubicBezTo>
                    <a:pt x="430" y="1497"/>
                    <a:pt x="276" y="786"/>
                    <a:pt x="251" y="37"/>
                  </a:cubicBezTo>
                  <a:cubicBezTo>
                    <a:pt x="251" y="13"/>
                    <a:pt x="233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4" name="Google Shape;3054;p6"/>
            <p:cNvSpPr/>
            <p:nvPr/>
          </p:nvSpPr>
          <p:spPr>
            <a:xfrm>
              <a:off x="1686225" y="4153425"/>
              <a:ext cx="8350" cy="38550"/>
            </a:xfrm>
            <a:custGeom>
              <a:avLst/>
              <a:gdLst/>
              <a:ahLst/>
              <a:cxnLst/>
              <a:rect l="l" t="t" r="r" b="b"/>
              <a:pathLst>
                <a:path w="334" h="1542" extrusionOk="0">
                  <a:moveTo>
                    <a:pt x="167" y="1"/>
                  </a:moveTo>
                  <a:cubicBezTo>
                    <a:pt x="141" y="1"/>
                    <a:pt x="114" y="16"/>
                    <a:pt x="108" y="46"/>
                  </a:cubicBezTo>
                  <a:cubicBezTo>
                    <a:pt x="1" y="527"/>
                    <a:pt x="4" y="1026"/>
                    <a:pt x="119" y="1505"/>
                  </a:cubicBezTo>
                  <a:cubicBezTo>
                    <a:pt x="126" y="1529"/>
                    <a:pt x="147" y="1541"/>
                    <a:pt x="168" y="1541"/>
                  </a:cubicBezTo>
                  <a:cubicBezTo>
                    <a:pt x="189" y="1541"/>
                    <a:pt x="209" y="1529"/>
                    <a:pt x="216" y="1505"/>
                  </a:cubicBezTo>
                  <a:cubicBezTo>
                    <a:pt x="331" y="1026"/>
                    <a:pt x="334" y="527"/>
                    <a:pt x="227" y="46"/>
                  </a:cubicBezTo>
                  <a:cubicBezTo>
                    <a:pt x="221" y="16"/>
                    <a:pt x="194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5" name="Google Shape;3055;p6"/>
            <p:cNvSpPr/>
            <p:nvPr/>
          </p:nvSpPr>
          <p:spPr>
            <a:xfrm>
              <a:off x="1411425" y="3647150"/>
              <a:ext cx="515450" cy="852800"/>
            </a:xfrm>
            <a:custGeom>
              <a:avLst/>
              <a:gdLst/>
              <a:ahLst/>
              <a:cxnLst/>
              <a:rect l="l" t="t" r="r" b="b"/>
              <a:pathLst>
                <a:path w="20618" h="34112" extrusionOk="0">
                  <a:moveTo>
                    <a:pt x="11228" y="2317"/>
                  </a:moveTo>
                  <a:cubicBezTo>
                    <a:pt x="11344" y="3430"/>
                    <a:pt x="11731" y="4552"/>
                    <a:pt x="12067" y="5547"/>
                  </a:cubicBezTo>
                  <a:cubicBezTo>
                    <a:pt x="12748" y="7551"/>
                    <a:pt x="13655" y="9467"/>
                    <a:pt x="14361" y="11462"/>
                  </a:cubicBezTo>
                  <a:cubicBezTo>
                    <a:pt x="15289" y="14088"/>
                    <a:pt x="16090" y="16751"/>
                    <a:pt x="17066" y="19364"/>
                  </a:cubicBezTo>
                  <a:cubicBezTo>
                    <a:pt x="18062" y="22029"/>
                    <a:pt x="19016" y="24713"/>
                    <a:pt x="19618" y="27497"/>
                  </a:cubicBezTo>
                  <a:cubicBezTo>
                    <a:pt x="19592" y="27505"/>
                    <a:pt x="19567" y="27523"/>
                    <a:pt x="19572" y="27551"/>
                  </a:cubicBezTo>
                  <a:cubicBezTo>
                    <a:pt x="19633" y="28037"/>
                    <a:pt x="19815" y="28435"/>
                    <a:pt x="19843" y="28862"/>
                  </a:cubicBezTo>
                  <a:cubicBezTo>
                    <a:pt x="19800" y="28781"/>
                    <a:pt x="19750" y="28704"/>
                    <a:pt x="19692" y="28634"/>
                  </a:cubicBezTo>
                  <a:cubicBezTo>
                    <a:pt x="19553" y="28462"/>
                    <a:pt x="19397" y="28302"/>
                    <a:pt x="19215" y="28176"/>
                  </a:cubicBezTo>
                  <a:cubicBezTo>
                    <a:pt x="19015" y="28037"/>
                    <a:pt x="18819" y="28001"/>
                    <a:pt x="18609" y="27899"/>
                  </a:cubicBezTo>
                  <a:cubicBezTo>
                    <a:pt x="18603" y="27896"/>
                    <a:pt x="18597" y="27894"/>
                    <a:pt x="18591" y="27894"/>
                  </a:cubicBezTo>
                  <a:cubicBezTo>
                    <a:pt x="18558" y="27894"/>
                    <a:pt x="18530" y="27935"/>
                    <a:pt x="18560" y="27961"/>
                  </a:cubicBezTo>
                  <a:cubicBezTo>
                    <a:pt x="18664" y="28055"/>
                    <a:pt x="18765" y="28215"/>
                    <a:pt x="18852" y="28327"/>
                  </a:cubicBezTo>
                  <a:cubicBezTo>
                    <a:pt x="18956" y="28458"/>
                    <a:pt x="19082" y="28576"/>
                    <a:pt x="19198" y="28699"/>
                  </a:cubicBezTo>
                  <a:cubicBezTo>
                    <a:pt x="17924" y="28610"/>
                    <a:pt x="16662" y="28589"/>
                    <a:pt x="15382" y="28589"/>
                  </a:cubicBezTo>
                  <a:cubicBezTo>
                    <a:pt x="15329" y="28589"/>
                    <a:pt x="15276" y="28589"/>
                    <a:pt x="15224" y="28589"/>
                  </a:cubicBezTo>
                  <a:cubicBezTo>
                    <a:pt x="15035" y="28590"/>
                    <a:pt x="14846" y="28590"/>
                    <a:pt x="14657" y="28590"/>
                  </a:cubicBezTo>
                  <a:cubicBezTo>
                    <a:pt x="14321" y="28590"/>
                    <a:pt x="13985" y="28590"/>
                    <a:pt x="13648" y="28590"/>
                  </a:cubicBezTo>
                  <a:cubicBezTo>
                    <a:pt x="13341" y="28590"/>
                    <a:pt x="13033" y="28590"/>
                    <a:pt x="12725" y="28591"/>
                  </a:cubicBezTo>
                  <a:cubicBezTo>
                    <a:pt x="12553" y="28591"/>
                    <a:pt x="12377" y="28589"/>
                    <a:pt x="12202" y="28585"/>
                  </a:cubicBezTo>
                  <a:cubicBezTo>
                    <a:pt x="12235" y="28398"/>
                    <a:pt x="12204" y="28196"/>
                    <a:pt x="12197" y="28002"/>
                  </a:cubicBezTo>
                  <a:cubicBezTo>
                    <a:pt x="12186" y="27671"/>
                    <a:pt x="12130" y="27233"/>
                    <a:pt x="12250" y="26900"/>
                  </a:cubicBezTo>
                  <a:cubicBezTo>
                    <a:pt x="12254" y="26900"/>
                    <a:pt x="12259" y="26900"/>
                    <a:pt x="12263" y="26898"/>
                  </a:cubicBezTo>
                  <a:cubicBezTo>
                    <a:pt x="12441" y="26869"/>
                    <a:pt x="12464" y="26598"/>
                    <a:pt x="12325" y="26514"/>
                  </a:cubicBezTo>
                  <a:cubicBezTo>
                    <a:pt x="12289" y="26454"/>
                    <a:pt x="12218" y="26424"/>
                    <a:pt x="12147" y="26424"/>
                  </a:cubicBezTo>
                  <a:cubicBezTo>
                    <a:pt x="12075" y="26424"/>
                    <a:pt x="12003" y="26454"/>
                    <a:pt x="11966" y="26513"/>
                  </a:cubicBezTo>
                  <a:cubicBezTo>
                    <a:pt x="11926" y="26515"/>
                    <a:pt x="11886" y="26516"/>
                    <a:pt x="11846" y="26516"/>
                  </a:cubicBezTo>
                  <a:cubicBezTo>
                    <a:pt x="11648" y="26516"/>
                    <a:pt x="11445" y="26493"/>
                    <a:pt x="11259" y="26485"/>
                  </a:cubicBezTo>
                  <a:cubicBezTo>
                    <a:pt x="11228" y="26483"/>
                    <a:pt x="11197" y="26482"/>
                    <a:pt x="11167" y="26482"/>
                  </a:cubicBezTo>
                  <a:cubicBezTo>
                    <a:pt x="11069" y="26482"/>
                    <a:pt x="10972" y="26492"/>
                    <a:pt x="10876" y="26519"/>
                  </a:cubicBezTo>
                  <a:cubicBezTo>
                    <a:pt x="10844" y="26529"/>
                    <a:pt x="10814" y="26568"/>
                    <a:pt x="10799" y="26601"/>
                  </a:cubicBezTo>
                  <a:cubicBezTo>
                    <a:pt x="10794" y="26601"/>
                    <a:pt x="10788" y="26599"/>
                    <a:pt x="10783" y="26599"/>
                  </a:cubicBezTo>
                  <a:cubicBezTo>
                    <a:pt x="10780" y="26599"/>
                    <a:pt x="10777" y="26600"/>
                    <a:pt x="10775" y="26601"/>
                  </a:cubicBezTo>
                  <a:cubicBezTo>
                    <a:pt x="10752" y="26616"/>
                    <a:pt x="10752" y="26649"/>
                    <a:pt x="10773" y="26664"/>
                  </a:cubicBezTo>
                  <a:lnTo>
                    <a:pt x="10773" y="26664"/>
                  </a:lnTo>
                  <a:cubicBezTo>
                    <a:pt x="10770" y="26662"/>
                    <a:pt x="10767" y="26661"/>
                    <a:pt x="10766" y="26661"/>
                  </a:cubicBezTo>
                  <a:cubicBezTo>
                    <a:pt x="10752" y="26661"/>
                    <a:pt x="10818" y="26752"/>
                    <a:pt x="10845" y="26767"/>
                  </a:cubicBezTo>
                  <a:cubicBezTo>
                    <a:pt x="10975" y="26838"/>
                    <a:pt x="11113" y="26860"/>
                    <a:pt x="11259" y="26877"/>
                  </a:cubicBezTo>
                  <a:cubicBezTo>
                    <a:pt x="11464" y="26903"/>
                    <a:pt x="11670" y="26920"/>
                    <a:pt x="11877" y="26924"/>
                  </a:cubicBezTo>
                  <a:cubicBezTo>
                    <a:pt x="11830" y="27189"/>
                    <a:pt x="11789" y="27449"/>
                    <a:pt x="11784" y="27730"/>
                  </a:cubicBezTo>
                  <a:cubicBezTo>
                    <a:pt x="11779" y="27986"/>
                    <a:pt x="11748" y="28311"/>
                    <a:pt x="11818" y="28581"/>
                  </a:cubicBezTo>
                  <a:cubicBezTo>
                    <a:pt x="11559" y="28583"/>
                    <a:pt x="11303" y="28594"/>
                    <a:pt x="11050" y="28635"/>
                  </a:cubicBezTo>
                  <a:cubicBezTo>
                    <a:pt x="11060" y="28611"/>
                    <a:pt x="11067" y="28585"/>
                    <a:pt x="11073" y="28560"/>
                  </a:cubicBezTo>
                  <a:cubicBezTo>
                    <a:pt x="11091" y="28465"/>
                    <a:pt x="11049" y="28343"/>
                    <a:pt x="10947" y="28314"/>
                  </a:cubicBezTo>
                  <a:cubicBezTo>
                    <a:pt x="10944" y="28240"/>
                    <a:pt x="10926" y="28173"/>
                    <a:pt x="10872" y="28125"/>
                  </a:cubicBezTo>
                  <a:cubicBezTo>
                    <a:pt x="10873" y="28060"/>
                    <a:pt x="10872" y="27994"/>
                    <a:pt x="10865" y="27928"/>
                  </a:cubicBezTo>
                  <a:cubicBezTo>
                    <a:pt x="10858" y="27833"/>
                    <a:pt x="10847" y="27740"/>
                    <a:pt x="10831" y="27646"/>
                  </a:cubicBezTo>
                  <a:cubicBezTo>
                    <a:pt x="10814" y="27556"/>
                    <a:pt x="10749" y="27522"/>
                    <a:pt x="10721" y="27446"/>
                  </a:cubicBezTo>
                  <a:cubicBezTo>
                    <a:pt x="10715" y="27427"/>
                    <a:pt x="10699" y="27418"/>
                    <a:pt x="10684" y="27418"/>
                  </a:cubicBezTo>
                  <a:cubicBezTo>
                    <a:pt x="10668" y="27418"/>
                    <a:pt x="10653" y="27427"/>
                    <a:pt x="10647" y="27446"/>
                  </a:cubicBezTo>
                  <a:cubicBezTo>
                    <a:pt x="10627" y="27502"/>
                    <a:pt x="10558" y="27527"/>
                    <a:pt x="10547" y="27590"/>
                  </a:cubicBezTo>
                  <a:cubicBezTo>
                    <a:pt x="10532" y="27682"/>
                    <a:pt x="10514" y="27773"/>
                    <a:pt x="10506" y="27866"/>
                  </a:cubicBezTo>
                  <a:cubicBezTo>
                    <a:pt x="10499" y="27945"/>
                    <a:pt x="10498" y="28022"/>
                    <a:pt x="10499" y="28101"/>
                  </a:cubicBezTo>
                  <a:cubicBezTo>
                    <a:pt x="10379" y="28104"/>
                    <a:pt x="10273" y="28184"/>
                    <a:pt x="10224" y="28307"/>
                  </a:cubicBezTo>
                  <a:cubicBezTo>
                    <a:pt x="10229" y="28291"/>
                    <a:pt x="10232" y="28275"/>
                    <a:pt x="10237" y="28260"/>
                  </a:cubicBezTo>
                  <a:lnTo>
                    <a:pt x="10237" y="28260"/>
                  </a:lnTo>
                  <a:cubicBezTo>
                    <a:pt x="10196" y="28317"/>
                    <a:pt x="10171" y="28384"/>
                    <a:pt x="10168" y="28457"/>
                  </a:cubicBezTo>
                  <a:cubicBezTo>
                    <a:pt x="10097" y="28562"/>
                    <a:pt x="10112" y="28704"/>
                    <a:pt x="10202" y="28795"/>
                  </a:cubicBezTo>
                  <a:lnTo>
                    <a:pt x="10222" y="28818"/>
                  </a:lnTo>
                  <a:lnTo>
                    <a:pt x="10222" y="28819"/>
                  </a:lnTo>
                  <a:cubicBezTo>
                    <a:pt x="9615" y="29336"/>
                    <a:pt x="8962" y="29771"/>
                    <a:pt x="8301" y="30241"/>
                  </a:cubicBezTo>
                  <a:cubicBezTo>
                    <a:pt x="7437" y="30857"/>
                    <a:pt x="6652" y="31573"/>
                    <a:pt x="5798" y="32203"/>
                  </a:cubicBezTo>
                  <a:cubicBezTo>
                    <a:pt x="5908" y="31938"/>
                    <a:pt x="6013" y="31672"/>
                    <a:pt x="6060" y="31373"/>
                  </a:cubicBezTo>
                  <a:cubicBezTo>
                    <a:pt x="6065" y="31344"/>
                    <a:pt x="6040" y="31314"/>
                    <a:pt x="6013" y="31314"/>
                  </a:cubicBezTo>
                  <a:cubicBezTo>
                    <a:pt x="6003" y="31314"/>
                    <a:pt x="5992" y="31318"/>
                    <a:pt x="5983" y="31329"/>
                  </a:cubicBezTo>
                  <a:cubicBezTo>
                    <a:pt x="5683" y="31657"/>
                    <a:pt x="5501" y="32023"/>
                    <a:pt x="5355" y="32430"/>
                  </a:cubicBezTo>
                  <a:cubicBezTo>
                    <a:pt x="3595" y="31759"/>
                    <a:pt x="378" y="30077"/>
                    <a:pt x="504" y="28074"/>
                  </a:cubicBezTo>
                  <a:cubicBezTo>
                    <a:pt x="537" y="28014"/>
                    <a:pt x="568" y="27953"/>
                    <a:pt x="599" y="27892"/>
                  </a:cubicBezTo>
                  <a:cubicBezTo>
                    <a:pt x="724" y="27784"/>
                    <a:pt x="834" y="27645"/>
                    <a:pt x="942" y="27531"/>
                  </a:cubicBezTo>
                  <a:cubicBezTo>
                    <a:pt x="1298" y="27159"/>
                    <a:pt x="1736" y="26851"/>
                    <a:pt x="2061" y="26454"/>
                  </a:cubicBezTo>
                  <a:cubicBezTo>
                    <a:pt x="2087" y="26421"/>
                    <a:pt x="2084" y="26357"/>
                    <a:pt x="2031" y="26347"/>
                  </a:cubicBezTo>
                  <a:cubicBezTo>
                    <a:pt x="1982" y="26338"/>
                    <a:pt x="1935" y="26334"/>
                    <a:pt x="1888" y="26334"/>
                  </a:cubicBezTo>
                  <a:cubicBezTo>
                    <a:pt x="1656" y="26334"/>
                    <a:pt x="1451" y="26436"/>
                    <a:pt x="1269" y="26578"/>
                  </a:cubicBezTo>
                  <a:cubicBezTo>
                    <a:pt x="3176" y="22630"/>
                    <a:pt x="4436" y="18352"/>
                    <a:pt x="5983" y="14262"/>
                  </a:cubicBezTo>
                  <a:cubicBezTo>
                    <a:pt x="6894" y="11852"/>
                    <a:pt x="7897" y="9484"/>
                    <a:pt x="9029" y="7171"/>
                  </a:cubicBezTo>
                  <a:cubicBezTo>
                    <a:pt x="9535" y="6140"/>
                    <a:pt x="10051" y="5115"/>
                    <a:pt x="10496" y="4057"/>
                  </a:cubicBezTo>
                  <a:cubicBezTo>
                    <a:pt x="10658" y="3672"/>
                    <a:pt x="10849" y="3255"/>
                    <a:pt x="11026" y="2827"/>
                  </a:cubicBezTo>
                  <a:lnTo>
                    <a:pt x="11026" y="2827"/>
                  </a:lnTo>
                  <a:cubicBezTo>
                    <a:pt x="11024" y="3957"/>
                    <a:pt x="11019" y="5087"/>
                    <a:pt x="11037" y="6217"/>
                  </a:cubicBezTo>
                  <a:cubicBezTo>
                    <a:pt x="11037" y="6234"/>
                    <a:pt x="11050" y="6242"/>
                    <a:pt x="11063" y="6242"/>
                  </a:cubicBezTo>
                  <a:cubicBezTo>
                    <a:pt x="11075" y="6242"/>
                    <a:pt x="11088" y="6234"/>
                    <a:pt x="11088" y="6217"/>
                  </a:cubicBezTo>
                  <a:cubicBezTo>
                    <a:pt x="11106" y="5028"/>
                    <a:pt x="11101" y="3836"/>
                    <a:pt x="11100" y="2645"/>
                  </a:cubicBezTo>
                  <a:cubicBezTo>
                    <a:pt x="11142" y="2536"/>
                    <a:pt x="11187" y="2428"/>
                    <a:pt x="11228" y="2317"/>
                  </a:cubicBezTo>
                  <a:close/>
                  <a:moveTo>
                    <a:pt x="19349" y="28872"/>
                  </a:moveTo>
                  <a:cubicBezTo>
                    <a:pt x="19500" y="29054"/>
                    <a:pt x="19640" y="29246"/>
                    <a:pt x="19769" y="29444"/>
                  </a:cubicBezTo>
                  <a:cubicBezTo>
                    <a:pt x="19754" y="29495"/>
                    <a:pt x="19736" y="29544"/>
                    <a:pt x="19717" y="29593"/>
                  </a:cubicBezTo>
                  <a:cubicBezTo>
                    <a:pt x="19353" y="30417"/>
                    <a:pt x="18526" y="31034"/>
                    <a:pt x="17806" y="31526"/>
                  </a:cubicBezTo>
                  <a:cubicBezTo>
                    <a:pt x="16200" y="32625"/>
                    <a:pt x="14333" y="33224"/>
                    <a:pt x="12407" y="33430"/>
                  </a:cubicBezTo>
                  <a:cubicBezTo>
                    <a:pt x="11940" y="33480"/>
                    <a:pt x="11472" y="33504"/>
                    <a:pt x="11003" y="33504"/>
                  </a:cubicBezTo>
                  <a:cubicBezTo>
                    <a:pt x="9244" y="33504"/>
                    <a:pt x="7487" y="33166"/>
                    <a:pt x="5826" y="32597"/>
                  </a:cubicBezTo>
                  <a:cubicBezTo>
                    <a:pt x="6077" y="32582"/>
                    <a:pt x="6326" y="32554"/>
                    <a:pt x="6575" y="32515"/>
                  </a:cubicBezTo>
                  <a:cubicBezTo>
                    <a:pt x="6787" y="32477"/>
                    <a:pt x="7156" y="32412"/>
                    <a:pt x="7222" y="32164"/>
                  </a:cubicBezTo>
                  <a:cubicBezTo>
                    <a:pt x="7225" y="32148"/>
                    <a:pt x="7215" y="32130"/>
                    <a:pt x="7199" y="32125"/>
                  </a:cubicBezTo>
                  <a:cubicBezTo>
                    <a:pt x="7165" y="32119"/>
                    <a:pt x="7130" y="32117"/>
                    <a:pt x="7094" y="32117"/>
                  </a:cubicBezTo>
                  <a:cubicBezTo>
                    <a:pt x="6871" y="32117"/>
                    <a:pt x="6619" y="32207"/>
                    <a:pt x="6410" y="32243"/>
                  </a:cubicBezTo>
                  <a:cubicBezTo>
                    <a:pt x="6347" y="32253"/>
                    <a:pt x="6288" y="32262"/>
                    <a:pt x="6229" y="32276"/>
                  </a:cubicBezTo>
                  <a:cubicBezTo>
                    <a:pt x="7053" y="31641"/>
                    <a:pt x="7838" y="30960"/>
                    <a:pt x="8683" y="30356"/>
                  </a:cubicBezTo>
                  <a:cubicBezTo>
                    <a:pt x="9257" y="29946"/>
                    <a:pt x="9963" y="29574"/>
                    <a:pt x="10455" y="29037"/>
                  </a:cubicBezTo>
                  <a:cubicBezTo>
                    <a:pt x="10496" y="29061"/>
                    <a:pt x="10539" y="29071"/>
                    <a:pt x="10581" y="29071"/>
                  </a:cubicBezTo>
                  <a:cubicBezTo>
                    <a:pt x="10668" y="29071"/>
                    <a:pt x="10751" y="29027"/>
                    <a:pt x="10806" y="28955"/>
                  </a:cubicBezTo>
                  <a:cubicBezTo>
                    <a:pt x="10829" y="28944"/>
                    <a:pt x="10849" y="28927"/>
                    <a:pt x="10865" y="28909"/>
                  </a:cubicBezTo>
                  <a:cubicBezTo>
                    <a:pt x="11173" y="28979"/>
                    <a:pt x="11485" y="28991"/>
                    <a:pt x="11801" y="28991"/>
                  </a:cubicBezTo>
                  <a:cubicBezTo>
                    <a:pt x="11966" y="28991"/>
                    <a:pt x="12132" y="28988"/>
                    <a:pt x="12299" y="28988"/>
                  </a:cubicBezTo>
                  <a:cubicBezTo>
                    <a:pt x="12323" y="28988"/>
                    <a:pt x="12347" y="28988"/>
                    <a:pt x="12371" y="28988"/>
                  </a:cubicBezTo>
                  <a:cubicBezTo>
                    <a:pt x="12787" y="28991"/>
                    <a:pt x="13203" y="28991"/>
                    <a:pt x="13619" y="28991"/>
                  </a:cubicBezTo>
                  <a:cubicBezTo>
                    <a:pt x="13827" y="28991"/>
                    <a:pt x="14035" y="28991"/>
                    <a:pt x="14243" y="28991"/>
                  </a:cubicBezTo>
                  <a:cubicBezTo>
                    <a:pt x="14451" y="28991"/>
                    <a:pt x="14659" y="28991"/>
                    <a:pt x="14868" y="28991"/>
                  </a:cubicBezTo>
                  <a:cubicBezTo>
                    <a:pt x="14955" y="28991"/>
                    <a:pt x="15042" y="28992"/>
                    <a:pt x="15130" y="28992"/>
                  </a:cubicBezTo>
                  <a:cubicBezTo>
                    <a:pt x="16543" y="28992"/>
                    <a:pt x="17939" y="28977"/>
                    <a:pt x="19349" y="28872"/>
                  </a:cubicBezTo>
                  <a:close/>
                  <a:moveTo>
                    <a:pt x="11287" y="0"/>
                  </a:moveTo>
                  <a:cubicBezTo>
                    <a:pt x="11227" y="0"/>
                    <a:pt x="11164" y="19"/>
                    <a:pt x="11109" y="53"/>
                  </a:cubicBezTo>
                  <a:cubicBezTo>
                    <a:pt x="11093" y="50"/>
                    <a:pt x="11077" y="49"/>
                    <a:pt x="11061" y="49"/>
                  </a:cubicBezTo>
                  <a:cubicBezTo>
                    <a:pt x="10936" y="49"/>
                    <a:pt x="10823" y="120"/>
                    <a:pt x="10726" y="195"/>
                  </a:cubicBezTo>
                  <a:cubicBezTo>
                    <a:pt x="10699" y="217"/>
                    <a:pt x="10678" y="246"/>
                    <a:pt x="10666" y="278"/>
                  </a:cubicBezTo>
                  <a:cubicBezTo>
                    <a:pt x="10507" y="394"/>
                    <a:pt x="10391" y="548"/>
                    <a:pt x="10443" y="750"/>
                  </a:cubicBezTo>
                  <a:cubicBezTo>
                    <a:pt x="10498" y="955"/>
                    <a:pt x="10730" y="1075"/>
                    <a:pt x="10977" y="1103"/>
                  </a:cubicBezTo>
                  <a:cubicBezTo>
                    <a:pt x="10980" y="1108"/>
                    <a:pt x="10983" y="1112"/>
                    <a:pt x="10986" y="1117"/>
                  </a:cubicBezTo>
                  <a:cubicBezTo>
                    <a:pt x="10906" y="1437"/>
                    <a:pt x="10844" y="1765"/>
                    <a:pt x="10753" y="2082"/>
                  </a:cubicBezTo>
                  <a:cubicBezTo>
                    <a:pt x="10545" y="2805"/>
                    <a:pt x="10260" y="3504"/>
                    <a:pt x="9963" y="4195"/>
                  </a:cubicBezTo>
                  <a:cubicBezTo>
                    <a:pt x="9472" y="5337"/>
                    <a:pt x="8908" y="6445"/>
                    <a:pt x="8360" y="7561"/>
                  </a:cubicBezTo>
                  <a:cubicBezTo>
                    <a:pt x="7310" y="9702"/>
                    <a:pt x="6411" y="11916"/>
                    <a:pt x="5565" y="14146"/>
                  </a:cubicBezTo>
                  <a:cubicBezTo>
                    <a:pt x="3962" y="18371"/>
                    <a:pt x="2468" y="22633"/>
                    <a:pt x="832" y="26846"/>
                  </a:cubicBezTo>
                  <a:cubicBezTo>
                    <a:pt x="555" y="27143"/>
                    <a:pt x="378" y="27443"/>
                    <a:pt x="278" y="27743"/>
                  </a:cubicBezTo>
                  <a:cubicBezTo>
                    <a:pt x="220" y="27869"/>
                    <a:pt x="168" y="28004"/>
                    <a:pt x="86" y="28097"/>
                  </a:cubicBezTo>
                  <a:cubicBezTo>
                    <a:pt x="64" y="28122"/>
                    <a:pt x="84" y="28157"/>
                    <a:pt x="113" y="28157"/>
                  </a:cubicBezTo>
                  <a:cubicBezTo>
                    <a:pt x="119" y="28157"/>
                    <a:pt x="124" y="28156"/>
                    <a:pt x="130" y="28153"/>
                  </a:cubicBezTo>
                  <a:cubicBezTo>
                    <a:pt x="150" y="28142"/>
                    <a:pt x="171" y="28133"/>
                    <a:pt x="192" y="28124"/>
                  </a:cubicBezTo>
                  <a:lnTo>
                    <a:pt x="192" y="28124"/>
                  </a:lnTo>
                  <a:cubicBezTo>
                    <a:pt x="0" y="29790"/>
                    <a:pt x="2112" y="31360"/>
                    <a:pt x="3573" y="32192"/>
                  </a:cubicBezTo>
                  <a:cubicBezTo>
                    <a:pt x="5844" y="33486"/>
                    <a:pt x="8510" y="34112"/>
                    <a:pt x="11126" y="34112"/>
                  </a:cubicBezTo>
                  <a:cubicBezTo>
                    <a:pt x="11458" y="34112"/>
                    <a:pt x="11790" y="34102"/>
                    <a:pt x="12120" y="34082"/>
                  </a:cubicBezTo>
                  <a:cubicBezTo>
                    <a:pt x="14485" y="33937"/>
                    <a:pt x="16771" y="33107"/>
                    <a:pt x="18664" y="31685"/>
                  </a:cubicBezTo>
                  <a:cubicBezTo>
                    <a:pt x="19423" y="31114"/>
                    <a:pt x="20104" y="30414"/>
                    <a:pt x="20427" y="29506"/>
                  </a:cubicBezTo>
                  <a:cubicBezTo>
                    <a:pt x="20617" y="28977"/>
                    <a:pt x="20558" y="28311"/>
                    <a:pt x="20215" y="27879"/>
                  </a:cubicBezTo>
                  <a:cubicBezTo>
                    <a:pt x="19065" y="22344"/>
                    <a:pt x="16628" y="17103"/>
                    <a:pt x="14905" y="11734"/>
                  </a:cubicBezTo>
                  <a:cubicBezTo>
                    <a:pt x="14300" y="9849"/>
                    <a:pt x="13434" y="8048"/>
                    <a:pt x="12742" y="6194"/>
                  </a:cubicBezTo>
                  <a:cubicBezTo>
                    <a:pt x="12122" y="4534"/>
                    <a:pt x="11516" y="2722"/>
                    <a:pt x="11592" y="921"/>
                  </a:cubicBezTo>
                  <a:cubicBezTo>
                    <a:pt x="11597" y="917"/>
                    <a:pt x="11602" y="916"/>
                    <a:pt x="11608" y="912"/>
                  </a:cubicBezTo>
                  <a:cubicBezTo>
                    <a:pt x="11641" y="889"/>
                    <a:pt x="11641" y="855"/>
                    <a:pt x="11625" y="824"/>
                  </a:cubicBezTo>
                  <a:cubicBezTo>
                    <a:pt x="11667" y="779"/>
                    <a:pt x="11697" y="724"/>
                    <a:pt x="11690" y="661"/>
                  </a:cubicBezTo>
                  <a:cubicBezTo>
                    <a:pt x="11684" y="606"/>
                    <a:pt x="11664" y="550"/>
                    <a:pt x="11636" y="501"/>
                  </a:cubicBezTo>
                  <a:cubicBezTo>
                    <a:pt x="11639" y="450"/>
                    <a:pt x="11638" y="399"/>
                    <a:pt x="11631" y="348"/>
                  </a:cubicBezTo>
                  <a:cubicBezTo>
                    <a:pt x="11631" y="346"/>
                    <a:pt x="11631" y="346"/>
                    <a:pt x="11631" y="345"/>
                  </a:cubicBezTo>
                  <a:cubicBezTo>
                    <a:pt x="11631" y="338"/>
                    <a:pt x="11628" y="337"/>
                    <a:pt x="11628" y="332"/>
                  </a:cubicBezTo>
                  <a:cubicBezTo>
                    <a:pt x="11625" y="307"/>
                    <a:pt x="11620" y="284"/>
                    <a:pt x="11613" y="259"/>
                  </a:cubicBezTo>
                  <a:cubicBezTo>
                    <a:pt x="11611" y="253"/>
                    <a:pt x="11606" y="248"/>
                    <a:pt x="11605" y="241"/>
                  </a:cubicBezTo>
                  <a:cubicBezTo>
                    <a:pt x="11579" y="156"/>
                    <a:pt x="11516" y="86"/>
                    <a:pt x="11436" y="48"/>
                  </a:cubicBezTo>
                  <a:cubicBezTo>
                    <a:pt x="11393" y="15"/>
                    <a:pt x="11341" y="0"/>
                    <a:pt x="11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6" name="Google Shape;3056;p6"/>
            <p:cNvSpPr/>
            <p:nvPr/>
          </p:nvSpPr>
          <p:spPr>
            <a:xfrm>
              <a:off x="1682225" y="4246650"/>
              <a:ext cx="11625" cy="38200"/>
            </a:xfrm>
            <a:custGeom>
              <a:avLst/>
              <a:gdLst/>
              <a:ahLst/>
              <a:cxnLst/>
              <a:rect l="l" t="t" r="r" b="b"/>
              <a:pathLst>
                <a:path w="465" h="1528" extrusionOk="0">
                  <a:moveTo>
                    <a:pt x="232" y="0"/>
                  </a:moveTo>
                  <a:cubicBezTo>
                    <a:pt x="212" y="0"/>
                    <a:pt x="192" y="12"/>
                    <a:pt x="186" y="36"/>
                  </a:cubicBezTo>
                  <a:cubicBezTo>
                    <a:pt x="0" y="502"/>
                    <a:pt x="33" y="1020"/>
                    <a:pt x="181" y="1491"/>
                  </a:cubicBezTo>
                  <a:cubicBezTo>
                    <a:pt x="189" y="1516"/>
                    <a:pt x="211" y="1528"/>
                    <a:pt x="232" y="1528"/>
                  </a:cubicBezTo>
                  <a:cubicBezTo>
                    <a:pt x="254" y="1528"/>
                    <a:pt x="276" y="1516"/>
                    <a:pt x="284" y="1491"/>
                  </a:cubicBezTo>
                  <a:cubicBezTo>
                    <a:pt x="432" y="1020"/>
                    <a:pt x="464" y="502"/>
                    <a:pt x="279" y="36"/>
                  </a:cubicBezTo>
                  <a:cubicBezTo>
                    <a:pt x="272" y="12"/>
                    <a:pt x="252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7" name="Google Shape;3057;p6"/>
            <p:cNvSpPr/>
            <p:nvPr/>
          </p:nvSpPr>
          <p:spPr>
            <a:xfrm>
              <a:off x="1683900" y="4077375"/>
              <a:ext cx="7975" cy="28750"/>
            </a:xfrm>
            <a:custGeom>
              <a:avLst/>
              <a:gdLst/>
              <a:ahLst/>
              <a:cxnLst/>
              <a:rect l="l" t="t" r="r" b="b"/>
              <a:pathLst>
                <a:path w="319" h="1150" extrusionOk="0">
                  <a:moveTo>
                    <a:pt x="165" y="0"/>
                  </a:moveTo>
                  <a:cubicBezTo>
                    <a:pt x="137" y="0"/>
                    <a:pt x="109" y="19"/>
                    <a:pt x="109" y="57"/>
                  </a:cubicBezTo>
                  <a:cubicBezTo>
                    <a:pt x="96" y="237"/>
                    <a:pt x="41" y="403"/>
                    <a:pt x="20" y="582"/>
                  </a:cubicBezTo>
                  <a:cubicBezTo>
                    <a:pt x="0" y="746"/>
                    <a:pt x="96" y="954"/>
                    <a:pt x="120" y="1116"/>
                  </a:cubicBezTo>
                  <a:cubicBezTo>
                    <a:pt x="124" y="1139"/>
                    <a:pt x="145" y="1150"/>
                    <a:pt x="165" y="1150"/>
                  </a:cubicBezTo>
                  <a:cubicBezTo>
                    <a:pt x="186" y="1150"/>
                    <a:pt x="206" y="1139"/>
                    <a:pt x="210" y="1116"/>
                  </a:cubicBezTo>
                  <a:cubicBezTo>
                    <a:pt x="238" y="939"/>
                    <a:pt x="302" y="760"/>
                    <a:pt x="310" y="582"/>
                  </a:cubicBezTo>
                  <a:cubicBezTo>
                    <a:pt x="319" y="409"/>
                    <a:pt x="235" y="229"/>
                    <a:pt x="222" y="57"/>
                  </a:cubicBezTo>
                  <a:cubicBezTo>
                    <a:pt x="222" y="19"/>
                    <a:pt x="194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8" name="Google Shape;3058;p6"/>
            <p:cNvSpPr/>
            <p:nvPr/>
          </p:nvSpPr>
          <p:spPr>
            <a:xfrm>
              <a:off x="1628325" y="4411725"/>
              <a:ext cx="30050" cy="28950"/>
            </a:xfrm>
            <a:custGeom>
              <a:avLst/>
              <a:gdLst/>
              <a:ahLst/>
              <a:cxnLst/>
              <a:rect l="l" t="t" r="r" b="b"/>
              <a:pathLst>
                <a:path w="1202" h="1158" extrusionOk="0">
                  <a:moveTo>
                    <a:pt x="578" y="0"/>
                  </a:moveTo>
                  <a:cubicBezTo>
                    <a:pt x="571" y="0"/>
                    <a:pt x="564" y="1"/>
                    <a:pt x="557" y="3"/>
                  </a:cubicBezTo>
                  <a:cubicBezTo>
                    <a:pt x="289" y="87"/>
                    <a:pt x="1" y="498"/>
                    <a:pt x="101" y="787"/>
                  </a:cubicBezTo>
                  <a:cubicBezTo>
                    <a:pt x="106" y="803"/>
                    <a:pt x="120" y="811"/>
                    <a:pt x="134" y="811"/>
                  </a:cubicBezTo>
                  <a:cubicBezTo>
                    <a:pt x="145" y="811"/>
                    <a:pt x="156" y="806"/>
                    <a:pt x="163" y="795"/>
                  </a:cubicBezTo>
                  <a:cubicBezTo>
                    <a:pt x="302" y="600"/>
                    <a:pt x="284" y="318"/>
                    <a:pt x="508" y="196"/>
                  </a:cubicBezTo>
                  <a:lnTo>
                    <a:pt x="508" y="196"/>
                  </a:lnTo>
                  <a:cubicBezTo>
                    <a:pt x="503" y="257"/>
                    <a:pt x="508" y="318"/>
                    <a:pt x="521" y="379"/>
                  </a:cubicBezTo>
                  <a:cubicBezTo>
                    <a:pt x="537" y="607"/>
                    <a:pt x="544" y="835"/>
                    <a:pt x="545" y="1064"/>
                  </a:cubicBezTo>
                  <a:cubicBezTo>
                    <a:pt x="545" y="1127"/>
                    <a:pt x="594" y="1158"/>
                    <a:pt x="642" y="1158"/>
                  </a:cubicBezTo>
                  <a:cubicBezTo>
                    <a:pt x="690" y="1158"/>
                    <a:pt x="739" y="1127"/>
                    <a:pt x="739" y="1064"/>
                  </a:cubicBezTo>
                  <a:cubicBezTo>
                    <a:pt x="739" y="931"/>
                    <a:pt x="739" y="800"/>
                    <a:pt x="737" y="669"/>
                  </a:cubicBezTo>
                  <a:lnTo>
                    <a:pt x="737" y="641"/>
                  </a:lnTo>
                  <a:cubicBezTo>
                    <a:pt x="778" y="654"/>
                    <a:pt x="818" y="661"/>
                    <a:pt x="855" y="661"/>
                  </a:cubicBezTo>
                  <a:cubicBezTo>
                    <a:pt x="1006" y="661"/>
                    <a:pt x="1127" y="559"/>
                    <a:pt x="1190" y="408"/>
                  </a:cubicBezTo>
                  <a:cubicBezTo>
                    <a:pt x="1202" y="382"/>
                    <a:pt x="1175" y="356"/>
                    <a:pt x="1149" y="356"/>
                  </a:cubicBezTo>
                  <a:cubicBezTo>
                    <a:pt x="1146" y="356"/>
                    <a:pt x="1142" y="356"/>
                    <a:pt x="1139" y="357"/>
                  </a:cubicBezTo>
                  <a:cubicBezTo>
                    <a:pt x="1066" y="377"/>
                    <a:pt x="991" y="387"/>
                    <a:pt x="917" y="387"/>
                  </a:cubicBezTo>
                  <a:cubicBezTo>
                    <a:pt x="906" y="387"/>
                    <a:pt x="896" y="387"/>
                    <a:pt x="885" y="387"/>
                  </a:cubicBezTo>
                  <a:cubicBezTo>
                    <a:pt x="785" y="387"/>
                    <a:pt x="736" y="354"/>
                    <a:pt x="719" y="287"/>
                  </a:cubicBezTo>
                  <a:cubicBezTo>
                    <a:pt x="716" y="251"/>
                    <a:pt x="716" y="213"/>
                    <a:pt x="713" y="175"/>
                  </a:cubicBezTo>
                  <a:cubicBezTo>
                    <a:pt x="711" y="144"/>
                    <a:pt x="693" y="114"/>
                    <a:pt x="665" y="98"/>
                  </a:cubicBezTo>
                  <a:cubicBezTo>
                    <a:pt x="662" y="85"/>
                    <a:pt x="660" y="72"/>
                    <a:pt x="657" y="59"/>
                  </a:cubicBezTo>
                  <a:cubicBezTo>
                    <a:pt x="646" y="23"/>
                    <a:pt x="613" y="0"/>
                    <a:pt x="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59" name="Google Shape;3059;p6"/>
            <p:cNvSpPr/>
            <p:nvPr/>
          </p:nvSpPr>
          <p:spPr>
            <a:xfrm>
              <a:off x="1665200" y="4444950"/>
              <a:ext cx="293525" cy="138625"/>
            </a:xfrm>
            <a:custGeom>
              <a:avLst/>
              <a:gdLst/>
              <a:ahLst/>
              <a:cxnLst/>
              <a:rect l="l" t="t" r="r" b="b"/>
              <a:pathLst>
                <a:path w="11741" h="5545" extrusionOk="0">
                  <a:moveTo>
                    <a:pt x="11532" y="0"/>
                  </a:moveTo>
                  <a:cubicBezTo>
                    <a:pt x="11527" y="0"/>
                    <a:pt x="11521" y="1"/>
                    <a:pt x="11516" y="1"/>
                  </a:cubicBezTo>
                  <a:cubicBezTo>
                    <a:pt x="11460" y="8"/>
                    <a:pt x="11405" y="19"/>
                    <a:pt x="11350" y="35"/>
                  </a:cubicBezTo>
                  <a:cubicBezTo>
                    <a:pt x="11309" y="47"/>
                    <a:pt x="11277" y="76"/>
                    <a:pt x="11262" y="116"/>
                  </a:cubicBezTo>
                  <a:cubicBezTo>
                    <a:pt x="10652" y="454"/>
                    <a:pt x="9973" y="887"/>
                    <a:pt x="9653" y="1500"/>
                  </a:cubicBezTo>
                  <a:cubicBezTo>
                    <a:pt x="9642" y="1519"/>
                    <a:pt x="9657" y="1540"/>
                    <a:pt x="9676" y="1540"/>
                  </a:cubicBezTo>
                  <a:cubicBezTo>
                    <a:pt x="9680" y="1540"/>
                    <a:pt x="9684" y="1539"/>
                    <a:pt x="9689" y="1536"/>
                  </a:cubicBezTo>
                  <a:cubicBezTo>
                    <a:pt x="10138" y="1317"/>
                    <a:pt x="10573" y="1033"/>
                    <a:pt x="10998" y="746"/>
                  </a:cubicBezTo>
                  <a:lnTo>
                    <a:pt x="10998" y="746"/>
                  </a:lnTo>
                  <a:cubicBezTo>
                    <a:pt x="10952" y="867"/>
                    <a:pt x="10898" y="984"/>
                    <a:pt x="10839" y="1098"/>
                  </a:cubicBezTo>
                  <a:cubicBezTo>
                    <a:pt x="10576" y="1581"/>
                    <a:pt x="10183" y="1983"/>
                    <a:pt x="9790" y="2358"/>
                  </a:cubicBezTo>
                  <a:cubicBezTo>
                    <a:pt x="9056" y="3062"/>
                    <a:pt x="8165" y="3603"/>
                    <a:pt x="7271" y="4076"/>
                  </a:cubicBezTo>
                  <a:cubicBezTo>
                    <a:pt x="5117" y="5215"/>
                    <a:pt x="2826" y="5370"/>
                    <a:pt x="451" y="5370"/>
                  </a:cubicBezTo>
                  <a:cubicBezTo>
                    <a:pt x="309" y="5370"/>
                    <a:pt x="167" y="5369"/>
                    <a:pt x="25" y="5368"/>
                  </a:cubicBezTo>
                  <a:cubicBezTo>
                    <a:pt x="0" y="5368"/>
                    <a:pt x="2" y="5401"/>
                    <a:pt x="25" y="5405"/>
                  </a:cubicBezTo>
                  <a:cubicBezTo>
                    <a:pt x="794" y="5492"/>
                    <a:pt x="1546" y="5544"/>
                    <a:pt x="2284" y="5544"/>
                  </a:cubicBezTo>
                  <a:cubicBezTo>
                    <a:pt x="4151" y="5544"/>
                    <a:pt x="5929" y="5212"/>
                    <a:pt x="7684" y="4289"/>
                  </a:cubicBezTo>
                  <a:cubicBezTo>
                    <a:pt x="8688" y="3759"/>
                    <a:pt x="9628" y="3092"/>
                    <a:pt x="10424" y="2280"/>
                  </a:cubicBezTo>
                  <a:cubicBezTo>
                    <a:pt x="10729" y="1968"/>
                    <a:pt x="11096" y="1535"/>
                    <a:pt x="11318" y="1074"/>
                  </a:cubicBezTo>
                  <a:cubicBezTo>
                    <a:pt x="11378" y="1385"/>
                    <a:pt x="11474" y="1691"/>
                    <a:pt x="11601" y="1981"/>
                  </a:cubicBezTo>
                  <a:cubicBezTo>
                    <a:pt x="11609" y="1999"/>
                    <a:pt x="11624" y="2006"/>
                    <a:pt x="11640" y="2006"/>
                  </a:cubicBezTo>
                  <a:cubicBezTo>
                    <a:pt x="11666" y="2006"/>
                    <a:pt x="11693" y="1985"/>
                    <a:pt x="11693" y="1956"/>
                  </a:cubicBezTo>
                  <a:cubicBezTo>
                    <a:pt x="11685" y="1684"/>
                    <a:pt x="11697" y="1412"/>
                    <a:pt x="11664" y="1138"/>
                  </a:cubicBezTo>
                  <a:cubicBezTo>
                    <a:pt x="11633" y="884"/>
                    <a:pt x="11582" y="626"/>
                    <a:pt x="11556" y="370"/>
                  </a:cubicBezTo>
                  <a:lnTo>
                    <a:pt x="11608" y="336"/>
                  </a:lnTo>
                  <a:cubicBezTo>
                    <a:pt x="11740" y="246"/>
                    <a:pt x="11710" y="0"/>
                    <a:pt x="11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0" name="Google Shape;3060;p6"/>
            <p:cNvSpPr/>
            <p:nvPr/>
          </p:nvSpPr>
          <p:spPr>
            <a:xfrm>
              <a:off x="1884600" y="4565050"/>
              <a:ext cx="49425" cy="42275"/>
            </a:xfrm>
            <a:custGeom>
              <a:avLst/>
              <a:gdLst/>
              <a:ahLst/>
              <a:cxnLst/>
              <a:rect l="l" t="t" r="r" b="b"/>
              <a:pathLst>
                <a:path w="1977" h="1691" extrusionOk="0">
                  <a:moveTo>
                    <a:pt x="912" y="1"/>
                  </a:moveTo>
                  <a:cubicBezTo>
                    <a:pt x="717" y="1"/>
                    <a:pt x="536" y="87"/>
                    <a:pt x="375" y="276"/>
                  </a:cubicBezTo>
                  <a:cubicBezTo>
                    <a:pt x="137" y="555"/>
                    <a:pt x="1" y="998"/>
                    <a:pt x="111" y="1352"/>
                  </a:cubicBezTo>
                  <a:cubicBezTo>
                    <a:pt x="115" y="1365"/>
                    <a:pt x="126" y="1372"/>
                    <a:pt x="138" y="1372"/>
                  </a:cubicBezTo>
                  <a:cubicBezTo>
                    <a:pt x="149" y="1372"/>
                    <a:pt x="161" y="1365"/>
                    <a:pt x="165" y="1352"/>
                  </a:cubicBezTo>
                  <a:cubicBezTo>
                    <a:pt x="224" y="1191"/>
                    <a:pt x="301" y="943"/>
                    <a:pt x="409" y="725"/>
                  </a:cubicBezTo>
                  <a:lnTo>
                    <a:pt x="409" y="725"/>
                  </a:lnTo>
                  <a:cubicBezTo>
                    <a:pt x="404" y="776"/>
                    <a:pt x="403" y="829"/>
                    <a:pt x="404" y="879"/>
                  </a:cubicBezTo>
                  <a:cubicBezTo>
                    <a:pt x="422" y="1176"/>
                    <a:pt x="537" y="1440"/>
                    <a:pt x="803" y="1591"/>
                  </a:cubicBezTo>
                  <a:cubicBezTo>
                    <a:pt x="928" y="1662"/>
                    <a:pt x="1051" y="1691"/>
                    <a:pt x="1171" y="1691"/>
                  </a:cubicBezTo>
                  <a:cubicBezTo>
                    <a:pt x="1442" y="1691"/>
                    <a:pt x="1700" y="1543"/>
                    <a:pt x="1938" y="1383"/>
                  </a:cubicBezTo>
                  <a:cubicBezTo>
                    <a:pt x="1976" y="1357"/>
                    <a:pt x="1956" y="1300"/>
                    <a:pt x="1914" y="1300"/>
                  </a:cubicBezTo>
                  <a:cubicBezTo>
                    <a:pt x="1910" y="1300"/>
                    <a:pt x="1907" y="1300"/>
                    <a:pt x="1904" y="1301"/>
                  </a:cubicBezTo>
                  <a:cubicBezTo>
                    <a:pt x="1795" y="1319"/>
                    <a:pt x="1657" y="1334"/>
                    <a:pt x="1515" y="1334"/>
                  </a:cubicBezTo>
                  <a:cubicBezTo>
                    <a:pt x="1147" y="1334"/>
                    <a:pt x="747" y="1235"/>
                    <a:pt x="721" y="838"/>
                  </a:cubicBezTo>
                  <a:cubicBezTo>
                    <a:pt x="709" y="679"/>
                    <a:pt x="755" y="507"/>
                    <a:pt x="870" y="394"/>
                  </a:cubicBezTo>
                  <a:cubicBezTo>
                    <a:pt x="905" y="360"/>
                    <a:pt x="942" y="348"/>
                    <a:pt x="981" y="348"/>
                  </a:cubicBezTo>
                  <a:cubicBezTo>
                    <a:pt x="1074" y="348"/>
                    <a:pt x="1175" y="417"/>
                    <a:pt x="1269" y="417"/>
                  </a:cubicBezTo>
                  <a:cubicBezTo>
                    <a:pt x="1273" y="417"/>
                    <a:pt x="1277" y="417"/>
                    <a:pt x="1280" y="417"/>
                  </a:cubicBezTo>
                  <a:cubicBezTo>
                    <a:pt x="1425" y="407"/>
                    <a:pt x="1493" y="213"/>
                    <a:pt x="1357" y="135"/>
                  </a:cubicBezTo>
                  <a:cubicBezTo>
                    <a:pt x="1204" y="47"/>
                    <a:pt x="1054" y="1"/>
                    <a:pt x="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1" name="Google Shape;3061;p6"/>
            <p:cNvSpPr/>
            <p:nvPr/>
          </p:nvSpPr>
          <p:spPr>
            <a:xfrm>
              <a:off x="1673975" y="3500700"/>
              <a:ext cx="68150" cy="94475"/>
            </a:xfrm>
            <a:custGeom>
              <a:avLst/>
              <a:gdLst/>
              <a:ahLst/>
              <a:cxnLst/>
              <a:rect l="l" t="t" r="r" b="b"/>
              <a:pathLst>
                <a:path w="2726" h="3779" extrusionOk="0">
                  <a:moveTo>
                    <a:pt x="1351" y="642"/>
                  </a:moveTo>
                  <a:cubicBezTo>
                    <a:pt x="1452" y="988"/>
                    <a:pt x="1560" y="1332"/>
                    <a:pt x="1667" y="1678"/>
                  </a:cubicBezTo>
                  <a:cubicBezTo>
                    <a:pt x="1478" y="1648"/>
                    <a:pt x="1290" y="1633"/>
                    <a:pt x="1100" y="1633"/>
                  </a:cubicBezTo>
                  <a:cubicBezTo>
                    <a:pt x="1053" y="1633"/>
                    <a:pt x="1005" y="1634"/>
                    <a:pt x="957" y="1636"/>
                  </a:cubicBezTo>
                  <a:cubicBezTo>
                    <a:pt x="1078" y="1300"/>
                    <a:pt x="1203" y="967"/>
                    <a:pt x="1351" y="642"/>
                  </a:cubicBezTo>
                  <a:close/>
                  <a:moveTo>
                    <a:pt x="1380" y="1"/>
                  </a:moveTo>
                  <a:cubicBezTo>
                    <a:pt x="1324" y="1"/>
                    <a:pt x="1270" y="27"/>
                    <a:pt x="1241" y="84"/>
                  </a:cubicBezTo>
                  <a:cubicBezTo>
                    <a:pt x="988" y="581"/>
                    <a:pt x="717" y="1129"/>
                    <a:pt x="493" y="1692"/>
                  </a:cubicBezTo>
                  <a:cubicBezTo>
                    <a:pt x="352" y="1719"/>
                    <a:pt x="212" y="1761"/>
                    <a:pt x="78" y="1816"/>
                  </a:cubicBezTo>
                  <a:cubicBezTo>
                    <a:pt x="12" y="1846"/>
                    <a:pt x="37" y="1944"/>
                    <a:pt x="97" y="1961"/>
                  </a:cubicBezTo>
                  <a:cubicBezTo>
                    <a:pt x="186" y="1985"/>
                    <a:pt x="278" y="2005"/>
                    <a:pt x="370" y="2018"/>
                  </a:cubicBezTo>
                  <a:cubicBezTo>
                    <a:pt x="166" y="2586"/>
                    <a:pt x="20" y="3165"/>
                    <a:pt x="0" y="3726"/>
                  </a:cubicBezTo>
                  <a:cubicBezTo>
                    <a:pt x="1" y="3758"/>
                    <a:pt x="29" y="3778"/>
                    <a:pt x="56" y="3778"/>
                  </a:cubicBezTo>
                  <a:cubicBezTo>
                    <a:pt x="73" y="3778"/>
                    <a:pt x="90" y="3771"/>
                    <a:pt x="101" y="3754"/>
                  </a:cubicBezTo>
                  <a:cubicBezTo>
                    <a:pt x="389" y="3214"/>
                    <a:pt x="599" y="2636"/>
                    <a:pt x="806" y="2056"/>
                  </a:cubicBezTo>
                  <a:cubicBezTo>
                    <a:pt x="939" y="2061"/>
                    <a:pt x="1072" y="2066"/>
                    <a:pt x="1205" y="2074"/>
                  </a:cubicBezTo>
                  <a:cubicBezTo>
                    <a:pt x="1405" y="2085"/>
                    <a:pt x="1600" y="2094"/>
                    <a:pt x="1793" y="2097"/>
                  </a:cubicBezTo>
                  <a:cubicBezTo>
                    <a:pt x="1810" y="2149"/>
                    <a:pt x="1825" y="2202"/>
                    <a:pt x="1841" y="2254"/>
                  </a:cubicBezTo>
                  <a:cubicBezTo>
                    <a:pt x="1944" y="2602"/>
                    <a:pt x="1931" y="3330"/>
                    <a:pt x="2231" y="3550"/>
                  </a:cubicBezTo>
                  <a:cubicBezTo>
                    <a:pt x="2243" y="3559"/>
                    <a:pt x="2257" y="3563"/>
                    <a:pt x="2272" y="3563"/>
                  </a:cubicBezTo>
                  <a:cubicBezTo>
                    <a:pt x="2297" y="3563"/>
                    <a:pt x="2323" y="3551"/>
                    <a:pt x="2340" y="3535"/>
                  </a:cubicBezTo>
                  <a:cubicBezTo>
                    <a:pt x="2622" y="3291"/>
                    <a:pt x="2323" y="2636"/>
                    <a:pt x="2243" y="2346"/>
                  </a:cubicBezTo>
                  <a:cubicBezTo>
                    <a:pt x="2220" y="2262"/>
                    <a:pt x="2192" y="2179"/>
                    <a:pt x="2167" y="2095"/>
                  </a:cubicBezTo>
                  <a:cubicBezTo>
                    <a:pt x="2328" y="2090"/>
                    <a:pt x="2491" y="2082"/>
                    <a:pt x="2658" y="2064"/>
                  </a:cubicBezTo>
                  <a:cubicBezTo>
                    <a:pt x="2715" y="2059"/>
                    <a:pt x="2725" y="1980"/>
                    <a:pt x="2673" y="1961"/>
                  </a:cubicBezTo>
                  <a:cubicBezTo>
                    <a:pt x="2476" y="1879"/>
                    <a:pt x="2274" y="1811"/>
                    <a:pt x="2067" y="1759"/>
                  </a:cubicBezTo>
                  <a:cubicBezTo>
                    <a:pt x="1895" y="1214"/>
                    <a:pt x="1708" y="675"/>
                    <a:pt x="1552" y="125"/>
                  </a:cubicBezTo>
                  <a:cubicBezTo>
                    <a:pt x="1531" y="47"/>
                    <a:pt x="1454" y="1"/>
                    <a:pt x="1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2" name="Google Shape;3062;p6"/>
            <p:cNvSpPr/>
            <p:nvPr/>
          </p:nvSpPr>
          <p:spPr>
            <a:xfrm>
              <a:off x="1769025" y="4392850"/>
              <a:ext cx="32025" cy="32400"/>
            </a:xfrm>
            <a:custGeom>
              <a:avLst/>
              <a:gdLst/>
              <a:ahLst/>
              <a:cxnLst/>
              <a:rect l="l" t="t" r="r" b="b"/>
              <a:pathLst>
                <a:path w="1281" h="1296" extrusionOk="0">
                  <a:moveTo>
                    <a:pt x="508" y="1"/>
                  </a:moveTo>
                  <a:cubicBezTo>
                    <a:pt x="480" y="1"/>
                    <a:pt x="452" y="11"/>
                    <a:pt x="432" y="31"/>
                  </a:cubicBezTo>
                  <a:cubicBezTo>
                    <a:pt x="236" y="236"/>
                    <a:pt x="1" y="502"/>
                    <a:pt x="19" y="804"/>
                  </a:cubicBezTo>
                  <a:cubicBezTo>
                    <a:pt x="20" y="830"/>
                    <a:pt x="41" y="846"/>
                    <a:pt x="63" y="846"/>
                  </a:cubicBezTo>
                  <a:cubicBezTo>
                    <a:pt x="77" y="846"/>
                    <a:pt x="90" y="839"/>
                    <a:pt x="99" y="825"/>
                  </a:cubicBezTo>
                  <a:cubicBezTo>
                    <a:pt x="216" y="664"/>
                    <a:pt x="316" y="500"/>
                    <a:pt x="436" y="348"/>
                  </a:cubicBezTo>
                  <a:cubicBezTo>
                    <a:pt x="450" y="441"/>
                    <a:pt x="465" y="533"/>
                    <a:pt x="477" y="628"/>
                  </a:cubicBezTo>
                  <a:cubicBezTo>
                    <a:pt x="467" y="825"/>
                    <a:pt x="483" y="1022"/>
                    <a:pt x="524" y="1214"/>
                  </a:cubicBezTo>
                  <a:cubicBezTo>
                    <a:pt x="537" y="1270"/>
                    <a:pt x="583" y="1295"/>
                    <a:pt x="629" y="1295"/>
                  </a:cubicBezTo>
                  <a:cubicBezTo>
                    <a:pt x="688" y="1295"/>
                    <a:pt x="748" y="1255"/>
                    <a:pt x="747" y="1184"/>
                  </a:cubicBezTo>
                  <a:cubicBezTo>
                    <a:pt x="742" y="1007"/>
                    <a:pt x="728" y="830"/>
                    <a:pt x="701" y="656"/>
                  </a:cubicBezTo>
                  <a:cubicBezTo>
                    <a:pt x="703" y="614"/>
                    <a:pt x="706" y="571"/>
                    <a:pt x="710" y="528"/>
                  </a:cubicBezTo>
                  <a:cubicBezTo>
                    <a:pt x="749" y="561"/>
                    <a:pt x="800" y="579"/>
                    <a:pt x="852" y="579"/>
                  </a:cubicBezTo>
                  <a:cubicBezTo>
                    <a:pt x="854" y="579"/>
                    <a:pt x="857" y="579"/>
                    <a:pt x="859" y="579"/>
                  </a:cubicBezTo>
                  <a:cubicBezTo>
                    <a:pt x="925" y="574"/>
                    <a:pt x="992" y="568"/>
                    <a:pt x="1052" y="535"/>
                  </a:cubicBezTo>
                  <a:cubicBezTo>
                    <a:pt x="1116" y="502"/>
                    <a:pt x="1154" y="441"/>
                    <a:pt x="1220" y="415"/>
                  </a:cubicBezTo>
                  <a:cubicBezTo>
                    <a:pt x="1272" y="395"/>
                    <a:pt x="1280" y="320"/>
                    <a:pt x="1220" y="303"/>
                  </a:cubicBezTo>
                  <a:cubicBezTo>
                    <a:pt x="1136" y="279"/>
                    <a:pt x="1067" y="243"/>
                    <a:pt x="979" y="243"/>
                  </a:cubicBezTo>
                  <a:cubicBezTo>
                    <a:pt x="978" y="243"/>
                    <a:pt x="976" y="243"/>
                    <a:pt x="974" y="243"/>
                  </a:cubicBezTo>
                  <a:cubicBezTo>
                    <a:pt x="949" y="243"/>
                    <a:pt x="928" y="244"/>
                    <a:pt x="908" y="244"/>
                  </a:cubicBezTo>
                  <a:cubicBezTo>
                    <a:pt x="832" y="244"/>
                    <a:pt x="789" y="232"/>
                    <a:pt x="715" y="151"/>
                  </a:cubicBezTo>
                  <a:cubicBezTo>
                    <a:pt x="693" y="131"/>
                    <a:pt x="665" y="120"/>
                    <a:pt x="636" y="120"/>
                  </a:cubicBezTo>
                  <a:cubicBezTo>
                    <a:pt x="630" y="120"/>
                    <a:pt x="623" y="120"/>
                    <a:pt x="616" y="121"/>
                  </a:cubicBezTo>
                  <a:cubicBezTo>
                    <a:pt x="614" y="107"/>
                    <a:pt x="611" y="92"/>
                    <a:pt x="608" y="77"/>
                  </a:cubicBezTo>
                  <a:cubicBezTo>
                    <a:pt x="600" y="27"/>
                    <a:pt x="554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3" name="Google Shape;3063;p6"/>
            <p:cNvSpPr/>
            <p:nvPr/>
          </p:nvSpPr>
          <p:spPr>
            <a:xfrm>
              <a:off x="2021300" y="4068975"/>
              <a:ext cx="81750" cy="92825"/>
            </a:xfrm>
            <a:custGeom>
              <a:avLst/>
              <a:gdLst/>
              <a:ahLst/>
              <a:cxnLst/>
              <a:rect l="l" t="t" r="r" b="b"/>
              <a:pathLst>
                <a:path w="3270" h="3713" extrusionOk="0">
                  <a:moveTo>
                    <a:pt x="864" y="1"/>
                  </a:moveTo>
                  <a:cubicBezTo>
                    <a:pt x="414" y="1"/>
                    <a:pt x="93" y="1170"/>
                    <a:pt x="8" y="1451"/>
                  </a:cubicBezTo>
                  <a:cubicBezTo>
                    <a:pt x="0" y="1481"/>
                    <a:pt x="29" y="1511"/>
                    <a:pt x="57" y="1511"/>
                  </a:cubicBezTo>
                  <a:cubicBezTo>
                    <a:pt x="67" y="1511"/>
                    <a:pt x="77" y="1506"/>
                    <a:pt x="85" y="1497"/>
                  </a:cubicBezTo>
                  <a:cubicBezTo>
                    <a:pt x="305" y="1215"/>
                    <a:pt x="909" y="675"/>
                    <a:pt x="745" y="360"/>
                  </a:cubicBezTo>
                  <a:lnTo>
                    <a:pt x="745" y="360"/>
                  </a:lnTo>
                  <a:cubicBezTo>
                    <a:pt x="847" y="555"/>
                    <a:pt x="932" y="757"/>
                    <a:pt x="1022" y="955"/>
                  </a:cubicBezTo>
                  <a:cubicBezTo>
                    <a:pt x="1158" y="1251"/>
                    <a:pt x="1298" y="1544"/>
                    <a:pt x="1447" y="1835"/>
                  </a:cubicBezTo>
                  <a:cubicBezTo>
                    <a:pt x="1111" y="2399"/>
                    <a:pt x="837" y="2998"/>
                    <a:pt x="753" y="3654"/>
                  </a:cubicBezTo>
                  <a:cubicBezTo>
                    <a:pt x="747" y="3694"/>
                    <a:pt x="777" y="3712"/>
                    <a:pt x="809" y="3712"/>
                  </a:cubicBezTo>
                  <a:cubicBezTo>
                    <a:pt x="832" y="3712"/>
                    <a:pt x="856" y="3703"/>
                    <a:pt x="870" y="3685"/>
                  </a:cubicBezTo>
                  <a:cubicBezTo>
                    <a:pt x="1193" y="3240"/>
                    <a:pt x="1434" y="2750"/>
                    <a:pt x="1690" y="2268"/>
                  </a:cubicBezTo>
                  <a:cubicBezTo>
                    <a:pt x="1762" y="2397"/>
                    <a:pt x="1831" y="2532"/>
                    <a:pt x="1910" y="2660"/>
                  </a:cubicBezTo>
                  <a:cubicBezTo>
                    <a:pt x="2077" y="2931"/>
                    <a:pt x="2362" y="3430"/>
                    <a:pt x="2740" y="3430"/>
                  </a:cubicBezTo>
                  <a:cubicBezTo>
                    <a:pt x="2754" y="3430"/>
                    <a:pt x="2769" y="3429"/>
                    <a:pt x="2784" y="3427"/>
                  </a:cubicBezTo>
                  <a:cubicBezTo>
                    <a:pt x="3266" y="3380"/>
                    <a:pt x="3270" y="2789"/>
                    <a:pt x="3069" y="2474"/>
                  </a:cubicBezTo>
                  <a:cubicBezTo>
                    <a:pt x="3055" y="2453"/>
                    <a:pt x="3027" y="2438"/>
                    <a:pt x="3001" y="2438"/>
                  </a:cubicBezTo>
                  <a:cubicBezTo>
                    <a:pt x="2984" y="2438"/>
                    <a:pt x="2967" y="2445"/>
                    <a:pt x="2955" y="2460"/>
                  </a:cubicBezTo>
                  <a:cubicBezTo>
                    <a:pt x="2851" y="2586"/>
                    <a:pt x="2784" y="2712"/>
                    <a:pt x="2712" y="2847"/>
                  </a:cubicBezTo>
                  <a:cubicBezTo>
                    <a:pt x="2709" y="2843"/>
                    <a:pt x="2707" y="2842"/>
                    <a:pt x="2702" y="2839"/>
                  </a:cubicBezTo>
                  <a:cubicBezTo>
                    <a:pt x="2607" y="2757"/>
                    <a:pt x="2530" y="2652"/>
                    <a:pt x="2454" y="2550"/>
                  </a:cubicBezTo>
                  <a:cubicBezTo>
                    <a:pt x="2275" y="2300"/>
                    <a:pt x="2113" y="2040"/>
                    <a:pt x="1967" y="1769"/>
                  </a:cubicBezTo>
                  <a:cubicBezTo>
                    <a:pt x="2287" y="1229"/>
                    <a:pt x="2718" y="727"/>
                    <a:pt x="2948" y="140"/>
                  </a:cubicBezTo>
                  <a:cubicBezTo>
                    <a:pt x="2958" y="114"/>
                    <a:pt x="2934" y="93"/>
                    <a:pt x="2909" y="93"/>
                  </a:cubicBezTo>
                  <a:cubicBezTo>
                    <a:pt x="2903" y="93"/>
                    <a:pt x="2896" y="94"/>
                    <a:pt x="2891" y="97"/>
                  </a:cubicBezTo>
                  <a:cubicBezTo>
                    <a:pt x="2394" y="373"/>
                    <a:pt x="2052" y="877"/>
                    <a:pt x="1747" y="1356"/>
                  </a:cubicBezTo>
                  <a:lnTo>
                    <a:pt x="1595" y="1060"/>
                  </a:lnTo>
                  <a:cubicBezTo>
                    <a:pt x="1463" y="806"/>
                    <a:pt x="1278" y="199"/>
                    <a:pt x="1016" y="45"/>
                  </a:cubicBezTo>
                  <a:cubicBezTo>
                    <a:pt x="964" y="14"/>
                    <a:pt x="913" y="1"/>
                    <a:pt x="8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4" name="Google Shape;3064;p6"/>
            <p:cNvSpPr/>
            <p:nvPr/>
          </p:nvSpPr>
          <p:spPr>
            <a:xfrm>
              <a:off x="2159175" y="4080250"/>
              <a:ext cx="94425" cy="14850"/>
            </a:xfrm>
            <a:custGeom>
              <a:avLst/>
              <a:gdLst/>
              <a:ahLst/>
              <a:cxnLst/>
              <a:rect l="l" t="t" r="r" b="b"/>
              <a:pathLst>
                <a:path w="3777" h="594" extrusionOk="0">
                  <a:moveTo>
                    <a:pt x="2840" y="1"/>
                  </a:moveTo>
                  <a:cubicBezTo>
                    <a:pt x="2604" y="1"/>
                    <a:pt x="2363" y="31"/>
                    <a:pt x="2143" y="48"/>
                  </a:cubicBezTo>
                  <a:cubicBezTo>
                    <a:pt x="1477" y="101"/>
                    <a:pt x="689" y="112"/>
                    <a:pt x="49" y="299"/>
                  </a:cubicBezTo>
                  <a:cubicBezTo>
                    <a:pt x="8" y="311"/>
                    <a:pt x="0" y="367"/>
                    <a:pt x="38" y="388"/>
                  </a:cubicBezTo>
                  <a:cubicBezTo>
                    <a:pt x="280" y="550"/>
                    <a:pt x="580" y="593"/>
                    <a:pt x="885" y="593"/>
                  </a:cubicBezTo>
                  <a:cubicBezTo>
                    <a:pt x="1160" y="593"/>
                    <a:pt x="1440" y="559"/>
                    <a:pt x="1687" y="545"/>
                  </a:cubicBezTo>
                  <a:cubicBezTo>
                    <a:pt x="1773" y="541"/>
                    <a:pt x="1863" y="539"/>
                    <a:pt x="1956" y="539"/>
                  </a:cubicBezTo>
                  <a:cubicBezTo>
                    <a:pt x="2194" y="539"/>
                    <a:pt x="2448" y="550"/>
                    <a:pt x="2700" y="550"/>
                  </a:cubicBezTo>
                  <a:cubicBezTo>
                    <a:pt x="3056" y="550"/>
                    <a:pt x="3407" y="527"/>
                    <a:pt x="3701" y="417"/>
                  </a:cubicBezTo>
                  <a:cubicBezTo>
                    <a:pt x="3752" y="399"/>
                    <a:pt x="3777" y="335"/>
                    <a:pt x="3734" y="294"/>
                  </a:cubicBezTo>
                  <a:cubicBezTo>
                    <a:pt x="3492" y="60"/>
                    <a:pt x="3171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5" name="Google Shape;3065;p6"/>
            <p:cNvSpPr/>
            <p:nvPr/>
          </p:nvSpPr>
          <p:spPr>
            <a:xfrm>
              <a:off x="2161175" y="4107100"/>
              <a:ext cx="89525" cy="10000"/>
            </a:xfrm>
            <a:custGeom>
              <a:avLst/>
              <a:gdLst/>
              <a:ahLst/>
              <a:cxnLst/>
              <a:rect l="l" t="t" r="r" b="b"/>
              <a:pathLst>
                <a:path w="3581" h="400" extrusionOk="0">
                  <a:moveTo>
                    <a:pt x="1848" y="1"/>
                  </a:moveTo>
                  <a:cubicBezTo>
                    <a:pt x="1245" y="1"/>
                    <a:pt x="647" y="59"/>
                    <a:pt x="63" y="265"/>
                  </a:cubicBezTo>
                  <a:cubicBezTo>
                    <a:pt x="1" y="283"/>
                    <a:pt x="14" y="374"/>
                    <a:pt x="78" y="377"/>
                  </a:cubicBezTo>
                  <a:cubicBezTo>
                    <a:pt x="395" y="391"/>
                    <a:pt x="711" y="400"/>
                    <a:pt x="1026" y="400"/>
                  </a:cubicBezTo>
                  <a:cubicBezTo>
                    <a:pt x="1863" y="400"/>
                    <a:pt x="2694" y="341"/>
                    <a:pt x="3519" y="180"/>
                  </a:cubicBezTo>
                  <a:cubicBezTo>
                    <a:pt x="3580" y="167"/>
                    <a:pt x="3562" y="80"/>
                    <a:pt x="3506" y="77"/>
                  </a:cubicBezTo>
                  <a:cubicBezTo>
                    <a:pt x="2955" y="49"/>
                    <a:pt x="2399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6" name="Google Shape;3066;p6"/>
            <p:cNvSpPr/>
            <p:nvPr/>
          </p:nvSpPr>
          <p:spPr>
            <a:xfrm>
              <a:off x="2279825" y="3932425"/>
              <a:ext cx="223600" cy="276850"/>
            </a:xfrm>
            <a:custGeom>
              <a:avLst/>
              <a:gdLst/>
              <a:ahLst/>
              <a:cxnLst/>
              <a:rect l="l" t="t" r="r" b="b"/>
              <a:pathLst>
                <a:path w="8944" h="11074" extrusionOk="0">
                  <a:moveTo>
                    <a:pt x="6293" y="0"/>
                  </a:moveTo>
                  <a:cubicBezTo>
                    <a:pt x="4766" y="0"/>
                    <a:pt x="3244" y="51"/>
                    <a:pt x="1741" y="397"/>
                  </a:cubicBezTo>
                  <a:cubicBezTo>
                    <a:pt x="1629" y="423"/>
                    <a:pt x="1559" y="532"/>
                    <a:pt x="1556" y="640"/>
                  </a:cubicBezTo>
                  <a:cubicBezTo>
                    <a:pt x="1467" y="3668"/>
                    <a:pt x="1444" y="6727"/>
                    <a:pt x="850" y="9706"/>
                  </a:cubicBezTo>
                  <a:cubicBezTo>
                    <a:pt x="762" y="9124"/>
                    <a:pt x="727" y="8525"/>
                    <a:pt x="666" y="7959"/>
                  </a:cubicBezTo>
                  <a:cubicBezTo>
                    <a:pt x="606" y="7395"/>
                    <a:pt x="622" y="6729"/>
                    <a:pt x="368" y="6209"/>
                  </a:cubicBezTo>
                  <a:cubicBezTo>
                    <a:pt x="351" y="6176"/>
                    <a:pt x="322" y="6161"/>
                    <a:pt x="291" y="6161"/>
                  </a:cubicBezTo>
                  <a:cubicBezTo>
                    <a:pt x="248" y="6161"/>
                    <a:pt x="202" y="6190"/>
                    <a:pt x="189" y="6234"/>
                  </a:cubicBezTo>
                  <a:cubicBezTo>
                    <a:pt x="0" y="6826"/>
                    <a:pt x="160" y="7553"/>
                    <a:pt x="215" y="8158"/>
                  </a:cubicBezTo>
                  <a:cubicBezTo>
                    <a:pt x="297" y="9052"/>
                    <a:pt x="335" y="10038"/>
                    <a:pt x="616" y="10897"/>
                  </a:cubicBezTo>
                  <a:cubicBezTo>
                    <a:pt x="653" y="11012"/>
                    <a:pt x="761" y="11074"/>
                    <a:pt x="865" y="11074"/>
                  </a:cubicBezTo>
                  <a:cubicBezTo>
                    <a:pt x="965" y="11074"/>
                    <a:pt x="1062" y="11018"/>
                    <a:pt x="1093" y="10897"/>
                  </a:cubicBezTo>
                  <a:cubicBezTo>
                    <a:pt x="1800" y="8174"/>
                    <a:pt x="1933" y="5366"/>
                    <a:pt x="2010" y="2567"/>
                  </a:cubicBezTo>
                  <a:cubicBezTo>
                    <a:pt x="2016" y="2290"/>
                    <a:pt x="1882" y="881"/>
                    <a:pt x="2202" y="805"/>
                  </a:cubicBezTo>
                  <a:cubicBezTo>
                    <a:pt x="3058" y="607"/>
                    <a:pt x="3946" y="554"/>
                    <a:pt x="4822" y="512"/>
                  </a:cubicBezTo>
                  <a:cubicBezTo>
                    <a:pt x="6201" y="445"/>
                    <a:pt x="7517" y="422"/>
                    <a:pt x="8872" y="130"/>
                  </a:cubicBezTo>
                  <a:cubicBezTo>
                    <a:pt x="8943" y="115"/>
                    <a:pt x="8928" y="5"/>
                    <a:pt x="8857" y="5"/>
                  </a:cubicBezTo>
                  <a:cubicBezTo>
                    <a:pt x="8856" y="5"/>
                    <a:pt x="8856" y="5"/>
                    <a:pt x="8855" y="5"/>
                  </a:cubicBezTo>
                  <a:cubicBezTo>
                    <a:pt x="8633" y="8"/>
                    <a:pt x="8410" y="9"/>
                    <a:pt x="8187" y="9"/>
                  </a:cubicBezTo>
                  <a:cubicBezTo>
                    <a:pt x="7556" y="9"/>
                    <a:pt x="6924" y="0"/>
                    <a:pt x="6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7" name="Google Shape;3067;p6"/>
            <p:cNvSpPr/>
            <p:nvPr/>
          </p:nvSpPr>
          <p:spPr>
            <a:xfrm>
              <a:off x="2373975" y="3979325"/>
              <a:ext cx="67875" cy="96700"/>
            </a:xfrm>
            <a:custGeom>
              <a:avLst/>
              <a:gdLst/>
              <a:ahLst/>
              <a:cxnLst/>
              <a:rect l="l" t="t" r="r" b="b"/>
              <a:pathLst>
                <a:path w="2715" h="3868" extrusionOk="0">
                  <a:moveTo>
                    <a:pt x="1431" y="540"/>
                  </a:moveTo>
                  <a:cubicBezTo>
                    <a:pt x="1446" y="575"/>
                    <a:pt x="1456" y="613"/>
                    <a:pt x="1459" y="650"/>
                  </a:cubicBezTo>
                  <a:cubicBezTo>
                    <a:pt x="1503" y="993"/>
                    <a:pt x="1218" y="1367"/>
                    <a:pt x="1021" y="1621"/>
                  </a:cubicBezTo>
                  <a:cubicBezTo>
                    <a:pt x="956" y="1702"/>
                    <a:pt x="885" y="1779"/>
                    <a:pt x="811" y="1851"/>
                  </a:cubicBezTo>
                  <a:cubicBezTo>
                    <a:pt x="916" y="1461"/>
                    <a:pt x="1090" y="1078"/>
                    <a:pt x="1279" y="752"/>
                  </a:cubicBezTo>
                  <a:cubicBezTo>
                    <a:pt x="1323" y="677"/>
                    <a:pt x="1374" y="604"/>
                    <a:pt x="1431" y="540"/>
                  </a:cubicBezTo>
                  <a:close/>
                  <a:moveTo>
                    <a:pt x="1456" y="1"/>
                  </a:moveTo>
                  <a:cubicBezTo>
                    <a:pt x="1203" y="1"/>
                    <a:pt x="985" y="343"/>
                    <a:pt x="878" y="517"/>
                  </a:cubicBezTo>
                  <a:cubicBezTo>
                    <a:pt x="568" y="1029"/>
                    <a:pt x="285" y="1744"/>
                    <a:pt x="260" y="2410"/>
                  </a:cubicBezTo>
                  <a:cubicBezTo>
                    <a:pt x="144" y="2550"/>
                    <a:pt x="48" y="2694"/>
                    <a:pt x="6" y="2848"/>
                  </a:cubicBezTo>
                  <a:cubicBezTo>
                    <a:pt x="1" y="2873"/>
                    <a:pt x="17" y="2896"/>
                    <a:pt x="42" y="2896"/>
                  </a:cubicBezTo>
                  <a:cubicBezTo>
                    <a:pt x="52" y="2897"/>
                    <a:pt x="63" y="2897"/>
                    <a:pt x="73" y="2897"/>
                  </a:cubicBezTo>
                  <a:cubicBezTo>
                    <a:pt x="146" y="2897"/>
                    <a:pt x="217" y="2882"/>
                    <a:pt x="285" y="2855"/>
                  </a:cubicBezTo>
                  <a:cubicBezTo>
                    <a:pt x="304" y="2978"/>
                    <a:pt x="337" y="3098"/>
                    <a:pt x="385" y="3213"/>
                  </a:cubicBezTo>
                  <a:cubicBezTo>
                    <a:pt x="537" y="3574"/>
                    <a:pt x="866" y="3867"/>
                    <a:pt x="1245" y="3867"/>
                  </a:cubicBezTo>
                  <a:cubicBezTo>
                    <a:pt x="1331" y="3867"/>
                    <a:pt x="1419" y="3852"/>
                    <a:pt x="1508" y="3820"/>
                  </a:cubicBezTo>
                  <a:cubicBezTo>
                    <a:pt x="1887" y="3682"/>
                    <a:pt x="2066" y="3313"/>
                    <a:pt x="2142" y="2929"/>
                  </a:cubicBezTo>
                  <a:cubicBezTo>
                    <a:pt x="2521" y="2926"/>
                    <a:pt x="2486" y="2560"/>
                    <a:pt x="2668" y="2342"/>
                  </a:cubicBezTo>
                  <a:cubicBezTo>
                    <a:pt x="2714" y="2287"/>
                    <a:pt x="2683" y="2219"/>
                    <a:pt x="2614" y="2210"/>
                  </a:cubicBezTo>
                  <a:cubicBezTo>
                    <a:pt x="2569" y="2204"/>
                    <a:pt x="2531" y="2201"/>
                    <a:pt x="2496" y="2201"/>
                  </a:cubicBezTo>
                  <a:cubicBezTo>
                    <a:pt x="2423" y="2201"/>
                    <a:pt x="2363" y="2216"/>
                    <a:pt x="2278" y="2255"/>
                  </a:cubicBezTo>
                  <a:cubicBezTo>
                    <a:pt x="2240" y="2276"/>
                    <a:pt x="2206" y="2304"/>
                    <a:pt x="2178" y="2337"/>
                  </a:cubicBezTo>
                  <a:cubicBezTo>
                    <a:pt x="2156" y="2227"/>
                    <a:pt x="2060" y="2145"/>
                    <a:pt x="1946" y="2141"/>
                  </a:cubicBezTo>
                  <a:lnTo>
                    <a:pt x="1851" y="2138"/>
                  </a:lnTo>
                  <a:cubicBezTo>
                    <a:pt x="1848" y="2138"/>
                    <a:pt x="1844" y="2138"/>
                    <a:pt x="1841" y="2138"/>
                  </a:cubicBezTo>
                  <a:cubicBezTo>
                    <a:pt x="1708" y="2138"/>
                    <a:pt x="1613" y="2258"/>
                    <a:pt x="1607" y="2383"/>
                  </a:cubicBezTo>
                  <a:cubicBezTo>
                    <a:pt x="1605" y="2491"/>
                    <a:pt x="1638" y="2596"/>
                    <a:pt x="1700" y="2684"/>
                  </a:cubicBezTo>
                  <a:cubicBezTo>
                    <a:pt x="1671" y="3013"/>
                    <a:pt x="1560" y="3414"/>
                    <a:pt x="1243" y="3414"/>
                  </a:cubicBezTo>
                  <a:cubicBezTo>
                    <a:pt x="1224" y="3414"/>
                    <a:pt x="1204" y="3412"/>
                    <a:pt x="1184" y="3409"/>
                  </a:cubicBezTo>
                  <a:cubicBezTo>
                    <a:pt x="846" y="3360"/>
                    <a:pt x="706" y="2891"/>
                    <a:pt x="701" y="2591"/>
                  </a:cubicBezTo>
                  <a:cubicBezTo>
                    <a:pt x="823" y="2488"/>
                    <a:pt x="933" y="2374"/>
                    <a:pt x="1021" y="2291"/>
                  </a:cubicBezTo>
                  <a:cubicBezTo>
                    <a:pt x="1413" y="1915"/>
                    <a:pt x="1794" y="1433"/>
                    <a:pt x="1909" y="891"/>
                  </a:cubicBezTo>
                  <a:cubicBezTo>
                    <a:pt x="1976" y="578"/>
                    <a:pt x="1891" y="152"/>
                    <a:pt x="1564" y="22"/>
                  </a:cubicBezTo>
                  <a:cubicBezTo>
                    <a:pt x="1528" y="7"/>
                    <a:pt x="1492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8" name="Google Shape;3068;p6"/>
            <p:cNvSpPr/>
            <p:nvPr/>
          </p:nvSpPr>
          <p:spPr>
            <a:xfrm>
              <a:off x="2454675" y="3971850"/>
              <a:ext cx="57625" cy="33100"/>
            </a:xfrm>
            <a:custGeom>
              <a:avLst/>
              <a:gdLst/>
              <a:ahLst/>
              <a:cxnLst/>
              <a:rect l="l" t="t" r="r" b="b"/>
              <a:pathLst>
                <a:path w="2305" h="1324" extrusionOk="0">
                  <a:moveTo>
                    <a:pt x="619" y="0"/>
                  </a:moveTo>
                  <a:cubicBezTo>
                    <a:pt x="404" y="0"/>
                    <a:pt x="164" y="139"/>
                    <a:pt x="27" y="277"/>
                  </a:cubicBezTo>
                  <a:cubicBezTo>
                    <a:pt x="1" y="303"/>
                    <a:pt x="27" y="338"/>
                    <a:pt x="58" y="338"/>
                  </a:cubicBezTo>
                  <a:cubicBezTo>
                    <a:pt x="59" y="338"/>
                    <a:pt x="60" y="338"/>
                    <a:pt x="62" y="337"/>
                  </a:cubicBezTo>
                  <a:cubicBezTo>
                    <a:pt x="119" y="328"/>
                    <a:pt x="314" y="272"/>
                    <a:pt x="474" y="272"/>
                  </a:cubicBezTo>
                  <a:cubicBezTo>
                    <a:pt x="591" y="272"/>
                    <a:pt x="690" y="302"/>
                    <a:pt x="700" y="403"/>
                  </a:cubicBezTo>
                  <a:cubicBezTo>
                    <a:pt x="726" y="657"/>
                    <a:pt x="388" y="907"/>
                    <a:pt x="221" y="1043"/>
                  </a:cubicBezTo>
                  <a:cubicBezTo>
                    <a:pt x="100" y="1142"/>
                    <a:pt x="209" y="1324"/>
                    <a:pt x="343" y="1324"/>
                  </a:cubicBezTo>
                  <a:cubicBezTo>
                    <a:pt x="356" y="1324"/>
                    <a:pt x="369" y="1322"/>
                    <a:pt x="382" y="1318"/>
                  </a:cubicBezTo>
                  <a:cubicBezTo>
                    <a:pt x="579" y="1263"/>
                    <a:pt x="784" y="1250"/>
                    <a:pt x="989" y="1250"/>
                  </a:cubicBezTo>
                  <a:cubicBezTo>
                    <a:pt x="1133" y="1250"/>
                    <a:pt x="1276" y="1257"/>
                    <a:pt x="1417" y="1259"/>
                  </a:cubicBezTo>
                  <a:cubicBezTo>
                    <a:pt x="1425" y="1259"/>
                    <a:pt x="1434" y="1260"/>
                    <a:pt x="1443" y="1260"/>
                  </a:cubicBezTo>
                  <a:cubicBezTo>
                    <a:pt x="1731" y="1260"/>
                    <a:pt x="1975" y="1180"/>
                    <a:pt x="2255" y="1112"/>
                  </a:cubicBezTo>
                  <a:cubicBezTo>
                    <a:pt x="2304" y="1099"/>
                    <a:pt x="2304" y="1028"/>
                    <a:pt x="2257" y="1015"/>
                  </a:cubicBezTo>
                  <a:cubicBezTo>
                    <a:pt x="1904" y="921"/>
                    <a:pt x="1624" y="825"/>
                    <a:pt x="1254" y="823"/>
                  </a:cubicBezTo>
                  <a:cubicBezTo>
                    <a:pt x="1117" y="823"/>
                    <a:pt x="980" y="836"/>
                    <a:pt x="846" y="862"/>
                  </a:cubicBezTo>
                  <a:cubicBezTo>
                    <a:pt x="995" y="654"/>
                    <a:pt x="1085" y="414"/>
                    <a:pt x="958" y="195"/>
                  </a:cubicBezTo>
                  <a:cubicBezTo>
                    <a:pt x="875" y="54"/>
                    <a:pt x="752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69" name="Google Shape;3069;p6"/>
            <p:cNvSpPr/>
            <p:nvPr/>
          </p:nvSpPr>
          <p:spPr>
            <a:xfrm>
              <a:off x="2352175" y="4094525"/>
              <a:ext cx="203450" cy="15425"/>
            </a:xfrm>
            <a:custGeom>
              <a:avLst/>
              <a:gdLst/>
              <a:ahLst/>
              <a:cxnLst/>
              <a:rect l="l" t="t" r="r" b="b"/>
              <a:pathLst>
                <a:path w="8138" h="617" extrusionOk="0">
                  <a:moveTo>
                    <a:pt x="8061" y="1"/>
                  </a:moveTo>
                  <a:cubicBezTo>
                    <a:pt x="8060" y="1"/>
                    <a:pt x="8059" y="1"/>
                    <a:pt x="8058" y="1"/>
                  </a:cubicBezTo>
                  <a:cubicBezTo>
                    <a:pt x="6736" y="83"/>
                    <a:pt x="5415" y="51"/>
                    <a:pt x="4093" y="83"/>
                  </a:cubicBezTo>
                  <a:cubicBezTo>
                    <a:pt x="3858" y="88"/>
                    <a:pt x="3618" y="89"/>
                    <a:pt x="3377" y="89"/>
                  </a:cubicBezTo>
                  <a:cubicBezTo>
                    <a:pt x="3273" y="89"/>
                    <a:pt x="3168" y="89"/>
                    <a:pt x="3064" y="89"/>
                  </a:cubicBezTo>
                  <a:cubicBezTo>
                    <a:pt x="2044" y="89"/>
                    <a:pt x="996" y="102"/>
                    <a:pt x="46" y="401"/>
                  </a:cubicBezTo>
                  <a:cubicBezTo>
                    <a:pt x="8" y="412"/>
                    <a:pt x="0" y="476"/>
                    <a:pt x="46" y="483"/>
                  </a:cubicBezTo>
                  <a:cubicBezTo>
                    <a:pt x="637" y="587"/>
                    <a:pt x="1249" y="616"/>
                    <a:pt x="1864" y="616"/>
                  </a:cubicBezTo>
                  <a:cubicBezTo>
                    <a:pt x="2612" y="616"/>
                    <a:pt x="3366" y="572"/>
                    <a:pt x="4093" y="563"/>
                  </a:cubicBezTo>
                  <a:cubicBezTo>
                    <a:pt x="5432" y="549"/>
                    <a:pt x="6765" y="399"/>
                    <a:pt x="8073" y="119"/>
                  </a:cubicBezTo>
                  <a:cubicBezTo>
                    <a:pt x="8137" y="104"/>
                    <a:pt x="8124" y="1"/>
                    <a:pt x="8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0" name="Google Shape;3070;p6"/>
            <p:cNvSpPr/>
            <p:nvPr/>
          </p:nvSpPr>
          <p:spPr>
            <a:xfrm>
              <a:off x="2380675" y="4142100"/>
              <a:ext cx="77200" cy="63700"/>
            </a:xfrm>
            <a:custGeom>
              <a:avLst/>
              <a:gdLst/>
              <a:ahLst/>
              <a:cxnLst/>
              <a:rect l="l" t="t" r="r" b="b"/>
              <a:pathLst>
                <a:path w="3088" h="2548" extrusionOk="0">
                  <a:moveTo>
                    <a:pt x="1990" y="0"/>
                  </a:moveTo>
                  <a:cubicBezTo>
                    <a:pt x="980" y="0"/>
                    <a:pt x="1" y="1084"/>
                    <a:pt x="7" y="2062"/>
                  </a:cubicBezTo>
                  <a:cubicBezTo>
                    <a:pt x="7" y="2094"/>
                    <a:pt x="36" y="2116"/>
                    <a:pt x="64" y="2116"/>
                  </a:cubicBezTo>
                  <a:cubicBezTo>
                    <a:pt x="81" y="2116"/>
                    <a:pt x="97" y="2108"/>
                    <a:pt x="107" y="2090"/>
                  </a:cubicBezTo>
                  <a:cubicBezTo>
                    <a:pt x="309" y="1700"/>
                    <a:pt x="606" y="1193"/>
                    <a:pt x="986" y="834"/>
                  </a:cubicBezTo>
                  <a:lnTo>
                    <a:pt x="986" y="834"/>
                  </a:lnTo>
                  <a:cubicBezTo>
                    <a:pt x="904" y="1067"/>
                    <a:pt x="896" y="1344"/>
                    <a:pt x="983" y="1646"/>
                  </a:cubicBezTo>
                  <a:cubicBezTo>
                    <a:pt x="1089" y="2013"/>
                    <a:pt x="1393" y="2389"/>
                    <a:pt x="1769" y="2504"/>
                  </a:cubicBezTo>
                  <a:cubicBezTo>
                    <a:pt x="1867" y="2534"/>
                    <a:pt x="1963" y="2548"/>
                    <a:pt x="2057" y="2548"/>
                  </a:cubicBezTo>
                  <a:cubicBezTo>
                    <a:pt x="2423" y="2548"/>
                    <a:pt x="2751" y="2337"/>
                    <a:pt x="3046" y="2097"/>
                  </a:cubicBezTo>
                  <a:cubicBezTo>
                    <a:pt x="3088" y="2064"/>
                    <a:pt x="3048" y="2016"/>
                    <a:pt x="3007" y="2016"/>
                  </a:cubicBezTo>
                  <a:cubicBezTo>
                    <a:pt x="3000" y="2016"/>
                    <a:pt x="2994" y="2017"/>
                    <a:pt x="2987" y="2020"/>
                  </a:cubicBezTo>
                  <a:cubicBezTo>
                    <a:pt x="2794" y="2105"/>
                    <a:pt x="2581" y="2151"/>
                    <a:pt x="2373" y="2151"/>
                  </a:cubicBezTo>
                  <a:cubicBezTo>
                    <a:pt x="1959" y="2151"/>
                    <a:pt x="1568" y="1966"/>
                    <a:pt x="1399" y="1533"/>
                  </a:cubicBezTo>
                  <a:cubicBezTo>
                    <a:pt x="1136" y="858"/>
                    <a:pt x="1654" y="448"/>
                    <a:pt x="2271" y="448"/>
                  </a:cubicBezTo>
                  <a:cubicBezTo>
                    <a:pt x="2296" y="448"/>
                    <a:pt x="2321" y="449"/>
                    <a:pt x="2346" y="450"/>
                  </a:cubicBezTo>
                  <a:cubicBezTo>
                    <a:pt x="2350" y="450"/>
                    <a:pt x="2355" y="450"/>
                    <a:pt x="2359" y="450"/>
                  </a:cubicBezTo>
                  <a:cubicBezTo>
                    <a:pt x="2577" y="450"/>
                    <a:pt x="2600" y="127"/>
                    <a:pt x="2398" y="63"/>
                  </a:cubicBezTo>
                  <a:cubicBezTo>
                    <a:pt x="2263" y="20"/>
                    <a:pt x="2126" y="0"/>
                    <a:pt x="1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1" name="Google Shape;3071;p6"/>
            <p:cNvSpPr/>
            <p:nvPr/>
          </p:nvSpPr>
          <p:spPr>
            <a:xfrm>
              <a:off x="2599950" y="4066250"/>
              <a:ext cx="83200" cy="64550"/>
            </a:xfrm>
            <a:custGeom>
              <a:avLst/>
              <a:gdLst/>
              <a:ahLst/>
              <a:cxnLst/>
              <a:rect l="l" t="t" r="r" b="b"/>
              <a:pathLst>
                <a:path w="3328" h="2582" extrusionOk="0">
                  <a:moveTo>
                    <a:pt x="1478" y="0"/>
                  </a:moveTo>
                  <a:cubicBezTo>
                    <a:pt x="1458" y="0"/>
                    <a:pt x="1438" y="12"/>
                    <a:pt x="1433" y="36"/>
                  </a:cubicBezTo>
                  <a:cubicBezTo>
                    <a:pt x="1370" y="285"/>
                    <a:pt x="1369" y="531"/>
                    <a:pt x="1392" y="777"/>
                  </a:cubicBezTo>
                  <a:cubicBezTo>
                    <a:pt x="896" y="822"/>
                    <a:pt x="393" y="907"/>
                    <a:pt x="24" y="1260"/>
                  </a:cubicBezTo>
                  <a:cubicBezTo>
                    <a:pt x="1" y="1284"/>
                    <a:pt x="17" y="1325"/>
                    <a:pt x="51" y="1325"/>
                  </a:cubicBezTo>
                  <a:cubicBezTo>
                    <a:pt x="519" y="1324"/>
                    <a:pt x="986" y="1264"/>
                    <a:pt x="1456" y="1246"/>
                  </a:cubicBezTo>
                  <a:cubicBezTo>
                    <a:pt x="1531" y="1671"/>
                    <a:pt x="1633" y="2095"/>
                    <a:pt x="1611" y="2524"/>
                  </a:cubicBezTo>
                  <a:cubicBezTo>
                    <a:pt x="1610" y="2562"/>
                    <a:pt x="1638" y="2582"/>
                    <a:pt x="1668" y="2582"/>
                  </a:cubicBezTo>
                  <a:cubicBezTo>
                    <a:pt x="1692" y="2582"/>
                    <a:pt x="1717" y="2568"/>
                    <a:pt x="1726" y="2541"/>
                  </a:cubicBezTo>
                  <a:cubicBezTo>
                    <a:pt x="1867" y="2098"/>
                    <a:pt x="1877" y="1671"/>
                    <a:pt x="1820" y="1246"/>
                  </a:cubicBezTo>
                  <a:lnTo>
                    <a:pt x="1820" y="1246"/>
                  </a:lnTo>
                  <a:cubicBezTo>
                    <a:pt x="2044" y="1256"/>
                    <a:pt x="2286" y="1280"/>
                    <a:pt x="2520" y="1280"/>
                  </a:cubicBezTo>
                  <a:cubicBezTo>
                    <a:pt x="2746" y="1280"/>
                    <a:pt x="2963" y="1258"/>
                    <a:pt x="3149" y="1182"/>
                  </a:cubicBezTo>
                  <a:cubicBezTo>
                    <a:pt x="3327" y="1109"/>
                    <a:pt x="3324" y="895"/>
                    <a:pt x="3149" y="820"/>
                  </a:cubicBezTo>
                  <a:cubicBezTo>
                    <a:pt x="2938" y="732"/>
                    <a:pt x="2679" y="703"/>
                    <a:pt x="2410" y="703"/>
                  </a:cubicBezTo>
                  <a:cubicBezTo>
                    <a:pt x="2180" y="703"/>
                    <a:pt x="1943" y="724"/>
                    <a:pt x="1725" y="746"/>
                  </a:cubicBezTo>
                  <a:cubicBezTo>
                    <a:pt x="1667" y="512"/>
                    <a:pt x="1600" y="275"/>
                    <a:pt x="1526" y="36"/>
                  </a:cubicBezTo>
                  <a:cubicBezTo>
                    <a:pt x="1519" y="12"/>
                    <a:pt x="1498" y="0"/>
                    <a:pt x="1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2" name="Google Shape;3072;p6"/>
            <p:cNvSpPr/>
            <p:nvPr/>
          </p:nvSpPr>
          <p:spPr>
            <a:xfrm>
              <a:off x="2739775" y="4036450"/>
              <a:ext cx="99375" cy="101700"/>
            </a:xfrm>
            <a:custGeom>
              <a:avLst/>
              <a:gdLst/>
              <a:ahLst/>
              <a:cxnLst/>
              <a:rect l="l" t="t" r="r" b="b"/>
              <a:pathLst>
                <a:path w="3975" h="4068" extrusionOk="0">
                  <a:moveTo>
                    <a:pt x="2487" y="0"/>
                  </a:moveTo>
                  <a:cubicBezTo>
                    <a:pt x="1995" y="0"/>
                    <a:pt x="1548" y="441"/>
                    <a:pt x="1220" y="970"/>
                  </a:cubicBezTo>
                  <a:cubicBezTo>
                    <a:pt x="904" y="1484"/>
                    <a:pt x="681" y="2058"/>
                    <a:pt x="466" y="2621"/>
                  </a:cubicBezTo>
                  <a:cubicBezTo>
                    <a:pt x="369" y="2876"/>
                    <a:pt x="279" y="3136"/>
                    <a:pt x="195" y="3396"/>
                  </a:cubicBezTo>
                  <a:cubicBezTo>
                    <a:pt x="149" y="3534"/>
                    <a:pt x="124" y="3849"/>
                    <a:pt x="34" y="3959"/>
                  </a:cubicBezTo>
                  <a:cubicBezTo>
                    <a:pt x="1" y="4001"/>
                    <a:pt x="31" y="4067"/>
                    <a:pt x="76" y="4067"/>
                  </a:cubicBezTo>
                  <a:cubicBezTo>
                    <a:pt x="86" y="4067"/>
                    <a:pt x="97" y="4064"/>
                    <a:pt x="108" y="4056"/>
                  </a:cubicBezTo>
                  <a:cubicBezTo>
                    <a:pt x="485" y="3792"/>
                    <a:pt x="913" y="2401"/>
                    <a:pt x="1435" y="1421"/>
                  </a:cubicBezTo>
                  <a:lnTo>
                    <a:pt x="1435" y="1421"/>
                  </a:lnTo>
                  <a:cubicBezTo>
                    <a:pt x="1384" y="1640"/>
                    <a:pt x="1356" y="1861"/>
                    <a:pt x="1353" y="2086"/>
                  </a:cubicBezTo>
                  <a:cubicBezTo>
                    <a:pt x="1347" y="2693"/>
                    <a:pt x="1501" y="3485"/>
                    <a:pt x="2042" y="3852"/>
                  </a:cubicBezTo>
                  <a:cubicBezTo>
                    <a:pt x="2246" y="3990"/>
                    <a:pt x="2457" y="4049"/>
                    <a:pt x="2664" y="4049"/>
                  </a:cubicBezTo>
                  <a:cubicBezTo>
                    <a:pt x="3136" y="4049"/>
                    <a:pt x="3594" y="3746"/>
                    <a:pt x="3937" y="3385"/>
                  </a:cubicBezTo>
                  <a:cubicBezTo>
                    <a:pt x="3974" y="3344"/>
                    <a:pt x="3946" y="3266"/>
                    <a:pt x="3892" y="3266"/>
                  </a:cubicBezTo>
                  <a:cubicBezTo>
                    <a:pt x="3885" y="3266"/>
                    <a:pt x="3877" y="3267"/>
                    <a:pt x="3869" y="3270"/>
                  </a:cubicBezTo>
                  <a:cubicBezTo>
                    <a:pt x="3540" y="3397"/>
                    <a:pt x="3236" y="3468"/>
                    <a:pt x="2970" y="3468"/>
                  </a:cubicBezTo>
                  <a:cubicBezTo>
                    <a:pt x="2383" y="3468"/>
                    <a:pt x="1978" y="3125"/>
                    <a:pt x="1883" y="2278"/>
                  </a:cubicBezTo>
                  <a:cubicBezTo>
                    <a:pt x="1829" y="1791"/>
                    <a:pt x="1976" y="543"/>
                    <a:pt x="2542" y="543"/>
                  </a:cubicBezTo>
                  <a:cubicBezTo>
                    <a:pt x="2663" y="543"/>
                    <a:pt x="2803" y="600"/>
                    <a:pt x="2964" y="734"/>
                  </a:cubicBezTo>
                  <a:cubicBezTo>
                    <a:pt x="3014" y="776"/>
                    <a:pt x="3068" y="794"/>
                    <a:pt x="3120" y="794"/>
                  </a:cubicBezTo>
                  <a:cubicBezTo>
                    <a:pt x="3297" y="794"/>
                    <a:pt x="3442" y="583"/>
                    <a:pt x="3286" y="414"/>
                  </a:cubicBezTo>
                  <a:cubicBezTo>
                    <a:pt x="3014" y="121"/>
                    <a:pt x="2744" y="0"/>
                    <a:pt x="2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3" name="Google Shape;3073;p6"/>
            <p:cNvSpPr/>
            <p:nvPr/>
          </p:nvSpPr>
          <p:spPr>
            <a:xfrm>
              <a:off x="2885550" y="4047950"/>
              <a:ext cx="49925" cy="13375"/>
            </a:xfrm>
            <a:custGeom>
              <a:avLst/>
              <a:gdLst/>
              <a:ahLst/>
              <a:cxnLst/>
              <a:rect l="l" t="t" r="r" b="b"/>
              <a:pathLst>
                <a:path w="1997" h="535" extrusionOk="0">
                  <a:moveTo>
                    <a:pt x="1454" y="1"/>
                  </a:moveTo>
                  <a:cubicBezTo>
                    <a:pt x="969" y="1"/>
                    <a:pt x="447" y="186"/>
                    <a:pt x="37" y="366"/>
                  </a:cubicBezTo>
                  <a:cubicBezTo>
                    <a:pt x="0" y="381"/>
                    <a:pt x="17" y="427"/>
                    <a:pt x="46" y="438"/>
                  </a:cubicBezTo>
                  <a:cubicBezTo>
                    <a:pt x="232" y="509"/>
                    <a:pt x="393" y="535"/>
                    <a:pt x="571" y="535"/>
                  </a:cubicBezTo>
                  <a:cubicBezTo>
                    <a:pt x="655" y="535"/>
                    <a:pt x="742" y="529"/>
                    <a:pt x="837" y="520"/>
                  </a:cubicBezTo>
                  <a:cubicBezTo>
                    <a:pt x="1157" y="491"/>
                    <a:pt x="1515" y="482"/>
                    <a:pt x="1820" y="379"/>
                  </a:cubicBezTo>
                  <a:cubicBezTo>
                    <a:pt x="1977" y="328"/>
                    <a:pt x="1997" y="84"/>
                    <a:pt x="1820" y="41"/>
                  </a:cubicBezTo>
                  <a:cubicBezTo>
                    <a:pt x="1702" y="13"/>
                    <a:pt x="1579" y="1"/>
                    <a:pt x="1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4" name="Google Shape;3074;p6"/>
            <p:cNvSpPr/>
            <p:nvPr/>
          </p:nvSpPr>
          <p:spPr>
            <a:xfrm>
              <a:off x="3011100" y="3943200"/>
              <a:ext cx="77800" cy="92350"/>
            </a:xfrm>
            <a:custGeom>
              <a:avLst/>
              <a:gdLst/>
              <a:ahLst/>
              <a:cxnLst/>
              <a:rect l="l" t="t" r="r" b="b"/>
              <a:pathLst>
                <a:path w="3112" h="3694" extrusionOk="0">
                  <a:moveTo>
                    <a:pt x="2086" y="455"/>
                  </a:moveTo>
                  <a:cubicBezTo>
                    <a:pt x="2077" y="1062"/>
                    <a:pt x="1658" y="1725"/>
                    <a:pt x="1163" y="2286"/>
                  </a:cubicBezTo>
                  <a:cubicBezTo>
                    <a:pt x="1046" y="1572"/>
                    <a:pt x="1448" y="778"/>
                    <a:pt x="2086" y="455"/>
                  </a:cubicBezTo>
                  <a:close/>
                  <a:moveTo>
                    <a:pt x="2247" y="0"/>
                  </a:moveTo>
                  <a:cubicBezTo>
                    <a:pt x="2230" y="0"/>
                    <a:pt x="2214" y="2"/>
                    <a:pt x="2200" y="7"/>
                  </a:cubicBezTo>
                  <a:cubicBezTo>
                    <a:pt x="1140" y="342"/>
                    <a:pt x="582" y="1565"/>
                    <a:pt x="861" y="2605"/>
                  </a:cubicBezTo>
                  <a:cubicBezTo>
                    <a:pt x="612" y="2856"/>
                    <a:pt x="346" y="3091"/>
                    <a:pt x="64" y="3306"/>
                  </a:cubicBezTo>
                  <a:cubicBezTo>
                    <a:pt x="0" y="3345"/>
                    <a:pt x="33" y="3440"/>
                    <a:pt x="101" y="3440"/>
                  </a:cubicBezTo>
                  <a:cubicBezTo>
                    <a:pt x="107" y="3440"/>
                    <a:pt x="113" y="3439"/>
                    <a:pt x="120" y="3437"/>
                  </a:cubicBezTo>
                  <a:cubicBezTo>
                    <a:pt x="443" y="3381"/>
                    <a:pt x="730" y="3188"/>
                    <a:pt x="986" y="2948"/>
                  </a:cubicBezTo>
                  <a:cubicBezTo>
                    <a:pt x="987" y="2955"/>
                    <a:pt x="989" y="2960"/>
                    <a:pt x="992" y="2965"/>
                  </a:cubicBezTo>
                  <a:cubicBezTo>
                    <a:pt x="1208" y="3406"/>
                    <a:pt x="1663" y="3694"/>
                    <a:pt x="2046" y="3694"/>
                  </a:cubicBezTo>
                  <a:cubicBezTo>
                    <a:pt x="2322" y="3694"/>
                    <a:pt x="2560" y="3544"/>
                    <a:pt x="2642" y="3194"/>
                  </a:cubicBezTo>
                  <a:cubicBezTo>
                    <a:pt x="2767" y="3173"/>
                    <a:pt x="2910" y="3086"/>
                    <a:pt x="3072" y="3016"/>
                  </a:cubicBezTo>
                  <a:cubicBezTo>
                    <a:pt x="3112" y="2999"/>
                    <a:pt x="3103" y="2943"/>
                    <a:pt x="3072" y="2924"/>
                  </a:cubicBezTo>
                  <a:cubicBezTo>
                    <a:pt x="2961" y="2852"/>
                    <a:pt x="2654" y="2806"/>
                    <a:pt x="2651" y="2796"/>
                  </a:cubicBezTo>
                  <a:cubicBezTo>
                    <a:pt x="2623" y="2730"/>
                    <a:pt x="2566" y="2702"/>
                    <a:pt x="2506" y="2702"/>
                  </a:cubicBezTo>
                  <a:cubicBezTo>
                    <a:pt x="2407" y="2702"/>
                    <a:pt x="2298" y="2780"/>
                    <a:pt x="2301" y="2889"/>
                  </a:cubicBezTo>
                  <a:cubicBezTo>
                    <a:pt x="2308" y="3226"/>
                    <a:pt x="2213" y="3351"/>
                    <a:pt x="2076" y="3351"/>
                  </a:cubicBezTo>
                  <a:cubicBezTo>
                    <a:pt x="1831" y="3351"/>
                    <a:pt x="1454" y="2954"/>
                    <a:pt x="1276" y="2643"/>
                  </a:cubicBezTo>
                  <a:cubicBezTo>
                    <a:pt x="1424" y="2473"/>
                    <a:pt x="1558" y="2299"/>
                    <a:pt x="1680" y="2143"/>
                  </a:cubicBezTo>
                  <a:cubicBezTo>
                    <a:pt x="2111" y="1587"/>
                    <a:pt x="2551" y="868"/>
                    <a:pt x="2428" y="135"/>
                  </a:cubicBezTo>
                  <a:cubicBezTo>
                    <a:pt x="2414" y="54"/>
                    <a:pt x="2327" y="0"/>
                    <a:pt x="2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5" name="Google Shape;3075;p6"/>
            <p:cNvSpPr/>
            <p:nvPr/>
          </p:nvSpPr>
          <p:spPr>
            <a:xfrm>
              <a:off x="3001700" y="4069575"/>
              <a:ext cx="100975" cy="12125"/>
            </a:xfrm>
            <a:custGeom>
              <a:avLst/>
              <a:gdLst/>
              <a:ahLst/>
              <a:cxnLst/>
              <a:rect l="l" t="t" r="r" b="b"/>
              <a:pathLst>
                <a:path w="4039" h="485" extrusionOk="0">
                  <a:moveTo>
                    <a:pt x="320" y="1"/>
                  </a:moveTo>
                  <a:cubicBezTo>
                    <a:pt x="239" y="1"/>
                    <a:pt x="159" y="2"/>
                    <a:pt x="79" y="5"/>
                  </a:cubicBezTo>
                  <a:cubicBezTo>
                    <a:pt x="21" y="6"/>
                    <a:pt x="0" y="83"/>
                    <a:pt x="49" y="114"/>
                  </a:cubicBezTo>
                  <a:cubicBezTo>
                    <a:pt x="597" y="434"/>
                    <a:pt x="1289" y="431"/>
                    <a:pt x="1906" y="451"/>
                  </a:cubicBezTo>
                  <a:cubicBezTo>
                    <a:pt x="2182" y="460"/>
                    <a:pt x="2505" y="485"/>
                    <a:pt x="2830" y="485"/>
                  </a:cubicBezTo>
                  <a:cubicBezTo>
                    <a:pt x="3253" y="485"/>
                    <a:pt x="3679" y="442"/>
                    <a:pt x="4006" y="267"/>
                  </a:cubicBezTo>
                  <a:cubicBezTo>
                    <a:pt x="4039" y="247"/>
                    <a:pt x="4039" y="198"/>
                    <a:pt x="4004" y="177"/>
                  </a:cubicBezTo>
                  <a:cubicBezTo>
                    <a:pt x="3775" y="58"/>
                    <a:pt x="3516" y="26"/>
                    <a:pt x="3252" y="26"/>
                  </a:cubicBezTo>
                  <a:cubicBezTo>
                    <a:pt x="2964" y="26"/>
                    <a:pt x="2669" y="64"/>
                    <a:pt x="2397" y="70"/>
                  </a:cubicBezTo>
                  <a:cubicBezTo>
                    <a:pt x="2341" y="71"/>
                    <a:pt x="2285" y="72"/>
                    <a:pt x="2230" y="72"/>
                  </a:cubicBezTo>
                  <a:cubicBezTo>
                    <a:pt x="1593" y="72"/>
                    <a:pt x="955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6" name="Google Shape;3076;p6"/>
            <p:cNvSpPr/>
            <p:nvPr/>
          </p:nvSpPr>
          <p:spPr>
            <a:xfrm>
              <a:off x="3021625" y="4107850"/>
              <a:ext cx="61775" cy="80325"/>
            </a:xfrm>
            <a:custGeom>
              <a:avLst/>
              <a:gdLst/>
              <a:ahLst/>
              <a:cxnLst/>
              <a:rect l="l" t="t" r="r" b="b"/>
              <a:pathLst>
                <a:path w="2471" h="3213" extrusionOk="0">
                  <a:moveTo>
                    <a:pt x="1159" y="1"/>
                  </a:moveTo>
                  <a:cubicBezTo>
                    <a:pt x="819" y="1"/>
                    <a:pt x="479" y="443"/>
                    <a:pt x="299" y="662"/>
                  </a:cubicBezTo>
                  <a:cubicBezTo>
                    <a:pt x="283" y="681"/>
                    <a:pt x="297" y="707"/>
                    <a:pt x="317" y="707"/>
                  </a:cubicBezTo>
                  <a:cubicBezTo>
                    <a:pt x="321" y="707"/>
                    <a:pt x="326" y="705"/>
                    <a:pt x="330" y="703"/>
                  </a:cubicBezTo>
                  <a:cubicBezTo>
                    <a:pt x="488" y="618"/>
                    <a:pt x="925" y="435"/>
                    <a:pt x="1169" y="435"/>
                  </a:cubicBezTo>
                  <a:cubicBezTo>
                    <a:pt x="1213" y="435"/>
                    <a:pt x="1251" y="441"/>
                    <a:pt x="1280" y="455"/>
                  </a:cubicBezTo>
                  <a:cubicBezTo>
                    <a:pt x="1583" y="603"/>
                    <a:pt x="1291" y="1057"/>
                    <a:pt x="1185" y="1241"/>
                  </a:cubicBezTo>
                  <a:cubicBezTo>
                    <a:pt x="889" y="1746"/>
                    <a:pt x="458" y="2151"/>
                    <a:pt x="91" y="2602"/>
                  </a:cubicBezTo>
                  <a:cubicBezTo>
                    <a:pt x="0" y="2712"/>
                    <a:pt x="15" y="2917"/>
                    <a:pt x="182" y="2952"/>
                  </a:cubicBezTo>
                  <a:cubicBezTo>
                    <a:pt x="922" y="3099"/>
                    <a:pt x="1631" y="3211"/>
                    <a:pt x="2386" y="3213"/>
                  </a:cubicBezTo>
                  <a:cubicBezTo>
                    <a:pt x="2453" y="3213"/>
                    <a:pt x="2471" y="3126"/>
                    <a:pt x="2418" y="3091"/>
                  </a:cubicBezTo>
                  <a:cubicBezTo>
                    <a:pt x="1857" y="2721"/>
                    <a:pt x="1267" y="2699"/>
                    <a:pt x="642" y="2609"/>
                  </a:cubicBezTo>
                  <a:cubicBezTo>
                    <a:pt x="1150" y="2055"/>
                    <a:pt x="1739" y="1472"/>
                    <a:pt x="1838" y="719"/>
                  </a:cubicBezTo>
                  <a:cubicBezTo>
                    <a:pt x="1888" y="342"/>
                    <a:pt x="1575" y="89"/>
                    <a:pt x="1245" y="11"/>
                  </a:cubicBezTo>
                  <a:cubicBezTo>
                    <a:pt x="1217" y="4"/>
                    <a:pt x="1188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7" name="Google Shape;3077;p6"/>
            <p:cNvSpPr/>
            <p:nvPr/>
          </p:nvSpPr>
          <p:spPr>
            <a:xfrm>
              <a:off x="3802375" y="3830800"/>
              <a:ext cx="369300" cy="674825"/>
            </a:xfrm>
            <a:custGeom>
              <a:avLst/>
              <a:gdLst/>
              <a:ahLst/>
              <a:cxnLst/>
              <a:rect l="l" t="t" r="r" b="b"/>
              <a:pathLst>
                <a:path w="14772" h="26993" extrusionOk="0">
                  <a:moveTo>
                    <a:pt x="8129" y="539"/>
                  </a:moveTo>
                  <a:cubicBezTo>
                    <a:pt x="8849" y="539"/>
                    <a:pt x="9553" y="729"/>
                    <a:pt x="9769" y="1265"/>
                  </a:cubicBezTo>
                  <a:cubicBezTo>
                    <a:pt x="9999" y="1832"/>
                    <a:pt x="8455" y="2131"/>
                    <a:pt x="8147" y="2183"/>
                  </a:cubicBezTo>
                  <a:cubicBezTo>
                    <a:pt x="7875" y="2228"/>
                    <a:pt x="7599" y="2251"/>
                    <a:pt x="7323" y="2251"/>
                  </a:cubicBezTo>
                  <a:cubicBezTo>
                    <a:pt x="7297" y="2251"/>
                    <a:pt x="7270" y="2251"/>
                    <a:pt x="7243" y="2251"/>
                  </a:cubicBezTo>
                  <a:cubicBezTo>
                    <a:pt x="7074" y="2161"/>
                    <a:pt x="6905" y="2075"/>
                    <a:pt x="6710" y="2011"/>
                  </a:cubicBezTo>
                  <a:cubicBezTo>
                    <a:pt x="6457" y="1928"/>
                    <a:pt x="6213" y="1813"/>
                    <a:pt x="6011" y="1640"/>
                  </a:cubicBezTo>
                  <a:cubicBezTo>
                    <a:pt x="5673" y="1350"/>
                    <a:pt x="6370" y="950"/>
                    <a:pt x="6520" y="869"/>
                  </a:cubicBezTo>
                  <a:cubicBezTo>
                    <a:pt x="6864" y="683"/>
                    <a:pt x="7503" y="539"/>
                    <a:pt x="8129" y="539"/>
                  </a:cubicBezTo>
                  <a:close/>
                  <a:moveTo>
                    <a:pt x="9290" y="2413"/>
                  </a:moveTo>
                  <a:lnTo>
                    <a:pt x="9290" y="2413"/>
                  </a:lnTo>
                  <a:cubicBezTo>
                    <a:pt x="9105" y="2699"/>
                    <a:pt x="8952" y="2994"/>
                    <a:pt x="8913" y="3343"/>
                  </a:cubicBezTo>
                  <a:cubicBezTo>
                    <a:pt x="8805" y="4318"/>
                    <a:pt x="8633" y="5528"/>
                    <a:pt x="8683" y="6631"/>
                  </a:cubicBezTo>
                  <a:cubicBezTo>
                    <a:pt x="8682" y="6844"/>
                    <a:pt x="8683" y="7056"/>
                    <a:pt x="8682" y="7269"/>
                  </a:cubicBezTo>
                  <a:cubicBezTo>
                    <a:pt x="8613" y="8215"/>
                    <a:pt x="8539" y="9163"/>
                    <a:pt x="8449" y="10108"/>
                  </a:cubicBezTo>
                  <a:cubicBezTo>
                    <a:pt x="8280" y="11883"/>
                    <a:pt x="8360" y="13392"/>
                    <a:pt x="9057" y="15044"/>
                  </a:cubicBezTo>
                  <a:cubicBezTo>
                    <a:pt x="9213" y="15418"/>
                    <a:pt x="9386" y="15787"/>
                    <a:pt x="9563" y="16155"/>
                  </a:cubicBezTo>
                  <a:cubicBezTo>
                    <a:pt x="9559" y="16155"/>
                    <a:pt x="9555" y="16155"/>
                    <a:pt x="9551" y="16155"/>
                  </a:cubicBezTo>
                  <a:cubicBezTo>
                    <a:pt x="9064" y="16155"/>
                    <a:pt x="8677" y="16452"/>
                    <a:pt x="8295" y="16818"/>
                  </a:cubicBezTo>
                  <a:cubicBezTo>
                    <a:pt x="8019" y="17084"/>
                    <a:pt x="7753" y="17176"/>
                    <a:pt x="7491" y="17176"/>
                  </a:cubicBezTo>
                  <a:cubicBezTo>
                    <a:pt x="6881" y="17176"/>
                    <a:pt x="6286" y="16674"/>
                    <a:pt x="5608" y="16674"/>
                  </a:cubicBezTo>
                  <a:cubicBezTo>
                    <a:pt x="5591" y="16674"/>
                    <a:pt x="5575" y="16674"/>
                    <a:pt x="5558" y="16675"/>
                  </a:cubicBezTo>
                  <a:cubicBezTo>
                    <a:pt x="5506" y="16680"/>
                    <a:pt x="5455" y="16688"/>
                    <a:pt x="5404" y="16700"/>
                  </a:cubicBezTo>
                  <a:cubicBezTo>
                    <a:pt x="5458" y="16611"/>
                    <a:pt x="5514" y="16522"/>
                    <a:pt x="5567" y="16434"/>
                  </a:cubicBezTo>
                  <a:cubicBezTo>
                    <a:pt x="5987" y="15717"/>
                    <a:pt x="6400" y="14997"/>
                    <a:pt x="6771" y="14254"/>
                  </a:cubicBezTo>
                  <a:lnTo>
                    <a:pt x="6769" y="14254"/>
                  </a:lnTo>
                  <a:cubicBezTo>
                    <a:pt x="6853" y="14085"/>
                    <a:pt x="6853" y="13853"/>
                    <a:pt x="6817" y="13607"/>
                  </a:cubicBezTo>
                  <a:cubicBezTo>
                    <a:pt x="6830" y="11616"/>
                    <a:pt x="6830" y="9624"/>
                    <a:pt x="6820" y="7633"/>
                  </a:cubicBezTo>
                  <a:cubicBezTo>
                    <a:pt x="6840" y="7356"/>
                    <a:pt x="6835" y="7072"/>
                    <a:pt x="6841" y="6767"/>
                  </a:cubicBezTo>
                  <a:cubicBezTo>
                    <a:pt x="6864" y="5819"/>
                    <a:pt x="6877" y="4870"/>
                    <a:pt x="6845" y="3921"/>
                  </a:cubicBezTo>
                  <a:cubicBezTo>
                    <a:pt x="6828" y="3466"/>
                    <a:pt x="6802" y="3051"/>
                    <a:pt x="6654" y="2638"/>
                  </a:cubicBezTo>
                  <a:lnTo>
                    <a:pt x="6654" y="2638"/>
                  </a:lnTo>
                  <a:cubicBezTo>
                    <a:pt x="6927" y="2718"/>
                    <a:pt x="7228" y="2750"/>
                    <a:pt x="7528" y="2750"/>
                  </a:cubicBezTo>
                  <a:cubicBezTo>
                    <a:pt x="7955" y="2750"/>
                    <a:pt x="8382" y="2686"/>
                    <a:pt x="8733" y="2605"/>
                  </a:cubicBezTo>
                  <a:cubicBezTo>
                    <a:pt x="8925" y="2559"/>
                    <a:pt x="9112" y="2495"/>
                    <a:pt x="9290" y="2413"/>
                  </a:cubicBezTo>
                  <a:close/>
                  <a:moveTo>
                    <a:pt x="9416" y="16740"/>
                  </a:moveTo>
                  <a:cubicBezTo>
                    <a:pt x="9617" y="16740"/>
                    <a:pt x="9806" y="16835"/>
                    <a:pt x="9973" y="16967"/>
                  </a:cubicBezTo>
                  <a:cubicBezTo>
                    <a:pt x="10439" y="17874"/>
                    <a:pt x="10932" y="18771"/>
                    <a:pt x="11395" y="19667"/>
                  </a:cubicBezTo>
                  <a:cubicBezTo>
                    <a:pt x="11790" y="20435"/>
                    <a:pt x="12151" y="21225"/>
                    <a:pt x="12584" y="21973"/>
                  </a:cubicBezTo>
                  <a:cubicBezTo>
                    <a:pt x="13019" y="22723"/>
                    <a:pt x="13401" y="23335"/>
                    <a:pt x="13411" y="24116"/>
                  </a:cubicBezTo>
                  <a:cubicBezTo>
                    <a:pt x="13360" y="25605"/>
                    <a:pt x="10227" y="25988"/>
                    <a:pt x="9197" y="26056"/>
                  </a:cubicBezTo>
                  <a:lnTo>
                    <a:pt x="9195" y="26056"/>
                  </a:lnTo>
                  <a:cubicBezTo>
                    <a:pt x="8753" y="26086"/>
                    <a:pt x="8309" y="26102"/>
                    <a:pt x="7865" y="26102"/>
                  </a:cubicBezTo>
                  <a:cubicBezTo>
                    <a:pt x="7251" y="26102"/>
                    <a:pt x="6638" y="26071"/>
                    <a:pt x="6031" y="26001"/>
                  </a:cubicBezTo>
                  <a:cubicBezTo>
                    <a:pt x="5788" y="25951"/>
                    <a:pt x="5529" y="25906"/>
                    <a:pt x="5289" y="25892"/>
                  </a:cubicBezTo>
                  <a:cubicBezTo>
                    <a:pt x="4997" y="25842"/>
                    <a:pt x="4707" y="25784"/>
                    <a:pt x="4418" y="25710"/>
                  </a:cubicBezTo>
                  <a:cubicBezTo>
                    <a:pt x="3354" y="25441"/>
                    <a:pt x="1669" y="24762"/>
                    <a:pt x="1192" y="23606"/>
                  </a:cubicBezTo>
                  <a:cubicBezTo>
                    <a:pt x="1169" y="23392"/>
                    <a:pt x="1221" y="23161"/>
                    <a:pt x="1392" y="22909"/>
                  </a:cubicBezTo>
                  <a:cubicBezTo>
                    <a:pt x="1895" y="22154"/>
                    <a:pt x="2424" y="21412"/>
                    <a:pt x="2924" y="20656"/>
                  </a:cubicBezTo>
                  <a:cubicBezTo>
                    <a:pt x="3531" y="19741"/>
                    <a:pt x="4117" y="18811"/>
                    <a:pt x="4692" y="17876"/>
                  </a:cubicBezTo>
                  <a:cubicBezTo>
                    <a:pt x="5034" y="17590"/>
                    <a:pt x="5378" y="17321"/>
                    <a:pt x="5805" y="17321"/>
                  </a:cubicBezTo>
                  <a:cubicBezTo>
                    <a:pt x="5955" y="17321"/>
                    <a:pt x="6115" y="17354"/>
                    <a:pt x="6288" y="17431"/>
                  </a:cubicBezTo>
                  <a:cubicBezTo>
                    <a:pt x="6634" y="17586"/>
                    <a:pt x="7052" y="17829"/>
                    <a:pt x="7445" y="17829"/>
                  </a:cubicBezTo>
                  <a:cubicBezTo>
                    <a:pt x="7468" y="17829"/>
                    <a:pt x="7491" y="17828"/>
                    <a:pt x="7514" y="17827"/>
                  </a:cubicBezTo>
                  <a:cubicBezTo>
                    <a:pt x="7824" y="17802"/>
                    <a:pt x="8118" y="17753"/>
                    <a:pt x="8352" y="17526"/>
                  </a:cubicBezTo>
                  <a:cubicBezTo>
                    <a:pt x="8523" y="17362"/>
                    <a:pt x="8680" y="17188"/>
                    <a:pt x="8844" y="17019"/>
                  </a:cubicBezTo>
                  <a:cubicBezTo>
                    <a:pt x="9040" y="16819"/>
                    <a:pt x="9233" y="16740"/>
                    <a:pt x="9416" y="16740"/>
                  </a:cubicBezTo>
                  <a:close/>
                  <a:moveTo>
                    <a:pt x="8032" y="0"/>
                  </a:moveTo>
                  <a:cubicBezTo>
                    <a:pt x="7201" y="0"/>
                    <a:pt x="6352" y="259"/>
                    <a:pt x="5801" y="710"/>
                  </a:cubicBezTo>
                  <a:cubicBezTo>
                    <a:pt x="5506" y="952"/>
                    <a:pt x="5362" y="1248"/>
                    <a:pt x="5401" y="1550"/>
                  </a:cubicBezTo>
                  <a:cubicBezTo>
                    <a:pt x="5383" y="1657"/>
                    <a:pt x="5383" y="1764"/>
                    <a:pt x="5419" y="1859"/>
                  </a:cubicBezTo>
                  <a:cubicBezTo>
                    <a:pt x="5678" y="2533"/>
                    <a:pt x="6147" y="2681"/>
                    <a:pt x="6233" y="3525"/>
                  </a:cubicBezTo>
                  <a:cubicBezTo>
                    <a:pt x="6313" y="4327"/>
                    <a:pt x="6306" y="5140"/>
                    <a:pt x="6306" y="5947"/>
                  </a:cubicBezTo>
                  <a:cubicBezTo>
                    <a:pt x="6306" y="6140"/>
                    <a:pt x="6297" y="6340"/>
                    <a:pt x="6285" y="6540"/>
                  </a:cubicBezTo>
                  <a:lnTo>
                    <a:pt x="6285" y="6544"/>
                  </a:lnTo>
                  <a:lnTo>
                    <a:pt x="6285" y="6554"/>
                  </a:lnTo>
                  <a:cubicBezTo>
                    <a:pt x="6267" y="6911"/>
                    <a:pt x="6251" y="7274"/>
                    <a:pt x="6280" y="7625"/>
                  </a:cubicBezTo>
                  <a:cubicBezTo>
                    <a:pt x="6269" y="9454"/>
                    <a:pt x="6272" y="11283"/>
                    <a:pt x="6282" y="13112"/>
                  </a:cubicBezTo>
                  <a:cubicBezTo>
                    <a:pt x="6083" y="13906"/>
                    <a:pt x="5823" y="14618"/>
                    <a:pt x="5393" y="15368"/>
                  </a:cubicBezTo>
                  <a:cubicBezTo>
                    <a:pt x="4843" y="16327"/>
                    <a:pt x="4254" y="17265"/>
                    <a:pt x="3667" y="18204"/>
                  </a:cubicBezTo>
                  <a:cubicBezTo>
                    <a:pt x="2661" y="19815"/>
                    <a:pt x="1311" y="21367"/>
                    <a:pt x="490" y="23071"/>
                  </a:cubicBezTo>
                  <a:cubicBezTo>
                    <a:pt x="1" y="24086"/>
                    <a:pt x="1243" y="24984"/>
                    <a:pt x="1920" y="25489"/>
                  </a:cubicBezTo>
                  <a:cubicBezTo>
                    <a:pt x="2625" y="26015"/>
                    <a:pt x="3536" y="26391"/>
                    <a:pt x="4459" y="26524"/>
                  </a:cubicBezTo>
                  <a:cubicBezTo>
                    <a:pt x="5610" y="26859"/>
                    <a:pt x="6859" y="26972"/>
                    <a:pt x="8064" y="26972"/>
                  </a:cubicBezTo>
                  <a:cubicBezTo>
                    <a:pt x="8164" y="26972"/>
                    <a:pt x="8264" y="26972"/>
                    <a:pt x="8364" y="26970"/>
                  </a:cubicBezTo>
                  <a:cubicBezTo>
                    <a:pt x="8638" y="26985"/>
                    <a:pt x="8913" y="26992"/>
                    <a:pt x="9188" y="26992"/>
                  </a:cubicBezTo>
                  <a:cubicBezTo>
                    <a:pt x="9650" y="26992"/>
                    <a:pt x="10112" y="26971"/>
                    <a:pt x="10572" y="26929"/>
                  </a:cubicBezTo>
                  <a:cubicBezTo>
                    <a:pt x="11571" y="26834"/>
                    <a:pt x="12578" y="26595"/>
                    <a:pt x="13432" y="26053"/>
                  </a:cubicBezTo>
                  <a:cubicBezTo>
                    <a:pt x="13615" y="25937"/>
                    <a:pt x="13782" y="25797"/>
                    <a:pt x="13930" y="25640"/>
                  </a:cubicBezTo>
                  <a:cubicBezTo>
                    <a:pt x="14343" y="25459"/>
                    <a:pt x="14689" y="25180"/>
                    <a:pt x="14712" y="24674"/>
                  </a:cubicBezTo>
                  <a:cubicBezTo>
                    <a:pt x="14771" y="23417"/>
                    <a:pt x="13647" y="22179"/>
                    <a:pt x="13080" y="21127"/>
                  </a:cubicBezTo>
                  <a:cubicBezTo>
                    <a:pt x="11753" y="18663"/>
                    <a:pt x="10445" y="16157"/>
                    <a:pt x="9425" y="13553"/>
                  </a:cubicBezTo>
                  <a:cubicBezTo>
                    <a:pt x="9323" y="13182"/>
                    <a:pt x="9246" y="12805"/>
                    <a:pt x="9192" y="12425"/>
                  </a:cubicBezTo>
                  <a:cubicBezTo>
                    <a:pt x="9192" y="12077"/>
                    <a:pt x="9192" y="11726"/>
                    <a:pt x="9190" y="11378"/>
                  </a:cubicBezTo>
                  <a:cubicBezTo>
                    <a:pt x="9215" y="11337"/>
                    <a:pt x="9228" y="11289"/>
                    <a:pt x="9228" y="11242"/>
                  </a:cubicBezTo>
                  <a:cubicBezTo>
                    <a:pt x="9228" y="10003"/>
                    <a:pt x="9233" y="8766"/>
                    <a:pt x="9226" y="7528"/>
                  </a:cubicBezTo>
                  <a:cubicBezTo>
                    <a:pt x="9497" y="6058"/>
                    <a:pt x="8923" y="4373"/>
                    <a:pt x="9538" y="2974"/>
                  </a:cubicBezTo>
                  <a:cubicBezTo>
                    <a:pt x="9771" y="2443"/>
                    <a:pt x="10242" y="2064"/>
                    <a:pt x="10294" y="1555"/>
                  </a:cubicBezTo>
                  <a:cubicBezTo>
                    <a:pt x="10386" y="1309"/>
                    <a:pt x="10342" y="1034"/>
                    <a:pt x="10066" y="743"/>
                  </a:cubicBezTo>
                  <a:cubicBezTo>
                    <a:pt x="9580" y="229"/>
                    <a:pt x="8814" y="0"/>
                    <a:pt x="8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8" name="Google Shape;3078;p6"/>
            <p:cNvSpPr/>
            <p:nvPr/>
          </p:nvSpPr>
          <p:spPr>
            <a:xfrm>
              <a:off x="3948300" y="4325875"/>
              <a:ext cx="23775" cy="23925"/>
            </a:xfrm>
            <a:custGeom>
              <a:avLst/>
              <a:gdLst/>
              <a:ahLst/>
              <a:cxnLst/>
              <a:rect l="l" t="t" r="r" b="b"/>
              <a:pathLst>
                <a:path w="951" h="957" extrusionOk="0">
                  <a:moveTo>
                    <a:pt x="457" y="1"/>
                  </a:moveTo>
                  <a:cubicBezTo>
                    <a:pt x="377" y="1"/>
                    <a:pt x="293" y="30"/>
                    <a:pt x="217" y="92"/>
                  </a:cubicBezTo>
                  <a:cubicBezTo>
                    <a:pt x="5" y="264"/>
                    <a:pt x="0" y="614"/>
                    <a:pt x="189" y="806"/>
                  </a:cubicBezTo>
                  <a:cubicBezTo>
                    <a:pt x="289" y="908"/>
                    <a:pt x="405" y="956"/>
                    <a:pt x="522" y="956"/>
                  </a:cubicBezTo>
                  <a:cubicBezTo>
                    <a:pt x="633" y="956"/>
                    <a:pt x="745" y="913"/>
                    <a:pt x="847" y="832"/>
                  </a:cubicBezTo>
                  <a:cubicBezTo>
                    <a:pt x="948" y="752"/>
                    <a:pt x="950" y="586"/>
                    <a:pt x="893" y="482"/>
                  </a:cubicBezTo>
                  <a:cubicBezTo>
                    <a:pt x="865" y="433"/>
                    <a:pt x="835" y="386"/>
                    <a:pt x="801" y="343"/>
                  </a:cubicBezTo>
                  <a:cubicBezTo>
                    <a:pt x="791" y="309"/>
                    <a:pt x="786" y="273"/>
                    <a:pt x="773" y="238"/>
                  </a:cubicBezTo>
                  <a:cubicBezTo>
                    <a:pt x="713" y="84"/>
                    <a:pt x="591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79" name="Google Shape;3079;p6"/>
            <p:cNvSpPr/>
            <p:nvPr/>
          </p:nvSpPr>
          <p:spPr>
            <a:xfrm>
              <a:off x="3994400" y="4325875"/>
              <a:ext cx="12900" cy="12325"/>
            </a:xfrm>
            <a:custGeom>
              <a:avLst/>
              <a:gdLst/>
              <a:ahLst/>
              <a:cxnLst/>
              <a:rect l="l" t="t" r="r" b="b"/>
              <a:pathLst>
                <a:path w="516" h="493" extrusionOk="0">
                  <a:moveTo>
                    <a:pt x="228" y="0"/>
                  </a:moveTo>
                  <a:cubicBezTo>
                    <a:pt x="219" y="0"/>
                    <a:pt x="210" y="1"/>
                    <a:pt x="200" y="2"/>
                  </a:cubicBezTo>
                  <a:cubicBezTo>
                    <a:pt x="118" y="13"/>
                    <a:pt x="67" y="48"/>
                    <a:pt x="38" y="125"/>
                  </a:cubicBezTo>
                  <a:cubicBezTo>
                    <a:pt x="0" y="222"/>
                    <a:pt x="33" y="292"/>
                    <a:pt x="76" y="379"/>
                  </a:cubicBezTo>
                  <a:cubicBezTo>
                    <a:pt x="110" y="449"/>
                    <a:pt x="196" y="492"/>
                    <a:pt x="276" y="492"/>
                  </a:cubicBezTo>
                  <a:cubicBezTo>
                    <a:pt x="296" y="492"/>
                    <a:pt x="315" y="490"/>
                    <a:pt x="333" y="484"/>
                  </a:cubicBezTo>
                  <a:cubicBezTo>
                    <a:pt x="397" y="464"/>
                    <a:pt x="438" y="438"/>
                    <a:pt x="471" y="379"/>
                  </a:cubicBezTo>
                  <a:cubicBezTo>
                    <a:pt x="515" y="294"/>
                    <a:pt x="514" y="171"/>
                    <a:pt x="435" y="102"/>
                  </a:cubicBezTo>
                  <a:cubicBezTo>
                    <a:pt x="368" y="47"/>
                    <a:pt x="313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0" name="Google Shape;3080;p6"/>
            <p:cNvSpPr/>
            <p:nvPr/>
          </p:nvSpPr>
          <p:spPr>
            <a:xfrm>
              <a:off x="4015450" y="4303100"/>
              <a:ext cx="13825" cy="10300"/>
            </a:xfrm>
            <a:custGeom>
              <a:avLst/>
              <a:gdLst/>
              <a:ahLst/>
              <a:cxnLst/>
              <a:rect l="l" t="t" r="r" b="b"/>
              <a:pathLst>
                <a:path w="553" h="412" extrusionOk="0">
                  <a:moveTo>
                    <a:pt x="269" y="1"/>
                  </a:moveTo>
                  <a:cubicBezTo>
                    <a:pt x="126" y="1"/>
                    <a:pt x="0" y="163"/>
                    <a:pt x="88" y="308"/>
                  </a:cubicBezTo>
                  <a:cubicBezTo>
                    <a:pt x="95" y="316"/>
                    <a:pt x="101" y="326"/>
                    <a:pt x="106" y="335"/>
                  </a:cubicBezTo>
                  <a:cubicBezTo>
                    <a:pt x="131" y="376"/>
                    <a:pt x="179" y="411"/>
                    <a:pt x="231" y="411"/>
                  </a:cubicBezTo>
                  <a:cubicBezTo>
                    <a:pt x="233" y="411"/>
                    <a:pt x="235" y="411"/>
                    <a:pt x="238" y="411"/>
                  </a:cubicBezTo>
                  <a:lnTo>
                    <a:pt x="264" y="408"/>
                  </a:lnTo>
                  <a:cubicBezTo>
                    <a:pt x="457" y="390"/>
                    <a:pt x="553" y="137"/>
                    <a:pt x="367" y="29"/>
                  </a:cubicBezTo>
                  <a:cubicBezTo>
                    <a:pt x="335" y="9"/>
                    <a:pt x="301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1" name="Google Shape;3081;p6"/>
            <p:cNvSpPr/>
            <p:nvPr/>
          </p:nvSpPr>
          <p:spPr>
            <a:xfrm>
              <a:off x="4034300" y="4392025"/>
              <a:ext cx="20150" cy="22325"/>
            </a:xfrm>
            <a:custGeom>
              <a:avLst/>
              <a:gdLst/>
              <a:ahLst/>
              <a:cxnLst/>
              <a:rect l="l" t="t" r="r" b="b"/>
              <a:pathLst>
                <a:path w="806" h="893" extrusionOk="0">
                  <a:moveTo>
                    <a:pt x="424" y="0"/>
                  </a:moveTo>
                  <a:cubicBezTo>
                    <a:pt x="305" y="0"/>
                    <a:pt x="184" y="66"/>
                    <a:pt x="118" y="164"/>
                  </a:cubicBezTo>
                  <a:cubicBezTo>
                    <a:pt x="117" y="161"/>
                    <a:pt x="115" y="159"/>
                    <a:pt x="113" y="158"/>
                  </a:cubicBezTo>
                  <a:cubicBezTo>
                    <a:pt x="20" y="300"/>
                    <a:pt x="0" y="481"/>
                    <a:pt x="63" y="642"/>
                  </a:cubicBezTo>
                  <a:cubicBezTo>
                    <a:pt x="123" y="809"/>
                    <a:pt x="264" y="893"/>
                    <a:pt x="404" y="893"/>
                  </a:cubicBezTo>
                  <a:cubicBezTo>
                    <a:pt x="544" y="893"/>
                    <a:pt x="684" y="809"/>
                    <a:pt x="745" y="642"/>
                  </a:cubicBezTo>
                  <a:cubicBezTo>
                    <a:pt x="806" y="481"/>
                    <a:pt x="788" y="302"/>
                    <a:pt x="693" y="158"/>
                  </a:cubicBezTo>
                  <a:cubicBezTo>
                    <a:pt x="625" y="46"/>
                    <a:pt x="525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2" name="Google Shape;3082;p6"/>
            <p:cNvSpPr/>
            <p:nvPr/>
          </p:nvSpPr>
          <p:spPr>
            <a:xfrm>
              <a:off x="4014375" y="4428850"/>
              <a:ext cx="20150" cy="15600"/>
            </a:xfrm>
            <a:custGeom>
              <a:avLst/>
              <a:gdLst/>
              <a:ahLst/>
              <a:cxnLst/>
              <a:rect l="l" t="t" r="r" b="b"/>
              <a:pathLst>
                <a:path w="806" h="624" extrusionOk="0">
                  <a:moveTo>
                    <a:pt x="402" y="0"/>
                  </a:moveTo>
                  <a:cubicBezTo>
                    <a:pt x="0" y="0"/>
                    <a:pt x="0" y="624"/>
                    <a:pt x="402" y="624"/>
                  </a:cubicBezTo>
                  <a:cubicBezTo>
                    <a:pt x="804" y="624"/>
                    <a:pt x="805" y="0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3" name="Google Shape;3083;p6"/>
            <p:cNvSpPr/>
            <p:nvPr/>
          </p:nvSpPr>
          <p:spPr>
            <a:xfrm>
              <a:off x="4006000" y="4399950"/>
              <a:ext cx="13600" cy="11700"/>
            </a:xfrm>
            <a:custGeom>
              <a:avLst/>
              <a:gdLst/>
              <a:ahLst/>
              <a:cxnLst/>
              <a:rect l="l" t="t" r="r" b="b"/>
              <a:pathLst>
                <a:path w="544" h="468" extrusionOk="0">
                  <a:moveTo>
                    <a:pt x="318" y="1"/>
                  </a:moveTo>
                  <a:cubicBezTo>
                    <a:pt x="167" y="1"/>
                    <a:pt x="0" y="141"/>
                    <a:pt x="102" y="333"/>
                  </a:cubicBezTo>
                  <a:cubicBezTo>
                    <a:pt x="107" y="341"/>
                    <a:pt x="112" y="349"/>
                    <a:pt x="115" y="357"/>
                  </a:cubicBezTo>
                  <a:cubicBezTo>
                    <a:pt x="157" y="435"/>
                    <a:pt x="220" y="468"/>
                    <a:pt x="285" y="468"/>
                  </a:cubicBezTo>
                  <a:cubicBezTo>
                    <a:pt x="412" y="468"/>
                    <a:pt x="543" y="342"/>
                    <a:pt x="514" y="188"/>
                  </a:cubicBezTo>
                  <a:cubicBezTo>
                    <a:pt x="514" y="180"/>
                    <a:pt x="511" y="170"/>
                    <a:pt x="509" y="161"/>
                  </a:cubicBezTo>
                  <a:cubicBezTo>
                    <a:pt x="488" y="48"/>
                    <a:pt x="405" y="1"/>
                    <a:pt x="3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4" name="Google Shape;3084;p6"/>
            <p:cNvSpPr/>
            <p:nvPr/>
          </p:nvSpPr>
          <p:spPr>
            <a:xfrm>
              <a:off x="3896000" y="4401375"/>
              <a:ext cx="21025" cy="19500"/>
            </a:xfrm>
            <a:custGeom>
              <a:avLst/>
              <a:gdLst/>
              <a:ahLst/>
              <a:cxnLst/>
              <a:rect l="l" t="t" r="r" b="b"/>
              <a:pathLst>
                <a:path w="841" h="780" extrusionOk="0">
                  <a:moveTo>
                    <a:pt x="375" y="0"/>
                  </a:moveTo>
                  <a:cubicBezTo>
                    <a:pt x="145" y="0"/>
                    <a:pt x="1" y="230"/>
                    <a:pt x="34" y="460"/>
                  </a:cubicBezTo>
                  <a:cubicBezTo>
                    <a:pt x="45" y="522"/>
                    <a:pt x="68" y="583"/>
                    <a:pt x="99" y="638"/>
                  </a:cubicBezTo>
                  <a:cubicBezTo>
                    <a:pt x="148" y="733"/>
                    <a:pt x="246" y="780"/>
                    <a:pt x="345" y="780"/>
                  </a:cubicBezTo>
                  <a:cubicBezTo>
                    <a:pt x="421" y="780"/>
                    <a:pt x="498" y="752"/>
                    <a:pt x="554" y="697"/>
                  </a:cubicBezTo>
                  <a:cubicBezTo>
                    <a:pt x="582" y="670"/>
                    <a:pt x="609" y="643"/>
                    <a:pt x="637" y="619"/>
                  </a:cubicBezTo>
                  <a:cubicBezTo>
                    <a:pt x="841" y="432"/>
                    <a:pt x="732" y="84"/>
                    <a:pt x="478" y="15"/>
                  </a:cubicBezTo>
                  <a:cubicBezTo>
                    <a:pt x="442" y="5"/>
                    <a:pt x="407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5" name="Google Shape;3085;p6"/>
            <p:cNvSpPr/>
            <p:nvPr/>
          </p:nvSpPr>
          <p:spPr>
            <a:xfrm>
              <a:off x="3926550" y="4425950"/>
              <a:ext cx="16600" cy="16525"/>
            </a:xfrm>
            <a:custGeom>
              <a:avLst/>
              <a:gdLst/>
              <a:ahLst/>
              <a:cxnLst/>
              <a:rect l="l" t="t" r="r" b="b"/>
              <a:pathLst>
                <a:path w="664" h="661" extrusionOk="0">
                  <a:moveTo>
                    <a:pt x="355" y="0"/>
                  </a:moveTo>
                  <a:cubicBezTo>
                    <a:pt x="282" y="0"/>
                    <a:pt x="210" y="28"/>
                    <a:pt x="157" y="82"/>
                  </a:cubicBezTo>
                  <a:cubicBezTo>
                    <a:pt x="155" y="80"/>
                    <a:pt x="155" y="77"/>
                    <a:pt x="155" y="75"/>
                  </a:cubicBezTo>
                  <a:cubicBezTo>
                    <a:pt x="96" y="136"/>
                    <a:pt x="55" y="211"/>
                    <a:pt x="39" y="295"/>
                  </a:cubicBezTo>
                  <a:cubicBezTo>
                    <a:pt x="35" y="307"/>
                    <a:pt x="39" y="316"/>
                    <a:pt x="37" y="328"/>
                  </a:cubicBezTo>
                  <a:lnTo>
                    <a:pt x="37" y="330"/>
                  </a:lnTo>
                  <a:cubicBezTo>
                    <a:pt x="1" y="364"/>
                    <a:pt x="7" y="421"/>
                    <a:pt x="48" y="449"/>
                  </a:cubicBezTo>
                  <a:cubicBezTo>
                    <a:pt x="88" y="577"/>
                    <a:pt x="209" y="660"/>
                    <a:pt x="334" y="660"/>
                  </a:cubicBezTo>
                  <a:cubicBezTo>
                    <a:pt x="422" y="660"/>
                    <a:pt x="512" y="618"/>
                    <a:pt x="575" y="520"/>
                  </a:cubicBezTo>
                  <a:cubicBezTo>
                    <a:pt x="634" y="426"/>
                    <a:pt x="664" y="308"/>
                    <a:pt x="626" y="200"/>
                  </a:cubicBezTo>
                  <a:cubicBezTo>
                    <a:pt x="577" y="64"/>
                    <a:pt x="465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6" name="Google Shape;3086;p6"/>
            <p:cNvSpPr/>
            <p:nvPr/>
          </p:nvSpPr>
          <p:spPr>
            <a:xfrm>
              <a:off x="3920900" y="4386775"/>
              <a:ext cx="19125" cy="18225"/>
            </a:xfrm>
            <a:custGeom>
              <a:avLst/>
              <a:gdLst/>
              <a:ahLst/>
              <a:cxnLst/>
              <a:rect l="l" t="t" r="r" b="b"/>
              <a:pathLst>
                <a:path w="765" h="729" extrusionOk="0">
                  <a:moveTo>
                    <a:pt x="363" y="0"/>
                  </a:moveTo>
                  <a:cubicBezTo>
                    <a:pt x="221" y="0"/>
                    <a:pt x="76" y="82"/>
                    <a:pt x="50" y="230"/>
                  </a:cubicBezTo>
                  <a:cubicBezTo>
                    <a:pt x="46" y="253"/>
                    <a:pt x="42" y="276"/>
                    <a:pt x="38" y="297"/>
                  </a:cubicBezTo>
                  <a:cubicBezTo>
                    <a:pt x="1" y="512"/>
                    <a:pt x="128" y="729"/>
                    <a:pt x="366" y="729"/>
                  </a:cubicBezTo>
                  <a:cubicBezTo>
                    <a:pt x="640" y="725"/>
                    <a:pt x="765" y="441"/>
                    <a:pt x="658" y="217"/>
                  </a:cubicBezTo>
                  <a:lnTo>
                    <a:pt x="629" y="154"/>
                  </a:lnTo>
                  <a:cubicBezTo>
                    <a:pt x="580" y="49"/>
                    <a:pt x="472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7" name="Google Shape;3087;p6"/>
            <p:cNvSpPr/>
            <p:nvPr/>
          </p:nvSpPr>
          <p:spPr>
            <a:xfrm>
              <a:off x="3926025" y="3780225"/>
              <a:ext cx="23250" cy="23950"/>
            </a:xfrm>
            <a:custGeom>
              <a:avLst/>
              <a:gdLst/>
              <a:ahLst/>
              <a:cxnLst/>
              <a:rect l="l" t="t" r="r" b="b"/>
              <a:pathLst>
                <a:path w="930" h="958" extrusionOk="0">
                  <a:moveTo>
                    <a:pt x="212" y="1"/>
                  </a:moveTo>
                  <a:cubicBezTo>
                    <a:pt x="179" y="1"/>
                    <a:pt x="146" y="5"/>
                    <a:pt x="114" y="15"/>
                  </a:cubicBezTo>
                  <a:cubicBezTo>
                    <a:pt x="56" y="33"/>
                    <a:pt x="1" y="92"/>
                    <a:pt x="6" y="158"/>
                  </a:cubicBezTo>
                  <a:cubicBezTo>
                    <a:pt x="24" y="361"/>
                    <a:pt x="143" y="583"/>
                    <a:pt x="255" y="750"/>
                  </a:cubicBezTo>
                  <a:cubicBezTo>
                    <a:pt x="298" y="814"/>
                    <a:pt x="469" y="957"/>
                    <a:pt x="593" y="957"/>
                  </a:cubicBezTo>
                  <a:cubicBezTo>
                    <a:pt x="627" y="957"/>
                    <a:pt x="658" y="946"/>
                    <a:pt x="681" y="919"/>
                  </a:cubicBezTo>
                  <a:cubicBezTo>
                    <a:pt x="929" y="628"/>
                    <a:pt x="590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8" name="Google Shape;3088;p6"/>
            <p:cNvSpPr/>
            <p:nvPr/>
          </p:nvSpPr>
          <p:spPr>
            <a:xfrm>
              <a:off x="3977575" y="3770275"/>
              <a:ext cx="14550" cy="20225"/>
            </a:xfrm>
            <a:custGeom>
              <a:avLst/>
              <a:gdLst/>
              <a:ahLst/>
              <a:cxnLst/>
              <a:rect l="l" t="t" r="r" b="b"/>
              <a:pathLst>
                <a:path w="582" h="809" extrusionOk="0">
                  <a:moveTo>
                    <a:pt x="229" y="1"/>
                  </a:moveTo>
                  <a:cubicBezTo>
                    <a:pt x="161" y="1"/>
                    <a:pt x="97" y="40"/>
                    <a:pt x="73" y="120"/>
                  </a:cubicBezTo>
                  <a:cubicBezTo>
                    <a:pt x="1" y="353"/>
                    <a:pt x="28" y="666"/>
                    <a:pt x="256" y="800"/>
                  </a:cubicBezTo>
                  <a:cubicBezTo>
                    <a:pt x="266" y="806"/>
                    <a:pt x="277" y="809"/>
                    <a:pt x="287" y="809"/>
                  </a:cubicBezTo>
                  <a:cubicBezTo>
                    <a:pt x="298" y="809"/>
                    <a:pt x="308" y="806"/>
                    <a:pt x="317" y="800"/>
                  </a:cubicBezTo>
                  <a:cubicBezTo>
                    <a:pt x="581" y="644"/>
                    <a:pt x="578" y="231"/>
                    <a:pt x="352" y="46"/>
                  </a:cubicBezTo>
                  <a:cubicBezTo>
                    <a:pt x="315" y="16"/>
                    <a:pt x="271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89" name="Google Shape;3089;p6"/>
            <p:cNvSpPr/>
            <p:nvPr/>
          </p:nvSpPr>
          <p:spPr>
            <a:xfrm>
              <a:off x="4013125" y="3755925"/>
              <a:ext cx="23175" cy="37500"/>
            </a:xfrm>
            <a:custGeom>
              <a:avLst/>
              <a:gdLst/>
              <a:ahLst/>
              <a:cxnLst/>
              <a:rect l="l" t="t" r="r" b="b"/>
              <a:pathLst>
                <a:path w="927" h="1500" extrusionOk="0">
                  <a:moveTo>
                    <a:pt x="723" y="1"/>
                  </a:moveTo>
                  <a:cubicBezTo>
                    <a:pt x="692" y="1"/>
                    <a:pt x="661" y="12"/>
                    <a:pt x="637" y="39"/>
                  </a:cubicBezTo>
                  <a:cubicBezTo>
                    <a:pt x="347" y="365"/>
                    <a:pt x="1" y="1005"/>
                    <a:pt x="235" y="1427"/>
                  </a:cubicBezTo>
                  <a:cubicBezTo>
                    <a:pt x="263" y="1476"/>
                    <a:pt x="312" y="1500"/>
                    <a:pt x="362" y="1500"/>
                  </a:cubicBezTo>
                  <a:cubicBezTo>
                    <a:pt x="401" y="1500"/>
                    <a:pt x="441" y="1485"/>
                    <a:pt x="472" y="1458"/>
                  </a:cubicBezTo>
                  <a:cubicBezTo>
                    <a:pt x="664" y="1286"/>
                    <a:pt x="719" y="1069"/>
                    <a:pt x="788" y="826"/>
                  </a:cubicBezTo>
                  <a:cubicBezTo>
                    <a:pt x="857" y="580"/>
                    <a:pt x="926" y="347"/>
                    <a:pt x="854" y="96"/>
                  </a:cubicBezTo>
                  <a:cubicBezTo>
                    <a:pt x="837" y="39"/>
                    <a:pt x="780" y="1"/>
                    <a:pt x="7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0" name="Google Shape;3090;p6"/>
            <p:cNvSpPr/>
            <p:nvPr/>
          </p:nvSpPr>
          <p:spPr>
            <a:xfrm>
              <a:off x="4067750" y="3774625"/>
              <a:ext cx="21425" cy="26000"/>
            </a:xfrm>
            <a:custGeom>
              <a:avLst/>
              <a:gdLst/>
              <a:ahLst/>
              <a:cxnLst/>
              <a:rect l="l" t="t" r="r" b="b"/>
              <a:pathLst>
                <a:path w="857" h="1040" extrusionOk="0">
                  <a:moveTo>
                    <a:pt x="634" y="0"/>
                  </a:moveTo>
                  <a:cubicBezTo>
                    <a:pt x="614" y="0"/>
                    <a:pt x="592" y="4"/>
                    <a:pt x="567" y="11"/>
                  </a:cubicBezTo>
                  <a:cubicBezTo>
                    <a:pt x="413" y="59"/>
                    <a:pt x="311" y="274"/>
                    <a:pt x="214" y="393"/>
                  </a:cubicBezTo>
                  <a:cubicBezTo>
                    <a:pt x="73" y="569"/>
                    <a:pt x="1" y="761"/>
                    <a:pt x="19" y="986"/>
                  </a:cubicBezTo>
                  <a:cubicBezTo>
                    <a:pt x="22" y="1012"/>
                    <a:pt x="43" y="1039"/>
                    <a:pt x="71" y="1039"/>
                  </a:cubicBezTo>
                  <a:cubicBezTo>
                    <a:pt x="76" y="1039"/>
                    <a:pt x="81" y="1038"/>
                    <a:pt x="86" y="1036"/>
                  </a:cubicBezTo>
                  <a:cubicBezTo>
                    <a:pt x="365" y="925"/>
                    <a:pt x="564" y="831"/>
                    <a:pt x="719" y="556"/>
                  </a:cubicBezTo>
                  <a:cubicBezTo>
                    <a:pt x="786" y="437"/>
                    <a:pt x="856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1" name="Google Shape;3091;p6"/>
            <p:cNvSpPr/>
            <p:nvPr/>
          </p:nvSpPr>
          <p:spPr>
            <a:xfrm>
              <a:off x="3984350" y="4195225"/>
              <a:ext cx="17525" cy="13825"/>
            </a:xfrm>
            <a:custGeom>
              <a:avLst/>
              <a:gdLst/>
              <a:ahLst/>
              <a:cxnLst/>
              <a:rect l="l" t="t" r="r" b="b"/>
              <a:pathLst>
                <a:path w="701" h="553" extrusionOk="0">
                  <a:moveTo>
                    <a:pt x="334" y="0"/>
                  </a:moveTo>
                  <a:cubicBezTo>
                    <a:pt x="252" y="0"/>
                    <a:pt x="173" y="40"/>
                    <a:pt x="125" y="118"/>
                  </a:cubicBezTo>
                  <a:cubicBezTo>
                    <a:pt x="122" y="126"/>
                    <a:pt x="117" y="134"/>
                    <a:pt x="112" y="143"/>
                  </a:cubicBezTo>
                  <a:cubicBezTo>
                    <a:pt x="0" y="328"/>
                    <a:pt x="152" y="552"/>
                    <a:pt x="348" y="552"/>
                  </a:cubicBezTo>
                  <a:cubicBezTo>
                    <a:pt x="371" y="552"/>
                    <a:pt x="395" y="549"/>
                    <a:pt x="419" y="543"/>
                  </a:cubicBezTo>
                  <a:cubicBezTo>
                    <a:pt x="638" y="484"/>
                    <a:pt x="701" y="152"/>
                    <a:pt x="486" y="44"/>
                  </a:cubicBezTo>
                  <a:cubicBezTo>
                    <a:pt x="476" y="39"/>
                    <a:pt x="468" y="34"/>
                    <a:pt x="460" y="31"/>
                  </a:cubicBezTo>
                  <a:cubicBezTo>
                    <a:pt x="419" y="11"/>
                    <a:pt x="37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2" name="Google Shape;3092;p6"/>
            <p:cNvSpPr/>
            <p:nvPr/>
          </p:nvSpPr>
          <p:spPr>
            <a:xfrm>
              <a:off x="3985300" y="4162625"/>
              <a:ext cx="14975" cy="11375"/>
            </a:xfrm>
            <a:custGeom>
              <a:avLst/>
              <a:gdLst/>
              <a:ahLst/>
              <a:cxnLst/>
              <a:rect l="l" t="t" r="r" b="b"/>
              <a:pathLst>
                <a:path w="599" h="455" extrusionOk="0">
                  <a:moveTo>
                    <a:pt x="192" y="1"/>
                  </a:moveTo>
                  <a:cubicBezTo>
                    <a:pt x="96" y="1"/>
                    <a:pt x="11" y="59"/>
                    <a:pt x="7" y="213"/>
                  </a:cubicBezTo>
                  <a:cubicBezTo>
                    <a:pt x="7" y="228"/>
                    <a:pt x="7" y="244"/>
                    <a:pt x="5" y="261"/>
                  </a:cubicBezTo>
                  <a:cubicBezTo>
                    <a:pt x="1" y="382"/>
                    <a:pt x="103" y="455"/>
                    <a:pt x="211" y="455"/>
                  </a:cubicBezTo>
                  <a:cubicBezTo>
                    <a:pt x="225" y="455"/>
                    <a:pt x="240" y="454"/>
                    <a:pt x="254" y="451"/>
                  </a:cubicBezTo>
                  <a:cubicBezTo>
                    <a:pt x="292" y="444"/>
                    <a:pt x="318" y="441"/>
                    <a:pt x="340" y="410"/>
                  </a:cubicBezTo>
                  <a:cubicBezTo>
                    <a:pt x="340" y="408"/>
                    <a:pt x="340" y="407"/>
                    <a:pt x="340" y="405"/>
                  </a:cubicBezTo>
                  <a:cubicBezTo>
                    <a:pt x="598" y="222"/>
                    <a:pt x="37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3" name="Google Shape;3093;p6"/>
            <p:cNvSpPr/>
            <p:nvPr/>
          </p:nvSpPr>
          <p:spPr>
            <a:xfrm>
              <a:off x="3991025" y="4095650"/>
              <a:ext cx="9050" cy="8075"/>
            </a:xfrm>
            <a:custGeom>
              <a:avLst/>
              <a:gdLst/>
              <a:ahLst/>
              <a:cxnLst/>
              <a:rect l="l" t="t" r="r" b="b"/>
              <a:pathLst>
                <a:path w="362" h="323" extrusionOk="0">
                  <a:moveTo>
                    <a:pt x="186" y="1"/>
                  </a:moveTo>
                  <a:cubicBezTo>
                    <a:pt x="147" y="1"/>
                    <a:pt x="107" y="16"/>
                    <a:pt x="78" y="46"/>
                  </a:cubicBezTo>
                  <a:cubicBezTo>
                    <a:pt x="1" y="120"/>
                    <a:pt x="60" y="175"/>
                    <a:pt x="56" y="256"/>
                  </a:cubicBezTo>
                  <a:cubicBezTo>
                    <a:pt x="56" y="294"/>
                    <a:pt x="87" y="322"/>
                    <a:pt x="122" y="322"/>
                  </a:cubicBezTo>
                  <a:cubicBezTo>
                    <a:pt x="128" y="322"/>
                    <a:pt x="134" y="321"/>
                    <a:pt x="140" y="320"/>
                  </a:cubicBezTo>
                  <a:cubicBezTo>
                    <a:pt x="209" y="297"/>
                    <a:pt x="278" y="303"/>
                    <a:pt x="319" y="231"/>
                  </a:cubicBezTo>
                  <a:cubicBezTo>
                    <a:pt x="362" y="157"/>
                    <a:pt x="337" y="64"/>
                    <a:pt x="263" y="21"/>
                  </a:cubicBezTo>
                  <a:cubicBezTo>
                    <a:pt x="239" y="8"/>
                    <a:pt x="213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4" name="Google Shape;3094;p6"/>
            <p:cNvSpPr/>
            <p:nvPr/>
          </p:nvSpPr>
          <p:spPr>
            <a:xfrm>
              <a:off x="3764225" y="3921725"/>
              <a:ext cx="64725" cy="348950"/>
            </a:xfrm>
            <a:custGeom>
              <a:avLst/>
              <a:gdLst/>
              <a:ahLst/>
              <a:cxnLst/>
              <a:rect l="l" t="t" r="r" b="b"/>
              <a:pathLst>
                <a:path w="2589" h="13958" extrusionOk="0">
                  <a:moveTo>
                    <a:pt x="1175" y="1"/>
                  </a:moveTo>
                  <a:cubicBezTo>
                    <a:pt x="1093" y="1"/>
                    <a:pt x="1012" y="38"/>
                    <a:pt x="969" y="120"/>
                  </a:cubicBezTo>
                  <a:cubicBezTo>
                    <a:pt x="600" y="817"/>
                    <a:pt x="219" y="1506"/>
                    <a:pt x="18" y="2270"/>
                  </a:cubicBezTo>
                  <a:cubicBezTo>
                    <a:pt x="1" y="2329"/>
                    <a:pt x="52" y="2382"/>
                    <a:pt x="105" y="2382"/>
                  </a:cubicBezTo>
                  <a:cubicBezTo>
                    <a:pt x="125" y="2382"/>
                    <a:pt x="146" y="2374"/>
                    <a:pt x="164" y="2356"/>
                  </a:cubicBezTo>
                  <a:cubicBezTo>
                    <a:pt x="556" y="1932"/>
                    <a:pt x="848" y="1447"/>
                    <a:pt x="1110" y="941"/>
                  </a:cubicBezTo>
                  <a:cubicBezTo>
                    <a:pt x="1251" y="1734"/>
                    <a:pt x="1199" y="2605"/>
                    <a:pt x="1227" y="3381"/>
                  </a:cubicBezTo>
                  <a:cubicBezTo>
                    <a:pt x="1261" y="4455"/>
                    <a:pt x="1309" y="5526"/>
                    <a:pt x="1381" y="6598"/>
                  </a:cubicBezTo>
                  <a:cubicBezTo>
                    <a:pt x="1545" y="9037"/>
                    <a:pt x="1607" y="11489"/>
                    <a:pt x="1853" y="13920"/>
                  </a:cubicBezTo>
                  <a:cubicBezTo>
                    <a:pt x="1853" y="13945"/>
                    <a:pt x="1872" y="13957"/>
                    <a:pt x="1890" y="13957"/>
                  </a:cubicBezTo>
                  <a:cubicBezTo>
                    <a:pt x="1909" y="13957"/>
                    <a:pt x="1927" y="13945"/>
                    <a:pt x="1927" y="13920"/>
                  </a:cubicBezTo>
                  <a:cubicBezTo>
                    <a:pt x="2091" y="11488"/>
                    <a:pt x="1893" y="9030"/>
                    <a:pt x="1776" y="6598"/>
                  </a:cubicBezTo>
                  <a:cubicBezTo>
                    <a:pt x="1696" y="4910"/>
                    <a:pt x="1838" y="3063"/>
                    <a:pt x="1623" y="1342"/>
                  </a:cubicBezTo>
                  <a:lnTo>
                    <a:pt x="1623" y="1342"/>
                  </a:lnTo>
                  <a:cubicBezTo>
                    <a:pt x="1866" y="1675"/>
                    <a:pt x="2155" y="1972"/>
                    <a:pt x="2481" y="2224"/>
                  </a:cubicBezTo>
                  <a:cubicBezTo>
                    <a:pt x="2495" y="2235"/>
                    <a:pt x="2509" y="2239"/>
                    <a:pt x="2523" y="2239"/>
                  </a:cubicBezTo>
                  <a:cubicBezTo>
                    <a:pt x="2558" y="2239"/>
                    <a:pt x="2588" y="2210"/>
                    <a:pt x="2580" y="2165"/>
                  </a:cubicBezTo>
                  <a:cubicBezTo>
                    <a:pt x="2493" y="1709"/>
                    <a:pt x="2265" y="1394"/>
                    <a:pt x="1991" y="1028"/>
                  </a:cubicBezTo>
                  <a:cubicBezTo>
                    <a:pt x="1820" y="802"/>
                    <a:pt x="1665" y="387"/>
                    <a:pt x="1422" y="190"/>
                  </a:cubicBezTo>
                  <a:cubicBezTo>
                    <a:pt x="1420" y="187"/>
                    <a:pt x="1420" y="182"/>
                    <a:pt x="1418" y="179"/>
                  </a:cubicBezTo>
                  <a:cubicBezTo>
                    <a:pt x="1390" y="65"/>
                    <a:pt x="1282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5" name="Google Shape;3095;p6"/>
            <p:cNvSpPr/>
            <p:nvPr/>
          </p:nvSpPr>
          <p:spPr>
            <a:xfrm>
              <a:off x="3607825" y="4073975"/>
              <a:ext cx="59450" cy="73850"/>
            </a:xfrm>
            <a:custGeom>
              <a:avLst/>
              <a:gdLst/>
              <a:ahLst/>
              <a:cxnLst/>
              <a:rect l="l" t="t" r="r" b="b"/>
              <a:pathLst>
                <a:path w="2378" h="2954" extrusionOk="0">
                  <a:moveTo>
                    <a:pt x="1570" y="1"/>
                  </a:moveTo>
                  <a:cubicBezTo>
                    <a:pt x="1420" y="1"/>
                    <a:pt x="1261" y="59"/>
                    <a:pt x="1141" y="132"/>
                  </a:cubicBezTo>
                  <a:cubicBezTo>
                    <a:pt x="765" y="360"/>
                    <a:pt x="525" y="777"/>
                    <a:pt x="361" y="1169"/>
                  </a:cubicBezTo>
                  <a:cubicBezTo>
                    <a:pt x="1" y="2035"/>
                    <a:pt x="297" y="2953"/>
                    <a:pt x="1293" y="2953"/>
                  </a:cubicBezTo>
                  <a:cubicBezTo>
                    <a:pt x="1334" y="2953"/>
                    <a:pt x="1376" y="2952"/>
                    <a:pt x="1420" y="2949"/>
                  </a:cubicBezTo>
                  <a:cubicBezTo>
                    <a:pt x="1721" y="2926"/>
                    <a:pt x="2118" y="2853"/>
                    <a:pt x="2268" y="2558"/>
                  </a:cubicBezTo>
                  <a:cubicBezTo>
                    <a:pt x="2377" y="2342"/>
                    <a:pt x="2126" y="2269"/>
                    <a:pt x="1955" y="2269"/>
                  </a:cubicBezTo>
                  <a:cubicBezTo>
                    <a:pt x="1944" y="2269"/>
                    <a:pt x="1933" y="2269"/>
                    <a:pt x="1923" y="2269"/>
                  </a:cubicBezTo>
                  <a:cubicBezTo>
                    <a:pt x="1693" y="2282"/>
                    <a:pt x="1373" y="2414"/>
                    <a:pt x="1108" y="2414"/>
                  </a:cubicBezTo>
                  <a:cubicBezTo>
                    <a:pt x="912" y="2414"/>
                    <a:pt x="746" y="2342"/>
                    <a:pt x="668" y="2094"/>
                  </a:cubicBezTo>
                  <a:cubicBezTo>
                    <a:pt x="464" y="1445"/>
                    <a:pt x="988" y="212"/>
                    <a:pt x="1741" y="212"/>
                  </a:cubicBezTo>
                  <a:cubicBezTo>
                    <a:pt x="1785" y="212"/>
                    <a:pt x="1830" y="217"/>
                    <a:pt x="1876" y="225"/>
                  </a:cubicBezTo>
                  <a:cubicBezTo>
                    <a:pt x="1878" y="226"/>
                    <a:pt x="1880" y="226"/>
                    <a:pt x="1882" y="226"/>
                  </a:cubicBezTo>
                  <a:cubicBezTo>
                    <a:pt x="1908" y="226"/>
                    <a:pt x="1932" y="200"/>
                    <a:pt x="1915" y="175"/>
                  </a:cubicBezTo>
                  <a:cubicBezTo>
                    <a:pt x="1831" y="48"/>
                    <a:pt x="1704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6" name="Google Shape;3096;p6"/>
            <p:cNvSpPr/>
            <p:nvPr/>
          </p:nvSpPr>
          <p:spPr>
            <a:xfrm>
              <a:off x="3671225" y="4072950"/>
              <a:ext cx="69550" cy="74550"/>
            </a:xfrm>
            <a:custGeom>
              <a:avLst/>
              <a:gdLst/>
              <a:ahLst/>
              <a:cxnLst/>
              <a:rect l="l" t="t" r="r" b="b"/>
              <a:pathLst>
                <a:path w="2782" h="2982" extrusionOk="0">
                  <a:moveTo>
                    <a:pt x="1364" y="494"/>
                  </a:moveTo>
                  <a:cubicBezTo>
                    <a:pt x="1742" y="494"/>
                    <a:pt x="2085" y="951"/>
                    <a:pt x="2125" y="1369"/>
                  </a:cubicBezTo>
                  <a:cubicBezTo>
                    <a:pt x="2177" y="1943"/>
                    <a:pt x="1666" y="2455"/>
                    <a:pt x="1213" y="2496"/>
                  </a:cubicBezTo>
                  <a:cubicBezTo>
                    <a:pt x="995" y="2299"/>
                    <a:pt x="752" y="2074"/>
                    <a:pt x="668" y="1802"/>
                  </a:cubicBezTo>
                  <a:cubicBezTo>
                    <a:pt x="565" y="1461"/>
                    <a:pt x="695" y="1013"/>
                    <a:pt x="913" y="744"/>
                  </a:cubicBezTo>
                  <a:cubicBezTo>
                    <a:pt x="1057" y="567"/>
                    <a:pt x="1213" y="494"/>
                    <a:pt x="1364" y="494"/>
                  </a:cubicBezTo>
                  <a:close/>
                  <a:moveTo>
                    <a:pt x="1386" y="0"/>
                  </a:moveTo>
                  <a:cubicBezTo>
                    <a:pt x="1066" y="0"/>
                    <a:pt x="743" y="137"/>
                    <a:pt x="494" y="440"/>
                  </a:cubicBezTo>
                  <a:cubicBezTo>
                    <a:pt x="40" y="995"/>
                    <a:pt x="1" y="2069"/>
                    <a:pt x="506" y="2534"/>
                  </a:cubicBezTo>
                  <a:cubicBezTo>
                    <a:pt x="539" y="2629"/>
                    <a:pt x="593" y="2714"/>
                    <a:pt x="663" y="2785"/>
                  </a:cubicBezTo>
                  <a:cubicBezTo>
                    <a:pt x="808" y="2930"/>
                    <a:pt x="1003" y="2982"/>
                    <a:pt x="1200" y="2982"/>
                  </a:cubicBezTo>
                  <a:cubicBezTo>
                    <a:pt x="1318" y="2982"/>
                    <a:pt x="1436" y="2964"/>
                    <a:pt x="1544" y="2935"/>
                  </a:cubicBezTo>
                  <a:cubicBezTo>
                    <a:pt x="2397" y="2709"/>
                    <a:pt x="2781" y="1787"/>
                    <a:pt x="2583" y="983"/>
                  </a:cubicBezTo>
                  <a:cubicBezTo>
                    <a:pt x="2432" y="375"/>
                    <a:pt x="1914" y="0"/>
                    <a:pt x="1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7" name="Google Shape;3097;p6"/>
            <p:cNvSpPr/>
            <p:nvPr/>
          </p:nvSpPr>
          <p:spPr>
            <a:xfrm>
              <a:off x="3738650" y="4127750"/>
              <a:ext cx="30950" cy="43500"/>
            </a:xfrm>
            <a:custGeom>
              <a:avLst/>
              <a:gdLst/>
              <a:ahLst/>
              <a:cxnLst/>
              <a:rect l="l" t="t" r="r" b="b"/>
              <a:pathLst>
                <a:path w="1238" h="1740" extrusionOk="0">
                  <a:moveTo>
                    <a:pt x="640" y="0"/>
                  </a:moveTo>
                  <a:cubicBezTo>
                    <a:pt x="529" y="0"/>
                    <a:pt x="117" y="179"/>
                    <a:pt x="270" y="350"/>
                  </a:cubicBezTo>
                  <a:cubicBezTo>
                    <a:pt x="309" y="395"/>
                    <a:pt x="375" y="402"/>
                    <a:pt x="444" y="402"/>
                  </a:cubicBezTo>
                  <a:cubicBezTo>
                    <a:pt x="478" y="402"/>
                    <a:pt x="512" y="400"/>
                    <a:pt x="545" y="400"/>
                  </a:cubicBezTo>
                  <a:cubicBezTo>
                    <a:pt x="577" y="400"/>
                    <a:pt x="608" y="402"/>
                    <a:pt x="634" y="409"/>
                  </a:cubicBezTo>
                  <a:cubicBezTo>
                    <a:pt x="662" y="417"/>
                    <a:pt x="581" y="573"/>
                    <a:pt x="553" y="622"/>
                  </a:cubicBezTo>
                  <a:cubicBezTo>
                    <a:pt x="411" y="875"/>
                    <a:pt x="215" y="1088"/>
                    <a:pt x="56" y="1331"/>
                  </a:cubicBezTo>
                  <a:cubicBezTo>
                    <a:pt x="0" y="1416"/>
                    <a:pt x="33" y="1562"/>
                    <a:pt x="128" y="1605"/>
                  </a:cubicBezTo>
                  <a:cubicBezTo>
                    <a:pt x="309" y="1688"/>
                    <a:pt x="483" y="1736"/>
                    <a:pt x="683" y="1739"/>
                  </a:cubicBezTo>
                  <a:cubicBezTo>
                    <a:pt x="687" y="1739"/>
                    <a:pt x="691" y="1739"/>
                    <a:pt x="695" y="1739"/>
                  </a:cubicBezTo>
                  <a:cubicBezTo>
                    <a:pt x="898" y="1739"/>
                    <a:pt x="1019" y="1660"/>
                    <a:pt x="1195" y="1562"/>
                  </a:cubicBezTo>
                  <a:cubicBezTo>
                    <a:pt x="1237" y="1537"/>
                    <a:pt x="1237" y="1477"/>
                    <a:pt x="1195" y="1450"/>
                  </a:cubicBezTo>
                  <a:cubicBezTo>
                    <a:pt x="1096" y="1401"/>
                    <a:pt x="959" y="1311"/>
                    <a:pt x="845" y="1311"/>
                  </a:cubicBezTo>
                  <a:cubicBezTo>
                    <a:pt x="784" y="1311"/>
                    <a:pt x="717" y="1314"/>
                    <a:pt x="649" y="1314"/>
                  </a:cubicBezTo>
                  <a:cubicBezTo>
                    <a:pt x="626" y="1314"/>
                    <a:pt x="604" y="1313"/>
                    <a:pt x="581" y="1313"/>
                  </a:cubicBezTo>
                  <a:cubicBezTo>
                    <a:pt x="808" y="1045"/>
                    <a:pt x="1049" y="766"/>
                    <a:pt x="1059" y="410"/>
                  </a:cubicBezTo>
                  <a:cubicBezTo>
                    <a:pt x="1063" y="191"/>
                    <a:pt x="85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8" name="Google Shape;3098;p6"/>
            <p:cNvSpPr/>
            <p:nvPr/>
          </p:nvSpPr>
          <p:spPr>
            <a:xfrm>
              <a:off x="485000" y="4171375"/>
              <a:ext cx="1274100" cy="780725"/>
            </a:xfrm>
            <a:custGeom>
              <a:avLst/>
              <a:gdLst/>
              <a:ahLst/>
              <a:cxnLst/>
              <a:rect l="l" t="t" r="r" b="b"/>
              <a:pathLst>
                <a:path w="50964" h="31229" extrusionOk="0">
                  <a:moveTo>
                    <a:pt x="13596" y="5695"/>
                  </a:moveTo>
                  <a:cubicBezTo>
                    <a:pt x="13806" y="6681"/>
                    <a:pt x="13895" y="7712"/>
                    <a:pt x="13941" y="8710"/>
                  </a:cubicBezTo>
                  <a:cubicBezTo>
                    <a:pt x="13517" y="8890"/>
                    <a:pt x="13097" y="9090"/>
                    <a:pt x="12682" y="9297"/>
                  </a:cubicBezTo>
                  <a:cubicBezTo>
                    <a:pt x="12692" y="9240"/>
                    <a:pt x="12704" y="9177"/>
                    <a:pt x="12717" y="9108"/>
                  </a:cubicBezTo>
                  <a:cubicBezTo>
                    <a:pt x="12851" y="8464"/>
                    <a:pt x="12958" y="7814"/>
                    <a:pt x="13096" y="7169"/>
                  </a:cubicBezTo>
                  <a:cubicBezTo>
                    <a:pt x="13183" y="6767"/>
                    <a:pt x="13452" y="6223"/>
                    <a:pt x="13596" y="5695"/>
                  </a:cubicBezTo>
                  <a:close/>
                  <a:moveTo>
                    <a:pt x="12115" y="2401"/>
                  </a:moveTo>
                  <a:lnTo>
                    <a:pt x="12115" y="2401"/>
                  </a:lnTo>
                  <a:cubicBezTo>
                    <a:pt x="12687" y="3081"/>
                    <a:pt x="13076" y="3880"/>
                    <a:pt x="13345" y="4735"/>
                  </a:cubicBezTo>
                  <a:cubicBezTo>
                    <a:pt x="13083" y="5572"/>
                    <a:pt x="12832" y="6464"/>
                    <a:pt x="12633" y="7310"/>
                  </a:cubicBezTo>
                  <a:cubicBezTo>
                    <a:pt x="12502" y="7867"/>
                    <a:pt x="12397" y="8429"/>
                    <a:pt x="12272" y="8987"/>
                  </a:cubicBezTo>
                  <a:lnTo>
                    <a:pt x="12272" y="8985"/>
                  </a:lnTo>
                  <a:cubicBezTo>
                    <a:pt x="12220" y="9220"/>
                    <a:pt x="12133" y="9384"/>
                    <a:pt x="12164" y="9559"/>
                  </a:cubicBezTo>
                  <a:cubicBezTo>
                    <a:pt x="11805" y="9746"/>
                    <a:pt x="11447" y="9937"/>
                    <a:pt x="11095" y="10129"/>
                  </a:cubicBezTo>
                  <a:cubicBezTo>
                    <a:pt x="11378" y="9384"/>
                    <a:pt x="11349" y="8167"/>
                    <a:pt x="11396" y="7671"/>
                  </a:cubicBezTo>
                  <a:cubicBezTo>
                    <a:pt x="11555" y="6003"/>
                    <a:pt x="12394" y="4085"/>
                    <a:pt x="12115" y="2401"/>
                  </a:cubicBezTo>
                  <a:close/>
                  <a:moveTo>
                    <a:pt x="10586" y="1144"/>
                  </a:moveTo>
                  <a:lnTo>
                    <a:pt x="10586" y="1144"/>
                  </a:lnTo>
                  <a:cubicBezTo>
                    <a:pt x="10734" y="1226"/>
                    <a:pt x="10881" y="1313"/>
                    <a:pt x="11027" y="1413"/>
                  </a:cubicBezTo>
                  <a:cubicBezTo>
                    <a:pt x="11354" y="1638"/>
                    <a:pt x="11654" y="1897"/>
                    <a:pt x="11923" y="2187"/>
                  </a:cubicBezTo>
                  <a:cubicBezTo>
                    <a:pt x="11910" y="2199"/>
                    <a:pt x="11900" y="2214"/>
                    <a:pt x="11893" y="2228"/>
                  </a:cubicBezTo>
                  <a:cubicBezTo>
                    <a:pt x="11674" y="3070"/>
                    <a:pt x="11629" y="3961"/>
                    <a:pt x="11449" y="4815"/>
                  </a:cubicBezTo>
                  <a:cubicBezTo>
                    <a:pt x="11285" y="5595"/>
                    <a:pt x="11108" y="6370"/>
                    <a:pt x="10993" y="7156"/>
                  </a:cubicBezTo>
                  <a:cubicBezTo>
                    <a:pt x="10898" y="7808"/>
                    <a:pt x="10853" y="8464"/>
                    <a:pt x="10758" y="9112"/>
                  </a:cubicBezTo>
                  <a:cubicBezTo>
                    <a:pt x="10696" y="9540"/>
                    <a:pt x="10415" y="10055"/>
                    <a:pt x="10425" y="10490"/>
                  </a:cubicBezTo>
                  <a:cubicBezTo>
                    <a:pt x="10038" y="10698"/>
                    <a:pt x="9654" y="10901"/>
                    <a:pt x="9277" y="11092"/>
                  </a:cubicBezTo>
                  <a:cubicBezTo>
                    <a:pt x="9393" y="10718"/>
                    <a:pt x="9426" y="10278"/>
                    <a:pt x="9469" y="9983"/>
                  </a:cubicBezTo>
                  <a:cubicBezTo>
                    <a:pt x="9598" y="9100"/>
                    <a:pt x="9621" y="8204"/>
                    <a:pt x="9746" y="7320"/>
                  </a:cubicBezTo>
                  <a:cubicBezTo>
                    <a:pt x="9922" y="6077"/>
                    <a:pt x="10145" y="4842"/>
                    <a:pt x="10305" y="3593"/>
                  </a:cubicBezTo>
                  <a:cubicBezTo>
                    <a:pt x="10387" y="2947"/>
                    <a:pt x="10811" y="1854"/>
                    <a:pt x="10586" y="1144"/>
                  </a:cubicBezTo>
                  <a:close/>
                  <a:moveTo>
                    <a:pt x="15898" y="8710"/>
                  </a:moveTo>
                  <a:cubicBezTo>
                    <a:pt x="15661" y="9136"/>
                    <a:pt x="15455" y="9578"/>
                    <a:pt x="15251" y="10024"/>
                  </a:cubicBezTo>
                  <a:cubicBezTo>
                    <a:pt x="15056" y="10450"/>
                    <a:pt x="14761" y="10896"/>
                    <a:pt x="14544" y="11349"/>
                  </a:cubicBezTo>
                  <a:cubicBezTo>
                    <a:pt x="14525" y="10626"/>
                    <a:pt x="14512" y="9896"/>
                    <a:pt x="14485" y="9164"/>
                  </a:cubicBezTo>
                  <a:cubicBezTo>
                    <a:pt x="14946" y="8980"/>
                    <a:pt x="15417" y="8829"/>
                    <a:pt x="15898" y="8710"/>
                  </a:cubicBezTo>
                  <a:close/>
                  <a:moveTo>
                    <a:pt x="8952" y="572"/>
                  </a:moveTo>
                  <a:cubicBezTo>
                    <a:pt x="9428" y="652"/>
                    <a:pt x="9890" y="800"/>
                    <a:pt x="10325" y="1013"/>
                  </a:cubicBezTo>
                  <a:cubicBezTo>
                    <a:pt x="9927" y="3063"/>
                    <a:pt x="9676" y="5140"/>
                    <a:pt x="9280" y="7192"/>
                  </a:cubicBezTo>
                  <a:cubicBezTo>
                    <a:pt x="9141" y="7916"/>
                    <a:pt x="9119" y="8669"/>
                    <a:pt x="9041" y="9400"/>
                  </a:cubicBezTo>
                  <a:cubicBezTo>
                    <a:pt x="8991" y="9871"/>
                    <a:pt x="8909" y="10337"/>
                    <a:pt x="8798" y="10796"/>
                  </a:cubicBezTo>
                  <a:cubicBezTo>
                    <a:pt x="8742" y="11019"/>
                    <a:pt x="8636" y="11203"/>
                    <a:pt x="8604" y="11413"/>
                  </a:cubicBezTo>
                  <a:cubicBezTo>
                    <a:pt x="8239" y="11580"/>
                    <a:pt x="7865" y="11738"/>
                    <a:pt x="7481" y="11877"/>
                  </a:cubicBezTo>
                  <a:cubicBezTo>
                    <a:pt x="7707" y="10742"/>
                    <a:pt x="7784" y="9550"/>
                    <a:pt x="7938" y="8411"/>
                  </a:cubicBezTo>
                  <a:cubicBezTo>
                    <a:pt x="8112" y="7119"/>
                    <a:pt x="8262" y="5823"/>
                    <a:pt x="8426" y="4528"/>
                  </a:cubicBezTo>
                  <a:cubicBezTo>
                    <a:pt x="8560" y="3480"/>
                    <a:pt x="8706" y="2438"/>
                    <a:pt x="8865" y="1393"/>
                  </a:cubicBezTo>
                  <a:cubicBezTo>
                    <a:pt x="8898" y="1182"/>
                    <a:pt x="8967" y="859"/>
                    <a:pt x="8952" y="572"/>
                  </a:cubicBezTo>
                  <a:close/>
                  <a:moveTo>
                    <a:pt x="4403" y="1500"/>
                  </a:moveTo>
                  <a:cubicBezTo>
                    <a:pt x="3860" y="3144"/>
                    <a:pt x="3770" y="5066"/>
                    <a:pt x="3512" y="6763"/>
                  </a:cubicBezTo>
                  <a:cubicBezTo>
                    <a:pt x="3242" y="8546"/>
                    <a:pt x="2896" y="10385"/>
                    <a:pt x="2858" y="12194"/>
                  </a:cubicBezTo>
                  <a:cubicBezTo>
                    <a:pt x="2353" y="12005"/>
                    <a:pt x="1931" y="11710"/>
                    <a:pt x="1578" y="11346"/>
                  </a:cubicBezTo>
                  <a:cubicBezTo>
                    <a:pt x="1596" y="11325"/>
                    <a:pt x="1610" y="11303"/>
                    <a:pt x="1621" y="11279"/>
                  </a:cubicBezTo>
                  <a:cubicBezTo>
                    <a:pt x="2131" y="10045"/>
                    <a:pt x="2044" y="8572"/>
                    <a:pt x="2146" y="7263"/>
                  </a:cubicBezTo>
                  <a:cubicBezTo>
                    <a:pt x="2276" y="5585"/>
                    <a:pt x="2730" y="3966"/>
                    <a:pt x="2948" y="2306"/>
                  </a:cubicBezTo>
                  <a:cubicBezTo>
                    <a:pt x="3419" y="2018"/>
                    <a:pt x="3906" y="1745"/>
                    <a:pt x="4403" y="1500"/>
                  </a:cubicBezTo>
                  <a:close/>
                  <a:moveTo>
                    <a:pt x="8079" y="511"/>
                  </a:moveTo>
                  <a:cubicBezTo>
                    <a:pt x="8267" y="511"/>
                    <a:pt x="8456" y="520"/>
                    <a:pt x="8644" y="539"/>
                  </a:cubicBezTo>
                  <a:cubicBezTo>
                    <a:pt x="8596" y="1064"/>
                    <a:pt x="8403" y="1649"/>
                    <a:pt x="8309" y="2119"/>
                  </a:cubicBezTo>
                  <a:cubicBezTo>
                    <a:pt x="8127" y="3029"/>
                    <a:pt x="8050" y="3961"/>
                    <a:pt x="7928" y="4881"/>
                  </a:cubicBezTo>
                  <a:cubicBezTo>
                    <a:pt x="7748" y="6241"/>
                    <a:pt x="7586" y="7604"/>
                    <a:pt x="7392" y="8964"/>
                  </a:cubicBezTo>
                  <a:cubicBezTo>
                    <a:pt x="7248" y="9965"/>
                    <a:pt x="7000" y="11023"/>
                    <a:pt x="6980" y="12043"/>
                  </a:cubicBezTo>
                  <a:cubicBezTo>
                    <a:pt x="6564" y="12174"/>
                    <a:pt x="6140" y="12287"/>
                    <a:pt x="5712" y="12358"/>
                  </a:cubicBezTo>
                  <a:cubicBezTo>
                    <a:pt x="5809" y="11769"/>
                    <a:pt x="5788" y="11146"/>
                    <a:pt x="5809" y="10560"/>
                  </a:cubicBezTo>
                  <a:cubicBezTo>
                    <a:pt x="5860" y="9256"/>
                    <a:pt x="5891" y="7953"/>
                    <a:pt x="6008" y="6651"/>
                  </a:cubicBezTo>
                  <a:cubicBezTo>
                    <a:pt x="6121" y="5393"/>
                    <a:pt x="6344" y="4144"/>
                    <a:pt x="6528" y="2894"/>
                  </a:cubicBezTo>
                  <a:cubicBezTo>
                    <a:pt x="6626" y="2220"/>
                    <a:pt x="6970" y="1349"/>
                    <a:pt x="6792" y="647"/>
                  </a:cubicBezTo>
                  <a:cubicBezTo>
                    <a:pt x="7220" y="558"/>
                    <a:pt x="7650" y="511"/>
                    <a:pt x="8079" y="511"/>
                  </a:cubicBezTo>
                  <a:close/>
                  <a:moveTo>
                    <a:pt x="6465" y="723"/>
                  </a:moveTo>
                  <a:lnTo>
                    <a:pt x="6465" y="723"/>
                  </a:lnTo>
                  <a:cubicBezTo>
                    <a:pt x="6249" y="1610"/>
                    <a:pt x="6147" y="2581"/>
                    <a:pt x="6012" y="3470"/>
                  </a:cubicBezTo>
                  <a:cubicBezTo>
                    <a:pt x="5834" y="4643"/>
                    <a:pt x="5652" y="5814"/>
                    <a:pt x="5530" y="6997"/>
                  </a:cubicBezTo>
                  <a:cubicBezTo>
                    <a:pt x="5397" y="8303"/>
                    <a:pt x="5379" y="9614"/>
                    <a:pt x="5327" y="10924"/>
                  </a:cubicBezTo>
                  <a:cubicBezTo>
                    <a:pt x="5310" y="11295"/>
                    <a:pt x="5296" y="11666"/>
                    <a:pt x="5276" y="12038"/>
                  </a:cubicBezTo>
                  <a:cubicBezTo>
                    <a:pt x="5269" y="12169"/>
                    <a:pt x="5235" y="12297"/>
                    <a:pt x="5215" y="12424"/>
                  </a:cubicBezTo>
                  <a:cubicBezTo>
                    <a:pt x="4991" y="12446"/>
                    <a:pt x="4767" y="12457"/>
                    <a:pt x="4542" y="12457"/>
                  </a:cubicBezTo>
                  <a:cubicBezTo>
                    <a:pt x="4163" y="12457"/>
                    <a:pt x="3784" y="12424"/>
                    <a:pt x="3407" y="12350"/>
                  </a:cubicBezTo>
                  <a:cubicBezTo>
                    <a:pt x="3380" y="12343"/>
                    <a:pt x="3355" y="12333"/>
                    <a:pt x="3325" y="12327"/>
                  </a:cubicBezTo>
                  <a:cubicBezTo>
                    <a:pt x="3598" y="10526"/>
                    <a:pt x="3731" y="8698"/>
                    <a:pt x="3990" y="6892"/>
                  </a:cubicBezTo>
                  <a:cubicBezTo>
                    <a:pt x="4239" y="5142"/>
                    <a:pt x="4774" y="3170"/>
                    <a:pt x="4641" y="1389"/>
                  </a:cubicBezTo>
                  <a:cubicBezTo>
                    <a:pt x="5238" y="1110"/>
                    <a:pt x="5848" y="878"/>
                    <a:pt x="6465" y="723"/>
                  </a:cubicBezTo>
                  <a:close/>
                  <a:moveTo>
                    <a:pt x="17762" y="8468"/>
                  </a:moveTo>
                  <a:cubicBezTo>
                    <a:pt x="17883" y="8468"/>
                    <a:pt x="18005" y="8472"/>
                    <a:pt x="18127" y="8478"/>
                  </a:cubicBezTo>
                  <a:cubicBezTo>
                    <a:pt x="17835" y="8877"/>
                    <a:pt x="17571" y="9312"/>
                    <a:pt x="17266" y="9682"/>
                  </a:cubicBezTo>
                  <a:cubicBezTo>
                    <a:pt x="16843" y="10194"/>
                    <a:pt x="16419" y="10696"/>
                    <a:pt x="16034" y="11236"/>
                  </a:cubicBezTo>
                  <a:cubicBezTo>
                    <a:pt x="15612" y="11825"/>
                    <a:pt x="15191" y="12407"/>
                    <a:pt x="14817" y="13027"/>
                  </a:cubicBezTo>
                  <a:cubicBezTo>
                    <a:pt x="14753" y="13132"/>
                    <a:pt x="14677" y="13245"/>
                    <a:pt x="14608" y="13364"/>
                  </a:cubicBezTo>
                  <a:cubicBezTo>
                    <a:pt x="14592" y="12950"/>
                    <a:pt x="14580" y="12545"/>
                    <a:pt x="14566" y="12156"/>
                  </a:cubicBezTo>
                  <a:lnTo>
                    <a:pt x="14566" y="12156"/>
                  </a:lnTo>
                  <a:lnTo>
                    <a:pt x="14567" y="12158"/>
                  </a:lnTo>
                  <a:cubicBezTo>
                    <a:pt x="15087" y="11700"/>
                    <a:pt x="15332" y="10849"/>
                    <a:pt x="15599" y="10229"/>
                  </a:cubicBezTo>
                  <a:cubicBezTo>
                    <a:pt x="15825" y="9710"/>
                    <a:pt x="16022" y="9181"/>
                    <a:pt x="16190" y="8641"/>
                  </a:cubicBezTo>
                  <a:cubicBezTo>
                    <a:pt x="16705" y="8531"/>
                    <a:pt x="17229" y="8468"/>
                    <a:pt x="17762" y="8468"/>
                  </a:cubicBezTo>
                  <a:close/>
                  <a:moveTo>
                    <a:pt x="18636" y="8528"/>
                  </a:moveTo>
                  <a:cubicBezTo>
                    <a:pt x="18872" y="8557"/>
                    <a:pt x="19106" y="8600"/>
                    <a:pt x="19336" y="8656"/>
                  </a:cubicBezTo>
                  <a:cubicBezTo>
                    <a:pt x="19695" y="8746"/>
                    <a:pt x="20046" y="8867"/>
                    <a:pt x="20383" y="9020"/>
                  </a:cubicBezTo>
                  <a:cubicBezTo>
                    <a:pt x="19280" y="10196"/>
                    <a:pt x="18312" y="11531"/>
                    <a:pt x="17290" y="12771"/>
                  </a:cubicBezTo>
                  <a:cubicBezTo>
                    <a:pt x="16764" y="13411"/>
                    <a:pt x="16250" y="14061"/>
                    <a:pt x="15735" y="14709"/>
                  </a:cubicBezTo>
                  <a:cubicBezTo>
                    <a:pt x="15448" y="15068"/>
                    <a:pt x="15097" y="15437"/>
                    <a:pt x="14845" y="15842"/>
                  </a:cubicBezTo>
                  <a:cubicBezTo>
                    <a:pt x="14754" y="15314"/>
                    <a:pt x="14692" y="14779"/>
                    <a:pt x="14656" y="14245"/>
                  </a:cubicBezTo>
                  <a:cubicBezTo>
                    <a:pt x="15033" y="14016"/>
                    <a:pt x="15169" y="13426"/>
                    <a:pt x="15394" y="13058"/>
                  </a:cubicBezTo>
                  <a:cubicBezTo>
                    <a:pt x="15768" y="12448"/>
                    <a:pt x="16190" y="11869"/>
                    <a:pt x="16595" y="11282"/>
                  </a:cubicBezTo>
                  <a:cubicBezTo>
                    <a:pt x="17118" y="10521"/>
                    <a:pt x="18266" y="9530"/>
                    <a:pt x="18636" y="8528"/>
                  </a:cubicBezTo>
                  <a:close/>
                  <a:moveTo>
                    <a:pt x="20556" y="9099"/>
                  </a:moveTo>
                  <a:cubicBezTo>
                    <a:pt x="21237" y="9427"/>
                    <a:pt x="21798" y="9870"/>
                    <a:pt x="22276" y="10386"/>
                  </a:cubicBezTo>
                  <a:cubicBezTo>
                    <a:pt x="20937" y="11402"/>
                    <a:pt x="19900" y="12962"/>
                    <a:pt x="18786" y="14181"/>
                  </a:cubicBezTo>
                  <a:cubicBezTo>
                    <a:pt x="18140" y="14888"/>
                    <a:pt x="17433" y="15534"/>
                    <a:pt x="16756" y="16211"/>
                  </a:cubicBezTo>
                  <a:cubicBezTo>
                    <a:pt x="16316" y="16649"/>
                    <a:pt x="15730" y="17160"/>
                    <a:pt x="15389" y="17739"/>
                  </a:cubicBezTo>
                  <a:cubicBezTo>
                    <a:pt x="15217" y="17340"/>
                    <a:pt x="15081" y="16928"/>
                    <a:pt x="14979" y="16507"/>
                  </a:cubicBezTo>
                  <a:cubicBezTo>
                    <a:pt x="15369" y="16183"/>
                    <a:pt x="15627" y="15723"/>
                    <a:pt x="15937" y="15309"/>
                  </a:cubicBezTo>
                  <a:cubicBezTo>
                    <a:pt x="16562" y="14473"/>
                    <a:pt x="17208" y="13652"/>
                    <a:pt x="17846" y="12827"/>
                  </a:cubicBezTo>
                  <a:cubicBezTo>
                    <a:pt x="18772" y="11628"/>
                    <a:pt x="19812" y="10432"/>
                    <a:pt x="20556" y="9099"/>
                  </a:cubicBezTo>
                  <a:close/>
                  <a:moveTo>
                    <a:pt x="24925" y="16959"/>
                  </a:moveTo>
                  <a:cubicBezTo>
                    <a:pt x="24987" y="17261"/>
                    <a:pt x="25053" y="17566"/>
                    <a:pt x="25114" y="17860"/>
                  </a:cubicBezTo>
                  <a:cubicBezTo>
                    <a:pt x="25128" y="17929"/>
                    <a:pt x="25143" y="17998"/>
                    <a:pt x="25158" y="18065"/>
                  </a:cubicBezTo>
                  <a:cubicBezTo>
                    <a:pt x="25143" y="18072"/>
                    <a:pt x="25130" y="18077"/>
                    <a:pt x="25117" y="18081"/>
                  </a:cubicBezTo>
                  <a:lnTo>
                    <a:pt x="25118" y="18081"/>
                  </a:lnTo>
                  <a:cubicBezTo>
                    <a:pt x="24612" y="18293"/>
                    <a:pt x="24018" y="18565"/>
                    <a:pt x="23375" y="18841"/>
                  </a:cubicBezTo>
                  <a:cubicBezTo>
                    <a:pt x="23440" y="18767"/>
                    <a:pt x="23501" y="18700"/>
                    <a:pt x="23554" y="18644"/>
                  </a:cubicBezTo>
                  <a:cubicBezTo>
                    <a:pt x="24059" y="18119"/>
                    <a:pt x="24508" y="17553"/>
                    <a:pt x="24925" y="16959"/>
                  </a:cubicBezTo>
                  <a:close/>
                  <a:moveTo>
                    <a:pt x="22464" y="10593"/>
                  </a:moveTo>
                  <a:cubicBezTo>
                    <a:pt x="22883" y="11088"/>
                    <a:pt x="23225" y="11648"/>
                    <a:pt x="23516" y="12250"/>
                  </a:cubicBezTo>
                  <a:cubicBezTo>
                    <a:pt x="22861" y="12845"/>
                    <a:pt x="22282" y="13541"/>
                    <a:pt x="21649" y="14158"/>
                  </a:cubicBezTo>
                  <a:cubicBezTo>
                    <a:pt x="20924" y="14863"/>
                    <a:pt x="20169" y="15537"/>
                    <a:pt x="19441" y="16239"/>
                  </a:cubicBezTo>
                  <a:cubicBezTo>
                    <a:pt x="18778" y="16877"/>
                    <a:pt x="18081" y="17471"/>
                    <a:pt x="17407" y="18096"/>
                  </a:cubicBezTo>
                  <a:cubicBezTo>
                    <a:pt x="17072" y="18408"/>
                    <a:pt x="16574" y="18802"/>
                    <a:pt x="16434" y="19267"/>
                  </a:cubicBezTo>
                  <a:cubicBezTo>
                    <a:pt x="16229" y="19087"/>
                    <a:pt x="16047" y="18882"/>
                    <a:pt x="15891" y="18657"/>
                  </a:cubicBezTo>
                  <a:lnTo>
                    <a:pt x="15893" y="18657"/>
                  </a:lnTo>
                  <a:cubicBezTo>
                    <a:pt x="15803" y="18529"/>
                    <a:pt x="15725" y="18393"/>
                    <a:pt x="15648" y="18257"/>
                  </a:cubicBezTo>
                  <a:cubicBezTo>
                    <a:pt x="16193" y="17775"/>
                    <a:pt x="16623" y="17104"/>
                    <a:pt x="17131" y="16585"/>
                  </a:cubicBezTo>
                  <a:cubicBezTo>
                    <a:pt x="17801" y="15901"/>
                    <a:pt x="18488" y="15235"/>
                    <a:pt x="19133" y="14527"/>
                  </a:cubicBezTo>
                  <a:cubicBezTo>
                    <a:pt x="19800" y="13795"/>
                    <a:pt x="20409" y="13004"/>
                    <a:pt x="21044" y="12245"/>
                  </a:cubicBezTo>
                  <a:cubicBezTo>
                    <a:pt x="21506" y="11689"/>
                    <a:pt x="22015" y="11161"/>
                    <a:pt x="22464" y="10593"/>
                  </a:cubicBezTo>
                  <a:close/>
                  <a:moveTo>
                    <a:pt x="23636" y="12507"/>
                  </a:moveTo>
                  <a:cubicBezTo>
                    <a:pt x="23934" y="13172"/>
                    <a:pt x="24170" y="13882"/>
                    <a:pt x="24372" y="14604"/>
                  </a:cubicBezTo>
                  <a:cubicBezTo>
                    <a:pt x="23439" y="15371"/>
                    <a:pt x="22535" y="16220"/>
                    <a:pt x="21636" y="17014"/>
                  </a:cubicBezTo>
                  <a:cubicBezTo>
                    <a:pt x="21037" y="17542"/>
                    <a:pt x="20453" y="18086"/>
                    <a:pt x="19864" y="18626"/>
                  </a:cubicBezTo>
                  <a:cubicBezTo>
                    <a:pt x="19349" y="19094"/>
                    <a:pt x="18693" y="19436"/>
                    <a:pt x="18325" y="20034"/>
                  </a:cubicBezTo>
                  <a:lnTo>
                    <a:pt x="18327" y="20034"/>
                  </a:lnTo>
                  <a:cubicBezTo>
                    <a:pt x="18321" y="20042"/>
                    <a:pt x="18324" y="20052"/>
                    <a:pt x="18321" y="20061"/>
                  </a:cubicBezTo>
                  <a:cubicBezTo>
                    <a:pt x="17756" y="20002"/>
                    <a:pt x="17225" y="19840"/>
                    <a:pt x="16757" y="19523"/>
                  </a:cubicBezTo>
                  <a:cubicBezTo>
                    <a:pt x="17226" y="19217"/>
                    <a:pt x="17602" y="18605"/>
                    <a:pt x="17989" y="18237"/>
                  </a:cubicBezTo>
                  <a:cubicBezTo>
                    <a:pt x="18660" y="17601"/>
                    <a:pt x="19351" y="16989"/>
                    <a:pt x="20010" y="16339"/>
                  </a:cubicBezTo>
                  <a:cubicBezTo>
                    <a:pt x="21191" y="15175"/>
                    <a:pt x="22786" y="13990"/>
                    <a:pt x="23636" y="12507"/>
                  </a:cubicBezTo>
                  <a:close/>
                  <a:moveTo>
                    <a:pt x="24475" y="14999"/>
                  </a:moveTo>
                  <a:cubicBezTo>
                    <a:pt x="24630" y="15591"/>
                    <a:pt x="24759" y="16183"/>
                    <a:pt x="24884" y="16771"/>
                  </a:cubicBezTo>
                  <a:cubicBezTo>
                    <a:pt x="24372" y="17227"/>
                    <a:pt x="23900" y="17724"/>
                    <a:pt x="23411" y="18206"/>
                  </a:cubicBezTo>
                  <a:cubicBezTo>
                    <a:pt x="23088" y="18528"/>
                    <a:pt x="22745" y="18829"/>
                    <a:pt x="22382" y="19107"/>
                  </a:cubicBezTo>
                  <a:cubicBezTo>
                    <a:pt x="22233" y="19222"/>
                    <a:pt x="22108" y="19279"/>
                    <a:pt x="22026" y="19384"/>
                  </a:cubicBezTo>
                  <a:cubicBezTo>
                    <a:pt x="21017" y="19755"/>
                    <a:pt x="19961" y="20050"/>
                    <a:pt x="18977" y="20081"/>
                  </a:cubicBezTo>
                  <a:cubicBezTo>
                    <a:pt x="19349" y="19865"/>
                    <a:pt x="19653" y="19535"/>
                    <a:pt x="19981" y="19233"/>
                  </a:cubicBezTo>
                  <a:cubicBezTo>
                    <a:pt x="20573" y="18687"/>
                    <a:pt x="21145" y="18122"/>
                    <a:pt x="21728" y="17568"/>
                  </a:cubicBezTo>
                  <a:cubicBezTo>
                    <a:pt x="22586" y="16749"/>
                    <a:pt x="23714" y="15969"/>
                    <a:pt x="24475" y="14999"/>
                  </a:cubicBezTo>
                  <a:close/>
                  <a:moveTo>
                    <a:pt x="28048" y="17550"/>
                  </a:moveTo>
                  <a:cubicBezTo>
                    <a:pt x="27828" y="17949"/>
                    <a:pt x="27618" y="18354"/>
                    <a:pt x="27361" y="18734"/>
                  </a:cubicBezTo>
                  <a:cubicBezTo>
                    <a:pt x="27043" y="19199"/>
                    <a:pt x="26680" y="19638"/>
                    <a:pt x="26355" y="20102"/>
                  </a:cubicBezTo>
                  <a:cubicBezTo>
                    <a:pt x="26181" y="19538"/>
                    <a:pt x="26031" y="18964"/>
                    <a:pt x="25893" y="18385"/>
                  </a:cubicBezTo>
                  <a:lnTo>
                    <a:pt x="25893" y="18385"/>
                  </a:lnTo>
                  <a:lnTo>
                    <a:pt x="25894" y="18387"/>
                  </a:lnTo>
                  <a:cubicBezTo>
                    <a:pt x="26608" y="18088"/>
                    <a:pt x="27323" y="17801"/>
                    <a:pt x="28048" y="17550"/>
                  </a:cubicBezTo>
                  <a:close/>
                  <a:moveTo>
                    <a:pt x="30133" y="16958"/>
                  </a:moveTo>
                  <a:cubicBezTo>
                    <a:pt x="29592" y="17696"/>
                    <a:pt x="29197" y="18590"/>
                    <a:pt x="28698" y="19348"/>
                  </a:cubicBezTo>
                  <a:cubicBezTo>
                    <a:pt x="28150" y="20183"/>
                    <a:pt x="27538" y="20987"/>
                    <a:pt x="26993" y="21827"/>
                  </a:cubicBezTo>
                  <a:cubicBezTo>
                    <a:pt x="26820" y="21436"/>
                    <a:pt x="26664" y="21034"/>
                    <a:pt x="26524" y="20622"/>
                  </a:cubicBezTo>
                  <a:cubicBezTo>
                    <a:pt x="26923" y="20065"/>
                    <a:pt x="27302" y="19491"/>
                    <a:pt x="27669" y="18915"/>
                  </a:cubicBezTo>
                  <a:cubicBezTo>
                    <a:pt x="27953" y="18467"/>
                    <a:pt x="28299" y="17957"/>
                    <a:pt x="28442" y="17417"/>
                  </a:cubicBezTo>
                  <a:cubicBezTo>
                    <a:pt x="28996" y="17235"/>
                    <a:pt x="29561" y="17082"/>
                    <a:pt x="30133" y="16958"/>
                  </a:cubicBezTo>
                  <a:close/>
                  <a:moveTo>
                    <a:pt x="32261" y="16694"/>
                  </a:moveTo>
                  <a:lnTo>
                    <a:pt x="32261" y="16694"/>
                  </a:lnTo>
                  <a:cubicBezTo>
                    <a:pt x="31859" y="17104"/>
                    <a:pt x="31616" y="17704"/>
                    <a:pt x="31337" y="18186"/>
                  </a:cubicBezTo>
                  <a:cubicBezTo>
                    <a:pt x="30853" y="19026"/>
                    <a:pt x="30374" y="19868"/>
                    <a:pt x="29845" y="20680"/>
                  </a:cubicBezTo>
                  <a:cubicBezTo>
                    <a:pt x="29390" y="21375"/>
                    <a:pt x="28928" y="22064"/>
                    <a:pt x="28501" y="22780"/>
                  </a:cubicBezTo>
                  <a:cubicBezTo>
                    <a:pt x="28372" y="22996"/>
                    <a:pt x="28128" y="23326"/>
                    <a:pt x="28027" y="23644"/>
                  </a:cubicBezTo>
                  <a:lnTo>
                    <a:pt x="28027" y="23644"/>
                  </a:lnTo>
                  <a:cubicBezTo>
                    <a:pt x="27738" y="23248"/>
                    <a:pt x="27482" y="22828"/>
                    <a:pt x="27259" y="22389"/>
                  </a:cubicBezTo>
                  <a:cubicBezTo>
                    <a:pt x="27901" y="21477"/>
                    <a:pt x="28496" y="20519"/>
                    <a:pt x="29083" y="19574"/>
                  </a:cubicBezTo>
                  <a:cubicBezTo>
                    <a:pt x="29582" y="18770"/>
                    <a:pt x="30238" y="17850"/>
                    <a:pt x="30435" y="16897"/>
                  </a:cubicBezTo>
                  <a:cubicBezTo>
                    <a:pt x="31037" y="16781"/>
                    <a:pt x="31647" y="16713"/>
                    <a:pt x="32261" y="16694"/>
                  </a:cubicBezTo>
                  <a:close/>
                  <a:moveTo>
                    <a:pt x="32546" y="16695"/>
                  </a:moveTo>
                  <a:cubicBezTo>
                    <a:pt x="33045" y="16700"/>
                    <a:pt x="33542" y="16759"/>
                    <a:pt x="34029" y="16872"/>
                  </a:cubicBezTo>
                  <a:cubicBezTo>
                    <a:pt x="32996" y="17916"/>
                    <a:pt x="32354" y="19507"/>
                    <a:pt x="31644" y="20757"/>
                  </a:cubicBezTo>
                  <a:cubicBezTo>
                    <a:pt x="30867" y="22122"/>
                    <a:pt x="29831" y="23485"/>
                    <a:pt x="29254" y="24950"/>
                  </a:cubicBezTo>
                  <a:cubicBezTo>
                    <a:pt x="28947" y="24697"/>
                    <a:pt x="28663" y="24418"/>
                    <a:pt x="28404" y="24118"/>
                  </a:cubicBezTo>
                  <a:lnTo>
                    <a:pt x="28406" y="24118"/>
                  </a:lnTo>
                  <a:cubicBezTo>
                    <a:pt x="28681" y="23864"/>
                    <a:pt x="28803" y="23364"/>
                    <a:pt x="28975" y="23055"/>
                  </a:cubicBezTo>
                  <a:cubicBezTo>
                    <a:pt x="29379" y="22330"/>
                    <a:pt x="29853" y="21644"/>
                    <a:pt x="30291" y="20941"/>
                  </a:cubicBezTo>
                  <a:cubicBezTo>
                    <a:pt x="30748" y="20207"/>
                    <a:pt x="31159" y="19445"/>
                    <a:pt x="31577" y="18687"/>
                  </a:cubicBezTo>
                  <a:cubicBezTo>
                    <a:pt x="31910" y="18083"/>
                    <a:pt x="32431" y="17397"/>
                    <a:pt x="32546" y="16695"/>
                  </a:cubicBezTo>
                  <a:close/>
                  <a:moveTo>
                    <a:pt x="40975" y="23634"/>
                  </a:moveTo>
                  <a:cubicBezTo>
                    <a:pt x="41198" y="24018"/>
                    <a:pt x="41436" y="24423"/>
                    <a:pt x="41690" y="24845"/>
                  </a:cubicBezTo>
                  <a:cubicBezTo>
                    <a:pt x="41282" y="25009"/>
                    <a:pt x="40871" y="25163"/>
                    <a:pt x="40460" y="25316"/>
                  </a:cubicBezTo>
                  <a:lnTo>
                    <a:pt x="40460" y="25314"/>
                  </a:lnTo>
                  <a:cubicBezTo>
                    <a:pt x="40579" y="25017"/>
                    <a:pt x="40681" y="24712"/>
                    <a:pt x="40771" y="24410"/>
                  </a:cubicBezTo>
                  <a:cubicBezTo>
                    <a:pt x="40842" y="24181"/>
                    <a:pt x="40932" y="23907"/>
                    <a:pt x="40975" y="23634"/>
                  </a:cubicBezTo>
                  <a:close/>
                  <a:moveTo>
                    <a:pt x="34321" y="16943"/>
                  </a:moveTo>
                  <a:cubicBezTo>
                    <a:pt x="34813" y="17082"/>
                    <a:pt x="35289" y="17276"/>
                    <a:pt x="35739" y="17520"/>
                  </a:cubicBezTo>
                  <a:cubicBezTo>
                    <a:pt x="35442" y="17914"/>
                    <a:pt x="35192" y="18349"/>
                    <a:pt x="34930" y="18764"/>
                  </a:cubicBezTo>
                  <a:cubicBezTo>
                    <a:pt x="34397" y="19607"/>
                    <a:pt x="33878" y="20458"/>
                    <a:pt x="33360" y="21311"/>
                  </a:cubicBezTo>
                  <a:cubicBezTo>
                    <a:pt x="32843" y="22164"/>
                    <a:pt x="32336" y="23027"/>
                    <a:pt x="31834" y="23892"/>
                  </a:cubicBezTo>
                  <a:cubicBezTo>
                    <a:pt x="31467" y="24527"/>
                    <a:pt x="30994" y="25188"/>
                    <a:pt x="30748" y="25893"/>
                  </a:cubicBezTo>
                  <a:cubicBezTo>
                    <a:pt x="30369" y="25716"/>
                    <a:pt x="30007" y="25506"/>
                    <a:pt x="29664" y="25266"/>
                  </a:cubicBezTo>
                  <a:cubicBezTo>
                    <a:pt x="29667" y="25263"/>
                    <a:pt x="29671" y="25258"/>
                    <a:pt x="29672" y="25255"/>
                  </a:cubicBezTo>
                  <a:cubicBezTo>
                    <a:pt x="29692" y="25239"/>
                    <a:pt x="29707" y="25219"/>
                    <a:pt x="29718" y="25198"/>
                  </a:cubicBezTo>
                  <a:cubicBezTo>
                    <a:pt x="30355" y="23864"/>
                    <a:pt x="31154" y="22579"/>
                    <a:pt x="31884" y="21297"/>
                  </a:cubicBezTo>
                  <a:cubicBezTo>
                    <a:pt x="32696" y="19868"/>
                    <a:pt x="33598" y="18416"/>
                    <a:pt x="34321" y="16943"/>
                  </a:cubicBezTo>
                  <a:close/>
                  <a:moveTo>
                    <a:pt x="39779" y="21658"/>
                  </a:moveTo>
                  <a:cubicBezTo>
                    <a:pt x="39905" y="21849"/>
                    <a:pt x="40028" y="22045"/>
                    <a:pt x="40150" y="22240"/>
                  </a:cubicBezTo>
                  <a:cubicBezTo>
                    <a:pt x="40310" y="22502"/>
                    <a:pt x="40486" y="22799"/>
                    <a:pt x="40675" y="23122"/>
                  </a:cubicBezTo>
                  <a:cubicBezTo>
                    <a:pt x="40515" y="23419"/>
                    <a:pt x="40455" y="23784"/>
                    <a:pt x="40350" y="24097"/>
                  </a:cubicBezTo>
                  <a:cubicBezTo>
                    <a:pt x="40174" y="24622"/>
                    <a:pt x="39928" y="25106"/>
                    <a:pt x="39674" y="25593"/>
                  </a:cubicBezTo>
                  <a:lnTo>
                    <a:pt x="39674" y="25591"/>
                  </a:lnTo>
                  <a:cubicBezTo>
                    <a:pt x="39374" y="25696"/>
                    <a:pt x="39074" y="25803"/>
                    <a:pt x="38772" y="25900"/>
                  </a:cubicBezTo>
                  <a:cubicBezTo>
                    <a:pt x="38468" y="25995"/>
                    <a:pt x="38168" y="26080"/>
                    <a:pt x="37863" y="26161"/>
                  </a:cubicBezTo>
                  <a:cubicBezTo>
                    <a:pt x="38235" y="25604"/>
                    <a:pt x="38445" y="24761"/>
                    <a:pt x="38637" y="24277"/>
                  </a:cubicBezTo>
                  <a:cubicBezTo>
                    <a:pt x="38911" y="23590"/>
                    <a:pt x="39659" y="22529"/>
                    <a:pt x="39779" y="21658"/>
                  </a:cubicBezTo>
                  <a:close/>
                  <a:moveTo>
                    <a:pt x="43967" y="24635"/>
                  </a:moveTo>
                  <a:lnTo>
                    <a:pt x="43967" y="24635"/>
                  </a:lnTo>
                  <a:cubicBezTo>
                    <a:pt x="43864" y="24876"/>
                    <a:pt x="43795" y="25150"/>
                    <a:pt x="43714" y="25353"/>
                  </a:cubicBezTo>
                  <a:cubicBezTo>
                    <a:pt x="43608" y="25621"/>
                    <a:pt x="43449" y="25932"/>
                    <a:pt x="43337" y="26247"/>
                  </a:cubicBezTo>
                  <a:cubicBezTo>
                    <a:pt x="43289" y="26180"/>
                    <a:pt x="43245" y="26115"/>
                    <a:pt x="43199" y="26047"/>
                  </a:cubicBezTo>
                  <a:cubicBezTo>
                    <a:pt x="43004" y="25762"/>
                    <a:pt x="42814" y="25467"/>
                    <a:pt x="42627" y="25168"/>
                  </a:cubicBezTo>
                  <a:lnTo>
                    <a:pt x="42627" y="25166"/>
                  </a:lnTo>
                  <a:cubicBezTo>
                    <a:pt x="43068" y="24993"/>
                    <a:pt x="43522" y="24825"/>
                    <a:pt x="43967" y="24635"/>
                  </a:cubicBezTo>
                  <a:close/>
                  <a:moveTo>
                    <a:pt x="36047" y="17701"/>
                  </a:moveTo>
                  <a:cubicBezTo>
                    <a:pt x="36410" y="17926"/>
                    <a:pt x="36754" y="18177"/>
                    <a:pt x="37079" y="18455"/>
                  </a:cubicBezTo>
                  <a:cubicBezTo>
                    <a:pt x="36536" y="19435"/>
                    <a:pt x="36083" y="20439"/>
                    <a:pt x="35460" y="21385"/>
                  </a:cubicBezTo>
                  <a:cubicBezTo>
                    <a:pt x="34976" y="22123"/>
                    <a:pt x="34500" y="22868"/>
                    <a:pt x="34018" y="23608"/>
                  </a:cubicBezTo>
                  <a:cubicBezTo>
                    <a:pt x="33590" y="24261"/>
                    <a:pt x="33173" y="24920"/>
                    <a:pt x="32766" y="25585"/>
                  </a:cubicBezTo>
                  <a:cubicBezTo>
                    <a:pt x="32640" y="25793"/>
                    <a:pt x="32358" y="26124"/>
                    <a:pt x="32284" y="26426"/>
                  </a:cubicBezTo>
                  <a:lnTo>
                    <a:pt x="32284" y="26425"/>
                  </a:lnTo>
                  <a:cubicBezTo>
                    <a:pt x="32051" y="26369"/>
                    <a:pt x="31820" y="26308"/>
                    <a:pt x="31590" y="26231"/>
                  </a:cubicBezTo>
                  <a:cubicBezTo>
                    <a:pt x="31454" y="26187"/>
                    <a:pt x="31326" y="26136"/>
                    <a:pt x="31198" y="26087"/>
                  </a:cubicBezTo>
                  <a:cubicBezTo>
                    <a:pt x="31567" y="25601"/>
                    <a:pt x="31831" y="25020"/>
                    <a:pt x="32125" y="24494"/>
                  </a:cubicBezTo>
                  <a:cubicBezTo>
                    <a:pt x="32612" y="23623"/>
                    <a:pt x="33112" y="22758"/>
                    <a:pt x="33613" y="21894"/>
                  </a:cubicBezTo>
                  <a:cubicBezTo>
                    <a:pt x="34113" y="21029"/>
                    <a:pt x="34615" y="20168"/>
                    <a:pt x="35120" y="19307"/>
                  </a:cubicBezTo>
                  <a:cubicBezTo>
                    <a:pt x="35427" y="18785"/>
                    <a:pt x="35788" y="18259"/>
                    <a:pt x="36047" y="17701"/>
                  </a:cubicBezTo>
                  <a:close/>
                  <a:moveTo>
                    <a:pt x="38608" y="20035"/>
                  </a:moveTo>
                  <a:cubicBezTo>
                    <a:pt x="38934" y="20437"/>
                    <a:pt x="39241" y="20862"/>
                    <a:pt x="39535" y="21295"/>
                  </a:cubicBezTo>
                  <a:cubicBezTo>
                    <a:pt x="39325" y="21603"/>
                    <a:pt x="39205" y="21973"/>
                    <a:pt x="39039" y="22310"/>
                  </a:cubicBezTo>
                  <a:cubicBezTo>
                    <a:pt x="38793" y="22814"/>
                    <a:pt x="38513" y="23300"/>
                    <a:pt x="38289" y="23813"/>
                  </a:cubicBezTo>
                  <a:cubicBezTo>
                    <a:pt x="38045" y="24371"/>
                    <a:pt x="37814" y="24932"/>
                    <a:pt x="37546" y="25480"/>
                  </a:cubicBezTo>
                  <a:cubicBezTo>
                    <a:pt x="37395" y="25791"/>
                    <a:pt x="37182" y="26031"/>
                    <a:pt x="37115" y="26344"/>
                  </a:cubicBezTo>
                  <a:lnTo>
                    <a:pt x="37115" y="26343"/>
                  </a:lnTo>
                  <a:cubicBezTo>
                    <a:pt x="36577" y="26461"/>
                    <a:pt x="36031" y="26548"/>
                    <a:pt x="35481" y="26603"/>
                  </a:cubicBezTo>
                  <a:cubicBezTo>
                    <a:pt x="36118" y="25622"/>
                    <a:pt x="36583" y="24413"/>
                    <a:pt x="37090" y="23418"/>
                  </a:cubicBezTo>
                  <a:cubicBezTo>
                    <a:pt x="37610" y="22396"/>
                    <a:pt x="38299" y="21208"/>
                    <a:pt x="38608" y="20035"/>
                  </a:cubicBezTo>
                  <a:close/>
                  <a:moveTo>
                    <a:pt x="37323" y="18664"/>
                  </a:moveTo>
                  <a:cubicBezTo>
                    <a:pt x="37694" y="19003"/>
                    <a:pt x="38043" y="19366"/>
                    <a:pt x="38368" y="19750"/>
                  </a:cubicBezTo>
                  <a:cubicBezTo>
                    <a:pt x="37730" y="20831"/>
                    <a:pt x="37271" y="22082"/>
                    <a:pt x="36677" y="23177"/>
                  </a:cubicBezTo>
                  <a:cubicBezTo>
                    <a:pt x="36088" y="24266"/>
                    <a:pt x="35181" y="25449"/>
                    <a:pt x="34769" y="26651"/>
                  </a:cubicBezTo>
                  <a:lnTo>
                    <a:pt x="34769" y="26649"/>
                  </a:lnTo>
                  <a:cubicBezTo>
                    <a:pt x="34630" y="26654"/>
                    <a:pt x="34491" y="26657"/>
                    <a:pt x="34352" y="26657"/>
                  </a:cubicBezTo>
                  <a:cubicBezTo>
                    <a:pt x="33858" y="26657"/>
                    <a:pt x="33365" y="26623"/>
                    <a:pt x="32874" y="26543"/>
                  </a:cubicBezTo>
                  <a:cubicBezTo>
                    <a:pt x="33068" y="26270"/>
                    <a:pt x="33222" y="25878"/>
                    <a:pt x="33332" y="25696"/>
                  </a:cubicBezTo>
                  <a:cubicBezTo>
                    <a:pt x="33731" y="25040"/>
                    <a:pt x="34134" y="24387"/>
                    <a:pt x="34543" y="23734"/>
                  </a:cubicBezTo>
                  <a:cubicBezTo>
                    <a:pt x="35041" y="22934"/>
                    <a:pt x="35537" y="22133"/>
                    <a:pt x="36031" y="21329"/>
                  </a:cubicBezTo>
                  <a:cubicBezTo>
                    <a:pt x="36524" y="20521"/>
                    <a:pt x="37125" y="19617"/>
                    <a:pt x="37323" y="18664"/>
                  </a:cubicBezTo>
                  <a:close/>
                  <a:moveTo>
                    <a:pt x="8001" y="0"/>
                  </a:moveTo>
                  <a:cubicBezTo>
                    <a:pt x="5324" y="0"/>
                    <a:pt x="2488" y="1651"/>
                    <a:pt x="740" y="3518"/>
                  </a:cubicBezTo>
                  <a:cubicBezTo>
                    <a:pt x="676" y="3586"/>
                    <a:pt x="733" y="3700"/>
                    <a:pt x="812" y="3700"/>
                  </a:cubicBezTo>
                  <a:cubicBezTo>
                    <a:pt x="830" y="3700"/>
                    <a:pt x="848" y="3695"/>
                    <a:pt x="866" y="3682"/>
                  </a:cubicBezTo>
                  <a:cubicBezTo>
                    <a:pt x="1380" y="3326"/>
                    <a:pt x="1929" y="2949"/>
                    <a:pt x="2507" y="2581"/>
                  </a:cubicBezTo>
                  <a:lnTo>
                    <a:pt x="2507" y="2581"/>
                  </a:lnTo>
                  <a:cubicBezTo>
                    <a:pt x="1569" y="5262"/>
                    <a:pt x="1769" y="8122"/>
                    <a:pt x="1178" y="10865"/>
                  </a:cubicBezTo>
                  <a:cubicBezTo>
                    <a:pt x="665" y="10152"/>
                    <a:pt x="333" y="9272"/>
                    <a:pt x="99" y="8405"/>
                  </a:cubicBezTo>
                  <a:cubicBezTo>
                    <a:pt x="93" y="8381"/>
                    <a:pt x="72" y="8370"/>
                    <a:pt x="52" y="8370"/>
                  </a:cubicBezTo>
                  <a:cubicBezTo>
                    <a:pt x="26" y="8370"/>
                    <a:pt x="0" y="8387"/>
                    <a:pt x="2" y="8418"/>
                  </a:cubicBezTo>
                  <a:cubicBezTo>
                    <a:pt x="110" y="10104"/>
                    <a:pt x="839" y="11654"/>
                    <a:pt x="2358" y="12486"/>
                  </a:cubicBezTo>
                  <a:cubicBezTo>
                    <a:pt x="3064" y="12873"/>
                    <a:pt x="3853" y="13024"/>
                    <a:pt x="4656" y="13024"/>
                  </a:cubicBezTo>
                  <a:cubicBezTo>
                    <a:pt x="5700" y="13024"/>
                    <a:pt x="6768" y="12768"/>
                    <a:pt x="7707" y="12440"/>
                  </a:cubicBezTo>
                  <a:cubicBezTo>
                    <a:pt x="9802" y="11710"/>
                    <a:pt x="11839" y="10307"/>
                    <a:pt x="13967" y="9381"/>
                  </a:cubicBezTo>
                  <a:cubicBezTo>
                    <a:pt x="13975" y="9658"/>
                    <a:pt x="13983" y="9932"/>
                    <a:pt x="13991" y="10199"/>
                  </a:cubicBezTo>
                  <a:cubicBezTo>
                    <a:pt x="14069" y="12847"/>
                    <a:pt x="13950" y="15755"/>
                    <a:pt x="15035" y="18232"/>
                  </a:cubicBezTo>
                  <a:cubicBezTo>
                    <a:pt x="15791" y="19960"/>
                    <a:pt x="17253" y="20595"/>
                    <a:pt x="18863" y="20595"/>
                  </a:cubicBezTo>
                  <a:cubicBezTo>
                    <a:pt x="19572" y="20595"/>
                    <a:pt x="20309" y="20472"/>
                    <a:pt x="21027" y="20265"/>
                  </a:cubicBezTo>
                  <a:cubicBezTo>
                    <a:pt x="22476" y="19848"/>
                    <a:pt x="23878" y="19241"/>
                    <a:pt x="25283" y="18646"/>
                  </a:cubicBezTo>
                  <a:cubicBezTo>
                    <a:pt x="25583" y="19983"/>
                    <a:pt x="25955" y="21307"/>
                    <a:pt x="26557" y="22538"/>
                  </a:cubicBezTo>
                  <a:cubicBezTo>
                    <a:pt x="26552" y="22547"/>
                    <a:pt x="26546" y="22555"/>
                    <a:pt x="26541" y="22565"/>
                  </a:cubicBezTo>
                  <a:cubicBezTo>
                    <a:pt x="26431" y="22757"/>
                    <a:pt x="26585" y="22914"/>
                    <a:pt x="26751" y="22916"/>
                  </a:cubicBezTo>
                  <a:cubicBezTo>
                    <a:pt x="26764" y="22939"/>
                    <a:pt x="26774" y="22963"/>
                    <a:pt x="26787" y="22986"/>
                  </a:cubicBezTo>
                  <a:cubicBezTo>
                    <a:pt x="27732" y="24715"/>
                    <a:pt x="29356" y="26010"/>
                    <a:pt x="31160" y="26749"/>
                  </a:cubicBezTo>
                  <a:cubicBezTo>
                    <a:pt x="32166" y="27162"/>
                    <a:pt x="33230" y="27326"/>
                    <a:pt x="34303" y="27326"/>
                  </a:cubicBezTo>
                  <a:cubicBezTo>
                    <a:pt x="34463" y="27326"/>
                    <a:pt x="34623" y="27322"/>
                    <a:pt x="34784" y="27315"/>
                  </a:cubicBezTo>
                  <a:cubicBezTo>
                    <a:pt x="34807" y="27326"/>
                    <a:pt x="34833" y="27331"/>
                    <a:pt x="34858" y="27331"/>
                  </a:cubicBezTo>
                  <a:cubicBezTo>
                    <a:pt x="34888" y="27331"/>
                    <a:pt x="34918" y="27324"/>
                    <a:pt x="34945" y="27309"/>
                  </a:cubicBezTo>
                  <a:cubicBezTo>
                    <a:pt x="36209" y="27235"/>
                    <a:pt x="37476" y="26959"/>
                    <a:pt x="38665" y="26613"/>
                  </a:cubicBezTo>
                  <a:cubicBezTo>
                    <a:pt x="39810" y="26280"/>
                    <a:pt x="40926" y="25849"/>
                    <a:pt x="42031" y="25408"/>
                  </a:cubicBezTo>
                  <a:cubicBezTo>
                    <a:pt x="43747" y="28167"/>
                    <a:pt x="46064" y="31229"/>
                    <a:pt x="48769" y="31229"/>
                  </a:cubicBezTo>
                  <a:cubicBezTo>
                    <a:pt x="49452" y="31229"/>
                    <a:pt x="50160" y="31033"/>
                    <a:pt x="50890" y="30588"/>
                  </a:cubicBezTo>
                  <a:cubicBezTo>
                    <a:pt x="50964" y="30540"/>
                    <a:pt x="50929" y="30427"/>
                    <a:pt x="50851" y="30427"/>
                  </a:cubicBezTo>
                  <a:cubicBezTo>
                    <a:pt x="50843" y="30427"/>
                    <a:pt x="50834" y="30428"/>
                    <a:pt x="50826" y="30431"/>
                  </a:cubicBezTo>
                  <a:cubicBezTo>
                    <a:pt x="50318" y="30583"/>
                    <a:pt x="49834" y="30652"/>
                    <a:pt x="49372" y="30652"/>
                  </a:cubicBezTo>
                  <a:cubicBezTo>
                    <a:pt x="46969" y="30652"/>
                    <a:pt x="45157" y="28769"/>
                    <a:pt x="43726" y="26799"/>
                  </a:cubicBezTo>
                  <a:cubicBezTo>
                    <a:pt x="43883" y="26366"/>
                    <a:pt x="44003" y="25910"/>
                    <a:pt x="44174" y="25481"/>
                  </a:cubicBezTo>
                  <a:cubicBezTo>
                    <a:pt x="44282" y="25214"/>
                    <a:pt x="44502" y="24763"/>
                    <a:pt x="44420" y="24432"/>
                  </a:cubicBezTo>
                  <a:cubicBezTo>
                    <a:pt x="44941" y="24179"/>
                    <a:pt x="45433" y="23882"/>
                    <a:pt x="45848" y="23480"/>
                  </a:cubicBezTo>
                  <a:cubicBezTo>
                    <a:pt x="45934" y="23399"/>
                    <a:pt x="45855" y="23292"/>
                    <a:pt x="45762" y="23292"/>
                  </a:cubicBezTo>
                  <a:cubicBezTo>
                    <a:pt x="45746" y="23292"/>
                    <a:pt x="45729" y="23296"/>
                    <a:pt x="45712" y="23303"/>
                  </a:cubicBezTo>
                  <a:cubicBezTo>
                    <a:pt x="44615" y="23792"/>
                    <a:pt x="43434" y="24144"/>
                    <a:pt x="42317" y="24597"/>
                  </a:cubicBezTo>
                  <a:cubicBezTo>
                    <a:pt x="42305" y="24602"/>
                    <a:pt x="42295" y="24605"/>
                    <a:pt x="42284" y="24610"/>
                  </a:cubicBezTo>
                  <a:cubicBezTo>
                    <a:pt x="40947" y="22394"/>
                    <a:pt x="39733" y="20009"/>
                    <a:pt x="37840" y="18265"/>
                  </a:cubicBezTo>
                  <a:cubicBezTo>
                    <a:pt x="37364" y="17822"/>
                    <a:pt x="36834" y="17440"/>
                    <a:pt x="36265" y="17125"/>
                  </a:cubicBezTo>
                  <a:cubicBezTo>
                    <a:pt x="36280" y="17078"/>
                    <a:pt x="36296" y="17030"/>
                    <a:pt x="36308" y="16981"/>
                  </a:cubicBezTo>
                  <a:cubicBezTo>
                    <a:pt x="36314" y="16957"/>
                    <a:pt x="36295" y="16939"/>
                    <a:pt x="36275" y="16939"/>
                  </a:cubicBezTo>
                  <a:cubicBezTo>
                    <a:pt x="36268" y="16939"/>
                    <a:pt x="36260" y="16941"/>
                    <a:pt x="36254" y="16948"/>
                  </a:cubicBezTo>
                  <a:cubicBezTo>
                    <a:pt x="36214" y="16982"/>
                    <a:pt x="36183" y="17023"/>
                    <a:pt x="36145" y="17059"/>
                  </a:cubicBezTo>
                  <a:cubicBezTo>
                    <a:pt x="34965" y="16439"/>
                    <a:pt x="33719" y="16189"/>
                    <a:pt x="32447" y="16189"/>
                  </a:cubicBezTo>
                  <a:cubicBezTo>
                    <a:pt x="30227" y="16189"/>
                    <a:pt x="27927" y="16949"/>
                    <a:pt x="25763" y="17819"/>
                  </a:cubicBezTo>
                  <a:cubicBezTo>
                    <a:pt x="25637" y="17250"/>
                    <a:pt x="25517" y="16682"/>
                    <a:pt x="25399" y="16126"/>
                  </a:cubicBezTo>
                  <a:cubicBezTo>
                    <a:pt x="25268" y="15504"/>
                    <a:pt x="25120" y="14891"/>
                    <a:pt x="24946" y="14292"/>
                  </a:cubicBezTo>
                  <a:lnTo>
                    <a:pt x="24950" y="14289"/>
                  </a:lnTo>
                  <a:cubicBezTo>
                    <a:pt x="24968" y="14259"/>
                    <a:pt x="24954" y="14222"/>
                    <a:pt x="24923" y="14207"/>
                  </a:cubicBezTo>
                  <a:cubicBezTo>
                    <a:pt x="24118" y="11469"/>
                    <a:pt x="22753" y="9097"/>
                    <a:pt x="19743" y="8119"/>
                  </a:cubicBezTo>
                  <a:cubicBezTo>
                    <a:pt x="19418" y="8017"/>
                    <a:pt x="19087" y="7942"/>
                    <a:pt x="18750" y="7894"/>
                  </a:cubicBezTo>
                  <a:cubicBezTo>
                    <a:pt x="18750" y="7888"/>
                    <a:pt x="18752" y="7883"/>
                    <a:pt x="18750" y="7876"/>
                  </a:cubicBezTo>
                  <a:cubicBezTo>
                    <a:pt x="18750" y="7848"/>
                    <a:pt x="18727" y="7829"/>
                    <a:pt x="18703" y="7829"/>
                  </a:cubicBezTo>
                  <a:cubicBezTo>
                    <a:pt x="18691" y="7829"/>
                    <a:pt x="18679" y="7834"/>
                    <a:pt x="18668" y="7844"/>
                  </a:cubicBezTo>
                  <a:cubicBezTo>
                    <a:pt x="18657" y="7853"/>
                    <a:pt x="18647" y="7867"/>
                    <a:pt x="18636" y="7876"/>
                  </a:cubicBezTo>
                  <a:cubicBezTo>
                    <a:pt x="18340" y="7837"/>
                    <a:pt x="18045" y="7818"/>
                    <a:pt x="17752" y="7818"/>
                  </a:cubicBezTo>
                  <a:cubicBezTo>
                    <a:pt x="16634" y="7818"/>
                    <a:pt x="15532" y="8088"/>
                    <a:pt x="14454" y="8501"/>
                  </a:cubicBezTo>
                  <a:cubicBezTo>
                    <a:pt x="14393" y="7371"/>
                    <a:pt x="14275" y="6246"/>
                    <a:pt x="13995" y="5157"/>
                  </a:cubicBezTo>
                  <a:cubicBezTo>
                    <a:pt x="13325" y="2540"/>
                    <a:pt x="11388" y="304"/>
                    <a:pt x="8617" y="30"/>
                  </a:cubicBezTo>
                  <a:cubicBezTo>
                    <a:pt x="8413" y="10"/>
                    <a:pt x="8207" y="0"/>
                    <a:pt x="8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099" name="Google Shape;3099;p6"/>
            <p:cNvSpPr/>
            <p:nvPr/>
          </p:nvSpPr>
          <p:spPr>
            <a:xfrm>
              <a:off x="486400" y="4859875"/>
              <a:ext cx="71375" cy="126675"/>
            </a:xfrm>
            <a:custGeom>
              <a:avLst/>
              <a:gdLst/>
              <a:ahLst/>
              <a:cxnLst/>
              <a:rect l="l" t="t" r="r" b="b"/>
              <a:pathLst>
                <a:path w="2855" h="5067" extrusionOk="0">
                  <a:moveTo>
                    <a:pt x="536" y="1"/>
                  </a:moveTo>
                  <a:cubicBezTo>
                    <a:pt x="513" y="1"/>
                    <a:pt x="491" y="13"/>
                    <a:pt x="486" y="39"/>
                  </a:cubicBezTo>
                  <a:cubicBezTo>
                    <a:pt x="318" y="873"/>
                    <a:pt x="336" y="1767"/>
                    <a:pt x="284" y="2615"/>
                  </a:cubicBezTo>
                  <a:cubicBezTo>
                    <a:pt x="246" y="3255"/>
                    <a:pt x="0" y="4313"/>
                    <a:pt x="386" y="4866"/>
                  </a:cubicBezTo>
                  <a:cubicBezTo>
                    <a:pt x="411" y="4902"/>
                    <a:pt x="453" y="4923"/>
                    <a:pt x="495" y="4923"/>
                  </a:cubicBezTo>
                  <a:cubicBezTo>
                    <a:pt x="533" y="4923"/>
                    <a:pt x="570" y="4905"/>
                    <a:pt x="591" y="4866"/>
                  </a:cubicBezTo>
                  <a:cubicBezTo>
                    <a:pt x="830" y="4416"/>
                    <a:pt x="760" y="3724"/>
                    <a:pt x="715" y="3128"/>
                  </a:cubicBezTo>
                  <a:lnTo>
                    <a:pt x="715" y="3128"/>
                  </a:lnTo>
                  <a:cubicBezTo>
                    <a:pt x="846" y="3165"/>
                    <a:pt x="992" y="3174"/>
                    <a:pt x="1124" y="3174"/>
                  </a:cubicBezTo>
                  <a:cubicBezTo>
                    <a:pt x="1176" y="3174"/>
                    <a:pt x="1226" y="3173"/>
                    <a:pt x="1271" y="3171"/>
                  </a:cubicBezTo>
                  <a:cubicBezTo>
                    <a:pt x="1511" y="3163"/>
                    <a:pt x="1749" y="3125"/>
                    <a:pt x="1985" y="3096"/>
                  </a:cubicBezTo>
                  <a:cubicBezTo>
                    <a:pt x="2060" y="3086"/>
                    <a:pt x="2133" y="3081"/>
                    <a:pt x="2203" y="3073"/>
                  </a:cubicBezTo>
                  <a:cubicBezTo>
                    <a:pt x="2208" y="3260"/>
                    <a:pt x="2215" y="3447"/>
                    <a:pt x="2216" y="3630"/>
                  </a:cubicBezTo>
                  <a:cubicBezTo>
                    <a:pt x="2220" y="4072"/>
                    <a:pt x="2065" y="4565"/>
                    <a:pt x="2210" y="4984"/>
                  </a:cubicBezTo>
                  <a:cubicBezTo>
                    <a:pt x="2227" y="5033"/>
                    <a:pt x="2274" y="5067"/>
                    <a:pt x="2322" y="5067"/>
                  </a:cubicBezTo>
                  <a:cubicBezTo>
                    <a:pt x="2349" y="5067"/>
                    <a:pt x="2376" y="5056"/>
                    <a:pt x="2398" y="5033"/>
                  </a:cubicBezTo>
                  <a:cubicBezTo>
                    <a:pt x="2854" y="4560"/>
                    <a:pt x="2628" y="3507"/>
                    <a:pt x="2610" y="2909"/>
                  </a:cubicBezTo>
                  <a:cubicBezTo>
                    <a:pt x="2582" y="1982"/>
                    <a:pt x="2740" y="1104"/>
                    <a:pt x="2546" y="208"/>
                  </a:cubicBezTo>
                  <a:cubicBezTo>
                    <a:pt x="2543" y="192"/>
                    <a:pt x="2529" y="184"/>
                    <a:pt x="2515" y="184"/>
                  </a:cubicBezTo>
                  <a:cubicBezTo>
                    <a:pt x="2500" y="184"/>
                    <a:pt x="2484" y="192"/>
                    <a:pt x="2479" y="208"/>
                  </a:cubicBezTo>
                  <a:cubicBezTo>
                    <a:pt x="2471" y="241"/>
                    <a:pt x="2461" y="269"/>
                    <a:pt x="2453" y="299"/>
                  </a:cubicBezTo>
                  <a:cubicBezTo>
                    <a:pt x="2450" y="309"/>
                    <a:pt x="2459" y="318"/>
                    <a:pt x="2467" y="318"/>
                  </a:cubicBezTo>
                  <a:cubicBezTo>
                    <a:pt x="2471" y="318"/>
                    <a:pt x="2474" y="317"/>
                    <a:pt x="2477" y="313"/>
                  </a:cubicBezTo>
                  <a:lnTo>
                    <a:pt x="2477" y="313"/>
                  </a:lnTo>
                  <a:cubicBezTo>
                    <a:pt x="2465" y="328"/>
                    <a:pt x="2457" y="334"/>
                    <a:pt x="2452" y="334"/>
                  </a:cubicBezTo>
                  <a:cubicBezTo>
                    <a:pt x="2427" y="334"/>
                    <a:pt x="2496" y="157"/>
                    <a:pt x="2492" y="157"/>
                  </a:cubicBezTo>
                  <a:cubicBezTo>
                    <a:pt x="2491" y="157"/>
                    <a:pt x="2470" y="203"/>
                    <a:pt x="2410" y="340"/>
                  </a:cubicBezTo>
                  <a:cubicBezTo>
                    <a:pt x="2369" y="432"/>
                    <a:pt x="2384" y="589"/>
                    <a:pt x="2379" y="660"/>
                  </a:cubicBezTo>
                  <a:cubicBezTo>
                    <a:pt x="2348" y="1186"/>
                    <a:pt x="2282" y="1708"/>
                    <a:pt x="2225" y="2233"/>
                  </a:cubicBezTo>
                  <a:cubicBezTo>
                    <a:pt x="2211" y="2354"/>
                    <a:pt x="2203" y="2475"/>
                    <a:pt x="2202" y="2599"/>
                  </a:cubicBezTo>
                  <a:cubicBezTo>
                    <a:pt x="2196" y="2598"/>
                    <a:pt x="2191" y="2598"/>
                    <a:pt x="2185" y="2598"/>
                  </a:cubicBezTo>
                  <a:cubicBezTo>
                    <a:pt x="1980" y="2598"/>
                    <a:pt x="1760" y="2657"/>
                    <a:pt x="1570" y="2685"/>
                  </a:cubicBezTo>
                  <a:cubicBezTo>
                    <a:pt x="1357" y="2717"/>
                    <a:pt x="1142" y="2738"/>
                    <a:pt x="927" y="2746"/>
                  </a:cubicBezTo>
                  <a:cubicBezTo>
                    <a:pt x="913" y="2747"/>
                    <a:pt x="898" y="2747"/>
                    <a:pt x="884" y="2747"/>
                  </a:cubicBezTo>
                  <a:cubicBezTo>
                    <a:pt x="821" y="2747"/>
                    <a:pt x="759" y="2742"/>
                    <a:pt x="697" y="2738"/>
                  </a:cubicBezTo>
                  <a:cubicBezTo>
                    <a:pt x="697" y="2697"/>
                    <a:pt x="694" y="2654"/>
                    <a:pt x="694" y="2615"/>
                  </a:cubicBezTo>
                  <a:cubicBezTo>
                    <a:pt x="705" y="1775"/>
                    <a:pt x="796" y="861"/>
                    <a:pt x="591" y="39"/>
                  </a:cubicBezTo>
                  <a:cubicBezTo>
                    <a:pt x="584" y="14"/>
                    <a:pt x="560" y="1"/>
                    <a:pt x="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0" name="Google Shape;3100;p6"/>
            <p:cNvSpPr/>
            <p:nvPr/>
          </p:nvSpPr>
          <p:spPr>
            <a:xfrm>
              <a:off x="564975" y="4949575"/>
              <a:ext cx="37775" cy="50150"/>
            </a:xfrm>
            <a:custGeom>
              <a:avLst/>
              <a:gdLst/>
              <a:ahLst/>
              <a:cxnLst/>
              <a:rect l="l" t="t" r="r" b="b"/>
              <a:pathLst>
                <a:path w="1511" h="2006" extrusionOk="0">
                  <a:moveTo>
                    <a:pt x="359" y="0"/>
                  </a:moveTo>
                  <a:cubicBezTo>
                    <a:pt x="222" y="0"/>
                    <a:pt x="90" y="74"/>
                    <a:pt x="17" y="247"/>
                  </a:cubicBezTo>
                  <a:cubicBezTo>
                    <a:pt x="0" y="288"/>
                    <a:pt x="20" y="329"/>
                    <a:pt x="66" y="333"/>
                  </a:cubicBezTo>
                  <a:cubicBezTo>
                    <a:pt x="75" y="333"/>
                    <a:pt x="85" y="334"/>
                    <a:pt x="95" y="334"/>
                  </a:cubicBezTo>
                  <a:cubicBezTo>
                    <a:pt x="129" y="334"/>
                    <a:pt x="168" y="331"/>
                    <a:pt x="206" y="331"/>
                  </a:cubicBezTo>
                  <a:cubicBezTo>
                    <a:pt x="269" y="331"/>
                    <a:pt x="330" y="338"/>
                    <a:pt x="366" y="379"/>
                  </a:cubicBezTo>
                  <a:cubicBezTo>
                    <a:pt x="430" y="452"/>
                    <a:pt x="437" y="605"/>
                    <a:pt x="440" y="697"/>
                  </a:cubicBezTo>
                  <a:cubicBezTo>
                    <a:pt x="451" y="964"/>
                    <a:pt x="399" y="1292"/>
                    <a:pt x="240" y="1512"/>
                  </a:cubicBezTo>
                  <a:cubicBezTo>
                    <a:pt x="145" y="1645"/>
                    <a:pt x="276" y="1803"/>
                    <a:pt x="412" y="1812"/>
                  </a:cubicBezTo>
                  <a:cubicBezTo>
                    <a:pt x="609" y="1825"/>
                    <a:pt x="796" y="1945"/>
                    <a:pt x="984" y="1993"/>
                  </a:cubicBezTo>
                  <a:cubicBezTo>
                    <a:pt x="1020" y="2002"/>
                    <a:pt x="1053" y="2006"/>
                    <a:pt x="1084" y="2006"/>
                  </a:cubicBezTo>
                  <a:cubicBezTo>
                    <a:pt x="1242" y="2006"/>
                    <a:pt x="1343" y="1897"/>
                    <a:pt x="1475" y="1801"/>
                  </a:cubicBezTo>
                  <a:cubicBezTo>
                    <a:pt x="1511" y="1776"/>
                    <a:pt x="1496" y="1719"/>
                    <a:pt x="1452" y="1717"/>
                  </a:cubicBezTo>
                  <a:cubicBezTo>
                    <a:pt x="1303" y="1709"/>
                    <a:pt x="1099" y="1563"/>
                    <a:pt x="955" y="1511"/>
                  </a:cubicBezTo>
                  <a:cubicBezTo>
                    <a:pt x="883" y="1483"/>
                    <a:pt x="809" y="1463"/>
                    <a:pt x="733" y="1448"/>
                  </a:cubicBezTo>
                  <a:cubicBezTo>
                    <a:pt x="876" y="1115"/>
                    <a:pt x="909" y="744"/>
                    <a:pt x="827" y="392"/>
                  </a:cubicBezTo>
                  <a:cubicBezTo>
                    <a:pt x="771" y="159"/>
                    <a:pt x="560" y="0"/>
                    <a:pt x="3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1" name="Google Shape;3101;p6"/>
            <p:cNvSpPr/>
            <p:nvPr/>
          </p:nvSpPr>
          <p:spPr>
            <a:xfrm>
              <a:off x="626725" y="4878575"/>
              <a:ext cx="82400" cy="102700"/>
            </a:xfrm>
            <a:custGeom>
              <a:avLst/>
              <a:gdLst/>
              <a:ahLst/>
              <a:cxnLst/>
              <a:rect l="l" t="t" r="r" b="b"/>
              <a:pathLst>
                <a:path w="3296" h="4108" extrusionOk="0">
                  <a:moveTo>
                    <a:pt x="1583" y="1"/>
                  </a:moveTo>
                  <a:cubicBezTo>
                    <a:pt x="1166" y="1"/>
                    <a:pt x="807" y="284"/>
                    <a:pt x="527" y="646"/>
                  </a:cubicBezTo>
                  <a:cubicBezTo>
                    <a:pt x="81" y="1226"/>
                    <a:pt x="1" y="2008"/>
                    <a:pt x="257" y="2674"/>
                  </a:cubicBezTo>
                  <a:cubicBezTo>
                    <a:pt x="559" y="3462"/>
                    <a:pt x="1396" y="4108"/>
                    <a:pt x="2142" y="4108"/>
                  </a:cubicBezTo>
                  <a:cubicBezTo>
                    <a:pt x="2609" y="4108"/>
                    <a:pt x="3039" y="3856"/>
                    <a:pt x="3281" y="3228"/>
                  </a:cubicBezTo>
                  <a:cubicBezTo>
                    <a:pt x="3296" y="3194"/>
                    <a:pt x="3266" y="3171"/>
                    <a:pt x="3236" y="3171"/>
                  </a:cubicBezTo>
                  <a:cubicBezTo>
                    <a:pt x="3224" y="3171"/>
                    <a:pt x="3212" y="3175"/>
                    <a:pt x="3203" y="3183"/>
                  </a:cubicBezTo>
                  <a:cubicBezTo>
                    <a:pt x="2878" y="3458"/>
                    <a:pt x="2535" y="3582"/>
                    <a:pt x="2203" y="3582"/>
                  </a:cubicBezTo>
                  <a:cubicBezTo>
                    <a:pt x="1631" y="3582"/>
                    <a:pt x="1093" y="3214"/>
                    <a:pt x="749" y="2623"/>
                  </a:cubicBezTo>
                  <a:cubicBezTo>
                    <a:pt x="203" y="1692"/>
                    <a:pt x="864" y="197"/>
                    <a:pt x="1997" y="197"/>
                  </a:cubicBezTo>
                  <a:cubicBezTo>
                    <a:pt x="1997" y="197"/>
                    <a:pt x="1998" y="197"/>
                    <a:pt x="1999" y="197"/>
                  </a:cubicBezTo>
                  <a:cubicBezTo>
                    <a:pt x="2045" y="197"/>
                    <a:pt x="2069" y="126"/>
                    <a:pt x="2023" y="105"/>
                  </a:cubicBezTo>
                  <a:cubicBezTo>
                    <a:pt x="1870" y="33"/>
                    <a:pt x="1723" y="1"/>
                    <a:pt x="1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2" name="Google Shape;3102;p6"/>
            <p:cNvSpPr/>
            <p:nvPr/>
          </p:nvSpPr>
          <p:spPr>
            <a:xfrm>
              <a:off x="701850" y="4886050"/>
              <a:ext cx="77025" cy="81275"/>
            </a:xfrm>
            <a:custGeom>
              <a:avLst/>
              <a:gdLst/>
              <a:ahLst/>
              <a:cxnLst/>
              <a:rect l="l" t="t" r="r" b="b"/>
              <a:pathLst>
                <a:path w="3081" h="3251" extrusionOk="0">
                  <a:moveTo>
                    <a:pt x="1449" y="485"/>
                  </a:moveTo>
                  <a:cubicBezTo>
                    <a:pt x="1934" y="485"/>
                    <a:pt x="2330" y="1167"/>
                    <a:pt x="2429" y="1611"/>
                  </a:cubicBezTo>
                  <a:cubicBezTo>
                    <a:pt x="2554" y="2185"/>
                    <a:pt x="2197" y="2753"/>
                    <a:pt x="1629" y="2753"/>
                  </a:cubicBezTo>
                  <a:cubicBezTo>
                    <a:pt x="1567" y="2753"/>
                    <a:pt x="1503" y="2747"/>
                    <a:pt x="1436" y="2733"/>
                  </a:cubicBezTo>
                  <a:cubicBezTo>
                    <a:pt x="1307" y="2705"/>
                    <a:pt x="1184" y="2651"/>
                    <a:pt x="1074" y="2575"/>
                  </a:cubicBezTo>
                  <a:cubicBezTo>
                    <a:pt x="1113" y="2572"/>
                    <a:pt x="1149" y="2532"/>
                    <a:pt x="1123" y="2493"/>
                  </a:cubicBezTo>
                  <a:cubicBezTo>
                    <a:pt x="772" y="1986"/>
                    <a:pt x="477" y="1186"/>
                    <a:pt x="993" y="695"/>
                  </a:cubicBezTo>
                  <a:cubicBezTo>
                    <a:pt x="1150" y="547"/>
                    <a:pt x="1304" y="485"/>
                    <a:pt x="1449" y="485"/>
                  </a:cubicBezTo>
                  <a:close/>
                  <a:moveTo>
                    <a:pt x="1466" y="0"/>
                  </a:moveTo>
                  <a:cubicBezTo>
                    <a:pt x="1268" y="0"/>
                    <a:pt x="1059" y="52"/>
                    <a:pt x="842" y="167"/>
                  </a:cubicBezTo>
                  <a:cubicBezTo>
                    <a:pt x="157" y="534"/>
                    <a:pt x="1" y="1542"/>
                    <a:pt x="406" y="2139"/>
                  </a:cubicBezTo>
                  <a:cubicBezTo>
                    <a:pt x="462" y="2601"/>
                    <a:pt x="819" y="3020"/>
                    <a:pt x="1312" y="3184"/>
                  </a:cubicBezTo>
                  <a:cubicBezTo>
                    <a:pt x="1449" y="3229"/>
                    <a:pt x="1582" y="3251"/>
                    <a:pt x="1709" y="3251"/>
                  </a:cubicBezTo>
                  <a:cubicBezTo>
                    <a:pt x="2523" y="3251"/>
                    <a:pt x="3081" y="2380"/>
                    <a:pt x="2950" y="1566"/>
                  </a:cubicBezTo>
                  <a:cubicBezTo>
                    <a:pt x="2820" y="765"/>
                    <a:pt x="2229" y="0"/>
                    <a:pt x="1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3" name="Google Shape;3103;p6"/>
            <p:cNvSpPr/>
            <p:nvPr/>
          </p:nvSpPr>
          <p:spPr>
            <a:xfrm>
              <a:off x="810775" y="4899875"/>
              <a:ext cx="147375" cy="56775"/>
            </a:xfrm>
            <a:custGeom>
              <a:avLst/>
              <a:gdLst/>
              <a:ahLst/>
              <a:cxnLst/>
              <a:rect l="l" t="t" r="r" b="b"/>
              <a:pathLst>
                <a:path w="5895" h="2271" extrusionOk="0">
                  <a:moveTo>
                    <a:pt x="4290" y="0"/>
                  </a:moveTo>
                  <a:cubicBezTo>
                    <a:pt x="4226" y="0"/>
                    <a:pt x="4169" y="73"/>
                    <a:pt x="4210" y="132"/>
                  </a:cubicBezTo>
                  <a:cubicBezTo>
                    <a:pt x="4419" y="426"/>
                    <a:pt x="4729" y="634"/>
                    <a:pt x="5024" y="857"/>
                  </a:cubicBezTo>
                  <a:cubicBezTo>
                    <a:pt x="4858" y="837"/>
                    <a:pt x="4685" y="829"/>
                    <a:pt x="4510" y="829"/>
                  </a:cubicBezTo>
                  <a:cubicBezTo>
                    <a:pt x="3987" y="829"/>
                    <a:pt x="3442" y="898"/>
                    <a:pt x="3000" y="902"/>
                  </a:cubicBezTo>
                  <a:cubicBezTo>
                    <a:pt x="2455" y="907"/>
                    <a:pt x="1910" y="912"/>
                    <a:pt x="1366" y="920"/>
                  </a:cubicBezTo>
                  <a:cubicBezTo>
                    <a:pt x="1326" y="921"/>
                    <a:pt x="1286" y="921"/>
                    <a:pt x="1246" y="921"/>
                  </a:cubicBezTo>
                  <a:cubicBezTo>
                    <a:pt x="1138" y="921"/>
                    <a:pt x="1029" y="919"/>
                    <a:pt x="921" y="919"/>
                  </a:cubicBezTo>
                  <a:cubicBezTo>
                    <a:pt x="614" y="919"/>
                    <a:pt x="309" y="934"/>
                    <a:pt x="24" y="1053"/>
                  </a:cubicBezTo>
                  <a:cubicBezTo>
                    <a:pt x="1" y="1061"/>
                    <a:pt x="1" y="1095"/>
                    <a:pt x="24" y="1102"/>
                  </a:cubicBezTo>
                  <a:cubicBezTo>
                    <a:pt x="312" y="1222"/>
                    <a:pt x="617" y="1236"/>
                    <a:pt x="926" y="1236"/>
                  </a:cubicBezTo>
                  <a:cubicBezTo>
                    <a:pt x="1018" y="1236"/>
                    <a:pt x="1110" y="1235"/>
                    <a:pt x="1202" y="1235"/>
                  </a:cubicBezTo>
                  <a:cubicBezTo>
                    <a:pt x="1256" y="1235"/>
                    <a:pt x="1311" y="1235"/>
                    <a:pt x="1366" y="1236"/>
                  </a:cubicBezTo>
                  <a:cubicBezTo>
                    <a:pt x="1910" y="1246"/>
                    <a:pt x="2455" y="1248"/>
                    <a:pt x="3000" y="1254"/>
                  </a:cubicBezTo>
                  <a:cubicBezTo>
                    <a:pt x="3439" y="1258"/>
                    <a:pt x="3980" y="1325"/>
                    <a:pt x="4498" y="1325"/>
                  </a:cubicBezTo>
                  <a:cubicBezTo>
                    <a:pt x="4721" y="1325"/>
                    <a:pt x="4940" y="1312"/>
                    <a:pt x="5145" y="1277"/>
                  </a:cubicBezTo>
                  <a:lnTo>
                    <a:pt x="5145" y="1277"/>
                  </a:lnTo>
                  <a:cubicBezTo>
                    <a:pt x="4825" y="1517"/>
                    <a:pt x="4565" y="1812"/>
                    <a:pt x="4387" y="2188"/>
                  </a:cubicBezTo>
                  <a:cubicBezTo>
                    <a:pt x="4365" y="2228"/>
                    <a:pt x="4396" y="2271"/>
                    <a:pt x="4435" y="2271"/>
                  </a:cubicBezTo>
                  <a:cubicBezTo>
                    <a:pt x="4444" y="2271"/>
                    <a:pt x="4454" y="2269"/>
                    <a:pt x="4463" y="2263"/>
                  </a:cubicBezTo>
                  <a:cubicBezTo>
                    <a:pt x="4952" y="2027"/>
                    <a:pt x="5298" y="1610"/>
                    <a:pt x="5772" y="1350"/>
                  </a:cubicBezTo>
                  <a:cubicBezTo>
                    <a:pt x="5892" y="1284"/>
                    <a:pt x="5895" y="1130"/>
                    <a:pt x="5813" y="1036"/>
                  </a:cubicBezTo>
                  <a:cubicBezTo>
                    <a:pt x="5437" y="603"/>
                    <a:pt x="4875" y="146"/>
                    <a:pt x="4310" y="3"/>
                  </a:cubicBezTo>
                  <a:cubicBezTo>
                    <a:pt x="4304" y="1"/>
                    <a:pt x="4297" y="0"/>
                    <a:pt x="42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4" name="Google Shape;3104;p6"/>
            <p:cNvSpPr/>
            <p:nvPr/>
          </p:nvSpPr>
          <p:spPr>
            <a:xfrm>
              <a:off x="975525" y="4863075"/>
              <a:ext cx="100325" cy="123775"/>
            </a:xfrm>
            <a:custGeom>
              <a:avLst/>
              <a:gdLst/>
              <a:ahLst/>
              <a:cxnLst/>
              <a:rect l="l" t="t" r="r" b="b"/>
              <a:pathLst>
                <a:path w="4013" h="4951" extrusionOk="0">
                  <a:moveTo>
                    <a:pt x="2664" y="1"/>
                  </a:moveTo>
                  <a:cubicBezTo>
                    <a:pt x="2259" y="1"/>
                    <a:pt x="1985" y="569"/>
                    <a:pt x="1803" y="1189"/>
                  </a:cubicBezTo>
                  <a:cubicBezTo>
                    <a:pt x="1723" y="789"/>
                    <a:pt x="1579" y="409"/>
                    <a:pt x="1300" y="85"/>
                  </a:cubicBezTo>
                  <a:cubicBezTo>
                    <a:pt x="1266" y="47"/>
                    <a:pt x="1212" y="27"/>
                    <a:pt x="1159" y="27"/>
                  </a:cubicBezTo>
                  <a:cubicBezTo>
                    <a:pt x="1123" y="27"/>
                    <a:pt x="1088" y="36"/>
                    <a:pt x="1060" y="54"/>
                  </a:cubicBezTo>
                  <a:cubicBezTo>
                    <a:pt x="463" y="441"/>
                    <a:pt x="310" y="1299"/>
                    <a:pt x="227" y="1952"/>
                  </a:cubicBezTo>
                  <a:cubicBezTo>
                    <a:pt x="133" y="2682"/>
                    <a:pt x="0" y="3635"/>
                    <a:pt x="363" y="4314"/>
                  </a:cubicBezTo>
                  <a:cubicBezTo>
                    <a:pt x="374" y="4335"/>
                    <a:pt x="395" y="4345"/>
                    <a:pt x="416" y="4345"/>
                  </a:cubicBezTo>
                  <a:cubicBezTo>
                    <a:pt x="449" y="4345"/>
                    <a:pt x="483" y="4321"/>
                    <a:pt x="481" y="4282"/>
                  </a:cubicBezTo>
                  <a:cubicBezTo>
                    <a:pt x="442" y="3350"/>
                    <a:pt x="465" y="2415"/>
                    <a:pt x="676" y="1504"/>
                  </a:cubicBezTo>
                  <a:cubicBezTo>
                    <a:pt x="730" y="1275"/>
                    <a:pt x="806" y="1052"/>
                    <a:pt x="903" y="838"/>
                  </a:cubicBezTo>
                  <a:cubicBezTo>
                    <a:pt x="989" y="644"/>
                    <a:pt x="1050" y="546"/>
                    <a:pt x="1107" y="546"/>
                  </a:cubicBezTo>
                  <a:cubicBezTo>
                    <a:pt x="1169" y="546"/>
                    <a:pt x="1227" y="658"/>
                    <a:pt x="1311" y="886"/>
                  </a:cubicBezTo>
                  <a:cubicBezTo>
                    <a:pt x="1521" y="1458"/>
                    <a:pt x="1510" y="2146"/>
                    <a:pt x="1483" y="2748"/>
                  </a:cubicBezTo>
                  <a:cubicBezTo>
                    <a:pt x="1477" y="2886"/>
                    <a:pt x="1599" y="2966"/>
                    <a:pt x="1716" y="2966"/>
                  </a:cubicBezTo>
                  <a:cubicBezTo>
                    <a:pt x="1809" y="2966"/>
                    <a:pt x="1899" y="2916"/>
                    <a:pt x="1920" y="2807"/>
                  </a:cubicBezTo>
                  <a:cubicBezTo>
                    <a:pt x="1992" y="2411"/>
                    <a:pt x="2080" y="2019"/>
                    <a:pt x="2187" y="1631"/>
                  </a:cubicBezTo>
                  <a:cubicBezTo>
                    <a:pt x="2244" y="1421"/>
                    <a:pt x="2461" y="568"/>
                    <a:pt x="2712" y="568"/>
                  </a:cubicBezTo>
                  <a:cubicBezTo>
                    <a:pt x="2764" y="568"/>
                    <a:pt x="2817" y="605"/>
                    <a:pt x="2871" y="692"/>
                  </a:cubicBezTo>
                  <a:cubicBezTo>
                    <a:pt x="3298" y="1386"/>
                    <a:pt x="3267" y="2316"/>
                    <a:pt x="3308" y="3100"/>
                  </a:cubicBezTo>
                  <a:cubicBezTo>
                    <a:pt x="3339" y="3701"/>
                    <a:pt x="3329" y="4472"/>
                    <a:pt x="3793" y="4915"/>
                  </a:cubicBezTo>
                  <a:cubicBezTo>
                    <a:pt x="3819" y="4940"/>
                    <a:pt x="3850" y="4951"/>
                    <a:pt x="3881" y="4951"/>
                  </a:cubicBezTo>
                  <a:cubicBezTo>
                    <a:pt x="3945" y="4951"/>
                    <a:pt x="4007" y="4902"/>
                    <a:pt x="4008" y="4826"/>
                  </a:cubicBezTo>
                  <a:cubicBezTo>
                    <a:pt x="4013" y="4329"/>
                    <a:pt x="3860" y="3830"/>
                    <a:pt x="3818" y="3335"/>
                  </a:cubicBezTo>
                  <a:cubicBezTo>
                    <a:pt x="3770" y="2767"/>
                    <a:pt x="3754" y="2203"/>
                    <a:pt x="3673" y="1640"/>
                  </a:cubicBezTo>
                  <a:cubicBezTo>
                    <a:pt x="3603" y="1129"/>
                    <a:pt x="3386" y="205"/>
                    <a:pt x="2806" y="23"/>
                  </a:cubicBezTo>
                  <a:cubicBezTo>
                    <a:pt x="2757" y="8"/>
                    <a:pt x="2709" y="1"/>
                    <a:pt x="26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5" name="Google Shape;3105;p6"/>
            <p:cNvSpPr/>
            <p:nvPr/>
          </p:nvSpPr>
          <p:spPr>
            <a:xfrm>
              <a:off x="3887600" y="4747950"/>
              <a:ext cx="82375" cy="71150"/>
            </a:xfrm>
            <a:custGeom>
              <a:avLst/>
              <a:gdLst/>
              <a:ahLst/>
              <a:cxnLst/>
              <a:rect l="l" t="t" r="r" b="b"/>
              <a:pathLst>
                <a:path w="3295" h="2846" extrusionOk="0">
                  <a:moveTo>
                    <a:pt x="903" y="1"/>
                  </a:moveTo>
                  <a:cubicBezTo>
                    <a:pt x="186" y="1"/>
                    <a:pt x="0" y="1998"/>
                    <a:pt x="306" y="2410"/>
                  </a:cubicBezTo>
                  <a:cubicBezTo>
                    <a:pt x="317" y="2425"/>
                    <a:pt x="337" y="2434"/>
                    <a:pt x="357" y="2434"/>
                  </a:cubicBezTo>
                  <a:cubicBezTo>
                    <a:pt x="378" y="2434"/>
                    <a:pt x="397" y="2423"/>
                    <a:pt x="401" y="2397"/>
                  </a:cubicBezTo>
                  <a:cubicBezTo>
                    <a:pt x="463" y="1982"/>
                    <a:pt x="453" y="1570"/>
                    <a:pt x="553" y="1155"/>
                  </a:cubicBezTo>
                  <a:cubicBezTo>
                    <a:pt x="588" y="1012"/>
                    <a:pt x="755" y="444"/>
                    <a:pt x="928" y="444"/>
                  </a:cubicBezTo>
                  <a:cubicBezTo>
                    <a:pt x="970" y="444"/>
                    <a:pt x="1012" y="476"/>
                    <a:pt x="1052" y="555"/>
                  </a:cubicBezTo>
                  <a:cubicBezTo>
                    <a:pt x="1165" y="773"/>
                    <a:pt x="1231" y="1039"/>
                    <a:pt x="1269" y="1314"/>
                  </a:cubicBezTo>
                  <a:cubicBezTo>
                    <a:pt x="1223" y="1785"/>
                    <a:pt x="1252" y="2258"/>
                    <a:pt x="1301" y="2484"/>
                  </a:cubicBezTo>
                  <a:cubicBezTo>
                    <a:pt x="1323" y="2584"/>
                    <a:pt x="1398" y="2628"/>
                    <a:pt x="1477" y="2628"/>
                  </a:cubicBezTo>
                  <a:cubicBezTo>
                    <a:pt x="1579" y="2628"/>
                    <a:pt x="1688" y="2554"/>
                    <a:pt x="1693" y="2431"/>
                  </a:cubicBezTo>
                  <a:cubicBezTo>
                    <a:pt x="1708" y="2107"/>
                    <a:pt x="1693" y="1782"/>
                    <a:pt x="1652" y="1460"/>
                  </a:cubicBezTo>
                  <a:cubicBezTo>
                    <a:pt x="1687" y="1040"/>
                    <a:pt x="1793" y="625"/>
                    <a:pt x="2044" y="460"/>
                  </a:cubicBezTo>
                  <a:cubicBezTo>
                    <a:pt x="2065" y="446"/>
                    <a:pt x="2086" y="440"/>
                    <a:pt x="2109" y="440"/>
                  </a:cubicBezTo>
                  <a:cubicBezTo>
                    <a:pt x="2250" y="440"/>
                    <a:pt x="2427" y="670"/>
                    <a:pt x="2479" y="752"/>
                  </a:cubicBezTo>
                  <a:cubicBezTo>
                    <a:pt x="2610" y="957"/>
                    <a:pt x="2635" y="1239"/>
                    <a:pt x="2651" y="1473"/>
                  </a:cubicBezTo>
                  <a:cubicBezTo>
                    <a:pt x="2668" y="1700"/>
                    <a:pt x="2651" y="1928"/>
                    <a:pt x="2632" y="2153"/>
                  </a:cubicBezTo>
                  <a:cubicBezTo>
                    <a:pt x="2615" y="2340"/>
                    <a:pt x="2535" y="2533"/>
                    <a:pt x="2605" y="2717"/>
                  </a:cubicBezTo>
                  <a:cubicBezTo>
                    <a:pt x="2637" y="2801"/>
                    <a:pt x="2703" y="2845"/>
                    <a:pt x="2775" y="2845"/>
                  </a:cubicBezTo>
                  <a:cubicBezTo>
                    <a:pt x="2819" y="2845"/>
                    <a:pt x="2864" y="2829"/>
                    <a:pt x="2906" y="2796"/>
                  </a:cubicBezTo>
                  <a:cubicBezTo>
                    <a:pt x="3294" y="2487"/>
                    <a:pt x="3134" y="1490"/>
                    <a:pt x="3058" y="1073"/>
                  </a:cubicBezTo>
                  <a:cubicBezTo>
                    <a:pt x="2970" y="588"/>
                    <a:pt x="2633" y="64"/>
                    <a:pt x="2097" y="28"/>
                  </a:cubicBezTo>
                  <a:cubicBezTo>
                    <a:pt x="2083" y="27"/>
                    <a:pt x="2069" y="27"/>
                    <a:pt x="2056" y="27"/>
                  </a:cubicBezTo>
                  <a:cubicBezTo>
                    <a:pt x="1775" y="27"/>
                    <a:pt x="1586" y="221"/>
                    <a:pt x="1460" y="501"/>
                  </a:cubicBezTo>
                  <a:cubicBezTo>
                    <a:pt x="1388" y="307"/>
                    <a:pt x="1282" y="135"/>
                    <a:pt x="1111" y="53"/>
                  </a:cubicBezTo>
                  <a:cubicBezTo>
                    <a:pt x="1037" y="17"/>
                    <a:pt x="968" y="1"/>
                    <a:pt x="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6" name="Google Shape;3106;p6"/>
            <p:cNvSpPr/>
            <p:nvPr/>
          </p:nvSpPr>
          <p:spPr>
            <a:xfrm>
              <a:off x="3959525" y="4688225"/>
              <a:ext cx="26950" cy="37200"/>
            </a:xfrm>
            <a:custGeom>
              <a:avLst/>
              <a:gdLst/>
              <a:ahLst/>
              <a:cxnLst/>
              <a:rect l="l" t="t" r="r" b="b"/>
              <a:pathLst>
                <a:path w="1078" h="1488" extrusionOk="0">
                  <a:moveTo>
                    <a:pt x="338" y="1"/>
                  </a:moveTo>
                  <a:cubicBezTo>
                    <a:pt x="159" y="1"/>
                    <a:pt x="4" y="106"/>
                    <a:pt x="1" y="345"/>
                  </a:cubicBezTo>
                  <a:cubicBezTo>
                    <a:pt x="1" y="370"/>
                    <a:pt x="22" y="389"/>
                    <a:pt x="46" y="389"/>
                  </a:cubicBezTo>
                  <a:cubicBezTo>
                    <a:pt x="50" y="389"/>
                    <a:pt x="53" y="389"/>
                    <a:pt x="57" y="388"/>
                  </a:cubicBezTo>
                  <a:cubicBezTo>
                    <a:pt x="159" y="361"/>
                    <a:pt x="231" y="330"/>
                    <a:pt x="305" y="330"/>
                  </a:cubicBezTo>
                  <a:cubicBezTo>
                    <a:pt x="316" y="330"/>
                    <a:pt x="327" y="331"/>
                    <a:pt x="339" y="332"/>
                  </a:cubicBezTo>
                  <a:cubicBezTo>
                    <a:pt x="317" y="375"/>
                    <a:pt x="285" y="411"/>
                    <a:pt x="244" y="434"/>
                  </a:cubicBezTo>
                  <a:cubicBezTo>
                    <a:pt x="117" y="509"/>
                    <a:pt x="142" y="708"/>
                    <a:pt x="285" y="747"/>
                  </a:cubicBezTo>
                  <a:cubicBezTo>
                    <a:pt x="454" y="792"/>
                    <a:pt x="665" y="885"/>
                    <a:pt x="726" y="1066"/>
                  </a:cubicBezTo>
                  <a:cubicBezTo>
                    <a:pt x="759" y="1161"/>
                    <a:pt x="465" y="1243"/>
                    <a:pt x="391" y="1287"/>
                  </a:cubicBezTo>
                  <a:cubicBezTo>
                    <a:pt x="349" y="1313"/>
                    <a:pt x="349" y="1376"/>
                    <a:pt x="391" y="1402"/>
                  </a:cubicBezTo>
                  <a:cubicBezTo>
                    <a:pt x="473" y="1460"/>
                    <a:pt x="568" y="1487"/>
                    <a:pt x="659" y="1487"/>
                  </a:cubicBezTo>
                  <a:cubicBezTo>
                    <a:pt x="875" y="1487"/>
                    <a:pt x="1078" y="1336"/>
                    <a:pt x="1075" y="1080"/>
                  </a:cubicBezTo>
                  <a:cubicBezTo>
                    <a:pt x="1074" y="823"/>
                    <a:pt x="862" y="631"/>
                    <a:pt x="632" y="514"/>
                  </a:cubicBezTo>
                  <a:cubicBezTo>
                    <a:pt x="665" y="457"/>
                    <a:pt x="675" y="388"/>
                    <a:pt x="713" y="334"/>
                  </a:cubicBezTo>
                  <a:cubicBezTo>
                    <a:pt x="769" y="255"/>
                    <a:pt x="723" y="154"/>
                    <a:pt x="652" y="104"/>
                  </a:cubicBezTo>
                  <a:cubicBezTo>
                    <a:pt x="557" y="37"/>
                    <a:pt x="443" y="1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7" name="Google Shape;3107;p6"/>
            <p:cNvSpPr/>
            <p:nvPr/>
          </p:nvSpPr>
          <p:spPr>
            <a:xfrm>
              <a:off x="2213050" y="4377450"/>
              <a:ext cx="550225" cy="587050"/>
            </a:xfrm>
            <a:custGeom>
              <a:avLst/>
              <a:gdLst/>
              <a:ahLst/>
              <a:cxnLst/>
              <a:rect l="l" t="t" r="r" b="b"/>
              <a:pathLst>
                <a:path w="22009" h="23482" extrusionOk="0">
                  <a:moveTo>
                    <a:pt x="12985" y="6767"/>
                  </a:moveTo>
                  <a:cubicBezTo>
                    <a:pt x="13227" y="6767"/>
                    <a:pt x="13471" y="6786"/>
                    <a:pt x="13711" y="6823"/>
                  </a:cubicBezTo>
                  <a:cubicBezTo>
                    <a:pt x="13506" y="7140"/>
                    <a:pt x="13378" y="7543"/>
                    <a:pt x="13237" y="7847"/>
                  </a:cubicBezTo>
                  <a:cubicBezTo>
                    <a:pt x="13223" y="7878"/>
                    <a:pt x="13248" y="7913"/>
                    <a:pt x="13277" y="7913"/>
                  </a:cubicBezTo>
                  <a:cubicBezTo>
                    <a:pt x="13286" y="7913"/>
                    <a:pt x="13296" y="7909"/>
                    <a:pt x="13305" y="7899"/>
                  </a:cubicBezTo>
                  <a:cubicBezTo>
                    <a:pt x="13556" y="7624"/>
                    <a:pt x="13916" y="7276"/>
                    <a:pt x="14079" y="6892"/>
                  </a:cubicBezTo>
                  <a:cubicBezTo>
                    <a:pt x="14399" y="6964"/>
                    <a:pt x="14710" y="7068"/>
                    <a:pt x="15009" y="7202"/>
                  </a:cubicBezTo>
                  <a:cubicBezTo>
                    <a:pt x="15244" y="7311"/>
                    <a:pt x="15472" y="7434"/>
                    <a:pt x="15691" y="7571"/>
                  </a:cubicBezTo>
                  <a:cubicBezTo>
                    <a:pt x="15621" y="7667"/>
                    <a:pt x="15559" y="7768"/>
                    <a:pt x="15504" y="7875"/>
                  </a:cubicBezTo>
                  <a:cubicBezTo>
                    <a:pt x="15244" y="8372"/>
                    <a:pt x="14848" y="8969"/>
                    <a:pt x="14932" y="9550"/>
                  </a:cubicBezTo>
                  <a:cubicBezTo>
                    <a:pt x="14936" y="9579"/>
                    <a:pt x="14961" y="9592"/>
                    <a:pt x="14987" y="9592"/>
                  </a:cubicBezTo>
                  <a:cubicBezTo>
                    <a:pt x="15004" y="9592"/>
                    <a:pt x="15020" y="9587"/>
                    <a:pt x="15032" y="9576"/>
                  </a:cubicBezTo>
                  <a:cubicBezTo>
                    <a:pt x="15465" y="9164"/>
                    <a:pt x="15557" y="8515"/>
                    <a:pt x="15836" y="8001"/>
                  </a:cubicBezTo>
                  <a:cubicBezTo>
                    <a:pt x="15882" y="7922"/>
                    <a:pt x="15923" y="7839"/>
                    <a:pt x="15959" y="7755"/>
                  </a:cubicBezTo>
                  <a:cubicBezTo>
                    <a:pt x="16287" y="7986"/>
                    <a:pt x="16592" y="8246"/>
                    <a:pt x="16873" y="8531"/>
                  </a:cubicBezTo>
                  <a:cubicBezTo>
                    <a:pt x="16576" y="9038"/>
                    <a:pt x="16269" y="9533"/>
                    <a:pt x="16095" y="10096"/>
                  </a:cubicBezTo>
                  <a:cubicBezTo>
                    <a:pt x="16087" y="10122"/>
                    <a:pt x="16111" y="10145"/>
                    <a:pt x="16135" y="10145"/>
                  </a:cubicBezTo>
                  <a:cubicBezTo>
                    <a:pt x="16144" y="10145"/>
                    <a:pt x="16153" y="10141"/>
                    <a:pt x="16161" y="10134"/>
                  </a:cubicBezTo>
                  <a:cubicBezTo>
                    <a:pt x="16476" y="9778"/>
                    <a:pt x="16991" y="9300"/>
                    <a:pt x="17104" y="8779"/>
                  </a:cubicBezTo>
                  <a:cubicBezTo>
                    <a:pt x="17422" y="9135"/>
                    <a:pt x="17704" y="9522"/>
                    <a:pt x="17945" y="9934"/>
                  </a:cubicBezTo>
                  <a:cubicBezTo>
                    <a:pt x="17550" y="10732"/>
                    <a:pt x="17153" y="11518"/>
                    <a:pt x="16699" y="12289"/>
                  </a:cubicBezTo>
                  <a:cubicBezTo>
                    <a:pt x="16251" y="13049"/>
                    <a:pt x="15664" y="13831"/>
                    <a:pt x="15508" y="14714"/>
                  </a:cubicBezTo>
                  <a:cubicBezTo>
                    <a:pt x="15501" y="14749"/>
                    <a:pt x="15532" y="14787"/>
                    <a:pt x="15565" y="14787"/>
                  </a:cubicBezTo>
                  <a:cubicBezTo>
                    <a:pt x="15577" y="14787"/>
                    <a:pt x="15590" y="14781"/>
                    <a:pt x="15601" y="14768"/>
                  </a:cubicBezTo>
                  <a:cubicBezTo>
                    <a:pt x="16167" y="14085"/>
                    <a:pt x="16531" y="13216"/>
                    <a:pt x="16971" y="12447"/>
                  </a:cubicBezTo>
                  <a:cubicBezTo>
                    <a:pt x="17388" y="11717"/>
                    <a:pt x="17814" y="10960"/>
                    <a:pt x="18063" y="10150"/>
                  </a:cubicBezTo>
                  <a:cubicBezTo>
                    <a:pt x="18273" y="10527"/>
                    <a:pt x="18444" y="10924"/>
                    <a:pt x="18577" y="11335"/>
                  </a:cubicBezTo>
                  <a:cubicBezTo>
                    <a:pt x="18595" y="11395"/>
                    <a:pt x="18606" y="11454"/>
                    <a:pt x="18623" y="11515"/>
                  </a:cubicBezTo>
                  <a:cubicBezTo>
                    <a:pt x="18470" y="11713"/>
                    <a:pt x="18352" y="11941"/>
                    <a:pt x="18236" y="12160"/>
                  </a:cubicBezTo>
                  <a:cubicBezTo>
                    <a:pt x="18082" y="12445"/>
                    <a:pt x="17904" y="12794"/>
                    <a:pt x="17985" y="13123"/>
                  </a:cubicBezTo>
                  <a:cubicBezTo>
                    <a:pt x="17992" y="13148"/>
                    <a:pt x="18015" y="13163"/>
                    <a:pt x="18038" y="13163"/>
                  </a:cubicBezTo>
                  <a:cubicBezTo>
                    <a:pt x="18052" y="13163"/>
                    <a:pt x="18066" y="13158"/>
                    <a:pt x="18077" y="13147"/>
                  </a:cubicBezTo>
                  <a:cubicBezTo>
                    <a:pt x="18310" y="12896"/>
                    <a:pt x="18456" y="12545"/>
                    <a:pt x="18628" y="12250"/>
                  </a:cubicBezTo>
                  <a:cubicBezTo>
                    <a:pt x="18664" y="12188"/>
                    <a:pt x="18702" y="12124"/>
                    <a:pt x="18738" y="12058"/>
                  </a:cubicBezTo>
                  <a:lnTo>
                    <a:pt x="18738" y="12058"/>
                  </a:lnTo>
                  <a:cubicBezTo>
                    <a:pt x="19079" y="14366"/>
                    <a:pt x="17581" y="16412"/>
                    <a:pt x="15563" y="17491"/>
                  </a:cubicBezTo>
                  <a:cubicBezTo>
                    <a:pt x="15755" y="17201"/>
                    <a:pt x="15918" y="16889"/>
                    <a:pt x="16065" y="16636"/>
                  </a:cubicBezTo>
                  <a:cubicBezTo>
                    <a:pt x="16551" y="15803"/>
                    <a:pt x="16982" y="14922"/>
                    <a:pt x="17360" y="14035"/>
                  </a:cubicBezTo>
                  <a:cubicBezTo>
                    <a:pt x="17377" y="14002"/>
                    <a:pt x="17349" y="13972"/>
                    <a:pt x="17321" y="13972"/>
                  </a:cubicBezTo>
                  <a:cubicBezTo>
                    <a:pt x="17308" y="13972"/>
                    <a:pt x="17295" y="13978"/>
                    <a:pt x="17286" y="13992"/>
                  </a:cubicBezTo>
                  <a:cubicBezTo>
                    <a:pt x="16772" y="14702"/>
                    <a:pt x="16361" y="15483"/>
                    <a:pt x="15906" y="16230"/>
                  </a:cubicBezTo>
                  <a:cubicBezTo>
                    <a:pt x="15577" y="16777"/>
                    <a:pt x="15058" y="17289"/>
                    <a:pt x="14755" y="17860"/>
                  </a:cubicBezTo>
                  <a:cubicBezTo>
                    <a:pt x="14435" y="17981"/>
                    <a:pt x="14107" y="18080"/>
                    <a:pt x="13774" y="18154"/>
                  </a:cubicBezTo>
                  <a:cubicBezTo>
                    <a:pt x="14008" y="17696"/>
                    <a:pt x="14208" y="17214"/>
                    <a:pt x="14407" y="16750"/>
                  </a:cubicBezTo>
                  <a:cubicBezTo>
                    <a:pt x="14420" y="16716"/>
                    <a:pt x="14396" y="16687"/>
                    <a:pt x="14370" y="16687"/>
                  </a:cubicBezTo>
                  <a:cubicBezTo>
                    <a:pt x="14358" y="16687"/>
                    <a:pt x="14345" y="16693"/>
                    <a:pt x="14335" y="16709"/>
                  </a:cubicBezTo>
                  <a:cubicBezTo>
                    <a:pt x="14026" y="17183"/>
                    <a:pt x="13697" y="17678"/>
                    <a:pt x="13469" y="18210"/>
                  </a:cubicBezTo>
                  <a:cubicBezTo>
                    <a:pt x="13228" y="18252"/>
                    <a:pt x="12985" y="18280"/>
                    <a:pt x="12739" y="18293"/>
                  </a:cubicBezTo>
                  <a:cubicBezTo>
                    <a:pt x="12821" y="18083"/>
                    <a:pt x="12886" y="17863"/>
                    <a:pt x="12970" y="17667"/>
                  </a:cubicBezTo>
                  <a:cubicBezTo>
                    <a:pt x="13147" y="17248"/>
                    <a:pt x="13339" y="16848"/>
                    <a:pt x="13456" y="16405"/>
                  </a:cubicBezTo>
                  <a:cubicBezTo>
                    <a:pt x="13463" y="16377"/>
                    <a:pt x="13440" y="16357"/>
                    <a:pt x="13417" y="16357"/>
                  </a:cubicBezTo>
                  <a:cubicBezTo>
                    <a:pt x="13405" y="16357"/>
                    <a:pt x="13393" y="16363"/>
                    <a:pt x="13385" y="16376"/>
                  </a:cubicBezTo>
                  <a:cubicBezTo>
                    <a:pt x="13124" y="16799"/>
                    <a:pt x="12872" y="17227"/>
                    <a:pt x="12632" y="17662"/>
                  </a:cubicBezTo>
                  <a:cubicBezTo>
                    <a:pt x="12524" y="17858"/>
                    <a:pt x="12406" y="18075"/>
                    <a:pt x="12338" y="18298"/>
                  </a:cubicBezTo>
                  <a:cubicBezTo>
                    <a:pt x="11950" y="18290"/>
                    <a:pt x="11562" y="18237"/>
                    <a:pt x="11184" y="18141"/>
                  </a:cubicBezTo>
                  <a:lnTo>
                    <a:pt x="11177" y="18139"/>
                  </a:lnTo>
                  <a:cubicBezTo>
                    <a:pt x="11275" y="17918"/>
                    <a:pt x="11349" y="17681"/>
                    <a:pt x="11436" y="17460"/>
                  </a:cubicBezTo>
                  <a:cubicBezTo>
                    <a:pt x="11646" y="16932"/>
                    <a:pt x="11877" y="16413"/>
                    <a:pt x="12086" y="15885"/>
                  </a:cubicBezTo>
                  <a:cubicBezTo>
                    <a:pt x="12100" y="15849"/>
                    <a:pt x="12066" y="15821"/>
                    <a:pt x="12034" y="15821"/>
                  </a:cubicBezTo>
                  <a:cubicBezTo>
                    <a:pt x="12018" y="15821"/>
                    <a:pt x="12002" y="15828"/>
                    <a:pt x="11994" y="15846"/>
                  </a:cubicBezTo>
                  <a:cubicBezTo>
                    <a:pt x="11764" y="16297"/>
                    <a:pt x="11515" y="16738"/>
                    <a:pt x="11284" y="17188"/>
                  </a:cubicBezTo>
                  <a:cubicBezTo>
                    <a:pt x="11147" y="17455"/>
                    <a:pt x="10975" y="17747"/>
                    <a:pt x="10887" y="18050"/>
                  </a:cubicBezTo>
                  <a:cubicBezTo>
                    <a:pt x="10532" y="17931"/>
                    <a:pt x="10194" y="17770"/>
                    <a:pt x="9878" y="17570"/>
                  </a:cubicBezTo>
                  <a:cubicBezTo>
                    <a:pt x="9975" y="17365"/>
                    <a:pt x="10055" y="17143"/>
                    <a:pt x="10148" y="16948"/>
                  </a:cubicBezTo>
                  <a:cubicBezTo>
                    <a:pt x="10294" y="16640"/>
                    <a:pt x="10467" y="16315"/>
                    <a:pt x="10467" y="15967"/>
                  </a:cubicBezTo>
                  <a:cubicBezTo>
                    <a:pt x="10467" y="15938"/>
                    <a:pt x="10441" y="15918"/>
                    <a:pt x="10415" y="15918"/>
                  </a:cubicBezTo>
                  <a:cubicBezTo>
                    <a:pt x="10400" y="15918"/>
                    <a:pt x="10384" y="15926"/>
                    <a:pt x="10375" y="15942"/>
                  </a:cubicBezTo>
                  <a:cubicBezTo>
                    <a:pt x="10185" y="16308"/>
                    <a:pt x="10009" y="16682"/>
                    <a:pt x="9814" y="17050"/>
                  </a:cubicBezTo>
                  <a:cubicBezTo>
                    <a:pt x="9753" y="17163"/>
                    <a:pt x="9687" y="17283"/>
                    <a:pt x="9635" y="17407"/>
                  </a:cubicBezTo>
                  <a:cubicBezTo>
                    <a:pt x="9223" y="17102"/>
                    <a:pt x="8862" y="16736"/>
                    <a:pt x="8564" y="16320"/>
                  </a:cubicBezTo>
                  <a:cubicBezTo>
                    <a:pt x="8782" y="15952"/>
                    <a:pt x="8990" y="15580"/>
                    <a:pt x="9200" y="15204"/>
                  </a:cubicBezTo>
                  <a:cubicBezTo>
                    <a:pt x="9414" y="14822"/>
                    <a:pt x="9665" y="14412"/>
                    <a:pt x="9696" y="13966"/>
                  </a:cubicBezTo>
                  <a:cubicBezTo>
                    <a:pt x="9697" y="13944"/>
                    <a:pt x="9676" y="13928"/>
                    <a:pt x="9655" y="13928"/>
                  </a:cubicBezTo>
                  <a:cubicBezTo>
                    <a:pt x="9646" y="13928"/>
                    <a:pt x="9637" y="13931"/>
                    <a:pt x="9630" y="13939"/>
                  </a:cubicBezTo>
                  <a:cubicBezTo>
                    <a:pt x="9323" y="14317"/>
                    <a:pt x="9089" y="14768"/>
                    <a:pt x="8826" y="15178"/>
                  </a:cubicBezTo>
                  <a:cubicBezTo>
                    <a:pt x="8636" y="15475"/>
                    <a:pt x="8485" y="15755"/>
                    <a:pt x="8387" y="16061"/>
                  </a:cubicBezTo>
                  <a:cubicBezTo>
                    <a:pt x="8152" y="15691"/>
                    <a:pt x="7958" y="15298"/>
                    <a:pt x="7808" y="14888"/>
                  </a:cubicBezTo>
                  <a:cubicBezTo>
                    <a:pt x="7957" y="14591"/>
                    <a:pt x="8095" y="14284"/>
                    <a:pt x="8249" y="13999"/>
                  </a:cubicBezTo>
                  <a:cubicBezTo>
                    <a:pt x="8546" y="13444"/>
                    <a:pt x="8859" y="12901"/>
                    <a:pt x="9072" y="12309"/>
                  </a:cubicBezTo>
                  <a:cubicBezTo>
                    <a:pt x="9082" y="12283"/>
                    <a:pt x="9060" y="12264"/>
                    <a:pt x="9037" y="12264"/>
                  </a:cubicBezTo>
                  <a:cubicBezTo>
                    <a:pt x="9026" y="12264"/>
                    <a:pt x="9014" y="12269"/>
                    <a:pt x="9007" y="12281"/>
                  </a:cubicBezTo>
                  <a:cubicBezTo>
                    <a:pt x="8675" y="12806"/>
                    <a:pt x="8380" y="13356"/>
                    <a:pt x="8077" y="13898"/>
                  </a:cubicBezTo>
                  <a:cubicBezTo>
                    <a:pt x="7955" y="14115"/>
                    <a:pt x="7821" y="14336"/>
                    <a:pt x="7698" y="14564"/>
                  </a:cubicBezTo>
                  <a:cubicBezTo>
                    <a:pt x="7378" y="13528"/>
                    <a:pt x="7297" y="12397"/>
                    <a:pt x="7443" y="11339"/>
                  </a:cubicBezTo>
                  <a:cubicBezTo>
                    <a:pt x="7680" y="9620"/>
                    <a:pt x="8451" y="8370"/>
                    <a:pt x="9620" y="7629"/>
                  </a:cubicBezTo>
                  <a:lnTo>
                    <a:pt x="9620" y="7629"/>
                  </a:lnTo>
                  <a:cubicBezTo>
                    <a:pt x="9580" y="7699"/>
                    <a:pt x="9646" y="7774"/>
                    <a:pt x="9716" y="7774"/>
                  </a:cubicBezTo>
                  <a:cubicBezTo>
                    <a:pt x="9732" y="7774"/>
                    <a:pt x="9748" y="7770"/>
                    <a:pt x="9763" y="7762"/>
                  </a:cubicBezTo>
                  <a:cubicBezTo>
                    <a:pt x="9801" y="7740"/>
                    <a:pt x="9837" y="7724"/>
                    <a:pt x="9873" y="7703"/>
                  </a:cubicBezTo>
                  <a:lnTo>
                    <a:pt x="9873" y="7703"/>
                  </a:lnTo>
                  <a:cubicBezTo>
                    <a:pt x="9732" y="7937"/>
                    <a:pt x="9596" y="8172"/>
                    <a:pt x="9459" y="8395"/>
                  </a:cubicBezTo>
                  <a:cubicBezTo>
                    <a:pt x="9097" y="8985"/>
                    <a:pt x="8725" y="9599"/>
                    <a:pt x="8659" y="10299"/>
                  </a:cubicBezTo>
                  <a:cubicBezTo>
                    <a:pt x="8656" y="10328"/>
                    <a:pt x="8678" y="10341"/>
                    <a:pt x="8701" y="10341"/>
                  </a:cubicBezTo>
                  <a:cubicBezTo>
                    <a:pt x="8717" y="10341"/>
                    <a:pt x="8733" y="10335"/>
                    <a:pt x="8743" y="10322"/>
                  </a:cubicBezTo>
                  <a:cubicBezTo>
                    <a:pt x="9187" y="9709"/>
                    <a:pt x="9481" y="8987"/>
                    <a:pt x="9865" y="8333"/>
                  </a:cubicBezTo>
                  <a:cubicBezTo>
                    <a:pt x="10045" y="8026"/>
                    <a:pt x="10257" y="7722"/>
                    <a:pt x="10447" y="7409"/>
                  </a:cubicBezTo>
                  <a:cubicBezTo>
                    <a:pt x="10919" y="7183"/>
                    <a:pt x="11416" y="7010"/>
                    <a:pt x="11927" y="6894"/>
                  </a:cubicBezTo>
                  <a:lnTo>
                    <a:pt x="11927" y="6894"/>
                  </a:lnTo>
                  <a:cubicBezTo>
                    <a:pt x="11810" y="7042"/>
                    <a:pt x="11707" y="7201"/>
                    <a:pt x="11608" y="7348"/>
                  </a:cubicBezTo>
                  <a:cubicBezTo>
                    <a:pt x="11328" y="7773"/>
                    <a:pt x="11115" y="8221"/>
                    <a:pt x="10995" y="8715"/>
                  </a:cubicBezTo>
                  <a:cubicBezTo>
                    <a:pt x="10989" y="8743"/>
                    <a:pt x="11014" y="8770"/>
                    <a:pt x="11039" y="8770"/>
                  </a:cubicBezTo>
                  <a:cubicBezTo>
                    <a:pt x="11049" y="8770"/>
                    <a:pt x="11059" y="8766"/>
                    <a:pt x="11067" y="8756"/>
                  </a:cubicBezTo>
                  <a:cubicBezTo>
                    <a:pt x="11323" y="8447"/>
                    <a:pt x="11526" y="8111"/>
                    <a:pt x="11722" y="7762"/>
                  </a:cubicBezTo>
                  <a:cubicBezTo>
                    <a:pt x="11897" y="7450"/>
                    <a:pt x="12137" y="7156"/>
                    <a:pt x="12329" y="6848"/>
                  </a:cubicBezTo>
                  <a:cubicBezTo>
                    <a:pt x="12450" y="6842"/>
                    <a:pt x="12569" y="6833"/>
                    <a:pt x="12692" y="6833"/>
                  </a:cubicBezTo>
                  <a:cubicBezTo>
                    <a:pt x="12702" y="6833"/>
                    <a:pt x="12712" y="6833"/>
                    <a:pt x="12722" y="6833"/>
                  </a:cubicBezTo>
                  <a:cubicBezTo>
                    <a:pt x="12725" y="6833"/>
                    <a:pt x="12728" y="6833"/>
                    <a:pt x="12731" y="6833"/>
                  </a:cubicBezTo>
                  <a:cubicBezTo>
                    <a:pt x="12779" y="6833"/>
                    <a:pt x="12824" y="6808"/>
                    <a:pt x="12850" y="6769"/>
                  </a:cubicBezTo>
                  <a:cubicBezTo>
                    <a:pt x="12895" y="6768"/>
                    <a:pt x="12940" y="6767"/>
                    <a:pt x="12985" y="6767"/>
                  </a:cubicBezTo>
                  <a:close/>
                  <a:moveTo>
                    <a:pt x="21116" y="0"/>
                  </a:moveTo>
                  <a:cubicBezTo>
                    <a:pt x="21068" y="0"/>
                    <a:pt x="21023" y="23"/>
                    <a:pt x="21000" y="78"/>
                  </a:cubicBezTo>
                  <a:cubicBezTo>
                    <a:pt x="20839" y="449"/>
                    <a:pt x="20624" y="795"/>
                    <a:pt x="20362" y="1103"/>
                  </a:cubicBezTo>
                  <a:cubicBezTo>
                    <a:pt x="20158" y="1346"/>
                    <a:pt x="19919" y="1590"/>
                    <a:pt x="19888" y="1919"/>
                  </a:cubicBezTo>
                  <a:cubicBezTo>
                    <a:pt x="19885" y="1950"/>
                    <a:pt x="19915" y="1973"/>
                    <a:pt x="19945" y="1973"/>
                  </a:cubicBezTo>
                  <a:cubicBezTo>
                    <a:pt x="19953" y="1973"/>
                    <a:pt x="19962" y="1971"/>
                    <a:pt x="19970" y="1966"/>
                  </a:cubicBezTo>
                  <a:cubicBezTo>
                    <a:pt x="20280" y="1774"/>
                    <a:pt x="20516" y="1443"/>
                    <a:pt x="20747" y="1166"/>
                  </a:cubicBezTo>
                  <a:cubicBezTo>
                    <a:pt x="20783" y="1121"/>
                    <a:pt x="20819" y="1075"/>
                    <a:pt x="20855" y="1031"/>
                  </a:cubicBezTo>
                  <a:lnTo>
                    <a:pt x="20855" y="1031"/>
                  </a:lnTo>
                  <a:cubicBezTo>
                    <a:pt x="20614" y="2258"/>
                    <a:pt x="20313" y="3464"/>
                    <a:pt x="19771" y="4602"/>
                  </a:cubicBezTo>
                  <a:cubicBezTo>
                    <a:pt x="19422" y="5349"/>
                    <a:pt x="18943" y="6026"/>
                    <a:pt x="18359" y="6607"/>
                  </a:cubicBezTo>
                  <a:cubicBezTo>
                    <a:pt x="17940" y="7020"/>
                    <a:pt x="17461" y="7227"/>
                    <a:pt x="16978" y="7461"/>
                  </a:cubicBezTo>
                  <a:cubicBezTo>
                    <a:pt x="15800" y="6488"/>
                    <a:pt x="14360" y="5853"/>
                    <a:pt x="12980" y="5853"/>
                  </a:cubicBezTo>
                  <a:cubicBezTo>
                    <a:pt x="12397" y="5853"/>
                    <a:pt x="11826" y="5966"/>
                    <a:pt x="11289" y="6215"/>
                  </a:cubicBezTo>
                  <a:cubicBezTo>
                    <a:pt x="9138" y="6221"/>
                    <a:pt x="7468" y="8211"/>
                    <a:pt x="6807" y="10303"/>
                  </a:cubicBezTo>
                  <a:cubicBezTo>
                    <a:pt x="6469" y="10153"/>
                    <a:pt x="6075" y="10083"/>
                    <a:pt x="5744" y="9920"/>
                  </a:cubicBezTo>
                  <a:cubicBezTo>
                    <a:pt x="5029" y="9571"/>
                    <a:pt x="4391" y="9063"/>
                    <a:pt x="3793" y="8546"/>
                  </a:cubicBezTo>
                  <a:cubicBezTo>
                    <a:pt x="2629" y="7539"/>
                    <a:pt x="1738" y="6280"/>
                    <a:pt x="844" y="5035"/>
                  </a:cubicBezTo>
                  <a:cubicBezTo>
                    <a:pt x="818" y="4948"/>
                    <a:pt x="791" y="4863"/>
                    <a:pt x="762" y="4783"/>
                  </a:cubicBezTo>
                  <a:lnTo>
                    <a:pt x="762" y="4783"/>
                  </a:lnTo>
                  <a:cubicBezTo>
                    <a:pt x="1608" y="5272"/>
                    <a:pt x="2475" y="5654"/>
                    <a:pt x="3401" y="6028"/>
                  </a:cubicBezTo>
                  <a:cubicBezTo>
                    <a:pt x="3410" y="6031"/>
                    <a:pt x="3418" y="6033"/>
                    <a:pt x="3425" y="6033"/>
                  </a:cubicBezTo>
                  <a:cubicBezTo>
                    <a:pt x="3479" y="6033"/>
                    <a:pt x="3497" y="5946"/>
                    <a:pt x="3451" y="5911"/>
                  </a:cubicBezTo>
                  <a:cubicBezTo>
                    <a:pt x="2555" y="5252"/>
                    <a:pt x="1515" y="4909"/>
                    <a:pt x="562" y="4369"/>
                  </a:cubicBezTo>
                  <a:cubicBezTo>
                    <a:pt x="542" y="4336"/>
                    <a:pt x="524" y="4300"/>
                    <a:pt x="504" y="4269"/>
                  </a:cubicBezTo>
                  <a:cubicBezTo>
                    <a:pt x="476" y="4227"/>
                    <a:pt x="424" y="4191"/>
                    <a:pt x="370" y="4191"/>
                  </a:cubicBezTo>
                  <a:cubicBezTo>
                    <a:pt x="357" y="4191"/>
                    <a:pt x="343" y="4193"/>
                    <a:pt x="329" y="4199"/>
                  </a:cubicBezTo>
                  <a:cubicBezTo>
                    <a:pt x="313" y="4204"/>
                    <a:pt x="243" y="4224"/>
                    <a:pt x="262" y="4224"/>
                  </a:cubicBezTo>
                  <a:cubicBezTo>
                    <a:pt x="264" y="4224"/>
                    <a:pt x="267" y="4224"/>
                    <a:pt x="271" y="4224"/>
                  </a:cubicBezTo>
                  <a:lnTo>
                    <a:pt x="271" y="4224"/>
                  </a:lnTo>
                  <a:cubicBezTo>
                    <a:pt x="154" y="4239"/>
                    <a:pt x="105" y="4383"/>
                    <a:pt x="214" y="4455"/>
                  </a:cubicBezTo>
                  <a:cubicBezTo>
                    <a:pt x="234" y="4466"/>
                    <a:pt x="253" y="4478"/>
                    <a:pt x="273" y="4489"/>
                  </a:cubicBezTo>
                  <a:cubicBezTo>
                    <a:pt x="271" y="4497"/>
                    <a:pt x="270" y="4505"/>
                    <a:pt x="271" y="4514"/>
                  </a:cubicBezTo>
                  <a:cubicBezTo>
                    <a:pt x="373" y="4765"/>
                    <a:pt x="457" y="5021"/>
                    <a:pt x="521" y="5283"/>
                  </a:cubicBezTo>
                  <a:cubicBezTo>
                    <a:pt x="636" y="5751"/>
                    <a:pt x="649" y="6251"/>
                    <a:pt x="824" y="6700"/>
                  </a:cubicBezTo>
                  <a:cubicBezTo>
                    <a:pt x="837" y="6733"/>
                    <a:pt x="871" y="6753"/>
                    <a:pt x="904" y="6753"/>
                  </a:cubicBezTo>
                  <a:cubicBezTo>
                    <a:pt x="933" y="6753"/>
                    <a:pt x="959" y="6737"/>
                    <a:pt x="967" y="6700"/>
                  </a:cubicBezTo>
                  <a:cubicBezTo>
                    <a:pt x="1036" y="6369"/>
                    <a:pt x="1029" y="5957"/>
                    <a:pt x="962" y="5547"/>
                  </a:cubicBezTo>
                  <a:lnTo>
                    <a:pt x="962" y="5547"/>
                  </a:lnTo>
                  <a:cubicBezTo>
                    <a:pt x="1758" y="6823"/>
                    <a:pt x="2634" y="8034"/>
                    <a:pt x="3743" y="9072"/>
                  </a:cubicBezTo>
                  <a:cubicBezTo>
                    <a:pt x="4310" y="9606"/>
                    <a:pt x="5688" y="10772"/>
                    <a:pt x="6676" y="10777"/>
                  </a:cubicBezTo>
                  <a:cubicBezTo>
                    <a:pt x="6617" y="11016"/>
                    <a:pt x="6571" y="11259"/>
                    <a:pt x="6538" y="11503"/>
                  </a:cubicBezTo>
                  <a:cubicBezTo>
                    <a:pt x="6292" y="13480"/>
                    <a:pt x="6761" y="15365"/>
                    <a:pt x="7812" y="16794"/>
                  </a:cubicBezTo>
                  <a:cubicBezTo>
                    <a:pt x="7186" y="18039"/>
                    <a:pt x="6083" y="18895"/>
                    <a:pt x="5002" y="19811"/>
                  </a:cubicBezTo>
                  <a:cubicBezTo>
                    <a:pt x="3636" y="20967"/>
                    <a:pt x="2151" y="21991"/>
                    <a:pt x="532" y="22755"/>
                  </a:cubicBezTo>
                  <a:cubicBezTo>
                    <a:pt x="859" y="22319"/>
                    <a:pt x="1234" y="21866"/>
                    <a:pt x="1357" y="21359"/>
                  </a:cubicBezTo>
                  <a:cubicBezTo>
                    <a:pt x="1365" y="21333"/>
                    <a:pt x="1344" y="21313"/>
                    <a:pt x="1323" y="21313"/>
                  </a:cubicBezTo>
                  <a:cubicBezTo>
                    <a:pt x="1314" y="21313"/>
                    <a:pt x="1306" y="21316"/>
                    <a:pt x="1298" y="21323"/>
                  </a:cubicBezTo>
                  <a:cubicBezTo>
                    <a:pt x="808" y="21761"/>
                    <a:pt x="439" y="22411"/>
                    <a:pt x="63" y="22947"/>
                  </a:cubicBezTo>
                  <a:cubicBezTo>
                    <a:pt x="1" y="23036"/>
                    <a:pt x="86" y="23147"/>
                    <a:pt x="181" y="23152"/>
                  </a:cubicBezTo>
                  <a:cubicBezTo>
                    <a:pt x="867" y="23183"/>
                    <a:pt x="1540" y="23423"/>
                    <a:pt x="2228" y="23482"/>
                  </a:cubicBezTo>
                  <a:cubicBezTo>
                    <a:pt x="2230" y="23482"/>
                    <a:pt x="2231" y="23482"/>
                    <a:pt x="2232" y="23482"/>
                  </a:cubicBezTo>
                  <a:cubicBezTo>
                    <a:pt x="2273" y="23482"/>
                    <a:pt x="2274" y="23422"/>
                    <a:pt x="2238" y="23408"/>
                  </a:cubicBezTo>
                  <a:cubicBezTo>
                    <a:pt x="1641" y="23180"/>
                    <a:pt x="1115" y="22962"/>
                    <a:pt x="499" y="22898"/>
                  </a:cubicBezTo>
                  <a:cubicBezTo>
                    <a:pt x="2363" y="22238"/>
                    <a:pt x="3976" y="21110"/>
                    <a:pt x="5483" y="19838"/>
                  </a:cubicBezTo>
                  <a:cubicBezTo>
                    <a:pt x="6184" y="19248"/>
                    <a:pt x="7611" y="18260"/>
                    <a:pt x="8127" y="17194"/>
                  </a:cubicBezTo>
                  <a:cubicBezTo>
                    <a:pt x="9107" y="18316"/>
                    <a:pt x="10495" y="19089"/>
                    <a:pt x="12222" y="19287"/>
                  </a:cubicBezTo>
                  <a:cubicBezTo>
                    <a:pt x="12435" y="19312"/>
                    <a:pt x="12646" y="19324"/>
                    <a:pt x="12857" y="19324"/>
                  </a:cubicBezTo>
                  <a:cubicBezTo>
                    <a:pt x="16988" y="19324"/>
                    <a:pt x="20557" y="14733"/>
                    <a:pt x="19309" y="10770"/>
                  </a:cubicBezTo>
                  <a:cubicBezTo>
                    <a:pt x="18961" y="9669"/>
                    <a:pt x="18244" y="8616"/>
                    <a:pt x="17332" y="7772"/>
                  </a:cubicBezTo>
                  <a:cubicBezTo>
                    <a:pt x="18377" y="7398"/>
                    <a:pt x="19271" y="6239"/>
                    <a:pt x="19776" y="5421"/>
                  </a:cubicBezTo>
                  <a:cubicBezTo>
                    <a:pt x="20609" y="4071"/>
                    <a:pt x="21157" y="2355"/>
                    <a:pt x="21111" y="749"/>
                  </a:cubicBezTo>
                  <a:lnTo>
                    <a:pt x="21111" y="749"/>
                  </a:lnTo>
                  <a:cubicBezTo>
                    <a:pt x="21251" y="1297"/>
                    <a:pt x="21446" y="1817"/>
                    <a:pt x="21907" y="2194"/>
                  </a:cubicBezTo>
                  <a:cubicBezTo>
                    <a:pt x="21917" y="2203"/>
                    <a:pt x="21930" y="2206"/>
                    <a:pt x="21943" y="2206"/>
                  </a:cubicBezTo>
                  <a:cubicBezTo>
                    <a:pt x="21976" y="2206"/>
                    <a:pt x="22008" y="2182"/>
                    <a:pt x="21994" y="2143"/>
                  </a:cubicBezTo>
                  <a:cubicBezTo>
                    <a:pt x="21746" y="1471"/>
                    <a:pt x="21515" y="792"/>
                    <a:pt x="21284" y="114"/>
                  </a:cubicBezTo>
                  <a:cubicBezTo>
                    <a:pt x="21260" y="48"/>
                    <a:pt x="21185" y="0"/>
                    <a:pt x="21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8" name="Google Shape;3108;p6"/>
            <p:cNvSpPr/>
            <p:nvPr/>
          </p:nvSpPr>
          <p:spPr>
            <a:xfrm>
              <a:off x="3138125" y="4438100"/>
              <a:ext cx="675975" cy="532500"/>
            </a:xfrm>
            <a:custGeom>
              <a:avLst/>
              <a:gdLst/>
              <a:ahLst/>
              <a:cxnLst/>
              <a:rect l="l" t="t" r="r" b="b"/>
              <a:pathLst>
                <a:path w="27039" h="21300" extrusionOk="0">
                  <a:moveTo>
                    <a:pt x="11625" y="4368"/>
                  </a:moveTo>
                  <a:cubicBezTo>
                    <a:pt x="12277" y="4368"/>
                    <a:pt x="12940" y="4497"/>
                    <a:pt x="13621" y="4806"/>
                  </a:cubicBezTo>
                  <a:cubicBezTo>
                    <a:pt x="15314" y="5570"/>
                    <a:pt x="16638" y="7184"/>
                    <a:pt x="17189" y="8935"/>
                  </a:cubicBezTo>
                  <a:cubicBezTo>
                    <a:pt x="18357" y="12656"/>
                    <a:pt x="14573" y="15902"/>
                    <a:pt x="11092" y="15902"/>
                  </a:cubicBezTo>
                  <a:cubicBezTo>
                    <a:pt x="10652" y="15902"/>
                    <a:pt x="10217" y="15850"/>
                    <a:pt x="9797" y="15741"/>
                  </a:cubicBezTo>
                  <a:cubicBezTo>
                    <a:pt x="6827" y="14967"/>
                    <a:pt x="5673" y="11705"/>
                    <a:pt x="6054" y="8941"/>
                  </a:cubicBezTo>
                  <a:cubicBezTo>
                    <a:pt x="6292" y="7221"/>
                    <a:pt x="7063" y="5972"/>
                    <a:pt x="8232" y="5229"/>
                  </a:cubicBezTo>
                  <a:lnTo>
                    <a:pt x="8232" y="5229"/>
                  </a:lnTo>
                  <a:cubicBezTo>
                    <a:pt x="8191" y="5300"/>
                    <a:pt x="8258" y="5374"/>
                    <a:pt x="8328" y="5374"/>
                  </a:cubicBezTo>
                  <a:cubicBezTo>
                    <a:pt x="8344" y="5374"/>
                    <a:pt x="8360" y="5370"/>
                    <a:pt x="8375" y="5362"/>
                  </a:cubicBezTo>
                  <a:cubicBezTo>
                    <a:pt x="9145" y="4922"/>
                    <a:pt x="9917" y="4607"/>
                    <a:pt x="10703" y="4460"/>
                  </a:cubicBezTo>
                  <a:cubicBezTo>
                    <a:pt x="10881" y="4445"/>
                    <a:pt x="11064" y="4436"/>
                    <a:pt x="11251" y="4436"/>
                  </a:cubicBezTo>
                  <a:cubicBezTo>
                    <a:pt x="11279" y="4436"/>
                    <a:pt x="11307" y="4436"/>
                    <a:pt x="11334" y="4437"/>
                  </a:cubicBezTo>
                  <a:cubicBezTo>
                    <a:pt x="11336" y="4437"/>
                    <a:pt x="11338" y="4437"/>
                    <a:pt x="11339" y="4437"/>
                  </a:cubicBezTo>
                  <a:cubicBezTo>
                    <a:pt x="11388" y="4437"/>
                    <a:pt x="11434" y="4412"/>
                    <a:pt x="11461" y="4371"/>
                  </a:cubicBezTo>
                  <a:cubicBezTo>
                    <a:pt x="11515" y="4369"/>
                    <a:pt x="11570" y="4368"/>
                    <a:pt x="11625" y="4368"/>
                  </a:cubicBezTo>
                  <a:close/>
                  <a:moveTo>
                    <a:pt x="182" y="1"/>
                  </a:moveTo>
                  <a:cubicBezTo>
                    <a:pt x="89" y="1"/>
                    <a:pt x="0" y="73"/>
                    <a:pt x="4" y="175"/>
                  </a:cubicBezTo>
                  <a:cubicBezTo>
                    <a:pt x="37" y="1240"/>
                    <a:pt x="365" y="2442"/>
                    <a:pt x="749" y="3431"/>
                  </a:cubicBezTo>
                  <a:cubicBezTo>
                    <a:pt x="759" y="3464"/>
                    <a:pt x="786" y="3479"/>
                    <a:pt x="814" y="3479"/>
                  </a:cubicBezTo>
                  <a:cubicBezTo>
                    <a:pt x="848" y="3479"/>
                    <a:pt x="882" y="3456"/>
                    <a:pt x="883" y="3413"/>
                  </a:cubicBezTo>
                  <a:cubicBezTo>
                    <a:pt x="975" y="2462"/>
                    <a:pt x="527" y="1528"/>
                    <a:pt x="391" y="580"/>
                  </a:cubicBezTo>
                  <a:lnTo>
                    <a:pt x="391" y="580"/>
                  </a:lnTo>
                  <a:cubicBezTo>
                    <a:pt x="1100" y="1833"/>
                    <a:pt x="1930" y="2987"/>
                    <a:pt x="2932" y="4025"/>
                  </a:cubicBezTo>
                  <a:cubicBezTo>
                    <a:pt x="3697" y="4817"/>
                    <a:pt x="4988" y="6000"/>
                    <a:pt x="6208" y="6202"/>
                  </a:cubicBezTo>
                  <a:cubicBezTo>
                    <a:pt x="5645" y="7094"/>
                    <a:pt x="5271" y="8126"/>
                    <a:pt x="5150" y="9104"/>
                  </a:cubicBezTo>
                  <a:cubicBezTo>
                    <a:pt x="4888" y="11220"/>
                    <a:pt x="5439" y="13231"/>
                    <a:pt x="6654" y="14688"/>
                  </a:cubicBezTo>
                  <a:cubicBezTo>
                    <a:pt x="5829" y="15457"/>
                    <a:pt x="5104" y="16366"/>
                    <a:pt x="4317" y="17163"/>
                  </a:cubicBezTo>
                  <a:cubicBezTo>
                    <a:pt x="3351" y="18141"/>
                    <a:pt x="2219" y="18984"/>
                    <a:pt x="1266" y="19965"/>
                  </a:cubicBezTo>
                  <a:cubicBezTo>
                    <a:pt x="1270" y="19834"/>
                    <a:pt x="1269" y="19701"/>
                    <a:pt x="1277" y="19570"/>
                  </a:cubicBezTo>
                  <a:cubicBezTo>
                    <a:pt x="1298" y="19212"/>
                    <a:pt x="1377" y="18848"/>
                    <a:pt x="1354" y="18492"/>
                  </a:cubicBezTo>
                  <a:cubicBezTo>
                    <a:pt x="1353" y="18473"/>
                    <a:pt x="1336" y="18459"/>
                    <a:pt x="1319" y="18459"/>
                  </a:cubicBezTo>
                  <a:cubicBezTo>
                    <a:pt x="1309" y="18459"/>
                    <a:pt x="1299" y="18464"/>
                    <a:pt x="1293" y="18475"/>
                  </a:cubicBezTo>
                  <a:cubicBezTo>
                    <a:pt x="1000" y="19058"/>
                    <a:pt x="1021" y="19855"/>
                    <a:pt x="1010" y="20493"/>
                  </a:cubicBezTo>
                  <a:cubicBezTo>
                    <a:pt x="1008" y="20569"/>
                    <a:pt x="1071" y="20611"/>
                    <a:pt x="1138" y="20611"/>
                  </a:cubicBezTo>
                  <a:cubicBezTo>
                    <a:pt x="1146" y="20611"/>
                    <a:pt x="1154" y="20611"/>
                    <a:pt x="1162" y="20610"/>
                  </a:cubicBezTo>
                  <a:cubicBezTo>
                    <a:pt x="1825" y="20510"/>
                    <a:pt x="2430" y="20524"/>
                    <a:pt x="3060" y="20247"/>
                  </a:cubicBezTo>
                  <a:cubicBezTo>
                    <a:pt x="3104" y="20227"/>
                    <a:pt x="3080" y="20158"/>
                    <a:pt x="3036" y="20158"/>
                  </a:cubicBezTo>
                  <a:cubicBezTo>
                    <a:pt x="2442" y="20162"/>
                    <a:pt x="1907" y="20178"/>
                    <a:pt x="1348" y="20314"/>
                  </a:cubicBezTo>
                  <a:cubicBezTo>
                    <a:pt x="2475" y="19670"/>
                    <a:pt x="3446" y="18592"/>
                    <a:pt x="4351" y="17680"/>
                  </a:cubicBezTo>
                  <a:cubicBezTo>
                    <a:pt x="5199" y="16824"/>
                    <a:pt x="6120" y="15887"/>
                    <a:pt x="6809" y="14867"/>
                  </a:cubicBezTo>
                  <a:cubicBezTo>
                    <a:pt x="7783" y="15948"/>
                    <a:pt x="9145" y="16694"/>
                    <a:pt x="10833" y="16888"/>
                  </a:cubicBezTo>
                  <a:cubicBezTo>
                    <a:pt x="11044" y="16912"/>
                    <a:pt x="11254" y="16924"/>
                    <a:pt x="11462" y="16924"/>
                  </a:cubicBezTo>
                  <a:cubicBezTo>
                    <a:pt x="12280" y="16924"/>
                    <a:pt x="13074" y="16742"/>
                    <a:pt x="13815" y="16425"/>
                  </a:cubicBezTo>
                  <a:cubicBezTo>
                    <a:pt x="14702" y="18428"/>
                    <a:pt x="16402" y="19768"/>
                    <a:pt x="18593" y="20275"/>
                  </a:cubicBezTo>
                  <a:cubicBezTo>
                    <a:pt x="18170" y="20521"/>
                    <a:pt x="17816" y="20821"/>
                    <a:pt x="17522" y="21231"/>
                  </a:cubicBezTo>
                  <a:cubicBezTo>
                    <a:pt x="17501" y="21262"/>
                    <a:pt x="17531" y="21300"/>
                    <a:pt x="17562" y="21300"/>
                  </a:cubicBezTo>
                  <a:cubicBezTo>
                    <a:pt x="17569" y="21300"/>
                    <a:pt x="17576" y="21298"/>
                    <a:pt x="17583" y="21294"/>
                  </a:cubicBezTo>
                  <a:cubicBezTo>
                    <a:pt x="18050" y="20980"/>
                    <a:pt x="18524" y="20656"/>
                    <a:pt x="19017" y="20385"/>
                  </a:cubicBezTo>
                  <a:cubicBezTo>
                    <a:pt x="19095" y="20342"/>
                    <a:pt x="19105" y="20252"/>
                    <a:pt x="19071" y="20180"/>
                  </a:cubicBezTo>
                  <a:cubicBezTo>
                    <a:pt x="18912" y="19825"/>
                    <a:pt x="18687" y="19483"/>
                    <a:pt x="18444" y="19181"/>
                  </a:cubicBezTo>
                  <a:cubicBezTo>
                    <a:pt x="18437" y="19172"/>
                    <a:pt x="18429" y="19169"/>
                    <a:pt x="18420" y="19169"/>
                  </a:cubicBezTo>
                  <a:cubicBezTo>
                    <a:pt x="18401" y="19169"/>
                    <a:pt x="18381" y="19188"/>
                    <a:pt x="18380" y="19207"/>
                  </a:cubicBezTo>
                  <a:cubicBezTo>
                    <a:pt x="18357" y="19506"/>
                    <a:pt x="18515" y="19757"/>
                    <a:pt x="18656" y="20011"/>
                  </a:cubicBezTo>
                  <a:cubicBezTo>
                    <a:pt x="17883" y="19489"/>
                    <a:pt x="16838" y="19325"/>
                    <a:pt x="16031" y="18866"/>
                  </a:cubicBezTo>
                  <a:cubicBezTo>
                    <a:pt x="15007" y="18282"/>
                    <a:pt x="14543" y="17298"/>
                    <a:pt x="14000" y="16345"/>
                  </a:cubicBezTo>
                  <a:cubicBezTo>
                    <a:pt x="16466" y="15195"/>
                    <a:pt x="18269" y="12496"/>
                    <a:pt x="18160" y="9803"/>
                  </a:cubicBezTo>
                  <a:cubicBezTo>
                    <a:pt x="18513" y="9709"/>
                    <a:pt x="18876" y="9673"/>
                    <a:pt x="19243" y="9673"/>
                  </a:cubicBezTo>
                  <a:cubicBezTo>
                    <a:pt x="20048" y="9673"/>
                    <a:pt x="20872" y="9847"/>
                    <a:pt x="21645" y="9976"/>
                  </a:cubicBezTo>
                  <a:cubicBezTo>
                    <a:pt x="22534" y="10124"/>
                    <a:pt x="23403" y="10346"/>
                    <a:pt x="24248" y="10659"/>
                  </a:cubicBezTo>
                  <a:cubicBezTo>
                    <a:pt x="25037" y="10952"/>
                    <a:pt x="25637" y="11637"/>
                    <a:pt x="26380" y="11961"/>
                  </a:cubicBezTo>
                  <a:cubicBezTo>
                    <a:pt x="26193" y="12047"/>
                    <a:pt x="26065" y="12171"/>
                    <a:pt x="25911" y="12319"/>
                  </a:cubicBezTo>
                  <a:cubicBezTo>
                    <a:pt x="25883" y="12348"/>
                    <a:pt x="25903" y="12394"/>
                    <a:pt x="25942" y="12396"/>
                  </a:cubicBezTo>
                  <a:cubicBezTo>
                    <a:pt x="26164" y="12386"/>
                    <a:pt x="26356" y="12391"/>
                    <a:pt x="26566" y="12304"/>
                  </a:cubicBezTo>
                  <a:cubicBezTo>
                    <a:pt x="26725" y="12239"/>
                    <a:pt x="26946" y="12188"/>
                    <a:pt x="27019" y="12015"/>
                  </a:cubicBezTo>
                  <a:cubicBezTo>
                    <a:pt x="27038" y="11966"/>
                    <a:pt x="27032" y="11922"/>
                    <a:pt x="26987" y="11892"/>
                  </a:cubicBezTo>
                  <a:cubicBezTo>
                    <a:pt x="26982" y="11889"/>
                    <a:pt x="26978" y="11889"/>
                    <a:pt x="26973" y="11886"/>
                  </a:cubicBezTo>
                  <a:cubicBezTo>
                    <a:pt x="26992" y="11648"/>
                    <a:pt x="26891" y="11381"/>
                    <a:pt x="26820" y="11166"/>
                  </a:cubicBezTo>
                  <a:cubicBezTo>
                    <a:pt x="26722" y="10857"/>
                    <a:pt x="26558" y="10557"/>
                    <a:pt x="26297" y="10360"/>
                  </a:cubicBezTo>
                  <a:cubicBezTo>
                    <a:pt x="26290" y="10355"/>
                    <a:pt x="26283" y="10353"/>
                    <a:pt x="26276" y="10353"/>
                  </a:cubicBezTo>
                  <a:cubicBezTo>
                    <a:pt x="26250" y="10353"/>
                    <a:pt x="26224" y="10382"/>
                    <a:pt x="26233" y="10408"/>
                  </a:cubicBezTo>
                  <a:cubicBezTo>
                    <a:pt x="26336" y="10688"/>
                    <a:pt x="26459" y="10956"/>
                    <a:pt x="26548" y="11240"/>
                  </a:cubicBezTo>
                  <a:cubicBezTo>
                    <a:pt x="26597" y="11394"/>
                    <a:pt x="26612" y="11577"/>
                    <a:pt x="26646" y="11750"/>
                  </a:cubicBezTo>
                  <a:cubicBezTo>
                    <a:pt x="25393" y="10344"/>
                    <a:pt x="23152" y="9745"/>
                    <a:pt x="21371" y="9535"/>
                  </a:cubicBezTo>
                  <a:cubicBezTo>
                    <a:pt x="20858" y="9474"/>
                    <a:pt x="19926" y="9239"/>
                    <a:pt x="19115" y="9239"/>
                  </a:cubicBezTo>
                  <a:cubicBezTo>
                    <a:pt x="18746" y="9239"/>
                    <a:pt x="18402" y="9288"/>
                    <a:pt x="18134" y="9424"/>
                  </a:cubicBezTo>
                  <a:cubicBezTo>
                    <a:pt x="18098" y="9066"/>
                    <a:pt x="18026" y="8713"/>
                    <a:pt x="17919" y="8370"/>
                  </a:cubicBezTo>
                  <a:cubicBezTo>
                    <a:pt x="17103" y="5781"/>
                    <a:pt x="14240" y="3455"/>
                    <a:pt x="11596" y="3455"/>
                  </a:cubicBezTo>
                  <a:cubicBezTo>
                    <a:pt x="11012" y="3455"/>
                    <a:pt x="10440" y="3568"/>
                    <a:pt x="9902" y="3817"/>
                  </a:cubicBezTo>
                  <a:cubicBezTo>
                    <a:pt x="8516" y="3820"/>
                    <a:pt x="7332" y="4650"/>
                    <a:pt x="6485" y="5798"/>
                  </a:cubicBezTo>
                  <a:cubicBezTo>
                    <a:pt x="6042" y="5595"/>
                    <a:pt x="5559" y="5467"/>
                    <a:pt x="5122" y="5234"/>
                  </a:cubicBezTo>
                  <a:cubicBezTo>
                    <a:pt x="4405" y="4853"/>
                    <a:pt x="3774" y="4330"/>
                    <a:pt x="3182" y="3777"/>
                  </a:cubicBezTo>
                  <a:cubicBezTo>
                    <a:pt x="2181" y="2841"/>
                    <a:pt x="1346" y="1722"/>
                    <a:pt x="554" y="603"/>
                  </a:cubicBezTo>
                  <a:lnTo>
                    <a:pt x="554" y="603"/>
                  </a:lnTo>
                  <a:cubicBezTo>
                    <a:pt x="1167" y="943"/>
                    <a:pt x="1790" y="1162"/>
                    <a:pt x="2516" y="1300"/>
                  </a:cubicBezTo>
                  <a:cubicBezTo>
                    <a:pt x="2519" y="1301"/>
                    <a:pt x="2522" y="1301"/>
                    <a:pt x="2525" y="1301"/>
                  </a:cubicBezTo>
                  <a:cubicBezTo>
                    <a:pt x="2571" y="1301"/>
                    <a:pt x="2601" y="1236"/>
                    <a:pt x="2553" y="1213"/>
                  </a:cubicBezTo>
                  <a:cubicBezTo>
                    <a:pt x="1779" y="852"/>
                    <a:pt x="1008" y="449"/>
                    <a:pt x="268" y="24"/>
                  </a:cubicBezTo>
                  <a:cubicBezTo>
                    <a:pt x="241" y="8"/>
                    <a:pt x="211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09" name="Google Shape;3109;p6"/>
            <p:cNvSpPr/>
            <p:nvPr/>
          </p:nvSpPr>
          <p:spPr>
            <a:xfrm>
              <a:off x="3058600" y="3589250"/>
              <a:ext cx="645950" cy="421975"/>
            </a:xfrm>
            <a:custGeom>
              <a:avLst/>
              <a:gdLst/>
              <a:ahLst/>
              <a:cxnLst/>
              <a:rect l="l" t="t" r="r" b="b"/>
              <a:pathLst>
                <a:path w="25838" h="16879" extrusionOk="0">
                  <a:moveTo>
                    <a:pt x="14817" y="4324"/>
                  </a:moveTo>
                  <a:cubicBezTo>
                    <a:pt x="15465" y="4324"/>
                    <a:pt x="16124" y="4453"/>
                    <a:pt x="16802" y="4760"/>
                  </a:cubicBezTo>
                  <a:cubicBezTo>
                    <a:pt x="18495" y="5525"/>
                    <a:pt x="19821" y="7137"/>
                    <a:pt x="20370" y="8889"/>
                  </a:cubicBezTo>
                  <a:cubicBezTo>
                    <a:pt x="21538" y="12609"/>
                    <a:pt x="17754" y="15857"/>
                    <a:pt x="14273" y="15857"/>
                  </a:cubicBezTo>
                  <a:cubicBezTo>
                    <a:pt x="13833" y="15857"/>
                    <a:pt x="13398" y="15805"/>
                    <a:pt x="12978" y="15696"/>
                  </a:cubicBezTo>
                  <a:cubicBezTo>
                    <a:pt x="10008" y="14921"/>
                    <a:pt x="8854" y="11660"/>
                    <a:pt x="9237" y="8894"/>
                  </a:cubicBezTo>
                  <a:cubicBezTo>
                    <a:pt x="9473" y="7175"/>
                    <a:pt x="10244" y="5925"/>
                    <a:pt x="11413" y="5184"/>
                  </a:cubicBezTo>
                  <a:lnTo>
                    <a:pt x="11413" y="5184"/>
                  </a:lnTo>
                  <a:cubicBezTo>
                    <a:pt x="11373" y="5255"/>
                    <a:pt x="11439" y="5329"/>
                    <a:pt x="11509" y="5329"/>
                  </a:cubicBezTo>
                  <a:cubicBezTo>
                    <a:pt x="11525" y="5329"/>
                    <a:pt x="11541" y="5325"/>
                    <a:pt x="11556" y="5317"/>
                  </a:cubicBezTo>
                  <a:cubicBezTo>
                    <a:pt x="12327" y="4877"/>
                    <a:pt x="13100" y="4562"/>
                    <a:pt x="13884" y="4414"/>
                  </a:cubicBezTo>
                  <a:cubicBezTo>
                    <a:pt x="14062" y="4400"/>
                    <a:pt x="14245" y="4391"/>
                    <a:pt x="14432" y="4391"/>
                  </a:cubicBezTo>
                  <a:cubicBezTo>
                    <a:pt x="14460" y="4391"/>
                    <a:pt x="14488" y="4391"/>
                    <a:pt x="14515" y="4391"/>
                  </a:cubicBezTo>
                  <a:cubicBezTo>
                    <a:pt x="14517" y="4391"/>
                    <a:pt x="14519" y="4391"/>
                    <a:pt x="14520" y="4391"/>
                  </a:cubicBezTo>
                  <a:cubicBezTo>
                    <a:pt x="14569" y="4391"/>
                    <a:pt x="14616" y="4367"/>
                    <a:pt x="14643" y="4327"/>
                  </a:cubicBezTo>
                  <a:cubicBezTo>
                    <a:pt x="14701" y="4325"/>
                    <a:pt x="14759" y="4324"/>
                    <a:pt x="14817" y="4324"/>
                  </a:cubicBezTo>
                  <a:close/>
                  <a:moveTo>
                    <a:pt x="25644" y="0"/>
                  </a:moveTo>
                  <a:cubicBezTo>
                    <a:pt x="25631" y="0"/>
                    <a:pt x="25618" y="2"/>
                    <a:pt x="25605" y="5"/>
                  </a:cubicBezTo>
                  <a:cubicBezTo>
                    <a:pt x="25157" y="108"/>
                    <a:pt x="24675" y="215"/>
                    <a:pt x="24251" y="389"/>
                  </a:cubicBezTo>
                  <a:cubicBezTo>
                    <a:pt x="24204" y="407"/>
                    <a:pt x="24187" y="490"/>
                    <a:pt x="24251" y="500"/>
                  </a:cubicBezTo>
                  <a:cubicBezTo>
                    <a:pt x="24331" y="513"/>
                    <a:pt x="24411" y="519"/>
                    <a:pt x="24492" y="519"/>
                  </a:cubicBezTo>
                  <a:cubicBezTo>
                    <a:pt x="24686" y="519"/>
                    <a:pt x="24884" y="487"/>
                    <a:pt x="25080" y="446"/>
                  </a:cubicBezTo>
                  <a:lnTo>
                    <a:pt x="25080" y="446"/>
                  </a:lnTo>
                  <a:cubicBezTo>
                    <a:pt x="23987" y="1142"/>
                    <a:pt x="22952" y="2000"/>
                    <a:pt x="22119" y="2969"/>
                  </a:cubicBezTo>
                  <a:cubicBezTo>
                    <a:pt x="21281" y="3945"/>
                    <a:pt x="20396" y="5064"/>
                    <a:pt x="20037" y="6325"/>
                  </a:cubicBezTo>
                  <a:cubicBezTo>
                    <a:pt x="18755" y="4649"/>
                    <a:pt x="16707" y="3408"/>
                    <a:pt x="14776" y="3408"/>
                  </a:cubicBezTo>
                  <a:cubicBezTo>
                    <a:pt x="14193" y="3408"/>
                    <a:pt x="13621" y="3521"/>
                    <a:pt x="13083" y="3770"/>
                  </a:cubicBezTo>
                  <a:cubicBezTo>
                    <a:pt x="11136" y="3776"/>
                    <a:pt x="9584" y="5405"/>
                    <a:pt x="8815" y="7265"/>
                  </a:cubicBezTo>
                  <a:cubicBezTo>
                    <a:pt x="8249" y="6996"/>
                    <a:pt x="7572" y="6885"/>
                    <a:pt x="6996" y="6675"/>
                  </a:cubicBezTo>
                  <a:cubicBezTo>
                    <a:pt x="6126" y="6358"/>
                    <a:pt x="5300" y="5937"/>
                    <a:pt x="4507" y="5461"/>
                  </a:cubicBezTo>
                  <a:cubicBezTo>
                    <a:pt x="3005" y="4554"/>
                    <a:pt x="1851" y="3342"/>
                    <a:pt x="680" y="2072"/>
                  </a:cubicBezTo>
                  <a:lnTo>
                    <a:pt x="680" y="2072"/>
                  </a:lnTo>
                  <a:cubicBezTo>
                    <a:pt x="1457" y="2236"/>
                    <a:pt x="2171" y="2642"/>
                    <a:pt x="2995" y="2642"/>
                  </a:cubicBezTo>
                  <a:cubicBezTo>
                    <a:pt x="3022" y="2642"/>
                    <a:pt x="3048" y="2642"/>
                    <a:pt x="3075" y="2641"/>
                  </a:cubicBezTo>
                  <a:cubicBezTo>
                    <a:pt x="3136" y="2639"/>
                    <a:pt x="3147" y="2554"/>
                    <a:pt x="3088" y="2536"/>
                  </a:cubicBezTo>
                  <a:cubicBezTo>
                    <a:pt x="2109" y="2242"/>
                    <a:pt x="1267" y="1678"/>
                    <a:pt x="218" y="1645"/>
                  </a:cubicBezTo>
                  <a:cubicBezTo>
                    <a:pt x="215" y="1645"/>
                    <a:pt x="212" y="1645"/>
                    <a:pt x="209" y="1645"/>
                  </a:cubicBezTo>
                  <a:cubicBezTo>
                    <a:pt x="44" y="1645"/>
                    <a:pt x="1" y="1841"/>
                    <a:pt x="91" y="1952"/>
                  </a:cubicBezTo>
                  <a:cubicBezTo>
                    <a:pt x="641" y="2646"/>
                    <a:pt x="667" y="3561"/>
                    <a:pt x="1136" y="4273"/>
                  </a:cubicBezTo>
                  <a:cubicBezTo>
                    <a:pt x="1145" y="4286"/>
                    <a:pt x="1160" y="4293"/>
                    <a:pt x="1175" y="4293"/>
                  </a:cubicBezTo>
                  <a:cubicBezTo>
                    <a:pt x="1191" y="4293"/>
                    <a:pt x="1207" y="4284"/>
                    <a:pt x="1210" y="4265"/>
                  </a:cubicBezTo>
                  <a:cubicBezTo>
                    <a:pt x="1297" y="3752"/>
                    <a:pt x="1125" y="3117"/>
                    <a:pt x="866" y="2562"/>
                  </a:cubicBezTo>
                  <a:lnTo>
                    <a:pt x="866" y="2562"/>
                  </a:lnTo>
                  <a:cubicBezTo>
                    <a:pt x="1773" y="3855"/>
                    <a:pt x="3013" y="4931"/>
                    <a:pt x="4320" y="5782"/>
                  </a:cubicBezTo>
                  <a:cubicBezTo>
                    <a:pt x="5045" y="6253"/>
                    <a:pt x="5826" y="6631"/>
                    <a:pt x="6623" y="6964"/>
                  </a:cubicBezTo>
                  <a:cubicBezTo>
                    <a:pt x="7237" y="7221"/>
                    <a:pt x="7978" y="7561"/>
                    <a:pt x="8682" y="7613"/>
                  </a:cubicBezTo>
                  <a:cubicBezTo>
                    <a:pt x="8513" y="8081"/>
                    <a:pt x="8397" y="8565"/>
                    <a:pt x="8333" y="9057"/>
                  </a:cubicBezTo>
                  <a:cubicBezTo>
                    <a:pt x="8300" y="9342"/>
                    <a:pt x="8280" y="9628"/>
                    <a:pt x="8275" y="9915"/>
                  </a:cubicBezTo>
                  <a:cubicBezTo>
                    <a:pt x="8095" y="9904"/>
                    <a:pt x="7913" y="9897"/>
                    <a:pt x="7731" y="9897"/>
                  </a:cubicBezTo>
                  <a:cubicBezTo>
                    <a:pt x="7383" y="9897"/>
                    <a:pt x="7036" y="9923"/>
                    <a:pt x="6710" y="10002"/>
                  </a:cubicBezTo>
                  <a:cubicBezTo>
                    <a:pt x="6655" y="10016"/>
                    <a:pt x="6650" y="10092"/>
                    <a:pt x="6696" y="10120"/>
                  </a:cubicBezTo>
                  <a:cubicBezTo>
                    <a:pt x="6934" y="10265"/>
                    <a:pt x="7196" y="10319"/>
                    <a:pt x="7464" y="10319"/>
                  </a:cubicBezTo>
                  <a:cubicBezTo>
                    <a:pt x="7734" y="10319"/>
                    <a:pt x="8010" y="10264"/>
                    <a:pt x="8277" y="10194"/>
                  </a:cubicBezTo>
                  <a:cubicBezTo>
                    <a:pt x="8320" y="13555"/>
                    <a:pt x="10434" y="16430"/>
                    <a:pt x="14017" y="16842"/>
                  </a:cubicBezTo>
                  <a:cubicBezTo>
                    <a:pt x="14229" y="16866"/>
                    <a:pt x="14440" y="16878"/>
                    <a:pt x="14649" y="16878"/>
                  </a:cubicBezTo>
                  <a:cubicBezTo>
                    <a:pt x="18781" y="16878"/>
                    <a:pt x="22352" y="12287"/>
                    <a:pt x="21103" y="8323"/>
                  </a:cubicBezTo>
                  <a:cubicBezTo>
                    <a:pt x="20916" y="7731"/>
                    <a:pt x="20623" y="7154"/>
                    <a:pt x="20249" y="6614"/>
                  </a:cubicBezTo>
                  <a:cubicBezTo>
                    <a:pt x="20877" y="5187"/>
                    <a:pt x="21715" y="3917"/>
                    <a:pt x="22814" y="2785"/>
                  </a:cubicBezTo>
                  <a:cubicBezTo>
                    <a:pt x="23380" y="2201"/>
                    <a:pt x="24023" y="1695"/>
                    <a:pt x="24686" y="1224"/>
                  </a:cubicBezTo>
                  <a:cubicBezTo>
                    <a:pt x="24917" y="1060"/>
                    <a:pt x="25159" y="933"/>
                    <a:pt x="25367" y="776"/>
                  </a:cubicBezTo>
                  <a:cubicBezTo>
                    <a:pt x="25378" y="989"/>
                    <a:pt x="25408" y="1202"/>
                    <a:pt x="25457" y="1411"/>
                  </a:cubicBezTo>
                  <a:cubicBezTo>
                    <a:pt x="25463" y="1435"/>
                    <a:pt x="25484" y="1447"/>
                    <a:pt x="25505" y="1447"/>
                  </a:cubicBezTo>
                  <a:cubicBezTo>
                    <a:pt x="25526" y="1447"/>
                    <a:pt x="25548" y="1435"/>
                    <a:pt x="25554" y="1411"/>
                  </a:cubicBezTo>
                  <a:cubicBezTo>
                    <a:pt x="25656" y="1029"/>
                    <a:pt x="25838" y="666"/>
                    <a:pt x="25793" y="267"/>
                  </a:cubicBezTo>
                  <a:cubicBezTo>
                    <a:pt x="25797" y="258"/>
                    <a:pt x="25803" y="248"/>
                    <a:pt x="25808" y="238"/>
                  </a:cubicBezTo>
                  <a:cubicBezTo>
                    <a:pt x="25818" y="213"/>
                    <a:pt x="25816" y="187"/>
                    <a:pt x="25805" y="164"/>
                  </a:cubicBezTo>
                  <a:cubicBezTo>
                    <a:pt x="25805" y="162"/>
                    <a:pt x="25805" y="161"/>
                    <a:pt x="25805" y="159"/>
                  </a:cubicBezTo>
                  <a:cubicBezTo>
                    <a:pt x="25803" y="68"/>
                    <a:pt x="25729" y="0"/>
                    <a:pt x="25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0" name="Google Shape;3110;p6"/>
            <p:cNvSpPr/>
            <p:nvPr/>
          </p:nvSpPr>
          <p:spPr>
            <a:xfrm>
              <a:off x="2478450" y="4622175"/>
              <a:ext cx="96700" cy="107475"/>
            </a:xfrm>
            <a:custGeom>
              <a:avLst/>
              <a:gdLst/>
              <a:ahLst/>
              <a:cxnLst/>
              <a:rect l="l" t="t" r="r" b="b"/>
              <a:pathLst>
                <a:path w="3868" h="4299" extrusionOk="0">
                  <a:moveTo>
                    <a:pt x="1932" y="994"/>
                  </a:moveTo>
                  <a:cubicBezTo>
                    <a:pt x="2111" y="1480"/>
                    <a:pt x="2285" y="1967"/>
                    <a:pt x="2474" y="2448"/>
                  </a:cubicBezTo>
                  <a:cubicBezTo>
                    <a:pt x="2379" y="2436"/>
                    <a:pt x="2279" y="2430"/>
                    <a:pt x="2165" y="2426"/>
                  </a:cubicBezTo>
                  <a:cubicBezTo>
                    <a:pt x="2021" y="2422"/>
                    <a:pt x="1857" y="2407"/>
                    <a:pt x="1694" y="2407"/>
                  </a:cubicBezTo>
                  <a:cubicBezTo>
                    <a:pt x="1578" y="2407"/>
                    <a:pt x="1461" y="2415"/>
                    <a:pt x="1352" y="2438"/>
                  </a:cubicBezTo>
                  <a:cubicBezTo>
                    <a:pt x="1557" y="1962"/>
                    <a:pt x="1739" y="1475"/>
                    <a:pt x="1932" y="994"/>
                  </a:cubicBezTo>
                  <a:close/>
                  <a:moveTo>
                    <a:pt x="1915" y="0"/>
                  </a:moveTo>
                  <a:cubicBezTo>
                    <a:pt x="1833" y="0"/>
                    <a:pt x="1756" y="40"/>
                    <a:pt x="1711" y="136"/>
                  </a:cubicBezTo>
                  <a:cubicBezTo>
                    <a:pt x="1140" y="1377"/>
                    <a:pt x="750" y="2682"/>
                    <a:pt x="57" y="3865"/>
                  </a:cubicBezTo>
                  <a:cubicBezTo>
                    <a:pt x="0" y="3962"/>
                    <a:pt x="77" y="4115"/>
                    <a:pt x="190" y="4115"/>
                  </a:cubicBezTo>
                  <a:cubicBezTo>
                    <a:pt x="207" y="4115"/>
                    <a:pt x="225" y="4112"/>
                    <a:pt x="243" y="4105"/>
                  </a:cubicBezTo>
                  <a:cubicBezTo>
                    <a:pt x="720" y="3904"/>
                    <a:pt x="984" y="3297"/>
                    <a:pt x="1191" y="2818"/>
                  </a:cubicBezTo>
                  <a:cubicBezTo>
                    <a:pt x="1440" y="2923"/>
                    <a:pt x="1745" y="2892"/>
                    <a:pt x="2011" y="2904"/>
                  </a:cubicBezTo>
                  <a:cubicBezTo>
                    <a:pt x="2164" y="2909"/>
                    <a:pt x="2302" y="2916"/>
                    <a:pt x="2435" y="2916"/>
                  </a:cubicBezTo>
                  <a:cubicBezTo>
                    <a:pt x="2512" y="2916"/>
                    <a:pt x="2588" y="2914"/>
                    <a:pt x="2664" y="2907"/>
                  </a:cubicBezTo>
                  <a:cubicBezTo>
                    <a:pt x="2846" y="3338"/>
                    <a:pt x="3045" y="3763"/>
                    <a:pt x="3286" y="4170"/>
                  </a:cubicBezTo>
                  <a:cubicBezTo>
                    <a:pt x="3340" y="4261"/>
                    <a:pt x="3421" y="4299"/>
                    <a:pt x="3502" y="4299"/>
                  </a:cubicBezTo>
                  <a:cubicBezTo>
                    <a:pt x="3685" y="4299"/>
                    <a:pt x="3868" y="4107"/>
                    <a:pt x="3748" y="3900"/>
                  </a:cubicBezTo>
                  <a:cubicBezTo>
                    <a:pt x="3079" y="2735"/>
                    <a:pt x="2690" y="1445"/>
                    <a:pt x="2206" y="200"/>
                  </a:cubicBezTo>
                  <a:cubicBezTo>
                    <a:pt x="2162" y="85"/>
                    <a:pt x="2035" y="0"/>
                    <a:pt x="1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1" name="Google Shape;3111;p6"/>
            <p:cNvSpPr/>
            <p:nvPr/>
          </p:nvSpPr>
          <p:spPr>
            <a:xfrm>
              <a:off x="2467475" y="4619575"/>
              <a:ext cx="13775" cy="21225"/>
            </a:xfrm>
            <a:custGeom>
              <a:avLst/>
              <a:gdLst/>
              <a:ahLst/>
              <a:cxnLst/>
              <a:rect l="l" t="t" r="r" b="b"/>
              <a:pathLst>
                <a:path w="551" h="849" extrusionOk="0">
                  <a:moveTo>
                    <a:pt x="430" y="1"/>
                  </a:moveTo>
                  <a:cubicBezTo>
                    <a:pt x="420" y="1"/>
                    <a:pt x="410" y="5"/>
                    <a:pt x="403" y="14"/>
                  </a:cubicBezTo>
                  <a:cubicBezTo>
                    <a:pt x="306" y="126"/>
                    <a:pt x="204" y="199"/>
                    <a:pt x="145" y="344"/>
                  </a:cubicBezTo>
                  <a:cubicBezTo>
                    <a:pt x="85" y="486"/>
                    <a:pt x="50" y="642"/>
                    <a:pt x="8" y="793"/>
                  </a:cubicBezTo>
                  <a:cubicBezTo>
                    <a:pt x="0" y="824"/>
                    <a:pt x="25" y="848"/>
                    <a:pt x="52" y="848"/>
                  </a:cubicBezTo>
                  <a:cubicBezTo>
                    <a:pt x="63" y="848"/>
                    <a:pt x="74" y="845"/>
                    <a:pt x="83" y="836"/>
                  </a:cubicBezTo>
                  <a:cubicBezTo>
                    <a:pt x="213" y="718"/>
                    <a:pt x="349" y="619"/>
                    <a:pt x="452" y="473"/>
                  </a:cubicBezTo>
                  <a:cubicBezTo>
                    <a:pt x="551" y="332"/>
                    <a:pt x="519" y="178"/>
                    <a:pt x="472" y="32"/>
                  </a:cubicBezTo>
                  <a:cubicBezTo>
                    <a:pt x="466" y="14"/>
                    <a:pt x="448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2" name="Google Shape;3112;p6"/>
            <p:cNvSpPr/>
            <p:nvPr/>
          </p:nvSpPr>
          <p:spPr>
            <a:xfrm>
              <a:off x="3392175" y="4647375"/>
              <a:ext cx="77625" cy="103975"/>
            </a:xfrm>
            <a:custGeom>
              <a:avLst/>
              <a:gdLst/>
              <a:ahLst/>
              <a:cxnLst/>
              <a:rect l="l" t="t" r="r" b="b"/>
              <a:pathLst>
                <a:path w="3105" h="4159" extrusionOk="0">
                  <a:moveTo>
                    <a:pt x="880" y="498"/>
                  </a:moveTo>
                  <a:cubicBezTo>
                    <a:pt x="1894" y="498"/>
                    <a:pt x="2297" y="1990"/>
                    <a:pt x="874" y="2139"/>
                  </a:cubicBezTo>
                  <a:cubicBezTo>
                    <a:pt x="807" y="2143"/>
                    <a:pt x="746" y="2180"/>
                    <a:pt x="707" y="2235"/>
                  </a:cubicBezTo>
                  <a:cubicBezTo>
                    <a:pt x="718" y="1664"/>
                    <a:pt x="687" y="1095"/>
                    <a:pt x="613" y="531"/>
                  </a:cubicBezTo>
                  <a:cubicBezTo>
                    <a:pt x="706" y="508"/>
                    <a:pt x="795" y="498"/>
                    <a:pt x="880" y="498"/>
                  </a:cubicBezTo>
                  <a:close/>
                  <a:moveTo>
                    <a:pt x="695" y="2488"/>
                  </a:moveTo>
                  <a:cubicBezTo>
                    <a:pt x="733" y="2546"/>
                    <a:pt x="796" y="2582"/>
                    <a:pt x="865" y="2582"/>
                  </a:cubicBezTo>
                  <a:cubicBezTo>
                    <a:pt x="868" y="2582"/>
                    <a:pt x="871" y="2582"/>
                    <a:pt x="874" y="2581"/>
                  </a:cubicBezTo>
                  <a:cubicBezTo>
                    <a:pt x="1207" y="2581"/>
                    <a:pt x="2751" y="2600"/>
                    <a:pt x="2475" y="3216"/>
                  </a:cubicBezTo>
                  <a:lnTo>
                    <a:pt x="2473" y="3216"/>
                  </a:lnTo>
                  <a:cubicBezTo>
                    <a:pt x="2278" y="3650"/>
                    <a:pt x="1560" y="3731"/>
                    <a:pt x="924" y="3731"/>
                  </a:cubicBezTo>
                  <a:cubicBezTo>
                    <a:pt x="779" y="3731"/>
                    <a:pt x="638" y="3727"/>
                    <a:pt x="508" y="3722"/>
                  </a:cubicBezTo>
                  <a:cubicBezTo>
                    <a:pt x="613" y="3318"/>
                    <a:pt x="675" y="2905"/>
                    <a:pt x="695" y="2488"/>
                  </a:cubicBezTo>
                  <a:close/>
                  <a:moveTo>
                    <a:pt x="922" y="1"/>
                  </a:moveTo>
                  <a:cubicBezTo>
                    <a:pt x="706" y="1"/>
                    <a:pt x="488" y="43"/>
                    <a:pt x="287" y="127"/>
                  </a:cubicBezTo>
                  <a:cubicBezTo>
                    <a:pt x="154" y="183"/>
                    <a:pt x="96" y="280"/>
                    <a:pt x="118" y="424"/>
                  </a:cubicBezTo>
                  <a:cubicBezTo>
                    <a:pt x="280" y="1520"/>
                    <a:pt x="41" y="2624"/>
                    <a:pt x="137" y="3707"/>
                  </a:cubicBezTo>
                  <a:lnTo>
                    <a:pt x="113" y="3707"/>
                  </a:lnTo>
                  <a:cubicBezTo>
                    <a:pt x="112" y="3707"/>
                    <a:pt x="112" y="3707"/>
                    <a:pt x="111" y="3707"/>
                  </a:cubicBezTo>
                  <a:cubicBezTo>
                    <a:pt x="30" y="3707"/>
                    <a:pt x="0" y="3820"/>
                    <a:pt x="72" y="3859"/>
                  </a:cubicBezTo>
                  <a:cubicBezTo>
                    <a:pt x="98" y="3874"/>
                    <a:pt x="128" y="3887"/>
                    <a:pt x="157" y="3900"/>
                  </a:cubicBezTo>
                  <a:cubicBezTo>
                    <a:pt x="160" y="3923"/>
                    <a:pt x="160" y="3946"/>
                    <a:pt x="164" y="3969"/>
                  </a:cubicBezTo>
                  <a:lnTo>
                    <a:pt x="170" y="3966"/>
                  </a:lnTo>
                  <a:cubicBezTo>
                    <a:pt x="190" y="4032"/>
                    <a:pt x="250" y="4071"/>
                    <a:pt x="310" y="4071"/>
                  </a:cubicBezTo>
                  <a:cubicBezTo>
                    <a:pt x="352" y="4071"/>
                    <a:pt x="394" y="4052"/>
                    <a:pt x="421" y="4010"/>
                  </a:cubicBezTo>
                  <a:cubicBezTo>
                    <a:pt x="701" y="4104"/>
                    <a:pt x="1027" y="4159"/>
                    <a:pt x="1351" y="4159"/>
                  </a:cubicBezTo>
                  <a:cubicBezTo>
                    <a:pt x="2072" y="4159"/>
                    <a:pt x="2784" y="3886"/>
                    <a:pt x="2962" y="3167"/>
                  </a:cubicBezTo>
                  <a:cubicBezTo>
                    <a:pt x="3105" y="2581"/>
                    <a:pt x="2514" y="2332"/>
                    <a:pt x="1902" y="2222"/>
                  </a:cubicBezTo>
                  <a:cubicBezTo>
                    <a:pt x="2234" y="1971"/>
                    <a:pt x="2419" y="1587"/>
                    <a:pt x="2311" y="1051"/>
                  </a:cubicBezTo>
                  <a:cubicBezTo>
                    <a:pt x="2174" y="359"/>
                    <a:pt x="1555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3" name="Google Shape;3113;p6"/>
            <p:cNvSpPr/>
            <p:nvPr/>
          </p:nvSpPr>
          <p:spPr>
            <a:xfrm>
              <a:off x="2720225" y="4678675"/>
              <a:ext cx="489000" cy="71350"/>
            </a:xfrm>
            <a:custGeom>
              <a:avLst/>
              <a:gdLst/>
              <a:ahLst/>
              <a:cxnLst/>
              <a:rect l="l" t="t" r="r" b="b"/>
              <a:pathLst>
                <a:path w="19560" h="2854" extrusionOk="0">
                  <a:moveTo>
                    <a:pt x="1461" y="0"/>
                  </a:moveTo>
                  <a:cubicBezTo>
                    <a:pt x="1452" y="0"/>
                    <a:pt x="1442" y="2"/>
                    <a:pt x="1433" y="6"/>
                  </a:cubicBezTo>
                  <a:cubicBezTo>
                    <a:pt x="1179" y="119"/>
                    <a:pt x="1" y="949"/>
                    <a:pt x="247" y="1316"/>
                  </a:cubicBezTo>
                  <a:cubicBezTo>
                    <a:pt x="145" y="1585"/>
                    <a:pt x="400" y="1964"/>
                    <a:pt x="582" y="2202"/>
                  </a:cubicBezTo>
                  <a:cubicBezTo>
                    <a:pt x="719" y="2385"/>
                    <a:pt x="1037" y="2853"/>
                    <a:pt x="1337" y="2853"/>
                  </a:cubicBezTo>
                  <a:cubicBezTo>
                    <a:pt x="1385" y="2853"/>
                    <a:pt x="1433" y="2841"/>
                    <a:pt x="1479" y="2814"/>
                  </a:cubicBezTo>
                  <a:cubicBezTo>
                    <a:pt x="1837" y="2606"/>
                    <a:pt x="1280" y="2219"/>
                    <a:pt x="1139" y="2071"/>
                  </a:cubicBezTo>
                  <a:cubicBezTo>
                    <a:pt x="993" y="1918"/>
                    <a:pt x="860" y="1723"/>
                    <a:pt x="713" y="1553"/>
                  </a:cubicBezTo>
                  <a:cubicBezTo>
                    <a:pt x="3751" y="1305"/>
                    <a:pt x="6776" y="1105"/>
                    <a:pt x="9827" y="1021"/>
                  </a:cubicBezTo>
                  <a:cubicBezTo>
                    <a:pt x="13044" y="934"/>
                    <a:pt x="16303" y="1056"/>
                    <a:pt x="19514" y="809"/>
                  </a:cubicBezTo>
                  <a:cubicBezTo>
                    <a:pt x="19560" y="809"/>
                    <a:pt x="19560" y="741"/>
                    <a:pt x="19514" y="741"/>
                  </a:cubicBezTo>
                  <a:cubicBezTo>
                    <a:pt x="18194" y="640"/>
                    <a:pt x="16862" y="608"/>
                    <a:pt x="15528" y="608"/>
                  </a:cubicBezTo>
                  <a:cubicBezTo>
                    <a:pt x="13748" y="608"/>
                    <a:pt x="11964" y="665"/>
                    <a:pt x="10201" y="696"/>
                  </a:cubicBezTo>
                  <a:cubicBezTo>
                    <a:pt x="7074" y="752"/>
                    <a:pt x="3926" y="814"/>
                    <a:pt x="803" y="1013"/>
                  </a:cubicBezTo>
                  <a:cubicBezTo>
                    <a:pt x="844" y="959"/>
                    <a:pt x="880" y="913"/>
                    <a:pt x="900" y="891"/>
                  </a:cubicBezTo>
                  <a:cubicBezTo>
                    <a:pt x="1121" y="642"/>
                    <a:pt x="1423" y="404"/>
                    <a:pt x="1525" y="78"/>
                  </a:cubicBezTo>
                  <a:cubicBezTo>
                    <a:pt x="1539" y="31"/>
                    <a:pt x="150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4" name="Google Shape;3114;p6"/>
            <p:cNvSpPr/>
            <p:nvPr/>
          </p:nvSpPr>
          <p:spPr>
            <a:xfrm>
              <a:off x="2711000" y="4275050"/>
              <a:ext cx="60475" cy="56100"/>
            </a:xfrm>
            <a:custGeom>
              <a:avLst/>
              <a:gdLst/>
              <a:ahLst/>
              <a:cxnLst/>
              <a:rect l="l" t="t" r="r" b="b"/>
              <a:pathLst>
                <a:path w="2419" h="2244" extrusionOk="0">
                  <a:moveTo>
                    <a:pt x="1197" y="364"/>
                  </a:moveTo>
                  <a:cubicBezTo>
                    <a:pt x="1475" y="364"/>
                    <a:pt x="1757" y="614"/>
                    <a:pt x="1868" y="878"/>
                  </a:cubicBezTo>
                  <a:cubicBezTo>
                    <a:pt x="2057" y="1336"/>
                    <a:pt x="1773" y="1872"/>
                    <a:pt x="1254" y="1872"/>
                  </a:cubicBezTo>
                  <a:cubicBezTo>
                    <a:pt x="1252" y="1872"/>
                    <a:pt x="1251" y="1872"/>
                    <a:pt x="1249" y="1872"/>
                  </a:cubicBezTo>
                  <a:cubicBezTo>
                    <a:pt x="864" y="1871"/>
                    <a:pt x="693" y="1571"/>
                    <a:pt x="644" y="1249"/>
                  </a:cubicBezTo>
                  <a:cubicBezTo>
                    <a:pt x="627" y="1003"/>
                    <a:pt x="659" y="764"/>
                    <a:pt x="828" y="555"/>
                  </a:cubicBezTo>
                  <a:cubicBezTo>
                    <a:pt x="937" y="420"/>
                    <a:pt x="1067" y="364"/>
                    <a:pt x="1197" y="364"/>
                  </a:cubicBezTo>
                  <a:close/>
                  <a:moveTo>
                    <a:pt x="1233" y="1"/>
                  </a:moveTo>
                  <a:cubicBezTo>
                    <a:pt x="1067" y="1"/>
                    <a:pt x="897" y="45"/>
                    <a:pt x="734" y="145"/>
                  </a:cubicBezTo>
                  <a:cubicBezTo>
                    <a:pt x="353" y="378"/>
                    <a:pt x="1" y="1390"/>
                    <a:pt x="452" y="1671"/>
                  </a:cubicBezTo>
                  <a:cubicBezTo>
                    <a:pt x="580" y="1938"/>
                    <a:pt x="849" y="2160"/>
                    <a:pt x="1143" y="2222"/>
                  </a:cubicBezTo>
                  <a:cubicBezTo>
                    <a:pt x="1211" y="2236"/>
                    <a:pt x="1278" y="2243"/>
                    <a:pt x="1343" y="2243"/>
                  </a:cubicBezTo>
                  <a:cubicBezTo>
                    <a:pt x="2002" y="2243"/>
                    <a:pt x="2418" y="1521"/>
                    <a:pt x="2278" y="898"/>
                  </a:cubicBezTo>
                  <a:cubicBezTo>
                    <a:pt x="2162" y="382"/>
                    <a:pt x="1716" y="1"/>
                    <a:pt x="1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5" name="Google Shape;3115;p6"/>
            <p:cNvSpPr/>
            <p:nvPr/>
          </p:nvSpPr>
          <p:spPr>
            <a:xfrm>
              <a:off x="2153600" y="4397875"/>
              <a:ext cx="58700" cy="63125"/>
            </a:xfrm>
            <a:custGeom>
              <a:avLst/>
              <a:gdLst/>
              <a:ahLst/>
              <a:cxnLst/>
              <a:rect l="l" t="t" r="r" b="b"/>
              <a:pathLst>
                <a:path w="2348" h="2525" extrusionOk="0">
                  <a:moveTo>
                    <a:pt x="1179" y="470"/>
                  </a:moveTo>
                  <a:cubicBezTo>
                    <a:pt x="1485" y="470"/>
                    <a:pt x="1710" y="977"/>
                    <a:pt x="1744" y="1241"/>
                  </a:cubicBezTo>
                  <a:cubicBezTo>
                    <a:pt x="1783" y="1558"/>
                    <a:pt x="1627" y="1874"/>
                    <a:pt x="1368" y="2051"/>
                  </a:cubicBezTo>
                  <a:cubicBezTo>
                    <a:pt x="1266" y="2121"/>
                    <a:pt x="1165" y="2151"/>
                    <a:pt x="1068" y="2151"/>
                  </a:cubicBezTo>
                  <a:cubicBezTo>
                    <a:pt x="1026" y="2151"/>
                    <a:pt x="985" y="2145"/>
                    <a:pt x="945" y="2135"/>
                  </a:cubicBezTo>
                  <a:cubicBezTo>
                    <a:pt x="676" y="1992"/>
                    <a:pt x="479" y="1772"/>
                    <a:pt x="494" y="1444"/>
                  </a:cubicBezTo>
                  <a:cubicBezTo>
                    <a:pt x="510" y="1102"/>
                    <a:pt x="715" y="701"/>
                    <a:pt x="1012" y="521"/>
                  </a:cubicBezTo>
                  <a:cubicBezTo>
                    <a:pt x="1070" y="486"/>
                    <a:pt x="1126" y="470"/>
                    <a:pt x="1179" y="470"/>
                  </a:cubicBezTo>
                  <a:close/>
                  <a:moveTo>
                    <a:pt x="1193" y="0"/>
                  </a:moveTo>
                  <a:cubicBezTo>
                    <a:pt x="1151" y="0"/>
                    <a:pt x="1109" y="3"/>
                    <a:pt x="1065" y="11"/>
                  </a:cubicBezTo>
                  <a:cubicBezTo>
                    <a:pt x="491" y="106"/>
                    <a:pt x="115" y="783"/>
                    <a:pt x="43" y="1310"/>
                  </a:cubicBezTo>
                  <a:cubicBezTo>
                    <a:pt x="0" y="1617"/>
                    <a:pt x="46" y="1907"/>
                    <a:pt x="240" y="2155"/>
                  </a:cubicBezTo>
                  <a:cubicBezTo>
                    <a:pt x="369" y="2319"/>
                    <a:pt x="524" y="2378"/>
                    <a:pt x="690" y="2378"/>
                  </a:cubicBezTo>
                  <a:cubicBezTo>
                    <a:pt x="715" y="2378"/>
                    <a:pt x="741" y="2377"/>
                    <a:pt x="766" y="2374"/>
                  </a:cubicBezTo>
                  <a:cubicBezTo>
                    <a:pt x="880" y="2468"/>
                    <a:pt x="1020" y="2524"/>
                    <a:pt x="1186" y="2524"/>
                  </a:cubicBezTo>
                  <a:cubicBezTo>
                    <a:pt x="1219" y="2524"/>
                    <a:pt x="1253" y="2522"/>
                    <a:pt x="1288" y="2517"/>
                  </a:cubicBezTo>
                  <a:cubicBezTo>
                    <a:pt x="1721" y="2460"/>
                    <a:pt x="2028" y="2061"/>
                    <a:pt x="2152" y="1671"/>
                  </a:cubicBezTo>
                  <a:cubicBezTo>
                    <a:pt x="2348" y="1059"/>
                    <a:pt x="1925" y="0"/>
                    <a:pt x="1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6" name="Google Shape;3116;p6"/>
            <p:cNvSpPr/>
            <p:nvPr/>
          </p:nvSpPr>
          <p:spPr>
            <a:xfrm>
              <a:off x="2112875" y="4936325"/>
              <a:ext cx="64400" cy="49600"/>
            </a:xfrm>
            <a:custGeom>
              <a:avLst/>
              <a:gdLst/>
              <a:ahLst/>
              <a:cxnLst/>
              <a:rect l="l" t="t" r="r" b="b"/>
              <a:pathLst>
                <a:path w="2576" h="1984" extrusionOk="0">
                  <a:moveTo>
                    <a:pt x="1405" y="418"/>
                  </a:moveTo>
                  <a:cubicBezTo>
                    <a:pt x="1502" y="418"/>
                    <a:pt x="1597" y="435"/>
                    <a:pt x="1680" y="472"/>
                  </a:cubicBezTo>
                  <a:cubicBezTo>
                    <a:pt x="2067" y="641"/>
                    <a:pt x="1880" y="1197"/>
                    <a:pt x="1664" y="1429"/>
                  </a:cubicBezTo>
                  <a:cubicBezTo>
                    <a:pt x="1557" y="1542"/>
                    <a:pt x="1405" y="1593"/>
                    <a:pt x="1252" y="1593"/>
                  </a:cubicBezTo>
                  <a:cubicBezTo>
                    <a:pt x="1153" y="1593"/>
                    <a:pt x="1054" y="1571"/>
                    <a:pt x="966" y="1532"/>
                  </a:cubicBezTo>
                  <a:cubicBezTo>
                    <a:pt x="781" y="1447"/>
                    <a:pt x="709" y="1306"/>
                    <a:pt x="635" y="1156"/>
                  </a:cubicBezTo>
                  <a:cubicBezTo>
                    <a:pt x="614" y="981"/>
                    <a:pt x="635" y="812"/>
                    <a:pt x="786" y="661"/>
                  </a:cubicBezTo>
                  <a:cubicBezTo>
                    <a:pt x="934" y="512"/>
                    <a:pt x="1177" y="418"/>
                    <a:pt x="1405" y="418"/>
                  </a:cubicBezTo>
                  <a:close/>
                  <a:moveTo>
                    <a:pt x="1450" y="1"/>
                  </a:moveTo>
                  <a:cubicBezTo>
                    <a:pt x="1152" y="1"/>
                    <a:pt x="842" y="105"/>
                    <a:pt x="627" y="257"/>
                  </a:cubicBezTo>
                  <a:cubicBezTo>
                    <a:pt x="125" y="612"/>
                    <a:pt x="0" y="1475"/>
                    <a:pt x="624" y="1775"/>
                  </a:cubicBezTo>
                  <a:cubicBezTo>
                    <a:pt x="635" y="1779"/>
                    <a:pt x="647" y="1781"/>
                    <a:pt x="659" y="1781"/>
                  </a:cubicBezTo>
                  <a:cubicBezTo>
                    <a:pt x="666" y="1781"/>
                    <a:pt x="674" y="1780"/>
                    <a:pt x="681" y="1778"/>
                  </a:cubicBezTo>
                  <a:cubicBezTo>
                    <a:pt x="856" y="1915"/>
                    <a:pt x="1071" y="1983"/>
                    <a:pt x="1288" y="1983"/>
                  </a:cubicBezTo>
                  <a:cubicBezTo>
                    <a:pt x="1402" y="1983"/>
                    <a:pt x="1516" y="1964"/>
                    <a:pt x="1624" y="1927"/>
                  </a:cubicBezTo>
                  <a:cubicBezTo>
                    <a:pt x="2241" y="1717"/>
                    <a:pt x="2576" y="758"/>
                    <a:pt x="2111" y="257"/>
                  </a:cubicBezTo>
                  <a:cubicBezTo>
                    <a:pt x="1943" y="75"/>
                    <a:pt x="1701" y="1"/>
                    <a:pt x="14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7" name="Google Shape;3117;p6"/>
            <p:cNvSpPr/>
            <p:nvPr/>
          </p:nvSpPr>
          <p:spPr>
            <a:xfrm>
              <a:off x="3401550" y="4019750"/>
              <a:ext cx="140025" cy="475775"/>
            </a:xfrm>
            <a:custGeom>
              <a:avLst/>
              <a:gdLst/>
              <a:ahLst/>
              <a:cxnLst/>
              <a:rect l="l" t="t" r="r" b="b"/>
              <a:pathLst>
                <a:path w="5601" h="19031" extrusionOk="0">
                  <a:moveTo>
                    <a:pt x="4548" y="0"/>
                  </a:moveTo>
                  <a:cubicBezTo>
                    <a:pt x="4528" y="0"/>
                    <a:pt x="4507" y="17"/>
                    <a:pt x="4515" y="44"/>
                  </a:cubicBezTo>
                  <a:cubicBezTo>
                    <a:pt x="5079" y="3408"/>
                    <a:pt x="4205" y="6582"/>
                    <a:pt x="3462" y="9842"/>
                  </a:cubicBezTo>
                  <a:cubicBezTo>
                    <a:pt x="2817" y="12660"/>
                    <a:pt x="1708" y="15388"/>
                    <a:pt x="433" y="17970"/>
                  </a:cubicBezTo>
                  <a:cubicBezTo>
                    <a:pt x="438" y="17455"/>
                    <a:pt x="438" y="16935"/>
                    <a:pt x="302" y="16453"/>
                  </a:cubicBezTo>
                  <a:cubicBezTo>
                    <a:pt x="296" y="16432"/>
                    <a:pt x="279" y="16422"/>
                    <a:pt x="261" y="16422"/>
                  </a:cubicBezTo>
                  <a:cubicBezTo>
                    <a:pt x="243" y="16422"/>
                    <a:pt x="226" y="16432"/>
                    <a:pt x="220" y="16453"/>
                  </a:cubicBezTo>
                  <a:cubicBezTo>
                    <a:pt x="0" y="17203"/>
                    <a:pt x="46" y="18072"/>
                    <a:pt x="79" y="18846"/>
                  </a:cubicBezTo>
                  <a:cubicBezTo>
                    <a:pt x="83" y="18940"/>
                    <a:pt x="163" y="19031"/>
                    <a:pt x="259" y="19031"/>
                  </a:cubicBezTo>
                  <a:cubicBezTo>
                    <a:pt x="276" y="19031"/>
                    <a:pt x="293" y="19028"/>
                    <a:pt x="310" y="19022"/>
                  </a:cubicBezTo>
                  <a:cubicBezTo>
                    <a:pt x="1080" y="18746"/>
                    <a:pt x="1798" y="18461"/>
                    <a:pt x="2522" y="18075"/>
                  </a:cubicBezTo>
                  <a:cubicBezTo>
                    <a:pt x="2564" y="18053"/>
                    <a:pt x="2541" y="17992"/>
                    <a:pt x="2499" y="17992"/>
                  </a:cubicBezTo>
                  <a:cubicBezTo>
                    <a:pt x="2495" y="17992"/>
                    <a:pt x="2491" y="17992"/>
                    <a:pt x="2487" y="17993"/>
                  </a:cubicBezTo>
                  <a:cubicBezTo>
                    <a:pt x="1898" y="18149"/>
                    <a:pt x="1327" y="18292"/>
                    <a:pt x="756" y="18477"/>
                  </a:cubicBezTo>
                  <a:cubicBezTo>
                    <a:pt x="1347" y="17847"/>
                    <a:pt x="1567" y="16617"/>
                    <a:pt x="1856" y="15903"/>
                  </a:cubicBezTo>
                  <a:cubicBezTo>
                    <a:pt x="2600" y="14069"/>
                    <a:pt x="3273" y="12217"/>
                    <a:pt x="3744" y="10290"/>
                  </a:cubicBezTo>
                  <a:cubicBezTo>
                    <a:pt x="4520" y="7117"/>
                    <a:pt x="5601" y="3251"/>
                    <a:pt x="4580" y="26"/>
                  </a:cubicBezTo>
                  <a:cubicBezTo>
                    <a:pt x="4576" y="8"/>
                    <a:pt x="4562" y="0"/>
                    <a:pt x="4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8" name="Google Shape;3118;p6"/>
            <p:cNvSpPr/>
            <p:nvPr/>
          </p:nvSpPr>
          <p:spPr>
            <a:xfrm>
              <a:off x="3036825" y="4930225"/>
              <a:ext cx="83650" cy="65750"/>
            </a:xfrm>
            <a:custGeom>
              <a:avLst/>
              <a:gdLst/>
              <a:ahLst/>
              <a:cxnLst/>
              <a:rect l="l" t="t" r="r" b="b"/>
              <a:pathLst>
                <a:path w="3346" h="2630" extrusionOk="0">
                  <a:moveTo>
                    <a:pt x="2377" y="1"/>
                  </a:moveTo>
                  <a:cubicBezTo>
                    <a:pt x="2035" y="1"/>
                    <a:pt x="1819" y="282"/>
                    <a:pt x="1686" y="654"/>
                  </a:cubicBezTo>
                  <a:cubicBezTo>
                    <a:pt x="1604" y="477"/>
                    <a:pt x="1490" y="331"/>
                    <a:pt x="1328" y="242"/>
                  </a:cubicBezTo>
                  <a:cubicBezTo>
                    <a:pt x="1263" y="206"/>
                    <a:pt x="1198" y="191"/>
                    <a:pt x="1134" y="191"/>
                  </a:cubicBezTo>
                  <a:cubicBezTo>
                    <a:pt x="870" y="191"/>
                    <a:pt x="623" y="451"/>
                    <a:pt x="477" y="639"/>
                  </a:cubicBezTo>
                  <a:cubicBezTo>
                    <a:pt x="119" y="1102"/>
                    <a:pt x="1" y="1855"/>
                    <a:pt x="216" y="2396"/>
                  </a:cubicBezTo>
                  <a:cubicBezTo>
                    <a:pt x="228" y="2425"/>
                    <a:pt x="257" y="2442"/>
                    <a:pt x="284" y="2442"/>
                  </a:cubicBezTo>
                  <a:cubicBezTo>
                    <a:pt x="308" y="2442"/>
                    <a:pt x="331" y="2428"/>
                    <a:pt x="339" y="2396"/>
                  </a:cubicBezTo>
                  <a:cubicBezTo>
                    <a:pt x="437" y="2011"/>
                    <a:pt x="473" y="1615"/>
                    <a:pt x="600" y="1235"/>
                  </a:cubicBezTo>
                  <a:cubicBezTo>
                    <a:pt x="671" y="1022"/>
                    <a:pt x="896" y="640"/>
                    <a:pt x="1089" y="640"/>
                  </a:cubicBezTo>
                  <a:cubicBezTo>
                    <a:pt x="1164" y="640"/>
                    <a:pt x="1234" y="697"/>
                    <a:pt x="1289" y="844"/>
                  </a:cubicBezTo>
                  <a:cubicBezTo>
                    <a:pt x="1449" y="1279"/>
                    <a:pt x="1456" y="1771"/>
                    <a:pt x="1484" y="2235"/>
                  </a:cubicBezTo>
                  <a:cubicBezTo>
                    <a:pt x="1486" y="2288"/>
                    <a:pt x="1489" y="2337"/>
                    <a:pt x="1492" y="2378"/>
                  </a:cubicBezTo>
                  <a:cubicBezTo>
                    <a:pt x="1504" y="2515"/>
                    <a:pt x="1617" y="2584"/>
                    <a:pt x="1724" y="2584"/>
                  </a:cubicBezTo>
                  <a:cubicBezTo>
                    <a:pt x="1830" y="2584"/>
                    <a:pt x="1930" y="2516"/>
                    <a:pt x="1920" y="2378"/>
                  </a:cubicBezTo>
                  <a:cubicBezTo>
                    <a:pt x="1896" y="2092"/>
                    <a:pt x="1976" y="433"/>
                    <a:pt x="2403" y="433"/>
                  </a:cubicBezTo>
                  <a:cubicBezTo>
                    <a:pt x="2429" y="433"/>
                    <a:pt x="2456" y="439"/>
                    <a:pt x="2485" y="452"/>
                  </a:cubicBezTo>
                  <a:cubicBezTo>
                    <a:pt x="2852" y="619"/>
                    <a:pt x="2798" y="1387"/>
                    <a:pt x="2795" y="1707"/>
                  </a:cubicBezTo>
                  <a:cubicBezTo>
                    <a:pt x="2790" y="1983"/>
                    <a:pt x="2698" y="2383"/>
                    <a:pt x="2901" y="2613"/>
                  </a:cubicBezTo>
                  <a:cubicBezTo>
                    <a:pt x="2913" y="2625"/>
                    <a:pt x="2927" y="2630"/>
                    <a:pt x="2941" y="2630"/>
                  </a:cubicBezTo>
                  <a:cubicBezTo>
                    <a:pt x="2957" y="2630"/>
                    <a:pt x="2974" y="2623"/>
                    <a:pt x="2988" y="2613"/>
                  </a:cubicBezTo>
                  <a:cubicBezTo>
                    <a:pt x="3346" y="2334"/>
                    <a:pt x="3229" y="1505"/>
                    <a:pt x="3193" y="1123"/>
                  </a:cubicBezTo>
                  <a:cubicBezTo>
                    <a:pt x="3151" y="682"/>
                    <a:pt x="2977" y="60"/>
                    <a:pt x="2447" y="4"/>
                  </a:cubicBezTo>
                  <a:cubicBezTo>
                    <a:pt x="2423" y="2"/>
                    <a:pt x="2400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19" name="Google Shape;3119;p6"/>
            <p:cNvSpPr/>
            <p:nvPr/>
          </p:nvSpPr>
          <p:spPr>
            <a:xfrm>
              <a:off x="3116175" y="4879450"/>
              <a:ext cx="22925" cy="37850"/>
            </a:xfrm>
            <a:custGeom>
              <a:avLst/>
              <a:gdLst/>
              <a:ahLst/>
              <a:cxnLst/>
              <a:rect l="l" t="t" r="r" b="b"/>
              <a:pathLst>
                <a:path w="917" h="1514" extrusionOk="0">
                  <a:moveTo>
                    <a:pt x="673" y="0"/>
                  </a:moveTo>
                  <a:cubicBezTo>
                    <a:pt x="638" y="0"/>
                    <a:pt x="602" y="10"/>
                    <a:pt x="567" y="34"/>
                  </a:cubicBezTo>
                  <a:cubicBezTo>
                    <a:pt x="285" y="224"/>
                    <a:pt x="55" y="479"/>
                    <a:pt x="4" y="825"/>
                  </a:cubicBezTo>
                  <a:cubicBezTo>
                    <a:pt x="1" y="857"/>
                    <a:pt x="25" y="894"/>
                    <a:pt x="57" y="894"/>
                  </a:cubicBezTo>
                  <a:cubicBezTo>
                    <a:pt x="65" y="894"/>
                    <a:pt x="74" y="892"/>
                    <a:pt x="83" y="885"/>
                  </a:cubicBezTo>
                  <a:cubicBezTo>
                    <a:pt x="200" y="803"/>
                    <a:pt x="308" y="710"/>
                    <a:pt x="421" y="621"/>
                  </a:cubicBezTo>
                  <a:lnTo>
                    <a:pt x="421" y="621"/>
                  </a:lnTo>
                  <a:cubicBezTo>
                    <a:pt x="395" y="907"/>
                    <a:pt x="383" y="1197"/>
                    <a:pt x="431" y="1473"/>
                  </a:cubicBezTo>
                  <a:cubicBezTo>
                    <a:pt x="436" y="1499"/>
                    <a:pt x="461" y="1514"/>
                    <a:pt x="485" y="1514"/>
                  </a:cubicBezTo>
                  <a:cubicBezTo>
                    <a:pt x="505" y="1514"/>
                    <a:pt x="524" y="1505"/>
                    <a:pt x="533" y="1486"/>
                  </a:cubicBezTo>
                  <a:cubicBezTo>
                    <a:pt x="725" y="1092"/>
                    <a:pt x="917" y="667"/>
                    <a:pt x="890" y="219"/>
                  </a:cubicBezTo>
                  <a:cubicBezTo>
                    <a:pt x="884" y="105"/>
                    <a:pt x="784" y="0"/>
                    <a:pt x="6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0" name="Google Shape;3120;p6"/>
            <p:cNvSpPr/>
            <p:nvPr/>
          </p:nvSpPr>
          <p:spPr>
            <a:xfrm>
              <a:off x="3634600" y="4925750"/>
              <a:ext cx="106300" cy="60625"/>
            </a:xfrm>
            <a:custGeom>
              <a:avLst/>
              <a:gdLst/>
              <a:ahLst/>
              <a:cxnLst/>
              <a:rect l="l" t="t" r="r" b="b"/>
              <a:pathLst>
                <a:path w="4252" h="2425" extrusionOk="0">
                  <a:moveTo>
                    <a:pt x="2707" y="0"/>
                  </a:moveTo>
                  <a:cubicBezTo>
                    <a:pt x="2232" y="0"/>
                    <a:pt x="1899" y="286"/>
                    <a:pt x="1689" y="674"/>
                  </a:cubicBezTo>
                  <a:cubicBezTo>
                    <a:pt x="1595" y="393"/>
                    <a:pt x="1436" y="173"/>
                    <a:pt x="1169" y="118"/>
                  </a:cubicBezTo>
                  <a:cubicBezTo>
                    <a:pt x="1118" y="107"/>
                    <a:pt x="1070" y="102"/>
                    <a:pt x="1024" y="102"/>
                  </a:cubicBezTo>
                  <a:cubicBezTo>
                    <a:pt x="171" y="102"/>
                    <a:pt x="0" y="1856"/>
                    <a:pt x="170" y="2383"/>
                  </a:cubicBezTo>
                  <a:cubicBezTo>
                    <a:pt x="178" y="2410"/>
                    <a:pt x="205" y="2424"/>
                    <a:pt x="230" y="2424"/>
                  </a:cubicBezTo>
                  <a:cubicBezTo>
                    <a:pt x="253" y="2424"/>
                    <a:pt x="276" y="2412"/>
                    <a:pt x="281" y="2383"/>
                  </a:cubicBezTo>
                  <a:cubicBezTo>
                    <a:pt x="352" y="2042"/>
                    <a:pt x="398" y="1701"/>
                    <a:pt x="476" y="1361"/>
                  </a:cubicBezTo>
                  <a:cubicBezTo>
                    <a:pt x="513" y="1202"/>
                    <a:pt x="798" y="487"/>
                    <a:pt x="1064" y="487"/>
                  </a:cubicBezTo>
                  <a:cubicBezTo>
                    <a:pt x="1129" y="487"/>
                    <a:pt x="1193" y="530"/>
                    <a:pt x="1252" y="634"/>
                  </a:cubicBezTo>
                  <a:cubicBezTo>
                    <a:pt x="1385" y="867"/>
                    <a:pt x="1426" y="1176"/>
                    <a:pt x="1434" y="1481"/>
                  </a:cubicBezTo>
                  <a:cubicBezTo>
                    <a:pt x="1402" y="1696"/>
                    <a:pt x="1395" y="1914"/>
                    <a:pt x="1413" y="2129"/>
                  </a:cubicBezTo>
                  <a:cubicBezTo>
                    <a:pt x="1426" y="2252"/>
                    <a:pt x="1519" y="2315"/>
                    <a:pt x="1611" y="2315"/>
                  </a:cubicBezTo>
                  <a:cubicBezTo>
                    <a:pt x="1702" y="2315"/>
                    <a:pt x="1790" y="2254"/>
                    <a:pt x="1797" y="2129"/>
                  </a:cubicBezTo>
                  <a:cubicBezTo>
                    <a:pt x="1805" y="1991"/>
                    <a:pt x="1813" y="1801"/>
                    <a:pt x="1812" y="1592"/>
                  </a:cubicBezTo>
                  <a:cubicBezTo>
                    <a:pt x="1882" y="1041"/>
                    <a:pt x="2132" y="446"/>
                    <a:pt x="2698" y="423"/>
                  </a:cubicBezTo>
                  <a:cubicBezTo>
                    <a:pt x="2709" y="422"/>
                    <a:pt x="2721" y="422"/>
                    <a:pt x="2732" y="422"/>
                  </a:cubicBezTo>
                  <a:cubicBezTo>
                    <a:pt x="3596" y="422"/>
                    <a:pt x="3197" y="1769"/>
                    <a:pt x="3501" y="2209"/>
                  </a:cubicBezTo>
                  <a:cubicBezTo>
                    <a:pt x="3515" y="2230"/>
                    <a:pt x="3536" y="2241"/>
                    <a:pt x="3558" y="2241"/>
                  </a:cubicBezTo>
                  <a:cubicBezTo>
                    <a:pt x="3574" y="2241"/>
                    <a:pt x="3591" y="2235"/>
                    <a:pt x="3603" y="2222"/>
                  </a:cubicBezTo>
                  <a:cubicBezTo>
                    <a:pt x="4251" y="1665"/>
                    <a:pt x="3672" y="98"/>
                    <a:pt x="2845" y="8"/>
                  </a:cubicBezTo>
                  <a:cubicBezTo>
                    <a:pt x="2798" y="3"/>
                    <a:pt x="275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1" name="Google Shape;3121;p6"/>
            <p:cNvSpPr/>
            <p:nvPr/>
          </p:nvSpPr>
          <p:spPr>
            <a:xfrm>
              <a:off x="3724250" y="4884950"/>
              <a:ext cx="25750" cy="29750"/>
            </a:xfrm>
            <a:custGeom>
              <a:avLst/>
              <a:gdLst/>
              <a:ahLst/>
              <a:cxnLst/>
              <a:rect l="l" t="t" r="r" b="b"/>
              <a:pathLst>
                <a:path w="1030" h="1190" extrusionOk="0">
                  <a:moveTo>
                    <a:pt x="237" y="1"/>
                  </a:moveTo>
                  <a:cubicBezTo>
                    <a:pt x="143" y="1"/>
                    <a:pt x="52" y="56"/>
                    <a:pt x="22" y="177"/>
                  </a:cubicBezTo>
                  <a:cubicBezTo>
                    <a:pt x="15" y="203"/>
                    <a:pt x="30" y="227"/>
                    <a:pt x="56" y="236"/>
                  </a:cubicBezTo>
                  <a:cubicBezTo>
                    <a:pt x="77" y="240"/>
                    <a:pt x="126" y="247"/>
                    <a:pt x="153" y="247"/>
                  </a:cubicBezTo>
                  <a:cubicBezTo>
                    <a:pt x="167" y="247"/>
                    <a:pt x="176" y="245"/>
                    <a:pt x="173" y="241"/>
                  </a:cubicBezTo>
                  <a:lnTo>
                    <a:pt x="173" y="241"/>
                  </a:lnTo>
                  <a:cubicBezTo>
                    <a:pt x="193" y="270"/>
                    <a:pt x="173" y="372"/>
                    <a:pt x="170" y="406"/>
                  </a:cubicBezTo>
                  <a:cubicBezTo>
                    <a:pt x="157" y="562"/>
                    <a:pt x="117" y="715"/>
                    <a:pt x="53" y="857"/>
                  </a:cubicBezTo>
                  <a:cubicBezTo>
                    <a:pt x="1" y="969"/>
                    <a:pt x="43" y="1087"/>
                    <a:pt x="163" y="1128"/>
                  </a:cubicBezTo>
                  <a:cubicBezTo>
                    <a:pt x="279" y="1167"/>
                    <a:pt x="402" y="1190"/>
                    <a:pt x="524" y="1190"/>
                  </a:cubicBezTo>
                  <a:cubicBezTo>
                    <a:pt x="692" y="1190"/>
                    <a:pt x="857" y="1146"/>
                    <a:pt x="996" y="1039"/>
                  </a:cubicBezTo>
                  <a:cubicBezTo>
                    <a:pt x="1029" y="1016"/>
                    <a:pt x="1023" y="967"/>
                    <a:pt x="985" y="954"/>
                  </a:cubicBezTo>
                  <a:cubicBezTo>
                    <a:pt x="806" y="885"/>
                    <a:pt x="621" y="834"/>
                    <a:pt x="432" y="805"/>
                  </a:cubicBezTo>
                  <a:cubicBezTo>
                    <a:pt x="478" y="608"/>
                    <a:pt x="522" y="409"/>
                    <a:pt x="485" y="209"/>
                  </a:cubicBezTo>
                  <a:cubicBezTo>
                    <a:pt x="459" y="75"/>
                    <a:pt x="346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2" name="Google Shape;3122;p6"/>
            <p:cNvSpPr/>
            <p:nvPr/>
          </p:nvSpPr>
          <p:spPr>
            <a:xfrm>
              <a:off x="3383550" y="3797300"/>
              <a:ext cx="69125" cy="95400"/>
            </a:xfrm>
            <a:custGeom>
              <a:avLst/>
              <a:gdLst/>
              <a:ahLst/>
              <a:cxnLst/>
              <a:rect l="l" t="t" r="r" b="b"/>
              <a:pathLst>
                <a:path w="2765" h="3816" extrusionOk="0">
                  <a:moveTo>
                    <a:pt x="2039" y="0"/>
                  </a:moveTo>
                  <a:cubicBezTo>
                    <a:pt x="1957" y="0"/>
                    <a:pt x="1871" y="12"/>
                    <a:pt x="1785" y="38"/>
                  </a:cubicBezTo>
                  <a:cubicBezTo>
                    <a:pt x="1227" y="202"/>
                    <a:pt x="569" y="722"/>
                    <a:pt x="331" y="1260"/>
                  </a:cubicBezTo>
                  <a:cubicBezTo>
                    <a:pt x="0" y="2004"/>
                    <a:pt x="217" y="2967"/>
                    <a:pt x="828" y="3501"/>
                  </a:cubicBezTo>
                  <a:cubicBezTo>
                    <a:pt x="1050" y="3693"/>
                    <a:pt x="1441" y="3816"/>
                    <a:pt x="1814" y="3816"/>
                  </a:cubicBezTo>
                  <a:cubicBezTo>
                    <a:pt x="2270" y="3816"/>
                    <a:pt x="2698" y="3633"/>
                    <a:pt x="2756" y="3171"/>
                  </a:cubicBezTo>
                  <a:cubicBezTo>
                    <a:pt x="2764" y="3108"/>
                    <a:pt x="2703" y="3030"/>
                    <a:pt x="2641" y="3020"/>
                  </a:cubicBezTo>
                  <a:cubicBezTo>
                    <a:pt x="2599" y="3014"/>
                    <a:pt x="2561" y="3011"/>
                    <a:pt x="2524" y="3011"/>
                  </a:cubicBezTo>
                  <a:cubicBezTo>
                    <a:pt x="2364" y="3011"/>
                    <a:pt x="2248" y="3067"/>
                    <a:pt x="2078" y="3154"/>
                  </a:cubicBezTo>
                  <a:cubicBezTo>
                    <a:pt x="1962" y="3214"/>
                    <a:pt x="1841" y="3240"/>
                    <a:pt x="1721" y="3240"/>
                  </a:cubicBezTo>
                  <a:cubicBezTo>
                    <a:pt x="1563" y="3240"/>
                    <a:pt x="1406" y="3196"/>
                    <a:pt x="1258" y="3123"/>
                  </a:cubicBezTo>
                  <a:cubicBezTo>
                    <a:pt x="681" y="2841"/>
                    <a:pt x="497" y="2113"/>
                    <a:pt x="655" y="1535"/>
                  </a:cubicBezTo>
                  <a:cubicBezTo>
                    <a:pt x="765" y="1132"/>
                    <a:pt x="1196" y="813"/>
                    <a:pt x="1527" y="599"/>
                  </a:cubicBezTo>
                  <a:cubicBezTo>
                    <a:pt x="1720" y="472"/>
                    <a:pt x="1896" y="385"/>
                    <a:pt x="2052" y="385"/>
                  </a:cubicBezTo>
                  <a:cubicBezTo>
                    <a:pt x="2214" y="385"/>
                    <a:pt x="2353" y="479"/>
                    <a:pt x="2464" y="718"/>
                  </a:cubicBezTo>
                  <a:cubicBezTo>
                    <a:pt x="2471" y="735"/>
                    <a:pt x="2485" y="742"/>
                    <a:pt x="2499" y="742"/>
                  </a:cubicBezTo>
                  <a:cubicBezTo>
                    <a:pt x="2520" y="742"/>
                    <a:pt x="2543" y="727"/>
                    <a:pt x="2551" y="707"/>
                  </a:cubicBezTo>
                  <a:cubicBezTo>
                    <a:pt x="2711" y="259"/>
                    <a:pt x="2418" y="0"/>
                    <a:pt x="2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3" name="Google Shape;3123;p6"/>
            <p:cNvSpPr/>
            <p:nvPr/>
          </p:nvSpPr>
          <p:spPr>
            <a:xfrm>
              <a:off x="3740450" y="3510750"/>
              <a:ext cx="61925" cy="72950"/>
            </a:xfrm>
            <a:custGeom>
              <a:avLst/>
              <a:gdLst/>
              <a:ahLst/>
              <a:cxnLst/>
              <a:rect l="l" t="t" r="r" b="b"/>
              <a:pathLst>
                <a:path w="2477" h="2918" extrusionOk="0">
                  <a:moveTo>
                    <a:pt x="1230" y="494"/>
                  </a:moveTo>
                  <a:cubicBezTo>
                    <a:pt x="1306" y="494"/>
                    <a:pt x="1386" y="511"/>
                    <a:pt x="1469" y="548"/>
                  </a:cubicBezTo>
                  <a:cubicBezTo>
                    <a:pt x="1889" y="734"/>
                    <a:pt x="1904" y="1403"/>
                    <a:pt x="1823" y="1775"/>
                  </a:cubicBezTo>
                  <a:cubicBezTo>
                    <a:pt x="1752" y="2107"/>
                    <a:pt x="1498" y="2414"/>
                    <a:pt x="1179" y="2414"/>
                  </a:cubicBezTo>
                  <a:cubicBezTo>
                    <a:pt x="1089" y="2414"/>
                    <a:pt x="993" y="2389"/>
                    <a:pt x="895" y="2333"/>
                  </a:cubicBezTo>
                  <a:cubicBezTo>
                    <a:pt x="585" y="2156"/>
                    <a:pt x="457" y="1710"/>
                    <a:pt x="462" y="1329"/>
                  </a:cubicBezTo>
                  <a:lnTo>
                    <a:pt x="462" y="1329"/>
                  </a:lnTo>
                  <a:cubicBezTo>
                    <a:pt x="467" y="1332"/>
                    <a:pt x="468" y="1337"/>
                    <a:pt x="473" y="1340"/>
                  </a:cubicBezTo>
                  <a:cubicBezTo>
                    <a:pt x="485" y="1352"/>
                    <a:pt x="500" y="1358"/>
                    <a:pt x="515" y="1358"/>
                  </a:cubicBezTo>
                  <a:cubicBezTo>
                    <a:pt x="545" y="1358"/>
                    <a:pt x="574" y="1335"/>
                    <a:pt x="575" y="1299"/>
                  </a:cubicBezTo>
                  <a:cubicBezTo>
                    <a:pt x="576" y="920"/>
                    <a:pt x="848" y="494"/>
                    <a:pt x="1230" y="494"/>
                  </a:cubicBezTo>
                  <a:close/>
                  <a:moveTo>
                    <a:pt x="1254" y="0"/>
                  </a:moveTo>
                  <a:cubicBezTo>
                    <a:pt x="633" y="0"/>
                    <a:pt x="0" y="611"/>
                    <a:pt x="334" y="1165"/>
                  </a:cubicBezTo>
                  <a:cubicBezTo>
                    <a:pt x="56" y="1688"/>
                    <a:pt x="281" y="2405"/>
                    <a:pt x="749" y="2750"/>
                  </a:cubicBezTo>
                  <a:cubicBezTo>
                    <a:pt x="908" y="2867"/>
                    <a:pt x="1068" y="2917"/>
                    <a:pt x="1223" y="2917"/>
                  </a:cubicBezTo>
                  <a:cubicBezTo>
                    <a:pt x="1756" y="2917"/>
                    <a:pt x="2220" y="2322"/>
                    <a:pt x="2327" y="1819"/>
                  </a:cubicBezTo>
                  <a:cubicBezTo>
                    <a:pt x="2476" y="1114"/>
                    <a:pt x="2209" y="145"/>
                    <a:pt x="1398" y="12"/>
                  </a:cubicBezTo>
                  <a:cubicBezTo>
                    <a:pt x="1351" y="4"/>
                    <a:pt x="1302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4" name="Google Shape;3124;p6"/>
            <p:cNvSpPr/>
            <p:nvPr/>
          </p:nvSpPr>
          <p:spPr>
            <a:xfrm>
              <a:off x="2924150" y="3544650"/>
              <a:ext cx="81250" cy="89275"/>
            </a:xfrm>
            <a:custGeom>
              <a:avLst/>
              <a:gdLst/>
              <a:ahLst/>
              <a:cxnLst/>
              <a:rect l="l" t="t" r="r" b="b"/>
              <a:pathLst>
                <a:path w="3250" h="3571" extrusionOk="0">
                  <a:moveTo>
                    <a:pt x="1637" y="437"/>
                  </a:moveTo>
                  <a:cubicBezTo>
                    <a:pt x="2303" y="437"/>
                    <a:pt x="2788" y="1450"/>
                    <a:pt x="2676" y="2069"/>
                  </a:cubicBezTo>
                  <a:cubicBezTo>
                    <a:pt x="2588" y="2549"/>
                    <a:pt x="2329" y="3112"/>
                    <a:pt x="1873" y="3112"/>
                  </a:cubicBezTo>
                  <a:cubicBezTo>
                    <a:pt x="1764" y="3112"/>
                    <a:pt x="1642" y="3079"/>
                    <a:pt x="1509" y="3004"/>
                  </a:cubicBezTo>
                  <a:cubicBezTo>
                    <a:pt x="1130" y="2793"/>
                    <a:pt x="874" y="2375"/>
                    <a:pt x="727" y="1946"/>
                  </a:cubicBezTo>
                  <a:cubicBezTo>
                    <a:pt x="692" y="1436"/>
                    <a:pt x="740" y="918"/>
                    <a:pt x="1157" y="613"/>
                  </a:cubicBezTo>
                  <a:cubicBezTo>
                    <a:pt x="1323" y="490"/>
                    <a:pt x="1485" y="437"/>
                    <a:pt x="1637" y="437"/>
                  </a:cubicBezTo>
                  <a:close/>
                  <a:moveTo>
                    <a:pt x="1626" y="0"/>
                  </a:moveTo>
                  <a:cubicBezTo>
                    <a:pt x="1489" y="0"/>
                    <a:pt x="1348" y="24"/>
                    <a:pt x="1206" y="75"/>
                  </a:cubicBezTo>
                  <a:cubicBezTo>
                    <a:pt x="154" y="450"/>
                    <a:pt x="0" y="2004"/>
                    <a:pt x="720" y="2739"/>
                  </a:cubicBezTo>
                  <a:cubicBezTo>
                    <a:pt x="730" y="2747"/>
                    <a:pt x="742" y="2751"/>
                    <a:pt x="753" y="2751"/>
                  </a:cubicBezTo>
                  <a:cubicBezTo>
                    <a:pt x="755" y="2751"/>
                    <a:pt x="757" y="2750"/>
                    <a:pt x="760" y="2750"/>
                  </a:cubicBezTo>
                  <a:cubicBezTo>
                    <a:pt x="930" y="3077"/>
                    <a:pt x="1189" y="3349"/>
                    <a:pt x="1545" y="3490"/>
                  </a:cubicBezTo>
                  <a:cubicBezTo>
                    <a:pt x="1685" y="3546"/>
                    <a:pt x="1816" y="3571"/>
                    <a:pt x="1938" y="3571"/>
                  </a:cubicBezTo>
                  <a:cubicBezTo>
                    <a:pt x="2693" y="3571"/>
                    <a:pt x="3095" y="2601"/>
                    <a:pt x="3161" y="1902"/>
                  </a:cubicBezTo>
                  <a:cubicBezTo>
                    <a:pt x="3249" y="1008"/>
                    <a:pt x="2523" y="0"/>
                    <a:pt x="1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5" name="Google Shape;3125;p6"/>
            <p:cNvSpPr/>
            <p:nvPr/>
          </p:nvSpPr>
          <p:spPr>
            <a:xfrm>
              <a:off x="2798450" y="3762125"/>
              <a:ext cx="65975" cy="25575"/>
            </a:xfrm>
            <a:custGeom>
              <a:avLst/>
              <a:gdLst/>
              <a:ahLst/>
              <a:cxnLst/>
              <a:rect l="l" t="t" r="r" b="b"/>
              <a:pathLst>
                <a:path w="2639" h="1023" extrusionOk="0">
                  <a:moveTo>
                    <a:pt x="48" y="0"/>
                  </a:moveTo>
                  <a:cubicBezTo>
                    <a:pt x="16" y="0"/>
                    <a:pt x="1" y="51"/>
                    <a:pt x="31" y="70"/>
                  </a:cubicBezTo>
                  <a:cubicBezTo>
                    <a:pt x="819" y="565"/>
                    <a:pt x="1693" y="787"/>
                    <a:pt x="2582" y="1021"/>
                  </a:cubicBezTo>
                  <a:cubicBezTo>
                    <a:pt x="2585" y="1022"/>
                    <a:pt x="2588" y="1023"/>
                    <a:pt x="2591" y="1023"/>
                  </a:cubicBezTo>
                  <a:cubicBezTo>
                    <a:pt x="2620" y="1023"/>
                    <a:pt x="2638" y="977"/>
                    <a:pt x="2607" y="962"/>
                  </a:cubicBezTo>
                  <a:cubicBezTo>
                    <a:pt x="1787" y="552"/>
                    <a:pt x="922" y="306"/>
                    <a:pt x="61" y="3"/>
                  </a:cubicBezTo>
                  <a:cubicBezTo>
                    <a:pt x="57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6" name="Google Shape;3126;p6"/>
            <p:cNvSpPr/>
            <p:nvPr/>
          </p:nvSpPr>
          <p:spPr>
            <a:xfrm>
              <a:off x="2936200" y="3801375"/>
              <a:ext cx="55800" cy="12225"/>
            </a:xfrm>
            <a:custGeom>
              <a:avLst/>
              <a:gdLst/>
              <a:ahLst/>
              <a:cxnLst/>
              <a:rect l="l" t="t" r="r" b="b"/>
              <a:pathLst>
                <a:path w="2232" h="489" extrusionOk="0">
                  <a:moveTo>
                    <a:pt x="376" y="0"/>
                  </a:moveTo>
                  <a:cubicBezTo>
                    <a:pt x="271" y="0"/>
                    <a:pt x="167" y="4"/>
                    <a:pt x="64" y="12"/>
                  </a:cubicBezTo>
                  <a:cubicBezTo>
                    <a:pt x="27" y="16"/>
                    <a:pt x="0" y="73"/>
                    <a:pt x="43" y="93"/>
                  </a:cubicBezTo>
                  <a:cubicBezTo>
                    <a:pt x="686" y="385"/>
                    <a:pt x="1462" y="437"/>
                    <a:pt x="2161" y="488"/>
                  </a:cubicBezTo>
                  <a:cubicBezTo>
                    <a:pt x="2162" y="488"/>
                    <a:pt x="2163" y="488"/>
                    <a:pt x="2164" y="488"/>
                  </a:cubicBezTo>
                  <a:cubicBezTo>
                    <a:pt x="2211" y="488"/>
                    <a:pt x="2232" y="412"/>
                    <a:pt x="2185" y="391"/>
                  </a:cubicBezTo>
                  <a:cubicBezTo>
                    <a:pt x="1640" y="138"/>
                    <a:pt x="991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7" name="Google Shape;3127;p6"/>
            <p:cNvSpPr/>
            <p:nvPr/>
          </p:nvSpPr>
          <p:spPr>
            <a:xfrm>
              <a:off x="3091825" y="3825475"/>
              <a:ext cx="39275" cy="7700"/>
            </a:xfrm>
            <a:custGeom>
              <a:avLst/>
              <a:gdLst/>
              <a:ahLst/>
              <a:cxnLst/>
              <a:rect l="l" t="t" r="r" b="b"/>
              <a:pathLst>
                <a:path w="1571" h="308" extrusionOk="0">
                  <a:moveTo>
                    <a:pt x="514" y="1"/>
                  </a:moveTo>
                  <a:cubicBezTo>
                    <a:pt x="354" y="1"/>
                    <a:pt x="197" y="17"/>
                    <a:pt x="50" y="59"/>
                  </a:cubicBezTo>
                  <a:cubicBezTo>
                    <a:pt x="9" y="72"/>
                    <a:pt x="1" y="126"/>
                    <a:pt x="38" y="149"/>
                  </a:cubicBezTo>
                  <a:cubicBezTo>
                    <a:pt x="236" y="268"/>
                    <a:pt x="470" y="307"/>
                    <a:pt x="710" y="307"/>
                  </a:cubicBezTo>
                  <a:cubicBezTo>
                    <a:pt x="992" y="307"/>
                    <a:pt x="1282" y="253"/>
                    <a:pt x="1533" y="207"/>
                  </a:cubicBezTo>
                  <a:cubicBezTo>
                    <a:pt x="1571" y="197"/>
                    <a:pt x="1571" y="144"/>
                    <a:pt x="1533" y="133"/>
                  </a:cubicBezTo>
                  <a:cubicBezTo>
                    <a:pt x="1217" y="76"/>
                    <a:pt x="857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8" name="Google Shape;3128;p6"/>
            <p:cNvSpPr/>
            <p:nvPr/>
          </p:nvSpPr>
          <p:spPr>
            <a:xfrm>
              <a:off x="2678075" y="3706875"/>
              <a:ext cx="70400" cy="64950"/>
            </a:xfrm>
            <a:custGeom>
              <a:avLst/>
              <a:gdLst/>
              <a:ahLst/>
              <a:cxnLst/>
              <a:rect l="l" t="t" r="r" b="b"/>
              <a:pathLst>
                <a:path w="2816" h="2598" extrusionOk="0">
                  <a:moveTo>
                    <a:pt x="1544" y="430"/>
                  </a:moveTo>
                  <a:cubicBezTo>
                    <a:pt x="1617" y="430"/>
                    <a:pt x="1689" y="439"/>
                    <a:pt x="1757" y="457"/>
                  </a:cubicBezTo>
                  <a:cubicBezTo>
                    <a:pt x="2333" y="608"/>
                    <a:pt x="1972" y="1579"/>
                    <a:pt x="1785" y="1883"/>
                  </a:cubicBezTo>
                  <a:cubicBezTo>
                    <a:pt x="1648" y="2105"/>
                    <a:pt x="1425" y="2209"/>
                    <a:pt x="1189" y="2209"/>
                  </a:cubicBezTo>
                  <a:cubicBezTo>
                    <a:pt x="1097" y="2209"/>
                    <a:pt x="1003" y="2193"/>
                    <a:pt x="911" y="2162"/>
                  </a:cubicBezTo>
                  <a:cubicBezTo>
                    <a:pt x="806" y="2126"/>
                    <a:pt x="712" y="2062"/>
                    <a:pt x="640" y="1976"/>
                  </a:cubicBezTo>
                  <a:lnTo>
                    <a:pt x="640" y="1970"/>
                  </a:lnTo>
                  <a:cubicBezTo>
                    <a:pt x="616" y="1814"/>
                    <a:pt x="517" y="1693"/>
                    <a:pt x="453" y="1556"/>
                  </a:cubicBezTo>
                  <a:cubicBezTo>
                    <a:pt x="432" y="1432"/>
                    <a:pt x="432" y="1304"/>
                    <a:pt x="453" y="1179"/>
                  </a:cubicBezTo>
                  <a:cubicBezTo>
                    <a:pt x="458" y="1161"/>
                    <a:pt x="448" y="1145"/>
                    <a:pt x="432" y="1140"/>
                  </a:cubicBezTo>
                  <a:cubicBezTo>
                    <a:pt x="475" y="1028"/>
                    <a:pt x="540" y="927"/>
                    <a:pt x="624" y="841"/>
                  </a:cubicBezTo>
                  <a:cubicBezTo>
                    <a:pt x="844" y="612"/>
                    <a:pt x="1206" y="430"/>
                    <a:pt x="1544" y="430"/>
                  </a:cubicBezTo>
                  <a:close/>
                  <a:moveTo>
                    <a:pt x="1559" y="0"/>
                  </a:moveTo>
                  <a:cubicBezTo>
                    <a:pt x="1135" y="0"/>
                    <a:pt x="683" y="229"/>
                    <a:pt x="394" y="493"/>
                  </a:cubicBezTo>
                  <a:cubicBezTo>
                    <a:pt x="161" y="705"/>
                    <a:pt x="4" y="1002"/>
                    <a:pt x="2" y="1319"/>
                  </a:cubicBezTo>
                  <a:cubicBezTo>
                    <a:pt x="1" y="1583"/>
                    <a:pt x="138" y="1906"/>
                    <a:pt x="379" y="2035"/>
                  </a:cubicBezTo>
                  <a:cubicBezTo>
                    <a:pt x="434" y="2157"/>
                    <a:pt x="512" y="2265"/>
                    <a:pt x="611" y="2355"/>
                  </a:cubicBezTo>
                  <a:cubicBezTo>
                    <a:pt x="790" y="2520"/>
                    <a:pt x="1014" y="2597"/>
                    <a:pt x="1241" y="2597"/>
                  </a:cubicBezTo>
                  <a:cubicBezTo>
                    <a:pt x="1426" y="2597"/>
                    <a:pt x="1614" y="2545"/>
                    <a:pt x="1780" y="2446"/>
                  </a:cubicBezTo>
                  <a:cubicBezTo>
                    <a:pt x="2405" y="2068"/>
                    <a:pt x="2816" y="689"/>
                    <a:pt x="2135" y="182"/>
                  </a:cubicBezTo>
                  <a:cubicBezTo>
                    <a:pt x="1963" y="54"/>
                    <a:pt x="1764" y="0"/>
                    <a:pt x="15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29" name="Google Shape;3129;p6"/>
            <p:cNvSpPr/>
            <p:nvPr/>
          </p:nvSpPr>
          <p:spPr>
            <a:xfrm>
              <a:off x="3030600" y="4313750"/>
              <a:ext cx="55550" cy="72600"/>
            </a:xfrm>
            <a:custGeom>
              <a:avLst/>
              <a:gdLst/>
              <a:ahLst/>
              <a:cxnLst/>
              <a:rect l="l" t="t" r="r" b="b"/>
              <a:pathLst>
                <a:path w="2222" h="2904" extrusionOk="0">
                  <a:moveTo>
                    <a:pt x="1082" y="1"/>
                  </a:moveTo>
                  <a:cubicBezTo>
                    <a:pt x="307" y="1"/>
                    <a:pt x="0" y="987"/>
                    <a:pt x="109" y="1688"/>
                  </a:cubicBezTo>
                  <a:cubicBezTo>
                    <a:pt x="208" y="2320"/>
                    <a:pt x="840" y="2903"/>
                    <a:pt x="1433" y="2903"/>
                  </a:cubicBezTo>
                  <a:cubicBezTo>
                    <a:pt x="1714" y="2903"/>
                    <a:pt x="1987" y="2772"/>
                    <a:pt x="2191" y="2454"/>
                  </a:cubicBezTo>
                  <a:cubicBezTo>
                    <a:pt x="2222" y="2406"/>
                    <a:pt x="2181" y="2352"/>
                    <a:pt x="2130" y="2349"/>
                  </a:cubicBezTo>
                  <a:cubicBezTo>
                    <a:pt x="2099" y="2347"/>
                    <a:pt x="2068" y="2346"/>
                    <a:pt x="2037" y="2346"/>
                  </a:cubicBezTo>
                  <a:cubicBezTo>
                    <a:pt x="1818" y="2346"/>
                    <a:pt x="1593" y="2392"/>
                    <a:pt x="1373" y="2392"/>
                  </a:cubicBezTo>
                  <a:cubicBezTo>
                    <a:pt x="1263" y="2392"/>
                    <a:pt x="1154" y="2380"/>
                    <a:pt x="1047" y="2345"/>
                  </a:cubicBezTo>
                  <a:cubicBezTo>
                    <a:pt x="752" y="2249"/>
                    <a:pt x="591" y="1921"/>
                    <a:pt x="512" y="1645"/>
                  </a:cubicBezTo>
                  <a:cubicBezTo>
                    <a:pt x="319" y="964"/>
                    <a:pt x="604" y="183"/>
                    <a:pt x="1369" y="96"/>
                  </a:cubicBezTo>
                  <a:cubicBezTo>
                    <a:pt x="1398" y="95"/>
                    <a:pt x="1405" y="52"/>
                    <a:pt x="1375" y="44"/>
                  </a:cubicBezTo>
                  <a:cubicBezTo>
                    <a:pt x="1271" y="15"/>
                    <a:pt x="1173" y="1"/>
                    <a:pt x="1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0" name="Google Shape;3130;p6"/>
            <p:cNvSpPr/>
            <p:nvPr/>
          </p:nvSpPr>
          <p:spPr>
            <a:xfrm>
              <a:off x="3088050" y="4320825"/>
              <a:ext cx="59000" cy="57150"/>
            </a:xfrm>
            <a:custGeom>
              <a:avLst/>
              <a:gdLst/>
              <a:ahLst/>
              <a:cxnLst/>
              <a:rect l="l" t="t" r="r" b="b"/>
              <a:pathLst>
                <a:path w="2360" h="2286" extrusionOk="0">
                  <a:moveTo>
                    <a:pt x="742" y="489"/>
                  </a:moveTo>
                  <a:cubicBezTo>
                    <a:pt x="1029" y="489"/>
                    <a:pt x="1370" y="769"/>
                    <a:pt x="1574" y="1016"/>
                  </a:cubicBezTo>
                  <a:cubicBezTo>
                    <a:pt x="1769" y="1250"/>
                    <a:pt x="1876" y="1544"/>
                    <a:pt x="1640" y="1702"/>
                  </a:cubicBezTo>
                  <a:lnTo>
                    <a:pt x="1638" y="1702"/>
                  </a:lnTo>
                  <a:cubicBezTo>
                    <a:pt x="1489" y="1801"/>
                    <a:pt x="1265" y="1869"/>
                    <a:pt x="1060" y="1869"/>
                  </a:cubicBezTo>
                  <a:cubicBezTo>
                    <a:pt x="957" y="1869"/>
                    <a:pt x="858" y="1852"/>
                    <a:pt x="777" y="1813"/>
                  </a:cubicBezTo>
                  <a:cubicBezTo>
                    <a:pt x="568" y="1716"/>
                    <a:pt x="444" y="1470"/>
                    <a:pt x="375" y="1214"/>
                  </a:cubicBezTo>
                  <a:cubicBezTo>
                    <a:pt x="406" y="1134"/>
                    <a:pt x="429" y="1050"/>
                    <a:pt x="445" y="967"/>
                  </a:cubicBezTo>
                  <a:cubicBezTo>
                    <a:pt x="465" y="857"/>
                    <a:pt x="493" y="750"/>
                    <a:pt x="527" y="645"/>
                  </a:cubicBezTo>
                  <a:cubicBezTo>
                    <a:pt x="568" y="517"/>
                    <a:pt x="639" y="491"/>
                    <a:pt x="732" y="489"/>
                  </a:cubicBezTo>
                  <a:cubicBezTo>
                    <a:pt x="736" y="489"/>
                    <a:pt x="739" y="489"/>
                    <a:pt x="742" y="489"/>
                  </a:cubicBezTo>
                  <a:close/>
                  <a:moveTo>
                    <a:pt x="724" y="0"/>
                  </a:moveTo>
                  <a:cubicBezTo>
                    <a:pt x="468" y="0"/>
                    <a:pt x="232" y="144"/>
                    <a:pt x="116" y="374"/>
                  </a:cubicBezTo>
                  <a:cubicBezTo>
                    <a:pt x="45" y="507"/>
                    <a:pt x="1" y="675"/>
                    <a:pt x="12" y="826"/>
                  </a:cubicBezTo>
                  <a:cubicBezTo>
                    <a:pt x="27" y="1019"/>
                    <a:pt x="103" y="1157"/>
                    <a:pt x="188" y="1313"/>
                  </a:cubicBezTo>
                  <a:cubicBezTo>
                    <a:pt x="193" y="1559"/>
                    <a:pt x="253" y="1798"/>
                    <a:pt x="434" y="1992"/>
                  </a:cubicBezTo>
                  <a:cubicBezTo>
                    <a:pt x="630" y="2203"/>
                    <a:pt x="888" y="2285"/>
                    <a:pt x="1156" y="2285"/>
                  </a:cubicBezTo>
                  <a:cubicBezTo>
                    <a:pt x="1325" y="2285"/>
                    <a:pt x="1498" y="2252"/>
                    <a:pt x="1661" y="2197"/>
                  </a:cubicBezTo>
                  <a:cubicBezTo>
                    <a:pt x="2271" y="1994"/>
                    <a:pt x="2360" y="1385"/>
                    <a:pt x="2058" y="880"/>
                  </a:cubicBezTo>
                  <a:cubicBezTo>
                    <a:pt x="1792" y="434"/>
                    <a:pt x="1272" y="12"/>
                    <a:pt x="732" y="0"/>
                  </a:cubicBezTo>
                  <a:cubicBezTo>
                    <a:pt x="730" y="0"/>
                    <a:pt x="727" y="0"/>
                    <a:pt x="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1" name="Google Shape;3131;p6"/>
            <p:cNvSpPr/>
            <p:nvPr/>
          </p:nvSpPr>
          <p:spPr>
            <a:xfrm>
              <a:off x="3159775" y="4311475"/>
              <a:ext cx="23950" cy="40300"/>
            </a:xfrm>
            <a:custGeom>
              <a:avLst/>
              <a:gdLst/>
              <a:ahLst/>
              <a:cxnLst/>
              <a:rect l="l" t="t" r="r" b="b"/>
              <a:pathLst>
                <a:path w="958" h="1612" extrusionOk="0">
                  <a:moveTo>
                    <a:pt x="231" y="0"/>
                  </a:moveTo>
                  <a:cubicBezTo>
                    <a:pt x="168" y="0"/>
                    <a:pt x="104" y="14"/>
                    <a:pt x="42" y="43"/>
                  </a:cubicBezTo>
                  <a:cubicBezTo>
                    <a:pt x="7" y="64"/>
                    <a:pt x="1" y="112"/>
                    <a:pt x="30" y="141"/>
                  </a:cubicBezTo>
                  <a:cubicBezTo>
                    <a:pt x="195" y="279"/>
                    <a:pt x="377" y="347"/>
                    <a:pt x="391" y="589"/>
                  </a:cubicBezTo>
                  <a:cubicBezTo>
                    <a:pt x="404" y="821"/>
                    <a:pt x="275" y="1060"/>
                    <a:pt x="122" y="1224"/>
                  </a:cubicBezTo>
                  <a:cubicBezTo>
                    <a:pt x="12" y="1341"/>
                    <a:pt x="67" y="1511"/>
                    <a:pt x="211" y="1562"/>
                  </a:cubicBezTo>
                  <a:cubicBezTo>
                    <a:pt x="305" y="1596"/>
                    <a:pt x="393" y="1612"/>
                    <a:pt x="478" y="1612"/>
                  </a:cubicBezTo>
                  <a:cubicBezTo>
                    <a:pt x="630" y="1612"/>
                    <a:pt x="772" y="1561"/>
                    <a:pt x="924" y="1474"/>
                  </a:cubicBezTo>
                  <a:cubicBezTo>
                    <a:pt x="957" y="1454"/>
                    <a:pt x="957" y="1408"/>
                    <a:pt x="924" y="1388"/>
                  </a:cubicBezTo>
                  <a:cubicBezTo>
                    <a:pt x="816" y="1326"/>
                    <a:pt x="701" y="1277"/>
                    <a:pt x="582" y="1241"/>
                  </a:cubicBezTo>
                  <a:cubicBezTo>
                    <a:pt x="713" y="995"/>
                    <a:pt x="785" y="725"/>
                    <a:pt x="739" y="442"/>
                  </a:cubicBezTo>
                  <a:cubicBezTo>
                    <a:pt x="700" y="194"/>
                    <a:pt x="471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2" name="Google Shape;3132;p6"/>
            <p:cNvSpPr/>
            <p:nvPr/>
          </p:nvSpPr>
          <p:spPr>
            <a:xfrm>
              <a:off x="4353950" y="3364125"/>
              <a:ext cx="1473425" cy="615050"/>
            </a:xfrm>
            <a:custGeom>
              <a:avLst/>
              <a:gdLst/>
              <a:ahLst/>
              <a:cxnLst/>
              <a:rect l="l" t="t" r="r" b="b"/>
              <a:pathLst>
                <a:path w="58937" h="24602" extrusionOk="0">
                  <a:moveTo>
                    <a:pt x="32149" y="4779"/>
                  </a:moveTo>
                  <a:lnTo>
                    <a:pt x="32149" y="4779"/>
                  </a:lnTo>
                  <a:cubicBezTo>
                    <a:pt x="32126" y="4899"/>
                    <a:pt x="32101" y="5020"/>
                    <a:pt x="32078" y="5142"/>
                  </a:cubicBezTo>
                  <a:lnTo>
                    <a:pt x="32077" y="5140"/>
                  </a:lnTo>
                  <a:cubicBezTo>
                    <a:pt x="31922" y="5089"/>
                    <a:pt x="31765" y="5042"/>
                    <a:pt x="31607" y="5006"/>
                  </a:cubicBezTo>
                  <a:cubicBezTo>
                    <a:pt x="31788" y="4930"/>
                    <a:pt x="31968" y="4856"/>
                    <a:pt x="32149" y="4779"/>
                  </a:cubicBezTo>
                  <a:close/>
                  <a:moveTo>
                    <a:pt x="30292" y="5555"/>
                  </a:moveTo>
                  <a:cubicBezTo>
                    <a:pt x="30246" y="5783"/>
                    <a:pt x="30193" y="6011"/>
                    <a:pt x="30144" y="6239"/>
                  </a:cubicBezTo>
                  <a:cubicBezTo>
                    <a:pt x="29882" y="6133"/>
                    <a:pt x="29618" y="6036"/>
                    <a:pt x="29347" y="5952"/>
                  </a:cubicBezTo>
                  <a:cubicBezTo>
                    <a:pt x="29662" y="5819"/>
                    <a:pt x="29977" y="5685"/>
                    <a:pt x="30292" y="5555"/>
                  </a:cubicBezTo>
                  <a:close/>
                  <a:moveTo>
                    <a:pt x="31460" y="5068"/>
                  </a:moveTo>
                  <a:cubicBezTo>
                    <a:pt x="31438" y="5114"/>
                    <a:pt x="31458" y="5168"/>
                    <a:pt x="31502" y="5191"/>
                  </a:cubicBezTo>
                  <a:cubicBezTo>
                    <a:pt x="31671" y="5286"/>
                    <a:pt x="31844" y="5375"/>
                    <a:pt x="32014" y="5467"/>
                  </a:cubicBezTo>
                  <a:cubicBezTo>
                    <a:pt x="31917" y="5970"/>
                    <a:pt x="31821" y="6474"/>
                    <a:pt x="31717" y="6976"/>
                  </a:cubicBezTo>
                  <a:cubicBezTo>
                    <a:pt x="31281" y="6754"/>
                    <a:pt x="30843" y="6536"/>
                    <a:pt x="30393" y="6343"/>
                  </a:cubicBezTo>
                  <a:cubicBezTo>
                    <a:pt x="30431" y="6056"/>
                    <a:pt x="30462" y="5768"/>
                    <a:pt x="30477" y="5478"/>
                  </a:cubicBezTo>
                  <a:cubicBezTo>
                    <a:pt x="30805" y="5344"/>
                    <a:pt x="31132" y="5204"/>
                    <a:pt x="31460" y="5068"/>
                  </a:cubicBezTo>
                  <a:close/>
                  <a:moveTo>
                    <a:pt x="28377" y="6362"/>
                  </a:moveTo>
                  <a:lnTo>
                    <a:pt x="28377" y="6362"/>
                  </a:lnTo>
                  <a:cubicBezTo>
                    <a:pt x="28304" y="6644"/>
                    <a:pt x="28243" y="6930"/>
                    <a:pt x="28179" y="7214"/>
                  </a:cubicBezTo>
                  <a:cubicBezTo>
                    <a:pt x="27915" y="7076"/>
                    <a:pt x="27647" y="6945"/>
                    <a:pt x="27378" y="6818"/>
                  </a:cubicBezTo>
                  <a:cubicBezTo>
                    <a:pt x="27710" y="6664"/>
                    <a:pt x="28043" y="6510"/>
                    <a:pt x="28377" y="6362"/>
                  </a:cubicBezTo>
                  <a:close/>
                  <a:moveTo>
                    <a:pt x="32273" y="5606"/>
                  </a:moveTo>
                  <a:lnTo>
                    <a:pt x="32273" y="5606"/>
                  </a:lnTo>
                  <a:cubicBezTo>
                    <a:pt x="32757" y="5867"/>
                    <a:pt x="33243" y="6121"/>
                    <a:pt x="33730" y="6372"/>
                  </a:cubicBezTo>
                  <a:cubicBezTo>
                    <a:pt x="33628" y="6849"/>
                    <a:pt x="33507" y="7325"/>
                    <a:pt x="33391" y="7809"/>
                  </a:cubicBezTo>
                  <a:cubicBezTo>
                    <a:pt x="32943" y="7588"/>
                    <a:pt x="32492" y="7368"/>
                    <a:pt x="32045" y="7143"/>
                  </a:cubicBezTo>
                  <a:cubicBezTo>
                    <a:pt x="32144" y="6633"/>
                    <a:pt x="32226" y="6121"/>
                    <a:pt x="32275" y="5608"/>
                  </a:cubicBezTo>
                  <a:lnTo>
                    <a:pt x="32273" y="5606"/>
                  </a:lnTo>
                  <a:close/>
                  <a:moveTo>
                    <a:pt x="29147" y="6036"/>
                  </a:moveTo>
                  <a:cubicBezTo>
                    <a:pt x="29462" y="6195"/>
                    <a:pt x="29773" y="6354"/>
                    <a:pt x="30085" y="6515"/>
                  </a:cubicBezTo>
                  <a:cubicBezTo>
                    <a:pt x="29970" y="7032"/>
                    <a:pt x="29855" y="7547"/>
                    <a:pt x="29747" y="8065"/>
                  </a:cubicBezTo>
                  <a:cubicBezTo>
                    <a:pt x="29301" y="7819"/>
                    <a:pt x="28855" y="7573"/>
                    <a:pt x="28405" y="7335"/>
                  </a:cubicBezTo>
                  <a:cubicBezTo>
                    <a:pt x="28456" y="6987"/>
                    <a:pt x="28504" y="6638"/>
                    <a:pt x="28541" y="6290"/>
                  </a:cubicBezTo>
                  <a:cubicBezTo>
                    <a:pt x="28742" y="6203"/>
                    <a:pt x="28945" y="6121"/>
                    <a:pt x="29147" y="6036"/>
                  </a:cubicBezTo>
                  <a:close/>
                  <a:moveTo>
                    <a:pt x="34042" y="3918"/>
                  </a:moveTo>
                  <a:cubicBezTo>
                    <a:pt x="34237" y="4838"/>
                    <a:pt x="34539" y="5724"/>
                    <a:pt x="34872" y="6602"/>
                  </a:cubicBezTo>
                  <a:cubicBezTo>
                    <a:pt x="34746" y="6713"/>
                    <a:pt x="34837" y="6914"/>
                    <a:pt x="34983" y="6914"/>
                  </a:cubicBezTo>
                  <a:cubicBezTo>
                    <a:pt x="34986" y="6914"/>
                    <a:pt x="34989" y="6914"/>
                    <a:pt x="34992" y="6913"/>
                  </a:cubicBezTo>
                  <a:cubicBezTo>
                    <a:pt x="35006" y="6953"/>
                    <a:pt x="35019" y="6991"/>
                    <a:pt x="35034" y="7028"/>
                  </a:cubicBezTo>
                  <a:cubicBezTo>
                    <a:pt x="35028" y="7035"/>
                    <a:pt x="35021" y="7043"/>
                    <a:pt x="35019" y="7051"/>
                  </a:cubicBezTo>
                  <a:cubicBezTo>
                    <a:pt x="34911" y="7538"/>
                    <a:pt x="34841" y="8034"/>
                    <a:pt x="34767" y="8529"/>
                  </a:cubicBezTo>
                  <a:cubicBezTo>
                    <a:pt x="34416" y="8332"/>
                    <a:pt x="34060" y="8144"/>
                    <a:pt x="33699" y="7963"/>
                  </a:cubicBezTo>
                  <a:cubicBezTo>
                    <a:pt x="33717" y="7873"/>
                    <a:pt x="33730" y="7783"/>
                    <a:pt x="33748" y="7694"/>
                  </a:cubicBezTo>
                  <a:cubicBezTo>
                    <a:pt x="33825" y="7330"/>
                    <a:pt x="33934" y="6932"/>
                    <a:pt x="34025" y="6521"/>
                  </a:cubicBezTo>
                  <a:cubicBezTo>
                    <a:pt x="34207" y="6615"/>
                    <a:pt x="34390" y="6710"/>
                    <a:pt x="34573" y="6802"/>
                  </a:cubicBezTo>
                  <a:cubicBezTo>
                    <a:pt x="34582" y="6807"/>
                    <a:pt x="34592" y="6809"/>
                    <a:pt x="34601" y="6809"/>
                  </a:cubicBezTo>
                  <a:cubicBezTo>
                    <a:pt x="34649" y="6809"/>
                    <a:pt x="34688" y="6750"/>
                    <a:pt x="34645" y="6708"/>
                  </a:cubicBezTo>
                  <a:cubicBezTo>
                    <a:pt x="34467" y="6541"/>
                    <a:pt x="34278" y="6382"/>
                    <a:pt x="34084" y="6233"/>
                  </a:cubicBezTo>
                  <a:cubicBezTo>
                    <a:pt x="34214" y="5565"/>
                    <a:pt x="34270" y="4884"/>
                    <a:pt x="34032" y="4294"/>
                  </a:cubicBezTo>
                  <a:cubicBezTo>
                    <a:pt x="34023" y="4271"/>
                    <a:pt x="34000" y="4260"/>
                    <a:pt x="33979" y="4260"/>
                  </a:cubicBezTo>
                  <a:cubicBezTo>
                    <a:pt x="33955" y="4260"/>
                    <a:pt x="33933" y="4275"/>
                    <a:pt x="33935" y="4307"/>
                  </a:cubicBezTo>
                  <a:cubicBezTo>
                    <a:pt x="33965" y="4897"/>
                    <a:pt x="33902" y="5463"/>
                    <a:pt x="33799" y="6023"/>
                  </a:cubicBezTo>
                  <a:cubicBezTo>
                    <a:pt x="33336" y="5696"/>
                    <a:pt x="32834" y="5427"/>
                    <a:pt x="32305" y="5224"/>
                  </a:cubicBezTo>
                  <a:cubicBezTo>
                    <a:pt x="32314" y="5052"/>
                    <a:pt x="32323" y="4878"/>
                    <a:pt x="32321" y="4705"/>
                  </a:cubicBezTo>
                  <a:cubicBezTo>
                    <a:pt x="32900" y="4454"/>
                    <a:pt x="33474" y="4195"/>
                    <a:pt x="34040" y="3918"/>
                  </a:cubicBezTo>
                  <a:close/>
                  <a:moveTo>
                    <a:pt x="26822" y="7074"/>
                  </a:moveTo>
                  <a:cubicBezTo>
                    <a:pt x="26732" y="7573"/>
                    <a:pt x="26652" y="8072"/>
                    <a:pt x="26566" y="8572"/>
                  </a:cubicBezTo>
                  <a:cubicBezTo>
                    <a:pt x="26169" y="8426"/>
                    <a:pt x="25763" y="8314"/>
                    <a:pt x="25351" y="8268"/>
                  </a:cubicBezTo>
                  <a:cubicBezTo>
                    <a:pt x="25361" y="8113"/>
                    <a:pt x="25371" y="7958"/>
                    <a:pt x="25372" y="7804"/>
                  </a:cubicBezTo>
                  <a:cubicBezTo>
                    <a:pt x="25846" y="7563"/>
                    <a:pt x="26322" y="7319"/>
                    <a:pt x="26799" y="7084"/>
                  </a:cubicBezTo>
                  <a:cubicBezTo>
                    <a:pt x="26808" y="7081"/>
                    <a:pt x="26814" y="7078"/>
                    <a:pt x="26822" y="7074"/>
                  </a:cubicBezTo>
                  <a:close/>
                  <a:moveTo>
                    <a:pt x="30348" y="6649"/>
                  </a:moveTo>
                  <a:cubicBezTo>
                    <a:pt x="30782" y="6874"/>
                    <a:pt x="31210" y="7105"/>
                    <a:pt x="31639" y="7337"/>
                  </a:cubicBezTo>
                  <a:lnTo>
                    <a:pt x="31640" y="7337"/>
                  </a:lnTo>
                  <a:cubicBezTo>
                    <a:pt x="31563" y="7703"/>
                    <a:pt x="31489" y="8067"/>
                    <a:pt x="31407" y="8432"/>
                  </a:cubicBezTo>
                  <a:cubicBezTo>
                    <a:pt x="31378" y="8567"/>
                    <a:pt x="31342" y="8713"/>
                    <a:pt x="31306" y="8861"/>
                  </a:cubicBezTo>
                  <a:cubicBezTo>
                    <a:pt x="31089" y="8762"/>
                    <a:pt x="30874" y="8662"/>
                    <a:pt x="30661" y="8552"/>
                  </a:cubicBezTo>
                  <a:cubicBezTo>
                    <a:pt x="30462" y="8451"/>
                    <a:pt x="30266" y="8342"/>
                    <a:pt x="30067" y="8236"/>
                  </a:cubicBezTo>
                  <a:cubicBezTo>
                    <a:pt x="30165" y="7707"/>
                    <a:pt x="30267" y="7179"/>
                    <a:pt x="30348" y="6649"/>
                  </a:cubicBezTo>
                  <a:close/>
                  <a:moveTo>
                    <a:pt x="27227" y="6887"/>
                  </a:moveTo>
                  <a:cubicBezTo>
                    <a:pt x="27524" y="7071"/>
                    <a:pt x="27828" y="7251"/>
                    <a:pt x="28130" y="7430"/>
                  </a:cubicBezTo>
                  <a:cubicBezTo>
                    <a:pt x="28008" y="7981"/>
                    <a:pt x="27897" y="8534"/>
                    <a:pt x="27798" y="9089"/>
                  </a:cubicBezTo>
                  <a:cubicBezTo>
                    <a:pt x="27475" y="8943"/>
                    <a:pt x="27144" y="8793"/>
                    <a:pt x="26804" y="8659"/>
                  </a:cubicBezTo>
                  <a:cubicBezTo>
                    <a:pt x="26870" y="8108"/>
                    <a:pt x="26927" y="7555"/>
                    <a:pt x="26975" y="7002"/>
                  </a:cubicBezTo>
                  <a:cubicBezTo>
                    <a:pt x="27057" y="6961"/>
                    <a:pt x="27144" y="6927"/>
                    <a:pt x="27227" y="6887"/>
                  </a:cubicBezTo>
                  <a:close/>
                  <a:moveTo>
                    <a:pt x="23354" y="8818"/>
                  </a:moveTo>
                  <a:cubicBezTo>
                    <a:pt x="23325" y="8965"/>
                    <a:pt x="23299" y="9112"/>
                    <a:pt x="23269" y="9259"/>
                  </a:cubicBezTo>
                  <a:cubicBezTo>
                    <a:pt x="23087" y="9202"/>
                    <a:pt x="22902" y="9156"/>
                    <a:pt x="22715" y="9117"/>
                  </a:cubicBezTo>
                  <a:cubicBezTo>
                    <a:pt x="22929" y="9018"/>
                    <a:pt x="23143" y="8920"/>
                    <a:pt x="23354" y="8818"/>
                  </a:cubicBezTo>
                  <a:close/>
                  <a:moveTo>
                    <a:pt x="31975" y="7517"/>
                  </a:moveTo>
                  <a:cubicBezTo>
                    <a:pt x="32001" y="7530"/>
                    <a:pt x="32027" y="7543"/>
                    <a:pt x="32052" y="7558"/>
                  </a:cubicBezTo>
                  <a:cubicBezTo>
                    <a:pt x="32464" y="7785"/>
                    <a:pt x="32875" y="8013"/>
                    <a:pt x="33295" y="8216"/>
                  </a:cubicBezTo>
                  <a:cubicBezTo>
                    <a:pt x="33199" y="8629"/>
                    <a:pt x="33080" y="9097"/>
                    <a:pt x="32985" y="9582"/>
                  </a:cubicBezTo>
                  <a:cubicBezTo>
                    <a:pt x="32547" y="9402"/>
                    <a:pt x="32113" y="9222"/>
                    <a:pt x="31680" y="9031"/>
                  </a:cubicBezTo>
                  <a:cubicBezTo>
                    <a:pt x="31732" y="8751"/>
                    <a:pt x="31786" y="8470"/>
                    <a:pt x="31842" y="8191"/>
                  </a:cubicBezTo>
                  <a:cubicBezTo>
                    <a:pt x="31885" y="7967"/>
                    <a:pt x="31931" y="7742"/>
                    <a:pt x="31975" y="7517"/>
                  </a:cubicBezTo>
                  <a:close/>
                  <a:moveTo>
                    <a:pt x="28369" y="7576"/>
                  </a:moveTo>
                  <a:cubicBezTo>
                    <a:pt x="28807" y="7834"/>
                    <a:pt x="29248" y="8083"/>
                    <a:pt x="29693" y="8329"/>
                  </a:cubicBezTo>
                  <a:cubicBezTo>
                    <a:pt x="29596" y="8803"/>
                    <a:pt x="29506" y="9277"/>
                    <a:pt x="29439" y="9756"/>
                  </a:cubicBezTo>
                  <a:cubicBezTo>
                    <a:pt x="29435" y="9776"/>
                    <a:pt x="29435" y="9797"/>
                    <a:pt x="29432" y="9815"/>
                  </a:cubicBezTo>
                  <a:cubicBezTo>
                    <a:pt x="28991" y="9622"/>
                    <a:pt x="28550" y="9427"/>
                    <a:pt x="28110" y="9230"/>
                  </a:cubicBezTo>
                  <a:cubicBezTo>
                    <a:pt x="28197" y="8679"/>
                    <a:pt x="28287" y="8127"/>
                    <a:pt x="28369" y="7576"/>
                  </a:cubicBezTo>
                  <a:close/>
                  <a:moveTo>
                    <a:pt x="25169" y="7908"/>
                  </a:moveTo>
                  <a:cubicBezTo>
                    <a:pt x="25152" y="8021"/>
                    <a:pt x="25131" y="8134"/>
                    <a:pt x="25113" y="8249"/>
                  </a:cubicBezTo>
                  <a:cubicBezTo>
                    <a:pt x="25039" y="8245"/>
                    <a:pt x="24965" y="8241"/>
                    <a:pt x="24890" y="8241"/>
                  </a:cubicBezTo>
                  <a:cubicBezTo>
                    <a:pt x="24868" y="8241"/>
                    <a:pt x="24846" y="8241"/>
                    <a:pt x="24824" y="8242"/>
                  </a:cubicBezTo>
                  <a:cubicBezTo>
                    <a:pt x="24788" y="8244"/>
                    <a:pt x="24778" y="8298"/>
                    <a:pt x="24816" y="8306"/>
                  </a:cubicBezTo>
                  <a:cubicBezTo>
                    <a:pt x="24908" y="8329"/>
                    <a:pt x="25000" y="8355"/>
                    <a:pt x="25092" y="8382"/>
                  </a:cubicBezTo>
                  <a:cubicBezTo>
                    <a:pt x="25008" y="8890"/>
                    <a:pt x="24918" y="9399"/>
                    <a:pt x="24818" y="9904"/>
                  </a:cubicBezTo>
                  <a:cubicBezTo>
                    <a:pt x="24391" y="9689"/>
                    <a:pt x="23950" y="9500"/>
                    <a:pt x="23500" y="9340"/>
                  </a:cubicBezTo>
                  <a:cubicBezTo>
                    <a:pt x="23528" y="9131"/>
                    <a:pt x="23551" y="8923"/>
                    <a:pt x="23568" y="8715"/>
                  </a:cubicBezTo>
                  <a:cubicBezTo>
                    <a:pt x="24104" y="8451"/>
                    <a:pt x="24637" y="8180"/>
                    <a:pt x="25169" y="7908"/>
                  </a:cubicBezTo>
                  <a:close/>
                  <a:moveTo>
                    <a:pt x="35161" y="7350"/>
                  </a:moveTo>
                  <a:lnTo>
                    <a:pt x="35161" y="7350"/>
                  </a:lnTo>
                  <a:cubicBezTo>
                    <a:pt x="35484" y="8167"/>
                    <a:pt x="35817" y="8982"/>
                    <a:pt x="36102" y="9814"/>
                  </a:cubicBezTo>
                  <a:cubicBezTo>
                    <a:pt x="35692" y="9983"/>
                    <a:pt x="35282" y="10148"/>
                    <a:pt x="34872" y="10314"/>
                  </a:cubicBezTo>
                  <a:cubicBezTo>
                    <a:pt x="34965" y="9953"/>
                    <a:pt x="35001" y="9573"/>
                    <a:pt x="35054" y="9199"/>
                  </a:cubicBezTo>
                  <a:cubicBezTo>
                    <a:pt x="35070" y="9077"/>
                    <a:pt x="35085" y="8956"/>
                    <a:pt x="35100" y="8834"/>
                  </a:cubicBezTo>
                  <a:cubicBezTo>
                    <a:pt x="35102" y="8835"/>
                    <a:pt x="35105" y="8835"/>
                    <a:pt x="35107" y="8835"/>
                  </a:cubicBezTo>
                  <a:cubicBezTo>
                    <a:pt x="35159" y="8835"/>
                    <a:pt x="35189" y="8767"/>
                    <a:pt x="35138" y="8736"/>
                  </a:cubicBezTo>
                  <a:cubicBezTo>
                    <a:pt x="35129" y="8733"/>
                    <a:pt x="35121" y="8728"/>
                    <a:pt x="35113" y="8723"/>
                  </a:cubicBezTo>
                  <a:cubicBezTo>
                    <a:pt x="35164" y="8265"/>
                    <a:pt x="35190" y="7807"/>
                    <a:pt x="35161" y="7350"/>
                  </a:cubicBezTo>
                  <a:close/>
                  <a:moveTo>
                    <a:pt x="20766" y="9933"/>
                  </a:moveTo>
                  <a:lnTo>
                    <a:pt x="20766" y="9933"/>
                  </a:lnTo>
                  <a:cubicBezTo>
                    <a:pt x="20735" y="10058"/>
                    <a:pt x="20710" y="10188"/>
                    <a:pt x="20689" y="10317"/>
                  </a:cubicBezTo>
                  <a:cubicBezTo>
                    <a:pt x="20502" y="10286"/>
                    <a:pt x="20316" y="10262"/>
                    <a:pt x="20126" y="10250"/>
                  </a:cubicBezTo>
                  <a:cubicBezTo>
                    <a:pt x="20121" y="10250"/>
                    <a:pt x="20116" y="10253"/>
                    <a:pt x="20111" y="10255"/>
                  </a:cubicBezTo>
                  <a:cubicBezTo>
                    <a:pt x="20100" y="10227"/>
                    <a:pt x="20087" y="10199"/>
                    <a:pt x="20075" y="10173"/>
                  </a:cubicBezTo>
                  <a:cubicBezTo>
                    <a:pt x="20308" y="10098"/>
                    <a:pt x="20538" y="10015"/>
                    <a:pt x="20766" y="9933"/>
                  </a:cubicBezTo>
                  <a:close/>
                  <a:moveTo>
                    <a:pt x="30018" y="8510"/>
                  </a:moveTo>
                  <a:cubicBezTo>
                    <a:pt x="30188" y="8600"/>
                    <a:pt x="30354" y="8698"/>
                    <a:pt x="30523" y="8788"/>
                  </a:cubicBezTo>
                  <a:cubicBezTo>
                    <a:pt x="30756" y="8911"/>
                    <a:pt x="30996" y="9035"/>
                    <a:pt x="31235" y="9156"/>
                  </a:cubicBezTo>
                  <a:cubicBezTo>
                    <a:pt x="31135" y="9573"/>
                    <a:pt x="31033" y="10019"/>
                    <a:pt x="30966" y="10467"/>
                  </a:cubicBezTo>
                  <a:cubicBezTo>
                    <a:pt x="30577" y="10307"/>
                    <a:pt x="30188" y="10143"/>
                    <a:pt x="29803" y="9978"/>
                  </a:cubicBezTo>
                  <a:cubicBezTo>
                    <a:pt x="29849" y="9486"/>
                    <a:pt x="29929" y="8997"/>
                    <a:pt x="30018" y="8510"/>
                  </a:cubicBezTo>
                  <a:close/>
                  <a:moveTo>
                    <a:pt x="25338" y="8454"/>
                  </a:moveTo>
                  <a:cubicBezTo>
                    <a:pt x="25736" y="8582"/>
                    <a:pt x="26128" y="8729"/>
                    <a:pt x="26511" y="8898"/>
                  </a:cubicBezTo>
                  <a:cubicBezTo>
                    <a:pt x="26430" y="9371"/>
                    <a:pt x="26347" y="9840"/>
                    <a:pt x="26269" y="10312"/>
                  </a:cubicBezTo>
                  <a:cubicBezTo>
                    <a:pt x="26253" y="10412"/>
                    <a:pt x="26232" y="10517"/>
                    <a:pt x="26214" y="10618"/>
                  </a:cubicBezTo>
                  <a:cubicBezTo>
                    <a:pt x="26045" y="10536"/>
                    <a:pt x="25876" y="10450"/>
                    <a:pt x="25705" y="10360"/>
                  </a:cubicBezTo>
                  <a:cubicBezTo>
                    <a:pt x="25513" y="10260"/>
                    <a:pt x="25318" y="10158"/>
                    <a:pt x="25123" y="10057"/>
                  </a:cubicBezTo>
                  <a:cubicBezTo>
                    <a:pt x="25216" y="9527"/>
                    <a:pt x="25295" y="8990"/>
                    <a:pt x="25338" y="8454"/>
                  </a:cubicBezTo>
                  <a:close/>
                  <a:moveTo>
                    <a:pt x="22070" y="9410"/>
                  </a:moveTo>
                  <a:cubicBezTo>
                    <a:pt x="21996" y="9810"/>
                    <a:pt x="21949" y="10216"/>
                    <a:pt x="21906" y="10621"/>
                  </a:cubicBezTo>
                  <a:cubicBezTo>
                    <a:pt x="21617" y="10524"/>
                    <a:pt x="21322" y="10442"/>
                    <a:pt x="21023" y="10378"/>
                  </a:cubicBezTo>
                  <a:cubicBezTo>
                    <a:pt x="21043" y="10193"/>
                    <a:pt x="21063" y="10006"/>
                    <a:pt x="21078" y="9820"/>
                  </a:cubicBezTo>
                  <a:lnTo>
                    <a:pt x="21078" y="9819"/>
                  </a:lnTo>
                  <a:cubicBezTo>
                    <a:pt x="21412" y="9691"/>
                    <a:pt x="21742" y="9553"/>
                    <a:pt x="22070" y="9410"/>
                  </a:cubicBezTo>
                  <a:close/>
                  <a:moveTo>
                    <a:pt x="33623" y="8369"/>
                  </a:moveTo>
                  <a:cubicBezTo>
                    <a:pt x="33981" y="8529"/>
                    <a:pt x="34352" y="8659"/>
                    <a:pt x="34731" y="8756"/>
                  </a:cubicBezTo>
                  <a:cubicBezTo>
                    <a:pt x="34713" y="8869"/>
                    <a:pt x="34696" y="8982"/>
                    <a:pt x="34678" y="9094"/>
                  </a:cubicBezTo>
                  <a:cubicBezTo>
                    <a:pt x="34600" y="9558"/>
                    <a:pt x="34475" y="10017"/>
                    <a:pt x="34462" y="10481"/>
                  </a:cubicBezTo>
                  <a:cubicBezTo>
                    <a:pt x="34070" y="10640"/>
                    <a:pt x="33678" y="10800"/>
                    <a:pt x="33287" y="10959"/>
                  </a:cubicBezTo>
                  <a:cubicBezTo>
                    <a:pt x="33328" y="10636"/>
                    <a:pt x="33353" y="10309"/>
                    <a:pt x="33384" y="9989"/>
                  </a:cubicBezTo>
                  <a:cubicBezTo>
                    <a:pt x="33576" y="10037"/>
                    <a:pt x="33771" y="10073"/>
                    <a:pt x="33968" y="10101"/>
                  </a:cubicBezTo>
                  <a:cubicBezTo>
                    <a:pt x="33969" y="10101"/>
                    <a:pt x="33971" y="10101"/>
                    <a:pt x="33972" y="10101"/>
                  </a:cubicBezTo>
                  <a:cubicBezTo>
                    <a:pt x="34015" y="10101"/>
                    <a:pt x="34032" y="10030"/>
                    <a:pt x="33991" y="10012"/>
                  </a:cubicBezTo>
                  <a:cubicBezTo>
                    <a:pt x="33797" y="9925"/>
                    <a:pt x="33602" y="9845"/>
                    <a:pt x="33409" y="9761"/>
                  </a:cubicBezTo>
                  <a:cubicBezTo>
                    <a:pt x="33413" y="9714"/>
                    <a:pt x="33417" y="9663"/>
                    <a:pt x="33423" y="9615"/>
                  </a:cubicBezTo>
                  <a:cubicBezTo>
                    <a:pt x="33486" y="9199"/>
                    <a:pt x="33551" y="8784"/>
                    <a:pt x="33623" y="8369"/>
                  </a:cubicBezTo>
                  <a:close/>
                  <a:moveTo>
                    <a:pt x="22383" y="9271"/>
                  </a:moveTo>
                  <a:cubicBezTo>
                    <a:pt x="22662" y="9368"/>
                    <a:pt x="22936" y="9474"/>
                    <a:pt x="23205" y="9584"/>
                  </a:cubicBezTo>
                  <a:cubicBezTo>
                    <a:pt x="23113" y="10061"/>
                    <a:pt x="23021" y="10537"/>
                    <a:pt x="22928" y="11013"/>
                  </a:cubicBezTo>
                  <a:cubicBezTo>
                    <a:pt x="22685" y="10910"/>
                    <a:pt x="22439" y="10811"/>
                    <a:pt x="22190" y="10721"/>
                  </a:cubicBezTo>
                  <a:cubicBezTo>
                    <a:pt x="22239" y="10252"/>
                    <a:pt x="22282" y="9779"/>
                    <a:pt x="22305" y="9308"/>
                  </a:cubicBezTo>
                  <a:lnTo>
                    <a:pt x="22305" y="9307"/>
                  </a:lnTo>
                  <a:cubicBezTo>
                    <a:pt x="22331" y="9295"/>
                    <a:pt x="22357" y="9282"/>
                    <a:pt x="22383" y="9271"/>
                  </a:cubicBezTo>
                  <a:close/>
                  <a:moveTo>
                    <a:pt x="26760" y="9010"/>
                  </a:moveTo>
                  <a:cubicBezTo>
                    <a:pt x="27086" y="9158"/>
                    <a:pt x="27410" y="9312"/>
                    <a:pt x="27731" y="9469"/>
                  </a:cubicBezTo>
                  <a:cubicBezTo>
                    <a:pt x="27690" y="9705"/>
                    <a:pt x="27649" y="9940"/>
                    <a:pt x="27610" y="10176"/>
                  </a:cubicBezTo>
                  <a:cubicBezTo>
                    <a:pt x="27557" y="10491"/>
                    <a:pt x="27495" y="10824"/>
                    <a:pt x="27434" y="11164"/>
                  </a:cubicBezTo>
                  <a:cubicBezTo>
                    <a:pt x="27132" y="11041"/>
                    <a:pt x="26832" y="10910"/>
                    <a:pt x="26534" y="10768"/>
                  </a:cubicBezTo>
                  <a:cubicBezTo>
                    <a:pt x="26548" y="10644"/>
                    <a:pt x="26563" y="10517"/>
                    <a:pt x="26579" y="10398"/>
                  </a:cubicBezTo>
                  <a:cubicBezTo>
                    <a:pt x="26645" y="9937"/>
                    <a:pt x="26704" y="9474"/>
                    <a:pt x="26760" y="9010"/>
                  </a:cubicBezTo>
                  <a:close/>
                  <a:moveTo>
                    <a:pt x="20167" y="10380"/>
                  </a:moveTo>
                  <a:lnTo>
                    <a:pt x="20167" y="10380"/>
                  </a:lnTo>
                  <a:cubicBezTo>
                    <a:pt x="20333" y="10429"/>
                    <a:pt x="20495" y="10485"/>
                    <a:pt x="20659" y="10537"/>
                  </a:cubicBezTo>
                  <a:cubicBezTo>
                    <a:pt x="20625" y="10821"/>
                    <a:pt x="20615" y="11105"/>
                    <a:pt x="20633" y="11390"/>
                  </a:cubicBezTo>
                  <a:cubicBezTo>
                    <a:pt x="20469" y="11044"/>
                    <a:pt x="20311" y="10708"/>
                    <a:pt x="20167" y="10380"/>
                  </a:cubicBezTo>
                  <a:close/>
                  <a:moveTo>
                    <a:pt x="23448" y="9686"/>
                  </a:moveTo>
                  <a:cubicBezTo>
                    <a:pt x="23886" y="9874"/>
                    <a:pt x="24314" y="10079"/>
                    <a:pt x="24740" y="10294"/>
                  </a:cubicBezTo>
                  <a:lnTo>
                    <a:pt x="24740" y="10294"/>
                  </a:lnTo>
                  <a:cubicBezTo>
                    <a:pt x="24657" y="10707"/>
                    <a:pt x="24573" y="11120"/>
                    <a:pt x="24488" y="11533"/>
                  </a:cubicBezTo>
                  <a:cubicBezTo>
                    <a:pt x="24476" y="11585"/>
                    <a:pt x="24463" y="11641"/>
                    <a:pt x="24452" y="11695"/>
                  </a:cubicBezTo>
                  <a:cubicBezTo>
                    <a:pt x="24145" y="11556"/>
                    <a:pt x="23837" y="11418"/>
                    <a:pt x="23533" y="11280"/>
                  </a:cubicBezTo>
                  <a:cubicBezTo>
                    <a:pt x="23422" y="11228"/>
                    <a:pt x="23308" y="11177"/>
                    <a:pt x="23195" y="11128"/>
                  </a:cubicBezTo>
                  <a:cubicBezTo>
                    <a:pt x="23281" y="10650"/>
                    <a:pt x="23372" y="10168"/>
                    <a:pt x="23448" y="9686"/>
                  </a:cubicBezTo>
                  <a:close/>
                  <a:moveTo>
                    <a:pt x="31621" y="9341"/>
                  </a:moveTo>
                  <a:cubicBezTo>
                    <a:pt x="32045" y="9546"/>
                    <a:pt x="32483" y="9720"/>
                    <a:pt x="32933" y="9865"/>
                  </a:cubicBezTo>
                  <a:cubicBezTo>
                    <a:pt x="32856" y="10303"/>
                    <a:pt x="32802" y="10742"/>
                    <a:pt x="32807" y="11156"/>
                  </a:cubicBezTo>
                  <a:cubicBezTo>
                    <a:pt x="32319" y="11352"/>
                    <a:pt x="31832" y="11553"/>
                    <a:pt x="31343" y="11751"/>
                  </a:cubicBezTo>
                  <a:cubicBezTo>
                    <a:pt x="31388" y="11449"/>
                    <a:pt x="31396" y="11141"/>
                    <a:pt x="31417" y="10832"/>
                  </a:cubicBezTo>
                  <a:cubicBezTo>
                    <a:pt x="31506" y="10846"/>
                    <a:pt x="31593" y="10862"/>
                    <a:pt x="31683" y="10872"/>
                  </a:cubicBezTo>
                  <a:cubicBezTo>
                    <a:pt x="31685" y="10872"/>
                    <a:pt x="31687" y="10872"/>
                    <a:pt x="31689" y="10872"/>
                  </a:cubicBezTo>
                  <a:cubicBezTo>
                    <a:pt x="31750" y="10872"/>
                    <a:pt x="31750" y="10781"/>
                    <a:pt x="31698" y="10760"/>
                  </a:cubicBezTo>
                  <a:cubicBezTo>
                    <a:pt x="31607" y="10726"/>
                    <a:pt x="31520" y="10688"/>
                    <a:pt x="31432" y="10654"/>
                  </a:cubicBezTo>
                  <a:cubicBezTo>
                    <a:pt x="31435" y="10613"/>
                    <a:pt x="31438" y="10572"/>
                    <a:pt x="31442" y="10532"/>
                  </a:cubicBezTo>
                  <a:cubicBezTo>
                    <a:pt x="31486" y="10134"/>
                    <a:pt x="31548" y="9737"/>
                    <a:pt x="31621" y="9341"/>
                  </a:cubicBezTo>
                  <a:close/>
                  <a:moveTo>
                    <a:pt x="28049" y="9623"/>
                  </a:moveTo>
                  <a:cubicBezTo>
                    <a:pt x="28492" y="9838"/>
                    <a:pt x="28937" y="10048"/>
                    <a:pt x="29386" y="10235"/>
                  </a:cubicBezTo>
                  <a:cubicBezTo>
                    <a:pt x="29350" y="10599"/>
                    <a:pt x="29322" y="10967"/>
                    <a:pt x="29289" y="11331"/>
                  </a:cubicBezTo>
                  <a:cubicBezTo>
                    <a:pt x="29273" y="11485"/>
                    <a:pt x="29247" y="11640"/>
                    <a:pt x="29211" y="11790"/>
                  </a:cubicBezTo>
                  <a:cubicBezTo>
                    <a:pt x="28751" y="11651"/>
                    <a:pt x="28302" y="11500"/>
                    <a:pt x="27859" y="11331"/>
                  </a:cubicBezTo>
                  <a:cubicBezTo>
                    <a:pt x="27898" y="10852"/>
                    <a:pt x="27936" y="10378"/>
                    <a:pt x="28002" y="9925"/>
                  </a:cubicBezTo>
                  <a:cubicBezTo>
                    <a:pt x="28017" y="9825"/>
                    <a:pt x="28033" y="9724"/>
                    <a:pt x="28049" y="9623"/>
                  </a:cubicBezTo>
                  <a:close/>
                  <a:moveTo>
                    <a:pt x="21002" y="10649"/>
                  </a:moveTo>
                  <a:cubicBezTo>
                    <a:pt x="21294" y="10749"/>
                    <a:pt x="21583" y="10857"/>
                    <a:pt x="21870" y="10969"/>
                  </a:cubicBezTo>
                  <a:cubicBezTo>
                    <a:pt x="21857" y="11100"/>
                    <a:pt x="21844" y="11229"/>
                    <a:pt x="21829" y="11361"/>
                  </a:cubicBezTo>
                  <a:cubicBezTo>
                    <a:pt x="21799" y="11653"/>
                    <a:pt x="21757" y="11954"/>
                    <a:pt x="21714" y="12258"/>
                  </a:cubicBezTo>
                  <a:cubicBezTo>
                    <a:pt x="21443" y="12151"/>
                    <a:pt x="21171" y="12050"/>
                    <a:pt x="20897" y="11951"/>
                  </a:cubicBezTo>
                  <a:cubicBezTo>
                    <a:pt x="20891" y="11933"/>
                    <a:pt x="20882" y="11913"/>
                    <a:pt x="20874" y="11897"/>
                  </a:cubicBezTo>
                  <a:lnTo>
                    <a:pt x="20874" y="11895"/>
                  </a:lnTo>
                  <a:cubicBezTo>
                    <a:pt x="20956" y="11561"/>
                    <a:pt x="20969" y="11229"/>
                    <a:pt x="20984" y="10882"/>
                  </a:cubicBezTo>
                  <a:cubicBezTo>
                    <a:pt x="20987" y="10805"/>
                    <a:pt x="20996" y="10726"/>
                    <a:pt x="21002" y="10649"/>
                  </a:cubicBezTo>
                  <a:close/>
                  <a:moveTo>
                    <a:pt x="25051" y="10450"/>
                  </a:moveTo>
                  <a:cubicBezTo>
                    <a:pt x="25369" y="10614"/>
                    <a:pt x="25685" y="10782"/>
                    <a:pt x="26007" y="10952"/>
                  </a:cubicBezTo>
                  <a:cubicBezTo>
                    <a:pt x="26048" y="10975"/>
                    <a:pt x="26092" y="10996"/>
                    <a:pt x="26135" y="11019"/>
                  </a:cubicBezTo>
                  <a:cubicBezTo>
                    <a:pt x="26045" y="11459"/>
                    <a:pt x="25945" y="11909"/>
                    <a:pt x="25861" y="12360"/>
                  </a:cubicBezTo>
                  <a:cubicBezTo>
                    <a:pt x="25503" y="12184"/>
                    <a:pt x="25144" y="12014"/>
                    <a:pt x="24783" y="11848"/>
                  </a:cubicBezTo>
                  <a:cubicBezTo>
                    <a:pt x="24839" y="11549"/>
                    <a:pt x="24896" y="11249"/>
                    <a:pt x="24955" y="10952"/>
                  </a:cubicBezTo>
                  <a:cubicBezTo>
                    <a:pt x="24988" y="10786"/>
                    <a:pt x="25019" y="10618"/>
                    <a:pt x="25051" y="10450"/>
                  </a:cubicBezTo>
                  <a:close/>
                  <a:moveTo>
                    <a:pt x="29767" y="10386"/>
                  </a:moveTo>
                  <a:lnTo>
                    <a:pt x="29767" y="10386"/>
                  </a:lnTo>
                  <a:cubicBezTo>
                    <a:pt x="30146" y="10532"/>
                    <a:pt x="30535" y="10650"/>
                    <a:pt x="30930" y="10742"/>
                  </a:cubicBezTo>
                  <a:cubicBezTo>
                    <a:pt x="30886" y="11151"/>
                    <a:pt x="30876" y="11551"/>
                    <a:pt x="30941" y="11915"/>
                  </a:cubicBezTo>
                  <a:cubicBezTo>
                    <a:pt x="30475" y="12104"/>
                    <a:pt x="30010" y="12297"/>
                    <a:pt x="29542" y="12484"/>
                  </a:cubicBezTo>
                  <a:cubicBezTo>
                    <a:pt x="29583" y="12379"/>
                    <a:pt x="29616" y="12271"/>
                    <a:pt x="29641" y="12161"/>
                  </a:cubicBezTo>
                  <a:cubicBezTo>
                    <a:pt x="29770" y="12161"/>
                    <a:pt x="29900" y="12155"/>
                    <a:pt x="30029" y="12140"/>
                  </a:cubicBezTo>
                  <a:cubicBezTo>
                    <a:pt x="30088" y="12133"/>
                    <a:pt x="30110" y="12050"/>
                    <a:pt x="30044" y="12032"/>
                  </a:cubicBezTo>
                  <a:cubicBezTo>
                    <a:pt x="29923" y="11999"/>
                    <a:pt x="29805" y="11966"/>
                    <a:pt x="29685" y="11932"/>
                  </a:cubicBezTo>
                  <a:cubicBezTo>
                    <a:pt x="29770" y="11395"/>
                    <a:pt x="29752" y="10796"/>
                    <a:pt x="29767" y="10386"/>
                  </a:cubicBezTo>
                  <a:close/>
                  <a:moveTo>
                    <a:pt x="22154" y="11078"/>
                  </a:moveTo>
                  <a:cubicBezTo>
                    <a:pt x="22390" y="11174"/>
                    <a:pt x="22623" y="11274"/>
                    <a:pt x="22857" y="11375"/>
                  </a:cubicBezTo>
                  <a:cubicBezTo>
                    <a:pt x="22828" y="11523"/>
                    <a:pt x="22802" y="11671"/>
                    <a:pt x="22770" y="11818"/>
                  </a:cubicBezTo>
                  <a:cubicBezTo>
                    <a:pt x="22718" y="12064"/>
                    <a:pt x="22659" y="12333"/>
                    <a:pt x="22601" y="12611"/>
                  </a:cubicBezTo>
                  <a:cubicBezTo>
                    <a:pt x="22408" y="12532"/>
                    <a:pt x="22214" y="12455"/>
                    <a:pt x="22021" y="12378"/>
                  </a:cubicBezTo>
                  <a:cubicBezTo>
                    <a:pt x="22029" y="12284"/>
                    <a:pt x="22037" y="12189"/>
                    <a:pt x="22045" y="12096"/>
                  </a:cubicBezTo>
                  <a:cubicBezTo>
                    <a:pt x="22080" y="11759"/>
                    <a:pt x="22118" y="11418"/>
                    <a:pt x="22154" y="11078"/>
                  </a:cubicBezTo>
                  <a:close/>
                  <a:moveTo>
                    <a:pt x="26484" y="11203"/>
                  </a:moveTo>
                  <a:cubicBezTo>
                    <a:pt x="26767" y="11349"/>
                    <a:pt x="27059" y="11492"/>
                    <a:pt x="27352" y="11621"/>
                  </a:cubicBezTo>
                  <a:cubicBezTo>
                    <a:pt x="27273" y="12107"/>
                    <a:pt x="27209" y="12601"/>
                    <a:pt x="27200" y="13078"/>
                  </a:cubicBezTo>
                  <a:cubicBezTo>
                    <a:pt x="26914" y="12909"/>
                    <a:pt x="26622" y="12747"/>
                    <a:pt x="26325" y="12591"/>
                  </a:cubicBezTo>
                  <a:cubicBezTo>
                    <a:pt x="26392" y="12128"/>
                    <a:pt x="26437" y="11659"/>
                    <a:pt x="26484" y="11203"/>
                  </a:cubicBezTo>
                  <a:close/>
                  <a:moveTo>
                    <a:pt x="23130" y="11494"/>
                  </a:moveTo>
                  <a:cubicBezTo>
                    <a:pt x="23405" y="11618"/>
                    <a:pt x="23679" y="11745"/>
                    <a:pt x="23953" y="11879"/>
                  </a:cubicBezTo>
                  <a:cubicBezTo>
                    <a:pt x="24093" y="11948"/>
                    <a:pt x="24230" y="12017"/>
                    <a:pt x="24370" y="12086"/>
                  </a:cubicBezTo>
                  <a:cubicBezTo>
                    <a:pt x="24291" y="12455"/>
                    <a:pt x="24211" y="12840"/>
                    <a:pt x="24158" y="13229"/>
                  </a:cubicBezTo>
                  <a:cubicBezTo>
                    <a:pt x="23796" y="13088"/>
                    <a:pt x="23432" y="12949"/>
                    <a:pt x="23076" y="12804"/>
                  </a:cubicBezTo>
                  <a:lnTo>
                    <a:pt x="22925" y="12742"/>
                  </a:lnTo>
                  <a:cubicBezTo>
                    <a:pt x="22985" y="12345"/>
                    <a:pt x="23053" y="11948"/>
                    <a:pt x="23120" y="11553"/>
                  </a:cubicBezTo>
                  <a:cubicBezTo>
                    <a:pt x="23123" y="11533"/>
                    <a:pt x="23126" y="11513"/>
                    <a:pt x="23130" y="11494"/>
                  </a:cubicBezTo>
                  <a:close/>
                  <a:moveTo>
                    <a:pt x="27818" y="11810"/>
                  </a:moveTo>
                  <a:cubicBezTo>
                    <a:pt x="28248" y="11971"/>
                    <a:pt x="28687" y="12087"/>
                    <a:pt x="29137" y="12138"/>
                  </a:cubicBezTo>
                  <a:cubicBezTo>
                    <a:pt x="29096" y="12320"/>
                    <a:pt x="29060" y="12504"/>
                    <a:pt x="29050" y="12684"/>
                  </a:cubicBezTo>
                  <a:lnTo>
                    <a:pt x="27642" y="13247"/>
                  </a:lnTo>
                  <a:cubicBezTo>
                    <a:pt x="27728" y="12781"/>
                    <a:pt x="27775" y="12296"/>
                    <a:pt x="27816" y="11810"/>
                  </a:cubicBezTo>
                  <a:close/>
                  <a:moveTo>
                    <a:pt x="21078" y="12347"/>
                  </a:moveTo>
                  <a:cubicBezTo>
                    <a:pt x="21274" y="12433"/>
                    <a:pt x="21471" y="12519"/>
                    <a:pt x="21668" y="12604"/>
                  </a:cubicBezTo>
                  <a:cubicBezTo>
                    <a:pt x="21627" y="12908"/>
                    <a:pt x="21588" y="13214"/>
                    <a:pt x="21561" y="13518"/>
                  </a:cubicBezTo>
                  <a:cubicBezTo>
                    <a:pt x="21420" y="13124"/>
                    <a:pt x="21253" y="12732"/>
                    <a:pt x="21078" y="12347"/>
                  </a:cubicBezTo>
                  <a:close/>
                  <a:moveTo>
                    <a:pt x="26265" y="12963"/>
                  </a:moveTo>
                  <a:cubicBezTo>
                    <a:pt x="26570" y="13078"/>
                    <a:pt x="26881" y="13172"/>
                    <a:pt x="27200" y="13239"/>
                  </a:cubicBezTo>
                  <a:cubicBezTo>
                    <a:pt x="27200" y="13301"/>
                    <a:pt x="27198" y="13362"/>
                    <a:pt x="27200" y="13424"/>
                  </a:cubicBezTo>
                  <a:lnTo>
                    <a:pt x="26046" y="13887"/>
                  </a:lnTo>
                  <a:cubicBezTo>
                    <a:pt x="26138" y="13583"/>
                    <a:pt x="26212" y="13275"/>
                    <a:pt x="26265" y="12963"/>
                  </a:cubicBezTo>
                  <a:close/>
                  <a:moveTo>
                    <a:pt x="21991" y="12740"/>
                  </a:moveTo>
                  <a:cubicBezTo>
                    <a:pt x="22172" y="12817"/>
                    <a:pt x="22352" y="12893"/>
                    <a:pt x="22533" y="12968"/>
                  </a:cubicBezTo>
                  <a:cubicBezTo>
                    <a:pt x="22470" y="13283"/>
                    <a:pt x="22424" y="13601"/>
                    <a:pt x="22395" y="13920"/>
                  </a:cubicBezTo>
                  <a:cubicBezTo>
                    <a:pt x="22224" y="13864"/>
                    <a:pt x="22052" y="13815"/>
                    <a:pt x="21878" y="13769"/>
                  </a:cubicBezTo>
                  <a:cubicBezTo>
                    <a:pt x="21932" y="13429"/>
                    <a:pt x="21963" y="13083"/>
                    <a:pt x="21991" y="12740"/>
                  </a:cubicBezTo>
                  <a:close/>
                  <a:moveTo>
                    <a:pt x="24709" y="12258"/>
                  </a:moveTo>
                  <a:cubicBezTo>
                    <a:pt x="25065" y="12438"/>
                    <a:pt x="25426" y="12614"/>
                    <a:pt x="25792" y="12773"/>
                  </a:cubicBezTo>
                  <a:cubicBezTo>
                    <a:pt x="25731" y="13165"/>
                    <a:pt x="25689" y="13556"/>
                    <a:pt x="25692" y="13934"/>
                  </a:cubicBezTo>
                  <a:cubicBezTo>
                    <a:pt x="25321" y="13731"/>
                    <a:pt x="24939" y="13549"/>
                    <a:pt x="24547" y="13390"/>
                  </a:cubicBezTo>
                  <a:cubicBezTo>
                    <a:pt x="24552" y="13350"/>
                    <a:pt x="24554" y="13311"/>
                    <a:pt x="24558" y="13272"/>
                  </a:cubicBezTo>
                  <a:cubicBezTo>
                    <a:pt x="24598" y="12932"/>
                    <a:pt x="24650" y="12596"/>
                    <a:pt x="24709" y="12258"/>
                  </a:cubicBezTo>
                  <a:close/>
                  <a:moveTo>
                    <a:pt x="22874" y="13114"/>
                  </a:moveTo>
                  <a:cubicBezTo>
                    <a:pt x="23284" y="13290"/>
                    <a:pt x="23697" y="13475"/>
                    <a:pt x="24116" y="13649"/>
                  </a:cubicBezTo>
                  <a:cubicBezTo>
                    <a:pt x="24091" y="13926"/>
                    <a:pt x="24094" y="14205"/>
                    <a:pt x="24124" y="14481"/>
                  </a:cubicBezTo>
                  <a:cubicBezTo>
                    <a:pt x="23886" y="14404"/>
                    <a:pt x="23640" y="14338"/>
                    <a:pt x="23405" y="14259"/>
                  </a:cubicBezTo>
                  <a:lnTo>
                    <a:pt x="23405" y="14258"/>
                  </a:lnTo>
                  <a:cubicBezTo>
                    <a:pt x="23194" y="14185"/>
                    <a:pt x="22984" y="14115"/>
                    <a:pt x="22774" y="14043"/>
                  </a:cubicBezTo>
                  <a:cubicBezTo>
                    <a:pt x="22777" y="14002"/>
                    <a:pt x="22779" y="13964"/>
                    <a:pt x="22782" y="13923"/>
                  </a:cubicBezTo>
                  <a:cubicBezTo>
                    <a:pt x="22805" y="13652"/>
                    <a:pt x="22838" y="13383"/>
                    <a:pt x="22874" y="13114"/>
                  </a:cubicBezTo>
                  <a:close/>
                  <a:moveTo>
                    <a:pt x="24508" y="13810"/>
                  </a:moveTo>
                  <a:cubicBezTo>
                    <a:pt x="24813" y="13931"/>
                    <a:pt x="25118" y="14039"/>
                    <a:pt x="25431" y="14133"/>
                  </a:cubicBezTo>
                  <a:lnTo>
                    <a:pt x="24424" y="14535"/>
                  </a:lnTo>
                  <a:cubicBezTo>
                    <a:pt x="24465" y="14295"/>
                    <a:pt x="24488" y="14054"/>
                    <a:pt x="24508" y="13810"/>
                  </a:cubicBezTo>
                  <a:close/>
                  <a:moveTo>
                    <a:pt x="22747" y="14409"/>
                  </a:moveTo>
                  <a:cubicBezTo>
                    <a:pt x="22852" y="14450"/>
                    <a:pt x="22954" y="14494"/>
                    <a:pt x="23061" y="14533"/>
                  </a:cubicBezTo>
                  <a:cubicBezTo>
                    <a:pt x="23288" y="14622"/>
                    <a:pt x="23524" y="14718"/>
                    <a:pt x="23766" y="14798"/>
                  </a:cubicBezTo>
                  <a:lnTo>
                    <a:pt x="23766" y="14798"/>
                  </a:lnTo>
                  <a:lnTo>
                    <a:pt x="22620" y="15257"/>
                  </a:lnTo>
                  <a:cubicBezTo>
                    <a:pt x="22702" y="14976"/>
                    <a:pt x="22728" y="14694"/>
                    <a:pt x="22747" y="14409"/>
                  </a:cubicBezTo>
                  <a:close/>
                  <a:moveTo>
                    <a:pt x="21827" y="14018"/>
                  </a:moveTo>
                  <a:cubicBezTo>
                    <a:pt x="22011" y="14100"/>
                    <a:pt x="22195" y="14184"/>
                    <a:pt x="22380" y="14261"/>
                  </a:cubicBezTo>
                  <a:cubicBezTo>
                    <a:pt x="22370" y="14629"/>
                    <a:pt x="22400" y="14985"/>
                    <a:pt x="22501" y="15304"/>
                  </a:cubicBezTo>
                  <a:lnTo>
                    <a:pt x="22501" y="15304"/>
                  </a:lnTo>
                  <a:cubicBezTo>
                    <a:pt x="22326" y="15375"/>
                    <a:pt x="22149" y="15445"/>
                    <a:pt x="21973" y="15516"/>
                  </a:cubicBezTo>
                  <a:cubicBezTo>
                    <a:pt x="21968" y="15091"/>
                    <a:pt x="21896" y="14661"/>
                    <a:pt x="21785" y="14231"/>
                  </a:cubicBezTo>
                  <a:cubicBezTo>
                    <a:pt x="21803" y="14162"/>
                    <a:pt x="21812" y="14089"/>
                    <a:pt x="21827" y="14018"/>
                  </a:cubicBezTo>
                  <a:close/>
                  <a:moveTo>
                    <a:pt x="58318" y="1019"/>
                  </a:moveTo>
                  <a:lnTo>
                    <a:pt x="58318" y="1019"/>
                  </a:lnTo>
                  <a:cubicBezTo>
                    <a:pt x="58317" y="4833"/>
                    <a:pt x="58313" y="8649"/>
                    <a:pt x="58312" y="12465"/>
                  </a:cubicBezTo>
                  <a:lnTo>
                    <a:pt x="58312" y="18559"/>
                  </a:lnTo>
                  <a:cubicBezTo>
                    <a:pt x="58312" y="19576"/>
                    <a:pt x="58312" y="20591"/>
                    <a:pt x="58315" y="21607"/>
                  </a:cubicBezTo>
                  <a:cubicBezTo>
                    <a:pt x="58315" y="21679"/>
                    <a:pt x="58313" y="21751"/>
                    <a:pt x="58312" y="21823"/>
                  </a:cubicBezTo>
                  <a:cubicBezTo>
                    <a:pt x="58144" y="21790"/>
                    <a:pt x="57966" y="21776"/>
                    <a:pt x="57785" y="21776"/>
                  </a:cubicBezTo>
                  <a:cubicBezTo>
                    <a:pt x="57329" y="21776"/>
                    <a:pt x="56853" y="21863"/>
                    <a:pt x="56460" y="21938"/>
                  </a:cubicBezTo>
                  <a:cubicBezTo>
                    <a:pt x="56378" y="21954"/>
                    <a:pt x="56330" y="22038"/>
                    <a:pt x="56325" y="22115"/>
                  </a:cubicBezTo>
                  <a:cubicBezTo>
                    <a:pt x="56289" y="22796"/>
                    <a:pt x="56417" y="23469"/>
                    <a:pt x="56447" y="24148"/>
                  </a:cubicBezTo>
                  <a:cubicBezTo>
                    <a:pt x="51802" y="23993"/>
                    <a:pt x="47154" y="23954"/>
                    <a:pt x="42505" y="23954"/>
                  </a:cubicBezTo>
                  <a:cubicBezTo>
                    <a:pt x="38256" y="23954"/>
                    <a:pt x="34006" y="23986"/>
                    <a:pt x="29757" y="23990"/>
                  </a:cubicBezTo>
                  <a:cubicBezTo>
                    <a:pt x="24951" y="23995"/>
                    <a:pt x="20144" y="23997"/>
                    <a:pt x="15339" y="23998"/>
                  </a:cubicBezTo>
                  <a:lnTo>
                    <a:pt x="8138" y="23998"/>
                  </a:lnTo>
                  <a:cubicBezTo>
                    <a:pt x="6691" y="23998"/>
                    <a:pt x="5231" y="23958"/>
                    <a:pt x="3774" y="23958"/>
                  </a:cubicBezTo>
                  <a:cubicBezTo>
                    <a:pt x="2866" y="23958"/>
                    <a:pt x="1960" y="23974"/>
                    <a:pt x="1058" y="24025"/>
                  </a:cubicBezTo>
                  <a:cubicBezTo>
                    <a:pt x="2895" y="23186"/>
                    <a:pt x="4942" y="22812"/>
                    <a:pt x="6829" y="22109"/>
                  </a:cubicBezTo>
                  <a:cubicBezTo>
                    <a:pt x="9376" y="21157"/>
                    <a:pt x="11901" y="20143"/>
                    <a:pt x="14421" y="19117"/>
                  </a:cubicBezTo>
                  <a:cubicBezTo>
                    <a:pt x="17864" y="17712"/>
                    <a:pt x="21312" y="16323"/>
                    <a:pt x="24767" y="14948"/>
                  </a:cubicBezTo>
                  <a:cubicBezTo>
                    <a:pt x="24787" y="14947"/>
                    <a:pt x="24805" y="14947"/>
                    <a:pt x="24824" y="14943"/>
                  </a:cubicBezTo>
                  <a:cubicBezTo>
                    <a:pt x="24850" y="14940"/>
                    <a:pt x="24872" y="14925"/>
                    <a:pt x="24883" y="14901"/>
                  </a:cubicBezTo>
                  <a:cubicBezTo>
                    <a:pt x="25672" y="14586"/>
                    <a:pt x="26460" y="14269"/>
                    <a:pt x="27249" y="13953"/>
                  </a:cubicBezTo>
                  <a:cubicBezTo>
                    <a:pt x="27249" y="13954"/>
                    <a:pt x="27249" y="13956"/>
                    <a:pt x="27249" y="13956"/>
                  </a:cubicBezTo>
                  <a:cubicBezTo>
                    <a:pt x="27259" y="14015"/>
                    <a:pt x="27306" y="14041"/>
                    <a:pt x="27355" y="14041"/>
                  </a:cubicBezTo>
                  <a:cubicBezTo>
                    <a:pt x="27407" y="14041"/>
                    <a:pt x="27463" y="14010"/>
                    <a:pt x="27478" y="13956"/>
                  </a:cubicBezTo>
                  <a:cubicBezTo>
                    <a:pt x="27488" y="13921"/>
                    <a:pt x="27496" y="13885"/>
                    <a:pt x="27506" y="13849"/>
                  </a:cubicBezTo>
                  <a:cubicBezTo>
                    <a:pt x="28320" y="13523"/>
                    <a:pt x="29134" y="13198"/>
                    <a:pt x="29946" y="12871"/>
                  </a:cubicBezTo>
                  <a:cubicBezTo>
                    <a:pt x="30917" y="12483"/>
                    <a:pt x="31885" y="12091"/>
                    <a:pt x="32852" y="11694"/>
                  </a:cubicBezTo>
                  <a:cubicBezTo>
                    <a:pt x="32861" y="11749"/>
                    <a:pt x="32864" y="11807"/>
                    <a:pt x="32877" y="11858"/>
                  </a:cubicBezTo>
                  <a:cubicBezTo>
                    <a:pt x="32890" y="11913"/>
                    <a:pt x="32931" y="11937"/>
                    <a:pt x="32974" y="11937"/>
                  </a:cubicBezTo>
                  <a:cubicBezTo>
                    <a:pt x="33021" y="11937"/>
                    <a:pt x="33071" y="11908"/>
                    <a:pt x="33089" y="11858"/>
                  </a:cubicBezTo>
                  <a:cubicBezTo>
                    <a:pt x="33125" y="11761"/>
                    <a:pt x="33154" y="11662"/>
                    <a:pt x="33179" y="11561"/>
                  </a:cubicBezTo>
                  <a:cubicBezTo>
                    <a:pt x="37127" y="9952"/>
                    <a:pt x="41063" y="8311"/>
                    <a:pt x="44987" y="6641"/>
                  </a:cubicBezTo>
                  <a:cubicBezTo>
                    <a:pt x="47551" y="5555"/>
                    <a:pt x="50090" y="4379"/>
                    <a:pt x="52688" y="3373"/>
                  </a:cubicBezTo>
                  <a:cubicBezTo>
                    <a:pt x="54572" y="2645"/>
                    <a:pt x="56584" y="2074"/>
                    <a:pt x="58318" y="1019"/>
                  </a:cubicBezTo>
                  <a:close/>
                  <a:moveTo>
                    <a:pt x="58305" y="22214"/>
                  </a:moveTo>
                  <a:cubicBezTo>
                    <a:pt x="58297" y="22583"/>
                    <a:pt x="58289" y="22955"/>
                    <a:pt x="58320" y="23319"/>
                  </a:cubicBezTo>
                  <a:lnTo>
                    <a:pt x="58320" y="24021"/>
                  </a:lnTo>
                  <a:cubicBezTo>
                    <a:pt x="58318" y="24094"/>
                    <a:pt x="58346" y="24164"/>
                    <a:pt x="58399" y="24213"/>
                  </a:cubicBezTo>
                  <a:cubicBezTo>
                    <a:pt x="57807" y="24190"/>
                    <a:pt x="57216" y="24174"/>
                    <a:pt x="56625" y="24154"/>
                  </a:cubicBezTo>
                  <a:lnTo>
                    <a:pt x="56625" y="24153"/>
                  </a:lnTo>
                  <a:cubicBezTo>
                    <a:pt x="56832" y="23567"/>
                    <a:pt x="56650" y="22909"/>
                    <a:pt x="56680" y="22291"/>
                  </a:cubicBezTo>
                  <a:cubicBezTo>
                    <a:pt x="57016" y="22274"/>
                    <a:pt x="57351" y="22256"/>
                    <a:pt x="57687" y="22250"/>
                  </a:cubicBezTo>
                  <a:cubicBezTo>
                    <a:pt x="57908" y="22245"/>
                    <a:pt x="58108" y="22245"/>
                    <a:pt x="58305" y="22214"/>
                  </a:cubicBezTo>
                  <a:close/>
                  <a:moveTo>
                    <a:pt x="58605" y="1"/>
                  </a:moveTo>
                  <a:cubicBezTo>
                    <a:pt x="58463" y="1"/>
                    <a:pt x="58322" y="93"/>
                    <a:pt x="58322" y="275"/>
                  </a:cubicBezTo>
                  <a:lnTo>
                    <a:pt x="58322" y="550"/>
                  </a:lnTo>
                  <a:cubicBezTo>
                    <a:pt x="58289" y="534"/>
                    <a:pt x="58254" y="526"/>
                    <a:pt x="58218" y="526"/>
                  </a:cubicBezTo>
                  <a:cubicBezTo>
                    <a:pt x="58175" y="526"/>
                    <a:pt x="58132" y="538"/>
                    <a:pt x="58095" y="563"/>
                  </a:cubicBezTo>
                  <a:cubicBezTo>
                    <a:pt x="56315" y="1649"/>
                    <a:pt x="54239" y="2232"/>
                    <a:pt x="52303" y="2981"/>
                  </a:cubicBezTo>
                  <a:cubicBezTo>
                    <a:pt x="49867" y="3925"/>
                    <a:pt x="47485" y="5035"/>
                    <a:pt x="45079" y="6057"/>
                  </a:cubicBezTo>
                  <a:cubicBezTo>
                    <a:pt x="42250" y="7256"/>
                    <a:pt x="39416" y="8444"/>
                    <a:pt x="36576" y="9619"/>
                  </a:cubicBezTo>
                  <a:cubicBezTo>
                    <a:pt x="36251" y="8661"/>
                    <a:pt x="35864" y="7724"/>
                    <a:pt x="35500" y="6781"/>
                  </a:cubicBezTo>
                  <a:cubicBezTo>
                    <a:pt x="37013" y="6333"/>
                    <a:pt x="38438" y="5422"/>
                    <a:pt x="39883" y="4825"/>
                  </a:cubicBezTo>
                  <a:cubicBezTo>
                    <a:pt x="40685" y="4495"/>
                    <a:pt x="41499" y="4197"/>
                    <a:pt x="42301" y="3869"/>
                  </a:cubicBezTo>
                  <a:cubicBezTo>
                    <a:pt x="42736" y="3692"/>
                    <a:pt x="43212" y="3531"/>
                    <a:pt x="43622" y="3283"/>
                  </a:cubicBezTo>
                  <a:lnTo>
                    <a:pt x="43622" y="3283"/>
                  </a:lnTo>
                  <a:cubicBezTo>
                    <a:pt x="43404" y="3723"/>
                    <a:pt x="43253" y="4192"/>
                    <a:pt x="43174" y="4674"/>
                  </a:cubicBezTo>
                  <a:cubicBezTo>
                    <a:pt x="43169" y="4710"/>
                    <a:pt x="43199" y="4740"/>
                    <a:pt x="43229" y="4740"/>
                  </a:cubicBezTo>
                  <a:cubicBezTo>
                    <a:pt x="43243" y="4740"/>
                    <a:pt x="43258" y="4732"/>
                    <a:pt x="43268" y="4714"/>
                  </a:cubicBezTo>
                  <a:cubicBezTo>
                    <a:pt x="43620" y="4013"/>
                    <a:pt x="43988" y="3288"/>
                    <a:pt x="44434" y="2640"/>
                  </a:cubicBezTo>
                  <a:cubicBezTo>
                    <a:pt x="44522" y="2511"/>
                    <a:pt x="44399" y="2374"/>
                    <a:pt x="44271" y="2358"/>
                  </a:cubicBezTo>
                  <a:cubicBezTo>
                    <a:pt x="44089" y="2336"/>
                    <a:pt x="43906" y="2327"/>
                    <a:pt x="43724" y="2327"/>
                  </a:cubicBezTo>
                  <a:cubicBezTo>
                    <a:pt x="43398" y="2327"/>
                    <a:pt x="43073" y="2355"/>
                    <a:pt x="42744" y="2381"/>
                  </a:cubicBezTo>
                  <a:cubicBezTo>
                    <a:pt x="42295" y="2419"/>
                    <a:pt x="41844" y="2378"/>
                    <a:pt x="41397" y="2438"/>
                  </a:cubicBezTo>
                  <a:cubicBezTo>
                    <a:pt x="41342" y="2447"/>
                    <a:pt x="41343" y="2525"/>
                    <a:pt x="41383" y="2550"/>
                  </a:cubicBezTo>
                  <a:cubicBezTo>
                    <a:pt x="41690" y="2749"/>
                    <a:pt x="42059" y="2805"/>
                    <a:pt x="42447" y="2805"/>
                  </a:cubicBezTo>
                  <a:cubicBezTo>
                    <a:pt x="42724" y="2805"/>
                    <a:pt x="43011" y="2776"/>
                    <a:pt x="43292" y="2752"/>
                  </a:cubicBezTo>
                  <a:lnTo>
                    <a:pt x="43292" y="2752"/>
                  </a:lnTo>
                  <a:cubicBezTo>
                    <a:pt x="42797" y="2935"/>
                    <a:pt x="42313" y="3211"/>
                    <a:pt x="41837" y="3405"/>
                  </a:cubicBezTo>
                  <a:cubicBezTo>
                    <a:pt x="41037" y="3731"/>
                    <a:pt x="40228" y="4038"/>
                    <a:pt x="39432" y="4372"/>
                  </a:cubicBezTo>
                  <a:cubicBezTo>
                    <a:pt x="38079" y="4943"/>
                    <a:pt x="36604" y="5554"/>
                    <a:pt x="35323" y="6316"/>
                  </a:cubicBezTo>
                  <a:cubicBezTo>
                    <a:pt x="34977" y="5391"/>
                    <a:pt x="34665" y="4454"/>
                    <a:pt x="34470" y="3477"/>
                  </a:cubicBezTo>
                  <a:cubicBezTo>
                    <a:pt x="34447" y="3355"/>
                    <a:pt x="34335" y="3292"/>
                    <a:pt x="34222" y="3292"/>
                  </a:cubicBezTo>
                  <a:cubicBezTo>
                    <a:pt x="34177" y="3292"/>
                    <a:pt x="34132" y="3302"/>
                    <a:pt x="34093" y="3323"/>
                  </a:cubicBezTo>
                  <a:cubicBezTo>
                    <a:pt x="32921" y="3938"/>
                    <a:pt x="31707" y="4459"/>
                    <a:pt x="30489" y="4966"/>
                  </a:cubicBezTo>
                  <a:cubicBezTo>
                    <a:pt x="30489" y="4937"/>
                    <a:pt x="30490" y="4909"/>
                    <a:pt x="30490" y="4879"/>
                  </a:cubicBezTo>
                  <a:cubicBezTo>
                    <a:pt x="30489" y="4862"/>
                    <a:pt x="30472" y="4851"/>
                    <a:pt x="30456" y="4851"/>
                  </a:cubicBezTo>
                  <a:cubicBezTo>
                    <a:pt x="30445" y="4851"/>
                    <a:pt x="30434" y="4857"/>
                    <a:pt x="30431" y="4871"/>
                  </a:cubicBezTo>
                  <a:cubicBezTo>
                    <a:pt x="30423" y="4914"/>
                    <a:pt x="30413" y="4956"/>
                    <a:pt x="30405" y="5001"/>
                  </a:cubicBezTo>
                  <a:cubicBezTo>
                    <a:pt x="29316" y="5453"/>
                    <a:pt x="28220" y="5895"/>
                    <a:pt x="27147" y="6382"/>
                  </a:cubicBezTo>
                  <a:cubicBezTo>
                    <a:pt x="27106" y="6402"/>
                    <a:pt x="27065" y="6421"/>
                    <a:pt x="27024" y="6441"/>
                  </a:cubicBezTo>
                  <a:cubicBezTo>
                    <a:pt x="27024" y="6428"/>
                    <a:pt x="27026" y="6415"/>
                    <a:pt x="27026" y="6403"/>
                  </a:cubicBezTo>
                  <a:cubicBezTo>
                    <a:pt x="27028" y="6377"/>
                    <a:pt x="27005" y="6362"/>
                    <a:pt x="26983" y="6362"/>
                  </a:cubicBezTo>
                  <a:cubicBezTo>
                    <a:pt x="26965" y="6362"/>
                    <a:pt x="26948" y="6371"/>
                    <a:pt x="26944" y="6392"/>
                  </a:cubicBezTo>
                  <a:cubicBezTo>
                    <a:pt x="26939" y="6423"/>
                    <a:pt x="26934" y="6454"/>
                    <a:pt x="26927" y="6485"/>
                  </a:cubicBezTo>
                  <a:cubicBezTo>
                    <a:pt x="26402" y="6728"/>
                    <a:pt x="25882" y="6982"/>
                    <a:pt x="25366" y="7245"/>
                  </a:cubicBezTo>
                  <a:lnTo>
                    <a:pt x="25366" y="7214"/>
                  </a:lnTo>
                  <a:cubicBezTo>
                    <a:pt x="25364" y="7182"/>
                    <a:pt x="25343" y="7167"/>
                    <a:pt x="25321" y="7167"/>
                  </a:cubicBezTo>
                  <a:cubicBezTo>
                    <a:pt x="25298" y="7167"/>
                    <a:pt x="25275" y="7183"/>
                    <a:pt x="25270" y="7214"/>
                  </a:cubicBezTo>
                  <a:cubicBezTo>
                    <a:pt x="25267" y="7242"/>
                    <a:pt x="25262" y="7269"/>
                    <a:pt x="25259" y="7299"/>
                  </a:cubicBezTo>
                  <a:cubicBezTo>
                    <a:pt x="24704" y="7579"/>
                    <a:pt x="24152" y="7863"/>
                    <a:pt x="23597" y="8141"/>
                  </a:cubicBezTo>
                  <a:cubicBezTo>
                    <a:pt x="23597" y="8118"/>
                    <a:pt x="23599" y="8093"/>
                    <a:pt x="23599" y="8070"/>
                  </a:cubicBezTo>
                  <a:cubicBezTo>
                    <a:pt x="23599" y="8043"/>
                    <a:pt x="23576" y="8028"/>
                    <a:pt x="23554" y="8028"/>
                  </a:cubicBezTo>
                  <a:cubicBezTo>
                    <a:pt x="23536" y="8028"/>
                    <a:pt x="23520" y="8038"/>
                    <a:pt x="23515" y="8058"/>
                  </a:cubicBezTo>
                  <a:cubicBezTo>
                    <a:pt x="23504" y="8108"/>
                    <a:pt x="23496" y="8150"/>
                    <a:pt x="23486" y="8196"/>
                  </a:cubicBezTo>
                  <a:cubicBezTo>
                    <a:pt x="23099" y="8388"/>
                    <a:pt x="22710" y="8578"/>
                    <a:pt x="22318" y="8757"/>
                  </a:cubicBezTo>
                  <a:cubicBezTo>
                    <a:pt x="22307" y="8739"/>
                    <a:pt x="22288" y="8730"/>
                    <a:pt x="22270" y="8730"/>
                  </a:cubicBezTo>
                  <a:cubicBezTo>
                    <a:pt x="22247" y="8730"/>
                    <a:pt x="22224" y="8744"/>
                    <a:pt x="22216" y="8770"/>
                  </a:cubicBezTo>
                  <a:cubicBezTo>
                    <a:pt x="22213" y="8782"/>
                    <a:pt x="22211" y="8795"/>
                    <a:pt x="22208" y="8808"/>
                  </a:cubicBezTo>
                  <a:cubicBezTo>
                    <a:pt x="21827" y="8980"/>
                    <a:pt x="21445" y="9148"/>
                    <a:pt x="21056" y="9300"/>
                  </a:cubicBezTo>
                  <a:cubicBezTo>
                    <a:pt x="21047" y="9294"/>
                    <a:pt x="21037" y="9292"/>
                    <a:pt x="21027" y="9292"/>
                  </a:cubicBezTo>
                  <a:cubicBezTo>
                    <a:pt x="21007" y="9292"/>
                    <a:pt x="20987" y="9303"/>
                    <a:pt x="20977" y="9323"/>
                  </a:cubicBezTo>
                  <a:cubicBezTo>
                    <a:pt x="20977" y="9327"/>
                    <a:pt x="20976" y="9330"/>
                    <a:pt x="20974" y="9333"/>
                  </a:cubicBezTo>
                  <a:cubicBezTo>
                    <a:pt x="20551" y="9497"/>
                    <a:pt x="20121" y="9651"/>
                    <a:pt x="19682" y="9784"/>
                  </a:cubicBezTo>
                  <a:cubicBezTo>
                    <a:pt x="19562" y="9819"/>
                    <a:pt x="19457" y="9961"/>
                    <a:pt x="19508" y="10089"/>
                  </a:cubicBezTo>
                  <a:cubicBezTo>
                    <a:pt x="19723" y="10632"/>
                    <a:pt x="19951" y="11167"/>
                    <a:pt x="20179" y="11703"/>
                  </a:cubicBezTo>
                  <a:cubicBezTo>
                    <a:pt x="19998" y="11644"/>
                    <a:pt x="19818" y="11582"/>
                    <a:pt x="19634" y="11528"/>
                  </a:cubicBezTo>
                  <a:cubicBezTo>
                    <a:pt x="19629" y="11527"/>
                    <a:pt x="19624" y="11526"/>
                    <a:pt x="19620" y="11526"/>
                  </a:cubicBezTo>
                  <a:cubicBezTo>
                    <a:pt x="19572" y="11526"/>
                    <a:pt x="19547" y="11598"/>
                    <a:pt x="19593" y="11623"/>
                  </a:cubicBezTo>
                  <a:cubicBezTo>
                    <a:pt x="19824" y="11748"/>
                    <a:pt x="20060" y="11868"/>
                    <a:pt x="20297" y="11982"/>
                  </a:cubicBezTo>
                  <a:cubicBezTo>
                    <a:pt x="20807" y="13182"/>
                    <a:pt x="21307" y="14382"/>
                    <a:pt x="21657" y="15645"/>
                  </a:cubicBezTo>
                  <a:cubicBezTo>
                    <a:pt x="19083" y="16679"/>
                    <a:pt x="16511" y="17717"/>
                    <a:pt x="13942" y="18762"/>
                  </a:cubicBezTo>
                  <a:cubicBezTo>
                    <a:pt x="11422" y="19789"/>
                    <a:pt x="8892" y="20793"/>
                    <a:pt x="6343" y="21743"/>
                  </a:cubicBezTo>
                  <a:cubicBezTo>
                    <a:pt x="4322" y="22497"/>
                    <a:pt x="2054" y="22798"/>
                    <a:pt x="208" y="23966"/>
                  </a:cubicBezTo>
                  <a:cubicBezTo>
                    <a:pt x="0" y="24098"/>
                    <a:pt x="135" y="24358"/>
                    <a:pt x="323" y="24358"/>
                  </a:cubicBezTo>
                  <a:cubicBezTo>
                    <a:pt x="339" y="24358"/>
                    <a:pt x="354" y="24356"/>
                    <a:pt x="370" y="24353"/>
                  </a:cubicBezTo>
                  <a:cubicBezTo>
                    <a:pt x="395" y="24428"/>
                    <a:pt x="462" y="24492"/>
                    <a:pt x="571" y="24500"/>
                  </a:cubicBezTo>
                  <a:cubicBezTo>
                    <a:pt x="1578" y="24573"/>
                    <a:pt x="2592" y="24593"/>
                    <a:pt x="3607" y="24593"/>
                  </a:cubicBezTo>
                  <a:cubicBezTo>
                    <a:pt x="4994" y="24593"/>
                    <a:pt x="6383" y="24555"/>
                    <a:pt x="7761" y="24555"/>
                  </a:cubicBezTo>
                  <a:lnTo>
                    <a:pt x="14962" y="24555"/>
                  </a:lnTo>
                  <a:cubicBezTo>
                    <a:pt x="19893" y="24555"/>
                    <a:pt x="24826" y="24556"/>
                    <a:pt x="29759" y="24563"/>
                  </a:cubicBezTo>
                  <a:cubicBezTo>
                    <a:pt x="34110" y="24566"/>
                    <a:pt x="38463" y="24601"/>
                    <a:pt x="42816" y="24601"/>
                  </a:cubicBezTo>
                  <a:cubicBezTo>
                    <a:pt x="48039" y="24601"/>
                    <a:pt x="53261" y="24551"/>
                    <a:pt x="58479" y="24336"/>
                  </a:cubicBezTo>
                  <a:cubicBezTo>
                    <a:pt x="58507" y="24336"/>
                    <a:pt x="58530" y="24315"/>
                    <a:pt x="58533" y="24287"/>
                  </a:cubicBezTo>
                  <a:cubicBezTo>
                    <a:pt x="58533" y="24290"/>
                    <a:pt x="58535" y="24294"/>
                    <a:pt x="58537" y="24297"/>
                  </a:cubicBezTo>
                  <a:cubicBezTo>
                    <a:pt x="58546" y="24331"/>
                    <a:pt x="58576" y="24347"/>
                    <a:pt x="58605" y="24347"/>
                  </a:cubicBezTo>
                  <a:cubicBezTo>
                    <a:pt x="58634" y="24347"/>
                    <a:pt x="58664" y="24331"/>
                    <a:pt x="58674" y="24297"/>
                  </a:cubicBezTo>
                  <a:cubicBezTo>
                    <a:pt x="58674" y="24294"/>
                    <a:pt x="58676" y="24290"/>
                    <a:pt x="58678" y="24287"/>
                  </a:cubicBezTo>
                  <a:cubicBezTo>
                    <a:pt x="58791" y="24259"/>
                    <a:pt x="58889" y="24176"/>
                    <a:pt x="58889" y="24023"/>
                  </a:cubicBezTo>
                  <a:lnTo>
                    <a:pt x="58889" y="23319"/>
                  </a:lnTo>
                  <a:cubicBezTo>
                    <a:pt x="58937" y="22753"/>
                    <a:pt x="58891" y="22168"/>
                    <a:pt x="58893" y="21608"/>
                  </a:cubicBezTo>
                  <a:cubicBezTo>
                    <a:pt x="58897" y="20593"/>
                    <a:pt x="58896" y="19578"/>
                    <a:pt x="58896" y="18562"/>
                  </a:cubicBezTo>
                  <a:lnTo>
                    <a:pt x="58896" y="12466"/>
                  </a:lnTo>
                  <a:cubicBezTo>
                    <a:pt x="58894" y="8401"/>
                    <a:pt x="58893" y="4338"/>
                    <a:pt x="58889" y="275"/>
                  </a:cubicBezTo>
                  <a:cubicBezTo>
                    <a:pt x="58889" y="93"/>
                    <a:pt x="58747" y="1"/>
                    <a:pt x="586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3" name="Google Shape;3133;p6"/>
            <p:cNvSpPr/>
            <p:nvPr/>
          </p:nvSpPr>
          <p:spPr>
            <a:xfrm>
              <a:off x="4345900" y="4054475"/>
              <a:ext cx="1476350" cy="57000"/>
            </a:xfrm>
            <a:custGeom>
              <a:avLst/>
              <a:gdLst/>
              <a:ahLst/>
              <a:cxnLst/>
              <a:rect l="l" t="t" r="r" b="b"/>
              <a:pathLst>
                <a:path w="59054" h="2280" extrusionOk="0">
                  <a:moveTo>
                    <a:pt x="58831" y="0"/>
                  </a:moveTo>
                  <a:cubicBezTo>
                    <a:pt x="58818" y="0"/>
                    <a:pt x="58804" y="9"/>
                    <a:pt x="58803" y="26"/>
                  </a:cubicBezTo>
                  <a:cubicBezTo>
                    <a:pt x="58795" y="108"/>
                    <a:pt x="58699" y="231"/>
                    <a:pt x="58673" y="318"/>
                  </a:cubicBezTo>
                  <a:cubicBezTo>
                    <a:pt x="58619" y="505"/>
                    <a:pt x="58624" y="712"/>
                    <a:pt x="58612" y="904"/>
                  </a:cubicBezTo>
                  <a:cubicBezTo>
                    <a:pt x="53729" y="793"/>
                    <a:pt x="48843" y="765"/>
                    <a:pt x="43956" y="765"/>
                  </a:cubicBezTo>
                  <a:cubicBezTo>
                    <a:pt x="39326" y="765"/>
                    <a:pt x="34696" y="790"/>
                    <a:pt x="30069" y="791"/>
                  </a:cubicBezTo>
                  <a:cubicBezTo>
                    <a:pt x="25243" y="791"/>
                    <a:pt x="20417" y="789"/>
                    <a:pt x="15592" y="789"/>
                  </a:cubicBezTo>
                  <a:cubicBezTo>
                    <a:pt x="12544" y="788"/>
                    <a:pt x="9490" y="745"/>
                    <a:pt x="6438" y="745"/>
                  </a:cubicBezTo>
                  <a:cubicBezTo>
                    <a:pt x="4556" y="745"/>
                    <a:pt x="2675" y="762"/>
                    <a:pt x="796" y="814"/>
                  </a:cubicBezTo>
                  <a:cubicBezTo>
                    <a:pt x="804" y="600"/>
                    <a:pt x="806" y="385"/>
                    <a:pt x="745" y="189"/>
                  </a:cubicBezTo>
                  <a:cubicBezTo>
                    <a:pt x="730" y="137"/>
                    <a:pt x="685" y="107"/>
                    <a:pt x="638" y="107"/>
                  </a:cubicBezTo>
                  <a:cubicBezTo>
                    <a:pt x="611" y="107"/>
                    <a:pt x="583" y="118"/>
                    <a:pt x="561" y="139"/>
                  </a:cubicBezTo>
                  <a:cubicBezTo>
                    <a:pt x="0" y="679"/>
                    <a:pt x="315" y="1609"/>
                    <a:pt x="483" y="2234"/>
                  </a:cubicBezTo>
                  <a:cubicBezTo>
                    <a:pt x="491" y="2264"/>
                    <a:pt x="517" y="2279"/>
                    <a:pt x="544" y="2279"/>
                  </a:cubicBezTo>
                  <a:cubicBezTo>
                    <a:pt x="570" y="2279"/>
                    <a:pt x="596" y="2264"/>
                    <a:pt x="604" y="2234"/>
                  </a:cubicBezTo>
                  <a:cubicBezTo>
                    <a:pt x="691" y="1883"/>
                    <a:pt x="789" y="1585"/>
                    <a:pt x="783" y="1217"/>
                  </a:cubicBezTo>
                  <a:cubicBezTo>
                    <a:pt x="783" y="1194"/>
                    <a:pt x="784" y="1168"/>
                    <a:pt x="784" y="1145"/>
                  </a:cubicBezTo>
                  <a:cubicBezTo>
                    <a:pt x="2640" y="1196"/>
                    <a:pt x="4498" y="1212"/>
                    <a:pt x="6357" y="1212"/>
                  </a:cubicBezTo>
                  <a:cubicBezTo>
                    <a:pt x="9309" y="1212"/>
                    <a:pt x="12262" y="1172"/>
                    <a:pt x="15210" y="1171"/>
                  </a:cubicBezTo>
                  <a:cubicBezTo>
                    <a:pt x="18623" y="1170"/>
                    <a:pt x="22035" y="1169"/>
                    <a:pt x="25447" y="1169"/>
                  </a:cubicBezTo>
                  <a:cubicBezTo>
                    <a:pt x="26860" y="1169"/>
                    <a:pt x="28273" y="1169"/>
                    <a:pt x="29687" y="1170"/>
                  </a:cubicBezTo>
                  <a:cubicBezTo>
                    <a:pt x="34396" y="1170"/>
                    <a:pt x="39108" y="1195"/>
                    <a:pt x="43819" y="1195"/>
                  </a:cubicBezTo>
                  <a:cubicBezTo>
                    <a:pt x="48751" y="1195"/>
                    <a:pt x="53682" y="1167"/>
                    <a:pt x="58609" y="1055"/>
                  </a:cubicBezTo>
                  <a:lnTo>
                    <a:pt x="58609" y="1055"/>
                  </a:lnTo>
                  <a:cubicBezTo>
                    <a:pt x="58594" y="1453"/>
                    <a:pt x="58654" y="1852"/>
                    <a:pt x="58785" y="2231"/>
                  </a:cubicBezTo>
                  <a:cubicBezTo>
                    <a:pt x="58792" y="2253"/>
                    <a:pt x="58812" y="2264"/>
                    <a:pt x="58831" y="2264"/>
                  </a:cubicBezTo>
                  <a:cubicBezTo>
                    <a:pt x="58851" y="2264"/>
                    <a:pt x="58870" y="2253"/>
                    <a:pt x="58877" y="2231"/>
                  </a:cubicBezTo>
                  <a:cubicBezTo>
                    <a:pt x="59021" y="1814"/>
                    <a:pt x="59054" y="1452"/>
                    <a:pt x="59052" y="1010"/>
                  </a:cubicBezTo>
                  <a:cubicBezTo>
                    <a:pt x="59054" y="804"/>
                    <a:pt x="59037" y="597"/>
                    <a:pt x="59005" y="392"/>
                  </a:cubicBezTo>
                  <a:cubicBezTo>
                    <a:pt x="58983" y="266"/>
                    <a:pt x="58870" y="141"/>
                    <a:pt x="58859" y="26"/>
                  </a:cubicBezTo>
                  <a:cubicBezTo>
                    <a:pt x="58857" y="9"/>
                    <a:pt x="58844" y="0"/>
                    <a:pt x="58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4" name="Google Shape;3134;p6"/>
            <p:cNvSpPr/>
            <p:nvPr/>
          </p:nvSpPr>
          <p:spPr>
            <a:xfrm>
              <a:off x="4237100" y="3996975"/>
              <a:ext cx="66750" cy="85450"/>
            </a:xfrm>
            <a:custGeom>
              <a:avLst/>
              <a:gdLst/>
              <a:ahLst/>
              <a:cxnLst/>
              <a:rect l="l" t="t" r="r" b="b"/>
              <a:pathLst>
                <a:path w="2670" h="3418" extrusionOk="0">
                  <a:moveTo>
                    <a:pt x="1096" y="965"/>
                  </a:moveTo>
                  <a:cubicBezTo>
                    <a:pt x="1157" y="1147"/>
                    <a:pt x="1212" y="1330"/>
                    <a:pt x="1268" y="1514"/>
                  </a:cubicBezTo>
                  <a:cubicBezTo>
                    <a:pt x="1215" y="1512"/>
                    <a:pt x="1162" y="1511"/>
                    <a:pt x="1108" y="1511"/>
                  </a:cubicBezTo>
                  <a:cubicBezTo>
                    <a:pt x="1039" y="1511"/>
                    <a:pt x="970" y="1513"/>
                    <a:pt x="901" y="1517"/>
                  </a:cubicBezTo>
                  <a:lnTo>
                    <a:pt x="899" y="1517"/>
                  </a:lnTo>
                  <a:cubicBezTo>
                    <a:pt x="971" y="1326"/>
                    <a:pt x="1037" y="1135"/>
                    <a:pt x="1096" y="965"/>
                  </a:cubicBezTo>
                  <a:close/>
                  <a:moveTo>
                    <a:pt x="1076" y="1"/>
                  </a:moveTo>
                  <a:cubicBezTo>
                    <a:pt x="984" y="1"/>
                    <a:pt x="895" y="55"/>
                    <a:pt x="858" y="169"/>
                  </a:cubicBezTo>
                  <a:cubicBezTo>
                    <a:pt x="702" y="650"/>
                    <a:pt x="569" y="1137"/>
                    <a:pt x="414" y="1617"/>
                  </a:cubicBezTo>
                  <a:cubicBezTo>
                    <a:pt x="271" y="1667"/>
                    <a:pt x="133" y="1731"/>
                    <a:pt x="17" y="1829"/>
                  </a:cubicBezTo>
                  <a:cubicBezTo>
                    <a:pt x="0" y="1846"/>
                    <a:pt x="8" y="1873"/>
                    <a:pt x="30" y="1880"/>
                  </a:cubicBezTo>
                  <a:cubicBezTo>
                    <a:pt x="122" y="1903"/>
                    <a:pt x="215" y="1919"/>
                    <a:pt x="309" y="1928"/>
                  </a:cubicBezTo>
                  <a:cubicBezTo>
                    <a:pt x="261" y="2072"/>
                    <a:pt x="213" y="2215"/>
                    <a:pt x="164" y="2357"/>
                  </a:cubicBezTo>
                  <a:cubicBezTo>
                    <a:pt x="123" y="2477"/>
                    <a:pt x="123" y="2692"/>
                    <a:pt x="13" y="2779"/>
                  </a:cubicBezTo>
                  <a:cubicBezTo>
                    <a:pt x="0" y="2792"/>
                    <a:pt x="0" y="2813"/>
                    <a:pt x="13" y="2828"/>
                  </a:cubicBezTo>
                  <a:cubicBezTo>
                    <a:pt x="43" y="2857"/>
                    <a:pt x="74" y="2871"/>
                    <a:pt x="107" y="2871"/>
                  </a:cubicBezTo>
                  <a:cubicBezTo>
                    <a:pt x="290" y="2871"/>
                    <a:pt x="522" y="2447"/>
                    <a:pt x="733" y="1942"/>
                  </a:cubicBezTo>
                  <a:cubicBezTo>
                    <a:pt x="930" y="1936"/>
                    <a:pt x="1127" y="1921"/>
                    <a:pt x="1322" y="1921"/>
                  </a:cubicBezTo>
                  <a:cubicBezTo>
                    <a:pt x="1347" y="1921"/>
                    <a:pt x="1372" y="1918"/>
                    <a:pt x="1396" y="1916"/>
                  </a:cubicBezTo>
                  <a:cubicBezTo>
                    <a:pt x="1396" y="1919"/>
                    <a:pt x="1398" y="1921"/>
                    <a:pt x="1399" y="1923"/>
                  </a:cubicBezTo>
                  <a:cubicBezTo>
                    <a:pt x="1541" y="2407"/>
                    <a:pt x="1608" y="2984"/>
                    <a:pt x="1942" y="3374"/>
                  </a:cubicBezTo>
                  <a:cubicBezTo>
                    <a:pt x="1968" y="3405"/>
                    <a:pt x="1998" y="3417"/>
                    <a:pt x="2028" y="3417"/>
                  </a:cubicBezTo>
                  <a:cubicBezTo>
                    <a:pt x="2096" y="3417"/>
                    <a:pt x="2162" y="3350"/>
                    <a:pt x="2172" y="3279"/>
                  </a:cubicBezTo>
                  <a:cubicBezTo>
                    <a:pt x="2231" y="2823"/>
                    <a:pt x="2023" y="2331"/>
                    <a:pt x="1885" y="1888"/>
                  </a:cubicBezTo>
                  <a:cubicBezTo>
                    <a:pt x="2131" y="1865"/>
                    <a:pt x="2379" y="1837"/>
                    <a:pt x="2622" y="1803"/>
                  </a:cubicBezTo>
                  <a:cubicBezTo>
                    <a:pt x="2669" y="1796"/>
                    <a:pt x="2669" y="1716"/>
                    <a:pt x="2622" y="1708"/>
                  </a:cubicBezTo>
                  <a:cubicBezTo>
                    <a:pt x="2376" y="1670"/>
                    <a:pt x="2085" y="1613"/>
                    <a:pt x="1787" y="1570"/>
                  </a:cubicBezTo>
                  <a:cubicBezTo>
                    <a:pt x="1644" y="1097"/>
                    <a:pt x="1491" y="628"/>
                    <a:pt x="1313" y="169"/>
                  </a:cubicBezTo>
                  <a:cubicBezTo>
                    <a:pt x="1270" y="60"/>
                    <a:pt x="117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5" name="Google Shape;3135;p6"/>
            <p:cNvSpPr/>
            <p:nvPr/>
          </p:nvSpPr>
          <p:spPr>
            <a:xfrm>
              <a:off x="5867625" y="3968150"/>
              <a:ext cx="50275" cy="70025"/>
            </a:xfrm>
            <a:custGeom>
              <a:avLst/>
              <a:gdLst/>
              <a:ahLst/>
              <a:cxnLst/>
              <a:rect l="l" t="t" r="r" b="b"/>
              <a:pathLst>
                <a:path w="2011" h="2801" extrusionOk="0">
                  <a:moveTo>
                    <a:pt x="235" y="1"/>
                  </a:moveTo>
                  <a:cubicBezTo>
                    <a:pt x="115" y="1"/>
                    <a:pt x="1" y="122"/>
                    <a:pt x="9" y="241"/>
                  </a:cubicBezTo>
                  <a:cubicBezTo>
                    <a:pt x="55" y="950"/>
                    <a:pt x="1" y="1673"/>
                    <a:pt x="109" y="2375"/>
                  </a:cubicBezTo>
                  <a:cubicBezTo>
                    <a:pt x="119" y="2444"/>
                    <a:pt x="184" y="2479"/>
                    <a:pt x="249" y="2479"/>
                  </a:cubicBezTo>
                  <a:cubicBezTo>
                    <a:pt x="314" y="2479"/>
                    <a:pt x="377" y="2444"/>
                    <a:pt x="386" y="2375"/>
                  </a:cubicBezTo>
                  <a:cubicBezTo>
                    <a:pt x="480" y="1773"/>
                    <a:pt x="455" y="1158"/>
                    <a:pt x="475" y="549"/>
                  </a:cubicBezTo>
                  <a:lnTo>
                    <a:pt x="475" y="549"/>
                  </a:lnTo>
                  <a:cubicBezTo>
                    <a:pt x="650" y="604"/>
                    <a:pt x="818" y="677"/>
                    <a:pt x="959" y="797"/>
                  </a:cubicBezTo>
                  <a:cubicBezTo>
                    <a:pt x="1274" y="1064"/>
                    <a:pt x="831" y="1268"/>
                    <a:pt x="601" y="1366"/>
                  </a:cubicBezTo>
                  <a:cubicBezTo>
                    <a:pt x="356" y="1472"/>
                    <a:pt x="510" y="1813"/>
                    <a:pt x="738" y="1813"/>
                  </a:cubicBezTo>
                  <a:cubicBezTo>
                    <a:pt x="754" y="1813"/>
                    <a:pt x="771" y="1811"/>
                    <a:pt x="788" y="1808"/>
                  </a:cubicBezTo>
                  <a:cubicBezTo>
                    <a:pt x="871" y="1790"/>
                    <a:pt x="988" y="1773"/>
                    <a:pt x="1098" y="1773"/>
                  </a:cubicBezTo>
                  <a:cubicBezTo>
                    <a:pt x="1317" y="1773"/>
                    <a:pt x="1509" y="1841"/>
                    <a:pt x="1354" y="2111"/>
                  </a:cubicBezTo>
                  <a:cubicBezTo>
                    <a:pt x="1182" y="2413"/>
                    <a:pt x="731" y="2351"/>
                    <a:pt x="439" y="2367"/>
                  </a:cubicBezTo>
                  <a:cubicBezTo>
                    <a:pt x="388" y="2367"/>
                    <a:pt x="357" y="2421"/>
                    <a:pt x="381" y="2465"/>
                  </a:cubicBezTo>
                  <a:cubicBezTo>
                    <a:pt x="521" y="2701"/>
                    <a:pt x="736" y="2801"/>
                    <a:pt x="961" y="2801"/>
                  </a:cubicBezTo>
                  <a:cubicBezTo>
                    <a:pt x="1318" y="2801"/>
                    <a:pt x="1698" y="2550"/>
                    <a:pt x="1835" y="2198"/>
                  </a:cubicBezTo>
                  <a:cubicBezTo>
                    <a:pt x="2010" y="1740"/>
                    <a:pt x="1785" y="1488"/>
                    <a:pt x="1452" y="1378"/>
                  </a:cubicBezTo>
                  <a:cubicBezTo>
                    <a:pt x="1598" y="1206"/>
                    <a:pt x="1667" y="992"/>
                    <a:pt x="1544" y="730"/>
                  </a:cubicBezTo>
                  <a:cubicBezTo>
                    <a:pt x="1323" y="254"/>
                    <a:pt x="737" y="39"/>
                    <a:pt x="248" y="1"/>
                  </a:cubicBezTo>
                  <a:cubicBezTo>
                    <a:pt x="244" y="1"/>
                    <a:pt x="239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6" name="Google Shape;3136;p6"/>
            <p:cNvSpPr/>
            <p:nvPr/>
          </p:nvSpPr>
          <p:spPr>
            <a:xfrm>
              <a:off x="5861100" y="3316850"/>
              <a:ext cx="52475" cy="58625"/>
            </a:xfrm>
            <a:custGeom>
              <a:avLst/>
              <a:gdLst/>
              <a:ahLst/>
              <a:cxnLst/>
              <a:rect l="l" t="t" r="r" b="b"/>
              <a:pathLst>
                <a:path w="2099" h="2345" extrusionOk="0">
                  <a:moveTo>
                    <a:pt x="834" y="1"/>
                  </a:moveTo>
                  <a:cubicBezTo>
                    <a:pt x="377" y="1"/>
                    <a:pt x="31" y="722"/>
                    <a:pt x="16" y="1152"/>
                  </a:cubicBezTo>
                  <a:cubicBezTo>
                    <a:pt x="1" y="1549"/>
                    <a:pt x="168" y="1910"/>
                    <a:pt x="495" y="2139"/>
                  </a:cubicBezTo>
                  <a:cubicBezTo>
                    <a:pt x="699" y="2283"/>
                    <a:pt x="927" y="2345"/>
                    <a:pt x="1158" y="2345"/>
                  </a:cubicBezTo>
                  <a:cubicBezTo>
                    <a:pt x="1473" y="2345"/>
                    <a:pt x="1792" y="2229"/>
                    <a:pt x="2056" y="2048"/>
                  </a:cubicBezTo>
                  <a:cubicBezTo>
                    <a:pt x="2099" y="2020"/>
                    <a:pt x="2079" y="1966"/>
                    <a:pt x="2033" y="1959"/>
                  </a:cubicBezTo>
                  <a:cubicBezTo>
                    <a:pt x="1471" y="1885"/>
                    <a:pt x="493" y="1957"/>
                    <a:pt x="409" y="1195"/>
                  </a:cubicBezTo>
                  <a:cubicBezTo>
                    <a:pt x="362" y="765"/>
                    <a:pt x="666" y="242"/>
                    <a:pt x="1133" y="242"/>
                  </a:cubicBezTo>
                  <a:cubicBezTo>
                    <a:pt x="1147" y="242"/>
                    <a:pt x="1161" y="242"/>
                    <a:pt x="1175" y="243"/>
                  </a:cubicBezTo>
                  <a:cubicBezTo>
                    <a:pt x="1216" y="243"/>
                    <a:pt x="1236" y="194"/>
                    <a:pt x="1208" y="164"/>
                  </a:cubicBezTo>
                  <a:cubicBezTo>
                    <a:pt x="1078" y="49"/>
                    <a:pt x="952" y="1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7" name="Google Shape;3137;p6"/>
            <p:cNvSpPr/>
            <p:nvPr/>
          </p:nvSpPr>
          <p:spPr>
            <a:xfrm>
              <a:off x="5059925" y="4139850"/>
              <a:ext cx="77525" cy="52525"/>
            </a:xfrm>
            <a:custGeom>
              <a:avLst/>
              <a:gdLst/>
              <a:ahLst/>
              <a:cxnLst/>
              <a:rect l="l" t="t" r="r" b="b"/>
              <a:pathLst>
                <a:path w="3101" h="2101" extrusionOk="0">
                  <a:moveTo>
                    <a:pt x="1572" y="299"/>
                  </a:moveTo>
                  <a:cubicBezTo>
                    <a:pt x="1551" y="319"/>
                    <a:pt x="1536" y="345"/>
                    <a:pt x="1526" y="374"/>
                  </a:cubicBezTo>
                  <a:lnTo>
                    <a:pt x="1520" y="371"/>
                  </a:lnTo>
                  <a:cubicBezTo>
                    <a:pt x="1513" y="399"/>
                    <a:pt x="1510" y="427"/>
                    <a:pt x="1505" y="453"/>
                  </a:cubicBezTo>
                  <a:cubicBezTo>
                    <a:pt x="1422" y="992"/>
                    <a:pt x="953" y="1414"/>
                    <a:pt x="422" y="1414"/>
                  </a:cubicBezTo>
                  <a:cubicBezTo>
                    <a:pt x="405" y="1414"/>
                    <a:pt x="388" y="1414"/>
                    <a:pt x="371" y="1413"/>
                  </a:cubicBezTo>
                  <a:lnTo>
                    <a:pt x="371" y="1411"/>
                  </a:lnTo>
                  <a:cubicBezTo>
                    <a:pt x="466" y="1035"/>
                    <a:pt x="795" y="748"/>
                    <a:pt x="1106" y="537"/>
                  </a:cubicBezTo>
                  <a:cubicBezTo>
                    <a:pt x="1252" y="438"/>
                    <a:pt x="1408" y="360"/>
                    <a:pt x="1572" y="299"/>
                  </a:cubicBezTo>
                  <a:close/>
                  <a:moveTo>
                    <a:pt x="1677" y="1"/>
                  </a:moveTo>
                  <a:cubicBezTo>
                    <a:pt x="1464" y="1"/>
                    <a:pt x="1214" y="117"/>
                    <a:pt x="1054" y="197"/>
                  </a:cubicBezTo>
                  <a:cubicBezTo>
                    <a:pt x="527" y="461"/>
                    <a:pt x="48" y="958"/>
                    <a:pt x="1" y="1565"/>
                  </a:cubicBezTo>
                  <a:cubicBezTo>
                    <a:pt x="1" y="1644"/>
                    <a:pt x="53" y="1711"/>
                    <a:pt x="127" y="1731"/>
                  </a:cubicBezTo>
                  <a:cubicBezTo>
                    <a:pt x="231" y="1753"/>
                    <a:pt x="331" y="1763"/>
                    <a:pt x="428" y="1763"/>
                  </a:cubicBezTo>
                  <a:cubicBezTo>
                    <a:pt x="869" y="1763"/>
                    <a:pt x="1238" y="1549"/>
                    <a:pt x="1503" y="1222"/>
                  </a:cubicBezTo>
                  <a:cubicBezTo>
                    <a:pt x="1556" y="1473"/>
                    <a:pt x="1672" y="1705"/>
                    <a:pt x="1843" y="1897"/>
                  </a:cubicBezTo>
                  <a:cubicBezTo>
                    <a:pt x="1972" y="2043"/>
                    <a:pt x="2121" y="2101"/>
                    <a:pt x="2274" y="2101"/>
                  </a:cubicBezTo>
                  <a:cubicBezTo>
                    <a:pt x="2560" y="2101"/>
                    <a:pt x="2859" y="1899"/>
                    <a:pt x="3067" y="1696"/>
                  </a:cubicBezTo>
                  <a:cubicBezTo>
                    <a:pt x="3100" y="1663"/>
                    <a:pt x="3069" y="1608"/>
                    <a:pt x="3030" y="1608"/>
                  </a:cubicBezTo>
                  <a:cubicBezTo>
                    <a:pt x="3021" y="1608"/>
                    <a:pt x="3013" y="1611"/>
                    <a:pt x="3004" y="1616"/>
                  </a:cubicBezTo>
                  <a:cubicBezTo>
                    <a:pt x="2881" y="1694"/>
                    <a:pt x="2769" y="1728"/>
                    <a:pt x="2667" y="1728"/>
                  </a:cubicBezTo>
                  <a:cubicBezTo>
                    <a:pt x="2160" y="1728"/>
                    <a:pt x="1915" y="880"/>
                    <a:pt x="1882" y="422"/>
                  </a:cubicBezTo>
                  <a:cubicBezTo>
                    <a:pt x="1876" y="325"/>
                    <a:pt x="1820" y="271"/>
                    <a:pt x="1753" y="251"/>
                  </a:cubicBezTo>
                  <a:cubicBezTo>
                    <a:pt x="1775" y="248"/>
                    <a:pt x="1797" y="246"/>
                    <a:pt x="1819" y="246"/>
                  </a:cubicBezTo>
                  <a:cubicBezTo>
                    <a:pt x="1867" y="246"/>
                    <a:pt x="1914" y="255"/>
                    <a:pt x="1959" y="273"/>
                  </a:cubicBezTo>
                  <a:cubicBezTo>
                    <a:pt x="1967" y="276"/>
                    <a:pt x="1974" y="278"/>
                    <a:pt x="1981" y="278"/>
                  </a:cubicBezTo>
                  <a:cubicBezTo>
                    <a:pt x="2014" y="278"/>
                    <a:pt x="2041" y="242"/>
                    <a:pt x="2023" y="209"/>
                  </a:cubicBezTo>
                  <a:cubicBezTo>
                    <a:pt x="1950" y="54"/>
                    <a:pt x="1822" y="1"/>
                    <a:pt x="16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8" name="Google Shape;3138;p6"/>
            <p:cNvSpPr/>
            <p:nvPr/>
          </p:nvSpPr>
          <p:spPr>
            <a:xfrm>
              <a:off x="5937150" y="3384000"/>
              <a:ext cx="60175" cy="589050"/>
            </a:xfrm>
            <a:custGeom>
              <a:avLst/>
              <a:gdLst/>
              <a:ahLst/>
              <a:cxnLst/>
              <a:rect l="l" t="t" r="r" b="b"/>
              <a:pathLst>
                <a:path w="2407" h="23562" extrusionOk="0">
                  <a:moveTo>
                    <a:pt x="890" y="0"/>
                  </a:moveTo>
                  <a:cubicBezTo>
                    <a:pt x="676" y="0"/>
                    <a:pt x="461" y="25"/>
                    <a:pt x="245" y="90"/>
                  </a:cubicBezTo>
                  <a:cubicBezTo>
                    <a:pt x="63" y="144"/>
                    <a:pt x="63" y="403"/>
                    <a:pt x="245" y="459"/>
                  </a:cubicBezTo>
                  <a:cubicBezTo>
                    <a:pt x="425" y="512"/>
                    <a:pt x="612" y="539"/>
                    <a:pt x="801" y="544"/>
                  </a:cubicBezTo>
                  <a:cubicBezTo>
                    <a:pt x="569" y="4325"/>
                    <a:pt x="678" y="8131"/>
                    <a:pt x="678" y="11921"/>
                  </a:cubicBezTo>
                  <a:cubicBezTo>
                    <a:pt x="678" y="13863"/>
                    <a:pt x="676" y="15805"/>
                    <a:pt x="683" y="17747"/>
                  </a:cubicBezTo>
                  <a:cubicBezTo>
                    <a:pt x="689" y="19457"/>
                    <a:pt x="520" y="21312"/>
                    <a:pt x="766" y="23025"/>
                  </a:cubicBezTo>
                  <a:cubicBezTo>
                    <a:pt x="499" y="23025"/>
                    <a:pt x="220" y="23036"/>
                    <a:pt x="13" y="23203"/>
                  </a:cubicBezTo>
                  <a:cubicBezTo>
                    <a:pt x="0" y="23217"/>
                    <a:pt x="0" y="23238"/>
                    <a:pt x="13" y="23251"/>
                  </a:cubicBezTo>
                  <a:cubicBezTo>
                    <a:pt x="243" y="23438"/>
                    <a:pt x="545" y="23420"/>
                    <a:pt x="832" y="23427"/>
                  </a:cubicBezTo>
                  <a:cubicBezTo>
                    <a:pt x="838" y="23459"/>
                    <a:pt x="842" y="23494"/>
                    <a:pt x="848" y="23527"/>
                  </a:cubicBezTo>
                  <a:cubicBezTo>
                    <a:pt x="852" y="23550"/>
                    <a:pt x="873" y="23561"/>
                    <a:pt x="894" y="23561"/>
                  </a:cubicBezTo>
                  <a:cubicBezTo>
                    <a:pt x="916" y="23561"/>
                    <a:pt x="937" y="23550"/>
                    <a:pt x="942" y="23527"/>
                  </a:cubicBezTo>
                  <a:cubicBezTo>
                    <a:pt x="948" y="23492"/>
                    <a:pt x="952" y="23458"/>
                    <a:pt x="958" y="23423"/>
                  </a:cubicBezTo>
                  <a:cubicBezTo>
                    <a:pt x="1396" y="23420"/>
                    <a:pt x="1788" y="23343"/>
                    <a:pt x="2228" y="23287"/>
                  </a:cubicBezTo>
                  <a:cubicBezTo>
                    <a:pt x="2310" y="23287"/>
                    <a:pt x="2310" y="23164"/>
                    <a:pt x="2228" y="23164"/>
                  </a:cubicBezTo>
                  <a:cubicBezTo>
                    <a:pt x="1831" y="23114"/>
                    <a:pt x="1472" y="23021"/>
                    <a:pt x="1073" y="23021"/>
                  </a:cubicBezTo>
                  <a:cubicBezTo>
                    <a:pt x="1057" y="23021"/>
                    <a:pt x="1040" y="23021"/>
                    <a:pt x="1024" y="23021"/>
                  </a:cubicBezTo>
                  <a:cubicBezTo>
                    <a:pt x="1250" y="21424"/>
                    <a:pt x="1099" y="19703"/>
                    <a:pt x="1106" y="18108"/>
                  </a:cubicBezTo>
                  <a:cubicBezTo>
                    <a:pt x="1112" y="16045"/>
                    <a:pt x="1111" y="13981"/>
                    <a:pt x="1111" y="11917"/>
                  </a:cubicBezTo>
                  <a:cubicBezTo>
                    <a:pt x="1111" y="8128"/>
                    <a:pt x="1219" y="4322"/>
                    <a:pt x="988" y="541"/>
                  </a:cubicBezTo>
                  <a:cubicBezTo>
                    <a:pt x="1439" y="526"/>
                    <a:pt x="1890" y="411"/>
                    <a:pt x="2341" y="336"/>
                  </a:cubicBezTo>
                  <a:cubicBezTo>
                    <a:pt x="2407" y="329"/>
                    <a:pt x="2407" y="220"/>
                    <a:pt x="2343" y="208"/>
                  </a:cubicBezTo>
                  <a:cubicBezTo>
                    <a:pt x="1858" y="128"/>
                    <a:pt x="1376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39" name="Google Shape;3139;p6"/>
            <p:cNvSpPr/>
            <p:nvPr/>
          </p:nvSpPr>
          <p:spPr>
            <a:xfrm>
              <a:off x="6005600" y="3570025"/>
              <a:ext cx="72600" cy="117400"/>
            </a:xfrm>
            <a:custGeom>
              <a:avLst/>
              <a:gdLst/>
              <a:ahLst/>
              <a:cxnLst/>
              <a:rect l="l" t="t" r="r" b="b"/>
              <a:pathLst>
                <a:path w="2904" h="4696" extrusionOk="0">
                  <a:moveTo>
                    <a:pt x="1078" y="490"/>
                  </a:moveTo>
                  <a:lnTo>
                    <a:pt x="1078" y="490"/>
                  </a:lnTo>
                  <a:cubicBezTo>
                    <a:pt x="1148" y="1263"/>
                    <a:pt x="966" y="1983"/>
                    <a:pt x="717" y="2690"/>
                  </a:cubicBezTo>
                  <a:cubicBezTo>
                    <a:pt x="707" y="2572"/>
                    <a:pt x="699" y="2452"/>
                    <a:pt x="694" y="2334"/>
                  </a:cubicBezTo>
                  <a:cubicBezTo>
                    <a:pt x="669" y="1812"/>
                    <a:pt x="686" y="941"/>
                    <a:pt x="1078" y="490"/>
                  </a:cubicBezTo>
                  <a:close/>
                  <a:moveTo>
                    <a:pt x="1203" y="0"/>
                  </a:moveTo>
                  <a:cubicBezTo>
                    <a:pt x="1174" y="0"/>
                    <a:pt x="1145" y="7"/>
                    <a:pt x="1120" y="21"/>
                  </a:cubicBezTo>
                  <a:cubicBezTo>
                    <a:pt x="123" y="595"/>
                    <a:pt x="281" y="2400"/>
                    <a:pt x="474" y="3335"/>
                  </a:cubicBezTo>
                  <a:cubicBezTo>
                    <a:pt x="474" y="3336"/>
                    <a:pt x="474" y="3338"/>
                    <a:pt x="474" y="3340"/>
                  </a:cubicBezTo>
                  <a:cubicBezTo>
                    <a:pt x="310" y="3766"/>
                    <a:pt x="143" y="4193"/>
                    <a:pt x="12" y="4629"/>
                  </a:cubicBezTo>
                  <a:cubicBezTo>
                    <a:pt x="1" y="4663"/>
                    <a:pt x="34" y="4696"/>
                    <a:pt x="65" y="4696"/>
                  </a:cubicBezTo>
                  <a:cubicBezTo>
                    <a:pt x="78" y="4696"/>
                    <a:pt x="89" y="4691"/>
                    <a:pt x="99" y="4680"/>
                  </a:cubicBezTo>
                  <a:cubicBezTo>
                    <a:pt x="305" y="4416"/>
                    <a:pt x="487" y="4135"/>
                    <a:pt x="643" y="3840"/>
                  </a:cubicBezTo>
                  <a:cubicBezTo>
                    <a:pt x="796" y="4175"/>
                    <a:pt x="1035" y="4498"/>
                    <a:pt x="1353" y="4573"/>
                  </a:cubicBezTo>
                  <a:cubicBezTo>
                    <a:pt x="1418" y="4588"/>
                    <a:pt x="1478" y="4596"/>
                    <a:pt x="1533" y="4596"/>
                  </a:cubicBezTo>
                  <a:cubicBezTo>
                    <a:pt x="1916" y="4596"/>
                    <a:pt x="2076" y="4252"/>
                    <a:pt x="2180" y="3887"/>
                  </a:cubicBezTo>
                  <a:cubicBezTo>
                    <a:pt x="2206" y="3896"/>
                    <a:pt x="2231" y="3899"/>
                    <a:pt x="2256" y="3899"/>
                  </a:cubicBezTo>
                  <a:cubicBezTo>
                    <a:pt x="2433" y="3899"/>
                    <a:pt x="2604" y="3714"/>
                    <a:pt x="2858" y="3558"/>
                  </a:cubicBezTo>
                  <a:cubicBezTo>
                    <a:pt x="2904" y="3530"/>
                    <a:pt x="2902" y="3445"/>
                    <a:pt x="2841" y="3435"/>
                  </a:cubicBezTo>
                  <a:cubicBezTo>
                    <a:pt x="2806" y="3429"/>
                    <a:pt x="2770" y="3427"/>
                    <a:pt x="2733" y="3427"/>
                  </a:cubicBezTo>
                  <a:cubicBezTo>
                    <a:pt x="2644" y="3427"/>
                    <a:pt x="2553" y="3439"/>
                    <a:pt x="2468" y="3439"/>
                  </a:cubicBezTo>
                  <a:cubicBezTo>
                    <a:pt x="2368" y="3439"/>
                    <a:pt x="2278" y="3422"/>
                    <a:pt x="2211" y="3351"/>
                  </a:cubicBezTo>
                  <a:cubicBezTo>
                    <a:pt x="2171" y="3307"/>
                    <a:pt x="2120" y="3287"/>
                    <a:pt x="2071" y="3287"/>
                  </a:cubicBezTo>
                  <a:cubicBezTo>
                    <a:pt x="1962" y="3287"/>
                    <a:pt x="1855" y="3379"/>
                    <a:pt x="1850" y="3500"/>
                  </a:cubicBezTo>
                  <a:cubicBezTo>
                    <a:pt x="1836" y="3973"/>
                    <a:pt x="1701" y="4148"/>
                    <a:pt x="1533" y="4148"/>
                  </a:cubicBezTo>
                  <a:cubicBezTo>
                    <a:pt x="1287" y="4148"/>
                    <a:pt x="969" y="3774"/>
                    <a:pt x="850" y="3415"/>
                  </a:cubicBezTo>
                  <a:cubicBezTo>
                    <a:pt x="1316" y="2373"/>
                    <a:pt x="1540" y="1159"/>
                    <a:pt x="1367" y="121"/>
                  </a:cubicBezTo>
                  <a:cubicBezTo>
                    <a:pt x="1354" y="43"/>
                    <a:pt x="127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0" name="Google Shape;3140;p6"/>
            <p:cNvSpPr/>
            <p:nvPr/>
          </p:nvSpPr>
          <p:spPr>
            <a:xfrm>
              <a:off x="5268050" y="3321100"/>
              <a:ext cx="58850" cy="82425"/>
            </a:xfrm>
            <a:custGeom>
              <a:avLst/>
              <a:gdLst/>
              <a:ahLst/>
              <a:cxnLst/>
              <a:rect l="l" t="t" r="r" b="b"/>
              <a:pathLst>
                <a:path w="2354" h="3297" extrusionOk="0">
                  <a:moveTo>
                    <a:pt x="1035" y="0"/>
                  </a:moveTo>
                  <a:cubicBezTo>
                    <a:pt x="817" y="0"/>
                    <a:pt x="599" y="5"/>
                    <a:pt x="381" y="5"/>
                  </a:cubicBezTo>
                  <a:cubicBezTo>
                    <a:pt x="346" y="5"/>
                    <a:pt x="311" y="4"/>
                    <a:pt x="276" y="4"/>
                  </a:cubicBezTo>
                  <a:cubicBezTo>
                    <a:pt x="158" y="4"/>
                    <a:pt x="63" y="99"/>
                    <a:pt x="63" y="217"/>
                  </a:cubicBezTo>
                  <a:cubicBezTo>
                    <a:pt x="38" y="811"/>
                    <a:pt x="58" y="1404"/>
                    <a:pt x="83" y="1997"/>
                  </a:cubicBezTo>
                  <a:cubicBezTo>
                    <a:pt x="98" y="2360"/>
                    <a:pt x="1" y="3023"/>
                    <a:pt x="303" y="3288"/>
                  </a:cubicBezTo>
                  <a:cubicBezTo>
                    <a:pt x="309" y="3294"/>
                    <a:pt x="317" y="3297"/>
                    <a:pt x="325" y="3297"/>
                  </a:cubicBezTo>
                  <a:cubicBezTo>
                    <a:pt x="333" y="3297"/>
                    <a:pt x="341" y="3294"/>
                    <a:pt x="347" y="3288"/>
                  </a:cubicBezTo>
                  <a:cubicBezTo>
                    <a:pt x="614" y="3046"/>
                    <a:pt x="513" y="2521"/>
                    <a:pt x="503" y="2197"/>
                  </a:cubicBezTo>
                  <a:cubicBezTo>
                    <a:pt x="501" y="2109"/>
                    <a:pt x="499" y="2020"/>
                    <a:pt x="498" y="1933"/>
                  </a:cubicBezTo>
                  <a:lnTo>
                    <a:pt x="498" y="1933"/>
                  </a:lnTo>
                  <a:cubicBezTo>
                    <a:pt x="564" y="1946"/>
                    <a:pt x="635" y="1951"/>
                    <a:pt x="707" y="1951"/>
                  </a:cubicBezTo>
                  <a:cubicBezTo>
                    <a:pt x="977" y="1951"/>
                    <a:pt x="1271" y="1877"/>
                    <a:pt x="1484" y="1845"/>
                  </a:cubicBezTo>
                  <a:cubicBezTo>
                    <a:pt x="1538" y="1837"/>
                    <a:pt x="1535" y="1763"/>
                    <a:pt x="1497" y="1740"/>
                  </a:cubicBezTo>
                  <a:cubicBezTo>
                    <a:pt x="1305" y="1612"/>
                    <a:pt x="1003" y="1512"/>
                    <a:pt x="722" y="1512"/>
                  </a:cubicBezTo>
                  <a:cubicBezTo>
                    <a:pt x="642" y="1512"/>
                    <a:pt x="563" y="1520"/>
                    <a:pt x="490" y="1538"/>
                  </a:cubicBezTo>
                  <a:cubicBezTo>
                    <a:pt x="483" y="1171"/>
                    <a:pt x="480" y="805"/>
                    <a:pt x="488" y="437"/>
                  </a:cubicBezTo>
                  <a:lnTo>
                    <a:pt x="488" y="437"/>
                  </a:lnTo>
                  <a:cubicBezTo>
                    <a:pt x="707" y="444"/>
                    <a:pt x="926" y="456"/>
                    <a:pt x="1144" y="456"/>
                  </a:cubicBezTo>
                  <a:cubicBezTo>
                    <a:pt x="1546" y="456"/>
                    <a:pt x="1940" y="415"/>
                    <a:pt x="2307" y="222"/>
                  </a:cubicBezTo>
                  <a:cubicBezTo>
                    <a:pt x="2353" y="195"/>
                    <a:pt x="2345" y="127"/>
                    <a:pt x="2292" y="111"/>
                  </a:cubicBezTo>
                  <a:cubicBezTo>
                    <a:pt x="1880" y="16"/>
                    <a:pt x="1458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1" name="Google Shape;3141;p6"/>
            <p:cNvSpPr/>
            <p:nvPr/>
          </p:nvSpPr>
          <p:spPr>
            <a:xfrm>
              <a:off x="4265150" y="4346100"/>
              <a:ext cx="727450" cy="649800"/>
            </a:xfrm>
            <a:custGeom>
              <a:avLst/>
              <a:gdLst/>
              <a:ahLst/>
              <a:cxnLst/>
              <a:rect l="l" t="t" r="r" b="b"/>
              <a:pathLst>
                <a:path w="29098" h="25992" extrusionOk="0">
                  <a:moveTo>
                    <a:pt x="9278" y="2410"/>
                  </a:moveTo>
                  <a:cubicBezTo>
                    <a:pt x="9374" y="2464"/>
                    <a:pt x="9469" y="2516"/>
                    <a:pt x="9564" y="2572"/>
                  </a:cubicBezTo>
                  <a:lnTo>
                    <a:pt x="9564" y="2574"/>
                  </a:lnTo>
                  <a:cubicBezTo>
                    <a:pt x="9856" y="2748"/>
                    <a:pt x="10097" y="3048"/>
                    <a:pt x="10425" y="3127"/>
                  </a:cubicBezTo>
                  <a:cubicBezTo>
                    <a:pt x="10212" y="3333"/>
                    <a:pt x="9982" y="3629"/>
                    <a:pt x="9748" y="3973"/>
                  </a:cubicBezTo>
                  <a:cubicBezTo>
                    <a:pt x="9849" y="3681"/>
                    <a:pt x="9651" y="3333"/>
                    <a:pt x="9556" y="3054"/>
                  </a:cubicBezTo>
                  <a:cubicBezTo>
                    <a:pt x="9479" y="2833"/>
                    <a:pt x="9387" y="2618"/>
                    <a:pt x="9278" y="2410"/>
                  </a:cubicBezTo>
                  <a:close/>
                  <a:moveTo>
                    <a:pt x="3960" y="3146"/>
                  </a:moveTo>
                  <a:cubicBezTo>
                    <a:pt x="4106" y="3428"/>
                    <a:pt x="4244" y="3717"/>
                    <a:pt x="4365" y="4009"/>
                  </a:cubicBezTo>
                  <a:cubicBezTo>
                    <a:pt x="4400" y="4091"/>
                    <a:pt x="4434" y="4180"/>
                    <a:pt x="4469" y="4267"/>
                  </a:cubicBezTo>
                  <a:cubicBezTo>
                    <a:pt x="4188" y="4062"/>
                    <a:pt x="3877" y="3857"/>
                    <a:pt x="3596" y="3778"/>
                  </a:cubicBezTo>
                  <a:cubicBezTo>
                    <a:pt x="3713" y="3566"/>
                    <a:pt x="3837" y="3356"/>
                    <a:pt x="3960" y="3146"/>
                  </a:cubicBezTo>
                  <a:close/>
                  <a:moveTo>
                    <a:pt x="7840" y="1583"/>
                  </a:moveTo>
                  <a:lnTo>
                    <a:pt x="7956" y="1657"/>
                  </a:lnTo>
                  <a:cubicBezTo>
                    <a:pt x="8317" y="1888"/>
                    <a:pt x="8696" y="2088"/>
                    <a:pt x="9070" y="2295"/>
                  </a:cubicBezTo>
                  <a:cubicBezTo>
                    <a:pt x="9147" y="2618"/>
                    <a:pt x="9228" y="2938"/>
                    <a:pt x="9321" y="3258"/>
                  </a:cubicBezTo>
                  <a:cubicBezTo>
                    <a:pt x="9398" y="3527"/>
                    <a:pt x="9420" y="3855"/>
                    <a:pt x="9664" y="4022"/>
                  </a:cubicBezTo>
                  <a:cubicBezTo>
                    <a:pt x="9671" y="4027"/>
                    <a:pt x="9680" y="4030"/>
                    <a:pt x="9688" y="4030"/>
                  </a:cubicBezTo>
                  <a:cubicBezTo>
                    <a:pt x="9698" y="4030"/>
                    <a:pt x="9708" y="4026"/>
                    <a:pt x="9716" y="4019"/>
                  </a:cubicBezTo>
                  <a:lnTo>
                    <a:pt x="9716" y="4019"/>
                  </a:lnTo>
                  <a:cubicBezTo>
                    <a:pt x="9493" y="4350"/>
                    <a:pt x="9267" y="4724"/>
                    <a:pt x="9049" y="5111"/>
                  </a:cubicBezTo>
                  <a:cubicBezTo>
                    <a:pt x="9057" y="5087"/>
                    <a:pt x="9059" y="5062"/>
                    <a:pt x="9052" y="5038"/>
                  </a:cubicBezTo>
                  <a:cubicBezTo>
                    <a:pt x="8868" y="4336"/>
                    <a:pt x="8635" y="3632"/>
                    <a:pt x="8425" y="2936"/>
                  </a:cubicBezTo>
                  <a:cubicBezTo>
                    <a:pt x="8283" y="2467"/>
                    <a:pt x="8120" y="1983"/>
                    <a:pt x="7840" y="1583"/>
                  </a:cubicBezTo>
                  <a:close/>
                  <a:moveTo>
                    <a:pt x="4543" y="2218"/>
                  </a:moveTo>
                  <a:cubicBezTo>
                    <a:pt x="4923" y="3241"/>
                    <a:pt x="5328" y="4344"/>
                    <a:pt x="5901" y="5289"/>
                  </a:cubicBezTo>
                  <a:cubicBezTo>
                    <a:pt x="5633" y="5108"/>
                    <a:pt x="5368" y="4931"/>
                    <a:pt x="5102" y="4749"/>
                  </a:cubicBezTo>
                  <a:cubicBezTo>
                    <a:pt x="5081" y="4736"/>
                    <a:pt x="5058" y="4716"/>
                    <a:pt x="5035" y="4700"/>
                  </a:cubicBezTo>
                  <a:cubicBezTo>
                    <a:pt x="4953" y="4298"/>
                    <a:pt x="4739" y="3899"/>
                    <a:pt x="4574" y="3545"/>
                  </a:cubicBezTo>
                  <a:cubicBezTo>
                    <a:pt x="4488" y="3361"/>
                    <a:pt x="4344" y="3030"/>
                    <a:pt x="4142" y="2839"/>
                  </a:cubicBezTo>
                  <a:cubicBezTo>
                    <a:pt x="4272" y="2630"/>
                    <a:pt x="4410" y="2424"/>
                    <a:pt x="4543" y="2218"/>
                  </a:cubicBezTo>
                  <a:close/>
                  <a:moveTo>
                    <a:pt x="5122" y="1348"/>
                  </a:moveTo>
                  <a:cubicBezTo>
                    <a:pt x="5589" y="2333"/>
                    <a:pt x="6048" y="3282"/>
                    <a:pt x="6409" y="4316"/>
                  </a:cubicBezTo>
                  <a:cubicBezTo>
                    <a:pt x="6591" y="4841"/>
                    <a:pt x="6752" y="5477"/>
                    <a:pt x="7010" y="6037"/>
                  </a:cubicBezTo>
                  <a:cubicBezTo>
                    <a:pt x="6778" y="5881"/>
                    <a:pt x="6549" y="5725"/>
                    <a:pt x="6317" y="5569"/>
                  </a:cubicBezTo>
                  <a:cubicBezTo>
                    <a:pt x="6196" y="4920"/>
                    <a:pt x="5788" y="4337"/>
                    <a:pt x="5489" y="3756"/>
                  </a:cubicBezTo>
                  <a:cubicBezTo>
                    <a:pt x="5199" y="3192"/>
                    <a:pt x="5074" y="2520"/>
                    <a:pt x="4667" y="2026"/>
                  </a:cubicBezTo>
                  <a:cubicBezTo>
                    <a:pt x="4817" y="1798"/>
                    <a:pt x="4967" y="1573"/>
                    <a:pt x="5122" y="1348"/>
                  </a:cubicBezTo>
                  <a:close/>
                  <a:moveTo>
                    <a:pt x="5923" y="435"/>
                  </a:moveTo>
                  <a:cubicBezTo>
                    <a:pt x="5954" y="435"/>
                    <a:pt x="5986" y="443"/>
                    <a:pt x="6016" y="459"/>
                  </a:cubicBezTo>
                  <a:cubicBezTo>
                    <a:pt x="6509" y="732"/>
                    <a:pt x="6985" y="1035"/>
                    <a:pt x="7461" y="1340"/>
                  </a:cubicBezTo>
                  <a:cubicBezTo>
                    <a:pt x="7738" y="1965"/>
                    <a:pt x="7983" y="2584"/>
                    <a:pt x="8168" y="3245"/>
                  </a:cubicBezTo>
                  <a:cubicBezTo>
                    <a:pt x="8343" y="3870"/>
                    <a:pt x="8471" y="4580"/>
                    <a:pt x="8819" y="5136"/>
                  </a:cubicBezTo>
                  <a:cubicBezTo>
                    <a:pt x="8845" y="5178"/>
                    <a:pt x="8884" y="5197"/>
                    <a:pt x="8923" y="5197"/>
                  </a:cubicBezTo>
                  <a:cubicBezTo>
                    <a:pt x="8963" y="5197"/>
                    <a:pt x="9002" y="5178"/>
                    <a:pt x="9027" y="5148"/>
                  </a:cubicBezTo>
                  <a:lnTo>
                    <a:pt x="9027" y="5148"/>
                  </a:lnTo>
                  <a:cubicBezTo>
                    <a:pt x="8813" y="5528"/>
                    <a:pt x="8606" y="5919"/>
                    <a:pt x="8421" y="6286"/>
                  </a:cubicBezTo>
                  <a:cubicBezTo>
                    <a:pt x="8258" y="5241"/>
                    <a:pt x="7653" y="4162"/>
                    <a:pt x="7282" y="3189"/>
                  </a:cubicBezTo>
                  <a:cubicBezTo>
                    <a:pt x="6949" y="2308"/>
                    <a:pt x="6836" y="1178"/>
                    <a:pt x="6093" y="527"/>
                  </a:cubicBezTo>
                  <a:cubicBezTo>
                    <a:pt x="6087" y="520"/>
                    <a:pt x="6080" y="518"/>
                    <a:pt x="6073" y="518"/>
                  </a:cubicBezTo>
                  <a:cubicBezTo>
                    <a:pt x="6055" y="518"/>
                    <a:pt x="6039" y="535"/>
                    <a:pt x="6044" y="556"/>
                  </a:cubicBezTo>
                  <a:cubicBezTo>
                    <a:pt x="6336" y="1552"/>
                    <a:pt x="6685" y="2572"/>
                    <a:pt x="7046" y="3547"/>
                  </a:cubicBezTo>
                  <a:cubicBezTo>
                    <a:pt x="7400" y="4500"/>
                    <a:pt x="7656" y="5705"/>
                    <a:pt x="8311" y="6507"/>
                  </a:cubicBezTo>
                  <a:cubicBezTo>
                    <a:pt x="8258" y="6611"/>
                    <a:pt x="8207" y="6713"/>
                    <a:pt x="8161" y="6811"/>
                  </a:cubicBezTo>
                  <a:cubicBezTo>
                    <a:pt x="7969" y="6680"/>
                    <a:pt x="7776" y="6552"/>
                    <a:pt x="7584" y="6422"/>
                  </a:cubicBezTo>
                  <a:cubicBezTo>
                    <a:pt x="7318" y="5500"/>
                    <a:pt x="6847" y="4577"/>
                    <a:pt x="6531" y="3684"/>
                  </a:cubicBezTo>
                  <a:cubicBezTo>
                    <a:pt x="6227" y="2831"/>
                    <a:pt x="5868" y="1881"/>
                    <a:pt x="5177" y="1268"/>
                  </a:cubicBezTo>
                  <a:cubicBezTo>
                    <a:pt x="5350" y="1019"/>
                    <a:pt x="5527" y="771"/>
                    <a:pt x="5707" y="527"/>
                  </a:cubicBezTo>
                  <a:cubicBezTo>
                    <a:pt x="5781" y="470"/>
                    <a:pt x="5854" y="435"/>
                    <a:pt x="5923" y="435"/>
                  </a:cubicBezTo>
                  <a:close/>
                  <a:moveTo>
                    <a:pt x="27840" y="10915"/>
                  </a:moveTo>
                  <a:cubicBezTo>
                    <a:pt x="28206" y="11096"/>
                    <a:pt x="28545" y="11284"/>
                    <a:pt x="28534" y="11366"/>
                  </a:cubicBezTo>
                  <a:cubicBezTo>
                    <a:pt x="28519" y="11468"/>
                    <a:pt x="28542" y="11552"/>
                    <a:pt x="28619" y="11616"/>
                  </a:cubicBezTo>
                  <a:cubicBezTo>
                    <a:pt x="28511" y="11809"/>
                    <a:pt x="28406" y="12005"/>
                    <a:pt x="28299" y="12200"/>
                  </a:cubicBezTo>
                  <a:lnTo>
                    <a:pt x="28299" y="12201"/>
                  </a:lnTo>
                  <a:cubicBezTo>
                    <a:pt x="28196" y="11757"/>
                    <a:pt x="28030" y="11319"/>
                    <a:pt x="27840" y="10915"/>
                  </a:cubicBezTo>
                  <a:close/>
                  <a:moveTo>
                    <a:pt x="22318" y="11854"/>
                  </a:moveTo>
                  <a:cubicBezTo>
                    <a:pt x="22394" y="12095"/>
                    <a:pt x="22533" y="12331"/>
                    <a:pt x="22628" y="12554"/>
                  </a:cubicBezTo>
                  <a:cubicBezTo>
                    <a:pt x="22686" y="12693"/>
                    <a:pt x="22738" y="12862"/>
                    <a:pt x="22804" y="13023"/>
                  </a:cubicBezTo>
                  <a:cubicBezTo>
                    <a:pt x="22512" y="12831"/>
                    <a:pt x="22210" y="12652"/>
                    <a:pt x="21895" y="12543"/>
                  </a:cubicBezTo>
                  <a:cubicBezTo>
                    <a:pt x="22043" y="12306"/>
                    <a:pt x="22184" y="12078"/>
                    <a:pt x="22318" y="11854"/>
                  </a:cubicBezTo>
                  <a:close/>
                  <a:moveTo>
                    <a:pt x="26532" y="10330"/>
                  </a:moveTo>
                  <a:cubicBezTo>
                    <a:pt x="26682" y="10390"/>
                    <a:pt x="26831" y="10454"/>
                    <a:pt x="26979" y="10520"/>
                  </a:cubicBezTo>
                  <a:cubicBezTo>
                    <a:pt x="27046" y="10549"/>
                    <a:pt x="27318" y="10668"/>
                    <a:pt x="27613" y="10807"/>
                  </a:cubicBezTo>
                  <a:cubicBezTo>
                    <a:pt x="27643" y="11409"/>
                    <a:pt x="27825" y="12032"/>
                    <a:pt x="28084" y="12593"/>
                  </a:cubicBezTo>
                  <a:cubicBezTo>
                    <a:pt x="27960" y="12821"/>
                    <a:pt x="27835" y="13048"/>
                    <a:pt x="27710" y="13274"/>
                  </a:cubicBezTo>
                  <a:lnTo>
                    <a:pt x="27710" y="13276"/>
                  </a:lnTo>
                  <a:cubicBezTo>
                    <a:pt x="27623" y="12902"/>
                    <a:pt x="27490" y="12531"/>
                    <a:pt x="27387" y="12187"/>
                  </a:cubicBezTo>
                  <a:cubicBezTo>
                    <a:pt x="27192" y="11535"/>
                    <a:pt x="26943" y="10876"/>
                    <a:pt x="26532" y="10330"/>
                  </a:cubicBezTo>
                  <a:close/>
                  <a:moveTo>
                    <a:pt x="23009" y="10641"/>
                  </a:moveTo>
                  <a:cubicBezTo>
                    <a:pt x="23207" y="11283"/>
                    <a:pt x="23442" y="11913"/>
                    <a:pt x="23650" y="12549"/>
                  </a:cubicBezTo>
                  <a:cubicBezTo>
                    <a:pt x="23781" y="12946"/>
                    <a:pt x="23893" y="13374"/>
                    <a:pt x="24042" y="13783"/>
                  </a:cubicBezTo>
                  <a:cubicBezTo>
                    <a:pt x="23885" y="13696"/>
                    <a:pt x="23726" y="13610"/>
                    <a:pt x="23570" y="13519"/>
                  </a:cubicBezTo>
                  <a:cubicBezTo>
                    <a:pt x="23468" y="13460"/>
                    <a:pt x="23365" y="13394"/>
                    <a:pt x="23263" y="13327"/>
                  </a:cubicBezTo>
                  <a:cubicBezTo>
                    <a:pt x="23232" y="13017"/>
                    <a:pt x="23042" y="12702"/>
                    <a:pt x="22923" y="12428"/>
                  </a:cubicBezTo>
                  <a:cubicBezTo>
                    <a:pt x="22815" y="12175"/>
                    <a:pt x="22699" y="11791"/>
                    <a:pt x="22454" y="11621"/>
                  </a:cubicBezTo>
                  <a:cubicBezTo>
                    <a:pt x="22661" y="11271"/>
                    <a:pt x="22843" y="10948"/>
                    <a:pt x="23009" y="10641"/>
                  </a:cubicBezTo>
                  <a:close/>
                  <a:moveTo>
                    <a:pt x="23660" y="9365"/>
                  </a:moveTo>
                  <a:cubicBezTo>
                    <a:pt x="24008" y="10269"/>
                    <a:pt x="24395" y="11151"/>
                    <a:pt x="24690" y="12078"/>
                  </a:cubicBezTo>
                  <a:cubicBezTo>
                    <a:pt x="24926" y="12823"/>
                    <a:pt x="25059" y="13781"/>
                    <a:pt x="25445" y="14513"/>
                  </a:cubicBezTo>
                  <a:cubicBezTo>
                    <a:pt x="25307" y="14449"/>
                    <a:pt x="25187" y="14395"/>
                    <a:pt x="25105" y="14352"/>
                  </a:cubicBezTo>
                  <a:cubicBezTo>
                    <a:pt x="24912" y="14252"/>
                    <a:pt x="24720" y="14150"/>
                    <a:pt x="24528" y="14048"/>
                  </a:cubicBezTo>
                  <a:cubicBezTo>
                    <a:pt x="24382" y="13509"/>
                    <a:pt x="24144" y="12981"/>
                    <a:pt x="23959" y="12464"/>
                  </a:cubicBezTo>
                  <a:cubicBezTo>
                    <a:pt x="23711" y="11776"/>
                    <a:pt x="23466" y="11084"/>
                    <a:pt x="23119" y="10441"/>
                  </a:cubicBezTo>
                  <a:cubicBezTo>
                    <a:pt x="23133" y="10412"/>
                    <a:pt x="23152" y="10381"/>
                    <a:pt x="23166" y="10353"/>
                  </a:cubicBezTo>
                  <a:cubicBezTo>
                    <a:pt x="23283" y="10131"/>
                    <a:pt x="23386" y="9905"/>
                    <a:pt x="23476" y="9672"/>
                  </a:cubicBezTo>
                  <a:cubicBezTo>
                    <a:pt x="23481" y="9669"/>
                    <a:pt x="23488" y="9672"/>
                    <a:pt x="23491" y="9665"/>
                  </a:cubicBezTo>
                  <a:cubicBezTo>
                    <a:pt x="23527" y="9619"/>
                    <a:pt x="23591" y="9495"/>
                    <a:pt x="23660" y="9365"/>
                  </a:cubicBezTo>
                  <a:close/>
                  <a:moveTo>
                    <a:pt x="25389" y="9831"/>
                  </a:moveTo>
                  <a:lnTo>
                    <a:pt x="25389" y="9831"/>
                  </a:lnTo>
                  <a:cubicBezTo>
                    <a:pt x="25725" y="9990"/>
                    <a:pt x="26068" y="10133"/>
                    <a:pt x="26411" y="10277"/>
                  </a:cubicBezTo>
                  <a:cubicBezTo>
                    <a:pt x="26400" y="10290"/>
                    <a:pt x="26395" y="10308"/>
                    <a:pt x="26398" y="10325"/>
                  </a:cubicBezTo>
                  <a:cubicBezTo>
                    <a:pt x="26596" y="10983"/>
                    <a:pt x="26851" y="11622"/>
                    <a:pt x="27054" y="12278"/>
                  </a:cubicBezTo>
                  <a:cubicBezTo>
                    <a:pt x="27200" y="12748"/>
                    <a:pt x="27271" y="13286"/>
                    <a:pt x="27444" y="13763"/>
                  </a:cubicBezTo>
                  <a:cubicBezTo>
                    <a:pt x="27307" y="14012"/>
                    <a:pt x="27171" y="14263"/>
                    <a:pt x="27033" y="14514"/>
                  </a:cubicBezTo>
                  <a:cubicBezTo>
                    <a:pt x="26869" y="13679"/>
                    <a:pt x="26496" y="12825"/>
                    <a:pt x="26250" y="12044"/>
                  </a:cubicBezTo>
                  <a:cubicBezTo>
                    <a:pt x="26016" y="11302"/>
                    <a:pt x="25758" y="10531"/>
                    <a:pt x="25389" y="9831"/>
                  </a:cubicBezTo>
                  <a:close/>
                  <a:moveTo>
                    <a:pt x="23899" y="8988"/>
                  </a:moveTo>
                  <a:cubicBezTo>
                    <a:pt x="23901" y="8988"/>
                    <a:pt x="23903" y="8988"/>
                    <a:pt x="23904" y="8989"/>
                  </a:cubicBezTo>
                  <a:cubicBezTo>
                    <a:pt x="24272" y="9245"/>
                    <a:pt x="24659" y="9473"/>
                    <a:pt x="25063" y="9672"/>
                  </a:cubicBezTo>
                  <a:cubicBezTo>
                    <a:pt x="25358" y="10489"/>
                    <a:pt x="25661" y="11301"/>
                    <a:pt x="25919" y="12134"/>
                  </a:cubicBezTo>
                  <a:cubicBezTo>
                    <a:pt x="26193" y="13018"/>
                    <a:pt x="26340" y="14103"/>
                    <a:pt x="26805" y="14924"/>
                  </a:cubicBezTo>
                  <a:cubicBezTo>
                    <a:pt x="26742" y="15038"/>
                    <a:pt x="26682" y="15151"/>
                    <a:pt x="26619" y="15261"/>
                  </a:cubicBezTo>
                  <a:lnTo>
                    <a:pt x="26619" y="15262"/>
                  </a:lnTo>
                  <a:cubicBezTo>
                    <a:pt x="26447" y="15049"/>
                    <a:pt x="26140" y="14860"/>
                    <a:pt x="25840" y="14703"/>
                  </a:cubicBezTo>
                  <a:cubicBezTo>
                    <a:pt x="25789" y="13715"/>
                    <a:pt x="25241" y="12595"/>
                    <a:pt x="24940" y="11685"/>
                  </a:cubicBezTo>
                  <a:cubicBezTo>
                    <a:pt x="24652" y="10815"/>
                    <a:pt x="24346" y="9864"/>
                    <a:pt x="23798" y="9112"/>
                  </a:cubicBezTo>
                  <a:cubicBezTo>
                    <a:pt x="23841" y="9039"/>
                    <a:pt x="23879" y="8988"/>
                    <a:pt x="23899" y="8988"/>
                  </a:cubicBezTo>
                  <a:close/>
                  <a:moveTo>
                    <a:pt x="3398" y="4139"/>
                  </a:moveTo>
                  <a:cubicBezTo>
                    <a:pt x="3530" y="4222"/>
                    <a:pt x="3685" y="4288"/>
                    <a:pt x="3816" y="4368"/>
                  </a:cubicBezTo>
                  <a:cubicBezTo>
                    <a:pt x="4251" y="4636"/>
                    <a:pt x="4667" y="4939"/>
                    <a:pt x="5087" y="5230"/>
                  </a:cubicBezTo>
                  <a:cubicBezTo>
                    <a:pt x="5889" y="5782"/>
                    <a:pt x="6710" y="6452"/>
                    <a:pt x="7594" y="6906"/>
                  </a:cubicBezTo>
                  <a:cubicBezTo>
                    <a:pt x="7597" y="6911"/>
                    <a:pt x="7600" y="6916"/>
                    <a:pt x="7605" y="6921"/>
                  </a:cubicBezTo>
                  <a:cubicBezTo>
                    <a:pt x="7614" y="6929"/>
                    <a:pt x="7626" y="6934"/>
                    <a:pt x="7639" y="6934"/>
                  </a:cubicBezTo>
                  <a:cubicBezTo>
                    <a:pt x="7641" y="6934"/>
                    <a:pt x="7643" y="6934"/>
                    <a:pt x="7645" y="6934"/>
                  </a:cubicBezTo>
                  <a:cubicBezTo>
                    <a:pt x="7768" y="6995"/>
                    <a:pt x="7892" y="7054"/>
                    <a:pt x="8019" y="7106"/>
                  </a:cubicBezTo>
                  <a:cubicBezTo>
                    <a:pt x="7899" y="7362"/>
                    <a:pt x="7797" y="7587"/>
                    <a:pt x="7722" y="7762"/>
                  </a:cubicBezTo>
                  <a:cubicBezTo>
                    <a:pt x="7225" y="8909"/>
                    <a:pt x="6929" y="10139"/>
                    <a:pt x="6811" y="11381"/>
                  </a:cubicBezTo>
                  <a:cubicBezTo>
                    <a:pt x="6573" y="13884"/>
                    <a:pt x="7674" y="16329"/>
                    <a:pt x="9708" y="17798"/>
                  </a:cubicBezTo>
                  <a:cubicBezTo>
                    <a:pt x="10846" y="18621"/>
                    <a:pt x="12146" y="19002"/>
                    <a:pt x="13461" y="19002"/>
                  </a:cubicBezTo>
                  <a:cubicBezTo>
                    <a:pt x="14539" y="19002"/>
                    <a:pt x="15628" y="18746"/>
                    <a:pt x="16647" y="18266"/>
                  </a:cubicBezTo>
                  <a:cubicBezTo>
                    <a:pt x="18427" y="17426"/>
                    <a:pt x="20355" y="14954"/>
                    <a:pt x="21767" y="12746"/>
                  </a:cubicBezTo>
                  <a:cubicBezTo>
                    <a:pt x="22356" y="13445"/>
                    <a:pt x="23478" y="13932"/>
                    <a:pt x="24254" y="14336"/>
                  </a:cubicBezTo>
                  <a:cubicBezTo>
                    <a:pt x="24265" y="14342"/>
                    <a:pt x="24277" y="14347"/>
                    <a:pt x="24288" y="14354"/>
                  </a:cubicBezTo>
                  <a:cubicBezTo>
                    <a:pt x="24364" y="14500"/>
                    <a:pt x="24451" y="14637"/>
                    <a:pt x="24548" y="14769"/>
                  </a:cubicBezTo>
                  <a:cubicBezTo>
                    <a:pt x="24560" y="14784"/>
                    <a:pt x="24581" y="14793"/>
                    <a:pt x="24601" y="14793"/>
                  </a:cubicBezTo>
                  <a:cubicBezTo>
                    <a:pt x="24629" y="14793"/>
                    <a:pt x="24654" y="14776"/>
                    <a:pt x="24651" y="14741"/>
                  </a:cubicBezTo>
                  <a:cubicBezTo>
                    <a:pt x="24646" y="14669"/>
                    <a:pt x="24636" y="14598"/>
                    <a:pt x="24626" y="14527"/>
                  </a:cubicBezTo>
                  <a:lnTo>
                    <a:pt x="24626" y="14527"/>
                  </a:lnTo>
                  <a:cubicBezTo>
                    <a:pt x="25030" y="14734"/>
                    <a:pt x="25433" y="14941"/>
                    <a:pt x="25824" y="15172"/>
                  </a:cubicBezTo>
                  <a:cubicBezTo>
                    <a:pt x="26029" y="15294"/>
                    <a:pt x="26206" y="15500"/>
                    <a:pt x="26414" y="15620"/>
                  </a:cubicBezTo>
                  <a:cubicBezTo>
                    <a:pt x="25999" y="16332"/>
                    <a:pt x="25568" y="17039"/>
                    <a:pt x="25099" y="17730"/>
                  </a:cubicBezTo>
                  <a:cubicBezTo>
                    <a:pt x="23796" y="19651"/>
                    <a:pt x="22136" y="21335"/>
                    <a:pt x="20253" y="22687"/>
                  </a:cubicBezTo>
                  <a:cubicBezTo>
                    <a:pt x="17934" y="24349"/>
                    <a:pt x="15230" y="25319"/>
                    <a:pt x="12503" y="25319"/>
                  </a:cubicBezTo>
                  <a:cubicBezTo>
                    <a:pt x="10844" y="25319"/>
                    <a:pt x="9176" y="24960"/>
                    <a:pt x="7582" y="24180"/>
                  </a:cubicBezTo>
                  <a:cubicBezTo>
                    <a:pt x="3260" y="22064"/>
                    <a:pt x="830" y="17523"/>
                    <a:pt x="957" y="12792"/>
                  </a:cubicBezTo>
                  <a:cubicBezTo>
                    <a:pt x="1039" y="9700"/>
                    <a:pt x="1972" y="6799"/>
                    <a:pt x="3398" y="4139"/>
                  </a:cubicBezTo>
                  <a:close/>
                  <a:moveTo>
                    <a:pt x="5826" y="1"/>
                  </a:moveTo>
                  <a:cubicBezTo>
                    <a:pt x="5785" y="1"/>
                    <a:pt x="5745" y="15"/>
                    <a:pt x="5714" y="49"/>
                  </a:cubicBezTo>
                  <a:cubicBezTo>
                    <a:pt x="5425" y="361"/>
                    <a:pt x="5112" y="671"/>
                    <a:pt x="4966" y="1060"/>
                  </a:cubicBezTo>
                  <a:cubicBezTo>
                    <a:pt x="3694" y="2362"/>
                    <a:pt x="2777" y="4076"/>
                    <a:pt x="2075" y="5702"/>
                  </a:cubicBezTo>
                  <a:cubicBezTo>
                    <a:pt x="1178" y="7771"/>
                    <a:pt x="645" y="9992"/>
                    <a:pt x="432" y="12234"/>
                  </a:cubicBezTo>
                  <a:cubicBezTo>
                    <a:pt x="0" y="16755"/>
                    <a:pt x="1990" y="21166"/>
                    <a:pt x="5661" y="23819"/>
                  </a:cubicBezTo>
                  <a:cubicBezTo>
                    <a:pt x="7717" y="25303"/>
                    <a:pt x="10063" y="25991"/>
                    <a:pt x="12437" y="25991"/>
                  </a:cubicBezTo>
                  <a:cubicBezTo>
                    <a:pt x="14385" y="25991"/>
                    <a:pt x="16351" y="25528"/>
                    <a:pt x="18191" y="24660"/>
                  </a:cubicBezTo>
                  <a:cubicBezTo>
                    <a:pt x="22684" y="22543"/>
                    <a:pt x="25763" y="18359"/>
                    <a:pt x="28020" y="14076"/>
                  </a:cubicBezTo>
                  <a:cubicBezTo>
                    <a:pt x="28460" y="13245"/>
                    <a:pt x="28796" y="12390"/>
                    <a:pt x="28996" y="11480"/>
                  </a:cubicBezTo>
                  <a:cubicBezTo>
                    <a:pt x="29005" y="11445"/>
                    <a:pt x="29014" y="11409"/>
                    <a:pt x="29023" y="11375"/>
                  </a:cubicBezTo>
                  <a:cubicBezTo>
                    <a:pt x="29026" y="11363"/>
                    <a:pt x="29024" y="11353"/>
                    <a:pt x="29026" y="11342"/>
                  </a:cubicBezTo>
                  <a:cubicBezTo>
                    <a:pt x="29046" y="11242"/>
                    <a:pt x="29073" y="11143"/>
                    <a:pt x="29090" y="11042"/>
                  </a:cubicBezTo>
                  <a:cubicBezTo>
                    <a:pt x="29097" y="10995"/>
                    <a:pt x="29059" y="10957"/>
                    <a:pt x="29020" y="10957"/>
                  </a:cubicBezTo>
                  <a:cubicBezTo>
                    <a:pt x="29001" y="10957"/>
                    <a:pt x="28981" y="10967"/>
                    <a:pt x="28967" y="10991"/>
                  </a:cubicBezTo>
                  <a:cubicBezTo>
                    <a:pt x="28947" y="11025"/>
                    <a:pt x="28927" y="11061"/>
                    <a:pt x="28908" y="11097"/>
                  </a:cubicBezTo>
                  <a:cubicBezTo>
                    <a:pt x="28107" y="10548"/>
                    <a:pt x="27233" y="10166"/>
                    <a:pt x="26342" y="9793"/>
                  </a:cubicBezTo>
                  <a:cubicBezTo>
                    <a:pt x="25883" y="9601"/>
                    <a:pt x="25430" y="9401"/>
                    <a:pt x="24989" y="9175"/>
                  </a:cubicBezTo>
                  <a:cubicBezTo>
                    <a:pt x="24982" y="9163"/>
                    <a:pt x="24976" y="9153"/>
                    <a:pt x="24967" y="9144"/>
                  </a:cubicBezTo>
                  <a:cubicBezTo>
                    <a:pt x="24958" y="9131"/>
                    <a:pt x="24943" y="9123"/>
                    <a:pt x="24927" y="9123"/>
                  </a:cubicBezTo>
                  <a:cubicBezTo>
                    <a:pt x="24920" y="9123"/>
                    <a:pt x="24912" y="9125"/>
                    <a:pt x="24905" y="9129"/>
                  </a:cubicBezTo>
                  <a:cubicBezTo>
                    <a:pt x="24794" y="9070"/>
                    <a:pt x="24684" y="9012"/>
                    <a:pt x="24575" y="8950"/>
                  </a:cubicBezTo>
                  <a:cubicBezTo>
                    <a:pt x="24354" y="8824"/>
                    <a:pt x="24041" y="8453"/>
                    <a:pt x="23769" y="8453"/>
                  </a:cubicBezTo>
                  <a:cubicBezTo>
                    <a:pt x="23758" y="8453"/>
                    <a:pt x="23748" y="8453"/>
                    <a:pt x="23737" y="8455"/>
                  </a:cubicBezTo>
                  <a:cubicBezTo>
                    <a:pt x="23626" y="8466"/>
                    <a:pt x="23563" y="8532"/>
                    <a:pt x="23550" y="8643"/>
                  </a:cubicBezTo>
                  <a:cubicBezTo>
                    <a:pt x="23535" y="8768"/>
                    <a:pt x="23512" y="8888"/>
                    <a:pt x="23489" y="9006"/>
                  </a:cubicBezTo>
                  <a:cubicBezTo>
                    <a:pt x="22699" y="10448"/>
                    <a:pt x="21217" y="13327"/>
                    <a:pt x="20473" y="14424"/>
                  </a:cubicBezTo>
                  <a:cubicBezTo>
                    <a:pt x="19746" y="15490"/>
                    <a:pt x="18837" y="16421"/>
                    <a:pt x="17789" y="17170"/>
                  </a:cubicBezTo>
                  <a:cubicBezTo>
                    <a:pt x="16504" y="18091"/>
                    <a:pt x="15006" y="18628"/>
                    <a:pt x="13496" y="18628"/>
                  </a:cubicBezTo>
                  <a:cubicBezTo>
                    <a:pt x="12577" y="18628"/>
                    <a:pt x="11653" y="18429"/>
                    <a:pt x="10770" y="17997"/>
                  </a:cubicBezTo>
                  <a:cubicBezTo>
                    <a:pt x="8376" y="16826"/>
                    <a:pt x="7031" y="14311"/>
                    <a:pt x="7100" y="11690"/>
                  </a:cubicBezTo>
                  <a:cubicBezTo>
                    <a:pt x="7167" y="9176"/>
                    <a:pt x="9009" y="5189"/>
                    <a:pt x="10514" y="3140"/>
                  </a:cubicBezTo>
                  <a:cubicBezTo>
                    <a:pt x="10545" y="3133"/>
                    <a:pt x="10569" y="3105"/>
                    <a:pt x="10571" y="3072"/>
                  </a:cubicBezTo>
                  <a:cubicBezTo>
                    <a:pt x="10571" y="3069"/>
                    <a:pt x="10569" y="3064"/>
                    <a:pt x="10569" y="3061"/>
                  </a:cubicBezTo>
                  <a:cubicBezTo>
                    <a:pt x="10584" y="3041"/>
                    <a:pt x="10601" y="3018"/>
                    <a:pt x="10615" y="2999"/>
                  </a:cubicBezTo>
                  <a:cubicBezTo>
                    <a:pt x="10622" y="2989"/>
                    <a:pt x="10611" y="2975"/>
                    <a:pt x="10601" y="2975"/>
                  </a:cubicBezTo>
                  <a:cubicBezTo>
                    <a:pt x="10599" y="2975"/>
                    <a:pt x="10596" y="2975"/>
                    <a:pt x="10594" y="2977"/>
                  </a:cubicBezTo>
                  <a:cubicBezTo>
                    <a:pt x="10583" y="2987"/>
                    <a:pt x="10574" y="2999"/>
                    <a:pt x="10563" y="3005"/>
                  </a:cubicBezTo>
                  <a:cubicBezTo>
                    <a:pt x="10476" y="2475"/>
                    <a:pt x="9472" y="2096"/>
                    <a:pt x="9077" y="1880"/>
                  </a:cubicBezTo>
                  <a:cubicBezTo>
                    <a:pt x="8005" y="1296"/>
                    <a:pt x="7029" y="528"/>
                    <a:pt x="5919" y="21"/>
                  </a:cubicBezTo>
                  <a:cubicBezTo>
                    <a:pt x="5889" y="9"/>
                    <a:pt x="5857" y="1"/>
                    <a:pt x="58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2" name="Google Shape;3142;p6"/>
            <p:cNvSpPr/>
            <p:nvPr/>
          </p:nvSpPr>
          <p:spPr>
            <a:xfrm>
              <a:off x="4347575" y="4526150"/>
              <a:ext cx="60650" cy="55025"/>
            </a:xfrm>
            <a:custGeom>
              <a:avLst/>
              <a:gdLst/>
              <a:ahLst/>
              <a:cxnLst/>
              <a:rect l="l" t="t" r="r" b="b"/>
              <a:pathLst>
                <a:path w="2426" h="2201" extrusionOk="0">
                  <a:moveTo>
                    <a:pt x="965" y="1"/>
                  </a:moveTo>
                  <a:cubicBezTo>
                    <a:pt x="939" y="1"/>
                    <a:pt x="915" y="17"/>
                    <a:pt x="908" y="44"/>
                  </a:cubicBezTo>
                  <a:cubicBezTo>
                    <a:pt x="827" y="329"/>
                    <a:pt x="890" y="664"/>
                    <a:pt x="921" y="966"/>
                  </a:cubicBezTo>
                  <a:cubicBezTo>
                    <a:pt x="622" y="1021"/>
                    <a:pt x="325" y="1097"/>
                    <a:pt x="48" y="1208"/>
                  </a:cubicBezTo>
                  <a:cubicBezTo>
                    <a:pt x="17" y="1221"/>
                    <a:pt x="0" y="1269"/>
                    <a:pt x="38" y="1287"/>
                  </a:cubicBezTo>
                  <a:cubicBezTo>
                    <a:pt x="189" y="1363"/>
                    <a:pt x="345" y="1390"/>
                    <a:pt x="504" y="1390"/>
                  </a:cubicBezTo>
                  <a:cubicBezTo>
                    <a:pt x="652" y="1390"/>
                    <a:pt x="803" y="1366"/>
                    <a:pt x="955" y="1336"/>
                  </a:cubicBezTo>
                  <a:cubicBezTo>
                    <a:pt x="985" y="1633"/>
                    <a:pt x="1037" y="1920"/>
                    <a:pt x="1209" y="2178"/>
                  </a:cubicBezTo>
                  <a:cubicBezTo>
                    <a:pt x="1219" y="2193"/>
                    <a:pt x="1235" y="2200"/>
                    <a:pt x="1250" y="2200"/>
                  </a:cubicBezTo>
                  <a:cubicBezTo>
                    <a:pt x="1269" y="2200"/>
                    <a:pt x="1288" y="2189"/>
                    <a:pt x="1295" y="2168"/>
                  </a:cubicBezTo>
                  <a:cubicBezTo>
                    <a:pt x="1396" y="1865"/>
                    <a:pt x="1398" y="1559"/>
                    <a:pt x="1372" y="1253"/>
                  </a:cubicBezTo>
                  <a:cubicBezTo>
                    <a:pt x="1500" y="1229"/>
                    <a:pt x="1628" y="1212"/>
                    <a:pt x="1755" y="1212"/>
                  </a:cubicBezTo>
                  <a:cubicBezTo>
                    <a:pt x="1886" y="1212"/>
                    <a:pt x="2015" y="1231"/>
                    <a:pt x="2141" y="1279"/>
                  </a:cubicBezTo>
                  <a:cubicBezTo>
                    <a:pt x="2160" y="1286"/>
                    <a:pt x="2178" y="1289"/>
                    <a:pt x="2195" y="1289"/>
                  </a:cubicBezTo>
                  <a:cubicBezTo>
                    <a:pt x="2345" y="1289"/>
                    <a:pt x="2426" y="1045"/>
                    <a:pt x="2274" y="967"/>
                  </a:cubicBezTo>
                  <a:cubicBezTo>
                    <a:pt x="2111" y="886"/>
                    <a:pt x="1940" y="859"/>
                    <a:pt x="1767" y="859"/>
                  </a:cubicBezTo>
                  <a:cubicBezTo>
                    <a:pt x="1622" y="859"/>
                    <a:pt x="1476" y="877"/>
                    <a:pt x="1331" y="898"/>
                  </a:cubicBezTo>
                  <a:cubicBezTo>
                    <a:pt x="1291" y="595"/>
                    <a:pt x="1246" y="224"/>
                    <a:pt x="1006" y="17"/>
                  </a:cubicBezTo>
                  <a:cubicBezTo>
                    <a:pt x="994" y="6"/>
                    <a:pt x="979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3" name="Google Shape;3143;p6"/>
            <p:cNvSpPr/>
            <p:nvPr/>
          </p:nvSpPr>
          <p:spPr>
            <a:xfrm>
              <a:off x="4816275" y="4745425"/>
              <a:ext cx="36850" cy="10100"/>
            </a:xfrm>
            <a:custGeom>
              <a:avLst/>
              <a:gdLst/>
              <a:ahLst/>
              <a:cxnLst/>
              <a:rect l="l" t="t" r="r" b="b"/>
              <a:pathLst>
                <a:path w="1474" h="404" extrusionOk="0">
                  <a:moveTo>
                    <a:pt x="369" y="0"/>
                  </a:moveTo>
                  <a:cubicBezTo>
                    <a:pt x="240" y="0"/>
                    <a:pt x="113" y="16"/>
                    <a:pt x="25" y="96"/>
                  </a:cubicBezTo>
                  <a:cubicBezTo>
                    <a:pt x="7" y="115"/>
                    <a:pt x="1" y="141"/>
                    <a:pt x="7" y="164"/>
                  </a:cubicBezTo>
                  <a:cubicBezTo>
                    <a:pt x="85" y="379"/>
                    <a:pt x="373" y="384"/>
                    <a:pt x="564" y="398"/>
                  </a:cubicBezTo>
                  <a:cubicBezTo>
                    <a:pt x="608" y="402"/>
                    <a:pt x="652" y="404"/>
                    <a:pt x="695" y="404"/>
                  </a:cubicBezTo>
                  <a:cubicBezTo>
                    <a:pt x="948" y="404"/>
                    <a:pt x="1182" y="344"/>
                    <a:pt x="1423" y="244"/>
                  </a:cubicBezTo>
                  <a:cubicBezTo>
                    <a:pt x="1474" y="229"/>
                    <a:pt x="1472" y="157"/>
                    <a:pt x="1423" y="142"/>
                  </a:cubicBezTo>
                  <a:cubicBezTo>
                    <a:pt x="1197" y="51"/>
                    <a:pt x="956" y="5"/>
                    <a:pt x="714" y="5"/>
                  </a:cubicBezTo>
                  <a:cubicBezTo>
                    <a:pt x="691" y="5"/>
                    <a:pt x="667" y="5"/>
                    <a:pt x="644" y="6"/>
                  </a:cubicBezTo>
                  <a:cubicBezTo>
                    <a:pt x="633" y="7"/>
                    <a:pt x="621" y="7"/>
                    <a:pt x="610" y="7"/>
                  </a:cubicBezTo>
                  <a:cubicBezTo>
                    <a:pt x="536" y="7"/>
                    <a:pt x="452" y="0"/>
                    <a:pt x="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4" name="Google Shape;3144;p6"/>
            <p:cNvSpPr/>
            <p:nvPr/>
          </p:nvSpPr>
          <p:spPr>
            <a:xfrm>
              <a:off x="4838625" y="4307850"/>
              <a:ext cx="141425" cy="109625"/>
            </a:xfrm>
            <a:custGeom>
              <a:avLst/>
              <a:gdLst/>
              <a:ahLst/>
              <a:cxnLst/>
              <a:rect l="l" t="t" r="r" b="b"/>
              <a:pathLst>
                <a:path w="5657" h="4385" extrusionOk="0">
                  <a:moveTo>
                    <a:pt x="4419" y="0"/>
                  </a:moveTo>
                  <a:cubicBezTo>
                    <a:pt x="4384" y="0"/>
                    <a:pt x="4347" y="9"/>
                    <a:pt x="4312" y="27"/>
                  </a:cubicBezTo>
                  <a:cubicBezTo>
                    <a:pt x="4240" y="65"/>
                    <a:pt x="4176" y="114"/>
                    <a:pt x="4118" y="173"/>
                  </a:cubicBezTo>
                  <a:cubicBezTo>
                    <a:pt x="3290" y="813"/>
                    <a:pt x="2455" y="1446"/>
                    <a:pt x="1581" y="2027"/>
                  </a:cubicBezTo>
                  <a:cubicBezTo>
                    <a:pt x="1280" y="2227"/>
                    <a:pt x="921" y="2380"/>
                    <a:pt x="672" y="2642"/>
                  </a:cubicBezTo>
                  <a:cubicBezTo>
                    <a:pt x="614" y="2701"/>
                    <a:pt x="121" y="3230"/>
                    <a:pt x="95" y="3230"/>
                  </a:cubicBezTo>
                  <a:cubicBezTo>
                    <a:pt x="95" y="3230"/>
                    <a:pt x="94" y="3230"/>
                    <a:pt x="94" y="3229"/>
                  </a:cubicBezTo>
                  <a:cubicBezTo>
                    <a:pt x="91" y="3210"/>
                    <a:pt x="73" y="3196"/>
                    <a:pt x="57" y="3196"/>
                  </a:cubicBezTo>
                  <a:cubicBezTo>
                    <a:pt x="46" y="3196"/>
                    <a:pt x="36" y="3203"/>
                    <a:pt x="32" y="3218"/>
                  </a:cubicBezTo>
                  <a:cubicBezTo>
                    <a:pt x="6" y="3326"/>
                    <a:pt x="1" y="3321"/>
                    <a:pt x="1" y="3410"/>
                  </a:cubicBezTo>
                  <a:cubicBezTo>
                    <a:pt x="3" y="3449"/>
                    <a:pt x="27" y="3484"/>
                    <a:pt x="65" y="3498"/>
                  </a:cubicBezTo>
                  <a:cubicBezTo>
                    <a:pt x="106" y="3516"/>
                    <a:pt x="143" y="3523"/>
                    <a:pt x="179" y="3523"/>
                  </a:cubicBezTo>
                  <a:cubicBezTo>
                    <a:pt x="268" y="3523"/>
                    <a:pt x="345" y="3477"/>
                    <a:pt x="429" y="3423"/>
                  </a:cubicBezTo>
                  <a:cubicBezTo>
                    <a:pt x="829" y="3175"/>
                    <a:pt x="1143" y="2849"/>
                    <a:pt x="1564" y="2616"/>
                  </a:cubicBezTo>
                  <a:cubicBezTo>
                    <a:pt x="2414" y="2143"/>
                    <a:pt x="3200" y="1556"/>
                    <a:pt x="3971" y="961"/>
                  </a:cubicBezTo>
                  <a:cubicBezTo>
                    <a:pt x="4053" y="1308"/>
                    <a:pt x="4246" y="1669"/>
                    <a:pt x="4389" y="1947"/>
                  </a:cubicBezTo>
                  <a:cubicBezTo>
                    <a:pt x="4624" y="2401"/>
                    <a:pt x="4901" y="2852"/>
                    <a:pt x="5011" y="3351"/>
                  </a:cubicBezTo>
                  <a:cubicBezTo>
                    <a:pt x="5106" y="3777"/>
                    <a:pt x="4665" y="3826"/>
                    <a:pt x="4227" y="3826"/>
                  </a:cubicBezTo>
                  <a:cubicBezTo>
                    <a:pt x="4097" y="3826"/>
                    <a:pt x="3966" y="3822"/>
                    <a:pt x="3850" y="3822"/>
                  </a:cubicBezTo>
                  <a:cubicBezTo>
                    <a:pt x="3723" y="3822"/>
                    <a:pt x="3614" y="3827"/>
                    <a:pt x="3541" y="3849"/>
                  </a:cubicBezTo>
                  <a:cubicBezTo>
                    <a:pt x="3408" y="3890"/>
                    <a:pt x="3362" y="4074"/>
                    <a:pt x="3500" y="4160"/>
                  </a:cubicBezTo>
                  <a:cubicBezTo>
                    <a:pt x="3738" y="4307"/>
                    <a:pt x="4057" y="4385"/>
                    <a:pt x="4373" y="4385"/>
                  </a:cubicBezTo>
                  <a:cubicBezTo>
                    <a:pt x="5022" y="4385"/>
                    <a:pt x="5656" y="4058"/>
                    <a:pt x="5547" y="3336"/>
                  </a:cubicBezTo>
                  <a:cubicBezTo>
                    <a:pt x="5470" y="2832"/>
                    <a:pt x="4130" y="800"/>
                    <a:pt x="4563" y="506"/>
                  </a:cubicBezTo>
                  <a:cubicBezTo>
                    <a:pt x="4583" y="490"/>
                    <a:pt x="4606" y="472"/>
                    <a:pt x="4627" y="455"/>
                  </a:cubicBezTo>
                  <a:cubicBezTo>
                    <a:pt x="4827" y="303"/>
                    <a:pt x="4635" y="0"/>
                    <a:pt x="4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5" name="Google Shape;3145;p6"/>
            <p:cNvSpPr/>
            <p:nvPr/>
          </p:nvSpPr>
          <p:spPr>
            <a:xfrm>
              <a:off x="5010275" y="4346825"/>
              <a:ext cx="76550" cy="15375"/>
            </a:xfrm>
            <a:custGeom>
              <a:avLst/>
              <a:gdLst/>
              <a:ahLst/>
              <a:cxnLst/>
              <a:rect l="l" t="t" r="r" b="b"/>
              <a:pathLst>
                <a:path w="3062" h="615" extrusionOk="0">
                  <a:moveTo>
                    <a:pt x="1415" y="20"/>
                  </a:moveTo>
                  <a:cubicBezTo>
                    <a:pt x="942" y="20"/>
                    <a:pt x="517" y="134"/>
                    <a:pt x="54" y="146"/>
                  </a:cubicBezTo>
                  <a:cubicBezTo>
                    <a:pt x="0" y="148"/>
                    <a:pt x="0" y="222"/>
                    <a:pt x="54" y="230"/>
                  </a:cubicBezTo>
                  <a:cubicBezTo>
                    <a:pt x="550" y="306"/>
                    <a:pt x="1001" y="491"/>
                    <a:pt x="1514" y="537"/>
                  </a:cubicBezTo>
                  <a:cubicBezTo>
                    <a:pt x="1794" y="562"/>
                    <a:pt x="2117" y="614"/>
                    <a:pt x="2422" y="614"/>
                  </a:cubicBezTo>
                  <a:cubicBezTo>
                    <a:pt x="2577" y="614"/>
                    <a:pt x="2727" y="601"/>
                    <a:pt x="2864" y="563"/>
                  </a:cubicBezTo>
                  <a:cubicBezTo>
                    <a:pt x="3061" y="507"/>
                    <a:pt x="3061" y="242"/>
                    <a:pt x="2864" y="165"/>
                  </a:cubicBezTo>
                  <a:cubicBezTo>
                    <a:pt x="2457" y="0"/>
                    <a:pt x="1936" y="37"/>
                    <a:pt x="1514" y="22"/>
                  </a:cubicBezTo>
                  <a:cubicBezTo>
                    <a:pt x="1481" y="21"/>
                    <a:pt x="1448" y="20"/>
                    <a:pt x="1415" y="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6" name="Google Shape;3146;p6"/>
            <p:cNvSpPr/>
            <p:nvPr/>
          </p:nvSpPr>
          <p:spPr>
            <a:xfrm>
              <a:off x="5012650" y="4376775"/>
              <a:ext cx="77450" cy="15550"/>
            </a:xfrm>
            <a:custGeom>
              <a:avLst/>
              <a:gdLst/>
              <a:ahLst/>
              <a:cxnLst/>
              <a:rect l="l" t="t" r="r" b="b"/>
              <a:pathLst>
                <a:path w="3098" h="622" extrusionOk="0">
                  <a:moveTo>
                    <a:pt x="664" y="0"/>
                  </a:moveTo>
                  <a:cubicBezTo>
                    <a:pt x="393" y="0"/>
                    <a:pt x="146" y="44"/>
                    <a:pt x="18" y="197"/>
                  </a:cubicBezTo>
                  <a:cubicBezTo>
                    <a:pt x="0" y="217"/>
                    <a:pt x="0" y="248"/>
                    <a:pt x="18" y="269"/>
                  </a:cubicBezTo>
                  <a:cubicBezTo>
                    <a:pt x="286" y="622"/>
                    <a:pt x="1032" y="536"/>
                    <a:pt x="1411" y="566"/>
                  </a:cubicBezTo>
                  <a:cubicBezTo>
                    <a:pt x="1614" y="582"/>
                    <a:pt x="1808" y="591"/>
                    <a:pt x="1999" y="591"/>
                  </a:cubicBezTo>
                  <a:cubicBezTo>
                    <a:pt x="2342" y="591"/>
                    <a:pt x="2673" y="562"/>
                    <a:pt x="3027" y="492"/>
                  </a:cubicBezTo>
                  <a:cubicBezTo>
                    <a:pt x="3097" y="477"/>
                    <a:pt x="3097" y="371"/>
                    <a:pt x="3027" y="348"/>
                  </a:cubicBezTo>
                  <a:cubicBezTo>
                    <a:pt x="2561" y="195"/>
                    <a:pt x="2077" y="107"/>
                    <a:pt x="1586" y="80"/>
                  </a:cubicBezTo>
                  <a:cubicBezTo>
                    <a:pt x="1362" y="67"/>
                    <a:pt x="995" y="0"/>
                    <a:pt x="6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7" name="Google Shape;3147;p6"/>
            <p:cNvSpPr/>
            <p:nvPr/>
          </p:nvSpPr>
          <p:spPr>
            <a:xfrm>
              <a:off x="5150675" y="4322225"/>
              <a:ext cx="141800" cy="99425"/>
            </a:xfrm>
            <a:custGeom>
              <a:avLst/>
              <a:gdLst/>
              <a:ahLst/>
              <a:cxnLst/>
              <a:rect l="l" t="t" r="r" b="b"/>
              <a:pathLst>
                <a:path w="5672" h="3977" extrusionOk="0">
                  <a:moveTo>
                    <a:pt x="902" y="1"/>
                  </a:moveTo>
                  <a:cubicBezTo>
                    <a:pt x="847" y="1"/>
                    <a:pt x="794" y="30"/>
                    <a:pt x="770" y="97"/>
                  </a:cubicBezTo>
                  <a:cubicBezTo>
                    <a:pt x="696" y="322"/>
                    <a:pt x="637" y="551"/>
                    <a:pt x="595" y="784"/>
                  </a:cubicBezTo>
                  <a:cubicBezTo>
                    <a:pt x="336" y="1742"/>
                    <a:pt x="35" y="2712"/>
                    <a:pt x="1" y="3708"/>
                  </a:cubicBezTo>
                  <a:cubicBezTo>
                    <a:pt x="1" y="3744"/>
                    <a:pt x="30" y="3764"/>
                    <a:pt x="59" y="3764"/>
                  </a:cubicBezTo>
                  <a:cubicBezTo>
                    <a:pt x="80" y="3764"/>
                    <a:pt x="101" y="3753"/>
                    <a:pt x="111" y="3729"/>
                  </a:cubicBezTo>
                  <a:cubicBezTo>
                    <a:pt x="276" y="3238"/>
                    <a:pt x="418" y="2735"/>
                    <a:pt x="552" y="2228"/>
                  </a:cubicBezTo>
                  <a:cubicBezTo>
                    <a:pt x="642" y="2761"/>
                    <a:pt x="883" y="3227"/>
                    <a:pt x="1392" y="3442"/>
                  </a:cubicBezTo>
                  <a:cubicBezTo>
                    <a:pt x="1540" y="3505"/>
                    <a:pt x="1674" y="3534"/>
                    <a:pt x="1795" y="3534"/>
                  </a:cubicBezTo>
                  <a:cubicBezTo>
                    <a:pt x="2205" y="3534"/>
                    <a:pt x="2466" y="3204"/>
                    <a:pt x="2632" y="2771"/>
                  </a:cubicBezTo>
                  <a:cubicBezTo>
                    <a:pt x="2780" y="3133"/>
                    <a:pt x="3000" y="3466"/>
                    <a:pt x="3331" y="3737"/>
                  </a:cubicBezTo>
                  <a:cubicBezTo>
                    <a:pt x="3539" y="3907"/>
                    <a:pt x="3752" y="3977"/>
                    <a:pt x="3961" y="3977"/>
                  </a:cubicBezTo>
                  <a:cubicBezTo>
                    <a:pt x="4648" y="3977"/>
                    <a:pt x="5299" y="3220"/>
                    <a:pt x="5636" y="2756"/>
                  </a:cubicBezTo>
                  <a:cubicBezTo>
                    <a:pt x="5672" y="2709"/>
                    <a:pt x="5622" y="2660"/>
                    <a:pt x="5574" y="2660"/>
                  </a:cubicBezTo>
                  <a:cubicBezTo>
                    <a:pt x="5560" y="2660"/>
                    <a:pt x="5547" y="2664"/>
                    <a:pt x="5536" y="2672"/>
                  </a:cubicBezTo>
                  <a:cubicBezTo>
                    <a:pt x="5164" y="2958"/>
                    <a:pt x="4650" y="3333"/>
                    <a:pt x="4151" y="3333"/>
                  </a:cubicBezTo>
                  <a:cubicBezTo>
                    <a:pt x="3912" y="3333"/>
                    <a:pt x="3676" y="3247"/>
                    <a:pt x="3462" y="3022"/>
                  </a:cubicBezTo>
                  <a:cubicBezTo>
                    <a:pt x="2990" y="2523"/>
                    <a:pt x="2936" y="1545"/>
                    <a:pt x="2913" y="935"/>
                  </a:cubicBezTo>
                  <a:cubicBezTo>
                    <a:pt x="2905" y="744"/>
                    <a:pt x="2748" y="643"/>
                    <a:pt x="2601" y="643"/>
                  </a:cubicBezTo>
                  <a:cubicBezTo>
                    <a:pt x="2468" y="643"/>
                    <a:pt x="2343" y="726"/>
                    <a:pt x="2345" y="901"/>
                  </a:cubicBezTo>
                  <a:cubicBezTo>
                    <a:pt x="2348" y="1214"/>
                    <a:pt x="2286" y="3021"/>
                    <a:pt x="1691" y="3021"/>
                  </a:cubicBezTo>
                  <a:cubicBezTo>
                    <a:pt x="1597" y="3021"/>
                    <a:pt x="1490" y="2976"/>
                    <a:pt x="1367" y="2873"/>
                  </a:cubicBezTo>
                  <a:cubicBezTo>
                    <a:pt x="754" y="2356"/>
                    <a:pt x="800" y="1368"/>
                    <a:pt x="954" y="624"/>
                  </a:cubicBezTo>
                  <a:cubicBezTo>
                    <a:pt x="988" y="479"/>
                    <a:pt x="1023" y="336"/>
                    <a:pt x="1057" y="194"/>
                  </a:cubicBezTo>
                  <a:cubicBezTo>
                    <a:pt x="1086" y="79"/>
                    <a:pt x="99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8" name="Google Shape;3148;p6"/>
            <p:cNvSpPr/>
            <p:nvPr/>
          </p:nvSpPr>
          <p:spPr>
            <a:xfrm>
              <a:off x="5249775" y="4245550"/>
              <a:ext cx="120475" cy="177200"/>
            </a:xfrm>
            <a:custGeom>
              <a:avLst/>
              <a:gdLst/>
              <a:ahLst/>
              <a:cxnLst/>
              <a:rect l="l" t="t" r="r" b="b"/>
              <a:pathLst>
                <a:path w="4819" h="7088" extrusionOk="0">
                  <a:moveTo>
                    <a:pt x="2090" y="0"/>
                  </a:moveTo>
                  <a:cubicBezTo>
                    <a:pt x="1994" y="0"/>
                    <a:pt x="1898" y="61"/>
                    <a:pt x="1888" y="185"/>
                  </a:cubicBezTo>
                  <a:cubicBezTo>
                    <a:pt x="1842" y="685"/>
                    <a:pt x="1762" y="1181"/>
                    <a:pt x="1644" y="1670"/>
                  </a:cubicBezTo>
                  <a:cubicBezTo>
                    <a:pt x="1570" y="1669"/>
                    <a:pt x="1497" y="1669"/>
                    <a:pt x="1423" y="1669"/>
                  </a:cubicBezTo>
                  <a:cubicBezTo>
                    <a:pt x="969" y="1669"/>
                    <a:pt x="517" y="1683"/>
                    <a:pt x="76" y="1722"/>
                  </a:cubicBezTo>
                  <a:cubicBezTo>
                    <a:pt x="0" y="1729"/>
                    <a:pt x="20" y="1829"/>
                    <a:pt x="76" y="1853"/>
                  </a:cubicBezTo>
                  <a:cubicBezTo>
                    <a:pt x="532" y="2058"/>
                    <a:pt x="1014" y="2160"/>
                    <a:pt x="1506" y="2204"/>
                  </a:cubicBezTo>
                  <a:cubicBezTo>
                    <a:pt x="1317" y="2877"/>
                    <a:pt x="1080" y="3533"/>
                    <a:pt x="822" y="4206"/>
                  </a:cubicBezTo>
                  <a:cubicBezTo>
                    <a:pt x="813" y="4230"/>
                    <a:pt x="836" y="4250"/>
                    <a:pt x="859" y="4250"/>
                  </a:cubicBezTo>
                  <a:cubicBezTo>
                    <a:pt x="864" y="4250"/>
                    <a:pt x="868" y="4249"/>
                    <a:pt x="873" y="4247"/>
                  </a:cubicBezTo>
                  <a:cubicBezTo>
                    <a:pt x="1406" y="4001"/>
                    <a:pt x="1588" y="3385"/>
                    <a:pt x="1768" y="2857"/>
                  </a:cubicBezTo>
                  <a:cubicBezTo>
                    <a:pt x="1808" y="2742"/>
                    <a:pt x="1839" y="2626"/>
                    <a:pt x="1873" y="2511"/>
                  </a:cubicBezTo>
                  <a:cubicBezTo>
                    <a:pt x="1885" y="3392"/>
                    <a:pt x="1934" y="4275"/>
                    <a:pt x="2088" y="5155"/>
                  </a:cubicBezTo>
                  <a:cubicBezTo>
                    <a:pt x="2200" y="5782"/>
                    <a:pt x="2397" y="6540"/>
                    <a:pt x="2959" y="6937"/>
                  </a:cubicBezTo>
                  <a:cubicBezTo>
                    <a:pt x="3109" y="7042"/>
                    <a:pt x="3262" y="7087"/>
                    <a:pt x="3412" y="7087"/>
                  </a:cubicBezTo>
                  <a:cubicBezTo>
                    <a:pt x="3798" y="7087"/>
                    <a:pt x="4156" y="6789"/>
                    <a:pt x="4344" y="6468"/>
                  </a:cubicBezTo>
                  <a:cubicBezTo>
                    <a:pt x="4369" y="6425"/>
                    <a:pt x="4334" y="6358"/>
                    <a:pt x="4283" y="6358"/>
                  </a:cubicBezTo>
                  <a:cubicBezTo>
                    <a:pt x="4277" y="6358"/>
                    <a:pt x="4271" y="6359"/>
                    <a:pt x="4265" y="6361"/>
                  </a:cubicBezTo>
                  <a:cubicBezTo>
                    <a:pt x="4010" y="6437"/>
                    <a:pt x="3770" y="6524"/>
                    <a:pt x="3549" y="6524"/>
                  </a:cubicBezTo>
                  <a:cubicBezTo>
                    <a:pt x="3323" y="6524"/>
                    <a:pt x="3118" y="6432"/>
                    <a:pt x="2940" y="6141"/>
                  </a:cubicBezTo>
                  <a:cubicBezTo>
                    <a:pt x="2559" y="5516"/>
                    <a:pt x="2480" y="4672"/>
                    <a:pt x="2402" y="3979"/>
                  </a:cubicBezTo>
                  <a:cubicBezTo>
                    <a:pt x="2336" y="3392"/>
                    <a:pt x="2310" y="2808"/>
                    <a:pt x="2300" y="2226"/>
                  </a:cubicBezTo>
                  <a:cubicBezTo>
                    <a:pt x="3137" y="2208"/>
                    <a:pt x="3981" y="2081"/>
                    <a:pt x="4761" y="2027"/>
                  </a:cubicBezTo>
                  <a:cubicBezTo>
                    <a:pt x="4818" y="2024"/>
                    <a:pt x="4818" y="1948"/>
                    <a:pt x="4761" y="1939"/>
                  </a:cubicBezTo>
                  <a:cubicBezTo>
                    <a:pt x="3944" y="1802"/>
                    <a:pt x="3120" y="1716"/>
                    <a:pt x="2295" y="1679"/>
                  </a:cubicBezTo>
                  <a:cubicBezTo>
                    <a:pt x="2293" y="1191"/>
                    <a:pt x="2298" y="702"/>
                    <a:pt x="2298" y="211"/>
                  </a:cubicBezTo>
                  <a:cubicBezTo>
                    <a:pt x="2298" y="71"/>
                    <a:pt x="2193" y="0"/>
                    <a:pt x="2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49" name="Google Shape;3149;p6"/>
            <p:cNvSpPr/>
            <p:nvPr/>
          </p:nvSpPr>
          <p:spPr>
            <a:xfrm>
              <a:off x="5405275" y="4322575"/>
              <a:ext cx="53800" cy="51925"/>
            </a:xfrm>
            <a:custGeom>
              <a:avLst/>
              <a:gdLst/>
              <a:ahLst/>
              <a:cxnLst/>
              <a:rect l="l" t="t" r="r" b="b"/>
              <a:pathLst>
                <a:path w="2152" h="2077" extrusionOk="0">
                  <a:moveTo>
                    <a:pt x="1490" y="1"/>
                  </a:moveTo>
                  <a:cubicBezTo>
                    <a:pt x="1485" y="1"/>
                    <a:pt x="1479" y="2"/>
                    <a:pt x="1474" y="4"/>
                  </a:cubicBezTo>
                  <a:cubicBezTo>
                    <a:pt x="1201" y="129"/>
                    <a:pt x="1096" y="401"/>
                    <a:pt x="1080" y="715"/>
                  </a:cubicBezTo>
                  <a:cubicBezTo>
                    <a:pt x="729" y="721"/>
                    <a:pt x="381" y="742"/>
                    <a:pt x="50" y="851"/>
                  </a:cubicBezTo>
                  <a:cubicBezTo>
                    <a:pt x="2" y="867"/>
                    <a:pt x="1" y="929"/>
                    <a:pt x="50" y="951"/>
                  </a:cubicBezTo>
                  <a:cubicBezTo>
                    <a:pt x="393" y="1097"/>
                    <a:pt x="740" y="1115"/>
                    <a:pt x="1100" y="1116"/>
                  </a:cubicBezTo>
                  <a:cubicBezTo>
                    <a:pt x="1147" y="1466"/>
                    <a:pt x="1260" y="1814"/>
                    <a:pt x="1352" y="2042"/>
                  </a:cubicBezTo>
                  <a:cubicBezTo>
                    <a:pt x="1362" y="2065"/>
                    <a:pt x="1382" y="2077"/>
                    <a:pt x="1401" y="2077"/>
                  </a:cubicBezTo>
                  <a:cubicBezTo>
                    <a:pt x="1422" y="2077"/>
                    <a:pt x="1441" y="2063"/>
                    <a:pt x="1444" y="2035"/>
                  </a:cubicBezTo>
                  <a:cubicBezTo>
                    <a:pt x="1480" y="1737"/>
                    <a:pt x="1508" y="1440"/>
                    <a:pt x="1507" y="1136"/>
                  </a:cubicBezTo>
                  <a:lnTo>
                    <a:pt x="1507" y="1136"/>
                  </a:lnTo>
                  <a:cubicBezTo>
                    <a:pt x="1547" y="1138"/>
                    <a:pt x="1587" y="1139"/>
                    <a:pt x="1627" y="1139"/>
                  </a:cubicBezTo>
                  <a:cubicBezTo>
                    <a:pt x="1815" y="1139"/>
                    <a:pt x="1994" y="1111"/>
                    <a:pt x="2122" y="990"/>
                  </a:cubicBezTo>
                  <a:cubicBezTo>
                    <a:pt x="2151" y="959"/>
                    <a:pt x="2151" y="908"/>
                    <a:pt x="2122" y="877"/>
                  </a:cubicBezTo>
                  <a:cubicBezTo>
                    <a:pt x="1974" y="727"/>
                    <a:pt x="1792" y="700"/>
                    <a:pt x="1602" y="700"/>
                  </a:cubicBezTo>
                  <a:cubicBezTo>
                    <a:pt x="1574" y="700"/>
                    <a:pt x="1546" y="701"/>
                    <a:pt x="1518" y="701"/>
                  </a:cubicBezTo>
                  <a:cubicBezTo>
                    <a:pt x="1533" y="480"/>
                    <a:pt x="1556" y="260"/>
                    <a:pt x="1529" y="40"/>
                  </a:cubicBezTo>
                  <a:cubicBezTo>
                    <a:pt x="1529" y="17"/>
                    <a:pt x="1511" y="1"/>
                    <a:pt x="14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0" name="Google Shape;3150;p6"/>
            <p:cNvSpPr/>
            <p:nvPr/>
          </p:nvSpPr>
          <p:spPr>
            <a:xfrm>
              <a:off x="5512100" y="4228750"/>
              <a:ext cx="42150" cy="75050"/>
            </a:xfrm>
            <a:custGeom>
              <a:avLst/>
              <a:gdLst/>
              <a:ahLst/>
              <a:cxnLst/>
              <a:rect l="l" t="t" r="r" b="b"/>
              <a:pathLst>
                <a:path w="1686" h="3002" extrusionOk="0">
                  <a:moveTo>
                    <a:pt x="1407" y="0"/>
                  </a:moveTo>
                  <a:cubicBezTo>
                    <a:pt x="1323" y="0"/>
                    <a:pt x="1239" y="33"/>
                    <a:pt x="1192" y="99"/>
                  </a:cubicBezTo>
                  <a:cubicBezTo>
                    <a:pt x="801" y="650"/>
                    <a:pt x="386" y="1177"/>
                    <a:pt x="26" y="1744"/>
                  </a:cubicBezTo>
                  <a:cubicBezTo>
                    <a:pt x="0" y="1783"/>
                    <a:pt x="35" y="1836"/>
                    <a:pt x="79" y="1836"/>
                  </a:cubicBezTo>
                  <a:cubicBezTo>
                    <a:pt x="83" y="1836"/>
                    <a:pt x="87" y="1836"/>
                    <a:pt x="91" y="1835"/>
                  </a:cubicBezTo>
                  <a:cubicBezTo>
                    <a:pt x="426" y="1759"/>
                    <a:pt x="692" y="1520"/>
                    <a:pt x="929" y="1241"/>
                  </a:cubicBezTo>
                  <a:lnTo>
                    <a:pt x="929" y="1241"/>
                  </a:lnTo>
                  <a:cubicBezTo>
                    <a:pt x="847" y="1874"/>
                    <a:pt x="877" y="2547"/>
                    <a:pt x="1243" y="2968"/>
                  </a:cubicBezTo>
                  <a:cubicBezTo>
                    <a:pt x="1263" y="2991"/>
                    <a:pt x="1290" y="3002"/>
                    <a:pt x="1317" y="3002"/>
                  </a:cubicBezTo>
                  <a:cubicBezTo>
                    <a:pt x="1357" y="3002"/>
                    <a:pt x="1397" y="2977"/>
                    <a:pt x="1412" y="2934"/>
                  </a:cubicBezTo>
                  <a:cubicBezTo>
                    <a:pt x="1549" y="2568"/>
                    <a:pt x="1489" y="2164"/>
                    <a:pt x="1489" y="1772"/>
                  </a:cubicBezTo>
                  <a:cubicBezTo>
                    <a:pt x="1489" y="1257"/>
                    <a:pt x="1594" y="760"/>
                    <a:pt x="1663" y="257"/>
                  </a:cubicBezTo>
                  <a:cubicBezTo>
                    <a:pt x="1685" y="88"/>
                    <a:pt x="1546" y="0"/>
                    <a:pt x="14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1" name="Google Shape;3151;p6"/>
            <p:cNvSpPr/>
            <p:nvPr/>
          </p:nvSpPr>
          <p:spPr>
            <a:xfrm>
              <a:off x="5493500" y="4314750"/>
              <a:ext cx="115175" cy="14300"/>
            </a:xfrm>
            <a:custGeom>
              <a:avLst/>
              <a:gdLst/>
              <a:ahLst/>
              <a:cxnLst/>
              <a:rect l="l" t="t" r="r" b="b"/>
              <a:pathLst>
                <a:path w="4607" h="572" extrusionOk="0">
                  <a:moveTo>
                    <a:pt x="832" y="1"/>
                  </a:moveTo>
                  <a:cubicBezTo>
                    <a:pt x="567" y="1"/>
                    <a:pt x="305" y="15"/>
                    <a:pt x="48" y="55"/>
                  </a:cubicBezTo>
                  <a:cubicBezTo>
                    <a:pt x="0" y="63"/>
                    <a:pt x="8" y="125"/>
                    <a:pt x="48" y="142"/>
                  </a:cubicBezTo>
                  <a:cubicBezTo>
                    <a:pt x="797" y="467"/>
                    <a:pt x="1652" y="485"/>
                    <a:pt x="2439" y="539"/>
                  </a:cubicBezTo>
                  <a:cubicBezTo>
                    <a:pt x="2701" y="556"/>
                    <a:pt x="2955" y="571"/>
                    <a:pt x="3204" y="571"/>
                  </a:cubicBezTo>
                  <a:cubicBezTo>
                    <a:pt x="3672" y="571"/>
                    <a:pt x="4122" y="519"/>
                    <a:pt x="4564" y="334"/>
                  </a:cubicBezTo>
                  <a:cubicBezTo>
                    <a:pt x="4606" y="314"/>
                    <a:pt x="4598" y="239"/>
                    <a:pt x="4551" y="229"/>
                  </a:cubicBezTo>
                  <a:cubicBezTo>
                    <a:pt x="3840" y="61"/>
                    <a:pt x="3160" y="84"/>
                    <a:pt x="2439" y="70"/>
                  </a:cubicBezTo>
                  <a:cubicBezTo>
                    <a:pt x="1912" y="57"/>
                    <a:pt x="1367" y="1"/>
                    <a:pt x="8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2" name="Google Shape;3152;p6"/>
            <p:cNvSpPr/>
            <p:nvPr/>
          </p:nvSpPr>
          <p:spPr>
            <a:xfrm>
              <a:off x="5518950" y="4371925"/>
              <a:ext cx="66800" cy="61600"/>
            </a:xfrm>
            <a:custGeom>
              <a:avLst/>
              <a:gdLst/>
              <a:ahLst/>
              <a:cxnLst/>
              <a:rect l="l" t="t" r="r" b="b"/>
              <a:pathLst>
                <a:path w="2672" h="2464" extrusionOk="0">
                  <a:moveTo>
                    <a:pt x="817" y="0"/>
                  </a:moveTo>
                  <a:cubicBezTo>
                    <a:pt x="560" y="0"/>
                    <a:pt x="262" y="189"/>
                    <a:pt x="119" y="414"/>
                  </a:cubicBezTo>
                  <a:cubicBezTo>
                    <a:pt x="91" y="459"/>
                    <a:pt x="130" y="530"/>
                    <a:pt x="185" y="530"/>
                  </a:cubicBezTo>
                  <a:cubicBezTo>
                    <a:pt x="191" y="530"/>
                    <a:pt x="198" y="529"/>
                    <a:pt x="204" y="527"/>
                  </a:cubicBezTo>
                  <a:cubicBezTo>
                    <a:pt x="371" y="479"/>
                    <a:pt x="565" y="381"/>
                    <a:pt x="695" y="381"/>
                  </a:cubicBezTo>
                  <a:cubicBezTo>
                    <a:pt x="807" y="381"/>
                    <a:pt x="872" y="454"/>
                    <a:pt x="829" y="696"/>
                  </a:cubicBezTo>
                  <a:cubicBezTo>
                    <a:pt x="754" y="1118"/>
                    <a:pt x="475" y="1500"/>
                    <a:pt x="142" y="1743"/>
                  </a:cubicBezTo>
                  <a:cubicBezTo>
                    <a:pt x="1" y="1846"/>
                    <a:pt x="124" y="2074"/>
                    <a:pt x="280" y="2085"/>
                  </a:cubicBezTo>
                  <a:cubicBezTo>
                    <a:pt x="705" y="2115"/>
                    <a:pt x="1121" y="2330"/>
                    <a:pt x="1540" y="2427"/>
                  </a:cubicBezTo>
                  <a:cubicBezTo>
                    <a:pt x="1651" y="2452"/>
                    <a:pt x="1753" y="2463"/>
                    <a:pt x="1851" y="2463"/>
                  </a:cubicBezTo>
                  <a:cubicBezTo>
                    <a:pt x="2111" y="2463"/>
                    <a:pt x="2335" y="2383"/>
                    <a:pt x="2601" y="2285"/>
                  </a:cubicBezTo>
                  <a:cubicBezTo>
                    <a:pt x="2671" y="2259"/>
                    <a:pt x="2629" y="2158"/>
                    <a:pt x="2565" y="2151"/>
                  </a:cubicBezTo>
                  <a:cubicBezTo>
                    <a:pt x="2176" y="2108"/>
                    <a:pt x="1768" y="1948"/>
                    <a:pt x="1382" y="1862"/>
                  </a:cubicBezTo>
                  <a:cubicBezTo>
                    <a:pt x="1169" y="1815"/>
                    <a:pt x="959" y="1782"/>
                    <a:pt x="749" y="1754"/>
                  </a:cubicBezTo>
                  <a:cubicBezTo>
                    <a:pt x="1084" y="1405"/>
                    <a:pt x="1326" y="926"/>
                    <a:pt x="1249" y="438"/>
                  </a:cubicBezTo>
                  <a:cubicBezTo>
                    <a:pt x="1198" y="120"/>
                    <a:pt x="1021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3" name="Google Shape;3153;p6"/>
            <p:cNvSpPr/>
            <p:nvPr/>
          </p:nvSpPr>
          <p:spPr>
            <a:xfrm>
              <a:off x="5627175" y="4259175"/>
              <a:ext cx="196275" cy="148625"/>
            </a:xfrm>
            <a:custGeom>
              <a:avLst/>
              <a:gdLst/>
              <a:ahLst/>
              <a:cxnLst/>
              <a:rect l="l" t="t" r="r" b="b"/>
              <a:pathLst>
                <a:path w="7851" h="5945" extrusionOk="0">
                  <a:moveTo>
                    <a:pt x="5824" y="733"/>
                  </a:moveTo>
                  <a:lnTo>
                    <a:pt x="5824" y="733"/>
                  </a:lnTo>
                  <a:cubicBezTo>
                    <a:pt x="5828" y="1175"/>
                    <a:pt x="5788" y="1617"/>
                    <a:pt x="5708" y="2053"/>
                  </a:cubicBezTo>
                  <a:cubicBezTo>
                    <a:pt x="5692" y="1577"/>
                    <a:pt x="5715" y="1097"/>
                    <a:pt x="5824" y="733"/>
                  </a:cubicBezTo>
                  <a:close/>
                  <a:moveTo>
                    <a:pt x="2580" y="3652"/>
                  </a:moveTo>
                  <a:cubicBezTo>
                    <a:pt x="2567" y="3830"/>
                    <a:pt x="2567" y="4008"/>
                    <a:pt x="2576" y="4186"/>
                  </a:cubicBezTo>
                  <a:cubicBezTo>
                    <a:pt x="2447" y="4678"/>
                    <a:pt x="2058" y="5066"/>
                    <a:pt x="1554" y="5244"/>
                  </a:cubicBezTo>
                  <a:cubicBezTo>
                    <a:pt x="1468" y="5274"/>
                    <a:pt x="1394" y="5288"/>
                    <a:pt x="1332" y="5288"/>
                  </a:cubicBezTo>
                  <a:cubicBezTo>
                    <a:pt x="1047" y="5288"/>
                    <a:pt x="993" y="5003"/>
                    <a:pt x="1103" y="4671"/>
                  </a:cubicBezTo>
                  <a:cubicBezTo>
                    <a:pt x="1333" y="3976"/>
                    <a:pt x="1912" y="3682"/>
                    <a:pt x="2580" y="3652"/>
                  </a:cubicBezTo>
                  <a:close/>
                  <a:moveTo>
                    <a:pt x="5938" y="0"/>
                  </a:moveTo>
                  <a:cubicBezTo>
                    <a:pt x="5903" y="0"/>
                    <a:pt x="5868" y="12"/>
                    <a:pt x="5836" y="40"/>
                  </a:cubicBezTo>
                  <a:cubicBezTo>
                    <a:pt x="5375" y="444"/>
                    <a:pt x="5373" y="1402"/>
                    <a:pt x="5327" y="1992"/>
                  </a:cubicBezTo>
                  <a:cubicBezTo>
                    <a:pt x="5326" y="2012"/>
                    <a:pt x="5326" y="2032"/>
                    <a:pt x="5324" y="2050"/>
                  </a:cubicBezTo>
                  <a:cubicBezTo>
                    <a:pt x="5243" y="2046"/>
                    <a:pt x="5161" y="2044"/>
                    <a:pt x="5080" y="2044"/>
                  </a:cubicBezTo>
                  <a:cubicBezTo>
                    <a:pt x="4883" y="2044"/>
                    <a:pt x="4688" y="2057"/>
                    <a:pt x="4502" y="2094"/>
                  </a:cubicBezTo>
                  <a:cubicBezTo>
                    <a:pt x="4437" y="2107"/>
                    <a:pt x="4430" y="2194"/>
                    <a:pt x="4484" y="2232"/>
                  </a:cubicBezTo>
                  <a:cubicBezTo>
                    <a:pt x="4730" y="2404"/>
                    <a:pt x="5009" y="2501"/>
                    <a:pt x="5304" y="2553"/>
                  </a:cubicBezTo>
                  <a:cubicBezTo>
                    <a:pt x="5296" y="2865"/>
                    <a:pt x="5311" y="3175"/>
                    <a:pt x="5345" y="3485"/>
                  </a:cubicBezTo>
                  <a:cubicBezTo>
                    <a:pt x="5211" y="3885"/>
                    <a:pt x="5026" y="4268"/>
                    <a:pt x="4794" y="4620"/>
                  </a:cubicBezTo>
                  <a:cubicBezTo>
                    <a:pt x="4600" y="4914"/>
                    <a:pt x="4250" y="5200"/>
                    <a:pt x="3892" y="5200"/>
                  </a:cubicBezTo>
                  <a:cubicBezTo>
                    <a:pt x="3676" y="5200"/>
                    <a:pt x="3458" y="5096"/>
                    <a:pt x="3269" y="4825"/>
                  </a:cubicBezTo>
                  <a:cubicBezTo>
                    <a:pt x="3126" y="4620"/>
                    <a:pt x="3057" y="4358"/>
                    <a:pt x="3029" y="4097"/>
                  </a:cubicBezTo>
                  <a:cubicBezTo>
                    <a:pt x="3055" y="3902"/>
                    <a:pt x="3054" y="3703"/>
                    <a:pt x="3024" y="3510"/>
                  </a:cubicBezTo>
                  <a:cubicBezTo>
                    <a:pt x="3024" y="3508"/>
                    <a:pt x="3024" y="3506"/>
                    <a:pt x="3024" y="3505"/>
                  </a:cubicBezTo>
                  <a:cubicBezTo>
                    <a:pt x="3021" y="3487"/>
                    <a:pt x="3021" y="3467"/>
                    <a:pt x="3018" y="3447"/>
                  </a:cubicBezTo>
                  <a:cubicBezTo>
                    <a:pt x="2996" y="3331"/>
                    <a:pt x="2915" y="3281"/>
                    <a:pt x="2829" y="3281"/>
                  </a:cubicBezTo>
                  <a:cubicBezTo>
                    <a:pt x="2757" y="3281"/>
                    <a:pt x="2682" y="3316"/>
                    <a:pt x="2637" y="3377"/>
                  </a:cubicBezTo>
                  <a:cubicBezTo>
                    <a:pt x="2528" y="3338"/>
                    <a:pt x="2414" y="3320"/>
                    <a:pt x="2299" y="3320"/>
                  </a:cubicBezTo>
                  <a:cubicBezTo>
                    <a:pt x="1215" y="3320"/>
                    <a:pt x="0" y="4910"/>
                    <a:pt x="918" y="5588"/>
                  </a:cubicBezTo>
                  <a:cubicBezTo>
                    <a:pt x="1034" y="5674"/>
                    <a:pt x="1166" y="5708"/>
                    <a:pt x="1304" y="5708"/>
                  </a:cubicBezTo>
                  <a:cubicBezTo>
                    <a:pt x="1678" y="5708"/>
                    <a:pt x="2095" y="5454"/>
                    <a:pt x="2335" y="5280"/>
                  </a:cubicBezTo>
                  <a:cubicBezTo>
                    <a:pt x="2486" y="5170"/>
                    <a:pt x="2619" y="5037"/>
                    <a:pt x="2726" y="4883"/>
                  </a:cubicBezTo>
                  <a:cubicBezTo>
                    <a:pt x="2819" y="5119"/>
                    <a:pt x="2960" y="5329"/>
                    <a:pt x="3180" y="5482"/>
                  </a:cubicBezTo>
                  <a:cubicBezTo>
                    <a:pt x="3418" y="5647"/>
                    <a:pt x="3672" y="5721"/>
                    <a:pt x="3922" y="5721"/>
                  </a:cubicBezTo>
                  <a:cubicBezTo>
                    <a:pt x="4372" y="5721"/>
                    <a:pt x="4808" y="5481"/>
                    <a:pt x="5109" y="5119"/>
                  </a:cubicBezTo>
                  <a:cubicBezTo>
                    <a:pt x="5286" y="4899"/>
                    <a:pt x="5437" y="4660"/>
                    <a:pt x="5555" y="4405"/>
                  </a:cubicBezTo>
                  <a:cubicBezTo>
                    <a:pt x="5577" y="4464"/>
                    <a:pt x="5596" y="4525"/>
                    <a:pt x="5623" y="4583"/>
                  </a:cubicBezTo>
                  <a:cubicBezTo>
                    <a:pt x="5917" y="5254"/>
                    <a:pt x="6587" y="5944"/>
                    <a:pt x="7126" y="5944"/>
                  </a:cubicBezTo>
                  <a:cubicBezTo>
                    <a:pt x="7446" y="5944"/>
                    <a:pt x="7720" y="5700"/>
                    <a:pt x="7840" y="5063"/>
                  </a:cubicBezTo>
                  <a:cubicBezTo>
                    <a:pt x="7850" y="5007"/>
                    <a:pt x="7803" y="4953"/>
                    <a:pt x="7753" y="4953"/>
                  </a:cubicBezTo>
                  <a:cubicBezTo>
                    <a:pt x="7736" y="4953"/>
                    <a:pt x="7718" y="4959"/>
                    <a:pt x="7703" y="4975"/>
                  </a:cubicBezTo>
                  <a:cubicBezTo>
                    <a:pt x="7464" y="5207"/>
                    <a:pt x="7240" y="5327"/>
                    <a:pt x="7027" y="5327"/>
                  </a:cubicBezTo>
                  <a:cubicBezTo>
                    <a:pt x="6762" y="5327"/>
                    <a:pt x="6514" y="5141"/>
                    <a:pt x="6276" y="4756"/>
                  </a:cubicBezTo>
                  <a:cubicBezTo>
                    <a:pt x="6044" y="4384"/>
                    <a:pt x="5939" y="3974"/>
                    <a:pt x="5867" y="3557"/>
                  </a:cubicBezTo>
                  <a:cubicBezTo>
                    <a:pt x="5954" y="3242"/>
                    <a:pt x="6021" y="2924"/>
                    <a:pt x="6069" y="2601"/>
                  </a:cubicBezTo>
                  <a:cubicBezTo>
                    <a:pt x="6630" y="2583"/>
                    <a:pt x="7199" y="2475"/>
                    <a:pt x="7681" y="2422"/>
                  </a:cubicBezTo>
                  <a:cubicBezTo>
                    <a:pt x="7737" y="2416"/>
                    <a:pt x="7739" y="2320"/>
                    <a:pt x="7681" y="2307"/>
                  </a:cubicBezTo>
                  <a:cubicBezTo>
                    <a:pt x="7191" y="2207"/>
                    <a:pt x="6712" y="2122"/>
                    <a:pt x="6215" y="2102"/>
                  </a:cubicBezTo>
                  <a:cubicBezTo>
                    <a:pt x="6187" y="2102"/>
                    <a:pt x="6157" y="2099"/>
                    <a:pt x="6128" y="2097"/>
                  </a:cubicBezTo>
                  <a:cubicBezTo>
                    <a:pt x="6192" y="1417"/>
                    <a:pt x="6182" y="742"/>
                    <a:pt x="6113" y="171"/>
                  </a:cubicBezTo>
                  <a:cubicBezTo>
                    <a:pt x="6101" y="75"/>
                    <a:pt x="6022" y="0"/>
                    <a:pt x="5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4" name="Google Shape;3154;p6"/>
            <p:cNvSpPr/>
            <p:nvPr/>
          </p:nvSpPr>
          <p:spPr>
            <a:xfrm>
              <a:off x="5840350" y="4250900"/>
              <a:ext cx="70900" cy="65775"/>
            </a:xfrm>
            <a:custGeom>
              <a:avLst/>
              <a:gdLst/>
              <a:ahLst/>
              <a:cxnLst/>
              <a:rect l="l" t="t" r="r" b="b"/>
              <a:pathLst>
                <a:path w="2836" h="2631" extrusionOk="0">
                  <a:moveTo>
                    <a:pt x="554" y="0"/>
                  </a:moveTo>
                  <a:cubicBezTo>
                    <a:pt x="364" y="0"/>
                    <a:pt x="174" y="70"/>
                    <a:pt x="35" y="220"/>
                  </a:cubicBezTo>
                  <a:cubicBezTo>
                    <a:pt x="1" y="258"/>
                    <a:pt x="9" y="335"/>
                    <a:pt x="70" y="352"/>
                  </a:cubicBezTo>
                  <a:cubicBezTo>
                    <a:pt x="442" y="447"/>
                    <a:pt x="895" y="317"/>
                    <a:pt x="780" y="860"/>
                  </a:cubicBezTo>
                  <a:cubicBezTo>
                    <a:pt x="705" y="1216"/>
                    <a:pt x="447" y="1625"/>
                    <a:pt x="116" y="1780"/>
                  </a:cubicBezTo>
                  <a:cubicBezTo>
                    <a:pt x="29" y="1821"/>
                    <a:pt x="25" y="1966"/>
                    <a:pt x="116" y="2017"/>
                  </a:cubicBezTo>
                  <a:cubicBezTo>
                    <a:pt x="720" y="2355"/>
                    <a:pt x="1249" y="2631"/>
                    <a:pt x="1795" y="2631"/>
                  </a:cubicBezTo>
                  <a:cubicBezTo>
                    <a:pt x="2114" y="2631"/>
                    <a:pt x="2439" y="2537"/>
                    <a:pt x="2788" y="2307"/>
                  </a:cubicBezTo>
                  <a:cubicBezTo>
                    <a:pt x="2835" y="2274"/>
                    <a:pt x="2815" y="2192"/>
                    <a:pt x="2756" y="2192"/>
                  </a:cubicBezTo>
                  <a:cubicBezTo>
                    <a:pt x="2752" y="2192"/>
                    <a:pt x="2747" y="2193"/>
                    <a:pt x="2742" y="2194"/>
                  </a:cubicBezTo>
                  <a:cubicBezTo>
                    <a:pt x="2603" y="2225"/>
                    <a:pt x="2454" y="2239"/>
                    <a:pt x="2300" y="2239"/>
                  </a:cubicBezTo>
                  <a:cubicBezTo>
                    <a:pt x="1752" y="2239"/>
                    <a:pt x="1133" y="2064"/>
                    <a:pt x="596" y="1892"/>
                  </a:cubicBezTo>
                  <a:cubicBezTo>
                    <a:pt x="998" y="1659"/>
                    <a:pt x="1249" y="1214"/>
                    <a:pt x="1277" y="729"/>
                  </a:cubicBezTo>
                  <a:cubicBezTo>
                    <a:pt x="1302" y="273"/>
                    <a:pt x="929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5" name="Google Shape;3155;p6"/>
            <p:cNvSpPr/>
            <p:nvPr/>
          </p:nvSpPr>
          <p:spPr>
            <a:xfrm>
              <a:off x="6370350" y="3823175"/>
              <a:ext cx="554550" cy="664725"/>
            </a:xfrm>
            <a:custGeom>
              <a:avLst/>
              <a:gdLst/>
              <a:ahLst/>
              <a:cxnLst/>
              <a:rect l="l" t="t" r="r" b="b"/>
              <a:pathLst>
                <a:path w="22182" h="26589" extrusionOk="0">
                  <a:moveTo>
                    <a:pt x="10650" y="799"/>
                  </a:moveTo>
                  <a:cubicBezTo>
                    <a:pt x="11715" y="799"/>
                    <a:pt x="12796" y="1011"/>
                    <a:pt x="13908" y="1512"/>
                  </a:cubicBezTo>
                  <a:cubicBezTo>
                    <a:pt x="16680" y="2766"/>
                    <a:pt x="18847" y="5405"/>
                    <a:pt x="19747" y="8273"/>
                  </a:cubicBezTo>
                  <a:cubicBezTo>
                    <a:pt x="21558" y="14047"/>
                    <a:pt x="16081" y="19124"/>
                    <a:pt x="10650" y="19632"/>
                  </a:cubicBezTo>
                  <a:lnTo>
                    <a:pt x="10650" y="19244"/>
                  </a:lnTo>
                  <a:cubicBezTo>
                    <a:pt x="10648" y="18109"/>
                    <a:pt x="10633" y="16975"/>
                    <a:pt x="10622" y="15840"/>
                  </a:cubicBezTo>
                  <a:cubicBezTo>
                    <a:pt x="10612" y="14718"/>
                    <a:pt x="10707" y="13528"/>
                    <a:pt x="10471" y="12428"/>
                  </a:cubicBezTo>
                  <a:cubicBezTo>
                    <a:pt x="10463" y="12389"/>
                    <a:pt x="10428" y="12370"/>
                    <a:pt x="10394" y="12370"/>
                  </a:cubicBezTo>
                  <a:cubicBezTo>
                    <a:pt x="10359" y="12370"/>
                    <a:pt x="10325" y="12389"/>
                    <a:pt x="10317" y="12428"/>
                  </a:cubicBezTo>
                  <a:cubicBezTo>
                    <a:pt x="10105" y="13412"/>
                    <a:pt x="10177" y="14460"/>
                    <a:pt x="10166" y="15463"/>
                  </a:cubicBezTo>
                  <a:cubicBezTo>
                    <a:pt x="10154" y="16722"/>
                    <a:pt x="10138" y="17982"/>
                    <a:pt x="10135" y="19244"/>
                  </a:cubicBezTo>
                  <a:lnTo>
                    <a:pt x="10135" y="19664"/>
                  </a:lnTo>
                  <a:cubicBezTo>
                    <a:pt x="10007" y="19669"/>
                    <a:pt x="9880" y="19671"/>
                    <a:pt x="9754" y="19671"/>
                  </a:cubicBezTo>
                  <a:cubicBezTo>
                    <a:pt x="9038" y="19671"/>
                    <a:pt x="8330" y="19588"/>
                    <a:pt x="7648" y="19411"/>
                  </a:cubicBezTo>
                  <a:cubicBezTo>
                    <a:pt x="2787" y="18143"/>
                    <a:pt x="899" y="12807"/>
                    <a:pt x="1524" y="8281"/>
                  </a:cubicBezTo>
                  <a:cubicBezTo>
                    <a:pt x="1911" y="5467"/>
                    <a:pt x="3173" y="3420"/>
                    <a:pt x="5087" y="2208"/>
                  </a:cubicBezTo>
                  <a:lnTo>
                    <a:pt x="5087" y="2208"/>
                  </a:lnTo>
                  <a:cubicBezTo>
                    <a:pt x="5022" y="2323"/>
                    <a:pt x="5130" y="2445"/>
                    <a:pt x="5245" y="2445"/>
                  </a:cubicBezTo>
                  <a:cubicBezTo>
                    <a:pt x="5271" y="2445"/>
                    <a:pt x="5298" y="2439"/>
                    <a:pt x="5323" y="2424"/>
                  </a:cubicBezTo>
                  <a:cubicBezTo>
                    <a:pt x="6583" y="1708"/>
                    <a:pt x="7848" y="1189"/>
                    <a:pt x="9132" y="946"/>
                  </a:cubicBezTo>
                  <a:cubicBezTo>
                    <a:pt x="9440" y="924"/>
                    <a:pt x="9754" y="908"/>
                    <a:pt x="10077" y="908"/>
                  </a:cubicBezTo>
                  <a:cubicBezTo>
                    <a:pt x="10107" y="908"/>
                    <a:pt x="10137" y="908"/>
                    <a:pt x="10167" y="909"/>
                  </a:cubicBezTo>
                  <a:cubicBezTo>
                    <a:pt x="10172" y="909"/>
                    <a:pt x="10176" y="909"/>
                    <a:pt x="10181" y="909"/>
                  </a:cubicBezTo>
                  <a:cubicBezTo>
                    <a:pt x="10258" y="909"/>
                    <a:pt x="10331" y="869"/>
                    <a:pt x="10374" y="804"/>
                  </a:cubicBezTo>
                  <a:cubicBezTo>
                    <a:pt x="10466" y="801"/>
                    <a:pt x="10558" y="799"/>
                    <a:pt x="10650" y="799"/>
                  </a:cubicBezTo>
                  <a:close/>
                  <a:moveTo>
                    <a:pt x="10602" y="0"/>
                  </a:moveTo>
                  <a:cubicBezTo>
                    <a:pt x="9708" y="0"/>
                    <a:pt x="8831" y="174"/>
                    <a:pt x="8007" y="554"/>
                  </a:cubicBezTo>
                  <a:cubicBezTo>
                    <a:pt x="4081" y="566"/>
                    <a:pt x="1194" y="4890"/>
                    <a:pt x="728" y="8655"/>
                  </a:cubicBezTo>
                  <a:cubicBezTo>
                    <a:pt x="0" y="14519"/>
                    <a:pt x="3337" y="19880"/>
                    <a:pt x="9437" y="20582"/>
                  </a:cubicBezTo>
                  <a:cubicBezTo>
                    <a:pt x="9670" y="20609"/>
                    <a:pt x="9903" y="20623"/>
                    <a:pt x="10136" y="20631"/>
                  </a:cubicBezTo>
                  <a:cubicBezTo>
                    <a:pt x="10141" y="22303"/>
                    <a:pt x="10176" y="23962"/>
                    <a:pt x="10297" y="25635"/>
                  </a:cubicBezTo>
                  <a:cubicBezTo>
                    <a:pt x="9964" y="25077"/>
                    <a:pt x="9559" y="24483"/>
                    <a:pt x="9040" y="24185"/>
                  </a:cubicBezTo>
                  <a:cubicBezTo>
                    <a:pt x="9026" y="24177"/>
                    <a:pt x="9011" y="24173"/>
                    <a:pt x="8997" y="24173"/>
                  </a:cubicBezTo>
                  <a:cubicBezTo>
                    <a:pt x="8944" y="24173"/>
                    <a:pt x="8899" y="24223"/>
                    <a:pt x="8914" y="24281"/>
                  </a:cubicBezTo>
                  <a:cubicBezTo>
                    <a:pt x="9114" y="25039"/>
                    <a:pt x="9701" y="25753"/>
                    <a:pt x="10071" y="26442"/>
                  </a:cubicBezTo>
                  <a:cubicBezTo>
                    <a:pt x="10124" y="26542"/>
                    <a:pt x="10221" y="26589"/>
                    <a:pt x="10320" y="26589"/>
                  </a:cubicBezTo>
                  <a:cubicBezTo>
                    <a:pt x="10424" y="26589"/>
                    <a:pt x="10531" y="26537"/>
                    <a:pt x="10591" y="26442"/>
                  </a:cubicBezTo>
                  <a:cubicBezTo>
                    <a:pt x="11140" y="25574"/>
                    <a:pt x="11826" y="24810"/>
                    <a:pt x="12411" y="23970"/>
                  </a:cubicBezTo>
                  <a:cubicBezTo>
                    <a:pt x="12440" y="23929"/>
                    <a:pt x="12400" y="23886"/>
                    <a:pt x="12360" y="23886"/>
                  </a:cubicBezTo>
                  <a:cubicBezTo>
                    <a:pt x="12347" y="23886"/>
                    <a:pt x="12334" y="23890"/>
                    <a:pt x="12323" y="23901"/>
                  </a:cubicBezTo>
                  <a:cubicBezTo>
                    <a:pt x="11726" y="24467"/>
                    <a:pt x="11033" y="24938"/>
                    <a:pt x="10497" y="25554"/>
                  </a:cubicBezTo>
                  <a:cubicBezTo>
                    <a:pt x="10612" y="23909"/>
                    <a:pt x="10646" y="22277"/>
                    <a:pt x="10651" y="20631"/>
                  </a:cubicBezTo>
                  <a:cubicBezTo>
                    <a:pt x="16877" y="20456"/>
                    <a:pt x="22182" y="13525"/>
                    <a:pt x="20292" y="7531"/>
                  </a:cubicBezTo>
                  <a:cubicBezTo>
                    <a:pt x="19042" y="3564"/>
                    <a:pt x="14654" y="0"/>
                    <a:pt x="106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6" name="Google Shape;3156;p6"/>
            <p:cNvSpPr/>
            <p:nvPr/>
          </p:nvSpPr>
          <p:spPr>
            <a:xfrm>
              <a:off x="6247050" y="3284250"/>
              <a:ext cx="845175" cy="809125"/>
            </a:xfrm>
            <a:custGeom>
              <a:avLst/>
              <a:gdLst/>
              <a:ahLst/>
              <a:cxnLst/>
              <a:rect l="l" t="t" r="r" b="b"/>
              <a:pathLst>
                <a:path w="33807" h="32365" extrusionOk="0">
                  <a:moveTo>
                    <a:pt x="1727" y="579"/>
                  </a:moveTo>
                  <a:lnTo>
                    <a:pt x="1727" y="579"/>
                  </a:lnTo>
                  <a:cubicBezTo>
                    <a:pt x="1430" y="924"/>
                    <a:pt x="1162" y="1294"/>
                    <a:pt x="931" y="1687"/>
                  </a:cubicBezTo>
                  <a:cubicBezTo>
                    <a:pt x="865" y="1798"/>
                    <a:pt x="793" y="1918"/>
                    <a:pt x="726" y="2044"/>
                  </a:cubicBezTo>
                  <a:cubicBezTo>
                    <a:pt x="741" y="1554"/>
                    <a:pt x="752" y="1058"/>
                    <a:pt x="695" y="581"/>
                  </a:cubicBezTo>
                  <a:lnTo>
                    <a:pt x="1727" y="579"/>
                  </a:lnTo>
                  <a:close/>
                  <a:moveTo>
                    <a:pt x="25749" y="579"/>
                  </a:moveTo>
                  <a:cubicBezTo>
                    <a:pt x="25291" y="1075"/>
                    <a:pt x="24827" y="1559"/>
                    <a:pt x="24353" y="2043"/>
                  </a:cubicBezTo>
                  <a:cubicBezTo>
                    <a:pt x="24053" y="2348"/>
                    <a:pt x="23564" y="2820"/>
                    <a:pt x="23444" y="3296"/>
                  </a:cubicBezTo>
                  <a:cubicBezTo>
                    <a:pt x="23003" y="3296"/>
                    <a:pt x="22561" y="3296"/>
                    <a:pt x="22118" y="3297"/>
                  </a:cubicBezTo>
                  <a:lnTo>
                    <a:pt x="22118" y="3297"/>
                  </a:lnTo>
                  <a:cubicBezTo>
                    <a:pt x="22337" y="2960"/>
                    <a:pt x="22503" y="2539"/>
                    <a:pt x="22704" y="2239"/>
                  </a:cubicBezTo>
                  <a:cubicBezTo>
                    <a:pt x="23103" y="1647"/>
                    <a:pt x="23597" y="1139"/>
                    <a:pt x="24038" y="584"/>
                  </a:cubicBezTo>
                  <a:lnTo>
                    <a:pt x="25112" y="584"/>
                  </a:lnTo>
                  <a:cubicBezTo>
                    <a:pt x="25326" y="584"/>
                    <a:pt x="25537" y="579"/>
                    <a:pt x="25749" y="579"/>
                  </a:cubicBezTo>
                  <a:close/>
                  <a:moveTo>
                    <a:pt x="27603" y="556"/>
                  </a:moveTo>
                  <a:lnTo>
                    <a:pt x="27603" y="556"/>
                  </a:lnTo>
                  <a:cubicBezTo>
                    <a:pt x="26966" y="1001"/>
                    <a:pt x="26497" y="1718"/>
                    <a:pt x="26018" y="2315"/>
                  </a:cubicBezTo>
                  <a:cubicBezTo>
                    <a:pt x="25769" y="2627"/>
                    <a:pt x="25409" y="2948"/>
                    <a:pt x="25117" y="3296"/>
                  </a:cubicBezTo>
                  <a:lnTo>
                    <a:pt x="25117" y="3297"/>
                  </a:lnTo>
                  <a:cubicBezTo>
                    <a:pt x="24785" y="3297"/>
                    <a:pt x="24453" y="3295"/>
                    <a:pt x="24121" y="3295"/>
                  </a:cubicBezTo>
                  <a:cubicBezTo>
                    <a:pt x="24038" y="3295"/>
                    <a:pt x="23955" y="3295"/>
                    <a:pt x="23872" y="3296"/>
                  </a:cubicBezTo>
                  <a:cubicBezTo>
                    <a:pt x="23933" y="3179"/>
                    <a:pt x="23992" y="3061"/>
                    <a:pt x="24063" y="2951"/>
                  </a:cubicBezTo>
                  <a:cubicBezTo>
                    <a:pt x="24282" y="2612"/>
                    <a:pt x="24581" y="2318"/>
                    <a:pt x="24860" y="2029"/>
                  </a:cubicBezTo>
                  <a:cubicBezTo>
                    <a:pt x="25273" y="1601"/>
                    <a:pt x="25754" y="1144"/>
                    <a:pt x="25975" y="578"/>
                  </a:cubicBezTo>
                  <a:cubicBezTo>
                    <a:pt x="26518" y="574"/>
                    <a:pt x="27060" y="565"/>
                    <a:pt x="27603" y="556"/>
                  </a:cubicBezTo>
                  <a:close/>
                  <a:moveTo>
                    <a:pt x="23789" y="584"/>
                  </a:moveTo>
                  <a:cubicBezTo>
                    <a:pt x="23292" y="932"/>
                    <a:pt x="22890" y="1431"/>
                    <a:pt x="22529" y="1903"/>
                  </a:cubicBezTo>
                  <a:cubicBezTo>
                    <a:pt x="22252" y="2264"/>
                    <a:pt x="21807" y="2794"/>
                    <a:pt x="21692" y="3301"/>
                  </a:cubicBezTo>
                  <a:lnTo>
                    <a:pt x="20382" y="3306"/>
                  </a:lnTo>
                  <a:cubicBezTo>
                    <a:pt x="20573" y="3014"/>
                    <a:pt x="20751" y="2709"/>
                    <a:pt x="20949" y="2444"/>
                  </a:cubicBezTo>
                  <a:cubicBezTo>
                    <a:pt x="21415" y="1824"/>
                    <a:pt x="21966" y="1247"/>
                    <a:pt x="22375" y="584"/>
                  </a:cubicBezTo>
                  <a:close/>
                  <a:moveTo>
                    <a:pt x="29274" y="514"/>
                  </a:moveTo>
                  <a:cubicBezTo>
                    <a:pt x="28964" y="832"/>
                    <a:pt x="28710" y="1212"/>
                    <a:pt x="28457" y="1573"/>
                  </a:cubicBezTo>
                  <a:cubicBezTo>
                    <a:pt x="28095" y="2088"/>
                    <a:pt x="27371" y="2677"/>
                    <a:pt x="27120" y="3309"/>
                  </a:cubicBezTo>
                  <a:cubicBezTo>
                    <a:pt x="26673" y="3302"/>
                    <a:pt x="26225" y="3297"/>
                    <a:pt x="25776" y="3296"/>
                  </a:cubicBezTo>
                  <a:lnTo>
                    <a:pt x="25776" y="3296"/>
                  </a:lnTo>
                  <a:cubicBezTo>
                    <a:pt x="25965" y="3052"/>
                    <a:pt x="26138" y="2799"/>
                    <a:pt x="26299" y="2597"/>
                  </a:cubicBezTo>
                  <a:cubicBezTo>
                    <a:pt x="26791" y="1972"/>
                    <a:pt x="27380" y="1326"/>
                    <a:pt x="27729" y="610"/>
                  </a:cubicBezTo>
                  <a:cubicBezTo>
                    <a:pt x="27737" y="592"/>
                    <a:pt x="27736" y="571"/>
                    <a:pt x="27727" y="553"/>
                  </a:cubicBezTo>
                  <a:cubicBezTo>
                    <a:pt x="28242" y="543"/>
                    <a:pt x="28757" y="528"/>
                    <a:pt x="29274" y="514"/>
                  </a:cubicBezTo>
                  <a:close/>
                  <a:moveTo>
                    <a:pt x="22133" y="583"/>
                  </a:moveTo>
                  <a:cubicBezTo>
                    <a:pt x="21599" y="1081"/>
                    <a:pt x="21134" y="1670"/>
                    <a:pt x="20678" y="2234"/>
                  </a:cubicBezTo>
                  <a:cubicBezTo>
                    <a:pt x="20418" y="2556"/>
                    <a:pt x="20098" y="2917"/>
                    <a:pt x="19871" y="3307"/>
                  </a:cubicBezTo>
                  <a:lnTo>
                    <a:pt x="19871" y="3309"/>
                  </a:lnTo>
                  <a:cubicBezTo>
                    <a:pt x="19236" y="3311"/>
                    <a:pt x="18602" y="3312"/>
                    <a:pt x="17967" y="3314"/>
                  </a:cubicBezTo>
                  <a:cubicBezTo>
                    <a:pt x="18116" y="3074"/>
                    <a:pt x="18267" y="2835"/>
                    <a:pt x="18431" y="2613"/>
                  </a:cubicBezTo>
                  <a:cubicBezTo>
                    <a:pt x="18920" y="1962"/>
                    <a:pt x="19497" y="1314"/>
                    <a:pt x="19868" y="583"/>
                  </a:cubicBezTo>
                  <a:close/>
                  <a:moveTo>
                    <a:pt x="14445" y="581"/>
                  </a:moveTo>
                  <a:cubicBezTo>
                    <a:pt x="14130" y="1057"/>
                    <a:pt x="13841" y="1549"/>
                    <a:pt x="13508" y="2015"/>
                  </a:cubicBezTo>
                  <a:cubicBezTo>
                    <a:pt x="13208" y="2436"/>
                    <a:pt x="12885" y="2843"/>
                    <a:pt x="12688" y="3317"/>
                  </a:cubicBezTo>
                  <a:lnTo>
                    <a:pt x="10246" y="3317"/>
                  </a:lnTo>
                  <a:cubicBezTo>
                    <a:pt x="10477" y="2930"/>
                    <a:pt x="10638" y="2487"/>
                    <a:pt x="10857" y="2095"/>
                  </a:cubicBezTo>
                  <a:cubicBezTo>
                    <a:pt x="11139" y="1591"/>
                    <a:pt x="11469" y="1109"/>
                    <a:pt x="11704" y="581"/>
                  </a:cubicBezTo>
                  <a:lnTo>
                    <a:pt x="13131" y="581"/>
                  </a:lnTo>
                  <a:cubicBezTo>
                    <a:pt x="12895" y="952"/>
                    <a:pt x="12637" y="1303"/>
                    <a:pt x="12370" y="1655"/>
                  </a:cubicBezTo>
                  <a:cubicBezTo>
                    <a:pt x="12055" y="2069"/>
                    <a:pt x="11541" y="2627"/>
                    <a:pt x="11607" y="3181"/>
                  </a:cubicBezTo>
                  <a:cubicBezTo>
                    <a:pt x="11611" y="3221"/>
                    <a:pt x="11642" y="3248"/>
                    <a:pt x="11675" y="3248"/>
                  </a:cubicBezTo>
                  <a:cubicBezTo>
                    <a:pt x="11691" y="3248"/>
                    <a:pt x="11708" y="3242"/>
                    <a:pt x="11723" y="3229"/>
                  </a:cubicBezTo>
                  <a:cubicBezTo>
                    <a:pt x="12115" y="2879"/>
                    <a:pt x="12345" y="2256"/>
                    <a:pt x="12649" y="1818"/>
                  </a:cubicBezTo>
                  <a:cubicBezTo>
                    <a:pt x="12923" y="1419"/>
                    <a:pt x="13200" y="1024"/>
                    <a:pt x="13380" y="581"/>
                  </a:cubicBezTo>
                  <a:close/>
                  <a:moveTo>
                    <a:pt x="16130" y="581"/>
                  </a:moveTo>
                  <a:cubicBezTo>
                    <a:pt x="16062" y="632"/>
                    <a:pt x="15992" y="679"/>
                    <a:pt x="15951" y="722"/>
                  </a:cubicBezTo>
                  <a:cubicBezTo>
                    <a:pt x="15757" y="925"/>
                    <a:pt x="15588" y="1145"/>
                    <a:pt x="15411" y="1362"/>
                  </a:cubicBezTo>
                  <a:cubicBezTo>
                    <a:pt x="14993" y="1867"/>
                    <a:pt x="14309" y="2625"/>
                    <a:pt x="14279" y="3317"/>
                  </a:cubicBezTo>
                  <a:cubicBezTo>
                    <a:pt x="13848" y="3315"/>
                    <a:pt x="13416" y="3315"/>
                    <a:pt x="12985" y="3315"/>
                  </a:cubicBezTo>
                  <a:lnTo>
                    <a:pt x="12985" y="3315"/>
                  </a:lnTo>
                  <a:cubicBezTo>
                    <a:pt x="13296" y="2975"/>
                    <a:pt x="13540" y="2572"/>
                    <a:pt x="13792" y="2180"/>
                  </a:cubicBezTo>
                  <a:cubicBezTo>
                    <a:pt x="14115" y="1682"/>
                    <a:pt x="14463" y="1150"/>
                    <a:pt x="14663" y="581"/>
                  </a:cubicBezTo>
                  <a:close/>
                  <a:moveTo>
                    <a:pt x="17386" y="583"/>
                  </a:moveTo>
                  <a:cubicBezTo>
                    <a:pt x="16984" y="1032"/>
                    <a:pt x="16645" y="1568"/>
                    <a:pt x="16279" y="2041"/>
                  </a:cubicBezTo>
                  <a:cubicBezTo>
                    <a:pt x="15992" y="2410"/>
                    <a:pt x="15585" y="2835"/>
                    <a:pt x="15514" y="3317"/>
                  </a:cubicBezTo>
                  <a:lnTo>
                    <a:pt x="14419" y="3317"/>
                  </a:lnTo>
                  <a:cubicBezTo>
                    <a:pt x="14643" y="3104"/>
                    <a:pt x="14775" y="2827"/>
                    <a:pt x="14940" y="2556"/>
                  </a:cubicBezTo>
                  <a:cubicBezTo>
                    <a:pt x="15188" y="2146"/>
                    <a:pt x="15480" y="1765"/>
                    <a:pt x="15769" y="1381"/>
                  </a:cubicBezTo>
                  <a:cubicBezTo>
                    <a:pt x="15929" y="1167"/>
                    <a:pt x="16233" y="871"/>
                    <a:pt x="16315" y="583"/>
                  </a:cubicBezTo>
                  <a:close/>
                  <a:moveTo>
                    <a:pt x="19706" y="583"/>
                  </a:moveTo>
                  <a:cubicBezTo>
                    <a:pt x="19164" y="1258"/>
                    <a:pt x="18634" y="1946"/>
                    <a:pt x="18083" y="2615"/>
                  </a:cubicBezTo>
                  <a:cubicBezTo>
                    <a:pt x="17911" y="2822"/>
                    <a:pt x="17691" y="3058"/>
                    <a:pt x="17512" y="3314"/>
                  </a:cubicBezTo>
                  <a:lnTo>
                    <a:pt x="17512" y="3315"/>
                  </a:lnTo>
                  <a:lnTo>
                    <a:pt x="15757" y="3317"/>
                  </a:lnTo>
                  <a:cubicBezTo>
                    <a:pt x="16105" y="2968"/>
                    <a:pt x="16349" y="2456"/>
                    <a:pt x="16636" y="2074"/>
                  </a:cubicBezTo>
                  <a:cubicBezTo>
                    <a:pt x="16978" y="1619"/>
                    <a:pt x="17425" y="1137"/>
                    <a:pt x="17599" y="583"/>
                  </a:cubicBezTo>
                  <a:close/>
                  <a:moveTo>
                    <a:pt x="8428" y="578"/>
                  </a:moveTo>
                  <a:cubicBezTo>
                    <a:pt x="8091" y="1144"/>
                    <a:pt x="7755" y="1700"/>
                    <a:pt x="7388" y="2251"/>
                  </a:cubicBezTo>
                  <a:cubicBezTo>
                    <a:pt x="7178" y="2566"/>
                    <a:pt x="6909" y="2935"/>
                    <a:pt x="6755" y="3320"/>
                  </a:cubicBezTo>
                  <a:lnTo>
                    <a:pt x="5698" y="3320"/>
                  </a:lnTo>
                  <a:cubicBezTo>
                    <a:pt x="5852" y="3028"/>
                    <a:pt x="5972" y="2709"/>
                    <a:pt x="6103" y="2431"/>
                  </a:cubicBezTo>
                  <a:cubicBezTo>
                    <a:pt x="6389" y="1828"/>
                    <a:pt x="6732" y="1212"/>
                    <a:pt x="6960" y="578"/>
                  </a:cubicBezTo>
                  <a:close/>
                  <a:moveTo>
                    <a:pt x="10009" y="579"/>
                  </a:moveTo>
                  <a:cubicBezTo>
                    <a:pt x="9684" y="988"/>
                    <a:pt x="9405" y="1444"/>
                    <a:pt x="9122" y="1878"/>
                  </a:cubicBezTo>
                  <a:cubicBezTo>
                    <a:pt x="8851" y="2290"/>
                    <a:pt x="8456" y="2802"/>
                    <a:pt x="8452" y="3320"/>
                  </a:cubicBezTo>
                  <a:lnTo>
                    <a:pt x="7215" y="3320"/>
                  </a:lnTo>
                  <a:cubicBezTo>
                    <a:pt x="7404" y="2948"/>
                    <a:pt x="7575" y="2559"/>
                    <a:pt x="7791" y="2216"/>
                  </a:cubicBezTo>
                  <a:cubicBezTo>
                    <a:pt x="8110" y="1710"/>
                    <a:pt x="8484" y="1163"/>
                    <a:pt x="8661" y="579"/>
                  </a:cubicBezTo>
                  <a:close/>
                  <a:moveTo>
                    <a:pt x="11479" y="581"/>
                  </a:moveTo>
                  <a:cubicBezTo>
                    <a:pt x="11171" y="1024"/>
                    <a:pt x="10880" y="1485"/>
                    <a:pt x="10598" y="1944"/>
                  </a:cubicBezTo>
                  <a:cubicBezTo>
                    <a:pt x="10345" y="2354"/>
                    <a:pt x="10032" y="2825"/>
                    <a:pt x="9978" y="3319"/>
                  </a:cubicBezTo>
                  <a:lnTo>
                    <a:pt x="8674" y="3320"/>
                  </a:lnTo>
                  <a:cubicBezTo>
                    <a:pt x="8977" y="2958"/>
                    <a:pt x="9151" y="2433"/>
                    <a:pt x="9386" y="2034"/>
                  </a:cubicBezTo>
                  <a:cubicBezTo>
                    <a:pt x="9665" y="1560"/>
                    <a:pt x="10011" y="1098"/>
                    <a:pt x="10209" y="581"/>
                  </a:cubicBezTo>
                  <a:close/>
                  <a:moveTo>
                    <a:pt x="6759" y="579"/>
                  </a:moveTo>
                  <a:cubicBezTo>
                    <a:pt x="6438" y="1030"/>
                    <a:pt x="6202" y="1559"/>
                    <a:pt x="5952" y="2043"/>
                  </a:cubicBezTo>
                  <a:cubicBezTo>
                    <a:pt x="5747" y="2443"/>
                    <a:pt x="5442" y="2876"/>
                    <a:pt x="5252" y="3322"/>
                  </a:cubicBezTo>
                  <a:lnTo>
                    <a:pt x="4279" y="3322"/>
                  </a:lnTo>
                  <a:cubicBezTo>
                    <a:pt x="4464" y="2940"/>
                    <a:pt x="4596" y="2508"/>
                    <a:pt x="4781" y="2154"/>
                  </a:cubicBezTo>
                  <a:cubicBezTo>
                    <a:pt x="5065" y="1614"/>
                    <a:pt x="5409" y="1109"/>
                    <a:pt x="5708" y="579"/>
                  </a:cubicBezTo>
                  <a:close/>
                  <a:moveTo>
                    <a:pt x="5455" y="579"/>
                  </a:moveTo>
                  <a:cubicBezTo>
                    <a:pt x="5104" y="1025"/>
                    <a:pt x="4796" y="1513"/>
                    <a:pt x="4505" y="1993"/>
                  </a:cubicBezTo>
                  <a:cubicBezTo>
                    <a:pt x="4281" y="2367"/>
                    <a:pt x="3959" y="2846"/>
                    <a:pt x="3843" y="3322"/>
                  </a:cubicBezTo>
                  <a:cubicBezTo>
                    <a:pt x="3495" y="3324"/>
                    <a:pt x="3146" y="3324"/>
                    <a:pt x="2798" y="3324"/>
                  </a:cubicBezTo>
                  <a:cubicBezTo>
                    <a:pt x="3018" y="2917"/>
                    <a:pt x="3201" y="2474"/>
                    <a:pt x="3428" y="2095"/>
                  </a:cubicBezTo>
                  <a:cubicBezTo>
                    <a:pt x="3713" y="1624"/>
                    <a:pt x="4035" y="1126"/>
                    <a:pt x="4154" y="579"/>
                  </a:cubicBezTo>
                  <a:close/>
                  <a:moveTo>
                    <a:pt x="3963" y="578"/>
                  </a:moveTo>
                  <a:cubicBezTo>
                    <a:pt x="3641" y="1173"/>
                    <a:pt x="3293" y="1729"/>
                    <a:pt x="2911" y="2297"/>
                  </a:cubicBezTo>
                  <a:cubicBezTo>
                    <a:pt x="2708" y="2597"/>
                    <a:pt x="2462" y="2953"/>
                    <a:pt x="2345" y="3325"/>
                  </a:cubicBezTo>
                  <a:lnTo>
                    <a:pt x="1531" y="3325"/>
                  </a:lnTo>
                  <a:cubicBezTo>
                    <a:pt x="1859" y="2853"/>
                    <a:pt x="2097" y="2231"/>
                    <a:pt x="2357" y="1755"/>
                  </a:cubicBezTo>
                  <a:cubicBezTo>
                    <a:pt x="2548" y="1404"/>
                    <a:pt x="2898" y="999"/>
                    <a:pt x="3006" y="578"/>
                  </a:cubicBezTo>
                  <a:close/>
                  <a:moveTo>
                    <a:pt x="2703" y="579"/>
                  </a:moveTo>
                  <a:cubicBezTo>
                    <a:pt x="2435" y="947"/>
                    <a:pt x="2186" y="1347"/>
                    <a:pt x="1961" y="1723"/>
                  </a:cubicBezTo>
                  <a:cubicBezTo>
                    <a:pt x="1684" y="2187"/>
                    <a:pt x="1212" y="2754"/>
                    <a:pt x="1144" y="3325"/>
                  </a:cubicBezTo>
                  <a:cubicBezTo>
                    <a:pt x="1025" y="3327"/>
                    <a:pt x="905" y="3327"/>
                    <a:pt x="785" y="3327"/>
                  </a:cubicBezTo>
                  <a:cubicBezTo>
                    <a:pt x="777" y="3327"/>
                    <a:pt x="770" y="3332"/>
                    <a:pt x="762" y="3332"/>
                  </a:cubicBezTo>
                  <a:cubicBezTo>
                    <a:pt x="728" y="3332"/>
                    <a:pt x="695" y="3332"/>
                    <a:pt x="660" y="3334"/>
                  </a:cubicBezTo>
                  <a:cubicBezTo>
                    <a:pt x="664" y="3214"/>
                    <a:pt x="667" y="3092"/>
                    <a:pt x="670" y="2973"/>
                  </a:cubicBezTo>
                  <a:cubicBezTo>
                    <a:pt x="682" y="2951"/>
                    <a:pt x="692" y="2927"/>
                    <a:pt x="696" y="2902"/>
                  </a:cubicBezTo>
                  <a:cubicBezTo>
                    <a:pt x="900" y="2574"/>
                    <a:pt x="1010" y="2164"/>
                    <a:pt x="1177" y="1829"/>
                  </a:cubicBezTo>
                  <a:cubicBezTo>
                    <a:pt x="1392" y="1398"/>
                    <a:pt x="1646" y="986"/>
                    <a:pt x="1905" y="579"/>
                  </a:cubicBezTo>
                  <a:close/>
                  <a:moveTo>
                    <a:pt x="32165" y="420"/>
                  </a:moveTo>
                  <a:cubicBezTo>
                    <a:pt x="31658" y="865"/>
                    <a:pt x="31190" y="1419"/>
                    <a:pt x="30756" y="1897"/>
                  </a:cubicBezTo>
                  <a:cubicBezTo>
                    <a:pt x="30441" y="2241"/>
                    <a:pt x="29894" y="2817"/>
                    <a:pt x="29811" y="3353"/>
                  </a:cubicBezTo>
                  <a:cubicBezTo>
                    <a:pt x="29065" y="3334"/>
                    <a:pt x="28319" y="3317"/>
                    <a:pt x="27573" y="3309"/>
                  </a:cubicBezTo>
                  <a:lnTo>
                    <a:pt x="27573" y="3309"/>
                  </a:lnTo>
                  <a:cubicBezTo>
                    <a:pt x="27924" y="2952"/>
                    <a:pt x="28207" y="2456"/>
                    <a:pt x="28480" y="2087"/>
                  </a:cubicBezTo>
                  <a:cubicBezTo>
                    <a:pt x="28864" y="1570"/>
                    <a:pt x="29187" y="1024"/>
                    <a:pt x="29565" y="507"/>
                  </a:cubicBezTo>
                  <a:cubicBezTo>
                    <a:pt x="29834" y="499"/>
                    <a:pt x="30104" y="487"/>
                    <a:pt x="30375" y="479"/>
                  </a:cubicBezTo>
                  <a:lnTo>
                    <a:pt x="30375" y="479"/>
                  </a:lnTo>
                  <a:cubicBezTo>
                    <a:pt x="30027" y="873"/>
                    <a:pt x="29704" y="1288"/>
                    <a:pt x="29378" y="1696"/>
                  </a:cubicBezTo>
                  <a:cubicBezTo>
                    <a:pt x="29046" y="2113"/>
                    <a:pt x="28508" y="2684"/>
                    <a:pt x="28561" y="3245"/>
                  </a:cubicBezTo>
                  <a:cubicBezTo>
                    <a:pt x="28563" y="3280"/>
                    <a:pt x="28594" y="3313"/>
                    <a:pt x="28628" y="3313"/>
                  </a:cubicBezTo>
                  <a:cubicBezTo>
                    <a:pt x="28639" y="3313"/>
                    <a:pt x="28650" y="3310"/>
                    <a:pt x="28661" y="3302"/>
                  </a:cubicBezTo>
                  <a:cubicBezTo>
                    <a:pt x="29102" y="3002"/>
                    <a:pt x="29351" y="2348"/>
                    <a:pt x="29658" y="1911"/>
                  </a:cubicBezTo>
                  <a:cubicBezTo>
                    <a:pt x="29991" y="1437"/>
                    <a:pt x="30362" y="983"/>
                    <a:pt x="30636" y="471"/>
                  </a:cubicBezTo>
                  <a:cubicBezTo>
                    <a:pt x="31144" y="456"/>
                    <a:pt x="31654" y="437"/>
                    <a:pt x="32165" y="420"/>
                  </a:cubicBezTo>
                  <a:close/>
                  <a:moveTo>
                    <a:pt x="33180" y="1787"/>
                  </a:moveTo>
                  <a:lnTo>
                    <a:pt x="33180" y="1787"/>
                  </a:lnTo>
                  <a:cubicBezTo>
                    <a:pt x="33175" y="1957"/>
                    <a:pt x="33169" y="2126"/>
                    <a:pt x="33167" y="2295"/>
                  </a:cubicBezTo>
                  <a:cubicBezTo>
                    <a:pt x="33100" y="2674"/>
                    <a:pt x="33151" y="3091"/>
                    <a:pt x="33154" y="3465"/>
                  </a:cubicBezTo>
                  <a:lnTo>
                    <a:pt x="33154" y="3466"/>
                  </a:lnTo>
                  <a:cubicBezTo>
                    <a:pt x="32793" y="3450"/>
                    <a:pt x="32432" y="3435"/>
                    <a:pt x="32071" y="3422"/>
                  </a:cubicBezTo>
                  <a:cubicBezTo>
                    <a:pt x="32380" y="3209"/>
                    <a:pt x="32594" y="2787"/>
                    <a:pt x="32777" y="2500"/>
                  </a:cubicBezTo>
                  <a:cubicBezTo>
                    <a:pt x="32923" y="2269"/>
                    <a:pt x="33057" y="2031"/>
                    <a:pt x="33180" y="1787"/>
                  </a:cubicBezTo>
                  <a:close/>
                  <a:moveTo>
                    <a:pt x="25483" y="0"/>
                  </a:moveTo>
                  <a:cubicBezTo>
                    <a:pt x="22763" y="0"/>
                    <a:pt x="20042" y="0"/>
                    <a:pt x="17322" y="2"/>
                  </a:cubicBezTo>
                  <a:cubicBezTo>
                    <a:pt x="14524" y="4"/>
                    <a:pt x="11725" y="6"/>
                    <a:pt x="8927" y="6"/>
                  </a:cubicBezTo>
                  <a:cubicBezTo>
                    <a:pt x="6128" y="6"/>
                    <a:pt x="3330" y="4"/>
                    <a:pt x="532" y="2"/>
                  </a:cubicBezTo>
                  <a:cubicBezTo>
                    <a:pt x="473" y="2"/>
                    <a:pt x="416" y="22"/>
                    <a:pt x="370" y="58"/>
                  </a:cubicBezTo>
                  <a:cubicBezTo>
                    <a:pt x="278" y="69"/>
                    <a:pt x="191" y="123"/>
                    <a:pt x="171" y="227"/>
                  </a:cubicBezTo>
                  <a:cubicBezTo>
                    <a:pt x="1" y="1063"/>
                    <a:pt x="101" y="1979"/>
                    <a:pt x="103" y="2830"/>
                  </a:cubicBezTo>
                  <a:cubicBezTo>
                    <a:pt x="103" y="2881"/>
                    <a:pt x="116" y="2928"/>
                    <a:pt x="139" y="2973"/>
                  </a:cubicBezTo>
                  <a:cubicBezTo>
                    <a:pt x="145" y="3179"/>
                    <a:pt x="147" y="3386"/>
                    <a:pt x="155" y="3593"/>
                  </a:cubicBezTo>
                  <a:cubicBezTo>
                    <a:pt x="149" y="3754"/>
                    <a:pt x="269" y="3832"/>
                    <a:pt x="393" y="3832"/>
                  </a:cubicBezTo>
                  <a:cubicBezTo>
                    <a:pt x="397" y="3832"/>
                    <a:pt x="401" y="3832"/>
                    <a:pt x="404" y="3832"/>
                  </a:cubicBezTo>
                  <a:cubicBezTo>
                    <a:pt x="442" y="3832"/>
                    <a:pt x="480" y="3826"/>
                    <a:pt x="516" y="3811"/>
                  </a:cubicBezTo>
                  <a:cubicBezTo>
                    <a:pt x="555" y="3837"/>
                    <a:pt x="600" y="3852"/>
                    <a:pt x="646" y="3852"/>
                  </a:cubicBezTo>
                  <a:cubicBezTo>
                    <a:pt x="649" y="3852"/>
                    <a:pt x="651" y="3852"/>
                    <a:pt x="654" y="3852"/>
                  </a:cubicBezTo>
                  <a:lnTo>
                    <a:pt x="762" y="3854"/>
                  </a:lnTo>
                  <a:cubicBezTo>
                    <a:pt x="770" y="3855"/>
                    <a:pt x="778" y="3857"/>
                    <a:pt x="787" y="3858"/>
                  </a:cubicBezTo>
                  <a:cubicBezTo>
                    <a:pt x="1287" y="3860"/>
                    <a:pt x="1789" y="3860"/>
                    <a:pt x="2291" y="3862"/>
                  </a:cubicBezTo>
                  <a:cubicBezTo>
                    <a:pt x="2294" y="3891"/>
                    <a:pt x="2294" y="3922"/>
                    <a:pt x="2301" y="3954"/>
                  </a:cubicBezTo>
                  <a:cubicBezTo>
                    <a:pt x="2307" y="3972"/>
                    <a:pt x="2324" y="3983"/>
                    <a:pt x="2342" y="3983"/>
                  </a:cubicBezTo>
                  <a:cubicBezTo>
                    <a:pt x="2352" y="3983"/>
                    <a:pt x="2363" y="3979"/>
                    <a:pt x="2371" y="3972"/>
                  </a:cubicBezTo>
                  <a:cubicBezTo>
                    <a:pt x="2401" y="3937"/>
                    <a:pt x="2427" y="3898"/>
                    <a:pt x="2457" y="3862"/>
                  </a:cubicBezTo>
                  <a:cubicBezTo>
                    <a:pt x="2683" y="3863"/>
                    <a:pt x="2910" y="3863"/>
                    <a:pt x="3137" y="3863"/>
                  </a:cubicBezTo>
                  <a:cubicBezTo>
                    <a:pt x="3364" y="3863"/>
                    <a:pt x="3591" y="3863"/>
                    <a:pt x="3818" y="3863"/>
                  </a:cubicBezTo>
                  <a:cubicBezTo>
                    <a:pt x="3826" y="3885"/>
                    <a:pt x="3847" y="3898"/>
                    <a:pt x="3868" y="3898"/>
                  </a:cubicBezTo>
                  <a:cubicBezTo>
                    <a:pt x="3880" y="3898"/>
                    <a:pt x="3892" y="3894"/>
                    <a:pt x="3902" y="3885"/>
                  </a:cubicBezTo>
                  <a:cubicBezTo>
                    <a:pt x="3908" y="3878"/>
                    <a:pt x="3913" y="3870"/>
                    <a:pt x="3918" y="3865"/>
                  </a:cubicBezTo>
                  <a:lnTo>
                    <a:pt x="5094" y="3865"/>
                  </a:lnTo>
                  <a:cubicBezTo>
                    <a:pt x="5091" y="3890"/>
                    <a:pt x="5083" y="3916"/>
                    <a:pt x="5081" y="3942"/>
                  </a:cubicBezTo>
                  <a:cubicBezTo>
                    <a:pt x="5081" y="3973"/>
                    <a:pt x="5108" y="3995"/>
                    <a:pt x="5136" y="3995"/>
                  </a:cubicBezTo>
                  <a:cubicBezTo>
                    <a:pt x="5144" y="3995"/>
                    <a:pt x="5153" y="3993"/>
                    <a:pt x="5162" y="3988"/>
                  </a:cubicBezTo>
                  <a:cubicBezTo>
                    <a:pt x="5214" y="3950"/>
                    <a:pt x="5262" y="3909"/>
                    <a:pt x="5308" y="3865"/>
                  </a:cubicBezTo>
                  <a:lnTo>
                    <a:pt x="6640" y="3865"/>
                  </a:lnTo>
                  <a:cubicBezTo>
                    <a:pt x="6640" y="3901"/>
                    <a:pt x="6635" y="3937"/>
                    <a:pt x="6638" y="3973"/>
                  </a:cubicBezTo>
                  <a:cubicBezTo>
                    <a:pt x="6643" y="4018"/>
                    <a:pt x="6686" y="4060"/>
                    <a:pt x="6729" y="4060"/>
                  </a:cubicBezTo>
                  <a:cubicBezTo>
                    <a:pt x="6748" y="4060"/>
                    <a:pt x="6767" y="4052"/>
                    <a:pt x="6782" y="4032"/>
                  </a:cubicBezTo>
                  <a:cubicBezTo>
                    <a:pt x="6823" y="3982"/>
                    <a:pt x="6858" y="3921"/>
                    <a:pt x="6896" y="3865"/>
                  </a:cubicBezTo>
                  <a:cubicBezTo>
                    <a:pt x="10121" y="3868"/>
                    <a:pt x="13347" y="3872"/>
                    <a:pt x="16574" y="3872"/>
                  </a:cubicBezTo>
                  <a:cubicBezTo>
                    <a:pt x="16500" y="4510"/>
                    <a:pt x="16574" y="5174"/>
                    <a:pt x="16549" y="5815"/>
                  </a:cubicBezTo>
                  <a:cubicBezTo>
                    <a:pt x="16515" y="6685"/>
                    <a:pt x="16449" y="7556"/>
                    <a:pt x="16390" y="8425"/>
                  </a:cubicBezTo>
                  <a:cubicBezTo>
                    <a:pt x="16177" y="8381"/>
                    <a:pt x="15974" y="8359"/>
                    <a:pt x="15781" y="8359"/>
                  </a:cubicBezTo>
                  <a:cubicBezTo>
                    <a:pt x="14216" y="8359"/>
                    <a:pt x="13345" y="9768"/>
                    <a:pt x="13633" y="11501"/>
                  </a:cubicBezTo>
                  <a:cubicBezTo>
                    <a:pt x="13805" y="12540"/>
                    <a:pt x="14658" y="13591"/>
                    <a:pt x="15596" y="13750"/>
                  </a:cubicBezTo>
                  <a:cubicBezTo>
                    <a:pt x="15518" y="15164"/>
                    <a:pt x="15506" y="16577"/>
                    <a:pt x="15500" y="18005"/>
                  </a:cubicBezTo>
                  <a:cubicBezTo>
                    <a:pt x="15491" y="19752"/>
                    <a:pt x="15409" y="27969"/>
                    <a:pt x="15610" y="31019"/>
                  </a:cubicBezTo>
                  <a:cubicBezTo>
                    <a:pt x="15603" y="31017"/>
                    <a:pt x="15596" y="31016"/>
                    <a:pt x="15590" y="31014"/>
                  </a:cubicBezTo>
                  <a:cubicBezTo>
                    <a:pt x="15547" y="30997"/>
                    <a:pt x="15502" y="30988"/>
                    <a:pt x="15457" y="30988"/>
                  </a:cubicBezTo>
                  <a:cubicBezTo>
                    <a:pt x="15422" y="30988"/>
                    <a:pt x="15388" y="30993"/>
                    <a:pt x="15354" y="31004"/>
                  </a:cubicBezTo>
                  <a:cubicBezTo>
                    <a:pt x="15344" y="31006"/>
                    <a:pt x="15332" y="31007"/>
                    <a:pt x="15322" y="31009"/>
                  </a:cubicBezTo>
                  <a:lnTo>
                    <a:pt x="15319" y="31011"/>
                  </a:lnTo>
                  <a:cubicBezTo>
                    <a:pt x="15152" y="31050"/>
                    <a:pt x="15009" y="31157"/>
                    <a:pt x="14924" y="31306"/>
                  </a:cubicBezTo>
                  <a:cubicBezTo>
                    <a:pt x="14817" y="31475"/>
                    <a:pt x="14804" y="31688"/>
                    <a:pt x="14886" y="31870"/>
                  </a:cubicBezTo>
                  <a:cubicBezTo>
                    <a:pt x="14919" y="31947"/>
                    <a:pt x="14988" y="32005"/>
                    <a:pt x="15073" y="32047"/>
                  </a:cubicBezTo>
                  <a:cubicBezTo>
                    <a:pt x="15094" y="32084"/>
                    <a:pt x="15117" y="32120"/>
                    <a:pt x="15137" y="32154"/>
                  </a:cubicBezTo>
                  <a:cubicBezTo>
                    <a:pt x="15162" y="32263"/>
                    <a:pt x="15247" y="32364"/>
                    <a:pt x="15364" y="32364"/>
                  </a:cubicBezTo>
                  <a:cubicBezTo>
                    <a:pt x="15372" y="32364"/>
                    <a:pt x="15381" y="32364"/>
                    <a:pt x="15390" y="32362"/>
                  </a:cubicBezTo>
                  <a:cubicBezTo>
                    <a:pt x="15849" y="32305"/>
                    <a:pt x="16303" y="31847"/>
                    <a:pt x="16052" y="31375"/>
                  </a:cubicBezTo>
                  <a:cubicBezTo>
                    <a:pt x="16016" y="31309"/>
                    <a:pt x="15970" y="31249"/>
                    <a:pt x="15916" y="31196"/>
                  </a:cubicBezTo>
                  <a:cubicBezTo>
                    <a:pt x="16120" y="28376"/>
                    <a:pt x="16049" y="20025"/>
                    <a:pt x="16043" y="18348"/>
                  </a:cubicBezTo>
                  <a:cubicBezTo>
                    <a:pt x="16036" y="16811"/>
                    <a:pt x="16033" y="15289"/>
                    <a:pt x="15949" y="13765"/>
                  </a:cubicBezTo>
                  <a:cubicBezTo>
                    <a:pt x="16367" y="13731"/>
                    <a:pt x="16787" y="13509"/>
                    <a:pt x="17161" y="13007"/>
                  </a:cubicBezTo>
                  <a:cubicBezTo>
                    <a:pt x="17312" y="12805"/>
                    <a:pt x="17104" y="12581"/>
                    <a:pt x="16896" y="12581"/>
                  </a:cubicBezTo>
                  <a:cubicBezTo>
                    <a:pt x="16852" y="12581"/>
                    <a:pt x="16808" y="12591"/>
                    <a:pt x="16768" y="12613"/>
                  </a:cubicBezTo>
                  <a:cubicBezTo>
                    <a:pt x="16458" y="12786"/>
                    <a:pt x="16187" y="12981"/>
                    <a:pt x="15903" y="13063"/>
                  </a:cubicBezTo>
                  <a:cubicBezTo>
                    <a:pt x="15874" y="12658"/>
                    <a:pt x="15841" y="12252"/>
                    <a:pt x="15797" y="11846"/>
                  </a:cubicBezTo>
                  <a:cubicBezTo>
                    <a:pt x="15795" y="11830"/>
                    <a:pt x="15783" y="11822"/>
                    <a:pt x="15770" y="11822"/>
                  </a:cubicBezTo>
                  <a:cubicBezTo>
                    <a:pt x="15758" y="11822"/>
                    <a:pt x="15746" y="11830"/>
                    <a:pt x="15746" y="11846"/>
                  </a:cubicBezTo>
                  <a:cubicBezTo>
                    <a:pt x="15700" y="12266"/>
                    <a:pt x="15667" y="12684"/>
                    <a:pt x="15637" y="13101"/>
                  </a:cubicBezTo>
                  <a:cubicBezTo>
                    <a:pt x="15467" y="13101"/>
                    <a:pt x="15286" y="13053"/>
                    <a:pt x="15083" y="12920"/>
                  </a:cubicBezTo>
                  <a:cubicBezTo>
                    <a:pt x="14581" y="12587"/>
                    <a:pt x="14358" y="11887"/>
                    <a:pt x="14246" y="11331"/>
                  </a:cubicBezTo>
                  <a:cubicBezTo>
                    <a:pt x="14125" y="10719"/>
                    <a:pt x="14197" y="10040"/>
                    <a:pt x="14532" y="9506"/>
                  </a:cubicBezTo>
                  <a:cubicBezTo>
                    <a:pt x="14796" y="9086"/>
                    <a:pt x="15232" y="8955"/>
                    <a:pt x="15686" y="8955"/>
                  </a:cubicBezTo>
                  <a:cubicBezTo>
                    <a:pt x="15991" y="8955"/>
                    <a:pt x="16305" y="9014"/>
                    <a:pt x="16581" y="9083"/>
                  </a:cubicBezTo>
                  <a:cubicBezTo>
                    <a:pt x="16604" y="9089"/>
                    <a:pt x="16628" y="9092"/>
                    <a:pt x="16651" y="9092"/>
                  </a:cubicBezTo>
                  <a:cubicBezTo>
                    <a:pt x="16809" y="9092"/>
                    <a:pt x="16962" y="8969"/>
                    <a:pt x="16955" y="8798"/>
                  </a:cubicBezTo>
                  <a:cubicBezTo>
                    <a:pt x="16914" y="7807"/>
                    <a:pt x="17042" y="6806"/>
                    <a:pt x="17081" y="5815"/>
                  </a:cubicBezTo>
                  <a:cubicBezTo>
                    <a:pt x="17106" y="5197"/>
                    <a:pt x="17163" y="4449"/>
                    <a:pt x="16884" y="3872"/>
                  </a:cubicBezTo>
                  <a:lnTo>
                    <a:pt x="17238" y="3872"/>
                  </a:lnTo>
                  <a:cubicBezTo>
                    <a:pt x="17201" y="4001"/>
                    <a:pt x="17193" y="4137"/>
                    <a:pt x="17212" y="4270"/>
                  </a:cubicBezTo>
                  <a:cubicBezTo>
                    <a:pt x="17219" y="4294"/>
                    <a:pt x="17241" y="4308"/>
                    <a:pt x="17262" y="4308"/>
                  </a:cubicBezTo>
                  <a:cubicBezTo>
                    <a:pt x="17275" y="4308"/>
                    <a:pt x="17287" y="4303"/>
                    <a:pt x="17298" y="4293"/>
                  </a:cubicBezTo>
                  <a:cubicBezTo>
                    <a:pt x="17407" y="4159"/>
                    <a:pt x="17512" y="4018"/>
                    <a:pt x="17609" y="3872"/>
                  </a:cubicBezTo>
                  <a:cubicBezTo>
                    <a:pt x="18283" y="3873"/>
                    <a:pt x="18958" y="3875"/>
                    <a:pt x="19632" y="3878"/>
                  </a:cubicBezTo>
                  <a:cubicBezTo>
                    <a:pt x="19620" y="3924"/>
                    <a:pt x="19606" y="3968"/>
                    <a:pt x="19599" y="4014"/>
                  </a:cubicBezTo>
                  <a:cubicBezTo>
                    <a:pt x="19590" y="4071"/>
                    <a:pt x="19629" y="4113"/>
                    <a:pt x="19675" y="4113"/>
                  </a:cubicBezTo>
                  <a:cubicBezTo>
                    <a:pt x="19693" y="4113"/>
                    <a:pt x="19713" y="4106"/>
                    <a:pt x="19730" y="4091"/>
                  </a:cubicBezTo>
                  <a:cubicBezTo>
                    <a:pt x="19807" y="4026"/>
                    <a:pt x="19880" y="3955"/>
                    <a:pt x="19947" y="3880"/>
                  </a:cubicBezTo>
                  <a:cubicBezTo>
                    <a:pt x="21402" y="3887"/>
                    <a:pt x="22858" y="3895"/>
                    <a:pt x="24313" y="3895"/>
                  </a:cubicBezTo>
                  <a:cubicBezTo>
                    <a:pt x="24452" y="3895"/>
                    <a:pt x="24591" y="3895"/>
                    <a:pt x="24730" y="3895"/>
                  </a:cubicBezTo>
                  <a:lnTo>
                    <a:pt x="24730" y="3895"/>
                  </a:lnTo>
                  <a:cubicBezTo>
                    <a:pt x="24706" y="3945"/>
                    <a:pt x="24686" y="3998"/>
                    <a:pt x="24668" y="4052"/>
                  </a:cubicBezTo>
                  <a:cubicBezTo>
                    <a:pt x="24659" y="4090"/>
                    <a:pt x="24688" y="4124"/>
                    <a:pt x="24725" y="4124"/>
                  </a:cubicBezTo>
                  <a:cubicBezTo>
                    <a:pt x="24729" y="4124"/>
                    <a:pt x="24734" y="4124"/>
                    <a:pt x="24738" y="4123"/>
                  </a:cubicBezTo>
                  <a:cubicBezTo>
                    <a:pt x="24901" y="4082"/>
                    <a:pt x="25050" y="4000"/>
                    <a:pt x="25191" y="3895"/>
                  </a:cubicBezTo>
                  <a:cubicBezTo>
                    <a:pt x="27911" y="3888"/>
                    <a:pt x="30629" y="3849"/>
                    <a:pt x="33342" y="3711"/>
                  </a:cubicBezTo>
                  <a:cubicBezTo>
                    <a:pt x="33369" y="3719"/>
                    <a:pt x="33395" y="3722"/>
                    <a:pt x="33421" y="3724"/>
                  </a:cubicBezTo>
                  <a:cubicBezTo>
                    <a:pt x="33459" y="3724"/>
                    <a:pt x="33497" y="3716"/>
                    <a:pt x="33531" y="3703"/>
                  </a:cubicBezTo>
                  <a:cubicBezTo>
                    <a:pt x="33580" y="3701"/>
                    <a:pt x="33628" y="3699"/>
                    <a:pt x="33675" y="3696"/>
                  </a:cubicBezTo>
                  <a:cubicBezTo>
                    <a:pt x="33807" y="3690"/>
                    <a:pt x="33807" y="3509"/>
                    <a:pt x="33684" y="3493"/>
                  </a:cubicBezTo>
                  <a:cubicBezTo>
                    <a:pt x="33687" y="3483"/>
                    <a:pt x="33689" y="3475"/>
                    <a:pt x="33690" y="3465"/>
                  </a:cubicBezTo>
                  <a:cubicBezTo>
                    <a:pt x="33694" y="3091"/>
                    <a:pt x="33744" y="2674"/>
                    <a:pt x="33677" y="2294"/>
                  </a:cubicBezTo>
                  <a:cubicBezTo>
                    <a:pt x="33669" y="1762"/>
                    <a:pt x="33653" y="1232"/>
                    <a:pt x="33615" y="704"/>
                  </a:cubicBezTo>
                  <a:cubicBezTo>
                    <a:pt x="33624" y="578"/>
                    <a:pt x="33531" y="518"/>
                    <a:pt x="33433" y="518"/>
                  </a:cubicBezTo>
                  <a:cubicBezTo>
                    <a:pt x="33429" y="518"/>
                    <a:pt x="33425" y="518"/>
                    <a:pt x="33421" y="519"/>
                  </a:cubicBezTo>
                  <a:cubicBezTo>
                    <a:pt x="33416" y="518"/>
                    <a:pt x="33411" y="518"/>
                    <a:pt x="33406" y="518"/>
                  </a:cubicBezTo>
                  <a:cubicBezTo>
                    <a:pt x="33310" y="518"/>
                    <a:pt x="33220" y="579"/>
                    <a:pt x="33228" y="704"/>
                  </a:cubicBezTo>
                  <a:cubicBezTo>
                    <a:pt x="33218" y="860"/>
                    <a:pt x="33211" y="1016"/>
                    <a:pt x="33203" y="1171"/>
                  </a:cubicBezTo>
                  <a:cubicBezTo>
                    <a:pt x="32982" y="1498"/>
                    <a:pt x="32763" y="1826"/>
                    <a:pt x="32540" y="2151"/>
                  </a:cubicBezTo>
                  <a:cubicBezTo>
                    <a:pt x="32278" y="2533"/>
                    <a:pt x="31794" y="2932"/>
                    <a:pt x="31704" y="3404"/>
                  </a:cubicBezTo>
                  <a:cubicBezTo>
                    <a:pt x="31212" y="3386"/>
                    <a:pt x="30718" y="3371"/>
                    <a:pt x="30226" y="3358"/>
                  </a:cubicBezTo>
                  <a:cubicBezTo>
                    <a:pt x="30301" y="3214"/>
                    <a:pt x="30365" y="3060"/>
                    <a:pt x="30447" y="2919"/>
                  </a:cubicBezTo>
                  <a:cubicBezTo>
                    <a:pt x="30675" y="2526"/>
                    <a:pt x="30992" y="2187"/>
                    <a:pt x="31297" y="1854"/>
                  </a:cubicBezTo>
                  <a:cubicBezTo>
                    <a:pt x="31700" y="1416"/>
                    <a:pt x="32258" y="960"/>
                    <a:pt x="32540" y="405"/>
                  </a:cubicBezTo>
                  <a:cubicBezTo>
                    <a:pt x="32877" y="394"/>
                    <a:pt x="33211" y="386"/>
                    <a:pt x="33549" y="373"/>
                  </a:cubicBezTo>
                  <a:cubicBezTo>
                    <a:pt x="33657" y="373"/>
                    <a:pt x="33657" y="209"/>
                    <a:pt x="33549" y="209"/>
                  </a:cubicBezTo>
                  <a:cubicBezTo>
                    <a:pt x="33244" y="197"/>
                    <a:pt x="32941" y="189"/>
                    <a:pt x="32637" y="176"/>
                  </a:cubicBezTo>
                  <a:cubicBezTo>
                    <a:pt x="32645" y="153"/>
                    <a:pt x="32657" y="131"/>
                    <a:pt x="32663" y="110"/>
                  </a:cubicBezTo>
                  <a:cubicBezTo>
                    <a:pt x="32668" y="84"/>
                    <a:pt x="32650" y="64"/>
                    <a:pt x="32628" y="64"/>
                  </a:cubicBezTo>
                  <a:cubicBezTo>
                    <a:pt x="32622" y="64"/>
                    <a:pt x="32615" y="66"/>
                    <a:pt x="32609" y="69"/>
                  </a:cubicBezTo>
                  <a:cubicBezTo>
                    <a:pt x="32562" y="100"/>
                    <a:pt x="32517" y="136"/>
                    <a:pt x="32471" y="171"/>
                  </a:cubicBezTo>
                  <a:cubicBezTo>
                    <a:pt x="31912" y="151"/>
                    <a:pt x="31353" y="130"/>
                    <a:pt x="30793" y="110"/>
                  </a:cubicBezTo>
                  <a:cubicBezTo>
                    <a:pt x="30784" y="97"/>
                    <a:pt x="30768" y="89"/>
                    <a:pt x="30753" y="89"/>
                  </a:cubicBezTo>
                  <a:cubicBezTo>
                    <a:pt x="30742" y="89"/>
                    <a:pt x="30731" y="93"/>
                    <a:pt x="30723" y="100"/>
                  </a:cubicBezTo>
                  <a:lnTo>
                    <a:pt x="30716" y="108"/>
                  </a:lnTo>
                  <a:cubicBezTo>
                    <a:pt x="30429" y="99"/>
                    <a:pt x="30140" y="86"/>
                    <a:pt x="29855" y="77"/>
                  </a:cubicBezTo>
                  <a:cubicBezTo>
                    <a:pt x="29849" y="71"/>
                    <a:pt x="29842" y="67"/>
                    <a:pt x="29834" y="67"/>
                  </a:cubicBezTo>
                  <a:cubicBezTo>
                    <a:pt x="29829" y="67"/>
                    <a:pt x="29824" y="69"/>
                    <a:pt x="29819" y="72"/>
                  </a:cubicBezTo>
                  <a:lnTo>
                    <a:pt x="29814" y="76"/>
                  </a:lnTo>
                  <a:cubicBezTo>
                    <a:pt x="28374" y="31"/>
                    <a:pt x="26932" y="0"/>
                    <a:pt x="25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7" name="Google Shape;3157;p6"/>
            <p:cNvSpPr/>
            <p:nvPr/>
          </p:nvSpPr>
          <p:spPr>
            <a:xfrm>
              <a:off x="6722625" y="4389100"/>
              <a:ext cx="61700" cy="112050"/>
            </a:xfrm>
            <a:custGeom>
              <a:avLst/>
              <a:gdLst/>
              <a:ahLst/>
              <a:cxnLst/>
              <a:rect l="l" t="t" r="r" b="b"/>
              <a:pathLst>
                <a:path w="2468" h="4482" extrusionOk="0">
                  <a:moveTo>
                    <a:pt x="274" y="7"/>
                  </a:moveTo>
                  <a:cubicBezTo>
                    <a:pt x="98" y="7"/>
                    <a:pt x="5" y="214"/>
                    <a:pt x="33" y="363"/>
                  </a:cubicBezTo>
                  <a:cubicBezTo>
                    <a:pt x="168" y="1062"/>
                    <a:pt x="163" y="1763"/>
                    <a:pt x="138" y="2470"/>
                  </a:cubicBezTo>
                  <a:cubicBezTo>
                    <a:pt x="115" y="3126"/>
                    <a:pt x="0" y="3808"/>
                    <a:pt x="238" y="4433"/>
                  </a:cubicBezTo>
                  <a:cubicBezTo>
                    <a:pt x="250" y="4466"/>
                    <a:pt x="276" y="4481"/>
                    <a:pt x="301" y="4481"/>
                  </a:cubicBezTo>
                  <a:cubicBezTo>
                    <a:pt x="328" y="4481"/>
                    <a:pt x="354" y="4465"/>
                    <a:pt x="368" y="4433"/>
                  </a:cubicBezTo>
                  <a:cubicBezTo>
                    <a:pt x="617" y="3821"/>
                    <a:pt x="602" y="3121"/>
                    <a:pt x="645" y="2470"/>
                  </a:cubicBezTo>
                  <a:lnTo>
                    <a:pt x="645" y="2450"/>
                  </a:lnTo>
                  <a:cubicBezTo>
                    <a:pt x="799" y="2504"/>
                    <a:pt x="966" y="2525"/>
                    <a:pt x="1139" y="2525"/>
                  </a:cubicBezTo>
                  <a:cubicBezTo>
                    <a:pt x="1575" y="2525"/>
                    <a:pt x="2045" y="2391"/>
                    <a:pt x="2412" y="2312"/>
                  </a:cubicBezTo>
                  <a:cubicBezTo>
                    <a:pt x="2467" y="2301"/>
                    <a:pt x="2467" y="2215"/>
                    <a:pt x="2413" y="2202"/>
                  </a:cubicBezTo>
                  <a:cubicBezTo>
                    <a:pt x="2000" y="2119"/>
                    <a:pt x="1460" y="1985"/>
                    <a:pt x="972" y="1985"/>
                  </a:cubicBezTo>
                  <a:cubicBezTo>
                    <a:pt x="867" y="1985"/>
                    <a:pt x="765" y="1991"/>
                    <a:pt x="666" y="2005"/>
                  </a:cubicBezTo>
                  <a:cubicBezTo>
                    <a:pt x="683" y="1539"/>
                    <a:pt x="666" y="1074"/>
                    <a:pt x="619" y="609"/>
                  </a:cubicBezTo>
                  <a:lnTo>
                    <a:pt x="619" y="609"/>
                  </a:lnTo>
                  <a:cubicBezTo>
                    <a:pt x="793" y="629"/>
                    <a:pt x="964" y="641"/>
                    <a:pt x="1135" y="641"/>
                  </a:cubicBezTo>
                  <a:cubicBezTo>
                    <a:pt x="1558" y="641"/>
                    <a:pt x="1970" y="566"/>
                    <a:pt x="2371" y="348"/>
                  </a:cubicBezTo>
                  <a:cubicBezTo>
                    <a:pt x="2426" y="319"/>
                    <a:pt x="2408" y="240"/>
                    <a:pt x="2354" y="221"/>
                  </a:cubicBezTo>
                  <a:cubicBezTo>
                    <a:pt x="1685" y="1"/>
                    <a:pt x="994" y="102"/>
                    <a:pt x="304" y="9"/>
                  </a:cubicBezTo>
                  <a:cubicBezTo>
                    <a:pt x="294" y="8"/>
                    <a:pt x="284" y="7"/>
                    <a:pt x="2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8" name="Google Shape;3158;p6"/>
            <p:cNvSpPr/>
            <p:nvPr/>
          </p:nvSpPr>
          <p:spPr>
            <a:xfrm>
              <a:off x="5148200" y="4541525"/>
              <a:ext cx="111100" cy="99850"/>
            </a:xfrm>
            <a:custGeom>
              <a:avLst/>
              <a:gdLst/>
              <a:ahLst/>
              <a:cxnLst/>
              <a:rect l="l" t="t" r="r" b="b"/>
              <a:pathLst>
                <a:path w="4444" h="3994" extrusionOk="0">
                  <a:moveTo>
                    <a:pt x="1042" y="0"/>
                  </a:moveTo>
                  <a:cubicBezTo>
                    <a:pt x="979" y="0"/>
                    <a:pt x="915" y="25"/>
                    <a:pt x="864" y="82"/>
                  </a:cubicBezTo>
                  <a:cubicBezTo>
                    <a:pt x="428" y="569"/>
                    <a:pt x="62" y="1133"/>
                    <a:pt x="8" y="1799"/>
                  </a:cubicBezTo>
                  <a:cubicBezTo>
                    <a:pt x="0" y="1899"/>
                    <a:pt x="84" y="1956"/>
                    <a:pt x="169" y="1956"/>
                  </a:cubicBezTo>
                  <a:cubicBezTo>
                    <a:pt x="223" y="1956"/>
                    <a:pt x="278" y="1932"/>
                    <a:pt x="308" y="1881"/>
                  </a:cubicBezTo>
                  <a:cubicBezTo>
                    <a:pt x="512" y="1525"/>
                    <a:pt x="700" y="1181"/>
                    <a:pt x="935" y="857"/>
                  </a:cubicBezTo>
                  <a:cubicBezTo>
                    <a:pt x="1155" y="1789"/>
                    <a:pt x="1179" y="2752"/>
                    <a:pt x="1273" y="3705"/>
                  </a:cubicBezTo>
                  <a:cubicBezTo>
                    <a:pt x="1290" y="3883"/>
                    <a:pt x="1429" y="3993"/>
                    <a:pt x="1572" y="3993"/>
                  </a:cubicBezTo>
                  <a:cubicBezTo>
                    <a:pt x="1662" y="3993"/>
                    <a:pt x="1754" y="3950"/>
                    <a:pt x="1819" y="3853"/>
                  </a:cubicBezTo>
                  <a:cubicBezTo>
                    <a:pt x="2357" y="3047"/>
                    <a:pt x="2623" y="2130"/>
                    <a:pt x="2789" y="1190"/>
                  </a:cubicBezTo>
                  <a:cubicBezTo>
                    <a:pt x="2934" y="1279"/>
                    <a:pt x="3085" y="1320"/>
                    <a:pt x="3238" y="1320"/>
                  </a:cubicBezTo>
                  <a:cubicBezTo>
                    <a:pt x="3652" y="1320"/>
                    <a:pt x="4074" y="1019"/>
                    <a:pt x="4411" y="561"/>
                  </a:cubicBezTo>
                  <a:cubicBezTo>
                    <a:pt x="4443" y="516"/>
                    <a:pt x="4400" y="472"/>
                    <a:pt x="4357" y="472"/>
                  </a:cubicBezTo>
                  <a:cubicBezTo>
                    <a:pt x="4343" y="472"/>
                    <a:pt x="4329" y="476"/>
                    <a:pt x="4317" y="487"/>
                  </a:cubicBezTo>
                  <a:cubicBezTo>
                    <a:pt x="4110" y="669"/>
                    <a:pt x="3842" y="770"/>
                    <a:pt x="3583" y="770"/>
                  </a:cubicBezTo>
                  <a:cubicBezTo>
                    <a:pt x="3298" y="770"/>
                    <a:pt x="3022" y="647"/>
                    <a:pt x="2848" y="374"/>
                  </a:cubicBezTo>
                  <a:cubicBezTo>
                    <a:pt x="2781" y="268"/>
                    <a:pt x="2687" y="222"/>
                    <a:pt x="2595" y="222"/>
                  </a:cubicBezTo>
                  <a:cubicBezTo>
                    <a:pt x="2444" y="222"/>
                    <a:pt x="2295" y="346"/>
                    <a:pt x="2272" y="529"/>
                  </a:cubicBezTo>
                  <a:cubicBezTo>
                    <a:pt x="2178" y="1264"/>
                    <a:pt x="2037" y="1993"/>
                    <a:pt x="1763" y="2673"/>
                  </a:cubicBezTo>
                  <a:cubicBezTo>
                    <a:pt x="1689" y="1837"/>
                    <a:pt x="1599" y="1002"/>
                    <a:pt x="1320" y="203"/>
                  </a:cubicBezTo>
                  <a:cubicBezTo>
                    <a:pt x="1279" y="85"/>
                    <a:pt x="1160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59" name="Google Shape;3159;p6"/>
            <p:cNvSpPr/>
            <p:nvPr/>
          </p:nvSpPr>
          <p:spPr>
            <a:xfrm>
              <a:off x="5310350" y="4563725"/>
              <a:ext cx="88725" cy="13775"/>
            </a:xfrm>
            <a:custGeom>
              <a:avLst/>
              <a:gdLst/>
              <a:ahLst/>
              <a:cxnLst/>
              <a:rect l="l" t="t" r="r" b="b"/>
              <a:pathLst>
                <a:path w="3549" h="551" extrusionOk="0">
                  <a:moveTo>
                    <a:pt x="1012" y="0"/>
                  </a:moveTo>
                  <a:cubicBezTo>
                    <a:pt x="630" y="0"/>
                    <a:pt x="234" y="41"/>
                    <a:pt x="12" y="255"/>
                  </a:cubicBezTo>
                  <a:cubicBezTo>
                    <a:pt x="0" y="266"/>
                    <a:pt x="0" y="286"/>
                    <a:pt x="12" y="298"/>
                  </a:cubicBezTo>
                  <a:cubicBezTo>
                    <a:pt x="234" y="511"/>
                    <a:pt x="625" y="550"/>
                    <a:pt x="1003" y="550"/>
                  </a:cubicBezTo>
                  <a:cubicBezTo>
                    <a:pt x="1227" y="550"/>
                    <a:pt x="1448" y="536"/>
                    <a:pt x="1626" y="536"/>
                  </a:cubicBezTo>
                  <a:cubicBezTo>
                    <a:pt x="1649" y="536"/>
                    <a:pt x="1671" y="537"/>
                    <a:pt x="1693" y="537"/>
                  </a:cubicBezTo>
                  <a:cubicBezTo>
                    <a:pt x="1793" y="539"/>
                    <a:pt x="1892" y="540"/>
                    <a:pt x="1990" y="540"/>
                  </a:cubicBezTo>
                  <a:cubicBezTo>
                    <a:pt x="2501" y="540"/>
                    <a:pt x="2978" y="504"/>
                    <a:pt x="3479" y="345"/>
                  </a:cubicBezTo>
                  <a:cubicBezTo>
                    <a:pt x="3548" y="324"/>
                    <a:pt x="3548" y="229"/>
                    <a:pt x="3479" y="207"/>
                  </a:cubicBezTo>
                  <a:cubicBezTo>
                    <a:pt x="2969" y="46"/>
                    <a:pt x="2484" y="13"/>
                    <a:pt x="1962" y="13"/>
                  </a:cubicBezTo>
                  <a:cubicBezTo>
                    <a:pt x="1873" y="13"/>
                    <a:pt x="1784" y="14"/>
                    <a:pt x="1693" y="15"/>
                  </a:cubicBezTo>
                  <a:cubicBezTo>
                    <a:pt x="1680" y="16"/>
                    <a:pt x="1667" y="16"/>
                    <a:pt x="1654" y="16"/>
                  </a:cubicBezTo>
                  <a:cubicBezTo>
                    <a:pt x="1474" y="16"/>
                    <a:pt x="1246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0" name="Google Shape;3160;p6"/>
            <p:cNvSpPr/>
            <p:nvPr/>
          </p:nvSpPr>
          <p:spPr>
            <a:xfrm>
              <a:off x="5306850" y="4595025"/>
              <a:ext cx="88725" cy="14675"/>
            </a:xfrm>
            <a:custGeom>
              <a:avLst/>
              <a:gdLst/>
              <a:ahLst/>
              <a:cxnLst/>
              <a:rect l="l" t="t" r="r" b="b"/>
              <a:pathLst>
                <a:path w="3549" h="587" extrusionOk="0">
                  <a:moveTo>
                    <a:pt x="1948" y="1"/>
                  </a:moveTo>
                  <a:cubicBezTo>
                    <a:pt x="1287" y="1"/>
                    <a:pt x="614" y="104"/>
                    <a:pt x="35" y="258"/>
                  </a:cubicBezTo>
                  <a:cubicBezTo>
                    <a:pt x="1" y="269"/>
                    <a:pt x="1" y="319"/>
                    <a:pt x="35" y="330"/>
                  </a:cubicBezTo>
                  <a:cubicBezTo>
                    <a:pt x="614" y="484"/>
                    <a:pt x="1287" y="587"/>
                    <a:pt x="1948" y="587"/>
                  </a:cubicBezTo>
                  <a:cubicBezTo>
                    <a:pt x="2489" y="587"/>
                    <a:pt x="3022" y="518"/>
                    <a:pt x="3490" y="353"/>
                  </a:cubicBezTo>
                  <a:cubicBezTo>
                    <a:pt x="3549" y="335"/>
                    <a:pt x="3549" y="253"/>
                    <a:pt x="3490" y="235"/>
                  </a:cubicBezTo>
                  <a:cubicBezTo>
                    <a:pt x="3022" y="70"/>
                    <a:pt x="2489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1" name="Google Shape;3161;p6"/>
            <p:cNvSpPr/>
            <p:nvPr/>
          </p:nvSpPr>
          <p:spPr>
            <a:xfrm>
              <a:off x="5462200" y="4540350"/>
              <a:ext cx="140825" cy="85300"/>
            </a:xfrm>
            <a:custGeom>
              <a:avLst/>
              <a:gdLst/>
              <a:ahLst/>
              <a:cxnLst/>
              <a:rect l="l" t="t" r="r" b="b"/>
              <a:pathLst>
                <a:path w="5633" h="3412" extrusionOk="0">
                  <a:moveTo>
                    <a:pt x="1078" y="1"/>
                  </a:moveTo>
                  <a:cubicBezTo>
                    <a:pt x="993" y="1"/>
                    <a:pt x="906" y="47"/>
                    <a:pt x="876" y="142"/>
                  </a:cubicBezTo>
                  <a:cubicBezTo>
                    <a:pt x="753" y="532"/>
                    <a:pt x="591" y="1162"/>
                    <a:pt x="586" y="1748"/>
                  </a:cubicBezTo>
                  <a:cubicBezTo>
                    <a:pt x="420" y="2289"/>
                    <a:pt x="207" y="2820"/>
                    <a:pt x="12" y="3359"/>
                  </a:cubicBezTo>
                  <a:cubicBezTo>
                    <a:pt x="0" y="3392"/>
                    <a:pt x="26" y="3412"/>
                    <a:pt x="53" y="3412"/>
                  </a:cubicBezTo>
                  <a:cubicBezTo>
                    <a:pt x="68" y="3412"/>
                    <a:pt x="84" y="3406"/>
                    <a:pt x="94" y="3393"/>
                  </a:cubicBezTo>
                  <a:cubicBezTo>
                    <a:pt x="322" y="3094"/>
                    <a:pt x="519" y="2775"/>
                    <a:pt x="683" y="2437"/>
                  </a:cubicBezTo>
                  <a:cubicBezTo>
                    <a:pt x="801" y="2796"/>
                    <a:pt x="1045" y="3070"/>
                    <a:pt x="1495" y="3145"/>
                  </a:cubicBezTo>
                  <a:cubicBezTo>
                    <a:pt x="1564" y="3157"/>
                    <a:pt x="1631" y="3163"/>
                    <a:pt x="1696" y="3163"/>
                  </a:cubicBezTo>
                  <a:cubicBezTo>
                    <a:pt x="2249" y="3163"/>
                    <a:pt x="2691" y="2765"/>
                    <a:pt x="3027" y="2253"/>
                  </a:cubicBezTo>
                  <a:cubicBezTo>
                    <a:pt x="3106" y="2540"/>
                    <a:pt x="3252" y="2802"/>
                    <a:pt x="3454" y="3021"/>
                  </a:cubicBezTo>
                  <a:cubicBezTo>
                    <a:pt x="3681" y="3265"/>
                    <a:pt x="3940" y="3362"/>
                    <a:pt x="4204" y="3362"/>
                  </a:cubicBezTo>
                  <a:cubicBezTo>
                    <a:pt x="4704" y="3362"/>
                    <a:pt x="5222" y="3015"/>
                    <a:pt x="5581" y="2673"/>
                  </a:cubicBezTo>
                  <a:cubicBezTo>
                    <a:pt x="5633" y="2620"/>
                    <a:pt x="5590" y="2515"/>
                    <a:pt x="5521" y="2515"/>
                  </a:cubicBezTo>
                  <a:cubicBezTo>
                    <a:pt x="5511" y="2515"/>
                    <a:pt x="5500" y="2517"/>
                    <a:pt x="5489" y="2522"/>
                  </a:cubicBezTo>
                  <a:cubicBezTo>
                    <a:pt x="5194" y="2643"/>
                    <a:pt x="4839" y="2760"/>
                    <a:pt x="4507" y="2760"/>
                  </a:cubicBezTo>
                  <a:cubicBezTo>
                    <a:pt x="4198" y="2760"/>
                    <a:pt x="3909" y="2659"/>
                    <a:pt x="3706" y="2364"/>
                  </a:cubicBezTo>
                  <a:cubicBezTo>
                    <a:pt x="3454" y="1995"/>
                    <a:pt x="3486" y="1503"/>
                    <a:pt x="3596" y="1057"/>
                  </a:cubicBezTo>
                  <a:cubicBezTo>
                    <a:pt x="3664" y="862"/>
                    <a:pt x="3719" y="680"/>
                    <a:pt x="3759" y="526"/>
                  </a:cubicBezTo>
                  <a:cubicBezTo>
                    <a:pt x="3815" y="309"/>
                    <a:pt x="3656" y="178"/>
                    <a:pt x="3490" y="178"/>
                  </a:cubicBezTo>
                  <a:cubicBezTo>
                    <a:pt x="3377" y="178"/>
                    <a:pt x="3261" y="238"/>
                    <a:pt x="3208" y="373"/>
                  </a:cubicBezTo>
                  <a:cubicBezTo>
                    <a:pt x="3116" y="604"/>
                    <a:pt x="3045" y="842"/>
                    <a:pt x="2998" y="1085"/>
                  </a:cubicBezTo>
                  <a:cubicBezTo>
                    <a:pt x="2761" y="1749"/>
                    <a:pt x="2382" y="2417"/>
                    <a:pt x="1716" y="2617"/>
                  </a:cubicBezTo>
                  <a:cubicBezTo>
                    <a:pt x="1644" y="2639"/>
                    <a:pt x="1579" y="2649"/>
                    <a:pt x="1520" y="2649"/>
                  </a:cubicBezTo>
                  <a:cubicBezTo>
                    <a:pt x="1083" y="2649"/>
                    <a:pt x="1007" y="2085"/>
                    <a:pt x="1047" y="1497"/>
                  </a:cubicBezTo>
                  <a:cubicBezTo>
                    <a:pt x="1170" y="1073"/>
                    <a:pt x="1246" y="637"/>
                    <a:pt x="1272" y="196"/>
                  </a:cubicBezTo>
                  <a:cubicBezTo>
                    <a:pt x="1280" y="68"/>
                    <a:pt x="1181" y="1"/>
                    <a:pt x="1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2" name="Google Shape;3162;p6"/>
            <p:cNvSpPr/>
            <p:nvPr/>
          </p:nvSpPr>
          <p:spPr>
            <a:xfrm>
              <a:off x="5661350" y="4539775"/>
              <a:ext cx="54150" cy="54300"/>
            </a:xfrm>
            <a:custGeom>
              <a:avLst/>
              <a:gdLst/>
              <a:ahLst/>
              <a:cxnLst/>
              <a:rect l="l" t="t" r="r" b="b"/>
              <a:pathLst>
                <a:path w="2166" h="2172" extrusionOk="0">
                  <a:moveTo>
                    <a:pt x="1488" y="1"/>
                  </a:moveTo>
                  <a:cubicBezTo>
                    <a:pt x="1480" y="1"/>
                    <a:pt x="1471" y="2"/>
                    <a:pt x="1462" y="6"/>
                  </a:cubicBezTo>
                  <a:cubicBezTo>
                    <a:pt x="1160" y="127"/>
                    <a:pt x="1003" y="363"/>
                    <a:pt x="944" y="642"/>
                  </a:cubicBezTo>
                  <a:cubicBezTo>
                    <a:pt x="620" y="708"/>
                    <a:pt x="315" y="844"/>
                    <a:pt x="51" y="1042"/>
                  </a:cubicBezTo>
                  <a:cubicBezTo>
                    <a:pt x="1" y="1080"/>
                    <a:pt x="6" y="1181"/>
                    <a:pt x="80" y="1181"/>
                  </a:cubicBezTo>
                  <a:cubicBezTo>
                    <a:pt x="83" y="1181"/>
                    <a:pt x="86" y="1180"/>
                    <a:pt x="89" y="1180"/>
                  </a:cubicBezTo>
                  <a:cubicBezTo>
                    <a:pt x="368" y="1157"/>
                    <a:pt x="647" y="1116"/>
                    <a:pt x="924" y="1078"/>
                  </a:cubicBezTo>
                  <a:cubicBezTo>
                    <a:pt x="960" y="1469"/>
                    <a:pt x="1121" y="1874"/>
                    <a:pt x="1314" y="2148"/>
                  </a:cubicBezTo>
                  <a:cubicBezTo>
                    <a:pt x="1325" y="2164"/>
                    <a:pt x="1343" y="2172"/>
                    <a:pt x="1360" y="2172"/>
                  </a:cubicBezTo>
                  <a:cubicBezTo>
                    <a:pt x="1386" y="2172"/>
                    <a:pt x="1411" y="2154"/>
                    <a:pt x="1411" y="2122"/>
                  </a:cubicBezTo>
                  <a:cubicBezTo>
                    <a:pt x="1410" y="1771"/>
                    <a:pt x="1380" y="1429"/>
                    <a:pt x="1349" y="1082"/>
                  </a:cubicBezTo>
                  <a:cubicBezTo>
                    <a:pt x="1349" y="1069"/>
                    <a:pt x="1347" y="1054"/>
                    <a:pt x="1347" y="1041"/>
                  </a:cubicBezTo>
                  <a:lnTo>
                    <a:pt x="1347" y="1041"/>
                  </a:lnTo>
                  <a:cubicBezTo>
                    <a:pt x="1466" y="1041"/>
                    <a:pt x="1591" y="1053"/>
                    <a:pt x="1711" y="1053"/>
                  </a:cubicBezTo>
                  <a:cubicBezTo>
                    <a:pt x="1840" y="1053"/>
                    <a:pt x="1963" y="1040"/>
                    <a:pt x="2071" y="985"/>
                  </a:cubicBezTo>
                  <a:cubicBezTo>
                    <a:pt x="2166" y="936"/>
                    <a:pt x="2161" y="816"/>
                    <a:pt x="2102" y="744"/>
                  </a:cubicBezTo>
                  <a:cubicBezTo>
                    <a:pt x="1989" y="606"/>
                    <a:pt x="1801" y="571"/>
                    <a:pt x="1611" y="571"/>
                  </a:cubicBezTo>
                  <a:cubicBezTo>
                    <a:pt x="1524" y="571"/>
                    <a:pt x="1437" y="578"/>
                    <a:pt x="1355" y="586"/>
                  </a:cubicBezTo>
                  <a:cubicBezTo>
                    <a:pt x="1380" y="412"/>
                    <a:pt x="1434" y="250"/>
                    <a:pt x="1547" y="153"/>
                  </a:cubicBezTo>
                  <a:cubicBezTo>
                    <a:pt x="1604" y="104"/>
                    <a:pt x="1556" y="1"/>
                    <a:pt x="1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3" name="Google Shape;3163;p6"/>
            <p:cNvSpPr/>
            <p:nvPr/>
          </p:nvSpPr>
          <p:spPr>
            <a:xfrm>
              <a:off x="5752075" y="4466025"/>
              <a:ext cx="195925" cy="152200"/>
            </a:xfrm>
            <a:custGeom>
              <a:avLst/>
              <a:gdLst/>
              <a:ahLst/>
              <a:cxnLst/>
              <a:rect l="l" t="t" r="r" b="b"/>
              <a:pathLst>
                <a:path w="7837" h="6088" extrusionOk="0">
                  <a:moveTo>
                    <a:pt x="2966" y="3918"/>
                  </a:moveTo>
                  <a:cubicBezTo>
                    <a:pt x="2953" y="3938"/>
                    <a:pt x="2941" y="3963"/>
                    <a:pt x="2936" y="3987"/>
                  </a:cubicBezTo>
                  <a:cubicBezTo>
                    <a:pt x="2856" y="4366"/>
                    <a:pt x="2360" y="5353"/>
                    <a:pt x="1870" y="5353"/>
                  </a:cubicBezTo>
                  <a:cubicBezTo>
                    <a:pt x="1677" y="5353"/>
                    <a:pt x="1485" y="5200"/>
                    <a:pt x="1321" y="4798"/>
                  </a:cubicBezTo>
                  <a:cubicBezTo>
                    <a:pt x="1293" y="4726"/>
                    <a:pt x="1273" y="4650"/>
                    <a:pt x="1263" y="4571"/>
                  </a:cubicBezTo>
                  <a:cubicBezTo>
                    <a:pt x="1737" y="4183"/>
                    <a:pt x="2321" y="3941"/>
                    <a:pt x="2966" y="3918"/>
                  </a:cubicBezTo>
                  <a:close/>
                  <a:moveTo>
                    <a:pt x="5105" y="1"/>
                  </a:moveTo>
                  <a:cubicBezTo>
                    <a:pt x="4994" y="1"/>
                    <a:pt x="4880" y="67"/>
                    <a:pt x="4854" y="182"/>
                  </a:cubicBezTo>
                  <a:cubicBezTo>
                    <a:pt x="4739" y="687"/>
                    <a:pt x="4729" y="1245"/>
                    <a:pt x="4790" y="1807"/>
                  </a:cubicBezTo>
                  <a:cubicBezTo>
                    <a:pt x="4460" y="1834"/>
                    <a:pt x="4132" y="1894"/>
                    <a:pt x="3814" y="1989"/>
                  </a:cubicBezTo>
                  <a:cubicBezTo>
                    <a:pt x="3778" y="2001"/>
                    <a:pt x="3778" y="2052"/>
                    <a:pt x="3814" y="2063"/>
                  </a:cubicBezTo>
                  <a:cubicBezTo>
                    <a:pt x="4149" y="2167"/>
                    <a:pt x="4498" y="2221"/>
                    <a:pt x="4856" y="2249"/>
                  </a:cubicBezTo>
                  <a:cubicBezTo>
                    <a:pt x="4869" y="2331"/>
                    <a:pt x="4879" y="2411"/>
                    <a:pt x="4895" y="2491"/>
                  </a:cubicBezTo>
                  <a:cubicBezTo>
                    <a:pt x="4659" y="3367"/>
                    <a:pt x="4211" y="4243"/>
                    <a:pt x="3757" y="4842"/>
                  </a:cubicBezTo>
                  <a:cubicBezTo>
                    <a:pt x="3620" y="4570"/>
                    <a:pt x="3488" y="4304"/>
                    <a:pt x="3443" y="3987"/>
                  </a:cubicBezTo>
                  <a:cubicBezTo>
                    <a:pt x="3435" y="3932"/>
                    <a:pt x="3406" y="3881"/>
                    <a:pt x="3360" y="3846"/>
                  </a:cubicBezTo>
                  <a:cubicBezTo>
                    <a:pt x="3453" y="3745"/>
                    <a:pt x="3448" y="3553"/>
                    <a:pt x="3310" y="3467"/>
                  </a:cubicBezTo>
                  <a:cubicBezTo>
                    <a:pt x="3029" y="3292"/>
                    <a:pt x="2709" y="3211"/>
                    <a:pt x="2394" y="3211"/>
                  </a:cubicBezTo>
                  <a:cubicBezTo>
                    <a:pt x="1654" y="3211"/>
                    <a:pt x="940" y="3658"/>
                    <a:pt x="814" y="4383"/>
                  </a:cubicBezTo>
                  <a:cubicBezTo>
                    <a:pt x="407" y="4793"/>
                    <a:pt x="116" y="5318"/>
                    <a:pt x="16" y="5928"/>
                  </a:cubicBezTo>
                  <a:cubicBezTo>
                    <a:pt x="1" y="6026"/>
                    <a:pt x="73" y="6088"/>
                    <a:pt x="146" y="6088"/>
                  </a:cubicBezTo>
                  <a:cubicBezTo>
                    <a:pt x="195" y="6088"/>
                    <a:pt x="244" y="6060"/>
                    <a:pt x="267" y="5997"/>
                  </a:cubicBezTo>
                  <a:cubicBezTo>
                    <a:pt x="399" y="5629"/>
                    <a:pt x="594" y="5290"/>
                    <a:pt x="843" y="4990"/>
                  </a:cubicBezTo>
                  <a:cubicBezTo>
                    <a:pt x="977" y="5508"/>
                    <a:pt x="1383" y="5876"/>
                    <a:pt x="1885" y="5876"/>
                  </a:cubicBezTo>
                  <a:cubicBezTo>
                    <a:pt x="1960" y="5876"/>
                    <a:pt x="2037" y="5868"/>
                    <a:pt x="2116" y="5851"/>
                  </a:cubicBezTo>
                  <a:cubicBezTo>
                    <a:pt x="2571" y="5752"/>
                    <a:pt x="2936" y="5318"/>
                    <a:pt x="3174" y="4855"/>
                  </a:cubicBezTo>
                  <a:cubicBezTo>
                    <a:pt x="3269" y="5052"/>
                    <a:pt x="3374" y="5247"/>
                    <a:pt x="3469" y="5460"/>
                  </a:cubicBezTo>
                  <a:cubicBezTo>
                    <a:pt x="3508" y="5548"/>
                    <a:pt x="3600" y="5591"/>
                    <a:pt x="3693" y="5591"/>
                  </a:cubicBezTo>
                  <a:cubicBezTo>
                    <a:pt x="3765" y="5591"/>
                    <a:pt x="3837" y="5565"/>
                    <a:pt x="3885" y="5515"/>
                  </a:cubicBezTo>
                  <a:cubicBezTo>
                    <a:pt x="4357" y="5006"/>
                    <a:pt x="4818" y="4242"/>
                    <a:pt x="5138" y="3410"/>
                  </a:cubicBezTo>
                  <a:cubicBezTo>
                    <a:pt x="5253" y="3761"/>
                    <a:pt x="5392" y="4104"/>
                    <a:pt x="5556" y="4435"/>
                  </a:cubicBezTo>
                  <a:cubicBezTo>
                    <a:pt x="5835" y="4999"/>
                    <a:pt x="6369" y="5368"/>
                    <a:pt x="6858" y="5368"/>
                  </a:cubicBezTo>
                  <a:cubicBezTo>
                    <a:pt x="7275" y="5368"/>
                    <a:pt x="7659" y="5100"/>
                    <a:pt x="7825" y="4457"/>
                  </a:cubicBezTo>
                  <a:cubicBezTo>
                    <a:pt x="7837" y="4411"/>
                    <a:pt x="7801" y="4373"/>
                    <a:pt x="7760" y="4373"/>
                  </a:cubicBezTo>
                  <a:cubicBezTo>
                    <a:pt x="7750" y="4373"/>
                    <a:pt x="7739" y="4375"/>
                    <a:pt x="7728" y="4381"/>
                  </a:cubicBezTo>
                  <a:cubicBezTo>
                    <a:pt x="7431" y="4554"/>
                    <a:pt x="7102" y="4888"/>
                    <a:pt x="6753" y="4888"/>
                  </a:cubicBezTo>
                  <a:cubicBezTo>
                    <a:pt x="6661" y="4888"/>
                    <a:pt x="6568" y="4865"/>
                    <a:pt x="6473" y="4809"/>
                  </a:cubicBezTo>
                  <a:cubicBezTo>
                    <a:pt x="6053" y="4562"/>
                    <a:pt x="5840" y="3900"/>
                    <a:pt x="5692" y="3476"/>
                  </a:cubicBezTo>
                  <a:cubicBezTo>
                    <a:pt x="5582" y="3161"/>
                    <a:pt x="5490" y="2839"/>
                    <a:pt x="5417" y="2514"/>
                  </a:cubicBezTo>
                  <a:cubicBezTo>
                    <a:pt x="5436" y="2432"/>
                    <a:pt x="5451" y="2349"/>
                    <a:pt x="5468" y="2267"/>
                  </a:cubicBezTo>
                  <a:cubicBezTo>
                    <a:pt x="6117" y="2257"/>
                    <a:pt x="6773" y="2171"/>
                    <a:pt x="7392" y="2070"/>
                  </a:cubicBezTo>
                  <a:cubicBezTo>
                    <a:pt x="7436" y="2062"/>
                    <a:pt x="7436" y="1988"/>
                    <a:pt x="7392" y="1980"/>
                  </a:cubicBezTo>
                  <a:cubicBezTo>
                    <a:pt x="6795" y="1883"/>
                    <a:pt x="6161" y="1797"/>
                    <a:pt x="5536" y="1784"/>
                  </a:cubicBezTo>
                  <a:cubicBezTo>
                    <a:pt x="5594" y="1181"/>
                    <a:pt x="5536" y="603"/>
                    <a:pt x="5308" y="123"/>
                  </a:cubicBezTo>
                  <a:cubicBezTo>
                    <a:pt x="5269" y="39"/>
                    <a:pt x="5188" y="1"/>
                    <a:pt x="5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4" name="Google Shape;3164;p6"/>
            <p:cNvSpPr/>
            <p:nvPr/>
          </p:nvSpPr>
          <p:spPr>
            <a:xfrm>
              <a:off x="5159300" y="4775025"/>
              <a:ext cx="142850" cy="109825"/>
            </a:xfrm>
            <a:custGeom>
              <a:avLst/>
              <a:gdLst/>
              <a:ahLst/>
              <a:cxnLst/>
              <a:rect l="l" t="t" r="r" b="b"/>
              <a:pathLst>
                <a:path w="5714" h="4393" extrusionOk="0">
                  <a:moveTo>
                    <a:pt x="793" y="0"/>
                  </a:moveTo>
                  <a:cubicBezTo>
                    <a:pt x="726" y="0"/>
                    <a:pt x="661" y="25"/>
                    <a:pt x="617" y="82"/>
                  </a:cubicBezTo>
                  <a:cubicBezTo>
                    <a:pt x="463" y="276"/>
                    <a:pt x="328" y="486"/>
                    <a:pt x="214" y="705"/>
                  </a:cubicBezTo>
                  <a:cubicBezTo>
                    <a:pt x="168" y="779"/>
                    <a:pt x="128" y="855"/>
                    <a:pt x="97" y="935"/>
                  </a:cubicBezTo>
                  <a:cubicBezTo>
                    <a:pt x="87" y="968"/>
                    <a:pt x="81" y="991"/>
                    <a:pt x="74" y="1012"/>
                  </a:cubicBezTo>
                  <a:cubicBezTo>
                    <a:pt x="67" y="1002"/>
                    <a:pt x="56" y="998"/>
                    <a:pt x="45" y="998"/>
                  </a:cubicBezTo>
                  <a:cubicBezTo>
                    <a:pt x="27" y="998"/>
                    <a:pt x="9" y="1012"/>
                    <a:pt x="9" y="1035"/>
                  </a:cubicBezTo>
                  <a:cubicBezTo>
                    <a:pt x="0" y="1193"/>
                    <a:pt x="42" y="1255"/>
                    <a:pt x="113" y="1255"/>
                  </a:cubicBezTo>
                  <a:cubicBezTo>
                    <a:pt x="228" y="1255"/>
                    <a:pt x="418" y="1093"/>
                    <a:pt x="593" y="915"/>
                  </a:cubicBezTo>
                  <a:cubicBezTo>
                    <a:pt x="660" y="2013"/>
                    <a:pt x="624" y="3128"/>
                    <a:pt x="1016" y="4165"/>
                  </a:cubicBezTo>
                  <a:cubicBezTo>
                    <a:pt x="1068" y="4301"/>
                    <a:pt x="1208" y="4393"/>
                    <a:pt x="1342" y="4393"/>
                  </a:cubicBezTo>
                  <a:cubicBezTo>
                    <a:pt x="1438" y="4393"/>
                    <a:pt x="1530" y="4347"/>
                    <a:pt x="1587" y="4239"/>
                  </a:cubicBezTo>
                  <a:cubicBezTo>
                    <a:pt x="1826" y="3781"/>
                    <a:pt x="1989" y="3299"/>
                    <a:pt x="2136" y="2812"/>
                  </a:cubicBezTo>
                  <a:cubicBezTo>
                    <a:pt x="2217" y="3179"/>
                    <a:pt x="2346" y="3534"/>
                    <a:pt x="2568" y="3862"/>
                  </a:cubicBezTo>
                  <a:cubicBezTo>
                    <a:pt x="2636" y="3964"/>
                    <a:pt x="2738" y="4014"/>
                    <a:pt x="2840" y="4014"/>
                  </a:cubicBezTo>
                  <a:cubicBezTo>
                    <a:pt x="2943" y="4014"/>
                    <a:pt x="3046" y="3963"/>
                    <a:pt x="3116" y="3862"/>
                  </a:cubicBezTo>
                  <a:cubicBezTo>
                    <a:pt x="3693" y="3022"/>
                    <a:pt x="4136" y="2152"/>
                    <a:pt x="4265" y="1155"/>
                  </a:cubicBezTo>
                  <a:cubicBezTo>
                    <a:pt x="4315" y="1159"/>
                    <a:pt x="4363" y="1162"/>
                    <a:pt x="4410" y="1162"/>
                  </a:cubicBezTo>
                  <a:cubicBezTo>
                    <a:pt x="4829" y="1162"/>
                    <a:pt x="5161" y="995"/>
                    <a:pt x="5652" y="840"/>
                  </a:cubicBezTo>
                  <a:cubicBezTo>
                    <a:pt x="5706" y="825"/>
                    <a:pt x="5714" y="733"/>
                    <a:pt x="5650" y="722"/>
                  </a:cubicBezTo>
                  <a:cubicBezTo>
                    <a:pt x="5130" y="625"/>
                    <a:pt x="4574" y="625"/>
                    <a:pt x="4067" y="476"/>
                  </a:cubicBezTo>
                  <a:cubicBezTo>
                    <a:pt x="4037" y="467"/>
                    <a:pt x="4007" y="462"/>
                    <a:pt x="3979" y="462"/>
                  </a:cubicBezTo>
                  <a:cubicBezTo>
                    <a:pt x="3810" y="462"/>
                    <a:pt x="3675" y="609"/>
                    <a:pt x="3665" y="781"/>
                  </a:cubicBezTo>
                  <a:cubicBezTo>
                    <a:pt x="3624" y="1629"/>
                    <a:pt x="3304" y="2367"/>
                    <a:pt x="2874" y="3066"/>
                  </a:cubicBezTo>
                  <a:cubicBezTo>
                    <a:pt x="2645" y="2469"/>
                    <a:pt x="2651" y="1813"/>
                    <a:pt x="2650" y="1161"/>
                  </a:cubicBezTo>
                  <a:cubicBezTo>
                    <a:pt x="2650" y="957"/>
                    <a:pt x="2505" y="855"/>
                    <a:pt x="2352" y="855"/>
                  </a:cubicBezTo>
                  <a:cubicBezTo>
                    <a:pt x="2220" y="855"/>
                    <a:pt x="2083" y="929"/>
                    <a:pt x="2025" y="1078"/>
                  </a:cubicBezTo>
                  <a:cubicBezTo>
                    <a:pt x="1764" y="1744"/>
                    <a:pt x="1611" y="2446"/>
                    <a:pt x="1380" y="3120"/>
                  </a:cubicBezTo>
                  <a:cubicBezTo>
                    <a:pt x="1211" y="2161"/>
                    <a:pt x="1277" y="1163"/>
                    <a:pt x="1068" y="200"/>
                  </a:cubicBezTo>
                  <a:cubicBezTo>
                    <a:pt x="1042" y="82"/>
                    <a:pt x="914" y="0"/>
                    <a:pt x="7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5" name="Google Shape;3165;p6"/>
            <p:cNvSpPr/>
            <p:nvPr/>
          </p:nvSpPr>
          <p:spPr>
            <a:xfrm>
              <a:off x="5342850" y="4821575"/>
              <a:ext cx="96500" cy="15725"/>
            </a:xfrm>
            <a:custGeom>
              <a:avLst/>
              <a:gdLst/>
              <a:ahLst/>
              <a:cxnLst/>
              <a:rect l="l" t="t" r="r" b="b"/>
              <a:pathLst>
                <a:path w="3860" h="629" extrusionOk="0">
                  <a:moveTo>
                    <a:pt x="1593" y="1"/>
                  </a:moveTo>
                  <a:cubicBezTo>
                    <a:pt x="1102" y="1"/>
                    <a:pt x="607" y="26"/>
                    <a:pt x="153" y="162"/>
                  </a:cubicBezTo>
                  <a:cubicBezTo>
                    <a:pt x="1" y="208"/>
                    <a:pt x="1" y="425"/>
                    <a:pt x="153" y="471"/>
                  </a:cubicBezTo>
                  <a:cubicBezTo>
                    <a:pt x="603" y="606"/>
                    <a:pt x="1093" y="629"/>
                    <a:pt x="1578" y="629"/>
                  </a:cubicBezTo>
                  <a:cubicBezTo>
                    <a:pt x="1817" y="629"/>
                    <a:pt x="2055" y="623"/>
                    <a:pt x="2286" y="623"/>
                  </a:cubicBezTo>
                  <a:cubicBezTo>
                    <a:pt x="2306" y="623"/>
                    <a:pt x="2326" y="623"/>
                    <a:pt x="2347" y="623"/>
                  </a:cubicBezTo>
                  <a:cubicBezTo>
                    <a:pt x="2500" y="624"/>
                    <a:pt x="2654" y="626"/>
                    <a:pt x="2808" y="626"/>
                  </a:cubicBezTo>
                  <a:cubicBezTo>
                    <a:pt x="2999" y="626"/>
                    <a:pt x="3191" y="623"/>
                    <a:pt x="3382" y="610"/>
                  </a:cubicBezTo>
                  <a:cubicBezTo>
                    <a:pt x="3607" y="597"/>
                    <a:pt x="3641" y="487"/>
                    <a:pt x="3797" y="397"/>
                  </a:cubicBezTo>
                  <a:cubicBezTo>
                    <a:pt x="3858" y="361"/>
                    <a:pt x="3859" y="274"/>
                    <a:pt x="3798" y="238"/>
                  </a:cubicBezTo>
                  <a:cubicBezTo>
                    <a:pt x="3669" y="161"/>
                    <a:pt x="3643" y="62"/>
                    <a:pt x="3461" y="33"/>
                  </a:cubicBezTo>
                  <a:cubicBezTo>
                    <a:pt x="3306" y="9"/>
                    <a:pt x="3148" y="3"/>
                    <a:pt x="2990" y="3"/>
                  </a:cubicBezTo>
                  <a:cubicBezTo>
                    <a:pt x="2831" y="3"/>
                    <a:pt x="2672" y="9"/>
                    <a:pt x="2517" y="10"/>
                  </a:cubicBezTo>
                  <a:cubicBezTo>
                    <a:pt x="2500" y="10"/>
                    <a:pt x="2483" y="10"/>
                    <a:pt x="2465" y="10"/>
                  </a:cubicBezTo>
                  <a:cubicBezTo>
                    <a:pt x="2183" y="10"/>
                    <a:pt x="1889" y="1"/>
                    <a:pt x="1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6" name="Google Shape;3166;p6"/>
            <p:cNvSpPr/>
            <p:nvPr/>
          </p:nvSpPr>
          <p:spPr>
            <a:xfrm>
              <a:off x="5349100" y="4850675"/>
              <a:ext cx="85900" cy="14100"/>
            </a:xfrm>
            <a:custGeom>
              <a:avLst/>
              <a:gdLst/>
              <a:ahLst/>
              <a:cxnLst/>
              <a:rect l="l" t="t" r="r" b="b"/>
              <a:pathLst>
                <a:path w="3436" h="564" extrusionOk="0">
                  <a:moveTo>
                    <a:pt x="965" y="0"/>
                  </a:moveTo>
                  <a:cubicBezTo>
                    <a:pt x="662" y="0"/>
                    <a:pt x="359" y="32"/>
                    <a:pt x="58" y="112"/>
                  </a:cubicBezTo>
                  <a:cubicBezTo>
                    <a:pt x="0" y="129"/>
                    <a:pt x="3" y="207"/>
                    <a:pt x="58" y="224"/>
                  </a:cubicBezTo>
                  <a:cubicBezTo>
                    <a:pt x="785" y="448"/>
                    <a:pt x="1502" y="563"/>
                    <a:pt x="2236" y="563"/>
                  </a:cubicBezTo>
                  <a:cubicBezTo>
                    <a:pt x="2614" y="563"/>
                    <a:pt x="2997" y="532"/>
                    <a:pt x="3388" y="470"/>
                  </a:cubicBezTo>
                  <a:cubicBezTo>
                    <a:pt x="3435" y="463"/>
                    <a:pt x="3435" y="385"/>
                    <a:pt x="3388" y="376"/>
                  </a:cubicBezTo>
                  <a:cubicBezTo>
                    <a:pt x="2590" y="228"/>
                    <a:pt x="177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7" name="Google Shape;3167;p6"/>
            <p:cNvSpPr/>
            <p:nvPr/>
          </p:nvSpPr>
          <p:spPr>
            <a:xfrm>
              <a:off x="5513800" y="4711950"/>
              <a:ext cx="109100" cy="168000"/>
            </a:xfrm>
            <a:custGeom>
              <a:avLst/>
              <a:gdLst/>
              <a:ahLst/>
              <a:cxnLst/>
              <a:rect l="l" t="t" r="r" b="b"/>
              <a:pathLst>
                <a:path w="4364" h="6720" extrusionOk="0">
                  <a:moveTo>
                    <a:pt x="608" y="114"/>
                  </a:moveTo>
                  <a:cubicBezTo>
                    <a:pt x="458" y="114"/>
                    <a:pt x="320" y="215"/>
                    <a:pt x="320" y="384"/>
                  </a:cubicBezTo>
                  <a:cubicBezTo>
                    <a:pt x="330" y="1408"/>
                    <a:pt x="274" y="2426"/>
                    <a:pt x="215" y="3448"/>
                  </a:cubicBezTo>
                  <a:cubicBezTo>
                    <a:pt x="156" y="4493"/>
                    <a:pt x="0" y="5607"/>
                    <a:pt x="231" y="6637"/>
                  </a:cubicBezTo>
                  <a:cubicBezTo>
                    <a:pt x="244" y="6692"/>
                    <a:pt x="292" y="6719"/>
                    <a:pt x="341" y="6719"/>
                  </a:cubicBezTo>
                  <a:cubicBezTo>
                    <a:pt x="390" y="6719"/>
                    <a:pt x="439" y="6692"/>
                    <a:pt x="451" y="6637"/>
                  </a:cubicBezTo>
                  <a:cubicBezTo>
                    <a:pt x="669" y="5717"/>
                    <a:pt x="640" y="4733"/>
                    <a:pt x="697" y="3793"/>
                  </a:cubicBezTo>
                  <a:cubicBezTo>
                    <a:pt x="719" y="3478"/>
                    <a:pt x="735" y="3163"/>
                    <a:pt x="755" y="2848"/>
                  </a:cubicBezTo>
                  <a:cubicBezTo>
                    <a:pt x="863" y="2861"/>
                    <a:pt x="973" y="2866"/>
                    <a:pt x="1083" y="2866"/>
                  </a:cubicBezTo>
                  <a:cubicBezTo>
                    <a:pt x="1378" y="2866"/>
                    <a:pt x="1677" y="2830"/>
                    <a:pt x="1974" y="2812"/>
                  </a:cubicBezTo>
                  <a:cubicBezTo>
                    <a:pt x="2317" y="2790"/>
                    <a:pt x="2670" y="2773"/>
                    <a:pt x="3022" y="2773"/>
                  </a:cubicBezTo>
                  <a:cubicBezTo>
                    <a:pt x="3398" y="2773"/>
                    <a:pt x="3773" y="2793"/>
                    <a:pt x="4136" y="2850"/>
                  </a:cubicBezTo>
                  <a:cubicBezTo>
                    <a:pt x="4139" y="2850"/>
                    <a:pt x="4142" y="2850"/>
                    <a:pt x="4144" y="2850"/>
                  </a:cubicBezTo>
                  <a:cubicBezTo>
                    <a:pt x="4197" y="2850"/>
                    <a:pt x="4231" y="2782"/>
                    <a:pt x="4177" y="2751"/>
                  </a:cubicBezTo>
                  <a:cubicBezTo>
                    <a:pt x="3588" y="2410"/>
                    <a:pt x="2855" y="2249"/>
                    <a:pt x="2122" y="2249"/>
                  </a:cubicBezTo>
                  <a:cubicBezTo>
                    <a:pt x="1662" y="2249"/>
                    <a:pt x="1203" y="2312"/>
                    <a:pt x="779" y="2434"/>
                  </a:cubicBezTo>
                  <a:cubicBezTo>
                    <a:pt x="811" y="1860"/>
                    <a:pt x="838" y="1286"/>
                    <a:pt x="856" y="712"/>
                  </a:cubicBezTo>
                  <a:cubicBezTo>
                    <a:pt x="1347" y="794"/>
                    <a:pt x="1841" y="845"/>
                    <a:pt x="2336" y="891"/>
                  </a:cubicBezTo>
                  <a:cubicBezTo>
                    <a:pt x="2871" y="938"/>
                    <a:pt x="3423" y="1110"/>
                    <a:pt x="3965" y="1110"/>
                  </a:cubicBezTo>
                  <a:cubicBezTo>
                    <a:pt x="4077" y="1110"/>
                    <a:pt x="4188" y="1103"/>
                    <a:pt x="4298" y="1086"/>
                  </a:cubicBezTo>
                  <a:cubicBezTo>
                    <a:pt x="4342" y="1080"/>
                    <a:pt x="4364" y="1019"/>
                    <a:pt x="4339" y="984"/>
                  </a:cubicBezTo>
                  <a:cubicBezTo>
                    <a:pt x="3680" y="0"/>
                    <a:pt x="1691" y="300"/>
                    <a:pt x="669" y="120"/>
                  </a:cubicBezTo>
                  <a:cubicBezTo>
                    <a:pt x="649" y="116"/>
                    <a:pt x="629" y="114"/>
                    <a:pt x="608" y="1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8" name="Google Shape;3168;p6"/>
            <p:cNvSpPr/>
            <p:nvPr/>
          </p:nvSpPr>
          <p:spPr>
            <a:xfrm>
              <a:off x="5639200" y="4804025"/>
              <a:ext cx="22900" cy="24775"/>
            </a:xfrm>
            <a:custGeom>
              <a:avLst/>
              <a:gdLst/>
              <a:ahLst/>
              <a:cxnLst/>
              <a:rect l="l" t="t" r="r" b="b"/>
              <a:pathLst>
                <a:path w="916" h="991" extrusionOk="0">
                  <a:moveTo>
                    <a:pt x="386" y="0"/>
                  </a:moveTo>
                  <a:cubicBezTo>
                    <a:pt x="308" y="0"/>
                    <a:pt x="232" y="38"/>
                    <a:pt x="184" y="128"/>
                  </a:cubicBezTo>
                  <a:cubicBezTo>
                    <a:pt x="117" y="254"/>
                    <a:pt x="1" y="458"/>
                    <a:pt x="96" y="605"/>
                  </a:cubicBezTo>
                  <a:cubicBezTo>
                    <a:pt x="137" y="769"/>
                    <a:pt x="252" y="912"/>
                    <a:pt x="412" y="971"/>
                  </a:cubicBezTo>
                  <a:cubicBezTo>
                    <a:pt x="449" y="984"/>
                    <a:pt x="485" y="990"/>
                    <a:pt x="520" y="990"/>
                  </a:cubicBezTo>
                  <a:cubicBezTo>
                    <a:pt x="746" y="990"/>
                    <a:pt x="915" y="733"/>
                    <a:pt x="859" y="522"/>
                  </a:cubicBezTo>
                  <a:cubicBezTo>
                    <a:pt x="868" y="474"/>
                    <a:pt x="836" y="425"/>
                    <a:pt x="786" y="387"/>
                  </a:cubicBezTo>
                  <a:cubicBezTo>
                    <a:pt x="786" y="387"/>
                    <a:pt x="786" y="385"/>
                    <a:pt x="785" y="384"/>
                  </a:cubicBezTo>
                  <a:cubicBezTo>
                    <a:pt x="785" y="384"/>
                    <a:pt x="785" y="385"/>
                    <a:pt x="785" y="385"/>
                  </a:cubicBezTo>
                  <a:cubicBezTo>
                    <a:pt x="747" y="356"/>
                    <a:pt x="701" y="334"/>
                    <a:pt x="652" y="325"/>
                  </a:cubicBezTo>
                  <a:cubicBezTo>
                    <a:pt x="657" y="303"/>
                    <a:pt x="660" y="280"/>
                    <a:pt x="662" y="256"/>
                  </a:cubicBezTo>
                  <a:cubicBezTo>
                    <a:pt x="651" y="108"/>
                    <a:pt x="516" y="0"/>
                    <a:pt x="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69" name="Google Shape;3169;p6"/>
            <p:cNvSpPr/>
            <p:nvPr/>
          </p:nvSpPr>
          <p:spPr>
            <a:xfrm>
              <a:off x="5696125" y="4775425"/>
              <a:ext cx="167700" cy="104550"/>
            </a:xfrm>
            <a:custGeom>
              <a:avLst/>
              <a:gdLst/>
              <a:ahLst/>
              <a:cxnLst/>
              <a:rect l="l" t="t" r="r" b="b"/>
              <a:pathLst>
                <a:path w="6708" h="4182" extrusionOk="0">
                  <a:moveTo>
                    <a:pt x="4282" y="2796"/>
                  </a:moveTo>
                  <a:cubicBezTo>
                    <a:pt x="4507" y="3002"/>
                    <a:pt x="4617" y="3181"/>
                    <a:pt x="4505" y="3317"/>
                  </a:cubicBezTo>
                  <a:cubicBezTo>
                    <a:pt x="4410" y="3433"/>
                    <a:pt x="3920" y="3677"/>
                    <a:pt x="3718" y="3677"/>
                  </a:cubicBezTo>
                  <a:cubicBezTo>
                    <a:pt x="3630" y="3677"/>
                    <a:pt x="3597" y="3631"/>
                    <a:pt x="3673" y="3509"/>
                  </a:cubicBezTo>
                  <a:cubicBezTo>
                    <a:pt x="3837" y="3249"/>
                    <a:pt x="4056" y="3017"/>
                    <a:pt x="4282" y="2796"/>
                  </a:cubicBezTo>
                  <a:close/>
                  <a:moveTo>
                    <a:pt x="2316" y="0"/>
                  </a:moveTo>
                  <a:cubicBezTo>
                    <a:pt x="2229" y="0"/>
                    <a:pt x="2143" y="38"/>
                    <a:pt x="2090" y="125"/>
                  </a:cubicBezTo>
                  <a:cubicBezTo>
                    <a:pt x="2048" y="192"/>
                    <a:pt x="2017" y="268"/>
                    <a:pt x="2000" y="347"/>
                  </a:cubicBezTo>
                  <a:cubicBezTo>
                    <a:pt x="1695" y="1106"/>
                    <a:pt x="1103" y="1790"/>
                    <a:pt x="660" y="2466"/>
                  </a:cubicBezTo>
                  <a:cubicBezTo>
                    <a:pt x="517" y="2686"/>
                    <a:pt x="0" y="3299"/>
                    <a:pt x="260" y="3591"/>
                  </a:cubicBezTo>
                  <a:cubicBezTo>
                    <a:pt x="268" y="3599"/>
                    <a:pt x="279" y="3603"/>
                    <a:pt x="289" y="3603"/>
                  </a:cubicBezTo>
                  <a:cubicBezTo>
                    <a:pt x="303" y="3603"/>
                    <a:pt x="317" y="3596"/>
                    <a:pt x="325" y="3583"/>
                  </a:cubicBezTo>
                  <a:cubicBezTo>
                    <a:pt x="584" y="3091"/>
                    <a:pt x="1104" y="2632"/>
                    <a:pt x="1442" y="2186"/>
                  </a:cubicBezTo>
                  <a:cubicBezTo>
                    <a:pt x="1710" y="1828"/>
                    <a:pt x="1985" y="1460"/>
                    <a:pt x="2218" y="1070"/>
                  </a:cubicBezTo>
                  <a:cubicBezTo>
                    <a:pt x="2592" y="1577"/>
                    <a:pt x="3339" y="2064"/>
                    <a:pt x="3888" y="2476"/>
                  </a:cubicBezTo>
                  <a:cubicBezTo>
                    <a:pt x="3855" y="2509"/>
                    <a:pt x="3821" y="2541"/>
                    <a:pt x="3788" y="2574"/>
                  </a:cubicBezTo>
                  <a:cubicBezTo>
                    <a:pt x="3455" y="2919"/>
                    <a:pt x="2450" y="4141"/>
                    <a:pt x="3565" y="4180"/>
                  </a:cubicBezTo>
                  <a:cubicBezTo>
                    <a:pt x="3583" y="4181"/>
                    <a:pt x="3602" y="4181"/>
                    <a:pt x="3621" y="4181"/>
                  </a:cubicBezTo>
                  <a:cubicBezTo>
                    <a:pt x="4396" y="4181"/>
                    <a:pt x="5457" y="3618"/>
                    <a:pt x="4918" y="2758"/>
                  </a:cubicBezTo>
                  <a:cubicBezTo>
                    <a:pt x="4871" y="2683"/>
                    <a:pt x="4766" y="2581"/>
                    <a:pt x="4630" y="2463"/>
                  </a:cubicBezTo>
                  <a:cubicBezTo>
                    <a:pt x="5301" y="1821"/>
                    <a:pt x="5960" y="1142"/>
                    <a:pt x="6674" y="550"/>
                  </a:cubicBezTo>
                  <a:cubicBezTo>
                    <a:pt x="6707" y="519"/>
                    <a:pt x="6679" y="460"/>
                    <a:pt x="6639" y="460"/>
                  </a:cubicBezTo>
                  <a:cubicBezTo>
                    <a:pt x="6635" y="460"/>
                    <a:pt x="6630" y="461"/>
                    <a:pt x="6624" y="463"/>
                  </a:cubicBezTo>
                  <a:cubicBezTo>
                    <a:pt x="5726" y="829"/>
                    <a:pt x="4932" y="1459"/>
                    <a:pt x="4228" y="2136"/>
                  </a:cubicBezTo>
                  <a:cubicBezTo>
                    <a:pt x="3449" y="1531"/>
                    <a:pt x="2345" y="735"/>
                    <a:pt x="2551" y="393"/>
                  </a:cubicBezTo>
                  <a:cubicBezTo>
                    <a:pt x="2560" y="373"/>
                    <a:pt x="2571" y="352"/>
                    <a:pt x="2579" y="330"/>
                  </a:cubicBezTo>
                  <a:cubicBezTo>
                    <a:pt x="2646" y="137"/>
                    <a:pt x="2481" y="0"/>
                    <a:pt x="2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0" name="Google Shape;3170;p6"/>
            <p:cNvSpPr/>
            <p:nvPr/>
          </p:nvSpPr>
          <p:spPr>
            <a:xfrm>
              <a:off x="6793975" y="4576250"/>
              <a:ext cx="20000" cy="117050"/>
            </a:xfrm>
            <a:custGeom>
              <a:avLst/>
              <a:gdLst/>
              <a:ahLst/>
              <a:cxnLst/>
              <a:rect l="l" t="t" r="r" b="b"/>
              <a:pathLst>
                <a:path w="800" h="4682" extrusionOk="0">
                  <a:moveTo>
                    <a:pt x="378" y="1"/>
                  </a:moveTo>
                  <a:cubicBezTo>
                    <a:pt x="307" y="1"/>
                    <a:pt x="243" y="30"/>
                    <a:pt x="209" y="95"/>
                  </a:cubicBezTo>
                  <a:cubicBezTo>
                    <a:pt x="183" y="131"/>
                    <a:pt x="173" y="175"/>
                    <a:pt x="179" y="220"/>
                  </a:cubicBezTo>
                  <a:cubicBezTo>
                    <a:pt x="1" y="1603"/>
                    <a:pt x="145" y="3084"/>
                    <a:pt x="184" y="4473"/>
                  </a:cubicBezTo>
                  <a:cubicBezTo>
                    <a:pt x="179" y="4613"/>
                    <a:pt x="284" y="4682"/>
                    <a:pt x="392" y="4682"/>
                  </a:cubicBezTo>
                  <a:cubicBezTo>
                    <a:pt x="394" y="4682"/>
                    <a:pt x="397" y="4682"/>
                    <a:pt x="399" y="4682"/>
                  </a:cubicBezTo>
                  <a:cubicBezTo>
                    <a:pt x="402" y="4682"/>
                    <a:pt x="404" y="4682"/>
                    <a:pt x="407" y="4682"/>
                  </a:cubicBezTo>
                  <a:cubicBezTo>
                    <a:pt x="516" y="4682"/>
                    <a:pt x="621" y="4613"/>
                    <a:pt x="617" y="4473"/>
                  </a:cubicBezTo>
                  <a:cubicBezTo>
                    <a:pt x="655" y="3084"/>
                    <a:pt x="799" y="1603"/>
                    <a:pt x="621" y="220"/>
                  </a:cubicBezTo>
                  <a:cubicBezTo>
                    <a:pt x="627" y="175"/>
                    <a:pt x="617" y="131"/>
                    <a:pt x="591" y="95"/>
                  </a:cubicBezTo>
                  <a:cubicBezTo>
                    <a:pt x="558" y="30"/>
                    <a:pt x="493" y="1"/>
                    <a:pt x="423" y="1"/>
                  </a:cubicBezTo>
                  <a:cubicBezTo>
                    <a:pt x="416" y="1"/>
                    <a:pt x="408" y="1"/>
                    <a:pt x="401" y="2"/>
                  </a:cubicBezTo>
                  <a:cubicBezTo>
                    <a:pt x="393" y="1"/>
                    <a:pt x="386" y="1"/>
                    <a:pt x="3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1" name="Google Shape;3171;p6"/>
            <p:cNvSpPr/>
            <p:nvPr/>
          </p:nvSpPr>
          <p:spPr>
            <a:xfrm>
              <a:off x="6129650" y="4574950"/>
              <a:ext cx="918000" cy="361300"/>
            </a:xfrm>
            <a:custGeom>
              <a:avLst/>
              <a:gdLst/>
              <a:ahLst/>
              <a:cxnLst/>
              <a:rect l="l" t="t" r="r" b="b"/>
              <a:pathLst>
                <a:path w="36720" h="14452" extrusionOk="0">
                  <a:moveTo>
                    <a:pt x="29366" y="0"/>
                  </a:moveTo>
                  <a:cubicBezTo>
                    <a:pt x="29136" y="0"/>
                    <a:pt x="28905" y="14"/>
                    <a:pt x="28686" y="65"/>
                  </a:cubicBezTo>
                  <a:cubicBezTo>
                    <a:pt x="28629" y="27"/>
                    <a:pt x="28563" y="7"/>
                    <a:pt x="28496" y="7"/>
                  </a:cubicBezTo>
                  <a:cubicBezTo>
                    <a:pt x="28459" y="7"/>
                    <a:pt x="28422" y="13"/>
                    <a:pt x="28386" y="26"/>
                  </a:cubicBezTo>
                  <a:cubicBezTo>
                    <a:pt x="28358" y="36"/>
                    <a:pt x="28332" y="47"/>
                    <a:pt x="28307" y="63"/>
                  </a:cubicBezTo>
                  <a:cubicBezTo>
                    <a:pt x="28255" y="73"/>
                    <a:pt x="28206" y="96"/>
                    <a:pt x="28180" y="147"/>
                  </a:cubicBezTo>
                  <a:cubicBezTo>
                    <a:pt x="28157" y="180"/>
                    <a:pt x="28147" y="219"/>
                    <a:pt x="28150" y="259"/>
                  </a:cubicBezTo>
                  <a:cubicBezTo>
                    <a:pt x="28132" y="311"/>
                    <a:pt x="28127" y="367"/>
                    <a:pt x="28135" y="423"/>
                  </a:cubicBezTo>
                  <a:cubicBezTo>
                    <a:pt x="27984" y="1763"/>
                    <a:pt x="28117" y="3185"/>
                    <a:pt x="28155" y="4525"/>
                  </a:cubicBezTo>
                  <a:cubicBezTo>
                    <a:pt x="28152" y="4663"/>
                    <a:pt x="28257" y="4734"/>
                    <a:pt x="28364" y="4734"/>
                  </a:cubicBezTo>
                  <a:cubicBezTo>
                    <a:pt x="28367" y="4734"/>
                    <a:pt x="28369" y="4734"/>
                    <a:pt x="28371" y="4734"/>
                  </a:cubicBezTo>
                  <a:cubicBezTo>
                    <a:pt x="28380" y="4732"/>
                    <a:pt x="28388" y="4732"/>
                    <a:pt x="28396" y="4729"/>
                  </a:cubicBezTo>
                  <a:cubicBezTo>
                    <a:pt x="28441" y="4799"/>
                    <a:pt x="28519" y="4841"/>
                    <a:pt x="28601" y="4841"/>
                  </a:cubicBezTo>
                  <a:cubicBezTo>
                    <a:pt x="28605" y="4841"/>
                    <a:pt x="28610" y="4841"/>
                    <a:pt x="28614" y="4840"/>
                  </a:cubicBezTo>
                  <a:lnTo>
                    <a:pt x="28641" y="4840"/>
                  </a:lnTo>
                  <a:cubicBezTo>
                    <a:pt x="28644" y="4842"/>
                    <a:pt x="28647" y="4842"/>
                    <a:pt x="28650" y="4842"/>
                  </a:cubicBezTo>
                  <a:cubicBezTo>
                    <a:pt x="28857" y="4842"/>
                    <a:pt x="29062" y="4852"/>
                    <a:pt x="29267" y="4857"/>
                  </a:cubicBezTo>
                  <a:cubicBezTo>
                    <a:pt x="29272" y="4857"/>
                    <a:pt x="29275" y="4857"/>
                    <a:pt x="29279" y="4858"/>
                  </a:cubicBezTo>
                  <a:cubicBezTo>
                    <a:pt x="29385" y="4876"/>
                    <a:pt x="29494" y="4882"/>
                    <a:pt x="29604" y="4882"/>
                  </a:cubicBezTo>
                  <a:cubicBezTo>
                    <a:pt x="29724" y="4882"/>
                    <a:pt x="29845" y="4875"/>
                    <a:pt x="29964" y="4870"/>
                  </a:cubicBezTo>
                  <a:cubicBezTo>
                    <a:pt x="29970" y="4870"/>
                    <a:pt x="29975" y="4870"/>
                    <a:pt x="29981" y="4870"/>
                  </a:cubicBezTo>
                  <a:cubicBezTo>
                    <a:pt x="30120" y="4870"/>
                    <a:pt x="30208" y="4789"/>
                    <a:pt x="30245" y="4686"/>
                  </a:cubicBezTo>
                  <a:cubicBezTo>
                    <a:pt x="30292" y="4647"/>
                    <a:pt x="30317" y="4586"/>
                    <a:pt x="30314" y="4525"/>
                  </a:cubicBezTo>
                  <a:cubicBezTo>
                    <a:pt x="30330" y="3905"/>
                    <a:pt x="30368" y="3267"/>
                    <a:pt x="30388" y="2627"/>
                  </a:cubicBezTo>
                  <a:cubicBezTo>
                    <a:pt x="30780" y="2744"/>
                    <a:pt x="31208" y="2775"/>
                    <a:pt x="31641" y="2775"/>
                  </a:cubicBezTo>
                  <a:cubicBezTo>
                    <a:pt x="32140" y="2775"/>
                    <a:pt x="32646" y="2734"/>
                    <a:pt x="33109" y="2734"/>
                  </a:cubicBezTo>
                  <a:cubicBezTo>
                    <a:pt x="33114" y="2734"/>
                    <a:pt x="33119" y="2734"/>
                    <a:pt x="33124" y="2734"/>
                  </a:cubicBezTo>
                  <a:cubicBezTo>
                    <a:pt x="33162" y="2734"/>
                    <a:pt x="33201" y="2734"/>
                    <a:pt x="33240" y="2734"/>
                  </a:cubicBezTo>
                  <a:cubicBezTo>
                    <a:pt x="34232" y="2734"/>
                    <a:pt x="35173" y="2712"/>
                    <a:pt x="36142" y="2560"/>
                  </a:cubicBezTo>
                  <a:lnTo>
                    <a:pt x="36142" y="2560"/>
                  </a:lnTo>
                  <a:cubicBezTo>
                    <a:pt x="36137" y="2577"/>
                    <a:pt x="36136" y="2593"/>
                    <a:pt x="36134" y="2609"/>
                  </a:cubicBezTo>
                  <a:cubicBezTo>
                    <a:pt x="36078" y="3620"/>
                    <a:pt x="36116" y="4632"/>
                    <a:pt x="36131" y="5644"/>
                  </a:cubicBezTo>
                  <a:cubicBezTo>
                    <a:pt x="36141" y="6328"/>
                    <a:pt x="36098" y="7030"/>
                    <a:pt x="36242" y="7700"/>
                  </a:cubicBezTo>
                  <a:cubicBezTo>
                    <a:pt x="36232" y="9407"/>
                    <a:pt x="36224" y="11115"/>
                    <a:pt x="36221" y="12823"/>
                  </a:cubicBezTo>
                  <a:cubicBezTo>
                    <a:pt x="36208" y="12819"/>
                    <a:pt x="36195" y="12818"/>
                    <a:pt x="36182" y="12818"/>
                  </a:cubicBezTo>
                  <a:cubicBezTo>
                    <a:pt x="35169" y="12785"/>
                    <a:pt x="34159" y="12770"/>
                    <a:pt x="33148" y="12770"/>
                  </a:cubicBezTo>
                  <a:cubicBezTo>
                    <a:pt x="30843" y="12770"/>
                    <a:pt x="28542" y="12850"/>
                    <a:pt x="26239" y="12992"/>
                  </a:cubicBezTo>
                  <a:cubicBezTo>
                    <a:pt x="26241" y="12654"/>
                    <a:pt x="26247" y="12316"/>
                    <a:pt x="26249" y="11979"/>
                  </a:cubicBezTo>
                  <a:cubicBezTo>
                    <a:pt x="26249" y="11842"/>
                    <a:pt x="26150" y="11769"/>
                    <a:pt x="26044" y="11756"/>
                  </a:cubicBezTo>
                  <a:cubicBezTo>
                    <a:pt x="26006" y="11724"/>
                    <a:pt x="25958" y="11705"/>
                    <a:pt x="25908" y="11705"/>
                  </a:cubicBezTo>
                  <a:cubicBezTo>
                    <a:pt x="24641" y="11696"/>
                    <a:pt x="23376" y="11671"/>
                    <a:pt x="22113" y="11671"/>
                  </a:cubicBezTo>
                  <a:cubicBezTo>
                    <a:pt x="20536" y="11671"/>
                    <a:pt x="18962" y="11710"/>
                    <a:pt x="17389" y="11870"/>
                  </a:cubicBezTo>
                  <a:cubicBezTo>
                    <a:pt x="17348" y="11871"/>
                    <a:pt x="17323" y="11917"/>
                    <a:pt x="17345" y="11952"/>
                  </a:cubicBezTo>
                  <a:cubicBezTo>
                    <a:pt x="17267" y="11983"/>
                    <a:pt x="17220" y="12058"/>
                    <a:pt x="17225" y="12140"/>
                  </a:cubicBezTo>
                  <a:cubicBezTo>
                    <a:pt x="17220" y="12398"/>
                    <a:pt x="17218" y="12655"/>
                    <a:pt x="17215" y="12913"/>
                  </a:cubicBezTo>
                  <a:cubicBezTo>
                    <a:pt x="15685" y="12900"/>
                    <a:pt x="14155" y="12898"/>
                    <a:pt x="12625" y="12898"/>
                  </a:cubicBezTo>
                  <a:cubicBezTo>
                    <a:pt x="11770" y="12898"/>
                    <a:pt x="10916" y="12899"/>
                    <a:pt x="10061" y="12899"/>
                  </a:cubicBezTo>
                  <a:cubicBezTo>
                    <a:pt x="9650" y="12899"/>
                    <a:pt x="9238" y="12899"/>
                    <a:pt x="8826" y="12898"/>
                  </a:cubicBezTo>
                  <a:cubicBezTo>
                    <a:pt x="7619" y="12898"/>
                    <a:pt x="6375" y="12835"/>
                    <a:pt x="5139" y="12835"/>
                  </a:cubicBezTo>
                  <a:cubicBezTo>
                    <a:pt x="4068" y="12835"/>
                    <a:pt x="3002" y="12882"/>
                    <a:pt x="1971" y="13060"/>
                  </a:cubicBezTo>
                  <a:cubicBezTo>
                    <a:pt x="1971" y="13060"/>
                    <a:pt x="1969" y="13062"/>
                    <a:pt x="1969" y="13062"/>
                  </a:cubicBezTo>
                  <a:cubicBezTo>
                    <a:pt x="2038" y="12109"/>
                    <a:pt x="2051" y="11143"/>
                    <a:pt x="2043" y="10177"/>
                  </a:cubicBezTo>
                  <a:cubicBezTo>
                    <a:pt x="2172" y="10116"/>
                    <a:pt x="2251" y="9975"/>
                    <a:pt x="2166" y="9832"/>
                  </a:cubicBezTo>
                  <a:cubicBezTo>
                    <a:pt x="2151" y="9804"/>
                    <a:pt x="2131" y="9780"/>
                    <a:pt x="2115" y="9752"/>
                  </a:cubicBezTo>
                  <a:cubicBezTo>
                    <a:pt x="2349" y="9496"/>
                    <a:pt x="2543" y="9164"/>
                    <a:pt x="2748" y="8907"/>
                  </a:cubicBezTo>
                  <a:cubicBezTo>
                    <a:pt x="2983" y="8608"/>
                    <a:pt x="3327" y="8257"/>
                    <a:pt x="3348" y="7859"/>
                  </a:cubicBezTo>
                  <a:cubicBezTo>
                    <a:pt x="3444" y="7685"/>
                    <a:pt x="3367" y="7454"/>
                    <a:pt x="3122" y="7444"/>
                  </a:cubicBezTo>
                  <a:cubicBezTo>
                    <a:pt x="2753" y="7429"/>
                    <a:pt x="2377" y="7417"/>
                    <a:pt x="2000" y="7414"/>
                  </a:cubicBezTo>
                  <a:cubicBezTo>
                    <a:pt x="1997" y="7171"/>
                    <a:pt x="1990" y="6925"/>
                    <a:pt x="1989" y="6683"/>
                  </a:cubicBezTo>
                  <a:cubicBezTo>
                    <a:pt x="2103" y="5433"/>
                    <a:pt x="2010" y="4137"/>
                    <a:pt x="2002" y="2892"/>
                  </a:cubicBezTo>
                  <a:lnTo>
                    <a:pt x="2002" y="2892"/>
                  </a:lnTo>
                  <a:cubicBezTo>
                    <a:pt x="2655" y="2945"/>
                    <a:pt x="3316" y="2962"/>
                    <a:pt x="3979" y="2962"/>
                  </a:cubicBezTo>
                  <a:cubicBezTo>
                    <a:pt x="5143" y="2962"/>
                    <a:pt x="6315" y="2910"/>
                    <a:pt x="7464" y="2910"/>
                  </a:cubicBezTo>
                  <a:lnTo>
                    <a:pt x="13824" y="2910"/>
                  </a:lnTo>
                  <a:cubicBezTo>
                    <a:pt x="15088" y="2910"/>
                    <a:pt x="16351" y="2915"/>
                    <a:pt x="17613" y="2915"/>
                  </a:cubicBezTo>
                  <a:cubicBezTo>
                    <a:pt x="20593" y="2915"/>
                    <a:pt x="23568" y="2886"/>
                    <a:pt x="26546" y="2690"/>
                  </a:cubicBezTo>
                  <a:cubicBezTo>
                    <a:pt x="26651" y="2690"/>
                    <a:pt x="26651" y="2534"/>
                    <a:pt x="26546" y="2534"/>
                  </a:cubicBezTo>
                  <a:cubicBezTo>
                    <a:pt x="23535" y="2336"/>
                    <a:pt x="20528" y="2311"/>
                    <a:pt x="17516" y="2311"/>
                  </a:cubicBezTo>
                  <a:cubicBezTo>
                    <a:pt x="16496" y="2311"/>
                    <a:pt x="15475" y="2314"/>
                    <a:pt x="14454" y="2314"/>
                  </a:cubicBezTo>
                  <a:cubicBezTo>
                    <a:pt x="14385" y="2314"/>
                    <a:pt x="14317" y="2314"/>
                    <a:pt x="14249" y="2314"/>
                  </a:cubicBezTo>
                  <a:lnTo>
                    <a:pt x="7888" y="2314"/>
                  </a:lnTo>
                  <a:cubicBezTo>
                    <a:pt x="6642" y="2314"/>
                    <a:pt x="5371" y="2256"/>
                    <a:pt x="4109" y="2256"/>
                  </a:cubicBezTo>
                  <a:cubicBezTo>
                    <a:pt x="3372" y="2256"/>
                    <a:pt x="2637" y="2276"/>
                    <a:pt x="1911" y="2339"/>
                  </a:cubicBezTo>
                  <a:cubicBezTo>
                    <a:pt x="1902" y="2338"/>
                    <a:pt x="1893" y="2338"/>
                    <a:pt x="1884" y="2338"/>
                  </a:cubicBezTo>
                  <a:cubicBezTo>
                    <a:pt x="1727" y="2338"/>
                    <a:pt x="1651" y="2458"/>
                    <a:pt x="1649" y="2586"/>
                  </a:cubicBezTo>
                  <a:cubicBezTo>
                    <a:pt x="1542" y="2616"/>
                    <a:pt x="1470" y="2716"/>
                    <a:pt x="1475" y="2826"/>
                  </a:cubicBezTo>
                  <a:cubicBezTo>
                    <a:pt x="1470" y="4048"/>
                    <a:pt x="1375" y="5323"/>
                    <a:pt x="1473" y="6556"/>
                  </a:cubicBezTo>
                  <a:cubicBezTo>
                    <a:pt x="1475" y="6614"/>
                    <a:pt x="1483" y="6669"/>
                    <a:pt x="1487" y="6725"/>
                  </a:cubicBezTo>
                  <a:cubicBezTo>
                    <a:pt x="1485" y="6956"/>
                    <a:pt x="1478" y="7188"/>
                    <a:pt x="1475" y="7419"/>
                  </a:cubicBezTo>
                  <a:cubicBezTo>
                    <a:pt x="1062" y="7426"/>
                    <a:pt x="650" y="7460"/>
                    <a:pt x="242" y="7521"/>
                  </a:cubicBezTo>
                  <a:cubicBezTo>
                    <a:pt x="237" y="7518"/>
                    <a:pt x="232" y="7513"/>
                    <a:pt x="227" y="7509"/>
                  </a:cubicBezTo>
                  <a:cubicBezTo>
                    <a:pt x="217" y="7503"/>
                    <a:pt x="206" y="7501"/>
                    <a:pt x="195" y="7501"/>
                  </a:cubicBezTo>
                  <a:cubicBezTo>
                    <a:pt x="168" y="7501"/>
                    <a:pt x="142" y="7519"/>
                    <a:pt x="135" y="7549"/>
                  </a:cubicBezTo>
                  <a:cubicBezTo>
                    <a:pt x="0" y="7631"/>
                    <a:pt x="18" y="7893"/>
                    <a:pt x="194" y="7921"/>
                  </a:cubicBezTo>
                  <a:cubicBezTo>
                    <a:pt x="220" y="7924"/>
                    <a:pt x="246" y="7928"/>
                    <a:pt x="273" y="7931"/>
                  </a:cubicBezTo>
                  <a:cubicBezTo>
                    <a:pt x="419" y="8215"/>
                    <a:pt x="625" y="8472"/>
                    <a:pt x="814" y="8725"/>
                  </a:cubicBezTo>
                  <a:cubicBezTo>
                    <a:pt x="1031" y="9017"/>
                    <a:pt x="1237" y="9312"/>
                    <a:pt x="1436" y="9614"/>
                  </a:cubicBezTo>
                  <a:cubicBezTo>
                    <a:pt x="1416" y="10926"/>
                    <a:pt x="1421" y="12239"/>
                    <a:pt x="1541" y="13526"/>
                  </a:cubicBezTo>
                  <a:cubicBezTo>
                    <a:pt x="1525" y="13650"/>
                    <a:pt x="1617" y="13711"/>
                    <a:pt x="1715" y="13711"/>
                  </a:cubicBezTo>
                  <a:cubicBezTo>
                    <a:pt x="1723" y="13711"/>
                    <a:pt x="1730" y="13711"/>
                    <a:pt x="1738" y="13710"/>
                  </a:cubicBezTo>
                  <a:cubicBezTo>
                    <a:pt x="1745" y="13711"/>
                    <a:pt x="1752" y="13711"/>
                    <a:pt x="1760" y="13711"/>
                  </a:cubicBezTo>
                  <a:cubicBezTo>
                    <a:pt x="1860" y="13711"/>
                    <a:pt x="1951" y="13649"/>
                    <a:pt x="1936" y="13526"/>
                  </a:cubicBezTo>
                  <a:cubicBezTo>
                    <a:pt x="1944" y="13430"/>
                    <a:pt x="1949" y="13333"/>
                    <a:pt x="1956" y="13236"/>
                  </a:cubicBezTo>
                  <a:cubicBezTo>
                    <a:pt x="1961" y="13238"/>
                    <a:pt x="1964" y="13243"/>
                    <a:pt x="1971" y="13244"/>
                  </a:cubicBezTo>
                  <a:cubicBezTo>
                    <a:pt x="3004" y="13423"/>
                    <a:pt x="4072" y="13471"/>
                    <a:pt x="5146" y="13471"/>
                  </a:cubicBezTo>
                  <a:cubicBezTo>
                    <a:pt x="6380" y="13471"/>
                    <a:pt x="7622" y="13407"/>
                    <a:pt x="8826" y="13407"/>
                  </a:cubicBezTo>
                  <a:cubicBezTo>
                    <a:pt x="9065" y="13406"/>
                    <a:pt x="9304" y="13406"/>
                    <a:pt x="9543" y="13406"/>
                  </a:cubicBezTo>
                  <a:cubicBezTo>
                    <a:pt x="10513" y="13406"/>
                    <a:pt x="11484" y="13407"/>
                    <a:pt x="12454" y="13407"/>
                  </a:cubicBezTo>
                  <a:cubicBezTo>
                    <a:pt x="14038" y="13407"/>
                    <a:pt x="15622" y="13405"/>
                    <a:pt x="17205" y="13392"/>
                  </a:cubicBezTo>
                  <a:lnTo>
                    <a:pt x="17205" y="13392"/>
                  </a:lnTo>
                  <a:cubicBezTo>
                    <a:pt x="17197" y="13607"/>
                    <a:pt x="17185" y="13828"/>
                    <a:pt x="17225" y="14037"/>
                  </a:cubicBezTo>
                  <a:cubicBezTo>
                    <a:pt x="17218" y="14082"/>
                    <a:pt x="17233" y="14128"/>
                    <a:pt x="17263" y="14164"/>
                  </a:cubicBezTo>
                  <a:cubicBezTo>
                    <a:pt x="17272" y="14186"/>
                    <a:pt x="17287" y="14205"/>
                    <a:pt x="17304" y="14220"/>
                  </a:cubicBezTo>
                  <a:cubicBezTo>
                    <a:pt x="17317" y="14243"/>
                    <a:pt x="17336" y="14258"/>
                    <a:pt x="17361" y="14265"/>
                  </a:cubicBezTo>
                  <a:cubicBezTo>
                    <a:pt x="17991" y="14415"/>
                    <a:pt x="18645" y="14451"/>
                    <a:pt x="19303" y="14451"/>
                  </a:cubicBezTo>
                  <a:cubicBezTo>
                    <a:pt x="19923" y="14451"/>
                    <a:pt x="20547" y="14419"/>
                    <a:pt x="21154" y="14419"/>
                  </a:cubicBezTo>
                  <a:cubicBezTo>
                    <a:pt x="22702" y="14419"/>
                    <a:pt x="24251" y="14419"/>
                    <a:pt x="25799" y="14417"/>
                  </a:cubicBezTo>
                  <a:cubicBezTo>
                    <a:pt x="25803" y="14417"/>
                    <a:pt x="25806" y="14417"/>
                    <a:pt x="25809" y="14417"/>
                  </a:cubicBezTo>
                  <a:cubicBezTo>
                    <a:pt x="25845" y="14417"/>
                    <a:pt x="25879" y="14409"/>
                    <a:pt x="25911" y="14394"/>
                  </a:cubicBezTo>
                  <a:cubicBezTo>
                    <a:pt x="25962" y="14391"/>
                    <a:pt x="26014" y="14391"/>
                    <a:pt x="26067" y="14386"/>
                  </a:cubicBezTo>
                  <a:cubicBezTo>
                    <a:pt x="26076" y="14387"/>
                    <a:pt x="26085" y="14387"/>
                    <a:pt x="26094" y="14387"/>
                  </a:cubicBezTo>
                  <a:cubicBezTo>
                    <a:pt x="26224" y="14387"/>
                    <a:pt x="26284" y="14277"/>
                    <a:pt x="26275" y="14164"/>
                  </a:cubicBezTo>
                  <a:cubicBezTo>
                    <a:pt x="26282" y="14105"/>
                    <a:pt x="26265" y="14046"/>
                    <a:pt x="26227" y="14000"/>
                  </a:cubicBezTo>
                  <a:cubicBezTo>
                    <a:pt x="26232" y="13700"/>
                    <a:pt x="26234" y="13400"/>
                    <a:pt x="26236" y="13100"/>
                  </a:cubicBezTo>
                  <a:cubicBezTo>
                    <a:pt x="28545" y="13240"/>
                    <a:pt x="30852" y="13321"/>
                    <a:pt x="33163" y="13321"/>
                  </a:cubicBezTo>
                  <a:cubicBezTo>
                    <a:pt x="34168" y="13321"/>
                    <a:pt x="35174" y="13306"/>
                    <a:pt x="36182" y="13274"/>
                  </a:cubicBezTo>
                  <a:cubicBezTo>
                    <a:pt x="36185" y="13274"/>
                    <a:pt x="36189" y="13274"/>
                    <a:pt x="36192" y="13274"/>
                  </a:cubicBezTo>
                  <a:cubicBezTo>
                    <a:pt x="36216" y="13274"/>
                    <a:pt x="36241" y="13269"/>
                    <a:pt x="36264" y="13261"/>
                  </a:cubicBezTo>
                  <a:cubicBezTo>
                    <a:pt x="36324" y="13259"/>
                    <a:pt x="36387" y="13256"/>
                    <a:pt x="36447" y="13252"/>
                  </a:cubicBezTo>
                  <a:cubicBezTo>
                    <a:pt x="36454" y="13253"/>
                    <a:pt x="36461" y="13254"/>
                    <a:pt x="36467" y="13254"/>
                  </a:cubicBezTo>
                  <a:cubicBezTo>
                    <a:pt x="36546" y="13254"/>
                    <a:pt x="36616" y="13200"/>
                    <a:pt x="36636" y="13121"/>
                  </a:cubicBezTo>
                  <a:cubicBezTo>
                    <a:pt x="36664" y="13085"/>
                    <a:pt x="36677" y="13041"/>
                    <a:pt x="36677" y="12995"/>
                  </a:cubicBezTo>
                  <a:cubicBezTo>
                    <a:pt x="36670" y="10864"/>
                    <a:pt x="36664" y="8735"/>
                    <a:pt x="36647" y="6604"/>
                  </a:cubicBezTo>
                  <a:cubicBezTo>
                    <a:pt x="36651" y="6407"/>
                    <a:pt x="36651" y="6212"/>
                    <a:pt x="36654" y="6017"/>
                  </a:cubicBezTo>
                  <a:cubicBezTo>
                    <a:pt x="36672" y="4881"/>
                    <a:pt x="36720" y="3743"/>
                    <a:pt x="36656" y="2609"/>
                  </a:cubicBezTo>
                  <a:cubicBezTo>
                    <a:pt x="36665" y="2442"/>
                    <a:pt x="36541" y="2360"/>
                    <a:pt x="36411" y="2360"/>
                  </a:cubicBezTo>
                  <a:cubicBezTo>
                    <a:pt x="36406" y="2360"/>
                    <a:pt x="36401" y="2360"/>
                    <a:pt x="36396" y="2360"/>
                  </a:cubicBezTo>
                  <a:cubicBezTo>
                    <a:pt x="36375" y="2360"/>
                    <a:pt x="36355" y="2362"/>
                    <a:pt x="36334" y="2367"/>
                  </a:cubicBezTo>
                  <a:cubicBezTo>
                    <a:pt x="35397" y="2203"/>
                    <a:pt x="34507" y="2163"/>
                    <a:pt x="33544" y="2163"/>
                  </a:cubicBezTo>
                  <a:cubicBezTo>
                    <a:pt x="33539" y="2163"/>
                    <a:pt x="33535" y="2163"/>
                    <a:pt x="33531" y="2163"/>
                  </a:cubicBezTo>
                  <a:cubicBezTo>
                    <a:pt x="32986" y="2163"/>
                    <a:pt x="32371" y="2107"/>
                    <a:pt x="31767" y="2107"/>
                  </a:cubicBezTo>
                  <a:cubicBezTo>
                    <a:pt x="31290" y="2107"/>
                    <a:pt x="30821" y="2142"/>
                    <a:pt x="30399" y="2268"/>
                  </a:cubicBezTo>
                  <a:cubicBezTo>
                    <a:pt x="30411" y="1627"/>
                    <a:pt x="30401" y="985"/>
                    <a:pt x="30327" y="364"/>
                  </a:cubicBezTo>
                  <a:cubicBezTo>
                    <a:pt x="30328" y="357"/>
                    <a:pt x="30328" y="351"/>
                    <a:pt x="30327" y="346"/>
                  </a:cubicBezTo>
                  <a:cubicBezTo>
                    <a:pt x="30328" y="316"/>
                    <a:pt x="30328" y="288"/>
                    <a:pt x="30327" y="260"/>
                  </a:cubicBezTo>
                  <a:cubicBezTo>
                    <a:pt x="30322" y="209"/>
                    <a:pt x="30301" y="160"/>
                    <a:pt x="30268" y="121"/>
                  </a:cubicBezTo>
                  <a:cubicBezTo>
                    <a:pt x="30260" y="108"/>
                    <a:pt x="30248" y="96"/>
                    <a:pt x="30237" y="85"/>
                  </a:cubicBezTo>
                  <a:cubicBezTo>
                    <a:pt x="30235" y="85"/>
                    <a:pt x="30233" y="83"/>
                    <a:pt x="30232" y="81"/>
                  </a:cubicBezTo>
                  <a:cubicBezTo>
                    <a:pt x="30194" y="51"/>
                    <a:pt x="30147" y="35"/>
                    <a:pt x="30099" y="35"/>
                  </a:cubicBezTo>
                  <a:cubicBezTo>
                    <a:pt x="30095" y="35"/>
                    <a:pt x="30090" y="35"/>
                    <a:pt x="30086" y="36"/>
                  </a:cubicBezTo>
                  <a:cubicBezTo>
                    <a:pt x="30051" y="22"/>
                    <a:pt x="30013" y="14"/>
                    <a:pt x="29973" y="14"/>
                  </a:cubicBezTo>
                  <a:cubicBezTo>
                    <a:pt x="29970" y="14"/>
                    <a:pt x="29966" y="14"/>
                    <a:pt x="29963" y="14"/>
                  </a:cubicBezTo>
                  <a:cubicBezTo>
                    <a:pt x="29770" y="10"/>
                    <a:pt x="29568" y="0"/>
                    <a:pt x="29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2" name="Google Shape;3172;p6"/>
            <p:cNvSpPr/>
            <p:nvPr/>
          </p:nvSpPr>
          <p:spPr>
            <a:xfrm>
              <a:off x="6245250" y="4747375"/>
              <a:ext cx="46425" cy="70725"/>
            </a:xfrm>
            <a:custGeom>
              <a:avLst/>
              <a:gdLst/>
              <a:ahLst/>
              <a:cxnLst/>
              <a:rect l="l" t="t" r="r" b="b"/>
              <a:pathLst>
                <a:path w="1857" h="2829" extrusionOk="0">
                  <a:moveTo>
                    <a:pt x="789" y="0"/>
                  </a:moveTo>
                  <a:cubicBezTo>
                    <a:pt x="763" y="0"/>
                    <a:pt x="736" y="13"/>
                    <a:pt x="721" y="38"/>
                  </a:cubicBezTo>
                  <a:cubicBezTo>
                    <a:pt x="716" y="48"/>
                    <a:pt x="711" y="61"/>
                    <a:pt x="706" y="71"/>
                  </a:cubicBezTo>
                  <a:cubicBezTo>
                    <a:pt x="688" y="71"/>
                    <a:pt x="670" y="70"/>
                    <a:pt x="651" y="70"/>
                  </a:cubicBezTo>
                  <a:cubicBezTo>
                    <a:pt x="456" y="70"/>
                    <a:pt x="259" y="95"/>
                    <a:pt x="76" y="161"/>
                  </a:cubicBezTo>
                  <a:cubicBezTo>
                    <a:pt x="19" y="179"/>
                    <a:pt x="1" y="250"/>
                    <a:pt x="42" y="292"/>
                  </a:cubicBezTo>
                  <a:cubicBezTo>
                    <a:pt x="196" y="447"/>
                    <a:pt x="388" y="514"/>
                    <a:pt x="591" y="530"/>
                  </a:cubicBezTo>
                  <a:cubicBezTo>
                    <a:pt x="570" y="804"/>
                    <a:pt x="606" y="1096"/>
                    <a:pt x="613" y="1344"/>
                  </a:cubicBezTo>
                  <a:cubicBezTo>
                    <a:pt x="622" y="1675"/>
                    <a:pt x="552" y="2048"/>
                    <a:pt x="586" y="2389"/>
                  </a:cubicBezTo>
                  <a:cubicBezTo>
                    <a:pt x="470" y="2409"/>
                    <a:pt x="355" y="2440"/>
                    <a:pt x="245" y="2482"/>
                  </a:cubicBezTo>
                  <a:cubicBezTo>
                    <a:pt x="217" y="2491"/>
                    <a:pt x="204" y="2523"/>
                    <a:pt x="217" y="2548"/>
                  </a:cubicBezTo>
                  <a:cubicBezTo>
                    <a:pt x="350" y="2757"/>
                    <a:pt x="568" y="2829"/>
                    <a:pt x="808" y="2829"/>
                  </a:cubicBezTo>
                  <a:cubicBezTo>
                    <a:pt x="1157" y="2829"/>
                    <a:pt x="1555" y="2677"/>
                    <a:pt x="1813" y="2571"/>
                  </a:cubicBezTo>
                  <a:cubicBezTo>
                    <a:pt x="1856" y="2558"/>
                    <a:pt x="1856" y="2496"/>
                    <a:pt x="1812" y="2481"/>
                  </a:cubicBezTo>
                  <a:cubicBezTo>
                    <a:pt x="1564" y="2394"/>
                    <a:pt x="1302" y="2348"/>
                    <a:pt x="1039" y="2348"/>
                  </a:cubicBezTo>
                  <a:cubicBezTo>
                    <a:pt x="1087" y="2136"/>
                    <a:pt x="1077" y="1900"/>
                    <a:pt x="1077" y="1677"/>
                  </a:cubicBezTo>
                  <a:cubicBezTo>
                    <a:pt x="1075" y="1339"/>
                    <a:pt x="1090" y="888"/>
                    <a:pt x="1014" y="497"/>
                  </a:cubicBezTo>
                  <a:cubicBezTo>
                    <a:pt x="1183" y="461"/>
                    <a:pt x="1348" y="406"/>
                    <a:pt x="1505" y="332"/>
                  </a:cubicBezTo>
                  <a:cubicBezTo>
                    <a:pt x="1536" y="314"/>
                    <a:pt x="1536" y="268"/>
                    <a:pt x="1505" y="248"/>
                  </a:cubicBezTo>
                  <a:cubicBezTo>
                    <a:pt x="1305" y="161"/>
                    <a:pt x="1093" y="105"/>
                    <a:pt x="877" y="82"/>
                  </a:cubicBezTo>
                  <a:cubicBezTo>
                    <a:pt x="868" y="68"/>
                    <a:pt x="864" y="51"/>
                    <a:pt x="857" y="38"/>
                  </a:cubicBezTo>
                  <a:cubicBezTo>
                    <a:pt x="841" y="13"/>
                    <a:pt x="815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3" name="Google Shape;3173;p6"/>
            <p:cNvSpPr/>
            <p:nvPr/>
          </p:nvSpPr>
          <p:spPr>
            <a:xfrm>
              <a:off x="6641500" y="4779025"/>
              <a:ext cx="67850" cy="70750"/>
            </a:xfrm>
            <a:custGeom>
              <a:avLst/>
              <a:gdLst/>
              <a:ahLst/>
              <a:cxnLst/>
              <a:rect l="l" t="t" r="r" b="b"/>
              <a:pathLst>
                <a:path w="2714" h="2830" extrusionOk="0">
                  <a:moveTo>
                    <a:pt x="437" y="408"/>
                  </a:moveTo>
                  <a:cubicBezTo>
                    <a:pt x="709" y="440"/>
                    <a:pt x="917" y="498"/>
                    <a:pt x="662" y="793"/>
                  </a:cubicBezTo>
                  <a:lnTo>
                    <a:pt x="660" y="793"/>
                  </a:lnTo>
                  <a:cubicBezTo>
                    <a:pt x="575" y="892"/>
                    <a:pt x="484" y="983"/>
                    <a:pt x="393" y="1075"/>
                  </a:cubicBezTo>
                  <a:cubicBezTo>
                    <a:pt x="391" y="852"/>
                    <a:pt x="406" y="629"/>
                    <a:pt x="437" y="408"/>
                  </a:cubicBezTo>
                  <a:close/>
                  <a:moveTo>
                    <a:pt x="258" y="0"/>
                  </a:moveTo>
                  <a:cubicBezTo>
                    <a:pt x="181" y="0"/>
                    <a:pt x="95" y="69"/>
                    <a:pt x="83" y="144"/>
                  </a:cubicBezTo>
                  <a:cubicBezTo>
                    <a:pt x="0" y="600"/>
                    <a:pt x="4" y="1052"/>
                    <a:pt x="28" y="1513"/>
                  </a:cubicBezTo>
                  <a:cubicBezTo>
                    <a:pt x="48" y="1900"/>
                    <a:pt x="23" y="2384"/>
                    <a:pt x="217" y="2729"/>
                  </a:cubicBezTo>
                  <a:cubicBezTo>
                    <a:pt x="229" y="2749"/>
                    <a:pt x="250" y="2758"/>
                    <a:pt x="270" y="2758"/>
                  </a:cubicBezTo>
                  <a:cubicBezTo>
                    <a:pt x="291" y="2758"/>
                    <a:pt x="311" y="2749"/>
                    <a:pt x="324" y="2729"/>
                  </a:cubicBezTo>
                  <a:cubicBezTo>
                    <a:pt x="468" y="2460"/>
                    <a:pt x="443" y="2145"/>
                    <a:pt x="422" y="1843"/>
                  </a:cubicBezTo>
                  <a:lnTo>
                    <a:pt x="422" y="1843"/>
                  </a:lnTo>
                  <a:cubicBezTo>
                    <a:pt x="1011" y="2329"/>
                    <a:pt x="1627" y="2830"/>
                    <a:pt x="2402" y="2830"/>
                  </a:cubicBezTo>
                  <a:cubicBezTo>
                    <a:pt x="2472" y="2830"/>
                    <a:pt x="2542" y="2826"/>
                    <a:pt x="2614" y="2817"/>
                  </a:cubicBezTo>
                  <a:cubicBezTo>
                    <a:pt x="2671" y="2811"/>
                    <a:pt x="2714" y="2726"/>
                    <a:pt x="2646" y="2694"/>
                  </a:cubicBezTo>
                  <a:cubicBezTo>
                    <a:pt x="1944" y="2350"/>
                    <a:pt x="1195" y="1940"/>
                    <a:pt x="565" y="1456"/>
                  </a:cubicBezTo>
                  <a:cubicBezTo>
                    <a:pt x="837" y="1205"/>
                    <a:pt x="1221" y="885"/>
                    <a:pt x="1229" y="550"/>
                  </a:cubicBezTo>
                  <a:cubicBezTo>
                    <a:pt x="1242" y="73"/>
                    <a:pt x="614" y="32"/>
                    <a:pt x="271" y="1"/>
                  </a:cubicBezTo>
                  <a:cubicBezTo>
                    <a:pt x="267" y="0"/>
                    <a:pt x="263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4" name="Google Shape;3174;p6"/>
            <p:cNvSpPr/>
            <p:nvPr/>
          </p:nvSpPr>
          <p:spPr>
            <a:xfrm>
              <a:off x="6808950" y="4727875"/>
              <a:ext cx="55200" cy="39850"/>
            </a:xfrm>
            <a:custGeom>
              <a:avLst/>
              <a:gdLst/>
              <a:ahLst/>
              <a:cxnLst/>
              <a:rect l="l" t="t" r="r" b="b"/>
              <a:pathLst>
                <a:path w="2208" h="1594" extrusionOk="0">
                  <a:moveTo>
                    <a:pt x="1463" y="1"/>
                  </a:moveTo>
                  <a:cubicBezTo>
                    <a:pt x="1406" y="1"/>
                    <a:pt x="1348" y="31"/>
                    <a:pt x="1315" y="78"/>
                  </a:cubicBezTo>
                  <a:lnTo>
                    <a:pt x="1315" y="78"/>
                  </a:lnTo>
                  <a:cubicBezTo>
                    <a:pt x="1316" y="77"/>
                    <a:pt x="1316" y="77"/>
                    <a:pt x="1316" y="77"/>
                  </a:cubicBezTo>
                  <a:lnTo>
                    <a:pt x="1316" y="77"/>
                  </a:lnTo>
                  <a:cubicBezTo>
                    <a:pt x="1240" y="118"/>
                    <a:pt x="1208" y="229"/>
                    <a:pt x="1257" y="301"/>
                  </a:cubicBezTo>
                  <a:cubicBezTo>
                    <a:pt x="1304" y="377"/>
                    <a:pt x="1367" y="444"/>
                    <a:pt x="1437" y="500"/>
                  </a:cubicBezTo>
                  <a:cubicBezTo>
                    <a:pt x="1501" y="744"/>
                    <a:pt x="1485" y="1071"/>
                    <a:pt x="1401" y="1241"/>
                  </a:cubicBezTo>
                  <a:cubicBezTo>
                    <a:pt x="1379" y="1286"/>
                    <a:pt x="1357" y="1304"/>
                    <a:pt x="1335" y="1304"/>
                  </a:cubicBezTo>
                  <a:cubicBezTo>
                    <a:pt x="1231" y="1304"/>
                    <a:pt x="1135" y="879"/>
                    <a:pt x="1131" y="856"/>
                  </a:cubicBezTo>
                  <a:cubicBezTo>
                    <a:pt x="1101" y="697"/>
                    <a:pt x="1068" y="546"/>
                    <a:pt x="998" y="400"/>
                  </a:cubicBezTo>
                  <a:cubicBezTo>
                    <a:pt x="926" y="253"/>
                    <a:pt x="723" y="123"/>
                    <a:pt x="544" y="123"/>
                  </a:cubicBezTo>
                  <a:cubicBezTo>
                    <a:pt x="500" y="123"/>
                    <a:pt x="456" y="131"/>
                    <a:pt x="417" y="149"/>
                  </a:cubicBezTo>
                  <a:cubicBezTo>
                    <a:pt x="110" y="288"/>
                    <a:pt x="0" y="710"/>
                    <a:pt x="20" y="1017"/>
                  </a:cubicBezTo>
                  <a:cubicBezTo>
                    <a:pt x="21" y="1045"/>
                    <a:pt x="46" y="1065"/>
                    <a:pt x="71" y="1065"/>
                  </a:cubicBezTo>
                  <a:cubicBezTo>
                    <a:pt x="86" y="1065"/>
                    <a:pt x="101" y="1058"/>
                    <a:pt x="110" y="1041"/>
                  </a:cubicBezTo>
                  <a:cubicBezTo>
                    <a:pt x="177" y="917"/>
                    <a:pt x="354" y="384"/>
                    <a:pt x="575" y="384"/>
                  </a:cubicBezTo>
                  <a:cubicBezTo>
                    <a:pt x="638" y="384"/>
                    <a:pt x="703" y="427"/>
                    <a:pt x="771" y="533"/>
                  </a:cubicBezTo>
                  <a:cubicBezTo>
                    <a:pt x="865" y="679"/>
                    <a:pt x="863" y="920"/>
                    <a:pt x="893" y="1086"/>
                  </a:cubicBezTo>
                  <a:cubicBezTo>
                    <a:pt x="931" y="1302"/>
                    <a:pt x="1051" y="1593"/>
                    <a:pt x="1300" y="1593"/>
                  </a:cubicBezTo>
                  <a:cubicBezTo>
                    <a:pt x="1327" y="1593"/>
                    <a:pt x="1355" y="1590"/>
                    <a:pt x="1385" y="1583"/>
                  </a:cubicBezTo>
                  <a:cubicBezTo>
                    <a:pt x="1757" y="1492"/>
                    <a:pt x="1836" y="1018"/>
                    <a:pt x="1770" y="600"/>
                  </a:cubicBezTo>
                  <a:cubicBezTo>
                    <a:pt x="1892" y="593"/>
                    <a:pt x="2025" y="549"/>
                    <a:pt x="2167" y="474"/>
                  </a:cubicBezTo>
                  <a:cubicBezTo>
                    <a:pt x="2207" y="451"/>
                    <a:pt x="2193" y="383"/>
                    <a:pt x="2148" y="383"/>
                  </a:cubicBezTo>
                  <a:cubicBezTo>
                    <a:pt x="2146" y="383"/>
                    <a:pt x="2145" y="383"/>
                    <a:pt x="2144" y="383"/>
                  </a:cubicBezTo>
                  <a:cubicBezTo>
                    <a:pt x="2128" y="384"/>
                    <a:pt x="2111" y="385"/>
                    <a:pt x="2095" y="385"/>
                  </a:cubicBezTo>
                  <a:cubicBezTo>
                    <a:pt x="1934" y="385"/>
                    <a:pt x="1796" y="340"/>
                    <a:pt x="1675" y="254"/>
                  </a:cubicBezTo>
                  <a:cubicBezTo>
                    <a:pt x="1647" y="182"/>
                    <a:pt x="1611" y="113"/>
                    <a:pt x="1567" y="50"/>
                  </a:cubicBezTo>
                  <a:cubicBezTo>
                    <a:pt x="1540" y="15"/>
                    <a:pt x="1502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5" name="Google Shape;3175;p6"/>
            <p:cNvSpPr/>
            <p:nvPr/>
          </p:nvSpPr>
          <p:spPr>
            <a:xfrm>
              <a:off x="4105725" y="3490150"/>
              <a:ext cx="102325" cy="142700"/>
            </a:xfrm>
            <a:custGeom>
              <a:avLst/>
              <a:gdLst/>
              <a:ahLst/>
              <a:cxnLst/>
              <a:rect l="l" t="t" r="r" b="b"/>
              <a:pathLst>
                <a:path w="4093" h="5708" extrusionOk="0">
                  <a:moveTo>
                    <a:pt x="340" y="1"/>
                  </a:moveTo>
                  <a:cubicBezTo>
                    <a:pt x="168" y="2"/>
                    <a:pt x="30" y="142"/>
                    <a:pt x="29" y="312"/>
                  </a:cubicBezTo>
                  <a:cubicBezTo>
                    <a:pt x="47" y="2043"/>
                    <a:pt x="1" y="3974"/>
                    <a:pt x="408" y="5663"/>
                  </a:cubicBezTo>
                  <a:cubicBezTo>
                    <a:pt x="414" y="5693"/>
                    <a:pt x="441" y="5708"/>
                    <a:pt x="468" y="5708"/>
                  </a:cubicBezTo>
                  <a:cubicBezTo>
                    <a:pt x="494" y="5708"/>
                    <a:pt x="521" y="5693"/>
                    <a:pt x="527" y="5663"/>
                  </a:cubicBezTo>
                  <a:cubicBezTo>
                    <a:pt x="733" y="4781"/>
                    <a:pt x="756" y="3836"/>
                    <a:pt x="733" y="2890"/>
                  </a:cubicBezTo>
                  <a:lnTo>
                    <a:pt x="733" y="2890"/>
                  </a:lnTo>
                  <a:cubicBezTo>
                    <a:pt x="1067" y="2997"/>
                    <a:pt x="1441" y="3037"/>
                    <a:pt x="1825" y="3037"/>
                  </a:cubicBezTo>
                  <a:cubicBezTo>
                    <a:pt x="2598" y="3037"/>
                    <a:pt x="3412" y="2876"/>
                    <a:pt x="4036" y="2780"/>
                  </a:cubicBezTo>
                  <a:cubicBezTo>
                    <a:pt x="4092" y="2771"/>
                    <a:pt x="4092" y="2680"/>
                    <a:pt x="4038" y="2671"/>
                  </a:cubicBezTo>
                  <a:cubicBezTo>
                    <a:pt x="3402" y="2579"/>
                    <a:pt x="2760" y="2534"/>
                    <a:pt x="2117" y="2530"/>
                  </a:cubicBezTo>
                  <a:cubicBezTo>
                    <a:pt x="1736" y="2530"/>
                    <a:pt x="1341" y="2492"/>
                    <a:pt x="952" y="2492"/>
                  </a:cubicBezTo>
                  <a:cubicBezTo>
                    <a:pt x="875" y="2492"/>
                    <a:pt x="799" y="2494"/>
                    <a:pt x="723" y="2497"/>
                  </a:cubicBezTo>
                  <a:cubicBezTo>
                    <a:pt x="701" y="1869"/>
                    <a:pt x="667" y="1243"/>
                    <a:pt x="657" y="637"/>
                  </a:cubicBezTo>
                  <a:lnTo>
                    <a:pt x="657" y="637"/>
                  </a:lnTo>
                  <a:cubicBezTo>
                    <a:pt x="1409" y="674"/>
                    <a:pt x="2152" y="778"/>
                    <a:pt x="2903" y="778"/>
                  </a:cubicBezTo>
                  <a:cubicBezTo>
                    <a:pt x="3064" y="778"/>
                    <a:pt x="3226" y="773"/>
                    <a:pt x="3388" y="762"/>
                  </a:cubicBezTo>
                  <a:cubicBezTo>
                    <a:pt x="3452" y="757"/>
                    <a:pt x="3482" y="672"/>
                    <a:pt x="3421" y="637"/>
                  </a:cubicBezTo>
                  <a:cubicBezTo>
                    <a:pt x="2466" y="70"/>
                    <a:pt x="1433" y="11"/>
                    <a:pt x="3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6" name="Google Shape;3176;p6"/>
            <p:cNvSpPr/>
            <p:nvPr/>
          </p:nvSpPr>
          <p:spPr>
            <a:xfrm>
              <a:off x="4251575" y="3550325"/>
              <a:ext cx="83525" cy="17975"/>
            </a:xfrm>
            <a:custGeom>
              <a:avLst/>
              <a:gdLst/>
              <a:ahLst/>
              <a:cxnLst/>
              <a:rect l="l" t="t" r="r" b="b"/>
              <a:pathLst>
                <a:path w="3341" h="719" extrusionOk="0">
                  <a:moveTo>
                    <a:pt x="87" y="113"/>
                  </a:moveTo>
                  <a:cubicBezTo>
                    <a:pt x="6" y="113"/>
                    <a:pt x="0" y="220"/>
                    <a:pt x="54" y="259"/>
                  </a:cubicBezTo>
                  <a:cubicBezTo>
                    <a:pt x="531" y="623"/>
                    <a:pt x="1168" y="719"/>
                    <a:pt x="1811" y="719"/>
                  </a:cubicBezTo>
                  <a:cubicBezTo>
                    <a:pt x="2318" y="719"/>
                    <a:pt x="2829" y="659"/>
                    <a:pt x="3268" y="624"/>
                  </a:cubicBezTo>
                  <a:cubicBezTo>
                    <a:pt x="3316" y="620"/>
                    <a:pt x="3340" y="556"/>
                    <a:pt x="3294" y="530"/>
                  </a:cubicBezTo>
                  <a:cubicBezTo>
                    <a:pt x="2348" y="0"/>
                    <a:pt x="1147" y="186"/>
                    <a:pt x="94" y="113"/>
                  </a:cubicBezTo>
                  <a:cubicBezTo>
                    <a:pt x="91" y="113"/>
                    <a:pt x="89" y="113"/>
                    <a:pt x="87" y="1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7" name="Google Shape;3177;p6"/>
            <p:cNvSpPr/>
            <p:nvPr/>
          </p:nvSpPr>
          <p:spPr>
            <a:xfrm>
              <a:off x="4267750" y="3588575"/>
              <a:ext cx="86200" cy="11125"/>
            </a:xfrm>
            <a:custGeom>
              <a:avLst/>
              <a:gdLst/>
              <a:ahLst/>
              <a:cxnLst/>
              <a:rect l="l" t="t" r="r" b="b"/>
              <a:pathLst>
                <a:path w="3448" h="445" extrusionOk="0">
                  <a:moveTo>
                    <a:pt x="80" y="1"/>
                  </a:moveTo>
                  <a:cubicBezTo>
                    <a:pt x="25" y="1"/>
                    <a:pt x="0" y="83"/>
                    <a:pt x="52" y="109"/>
                  </a:cubicBezTo>
                  <a:cubicBezTo>
                    <a:pt x="548" y="356"/>
                    <a:pt x="1102" y="444"/>
                    <a:pt x="1663" y="444"/>
                  </a:cubicBezTo>
                  <a:cubicBezTo>
                    <a:pt x="2250" y="444"/>
                    <a:pt x="2847" y="348"/>
                    <a:pt x="3397" y="235"/>
                  </a:cubicBezTo>
                  <a:cubicBezTo>
                    <a:pt x="3446" y="225"/>
                    <a:pt x="3448" y="145"/>
                    <a:pt x="3397" y="135"/>
                  </a:cubicBezTo>
                  <a:cubicBezTo>
                    <a:pt x="2797" y="22"/>
                    <a:pt x="2190" y="2"/>
                    <a:pt x="1582" y="2"/>
                  </a:cubicBezTo>
                  <a:cubicBezTo>
                    <a:pt x="1261" y="2"/>
                    <a:pt x="940" y="8"/>
                    <a:pt x="619" y="8"/>
                  </a:cubicBezTo>
                  <a:cubicBezTo>
                    <a:pt x="439" y="8"/>
                    <a:pt x="260" y="6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8" name="Google Shape;3178;p6"/>
            <p:cNvSpPr/>
            <p:nvPr/>
          </p:nvSpPr>
          <p:spPr>
            <a:xfrm>
              <a:off x="4391050" y="3527250"/>
              <a:ext cx="128675" cy="74650"/>
            </a:xfrm>
            <a:custGeom>
              <a:avLst/>
              <a:gdLst/>
              <a:ahLst/>
              <a:cxnLst/>
              <a:rect l="l" t="t" r="r" b="b"/>
              <a:pathLst>
                <a:path w="5147" h="2986" extrusionOk="0">
                  <a:moveTo>
                    <a:pt x="2268" y="0"/>
                  </a:moveTo>
                  <a:cubicBezTo>
                    <a:pt x="2188" y="0"/>
                    <a:pt x="2107" y="42"/>
                    <a:pt x="2066" y="113"/>
                  </a:cubicBezTo>
                  <a:cubicBezTo>
                    <a:pt x="1970" y="270"/>
                    <a:pt x="1888" y="436"/>
                    <a:pt x="1816" y="605"/>
                  </a:cubicBezTo>
                  <a:cubicBezTo>
                    <a:pt x="1712" y="517"/>
                    <a:pt x="1575" y="464"/>
                    <a:pt x="1397" y="464"/>
                  </a:cubicBezTo>
                  <a:cubicBezTo>
                    <a:pt x="1382" y="464"/>
                    <a:pt x="1366" y="465"/>
                    <a:pt x="1350" y="466"/>
                  </a:cubicBezTo>
                  <a:cubicBezTo>
                    <a:pt x="315" y="521"/>
                    <a:pt x="0" y="2132"/>
                    <a:pt x="59" y="2893"/>
                  </a:cubicBezTo>
                  <a:cubicBezTo>
                    <a:pt x="61" y="2919"/>
                    <a:pt x="83" y="2934"/>
                    <a:pt x="104" y="2934"/>
                  </a:cubicBezTo>
                  <a:cubicBezTo>
                    <a:pt x="120" y="2934"/>
                    <a:pt x="136" y="2925"/>
                    <a:pt x="141" y="2905"/>
                  </a:cubicBezTo>
                  <a:cubicBezTo>
                    <a:pt x="302" y="2247"/>
                    <a:pt x="522" y="1543"/>
                    <a:pt x="1012" y="1056"/>
                  </a:cubicBezTo>
                  <a:cubicBezTo>
                    <a:pt x="1155" y="914"/>
                    <a:pt x="1266" y="854"/>
                    <a:pt x="1353" y="854"/>
                  </a:cubicBezTo>
                  <a:cubicBezTo>
                    <a:pt x="1493" y="854"/>
                    <a:pt x="1568" y="1013"/>
                    <a:pt x="1605" y="1237"/>
                  </a:cubicBezTo>
                  <a:cubicBezTo>
                    <a:pt x="1490" y="1724"/>
                    <a:pt x="1469" y="2229"/>
                    <a:pt x="1529" y="2767"/>
                  </a:cubicBezTo>
                  <a:cubicBezTo>
                    <a:pt x="1545" y="2898"/>
                    <a:pt x="1669" y="2986"/>
                    <a:pt x="1782" y="2986"/>
                  </a:cubicBezTo>
                  <a:cubicBezTo>
                    <a:pt x="1866" y="2986"/>
                    <a:pt x="1943" y="2938"/>
                    <a:pt x="1966" y="2826"/>
                  </a:cubicBezTo>
                  <a:cubicBezTo>
                    <a:pt x="2034" y="2488"/>
                    <a:pt x="2185" y="1737"/>
                    <a:pt x="2089" y="1171"/>
                  </a:cubicBezTo>
                  <a:cubicBezTo>
                    <a:pt x="2141" y="987"/>
                    <a:pt x="2210" y="808"/>
                    <a:pt x="2294" y="636"/>
                  </a:cubicBezTo>
                  <a:cubicBezTo>
                    <a:pt x="2607" y="1077"/>
                    <a:pt x="2764" y="1570"/>
                    <a:pt x="2792" y="2132"/>
                  </a:cubicBezTo>
                  <a:cubicBezTo>
                    <a:pt x="2810" y="2276"/>
                    <a:pt x="2931" y="2352"/>
                    <a:pt x="3045" y="2352"/>
                  </a:cubicBezTo>
                  <a:cubicBezTo>
                    <a:pt x="3155" y="2352"/>
                    <a:pt x="3257" y="2281"/>
                    <a:pt x="3250" y="2132"/>
                  </a:cubicBezTo>
                  <a:cubicBezTo>
                    <a:pt x="3179" y="1573"/>
                    <a:pt x="3348" y="1158"/>
                    <a:pt x="3683" y="781"/>
                  </a:cubicBezTo>
                  <a:cubicBezTo>
                    <a:pt x="3867" y="1481"/>
                    <a:pt x="4020" y="2650"/>
                    <a:pt x="4732" y="2650"/>
                  </a:cubicBezTo>
                  <a:cubicBezTo>
                    <a:pt x="4837" y="2650"/>
                    <a:pt x="4954" y="2625"/>
                    <a:pt x="5086" y="2569"/>
                  </a:cubicBezTo>
                  <a:cubicBezTo>
                    <a:pt x="5146" y="2544"/>
                    <a:pt x="5118" y="2467"/>
                    <a:pt x="5073" y="2449"/>
                  </a:cubicBezTo>
                  <a:cubicBezTo>
                    <a:pt x="4224" y="2129"/>
                    <a:pt x="4297" y="958"/>
                    <a:pt x="3983" y="238"/>
                  </a:cubicBezTo>
                  <a:cubicBezTo>
                    <a:pt x="3950" y="159"/>
                    <a:pt x="3876" y="125"/>
                    <a:pt x="3799" y="125"/>
                  </a:cubicBezTo>
                  <a:cubicBezTo>
                    <a:pt x="3734" y="125"/>
                    <a:pt x="3667" y="149"/>
                    <a:pt x="3621" y="190"/>
                  </a:cubicBezTo>
                  <a:cubicBezTo>
                    <a:pt x="3353" y="429"/>
                    <a:pt x="3142" y="685"/>
                    <a:pt x="2994" y="969"/>
                  </a:cubicBezTo>
                  <a:cubicBezTo>
                    <a:pt x="2855" y="638"/>
                    <a:pt x="2659" y="334"/>
                    <a:pt x="2420" y="67"/>
                  </a:cubicBezTo>
                  <a:cubicBezTo>
                    <a:pt x="2379" y="21"/>
                    <a:pt x="2324" y="0"/>
                    <a:pt x="2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79" name="Google Shape;3179;p6"/>
            <p:cNvSpPr/>
            <p:nvPr/>
          </p:nvSpPr>
          <p:spPr>
            <a:xfrm>
              <a:off x="4572525" y="3538650"/>
              <a:ext cx="500" cy="950"/>
            </a:xfrm>
            <a:custGeom>
              <a:avLst/>
              <a:gdLst/>
              <a:ahLst/>
              <a:cxnLst/>
              <a:rect l="l" t="t" r="r" b="b"/>
              <a:pathLst>
                <a:path w="20" h="38" extrusionOk="0">
                  <a:moveTo>
                    <a:pt x="1" y="1"/>
                  </a:moveTo>
                  <a:cubicBezTo>
                    <a:pt x="0" y="1"/>
                    <a:pt x="8" y="17"/>
                    <a:pt x="20" y="37"/>
                  </a:cubicBezTo>
                  <a:cubicBezTo>
                    <a:pt x="7" y="1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80" name="Google Shape;3180;p6"/>
            <p:cNvSpPr/>
            <p:nvPr/>
          </p:nvSpPr>
          <p:spPr>
            <a:xfrm>
              <a:off x="4563375" y="3538650"/>
              <a:ext cx="525" cy="950"/>
            </a:xfrm>
            <a:custGeom>
              <a:avLst/>
              <a:gdLst/>
              <a:ahLst/>
              <a:cxnLst/>
              <a:rect l="l" t="t" r="r" b="b"/>
              <a:pathLst>
                <a:path w="21" h="38" extrusionOk="0">
                  <a:moveTo>
                    <a:pt x="20" y="1"/>
                  </a:moveTo>
                  <a:cubicBezTo>
                    <a:pt x="20" y="1"/>
                    <a:pt x="14" y="11"/>
                    <a:pt x="0" y="37"/>
                  </a:cubicBezTo>
                  <a:cubicBezTo>
                    <a:pt x="12" y="17"/>
                    <a:pt x="21" y="1"/>
                    <a:pt x="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81" name="Google Shape;3181;p6"/>
            <p:cNvSpPr/>
            <p:nvPr/>
          </p:nvSpPr>
          <p:spPr>
            <a:xfrm>
              <a:off x="4562050" y="3537025"/>
              <a:ext cx="12300" cy="16650"/>
            </a:xfrm>
            <a:custGeom>
              <a:avLst/>
              <a:gdLst/>
              <a:ahLst/>
              <a:cxnLst/>
              <a:rect l="l" t="t" r="r" b="b"/>
              <a:pathLst>
                <a:path w="492" h="666" extrusionOk="0">
                  <a:moveTo>
                    <a:pt x="222" y="0"/>
                  </a:moveTo>
                  <a:cubicBezTo>
                    <a:pt x="148" y="0"/>
                    <a:pt x="81" y="44"/>
                    <a:pt x="48" y="111"/>
                  </a:cubicBezTo>
                  <a:lnTo>
                    <a:pt x="52" y="102"/>
                  </a:lnTo>
                  <a:lnTo>
                    <a:pt x="52" y="102"/>
                  </a:lnTo>
                  <a:cubicBezTo>
                    <a:pt x="48" y="109"/>
                    <a:pt x="45" y="114"/>
                    <a:pt x="42" y="119"/>
                  </a:cubicBezTo>
                  <a:cubicBezTo>
                    <a:pt x="39" y="125"/>
                    <a:pt x="37" y="132"/>
                    <a:pt x="34" y="139"/>
                  </a:cubicBezTo>
                  <a:cubicBezTo>
                    <a:pt x="19" y="175"/>
                    <a:pt x="9" y="214"/>
                    <a:pt x="7" y="253"/>
                  </a:cubicBezTo>
                  <a:cubicBezTo>
                    <a:pt x="1" y="327"/>
                    <a:pt x="14" y="375"/>
                    <a:pt x="37" y="445"/>
                  </a:cubicBezTo>
                  <a:cubicBezTo>
                    <a:pt x="55" y="503"/>
                    <a:pt x="94" y="550"/>
                    <a:pt x="145" y="581"/>
                  </a:cubicBezTo>
                  <a:cubicBezTo>
                    <a:pt x="158" y="598"/>
                    <a:pt x="171" y="614"/>
                    <a:pt x="186" y="632"/>
                  </a:cubicBezTo>
                  <a:cubicBezTo>
                    <a:pt x="200" y="654"/>
                    <a:pt x="223" y="666"/>
                    <a:pt x="246" y="666"/>
                  </a:cubicBezTo>
                  <a:cubicBezTo>
                    <a:pt x="269" y="666"/>
                    <a:pt x="292" y="654"/>
                    <a:pt x="306" y="632"/>
                  </a:cubicBezTo>
                  <a:cubicBezTo>
                    <a:pt x="321" y="614"/>
                    <a:pt x="334" y="598"/>
                    <a:pt x="347" y="581"/>
                  </a:cubicBezTo>
                  <a:cubicBezTo>
                    <a:pt x="400" y="550"/>
                    <a:pt x="437" y="503"/>
                    <a:pt x="455" y="445"/>
                  </a:cubicBezTo>
                  <a:cubicBezTo>
                    <a:pt x="478" y="375"/>
                    <a:pt x="491" y="327"/>
                    <a:pt x="485" y="253"/>
                  </a:cubicBezTo>
                  <a:cubicBezTo>
                    <a:pt x="483" y="214"/>
                    <a:pt x="473" y="175"/>
                    <a:pt x="457" y="139"/>
                  </a:cubicBezTo>
                  <a:cubicBezTo>
                    <a:pt x="455" y="132"/>
                    <a:pt x="452" y="125"/>
                    <a:pt x="450" y="119"/>
                  </a:cubicBezTo>
                  <a:cubicBezTo>
                    <a:pt x="445" y="114"/>
                    <a:pt x="442" y="109"/>
                    <a:pt x="439" y="102"/>
                  </a:cubicBezTo>
                  <a:lnTo>
                    <a:pt x="439" y="102"/>
                  </a:lnTo>
                  <a:lnTo>
                    <a:pt x="444" y="111"/>
                  </a:lnTo>
                  <a:cubicBezTo>
                    <a:pt x="411" y="44"/>
                    <a:pt x="344" y="0"/>
                    <a:pt x="270" y="0"/>
                  </a:cubicBezTo>
                  <a:cubicBezTo>
                    <a:pt x="266" y="0"/>
                    <a:pt x="262" y="0"/>
                    <a:pt x="258" y="1"/>
                  </a:cubicBezTo>
                  <a:lnTo>
                    <a:pt x="234" y="1"/>
                  </a:lnTo>
                  <a:cubicBezTo>
                    <a:pt x="230" y="0"/>
                    <a:pt x="226" y="0"/>
                    <a:pt x="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82" name="Google Shape;3182;p6"/>
            <p:cNvSpPr/>
            <p:nvPr/>
          </p:nvSpPr>
          <p:spPr>
            <a:xfrm>
              <a:off x="4604950" y="3527775"/>
              <a:ext cx="108225" cy="63275"/>
            </a:xfrm>
            <a:custGeom>
              <a:avLst/>
              <a:gdLst/>
              <a:ahLst/>
              <a:cxnLst/>
              <a:rect l="l" t="t" r="r" b="b"/>
              <a:pathLst>
                <a:path w="4329" h="2531" extrusionOk="0">
                  <a:moveTo>
                    <a:pt x="2210" y="515"/>
                  </a:moveTo>
                  <a:cubicBezTo>
                    <a:pt x="2209" y="528"/>
                    <a:pt x="2207" y="541"/>
                    <a:pt x="2207" y="554"/>
                  </a:cubicBezTo>
                  <a:cubicBezTo>
                    <a:pt x="2062" y="1234"/>
                    <a:pt x="1631" y="1890"/>
                    <a:pt x="872" y="1890"/>
                  </a:cubicBezTo>
                  <a:cubicBezTo>
                    <a:pt x="852" y="1890"/>
                    <a:pt x="832" y="1889"/>
                    <a:pt x="811" y="1888"/>
                  </a:cubicBezTo>
                  <a:cubicBezTo>
                    <a:pt x="490" y="1875"/>
                    <a:pt x="447" y="1634"/>
                    <a:pt x="583" y="1389"/>
                  </a:cubicBezTo>
                  <a:cubicBezTo>
                    <a:pt x="914" y="792"/>
                    <a:pt x="1572" y="566"/>
                    <a:pt x="2210" y="515"/>
                  </a:cubicBezTo>
                  <a:close/>
                  <a:moveTo>
                    <a:pt x="2459" y="0"/>
                  </a:moveTo>
                  <a:cubicBezTo>
                    <a:pt x="2371" y="0"/>
                    <a:pt x="2284" y="47"/>
                    <a:pt x="2265" y="149"/>
                  </a:cubicBezTo>
                  <a:cubicBezTo>
                    <a:pt x="2251" y="225"/>
                    <a:pt x="2238" y="300"/>
                    <a:pt x="2228" y="376"/>
                  </a:cubicBezTo>
                  <a:cubicBezTo>
                    <a:pt x="2072" y="324"/>
                    <a:pt x="1912" y="299"/>
                    <a:pt x="1754" y="299"/>
                  </a:cubicBezTo>
                  <a:cubicBezTo>
                    <a:pt x="1183" y="299"/>
                    <a:pt x="627" y="616"/>
                    <a:pt x="296" y="1106"/>
                  </a:cubicBezTo>
                  <a:cubicBezTo>
                    <a:pt x="50" y="1470"/>
                    <a:pt x="1" y="1890"/>
                    <a:pt x="390" y="2167"/>
                  </a:cubicBezTo>
                  <a:cubicBezTo>
                    <a:pt x="530" y="2267"/>
                    <a:pt x="697" y="2307"/>
                    <a:pt x="871" y="2307"/>
                  </a:cubicBezTo>
                  <a:cubicBezTo>
                    <a:pt x="1181" y="2307"/>
                    <a:pt x="1512" y="2179"/>
                    <a:pt x="1748" y="2036"/>
                  </a:cubicBezTo>
                  <a:cubicBezTo>
                    <a:pt x="1956" y="1906"/>
                    <a:pt x="2135" y="1732"/>
                    <a:pt x="2268" y="1524"/>
                  </a:cubicBezTo>
                  <a:cubicBezTo>
                    <a:pt x="2337" y="1767"/>
                    <a:pt x="2453" y="1993"/>
                    <a:pt x="2611" y="2190"/>
                  </a:cubicBezTo>
                  <a:cubicBezTo>
                    <a:pt x="2801" y="2429"/>
                    <a:pt x="3046" y="2531"/>
                    <a:pt x="3293" y="2531"/>
                  </a:cubicBezTo>
                  <a:cubicBezTo>
                    <a:pt x="3694" y="2531"/>
                    <a:pt x="4103" y="2265"/>
                    <a:pt x="4302" y="1890"/>
                  </a:cubicBezTo>
                  <a:cubicBezTo>
                    <a:pt x="4328" y="1844"/>
                    <a:pt x="4293" y="1789"/>
                    <a:pt x="4244" y="1789"/>
                  </a:cubicBezTo>
                  <a:cubicBezTo>
                    <a:pt x="4238" y="1789"/>
                    <a:pt x="4232" y="1790"/>
                    <a:pt x="4226" y="1791"/>
                  </a:cubicBezTo>
                  <a:cubicBezTo>
                    <a:pt x="3972" y="1846"/>
                    <a:pt x="3712" y="1938"/>
                    <a:pt x="3475" y="1938"/>
                  </a:cubicBezTo>
                  <a:cubicBezTo>
                    <a:pt x="3264" y="1938"/>
                    <a:pt x="3071" y="1866"/>
                    <a:pt x="2914" y="1634"/>
                  </a:cubicBezTo>
                  <a:cubicBezTo>
                    <a:pt x="2678" y="1284"/>
                    <a:pt x="2601" y="733"/>
                    <a:pt x="2665" y="315"/>
                  </a:cubicBezTo>
                  <a:cubicBezTo>
                    <a:pt x="2668" y="279"/>
                    <a:pt x="2673" y="241"/>
                    <a:pt x="2676" y="205"/>
                  </a:cubicBezTo>
                  <a:cubicBezTo>
                    <a:pt x="2686" y="74"/>
                    <a:pt x="2571" y="0"/>
                    <a:pt x="2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83" name="Google Shape;3183;p6"/>
            <p:cNvSpPr/>
            <p:nvPr/>
          </p:nvSpPr>
          <p:spPr>
            <a:xfrm>
              <a:off x="466875" y="719600"/>
              <a:ext cx="2457200" cy="722925"/>
            </a:xfrm>
            <a:custGeom>
              <a:avLst/>
              <a:gdLst/>
              <a:ahLst/>
              <a:cxnLst/>
              <a:rect l="l" t="t" r="r" b="b"/>
              <a:pathLst>
                <a:path w="98288" h="28917" extrusionOk="0">
                  <a:moveTo>
                    <a:pt x="15560" y="12801"/>
                  </a:moveTo>
                  <a:lnTo>
                    <a:pt x="15560" y="12801"/>
                  </a:lnTo>
                  <a:cubicBezTo>
                    <a:pt x="15455" y="13543"/>
                    <a:pt x="15497" y="14325"/>
                    <a:pt x="15548" y="15080"/>
                  </a:cubicBezTo>
                  <a:lnTo>
                    <a:pt x="14303" y="15080"/>
                  </a:lnTo>
                  <a:lnTo>
                    <a:pt x="14303" y="14822"/>
                  </a:lnTo>
                  <a:cubicBezTo>
                    <a:pt x="14743" y="14163"/>
                    <a:pt x="15153" y="13484"/>
                    <a:pt x="15560" y="12801"/>
                  </a:cubicBezTo>
                  <a:close/>
                  <a:moveTo>
                    <a:pt x="16588" y="11062"/>
                  </a:moveTo>
                  <a:lnTo>
                    <a:pt x="16588" y="11062"/>
                  </a:lnTo>
                  <a:cubicBezTo>
                    <a:pt x="16572" y="11618"/>
                    <a:pt x="16596" y="12181"/>
                    <a:pt x="16592" y="12726"/>
                  </a:cubicBezTo>
                  <a:cubicBezTo>
                    <a:pt x="16582" y="13493"/>
                    <a:pt x="16619" y="14261"/>
                    <a:pt x="16703" y="15024"/>
                  </a:cubicBezTo>
                  <a:cubicBezTo>
                    <a:pt x="16700" y="15053"/>
                    <a:pt x="16721" y="15080"/>
                    <a:pt x="16751" y="15081"/>
                  </a:cubicBezTo>
                  <a:lnTo>
                    <a:pt x="15696" y="15080"/>
                  </a:lnTo>
                  <a:cubicBezTo>
                    <a:pt x="15750" y="14266"/>
                    <a:pt x="15799" y="13421"/>
                    <a:pt x="15661" y="12629"/>
                  </a:cubicBezTo>
                  <a:cubicBezTo>
                    <a:pt x="15970" y="12107"/>
                    <a:pt x="16277" y="11584"/>
                    <a:pt x="16588" y="11062"/>
                  </a:cubicBezTo>
                  <a:close/>
                  <a:moveTo>
                    <a:pt x="23545" y="3754"/>
                  </a:moveTo>
                  <a:cubicBezTo>
                    <a:pt x="23404" y="4532"/>
                    <a:pt x="23458" y="5349"/>
                    <a:pt x="23453" y="6136"/>
                  </a:cubicBezTo>
                  <a:cubicBezTo>
                    <a:pt x="23447" y="7245"/>
                    <a:pt x="23448" y="8356"/>
                    <a:pt x="23448" y="9466"/>
                  </a:cubicBezTo>
                  <a:cubicBezTo>
                    <a:pt x="23448" y="11320"/>
                    <a:pt x="23311" y="13238"/>
                    <a:pt x="23547" y="15081"/>
                  </a:cubicBezTo>
                  <a:lnTo>
                    <a:pt x="21483" y="15081"/>
                  </a:lnTo>
                  <a:cubicBezTo>
                    <a:pt x="21569" y="13390"/>
                    <a:pt x="21592" y="11710"/>
                    <a:pt x="21593" y="10016"/>
                  </a:cubicBezTo>
                  <a:cubicBezTo>
                    <a:pt x="21593" y="9076"/>
                    <a:pt x="21598" y="8136"/>
                    <a:pt x="21593" y="7197"/>
                  </a:cubicBezTo>
                  <a:cubicBezTo>
                    <a:pt x="21590" y="6505"/>
                    <a:pt x="21651" y="5775"/>
                    <a:pt x="21529" y="5086"/>
                  </a:cubicBezTo>
                  <a:cubicBezTo>
                    <a:pt x="22036" y="4688"/>
                    <a:pt x="22564" y="4312"/>
                    <a:pt x="23129" y="3979"/>
                  </a:cubicBezTo>
                  <a:cubicBezTo>
                    <a:pt x="23266" y="3900"/>
                    <a:pt x="23407" y="3830"/>
                    <a:pt x="23545" y="3754"/>
                  </a:cubicBezTo>
                  <a:close/>
                  <a:moveTo>
                    <a:pt x="21301" y="5262"/>
                  </a:moveTo>
                  <a:lnTo>
                    <a:pt x="21301" y="5262"/>
                  </a:lnTo>
                  <a:cubicBezTo>
                    <a:pt x="21058" y="6661"/>
                    <a:pt x="21268" y="8279"/>
                    <a:pt x="21270" y="9663"/>
                  </a:cubicBezTo>
                  <a:cubicBezTo>
                    <a:pt x="21272" y="11476"/>
                    <a:pt x="21290" y="13274"/>
                    <a:pt x="21382" y="15083"/>
                  </a:cubicBezTo>
                  <a:lnTo>
                    <a:pt x="16779" y="15080"/>
                  </a:lnTo>
                  <a:cubicBezTo>
                    <a:pt x="16808" y="15080"/>
                    <a:pt x="16831" y="15053"/>
                    <a:pt x="16826" y="15024"/>
                  </a:cubicBezTo>
                  <a:cubicBezTo>
                    <a:pt x="16915" y="14250"/>
                    <a:pt x="16959" y="13511"/>
                    <a:pt x="16939" y="12726"/>
                  </a:cubicBezTo>
                  <a:cubicBezTo>
                    <a:pt x="16921" y="12004"/>
                    <a:pt x="16974" y="11261"/>
                    <a:pt x="16910" y="10536"/>
                  </a:cubicBezTo>
                  <a:cubicBezTo>
                    <a:pt x="17126" y="10181"/>
                    <a:pt x="17346" y="9829"/>
                    <a:pt x="17574" y="9481"/>
                  </a:cubicBezTo>
                  <a:cubicBezTo>
                    <a:pt x="18138" y="8620"/>
                    <a:pt x="18765" y="7801"/>
                    <a:pt x="19451" y="7033"/>
                  </a:cubicBezTo>
                  <a:lnTo>
                    <a:pt x="19451" y="7033"/>
                  </a:lnTo>
                  <a:cubicBezTo>
                    <a:pt x="19313" y="8249"/>
                    <a:pt x="19352" y="9488"/>
                    <a:pt x="19351" y="10708"/>
                  </a:cubicBezTo>
                  <a:cubicBezTo>
                    <a:pt x="19349" y="12111"/>
                    <a:pt x="19338" y="13500"/>
                    <a:pt x="19464" y="14896"/>
                  </a:cubicBezTo>
                  <a:cubicBezTo>
                    <a:pt x="19464" y="14939"/>
                    <a:pt x="19496" y="14960"/>
                    <a:pt x="19528" y="14960"/>
                  </a:cubicBezTo>
                  <a:cubicBezTo>
                    <a:pt x="19560" y="14960"/>
                    <a:pt x="19592" y="14939"/>
                    <a:pt x="19592" y="14896"/>
                  </a:cubicBezTo>
                  <a:cubicBezTo>
                    <a:pt x="19707" y="13613"/>
                    <a:pt x="19705" y="12340"/>
                    <a:pt x="19703" y="11051"/>
                  </a:cubicBezTo>
                  <a:cubicBezTo>
                    <a:pt x="19702" y="9691"/>
                    <a:pt x="19759" y="8310"/>
                    <a:pt x="19597" y="6956"/>
                  </a:cubicBezTo>
                  <a:cubicBezTo>
                    <a:pt x="19600" y="6935"/>
                    <a:pt x="19590" y="6914"/>
                    <a:pt x="19572" y="6902"/>
                  </a:cubicBezTo>
                  <a:cubicBezTo>
                    <a:pt x="20109" y="6315"/>
                    <a:pt x="20686" y="5767"/>
                    <a:pt x="21301" y="5262"/>
                  </a:cubicBezTo>
                  <a:close/>
                  <a:moveTo>
                    <a:pt x="26016" y="2727"/>
                  </a:moveTo>
                  <a:cubicBezTo>
                    <a:pt x="25791" y="4722"/>
                    <a:pt x="25947" y="6812"/>
                    <a:pt x="25942" y="8812"/>
                  </a:cubicBezTo>
                  <a:cubicBezTo>
                    <a:pt x="25935" y="10902"/>
                    <a:pt x="25873" y="13000"/>
                    <a:pt x="26034" y="15083"/>
                  </a:cubicBezTo>
                  <a:lnTo>
                    <a:pt x="23698" y="15083"/>
                  </a:lnTo>
                  <a:cubicBezTo>
                    <a:pt x="23932" y="13239"/>
                    <a:pt x="23796" y="11321"/>
                    <a:pt x="23796" y="9468"/>
                  </a:cubicBezTo>
                  <a:cubicBezTo>
                    <a:pt x="23796" y="8480"/>
                    <a:pt x="23800" y="7494"/>
                    <a:pt x="23793" y="6507"/>
                  </a:cubicBezTo>
                  <a:cubicBezTo>
                    <a:pt x="23788" y="5578"/>
                    <a:pt x="23868" y="4596"/>
                    <a:pt x="23685" y="3680"/>
                  </a:cubicBezTo>
                  <a:cubicBezTo>
                    <a:pt x="24431" y="3293"/>
                    <a:pt x="25210" y="2973"/>
                    <a:pt x="26016" y="2727"/>
                  </a:cubicBezTo>
                  <a:close/>
                  <a:moveTo>
                    <a:pt x="28348" y="2207"/>
                  </a:moveTo>
                  <a:cubicBezTo>
                    <a:pt x="28247" y="6495"/>
                    <a:pt x="28125" y="10793"/>
                    <a:pt x="28317" y="15083"/>
                  </a:cubicBezTo>
                  <a:lnTo>
                    <a:pt x="26163" y="15083"/>
                  </a:lnTo>
                  <a:cubicBezTo>
                    <a:pt x="26316" y="13105"/>
                    <a:pt x="26259" y="11118"/>
                    <a:pt x="26257" y="9135"/>
                  </a:cubicBezTo>
                  <a:cubicBezTo>
                    <a:pt x="26255" y="7015"/>
                    <a:pt x="26423" y="4789"/>
                    <a:pt x="26176" y="2676"/>
                  </a:cubicBezTo>
                  <a:cubicBezTo>
                    <a:pt x="26888" y="2468"/>
                    <a:pt x="27613" y="2311"/>
                    <a:pt x="28348" y="2207"/>
                  </a:cubicBezTo>
                  <a:close/>
                  <a:moveTo>
                    <a:pt x="30686" y="2046"/>
                  </a:moveTo>
                  <a:cubicBezTo>
                    <a:pt x="30709" y="2046"/>
                    <a:pt x="30733" y="2046"/>
                    <a:pt x="30757" y="2047"/>
                  </a:cubicBezTo>
                  <a:cubicBezTo>
                    <a:pt x="30551" y="4182"/>
                    <a:pt x="30706" y="6400"/>
                    <a:pt x="30706" y="8539"/>
                  </a:cubicBezTo>
                  <a:cubicBezTo>
                    <a:pt x="30706" y="10660"/>
                    <a:pt x="30650" y="12780"/>
                    <a:pt x="30809" y="14896"/>
                  </a:cubicBezTo>
                  <a:cubicBezTo>
                    <a:pt x="30809" y="14930"/>
                    <a:pt x="30835" y="14948"/>
                    <a:pt x="30861" y="14948"/>
                  </a:cubicBezTo>
                  <a:cubicBezTo>
                    <a:pt x="30887" y="14948"/>
                    <a:pt x="30912" y="14930"/>
                    <a:pt x="30912" y="14896"/>
                  </a:cubicBezTo>
                  <a:cubicBezTo>
                    <a:pt x="31072" y="12778"/>
                    <a:pt x="31016" y="10660"/>
                    <a:pt x="31016" y="8539"/>
                  </a:cubicBezTo>
                  <a:cubicBezTo>
                    <a:pt x="31016" y="6402"/>
                    <a:pt x="31170" y="4187"/>
                    <a:pt x="30965" y="2053"/>
                  </a:cubicBezTo>
                  <a:lnTo>
                    <a:pt x="30965" y="2053"/>
                  </a:lnTo>
                  <a:cubicBezTo>
                    <a:pt x="31664" y="2066"/>
                    <a:pt x="32363" y="2119"/>
                    <a:pt x="33055" y="2212"/>
                  </a:cubicBezTo>
                  <a:cubicBezTo>
                    <a:pt x="32766" y="4261"/>
                    <a:pt x="32986" y="6482"/>
                    <a:pt x="32981" y="8544"/>
                  </a:cubicBezTo>
                  <a:cubicBezTo>
                    <a:pt x="32976" y="10726"/>
                    <a:pt x="32915" y="12908"/>
                    <a:pt x="33081" y="15083"/>
                  </a:cubicBezTo>
                  <a:lnTo>
                    <a:pt x="28452" y="15083"/>
                  </a:lnTo>
                  <a:cubicBezTo>
                    <a:pt x="28644" y="10790"/>
                    <a:pt x="28522" y="6490"/>
                    <a:pt x="28421" y="2199"/>
                  </a:cubicBezTo>
                  <a:cubicBezTo>
                    <a:pt x="29171" y="2097"/>
                    <a:pt x="29928" y="2046"/>
                    <a:pt x="30686" y="2046"/>
                  </a:cubicBezTo>
                  <a:close/>
                  <a:moveTo>
                    <a:pt x="33242" y="2235"/>
                  </a:moveTo>
                  <a:cubicBezTo>
                    <a:pt x="33865" y="2327"/>
                    <a:pt x="34485" y="2448"/>
                    <a:pt x="35097" y="2601"/>
                  </a:cubicBezTo>
                  <a:cubicBezTo>
                    <a:pt x="34951" y="6707"/>
                    <a:pt x="34780" y="10888"/>
                    <a:pt x="35079" y="14991"/>
                  </a:cubicBezTo>
                  <a:cubicBezTo>
                    <a:pt x="35079" y="15037"/>
                    <a:pt x="35113" y="15060"/>
                    <a:pt x="35147" y="15060"/>
                  </a:cubicBezTo>
                  <a:cubicBezTo>
                    <a:pt x="35181" y="15060"/>
                    <a:pt x="35215" y="15037"/>
                    <a:pt x="35215" y="14991"/>
                  </a:cubicBezTo>
                  <a:cubicBezTo>
                    <a:pt x="35514" y="10895"/>
                    <a:pt x="35343" y="6722"/>
                    <a:pt x="35197" y="2624"/>
                  </a:cubicBezTo>
                  <a:lnTo>
                    <a:pt x="35197" y="2624"/>
                  </a:lnTo>
                  <a:cubicBezTo>
                    <a:pt x="35750" y="2765"/>
                    <a:pt x="36293" y="2937"/>
                    <a:pt x="36826" y="3126"/>
                  </a:cubicBezTo>
                  <a:cubicBezTo>
                    <a:pt x="36519" y="5037"/>
                    <a:pt x="36718" y="7102"/>
                    <a:pt x="36708" y="9033"/>
                  </a:cubicBezTo>
                  <a:cubicBezTo>
                    <a:pt x="36698" y="11054"/>
                    <a:pt x="36706" y="13065"/>
                    <a:pt x="36797" y="15083"/>
                  </a:cubicBezTo>
                  <a:lnTo>
                    <a:pt x="33211" y="15083"/>
                  </a:lnTo>
                  <a:cubicBezTo>
                    <a:pt x="33378" y="12908"/>
                    <a:pt x="33317" y="10724"/>
                    <a:pt x="33312" y="8544"/>
                  </a:cubicBezTo>
                  <a:cubicBezTo>
                    <a:pt x="33307" y="6490"/>
                    <a:pt x="33526" y="4279"/>
                    <a:pt x="33242" y="2235"/>
                  </a:cubicBezTo>
                  <a:close/>
                  <a:moveTo>
                    <a:pt x="36900" y="3152"/>
                  </a:moveTo>
                  <a:lnTo>
                    <a:pt x="36900" y="3152"/>
                  </a:lnTo>
                  <a:cubicBezTo>
                    <a:pt x="37039" y="3203"/>
                    <a:pt x="37182" y="3247"/>
                    <a:pt x="37320" y="3301"/>
                  </a:cubicBezTo>
                  <a:cubicBezTo>
                    <a:pt x="37915" y="3536"/>
                    <a:pt x="38494" y="3808"/>
                    <a:pt x="39057" y="4115"/>
                  </a:cubicBezTo>
                  <a:cubicBezTo>
                    <a:pt x="38813" y="5826"/>
                    <a:pt x="38998" y="7683"/>
                    <a:pt x="38995" y="9401"/>
                  </a:cubicBezTo>
                  <a:cubicBezTo>
                    <a:pt x="38993" y="11287"/>
                    <a:pt x="38878" y="13206"/>
                    <a:pt x="39092" y="15083"/>
                  </a:cubicBezTo>
                  <a:lnTo>
                    <a:pt x="36926" y="15083"/>
                  </a:lnTo>
                  <a:cubicBezTo>
                    <a:pt x="37010" y="13188"/>
                    <a:pt x="37018" y="11300"/>
                    <a:pt x="37015" y="9402"/>
                  </a:cubicBezTo>
                  <a:cubicBezTo>
                    <a:pt x="37011" y="7365"/>
                    <a:pt x="37220" y="5170"/>
                    <a:pt x="36900" y="3152"/>
                  </a:cubicBezTo>
                  <a:close/>
                  <a:moveTo>
                    <a:pt x="39252" y="4223"/>
                  </a:moveTo>
                  <a:cubicBezTo>
                    <a:pt x="39897" y="4584"/>
                    <a:pt x="40520" y="4983"/>
                    <a:pt x="41121" y="5414"/>
                  </a:cubicBezTo>
                  <a:cubicBezTo>
                    <a:pt x="40968" y="6858"/>
                    <a:pt x="41109" y="8393"/>
                    <a:pt x="41104" y="9829"/>
                  </a:cubicBezTo>
                  <a:cubicBezTo>
                    <a:pt x="41099" y="11582"/>
                    <a:pt x="41068" y="13333"/>
                    <a:pt x="41181" y="15083"/>
                  </a:cubicBezTo>
                  <a:lnTo>
                    <a:pt x="39203" y="15083"/>
                  </a:lnTo>
                  <a:cubicBezTo>
                    <a:pt x="39416" y="13206"/>
                    <a:pt x="39302" y="11287"/>
                    <a:pt x="39298" y="9401"/>
                  </a:cubicBezTo>
                  <a:cubicBezTo>
                    <a:pt x="39297" y="7719"/>
                    <a:pt x="39474" y="5903"/>
                    <a:pt x="39252" y="4223"/>
                  </a:cubicBezTo>
                  <a:close/>
                  <a:moveTo>
                    <a:pt x="41385" y="5606"/>
                  </a:moveTo>
                  <a:cubicBezTo>
                    <a:pt x="42034" y="6085"/>
                    <a:pt x="42663" y="6602"/>
                    <a:pt x="43276" y="7137"/>
                  </a:cubicBezTo>
                  <a:cubicBezTo>
                    <a:pt x="43267" y="7131"/>
                    <a:pt x="43255" y="7128"/>
                    <a:pt x="43243" y="7128"/>
                  </a:cubicBezTo>
                  <a:cubicBezTo>
                    <a:pt x="43218" y="7128"/>
                    <a:pt x="43194" y="7141"/>
                    <a:pt x="43189" y="7166"/>
                  </a:cubicBezTo>
                  <a:cubicBezTo>
                    <a:pt x="42991" y="8352"/>
                    <a:pt x="43093" y="9611"/>
                    <a:pt x="43088" y="10811"/>
                  </a:cubicBezTo>
                  <a:cubicBezTo>
                    <a:pt x="43083" y="12147"/>
                    <a:pt x="43050" y="13472"/>
                    <a:pt x="43188" y="14801"/>
                  </a:cubicBezTo>
                  <a:cubicBezTo>
                    <a:pt x="43190" y="14834"/>
                    <a:pt x="43216" y="14851"/>
                    <a:pt x="43242" y="14851"/>
                  </a:cubicBezTo>
                  <a:cubicBezTo>
                    <a:pt x="43267" y="14851"/>
                    <a:pt x="43293" y="14834"/>
                    <a:pt x="43294" y="14801"/>
                  </a:cubicBezTo>
                  <a:cubicBezTo>
                    <a:pt x="43432" y="13472"/>
                    <a:pt x="43401" y="12147"/>
                    <a:pt x="43396" y="10811"/>
                  </a:cubicBezTo>
                  <a:cubicBezTo>
                    <a:pt x="43391" y="9611"/>
                    <a:pt x="43493" y="8352"/>
                    <a:pt x="43294" y="7166"/>
                  </a:cubicBezTo>
                  <a:cubicBezTo>
                    <a:pt x="43293" y="7159"/>
                    <a:pt x="43290" y="7152"/>
                    <a:pt x="43285" y="7146"/>
                  </a:cubicBezTo>
                  <a:lnTo>
                    <a:pt x="43285" y="7146"/>
                  </a:lnTo>
                  <a:cubicBezTo>
                    <a:pt x="43892" y="7677"/>
                    <a:pt x="44478" y="8232"/>
                    <a:pt x="45053" y="8794"/>
                  </a:cubicBezTo>
                  <a:cubicBezTo>
                    <a:pt x="45053" y="8797"/>
                    <a:pt x="45053" y="8799"/>
                    <a:pt x="45053" y="8800"/>
                  </a:cubicBezTo>
                  <a:cubicBezTo>
                    <a:pt x="45312" y="10867"/>
                    <a:pt x="44846" y="13018"/>
                    <a:pt x="45122" y="15083"/>
                  </a:cubicBezTo>
                  <a:lnTo>
                    <a:pt x="41304" y="15083"/>
                  </a:lnTo>
                  <a:cubicBezTo>
                    <a:pt x="41408" y="13451"/>
                    <a:pt x="41385" y="11817"/>
                    <a:pt x="41380" y="10181"/>
                  </a:cubicBezTo>
                  <a:cubicBezTo>
                    <a:pt x="41377" y="8697"/>
                    <a:pt x="41521" y="7107"/>
                    <a:pt x="41385" y="5606"/>
                  </a:cubicBezTo>
                  <a:close/>
                  <a:moveTo>
                    <a:pt x="45397" y="9128"/>
                  </a:moveTo>
                  <a:cubicBezTo>
                    <a:pt x="46003" y="9727"/>
                    <a:pt x="46590" y="10331"/>
                    <a:pt x="47166" y="10929"/>
                  </a:cubicBezTo>
                  <a:cubicBezTo>
                    <a:pt x="47030" y="12301"/>
                    <a:pt x="47079" y="13703"/>
                    <a:pt x="47071" y="15083"/>
                  </a:cubicBezTo>
                  <a:lnTo>
                    <a:pt x="45363" y="15083"/>
                  </a:lnTo>
                  <a:cubicBezTo>
                    <a:pt x="45625" y="13126"/>
                    <a:pt x="45220" y="11093"/>
                    <a:pt x="45397" y="9128"/>
                  </a:cubicBezTo>
                  <a:close/>
                  <a:moveTo>
                    <a:pt x="47338" y="11107"/>
                  </a:moveTo>
                  <a:lnTo>
                    <a:pt x="47338" y="11107"/>
                  </a:lnTo>
                  <a:cubicBezTo>
                    <a:pt x="47425" y="11198"/>
                    <a:pt x="47515" y="11292"/>
                    <a:pt x="47604" y="11382"/>
                  </a:cubicBezTo>
                  <a:cubicBezTo>
                    <a:pt x="48222" y="12027"/>
                    <a:pt x="48836" y="12678"/>
                    <a:pt x="49443" y="13336"/>
                  </a:cubicBezTo>
                  <a:cubicBezTo>
                    <a:pt x="49333" y="13907"/>
                    <a:pt x="49365" y="14522"/>
                    <a:pt x="49474" y="15083"/>
                  </a:cubicBezTo>
                  <a:lnTo>
                    <a:pt x="47413" y="15083"/>
                  </a:lnTo>
                  <a:cubicBezTo>
                    <a:pt x="47407" y="13762"/>
                    <a:pt x="47453" y="12421"/>
                    <a:pt x="47338" y="11107"/>
                  </a:cubicBezTo>
                  <a:close/>
                  <a:moveTo>
                    <a:pt x="49662" y="13574"/>
                  </a:moveTo>
                  <a:lnTo>
                    <a:pt x="49662" y="13574"/>
                  </a:lnTo>
                  <a:cubicBezTo>
                    <a:pt x="50128" y="14076"/>
                    <a:pt x="50596" y="14579"/>
                    <a:pt x="51062" y="15083"/>
                  </a:cubicBezTo>
                  <a:lnTo>
                    <a:pt x="49584" y="15083"/>
                  </a:lnTo>
                  <a:cubicBezTo>
                    <a:pt x="49677" y="14601"/>
                    <a:pt x="49721" y="14074"/>
                    <a:pt x="49662" y="13574"/>
                  </a:cubicBezTo>
                  <a:close/>
                  <a:moveTo>
                    <a:pt x="87869" y="15628"/>
                  </a:moveTo>
                  <a:lnTo>
                    <a:pt x="88775" y="15629"/>
                  </a:lnTo>
                  <a:cubicBezTo>
                    <a:pt x="88540" y="16075"/>
                    <a:pt x="88281" y="16510"/>
                    <a:pt x="88014" y="16938"/>
                  </a:cubicBezTo>
                  <a:lnTo>
                    <a:pt x="88014" y="16846"/>
                  </a:lnTo>
                  <a:cubicBezTo>
                    <a:pt x="88006" y="16438"/>
                    <a:pt x="88060" y="16000"/>
                    <a:pt x="87869" y="15628"/>
                  </a:cubicBezTo>
                  <a:close/>
                  <a:moveTo>
                    <a:pt x="52157" y="15592"/>
                  </a:moveTo>
                  <a:cubicBezTo>
                    <a:pt x="52704" y="15592"/>
                    <a:pt x="53252" y="15593"/>
                    <a:pt x="53800" y="15593"/>
                  </a:cubicBezTo>
                  <a:cubicBezTo>
                    <a:pt x="53706" y="15998"/>
                    <a:pt x="53742" y="16436"/>
                    <a:pt x="53740" y="16848"/>
                  </a:cubicBezTo>
                  <a:cubicBezTo>
                    <a:pt x="53740" y="16984"/>
                    <a:pt x="53747" y="17112"/>
                    <a:pt x="53749" y="17245"/>
                  </a:cubicBezTo>
                  <a:cubicBezTo>
                    <a:pt x="53243" y="16732"/>
                    <a:pt x="52745" y="16213"/>
                    <a:pt x="52253" y="15693"/>
                  </a:cubicBezTo>
                  <a:cubicBezTo>
                    <a:pt x="52221" y="15659"/>
                    <a:pt x="52189" y="15626"/>
                    <a:pt x="52157" y="15592"/>
                  </a:cubicBezTo>
                  <a:close/>
                  <a:moveTo>
                    <a:pt x="55527" y="15593"/>
                  </a:moveTo>
                  <a:cubicBezTo>
                    <a:pt x="55322" y="16654"/>
                    <a:pt x="55387" y="17895"/>
                    <a:pt x="55514" y="18979"/>
                  </a:cubicBezTo>
                  <a:cubicBezTo>
                    <a:pt x="55023" y="18515"/>
                    <a:pt x="54539" y="18046"/>
                    <a:pt x="54065" y="17567"/>
                  </a:cubicBezTo>
                  <a:cubicBezTo>
                    <a:pt x="54072" y="17401"/>
                    <a:pt x="54080" y="17237"/>
                    <a:pt x="54080" y="17063"/>
                  </a:cubicBezTo>
                  <a:cubicBezTo>
                    <a:pt x="54077" y="16587"/>
                    <a:pt x="54133" y="16064"/>
                    <a:pt x="54021" y="15593"/>
                  </a:cubicBezTo>
                  <a:close/>
                  <a:moveTo>
                    <a:pt x="85976" y="15624"/>
                  </a:moveTo>
                  <a:lnTo>
                    <a:pt x="87761" y="15628"/>
                  </a:lnTo>
                  <a:cubicBezTo>
                    <a:pt x="87573" y="16000"/>
                    <a:pt x="87627" y="16438"/>
                    <a:pt x="87617" y="16846"/>
                  </a:cubicBezTo>
                  <a:cubicBezTo>
                    <a:pt x="87612" y="17086"/>
                    <a:pt x="87617" y="17309"/>
                    <a:pt x="87633" y="17529"/>
                  </a:cubicBezTo>
                  <a:cubicBezTo>
                    <a:pt x="87146" y="18257"/>
                    <a:pt x="86618" y="18956"/>
                    <a:pt x="86054" y="19625"/>
                  </a:cubicBezTo>
                  <a:lnTo>
                    <a:pt x="86054" y="19625"/>
                  </a:lnTo>
                  <a:cubicBezTo>
                    <a:pt x="86091" y="19142"/>
                    <a:pt x="86113" y="18662"/>
                    <a:pt x="86113" y="18157"/>
                  </a:cubicBezTo>
                  <a:cubicBezTo>
                    <a:pt x="86113" y="17416"/>
                    <a:pt x="86301" y="16325"/>
                    <a:pt x="85976" y="15624"/>
                  </a:cubicBezTo>
                  <a:close/>
                  <a:moveTo>
                    <a:pt x="57522" y="15595"/>
                  </a:moveTo>
                  <a:cubicBezTo>
                    <a:pt x="57294" y="16430"/>
                    <a:pt x="57441" y="17448"/>
                    <a:pt x="57440" y="18290"/>
                  </a:cubicBezTo>
                  <a:cubicBezTo>
                    <a:pt x="57438" y="19141"/>
                    <a:pt x="57427" y="19957"/>
                    <a:pt x="57546" y="20783"/>
                  </a:cubicBezTo>
                  <a:cubicBezTo>
                    <a:pt x="56918" y="20263"/>
                    <a:pt x="56306" y="19725"/>
                    <a:pt x="55711" y="19168"/>
                  </a:cubicBezTo>
                  <a:cubicBezTo>
                    <a:pt x="55850" y="18039"/>
                    <a:pt x="55937" y="16718"/>
                    <a:pt x="55722" y="15595"/>
                  </a:cubicBezTo>
                  <a:close/>
                  <a:moveTo>
                    <a:pt x="84261" y="15621"/>
                  </a:moveTo>
                  <a:lnTo>
                    <a:pt x="85845" y="15624"/>
                  </a:lnTo>
                  <a:cubicBezTo>
                    <a:pt x="85552" y="16259"/>
                    <a:pt x="85711" y="17209"/>
                    <a:pt x="85709" y="17883"/>
                  </a:cubicBezTo>
                  <a:cubicBezTo>
                    <a:pt x="85709" y="18587"/>
                    <a:pt x="85732" y="19250"/>
                    <a:pt x="85796" y="19929"/>
                  </a:cubicBezTo>
                  <a:cubicBezTo>
                    <a:pt x="85732" y="20001"/>
                    <a:pt x="85673" y="20078"/>
                    <a:pt x="85609" y="20150"/>
                  </a:cubicBezTo>
                  <a:cubicBezTo>
                    <a:pt x="85159" y="20644"/>
                    <a:pt x="84687" y="21115"/>
                    <a:pt x="84190" y="21559"/>
                  </a:cubicBezTo>
                  <a:cubicBezTo>
                    <a:pt x="84244" y="20908"/>
                    <a:pt x="84305" y="20268"/>
                    <a:pt x="84305" y="19607"/>
                  </a:cubicBezTo>
                  <a:cubicBezTo>
                    <a:pt x="84303" y="18972"/>
                    <a:pt x="84302" y="18338"/>
                    <a:pt x="84302" y="17704"/>
                  </a:cubicBezTo>
                  <a:cubicBezTo>
                    <a:pt x="84300" y="17037"/>
                    <a:pt x="84385" y="16294"/>
                    <a:pt x="84261" y="15621"/>
                  </a:cubicBezTo>
                  <a:close/>
                  <a:moveTo>
                    <a:pt x="82028" y="15618"/>
                  </a:moveTo>
                  <a:lnTo>
                    <a:pt x="83944" y="15621"/>
                  </a:lnTo>
                  <a:cubicBezTo>
                    <a:pt x="83844" y="16182"/>
                    <a:pt x="83903" y="16784"/>
                    <a:pt x="83903" y="17350"/>
                  </a:cubicBezTo>
                  <a:cubicBezTo>
                    <a:pt x="83901" y="18049"/>
                    <a:pt x="83900" y="18748"/>
                    <a:pt x="83900" y="19446"/>
                  </a:cubicBezTo>
                  <a:cubicBezTo>
                    <a:pt x="83898" y="20211"/>
                    <a:pt x="83967" y="20952"/>
                    <a:pt x="84028" y="21710"/>
                  </a:cubicBezTo>
                  <a:cubicBezTo>
                    <a:pt x="83391" y="22271"/>
                    <a:pt x="82719" y="22791"/>
                    <a:pt x="82015" y="23265"/>
                  </a:cubicBezTo>
                  <a:cubicBezTo>
                    <a:pt x="82190" y="22033"/>
                    <a:pt x="82105" y="20774"/>
                    <a:pt x="82100" y="19529"/>
                  </a:cubicBezTo>
                  <a:cubicBezTo>
                    <a:pt x="82094" y="18270"/>
                    <a:pt x="82240" y="16878"/>
                    <a:pt x="82028" y="15618"/>
                  </a:cubicBezTo>
                  <a:close/>
                  <a:moveTo>
                    <a:pt x="59392" y="15596"/>
                  </a:moveTo>
                  <a:cubicBezTo>
                    <a:pt x="60091" y="15596"/>
                    <a:pt x="60791" y="15598"/>
                    <a:pt x="61490" y="15598"/>
                  </a:cubicBezTo>
                  <a:cubicBezTo>
                    <a:pt x="61464" y="16983"/>
                    <a:pt x="61378" y="18359"/>
                    <a:pt x="61368" y="19745"/>
                  </a:cubicBezTo>
                  <a:cubicBezTo>
                    <a:pt x="61362" y="20995"/>
                    <a:pt x="61245" y="22289"/>
                    <a:pt x="61473" y="23521"/>
                  </a:cubicBezTo>
                  <a:cubicBezTo>
                    <a:pt x="61406" y="23484"/>
                    <a:pt x="61339" y="23449"/>
                    <a:pt x="61273" y="23410"/>
                  </a:cubicBezTo>
                  <a:cubicBezTo>
                    <a:pt x="60005" y="22676"/>
                    <a:pt x="58818" y="21825"/>
                    <a:pt x="57687" y="20900"/>
                  </a:cubicBezTo>
                  <a:cubicBezTo>
                    <a:pt x="57825" y="20034"/>
                    <a:pt x="57810" y="19182"/>
                    <a:pt x="57809" y="18290"/>
                  </a:cubicBezTo>
                  <a:cubicBezTo>
                    <a:pt x="57807" y="17448"/>
                    <a:pt x="57955" y="16430"/>
                    <a:pt x="57727" y="15596"/>
                  </a:cubicBezTo>
                  <a:lnTo>
                    <a:pt x="59285" y="15596"/>
                  </a:lnTo>
                  <a:cubicBezTo>
                    <a:pt x="59165" y="16623"/>
                    <a:pt x="59198" y="17675"/>
                    <a:pt x="59192" y="18707"/>
                  </a:cubicBezTo>
                  <a:cubicBezTo>
                    <a:pt x="59185" y="19788"/>
                    <a:pt x="59139" y="20870"/>
                    <a:pt x="59270" y="21945"/>
                  </a:cubicBezTo>
                  <a:cubicBezTo>
                    <a:pt x="59273" y="21987"/>
                    <a:pt x="59305" y="22008"/>
                    <a:pt x="59338" y="22008"/>
                  </a:cubicBezTo>
                  <a:cubicBezTo>
                    <a:pt x="59370" y="22008"/>
                    <a:pt x="59402" y="21987"/>
                    <a:pt x="59405" y="21945"/>
                  </a:cubicBezTo>
                  <a:cubicBezTo>
                    <a:pt x="59536" y="20870"/>
                    <a:pt x="59490" y="19788"/>
                    <a:pt x="59485" y="18707"/>
                  </a:cubicBezTo>
                  <a:cubicBezTo>
                    <a:pt x="59479" y="17675"/>
                    <a:pt x="59510" y="16623"/>
                    <a:pt x="59392" y="15596"/>
                  </a:cubicBezTo>
                  <a:close/>
                  <a:moveTo>
                    <a:pt x="80283" y="15614"/>
                  </a:moveTo>
                  <a:lnTo>
                    <a:pt x="81793" y="15618"/>
                  </a:lnTo>
                  <a:cubicBezTo>
                    <a:pt x="81582" y="16878"/>
                    <a:pt x="81728" y="18270"/>
                    <a:pt x="81721" y="19529"/>
                  </a:cubicBezTo>
                  <a:cubicBezTo>
                    <a:pt x="81716" y="20818"/>
                    <a:pt x="81626" y="22124"/>
                    <a:pt x="81826" y="23395"/>
                  </a:cubicBezTo>
                  <a:cubicBezTo>
                    <a:pt x="81360" y="23700"/>
                    <a:pt x="80883" y="23984"/>
                    <a:pt x="80392" y="24248"/>
                  </a:cubicBezTo>
                  <a:cubicBezTo>
                    <a:pt x="80563" y="22964"/>
                    <a:pt x="80379" y="21523"/>
                    <a:pt x="80379" y="20272"/>
                  </a:cubicBezTo>
                  <a:cubicBezTo>
                    <a:pt x="80379" y="18713"/>
                    <a:pt x="80335" y="17166"/>
                    <a:pt x="80283" y="15614"/>
                  </a:cubicBezTo>
                  <a:close/>
                  <a:moveTo>
                    <a:pt x="61567" y="15598"/>
                  </a:moveTo>
                  <a:cubicBezTo>
                    <a:pt x="62343" y="15598"/>
                    <a:pt x="63117" y="15598"/>
                    <a:pt x="63893" y="15600"/>
                  </a:cubicBezTo>
                  <a:cubicBezTo>
                    <a:pt x="63655" y="17020"/>
                    <a:pt x="63837" y="18630"/>
                    <a:pt x="63834" y="20042"/>
                  </a:cubicBezTo>
                  <a:cubicBezTo>
                    <a:pt x="63831" y="21609"/>
                    <a:pt x="63855" y="23159"/>
                    <a:pt x="63932" y="24720"/>
                  </a:cubicBezTo>
                  <a:cubicBezTo>
                    <a:pt x="63125" y="24384"/>
                    <a:pt x="62338" y="24004"/>
                    <a:pt x="61575" y="23579"/>
                  </a:cubicBezTo>
                  <a:cubicBezTo>
                    <a:pt x="61575" y="23579"/>
                    <a:pt x="61577" y="23579"/>
                    <a:pt x="61577" y="23577"/>
                  </a:cubicBezTo>
                  <a:cubicBezTo>
                    <a:pt x="61818" y="22327"/>
                    <a:pt x="61695" y="21013"/>
                    <a:pt x="61688" y="19745"/>
                  </a:cubicBezTo>
                  <a:cubicBezTo>
                    <a:pt x="61682" y="18359"/>
                    <a:pt x="61595" y="16983"/>
                    <a:pt x="61567" y="15598"/>
                  </a:cubicBezTo>
                  <a:close/>
                  <a:moveTo>
                    <a:pt x="77692" y="15611"/>
                  </a:moveTo>
                  <a:lnTo>
                    <a:pt x="80110" y="15614"/>
                  </a:lnTo>
                  <a:cubicBezTo>
                    <a:pt x="80058" y="17166"/>
                    <a:pt x="80013" y="18715"/>
                    <a:pt x="80013" y="20272"/>
                  </a:cubicBezTo>
                  <a:cubicBezTo>
                    <a:pt x="80013" y="21586"/>
                    <a:pt x="79810" y="23113"/>
                    <a:pt x="80028" y="24443"/>
                  </a:cubicBezTo>
                  <a:lnTo>
                    <a:pt x="80028" y="24445"/>
                  </a:lnTo>
                  <a:cubicBezTo>
                    <a:pt x="79280" y="24827"/>
                    <a:pt x="78504" y="25157"/>
                    <a:pt x="77710" y="25432"/>
                  </a:cubicBezTo>
                  <a:cubicBezTo>
                    <a:pt x="77983" y="22194"/>
                    <a:pt x="77878" y="18856"/>
                    <a:pt x="77692" y="15611"/>
                  </a:cubicBezTo>
                  <a:close/>
                  <a:moveTo>
                    <a:pt x="64118" y="15600"/>
                  </a:moveTo>
                  <a:cubicBezTo>
                    <a:pt x="65007" y="15600"/>
                    <a:pt x="65896" y="15601"/>
                    <a:pt x="66785" y="15603"/>
                  </a:cubicBezTo>
                  <a:cubicBezTo>
                    <a:pt x="66659" y="16335"/>
                    <a:pt x="66716" y="17106"/>
                    <a:pt x="66713" y="17844"/>
                  </a:cubicBezTo>
                  <a:cubicBezTo>
                    <a:pt x="66710" y="18812"/>
                    <a:pt x="66705" y="19781"/>
                    <a:pt x="66700" y="20749"/>
                  </a:cubicBezTo>
                  <a:cubicBezTo>
                    <a:pt x="66693" y="22373"/>
                    <a:pt x="66560" y="24063"/>
                    <a:pt x="66767" y="25677"/>
                  </a:cubicBezTo>
                  <a:cubicBezTo>
                    <a:pt x="65852" y="25436"/>
                    <a:pt x="64953" y="25135"/>
                    <a:pt x="64075" y="24779"/>
                  </a:cubicBezTo>
                  <a:cubicBezTo>
                    <a:pt x="64156" y="23200"/>
                    <a:pt x="64180" y="21628"/>
                    <a:pt x="64175" y="20044"/>
                  </a:cubicBezTo>
                  <a:cubicBezTo>
                    <a:pt x="64174" y="18630"/>
                    <a:pt x="64354" y="17020"/>
                    <a:pt x="64118" y="15600"/>
                  </a:cubicBezTo>
                  <a:close/>
                  <a:moveTo>
                    <a:pt x="66938" y="15603"/>
                  </a:moveTo>
                  <a:cubicBezTo>
                    <a:pt x="67887" y="15603"/>
                    <a:pt x="68839" y="15603"/>
                    <a:pt x="69789" y="15605"/>
                  </a:cubicBezTo>
                  <a:cubicBezTo>
                    <a:pt x="69636" y="16321"/>
                    <a:pt x="69725" y="17127"/>
                    <a:pt x="69725" y="17847"/>
                  </a:cubicBezTo>
                  <a:lnTo>
                    <a:pt x="69725" y="20777"/>
                  </a:lnTo>
                  <a:cubicBezTo>
                    <a:pt x="69725" y="22613"/>
                    <a:pt x="69728" y="24427"/>
                    <a:pt x="69849" y="26254"/>
                  </a:cubicBezTo>
                  <a:cubicBezTo>
                    <a:pt x="68872" y="26146"/>
                    <a:pt x="67904" y="25969"/>
                    <a:pt x="66951" y="25724"/>
                  </a:cubicBezTo>
                  <a:cubicBezTo>
                    <a:pt x="67153" y="24197"/>
                    <a:pt x="67031" y="22606"/>
                    <a:pt x="67026" y="21071"/>
                  </a:cubicBezTo>
                  <a:cubicBezTo>
                    <a:pt x="67023" y="20101"/>
                    <a:pt x="67018" y="19133"/>
                    <a:pt x="67013" y="18164"/>
                  </a:cubicBezTo>
                  <a:cubicBezTo>
                    <a:pt x="67010" y="17325"/>
                    <a:pt x="67085" y="16436"/>
                    <a:pt x="66938" y="15603"/>
                  </a:cubicBezTo>
                  <a:close/>
                  <a:moveTo>
                    <a:pt x="70032" y="15603"/>
                  </a:moveTo>
                  <a:cubicBezTo>
                    <a:pt x="71754" y="15603"/>
                    <a:pt x="73475" y="15605"/>
                    <a:pt x="75197" y="15608"/>
                  </a:cubicBezTo>
                  <a:cubicBezTo>
                    <a:pt x="75153" y="17478"/>
                    <a:pt x="75056" y="19343"/>
                    <a:pt x="75050" y="21220"/>
                  </a:cubicBezTo>
                  <a:cubicBezTo>
                    <a:pt x="75048" y="22104"/>
                    <a:pt x="75045" y="22990"/>
                    <a:pt x="75041" y="23876"/>
                  </a:cubicBezTo>
                  <a:cubicBezTo>
                    <a:pt x="75040" y="24509"/>
                    <a:pt x="74887" y="25314"/>
                    <a:pt x="75151" y="25903"/>
                  </a:cubicBezTo>
                  <a:cubicBezTo>
                    <a:pt x="75167" y="25938"/>
                    <a:pt x="75205" y="25956"/>
                    <a:pt x="75244" y="25956"/>
                  </a:cubicBezTo>
                  <a:cubicBezTo>
                    <a:pt x="75282" y="25956"/>
                    <a:pt x="75320" y="25938"/>
                    <a:pt x="75335" y="25903"/>
                  </a:cubicBezTo>
                  <a:cubicBezTo>
                    <a:pt x="75571" y="25380"/>
                    <a:pt x="75447" y="24711"/>
                    <a:pt x="75445" y="24146"/>
                  </a:cubicBezTo>
                  <a:lnTo>
                    <a:pt x="75437" y="21220"/>
                  </a:lnTo>
                  <a:cubicBezTo>
                    <a:pt x="75432" y="19343"/>
                    <a:pt x="75335" y="17478"/>
                    <a:pt x="75291" y="15608"/>
                  </a:cubicBezTo>
                  <a:lnTo>
                    <a:pt x="76450" y="15608"/>
                  </a:lnTo>
                  <a:lnTo>
                    <a:pt x="77558" y="15610"/>
                  </a:lnTo>
                  <a:cubicBezTo>
                    <a:pt x="77371" y="18874"/>
                    <a:pt x="77264" y="22232"/>
                    <a:pt x="77543" y="25487"/>
                  </a:cubicBezTo>
                  <a:cubicBezTo>
                    <a:pt x="76268" y="25915"/>
                    <a:pt x="74948" y="26192"/>
                    <a:pt x="73609" y="26312"/>
                  </a:cubicBezTo>
                  <a:cubicBezTo>
                    <a:pt x="73421" y="26328"/>
                    <a:pt x="73234" y="26336"/>
                    <a:pt x="73045" y="26346"/>
                  </a:cubicBezTo>
                  <a:cubicBezTo>
                    <a:pt x="73038" y="24656"/>
                    <a:pt x="73022" y="22967"/>
                    <a:pt x="73014" y="21277"/>
                  </a:cubicBezTo>
                  <a:cubicBezTo>
                    <a:pt x="73004" y="19432"/>
                    <a:pt x="73170" y="17480"/>
                    <a:pt x="72891" y="15651"/>
                  </a:cubicBezTo>
                  <a:cubicBezTo>
                    <a:pt x="72887" y="15637"/>
                    <a:pt x="72874" y="15630"/>
                    <a:pt x="72862" y="15630"/>
                  </a:cubicBezTo>
                  <a:cubicBezTo>
                    <a:pt x="72850" y="15630"/>
                    <a:pt x="72837" y="15637"/>
                    <a:pt x="72833" y="15651"/>
                  </a:cubicBezTo>
                  <a:cubicBezTo>
                    <a:pt x="72574" y="17360"/>
                    <a:pt x="72722" y="19176"/>
                    <a:pt x="72714" y="20902"/>
                  </a:cubicBezTo>
                  <a:cubicBezTo>
                    <a:pt x="72704" y="22724"/>
                    <a:pt x="72686" y="24545"/>
                    <a:pt x="72679" y="26367"/>
                  </a:cubicBezTo>
                  <a:cubicBezTo>
                    <a:pt x="72463" y="26375"/>
                    <a:pt x="72247" y="26379"/>
                    <a:pt x="72031" y="26379"/>
                  </a:cubicBezTo>
                  <a:cubicBezTo>
                    <a:pt x="71343" y="26379"/>
                    <a:pt x="70655" y="26341"/>
                    <a:pt x="69971" y="26267"/>
                  </a:cubicBezTo>
                  <a:cubicBezTo>
                    <a:pt x="70086" y="24542"/>
                    <a:pt x="70097" y="22832"/>
                    <a:pt x="70097" y="21098"/>
                  </a:cubicBezTo>
                  <a:lnTo>
                    <a:pt x="70097" y="18169"/>
                  </a:lnTo>
                  <a:cubicBezTo>
                    <a:pt x="70097" y="17353"/>
                    <a:pt x="70209" y="16418"/>
                    <a:pt x="70032" y="15603"/>
                  </a:cubicBezTo>
                  <a:close/>
                  <a:moveTo>
                    <a:pt x="13898" y="0"/>
                  </a:moveTo>
                  <a:cubicBezTo>
                    <a:pt x="13839" y="0"/>
                    <a:pt x="13782" y="27"/>
                    <a:pt x="13749" y="88"/>
                  </a:cubicBezTo>
                  <a:cubicBezTo>
                    <a:pt x="13306" y="925"/>
                    <a:pt x="12586" y="1627"/>
                    <a:pt x="11913" y="2283"/>
                  </a:cubicBezTo>
                  <a:cubicBezTo>
                    <a:pt x="11872" y="2322"/>
                    <a:pt x="11909" y="2385"/>
                    <a:pt x="11956" y="2385"/>
                  </a:cubicBezTo>
                  <a:cubicBezTo>
                    <a:pt x="11966" y="2385"/>
                    <a:pt x="11976" y="2382"/>
                    <a:pt x="11985" y="2376"/>
                  </a:cubicBezTo>
                  <a:cubicBezTo>
                    <a:pt x="12679" y="1968"/>
                    <a:pt x="13220" y="1422"/>
                    <a:pt x="13695" y="797"/>
                  </a:cubicBezTo>
                  <a:lnTo>
                    <a:pt x="13695" y="797"/>
                  </a:lnTo>
                  <a:cubicBezTo>
                    <a:pt x="13654" y="1915"/>
                    <a:pt x="13644" y="3036"/>
                    <a:pt x="13663" y="4158"/>
                  </a:cubicBezTo>
                  <a:cubicBezTo>
                    <a:pt x="13532" y="7793"/>
                    <a:pt x="13504" y="11436"/>
                    <a:pt x="13512" y="15080"/>
                  </a:cubicBezTo>
                  <a:cubicBezTo>
                    <a:pt x="9093" y="15078"/>
                    <a:pt x="4675" y="15076"/>
                    <a:pt x="256" y="15076"/>
                  </a:cubicBezTo>
                  <a:cubicBezTo>
                    <a:pt x="86" y="15076"/>
                    <a:pt x="0" y="15209"/>
                    <a:pt x="0" y="15344"/>
                  </a:cubicBezTo>
                  <a:cubicBezTo>
                    <a:pt x="0" y="15477"/>
                    <a:pt x="86" y="15610"/>
                    <a:pt x="256" y="15610"/>
                  </a:cubicBezTo>
                  <a:cubicBezTo>
                    <a:pt x="2077" y="15610"/>
                    <a:pt x="3898" y="15611"/>
                    <a:pt x="5719" y="15611"/>
                  </a:cubicBezTo>
                  <a:cubicBezTo>
                    <a:pt x="8295" y="15611"/>
                    <a:pt x="10870" y="15610"/>
                    <a:pt x="13445" y="15608"/>
                  </a:cubicBezTo>
                  <a:cubicBezTo>
                    <a:pt x="13447" y="15654"/>
                    <a:pt x="13473" y="15695"/>
                    <a:pt x="13514" y="15716"/>
                  </a:cubicBezTo>
                  <a:cubicBezTo>
                    <a:pt x="13529" y="20017"/>
                    <a:pt x="13590" y="24322"/>
                    <a:pt x="13593" y="28613"/>
                  </a:cubicBezTo>
                  <a:cubicBezTo>
                    <a:pt x="13593" y="28815"/>
                    <a:pt x="13748" y="28917"/>
                    <a:pt x="13904" y="28917"/>
                  </a:cubicBezTo>
                  <a:cubicBezTo>
                    <a:pt x="13905" y="28917"/>
                    <a:pt x="13907" y="28917"/>
                    <a:pt x="13908" y="28917"/>
                  </a:cubicBezTo>
                  <a:cubicBezTo>
                    <a:pt x="14065" y="28917"/>
                    <a:pt x="14223" y="28817"/>
                    <a:pt x="14223" y="28613"/>
                  </a:cubicBezTo>
                  <a:cubicBezTo>
                    <a:pt x="14226" y="24284"/>
                    <a:pt x="14288" y="19945"/>
                    <a:pt x="14303" y="15608"/>
                  </a:cubicBezTo>
                  <a:cubicBezTo>
                    <a:pt x="18982" y="15606"/>
                    <a:pt x="23660" y="15605"/>
                    <a:pt x="28339" y="15603"/>
                  </a:cubicBezTo>
                  <a:cubicBezTo>
                    <a:pt x="28339" y="15623"/>
                    <a:pt x="28340" y="15641"/>
                    <a:pt x="28342" y="15660"/>
                  </a:cubicBezTo>
                  <a:cubicBezTo>
                    <a:pt x="28343" y="15687"/>
                    <a:pt x="28364" y="15701"/>
                    <a:pt x="28384" y="15701"/>
                  </a:cubicBezTo>
                  <a:cubicBezTo>
                    <a:pt x="28405" y="15701"/>
                    <a:pt x="28426" y="15687"/>
                    <a:pt x="28427" y="15660"/>
                  </a:cubicBezTo>
                  <a:cubicBezTo>
                    <a:pt x="28429" y="15641"/>
                    <a:pt x="28429" y="15623"/>
                    <a:pt x="28430" y="15603"/>
                  </a:cubicBezTo>
                  <a:cubicBezTo>
                    <a:pt x="34644" y="15600"/>
                    <a:pt x="40858" y="15598"/>
                    <a:pt x="47072" y="15596"/>
                  </a:cubicBezTo>
                  <a:cubicBezTo>
                    <a:pt x="47086" y="15687"/>
                    <a:pt x="47164" y="15733"/>
                    <a:pt x="47242" y="15733"/>
                  </a:cubicBezTo>
                  <a:cubicBezTo>
                    <a:pt x="47320" y="15733"/>
                    <a:pt x="47398" y="15687"/>
                    <a:pt x="47412" y="15596"/>
                  </a:cubicBezTo>
                  <a:cubicBezTo>
                    <a:pt x="48786" y="15596"/>
                    <a:pt x="50161" y="15596"/>
                    <a:pt x="51536" y="15595"/>
                  </a:cubicBezTo>
                  <a:cubicBezTo>
                    <a:pt x="52274" y="16384"/>
                    <a:pt x="53017" y="17165"/>
                    <a:pt x="53777" y="17932"/>
                  </a:cubicBezTo>
                  <a:cubicBezTo>
                    <a:pt x="53793" y="18157"/>
                    <a:pt x="53809" y="18382"/>
                    <a:pt x="53839" y="18615"/>
                  </a:cubicBezTo>
                  <a:cubicBezTo>
                    <a:pt x="53839" y="18662"/>
                    <a:pt x="53875" y="18686"/>
                    <a:pt x="53910" y="18686"/>
                  </a:cubicBezTo>
                  <a:cubicBezTo>
                    <a:pt x="53946" y="18686"/>
                    <a:pt x="53982" y="18662"/>
                    <a:pt x="53982" y="18615"/>
                  </a:cubicBezTo>
                  <a:cubicBezTo>
                    <a:pt x="54001" y="18464"/>
                    <a:pt x="54011" y="18321"/>
                    <a:pt x="54024" y="18175"/>
                  </a:cubicBezTo>
                  <a:cubicBezTo>
                    <a:pt x="54662" y="18812"/>
                    <a:pt x="55309" y="19438"/>
                    <a:pt x="55976" y="20045"/>
                  </a:cubicBezTo>
                  <a:cubicBezTo>
                    <a:pt x="58658" y="22485"/>
                    <a:pt x="61672" y="24543"/>
                    <a:pt x="65107" y="25756"/>
                  </a:cubicBezTo>
                  <a:cubicBezTo>
                    <a:pt x="67326" y="26537"/>
                    <a:pt x="69660" y="26936"/>
                    <a:pt x="72009" y="26936"/>
                  </a:cubicBezTo>
                  <a:cubicBezTo>
                    <a:pt x="72233" y="26936"/>
                    <a:pt x="72458" y="26932"/>
                    <a:pt x="72682" y="26925"/>
                  </a:cubicBezTo>
                  <a:cubicBezTo>
                    <a:pt x="72695" y="27028"/>
                    <a:pt x="72770" y="27075"/>
                    <a:pt x="72852" y="27075"/>
                  </a:cubicBezTo>
                  <a:cubicBezTo>
                    <a:pt x="72856" y="27075"/>
                    <a:pt x="72860" y="27075"/>
                    <a:pt x="72865" y="27074"/>
                  </a:cubicBezTo>
                  <a:cubicBezTo>
                    <a:pt x="72869" y="27075"/>
                    <a:pt x="72873" y="27075"/>
                    <a:pt x="72877" y="27075"/>
                  </a:cubicBezTo>
                  <a:cubicBezTo>
                    <a:pt x="72961" y="27075"/>
                    <a:pt x="73042" y="27026"/>
                    <a:pt x="73048" y="26914"/>
                  </a:cubicBezTo>
                  <a:cubicBezTo>
                    <a:pt x="73048" y="26910"/>
                    <a:pt x="73050" y="26909"/>
                    <a:pt x="73050" y="26905"/>
                  </a:cubicBezTo>
                  <a:cubicBezTo>
                    <a:pt x="74428" y="26833"/>
                    <a:pt x="75794" y="26618"/>
                    <a:pt x="77110" y="26246"/>
                  </a:cubicBezTo>
                  <a:cubicBezTo>
                    <a:pt x="81070" y="25122"/>
                    <a:pt x="84502" y="22532"/>
                    <a:pt x="87039" y="19335"/>
                  </a:cubicBezTo>
                  <a:cubicBezTo>
                    <a:pt x="87299" y="19009"/>
                    <a:pt x="87555" y="18662"/>
                    <a:pt x="87807" y="18308"/>
                  </a:cubicBezTo>
                  <a:cubicBezTo>
                    <a:pt x="87812" y="18309"/>
                    <a:pt x="87816" y="18309"/>
                    <a:pt x="87820" y="18309"/>
                  </a:cubicBezTo>
                  <a:cubicBezTo>
                    <a:pt x="87854" y="18309"/>
                    <a:pt x="87884" y="18287"/>
                    <a:pt x="87892" y="18254"/>
                  </a:cubicBezTo>
                  <a:cubicBezTo>
                    <a:pt x="87901" y="18221"/>
                    <a:pt x="87904" y="18192"/>
                    <a:pt x="87910" y="18159"/>
                  </a:cubicBezTo>
                  <a:cubicBezTo>
                    <a:pt x="88481" y="17350"/>
                    <a:pt x="89003" y="16505"/>
                    <a:pt x="89471" y="15633"/>
                  </a:cubicBezTo>
                  <a:cubicBezTo>
                    <a:pt x="91490" y="15642"/>
                    <a:pt x="92611" y="15693"/>
                    <a:pt x="93802" y="15693"/>
                  </a:cubicBezTo>
                  <a:cubicBezTo>
                    <a:pt x="94807" y="15693"/>
                    <a:pt x="95862" y="15657"/>
                    <a:pt x="97550" y="15529"/>
                  </a:cubicBezTo>
                  <a:cubicBezTo>
                    <a:pt x="97563" y="15536"/>
                    <a:pt x="97574" y="15542"/>
                    <a:pt x="97586" y="15547"/>
                  </a:cubicBezTo>
                  <a:cubicBezTo>
                    <a:pt x="97023" y="16077"/>
                    <a:pt x="96541" y="16663"/>
                    <a:pt x="96022" y="17247"/>
                  </a:cubicBezTo>
                  <a:cubicBezTo>
                    <a:pt x="95990" y="17281"/>
                    <a:pt x="96021" y="17326"/>
                    <a:pt x="96057" y="17326"/>
                  </a:cubicBezTo>
                  <a:cubicBezTo>
                    <a:pt x="96067" y="17326"/>
                    <a:pt x="96078" y="17323"/>
                    <a:pt x="96088" y="17314"/>
                  </a:cubicBezTo>
                  <a:cubicBezTo>
                    <a:pt x="96744" y="16797"/>
                    <a:pt x="97363" y="16259"/>
                    <a:pt x="97976" y="15700"/>
                  </a:cubicBezTo>
                  <a:cubicBezTo>
                    <a:pt x="97987" y="15702"/>
                    <a:pt x="97998" y="15703"/>
                    <a:pt x="98008" y="15703"/>
                  </a:cubicBezTo>
                  <a:cubicBezTo>
                    <a:pt x="98090" y="15703"/>
                    <a:pt x="98164" y="15648"/>
                    <a:pt x="98188" y="15569"/>
                  </a:cubicBezTo>
                  <a:cubicBezTo>
                    <a:pt x="98199" y="15536"/>
                    <a:pt x="98207" y="15503"/>
                    <a:pt x="98221" y="15472"/>
                  </a:cubicBezTo>
                  <a:cubicBezTo>
                    <a:pt x="98287" y="15321"/>
                    <a:pt x="98181" y="15190"/>
                    <a:pt x="98053" y="15190"/>
                  </a:cubicBezTo>
                  <a:cubicBezTo>
                    <a:pt x="98043" y="15190"/>
                    <a:pt x="98032" y="15191"/>
                    <a:pt x="98022" y="15193"/>
                  </a:cubicBezTo>
                  <a:cubicBezTo>
                    <a:pt x="97884" y="15181"/>
                    <a:pt x="97756" y="15172"/>
                    <a:pt x="97630" y="15162"/>
                  </a:cubicBezTo>
                  <a:cubicBezTo>
                    <a:pt x="96846" y="14738"/>
                    <a:pt x="96336" y="13853"/>
                    <a:pt x="95497" y="13487"/>
                  </a:cubicBezTo>
                  <a:cubicBezTo>
                    <a:pt x="95493" y="13484"/>
                    <a:pt x="95488" y="13483"/>
                    <a:pt x="95483" y="13483"/>
                  </a:cubicBezTo>
                  <a:cubicBezTo>
                    <a:pt x="95457" y="13483"/>
                    <a:pt x="95437" y="13516"/>
                    <a:pt x="95458" y="13539"/>
                  </a:cubicBezTo>
                  <a:cubicBezTo>
                    <a:pt x="95931" y="14038"/>
                    <a:pt x="96387" y="14647"/>
                    <a:pt x="96934" y="15109"/>
                  </a:cubicBezTo>
                  <a:cubicBezTo>
                    <a:pt x="96054" y="15045"/>
                    <a:pt x="95612" y="15027"/>
                    <a:pt x="95131" y="15027"/>
                  </a:cubicBezTo>
                  <a:cubicBezTo>
                    <a:pt x="94559" y="15027"/>
                    <a:pt x="93932" y="15052"/>
                    <a:pt x="92451" y="15052"/>
                  </a:cubicBezTo>
                  <a:cubicBezTo>
                    <a:pt x="91556" y="15052"/>
                    <a:pt x="90660" y="15053"/>
                    <a:pt x="89764" y="15055"/>
                  </a:cubicBezTo>
                  <a:cubicBezTo>
                    <a:pt x="90885" y="12798"/>
                    <a:pt x="91621" y="10326"/>
                    <a:pt x="91493" y="7977"/>
                  </a:cubicBezTo>
                  <a:cubicBezTo>
                    <a:pt x="91491" y="7940"/>
                    <a:pt x="91462" y="7919"/>
                    <a:pt x="91433" y="7919"/>
                  </a:cubicBezTo>
                  <a:cubicBezTo>
                    <a:pt x="91410" y="7919"/>
                    <a:pt x="91387" y="7932"/>
                    <a:pt x="91378" y="7960"/>
                  </a:cubicBezTo>
                  <a:cubicBezTo>
                    <a:pt x="90747" y="10154"/>
                    <a:pt x="90299" y="12353"/>
                    <a:pt x="89357" y="14448"/>
                  </a:cubicBezTo>
                  <a:cubicBezTo>
                    <a:pt x="89265" y="14653"/>
                    <a:pt x="89167" y="14855"/>
                    <a:pt x="89069" y="15055"/>
                  </a:cubicBezTo>
                  <a:cubicBezTo>
                    <a:pt x="87021" y="15058"/>
                    <a:pt x="84974" y="15062"/>
                    <a:pt x="82927" y="15063"/>
                  </a:cubicBezTo>
                  <a:cubicBezTo>
                    <a:pt x="82039" y="15065"/>
                    <a:pt x="81152" y="15067"/>
                    <a:pt x="80266" y="15067"/>
                  </a:cubicBezTo>
                  <a:cubicBezTo>
                    <a:pt x="80263" y="15009"/>
                    <a:pt x="80263" y="14953"/>
                    <a:pt x="80260" y="14896"/>
                  </a:cubicBezTo>
                  <a:cubicBezTo>
                    <a:pt x="80260" y="14853"/>
                    <a:pt x="80228" y="14832"/>
                    <a:pt x="80196" y="14832"/>
                  </a:cubicBezTo>
                  <a:cubicBezTo>
                    <a:pt x="80164" y="14832"/>
                    <a:pt x="80132" y="14853"/>
                    <a:pt x="80132" y="14896"/>
                  </a:cubicBezTo>
                  <a:cubicBezTo>
                    <a:pt x="80130" y="14953"/>
                    <a:pt x="80130" y="15009"/>
                    <a:pt x="80127" y="15067"/>
                  </a:cubicBezTo>
                  <a:cubicBezTo>
                    <a:pt x="74710" y="15073"/>
                    <a:pt x="69295" y="15080"/>
                    <a:pt x="63878" y="15083"/>
                  </a:cubicBezTo>
                  <a:cubicBezTo>
                    <a:pt x="61845" y="15084"/>
                    <a:pt x="59812" y="15084"/>
                    <a:pt x="57778" y="15084"/>
                  </a:cubicBezTo>
                  <a:cubicBezTo>
                    <a:pt x="55745" y="15084"/>
                    <a:pt x="53712" y="15084"/>
                    <a:pt x="51678" y="15083"/>
                  </a:cubicBezTo>
                  <a:cubicBezTo>
                    <a:pt x="48467" y="11638"/>
                    <a:pt x="45220" y="7800"/>
                    <a:pt x="41324" y="5101"/>
                  </a:cubicBezTo>
                  <a:cubicBezTo>
                    <a:pt x="41314" y="5029"/>
                    <a:pt x="41308" y="4953"/>
                    <a:pt x="41295" y="4881"/>
                  </a:cubicBezTo>
                  <a:cubicBezTo>
                    <a:pt x="41291" y="4855"/>
                    <a:pt x="41266" y="4842"/>
                    <a:pt x="41242" y="4842"/>
                  </a:cubicBezTo>
                  <a:cubicBezTo>
                    <a:pt x="41218" y="4842"/>
                    <a:pt x="41194" y="4855"/>
                    <a:pt x="41190" y="4881"/>
                  </a:cubicBezTo>
                  <a:cubicBezTo>
                    <a:pt x="41183" y="4921"/>
                    <a:pt x="41180" y="4960"/>
                    <a:pt x="41173" y="4999"/>
                  </a:cubicBezTo>
                  <a:cubicBezTo>
                    <a:pt x="38850" y="3413"/>
                    <a:pt x="36293" y="2237"/>
                    <a:pt x="33376" y="1794"/>
                  </a:cubicBezTo>
                  <a:cubicBezTo>
                    <a:pt x="32520" y="1664"/>
                    <a:pt x="31654" y="1598"/>
                    <a:pt x="30790" y="1598"/>
                  </a:cubicBezTo>
                  <a:cubicBezTo>
                    <a:pt x="27472" y="1598"/>
                    <a:pt x="24174" y="2564"/>
                    <a:pt x="21478" y="4547"/>
                  </a:cubicBezTo>
                  <a:cubicBezTo>
                    <a:pt x="19552" y="5961"/>
                    <a:pt x="18086" y="7827"/>
                    <a:pt x="16798" y="9834"/>
                  </a:cubicBezTo>
                  <a:cubicBezTo>
                    <a:pt x="16792" y="9819"/>
                    <a:pt x="16777" y="9811"/>
                    <a:pt x="16762" y="9811"/>
                  </a:cubicBezTo>
                  <a:cubicBezTo>
                    <a:pt x="16746" y="9811"/>
                    <a:pt x="16730" y="9820"/>
                    <a:pt x="16726" y="9839"/>
                  </a:cubicBezTo>
                  <a:cubicBezTo>
                    <a:pt x="16715" y="9889"/>
                    <a:pt x="16708" y="9940"/>
                    <a:pt x="16698" y="9991"/>
                  </a:cubicBezTo>
                  <a:cubicBezTo>
                    <a:pt x="15850" y="11325"/>
                    <a:pt x="15077" y="12716"/>
                    <a:pt x="14303" y="14077"/>
                  </a:cubicBezTo>
                  <a:cubicBezTo>
                    <a:pt x="14305" y="10767"/>
                    <a:pt x="14272" y="7458"/>
                    <a:pt x="14152" y="4155"/>
                  </a:cubicBezTo>
                  <a:cubicBezTo>
                    <a:pt x="14174" y="2991"/>
                    <a:pt x="14162" y="1828"/>
                    <a:pt x="14118" y="667"/>
                  </a:cubicBezTo>
                  <a:lnTo>
                    <a:pt x="14118" y="667"/>
                  </a:lnTo>
                  <a:cubicBezTo>
                    <a:pt x="14651" y="1238"/>
                    <a:pt x="15143" y="1850"/>
                    <a:pt x="15642" y="2448"/>
                  </a:cubicBezTo>
                  <a:cubicBezTo>
                    <a:pt x="15649" y="2458"/>
                    <a:pt x="15658" y="2462"/>
                    <a:pt x="15667" y="2462"/>
                  </a:cubicBezTo>
                  <a:cubicBezTo>
                    <a:pt x="15694" y="2462"/>
                    <a:pt x="15720" y="2429"/>
                    <a:pt x="15704" y="2399"/>
                  </a:cubicBezTo>
                  <a:cubicBezTo>
                    <a:pt x="15228" y="1533"/>
                    <a:pt x="14808" y="700"/>
                    <a:pt x="14037" y="52"/>
                  </a:cubicBezTo>
                  <a:cubicBezTo>
                    <a:pt x="13998" y="19"/>
                    <a:pt x="13947" y="0"/>
                    <a:pt x="138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84" name="Google Shape;3184;p6"/>
            <p:cNvSpPr/>
            <p:nvPr/>
          </p:nvSpPr>
          <p:spPr>
            <a:xfrm>
              <a:off x="1841200" y="851225"/>
              <a:ext cx="473575" cy="142200"/>
            </a:xfrm>
            <a:custGeom>
              <a:avLst/>
              <a:gdLst/>
              <a:ahLst/>
              <a:cxnLst/>
              <a:rect l="l" t="t" r="r" b="b"/>
              <a:pathLst>
                <a:path w="18943" h="5688" extrusionOk="0">
                  <a:moveTo>
                    <a:pt x="6697" y="3575"/>
                  </a:moveTo>
                  <a:lnTo>
                    <a:pt x="6697" y="3575"/>
                  </a:lnTo>
                  <a:cubicBezTo>
                    <a:pt x="6802" y="4227"/>
                    <a:pt x="6432" y="4910"/>
                    <a:pt x="5757" y="5084"/>
                  </a:cubicBezTo>
                  <a:lnTo>
                    <a:pt x="5757" y="5082"/>
                  </a:lnTo>
                  <a:cubicBezTo>
                    <a:pt x="5862" y="4536"/>
                    <a:pt x="6264" y="4022"/>
                    <a:pt x="6697" y="3575"/>
                  </a:cubicBezTo>
                  <a:close/>
                  <a:moveTo>
                    <a:pt x="5507" y="0"/>
                  </a:moveTo>
                  <a:cubicBezTo>
                    <a:pt x="5474" y="0"/>
                    <a:pt x="5440" y="9"/>
                    <a:pt x="5406" y="30"/>
                  </a:cubicBezTo>
                  <a:cubicBezTo>
                    <a:pt x="5154" y="182"/>
                    <a:pt x="4972" y="361"/>
                    <a:pt x="4872" y="558"/>
                  </a:cubicBezTo>
                  <a:cubicBezTo>
                    <a:pt x="3221" y="2185"/>
                    <a:pt x="1313" y="3681"/>
                    <a:pt x="29" y="5602"/>
                  </a:cubicBezTo>
                  <a:cubicBezTo>
                    <a:pt x="0" y="5644"/>
                    <a:pt x="40" y="5687"/>
                    <a:pt x="82" y="5687"/>
                  </a:cubicBezTo>
                  <a:cubicBezTo>
                    <a:pt x="96" y="5687"/>
                    <a:pt x="109" y="5683"/>
                    <a:pt x="121" y="5673"/>
                  </a:cubicBezTo>
                  <a:cubicBezTo>
                    <a:pt x="1699" y="4196"/>
                    <a:pt x="3298" y="2713"/>
                    <a:pt x="4827" y="1176"/>
                  </a:cubicBezTo>
                  <a:cubicBezTo>
                    <a:pt x="4876" y="1329"/>
                    <a:pt x="4968" y="1485"/>
                    <a:pt x="5108" y="1644"/>
                  </a:cubicBezTo>
                  <a:cubicBezTo>
                    <a:pt x="5487" y="2077"/>
                    <a:pt x="5941" y="2430"/>
                    <a:pt x="6338" y="2846"/>
                  </a:cubicBezTo>
                  <a:cubicBezTo>
                    <a:pt x="6417" y="2930"/>
                    <a:pt x="6486" y="3025"/>
                    <a:pt x="6541" y="3125"/>
                  </a:cubicBezTo>
                  <a:cubicBezTo>
                    <a:pt x="5944" y="3729"/>
                    <a:pt x="5290" y="4501"/>
                    <a:pt x="5288" y="5346"/>
                  </a:cubicBezTo>
                  <a:cubicBezTo>
                    <a:pt x="5288" y="5456"/>
                    <a:pt x="5382" y="5566"/>
                    <a:pt x="5496" y="5566"/>
                  </a:cubicBezTo>
                  <a:cubicBezTo>
                    <a:pt x="5500" y="5566"/>
                    <a:pt x="5504" y="5566"/>
                    <a:pt x="5508" y="5566"/>
                  </a:cubicBezTo>
                  <a:cubicBezTo>
                    <a:pt x="6569" y="5497"/>
                    <a:pt x="7253" y="4733"/>
                    <a:pt x="7101" y="3642"/>
                  </a:cubicBezTo>
                  <a:cubicBezTo>
                    <a:pt x="7083" y="3512"/>
                    <a:pt x="7055" y="3384"/>
                    <a:pt x="7019" y="3258"/>
                  </a:cubicBezTo>
                  <a:cubicBezTo>
                    <a:pt x="7178" y="3107"/>
                    <a:pt x="7332" y="2966"/>
                    <a:pt x="7468" y="2836"/>
                  </a:cubicBezTo>
                  <a:cubicBezTo>
                    <a:pt x="8070" y="2269"/>
                    <a:pt x="8710" y="1742"/>
                    <a:pt x="9384" y="1262"/>
                  </a:cubicBezTo>
                  <a:lnTo>
                    <a:pt x="9384" y="1262"/>
                  </a:lnTo>
                  <a:cubicBezTo>
                    <a:pt x="9138" y="2643"/>
                    <a:pt x="9017" y="4040"/>
                    <a:pt x="9604" y="5361"/>
                  </a:cubicBezTo>
                  <a:cubicBezTo>
                    <a:pt x="9637" y="5435"/>
                    <a:pt x="9709" y="5467"/>
                    <a:pt x="9782" y="5467"/>
                  </a:cubicBezTo>
                  <a:cubicBezTo>
                    <a:pt x="9843" y="5467"/>
                    <a:pt x="9905" y="5445"/>
                    <a:pt x="9949" y="5405"/>
                  </a:cubicBezTo>
                  <a:cubicBezTo>
                    <a:pt x="10990" y="4444"/>
                    <a:pt x="11143" y="2759"/>
                    <a:pt x="12298" y="1939"/>
                  </a:cubicBezTo>
                  <a:cubicBezTo>
                    <a:pt x="12716" y="2661"/>
                    <a:pt x="12693" y="3529"/>
                    <a:pt x="12536" y="4336"/>
                  </a:cubicBezTo>
                  <a:cubicBezTo>
                    <a:pt x="12504" y="4500"/>
                    <a:pt x="12633" y="4607"/>
                    <a:pt x="12758" y="4607"/>
                  </a:cubicBezTo>
                  <a:cubicBezTo>
                    <a:pt x="12841" y="4607"/>
                    <a:pt x="12923" y="4560"/>
                    <a:pt x="12956" y="4452"/>
                  </a:cubicBezTo>
                  <a:cubicBezTo>
                    <a:pt x="13225" y="3571"/>
                    <a:pt x="13523" y="2572"/>
                    <a:pt x="14183" y="1895"/>
                  </a:cubicBezTo>
                  <a:lnTo>
                    <a:pt x="14183" y="1895"/>
                  </a:lnTo>
                  <a:cubicBezTo>
                    <a:pt x="14228" y="3043"/>
                    <a:pt x="14038" y="4795"/>
                    <a:pt x="15326" y="5176"/>
                  </a:cubicBezTo>
                  <a:cubicBezTo>
                    <a:pt x="15497" y="5226"/>
                    <a:pt x="15686" y="5250"/>
                    <a:pt x="15885" y="5250"/>
                  </a:cubicBezTo>
                  <a:cubicBezTo>
                    <a:pt x="17111" y="5250"/>
                    <a:pt x="18730" y="4352"/>
                    <a:pt x="18920" y="3204"/>
                  </a:cubicBezTo>
                  <a:cubicBezTo>
                    <a:pt x="18942" y="3069"/>
                    <a:pt x="18849" y="2981"/>
                    <a:pt x="18747" y="2981"/>
                  </a:cubicBezTo>
                  <a:cubicBezTo>
                    <a:pt x="18692" y="2981"/>
                    <a:pt x="18634" y="3007"/>
                    <a:pt x="18590" y="3064"/>
                  </a:cubicBezTo>
                  <a:cubicBezTo>
                    <a:pt x="18095" y="3723"/>
                    <a:pt x="16890" y="4703"/>
                    <a:pt x="15885" y="4703"/>
                  </a:cubicBezTo>
                  <a:cubicBezTo>
                    <a:pt x="15604" y="4703"/>
                    <a:pt x="15339" y="4627"/>
                    <a:pt x="15109" y="4446"/>
                  </a:cubicBezTo>
                  <a:cubicBezTo>
                    <a:pt x="14363" y="3857"/>
                    <a:pt x="14693" y="2221"/>
                    <a:pt x="14578" y="1381"/>
                  </a:cubicBezTo>
                  <a:cubicBezTo>
                    <a:pt x="14565" y="1285"/>
                    <a:pt x="14457" y="1218"/>
                    <a:pt x="14358" y="1218"/>
                  </a:cubicBezTo>
                  <a:cubicBezTo>
                    <a:pt x="14320" y="1218"/>
                    <a:pt x="14283" y="1228"/>
                    <a:pt x="14253" y="1250"/>
                  </a:cubicBezTo>
                  <a:cubicBezTo>
                    <a:pt x="13695" y="1673"/>
                    <a:pt x="13330" y="2254"/>
                    <a:pt x="13051" y="2884"/>
                  </a:cubicBezTo>
                  <a:cubicBezTo>
                    <a:pt x="13000" y="2398"/>
                    <a:pt x="12852" y="1931"/>
                    <a:pt x="12555" y="1521"/>
                  </a:cubicBezTo>
                  <a:cubicBezTo>
                    <a:pt x="12507" y="1454"/>
                    <a:pt x="12438" y="1411"/>
                    <a:pt x="12363" y="1411"/>
                  </a:cubicBezTo>
                  <a:cubicBezTo>
                    <a:pt x="12327" y="1411"/>
                    <a:pt x="12291" y="1421"/>
                    <a:pt x="12255" y="1442"/>
                  </a:cubicBezTo>
                  <a:cubicBezTo>
                    <a:pt x="10961" y="2188"/>
                    <a:pt x="10792" y="3783"/>
                    <a:pt x="9876" y="4848"/>
                  </a:cubicBezTo>
                  <a:cubicBezTo>
                    <a:pt x="9415" y="3552"/>
                    <a:pt x="9648" y="2156"/>
                    <a:pt x="9909" y="832"/>
                  </a:cubicBezTo>
                  <a:cubicBezTo>
                    <a:pt x="9936" y="696"/>
                    <a:pt x="9828" y="548"/>
                    <a:pt x="9697" y="548"/>
                  </a:cubicBezTo>
                  <a:cubicBezTo>
                    <a:pt x="9662" y="548"/>
                    <a:pt x="9624" y="559"/>
                    <a:pt x="9588" y="584"/>
                  </a:cubicBezTo>
                  <a:cubicBezTo>
                    <a:pt x="8607" y="1252"/>
                    <a:pt x="7685" y="2005"/>
                    <a:pt x="6835" y="2835"/>
                  </a:cubicBezTo>
                  <a:cubicBezTo>
                    <a:pt x="6725" y="2646"/>
                    <a:pt x="6579" y="2474"/>
                    <a:pt x="6386" y="2287"/>
                  </a:cubicBezTo>
                  <a:cubicBezTo>
                    <a:pt x="5997" y="1910"/>
                    <a:pt x="5050" y="1271"/>
                    <a:pt x="5278" y="720"/>
                  </a:cubicBezTo>
                  <a:cubicBezTo>
                    <a:pt x="5401" y="594"/>
                    <a:pt x="5528" y="471"/>
                    <a:pt x="5649" y="345"/>
                  </a:cubicBezTo>
                  <a:cubicBezTo>
                    <a:pt x="5780" y="210"/>
                    <a:pt x="5663" y="0"/>
                    <a:pt x="5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85" name="Google Shape;3185;p6"/>
            <p:cNvSpPr/>
            <p:nvPr/>
          </p:nvSpPr>
          <p:spPr>
            <a:xfrm>
              <a:off x="2084650" y="779800"/>
              <a:ext cx="22000" cy="24350"/>
            </a:xfrm>
            <a:custGeom>
              <a:avLst/>
              <a:gdLst/>
              <a:ahLst/>
              <a:cxnLst/>
              <a:rect l="l" t="t" r="r" b="b"/>
              <a:pathLst>
                <a:path w="880" h="974" extrusionOk="0">
                  <a:moveTo>
                    <a:pt x="527" y="0"/>
                  </a:moveTo>
                  <a:cubicBezTo>
                    <a:pt x="495" y="0"/>
                    <a:pt x="462" y="10"/>
                    <a:pt x="432" y="31"/>
                  </a:cubicBezTo>
                  <a:cubicBezTo>
                    <a:pt x="245" y="162"/>
                    <a:pt x="147" y="362"/>
                    <a:pt x="50" y="564"/>
                  </a:cubicBezTo>
                  <a:cubicBezTo>
                    <a:pt x="9" y="647"/>
                    <a:pt x="1" y="774"/>
                    <a:pt x="86" y="839"/>
                  </a:cubicBezTo>
                  <a:cubicBezTo>
                    <a:pt x="150" y="890"/>
                    <a:pt x="209" y="943"/>
                    <a:pt x="289" y="966"/>
                  </a:cubicBezTo>
                  <a:cubicBezTo>
                    <a:pt x="307" y="971"/>
                    <a:pt x="325" y="973"/>
                    <a:pt x="343" y="973"/>
                  </a:cubicBezTo>
                  <a:cubicBezTo>
                    <a:pt x="395" y="973"/>
                    <a:pt x="445" y="953"/>
                    <a:pt x="483" y="915"/>
                  </a:cubicBezTo>
                  <a:cubicBezTo>
                    <a:pt x="606" y="784"/>
                    <a:pt x="637" y="593"/>
                    <a:pt x="831" y="533"/>
                  </a:cubicBezTo>
                  <a:cubicBezTo>
                    <a:pt x="880" y="516"/>
                    <a:pt x="870" y="444"/>
                    <a:pt x="818" y="442"/>
                  </a:cubicBezTo>
                  <a:cubicBezTo>
                    <a:pt x="808" y="442"/>
                    <a:pt x="798" y="441"/>
                    <a:pt x="788" y="441"/>
                  </a:cubicBezTo>
                  <a:cubicBezTo>
                    <a:pt x="740" y="441"/>
                    <a:pt x="692" y="451"/>
                    <a:pt x="647" y="470"/>
                  </a:cubicBezTo>
                  <a:cubicBezTo>
                    <a:pt x="663" y="444"/>
                    <a:pt x="675" y="416"/>
                    <a:pt x="685" y="388"/>
                  </a:cubicBezTo>
                  <a:cubicBezTo>
                    <a:pt x="701" y="365"/>
                    <a:pt x="721" y="347"/>
                    <a:pt x="744" y="332"/>
                  </a:cubicBezTo>
                  <a:cubicBezTo>
                    <a:pt x="776" y="313"/>
                    <a:pt x="762" y="262"/>
                    <a:pt x="724" y="262"/>
                  </a:cubicBezTo>
                  <a:cubicBezTo>
                    <a:pt x="724" y="262"/>
                    <a:pt x="723" y="262"/>
                    <a:pt x="722" y="262"/>
                  </a:cubicBezTo>
                  <a:cubicBezTo>
                    <a:pt x="722" y="260"/>
                    <a:pt x="724" y="257"/>
                    <a:pt x="724" y="255"/>
                  </a:cubicBezTo>
                  <a:cubicBezTo>
                    <a:pt x="765" y="130"/>
                    <a:pt x="649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86" name="Google Shape;3186;p6"/>
            <p:cNvSpPr/>
            <p:nvPr/>
          </p:nvSpPr>
          <p:spPr>
            <a:xfrm>
              <a:off x="2347700" y="816325"/>
              <a:ext cx="252575" cy="164350"/>
            </a:xfrm>
            <a:custGeom>
              <a:avLst/>
              <a:gdLst/>
              <a:ahLst/>
              <a:cxnLst/>
              <a:rect l="l" t="t" r="r" b="b"/>
              <a:pathLst>
                <a:path w="10103" h="6574" extrusionOk="0">
                  <a:moveTo>
                    <a:pt x="1363" y="2046"/>
                  </a:moveTo>
                  <a:cubicBezTo>
                    <a:pt x="1405" y="2046"/>
                    <a:pt x="1450" y="2051"/>
                    <a:pt x="1496" y="2064"/>
                  </a:cubicBezTo>
                  <a:cubicBezTo>
                    <a:pt x="2036" y="2205"/>
                    <a:pt x="2536" y="2579"/>
                    <a:pt x="2994" y="2894"/>
                  </a:cubicBezTo>
                  <a:cubicBezTo>
                    <a:pt x="2625" y="3205"/>
                    <a:pt x="2262" y="3524"/>
                    <a:pt x="1846" y="3778"/>
                  </a:cubicBezTo>
                  <a:cubicBezTo>
                    <a:pt x="1688" y="3874"/>
                    <a:pt x="1548" y="3916"/>
                    <a:pt x="1426" y="3916"/>
                  </a:cubicBezTo>
                  <a:cubicBezTo>
                    <a:pt x="612" y="3916"/>
                    <a:pt x="612" y="2046"/>
                    <a:pt x="1363" y="2046"/>
                  </a:cubicBezTo>
                  <a:close/>
                  <a:moveTo>
                    <a:pt x="6769" y="1"/>
                  </a:moveTo>
                  <a:cubicBezTo>
                    <a:pt x="6752" y="1"/>
                    <a:pt x="6735" y="8"/>
                    <a:pt x="6721" y="25"/>
                  </a:cubicBezTo>
                  <a:cubicBezTo>
                    <a:pt x="5932" y="970"/>
                    <a:pt x="4892" y="1603"/>
                    <a:pt x="3857" y="2243"/>
                  </a:cubicBezTo>
                  <a:cubicBezTo>
                    <a:pt x="3698" y="2343"/>
                    <a:pt x="3544" y="2453"/>
                    <a:pt x="3394" y="2571"/>
                  </a:cubicBezTo>
                  <a:cubicBezTo>
                    <a:pt x="3178" y="2433"/>
                    <a:pt x="2960" y="2297"/>
                    <a:pt x="2737" y="2167"/>
                  </a:cubicBezTo>
                  <a:cubicBezTo>
                    <a:pt x="2319" y="1923"/>
                    <a:pt x="1776" y="1581"/>
                    <a:pt x="1263" y="1581"/>
                  </a:cubicBezTo>
                  <a:cubicBezTo>
                    <a:pt x="1222" y="1581"/>
                    <a:pt x="1181" y="1583"/>
                    <a:pt x="1140" y="1588"/>
                  </a:cubicBezTo>
                  <a:cubicBezTo>
                    <a:pt x="1" y="1714"/>
                    <a:pt x="152" y="4387"/>
                    <a:pt x="1339" y="4387"/>
                  </a:cubicBezTo>
                  <a:cubicBezTo>
                    <a:pt x="1371" y="4387"/>
                    <a:pt x="1403" y="4385"/>
                    <a:pt x="1436" y="4382"/>
                  </a:cubicBezTo>
                  <a:cubicBezTo>
                    <a:pt x="2133" y="4300"/>
                    <a:pt x="2799" y="3675"/>
                    <a:pt x="3357" y="3148"/>
                  </a:cubicBezTo>
                  <a:cubicBezTo>
                    <a:pt x="4593" y="4004"/>
                    <a:pt x="5789" y="4920"/>
                    <a:pt x="7089" y="5684"/>
                  </a:cubicBezTo>
                  <a:cubicBezTo>
                    <a:pt x="7623" y="5998"/>
                    <a:pt x="8552" y="6574"/>
                    <a:pt x="9321" y="6574"/>
                  </a:cubicBezTo>
                  <a:cubicBezTo>
                    <a:pt x="9596" y="6574"/>
                    <a:pt x="9850" y="6500"/>
                    <a:pt x="10059" y="6316"/>
                  </a:cubicBezTo>
                  <a:cubicBezTo>
                    <a:pt x="10102" y="6278"/>
                    <a:pt x="10076" y="6214"/>
                    <a:pt x="10030" y="6198"/>
                  </a:cubicBezTo>
                  <a:cubicBezTo>
                    <a:pt x="9305" y="5943"/>
                    <a:pt x="8588" y="5787"/>
                    <a:pt x="7891" y="5445"/>
                  </a:cubicBezTo>
                  <a:cubicBezTo>
                    <a:pt x="6920" y="4964"/>
                    <a:pt x="6021" y="4337"/>
                    <a:pt x="5127" y="3729"/>
                  </a:cubicBezTo>
                  <a:cubicBezTo>
                    <a:pt x="4666" y="3414"/>
                    <a:pt x="4206" y="3099"/>
                    <a:pt x="3739" y="2792"/>
                  </a:cubicBezTo>
                  <a:cubicBezTo>
                    <a:pt x="3747" y="2786"/>
                    <a:pt x="3755" y="2779"/>
                    <a:pt x="3762" y="2772"/>
                  </a:cubicBezTo>
                  <a:cubicBezTo>
                    <a:pt x="4820" y="1844"/>
                    <a:pt x="6103" y="1403"/>
                    <a:pt x="6836" y="112"/>
                  </a:cubicBezTo>
                  <a:cubicBezTo>
                    <a:pt x="6865" y="60"/>
                    <a:pt x="6817" y="1"/>
                    <a:pt x="6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87" name="Google Shape;3187;p6"/>
            <p:cNvSpPr/>
            <p:nvPr/>
          </p:nvSpPr>
          <p:spPr>
            <a:xfrm>
              <a:off x="908975" y="941350"/>
              <a:ext cx="16700" cy="152250"/>
            </a:xfrm>
            <a:custGeom>
              <a:avLst/>
              <a:gdLst/>
              <a:ahLst/>
              <a:cxnLst/>
              <a:rect l="l" t="t" r="r" b="b"/>
              <a:pathLst>
                <a:path w="668" h="6090" extrusionOk="0">
                  <a:moveTo>
                    <a:pt x="319" y="1"/>
                  </a:moveTo>
                  <a:cubicBezTo>
                    <a:pt x="309" y="1"/>
                    <a:pt x="299" y="7"/>
                    <a:pt x="299" y="20"/>
                  </a:cubicBezTo>
                  <a:cubicBezTo>
                    <a:pt x="0" y="870"/>
                    <a:pt x="154" y="1927"/>
                    <a:pt x="153" y="2816"/>
                  </a:cubicBezTo>
                  <a:cubicBezTo>
                    <a:pt x="151" y="3895"/>
                    <a:pt x="174" y="4951"/>
                    <a:pt x="254" y="6026"/>
                  </a:cubicBezTo>
                  <a:cubicBezTo>
                    <a:pt x="254" y="6069"/>
                    <a:pt x="286" y="6090"/>
                    <a:pt x="318" y="6090"/>
                  </a:cubicBezTo>
                  <a:cubicBezTo>
                    <a:pt x="350" y="6090"/>
                    <a:pt x="382" y="6069"/>
                    <a:pt x="382" y="6026"/>
                  </a:cubicBezTo>
                  <a:cubicBezTo>
                    <a:pt x="454" y="5056"/>
                    <a:pt x="486" y="4108"/>
                    <a:pt x="484" y="3134"/>
                  </a:cubicBezTo>
                  <a:cubicBezTo>
                    <a:pt x="482" y="2153"/>
                    <a:pt x="668" y="955"/>
                    <a:pt x="340" y="20"/>
                  </a:cubicBezTo>
                  <a:cubicBezTo>
                    <a:pt x="340" y="7"/>
                    <a:pt x="329" y="1"/>
                    <a:pt x="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188" name="Google Shape;3188;p6"/>
            <p:cNvSpPr/>
            <p:nvPr/>
          </p:nvSpPr>
          <p:spPr>
            <a:xfrm>
              <a:off x="640350" y="927500"/>
              <a:ext cx="90225" cy="92625"/>
            </a:xfrm>
            <a:custGeom>
              <a:avLst/>
              <a:gdLst/>
              <a:ahLst/>
              <a:cxnLst/>
              <a:rect l="l" t="t" r="r" b="b"/>
              <a:pathLst>
                <a:path w="3609" h="3705" extrusionOk="0">
                  <a:moveTo>
                    <a:pt x="1906" y="609"/>
                  </a:moveTo>
                  <a:cubicBezTo>
                    <a:pt x="2377" y="609"/>
                    <a:pt x="2729" y="1142"/>
                    <a:pt x="2832" y="1605"/>
                  </a:cubicBezTo>
                  <a:cubicBezTo>
                    <a:pt x="2963" y="2198"/>
                    <a:pt x="2741" y="2928"/>
                    <a:pt x="2108" y="3099"/>
                  </a:cubicBezTo>
                  <a:cubicBezTo>
                    <a:pt x="2058" y="3112"/>
                    <a:pt x="2009" y="3119"/>
                    <a:pt x="1962" y="3119"/>
                  </a:cubicBezTo>
                  <a:cubicBezTo>
                    <a:pt x="1621" y="3119"/>
                    <a:pt x="1346" y="2792"/>
                    <a:pt x="1152" y="2405"/>
                  </a:cubicBezTo>
                  <a:cubicBezTo>
                    <a:pt x="1157" y="2394"/>
                    <a:pt x="1158" y="2382"/>
                    <a:pt x="1160" y="2371"/>
                  </a:cubicBezTo>
                  <a:cubicBezTo>
                    <a:pt x="1191" y="1764"/>
                    <a:pt x="809" y="1222"/>
                    <a:pt x="1452" y="770"/>
                  </a:cubicBezTo>
                  <a:cubicBezTo>
                    <a:pt x="1612" y="657"/>
                    <a:pt x="1764" y="609"/>
                    <a:pt x="1906" y="609"/>
                  </a:cubicBezTo>
                  <a:close/>
                  <a:moveTo>
                    <a:pt x="1904" y="0"/>
                  </a:moveTo>
                  <a:cubicBezTo>
                    <a:pt x="1684" y="0"/>
                    <a:pt x="1455" y="46"/>
                    <a:pt x="1227" y="145"/>
                  </a:cubicBezTo>
                  <a:cubicBezTo>
                    <a:pt x="561" y="432"/>
                    <a:pt x="0" y="2011"/>
                    <a:pt x="729" y="2399"/>
                  </a:cubicBezTo>
                  <a:cubicBezTo>
                    <a:pt x="888" y="3076"/>
                    <a:pt x="1355" y="3691"/>
                    <a:pt x="2067" y="3704"/>
                  </a:cubicBezTo>
                  <a:cubicBezTo>
                    <a:pt x="2077" y="3705"/>
                    <a:pt x="2087" y="3705"/>
                    <a:pt x="2096" y="3705"/>
                  </a:cubicBezTo>
                  <a:cubicBezTo>
                    <a:pt x="3254" y="3705"/>
                    <a:pt x="3608" y="2343"/>
                    <a:pt x="3473" y="1427"/>
                  </a:cubicBezTo>
                  <a:cubicBezTo>
                    <a:pt x="3345" y="567"/>
                    <a:pt x="2678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3189" name="Google Shape;3189;p6"/>
          <p:cNvSpPr/>
          <p:nvPr/>
        </p:nvSpPr>
        <p:spPr>
          <a:xfrm rot="-7107605">
            <a:off x="-386425" y="-2094803"/>
            <a:ext cx="9226473" cy="9872754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3190" name="Google Shape;3190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119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64477754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 preserve="1">
  <p:cSld name="One column text">
    <p:spTree>
      <p:nvGrpSpPr>
        <p:cNvPr id="1" name="Shape 3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2" name="Google Shape;3192;p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3193" name="Google Shape;3193;p7"/>
          <p:cNvSpPr txBox="1">
            <a:spLocks noGrp="1"/>
          </p:cNvSpPr>
          <p:nvPr>
            <p:ph type="body" idx="1"/>
          </p:nvPr>
        </p:nvSpPr>
        <p:spPr>
          <a:xfrm>
            <a:off x="720000" y="1359525"/>
            <a:ext cx="4892100" cy="233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342900" lvl="0" indent="-23812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 sz="1050">
                <a:solidFill>
                  <a:srgbClr val="434343"/>
                </a:solidFill>
              </a:defRPr>
            </a:lvl1pPr>
            <a:lvl2pPr marL="685800" lvl="1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marL="1028700" lvl="2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marL="1371600" lvl="3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marL="1714500" lvl="4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marL="2057400" lvl="5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marL="2400300" lvl="6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marL="2743200" lvl="7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marL="3086100" lvl="8" indent="-23812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grpSp>
        <p:nvGrpSpPr>
          <p:cNvPr id="3194" name="Google Shape;3194;p7"/>
          <p:cNvGrpSpPr/>
          <p:nvPr/>
        </p:nvGrpSpPr>
        <p:grpSpPr>
          <a:xfrm>
            <a:off x="6332525" y="52901"/>
            <a:ext cx="5056300" cy="5037700"/>
            <a:chOff x="1282250" y="338275"/>
            <a:chExt cx="5056300" cy="5037700"/>
          </a:xfrm>
        </p:grpSpPr>
        <p:sp>
          <p:nvSpPr>
            <p:cNvPr id="3195" name="Google Shape;3195;p7"/>
            <p:cNvSpPr/>
            <p:nvPr/>
          </p:nvSpPr>
          <p:spPr>
            <a:xfrm>
              <a:off x="3833675" y="1230700"/>
              <a:ext cx="135875" cy="160000"/>
            </a:xfrm>
            <a:custGeom>
              <a:avLst/>
              <a:gdLst/>
              <a:ahLst/>
              <a:cxnLst/>
              <a:rect l="l" t="t" r="r" b="b"/>
              <a:pathLst>
                <a:path w="5435" h="6400" extrusionOk="0">
                  <a:moveTo>
                    <a:pt x="4705" y="659"/>
                  </a:moveTo>
                  <a:lnTo>
                    <a:pt x="4705" y="659"/>
                  </a:lnTo>
                  <a:cubicBezTo>
                    <a:pt x="4680" y="699"/>
                    <a:pt x="4625" y="828"/>
                    <a:pt x="4595" y="872"/>
                  </a:cubicBezTo>
                  <a:cubicBezTo>
                    <a:pt x="4184" y="1511"/>
                    <a:pt x="3588" y="2069"/>
                    <a:pt x="2964" y="2506"/>
                  </a:cubicBezTo>
                  <a:cubicBezTo>
                    <a:pt x="3064" y="2363"/>
                    <a:pt x="3164" y="2221"/>
                    <a:pt x="3271" y="2083"/>
                  </a:cubicBezTo>
                  <a:cubicBezTo>
                    <a:pt x="3525" y="1755"/>
                    <a:pt x="3802" y="1445"/>
                    <a:pt x="4098" y="1154"/>
                  </a:cubicBezTo>
                  <a:cubicBezTo>
                    <a:pt x="4233" y="1021"/>
                    <a:pt x="4371" y="873"/>
                    <a:pt x="4526" y="762"/>
                  </a:cubicBezTo>
                  <a:cubicBezTo>
                    <a:pt x="4545" y="748"/>
                    <a:pt x="4664" y="688"/>
                    <a:pt x="4705" y="659"/>
                  </a:cubicBezTo>
                  <a:close/>
                  <a:moveTo>
                    <a:pt x="4737" y="1"/>
                  </a:moveTo>
                  <a:cubicBezTo>
                    <a:pt x="4573" y="1"/>
                    <a:pt x="4400" y="47"/>
                    <a:pt x="4252" y="132"/>
                  </a:cubicBezTo>
                  <a:cubicBezTo>
                    <a:pt x="3790" y="399"/>
                    <a:pt x="3395" y="881"/>
                    <a:pt x="3053" y="1281"/>
                  </a:cubicBezTo>
                  <a:cubicBezTo>
                    <a:pt x="2558" y="1864"/>
                    <a:pt x="2132" y="2501"/>
                    <a:pt x="1779" y="3180"/>
                  </a:cubicBezTo>
                  <a:cubicBezTo>
                    <a:pt x="1336" y="3379"/>
                    <a:pt x="874" y="3531"/>
                    <a:pt x="401" y="3634"/>
                  </a:cubicBezTo>
                  <a:cubicBezTo>
                    <a:pt x="1" y="3719"/>
                    <a:pt x="134" y="4298"/>
                    <a:pt x="500" y="4298"/>
                  </a:cubicBezTo>
                  <a:cubicBezTo>
                    <a:pt x="526" y="4298"/>
                    <a:pt x="553" y="4295"/>
                    <a:pt x="581" y="4289"/>
                  </a:cubicBezTo>
                  <a:cubicBezTo>
                    <a:pt x="844" y="4233"/>
                    <a:pt x="1104" y="4160"/>
                    <a:pt x="1361" y="4076"/>
                  </a:cubicBezTo>
                  <a:lnTo>
                    <a:pt x="1361" y="4076"/>
                  </a:lnTo>
                  <a:cubicBezTo>
                    <a:pt x="1352" y="4099"/>
                    <a:pt x="1339" y="4123"/>
                    <a:pt x="1328" y="4148"/>
                  </a:cubicBezTo>
                  <a:cubicBezTo>
                    <a:pt x="1121" y="4673"/>
                    <a:pt x="819" y="5343"/>
                    <a:pt x="1178" y="5870"/>
                  </a:cubicBezTo>
                  <a:cubicBezTo>
                    <a:pt x="1464" y="6288"/>
                    <a:pt x="1927" y="6399"/>
                    <a:pt x="2395" y="6399"/>
                  </a:cubicBezTo>
                  <a:cubicBezTo>
                    <a:pt x="2550" y="6399"/>
                    <a:pt x="2706" y="6387"/>
                    <a:pt x="2856" y="6370"/>
                  </a:cubicBezTo>
                  <a:cubicBezTo>
                    <a:pt x="3270" y="6321"/>
                    <a:pt x="3289" y="5687"/>
                    <a:pt x="2900" y="5687"/>
                  </a:cubicBezTo>
                  <a:cubicBezTo>
                    <a:pt x="2886" y="5687"/>
                    <a:pt x="2871" y="5688"/>
                    <a:pt x="2856" y="5690"/>
                  </a:cubicBezTo>
                  <a:cubicBezTo>
                    <a:pt x="2719" y="5705"/>
                    <a:pt x="2529" y="5734"/>
                    <a:pt x="2342" y="5734"/>
                  </a:cubicBezTo>
                  <a:cubicBezTo>
                    <a:pt x="2084" y="5734"/>
                    <a:pt x="1831" y="5680"/>
                    <a:pt x="1723" y="5462"/>
                  </a:cubicBezTo>
                  <a:cubicBezTo>
                    <a:pt x="1635" y="5285"/>
                    <a:pt x="1726" y="5064"/>
                    <a:pt x="1781" y="4894"/>
                  </a:cubicBezTo>
                  <a:cubicBezTo>
                    <a:pt x="1847" y="4688"/>
                    <a:pt x="1920" y="4486"/>
                    <a:pt x="2002" y="4287"/>
                  </a:cubicBezTo>
                  <a:cubicBezTo>
                    <a:pt x="2080" y="4092"/>
                    <a:pt x="2165" y="3900"/>
                    <a:pt x="2257" y="3711"/>
                  </a:cubicBezTo>
                  <a:cubicBezTo>
                    <a:pt x="2688" y="3506"/>
                    <a:pt x="3099" y="3258"/>
                    <a:pt x="3481" y="2973"/>
                  </a:cubicBezTo>
                  <a:cubicBezTo>
                    <a:pt x="3917" y="2650"/>
                    <a:pt x="4316" y="2282"/>
                    <a:pt x="4673" y="1875"/>
                  </a:cubicBezTo>
                  <a:cubicBezTo>
                    <a:pt x="4979" y="1522"/>
                    <a:pt x="5435" y="1054"/>
                    <a:pt x="5375" y="547"/>
                  </a:cubicBezTo>
                  <a:cubicBezTo>
                    <a:pt x="5331" y="166"/>
                    <a:pt x="5048" y="1"/>
                    <a:pt x="4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196" name="Google Shape;3196;p7"/>
            <p:cNvSpPr/>
            <p:nvPr/>
          </p:nvSpPr>
          <p:spPr>
            <a:xfrm>
              <a:off x="3937375" y="1343700"/>
              <a:ext cx="43150" cy="57200"/>
            </a:xfrm>
            <a:custGeom>
              <a:avLst/>
              <a:gdLst/>
              <a:ahLst/>
              <a:cxnLst/>
              <a:rect l="l" t="t" r="r" b="b"/>
              <a:pathLst>
                <a:path w="1726" h="2288" extrusionOk="0">
                  <a:moveTo>
                    <a:pt x="1346" y="1"/>
                  </a:moveTo>
                  <a:cubicBezTo>
                    <a:pt x="1259" y="1"/>
                    <a:pt x="1173" y="30"/>
                    <a:pt x="1118" y="98"/>
                  </a:cubicBezTo>
                  <a:cubicBezTo>
                    <a:pt x="981" y="264"/>
                    <a:pt x="834" y="422"/>
                    <a:pt x="677" y="573"/>
                  </a:cubicBezTo>
                  <a:cubicBezTo>
                    <a:pt x="602" y="645"/>
                    <a:pt x="524" y="715"/>
                    <a:pt x="442" y="784"/>
                  </a:cubicBezTo>
                  <a:cubicBezTo>
                    <a:pt x="403" y="819"/>
                    <a:pt x="362" y="852"/>
                    <a:pt x="320" y="884"/>
                  </a:cubicBezTo>
                  <a:cubicBezTo>
                    <a:pt x="316" y="888"/>
                    <a:pt x="274" y="919"/>
                    <a:pt x="275" y="919"/>
                  </a:cubicBezTo>
                  <a:cubicBezTo>
                    <a:pt x="275" y="919"/>
                    <a:pt x="281" y="914"/>
                    <a:pt x="298" y="902"/>
                  </a:cubicBezTo>
                  <a:lnTo>
                    <a:pt x="298" y="902"/>
                  </a:lnTo>
                  <a:lnTo>
                    <a:pt x="229" y="953"/>
                  </a:lnTo>
                  <a:cubicBezTo>
                    <a:pt x="87" y="1060"/>
                    <a:pt x="0" y="1253"/>
                    <a:pt x="107" y="1419"/>
                  </a:cubicBezTo>
                  <a:cubicBezTo>
                    <a:pt x="170" y="1516"/>
                    <a:pt x="295" y="1591"/>
                    <a:pt x="417" y="1591"/>
                  </a:cubicBezTo>
                  <a:cubicBezTo>
                    <a:pt x="471" y="1591"/>
                    <a:pt x="525" y="1576"/>
                    <a:pt x="572" y="1541"/>
                  </a:cubicBezTo>
                  <a:cubicBezTo>
                    <a:pt x="687" y="1456"/>
                    <a:pt x="792" y="1361"/>
                    <a:pt x="901" y="1268"/>
                  </a:cubicBezTo>
                  <a:cubicBezTo>
                    <a:pt x="901" y="1527"/>
                    <a:pt x="931" y="1784"/>
                    <a:pt x="986" y="2036"/>
                  </a:cubicBezTo>
                  <a:cubicBezTo>
                    <a:pt x="1019" y="2181"/>
                    <a:pt x="1170" y="2288"/>
                    <a:pt x="1317" y="2288"/>
                  </a:cubicBezTo>
                  <a:cubicBezTo>
                    <a:pt x="1347" y="2288"/>
                    <a:pt x="1376" y="2283"/>
                    <a:pt x="1404" y="2274"/>
                  </a:cubicBezTo>
                  <a:cubicBezTo>
                    <a:pt x="1583" y="2221"/>
                    <a:pt x="1688" y="2036"/>
                    <a:pt x="1642" y="1856"/>
                  </a:cubicBezTo>
                  <a:cubicBezTo>
                    <a:pt x="1627" y="1789"/>
                    <a:pt x="1613" y="1721"/>
                    <a:pt x="1602" y="1652"/>
                  </a:cubicBezTo>
                  <a:cubicBezTo>
                    <a:pt x="1601" y="1645"/>
                    <a:pt x="1594" y="1594"/>
                    <a:pt x="1594" y="1594"/>
                  </a:cubicBezTo>
                  <a:lnTo>
                    <a:pt x="1594" y="1594"/>
                  </a:lnTo>
                  <a:cubicBezTo>
                    <a:pt x="1593" y="1594"/>
                    <a:pt x="1594" y="1600"/>
                    <a:pt x="1596" y="1614"/>
                  </a:cubicBezTo>
                  <a:lnTo>
                    <a:pt x="1596" y="1614"/>
                  </a:lnTo>
                  <a:cubicBezTo>
                    <a:pt x="1593" y="1589"/>
                    <a:pt x="1589" y="1564"/>
                    <a:pt x="1588" y="1538"/>
                  </a:cubicBezTo>
                  <a:cubicBezTo>
                    <a:pt x="1573" y="1405"/>
                    <a:pt x="1569" y="1271"/>
                    <a:pt x="1573" y="1138"/>
                  </a:cubicBezTo>
                  <a:cubicBezTo>
                    <a:pt x="1575" y="1076"/>
                    <a:pt x="1578" y="1011"/>
                    <a:pt x="1584" y="947"/>
                  </a:cubicBezTo>
                  <a:cubicBezTo>
                    <a:pt x="1586" y="917"/>
                    <a:pt x="1589" y="888"/>
                    <a:pt x="1592" y="859"/>
                  </a:cubicBezTo>
                  <a:cubicBezTo>
                    <a:pt x="1594" y="852"/>
                    <a:pt x="1592" y="853"/>
                    <a:pt x="1594" y="848"/>
                  </a:cubicBezTo>
                  <a:cubicBezTo>
                    <a:pt x="1595" y="837"/>
                    <a:pt x="1597" y="828"/>
                    <a:pt x="1599" y="817"/>
                  </a:cubicBezTo>
                  <a:cubicBezTo>
                    <a:pt x="1620" y="685"/>
                    <a:pt x="1649" y="555"/>
                    <a:pt x="1686" y="429"/>
                  </a:cubicBezTo>
                  <a:cubicBezTo>
                    <a:pt x="1725" y="289"/>
                    <a:pt x="1661" y="115"/>
                    <a:pt x="1530" y="45"/>
                  </a:cubicBezTo>
                  <a:cubicBezTo>
                    <a:pt x="1476" y="17"/>
                    <a:pt x="1411" y="1"/>
                    <a:pt x="13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197" name="Google Shape;3197;p7"/>
            <p:cNvSpPr/>
            <p:nvPr/>
          </p:nvSpPr>
          <p:spPr>
            <a:xfrm>
              <a:off x="3797850" y="1424150"/>
              <a:ext cx="222275" cy="25475"/>
            </a:xfrm>
            <a:custGeom>
              <a:avLst/>
              <a:gdLst/>
              <a:ahLst/>
              <a:cxnLst/>
              <a:rect l="l" t="t" r="r" b="b"/>
              <a:pathLst>
                <a:path w="8891" h="1019" extrusionOk="0">
                  <a:moveTo>
                    <a:pt x="433" y="1"/>
                  </a:moveTo>
                  <a:cubicBezTo>
                    <a:pt x="1" y="1"/>
                    <a:pt x="2" y="676"/>
                    <a:pt x="438" y="681"/>
                  </a:cubicBezTo>
                  <a:cubicBezTo>
                    <a:pt x="3112" y="711"/>
                    <a:pt x="5785" y="822"/>
                    <a:pt x="8453" y="1018"/>
                  </a:cubicBezTo>
                  <a:cubicBezTo>
                    <a:pt x="8463" y="1019"/>
                    <a:pt x="8473" y="1019"/>
                    <a:pt x="8482" y="1019"/>
                  </a:cubicBezTo>
                  <a:cubicBezTo>
                    <a:pt x="8890" y="1019"/>
                    <a:pt x="8878" y="368"/>
                    <a:pt x="8453" y="338"/>
                  </a:cubicBezTo>
                  <a:cubicBezTo>
                    <a:pt x="5785" y="144"/>
                    <a:pt x="3114" y="31"/>
                    <a:pt x="438" y="1"/>
                  </a:cubicBezTo>
                  <a:cubicBezTo>
                    <a:pt x="436" y="1"/>
                    <a:pt x="435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198" name="Google Shape;3198;p7"/>
            <p:cNvSpPr/>
            <p:nvPr/>
          </p:nvSpPr>
          <p:spPr>
            <a:xfrm>
              <a:off x="3827175" y="1476225"/>
              <a:ext cx="102150" cy="147475"/>
            </a:xfrm>
            <a:custGeom>
              <a:avLst/>
              <a:gdLst/>
              <a:ahLst/>
              <a:cxnLst/>
              <a:rect l="l" t="t" r="r" b="b"/>
              <a:pathLst>
                <a:path w="4086" h="5899" extrusionOk="0">
                  <a:moveTo>
                    <a:pt x="3235" y="737"/>
                  </a:moveTo>
                  <a:cubicBezTo>
                    <a:pt x="3219" y="763"/>
                    <a:pt x="3205" y="793"/>
                    <a:pt x="3191" y="817"/>
                  </a:cubicBezTo>
                  <a:cubicBezTo>
                    <a:pt x="3138" y="906"/>
                    <a:pt x="3081" y="994"/>
                    <a:pt x="3022" y="1081"/>
                  </a:cubicBezTo>
                  <a:cubicBezTo>
                    <a:pt x="2826" y="1371"/>
                    <a:pt x="2605" y="1645"/>
                    <a:pt x="2361" y="1898"/>
                  </a:cubicBezTo>
                  <a:cubicBezTo>
                    <a:pt x="2293" y="1967"/>
                    <a:pt x="2221" y="2028"/>
                    <a:pt x="2152" y="2093"/>
                  </a:cubicBezTo>
                  <a:cubicBezTo>
                    <a:pt x="2386" y="1581"/>
                    <a:pt x="2729" y="1053"/>
                    <a:pt x="3189" y="760"/>
                  </a:cubicBezTo>
                  <a:cubicBezTo>
                    <a:pt x="3204" y="751"/>
                    <a:pt x="3219" y="743"/>
                    <a:pt x="3235" y="737"/>
                  </a:cubicBezTo>
                  <a:close/>
                  <a:moveTo>
                    <a:pt x="3381" y="1"/>
                  </a:moveTo>
                  <a:cubicBezTo>
                    <a:pt x="3018" y="1"/>
                    <a:pt x="2691" y="267"/>
                    <a:pt x="2444" y="506"/>
                  </a:cubicBezTo>
                  <a:cubicBezTo>
                    <a:pt x="2126" y="813"/>
                    <a:pt x="1862" y="1180"/>
                    <a:pt x="1657" y="1569"/>
                  </a:cubicBezTo>
                  <a:cubicBezTo>
                    <a:pt x="1444" y="1979"/>
                    <a:pt x="1278" y="2411"/>
                    <a:pt x="1162" y="2860"/>
                  </a:cubicBezTo>
                  <a:cubicBezTo>
                    <a:pt x="900" y="3024"/>
                    <a:pt x="629" y="3171"/>
                    <a:pt x="349" y="3298"/>
                  </a:cubicBezTo>
                  <a:cubicBezTo>
                    <a:pt x="1" y="3454"/>
                    <a:pt x="219" y="3919"/>
                    <a:pt x="543" y="3919"/>
                  </a:cubicBezTo>
                  <a:cubicBezTo>
                    <a:pt x="591" y="3919"/>
                    <a:pt x="641" y="3909"/>
                    <a:pt x="692" y="3886"/>
                  </a:cubicBezTo>
                  <a:cubicBezTo>
                    <a:pt x="788" y="3844"/>
                    <a:pt x="880" y="3790"/>
                    <a:pt x="974" y="3743"/>
                  </a:cubicBezTo>
                  <a:lnTo>
                    <a:pt x="974" y="3743"/>
                  </a:lnTo>
                  <a:cubicBezTo>
                    <a:pt x="946" y="3912"/>
                    <a:pt x="919" y="4082"/>
                    <a:pt x="899" y="4252"/>
                  </a:cubicBezTo>
                  <a:cubicBezTo>
                    <a:pt x="839" y="4735"/>
                    <a:pt x="871" y="5285"/>
                    <a:pt x="1319" y="5580"/>
                  </a:cubicBezTo>
                  <a:cubicBezTo>
                    <a:pt x="1737" y="5857"/>
                    <a:pt x="2246" y="5697"/>
                    <a:pt x="2691" y="5874"/>
                  </a:cubicBezTo>
                  <a:cubicBezTo>
                    <a:pt x="2735" y="5891"/>
                    <a:pt x="2776" y="5899"/>
                    <a:pt x="2814" y="5899"/>
                  </a:cubicBezTo>
                  <a:cubicBezTo>
                    <a:pt x="3130" y="5899"/>
                    <a:pt x="3233" y="5360"/>
                    <a:pt x="2873" y="5219"/>
                  </a:cubicBezTo>
                  <a:cubicBezTo>
                    <a:pt x="2561" y="5095"/>
                    <a:pt x="2235" y="5136"/>
                    <a:pt x="1913" y="5084"/>
                  </a:cubicBezTo>
                  <a:cubicBezTo>
                    <a:pt x="1569" y="5031"/>
                    <a:pt x="1537" y="4774"/>
                    <a:pt x="1557" y="4467"/>
                  </a:cubicBezTo>
                  <a:cubicBezTo>
                    <a:pt x="1587" y="4071"/>
                    <a:pt x="1649" y="3676"/>
                    <a:pt x="1746" y="3290"/>
                  </a:cubicBezTo>
                  <a:cubicBezTo>
                    <a:pt x="2594" y="2723"/>
                    <a:pt x="3302" y="1971"/>
                    <a:pt x="3818" y="1091"/>
                  </a:cubicBezTo>
                  <a:cubicBezTo>
                    <a:pt x="4040" y="708"/>
                    <a:pt x="4086" y="147"/>
                    <a:pt x="3550" y="21"/>
                  </a:cubicBezTo>
                  <a:cubicBezTo>
                    <a:pt x="3493" y="7"/>
                    <a:pt x="3437" y="1"/>
                    <a:pt x="33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199" name="Google Shape;3199;p7"/>
            <p:cNvSpPr/>
            <p:nvPr/>
          </p:nvSpPr>
          <p:spPr>
            <a:xfrm>
              <a:off x="3937650" y="1557025"/>
              <a:ext cx="52400" cy="71725"/>
            </a:xfrm>
            <a:custGeom>
              <a:avLst/>
              <a:gdLst/>
              <a:ahLst/>
              <a:cxnLst/>
              <a:rect l="l" t="t" r="r" b="b"/>
              <a:pathLst>
                <a:path w="2096" h="2869" extrusionOk="0">
                  <a:moveTo>
                    <a:pt x="482" y="0"/>
                  </a:moveTo>
                  <a:cubicBezTo>
                    <a:pt x="419" y="0"/>
                    <a:pt x="355" y="6"/>
                    <a:pt x="292" y="19"/>
                  </a:cubicBezTo>
                  <a:cubicBezTo>
                    <a:pt x="116" y="52"/>
                    <a:pt x="0" y="272"/>
                    <a:pt x="54" y="436"/>
                  </a:cubicBezTo>
                  <a:cubicBezTo>
                    <a:pt x="104" y="595"/>
                    <a:pt x="236" y="682"/>
                    <a:pt x="389" y="682"/>
                  </a:cubicBezTo>
                  <a:cubicBezTo>
                    <a:pt x="416" y="682"/>
                    <a:pt x="443" y="680"/>
                    <a:pt x="470" y="674"/>
                  </a:cubicBezTo>
                  <a:lnTo>
                    <a:pt x="469" y="674"/>
                  </a:lnTo>
                  <a:cubicBezTo>
                    <a:pt x="478" y="673"/>
                    <a:pt x="488" y="673"/>
                    <a:pt x="498" y="673"/>
                  </a:cubicBezTo>
                  <a:cubicBezTo>
                    <a:pt x="508" y="673"/>
                    <a:pt x="517" y="673"/>
                    <a:pt x="527" y="674"/>
                  </a:cubicBezTo>
                  <a:cubicBezTo>
                    <a:pt x="467" y="674"/>
                    <a:pt x="517" y="677"/>
                    <a:pt x="549" y="682"/>
                  </a:cubicBezTo>
                  <a:cubicBezTo>
                    <a:pt x="557" y="685"/>
                    <a:pt x="564" y="687"/>
                    <a:pt x="574" y="690"/>
                  </a:cubicBezTo>
                  <a:cubicBezTo>
                    <a:pt x="579" y="691"/>
                    <a:pt x="583" y="695"/>
                    <a:pt x="588" y="696"/>
                  </a:cubicBezTo>
                  <a:cubicBezTo>
                    <a:pt x="597" y="702"/>
                    <a:pt x="641" y="731"/>
                    <a:pt x="647" y="732"/>
                  </a:cubicBezTo>
                  <a:cubicBezTo>
                    <a:pt x="665" y="746"/>
                    <a:pt x="682" y="762"/>
                    <a:pt x="698" y="778"/>
                  </a:cubicBezTo>
                  <a:cubicBezTo>
                    <a:pt x="710" y="790"/>
                    <a:pt x="721" y="804"/>
                    <a:pt x="734" y="817"/>
                  </a:cubicBezTo>
                  <a:lnTo>
                    <a:pt x="740" y="826"/>
                  </a:lnTo>
                  <a:cubicBezTo>
                    <a:pt x="756" y="851"/>
                    <a:pt x="770" y="879"/>
                    <a:pt x="787" y="905"/>
                  </a:cubicBezTo>
                  <a:cubicBezTo>
                    <a:pt x="788" y="909"/>
                    <a:pt x="793" y="914"/>
                    <a:pt x="796" y="919"/>
                  </a:cubicBezTo>
                  <a:cubicBezTo>
                    <a:pt x="796" y="925"/>
                    <a:pt x="798" y="930"/>
                    <a:pt x="799" y="934"/>
                  </a:cubicBezTo>
                  <a:cubicBezTo>
                    <a:pt x="809" y="967"/>
                    <a:pt x="818" y="1000"/>
                    <a:pt x="825" y="1035"/>
                  </a:cubicBezTo>
                  <a:cubicBezTo>
                    <a:pt x="825" y="1047"/>
                    <a:pt x="829" y="1093"/>
                    <a:pt x="829" y="1097"/>
                  </a:cubicBezTo>
                  <a:cubicBezTo>
                    <a:pt x="829" y="1111"/>
                    <a:pt x="825" y="1177"/>
                    <a:pt x="825" y="1191"/>
                  </a:cubicBezTo>
                  <a:lnTo>
                    <a:pt x="825" y="1191"/>
                  </a:lnTo>
                  <a:cubicBezTo>
                    <a:pt x="822" y="1205"/>
                    <a:pt x="810" y="1271"/>
                    <a:pt x="806" y="1285"/>
                  </a:cubicBezTo>
                  <a:cubicBezTo>
                    <a:pt x="798" y="1320"/>
                    <a:pt x="787" y="1353"/>
                    <a:pt x="776" y="1387"/>
                  </a:cubicBezTo>
                  <a:cubicBezTo>
                    <a:pt x="770" y="1406"/>
                    <a:pt x="762" y="1426"/>
                    <a:pt x="754" y="1445"/>
                  </a:cubicBezTo>
                  <a:cubicBezTo>
                    <a:pt x="752" y="1450"/>
                    <a:pt x="749" y="1456"/>
                    <a:pt x="743" y="1470"/>
                  </a:cubicBezTo>
                  <a:cubicBezTo>
                    <a:pt x="709" y="1541"/>
                    <a:pt x="671" y="1610"/>
                    <a:pt x="629" y="1675"/>
                  </a:cubicBezTo>
                  <a:cubicBezTo>
                    <a:pt x="527" y="1838"/>
                    <a:pt x="380" y="1978"/>
                    <a:pt x="369" y="2183"/>
                  </a:cubicBezTo>
                  <a:cubicBezTo>
                    <a:pt x="356" y="2418"/>
                    <a:pt x="503" y="2592"/>
                    <a:pt x="702" y="2698"/>
                  </a:cubicBezTo>
                  <a:cubicBezTo>
                    <a:pt x="916" y="2811"/>
                    <a:pt x="1152" y="2868"/>
                    <a:pt x="1390" y="2868"/>
                  </a:cubicBezTo>
                  <a:cubicBezTo>
                    <a:pt x="1528" y="2868"/>
                    <a:pt x="1667" y="2849"/>
                    <a:pt x="1802" y="2810"/>
                  </a:cubicBezTo>
                  <a:cubicBezTo>
                    <a:pt x="1971" y="2760"/>
                    <a:pt x="2095" y="2568"/>
                    <a:pt x="2039" y="2391"/>
                  </a:cubicBezTo>
                  <a:cubicBezTo>
                    <a:pt x="1992" y="2248"/>
                    <a:pt x="1859" y="2142"/>
                    <a:pt x="1710" y="2142"/>
                  </a:cubicBezTo>
                  <a:cubicBezTo>
                    <a:pt x="1681" y="2142"/>
                    <a:pt x="1651" y="2146"/>
                    <a:pt x="1620" y="2155"/>
                  </a:cubicBezTo>
                  <a:cubicBezTo>
                    <a:pt x="1580" y="2167"/>
                    <a:pt x="1539" y="2177"/>
                    <a:pt x="1497" y="2185"/>
                  </a:cubicBezTo>
                  <a:cubicBezTo>
                    <a:pt x="1487" y="2185"/>
                    <a:pt x="1440" y="2191"/>
                    <a:pt x="1434" y="2191"/>
                  </a:cubicBezTo>
                  <a:cubicBezTo>
                    <a:pt x="1423" y="2191"/>
                    <a:pt x="1412" y="2191"/>
                    <a:pt x="1401" y="2191"/>
                  </a:cubicBezTo>
                  <a:cubicBezTo>
                    <a:pt x="1371" y="2191"/>
                    <a:pt x="1340" y="2190"/>
                    <a:pt x="1310" y="2188"/>
                  </a:cubicBezTo>
                  <a:cubicBezTo>
                    <a:pt x="1293" y="2188"/>
                    <a:pt x="1276" y="2186"/>
                    <a:pt x="1259" y="2183"/>
                  </a:cubicBezTo>
                  <a:lnTo>
                    <a:pt x="1259" y="2183"/>
                  </a:lnTo>
                  <a:cubicBezTo>
                    <a:pt x="1270" y="2185"/>
                    <a:pt x="1277" y="2186"/>
                    <a:pt x="1279" y="2186"/>
                  </a:cubicBezTo>
                  <a:cubicBezTo>
                    <a:pt x="1281" y="2186"/>
                    <a:pt x="1270" y="2183"/>
                    <a:pt x="1244" y="2178"/>
                  </a:cubicBezTo>
                  <a:cubicBezTo>
                    <a:pt x="1210" y="2169"/>
                    <a:pt x="1175" y="2163"/>
                    <a:pt x="1143" y="2152"/>
                  </a:cubicBezTo>
                  <a:lnTo>
                    <a:pt x="1132" y="2149"/>
                  </a:lnTo>
                  <a:cubicBezTo>
                    <a:pt x="1147" y="2123"/>
                    <a:pt x="1160" y="2103"/>
                    <a:pt x="1166" y="2095"/>
                  </a:cubicBezTo>
                  <a:cubicBezTo>
                    <a:pt x="1213" y="2025"/>
                    <a:pt x="1257" y="1954"/>
                    <a:pt x="1296" y="1879"/>
                  </a:cubicBezTo>
                  <a:cubicBezTo>
                    <a:pt x="1379" y="1722"/>
                    <a:pt x="1448" y="1555"/>
                    <a:pt x="1479" y="1381"/>
                  </a:cubicBezTo>
                  <a:cubicBezTo>
                    <a:pt x="1545" y="1005"/>
                    <a:pt x="1475" y="651"/>
                    <a:pt x="1227" y="355"/>
                  </a:cubicBezTo>
                  <a:cubicBezTo>
                    <a:pt x="1042" y="128"/>
                    <a:pt x="767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00" name="Google Shape;3200;p7"/>
            <p:cNvSpPr/>
            <p:nvPr/>
          </p:nvSpPr>
          <p:spPr>
            <a:xfrm>
              <a:off x="4075050" y="1409850"/>
              <a:ext cx="118675" cy="18900"/>
            </a:xfrm>
            <a:custGeom>
              <a:avLst/>
              <a:gdLst/>
              <a:ahLst/>
              <a:cxnLst/>
              <a:rect l="l" t="t" r="r" b="b"/>
              <a:pathLst>
                <a:path w="4747" h="756" extrusionOk="0">
                  <a:moveTo>
                    <a:pt x="1367" y="0"/>
                  </a:moveTo>
                  <a:cubicBezTo>
                    <a:pt x="1058" y="0"/>
                    <a:pt x="749" y="2"/>
                    <a:pt x="439" y="7"/>
                  </a:cubicBezTo>
                  <a:cubicBezTo>
                    <a:pt x="5" y="15"/>
                    <a:pt x="1" y="687"/>
                    <a:pt x="432" y="687"/>
                  </a:cubicBezTo>
                  <a:cubicBezTo>
                    <a:pt x="434" y="687"/>
                    <a:pt x="437" y="687"/>
                    <a:pt x="439" y="687"/>
                  </a:cubicBezTo>
                  <a:cubicBezTo>
                    <a:pt x="754" y="682"/>
                    <a:pt x="1068" y="679"/>
                    <a:pt x="1382" y="679"/>
                  </a:cubicBezTo>
                  <a:cubicBezTo>
                    <a:pt x="2358" y="679"/>
                    <a:pt x="3334" y="705"/>
                    <a:pt x="4309" y="755"/>
                  </a:cubicBezTo>
                  <a:cubicBezTo>
                    <a:pt x="4316" y="755"/>
                    <a:pt x="4323" y="755"/>
                    <a:pt x="4330" y="755"/>
                  </a:cubicBezTo>
                  <a:cubicBezTo>
                    <a:pt x="4746" y="755"/>
                    <a:pt x="4738" y="98"/>
                    <a:pt x="4309" y="75"/>
                  </a:cubicBezTo>
                  <a:cubicBezTo>
                    <a:pt x="3329" y="25"/>
                    <a:pt x="2348" y="0"/>
                    <a:pt x="1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01" name="Google Shape;3201;p7"/>
            <p:cNvSpPr/>
            <p:nvPr/>
          </p:nvSpPr>
          <p:spPr>
            <a:xfrm>
              <a:off x="4081750" y="1446250"/>
              <a:ext cx="116275" cy="21000"/>
            </a:xfrm>
            <a:custGeom>
              <a:avLst/>
              <a:gdLst/>
              <a:ahLst/>
              <a:cxnLst/>
              <a:rect l="l" t="t" r="r" b="b"/>
              <a:pathLst>
                <a:path w="4651" h="840" extrusionOk="0">
                  <a:moveTo>
                    <a:pt x="4341" y="1"/>
                  </a:moveTo>
                  <a:cubicBezTo>
                    <a:pt x="4331" y="1"/>
                    <a:pt x="4322" y="1"/>
                    <a:pt x="4312" y="2"/>
                  </a:cubicBezTo>
                  <a:cubicBezTo>
                    <a:pt x="3458" y="107"/>
                    <a:pt x="2599" y="160"/>
                    <a:pt x="1739" y="160"/>
                  </a:cubicBezTo>
                  <a:cubicBezTo>
                    <a:pt x="1305" y="160"/>
                    <a:pt x="871" y="147"/>
                    <a:pt x="438" y="120"/>
                  </a:cubicBezTo>
                  <a:cubicBezTo>
                    <a:pt x="429" y="119"/>
                    <a:pt x="421" y="119"/>
                    <a:pt x="413" y="119"/>
                  </a:cubicBezTo>
                  <a:cubicBezTo>
                    <a:pt x="1" y="119"/>
                    <a:pt x="10" y="774"/>
                    <a:pt x="438" y="800"/>
                  </a:cubicBezTo>
                  <a:cubicBezTo>
                    <a:pt x="871" y="827"/>
                    <a:pt x="1305" y="840"/>
                    <a:pt x="1739" y="840"/>
                  </a:cubicBezTo>
                  <a:cubicBezTo>
                    <a:pt x="2599" y="840"/>
                    <a:pt x="3458" y="787"/>
                    <a:pt x="4312" y="682"/>
                  </a:cubicBezTo>
                  <a:cubicBezTo>
                    <a:pt x="4494" y="660"/>
                    <a:pt x="4651" y="543"/>
                    <a:pt x="4651" y="342"/>
                  </a:cubicBezTo>
                  <a:cubicBezTo>
                    <a:pt x="4651" y="185"/>
                    <a:pt x="4511" y="1"/>
                    <a:pt x="43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02" name="Google Shape;3202;p7"/>
            <p:cNvSpPr/>
            <p:nvPr/>
          </p:nvSpPr>
          <p:spPr>
            <a:xfrm>
              <a:off x="4292275" y="1267375"/>
              <a:ext cx="80225" cy="112050"/>
            </a:xfrm>
            <a:custGeom>
              <a:avLst/>
              <a:gdLst/>
              <a:ahLst/>
              <a:cxnLst/>
              <a:rect l="l" t="t" r="r" b="b"/>
              <a:pathLst>
                <a:path w="3209" h="4482" extrusionOk="0">
                  <a:moveTo>
                    <a:pt x="2227" y="1"/>
                  </a:moveTo>
                  <a:cubicBezTo>
                    <a:pt x="1968" y="1"/>
                    <a:pt x="1711" y="41"/>
                    <a:pt x="1461" y="118"/>
                  </a:cubicBezTo>
                  <a:cubicBezTo>
                    <a:pt x="1421" y="103"/>
                    <a:pt x="1377" y="96"/>
                    <a:pt x="1334" y="96"/>
                  </a:cubicBezTo>
                  <a:cubicBezTo>
                    <a:pt x="1217" y="96"/>
                    <a:pt x="1099" y="148"/>
                    <a:pt x="1049" y="257"/>
                  </a:cubicBezTo>
                  <a:lnTo>
                    <a:pt x="114" y="2289"/>
                  </a:lnTo>
                  <a:cubicBezTo>
                    <a:pt x="0" y="2535"/>
                    <a:pt x="170" y="2800"/>
                    <a:pt x="406" y="2800"/>
                  </a:cubicBezTo>
                  <a:cubicBezTo>
                    <a:pt x="460" y="2800"/>
                    <a:pt x="518" y="2786"/>
                    <a:pt x="577" y="2755"/>
                  </a:cubicBezTo>
                  <a:cubicBezTo>
                    <a:pt x="814" y="2627"/>
                    <a:pt x="1077" y="2561"/>
                    <a:pt x="1342" y="2561"/>
                  </a:cubicBezTo>
                  <a:cubicBezTo>
                    <a:pt x="1406" y="2561"/>
                    <a:pt x="1470" y="2565"/>
                    <a:pt x="1533" y="2573"/>
                  </a:cubicBezTo>
                  <a:cubicBezTo>
                    <a:pt x="1798" y="2604"/>
                    <a:pt x="2190" y="2717"/>
                    <a:pt x="2310" y="2983"/>
                  </a:cubicBezTo>
                  <a:cubicBezTo>
                    <a:pt x="2414" y="3212"/>
                    <a:pt x="2229" y="3471"/>
                    <a:pt x="2044" y="3593"/>
                  </a:cubicBezTo>
                  <a:cubicBezTo>
                    <a:pt x="1742" y="3793"/>
                    <a:pt x="1342" y="3795"/>
                    <a:pt x="993" y="3801"/>
                  </a:cubicBezTo>
                  <a:cubicBezTo>
                    <a:pt x="558" y="3811"/>
                    <a:pt x="554" y="4481"/>
                    <a:pt x="985" y="4481"/>
                  </a:cubicBezTo>
                  <a:cubicBezTo>
                    <a:pt x="988" y="4481"/>
                    <a:pt x="990" y="4481"/>
                    <a:pt x="993" y="4481"/>
                  </a:cubicBezTo>
                  <a:cubicBezTo>
                    <a:pt x="1535" y="4470"/>
                    <a:pt x="2107" y="4422"/>
                    <a:pt x="2542" y="4064"/>
                  </a:cubicBezTo>
                  <a:cubicBezTo>
                    <a:pt x="2907" y="3767"/>
                    <a:pt x="3130" y="3247"/>
                    <a:pt x="2961" y="2787"/>
                  </a:cubicBezTo>
                  <a:cubicBezTo>
                    <a:pt x="2784" y="2300"/>
                    <a:pt x="2276" y="2021"/>
                    <a:pt x="1789" y="1929"/>
                  </a:cubicBezTo>
                  <a:cubicBezTo>
                    <a:pt x="1645" y="1902"/>
                    <a:pt x="1499" y="1888"/>
                    <a:pt x="1353" y="1888"/>
                  </a:cubicBezTo>
                  <a:cubicBezTo>
                    <a:pt x="1246" y="1888"/>
                    <a:pt x="1139" y="1895"/>
                    <a:pt x="1032" y="1910"/>
                  </a:cubicBezTo>
                  <a:lnTo>
                    <a:pt x="1544" y="798"/>
                  </a:lnTo>
                  <a:lnTo>
                    <a:pt x="1554" y="795"/>
                  </a:lnTo>
                  <a:cubicBezTo>
                    <a:pt x="1579" y="785"/>
                    <a:pt x="1604" y="777"/>
                    <a:pt x="1627" y="769"/>
                  </a:cubicBezTo>
                  <a:cubicBezTo>
                    <a:pt x="1685" y="751"/>
                    <a:pt x="1743" y="735"/>
                    <a:pt x="1803" y="721"/>
                  </a:cubicBezTo>
                  <a:cubicBezTo>
                    <a:pt x="1861" y="705"/>
                    <a:pt x="1920" y="693"/>
                    <a:pt x="1980" y="688"/>
                  </a:cubicBezTo>
                  <a:lnTo>
                    <a:pt x="2006" y="686"/>
                  </a:lnTo>
                  <a:cubicBezTo>
                    <a:pt x="2038" y="683"/>
                    <a:pt x="2067" y="682"/>
                    <a:pt x="2097" y="680"/>
                  </a:cubicBezTo>
                  <a:cubicBezTo>
                    <a:pt x="2135" y="678"/>
                    <a:pt x="2172" y="677"/>
                    <a:pt x="2210" y="677"/>
                  </a:cubicBezTo>
                  <a:cubicBezTo>
                    <a:pt x="2233" y="677"/>
                    <a:pt x="2256" y="677"/>
                    <a:pt x="2279" y="679"/>
                  </a:cubicBezTo>
                  <a:cubicBezTo>
                    <a:pt x="2335" y="680"/>
                    <a:pt x="2406" y="675"/>
                    <a:pt x="2461" y="691"/>
                  </a:cubicBezTo>
                  <a:lnTo>
                    <a:pt x="2451" y="690"/>
                  </a:lnTo>
                  <a:lnTo>
                    <a:pt x="2451" y="690"/>
                  </a:lnTo>
                  <a:cubicBezTo>
                    <a:pt x="2459" y="691"/>
                    <a:pt x="2467" y="693"/>
                    <a:pt x="2472" y="694"/>
                  </a:cubicBezTo>
                  <a:cubicBezTo>
                    <a:pt x="2506" y="701"/>
                    <a:pt x="2539" y="707"/>
                    <a:pt x="2574" y="713"/>
                  </a:cubicBezTo>
                  <a:cubicBezTo>
                    <a:pt x="2632" y="727"/>
                    <a:pt x="2691" y="743"/>
                    <a:pt x="2749" y="760"/>
                  </a:cubicBezTo>
                  <a:cubicBezTo>
                    <a:pt x="2777" y="769"/>
                    <a:pt x="2807" y="773"/>
                    <a:pt x="2836" y="773"/>
                  </a:cubicBezTo>
                  <a:cubicBezTo>
                    <a:pt x="2984" y="773"/>
                    <a:pt x="3135" y="670"/>
                    <a:pt x="3167" y="523"/>
                  </a:cubicBezTo>
                  <a:cubicBezTo>
                    <a:pt x="3208" y="339"/>
                    <a:pt x="3111" y="160"/>
                    <a:pt x="2929" y="105"/>
                  </a:cubicBezTo>
                  <a:cubicBezTo>
                    <a:pt x="2698" y="34"/>
                    <a:pt x="2462" y="1"/>
                    <a:pt x="2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03" name="Google Shape;3203;p7"/>
            <p:cNvSpPr/>
            <p:nvPr/>
          </p:nvSpPr>
          <p:spPr>
            <a:xfrm>
              <a:off x="4401575" y="1280225"/>
              <a:ext cx="75100" cy="91575"/>
            </a:xfrm>
            <a:custGeom>
              <a:avLst/>
              <a:gdLst/>
              <a:ahLst/>
              <a:cxnLst/>
              <a:rect l="l" t="t" r="r" b="b"/>
              <a:pathLst>
                <a:path w="3004" h="3663" extrusionOk="0">
                  <a:moveTo>
                    <a:pt x="1726" y="928"/>
                  </a:moveTo>
                  <a:cubicBezTo>
                    <a:pt x="1722" y="929"/>
                    <a:pt x="1800" y="928"/>
                    <a:pt x="1822" y="931"/>
                  </a:cubicBezTo>
                  <a:cubicBezTo>
                    <a:pt x="1818" y="930"/>
                    <a:pt x="1815" y="930"/>
                    <a:pt x="1813" y="930"/>
                  </a:cubicBezTo>
                  <a:cubicBezTo>
                    <a:pt x="1799" y="930"/>
                    <a:pt x="1856" y="942"/>
                    <a:pt x="1887" y="951"/>
                  </a:cubicBezTo>
                  <a:lnTo>
                    <a:pt x="1887" y="951"/>
                  </a:lnTo>
                  <a:cubicBezTo>
                    <a:pt x="1886" y="954"/>
                    <a:pt x="1945" y="986"/>
                    <a:pt x="1947" y="986"/>
                  </a:cubicBezTo>
                  <a:lnTo>
                    <a:pt x="1947" y="986"/>
                  </a:lnTo>
                  <a:cubicBezTo>
                    <a:pt x="1975" y="1011"/>
                    <a:pt x="2001" y="1037"/>
                    <a:pt x="2028" y="1067"/>
                  </a:cubicBezTo>
                  <a:cubicBezTo>
                    <a:pt x="2288" y="1405"/>
                    <a:pt x="2112" y="1879"/>
                    <a:pt x="1912" y="2231"/>
                  </a:cubicBezTo>
                  <a:cubicBezTo>
                    <a:pt x="1797" y="2430"/>
                    <a:pt x="1677" y="2637"/>
                    <a:pt x="1517" y="2803"/>
                  </a:cubicBezTo>
                  <a:cubicBezTo>
                    <a:pt x="1415" y="2909"/>
                    <a:pt x="1297" y="2981"/>
                    <a:pt x="1180" y="2981"/>
                  </a:cubicBezTo>
                  <a:cubicBezTo>
                    <a:pt x="1151" y="2981"/>
                    <a:pt x="1122" y="2977"/>
                    <a:pt x="1094" y="2968"/>
                  </a:cubicBezTo>
                  <a:cubicBezTo>
                    <a:pt x="672" y="2831"/>
                    <a:pt x="665" y="2303"/>
                    <a:pt x="776" y="1930"/>
                  </a:cubicBezTo>
                  <a:cubicBezTo>
                    <a:pt x="846" y="1706"/>
                    <a:pt x="945" y="1493"/>
                    <a:pt x="1072" y="1296"/>
                  </a:cubicBezTo>
                  <a:cubicBezTo>
                    <a:pt x="1113" y="1310"/>
                    <a:pt x="1157" y="1318"/>
                    <a:pt x="1200" y="1318"/>
                  </a:cubicBezTo>
                  <a:cubicBezTo>
                    <a:pt x="1334" y="1318"/>
                    <a:pt x="1463" y="1246"/>
                    <a:pt x="1509" y="1080"/>
                  </a:cubicBezTo>
                  <a:cubicBezTo>
                    <a:pt x="1517" y="1040"/>
                    <a:pt x="1539" y="1008"/>
                    <a:pt x="1570" y="984"/>
                  </a:cubicBezTo>
                  <a:cubicBezTo>
                    <a:pt x="1618" y="956"/>
                    <a:pt x="1671" y="937"/>
                    <a:pt x="1726" y="928"/>
                  </a:cubicBezTo>
                  <a:close/>
                  <a:moveTo>
                    <a:pt x="1451" y="1"/>
                  </a:moveTo>
                  <a:cubicBezTo>
                    <a:pt x="1363" y="1"/>
                    <a:pt x="1274" y="35"/>
                    <a:pt x="1202" y="97"/>
                  </a:cubicBezTo>
                  <a:cubicBezTo>
                    <a:pt x="685" y="550"/>
                    <a:pt x="259" y="1177"/>
                    <a:pt x="93" y="1850"/>
                  </a:cubicBezTo>
                  <a:cubicBezTo>
                    <a:pt x="0" y="2233"/>
                    <a:pt x="0" y="2645"/>
                    <a:pt x="180" y="3002"/>
                  </a:cubicBezTo>
                  <a:cubicBezTo>
                    <a:pt x="329" y="3298"/>
                    <a:pt x="611" y="3544"/>
                    <a:pt x="934" y="3629"/>
                  </a:cubicBezTo>
                  <a:cubicBezTo>
                    <a:pt x="1022" y="3652"/>
                    <a:pt x="1107" y="3662"/>
                    <a:pt x="1189" y="3662"/>
                  </a:cubicBezTo>
                  <a:cubicBezTo>
                    <a:pt x="1805" y="3662"/>
                    <a:pt x="2227" y="3056"/>
                    <a:pt x="2510" y="2552"/>
                  </a:cubicBezTo>
                  <a:cubicBezTo>
                    <a:pt x="2850" y="1949"/>
                    <a:pt x="3004" y="1183"/>
                    <a:pt x="2524" y="606"/>
                  </a:cubicBezTo>
                  <a:cubicBezTo>
                    <a:pt x="2333" y="378"/>
                    <a:pt x="2048" y="268"/>
                    <a:pt x="1766" y="263"/>
                  </a:cubicBezTo>
                  <a:cubicBezTo>
                    <a:pt x="1755" y="202"/>
                    <a:pt x="1725" y="144"/>
                    <a:pt x="1683" y="97"/>
                  </a:cubicBezTo>
                  <a:cubicBezTo>
                    <a:pt x="1616" y="31"/>
                    <a:pt x="1534" y="1"/>
                    <a:pt x="14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04" name="Google Shape;3204;p7"/>
            <p:cNvSpPr/>
            <p:nvPr/>
          </p:nvSpPr>
          <p:spPr>
            <a:xfrm>
              <a:off x="4492050" y="1286875"/>
              <a:ext cx="70225" cy="89800"/>
            </a:xfrm>
            <a:custGeom>
              <a:avLst/>
              <a:gdLst/>
              <a:ahLst/>
              <a:cxnLst/>
              <a:rect l="l" t="t" r="r" b="b"/>
              <a:pathLst>
                <a:path w="2809" h="3592" extrusionOk="0">
                  <a:moveTo>
                    <a:pt x="1805" y="1009"/>
                  </a:moveTo>
                  <a:cubicBezTo>
                    <a:pt x="1910" y="1009"/>
                    <a:pt x="2000" y="1051"/>
                    <a:pt x="2045" y="1177"/>
                  </a:cubicBezTo>
                  <a:cubicBezTo>
                    <a:pt x="2122" y="1389"/>
                    <a:pt x="2117" y="1644"/>
                    <a:pt x="2106" y="1870"/>
                  </a:cubicBezTo>
                  <a:cubicBezTo>
                    <a:pt x="2097" y="2075"/>
                    <a:pt x="2054" y="2289"/>
                    <a:pt x="1954" y="2473"/>
                  </a:cubicBezTo>
                  <a:cubicBezTo>
                    <a:pt x="1857" y="2651"/>
                    <a:pt x="1749" y="2764"/>
                    <a:pt x="1556" y="2854"/>
                  </a:cubicBezTo>
                  <a:cubicBezTo>
                    <a:pt x="1472" y="2893"/>
                    <a:pt x="1381" y="2913"/>
                    <a:pt x="1289" y="2913"/>
                  </a:cubicBezTo>
                  <a:cubicBezTo>
                    <a:pt x="1234" y="2913"/>
                    <a:pt x="1179" y="2906"/>
                    <a:pt x="1125" y="2891"/>
                  </a:cubicBezTo>
                  <a:cubicBezTo>
                    <a:pt x="995" y="2852"/>
                    <a:pt x="878" y="2717"/>
                    <a:pt x="823" y="2570"/>
                  </a:cubicBezTo>
                  <a:cubicBezTo>
                    <a:pt x="751" y="2373"/>
                    <a:pt x="754" y="2174"/>
                    <a:pt x="804" y="1953"/>
                  </a:cubicBezTo>
                  <a:cubicBezTo>
                    <a:pt x="848" y="1769"/>
                    <a:pt x="909" y="1589"/>
                    <a:pt x="984" y="1417"/>
                  </a:cubicBezTo>
                  <a:cubicBezTo>
                    <a:pt x="1031" y="1414"/>
                    <a:pt x="1077" y="1396"/>
                    <a:pt x="1114" y="1368"/>
                  </a:cubicBezTo>
                  <a:cubicBezTo>
                    <a:pt x="1293" y="1232"/>
                    <a:pt x="1511" y="1050"/>
                    <a:pt x="1725" y="1016"/>
                  </a:cubicBezTo>
                  <a:cubicBezTo>
                    <a:pt x="1753" y="1011"/>
                    <a:pt x="1779" y="1009"/>
                    <a:pt x="1805" y="1009"/>
                  </a:cubicBezTo>
                  <a:close/>
                  <a:moveTo>
                    <a:pt x="1356" y="0"/>
                  </a:moveTo>
                  <a:cubicBezTo>
                    <a:pt x="1304" y="0"/>
                    <a:pt x="1247" y="15"/>
                    <a:pt x="1190" y="47"/>
                  </a:cubicBezTo>
                  <a:cubicBezTo>
                    <a:pt x="901" y="214"/>
                    <a:pt x="690" y="472"/>
                    <a:pt x="536" y="762"/>
                  </a:cubicBezTo>
                  <a:cubicBezTo>
                    <a:pt x="373" y="1066"/>
                    <a:pt x="246" y="1389"/>
                    <a:pt x="159" y="1724"/>
                  </a:cubicBezTo>
                  <a:cubicBezTo>
                    <a:pt x="0" y="2354"/>
                    <a:pt x="121" y="3173"/>
                    <a:pt x="776" y="3480"/>
                  </a:cubicBezTo>
                  <a:cubicBezTo>
                    <a:pt x="939" y="3556"/>
                    <a:pt x="1109" y="3591"/>
                    <a:pt x="1279" y="3591"/>
                  </a:cubicBezTo>
                  <a:cubicBezTo>
                    <a:pt x="1732" y="3591"/>
                    <a:pt x="2178" y="3343"/>
                    <a:pt x="2446" y="2966"/>
                  </a:cubicBezTo>
                  <a:cubicBezTo>
                    <a:pt x="2647" y="2686"/>
                    <a:pt x="2739" y="2346"/>
                    <a:pt x="2775" y="2006"/>
                  </a:cubicBezTo>
                  <a:cubicBezTo>
                    <a:pt x="2808" y="1688"/>
                    <a:pt x="2799" y="1326"/>
                    <a:pt x="2706" y="1019"/>
                  </a:cubicBezTo>
                  <a:cubicBezTo>
                    <a:pt x="2586" y="616"/>
                    <a:pt x="2261" y="356"/>
                    <a:pt x="1840" y="336"/>
                  </a:cubicBezTo>
                  <a:cubicBezTo>
                    <a:pt x="1822" y="335"/>
                    <a:pt x="1805" y="334"/>
                    <a:pt x="1787" y="334"/>
                  </a:cubicBezTo>
                  <a:cubicBezTo>
                    <a:pt x="1755" y="334"/>
                    <a:pt x="1723" y="336"/>
                    <a:pt x="1691" y="339"/>
                  </a:cubicBezTo>
                  <a:cubicBezTo>
                    <a:pt x="1678" y="167"/>
                    <a:pt x="1537" y="0"/>
                    <a:pt x="1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05" name="Google Shape;3205;p7"/>
            <p:cNvSpPr/>
            <p:nvPr/>
          </p:nvSpPr>
          <p:spPr>
            <a:xfrm>
              <a:off x="4284150" y="1414750"/>
              <a:ext cx="349675" cy="21150"/>
            </a:xfrm>
            <a:custGeom>
              <a:avLst/>
              <a:gdLst/>
              <a:ahLst/>
              <a:cxnLst/>
              <a:rect l="l" t="t" r="r" b="b"/>
              <a:pathLst>
                <a:path w="13987" h="846" extrusionOk="0">
                  <a:moveTo>
                    <a:pt x="431" y="1"/>
                  </a:moveTo>
                  <a:cubicBezTo>
                    <a:pt x="0" y="1"/>
                    <a:pt x="0" y="675"/>
                    <a:pt x="437" y="681"/>
                  </a:cubicBezTo>
                  <a:lnTo>
                    <a:pt x="13551" y="845"/>
                  </a:lnTo>
                  <a:cubicBezTo>
                    <a:pt x="13553" y="845"/>
                    <a:pt x="13555" y="845"/>
                    <a:pt x="13557" y="845"/>
                  </a:cubicBezTo>
                  <a:cubicBezTo>
                    <a:pt x="13987" y="845"/>
                    <a:pt x="13986" y="172"/>
                    <a:pt x="13551" y="167"/>
                  </a:cubicBezTo>
                  <a:lnTo>
                    <a:pt x="437" y="1"/>
                  </a:lnTo>
                  <a:cubicBezTo>
                    <a:pt x="435" y="1"/>
                    <a:pt x="433" y="1"/>
                    <a:pt x="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06" name="Google Shape;3206;p7"/>
            <p:cNvSpPr/>
            <p:nvPr/>
          </p:nvSpPr>
          <p:spPr>
            <a:xfrm>
              <a:off x="4304625" y="1485225"/>
              <a:ext cx="77650" cy="120250"/>
            </a:xfrm>
            <a:custGeom>
              <a:avLst/>
              <a:gdLst/>
              <a:ahLst/>
              <a:cxnLst/>
              <a:rect l="l" t="t" r="r" b="b"/>
              <a:pathLst>
                <a:path w="3106" h="4810" extrusionOk="0">
                  <a:moveTo>
                    <a:pt x="2134" y="1"/>
                  </a:moveTo>
                  <a:cubicBezTo>
                    <a:pt x="2030" y="1"/>
                    <a:pt x="1925" y="44"/>
                    <a:pt x="1849" y="149"/>
                  </a:cubicBezTo>
                  <a:cubicBezTo>
                    <a:pt x="1241" y="997"/>
                    <a:pt x="660" y="1862"/>
                    <a:pt x="102" y="2744"/>
                  </a:cubicBezTo>
                  <a:cubicBezTo>
                    <a:pt x="0" y="2904"/>
                    <a:pt x="76" y="3111"/>
                    <a:pt x="225" y="3208"/>
                  </a:cubicBezTo>
                  <a:cubicBezTo>
                    <a:pt x="620" y="3468"/>
                    <a:pt x="1048" y="3680"/>
                    <a:pt x="1502" y="3680"/>
                  </a:cubicBezTo>
                  <a:cubicBezTo>
                    <a:pt x="1664" y="3680"/>
                    <a:pt x="1829" y="3653"/>
                    <a:pt x="1997" y="3592"/>
                  </a:cubicBezTo>
                  <a:cubicBezTo>
                    <a:pt x="2072" y="3563"/>
                    <a:pt x="2145" y="3531"/>
                    <a:pt x="2216" y="3491"/>
                  </a:cubicBezTo>
                  <a:lnTo>
                    <a:pt x="2216" y="3491"/>
                  </a:lnTo>
                  <a:cubicBezTo>
                    <a:pt x="2169" y="3789"/>
                    <a:pt x="2122" y="4085"/>
                    <a:pt x="2073" y="4381"/>
                  </a:cubicBezTo>
                  <a:cubicBezTo>
                    <a:pt x="2045" y="4563"/>
                    <a:pt x="2120" y="4746"/>
                    <a:pt x="2311" y="4800"/>
                  </a:cubicBezTo>
                  <a:cubicBezTo>
                    <a:pt x="2337" y="4807"/>
                    <a:pt x="2364" y="4810"/>
                    <a:pt x="2392" y="4810"/>
                  </a:cubicBezTo>
                  <a:cubicBezTo>
                    <a:pt x="2540" y="4810"/>
                    <a:pt x="2705" y="4716"/>
                    <a:pt x="2730" y="4561"/>
                  </a:cubicBezTo>
                  <a:lnTo>
                    <a:pt x="3076" y="2396"/>
                  </a:lnTo>
                  <a:cubicBezTo>
                    <a:pt x="3106" y="2216"/>
                    <a:pt x="3031" y="2031"/>
                    <a:pt x="2839" y="1978"/>
                  </a:cubicBezTo>
                  <a:cubicBezTo>
                    <a:pt x="2813" y="1971"/>
                    <a:pt x="2785" y="1967"/>
                    <a:pt x="2757" y="1967"/>
                  </a:cubicBezTo>
                  <a:cubicBezTo>
                    <a:pt x="2608" y="1967"/>
                    <a:pt x="2454" y="2064"/>
                    <a:pt x="2421" y="2216"/>
                  </a:cubicBezTo>
                  <a:cubicBezTo>
                    <a:pt x="2349" y="2561"/>
                    <a:pt x="2098" y="2843"/>
                    <a:pt x="1765" y="2954"/>
                  </a:cubicBezTo>
                  <a:cubicBezTo>
                    <a:pt x="1670" y="2987"/>
                    <a:pt x="1578" y="3001"/>
                    <a:pt x="1488" y="3001"/>
                  </a:cubicBezTo>
                  <a:cubicBezTo>
                    <a:pt x="1271" y="3001"/>
                    <a:pt x="1066" y="2918"/>
                    <a:pt x="872" y="2808"/>
                  </a:cubicBezTo>
                  <a:cubicBezTo>
                    <a:pt x="1373" y="2023"/>
                    <a:pt x="1895" y="1252"/>
                    <a:pt x="2437" y="493"/>
                  </a:cubicBezTo>
                  <a:cubicBezTo>
                    <a:pt x="2615" y="243"/>
                    <a:pt x="2378" y="1"/>
                    <a:pt x="21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07" name="Google Shape;3207;p7"/>
            <p:cNvSpPr/>
            <p:nvPr/>
          </p:nvSpPr>
          <p:spPr>
            <a:xfrm>
              <a:off x="4403525" y="1488800"/>
              <a:ext cx="77650" cy="109400"/>
            </a:xfrm>
            <a:custGeom>
              <a:avLst/>
              <a:gdLst/>
              <a:ahLst/>
              <a:cxnLst/>
              <a:rect l="l" t="t" r="r" b="b"/>
              <a:pathLst>
                <a:path w="3106" h="4376" extrusionOk="0">
                  <a:moveTo>
                    <a:pt x="1691" y="1"/>
                  </a:moveTo>
                  <a:cubicBezTo>
                    <a:pt x="1443" y="1"/>
                    <a:pt x="1183" y="89"/>
                    <a:pt x="959" y="185"/>
                  </a:cubicBezTo>
                  <a:cubicBezTo>
                    <a:pt x="792" y="257"/>
                    <a:pt x="753" y="505"/>
                    <a:pt x="837" y="650"/>
                  </a:cubicBezTo>
                  <a:cubicBezTo>
                    <a:pt x="903" y="763"/>
                    <a:pt x="1008" y="812"/>
                    <a:pt x="1120" y="812"/>
                  </a:cubicBezTo>
                  <a:cubicBezTo>
                    <a:pt x="1180" y="812"/>
                    <a:pt x="1243" y="797"/>
                    <a:pt x="1303" y="771"/>
                  </a:cubicBezTo>
                  <a:cubicBezTo>
                    <a:pt x="1388" y="735"/>
                    <a:pt x="1536" y="672"/>
                    <a:pt x="1647" y="672"/>
                  </a:cubicBezTo>
                  <a:cubicBezTo>
                    <a:pt x="1737" y="672"/>
                    <a:pt x="1803" y="713"/>
                    <a:pt x="1791" y="842"/>
                  </a:cubicBezTo>
                  <a:cubicBezTo>
                    <a:pt x="1762" y="1169"/>
                    <a:pt x="1541" y="1509"/>
                    <a:pt x="1393" y="1796"/>
                  </a:cubicBezTo>
                  <a:cubicBezTo>
                    <a:pt x="1021" y="2524"/>
                    <a:pt x="583" y="3218"/>
                    <a:pt x="90" y="3870"/>
                  </a:cubicBezTo>
                  <a:cubicBezTo>
                    <a:pt x="1" y="3988"/>
                    <a:pt x="44" y="4185"/>
                    <a:pt x="143" y="4281"/>
                  </a:cubicBezTo>
                  <a:cubicBezTo>
                    <a:pt x="209" y="4347"/>
                    <a:pt x="290" y="4376"/>
                    <a:pt x="374" y="4376"/>
                  </a:cubicBezTo>
                  <a:cubicBezTo>
                    <a:pt x="435" y="4376"/>
                    <a:pt x="496" y="4361"/>
                    <a:pt x="554" y="4334"/>
                  </a:cubicBezTo>
                  <a:cubicBezTo>
                    <a:pt x="686" y="4272"/>
                    <a:pt x="831" y="4252"/>
                    <a:pt x="979" y="4252"/>
                  </a:cubicBezTo>
                  <a:cubicBezTo>
                    <a:pt x="1185" y="4252"/>
                    <a:pt x="1397" y="4292"/>
                    <a:pt x="1589" y="4318"/>
                  </a:cubicBezTo>
                  <a:cubicBezTo>
                    <a:pt x="1795" y="4347"/>
                    <a:pt x="2004" y="4373"/>
                    <a:pt x="2211" y="4373"/>
                  </a:cubicBezTo>
                  <a:cubicBezTo>
                    <a:pt x="2416" y="4373"/>
                    <a:pt x="2619" y="4347"/>
                    <a:pt x="2816" y="4274"/>
                  </a:cubicBezTo>
                  <a:cubicBezTo>
                    <a:pt x="2988" y="4210"/>
                    <a:pt x="3106" y="4044"/>
                    <a:pt x="3054" y="3856"/>
                  </a:cubicBezTo>
                  <a:cubicBezTo>
                    <a:pt x="3017" y="3720"/>
                    <a:pt x="2873" y="3603"/>
                    <a:pt x="2727" y="3603"/>
                  </a:cubicBezTo>
                  <a:cubicBezTo>
                    <a:pt x="2696" y="3603"/>
                    <a:pt x="2666" y="3608"/>
                    <a:pt x="2636" y="3619"/>
                  </a:cubicBezTo>
                  <a:cubicBezTo>
                    <a:pt x="2484" y="3676"/>
                    <a:pt x="2327" y="3696"/>
                    <a:pt x="2170" y="3696"/>
                  </a:cubicBezTo>
                  <a:cubicBezTo>
                    <a:pt x="1935" y="3696"/>
                    <a:pt x="1696" y="3652"/>
                    <a:pt x="1464" y="3621"/>
                  </a:cubicBezTo>
                  <a:cubicBezTo>
                    <a:pt x="1348" y="3605"/>
                    <a:pt x="1234" y="3596"/>
                    <a:pt x="1122" y="3590"/>
                  </a:cubicBezTo>
                  <a:cubicBezTo>
                    <a:pt x="1558" y="2946"/>
                    <a:pt x="1939" y="2266"/>
                    <a:pt x="2261" y="1558"/>
                  </a:cubicBezTo>
                  <a:cubicBezTo>
                    <a:pt x="2446" y="1150"/>
                    <a:pt x="2612" y="630"/>
                    <a:pt x="2274" y="251"/>
                  </a:cubicBezTo>
                  <a:cubicBezTo>
                    <a:pt x="2110" y="67"/>
                    <a:pt x="1905" y="1"/>
                    <a:pt x="16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08" name="Google Shape;3208;p7"/>
            <p:cNvSpPr/>
            <p:nvPr/>
          </p:nvSpPr>
          <p:spPr>
            <a:xfrm>
              <a:off x="4521975" y="1480375"/>
              <a:ext cx="86850" cy="124825"/>
            </a:xfrm>
            <a:custGeom>
              <a:avLst/>
              <a:gdLst/>
              <a:ahLst/>
              <a:cxnLst/>
              <a:rect l="l" t="t" r="r" b="b"/>
              <a:pathLst>
                <a:path w="3474" h="4993" extrusionOk="0">
                  <a:moveTo>
                    <a:pt x="2955" y="0"/>
                  </a:moveTo>
                  <a:cubicBezTo>
                    <a:pt x="2933" y="0"/>
                    <a:pt x="2910" y="2"/>
                    <a:pt x="2886" y="7"/>
                  </a:cubicBezTo>
                  <a:cubicBezTo>
                    <a:pt x="1295" y="293"/>
                    <a:pt x="107" y="1670"/>
                    <a:pt x="21" y="3280"/>
                  </a:cubicBezTo>
                  <a:cubicBezTo>
                    <a:pt x="0" y="3656"/>
                    <a:pt x="15" y="4118"/>
                    <a:pt x="201" y="4456"/>
                  </a:cubicBezTo>
                  <a:cubicBezTo>
                    <a:pt x="406" y="4828"/>
                    <a:pt x="831" y="4990"/>
                    <a:pt x="1240" y="4992"/>
                  </a:cubicBezTo>
                  <a:cubicBezTo>
                    <a:pt x="1243" y="4992"/>
                    <a:pt x="1246" y="4992"/>
                    <a:pt x="1249" y="4992"/>
                  </a:cubicBezTo>
                  <a:cubicBezTo>
                    <a:pt x="2032" y="4992"/>
                    <a:pt x="2731" y="4389"/>
                    <a:pt x="2722" y="3580"/>
                  </a:cubicBezTo>
                  <a:cubicBezTo>
                    <a:pt x="2715" y="2873"/>
                    <a:pt x="2137" y="2372"/>
                    <a:pt x="1498" y="2372"/>
                  </a:cubicBezTo>
                  <a:cubicBezTo>
                    <a:pt x="1329" y="2372"/>
                    <a:pt x="1155" y="2407"/>
                    <a:pt x="986" y="2484"/>
                  </a:cubicBezTo>
                  <a:cubicBezTo>
                    <a:pt x="820" y="2560"/>
                    <a:pt x="779" y="2802"/>
                    <a:pt x="865" y="2949"/>
                  </a:cubicBezTo>
                  <a:cubicBezTo>
                    <a:pt x="931" y="3062"/>
                    <a:pt x="1037" y="3111"/>
                    <a:pt x="1150" y="3111"/>
                  </a:cubicBezTo>
                  <a:cubicBezTo>
                    <a:pt x="1209" y="3111"/>
                    <a:pt x="1271" y="3097"/>
                    <a:pt x="1329" y="3071"/>
                  </a:cubicBezTo>
                  <a:cubicBezTo>
                    <a:pt x="1384" y="3046"/>
                    <a:pt x="1442" y="3035"/>
                    <a:pt x="1502" y="3035"/>
                  </a:cubicBezTo>
                  <a:cubicBezTo>
                    <a:pt x="1679" y="3035"/>
                    <a:pt x="1863" y="3136"/>
                    <a:pt x="1956" y="3280"/>
                  </a:cubicBezTo>
                  <a:cubicBezTo>
                    <a:pt x="2105" y="3505"/>
                    <a:pt x="2054" y="3828"/>
                    <a:pt x="1892" y="4030"/>
                  </a:cubicBezTo>
                  <a:cubicBezTo>
                    <a:pt x="1741" y="4219"/>
                    <a:pt x="1487" y="4315"/>
                    <a:pt x="1245" y="4315"/>
                  </a:cubicBezTo>
                  <a:cubicBezTo>
                    <a:pt x="1211" y="4315"/>
                    <a:pt x="1176" y="4313"/>
                    <a:pt x="1143" y="4309"/>
                  </a:cubicBezTo>
                  <a:cubicBezTo>
                    <a:pt x="973" y="4289"/>
                    <a:pt x="831" y="4229"/>
                    <a:pt x="770" y="4063"/>
                  </a:cubicBezTo>
                  <a:cubicBezTo>
                    <a:pt x="710" y="3906"/>
                    <a:pt x="702" y="3725"/>
                    <a:pt x="698" y="3560"/>
                  </a:cubicBezTo>
                  <a:cubicBezTo>
                    <a:pt x="648" y="2126"/>
                    <a:pt x="1669" y="914"/>
                    <a:pt x="3067" y="661"/>
                  </a:cubicBezTo>
                  <a:cubicBezTo>
                    <a:pt x="3474" y="589"/>
                    <a:pt x="3334" y="0"/>
                    <a:pt x="29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09" name="Google Shape;3209;p7"/>
            <p:cNvSpPr/>
            <p:nvPr/>
          </p:nvSpPr>
          <p:spPr>
            <a:xfrm>
              <a:off x="4700000" y="1400775"/>
              <a:ext cx="109625" cy="22625"/>
            </a:xfrm>
            <a:custGeom>
              <a:avLst/>
              <a:gdLst/>
              <a:ahLst/>
              <a:cxnLst/>
              <a:rect l="l" t="t" r="r" b="b"/>
              <a:pathLst>
                <a:path w="4385" h="905" extrusionOk="0">
                  <a:moveTo>
                    <a:pt x="427" y="0"/>
                  </a:moveTo>
                  <a:cubicBezTo>
                    <a:pt x="0" y="0"/>
                    <a:pt x="4" y="670"/>
                    <a:pt x="438" y="681"/>
                  </a:cubicBezTo>
                  <a:cubicBezTo>
                    <a:pt x="1642" y="712"/>
                    <a:pt x="2844" y="787"/>
                    <a:pt x="4044" y="903"/>
                  </a:cubicBezTo>
                  <a:cubicBezTo>
                    <a:pt x="4052" y="904"/>
                    <a:pt x="4060" y="904"/>
                    <a:pt x="4068" y="904"/>
                  </a:cubicBezTo>
                  <a:cubicBezTo>
                    <a:pt x="4241" y="904"/>
                    <a:pt x="4384" y="726"/>
                    <a:pt x="4384" y="563"/>
                  </a:cubicBezTo>
                  <a:cubicBezTo>
                    <a:pt x="4384" y="364"/>
                    <a:pt x="4228" y="240"/>
                    <a:pt x="4044" y="223"/>
                  </a:cubicBezTo>
                  <a:cubicBezTo>
                    <a:pt x="2844" y="107"/>
                    <a:pt x="1642" y="34"/>
                    <a:pt x="438" y="1"/>
                  </a:cubicBezTo>
                  <a:cubicBezTo>
                    <a:pt x="434" y="1"/>
                    <a:pt x="431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10" name="Google Shape;3210;p7"/>
            <p:cNvSpPr/>
            <p:nvPr/>
          </p:nvSpPr>
          <p:spPr>
            <a:xfrm>
              <a:off x="4704350" y="1434775"/>
              <a:ext cx="103350" cy="17025"/>
            </a:xfrm>
            <a:custGeom>
              <a:avLst/>
              <a:gdLst/>
              <a:ahLst/>
              <a:cxnLst/>
              <a:rect l="l" t="t" r="r" b="b"/>
              <a:pathLst>
                <a:path w="4134" h="681" extrusionOk="0">
                  <a:moveTo>
                    <a:pt x="439" y="1"/>
                  </a:moveTo>
                  <a:cubicBezTo>
                    <a:pt x="2" y="1"/>
                    <a:pt x="0" y="681"/>
                    <a:pt x="439" y="681"/>
                  </a:cubicBezTo>
                  <a:lnTo>
                    <a:pt x="3695" y="681"/>
                  </a:lnTo>
                  <a:cubicBezTo>
                    <a:pt x="4132" y="681"/>
                    <a:pt x="4133" y="1"/>
                    <a:pt x="36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11" name="Google Shape;3211;p7"/>
            <p:cNvSpPr/>
            <p:nvPr/>
          </p:nvSpPr>
          <p:spPr>
            <a:xfrm>
              <a:off x="4879400" y="1361875"/>
              <a:ext cx="47325" cy="103125"/>
            </a:xfrm>
            <a:custGeom>
              <a:avLst/>
              <a:gdLst/>
              <a:ahLst/>
              <a:cxnLst/>
              <a:rect l="l" t="t" r="r" b="b"/>
              <a:pathLst>
                <a:path w="1893" h="4125" extrusionOk="0">
                  <a:moveTo>
                    <a:pt x="1506" y="1"/>
                  </a:moveTo>
                  <a:cubicBezTo>
                    <a:pt x="1399" y="1"/>
                    <a:pt x="1294" y="51"/>
                    <a:pt x="1230" y="165"/>
                  </a:cubicBezTo>
                  <a:cubicBezTo>
                    <a:pt x="950" y="673"/>
                    <a:pt x="580" y="1126"/>
                    <a:pt x="140" y="1503"/>
                  </a:cubicBezTo>
                  <a:cubicBezTo>
                    <a:pt x="0" y="1624"/>
                    <a:pt x="17" y="1861"/>
                    <a:pt x="140" y="1984"/>
                  </a:cubicBezTo>
                  <a:cubicBezTo>
                    <a:pt x="207" y="2050"/>
                    <a:pt x="289" y="2081"/>
                    <a:pt x="372" y="2081"/>
                  </a:cubicBezTo>
                  <a:cubicBezTo>
                    <a:pt x="460" y="2081"/>
                    <a:pt x="549" y="2046"/>
                    <a:pt x="621" y="1984"/>
                  </a:cubicBezTo>
                  <a:cubicBezTo>
                    <a:pt x="826" y="1806"/>
                    <a:pt x="1017" y="1611"/>
                    <a:pt x="1193" y="1403"/>
                  </a:cubicBezTo>
                  <a:lnTo>
                    <a:pt x="1193" y="1403"/>
                  </a:lnTo>
                  <a:cubicBezTo>
                    <a:pt x="1188" y="2197"/>
                    <a:pt x="1157" y="2992"/>
                    <a:pt x="1099" y="3785"/>
                  </a:cubicBezTo>
                  <a:cubicBezTo>
                    <a:pt x="1086" y="3968"/>
                    <a:pt x="1265" y="4125"/>
                    <a:pt x="1439" y="4125"/>
                  </a:cubicBezTo>
                  <a:cubicBezTo>
                    <a:pt x="1634" y="4125"/>
                    <a:pt x="1764" y="3968"/>
                    <a:pt x="1779" y="3785"/>
                  </a:cubicBezTo>
                  <a:cubicBezTo>
                    <a:pt x="1865" y="2638"/>
                    <a:pt x="1893" y="1489"/>
                    <a:pt x="1863" y="338"/>
                  </a:cubicBezTo>
                  <a:cubicBezTo>
                    <a:pt x="1858" y="134"/>
                    <a:pt x="1680" y="1"/>
                    <a:pt x="1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12" name="Google Shape;3212;p7"/>
            <p:cNvSpPr/>
            <p:nvPr/>
          </p:nvSpPr>
          <p:spPr>
            <a:xfrm>
              <a:off x="4957000" y="1443425"/>
              <a:ext cx="31075" cy="69725"/>
            </a:xfrm>
            <a:custGeom>
              <a:avLst/>
              <a:gdLst/>
              <a:ahLst/>
              <a:cxnLst/>
              <a:rect l="l" t="t" r="r" b="b"/>
              <a:pathLst>
                <a:path w="1243" h="2789" extrusionOk="0">
                  <a:moveTo>
                    <a:pt x="905" y="1"/>
                  </a:moveTo>
                  <a:cubicBezTo>
                    <a:pt x="901" y="1"/>
                    <a:pt x="897" y="1"/>
                    <a:pt x="893" y="1"/>
                  </a:cubicBezTo>
                  <a:cubicBezTo>
                    <a:pt x="699" y="9"/>
                    <a:pt x="564" y="150"/>
                    <a:pt x="553" y="341"/>
                  </a:cubicBezTo>
                  <a:cubicBezTo>
                    <a:pt x="515" y="985"/>
                    <a:pt x="342" y="1695"/>
                    <a:pt x="74" y="2282"/>
                  </a:cubicBezTo>
                  <a:cubicBezTo>
                    <a:pt x="0" y="2443"/>
                    <a:pt x="22" y="2655"/>
                    <a:pt x="194" y="2747"/>
                  </a:cubicBezTo>
                  <a:cubicBezTo>
                    <a:pt x="246" y="2775"/>
                    <a:pt x="309" y="2789"/>
                    <a:pt x="371" y="2789"/>
                  </a:cubicBezTo>
                  <a:cubicBezTo>
                    <a:pt x="490" y="2789"/>
                    <a:pt x="608" y="2738"/>
                    <a:pt x="660" y="2625"/>
                  </a:cubicBezTo>
                  <a:cubicBezTo>
                    <a:pt x="992" y="1906"/>
                    <a:pt x="1186" y="1130"/>
                    <a:pt x="1233" y="341"/>
                  </a:cubicBezTo>
                  <a:cubicBezTo>
                    <a:pt x="1242" y="166"/>
                    <a:pt x="1076" y="1"/>
                    <a:pt x="9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13" name="Google Shape;3213;p7"/>
            <p:cNvSpPr/>
            <p:nvPr/>
          </p:nvSpPr>
          <p:spPr>
            <a:xfrm>
              <a:off x="5007825" y="1363625"/>
              <a:ext cx="46050" cy="96750"/>
            </a:xfrm>
            <a:custGeom>
              <a:avLst/>
              <a:gdLst/>
              <a:ahLst/>
              <a:cxnLst/>
              <a:rect l="l" t="t" r="r" b="b"/>
              <a:pathLst>
                <a:path w="1842" h="3870" extrusionOk="0">
                  <a:moveTo>
                    <a:pt x="1473" y="0"/>
                  </a:moveTo>
                  <a:cubicBezTo>
                    <a:pt x="1390" y="0"/>
                    <a:pt x="1309" y="30"/>
                    <a:pt x="1249" y="98"/>
                  </a:cubicBezTo>
                  <a:lnTo>
                    <a:pt x="137" y="1374"/>
                  </a:lnTo>
                  <a:cubicBezTo>
                    <a:pt x="18" y="1512"/>
                    <a:pt x="1" y="1718"/>
                    <a:pt x="137" y="1855"/>
                  </a:cubicBezTo>
                  <a:cubicBezTo>
                    <a:pt x="201" y="1918"/>
                    <a:pt x="294" y="1952"/>
                    <a:pt x="387" y="1952"/>
                  </a:cubicBezTo>
                  <a:cubicBezTo>
                    <a:pt x="474" y="1952"/>
                    <a:pt x="559" y="1922"/>
                    <a:pt x="618" y="1855"/>
                  </a:cubicBezTo>
                  <a:lnTo>
                    <a:pt x="1086" y="1316"/>
                  </a:lnTo>
                  <a:lnTo>
                    <a:pt x="1086" y="1316"/>
                  </a:lnTo>
                  <a:cubicBezTo>
                    <a:pt x="1039" y="2054"/>
                    <a:pt x="992" y="2792"/>
                    <a:pt x="945" y="3530"/>
                  </a:cubicBezTo>
                  <a:cubicBezTo>
                    <a:pt x="934" y="3713"/>
                    <a:pt x="1110" y="3870"/>
                    <a:pt x="1285" y="3870"/>
                  </a:cubicBezTo>
                  <a:cubicBezTo>
                    <a:pt x="1480" y="3870"/>
                    <a:pt x="1613" y="3713"/>
                    <a:pt x="1625" y="3530"/>
                  </a:cubicBezTo>
                  <a:lnTo>
                    <a:pt x="1829" y="338"/>
                  </a:lnTo>
                  <a:cubicBezTo>
                    <a:pt x="1842" y="143"/>
                    <a:pt x="1654" y="0"/>
                    <a:pt x="14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14" name="Google Shape;3214;p7"/>
            <p:cNvSpPr/>
            <p:nvPr/>
          </p:nvSpPr>
          <p:spPr>
            <a:xfrm>
              <a:off x="5085275" y="1347250"/>
              <a:ext cx="106000" cy="104375"/>
            </a:xfrm>
            <a:custGeom>
              <a:avLst/>
              <a:gdLst/>
              <a:ahLst/>
              <a:cxnLst/>
              <a:rect l="l" t="t" r="r" b="b"/>
              <a:pathLst>
                <a:path w="4240" h="4175" extrusionOk="0">
                  <a:moveTo>
                    <a:pt x="2596" y="1"/>
                  </a:moveTo>
                  <a:cubicBezTo>
                    <a:pt x="2429" y="1"/>
                    <a:pt x="2255" y="31"/>
                    <a:pt x="2098" y="42"/>
                  </a:cubicBezTo>
                  <a:lnTo>
                    <a:pt x="340" y="171"/>
                  </a:lnTo>
                  <a:cubicBezTo>
                    <a:pt x="157" y="183"/>
                    <a:pt x="0" y="316"/>
                    <a:pt x="0" y="509"/>
                  </a:cubicBezTo>
                  <a:cubicBezTo>
                    <a:pt x="0" y="677"/>
                    <a:pt x="147" y="850"/>
                    <a:pt x="322" y="850"/>
                  </a:cubicBezTo>
                  <a:cubicBezTo>
                    <a:pt x="328" y="850"/>
                    <a:pt x="334" y="849"/>
                    <a:pt x="340" y="849"/>
                  </a:cubicBezTo>
                  <a:lnTo>
                    <a:pt x="1827" y="741"/>
                  </a:lnTo>
                  <a:cubicBezTo>
                    <a:pt x="2071" y="724"/>
                    <a:pt x="2314" y="702"/>
                    <a:pt x="2559" y="689"/>
                  </a:cubicBezTo>
                  <a:lnTo>
                    <a:pt x="2559" y="689"/>
                  </a:lnTo>
                  <a:cubicBezTo>
                    <a:pt x="2549" y="779"/>
                    <a:pt x="2570" y="904"/>
                    <a:pt x="2568" y="977"/>
                  </a:cubicBezTo>
                  <a:cubicBezTo>
                    <a:pt x="2554" y="1473"/>
                    <a:pt x="2496" y="1965"/>
                    <a:pt x="2394" y="2450"/>
                  </a:cubicBezTo>
                  <a:cubicBezTo>
                    <a:pt x="2267" y="2449"/>
                    <a:pt x="2139" y="2446"/>
                    <a:pt x="2012" y="2439"/>
                  </a:cubicBezTo>
                  <a:cubicBezTo>
                    <a:pt x="2008" y="2439"/>
                    <a:pt x="2004" y="2439"/>
                    <a:pt x="2000" y="2439"/>
                  </a:cubicBezTo>
                  <a:cubicBezTo>
                    <a:pt x="1826" y="2439"/>
                    <a:pt x="1664" y="2606"/>
                    <a:pt x="1672" y="2779"/>
                  </a:cubicBezTo>
                  <a:cubicBezTo>
                    <a:pt x="1680" y="2972"/>
                    <a:pt x="1821" y="3110"/>
                    <a:pt x="2012" y="3119"/>
                  </a:cubicBezTo>
                  <a:cubicBezTo>
                    <a:pt x="2084" y="3122"/>
                    <a:pt x="2158" y="3122"/>
                    <a:pt x="2230" y="3124"/>
                  </a:cubicBezTo>
                  <a:cubicBezTo>
                    <a:pt x="2172" y="3332"/>
                    <a:pt x="2104" y="3539"/>
                    <a:pt x="2031" y="3744"/>
                  </a:cubicBezTo>
                  <a:cubicBezTo>
                    <a:pt x="1966" y="3917"/>
                    <a:pt x="2101" y="4116"/>
                    <a:pt x="2267" y="4161"/>
                  </a:cubicBezTo>
                  <a:cubicBezTo>
                    <a:pt x="2299" y="4170"/>
                    <a:pt x="2329" y="4174"/>
                    <a:pt x="2359" y="4174"/>
                  </a:cubicBezTo>
                  <a:cubicBezTo>
                    <a:pt x="2509" y="4174"/>
                    <a:pt x="2633" y="4068"/>
                    <a:pt x="2686" y="3925"/>
                  </a:cubicBezTo>
                  <a:cubicBezTo>
                    <a:pt x="2781" y="3661"/>
                    <a:pt x="2867" y="3392"/>
                    <a:pt x="2941" y="3118"/>
                  </a:cubicBezTo>
                  <a:cubicBezTo>
                    <a:pt x="3278" y="3102"/>
                    <a:pt x="3615" y="3069"/>
                    <a:pt x="3950" y="3021"/>
                  </a:cubicBezTo>
                  <a:cubicBezTo>
                    <a:pt x="4127" y="2994"/>
                    <a:pt x="4240" y="2760"/>
                    <a:pt x="4188" y="2601"/>
                  </a:cubicBezTo>
                  <a:cubicBezTo>
                    <a:pt x="4134" y="2435"/>
                    <a:pt x="4003" y="2358"/>
                    <a:pt x="3847" y="2358"/>
                  </a:cubicBezTo>
                  <a:cubicBezTo>
                    <a:pt x="3822" y="2358"/>
                    <a:pt x="3796" y="2360"/>
                    <a:pt x="3770" y="2364"/>
                  </a:cubicBezTo>
                  <a:lnTo>
                    <a:pt x="3704" y="2373"/>
                  </a:lnTo>
                  <a:cubicBezTo>
                    <a:pt x="3665" y="2378"/>
                    <a:pt x="3627" y="2383"/>
                    <a:pt x="3590" y="2388"/>
                  </a:cubicBezTo>
                  <a:cubicBezTo>
                    <a:pt x="3518" y="2395"/>
                    <a:pt x="3446" y="2403"/>
                    <a:pt x="3373" y="2411"/>
                  </a:cubicBezTo>
                  <a:cubicBezTo>
                    <a:pt x="3283" y="2419"/>
                    <a:pt x="3190" y="2424"/>
                    <a:pt x="3099" y="2430"/>
                  </a:cubicBezTo>
                  <a:cubicBezTo>
                    <a:pt x="3212" y="1842"/>
                    <a:pt x="3268" y="1242"/>
                    <a:pt x="3250" y="653"/>
                  </a:cubicBezTo>
                  <a:cubicBezTo>
                    <a:pt x="3242" y="385"/>
                    <a:pt x="3148" y="130"/>
                    <a:pt x="2870" y="39"/>
                  </a:cubicBezTo>
                  <a:cubicBezTo>
                    <a:pt x="2784" y="11"/>
                    <a:pt x="2691" y="1"/>
                    <a:pt x="2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15" name="Google Shape;3215;p7"/>
            <p:cNvSpPr/>
            <p:nvPr/>
          </p:nvSpPr>
          <p:spPr>
            <a:xfrm>
              <a:off x="6169075" y="2111400"/>
              <a:ext cx="138000" cy="118700"/>
            </a:xfrm>
            <a:custGeom>
              <a:avLst/>
              <a:gdLst/>
              <a:ahLst/>
              <a:cxnLst/>
              <a:rect l="l" t="t" r="r" b="b"/>
              <a:pathLst>
                <a:path w="5520" h="4748" extrusionOk="0">
                  <a:moveTo>
                    <a:pt x="4685" y="672"/>
                  </a:moveTo>
                  <a:lnTo>
                    <a:pt x="4685" y="672"/>
                  </a:lnTo>
                  <a:cubicBezTo>
                    <a:pt x="4684" y="766"/>
                    <a:pt x="4685" y="859"/>
                    <a:pt x="4685" y="951"/>
                  </a:cubicBezTo>
                  <a:lnTo>
                    <a:pt x="4685" y="950"/>
                  </a:lnTo>
                  <a:cubicBezTo>
                    <a:pt x="4688" y="1955"/>
                    <a:pt x="4692" y="2963"/>
                    <a:pt x="4695" y="3969"/>
                  </a:cubicBezTo>
                  <a:lnTo>
                    <a:pt x="2736" y="3127"/>
                  </a:lnTo>
                  <a:lnTo>
                    <a:pt x="1494" y="2595"/>
                  </a:lnTo>
                  <a:lnTo>
                    <a:pt x="914" y="2346"/>
                  </a:lnTo>
                  <a:lnTo>
                    <a:pt x="814" y="2303"/>
                  </a:lnTo>
                  <a:cubicBezTo>
                    <a:pt x="831" y="2275"/>
                    <a:pt x="850" y="2236"/>
                    <a:pt x="864" y="2217"/>
                  </a:cubicBezTo>
                  <a:cubicBezTo>
                    <a:pt x="1058" y="1976"/>
                    <a:pt x="1390" y="1865"/>
                    <a:pt x="1671" y="1763"/>
                  </a:cubicBezTo>
                  <a:cubicBezTo>
                    <a:pt x="2092" y="1608"/>
                    <a:pt x="2512" y="1454"/>
                    <a:pt x="2934" y="1299"/>
                  </a:cubicBezTo>
                  <a:lnTo>
                    <a:pt x="4156" y="852"/>
                  </a:lnTo>
                  <a:lnTo>
                    <a:pt x="4493" y="729"/>
                  </a:lnTo>
                  <a:cubicBezTo>
                    <a:pt x="4535" y="713"/>
                    <a:pt x="4616" y="696"/>
                    <a:pt x="4685" y="672"/>
                  </a:cubicBezTo>
                  <a:close/>
                  <a:moveTo>
                    <a:pt x="4854" y="0"/>
                  </a:moveTo>
                  <a:cubicBezTo>
                    <a:pt x="4790" y="0"/>
                    <a:pt x="4723" y="11"/>
                    <a:pt x="4659" y="30"/>
                  </a:cubicBezTo>
                  <a:cubicBezTo>
                    <a:pt x="4146" y="176"/>
                    <a:pt x="3643" y="401"/>
                    <a:pt x="3144" y="584"/>
                  </a:cubicBezTo>
                  <a:lnTo>
                    <a:pt x="1627" y="1141"/>
                  </a:lnTo>
                  <a:cubicBezTo>
                    <a:pt x="1253" y="1277"/>
                    <a:pt x="870" y="1412"/>
                    <a:pt x="563" y="1673"/>
                  </a:cubicBezTo>
                  <a:cubicBezTo>
                    <a:pt x="306" y="1891"/>
                    <a:pt x="1" y="2350"/>
                    <a:pt x="272" y="2665"/>
                  </a:cubicBezTo>
                  <a:cubicBezTo>
                    <a:pt x="405" y="2822"/>
                    <a:pt x="643" y="2881"/>
                    <a:pt x="825" y="2960"/>
                  </a:cubicBezTo>
                  <a:cubicBezTo>
                    <a:pt x="1088" y="3073"/>
                    <a:pt x="1350" y="3185"/>
                    <a:pt x="1613" y="3298"/>
                  </a:cubicBezTo>
                  <a:lnTo>
                    <a:pt x="4927" y="4721"/>
                  </a:lnTo>
                  <a:cubicBezTo>
                    <a:pt x="4971" y="4739"/>
                    <a:pt x="5013" y="4748"/>
                    <a:pt x="5054" y="4748"/>
                  </a:cubicBezTo>
                  <a:cubicBezTo>
                    <a:pt x="5336" y="4748"/>
                    <a:pt x="5519" y="4352"/>
                    <a:pt x="5240" y="4208"/>
                  </a:cubicBezTo>
                  <a:cubicBezTo>
                    <a:pt x="5278" y="4160"/>
                    <a:pt x="5298" y="4100"/>
                    <a:pt x="5296" y="4039"/>
                  </a:cubicBezTo>
                  <a:cubicBezTo>
                    <a:pt x="5293" y="2961"/>
                    <a:pt x="5290" y="1883"/>
                    <a:pt x="5287" y="804"/>
                  </a:cubicBezTo>
                  <a:cubicBezTo>
                    <a:pt x="5287" y="613"/>
                    <a:pt x="5321" y="360"/>
                    <a:pt x="5213" y="188"/>
                  </a:cubicBezTo>
                  <a:cubicBezTo>
                    <a:pt x="5126" y="52"/>
                    <a:pt x="4995" y="0"/>
                    <a:pt x="4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16" name="Google Shape;3216;p7"/>
            <p:cNvSpPr/>
            <p:nvPr/>
          </p:nvSpPr>
          <p:spPr>
            <a:xfrm>
              <a:off x="6145225" y="2035750"/>
              <a:ext cx="156625" cy="69225"/>
            </a:xfrm>
            <a:custGeom>
              <a:avLst/>
              <a:gdLst/>
              <a:ahLst/>
              <a:cxnLst/>
              <a:rect l="l" t="t" r="r" b="b"/>
              <a:pathLst>
                <a:path w="6265" h="2769" extrusionOk="0">
                  <a:moveTo>
                    <a:pt x="856" y="607"/>
                  </a:moveTo>
                  <a:cubicBezTo>
                    <a:pt x="1035" y="607"/>
                    <a:pt x="1233" y="685"/>
                    <a:pt x="1381" y="739"/>
                  </a:cubicBezTo>
                  <a:cubicBezTo>
                    <a:pt x="1749" y="876"/>
                    <a:pt x="2108" y="1039"/>
                    <a:pt x="2456" y="1226"/>
                  </a:cubicBezTo>
                  <a:cubicBezTo>
                    <a:pt x="2949" y="1491"/>
                    <a:pt x="3419" y="1801"/>
                    <a:pt x="3856" y="2153"/>
                  </a:cubicBezTo>
                  <a:cubicBezTo>
                    <a:pt x="3736" y="2139"/>
                    <a:pt x="3615" y="2117"/>
                    <a:pt x="3498" y="2086"/>
                  </a:cubicBezTo>
                  <a:cubicBezTo>
                    <a:pt x="2946" y="1942"/>
                    <a:pt x="2404" y="1696"/>
                    <a:pt x="1901" y="1433"/>
                  </a:cubicBezTo>
                  <a:cubicBezTo>
                    <a:pt x="1489" y="1216"/>
                    <a:pt x="1104" y="955"/>
                    <a:pt x="795" y="610"/>
                  </a:cubicBezTo>
                  <a:cubicBezTo>
                    <a:pt x="815" y="608"/>
                    <a:pt x="835" y="607"/>
                    <a:pt x="856" y="607"/>
                  </a:cubicBezTo>
                  <a:close/>
                  <a:moveTo>
                    <a:pt x="832" y="0"/>
                  </a:moveTo>
                  <a:cubicBezTo>
                    <a:pt x="559" y="0"/>
                    <a:pt x="308" y="85"/>
                    <a:pt x="121" y="314"/>
                  </a:cubicBezTo>
                  <a:cubicBezTo>
                    <a:pt x="41" y="414"/>
                    <a:pt x="1" y="565"/>
                    <a:pt x="80" y="679"/>
                  </a:cubicBezTo>
                  <a:cubicBezTo>
                    <a:pt x="486" y="1262"/>
                    <a:pt x="1055" y="1677"/>
                    <a:pt x="1683" y="1995"/>
                  </a:cubicBezTo>
                  <a:cubicBezTo>
                    <a:pt x="2340" y="2329"/>
                    <a:pt x="3071" y="2670"/>
                    <a:pt x="3809" y="2755"/>
                  </a:cubicBezTo>
                  <a:cubicBezTo>
                    <a:pt x="3888" y="2764"/>
                    <a:pt x="3968" y="2768"/>
                    <a:pt x="4047" y="2768"/>
                  </a:cubicBezTo>
                  <a:cubicBezTo>
                    <a:pt x="4234" y="2768"/>
                    <a:pt x="4420" y="2743"/>
                    <a:pt x="4602" y="2694"/>
                  </a:cubicBezTo>
                  <a:cubicBezTo>
                    <a:pt x="4652" y="2692"/>
                    <a:pt x="4702" y="2677"/>
                    <a:pt x="4745" y="2650"/>
                  </a:cubicBezTo>
                  <a:cubicBezTo>
                    <a:pt x="5691" y="2318"/>
                    <a:pt x="6264" y="1356"/>
                    <a:pt x="6103" y="367"/>
                  </a:cubicBezTo>
                  <a:cubicBezTo>
                    <a:pt x="6080" y="218"/>
                    <a:pt x="5977" y="154"/>
                    <a:pt x="5864" y="154"/>
                  </a:cubicBezTo>
                  <a:cubicBezTo>
                    <a:pt x="5689" y="154"/>
                    <a:pt x="5490" y="307"/>
                    <a:pt x="5527" y="536"/>
                  </a:cubicBezTo>
                  <a:cubicBezTo>
                    <a:pt x="5600" y="1006"/>
                    <a:pt x="5387" y="1494"/>
                    <a:pt x="5046" y="1810"/>
                  </a:cubicBezTo>
                  <a:cubicBezTo>
                    <a:pt x="4934" y="1914"/>
                    <a:pt x="4806" y="1995"/>
                    <a:pt x="4665" y="2055"/>
                  </a:cubicBezTo>
                  <a:cubicBezTo>
                    <a:pt x="3990" y="1447"/>
                    <a:pt x="3236" y="928"/>
                    <a:pt x="2416" y="532"/>
                  </a:cubicBezTo>
                  <a:cubicBezTo>
                    <a:pt x="2013" y="337"/>
                    <a:pt x="1377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17" name="Google Shape;3217;p7"/>
            <p:cNvSpPr/>
            <p:nvPr/>
          </p:nvSpPr>
          <p:spPr>
            <a:xfrm>
              <a:off x="6214175" y="1948550"/>
              <a:ext cx="22725" cy="77425"/>
            </a:xfrm>
            <a:custGeom>
              <a:avLst/>
              <a:gdLst/>
              <a:ahLst/>
              <a:cxnLst/>
              <a:rect l="l" t="t" r="r" b="b"/>
              <a:pathLst>
                <a:path w="909" h="3097" extrusionOk="0">
                  <a:moveTo>
                    <a:pt x="591" y="1"/>
                  </a:moveTo>
                  <a:cubicBezTo>
                    <a:pt x="589" y="1"/>
                    <a:pt x="588" y="1"/>
                    <a:pt x="586" y="1"/>
                  </a:cubicBezTo>
                  <a:cubicBezTo>
                    <a:pt x="407" y="4"/>
                    <a:pt x="309" y="145"/>
                    <a:pt x="291" y="306"/>
                  </a:cubicBezTo>
                  <a:lnTo>
                    <a:pt x="17" y="2802"/>
                  </a:lnTo>
                  <a:cubicBezTo>
                    <a:pt x="0" y="2962"/>
                    <a:pt x="170" y="3097"/>
                    <a:pt x="318" y="3097"/>
                  </a:cubicBezTo>
                  <a:cubicBezTo>
                    <a:pt x="319" y="3097"/>
                    <a:pt x="321" y="3097"/>
                    <a:pt x="323" y="3097"/>
                  </a:cubicBezTo>
                  <a:cubicBezTo>
                    <a:pt x="503" y="3094"/>
                    <a:pt x="600" y="2954"/>
                    <a:pt x="619" y="2791"/>
                  </a:cubicBezTo>
                  <a:lnTo>
                    <a:pt x="892" y="296"/>
                  </a:lnTo>
                  <a:cubicBezTo>
                    <a:pt x="909" y="136"/>
                    <a:pt x="737" y="1"/>
                    <a:pt x="5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18" name="Google Shape;3218;p7"/>
            <p:cNvSpPr/>
            <p:nvPr/>
          </p:nvSpPr>
          <p:spPr>
            <a:xfrm>
              <a:off x="6245350" y="1965550"/>
              <a:ext cx="20850" cy="63825"/>
            </a:xfrm>
            <a:custGeom>
              <a:avLst/>
              <a:gdLst/>
              <a:ahLst/>
              <a:cxnLst/>
              <a:rect l="l" t="t" r="r" b="b"/>
              <a:pathLst>
                <a:path w="834" h="2553" extrusionOk="0">
                  <a:moveTo>
                    <a:pt x="526" y="1"/>
                  </a:moveTo>
                  <a:cubicBezTo>
                    <a:pt x="522" y="1"/>
                    <a:pt x="517" y="1"/>
                    <a:pt x="513" y="1"/>
                  </a:cubicBezTo>
                  <a:cubicBezTo>
                    <a:pt x="334" y="12"/>
                    <a:pt x="234" y="139"/>
                    <a:pt x="216" y="306"/>
                  </a:cubicBezTo>
                  <a:lnTo>
                    <a:pt x="17" y="2257"/>
                  </a:lnTo>
                  <a:cubicBezTo>
                    <a:pt x="1" y="2409"/>
                    <a:pt x="164" y="2552"/>
                    <a:pt x="309" y="2552"/>
                  </a:cubicBezTo>
                  <a:cubicBezTo>
                    <a:pt x="314" y="2552"/>
                    <a:pt x="318" y="2552"/>
                    <a:pt x="323" y="2552"/>
                  </a:cubicBezTo>
                  <a:cubicBezTo>
                    <a:pt x="502" y="2541"/>
                    <a:pt x="600" y="2415"/>
                    <a:pt x="617" y="2246"/>
                  </a:cubicBezTo>
                  <a:lnTo>
                    <a:pt x="818" y="297"/>
                  </a:lnTo>
                  <a:cubicBezTo>
                    <a:pt x="833" y="145"/>
                    <a:pt x="672" y="1"/>
                    <a:pt x="5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19" name="Google Shape;3219;p7"/>
            <p:cNvSpPr/>
            <p:nvPr/>
          </p:nvSpPr>
          <p:spPr>
            <a:xfrm>
              <a:off x="6178800" y="1842900"/>
              <a:ext cx="123000" cy="95125"/>
            </a:xfrm>
            <a:custGeom>
              <a:avLst/>
              <a:gdLst/>
              <a:ahLst/>
              <a:cxnLst/>
              <a:rect l="l" t="t" r="r" b="b"/>
              <a:pathLst>
                <a:path w="4920" h="3805" extrusionOk="0">
                  <a:moveTo>
                    <a:pt x="3961" y="0"/>
                  </a:moveTo>
                  <a:cubicBezTo>
                    <a:pt x="3922" y="0"/>
                    <a:pt x="3881" y="2"/>
                    <a:pt x="3840" y="6"/>
                  </a:cubicBezTo>
                  <a:cubicBezTo>
                    <a:pt x="3270" y="59"/>
                    <a:pt x="2704" y="334"/>
                    <a:pt x="2176" y="534"/>
                  </a:cubicBezTo>
                  <a:cubicBezTo>
                    <a:pt x="1553" y="771"/>
                    <a:pt x="934" y="1021"/>
                    <a:pt x="323" y="1288"/>
                  </a:cubicBezTo>
                  <a:cubicBezTo>
                    <a:pt x="111" y="1379"/>
                    <a:pt x="0" y="1715"/>
                    <a:pt x="260" y="1838"/>
                  </a:cubicBezTo>
                  <a:cubicBezTo>
                    <a:pt x="1470" y="2406"/>
                    <a:pt x="2643" y="3047"/>
                    <a:pt x="3776" y="3757"/>
                  </a:cubicBezTo>
                  <a:cubicBezTo>
                    <a:pt x="3829" y="3790"/>
                    <a:pt x="3880" y="3804"/>
                    <a:pt x="3929" y="3804"/>
                  </a:cubicBezTo>
                  <a:cubicBezTo>
                    <a:pt x="4182" y="3804"/>
                    <a:pt x="4345" y="3406"/>
                    <a:pt x="4071" y="3234"/>
                  </a:cubicBezTo>
                  <a:cubicBezTo>
                    <a:pt x="3121" y="2638"/>
                    <a:pt x="2144" y="2093"/>
                    <a:pt x="1139" y="1599"/>
                  </a:cubicBezTo>
                  <a:cubicBezTo>
                    <a:pt x="1442" y="1474"/>
                    <a:pt x="1741" y="1344"/>
                    <a:pt x="2046" y="1227"/>
                  </a:cubicBezTo>
                  <a:cubicBezTo>
                    <a:pt x="2559" y="1029"/>
                    <a:pt x="3076" y="815"/>
                    <a:pt x="3602" y="663"/>
                  </a:cubicBezTo>
                  <a:cubicBezTo>
                    <a:pt x="3716" y="630"/>
                    <a:pt x="3844" y="597"/>
                    <a:pt x="3967" y="597"/>
                  </a:cubicBezTo>
                  <a:cubicBezTo>
                    <a:pt x="4017" y="597"/>
                    <a:pt x="4066" y="602"/>
                    <a:pt x="4113" y="616"/>
                  </a:cubicBezTo>
                  <a:cubicBezTo>
                    <a:pt x="4312" y="669"/>
                    <a:pt x="4292" y="890"/>
                    <a:pt x="4295" y="1061"/>
                  </a:cubicBezTo>
                  <a:cubicBezTo>
                    <a:pt x="4306" y="1659"/>
                    <a:pt x="4310" y="2258"/>
                    <a:pt x="4314" y="2856"/>
                  </a:cubicBezTo>
                  <a:cubicBezTo>
                    <a:pt x="4314" y="3047"/>
                    <a:pt x="4461" y="3141"/>
                    <a:pt x="4609" y="3141"/>
                  </a:cubicBezTo>
                  <a:cubicBezTo>
                    <a:pt x="4761" y="3141"/>
                    <a:pt x="4915" y="3041"/>
                    <a:pt x="4914" y="2845"/>
                  </a:cubicBezTo>
                  <a:cubicBezTo>
                    <a:pt x="4912" y="2497"/>
                    <a:pt x="4911" y="2149"/>
                    <a:pt x="4906" y="1802"/>
                  </a:cubicBezTo>
                  <a:cubicBezTo>
                    <a:pt x="4903" y="1471"/>
                    <a:pt x="4920" y="1129"/>
                    <a:pt x="4884" y="799"/>
                  </a:cubicBezTo>
                  <a:cubicBezTo>
                    <a:pt x="4827" y="281"/>
                    <a:pt x="4445" y="0"/>
                    <a:pt x="39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20" name="Google Shape;3220;p7"/>
            <p:cNvSpPr/>
            <p:nvPr/>
          </p:nvSpPr>
          <p:spPr>
            <a:xfrm>
              <a:off x="6165050" y="1759075"/>
              <a:ext cx="153100" cy="66700"/>
            </a:xfrm>
            <a:custGeom>
              <a:avLst/>
              <a:gdLst/>
              <a:ahLst/>
              <a:cxnLst/>
              <a:rect l="l" t="t" r="r" b="b"/>
              <a:pathLst>
                <a:path w="6124" h="2668" extrusionOk="0">
                  <a:moveTo>
                    <a:pt x="754" y="642"/>
                  </a:moveTo>
                  <a:lnTo>
                    <a:pt x="754" y="642"/>
                  </a:lnTo>
                  <a:cubicBezTo>
                    <a:pt x="809" y="663"/>
                    <a:pt x="879" y="675"/>
                    <a:pt x="925" y="692"/>
                  </a:cubicBezTo>
                  <a:cubicBezTo>
                    <a:pt x="1108" y="761"/>
                    <a:pt x="1288" y="843"/>
                    <a:pt x="1464" y="929"/>
                  </a:cubicBezTo>
                  <a:cubicBezTo>
                    <a:pt x="1962" y="1178"/>
                    <a:pt x="2426" y="1491"/>
                    <a:pt x="2842" y="1861"/>
                  </a:cubicBezTo>
                  <a:cubicBezTo>
                    <a:pt x="2401" y="1701"/>
                    <a:pt x="1984" y="1466"/>
                    <a:pt x="1591" y="1224"/>
                  </a:cubicBezTo>
                  <a:cubicBezTo>
                    <a:pt x="1420" y="1117"/>
                    <a:pt x="1251" y="1009"/>
                    <a:pt x="1085" y="896"/>
                  </a:cubicBezTo>
                  <a:cubicBezTo>
                    <a:pt x="1014" y="849"/>
                    <a:pt x="942" y="802"/>
                    <a:pt x="873" y="754"/>
                  </a:cubicBezTo>
                  <a:cubicBezTo>
                    <a:pt x="832" y="719"/>
                    <a:pt x="792" y="681"/>
                    <a:pt x="754" y="642"/>
                  </a:cubicBezTo>
                  <a:close/>
                  <a:moveTo>
                    <a:pt x="629" y="0"/>
                  </a:moveTo>
                  <a:cubicBezTo>
                    <a:pt x="615" y="0"/>
                    <a:pt x="601" y="1"/>
                    <a:pt x="588" y="1"/>
                  </a:cubicBezTo>
                  <a:cubicBezTo>
                    <a:pt x="196" y="22"/>
                    <a:pt x="0" y="428"/>
                    <a:pt x="116" y="774"/>
                  </a:cubicBezTo>
                  <a:cubicBezTo>
                    <a:pt x="237" y="1136"/>
                    <a:pt x="671" y="1343"/>
                    <a:pt x="969" y="1538"/>
                  </a:cubicBezTo>
                  <a:cubicBezTo>
                    <a:pt x="1329" y="1775"/>
                    <a:pt x="1697" y="1999"/>
                    <a:pt x="2084" y="2187"/>
                  </a:cubicBezTo>
                  <a:cubicBezTo>
                    <a:pt x="2670" y="2469"/>
                    <a:pt x="3306" y="2667"/>
                    <a:pt x="3953" y="2667"/>
                  </a:cubicBezTo>
                  <a:cubicBezTo>
                    <a:pt x="4143" y="2667"/>
                    <a:pt x="4334" y="2650"/>
                    <a:pt x="4525" y="2613"/>
                  </a:cubicBezTo>
                  <a:cubicBezTo>
                    <a:pt x="5377" y="2447"/>
                    <a:pt x="6123" y="1648"/>
                    <a:pt x="5696" y="761"/>
                  </a:cubicBezTo>
                  <a:cubicBezTo>
                    <a:pt x="5643" y="654"/>
                    <a:pt x="5559" y="610"/>
                    <a:pt x="5471" y="610"/>
                  </a:cubicBezTo>
                  <a:cubicBezTo>
                    <a:pt x="5275" y="610"/>
                    <a:pt x="5066" y="834"/>
                    <a:pt x="5182" y="1073"/>
                  </a:cubicBezTo>
                  <a:cubicBezTo>
                    <a:pt x="5338" y="1399"/>
                    <a:pt x="5075" y="1744"/>
                    <a:pt x="4796" y="1891"/>
                  </a:cubicBezTo>
                  <a:cubicBezTo>
                    <a:pt x="4548" y="2023"/>
                    <a:pt x="4257" y="2067"/>
                    <a:pt x="3972" y="2067"/>
                  </a:cubicBezTo>
                  <a:cubicBezTo>
                    <a:pt x="3920" y="2067"/>
                    <a:pt x="3868" y="2066"/>
                    <a:pt x="3817" y="2063"/>
                  </a:cubicBezTo>
                  <a:cubicBezTo>
                    <a:pt x="3812" y="2001"/>
                    <a:pt x="3786" y="1941"/>
                    <a:pt x="3742" y="1896"/>
                  </a:cubicBezTo>
                  <a:cubicBezTo>
                    <a:pt x="3176" y="1283"/>
                    <a:pt x="2504" y="779"/>
                    <a:pt x="1758" y="406"/>
                  </a:cubicBezTo>
                  <a:cubicBezTo>
                    <a:pt x="1432" y="244"/>
                    <a:pt x="1006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21" name="Google Shape;3221;p7"/>
            <p:cNvSpPr/>
            <p:nvPr/>
          </p:nvSpPr>
          <p:spPr>
            <a:xfrm>
              <a:off x="6204525" y="1662375"/>
              <a:ext cx="64700" cy="77100"/>
            </a:xfrm>
            <a:custGeom>
              <a:avLst/>
              <a:gdLst/>
              <a:ahLst/>
              <a:cxnLst/>
              <a:rect l="l" t="t" r="r" b="b"/>
              <a:pathLst>
                <a:path w="2588" h="3084" extrusionOk="0">
                  <a:moveTo>
                    <a:pt x="1724" y="0"/>
                  </a:moveTo>
                  <a:cubicBezTo>
                    <a:pt x="1571" y="0"/>
                    <a:pt x="1415" y="100"/>
                    <a:pt x="1412" y="296"/>
                  </a:cubicBezTo>
                  <a:cubicBezTo>
                    <a:pt x="1408" y="567"/>
                    <a:pt x="1397" y="838"/>
                    <a:pt x="1381" y="1109"/>
                  </a:cubicBezTo>
                  <a:cubicBezTo>
                    <a:pt x="1049" y="1063"/>
                    <a:pt x="720" y="987"/>
                    <a:pt x="402" y="877"/>
                  </a:cubicBezTo>
                  <a:cubicBezTo>
                    <a:pt x="378" y="869"/>
                    <a:pt x="353" y="865"/>
                    <a:pt x="328" y="865"/>
                  </a:cubicBezTo>
                  <a:cubicBezTo>
                    <a:pt x="197" y="865"/>
                    <a:pt x="63" y="967"/>
                    <a:pt x="35" y="1093"/>
                  </a:cubicBezTo>
                  <a:cubicBezTo>
                    <a:pt x="1" y="1262"/>
                    <a:pt x="93" y="1403"/>
                    <a:pt x="251" y="1458"/>
                  </a:cubicBezTo>
                  <a:cubicBezTo>
                    <a:pt x="604" y="1577"/>
                    <a:pt x="969" y="1660"/>
                    <a:pt x="1339" y="1707"/>
                  </a:cubicBezTo>
                  <a:cubicBezTo>
                    <a:pt x="1310" y="2043"/>
                    <a:pt x="1276" y="2376"/>
                    <a:pt x="1229" y="2708"/>
                  </a:cubicBezTo>
                  <a:cubicBezTo>
                    <a:pt x="1207" y="2870"/>
                    <a:pt x="1276" y="3031"/>
                    <a:pt x="1445" y="3075"/>
                  </a:cubicBezTo>
                  <a:cubicBezTo>
                    <a:pt x="1467" y="3081"/>
                    <a:pt x="1489" y="3083"/>
                    <a:pt x="1512" y="3083"/>
                  </a:cubicBezTo>
                  <a:cubicBezTo>
                    <a:pt x="1644" y="3083"/>
                    <a:pt x="1792" y="2996"/>
                    <a:pt x="1812" y="2860"/>
                  </a:cubicBezTo>
                  <a:cubicBezTo>
                    <a:pt x="1862" y="2491"/>
                    <a:pt x="1901" y="2121"/>
                    <a:pt x="1934" y="1750"/>
                  </a:cubicBezTo>
                  <a:cubicBezTo>
                    <a:pt x="2007" y="1752"/>
                    <a:pt x="2081" y="1754"/>
                    <a:pt x="2154" y="1754"/>
                  </a:cubicBezTo>
                  <a:cubicBezTo>
                    <a:pt x="2197" y="1754"/>
                    <a:pt x="2239" y="1753"/>
                    <a:pt x="2282" y="1751"/>
                  </a:cubicBezTo>
                  <a:cubicBezTo>
                    <a:pt x="2439" y="1745"/>
                    <a:pt x="2587" y="1610"/>
                    <a:pt x="2576" y="1446"/>
                  </a:cubicBezTo>
                  <a:cubicBezTo>
                    <a:pt x="2567" y="1289"/>
                    <a:pt x="2445" y="1149"/>
                    <a:pt x="2282" y="1149"/>
                  </a:cubicBezTo>
                  <a:cubicBezTo>
                    <a:pt x="2278" y="1149"/>
                    <a:pt x="2274" y="1149"/>
                    <a:pt x="2271" y="1150"/>
                  </a:cubicBezTo>
                  <a:cubicBezTo>
                    <a:pt x="2238" y="1151"/>
                    <a:pt x="2205" y="1152"/>
                    <a:pt x="2173" y="1152"/>
                  </a:cubicBezTo>
                  <a:cubicBezTo>
                    <a:pt x="2107" y="1152"/>
                    <a:pt x="2043" y="1150"/>
                    <a:pt x="1978" y="1150"/>
                  </a:cubicBezTo>
                  <a:cubicBezTo>
                    <a:pt x="1994" y="863"/>
                    <a:pt x="2008" y="575"/>
                    <a:pt x="2012" y="286"/>
                  </a:cubicBezTo>
                  <a:cubicBezTo>
                    <a:pt x="2016" y="95"/>
                    <a:pt x="1872" y="0"/>
                    <a:pt x="1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22" name="Google Shape;3222;p7"/>
            <p:cNvSpPr/>
            <p:nvPr/>
          </p:nvSpPr>
          <p:spPr>
            <a:xfrm>
              <a:off x="6180125" y="1535525"/>
              <a:ext cx="107625" cy="103725"/>
            </a:xfrm>
            <a:custGeom>
              <a:avLst/>
              <a:gdLst/>
              <a:ahLst/>
              <a:cxnLst/>
              <a:rect l="l" t="t" r="r" b="b"/>
              <a:pathLst>
                <a:path w="4305" h="4149" extrusionOk="0">
                  <a:moveTo>
                    <a:pt x="3487" y="601"/>
                  </a:moveTo>
                  <a:cubicBezTo>
                    <a:pt x="3516" y="601"/>
                    <a:pt x="3546" y="606"/>
                    <a:pt x="3560" y="625"/>
                  </a:cubicBezTo>
                  <a:cubicBezTo>
                    <a:pt x="3593" y="671"/>
                    <a:pt x="3557" y="839"/>
                    <a:pt x="3554" y="898"/>
                  </a:cubicBezTo>
                  <a:cubicBezTo>
                    <a:pt x="3537" y="1174"/>
                    <a:pt x="3519" y="1448"/>
                    <a:pt x="3502" y="1724"/>
                  </a:cubicBezTo>
                  <a:cubicBezTo>
                    <a:pt x="3483" y="1998"/>
                    <a:pt x="3466" y="2274"/>
                    <a:pt x="3449" y="2549"/>
                  </a:cubicBezTo>
                  <a:cubicBezTo>
                    <a:pt x="3441" y="2675"/>
                    <a:pt x="3433" y="2802"/>
                    <a:pt x="3425" y="2927"/>
                  </a:cubicBezTo>
                  <a:cubicBezTo>
                    <a:pt x="3424" y="2965"/>
                    <a:pt x="3427" y="3038"/>
                    <a:pt x="3425" y="3109"/>
                  </a:cubicBezTo>
                  <a:lnTo>
                    <a:pt x="1010" y="1331"/>
                  </a:lnTo>
                  <a:lnTo>
                    <a:pt x="2019" y="1020"/>
                  </a:lnTo>
                  <a:lnTo>
                    <a:pt x="2775" y="787"/>
                  </a:lnTo>
                  <a:cubicBezTo>
                    <a:pt x="2985" y="723"/>
                    <a:pt x="3208" y="622"/>
                    <a:pt x="3429" y="605"/>
                  </a:cubicBezTo>
                  <a:cubicBezTo>
                    <a:pt x="3443" y="604"/>
                    <a:pt x="3465" y="601"/>
                    <a:pt x="3487" y="601"/>
                  </a:cubicBezTo>
                  <a:close/>
                  <a:moveTo>
                    <a:pt x="3477" y="0"/>
                  </a:moveTo>
                  <a:cubicBezTo>
                    <a:pt x="3327" y="0"/>
                    <a:pt x="3175" y="35"/>
                    <a:pt x="3034" y="77"/>
                  </a:cubicBezTo>
                  <a:cubicBezTo>
                    <a:pt x="2760" y="159"/>
                    <a:pt x="2485" y="246"/>
                    <a:pt x="2211" y="332"/>
                  </a:cubicBezTo>
                  <a:lnTo>
                    <a:pt x="270" y="929"/>
                  </a:lnTo>
                  <a:cubicBezTo>
                    <a:pt x="1" y="1012"/>
                    <a:pt x="7" y="1334"/>
                    <a:pt x="207" y="1481"/>
                  </a:cubicBezTo>
                  <a:lnTo>
                    <a:pt x="3776" y="4107"/>
                  </a:lnTo>
                  <a:cubicBezTo>
                    <a:pt x="3816" y="4136"/>
                    <a:pt x="3863" y="4149"/>
                    <a:pt x="3910" y="4149"/>
                  </a:cubicBezTo>
                  <a:cubicBezTo>
                    <a:pt x="4020" y="4149"/>
                    <a:pt x="4135" y="4082"/>
                    <a:pt x="4185" y="3992"/>
                  </a:cubicBezTo>
                  <a:cubicBezTo>
                    <a:pt x="4273" y="3836"/>
                    <a:pt x="4203" y="3679"/>
                    <a:pt x="4071" y="3582"/>
                  </a:cubicBezTo>
                  <a:lnTo>
                    <a:pt x="3947" y="3493"/>
                  </a:lnTo>
                  <a:cubicBezTo>
                    <a:pt x="3983" y="3396"/>
                    <a:pt x="4004" y="3294"/>
                    <a:pt x="4008" y="3192"/>
                  </a:cubicBezTo>
                  <a:cubicBezTo>
                    <a:pt x="4046" y="2595"/>
                    <a:pt x="4085" y="2000"/>
                    <a:pt x="4123" y="1403"/>
                  </a:cubicBezTo>
                  <a:cubicBezTo>
                    <a:pt x="4152" y="928"/>
                    <a:pt x="4304" y="206"/>
                    <a:pt x="3700" y="30"/>
                  </a:cubicBezTo>
                  <a:cubicBezTo>
                    <a:pt x="3627" y="9"/>
                    <a:pt x="3552" y="0"/>
                    <a:pt x="3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23" name="Google Shape;3223;p7"/>
            <p:cNvSpPr/>
            <p:nvPr/>
          </p:nvSpPr>
          <p:spPr>
            <a:xfrm>
              <a:off x="6152875" y="1449050"/>
              <a:ext cx="126925" cy="67050"/>
            </a:xfrm>
            <a:custGeom>
              <a:avLst/>
              <a:gdLst/>
              <a:ahLst/>
              <a:cxnLst/>
              <a:rect l="l" t="t" r="r" b="b"/>
              <a:pathLst>
                <a:path w="5077" h="2682" extrusionOk="0">
                  <a:moveTo>
                    <a:pt x="1219" y="857"/>
                  </a:moveTo>
                  <a:cubicBezTo>
                    <a:pt x="1706" y="1039"/>
                    <a:pt x="2168" y="1285"/>
                    <a:pt x="2593" y="1584"/>
                  </a:cubicBezTo>
                  <a:cubicBezTo>
                    <a:pt x="2577" y="1579"/>
                    <a:pt x="2562" y="1574"/>
                    <a:pt x="2546" y="1568"/>
                  </a:cubicBezTo>
                  <a:cubicBezTo>
                    <a:pt x="2078" y="1405"/>
                    <a:pt x="1604" y="1178"/>
                    <a:pt x="1219" y="857"/>
                  </a:cubicBezTo>
                  <a:close/>
                  <a:moveTo>
                    <a:pt x="376" y="0"/>
                  </a:moveTo>
                  <a:cubicBezTo>
                    <a:pt x="150" y="0"/>
                    <a:pt x="0" y="240"/>
                    <a:pt x="114" y="454"/>
                  </a:cubicBezTo>
                  <a:cubicBezTo>
                    <a:pt x="613" y="1399"/>
                    <a:pt x="1692" y="1979"/>
                    <a:pt x="2693" y="2242"/>
                  </a:cubicBezTo>
                  <a:cubicBezTo>
                    <a:pt x="2928" y="2306"/>
                    <a:pt x="3170" y="2338"/>
                    <a:pt x="3412" y="2338"/>
                  </a:cubicBezTo>
                  <a:cubicBezTo>
                    <a:pt x="3429" y="2338"/>
                    <a:pt x="3446" y="2338"/>
                    <a:pt x="3463" y="2338"/>
                  </a:cubicBezTo>
                  <a:cubicBezTo>
                    <a:pt x="3541" y="2419"/>
                    <a:pt x="3619" y="2499"/>
                    <a:pt x="3694" y="2583"/>
                  </a:cubicBezTo>
                  <a:cubicBezTo>
                    <a:pt x="3754" y="2652"/>
                    <a:pt x="3822" y="2681"/>
                    <a:pt x="3888" y="2681"/>
                  </a:cubicBezTo>
                  <a:cubicBezTo>
                    <a:pt x="4088" y="2681"/>
                    <a:pt x="4270" y="2416"/>
                    <a:pt x="4139" y="2200"/>
                  </a:cubicBezTo>
                  <a:cubicBezTo>
                    <a:pt x="4204" y="2173"/>
                    <a:pt x="4266" y="2142"/>
                    <a:pt x="4326" y="2106"/>
                  </a:cubicBezTo>
                  <a:cubicBezTo>
                    <a:pt x="4766" y="1847"/>
                    <a:pt x="5076" y="1385"/>
                    <a:pt x="5054" y="866"/>
                  </a:cubicBezTo>
                  <a:cubicBezTo>
                    <a:pt x="5047" y="675"/>
                    <a:pt x="4896" y="581"/>
                    <a:pt x="4748" y="581"/>
                  </a:cubicBezTo>
                  <a:cubicBezTo>
                    <a:pt x="4595" y="581"/>
                    <a:pt x="4446" y="680"/>
                    <a:pt x="4454" y="876"/>
                  </a:cubicBezTo>
                  <a:cubicBezTo>
                    <a:pt x="4468" y="1233"/>
                    <a:pt x="4208" y="1526"/>
                    <a:pt x="3886" y="1658"/>
                  </a:cubicBezTo>
                  <a:cubicBezTo>
                    <a:pt x="3823" y="1683"/>
                    <a:pt x="3759" y="1701"/>
                    <a:pt x="3693" y="1714"/>
                  </a:cubicBezTo>
                  <a:cubicBezTo>
                    <a:pt x="2792" y="851"/>
                    <a:pt x="1667" y="260"/>
                    <a:pt x="445" y="8"/>
                  </a:cubicBezTo>
                  <a:cubicBezTo>
                    <a:pt x="421" y="3"/>
                    <a:pt x="398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24" name="Google Shape;3224;p7"/>
            <p:cNvSpPr/>
            <p:nvPr/>
          </p:nvSpPr>
          <p:spPr>
            <a:xfrm>
              <a:off x="6282950" y="1428700"/>
              <a:ext cx="50" cy="575"/>
            </a:xfrm>
            <a:custGeom>
              <a:avLst/>
              <a:gdLst/>
              <a:ahLst/>
              <a:cxnLst/>
              <a:rect l="l" t="t" r="r" b="b"/>
              <a:pathLst>
                <a:path w="2" h="23" extrusionOk="0">
                  <a:moveTo>
                    <a:pt x="0" y="1"/>
                  </a:moveTo>
                  <a:cubicBezTo>
                    <a:pt x="0" y="9"/>
                    <a:pt x="0" y="15"/>
                    <a:pt x="2" y="23"/>
                  </a:cubicBezTo>
                  <a:lnTo>
                    <a:pt x="2" y="9"/>
                  </a:lnTo>
                  <a:lnTo>
                    <a:pt x="2" y="5"/>
                  </a:lnTo>
                  <a:cubicBezTo>
                    <a:pt x="2" y="4"/>
                    <a:pt x="2" y="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25" name="Google Shape;3225;p7"/>
            <p:cNvSpPr/>
            <p:nvPr/>
          </p:nvSpPr>
          <p:spPr>
            <a:xfrm>
              <a:off x="6279025" y="1423375"/>
              <a:ext cx="100" cy="75"/>
            </a:xfrm>
            <a:custGeom>
              <a:avLst/>
              <a:gdLst/>
              <a:ahLst/>
              <a:cxnLst/>
              <a:rect l="l" t="t" r="r" b="b"/>
              <a:pathLst>
                <a:path w="4" h="3" extrusionOk="0">
                  <a:moveTo>
                    <a:pt x="1" y="1"/>
                  </a:moveTo>
                  <a:lnTo>
                    <a:pt x="4" y="2"/>
                  </a:lnTo>
                  <a:cubicBezTo>
                    <a:pt x="4" y="2"/>
                    <a:pt x="4" y="2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26" name="Google Shape;3226;p7"/>
            <p:cNvSpPr/>
            <p:nvPr/>
          </p:nvSpPr>
          <p:spPr>
            <a:xfrm>
              <a:off x="6271150" y="1440425"/>
              <a:ext cx="550" cy="50"/>
            </a:xfrm>
            <a:custGeom>
              <a:avLst/>
              <a:gdLst/>
              <a:ahLst/>
              <a:cxnLst/>
              <a:rect l="l" t="t" r="r" b="b"/>
              <a:pathLst>
                <a:path w="22" h="2" extrusionOk="0">
                  <a:moveTo>
                    <a:pt x="21" y="0"/>
                  </a:moveTo>
                  <a:lnTo>
                    <a:pt x="1" y="2"/>
                  </a:lnTo>
                  <a:cubicBezTo>
                    <a:pt x="2" y="2"/>
                    <a:pt x="9" y="2"/>
                    <a:pt x="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27" name="Google Shape;3227;p7"/>
            <p:cNvSpPr/>
            <p:nvPr/>
          </p:nvSpPr>
          <p:spPr>
            <a:xfrm>
              <a:off x="6242825" y="1408075"/>
              <a:ext cx="56250" cy="47450"/>
            </a:xfrm>
            <a:custGeom>
              <a:avLst/>
              <a:gdLst/>
              <a:ahLst/>
              <a:cxnLst/>
              <a:rect l="l" t="t" r="r" b="b"/>
              <a:pathLst>
                <a:path w="2250" h="1898" extrusionOk="0">
                  <a:moveTo>
                    <a:pt x="669" y="924"/>
                  </a:moveTo>
                  <a:lnTo>
                    <a:pt x="669" y="924"/>
                  </a:lnTo>
                  <a:cubicBezTo>
                    <a:pt x="668" y="926"/>
                    <a:pt x="668" y="927"/>
                    <a:pt x="667" y="928"/>
                  </a:cubicBezTo>
                  <a:lnTo>
                    <a:pt x="667" y="928"/>
                  </a:lnTo>
                  <a:lnTo>
                    <a:pt x="669" y="924"/>
                  </a:lnTo>
                  <a:close/>
                  <a:moveTo>
                    <a:pt x="1432" y="600"/>
                  </a:moveTo>
                  <a:lnTo>
                    <a:pt x="1432" y="600"/>
                  </a:lnTo>
                  <a:cubicBezTo>
                    <a:pt x="1433" y="600"/>
                    <a:pt x="1439" y="603"/>
                    <a:pt x="1452" y="611"/>
                  </a:cubicBezTo>
                  <a:lnTo>
                    <a:pt x="1461" y="616"/>
                  </a:lnTo>
                  <a:cubicBezTo>
                    <a:pt x="1461" y="616"/>
                    <a:pt x="1461" y="616"/>
                    <a:pt x="1460" y="616"/>
                  </a:cubicBezTo>
                  <a:cubicBezTo>
                    <a:pt x="1458" y="616"/>
                    <a:pt x="1455" y="615"/>
                    <a:pt x="1452" y="614"/>
                  </a:cubicBezTo>
                  <a:lnTo>
                    <a:pt x="1452" y="614"/>
                  </a:lnTo>
                  <a:cubicBezTo>
                    <a:pt x="1466" y="622"/>
                    <a:pt x="1480" y="630"/>
                    <a:pt x="1494" y="638"/>
                  </a:cubicBezTo>
                  <a:cubicBezTo>
                    <a:pt x="1495" y="638"/>
                    <a:pt x="1495" y="638"/>
                    <a:pt x="1495" y="638"/>
                  </a:cubicBezTo>
                  <a:cubicBezTo>
                    <a:pt x="1495" y="638"/>
                    <a:pt x="1495" y="638"/>
                    <a:pt x="1496" y="639"/>
                  </a:cubicBezTo>
                  <a:cubicBezTo>
                    <a:pt x="1500" y="644"/>
                    <a:pt x="1519" y="660"/>
                    <a:pt x="1535" y="674"/>
                  </a:cubicBezTo>
                  <a:cubicBezTo>
                    <a:pt x="1536" y="677"/>
                    <a:pt x="1538" y="680"/>
                    <a:pt x="1539" y="683"/>
                  </a:cubicBezTo>
                  <a:cubicBezTo>
                    <a:pt x="1549" y="699"/>
                    <a:pt x="1558" y="711"/>
                    <a:pt x="1568" y="727"/>
                  </a:cubicBezTo>
                  <a:cubicBezTo>
                    <a:pt x="1569" y="730"/>
                    <a:pt x="1576" y="738"/>
                    <a:pt x="1580" y="747"/>
                  </a:cubicBezTo>
                  <a:lnTo>
                    <a:pt x="1583" y="757"/>
                  </a:lnTo>
                  <a:cubicBezTo>
                    <a:pt x="1583" y="761"/>
                    <a:pt x="1597" y="799"/>
                    <a:pt x="1605" y="827"/>
                  </a:cubicBezTo>
                  <a:cubicBezTo>
                    <a:pt x="1605" y="822"/>
                    <a:pt x="1605" y="819"/>
                    <a:pt x="1605" y="819"/>
                  </a:cubicBezTo>
                  <a:cubicBezTo>
                    <a:pt x="1606" y="819"/>
                    <a:pt x="1606" y="823"/>
                    <a:pt x="1607" y="832"/>
                  </a:cubicBezTo>
                  <a:cubicBezTo>
                    <a:pt x="1610" y="845"/>
                    <a:pt x="1612" y="854"/>
                    <a:pt x="1610" y="854"/>
                  </a:cubicBezTo>
                  <a:cubicBezTo>
                    <a:pt x="1610" y="854"/>
                    <a:pt x="1610" y="854"/>
                    <a:pt x="1609" y="854"/>
                  </a:cubicBezTo>
                  <a:cubicBezTo>
                    <a:pt x="1608" y="854"/>
                    <a:pt x="1608" y="850"/>
                    <a:pt x="1607" y="848"/>
                  </a:cubicBezTo>
                  <a:lnTo>
                    <a:pt x="1607" y="848"/>
                  </a:lnTo>
                  <a:cubicBezTo>
                    <a:pt x="1607" y="857"/>
                    <a:pt x="1608" y="866"/>
                    <a:pt x="1608" y="876"/>
                  </a:cubicBezTo>
                  <a:cubicBezTo>
                    <a:pt x="1608" y="888"/>
                    <a:pt x="1607" y="901"/>
                    <a:pt x="1607" y="915"/>
                  </a:cubicBezTo>
                  <a:cubicBezTo>
                    <a:pt x="1602" y="940"/>
                    <a:pt x="1596" y="964"/>
                    <a:pt x="1590" y="986"/>
                  </a:cubicBezTo>
                  <a:cubicBezTo>
                    <a:pt x="1590" y="987"/>
                    <a:pt x="1590" y="987"/>
                    <a:pt x="1586" y="989"/>
                  </a:cubicBezTo>
                  <a:cubicBezTo>
                    <a:pt x="1577" y="1009"/>
                    <a:pt x="1568" y="1028"/>
                    <a:pt x="1557" y="1047"/>
                  </a:cubicBezTo>
                  <a:lnTo>
                    <a:pt x="1550" y="1058"/>
                  </a:lnTo>
                  <a:cubicBezTo>
                    <a:pt x="1547" y="1059"/>
                    <a:pt x="1527" y="1087"/>
                    <a:pt x="1525" y="1091"/>
                  </a:cubicBezTo>
                  <a:cubicBezTo>
                    <a:pt x="1505" y="1112"/>
                    <a:pt x="1485" y="1134"/>
                    <a:pt x="1463" y="1155"/>
                  </a:cubicBezTo>
                  <a:cubicBezTo>
                    <a:pt x="1456" y="1159"/>
                    <a:pt x="1449" y="1169"/>
                    <a:pt x="1439" y="1175"/>
                  </a:cubicBezTo>
                  <a:cubicBezTo>
                    <a:pt x="1435" y="1177"/>
                    <a:pt x="1431" y="1180"/>
                    <a:pt x="1428" y="1183"/>
                  </a:cubicBezTo>
                  <a:cubicBezTo>
                    <a:pt x="1397" y="1203"/>
                    <a:pt x="1366" y="1222"/>
                    <a:pt x="1333" y="1239"/>
                  </a:cubicBezTo>
                  <a:cubicBezTo>
                    <a:pt x="1328" y="1241"/>
                    <a:pt x="1325" y="1244"/>
                    <a:pt x="1322" y="1246"/>
                  </a:cubicBezTo>
                  <a:cubicBezTo>
                    <a:pt x="1304" y="1253"/>
                    <a:pt x="1287" y="1260"/>
                    <a:pt x="1270" y="1266"/>
                  </a:cubicBezTo>
                  <a:cubicBezTo>
                    <a:pt x="1234" y="1277"/>
                    <a:pt x="1198" y="1285"/>
                    <a:pt x="1162" y="1294"/>
                  </a:cubicBezTo>
                  <a:lnTo>
                    <a:pt x="1156" y="1294"/>
                  </a:lnTo>
                  <a:cubicBezTo>
                    <a:pt x="1149" y="1294"/>
                    <a:pt x="1142" y="1296"/>
                    <a:pt x="1135" y="1296"/>
                  </a:cubicBezTo>
                  <a:cubicBezTo>
                    <a:pt x="1116" y="1297"/>
                    <a:pt x="1098" y="1299"/>
                    <a:pt x="1079" y="1299"/>
                  </a:cubicBezTo>
                  <a:cubicBezTo>
                    <a:pt x="1060" y="1300"/>
                    <a:pt x="1041" y="1300"/>
                    <a:pt x="1023" y="1300"/>
                  </a:cubicBezTo>
                  <a:cubicBezTo>
                    <a:pt x="996" y="1300"/>
                    <a:pt x="970" y="1299"/>
                    <a:pt x="944" y="1297"/>
                  </a:cubicBezTo>
                  <a:lnTo>
                    <a:pt x="938" y="1297"/>
                  </a:lnTo>
                  <a:cubicBezTo>
                    <a:pt x="913" y="1293"/>
                    <a:pt x="886" y="1288"/>
                    <a:pt x="861" y="1283"/>
                  </a:cubicBezTo>
                  <a:cubicBezTo>
                    <a:pt x="856" y="1283"/>
                    <a:pt x="852" y="1282"/>
                    <a:pt x="847" y="1280"/>
                  </a:cubicBezTo>
                  <a:cubicBezTo>
                    <a:pt x="808" y="1213"/>
                    <a:pt x="744" y="1163"/>
                    <a:pt x="668" y="1142"/>
                  </a:cubicBezTo>
                  <a:lnTo>
                    <a:pt x="668" y="1142"/>
                  </a:lnTo>
                  <a:cubicBezTo>
                    <a:pt x="671" y="1143"/>
                    <a:pt x="673" y="1143"/>
                    <a:pt x="674" y="1143"/>
                  </a:cubicBezTo>
                  <a:cubicBezTo>
                    <a:pt x="674" y="1143"/>
                    <a:pt x="672" y="1143"/>
                    <a:pt x="668" y="1142"/>
                  </a:cubicBezTo>
                  <a:lnTo>
                    <a:pt x="668" y="1142"/>
                  </a:lnTo>
                  <a:cubicBezTo>
                    <a:pt x="668" y="1142"/>
                    <a:pt x="668" y="1142"/>
                    <a:pt x="668" y="1142"/>
                  </a:cubicBezTo>
                  <a:lnTo>
                    <a:pt x="664" y="1142"/>
                  </a:lnTo>
                  <a:lnTo>
                    <a:pt x="662" y="1141"/>
                  </a:lnTo>
                  <a:lnTo>
                    <a:pt x="659" y="1141"/>
                  </a:lnTo>
                  <a:lnTo>
                    <a:pt x="657" y="1136"/>
                  </a:lnTo>
                  <a:lnTo>
                    <a:pt x="650" y="1128"/>
                  </a:lnTo>
                  <a:lnTo>
                    <a:pt x="653" y="1130"/>
                  </a:lnTo>
                  <a:cubicBezTo>
                    <a:pt x="651" y="1127"/>
                    <a:pt x="650" y="1123"/>
                    <a:pt x="648" y="1120"/>
                  </a:cubicBezTo>
                  <a:cubicBezTo>
                    <a:pt x="645" y="1108"/>
                    <a:pt x="642" y="1097"/>
                    <a:pt x="637" y="1086"/>
                  </a:cubicBezTo>
                  <a:cubicBezTo>
                    <a:pt x="637" y="1089"/>
                    <a:pt x="637" y="1091"/>
                    <a:pt x="635" y="1094"/>
                  </a:cubicBezTo>
                  <a:cubicBezTo>
                    <a:pt x="637" y="1089"/>
                    <a:pt x="637" y="1084"/>
                    <a:pt x="635" y="1081"/>
                  </a:cubicBezTo>
                  <a:cubicBezTo>
                    <a:pt x="635" y="1080"/>
                    <a:pt x="635" y="1078"/>
                    <a:pt x="635" y="1076"/>
                  </a:cubicBezTo>
                  <a:cubicBezTo>
                    <a:pt x="629" y="1058"/>
                    <a:pt x="631" y="1054"/>
                    <a:pt x="634" y="1054"/>
                  </a:cubicBezTo>
                  <a:lnTo>
                    <a:pt x="634" y="1028"/>
                  </a:lnTo>
                  <a:cubicBezTo>
                    <a:pt x="639" y="1009"/>
                    <a:pt x="643" y="990"/>
                    <a:pt x="646" y="970"/>
                  </a:cubicBezTo>
                  <a:lnTo>
                    <a:pt x="646" y="970"/>
                  </a:lnTo>
                  <a:cubicBezTo>
                    <a:pt x="645" y="973"/>
                    <a:pt x="643" y="976"/>
                    <a:pt x="642" y="976"/>
                  </a:cubicBezTo>
                  <a:cubicBezTo>
                    <a:pt x="643" y="976"/>
                    <a:pt x="645" y="970"/>
                    <a:pt x="648" y="965"/>
                  </a:cubicBezTo>
                  <a:cubicBezTo>
                    <a:pt x="650" y="962"/>
                    <a:pt x="650" y="957"/>
                    <a:pt x="650" y="954"/>
                  </a:cubicBezTo>
                  <a:cubicBezTo>
                    <a:pt x="652" y="944"/>
                    <a:pt x="654" y="940"/>
                    <a:pt x="655" y="940"/>
                  </a:cubicBezTo>
                  <a:lnTo>
                    <a:pt x="655" y="940"/>
                  </a:lnTo>
                  <a:cubicBezTo>
                    <a:pt x="656" y="940"/>
                    <a:pt x="656" y="947"/>
                    <a:pt x="654" y="954"/>
                  </a:cubicBezTo>
                  <a:cubicBezTo>
                    <a:pt x="660" y="944"/>
                    <a:pt x="665" y="932"/>
                    <a:pt x="667" y="928"/>
                  </a:cubicBezTo>
                  <a:lnTo>
                    <a:pt x="667" y="928"/>
                  </a:lnTo>
                  <a:cubicBezTo>
                    <a:pt x="665" y="930"/>
                    <a:pt x="664" y="931"/>
                    <a:pt x="662" y="934"/>
                  </a:cubicBezTo>
                  <a:lnTo>
                    <a:pt x="667" y="928"/>
                  </a:lnTo>
                  <a:lnTo>
                    <a:pt x="667" y="928"/>
                  </a:lnTo>
                  <a:cubicBezTo>
                    <a:pt x="667" y="928"/>
                    <a:pt x="667" y="928"/>
                    <a:pt x="667" y="928"/>
                  </a:cubicBezTo>
                  <a:lnTo>
                    <a:pt x="667" y="928"/>
                  </a:lnTo>
                  <a:cubicBezTo>
                    <a:pt x="668" y="926"/>
                    <a:pt x="670" y="924"/>
                    <a:pt x="671" y="921"/>
                  </a:cubicBezTo>
                  <a:lnTo>
                    <a:pt x="671" y="921"/>
                  </a:lnTo>
                  <a:lnTo>
                    <a:pt x="669" y="924"/>
                  </a:lnTo>
                  <a:lnTo>
                    <a:pt x="669" y="924"/>
                  </a:lnTo>
                  <a:cubicBezTo>
                    <a:pt x="670" y="923"/>
                    <a:pt x="671" y="922"/>
                    <a:pt x="671" y="921"/>
                  </a:cubicBezTo>
                  <a:lnTo>
                    <a:pt x="671" y="921"/>
                  </a:lnTo>
                  <a:cubicBezTo>
                    <a:pt x="671" y="921"/>
                    <a:pt x="671" y="921"/>
                    <a:pt x="671" y="921"/>
                  </a:cubicBezTo>
                  <a:cubicBezTo>
                    <a:pt x="677" y="915"/>
                    <a:pt x="681" y="910"/>
                    <a:pt x="681" y="910"/>
                  </a:cubicBezTo>
                  <a:lnTo>
                    <a:pt x="681" y="910"/>
                  </a:lnTo>
                  <a:cubicBezTo>
                    <a:pt x="681" y="910"/>
                    <a:pt x="681" y="910"/>
                    <a:pt x="681" y="910"/>
                  </a:cubicBezTo>
                  <a:cubicBezTo>
                    <a:pt x="684" y="906"/>
                    <a:pt x="687" y="902"/>
                    <a:pt x="692" y="898"/>
                  </a:cubicBezTo>
                  <a:cubicBezTo>
                    <a:pt x="704" y="884"/>
                    <a:pt x="718" y="871"/>
                    <a:pt x="731" y="857"/>
                  </a:cubicBezTo>
                  <a:lnTo>
                    <a:pt x="742" y="849"/>
                  </a:lnTo>
                  <a:lnTo>
                    <a:pt x="770" y="827"/>
                  </a:lnTo>
                  <a:cubicBezTo>
                    <a:pt x="784" y="819"/>
                    <a:pt x="797" y="810"/>
                    <a:pt x="809" y="802"/>
                  </a:cubicBezTo>
                  <a:cubicBezTo>
                    <a:pt x="844" y="782"/>
                    <a:pt x="878" y="763"/>
                    <a:pt x="913" y="746"/>
                  </a:cubicBezTo>
                  <a:lnTo>
                    <a:pt x="930" y="738"/>
                  </a:lnTo>
                  <a:cubicBezTo>
                    <a:pt x="936" y="735"/>
                    <a:pt x="952" y="729"/>
                    <a:pt x="961" y="724"/>
                  </a:cubicBezTo>
                  <a:cubicBezTo>
                    <a:pt x="994" y="711"/>
                    <a:pt x="1027" y="699"/>
                    <a:pt x="1062" y="686"/>
                  </a:cubicBezTo>
                  <a:cubicBezTo>
                    <a:pt x="1142" y="657"/>
                    <a:pt x="1223" y="631"/>
                    <a:pt x="1306" y="611"/>
                  </a:cubicBezTo>
                  <a:cubicBezTo>
                    <a:pt x="1311" y="611"/>
                    <a:pt x="1326" y="608"/>
                    <a:pt x="1337" y="605"/>
                  </a:cubicBezTo>
                  <a:cubicBezTo>
                    <a:pt x="1353" y="605"/>
                    <a:pt x="1391" y="602"/>
                    <a:pt x="1386" y="602"/>
                  </a:cubicBezTo>
                  <a:cubicBezTo>
                    <a:pt x="1390" y="601"/>
                    <a:pt x="1394" y="600"/>
                    <a:pt x="1398" y="600"/>
                  </a:cubicBezTo>
                  <a:cubicBezTo>
                    <a:pt x="1403" y="600"/>
                    <a:pt x="1407" y="601"/>
                    <a:pt x="1411" y="602"/>
                  </a:cubicBezTo>
                  <a:cubicBezTo>
                    <a:pt x="1416" y="602"/>
                    <a:pt x="1420" y="603"/>
                    <a:pt x="1424" y="605"/>
                  </a:cubicBezTo>
                  <a:lnTo>
                    <a:pt x="1449" y="611"/>
                  </a:lnTo>
                  <a:cubicBezTo>
                    <a:pt x="1440" y="606"/>
                    <a:pt x="1431" y="600"/>
                    <a:pt x="1432" y="600"/>
                  </a:cubicBezTo>
                  <a:close/>
                  <a:moveTo>
                    <a:pt x="1392" y="0"/>
                  </a:moveTo>
                  <a:cubicBezTo>
                    <a:pt x="1376" y="0"/>
                    <a:pt x="1361" y="1"/>
                    <a:pt x="1345" y="2"/>
                  </a:cubicBezTo>
                  <a:cubicBezTo>
                    <a:pt x="1107" y="16"/>
                    <a:pt x="869" y="110"/>
                    <a:pt x="653" y="207"/>
                  </a:cubicBezTo>
                  <a:cubicBezTo>
                    <a:pt x="452" y="298"/>
                    <a:pt x="278" y="431"/>
                    <a:pt x="154" y="614"/>
                  </a:cubicBezTo>
                  <a:cubicBezTo>
                    <a:pt x="21" y="812"/>
                    <a:pt x="1" y="1072"/>
                    <a:pt x="76" y="1293"/>
                  </a:cubicBezTo>
                  <a:cubicBezTo>
                    <a:pt x="20" y="1430"/>
                    <a:pt x="56" y="1608"/>
                    <a:pt x="197" y="1678"/>
                  </a:cubicBezTo>
                  <a:cubicBezTo>
                    <a:pt x="462" y="1811"/>
                    <a:pt x="751" y="1898"/>
                    <a:pt x="1040" y="1898"/>
                  </a:cubicBezTo>
                  <a:cubicBezTo>
                    <a:pt x="1226" y="1898"/>
                    <a:pt x="1413" y="1861"/>
                    <a:pt x="1593" y="1778"/>
                  </a:cubicBezTo>
                  <a:cubicBezTo>
                    <a:pt x="1956" y="1609"/>
                    <a:pt x="2249" y="1219"/>
                    <a:pt x="2204" y="804"/>
                  </a:cubicBezTo>
                  <a:cubicBezTo>
                    <a:pt x="2158" y="383"/>
                    <a:pt x="1832" y="0"/>
                    <a:pt x="1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28" name="Google Shape;3228;p7"/>
            <p:cNvSpPr/>
            <p:nvPr/>
          </p:nvSpPr>
          <p:spPr>
            <a:xfrm>
              <a:off x="6258975" y="1431925"/>
              <a:ext cx="225" cy="375"/>
            </a:xfrm>
            <a:custGeom>
              <a:avLst/>
              <a:gdLst/>
              <a:ahLst/>
              <a:cxnLst/>
              <a:rect l="l" t="t" r="r" b="b"/>
              <a:pathLst>
                <a:path w="9" h="15" extrusionOk="0">
                  <a:moveTo>
                    <a:pt x="8" y="0"/>
                  </a:moveTo>
                  <a:cubicBezTo>
                    <a:pt x="5" y="3"/>
                    <a:pt x="4" y="8"/>
                    <a:pt x="0" y="11"/>
                  </a:cubicBezTo>
                  <a:lnTo>
                    <a:pt x="0" y="14"/>
                  </a:lnTo>
                  <a:cubicBezTo>
                    <a:pt x="4" y="11"/>
                    <a:pt x="7" y="6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29" name="Google Shape;3229;p7"/>
            <p:cNvSpPr/>
            <p:nvPr/>
          </p:nvSpPr>
          <p:spPr>
            <a:xfrm>
              <a:off x="6259600" y="1430825"/>
              <a:ext cx="250" cy="300"/>
            </a:xfrm>
            <a:custGeom>
              <a:avLst/>
              <a:gdLst/>
              <a:ahLst/>
              <a:cxnLst/>
              <a:rect l="l" t="t" r="r" b="b"/>
              <a:pathLst>
                <a:path w="10" h="12" extrusionOk="0">
                  <a:moveTo>
                    <a:pt x="10" y="0"/>
                  </a:moveTo>
                  <a:lnTo>
                    <a:pt x="10" y="0"/>
                  </a:lnTo>
                  <a:cubicBezTo>
                    <a:pt x="8" y="2"/>
                    <a:pt x="5" y="5"/>
                    <a:pt x="0" y="11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30" name="Google Shape;3230;p7"/>
            <p:cNvSpPr/>
            <p:nvPr/>
          </p:nvSpPr>
          <p:spPr>
            <a:xfrm>
              <a:off x="6259100" y="1436275"/>
              <a:ext cx="400" cy="375"/>
            </a:xfrm>
            <a:custGeom>
              <a:avLst/>
              <a:gdLst/>
              <a:ahLst/>
              <a:cxnLst/>
              <a:rect l="l" t="t" r="r" b="b"/>
              <a:pathLst>
                <a:path w="16" h="15" extrusionOk="0">
                  <a:moveTo>
                    <a:pt x="0" y="0"/>
                  </a:moveTo>
                  <a:lnTo>
                    <a:pt x="5" y="8"/>
                  </a:lnTo>
                  <a:cubicBezTo>
                    <a:pt x="6" y="10"/>
                    <a:pt x="8" y="10"/>
                    <a:pt x="8" y="11"/>
                  </a:cubicBezTo>
                  <a:lnTo>
                    <a:pt x="16" y="14"/>
                  </a:lnTo>
                  <a:cubicBezTo>
                    <a:pt x="11" y="8"/>
                    <a:pt x="6" y="3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31" name="Google Shape;3231;p7"/>
            <p:cNvSpPr/>
            <p:nvPr/>
          </p:nvSpPr>
          <p:spPr>
            <a:xfrm>
              <a:off x="6258625" y="1434375"/>
              <a:ext cx="250" cy="825"/>
            </a:xfrm>
            <a:custGeom>
              <a:avLst/>
              <a:gdLst/>
              <a:ahLst/>
              <a:cxnLst/>
              <a:rect l="l" t="t" r="r" b="b"/>
              <a:pathLst>
                <a:path w="10" h="33" extrusionOk="0">
                  <a:moveTo>
                    <a:pt x="0" y="1"/>
                  </a:moveTo>
                  <a:lnTo>
                    <a:pt x="0" y="4"/>
                  </a:lnTo>
                  <a:cubicBezTo>
                    <a:pt x="0" y="6"/>
                    <a:pt x="2" y="17"/>
                    <a:pt x="3" y="28"/>
                  </a:cubicBezTo>
                  <a:cubicBezTo>
                    <a:pt x="3" y="29"/>
                    <a:pt x="3" y="31"/>
                    <a:pt x="5" y="32"/>
                  </a:cubicBezTo>
                  <a:cubicBezTo>
                    <a:pt x="10" y="15"/>
                    <a:pt x="5" y="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32" name="Google Shape;3232;p7"/>
            <p:cNvSpPr/>
            <p:nvPr/>
          </p:nvSpPr>
          <p:spPr>
            <a:xfrm>
              <a:off x="6189950" y="1324125"/>
              <a:ext cx="29125" cy="67775"/>
            </a:xfrm>
            <a:custGeom>
              <a:avLst/>
              <a:gdLst/>
              <a:ahLst/>
              <a:cxnLst/>
              <a:rect l="l" t="t" r="r" b="b"/>
              <a:pathLst>
                <a:path w="1165" h="2711" extrusionOk="0">
                  <a:moveTo>
                    <a:pt x="702" y="0"/>
                  </a:moveTo>
                  <a:cubicBezTo>
                    <a:pt x="506" y="0"/>
                    <a:pt x="337" y="128"/>
                    <a:pt x="239" y="303"/>
                  </a:cubicBezTo>
                  <a:cubicBezTo>
                    <a:pt x="129" y="499"/>
                    <a:pt x="101" y="740"/>
                    <a:pt x="71" y="959"/>
                  </a:cubicBezTo>
                  <a:cubicBezTo>
                    <a:pt x="4" y="1442"/>
                    <a:pt x="1" y="1932"/>
                    <a:pt x="62" y="2415"/>
                  </a:cubicBezTo>
                  <a:cubicBezTo>
                    <a:pt x="84" y="2574"/>
                    <a:pt x="190" y="2711"/>
                    <a:pt x="362" y="2711"/>
                  </a:cubicBezTo>
                  <a:cubicBezTo>
                    <a:pt x="363" y="2711"/>
                    <a:pt x="365" y="2711"/>
                    <a:pt x="367" y="2711"/>
                  </a:cubicBezTo>
                  <a:cubicBezTo>
                    <a:pt x="516" y="2708"/>
                    <a:pt x="685" y="2567"/>
                    <a:pt x="664" y="2405"/>
                  </a:cubicBezTo>
                  <a:cubicBezTo>
                    <a:pt x="613" y="2028"/>
                    <a:pt x="604" y="1647"/>
                    <a:pt x="637" y="1268"/>
                  </a:cubicBezTo>
                  <a:cubicBezTo>
                    <a:pt x="653" y="1094"/>
                    <a:pt x="679" y="923"/>
                    <a:pt x="715" y="754"/>
                  </a:cubicBezTo>
                  <a:cubicBezTo>
                    <a:pt x="723" y="716"/>
                    <a:pt x="732" y="680"/>
                    <a:pt x="742" y="643"/>
                  </a:cubicBezTo>
                  <a:cubicBezTo>
                    <a:pt x="745" y="635"/>
                    <a:pt x="745" y="635"/>
                    <a:pt x="747" y="630"/>
                  </a:cubicBezTo>
                  <a:cubicBezTo>
                    <a:pt x="750" y="621"/>
                    <a:pt x="754" y="613"/>
                    <a:pt x="759" y="604"/>
                  </a:cubicBezTo>
                  <a:cubicBezTo>
                    <a:pt x="1066" y="596"/>
                    <a:pt x="1165" y="107"/>
                    <a:pt x="822" y="16"/>
                  </a:cubicBezTo>
                  <a:cubicBezTo>
                    <a:pt x="781" y="5"/>
                    <a:pt x="741" y="0"/>
                    <a:pt x="7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33" name="Google Shape;3233;p7"/>
            <p:cNvSpPr/>
            <p:nvPr/>
          </p:nvSpPr>
          <p:spPr>
            <a:xfrm>
              <a:off x="6221500" y="1323750"/>
              <a:ext cx="22625" cy="71500"/>
            </a:xfrm>
            <a:custGeom>
              <a:avLst/>
              <a:gdLst/>
              <a:ahLst/>
              <a:cxnLst/>
              <a:rect l="l" t="t" r="r" b="b"/>
              <a:pathLst>
                <a:path w="905" h="2860" extrusionOk="0">
                  <a:moveTo>
                    <a:pt x="601" y="1"/>
                  </a:moveTo>
                  <a:cubicBezTo>
                    <a:pt x="470" y="1"/>
                    <a:pt x="320" y="87"/>
                    <a:pt x="302" y="225"/>
                  </a:cubicBezTo>
                  <a:lnTo>
                    <a:pt x="19" y="2486"/>
                  </a:lnTo>
                  <a:cubicBezTo>
                    <a:pt x="0" y="2646"/>
                    <a:pt x="64" y="2807"/>
                    <a:pt x="235" y="2851"/>
                  </a:cubicBezTo>
                  <a:cubicBezTo>
                    <a:pt x="256" y="2857"/>
                    <a:pt x="278" y="2859"/>
                    <a:pt x="301" y="2859"/>
                  </a:cubicBezTo>
                  <a:cubicBezTo>
                    <a:pt x="432" y="2859"/>
                    <a:pt x="583" y="2774"/>
                    <a:pt x="600" y="2637"/>
                  </a:cubicBezTo>
                  <a:lnTo>
                    <a:pt x="885" y="376"/>
                  </a:lnTo>
                  <a:cubicBezTo>
                    <a:pt x="904" y="214"/>
                    <a:pt x="840" y="53"/>
                    <a:pt x="669" y="9"/>
                  </a:cubicBezTo>
                  <a:cubicBezTo>
                    <a:pt x="648" y="3"/>
                    <a:pt x="625" y="1"/>
                    <a:pt x="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34" name="Google Shape;3234;p7"/>
            <p:cNvSpPr/>
            <p:nvPr/>
          </p:nvSpPr>
          <p:spPr>
            <a:xfrm>
              <a:off x="6149150" y="1253625"/>
              <a:ext cx="103475" cy="19750"/>
            </a:xfrm>
            <a:custGeom>
              <a:avLst/>
              <a:gdLst/>
              <a:ahLst/>
              <a:cxnLst/>
              <a:rect l="l" t="t" r="r" b="b"/>
              <a:pathLst>
                <a:path w="4139" h="790" extrusionOk="0">
                  <a:moveTo>
                    <a:pt x="3794" y="1"/>
                  </a:moveTo>
                  <a:cubicBezTo>
                    <a:pt x="3771" y="1"/>
                    <a:pt x="3747" y="3"/>
                    <a:pt x="3723" y="6"/>
                  </a:cubicBezTo>
                  <a:cubicBezTo>
                    <a:pt x="3137" y="106"/>
                    <a:pt x="2544" y="156"/>
                    <a:pt x="1952" y="156"/>
                  </a:cubicBezTo>
                  <a:cubicBezTo>
                    <a:pt x="1447" y="156"/>
                    <a:pt x="942" y="120"/>
                    <a:pt x="440" y="47"/>
                  </a:cubicBezTo>
                  <a:cubicBezTo>
                    <a:pt x="421" y="44"/>
                    <a:pt x="402" y="43"/>
                    <a:pt x="384" y="43"/>
                  </a:cubicBezTo>
                  <a:cubicBezTo>
                    <a:pt x="148" y="43"/>
                    <a:pt x="1" y="267"/>
                    <a:pt x="110" y="495"/>
                  </a:cubicBezTo>
                  <a:cubicBezTo>
                    <a:pt x="197" y="681"/>
                    <a:pt x="392" y="789"/>
                    <a:pt x="592" y="789"/>
                  </a:cubicBezTo>
                  <a:cubicBezTo>
                    <a:pt x="601" y="789"/>
                    <a:pt x="611" y="789"/>
                    <a:pt x="621" y="788"/>
                  </a:cubicBezTo>
                  <a:cubicBezTo>
                    <a:pt x="699" y="787"/>
                    <a:pt x="774" y="752"/>
                    <a:pt x="826" y="694"/>
                  </a:cubicBezTo>
                  <a:cubicBezTo>
                    <a:pt x="1201" y="731"/>
                    <a:pt x="1578" y="750"/>
                    <a:pt x="1954" y="750"/>
                  </a:cubicBezTo>
                  <a:cubicBezTo>
                    <a:pt x="2603" y="750"/>
                    <a:pt x="3251" y="695"/>
                    <a:pt x="3892" y="585"/>
                  </a:cubicBezTo>
                  <a:cubicBezTo>
                    <a:pt x="4053" y="556"/>
                    <a:pt x="4138" y="354"/>
                    <a:pt x="4096" y="210"/>
                  </a:cubicBezTo>
                  <a:cubicBezTo>
                    <a:pt x="4053" y="66"/>
                    <a:pt x="3929" y="1"/>
                    <a:pt x="37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35" name="Google Shape;3235;p7"/>
            <p:cNvSpPr/>
            <p:nvPr/>
          </p:nvSpPr>
          <p:spPr>
            <a:xfrm>
              <a:off x="6172950" y="1150700"/>
              <a:ext cx="83550" cy="61900"/>
            </a:xfrm>
            <a:custGeom>
              <a:avLst/>
              <a:gdLst/>
              <a:ahLst/>
              <a:cxnLst/>
              <a:rect l="l" t="t" r="r" b="b"/>
              <a:pathLst>
                <a:path w="3342" h="2476" extrusionOk="0">
                  <a:moveTo>
                    <a:pt x="1710" y="1"/>
                  </a:moveTo>
                  <a:cubicBezTo>
                    <a:pt x="1705" y="1"/>
                    <a:pt x="1701" y="1"/>
                    <a:pt x="1696" y="1"/>
                  </a:cubicBezTo>
                  <a:cubicBezTo>
                    <a:pt x="1517" y="14"/>
                    <a:pt x="1419" y="141"/>
                    <a:pt x="1400" y="308"/>
                  </a:cubicBezTo>
                  <a:cubicBezTo>
                    <a:pt x="1383" y="487"/>
                    <a:pt x="1364" y="667"/>
                    <a:pt x="1345" y="846"/>
                  </a:cubicBezTo>
                  <a:lnTo>
                    <a:pt x="298" y="767"/>
                  </a:lnTo>
                  <a:cubicBezTo>
                    <a:pt x="293" y="767"/>
                    <a:pt x="287" y="767"/>
                    <a:pt x="281" y="767"/>
                  </a:cubicBezTo>
                  <a:cubicBezTo>
                    <a:pt x="126" y="767"/>
                    <a:pt x="1" y="926"/>
                    <a:pt x="2" y="1073"/>
                  </a:cubicBezTo>
                  <a:cubicBezTo>
                    <a:pt x="6" y="1248"/>
                    <a:pt x="147" y="1357"/>
                    <a:pt x="308" y="1369"/>
                  </a:cubicBezTo>
                  <a:lnTo>
                    <a:pt x="1282" y="1441"/>
                  </a:lnTo>
                  <a:cubicBezTo>
                    <a:pt x="1256" y="1687"/>
                    <a:pt x="1231" y="1933"/>
                    <a:pt x="1206" y="2181"/>
                  </a:cubicBezTo>
                  <a:cubicBezTo>
                    <a:pt x="1189" y="2333"/>
                    <a:pt x="1352" y="2476"/>
                    <a:pt x="1498" y="2476"/>
                  </a:cubicBezTo>
                  <a:cubicBezTo>
                    <a:pt x="1502" y="2476"/>
                    <a:pt x="1507" y="2476"/>
                    <a:pt x="1511" y="2475"/>
                  </a:cubicBezTo>
                  <a:cubicBezTo>
                    <a:pt x="1690" y="2464"/>
                    <a:pt x="1788" y="2339"/>
                    <a:pt x="1806" y="2170"/>
                  </a:cubicBezTo>
                  <a:cubicBezTo>
                    <a:pt x="1831" y="1943"/>
                    <a:pt x="1854" y="1714"/>
                    <a:pt x="1878" y="1485"/>
                  </a:cubicBezTo>
                  <a:lnTo>
                    <a:pt x="3042" y="1571"/>
                  </a:lnTo>
                  <a:cubicBezTo>
                    <a:pt x="3048" y="1572"/>
                    <a:pt x="3054" y="1572"/>
                    <a:pt x="3059" y="1572"/>
                  </a:cubicBezTo>
                  <a:cubicBezTo>
                    <a:pt x="3214" y="1572"/>
                    <a:pt x="3341" y="1412"/>
                    <a:pt x="3338" y="1266"/>
                  </a:cubicBezTo>
                  <a:cubicBezTo>
                    <a:pt x="3335" y="1090"/>
                    <a:pt x="3195" y="982"/>
                    <a:pt x="3032" y="970"/>
                  </a:cubicBezTo>
                  <a:lnTo>
                    <a:pt x="1940" y="890"/>
                  </a:lnTo>
                  <a:lnTo>
                    <a:pt x="2002" y="297"/>
                  </a:lnTo>
                  <a:cubicBezTo>
                    <a:pt x="2018" y="145"/>
                    <a:pt x="1855" y="1"/>
                    <a:pt x="1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36" name="Google Shape;3236;p7"/>
            <p:cNvSpPr/>
            <p:nvPr/>
          </p:nvSpPr>
          <p:spPr>
            <a:xfrm>
              <a:off x="6145000" y="1039700"/>
              <a:ext cx="120275" cy="70850"/>
            </a:xfrm>
            <a:custGeom>
              <a:avLst/>
              <a:gdLst/>
              <a:ahLst/>
              <a:cxnLst/>
              <a:rect l="l" t="t" r="r" b="b"/>
              <a:pathLst>
                <a:path w="4811" h="2834" extrusionOk="0">
                  <a:moveTo>
                    <a:pt x="1964" y="605"/>
                  </a:moveTo>
                  <a:cubicBezTo>
                    <a:pt x="2323" y="605"/>
                    <a:pt x="2689" y="681"/>
                    <a:pt x="3013" y="792"/>
                  </a:cubicBezTo>
                  <a:cubicBezTo>
                    <a:pt x="3262" y="877"/>
                    <a:pt x="3496" y="1007"/>
                    <a:pt x="3699" y="1175"/>
                  </a:cubicBezTo>
                  <a:cubicBezTo>
                    <a:pt x="3800" y="1258"/>
                    <a:pt x="3890" y="1352"/>
                    <a:pt x="3970" y="1455"/>
                  </a:cubicBezTo>
                  <a:cubicBezTo>
                    <a:pt x="4066" y="1582"/>
                    <a:pt x="4105" y="1643"/>
                    <a:pt x="4000" y="1772"/>
                  </a:cubicBezTo>
                  <a:cubicBezTo>
                    <a:pt x="3699" y="2141"/>
                    <a:pt x="3180" y="2233"/>
                    <a:pt x="2716" y="2233"/>
                  </a:cubicBezTo>
                  <a:cubicBezTo>
                    <a:pt x="2647" y="2233"/>
                    <a:pt x="2579" y="2231"/>
                    <a:pt x="2513" y="2227"/>
                  </a:cubicBezTo>
                  <a:cubicBezTo>
                    <a:pt x="1977" y="2196"/>
                    <a:pt x="1453" y="2058"/>
                    <a:pt x="970" y="1822"/>
                  </a:cubicBezTo>
                  <a:cubicBezTo>
                    <a:pt x="962" y="1761"/>
                    <a:pt x="934" y="1704"/>
                    <a:pt x="888" y="1662"/>
                  </a:cubicBezTo>
                  <a:cubicBezTo>
                    <a:pt x="741" y="1518"/>
                    <a:pt x="744" y="1300"/>
                    <a:pt x="820" y="1118"/>
                  </a:cubicBezTo>
                  <a:cubicBezTo>
                    <a:pt x="920" y="878"/>
                    <a:pt x="1156" y="745"/>
                    <a:pt x="1396" y="678"/>
                  </a:cubicBezTo>
                  <a:cubicBezTo>
                    <a:pt x="1578" y="627"/>
                    <a:pt x="1770" y="605"/>
                    <a:pt x="1964" y="605"/>
                  </a:cubicBezTo>
                  <a:close/>
                  <a:moveTo>
                    <a:pt x="1962" y="0"/>
                  </a:moveTo>
                  <a:cubicBezTo>
                    <a:pt x="1666" y="0"/>
                    <a:pt x="1375" y="42"/>
                    <a:pt x="1109" y="139"/>
                  </a:cubicBezTo>
                  <a:cubicBezTo>
                    <a:pt x="699" y="288"/>
                    <a:pt x="368" y="573"/>
                    <a:pt x="227" y="994"/>
                  </a:cubicBezTo>
                  <a:cubicBezTo>
                    <a:pt x="166" y="1179"/>
                    <a:pt x="152" y="1378"/>
                    <a:pt x="190" y="1569"/>
                  </a:cubicBezTo>
                  <a:cubicBezTo>
                    <a:pt x="46" y="1687"/>
                    <a:pt x="0" y="1949"/>
                    <a:pt x="207" y="2083"/>
                  </a:cubicBezTo>
                  <a:cubicBezTo>
                    <a:pt x="931" y="2547"/>
                    <a:pt x="1767" y="2807"/>
                    <a:pt x="2628" y="2832"/>
                  </a:cubicBezTo>
                  <a:cubicBezTo>
                    <a:pt x="2659" y="2833"/>
                    <a:pt x="2690" y="2834"/>
                    <a:pt x="2722" y="2834"/>
                  </a:cubicBezTo>
                  <a:cubicBezTo>
                    <a:pt x="3418" y="2834"/>
                    <a:pt x="4255" y="2614"/>
                    <a:pt x="4600" y="1955"/>
                  </a:cubicBezTo>
                  <a:cubicBezTo>
                    <a:pt x="4810" y="1551"/>
                    <a:pt x="4544" y="1170"/>
                    <a:pt x="4266" y="882"/>
                  </a:cubicBezTo>
                  <a:cubicBezTo>
                    <a:pt x="4008" y="614"/>
                    <a:pt x="3682" y="416"/>
                    <a:pt x="3339" y="277"/>
                  </a:cubicBezTo>
                  <a:cubicBezTo>
                    <a:pt x="2926" y="110"/>
                    <a:pt x="2438" y="0"/>
                    <a:pt x="19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37" name="Google Shape;3237;p7"/>
            <p:cNvSpPr/>
            <p:nvPr/>
          </p:nvSpPr>
          <p:spPr>
            <a:xfrm>
              <a:off x="6240125" y="1004200"/>
              <a:ext cx="47075" cy="18375"/>
            </a:xfrm>
            <a:custGeom>
              <a:avLst/>
              <a:gdLst/>
              <a:ahLst/>
              <a:cxnLst/>
              <a:rect l="l" t="t" r="r" b="b"/>
              <a:pathLst>
                <a:path w="1883" h="735" extrusionOk="0">
                  <a:moveTo>
                    <a:pt x="399" y="1"/>
                  </a:moveTo>
                  <a:cubicBezTo>
                    <a:pt x="368" y="1"/>
                    <a:pt x="337" y="1"/>
                    <a:pt x="306" y="2"/>
                  </a:cubicBezTo>
                  <a:cubicBezTo>
                    <a:pt x="148" y="3"/>
                    <a:pt x="1" y="144"/>
                    <a:pt x="10" y="307"/>
                  </a:cubicBezTo>
                  <a:cubicBezTo>
                    <a:pt x="21" y="468"/>
                    <a:pt x="145" y="602"/>
                    <a:pt x="310" y="602"/>
                  </a:cubicBezTo>
                  <a:cubicBezTo>
                    <a:pt x="312" y="602"/>
                    <a:pt x="314" y="602"/>
                    <a:pt x="316" y="602"/>
                  </a:cubicBezTo>
                  <a:cubicBezTo>
                    <a:pt x="342" y="601"/>
                    <a:pt x="368" y="601"/>
                    <a:pt x="394" y="601"/>
                  </a:cubicBezTo>
                  <a:cubicBezTo>
                    <a:pt x="574" y="601"/>
                    <a:pt x="754" y="610"/>
                    <a:pt x="933" y="628"/>
                  </a:cubicBezTo>
                  <a:lnTo>
                    <a:pt x="942" y="630"/>
                  </a:lnTo>
                  <a:lnTo>
                    <a:pt x="947" y="630"/>
                  </a:lnTo>
                  <a:lnTo>
                    <a:pt x="1018" y="639"/>
                  </a:lnTo>
                  <a:cubicBezTo>
                    <a:pt x="1072" y="647"/>
                    <a:pt x="1127" y="655"/>
                    <a:pt x="1182" y="664"/>
                  </a:cubicBezTo>
                  <a:cubicBezTo>
                    <a:pt x="1282" y="682"/>
                    <a:pt x="1384" y="703"/>
                    <a:pt x="1485" y="727"/>
                  </a:cubicBezTo>
                  <a:cubicBezTo>
                    <a:pt x="1507" y="732"/>
                    <a:pt x="1530" y="735"/>
                    <a:pt x="1553" y="735"/>
                  </a:cubicBezTo>
                  <a:cubicBezTo>
                    <a:pt x="1686" y="735"/>
                    <a:pt x="1822" y="648"/>
                    <a:pt x="1850" y="511"/>
                  </a:cubicBezTo>
                  <a:cubicBezTo>
                    <a:pt x="1883" y="354"/>
                    <a:pt x="1798" y="183"/>
                    <a:pt x="1635" y="146"/>
                  </a:cubicBezTo>
                  <a:cubicBezTo>
                    <a:pt x="1230" y="49"/>
                    <a:pt x="815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38" name="Google Shape;3238;p7"/>
            <p:cNvSpPr/>
            <p:nvPr/>
          </p:nvSpPr>
          <p:spPr>
            <a:xfrm>
              <a:off x="6146175" y="914400"/>
              <a:ext cx="109100" cy="58425"/>
            </a:xfrm>
            <a:custGeom>
              <a:avLst/>
              <a:gdLst/>
              <a:ahLst/>
              <a:cxnLst/>
              <a:rect l="l" t="t" r="r" b="b"/>
              <a:pathLst>
                <a:path w="4364" h="2337" extrusionOk="0">
                  <a:moveTo>
                    <a:pt x="330" y="0"/>
                  </a:moveTo>
                  <a:cubicBezTo>
                    <a:pt x="303" y="0"/>
                    <a:pt x="275" y="4"/>
                    <a:pt x="248" y="13"/>
                  </a:cubicBezTo>
                  <a:cubicBezTo>
                    <a:pt x="91" y="67"/>
                    <a:pt x="0" y="223"/>
                    <a:pt x="44" y="386"/>
                  </a:cubicBezTo>
                  <a:cubicBezTo>
                    <a:pt x="141" y="740"/>
                    <a:pt x="240" y="1095"/>
                    <a:pt x="339" y="1449"/>
                  </a:cubicBezTo>
                  <a:cubicBezTo>
                    <a:pt x="292" y="1540"/>
                    <a:pt x="282" y="1651"/>
                    <a:pt x="343" y="1734"/>
                  </a:cubicBezTo>
                  <a:cubicBezTo>
                    <a:pt x="531" y="1985"/>
                    <a:pt x="812" y="2144"/>
                    <a:pt x="1117" y="2144"/>
                  </a:cubicBezTo>
                  <a:cubicBezTo>
                    <a:pt x="1186" y="2144"/>
                    <a:pt x="1256" y="2136"/>
                    <a:pt x="1327" y="2119"/>
                  </a:cubicBezTo>
                  <a:cubicBezTo>
                    <a:pt x="1705" y="2030"/>
                    <a:pt x="1929" y="1704"/>
                    <a:pt x="2248" y="1518"/>
                  </a:cubicBezTo>
                  <a:cubicBezTo>
                    <a:pt x="2454" y="1399"/>
                    <a:pt x="2684" y="1338"/>
                    <a:pt x="2918" y="1338"/>
                  </a:cubicBezTo>
                  <a:cubicBezTo>
                    <a:pt x="3017" y="1338"/>
                    <a:pt x="3118" y="1349"/>
                    <a:pt x="3217" y="1372"/>
                  </a:cubicBezTo>
                  <a:cubicBezTo>
                    <a:pt x="3359" y="1406"/>
                    <a:pt x="3547" y="1463"/>
                    <a:pt x="3638" y="1591"/>
                  </a:cubicBezTo>
                  <a:cubicBezTo>
                    <a:pt x="3674" y="1643"/>
                    <a:pt x="3699" y="1739"/>
                    <a:pt x="3643" y="1775"/>
                  </a:cubicBezTo>
                  <a:cubicBezTo>
                    <a:pt x="3368" y="1947"/>
                    <a:pt x="3542" y="2336"/>
                    <a:pt x="3799" y="2336"/>
                  </a:cubicBezTo>
                  <a:cubicBezTo>
                    <a:pt x="3849" y="2336"/>
                    <a:pt x="3901" y="2322"/>
                    <a:pt x="3955" y="2288"/>
                  </a:cubicBezTo>
                  <a:cubicBezTo>
                    <a:pt x="4337" y="2049"/>
                    <a:pt x="4364" y="1529"/>
                    <a:pt x="4086" y="1198"/>
                  </a:cubicBezTo>
                  <a:cubicBezTo>
                    <a:pt x="3814" y="870"/>
                    <a:pt x="3341" y="738"/>
                    <a:pt x="2925" y="738"/>
                  </a:cubicBezTo>
                  <a:cubicBezTo>
                    <a:pt x="2909" y="738"/>
                    <a:pt x="2892" y="738"/>
                    <a:pt x="2875" y="739"/>
                  </a:cubicBezTo>
                  <a:cubicBezTo>
                    <a:pt x="2427" y="750"/>
                    <a:pt x="2010" y="914"/>
                    <a:pt x="1666" y="1198"/>
                  </a:cubicBezTo>
                  <a:cubicBezTo>
                    <a:pt x="1524" y="1315"/>
                    <a:pt x="1294" y="1546"/>
                    <a:pt x="1085" y="1546"/>
                  </a:cubicBezTo>
                  <a:cubicBezTo>
                    <a:pt x="1045" y="1546"/>
                    <a:pt x="1005" y="1537"/>
                    <a:pt x="967" y="1518"/>
                  </a:cubicBezTo>
                  <a:cubicBezTo>
                    <a:pt x="968" y="1496"/>
                    <a:pt x="967" y="1475"/>
                    <a:pt x="962" y="1455"/>
                  </a:cubicBezTo>
                  <a:lnTo>
                    <a:pt x="621" y="217"/>
                  </a:lnTo>
                  <a:cubicBezTo>
                    <a:pt x="587" y="92"/>
                    <a:pt x="459" y="0"/>
                    <a:pt x="3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39" name="Google Shape;3239;p7"/>
            <p:cNvSpPr/>
            <p:nvPr/>
          </p:nvSpPr>
          <p:spPr>
            <a:xfrm>
              <a:off x="6183225" y="851375"/>
              <a:ext cx="15775" cy="48175"/>
            </a:xfrm>
            <a:custGeom>
              <a:avLst/>
              <a:gdLst/>
              <a:ahLst/>
              <a:cxnLst/>
              <a:rect l="l" t="t" r="r" b="b"/>
              <a:pathLst>
                <a:path w="631" h="1927" extrusionOk="0">
                  <a:moveTo>
                    <a:pt x="313" y="1"/>
                  </a:moveTo>
                  <a:cubicBezTo>
                    <a:pt x="308" y="1"/>
                    <a:pt x="303" y="1"/>
                    <a:pt x="298" y="1"/>
                  </a:cubicBezTo>
                  <a:cubicBezTo>
                    <a:pt x="137" y="12"/>
                    <a:pt x="0" y="139"/>
                    <a:pt x="3" y="308"/>
                  </a:cubicBezTo>
                  <a:lnTo>
                    <a:pt x="25" y="1630"/>
                  </a:lnTo>
                  <a:cubicBezTo>
                    <a:pt x="28" y="1782"/>
                    <a:pt x="161" y="1927"/>
                    <a:pt x="316" y="1927"/>
                  </a:cubicBezTo>
                  <a:cubicBezTo>
                    <a:pt x="321" y="1927"/>
                    <a:pt x="326" y="1927"/>
                    <a:pt x="331" y="1927"/>
                  </a:cubicBezTo>
                  <a:cubicBezTo>
                    <a:pt x="494" y="1916"/>
                    <a:pt x="630" y="1789"/>
                    <a:pt x="627" y="1621"/>
                  </a:cubicBezTo>
                  <a:lnTo>
                    <a:pt x="604" y="297"/>
                  </a:lnTo>
                  <a:cubicBezTo>
                    <a:pt x="602" y="145"/>
                    <a:pt x="469" y="1"/>
                    <a:pt x="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40" name="Google Shape;3240;p7"/>
            <p:cNvSpPr/>
            <p:nvPr/>
          </p:nvSpPr>
          <p:spPr>
            <a:xfrm>
              <a:off x="6210525" y="823650"/>
              <a:ext cx="18650" cy="61800"/>
            </a:xfrm>
            <a:custGeom>
              <a:avLst/>
              <a:gdLst/>
              <a:ahLst/>
              <a:cxnLst/>
              <a:rect l="l" t="t" r="r" b="b"/>
              <a:pathLst>
                <a:path w="746" h="2472" extrusionOk="0">
                  <a:moveTo>
                    <a:pt x="445" y="0"/>
                  </a:moveTo>
                  <a:cubicBezTo>
                    <a:pt x="440" y="0"/>
                    <a:pt x="436" y="0"/>
                    <a:pt x="431" y="1"/>
                  </a:cubicBezTo>
                  <a:cubicBezTo>
                    <a:pt x="257" y="10"/>
                    <a:pt x="146" y="137"/>
                    <a:pt x="135" y="306"/>
                  </a:cubicBezTo>
                  <a:lnTo>
                    <a:pt x="11" y="2177"/>
                  </a:lnTo>
                  <a:cubicBezTo>
                    <a:pt x="1" y="2329"/>
                    <a:pt x="155" y="2472"/>
                    <a:pt x="303" y="2472"/>
                  </a:cubicBezTo>
                  <a:cubicBezTo>
                    <a:pt x="308" y="2472"/>
                    <a:pt x="312" y="2472"/>
                    <a:pt x="317" y="2472"/>
                  </a:cubicBezTo>
                  <a:cubicBezTo>
                    <a:pt x="491" y="2461"/>
                    <a:pt x="602" y="2335"/>
                    <a:pt x="613" y="2166"/>
                  </a:cubicBezTo>
                  <a:lnTo>
                    <a:pt x="737" y="295"/>
                  </a:lnTo>
                  <a:cubicBezTo>
                    <a:pt x="746" y="143"/>
                    <a:pt x="593" y="0"/>
                    <a:pt x="4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41" name="Google Shape;3241;p7"/>
            <p:cNvSpPr/>
            <p:nvPr/>
          </p:nvSpPr>
          <p:spPr>
            <a:xfrm>
              <a:off x="6138675" y="745500"/>
              <a:ext cx="106875" cy="44750"/>
            </a:xfrm>
            <a:custGeom>
              <a:avLst/>
              <a:gdLst/>
              <a:ahLst/>
              <a:cxnLst/>
              <a:rect l="l" t="t" r="r" b="b"/>
              <a:pathLst>
                <a:path w="4275" h="1790" extrusionOk="0">
                  <a:moveTo>
                    <a:pt x="300" y="1"/>
                  </a:moveTo>
                  <a:cubicBezTo>
                    <a:pt x="156" y="1"/>
                    <a:pt x="32" y="123"/>
                    <a:pt x="18" y="264"/>
                  </a:cubicBezTo>
                  <a:cubicBezTo>
                    <a:pt x="1" y="426"/>
                    <a:pt x="96" y="534"/>
                    <a:pt x="239" y="590"/>
                  </a:cubicBezTo>
                  <a:cubicBezTo>
                    <a:pt x="1051" y="918"/>
                    <a:pt x="1837" y="1303"/>
                    <a:pt x="2592" y="1746"/>
                  </a:cubicBezTo>
                  <a:cubicBezTo>
                    <a:pt x="2643" y="1776"/>
                    <a:pt x="2694" y="1789"/>
                    <a:pt x="2741" y="1789"/>
                  </a:cubicBezTo>
                  <a:cubicBezTo>
                    <a:pt x="3002" y="1789"/>
                    <a:pt x="3169" y="1386"/>
                    <a:pt x="2885" y="1222"/>
                  </a:cubicBezTo>
                  <a:cubicBezTo>
                    <a:pt x="2514" y="1005"/>
                    <a:pt x="2133" y="803"/>
                    <a:pt x="1746" y="615"/>
                  </a:cubicBezTo>
                  <a:lnTo>
                    <a:pt x="1746" y="615"/>
                  </a:lnTo>
                  <a:lnTo>
                    <a:pt x="3888" y="634"/>
                  </a:lnTo>
                  <a:cubicBezTo>
                    <a:pt x="3890" y="634"/>
                    <a:pt x="3891" y="634"/>
                    <a:pt x="3893" y="634"/>
                  </a:cubicBezTo>
                  <a:cubicBezTo>
                    <a:pt x="4275" y="634"/>
                    <a:pt x="4264" y="37"/>
                    <a:pt x="3879" y="34"/>
                  </a:cubicBezTo>
                  <a:lnTo>
                    <a:pt x="308" y="1"/>
                  </a:lnTo>
                  <a:cubicBezTo>
                    <a:pt x="305" y="1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42" name="Google Shape;3242;p7"/>
            <p:cNvSpPr/>
            <p:nvPr/>
          </p:nvSpPr>
          <p:spPr>
            <a:xfrm>
              <a:off x="6225175" y="694950"/>
              <a:ext cx="54850" cy="18000"/>
            </a:xfrm>
            <a:custGeom>
              <a:avLst/>
              <a:gdLst/>
              <a:ahLst/>
              <a:cxnLst/>
              <a:rect l="l" t="t" r="r" b="b"/>
              <a:pathLst>
                <a:path w="2194" h="720" extrusionOk="0">
                  <a:moveTo>
                    <a:pt x="574" y="0"/>
                  </a:moveTo>
                  <a:cubicBezTo>
                    <a:pt x="485" y="0"/>
                    <a:pt x="395" y="2"/>
                    <a:pt x="306" y="5"/>
                  </a:cubicBezTo>
                  <a:cubicBezTo>
                    <a:pt x="149" y="10"/>
                    <a:pt x="0" y="146"/>
                    <a:pt x="10" y="311"/>
                  </a:cubicBezTo>
                  <a:cubicBezTo>
                    <a:pt x="20" y="467"/>
                    <a:pt x="142" y="605"/>
                    <a:pt x="304" y="605"/>
                  </a:cubicBezTo>
                  <a:cubicBezTo>
                    <a:pt x="308" y="605"/>
                    <a:pt x="312" y="605"/>
                    <a:pt x="315" y="605"/>
                  </a:cubicBezTo>
                  <a:cubicBezTo>
                    <a:pt x="407" y="602"/>
                    <a:pt x="500" y="600"/>
                    <a:pt x="592" y="600"/>
                  </a:cubicBezTo>
                  <a:cubicBezTo>
                    <a:pt x="756" y="600"/>
                    <a:pt x="921" y="606"/>
                    <a:pt x="1085" y="618"/>
                  </a:cubicBezTo>
                  <a:cubicBezTo>
                    <a:pt x="1324" y="635"/>
                    <a:pt x="1561" y="666"/>
                    <a:pt x="1796" y="713"/>
                  </a:cubicBezTo>
                  <a:cubicBezTo>
                    <a:pt x="1817" y="717"/>
                    <a:pt x="1839" y="719"/>
                    <a:pt x="1861" y="719"/>
                  </a:cubicBezTo>
                  <a:cubicBezTo>
                    <a:pt x="1997" y="719"/>
                    <a:pt x="2133" y="640"/>
                    <a:pt x="2162" y="499"/>
                  </a:cubicBezTo>
                  <a:cubicBezTo>
                    <a:pt x="2194" y="347"/>
                    <a:pt x="2112" y="163"/>
                    <a:pt x="1948" y="132"/>
                  </a:cubicBezTo>
                  <a:cubicBezTo>
                    <a:pt x="1495" y="44"/>
                    <a:pt x="1035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43" name="Google Shape;3243;p7"/>
            <p:cNvSpPr/>
            <p:nvPr/>
          </p:nvSpPr>
          <p:spPr>
            <a:xfrm>
              <a:off x="6137625" y="63450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2"/>
                  </a:moveTo>
                  <a:cubicBezTo>
                    <a:pt x="1" y="9"/>
                    <a:pt x="1" y="4"/>
                    <a:pt x="1" y="1"/>
                  </a:cubicBezTo>
                  <a:cubicBezTo>
                    <a:pt x="1" y="2"/>
                    <a:pt x="1" y="2"/>
                    <a:pt x="1" y="4"/>
                  </a:cubicBezTo>
                  <a:cubicBezTo>
                    <a:pt x="1" y="5"/>
                    <a:pt x="1" y="9"/>
                    <a:pt x="1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44" name="Google Shape;3244;p7"/>
            <p:cNvSpPr/>
            <p:nvPr/>
          </p:nvSpPr>
          <p:spPr>
            <a:xfrm>
              <a:off x="6139500" y="627350"/>
              <a:ext cx="75" cy="125"/>
            </a:xfrm>
            <a:custGeom>
              <a:avLst/>
              <a:gdLst/>
              <a:ahLst/>
              <a:cxnLst/>
              <a:rect l="l" t="t" r="r" b="b"/>
              <a:pathLst>
                <a:path w="3" h="5" extrusionOk="0">
                  <a:moveTo>
                    <a:pt x="2" y="0"/>
                  </a:moveTo>
                  <a:cubicBezTo>
                    <a:pt x="2" y="2"/>
                    <a:pt x="1" y="2"/>
                    <a:pt x="1" y="5"/>
                  </a:cubicBez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45" name="Google Shape;3245;p7"/>
            <p:cNvSpPr/>
            <p:nvPr/>
          </p:nvSpPr>
          <p:spPr>
            <a:xfrm>
              <a:off x="6119800" y="608700"/>
              <a:ext cx="112650" cy="60375"/>
            </a:xfrm>
            <a:custGeom>
              <a:avLst/>
              <a:gdLst/>
              <a:ahLst/>
              <a:cxnLst/>
              <a:rect l="l" t="t" r="r" b="b"/>
              <a:pathLst>
                <a:path w="4506" h="2415" extrusionOk="0">
                  <a:moveTo>
                    <a:pt x="798" y="1630"/>
                  </a:moveTo>
                  <a:cubicBezTo>
                    <a:pt x="799" y="1632"/>
                    <a:pt x="800" y="1633"/>
                    <a:pt x="800" y="1634"/>
                  </a:cubicBezTo>
                  <a:lnTo>
                    <a:pt x="800" y="1634"/>
                  </a:lnTo>
                  <a:cubicBezTo>
                    <a:pt x="800" y="1633"/>
                    <a:pt x="799" y="1632"/>
                    <a:pt x="798" y="1630"/>
                  </a:cubicBezTo>
                  <a:close/>
                  <a:moveTo>
                    <a:pt x="800" y="1634"/>
                  </a:moveTo>
                  <a:cubicBezTo>
                    <a:pt x="800" y="1635"/>
                    <a:pt x="801" y="1636"/>
                    <a:pt x="801" y="1638"/>
                  </a:cubicBezTo>
                  <a:cubicBezTo>
                    <a:pt x="801" y="1637"/>
                    <a:pt x="800" y="1636"/>
                    <a:pt x="800" y="1634"/>
                  </a:cubicBezTo>
                  <a:close/>
                  <a:moveTo>
                    <a:pt x="698" y="0"/>
                  </a:moveTo>
                  <a:cubicBezTo>
                    <a:pt x="623" y="0"/>
                    <a:pt x="549" y="28"/>
                    <a:pt x="497" y="91"/>
                  </a:cubicBezTo>
                  <a:cubicBezTo>
                    <a:pt x="96" y="585"/>
                    <a:pt x="1" y="1258"/>
                    <a:pt x="245" y="1844"/>
                  </a:cubicBezTo>
                  <a:cubicBezTo>
                    <a:pt x="245" y="1949"/>
                    <a:pt x="303" y="2046"/>
                    <a:pt x="396" y="2112"/>
                  </a:cubicBezTo>
                  <a:cubicBezTo>
                    <a:pt x="617" y="2270"/>
                    <a:pt x="889" y="2349"/>
                    <a:pt x="1161" y="2349"/>
                  </a:cubicBezTo>
                  <a:cubicBezTo>
                    <a:pt x="1290" y="2349"/>
                    <a:pt x="1419" y="2331"/>
                    <a:pt x="1542" y="2296"/>
                  </a:cubicBezTo>
                  <a:cubicBezTo>
                    <a:pt x="1948" y="2177"/>
                    <a:pt x="2183" y="1865"/>
                    <a:pt x="2454" y="1565"/>
                  </a:cubicBezTo>
                  <a:cubicBezTo>
                    <a:pt x="2630" y="1373"/>
                    <a:pt x="2857" y="1245"/>
                    <a:pt x="3104" y="1245"/>
                  </a:cubicBezTo>
                  <a:cubicBezTo>
                    <a:pt x="3192" y="1245"/>
                    <a:pt x="3281" y="1261"/>
                    <a:pt x="3372" y="1296"/>
                  </a:cubicBezTo>
                  <a:cubicBezTo>
                    <a:pt x="3706" y="1426"/>
                    <a:pt x="3864" y="1779"/>
                    <a:pt x="3836" y="2119"/>
                  </a:cubicBezTo>
                  <a:cubicBezTo>
                    <a:pt x="3822" y="2281"/>
                    <a:pt x="3989" y="2415"/>
                    <a:pt x="4139" y="2415"/>
                  </a:cubicBezTo>
                  <a:cubicBezTo>
                    <a:pt x="4140" y="2415"/>
                    <a:pt x="4141" y="2415"/>
                    <a:pt x="4142" y="2415"/>
                  </a:cubicBezTo>
                  <a:cubicBezTo>
                    <a:pt x="4319" y="2412"/>
                    <a:pt x="4424" y="2271"/>
                    <a:pt x="4438" y="2109"/>
                  </a:cubicBezTo>
                  <a:cubicBezTo>
                    <a:pt x="4505" y="1300"/>
                    <a:pt x="3834" y="649"/>
                    <a:pt x="3073" y="649"/>
                  </a:cubicBezTo>
                  <a:cubicBezTo>
                    <a:pt x="2952" y="649"/>
                    <a:pt x="2828" y="665"/>
                    <a:pt x="2705" y="701"/>
                  </a:cubicBezTo>
                  <a:cubicBezTo>
                    <a:pt x="2247" y="832"/>
                    <a:pt x="2019" y="1196"/>
                    <a:pt x="1701" y="1514"/>
                  </a:cubicBezTo>
                  <a:cubicBezTo>
                    <a:pt x="1546" y="1668"/>
                    <a:pt x="1355" y="1744"/>
                    <a:pt x="1160" y="1744"/>
                  </a:cubicBezTo>
                  <a:cubicBezTo>
                    <a:pt x="1041" y="1744"/>
                    <a:pt x="921" y="1716"/>
                    <a:pt x="808" y="1659"/>
                  </a:cubicBezTo>
                  <a:cubicBezTo>
                    <a:pt x="804" y="1653"/>
                    <a:pt x="804" y="1645"/>
                    <a:pt x="801" y="1639"/>
                  </a:cubicBezTo>
                  <a:cubicBezTo>
                    <a:pt x="801" y="1638"/>
                    <a:pt x="798" y="1631"/>
                    <a:pt x="795" y="1623"/>
                  </a:cubicBezTo>
                  <a:lnTo>
                    <a:pt x="795" y="1623"/>
                  </a:lnTo>
                  <a:lnTo>
                    <a:pt x="798" y="1630"/>
                  </a:lnTo>
                  <a:cubicBezTo>
                    <a:pt x="798" y="1630"/>
                    <a:pt x="798" y="1630"/>
                    <a:pt x="798" y="1630"/>
                  </a:cubicBezTo>
                  <a:lnTo>
                    <a:pt x="798" y="1630"/>
                  </a:lnTo>
                  <a:cubicBezTo>
                    <a:pt x="798" y="1628"/>
                    <a:pt x="796" y="1626"/>
                    <a:pt x="795" y="1623"/>
                  </a:cubicBezTo>
                  <a:lnTo>
                    <a:pt x="795" y="1623"/>
                  </a:lnTo>
                  <a:lnTo>
                    <a:pt x="793" y="1620"/>
                  </a:lnTo>
                  <a:lnTo>
                    <a:pt x="786" y="1600"/>
                  </a:lnTo>
                  <a:cubicBezTo>
                    <a:pt x="775" y="1572"/>
                    <a:pt x="765" y="1545"/>
                    <a:pt x="756" y="1517"/>
                  </a:cubicBezTo>
                  <a:cubicBezTo>
                    <a:pt x="746" y="1484"/>
                    <a:pt x="737" y="1453"/>
                    <a:pt x="729" y="1420"/>
                  </a:cubicBezTo>
                  <a:cubicBezTo>
                    <a:pt x="726" y="1406"/>
                    <a:pt x="723" y="1392"/>
                    <a:pt x="720" y="1377"/>
                  </a:cubicBezTo>
                  <a:cubicBezTo>
                    <a:pt x="720" y="1374"/>
                    <a:pt x="715" y="1352"/>
                    <a:pt x="715" y="1346"/>
                  </a:cubicBezTo>
                  <a:cubicBezTo>
                    <a:pt x="714" y="1332"/>
                    <a:pt x="712" y="1316"/>
                    <a:pt x="710" y="1302"/>
                  </a:cubicBezTo>
                  <a:cubicBezTo>
                    <a:pt x="707" y="1272"/>
                    <a:pt x="706" y="1244"/>
                    <a:pt x="706" y="1213"/>
                  </a:cubicBezTo>
                  <a:cubicBezTo>
                    <a:pt x="704" y="1183"/>
                    <a:pt x="706" y="1155"/>
                    <a:pt x="706" y="1125"/>
                  </a:cubicBezTo>
                  <a:cubicBezTo>
                    <a:pt x="706" y="1100"/>
                    <a:pt x="712" y="1070"/>
                    <a:pt x="712" y="1045"/>
                  </a:cubicBezTo>
                  <a:lnTo>
                    <a:pt x="712" y="1045"/>
                  </a:lnTo>
                  <a:cubicBezTo>
                    <a:pt x="711" y="1052"/>
                    <a:pt x="710" y="1056"/>
                    <a:pt x="710" y="1056"/>
                  </a:cubicBezTo>
                  <a:cubicBezTo>
                    <a:pt x="709" y="1056"/>
                    <a:pt x="710" y="1052"/>
                    <a:pt x="712" y="1039"/>
                  </a:cubicBezTo>
                  <a:cubicBezTo>
                    <a:pt x="712" y="1037"/>
                    <a:pt x="712" y="1036"/>
                    <a:pt x="712" y="1036"/>
                  </a:cubicBezTo>
                  <a:cubicBezTo>
                    <a:pt x="712" y="1034"/>
                    <a:pt x="712" y="1032"/>
                    <a:pt x="713" y="1030"/>
                  </a:cubicBezTo>
                  <a:lnTo>
                    <a:pt x="713" y="1030"/>
                  </a:lnTo>
                  <a:cubicBezTo>
                    <a:pt x="715" y="1019"/>
                    <a:pt x="717" y="1007"/>
                    <a:pt x="718" y="994"/>
                  </a:cubicBezTo>
                  <a:cubicBezTo>
                    <a:pt x="725" y="965"/>
                    <a:pt x="731" y="936"/>
                    <a:pt x="739" y="907"/>
                  </a:cubicBezTo>
                  <a:cubicBezTo>
                    <a:pt x="742" y="895"/>
                    <a:pt x="779" y="781"/>
                    <a:pt x="789" y="751"/>
                  </a:cubicBezTo>
                  <a:lnTo>
                    <a:pt x="789" y="751"/>
                  </a:lnTo>
                  <a:cubicBezTo>
                    <a:pt x="785" y="759"/>
                    <a:pt x="781" y="767"/>
                    <a:pt x="781" y="767"/>
                  </a:cubicBezTo>
                  <a:cubicBezTo>
                    <a:pt x="781" y="767"/>
                    <a:pt x="783" y="763"/>
                    <a:pt x="789" y="749"/>
                  </a:cubicBezTo>
                  <a:cubicBezTo>
                    <a:pt x="789" y="748"/>
                    <a:pt x="789" y="747"/>
                    <a:pt x="790" y="745"/>
                  </a:cubicBezTo>
                  <a:lnTo>
                    <a:pt x="790" y="745"/>
                  </a:lnTo>
                  <a:cubicBezTo>
                    <a:pt x="789" y="746"/>
                    <a:pt x="789" y="746"/>
                    <a:pt x="789" y="746"/>
                  </a:cubicBezTo>
                  <a:cubicBezTo>
                    <a:pt x="789" y="745"/>
                    <a:pt x="790" y="744"/>
                    <a:pt x="790" y="744"/>
                  </a:cubicBezTo>
                  <a:lnTo>
                    <a:pt x="790" y="744"/>
                  </a:lnTo>
                  <a:cubicBezTo>
                    <a:pt x="790" y="744"/>
                    <a:pt x="790" y="745"/>
                    <a:pt x="790" y="745"/>
                  </a:cubicBezTo>
                  <a:lnTo>
                    <a:pt x="790" y="745"/>
                  </a:lnTo>
                  <a:cubicBezTo>
                    <a:pt x="791" y="744"/>
                    <a:pt x="791" y="742"/>
                    <a:pt x="792" y="740"/>
                  </a:cubicBezTo>
                  <a:lnTo>
                    <a:pt x="792" y="740"/>
                  </a:lnTo>
                  <a:cubicBezTo>
                    <a:pt x="791" y="741"/>
                    <a:pt x="791" y="743"/>
                    <a:pt x="790" y="744"/>
                  </a:cubicBezTo>
                  <a:lnTo>
                    <a:pt x="790" y="744"/>
                  </a:lnTo>
                  <a:cubicBezTo>
                    <a:pt x="791" y="741"/>
                    <a:pt x="792" y="738"/>
                    <a:pt x="792" y="738"/>
                  </a:cubicBezTo>
                  <a:lnTo>
                    <a:pt x="792" y="738"/>
                  </a:lnTo>
                  <a:cubicBezTo>
                    <a:pt x="792" y="738"/>
                    <a:pt x="792" y="739"/>
                    <a:pt x="792" y="740"/>
                  </a:cubicBezTo>
                  <a:lnTo>
                    <a:pt x="792" y="740"/>
                  </a:lnTo>
                  <a:cubicBezTo>
                    <a:pt x="797" y="730"/>
                    <a:pt x="802" y="719"/>
                    <a:pt x="808" y="708"/>
                  </a:cubicBezTo>
                  <a:cubicBezTo>
                    <a:pt x="822" y="679"/>
                    <a:pt x="837" y="649"/>
                    <a:pt x="853" y="621"/>
                  </a:cubicBezTo>
                  <a:cubicBezTo>
                    <a:pt x="869" y="596"/>
                    <a:pt x="884" y="571"/>
                    <a:pt x="902" y="546"/>
                  </a:cubicBezTo>
                  <a:lnTo>
                    <a:pt x="906" y="539"/>
                  </a:lnTo>
                  <a:lnTo>
                    <a:pt x="928" y="509"/>
                  </a:lnTo>
                  <a:cubicBezTo>
                    <a:pt x="1025" y="387"/>
                    <a:pt x="1050" y="198"/>
                    <a:pt x="920" y="85"/>
                  </a:cubicBezTo>
                  <a:cubicBezTo>
                    <a:pt x="863" y="32"/>
                    <a:pt x="780" y="0"/>
                    <a:pt x="6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46" name="Google Shape;3246;p7"/>
            <p:cNvSpPr/>
            <p:nvPr/>
          </p:nvSpPr>
          <p:spPr>
            <a:xfrm>
              <a:off x="6139825" y="649575"/>
              <a:ext cx="50" cy="150"/>
            </a:xfrm>
            <a:custGeom>
              <a:avLst/>
              <a:gdLst/>
              <a:ahLst/>
              <a:cxnLst/>
              <a:rect l="l" t="t" r="r" b="b"/>
              <a:pathLst>
                <a:path w="2" h="6" extrusionOk="0">
                  <a:moveTo>
                    <a:pt x="0" y="1"/>
                  </a:moveTo>
                  <a:lnTo>
                    <a:pt x="0" y="4"/>
                  </a:lnTo>
                  <a:lnTo>
                    <a:pt x="2" y="6"/>
                  </a:lnTo>
                  <a:cubicBezTo>
                    <a:pt x="0" y="4"/>
                    <a:pt x="0" y="3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47" name="Google Shape;3247;p7"/>
            <p:cNvSpPr/>
            <p:nvPr/>
          </p:nvSpPr>
          <p:spPr>
            <a:xfrm>
              <a:off x="6186600" y="471500"/>
              <a:ext cx="62500" cy="108200"/>
            </a:xfrm>
            <a:custGeom>
              <a:avLst/>
              <a:gdLst/>
              <a:ahLst/>
              <a:cxnLst/>
              <a:rect l="l" t="t" r="r" b="b"/>
              <a:pathLst>
                <a:path w="2500" h="4328" extrusionOk="0">
                  <a:moveTo>
                    <a:pt x="2026" y="1"/>
                  </a:moveTo>
                  <a:cubicBezTo>
                    <a:pt x="2020" y="1"/>
                    <a:pt x="2014" y="1"/>
                    <a:pt x="2007" y="1"/>
                  </a:cubicBezTo>
                  <a:cubicBezTo>
                    <a:pt x="1423" y="30"/>
                    <a:pt x="848" y="158"/>
                    <a:pt x="306" y="381"/>
                  </a:cubicBezTo>
                  <a:cubicBezTo>
                    <a:pt x="107" y="464"/>
                    <a:pt x="0" y="719"/>
                    <a:pt x="182" y="885"/>
                  </a:cubicBezTo>
                  <a:cubicBezTo>
                    <a:pt x="440" y="1125"/>
                    <a:pt x="714" y="1347"/>
                    <a:pt x="1003" y="1553"/>
                  </a:cubicBezTo>
                  <a:cubicBezTo>
                    <a:pt x="751" y="1631"/>
                    <a:pt x="514" y="1755"/>
                    <a:pt x="306" y="1916"/>
                  </a:cubicBezTo>
                  <a:cubicBezTo>
                    <a:pt x="160" y="2030"/>
                    <a:pt x="94" y="2248"/>
                    <a:pt x="252" y="2389"/>
                  </a:cubicBezTo>
                  <a:cubicBezTo>
                    <a:pt x="501" y="2612"/>
                    <a:pt x="768" y="2812"/>
                    <a:pt x="1051" y="2989"/>
                  </a:cubicBezTo>
                  <a:cubicBezTo>
                    <a:pt x="932" y="3014"/>
                    <a:pt x="815" y="3046"/>
                    <a:pt x="699" y="3083"/>
                  </a:cubicBezTo>
                  <a:cubicBezTo>
                    <a:pt x="434" y="3169"/>
                    <a:pt x="431" y="3486"/>
                    <a:pt x="636" y="3635"/>
                  </a:cubicBezTo>
                  <a:lnTo>
                    <a:pt x="1540" y="4287"/>
                  </a:lnTo>
                  <a:cubicBezTo>
                    <a:pt x="1581" y="4315"/>
                    <a:pt x="1628" y="4328"/>
                    <a:pt x="1676" y="4328"/>
                  </a:cubicBezTo>
                  <a:cubicBezTo>
                    <a:pt x="1786" y="4328"/>
                    <a:pt x="1900" y="4263"/>
                    <a:pt x="1951" y="4172"/>
                  </a:cubicBezTo>
                  <a:cubicBezTo>
                    <a:pt x="2037" y="4017"/>
                    <a:pt x="1968" y="3859"/>
                    <a:pt x="1835" y="3762"/>
                  </a:cubicBezTo>
                  <a:lnTo>
                    <a:pt x="1509" y="3527"/>
                  </a:lnTo>
                  <a:cubicBezTo>
                    <a:pt x="1613" y="3517"/>
                    <a:pt x="1718" y="3511"/>
                    <a:pt x="1823" y="3511"/>
                  </a:cubicBezTo>
                  <a:cubicBezTo>
                    <a:pt x="1946" y="3511"/>
                    <a:pt x="2069" y="3519"/>
                    <a:pt x="2192" y="3533"/>
                  </a:cubicBezTo>
                  <a:cubicBezTo>
                    <a:pt x="2200" y="3534"/>
                    <a:pt x="2207" y="3534"/>
                    <a:pt x="2215" y="3534"/>
                  </a:cubicBezTo>
                  <a:cubicBezTo>
                    <a:pt x="2351" y="3534"/>
                    <a:pt x="2470" y="3393"/>
                    <a:pt x="2483" y="3268"/>
                  </a:cubicBezTo>
                  <a:cubicBezTo>
                    <a:pt x="2499" y="3108"/>
                    <a:pt x="2407" y="2997"/>
                    <a:pt x="2262" y="2942"/>
                  </a:cubicBezTo>
                  <a:cubicBezTo>
                    <a:pt x="1802" y="2762"/>
                    <a:pt x="1369" y="2518"/>
                    <a:pt x="981" y="2214"/>
                  </a:cubicBezTo>
                  <a:cubicBezTo>
                    <a:pt x="1215" y="2103"/>
                    <a:pt x="1470" y="2047"/>
                    <a:pt x="1727" y="2047"/>
                  </a:cubicBezTo>
                  <a:cubicBezTo>
                    <a:pt x="1773" y="2047"/>
                    <a:pt x="1819" y="2049"/>
                    <a:pt x="1864" y="2052"/>
                  </a:cubicBezTo>
                  <a:cubicBezTo>
                    <a:pt x="1873" y="2053"/>
                    <a:pt x="1881" y="2053"/>
                    <a:pt x="1889" y="2053"/>
                  </a:cubicBezTo>
                  <a:cubicBezTo>
                    <a:pt x="2178" y="2053"/>
                    <a:pt x="2242" y="1626"/>
                    <a:pt x="2007" y="1490"/>
                  </a:cubicBezTo>
                  <a:cubicBezTo>
                    <a:pt x="1647" y="1283"/>
                    <a:pt x="1304" y="1046"/>
                    <a:pt x="981" y="783"/>
                  </a:cubicBezTo>
                  <a:cubicBezTo>
                    <a:pt x="1319" y="683"/>
                    <a:pt x="1667" y="622"/>
                    <a:pt x="2018" y="603"/>
                  </a:cubicBezTo>
                  <a:cubicBezTo>
                    <a:pt x="2397" y="583"/>
                    <a:pt x="2396" y="1"/>
                    <a:pt x="20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48" name="Google Shape;3248;p7"/>
            <p:cNvSpPr/>
            <p:nvPr/>
          </p:nvSpPr>
          <p:spPr>
            <a:xfrm>
              <a:off x="6188000" y="376675"/>
              <a:ext cx="62100" cy="82675"/>
            </a:xfrm>
            <a:custGeom>
              <a:avLst/>
              <a:gdLst/>
              <a:ahLst/>
              <a:cxnLst/>
              <a:rect l="l" t="t" r="r" b="b"/>
              <a:pathLst>
                <a:path w="2484" h="3307" extrusionOk="0">
                  <a:moveTo>
                    <a:pt x="2051" y="0"/>
                  </a:moveTo>
                  <a:cubicBezTo>
                    <a:pt x="2025" y="0"/>
                    <a:pt x="1999" y="3"/>
                    <a:pt x="1973" y="9"/>
                  </a:cubicBezTo>
                  <a:lnTo>
                    <a:pt x="292" y="391"/>
                  </a:lnTo>
                  <a:cubicBezTo>
                    <a:pt x="57" y="445"/>
                    <a:pt x="26" y="741"/>
                    <a:pt x="168" y="896"/>
                  </a:cubicBezTo>
                  <a:cubicBezTo>
                    <a:pt x="384" y="1134"/>
                    <a:pt x="627" y="1347"/>
                    <a:pt x="890" y="1534"/>
                  </a:cubicBezTo>
                  <a:cubicBezTo>
                    <a:pt x="870" y="1541"/>
                    <a:pt x="848" y="1548"/>
                    <a:pt x="829" y="1557"/>
                  </a:cubicBezTo>
                  <a:cubicBezTo>
                    <a:pt x="546" y="1692"/>
                    <a:pt x="345" y="1996"/>
                    <a:pt x="439" y="2312"/>
                  </a:cubicBezTo>
                  <a:cubicBezTo>
                    <a:pt x="480" y="2452"/>
                    <a:pt x="580" y="2574"/>
                    <a:pt x="702" y="2679"/>
                  </a:cubicBezTo>
                  <a:cubicBezTo>
                    <a:pt x="568" y="2684"/>
                    <a:pt x="433" y="2680"/>
                    <a:pt x="298" y="2690"/>
                  </a:cubicBezTo>
                  <a:cubicBezTo>
                    <a:pt x="137" y="2699"/>
                    <a:pt x="0" y="2826"/>
                    <a:pt x="4" y="2995"/>
                  </a:cubicBezTo>
                  <a:cubicBezTo>
                    <a:pt x="5" y="3147"/>
                    <a:pt x="136" y="3290"/>
                    <a:pt x="292" y="3290"/>
                  </a:cubicBezTo>
                  <a:cubicBezTo>
                    <a:pt x="298" y="3290"/>
                    <a:pt x="303" y="3290"/>
                    <a:pt x="309" y="3290"/>
                  </a:cubicBezTo>
                  <a:cubicBezTo>
                    <a:pt x="568" y="3274"/>
                    <a:pt x="826" y="3265"/>
                    <a:pt x="1085" y="3265"/>
                  </a:cubicBezTo>
                  <a:cubicBezTo>
                    <a:pt x="1421" y="3265"/>
                    <a:pt x="1756" y="3279"/>
                    <a:pt x="2091" y="3306"/>
                  </a:cubicBezTo>
                  <a:cubicBezTo>
                    <a:pt x="2099" y="3306"/>
                    <a:pt x="2107" y="3307"/>
                    <a:pt x="2115" y="3307"/>
                  </a:cubicBezTo>
                  <a:cubicBezTo>
                    <a:pt x="2430" y="3307"/>
                    <a:pt x="2483" y="2776"/>
                    <a:pt x="2161" y="2715"/>
                  </a:cubicBezTo>
                  <a:cubicBezTo>
                    <a:pt x="1743" y="2637"/>
                    <a:pt x="1324" y="2453"/>
                    <a:pt x="1022" y="2146"/>
                  </a:cubicBezTo>
                  <a:lnTo>
                    <a:pt x="1033" y="2135"/>
                  </a:lnTo>
                  <a:cubicBezTo>
                    <a:pt x="1072" y="2112"/>
                    <a:pt x="1129" y="2074"/>
                    <a:pt x="1190" y="2065"/>
                  </a:cubicBezTo>
                  <a:cubicBezTo>
                    <a:pt x="1222" y="2060"/>
                    <a:pt x="1255" y="2058"/>
                    <a:pt x="1288" y="2058"/>
                  </a:cubicBezTo>
                  <a:cubicBezTo>
                    <a:pt x="1368" y="2058"/>
                    <a:pt x="1449" y="2068"/>
                    <a:pt x="1526" y="2068"/>
                  </a:cubicBezTo>
                  <a:cubicBezTo>
                    <a:pt x="1537" y="2068"/>
                    <a:pt x="1548" y="2068"/>
                    <a:pt x="1558" y="2068"/>
                  </a:cubicBezTo>
                  <a:cubicBezTo>
                    <a:pt x="1684" y="2068"/>
                    <a:pt x="1809" y="2051"/>
                    <a:pt x="1931" y="2018"/>
                  </a:cubicBezTo>
                  <a:cubicBezTo>
                    <a:pt x="2159" y="1949"/>
                    <a:pt x="2239" y="1573"/>
                    <a:pt x="1993" y="1466"/>
                  </a:cubicBezTo>
                  <a:cubicBezTo>
                    <a:pt x="1631" y="1310"/>
                    <a:pt x="1295" y="1101"/>
                    <a:pt x="992" y="847"/>
                  </a:cubicBezTo>
                  <a:lnTo>
                    <a:pt x="2141" y="586"/>
                  </a:lnTo>
                  <a:cubicBezTo>
                    <a:pt x="2299" y="550"/>
                    <a:pt x="2388" y="362"/>
                    <a:pt x="2344" y="214"/>
                  </a:cubicBezTo>
                  <a:cubicBezTo>
                    <a:pt x="2305" y="76"/>
                    <a:pt x="2183" y="0"/>
                    <a:pt x="20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49" name="Google Shape;3249;p7"/>
            <p:cNvSpPr/>
            <p:nvPr/>
          </p:nvSpPr>
          <p:spPr>
            <a:xfrm>
              <a:off x="6225725" y="4401425"/>
              <a:ext cx="109925" cy="104925"/>
            </a:xfrm>
            <a:custGeom>
              <a:avLst/>
              <a:gdLst/>
              <a:ahLst/>
              <a:cxnLst/>
              <a:rect l="l" t="t" r="r" b="b"/>
              <a:pathLst>
                <a:path w="4397" h="4197" extrusionOk="0">
                  <a:moveTo>
                    <a:pt x="3442" y="637"/>
                  </a:moveTo>
                  <a:cubicBezTo>
                    <a:pt x="3463" y="698"/>
                    <a:pt x="3483" y="754"/>
                    <a:pt x="3502" y="812"/>
                  </a:cubicBezTo>
                  <a:cubicBezTo>
                    <a:pt x="3540" y="927"/>
                    <a:pt x="3572" y="1044"/>
                    <a:pt x="3602" y="1162"/>
                  </a:cubicBezTo>
                  <a:cubicBezTo>
                    <a:pt x="3663" y="1403"/>
                    <a:pt x="3709" y="1647"/>
                    <a:pt x="3737" y="1893"/>
                  </a:cubicBezTo>
                  <a:cubicBezTo>
                    <a:pt x="3792" y="2393"/>
                    <a:pt x="3781" y="2898"/>
                    <a:pt x="3704" y="3394"/>
                  </a:cubicBezTo>
                  <a:cubicBezTo>
                    <a:pt x="3687" y="3488"/>
                    <a:pt x="3714" y="3584"/>
                    <a:pt x="3774" y="3654"/>
                  </a:cubicBezTo>
                  <a:lnTo>
                    <a:pt x="3774" y="3654"/>
                  </a:lnTo>
                  <a:cubicBezTo>
                    <a:pt x="3765" y="3648"/>
                    <a:pt x="3756" y="3642"/>
                    <a:pt x="3746" y="3637"/>
                  </a:cubicBezTo>
                  <a:cubicBezTo>
                    <a:pt x="3212" y="3371"/>
                    <a:pt x="2679" y="3101"/>
                    <a:pt x="2148" y="2829"/>
                  </a:cubicBezTo>
                  <a:cubicBezTo>
                    <a:pt x="1893" y="2699"/>
                    <a:pt x="1639" y="2567"/>
                    <a:pt x="1384" y="2435"/>
                  </a:cubicBezTo>
                  <a:cubicBezTo>
                    <a:pt x="1257" y="2368"/>
                    <a:pt x="1130" y="2302"/>
                    <a:pt x="1003" y="2236"/>
                  </a:cubicBezTo>
                  <a:cubicBezTo>
                    <a:pt x="940" y="2203"/>
                    <a:pt x="876" y="2171"/>
                    <a:pt x="813" y="2136"/>
                  </a:cubicBezTo>
                  <a:cubicBezTo>
                    <a:pt x="796" y="2128"/>
                    <a:pt x="780" y="2120"/>
                    <a:pt x="765" y="2111"/>
                  </a:cubicBezTo>
                  <a:cubicBezTo>
                    <a:pt x="807" y="2088"/>
                    <a:pt x="849" y="2062"/>
                    <a:pt x="890" y="2041"/>
                  </a:cubicBezTo>
                  <a:lnTo>
                    <a:pt x="1302" y="1815"/>
                  </a:lnTo>
                  <a:lnTo>
                    <a:pt x="2061" y="1400"/>
                  </a:lnTo>
                  <a:lnTo>
                    <a:pt x="2819" y="985"/>
                  </a:lnTo>
                  <a:lnTo>
                    <a:pt x="3200" y="776"/>
                  </a:lnTo>
                  <a:cubicBezTo>
                    <a:pt x="3275" y="735"/>
                    <a:pt x="3358" y="681"/>
                    <a:pt x="3442" y="637"/>
                  </a:cubicBezTo>
                  <a:close/>
                  <a:moveTo>
                    <a:pt x="3546" y="0"/>
                  </a:moveTo>
                  <a:cubicBezTo>
                    <a:pt x="3325" y="0"/>
                    <a:pt x="3082" y="157"/>
                    <a:pt x="2886" y="264"/>
                  </a:cubicBezTo>
                  <a:lnTo>
                    <a:pt x="705" y="1458"/>
                  </a:lnTo>
                  <a:cubicBezTo>
                    <a:pt x="408" y="1621"/>
                    <a:pt x="0" y="1834"/>
                    <a:pt x="104" y="2246"/>
                  </a:cubicBezTo>
                  <a:cubicBezTo>
                    <a:pt x="193" y="2598"/>
                    <a:pt x="677" y="2746"/>
                    <a:pt x="962" y="2894"/>
                  </a:cubicBezTo>
                  <a:cubicBezTo>
                    <a:pt x="1789" y="3324"/>
                    <a:pt x="2618" y="3747"/>
                    <a:pt x="3450" y="4162"/>
                  </a:cubicBezTo>
                  <a:cubicBezTo>
                    <a:pt x="3499" y="4186"/>
                    <a:pt x="3546" y="4197"/>
                    <a:pt x="3590" y="4197"/>
                  </a:cubicBezTo>
                  <a:cubicBezTo>
                    <a:pt x="3831" y="4197"/>
                    <a:pt x="3994" y="3888"/>
                    <a:pt x="3836" y="3709"/>
                  </a:cubicBezTo>
                  <a:lnTo>
                    <a:pt x="3836" y="3709"/>
                  </a:lnTo>
                  <a:cubicBezTo>
                    <a:pt x="3889" y="3745"/>
                    <a:pt x="3953" y="3765"/>
                    <a:pt x="4017" y="3765"/>
                  </a:cubicBezTo>
                  <a:cubicBezTo>
                    <a:pt x="4132" y="3765"/>
                    <a:pt x="4244" y="3699"/>
                    <a:pt x="4285" y="3546"/>
                  </a:cubicBezTo>
                  <a:lnTo>
                    <a:pt x="4339" y="3355"/>
                  </a:lnTo>
                  <a:cubicBezTo>
                    <a:pt x="4356" y="3296"/>
                    <a:pt x="4353" y="3231"/>
                    <a:pt x="4328" y="3175"/>
                  </a:cubicBezTo>
                  <a:cubicBezTo>
                    <a:pt x="4397" y="2533"/>
                    <a:pt x="4365" y="1884"/>
                    <a:pt x="4237" y="1251"/>
                  </a:cubicBezTo>
                  <a:cubicBezTo>
                    <a:pt x="4199" y="1068"/>
                    <a:pt x="4154" y="886"/>
                    <a:pt x="4097" y="707"/>
                  </a:cubicBezTo>
                  <a:cubicBezTo>
                    <a:pt x="4046" y="536"/>
                    <a:pt x="3997" y="344"/>
                    <a:pt x="3894" y="196"/>
                  </a:cubicBezTo>
                  <a:cubicBezTo>
                    <a:pt x="3794" y="52"/>
                    <a:pt x="3673" y="0"/>
                    <a:pt x="3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50" name="Google Shape;3250;p7"/>
            <p:cNvSpPr/>
            <p:nvPr/>
          </p:nvSpPr>
          <p:spPr>
            <a:xfrm>
              <a:off x="6183300" y="4291175"/>
              <a:ext cx="143450" cy="121950"/>
            </a:xfrm>
            <a:custGeom>
              <a:avLst/>
              <a:gdLst/>
              <a:ahLst/>
              <a:cxnLst/>
              <a:rect l="l" t="t" r="r" b="b"/>
              <a:pathLst>
                <a:path w="5738" h="4878" extrusionOk="0">
                  <a:moveTo>
                    <a:pt x="1002" y="0"/>
                  </a:moveTo>
                  <a:cubicBezTo>
                    <a:pt x="881" y="0"/>
                    <a:pt x="764" y="66"/>
                    <a:pt x="726" y="218"/>
                  </a:cubicBezTo>
                  <a:cubicBezTo>
                    <a:pt x="372" y="1655"/>
                    <a:pt x="134" y="3118"/>
                    <a:pt x="16" y="4594"/>
                  </a:cubicBezTo>
                  <a:cubicBezTo>
                    <a:pt x="1" y="4784"/>
                    <a:pt x="139" y="4877"/>
                    <a:pt x="287" y="4877"/>
                  </a:cubicBezTo>
                  <a:cubicBezTo>
                    <a:pt x="439" y="4877"/>
                    <a:pt x="601" y="4778"/>
                    <a:pt x="616" y="4585"/>
                  </a:cubicBezTo>
                  <a:cubicBezTo>
                    <a:pt x="674" y="3875"/>
                    <a:pt x="762" y="3168"/>
                    <a:pt x="878" y="2465"/>
                  </a:cubicBezTo>
                  <a:cubicBezTo>
                    <a:pt x="2255" y="2734"/>
                    <a:pt x="3656" y="2871"/>
                    <a:pt x="5060" y="2871"/>
                  </a:cubicBezTo>
                  <a:cubicBezTo>
                    <a:pt x="5157" y="2871"/>
                    <a:pt x="5255" y="2870"/>
                    <a:pt x="5353" y="2869"/>
                  </a:cubicBezTo>
                  <a:cubicBezTo>
                    <a:pt x="5737" y="2863"/>
                    <a:pt x="5730" y="2267"/>
                    <a:pt x="5349" y="2267"/>
                  </a:cubicBezTo>
                  <a:cubicBezTo>
                    <a:pt x="5347" y="2267"/>
                    <a:pt x="5345" y="2267"/>
                    <a:pt x="5343" y="2267"/>
                  </a:cubicBezTo>
                  <a:cubicBezTo>
                    <a:pt x="5239" y="2269"/>
                    <a:pt x="5134" y="2270"/>
                    <a:pt x="5030" y="2270"/>
                  </a:cubicBezTo>
                  <a:cubicBezTo>
                    <a:pt x="3673" y="2270"/>
                    <a:pt x="2319" y="2137"/>
                    <a:pt x="986" y="1876"/>
                  </a:cubicBezTo>
                  <a:cubicBezTo>
                    <a:pt x="1081" y="1371"/>
                    <a:pt x="1185" y="868"/>
                    <a:pt x="1309" y="368"/>
                  </a:cubicBezTo>
                  <a:cubicBezTo>
                    <a:pt x="1364" y="144"/>
                    <a:pt x="1179" y="0"/>
                    <a:pt x="10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51" name="Google Shape;3251;p7"/>
            <p:cNvSpPr/>
            <p:nvPr/>
          </p:nvSpPr>
          <p:spPr>
            <a:xfrm>
              <a:off x="6238250" y="4233825"/>
              <a:ext cx="30625" cy="77475"/>
            </a:xfrm>
            <a:custGeom>
              <a:avLst/>
              <a:gdLst/>
              <a:ahLst/>
              <a:cxnLst/>
              <a:rect l="l" t="t" r="r" b="b"/>
              <a:pathLst>
                <a:path w="1225" h="3099" extrusionOk="0">
                  <a:moveTo>
                    <a:pt x="863" y="0"/>
                  </a:moveTo>
                  <a:cubicBezTo>
                    <a:pt x="742" y="0"/>
                    <a:pt x="622" y="65"/>
                    <a:pt x="579" y="215"/>
                  </a:cubicBezTo>
                  <a:cubicBezTo>
                    <a:pt x="341" y="1039"/>
                    <a:pt x="157" y="1876"/>
                    <a:pt x="26" y="2723"/>
                  </a:cubicBezTo>
                  <a:cubicBezTo>
                    <a:pt x="1" y="2885"/>
                    <a:pt x="74" y="3046"/>
                    <a:pt x="242" y="3090"/>
                  </a:cubicBezTo>
                  <a:cubicBezTo>
                    <a:pt x="263" y="3096"/>
                    <a:pt x="286" y="3098"/>
                    <a:pt x="309" y="3098"/>
                  </a:cubicBezTo>
                  <a:cubicBezTo>
                    <a:pt x="441" y="3098"/>
                    <a:pt x="586" y="3011"/>
                    <a:pt x="607" y="2874"/>
                  </a:cubicBezTo>
                  <a:cubicBezTo>
                    <a:pt x="739" y="2028"/>
                    <a:pt x="922" y="1190"/>
                    <a:pt x="1160" y="365"/>
                  </a:cubicBezTo>
                  <a:cubicBezTo>
                    <a:pt x="1225" y="143"/>
                    <a:pt x="1043" y="0"/>
                    <a:pt x="8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52" name="Google Shape;3252;p7"/>
            <p:cNvSpPr/>
            <p:nvPr/>
          </p:nvSpPr>
          <p:spPr>
            <a:xfrm>
              <a:off x="6275850" y="4240975"/>
              <a:ext cx="23575" cy="65900"/>
            </a:xfrm>
            <a:custGeom>
              <a:avLst/>
              <a:gdLst/>
              <a:ahLst/>
              <a:cxnLst/>
              <a:rect l="l" t="t" r="r" b="b"/>
              <a:pathLst>
                <a:path w="943" h="2636" extrusionOk="0">
                  <a:moveTo>
                    <a:pt x="634" y="0"/>
                  </a:moveTo>
                  <a:cubicBezTo>
                    <a:pt x="501" y="0"/>
                    <a:pt x="357" y="87"/>
                    <a:pt x="336" y="224"/>
                  </a:cubicBezTo>
                  <a:lnTo>
                    <a:pt x="24" y="2260"/>
                  </a:lnTo>
                  <a:cubicBezTo>
                    <a:pt x="1" y="2422"/>
                    <a:pt x="73" y="2583"/>
                    <a:pt x="240" y="2627"/>
                  </a:cubicBezTo>
                  <a:cubicBezTo>
                    <a:pt x="262" y="2633"/>
                    <a:pt x="285" y="2635"/>
                    <a:pt x="308" y="2635"/>
                  </a:cubicBezTo>
                  <a:cubicBezTo>
                    <a:pt x="440" y="2635"/>
                    <a:pt x="586" y="2548"/>
                    <a:pt x="607" y="2412"/>
                  </a:cubicBezTo>
                  <a:cubicBezTo>
                    <a:pt x="710" y="1732"/>
                    <a:pt x="814" y="1054"/>
                    <a:pt x="917" y="376"/>
                  </a:cubicBezTo>
                  <a:cubicBezTo>
                    <a:pt x="942" y="214"/>
                    <a:pt x="870" y="51"/>
                    <a:pt x="703" y="9"/>
                  </a:cubicBezTo>
                  <a:cubicBezTo>
                    <a:pt x="681" y="3"/>
                    <a:pt x="657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53" name="Google Shape;3253;p7"/>
            <p:cNvSpPr/>
            <p:nvPr/>
          </p:nvSpPr>
          <p:spPr>
            <a:xfrm>
              <a:off x="6207975" y="4099300"/>
              <a:ext cx="116625" cy="96875"/>
            </a:xfrm>
            <a:custGeom>
              <a:avLst/>
              <a:gdLst/>
              <a:ahLst/>
              <a:cxnLst/>
              <a:rect l="l" t="t" r="r" b="b"/>
              <a:pathLst>
                <a:path w="4665" h="3875" extrusionOk="0">
                  <a:moveTo>
                    <a:pt x="3838" y="659"/>
                  </a:moveTo>
                  <a:lnTo>
                    <a:pt x="3838" y="659"/>
                  </a:lnTo>
                  <a:cubicBezTo>
                    <a:pt x="3961" y="1433"/>
                    <a:pt x="3925" y="2224"/>
                    <a:pt x="3734" y="2984"/>
                  </a:cubicBezTo>
                  <a:lnTo>
                    <a:pt x="1039" y="1590"/>
                  </a:lnTo>
                  <a:cubicBezTo>
                    <a:pt x="1937" y="1184"/>
                    <a:pt x="2874" y="871"/>
                    <a:pt x="3838" y="659"/>
                  </a:cubicBezTo>
                  <a:close/>
                  <a:moveTo>
                    <a:pt x="4060" y="1"/>
                  </a:moveTo>
                  <a:cubicBezTo>
                    <a:pt x="4037" y="1"/>
                    <a:pt x="4014" y="3"/>
                    <a:pt x="3991" y="7"/>
                  </a:cubicBezTo>
                  <a:cubicBezTo>
                    <a:pt x="2673" y="271"/>
                    <a:pt x="1398" y="711"/>
                    <a:pt x="201" y="1319"/>
                  </a:cubicBezTo>
                  <a:cubicBezTo>
                    <a:pt x="0" y="1421"/>
                    <a:pt x="19" y="1739"/>
                    <a:pt x="210" y="1837"/>
                  </a:cubicBezTo>
                  <a:lnTo>
                    <a:pt x="4074" y="3838"/>
                  </a:lnTo>
                  <a:cubicBezTo>
                    <a:pt x="4123" y="3863"/>
                    <a:pt x="4170" y="3874"/>
                    <a:pt x="4216" y="3874"/>
                  </a:cubicBezTo>
                  <a:cubicBezTo>
                    <a:pt x="4489" y="3874"/>
                    <a:pt x="4665" y="3467"/>
                    <a:pt x="4369" y="3313"/>
                  </a:cubicBezTo>
                  <a:lnTo>
                    <a:pt x="4281" y="3268"/>
                  </a:lnTo>
                  <a:cubicBezTo>
                    <a:pt x="4554" y="2271"/>
                    <a:pt x="4582" y="1222"/>
                    <a:pt x="4362" y="211"/>
                  </a:cubicBezTo>
                  <a:cubicBezTo>
                    <a:pt x="4332" y="69"/>
                    <a:pt x="4193" y="1"/>
                    <a:pt x="40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54" name="Google Shape;3254;p7"/>
            <p:cNvSpPr/>
            <p:nvPr/>
          </p:nvSpPr>
          <p:spPr>
            <a:xfrm>
              <a:off x="6191650" y="3999500"/>
              <a:ext cx="126050" cy="102100"/>
            </a:xfrm>
            <a:custGeom>
              <a:avLst/>
              <a:gdLst/>
              <a:ahLst/>
              <a:cxnLst/>
              <a:rect l="l" t="t" r="r" b="b"/>
              <a:pathLst>
                <a:path w="5042" h="4084" extrusionOk="0">
                  <a:moveTo>
                    <a:pt x="906" y="1"/>
                  </a:moveTo>
                  <a:cubicBezTo>
                    <a:pt x="784" y="1"/>
                    <a:pt x="662" y="65"/>
                    <a:pt x="614" y="212"/>
                  </a:cubicBezTo>
                  <a:cubicBezTo>
                    <a:pt x="478" y="643"/>
                    <a:pt x="384" y="1088"/>
                    <a:pt x="332" y="1536"/>
                  </a:cubicBezTo>
                  <a:cubicBezTo>
                    <a:pt x="10" y="1554"/>
                    <a:pt x="0" y="2022"/>
                    <a:pt x="290" y="2113"/>
                  </a:cubicBezTo>
                  <a:cubicBezTo>
                    <a:pt x="268" y="2702"/>
                    <a:pt x="318" y="3291"/>
                    <a:pt x="436" y="3869"/>
                  </a:cubicBezTo>
                  <a:cubicBezTo>
                    <a:pt x="463" y="4001"/>
                    <a:pt x="602" y="4084"/>
                    <a:pt x="731" y="4084"/>
                  </a:cubicBezTo>
                  <a:cubicBezTo>
                    <a:pt x="758" y="4084"/>
                    <a:pt x="784" y="4080"/>
                    <a:pt x="809" y="4073"/>
                  </a:cubicBezTo>
                  <a:cubicBezTo>
                    <a:pt x="975" y="4024"/>
                    <a:pt x="1045" y="3860"/>
                    <a:pt x="1012" y="3700"/>
                  </a:cubicBezTo>
                  <a:cubicBezTo>
                    <a:pt x="909" y="3191"/>
                    <a:pt x="867" y="2672"/>
                    <a:pt x="887" y="2155"/>
                  </a:cubicBezTo>
                  <a:lnTo>
                    <a:pt x="887" y="2155"/>
                  </a:lnTo>
                  <a:lnTo>
                    <a:pt x="4655" y="2309"/>
                  </a:lnTo>
                  <a:cubicBezTo>
                    <a:pt x="4660" y="2309"/>
                    <a:pt x="4666" y="2309"/>
                    <a:pt x="4671" y="2309"/>
                  </a:cubicBezTo>
                  <a:cubicBezTo>
                    <a:pt x="5042" y="2309"/>
                    <a:pt x="5026" y="1724"/>
                    <a:pt x="4646" y="1709"/>
                  </a:cubicBezTo>
                  <a:lnTo>
                    <a:pt x="934" y="1555"/>
                  </a:lnTo>
                  <a:cubicBezTo>
                    <a:pt x="986" y="1151"/>
                    <a:pt x="1073" y="751"/>
                    <a:pt x="1196" y="363"/>
                  </a:cubicBezTo>
                  <a:cubicBezTo>
                    <a:pt x="1267" y="142"/>
                    <a:pt x="1087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55" name="Google Shape;3255;p7"/>
            <p:cNvSpPr/>
            <p:nvPr/>
          </p:nvSpPr>
          <p:spPr>
            <a:xfrm>
              <a:off x="6265625" y="3947075"/>
              <a:ext cx="55975" cy="46125"/>
            </a:xfrm>
            <a:custGeom>
              <a:avLst/>
              <a:gdLst/>
              <a:ahLst/>
              <a:cxnLst/>
              <a:rect l="l" t="t" r="r" b="b"/>
              <a:pathLst>
                <a:path w="2239" h="1845" extrusionOk="0">
                  <a:moveTo>
                    <a:pt x="700" y="0"/>
                  </a:moveTo>
                  <a:cubicBezTo>
                    <a:pt x="489" y="0"/>
                    <a:pt x="307" y="273"/>
                    <a:pt x="444" y="461"/>
                  </a:cubicBezTo>
                  <a:cubicBezTo>
                    <a:pt x="656" y="747"/>
                    <a:pt x="897" y="1009"/>
                    <a:pt x="1166" y="1244"/>
                  </a:cubicBezTo>
                  <a:cubicBezTo>
                    <a:pt x="1151" y="1244"/>
                    <a:pt x="1137" y="1246"/>
                    <a:pt x="1123" y="1247"/>
                  </a:cubicBezTo>
                  <a:cubicBezTo>
                    <a:pt x="1102" y="1247"/>
                    <a:pt x="1081" y="1248"/>
                    <a:pt x="1061" y="1248"/>
                  </a:cubicBezTo>
                  <a:cubicBezTo>
                    <a:pt x="954" y="1248"/>
                    <a:pt x="848" y="1244"/>
                    <a:pt x="742" y="1236"/>
                  </a:cubicBezTo>
                  <a:cubicBezTo>
                    <a:pt x="712" y="1233"/>
                    <a:pt x="681" y="1230"/>
                    <a:pt x="651" y="1227"/>
                  </a:cubicBezTo>
                  <a:cubicBezTo>
                    <a:pt x="637" y="1227"/>
                    <a:pt x="632" y="1225"/>
                    <a:pt x="629" y="1225"/>
                  </a:cubicBezTo>
                  <a:lnTo>
                    <a:pt x="609" y="1222"/>
                  </a:lnTo>
                  <a:cubicBezTo>
                    <a:pt x="538" y="1213"/>
                    <a:pt x="468" y="1202"/>
                    <a:pt x="399" y="1189"/>
                  </a:cubicBezTo>
                  <a:cubicBezTo>
                    <a:pt x="377" y="1185"/>
                    <a:pt x="355" y="1183"/>
                    <a:pt x="333" y="1183"/>
                  </a:cubicBezTo>
                  <a:cubicBezTo>
                    <a:pt x="197" y="1183"/>
                    <a:pt x="62" y="1261"/>
                    <a:pt x="32" y="1404"/>
                  </a:cubicBezTo>
                  <a:cubicBezTo>
                    <a:pt x="1" y="1554"/>
                    <a:pt x="82" y="1739"/>
                    <a:pt x="247" y="1770"/>
                  </a:cubicBezTo>
                  <a:cubicBezTo>
                    <a:pt x="511" y="1820"/>
                    <a:pt x="779" y="1845"/>
                    <a:pt x="1046" y="1845"/>
                  </a:cubicBezTo>
                  <a:cubicBezTo>
                    <a:pt x="1370" y="1845"/>
                    <a:pt x="1694" y="1808"/>
                    <a:pt x="2013" y="1736"/>
                  </a:cubicBezTo>
                  <a:cubicBezTo>
                    <a:pt x="2128" y="1709"/>
                    <a:pt x="2211" y="1592"/>
                    <a:pt x="2224" y="1481"/>
                  </a:cubicBezTo>
                  <a:cubicBezTo>
                    <a:pt x="2238" y="1362"/>
                    <a:pt x="2180" y="1244"/>
                    <a:pt x="2075" y="1184"/>
                  </a:cubicBezTo>
                  <a:cubicBezTo>
                    <a:pt x="2014" y="1145"/>
                    <a:pt x="1953" y="1106"/>
                    <a:pt x="1893" y="1064"/>
                  </a:cubicBezTo>
                  <a:cubicBezTo>
                    <a:pt x="1868" y="1047"/>
                    <a:pt x="1842" y="1026"/>
                    <a:pt x="1815" y="1009"/>
                  </a:cubicBezTo>
                  <a:lnTo>
                    <a:pt x="1809" y="1004"/>
                  </a:lnTo>
                  <a:lnTo>
                    <a:pt x="1779" y="981"/>
                  </a:lnTo>
                  <a:cubicBezTo>
                    <a:pt x="1671" y="898"/>
                    <a:pt x="1568" y="810"/>
                    <a:pt x="1467" y="718"/>
                  </a:cubicBezTo>
                  <a:cubicBezTo>
                    <a:pt x="1455" y="705"/>
                    <a:pt x="1444" y="693"/>
                    <a:pt x="1431" y="680"/>
                  </a:cubicBezTo>
                  <a:cubicBezTo>
                    <a:pt x="1557" y="671"/>
                    <a:pt x="1679" y="650"/>
                    <a:pt x="1799" y="619"/>
                  </a:cubicBezTo>
                  <a:cubicBezTo>
                    <a:pt x="1951" y="577"/>
                    <a:pt x="2055" y="396"/>
                    <a:pt x="2003" y="246"/>
                  </a:cubicBezTo>
                  <a:cubicBezTo>
                    <a:pt x="1959" y="116"/>
                    <a:pt x="1844" y="31"/>
                    <a:pt x="1714" y="31"/>
                  </a:cubicBezTo>
                  <a:cubicBezTo>
                    <a:pt x="1687" y="31"/>
                    <a:pt x="1660" y="34"/>
                    <a:pt x="1632" y="42"/>
                  </a:cubicBezTo>
                  <a:cubicBezTo>
                    <a:pt x="1594" y="52"/>
                    <a:pt x="1557" y="61"/>
                    <a:pt x="1521" y="69"/>
                  </a:cubicBezTo>
                  <a:lnTo>
                    <a:pt x="1477" y="77"/>
                  </a:lnTo>
                  <a:cubicBezTo>
                    <a:pt x="1466" y="78"/>
                    <a:pt x="1447" y="81"/>
                    <a:pt x="1444" y="81"/>
                  </a:cubicBezTo>
                  <a:cubicBezTo>
                    <a:pt x="1377" y="89"/>
                    <a:pt x="1309" y="93"/>
                    <a:pt x="1241" y="93"/>
                  </a:cubicBezTo>
                  <a:cubicBezTo>
                    <a:pt x="1227" y="93"/>
                    <a:pt x="1214" y="93"/>
                    <a:pt x="1201" y="92"/>
                  </a:cubicBezTo>
                  <a:cubicBezTo>
                    <a:pt x="1163" y="92"/>
                    <a:pt x="1127" y="88"/>
                    <a:pt x="1090" y="86"/>
                  </a:cubicBezTo>
                  <a:cubicBezTo>
                    <a:pt x="1089" y="87"/>
                    <a:pt x="1088" y="87"/>
                    <a:pt x="1087" y="87"/>
                  </a:cubicBezTo>
                  <a:cubicBezTo>
                    <a:pt x="1086" y="87"/>
                    <a:pt x="1084" y="87"/>
                    <a:pt x="1082" y="86"/>
                  </a:cubicBezTo>
                  <a:cubicBezTo>
                    <a:pt x="1063" y="83"/>
                    <a:pt x="1044" y="81"/>
                    <a:pt x="1025" y="77"/>
                  </a:cubicBezTo>
                  <a:cubicBezTo>
                    <a:pt x="941" y="63"/>
                    <a:pt x="858" y="41"/>
                    <a:pt x="776" y="13"/>
                  </a:cubicBezTo>
                  <a:cubicBezTo>
                    <a:pt x="751" y="4"/>
                    <a:pt x="725" y="0"/>
                    <a:pt x="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56" name="Google Shape;3256;p7"/>
            <p:cNvSpPr/>
            <p:nvPr/>
          </p:nvSpPr>
          <p:spPr>
            <a:xfrm>
              <a:off x="6205225" y="3893025"/>
              <a:ext cx="104300" cy="40325"/>
            </a:xfrm>
            <a:custGeom>
              <a:avLst/>
              <a:gdLst/>
              <a:ahLst/>
              <a:cxnLst/>
              <a:rect l="l" t="t" r="r" b="b"/>
              <a:pathLst>
                <a:path w="4172" h="1613" extrusionOk="0">
                  <a:moveTo>
                    <a:pt x="2535" y="1"/>
                  </a:moveTo>
                  <a:cubicBezTo>
                    <a:pt x="2402" y="1"/>
                    <a:pt x="2267" y="83"/>
                    <a:pt x="2237" y="224"/>
                  </a:cubicBezTo>
                  <a:lnTo>
                    <a:pt x="2204" y="377"/>
                  </a:lnTo>
                  <a:cubicBezTo>
                    <a:pt x="1633" y="321"/>
                    <a:pt x="1066" y="232"/>
                    <a:pt x="505" y="111"/>
                  </a:cubicBezTo>
                  <a:cubicBezTo>
                    <a:pt x="481" y="106"/>
                    <a:pt x="457" y="103"/>
                    <a:pt x="434" y="103"/>
                  </a:cubicBezTo>
                  <a:cubicBezTo>
                    <a:pt x="109" y="103"/>
                    <a:pt x="0" y="618"/>
                    <a:pt x="355" y="694"/>
                  </a:cubicBezTo>
                  <a:cubicBezTo>
                    <a:pt x="924" y="816"/>
                    <a:pt x="1499" y="909"/>
                    <a:pt x="2078" y="970"/>
                  </a:cubicBezTo>
                  <a:lnTo>
                    <a:pt x="2020" y="1239"/>
                  </a:lnTo>
                  <a:cubicBezTo>
                    <a:pt x="1987" y="1393"/>
                    <a:pt x="2074" y="1571"/>
                    <a:pt x="2237" y="1606"/>
                  </a:cubicBezTo>
                  <a:cubicBezTo>
                    <a:pt x="2258" y="1610"/>
                    <a:pt x="2280" y="1612"/>
                    <a:pt x="2302" y="1612"/>
                  </a:cubicBezTo>
                  <a:cubicBezTo>
                    <a:pt x="2437" y="1612"/>
                    <a:pt x="2572" y="1531"/>
                    <a:pt x="2602" y="1390"/>
                  </a:cubicBezTo>
                  <a:lnTo>
                    <a:pt x="2680" y="1018"/>
                  </a:lnTo>
                  <a:cubicBezTo>
                    <a:pt x="3033" y="1041"/>
                    <a:pt x="3385" y="1058"/>
                    <a:pt x="3738" y="1058"/>
                  </a:cubicBezTo>
                  <a:cubicBezTo>
                    <a:pt x="3753" y="1058"/>
                    <a:pt x="3769" y="1058"/>
                    <a:pt x="3785" y="1057"/>
                  </a:cubicBezTo>
                  <a:cubicBezTo>
                    <a:pt x="4171" y="1057"/>
                    <a:pt x="4162" y="457"/>
                    <a:pt x="3777" y="457"/>
                  </a:cubicBezTo>
                  <a:cubicBezTo>
                    <a:pt x="3776" y="457"/>
                    <a:pt x="3776" y="457"/>
                    <a:pt x="3775" y="457"/>
                  </a:cubicBezTo>
                  <a:cubicBezTo>
                    <a:pt x="3451" y="457"/>
                    <a:pt x="3128" y="445"/>
                    <a:pt x="2807" y="426"/>
                  </a:cubicBezTo>
                  <a:cubicBezTo>
                    <a:pt x="2810" y="409"/>
                    <a:pt x="2813" y="392"/>
                    <a:pt x="2818" y="374"/>
                  </a:cubicBezTo>
                  <a:cubicBezTo>
                    <a:pt x="2851" y="221"/>
                    <a:pt x="2765" y="42"/>
                    <a:pt x="2602" y="8"/>
                  </a:cubicBezTo>
                  <a:cubicBezTo>
                    <a:pt x="2580" y="3"/>
                    <a:pt x="2558" y="1"/>
                    <a:pt x="25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57" name="Google Shape;3257;p7"/>
            <p:cNvSpPr/>
            <p:nvPr/>
          </p:nvSpPr>
          <p:spPr>
            <a:xfrm>
              <a:off x="6202950" y="3755400"/>
              <a:ext cx="112175" cy="96350"/>
            </a:xfrm>
            <a:custGeom>
              <a:avLst/>
              <a:gdLst/>
              <a:ahLst/>
              <a:cxnLst/>
              <a:rect l="l" t="t" r="r" b="b"/>
              <a:pathLst>
                <a:path w="4487" h="3854" extrusionOk="0">
                  <a:moveTo>
                    <a:pt x="3620" y="623"/>
                  </a:moveTo>
                  <a:cubicBezTo>
                    <a:pt x="3664" y="762"/>
                    <a:pt x="3675" y="938"/>
                    <a:pt x="3697" y="1060"/>
                  </a:cubicBezTo>
                  <a:lnTo>
                    <a:pt x="3697" y="1061"/>
                  </a:lnTo>
                  <a:cubicBezTo>
                    <a:pt x="3738" y="1286"/>
                    <a:pt x="3769" y="1511"/>
                    <a:pt x="3793" y="1737"/>
                  </a:cubicBezTo>
                  <a:cubicBezTo>
                    <a:pt x="3814" y="1955"/>
                    <a:pt x="3829" y="2172"/>
                    <a:pt x="3836" y="2390"/>
                  </a:cubicBezTo>
                  <a:cubicBezTo>
                    <a:pt x="3840" y="2468"/>
                    <a:pt x="3850" y="2555"/>
                    <a:pt x="3835" y="2631"/>
                  </a:cubicBezTo>
                  <a:cubicBezTo>
                    <a:pt x="3832" y="2645"/>
                    <a:pt x="3825" y="2660"/>
                    <a:pt x="3821" y="2675"/>
                  </a:cubicBezTo>
                  <a:cubicBezTo>
                    <a:pt x="3720" y="2675"/>
                    <a:pt x="3626" y="2716"/>
                    <a:pt x="3568" y="2816"/>
                  </a:cubicBezTo>
                  <a:cubicBezTo>
                    <a:pt x="3520" y="2904"/>
                    <a:pt x="3525" y="3036"/>
                    <a:pt x="3581" y="3130"/>
                  </a:cubicBezTo>
                  <a:lnTo>
                    <a:pt x="1018" y="1433"/>
                  </a:lnTo>
                  <a:cubicBezTo>
                    <a:pt x="1375" y="1292"/>
                    <a:pt x="1735" y="1159"/>
                    <a:pt x="2102" y="1041"/>
                  </a:cubicBezTo>
                  <a:cubicBezTo>
                    <a:pt x="2370" y="955"/>
                    <a:pt x="2638" y="875"/>
                    <a:pt x="2909" y="801"/>
                  </a:cubicBezTo>
                  <a:cubicBezTo>
                    <a:pt x="3044" y="764"/>
                    <a:pt x="3180" y="729"/>
                    <a:pt x="3316" y="695"/>
                  </a:cubicBezTo>
                  <a:cubicBezTo>
                    <a:pt x="3396" y="676"/>
                    <a:pt x="3474" y="657"/>
                    <a:pt x="3554" y="638"/>
                  </a:cubicBezTo>
                  <a:lnTo>
                    <a:pt x="3620" y="623"/>
                  </a:lnTo>
                  <a:close/>
                  <a:moveTo>
                    <a:pt x="3704" y="1"/>
                  </a:moveTo>
                  <a:cubicBezTo>
                    <a:pt x="3517" y="1"/>
                    <a:pt x="3314" y="76"/>
                    <a:pt x="3147" y="118"/>
                  </a:cubicBezTo>
                  <a:cubicBezTo>
                    <a:pt x="2829" y="197"/>
                    <a:pt x="2514" y="284"/>
                    <a:pt x="2201" y="380"/>
                  </a:cubicBezTo>
                  <a:cubicBezTo>
                    <a:pt x="1552" y="577"/>
                    <a:pt x="914" y="811"/>
                    <a:pt x="292" y="1079"/>
                  </a:cubicBezTo>
                  <a:cubicBezTo>
                    <a:pt x="51" y="1182"/>
                    <a:pt x="1" y="1478"/>
                    <a:pt x="230" y="1630"/>
                  </a:cubicBezTo>
                  <a:lnTo>
                    <a:pt x="3514" y="3803"/>
                  </a:lnTo>
                  <a:cubicBezTo>
                    <a:pt x="3567" y="3839"/>
                    <a:pt x="3619" y="3854"/>
                    <a:pt x="3668" y="3854"/>
                  </a:cubicBezTo>
                  <a:cubicBezTo>
                    <a:pt x="3917" y="3854"/>
                    <a:pt x="4077" y="3457"/>
                    <a:pt x="3808" y="3280"/>
                  </a:cubicBezTo>
                  <a:lnTo>
                    <a:pt x="3766" y="3252"/>
                  </a:lnTo>
                  <a:lnTo>
                    <a:pt x="3766" y="3252"/>
                  </a:lnTo>
                  <a:cubicBezTo>
                    <a:pt x="3814" y="3264"/>
                    <a:pt x="3861" y="3270"/>
                    <a:pt x="3906" y="3270"/>
                  </a:cubicBezTo>
                  <a:cubicBezTo>
                    <a:pt x="4092" y="3270"/>
                    <a:pt x="4249" y="3165"/>
                    <a:pt x="4349" y="2965"/>
                  </a:cubicBezTo>
                  <a:cubicBezTo>
                    <a:pt x="4487" y="2688"/>
                    <a:pt x="4440" y="2351"/>
                    <a:pt x="4421" y="2053"/>
                  </a:cubicBezTo>
                  <a:cubicBezTo>
                    <a:pt x="4397" y="1712"/>
                    <a:pt x="4355" y="1372"/>
                    <a:pt x="4299" y="1035"/>
                  </a:cubicBezTo>
                  <a:cubicBezTo>
                    <a:pt x="4270" y="867"/>
                    <a:pt x="4237" y="700"/>
                    <a:pt x="4201" y="535"/>
                  </a:cubicBezTo>
                  <a:cubicBezTo>
                    <a:pt x="4169" y="389"/>
                    <a:pt x="4139" y="230"/>
                    <a:pt x="4028" y="121"/>
                  </a:cubicBezTo>
                  <a:cubicBezTo>
                    <a:pt x="3935" y="32"/>
                    <a:pt x="3823" y="1"/>
                    <a:pt x="3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58" name="Google Shape;3258;p7"/>
            <p:cNvSpPr/>
            <p:nvPr/>
          </p:nvSpPr>
          <p:spPr>
            <a:xfrm>
              <a:off x="6193450" y="3623850"/>
              <a:ext cx="118300" cy="113675"/>
            </a:xfrm>
            <a:custGeom>
              <a:avLst/>
              <a:gdLst/>
              <a:ahLst/>
              <a:cxnLst/>
              <a:rect l="l" t="t" r="r" b="b"/>
              <a:pathLst>
                <a:path w="4732" h="4547" extrusionOk="0">
                  <a:moveTo>
                    <a:pt x="301" y="0"/>
                  </a:moveTo>
                  <a:cubicBezTo>
                    <a:pt x="148" y="0"/>
                    <a:pt x="0" y="99"/>
                    <a:pt x="11" y="295"/>
                  </a:cubicBezTo>
                  <a:cubicBezTo>
                    <a:pt x="83" y="1617"/>
                    <a:pt x="154" y="2939"/>
                    <a:pt x="226" y="4262"/>
                  </a:cubicBezTo>
                  <a:cubicBezTo>
                    <a:pt x="236" y="4452"/>
                    <a:pt x="388" y="4547"/>
                    <a:pt x="537" y="4547"/>
                  </a:cubicBezTo>
                  <a:cubicBezTo>
                    <a:pt x="689" y="4547"/>
                    <a:pt x="838" y="4448"/>
                    <a:pt x="827" y="4252"/>
                  </a:cubicBezTo>
                  <a:cubicBezTo>
                    <a:pt x="804" y="3832"/>
                    <a:pt x="782" y="3414"/>
                    <a:pt x="759" y="2994"/>
                  </a:cubicBezTo>
                  <a:lnTo>
                    <a:pt x="759" y="2994"/>
                  </a:lnTo>
                  <a:lnTo>
                    <a:pt x="4345" y="3085"/>
                  </a:lnTo>
                  <a:cubicBezTo>
                    <a:pt x="4348" y="3085"/>
                    <a:pt x="4352" y="3085"/>
                    <a:pt x="4355" y="3085"/>
                  </a:cubicBezTo>
                  <a:cubicBezTo>
                    <a:pt x="4732" y="3085"/>
                    <a:pt x="4717" y="2494"/>
                    <a:pt x="4334" y="2485"/>
                  </a:cubicBezTo>
                  <a:lnTo>
                    <a:pt x="727" y="2392"/>
                  </a:lnTo>
                  <a:lnTo>
                    <a:pt x="613" y="285"/>
                  </a:lnTo>
                  <a:cubicBezTo>
                    <a:pt x="602" y="95"/>
                    <a:pt x="449" y="0"/>
                    <a:pt x="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59" name="Google Shape;3259;p7"/>
            <p:cNvSpPr/>
            <p:nvPr/>
          </p:nvSpPr>
          <p:spPr>
            <a:xfrm>
              <a:off x="6287100" y="3620300"/>
              <a:ext cx="50" cy="125"/>
            </a:xfrm>
            <a:custGeom>
              <a:avLst/>
              <a:gdLst/>
              <a:ahLst/>
              <a:cxnLst/>
              <a:rect l="l" t="t" r="r" b="b"/>
              <a:pathLst>
                <a:path w="2" h="5" extrusionOk="0">
                  <a:moveTo>
                    <a:pt x="0" y="4"/>
                  </a:moveTo>
                  <a:cubicBezTo>
                    <a:pt x="2" y="1"/>
                    <a:pt x="2" y="1"/>
                    <a:pt x="0" y="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60" name="Google Shape;3260;p7"/>
            <p:cNvSpPr/>
            <p:nvPr/>
          </p:nvSpPr>
          <p:spPr>
            <a:xfrm>
              <a:off x="6303500" y="3616000"/>
              <a:ext cx="25" cy="375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8"/>
                  </a:moveTo>
                  <a:lnTo>
                    <a:pt x="1" y="1"/>
                  </a:lnTo>
                  <a:cubicBezTo>
                    <a:pt x="1" y="5"/>
                    <a:pt x="1" y="10"/>
                    <a:pt x="1" y="1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61" name="Google Shape;3261;p7"/>
            <p:cNvSpPr/>
            <p:nvPr/>
          </p:nvSpPr>
          <p:spPr>
            <a:xfrm>
              <a:off x="6303400" y="3614750"/>
              <a:ext cx="25" cy="100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62" name="Google Shape;3262;p7"/>
            <p:cNvSpPr/>
            <p:nvPr/>
          </p:nvSpPr>
          <p:spPr>
            <a:xfrm>
              <a:off x="6303400" y="3614825"/>
              <a:ext cx="100" cy="575"/>
            </a:xfrm>
            <a:custGeom>
              <a:avLst/>
              <a:gdLst/>
              <a:ahLst/>
              <a:cxnLst/>
              <a:rect l="l" t="t" r="r" b="b"/>
              <a:pathLst>
                <a:path w="4" h="23" extrusionOk="0">
                  <a:moveTo>
                    <a:pt x="2" y="1"/>
                  </a:moveTo>
                  <a:cubicBezTo>
                    <a:pt x="1" y="15"/>
                    <a:pt x="2" y="23"/>
                    <a:pt x="3" y="23"/>
                  </a:cubicBezTo>
                  <a:cubicBezTo>
                    <a:pt x="3" y="23"/>
                    <a:pt x="3" y="22"/>
                    <a:pt x="3" y="19"/>
                  </a:cubicBezTo>
                  <a:cubicBezTo>
                    <a:pt x="3" y="18"/>
                    <a:pt x="3" y="16"/>
                    <a:pt x="3" y="15"/>
                  </a:cubicBezTo>
                  <a:cubicBezTo>
                    <a:pt x="3" y="10"/>
                    <a:pt x="2" y="5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63" name="Google Shape;3263;p7"/>
            <p:cNvSpPr/>
            <p:nvPr/>
          </p:nvSpPr>
          <p:spPr>
            <a:xfrm>
              <a:off x="6303425" y="3614625"/>
              <a:ext cx="75" cy="200"/>
            </a:xfrm>
            <a:custGeom>
              <a:avLst/>
              <a:gdLst/>
              <a:ahLst/>
              <a:cxnLst/>
              <a:rect l="l" t="t" r="r" b="b"/>
              <a:pathLst>
                <a:path w="3" h="8" extrusionOk="0">
                  <a:moveTo>
                    <a:pt x="1" y="1"/>
                  </a:moveTo>
                  <a:cubicBezTo>
                    <a:pt x="1" y="2"/>
                    <a:pt x="1" y="4"/>
                    <a:pt x="1" y="5"/>
                  </a:cubicBezTo>
                  <a:cubicBezTo>
                    <a:pt x="1" y="7"/>
                    <a:pt x="1" y="7"/>
                    <a:pt x="2" y="7"/>
                  </a:cubicBezTo>
                  <a:lnTo>
                    <a:pt x="2" y="4"/>
                  </a:lnTo>
                  <a:cubicBezTo>
                    <a:pt x="2" y="4"/>
                    <a:pt x="1" y="2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64" name="Google Shape;3264;p7"/>
            <p:cNvSpPr/>
            <p:nvPr/>
          </p:nvSpPr>
          <p:spPr>
            <a:xfrm>
              <a:off x="6294375" y="3610250"/>
              <a:ext cx="825" cy="175"/>
            </a:xfrm>
            <a:custGeom>
              <a:avLst/>
              <a:gdLst/>
              <a:ahLst/>
              <a:cxnLst/>
              <a:rect l="l" t="t" r="r" b="b"/>
              <a:pathLst>
                <a:path w="33" h="7" extrusionOk="0">
                  <a:moveTo>
                    <a:pt x="24" y="0"/>
                  </a:moveTo>
                  <a:cubicBezTo>
                    <a:pt x="16" y="2"/>
                    <a:pt x="9" y="3"/>
                    <a:pt x="5" y="3"/>
                  </a:cubicBezTo>
                  <a:lnTo>
                    <a:pt x="1" y="5"/>
                  </a:lnTo>
                  <a:cubicBezTo>
                    <a:pt x="4" y="6"/>
                    <a:pt x="8" y="7"/>
                    <a:pt x="12" y="7"/>
                  </a:cubicBezTo>
                  <a:cubicBezTo>
                    <a:pt x="19" y="7"/>
                    <a:pt x="26" y="4"/>
                    <a:pt x="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65" name="Google Shape;3265;p7"/>
            <p:cNvSpPr/>
            <p:nvPr/>
          </p:nvSpPr>
          <p:spPr>
            <a:xfrm>
              <a:off x="6265400" y="3595175"/>
              <a:ext cx="53650" cy="43475"/>
            </a:xfrm>
            <a:custGeom>
              <a:avLst/>
              <a:gdLst/>
              <a:ahLst/>
              <a:cxnLst/>
              <a:rect l="l" t="t" r="r" b="b"/>
              <a:pathLst>
                <a:path w="2146" h="1739" extrusionOk="0">
                  <a:moveTo>
                    <a:pt x="865" y="1011"/>
                  </a:moveTo>
                  <a:cubicBezTo>
                    <a:pt x="865" y="1012"/>
                    <a:pt x="864" y="1013"/>
                    <a:pt x="864" y="1014"/>
                  </a:cubicBezTo>
                  <a:lnTo>
                    <a:pt x="864" y="1014"/>
                  </a:lnTo>
                  <a:lnTo>
                    <a:pt x="865" y="1011"/>
                  </a:lnTo>
                  <a:close/>
                  <a:moveTo>
                    <a:pt x="1197" y="600"/>
                  </a:moveTo>
                  <a:cubicBezTo>
                    <a:pt x="1194" y="602"/>
                    <a:pt x="1193" y="602"/>
                    <a:pt x="1190" y="603"/>
                  </a:cubicBezTo>
                  <a:cubicBezTo>
                    <a:pt x="1210" y="603"/>
                    <a:pt x="1227" y="602"/>
                    <a:pt x="1246" y="602"/>
                  </a:cubicBezTo>
                  <a:cubicBezTo>
                    <a:pt x="1251" y="602"/>
                    <a:pt x="1258" y="603"/>
                    <a:pt x="1266" y="605"/>
                  </a:cubicBezTo>
                  <a:lnTo>
                    <a:pt x="1276" y="606"/>
                  </a:lnTo>
                  <a:cubicBezTo>
                    <a:pt x="1299" y="611"/>
                    <a:pt x="1323" y="617"/>
                    <a:pt x="1346" y="624"/>
                  </a:cubicBezTo>
                  <a:cubicBezTo>
                    <a:pt x="1349" y="625"/>
                    <a:pt x="1356" y="628"/>
                    <a:pt x="1363" y="632"/>
                  </a:cubicBezTo>
                  <a:cubicBezTo>
                    <a:pt x="1382" y="642"/>
                    <a:pt x="1403" y="652"/>
                    <a:pt x="1421" y="663"/>
                  </a:cubicBezTo>
                  <a:cubicBezTo>
                    <a:pt x="1423" y="663"/>
                    <a:pt x="1432" y="671"/>
                    <a:pt x="1442" y="677"/>
                  </a:cubicBezTo>
                  <a:cubicBezTo>
                    <a:pt x="1443" y="679"/>
                    <a:pt x="1445" y="680"/>
                    <a:pt x="1447" y="682"/>
                  </a:cubicBezTo>
                  <a:cubicBezTo>
                    <a:pt x="1461" y="697"/>
                    <a:pt x="1475" y="711"/>
                    <a:pt x="1490" y="726"/>
                  </a:cubicBezTo>
                  <a:cubicBezTo>
                    <a:pt x="1494" y="732"/>
                    <a:pt x="1498" y="736"/>
                    <a:pt x="1501" y="741"/>
                  </a:cubicBezTo>
                  <a:cubicBezTo>
                    <a:pt x="1504" y="747"/>
                    <a:pt x="1506" y="751"/>
                    <a:pt x="1509" y="755"/>
                  </a:cubicBezTo>
                  <a:cubicBezTo>
                    <a:pt x="1509" y="754"/>
                    <a:pt x="1509" y="751"/>
                    <a:pt x="1509" y="747"/>
                  </a:cubicBezTo>
                  <a:cubicBezTo>
                    <a:pt x="1509" y="752"/>
                    <a:pt x="1511" y="757"/>
                    <a:pt x="1512" y="760"/>
                  </a:cubicBezTo>
                  <a:cubicBezTo>
                    <a:pt x="1514" y="765"/>
                    <a:pt x="1517" y="768"/>
                    <a:pt x="1519" y="773"/>
                  </a:cubicBezTo>
                  <a:cubicBezTo>
                    <a:pt x="1520" y="774"/>
                    <a:pt x="1522" y="776"/>
                    <a:pt x="1522" y="779"/>
                  </a:cubicBezTo>
                  <a:cubicBezTo>
                    <a:pt x="1522" y="780"/>
                    <a:pt x="1522" y="781"/>
                    <a:pt x="1522" y="782"/>
                  </a:cubicBezTo>
                  <a:lnTo>
                    <a:pt x="1522" y="785"/>
                  </a:lnTo>
                  <a:lnTo>
                    <a:pt x="1522" y="801"/>
                  </a:lnTo>
                  <a:cubicBezTo>
                    <a:pt x="1522" y="802"/>
                    <a:pt x="1522" y="804"/>
                    <a:pt x="1522" y="805"/>
                  </a:cubicBezTo>
                  <a:cubicBezTo>
                    <a:pt x="1522" y="815"/>
                    <a:pt x="1522" y="824"/>
                    <a:pt x="1523" y="834"/>
                  </a:cubicBezTo>
                  <a:cubicBezTo>
                    <a:pt x="1523" y="829"/>
                    <a:pt x="1525" y="826"/>
                    <a:pt x="1526" y="826"/>
                  </a:cubicBezTo>
                  <a:lnTo>
                    <a:pt x="1526" y="826"/>
                  </a:lnTo>
                  <a:cubicBezTo>
                    <a:pt x="1528" y="826"/>
                    <a:pt x="1525" y="834"/>
                    <a:pt x="1523" y="841"/>
                  </a:cubicBezTo>
                  <a:lnTo>
                    <a:pt x="1523" y="845"/>
                  </a:lnTo>
                  <a:cubicBezTo>
                    <a:pt x="1524" y="857"/>
                    <a:pt x="1524" y="862"/>
                    <a:pt x="1524" y="862"/>
                  </a:cubicBezTo>
                  <a:cubicBezTo>
                    <a:pt x="1523" y="862"/>
                    <a:pt x="1523" y="855"/>
                    <a:pt x="1522" y="848"/>
                  </a:cubicBezTo>
                  <a:cubicBezTo>
                    <a:pt x="1520" y="856"/>
                    <a:pt x="1517" y="865"/>
                    <a:pt x="1518" y="865"/>
                  </a:cubicBezTo>
                  <a:cubicBezTo>
                    <a:pt x="1518" y="865"/>
                    <a:pt x="1518" y="865"/>
                    <a:pt x="1519" y="865"/>
                  </a:cubicBezTo>
                  <a:lnTo>
                    <a:pt x="1519" y="865"/>
                  </a:lnTo>
                  <a:cubicBezTo>
                    <a:pt x="1517" y="871"/>
                    <a:pt x="1512" y="884"/>
                    <a:pt x="1509" y="893"/>
                  </a:cubicBezTo>
                  <a:cubicBezTo>
                    <a:pt x="1497" y="917"/>
                    <a:pt x="1484" y="939"/>
                    <a:pt x="1470" y="961"/>
                  </a:cubicBezTo>
                  <a:cubicBezTo>
                    <a:pt x="1469" y="961"/>
                    <a:pt x="1469" y="961"/>
                    <a:pt x="1469" y="961"/>
                  </a:cubicBezTo>
                  <a:cubicBezTo>
                    <a:pt x="1469" y="961"/>
                    <a:pt x="1469" y="961"/>
                    <a:pt x="1468" y="962"/>
                  </a:cubicBezTo>
                  <a:cubicBezTo>
                    <a:pt x="1457" y="971"/>
                    <a:pt x="1448" y="982"/>
                    <a:pt x="1440" y="992"/>
                  </a:cubicBezTo>
                  <a:cubicBezTo>
                    <a:pt x="1431" y="1003"/>
                    <a:pt x="1420" y="1012"/>
                    <a:pt x="1409" y="1022"/>
                  </a:cubicBezTo>
                  <a:cubicBezTo>
                    <a:pt x="1407" y="1023"/>
                    <a:pt x="1406" y="1025"/>
                    <a:pt x="1406" y="1026"/>
                  </a:cubicBezTo>
                  <a:cubicBezTo>
                    <a:pt x="1389" y="1039"/>
                    <a:pt x="1370" y="1050"/>
                    <a:pt x="1351" y="1061"/>
                  </a:cubicBezTo>
                  <a:cubicBezTo>
                    <a:pt x="1338" y="1069"/>
                    <a:pt x="1326" y="1075"/>
                    <a:pt x="1313" y="1083"/>
                  </a:cubicBezTo>
                  <a:cubicBezTo>
                    <a:pt x="1309" y="1084"/>
                    <a:pt x="1293" y="1092"/>
                    <a:pt x="1284" y="1097"/>
                  </a:cubicBezTo>
                  <a:lnTo>
                    <a:pt x="1277" y="1098"/>
                  </a:lnTo>
                  <a:cubicBezTo>
                    <a:pt x="1262" y="1105"/>
                    <a:pt x="1244" y="1109"/>
                    <a:pt x="1227" y="1116"/>
                  </a:cubicBezTo>
                  <a:cubicBezTo>
                    <a:pt x="1210" y="1120"/>
                    <a:pt x="1193" y="1123"/>
                    <a:pt x="1175" y="1128"/>
                  </a:cubicBezTo>
                  <a:cubicBezTo>
                    <a:pt x="1171" y="1130"/>
                    <a:pt x="1166" y="1130"/>
                    <a:pt x="1161" y="1130"/>
                  </a:cubicBezTo>
                  <a:cubicBezTo>
                    <a:pt x="1117" y="1134"/>
                    <a:pt x="1072" y="1138"/>
                    <a:pt x="1027" y="1138"/>
                  </a:cubicBezTo>
                  <a:cubicBezTo>
                    <a:pt x="1006" y="1138"/>
                    <a:pt x="987" y="1138"/>
                    <a:pt x="969" y="1136"/>
                  </a:cubicBezTo>
                  <a:lnTo>
                    <a:pt x="925" y="1133"/>
                  </a:lnTo>
                  <a:lnTo>
                    <a:pt x="893" y="1128"/>
                  </a:lnTo>
                  <a:lnTo>
                    <a:pt x="857" y="1122"/>
                  </a:lnTo>
                  <a:cubicBezTo>
                    <a:pt x="857" y="1092"/>
                    <a:pt x="857" y="1064"/>
                    <a:pt x="859" y="1034"/>
                  </a:cubicBezTo>
                  <a:cubicBezTo>
                    <a:pt x="860" y="1027"/>
                    <a:pt x="862" y="1021"/>
                    <a:pt x="864" y="1014"/>
                  </a:cubicBezTo>
                  <a:lnTo>
                    <a:pt x="864" y="1014"/>
                  </a:lnTo>
                  <a:lnTo>
                    <a:pt x="861" y="1023"/>
                  </a:lnTo>
                  <a:cubicBezTo>
                    <a:pt x="855" y="1035"/>
                    <a:pt x="853" y="1039"/>
                    <a:pt x="853" y="1039"/>
                  </a:cubicBezTo>
                  <a:cubicBezTo>
                    <a:pt x="852" y="1039"/>
                    <a:pt x="863" y="1013"/>
                    <a:pt x="864" y="1003"/>
                  </a:cubicBezTo>
                  <a:cubicBezTo>
                    <a:pt x="868" y="979"/>
                    <a:pt x="879" y="898"/>
                    <a:pt x="897" y="863"/>
                  </a:cubicBezTo>
                  <a:lnTo>
                    <a:pt x="897" y="863"/>
                  </a:lnTo>
                  <a:cubicBezTo>
                    <a:pt x="894" y="870"/>
                    <a:pt x="892" y="877"/>
                    <a:pt x="894" y="877"/>
                  </a:cubicBezTo>
                  <a:cubicBezTo>
                    <a:pt x="895" y="877"/>
                    <a:pt x="897" y="873"/>
                    <a:pt x="903" y="862"/>
                  </a:cubicBezTo>
                  <a:cubicBezTo>
                    <a:pt x="908" y="849"/>
                    <a:pt x="914" y="838"/>
                    <a:pt x="920" y="826"/>
                  </a:cubicBezTo>
                  <a:cubicBezTo>
                    <a:pt x="936" y="796"/>
                    <a:pt x="953" y="768"/>
                    <a:pt x="970" y="740"/>
                  </a:cubicBezTo>
                  <a:lnTo>
                    <a:pt x="986" y="724"/>
                  </a:lnTo>
                  <a:cubicBezTo>
                    <a:pt x="1003" y="704"/>
                    <a:pt x="1022" y="686"/>
                    <a:pt x="1041" y="668"/>
                  </a:cubicBezTo>
                  <a:lnTo>
                    <a:pt x="1044" y="666"/>
                  </a:lnTo>
                  <a:lnTo>
                    <a:pt x="1060" y="655"/>
                  </a:lnTo>
                  <a:cubicBezTo>
                    <a:pt x="1070" y="647"/>
                    <a:pt x="1081" y="641"/>
                    <a:pt x="1094" y="635"/>
                  </a:cubicBezTo>
                  <a:lnTo>
                    <a:pt x="1105" y="627"/>
                  </a:lnTo>
                  <a:cubicBezTo>
                    <a:pt x="1122" y="624"/>
                    <a:pt x="1144" y="614"/>
                    <a:pt x="1158" y="610"/>
                  </a:cubicBezTo>
                  <a:cubicBezTo>
                    <a:pt x="1155" y="608"/>
                    <a:pt x="1158" y="605"/>
                    <a:pt x="1171" y="605"/>
                  </a:cubicBezTo>
                  <a:lnTo>
                    <a:pt x="1182" y="605"/>
                  </a:lnTo>
                  <a:cubicBezTo>
                    <a:pt x="1186" y="603"/>
                    <a:pt x="1191" y="602"/>
                    <a:pt x="1197" y="600"/>
                  </a:cubicBezTo>
                  <a:close/>
                  <a:moveTo>
                    <a:pt x="1235" y="0"/>
                  </a:moveTo>
                  <a:cubicBezTo>
                    <a:pt x="987" y="0"/>
                    <a:pt x="742" y="107"/>
                    <a:pt x="569" y="290"/>
                  </a:cubicBezTo>
                  <a:cubicBezTo>
                    <a:pt x="384" y="486"/>
                    <a:pt x="287" y="741"/>
                    <a:pt x="268" y="1004"/>
                  </a:cubicBezTo>
                  <a:cubicBezTo>
                    <a:pt x="159" y="1029"/>
                    <a:pt x="61" y="1113"/>
                    <a:pt x="38" y="1221"/>
                  </a:cubicBezTo>
                  <a:cubicBezTo>
                    <a:pt x="0" y="1380"/>
                    <a:pt x="96" y="1542"/>
                    <a:pt x="254" y="1586"/>
                  </a:cubicBezTo>
                  <a:cubicBezTo>
                    <a:pt x="508" y="1662"/>
                    <a:pt x="784" y="1738"/>
                    <a:pt x="1055" y="1738"/>
                  </a:cubicBezTo>
                  <a:cubicBezTo>
                    <a:pt x="1199" y="1738"/>
                    <a:pt x="1342" y="1717"/>
                    <a:pt x="1479" y="1662"/>
                  </a:cubicBezTo>
                  <a:cubicBezTo>
                    <a:pt x="1832" y="1523"/>
                    <a:pt x="2145" y="1199"/>
                    <a:pt x="2125" y="794"/>
                  </a:cubicBezTo>
                  <a:cubicBezTo>
                    <a:pt x="2108" y="431"/>
                    <a:pt x="1841" y="161"/>
                    <a:pt x="1512" y="47"/>
                  </a:cubicBezTo>
                  <a:cubicBezTo>
                    <a:pt x="1422" y="15"/>
                    <a:pt x="1328" y="0"/>
                    <a:pt x="1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66" name="Google Shape;3266;p7"/>
            <p:cNvSpPr/>
            <p:nvPr/>
          </p:nvSpPr>
          <p:spPr>
            <a:xfrm>
              <a:off x="6303150" y="3614050"/>
              <a:ext cx="275" cy="725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" y="0"/>
                  </a:moveTo>
                  <a:cubicBezTo>
                    <a:pt x="1" y="11"/>
                    <a:pt x="4" y="21"/>
                    <a:pt x="10" y="28"/>
                  </a:cubicBezTo>
                  <a:lnTo>
                    <a:pt x="10" y="25"/>
                  </a:lnTo>
                  <a:cubicBezTo>
                    <a:pt x="10" y="21"/>
                    <a:pt x="5" y="13"/>
                    <a:pt x="4" y="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67" name="Google Shape;3267;p7"/>
            <p:cNvSpPr/>
            <p:nvPr/>
          </p:nvSpPr>
          <p:spPr>
            <a:xfrm>
              <a:off x="6240575" y="3490275"/>
              <a:ext cx="20450" cy="83400"/>
            </a:xfrm>
            <a:custGeom>
              <a:avLst/>
              <a:gdLst/>
              <a:ahLst/>
              <a:cxnLst/>
              <a:rect l="l" t="t" r="r" b="b"/>
              <a:pathLst>
                <a:path w="818" h="3336" extrusionOk="0">
                  <a:moveTo>
                    <a:pt x="505" y="0"/>
                  </a:moveTo>
                  <a:cubicBezTo>
                    <a:pt x="503" y="0"/>
                    <a:pt x="502" y="0"/>
                    <a:pt x="500" y="0"/>
                  </a:cubicBezTo>
                  <a:cubicBezTo>
                    <a:pt x="326" y="3"/>
                    <a:pt x="216" y="143"/>
                    <a:pt x="205" y="306"/>
                  </a:cubicBezTo>
                  <a:cubicBezTo>
                    <a:pt x="141" y="1218"/>
                    <a:pt x="77" y="2128"/>
                    <a:pt x="13" y="3040"/>
                  </a:cubicBezTo>
                  <a:cubicBezTo>
                    <a:pt x="0" y="3202"/>
                    <a:pt x="164" y="3336"/>
                    <a:pt x="315" y="3336"/>
                  </a:cubicBezTo>
                  <a:cubicBezTo>
                    <a:pt x="316" y="3336"/>
                    <a:pt x="317" y="3336"/>
                    <a:pt x="318" y="3336"/>
                  </a:cubicBezTo>
                  <a:cubicBezTo>
                    <a:pt x="492" y="3333"/>
                    <a:pt x="602" y="3193"/>
                    <a:pt x="613" y="3030"/>
                  </a:cubicBezTo>
                  <a:cubicBezTo>
                    <a:pt x="677" y="2119"/>
                    <a:pt x="741" y="1207"/>
                    <a:pt x="805" y="295"/>
                  </a:cubicBezTo>
                  <a:cubicBezTo>
                    <a:pt x="818" y="135"/>
                    <a:pt x="657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68" name="Google Shape;3268;p7"/>
            <p:cNvSpPr/>
            <p:nvPr/>
          </p:nvSpPr>
          <p:spPr>
            <a:xfrm>
              <a:off x="6268025" y="3501550"/>
              <a:ext cx="18950" cy="73400"/>
            </a:xfrm>
            <a:custGeom>
              <a:avLst/>
              <a:gdLst/>
              <a:ahLst/>
              <a:cxnLst/>
              <a:rect l="l" t="t" r="r" b="b"/>
              <a:pathLst>
                <a:path w="758" h="2936" extrusionOk="0">
                  <a:moveTo>
                    <a:pt x="404" y="0"/>
                  </a:moveTo>
                  <a:cubicBezTo>
                    <a:pt x="402" y="0"/>
                    <a:pt x="400" y="0"/>
                    <a:pt x="398" y="1"/>
                  </a:cubicBezTo>
                  <a:cubicBezTo>
                    <a:pt x="243" y="2"/>
                    <a:pt x="93" y="143"/>
                    <a:pt x="104" y="306"/>
                  </a:cubicBezTo>
                  <a:cubicBezTo>
                    <a:pt x="157" y="1058"/>
                    <a:pt x="130" y="1813"/>
                    <a:pt x="24" y="2561"/>
                  </a:cubicBezTo>
                  <a:cubicBezTo>
                    <a:pt x="0" y="2722"/>
                    <a:pt x="69" y="2883"/>
                    <a:pt x="238" y="2927"/>
                  </a:cubicBezTo>
                  <a:cubicBezTo>
                    <a:pt x="260" y="2933"/>
                    <a:pt x="282" y="2935"/>
                    <a:pt x="305" y="2935"/>
                  </a:cubicBezTo>
                  <a:cubicBezTo>
                    <a:pt x="437" y="2935"/>
                    <a:pt x="585" y="2849"/>
                    <a:pt x="605" y="2711"/>
                  </a:cubicBezTo>
                  <a:cubicBezTo>
                    <a:pt x="723" y="1912"/>
                    <a:pt x="757" y="1102"/>
                    <a:pt x="704" y="297"/>
                  </a:cubicBezTo>
                  <a:cubicBezTo>
                    <a:pt x="693" y="136"/>
                    <a:pt x="570" y="0"/>
                    <a:pt x="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69" name="Google Shape;3269;p7"/>
            <p:cNvSpPr/>
            <p:nvPr/>
          </p:nvSpPr>
          <p:spPr>
            <a:xfrm>
              <a:off x="6178650" y="3391900"/>
              <a:ext cx="141625" cy="60875"/>
            </a:xfrm>
            <a:custGeom>
              <a:avLst/>
              <a:gdLst/>
              <a:ahLst/>
              <a:cxnLst/>
              <a:rect l="l" t="t" r="r" b="b"/>
              <a:pathLst>
                <a:path w="5665" h="2435" extrusionOk="0">
                  <a:moveTo>
                    <a:pt x="462" y="0"/>
                  </a:moveTo>
                  <a:cubicBezTo>
                    <a:pt x="170" y="0"/>
                    <a:pt x="0" y="384"/>
                    <a:pt x="293" y="557"/>
                  </a:cubicBezTo>
                  <a:cubicBezTo>
                    <a:pt x="1172" y="1074"/>
                    <a:pt x="1998" y="1678"/>
                    <a:pt x="2759" y="2356"/>
                  </a:cubicBezTo>
                  <a:cubicBezTo>
                    <a:pt x="2821" y="2411"/>
                    <a:pt x="2890" y="2435"/>
                    <a:pt x="2956" y="2435"/>
                  </a:cubicBezTo>
                  <a:cubicBezTo>
                    <a:pt x="3196" y="2435"/>
                    <a:pt x="3405" y="2126"/>
                    <a:pt x="3177" y="1924"/>
                  </a:cubicBezTo>
                  <a:cubicBezTo>
                    <a:pt x="2723" y="1521"/>
                    <a:pt x="2248" y="1143"/>
                    <a:pt x="1753" y="794"/>
                  </a:cubicBezTo>
                  <a:lnTo>
                    <a:pt x="1753" y="794"/>
                  </a:lnTo>
                  <a:cubicBezTo>
                    <a:pt x="2925" y="965"/>
                    <a:pt x="4100" y="1123"/>
                    <a:pt x="5280" y="1231"/>
                  </a:cubicBezTo>
                  <a:cubicBezTo>
                    <a:pt x="5291" y="1232"/>
                    <a:pt x="5301" y="1232"/>
                    <a:pt x="5311" y="1232"/>
                  </a:cubicBezTo>
                  <a:cubicBezTo>
                    <a:pt x="5664" y="1232"/>
                    <a:pt x="5642" y="663"/>
                    <a:pt x="5271" y="629"/>
                  </a:cubicBezTo>
                  <a:cubicBezTo>
                    <a:pt x="3677" y="484"/>
                    <a:pt x="2096" y="244"/>
                    <a:pt x="515" y="4"/>
                  </a:cubicBezTo>
                  <a:cubicBezTo>
                    <a:pt x="497" y="1"/>
                    <a:pt x="480" y="0"/>
                    <a:pt x="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70" name="Google Shape;3270;p7"/>
            <p:cNvSpPr/>
            <p:nvPr/>
          </p:nvSpPr>
          <p:spPr>
            <a:xfrm>
              <a:off x="6196125" y="3276425"/>
              <a:ext cx="104475" cy="86525"/>
            </a:xfrm>
            <a:custGeom>
              <a:avLst/>
              <a:gdLst/>
              <a:ahLst/>
              <a:cxnLst/>
              <a:rect l="l" t="t" r="r" b="b"/>
              <a:pathLst>
                <a:path w="4179" h="3461" extrusionOk="0">
                  <a:moveTo>
                    <a:pt x="2397" y="1"/>
                  </a:moveTo>
                  <a:cubicBezTo>
                    <a:pt x="2245" y="1"/>
                    <a:pt x="2093" y="100"/>
                    <a:pt x="2096" y="296"/>
                  </a:cubicBezTo>
                  <a:lnTo>
                    <a:pt x="2115" y="1363"/>
                  </a:lnTo>
                  <a:cubicBezTo>
                    <a:pt x="1540" y="1295"/>
                    <a:pt x="963" y="1247"/>
                    <a:pt x="387" y="1219"/>
                  </a:cubicBezTo>
                  <a:cubicBezTo>
                    <a:pt x="381" y="1218"/>
                    <a:pt x="375" y="1218"/>
                    <a:pt x="369" y="1218"/>
                  </a:cubicBezTo>
                  <a:cubicBezTo>
                    <a:pt x="0" y="1218"/>
                    <a:pt x="18" y="1800"/>
                    <a:pt x="396" y="1820"/>
                  </a:cubicBezTo>
                  <a:cubicBezTo>
                    <a:pt x="974" y="1848"/>
                    <a:pt x="1551" y="1897"/>
                    <a:pt x="2124" y="1968"/>
                  </a:cubicBezTo>
                  <a:lnTo>
                    <a:pt x="2145" y="3176"/>
                  </a:lnTo>
                  <a:cubicBezTo>
                    <a:pt x="2148" y="3366"/>
                    <a:pt x="2295" y="3461"/>
                    <a:pt x="2443" y="3461"/>
                  </a:cubicBezTo>
                  <a:cubicBezTo>
                    <a:pt x="2595" y="3461"/>
                    <a:pt x="2748" y="3361"/>
                    <a:pt x="2745" y="3165"/>
                  </a:cubicBezTo>
                  <a:lnTo>
                    <a:pt x="2726" y="2047"/>
                  </a:lnTo>
                  <a:lnTo>
                    <a:pt x="2726" y="2047"/>
                  </a:lnTo>
                  <a:cubicBezTo>
                    <a:pt x="3041" y="2093"/>
                    <a:pt x="3356" y="2143"/>
                    <a:pt x="3669" y="2201"/>
                  </a:cubicBezTo>
                  <a:cubicBezTo>
                    <a:pt x="3691" y="2205"/>
                    <a:pt x="3712" y="2207"/>
                    <a:pt x="3732" y="2207"/>
                  </a:cubicBezTo>
                  <a:cubicBezTo>
                    <a:pt x="4064" y="2207"/>
                    <a:pt x="4179" y="1685"/>
                    <a:pt x="3820" y="1620"/>
                  </a:cubicBezTo>
                  <a:cubicBezTo>
                    <a:pt x="3453" y="1551"/>
                    <a:pt x="3085" y="1494"/>
                    <a:pt x="2715" y="1443"/>
                  </a:cubicBezTo>
                  <a:lnTo>
                    <a:pt x="2696" y="286"/>
                  </a:lnTo>
                  <a:cubicBezTo>
                    <a:pt x="2694" y="95"/>
                    <a:pt x="2546" y="1"/>
                    <a:pt x="2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71" name="Google Shape;3271;p7"/>
            <p:cNvSpPr/>
            <p:nvPr/>
          </p:nvSpPr>
          <p:spPr>
            <a:xfrm>
              <a:off x="6182950" y="3173125"/>
              <a:ext cx="134500" cy="87175"/>
            </a:xfrm>
            <a:custGeom>
              <a:avLst/>
              <a:gdLst/>
              <a:ahLst/>
              <a:cxnLst/>
              <a:rect l="l" t="t" r="r" b="b"/>
              <a:pathLst>
                <a:path w="5380" h="3487" extrusionOk="0">
                  <a:moveTo>
                    <a:pt x="1996" y="603"/>
                  </a:moveTo>
                  <a:cubicBezTo>
                    <a:pt x="2634" y="603"/>
                    <a:pt x="3293" y="836"/>
                    <a:pt x="3826" y="1159"/>
                  </a:cubicBezTo>
                  <a:lnTo>
                    <a:pt x="3828" y="1159"/>
                  </a:lnTo>
                  <a:cubicBezTo>
                    <a:pt x="4118" y="1337"/>
                    <a:pt x="4422" y="1551"/>
                    <a:pt x="4597" y="1849"/>
                  </a:cubicBezTo>
                  <a:cubicBezTo>
                    <a:pt x="4732" y="2079"/>
                    <a:pt x="4787" y="2441"/>
                    <a:pt x="4550" y="2629"/>
                  </a:cubicBezTo>
                  <a:cubicBezTo>
                    <a:pt x="4303" y="2825"/>
                    <a:pt x="3858" y="2855"/>
                    <a:pt x="3554" y="2877"/>
                  </a:cubicBezTo>
                  <a:cubicBezTo>
                    <a:pt x="3457" y="2884"/>
                    <a:pt x="3360" y="2887"/>
                    <a:pt x="3263" y="2887"/>
                  </a:cubicBezTo>
                  <a:cubicBezTo>
                    <a:pt x="3037" y="2887"/>
                    <a:pt x="2811" y="2868"/>
                    <a:pt x="2589" y="2830"/>
                  </a:cubicBezTo>
                  <a:cubicBezTo>
                    <a:pt x="1951" y="2720"/>
                    <a:pt x="1351" y="2458"/>
                    <a:pt x="837" y="2068"/>
                  </a:cubicBezTo>
                  <a:cubicBezTo>
                    <a:pt x="857" y="2012"/>
                    <a:pt x="857" y="1951"/>
                    <a:pt x="840" y="1894"/>
                  </a:cubicBezTo>
                  <a:cubicBezTo>
                    <a:pt x="640" y="1250"/>
                    <a:pt x="1099" y="682"/>
                    <a:pt x="1741" y="616"/>
                  </a:cubicBezTo>
                  <a:cubicBezTo>
                    <a:pt x="1825" y="607"/>
                    <a:pt x="1910" y="603"/>
                    <a:pt x="1996" y="603"/>
                  </a:cubicBezTo>
                  <a:close/>
                  <a:moveTo>
                    <a:pt x="2013" y="0"/>
                  </a:moveTo>
                  <a:cubicBezTo>
                    <a:pt x="1905" y="0"/>
                    <a:pt x="1798" y="6"/>
                    <a:pt x="1692" y="17"/>
                  </a:cubicBezTo>
                  <a:cubicBezTo>
                    <a:pt x="1186" y="74"/>
                    <a:pt x="730" y="296"/>
                    <a:pt x="445" y="730"/>
                  </a:cubicBezTo>
                  <a:cubicBezTo>
                    <a:pt x="234" y="1058"/>
                    <a:pt x="151" y="1452"/>
                    <a:pt x="212" y="1838"/>
                  </a:cubicBezTo>
                  <a:cubicBezTo>
                    <a:pt x="71" y="1937"/>
                    <a:pt x="0" y="2139"/>
                    <a:pt x="165" y="2289"/>
                  </a:cubicBezTo>
                  <a:cubicBezTo>
                    <a:pt x="810" y="2878"/>
                    <a:pt x="1611" y="3270"/>
                    <a:pt x="2473" y="3419"/>
                  </a:cubicBezTo>
                  <a:cubicBezTo>
                    <a:pt x="2732" y="3464"/>
                    <a:pt x="2995" y="3487"/>
                    <a:pt x="3258" y="3487"/>
                  </a:cubicBezTo>
                  <a:cubicBezTo>
                    <a:pt x="3441" y="3487"/>
                    <a:pt x="3625" y="3476"/>
                    <a:pt x="3808" y="3453"/>
                  </a:cubicBezTo>
                  <a:cubicBezTo>
                    <a:pt x="4224" y="3398"/>
                    <a:pt x="4723" y="3322"/>
                    <a:pt x="5027" y="3002"/>
                  </a:cubicBezTo>
                  <a:cubicBezTo>
                    <a:pt x="5324" y="2692"/>
                    <a:pt x="5379" y="2200"/>
                    <a:pt x="5238" y="1805"/>
                  </a:cubicBezTo>
                  <a:cubicBezTo>
                    <a:pt x="5084" y="1377"/>
                    <a:pt x="4741" y="1062"/>
                    <a:pt x="4381" y="805"/>
                  </a:cubicBezTo>
                  <a:cubicBezTo>
                    <a:pt x="3720" y="336"/>
                    <a:pt x="2846" y="0"/>
                    <a:pt x="20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72" name="Google Shape;3272;p7"/>
            <p:cNvSpPr/>
            <p:nvPr/>
          </p:nvSpPr>
          <p:spPr>
            <a:xfrm>
              <a:off x="6273000" y="3145525"/>
              <a:ext cx="55175" cy="21925"/>
            </a:xfrm>
            <a:custGeom>
              <a:avLst/>
              <a:gdLst/>
              <a:ahLst/>
              <a:cxnLst/>
              <a:rect l="l" t="t" r="r" b="b"/>
              <a:pathLst>
                <a:path w="2207" h="877" extrusionOk="0">
                  <a:moveTo>
                    <a:pt x="334" y="0"/>
                  </a:moveTo>
                  <a:cubicBezTo>
                    <a:pt x="198" y="0"/>
                    <a:pt x="61" y="77"/>
                    <a:pt x="32" y="220"/>
                  </a:cubicBezTo>
                  <a:cubicBezTo>
                    <a:pt x="0" y="371"/>
                    <a:pt x="82" y="557"/>
                    <a:pt x="246" y="587"/>
                  </a:cubicBezTo>
                  <a:lnTo>
                    <a:pt x="1808" y="871"/>
                  </a:lnTo>
                  <a:cubicBezTo>
                    <a:pt x="1829" y="874"/>
                    <a:pt x="1851" y="876"/>
                    <a:pt x="1872" y="876"/>
                  </a:cubicBezTo>
                  <a:cubicBezTo>
                    <a:pt x="2009" y="876"/>
                    <a:pt x="2145" y="800"/>
                    <a:pt x="2175" y="656"/>
                  </a:cubicBezTo>
                  <a:cubicBezTo>
                    <a:pt x="2206" y="506"/>
                    <a:pt x="2125" y="319"/>
                    <a:pt x="1960" y="289"/>
                  </a:cubicBezTo>
                  <a:lnTo>
                    <a:pt x="398" y="6"/>
                  </a:lnTo>
                  <a:cubicBezTo>
                    <a:pt x="377" y="2"/>
                    <a:pt x="35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73" name="Google Shape;3273;p7"/>
            <p:cNvSpPr/>
            <p:nvPr/>
          </p:nvSpPr>
          <p:spPr>
            <a:xfrm>
              <a:off x="6170525" y="3041150"/>
              <a:ext cx="124150" cy="75075"/>
            </a:xfrm>
            <a:custGeom>
              <a:avLst/>
              <a:gdLst/>
              <a:ahLst/>
              <a:cxnLst/>
              <a:rect l="l" t="t" r="r" b="b"/>
              <a:pathLst>
                <a:path w="4966" h="3003" extrusionOk="0">
                  <a:moveTo>
                    <a:pt x="626" y="0"/>
                  </a:moveTo>
                  <a:cubicBezTo>
                    <a:pt x="490" y="0"/>
                    <a:pt x="384" y="97"/>
                    <a:pt x="334" y="226"/>
                  </a:cubicBezTo>
                  <a:cubicBezTo>
                    <a:pt x="1" y="1113"/>
                    <a:pt x="234" y="2149"/>
                    <a:pt x="873" y="2836"/>
                  </a:cubicBezTo>
                  <a:cubicBezTo>
                    <a:pt x="925" y="2890"/>
                    <a:pt x="996" y="2919"/>
                    <a:pt x="1070" y="2919"/>
                  </a:cubicBezTo>
                  <a:cubicBezTo>
                    <a:pt x="1078" y="2919"/>
                    <a:pt x="1087" y="2919"/>
                    <a:pt x="1096" y="2918"/>
                  </a:cubicBezTo>
                  <a:cubicBezTo>
                    <a:pt x="1205" y="2976"/>
                    <a:pt x="1327" y="3003"/>
                    <a:pt x="1451" y="3003"/>
                  </a:cubicBezTo>
                  <a:cubicBezTo>
                    <a:pt x="1649" y="3003"/>
                    <a:pt x="1852" y="2935"/>
                    <a:pt x="2017" y="2821"/>
                  </a:cubicBezTo>
                  <a:cubicBezTo>
                    <a:pt x="2193" y="2700"/>
                    <a:pt x="2338" y="2540"/>
                    <a:pt x="2509" y="2413"/>
                  </a:cubicBezTo>
                  <a:cubicBezTo>
                    <a:pt x="2683" y="2283"/>
                    <a:pt x="2876" y="2180"/>
                    <a:pt x="3079" y="2105"/>
                  </a:cubicBezTo>
                  <a:cubicBezTo>
                    <a:pt x="3298" y="2025"/>
                    <a:pt x="3564" y="1953"/>
                    <a:pt x="3818" y="1953"/>
                  </a:cubicBezTo>
                  <a:cubicBezTo>
                    <a:pt x="3940" y="1953"/>
                    <a:pt x="4059" y="1970"/>
                    <a:pt x="4168" y="2011"/>
                  </a:cubicBezTo>
                  <a:cubicBezTo>
                    <a:pt x="4212" y="2028"/>
                    <a:pt x="4356" y="2092"/>
                    <a:pt x="4353" y="2155"/>
                  </a:cubicBezTo>
                  <a:cubicBezTo>
                    <a:pt x="4350" y="2209"/>
                    <a:pt x="4299" y="2234"/>
                    <a:pt x="4250" y="2234"/>
                  </a:cubicBezTo>
                  <a:cubicBezTo>
                    <a:pt x="4225" y="2234"/>
                    <a:pt x="4201" y="2228"/>
                    <a:pt x="4184" y="2216"/>
                  </a:cubicBezTo>
                  <a:cubicBezTo>
                    <a:pt x="4132" y="2183"/>
                    <a:pt x="4080" y="2168"/>
                    <a:pt x="4032" y="2168"/>
                  </a:cubicBezTo>
                  <a:cubicBezTo>
                    <a:pt x="3780" y="2168"/>
                    <a:pt x="3617" y="2566"/>
                    <a:pt x="3889" y="2741"/>
                  </a:cubicBezTo>
                  <a:cubicBezTo>
                    <a:pt x="3994" y="2808"/>
                    <a:pt x="4112" y="2839"/>
                    <a:pt x="4229" y="2839"/>
                  </a:cubicBezTo>
                  <a:cubicBezTo>
                    <a:pt x="4583" y="2839"/>
                    <a:pt x="4937" y="2560"/>
                    <a:pt x="4949" y="2183"/>
                  </a:cubicBezTo>
                  <a:cubicBezTo>
                    <a:pt x="4966" y="1663"/>
                    <a:pt x="4431" y="1404"/>
                    <a:pt x="3987" y="1367"/>
                  </a:cubicBezTo>
                  <a:cubicBezTo>
                    <a:pt x="3927" y="1362"/>
                    <a:pt x="3867" y="1359"/>
                    <a:pt x="3807" y="1359"/>
                  </a:cubicBezTo>
                  <a:cubicBezTo>
                    <a:pt x="3334" y="1359"/>
                    <a:pt x="2848" y="1513"/>
                    <a:pt x="2442" y="1743"/>
                  </a:cubicBezTo>
                  <a:cubicBezTo>
                    <a:pt x="2197" y="1882"/>
                    <a:pt x="1998" y="2072"/>
                    <a:pt x="1782" y="2249"/>
                  </a:cubicBezTo>
                  <a:cubicBezTo>
                    <a:pt x="1702" y="2314"/>
                    <a:pt x="1575" y="2409"/>
                    <a:pt x="1461" y="2409"/>
                  </a:cubicBezTo>
                  <a:cubicBezTo>
                    <a:pt x="1415" y="2409"/>
                    <a:pt x="1371" y="2394"/>
                    <a:pt x="1334" y="2354"/>
                  </a:cubicBezTo>
                  <a:cubicBezTo>
                    <a:pt x="1295" y="2310"/>
                    <a:pt x="1243" y="2282"/>
                    <a:pt x="1185" y="2272"/>
                  </a:cubicBezTo>
                  <a:cubicBezTo>
                    <a:pt x="776" y="1740"/>
                    <a:pt x="676" y="1014"/>
                    <a:pt x="917" y="377"/>
                  </a:cubicBezTo>
                  <a:cubicBezTo>
                    <a:pt x="975" y="225"/>
                    <a:pt x="847" y="48"/>
                    <a:pt x="703" y="10"/>
                  </a:cubicBezTo>
                  <a:cubicBezTo>
                    <a:pt x="676" y="3"/>
                    <a:pt x="651" y="0"/>
                    <a:pt x="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74" name="Google Shape;3274;p7"/>
            <p:cNvSpPr/>
            <p:nvPr/>
          </p:nvSpPr>
          <p:spPr>
            <a:xfrm>
              <a:off x="6216650" y="2916900"/>
              <a:ext cx="17975" cy="102075"/>
            </a:xfrm>
            <a:custGeom>
              <a:avLst/>
              <a:gdLst/>
              <a:ahLst/>
              <a:cxnLst/>
              <a:rect l="l" t="t" r="r" b="b"/>
              <a:pathLst>
                <a:path w="719" h="4083" extrusionOk="0">
                  <a:moveTo>
                    <a:pt x="300" y="1"/>
                  </a:moveTo>
                  <a:cubicBezTo>
                    <a:pt x="148" y="1"/>
                    <a:pt x="0" y="100"/>
                    <a:pt x="14" y="295"/>
                  </a:cubicBezTo>
                  <a:cubicBezTo>
                    <a:pt x="95" y="1461"/>
                    <a:pt x="119" y="2630"/>
                    <a:pt x="81" y="3797"/>
                  </a:cubicBezTo>
                  <a:cubicBezTo>
                    <a:pt x="76" y="3988"/>
                    <a:pt x="219" y="4082"/>
                    <a:pt x="367" y="4082"/>
                  </a:cubicBezTo>
                  <a:cubicBezTo>
                    <a:pt x="519" y="4082"/>
                    <a:pt x="677" y="3983"/>
                    <a:pt x="683" y="3788"/>
                  </a:cubicBezTo>
                  <a:cubicBezTo>
                    <a:pt x="719" y="2619"/>
                    <a:pt x="697" y="1450"/>
                    <a:pt x="615" y="284"/>
                  </a:cubicBezTo>
                  <a:cubicBezTo>
                    <a:pt x="602" y="95"/>
                    <a:pt x="449" y="1"/>
                    <a:pt x="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75" name="Google Shape;3275;p7"/>
            <p:cNvSpPr/>
            <p:nvPr/>
          </p:nvSpPr>
          <p:spPr>
            <a:xfrm>
              <a:off x="6247350" y="2939675"/>
              <a:ext cx="18900" cy="71275"/>
            </a:xfrm>
            <a:custGeom>
              <a:avLst/>
              <a:gdLst/>
              <a:ahLst/>
              <a:cxnLst/>
              <a:rect l="l" t="t" r="r" b="b"/>
              <a:pathLst>
                <a:path w="756" h="2851" extrusionOk="0">
                  <a:moveTo>
                    <a:pt x="427" y="0"/>
                  </a:moveTo>
                  <a:cubicBezTo>
                    <a:pt x="275" y="0"/>
                    <a:pt x="124" y="100"/>
                    <a:pt x="130" y="296"/>
                  </a:cubicBezTo>
                  <a:cubicBezTo>
                    <a:pt x="157" y="1023"/>
                    <a:pt x="121" y="1753"/>
                    <a:pt x="22" y="2476"/>
                  </a:cubicBezTo>
                  <a:cubicBezTo>
                    <a:pt x="0" y="2635"/>
                    <a:pt x="69" y="2798"/>
                    <a:pt x="238" y="2842"/>
                  </a:cubicBezTo>
                  <a:cubicBezTo>
                    <a:pt x="259" y="2848"/>
                    <a:pt x="281" y="2850"/>
                    <a:pt x="304" y="2850"/>
                  </a:cubicBezTo>
                  <a:cubicBezTo>
                    <a:pt x="436" y="2850"/>
                    <a:pt x="585" y="2764"/>
                    <a:pt x="605" y="2626"/>
                  </a:cubicBezTo>
                  <a:cubicBezTo>
                    <a:pt x="713" y="1850"/>
                    <a:pt x="755" y="1069"/>
                    <a:pt x="732" y="287"/>
                  </a:cubicBezTo>
                  <a:cubicBezTo>
                    <a:pt x="726" y="95"/>
                    <a:pt x="576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76" name="Google Shape;3276;p7"/>
            <p:cNvSpPr/>
            <p:nvPr/>
          </p:nvSpPr>
          <p:spPr>
            <a:xfrm>
              <a:off x="6165175" y="2850850"/>
              <a:ext cx="142150" cy="56575"/>
            </a:xfrm>
            <a:custGeom>
              <a:avLst/>
              <a:gdLst/>
              <a:ahLst/>
              <a:cxnLst/>
              <a:rect l="l" t="t" r="r" b="b"/>
              <a:pathLst>
                <a:path w="5686" h="2263" extrusionOk="0">
                  <a:moveTo>
                    <a:pt x="1207" y="0"/>
                  </a:moveTo>
                  <a:cubicBezTo>
                    <a:pt x="935" y="0"/>
                    <a:pt x="662" y="2"/>
                    <a:pt x="390" y="4"/>
                  </a:cubicBezTo>
                  <a:cubicBezTo>
                    <a:pt x="83" y="7"/>
                    <a:pt x="0" y="415"/>
                    <a:pt x="248" y="567"/>
                  </a:cubicBezTo>
                  <a:lnTo>
                    <a:pt x="2936" y="2217"/>
                  </a:lnTo>
                  <a:cubicBezTo>
                    <a:pt x="2988" y="2248"/>
                    <a:pt x="3039" y="2262"/>
                    <a:pt x="3087" y="2262"/>
                  </a:cubicBezTo>
                  <a:cubicBezTo>
                    <a:pt x="3343" y="2262"/>
                    <a:pt x="3508" y="1862"/>
                    <a:pt x="3231" y="1692"/>
                  </a:cubicBezTo>
                  <a:lnTo>
                    <a:pt x="1454" y="603"/>
                  </a:lnTo>
                  <a:lnTo>
                    <a:pt x="1454" y="603"/>
                  </a:lnTo>
                  <a:cubicBezTo>
                    <a:pt x="2737" y="606"/>
                    <a:pt x="4019" y="637"/>
                    <a:pt x="5300" y="698"/>
                  </a:cubicBezTo>
                  <a:cubicBezTo>
                    <a:pt x="5306" y="699"/>
                    <a:pt x="5312" y="699"/>
                    <a:pt x="5318" y="699"/>
                  </a:cubicBezTo>
                  <a:cubicBezTo>
                    <a:pt x="5685" y="699"/>
                    <a:pt x="5669" y="117"/>
                    <a:pt x="5289" y="98"/>
                  </a:cubicBezTo>
                  <a:cubicBezTo>
                    <a:pt x="3930" y="33"/>
                    <a:pt x="2569" y="0"/>
                    <a:pt x="1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77" name="Google Shape;3277;p7"/>
            <p:cNvSpPr/>
            <p:nvPr/>
          </p:nvSpPr>
          <p:spPr>
            <a:xfrm>
              <a:off x="6272675" y="2790575"/>
              <a:ext cx="48125" cy="20700"/>
            </a:xfrm>
            <a:custGeom>
              <a:avLst/>
              <a:gdLst/>
              <a:ahLst/>
              <a:cxnLst/>
              <a:rect l="l" t="t" r="r" b="b"/>
              <a:pathLst>
                <a:path w="1925" h="828" extrusionOk="0">
                  <a:moveTo>
                    <a:pt x="769" y="0"/>
                  </a:moveTo>
                  <a:cubicBezTo>
                    <a:pt x="597" y="0"/>
                    <a:pt x="425" y="24"/>
                    <a:pt x="256" y="71"/>
                  </a:cubicBezTo>
                  <a:cubicBezTo>
                    <a:pt x="104" y="114"/>
                    <a:pt x="1" y="291"/>
                    <a:pt x="52" y="444"/>
                  </a:cubicBezTo>
                  <a:cubicBezTo>
                    <a:pt x="96" y="571"/>
                    <a:pt x="213" y="659"/>
                    <a:pt x="345" y="659"/>
                  </a:cubicBezTo>
                  <a:cubicBezTo>
                    <a:pt x="371" y="659"/>
                    <a:pt x="398" y="656"/>
                    <a:pt x="425" y="648"/>
                  </a:cubicBezTo>
                  <a:cubicBezTo>
                    <a:pt x="479" y="632"/>
                    <a:pt x="530" y="621"/>
                    <a:pt x="584" y="610"/>
                  </a:cubicBezTo>
                  <a:lnTo>
                    <a:pt x="596" y="610"/>
                  </a:lnTo>
                  <a:cubicBezTo>
                    <a:pt x="621" y="607"/>
                    <a:pt x="645" y="606"/>
                    <a:pt x="668" y="603"/>
                  </a:cubicBezTo>
                  <a:cubicBezTo>
                    <a:pt x="700" y="601"/>
                    <a:pt x="732" y="600"/>
                    <a:pt x="765" y="600"/>
                  </a:cubicBezTo>
                  <a:cubicBezTo>
                    <a:pt x="787" y="600"/>
                    <a:pt x="810" y="600"/>
                    <a:pt x="833" y="601"/>
                  </a:cubicBezTo>
                  <a:cubicBezTo>
                    <a:pt x="852" y="601"/>
                    <a:pt x="873" y="603"/>
                    <a:pt x="894" y="604"/>
                  </a:cubicBezTo>
                  <a:lnTo>
                    <a:pt x="919" y="607"/>
                  </a:lnTo>
                  <a:cubicBezTo>
                    <a:pt x="1019" y="621"/>
                    <a:pt x="1118" y="645"/>
                    <a:pt x="1213" y="678"/>
                  </a:cubicBezTo>
                  <a:cubicBezTo>
                    <a:pt x="1234" y="682"/>
                    <a:pt x="1254" y="689"/>
                    <a:pt x="1273" y="700"/>
                  </a:cubicBezTo>
                  <a:cubicBezTo>
                    <a:pt x="1250" y="690"/>
                    <a:pt x="1238" y="685"/>
                    <a:pt x="1238" y="685"/>
                  </a:cubicBezTo>
                  <a:lnTo>
                    <a:pt x="1238" y="685"/>
                  </a:lnTo>
                  <a:cubicBezTo>
                    <a:pt x="1237" y="685"/>
                    <a:pt x="1244" y="688"/>
                    <a:pt x="1257" y="693"/>
                  </a:cubicBezTo>
                  <a:cubicBezTo>
                    <a:pt x="1270" y="698"/>
                    <a:pt x="1281" y="704"/>
                    <a:pt x="1293" y="711"/>
                  </a:cubicBezTo>
                  <a:cubicBezTo>
                    <a:pt x="1344" y="734"/>
                    <a:pt x="1392" y="761"/>
                    <a:pt x="1439" y="789"/>
                  </a:cubicBezTo>
                  <a:cubicBezTo>
                    <a:pt x="1482" y="815"/>
                    <a:pt x="1531" y="827"/>
                    <a:pt x="1581" y="827"/>
                  </a:cubicBezTo>
                  <a:cubicBezTo>
                    <a:pt x="1689" y="827"/>
                    <a:pt x="1799" y="771"/>
                    <a:pt x="1848" y="675"/>
                  </a:cubicBezTo>
                  <a:cubicBezTo>
                    <a:pt x="1925" y="529"/>
                    <a:pt x="1875" y="349"/>
                    <a:pt x="1732" y="264"/>
                  </a:cubicBezTo>
                  <a:cubicBezTo>
                    <a:pt x="1438" y="90"/>
                    <a:pt x="1105" y="0"/>
                    <a:pt x="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78" name="Google Shape;3278;p7"/>
            <p:cNvSpPr/>
            <p:nvPr/>
          </p:nvSpPr>
          <p:spPr>
            <a:xfrm>
              <a:off x="6169875" y="2691650"/>
              <a:ext cx="116100" cy="65200"/>
            </a:xfrm>
            <a:custGeom>
              <a:avLst/>
              <a:gdLst/>
              <a:ahLst/>
              <a:cxnLst/>
              <a:rect l="l" t="t" r="r" b="b"/>
              <a:pathLst>
                <a:path w="4644" h="2608" extrusionOk="0">
                  <a:moveTo>
                    <a:pt x="314" y="0"/>
                  </a:moveTo>
                  <a:cubicBezTo>
                    <a:pt x="287" y="0"/>
                    <a:pt x="260" y="4"/>
                    <a:pt x="235" y="13"/>
                  </a:cubicBezTo>
                  <a:cubicBezTo>
                    <a:pt x="67" y="71"/>
                    <a:pt x="0" y="220"/>
                    <a:pt x="31" y="386"/>
                  </a:cubicBezTo>
                  <a:cubicBezTo>
                    <a:pt x="149" y="1006"/>
                    <a:pt x="265" y="1627"/>
                    <a:pt x="381" y="2247"/>
                  </a:cubicBezTo>
                  <a:cubicBezTo>
                    <a:pt x="405" y="2375"/>
                    <a:pt x="546" y="2463"/>
                    <a:pt x="674" y="2463"/>
                  </a:cubicBezTo>
                  <a:cubicBezTo>
                    <a:pt x="702" y="2463"/>
                    <a:pt x="729" y="2459"/>
                    <a:pt x="754" y="2451"/>
                  </a:cubicBezTo>
                  <a:cubicBezTo>
                    <a:pt x="815" y="2429"/>
                    <a:pt x="868" y="2390"/>
                    <a:pt x="904" y="2336"/>
                  </a:cubicBezTo>
                  <a:lnTo>
                    <a:pt x="1540" y="2499"/>
                  </a:lnTo>
                  <a:cubicBezTo>
                    <a:pt x="1698" y="2539"/>
                    <a:pt x="1877" y="2607"/>
                    <a:pt x="2048" y="2607"/>
                  </a:cubicBezTo>
                  <a:cubicBezTo>
                    <a:pt x="2134" y="2607"/>
                    <a:pt x="2218" y="2590"/>
                    <a:pt x="2295" y="2542"/>
                  </a:cubicBezTo>
                  <a:cubicBezTo>
                    <a:pt x="2695" y="2294"/>
                    <a:pt x="2342" y="1843"/>
                    <a:pt x="2513" y="1506"/>
                  </a:cubicBezTo>
                  <a:cubicBezTo>
                    <a:pt x="2639" y="1259"/>
                    <a:pt x="2879" y="1143"/>
                    <a:pt x="3132" y="1143"/>
                  </a:cubicBezTo>
                  <a:cubicBezTo>
                    <a:pt x="3219" y="1143"/>
                    <a:pt x="3308" y="1157"/>
                    <a:pt x="3394" y="1183"/>
                  </a:cubicBezTo>
                  <a:cubicBezTo>
                    <a:pt x="3588" y="1241"/>
                    <a:pt x="3760" y="1363"/>
                    <a:pt x="3897" y="1512"/>
                  </a:cubicBezTo>
                  <a:cubicBezTo>
                    <a:pt x="3934" y="1551"/>
                    <a:pt x="4132" y="1797"/>
                    <a:pt x="4009" y="1830"/>
                  </a:cubicBezTo>
                  <a:cubicBezTo>
                    <a:pt x="3667" y="1927"/>
                    <a:pt x="3780" y="2421"/>
                    <a:pt x="4091" y="2421"/>
                  </a:cubicBezTo>
                  <a:cubicBezTo>
                    <a:pt x="4119" y="2421"/>
                    <a:pt x="4148" y="2417"/>
                    <a:pt x="4179" y="2408"/>
                  </a:cubicBezTo>
                  <a:cubicBezTo>
                    <a:pt x="4457" y="2330"/>
                    <a:pt x="4642" y="2067"/>
                    <a:pt x="4644" y="1779"/>
                  </a:cubicBezTo>
                  <a:cubicBezTo>
                    <a:pt x="4644" y="1490"/>
                    <a:pt x="4473" y="1236"/>
                    <a:pt x="4277" y="1041"/>
                  </a:cubicBezTo>
                  <a:cubicBezTo>
                    <a:pt x="3972" y="736"/>
                    <a:pt x="3547" y="539"/>
                    <a:pt x="3115" y="539"/>
                  </a:cubicBezTo>
                  <a:cubicBezTo>
                    <a:pt x="3011" y="539"/>
                    <a:pt x="2905" y="551"/>
                    <a:pt x="2801" y="575"/>
                  </a:cubicBezTo>
                  <a:cubicBezTo>
                    <a:pt x="2327" y="690"/>
                    <a:pt x="1927" y="1114"/>
                    <a:pt x="1863" y="1598"/>
                  </a:cubicBezTo>
                  <a:cubicBezTo>
                    <a:pt x="1847" y="1721"/>
                    <a:pt x="1852" y="1844"/>
                    <a:pt x="1877" y="1963"/>
                  </a:cubicBezTo>
                  <a:lnTo>
                    <a:pt x="898" y="1714"/>
                  </a:lnTo>
                  <a:lnTo>
                    <a:pt x="890" y="1714"/>
                  </a:lnTo>
                  <a:lnTo>
                    <a:pt x="608" y="216"/>
                  </a:lnTo>
                  <a:cubicBezTo>
                    <a:pt x="583" y="89"/>
                    <a:pt x="443" y="0"/>
                    <a:pt x="3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79" name="Google Shape;3279;p7"/>
            <p:cNvSpPr/>
            <p:nvPr/>
          </p:nvSpPr>
          <p:spPr>
            <a:xfrm>
              <a:off x="6163700" y="2594750"/>
              <a:ext cx="111250" cy="74525"/>
            </a:xfrm>
            <a:custGeom>
              <a:avLst/>
              <a:gdLst/>
              <a:ahLst/>
              <a:cxnLst/>
              <a:rect l="l" t="t" r="r" b="b"/>
              <a:pathLst>
                <a:path w="4450" h="2981" extrusionOk="0">
                  <a:moveTo>
                    <a:pt x="493" y="1"/>
                  </a:moveTo>
                  <a:cubicBezTo>
                    <a:pt x="268" y="1"/>
                    <a:pt x="67" y="309"/>
                    <a:pt x="272" y="525"/>
                  </a:cubicBezTo>
                  <a:cubicBezTo>
                    <a:pt x="581" y="849"/>
                    <a:pt x="900" y="1163"/>
                    <a:pt x="1231" y="1463"/>
                  </a:cubicBezTo>
                  <a:cubicBezTo>
                    <a:pt x="1513" y="1717"/>
                    <a:pt x="1804" y="1988"/>
                    <a:pt x="2113" y="2215"/>
                  </a:cubicBezTo>
                  <a:cubicBezTo>
                    <a:pt x="1774" y="2202"/>
                    <a:pt x="1435" y="2194"/>
                    <a:pt x="1097" y="2194"/>
                  </a:cubicBezTo>
                  <a:cubicBezTo>
                    <a:pt x="859" y="2194"/>
                    <a:pt x="621" y="2198"/>
                    <a:pt x="383" y="2206"/>
                  </a:cubicBezTo>
                  <a:cubicBezTo>
                    <a:pt x="0" y="2220"/>
                    <a:pt x="6" y="2808"/>
                    <a:pt x="381" y="2808"/>
                  </a:cubicBezTo>
                  <a:cubicBezTo>
                    <a:pt x="385" y="2808"/>
                    <a:pt x="389" y="2808"/>
                    <a:pt x="393" y="2808"/>
                  </a:cubicBezTo>
                  <a:cubicBezTo>
                    <a:pt x="662" y="2798"/>
                    <a:pt x="932" y="2793"/>
                    <a:pt x="1201" y="2793"/>
                  </a:cubicBezTo>
                  <a:cubicBezTo>
                    <a:pt x="2152" y="2793"/>
                    <a:pt x="3103" y="2855"/>
                    <a:pt x="4046" y="2977"/>
                  </a:cubicBezTo>
                  <a:cubicBezTo>
                    <a:pt x="4065" y="2979"/>
                    <a:pt x="4084" y="2981"/>
                    <a:pt x="4103" y="2981"/>
                  </a:cubicBezTo>
                  <a:cubicBezTo>
                    <a:pt x="4244" y="2981"/>
                    <a:pt x="4374" y="2912"/>
                    <a:pt x="4413" y="2761"/>
                  </a:cubicBezTo>
                  <a:cubicBezTo>
                    <a:pt x="4449" y="2618"/>
                    <a:pt x="4358" y="2416"/>
                    <a:pt x="4197" y="2394"/>
                  </a:cubicBezTo>
                  <a:cubicBezTo>
                    <a:pt x="3819" y="2346"/>
                    <a:pt x="3439" y="2308"/>
                    <a:pt x="3059" y="2277"/>
                  </a:cubicBezTo>
                  <a:cubicBezTo>
                    <a:pt x="3178" y="2187"/>
                    <a:pt x="3288" y="2087"/>
                    <a:pt x="3388" y="1977"/>
                  </a:cubicBezTo>
                  <a:cubicBezTo>
                    <a:pt x="3677" y="1673"/>
                    <a:pt x="3910" y="1319"/>
                    <a:pt x="4076" y="934"/>
                  </a:cubicBezTo>
                  <a:cubicBezTo>
                    <a:pt x="4142" y="785"/>
                    <a:pt x="4114" y="610"/>
                    <a:pt x="3962" y="525"/>
                  </a:cubicBezTo>
                  <a:cubicBezTo>
                    <a:pt x="3919" y="501"/>
                    <a:pt x="3867" y="489"/>
                    <a:pt x="3815" y="489"/>
                  </a:cubicBezTo>
                  <a:cubicBezTo>
                    <a:pt x="3707" y="489"/>
                    <a:pt x="3596" y="539"/>
                    <a:pt x="3553" y="639"/>
                  </a:cubicBezTo>
                  <a:cubicBezTo>
                    <a:pt x="3424" y="945"/>
                    <a:pt x="3247" y="1228"/>
                    <a:pt x="3031" y="1479"/>
                  </a:cubicBezTo>
                  <a:cubicBezTo>
                    <a:pt x="2926" y="1597"/>
                    <a:pt x="2810" y="1730"/>
                    <a:pt x="2679" y="1819"/>
                  </a:cubicBezTo>
                  <a:cubicBezTo>
                    <a:pt x="2647" y="1841"/>
                    <a:pt x="2638" y="1850"/>
                    <a:pt x="2630" y="1850"/>
                  </a:cubicBezTo>
                  <a:cubicBezTo>
                    <a:pt x="2623" y="1850"/>
                    <a:pt x="2617" y="1841"/>
                    <a:pt x="2594" y="1827"/>
                  </a:cubicBezTo>
                  <a:cubicBezTo>
                    <a:pt x="2516" y="1774"/>
                    <a:pt x="2442" y="1706"/>
                    <a:pt x="2368" y="1647"/>
                  </a:cubicBezTo>
                  <a:cubicBezTo>
                    <a:pt x="1775" y="1166"/>
                    <a:pt x="1215" y="646"/>
                    <a:pt x="690" y="93"/>
                  </a:cubicBezTo>
                  <a:cubicBezTo>
                    <a:pt x="629" y="28"/>
                    <a:pt x="560" y="1"/>
                    <a:pt x="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80" name="Google Shape;3280;p7"/>
            <p:cNvSpPr/>
            <p:nvPr/>
          </p:nvSpPr>
          <p:spPr>
            <a:xfrm>
              <a:off x="1306700" y="2388725"/>
              <a:ext cx="1429625" cy="1072850"/>
            </a:xfrm>
            <a:custGeom>
              <a:avLst/>
              <a:gdLst/>
              <a:ahLst/>
              <a:cxnLst/>
              <a:rect l="l" t="t" r="r" b="b"/>
              <a:pathLst>
                <a:path w="57185" h="42914" extrusionOk="0">
                  <a:moveTo>
                    <a:pt x="27370" y="19903"/>
                  </a:moveTo>
                  <a:lnTo>
                    <a:pt x="27370" y="19903"/>
                  </a:lnTo>
                  <a:cubicBezTo>
                    <a:pt x="27362" y="22138"/>
                    <a:pt x="27361" y="24376"/>
                    <a:pt x="27348" y="26612"/>
                  </a:cubicBezTo>
                  <a:lnTo>
                    <a:pt x="10388" y="26612"/>
                  </a:lnTo>
                  <a:cubicBezTo>
                    <a:pt x="12954" y="24940"/>
                    <a:pt x="15978" y="24055"/>
                    <a:pt x="18836" y="23014"/>
                  </a:cubicBezTo>
                  <a:lnTo>
                    <a:pt x="27370" y="19903"/>
                  </a:lnTo>
                  <a:close/>
                  <a:moveTo>
                    <a:pt x="28109" y="22035"/>
                  </a:moveTo>
                  <a:cubicBezTo>
                    <a:pt x="29516" y="23002"/>
                    <a:pt x="30311" y="24706"/>
                    <a:pt x="30179" y="26406"/>
                  </a:cubicBezTo>
                  <a:cubicBezTo>
                    <a:pt x="30173" y="26478"/>
                    <a:pt x="30192" y="26552"/>
                    <a:pt x="30234" y="26612"/>
                  </a:cubicBezTo>
                  <a:lnTo>
                    <a:pt x="28091" y="26612"/>
                  </a:lnTo>
                  <a:cubicBezTo>
                    <a:pt x="28100" y="25085"/>
                    <a:pt x="28106" y="23561"/>
                    <a:pt x="28109" y="22035"/>
                  </a:cubicBezTo>
                  <a:close/>
                  <a:moveTo>
                    <a:pt x="27529" y="1"/>
                  </a:moveTo>
                  <a:cubicBezTo>
                    <a:pt x="27379" y="1"/>
                    <a:pt x="27232" y="97"/>
                    <a:pt x="27163" y="266"/>
                  </a:cubicBezTo>
                  <a:cubicBezTo>
                    <a:pt x="26947" y="791"/>
                    <a:pt x="26696" y="1300"/>
                    <a:pt x="26408" y="1791"/>
                  </a:cubicBezTo>
                  <a:cubicBezTo>
                    <a:pt x="26269" y="2030"/>
                    <a:pt x="26120" y="2265"/>
                    <a:pt x="25963" y="2496"/>
                  </a:cubicBezTo>
                  <a:cubicBezTo>
                    <a:pt x="25882" y="2616"/>
                    <a:pt x="25797" y="2735"/>
                    <a:pt x="25711" y="2854"/>
                  </a:cubicBezTo>
                  <a:cubicBezTo>
                    <a:pt x="25706" y="2861"/>
                    <a:pt x="25700" y="2870"/>
                    <a:pt x="25695" y="2878"/>
                  </a:cubicBezTo>
                  <a:cubicBezTo>
                    <a:pt x="25658" y="2867"/>
                    <a:pt x="25620" y="2862"/>
                    <a:pt x="25583" y="2862"/>
                  </a:cubicBezTo>
                  <a:cubicBezTo>
                    <a:pt x="25321" y="2862"/>
                    <a:pt x="25068" y="3107"/>
                    <a:pt x="25117" y="3426"/>
                  </a:cubicBezTo>
                  <a:cubicBezTo>
                    <a:pt x="25153" y="3663"/>
                    <a:pt x="25364" y="3812"/>
                    <a:pt x="25591" y="3812"/>
                  </a:cubicBezTo>
                  <a:cubicBezTo>
                    <a:pt x="25623" y="3812"/>
                    <a:pt x="25656" y="3809"/>
                    <a:pt x="25689" y="3802"/>
                  </a:cubicBezTo>
                  <a:cubicBezTo>
                    <a:pt x="25960" y="3749"/>
                    <a:pt x="26117" y="3542"/>
                    <a:pt x="26273" y="3334"/>
                  </a:cubicBezTo>
                  <a:cubicBezTo>
                    <a:pt x="26688" y="2779"/>
                    <a:pt x="27047" y="2187"/>
                    <a:pt x="27362" y="1573"/>
                  </a:cubicBezTo>
                  <a:cubicBezTo>
                    <a:pt x="27392" y="7420"/>
                    <a:pt x="27395" y="13266"/>
                    <a:pt x="27373" y="19113"/>
                  </a:cubicBezTo>
                  <a:lnTo>
                    <a:pt x="19508" y="21982"/>
                  </a:lnTo>
                  <a:cubicBezTo>
                    <a:pt x="17846" y="22588"/>
                    <a:pt x="16175" y="23179"/>
                    <a:pt x="14519" y="23805"/>
                  </a:cubicBezTo>
                  <a:cubicBezTo>
                    <a:pt x="12956" y="24398"/>
                    <a:pt x="11414" y="25057"/>
                    <a:pt x="10010" y="25974"/>
                  </a:cubicBezTo>
                  <a:cubicBezTo>
                    <a:pt x="9750" y="26143"/>
                    <a:pt x="9817" y="26474"/>
                    <a:pt x="10009" y="26612"/>
                  </a:cubicBezTo>
                  <a:lnTo>
                    <a:pt x="478" y="26612"/>
                  </a:lnTo>
                  <a:cubicBezTo>
                    <a:pt x="0" y="26612"/>
                    <a:pt x="0" y="27354"/>
                    <a:pt x="478" y="27354"/>
                  </a:cubicBezTo>
                  <a:lnTo>
                    <a:pt x="27342" y="27354"/>
                  </a:lnTo>
                  <a:cubicBezTo>
                    <a:pt x="27329" y="29363"/>
                    <a:pt x="27314" y="31370"/>
                    <a:pt x="27298" y="33378"/>
                  </a:cubicBezTo>
                  <a:cubicBezTo>
                    <a:pt x="27268" y="36437"/>
                    <a:pt x="27234" y="39497"/>
                    <a:pt x="27193" y="42555"/>
                  </a:cubicBezTo>
                  <a:cubicBezTo>
                    <a:pt x="27190" y="42794"/>
                    <a:pt x="27374" y="42913"/>
                    <a:pt x="27560" y="42913"/>
                  </a:cubicBezTo>
                  <a:cubicBezTo>
                    <a:pt x="27745" y="42913"/>
                    <a:pt x="27932" y="42794"/>
                    <a:pt x="27936" y="42555"/>
                  </a:cubicBezTo>
                  <a:cubicBezTo>
                    <a:pt x="28003" y="37488"/>
                    <a:pt x="28053" y="32421"/>
                    <a:pt x="28084" y="27354"/>
                  </a:cubicBezTo>
                  <a:lnTo>
                    <a:pt x="52377" y="27354"/>
                  </a:lnTo>
                  <a:cubicBezTo>
                    <a:pt x="51877" y="27657"/>
                    <a:pt x="51365" y="27935"/>
                    <a:pt x="50840" y="28196"/>
                  </a:cubicBezTo>
                  <a:cubicBezTo>
                    <a:pt x="50662" y="28283"/>
                    <a:pt x="50611" y="28539"/>
                    <a:pt x="50707" y="28703"/>
                  </a:cubicBezTo>
                  <a:cubicBezTo>
                    <a:pt x="50778" y="28824"/>
                    <a:pt x="50898" y="28882"/>
                    <a:pt x="51023" y="28882"/>
                  </a:cubicBezTo>
                  <a:cubicBezTo>
                    <a:pt x="51087" y="28882"/>
                    <a:pt x="51153" y="28867"/>
                    <a:pt x="51215" y="28836"/>
                  </a:cubicBezTo>
                  <a:cubicBezTo>
                    <a:pt x="52310" y="28297"/>
                    <a:pt x="53355" y="27661"/>
                    <a:pt x="54337" y="26936"/>
                  </a:cubicBezTo>
                  <a:cubicBezTo>
                    <a:pt x="54519" y="26803"/>
                    <a:pt x="54604" y="26530"/>
                    <a:pt x="54412" y="26353"/>
                  </a:cubicBezTo>
                  <a:cubicBezTo>
                    <a:pt x="53524" y="25532"/>
                    <a:pt x="52517" y="24849"/>
                    <a:pt x="51423" y="24329"/>
                  </a:cubicBezTo>
                  <a:cubicBezTo>
                    <a:pt x="51362" y="24299"/>
                    <a:pt x="51296" y="24284"/>
                    <a:pt x="51231" y="24284"/>
                  </a:cubicBezTo>
                  <a:cubicBezTo>
                    <a:pt x="51106" y="24284"/>
                    <a:pt x="50987" y="24341"/>
                    <a:pt x="50915" y="24462"/>
                  </a:cubicBezTo>
                  <a:cubicBezTo>
                    <a:pt x="50821" y="24623"/>
                    <a:pt x="50867" y="24883"/>
                    <a:pt x="51049" y="24970"/>
                  </a:cubicBezTo>
                  <a:cubicBezTo>
                    <a:pt x="51949" y="25397"/>
                    <a:pt x="52789" y="25943"/>
                    <a:pt x="53548" y="26588"/>
                  </a:cubicBezTo>
                  <a:cubicBezTo>
                    <a:pt x="53341" y="26732"/>
                    <a:pt x="53132" y="26873"/>
                    <a:pt x="52922" y="27009"/>
                  </a:cubicBezTo>
                  <a:cubicBezTo>
                    <a:pt x="52935" y="26815"/>
                    <a:pt x="52819" y="26612"/>
                    <a:pt x="52568" y="26612"/>
                  </a:cubicBezTo>
                  <a:lnTo>
                    <a:pt x="30834" y="26612"/>
                  </a:lnTo>
                  <a:cubicBezTo>
                    <a:pt x="30884" y="26554"/>
                    <a:pt x="30914" y="26481"/>
                    <a:pt x="30920" y="26406"/>
                  </a:cubicBezTo>
                  <a:cubicBezTo>
                    <a:pt x="31077" y="24402"/>
                    <a:pt x="30060" y="22406"/>
                    <a:pt x="28379" y="21321"/>
                  </a:cubicBezTo>
                  <a:cubicBezTo>
                    <a:pt x="28324" y="21281"/>
                    <a:pt x="28258" y="21261"/>
                    <a:pt x="28191" y="21261"/>
                  </a:cubicBezTo>
                  <a:cubicBezTo>
                    <a:pt x="28165" y="21261"/>
                    <a:pt x="28139" y="21264"/>
                    <a:pt x="28113" y="21270"/>
                  </a:cubicBezTo>
                  <a:cubicBezTo>
                    <a:pt x="28113" y="21150"/>
                    <a:pt x="28114" y="21028"/>
                    <a:pt x="28114" y="20907"/>
                  </a:cubicBezTo>
                  <a:cubicBezTo>
                    <a:pt x="28128" y="20910"/>
                    <a:pt x="28142" y="20913"/>
                    <a:pt x="28155" y="20915"/>
                  </a:cubicBezTo>
                  <a:cubicBezTo>
                    <a:pt x="28633" y="20915"/>
                    <a:pt x="28634" y="20174"/>
                    <a:pt x="28155" y="20174"/>
                  </a:cubicBezTo>
                  <a:cubicBezTo>
                    <a:pt x="28142" y="20175"/>
                    <a:pt x="28130" y="20177"/>
                    <a:pt x="28117" y="20180"/>
                  </a:cubicBezTo>
                  <a:cubicBezTo>
                    <a:pt x="28117" y="19997"/>
                    <a:pt x="28120" y="19813"/>
                    <a:pt x="28120" y="19628"/>
                  </a:cubicBezTo>
                  <a:lnTo>
                    <a:pt x="39871" y="15345"/>
                  </a:lnTo>
                  <a:lnTo>
                    <a:pt x="39871" y="15345"/>
                  </a:lnTo>
                  <a:cubicBezTo>
                    <a:pt x="39859" y="15378"/>
                    <a:pt x="39851" y="15414"/>
                    <a:pt x="39849" y="15450"/>
                  </a:cubicBezTo>
                  <a:cubicBezTo>
                    <a:pt x="39859" y="16283"/>
                    <a:pt x="39866" y="17117"/>
                    <a:pt x="39874" y="17949"/>
                  </a:cubicBezTo>
                  <a:cubicBezTo>
                    <a:pt x="39877" y="18152"/>
                    <a:pt x="40042" y="18317"/>
                    <a:pt x="40246" y="18320"/>
                  </a:cubicBezTo>
                  <a:cubicBezTo>
                    <a:pt x="40445" y="18320"/>
                    <a:pt x="40617" y="18151"/>
                    <a:pt x="40617" y="17949"/>
                  </a:cubicBezTo>
                  <a:cubicBezTo>
                    <a:pt x="40609" y="17117"/>
                    <a:pt x="40600" y="16283"/>
                    <a:pt x="40592" y="15450"/>
                  </a:cubicBezTo>
                  <a:cubicBezTo>
                    <a:pt x="40590" y="15359"/>
                    <a:pt x="40554" y="15271"/>
                    <a:pt x="40492" y="15205"/>
                  </a:cubicBezTo>
                  <a:cubicBezTo>
                    <a:pt x="40761" y="15180"/>
                    <a:pt x="41029" y="15152"/>
                    <a:pt x="41295" y="15111"/>
                  </a:cubicBezTo>
                  <a:cubicBezTo>
                    <a:pt x="42613" y="14905"/>
                    <a:pt x="43791" y="14309"/>
                    <a:pt x="44861" y="13524"/>
                  </a:cubicBezTo>
                  <a:lnTo>
                    <a:pt x="46425" y="12954"/>
                  </a:lnTo>
                  <a:lnTo>
                    <a:pt x="56783" y="9178"/>
                  </a:lnTo>
                  <a:cubicBezTo>
                    <a:pt x="57184" y="9033"/>
                    <a:pt x="57070" y="8438"/>
                    <a:pt x="56715" y="8438"/>
                  </a:cubicBezTo>
                  <a:cubicBezTo>
                    <a:pt x="56675" y="8438"/>
                    <a:pt x="56633" y="8446"/>
                    <a:pt x="56587" y="8462"/>
                  </a:cubicBezTo>
                  <a:lnTo>
                    <a:pt x="46480" y="12147"/>
                  </a:lnTo>
                  <a:cubicBezTo>
                    <a:pt x="47138" y="11511"/>
                    <a:pt x="47752" y="10836"/>
                    <a:pt x="48330" y="10182"/>
                  </a:cubicBezTo>
                  <a:cubicBezTo>
                    <a:pt x="49447" y="8919"/>
                    <a:pt x="50464" y="7572"/>
                    <a:pt x="51371" y="6153"/>
                  </a:cubicBezTo>
                  <a:cubicBezTo>
                    <a:pt x="51642" y="5731"/>
                    <a:pt x="51256" y="5332"/>
                    <a:pt x="50867" y="5332"/>
                  </a:cubicBezTo>
                  <a:cubicBezTo>
                    <a:pt x="50698" y="5332"/>
                    <a:pt x="50528" y="5408"/>
                    <a:pt x="50411" y="5590"/>
                  </a:cubicBezTo>
                  <a:cubicBezTo>
                    <a:pt x="48893" y="7959"/>
                    <a:pt x="47061" y="10127"/>
                    <a:pt x="44954" y="11992"/>
                  </a:cubicBezTo>
                  <a:cubicBezTo>
                    <a:pt x="44264" y="12601"/>
                    <a:pt x="43530" y="13140"/>
                    <a:pt x="42713" y="13521"/>
                  </a:cubicBezTo>
                  <a:lnTo>
                    <a:pt x="41718" y="13883"/>
                  </a:lnTo>
                  <a:cubicBezTo>
                    <a:pt x="41617" y="13911"/>
                    <a:pt x="41516" y="13941"/>
                    <a:pt x="41411" y="13961"/>
                  </a:cubicBezTo>
                  <a:cubicBezTo>
                    <a:pt x="40665" y="14119"/>
                    <a:pt x="39893" y="14165"/>
                    <a:pt x="39119" y="14165"/>
                  </a:cubicBezTo>
                  <a:cubicBezTo>
                    <a:pt x="38408" y="14165"/>
                    <a:pt x="37695" y="14126"/>
                    <a:pt x="36999" y="14098"/>
                  </a:cubicBezTo>
                  <a:cubicBezTo>
                    <a:pt x="35207" y="14022"/>
                    <a:pt x="33421" y="13869"/>
                    <a:pt x="31641" y="13637"/>
                  </a:cubicBezTo>
                  <a:cubicBezTo>
                    <a:pt x="31613" y="13633"/>
                    <a:pt x="31587" y="13632"/>
                    <a:pt x="31561" y="13632"/>
                  </a:cubicBezTo>
                  <a:cubicBezTo>
                    <a:pt x="30934" y="13632"/>
                    <a:pt x="30967" y="14664"/>
                    <a:pt x="31641" y="14751"/>
                  </a:cubicBezTo>
                  <a:cubicBezTo>
                    <a:pt x="33299" y="14964"/>
                    <a:pt x="34964" y="15111"/>
                    <a:pt x="36636" y="15194"/>
                  </a:cubicBezTo>
                  <a:cubicBezTo>
                    <a:pt x="37078" y="15215"/>
                    <a:pt x="37521" y="15235"/>
                    <a:pt x="37968" y="15251"/>
                  </a:cubicBezTo>
                  <a:lnTo>
                    <a:pt x="28125" y="18839"/>
                  </a:lnTo>
                  <a:cubicBezTo>
                    <a:pt x="28133" y="15899"/>
                    <a:pt x="28136" y="12959"/>
                    <a:pt x="28133" y="10018"/>
                  </a:cubicBezTo>
                  <a:cubicBezTo>
                    <a:pt x="28128" y="7329"/>
                    <a:pt x="28120" y="4641"/>
                    <a:pt x="28105" y="1952"/>
                  </a:cubicBezTo>
                  <a:lnTo>
                    <a:pt x="28105" y="1952"/>
                  </a:lnTo>
                  <a:cubicBezTo>
                    <a:pt x="28684" y="2952"/>
                    <a:pt x="29118" y="4047"/>
                    <a:pt x="28937" y="5194"/>
                  </a:cubicBezTo>
                  <a:cubicBezTo>
                    <a:pt x="28904" y="5393"/>
                    <a:pt x="28987" y="5590"/>
                    <a:pt x="29195" y="5650"/>
                  </a:cubicBezTo>
                  <a:cubicBezTo>
                    <a:pt x="29224" y="5658"/>
                    <a:pt x="29254" y="5662"/>
                    <a:pt x="29285" y="5662"/>
                  </a:cubicBezTo>
                  <a:cubicBezTo>
                    <a:pt x="29445" y="5662"/>
                    <a:pt x="29625" y="5557"/>
                    <a:pt x="29651" y="5391"/>
                  </a:cubicBezTo>
                  <a:cubicBezTo>
                    <a:pt x="29960" y="3444"/>
                    <a:pt x="28894" y="1719"/>
                    <a:pt x="27840" y="177"/>
                  </a:cubicBezTo>
                  <a:cubicBezTo>
                    <a:pt x="27758" y="56"/>
                    <a:pt x="27643" y="1"/>
                    <a:pt x="27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81" name="Google Shape;3281;p7"/>
            <p:cNvSpPr/>
            <p:nvPr/>
          </p:nvSpPr>
          <p:spPr>
            <a:xfrm>
              <a:off x="2301225" y="2873825"/>
              <a:ext cx="22400" cy="59325"/>
            </a:xfrm>
            <a:custGeom>
              <a:avLst/>
              <a:gdLst/>
              <a:ahLst/>
              <a:cxnLst/>
              <a:rect l="l" t="t" r="r" b="b"/>
              <a:pathLst>
                <a:path w="896" h="2373" extrusionOk="0">
                  <a:moveTo>
                    <a:pt x="497" y="0"/>
                  </a:moveTo>
                  <a:cubicBezTo>
                    <a:pt x="492" y="0"/>
                    <a:pt x="487" y="0"/>
                    <a:pt x="482" y="0"/>
                  </a:cubicBezTo>
                  <a:cubicBezTo>
                    <a:pt x="294" y="8"/>
                    <a:pt x="95" y="163"/>
                    <a:pt x="111" y="372"/>
                  </a:cubicBezTo>
                  <a:cubicBezTo>
                    <a:pt x="131" y="638"/>
                    <a:pt x="136" y="908"/>
                    <a:pt x="122" y="1175"/>
                  </a:cubicBezTo>
                  <a:cubicBezTo>
                    <a:pt x="115" y="1307"/>
                    <a:pt x="104" y="1439"/>
                    <a:pt x="90" y="1569"/>
                  </a:cubicBezTo>
                  <a:cubicBezTo>
                    <a:pt x="87" y="1594"/>
                    <a:pt x="84" y="1619"/>
                    <a:pt x="81" y="1644"/>
                  </a:cubicBezTo>
                  <a:cubicBezTo>
                    <a:pt x="78" y="1660"/>
                    <a:pt x="75" y="1681"/>
                    <a:pt x="73" y="1689"/>
                  </a:cubicBezTo>
                  <a:cubicBezTo>
                    <a:pt x="62" y="1763"/>
                    <a:pt x="49" y="1835"/>
                    <a:pt x="35" y="1907"/>
                  </a:cubicBezTo>
                  <a:cubicBezTo>
                    <a:pt x="1" y="2097"/>
                    <a:pt x="89" y="2316"/>
                    <a:pt x="295" y="2363"/>
                  </a:cubicBezTo>
                  <a:cubicBezTo>
                    <a:pt x="324" y="2370"/>
                    <a:pt x="353" y="2373"/>
                    <a:pt x="383" y="2373"/>
                  </a:cubicBezTo>
                  <a:cubicBezTo>
                    <a:pt x="546" y="2373"/>
                    <a:pt x="720" y="2277"/>
                    <a:pt x="751" y="2105"/>
                  </a:cubicBezTo>
                  <a:cubicBezTo>
                    <a:pt x="861" y="1534"/>
                    <a:pt x="896" y="951"/>
                    <a:pt x="853" y="372"/>
                  </a:cubicBezTo>
                  <a:cubicBezTo>
                    <a:pt x="838" y="184"/>
                    <a:pt x="700" y="0"/>
                    <a:pt x="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82" name="Google Shape;3282;p7"/>
            <p:cNvSpPr/>
            <p:nvPr/>
          </p:nvSpPr>
          <p:spPr>
            <a:xfrm>
              <a:off x="2291050" y="2974725"/>
              <a:ext cx="26900" cy="66550"/>
            </a:xfrm>
            <a:custGeom>
              <a:avLst/>
              <a:gdLst/>
              <a:ahLst/>
              <a:cxnLst/>
              <a:rect l="l" t="t" r="r" b="b"/>
              <a:pathLst>
                <a:path w="1076" h="2662" extrusionOk="0">
                  <a:moveTo>
                    <a:pt x="715" y="0"/>
                  </a:moveTo>
                  <a:cubicBezTo>
                    <a:pt x="710" y="0"/>
                    <a:pt x="706" y="0"/>
                    <a:pt x="701" y="0"/>
                  </a:cubicBezTo>
                  <a:cubicBezTo>
                    <a:pt x="494" y="10"/>
                    <a:pt x="334" y="163"/>
                    <a:pt x="330" y="372"/>
                  </a:cubicBezTo>
                  <a:cubicBezTo>
                    <a:pt x="325" y="532"/>
                    <a:pt x="317" y="690"/>
                    <a:pt x="303" y="848"/>
                  </a:cubicBezTo>
                  <a:cubicBezTo>
                    <a:pt x="297" y="928"/>
                    <a:pt x="287" y="1008"/>
                    <a:pt x="279" y="1086"/>
                  </a:cubicBezTo>
                  <a:cubicBezTo>
                    <a:pt x="278" y="1097"/>
                    <a:pt x="268" y="1164"/>
                    <a:pt x="268" y="1172"/>
                  </a:cubicBezTo>
                  <a:cubicBezTo>
                    <a:pt x="264" y="1202"/>
                    <a:pt x="259" y="1230"/>
                    <a:pt x="256" y="1262"/>
                  </a:cubicBezTo>
                  <a:cubicBezTo>
                    <a:pt x="206" y="1577"/>
                    <a:pt x="138" y="1888"/>
                    <a:pt x="52" y="2195"/>
                  </a:cubicBezTo>
                  <a:cubicBezTo>
                    <a:pt x="1" y="2382"/>
                    <a:pt x="118" y="2606"/>
                    <a:pt x="312" y="2651"/>
                  </a:cubicBezTo>
                  <a:cubicBezTo>
                    <a:pt x="343" y="2658"/>
                    <a:pt x="374" y="2662"/>
                    <a:pt x="404" y="2662"/>
                  </a:cubicBezTo>
                  <a:cubicBezTo>
                    <a:pt x="568" y="2662"/>
                    <a:pt x="722" y="2562"/>
                    <a:pt x="768" y="2393"/>
                  </a:cubicBezTo>
                  <a:cubicBezTo>
                    <a:pt x="952" y="1733"/>
                    <a:pt x="1053" y="1055"/>
                    <a:pt x="1071" y="372"/>
                  </a:cubicBezTo>
                  <a:cubicBezTo>
                    <a:pt x="1075" y="182"/>
                    <a:pt x="905" y="0"/>
                    <a:pt x="7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83" name="Google Shape;3283;p7"/>
            <p:cNvSpPr/>
            <p:nvPr/>
          </p:nvSpPr>
          <p:spPr>
            <a:xfrm>
              <a:off x="2132300" y="2927625"/>
              <a:ext cx="104200" cy="86100"/>
            </a:xfrm>
            <a:custGeom>
              <a:avLst/>
              <a:gdLst/>
              <a:ahLst/>
              <a:cxnLst/>
              <a:rect l="l" t="t" r="r" b="b"/>
              <a:pathLst>
                <a:path w="4168" h="3444" extrusionOk="0">
                  <a:moveTo>
                    <a:pt x="1133" y="2665"/>
                  </a:moveTo>
                  <a:cubicBezTo>
                    <a:pt x="1133" y="2665"/>
                    <a:pt x="1133" y="2665"/>
                    <a:pt x="1133" y="2665"/>
                  </a:cubicBezTo>
                  <a:cubicBezTo>
                    <a:pt x="1133" y="2665"/>
                    <a:pt x="1133" y="2665"/>
                    <a:pt x="1133" y="2665"/>
                  </a:cubicBezTo>
                  <a:close/>
                  <a:moveTo>
                    <a:pt x="1579" y="833"/>
                  </a:moveTo>
                  <a:cubicBezTo>
                    <a:pt x="1600" y="833"/>
                    <a:pt x="1620" y="833"/>
                    <a:pt x="1641" y="833"/>
                  </a:cubicBezTo>
                  <a:lnTo>
                    <a:pt x="1663" y="836"/>
                  </a:lnTo>
                  <a:cubicBezTo>
                    <a:pt x="1678" y="839"/>
                    <a:pt x="1730" y="850"/>
                    <a:pt x="1729" y="850"/>
                  </a:cubicBezTo>
                  <a:cubicBezTo>
                    <a:pt x="1747" y="855"/>
                    <a:pt x="1765" y="860"/>
                    <a:pt x="1783" y="866"/>
                  </a:cubicBezTo>
                  <a:cubicBezTo>
                    <a:pt x="1788" y="868"/>
                    <a:pt x="1793" y="869"/>
                    <a:pt x="1797" y="869"/>
                  </a:cubicBezTo>
                  <a:lnTo>
                    <a:pt x="1801" y="871"/>
                  </a:lnTo>
                  <a:cubicBezTo>
                    <a:pt x="1835" y="888"/>
                    <a:pt x="1868" y="908"/>
                    <a:pt x="1901" y="932"/>
                  </a:cubicBezTo>
                  <a:cubicBezTo>
                    <a:pt x="1874" y="1063"/>
                    <a:pt x="1857" y="1197"/>
                    <a:pt x="1848" y="1331"/>
                  </a:cubicBezTo>
                  <a:cubicBezTo>
                    <a:pt x="1838" y="1497"/>
                    <a:pt x="1837" y="1663"/>
                    <a:pt x="1846" y="1830"/>
                  </a:cubicBezTo>
                  <a:cubicBezTo>
                    <a:pt x="1780" y="1956"/>
                    <a:pt x="1707" y="2079"/>
                    <a:pt x="1624" y="2195"/>
                  </a:cubicBezTo>
                  <a:cubicBezTo>
                    <a:pt x="1514" y="2351"/>
                    <a:pt x="1371" y="2536"/>
                    <a:pt x="1202" y="2630"/>
                  </a:cubicBezTo>
                  <a:cubicBezTo>
                    <a:pt x="1180" y="2643"/>
                    <a:pt x="1154" y="2661"/>
                    <a:pt x="1133" y="2665"/>
                  </a:cubicBezTo>
                  <a:lnTo>
                    <a:pt x="1133" y="2665"/>
                  </a:lnTo>
                  <a:cubicBezTo>
                    <a:pt x="1134" y="2665"/>
                    <a:pt x="1134" y="2664"/>
                    <a:pt x="1135" y="2664"/>
                  </a:cubicBezTo>
                  <a:cubicBezTo>
                    <a:pt x="1138" y="2664"/>
                    <a:pt x="1137" y="2668"/>
                    <a:pt x="1130" y="2668"/>
                  </a:cubicBezTo>
                  <a:cubicBezTo>
                    <a:pt x="1124" y="2668"/>
                    <a:pt x="1114" y="2665"/>
                    <a:pt x="1100" y="2655"/>
                  </a:cubicBezTo>
                  <a:cubicBezTo>
                    <a:pt x="1050" y="2622"/>
                    <a:pt x="1002" y="2531"/>
                    <a:pt x="964" y="2470"/>
                  </a:cubicBezTo>
                  <a:cubicBezTo>
                    <a:pt x="856" y="2295"/>
                    <a:pt x="787" y="2097"/>
                    <a:pt x="759" y="1892"/>
                  </a:cubicBezTo>
                  <a:cubicBezTo>
                    <a:pt x="735" y="1710"/>
                    <a:pt x="756" y="1526"/>
                    <a:pt x="818" y="1352"/>
                  </a:cubicBezTo>
                  <a:cubicBezTo>
                    <a:pt x="867" y="1217"/>
                    <a:pt x="953" y="1099"/>
                    <a:pt x="1066" y="1012"/>
                  </a:cubicBezTo>
                  <a:cubicBezTo>
                    <a:pt x="1072" y="1007"/>
                    <a:pt x="1143" y="962"/>
                    <a:pt x="1175" y="943"/>
                  </a:cubicBezTo>
                  <a:cubicBezTo>
                    <a:pt x="1218" y="918"/>
                    <a:pt x="1262" y="897"/>
                    <a:pt x="1265" y="896"/>
                  </a:cubicBezTo>
                  <a:cubicBezTo>
                    <a:pt x="1307" y="880"/>
                    <a:pt x="1351" y="866"/>
                    <a:pt x="1395" y="855"/>
                  </a:cubicBezTo>
                  <a:cubicBezTo>
                    <a:pt x="1417" y="849"/>
                    <a:pt x="1511" y="835"/>
                    <a:pt x="1498" y="835"/>
                  </a:cubicBezTo>
                  <a:cubicBezTo>
                    <a:pt x="1498" y="835"/>
                    <a:pt x="1496" y="835"/>
                    <a:pt x="1494" y="836"/>
                  </a:cubicBezTo>
                  <a:lnTo>
                    <a:pt x="1494" y="836"/>
                  </a:lnTo>
                  <a:cubicBezTo>
                    <a:pt x="1523" y="833"/>
                    <a:pt x="1551" y="833"/>
                    <a:pt x="1579" y="833"/>
                  </a:cubicBezTo>
                  <a:close/>
                  <a:moveTo>
                    <a:pt x="2513" y="1"/>
                  </a:moveTo>
                  <a:cubicBezTo>
                    <a:pt x="2417" y="1"/>
                    <a:pt x="2319" y="32"/>
                    <a:pt x="2261" y="106"/>
                  </a:cubicBezTo>
                  <a:cubicBezTo>
                    <a:pt x="2228" y="148"/>
                    <a:pt x="2206" y="192"/>
                    <a:pt x="2178" y="236"/>
                  </a:cubicBezTo>
                  <a:cubicBezTo>
                    <a:pt x="1993" y="140"/>
                    <a:pt x="1786" y="95"/>
                    <a:pt x="1579" y="95"/>
                  </a:cubicBezTo>
                  <a:cubicBezTo>
                    <a:pt x="1308" y="95"/>
                    <a:pt x="1035" y="171"/>
                    <a:pt x="801" y="303"/>
                  </a:cubicBezTo>
                  <a:cubicBezTo>
                    <a:pt x="281" y="596"/>
                    <a:pt x="0" y="1170"/>
                    <a:pt x="10" y="1757"/>
                  </a:cubicBezTo>
                  <a:cubicBezTo>
                    <a:pt x="15" y="2080"/>
                    <a:pt x="99" y="2389"/>
                    <a:pt x="234" y="2679"/>
                  </a:cubicBezTo>
                  <a:cubicBezTo>
                    <a:pt x="362" y="2953"/>
                    <a:pt x="560" y="3244"/>
                    <a:pt x="851" y="3357"/>
                  </a:cubicBezTo>
                  <a:cubicBezTo>
                    <a:pt x="945" y="3393"/>
                    <a:pt x="1036" y="3410"/>
                    <a:pt x="1126" y="3410"/>
                  </a:cubicBezTo>
                  <a:cubicBezTo>
                    <a:pt x="1505" y="3410"/>
                    <a:pt x="1846" y="3116"/>
                    <a:pt x="2105" y="2793"/>
                  </a:cubicBezTo>
                  <a:cubicBezTo>
                    <a:pt x="2269" y="3067"/>
                    <a:pt x="2506" y="3277"/>
                    <a:pt x="2825" y="3385"/>
                  </a:cubicBezTo>
                  <a:cubicBezTo>
                    <a:pt x="2942" y="3424"/>
                    <a:pt x="3063" y="3444"/>
                    <a:pt x="3183" y="3444"/>
                  </a:cubicBezTo>
                  <a:cubicBezTo>
                    <a:pt x="3450" y="3444"/>
                    <a:pt x="3711" y="3348"/>
                    <a:pt x="3905" y="3155"/>
                  </a:cubicBezTo>
                  <a:cubicBezTo>
                    <a:pt x="4168" y="2893"/>
                    <a:pt x="3913" y="2520"/>
                    <a:pt x="3627" y="2520"/>
                  </a:cubicBezTo>
                  <a:cubicBezTo>
                    <a:pt x="3544" y="2520"/>
                    <a:pt x="3457" y="2552"/>
                    <a:pt x="3380" y="2629"/>
                  </a:cubicBezTo>
                  <a:cubicBezTo>
                    <a:pt x="3362" y="2648"/>
                    <a:pt x="3341" y="2665"/>
                    <a:pt x="3317" y="2678"/>
                  </a:cubicBezTo>
                  <a:lnTo>
                    <a:pt x="3317" y="2678"/>
                  </a:lnTo>
                  <a:cubicBezTo>
                    <a:pt x="3317" y="2678"/>
                    <a:pt x="3317" y="2678"/>
                    <a:pt x="3317" y="2678"/>
                  </a:cubicBezTo>
                  <a:cubicBezTo>
                    <a:pt x="3312" y="2678"/>
                    <a:pt x="3250" y="2698"/>
                    <a:pt x="3250" y="2698"/>
                  </a:cubicBezTo>
                  <a:cubicBezTo>
                    <a:pt x="3261" y="2695"/>
                    <a:pt x="3267" y="2694"/>
                    <a:pt x="3268" y="2694"/>
                  </a:cubicBezTo>
                  <a:cubicBezTo>
                    <a:pt x="3271" y="2694"/>
                    <a:pt x="3252" y="2699"/>
                    <a:pt x="3236" y="2699"/>
                  </a:cubicBezTo>
                  <a:cubicBezTo>
                    <a:pt x="3223" y="2700"/>
                    <a:pt x="3210" y="2700"/>
                    <a:pt x="3197" y="2700"/>
                  </a:cubicBezTo>
                  <a:cubicBezTo>
                    <a:pt x="3184" y="2700"/>
                    <a:pt x="3171" y="2700"/>
                    <a:pt x="3157" y="2699"/>
                  </a:cubicBezTo>
                  <a:lnTo>
                    <a:pt x="3136" y="2699"/>
                  </a:lnTo>
                  <a:cubicBezTo>
                    <a:pt x="3131" y="2698"/>
                    <a:pt x="3126" y="2696"/>
                    <a:pt x="3120" y="2694"/>
                  </a:cubicBezTo>
                  <a:cubicBezTo>
                    <a:pt x="3095" y="2690"/>
                    <a:pt x="3068" y="2682"/>
                    <a:pt x="3043" y="2676"/>
                  </a:cubicBezTo>
                  <a:cubicBezTo>
                    <a:pt x="3035" y="2672"/>
                    <a:pt x="3005" y="2661"/>
                    <a:pt x="2995" y="2657"/>
                  </a:cubicBezTo>
                  <a:cubicBezTo>
                    <a:pt x="2802" y="2566"/>
                    <a:pt x="2698" y="2398"/>
                    <a:pt x="2636" y="2162"/>
                  </a:cubicBezTo>
                  <a:cubicBezTo>
                    <a:pt x="2620" y="2097"/>
                    <a:pt x="2608" y="2032"/>
                    <a:pt x="2600" y="1967"/>
                  </a:cubicBezTo>
                  <a:cubicBezTo>
                    <a:pt x="2819" y="1466"/>
                    <a:pt x="2927" y="915"/>
                    <a:pt x="2894" y="368"/>
                  </a:cubicBezTo>
                  <a:cubicBezTo>
                    <a:pt x="2886" y="220"/>
                    <a:pt x="2810" y="86"/>
                    <a:pt x="2667" y="29"/>
                  </a:cubicBezTo>
                  <a:cubicBezTo>
                    <a:pt x="2622" y="11"/>
                    <a:pt x="2568" y="1"/>
                    <a:pt x="25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84" name="Google Shape;3284;p7"/>
            <p:cNvSpPr/>
            <p:nvPr/>
          </p:nvSpPr>
          <p:spPr>
            <a:xfrm>
              <a:off x="1884750" y="3096700"/>
              <a:ext cx="68650" cy="96075"/>
            </a:xfrm>
            <a:custGeom>
              <a:avLst/>
              <a:gdLst/>
              <a:ahLst/>
              <a:cxnLst/>
              <a:rect l="l" t="t" r="r" b="b"/>
              <a:pathLst>
                <a:path w="2746" h="3843" extrusionOk="0">
                  <a:moveTo>
                    <a:pt x="1426" y="749"/>
                  </a:moveTo>
                  <a:cubicBezTo>
                    <a:pt x="1472" y="765"/>
                    <a:pt x="1514" y="787"/>
                    <a:pt x="1552" y="817"/>
                  </a:cubicBezTo>
                  <a:cubicBezTo>
                    <a:pt x="1689" y="922"/>
                    <a:pt x="1785" y="1088"/>
                    <a:pt x="1835" y="1243"/>
                  </a:cubicBezTo>
                  <a:cubicBezTo>
                    <a:pt x="1959" y="1627"/>
                    <a:pt x="1893" y="2021"/>
                    <a:pt x="1693" y="2380"/>
                  </a:cubicBezTo>
                  <a:cubicBezTo>
                    <a:pt x="1583" y="2571"/>
                    <a:pt x="1448" y="2747"/>
                    <a:pt x="1291" y="2902"/>
                  </a:cubicBezTo>
                  <a:cubicBezTo>
                    <a:pt x="1226" y="2966"/>
                    <a:pt x="1154" y="3049"/>
                    <a:pt x="1069" y="3088"/>
                  </a:cubicBezTo>
                  <a:cubicBezTo>
                    <a:pt x="1058" y="3092"/>
                    <a:pt x="1047" y="3093"/>
                    <a:pt x="1036" y="3095"/>
                  </a:cubicBezTo>
                  <a:cubicBezTo>
                    <a:pt x="1030" y="3090"/>
                    <a:pt x="1016" y="3084"/>
                    <a:pt x="1009" y="3077"/>
                  </a:cubicBezTo>
                  <a:cubicBezTo>
                    <a:pt x="970" y="3034"/>
                    <a:pt x="936" y="2983"/>
                    <a:pt x="912" y="2929"/>
                  </a:cubicBezTo>
                  <a:cubicBezTo>
                    <a:pt x="868" y="2822"/>
                    <a:pt x="837" y="2711"/>
                    <a:pt x="818" y="2598"/>
                  </a:cubicBezTo>
                  <a:cubicBezTo>
                    <a:pt x="781" y="2402"/>
                    <a:pt x="774" y="2203"/>
                    <a:pt x="798" y="2006"/>
                  </a:cubicBezTo>
                  <a:cubicBezTo>
                    <a:pt x="845" y="1586"/>
                    <a:pt x="1050" y="1160"/>
                    <a:pt x="1359" y="849"/>
                  </a:cubicBezTo>
                  <a:cubicBezTo>
                    <a:pt x="1387" y="820"/>
                    <a:pt x="1409" y="785"/>
                    <a:pt x="1426" y="749"/>
                  </a:cubicBezTo>
                  <a:close/>
                  <a:moveTo>
                    <a:pt x="1399" y="1"/>
                  </a:moveTo>
                  <a:cubicBezTo>
                    <a:pt x="1053" y="1"/>
                    <a:pt x="699" y="214"/>
                    <a:pt x="632" y="571"/>
                  </a:cubicBezTo>
                  <a:cubicBezTo>
                    <a:pt x="304" y="991"/>
                    <a:pt x="104" y="1497"/>
                    <a:pt x="54" y="2029"/>
                  </a:cubicBezTo>
                  <a:cubicBezTo>
                    <a:pt x="0" y="2601"/>
                    <a:pt x="123" y="3436"/>
                    <a:pt x="676" y="3746"/>
                  </a:cubicBezTo>
                  <a:cubicBezTo>
                    <a:pt x="794" y="3813"/>
                    <a:pt x="913" y="3843"/>
                    <a:pt x="1030" y="3843"/>
                  </a:cubicBezTo>
                  <a:cubicBezTo>
                    <a:pt x="1589" y="3843"/>
                    <a:pt x="2106" y="3170"/>
                    <a:pt x="2346" y="2733"/>
                  </a:cubicBezTo>
                  <a:cubicBezTo>
                    <a:pt x="2675" y="2130"/>
                    <a:pt x="2745" y="1414"/>
                    <a:pt x="2445" y="784"/>
                  </a:cubicBezTo>
                  <a:cubicBezTo>
                    <a:pt x="2285" y="447"/>
                    <a:pt x="1982" y="133"/>
                    <a:pt x="1614" y="30"/>
                  </a:cubicBezTo>
                  <a:cubicBezTo>
                    <a:pt x="1545" y="10"/>
                    <a:pt x="1472" y="1"/>
                    <a:pt x="1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85" name="Google Shape;3285;p7"/>
            <p:cNvSpPr/>
            <p:nvPr/>
          </p:nvSpPr>
          <p:spPr>
            <a:xfrm>
              <a:off x="2258350" y="3134750"/>
              <a:ext cx="121400" cy="122800"/>
            </a:xfrm>
            <a:custGeom>
              <a:avLst/>
              <a:gdLst/>
              <a:ahLst/>
              <a:cxnLst/>
              <a:rect l="l" t="t" r="r" b="b"/>
              <a:pathLst>
                <a:path w="4856" h="4912" extrusionOk="0">
                  <a:moveTo>
                    <a:pt x="4287" y="0"/>
                  </a:moveTo>
                  <a:cubicBezTo>
                    <a:pt x="4232" y="0"/>
                    <a:pt x="4173" y="13"/>
                    <a:pt x="4113" y="44"/>
                  </a:cubicBezTo>
                  <a:cubicBezTo>
                    <a:pt x="3541" y="330"/>
                    <a:pt x="2971" y="756"/>
                    <a:pt x="2596" y="1302"/>
                  </a:cubicBezTo>
                  <a:cubicBezTo>
                    <a:pt x="2549" y="1145"/>
                    <a:pt x="2490" y="991"/>
                    <a:pt x="2421" y="844"/>
                  </a:cubicBezTo>
                  <a:cubicBezTo>
                    <a:pt x="2230" y="451"/>
                    <a:pt x="1800" y="124"/>
                    <a:pt x="1365" y="124"/>
                  </a:cubicBezTo>
                  <a:cubicBezTo>
                    <a:pt x="1193" y="124"/>
                    <a:pt x="1021" y="176"/>
                    <a:pt x="862" y="294"/>
                  </a:cubicBezTo>
                  <a:cubicBezTo>
                    <a:pt x="701" y="415"/>
                    <a:pt x="619" y="615"/>
                    <a:pt x="729" y="803"/>
                  </a:cubicBezTo>
                  <a:cubicBezTo>
                    <a:pt x="792" y="911"/>
                    <a:pt x="931" y="990"/>
                    <a:pt x="1065" y="990"/>
                  </a:cubicBezTo>
                  <a:cubicBezTo>
                    <a:pt x="1126" y="990"/>
                    <a:pt x="1186" y="973"/>
                    <a:pt x="1236" y="935"/>
                  </a:cubicBezTo>
                  <a:cubicBezTo>
                    <a:pt x="1295" y="891"/>
                    <a:pt x="1351" y="872"/>
                    <a:pt x="1403" y="872"/>
                  </a:cubicBezTo>
                  <a:cubicBezTo>
                    <a:pt x="1631" y="872"/>
                    <a:pt x="1794" y="1228"/>
                    <a:pt x="1854" y="1425"/>
                  </a:cubicBezTo>
                  <a:cubicBezTo>
                    <a:pt x="1984" y="1855"/>
                    <a:pt x="2051" y="2320"/>
                    <a:pt x="1996" y="2768"/>
                  </a:cubicBezTo>
                  <a:cubicBezTo>
                    <a:pt x="1926" y="3331"/>
                    <a:pt x="1534" y="3993"/>
                    <a:pt x="956" y="4150"/>
                  </a:cubicBezTo>
                  <a:cubicBezTo>
                    <a:pt x="881" y="4057"/>
                    <a:pt x="765" y="3991"/>
                    <a:pt x="642" y="3991"/>
                  </a:cubicBezTo>
                  <a:cubicBezTo>
                    <a:pt x="560" y="3991"/>
                    <a:pt x="476" y="4019"/>
                    <a:pt x="400" y="4087"/>
                  </a:cubicBezTo>
                  <a:lnTo>
                    <a:pt x="193" y="4271"/>
                  </a:lnTo>
                  <a:cubicBezTo>
                    <a:pt x="0" y="4441"/>
                    <a:pt x="82" y="4852"/>
                    <a:pt x="358" y="4891"/>
                  </a:cubicBezTo>
                  <a:cubicBezTo>
                    <a:pt x="454" y="4905"/>
                    <a:pt x="550" y="4912"/>
                    <a:pt x="644" y="4912"/>
                  </a:cubicBezTo>
                  <a:cubicBezTo>
                    <a:pt x="1156" y="4912"/>
                    <a:pt x="1632" y="4711"/>
                    <a:pt x="2015" y="4347"/>
                  </a:cubicBezTo>
                  <a:cubicBezTo>
                    <a:pt x="2197" y="4174"/>
                    <a:pt x="2346" y="3970"/>
                    <a:pt x="2459" y="3746"/>
                  </a:cubicBezTo>
                  <a:cubicBezTo>
                    <a:pt x="2658" y="4087"/>
                    <a:pt x="2952" y="4373"/>
                    <a:pt x="3348" y="4537"/>
                  </a:cubicBezTo>
                  <a:cubicBezTo>
                    <a:pt x="3381" y="4551"/>
                    <a:pt x="3415" y="4557"/>
                    <a:pt x="3449" y="4557"/>
                  </a:cubicBezTo>
                  <a:cubicBezTo>
                    <a:pt x="3607" y="4557"/>
                    <a:pt x="3764" y="4423"/>
                    <a:pt x="3804" y="4279"/>
                  </a:cubicBezTo>
                  <a:cubicBezTo>
                    <a:pt x="3864" y="4064"/>
                    <a:pt x="3731" y="3899"/>
                    <a:pt x="3546" y="3821"/>
                  </a:cubicBezTo>
                  <a:cubicBezTo>
                    <a:pt x="2985" y="3588"/>
                    <a:pt x="2805" y="2818"/>
                    <a:pt x="2946" y="2284"/>
                  </a:cubicBezTo>
                  <a:cubicBezTo>
                    <a:pt x="3143" y="1529"/>
                    <a:pt x="3823" y="1016"/>
                    <a:pt x="4488" y="684"/>
                  </a:cubicBezTo>
                  <a:cubicBezTo>
                    <a:pt x="4855" y="500"/>
                    <a:pt x="4629" y="0"/>
                    <a:pt x="4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86" name="Google Shape;3286;p7"/>
            <p:cNvSpPr/>
            <p:nvPr/>
          </p:nvSpPr>
          <p:spPr>
            <a:xfrm>
              <a:off x="2386150" y="3188250"/>
              <a:ext cx="63025" cy="85800"/>
            </a:xfrm>
            <a:custGeom>
              <a:avLst/>
              <a:gdLst/>
              <a:ahLst/>
              <a:cxnLst/>
              <a:rect l="l" t="t" r="r" b="b"/>
              <a:pathLst>
                <a:path w="2521" h="3432" extrusionOk="0">
                  <a:moveTo>
                    <a:pt x="1274" y="821"/>
                  </a:moveTo>
                  <a:cubicBezTo>
                    <a:pt x="1308" y="840"/>
                    <a:pt x="1339" y="860"/>
                    <a:pt x="1369" y="881"/>
                  </a:cubicBezTo>
                  <a:lnTo>
                    <a:pt x="1369" y="881"/>
                  </a:lnTo>
                  <a:cubicBezTo>
                    <a:pt x="1369" y="881"/>
                    <a:pt x="1369" y="881"/>
                    <a:pt x="1369" y="881"/>
                  </a:cubicBezTo>
                  <a:lnTo>
                    <a:pt x="1369" y="881"/>
                  </a:lnTo>
                  <a:cubicBezTo>
                    <a:pt x="1367" y="881"/>
                    <a:pt x="1432" y="934"/>
                    <a:pt x="1441" y="943"/>
                  </a:cubicBezTo>
                  <a:cubicBezTo>
                    <a:pt x="1458" y="960"/>
                    <a:pt x="1473" y="976"/>
                    <a:pt x="1489" y="993"/>
                  </a:cubicBezTo>
                  <a:cubicBezTo>
                    <a:pt x="1492" y="998"/>
                    <a:pt x="1514" y="1025"/>
                    <a:pt x="1525" y="1037"/>
                  </a:cubicBezTo>
                  <a:lnTo>
                    <a:pt x="1545" y="1068"/>
                  </a:lnTo>
                  <a:cubicBezTo>
                    <a:pt x="1555" y="1083"/>
                    <a:pt x="1564" y="1097"/>
                    <a:pt x="1572" y="1112"/>
                  </a:cubicBezTo>
                  <a:cubicBezTo>
                    <a:pt x="1579" y="1123"/>
                    <a:pt x="1612" y="1198"/>
                    <a:pt x="1614" y="1198"/>
                  </a:cubicBezTo>
                  <a:cubicBezTo>
                    <a:pt x="1615" y="1198"/>
                    <a:pt x="1614" y="1194"/>
                    <a:pt x="1611" y="1185"/>
                  </a:cubicBezTo>
                  <a:lnTo>
                    <a:pt x="1611" y="1185"/>
                  </a:lnTo>
                  <a:cubicBezTo>
                    <a:pt x="1627" y="1231"/>
                    <a:pt x="1640" y="1278"/>
                    <a:pt x="1650" y="1325"/>
                  </a:cubicBezTo>
                  <a:cubicBezTo>
                    <a:pt x="1655" y="1346"/>
                    <a:pt x="1660" y="1368"/>
                    <a:pt x="1663" y="1390"/>
                  </a:cubicBezTo>
                  <a:cubicBezTo>
                    <a:pt x="1663" y="1396"/>
                    <a:pt x="1668" y="1430"/>
                    <a:pt x="1668" y="1441"/>
                  </a:cubicBezTo>
                  <a:cubicBezTo>
                    <a:pt x="1671" y="1495"/>
                    <a:pt x="1671" y="1548"/>
                    <a:pt x="1668" y="1600"/>
                  </a:cubicBezTo>
                  <a:cubicBezTo>
                    <a:pt x="1668" y="1626"/>
                    <a:pt x="1666" y="1653"/>
                    <a:pt x="1663" y="1679"/>
                  </a:cubicBezTo>
                  <a:cubicBezTo>
                    <a:pt x="1663" y="1680"/>
                    <a:pt x="1663" y="1682"/>
                    <a:pt x="1663" y="1683"/>
                  </a:cubicBezTo>
                  <a:cubicBezTo>
                    <a:pt x="1661" y="1687"/>
                    <a:pt x="1660" y="1692"/>
                    <a:pt x="1658" y="1697"/>
                  </a:cubicBezTo>
                  <a:cubicBezTo>
                    <a:pt x="1638" y="1808"/>
                    <a:pt x="1606" y="1915"/>
                    <a:pt x="1566" y="2020"/>
                  </a:cubicBezTo>
                  <a:lnTo>
                    <a:pt x="1566" y="2020"/>
                  </a:lnTo>
                  <a:cubicBezTo>
                    <a:pt x="1567" y="2020"/>
                    <a:pt x="1567" y="2019"/>
                    <a:pt x="1567" y="2019"/>
                  </a:cubicBezTo>
                  <a:lnTo>
                    <a:pt x="1567" y="2019"/>
                  </a:lnTo>
                  <a:cubicBezTo>
                    <a:pt x="1566" y="2019"/>
                    <a:pt x="1534" y="2091"/>
                    <a:pt x="1528" y="2104"/>
                  </a:cubicBezTo>
                  <a:cubicBezTo>
                    <a:pt x="1503" y="2151"/>
                    <a:pt x="1477" y="2200"/>
                    <a:pt x="1450" y="2245"/>
                  </a:cubicBezTo>
                  <a:cubicBezTo>
                    <a:pt x="1422" y="2292"/>
                    <a:pt x="1392" y="2336"/>
                    <a:pt x="1361" y="2380"/>
                  </a:cubicBezTo>
                  <a:lnTo>
                    <a:pt x="1353" y="2391"/>
                  </a:lnTo>
                  <a:cubicBezTo>
                    <a:pt x="1334" y="2414"/>
                    <a:pt x="1314" y="2438"/>
                    <a:pt x="1293" y="2460"/>
                  </a:cubicBezTo>
                  <a:cubicBezTo>
                    <a:pt x="1263" y="2489"/>
                    <a:pt x="1232" y="2518"/>
                    <a:pt x="1201" y="2546"/>
                  </a:cubicBezTo>
                  <a:cubicBezTo>
                    <a:pt x="1195" y="2549"/>
                    <a:pt x="1143" y="2587"/>
                    <a:pt x="1132" y="2594"/>
                  </a:cubicBezTo>
                  <a:cubicBezTo>
                    <a:pt x="1093" y="2620"/>
                    <a:pt x="1052" y="2641"/>
                    <a:pt x="1010" y="2662"/>
                  </a:cubicBezTo>
                  <a:cubicBezTo>
                    <a:pt x="1007" y="2662"/>
                    <a:pt x="1003" y="2662"/>
                    <a:pt x="1002" y="2663"/>
                  </a:cubicBezTo>
                  <a:cubicBezTo>
                    <a:pt x="975" y="2670"/>
                    <a:pt x="949" y="2677"/>
                    <a:pt x="922" y="2685"/>
                  </a:cubicBezTo>
                  <a:lnTo>
                    <a:pt x="916" y="2687"/>
                  </a:lnTo>
                  <a:cubicBezTo>
                    <a:pt x="898" y="2687"/>
                    <a:pt x="881" y="2687"/>
                    <a:pt x="864" y="2688"/>
                  </a:cubicBezTo>
                  <a:cubicBezTo>
                    <a:pt x="864" y="2689"/>
                    <a:pt x="864" y="2689"/>
                    <a:pt x="864" y="2689"/>
                  </a:cubicBezTo>
                  <a:lnTo>
                    <a:pt x="864" y="2689"/>
                  </a:lnTo>
                  <a:cubicBezTo>
                    <a:pt x="864" y="2689"/>
                    <a:pt x="863" y="2688"/>
                    <a:pt x="862" y="2688"/>
                  </a:cubicBezTo>
                  <a:cubicBezTo>
                    <a:pt x="845" y="2688"/>
                    <a:pt x="836" y="2684"/>
                    <a:pt x="834" y="2682"/>
                  </a:cubicBezTo>
                  <a:lnTo>
                    <a:pt x="839" y="2682"/>
                  </a:lnTo>
                  <a:lnTo>
                    <a:pt x="829" y="2679"/>
                  </a:lnTo>
                  <a:lnTo>
                    <a:pt x="828" y="2677"/>
                  </a:lnTo>
                  <a:cubicBezTo>
                    <a:pt x="825" y="2674"/>
                    <a:pt x="812" y="2660"/>
                    <a:pt x="803" y="2649"/>
                  </a:cubicBezTo>
                  <a:cubicBezTo>
                    <a:pt x="804" y="2649"/>
                    <a:pt x="795" y="2632"/>
                    <a:pt x="792" y="2629"/>
                  </a:cubicBezTo>
                  <a:cubicBezTo>
                    <a:pt x="778" y="2591"/>
                    <a:pt x="768" y="2554"/>
                    <a:pt x="762" y="2515"/>
                  </a:cubicBezTo>
                  <a:cubicBezTo>
                    <a:pt x="761" y="2504"/>
                    <a:pt x="759" y="2493"/>
                    <a:pt x="759" y="2488"/>
                  </a:cubicBezTo>
                  <a:cubicBezTo>
                    <a:pt x="759" y="2463"/>
                    <a:pt x="757" y="2438"/>
                    <a:pt x="756" y="2413"/>
                  </a:cubicBezTo>
                  <a:cubicBezTo>
                    <a:pt x="756" y="2295"/>
                    <a:pt x="762" y="2178"/>
                    <a:pt x="778" y="2062"/>
                  </a:cubicBezTo>
                  <a:cubicBezTo>
                    <a:pt x="778" y="2055"/>
                    <a:pt x="779" y="2050"/>
                    <a:pt x="779" y="2047"/>
                  </a:cubicBezTo>
                  <a:lnTo>
                    <a:pt x="779" y="2047"/>
                  </a:lnTo>
                  <a:cubicBezTo>
                    <a:pt x="786" y="2008"/>
                    <a:pt x="792" y="1970"/>
                    <a:pt x="800" y="1930"/>
                  </a:cubicBezTo>
                  <a:cubicBezTo>
                    <a:pt x="812" y="1867"/>
                    <a:pt x="826" y="1805"/>
                    <a:pt x="844" y="1744"/>
                  </a:cubicBezTo>
                  <a:cubicBezTo>
                    <a:pt x="875" y="1620"/>
                    <a:pt x="916" y="1499"/>
                    <a:pt x="961" y="1380"/>
                  </a:cubicBezTo>
                  <a:cubicBezTo>
                    <a:pt x="1025" y="1217"/>
                    <a:pt x="1151" y="1001"/>
                    <a:pt x="1274" y="821"/>
                  </a:cubicBezTo>
                  <a:close/>
                  <a:moveTo>
                    <a:pt x="866" y="2689"/>
                  </a:moveTo>
                  <a:lnTo>
                    <a:pt x="866" y="2689"/>
                  </a:lnTo>
                  <a:cubicBezTo>
                    <a:pt x="866" y="2689"/>
                    <a:pt x="866" y="2689"/>
                    <a:pt x="866" y="2689"/>
                  </a:cubicBezTo>
                  <a:cubicBezTo>
                    <a:pt x="867" y="2689"/>
                    <a:pt x="868" y="2689"/>
                    <a:pt x="869" y="2690"/>
                  </a:cubicBezTo>
                  <a:cubicBezTo>
                    <a:pt x="868" y="2690"/>
                    <a:pt x="867" y="2690"/>
                    <a:pt x="866" y="2689"/>
                  </a:cubicBezTo>
                  <a:close/>
                  <a:moveTo>
                    <a:pt x="992" y="0"/>
                  </a:moveTo>
                  <a:cubicBezTo>
                    <a:pt x="867" y="0"/>
                    <a:pt x="742" y="20"/>
                    <a:pt x="620" y="63"/>
                  </a:cubicBezTo>
                  <a:cubicBezTo>
                    <a:pt x="432" y="128"/>
                    <a:pt x="305" y="318"/>
                    <a:pt x="361" y="520"/>
                  </a:cubicBezTo>
                  <a:cubicBezTo>
                    <a:pt x="383" y="589"/>
                    <a:pt x="425" y="649"/>
                    <a:pt x="482" y="694"/>
                  </a:cubicBezTo>
                  <a:cubicBezTo>
                    <a:pt x="239" y="1122"/>
                    <a:pt x="87" y="1595"/>
                    <a:pt x="34" y="2084"/>
                  </a:cubicBezTo>
                  <a:cubicBezTo>
                    <a:pt x="1" y="2380"/>
                    <a:pt x="1" y="2692"/>
                    <a:pt x="131" y="2966"/>
                  </a:cubicBezTo>
                  <a:cubicBezTo>
                    <a:pt x="267" y="3248"/>
                    <a:pt x="551" y="3420"/>
                    <a:pt x="861" y="3431"/>
                  </a:cubicBezTo>
                  <a:cubicBezTo>
                    <a:pt x="872" y="3431"/>
                    <a:pt x="884" y="3432"/>
                    <a:pt x="895" y="3432"/>
                  </a:cubicBezTo>
                  <a:cubicBezTo>
                    <a:pt x="1468" y="3432"/>
                    <a:pt x="1943" y="2939"/>
                    <a:pt x="2177" y="2460"/>
                  </a:cubicBezTo>
                  <a:cubicBezTo>
                    <a:pt x="2439" y="1927"/>
                    <a:pt x="2520" y="1274"/>
                    <a:pt x="2214" y="738"/>
                  </a:cubicBezTo>
                  <a:cubicBezTo>
                    <a:pt x="1969" y="310"/>
                    <a:pt x="1486" y="0"/>
                    <a:pt x="9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87" name="Google Shape;3287;p7"/>
            <p:cNvSpPr/>
            <p:nvPr/>
          </p:nvSpPr>
          <p:spPr>
            <a:xfrm>
              <a:off x="2407100" y="3255300"/>
              <a:ext cx="625" cy="175"/>
            </a:xfrm>
            <a:custGeom>
              <a:avLst/>
              <a:gdLst/>
              <a:ahLst/>
              <a:cxnLst/>
              <a:rect l="l" t="t" r="r" b="b"/>
              <a:pathLst>
                <a:path w="25" h="7" extrusionOk="0">
                  <a:moveTo>
                    <a:pt x="1" y="0"/>
                  </a:moveTo>
                  <a:cubicBezTo>
                    <a:pt x="9" y="2"/>
                    <a:pt x="17" y="3"/>
                    <a:pt x="24" y="6"/>
                  </a:cubicBezTo>
                  <a:cubicBezTo>
                    <a:pt x="17" y="3"/>
                    <a:pt x="9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88" name="Google Shape;3288;p7"/>
            <p:cNvSpPr/>
            <p:nvPr/>
          </p:nvSpPr>
          <p:spPr>
            <a:xfrm>
              <a:off x="2728000" y="2982150"/>
              <a:ext cx="112650" cy="134050"/>
            </a:xfrm>
            <a:custGeom>
              <a:avLst/>
              <a:gdLst/>
              <a:ahLst/>
              <a:cxnLst/>
              <a:rect l="l" t="t" r="r" b="b"/>
              <a:pathLst>
                <a:path w="4506" h="5362" extrusionOk="0">
                  <a:moveTo>
                    <a:pt x="505" y="0"/>
                  </a:moveTo>
                  <a:cubicBezTo>
                    <a:pt x="202" y="0"/>
                    <a:pt x="0" y="483"/>
                    <a:pt x="324" y="708"/>
                  </a:cubicBezTo>
                  <a:cubicBezTo>
                    <a:pt x="957" y="1151"/>
                    <a:pt x="1466" y="1759"/>
                    <a:pt x="1809" y="2451"/>
                  </a:cubicBezTo>
                  <a:cubicBezTo>
                    <a:pt x="1507" y="2779"/>
                    <a:pt x="1205" y="3108"/>
                    <a:pt x="896" y="3432"/>
                  </a:cubicBezTo>
                  <a:cubicBezTo>
                    <a:pt x="644" y="3699"/>
                    <a:pt x="896" y="4071"/>
                    <a:pt x="1175" y="4071"/>
                  </a:cubicBezTo>
                  <a:cubicBezTo>
                    <a:pt x="1259" y="4071"/>
                    <a:pt x="1345" y="4037"/>
                    <a:pt x="1421" y="3957"/>
                  </a:cubicBezTo>
                  <a:cubicBezTo>
                    <a:pt x="1654" y="3711"/>
                    <a:pt x="1883" y="3460"/>
                    <a:pt x="2113" y="3213"/>
                  </a:cubicBezTo>
                  <a:cubicBezTo>
                    <a:pt x="2117" y="3222"/>
                    <a:pt x="2121" y="3232"/>
                    <a:pt x="2123" y="3241"/>
                  </a:cubicBezTo>
                  <a:cubicBezTo>
                    <a:pt x="2195" y="3479"/>
                    <a:pt x="2247" y="3722"/>
                    <a:pt x="2278" y="3970"/>
                  </a:cubicBezTo>
                  <a:cubicBezTo>
                    <a:pt x="2314" y="4247"/>
                    <a:pt x="2289" y="4524"/>
                    <a:pt x="2311" y="4800"/>
                  </a:cubicBezTo>
                  <a:cubicBezTo>
                    <a:pt x="2334" y="5082"/>
                    <a:pt x="2517" y="5361"/>
                    <a:pt x="2827" y="5361"/>
                  </a:cubicBezTo>
                  <a:cubicBezTo>
                    <a:pt x="2830" y="5361"/>
                    <a:pt x="2834" y="5361"/>
                    <a:pt x="2837" y="5361"/>
                  </a:cubicBezTo>
                  <a:cubicBezTo>
                    <a:pt x="3158" y="5355"/>
                    <a:pt x="3379" y="5073"/>
                    <a:pt x="3307" y="4762"/>
                  </a:cubicBezTo>
                  <a:cubicBezTo>
                    <a:pt x="3270" y="4601"/>
                    <a:pt x="3158" y="4524"/>
                    <a:pt x="3035" y="4506"/>
                  </a:cubicBezTo>
                  <a:cubicBezTo>
                    <a:pt x="3038" y="4393"/>
                    <a:pt x="3047" y="4277"/>
                    <a:pt x="3039" y="4180"/>
                  </a:cubicBezTo>
                  <a:cubicBezTo>
                    <a:pt x="3024" y="3948"/>
                    <a:pt x="2992" y="3716"/>
                    <a:pt x="2947" y="3489"/>
                  </a:cubicBezTo>
                  <a:cubicBezTo>
                    <a:pt x="2886" y="3185"/>
                    <a:pt x="2797" y="2887"/>
                    <a:pt x="2684" y="2600"/>
                  </a:cubicBezTo>
                  <a:cubicBezTo>
                    <a:pt x="3248" y="1985"/>
                    <a:pt x="3806" y="1364"/>
                    <a:pt x="4357" y="737"/>
                  </a:cubicBezTo>
                  <a:cubicBezTo>
                    <a:pt x="4489" y="587"/>
                    <a:pt x="4506" y="361"/>
                    <a:pt x="4357" y="213"/>
                  </a:cubicBezTo>
                  <a:cubicBezTo>
                    <a:pt x="4288" y="143"/>
                    <a:pt x="4186" y="105"/>
                    <a:pt x="4085" y="105"/>
                  </a:cubicBezTo>
                  <a:cubicBezTo>
                    <a:pt x="3990" y="105"/>
                    <a:pt x="3897" y="139"/>
                    <a:pt x="3832" y="213"/>
                  </a:cubicBezTo>
                  <a:cubicBezTo>
                    <a:pt x="3340" y="773"/>
                    <a:pt x="2842" y="1331"/>
                    <a:pt x="2337" y="1883"/>
                  </a:cubicBezTo>
                  <a:cubicBezTo>
                    <a:pt x="1935" y="1162"/>
                    <a:pt x="1374" y="542"/>
                    <a:pt x="699" y="67"/>
                  </a:cubicBezTo>
                  <a:cubicBezTo>
                    <a:pt x="632" y="20"/>
                    <a:pt x="566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89" name="Google Shape;3289;p7"/>
            <p:cNvSpPr/>
            <p:nvPr/>
          </p:nvSpPr>
          <p:spPr>
            <a:xfrm>
              <a:off x="1799300" y="2491825"/>
              <a:ext cx="96950" cy="149225"/>
            </a:xfrm>
            <a:custGeom>
              <a:avLst/>
              <a:gdLst/>
              <a:ahLst/>
              <a:cxnLst/>
              <a:rect l="l" t="t" r="r" b="b"/>
              <a:pathLst>
                <a:path w="3878" h="5969" extrusionOk="0">
                  <a:moveTo>
                    <a:pt x="755" y="0"/>
                  </a:moveTo>
                  <a:cubicBezTo>
                    <a:pt x="691" y="0"/>
                    <a:pt x="628" y="16"/>
                    <a:pt x="575" y="51"/>
                  </a:cubicBezTo>
                  <a:cubicBezTo>
                    <a:pt x="401" y="156"/>
                    <a:pt x="341" y="380"/>
                    <a:pt x="442" y="559"/>
                  </a:cubicBezTo>
                  <a:cubicBezTo>
                    <a:pt x="866" y="1347"/>
                    <a:pt x="1435" y="2049"/>
                    <a:pt x="2116" y="2630"/>
                  </a:cubicBezTo>
                  <a:cubicBezTo>
                    <a:pt x="1603" y="3600"/>
                    <a:pt x="974" y="4506"/>
                    <a:pt x="243" y="5325"/>
                  </a:cubicBezTo>
                  <a:cubicBezTo>
                    <a:pt x="0" y="5596"/>
                    <a:pt x="250" y="5968"/>
                    <a:pt x="523" y="5968"/>
                  </a:cubicBezTo>
                  <a:cubicBezTo>
                    <a:pt x="607" y="5968"/>
                    <a:pt x="693" y="5933"/>
                    <a:pt x="767" y="5850"/>
                  </a:cubicBezTo>
                  <a:cubicBezTo>
                    <a:pt x="2138" y="4319"/>
                    <a:pt x="3168" y="2516"/>
                    <a:pt x="3790" y="557"/>
                  </a:cubicBezTo>
                  <a:cubicBezTo>
                    <a:pt x="3878" y="282"/>
                    <a:pt x="3652" y="102"/>
                    <a:pt x="3427" y="102"/>
                  </a:cubicBezTo>
                  <a:cubicBezTo>
                    <a:pt x="3280" y="102"/>
                    <a:pt x="3132" y="180"/>
                    <a:pt x="3075" y="360"/>
                  </a:cubicBezTo>
                  <a:cubicBezTo>
                    <a:pt x="2903" y="899"/>
                    <a:pt x="2696" y="1425"/>
                    <a:pt x="2460" y="1938"/>
                  </a:cubicBezTo>
                  <a:cubicBezTo>
                    <a:pt x="2207" y="1712"/>
                    <a:pt x="1974" y="1468"/>
                    <a:pt x="1758" y="1208"/>
                  </a:cubicBezTo>
                  <a:cubicBezTo>
                    <a:pt x="1726" y="1170"/>
                    <a:pt x="1697" y="1132"/>
                    <a:pt x="1667" y="1095"/>
                  </a:cubicBezTo>
                  <a:lnTo>
                    <a:pt x="1656" y="1079"/>
                  </a:lnTo>
                  <a:cubicBezTo>
                    <a:pt x="1639" y="1057"/>
                    <a:pt x="1621" y="1034"/>
                    <a:pt x="1604" y="1012"/>
                  </a:cubicBezTo>
                  <a:cubicBezTo>
                    <a:pt x="1540" y="924"/>
                    <a:pt x="1477" y="835"/>
                    <a:pt x="1418" y="744"/>
                  </a:cubicBezTo>
                  <a:cubicBezTo>
                    <a:pt x="1297" y="562"/>
                    <a:pt x="1184" y="376"/>
                    <a:pt x="1082" y="183"/>
                  </a:cubicBezTo>
                  <a:cubicBezTo>
                    <a:pt x="1020" y="68"/>
                    <a:pt x="886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90" name="Google Shape;3290;p7"/>
            <p:cNvSpPr/>
            <p:nvPr/>
          </p:nvSpPr>
          <p:spPr>
            <a:xfrm>
              <a:off x="1518500" y="2139125"/>
              <a:ext cx="111275" cy="172375"/>
            </a:xfrm>
            <a:custGeom>
              <a:avLst/>
              <a:gdLst/>
              <a:ahLst/>
              <a:cxnLst/>
              <a:rect l="l" t="t" r="r" b="b"/>
              <a:pathLst>
                <a:path w="4451" h="6895" extrusionOk="0">
                  <a:moveTo>
                    <a:pt x="3958" y="0"/>
                  </a:moveTo>
                  <a:cubicBezTo>
                    <a:pt x="3885" y="0"/>
                    <a:pt x="3811" y="13"/>
                    <a:pt x="3741" y="35"/>
                  </a:cubicBezTo>
                  <a:cubicBezTo>
                    <a:pt x="3454" y="126"/>
                    <a:pt x="3254" y="361"/>
                    <a:pt x="3099" y="608"/>
                  </a:cubicBezTo>
                  <a:cubicBezTo>
                    <a:pt x="2734" y="1193"/>
                    <a:pt x="2662" y="1901"/>
                    <a:pt x="2538" y="2568"/>
                  </a:cubicBezTo>
                  <a:lnTo>
                    <a:pt x="1040" y="2568"/>
                  </a:lnTo>
                  <a:cubicBezTo>
                    <a:pt x="800" y="2568"/>
                    <a:pt x="800" y="2940"/>
                    <a:pt x="1040" y="2940"/>
                  </a:cubicBezTo>
                  <a:lnTo>
                    <a:pt x="2458" y="2940"/>
                  </a:lnTo>
                  <a:cubicBezTo>
                    <a:pt x="2289" y="3709"/>
                    <a:pt x="2050" y="4481"/>
                    <a:pt x="1696" y="5183"/>
                  </a:cubicBezTo>
                  <a:cubicBezTo>
                    <a:pt x="1386" y="5796"/>
                    <a:pt x="938" y="6402"/>
                    <a:pt x="222" y="6534"/>
                  </a:cubicBezTo>
                  <a:cubicBezTo>
                    <a:pt x="1" y="6575"/>
                    <a:pt x="77" y="6895"/>
                    <a:pt x="280" y="6895"/>
                  </a:cubicBezTo>
                  <a:cubicBezTo>
                    <a:pt x="293" y="6895"/>
                    <a:pt x="306" y="6894"/>
                    <a:pt x="319" y="6891"/>
                  </a:cubicBezTo>
                  <a:cubicBezTo>
                    <a:pt x="1662" y="6645"/>
                    <a:pt x="2232" y="5050"/>
                    <a:pt x="2585" y="3916"/>
                  </a:cubicBezTo>
                  <a:cubicBezTo>
                    <a:pt x="2683" y="3593"/>
                    <a:pt x="2759" y="3267"/>
                    <a:pt x="2826" y="2940"/>
                  </a:cubicBezTo>
                  <a:lnTo>
                    <a:pt x="3056" y="2940"/>
                  </a:lnTo>
                  <a:cubicBezTo>
                    <a:pt x="3296" y="2940"/>
                    <a:pt x="3296" y="2568"/>
                    <a:pt x="3056" y="2568"/>
                  </a:cubicBezTo>
                  <a:lnTo>
                    <a:pt x="2900" y="2568"/>
                  </a:lnTo>
                  <a:cubicBezTo>
                    <a:pt x="2954" y="2291"/>
                    <a:pt x="3008" y="2012"/>
                    <a:pt x="3069" y="1735"/>
                  </a:cubicBezTo>
                  <a:cubicBezTo>
                    <a:pt x="3143" y="1407"/>
                    <a:pt x="3240" y="1081"/>
                    <a:pt x="3418" y="795"/>
                  </a:cubicBezTo>
                  <a:cubicBezTo>
                    <a:pt x="3469" y="713"/>
                    <a:pt x="3758" y="351"/>
                    <a:pt x="3943" y="351"/>
                  </a:cubicBezTo>
                  <a:cubicBezTo>
                    <a:pt x="3994" y="351"/>
                    <a:pt x="4037" y="378"/>
                    <a:pt x="4065" y="445"/>
                  </a:cubicBezTo>
                  <a:cubicBezTo>
                    <a:pt x="4095" y="514"/>
                    <a:pt x="4147" y="542"/>
                    <a:pt x="4201" y="542"/>
                  </a:cubicBezTo>
                  <a:cubicBezTo>
                    <a:pt x="4320" y="542"/>
                    <a:pt x="4450" y="407"/>
                    <a:pt x="4388" y="257"/>
                  </a:cubicBezTo>
                  <a:cubicBezTo>
                    <a:pt x="4310" y="75"/>
                    <a:pt x="4138" y="0"/>
                    <a:pt x="3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91" name="Google Shape;3291;p7"/>
            <p:cNvSpPr/>
            <p:nvPr/>
          </p:nvSpPr>
          <p:spPr>
            <a:xfrm>
              <a:off x="1659375" y="2136025"/>
              <a:ext cx="15300" cy="23675"/>
            </a:xfrm>
            <a:custGeom>
              <a:avLst/>
              <a:gdLst/>
              <a:ahLst/>
              <a:cxnLst/>
              <a:rect l="l" t="t" r="r" b="b"/>
              <a:pathLst>
                <a:path w="612" h="947" extrusionOk="0">
                  <a:moveTo>
                    <a:pt x="406" y="1"/>
                  </a:moveTo>
                  <a:cubicBezTo>
                    <a:pt x="324" y="1"/>
                    <a:pt x="248" y="55"/>
                    <a:pt x="224" y="137"/>
                  </a:cubicBezTo>
                  <a:lnTo>
                    <a:pt x="32" y="713"/>
                  </a:lnTo>
                  <a:cubicBezTo>
                    <a:pt x="0" y="804"/>
                    <a:pt x="68" y="920"/>
                    <a:pt x="162" y="941"/>
                  </a:cubicBezTo>
                  <a:cubicBezTo>
                    <a:pt x="177" y="945"/>
                    <a:pt x="193" y="947"/>
                    <a:pt x="209" y="947"/>
                  </a:cubicBezTo>
                  <a:cubicBezTo>
                    <a:pt x="291" y="947"/>
                    <a:pt x="365" y="894"/>
                    <a:pt x="389" y="812"/>
                  </a:cubicBezTo>
                  <a:lnTo>
                    <a:pt x="582" y="236"/>
                  </a:lnTo>
                  <a:cubicBezTo>
                    <a:pt x="611" y="143"/>
                    <a:pt x="545" y="29"/>
                    <a:pt x="451" y="7"/>
                  </a:cubicBezTo>
                  <a:cubicBezTo>
                    <a:pt x="436" y="3"/>
                    <a:pt x="421" y="1"/>
                    <a:pt x="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92" name="Google Shape;3292;p7"/>
            <p:cNvSpPr/>
            <p:nvPr/>
          </p:nvSpPr>
          <p:spPr>
            <a:xfrm>
              <a:off x="1710750" y="2123875"/>
              <a:ext cx="41200" cy="173325"/>
            </a:xfrm>
            <a:custGeom>
              <a:avLst/>
              <a:gdLst/>
              <a:ahLst/>
              <a:cxnLst/>
              <a:rect l="l" t="t" r="r" b="b"/>
              <a:pathLst>
                <a:path w="1648" h="6933" extrusionOk="0">
                  <a:moveTo>
                    <a:pt x="1396" y="0"/>
                  </a:moveTo>
                  <a:cubicBezTo>
                    <a:pt x="1341" y="0"/>
                    <a:pt x="1287" y="28"/>
                    <a:pt x="1254" y="95"/>
                  </a:cubicBezTo>
                  <a:cubicBezTo>
                    <a:pt x="665" y="1290"/>
                    <a:pt x="283" y="2577"/>
                    <a:pt x="125" y="3901"/>
                  </a:cubicBezTo>
                  <a:cubicBezTo>
                    <a:pt x="1" y="4933"/>
                    <a:pt x="74" y="6130"/>
                    <a:pt x="888" y="6882"/>
                  </a:cubicBezTo>
                  <a:cubicBezTo>
                    <a:pt x="926" y="6918"/>
                    <a:pt x="969" y="6933"/>
                    <a:pt x="1011" y="6933"/>
                  </a:cubicBezTo>
                  <a:cubicBezTo>
                    <a:pt x="1158" y="6933"/>
                    <a:pt x="1288" y="6746"/>
                    <a:pt x="1151" y="6619"/>
                  </a:cubicBezTo>
                  <a:cubicBezTo>
                    <a:pt x="388" y="5914"/>
                    <a:pt x="383" y="4773"/>
                    <a:pt x="507" y="3816"/>
                  </a:cubicBezTo>
                  <a:cubicBezTo>
                    <a:pt x="667" y="2588"/>
                    <a:pt x="1029" y="1394"/>
                    <a:pt x="1575" y="281"/>
                  </a:cubicBezTo>
                  <a:cubicBezTo>
                    <a:pt x="1648" y="135"/>
                    <a:pt x="1518" y="0"/>
                    <a:pt x="13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93" name="Google Shape;3293;p7"/>
            <p:cNvSpPr/>
            <p:nvPr/>
          </p:nvSpPr>
          <p:spPr>
            <a:xfrm>
              <a:off x="1767175" y="2171825"/>
              <a:ext cx="83925" cy="83600"/>
            </a:xfrm>
            <a:custGeom>
              <a:avLst/>
              <a:gdLst/>
              <a:ahLst/>
              <a:cxnLst/>
              <a:rect l="l" t="t" r="r" b="b"/>
              <a:pathLst>
                <a:path w="3357" h="3344" extrusionOk="0">
                  <a:moveTo>
                    <a:pt x="3111" y="1"/>
                  </a:moveTo>
                  <a:cubicBezTo>
                    <a:pt x="3080" y="1"/>
                    <a:pt x="3046" y="12"/>
                    <a:pt x="3013" y="37"/>
                  </a:cubicBezTo>
                  <a:cubicBezTo>
                    <a:pt x="2413" y="486"/>
                    <a:pt x="1849" y="983"/>
                    <a:pt x="1327" y="1520"/>
                  </a:cubicBezTo>
                  <a:cubicBezTo>
                    <a:pt x="1139" y="1064"/>
                    <a:pt x="953" y="610"/>
                    <a:pt x="765" y="154"/>
                  </a:cubicBezTo>
                  <a:cubicBezTo>
                    <a:pt x="732" y="77"/>
                    <a:pt x="667" y="19"/>
                    <a:pt x="585" y="19"/>
                  </a:cubicBezTo>
                  <a:cubicBezTo>
                    <a:pt x="569" y="19"/>
                    <a:pt x="553" y="21"/>
                    <a:pt x="536" y="26"/>
                  </a:cubicBezTo>
                  <a:cubicBezTo>
                    <a:pt x="448" y="48"/>
                    <a:pt x="368" y="160"/>
                    <a:pt x="407" y="253"/>
                  </a:cubicBezTo>
                  <a:lnTo>
                    <a:pt x="1050" y="1816"/>
                  </a:lnTo>
                  <a:cubicBezTo>
                    <a:pt x="714" y="2175"/>
                    <a:pt x="398" y="2551"/>
                    <a:pt x="102" y="2943"/>
                  </a:cubicBezTo>
                  <a:cubicBezTo>
                    <a:pt x="0" y="3078"/>
                    <a:pt x="130" y="3209"/>
                    <a:pt x="265" y="3209"/>
                  </a:cubicBezTo>
                  <a:cubicBezTo>
                    <a:pt x="322" y="3209"/>
                    <a:pt x="380" y="3186"/>
                    <a:pt x="421" y="3129"/>
                  </a:cubicBezTo>
                  <a:cubicBezTo>
                    <a:pt x="666" y="2804"/>
                    <a:pt x="931" y="2492"/>
                    <a:pt x="1203" y="2189"/>
                  </a:cubicBezTo>
                  <a:lnTo>
                    <a:pt x="1622" y="3208"/>
                  </a:lnTo>
                  <a:cubicBezTo>
                    <a:pt x="1655" y="3287"/>
                    <a:pt x="1720" y="3344"/>
                    <a:pt x="1802" y="3344"/>
                  </a:cubicBezTo>
                  <a:cubicBezTo>
                    <a:pt x="1818" y="3344"/>
                    <a:pt x="1834" y="3342"/>
                    <a:pt x="1850" y="3338"/>
                  </a:cubicBezTo>
                  <a:cubicBezTo>
                    <a:pt x="1938" y="3314"/>
                    <a:pt x="2018" y="3202"/>
                    <a:pt x="1980" y="3109"/>
                  </a:cubicBezTo>
                  <a:cubicBezTo>
                    <a:pt x="1813" y="2705"/>
                    <a:pt x="1647" y="2299"/>
                    <a:pt x="1479" y="1893"/>
                  </a:cubicBezTo>
                  <a:cubicBezTo>
                    <a:pt x="2009" y="1334"/>
                    <a:pt x="2585" y="820"/>
                    <a:pt x="3201" y="356"/>
                  </a:cubicBezTo>
                  <a:cubicBezTo>
                    <a:pt x="3356" y="240"/>
                    <a:pt x="3257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94" name="Google Shape;3294;p7"/>
            <p:cNvSpPr/>
            <p:nvPr/>
          </p:nvSpPr>
          <p:spPr>
            <a:xfrm>
              <a:off x="1858300" y="2229025"/>
              <a:ext cx="48950" cy="52300"/>
            </a:xfrm>
            <a:custGeom>
              <a:avLst/>
              <a:gdLst/>
              <a:ahLst/>
              <a:cxnLst/>
              <a:rect l="l" t="t" r="r" b="b"/>
              <a:pathLst>
                <a:path w="1958" h="2092" extrusionOk="0">
                  <a:moveTo>
                    <a:pt x="1103" y="370"/>
                  </a:moveTo>
                  <a:cubicBezTo>
                    <a:pt x="1142" y="370"/>
                    <a:pt x="1181" y="375"/>
                    <a:pt x="1218" y="386"/>
                  </a:cubicBezTo>
                  <a:cubicBezTo>
                    <a:pt x="1488" y="462"/>
                    <a:pt x="1607" y="729"/>
                    <a:pt x="1555" y="992"/>
                  </a:cubicBezTo>
                  <a:lnTo>
                    <a:pt x="1555" y="993"/>
                  </a:lnTo>
                  <a:cubicBezTo>
                    <a:pt x="1503" y="1263"/>
                    <a:pt x="1344" y="1517"/>
                    <a:pt x="1099" y="1650"/>
                  </a:cubicBezTo>
                  <a:cubicBezTo>
                    <a:pt x="1018" y="1695"/>
                    <a:pt x="917" y="1723"/>
                    <a:pt x="830" y="1723"/>
                  </a:cubicBezTo>
                  <a:cubicBezTo>
                    <a:pt x="808" y="1723"/>
                    <a:pt x="787" y="1721"/>
                    <a:pt x="767" y="1717"/>
                  </a:cubicBezTo>
                  <a:cubicBezTo>
                    <a:pt x="726" y="1713"/>
                    <a:pt x="687" y="1698"/>
                    <a:pt x="653" y="1675"/>
                  </a:cubicBezTo>
                  <a:cubicBezTo>
                    <a:pt x="642" y="1669"/>
                    <a:pt x="631" y="1661"/>
                    <a:pt x="620" y="1655"/>
                  </a:cubicBezTo>
                  <a:lnTo>
                    <a:pt x="615" y="1651"/>
                  </a:lnTo>
                  <a:lnTo>
                    <a:pt x="612" y="1650"/>
                  </a:lnTo>
                  <a:cubicBezTo>
                    <a:pt x="588" y="1630"/>
                    <a:pt x="565" y="1606"/>
                    <a:pt x="545" y="1583"/>
                  </a:cubicBezTo>
                  <a:cubicBezTo>
                    <a:pt x="512" y="1543"/>
                    <a:pt x="485" y="1499"/>
                    <a:pt x="466" y="1452"/>
                  </a:cubicBezTo>
                  <a:cubicBezTo>
                    <a:pt x="465" y="1449"/>
                    <a:pt x="466" y="1451"/>
                    <a:pt x="461" y="1442"/>
                  </a:cubicBezTo>
                  <a:cubicBezTo>
                    <a:pt x="455" y="1424"/>
                    <a:pt x="451" y="1407"/>
                    <a:pt x="446" y="1388"/>
                  </a:cubicBezTo>
                  <a:cubicBezTo>
                    <a:pt x="443" y="1376"/>
                    <a:pt x="440" y="1363"/>
                    <a:pt x="436" y="1352"/>
                  </a:cubicBezTo>
                  <a:cubicBezTo>
                    <a:pt x="436" y="1346"/>
                    <a:pt x="435" y="1344"/>
                    <a:pt x="435" y="1343"/>
                  </a:cubicBezTo>
                  <a:cubicBezTo>
                    <a:pt x="435" y="1340"/>
                    <a:pt x="435" y="1341"/>
                    <a:pt x="435" y="1337"/>
                  </a:cubicBezTo>
                  <a:cubicBezTo>
                    <a:pt x="430" y="1263"/>
                    <a:pt x="427" y="1269"/>
                    <a:pt x="449" y="1202"/>
                  </a:cubicBezTo>
                  <a:cubicBezTo>
                    <a:pt x="449" y="1200"/>
                    <a:pt x="452" y="1197"/>
                    <a:pt x="454" y="1194"/>
                  </a:cubicBezTo>
                  <a:cubicBezTo>
                    <a:pt x="460" y="1180"/>
                    <a:pt x="468" y="1166"/>
                    <a:pt x="477" y="1153"/>
                  </a:cubicBezTo>
                  <a:lnTo>
                    <a:pt x="483" y="1147"/>
                  </a:lnTo>
                  <a:cubicBezTo>
                    <a:pt x="496" y="1133"/>
                    <a:pt x="510" y="1120"/>
                    <a:pt x="524" y="1108"/>
                  </a:cubicBezTo>
                  <a:cubicBezTo>
                    <a:pt x="599" y="1042"/>
                    <a:pt x="592" y="912"/>
                    <a:pt x="524" y="845"/>
                  </a:cubicBezTo>
                  <a:cubicBezTo>
                    <a:pt x="504" y="826"/>
                    <a:pt x="479" y="810"/>
                    <a:pt x="451" y="802"/>
                  </a:cubicBezTo>
                  <a:lnTo>
                    <a:pt x="451" y="802"/>
                  </a:lnTo>
                  <a:cubicBezTo>
                    <a:pt x="461" y="804"/>
                    <a:pt x="471" y="805"/>
                    <a:pt x="481" y="805"/>
                  </a:cubicBezTo>
                  <a:cubicBezTo>
                    <a:pt x="563" y="805"/>
                    <a:pt x="631" y="750"/>
                    <a:pt x="660" y="671"/>
                  </a:cubicBezTo>
                  <a:cubicBezTo>
                    <a:pt x="728" y="489"/>
                    <a:pt x="916" y="370"/>
                    <a:pt x="1103" y="370"/>
                  </a:cubicBezTo>
                  <a:close/>
                  <a:moveTo>
                    <a:pt x="1103" y="0"/>
                  </a:moveTo>
                  <a:cubicBezTo>
                    <a:pt x="755" y="0"/>
                    <a:pt x="429" y="226"/>
                    <a:pt x="302" y="572"/>
                  </a:cubicBezTo>
                  <a:cubicBezTo>
                    <a:pt x="269" y="663"/>
                    <a:pt x="338" y="768"/>
                    <a:pt x="425" y="796"/>
                  </a:cubicBezTo>
                  <a:cubicBezTo>
                    <a:pt x="415" y="794"/>
                    <a:pt x="404" y="794"/>
                    <a:pt x="394" y="794"/>
                  </a:cubicBezTo>
                  <a:cubicBezTo>
                    <a:pt x="345" y="794"/>
                    <a:pt x="298" y="811"/>
                    <a:pt x="261" y="845"/>
                  </a:cubicBezTo>
                  <a:cubicBezTo>
                    <a:pt x="1" y="1067"/>
                    <a:pt x="18" y="1460"/>
                    <a:pt x="194" y="1728"/>
                  </a:cubicBezTo>
                  <a:cubicBezTo>
                    <a:pt x="346" y="1960"/>
                    <a:pt x="590" y="2091"/>
                    <a:pt x="850" y="2091"/>
                  </a:cubicBezTo>
                  <a:cubicBezTo>
                    <a:pt x="943" y="2091"/>
                    <a:pt x="1038" y="2075"/>
                    <a:pt x="1132" y="2040"/>
                  </a:cubicBezTo>
                  <a:cubicBezTo>
                    <a:pt x="1516" y="1897"/>
                    <a:pt x="1801" y="1543"/>
                    <a:pt x="1900" y="1150"/>
                  </a:cubicBezTo>
                  <a:cubicBezTo>
                    <a:pt x="1958" y="921"/>
                    <a:pt x="1955" y="677"/>
                    <a:pt x="1847" y="461"/>
                  </a:cubicBezTo>
                  <a:cubicBezTo>
                    <a:pt x="1757" y="285"/>
                    <a:pt x="1610" y="147"/>
                    <a:pt x="1430" y="69"/>
                  </a:cubicBezTo>
                  <a:cubicBezTo>
                    <a:pt x="1322" y="22"/>
                    <a:pt x="1212" y="0"/>
                    <a:pt x="1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95" name="Google Shape;3295;p7"/>
            <p:cNvSpPr/>
            <p:nvPr/>
          </p:nvSpPr>
          <p:spPr>
            <a:xfrm>
              <a:off x="1923175" y="2128975"/>
              <a:ext cx="55575" cy="168325"/>
            </a:xfrm>
            <a:custGeom>
              <a:avLst/>
              <a:gdLst/>
              <a:ahLst/>
              <a:cxnLst/>
              <a:rect l="l" t="t" r="r" b="b"/>
              <a:pathLst>
                <a:path w="2223" h="6733" extrusionOk="0">
                  <a:moveTo>
                    <a:pt x="999" y="1"/>
                  </a:moveTo>
                  <a:cubicBezTo>
                    <a:pt x="876" y="1"/>
                    <a:pt x="747" y="135"/>
                    <a:pt x="823" y="281"/>
                  </a:cubicBezTo>
                  <a:cubicBezTo>
                    <a:pt x="1821" y="2230"/>
                    <a:pt x="1534" y="4737"/>
                    <a:pt x="118" y="6409"/>
                  </a:cubicBezTo>
                  <a:cubicBezTo>
                    <a:pt x="1" y="6546"/>
                    <a:pt x="124" y="6732"/>
                    <a:pt x="258" y="6732"/>
                  </a:cubicBezTo>
                  <a:cubicBezTo>
                    <a:pt x="300" y="6732"/>
                    <a:pt x="343" y="6714"/>
                    <a:pt x="380" y="6670"/>
                  </a:cubicBezTo>
                  <a:cubicBezTo>
                    <a:pt x="1910" y="4867"/>
                    <a:pt x="2222" y="2200"/>
                    <a:pt x="1143" y="95"/>
                  </a:cubicBezTo>
                  <a:cubicBezTo>
                    <a:pt x="1109" y="28"/>
                    <a:pt x="1055" y="1"/>
                    <a:pt x="9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96" name="Google Shape;3296;p7"/>
            <p:cNvSpPr/>
            <p:nvPr/>
          </p:nvSpPr>
          <p:spPr>
            <a:xfrm>
              <a:off x="2031050" y="2183925"/>
              <a:ext cx="134525" cy="9700"/>
            </a:xfrm>
            <a:custGeom>
              <a:avLst/>
              <a:gdLst/>
              <a:ahLst/>
              <a:cxnLst/>
              <a:rect l="l" t="t" r="r" b="b"/>
              <a:pathLst>
                <a:path w="5381" h="388" extrusionOk="0">
                  <a:moveTo>
                    <a:pt x="5141" y="1"/>
                  </a:moveTo>
                  <a:lnTo>
                    <a:pt x="240" y="18"/>
                  </a:lnTo>
                  <a:cubicBezTo>
                    <a:pt x="1" y="18"/>
                    <a:pt x="0" y="388"/>
                    <a:pt x="239" y="388"/>
                  </a:cubicBezTo>
                  <a:cubicBezTo>
                    <a:pt x="239" y="388"/>
                    <a:pt x="240" y="388"/>
                    <a:pt x="240" y="388"/>
                  </a:cubicBezTo>
                  <a:lnTo>
                    <a:pt x="5141" y="372"/>
                  </a:lnTo>
                  <a:cubicBezTo>
                    <a:pt x="5379" y="372"/>
                    <a:pt x="5381" y="1"/>
                    <a:pt x="5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97" name="Google Shape;3297;p7"/>
            <p:cNvSpPr/>
            <p:nvPr/>
          </p:nvSpPr>
          <p:spPr>
            <a:xfrm>
              <a:off x="2026225" y="2207500"/>
              <a:ext cx="98525" cy="11825"/>
            </a:xfrm>
            <a:custGeom>
              <a:avLst/>
              <a:gdLst/>
              <a:ahLst/>
              <a:cxnLst/>
              <a:rect l="l" t="t" r="r" b="b"/>
              <a:pathLst>
                <a:path w="3941" h="473" extrusionOk="0">
                  <a:moveTo>
                    <a:pt x="2043" y="1"/>
                  </a:moveTo>
                  <a:cubicBezTo>
                    <a:pt x="1440" y="1"/>
                    <a:pt x="837" y="34"/>
                    <a:pt x="237" y="100"/>
                  </a:cubicBezTo>
                  <a:cubicBezTo>
                    <a:pt x="10" y="124"/>
                    <a:pt x="1" y="472"/>
                    <a:pt x="215" y="472"/>
                  </a:cubicBezTo>
                  <a:cubicBezTo>
                    <a:pt x="222" y="472"/>
                    <a:pt x="229" y="472"/>
                    <a:pt x="237" y="471"/>
                  </a:cubicBezTo>
                  <a:cubicBezTo>
                    <a:pt x="837" y="405"/>
                    <a:pt x="1440" y="372"/>
                    <a:pt x="2043" y="372"/>
                  </a:cubicBezTo>
                  <a:cubicBezTo>
                    <a:pt x="2598" y="372"/>
                    <a:pt x="3152" y="400"/>
                    <a:pt x="3704" y="455"/>
                  </a:cubicBezTo>
                  <a:cubicBezTo>
                    <a:pt x="3712" y="456"/>
                    <a:pt x="3720" y="456"/>
                    <a:pt x="3727" y="456"/>
                  </a:cubicBezTo>
                  <a:cubicBezTo>
                    <a:pt x="3941" y="456"/>
                    <a:pt x="3932" y="107"/>
                    <a:pt x="3704" y="84"/>
                  </a:cubicBezTo>
                  <a:cubicBezTo>
                    <a:pt x="3152" y="28"/>
                    <a:pt x="2598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98" name="Google Shape;3298;p7"/>
            <p:cNvSpPr/>
            <p:nvPr/>
          </p:nvSpPr>
          <p:spPr>
            <a:xfrm>
              <a:off x="2222750" y="2140800"/>
              <a:ext cx="66300" cy="131250"/>
            </a:xfrm>
            <a:custGeom>
              <a:avLst/>
              <a:gdLst/>
              <a:ahLst/>
              <a:cxnLst/>
              <a:rect l="l" t="t" r="r" b="b"/>
              <a:pathLst>
                <a:path w="2652" h="5250" extrusionOk="0">
                  <a:moveTo>
                    <a:pt x="1975" y="1"/>
                  </a:moveTo>
                  <a:cubicBezTo>
                    <a:pt x="1920" y="1"/>
                    <a:pt x="1865" y="28"/>
                    <a:pt x="1832" y="95"/>
                  </a:cubicBezTo>
                  <a:cubicBezTo>
                    <a:pt x="1492" y="756"/>
                    <a:pt x="1216" y="1470"/>
                    <a:pt x="1001" y="2197"/>
                  </a:cubicBezTo>
                  <a:cubicBezTo>
                    <a:pt x="735" y="2219"/>
                    <a:pt x="472" y="2263"/>
                    <a:pt x="213" y="2329"/>
                  </a:cubicBezTo>
                  <a:cubicBezTo>
                    <a:pt x="1" y="2384"/>
                    <a:pt x="67" y="2693"/>
                    <a:pt x="260" y="2693"/>
                  </a:cubicBezTo>
                  <a:cubicBezTo>
                    <a:pt x="277" y="2693"/>
                    <a:pt x="294" y="2691"/>
                    <a:pt x="312" y="2686"/>
                  </a:cubicBezTo>
                  <a:cubicBezTo>
                    <a:pt x="500" y="2638"/>
                    <a:pt x="693" y="2602"/>
                    <a:pt x="887" y="2578"/>
                  </a:cubicBezTo>
                  <a:lnTo>
                    <a:pt x="887" y="2578"/>
                  </a:lnTo>
                  <a:cubicBezTo>
                    <a:pt x="815" y="2854"/>
                    <a:pt x="752" y="3130"/>
                    <a:pt x="702" y="3407"/>
                  </a:cubicBezTo>
                  <a:cubicBezTo>
                    <a:pt x="613" y="3888"/>
                    <a:pt x="603" y="4424"/>
                    <a:pt x="923" y="4826"/>
                  </a:cubicBezTo>
                  <a:cubicBezTo>
                    <a:pt x="1123" y="5077"/>
                    <a:pt x="1421" y="5250"/>
                    <a:pt x="1734" y="5250"/>
                  </a:cubicBezTo>
                  <a:cubicBezTo>
                    <a:pt x="1826" y="5250"/>
                    <a:pt x="1919" y="5235"/>
                    <a:pt x="2012" y="5202"/>
                  </a:cubicBezTo>
                  <a:cubicBezTo>
                    <a:pt x="2214" y="5132"/>
                    <a:pt x="2156" y="4834"/>
                    <a:pt x="1978" y="4834"/>
                  </a:cubicBezTo>
                  <a:cubicBezTo>
                    <a:pt x="1958" y="4834"/>
                    <a:pt x="1937" y="4837"/>
                    <a:pt x="1915" y="4845"/>
                  </a:cubicBezTo>
                  <a:cubicBezTo>
                    <a:pt x="1854" y="4866"/>
                    <a:pt x="1794" y="4876"/>
                    <a:pt x="1735" y="4876"/>
                  </a:cubicBezTo>
                  <a:cubicBezTo>
                    <a:pt x="1447" y="4876"/>
                    <a:pt x="1189" y="4645"/>
                    <a:pt x="1086" y="4370"/>
                  </a:cubicBezTo>
                  <a:cubicBezTo>
                    <a:pt x="912" y="3908"/>
                    <a:pt x="1080" y="3376"/>
                    <a:pt x="1197" y="2920"/>
                  </a:cubicBezTo>
                  <a:cubicBezTo>
                    <a:pt x="1230" y="2793"/>
                    <a:pt x="1266" y="2667"/>
                    <a:pt x="1302" y="2542"/>
                  </a:cubicBezTo>
                  <a:cubicBezTo>
                    <a:pt x="1349" y="2541"/>
                    <a:pt x="1395" y="2540"/>
                    <a:pt x="1442" y="2540"/>
                  </a:cubicBezTo>
                  <a:cubicBezTo>
                    <a:pt x="1741" y="2540"/>
                    <a:pt x="2040" y="2570"/>
                    <a:pt x="2333" y="2633"/>
                  </a:cubicBezTo>
                  <a:cubicBezTo>
                    <a:pt x="2348" y="2636"/>
                    <a:pt x="2362" y="2637"/>
                    <a:pt x="2376" y="2637"/>
                  </a:cubicBezTo>
                  <a:cubicBezTo>
                    <a:pt x="2578" y="2637"/>
                    <a:pt x="2652" y="2321"/>
                    <a:pt x="2432" y="2274"/>
                  </a:cubicBezTo>
                  <a:cubicBezTo>
                    <a:pt x="2109" y="2208"/>
                    <a:pt x="1780" y="2174"/>
                    <a:pt x="1450" y="2174"/>
                  </a:cubicBezTo>
                  <a:cubicBezTo>
                    <a:pt x="1436" y="2174"/>
                    <a:pt x="1421" y="2174"/>
                    <a:pt x="1407" y="2174"/>
                  </a:cubicBezTo>
                  <a:cubicBezTo>
                    <a:pt x="1604" y="1524"/>
                    <a:pt x="1843" y="888"/>
                    <a:pt x="2151" y="281"/>
                  </a:cubicBezTo>
                  <a:cubicBezTo>
                    <a:pt x="2227" y="135"/>
                    <a:pt x="2098" y="1"/>
                    <a:pt x="19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299" name="Google Shape;3299;p7"/>
            <p:cNvSpPr/>
            <p:nvPr/>
          </p:nvSpPr>
          <p:spPr>
            <a:xfrm>
              <a:off x="2299375" y="2188175"/>
              <a:ext cx="78375" cy="111450"/>
            </a:xfrm>
            <a:custGeom>
              <a:avLst/>
              <a:gdLst/>
              <a:ahLst/>
              <a:cxnLst/>
              <a:rect l="l" t="t" r="r" b="b"/>
              <a:pathLst>
                <a:path w="3135" h="4458" extrusionOk="0">
                  <a:moveTo>
                    <a:pt x="2289" y="372"/>
                  </a:moveTo>
                  <a:cubicBezTo>
                    <a:pt x="2404" y="372"/>
                    <a:pt x="2519" y="395"/>
                    <a:pt x="2630" y="448"/>
                  </a:cubicBezTo>
                  <a:cubicBezTo>
                    <a:pt x="2494" y="771"/>
                    <a:pt x="2289" y="1061"/>
                    <a:pt x="2030" y="1297"/>
                  </a:cubicBezTo>
                  <a:cubicBezTo>
                    <a:pt x="1854" y="1456"/>
                    <a:pt x="1527" y="1722"/>
                    <a:pt x="1243" y="1722"/>
                  </a:cubicBezTo>
                  <a:cubicBezTo>
                    <a:pt x="1191" y="1722"/>
                    <a:pt x="1140" y="1713"/>
                    <a:pt x="1092" y="1692"/>
                  </a:cubicBezTo>
                  <a:cubicBezTo>
                    <a:pt x="697" y="1523"/>
                    <a:pt x="1346" y="859"/>
                    <a:pt x="1504" y="714"/>
                  </a:cubicBezTo>
                  <a:cubicBezTo>
                    <a:pt x="1719" y="518"/>
                    <a:pt x="2003" y="372"/>
                    <a:pt x="2289" y="372"/>
                  </a:cubicBezTo>
                  <a:close/>
                  <a:moveTo>
                    <a:pt x="2298" y="0"/>
                  </a:moveTo>
                  <a:cubicBezTo>
                    <a:pt x="1934" y="0"/>
                    <a:pt x="1573" y="164"/>
                    <a:pt x="1286" y="410"/>
                  </a:cubicBezTo>
                  <a:cubicBezTo>
                    <a:pt x="930" y="716"/>
                    <a:pt x="332" y="1393"/>
                    <a:pt x="728" y="1872"/>
                  </a:cubicBezTo>
                  <a:cubicBezTo>
                    <a:pt x="856" y="2027"/>
                    <a:pt x="1022" y="2087"/>
                    <a:pt x="1198" y="2087"/>
                  </a:cubicBezTo>
                  <a:cubicBezTo>
                    <a:pt x="1498" y="2087"/>
                    <a:pt x="1829" y="1915"/>
                    <a:pt x="2049" y="1755"/>
                  </a:cubicBezTo>
                  <a:cubicBezTo>
                    <a:pt x="2298" y="1571"/>
                    <a:pt x="2516" y="1347"/>
                    <a:pt x="2691" y="1094"/>
                  </a:cubicBezTo>
                  <a:lnTo>
                    <a:pt x="2691" y="1094"/>
                  </a:lnTo>
                  <a:cubicBezTo>
                    <a:pt x="2658" y="1745"/>
                    <a:pt x="2505" y="2394"/>
                    <a:pt x="2207" y="2971"/>
                  </a:cubicBezTo>
                  <a:cubicBezTo>
                    <a:pt x="1906" y="3550"/>
                    <a:pt x="1355" y="4085"/>
                    <a:pt x="697" y="4085"/>
                  </a:cubicBezTo>
                  <a:cubicBezTo>
                    <a:pt x="570" y="4085"/>
                    <a:pt x="439" y="4065"/>
                    <a:pt x="305" y="4022"/>
                  </a:cubicBezTo>
                  <a:cubicBezTo>
                    <a:pt x="284" y="4015"/>
                    <a:pt x="264" y="4012"/>
                    <a:pt x="246" y="4012"/>
                  </a:cubicBezTo>
                  <a:cubicBezTo>
                    <a:pt x="63" y="4012"/>
                    <a:pt x="0" y="4314"/>
                    <a:pt x="206" y="4381"/>
                  </a:cubicBezTo>
                  <a:cubicBezTo>
                    <a:pt x="369" y="4433"/>
                    <a:pt x="530" y="4457"/>
                    <a:pt x="688" y="4457"/>
                  </a:cubicBezTo>
                  <a:cubicBezTo>
                    <a:pt x="1413" y="4457"/>
                    <a:pt x="2065" y="3947"/>
                    <a:pt x="2436" y="3323"/>
                  </a:cubicBezTo>
                  <a:cubicBezTo>
                    <a:pt x="2955" y="2450"/>
                    <a:pt x="3135" y="1365"/>
                    <a:pt x="3052" y="363"/>
                  </a:cubicBezTo>
                  <a:cubicBezTo>
                    <a:pt x="3049" y="284"/>
                    <a:pt x="2994" y="215"/>
                    <a:pt x="2917" y="193"/>
                  </a:cubicBezTo>
                  <a:cubicBezTo>
                    <a:pt x="2903" y="174"/>
                    <a:pt x="2884" y="158"/>
                    <a:pt x="2862" y="146"/>
                  </a:cubicBezTo>
                  <a:cubicBezTo>
                    <a:pt x="2680" y="45"/>
                    <a:pt x="2488" y="0"/>
                    <a:pt x="2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00" name="Google Shape;3300;p7"/>
            <p:cNvSpPr/>
            <p:nvPr/>
          </p:nvSpPr>
          <p:spPr>
            <a:xfrm>
              <a:off x="2449650" y="2184050"/>
              <a:ext cx="95550" cy="76600"/>
            </a:xfrm>
            <a:custGeom>
              <a:avLst/>
              <a:gdLst/>
              <a:ahLst/>
              <a:cxnLst/>
              <a:rect l="l" t="t" r="r" b="b"/>
              <a:pathLst>
                <a:path w="3822" h="3064" extrusionOk="0">
                  <a:moveTo>
                    <a:pt x="2003" y="443"/>
                  </a:moveTo>
                  <a:cubicBezTo>
                    <a:pt x="2120" y="443"/>
                    <a:pt x="2233" y="482"/>
                    <a:pt x="2335" y="577"/>
                  </a:cubicBezTo>
                  <a:cubicBezTo>
                    <a:pt x="2493" y="724"/>
                    <a:pt x="2557" y="958"/>
                    <a:pt x="2604" y="1183"/>
                  </a:cubicBezTo>
                  <a:cubicBezTo>
                    <a:pt x="2487" y="1318"/>
                    <a:pt x="2365" y="1450"/>
                    <a:pt x="2236" y="1577"/>
                  </a:cubicBezTo>
                  <a:cubicBezTo>
                    <a:pt x="2014" y="1798"/>
                    <a:pt x="1780" y="2003"/>
                    <a:pt x="1533" y="2195"/>
                  </a:cubicBezTo>
                  <a:cubicBezTo>
                    <a:pt x="1412" y="2289"/>
                    <a:pt x="1288" y="2379"/>
                    <a:pt x="1161" y="2467"/>
                  </a:cubicBezTo>
                  <a:cubicBezTo>
                    <a:pt x="1092" y="2514"/>
                    <a:pt x="1022" y="2559"/>
                    <a:pt x="950" y="2604"/>
                  </a:cubicBezTo>
                  <a:cubicBezTo>
                    <a:pt x="908" y="2632"/>
                    <a:pt x="841" y="2693"/>
                    <a:pt x="783" y="2693"/>
                  </a:cubicBezTo>
                  <a:cubicBezTo>
                    <a:pt x="776" y="2693"/>
                    <a:pt x="770" y="2692"/>
                    <a:pt x="763" y="2691"/>
                  </a:cubicBezTo>
                  <a:cubicBezTo>
                    <a:pt x="665" y="2664"/>
                    <a:pt x="607" y="2451"/>
                    <a:pt x="586" y="2368"/>
                  </a:cubicBezTo>
                  <a:cubicBezTo>
                    <a:pt x="555" y="2230"/>
                    <a:pt x="555" y="2086"/>
                    <a:pt x="585" y="1948"/>
                  </a:cubicBezTo>
                  <a:cubicBezTo>
                    <a:pt x="641" y="1672"/>
                    <a:pt x="777" y="1420"/>
                    <a:pt x="942" y="1193"/>
                  </a:cubicBezTo>
                  <a:cubicBezTo>
                    <a:pt x="1139" y="920"/>
                    <a:pt x="1595" y="443"/>
                    <a:pt x="2003" y="443"/>
                  </a:cubicBezTo>
                  <a:close/>
                  <a:moveTo>
                    <a:pt x="3565" y="0"/>
                  </a:moveTo>
                  <a:cubicBezTo>
                    <a:pt x="3508" y="0"/>
                    <a:pt x="3452" y="26"/>
                    <a:pt x="3414" y="88"/>
                  </a:cubicBezTo>
                  <a:cubicBezTo>
                    <a:pt x="3255" y="348"/>
                    <a:pt x="3079" y="599"/>
                    <a:pt x="2891" y="840"/>
                  </a:cubicBezTo>
                  <a:cubicBezTo>
                    <a:pt x="2830" y="644"/>
                    <a:pt x="2747" y="458"/>
                    <a:pt x="2598" y="314"/>
                  </a:cubicBezTo>
                  <a:cubicBezTo>
                    <a:pt x="2425" y="148"/>
                    <a:pt x="2231" y="81"/>
                    <a:pt x="2032" y="81"/>
                  </a:cubicBezTo>
                  <a:cubicBezTo>
                    <a:pt x="1577" y="81"/>
                    <a:pt x="1101" y="433"/>
                    <a:pt x="814" y="763"/>
                  </a:cubicBezTo>
                  <a:cubicBezTo>
                    <a:pt x="375" y="1268"/>
                    <a:pt x="0" y="2012"/>
                    <a:pt x="304" y="2676"/>
                  </a:cubicBezTo>
                  <a:cubicBezTo>
                    <a:pt x="370" y="2819"/>
                    <a:pt x="466" y="2962"/>
                    <a:pt x="613" y="3029"/>
                  </a:cubicBezTo>
                  <a:cubicBezTo>
                    <a:pt x="667" y="3053"/>
                    <a:pt x="720" y="3064"/>
                    <a:pt x="772" y="3064"/>
                  </a:cubicBezTo>
                  <a:cubicBezTo>
                    <a:pt x="901" y="3064"/>
                    <a:pt x="1024" y="2999"/>
                    <a:pt x="1138" y="2926"/>
                  </a:cubicBezTo>
                  <a:cubicBezTo>
                    <a:pt x="1457" y="2722"/>
                    <a:pt x="1763" y="2496"/>
                    <a:pt x="2051" y="2250"/>
                  </a:cubicBezTo>
                  <a:cubicBezTo>
                    <a:pt x="2278" y="2054"/>
                    <a:pt x="2495" y="1846"/>
                    <a:pt x="2698" y="1625"/>
                  </a:cubicBezTo>
                  <a:cubicBezTo>
                    <a:pt x="2780" y="1993"/>
                    <a:pt x="2861" y="2362"/>
                    <a:pt x="2941" y="2730"/>
                  </a:cubicBezTo>
                  <a:cubicBezTo>
                    <a:pt x="2962" y="2823"/>
                    <a:pt x="3031" y="2863"/>
                    <a:pt x="3104" y="2863"/>
                  </a:cubicBezTo>
                  <a:cubicBezTo>
                    <a:pt x="3214" y="2863"/>
                    <a:pt x="3331" y="2772"/>
                    <a:pt x="3300" y="2633"/>
                  </a:cubicBezTo>
                  <a:cubicBezTo>
                    <a:pt x="3201" y="2185"/>
                    <a:pt x="3103" y="1736"/>
                    <a:pt x="3004" y="1288"/>
                  </a:cubicBezTo>
                  <a:cubicBezTo>
                    <a:pt x="3272" y="970"/>
                    <a:pt x="3516" y="632"/>
                    <a:pt x="3736" y="276"/>
                  </a:cubicBezTo>
                  <a:cubicBezTo>
                    <a:pt x="3822" y="134"/>
                    <a:pt x="3693" y="0"/>
                    <a:pt x="3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01" name="Google Shape;3301;p7"/>
            <p:cNvSpPr/>
            <p:nvPr/>
          </p:nvSpPr>
          <p:spPr>
            <a:xfrm>
              <a:off x="2636550" y="2163900"/>
              <a:ext cx="107950" cy="84250"/>
            </a:xfrm>
            <a:custGeom>
              <a:avLst/>
              <a:gdLst/>
              <a:ahLst/>
              <a:cxnLst/>
              <a:rect l="l" t="t" r="r" b="b"/>
              <a:pathLst>
                <a:path w="4318" h="3370" extrusionOk="0">
                  <a:moveTo>
                    <a:pt x="231" y="1"/>
                  </a:moveTo>
                  <a:cubicBezTo>
                    <a:pt x="57" y="1"/>
                    <a:pt x="1" y="296"/>
                    <a:pt x="200" y="371"/>
                  </a:cubicBezTo>
                  <a:lnTo>
                    <a:pt x="3399" y="1563"/>
                  </a:lnTo>
                  <a:cubicBezTo>
                    <a:pt x="3529" y="1612"/>
                    <a:pt x="3661" y="1657"/>
                    <a:pt x="3791" y="1709"/>
                  </a:cubicBezTo>
                  <a:cubicBezTo>
                    <a:pt x="3844" y="1729"/>
                    <a:pt x="3866" y="1718"/>
                    <a:pt x="3843" y="1767"/>
                  </a:cubicBezTo>
                  <a:cubicBezTo>
                    <a:pt x="3827" y="1803"/>
                    <a:pt x="3706" y="1873"/>
                    <a:pt x="3672" y="1897"/>
                  </a:cubicBezTo>
                  <a:cubicBezTo>
                    <a:pt x="3473" y="2044"/>
                    <a:pt x="3268" y="2184"/>
                    <a:pt x="3056" y="2315"/>
                  </a:cubicBezTo>
                  <a:cubicBezTo>
                    <a:pt x="2616" y="2588"/>
                    <a:pt x="2155" y="2828"/>
                    <a:pt x="1677" y="3031"/>
                  </a:cubicBezTo>
                  <a:cubicBezTo>
                    <a:pt x="1487" y="3114"/>
                    <a:pt x="1607" y="3369"/>
                    <a:pt x="1786" y="3369"/>
                  </a:cubicBezTo>
                  <a:cubicBezTo>
                    <a:pt x="1812" y="3369"/>
                    <a:pt x="1838" y="3364"/>
                    <a:pt x="1865" y="3352"/>
                  </a:cubicBezTo>
                  <a:cubicBezTo>
                    <a:pt x="2426" y="3113"/>
                    <a:pt x="2964" y="2824"/>
                    <a:pt x="3471" y="2489"/>
                  </a:cubicBezTo>
                  <a:cubicBezTo>
                    <a:pt x="3699" y="2339"/>
                    <a:pt x="3988" y="2180"/>
                    <a:pt x="4162" y="1967"/>
                  </a:cubicBezTo>
                  <a:cubicBezTo>
                    <a:pt x="4317" y="1778"/>
                    <a:pt x="4261" y="1537"/>
                    <a:pt x="4051" y="1419"/>
                  </a:cubicBezTo>
                  <a:cubicBezTo>
                    <a:pt x="3797" y="1276"/>
                    <a:pt x="3484" y="1200"/>
                    <a:pt x="3213" y="1099"/>
                  </a:cubicBezTo>
                  <a:lnTo>
                    <a:pt x="2216" y="728"/>
                  </a:lnTo>
                  <a:lnTo>
                    <a:pt x="297" y="14"/>
                  </a:lnTo>
                  <a:cubicBezTo>
                    <a:pt x="274" y="5"/>
                    <a:pt x="25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02" name="Google Shape;3302;p7"/>
            <p:cNvSpPr/>
            <p:nvPr/>
          </p:nvSpPr>
          <p:spPr>
            <a:xfrm>
              <a:off x="2815250" y="2147000"/>
              <a:ext cx="77650" cy="81425"/>
            </a:xfrm>
            <a:custGeom>
              <a:avLst/>
              <a:gdLst/>
              <a:ahLst/>
              <a:cxnLst/>
              <a:rect l="l" t="t" r="r" b="b"/>
              <a:pathLst>
                <a:path w="3106" h="3257" extrusionOk="0">
                  <a:moveTo>
                    <a:pt x="1763" y="370"/>
                  </a:moveTo>
                  <a:cubicBezTo>
                    <a:pt x="1901" y="370"/>
                    <a:pt x="2039" y="403"/>
                    <a:pt x="2158" y="472"/>
                  </a:cubicBezTo>
                  <a:cubicBezTo>
                    <a:pt x="2572" y="712"/>
                    <a:pt x="2688" y="1274"/>
                    <a:pt x="2562" y="1705"/>
                  </a:cubicBezTo>
                  <a:lnTo>
                    <a:pt x="2562" y="1706"/>
                  </a:lnTo>
                  <a:cubicBezTo>
                    <a:pt x="2418" y="2205"/>
                    <a:pt x="1972" y="2592"/>
                    <a:pt x="1505" y="2788"/>
                  </a:cubicBezTo>
                  <a:cubicBezTo>
                    <a:pt x="1367" y="2845"/>
                    <a:pt x="1169" y="2894"/>
                    <a:pt x="979" y="2894"/>
                  </a:cubicBezTo>
                  <a:cubicBezTo>
                    <a:pt x="752" y="2894"/>
                    <a:pt x="537" y="2824"/>
                    <a:pt x="450" y="2614"/>
                  </a:cubicBezTo>
                  <a:cubicBezTo>
                    <a:pt x="388" y="2462"/>
                    <a:pt x="421" y="2280"/>
                    <a:pt x="453" y="2126"/>
                  </a:cubicBezTo>
                  <a:cubicBezTo>
                    <a:pt x="488" y="1968"/>
                    <a:pt x="533" y="1811"/>
                    <a:pt x="588" y="1659"/>
                  </a:cubicBezTo>
                  <a:cubicBezTo>
                    <a:pt x="710" y="1329"/>
                    <a:pt x="883" y="1019"/>
                    <a:pt x="1102" y="741"/>
                  </a:cubicBezTo>
                  <a:cubicBezTo>
                    <a:pt x="1118" y="723"/>
                    <a:pt x="1130" y="701"/>
                    <a:pt x="1138" y="679"/>
                  </a:cubicBezTo>
                  <a:cubicBezTo>
                    <a:pt x="1276" y="475"/>
                    <a:pt x="1519" y="370"/>
                    <a:pt x="1763" y="370"/>
                  </a:cubicBezTo>
                  <a:close/>
                  <a:moveTo>
                    <a:pt x="1757" y="1"/>
                  </a:moveTo>
                  <a:cubicBezTo>
                    <a:pt x="1362" y="1"/>
                    <a:pt x="968" y="187"/>
                    <a:pt x="779" y="549"/>
                  </a:cubicBezTo>
                  <a:cubicBezTo>
                    <a:pt x="775" y="560"/>
                    <a:pt x="770" y="571"/>
                    <a:pt x="768" y="583"/>
                  </a:cubicBezTo>
                  <a:cubicBezTo>
                    <a:pt x="565" y="853"/>
                    <a:pt x="399" y="1146"/>
                    <a:pt x="270" y="1457"/>
                  </a:cubicBezTo>
                  <a:cubicBezTo>
                    <a:pt x="134" y="1797"/>
                    <a:pt x="1" y="2213"/>
                    <a:pt x="60" y="2582"/>
                  </a:cubicBezTo>
                  <a:cubicBezTo>
                    <a:pt x="141" y="3070"/>
                    <a:pt x="581" y="3256"/>
                    <a:pt x="1021" y="3256"/>
                  </a:cubicBezTo>
                  <a:cubicBezTo>
                    <a:pt x="1163" y="3256"/>
                    <a:pt x="1306" y="3236"/>
                    <a:pt x="1436" y="3201"/>
                  </a:cubicBezTo>
                  <a:cubicBezTo>
                    <a:pt x="2056" y="3032"/>
                    <a:pt x="2631" y="2542"/>
                    <a:pt x="2871" y="1945"/>
                  </a:cubicBezTo>
                  <a:cubicBezTo>
                    <a:pt x="3106" y="1362"/>
                    <a:pt x="2967" y="616"/>
                    <a:pt x="2454" y="226"/>
                  </a:cubicBezTo>
                  <a:cubicBezTo>
                    <a:pt x="2256" y="75"/>
                    <a:pt x="2006" y="1"/>
                    <a:pt x="1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03" name="Google Shape;3303;p7"/>
            <p:cNvSpPr/>
            <p:nvPr/>
          </p:nvSpPr>
          <p:spPr>
            <a:xfrm>
              <a:off x="3519075" y="2574725"/>
              <a:ext cx="1603475" cy="1162650"/>
            </a:xfrm>
            <a:custGeom>
              <a:avLst/>
              <a:gdLst/>
              <a:ahLst/>
              <a:cxnLst/>
              <a:rect l="l" t="t" r="r" b="b"/>
              <a:pathLst>
                <a:path w="64139" h="46506" extrusionOk="0">
                  <a:moveTo>
                    <a:pt x="23525" y="1"/>
                  </a:moveTo>
                  <a:cubicBezTo>
                    <a:pt x="23449" y="1"/>
                    <a:pt x="23370" y="39"/>
                    <a:pt x="23327" y="109"/>
                  </a:cubicBezTo>
                  <a:lnTo>
                    <a:pt x="21403" y="3244"/>
                  </a:lnTo>
                  <a:cubicBezTo>
                    <a:pt x="21300" y="3412"/>
                    <a:pt x="21452" y="3571"/>
                    <a:pt x="21605" y="3571"/>
                  </a:cubicBezTo>
                  <a:cubicBezTo>
                    <a:pt x="21672" y="3571"/>
                    <a:pt x="21740" y="3540"/>
                    <a:pt x="21785" y="3466"/>
                  </a:cubicBezTo>
                  <a:lnTo>
                    <a:pt x="23114" y="1302"/>
                  </a:lnTo>
                  <a:lnTo>
                    <a:pt x="23114" y="17373"/>
                  </a:lnTo>
                  <a:lnTo>
                    <a:pt x="1964" y="17373"/>
                  </a:lnTo>
                  <a:cubicBezTo>
                    <a:pt x="1680" y="17373"/>
                    <a:pt x="1679" y="17815"/>
                    <a:pt x="1964" y="17815"/>
                  </a:cubicBezTo>
                  <a:lnTo>
                    <a:pt x="23114" y="17815"/>
                  </a:lnTo>
                  <a:lnTo>
                    <a:pt x="23114" y="29584"/>
                  </a:lnTo>
                  <a:lnTo>
                    <a:pt x="286" y="29584"/>
                  </a:lnTo>
                  <a:cubicBezTo>
                    <a:pt x="1" y="29584"/>
                    <a:pt x="1" y="30026"/>
                    <a:pt x="286" y="30026"/>
                  </a:cubicBezTo>
                  <a:lnTo>
                    <a:pt x="23114" y="30026"/>
                  </a:lnTo>
                  <a:lnTo>
                    <a:pt x="23114" y="46292"/>
                  </a:lnTo>
                  <a:cubicBezTo>
                    <a:pt x="23114" y="46434"/>
                    <a:pt x="23225" y="46506"/>
                    <a:pt x="23335" y="46506"/>
                  </a:cubicBezTo>
                  <a:cubicBezTo>
                    <a:pt x="23446" y="46506"/>
                    <a:pt x="23556" y="46435"/>
                    <a:pt x="23556" y="46292"/>
                  </a:cubicBezTo>
                  <a:lnTo>
                    <a:pt x="23556" y="30026"/>
                  </a:lnTo>
                  <a:lnTo>
                    <a:pt x="63386" y="30026"/>
                  </a:lnTo>
                  <a:cubicBezTo>
                    <a:pt x="63443" y="30095"/>
                    <a:pt x="63497" y="30162"/>
                    <a:pt x="63552" y="30231"/>
                  </a:cubicBezTo>
                  <a:lnTo>
                    <a:pt x="61091" y="31919"/>
                  </a:lnTo>
                  <a:cubicBezTo>
                    <a:pt x="60897" y="32053"/>
                    <a:pt x="61017" y="32340"/>
                    <a:pt x="61198" y="32340"/>
                  </a:cubicBezTo>
                  <a:cubicBezTo>
                    <a:pt x="61235" y="32340"/>
                    <a:pt x="61274" y="32328"/>
                    <a:pt x="61313" y="32301"/>
                  </a:cubicBezTo>
                  <a:lnTo>
                    <a:pt x="63983" y="30470"/>
                  </a:lnTo>
                  <a:cubicBezTo>
                    <a:pt x="64072" y="30408"/>
                    <a:pt x="64138" y="30267"/>
                    <a:pt x="64061" y="30167"/>
                  </a:cubicBezTo>
                  <a:cubicBezTo>
                    <a:pt x="63989" y="30070"/>
                    <a:pt x="63911" y="29978"/>
                    <a:pt x="63834" y="29884"/>
                  </a:cubicBezTo>
                  <a:cubicBezTo>
                    <a:pt x="63878" y="29755"/>
                    <a:pt x="63811" y="29584"/>
                    <a:pt x="63634" y="29584"/>
                  </a:cubicBezTo>
                  <a:lnTo>
                    <a:pt x="63595" y="29584"/>
                  </a:lnTo>
                  <a:cubicBezTo>
                    <a:pt x="63079" y="28970"/>
                    <a:pt x="62515" y="28400"/>
                    <a:pt x="61909" y="27878"/>
                  </a:cubicBezTo>
                  <a:cubicBezTo>
                    <a:pt x="61862" y="27838"/>
                    <a:pt x="61811" y="27822"/>
                    <a:pt x="61762" y="27822"/>
                  </a:cubicBezTo>
                  <a:cubicBezTo>
                    <a:pt x="61582" y="27822"/>
                    <a:pt x="61426" y="28045"/>
                    <a:pt x="61595" y="28191"/>
                  </a:cubicBezTo>
                  <a:cubicBezTo>
                    <a:pt x="62097" y="28624"/>
                    <a:pt x="62570" y="29089"/>
                    <a:pt x="63009" y="29584"/>
                  </a:cubicBezTo>
                  <a:lnTo>
                    <a:pt x="23556" y="29584"/>
                  </a:lnTo>
                  <a:lnTo>
                    <a:pt x="23556" y="17815"/>
                  </a:lnTo>
                  <a:lnTo>
                    <a:pt x="38625" y="17815"/>
                  </a:lnTo>
                  <a:lnTo>
                    <a:pt x="38642" y="19501"/>
                  </a:lnTo>
                  <a:cubicBezTo>
                    <a:pt x="38645" y="19727"/>
                    <a:pt x="38835" y="19943"/>
                    <a:pt x="39067" y="19943"/>
                  </a:cubicBezTo>
                  <a:cubicBezTo>
                    <a:pt x="39073" y="19943"/>
                    <a:pt x="39078" y="19943"/>
                    <a:pt x="39084" y="19942"/>
                  </a:cubicBezTo>
                  <a:cubicBezTo>
                    <a:pt x="39322" y="19933"/>
                    <a:pt x="39529" y="19748"/>
                    <a:pt x="39526" y="19501"/>
                  </a:cubicBezTo>
                  <a:lnTo>
                    <a:pt x="39509" y="17815"/>
                  </a:lnTo>
                  <a:lnTo>
                    <a:pt x="59056" y="17815"/>
                  </a:lnTo>
                  <a:cubicBezTo>
                    <a:pt x="59339" y="17815"/>
                    <a:pt x="59339" y="17373"/>
                    <a:pt x="59056" y="17373"/>
                  </a:cubicBezTo>
                  <a:lnTo>
                    <a:pt x="39579" y="17373"/>
                  </a:lnTo>
                  <a:cubicBezTo>
                    <a:pt x="40751" y="17064"/>
                    <a:pt x="41758" y="16080"/>
                    <a:pt x="42600" y="15228"/>
                  </a:cubicBezTo>
                  <a:cubicBezTo>
                    <a:pt x="43922" y="13888"/>
                    <a:pt x="45107" y="12419"/>
                    <a:pt x="46139" y="10844"/>
                  </a:cubicBezTo>
                  <a:cubicBezTo>
                    <a:pt x="47294" y="9088"/>
                    <a:pt x="48232" y="7204"/>
                    <a:pt x="48977" y="5240"/>
                  </a:cubicBezTo>
                  <a:cubicBezTo>
                    <a:pt x="49159" y="4756"/>
                    <a:pt x="48763" y="4439"/>
                    <a:pt x="48354" y="4439"/>
                  </a:cubicBezTo>
                  <a:cubicBezTo>
                    <a:pt x="48088" y="4439"/>
                    <a:pt x="47816" y="4574"/>
                    <a:pt x="47698" y="4887"/>
                  </a:cubicBezTo>
                  <a:cubicBezTo>
                    <a:pt x="46518" y="7999"/>
                    <a:pt x="44774" y="10868"/>
                    <a:pt x="42553" y="13346"/>
                  </a:cubicBezTo>
                  <a:cubicBezTo>
                    <a:pt x="42017" y="13943"/>
                    <a:pt x="41456" y="14520"/>
                    <a:pt x="40867" y="15065"/>
                  </a:cubicBezTo>
                  <a:cubicBezTo>
                    <a:pt x="40329" y="15563"/>
                    <a:pt x="39650" y="16148"/>
                    <a:pt x="38872" y="16148"/>
                  </a:cubicBezTo>
                  <a:cubicBezTo>
                    <a:pt x="38855" y="16148"/>
                    <a:pt x="38838" y="16148"/>
                    <a:pt x="38821" y="16148"/>
                  </a:cubicBezTo>
                  <a:cubicBezTo>
                    <a:pt x="37993" y="16123"/>
                    <a:pt x="37314" y="15454"/>
                    <a:pt x="36762" y="14905"/>
                  </a:cubicBezTo>
                  <a:cubicBezTo>
                    <a:pt x="36179" y="14325"/>
                    <a:pt x="35625" y="13714"/>
                    <a:pt x="35103" y="13077"/>
                  </a:cubicBezTo>
                  <a:cubicBezTo>
                    <a:pt x="33874" y="11577"/>
                    <a:pt x="32848" y="9915"/>
                    <a:pt x="32013" y="8166"/>
                  </a:cubicBezTo>
                  <a:cubicBezTo>
                    <a:pt x="31898" y="7926"/>
                    <a:pt x="31707" y="7826"/>
                    <a:pt x="31511" y="7826"/>
                  </a:cubicBezTo>
                  <a:cubicBezTo>
                    <a:pt x="31078" y="7826"/>
                    <a:pt x="30616" y="8309"/>
                    <a:pt x="30868" y="8835"/>
                  </a:cubicBezTo>
                  <a:cubicBezTo>
                    <a:pt x="31686" y="10545"/>
                    <a:pt x="32693" y="12157"/>
                    <a:pt x="33868" y="13645"/>
                  </a:cubicBezTo>
                  <a:cubicBezTo>
                    <a:pt x="34475" y="14416"/>
                    <a:pt x="35129" y="15151"/>
                    <a:pt x="35825" y="15844"/>
                  </a:cubicBezTo>
                  <a:cubicBezTo>
                    <a:pt x="36458" y="16472"/>
                    <a:pt x="37165" y="17085"/>
                    <a:pt x="38034" y="17349"/>
                  </a:cubicBezTo>
                  <a:cubicBezTo>
                    <a:pt x="38069" y="17359"/>
                    <a:pt x="38102" y="17363"/>
                    <a:pt x="38136" y="17373"/>
                  </a:cubicBezTo>
                  <a:lnTo>
                    <a:pt x="23556" y="17373"/>
                  </a:lnTo>
                  <a:lnTo>
                    <a:pt x="23556" y="955"/>
                  </a:lnTo>
                  <a:cubicBezTo>
                    <a:pt x="23559" y="875"/>
                    <a:pt x="23513" y="801"/>
                    <a:pt x="23441" y="768"/>
                  </a:cubicBezTo>
                  <a:lnTo>
                    <a:pt x="23498" y="676"/>
                  </a:lnTo>
                  <a:cubicBezTo>
                    <a:pt x="23946" y="1572"/>
                    <a:pt x="24305" y="2510"/>
                    <a:pt x="24569" y="3477"/>
                  </a:cubicBezTo>
                  <a:cubicBezTo>
                    <a:pt x="24599" y="3586"/>
                    <a:pt x="24685" y="3634"/>
                    <a:pt x="24772" y="3634"/>
                  </a:cubicBezTo>
                  <a:cubicBezTo>
                    <a:pt x="24905" y="3634"/>
                    <a:pt x="25041" y="3526"/>
                    <a:pt x="24996" y="3360"/>
                  </a:cubicBezTo>
                  <a:cubicBezTo>
                    <a:pt x="24688" y="2232"/>
                    <a:pt x="24256" y="1141"/>
                    <a:pt x="23709" y="109"/>
                  </a:cubicBezTo>
                  <a:cubicBezTo>
                    <a:pt x="23670" y="35"/>
                    <a:pt x="23599" y="1"/>
                    <a:pt x="23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04" name="Google Shape;3304;p7"/>
            <p:cNvSpPr/>
            <p:nvPr/>
          </p:nvSpPr>
          <p:spPr>
            <a:xfrm>
              <a:off x="4487300" y="3105575"/>
              <a:ext cx="22175" cy="82225"/>
            </a:xfrm>
            <a:custGeom>
              <a:avLst/>
              <a:gdLst/>
              <a:ahLst/>
              <a:cxnLst/>
              <a:rect l="l" t="t" r="r" b="b"/>
              <a:pathLst>
                <a:path w="887" h="3289" extrusionOk="0">
                  <a:moveTo>
                    <a:pt x="461" y="1"/>
                  </a:moveTo>
                  <a:cubicBezTo>
                    <a:pt x="456" y="1"/>
                    <a:pt x="450" y="1"/>
                    <a:pt x="444" y="1"/>
                  </a:cubicBezTo>
                  <a:cubicBezTo>
                    <a:pt x="205" y="10"/>
                    <a:pt x="1" y="195"/>
                    <a:pt x="1" y="443"/>
                  </a:cubicBezTo>
                  <a:lnTo>
                    <a:pt x="1" y="2846"/>
                  </a:lnTo>
                  <a:cubicBezTo>
                    <a:pt x="1" y="3073"/>
                    <a:pt x="195" y="3288"/>
                    <a:pt x="427" y="3288"/>
                  </a:cubicBezTo>
                  <a:cubicBezTo>
                    <a:pt x="433" y="3288"/>
                    <a:pt x="439" y="3288"/>
                    <a:pt x="444" y="3288"/>
                  </a:cubicBezTo>
                  <a:cubicBezTo>
                    <a:pt x="682" y="3277"/>
                    <a:pt x="886" y="3094"/>
                    <a:pt x="886" y="2846"/>
                  </a:cubicBezTo>
                  <a:lnTo>
                    <a:pt x="886" y="443"/>
                  </a:lnTo>
                  <a:cubicBezTo>
                    <a:pt x="886" y="216"/>
                    <a:pt x="692" y="1"/>
                    <a:pt x="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05" name="Google Shape;3305;p7"/>
            <p:cNvSpPr/>
            <p:nvPr/>
          </p:nvSpPr>
          <p:spPr>
            <a:xfrm>
              <a:off x="4487300" y="3208600"/>
              <a:ext cx="22175" cy="82250"/>
            </a:xfrm>
            <a:custGeom>
              <a:avLst/>
              <a:gdLst/>
              <a:ahLst/>
              <a:cxnLst/>
              <a:rect l="l" t="t" r="r" b="b"/>
              <a:pathLst>
                <a:path w="887" h="3290" extrusionOk="0">
                  <a:moveTo>
                    <a:pt x="461" y="0"/>
                  </a:moveTo>
                  <a:cubicBezTo>
                    <a:pt x="456" y="0"/>
                    <a:pt x="450" y="0"/>
                    <a:pt x="444" y="1"/>
                  </a:cubicBezTo>
                  <a:cubicBezTo>
                    <a:pt x="205" y="12"/>
                    <a:pt x="1" y="195"/>
                    <a:pt x="1" y="442"/>
                  </a:cubicBezTo>
                  <a:lnTo>
                    <a:pt x="1" y="2847"/>
                  </a:lnTo>
                  <a:cubicBezTo>
                    <a:pt x="1" y="3072"/>
                    <a:pt x="195" y="3290"/>
                    <a:pt x="427" y="3290"/>
                  </a:cubicBezTo>
                  <a:cubicBezTo>
                    <a:pt x="433" y="3290"/>
                    <a:pt x="439" y="3290"/>
                    <a:pt x="444" y="3289"/>
                  </a:cubicBezTo>
                  <a:cubicBezTo>
                    <a:pt x="682" y="3278"/>
                    <a:pt x="886" y="3095"/>
                    <a:pt x="886" y="2847"/>
                  </a:cubicBezTo>
                  <a:lnTo>
                    <a:pt x="886" y="442"/>
                  </a:lnTo>
                  <a:cubicBezTo>
                    <a:pt x="886" y="218"/>
                    <a:pt x="692" y="0"/>
                    <a:pt x="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06" name="Google Shape;3306;p7"/>
            <p:cNvSpPr/>
            <p:nvPr/>
          </p:nvSpPr>
          <p:spPr>
            <a:xfrm>
              <a:off x="3939925" y="3397550"/>
              <a:ext cx="97825" cy="125200"/>
            </a:xfrm>
            <a:custGeom>
              <a:avLst/>
              <a:gdLst/>
              <a:ahLst/>
              <a:cxnLst/>
              <a:rect l="l" t="t" r="r" b="b"/>
              <a:pathLst>
                <a:path w="3913" h="5008" extrusionOk="0">
                  <a:moveTo>
                    <a:pt x="2496" y="869"/>
                  </a:moveTo>
                  <a:cubicBezTo>
                    <a:pt x="2506" y="872"/>
                    <a:pt x="2512" y="878"/>
                    <a:pt x="2521" y="881"/>
                  </a:cubicBezTo>
                  <a:cubicBezTo>
                    <a:pt x="2658" y="931"/>
                    <a:pt x="2777" y="1082"/>
                    <a:pt x="2835" y="1231"/>
                  </a:cubicBezTo>
                  <a:cubicBezTo>
                    <a:pt x="2930" y="1470"/>
                    <a:pt x="2943" y="1687"/>
                    <a:pt x="2922" y="1942"/>
                  </a:cubicBezTo>
                  <a:cubicBezTo>
                    <a:pt x="2883" y="2453"/>
                    <a:pt x="2600" y="3057"/>
                    <a:pt x="2244" y="3470"/>
                  </a:cubicBezTo>
                  <a:cubicBezTo>
                    <a:pt x="2067" y="3674"/>
                    <a:pt x="1655" y="4122"/>
                    <a:pt x="1321" y="4122"/>
                  </a:cubicBezTo>
                  <a:cubicBezTo>
                    <a:pt x="1220" y="4122"/>
                    <a:pt x="1126" y="4081"/>
                    <a:pt x="1048" y="3980"/>
                  </a:cubicBezTo>
                  <a:cubicBezTo>
                    <a:pt x="873" y="3752"/>
                    <a:pt x="895" y="3426"/>
                    <a:pt x="936" y="3156"/>
                  </a:cubicBezTo>
                  <a:cubicBezTo>
                    <a:pt x="987" y="2796"/>
                    <a:pt x="1077" y="2443"/>
                    <a:pt x="1200" y="2100"/>
                  </a:cubicBezTo>
                  <a:cubicBezTo>
                    <a:pt x="1418" y="1505"/>
                    <a:pt x="1855" y="988"/>
                    <a:pt x="2496" y="869"/>
                  </a:cubicBezTo>
                  <a:close/>
                  <a:moveTo>
                    <a:pt x="2379" y="0"/>
                  </a:moveTo>
                  <a:cubicBezTo>
                    <a:pt x="2353" y="0"/>
                    <a:pt x="2326" y="2"/>
                    <a:pt x="2300" y="5"/>
                  </a:cubicBezTo>
                  <a:cubicBezTo>
                    <a:pt x="1431" y="143"/>
                    <a:pt x="777" y="848"/>
                    <a:pt x="445" y="1625"/>
                  </a:cubicBezTo>
                  <a:cubicBezTo>
                    <a:pt x="257" y="2063"/>
                    <a:pt x="141" y="2526"/>
                    <a:pt x="72" y="2996"/>
                  </a:cubicBezTo>
                  <a:cubicBezTo>
                    <a:pt x="3" y="3473"/>
                    <a:pt x="0" y="3983"/>
                    <a:pt x="270" y="4403"/>
                  </a:cubicBezTo>
                  <a:cubicBezTo>
                    <a:pt x="498" y="4758"/>
                    <a:pt x="873" y="5007"/>
                    <a:pt x="1300" y="5007"/>
                  </a:cubicBezTo>
                  <a:cubicBezTo>
                    <a:pt x="1323" y="5007"/>
                    <a:pt x="1347" y="5007"/>
                    <a:pt x="1371" y="5005"/>
                  </a:cubicBezTo>
                  <a:cubicBezTo>
                    <a:pt x="1851" y="4972"/>
                    <a:pt x="2260" y="4689"/>
                    <a:pt x="2601" y="4372"/>
                  </a:cubicBezTo>
                  <a:cubicBezTo>
                    <a:pt x="3206" y="3814"/>
                    <a:pt x="3641" y="3032"/>
                    <a:pt x="3773" y="2219"/>
                  </a:cubicBezTo>
                  <a:cubicBezTo>
                    <a:pt x="3912" y="1351"/>
                    <a:pt x="3652" y="360"/>
                    <a:pt x="2756" y="29"/>
                  </a:cubicBezTo>
                  <a:cubicBezTo>
                    <a:pt x="2721" y="17"/>
                    <a:pt x="2684" y="11"/>
                    <a:pt x="2647" y="11"/>
                  </a:cubicBezTo>
                  <a:cubicBezTo>
                    <a:pt x="2614" y="11"/>
                    <a:pt x="2581" y="16"/>
                    <a:pt x="2549" y="26"/>
                  </a:cubicBezTo>
                  <a:cubicBezTo>
                    <a:pt x="2493" y="9"/>
                    <a:pt x="2436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07" name="Google Shape;3307;p7"/>
            <p:cNvSpPr/>
            <p:nvPr/>
          </p:nvSpPr>
          <p:spPr>
            <a:xfrm>
              <a:off x="3864875" y="2602000"/>
              <a:ext cx="87900" cy="130900"/>
            </a:xfrm>
            <a:custGeom>
              <a:avLst/>
              <a:gdLst/>
              <a:ahLst/>
              <a:cxnLst/>
              <a:rect l="l" t="t" r="r" b="b"/>
              <a:pathLst>
                <a:path w="3516" h="5236" extrusionOk="0">
                  <a:moveTo>
                    <a:pt x="2977" y="0"/>
                  </a:moveTo>
                  <a:cubicBezTo>
                    <a:pt x="2803" y="0"/>
                    <a:pt x="2634" y="95"/>
                    <a:pt x="2578" y="315"/>
                  </a:cubicBezTo>
                  <a:cubicBezTo>
                    <a:pt x="2401" y="1007"/>
                    <a:pt x="2153" y="1678"/>
                    <a:pt x="1840" y="2320"/>
                  </a:cubicBezTo>
                  <a:cubicBezTo>
                    <a:pt x="1493" y="1894"/>
                    <a:pt x="1147" y="1470"/>
                    <a:pt x="801" y="1045"/>
                  </a:cubicBezTo>
                  <a:cubicBezTo>
                    <a:pt x="730" y="958"/>
                    <a:pt x="615" y="917"/>
                    <a:pt x="498" y="917"/>
                  </a:cubicBezTo>
                  <a:cubicBezTo>
                    <a:pt x="376" y="917"/>
                    <a:pt x="253" y="962"/>
                    <a:pt x="176" y="1045"/>
                  </a:cubicBezTo>
                  <a:cubicBezTo>
                    <a:pt x="0" y="1238"/>
                    <a:pt x="19" y="1479"/>
                    <a:pt x="176" y="1670"/>
                  </a:cubicBezTo>
                  <a:lnTo>
                    <a:pt x="1384" y="3154"/>
                  </a:lnTo>
                  <a:cubicBezTo>
                    <a:pt x="1100" y="3622"/>
                    <a:pt x="779" y="4066"/>
                    <a:pt x="423" y="4482"/>
                  </a:cubicBezTo>
                  <a:cubicBezTo>
                    <a:pt x="267" y="4663"/>
                    <a:pt x="245" y="4929"/>
                    <a:pt x="423" y="5108"/>
                  </a:cubicBezTo>
                  <a:cubicBezTo>
                    <a:pt x="505" y="5189"/>
                    <a:pt x="628" y="5235"/>
                    <a:pt x="749" y="5235"/>
                  </a:cubicBezTo>
                  <a:cubicBezTo>
                    <a:pt x="861" y="5235"/>
                    <a:pt x="973" y="5195"/>
                    <a:pt x="1049" y="5108"/>
                  </a:cubicBezTo>
                  <a:cubicBezTo>
                    <a:pt x="1454" y="4634"/>
                    <a:pt x="1821" y="4128"/>
                    <a:pt x="2145" y="3597"/>
                  </a:cubicBezTo>
                  <a:cubicBezTo>
                    <a:pt x="2200" y="3577"/>
                    <a:pt x="2252" y="3544"/>
                    <a:pt x="2293" y="3500"/>
                  </a:cubicBezTo>
                  <a:cubicBezTo>
                    <a:pt x="2383" y="3405"/>
                    <a:pt x="2426" y="3271"/>
                    <a:pt x="2407" y="3140"/>
                  </a:cubicBezTo>
                  <a:cubicBezTo>
                    <a:pt x="2855" y="2322"/>
                    <a:pt x="3200" y="1452"/>
                    <a:pt x="3432" y="550"/>
                  </a:cubicBezTo>
                  <a:cubicBezTo>
                    <a:pt x="3516" y="218"/>
                    <a:pt x="3240" y="0"/>
                    <a:pt x="29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08" name="Google Shape;3308;p7"/>
            <p:cNvSpPr/>
            <p:nvPr/>
          </p:nvSpPr>
          <p:spPr>
            <a:xfrm>
              <a:off x="4413125" y="3426375"/>
              <a:ext cx="129150" cy="129525"/>
            </a:xfrm>
            <a:custGeom>
              <a:avLst/>
              <a:gdLst/>
              <a:ahLst/>
              <a:cxnLst/>
              <a:rect l="l" t="t" r="r" b="b"/>
              <a:pathLst>
                <a:path w="5166" h="5181" extrusionOk="0">
                  <a:moveTo>
                    <a:pt x="1570" y="1"/>
                  </a:moveTo>
                  <a:cubicBezTo>
                    <a:pt x="1410" y="1"/>
                    <a:pt x="1250" y="36"/>
                    <a:pt x="1103" y="106"/>
                  </a:cubicBezTo>
                  <a:cubicBezTo>
                    <a:pt x="821" y="245"/>
                    <a:pt x="688" y="491"/>
                    <a:pt x="649" y="794"/>
                  </a:cubicBezTo>
                  <a:cubicBezTo>
                    <a:pt x="619" y="1030"/>
                    <a:pt x="875" y="1235"/>
                    <a:pt x="1092" y="1235"/>
                  </a:cubicBezTo>
                  <a:cubicBezTo>
                    <a:pt x="1316" y="1235"/>
                    <a:pt x="1453" y="1085"/>
                    <a:pt x="1508" y="892"/>
                  </a:cubicBezTo>
                  <a:lnTo>
                    <a:pt x="1517" y="891"/>
                  </a:lnTo>
                  <a:lnTo>
                    <a:pt x="1517" y="891"/>
                  </a:lnTo>
                  <a:cubicBezTo>
                    <a:pt x="1517" y="891"/>
                    <a:pt x="1517" y="891"/>
                    <a:pt x="1517" y="891"/>
                  </a:cubicBezTo>
                  <a:lnTo>
                    <a:pt x="1528" y="888"/>
                  </a:lnTo>
                  <a:lnTo>
                    <a:pt x="1530" y="888"/>
                  </a:lnTo>
                  <a:cubicBezTo>
                    <a:pt x="1544" y="888"/>
                    <a:pt x="1559" y="888"/>
                    <a:pt x="1575" y="886"/>
                  </a:cubicBezTo>
                  <a:cubicBezTo>
                    <a:pt x="1581" y="886"/>
                    <a:pt x="1586" y="885"/>
                    <a:pt x="1592" y="881"/>
                  </a:cubicBezTo>
                  <a:cubicBezTo>
                    <a:pt x="1602" y="888"/>
                    <a:pt x="1614" y="891"/>
                    <a:pt x="1625" y="894"/>
                  </a:cubicBezTo>
                  <a:cubicBezTo>
                    <a:pt x="1636" y="897"/>
                    <a:pt x="1647" y="900"/>
                    <a:pt x="1658" y="903"/>
                  </a:cubicBezTo>
                  <a:lnTo>
                    <a:pt x="1660" y="905"/>
                  </a:lnTo>
                  <a:cubicBezTo>
                    <a:pt x="1672" y="913"/>
                    <a:pt x="1683" y="919"/>
                    <a:pt x="1696" y="927"/>
                  </a:cubicBezTo>
                  <a:cubicBezTo>
                    <a:pt x="1699" y="932"/>
                    <a:pt x="1700" y="930"/>
                    <a:pt x="1702" y="938"/>
                  </a:cubicBezTo>
                  <a:cubicBezTo>
                    <a:pt x="1700" y="930"/>
                    <a:pt x="1702" y="932"/>
                    <a:pt x="1702" y="930"/>
                  </a:cubicBezTo>
                  <a:lnTo>
                    <a:pt x="1705" y="932"/>
                  </a:lnTo>
                  <a:cubicBezTo>
                    <a:pt x="1716" y="951"/>
                    <a:pt x="1741" y="1004"/>
                    <a:pt x="1741" y="1004"/>
                  </a:cubicBezTo>
                  <a:cubicBezTo>
                    <a:pt x="1741" y="1004"/>
                    <a:pt x="1741" y="1004"/>
                    <a:pt x="1741" y="1004"/>
                  </a:cubicBezTo>
                  <a:lnTo>
                    <a:pt x="1741" y="1004"/>
                  </a:lnTo>
                  <a:cubicBezTo>
                    <a:pt x="1816" y="1171"/>
                    <a:pt x="1801" y="1386"/>
                    <a:pt x="1780" y="1599"/>
                  </a:cubicBezTo>
                  <a:cubicBezTo>
                    <a:pt x="1760" y="1795"/>
                    <a:pt x="1718" y="2050"/>
                    <a:pt x="1696" y="2277"/>
                  </a:cubicBezTo>
                  <a:cubicBezTo>
                    <a:pt x="1688" y="2371"/>
                    <a:pt x="1683" y="2470"/>
                    <a:pt x="1680" y="2567"/>
                  </a:cubicBezTo>
                  <a:lnTo>
                    <a:pt x="182" y="4427"/>
                  </a:lnTo>
                  <a:cubicBezTo>
                    <a:pt x="32" y="4613"/>
                    <a:pt x="0" y="4870"/>
                    <a:pt x="182" y="5052"/>
                  </a:cubicBezTo>
                  <a:cubicBezTo>
                    <a:pt x="263" y="5133"/>
                    <a:pt x="389" y="5180"/>
                    <a:pt x="513" y="5180"/>
                  </a:cubicBezTo>
                  <a:cubicBezTo>
                    <a:pt x="625" y="5180"/>
                    <a:pt x="736" y="5141"/>
                    <a:pt x="807" y="5052"/>
                  </a:cubicBezTo>
                  <a:lnTo>
                    <a:pt x="1851" y="3758"/>
                  </a:lnTo>
                  <a:cubicBezTo>
                    <a:pt x="1996" y="4150"/>
                    <a:pt x="2246" y="4490"/>
                    <a:pt x="2662" y="4678"/>
                  </a:cubicBezTo>
                  <a:cubicBezTo>
                    <a:pt x="2875" y="4774"/>
                    <a:pt x="3099" y="4821"/>
                    <a:pt x="3320" y="4821"/>
                  </a:cubicBezTo>
                  <a:cubicBezTo>
                    <a:pt x="3704" y="4821"/>
                    <a:pt x="4082" y="4680"/>
                    <a:pt x="4386" y="4416"/>
                  </a:cubicBezTo>
                  <a:cubicBezTo>
                    <a:pt x="4566" y="4259"/>
                    <a:pt x="4547" y="3951"/>
                    <a:pt x="4386" y="3791"/>
                  </a:cubicBezTo>
                  <a:cubicBezTo>
                    <a:pt x="4300" y="3704"/>
                    <a:pt x="4193" y="3664"/>
                    <a:pt x="4085" y="3664"/>
                  </a:cubicBezTo>
                  <a:cubicBezTo>
                    <a:pt x="3970" y="3664"/>
                    <a:pt x="3854" y="3710"/>
                    <a:pt x="3761" y="3791"/>
                  </a:cubicBezTo>
                  <a:cubicBezTo>
                    <a:pt x="3643" y="3893"/>
                    <a:pt x="3487" y="3941"/>
                    <a:pt x="3333" y="3941"/>
                  </a:cubicBezTo>
                  <a:cubicBezTo>
                    <a:pt x="3156" y="3941"/>
                    <a:pt x="2981" y="3878"/>
                    <a:pt x="2864" y="3760"/>
                  </a:cubicBezTo>
                  <a:cubicBezTo>
                    <a:pt x="2752" y="3644"/>
                    <a:pt x="2678" y="3507"/>
                    <a:pt x="2631" y="3341"/>
                  </a:cubicBezTo>
                  <a:cubicBezTo>
                    <a:pt x="2586" y="3191"/>
                    <a:pt x="2562" y="3034"/>
                    <a:pt x="2561" y="2876"/>
                  </a:cubicBezTo>
                  <a:lnTo>
                    <a:pt x="2711" y="2688"/>
                  </a:lnTo>
                  <a:cubicBezTo>
                    <a:pt x="3021" y="2306"/>
                    <a:pt x="3327" y="1920"/>
                    <a:pt x="3638" y="1538"/>
                  </a:cubicBezTo>
                  <a:cubicBezTo>
                    <a:pt x="3793" y="1349"/>
                    <a:pt x="4060" y="982"/>
                    <a:pt x="4341" y="982"/>
                  </a:cubicBezTo>
                  <a:cubicBezTo>
                    <a:pt x="4368" y="982"/>
                    <a:pt x="4395" y="986"/>
                    <a:pt x="4422" y="993"/>
                  </a:cubicBezTo>
                  <a:cubicBezTo>
                    <a:pt x="4465" y="1004"/>
                    <a:pt x="4505" y="1009"/>
                    <a:pt x="4544" y="1009"/>
                  </a:cubicBezTo>
                  <a:cubicBezTo>
                    <a:pt x="5005" y="1009"/>
                    <a:pt x="5166" y="273"/>
                    <a:pt x="4657" y="139"/>
                  </a:cubicBezTo>
                  <a:cubicBezTo>
                    <a:pt x="4556" y="113"/>
                    <a:pt x="4458" y="100"/>
                    <a:pt x="4361" y="100"/>
                  </a:cubicBezTo>
                  <a:cubicBezTo>
                    <a:pt x="3962" y="100"/>
                    <a:pt x="3601" y="309"/>
                    <a:pt x="3303" y="593"/>
                  </a:cubicBezTo>
                  <a:cubicBezTo>
                    <a:pt x="3076" y="811"/>
                    <a:pt x="2872" y="1062"/>
                    <a:pt x="2676" y="1315"/>
                  </a:cubicBezTo>
                  <a:cubicBezTo>
                    <a:pt x="2670" y="778"/>
                    <a:pt x="2445" y="226"/>
                    <a:pt x="1898" y="51"/>
                  </a:cubicBezTo>
                  <a:cubicBezTo>
                    <a:pt x="1791" y="17"/>
                    <a:pt x="1680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09" name="Google Shape;3309;p7"/>
            <p:cNvSpPr/>
            <p:nvPr/>
          </p:nvSpPr>
          <p:spPr>
            <a:xfrm>
              <a:off x="4537300" y="3495350"/>
              <a:ext cx="84100" cy="102875"/>
            </a:xfrm>
            <a:custGeom>
              <a:avLst/>
              <a:gdLst/>
              <a:ahLst/>
              <a:cxnLst/>
              <a:rect l="l" t="t" r="r" b="b"/>
              <a:pathLst>
                <a:path w="3364" h="4115" extrusionOk="0">
                  <a:moveTo>
                    <a:pt x="1865" y="963"/>
                  </a:moveTo>
                  <a:cubicBezTo>
                    <a:pt x="1890" y="990"/>
                    <a:pt x="1913" y="1018"/>
                    <a:pt x="1938" y="1046"/>
                  </a:cubicBezTo>
                  <a:cubicBezTo>
                    <a:pt x="1943" y="1054"/>
                    <a:pt x="1980" y="1104"/>
                    <a:pt x="1987" y="1113"/>
                  </a:cubicBezTo>
                  <a:cubicBezTo>
                    <a:pt x="2035" y="1187"/>
                    <a:pt x="2079" y="1264"/>
                    <a:pt x="2118" y="1344"/>
                  </a:cubicBezTo>
                  <a:cubicBezTo>
                    <a:pt x="2125" y="1358"/>
                    <a:pt x="2128" y="1366"/>
                    <a:pt x="2132" y="1372"/>
                  </a:cubicBezTo>
                  <a:cubicBezTo>
                    <a:pt x="2136" y="1378"/>
                    <a:pt x="2137" y="1388"/>
                    <a:pt x="2142" y="1402"/>
                  </a:cubicBezTo>
                  <a:cubicBezTo>
                    <a:pt x="2156" y="1444"/>
                    <a:pt x="2172" y="1486"/>
                    <a:pt x="2183" y="1529"/>
                  </a:cubicBezTo>
                  <a:cubicBezTo>
                    <a:pt x="2195" y="1572"/>
                    <a:pt x="2206" y="1615"/>
                    <a:pt x="2215" y="1659"/>
                  </a:cubicBezTo>
                  <a:cubicBezTo>
                    <a:pt x="2215" y="1660"/>
                    <a:pt x="2226" y="1717"/>
                    <a:pt x="2230" y="1734"/>
                  </a:cubicBezTo>
                  <a:cubicBezTo>
                    <a:pt x="2241" y="1815"/>
                    <a:pt x="2244" y="1898"/>
                    <a:pt x="2242" y="1981"/>
                  </a:cubicBezTo>
                  <a:cubicBezTo>
                    <a:pt x="2241" y="2022"/>
                    <a:pt x="2238" y="2063"/>
                    <a:pt x="2235" y="2103"/>
                  </a:cubicBezTo>
                  <a:lnTo>
                    <a:pt x="2235" y="2103"/>
                  </a:lnTo>
                  <a:cubicBezTo>
                    <a:pt x="2236" y="2091"/>
                    <a:pt x="2236" y="2086"/>
                    <a:pt x="2235" y="2086"/>
                  </a:cubicBezTo>
                  <a:lnTo>
                    <a:pt x="2235" y="2086"/>
                  </a:lnTo>
                  <a:cubicBezTo>
                    <a:pt x="2233" y="2086"/>
                    <a:pt x="2223" y="2166"/>
                    <a:pt x="2223" y="2171"/>
                  </a:cubicBezTo>
                  <a:cubicBezTo>
                    <a:pt x="2206" y="2252"/>
                    <a:pt x="2183" y="2332"/>
                    <a:pt x="2153" y="2411"/>
                  </a:cubicBezTo>
                  <a:cubicBezTo>
                    <a:pt x="2147" y="2423"/>
                    <a:pt x="2121" y="2480"/>
                    <a:pt x="2120" y="2484"/>
                  </a:cubicBezTo>
                  <a:cubicBezTo>
                    <a:pt x="2098" y="2523"/>
                    <a:pt x="2076" y="2563"/>
                    <a:pt x="2053" y="2602"/>
                  </a:cubicBezTo>
                  <a:cubicBezTo>
                    <a:pt x="2020" y="2661"/>
                    <a:pt x="1979" y="2715"/>
                    <a:pt x="1930" y="2763"/>
                  </a:cubicBezTo>
                  <a:cubicBezTo>
                    <a:pt x="1794" y="2914"/>
                    <a:pt x="1731" y="2962"/>
                    <a:pt x="1562" y="3058"/>
                  </a:cubicBezTo>
                  <a:cubicBezTo>
                    <a:pt x="1407" y="3145"/>
                    <a:pt x="1340" y="3172"/>
                    <a:pt x="1142" y="3216"/>
                  </a:cubicBezTo>
                  <a:cubicBezTo>
                    <a:pt x="1130" y="3218"/>
                    <a:pt x="1064" y="3229"/>
                    <a:pt x="1045" y="3233"/>
                  </a:cubicBezTo>
                  <a:lnTo>
                    <a:pt x="1015" y="3235"/>
                  </a:lnTo>
                  <a:cubicBezTo>
                    <a:pt x="1015" y="3227"/>
                    <a:pt x="1015" y="3218"/>
                    <a:pt x="1015" y="3210"/>
                  </a:cubicBezTo>
                  <a:cubicBezTo>
                    <a:pt x="1012" y="3075"/>
                    <a:pt x="1017" y="2942"/>
                    <a:pt x="1029" y="2809"/>
                  </a:cubicBezTo>
                  <a:cubicBezTo>
                    <a:pt x="1048" y="2613"/>
                    <a:pt x="1111" y="2329"/>
                    <a:pt x="1191" y="2093"/>
                  </a:cubicBezTo>
                  <a:cubicBezTo>
                    <a:pt x="1327" y="1682"/>
                    <a:pt x="1565" y="1292"/>
                    <a:pt x="1865" y="963"/>
                  </a:cubicBezTo>
                  <a:close/>
                  <a:moveTo>
                    <a:pt x="1957" y="0"/>
                  </a:moveTo>
                  <a:cubicBezTo>
                    <a:pt x="1856" y="0"/>
                    <a:pt x="1754" y="37"/>
                    <a:pt x="1673" y="98"/>
                  </a:cubicBezTo>
                  <a:cubicBezTo>
                    <a:pt x="1666" y="98"/>
                    <a:pt x="1658" y="98"/>
                    <a:pt x="1650" y="98"/>
                  </a:cubicBezTo>
                  <a:cubicBezTo>
                    <a:pt x="1535" y="98"/>
                    <a:pt x="1425" y="141"/>
                    <a:pt x="1341" y="222"/>
                  </a:cubicBezTo>
                  <a:cubicBezTo>
                    <a:pt x="407" y="1156"/>
                    <a:pt x="0" y="2478"/>
                    <a:pt x="183" y="3777"/>
                  </a:cubicBezTo>
                  <a:cubicBezTo>
                    <a:pt x="204" y="3912"/>
                    <a:pt x="360" y="4065"/>
                    <a:pt x="492" y="4086"/>
                  </a:cubicBezTo>
                  <a:cubicBezTo>
                    <a:pt x="615" y="4105"/>
                    <a:pt x="737" y="4114"/>
                    <a:pt x="859" y="4114"/>
                  </a:cubicBezTo>
                  <a:cubicBezTo>
                    <a:pt x="1775" y="4114"/>
                    <a:pt x="2635" y="3580"/>
                    <a:pt x="2985" y="2702"/>
                  </a:cubicBezTo>
                  <a:cubicBezTo>
                    <a:pt x="3364" y="1753"/>
                    <a:pt x="2969" y="651"/>
                    <a:pt x="2164" y="65"/>
                  </a:cubicBezTo>
                  <a:cubicBezTo>
                    <a:pt x="2102" y="20"/>
                    <a:pt x="2030" y="0"/>
                    <a:pt x="1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10" name="Google Shape;3310;p7"/>
            <p:cNvSpPr/>
            <p:nvPr/>
          </p:nvSpPr>
          <p:spPr>
            <a:xfrm>
              <a:off x="5231475" y="3265625"/>
              <a:ext cx="143500" cy="138600"/>
            </a:xfrm>
            <a:custGeom>
              <a:avLst/>
              <a:gdLst/>
              <a:ahLst/>
              <a:cxnLst/>
              <a:rect l="l" t="t" r="r" b="b"/>
              <a:pathLst>
                <a:path w="5740" h="5544" extrusionOk="0">
                  <a:moveTo>
                    <a:pt x="5122" y="0"/>
                  </a:moveTo>
                  <a:cubicBezTo>
                    <a:pt x="5022" y="0"/>
                    <a:pt x="4919" y="43"/>
                    <a:pt x="4830" y="145"/>
                  </a:cubicBezTo>
                  <a:cubicBezTo>
                    <a:pt x="4267" y="789"/>
                    <a:pt x="3688" y="1419"/>
                    <a:pt x="3098" y="2041"/>
                  </a:cubicBezTo>
                  <a:cubicBezTo>
                    <a:pt x="2677" y="1483"/>
                    <a:pt x="2190" y="978"/>
                    <a:pt x="1648" y="537"/>
                  </a:cubicBezTo>
                  <a:cubicBezTo>
                    <a:pt x="1551" y="458"/>
                    <a:pt x="1434" y="412"/>
                    <a:pt x="1318" y="412"/>
                  </a:cubicBezTo>
                  <a:cubicBezTo>
                    <a:pt x="1213" y="412"/>
                    <a:pt x="1109" y="450"/>
                    <a:pt x="1022" y="537"/>
                  </a:cubicBezTo>
                  <a:cubicBezTo>
                    <a:pt x="867" y="692"/>
                    <a:pt x="836" y="1010"/>
                    <a:pt x="1022" y="1162"/>
                  </a:cubicBezTo>
                  <a:cubicBezTo>
                    <a:pt x="1571" y="1607"/>
                    <a:pt x="2060" y="2119"/>
                    <a:pt x="2478" y="2689"/>
                  </a:cubicBezTo>
                  <a:cubicBezTo>
                    <a:pt x="1778" y="3407"/>
                    <a:pt x="1060" y="4110"/>
                    <a:pt x="325" y="4797"/>
                  </a:cubicBezTo>
                  <a:cubicBezTo>
                    <a:pt x="1" y="5099"/>
                    <a:pt x="309" y="5544"/>
                    <a:pt x="657" y="5544"/>
                  </a:cubicBezTo>
                  <a:cubicBezTo>
                    <a:pt x="756" y="5544"/>
                    <a:pt x="858" y="5508"/>
                    <a:pt x="950" y="5422"/>
                  </a:cubicBezTo>
                  <a:cubicBezTo>
                    <a:pt x="1643" y="4776"/>
                    <a:pt x="2320" y="4117"/>
                    <a:pt x="2979" y="3438"/>
                  </a:cubicBezTo>
                  <a:cubicBezTo>
                    <a:pt x="3382" y="4090"/>
                    <a:pt x="3760" y="4753"/>
                    <a:pt x="4239" y="5354"/>
                  </a:cubicBezTo>
                  <a:cubicBezTo>
                    <a:pt x="4310" y="5444"/>
                    <a:pt x="4420" y="5483"/>
                    <a:pt x="4532" y="5483"/>
                  </a:cubicBezTo>
                  <a:cubicBezTo>
                    <a:pt x="4656" y="5483"/>
                    <a:pt x="4783" y="5436"/>
                    <a:pt x="4864" y="5354"/>
                  </a:cubicBezTo>
                  <a:cubicBezTo>
                    <a:pt x="5047" y="5170"/>
                    <a:pt x="5013" y="4917"/>
                    <a:pt x="4864" y="4729"/>
                  </a:cubicBezTo>
                  <a:cubicBezTo>
                    <a:pt x="4383" y="4125"/>
                    <a:pt x="4021" y="3438"/>
                    <a:pt x="3611" y="2785"/>
                  </a:cubicBezTo>
                  <a:cubicBezTo>
                    <a:pt x="4239" y="2125"/>
                    <a:pt x="4856" y="1455"/>
                    <a:pt x="5455" y="769"/>
                  </a:cubicBezTo>
                  <a:cubicBezTo>
                    <a:pt x="5739" y="443"/>
                    <a:pt x="5445" y="0"/>
                    <a:pt x="5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11" name="Google Shape;3311;p7"/>
            <p:cNvSpPr/>
            <p:nvPr/>
          </p:nvSpPr>
          <p:spPr>
            <a:xfrm>
              <a:off x="3898625" y="2245000"/>
              <a:ext cx="73100" cy="144150"/>
            </a:xfrm>
            <a:custGeom>
              <a:avLst/>
              <a:gdLst/>
              <a:ahLst/>
              <a:cxnLst/>
              <a:rect l="l" t="t" r="r" b="b"/>
              <a:pathLst>
                <a:path w="2924" h="5766" extrusionOk="0">
                  <a:moveTo>
                    <a:pt x="1905" y="0"/>
                  </a:moveTo>
                  <a:cubicBezTo>
                    <a:pt x="1817" y="0"/>
                    <a:pt x="1728" y="46"/>
                    <a:pt x="1691" y="152"/>
                  </a:cubicBezTo>
                  <a:cubicBezTo>
                    <a:pt x="1480" y="777"/>
                    <a:pt x="1303" y="1414"/>
                    <a:pt x="1159" y="2058"/>
                  </a:cubicBezTo>
                  <a:cubicBezTo>
                    <a:pt x="849" y="1998"/>
                    <a:pt x="537" y="1949"/>
                    <a:pt x="222" y="1916"/>
                  </a:cubicBezTo>
                  <a:cubicBezTo>
                    <a:pt x="216" y="1916"/>
                    <a:pt x="210" y="1916"/>
                    <a:pt x="205" y="1916"/>
                  </a:cubicBezTo>
                  <a:cubicBezTo>
                    <a:pt x="93" y="1916"/>
                    <a:pt x="1" y="2031"/>
                    <a:pt x="1" y="2137"/>
                  </a:cubicBezTo>
                  <a:cubicBezTo>
                    <a:pt x="1" y="2267"/>
                    <a:pt x="103" y="2346"/>
                    <a:pt x="222" y="2358"/>
                  </a:cubicBezTo>
                  <a:cubicBezTo>
                    <a:pt x="507" y="2388"/>
                    <a:pt x="789" y="2432"/>
                    <a:pt x="1071" y="2487"/>
                  </a:cubicBezTo>
                  <a:cubicBezTo>
                    <a:pt x="952" y="3085"/>
                    <a:pt x="855" y="3687"/>
                    <a:pt x="797" y="4295"/>
                  </a:cubicBezTo>
                  <a:cubicBezTo>
                    <a:pt x="747" y="4817"/>
                    <a:pt x="740" y="5415"/>
                    <a:pt x="1293" y="5664"/>
                  </a:cubicBezTo>
                  <a:cubicBezTo>
                    <a:pt x="1454" y="5737"/>
                    <a:pt x="1627" y="5765"/>
                    <a:pt x="1803" y="5765"/>
                  </a:cubicBezTo>
                  <a:cubicBezTo>
                    <a:pt x="2103" y="5765"/>
                    <a:pt x="2411" y="5681"/>
                    <a:pt x="2682" y="5587"/>
                  </a:cubicBezTo>
                  <a:cubicBezTo>
                    <a:pt x="2923" y="5504"/>
                    <a:pt x="2854" y="5148"/>
                    <a:pt x="2640" y="5148"/>
                  </a:cubicBezTo>
                  <a:cubicBezTo>
                    <a:pt x="2617" y="5148"/>
                    <a:pt x="2592" y="5152"/>
                    <a:pt x="2566" y="5161"/>
                  </a:cubicBezTo>
                  <a:cubicBezTo>
                    <a:pt x="2352" y="5235"/>
                    <a:pt x="2066" y="5330"/>
                    <a:pt x="1803" y="5330"/>
                  </a:cubicBezTo>
                  <a:cubicBezTo>
                    <a:pt x="1661" y="5330"/>
                    <a:pt x="1526" y="5303"/>
                    <a:pt x="1413" y="5229"/>
                  </a:cubicBezTo>
                  <a:cubicBezTo>
                    <a:pt x="1195" y="5085"/>
                    <a:pt x="1199" y="4802"/>
                    <a:pt x="1215" y="4571"/>
                  </a:cubicBezTo>
                  <a:cubicBezTo>
                    <a:pt x="1234" y="4285"/>
                    <a:pt x="1268" y="3999"/>
                    <a:pt x="1304" y="3715"/>
                  </a:cubicBezTo>
                  <a:cubicBezTo>
                    <a:pt x="1355" y="3338"/>
                    <a:pt x="1422" y="2963"/>
                    <a:pt x="1497" y="2590"/>
                  </a:cubicBezTo>
                  <a:cubicBezTo>
                    <a:pt x="1632" y="2623"/>
                    <a:pt x="1768" y="2650"/>
                    <a:pt x="1903" y="2687"/>
                  </a:cubicBezTo>
                  <a:cubicBezTo>
                    <a:pt x="1926" y="2694"/>
                    <a:pt x="1948" y="2697"/>
                    <a:pt x="1968" y="2697"/>
                  </a:cubicBezTo>
                  <a:cubicBezTo>
                    <a:pt x="2194" y="2697"/>
                    <a:pt x="2272" y="2333"/>
                    <a:pt x="2020" y="2261"/>
                  </a:cubicBezTo>
                  <a:cubicBezTo>
                    <a:pt x="1878" y="2220"/>
                    <a:pt x="1732" y="2194"/>
                    <a:pt x="1586" y="2159"/>
                  </a:cubicBezTo>
                  <a:cubicBezTo>
                    <a:pt x="1731" y="1520"/>
                    <a:pt x="1908" y="890"/>
                    <a:pt x="2119" y="270"/>
                  </a:cubicBezTo>
                  <a:cubicBezTo>
                    <a:pt x="2174" y="107"/>
                    <a:pt x="2040" y="0"/>
                    <a:pt x="19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12" name="Google Shape;3312;p7"/>
            <p:cNvSpPr/>
            <p:nvPr/>
          </p:nvSpPr>
          <p:spPr>
            <a:xfrm>
              <a:off x="3977750" y="2298350"/>
              <a:ext cx="92350" cy="130650"/>
            </a:xfrm>
            <a:custGeom>
              <a:avLst/>
              <a:gdLst/>
              <a:ahLst/>
              <a:cxnLst/>
              <a:rect l="l" t="t" r="r" b="b"/>
              <a:pathLst>
                <a:path w="3694" h="5226" extrusionOk="0">
                  <a:moveTo>
                    <a:pt x="2673" y="443"/>
                  </a:moveTo>
                  <a:cubicBezTo>
                    <a:pt x="2865" y="443"/>
                    <a:pt x="3056" y="493"/>
                    <a:pt x="3225" y="599"/>
                  </a:cubicBezTo>
                  <a:cubicBezTo>
                    <a:pt x="3072" y="1124"/>
                    <a:pt x="2904" y="1681"/>
                    <a:pt x="2511" y="2076"/>
                  </a:cubicBezTo>
                  <a:lnTo>
                    <a:pt x="2511" y="2078"/>
                  </a:lnTo>
                  <a:cubicBezTo>
                    <a:pt x="2326" y="2263"/>
                    <a:pt x="2097" y="2410"/>
                    <a:pt x="1840" y="2468"/>
                  </a:cubicBezTo>
                  <a:cubicBezTo>
                    <a:pt x="1773" y="2483"/>
                    <a:pt x="1693" y="2495"/>
                    <a:pt x="1616" y="2495"/>
                  </a:cubicBezTo>
                  <a:cubicBezTo>
                    <a:pt x="1563" y="2495"/>
                    <a:pt x="1511" y="2490"/>
                    <a:pt x="1466" y="2474"/>
                  </a:cubicBezTo>
                  <a:cubicBezTo>
                    <a:pt x="1334" y="2430"/>
                    <a:pt x="1351" y="2283"/>
                    <a:pt x="1348" y="2166"/>
                  </a:cubicBezTo>
                  <a:cubicBezTo>
                    <a:pt x="1333" y="1652"/>
                    <a:pt x="1483" y="1089"/>
                    <a:pt x="1884" y="741"/>
                  </a:cubicBezTo>
                  <a:cubicBezTo>
                    <a:pt x="2104" y="551"/>
                    <a:pt x="2390" y="443"/>
                    <a:pt x="2673" y="443"/>
                  </a:cubicBezTo>
                  <a:close/>
                  <a:moveTo>
                    <a:pt x="2685" y="1"/>
                  </a:moveTo>
                  <a:cubicBezTo>
                    <a:pt x="2283" y="1"/>
                    <a:pt x="1878" y="157"/>
                    <a:pt x="1572" y="430"/>
                  </a:cubicBezTo>
                  <a:cubicBezTo>
                    <a:pt x="1044" y="896"/>
                    <a:pt x="837" y="1685"/>
                    <a:pt x="920" y="2368"/>
                  </a:cubicBezTo>
                  <a:cubicBezTo>
                    <a:pt x="971" y="2785"/>
                    <a:pt x="1268" y="2932"/>
                    <a:pt x="1609" y="2932"/>
                  </a:cubicBezTo>
                  <a:cubicBezTo>
                    <a:pt x="1925" y="2932"/>
                    <a:pt x="2279" y="2805"/>
                    <a:pt x="2509" y="2648"/>
                  </a:cubicBezTo>
                  <a:cubicBezTo>
                    <a:pt x="2763" y="2477"/>
                    <a:pt x="2957" y="2260"/>
                    <a:pt x="3116" y="2015"/>
                  </a:cubicBezTo>
                  <a:lnTo>
                    <a:pt x="3116" y="2015"/>
                  </a:lnTo>
                  <a:cubicBezTo>
                    <a:pt x="3029" y="2567"/>
                    <a:pt x="2882" y="3104"/>
                    <a:pt x="2592" y="3582"/>
                  </a:cubicBezTo>
                  <a:cubicBezTo>
                    <a:pt x="2367" y="3956"/>
                    <a:pt x="2052" y="4284"/>
                    <a:pt x="1674" y="4506"/>
                  </a:cubicBezTo>
                  <a:cubicBezTo>
                    <a:pt x="1481" y="4621"/>
                    <a:pt x="1273" y="4704"/>
                    <a:pt x="1054" y="4751"/>
                  </a:cubicBezTo>
                  <a:cubicBezTo>
                    <a:pt x="955" y="4770"/>
                    <a:pt x="855" y="4781"/>
                    <a:pt x="754" y="4782"/>
                  </a:cubicBezTo>
                  <a:cubicBezTo>
                    <a:pt x="707" y="4782"/>
                    <a:pt x="659" y="4782"/>
                    <a:pt x="612" y="4777"/>
                  </a:cubicBezTo>
                  <a:cubicBezTo>
                    <a:pt x="618" y="4707"/>
                    <a:pt x="588" y="4636"/>
                    <a:pt x="501" y="4596"/>
                  </a:cubicBezTo>
                  <a:cubicBezTo>
                    <a:pt x="456" y="4576"/>
                    <a:pt x="409" y="4566"/>
                    <a:pt x="364" y="4566"/>
                  </a:cubicBezTo>
                  <a:cubicBezTo>
                    <a:pt x="174" y="4566"/>
                    <a:pt x="0" y="4727"/>
                    <a:pt x="70" y="4947"/>
                  </a:cubicBezTo>
                  <a:cubicBezTo>
                    <a:pt x="147" y="5191"/>
                    <a:pt x="447" y="5226"/>
                    <a:pt x="683" y="5226"/>
                  </a:cubicBezTo>
                  <a:cubicBezTo>
                    <a:pt x="720" y="5226"/>
                    <a:pt x="755" y="5225"/>
                    <a:pt x="787" y="5224"/>
                  </a:cubicBezTo>
                  <a:cubicBezTo>
                    <a:pt x="1406" y="5204"/>
                    <a:pt x="1981" y="4906"/>
                    <a:pt x="2426" y="4486"/>
                  </a:cubicBezTo>
                  <a:cubicBezTo>
                    <a:pt x="3492" y="3482"/>
                    <a:pt x="3607" y="1942"/>
                    <a:pt x="3686" y="567"/>
                  </a:cubicBezTo>
                  <a:cubicBezTo>
                    <a:pt x="3694" y="480"/>
                    <a:pt x="3640" y="398"/>
                    <a:pt x="3557" y="372"/>
                  </a:cubicBezTo>
                  <a:cubicBezTo>
                    <a:pt x="3548" y="309"/>
                    <a:pt x="3512" y="254"/>
                    <a:pt x="3459" y="223"/>
                  </a:cubicBezTo>
                  <a:cubicBezTo>
                    <a:pt x="3222" y="71"/>
                    <a:pt x="2954" y="1"/>
                    <a:pt x="2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13" name="Google Shape;3313;p7"/>
            <p:cNvSpPr/>
            <p:nvPr/>
          </p:nvSpPr>
          <p:spPr>
            <a:xfrm>
              <a:off x="4152525" y="2290050"/>
              <a:ext cx="117500" cy="114225"/>
            </a:xfrm>
            <a:custGeom>
              <a:avLst/>
              <a:gdLst/>
              <a:ahLst/>
              <a:cxnLst/>
              <a:rect l="l" t="t" r="r" b="b"/>
              <a:pathLst>
                <a:path w="4700" h="4569" extrusionOk="0">
                  <a:moveTo>
                    <a:pt x="2460" y="1121"/>
                  </a:moveTo>
                  <a:cubicBezTo>
                    <a:pt x="2480" y="1121"/>
                    <a:pt x="2499" y="1124"/>
                    <a:pt x="2517" y="1130"/>
                  </a:cubicBezTo>
                  <a:cubicBezTo>
                    <a:pt x="2699" y="1192"/>
                    <a:pt x="2808" y="1476"/>
                    <a:pt x="2869" y="1636"/>
                  </a:cubicBezTo>
                  <a:cubicBezTo>
                    <a:pt x="2905" y="1736"/>
                    <a:pt x="2937" y="1838"/>
                    <a:pt x="2962" y="1941"/>
                  </a:cubicBezTo>
                  <a:cubicBezTo>
                    <a:pt x="2819" y="2151"/>
                    <a:pt x="2672" y="2358"/>
                    <a:pt x="2517" y="2560"/>
                  </a:cubicBezTo>
                  <a:cubicBezTo>
                    <a:pt x="2222" y="2944"/>
                    <a:pt x="1906" y="3309"/>
                    <a:pt x="1571" y="3657"/>
                  </a:cubicBezTo>
                  <a:lnTo>
                    <a:pt x="1571" y="3655"/>
                  </a:lnTo>
                  <a:cubicBezTo>
                    <a:pt x="1425" y="3806"/>
                    <a:pt x="1105" y="4117"/>
                    <a:pt x="843" y="4117"/>
                  </a:cubicBezTo>
                  <a:cubicBezTo>
                    <a:pt x="746" y="4117"/>
                    <a:pt x="657" y="4074"/>
                    <a:pt x="588" y="3966"/>
                  </a:cubicBezTo>
                  <a:cubicBezTo>
                    <a:pt x="416" y="3693"/>
                    <a:pt x="557" y="3275"/>
                    <a:pt x="685" y="3015"/>
                  </a:cubicBezTo>
                  <a:cubicBezTo>
                    <a:pt x="886" y="2609"/>
                    <a:pt x="1144" y="2234"/>
                    <a:pt x="1452" y="1902"/>
                  </a:cubicBezTo>
                  <a:cubicBezTo>
                    <a:pt x="1597" y="1747"/>
                    <a:pt x="1751" y="1600"/>
                    <a:pt x="1915" y="1463"/>
                  </a:cubicBezTo>
                  <a:cubicBezTo>
                    <a:pt x="2031" y="1367"/>
                    <a:pt x="2276" y="1121"/>
                    <a:pt x="2460" y="1121"/>
                  </a:cubicBezTo>
                  <a:close/>
                  <a:moveTo>
                    <a:pt x="4164" y="1"/>
                  </a:moveTo>
                  <a:cubicBezTo>
                    <a:pt x="4099" y="1"/>
                    <a:pt x="4035" y="34"/>
                    <a:pt x="3998" y="114"/>
                  </a:cubicBezTo>
                  <a:cubicBezTo>
                    <a:pt x="3780" y="575"/>
                    <a:pt x="3537" y="1025"/>
                    <a:pt x="3271" y="1459"/>
                  </a:cubicBezTo>
                  <a:cubicBezTo>
                    <a:pt x="3129" y="1103"/>
                    <a:pt x="2873" y="677"/>
                    <a:pt x="2468" y="677"/>
                  </a:cubicBezTo>
                  <a:cubicBezTo>
                    <a:pt x="2426" y="677"/>
                    <a:pt x="2382" y="681"/>
                    <a:pt x="2337" y="691"/>
                  </a:cubicBezTo>
                  <a:cubicBezTo>
                    <a:pt x="2108" y="740"/>
                    <a:pt x="1914" y="904"/>
                    <a:pt x="1732" y="1047"/>
                  </a:cubicBezTo>
                  <a:cubicBezTo>
                    <a:pt x="1520" y="1211"/>
                    <a:pt x="1321" y="1393"/>
                    <a:pt x="1138" y="1590"/>
                  </a:cubicBezTo>
                  <a:cubicBezTo>
                    <a:pt x="783" y="1974"/>
                    <a:pt x="468" y="2419"/>
                    <a:pt x="253" y="2899"/>
                  </a:cubicBezTo>
                  <a:cubicBezTo>
                    <a:pt x="96" y="3248"/>
                    <a:pt x="1" y="3684"/>
                    <a:pt x="143" y="4055"/>
                  </a:cubicBezTo>
                  <a:cubicBezTo>
                    <a:pt x="265" y="4370"/>
                    <a:pt x="554" y="4546"/>
                    <a:pt x="867" y="4546"/>
                  </a:cubicBezTo>
                  <a:cubicBezTo>
                    <a:pt x="964" y="4546"/>
                    <a:pt x="1064" y="4529"/>
                    <a:pt x="1162" y="4494"/>
                  </a:cubicBezTo>
                  <a:cubicBezTo>
                    <a:pt x="1640" y="4320"/>
                    <a:pt x="1997" y="3864"/>
                    <a:pt x="2320" y="3494"/>
                  </a:cubicBezTo>
                  <a:cubicBezTo>
                    <a:pt x="2591" y="3184"/>
                    <a:pt x="2840" y="2858"/>
                    <a:pt x="3081" y="2526"/>
                  </a:cubicBezTo>
                  <a:cubicBezTo>
                    <a:pt x="3233" y="3344"/>
                    <a:pt x="3454" y="4266"/>
                    <a:pt x="4339" y="4556"/>
                  </a:cubicBezTo>
                  <a:cubicBezTo>
                    <a:pt x="4364" y="4565"/>
                    <a:pt x="4388" y="4569"/>
                    <a:pt x="4411" y="4569"/>
                  </a:cubicBezTo>
                  <a:cubicBezTo>
                    <a:pt x="4627" y="4569"/>
                    <a:pt x="4699" y="4211"/>
                    <a:pt x="4455" y="4130"/>
                  </a:cubicBezTo>
                  <a:cubicBezTo>
                    <a:pt x="3999" y="3980"/>
                    <a:pt x="3763" y="3508"/>
                    <a:pt x="3640" y="3074"/>
                  </a:cubicBezTo>
                  <a:cubicBezTo>
                    <a:pt x="3545" y="2731"/>
                    <a:pt x="3504" y="2375"/>
                    <a:pt x="3432" y="2026"/>
                  </a:cubicBezTo>
                  <a:cubicBezTo>
                    <a:pt x="3788" y="1487"/>
                    <a:pt x="4104" y="923"/>
                    <a:pt x="4380" y="339"/>
                  </a:cubicBezTo>
                  <a:cubicBezTo>
                    <a:pt x="4463" y="162"/>
                    <a:pt x="4308" y="1"/>
                    <a:pt x="4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14" name="Google Shape;3314;p7"/>
            <p:cNvSpPr/>
            <p:nvPr/>
          </p:nvSpPr>
          <p:spPr>
            <a:xfrm>
              <a:off x="4352300" y="2303350"/>
              <a:ext cx="160225" cy="13950"/>
            </a:xfrm>
            <a:custGeom>
              <a:avLst/>
              <a:gdLst/>
              <a:ahLst/>
              <a:cxnLst/>
              <a:rect l="l" t="t" r="r" b="b"/>
              <a:pathLst>
                <a:path w="6409" h="558" extrusionOk="0">
                  <a:moveTo>
                    <a:pt x="5020" y="1"/>
                  </a:moveTo>
                  <a:cubicBezTo>
                    <a:pt x="3441" y="1"/>
                    <a:pt x="1863" y="39"/>
                    <a:pt x="285" y="115"/>
                  </a:cubicBezTo>
                  <a:cubicBezTo>
                    <a:pt x="6" y="128"/>
                    <a:pt x="0" y="557"/>
                    <a:pt x="274" y="557"/>
                  </a:cubicBezTo>
                  <a:cubicBezTo>
                    <a:pt x="277" y="557"/>
                    <a:pt x="281" y="557"/>
                    <a:pt x="285" y="557"/>
                  </a:cubicBezTo>
                  <a:cubicBezTo>
                    <a:pt x="1863" y="481"/>
                    <a:pt x="3441" y="443"/>
                    <a:pt x="5020" y="443"/>
                  </a:cubicBezTo>
                  <a:cubicBezTo>
                    <a:pt x="5388" y="443"/>
                    <a:pt x="5756" y="445"/>
                    <a:pt x="6125" y="449"/>
                  </a:cubicBezTo>
                  <a:cubicBezTo>
                    <a:pt x="6126" y="449"/>
                    <a:pt x="6127" y="449"/>
                    <a:pt x="6128" y="449"/>
                  </a:cubicBezTo>
                  <a:cubicBezTo>
                    <a:pt x="6408" y="449"/>
                    <a:pt x="6407" y="10"/>
                    <a:pt x="6125" y="7"/>
                  </a:cubicBezTo>
                  <a:cubicBezTo>
                    <a:pt x="5756" y="3"/>
                    <a:pt x="5388" y="1"/>
                    <a:pt x="5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15" name="Google Shape;3315;p7"/>
            <p:cNvSpPr/>
            <p:nvPr/>
          </p:nvSpPr>
          <p:spPr>
            <a:xfrm>
              <a:off x="4340825" y="2338500"/>
              <a:ext cx="148775" cy="13050"/>
            </a:xfrm>
            <a:custGeom>
              <a:avLst/>
              <a:gdLst/>
              <a:ahLst/>
              <a:cxnLst/>
              <a:rect l="l" t="t" r="r" b="b"/>
              <a:pathLst>
                <a:path w="5951" h="522" extrusionOk="0">
                  <a:moveTo>
                    <a:pt x="5670" y="0"/>
                  </a:moveTo>
                  <a:cubicBezTo>
                    <a:pt x="5669" y="0"/>
                    <a:pt x="5667" y="0"/>
                    <a:pt x="5666" y="0"/>
                  </a:cubicBezTo>
                  <a:lnTo>
                    <a:pt x="285" y="80"/>
                  </a:lnTo>
                  <a:cubicBezTo>
                    <a:pt x="3" y="83"/>
                    <a:pt x="0" y="522"/>
                    <a:pt x="282" y="522"/>
                  </a:cubicBezTo>
                  <a:cubicBezTo>
                    <a:pt x="283" y="522"/>
                    <a:pt x="284" y="522"/>
                    <a:pt x="285" y="522"/>
                  </a:cubicBezTo>
                  <a:lnTo>
                    <a:pt x="5666" y="442"/>
                  </a:lnTo>
                  <a:cubicBezTo>
                    <a:pt x="5948" y="437"/>
                    <a:pt x="5951" y="0"/>
                    <a:pt x="5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16" name="Google Shape;3316;p7"/>
            <p:cNvSpPr/>
            <p:nvPr/>
          </p:nvSpPr>
          <p:spPr>
            <a:xfrm>
              <a:off x="4582850" y="2255050"/>
              <a:ext cx="81400" cy="130050"/>
            </a:xfrm>
            <a:custGeom>
              <a:avLst/>
              <a:gdLst/>
              <a:ahLst/>
              <a:cxnLst/>
              <a:rect l="l" t="t" r="r" b="b"/>
              <a:pathLst>
                <a:path w="3256" h="5202" extrusionOk="0">
                  <a:moveTo>
                    <a:pt x="1675" y="438"/>
                  </a:moveTo>
                  <a:cubicBezTo>
                    <a:pt x="1796" y="438"/>
                    <a:pt x="1919" y="470"/>
                    <a:pt x="2029" y="527"/>
                  </a:cubicBezTo>
                  <a:cubicBezTo>
                    <a:pt x="2328" y="686"/>
                    <a:pt x="2493" y="1016"/>
                    <a:pt x="2581" y="1330"/>
                  </a:cubicBezTo>
                  <a:cubicBezTo>
                    <a:pt x="2769" y="2000"/>
                    <a:pt x="2693" y="2743"/>
                    <a:pt x="2435" y="3384"/>
                  </a:cubicBezTo>
                  <a:cubicBezTo>
                    <a:pt x="2300" y="3716"/>
                    <a:pt x="2112" y="4023"/>
                    <a:pt x="1877" y="4292"/>
                  </a:cubicBezTo>
                  <a:cubicBezTo>
                    <a:pt x="1698" y="4497"/>
                    <a:pt x="1437" y="4758"/>
                    <a:pt x="1146" y="4758"/>
                  </a:cubicBezTo>
                  <a:cubicBezTo>
                    <a:pt x="1103" y="4758"/>
                    <a:pt x="1059" y="4753"/>
                    <a:pt x="1015" y="4740"/>
                  </a:cubicBezTo>
                  <a:cubicBezTo>
                    <a:pt x="426" y="4578"/>
                    <a:pt x="448" y="3619"/>
                    <a:pt x="472" y="3156"/>
                  </a:cubicBezTo>
                  <a:cubicBezTo>
                    <a:pt x="517" y="2267"/>
                    <a:pt x="784" y="1402"/>
                    <a:pt x="1224" y="629"/>
                  </a:cubicBezTo>
                  <a:cubicBezTo>
                    <a:pt x="1230" y="625"/>
                    <a:pt x="1236" y="620"/>
                    <a:pt x="1243" y="615"/>
                  </a:cubicBezTo>
                  <a:cubicBezTo>
                    <a:pt x="1359" y="493"/>
                    <a:pt x="1515" y="438"/>
                    <a:pt x="1675" y="438"/>
                  </a:cubicBezTo>
                  <a:close/>
                  <a:moveTo>
                    <a:pt x="1679" y="0"/>
                  </a:moveTo>
                  <a:cubicBezTo>
                    <a:pt x="1419" y="0"/>
                    <a:pt x="1164" y="89"/>
                    <a:pt x="967" y="275"/>
                  </a:cubicBezTo>
                  <a:cubicBezTo>
                    <a:pt x="923" y="291"/>
                    <a:pt x="885" y="322"/>
                    <a:pt x="862" y="363"/>
                  </a:cubicBezTo>
                  <a:cubicBezTo>
                    <a:pt x="353" y="1239"/>
                    <a:pt x="66" y="2226"/>
                    <a:pt x="25" y="3238"/>
                  </a:cubicBezTo>
                  <a:cubicBezTo>
                    <a:pt x="0" y="3916"/>
                    <a:pt x="104" y="4949"/>
                    <a:pt x="898" y="5167"/>
                  </a:cubicBezTo>
                  <a:cubicBezTo>
                    <a:pt x="985" y="5191"/>
                    <a:pt x="1070" y="5202"/>
                    <a:pt x="1154" y="5202"/>
                  </a:cubicBezTo>
                  <a:cubicBezTo>
                    <a:pt x="1908" y="5202"/>
                    <a:pt x="2513" y="4290"/>
                    <a:pt x="2783" y="3686"/>
                  </a:cubicBezTo>
                  <a:cubicBezTo>
                    <a:pt x="3140" y="2889"/>
                    <a:pt x="3256" y="1919"/>
                    <a:pt x="2965" y="1079"/>
                  </a:cubicBezTo>
                  <a:cubicBezTo>
                    <a:pt x="2817" y="656"/>
                    <a:pt x="2548" y="256"/>
                    <a:pt x="2117" y="86"/>
                  </a:cubicBezTo>
                  <a:cubicBezTo>
                    <a:pt x="1976" y="29"/>
                    <a:pt x="1827" y="0"/>
                    <a:pt x="16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17" name="Google Shape;3317;p7"/>
            <p:cNvSpPr/>
            <p:nvPr/>
          </p:nvSpPr>
          <p:spPr>
            <a:xfrm>
              <a:off x="1718525" y="3771550"/>
              <a:ext cx="2130825" cy="1510475"/>
            </a:xfrm>
            <a:custGeom>
              <a:avLst/>
              <a:gdLst/>
              <a:ahLst/>
              <a:cxnLst/>
              <a:rect l="l" t="t" r="r" b="b"/>
              <a:pathLst>
                <a:path w="85233" h="60419" extrusionOk="0">
                  <a:moveTo>
                    <a:pt x="10263" y="1"/>
                  </a:moveTo>
                  <a:cubicBezTo>
                    <a:pt x="10228" y="1"/>
                    <a:pt x="10193" y="14"/>
                    <a:pt x="10168" y="38"/>
                  </a:cubicBezTo>
                  <a:cubicBezTo>
                    <a:pt x="9659" y="531"/>
                    <a:pt x="9230" y="1103"/>
                    <a:pt x="8898" y="1732"/>
                  </a:cubicBezTo>
                  <a:cubicBezTo>
                    <a:pt x="8845" y="1831"/>
                    <a:pt x="8933" y="1923"/>
                    <a:pt x="9018" y="1923"/>
                  </a:cubicBezTo>
                  <a:cubicBezTo>
                    <a:pt x="9056" y="1923"/>
                    <a:pt x="9093" y="1905"/>
                    <a:pt x="9117" y="1860"/>
                  </a:cubicBezTo>
                  <a:cubicBezTo>
                    <a:pt x="9399" y="1326"/>
                    <a:pt x="9756" y="835"/>
                    <a:pt x="10175" y="400"/>
                  </a:cubicBezTo>
                  <a:lnTo>
                    <a:pt x="10175" y="400"/>
                  </a:lnTo>
                  <a:cubicBezTo>
                    <a:pt x="10168" y="414"/>
                    <a:pt x="10165" y="430"/>
                    <a:pt x="10165" y="445"/>
                  </a:cubicBezTo>
                  <a:lnTo>
                    <a:pt x="10165" y="56222"/>
                  </a:lnTo>
                  <a:lnTo>
                    <a:pt x="163" y="56222"/>
                  </a:lnTo>
                  <a:cubicBezTo>
                    <a:pt x="0" y="56222"/>
                    <a:pt x="0" y="56476"/>
                    <a:pt x="163" y="56476"/>
                  </a:cubicBezTo>
                  <a:lnTo>
                    <a:pt x="10165" y="56476"/>
                  </a:lnTo>
                  <a:lnTo>
                    <a:pt x="10165" y="60296"/>
                  </a:lnTo>
                  <a:cubicBezTo>
                    <a:pt x="10165" y="60378"/>
                    <a:pt x="10229" y="60418"/>
                    <a:pt x="10292" y="60418"/>
                  </a:cubicBezTo>
                  <a:cubicBezTo>
                    <a:pt x="10356" y="60418"/>
                    <a:pt x="10419" y="60378"/>
                    <a:pt x="10419" y="60296"/>
                  </a:cubicBezTo>
                  <a:lnTo>
                    <a:pt x="10419" y="56476"/>
                  </a:lnTo>
                  <a:lnTo>
                    <a:pt x="84590" y="56476"/>
                  </a:lnTo>
                  <a:cubicBezTo>
                    <a:pt x="83959" y="56920"/>
                    <a:pt x="83327" y="57363"/>
                    <a:pt x="82694" y="57805"/>
                  </a:cubicBezTo>
                  <a:cubicBezTo>
                    <a:pt x="82585" y="57882"/>
                    <a:pt x="82653" y="58047"/>
                    <a:pt x="82756" y="58047"/>
                  </a:cubicBezTo>
                  <a:cubicBezTo>
                    <a:pt x="82777" y="58047"/>
                    <a:pt x="82800" y="58040"/>
                    <a:pt x="82823" y="58024"/>
                  </a:cubicBezTo>
                  <a:lnTo>
                    <a:pt x="85151" y="56393"/>
                  </a:lnTo>
                  <a:cubicBezTo>
                    <a:pt x="85232" y="56334"/>
                    <a:pt x="85232" y="56229"/>
                    <a:pt x="85151" y="56172"/>
                  </a:cubicBezTo>
                  <a:lnTo>
                    <a:pt x="82572" y="54392"/>
                  </a:lnTo>
                  <a:cubicBezTo>
                    <a:pt x="82549" y="54377"/>
                    <a:pt x="82527" y="54370"/>
                    <a:pt x="82506" y="54370"/>
                  </a:cubicBezTo>
                  <a:cubicBezTo>
                    <a:pt x="82402" y="54370"/>
                    <a:pt x="82333" y="54535"/>
                    <a:pt x="82443" y="54612"/>
                  </a:cubicBezTo>
                  <a:lnTo>
                    <a:pt x="84866" y="56282"/>
                  </a:lnTo>
                  <a:lnTo>
                    <a:pt x="84728" y="56379"/>
                  </a:lnTo>
                  <a:cubicBezTo>
                    <a:pt x="84743" y="56307"/>
                    <a:pt x="84706" y="56222"/>
                    <a:pt x="84610" y="56222"/>
                  </a:cubicBezTo>
                  <a:lnTo>
                    <a:pt x="10419" y="56222"/>
                  </a:lnTo>
                  <a:lnTo>
                    <a:pt x="10419" y="541"/>
                  </a:lnTo>
                  <a:cubicBezTo>
                    <a:pt x="10648" y="864"/>
                    <a:pt x="10836" y="1215"/>
                    <a:pt x="10982" y="1583"/>
                  </a:cubicBezTo>
                  <a:cubicBezTo>
                    <a:pt x="11004" y="1642"/>
                    <a:pt x="11057" y="1668"/>
                    <a:pt x="11108" y="1668"/>
                  </a:cubicBezTo>
                  <a:cubicBezTo>
                    <a:pt x="11186" y="1668"/>
                    <a:pt x="11262" y="1607"/>
                    <a:pt x="11226" y="1515"/>
                  </a:cubicBezTo>
                  <a:cubicBezTo>
                    <a:pt x="11016" y="978"/>
                    <a:pt x="10720" y="478"/>
                    <a:pt x="10349" y="38"/>
                  </a:cubicBezTo>
                  <a:cubicBezTo>
                    <a:pt x="10327" y="12"/>
                    <a:pt x="10295" y="1"/>
                    <a:pt x="10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18" name="Google Shape;3318;p7"/>
            <p:cNvSpPr/>
            <p:nvPr/>
          </p:nvSpPr>
          <p:spPr>
            <a:xfrm>
              <a:off x="1755825" y="3774000"/>
              <a:ext cx="71225" cy="98225"/>
            </a:xfrm>
            <a:custGeom>
              <a:avLst/>
              <a:gdLst/>
              <a:ahLst/>
              <a:cxnLst/>
              <a:rect l="l" t="t" r="r" b="b"/>
              <a:pathLst>
                <a:path w="2849" h="3929" extrusionOk="0">
                  <a:moveTo>
                    <a:pt x="2694" y="0"/>
                  </a:moveTo>
                  <a:cubicBezTo>
                    <a:pt x="2644" y="0"/>
                    <a:pt x="2597" y="27"/>
                    <a:pt x="2582" y="90"/>
                  </a:cubicBezTo>
                  <a:cubicBezTo>
                    <a:pt x="2439" y="687"/>
                    <a:pt x="2065" y="1195"/>
                    <a:pt x="1884" y="1779"/>
                  </a:cubicBezTo>
                  <a:lnTo>
                    <a:pt x="271" y="194"/>
                  </a:lnTo>
                  <a:cubicBezTo>
                    <a:pt x="244" y="167"/>
                    <a:pt x="214" y="156"/>
                    <a:pt x="185" y="156"/>
                  </a:cubicBezTo>
                  <a:cubicBezTo>
                    <a:pt x="87" y="156"/>
                    <a:pt x="1" y="284"/>
                    <a:pt x="90" y="372"/>
                  </a:cubicBezTo>
                  <a:lnTo>
                    <a:pt x="1811" y="2061"/>
                  </a:lnTo>
                  <a:cubicBezTo>
                    <a:pt x="1685" y="2633"/>
                    <a:pt x="1671" y="3224"/>
                    <a:pt x="1660" y="3807"/>
                  </a:cubicBezTo>
                  <a:cubicBezTo>
                    <a:pt x="1659" y="3888"/>
                    <a:pt x="1722" y="3929"/>
                    <a:pt x="1785" y="3929"/>
                  </a:cubicBezTo>
                  <a:cubicBezTo>
                    <a:pt x="1849" y="3929"/>
                    <a:pt x="1913" y="3888"/>
                    <a:pt x="1916" y="3807"/>
                  </a:cubicBezTo>
                  <a:cubicBezTo>
                    <a:pt x="1927" y="3155"/>
                    <a:pt x="1939" y="2494"/>
                    <a:pt x="2123" y="1864"/>
                  </a:cubicBezTo>
                  <a:cubicBezTo>
                    <a:pt x="2295" y="1269"/>
                    <a:pt x="2683" y="762"/>
                    <a:pt x="2826" y="158"/>
                  </a:cubicBezTo>
                  <a:cubicBezTo>
                    <a:pt x="2849" y="62"/>
                    <a:pt x="2769" y="0"/>
                    <a:pt x="26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19" name="Google Shape;3319;p7"/>
            <p:cNvSpPr/>
            <p:nvPr/>
          </p:nvSpPr>
          <p:spPr>
            <a:xfrm>
              <a:off x="1401275" y="4998550"/>
              <a:ext cx="124475" cy="76425"/>
            </a:xfrm>
            <a:custGeom>
              <a:avLst/>
              <a:gdLst/>
              <a:ahLst/>
              <a:cxnLst/>
              <a:rect l="l" t="t" r="r" b="b"/>
              <a:pathLst>
                <a:path w="4979" h="3057" extrusionOk="0">
                  <a:moveTo>
                    <a:pt x="883" y="1"/>
                  </a:moveTo>
                  <a:cubicBezTo>
                    <a:pt x="868" y="1"/>
                    <a:pt x="853" y="3"/>
                    <a:pt x="836" y="7"/>
                  </a:cubicBezTo>
                  <a:cubicBezTo>
                    <a:pt x="538" y="87"/>
                    <a:pt x="272" y="256"/>
                    <a:pt x="74" y="493"/>
                  </a:cubicBezTo>
                  <a:cubicBezTo>
                    <a:pt x="20" y="557"/>
                    <a:pt x="1" y="659"/>
                    <a:pt x="71" y="727"/>
                  </a:cubicBezTo>
                  <a:cubicBezTo>
                    <a:pt x="570" y="1192"/>
                    <a:pt x="1221" y="1316"/>
                    <a:pt x="1864" y="1463"/>
                  </a:cubicBezTo>
                  <a:lnTo>
                    <a:pt x="1698" y="2535"/>
                  </a:lnTo>
                  <a:cubicBezTo>
                    <a:pt x="1685" y="2622"/>
                    <a:pt x="1716" y="2712"/>
                    <a:pt x="1810" y="2740"/>
                  </a:cubicBezTo>
                  <a:cubicBezTo>
                    <a:pt x="1823" y="2744"/>
                    <a:pt x="1837" y="2745"/>
                    <a:pt x="1852" y="2745"/>
                  </a:cubicBezTo>
                  <a:cubicBezTo>
                    <a:pt x="1923" y="2745"/>
                    <a:pt x="2004" y="2701"/>
                    <a:pt x="2016" y="2627"/>
                  </a:cubicBezTo>
                  <a:lnTo>
                    <a:pt x="2183" y="1541"/>
                  </a:lnTo>
                  <a:cubicBezTo>
                    <a:pt x="2216" y="1549"/>
                    <a:pt x="2249" y="1557"/>
                    <a:pt x="2282" y="1566"/>
                  </a:cubicBezTo>
                  <a:cubicBezTo>
                    <a:pt x="2703" y="1682"/>
                    <a:pt x="3108" y="1850"/>
                    <a:pt x="3487" y="2066"/>
                  </a:cubicBezTo>
                  <a:cubicBezTo>
                    <a:pt x="3678" y="2174"/>
                    <a:pt x="3861" y="2295"/>
                    <a:pt x="4038" y="2425"/>
                  </a:cubicBezTo>
                  <a:cubicBezTo>
                    <a:pt x="4137" y="2499"/>
                    <a:pt x="4234" y="2575"/>
                    <a:pt x="4328" y="2658"/>
                  </a:cubicBezTo>
                  <a:cubicBezTo>
                    <a:pt x="4355" y="2680"/>
                    <a:pt x="4424" y="2729"/>
                    <a:pt x="4479" y="2777"/>
                  </a:cubicBezTo>
                  <a:cubicBezTo>
                    <a:pt x="4452" y="2826"/>
                    <a:pt x="4452" y="2886"/>
                    <a:pt x="4479" y="2934"/>
                  </a:cubicBezTo>
                  <a:cubicBezTo>
                    <a:pt x="4519" y="3011"/>
                    <a:pt x="4603" y="3057"/>
                    <a:pt x="4685" y="3057"/>
                  </a:cubicBezTo>
                  <a:cubicBezTo>
                    <a:pt x="4750" y="3057"/>
                    <a:pt x="4813" y="3028"/>
                    <a:pt x="4852" y="2961"/>
                  </a:cubicBezTo>
                  <a:cubicBezTo>
                    <a:pt x="4978" y="2743"/>
                    <a:pt x="4706" y="2550"/>
                    <a:pt x="4566" y="2428"/>
                  </a:cubicBezTo>
                  <a:cubicBezTo>
                    <a:pt x="4162" y="2079"/>
                    <a:pt x="3711" y="1787"/>
                    <a:pt x="3227" y="1563"/>
                  </a:cubicBezTo>
                  <a:cubicBezTo>
                    <a:pt x="2902" y="1416"/>
                    <a:pt x="2570" y="1309"/>
                    <a:pt x="2232" y="1220"/>
                  </a:cubicBezTo>
                  <a:cubicBezTo>
                    <a:pt x="2252" y="1084"/>
                    <a:pt x="2274" y="947"/>
                    <a:pt x="2295" y="811"/>
                  </a:cubicBezTo>
                  <a:cubicBezTo>
                    <a:pt x="2309" y="722"/>
                    <a:pt x="2276" y="633"/>
                    <a:pt x="2183" y="606"/>
                  </a:cubicBezTo>
                  <a:cubicBezTo>
                    <a:pt x="2170" y="602"/>
                    <a:pt x="2156" y="600"/>
                    <a:pt x="2141" y="600"/>
                  </a:cubicBezTo>
                  <a:cubicBezTo>
                    <a:pt x="2070" y="600"/>
                    <a:pt x="1990" y="645"/>
                    <a:pt x="1978" y="717"/>
                  </a:cubicBezTo>
                  <a:lnTo>
                    <a:pt x="1912" y="1140"/>
                  </a:lnTo>
                  <a:cubicBezTo>
                    <a:pt x="1854" y="1128"/>
                    <a:pt x="1796" y="1112"/>
                    <a:pt x="1738" y="1099"/>
                  </a:cubicBezTo>
                  <a:cubicBezTo>
                    <a:pt x="1281" y="998"/>
                    <a:pt x="806" y="886"/>
                    <a:pt x="430" y="598"/>
                  </a:cubicBezTo>
                  <a:cubicBezTo>
                    <a:pt x="570" y="471"/>
                    <a:pt x="737" y="379"/>
                    <a:pt x="919" y="329"/>
                  </a:cubicBezTo>
                  <a:cubicBezTo>
                    <a:pt x="1106" y="275"/>
                    <a:pt x="1054" y="1"/>
                    <a:pt x="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20" name="Google Shape;3320;p7"/>
            <p:cNvSpPr/>
            <p:nvPr/>
          </p:nvSpPr>
          <p:spPr>
            <a:xfrm>
              <a:off x="1389925" y="4817975"/>
              <a:ext cx="154450" cy="44875"/>
            </a:xfrm>
            <a:custGeom>
              <a:avLst/>
              <a:gdLst/>
              <a:ahLst/>
              <a:cxnLst/>
              <a:rect l="l" t="t" r="r" b="b"/>
              <a:pathLst>
                <a:path w="6178" h="1795" extrusionOk="0">
                  <a:moveTo>
                    <a:pt x="228" y="0"/>
                  </a:moveTo>
                  <a:cubicBezTo>
                    <a:pt x="111" y="0"/>
                    <a:pt x="1" y="162"/>
                    <a:pt x="99" y="288"/>
                  </a:cubicBezTo>
                  <a:cubicBezTo>
                    <a:pt x="803" y="1173"/>
                    <a:pt x="1885" y="1737"/>
                    <a:pt x="3018" y="1791"/>
                  </a:cubicBezTo>
                  <a:cubicBezTo>
                    <a:pt x="3077" y="1793"/>
                    <a:pt x="3136" y="1795"/>
                    <a:pt x="3195" y="1795"/>
                  </a:cubicBezTo>
                  <a:cubicBezTo>
                    <a:pt x="4266" y="1795"/>
                    <a:pt x="5320" y="1339"/>
                    <a:pt x="6064" y="567"/>
                  </a:cubicBezTo>
                  <a:cubicBezTo>
                    <a:pt x="6178" y="449"/>
                    <a:pt x="6067" y="281"/>
                    <a:pt x="5943" y="281"/>
                  </a:cubicBezTo>
                  <a:cubicBezTo>
                    <a:pt x="5906" y="281"/>
                    <a:pt x="5869" y="295"/>
                    <a:pt x="5835" y="330"/>
                  </a:cubicBezTo>
                  <a:cubicBezTo>
                    <a:pt x="5145" y="1044"/>
                    <a:pt x="4183" y="1464"/>
                    <a:pt x="3190" y="1464"/>
                  </a:cubicBezTo>
                  <a:cubicBezTo>
                    <a:pt x="3134" y="1464"/>
                    <a:pt x="3079" y="1463"/>
                    <a:pt x="3023" y="1460"/>
                  </a:cubicBezTo>
                  <a:cubicBezTo>
                    <a:pt x="1973" y="1410"/>
                    <a:pt x="987" y="877"/>
                    <a:pt x="337" y="58"/>
                  </a:cubicBezTo>
                  <a:cubicBezTo>
                    <a:pt x="305" y="17"/>
                    <a:pt x="266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21" name="Google Shape;3321;p7"/>
            <p:cNvSpPr/>
            <p:nvPr/>
          </p:nvSpPr>
          <p:spPr>
            <a:xfrm>
              <a:off x="1334975" y="4911500"/>
              <a:ext cx="116400" cy="66750"/>
            </a:xfrm>
            <a:custGeom>
              <a:avLst/>
              <a:gdLst/>
              <a:ahLst/>
              <a:cxnLst/>
              <a:rect l="l" t="t" r="r" b="b"/>
              <a:pathLst>
                <a:path w="4656" h="2670" extrusionOk="0">
                  <a:moveTo>
                    <a:pt x="541" y="337"/>
                  </a:moveTo>
                  <a:cubicBezTo>
                    <a:pt x="607" y="337"/>
                    <a:pt x="676" y="346"/>
                    <a:pt x="729" y="346"/>
                  </a:cubicBezTo>
                  <a:cubicBezTo>
                    <a:pt x="811" y="346"/>
                    <a:pt x="893" y="345"/>
                    <a:pt x="975" y="345"/>
                  </a:cubicBezTo>
                  <a:cubicBezTo>
                    <a:pt x="1057" y="345"/>
                    <a:pt x="1139" y="346"/>
                    <a:pt x="1221" y="346"/>
                  </a:cubicBezTo>
                  <a:cubicBezTo>
                    <a:pt x="1564" y="350"/>
                    <a:pt x="1904" y="357"/>
                    <a:pt x="2245" y="370"/>
                  </a:cubicBezTo>
                  <a:cubicBezTo>
                    <a:pt x="2573" y="382"/>
                    <a:pt x="2900" y="400"/>
                    <a:pt x="3228" y="420"/>
                  </a:cubicBezTo>
                  <a:cubicBezTo>
                    <a:pt x="3391" y="431"/>
                    <a:pt x="3554" y="442"/>
                    <a:pt x="3717" y="455"/>
                  </a:cubicBezTo>
                  <a:cubicBezTo>
                    <a:pt x="3840" y="464"/>
                    <a:pt x="4074" y="445"/>
                    <a:pt x="4174" y="528"/>
                  </a:cubicBezTo>
                  <a:cubicBezTo>
                    <a:pt x="4281" y="614"/>
                    <a:pt x="4251" y="851"/>
                    <a:pt x="4254" y="979"/>
                  </a:cubicBezTo>
                  <a:cubicBezTo>
                    <a:pt x="4259" y="1136"/>
                    <a:pt x="4257" y="1293"/>
                    <a:pt x="4252" y="1449"/>
                  </a:cubicBezTo>
                  <a:cubicBezTo>
                    <a:pt x="4241" y="1741"/>
                    <a:pt x="4215" y="2031"/>
                    <a:pt x="4174" y="2321"/>
                  </a:cubicBezTo>
                  <a:cubicBezTo>
                    <a:pt x="3062" y="2162"/>
                    <a:pt x="1941" y="2078"/>
                    <a:pt x="818" y="2068"/>
                  </a:cubicBezTo>
                  <a:cubicBezTo>
                    <a:pt x="816" y="2068"/>
                    <a:pt x="814" y="2068"/>
                    <a:pt x="813" y="2068"/>
                  </a:cubicBezTo>
                  <a:cubicBezTo>
                    <a:pt x="771" y="2068"/>
                    <a:pt x="732" y="2085"/>
                    <a:pt x="704" y="2114"/>
                  </a:cubicBezTo>
                  <a:cubicBezTo>
                    <a:pt x="613" y="1865"/>
                    <a:pt x="538" y="1611"/>
                    <a:pt x="478" y="1354"/>
                  </a:cubicBezTo>
                  <a:cubicBezTo>
                    <a:pt x="445" y="1203"/>
                    <a:pt x="415" y="1053"/>
                    <a:pt x="392" y="901"/>
                  </a:cubicBezTo>
                  <a:cubicBezTo>
                    <a:pt x="375" y="784"/>
                    <a:pt x="303" y="545"/>
                    <a:pt x="340" y="433"/>
                  </a:cubicBezTo>
                  <a:cubicBezTo>
                    <a:pt x="368" y="354"/>
                    <a:pt x="452" y="337"/>
                    <a:pt x="541" y="337"/>
                  </a:cubicBezTo>
                  <a:close/>
                  <a:moveTo>
                    <a:pt x="593" y="0"/>
                  </a:moveTo>
                  <a:cubicBezTo>
                    <a:pt x="394" y="0"/>
                    <a:pt x="193" y="30"/>
                    <a:pt x="85" y="173"/>
                  </a:cubicBezTo>
                  <a:cubicBezTo>
                    <a:pt x="0" y="285"/>
                    <a:pt x="10" y="425"/>
                    <a:pt x="22" y="558"/>
                  </a:cubicBezTo>
                  <a:cubicBezTo>
                    <a:pt x="39" y="751"/>
                    <a:pt x="66" y="943"/>
                    <a:pt x="99" y="1135"/>
                  </a:cubicBezTo>
                  <a:cubicBezTo>
                    <a:pt x="173" y="1537"/>
                    <a:pt x="281" y="1934"/>
                    <a:pt x="425" y="2317"/>
                  </a:cubicBezTo>
                  <a:cubicBezTo>
                    <a:pt x="454" y="2396"/>
                    <a:pt x="522" y="2429"/>
                    <a:pt x="589" y="2429"/>
                  </a:cubicBezTo>
                  <a:cubicBezTo>
                    <a:pt x="643" y="2429"/>
                    <a:pt x="696" y="2408"/>
                    <a:pt x="727" y="2369"/>
                  </a:cubicBezTo>
                  <a:cubicBezTo>
                    <a:pt x="752" y="2388"/>
                    <a:pt x="782" y="2397"/>
                    <a:pt x="813" y="2397"/>
                  </a:cubicBezTo>
                  <a:cubicBezTo>
                    <a:pt x="1985" y="2408"/>
                    <a:pt x="3154" y="2498"/>
                    <a:pt x="4314" y="2668"/>
                  </a:cubicBezTo>
                  <a:cubicBezTo>
                    <a:pt x="4318" y="2669"/>
                    <a:pt x="4322" y="2669"/>
                    <a:pt x="4326" y="2669"/>
                  </a:cubicBezTo>
                  <a:cubicBezTo>
                    <a:pt x="4388" y="2669"/>
                    <a:pt x="4466" y="2609"/>
                    <a:pt x="4475" y="2549"/>
                  </a:cubicBezTo>
                  <a:cubicBezTo>
                    <a:pt x="4539" y="2148"/>
                    <a:pt x="4577" y="1744"/>
                    <a:pt x="4586" y="1337"/>
                  </a:cubicBezTo>
                  <a:cubicBezTo>
                    <a:pt x="4591" y="1048"/>
                    <a:pt x="4655" y="592"/>
                    <a:pt x="4470" y="345"/>
                  </a:cubicBezTo>
                  <a:cubicBezTo>
                    <a:pt x="4274" y="82"/>
                    <a:pt x="3807" y="130"/>
                    <a:pt x="3519" y="110"/>
                  </a:cubicBezTo>
                  <a:cubicBezTo>
                    <a:pt x="3096" y="80"/>
                    <a:pt x="2675" y="57"/>
                    <a:pt x="2252" y="41"/>
                  </a:cubicBezTo>
                  <a:cubicBezTo>
                    <a:pt x="1829" y="25"/>
                    <a:pt x="1406" y="17"/>
                    <a:pt x="983" y="16"/>
                  </a:cubicBezTo>
                  <a:cubicBezTo>
                    <a:pt x="875" y="15"/>
                    <a:pt x="734" y="0"/>
                    <a:pt x="5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22" name="Google Shape;3322;p7"/>
            <p:cNvSpPr/>
            <p:nvPr/>
          </p:nvSpPr>
          <p:spPr>
            <a:xfrm>
              <a:off x="1439675" y="4753900"/>
              <a:ext cx="74250" cy="59825"/>
            </a:xfrm>
            <a:custGeom>
              <a:avLst/>
              <a:gdLst/>
              <a:ahLst/>
              <a:cxnLst/>
              <a:rect l="l" t="t" r="r" b="b"/>
              <a:pathLst>
                <a:path w="2970" h="2393" extrusionOk="0">
                  <a:moveTo>
                    <a:pt x="190" y="0"/>
                  </a:moveTo>
                  <a:cubicBezTo>
                    <a:pt x="145" y="0"/>
                    <a:pt x="99" y="17"/>
                    <a:pt x="69" y="46"/>
                  </a:cubicBezTo>
                  <a:cubicBezTo>
                    <a:pt x="0" y="114"/>
                    <a:pt x="11" y="209"/>
                    <a:pt x="66" y="280"/>
                  </a:cubicBezTo>
                  <a:cubicBezTo>
                    <a:pt x="345" y="636"/>
                    <a:pt x="643" y="976"/>
                    <a:pt x="959" y="1300"/>
                  </a:cubicBezTo>
                  <a:cubicBezTo>
                    <a:pt x="643" y="1513"/>
                    <a:pt x="357" y="1771"/>
                    <a:pt x="115" y="2066"/>
                  </a:cubicBezTo>
                  <a:cubicBezTo>
                    <a:pt x="13" y="2190"/>
                    <a:pt x="122" y="2359"/>
                    <a:pt x="239" y="2359"/>
                  </a:cubicBezTo>
                  <a:cubicBezTo>
                    <a:pt x="276" y="2359"/>
                    <a:pt x="313" y="2343"/>
                    <a:pt x="345" y="2304"/>
                  </a:cubicBezTo>
                  <a:cubicBezTo>
                    <a:pt x="589" y="2006"/>
                    <a:pt x="878" y="1748"/>
                    <a:pt x="1199" y="1538"/>
                  </a:cubicBezTo>
                  <a:cubicBezTo>
                    <a:pt x="1489" y="1818"/>
                    <a:pt x="1788" y="2091"/>
                    <a:pt x="2103" y="2343"/>
                  </a:cubicBezTo>
                  <a:cubicBezTo>
                    <a:pt x="2141" y="2374"/>
                    <a:pt x="2186" y="2392"/>
                    <a:pt x="2230" y="2392"/>
                  </a:cubicBezTo>
                  <a:cubicBezTo>
                    <a:pt x="2268" y="2392"/>
                    <a:pt x="2305" y="2379"/>
                    <a:pt x="2338" y="2348"/>
                  </a:cubicBezTo>
                  <a:cubicBezTo>
                    <a:pt x="2396" y="2292"/>
                    <a:pt x="2411" y="2171"/>
                    <a:pt x="2341" y="2115"/>
                  </a:cubicBezTo>
                  <a:cubicBezTo>
                    <a:pt x="2046" y="1878"/>
                    <a:pt x="1766" y="1624"/>
                    <a:pt x="1493" y="1361"/>
                  </a:cubicBezTo>
                  <a:cubicBezTo>
                    <a:pt x="1899" y="1142"/>
                    <a:pt x="2341" y="1001"/>
                    <a:pt x="2800" y="947"/>
                  </a:cubicBezTo>
                  <a:cubicBezTo>
                    <a:pt x="2889" y="936"/>
                    <a:pt x="2965" y="882"/>
                    <a:pt x="2968" y="784"/>
                  </a:cubicBezTo>
                  <a:cubicBezTo>
                    <a:pt x="2969" y="709"/>
                    <a:pt x="2902" y="616"/>
                    <a:pt x="2818" y="616"/>
                  </a:cubicBezTo>
                  <a:cubicBezTo>
                    <a:pt x="2814" y="616"/>
                    <a:pt x="2809" y="616"/>
                    <a:pt x="2805" y="617"/>
                  </a:cubicBezTo>
                  <a:cubicBezTo>
                    <a:pt x="2256" y="679"/>
                    <a:pt x="1727" y="853"/>
                    <a:pt x="1246" y="1124"/>
                  </a:cubicBezTo>
                  <a:cubicBezTo>
                    <a:pt x="912" y="784"/>
                    <a:pt x="597" y="426"/>
                    <a:pt x="303" y="50"/>
                  </a:cubicBezTo>
                  <a:cubicBezTo>
                    <a:pt x="276" y="16"/>
                    <a:pt x="233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23" name="Google Shape;3323;p7"/>
            <p:cNvSpPr/>
            <p:nvPr/>
          </p:nvSpPr>
          <p:spPr>
            <a:xfrm>
              <a:off x="1472425" y="4686500"/>
              <a:ext cx="74400" cy="52750"/>
            </a:xfrm>
            <a:custGeom>
              <a:avLst/>
              <a:gdLst/>
              <a:ahLst/>
              <a:cxnLst/>
              <a:rect l="l" t="t" r="r" b="b"/>
              <a:pathLst>
                <a:path w="2976" h="2110" extrusionOk="0">
                  <a:moveTo>
                    <a:pt x="1237" y="328"/>
                  </a:moveTo>
                  <a:cubicBezTo>
                    <a:pt x="1360" y="328"/>
                    <a:pt x="1486" y="359"/>
                    <a:pt x="1608" y="422"/>
                  </a:cubicBezTo>
                  <a:cubicBezTo>
                    <a:pt x="1794" y="519"/>
                    <a:pt x="1952" y="657"/>
                    <a:pt x="2101" y="803"/>
                  </a:cubicBezTo>
                  <a:cubicBezTo>
                    <a:pt x="2250" y="947"/>
                    <a:pt x="2399" y="1094"/>
                    <a:pt x="2494" y="1279"/>
                  </a:cubicBezTo>
                  <a:cubicBezTo>
                    <a:pt x="2577" y="1437"/>
                    <a:pt x="2599" y="1616"/>
                    <a:pt x="2407" y="1696"/>
                  </a:cubicBezTo>
                  <a:cubicBezTo>
                    <a:pt x="2241" y="1765"/>
                    <a:pt x="2041" y="1779"/>
                    <a:pt x="1858" y="1779"/>
                  </a:cubicBezTo>
                  <a:cubicBezTo>
                    <a:pt x="1838" y="1779"/>
                    <a:pt x="1817" y="1779"/>
                    <a:pt x="1797" y="1779"/>
                  </a:cubicBezTo>
                  <a:cubicBezTo>
                    <a:pt x="1326" y="1771"/>
                    <a:pt x="852" y="1608"/>
                    <a:pt x="484" y="1312"/>
                  </a:cubicBezTo>
                  <a:cubicBezTo>
                    <a:pt x="473" y="1304"/>
                    <a:pt x="462" y="1298"/>
                    <a:pt x="451" y="1292"/>
                  </a:cubicBezTo>
                  <a:cubicBezTo>
                    <a:pt x="396" y="1032"/>
                    <a:pt x="517" y="748"/>
                    <a:pt x="700" y="563"/>
                  </a:cubicBezTo>
                  <a:cubicBezTo>
                    <a:pt x="854" y="407"/>
                    <a:pt x="1042" y="328"/>
                    <a:pt x="1237" y="328"/>
                  </a:cubicBezTo>
                  <a:close/>
                  <a:moveTo>
                    <a:pt x="1230" y="1"/>
                  </a:moveTo>
                  <a:cubicBezTo>
                    <a:pt x="998" y="1"/>
                    <a:pt x="769" y="76"/>
                    <a:pt x="566" y="239"/>
                  </a:cubicBezTo>
                  <a:cubicBezTo>
                    <a:pt x="174" y="552"/>
                    <a:pt x="0" y="1091"/>
                    <a:pt x="194" y="1561"/>
                  </a:cubicBezTo>
                  <a:cubicBezTo>
                    <a:pt x="218" y="1615"/>
                    <a:pt x="277" y="1640"/>
                    <a:pt x="335" y="1640"/>
                  </a:cubicBezTo>
                  <a:cubicBezTo>
                    <a:pt x="351" y="1640"/>
                    <a:pt x="367" y="1638"/>
                    <a:pt x="382" y="1635"/>
                  </a:cubicBezTo>
                  <a:cubicBezTo>
                    <a:pt x="785" y="1918"/>
                    <a:pt x="1257" y="2092"/>
                    <a:pt x="1753" y="2108"/>
                  </a:cubicBezTo>
                  <a:cubicBezTo>
                    <a:pt x="1781" y="2109"/>
                    <a:pt x="1811" y="2109"/>
                    <a:pt x="1841" y="2109"/>
                  </a:cubicBezTo>
                  <a:cubicBezTo>
                    <a:pt x="2304" y="2109"/>
                    <a:pt x="2975" y="1985"/>
                    <a:pt x="2878" y="1390"/>
                  </a:cubicBezTo>
                  <a:cubicBezTo>
                    <a:pt x="2837" y="1137"/>
                    <a:pt x="2667" y="912"/>
                    <a:pt x="2494" y="731"/>
                  </a:cubicBezTo>
                  <a:cubicBezTo>
                    <a:pt x="2309" y="538"/>
                    <a:pt x="2114" y="347"/>
                    <a:pt x="1888" y="204"/>
                  </a:cubicBezTo>
                  <a:cubicBezTo>
                    <a:pt x="1680" y="72"/>
                    <a:pt x="1454" y="1"/>
                    <a:pt x="1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24" name="Google Shape;3324;p7"/>
            <p:cNvSpPr/>
            <p:nvPr/>
          </p:nvSpPr>
          <p:spPr>
            <a:xfrm>
              <a:off x="1433100" y="4586200"/>
              <a:ext cx="84350" cy="59325"/>
            </a:xfrm>
            <a:custGeom>
              <a:avLst/>
              <a:gdLst/>
              <a:ahLst/>
              <a:cxnLst/>
              <a:rect l="l" t="t" r="r" b="b"/>
              <a:pathLst>
                <a:path w="3374" h="2373" extrusionOk="0">
                  <a:moveTo>
                    <a:pt x="1588" y="1"/>
                  </a:moveTo>
                  <a:cubicBezTo>
                    <a:pt x="1507" y="1"/>
                    <a:pt x="1426" y="52"/>
                    <a:pt x="1424" y="157"/>
                  </a:cubicBezTo>
                  <a:lnTo>
                    <a:pt x="1412" y="926"/>
                  </a:lnTo>
                  <a:lnTo>
                    <a:pt x="212" y="763"/>
                  </a:lnTo>
                  <a:cubicBezTo>
                    <a:pt x="203" y="762"/>
                    <a:pt x="195" y="761"/>
                    <a:pt x="187" y="761"/>
                  </a:cubicBezTo>
                  <a:cubicBezTo>
                    <a:pt x="0" y="761"/>
                    <a:pt x="5" y="1067"/>
                    <a:pt x="205" y="1094"/>
                  </a:cubicBezTo>
                  <a:lnTo>
                    <a:pt x="1405" y="1257"/>
                  </a:lnTo>
                  <a:lnTo>
                    <a:pt x="1390" y="2209"/>
                  </a:lnTo>
                  <a:cubicBezTo>
                    <a:pt x="1388" y="2317"/>
                    <a:pt x="1472" y="2372"/>
                    <a:pt x="1556" y="2372"/>
                  </a:cubicBezTo>
                  <a:cubicBezTo>
                    <a:pt x="1638" y="2372"/>
                    <a:pt x="1719" y="2320"/>
                    <a:pt x="1720" y="2216"/>
                  </a:cubicBezTo>
                  <a:lnTo>
                    <a:pt x="1734" y="1301"/>
                  </a:lnTo>
                  <a:lnTo>
                    <a:pt x="3163" y="1493"/>
                  </a:lnTo>
                  <a:cubicBezTo>
                    <a:pt x="3172" y="1494"/>
                    <a:pt x="3180" y="1495"/>
                    <a:pt x="3188" y="1495"/>
                  </a:cubicBezTo>
                  <a:cubicBezTo>
                    <a:pt x="3373" y="1495"/>
                    <a:pt x="3368" y="1190"/>
                    <a:pt x="3168" y="1163"/>
                  </a:cubicBezTo>
                  <a:lnTo>
                    <a:pt x="1741" y="970"/>
                  </a:lnTo>
                  <a:lnTo>
                    <a:pt x="1753" y="163"/>
                  </a:lnTo>
                  <a:cubicBezTo>
                    <a:pt x="1756" y="55"/>
                    <a:pt x="1672" y="1"/>
                    <a:pt x="15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25" name="Google Shape;3325;p7"/>
            <p:cNvSpPr/>
            <p:nvPr/>
          </p:nvSpPr>
          <p:spPr>
            <a:xfrm>
              <a:off x="1424200" y="4408300"/>
              <a:ext cx="93425" cy="106700"/>
            </a:xfrm>
            <a:custGeom>
              <a:avLst/>
              <a:gdLst/>
              <a:ahLst/>
              <a:cxnLst/>
              <a:rect l="l" t="t" r="r" b="b"/>
              <a:pathLst>
                <a:path w="3737" h="4268" extrusionOk="0">
                  <a:moveTo>
                    <a:pt x="2930" y="420"/>
                  </a:moveTo>
                  <a:cubicBezTo>
                    <a:pt x="2974" y="1372"/>
                    <a:pt x="3016" y="2325"/>
                    <a:pt x="3060" y="3277"/>
                  </a:cubicBezTo>
                  <a:lnTo>
                    <a:pt x="641" y="1784"/>
                  </a:lnTo>
                  <a:cubicBezTo>
                    <a:pt x="596" y="1758"/>
                    <a:pt x="510" y="1726"/>
                    <a:pt x="475" y="1683"/>
                  </a:cubicBezTo>
                  <a:cubicBezTo>
                    <a:pt x="425" y="1618"/>
                    <a:pt x="383" y="1679"/>
                    <a:pt x="466" y="1603"/>
                  </a:cubicBezTo>
                  <a:cubicBezTo>
                    <a:pt x="550" y="1526"/>
                    <a:pt x="724" y="1477"/>
                    <a:pt x="828" y="1427"/>
                  </a:cubicBezTo>
                  <a:lnTo>
                    <a:pt x="1595" y="1059"/>
                  </a:lnTo>
                  <a:lnTo>
                    <a:pt x="2930" y="420"/>
                  </a:lnTo>
                  <a:close/>
                  <a:moveTo>
                    <a:pt x="3081" y="0"/>
                  </a:moveTo>
                  <a:cubicBezTo>
                    <a:pt x="3055" y="0"/>
                    <a:pt x="3028" y="6"/>
                    <a:pt x="3002" y="20"/>
                  </a:cubicBezTo>
                  <a:lnTo>
                    <a:pt x="1188" y="890"/>
                  </a:lnTo>
                  <a:cubicBezTo>
                    <a:pt x="897" y="1029"/>
                    <a:pt x="582" y="1150"/>
                    <a:pt x="304" y="1314"/>
                  </a:cubicBezTo>
                  <a:cubicBezTo>
                    <a:pt x="126" y="1421"/>
                    <a:pt x="0" y="1618"/>
                    <a:pt x="132" y="1814"/>
                  </a:cubicBezTo>
                  <a:cubicBezTo>
                    <a:pt x="191" y="1900"/>
                    <a:pt x="284" y="1952"/>
                    <a:pt x="370" y="2007"/>
                  </a:cubicBezTo>
                  <a:cubicBezTo>
                    <a:pt x="524" y="2102"/>
                    <a:pt x="679" y="2196"/>
                    <a:pt x="834" y="2292"/>
                  </a:cubicBezTo>
                  <a:lnTo>
                    <a:pt x="1694" y="2822"/>
                  </a:lnTo>
                  <a:lnTo>
                    <a:pt x="3079" y="3677"/>
                  </a:lnTo>
                  <a:cubicBezTo>
                    <a:pt x="3085" y="3820"/>
                    <a:pt x="3092" y="3964"/>
                    <a:pt x="3098" y="4106"/>
                  </a:cubicBezTo>
                  <a:cubicBezTo>
                    <a:pt x="3103" y="4213"/>
                    <a:pt x="3191" y="4268"/>
                    <a:pt x="3274" y="4268"/>
                  </a:cubicBezTo>
                  <a:cubicBezTo>
                    <a:pt x="3355" y="4268"/>
                    <a:pt x="3433" y="4216"/>
                    <a:pt x="3428" y="4111"/>
                  </a:cubicBezTo>
                  <a:cubicBezTo>
                    <a:pt x="3425" y="4036"/>
                    <a:pt x="3422" y="3961"/>
                    <a:pt x="3419" y="3885"/>
                  </a:cubicBezTo>
                  <a:lnTo>
                    <a:pt x="3419" y="3885"/>
                  </a:lnTo>
                  <a:cubicBezTo>
                    <a:pt x="3446" y="3901"/>
                    <a:pt x="3473" y="3908"/>
                    <a:pt x="3499" y="3908"/>
                  </a:cubicBezTo>
                  <a:cubicBezTo>
                    <a:pt x="3640" y="3908"/>
                    <a:pt x="3736" y="3695"/>
                    <a:pt x="3585" y="3600"/>
                  </a:cubicBezTo>
                  <a:lnTo>
                    <a:pt x="3400" y="3486"/>
                  </a:lnTo>
                  <a:lnTo>
                    <a:pt x="3248" y="166"/>
                  </a:lnTo>
                  <a:cubicBezTo>
                    <a:pt x="3248" y="70"/>
                    <a:pt x="3169" y="0"/>
                    <a:pt x="30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26" name="Google Shape;3326;p7"/>
            <p:cNvSpPr/>
            <p:nvPr/>
          </p:nvSpPr>
          <p:spPr>
            <a:xfrm>
              <a:off x="1441500" y="4316300"/>
              <a:ext cx="78450" cy="63625"/>
            </a:xfrm>
            <a:custGeom>
              <a:avLst/>
              <a:gdLst/>
              <a:ahLst/>
              <a:cxnLst/>
              <a:rect l="l" t="t" r="r" b="b"/>
              <a:pathLst>
                <a:path w="3138" h="2545" extrusionOk="0">
                  <a:moveTo>
                    <a:pt x="250" y="1"/>
                  </a:moveTo>
                  <a:cubicBezTo>
                    <a:pt x="117" y="1"/>
                    <a:pt x="0" y="164"/>
                    <a:pt x="125" y="275"/>
                  </a:cubicBezTo>
                  <a:cubicBezTo>
                    <a:pt x="610" y="706"/>
                    <a:pt x="1110" y="1121"/>
                    <a:pt x="1626" y="1518"/>
                  </a:cubicBezTo>
                  <a:lnTo>
                    <a:pt x="701" y="2267"/>
                  </a:lnTo>
                  <a:cubicBezTo>
                    <a:pt x="571" y="2373"/>
                    <a:pt x="688" y="2544"/>
                    <a:pt x="825" y="2544"/>
                  </a:cubicBezTo>
                  <a:cubicBezTo>
                    <a:pt x="860" y="2544"/>
                    <a:pt x="897" y="2532"/>
                    <a:pt x="932" y="2505"/>
                  </a:cubicBezTo>
                  <a:lnTo>
                    <a:pt x="1895" y="1723"/>
                  </a:lnTo>
                  <a:cubicBezTo>
                    <a:pt x="2160" y="1923"/>
                    <a:pt x="2428" y="2119"/>
                    <a:pt x="2702" y="2310"/>
                  </a:cubicBezTo>
                  <a:cubicBezTo>
                    <a:pt x="2732" y="2331"/>
                    <a:pt x="2761" y="2340"/>
                    <a:pt x="2789" y="2340"/>
                  </a:cubicBezTo>
                  <a:cubicBezTo>
                    <a:pt x="2924" y="2340"/>
                    <a:pt x="3017" y="2128"/>
                    <a:pt x="2873" y="2028"/>
                  </a:cubicBezTo>
                  <a:cubicBezTo>
                    <a:pt x="2631" y="1859"/>
                    <a:pt x="2393" y="1685"/>
                    <a:pt x="2157" y="1510"/>
                  </a:cubicBezTo>
                  <a:cubicBezTo>
                    <a:pt x="2440" y="1279"/>
                    <a:pt x="2722" y="1051"/>
                    <a:pt x="3006" y="820"/>
                  </a:cubicBezTo>
                  <a:cubicBezTo>
                    <a:pt x="3138" y="715"/>
                    <a:pt x="3019" y="544"/>
                    <a:pt x="2883" y="544"/>
                  </a:cubicBezTo>
                  <a:cubicBezTo>
                    <a:pt x="2848" y="544"/>
                    <a:pt x="2811" y="556"/>
                    <a:pt x="2777" y="584"/>
                  </a:cubicBezTo>
                  <a:lnTo>
                    <a:pt x="1889" y="1303"/>
                  </a:lnTo>
                  <a:cubicBezTo>
                    <a:pt x="1366" y="902"/>
                    <a:pt x="856" y="482"/>
                    <a:pt x="361" y="45"/>
                  </a:cubicBezTo>
                  <a:cubicBezTo>
                    <a:pt x="326" y="14"/>
                    <a:pt x="287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27" name="Google Shape;3327;p7"/>
            <p:cNvSpPr/>
            <p:nvPr/>
          </p:nvSpPr>
          <p:spPr>
            <a:xfrm>
              <a:off x="1403800" y="4269750"/>
              <a:ext cx="152175" cy="36100"/>
            </a:xfrm>
            <a:custGeom>
              <a:avLst/>
              <a:gdLst/>
              <a:ahLst/>
              <a:cxnLst/>
              <a:rect l="l" t="t" r="r" b="b"/>
              <a:pathLst>
                <a:path w="6087" h="1444" extrusionOk="0">
                  <a:moveTo>
                    <a:pt x="3154" y="0"/>
                  </a:moveTo>
                  <a:cubicBezTo>
                    <a:pt x="2050" y="0"/>
                    <a:pt x="945" y="389"/>
                    <a:pt x="122" y="1161"/>
                  </a:cubicBezTo>
                  <a:cubicBezTo>
                    <a:pt x="0" y="1275"/>
                    <a:pt x="113" y="1443"/>
                    <a:pt x="242" y="1443"/>
                  </a:cubicBezTo>
                  <a:cubicBezTo>
                    <a:pt x="279" y="1443"/>
                    <a:pt x="317" y="1430"/>
                    <a:pt x="351" y="1398"/>
                  </a:cubicBezTo>
                  <a:cubicBezTo>
                    <a:pt x="1108" y="688"/>
                    <a:pt x="2141" y="326"/>
                    <a:pt x="3171" y="326"/>
                  </a:cubicBezTo>
                  <a:cubicBezTo>
                    <a:pt x="4087" y="326"/>
                    <a:pt x="5001" y="612"/>
                    <a:pt x="5720" y="1196"/>
                  </a:cubicBezTo>
                  <a:cubicBezTo>
                    <a:pt x="5755" y="1224"/>
                    <a:pt x="5793" y="1236"/>
                    <a:pt x="5830" y="1236"/>
                  </a:cubicBezTo>
                  <a:cubicBezTo>
                    <a:pt x="5966" y="1236"/>
                    <a:pt x="6086" y="1072"/>
                    <a:pt x="5957" y="967"/>
                  </a:cubicBezTo>
                  <a:cubicBezTo>
                    <a:pt x="5163" y="321"/>
                    <a:pt x="4159" y="0"/>
                    <a:pt x="3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28" name="Google Shape;3328;p7"/>
            <p:cNvSpPr/>
            <p:nvPr/>
          </p:nvSpPr>
          <p:spPr>
            <a:xfrm>
              <a:off x="1631525" y="4986300"/>
              <a:ext cx="173525" cy="111500"/>
            </a:xfrm>
            <a:custGeom>
              <a:avLst/>
              <a:gdLst/>
              <a:ahLst/>
              <a:cxnLst/>
              <a:rect l="l" t="t" r="r" b="b"/>
              <a:pathLst>
                <a:path w="6941" h="4460" extrusionOk="0">
                  <a:moveTo>
                    <a:pt x="564" y="0"/>
                  </a:moveTo>
                  <a:cubicBezTo>
                    <a:pt x="535" y="0"/>
                    <a:pt x="504" y="9"/>
                    <a:pt x="473" y="27"/>
                  </a:cubicBezTo>
                  <a:cubicBezTo>
                    <a:pt x="86" y="265"/>
                    <a:pt x="0" y="753"/>
                    <a:pt x="151" y="1162"/>
                  </a:cubicBezTo>
                  <a:cubicBezTo>
                    <a:pt x="339" y="1674"/>
                    <a:pt x="868" y="1918"/>
                    <a:pt x="1368" y="2036"/>
                  </a:cubicBezTo>
                  <a:cubicBezTo>
                    <a:pt x="1622" y="2094"/>
                    <a:pt x="1877" y="2139"/>
                    <a:pt x="2134" y="2180"/>
                  </a:cubicBezTo>
                  <a:cubicBezTo>
                    <a:pt x="2035" y="2633"/>
                    <a:pt x="2064" y="3104"/>
                    <a:pt x="2214" y="3543"/>
                  </a:cubicBezTo>
                  <a:cubicBezTo>
                    <a:pt x="2244" y="3628"/>
                    <a:pt x="2314" y="3664"/>
                    <a:pt x="2385" y="3664"/>
                  </a:cubicBezTo>
                  <a:cubicBezTo>
                    <a:pt x="2493" y="3664"/>
                    <a:pt x="2601" y="3577"/>
                    <a:pt x="2556" y="3446"/>
                  </a:cubicBezTo>
                  <a:cubicBezTo>
                    <a:pt x="2419" y="3057"/>
                    <a:pt x="2394" y="2638"/>
                    <a:pt x="2482" y="2235"/>
                  </a:cubicBezTo>
                  <a:lnTo>
                    <a:pt x="2482" y="2235"/>
                  </a:lnTo>
                  <a:cubicBezTo>
                    <a:pt x="3417" y="2376"/>
                    <a:pt x="4354" y="2497"/>
                    <a:pt x="5202" y="2962"/>
                  </a:cubicBezTo>
                  <a:cubicBezTo>
                    <a:pt x="5793" y="3286"/>
                    <a:pt x="6291" y="3748"/>
                    <a:pt x="6571" y="4367"/>
                  </a:cubicBezTo>
                  <a:cubicBezTo>
                    <a:pt x="6601" y="4432"/>
                    <a:pt x="6650" y="4459"/>
                    <a:pt x="6702" y="4459"/>
                  </a:cubicBezTo>
                  <a:cubicBezTo>
                    <a:pt x="6816" y="4459"/>
                    <a:pt x="6940" y="4328"/>
                    <a:pt x="6877" y="4187"/>
                  </a:cubicBezTo>
                  <a:cubicBezTo>
                    <a:pt x="6283" y="2876"/>
                    <a:pt x="4854" y="2291"/>
                    <a:pt x="3527" y="2034"/>
                  </a:cubicBezTo>
                  <a:cubicBezTo>
                    <a:pt x="3220" y="1975"/>
                    <a:pt x="2903" y="1934"/>
                    <a:pt x="2587" y="1893"/>
                  </a:cubicBezTo>
                  <a:cubicBezTo>
                    <a:pt x="2609" y="1839"/>
                    <a:pt x="2632" y="1784"/>
                    <a:pt x="2658" y="1730"/>
                  </a:cubicBezTo>
                  <a:cubicBezTo>
                    <a:pt x="2728" y="1591"/>
                    <a:pt x="2606" y="1464"/>
                    <a:pt x="2489" y="1464"/>
                  </a:cubicBezTo>
                  <a:cubicBezTo>
                    <a:pt x="2436" y="1464"/>
                    <a:pt x="2383" y="1490"/>
                    <a:pt x="2350" y="1555"/>
                  </a:cubicBezTo>
                  <a:cubicBezTo>
                    <a:pt x="2305" y="1647"/>
                    <a:pt x="2264" y="1745"/>
                    <a:pt x="2230" y="1842"/>
                  </a:cubicBezTo>
                  <a:cubicBezTo>
                    <a:pt x="1890" y="1792"/>
                    <a:pt x="1553" y="1734"/>
                    <a:pt x="1230" y="1632"/>
                  </a:cubicBezTo>
                  <a:cubicBezTo>
                    <a:pt x="922" y="1533"/>
                    <a:pt x="600" y="1359"/>
                    <a:pt x="483" y="1039"/>
                  </a:cubicBezTo>
                  <a:cubicBezTo>
                    <a:pt x="392" y="793"/>
                    <a:pt x="415" y="482"/>
                    <a:pt x="655" y="333"/>
                  </a:cubicBezTo>
                  <a:cubicBezTo>
                    <a:pt x="819" y="233"/>
                    <a:pt x="717" y="0"/>
                    <a:pt x="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29" name="Google Shape;3329;p7"/>
            <p:cNvSpPr/>
            <p:nvPr/>
          </p:nvSpPr>
          <p:spPr>
            <a:xfrm>
              <a:off x="1574525" y="4879325"/>
              <a:ext cx="113200" cy="88450"/>
            </a:xfrm>
            <a:custGeom>
              <a:avLst/>
              <a:gdLst/>
              <a:ahLst/>
              <a:cxnLst/>
              <a:rect l="l" t="t" r="r" b="b"/>
              <a:pathLst>
                <a:path w="4528" h="3538" extrusionOk="0">
                  <a:moveTo>
                    <a:pt x="727" y="356"/>
                  </a:moveTo>
                  <a:cubicBezTo>
                    <a:pt x="882" y="356"/>
                    <a:pt x="1049" y="404"/>
                    <a:pt x="1198" y="427"/>
                  </a:cubicBezTo>
                  <a:lnTo>
                    <a:pt x="2332" y="596"/>
                  </a:lnTo>
                  <a:lnTo>
                    <a:pt x="3427" y="759"/>
                  </a:lnTo>
                  <a:cubicBezTo>
                    <a:pt x="3589" y="783"/>
                    <a:pt x="3753" y="800"/>
                    <a:pt x="3913" y="836"/>
                  </a:cubicBezTo>
                  <a:cubicBezTo>
                    <a:pt x="4087" y="875"/>
                    <a:pt x="4160" y="958"/>
                    <a:pt x="4154" y="1141"/>
                  </a:cubicBezTo>
                  <a:cubicBezTo>
                    <a:pt x="4143" y="1496"/>
                    <a:pt x="4070" y="1857"/>
                    <a:pt x="4026" y="2210"/>
                  </a:cubicBezTo>
                  <a:cubicBezTo>
                    <a:pt x="3985" y="2531"/>
                    <a:pt x="3944" y="2851"/>
                    <a:pt x="3903" y="3172"/>
                  </a:cubicBezTo>
                  <a:cubicBezTo>
                    <a:pt x="2768" y="3103"/>
                    <a:pt x="1633" y="3012"/>
                    <a:pt x="502" y="2898"/>
                  </a:cubicBezTo>
                  <a:cubicBezTo>
                    <a:pt x="504" y="2885"/>
                    <a:pt x="504" y="2873"/>
                    <a:pt x="502" y="2860"/>
                  </a:cubicBezTo>
                  <a:cubicBezTo>
                    <a:pt x="374" y="2144"/>
                    <a:pt x="344" y="1392"/>
                    <a:pt x="453" y="671"/>
                  </a:cubicBezTo>
                  <a:cubicBezTo>
                    <a:pt x="477" y="515"/>
                    <a:pt x="497" y="372"/>
                    <a:pt x="677" y="358"/>
                  </a:cubicBezTo>
                  <a:cubicBezTo>
                    <a:pt x="694" y="357"/>
                    <a:pt x="710" y="356"/>
                    <a:pt x="727" y="356"/>
                  </a:cubicBezTo>
                  <a:close/>
                  <a:moveTo>
                    <a:pt x="704" y="0"/>
                  </a:moveTo>
                  <a:cubicBezTo>
                    <a:pt x="611" y="0"/>
                    <a:pt x="522" y="13"/>
                    <a:pt x="441" y="48"/>
                  </a:cubicBezTo>
                  <a:cubicBezTo>
                    <a:pt x="195" y="153"/>
                    <a:pt x="132" y="414"/>
                    <a:pt x="101" y="654"/>
                  </a:cubicBezTo>
                  <a:cubicBezTo>
                    <a:pt x="1" y="1420"/>
                    <a:pt x="21" y="2196"/>
                    <a:pt x="162" y="2956"/>
                  </a:cubicBezTo>
                  <a:cubicBezTo>
                    <a:pt x="171" y="3029"/>
                    <a:pt x="232" y="3082"/>
                    <a:pt x="304" y="3082"/>
                  </a:cubicBezTo>
                  <a:cubicBezTo>
                    <a:pt x="308" y="3082"/>
                    <a:pt x="312" y="3081"/>
                    <a:pt x="316" y="3081"/>
                  </a:cubicBezTo>
                  <a:cubicBezTo>
                    <a:pt x="325" y="3161"/>
                    <a:pt x="380" y="3239"/>
                    <a:pt x="482" y="3249"/>
                  </a:cubicBezTo>
                  <a:cubicBezTo>
                    <a:pt x="1671" y="3371"/>
                    <a:pt x="2863" y="3467"/>
                    <a:pt x="4059" y="3537"/>
                  </a:cubicBezTo>
                  <a:cubicBezTo>
                    <a:pt x="4062" y="3537"/>
                    <a:pt x="4065" y="3537"/>
                    <a:pt x="4068" y="3537"/>
                  </a:cubicBezTo>
                  <a:cubicBezTo>
                    <a:pt x="4166" y="3537"/>
                    <a:pt x="4223" y="3445"/>
                    <a:pt x="4234" y="3358"/>
                  </a:cubicBezTo>
                  <a:cubicBezTo>
                    <a:pt x="4323" y="2650"/>
                    <a:pt x="4435" y="1942"/>
                    <a:pt x="4504" y="1232"/>
                  </a:cubicBezTo>
                  <a:cubicBezTo>
                    <a:pt x="4527" y="979"/>
                    <a:pt x="4477" y="725"/>
                    <a:pt x="4247" y="584"/>
                  </a:cubicBezTo>
                  <a:cubicBezTo>
                    <a:pt x="4007" y="438"/>
                    <a:pt x="3672" y="438"/>
                    <a:pt x="3401" y="399"/>
                  </a:cubicBezTo>
                  <a:lnTo>
                    <a:pt x="1290" y="84"/>
                  </a:lnTo>
                  <a:cubicBezTo>
                    <a:pt x="1113" y="58"/>
                    <a:pt x="901" y="0"/>
                    <a:pt x="7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30" name="Google Shape;3330;p7"/>
            <p:cNvSpPr/>
            <p:nvPr/>
          </p:nvSpPr>
          <p:spPr>
            <a:xfrm>
              <a:off x="1615925" y="4801425"/>
              <a:ext cx="180200" cy="49975"/>
            </a:xfrm>
            <a:custGeom>
              <a:avLst/>
              <a:gdLst/>
              <a:ahLst/>
              <a:cxnLst/>
              <a:rect l="l" t="t" r="r" b="b"/>
              <a:pathLst>
                <a:path w="7208" h="1999" extrusionOk="0">
                  <a:moveTo>
                    <a:pt x="6968" y="0"/>
                  </a:moveTo>
                  <a:cubicBezTo>
                    <a:pt x="6914" y="0"/>
                    <a:pt x="6861" y="27"/>
                    <a:pt x="6829" y="91"/>
                  </a:cubicBezTo>
                  <a:cubicBezTo>
                    <a:pt x="6324" y="1091"/>
                    <a:pt x="5207" y="1600"/>
                    <a:pt x="4123" y="1639"/>
                  </a:cubicBezTo>
                  <a:cubicBezTo>
                    <a:pt x="4071" y="1641"/>
                    <a:pt x="4019" y="1642"/>
                    <a:pt x="3968" y="1642"/>
                  </a:cubicBezTo>
                  <a:cubicBezTo>
                    <a:pt x="2678" y="1642"/>
                    <a:pt x="1460" y="1051"/>
                    <a:pt x="349" y="450"/>
                  </a:cubicBezTo>
                  <a:cubicBezTo>
                    <a:pt x="319" y="434"/>
                    <a:pt x="290" y="427"/>
                    <a:pt x="263" y="427"/>
                  </a:cubicBezTo>
                  <a:cubicBezTo>
                    <a:pt x="104" y="427"/>
                    <a:pt x="0" y="665"/>
                    <a:pt x="173" y="757"/>
                  </a:cubicBezTo>
                  <a:cubicBezTo>
                    <a:pt x="1330" y="1385"/>
                    <a:pt x="2613" y="1999"/>
                    <a:pt x="3956" y="1999"/>
                  </a:cubicBezTo>
                  <a:cubicBezTo>
                    <a:pt x="4055" y="1999"/>
                    <a:pt x="4154" y="1996"/>
                    <a:pt x="4253" y="1989"/>
                  </a:cubicBezTo>
                  <a:cubicBezTo>
                    <a:pt x="5415" y="1907"/>
                    <a:pt x="6595" y="1342"/>
                    <a:pt x="7137" y="267"/>
                  </a:cubicBezTo>
                  <a:cubicBezTo>
                    <a:pt x="7207" y="127"/>
                    <a:pt x="7085" y="0"/>
                    <a:pt x="69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31" name="Google Shape;3331;p7"/>
            <p:cNvSpPr/>
            <p:nvPr/>
          </p:nvSpPr>
          <p:spPr>
            <a:xfrm>
              <a:off x="1657975" y="4714550"/>
              <a:ext cx="99075" cy="68650"/>
            </a:xfrm>
            <a:custGeom>
              <a:avLst/>
              <a:gdLst/>
              <a:ahLst/>
              <a:cxnLst/>
              <a:rect l="l" t="t" r="r" b="b"/>
              <a:pathLst>
                <a:path w="3963" h="2746" extrusionOk="0">
                  <a:moveTo>
                    <a:pt x="252" y="0"/>
                  </a:moveTo>
                  <a:cubicBezTo>
                    <a:pt x="124" y="0"/>
                    <a:pt x="0" y="128"/>
                    <a:pt x="94" y="259"/>
                  </a:cubicBezTo>
                  <a:cubicBezTo>
                    <a:pt x="570" y="928"/>
                    <a:pt x="1261" y="1432"/>
                    <a:pt x="2054" y="1652"/>
                  </a:cubicBezTo>
                  <a:cubicBezTo>
                    <a:pt x="2066" y="1655"/>
                    <a:pt x="2081" y="1656"/>
                    <a:pt x="2093" y="1660"/>
                  </a:cubicBezTo>
                  <a:cubicBezTo>
                    <a:pt x="1598" y="1669"/>
                    <a:pt x="1106" y="1837"/>
                    <a:pt x="724" y="2181"/>
                  </a:cubicBezTo>
                  <a:cubicBezTo>
                    <a:pt x="592" y="2301"/>
                    <a:pt x="716" y="2478"/>
                    <a:pt x="857" y="2478"/>
                  </a:cubicBezTo>
                  <a:cubicBezTo>
                    <a:pt x="897" y="2478"/>
                    <a:pt x="939" y="2464"/>
                    <a:pt x="976" y="2430"/>
                  </a:cubicBezTo>
                  <a:cubicBezTo>
                    <a:pt x="1291" y="2147"/>
                    <a:pt x="1714" y="2009"/>
                    <a:pt x="2139" y="2009"/>
                  </a:cubicBezTo>
                  <a:cubicBezTo>
                    <a:pt x="2683" y="2009"/>
                    <a:pt x="3231" y="2235"/>
                    <a:pt x="3560" y="2670"/>
                  </a:cubicBezTo>
                  <a:cubicBezTo>
                    <a:pt x="3600" y="2723"/>
                    <a:pt x="3655" y="2745"/>
                    <a:pt x="3709" y="2745"/>
                  </a:cubicBezTo>
                  <a:cubicBezTo>
                    <a:pt x="3839" y="2745"/>
                    <a:pt x="3962" y="2618"/>
                    <a:pt x="3865" y="2488"/>
                  </a:cubicBezTo>
                  <a:cubicBezTo>
                    <a:pt x="3556" y="2083"/>
                    <a:pt x="3110" y="1821"/>
                    <a:pt x="2627" y="1714"/>
                  </a:cubicBezTo>
                  <a:cubicBezTo>
                    <a:pt x="3088" y="1699"/>
                    <a:pt x="3549" y="1517"/>
                    <a:pt x="3649" y="1033"/>
                  </a:cubicBezTo>
                  <a:cubicBezTo>
                    <a:pt x="3677" y="899"/>
                    <a:pt x="3565" y="813"/>
                    <a:pt x="3460" y="813"/>
                  </a:cubicBezTo>
                  <a:cubicBezTo>
                    <a:pt x="3391" y="813"/>
                    <a:pt x="3325" y="851"/>
                    <a:pt x="3306" y="940"/>
                  </a:cubicBezTo>
                  <a:cubicBezTo>
                    <a:pt x="3238" y="1267"/>
                    <a:pt x="2934" y="1366"/>
                    <a:pt x="2615" y="1366"/>
                  </a:cubicBezTo>
                  <a:cubicBezTo>
                    <a:pt x="2392" y="1366"/>
                    <a:pt x="2163" y="1318"/>
                    <a:pt x="2002" y="1265"/>
                  </a:cubicBezTo>
                  <a:cubicBezTo>
                    <a:pt x="1355" y="1049"/>
                    <a:pt x="794" y="633"/>
                    <a:pt x="399" y="77"/>
                  </a:cubicBezTo>
                  <a:cubicBezTo>
                    <a:pt x="360" y="23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32" name="Google Shape;3332;p7"/>
            <p:cNvSpPr/>
            <p:nvPr/>
          </p:nvSpPr>
          <p:spPr>
            <a:xfrm>
              <a:off x="1706975" y="4654025"/>
              <a:ext cx="62450" cy="47125"/>
            </a:xfrm>
            <a:custGeom>
              <a:avLst/>
              <a:gdLst/>
              <a:ahLst/>
              <a:cxnLst/>
              <a:rect l="l" t="t" r="r" b="b"/>
              <a:pathLst>
                <a:path w="2498" h="1885" extrusionOk="0">
                  <a:moveTo>
                    <a:pt x="1522" y="353"/>
                  </a:moveTo>
                  <a:cubicBezTo>
                    <a:pt x="1601" y="353"/>
                    <a:pt x="1681" y="373"/>
                    <a:pt x="1756" y="416"/>
                  </a:cubicBezTo>
                  <a:cubicBezTo>
                    <a:pt x="1968" y="537"/>
                    <a:pt x="2102" y="790"/>
                    <a:pt x="2098" y="1029"/>
                  </a:cubicBezTo>
                  <a:cubicBezTo>
                    <a:pt x="2098" y="1151"/>
                    <a:pt x="2046" y="1267"/>
                    <a:pt x="1958" y="1351"/>
                  </a:cubicBezTo>
                  <a:cubicBezTo>
                    <a:pt x="1847" y="1459"/>
                    <a:pt x="1687" y="1516"/>
                    <a:pt x="1535" y="1527"/>
                  </a:cubicBezTo>
                  <a:cubicBezTo>
                    <a:pt x="1514" y="1528"/>
                    <a:pt x="1493" y="1529"/>
                    <a:pt x="1472" y="1529"/>
                  </a:cubicBezTo>
                  <a:cubicBezTo>
                    <a:pt x="1285" y="1529"/>
                    <a:pt x="1111" y="1473"/>
                    <a:pt x="949" y="1389"/>
                  </a:cubicBezTo>
                  <a:cubicBezTo>
                    <a:pt x="946" y="1373"/>
                    <a:pt x="941" y="1358"/>
                    <a:pt x="935" y="1342"/>
                  </a:cubicBezTo>
                  <a:cubicBezTo>
                    <a:pt x="818" y="1101"/>
                    <a:pt x="893" y="786"/>
                    <a:pt x="1068" y="582"/>
                  </a:cubicBezTo>
                  <a:cubicBezTo>
                    <a:pt x="1192" y="439"/>
                    <a:pt x="1357" y="353"/>
                    <a:pt x="1522" y="353"/>
                  </a:cubicBezTo>
                  <a:close/>
                  <a:moveTo>
                    <a:pt x="1528" y="1"/>
                  </a:moveTo>
                  <a:cubicBezTo>
                    <a:pt x="1301" y="1"/>
                    <a:pt x="1073" y="92"/>
                    <a:pt x="896" y="253"/>
                  </a:cubicBezTo>
                  <a:cubicBezTo>
                    <a:pt x="659" y="469"/>
                    <a:pt x="528" y="778"/>
                    <a:pt x="533" y="1099"/>
                  </a:cubicBezTo>
                  <a:cubicBezTo>
                    <a:pt x="481" y="1054"/>
                    <a:pt x="429" y="1007"/>
                    <a:pt x="379" y="961"/>
                  </a:cubicBezTo>
                  <a:cubicBezTo>
                    <a:pt x="342" y="926"/>
                    <a:pt x="301" y="912"/>
                    <a:pt x="262" y="912"/>
                  </a:cubicBezTo>
                  <a:cubicBezTo>
                    <a:pt x="123" y="912"/>
                    <a:pt x="1" y="1092"/>
                    <a:pt x="130" y="1213"/>
                  </a:cubicBezTo>
                  <a:cubicBezTo>
                    <a:pt x="496" y="1556"/>
                    <a:pt x="933" y="1884"/>
                    <a:pt x="1454" y="1884"/>
                  </a:cubicBezTo>
                  <a:cubicBezTo>
                    <a:pt x="1464" y="1884"/>
                    <a:pt x="1474" y="1884"/>
                    <a:pt x="1484" y="1884"/>
                  </a:cubicBezTo>
                  <a:cubicBezTo>
                    <a:pt x="1919" y="1875"/>
                    <a:pt x="2374" y="1615"/>
                    <a:pt x="2441" y="1154"/>
                  </a:cubicBezTo>
                  <a:cubicBezTo>
                    <a:pt x="2497" y="770"/>
                    <a:pt x="2316" y="377"/>
                    <a:pt x="2002" y="153"/>
                  </a:cubicBezTo>
                  <a:cubicBezTo>
                    <a:pt x="1857" y="49"/>
                    <a:pt x="1692" y="1"/>
                    <a:pt x="15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33" name="Google Shape;3333;p7"/>
            <p:cNvSpPr/>
            <p:nvPr/>
          </p:nvSpPr>
          <p:spPr>
            <a:xfrm>
              <a:off x="1620975" y="4595050"/>
              <a:ext cx="158425" cy="54725"/>
            </a:xfrm>
            <a:custGeom>
              <a:avLst/>
              <a:gdLst/>
              <a:ahLst/>
              <a:cxnLst/>
              <a:rect l="l" t="t" r="r" b="b"/>
              <a:pathLst>
                <a:path w="6337" h="2189" extrusionOk="0">
                  <a:moveTo>
                    <a:pt x="3918" y="0"/>
                  </a:moveTo>
                  <a:cubicBezTo>
                    <a:pt x="3678" y="0"/>
                    <a:pt x="3439" y="23"/>
                    <a:pt x="3205" y="66"/>
                  </a:cubicBezTo>
                  <a:cubicBezTo>
                    <a:pt x="2006" y="290"/>
                    <a:pt x="982" y="1056"/>
                    <a:pt x="128" y="1888"/>
                  </a:cubicBezTo>
                  <a:cubicBezTo>
                    <a:pt x="0" y="2012"/>
                    <a:pt x="122" y="2189"/>
                    <a:pt x="260" y="2189"/>
                  </a:cubicBezTo>
                  <a:cubicBezTo>
                    <a:pt x="301" y="2189"/>
                    <a:pt x="343" y="2173"/>
                    <a:pt x="380" y="2137"/>
                  </a:cubicBezTo>
                  <a:cubicBezTo>
                    <a:pt x="1165" y="1373"/>
                    <a:pt x="2083" y="679"/>
                    <a:pt x="3172" y="433"/>
                  </a:cubicBezTo>
                  <a:cubicBezTo>
                    <a:pt x="3416" y="378"/>
                    <a:pt x="3669" y="350"/>
                    <a:pt x="3921" y="350"/>
                  </a:cubicBezTo>
                  <a:cubicBezTo>
                    <a:pt x="4677" y="350"/>
                    <a:pt x="5431" y="603"/>
                    <a:pt x="5965" y="1155"/>
                  </a:cubicBezTo>
                  <a:cubicBezTo>
                    <a:pt x="6002" y="1193"/>
                    <a:pt x="6043" y="1208"/>
                    <a:pt x="6083" y="1208"/>
                  </a:cubicBezTo>
                  <a:cubicBezTo>
                    <a:pt x="6217" y="1208"/>
                    <a:pt x="6337" y="1029"/>
                    <a:pt x="6215" y="903"/>
                  </a:cubicBezTo>
                  <a:cubicBezTo>
                    <a:pt x="5612" y="282"/>
                    <a:pt x="4766" y="0"/>
                    <a:pt x="3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34" name="Google Shape;3334;p7"/>
            <p:cNvSpPr/>
            <p:nvPr/>
          </p:nvSpPr>
          <p:spPr>
            <a:xfrm>
              <a:off x="1860100" y="5261625"/>
              <a:ext cx="52025" cy="66925"/>
            </a:xfrm>
            <a:custGeom>
              <a:avLst/>
              <a:gdLst/>
              <a:ahLst/>
              <a:cxnLst/>
              <a:rect l="l" t="t" r="r" b="b"/>
              <a:pathLst>
                <a:path w="2081" h="2677" extrusionOk="0">
                  <a:moveTo>
                    <a:pt x="1114" y="292"/>
                  </a:moveTo>
                  <a:cubicBezTo>
                    <a:pt x="1269" y="292"/>
                    <a:pt x="1431" y="367"/>
                    <a:pt x="1524" y="494"/>
                  </a:cubicBezTo>
                  <a:cubicBezTo>
                    <a:pt x="1773" y="834"/>
                    <a:pt x="1641" y="1288"/>
                    <a:pt x="1449" y="1621"/>
                  </a:cubicBezTo>
                  <a:lnTo>
                    <a:pt x="1449" y="1619"/>
                  </a:lnTo>
                  <a:cubicBezTo>
                    <a:pt x="1344" y="1799"/>
                    <a:pt x="1225" y="1983"/>
                    <a:pt x="1080" y="2135"/>
                  </a:cubicBezTo>
                  <a:cubicBezTo>
                    <a:pt x="963" y="2259"/>
                    <a:pt x="792" y="2415"/>
                    <a:pt x="608" y="2415"/>
                  </a:cubicBezTo>
                  <a:cubicBezTo>
                    <a:pt x="606" y="2415"/>
                    <a:pt x="604" y="2415"/>
                    <a:pt x="603" y="2415"/>
                  </a:cubicBezTo>
                  <a:cubicBezTo>
                    <a:pt x="385" y="2410"/>
                    <a:pt x="327" y="2158"/>
                    <a:pt x="297" y="1986"/>
                  </a:cubicBezTo>
                  <a:cubicBezTo>
                    <a:pt x="259" y="1773"/>
                    <a:pt x="258" y="1556"/>
                    <a:pt x="291" y="1343"/>
                  </a:cubicBezTo>
                  <a:cubicBezTo>
                    <a:pt x="327" y="1113"/>
                    <a:pt x="402" y="889"/>
                    <a:pt x="512" y="684"/>
                  </a:cubicBezTo>
                  <a:cubicBezTo>
                    <a:pt x="532" y="646"/>
                    <a:pt x="560" y="596"/>
                    <a:pt x="595" y="543"/>
                  </a:cubicBezTo>
                  <a:cubicBezTo>
                    <a:pt x="617" y="557"/>
                    <a:pt x="642" y="566"/>
                    <a:pt x="667" y="566"/>
                  </a:cubicBezTo>
                  <a:cubicBezTo>
                    <a:pt x="705" y="566"/>
                    <a:pt x="741" y="547"/>
                    <a:pt x="762" y="502"/>
                  </a:cubicBezTo>
                  <a:cubicBezTo>
                    <a:pt x="834" y="356"/>
                    <a:pt x="971" y="292"/>
                    <a:pt x="1114" y="292"/>
                  </a:cubicBezTo>
                  <a:close/>
                  <a:moveTo>
                    <a:pt x="950" y="1"/>
                  </a:moveTo>
                  <a:cubicBezTo>
                    <a:pt x="495" y="1"/>
                    <a:pt x="194" y="684"/>
                    <a:pt x="95" y="1055"/>
                  </a:cubicBezTo>
                  <a:cubicBezTo>
                    <a:pt x="23" y="1321"/>
                    <a:pt x="1" y="1597"/>
                    <a:pt x="28" y="1871"/>
                  </a:cubicBezTo>
                  <a:cubicBezTo>
                    <a:pt x="54" y="2128"/>
                    <a:pt x="107" y="2440"/>
                    <a:pt x="344" y="2592"/>
                  </a:cubicBezTo>
                  <a:cubicBezTo>
                    <a:pt x="436" y="2651"/>
                    <a:pt x="528" y="2676"/>
                    <a:pt x="618" y="2676"/>
                  </a:cubicBezTo>
                  <a:cubicBezTo>
                    <a:pt x="1005" y="2676"/>
                    <a:pt x="1363" y="2214"/>
                    <a:pt x="1552" y="1932"/>
                  </a:cubicBezTo>
                  <a:cubicBezTo>
                    <a:pt x="1848" y="1492"/>
                    <a:pt x="2080" y="889"/>
                    <a:pt x="1762" y="392"/>
                  </a:cubicBezTo>
                  <a:cubicBezTo>
                    <a:pt x="1623" y="178"/>
                    <a:pt x="1400" y="41"/>
                    <a:pt x="1142" y="37"/>
                  </a:cubicBezTo>
                  <a:lnTo>
                    <a:pt x="1132" y="37"/>
                  </a:lnTo>
                  <a:cubicBezTo>
                    <a:pt x="1069" y="12"/>
                    <a:pt x="1008" y="1"/>
                    <a:pt x="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35" name="Google Shape;3335;p7"/>
            <p:cNvSpPr/>
            <p:nvPr/>
          </p:nvSpPr>
          <p:spPr>
            <a:xfrm>
              <a:off x="2479100" y="5285375"/>
              <a:ext cx="72450" cy="63675"/>
            </a:xfrm>
            <a:custGeom>
              <a:avLst/>
              <a:gdLst/>
              <a:ahLst/>
              <a:cxnLst/>
              <a:rect l="l" t="t" r="r" b="b"/>
              <a:pathLst>
                <a:path w="2898" h="2547" extrusionOk="0">
                  <a:moveTo>
                    <a:pt x="2480" y="0"/>
                  </a:moveTo>
                  <a:cubicBezTo>
                    <a:pt x="2149" y="0"/>
                    <a:pt x="1818" y="152"/>
                    <a:pt x="1607" y="411"/>
                  </a:cubicBezTo>
                  <a:cubicBezTo>
                    <a:pt x="1497" y="545"/>
                    <a:pt x="1423" y="705"/>
                    <a:pt x="1393" y="877"/>
                  </a:cubicBezTo>
                  <a:cubicBezTo>
                    <a:pt x="1320" y="619"/>
                    <a:pt x="1184" y="368"/>
                    <a:pt x="980" y="201"/>
                  </a:cubicBezTo>
                  <a:cubicBezTo>
                    <a:pt x="844" y="91"/>
                    <a:pt x="674" y="27"/>
                    <a:pt x="507" y="27"/>
                  </a:cubicBezTo>
                  <a:cubicBezTo>
                    <a:pt x="357" y="27"/>
                    <a:pt x="210" y="78"/>
                    <a:pt x="91" y="193"/>
                  </a:cubicBezTo>
                  <a:cubicBezTo>
                    <a:pt x="0" y="280"/>
                    <a:pt x="88" y="408"/>
                    <a:pt x="187" y="408"/>
                  </a:cubicBezTo>
                  <a:cubicBezTo>
                    <a:pt x="215" y="408"/>
                    <a:pt x="245" y="397"/>
                    <a:pt x="272" y="371"/>
                  </a:cubicBezTo>
                  <a:cubicBezTo>
                    <a:pt x="341" y="305"/>
                    <a:pt x="421" y="277"/>
                    <a:pt x="502" y="277"/>
                  </a:cubicBezTo>
                  <a:cubicBezTo>
                    <a:pt x="654" y="277"/>
                    <a:pt x="811" y="372"/>
                    <a:pt x="911" y="487"/>
                  </a:cubicBezTo>
                  <a:cubicBezTo>
                    <a:pt x="1091" y="694"/>
                    <a:pt x="1191" y="989"/>
                    <a:pt x="1207" y="1258"/>
                  </a:cubicBezTo>
                  <a:cubicBezTo>
                    <a:pt x="1235" y="1761"/>
                    <a:pt x="902" y="2292"/>
                    <a:pt x="358" y="2292"/>
                  </a:cubicBezTo>
                  <a:cubicBezTo>
                    <a:pt x="355" y="2292"/>
                    <a:pt x="352" y="2292"/>
                    <a:pt x="348" y="2292"/>
                  </a:cubicBezTo>
                  <a:cubicBezTo>
                    <a:pt x="348" y="2292"/>
                    <a:pt x="347" y="2292"/>
                    <a:pt x="347" y="2292"/>
                  </a:cubicBezTo>
                  <a:cubicBezTo>
                    <a:pt x="184" y="2292"/>
                    <a:pt x="184" y="2544"/>
                    <a:pt x="348" y="2546"/>
                  </a:cubicBezTo>
                  <a:cubicBezTo>
                    <a:pt x="353" y="2546"/>
                    <a:pt x="358" y="2546"/>
                    <a:pt x="363" y="2546"/>
                  </a:cubicBezTo>
                  <a:cubicBezTo>
                    <a:pt x="677" y="2546"/>
                    <a:pt x="975" y="2394"/>
                    <a:pt x="1176" y="2153"/>
                  </a:cubicBezTo>
                  <a:cubicBezTo>
                    <a:pt x="1342" y="1955"/>
                    <a:pt x="1428" y="1717"/>
                    <a:pt x="1451" y="1468"/>
                  </a:cubicBezTo>
                  <a:cubicBezTo>
                    <a:pt x="1469" y="1512"/>
                    <a:pt x="1487" y="1556"/>
                    <a:pt x="1511" y="1598"/>
                  </a:cubicBezTo>
                  <a:cubicBezTo>
                    <a:pt x="1621" y="1811"/>
                    <a:pt x="1801" y="1980"/>
                    <a:pt x="2020" y="2079"/>
                  </a:cubicBezTo>
                  <a:cubicBezTo>
                    <a:pt x="2042" y="2089"/>
                    <a:pt x="2065" y="2094"/>
                    <a:pt x="2087" y="2094"/>
                  </a:cubicBezTo>
                  <a:cubicBezTo>
                    <a:pt x="2129" y="2094"/>
                    <a:pt x="2169" y="2076"/>
                    <a:pt x="2194" y="2034"/>
                  </a:cubicBezTo>
                  <a:cubicBezTo>
                    <a:pt x="2225" y="1980"/>
                    <a:pt x="2211" y="1888"/>
                    <a:pt x="2147" y="1860"/>
                  </a:cubicBezTo>
                  <a:cubicBezTo>
                    <a:pt x="1760" y="1692"/>
                    <a:pt x="1531" y="1232"/>
                    <a:pt x="1663" y="823"/>
                  </a:cubicBezTo>
                  <a:cubicBezTo>
                    <a:pt x="1772" y="480"/>
                    <a:pt x="2129" y="256"/>
                    <a:pt x="2481" y="256"/>
                  </a:cubicBezTo>
                  <a:cubicBezTo>
                    <a:pt x="2549" y="256"/>
                    <a:pt x="2618" y="264"/>
                    <a:pt x="2684" y="282"/>
                  </a:cubicBezTo>
                  <a:cubicBezTo>
                    <a:pt x="2697" y="285"/>
                    <a:pt x="2708" y="287"/>
                    <a:pt x="2719" y="287"/>
                  </a:cubicBezTo>
                  <a:cubicBezTo>
                    <a:pt x="2852" y="287"/>
                    <a:pt x="2898" y="75"/>
                    <a:pt x="2752" y="36"/>
                  </a:cubicBezTo>
                  <a:cubicBezTo>
                    <a:pt x="2663" y="12"/>
                    <a:pt x="2571" y="0"/>
                    <a:pt x="2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36" name="Google Shape;3336;p7"/>
            <p:cNvSpPr/>
            <p:nvPr/>
          </p:nvSpPr>
          <p:spPr>
            <a:xfrm>
              <a:off x="2554300" y="5320700"/>
              <a:ext cx="37450" cy="41100"/>
            </a:xfrm>
            <a:custGeom>
              <a:avLst/>
              <a:gdLst/>
              <a:ahLst/>
              <a:cxnLst/>
              <a:rect l="l" t="t" r="r" b="b"/>
              <a:pathLst>
                <a:path w="1498" h="1644" extrusionOk="0">
                  <a:moveTo>
                    <a:pt x="817" y="276"/>
                  </a:moveTo>
                  <a:cubicBezTo>
                    <a:pt x="859" y="281"/>
                    <a:pt x="900" y="292"/>
                    <a:pt x="938" y="309"/>
                  </a:cubicBezTo>
                  <a:cubicBezTo>
                    <a:pt x="1149" y="400"/>
                    <a:pt x="1218" y="636"/>
                    <a:pt x="1155" y="859"/>
                  </a:cubicBezTo>
                  <a:cubicBezTo>
                    <a:pt x="1119" y="984"/>
                    <a:pt x="1054" y="1100"/>
                    <a:pt x="961" y="1194"/>
                  </a:cubicBezTo>
                  <a:cubicBezTo>
                    <a:pt x="869" y="1291"/>
                    <a:pt x="736" y="1387"/>
                    <a:pt x="596" y="1390"/>
                  </a:cubicBezTo>
                  <a:cubicBezTo>
                    <a:pt x="594" y="1390"/>
                    <a:pt x="592" y="1390"/>
                    <a:pt x="590" y="1390"/>
                  </a:cubicBezTo>
                  <a:cubicBezTo>
                    <a:pt x="378" y="1390"/>
                    <a:pt x="277" y="1139"/>
                    <a:pt x="291" y="947"/>
                  </a:cubicBezTo>
                  <a:cubicBezTo>
                    <a:pt x="314" y="655"/>
                    <a:pt x="593" y="441"/>
                    <a:pt x="817" y="276"/>
                  </a:cubicBezTo>
                  <a:close/>
                  <a:moveTo>
                    <a:pt x="802" y="0"/>
                  </a:moveTo>
                  <a:cubicBezTo>
                    <a:pt x="781" y="0"/>
                    <a:pt x="760" y="6"/>
                    <a:pt x="742" y="19"/>
                  </a:cubicBezTo>
                  <a:lnTo>
                    <a:pt x="740" y="21"/>
                  </a:lnTo>
                  <a:cubicBezTo>
                    <a:pt x="540" y="24"/>
                    <a:pt x="345" y="108"/>
                    <a:pt x="250" y="298"/>
                  </a:cubicBezTo>
                  <a:cubicBezTo>
                    <a:pt x="226" y="342"/>
                    <a:pt x="231" y="395"/>
                    <a:pt x="262" y="434"/>
                  </a:cubicBezTo>
                  <a:cubicBezTo>
                    <a:pt x="156" y="561"/>
                    <a:pt x="73" y="704"/>
                    <a:pt x="48" y="871"/>
                  </a:cubicBezTo>
                  <a:cubicBezTo>
                    <a:pt x="1" y="1177"/>
                    <a:pt x="151" y="1569"/>
                    <a:pt x="486" y="1633"/>
                  </a:cubicBezTo>
                  <a:cubicBezTo>
                    <a:pt x="523" y="1640"/>
                    <a:pt x="559" y="1643"/>
                    <a:pt x="595" y="1643"/>
                  </a:cubicBezTo>
                  <a:cubicBezTo>
                    <a:pt x="947" y="1643"/>
                    <a:pt x="1252" y="1318"/>
                    <a:pt x="1373" y="1009"/>
                  </a:cubicBezTo>
                  <a:cubicBezTo>
                    <a:pt x="1497" y="693"/>
                    <a:pt x="1427" y="300"/>
                    <a:pt x="1119" y="118"/>
                  </a:cubicBezTo>
                  <a:cubicBezTo>
                    <a:pt x="1047" y="75"/>
                    <a:pt x="969" y="46"/>
                    <a:pt x="886" y="32"/>
                  </a:cubicBezTo>
                  <a:cubicBezTo>
                    <a:pt x="862" y="12"/>
                    <a:pt x="83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37" name="Google Shape;3337;p7"/>
            <p:cNvSpPr/>
            <p:nvPr/>
          </p:nvSpPr>
          <p:spPr>
            <a:xfrm>
              <a:off x="3259325" y="5304050"/>
              <a:ext cx="68175" cy="64075"/>
            </a:xfrm>
            <a:custGeom>
              <a:avLst/>
              <a:gdLst/>
              <a:ahLst/>
              <a:cxnLst/>
              <a:rect l="l" t="t" r="r" b="b"/>
              <a:pathLst>
                <a:path w="2727" h="2563" extrusionOk="0">
                  <a:moveTo>
                    <a:pt x="2540" y="0"/>
                  </a:moveTo>
                  <a:cubicBezTo>
                    <a:pt x="2531" y="0"/>
                    <a:pt x="2521" y="1"/>
                    <a:pt x="2510" y="4"/>
                  </a:cubicBezTo>
                  <a:cubicBezTo>
                    <a:pt x="2026" y="113"/>
                    <a:pt x="1630" y="459"/>
                    <a:pt x="1456" y="925"/>
                  </a:cubicBezTo>
                  <a:cubicBezTo>
                    <a:pt x="1454" y="926"/>
                    <a:pt x="1454" y="929"/>
                    <a:pt x="1454" y="931"/>
                  </a:cubicBezTo>
                  <a:cubicBezTo>
                    <a:pt x="1401" y="640"/>
                    <a:pt x="1214" y="386"/>
                    <a:pt x="893" y="295"/>
                  </a:cubicBezTo>
                  <a:cubicBezTo>
                    <a:pt x="826" y="276"/>
                    <a:pt x="757" y="267"/>
                    <a:pt x="689" y="267"/>
                  </a:cubicBezTo>
                  <a:cubicBezTo>
                    <a:pt x="517" y="267"/>
                    <a:pt x="348" y="327"/>
                    <a:pt x="226" y="456"/>
                  </a:cubicBezTo>
                  <a:cubicBezTo>
                    <a:pt x="139" y="548"/>
                    <a:pt x="225" y="676"/>
                    <a:pt x="321" y="676"/>
                  </a:cubicBezTo>
                  <a:cubicBezTo>
                    <a:pt x="349" y="676"/>
                    <a:pt x="379" y="664"/>
                    <a:pt x="404" y="637"/>
                  </a:cubicBezTo>
                  <a:cubicBezTo>
                    <a:pt x="481" y="555"/>
                    <a:pt x="584" y="520"/>
                    <a:pt x="688" y="520"/>
                  </a:cubicBezTo>
                  <a:cubicBezTo>
                    <a:pt x="773" y="520"/>
                    <a:pt x="859" y="543"/>
                    <a:pt x="935" y="583"/>
                  </a:cubicBezTo>
                  <a:cubicBezTo>
                    <a:pt x="1149" y="696"/>
                    <a:pt x="1235" y="919"/>
                    <a:pt x="1219" y="1152"/>
                  </a:cubicBezTo>
                  <a:cubicBezTo>
                    <a:pt x="1180" y="1749"/>
                    <a:pt x="592" y="2078"/>
                    <a:pt x="124" y="2327"/>
                  </a:cubicBezTo>
                  <a:cubicBezTo>
                    <a:pt x="1" y="2393"/>
                    <a:pt x="77" y="2562"/>
                    <a:pt x="191" y="2562"/>
                  </a:cubicBezTo>
                  <a:cubicBezTo>
                    <a:pt x="211" y="2562"/>
                    <a:pt x="231" y="2558"/>
                    <a:pt x="252" y="2546"/>
                  </a:cubicBezTo>
                  <a:cubicBezTo>
                    <a:pt x="705" y="2305"/>
                    <a:pt x="1178" y="2018"/>
                    <a:pt x="1380" y="1526"/>
                  </a:cubicBezTo>
                  <a:cubicBezTo>
                    <a:pt x="1410" y="1830"/>
                    <a:pt x="1529" y="2119"/>
                    <a:pt x="1725" y="2355"/>
                  </a:cubicBezTo>
                  <a:cubicBezTo>
                    <a:pt x="1750" y="2385"/>
                    <a:pt x="1779" y="2397"/>
                    <a:pt x="1808" y="2397"/>
                  </a:cubicBezTo>
                  <a:cubicBezTo>
                    <a:pt x="1899" y="2397"/>
                    <a:pt x="1984" y="2269"/>
                    <a:pt x="1905" y="2175"/>
                  </a:cubicBezTo>
                  <a:cubicBezTo>
                    <a:pt x="1633" y="1844"/>
                    <a:pt x="1554" y="1395"/>
                    <a:pt x="1700" y="992"/>
                  </a:cubicBezTo>
                  <a:cubicBezTo>
                    <a:pt x="1841" y="613"/>
                    <a:pt x="2187" y="336"/>
                    <a:pt x="2577" y="250"/>
                  </a:cubicBezTo>
                  <a:cubicBezTo>
                    <a:pt x="2727" y="216"/>
                    <a:pt x="2678" y="0"/>
                    <a:pt x="25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38" name="Google Shape;3338;p7"/>
            <p:cNvSpPr/>
            <p:nvPr/>
          </p:nvSpPr>
          <p:spPr>
            <a:xfrm>
              <a:off x="3328950" y="5333000"/>
              <a:ext cx="36275" cy="42975"/>
            </a:xfrm>
            <a:custGeom>
              <a:avLst/>
              <a:gdLst/>
              <a:ahLst/>
              <a:cxnLst/>
              <a:rect l="l" t="t" r="r" b="b"/>
              <a:pathLst>
                <a:path w="1451" h="1719" extrusionOk="0">
                  <a:moveTo>
                    <a:pt x="609" y="406"/>
                  </a:moveTo>
                  <a:cubicBezTo>
                    <a:pt x="770" y="430"/>
                    <a:pt x="917" y="508"/>
                    <a:pt x="1025" y="629"/>
                  </a:cubicBezTo>
                  <a:cubicBezTo>
                    <a:pt x="1165" y="799"/>
                    <a:pt x="1192" y="1036"/>
                    <a:pt x="1091" y="1233"/>
                  </a:cubicBezTo>
                  <a:lnTo>
                    <a:pt x="1091" y="1232"/>
                  </a:lnTo>
                  <a:cubicBezTo>
                    <a:pt x="1014" y="1378"/>
                    <a:pt x="863" y="1466"/>
                    <a:pt x="704" y="1466"/>
                  </a:cubicBezTo>
                  <a:cubicBezTo>
                    <a:pt x="669" y="1466"/>
                    <a:pt x="633" y="1461"/>
                    <a:pt x="598" y="1453"/>
                  </a:cubicBezTo>
                  <a:cubicBezTo>
                    <a:pt x="369" y="1399"/>
                    <a:pt x="267" y="1189"/>
                    <a:pt x="295" y="965"/>
                  </a:cubicBezTo>
                  <a:cubicBezTo>
                    <a:pt x="324" y="744"/>
                    <a:pt x="457" y="566"/>
                    <a:pt x="609" y="406"/>
                  </a:cubicBezTo>
                  <a:close/>
                  <a:moveTo>
                    <a:pt x="706" y="1"/>
                  </a:moveTo>
                  <a:cubicBezTo>
                    <a:pt x="677" y="1"/>
                    <a:pt x="648" y="11"/>
                    <a:pt x="621" y="36"/>
                  </a:cubicBezTo>
                  <a:cubicBezTo>
                    <a:pt x="584" y="72"/>
                    <a:pt x="546" y="110"/>
                    <a:pt x="508" y="148"/>
                  </a:cubicBezTo>
                  <a:cubicBezTo>
                    <a:pt x="499" y="147"/>
                    <a:pt x="490" y="147"/>
                    <a:pt x="480" y="147"/>
                  </a:cubicBezTo>
                  <a:cubicBezTo>
                    <a:pt x="433" y="147"/>
                    <a:pt x="385" y="150"/>
                    <a:pt x="338" y="157"/>
                  </a:cubicBezTo>
                  <a:cubicBezTo>
                    <a:pt x="269" y="166"/>
                    <a:pt x="233" y="252"/>
                    <a:pt x="248" y="314"/>
                  </a:cubicBezTo>
                  <a:cubicBezTo>
                    <a:pt x="256" y="340"/>
                    <a:pt x="273" y="365"/>
                    <a:pt x="298" y="379"/>
                  </a:cubicBezTo>
                  <a:cubicBezTo>
                    <a:pt x="175" y="536"/>
                    <a:pt x="78" y="708"/>
                    <a:pt x="48" y="911"/>
                  </a:cubicBezTo>
                  <a:cubicBezTo>
                    <a:pt x="1" y="1241"/>
                    <a:pt x="145" y="1569"/>
                    <a:pt x="474" y="1681"/>
                  </a:cubicBezTo>
                  <a:cubicBezTo>
                    <a:pt x="548" y="1706"/>
                    <a:pt x="624" y="1718"/>
                    <a:pt x="699" y="1718"/>
                  </a:cubicBezTo>
                  <a:cubicBezTo>
                    <a:pt x="917" y="1718"/>
                    <a:pt x="1127" y="1617"/>
                    <a:pt x="1264" y="1437"/>
                  </a:cubicBezTo>
                  <a:cubicBezTo>
                    <a:pt x="1447" y="1185"/>
                    <a:pt x="1450" y="812"/>
                    <a:pt x="1282" y="550"/>
                  </a:cubicBezTo>
                  <a:cubicBezTo>
                    <a:pt x="1171" y="383"/>
                    <a:pt x="1005" y="259"/>
                    <a:pt x="814" y="198"/>
                  </a:cubicBezTo>
                  <a:cubicBezTo>
                    <a:pt x="879" y="111"/>
                    <a:pt x="798" y="1"/>
                    <a:pt x="7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39" name="Google Shape;3339;p7"/>
            <p:cNvSpPr/>
            <p:nvPr/>
          </p:nvSpPr>
          <p:spPr>
            <a:xfrm>
              <a:off x="3426300" y="5280300"/>
              <a:ext cx="58625" cy="76500"/>
            </a:xfrm>
            <a:custGeom>
              <a:avLst/>
              <a:gdLst/>
              <a:ahLst/>
              <a:cxnLst/>
              <a:rect l="l" t="t" r="r" b="b"/>
              <a:pathLst>
                <a:path w="2345" h="3060" extrusionOk="0">
                  <a:moveTo>
                    <a:pt x="1570" y="1"/>
                  </a:moveTo>
                  <a:cubicBezTo>
                    <a:pt x="1519" y="1"/>
                    <a:pt x="1468" y="27"/>
                    <a:pt x="1448" y="89"/>
                  </a:cubicBezTo>
                  <a:cubicBezTo>
                    <a:pt x="1291" y="554"/>
                    <a:pt x="1203" y="1038"/>
                    <a:pt x="1183" y="1530"/>
                  </a:cubicBezTo>
                  <a:lnTo>
                    <a:pt x="163" y="1536"/>
                  </a:lnTo>
                  <a:cubicBezTo>
                    <a:pt x="0" y="1538"/>
                    <a:pt x="0" y="1792"/>
                    <a:pt x="163" y="1792"/>
                  </a:cubicBezTo>
                  <a:lnTo>
                    <a:pt x="1182" y="1784"/>
                  </a:lnTo>
                  <a:cubicBezTo>
                    <a:pt x="1183" y="2183"/>
                    <a:pt x="1232" y="2580"/>
                    <a:pt x="1324" y="2968"/>
                  </a:cubicBezTo>
                  <a:cubicBezTo>
                    <a:pt x="1339" y="3032"/>
                    <a:pt x="1387" y="3060"/>
                    <a:pt x="1437" y="3060"/>
                  </a:cubicBezTo>
                  <a:cubicBezTo>
                    <a:pt x="1513" y="3060"/>
                    <a:pt x="1592" y="2997"/>
                    <a:pt x="1569" y="2901"/>
                  </a:cubicBezTo>
                  <a:cubicBezTo>
                    <a:pt x="1482" y="2534"/>
                    <a:pt x="1437" y="2158"/>
                    <a:pt x="1435" y="1782"/>
                  </a:cubicBezTo>
                  <a:lnTo>
                    <a:pt x="2180" y="1776"/>
                  </a:lnTo>
                  <a:cubicBezTo>
                    <a:pt x="2344" y="1775"/>
                    <a:pt x="2344" y="1521"/>
                    <a:pt x="2180" y="1521"/>
                  </a:cubicBezTo>
                  <a:lnTo>
                    <a:pt x="1437" y="1527"/>
                  </a:lnTo>
                  <a:cubicBezTo>
                    <a:pt x="1457" y="1060"/>
                    <a:pt x="1543" y="598"/>
                    <a:pt x="1692" y="156"/>
                  </a:cubicBezTo>
                  <a:cubicBezTo>
                    <a:pt x="1724" y="62"/>
                    <a:pt x="1648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40" name="Google Shape;3340;p7"/>
            <p:cNvSpPr/>
            <p:nvPr/>
          </p:nvSpPr>
          <p:spPr>
            <a:xfrm>
              <a:off x="3526725" y="5279125"/>
              <a:ext cx="77025" cy="86150"/>
            </a:xfrm>
            <a:custGeom>
              <a:avLst/>
              <a:gdLst/>
              <a:ahLst/>
              <a:cxnLst/>
              <a:rect l="l" t="t" r="r" b="b"/>
              <a:pathLst>
                <a:path w="3081" h="3446" extrusionOk="0">
                  <a:moveTo>
                    <a:pt x="1902" y="440"/>
                  </a:moveTo>
                  <a:cubicBezTo>
                    <a:pt x="2029" y="767"/>
                    <a:pt x="2155" y="1095"/>
                    <a:pt x="2282" y="1424"/>
                  </a:cubicBezTo>
                  <a:cubicBezTo>
                    <a:pt x="2362" y="1629"/>
                    <a:pt x="2440" y="1834"/>
                    <a:pt x="2520" y="2041"/>
                  </a:cubicBezTo>
                  <a:cubicBezTo>
                    <a:pt x="2562" y="2149"/>
                    <a:pt x="2603" y="2256"/>
                    <a:pt x="2645" y="2364"/>
                  </a:cubicBezTo>
                  <a:cubicBezTo>
                    <a:pt x="2662" y="2411"/>
                    <a:pt x="2783" y="2632"/>
                    <a:pt x="2761" y="2674"/>
                  </a:cubicBezTo>
                  <a:cubicBezTo>
                    <a:pt x="2749" y="2697"/>
                    <a:pt x="2545" y="2705"/>
                    <a:pt x="2515" y="2710"/>
                  </a:cubicBezTo>
                  <a:lnTo>
                    <a:pt x="2174" y="2758"/>
                  </a:lnTo>
                  <a:lnTo>
                    <a:pt x="1520" y="2854"/>
                  </a:lnTo>
                  <a:lnTo>
                    <a:pt x="646" y="2981"/>
                  </a:lnTo>
                  <a:lnTo>
                    <a:pt x="1902" y="440"/>
                  </a:lnTo>
                  <a:close/>
                  <a:moveTo>
                    <a:pt x="1904" y="0"/>
                  </a:moveTo>
                  <a:cubicBezTo>
                    <a:pt x="1865" y="0"/>
                    <a:pt x="1829" y="19"/>
                    <a:pt x="1807" y="62"/>
                  </a:cubicBezTo>
                  <a:lnTo>
                    <a:pt x="342" y="3026"/>
                  </a:lnTo>
                  <a:lnTo>
                    <a:pt x="154" y="3053"/>
                  </a:lnTo>
                  <a:cubicBezTo>
                    <a:pt x="0" y="3076"/>
                    <a:pt x="55" y="3298"/>
                    <a:pt x="201" y="3298"/>
                  </a:cubicBezTo>
                  <a:cubicBezTo>
                    <a:pt x="206" y="3298"/>
                    <a:pt x="212" y="3298"/>
                    <a:pt x="218" y="3297"/>
                  </a:cubicBezTo>
                  <a:lnTo>
                    <a:pt x="218" y="3297"/>
                  </a:lnTo>
                  <a:cubicBezTo>
                    <a:pt x="209" y="3379"/>
                    <a:pt x="282" y="3445"/>
                    <a:pt x="352" y="3445"/>
                  </a:cubicBezTo>
                  <a:cubicBezTo>
                    <a:pt x="390" y="3445"/>
                    <a:pt x="426" y="3426"/>
                    <a:pt x="449" y="3380"/>
                  </a:cubicBezTo>
                  <a:lnTo>
                    <a:pt x="511" y="3255"/>
                  </a:lnTo>
                  <a:lnTo>
                    <a:pt x="1713" y="3081"/>
                  </a:lnTo>
                  <a:lnTo>
                    <a:pt x="2457" y="2973"/>
                  </a:lnTo>
                  <a:cubicBezTo>
                    <a:pt x="2617" y="2951"/>
                    <a:pt x="2904" y="2965"/>
                    <a:pt x="2991" y="2794"/>
                  </a:cubicBezTo>
                  <a:cubicBezTo>
                    <a:pt x="3081" y="2624"/>
                    <a:pt x="2916" y="2367"/>
                    <a:pt x="2855" y="2209"/>
                  </a:cubicBezTo>
                  <a:lnTo>
                    <a:pt x="2582" y="1503"/>
                  </a:lnTo>
                  <a:cubicBezTo>
                    <a:pt x="2402" y="1033"/>
                    <a:pt x="2221" y="563"/>
                    <a:pt x="2039" y="93"/>
                  </a:cubicBezTo>
                  <a:cubicBezTo>
                    <a:pt x="2018" y="39"/>
                    <a:pt x="1960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41" name="Google Shape;3341;p7"/>
            <p:cNvSpPr/>
            <p:nvPr/>
          </p:nvSpPr>
          <p:spPr>
            <a:xfrm>
              <a:off x="3619250" y="5296950"/>
              <a:ext cx="67200" cy="59750"/>
            </a:xfrm>
            <a:custGeom>
              <a:avLst/>
              <a:gdLst/>
              <a:ahLst/>
              <a:cxnLst/>
              <a:rect l="l" t="t" r="r" b="b"/>
              <a:pathLst>
                <a:path w="2688" h="2390" extrusionOk="0">
                  <a:moveTo>
                    <a:pt x="2511" y="1"/>
                  </a:moveTo>
                  <a:cubicBezTo>
                    <a:pt x="2500" y="1"/>
                    <a:pt x="2488" y="2"/>
                    <a:pt x="2476" y="6"/>
                  </a:cubicBezTo>
                  <a:cubicBezTo>
                    <a:pt x="1941" y="153"/>
                    <a:pt x="1493" y="515"/>
                    <a:pt x="1239" y="1007"/>
                  </a:cubicBezTo>
                  <a:cubicBezTo>
                    <a:pt x="1089" y="543"/>
                    <a:pt x="647" y="212"/>
                    <a:pt x="163" y="181"/>
                  </a:cubicBezTo>
                  <a:cubicBezTo>
                    <a:pt x="160" y="181"/>
                    <a:pt x="156" y="181"/>
                    <a:pt x="153" y="181"/>
                  </a:cubicBezTo>
                  <a:cubicBezTo>
                    <a:pt x="0" y="181"/>
                    <a:pt x="4" y="424"/>
                    <a:pt x="163" y="435"/>
                  </a:cubicBezTo>
                  <a:cubicBezTo>
                    <a:pt x="553" y="460"/>
                    <a:pt x="912" y="748"/>
                    <a:pt x="1014" y="1127"/>
                  </a:cubicBezTo>
                  <a:cubicBezTo>
                    <a:pt x="1116" y="1505"/>
                    <a:pt x="946" y="1933"/>
                    <a:pt x="624" y="2149"/>
                  </a:cubicBezTo>
                  <a:cubicBezTo>
                    <a:pt x="511" y="2225"/>
                    <a:pt x="581" y="2390"/>
                    <a:pt x="686" y="2390"/>
                  </a:cubicBezTo>
                  <a:cubicBezTo>
                    <a:pt x="707" y="2390"/>
                    <a:pt x="730" y="2383"/>
                    <a:pt x="752" y="2368"/>
                  </a:cubicBezTo>
                  <a:cubicBezTo>
                    <a:pt x="946" y="2237"/>
                    <a:pt x="1100" y="2050"/>
                    <a:pt x="1192" y="1834"/>
                  </a:cubicBezTo>
                  <a:cubicBezTo>
                    <a:pt x="1224" y="1884"/>
                    <a:pt x="1265" y="1930"/>
                    <a:pt x="1310" y="1969"/>
                  </a:cubicBezTo>
                  <a:cubicBezTo>
                    <a:pt x="1517" y="2146"/>
                    <a:pt x="1794" y="2218"/>
                    <a:pt x="2057" y="2263"/>
                  </a:cubicBezTo>
                  <a:cubicBezTo>
                    <a:pt x="2066" y="2265"/>
                    <a:pt x="2074" y="2265"/>
                    <a:pt x="2081" y="2265"/>
                  </a:cubicBezTo>
                  <a:cubicBezTo>
                    <a:pt x="2224" y="2265"/>
                    <a:pt x="2278" y="2044"/>
                    <a:pt x="2125" y="2017"/>
                  </a:cubicBezTo>
                  <a:cubicBezTo>
                    <a:pt x="1915" y="1983"/>
                    <a:pt x="1688" y="1934"/>
                    <a:pt x="1512" y="1807"/>
                  </a:cubicBezTo>
                  <a:cubicBezTo>
                    <a:pt x="1293" y="1649"/>
                    <a:pt x="1327" y="1411"/>
                    <a:pt x="1431" y="1188"/>
                  </a:cubicBezTo>
                  <a:cubicBezTo>
                    <a:pt x="1645" y="728"/>
                    <a:pt x="2053" y="385"/>
                    <a:pt x="2543" y="253"/>
                  </a:cubicBezTo>
                  <a:cubicBezTo>
                    <a:pt x="2687" y="213"/>
                    <a:pt x="2643" y="1"/>
                    <a:pt x="25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42" name="Google Shape;3342;p7"/>
            <p:cNvSpPr/>
            <p:nvPr/>
          </p:nvSpPr>
          <p:spPr>
            <a:xfrm>
              <a:off x="3924325" y="5131500"/>
              <a:ext cx="97175" cy="102050"/>
            </a:xfrm>
            <a:custGeom>
              <a:avLst/>
              <a:gdLst/>
              <a:ahLst/>
              <a:cxnLst/>
              <a:rect l="l" t="t" r="r" b="b"/>
              <a:pathLst>
                <a:path w="3887" h="4082" extrusionOk="0">
                  <a:moveTo>
                    <a:pt x="3707" y="0"/>
                  </a:moveTo>
                  <a:cubicBezTo>
                    <a:pt x="3679" y="0"/>
                    <a:pt x="3649" y="12"/>
                    <a:pt x="3623" y="40"/>
                  </a:cubicBezTo>
                  <a:lnTo>
                    <a:pt x="1895" y="1908"/>
                  </a:lnTo>
                  <a:cubicBezTo>
                    <a:pt x="1524" y="1334"/>
                    <a:pt x="1152" y="761"/>
                    <a:pt x="781" y="189"/>
                  </a:cubicBezTo>
                  <a:cubicBezTo>
                    <a:pt x="754" y="147"/>
                    <a:pt x="715" y="130"/>
                    <a:pt x="677" y="130"/>
                  </a:cubicBezTo>
                  <a:cubicBezTo>
                    <a:pt x="588" y="130"/>
                    <a:pt x="499" y="221"/>
                    <a:pt x="562" y="316"/>
                  </a:cubicBezTo>
                  <a:lnTo>
                    <a:pt x="1718" y="2099"/>
                  </a:lnTo>
                  <a:lnTo>
                    <a:pt x="85" y="3863"/>
                  </a:lnTo>
                  <a:cubicBezTo>
                    <a:pt x="0" y="3954"/>
                    <a:pt x="86" y="4081"/>
                    <a:pt x="181" y="4081"/>
                  </a:cubicBezTo>
                  <a:cubicBezTo>
                    <a:pt x="210" y="4081"/>
                    <a:pt x="240" y="4070"/>
                    <a:pt x="265" y="4041"/>
                  </a:cubicBezTo>
                  <a:lnTo>
                    <a:pt x="1859" y="2318"/>
                  </a:lnTo>
                  <a:lnTo>
                    <a:pt x="2094" y="2681"/>
                  </a:lnTo>
                  <a:cubicBezTo>
                    <a:pt x="2341" y="3064"/>
                    <a:pt x="2572" y="3465"/>
                    <a:pt x="2841" y="3832"/>
                  </a:cubicBezTo>
                  <a:cubicBezTo>
                    <a:pt x="2915" y="3932"/>
                    <a:pt x="3016" y="4023"/>
                    <a:pt x="3141" y="4023"/>
                  </a:cubicBezTo>
                  <a:cubicBezTo>
                    <a:pt x="3162" y="4023"/>
                    <a:pt x="3184" y="4021"/>
                    <a:pt x="3206" y="4015"/>
                  </a:cubicBezTo>
                  <a:cubicBezTo>
                    <a:pt x="3350" y="3980"/>
                    <a:pt x="3435" y="3849"/>
                    <a:pt x="3399" y="3706"/>
                  </a:cubicBezTo>
                  <a:cubicBezTo>
                    <a:pt x="3383" y="3642"/>
                    <a:pt x="3335" y="3615"/>
                    <a:pt x="3285" y="3615"/>
                  </a:cubicBezTo>
                  <a:cubicBezTo>
                    <a:pt x="3209" y="3615"/>
                    <a:pt x="3130" y="3677"/>
                    <a:pt x="3153" y="3773"/>
                  </a:cubicBezTo>
                  <a:lnTo>
                    <a:pt x="3153" y="3773"/>
                  </a:lnTo>
                  <a:cubicBezTo>
                    <a:pt x="3148" y="3759"/>
                    <a:pt x="3062" y="3703"/>
                    <a:pt x="3046" y="3683"/>
                  </a:cubicBezTo>
                  <a:cubicBezTo>
                    <a:pt x="3025" y="3653"/>
                    <a:pt x="3004" y="3623"/>
                    <a:pt x="2985" y="3590"/>
                  </a:cubicBezTo>
                  <a:cubicBezTo>
                    <a:pt x="2934" y="3510"/>
                    <a:pt x="2882" y="3430"/>
                    <a:pt x="2830" y="3351"/>
                  </a:cubicBezTo>
                  <a:lnTo>
                    <a:pt x="2537" y="2899"/>
                  </a:lnTo>
                  <a:lnTo>
                    <a:pt x="2037" y="2127"/>
                  </a:lnTo>
                  <a:lnTo>
                    <a:pt x="3802" y="219"/>
                  </a:lnTo>
                  <a:cubicBezTo>
                    <a:pt x="3887" y="127"/>
                    <a:pt x="3802" y="0"/>
                    <a:pt x="3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43" name="Google Shape;3343;p7"/>
            <p:cNvSpPr/>
            <p:nvPr/>
          </p:nvSpPr>
          <p:spPr>
            <a:xfrm>
              <a:off x="2361450" y="3720825"/>
              <a:ext cx="834100" cy="1104150"/>
            </a:xfrm>
            <a:custGeom>
              <a:avLst/>
              <a:gdLst/>
              <a:ahLst/>
              <a:cxnLst/>
              <a:rect l="l" t="t" r="r" b="b"/>
              <a:pathLst>
                <a:path w="33364" h="44166" extrusionOk="0">
                  <a:moveTo>
                    <a:pt x="33181" y="0"/>
                  </a:moveTo>
                  <a:cubicBezTo>
                    <a:pt x="33142" y="0"/>
                    <a:pt x="33103" y="16"/>
                    <a:pt x="33075" y="54"/>
                  </a:cubicBezTo>
                  <a:lnTo>
                    <a:pt x="26643" y="8614"/>
                  </a:lnTo>
                  <a:lnTo>
                    <a:pt x="20185" y="17211"/>
                  </a:lnTo>
                  <a:lnTo>
                    <a:pt x="13752" y="25772"/>
                  </a:lnTo>
                  <a:lnTo>
                    <a:pt x="7292" y="34369"/>
                  </a:lnTo>
                  <a:lnTo>
                    <a:pt x="860" y="42930"/>
                  </a:lnTo>
                  <a:lnTo>
                    <a:pt x="69" y="43983"/>
                  </a:lnTo>
                  <a:cubicBezTo>
                    <a:pt x="1" y="44076"/>
                    <a:pt x="89" y="44165"/>
                    <a:pt x="181" y="44165"/>
                  </a:cubicBezTo>
                  <a:cubicBezTo>
                    <a:pt x="220" y="44165"/>
                    <a:pt x="260" y="44149"/>
                    <a:pt x="288" y="44111"/>
                  </a:cubicBezTo>
                  <a:lnTo>
                    <a:pt x="6720" y="35550"/>
                  </a:lnTo>
                  <a:lnTo>
                    <a:pt x="13180" y="26954"/>
                  </a:lnTo>
                  <a:lnTo>
                    <a:pt x="19611" y="18393"/>
                  </a:lnTo>
                  <a:lnTo>
                    <a:pt x="26071" y="9796"/>
                  </a:lnTo>
                  <a:lnTo>
                    <a:pt x="32503" y="1235"/>
                  </a:lnTo>
                  <a:lnTo>
                    <a:pt x="33294" y="182"/>
                  </a:lnTo>
                  <a:cubicBezTo>
                    <a:pt x="33364" y="90"/>
                    <a:pt x="33274" y="0"/>
                    <a:pt x="33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44" name="Google Shape;3344;p7"/>
            <p:cNvSpPr/>
            <p:nvPr/>
          </p:nvSpPr>
          <p:spPr>
            <a:xfrm>
              <a:off x="2465700" y="4079950"/>
              <a:ext cx="1226925" cy="733300"/>
            </a:xfrm>
            <a:custGeom>
              <a:avLst/>
              <a:gdLst/>
              <a:ahLst/>
              <a:cxnLst/>
              <a:rect l="l" t="t" r="r" b="b"/>
              <a:pathLst>
                <a:path w="49077" h="29332" extrusionOk="0">
                  <a:moveTo>
                    <a:pt x="44392" y="0"/>
                  </a:moveTo>
                  <a:cubicBezTo>
                    <a:pt x="41431" y="0"/>
                    <a:pt x="38470" y="156"/>
                    <a:pt x="35530" y="528"/>
                  </a:cubicBezTo>
                  <a:cubicBezTo>
                    <a:pt x="31443" y="1045"/>
                    <a:pt x="27402" y="1964"/>
                    <a:pt x="23551" y="3440"/>
                  </a:cubicBezTo>
                  <a:cubicBezTo>
                    <a:pt x="19991" y="4805"/>
                    <a:pt x="16594" y="6613"/>
                    <a:pt x="13561" y="8927"/>
                  </a:cubicBezTo>
                  <a:cubicBezTo>
                    <a:pt x="10522" y="11244"/>
                    <a:pt x="7915" y="14044"/>
                    <a:pt x="5763" y="17200"/>
                  </a:cubicBezTo>
                  <a:cubicBezTo>
                    <a:pt x="3592" y="20386"/>
                    <a:pt x="1895" y="23883"/>
                    <a:pt x="573" y="27501"/>
                  </a:cubicBezTo>
                  <a:cubicBezTo>
                    <a:pt x="408" y="27954"/>
                    <a:pt x="248" y="28408"/>
                    <a:pt x="95" y="28866"/>
                  </a:cubicBezTo>
                  <a:cubicBezTo>
                    <a:pt x="0" y="29147"/>
                    <a:pt x="231" y="29331"/>
                    <a:pt x="462" y="29331"/>
                  </a:cubicBezTo>
                  <a:cubicBezTo>
                    <a:pt x="615" y="29331"/>
                    <a:pt x="767" y="29252"/>
                    <a:pt x="830" y="29068"/>
                  </a:cubicBezTo>
                  <a:cubicBezTo>
                    <a:pt x="2041" y="25478"/>
                    <a:pt x="3609" y="22000"/>
                    <a:pt x="5632" y="18790"/>
                  </a:cubicBezTo>
                  <a:cubicBezTo>
                    <a:pt x="7642" y="15598"/>
                    <a:pt x="10110" y="12711"/>
                    <a:pt x="13028" y="10312"/>
                  </a:cubicBezTo>
                  <a:cubicBezTo>
                    <a:pt x="15921" y="7935"/>
                    <a:pt x="19212" y="6038"/>
                    <a:pt x="22667" y="4607"/>
                  </a:cubicBezTo>
                  <a:cubicBezTo>
                    <a:pt x="26359" y="3080"/>
                    <a:pt x="30249" y="2071"/>
                    <a:pt x="34196" y="1474"/>
                  </a:cubicBezTo>
                  <a:cubicBezTo>
                    <a:pt x="37556" y="967"/>
                    <a:pt x="40957" y="759"/>
                    <a:pt x="44356" y="759"/>
                  </a:cubicBezTo>
                  <a:cubicBezTo>
                    <a:pt x="45242" y="759"/>
                    <a:pt x="46128" y="774"/>
                    <a:pt x="47013" y="800"/>
                  </a:cubicBezTo>
                  <a:cubicBezTo>
                    <a:pt x="47538" y="816"/>
                    <a:pt x="48063" y="835"/>
                    <a:pt x="48586" y="860"/>
                  </a:cubicBezTo>
                  <a:cubicBezTo>
                    <a:pt x="48594" y="860"/>
                    <a:pt x="48601" y="860"/>
                    <a:pt x="48608" y="860"/>
                  </a:cubicBezTo>
                  <a:cubicBezTo>
                    <a:pt x="49077" y="860"/>
                    <a:pt x="49068" y="121"/>
                    <a:pt x="48586" y="98"/>
                  </a:cubicBezTo>
                  <a:cubicBezTo>
                    <a:pt x="47190" y="35"/>
                    <a:pt x="45791" y="0"/>
                    <a:pt x="44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45" name="Google Shape;3345;p7"/>
            <p:cNvSpPr/>
            <p:nvPr/>
          </p:nvSpPr>
          <p:spPr>
            <a:xfrm>
              <a:off x="1978950" y="4093400"/>
              <a:ext cx="1507025" cy="1080250"/>
            </a:xfrm>
            <a:custGeom>
              <a:avLst/>
              <a:gdLst/>
              <a:ahLst/>
              <a:cxnLst/>
              <a:rect l="l" t="t" r="r" b="b"/>
              <a:pathLst>
                <a:path w="60281" h="43210" extrusionOk="0">
                  <a:moveTo>
                    <a:pt x="57827" y="0"/>
                  </a:moveTo>
                  <a:lnTo>
                    <a:pt x="55312" y="11"/>
                  </a:lnTo>
                  <a:lnTo>
                    <a:pt x="55314" y="431"/>
                  </a:lnTo>
                  <a:lnTo>
                    <a:pt x="57828" y="419"/>
                  </a:lnTo>
                  <a:lnTo>
                    <a:pt x="57827" y="0"/>
                  </a:lnTo>
                  <a:close/>
                  <a:moveTo>
                    <a:pt x="52799" y="24"/>
                  </a:moveTo>
                  <a:lnTo>
                    <a:pt x="50284" y="37"/>
                  </a:lnTo>
                  <a:lnTo>
                    <a:pt x="50286" y="455"/>
                  </a:lnTo>
                  <a:lnTo>
                    <a:pt x="52801" y="444"/>
                  </a:lnTo>
                  <a:lnTo>
                    <a:pt x="52799" y="24"/>
                  </a:lnTo>
                  <a:close/>
                  <a:moveTo>
                    <a:pt x="47770" y="47"/>
                  </a:moveTo>
                  <a:lnTo>
                    <a:pt x="45257" y="60"/>
                  </a:lnTo>
                  <a:lnTo>
                    <a:pt x="45258" y="480"/>
                  </a:lnTo>
                  <a:lnTo>
                    <a:pt x="47773" y="467"/>
                  </a:lnTo>
                  <a:lnTo>
                    <a:pt x="47770" y="47"/>
                  </a:lnTo>
                  <a:close/>
                  <a:moveTo>
                    <a:pt x="42742" y="73"/>
                  </a:moveTo>
                  <a:lnTo>
                    <a:pt x="40227" y="84"/>
                  </a:lnTo>
                  <a:lnTo>
                    <a:pt x="40230" y="503"/>
                  </a:lnTo>
                  <a:lnTo>
                    <a:pt x="42744" y="491"/>
                  </a:lnTo>
                  <a:lnTo>
                    <a:pt x="42742" y="73"/>
                  </a:lnTo>
                  <a:close/>
                  <a:moveTo>
                    <a:pt x="37714" y="96"/>
                  </a:moveTo>
                  <a:lnTo>
                    <a:pt x="35200" y="109"/>
                  </a:lnTo>
                  <a:lnTo>
                    <a:pt x="35201" y="527"/>
                  </a:lnTo>
                  <a:lnTo>
                    <a:pt x="37716" y="516"/>
                  </a:lnTo>
                  <a:lnTo>
                    <a:pt x="37714" y="96"/>
                  </a:lnTo>
                  <a:close/>
                  <a:moveTo>
                    <a:pt x="32685" y="120"/>
                  </a:moveTo>
                  <a:lnTo>
                    <a:pt x="30170" y="132"/>
                  </a:lnTo>
                  <a:lnTo>
                    <a:pt x="30173" y="550"/>
                  </a:lnTo>
                  <a:lnTo>
                    <a:pt x="32686" y="539"/>
                  </a:lnTo>
                  <a:lnTo>
                    <a:pt x="32685" y="120"/>
                  </a:lnTo>
                  <a:close/>
                  <a:moveTo>
                    <a:pt x="27657" y="145"/>
                  </a:moveTo>
                  <a:lnTo>
                    <a:pt x="25142" y="156"/>
                  </a:lnTo>
                  <a:lnTo>
                    <a:pt x="25144" y="575"/>
                  </a:lnTo>
                  <a:lnTo>
                    <a:pt x="27659" y="563"/>
                  </a:lnTo>
                  <a:lnTo>
                    <a:pt x="27657" y="145"/>
                  </a:lnTo>
                  <a:close/>
                  <a:moveTo>
                    <a:pt x="22628" y="168"/>
                  </a:moveTo>
                  <a:lnTo>
                    <a:pt x="20115" y="181"/>
                  </a:lnTo>
                  <a:lnTo>
                    <a:pt x="20116" y="599"/>
                  </a:lnTo>
                  <a:lnTo>
                    <a:pt x="22631" y="586"/>
                  </a:lnTo>
                  <a:lnTo>
                    <a:pt x="22628" y="168"/>
                  </a:lnTo>
                  <a:close/>
                  <a:moveTo>
                    <a:pt x="17600" y="192"/>
                  </a:moveTo>
                  <a:lnTo>
                    <a:pt x="15085" y="204"/>
                  </a:lnTo>
                  <a:lnTo>
                    <a:pt x="15087" y="622"/>
                  </a:lnTo>
                  <a:lnTo>
                    <a:pt x="17602" y="612"/>
                  </a:lnTo>
                  <a:lnTo>
                    <a:pt x="17600" y="192"/>
                  </a:lnTo>
                  <a:close/>
                  <a:moveTo>
                    <a:pt x="12572" y="217"/>
                  </a:moveTo>
                  <a:lnTo>
                    <a:pt x="10058" y="228"/>
                  </a:lnTo>
                  <a:lnTo>
                    <a:pt x="10059" y="648"/>
                  </a:lnTo>
                  <a:lnTo>
                    <a:pt x="12574" y="635"/>
                  </a:lnTo>
                  <a:lnTo>
                    <a:pt x="12572" y="217"/>
                  </a:lnTo>
                  <a:close/>
                  <a:moveTo>
                    <a:pt x="7543" y="240"/>
                  </a:moveTo>
                  <a:lnTo>
                    <a:pt x="5028" y="251"/>
                  </a:lnTo>
                  <a:lnTo>
                    <a:pt x="5031" y="671"/>
                  </a:lnTo>
                  <a:lnTo>
                    <a:pt x="7546" y="659"/>
                  </a:lnTo>
                  <a:lnTo>
                    <a:pt x="7543" y="240"/>
                  </a:lnTo>
                  <a:close/>
                  <a:moveTo>
                    <a:pt x="2515" y="264"/>
                  </a:moveTo>
                  <a:lnTo>
                    <a:pt x="1" y="276"/>
                  </a:lnTo>
                  <a:lnTo>
                    <a:pt x="2" y="695"/>
                  </a:lnTo>
                  <a:lnTo>
                    <a:pt x="2517" y="684"/>
                  </a:lnTo>
                  <a:lnTo>
                    <a:pt x="2515" y="264"/>
                  </a:lnTo>
                  <a:close/>
                  <a:moveTo>
                    <a:pt x="59862" y="464"/>
                  </a:moveTo>
                  <a:lnTo>
                    <a:pt x="59831" y="2979"/>
                  </a:lnTo>
                  <a:lnTo>
                    <a:pt x="60251" y="2984"/>
                  </a:lnTo>
                  <a:lnTo>
                    <a:pt x="60280" y="469"/>
                  </a:lnTo>
                  <a:lnTo>
                    <a:pt x="59862" y="464"/>
                  </a:lnTo>
                  <a:close/>
                  <a:moveTo>
                    <a:pt x="59801" y="5492"/>
                  </a:moveTo>
                  <a:lnTo>
                    <a:pt x="59770" y="8007"/>
                  </a:lnTo>
                  <a:lnTo>
                    <a:pt x="60190" y="8011"/>
                  </a:lnTo>
                  <a:lnTo>
                    <a:pt x="60219" y="5498"/>
                  </a:lnTo>
                  <a:lnTo>
                    <a:pt x="59801" y="5492"/>
                  </a:lnTo>
                  <a:close/>
                  <a:moveTo>
                    <a:pt x="59740" y="10521"/>
                  </a:moveTo>
                  <a:lnTo>
                    <a:pt x="59709" y="13034"/>
                  </a:lnTo>
                  <a:lnTo>
                    <a:pt x="60128" y="13039"/>
                  </a:lnTo>
                  <a:lnTo>
                    <a:pt x="60158" y="10526"/>
                  </a:lnTo>
                  <a:lnTo>
                    <a:pt x="59740" y="10521"/>
                  </a:lnTo>
                  <a:close/>
                  <a:moveTo>
                    <a:pt x="59679" y="15549"/>
                  </a:moveTo>
                  <a:lnTo>
                    <a:pt x="59647" y="18064"/>
                  </a:lnTo>
                  <a:lnTo>
                    <a:pt x="60067" y="18069"/>
                  </a:lnTo>
                  <a:lnTo>
                    <a:pt x="60097" y="15554"/>
                  </a:lnTo>
                  <a:lnTo>
                    <a:pt x="59679" y="15549"/>
                  </a:lnTo>
                  <a:close/>
                  <a:moveTo>
                    <a:pt x="59618" y="20577"/>
                  </a:moveTo>
                  <a:lnTo>
                    <a:pt x="59586" y="23092"/>
                  </a:lnTo>
                  <a:lnTo>
                    <a:pt x="60006" y="23096"/>
                  </a:lnTo>
                  <a:lnTo>
                    <a:pt x="60036" y="20582"/>
                  </a:lnTo>
                  <a:lnTo>
                    <a:pt x="59618" y="20577"/>
                  </a:lnTo>
                  <a:close/>
                  <a:moveTo>
                    <a:pt x="59557" y="25605"/>
                  </a:moveTo>
                  <a:lnTo>
                    <a:pt x="59527" y="28119"/>
                  </a:lnTo>
                  <a:lnTo>
                    <a:pt x="59945" y="28124"/>
                  </a:lnTo>
                  <a:lnTo>
                    <a:pt x="59976" y="25609"/>
                  </a:lnTo>
                  <a:lnTo>
                    <a:pt x="59557" y="25605"/>
                  </a:lnTo>
                  <a:close/>
                  <a:moveTo>
                    <a:pt x="59495" y="30634"/>
                  </a:moveTo>
                  <a:lnTo>
                    <a:pt x="59466" y="33147"/>
                  </a:lnTo>
                  <a:lnTo>
                    <a:pt x="59884" y="33152"/>
                  </a:lnTo>
                  <a:lnTo>
                    <a:pt x="59915" y="30639"/>
                  </a:lnTo>
                  <a:lnTo>
                    <a:pt x="59495" y="30634"/>
                  </a:lnTo>
                  <a:close/>
                  <a:moveTo>
                    <a:pt x="59434" y="35662"/>
                  </a:moveTo>
                  <a:lnTo>
                    <a:pt x="59405" y="38177"/>
                  </a:lnTo>
                  <a:lnTo>
                    <a:pt x="59823" y="38181"/>
                  </a:lnTo>
                  <a:lnTo>
                    <a:pt x="59854" y="35667"/>
                  </a:lnTo>
                  <a:lnTo>
                    <a:pt x="59434" y="35662"/>
                  </a:lnTo>
                  <a:close/>
                  <a:moveTo>
                    <a:pt x="59373" y="40690"/>
                  </a:moveTo>
                  <a:lnTo>
                    <a:pt x="59343" y="43204"/>
                  </a:lnTo>
                  <a:lnTo>
                    <a:pt x="59762" y="43209"/>
                  </a:lnTo>
                  <a:lnTo>
                    <a:pt x="59793" y="40694"/>
                  </a:lnTo>
                  <a:lnTo>
                    <a:pt x="59373" y="4069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46" name="Google Shape;3346;p7"/>
            <p:cNvSpPr/>
            <p:nvPr/>
          </p:nvSpPr>
          <p:spPr>
            <a:xfrm>
              <a:off x="2514825" y="4583675"/>
              <a:ext cx="19925" cy="565825"/>
            </a:xfrm>
            <a:custGeom>
              <a:avLst/>
              <a:gdLst/>
              <a:ahLst/>
              <a:cxnLst/>
              <a:rect l="l" t="t" r="r" b="b"/>
              <a:pathLst>
                <a:path w="797" h="22633" extrusionOk="0">
                  <a:moveTo>
                    <a:pt x="378" y="1"/>
                  </a:moveTo>
                  <a:cubicBezTo>
                    <a:pt x="348" y="839"/>
                    <a:pt x="319" y="1677"/>
                    <a:pt x="292" y="2514"/>
                  </a:cubicBezTo>
                  <a:lnTo>
                    <a:pt x="710" y="2528"/>
                  </a:lnTo>
                  <a:cubicBezTo>
                    <a:pt x="738" y="1691"/>
                    <a:pt x="767" y="855"/>
                    <a:pt x="796" y="16"/>
                  </a:cubicBezTo>
                  <a:lnTo>
                    <a:pt x="378" y="1"/>
                  </a:lnTo>
                  <a:close/>
                  <a:moveTo>
                    <a:pt x="217" y="5030"/>
                  </a:moveTo>
                  <a:cubicBezTo>
                    <a:pt x="193" y="5867"/>
                    <a:pt x="171" y="6705"/>
                    <a:pt x="152" y="7543"/>
                  </a:cubicBezTo>
                  <a:lnTo>
                    <a:pt x="571" y="7554"/>
                  </a:lnTo>
                  <a:cubicBezTo>
                    <a:pt x="591" y="6716"/>
                    <a:pt x="612" y="5878"/>
                    <a:pt x="635" y="5041"/>
                  </a:cubicBezTo>
                  <a:lnTo>
                    <a:pt x="217" y="5030"/>
                  </a:lnTo>
                  <a:close/>
                  <a:moveTo>
                    <a:pt x="99" y="10058"/>
                  </a:moveTo>
                  <a:cubicBezTo>
                    <a:pt x="84" y="10898"/>
                    <a:pt x="69" y="11736"/>
                    <a:pt x="58" y="12574"/>
                  </a:cubicBezTo>
                  <a:lnTo>
                    <a:pt x="477" y="12579"/>
                  </a:lnTo>
                  <a:cubicBezTo>
                    <a:pt x="489" y="11742"/>
                    <a:pt x="503" y="10904"/>
                    <a:pt x="519" y="10067"/>
                  </a:cubicBezTo>
                  <a:lnTo>
                    <a:pt x="99" y="10058"/>
                  </a:lnTo>
                  <a:close/>
                  <a:moveTo>
                    <a:pt x="29" y="15087"/>
                  </a:moveTo>
                  <a:cubicBezTo>
                    <a:pt x="19" y="15927"/>
                    <a:pt x="13" y="16765"/>
                    <a:pt x="8" y="17604"/>
                  </a:cubicBezTo>
                  <a:lnTo>
                    <a:pt x="428" y="17605"/>
                  </a:lnTo>
                  <a:cubicBezTo>
                    <a:pt x="431" y="16768"/>
                    <a:pt x="439" y="15930"/>
                    <a:pt x="447" y="15092"/>
                  </a:cubicBezTo>
                  <a:lnTo>
                    <a:pt x="29" y="15087"/>
                  </a:lnTo>
                  <a:close/>
                  <a:moveTo>
                    <a:pt x="0" y="20118"/>
                  </a:moveTo>
                  <a:lnTo>
                    <a:pt x="0" y="20566"/>
                  </a:lnTo>
                  <a:cubicBezTo>
                    <a:pt x="0" y="21256"/>
                    <a:pt x="2" y="21945"/>
                    <a:pt x="5" y="22633"/>
                  </a:cubicBezTo>
                  <a:lnTo>
                    <a:pt x="424" y="22631"/>
                  </a:lnTo>
                  <a:cubicBezTo>
                    <a:pt x="420" y="21942"/>
                    <a:pt x="420" y="21254"/>
                    <a:pt x="420" y="20566"/>
                  </a:cubicBezTo>
                  <a:lnTo>
                    <a:pt x="420" y="20118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47" name="Google Shape;3347;p7"/>
            <p:cNvSpPr/>
            <p:nvPr/>
          </p:nvSpPr>
          <p:spPr>
            <a:xfrm>
              <a:off x="2028550" y="4564375"/>
              <a:ext cx="1445700" cy="29475"/>
            </a:xfrm>
            <a:custGeom>
              <a:avLst/>
              <a:gdLst/>
              <a:ahLst/>
              <a:cxnLst/>
              <a:rect l="l" t="t" r="r" b="b"/>
              <a:pathLst>
                <a:path w="57828" h="1179" extrusionOk="0">
                  <a:moveTo>
                    <a:pt x="47752" y="0"/>
                  </a:moveTo>
                  <a:lnTo>
                    <a:pt x="45255" y="2"/>
                  </a:lnTo>
                  <a:lnTo>
                    <a:pt x="45255" y="420"/>
                  </a:lnTo>
                  <a:lnTo>
                    <a:pt x="47769" y="419"/>
                  </a:lnTo>
                  <a:lnTo>
                    <a:pt x="47752" y="0"/>
                  </a:lnTo>
                  <a:close/>
                  <a:moveTo>
                    <a:pt x="50284" y="2"/>
                  </a:moveTo>
                  <a:lnTo>
                    <a:pt x="50284" y="422"/>
                  </a:lnTo>
                  <a:cubicBezTo>
                    <a:pt x="51121" y="422"/>
                    <a:pt x="51959" y="425"/>
                    <a:pt x="52797" y="428"/>
                  </a:cubicBezTo>
                  <a:lnTo>
                    <a:pt x="52799" y="8"/>
                  </a:lnTo>
                  <a:cubicBezTo>
                    <a:pt x="51960" y="5"/>
                    <a:pt x="51122" y="4"/>
                    <a:pt x="50284" y="2"/>
                  </a:cubicBezTo>
                  <a:close/>
                  <a:moveTo>
                    <a:pt x="42740" y="8"/>
                  </a:moveTo>
                  <a:lnTo>
                    <a:pt x="40225" y="19"/>
                  </a:lnTo>
                  <a:lnTo>
                    <a:pt x="40227" y="438"/>
                  </a:lnTo>
                  <a:lnTo>
                    <a:pt x="42742" y="427"/>
                  </a:lnTo>
                  <a:lnTo>
                    <a:pt x="42740" y="8"/>
                  </a:lnTo>
                  <a:close/>
                  <a:moveTo>
                    <a:pt x="55313" y="19"/>
                  </a:moveTo>
                  <a:lnTo>
                    <a:pt x="55312" y="438"/>
                  </a:lnTo>
                  <a:cubicBezTo>
                    <a:pt x="56148" y="442"/>
                    <a:pt x="56987" y="447"/>
                    <a:pt x="57825" y="452"/>
                  </a:cubicBezTo>
                  <a:lnTo>
                    <a:pt x="57828" y="33"/>
                  </a:lnTo>
                  <a:cubicBezTo>
                    <a:pt x="56990" y="27"/>
                    <a:pt x="56151" y="22"/>
                    <a:pt x="55313" y="19"/>
                  </a:cubicBezTo>
                  <a:close/>
                  <a:moveTo>
                    <a:pt x="37711" y="33"/>
                  </a:moveTo>
                  <a:lnTo>
                    <a:pt x="35196" y="52"/>
                  </a:lnTo>
                  <a:lnTo>
                    <a:pt x="35199" y="472"/>
                  </a:lnTo>
                  <a:lnTo>
                    <a:pt x="37714" y="452"/>
                  </a:lnTo>
                  <a:lnTo>
                    <a:pt x="37711" y="33"/>
                  </a:lnTo>
                  <a:close/>
                  <a:moveTo>
                    <a:pt x="32683" y="76"/>
                  </a:moveTo>
                  <a:lnTo>
                    <a:pt x="30168" y="104"/>
                  </a:lnTo>
                  <a:lnTo>
                    <a:pt x="30173" y="522"/>
                  </a:lnTo>
                  <a:lnTo>
                    <a:pt x="32686" y="495"/>
                  </a:lnTo>
                  <a:lnTo>
                    <a:pt x="32683" y="76"/>
                  </a:lnTo>
                  <a:close/>
                  <a:moveTo>
                    <a:pt x="27654" y="135"/>
                  </a:moveTo>
                  <a:cubicBezTo>
                    <a:pt x="26815" y="146"/>
                    <a:pt x="25977" y="157"/>
                    <a:pt x="25139" y="171"/>
                  </a:cubicBezTo>
                  <a:lnTo>
                    <a:pt x="25145" y="590"/>
                  </a:lnTo>
                  <a:cubicBezTo>
                    <a:pt x="25983" y="577"/>
                    <a:pt x="26820" y="564"/>
                    <a:pt x="27658" y="553"/>
                  </a:cubicBezTo>
                  <a:lnTo>
                    <a:pt x="27654" y="135"/>
                  </a:lnTo>
                  <a:close/>
                  <a:moveTo>
                    <a:pt x="22624" y="212"/>
                  </a:moveTo>
                  <a:cubicBezTo>
                    <a:pt x="21788" y="224"/>
                    <a:pt x="20949" y="239"/>
                    <a:pt x="20111" y="254"/>
                  </a:cubicBezTo>
                  <a:lnTo>
                    <a:pt x="20119" y="674"/>
                  </a:lnTo>
                  <a:cubicBezTo>
                    <a:pt x="20956" y="658"/>
                    <a:pt x="21794" y="644"/>
                    <a:pt x="22632" y="630"/>
                  </a:cubicBezTo>
                  <a:lnTo>
                    <a:pt x="22624" y="212"/>
                  </a:lnTo>
                  <a:close/>
                  <a:moveTo>
                    <a:pt x="17596" y="303"/>
                  </a:moveTo>
                  <a:lnTo>
                    <a:pt x="15082" y="356"/>
                  </a:lnTo>
                  <a:lnTo>
                    <a:pt x="15091" y="774"/>
                  </a:lnTo>
                  <a:lnTo>
                    <a:pt x="17604" y="723"/>
                  </a:lnTo>
                  <a:lnTo>
                    <a:pt x="17596" y="303"/>
                  </a:lnTo>
                  <a:close/>
                  <a:moveTo>
                    <a:pt x="12569" y="412"/>
                  </a:moveTo>
                  <a:lnTo>
                    <a:pt x="10054" y="474"/>
                  </a:lnTo>
                  <a:lnTo>
                    <a:pt x="10065" y="892"/>
                  </a:lnTo>
                  <a:lnTo>
                    <a:pt x="12578" y="831"/>
                  </a:lnTo>
                  <a:lnTo>
                    <a:pt x="12569" y="412"/>
                  </a:lnTo>
                  <a:close/>
                  <a:moveTo>
                    <a:pt x="7541" y="538"/>
                  </a:moveTo>
                  <a:lnTo>
                    <a:pt x="5028" y="608"/>
                  </a:lnTo>
                  <a:lnTo>
                    <a:pt x="5039" y="1027"/>
                  </a:lnTo>
                  <a:lnTo>
                    <a:pt x="7552" y="958"/>
                  </a:lnTo>
                  <a:lnTo>
                    <a:pt x="7541" y="538"/>
                  </a:lnTo>
                  <a:close/>
                  <a:moveTo>
                    <a:pt x="2513" y="680"/>
                  </a:moveTo>
                  <a:lnTo>
                    <a:pt x="0" y="759"/>
                  </a:lnTo>
                  <a:lnTo>
                    <a:pt x="14" y="1179"/>
                  </a:lnTo>
                  <a:lnTo>
                    <a:pt x="2526" y="1100"/>
                  </a:lnTo>
                  <a:lnTo>
                    <a:pt x="2513" y="68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48" name="Google Shape;3348;p7"/>
            <p:cNvSpPr/>
            <p:nvPr/>
          </p:nvSpPr>
          <p:spPr>
            <a:xfrm>
              <a:off x="2936825" y="4929725"/>
              <a:ext cx="62975" cy="82175"/>
            </a:xfrm>
            <a:custGeom>
              <a:avLst/>
              <a:gdLst/>
              <a:ahLst/>
              <a:cxnLst/>
              <a:rect l="l" t="t" r="r" b="b"/>
              <a:pathLst>
                <a:path w="2519" h="3287" extrusionOk="0">
                  <a:moveTo>
                    <a:pt x="1787" y="462"/>
                  </a:moveTo>
                  <a:cubicBezTo>
                    <a:pt x="2002" y="1118"/>
                    <a:pt x="2149" y="1795"/>
                    <a:pt x="2227" y="2483"/>
                  </a:cubicBezTo>
                  <a:cubicBezTo>
                    <a:pt x="2240" y="2590"/>
                    <a:pt x="2323" y="2903"/>
                    <a:pt x="2190" y="2948"/>
                  </a:cubicBezTo>
                  <a:cubicBezTo>
                    <a:pt x="2154" y="2960"/>
                    <a:pt x="2113" y="2963"/>
                    <a:pt x="2069" y="2963"/>
                  </a:cubicBezTo>
                  <a:cubicBezTo>
                    <a:pt x="2012" y="2963"/>
                    <a:pt x="1953" y="2958"/>
                    <a:pt x="1904" y="2958"/>
                  </a:cubicBezTo>
                  <a:cubicBezTo>
                    <a:pt x="1900" y="2958"/>
                    <a:pt x="1897" y="2958"/>
                    <a:pt x="1894" y="2958"/>
                  </a:cubicBezTo>
                  <a:lnTo>
                    <a:pt x="1597" y="2964"/>
                  </a:lnTo>
                  <a:lnTo>
                    <a:pt x="662" y="2980"/>
                  </a:lnTo>
                  <a:cubicBezTo>
                    <a:pt x="657" y="2933"/>
                    <a:pt x="621" y="2895"/>
                    <a:pt x="574" y="2889"/>
                  </a:cubicBezTo>
                  <a:cubicBezTo>
                    <a:pt x="552" y="2884"/>
                    <a:pt x="529" y="2882"/>
                    <a:pt x="507" y="2882"/>
                  </a:cubicBezTo>
                  <a:cubicBezTo>
                    <a:pt x="474" y="2882"/>
                    <a:pt x="440" y="2887"/>
                    <a:pt x="408" y="2897"/>
                  </a:cubicBezTo>
                  <a:cubicBezTo>
                    <a:pt x="548" y="2690"/>
                    <a:pt x="701" y="2431"/>
                    <a:pt x="729" y="2387"/>
                  </a:cubicBezTo>
                  <a:cubicBezTo>
                    <a:pt x="872" y="2152"/>
                    <a:pt x="1011" y="1916"/>
                    <a:pt x="1146" y="1678"/>
                  </a:cubicBezTo>
                  <a:cubicBezTo>
                    <a:pt x="1373" y="1278"/>
                    <a:pt x="1583" y="872"/>
                    <a:pt x="1787" y="462"/>
                  </a:cubicBezTo>
                  <a:close/>
                  <a:moveTo>
                    <a:pt x="1800" y="0"/>
                  </a:moveTo>
                  <a:cubicBezTo>
                    <a:pt x="1761" y="0"/>
                    <a:pt x="1724" y="19"/>
                    <a:pt x="1702" y="62"/>
                  </a:cubicBezTo>
                  <a:cubicBezTo>
                    <a:pt x="1326" y="849"/>
                    <a:pt x="908" y="1613"/>
                    <a:pt x="449" y="2356"/>
                  </a:cubicBezTo>
                  <a:cubicBezTo>
                    <a:pt x="341" y="2532"/>
                    <a:pt x="219" y="2704"/>
                    <a:pt x="114" y="2883"/>
                  </a:cubicBezTo>
                  <a:cubicBezTo>
                    <a:pt x="48" y="2997"/>
                    <a:pt x="1" y="3166"/>
                    <a:pt x="136" y="3255"/>
                  </a:cubicBezTo>
                  <a:cubicBezTo>
                    <a:pt x="169" y="3277"/>
                    <a:pt x="200" y="3286"/>
                    <a:pt x="229" y="3286"/>
                  </a:cubicBezTo>
                  <a:cubicBezTo>
                    <a:pt x="269" y="3286"/>
                    <a:pt x="304" y="3268"/>
                    <a:pt x="331" y="3240"/>
                  </a:cubicBezTo>
                  <a:lnTo>
                    <a:pt x="1774" y="3213"/>
                  </a:lnTo>
                  <a:cubicBezTo>
                    <a:pt x="1782" y="3213"/>
                    <a:pt x="1789" y="3213"/>
                    <a:pt x="1796" y="3213"/>
                  </a:cubicBezTo>
                  <a:cubicBezTo>
                    <a:pt x="1869" y="3213"/>
                    <a:pt x="1950" y="3218"/>
                    <a:pt x="2032" y="3218"/>
                  </a:cubicBezTo>
                  <a:cubicBezTo>
                    <a:pt x="2149" y="3218"/>
                    <a:pt x="2267" y="3207"/>
                    <a:pt x="2359" y="3152"/>
                  </a:cubicBezTo>
                  <a:cubicBezTo>
                    <a:pt x="2498" y="3069"/>
                    <a:pt x="2519" y="2911"/>
                    <a:pt x="2509" y="2764"/>
                  </a:cubicBezTo>
                  <a:cubicBezTo>
                    <a:pt x="2450" y="1856"/>
                    <a:pt x="2238" y="949"/>
                    <a:pt x="1936" y="94"/>
                  </a:cubicBezTo>
                  <a:cubicBezTo>
                    <a:pt x="1915" y="38"/>
                    <a:pt x="1856" y="0"/>
                    <a:pt x="18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49" name="Google Shape;3349;p7"/>
            <p:cNvSpPr/>
            <p:nvPr/>
          </p:nvSpPr>
          <p:spPr>
            <a:xfrm>
              <a:off x="3029125" y="4936550"/>
              <a:ext cx="54025" cy="72300"/>
            </a:xfrm>
            <a:custGeom>
              <a:avLst/>
              <a:gdLst/>
              <a:ahLst/>
              <a:cxnLst/>
              <a:rect l="l" t="t" r="r" b="b"/>
              <a:pathLst>
                <a:path w="2161" h="2892" extrusionOk="0">
                  <a:moveTo>
                    <a:pt x="1982" y="1"/>
                  </a:moveTo>
                  <a:cubicBezTo>
                    <a:pt x="1953" y="1"/>
                    <a:pt x="1923" y="13"/>
                    <a:pt x="1898" y="42"/>
                  </a:cubicBezTo>
                  <a:cubicBezTo>
                    <a:pt x="1594" y="386"/>
                    <a:pt x="1249" y="783"/>
                    <a:pt x="1097" y="1234"/>
                  </a:cubicBezTo>
                  <a:cubicBezTo>
                    <a:pt x="923" y="856"/>
                    <a:pt x="600" y="567"/>
                    <a:pt x="207" y="433"/>
                  </a:cubicBezTo>
                  <a:cubicBezTo>
                    <a:pt x="192" y="428"/>
                    <a:pt x="178" y="426"/>
                    <a:pt x="164" y="426"/>
                  </a:cubicBezTo>
                  <a:cubicBezTo>
                    <a:pt x="41" y="426"/>
                    <a:pt x="1" y="630"/>
                    <a:pt x="140" y="678"/>
                  </a:cubicBezTo>
                  <a:cubicBezTo>
                    <a:pt x="523" y="809"/>
                    <a:pt x="820" y="1123"/>
                    <a:pt x="929" y="1513"/>
                  </a:cubicBezTo>
                  <a:cubicBezTo>
                    <a:pt x="1041" y="1923"/>
                    <a:pt x="915" y="2375"/>
                    <a:pt x="622" y="2679"/>
                  </a:cubicBezTo>
                  <a:cubicBezTo>
                    <a:pt x="535" y="2768"/>
                    <a:pt x="614" y="2891"/>
                    <a:pt x="716" y="2891"/>
                  </a:cubicBezTo>
                  <a:cubicBezTo>
                    <a:pt x="736" y="2891"/>
                    <a:pt x="756" y="2887"/>
                    <a:pt x="776" y="2878"/>
                  </a:cubicBezTo>
                  <a:lnTo>
                    <a:pt x="1033" y="2755"/>
                  </a:lnTo>
                  <a:cubicBezTo>
                    <a:pt x="1131" y="2707"/>
                    <a:pt x="1105" y="2594"/>
                    <a:pt x="1033" y="2545"/>
                  </a:cubicBezTo>
                  <a:cubicBezTo>
                    <a:pt x="1080" y="2459"/>
                    <a:pt x="1119" y="2368"/>
                    <a:pt x="1150" y="2274"/>
                  </a:cubicBezTo>
                  <a:cubicBezTo>
                    <a:pt x="1299" y="2588"/>
                    <a:pt x="1570" y="2834"/>
                    <a:pt x="1938" y="2871"/>
                  </a:cubicBezTo>
                  <a:cubicBezTo>
                    <a:pt x="1943" y="2872"/>
                    <a:pt x="1948" y="2872"/>
                    <a:pt x="1952" y="2872"/>
                  </a:cubicBezTo>
                  <a:cubicBezTo>
                    <a:pt x="2101" y="2872"/>
                    <a:pt x="2095" y="2633"/>
                    <a:pt x="1938" y="2616"/>
                  </a:cubicBezTo>
                  <a:cubicBezTo>
                    <a:pt x="1485" y="2572"/>
                    <a:pt x="1252" y="2055"/>
                    <a:pt x="1271" y="1649"/>
                  </a:cubicBezTo>
                  <a:cubicBezTo>
                    <a:pt x="1296" y="1090"/>
                    <a:pt x="1727" y="618"/>
                    <a:pt x="2078" y="220"/>
                  </a:cubicBezTo>
                  <a:cubicBezTo>
                    <a:pt x="2160" y="128"/>
                    <a:pt x="2075" y="1"/>
                    <a:pt x="1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50" name="Google Shape;3350;p7"/>
            <p:cNvSpPr/>
            <p:nvPr/>
          </p:nvSpPr>
          <p:spPr>
            <a:xfrm>
              <a:off x="2520775" y="5072025"/>
              <a:ext cx="948550" cy="111225"/>
            </a:xfrm>
            <a:custGeom>
              <a:avLst/>
              <a:gdLst/>
              <a:ahLst/>
              <a:cxnLst/>
              <a:rect l="l" t="t" r="r" b="b"/>
              <a:pathLst>
                <a:path w="37942" h="4449" extrusionOk="0">
                  <a:moveTo>
                    <a:pt x="19142" y="1"/>
                  </a:moveTo>
                  <a:cubicBezTo>
                    <a:pt x="19077" y="1"/>
                    <a:pt x="19008" y="59"/>
                    <a:pt x="18999" y="130"/>
                  </a:cubicBezTo>
                  <a:cubicBezTo>
                    <a:pt x="18927" y="713"/>
                    <a:pt x="18454" y="1159"/>
                    <a:pt x="17935" y="1382"/>
                  </a:cubicBezTo>
                  <a:cubicBezTo>
                    <a:pt x="17525" y="1558"/>
                    <a:pt x="17078" y="1605"/>
                    <a:pt x="16630" y="1605"/>
                  </a:cubicBezTo>
                  <a:cubicBezTo>
                    <a:pt x="16368" y="1605"/>
                    <a:pt x="16106" y="1589"/>
                    <a:pt x="15852" y="1573"/>
                  </a:cubicBezTo>
                  <a:cubicBezTo>
                    <a:pt x="14346" y="1477"/>
                    <a:pt x="12839" y="1404"/>
                    <a:pt x="11330" y="1363"/>
                  </a:cubicBezTo>
                  <a:cubicBezTo>
                    <a:pt x="10335" y="1337"/>
                    <a:pt x="9341" y="1324"/>
                    <a:pt x="8346" y="1324"/>
                  </a:cubicBezTo>
                  <a:cubicBezTo>
                    <a:pt x="7829" y="1324"/>
                    <a:pt x="7311" y="1328"/>
                    <a:pt x="6794" y="1335"/>
                  </a:cubicBezTo>
                  <a:cubicBezTo>
                    <a:pt x="5411" y="1355"/>
                    <a:pt x="3957" y="1311"/>
                    <a:pt x="2627" y="1747"/>
                  </a:cubicBezTo>
                  <a:cubicBezTo>
                    <a:pt x="1456" y="2129"/>
                    <a:pt x="363" y="2970"/>
                    <a:pt x="26" y="4200"/>
                  </a:cubicBezTo>
                  <a:cubicBezTo>
                    <a:pt x="0" y="4295"/>
                    <a:pt x="79" y="4357"/>
                    <a:pt x="155" y="4357"/>
                  </a:cubicBezTo>
                  <a:cubicBezTo>
                    <a:pt x="205" y="4357"/>
                    <a:pt x="253" y="4330"/>
                    <a:pt x="270" y="4268"/>
                  </a:cubicBezTo>
                  <a:cubicBezTo>
                    <a:pt x="587" y="3113"/>
                    <a:pt x="1629" y="2333"/>
                    <a:pt x="2727" y="1980"/>
                  </a:cubicBezTo>
                  <a:cubicBezTo>
                    <a:pt x="4096" y="1543"/>
                    <a:pt x="5597" y="1603"/>
                    <a:pt x="7018" y="1585"/>
                  </a:cubicBezTo>
                  <a:cubicBezTo>
                    <a:pt x="7456" y="1580"/>
                    <a:pt x="7894" y="1578"/>
                    <a:pt x="8332" y="1578"/>
                  </a:cubicBezTo>
                  <a:cubicBezTo>
                    <a:pt x="9419" y="1578"/>
                    <a:pt x="10506" y="1593"/>
                    <a:pt x="11593" y="1625"/>
                  </a:cubicBezTo>
                  <a:cubicBezTo>
                    <a:pt x="13107" y="1668"/>
                    <a:pt x="14617" y="1766"/>
                    <a:pt x="16131" y="1842"/>
                  </a:cubicBezTo>
                  <a:cubicBezTo>
                    <a:pt x="16288" y="1851"/>
                    <a:pt x="16447" y="1856"/>
                    <a:pt x="16606" y="1856"/>
                  </a:cubicBezTo>
                  <a:cubicBezTo>
                    <a:pt x="17181" y="1856"/>
                    <a:pt x="17761" y="1784"/>
                    <a:pt x="18268" y="1499"/>
                  </a:cubicBezTo>
                  <a:cubicBezTo>
                    <a:pt x="18686" y="1264"/>
                    <a:pt x="19020" y="905"/>
                    <a:pt x="19173" y="460"/>
                  </a:cubicBezTo>
                  <a:cubicBezTo>
                    <a:pt x="19718" y="1267"/>
                    <a:pt x="20732" y="1628"/>
                    <a:pt x="21650" y="1838"/>
                  </a:cubicBezTo>
                  <a:cubicBezTo>
                    <a:pt x="23012" y="2148"/>
                    <a:pt x="24411" y="2242"/>
                    <a:pt x="25804" y="2242"/>
                  </a:cubicBezTo>
                  <a:cubicBezTo>
                    <a:pt x="27788" y="2242"/>
                    <a:pt x="29777" y="2057"/>
                    <a:pt x="31761" y="2057"/>
                  </a:cubicBezTo>
                  <a:cubicBezTo>
                    <a:pt x="32610" y="2057"/>
                    <a:pt x="33457" y="2090"/>
                    <a:pt x="34303" y="2187"/>
                  </a:cubicBezTo>
                  <a:cubicBezTo>
                    <a:pt x="35642" y="2341"/>
                    <a:pt x="37446" y="2764"/>
                    <a:pt x="37681" y="4357"/>
                  </a:cubicBezTo>
                  <a:cubicBezTo>
                    <a:pt x="37691" y="4421"/>
                    <a:pt x="37736" y="4448"/>
                    <a:pt x="37785" y="4448"/>
                  </a:cubicBezTo>
                  <a:cubicBezTo>
                    <a:pt x="37859" y="4448"/>
                    <a:pt x="37942" y="4386"/>
                    <a:pt x="37927" y="4290"/>
                  </a:cubicBezTo>
                  <a:cubicBezTo>
                    <a:pt x="37744" y="3050"/>
                    <a:pt x="36552" y="2366"/>
                    <a:pt x="35433" y="2113"/>
                  </a:cubicBezTo>
                  <a:cubicBezTo>
                    <a:pt x="34310" y="1858"/>
                    <a:pt x="33130" y="1802"/>
                    <a:pt x="31971" y="1802"/>
                  </a:cubicBezTo>
                  <a:cubicBezTo>
                    <a:pt x="31735" y="1802"/>
                    <a:pt x="31500" y="1804"/>
                    <a:pt x="31267" y="1808"/>
                  </a:cubicBezTo>
                  <a:cubicBezTo>
                    <a:pt x="29455" y="1834"/>
                    <a:pt x="27632" y="1993"/>
                    <a:pt x="25816" y="1993"/>
                  </a:cubicBezTo>
                  <a:cubicBezTo>
                    <a:pt x="24769" y="1993"/>
                    <a:pt x="23725" y="1940"/>
                    <a:pt x="22686" y="1778"/>
                  </a:cubicBezTo>
                  <a:cubicBezTo>
                    <a:pt x="21467" y="1587"/>
                    <a:pt x="19839" y="1297"/>
                    <a:pt x="19236" y="66"/>
                  </a:cubicBezTo>
                  <a:cubicBezTo>
                    <a:pt x="19214" y="20"/>
                    <a:pt x="19178" y="1"/>
                    <a:pt x="191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51" name="Google Shape;3351;p7"/>
            <p:cNvSpPr/>
            <p:nvPr/>
          </p:nvSpPr>
          <p:spPr>
            <a:xfrm>
              <a:off x="3472325" y="4089725"/>
              <a:ext cx="8200" cy="6375"/>
            </a:xfrm>
            <a:custGeom>
              <a:avLst/>
              <a:gdLst/>
              <a:ahLst/>
              <a:cxnLst/>
              <a:rect l="l" t="t" r="r" b="b"/>
              <a:pathLst>
                <a:path w="328" h="255" extrusionOk="0">
                  <a:moveTo>
                    <a:pt x="165" y="0"/>
                  </a:moveTo>
                  <a:cubicBezTo>
                    <a:pt x="0" y="0"/>
                    <a:pt x="0" y="254"/>
                    <a:pt x="165" y="254"/>
                  </a:cubicBezTo>
                  <a:cubicBezTo>
                    <a:pt x="328" y="254"/>
                    <a:pt x="328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52" name="Google Shape;3352;p7"/>
            <p:cNvSpPr/>
            <p:nvPr/>
          </p:nvSpPr>
          <p:spPr>
            <a:xfrm>
              <a:off x="2621250" y="4088275"/>
              <a:ext cx="833575" cy="459200"/>
            </a:xfrm>
            <a:custGeom>
              <a:avLst/>
              <a:gdLst/>
              <a:ahLst/>
              <a:cxnLst/>
              <a:rect l="l" t="t" r="r" b="b"/>
              <a:pathLst>
                <a:path w="33343" h="18368" extrusionOk="0">
                  <a:moveTo>
                    <a:pt x="33142" y="0"/>
                  </a:moveTo>
                  <a:lnTo>
                    <a:pt x="30933" y="1200"/>
                  </a:lnTo>
                  <a:lnTo>
                    <a:pt x="31134" y="1569"/>
                  </a:lnTo>
                  <a:lnTo>
                    <a:pt x="33343" y="368"/>
                  </a:lnTo>
                  <a:lnTo>
                    <a:pt x="33142" y="0"/>
                  </a:lnTo>
                  <a:close/>
                  <a:moveTo>
                    <a:pt x="28724" y="2401"/>
                  </a:moveTo>
                  <a:lnTo>
                    <a:pt x="26513" y="3601"/>
                  </a:lnTo>
                  <a:lnTo>
                    <a:pt x="26714" y="3969"/>
                  </a:lnTo>
                  <a:lnTo>
                    <a:pt x="28923" y="2769"/>
                  </a:lnTo>
                  <a:lnTo>
                    <a:pt x="28724" y="2401"/>
                  </a:lnTo>
                  <a:close/>
                  <a:moveTo>
                    <a:pt x="24304" y="4801"/>
                  </a:moveTo>
                  <a:lnTo>
                    <a:pt x="22095" y="6001"/>
                  </a:lnTo>
                  <a:lnTo>
                    <a:pt x="22296" y="6369"/>
                  </a:lnTo>
                  <a:lnTo>
                    <a:pt x="24505" y="5169"/>
                  </a:lnTo>
                  <a:lnTo>
                    <a:pt x="24304" y="4801"/>
                  </a:lnTo>
                  <a:close/>
                  <a:moveTo>
                    <a:pt x="19886" y="7200"/>
                  </a:moveTo>
                  <a:lnTo>
                    <a:pt x="17677" y="8400"/>
                  </a:lnTo>
                  <a:lnTo>
                    <a:pt x="17877" y="8768"/>
                  </a:lnTo>
                  <a:lnTo>
                    <a:pt x="20086" y="7568"/>
                  </a:lnTo>
                  <a:lnTo>
                    <a:pt x="19886" y="7200"/>
                  </a:lnTo>
                  <a:close/>
                  <a:moveTo>
                    <a:pt x="15466" y="9600"/>
                  </a:moveTo>
                  <a:lnTo>
                    <a:pt x="13258" y="10800"/>
                  </a:lnTo>
                  <a:lnTo>
                    <a:pt x="13457" y="11168"/>
                  </a:lnTo>
                  <a:lnTo>
                    <a:pt x="15667" y="9968"/>
                  </a:lnTo>
                  <a:lnTo>
                    <a:pt x="15466" y="9600"/>
                  </a:lnTo>
                  <a:close/>
                  <a:moveTo>
                    <a:pt x="11048" y="11999"/>
                  </a:moveTo>
                  <a:lnTo>
                    <a:pt x="8839" y="13199"/>
                  </a:lnTo>
                  <a:lnTo>
                    <a:pt x="9039" y="13569"/>
                  </a:lnTo>
                  <a:lnTo>
                    <a:pt x="11248" y="12367"/>
                  </a:lnTo>
                  <a:lnTo>
                    <a:pt x="11048" y="11999"/>
                  </a:lnTo>
                  <a:close/>
                  <a:moveTo>
                    <a:pt x="6629" y="14399"/>
                  </a:moveTo>
                  <a:lnTo>
                    <a:pt x="4420" y="15599"/>
                  </a:lnTo>
                  <a:lnTo>
                    <a:pt x="4619" y="15967"/>
                  </a:lnTo>
                  <a:lnTo>
                    <a:pt x="6828" y="14767"/>
                  </a:lnTo>
                  <a:lnTo>
                    <a:pt x="6629" y="14399"/>
                  </a:lnTo>
                  <a:close/>
                  <a:moveTo>
                    <a:pt x="2210" y="16799"/>
                  </a:moveTo>
                  <a:lnTo>
                    <a:pt x="0" y="17999"/>
                  </a:lnTo>
                  <a:lnTo>
                    <a:pt x="201" y="18368"/>
                  </a:lnTo>
                  <a:lnTo>
                    <a:pt x="2410" y="17167"/>
                  </a:lnTo>
                  <a:lnTo>
                    <a:pt x="2210" y="16799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53" name="Google Shape;3353;p7"/>
            <p:cNvSpPr/>
            <p:nvPr/>
          </p:nvSpPr>
          <p:spPr>
            <a:xfrm>
              <a:off x="2863325" y="4467625"/>
              <a:ext cx="60450" cy="56250"/>
            </a:xfrm>
            <a:custGeom>
              <a:avLst/>
              <a:gdLst/>
              <a:ahLst/>
              <a:cxnLst/>
              <a:rect l="l" t="t" r="r" b="b"/>
              <a:pathLst>
                <a:path w="2418" h="2250" extrusionOk="0">
                  <a:moveTo>
                    <a:pt x="1157" y="259"/>
                  </a:moveTo>
                  <a:cubicBezTo>
                    <a:pt x="1201" y="259"/>
                    <a:pt x="1245" y="269"/>
                    <a:pt x="1289" y="290"/>
                  </a:cubicBezTo>
                  <a:cubicBezTo>
                    <a:pt x="1387" y="339"/>
                    <a:pt x="1503" y="455"/>
                    <a:pt x="1445" y="571"/>
                  </a:cubicBezTo>
                  <a:cubicBezTo>
                    <a:pt x="1426" y="604"/>
                    <a:pt x="1424" y="643"/>
                    <a:pt x="1440" y="677"/>
                  </a:cubicBezTo>
                  <a:cubicBezTo>
                    <a:pt x="1385" y="840"/>
                    <a:pt x="1326" y="1000"/>
                    <a:pt x="1260" y="1158"/>
                  </a:cubicBezTo>
                  <a:cubicBezTo>
                    <a:pt x="1192" y="1321"/>
                    <a:pt x="1117" y="1479"/>
                    <a:pt x="1034" y="1635"/>
                  </a:cubicBezTo>
                  <a:cubicBezTo>
                    <a:pt x="973" y="1741"/>
                    <a:pt x="886" y="1856"/>
                    <a:pt x="755" y="1856"/>
                  </a:cubicBezTo>
                  <a:cubicBezTo>
                    <a:pt x="745" y="1856"/>
                    <a:pt x="736" y="1855"/>
                    <a:pt x="725" y="1854"/>
                  </a:cubicBezTo>
                  <a:cubicBezTo>
                    <a:pt x="600" y="1840"/>
                    <a:pt x="490" y="1741"/>
                    <a:pt x="431" y="1636"/>
                  </a:cubicBezTo>
                  <a:cubicBezTo>
                    <a:pt x="353" y="1495"/>
                    <a:pt x="367" y="1323"/>
                    <a:pt x="407" y="1172"/>
                  </a:cubicBezTo>
                  <a:cubicBezTo>
                    <a:pt x="454" y="1002"/>
                    <a:pt x="539" y="842"/>
                    <a:pt x="628" y="690"/>
                  </a:cubicBezTo>
                  <a:cubicBezTo>
                    <a:pt x="702" y="566"/>
                    <a:pt x="787" y="444"/>
                    <a:pt x="901" y="356"/>
                  </a:cubicBezTo>
                  <a:cubicBezTo>
                    <a:pt x="979" y="298"/>
                    <a:pt x="1067" y="259"/>
                    <a:pt x="1157" y="259"/>
                  </a:cubicBezTo>
                  <a:close/>
                  <a:moveTo>
                    <a:pt x="1148" y="0"/>
                  </a:moveTo>
                  <a:cubicBezTo>
                    <a:pt x="732" y="2"/>
                    <a:pt x="464" y="431"/>
                    <a:pt x="299" y="760"/>
                  </a:cubicBezTo>
                  <a:cubicBezTo>
                    <a:pt x="113" y="1132"/>
                    <a:pt x="0" y="1633"/>
                    <a:pt x="357" y="1945"/>
                  </a:cubicBezTo>
                  <a:cubicBezTo>
                    <a:pt x="470" y="2043"/>
                    <a:pt x="611" y="2108"/>
                    <a:pt x="757" y="2108"/>
                  </a:cubicBezTo>
                  <a:cubicBezTo>
                    <a:pt x="791" y="2108"/>
                    <a:pt x="826" y="2104"/>
                    <a:pt x="860" y="2097"/>
                  </a:cubicBezTo>
                  <a:cubicBezTo>
                    <a:pt x="1067" y="2053"/>
                    <a:pt x="1197" y="1871"/>
                    <a:pt x="1288" y="1694"/>
                  </a:cubicBezTo>
                  <a:cubicBezTo>
                    <a:pt x="1390" y="1494"/>
                    <a:pt x="1482" y="1285"/>
                    <a:pt x="1564" y="1074"/>
                  </a:cubicBezTo>
                  <a:cubicBezTo>
                    <a:pt x="1640" y="1500"/>
                    <a:pt x="1838" y="1903"/>
                    <a:pt x="2148" y="2211"/>
                  </a:cubicBezTo>
                  <a:cubicBezTo>
                    <a:pt x="2175" y="2238"/>
                    <a:pt x="2205" y="2249"/>
                    <a:pt x="2234" y="2249"/>
                  </a:cubicBezTo>
                  <a:cubicBezTo>
                    <a:pt x="2331" y="2249"/>
                    <a:pt x="2418" y="2122"/>
                    <a:pt x="2328" y="2033"/>
                  </a:cubicBezTo>
                  <a:cubicBezTo>
                    <a:pt x="1846" y="1542"/>
                    <a:pt x="1664" y="831"/>
                    <a:pt x="1854" y="170"/>
                  </a:cubicBezTo>
                  <a:cubicBezTo>
                    <a:pt x="1877" y="74"/>
                    <a:pt x="1800" y="13"/>
                    <a:pt x="1726" y="13"/>
                  </a:cubicBezTo>
                  <a:cubicBezTo>
                    <a:pt x="1676" y="13"/>
                    <a:pt x="1627" y="40"/>
                    <a:pt x="1609" y="102"/>
                  </a:cubicBezTo>
                  <a:cubicBezTo>
                    <a:pt x="1600" y="135"/>
                    <a:pt x="1589" y="168"/>
                    <a:pt x="1579" y="199"/>
                  </a:cubicBezTo>
                  <a:cubicBezTo>
                    <a:pt x="1473" y="80"/>
                    <a:pt x="1313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54" name="Google Shape;3354;p7"/>
            <p:cNvSpPr/>
            <p:nvPr/>
          </p:nvSpPr>
          <p:spPr>
            <a:xfrm>
              <a:off x="2749400" y="4462600"/>
              <a:ext cx="51075" cy="112175"/>
            </a:xfrm>
            <a:custGeom>
              <a:avLst/>
              <a:gdLst/>
              <a:ahLst/>
              <a:cxnLst/>
              <a:rect l="l" t="t" r="r" b="b"/>
              <a:pathLst>
                <a:path w="2043" h="4487" extrusionOk="0">
                  <a:moveTo>
                    <a:pt x="457" y="0"/>
                  </a:moveTo>
                  <a:cubicBezTo>
                    <a:pt x="340" y="0"/>
                    <a:pt x="263" y="171"/>
                    <a:pt x="388" y="234"/>
                  </a:cubicBezTo>
                  <a:cubicBezTo>
                    <a:pt x="399" y="241"/>
                    <a:pt x="411" y="248"/>
                    <a:pt x="422" y="253"/>
                  </a:cubicBezTo>
                  <a:cubicBezTo>
                    <a:pt x="418" y="266"/>
                    <a:pt x="414" y="280"/>
                    <a:pt x="411" y="292"/>
                  </a:cubicBezTo>
                  <a:cubicBezTo>
                    <a:pt x="377" y="471"/>
                    <a:pt x="505" y="618"/>
                    <a:pt x="577" y="770"/>
                  </a:cubicBezTo>
                  <a:cubicBezTo>
                    <a:pt x="753" y="1151"/>
                    <a:pt x="852" y="1561"/>
                    <a:pt x="867" y="1981"/>
                  </a:cubicBezTo>
                  <a:cubicBezTo>
                    <a:pt x="902" y="2809"/>
                    <a:pt x="632" y="3642"/>
                    <a:pt x="82" y="4266"/>
                  </a:cubicBezTo>
                  <a:cubicBezTo>
                    <a:pt x="1" y="4359"/>
                    <a:pt x="86" y="4487"/>
                    <a:pt x="179" y="4487"/>
                  </a:cubicBezTo>
                  <a:cubicBezTo>
                    <a:pt x="208" y="4487"/>
                    <a:pt x="237" y="4475"/>
                    <a:pt x="263" y="4446"/>
                  </a:cubicBezTo>
                  <a:cubicBezTo>
                    <a:pt x="759" y="3882"/>
                    <a:pt x="1049" y="3169"/>
                    <a:pt x="1112" y="2422"/>
                  </a:cubicBezTo>
                  <a:cubicBezTo>
                    <a:pt x="1143" y="2055"/>
                    <a:pt x="1116" y="1687"/>
                    <a:pt x="1035" y="1328"/>
                  </a:cubicBezTo>
                  <a:cubicBezTo>
                    <a:pt x="994" y="1146"/>
                    <a:pt x="936" y="969"/>
                    <a:pt x="866" y="798"/>
                  </a:cubicBezTo>
                  <a:cubicBezTo>
                    <a:pt x="828" y="711"/>
                    <a:pt x="789" y="623"/>
                    <a:pt x="744" y="538"/>
                  </a:cubicBezTo>
                  <a:cubicBezTo>
                    <a:pt x="723" y="498"/>
                    <a:pt x="693" y="458"/>
                    <a:pt x="678" y="416"/>
                  </a:cubicBezTo>
                  <a:cubicBezTo>
                    <a:pt x="676" y="415"/>
                    <a:pt x="676" y="411"/>
                    <a:pt x="675" y="410"/>
                  </a:cubicBezTo>
                  <a:lnTo>
                    <a:pt x="675" y="410"/>
                  </a:lnTo>
                  <a:cubicBezTo>
                    <a:pt x="1149" y="742"/>
                    <a:pt x="1492" y="1240"/>
                    <a:pt x="1613" y="1815"/>
                  </a:cubicBezTo>
                  <a:cubicBezTo>
                    <a:pt x="1782" y="2621"/>
                    <a:pt x="1510" y="3451"/>
                    <a:pt x="1154" y="4167"/>
                  </a:cubicBezTo>
                  <a:cubicBezTo>
                    <a:pt x="1104" y="4267"/>
                    <a:pt x="1193" y="4360"/>
                    <a:pt x="1277" y="4360"/>
                  </a:cubicBezTo>
                  <a:cubicBezTo>
                    <a:pt x="1314" y="4360"/>
                    <a:pt x="1351" y="4341"/>
                    <a:pt x="1373" y="4295"/>
                  </a:cubicBezTo>
                  <a:cubicBezTo>
                    <a:pt x="1760" y="3514"/>
                    <a:pt x="2042" y="2625"/>
                    <a:pt x="1857" y="1748"/>
                  </a:cubicBezTo>
                  <a:cubicBezTo>
                    <a:pt x="1701" y="1004"/>
                    <a:pt x="1192" y="358"/>
                    <a:pt x="516" y="15"/>
                  </a:cubicBezTo>
                  <a:cubicBezTo>
                    <a:pt x="496" y="5"/>
                    <a:pt x="476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55" name="Google Shape;3355;p7"/>
            <p:cNvSpPr/>
            <p:nvPr/>
          </p:nvSpPr>
          <p:spPr>
            <a:xfrm>
              <a:off x="3436600" y="3936450"/>
              <a:ext cx="85675" cy="106825"/>
            </a:xfrm>
            <a:custGeom>
              <a:avLst/>
              <a:gdLst/>
              <a:ahLst/>
              <a:cxnLst/>
              <a:rect l="l" t="t" r="r" b="b"/>
              <a:pathLst>
                <a:path w="3427" h="4273" extrusionOk="0">
                  <a:moveTo>
                    <a:pt x="2041" y="467"/>
                  </a:moveTo>
                  <a:cubicBezTo>
                    <a:pt x="2170" y="467"/>
                    <a:pt x="2266" y="502"/>
                    <a:pt x="2281" y="602"/>
                  </a:cubicBezTo>
                  <a:cubicBezTo>
                    <a:pt x="2303" y="754"/>
                    <a:pt x="2162" y="956"/>
                    <a:pt x="2090" y="1083"/>
                  </a:cubicBezTo>
                  <a:cubicBezTo>
                    <a:pt x="1999" y="1244"/>
                    <a:pt x="1896" y="1398"/>
                    <a:pt x="1780" y="1542"/>
                  </a:cubicBezTo>
                  <a:cubicBezTo>
                    <a:pt x="1567" y="1807"/>
                    <a:pt x="1315" y="2039"/>
                    <a:pt x="1034" y="2232"/>
                  </a:cubicBezTo>
                  <a:cubicBezTo>
                    <a:pt x="1067" y="1721"/>
                    <a:pt x="1110" y="1210"/>
                    <a:pt x="1160" y="701"/>
                  </a:cubicBezTo>
                  <a:cubicBezTo>
                    <a:pt x="1191" y="688"/>
                    <a:pt x="1222" y="673"/>
                    <a:pt x="1254" y="660"/>
                  </a:cubicBezTo>
                  <a:lnTo>
                    <a:pt x="1255" y="660"/>
                  </a:lnTo>
                  <a:cubicBezTo>
                    <a:pt x="1365" y="619"/>
                    <a:pt x="1773" y="467"/>
                    <a:pt x="2041" y="467"/>
                  </a:cubicBezTo>
                  <a:close/>
                  <a:moveTo>
                    <a:pt x="2158" y="2317"/>
                  </a:moveTo>
                  <a:cubicBezTo>
                    <a:pt x="2191" y="2317"/>
                    <a:pt x="2224" y="2318"/>
                    <a:pt x="2258" y="2319"/>
                  </a:cubicBezTo>
                  <a:cubicBezTo>
                    <a:pt x="2462" y="2330"/>
                    <a:pt x="2679" y="2377"/>
                    <a:pt x="2853" y="2487"/>
                  </a:cubicBezTo>
                  <a:cubicBezTo>
                    <a:pt x="2943" y="2545"/>
                    <a:pt x="3008" y="2612"/>
                    <a:pt x="2982" y="2728"/>
                  </a:cubicBezTo>
                  <a:cubicBezTo>
                    <a:pt x="2960" y="2824"/>
                    <a:pt x="2883" y="2921"/>
                    <a:pt x="2820" y="2995"/>
                  </a:cubicBezTo>
                  <a:cubicBezTo>
                    <a:pt x="2385" y="3505"/>
                    <a:pt x="1603" y="3560"/>
                    <a:pt x="980" y="3593"/>
                  </a:cubicBezTo>
                  <a:cubicBezTo>
                    <a:pt x="976" y="3593"/>
                    <a:pt x="972" y="3595"/>
                    <a:pt x="969" y="3596"/>
                  </a:cubicBezTo>
                  <a:cubicBezTo>
                    <a:pt x="981" y="3237"/>
                    <a:pt x="997" y="2880"/>
                    <a:pt x="1017" y="2523"/>
                  </a:cubicBezTo>
                  <a:cubicBezTo>
                    <a:pt x="1030" y="2523"/>
                    <a:pt x="1042" y="2521"/>
                    <a:pt x="1055" y="2518"/>
                  </a:cubicBezTo>
                  <a:cubicBezTo>
                    <a:pt x="1414" y="2418"/>
                    <a:pt x="1782" y="2317"/>
                    <a:pt x="2158" y="2317"/>
                  </a:cubicBezTo>
                  <a:close/>
                  <a:moveTo>
                    <a:pt x="1104" y="0"/>
                  </a:moveTo>
                  <a:cubicBezTo>
                    <a:pt x="1041" y="0"/>
                    <a:pt x="972" y="40"/>
                    <a:pt x="964" y="121"/>
                  </a:cubicBezTo>
                  <a:cubicBezTo>
                    <a:pt x="948" y="259"/>
                    <a:pt x="936" y="395"/>
                    <a:pt x="922" y="532"/>
                  </a:cubicBezTo>
                  <a:cubicBezTo>
                    <a:pt x="622" y="673"/>
                    <a:pt x="345" y="857"/>
                    <a:pt x="96" y="1077"/>
                  </a:cubicBezTo>
                  <a:cubicBezTo>
                    <a:pt x="0" y="1163"/>
                    <a:pt x="90" y="1290"/>
                    <a:pt x="192" y="1290"/>
                  </a:cubicBezTo>
                  <a:cubicBezTo>
                    <a:pt x="220" y="1290"/>
                    <a:pt x="249" y="1281"/>
                    <a:pt x="276" y="1257"/>
                  </a:cubicBezTo>
                  <a:cubicBezTo>
                    <a:pt x="464" y="1091"/>
                    <a:pt x="671" y="947"/>
                    <a:pt x="893" y="828"/>
                  </a:cubicBezTo>
                  <a:lnTo>
                    <a:pt x="893" y="828"/>
                  </a:lnTo>
                  <a:cubicBezTo>
                    <a:pt x="787" y="1932"/>
                    <a:pt x="723" y="3040"/>
                    <a:pt x="697" y="4151"/>
                  </a:cubicBezTo>
                  <a:cubicBezTo>
                    <a:pt x="695" y="4232"/>
                    <a:pt x="757" y="4273"/>
                    <a:pt x="821" y="4273"/>
                  </a:cubicBezTo>
                  <a:cubicBezTo>
                    <a:pt x="884" y="4273"/>
                    <a:pt x="949" y="4232"/>
                    <a:pt x="951" y="4151"/>
                  </a:cubicBezTo>
                  <a:cubicBezTo>
                    <a:pt x="953" y="4049"/>
                    <a:pt x="958" y="3946"/>
                    <a:pt x="961" y="3844"/>
                  </a:cubicBezTo>
                  <a:cubicBezTo>
                    <a:pt x="967" y="3845"/>
                    <a:pt x="975" y="3847"/>
                    <a:pt x="981" y="3847"/>
                  </a:cubicBezTo>
                  <a:cubicBezTo>
                    <a:pt x="1749" y="3808"/>
                    <a:pt x="2777" y="3704"/>
                    <a:pt x="3175" y="2929"/>
                  </a:cubicBezTo>
                  <a:cubicBezTo>
                    <a:pt x="3427" y="2430"/>
                    <a:pt x="2889" y="2155"/>
                    <a:pt x="2473" y="2089"/>
                  </a:cubicBezTo>
                  <a:cubicBezTo>
                    <a:pt x="2366" y="2072"/>
                    <a:pt x="2260" y="2064"/>
                    <a:pt x="2153" y="2064"/>
                  </a:cubicBezTo>
                  <a:cubicBezTo>
                    <a:pt x="1958" y="2064"/>
                    <a:pt x="1763" y="2090"/>
                    <a:pt x="1570" y="2128"/>
                  </a:cubicBezTo>
                  <a:cubicBezTo>
                    <a:pt x="1763" y="1956"/>
                    <a:pt x="1935" y="1763"/>
                    <a:pt x="2089" y="1555"/>
                  </a:cubicBezTo>
                  <a:cubicBezTo>
                    <a:pt x="2219" y="1376"/>
                    <a:pt x="2332" y="1185"/>
                    <a:pt x="2427" y="986"/>
                  </a:cubicBezTo>
                  <a:cubicBezTo>
                    <a:pt x="2509" y="809"/>
                    <a:pt x="2592" y="594"/>
                    <a:pt x="2479" y="409"/>
                  </a:cubicBezTo>
                  <a:cubicBezTo>
                    <a:pt x="2387" y="261"/>
                    <a:pt x="2224" y="212"/>
                    <a:pt x="2044" y="212"/>
                  </a:cubicBezTo>
                  <a:cubicBezTo>
                    <a:pt x="1794" y="212"/>
                    <a:pt x="1511" y="306"/>
                    <a:pt x="1337" y="362"/>
                  </a:cubicBezTo>
                  <a:cubicBezTo>
                    <a:pt x="1287" y="380"/>
                    <a:pt x="1238" y="402"/>
                    <a:pt x="1188" y="420"/>
                  </a:cubicBezTo>
                  <a:cubicBezTo>
                    <a:pt x="1199" y="320"/>
                    <a:pt x="1208" y="221"/>
                    <a:pt x="1218" y="121"/>
                  </a:cubicBezTo>
                  <a:cubicBezTo>
                    <a:pt x="1227" y="40"/>
                    <a:pt x="1168" y="0"/>
                    <a:pt x="1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56" name="Google Shape;3356;p7"/>
            <p:cNvSpPr/>
            <p:nvPr/>
          </p:nvSpPr>
          <p:spPr>
            <a:xfrm>
              <a:off x="2926925" y="3802600"/>
              <a:ext cx="68800" cy="87125"/>
            </a:xfrm>
            <a:custGeom>
              <a:avLst/>
              <a:gdLst/>
              <a:ahLst/>
              <a:cxnLst/>
              <a:rect l="l" t="t" r="r" b="b"/>
              <a:pathLst>
                <a:path w="2752" h="3485" extrusionOk="0">
                  <a:moveTo>
                    <a:pt x="2099" y="1"/>
                  </a:moveTo>
                  <a:cubicBezTo>
                    <a:pt x="1998" y="1"/>
                    <a:pt x="1896" y="20"/>
                    <a:pt x="1802" y="57"/>
                  </a:cubicBezTo>
                  <a:cubicBezTo>
                    <a:pt x="1392" y="222"/>
                    <a:pt x="1072" y="629"/>
                    <a:pt x="834" y="986"/>
                  </a:cubicBezTo>
                  <a:cubicBezTo>
                    <a:pt x="386" y="1660"/>
                    <a:pt x="0" y="2805"/>
                    <a:pt x="925" y="3280"/>
                  </a:cubicBezTo>
                  <a:cubicBezTo>
                    <a:pt x="1248" y="3447"/>
                    <a:pt x="1622" y="3484"/>
                    <a:pt x="1985" y="3484"/>
                  </a:cubicBezTo>
                  <a:cubicBezTo>
                    <a:pt x="2072" y="3484"/>
                    <a:pt x="2159" y="3482"/>
                    <a:pt x="2244" y="3479"/>
                  </a:cubicBezTo>
                  <a:cubicBezTo>
                    <a:pt x="2406" y="3473"/>
                    <a:pt x="2407" y="3224"/>
                    <a:pt x="2249" y="3224"/>
                  </a:cubicBezTo>
                  <a:cubicBezTo>
                    <a:pt x="2247" y="3224"/>
                    <a:pt x="2246" y="3224"/>
                    <a:pt x="2244" y="3224"/>
                  </a:cubicBezTo>
                  <a:cubicBezTo>
                    <a:pt x="2150" y="3227"/>
                    <a:pt x="2053" y="3230"/>
                    <a:pt x="1955" y="3230"/>
                  </a:cubicBezTo>
                  <a:cubicBezTo>
                    <a:pt x="1652" y="3230"/>
                    <a:pt x="1341" y="3202"/>
                    <a:pt x="1071" y="3070"/>
                  </a:cubicBezTo>
                  <a:cubicBezTo>
                    <a:pt x="621" y="2851"/>
                    <a:pt x="533" y="2379"/>
                    <a:pt x="660" y="1928"/>
                  </a:cubicBezTo>
                  <a:cubicBezTo>
                    <a:pt x="789" y="1467"/>
                    <a:pt x="1067" y="1033"/>
                    <a:pt x="1392" y="684"/>
                  </a:cubicBezTo>
                  <a:cubicBezTo>
                    <a:pt x="1548" y="515"/>
                    <a:pt x="1732" y="333"/>
                    <a:pt x="1959" y="269"/>
                  </a:cubicBezTo>
                  <a:cubicBezTo>
                    <a:pt x="2004" y="256"/>
                    <a:pt x="2051" y="249"/>
                    <a:pt x="2099" y="249"/>
                  </a:cubicBezTo>
                  <a:cubicBezTo>
                    <a:pt x="2267" y="249"/>
                    <a:pt x="2434" y="331"/>
                    <a:pt x="2481" y="507"/>
                  </a:cubicBezTo>
                  <a:cubicBezTo>
                    <a:pt x="2497" y="570"/>
                    <a:pt x="2546" y="597"/>
                    <a:pt x="2596" y="597"/>
                  </a:cubicBezTo>
                  <a:cubicBezTo>
                    <a:pt x="2672" y="597"/>
                    <a:pt x="2751" y="535"/>
                    <a:pt x="2727" y="439"/>
                  </a:cubicBezTo>
                  <a:cubicBezTo>
                    <a:pt x="2650" y="145"/>
                    <a:pt x="2377" y="1"/>
                    <a:pt x="20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57" name="Google Shape;3357;p7"/>
            <p:cNvSpPr/>
            <p:nvPr/>
          </p:nvSpPr>
          <p:spPr>
            <a:xfrm>
              <a:off x="2421950" y="4444375"/>
              <a:ext cx="68350" cy="78875"/>
            </a:xfrm>
            <a:custGeom>
              <a:avLst/>
              <a:gdLst/>
              <a:ahLst/>
              <a:cxnLst/>
              <a:rect l="l" t="t" r="r" b="b"/>
              <a:pathLst>
                <a:path w="2734" h="3155" extrusionOk="0">
                  <a:moveTo>
                    <a:pt x="1795" y="391"/>
                  </a:moveTo>
                  <a:lnTo>
                    <a:pt x="2128" y="1430"/>
                  </a:lnTo>
                  <a:cubicBezTo>
                    <a:pt x="2182" y="1592"/>
                    <a:pt x="2233" y="1753"/>
                    <a:pt x="2285" y="1913"/>
                  </a:cubicBezTo>
                  <a:cubicBezTo>
                    <a:pt x="2065" y="1870"/>
                    <a:pt x="1842" y="1848"/>
                    <a:pt x="1618" y="1848"/>
                  </a:cubicBezTo>
                  <a:cubicBezTo>
                    <a:pt x="1341" y="1848"/>
                    <a:pt x="1063" y="1881"/>
                    <a:pt x="792" y="1947"/>
                  </a:cubicBezTo>
                  <a:cubicBezTo>
                    <a:pt x="1077" y="1399"/>
                    <a:pt x="1412" y="879"/>
                    <a:pt x="1795" y="391"/>
                  </a:cubicBezTo>
                  <a:close/>
                  <a:moveTo>
                    <a:pt x="1834" y="1"/>
                  </a:moveTo>
                  <a:cubicBezTo>
                    <a:pt x="1804" y="1"/>
                    <a:pt x="1775" y="12"/>
                    <a:pt x="1752" y="39"/>
                  </a:cubicBezTo>
                  <a:cubicBezTo>
                    <a:pt x="1243" y="656"/>
                    <a:pt x="806" y="1332"/>
                    <a:pt x="450" y="2049"/>
                  </a:cubicBezTo>
                  <a:cubicBezTo>
                    <a:pt x="428" y="2057"/>
                    <a:pt x="405" y="2063"/>
                    <a:pt x="383" y="2073"/>
                  </a:cubicBezTo>
                  <a:cubicBezTo>
                    <a:pt x="281" y="2112"/>
                    <a:pt x="278" y="2234"/>
                    <a:pt x="334" y="2292"/>
                  </a:cubicBezTo>
                  <a:cubicBezTo>
                    <a:pt x="226" y="2525"/>
                    <a:pt x="126" y="2760"/>
                    <a:pt x="35" y="3000"/>
                  </a:cubicBezTo>
                  <a:cubicBezTo>
                    <a:pt x="1" y="3093"/>
                    <a:pt x="77" y="3155"/>
                    <a:pt x="156" y="3155"/>
                  </a:cubicBezTo>
                  <a:cubicBezTo>
                    <a:pt x="207" y="3155"/>
                    <a:pt x="258" y="3129"/>
                    <a:pt x="281" y="3069"/>
                  </a:cubicBezTo>
                  <a:cubicBezTo>
                    <a:pt x="385" y="2792"/>
                    <a:pt x="504" y="2522"/>
                    <a:pt x="634" y="2256"/>
                  </a:cubicBezTo>
                  <a:cubicBezTo>
                    <a:pt x="952" y="2155"/>
                    <a:pt x="1282" y="2104"/>
                    <a:pt x="1613" y="2104"/>
                  </a:cubicBezTo>
                  <a:cubicBezTo>
                    <a:pt x="1869" y="2104"/>
                    <a:pt x="2125" y="2135"/>
                    <a:pt x="2376" y="2196"/>
                  </a:cubicBezTo>
                  <a:cubicBezTo>
                    <a:pt x="2396" y="2253"/>
                    <a:pt x="2413" y="2309"/>
                    <a:pt x="2431" y="2367"/>
                  </a:cubicBezTo>
                  <a:cubicBezTo>
                    <a:pt x="2445" y="2415"/>
                    <a:pt x="2516" y="2655"/>
                    <a:pt x="2416" y="2655"/>
                  </a:cubicBezTo>
                  <a:cubicBezTo>
                    <a:pt x="2407" y="2655"/>
                    <a:pt x="2397" y="2653"/>
                    <a:pt x="2385" y="2649"/>
                  </a:cubicBezTo>
                  <a:cubicBezTo>
                    <a:pt x="2370" y="2644"/>
                    <a:pt x="2356" y="2642"/>
                    <a:pt x="2343" y="2642"/>
                  </a:cubicBezTo>
                  <a:cubicBezTo>
                    <a:pt x="2219" y="2642"/>
                    <a:pt x="2178" y="2846"/>
                    <a:pt x="2318" y="2894"/>
                  </a:cubicBezTo>
                  <a:cubicBezTo>
                    <a:pt x="2350" y="2905"/>
                    <a:pt x="2381" y="2910"/>
                    <a:pt x="2411" y="2910"/>
                  </a:cubicBezTo>
                  <a:cubicBezTo>
                    <a:pt x="2577" y="2910"/>
                    <a:pt x="2713" y="2759"/>
                    <a:pt x="2725" y="2588"/>
                  </a:cubicBezTo>
                  <a:cubicBezTo>
                    <a:pt x="2733" y="2469"/>
                    <a:pt x="2694" y="2355"/>
                    <a:pt x="2658" y="2243"/>
                  </a:cubicBezTo>
                  <a:cubicBezTo>
                    <a:pt x="2650" y="2220"/>
                    <a:pt x="2644" y="2196"/>
                    <a:pt x="2636" y="2174"/>
                  </a:cubicBezTo>
                  <a:cubicBezTo>
                    <a:pt x="2675" y="2110"/>
                    <a:pt x="2664" y="2013"/>
                    <a:pt x="2575" y="1983"/>
                  </a:cubicBezTo>
                  <a:lnTo>
                    <a:pt x="2515" y="1803"/>
                  </a:lnTo>
                  <a:lnTo>
                    <a:pt x="1965" y="95"/>
                  </a:lnTo>
                  <a:cubicBezTo>
                    <a:pt x="1948" y="41"/>
                    <a:pt x="1890" y="1"/>
                    <a:pt x="1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58" name="Google Shape;3358;p7"/>
            <p:cNvSpPr/>
            <p:nvPr/>
          </p:nvSpPr>
          <p:spPr>
            <a:xfrm>
              <a:off x="3767975" y="3890775"/>
              <a:ext cx="95550" cy="134575"/>
            </a:xfrm>
            <a:custGeom>
              <a:avLst/>
              <a:gdLst/>
              <a:ahLst/>
              <a:cxnLst/>
              <a:rect l="l" t="t" r="r" b="b"/>
              <a:pathLst>
                <a:path w="3822" h="5383" extrusionOk="0">
                  <a:moveTo>
                    <a:pt x="3601" y="1"/>
                  </a:moveTo>
                  <a:cubicBezTo>
                    <a:pt x="3530" y="1"/>
                    <a:pt x="3461" y="39"/>
                    <a:pt x="3438" y="129"/>
                  </a:cubicBezTo>
                  <a:cubicBezTo>
                    <a:pt x="3234" y="909"/>
                    <a:pt x="2925" y="1658"/>
                    <a:pt x="2520" y="2355"/>
                  </a:cubicBezTo>
                  <a:cubicBezTo>
                    <a:pt x="2021" y="1588"/>
                    <a:pt x="1468" y="858"/>
                    <a:pt x="865" y="170"/>
                  </a:cubicBezTo>
                  <a:cubicBezTo>
                    <a:pt x="828" y="128"/>
                    <a:pt x="786" y="111"/>
                    <a:pt x="745" y="111"/>
                  </a:cubicBezTo>
                  <a:cubicBezTo>
                    <a:pt x="613" y="111"/>
                    <a:pt x="492" y="292"/>
                    <a:pt x="610" y="425"/>
                  </a:cubicBezTo>
                  <a:cubicBezTo>
                    <a:pt x="1235" y="1138"/>
                    <a:pt x="1803" y="1898"/>
                    <a:pt x="2311" y="2697"/>
                  </a:cubicBezTo>
                  <a:cubicBezTo>
                    <a:pt x="1739" y="3595"/>
                    <a:pt x="1012" y="4394"/>
                    <a:pt x="154" y="5035"/>
                  </a:cubicBezTo>
                  <a:cubicBezTo>
                    <a:pt x="1" y="5147"/>
                    <a:pt x="98" y="5382"/>
                    <a:pt x="241" y="5382"/>
                  </a:cubicBezTo>
                  <a:cubicBezTo>
                    <a:pt x="271" y="5382"/>
                    <a:pt x="303" y="5372"/>
                    <a:pt x="335" y="5348"/>
                  </a:cubicBezTo>
                  <a:cubicBezTo>
                    <a:pt x="1208" y="4695"/>
                    <a:pt x="1960" y="3894"/>
                    <a:pt x="2559" y="2982"/>
                  </a:cubicBezTo>
                  <a:cubicBezTo>
                    <a:pt x="2569" y="2984"/>
                    <a:pt x="2579" y="2985"/>
                    <a:pt x="2589" y="2985"/>
                  </a:cubicBezTo>
                  <a:cubicBezTo>
                    <a:pt x="2714" y="2985"/>
                    <a:pt x="2840" y="2855"/>
                    <a:pt x="2755" y="2716"/>
                  </a:cubicBezTo>
                  <a:cubicBezTo>
                    <a:pt x="2750" y="2708"/>
                    <a:pt x="2744" y="2699"/>
                    <a:pt x="2737" y="2691"/>
                  </a:cubicBezTo>
                  <a:cubicBezTo>
                    <a:pt x="3206" y="1925"/>
                    <a:pt x="3560" y="1094"/>
                    <a:pt x="3787" y="226"/>
                  </a:cubicBezTo>
                  <a:cubicBezTo>
                    <a:pt x="3822" y="90"/>
                    <a:pt x="3709" y="1"/>
                    <a:pt x="3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59" name="Google Shape;3359;p7"/>
            <p:cNvSpPr/>
            <p:nvPr/>
          </p:nvSpPr>
          <p:spPr>
            <a:xfrm>
              <a:off x="3930450" y="3884375"/>
              <a:ext cx="108500" cy="14975"/>
            </a:xfrm>
            <a:custGeom>
              <a:avLst/>
              <a:gdLst/>
              <a:ahLst/>
              <a:cxnLst/>
              <a:rect l="l" t="t" r="r" b="b"/>
              <a:pathLst>
                <a:path w="4340" h="599" extrusionOk="0">
                  <a:moveTo>
                    <a:pt x="219" y="1"/>
                  </a:moveTo>
                  <a:cubicBezTo>
                    <a:pt x="0" y="1"/>
                    <a:pt x="5" y="349"/>
                    <a:pt x="232" y="363"/>
                  </a:cubicBezTo>
                  <a:lnTo>
                    <a:pt x="4107" y="598"/>
                  </a:lnTo>
                  <a:cubicBezTo>
                    <a:pt x="4111" y="598"/>
                    <a:pt x="4115" y="599"/>
                    <a:pt x="4120" y="599"/>
                  </a:cubicBezTo>
                  <a:cubicBezTo>
                    <a:pt x="4340" y="599"/>
                    <a:pt x="4336" y="250"/>
                    <a:pt x="4107" y="236"/>
                  </a:cubicBezTo>
                  <a:lnTo>
                    <a:pt x="232" y="1"/>
                  </a:lnTo>
                  <a:cubicBezTo>
                    <a:pt x="228" y="1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60" name="Google Shape;3360;p7"/>
            <p:cNvSpPr/>
            <p:nvPr/>
          </p:nvSpPr>
          <p:spPr>
            <a:xfrm>
              <a:off x="3921075" y="3930050"/>
              <a:ext cx="117875" cy="12025"/>
            </a:xfrm>
            <a:custGeom>
              <a:avLst/>
              <a:gdLst/>
              <a:ahLst/>
              <a:cxnLst/>
              <a:rect l="l" t="t" r="r" b="b"/>
              <a:pathLst>
                <a:path w="4715" h="481" extrusionOk="0">
                  <a:moveTo>
                    <a:pt x="222" y="1"/>
                  </a:moveTo>
                  <a:cubicBezTo>
                    <a:pt x="1" y="1"/>
                    <a:pt x="6" y="351"/>
                    <a:pt x="234" y="363"/>
                  </a:cubicBezTo>
                  <a:cubicBezTo>
                    <a:pt x="1649" y="430"/>
                    <a:pt x="3064" y="469"/>
                    <a:pt x="4480" y="480"/>
                  </a:cubicBezTo>
                  <a:cubicBezTo>
                    <a:pt x="4481" y="480"/>
                    <a:pt x="4482" y="480"/>
                    <a:pt x="4483" y="480"/>
                  </a:cubicBezTo>
                  <a:cubicBezTo>
                    <a:pt x="4714" y="480"/>
                    <a:pt x="4714" y="122"/>
                    <a:pt x="4480" y="120"/>
                  </a:cubicBezTo>
                  <a:cubicBezTo>
                    <a:pt x="3064" y="108"/>
                    <a:pt x="1649" y="68"/>
                    <a:pt x="234" y="1"/>
                  </a:cubicBezTo>
                  <a:cubicBezTo>
                    <a:pt x="230" y="1"/>
                    <a:pt x="226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61" name="Google Shape;3361;p7"/>
            <p:cNvSpPr/>
            <p:nvPr/>
          </p:nvSpPr>
          <p:spPr>
            <a:xfrm>
              <a:off x="4066400" y="3836850"/>
              <a:ext cx="131050" cy="217550"/>
            </a:xfrm>
            <a:custGeom>
              <a:avLst/>
              <a:gdLst/>
              <a:ahLst/>
              <a:cxnLst/>
              <a:rect l="l" t="t" r="r" b="b"/>
              <a:pathLst>
                <a:path w="5242" h="8702" extrusionOk="0">
                  <a:moveTo>
                    <a:pt x="4637" y="0"/>
                  </a:moveTo>
                  <a:cubicBezTo>
                    <a:pt x="4376" y="0"/>
                    <a:pt x="4088" y="111"/>
                    <a:pt x="3909" y="257"/>
                  </a:cubicBezTo>
                  <a:cubicBezTo>
                    <a:pt x="3350" y="715"/>
                    <a:pt x="3096" y="1434"/>
                    <a:pt x="2933" y="2115"/>
                  </a:cubicBezTo>
                  <a:cubicBezTo>
                    <a:pt x="2911" y="2206"/>
                    <a:pt x="2891" y="2299"/>
                    <a:pt x="2871" y="2389"/>
                  </a:cubicBezTo>
                  <a:cubicBezTo>
                    <a:pt x="2408" y="2405"/>
                    <a:pt x="1949" y="2451"/>
                    <a:pt x="1493" y="2524"/>
                  </a:cubicBezTo>
                  <a:cubicBezTo>
                    <a:pt x="1274" y="2560"/>
                    <a:pt x="1352" y="2876"/>
                    <a:pt x="1556" y="2876"/>
                  </a:cubicBezTo>
                  <a:cubicBezTo>
                    <a:pt x="1567" y="2876"/>
                    <a:pt x="1578" y="2875"/>
                    <a:pt x="1589" y="2874"/>
                  </a:cubicBezTo>
                  <a:cubicBezTo>
                    <a:pt x="1987" y="2809"/>
                    <a:pt x="2387" y="2769"/>
                    <a:pt x="2789" y="2751"/>
                  </a:cubicBezTo>
                  <a:lnTo>
                    <a:pt x="2789" y="2751"/>
                  </a:lnTo>
                  <a:cubicBezTo>
                    <a:pt x="2526" y="3984"/>
                    <a:pt x="2321" y="5236"/>
                    <a:pt x="1813" y="6397"/>
                  </a:cubicBezTo>
                  <a:cubicBezTo>
                    <a:pt x="1658" y="6754"/>
                    <a:pt x="1472" y="7096"/>
                    <a:pt x="1255" y="7417"/>
                  </a:cubicBezTo>
                  <a:cubicBezTo>
                    <a:pt x="1139" y="7588"/>
                    <a:pt x="1012" y="7749"/>
                    <a:pt x="875" y="7903"/>
                  </a:cubicBezTo>
                  <a:cubicBezTo>
                    <a:pt x="809" y="7978"/>
                    <a:pt x="738" y="8050"/>
                    <a:pt x="668" y="8121"/>
                  </a:cubicBezTo>
                  <a:cubicBezTo>
                    <a:pt x="635" y="8152"/>
                    <a:pt x="602" y="8183"/>
                    <a:pt x="569" y="8215"/>
                  </a:cubicBezTo>
                  <a:lnTo>
                    <a:pt x="519" y="8260"/>
                  </a:lnTo>
                  <a:cubicBezTo>
                    <a:pt x="502" y="8270"/>
                    <a:pt x="497" y="8285"/>
                    <a:pt x="486" y="8299"/>
                  </a:cubicBezTo>
                  <a:cubicBezTo>
                    <a:pt x="457" y="8234"/>
                    <a:pt x="382" y="8188"/>
                    <a:pt x="305" y="8188"/>
                  </a:cubicBezTo>
                  <a:cubicBezTo>
                    <a:pt x="251" y="8188"/>
                    <a:pt x="195" y="8211"/>
                    <a:pt x="155" y="8268"/>
                  </a:cubicBezTo>
                  <a:cubicBezTo>
                    <a:pt x="0" y="8491"/>
                    <a:pt x="209" y="8701"/>
                    <a:pt x="429" y="8701"/>
                  </a:cubicBezTo>
                  <a:cubicBezTo>
                    <a:pt x="476" y="8701"/>
                    <a:pt x="523" y="8692"/>
                    <a:pt x="568" y="8671"/>
                  </a:cubicBezTo>
                  <a:cubicBezTo>
                    <a:pt x="856" y="8534"/>
                    <a:pt x="1108" y="8201"/>
                    <a:pt x="1302" y="7956"/>
                  </a:cubicBezTo>
                  <a:cubicBezTo>
                    <a:pt x="1747" y="7400"/>
                    <a:pt x="2072" y="6765"/>
                    <a:pt x="2319" y="6098"/>
                  </a:cubicBezTo>
                  <a:cubicBezTo>
                    <a:pt x="2581" y="5396"/>
                    <a:pt x="2758" y="4666"/>
                    <a:pt x="2916" y="3934"/>
                  </a:cubicBezTo>
                  <a:cubicBezTo>
                    <a:pt x="3001" y="3541"/>
                    <a:pt x="3073" y="3141"/>
                    <a:pt x="3156" y="2745"/>
                  </a:cubicBezTo>
                  <a:cubicBezTo>
                    <a:pt x="3210" y="2745"/>
                    <a:pt x="3264" y="2744"/>
                    <a:pt x="3318" y="2744"/>
                  </a:cubicBezTo>
                  <a:cubicBezTo>
                    <a:pt x="3559" y="2744"/>
                    <a:pt x="3800" y="2750"/>
                    <a:pt x="4041" y="2767"/>
                  </a:cubicBezTo>
                  <a:cubicBezTo>
                    <a:pt x="4046" y="2767"/>
                    <a:pt x="4052" y="2768"/>
                    <a:pt x="4057" y="2768"/>
                  </a:cubicBezTo>
                  <a:cubicBezTo>
                    <a:pt x="4273" y="2768"/>
                    <a:pt x="4268" y="2422"/>
                    <a:pt x="4041" y="2405"/>
                  </a:cubicBezTo>
                  <a:cubicBezTo>
                    <a:pt x="3804" y="2388"/>
                    <a:pt x="3568" y="2383"/>
                    <a:pt x="3331" y="2383"/>
                  </a:cubicBezTo>
                  <a:cubicBezTo>
                    <a:pt x="3300" y="2383"/>
                    <a:pt x="3269" y="2383"/>
                    <a:pt x="3237" y="2383"/>
                  </a:cubicBezTo>
                  <a:cubicBezTo>
                    <a:pt x="3287" y="2167"/>
                    <a:pt x="3342" y="1952"/>
                    <a:pt x="3410" y="1742"/>
                  </a:cubicBezTo>
                  <a:cubicBezTo>
                    <a:pt x="3537" y="1343"/>
                    <a:pt x="3717" y="948"/>
                    <a:pt x="4016" y="647"/>
                  </a:cubicBezTo>
                  <a:cubicBezTo>
                    <a:pt x="4114" y="548"/>
                    <a:pt x="4424" y="341"/>
                    <a:pt x="4643" y="341"/>
                  </a:cubicBezTo>
                  <a:cubicBezTo>
                    <a:pt x="4747" y="341"/>
                    <a:pt x="4831" y="388"/>
                    <a:pt x="4860" y="516"/>
                  </a:cubicBezTo>
                  <a:cubicBezTo>
                    <a:pt x="4882" y="606"/>
                    <a:pt x="4950" y="646"/>
                    <a:pt x="5021" y="646"/>
                  </a:cubicBezTo>
                  <a:cubicBezTo>
                    <a:pt x="5129" y="646"/>
                    <a:pt x="5242" y="557"/>
                    <a:pt x="5210" y="420"/>
                  </a:cubicBezTo>
                  <a:cubicBezTo>
                    <a:pt x="5140" y="114"/>
                    <a:pt x="4902" y="0"/>
                    <a:pt x="46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62" name="Google Shape;3362;p7"/>
            <p:cNvSpPr/>
            <p:nvPr/>
          </p:nvSpPr>
          <p:spPr>
            <a:xfrm>
              <a:off x="4199875" y="3825000"/>
              <a:ext cx="61125" cy="186275"/>
            </a:xfrm>
            <a:custGeom>
              <a:avLst/>
              <a:gdLst/>
              <a:ahLst/>
              <a:cxnLst/>
              <a:rect l="l" t="t" r="r" b="b"/>
              <a:pathLst>
                <a:path w="2445" h="7451" extrusionOk="0">
                  <a:moveTo>
                    <a:pt x="2191" y="1"/>
                  </a:moveTo>
                  <a:cubicBezTo>
                    <a:pt x="2136" y="1"/>
                    <a:pt x="2081" y="25"/>
                    <a:pt x="2042" y="84"/>
                  </a:cubicBezTo>
                  <a:cubicBezTo>
                    <a:pt x="1276" y="1272"/>
                    <a:pt x="468" y="2517"/>
                    <a:pt x="216" y="3935"/>
                  </a:cubicBezTo>
                  <a:cubicBezTo>
                    <a:pt x="1" y="5142"/>
                    <a:pt x="192" y="6439"/>
                    <a:pt x="1007" y="7391"/>
                  </a:cubicBezTo>
                  <a:cubicBezTo>
                    <a:pt x="1043" y="7433"/>
                    <a:pt x="1085" y="7451"/>
                    <a:pt x="1125" y="7451"/>
                  </a:cubicBezTo>
                  <a:cubicBezTo>
                    <a:pt x="1256" y="7451"/>
                    <a:pt x="1377" y="7269"/>
                    <a:pt x="1262" y="7134"/>
                  </a:cubicBezTo>
                  <a:cubicBezTo>
                    <a:pt x="491" y="6234"/>
                    <a:pt x="358" y="4952"/>
                    <a:pt x="606" y="3827"/>
                  </a:cubicBezTo>
                  <a:cubicBezTo>
                    <a:pt x="894" y="2520"/>
                    <a:pt x="1640" y="1375"/>
                    <a:pt x="2356" y="267"/>
                  </a:cubicBezTo>
                  <a:cubicBezTo>
                    <a:pt x="2444" y="131"/>
                    <a:pt x="2319" y="1"/>
                    <a:pt x="2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63" name="Google Shape;3363;p7"/>
            <p:cNvSpPr/>
            <p:nvPr/>
          </p:nvSpPr>
          <p:spPr>
            <a:xfrm>
              <a:off x="4248850" y="3872300"/>
              <a:ext cx="64700" cy="70075"/>
            </a:xfrm>
            <a:custGeom>
              <a:avLst/>
              <a:gdLst/>
              <a:ahLst/>
              <a:cxnLst/>
              <a:rect l="l" t="t" r="r" b="b"/>
              <a:pathLst>
                <a:path w="2588" h="2803" extrusionOk="0">
                  <a:moveTo>
                    <a:pt x="2380" y="1"/>
                  </a:moveTo>
                  <a:cubicBezTo>
                    <a:pt x="2333" y="1"/>
                    <a:pt x="2288" y="17"/>
                    <a:pt x="2258" y="53"/>
                  </a:cubicBezTo>
                  <a:cubicBezTo>
                    <a:pt x="1899" y="483"/>
                    <a:pt x="1539" y="913"/>
                    <a:pt x="1180" y="1344"/>
                  </a:cubicBezTo>
                  <a:cubicBezTo>
                    <a:pt x="923" y="1064"/>
                    <a:pt x="660" y="788"/>
                    <a:pt x="386" y="523"/>
                  </a:cubicBezTo>
                  <a:cubicBezTo>
                    <a:pt x="348" y="487"/>
                    <a:pt x="306" y="471"/>
                    <a:pt x="265" y="471"/>
                  </a:cubicBezTo>
                  <a:cubicBezTo>
                    <a:pt x="124" y="471"/>
                    <a:pt x="1" y="653"/>
                    <a:pt x="130" y="779"/>
                  </a:cubicBezTo>
                  <a:cubicBezTo>
                    <a:pt x="412" y="1051"/>
                    <a:pt x="682" y="1335"/>
                    <a:pt x="947" y="1623"/>
                  </a:cubicBezTo>
                  <a:lnTo>
                    <a:pt x="433" y="2239"/>
                  </a:lnTo>
                  <a:cubicBezTo>
                    <a:pt x="370" y="2313"/>
                    <a:pt x="359" y="2421"/>
                    <a:pt x="433" y="2494"/>
                  </a:cubicBezTo>
                  <a:cubicBezTo>
                    <a:pt x="466" y="2528"/>
                    <a:pt x="517" y="2547"/>
                    <a:pt x="567" y="2547"/>
                  </a:cubicBezTo>
                  <a:cubicBezTo>
                    <a:pt x="613" y="2547"/>
                    <a:pt x="658" y="2530"/>
                    <a:pt x="688" y="2494"/>
                  </a:cubicBezTo>
                  <a:lnTo>
                    <a:pt x="1191" y="1893"/>
                  </a:lnTo>
                  <a:cubicBezTo>
                    <a:pt x="1439" y="2173"/>
                    <a:pt x="1685" y="2457"/>
                    <a:pt x="1918" y="2750"/>
                  </a:cubicBezTo>
                  <a:cubicBezTo>
                    <a:pt x="1947" y="2786"/>
                    <a:pt x="1991" y="2803"/>
                    <a:pt x="2038" y="2803"/>
                  </a:cubicBezTo>
                  <a:cubicBezTo>
                    <a:pt x="2088" y="2803"/>
                    <a:pt x="2140" y="2783"/>
                    <a:pt x="2173" y="2750"/>
                  </a:cubicBezTo>
                  <a:cubicBezTo>
                    <a:pt x="2249" y="2675"/>
                    <a:pt x="2235" y="2571"/>
                    <a:pt x="2173" y="2494"/>
                  </a:cubicBezTo>
                  <a:cubicBezTo>
                    <a:pt x="1934" y="2192"/>
                    <a:pt x="1682" y="1901"/>
                    <a:pt x="1425" y="1612"/>
                  </a:cubicBezTo>
                  <a:lnTo>
                    <a:pt x="2513" y="309"/>
                  </a:lnTo>
                  <a:cubicBezTo>
                    <a:pt x="2576" y="235"/>
                    <a:pt x="2587" y="127"/>
                    <a:pt x="2513" y="53"/>
                  </a:cubicBezTo>
                  <a:cubicBezTo>
                    <a:pt x="2480" y="20"/>
                    <a:pt x="2429" y="1"/>
                    <a:pt x="2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64" name="Google Shape;3364;p7"/>
            <p:cNvSpPr/>
            <p:nvPr/>
          </p:nvSpPr>
          <p:spPr>
            <a:xfrm>
              <a:off x="4295550" y="3843825"/>
              <a:ext cx="59050" cy="159950"/>
            </a:xfrm>
            <a:custGeom>
              <a:avLst/>
              <a:gdLst/>
              <a:ahLst/>
              <a:cxnLst/>
              <a:rect l="l" t="t" r="r" b="b"/>
              <a:pathLst>
                <a:path w="2362" h="6398" extrusionOk="0">
                  <a:moveTo>
                    <a:pt x="1876" y="1"/>
                  </a:moveTo>
                  <a:cubicBezTo>
                    <a:pt x="1786" y="1"/>
                    <a:pt x="1704" y="58"/>
                    <a:pt x="1719" y="172"/>
                  </a:cubicBezTo>
                  <a:cubicBezTo>
                    <a:pt x="1988" y="2240"/>
                    <a:pt x="1943" y="4694"/>
                    <a:pt x="146" y="6099"/>
                  </a:cubicBezTo>
                  <a:cubicBezTo>
                    <a:pt x="0" y="6214"/>
                    <a:pt x="132" y="6398"/>
                    <a:pt x="284" y="6398"/>
                  </a:cubicBezTo>
                  <a:cubicBezTo>
                    <a:pt x="323" y="6398"/>
                    <a:pt x="364" y="6385"/>
                    <a:pt x="401" y="6356"/>
                  </a:cubicBezTo>
                  <a:cubicBezTo>
                    <a:pt x="2270" y="4895"/>
                    <a:pt x="2361" y="2328"/>
                    <a:pt x="2081" y="172"/>
                  </a:cubicBezTo>
                  <a:cubicBezTo>
                    <a:pt x="2066" y="58"/>
                    <a:pt x="1967" y="1"/>
                    <a:pt x="18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65" name="Google Shape;3365;p7"/>
            <p:cNvSpPr/>
            <p:nvPr/>
          </p:nvSpPr>
          <p:spPr>
            <a:xfrm>
              <a:off x="3745500" y="4209800"/>
              <a:ext cx="105925" cy="179125"/>
            </a:xfrm>
            <a:custGeom>
              <a:avLst/>
              <a:gdLst/>
              <a:ahLst/>
              <a:cxnLst/>
              <a:rect l="l" t="t" r="r" b="b"/>
              <a:pathLst>
                <a:path w="4237" h="7165" extrusionOk="0">
                  <a:moveTo>
                    <a:pt x="3497" y="0"/>
                  </a:moveTo>
                  <a:cubicBezTo>
                    <a:pt x="3292" y="0"/>
                    <a:pt x="3116" y="137"/>
                    <a:pt x="3019" y="344"/>
                  </a:cubicBezTo>
                  <a:cubicBezTo>
                    <a:pt x="2706" y="1012"/>
                    <a:pt x="2576" y="1771"/>
                    <a:pt x="2414" y="2494"/>
                  </a:cubicBezTo>
                  <a:lnTo>
                    <a:pt x="631" y="2357"/>
                  </a:lnTo>
                  <a:cubicBezTo>
                    <a:pt x="625" y="2357"/>
                    <a:pt x="620" y="2357"/>
                    <a:pt x="614" y="2357"/>
                  </a:cubicBezTo>
                  <a:cubicBezTo>
                    <a:pt x="400" y="2357"/>
                    <a:pt x="407" y="2702"/>
                    <a:pt x="631" y="2719"/>
                  </a:cubicBezTo>
                  <a:lnTo>
                    <a:pt x="2328" y="2849"/>
                  </a:lnTo>
                  <a:cubicBezTo>
                    <a:pt x="2138" y="3625"/>
                    <a:pt x="1886" y="4383"/>
                    <a:pt x="1573" y="5118"/>
                  </a:cubicBezTo>
                  <a:cubicBezTo>
                    <a:pt x="1415" y="5485"/>
                    <a:pt x="1249" y="5856"/>
                    <a:pt x="1050" y="6201"/>
                  </a:cubicBezTo>
                  <a:cubicBezTo>
                    <a:pt x="886" y="6483"/>
                    <a:pt x="652" y="6801"/>
                    <a:pt x="306" y="6801"/>
                  </a:cubicBezTo>
                  <a:cubicBezTo>
                    <a:pt x="281" y="6801"/>
                    <a:pt x="256" y="6799"/>
                    <a:pt x="230" y="6796"/>
                  </a:cubicBezTo>
                  <a:cubicBezTo>
                    <a:pt x="222" y="6795"/>
                    <a:pt x="213" y="6794"/>
                    <a:pt x="205" y="6794"/>
                  </a:cubicBezTo>
                  <a:cubicBezTo>
                    <a:pt x="0" y="6794"/>
                    <a:pt x="11" y="7131"/>
                    <a:pt x="230" y="7158"/>
                  </a:cubicBezTo>
                  <a:cubicBezTo>
                    <a:pt x="267" y="7163"/>
                    <a:pt x="303" y="7165"/>
                    <a:pt x="338" y="7165"/>
                  </a:cubicBezTo>
                  <a:cubicBezTo>
                    <a:pt x="908" y="7165"/>
                    <a:pt x="1268" y="6578"/>
                    <a:pt x="1499" y="6122"/>
                  </a:cubicBezTo>
                  <a:cubicBezTo>
                    <a:pt x="1831" y="5471"/>
                    <a:pt x="2115" y="4795"/>
                    <a:pt x="2347" y="4100"/>
                  </a:cubicBezTo>
                  <a:cubicBezTo>
                    <a:pt x="2480" y="3697"/>
                    <a:pt x="2590" y="3288"/>
                    <a:pt x="2690" y="2878"/>
                  </a:cubicBezTo>
                  <a:lnTo>
                    <a:pt x="4004" y="2978"/>
                  </a:lnTo>
                  <a:cubicBezTo>
                    <a:pt x="4010" y="2978"/>
                    <a:pt x="4016" y="2979"/>
                    <a:pt x="4022" y="2979"/>
                  </a:cubicBezTo>
                  <a:cubicBezTo>
                    <a:pt x="4236" y="2979"/>
                    <a:pt x="4231" y="2634"/>
                    <a:pt x="4006" y="2617"/>
                  </a:cubicBezTo>
                  <a:lnTo>
                    <a:pt x="2776" y="2522"/>
                  </a:lnTo>
                  <a:cubicBezTo>
                    <a:pt x="2825" y="2321"/>
                    <a:pt x="2872" y="2121"/>
                    <a:pt x="2919" y="1919"/>
                  </a:cubicBezTo>
                  <a:cubicBezTo>
                    <a:pt x="3010" y="1538"/>
                    <a:pt x="3108" y="1156"/>
                    <a:pt x="3237" y="786"/>
                  </a:cubicBezTo>
                  <a:cubicBezTo>
                    <a:pt x="3285" y="645"/>
                    <a:pt x="3340" y="370"/>
                    <a:pt x="3503" y="370"/>
                  </a:cubicBezTo>
                  <a:cubicBezTo>
                    <a:pt x="3530" y="370"/>
                    <a:pt x="3561" y="378"/>
                    <a:pt x="3596" y="396"/>
                  </a:cubicBezTo>
                  <a:cubicBezTo>
                    <a:pt x="3760" y="482"/>
                    <a:pt x="3773" y="747"/>
                    <a:pt x="3788" y="905"/>
                  </a:cubicBezTo>
                  <a:cubicBezTo>
                    <a:pt x="3799" y="1020"/>
                    <a:pt x="3896" y="1078"/>
                    <a:pt x="3986" y="1078"/>
                  </a:cubicBezTo>
                  <a:cubicBezTo>
                    <a:pt x="4076" y="1078"/>
                    <a:pt x="4161" y="1021"/>
                    <a:pt x="4150" y="905"/>
                  </a:cubicBezTo>
                  <a:cubicBezTo>
                    <a:pt x="4117" y="574"/>
                    <a:pt x="4055" y="212"/>
                    <a:pt x="3722" y="54"/>
                  </a:cubicBezTo>
                  <a:cubicBezTo>
                    <a:pt x="3645" y="17"/>
                    <a:pt x="3569" y="0"/>
                    <a:pt x="3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66" name="Google Shape;3366;p7"/>
            <p:cNvSpPr/>
            <p:nvPr/>
          </p:nvSpPr>
          <p:spPr>
            <a:xfrm>
              <a:off x="3875875" y="4180225"/>
              <a:ext cx="78450" cy="93175"/>
            </a:xfrm>
            <a:custGeom>
              <a:avLst/>
              <a:gdLst/>
              <a:ahLst/>
              <a:cxnLst/>
              <a:rect l="l" t="t" r="r" b="b"/>
              <a:pathLst>
                <a:path w="3138" h="3727" extrusionOk="0">
                  <a:moveTo>
                    <a:pt x="1442" y="367"/>
                  </a:moveTo>
                  <a:cubicBezTo>
                    <a:pt x="1874" y="367"/>
                    <a:pt x="2306" y="420"/>
                    <a:pt x="2727" y="526"/>
                  </a:cubicBezTo>
                  <a:cubicBezTo>
                    <a:pt x="2753" y="1482"/>
                    <a:pt x="2622" y="2436"/>
                    <a:pt x="2337" y="3349"/>
                  </a:cubicBezTo>
                  <a:lnTo>
                    <a:pt x="1256" y="3232"/>
                  </a:lnTo>
                  <a:lnTo>
                    <a:pt x="616" y="3161"/>
                  </a:lnTo>
                  <a:cubicBezTo>
                    <a:pt x="558" y="3155"/>
                    <a:pt x="427" y="3164"/>
                    <a:pt x="399" y="3111"/>
                  </a:cubicBezTo>
                  <a:cubicBezTo>
                    <a:pt x="366" y="3053"/>
                    <a:pt x="416" y="2876"/>
                    <a:pt x="424" y="2812"/>
                  </a:cubicBezTo>
                  <a:cubicBezTo>
                    <a:pt x="524" y="2013"/>
                    <a:pt x="623" y="1214"/>
                    <a:pt x="723" y="416"/>
                  </a:cubicBezTo>
                  <a:cubicBezTo>
                    <a:pt x="962" y="383"/>
                    <a:pt x="1202" y="367"/>
                    <a:pt x="1442" y="367"/>
                  </a:cubicBezTo>
                  <a:close/>
                  <a:moveTo>
                    <a:pt x="1440" y="1"/>
                  </a:moveTo>
                  <a:cubicBezTo>
                    <a:pt x="1118" y="1"/>
                    <a:pt x="796" y="28"/>
                    <a:pt x="477" y="82"/>
                  </a:cubicBezTo>
                  <a:cubicBezTo>
                    <a:pt x="342" y="106"/>
                    <a:pt x="323" y="236"/>
                    <a:pt x="375" y="332"/>
                  </a:cubicBezTo>
                  <a:cubicBezTo>
                    <a:pt x="372" y="336"/>
                    <a:pt x="370" y="343"/>
                    <a:pt x="369" y="349"/>
                  </a:cubicBezTo>
                  <a:cubicBezTo>
                    <a:pt x="311" y="817"/>
                    <a:pt x="253" y="1286"/>
                    <a:pt x="193" y="1756"/>
                  </a:cubicBezTo>
                  <a:cubicBezTo>
                    <a:pt x="165" y="1991"/>
                    <a:pt x="135" y="2224"/>
                    <a:pt x="106" y="2459"/>
                  </a:cubicBezTo>
                  <a:cubicBezTo>
                    <a:pt x="79" y="2680"/>
                    <a:pt x="1" y="2951"/>
                    <a:pt x="33" y="3174"/>
                  </a:cubicBezTo>
                  <a:cubicBezTo>
                    <a:pt x="60" y="3354"/>
                    <a:pt x="203" y="3459"/>
                    <a:pt x="373" y="3492"/>
                  </a:cubicBezTo>
                  <a:cubicBezTo>
                    <a:pt x="590" y="3534"/>
                    <a:pt x="814" y="3544"/>
                    <a:pt x="1032" y="3569"/>
                  </a:cubicBezTo>
                  <a:lnTo>
                    <a:pt x="2468" y="3725"/>
                  </a:lnTo>
                  <a:cubicBezTo>
                    <a:pt x="2473" y="3726"/>
                    <a:pt x="2478" y="3726"/>
                    <a:pt x="2483" y="3726"/>
                  </a:cubicBezTo>
                  <a:cubicBezTo>
                    <a:pt x="2558" y="3726"/>
                    <a:pt x="2622" y="3658"/>
                    <a:pt x="2644" y="3594"/>
                  </a:cubicBezTo>
                  <a:cubicBezTo>
                    <a:pt x="2987" y="2558"/>
                    <a:pt x="3137" y="1469"/>
                    <a:pt x="3089" y="380"/>
                  </a:cubicBezTo>
                  <a:cubicBezTo>
                    <a:pt x="3087" y="299"/>
                    <a:pt x="3032" y="228"/>
                    <a:pt x="2956" y="205"/>
                  </a:cubicBezTo>
                  <a:cubicBezTo>
                    <a:pt x="2461" y="69"/>
                    <a:pt x="1951" y="1"/>
                    <a:pt x="1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67" name="Google Shape;3367;p7"/>
            <p:cNvSpPr/>
            <p:nvPr/>
          </p:nvSpPr>
          <p:spPr>
            <a:xfrm>
              <a:off x="4008200" y="4187875"/>
              <a:ext cx="59900" cy="200250"/>
            </a:xfrm>
            <a:custGeom>
              <a:avLst/>
              <a:gdLst/>
              <a:ahLst/>
              <a:cxnLst/>
              <a:rect l="l" t="t" r="r" b="b"/>
              <a:pathLst>
                <a:path w="2396" h="8010" extrusionOk="0">
                  <a:moveTo>
                    <a:pt x="2129" y="1"/>
                  </a:moveTo>
                  <a:cubicBezTo>
                    <a:pt x="2088" y="1"/>
                    <a:pt x="2046" y="16"/>
                    <a:pt x="2009" y="52"/>
                  </a:cubicBezTo>
                  <a:cubicBezTo>
                    <a:pt x="992" y="1031"/>
                    <a:pt x="343" y="2330"/>
                    <a:pt x="174" y="3731"/>
                  </a:cubicBezTo>
                  <a:cubicBezTo>
                    <a:pt x="0" y="5205"/>
                    <a:pt x="408" y="6725"/>
                    <a:pt x="1268" y="7930"/>
                  </a:cubicBezTo>
                  <a:cubicBezTo>
                    <a:pt x="1308" y="7986"/>
                    <a:pt x="1364" y="8009"/>
                    <a:pt x="1420" y="8009"/>
                  </a:cubicBezTo>
                  <a:cubicBezTo>
                    <a:pt x="1550" y="8009"/>
                    <a:pt x="1675" y="7881"/>
                    <a:pt x="1581" y="7748"/>
                  </a:cubicBezTo>
                  <a:cubicBezTo>
                    <a:pt x="768" y="6609"/>
                    <a:pt x="381" y="5199"/>
                    <a:pt x="530" y="3803"/>
                  </a:cubicBezTo>
                  <a:cubicBezTo>
                    <a:pt x="671" y="2479"/>
                    <a:pt x="1307" y="1229"/>
                    <a:pt x="2266" y="309"/>
                  </a:cubicBezTo>
                  <a:cubicBezTo>
                    <a:pt x="2396" y="183"/>
                    <a:pt x="2270" y="1"/>
                    <a:pt x="2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68" name="Google Shape;3368;p7"/>
            <p:cNvSpPr/>
            <p:nvPr/>
          </p:nvSpPr>
          <p:spPr>
            <a:xfrm>
              <a:off x="4063925" y="4250425"/>
              <a:ext cx="73000" cy="77125"/>
            </a:xfrm>
            <a:custGeom>
              <a:avLst/>
              <a:gdLst/>
              <a:ahLst/>
              <a:cxnLst/>
              <a:rect l="l" t="t" r="r" b="b"/>
              <a:pathLst>
                <a:path w="2920" h="3085" extrusionOk="0">
                  <a:moveTo>
                    <a:pt x="2640" y="0"/>
                  </a:moveTo>
                  <a:cubicBezTo>
                    <a:pt x="2601" y="0"/>
                    <a:pt x="2559" y="13"/>
                    <a:pt x="2522" y="45"/>
                  </a:cubicBezTo>
                  <a:cubicBezTo>
                    <a:pt x="2019" y="458"/>
                    <a:pt x="1552" y="914"/>
                    <a:pt x="1127" y="1408"/>
                  </a:cubicBezTo>
                  <a:cubicBezTo>
                    <a:pt x="866" y="1063"/>
                    <a:pt x="630" y="699"/>
                    <a:pt x="422" y="320"/>
                  </a:cubicBezTo>
                  <a:cubicBezTo>
                    <a:pt x="388" y="257"/>
                    <a:pt x="334" y="231"/>
                    <a:pt x="280" y="231"/>
                  </a:cubicBezTo>
                  <a:cubicBezTo>
                    <a:pt x="158" y="231"/>
                    <a:pt x="33" y="362"/>
                    <a:pt x="109" y="504"/>
                  </a:cubicBezTo>
                  <a:cubicBezTo>
                    <a:pt x="338" y="922"/>
                    <a:pt x="599" y="1321"/>
                    <a:pt x="891" y="1698"/>
                  </a:cubicBezTo>
                  <a:cubicBezTo>
                    <a:pt x="601" y="2050"/>
                    <a:pt x="333" y="2420"/>
                    <a:pt x="87" y="2805"/>
                  </a:cubicBezTo>
                  <a:cubicBezTo>
                    <a:pt x="1" y="2942"/>
                    <a:pt x="125" y="3072"/>
                    <a:pt x="251" y="3072"/>
                  </a:cubicBezTo>
                  <a:cubicBezTo>
                    <a:pt x="306" y="3072"/>
                    <a:pt x="361" y="3047"/>
                    <a:pt x="399" y="2987"/>
                  </a:cubicBezTo>
                  <a:cubicBezTo>
                    <a:pt x="621" y="2641"/>
                    <a:pt x="861" y="2309"/>
                    <a:pt x="1119" y="1989"/>
                  </a:cubicBezTo>
                  <a:cubicBezTo>
                    <a:pt x="1430" y="2365"/>
                    <a:pt x="1771" y="2716"/>
                    <a:pt x="2138" y="3037"/>
                  </a:cubicBezTo>
                  <a:cubicBezTo>
                    <a:pt x="2176" y="3070"/>
                    <a:pt x="2218" y="3085"/>
                    <a:pt x="2258" y="3085"/>
                  </a:cubicBezTo>
                  <a:cubicBezTo>
                    <a:pt x="2404" y="3085"/>
                    <a:pt x="2532" y="2902"/>
                    <a:pt x="2395" y="2782"/>
                  </a:cubicBezTo>
                  <a:cubicBezTo>
                    <a:pt x="2017" y="2453"/>
                    <a:pt x="1668" y="2092"/>
                    <a:pt x="1351" y="1705"/>
                  </a:cubicBezTo>
                  <a:cubicBezTo>
                    <a:pt x="1784" y="1195"/>
                    <a:pt x="2262" y="725"/>
                    <a:pt x="2777" y="300"/>
                  </a:cubicBezTo>
                  <a:cubicBezTo>
                    <a:pt x="2919" y="184"/>
                    <a:pt x="2789" y="0"/>
                    <a:pt x="2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69" name="Google Shape;3369;p7"/>
            <p:cNvSpPr/>
            <p:nvPr/>
          </p:nvSpPr>
          <p:spPr>
            <a:xfrm>
              <a:off x="4141375" y="4307425"/>
              <a:ext cx="47675" cy="45325"/>
            </a:xfrm>
            <a:custGeom>
              <a:avLst/>
              <a:gdLst/>
              <a:ahLst/>
              <a:cxnLst/>
              <a:rect l="l" t="t" r="r" b="b"/>
              <a:pathLst>
                <a:path w="1907" h="1813" extrusionOk="0">
                  <a:moveTo>
                    <a:pt x="868" y="359"/>
                  </a:moveTo>
                  <a:cubicBezTo>
                    <a:pt x="904" y="359"/>
                    <a:pt x="939" y="361"/>
                    <a:pt x="973" y="364"/>
                  </a:cubicBezTo>
                  <a:lnTo>
                    <a:pt x="979" y="364"/>
                  </a:lnTo>
                  <a:lnTo>
                    <a:pt x="986" y="365"/>
                  </a:lnTo>
                  <a:cubicBezTo>
                    <a:pt x="1004" y="369"/>
                    <a:pt x="1025" y="372"/>
                    <a:pt x="1044" y="376"/>
                  </a:cubicBezTo>
                  <a:cubicBezTo>
                    <a:pt x="1078" y="386"/>
                    <a:pt x="1113" y="397"/>
                    <a:pt x="1145" y="408"/>
                  </a:cubicBezTo>
                  <a:cubicBezTo>
                    <a:pt x="1149" y="409"/>
                    <a:pt x="1150" y="409"/>
                    <a:pt x="1153" y="411"/>
                  </a:cubicBezTo>
                  <a:cubicBezTo>
                    <a:pt x="1155" y="411"/>
                    <a:pt x="1156" y="412"/>
                    <a:pt x="1160" y="414"/>
                  </a:cubicBezTo>
                  <a:cubicBezTo>
                    <a:pt x="1177" y="422"/>
                    <a:pt x="1196" y="431"/>
                    <a:pt x="1213" y="441"/>
                  </a:cubicBezTo>
                  <a:cubicBezTo>
                    <a:pt x="1244" y="458"/>
                    <a:pt x="1274" y="477"/>
                    <a:pt x="1304" y="497"/>
                  </a:cubicBezTo>
                  <a:cubicBezTo>
                    <a:pt x="1305" y="497"/>
                    <a:pt x="1308" y="499"/>
                    <a:pt x="1310" y="500"/>
                  </a:cubicBezTo>
                  <a:cubicBezTo>
                    <a:pt x="1313" y="502"/>
                    <a:pt x="1315" y="503"/>
                    <a:pt x="1321" y="510"/>
                  </a:cubicBezTo>
                  <a:cubicBezTo>
                    <a:pt x="1333" y="521"/>
                    <a:pt x="1348" y="531"/>
                    <a:pt x="1360" y="544"/>
                  </a:cubicBezTo>
                  <a:cubicBezTo>
                    <a:pt x="1373" y="557"/>
                    <a:pt x="1385" y="569"/>
                    <a:pt x="1396" y="582"/>
                  </a:cubicBezTo>
                  <a:cubicBezTo>
                    <a:pt x="1401" y="586"/>
                    <a:pt x="1410" y="599"/>
                    <a:pt x="1417" y="604"/>
                  </a:cubicBezTo>
                  <a:cubicBezTo>
                    <a:pt x="1435" y="629"/>
                    <a:pt x="1451" y="655"/>
                    <a:pt x="1467" y="683"/>
                  </a:cubicBezTo>
                  <a:cubicBezTo>
                    <a:pt x="1468" y="687"/>
                    <a:pt x="1479" y="707"/>
                    <a:pt x="1482" y="716"/>
                  </a:cubicBezTo>
                  <a:cubicBezTo>
                    <a:pt x="1487" y="724"/>
                    <a:pt x="1493" y="745"/>
                    <a:pt x="1495" y="749"/>
                  </a:cubicBezTo>
                  <a:cubicBezTo>
                    <a:pt x="1500" y="767"/>
                    <a:pt x="1504" y="784"/>
                    <a:pt x="1507" y="801"/>
                  </a:cubicBezTo>
                  <a:cubicBezTo>
                    <a:pt x="1509" y="807"/>
                    <a:pt x="1511" y="815"/>
                    <a:pt x="1512" y="823"/>
                  </a:cubicBezTo>
                  <a:cubicBezTo>
                    <a:pt x="1512" y="824"/>
                    <a:pt x="1512" y="824"/>
                    <a:pt x="1514" y="826"/>
                  </a:cubicBezTo>
                  <a:cubicBezTo>
                    <a:pt x="1514" y="827"/>
                    <a:pt x="1514" y="827"/>
                    <a:pt x="1514" y="827"/>
                  </a:cubicBezTo>
                  <a:cubicBezTo>
                    <a:pt x="1514" y="827"/>
                    <a:pt x="1514" y="827"/>
                    <a:pt x="1514" y="828"/>
                  </a:cubicBezTo>
                  <a:cubicBezTo>
                    <a:pt x="1515" y="864"/>
                    <a:pt x="1515" y="898"/>
                    <a:pt x="1514" y="934"/>
                  </a:cubicBezTo>
                  <a:lnTo>
                    <a:pt x="1514" y="939"/>
                  </a:lnTo>
                  <a:cubicBezTo>
                    <a:pt x="1512" y="945"/>
                    <a:pt x="1511" y="951"/>
                    <a:pt x="1511" y="958"/>
                  </a:cubicBezTo>
                  <a:cubicBezTo>
                    <a:pt x="1506" y="976"/>
                    <a:pt x="1501" y="998"/>
                    <a:pt x="1495" y="1019"/>
                  </a:cubicBezTo>
                  <a:cubicBezTo>
                    <a:pt x="1490" y="1033"/>
                    <a:pt x="1485" y="1047"/>
                    <a:pt x="1479" y="1063"/>
                  </a:cubicBezTo>
                  <a:cubicBezTo>
                    <a:pt x="1479" y="1063"/>
                    <a:pt x="1478" y="1063"/>
                    <a:pt x="1478" y="1064"/>
                  </a:cubicBezTo>
                  <a:cubicBezTo>
                    <a:pt x="1474" y="1072"/>
                    <a:pt x="1471" y="1078"/>
                    <a:pt x="1467" y="1086"/>
                  </a:cubicBezTo>
                  <a:cubicBezTo>
                    <a:pt x="1449" y="1121"/>
                    <a:pt x="1427" y="1155"/>
                    <a:pt x="1404" y="1186"/>
                  </a:cubicBezTo>
                  <a:cubicBezTo>
                    <a:pt x="1398" y="1194"/>
                    <a:pt x="1391" y="1200"/>
                    <a:pt x="1385" y="1208"/>
                  </a:cubicBezTo>
                  <a:cubicBezTo>
                    <a:pt x="1374" y="1221"/>
                    <a:pt x="1363" y="1232"/>
                    <a:pt x="1352" y="1244"/>
                  </a:cubicBezTo>
                  <a:cubicBezTo>
                    <a:pt x="1341" y="1255"/>
                    <a:pt x="1324" y="1271"/>
                    <a:pt x="1310" y="1284"/>
                  </a:cubicBezTo>
                  <a:cubicBezTo>
                    <a:pt x="1304" y="1288"/>
                    <a:pt x="1297" y="1295"/>
                    <a:pt x="1291" y="1299"/>
                  </a:cubicBezTo>
                  <a:cubicBezTo>
                    <a:pt x="1286" y="1304"/>
                    <a:pt x="1288" y="1302"/>
                    <a:pt x="1286" y="1305"/>
                  </a:cubicBezTo>
                  <a:cubicBezTo>
                    <a:pt x="1285" y="1306"/>
                    <a:pt x="1285" y="1306"/>
                    <a:pt x="1285" y="1306"/>
                  </a:cubicBezTo>
                  <a:cubicBezTo>
                    <a:pt x="1285" y="1306"/>
                    <a:pt x="1285" y="1306"/>
                    <a:pt x="1283" y="1307"/>
                  </a:cubicBezTo>
                  <a:cubicBezTo>
                    <a:pt x="1254" y="1327"/>
                    <a:pt x="1224" y="1348"/>
                    <a:pt x="1192" y="1365"/>
                  </a:cubicBezTo>
                  <a:cubicBezTo>
                    <a:pt x="1177" y="1374"/>
                    <a:pt x="1160" y="1382"/>
                    <a:pt x="1142" y="1392"/>
                  </a:cubicBezTo>
                  <a:cubicBezTo>
                    <a:pt x="1138" y="1393"/>
                    <a:pt x="1135" y="1395"/>
                    <a:pt x="1131" y="1396"/>
                  </a:cubicBezTo>
                  <a:lnTo>
                    <a:pt x="1109" y="1406"/>
                  </a:lnTo>
                  <a:cubicBezTo>
                    <a:pt x="1077" y="1418"/>
                    <a:pt x="1042" y="1428"/>
                    <a:pt x="1009" y="1437"/>
                  </a:cubicBezTo>
                  <a:cubicBezTo>
                    <a:pt x="992" y="1440"/>
                    <a:pt x="973" y="1443"/>
                    <a:pt x="956" y="1446"/>
                  </a:cubicBezTo>
                  <a:cubicBezTo>
                    <a:pt x="945" y="1448"/>
                    <a:pt x="932" y="1450"/>
                    <a:pt x="921" y="1450"/>
                  </a:cubicBezTo>
                  <a:cubicBezTo>
                    <a:pt x="906" y="1450"/>
                    <a:pt x="892" y="1451"/>
                    <a:pt x="877" y="1451"/>
                  </a:cubicBezTo>
                  <a:cubicBezTo>
                    <a:pt x="857" y="1451"/>
                    <a:pt x="837" y="1450"/>
                    <a:pt x="816" y="1448"/>
                  </a:cubicBezTo>
                  <a:cubicBezTo>
                    <a:pt x="809" y="1446"/>
                    <a:pt x="801" y="1445"/>
                    <a:pt x="793" y="1443"/>
                  </a:cubicBezTo>
                  <a:cubicBezTo>
                    <a:pt x="773" y="1439"/>
                    <a:pt x="752" y="1434"/>
                    <a:pt x="732" y="1426"/>
                  </a:cubicBezTo>
                  <a:cubicBezTo>
                    <a:pt x="724" y="1425"/>
                    <a:pt x="699" y="1414"/>
                    <a:pt x="697" y="1414"/>
                  </a:cubicBezTo>
                  <a:cubicBezTo>
                    <a:pt x="685" y="1409"/>
                    <a:pt x="674" y="1403"/>
                    <a:pt x="661" y="1396"/>
                  </a:cubicBezTo>
                  <a:cubicBezTo>
                    <a:pt x="646" y="1387"/>
                    <a:pt x="632" y="1378"/>
                    <a:pt x="616" y="1368"/>
                  </a:cubicBezTo>
                  <a:lnTo>
                    <a:pt x="605" y="1360"/>
                  </a:lnTo>
                  <a:lnTo>
                    <a:pt x="594" y="1351"/>
                  </a:lnTo>
                  <a:cubicBezTo>
                    <a:pt x="567" y="1327"/>
                    <a:pt x="544" y="1302"/>
                    <a:pt x="520" y="1276"/>
                  </a:cubicBezTo>
                  <a:cubicBezTo>
                    <a:pt x="519" y="1273"/>
                    <a:pt x="516" y="1269"/>
                    <a:pt x="514" y="1266"/>
                  </a:cubicBezTo>
                  <a:cubicBezTo>
                    <a:pt x="503" y="1249"/>
                    <a:pt x="492" y="1233"/>
                    <a:pt x="481" y="1216"/>
                  </a:cubicBezTo>
                  <a:cubicBezTo>
                    <a:pt x="472" y="1199"/>
                    <a:pt x="465" y="1185"/>
                    <a:pt x="458" y="1169"/>
                  </a:cubicBezTo>
                  <a:cubicBezTo>
                    <a:pt x="455" y="1164"/>
                    <a:pt x="451" y="1158"/>
                    <a:pt x="450" y="1152"/>
                  </a:cubicBezTo>
                  <a:cubicBezTo>
                    <a:pt x="437" y="1119"/>
                    <a:pt x="426" y="1086"/>
                    <a:pt x="418" y="1052"/>
                  </a:cubicBezTo>
                  <a:cubicBezTo>
                    <a:pt x="414" y="1033"/>
                    <a:pt x="409" y="1012"/>
                    <a:pt x="406" y="994"/>
                  </a:cubicBezTo>
                  <a:lnTo>
                    <a:pt x="404" y="986"/>
                  </a:lnTo>
                  <a:cubicBezTo>
                    <a:pt x="404" y="981"/>
                    <a:pt x="403" y="970"/>
                    <a:pt x="403" y="965"/>
                  </a:cubicBezTo>
                  <a:cubicBezTo>
                    <a:pt x="400" y="925"/>
                    <a:pt x="398" y="884"/>
                    <a:pt x="400" y="843"/>
                  </a:cubicBezTo>
                  <a:cubicBezTo>
                    <a:pt x="401" y="826"/>
                    <a:pt x="403" y="809"/>
                    <a:pt x="404" y="792"/>
                  </a:cubicBezTo>
                  <a:cubicBezTo>
                    <a:pt x="406" y="782"/>
                    <a:pt x="408" y="773"/>
                    <a:pt x="409" y="763"/>
                  </a:cubicBezTo>
                  <a:cubicBezTo>
                    <a:pt x="417" y="724"/>
                    <a:pt x="428" y="683"/>
                    <a:pt x="440" y="646"/>
                  </a:cubicBezTo>
                  <a:cubicBezTo>
                    <a:pt x="444" y="636"/>
                    <a:pt x="456" y="608"/>
                    <a:pt x="456" y="608"/>
                  </a:cubicBezTo>
                  <a:cubicBezTo>
                    <a:pt x="462" y="594"/>
                    <a:pt x="469" y="580"/>
                    <a:pt x="476" y="566"/>
                  </a:cubicBezTo>
                  <a:cubicBezTo>
                    <a:pt x="486" y="549"/>
                    <a:pt x="497" y="531"/>
                    <a:pt x="508" y="514"/>
                  </a:cubicBezTo>
                  <a:lnTo>
                    <a:pt x="511" y="511"/>
                  </a:lnTo>
                  <a:cubicBezTo>
                    <a:pt x="534" y="502"/>
                    <a:pt x="558" y="489"/>
                    <a:pt x="578" y="472"/>
                  </a:cubicBezTo>
                  <a:lnTo>
                    <a:pt x="597" y="453"/>
                  </a:lnTo>
                  <a:cubicBezTo>
                    <a:pt x="611" y="444"/>
                    <a:pt x="624" y="436"/>
                    <a:pt x="636" y="427"/>
                  </a:cubicBezTo>
                  <a:cubicBezTo>
                    <a:pt x="650" y="419"/>
                    <a:pt x="663" y="412"/>
                    <a:pt x="675" y="406"/>
                  </a:cubicBezTo>
                  <a:lnTo>
                    <a:pt x="696" y="395"/>
                  </a:lnTo>
                  <a:lnTo>
                    <a:pt x="701" y="394"/>
                  </a:lnTo>
                  <a:cubicBezTo>
                    <a:pt x="732" y="383"/>
                    <a:pt x="765" y="373"/>
                    <a:pt x="799" y="367"/>
                  </a:cubicBezTo>
                  <a:cubicBezTo>
                    <a:pt x="807" y="365"/>
                    <a:pt x="815" y="364"/>
                    <a:pt x="821" y="364"/>
                  </a:cubicBezTo>
                  <a:cubicBezTo>
                    <a:pt x="837" y="362"/>
                    <a:pt x="852" y="361"/>
                    <a:pt x="868" y="359"/>
                  </a:cubicBezTo>
                  <a:close/>
                  <a:moveTo>
                    <a:pt x="914" y="0"/>
                  </a:moveTo>
                  <a:cubicBezTo>
                    <a:pt x="827" y="0"/>
                    <a:pt x="739" y="12"/>
                    <a:pt x="654" y="35"/>
                  </a:cubicBezTo>
                  <a:cubicBezTo>
                    <a:pt x="632" y="27"/>
                    <a:pt x="609" y="23"/>
                    <a:pt x="587" y="23"/>
                  </a:cubicBezTo>
                  <a:cubicBezTo>
                    <a:pt x="556" y="23"/>
                    <a:pt x="526" y="30"/>
                    <a:pt x="498" y="44"/>
                  </a:cubicBezTo>
                  <a:cubicBezTo>
                    <a:pt x="163" y="228"/>
                    <a:pt x="0" y="632"/>
                    <a:pt x="44" y="1002"/>
                  </a:cubicBezTo>
                  <a:cubicBezTo>
                    <a:pt x="94" y="1417"/>
                    <a:pt x="373" y="1758"/>
                    <a:pt x="801" y="1807"/>
                  </a:cubicBezTo>
                  <a:cubicBezTo>
                    <a:pt x="832" y="1810"/>
                    <a:pt x="863" y="1812"/>
                    <a:pt x="894" y="1812"/>
                  </a:cubicBezTo>
                  <a:cubicBezTo>
                    <a:pt x="1257" y="1812"/>
                    <a:pt x="1629" y="1577"/>
                    <a:pt x="1786" y="1254"/>
                  </a:cubicBezTo>
                  <a:cubicBezTo>
                    <a:pt x="1879" y="1067"/>
                    <a:pt x="1907" y="854"/>
                    <a:pt x="1846" y="652"/>
                  </a:cubicBezTo>
                  <a:cubicBezTo>
                    <a:pt x="1786" y="461"/>
                    <a:pt x="1659" y="307"/>
                    <a:pt x="1501" y="191"/>
                  </a:cubicBezTo>
                  <a:cubicBezTo>
                    <a:pt x="1329" y="66"/>
                    <a:pt x="1123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70" name="Google Shape;3370;p7"/>
            <p:cNvSpPr/>
            <p:nvPr/>
          </p:nvSpPr>
          <p:spPr>
            <a:xfrm>
              <a:off x="4255300" y="4240750"/>
              <a:ext cx="86725" cy="96200"/>
            </a:xfrm>
            <a:custGeom>
              <a:avLst/>
              <a:gdLst/>
              <a:ahLst/>
              <a:cxnLst/>
              <a:rect l="l" t="t" r="r" b="b"/>
              <a:pathLst>
                <a:path w="3469" h="3848" extrusionOk="0">
                  <a:moveTo>
                    <a:pt x="2118" y="0"/>
                  </a:moveTo>
                  <a:cubicBezTo>
                    <a:pt x="2027" y="0"/>
                    <a:pt x="1933" y="58"/>
                    <a:pt x="1925" y="175"/>
                  </a:cubicBezTo>
                  <a:lnTo>
                    <a:pt x="1818" y="1679"/>
                  </a:lnTo>
                  <a:lnTo>
                    <a:pt x="233" y="1657"/>
                  </a:lnTo>
                  <a:cubicBezTo>
                    <a:pt x="232" y="1657"/>
                    <a:pt x="231" y="1657"/>
                    <a:pt x="230" y="1657"/>
                  </a:cubicBezTo>
                  <a:cubicBezTo>
                    <a:pt x="1" y="1657"/>
                    <a:pt x="2" y="2016"/>
                    <a:pt x="233" y="2019"/>
                  </a:cubicBezTo>
                  <a:lnTo>
                    <a:pt x="1792" y="2041"/>
                  </a:lnTo>
                  <a:cubicBezTo>
                    <a:pt x="1753" y="2584"/>
                    <a:pt x="1715" y="3130"/>
                    <a:pt x="1677" y="3673"/>
                  </a:cubicBezTo>
                  <a:cubicBezTo>
                    <a:pt x="1669" y="3789"/>
                    <a:pt x="1755" y="3847"/>
                    <a:pt x="1845" y="3847"/>
                  </a:cubicBezTo>
                  <a:cubicBezTo>
                    <a:pt x="1935" y="3847"/>
                    <a:pt x="2030" y="3789"/>
                    <a:pt x="2038" y="3673"/>
                  </a:cubicBezTo>
                  <a:lnTo>
                    <a:pt x="2154" y="2045"/>
                  </a:lnTo>
                  <a:lnTo>
                    <a:pt x="3233" y="2061"/>
                  </a:lnTo>
                  <a:cubicBezTo>
                    <a:pt x="3234" y="2061"/>
                    <a:pt x="3235" y="2061"/>
                    <a:pt x="3236" y="2061"/>
                  </a:cubicBezTo>
                  <a:cubicBezTo>
                    <a:pt x="3468" y="2061"/>
                    <a:pt x="3467" y="1702"/>
                    <a:pt x="3233" y="1699"/>
                  </a:cubicBezTo>
                  <a:lnTo>
                    <a:pt x="2179" y="1685"/>
                  </a:lnTo>
                  <a:lnTo>
                    <a:pt x="2287" y="175"/>
                  </a:lnTo>
                  <a:cubicBezTo>
                    <a:pt x="2295" y="58"/>
                    <a:pt x="2208" y="0"/>
                    <a:pt x="21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71" name="Google Shape;3371;p7"/>
            <p:cNvSpPr/>
            <p:nvPr/>
          </p:nvSpPr>
          <p:spPr>
            <a:xfrm>
              <a:off x="4405300" y="4249400"/>
              <a:ext cx="94600" cy="86975"/>
            </a:xfrm>
            <a:custGeom>
              <a:avLst/>
              <a:gdLst/>
              <a:ahLst/>
              <a:cxnLst/>
              <a:rect l="l" t="t" r="r" b="b"/>
              <a:pathLst>
                <a:path w="3784" h="3479" extrusionOk="0">
                  <a:moveTo>
                    <a:pt x="2440" y="510"/>
                  </a:moveTo>
                  <a:cubicBezTo>
                    <a:pt x="2842" y="1185"/>
                    <a:pt x="3146" y="1914"/>
                    <a:pt x="3345" y="2675"/>
                  </a:cubicBezTo>
                  <a:lnTo>
                    <a:pt x="953" y="2660"/>
                  </a:lnTo>
                  <a:cubicBezTo>
                    <a:pt x="1426" y="1928"/>
                    <a:pt x="1919" y="1209"/>
                    <a:pt x="2440" y="510"/>
                  </a:cubicBezTo>
                  <a:close/>
                  <a:moveTo>
                    <a:pt x="2464" y="0"/>
                  </a:moveTo>
                  <a:cubicBezTo>
                    <a:pt x="2404" y="0"/>
                    <a:pt x="2342" y="31"/>
                    <a:pt x="2300" y="87"/>
                  </a:cubicBezTo>
                  <a:cubicBezTo>
                    <a:pt x="1672" y="919"/>
                    <a:pt x="1084" y="1779"/>
                    <a:pt x="522" y="2657"/>
                  </a:cubicBezTo>
                  <a:lnTo>
                    <a:pt x="234" y="2655"/>
                  </a:lnTo>
                  <a:cubicBezTo>
                    <a:pt x="233" y="2655"/>
                    <a:pt x="232" y="2655"/>
                    <a:pt x="232" y="2655"/>
                  </a:cubicBezTo>
                  <a:cubicBezTo>
                    <a:pt x="0" y="2655"/>
                    <a:pt x="1" y="3015"/>
                    <a:pt x="234" y="3017"/>
                  </a:cubicBezTo>
                  <a:lnTo>
                    <a:pt x="288" y="3017"/>
                  </a:lnTo>
                  <a:cubicBezTo>
                    <a:pt x="246" y="3081"/>
                    <a:pt x="202" y="3145"/>
                    <a:pt x="161" y="3210"/>
                  </a:cubicBezTo>
                  <a:cubicBezTo>
                    <a:pt x="75" y="3348"/>
                    <a:pt x="201" y="3478"/>
                    <a:pt x="327" y="3478"/>
                  </a:cubicBezTo>
                  <a:cubicBezTo>
                    <a:pt x="382" y="3478"/>
                    <a:pt x="437" y="3453"/>
                    <a:pt x="475" y="3393"/>
                  </a:cubicBezTo>
                  <a:cubicBezTo>
                    <a:pt x="553" y="3266"/>
                    <a:pt x="638" y="3145"/>
                    <a:pt x="718" y="3019"/>
                  </a:cubicBezTo>
                  <a:lnTo>
                    <a:pt x="3583" y="3039"/>
                  </a:lnTo>
                  <a:cubicBezTo>
                    <a:pt x="3705" y="3039"/>
                    <a:pt x="3784" y="2923"/>
                    <a:pt x="3759" y="2809"/>
                  </a:cubicBezTo>
                  <a:cubicBezTo>
                    <a:pt x="3535" y="1843"/>
                    <a:pt x="3148" y="922"/>
                    <a:pt x="2613" y="87"/>
                  </a:cubicBezTo>
                  <a:cubicBezTo>
                    <a:pt x="2576" y="27"/>
                    <a:pt x="2520" y="0"/>
                    <a:pt x="2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72" name="Google Shape;3372;p7"/>
            <p:cNvSpPr/>
            <p:nvPr/>
          </p:nvSpPr>
          <p:spPr>
            <a:xfrm>
              <a:off x="4528050" y="4259475"/>
              <a:ext cx="60300" cy="68250"/>
            </a:xfrm>
            <a:custGeom>
              <a:avLst/>
              <a:gdLst/>
              <a:ahLst/>
              <a:cxnLst/>
              <a:rect l="l" t="t" r="r" b="b"/>
              <a:pathLst>
                <a:path w="2412" h="2730" extrusionOk="0">
                  <a:moveTo>
                    <a:pt x="2195" y="0"/>
                  </a:moveTo>
                  <a:cubicBezTo>
                    <a:pt x="2165" y="0"/>
                    <a:pt x="2136" y="8"/>
                    <a:pt x="2111" y="26"/>
                  </a:cubicBezTo>
                  <a:cubicBezTo>
                    <a:pt x="1686" y="333"/>
                    <a:pt x="1293" y="682"/>
                    <a:pt x="937" y="1068"/>
                  </a:cubicBezTo>
                  <a:cubicBezTo>
                    <a:pt x="815" y="900"/>
                    <a:pt x="694" y="732"/>
                    <a:pt x="569" y="566"/>
                  </a:cubicBezTo>
                  <a:cubicBezTo>
                    <a:pt x="536" y="519"/>
                    <a:pt x="502" y="475"/>
                    <a:pt x="463" y="433"/>
                  </a:cubicBezTo>
                  <a:cubicBezTo>
                    <a:pt x="425" y="394"/>
                    <a:pt x="368" y="373"/>
                    <a:pt x="314" y="373"/>
                  </a:cubicBezTo>
                  <a:cubicBezTo>
                    <a:pt x="237" y="373"/>
                    <a:pt x="164" y="414"/>
                    <a:pt x="148" y="502"/>
                  </a:cubicBezTo>
                  <a:cubicBezTo>
                    <a:pt x="132" y="572"/>
                    <a:pt x="157" y="645"/>
                    <a:pt x="212" y="692"/>
                  </a:cubicBezTo>
                  <a:lnTo>
                    <a:pt x="212" y="693"/>
                  </a:lnTo>
                  <a:cubicBezTo>
                    <a:pt x="220" y="706"/>
                    <a:pt x="229" y="718"/>
                    <a:pt x="240" y="729"/>
                  </a:cubicBezTo>
                  <a:lnTo>
                    <a:pt x="246" y="737"/>
                  </a:lnTo>
                  <a:lnTo>
                    <a:pt x="259" y="754"/>
                  </a:lnTo>
                  <a:lnTo>
                    <a:pt x="312" y="825"/>
                  </a:lnTo>
                  <a:cubicBezTo>
                    <a:pt x="412" y="958"/>
                    <a:pt x="511" y="1093"/>
                    <a:pt x="610" y="1227"/>
                  </a:cubicBezTo>
                  <a:cubicBezTo>
                    <a:pt x="638" y="1267"/>
                    <a:pt x="668" y="1306"/>
                    <a:pt x="698" y="1345"/>
                  </a:cubicBezTo>
                  <a:cubicBezTo>
                    <a:pt x="477" y="1603"/>
                    <a:pt x="273" y="1874"/>
                    <a:pt x="88" y="2160"/>
                  </a:cubicBezTo>
                  <a:cubicBezTo>
                    <a:pt x="1" y="2296"/>
                    <a:pt x="126" y="2426"/>
                    <a:pt x="253" y="2426"/>
                  </a:cubicBezTo>
                  <a:cubicBezTo>
                    <a:pt x="308" y="2426"/>
                    <a:pt x="363" y="2401"/>
                    <a:pt x="401" y="2341"/>
                  </a:cubicBezTo>
                  <a:cubicBezTo>
                    <a:pt x="560" y="2099"/>
                    <a:pt x="730" y="1865"/>
                    <a:pt x="917" y="1643"/>
                  </a:cubicBezTo>
                  <a:cubicBezTo>
                    <a:pt x="1061" y="1840"/>
                    <a:pt x="1205" y="2039"/>
                    <a:pt x="1352" y="2235"/>
                  </a:cubicBezTo>
                  <a:cubicBezTo>
                    <a:pt x="1464" y="2384"/>
                    <a:pt x="1576" y="2533"/>
                    <a:pt x="1694" y="2677"/>
                  </a:cubicBezTo>
                  <a:cubicBezTo>
                    <a:pt x="1723" y="2713"/>
                    <a:pt x="1769" y="2729"/>
                    <a:pt x="1815" y="2729"/>
                  </a:cubicBezTo>
                  <a:cubicBezTo>
                    <a:pt x="1865" y="2729"/>
                    <a:pt x="1916" y="2710"/>
                    <a:pt x="1949" y="2677"/>
                  </a:cubicBezTo>
                  <a:cubicBezTo>
                    <a:pt x="2025" y="2601"/>
                    <a:pt x="2012" y="2496"/>
                    <a:pt x="1949" y="2421"/>
                  </a:cubicBezTo>
                  <a:cubicBezTo>
                    <a:pt x="1929" y="2396"/>
                    <a:pt x="1909" y="2370"/>
                    <a:pt x="1888" y="2345"/>
                  </a:cubicBezTo>
                  <a:lnTo>
                    <a:pt x="1857" y="2304"/>
                  </a:lnTo>
                  <a:lnTo>
                    <a:pt x="1840" y="2282"/>
                  </a:lnTo>
                  <a:lnTo>
                    <a:pt x="1835" y="2277"/>
                  </a:lnTo>
                  <a:cubicBezTo>
                    <a:pt x="1777" y="2200"/>
                    <a:pt x="1717" y="2122"/>
                    <a:pt x="1660" y="2044"/>
                  </a:cubicBezTo>
                  <a:cubicBezTo>
                    <a:pt x="1523" y="1862"/>
                    <a:pt x="1388" y="1680"/>
                    <a:pt x="1254" y="1495"/>
                  </a:cubicBezTo>
                  <a:cubicBezTo>
                    <a:pt x="1221" y="1451"/>
                    <a:pt x="1188" y="1408"/>
                    <a:pt x="1157" y="1362"/>
                  </a:cubicBezTo>
                  <a:cubicBezTo>
                    <a:pt x="1498" y="981"/>
                    <a:pt x="1879" y="638"/>
                    <a:pt x="2294" y="337"/>
                  </a:cubicBezTo>
                  <a:cubicBezTo>
                    <a:pt x="2372" y="281"/>
                    <a:pt x="2412" y="181"/>
                    <a:pt x="2358" y="91"/>
                  </a:cubicBezTo>
                  <a:cubicBezTo>
                    <a:pt x="2327" y="38"/>
                    <a:pt x="2260" y="0"/>
                    <a:pt x="2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73" name="Google Shape;3373;p7"/>
            <p:cNvSpPr/>
            <p:nvPr/>
          </p:nvSpPr>
          <p:spPr>
            <a:xfrm>
              <a:off x="4610200" y="4197475"/>
              <a:ext cx="44500" cy="149875"/>
            </a:xfrm>
            <a:custGeom>
              <a:avLst/>
              <a:gdLst/>
              <a:ahLst/>
              <a:cxnLst/>
              <a:rect l="l" t="t" r="r" b="b"/>
              <a:pathLst>
                <a:path w="1780" h="5995" extrusionOk="0">
                  <a:moveTo>
                    <a:pt x="251" y="0"/>
                  </a:moveTo>
                  <a:cubicBezTo>
                    <a:pt x="126" y="0"/>
                    <a:pt x="1" y="130"/>
                    <a:pt x="84" y="268"/>
                  </a:cubicBezTo>
                  <a:cubicBezTo>
                    <a:pt x="641" y="1188"/>
                    <a:pt x="1250" y="2169"/>
                    <a:pt x="1355" y="3266"/>
                  </a:cubicBezTo>
                  <a:cubicBezTo>
                    <a:pt x="1438" y="4138"/>
                    <a:pt x="1186" y="5114"/>
                    <a:pt x="443" y="5649"/>
                  </a:cubicBezTo>
                  <a:cubicBezTo>
                    <a:pt x="289" y="5760"/>
                    <a:pt x="386" y="5995"/>
                    <a:pt x="532" y="5995"/>
                  </a:cubicBezTo>
                  <a:cubicBezTo>
                    <a:pt x="562" y="5995"/>
                    <a:pt x="594" y="5985"/>
                    <a:pt x="627" y="5962"/>
                  </a:cubicBezTo>
                  <a:cubicBezTo>
                    <a:pt x="1438" y="5376"/>
                    <a:pt x="1780" y="4367"/>
                    <a:pt x="1726" y="3392"/>
                  </a:cubicBezTo>
                  <a:cubicBezTo>
                    <a:pt x="1659" y="2180"/>
                    <a:pt x="1010" y="1099"/>
                    <a:pt x="398" y="87"/>
                  </a:cubicBezTo>
                  <a:cubicBezTo>
                    <a:pt x="361" y="26"/>
                    <a:pt x="306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74" name="Google Shape;3374;p7"/>
            <p:cNvSpPr/>
            <p:nvPr/>
          </p:nvSpPr>
          <p:spPr>
            <a:xfrm>
              <a:off x="4733250" y="4302200"/>
              <a:ext cx="89875" cy="10525"/>
            </a:xfrm>
            <a:custGeom>
              <a:avLst/>
              <a:gdLst/>
              <a:ahLst/>
              <a:cxnLst/>
              <a:rect l="l" t="t" r="r" b="b"/>
              <a:pathLst>
                <a:path w="3595" h="421" extrusionOk="0">
                  <a:moveTo>
                    <a:pt x="230" y="1"/>
                  </a:moveTo>
                  <a:cubicBezTo>
                    <a:pt x="1" y="1"/>
                    <a:pt x="2" y="358"/>
                    <a:pt x="234" y="363"/>
                  </a:cubicBezTo>
                  <a:lnTo>
                    <a:pt x="3361" y="421"/>
                  </a:lnTo>
                  <a:cubicBezTo>
                    <a:pt x="3362" y="421"/>
                    <a:pt x="3363" y="421"/>
                    <a:pt x="3364" y="421"/>
                  </a:cubicBezTo>
                  <a:cubicBezTo>
                    <a:pt x="3595" y="421"/>
                    <a:pt x="3594" y="62"/>
                    <a:pt x="3363" y="59"/>
                  </a:cubicBezTo>
                  <a:lnTo>
                    <a:pt x="234" y="1"/>
                  </a:lnTo>
                  <a:cubicBezTo>
                    <a:pt x="233" y="1"/>
                    <a:pt x="231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75" name="Google Shape;3375;p7"/>
            <p:cNvSpPr/>
            <p:nvPr/>
          </p:nvSpPr>
          <p:spPr>
            <a:xfrm>
              <a:off x="4873100" y="4213500"/>
              <a:ext cx="108300" cy="175100"/>
            </a:xfrm>
            <a:custGeom>
              <a:avLst/>
              <a:gdLst/>
              <a:ahLst/>
              <a:cxnLst/>
              <a:rect l="l" t="t" r="r" b="b"/>
              <a:pathLst>
                <a:path w="4332" h="7004" extrusionOk="0">
                  <a:moveTo>
                    <a:pt x="3628" y="1"/>
                  </a:moveTo>
                  <a:cubicBezTo>
                    <a:pt x="3286" y="1"/>
                    <a:pt x="2929" y="204"/>
                    <a:pt x="2726" y="483"/>
                  </a:cubicBezTo>
                  <a:cubicBezTo>
                    <a:pt x="2504" y="788"/>
                    <a:pt x="2397" y="1171"/>
                    <a:pt x="2308" y="1533"/>
                  </a:cubicBezTo>
                  <a:cubicBezTo>
                    <a:pt x="2262" y="1714"/>
                    <a:pt x="2226" y="1898"/>
                    <a:pt x="2193" y="2081"/>
                  </a:cubicBezTo>
                  <a:cubicBezTo>
                    <a:pt x="2027" y="2068"/>
                    <a:pt x="1861" y="2061"/>
                    <a:pt x="1695" y="2061"/>
                  </a:cubicBezTo>
                  <a:cubicBezTo>
                    <a:pt x="1510" y="2061"/>
                    <a:pt x="1325" y="2069"/>
                    <a:pt x="1141" y="2086"/>
                  </a:cubicBezTo>
                  <a:cubicBezTo>
                    <a:pt x="1043" y="2093"/>
                    <a:pt x="960" y="2162"/>
                    <a:pt x="960" y="2266"/>
                  </a:cubicBezTo>
                  <a:cubicBezTo>
                    <a:pt x="960" y="2353"/>
                    <a:pt x="1037" y="2448"/>
                    <a:pt x="1130" y="2448"/>
                  </a:cubicBezTo>
                  <a:cubicBezTo>
                    <a:pt x="1133" y="2448"/>
                    <a:pt x="1137" y="2448"/>
                    <a:pt x="1141" y="2448"/>
                  </a:cubicBezTo>
                  <a:cubicBezTo>
                    <a:pt x="1325" y="2431"/>
                    <a:pt x="1510" y="2423"/>
                    <a:pt x="1695" y="2423"/>
                  </a:cubicBezTo>
                  <a:cubicBezTo>
                    <a:pt x="1841" y="2423"/>
                    <a:pt x="1987" y="2428"/>
                    <a:pt x="2132" y="2438"/>
                  </a:cubicBezTo>
                  <a:cubicBezTo>
                    <a:pt x="2115" y="2552"/>
                    <a:pt x="2095" y="2667"/>
                    <a:pt x="2079" y="2780"/>
                  </a:cubicBezTo>
                  <a:cubicBezTo>
                    <a:pt x="1866" y="4198"/>
                    <a:pt x="1617" y="5956"/>
                    <a:pt x="180" y="6670"/>
                  </a:cubicBezTo>
                  <a:cubicBezTo>
                    <a:pt x="1" y="6759"/>
                    <a:pt x="112" y="7004"/>
                    <a:pt x="279" y="7004"/>
                  </a:cubicBezTo>
                  <a:cubicBezTo>
                    <a:pt x="306" y="7004"/>
                    <a:pt x="335" y="6998"/>
                    <a:pt x="363" y="6983"/>
                  </a:cubicBezTo>
                  <a:cubicBezTo>
                    <a:pt x="1562" y="6386"/>
                    <a:pt x="2060" y="5037"/>
                    <a:pt x="2283" y="3798"/>
                  </a:cubicBezTo>
                  <a:cubicBezTo>
                    <a:pt x="2361" y="3359"/>
                    <a:pt x="2421" y="2916"/>
                    <a:pt x="2491" y="2474"/>
                  </a:cubicBezTo>
                  <a:cubicBezTo>
                    <a:pt x="2651" y="2496"/>
                    <a:pt x="2811" y="2523"/>
                    <a:pt x="2969" y="2557"/>
                  </a:cubicBezTo>
                  <a:cubicBezTo>
                    <a:pt x="2984" y="2560"/>
                    <a:pt x="2998" y="2562"/>
                    <a:pt x="3012" y="2562"/>
                  </a:cubicBezTo>
                  <a:cubicBezTo>
                    <a:pt x="3207" y="2562"/>
                    <a:pt x="3277" y="2255"/>
                    <a:pt x="3065" y="2208"/>
                  </a:cubicBezTo>
                  <a:cubicBezTo>
                    <a:pt x="2895" y="2172"/>
                    <a:pt x="2725" y="2142"/>
                    <a:pt x="2552" y="2119"/>
                  </a:cubicBezTo>
                  <a:cubicBezTo>
                    <a:pt x="2595" y="1899"/>
                    <a:pt x="2640" y="1681"/>
                    <a:pt x="2698" y="1465"/>
                  </a:cubicBezTo>
                  <a:cubicBezTo>
                    <a:pt x="2786" y="1144"/>
                    <a:pt x="2891" y="784"/>
                    <a:pt x="3143" y="550"/>
                  </a:cubicBezTo>
                  <a:cubicBezTo>
                    <a:pt x="3266" y="436"/>
                    <a:pt x="3433" y="365"/>
                    <a:pt x="3593" y="365"/>
                  </a:cubicBezTo>
                  <a:cubicBezTo>
                    <a:pt x="3732" y="365"/>
                    <a:pt x="3867" y="418"/>
                    <a:pt x="3965" y="542"/>
                  </a:cubicBezTo>
                  <a:cubicBezTo>
                    <a:pt x="4001" y="586"/>
                    <a:pt x="4042" y="605"/>
                    <a:pt x="4083" y="605"/>
                  </a:cubicBezTo>
                  <a:cubicBezTo>
                    <a:pt x="4211" y="605"/>
                    <a:pt x="4332" y="424"/>
                    <a:pt x="4222" y="287"/>
                  </a:cubicBezTo>
                  <a:cubicBezTo>
                    <a:pt x="4061" y="85"/>
                    <a:pt x="3848" y="1"/>
                    <a:pt x="3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76" name="Google Shape;3376;p7"/>
            <p:cNvSpPr/>
            <p:nvPr/>
          </p:nvSpPr>
          <p:spPr>
            <a:xfrm>
              <a:off x="5003900" y="4189725"/>
              <a:ext cx="59100" cy="192000"/>
            </a:xfrm>
            <a:custGeom>
              <a:avLst/>
              <a:gdLst/>
              <a:ahLst/>
              <a:cxnLst/>
              <a:rect l="l" t="t" r="r" b="b"/>
              <a:pathLst>
                <a:path w="2364" h="7680" extrusionOk="0">
                  <a:moveTo>
                    <a:pt x="2115" y="1"/>
                  </a:moveTo>
                  <a:cubicBezTo>
                    <a:pt x="2075" y="1"/>
                    <a:pt x="2033" y="19"/>
                    <a:pt x="1999" y="63"/>
                  </a:cubicBezTo>
                  <a:cubicBezTo>
                    <a:pt x="330" y="2170"/>
                    <a:pt x="1" y="5172"/>
                    <a:pt x="1185" y="7587"/>
                  </a:cubicBezTo>
                  <a:cubicBezTo>
                    <a:pt x="1218" y="7652"/>
                    <a:pt x="1271" y="7679"/>
                    <a:pt x="1325" y="7679"/>
                  </a:cubicBezTo>
                  <a:cubicBezTo>
                    <a:pt x="1443" y="7679"/>
                    <a:pt x="1569" y="7548"/>
                    <a:pt x="1499" y="7405"/>
                  </a:cubicBezTo>
                  <a:cubicBezTo>
                    <a:pt x="393" y="5149"/>
                    <a:pt x="695" y="2289"/>
                    <a:pt x="2256" y="320"/>
                  </a:cubicBezTo>
                  <a:cubicBezTo>
                    <a:pt x="2364" y="182"/>
                    <a:pt x="2243" y="1"/>
                    <a:pt x="21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77" name="Google Shape;3377;p7"/>
            <p:cNvSpPr/>
            <p:nvPr/>
          </p:nvSpPr>
          <p:spPr>
            <a:xfrm>
              <a:off x="5059250" y="4260000"/>
              <a:ext cx="84000" cy="87200"/>
            </a:xfrm>
            <a:custGeom>
              <a:avLst/>
              <a:gdLst/>
              <a:ahLst/>
              <a:cxnLst/>
              <a:rect l="l" t="t" r="r" b="b"/>
              <a:pathLst>
                <a:path w="3360" h="3488" extrusionOk="0">
                  <a:moveTo>
                    <a:pt x="3094" y="1"/>
                  </a:moveTo>
                  <a:cubicBezTo>
                    <a:pt x="3053" y="1"/>
                    <a:pt x="3011" y="16"/>
                    <a:pt x="2973" y="52"/>
                  </a:cubicBezTo>
                  <a:cubicBezTo>
                    <a:pt x="2522" y="481"/>
                    <a:pt x="2080" y="921"/>
                    <a:pt x="1641" y="1366"/>
                  </a:cubicBezTo>
                  <a:lnTo>
                    <a:pt x="743" y="172"/>
                  </a:lnTo>
                  <a:cubicBezTo>
                    <a:pt x="703" y="119"/>
                    <a:pt x="645" y="84"/>
                    <a:pt x="583" y="84"/>
                  </a:cubicBezTo>
                  <a:cubicBezTo>
                    <a:pt x="554" y="84"/>
                    <a:pt x="525" y="91"/>
                    <a:pt x="496" y="108"/>
                  </a:cubicBezTo>
                  <a:cubicBezTo>
                    <a:pt x="418" y="152"/>
                    <a:pt x="372" y="277"/>
                    <a:pt x="430" y="356"/>
                  </a:cubicBezTo>
                  <a:lnTo>
                    <a:pt x="1387" y="1626"/>
                  </a:lnTo>
                  <a:cubicBezTo>
                    <a:pt x="1253" y="1764"/>
                    <a:pt x="1116" y="1900"/>
                    <a:pt x="983" y="2041"/>
                  </a:cubicBezTo>
                  <a:cubicBezTo>
                    <a:pt x="827" y="2206"/>
                    <a:pt x="670" y="2372"/>
                    <a:pt x="516" y="2538"/>
                  </a:cubicBezTo>
                  <a:cubicBezTo>
                    <a:pt x="372" y="2693"/>
                    <a:pt x="172" y="2855"/>
                    <a:pt x="79" y="3047"/>
                  </a:cubicBezTo>
                  <a:cubicBezTo>
                    <a:pt x="1" y="3209"/>
                    <a:pt x="51" y="3401"/>
                    <a:pt x="225" y="3467"/>
                  </a:cubicBezTo>
                  <a:cubicBezTo>
                    <a:pt x="260" y="3481"/>
                    <a:pt x="296" y="3487"/>
                    <a:pt x="329" y="3487"/>
                  </a:cubicBezTo>
                  <a:cubicBezTo>
                    <a:pt x="438" y="3487"/>
                    <a:pt x="530" y="3420"/>
                    <a:pt x="571" y="3306"/>
                  </a:cubicBezTo>
                  <a:cubicBezTo>
                    <a:pt x="604" y="3210"/>
                    <a:pt x="557" y="3141"/>
                    <a:pt x="487" y="3108"/>
                  </a:cubicBezTo>
                  <a:cubicBezTo>
                    <a:pt x="498" y="3094"/>
                    <a:pt x="505" y="3082"/>
                    <a:pt x="512" y="3079"/>
                  </a:cubicBezTo>
                  <a:cubicBezTo>
                    <a:pt x="565" y="3019"/>
                    <a:pt x="618" y="2961"/>
                    <a:pt x="671" y="2903"/>
                  </a:cubicBezTo>
                  <a:cubicBezTo>
                    <a:pt x="792" y="2773"/>
                    <a:pt x="913" y="2643"/>
                    <a:pt x="1035" y="2513"/>
                  </a:cubicBezTo>
                  <a:cubicBezTo>
                    <a:pt x="1223" y="2313"/>
                    <a:pt x="1414" y="2115"/>
                    <a:pt x="1607" y="1918"/>
                  </a:cubicBezTo>
                  <a:cubicBezTo>
                    <a:pt x="1876" y="2275"/>
                    <a:pt x="2146" y="2634"/>
                    <a:pt x="2415" y="2991"/>
                  </a:cubicBezTo>
                  <a:cubicBezTo>
                    <a:pt x="2455" y="3045"/>
                    <a:pt x="2514" y="3080"/>
                    <a:pt x="2577" y="3080"/>
                  </a:cubicBezTo>
                  <a:cubicBezTo>
                    <a:pt x="2605" y="3080"/>
                    <a:pt x="2634" y="3073"/>
                    <a:pt x="2663" y="3057"/>
                  </a:cubicBezTo>
                  <a:cubicBezTo>
                    <a:pt x="2740" y="3011"/>
                    <a:pt x="2787" y="2886"/>
                    <a:pt x="2727" y="2809"/>
                  </a:cubicBezTo>
                  <a:lnTo>
                    <a:pt x="1861" y="1658"/>
                  </a:lnTo>
                  <a:cubicBezTo>
                    <a:pt x="2310" y="1200"/>
                    <a:pt x="2766" y="750"/>
                    <a:pt x="3228" y="307"/>
                  </a:cubicBezTo>
                  <a:cubicBezTo>
                    <a:pt x="3360" y="182"/>
                    <a:pt x="3235" y="1"/>
                    <a:pt x="3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78" name="Google Shape;3378;p7"/>
            <p:cNvSpPr/>
            <p:nvPr/>
          </p:nvSpPr>
          <p:spPr>
            <a:xfrm>
              <a:off x="5153900" y="4306500"/>
              <a:ext cx="50700" cy="50650"/>
            </a:xfrm>
            <a:custGeom>
              <a:avLst/>
              <a:gdLst/>
              <a:ahLst/>
              <a:cxnLst/>
              <a:rect l="l" t="t" r="r" b="b"/>
              <a:pathLst>
                <a:path w="2028" h="2026" extrusionOk="0">
                  <a:moveTo>
                    <a:pt x="945" y="360"/>
                  </a:moveTo>
                  <a:cubicBezTo>
                    <a:pt x="965" y="360"/>
                    <a:pt x="987" y="361"/>
                    <a:pt x="1011" y="363"/>
                  </a:cubicBezTo>
                  <a:cubicBezTo>
                    <a:pt x="1012" y="363"/>
                    <a:pt x="1045" y="366"/>
                    <a:pt x="1047" y="366"/>
                  </a:cubicBezTo>
                  <a:lnTo>
                    <a:pt x="1072" y="373"/>
                  </a:lnTo>
                  <a:cubicBezTo>
                    <a:pt x="1106" y="379"/>
                    <a:pt x="1138" y="390"/>
                    <a:pt x="1171" y="399"/>
                  </a:cubicBezTo>
                  <a:cubicBezTo>
                    <a:pt x="1191" y="406"/>
                    <a:pt x="1211" y="415"/>
                    <a:pt x="1230" y="426"/>
                  </a:cubicBezTo>
                  <a:cubicBezTo>
                    <a:pt x="1261" y="442"/>
                    <a:pt x="1291" y="459"/>
                    <a:pt x="1321" y="478"/>
                  </a:cubicBezTo>
                  <a:cubicBezTo>
                    <a:pt x="1415" y="540"/>
                    <a:pt x="1492" y="626"/>
                    <a:pt x="1542" y="728"/>
                  </a:cubicBezTo>
                  <a:cubicBezTo>
                    <a:pt x="1545" y="733"/>
                    <a:pt x="1547" y="738"/>
                    <a:pt x="1550" y="742"/>
                  </a:cubicBezTo>
                  <a:cubicBezTo>
                    <a:pt x="1550" y="746"/>
                    <a:pt x="1550" y="746"/>
                    <a:pt x="1554" y="753"/>
                  </a:cubicBezTo>
                  <a:cubicBezTo>
                    <a:pt x="1559" y="766"/>
                    <a:pt x="1562" y="777"/>
                    <a:pt x="1567" y="789"/>
                  </a:cubicBezTo>
                  <a:cubicBezTo>
                    <a:pt x="1575" y="818"/>
                    <a:pt x="1583" y="847"/>
                    <a:pt x="1587" y="877"/>
                  </a:cubicBezTo>
                  <a:cubicBezTo>
                    <a:pt x="1594" y="938"/>
                    <a:pt x="1592" y="999"/>
                    <a:pt x="1581" y="1060"/>
                  </a:cubicBezTo>
                  <a:lnTo>
                    <a:pt x="1579" y="1060"/>
                  </a:lnTo>
                  <a:cubicBezTo>
                    <a:pt x="1523" y="1325"/>
                    <a:pt x="1307" y="1551"/>
                    <a:pt x="1050" y="1632"/>
                  </a:cubicBezTo>
                  <a:cubicBezTo>
                    <a:pt x="981" y="1653"/>
                    <a:pt x="906" y="1667"/>
                    <a:pt x="830" y="1667"/>
                  </a:cubicBezTo>
                  <a:cubicBezTo>
                    <a:pt x="758" y="1667"/>
                    <a:pt x="686" y="1654"/>
                    <a:pt x="619" y="1621"/>
                  </a:cubicBezTo>
                  <a:cubicBezTo>
                    <a:pt x="570" y="1599"/>
                    <a:pt x="528" y="1567"/>
                    <a:pt x="495" y="1526"/>
                  </a:cubicBezTo>
                  <a:cubicBezTo>
                    <a:pt x="464" y="1485"/>
                    <a:pt x="440" y="1436"/>
                    <a:pt x="429" y="1386"/>
                  </a:cubicBezTo>
                  <a:cubicBezTo>
                    <a:pt x="422" y="1363"/>
                    <a:pt x="417" y="1339"/>
                    <a:pt x="415" y="1314"/>
                  </a:cubicBezTo>
                  <a:cubicBezTo>
                    <a:pt x="411" y="1275"/>
                    <a:pt x="409" y="1236"/>
                    <a:pt x="411" y="1197"/>
                  </a:cubicBezTo>
                  <a:cubicBezTo>
                    <a:pt x="411" y="1123"/>
                    <a:pt x="420" y="1049"/>
                    <a:pt x="437" y="979"/>
                  </a:cubicBezTo>
                  <a:cubicBezTo>
                    <a:pt x="472" y="822"/>
                    <a:pt x="522" y="669"/>
                    <a:pt x="588" y="523"/>
                  </a:cubicBezTo>
                  <a:cubicBezTo>
                    <a:pt x="597" y="504"/>
                    <a:pt x="602" y="484"/>
                    <a:pt x="605" y="464"/>
                  </a:cubicBezTo>
                  <a:cubicBezTo>
                    <a:pt x="638" y="464"/>
                    <a:pt x="671" y="454"/>
                    <a:pt x="699" y="437"/>
                  </a:cubicBezTo>
                  <a:cubicBezTo>
                    <a:pt x="786" y="382"/>
                    <a:pt x="852" y="360"/>
                    <a:pt x="945" y="360"/>
                  </a:cubicBezTo>
                  <a:close/>
                  <a:moveTo>
                    <a:pt x="955" y="0"/>
                  </a:moveTo>
                  <a:cubicBezTo>
                    <a:pt x="804" y="0"/>
                    <a:pt x="653" y="39"/>
                    <a:pt x="517" y="125"/>
                  </a:cubicBezTo>
                  <a:cubicBezTo>
                    <a:pt x="470" y="153"/>
                    <a:pt x="440" y="200"/>
                    <a:pt x="436" y="255"/>
                  </a:cubicBezTo>
                  <a:cubicBezTo>
                    <a:pt x="434" y="255"/>
                    <a:pt x="432" y="255"/>
                    <a:pt x="430" y="255"/>
                  </a:cubicBezTo>
                  <a:cubicBezTo>
                    <a:pt x="368" y="255"/>
                    <a:pt x="303" y="282"/>
                    <a:pt x="276" y="340"/>
                  </a:cubicBezTo>
                  <a:cubicBezTo>
                    <a:pt x="124" y="675"/>
                    <a:pt x="0" y="1056"/>
                    <a:pt x="69" y="1429"/>
                  </a:cubicBezTo>
                  <a:cubicBezTo>
                    <a:pt x="102" y="1610"/>
                    <a:pt x="204" y="1773"/>
                    <a:pt x="354" y="1883"/>
                  </a:cubicBezTo>
                  <a:cubicBezTo>
                    <a:pt x="493" y="1984"/>
                    <a:pt x="664" y="2025"/>
                    <a:pt x="834" y="2025"/>
                  </a:cubicBezTo>
                  <a:cubicBezTo>
                    <a:pt x="892" y="2025"/>
                    <a:pt x="951" y="2020"/>
                    <a:pt x="1008" y="2011"/>
                  </a:cubicBezTo>
                  <a:cubicBezTo>
                    <a:pt x="1407" y="1954"/>
                    <a:pt x="1750" y="1651"/>
                    <a:pt x="1893" y="1280"/>
                  </a:cubicBezTo>
                  <a:cubicBezTo>
                    <a:pt x="2028" y="923"/>
                    <a:pt x="1926" y="518"/>
                    <a:pt x="1639" y="268"/>
                  </a:cubicBezTo>
                  <a:cubicBezTo>
                    <a:pt x="1451" y="103"/>
                    <a:pt x="1202" y="0"/>
                    <a:pt x="9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79" name="Google Shape;3379;p7"/>
            <p:cNvSpPr/>
            <p:nvPr/>
          </p:nvSpPr>
          <p:spPr>
            <a:xfrm>
              <a:off x="5205800" y="4201175"/>
              <a:ext cx="59425" cy="159475"/>
            </a:xfrm>
            <a:custGeom>
              <a:avLst/>
              <a:gdLst/>
              <a:ahLst/>
              <a:cxnLst/>
              <a:rect l="l" t="t" r="r" b="b"/>
              <a:pathLst>
                <a:path w="2377" h="6379" extrusionOk="0">
                  <a:moveTo>
                    <a:pt x="247" y="0"/>
                  </a:moveTo>
                  <a:cubicBezTo>
                    <a:pt x="99" y="0"/>
                    <a:pt x="1" y="235"/>
                    <a:pt x="158" y="346"/>
                  </a:cubicBezTo>
                  <a:cubicBezTo>
                    <a:pt x="1022" y="951"/>
                    <a:pt x="1614" y="1869"/>
                    <a:pt x="1808" y="2903"/>
                  </a:cubicBezTo>
                  <a:cubicBezTo>
                    <a:pt x="2013" y="4003"/>
                    <a:pt x="1708" y="5181"/>
                    <a:pt x="1020" y="6058"/>
                  </a:cubicBezTo>
                  <a:cubicBezTo>
                    <a:pt x="913" y="6196"/>
                    <a:pt x="1033" y="6378"/>
                    <a:pt x="1160" y="6378"/>
                  </a:cubicBezTo>
                  <a:cubicBezTo>
                    <a:pt x="1201" y="6378"/>
                    <a:pt x="1242" y="6360"/>
                    <a:pt x="1277" y="6315"/>
                  </a:cubicBezTo>
                  <a:cubicBezTo>
                    <a:pt x="2037" y="5344"/>
                    <a:pt x="2377" y="4095"/>
                    <a:pt x="2170" y="2876"/>
                  </a:cubicBezTo>
                  <a:cubicBezTo>
                    <a:pt x="1976" y="1726"/>
                    <a:pt x="1293" y="697"/>
                    <a:pt x="342" y="33"/>
                  </a:cubicBezTo>
                  <a:cubicBezTo>
                    <a:pt x="309" y="10"/>
                    <a:pt x="277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80" name="Google Shape;3380;p7"/>
            <p:cNvSpPr/>
            <p:nvPr/>
          </p:nvSpPr>
          <p:spPr>
            <a:xfrm>
              <a:off x="3473025" y="4095675"/>
              <a:ext cx="152225" cy="476325"/>
            </a:xfrm>
            <a:custGeom>
              <a:avLst/>
              <a:gdLst/>
              <a:ahLst/>
              <a:cxnLst/>
              <a:rect l="l" t="t" r="r" b="b"/>
              <a:pathLst>
                <a:path w="6089" h="19053" extrusionOk="0">
                  <a:moveTo>
                    <a:pt x="933" y="0"/>
                  </a:moveTo>
                  <a:cubicBezTo>
                    <a:pt x="673" y="0"/>
                    <a:pt x="414" y="12"/>
                    <a:pt x="165" y="25"/>
                  </a:cubicBezTo>
                  <a:cubicBezTo>
                    <a:pt x="4" y="35"/>
                    <a:pt x="0" y="281"/>
                    <a:pt x="157" y="281"/>
                  </a:cubicBezTo>
                  <a:cubicBezTo>
                    <a:pt x="160" y="281"/>
                    <a:pt x="162" y="281"/>
                    <a:pt x="165" y="281"/>
                  </a:cubicBezTo>
                  <a:cubicBezTo>
                    <a:pt x="422" y="267"/>
                    <a:pt x="689" y="253"/>
                    <a:pt x="956" y="253"/>
                  </a:cubicBezTo>
                  <a:cubicBezTo>
                    <a:pt x="1537" y="253"/>
                    <a:pt x="2124" y="317"/>
                    <a:pt x="2637" y="580"/>
                  </a:cubicBezTo>
                  <a:cubicBezTo>
                    <a:pt x="3508" y="1025"/>
                    <a:pt x="3773" y="1974"/>
                    <a:pt x="3837" y="2883"/>
                  </a:cubicBezTo>
                  <a:cubicBezTo>
                    <a:pt x="3916" y="3985"/>
                    <a:pt x="3745" y="5081"/>
                    <a:pt x="3616" y="6172"/>
                  </a:cubicBezTo>
                  <a:cubicBezTo>
                    <a:pt x="3529" y="6913"/>
                    <a:pt x="3491" y="7728"/>
                    <a:pt x="3820" y="8419"/>
                  </a:cubicBezTo>
                  <a:cubicBezTo>
                    <a:pt x="3996" y="8788"/>
                    <a:pt x="4300" y="9081"/>
                    <a:pt x="4674" y="9243"/>
                  </a:cubicBezTo>
                  <a:cubicBezTo>
                    <a:pt x="5000" y="9385"/>
                    <a:pt x="5410" y="9461"/>
                    <a:pt x="5688" y="9699"/>
                  </a:cubicBezTo>
                  <a:cubicBezTo>
                    <a:pt x="5379" y="9758"/>
                    <a:pt x="5063" y="9754"/>
                    <a:pt x="4759" y="9835"/>
                  </a:cubicBezTo>
                  <a:cubicBezTo>
                    <a:pt x="4433" y="9918"/>
                    <a:pt x="4159" y="10133"/>
                    <a:pt x="3999" y="10427"/>
                  </a:cubicBezTo>
                  <a:cubicBezTo>
                    <a:pt x="3841" y="10722"/>
                    <a:pt x="3781" y="11060"/>
                    <a:pt x="3754" y="11389"/>
                  </a:cubicBezTo>
                  <a:cubicBezTo>
                    <a:pt x="3720" y="11826"/>
                    <a:pt x="3729" y="12268"/>
                    <a:pt x="3748" y="12705"/>
                  </a:cubicBezTo>
                  <a:cubicBezTo>
                    <a:pt x="3787" y="13641"/>
                    <a:pt x="3897" y="14571"/>
                    <a:pt x="3952" y="15505"/>
                  </a:cubicBezTo>
                  <a:cubicBezTo>
                    <a:pt x="3980" y="15975"/>
                    <a:pt x="3994" y="16448"/>
                    <a:pt x="3977" y="16920"/>
                  </a:cubicBezTo>
                  <a:cubicBezTo>
                    <a:pt x="3963" y="17304"/>
                    <a:pt x="3985" y="17811"/>
                    <a:pt x="3712" y="18119"/>
                  </a:cubicBezTo>
                  <a:cubicBezTo>
                    <a:pt x="3417" y="18454"/>
                    <a:pt x="2835" y="18506"/>
                    <a:pt x="2423" y="18585"/>
                  </a:cubicBezTo>
                  <a:cubicBezTo>
                    <a:pt x="1893" y="18687"/>
                    <a:pt x="1357" y="18758"/>
                    <a:pt x="820" y="18797"/>
                  </a:cubicBezTo>
                  <a:cubicBezTo>
                    <a:pt x="660" y="18809"/>
                    <a:pt x="655" y="19053"/>
                    <a:pt x="810" y="19053"/>
                  </a:cubicBezTo>
                  <a:cubicBezTo>
                    <a:pt x="813" y="19053"/>
                    <a:pt x="816" y="19053"/>
                    <a:pt x="820" y="19052"/>
                  </a:cubicBezTo>
                  <a:cubicBezTo>
                    <a:pt x="1279" y="19018"/>
                    <a:pt x="1735" y="18963"/>
                    <a:pt x="2189" y="18886"/>
                  </a:cubicBezTo>
                  <a:cubicBezTo>
                    <a:pt x="2609" y="18814"/>
                    <a:pt x="3059" y="18748"/>
                    <a:pt x="3455" y="18587"/>
                  </a:cubicBezTo>
                  <a:cubicBezTo>
                    <a:pt x="3801" y="18446"/>
                    <a:pt x="4038" y="18194"/>
                    <a:pt x="4135" y="17830"/>
                  </a:cubicBezTo>
                  <a:cubicBezTo>
                    <a:pt x="4245" y="17423"/>
                    <a:pt x="4237" y="16970"/>
                    <a:pt x="4238" y="16552"/>
                  </a:cubicBezTo>
                  <a:cubicBezTo>
                    <a:pt x="4242" y="15605"/>
                    <a:pt x="4141" y="14664"/>
                    <a:pt x="4066" y="13722"/>
                  </a:cubicBezTo>
                  <a:cubicBezTo>
                    <a:pt x="4030" y="13252"/>
                    <a:pt x="3999" y="12779"/>
                    <a:pt x="3989" y="12306"/>
                  </a:cubicBezTo>
                  <a:cubicBezTo>
                    <a:pt x="3983" y="11895"/>
                    <a:pt x="3974" y="11471"/>
                    <a:pt x="4050" y="11066"/>
                  </a:cubicBezTo>
                  <a:cubicBezTo>
                    <a:pt x="4124" y="10678"/>
                    <a:pt x="4295" y="10283"/>
                    <a:pt x="4687" y="10126"/>
                  </a:cubicBezTo>
                  <a:cubicBezTo>
                    <a:pt x="5091" y="9963"/>
                    <a:pt x="5548" y="10031"/>
                    <a:pt x="5962" y="9898"/>
                  </a:cubicBezTo>
                  <a:cubicBezTo>
                    <a:pt x="6032" y="9873"/>
                    <a:pt x="6089" y="9779"/>
                    <a:pt x="6039" y="9710"/>
                  </a:cubicBezTo>
                  <a:cubicBezTo>
                    <a:pt x="5801" y="9388"/>
                    <a:pt x="5443" y="9258"/>
                    <a:pt x="5081" y="9128"/>
                  </a:cubicBezTo>
                  <a:cubicBezTo>
                    <a:pt x="4705" y="8995"/>
                    <a:pt x="4369" y="8829"/>
                    <a:pt x="4146" y="8483"/>
                  </a:cubicBezTo>
                  <a:cubicBezTo>
                    <a:pt x="3717" y="7817"/>
                    <a:pt x="3783" y="6921"/>
                    <a:pt x="3870" y="6172"/>
                  </a:cubicBezTo>
                  <a:cubicBezTo>
                    <a:pt x="4005" y="5041"/>
                    <a:pt x="4182" y="3900"/>
                    <a:pt x="4082" y="2759"/>
                  </a:cubicBezTo>
                  <a:cubicBezTo>
                    <a:pt x="4003" y="1873"/>
                    <a:pt x="3734" y="961"/>
                    <a:pt x="2941" y="459"/>
                  </a:cubicBezTo>
                  <a:cubicBezTo>
                    <a:pt x="2349" y="86"/>
                    <a:pt x="1634" y="0"/>
                    <a:pt x="9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81" name="Google Shape;3381;p7"/>
            <p:cNvSpPr/>
            <p:nvPr/>
          </p:nvSpPr>
          <p:spPr>
            <a:xfrm>
              <a:off x="1367825" y="1341225"/>
              <a:ext cx="81850" cy="116350"/>
            </a:xfrm>
            <a:custGeom>
              <a:avLst/>
              <a:gdLst/>
              <a:ahLst/>
              <a:cxnLst/>
              <a:rect l="l" t="t" r="r" b="b"/>
              <a:pathLst>
                <a:path w="3274" h="4654" extrusionOk="0">
                  <a:moveTo>
                    <a:pt x="2296" y="828"/>
                  </a:moveTo>
                  <a:cubicBezTo>
                    <a:pt x="2514" y="1815"/>
                    <a:pt x="2692" y="2810"/>
                    <a:pt x="2821" y="3812"/>
                  </a:cubicBezTo>
                  <a:cubicBezTo>
                    <a:pt x="2827" y="3871"/>
                    <a:pt x="2838" y="3927"/>
                    <a:pt x="2840" y="3985"/>
                  </a:cubicBezTo>
                  <a:cubicBezTo>
                    <a:pt x="2844" y="4061"/>
                    <a:pt x="2859" y="4067"/>
                    <a:pt x="2799" y="4097"/>
                  </a:cubicBezTo>
                  <a:lnTo>
                    <a:pt x="2799" y="4095"/>
                  </a:lnTo>
                  <a:cubicBezTo>
                    <a:pt x="2780" y="4105"/>
                    <a:pt x="2751" y="4109"/>
                    <a:pt x="2717" y="4109"/>
                  </a:cubicBezTo>
                  <a:cubicBezTo>
                    <a:pt x="2615" y="4109"/>
                    <a:pt x="2468" y="4075"/>
                    <a:pt x="2403" y="4072"/>
                  </a:cubicBezTo>
                  <a:lnTo>
                    <a:pt x="1483" y="4012"/>
                  </a:lnTo>
                  <a:cubicBezTo>
                    <a:pt x="1299" y="4000"/>
                    <a:pt x="1078" y="3966"/>
                    <a:pt x="864" y="3966"/>
                  </a:cubicBezTo>
                  <a:cubicBezTo>
                    <a:pt x="819" y="3966"/>
                    <a:pt x="775" y="3968"/>
                    <a:pt x="731" y="3971"/>
                  </a:cubicBezTo>
                  <a:cubicBezTo>
                    <a:pt x="1253" y="2923"/>
                    <a:pt x="1774" y="1877"/>
                    <a:pt x="2296" y="828"/>
                  </a:cubicBezTo>
                  <a:close/>
                  <a:moveTo>
                    <a:pt x="2362" y="1"/>
                  </a:moveTo>
                  <a:cubicBezTo>
                    <a:pt x="2292" y="1"/>
                    <a:pt x="2224" y="33"/>
                    <a:pt x="2190" y="103"/>
                  </a:cubicBezTo>
                  <a:cubicBezTo>
                    <a:pt x="1488" y="1513"/>
                    <a:pt x="784" y="2925"/>
                    <a:pt x="82" y="4335"/>
                  </a:cubicBezTo>
                  <a:cubicBezTo>
                    <a:pt x="0" y="4501"/>
                    <a:pt x="146" y="4654"/>
                    <a:pt x="284" y="4654"/>
                  </a:cubicBezTo>
                  <a:cubicBezTo>
                    <a:pt x="346" y="4654"/>
                    <a:pt x="407" y="4623"/>
                    <a:pt x="444" y="4548"/>
                  </a:cubicBezTo>
                  <a:cubicBezTo>
                    <a:pt x="444" y="4545"/>
                    <a:pt x="446" y="4543"/>
                    <a:pt x="447" y="4540"/>
                  </a:cubicBezTo>
                  <a:cubicBezTo>
                    <a:pt x="491" y="4526"/>
                    <a:pt x="529" y="4498"/>
                    <a:pt x="554" y="4460"/>
                  </a:cubicBezTo>
                  <a:cubicBezTo>
                    <a:pt x="598" y="4393"/>
                    <a:pt x="708" y="4372"/>
                    <a:pt x="833" y="4372"/>
                  </a:cubicBezTo>
                  <a:cubicBezTo>
                    <a:pt x="1013" y="4372"/>
                    <a:pt x="1224" y="4415"/>
                    <a:pt x="1315" y="4421"/>
                  </a:cubicBezTo>
                  <a:lnTo>
                    <a:pt x="2237" y="4481"/>
                  </a:lnTo>
                  <a:cubicBezTo>
                    <a:pt x="2381" y="4490"/>
                    <a:pt x="2563" y="4525"/>
                    <a:pt x="2735" y="4525"/>
                  </a:cubicBezTo>
                  <a:cubicBezTo>
                    <a:pt x="2861" y="4525"/>
                    <a:pt x="2981" y="4506"/>
                    <a:pt x="3076" y="4444"/>
                  </a:cubicBezTo>
                  <a:cubicBezTo>
                    <a:pt x="3263" y="4322"/>
                    <a:pt x="3274" y="4094"/>
                    <a:pt x="3250" y="3893"/>
                  </a:cubicBezTo>
                  <a:cubicBezTo>
                    <a:pt x="3101" y="2635"/>
                    <a:pt x="2866" y="1385"/>
                    <a:pt x="2572" y="153"/>
                  </a:cubicBezTo>
                  <a:cubicBezTo>
                    <a:pt x="2550" y="57"/>
                    <a:pt x="2455" y="1"/>
                    <a:pt x="23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82" name="Google Shape;3382;p7"/>
            <p:cNvSpPr/>
            <p:nvPr/>
          </p:nvSpPr>
          <p:spPr>
            <a:xfrm>
              <a:off x="1475275" y="1431350"/>
              <a:ext cx="42825" cy="54325"/>
            </a:xfrm>
            <a:custGeom>
              <a:avLst/>
              <a:gdLst/>
              <a:ahLst/>
              <a:cxnLst/>
              <a:rect l="l" t="t" r="r" b="b"/>
              <a:pathLst>
                <a:path w="1713" h="2173" extrusionOk="0">
                  <a:moveTo>
                    <a:pt x="843" y="512"/>
                  </a:moveTo>
                  <a:cubicBezTo>
                    <a:pt x="846" y="512"/>
                    <a:pt x="872" y="515"/>
                    <a:pt x="876" y="515"/>
                  </a:cubicBezTo>
                  <a:cubicBezTo>
                    <a:pt x="895" y="518"/>
                    <a:pt x="912" y="523"/>
                    <a:pt x="930" y="528"/>
                  </a:cubicBezTo>
                  <a:cubicBezTo>
                    <a:pt x="942" y="531"/>
                    <a:pt x="955" y="536"/>
                    <a:pt x="967" y="540"/>
                  </a:cubicBezTo>
                  <a:lnTo>
                    <a:pt x="970" y="540"/>
                  </a:lnTo>
                  <a:lnTo>
                    <a:pt x="973" y="542"/>
                  </a:lnTo>
                  <a:cubicBezTo>
                    <a:pt x="997" y="553"/>
                    <a:pt x="1022" y="567"/>
                    <a:pt x="1044" y="581"/>
                  </a:cubicBezTo>
                  <a:cubicBezTo>
                    <a:pt x="1056" y="587"/>
                    <a:pt x="1067" y="595"/>
                    <a:pt x="1078" y="603"/>
                  </a:cubicBezTo>
                  <a:cubicBezTo>
                    <a:pt x="1080" y="604"/>
                    <a:pt x="1082" y="605"/>
                    <a:pt x="1083" y="606"/>
                  </a:cubicBezTo>
                  <a:lnTo>
                    <a:pt x="1083" y="606"/>
                  </a:lnTo>
                  <a:cubicBezTo>
                    <a:pt x="1084" y="607"/>
                    <a:pt x="1087" y="610"/>
                    <a:pt x="1092" y="615"/>
                  </a:cubicBezTo>
                  <a:cubicBezTo>
                    <a:pt x="1113" y="636"/>
                    <a:pt x="1132" y="655"/>
                    <a:pt x="1152" y="675"/>
                  </a:cubicBezTo>
                  <a:cubicBezTo>
                    <a:pt x="1160" y="684"/>
                    <a:pt x="1160" y="683"/>
                    <a:pt x="1161" y="684"/>
                  </a:cubicBezTo>
                  <a:cubicBezTo>
                    <a:pt x="1168" y="695"/>
                    <a:pt x="1175" y="705"/>
                    <a:pt x="1180" y="714"/>
                  </a:cubicBezTo>
                  <a:cubicBezTo>
                    <a:pt x="1222" y="780"/>
                    <a:pt x="1219" y="777"/>
                    <a:pt x="1240" y="852"/>
                  </a:cubicBezTo>
                  <a:cubicBezTo>
                    <a:pt x="1240" y="854"/>
                    <a:pt x="1241" y="858"/>
                    <a:pt x="1241" y="863"/>
                  </a:cubicBezTo>
                  <a:cubicBezTo>
                    <a:pt x="1243" y="879"/>
                    <a:pt x="1243" y="894"/>
                    <a:pt x="1244" y="910"/>
                  </a:cubicBezTo>
                  <a:cubicBezTo>
                    <a:pt x="1244" y="932"/>
                    <a:pt x="1243" y="979"/>
                    <a:pt x="1241" y="985"/>
                  </a:cubicBezTo>
                  <a:cubicBezTo>
                    <a:pt x="1233" y="1045"/>
                    <a:pt x="1218" y="1103"/>
                    <a:pt x="1196" y="1158"/>
                  </a:cubicBezTo>
                  <a:cubicBezTo>
                    <a:pt x="1092" y="1407"/>
                    <a:pt x="848" y="1639"/>
                    <a:pt x="602" y="1747"/>
                  </a:cubicBezTo>
                  <a:cubicBezTo>
                    <a:pt x="593" y="1752"/>
                    <a:pt x="583" y="1755"/>
                    <a:pt x="572" y="1755"/>
                  </a:cubicBezTo>
                  <a:cubicBezTo>
                    <a:pt x="569" y="1755"/>
                    <a:pt x="567" y="1755"/>
                    <a:pt x="564" y="1754"/>
                  </a:cubicBezTo>
                  <a:cubicBezTo>
                    <a:pt x="561" y="1754"/>
                    <a:pt x="534" y="1746"/>
                    <a:pt x="535" y="1746"/>
                  </a:cubicBezTo>
                  <a:lnTo>
                    <a:pt x="535" y="1746"/>
                  </a:lnTo>
                  <a:cubicBezTo>
                    <a:pt x="535" y="1746"/>
                    <a:pt x="537" y="1747"/>
                    <a:pt x="541" y="1748"/>
                  </a:cubicBezTo>
                  <a:cubicBezTo>
                    <a:pt x="544" y="1749"/>
                    <a:pt x="546" y="1749"/>
                    <a:pt x="547" y="1749"/>
                  </a:cubicBezTo>
                  <a:cubicBezTo>
                    <a:pt x="550" y="1749"/>
                    <a:pt x="545" y="1747"/>
                    <a:pt x="539" y="1744"/>
                  </a:cubicBezTo>
                  <a:cubicBezTo>
                    <a:pt x="536" y="1739"/>
                    <a:pt x="516" y="1719"/>
                    <a:pt x="514" y="1719"/>
                  </a:cubicBezTo>
                  <a:lnTo>
                    <a:pt x="514" y="1719"/>
                  </a:lnTo>
                  <a:cubicBezTo>
                    <a:pt x="514" y="1719"/>
                    <a:pt x="514" y="1719"/>
                    <a:pt x="514" y="1719"/>
                  </a:cubicBezTo>
                  <a:lnTo>
                    <a:pt x="514" y="1719"/>
                  </a:lnTo>
                  <a:cubicBezTo>
                    <a:pt x="508" y="1710"/>
                    <a:pt x="502" y="1700"/>
                    <a:pt x="497" y="1690"/>
                  </a:cubicBezTo>
                  <a:cubicBezTo>
                    <a:pt x="497" y="1690"/>
                    <a:pt x="485" y="1662"/>
                    <a:pt x="480" y="1654"/>
                  </a:cubicBezTo>
                  <a:cubicBezTo>
                    <a:pt x="433" y="1530"/>
                    <a:pt x="436" y="1421"/>
                    <a:pt x="447" y="1275"/>
                  </a:cubicBezTo>
                  <a:cubicBezTo>
                    <a:pt x="466" y="1034"/>
                    <a:pt x="539" y="800"/>
                    <a:pt x="662" y="592"/>
                  </a:cubicBezTo>
                  <a:cubicBezTo>
                    <a:pt x="676" y="586"/>
                    <a:pt x="688" y="578"/>
                    <a:pt x="699" y="568"/>
                  </a:cubicBezTo>
                  <a:cubicBezTo>
                    <a:pt x="705" y="561"/>
                    <a:pt x="713" y="554"/>
                    <a:pt x="721" y="548"/>
                  </a:cubicBezTo>
                  <a:lnTo>
                    <a:pt x="734" y="540"/>
                  </a:lnTo>
                  <a:cubicBezTo>
                    <a:pt x="741" y="536"/>
                    <a:pt x="749" y="531"/>
                    <a:pt x="757" y="528"/>
                  </a:cubicBezTo>
                  <a:cubicBezTo>
                    <a:pt x="762" y="526"/>
                    <a:pt x="767" y="523"/>
                    <a:pt x="770" y="523"/>
                  </a:cubicBezTo>
                  <a:cubicBezTo>
                    <a:pt x="781" y="520"/>
                    <a:pt x="837" y="513"/>
                    <a:pt x="815" y="513"/>
                  </a:cubicBezTo>
                  <a:cubicBezTo>
                    <a:pt x="814" y="513"/>
                    <a:pt x="814" y="513"/>
                    <a:pt x="814" y="513"/>
                  </a:cubicBezTo>
                  <a:lnTo>
                    <a:pt x="814" y="513"/>
                  </a:lnTo>
                  <a:cubicBezTo>
                    <a:pt x="824" y="513"/>
                    <a:pt x="834" y="512"/>
                    <a:pt x="843" y="512"/>
                  </a:cubicBezTo>
                  <a:close/>
                  <a:moveTo>
                    <a:pt x="672" y="0"/>
                  </a:moveTo>
                  <a:cubicBezTo>
                    <a:pt x="618" y="0"/>
                    <a:pt x="566" y="19"/>
                    <a:pt x="530" y="61"/>
                  </a:cubicBezTo>
                  <a:cubicBezTo>
                    <a:pt x="239" y="398"/>
                    <a:pt x="63" y="818"/>
                    <a:pt x="29" y="1261"/>
                  </a:cubicBezTo>
                  <a:cubicBezTo>
                    <a:pt x="0" y="1617"/>
                    <a:pt x="93" y="2145"/>
                    <a:pt x="541" y="2171"/>
                  </a:cubicBezTo>
                  <a:cubicBezTo>
                    <a:pt x="550" y="2172"/>
                    <a:pt x="560" y="2172"/>
                    <a:pt x="569" y="2172"/>
                  </a:cubicBezTo>
                  <a:cubicBezTo>
                    <a:pt x="784" y="2172"/>
                    <a:pt x="980" y="2020"/>
                    <a:pt x="1139" y="1891"/>
                  </a:cubicBezTo>
                  <a:cubicBezTo>
                    <a:pt x="1298" y="1761"/>
                    <a:pt x="1440" y="1599"/>
                    <a:pt x="1534" y="1416"/>
                  </a:cubicBezTo>
                  <a:cubicBezTo>
                    <a:pt x="1713" y="1068"/>
                    <a:pt x="1711" y="658"/>
                    <a:pt x="1434" y="363"/>
                  </a:cubicBezTo>
                  <a:cubicBezTo>
                    <a:pt x="1282" y="203"/>
                    <a:pt x="1072" y="108"/>
                    <a:pt x="851" y="100"/>
                  </a:cubicBezTo>
                  <a:cubicBezTo>
                    <a:pt x="845" y="86"/>
                    <a:pt x="836" y="73"/>
                    <a:pt x="826" y="61"/>
                  </a:cubicBezTo>
                  <a:cubicBezTo>
                    <a:pt x="787" y="22"/>
                    <a:pt x="729" y="0"/>
                    <a:pt x="6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83" name="Google Shape;3383;p7"/>
            <p:cNvSpPr/>
            <p:nvPr/>
          </p:nvSpPr>
          <p:spPr>
            <a:xfrm>
              <a:off x="1524350" y="1314200"/>
              <a:ext cx="64675" cy="141175"/>
            </a:xfrm>
            <a:custGeom>
              <a:avLst/>
              <a:gdLst/>
              <a:ahLst/>
              <a:cxnLst/>
              <a:rect l="l" t="t" r="r" b="b"/>
              <a:pathLst>
                <a:path w="2587" h="5647" extrusionOk="0">
                  <a:moveTo>
                    <a:pt x="1810" y="933"/>
                  </a:moveTo>
                  <a:lnTo>
                    <a:pt x="1810" y="933"/>
                  </a:lnTo>
                  <a:cubicBezTo>
                    <a:pt x="1619" y="1361"/>
                    <a:pt x="1401" y="1776"/>
                    <a:pt x="1157" y="2176"/>
                  </a:cubicBezTo>
                  <a:cubicBezTo>
                    <a:pt x="1257" y="1900"/>
                    <a:pt x="1381" y="1632"/>
                    <a:pt x="1525" y="1375"/>
                  </a:cubicBezTo>
                  <a:cubicBezTo>
                    <a:pt x="1611" y="1223"/>
                    <a:pt x="1707" y="1074"/>
                    <a:pt x="1810" y="933"/>
                  </a:cubicBezTo>
                  <a:close/>
                  <a:moveTo>
                    <a:pt x="2320" y="1"/>
                  </a:moveTo>
                  <a:cubicBezTo>
                    <a:pt x="2287" y="1"/>
                    <a:pt x="2255" y="7"/>
                    <a:pt x="2225" y="20"/>
                  </a:cubicBezTo>
                  <a:cubicBezTo>
                    <a:pt x="1735" y="236"/>
                    <a:pt x="1420" y="715"/>
                    <a:pt x="1165" y="1164"/>
                  </a:cubicBezTo>
                  <a:cubicBezTo>
                    <a:pt x="862" y="1692"/>
                    <a:pt x="641" y="2262"/>
                    <a:pt x="511" y="2856"/>
                  </a:cubicBezTo>
                  <a:cubicBezTo>
                    <a:pt x="489" y="2961"/>
                    <a:pt x="467" y="3077"/>
                    <a:pt x="447" y="3199"/>
                  </a:cubicBezTo>
                  <a:cubicBezTo>
                    <a:pt x="342" y="3334"/>
                    <a:pt x="245" y="3471"/>
                    <a:pt x="134" y="3601"/>
                  </a:cubicBezTo>
                  <a:cubicBezTo>
                    <a:pt x="1" y="3757"/>
                    <a:pt x="139" y="3963"/>
                    <a:pt x="290" y="3963"/>
                  </a:cubicBezTo>
                  <a:cubicBezTo>
                    <a:pt x="321" y="3963"/>
                    <a:pt x="352" y="3954"/>
                    <a:pt x="381" y="3935"/>
                  </a:cubicBezTo>
                  <a:lnTo>
                    <a:pt x="381" y="3935"/>
                  </a:lnTo>
                  <a:cubicBezTo>
                    <a:pt x="370" y="4717"/>
                    <a:pt x="580" y="5511"/>
                    <a:pt x="1422" y="5643"/>
                  </a:cubicBezTo>
                  <a:cubicBezTo>
                    <a:pt x="1435" y="5645"/>
                    <a:pt x="1447" y="5646"/>
                    <a:pt x="1460" y="5646"/>
                  </a:cubicBezTo>
                  <a:cubicBezTo>
                    <a:pt x="1695" y="5646"/>
                    <a:pt x="1785" y="5279"/>
                    <a:pt x="1533" y="5239"/>
                  </a:cubicBezTo>
                  <a:cubicBezTo>
                    <a:pt x="731" y="5113"/>
                    <a:pt x="715" y="4151"/>
                    <a:pt x="836" y="3379"/>
                  </a:cubicBezTo>
                  <a:cubicBezTo>
                    <a:pt x="1558" y="2431"/>
                    <a:pt x="2136" y="1386"/>
                    <a:pt x="2532" y="256"/>
                  </a:cubicBezTo>
                  <a:cubicBezTo>
                    <a:pt x="2587" y="103"/>
                    <a:pt x="2453" y="1"/>
                    <a:pt x="2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84" name="Google Shape;3384;p7"/>
            <p:cNvSpPr/>
            <p:nvPr/>
          </p:nvSpPr>
          <p:spPr>
            <a:xfrm>
              <a:off x="1603425" y="1382700"/>
              <a:ext cx="74500" cy="13650"/>
            </a:xfrm>
            <a:custGeom>
              <a:avLst/>
              <a:gdLst/>
              <a:ahLst/>
              <a:cxnLst/>
              <a:rect l="l" t="t" r="r" b="b"/>
              <a:pathLst>
                <a:path w="2980" h="546" extrusionOk="0">
                  <a:moveTo>
                    <a:pt x="505" y="0"/>
                  </a:moveTo>
                  <a:cubicBezTo>
                    <a:pt x="427" y="0"/>
                    <a:pt x="349" y="0"/>
                    <a:pt x="270" y="1"/>
                  </a:cubicBezTo>
                  <a:cubicBezTo>
                    <a:pt x="2" y="3"/>
                    <a:pt x="1" y="420"/>
                    <a:pt x="267" y="420"/>
                  </a:cubicBezTo>
                  <a:cubicBezTo>
                    <a:pt x="268" y="420"/>
                    <a:pt x="269" y="420"/>
                    <a:pt x="270" y="420"/>
                  </a:cubicBezTo>
                  <a:cubicBezTo>
                    <a:pt x="346" y="419"/>
                    <a:pt x="422" y="418"/>
                    <a:pt x="498" y="418"/>
                  </a:cubicBezTo>
                  <a:cubicBezTo>
                    <a:pt x="1257" y="418"/>
                    <a:pt x="2015" y="461"/>
                    <a:pt x="2769" y="545"/>
                  </a:cubicBezTo>
                  <a:cubicBezTo>
                    <a:pt x="2775" y="546"/>
                    <a:pt x="2780" y="546"/>
                    <a:pt x="2786" y="546"/>
                  </a:cubicBezTo>
                  <a:cubicBezTo>
                    <a:pt x="2891" y="546"/>
                    <a:pt x="2979" y="433"/>
                    <a:pt x="2979" y="335"/>
                  </a:cubicBezTo>
                  <a:cubicBezTo>
                    <a:pt x="2979" y="211"/>
                    <a:pt x="2882" y="139"/>
                    <a:pt x="2769" y="125"/>
                  </a:cubicBezTo>
                  <a:cubicBezTo>
                    <a:pt x="2017" y="41"/>
                    <a:pt x="1261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85" name="Google Shape;3385;p7"/>
            <p:cNvSpPr/>
            <p:nvPr/>
          </p:nvSpPr>
          <p:spPr>
            <a:xfrm>
              <a:off x="1613075" y="1412050"/>
              <a:ext cx="47150" cy="12050"/>
            </a:xfrm>
            <a:custGeom>
              <a:avLst/>
              <a:gdLst/>
              <a:ahLst/>
              <a:cxnLst/>
              <a:rect l="l" t="t" r="r" b="b"/>
              <a:pathLst>
                <a:path w="1886" h="482" extrusionOk="0">
                  <a:moveTo>
                    <a:pt x="1229" y="0"/>
                  </a:moveTo>
                  <a:cubicBezTo>
                    <a:pt x="888" y="0"/>
                    <a:pt x="548" y="21"/>
                    <a:pt x="210" y="62"/>
                  </a:cubicBezTo>
                  <a:cubicBezTo>
                    <a:pt x="97" y="74"/>
                    <a:pt x="0" y="148"/>
                    <a:pt x="0" y="270"/>
                  </a:cubicBezTo>
                  <a:cubicBezTo>
                    <a:pt x="0" y="368"/>
                    <a:pt x="86" y="481"/>
                    <a:pt x="192" y="481"/>
                  </a:cubicBezTo>
                  <a:cubicBezTo>
                    <a:pt x="198" y="481"/>
                    <a:pt x="204" y="481"/>
                    <a:pt x="210" y="480"/>
                  </a:cubicBezTo>
                  <a:cubicBezTo>
                    <a:pt x="551" y="440"/>
                    <a:pt x="895" y="419"/>
                    <a:pt x="1238" y="419"/>
                  </a:cubicBezTo>
                  <a:cubicBezTo>
                    <a:pt x="1384" y="419"/>
                    <a:pt x="1530" y="423"/>
                    <a:pt x="1675" y="430"/>
                  </a:cubicBezTo>
                  <a:cubicBezTo>
                    <a:pt x="1678" y="430"/>
                    <a:pt x="1682" y="430"/>
                    <a:pt x="1685" y="430"/>
                  </a:cubicBezTo>
                  <a:cubicBezTo>
                    <a:pt x="1793" y="430"/>
                    <a:pt x="1884" y="327"/>
                    <a:pt x="1884" y="220"/>
                  </a:cubicBezTo>
                  <a:cubicBezTo>
                    <a:pt x="1885" y="103"/>
                    <a:pt x="1788" y="17"/>
                    <a:pt x="1675" y="12"/>
                  </a:cubicBezTo>
                  <a:cubicBezTo>
                    <a:pt x="1527" y="4"/>
                    <a:pt x="1378" y="0"/>
                    <a:pt x="1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86" name="Google Shape;3386;p7"/>
            <p:cNvSpPr/>
            <p:nvPr/>
          </p:nvSpPr>
          <p:spPr>
            <a:xfrm>
              <a:off x="1731900" y="1335925"/>
              <a:ext cx="68350" cy="102700"/>
            </a:xfrm>
            <a:custGeom>
              <a:avLst/>
              <a:gdLst/>
              <a:ahLst/>
              <a:cxnLst/>
              <a:rect l="l" t="t" r="r" b="b"/>
              <a:pathLst>
                <a:path w="2734" h="4108" extrusionOk="0">
                  <a:moveTo>
                    <a:pt x="1311" y="1"/>
                  </a:moveTo>
                  <a:cubicBezTo>
                    <a:pt x="1113" y="1"/>
                    <a:pt x="914" y="27"/>
                    <a:pt x="720" y="80"/>
                  </a:cubicBezTo>
                  <a:cubicBezTo>
                    <a:pt x="615" y="108"/>
                    <a:pt x="540" y="230"/>
                    <a:pt x="574" y="337"/>
                  </a:cubicBezTo>
                  <a:cubicBezTo>
                    <a:pt x="584" y="367"/>
                    <a:pt x="599" y="393"/>
                    <a:pt x="620" y="415"/>
                  </a:cubicBezTo>
                  <a:cubicBezTo>
                    <a:pt x="598" y="439"/>
                    <a:pt x="582" y="465"/>
                    <a:pt x="574" y="495"/>
                  </a:cubicBezTo>
                  <a:lnTo>
                    <a:pt x="125" y="1872"/>
                  </a:lnTo>
                  <a:cubicBezTo>
                    <a:pt x="79" y="2014"/>
                    <a:pt x="202" y="2135"/>
                    <a:pt x="334" y="2135"/>
                  </a:cubicBezTo>
                  <a:cubicBezTo>
                    <a:pt x="350" y="2135"/>
                    <a:pt x="366" y="2133"/>
                    <a:pt x="382" y="2129"/>
                  </a:cubicBezTo>
                  <a:cubicBezTo>
                    <a:pt x="550" y="2090"/>
                    <a:pt x="725" y="2070"/>
                    <a:pt x="900" y="2070"/>
                  </a:cubicBezTo>
                  <a:cubicBezTo>
                    <a:pt x="1162" y="2070"/>
                    <a:pt x="1424" y="2116"/>
                    <a:pt x="1665" y="2219"/>
                  </a:cubicBezTo>
                  <a:cubicBezTo>
                    <a:pt x="1994" y="2360"/>
                    <a:pt x="2337" y="2675"/>
                    <a:pt x="2252" y="3071"/>
                  </a:cubicBezTo>
                  <a:cubicBezTo>
                    <a:pt x="2176" y="3430"/>
                    <a:pt x="1737" y="3632"/>
                    <a:pt x="1408" y="3677"/>
                  </a:cubicBezTo>
                  <a:cubicBezTo>
                    <a:pt x="1349" y="3686"/>
                    <a:pt x="1289" y="3690"/>
                    <a:pt x="1230" y="3690"/>
                  </a:cubicBezTo>
                  <a:cubicBezTo>
                    <a:pt x="1100" y="3690"/>
                    <a:pt x="970" y="3670"/>
                    <a:pt x="845" y="3629"/>
                  </a:cubicBezTo>
                  <a:cubicBezTo>
                    <a:pt x="711" y="3582"/>
                    <a:pt x="512" y="3463"/>
                    <a:pt x="582" y="3300"/>
                  </a:cubicBezTo>
                  <a:cubicBezTo>
                    <a:pt x="626" y="3195"/>
                    <a:pt x="534" y="3071"/>
                    <a:pt x="435" y="3043"/>
                  </a:cubicBezTo>
                  <a:cubicBezTo>
                    <a:pt x="415" y="3037"/>
                    <a:pt x="396" y="3034"/>
                    <a:pt x="377" y="3034"/>
                  </a:cubicBezTo>
                  <a:cubicBezTo>
                    <a:pt x="285" y="3034"/>
                    <a:pt x="215" y="3102"/>
                    <a:pt x="178" y="3188"/>
                  </a:cubicBezTo>
                  <a:cubicBezTo>
                    <a:pt x="1" y="3610"/>
                    <a:pt x="451" y="3961"/>
                    <a:pt x="809" y="4055"/>
                  </a:cubicBezTo>
                  <a:cubicBezTo>
                    <a:pt x="948" y="4090"/>
                    <a:pt x="1090" y="4108"/>
                    <a:pt x="1230" y="4108"/>
                  </a:cubicBezTo>
                  <a:cubicBezTo>
                    <a:pt x="1527" y="4108"/>
                    <a:pt x="1822" y="4030"/>
                    <a:pt x="2083" y="3879"/>
                  </a:cubicBezTo>
                  <a:cubicBezTo>
                    <a:pt x="2462" y="3657"/>
                    <a:pt x="2733" y="3276"/>
                    <a:pt x="2671" y="2823"/>
                  </a:cubicBezTo>
                  <a:cubicBezTo>
                    <a:pt x="2610" y="2386"/>
                    <a:pt x="2287" y="2045"/>
                    <a:pt x="1895" y="1866"/>
                  </a:cubicBezTo>
                  <a:cubicBezTo>
                    <a:pt x="1580" y="1722"/>
                    <a:pt x="1240" y="1655"/>
                    <a:pt x="897" y="1655"/>
                  </a:cubicBezTo>
                  <a:cubicBezTo>
                    <a:pt x="808" y="1655"/>
                    <a:pt x="719" y="1660"/>
                    <a:pt x="631" y="1669"/>
                  </a:cubicBezTo>
                  <a:lnTo>
                    <a:pt x="977" y="606"/>
                  </a:lnTo>
                  <a:cubicBezTo>
                    <a:pt x="996" y="556"/>
                    <a:pt x="991" y="500"/>
                    <a:pt x="963" y="453"/>
                  </a:cubicBezTo>
                  <a:cubicBezTo>
                    <a:pt x="969" y="451"/>
                    <a:pt x="975" y="450"/>
                    <a:pt x="983" y="448"/>
                  </a:cubicBezTo>
                  <a:cubicBezTo>
                    <a:pt x="1008" y="443"/>
                    <a:pt x="1033" y="439"/>
                    <a:pt x="1060" y="436"/>
                  </a:cubicBezTo>
                  <a:cubicBezTo>
                    <a:pt x="1074" y="432"/>
                    <a:pt x="1090" y="431"/>
                    <a:pt x="1104" y="429"/>
                  </a:cubicBezTo>
                  <a:cubicBezTo>
                    <a:pt x="1172" y="423"/>
                    <a:pt x="1241" y="419"/>
                    <a:pt x="1310" y="419"/>
                  </a:cubicBezTo>
                  <a:cubicBezTo>
                    <a:pt x="1341" y="419"/>
                    <a:pt x="1372" y="420"/>
                    <a:pt x="1403" y="421"/>
                  </a:cubicBezTo>
                  <a:cubicBezTo>
                    <a:pt x="1452" y="423"/>
                    <a:pt x="1500" y="428"/>
                    <a:pt x="1547" y="432"/>
                  </a:cubicBezTo>
                  <a:lnTo>
                    <a:pt x="1558" y="434"/>
                  </a:lnTo>
                  <a:cubicBezTo>
                    <a:pt x="1574" y="436"/>
                    <a:pt x="1588" y="439"/>
                    <a:pt x="1602" y="442"/>
                  </a:cubicBezTo>
                  <a:cubicBezTo>
                    <a:pt x="1624" y="445"/>
                    <a:pt x="1646" y="450"/>
                    <a:pt x="1668" y="453"/>
                  </a:cubicBezTo>
                  <a:cubicBezTo>
                    <a:pt x="1770" y="475"/>
                    <a:pt x="1870" y="503"/>
                    <a:pt x="1967" y="539"/>
                  </a:cubicBezTo>
                  <a:cubicBezTo>
                    <a:pt x="1985" y="546"/>
                    <a:pt x="2004" y="549"/>
                    <a:pt x="2023" y="549"/>
                  </a:cubicBezTo>
                  <a:cubicBezTo>
                    <a:pt x="2113" y="549"/>
                    <a:pt x="2205" y="479"/>
                    <a:pt x="2224" y="393"/>
                  </a:cubicBezTo>
                  <a:cubicBezTo>
                    <a:pt x="2252" y="274"/>
                    <a:pt x="2188" y="176"/>
                    <a:pt x="2078" y="135"/>
                  </a:cubicBezTo>
                  <a:cubicBezTo>
                    <a:pt x="1831" y="46"/>
                    <a:pt x="1572" y="1"/>
                    <a:pt x="13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87" name="Google Shape;3387;p7"/>
            <p:cNvSpPr/>
            <p:nvPr/>
          </p:nvSpPr>
          <p:spPr>
            <a:xfrm>
              <a:off x="1855025" y="1378400"/>
              <a:ext cx="80950" cy="73325"/>
            </a:xfrm>
            <a:custGeom>
              <a:avLst/>
              <a:gdLst/>
              <a:ahLst/>
              <a:cxnLst/>
              <a:rect l="l" t="t" r="r" b="b"/>
              <a:pathLst>
                <a:path w="3238" h="2933" extrusionOk="0">
                  <a:moveTo>
                    <a:pt x="914" y="0"/>
                  </a:moveTo>
                  <a:cubicBezTo>
                    <a:pt x="839" y="0"/>
                    <a:pt x="763" y="35"/>
                    <a:pt x="735" y="103"/>
                  </a:cubicBezTo>
                  <a:cubicBezTo>
                    <a:pt x="401" y="886"/>
                    <a:pt x="162" y="1706"/>
                    <a:pt x="21" y="2545"/>
                  </a:cubicBezTo>
                  <a:cubicBezTo>
                    <a:pt x="0" y="2658"/>
                    <a:pt x="50" y="2771"/>
                    <a:pt x="166" y="2804"/>
                  </a:cubicBezTo>
                  <a:cubicBezTo>
                    <a:pt x="182" y="2808"/>
                    <a:pt x="200" y="2811"/>
                    <a:pt x="217" y="2811"/>
                  </a:cubicBezTo>
                  <a:cubicBezTo>
                    <a:pt x="308" y="2811"/>
                    <a:pt x="409" y="2751"/>
                    <a:pt x="425" y="2657"/>
                  </a:cubicBezTo>
                  <a:cubicBezTo>
                    <a:pt x="535" y="1995"/>
                    <a:pt x="707" y="1347"/>
                    <a:pt x="940" y="719"/>
                  </a:cubicBezTo>
                  <a:cubicBezTo>
                    <a:pt x="987" y="874"/>
                    <a:pt x="1033" y="1030"/>
                    <a:pt x="1080" y="1185"/>
                  </a:cubicBezTo>
                  <a:cubicBezTo>
                    <a:pt x="1174" y="1507"/>
                    <a:pt x="1269" y="1828"/>
                    <a:pt x="1365" y="2151"/>
                  </a:cubicBezTo>
                  <a:cubicBezTo>
                    <a:pt x="1395" y="2253"/>
                    <a:pt x="1473" y="2299"/>
                    <a:pt x="1554" y="2299"/>
                  </a:cubicBezTo>
                  <a:cubicBezTo>
                    <a:pt x="1641" y="2299"/>
                    <a:pt x="1731" y="2246"/>
                    <a:pt x="1769" y="2151"/>
                  </a:cubicBezTo>
                  <a:cubicBezTo>
                    <a:pt x="1904" y="1811"/>
                    <a:pt x="2073" y="1485"/>
                    <a:pt x="2272" y="1179"/>
                  </a:cubicBezTo>
                  <a:cubicBezTo>
                    <a:pt x="2368" y="1033"/>
                    <a:pt x="2468" y="892"/>
                    <a:pt x="2578" y="756"/>
                  </a:cubicBezTo>
                  <a:cubicBezTo>
                    <a:pt x="2607" y="720"/>
                    <a:pt x="2637" y="683"/>
                    <a:pt x="2668" y="646"/>
                  </a:cubicBezTo>
                  <a:cubicBezTo>
                    <a:pt x="2686" y="628"/>
                    <a:pt x="2714" y="607"/>
                    <a:pt x="2734" y="585"/>
                  </a:cubicBezTo>
                  <a:cubicBezTo>
                    <a:pt x="2744" y="615"/>
                    <a:pt x="2756" y="651"/>
                    <a:pt x="2758" y="661"/>
                  </a:cubicBezTo>
                  <a:cubicBezTo>
                    <a:pt x="2842" y="1019"/>
                    <a:pt x="2811" y="1400"/>
                    <a:pt x="2755" y="1760"/>
                  </a:cubicBezTo>
                  <a:cubicBezTo>
                    <a:pt x="2700" y="2116"/>
                    <a:pt x="2582" y="2484"/>
                    <a:pt x="2755" y="2826"/>
                  </a:cubicBezTo>
                  <a:cubicBezTo>
                    <a:pt x="2793" y="2901"/>
                    <a:pt x="2854" y="2932"/>
                    <a:pt x="2916" y="2932"/>
                  </a:cubicBezTo>
                  <a:cubicBezTo>
                    <a:pt x="3054" y="2932"/>
                    <a:pt x="3200" y="2780"/>
                    <a:pt x="3117" y="2614"/>
                  </a:cubicBezTo>
                  <a:cubicBezTo>
                    <a:pt x="3027" y="2436"/>
                    <a:pt x="3104" y="2204"/>
                    <a:pt x="3137" y="2021"/>
                  </a:cubicBezTo>
                  <a:cubicBezTo>
                    <a:pt x="3175" y="1804"/>
                    <a:pt x="3203" y="1587"/>
                    <a:pt x="3220" y="1369"/>
                  </a:cubicBezTo>
                  <a:cubicBezTo>
                    <a:pt x="3237" y="1135"/>
                    <a:pt x="3226" y="902"/>
                    <a:pt x="3187" y="672"/>
                  </a:cubicBezTo>
                  <a:cubicBezTo>
                    <a:pt x="3154" y="480"/>
                    <a:pt x="3109" y="266"/>
                    <a:pt x="2919" y="172"/>
                  </a:cubicBezTo>
                  <a:cubicBezTo>
                    <a:pt x="2869" y="147"/>
                    <a:pt x="2819" y="136"/>
                    <a:pt x="2770" y="136"/>
                  </a:cubicBezTo>
                  <a:cubicBezTo>
                    <a:pt x="2619" y="136"/>
                    <a:pt x="2475" y="237"/>
                    <a:pt x="2372" y="350"/>
                  </a:cubicBezTo>
                  <a:cubicBezTo>
                    <a:pt x="2230" y="515"/>
                    <a:pt x="2098" y="687"/>
                    <a:pt x="1978" y="869"/>
                  </a:cubicBezTo>
                  <a:cubicBezTo>
                    <a:pt x="1841" y="1071"/>
                    <a:pt x="1719" y="1283"/>
                    <a:pt x="1609" y="1502"/>
                  </a:cubicBezTo>
                  <a:lnTo>
                    <a:pt x="1453" y="974"/>
                  </a:lnTo>
                  <a:cubicBezTo>
                    <a:pt x="1359" y="654"/>
                    <a:pt x="1288" y="316"/>
                    <a:pt x="1064" y="61"/>
                  </a:cubicBezTo>
                  <a:cubicBezTo>
                    <a:pt x="1029" y="20"/>
                    <a:pt x="972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88" name="Google Shape;3388;p7"/>
            <p:cNvSpPr/>
            <p:nvPr/>
          </p:nvSpPr>
          <p:spPr>
            <a:xfrm>
              <a:off x="1950625" y="1380000"/>
              <a:ext cx="83625" cy="68350"/>
            </a:xfrm>
            <a:custGeom>
              <a:avLst/>
              <a:gdLst/>
              <a:ahLst/>
              <a:cxnLst/>
              <a:rect l="l" t="t" r="r" b="b"/>
              <a:pathLst>
                <a:path w="3345" h="2734" extrusionOk="0">
                  <a:moveTo>
                    <a:pt x="2899" y="0"/>
                  </a:moveTo>
                  <a:cubicBezTo>
                    <a:pt x="2499" y="0"/>
                    <a:pt x="2256" y="432"/>
                    <a:pt x="2047" y="716"/>
                  </a:cubicBezTo>
                  <a:lnTo>
                    <a:pt x="1409" y="1584"/>
                  </a:lnTo>
                  <a:cubicBezTo>
                    <a:pt x="1271" y="1081"/>
                    <a:pt x="1384" y="495"/>
                    <a:pt x="945" y="111"/>
                  </a:cubicBezTo>
                  <a:cubicBezTo>
                    <a:pt x="900" y="72"/>
                    <a:pt x="846" y="52"/>
                    <a:pt x="793" y="52"/>
                  </a:cubicBezTo>
                  <a:cubicBezTo>
                    <a:pt x="724" y="52"/>
                    <a:pt x="657" y="85"/>
                    <a:pt x="615" y="153"/>
                  </a:cubicBezTo>
                  <a:cubicBezTo>
                    <a:pt x="195" y="832"/>
                    <a:pt x="1" y="1628"/>
                    <a:pt x="63" y="2423"/>
                  </a:cubicBezTo>
                  <a:cubicBezTo>
                    <a:pt x="74" y="2558"/>
                    <a:pt x="185" y="2625"/>
                    <a:pt x="289" y="2625"/>
                  </a:cubicBezTo>
                  <a:cubicBezTo>
                    <a:pt x="394" y="2625"/>
                    <a:pt x="493" y="2558"/>
                    <a:pt x="482" y="2423"/>
                  </a:cubicBezTo>
                  <a:cubicBezTo>
                    <a:pt x="435" y="1819"/>
                    <a:pt x="552" y="1212"/>
                    <a:pt x="822" y="667"/>
                  </a:cubicBezTo>
                  <a:cubicBezTo>
                    <a:pt x="886" y="827"/>
                    <a:pt x="909" y="1007"/>
                    <a:pt x="928" y="1179"/>
                  </a:cubicBezTo>
                  <a:cubicBezTo>
                    <a:pt x="964" y="1501"/>
                    <a:pt x="999" y="1830"/>
                    <a:pt x="1176" y="2110"/>
                  </a:cubicBezTo>
                  <a:cubicBezTo>
                    <a:pt x="1220" y="2179"/>
                    <a:pt x="1285" y="2211"/>
                    <a:pt x="1350" y="2211"/>
                  </a:cubicBezTo>
                  <a:cubicBezTo>
                    <a:pt x="1420" y="2211"/>
                    <a:pt x="1490" y="2175"/>
                    <a:pt x="1538" y="2110"/>
                  </a:cubicBezTo>
                  <a:lnTo>
                    <a:pt x="2280" y="1103"/>
                  </a:lnTo>
                  <a:cubicBezTo>
                    <a:pt x="2392" y="949"/>
                    <a:pt x="2501" y="792"/>
                    <a:pt x="2617" y="642"/>
                  </a:cubicBezTo>
                  <a:cubicBezTo>
                    <a:pt x="2664" y="579"/>
                    <a:pt x="2719" y="523"/>
                    <a:pt x="2782" y="474"/>
                  </a:cubicBezTo>
                  <a:cubicBezTo>
                    <a:pt x="2898" y="1151"/>
                    <a:pt x="2912" y="1842"/>
                    <a:pt x="2822" y="2524"/>
                  </a:cubicBezTo>
                  <a:cubicBezTo>
                    <a:pt x="2807" y="2637"/>
                    <a:pt x="2929" y="2734"/>
                    <a:pt x="3031" y="2734"/>
                  </a:cubicBezTo>
                  <a:cubicBezTo>
                    <a:pt x="3156" y="2734"/>
                    <a:pt x="3225" y="2637"/>
                    <a:pt x="3241" y="2524"/>
                  </a:cubicBezTo>
                  <a:cubicBezTo>
                    <a:pt x="3344" y="1736"/>
                    <a:pt x="3314" y="935"/>
                    <a:pt x="3153" y="158"/>
                  </a:cubicBezTo>
                  <a:cubicBezTo>
                    <a:pt x="3133" y="61"/>
                    <a:pt x="3039" y="12"/>
                    <a:pt x="2951" y="3"/>
                  </a:cubicBezTo>
                  <a:cubicBezTo>
                    <a:pt x="2933" y="1"/>
                    <a:pt x="2916" y="0"/>
                    <a:pt x="28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89" name="Google Shape;3389;p7"/>
            <p:cNvSpPr/>
            <p:nvPr/>
          </p:nvSpPr>
          <p:spPr>
            <a:xfrm>
              <a:off x="2088000" y="1377150"/>
              <a:ext cx="17650" cy="20150"/>
            </a:xfrm>
            <a:custGeom>
              <a:avLst/>
              <a:gdLst/>
              <a:ahLst/>
              <a:cxnLst/>
              <a:rect l="l" t="t" r="r" b="b"/>
              <a:pathLst>
                <a:path w="706" h="806" extrusionOk="0">
                  <a:moveTo>
                    <a:pt x="497" y="1"/>
                  </a:moveTo>
                  <a:cubicBezTo>
                    <a:pt x="403" y="4"/>
                    <a:pt x="312" y="40"/>
                    <a:pt x="245" y="104"/>
                  </a:cubicBezTo>
                  <a:cubicBezTo>
                    <a:pt x="240" y="109"/>
                    <a:pt x="239" y="114"/>
                    <a:pt x="234" y="117"/>
                  </a:cubicBezTo>
                  <a:cubicBezTo>
                    <a:pt x="192" y="125"/>
                    <a:pt x="148" y="139"/>
                    <a:pt x="119" y="172"/>
                  </a:cubicBezTo>
                  <a:cubicBezTo>
                    <a:pt x="80" y="217"/>
                    <a:pt x="49" y="270"/>
                    <a:pt x="29" y="327"/>
                  </a:cubicBezTo>
                  <a:cubicBezTo>
                    <a:pt x="14" y="367"/>
                    <a:pt x="7" y="410"/>
                    <a:pt x="5" y="454"/>
                  </a:cubicBezTo>
                  <a:cubicBezTo>
                    <a:pt x="0" y="541"/>
                    <a:pt x="24" y="628"/>
                    <a:pt x="71" y="701"/>
                  </a:cubicBezTo>
                  <a:cubicBezTo>
                    <a:pt x="99" y="748"/>
                    <a:pt x="143" y="783"/>
                    <a:pt x="196" y="798"/>
                  </a:cubicBezTo>
                  <a:cubicBezTo>
                    <a:pt x="214" y="803"/>
                    <a:pt x="233" y="805"/>
                    <a:pt x="251" y="805"/>
                  </a:cubicBezTo>
                  <a:cubicBezTo>
                    <a:pt x="288" y="805"/>
                    <a:pt x="324" y="796"/>
                    <a:pt x="358" y="778"/>
                  </a:cubicBezTo>
                  <a:cubicBezTo>
                    <a:pt x="361" y="775"/>
                    <a:pt x="364" y="772"/>
                    <a:pt x="367" y="770"/>
                  </a:cubicBezTo>
                  <a:cubicBezTo>
                    <a:pt x="376" y="772"/>
                    <a:pt x="386" y="773"/>
                    <a:pt x="395" y="773"/>
                  </a:cubicBezTo>
                  <a:cubicBezTo>
                    <a:pt x="410" y="773"/>
                    <a:pt x="424" y="771"/>
                    <a:pt x="438" y="767"/>
                  </a:cubicBezTo>
                  <a:cubicBezTo>
                    <a:pt x="491" y="751"/>
                    <a:pt x="536" y="717"/>
                    <a:pt x="563" y="670"/>
                  </a:cubicBezTo>
                  <a:cubicBezTo>
                    <a:pt x="582" y="635"/>
                    <a:pt x="590" y="596"/>
                    <a:pt x="588" y="557"/>
                  </a:cubicBezTo>
                  <a:cubicBezTo>
                    <a:pt x="593" y="551"/>
                    <a:pt x="599" y="546"/>
                    <a:pt x="602" y="540"/>
                  </a:cubicBezTo>
                  <a:cubicBezTo>
                    <a:pt x="663" y="440"/>
                    <a:pt x="699" y="327"/>
                    <a:pt x="705" y="211"/>
                  </a:cubicBezTo>
                  <a:cubicBezTo>
                    <a:pt x="705" y="95"/>
                    <a:pt x="611" y="1"/>
                    <a:pt x="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90" name="Google Shape;3390;p7"/>
            <p:cNvSpPr/>
            <p:nvPr/>
          </p:nvSpPr>
          <p:spPr>
            <a:xfrm>
              <a:off x="2086350" y="1429925"/>
              <a:ext cx="13825" cy="13225"/>
            </a:xfrm>
            <a:custGeom>
              <a:avLst/>
              <a:gdLst/>
              <a:ahLst/>
              <a:cxnLst/>
              <a:rect l="l" t="t" r="r" b="b"/>
              <a:pathLst>
                <a:path w="553" h="529" extrusionOk="0">
                  <a:moveTo>
                    <a:pt x="325" y="0"/>
                  </a:moveTo>
                  <a:lnTo>
                    <a:pt x="270" y="8"/>
                  </a:lnTo>
                  <a:cubicBezTo>
                    <a:pt x="234" y="18"/>
                    <a:pt x="203" y="36"/>
                    <a:pt x="178" y="61"/>
                  </a:cubicBezTo>
                  <a:lnTo>
                    <a:pt x="70" y="171"/>
                  </a:lnTo>
                  <a:cubicBezTo>
                    <a:pt x="49" y="188"/>
                    <a:pt x="33" y="212"/>
                    <a:pt x="26" y="238"/>
                  </a:cubicBezTo>
                  <a:cubicBezTo>
                    <a:pt x="1" y="289"/>
                    <a:pt x="1" y="348"/>
                    <a:pt x="26" y="400"/>
                  </a:cubicBezTo>
                  <a:cubicBezTo>
                    <a:pt x="33" y="425"/>
                    <a:pt x="49" y="448"/>
                    <a:pt x="70" y="467"/>
                  </a:cubicBezTo>
                  <a:lnTo>
                    <a:pt x="112" y="500"/>
                  </a:lnTo>
                  <a:cubicBezTo>
                    <a:pt x="143" y="519"/>
                    <a:pt x="179" y="528"/>
                    <a:pt x="217" y="528"/>
                  </a:cubicBezTo>
                  <a:lnTo>
                    <a:pt x="273" y="520"/>
                  </a:lnTo>
                  <a:cubicBezTo>
                    <a:pt x="308" y="511"/>
                    <a:pt x="339" y="492"/>
                    <a:pt x="366" y="467"/>
                  </a:cubicBezTo>
                  <a:cubicBezTo>
                    <a:pt x="402" y="431"/>
                    <a:pt x="438" y="395"/>
                    <a:pt x="474" y="358"/>
                  </a:cubicBezTo>
                  <a:cubicBezTo>
                    <a:pt x="535" y="300"/>
                    <a:pt x="552" y="207"/>
                    <a:pt x="518" y="130"/>
                  </a:cubicBezTo>
                  <a:cubicBezTo>
                    <a:pt x="508" y="104"/>
                    <a:pt x="494" y="80"/>
                    <a:pt x="474" y="61"/>
                  </a:cubicBezTo>
                  <a:lnTo>
                    <a:pt x="431" y="30"/>
                  </a:lnTo>
                  <a:cubicBezTo>
                    <a:pt x="399" y="11"/>
                    <a:pt x="36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91" name="Google Shape;3391;p7"/>
            <p:cNvSpPr/>
            <p:nvPr/>
          </p:nvSpPr>
          <p:spPr>
            <a:xfrm>
              <a:off x="2159125" y="1347725"/>
              <a:ext cx="98925" cy="102000"/>
            </a:xfrm>
            <a:custGeom>
              <a:avLst/>
              <a:gdLst/>
              <a:ahLst/>
              <a:cxnLst/>
              <a:rect l="l" t="t" r="r" b="b"/>
              <a:pathLst>
                <a:path w="3957" h="4080" extrusionOk="0">
                  <a:moveTo>
                    <a:pt x="2196" y="676"/>
                  </a:moveTo>
                  <a:cubicBezTo>
                    <a:pt x="2498" y="1471"/>
                    <a:pt x="2887" y="2246"/>
                    <a:pt x="3390" y="2928"/>
                  </a:cubicBezTo>
                  <a:cubicBezTo>
                    <a:pt x="3429" y="2981"/>
                    <a:pt x="3448" y="2977"/>
                    <a:pt x="3405" y="3014"/>
                  </a:cubicBezTo>
                  <a:lnTo>
                    <a:pt x="3407" y="3014"/>
                  </a:lnTo>
                  <a:cubicBezTo>
                    <a:pt x="3380" y="3036"/>
                    <a:pt x="3311" y="3038"/>
                    <a:pt x="3280" y="3044"/>
                  </a:cubicBezTo>
                  <a:cubicBezTo>
                    <a:pt x="3151" y="3072"/>
                    <a:pt x="3023" y="3097"/>
                    <a:pt x="2893" y="3121"/>
                  </a:cubicBezTo>
                  <a:cubicBezTo>
                    <a:pt x="2612" y="3175"/>
                    <a:pt x="2330" y="3226"/>
                    <a:pt x="2048" y="3273"/>
                  </a:cubicBezTo>
                  <a:cubicBezTo>
                    <a:pt x="1522" y="3359"/>
                    <a:pt x="994" y="3429"/>
                    <a:pt x="464" y="3487"/>
                  </a:cubicBezTo>
                  <a:cubicBezTo>
                    <a:pt x="1033" y="2546"/>
                    <a:pt x="1607" y="1606"/>
                    <a:pt x="2196" y="676"/>
                  </a:cubicBezTo>
                  <a:close/>
                  <a:moveTo>
                    <a:pt x="2240" y="1"/>
                  </a:moveTo>
                  <a:cubicBezTo>
                    <a:pt x="2172" y="1"/>
                    <a:pt x="2104" y="33"/>
                    <a:pt x="2061" y="100"/>
                  </a:cubicBezTo>
                  <a:cubicBezTo>
                    <a:pt x="1384" y="1156"/>
                    <a:pt x="734" y="2229"/>
                    <a:pt x="85" y="3301"/>
                  </a:cubicBezTo>
                  <a:cubicBezTo>
                    <a:pt x="1" y="3442"/>
                    <a:pt x="101" y="3573"/>
                    <a:pt x="225" y="3605"/>
                  </a:cubicBezTo>
                  <a:cubicBezTo>
                    <a:pt x="193" y="3650"/>
                    <a:pt x="186" y="3708"/>
                    <a:pt x="201" y="3760"/>
                  </a:cubicBezTo>
                  <a:lnTo>
                    <a:pt x="251" y="3934"/>
                  </a:lnTo>
                  <a:cubicBezTo>
                    <a:pt x="281" y="4036"/>
                    <a:pt x="361" y="4080"/>
                    <a:pt x="443" y="4080"/>
                  </a:cubicBezTo>
                  <a:cubicBezTo>
                    <a:pt x="550" y="4080"/>
                    <a:pt x="660" y="4003"/>
                    <a:pt x="660" y="3882"/>
                  </a:cubicBezTo>
                  <a:cubicBezTo>
                    <a:pt x="1209" y="3819"/>
                    <a:pt x="1755" y="3746"/>
                    <a:pt x="2301" y="3653"/>
                  </a:cubicBezTo>
                  <a:cubicBezTo>
                    <a:pt x="2606" y="3602"/>
                    <a:pt x="2910" y="3545"/>
                    <a:pt x="3214" y="3484"/>
                  </a:cubicBezTo>
                  <a:cubicBezTo>
                    <a:pt x="3429" y="3442"/>
                    <a:pt x="3708" y="3409"/>
                    <a:pt x="3822" y="3193"/>
                  </a:cubicBezTo>
                  <a:cubicBezTo>
                    <a:pt x="3957" y="2934"/>
                    <a:pt x="3737" y="2702"/>
                    <a:pt x="3603" y="2500"/>
                  </a:cubicBezTo>
                  <a:cubicBezTo>
                    <a:pt x="3444" y="2265"/>
                    <a:pt x="3297" y="2022"/>
                    <a:pt x="3161" y="1773"/>
                  </a:cubicBezTo>
                  <a:cubicBezTo>
                    <a:pt x="2874" y="1255"/>
                    <a:pt x="2634" y="713"/>
                    <a:pt x="2445" y="150"/>
                  </a:cubicBezTo>
                  <a:cubicBezTo>
                    <a:pt x="2414" y="53"/>
                    <a:pt x="2327" y="1"/>
                    <a:pt x="2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92" name="Google Shape;3392;p7"/>
            <p:cNvSpPr/>
            <p:nvPr/>
          </p:nvSpPr>
          <p:spPr>
            <a:xfrm>
              <a:off x="2281300" y="1464350"/>
              <a:ext cx="175" cy="150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7" y="0"/>
                  </a:moveTo>
                  <a:lnTo>
                    <a:pt x="4" y="2"/>
                  </a:lnTo>
                  <a:lnTo>
                    <a:pt x="0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93" name="Google Shape;3393;p7"/>
            <p:cNvSpPr/>
            <p:nvPr/>
          </p:nvSpPr>
          <p:spPr>
            <a:xfrm>
              <a:off x="2263600" y="1443725"/>
              <a:ext cx="30850" cy="31575"/>
            </a:xfrm>
            <a:custGeom>
              <a:avLst/>
              <a:gdLst/>
              <a:ahLst/>
              <a:cxnLst/>
              <a:rect l="l" t="t" r="r" b="b"/>
              <a:pathLst>
                <a:path w="1234" h="1263" extrusionOk="0">
                  <a:moveTo>
                    <a:pt x="514" y="802"/>
                  </a:moveTo>
                  <a:cubicBezTo>
                    <a:pt x="515" y="804"/>
                    <a:pt x="517" y="805"/>
                    <a:pt x="519" y="806"/>
                  </a:cubicBezTo>
                  <a:lnTo>
                    <a:pt x="519" y="806"/>
                  </a:lnTo>
                  <a:cubicBezTo>
                    <a:pt x="517" y="805"/>
                    <a:pt x="516" y="804"/>
                    <a:pt x="514" y="802"/>
                  </a:cubicBezTo>
                  <a:close/>
                  <a:moveTo>
                    <a:pt x="636" y="523"/>
                  </a:moveTo>
                  <a:cubicBezTo>
                    <a:pt x="665" y="564"/>
                    <a:pt x="690" y="606"/>
                    <a:pt x="712" y="652"/>
                  </a:cubicBezTo>
                  <a:cubicBezTo>
                    <a:pt x="723" y="678"/>
                    <a:pt x="730" y="706"/>
                    <a:pt x="737" y="736"/>
                  </a:cubicBezTo>
                  <a:cubicBezTo>
                    <a:pt x="737" y="749"/>
                    <a:pt x="737" y="761"/>
                    <a:pt x="737" y="774"/>
                  </a:cubicBezTo>
                  <a:cubicBezTo>
                    <a:pt x="733" y="783"/>
                    <a:pt x="732" y="794"/>
                    <a:pt x="729" y="804"/>
                  </a:cubicBezTo>
                  <a:cubicBezTo>
                    <a:pt x="726" y="808"/>
                    <a:pt x="723" y="813"/>
                    <a:pt x="721" y="818"/>
                  </a:cubicBezTo>
                  <a:cubicBezTo>
                    <a:pt x="718" y="822"/>
                    <a:pt x="716" y="822"/>
                    <a:pt x="715" y="824"/>
                  </a:cubicBezTo>
                  <a:lnTo>
                    <a:pt x="715" y="824"/>
                  </a:lnTo>
                  <a:lnTo>
                    <a:pt x="718" y="821"/>
                  </a:lnTo>
                  <a:lnTo>
                    <a:pt x="715" y="824"/>
                  </a:lnTo>
                  <a:lnTo>
                    <a:pt x="715" y="824"/>
                  </a:lnTo>
                  <a:lnTo>
                    <a:pt x="713" y="825"/>
                  </a:lnTo>
                  <a:lnTo>
                    <a:pt x="712" y="827"/>
                  </a:lnTo>
                  <a:lnTo>
                    <a:pt x="708" y="829"/>
                  </a:lnTo>
                  <a:lnTo>
                    <a:pt x="702" y="830"/>
                  </a:lnTo>
                  <a:cubicBezTo>
                    <a:pt x="690" y="835"/>
                    <a:pt x="677" y="838"/>
                    <a:pt x="665" y="841"/>
                  </a:cubicBezTo>
                  <a:lnTo>
                    <a:pt x="614" y="841"/>
                  </a:lnTo>
                  <a:cubicBezTo>
                    <a:pt x="592" y="836"/>
                    <a:pt x="571" y="830"/>
                    <a:pt x="550" y="824"/>
                  </a:cubicBezTo>
                  <a:cubicBezTo>
                    <a:pt x="541" y="818"/>
                    <a:pt x="530" y="815"/>
                    <a:pt x="522" y="808"/>
                  </a:cubicBezTo>
                  <a:cubicBezTo>
                    <a:pt x="521" y="808"/>
                    <a:pt x="520" y="807"/>
                    <a:pt x="519" y="806"/>
                  </a:cubicBezTo>
                  <a:lnTo>
                    <a:pt x="519" y="806"/>
                  </a:lnTo>
                  <a:cubicBezTo>
                    <a:pt x="521" y="809"/>
                    <a:pt x="525" y="812"/>
                    <a:pt x="530" y="818"/>
                  </a:cubicBezTo>
                  <a:lnTo>
                    <a:pt x="511" y="800"/>
                  </a:lnTo>
                  <a:cubicBezTo>
                    <a:pt x="504" y="795"/>
                    <a:pt x="499" y="791"/>
                    <a:pt x="499" y="791"/>
                  </a:cubicBezTo>
                  <a:lnTo>
                    <a:pt x="499" y="791"/>
                  </a:lnTo>
                  <a:cubicBezTo>
                    <a:pt x="499" y="791"/>
                    <a:pt x="501" y="792"/>
                    <a:pt x="505" y="796"/>
                  </a:cubicBezTo>
                  <a:cubicBezTo>
                    <a:pt x="502" y="793"/>
                    <a:pt x="497" y="788"/>
                    <a:pt x="494" y="782"/>
                  </a:cubicBezTo>
                  <a:cubicBezTo>
                    <a:pt x="486" y="771"/>
                    <a:pt x="480" y="758"/>
                    <a:pt x="473" y="746"/>
                  </a:cubicBezTo>
                  <a:cubicBezTo>
                    <a:pt x="466" y="724"/>
                    <a:pt x="459" y="702"/>
                    <a:pt x="455" y="678"/>
                  </a:cubicBezTo>
                  <a:cubicBezTo>
                    <a:pt x="451" y="648"/>
                    <a:pt x="451" y="620"/>
                    <a:pt x="455" y="590"/>
                  </a:cubicBezTo>
                  <a:cubicBezTo>
                    <a:pt x="456" y="578"/>
                    <a:pt x="461" y="565"/>
                    <a:pt x="466" y="551"/>
                  </a:cubicBezTo>
                  <a:cubicBezTo>
                    <a:pt x="484" y="557"/>
                    <a:pt x="504" y="560"/>
                    <a:pt x="523" y="560"/>
                  </a:cubicBezTo>
                  <a:cubicBezTo>
                    <a:pt x="564" y="560"/>
                    <a:pt x="604" y="547"/>
                    <a:pt x="636" y="523"/>
                  </a:cubicBezTo>
                  <a:close/>
                  <a:moveTo>
                    <a:pt x="393" y="0"/>
                  </a:moveTo>
                  <a:cubicBezTo>
                    <a:pt x="342" y="0"/>
                    <a:pt x="292" y="18"/>
                    <a:pt x="257" y="59"/>
                  </a:cubicBezTo>
                  <a:cubicBezTo>
                    <a:pt x="88" y="261"/>
                    <a:pt x="0" y="514"/>
                    <a:pt x="46" y="777"/>
                  </a:cubicBezTo>
                  <a:cubicBezTo>
                    <a:pt x="88" y="1009"/>
                    <a:pt x="262" y="1192"/>
                    <a:pt x="491" y="1245"/>
                  </a:cubicBezTo>
                  <a:cubicBezTo>
                    <a:pt x="539" y="1256"/>
                    <a:pt x="587" y="1262"/>
                    <a:pt x="636" y="1262"/>
                  </a:cubicBezTo>
                  <a:cubicBezTo>
                    <a:pt x="815" y="1262"/>
                    <a:pt x="989" y="1186"/>
                    <a:pt x="1086" y="1026"/>
                  </a:cubicBezTo>
                  <a:cubicBezTo>
                    <a:pt x="1233" y="785"/>
                    <a:pt x="1135" y="487"/>
                    <a:pt x="979" y="277"/>
                  </a:cubicBezTo>
                  <a:cubicBezTo>
                    <a:pt x="939" y="218"/>
                    <a:pt x="893" y="164"/>
                    <a:pt x="840" y="116"/>
                  </a:cubicBezTo>
                  <a:cubicBezTo>
                    <a:pt x="767" y="53"/>
                    <a:pt x="682" y="13"/>
                    <a:pt x="587" y="13"/>
                  </a:cubicBezTo>
                  <a:cubicBezTo>
                    <a:pt x="567" y="13"/>
                    <a:pt x="546" y="15"/>
                    <a:pt x="525" y="19"/>
                  </a:cubicBezTo>
                  <a:cubicBezTo>
                    <a:pt x="517" y="20"/>
                    <a:pt x="509" y="25"/>
                    <a:pt x="502" y="26"/>
                  </a:cubicBezTo>
                  <a:cubicBezTo>
                    <a:pt x="468" y="10"/>
                    <a:pt x="430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94" name="Google Shape;3394;p7"/>
            <p:cNvSpPr/>
            <p:nvPr/>
          </p:nvSpPr>
          <p:spPr>
            <a:xfrm>
              <a:off x="2276400" y="1463750"/>
              <a:ext cx="25" cy="50"/>
            </a:xfrm>
            <a:custGeom>
              <a:avLst/>
              <a:gdLst/>
              <a:ahLst/>
              <a:cxnLst/>
              <a:rect l="l" t="t" r="r" b="b"/>
              <a:pathLst>
                <a:path w="1" h="2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95" name="Google Shape;3395;p7"/>
            <p:cNvSpPr/>
            <p:nvPr/>
          </p:nvSpPr>
          <p:spPr>
            <a:xfrm>
              <a:off x="2307350" y="1335725"/>
              <a:ext cx="60925" cy="106200"/>
            </a:xfrm>
            <a:custGeom>
              <a:avLst/>
              <a:gdLst/>
              <a:ahLst/>
              <a:cxnLst/>
              <a:rect l="l" t="t" r="r" b="b"/>
              <a:pathLst>
                <a:path w="2437" h="4248" extrusionOk="0">
                  <a:moveTo>
                    <a:pt x="1857" y="707"/>
                  </a:moveTo>
                  <a:lnTo>
                    <a:pt x="1857" y="707"/>
                  </a:lnTo>
                  <a:cubicBezTo>
                    <a:pt x="1782" y="831"/>
                    <a:pt x="1688" y="947"/>
                    <a:pt x="1636" y="1025"/>
                  </a:cubicBezTo>
                  <a:cubicBezTo>
                    <a:pt x="1486" y="1250"/>
                    <a:pt x="1329" y="1473"/>
                    <a:pt x="1169" y="1691"/>
                  </a:cubicBezTo>
                  <a:cubicBezTo>
                    <a:pt x="1158" y="1705"/>
                    <a:pt x="1147" y="1717"/>
                    <a:pt x="1138" y="1730"/>
                  </a:cubicBezTo>
                  <a:cubicBezTo>
                    <a:pt x="1329" y="1355"/>
                    <a:pt x="1559" y="1001"/>
                    <a:pt x="1857" y="707"/>
                  </a:cubicBezTo>
                  <a:close/>
                  <a:moveTo>
                    <a:pt x="2127" y="1"/>
                  </a:moveTo>
                  <a:cubicBezTo>
                    <a:pt x="2089" y="1"/>
                    <a:pt x="2053" y="10"/>
                    <a:pt x="2025" y="30"/>
                  </a:cubicBezTo>
                  <a:cubicBezTo>
                    <a:pt x="1283" y="534"/>
                    <a:pt x="826" y="1305"/>
                    <a:pt x="497" y="2123"/>
                  </a:cubicBezTo>
                  <a:cubicBezTo>
                    <a:pt x="414" y="2332"/>
                    <a:pt x="328" y="2556"/>
                    <a:pt x="274" y="2784"/>
                  </a:cubicBezTo>
                  <a:cubicBezTo>
                    <a:pt x="223" y="2842"/>
                    <a:pt x="174" y="2902"/>
                    <a:pt x="124" y="2958"/>
                  </a:cubicBezTo>
                  <a:cubicBezTo>
                    <a:pt x="0" y="3095"/>
                    <a:pt x="99" y="3272"/>
                    <a:pt x="231" y="3311"/>
                  </a:cubicBezTo>
                  <a:cubicBezTo>
                    <a:pt x="237" y="3386"/>
                    <a:pt x="249" y="3461"/>
                    <a:pt x="270" y="3535"/>
                  </a:cubicBezTo>
                  <a:cubicBezTo>
                    <a:pt x="383" y="3919"/>
                    <a:pt x="688" y="4209"/>
                    <a:pt x="1091" y="4246"/>
                  </a:cubicBezTo>
                  <a:cubicBezTo>
                    <a:pt x="1099" y="4247"/>
                    <a:pt x="1106" y="4247"/>
                    <a:pt x="1113" y="4247"/>
                  </a:cubicBezTo>
                  <a:cubicBezTo>
                    <a:pt x="1358" y="4247"/>
                    <a:pt x="1349" y="3852"/>
                    <a:pt x="1091" y="3828"/>
                  </a:cubicBezTo>
                  <a:cubicBezTo>
                    <a:pt x="745" y="3795"/>
                    <a:pt x="625" y="3383"/>
                    <a:pt x="646" y="3095"/>
                  </a:cubicBezTo>
                  <a:cubicBezTo>
                    <a:pt x="649" y="3052"/>
                    <a:pt x="660" y="3008"/>
                    <a:pt x="668" y="2966"/>
                  </a:cubicBezTo>
                  <a:cubicBezTo>
                    <a:pt x="1012" y="2568"/>
                    <a:pt x="1346" y="2159"/>
                    <a:pt x="1655" y="1730"/>
                  </a:cubicBezTo>
                  <a:cubicBezTo>
                    <a:pt x="1844" y="1465"/>
                    <a:pt x="2039" y="1197"/>
                    <a:pt x="2205" y="915"/>
                  </a:cubicBezTo>
                  <a:cubicBezTo>
                    <a:pt x="2361" y="654"/>
                    <a:pt x="2437" y="392"/>
                    <a:pt x="2311" y="105"/>
                  </a:cubicBezTo>
                  <a:cubicBezTo>
                    <a:pt x="2282" y="38"/>
                    <a:pt x="2202" y="1"/>
                    <a:pt x="21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96" name="Google Shape;3396;p7"/>
            <p:cNvSpPr/>
            <p:nvPr/>
          </p:nvSpPr>
          <p:spPr>
            <a:xfrm>
              <a:off x="2392975" y="1383775"/>
              <a:ext cx="89475" cy="12475"/>
            </a:xfrm>
            <a:custGeom>
              <a:avLst/>
              <a:gdLst/>
              <a:ahLst/>
              <a:cxnLst/>
              <a:rect l="l" t="t" r="r" b="b"/>
              <a:pathLst>
                <a:path w="3579" h="499" extrusionOk="0">
                  <a:moveTo>
                    <a:pt x="262" y="1"/>
                  </a:moveTo>
                  <a:cubicBezTo>
                    <a:pt x="0" y="1"/>
                    <a:pt x="3" y="411"/>
                    <a:pt x="270" y="419"/>
                  </a:cubicBezTo>
                  <a:lnTo>
                    <a:pt x="3309" y="499"/>
                  </a:lnTo>
                  <a:cubicBezTo>
                    <a:pt x="3312" y="499"/>
                    <a:pt x="3314" y="499"/>
                    <a:pt x="3317" y="499"/>
                  </a:cubicBezTo>
                  <a:cubicBezTo>
                    <a:pt x="3579" y="499"/>
                    <a:pt x="3576" y="87"/>
                    <a:pt x="3309" y="81"/>
                  </a:cubicBezTo>
                  <a:lnTo>
                    <a:pt x="270" y="1"/>
                  </a:lnTo>
                  <a:cubicBezTo>
                    <a:pt x="267" y="1"/>
                    <a:pt x="265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97" name="Google Shape;3397;p7"/>
            <p:cNvSpPr/>
            <p:nvPr/>
          </p:nvSpPr>
          <p:spPr>
            <a:xfrm>
              <a:off x="2383425" y="1406625"/>
              <a:ext cx="92175" cy="12950"/>
            </a:xfrm>
            <a:custGeom>
              <a:avLst/>
              <a:gdLst/>
              <a:ahLst/>
              <a:cxnLst/>
              <a:rect l="l" t="t" r="r" b="b"/>
              <a:pathLst>
                <a:path w="3687" h="518" extrusionOk="0">
                  <a:moveTo>
                    <a:pt x="3445" y="0"/>
                  </a:moveTo>
                  <a:cubicBezTo>
                    <a:pt x="3437" y="0"/>
                    <a:pt x="3428" y="1"/>
                    <a:pt x="3419" y="2"/>
                  </a:cubicBezTo>
                  <a:cubicBezTo>
                    <a:pt x="2827" y="66"/>
                    <a:pt x="2233" y="99"/>
                    <a:pt x="1639" y="99"/>
                  </a:cubicBezTo>
                  <a:cubicBezTo>
                    <a:pt x="1182" y="99"/>
                    <a:pt x="725" y="80"/>
                    <a:pt x="269" y="41"/>
                  </a:cubicBezTo>
                  <a:cubicBezTo>
                    <a:pt x="262" y="40"/>
                    <a:pt x="255" y="40"/>
                    <a:pt x="248" y="40"/>
                  </a:cubicBezTo>
                  <a:cubicBezTo>
                    <a:pt x="0" y="40"/>
                    <a:pt x="9" y="438"/>
                    <a:pt x="269" y="459"/>
                  </a:cubicBezTo>
                  <a:cubicBezTo>
                    <a:pt x="727" y="498"/>
                    <a:pt x="1187" y="518"/>
                    <a:pt x="1646" y="518"/>
                  </a:cubicBezTo>
                  <a:cubicBezTo>
                    <a:pt x="2238" y="518"/>
                    <a:pt x="2829" y="485"/>
                    <a:pt x="3419" y="420"/>
                  </a:cubicBezTo>
                  <a:cubicBezTo>
                    <a:pt x="3674" y="391"/>
                    <a:pt x="3686" y="0"/>
                    <a:pt x="34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98" name="Google Shape;3398;p7"/>
            <p:cNvSpPr/>
            <p:nvPr/>
          </p:nvSpPr>
          <p:spPr>
            <a:xfrm>
              <a:off x="2527300" y="1336100"/>
              <a:ext cx="73375" cy="105550"/>
            </a:xfrm>
            <a:custGeom>
              <a:avLst/>
              <a:gdLst/>
              <a:ahLst/>
              <a:cxnLst/>
              <a:rect l="l" t="t" r="r" b="b"/>
              <a:pathLst>
                <a:path w="2935" h="4222" extrusionOk="0">
                  <a:moveTo>
                    <a:pt x="1770" y="1"/>
                  </a:moveTo>
                  <a:cubicBezTo>
                    <a:pt x="1393" y="1"/>
                    <a:pt x="1017" y="49"/>
                    <a:pt x="651" y="143"/>
                  </a:cubicBezTo>
                  <a:cubicBezTo>
                    <a:pt x="451" y="197"/>
                    <a:pt x="471" y="444"/>
                    <a:pt x="609" y="527"/>
                  </a:cubicBezTo>
                  <a:cubicBezTo>
                    <a:pt x="421" y="1109"/>
                    <a:pt x="233" y="1691"/>
                    <a:pt x="45" y="2273"/>
                  </a:cubicBezTo>
                  <a:cubicBezTo>
                    <a:pt x="0" y="2409"/>
                    <a:pt x="124" y="2538"/>
                    <a:pt x="253" y="2538"/>
                  </a:cubicBezTo>
                  <a:cubicBezTo>
                    <a:pt x="287" y="2538"/>
                    <a:pt x="321" y="2529"/>
                    <a:pt x="352" y="2509"/>
                  </a:cubicBezTo>
                  <a:cubicBezTo>
                    <a:pt x="627" y="2336"/>
                    <a:pt x="966" y="2155"/>
                    <a:pt x="1303" y="2155"/>
                  </a:cubicBezTo>
                  <a:cubicBezTo>
                    <a:pt x="1383" y="2155"/>
                    <a:pt x="1464" y="2165"/>
                    <a:pt x="1543" y="2188"/>
                  </a:cubicBezTo>
                  <a:cubicBezTo>
                    <a:pt x="1910" y="2295"/>
                    <a:pt x="2201" y="2729"/>
                    <a:pt x="2364" y="3051"/>
                  </a:cubicBezTo>
                  <a:cubicBezTo>
                    <a:pt x="2574" y="3468"/>
                    <a:pt x="2235" y="3675"/>
                    <a:pt x="1866" y="3752"/>
                  </a:cubicBezTo>
                  <a:cubicBezTo>
                    <a:pt x="1712" y="3784"/>
                    <a:pt x="1555" y="3800"/>
                    <a:pt x="1398" y="3800"/>
                  </a:cubicBezTo>
                  <a:cubicBezTo>
                    <a:pt x="1329" y="3800"/>
                    <a:pt x="1259" y="3797"/>
                    <a:pt x="1189" y="3791"/>
                  </a:cubicBezTo>
                  <a:cubicBezTo>
                    <a:pt x="1104" y="3783"/>
                    <a:pt x="771" y="3725"/>
                    <a:pt x="793" y="3583"/>
                  </a:cubicBezTo>
                  <a:cubicBezTo>
                    <a:pt x="816" y="3423"/>
                    <a:pt x="679" y="3319"/>
                    <a:pt x="558" y="3319"/>
                  </a:cubicBezTo>
                  <a:cubicBezTo>
                    <a:pt x="478" y="3319"/>
                    <a:pt x="404" y="3365"/>
                    <a:pt x="388" y="3471"/>
                  </a:cubicBezTo>
                  <a:cubicBezTo>
                    <a:pt x="318" y="3952"/>
                    <a:pt x="780" y="4175"/>
                    <a:pt x="1189" y="4211"/>
                  </a:cubicBezTo>
                  <a:cubicBezTo>
                    <a:pt x="1268" y="4218"/>
                    <a:pt x="1351" y="4222"/>
                    <a:pt x="1436" y="4222"/>
                  </a:cubicBezTo>
                  <a:cubicBezTo>
                    <a:pt x="1809" y="4222"/>
                    <a:pt x="2221" y="4147"/>
                    <a:pt x="2513" y="3938"/>
                  </a:cubicBezTo>
                  <a:cubicBezTo>
                    <a:pt x="2934" y="3636"/>
                    <a:pt x="2917" y="3144"/>
                    <a:pt x="2665" y="2732"/>
                  </a:cubicBezTo>
                  <a:cubicBezTo>
                    <a:pt x="2430" y="2349"/>
                    <a:pt x="2127" y="1936"/>
                    <a:pt x="1682" y="1792"/>
                  </a:cubicBezTo>
                  <a:cubicBezTo>
                    <a:pt x="1562" y="1753"/>
                    <a:pt x="1441" y="1737"/>
                    <a:pt x="1319" y="1737"/>
                  </a:cubicBezTo>
                  <a:cubicBezTo>
                    <a:pt x="1076" y="1737"/>
                    <a:pt x="834" y="1803"/>
                    <a:pt x="604" y="1901"/>
                  </a:cubicBezTo>
                  <a:lnTo>
                    <a:pt x="1062" y="490"/>
                  </a:lnTo>
                  <a:lnTo>
                    <a:pt x="1062" y="487"/>
                  </a:lnTo>
                  <a:cubicBezTo>
                    <a:pt x="1301" y="442"/>
                    <a:pt x="1542" y="419"/>
                    <a:pt x="1784" y="419"/>
                  </a:cubicBezTo>
                  <a:cubicBezTo>
                    <a:pt x="2005" y="419"/>
                    <a:pt x="2227" y="438"/>
                    <a:pt x="2447" y="476"/>
                  </a:cubicBezTo>
                  <a:cubicBezTo>
                    <a:pt x="2463" y="479"/>
                    <a:pt x="2479" y="480"/>
                    <a:pt x="2495" y="480"/>
                  </a:cubicBezTo>
                  <a:cubicBezTo>
                    <a:pt x="2590" y="480"/>
                    <a:pt x="2677" y="429"/>
                    <a:pt x="2704" y="330"/>
                  </a:cubicBezTo>
                  <a:cubicBezTo>
                    <a:pt x="2732" y="228"/>
                    <a:pt x="2669" y="92"/>
                    <a:pt x="2558" y="71"/>
                  </a:cubicBezTo>
                  <a:cubicBezTo>
                    <a:pt x="2297" y="24"/>
                    <a:pt x="2033" y="1"/>
                    <a:pt x="17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399" name="Google Shape;3399;p7"/>
            <p:cNvSpPr/>
            <p:nvPr/>
          </p:nvSpPr>
          <p:spPr>
            <a:xfrm>
              <a:off x="2650275" y="1385825"/>
              <a:ext cx="184875" cy="61250"/>
            </a:xfrm>
            <a:custGeom>
              <a:avLst/>
              <a:gdLst/>
              <a:ahLst/>
              <a:cxnLst/>
              <a:rect l="l" t="t" r="r" b="b"/>
              <a:pathLst>
                <a:path w="7395" h="2450" extrusionOk="0">
                  <a:moveTo>
                    <a:pt x="5974" y="0"/>
                  </a:moveTo>
                  <a:cubicBezTo>
                    <a:pt x="5909" y="0"/>
                    <a:pt x="5846" y="31"/>
                    <a:pt x="5807" y="104"/>
                  </a:cubicBezTo>
                  <a:cubicBezTo>
                    <a:pt x="5603" y="480"/>
                    <a:pt x="5403" y="856"/>
                    <a:pt x="5199" y="1232"/>
                  </a:cubicBezTo>
                  <a:cubicBezTo>
                    <a:pt x="5134" y="1350"/>
                    <a:pt x="5055" y="1486"/>
                    <a:pt x="4948" y="1486"/>
                  </a:cubicBezTo>
                  <a:cubicBezTo>
                    <a:pt x="4901" y="1486"/>
                    <a:pt x="4850" y="1460"/>
                    <a:pt x="4792" y="1398"/>
                  </a:cubicBezTo>
                  <a:cubicBezTo>
                    <a:pt x="4666" y="1261"/>
                    <a:pt x="4663" y="1039"/>
                    <a:pt x="4652" y="867"/>
                  </a:cubicBezTo>
                  <a:cubicBezTo>
                    <a:pt x="4643" y="737"/>
                    <a:pt x="4535" y="661"/>
                    <a:pt x="4431" y="661"/>
                  </a:cubicBezTo>
                  <a:cubicBezTo>
                    <a:pt x="4349" y="661"/>
                    <a:pt x="4270" y="707"/>
                    <a:pt x="4240" y="810"/>
                  </a:cubicBezTo>
                  <a:cubicBezTo>
                    <a:pt x="4112" y="1263"/>
                    <a:pt x="3828" y="1625"/>
                    <a:pt x="3446" y="1879"/>
                  </a:cubicBezTo>
                  <a:cubicBezTo>
                    <a:pt x="3283" y="1427"/>
                    <a:pt x="3197" y="954"/>
                    <a:pt x="3186" y="476"/>
                  </a:cubicBezTo>
                  <a:cubicBezTo>
                    <a:pt x="3184" y="354"/>
                    <a:pt x="3068" y="267"/>
                    <a:pt x="2959" y="267"/>
                  </a:cubicBezTo>
                  <a:cubicBezTo>
                    <a:pt x="2894" y="267"/>
                    <a:pt x="2831" y="298"/>
                    <a:pt x="2795" y="371"/>
                  </a:cubicBezTo>
                  <a:cubicBezTo>
                    <a:pt x="2600" y="776"/>
                    <a:pt x="2376" y="1246"/>
                    <a:pt x="1979" y="1487"/>
                  </a:cubicBezTo>
                  <a:cubicBezTo>
                    <a:pt x="1917" y="1233"/>
                    <a:pt x="1855" y="979"/>
                    <a:pt x="1793" y="726"/>
                  </a:cubicBezTo>
                  <a:cubicBezTo>
                    <a:pt x="1768" y="622"/>
                    <a:pt x="1689" y="575"/>
                    <a:pt x="1607" y="575"/>
                  </a:cubicBezTo>
                  <a:cubicBezTo>
                    <a:pt x="1518" y="575"/>
                    <a:pt x="1424" y="630"/>
                    <a:pt x="1389" y="726"/>
                  </a:cubicBezTo>
                  <a:cubicBezTo>
                    <a:pt x="1280" y="1026"/>
                    <a:pt x="1136" y="1315"/>
                    <a:pt x="958" y="1583"/>
                  </a:cubicBezTo>
                  <a:cubicBezTo>
                    <a:pt x="873" y="1709"/>
                    <a:pt x="782" y="1841"/>
                    <a:pt x="676" y="1951"/>
                  </a:cubicBezTo>
                  <a:cubicBezTo>
                    <a:pt x="640" y="1988"/>
                    <a:pt x="608" y="2003"/>
                    <a:pt x="580" y="2003"/>
                  </a:cubicBezTo>
                  <a:cubicBezTo>
                    <a:pt x="497" y="2003"/>
                    <a:pt x="448" y="1867"/>
                    <a:pt x="436" y="1758"/>
                  </a:cubicBezTo>
                  <a:cubicBezTo>
                    <a:pt x="420" y="1625"/>
                    <a:pt x="307" y="1558"/>
                    <a:pt x="202" y="1558"/>
                  </a:cubicBezTo>
                  <a:cubicBezTo>
                    <a:pt x="97" y="1558"/>
                    <a:pt x="0" y="1624"/>
                    <a:pt x="16" y="1758"/>
                  </a:cubicBezTo>
                  <a:cubicBezTo>
                    <a:pt x="53" y="2080"/>
                    <a:pt x="278" y="2450"/>
                    <a:pt x="583" y="2450"/>
                  </a:cubicBezTo>
                  <a:cubicBezTo>
                    <a:pt x="676" y="2450"/>
                    <a:pt x="777" y="2415"/>
                    <a:pt x="882" y="2333"/>
                  </a:cubicBezTo>
                  <a:cubicBezTo>
                    <a:pt x="1091" y="2172"/>
                    <a:pt x="1254" y="1904"/>
                    <a:pt x="1392" y="1683"/>
                  </a:cubicBezTo>
                  <a:cubicBezTo>
                    <a:pt x="1443" y="1598"/>
                    <a:pt x="1487" y="1509"/>
                    <a:pt x="1533" y="1421"/>
                  </a:cubicBezTo>
                  <a:lnTo>
                    <a:pt x="1635" y="1841"/>
                  </a:lnTo>
                  <a:cubicBezTo>
                    <a:pt x="1655" y="1927"/>
                    <a:pt x="1747" y="1996"/>
                    <a:pt x="1837" y="1996"/>
                  </a:cubicBezTo>
                  <a:cubicBezTo>
                    <a:pt x="1856" y="1996"/>
                    <a:pt x="1875" y="1993"/>
                    <a:pt x="1893" y="1987"/>
                  </a:cubicBezTo>
                  <a:cubicBezTo>
                    <a:pt x="2314" y="1836"/>
                    <a:pt x="2604" y="1531"/>
                    <a:pt x="2835" y="1174"/>
                  </a:cubicBezTo>
                  <a:cubicBezTo>
                    <a:pt x="2893" y="1543"/>
                    <a:pt x="2993" y="1904"/>
                    <a:pt x="3137" y="2248"/>
                  </a:cubicBezTo>
                  <a:cubicBezTo>
                    <a:pt x="3176" y="2342"/>
                    <a:pt x="3249" y="2400"/>
                    <a:pt x="3338" y="2400"/>
                  </a:cubicBezTo>
                  <a:cubicBezTo>
                    <a:pt x="3371" y="2400"/>
                    <a:pt x="3407" y="2392"/>
                    <a:pt x="3444" y="2374"/>
                  </a:cubicBezTo>
                  <a:cubicBezTo>
                    <a:pt x="3842" y="2176"/>
                    <a:pt x="4159" y="1866"/>
                    <a:pt x="4383" y="1496"/>
                  </a:cubicBezTo>
                  <a:cubicBezTo>
                    <a:pt x="4491" y="1730"/>
                    <a:pt x="4664" y="1915"/>
                    <a:pt x="4937" y="1915"/>
                  </a:cubicBezTo>
                  <a:cubicBezTo>
                    <a:pt x="4981" y="1915"/>
                    <a:pt x="5027" y="1910"/>
                    <a:pt x="5075" y="1901"/>
                  </a:cubicBezTo>
                  <a:cubicBezTo>
                    <a:pt x="5359" y="1844"/>
                    <a:pt x="5484" y="1586"/>
                    <a:pt x="5611" y="1352"/>
                  </a:cubicBezTo>
                  <a:lnTo>
                    <a:pt x="5678" y="1227"/>
                  </a:lnTo>
                  <a:cubicBezTo>
                    <a:pt x="5718" y="1468"/>
                    <a:pt x="5830" y="1655"/>
                    <a:pt x="6083" y="1673"/>
                  </a:cubicBezTo>
                  <a:cubicBezTo>
                    <a:pt x="6094" y="1674"/>
                    <a:pt x="6105" y="1675"/>
                    <a:pt x="6116" y="1675"/>
                  </a:cubicBezTo>
                  <a:cubicBezTo>
                    <a:pt x="6376" y="1675"/>
                    <a:pt x="6615" y="1453"/>
                    <a:pt x="6792" y="1288"/>
                  </a:cubicBezTo>
                  <a:cubicBezTo>
                    <a:pt x="6830" y="1252"/>
                    <a:pt x="6860" y="1210"/>
                    <a:pt x="6896" y="1174"/>
                  </a:cubicBezTo>
                  <a:lnTo>
                    <a:pt x="6896" y="1174"/>
                  </a:lnTo>
                  <a:lnTo>
                    <a:pt x="6825" y="1918"/>
                  </a:lnTo>
                  <a:cubicBezTo>
                    <a:pt x="6813" y="2052"/>
                    <a:pt x="6911" y="2118"/>
                    <a:pt x="7016" y="2118"/>
                  </a:cubicBezTo>
                  <a:cubicBezTo>
                    <a:pt x="7121" y="2118"/>
                    <a:pt x="7233" y="2051"/>
                    <a:pt x="7245" y="1918"/>
                  </a:cubicBezTo>
                  <a:cubicBezTo>
                    <a:pt x="7291" y="1426"/>
                    <a:pt x="7338" y="934"/>
                    <a:pt x="7383" y="442"/>
                  </a:cubicBezTo>
                  <a:cubicBezTo>
                    <a:pt x="7395" y="313"/>
                    <a:pt x="7280" y="237"/>
                    <a:pt x="7168" y="237"/>
                  </a:cubicBezTo>
                  <a:cubicBezTo>
                    <a:pt x="7098" y="237"/>
                    <a:pt x="7028" y="267"/>
                    <a:pt x="6991" y="335"/>
                  </a:cubicBezTo>
                  <a:cubicBezTo>
                    <a:pt x="6819" y="658"/>
                    <a:pt x="6584" y="962"/>
                    <a:pt x="6277" y="1169"/>
                  </a:cubicBezTo>
                  <a:cubicBezTo>
                    <a:pt x="6221" y="1207"/>
                    <a:pt x="6189" y="1243"/>
                    <a:pt x="6161" y="1243"/>
                  </a:cubicBezTo>
                  <a:cubicBezTo>
                    <a:pt x="6144" y="1243"/>
                    <a:pt x="6128" y="1231"/>
                    <a:pt x="6109" y="1199"/>
                  </a:cubicBezTo>
                  <a:cubicBezTo>
                    <a:pt x="6070" y="1134"/>
                    <a:pt x="6092" y="993"/>
                    <a:pt x="6092" y="918"/>
                  </a:cubicBezTo>
                  <a:cubicBezTo>
                    <a:pt x="6097" y="697"/>
                    <a:pt x="6130" y="478"/>
                    <a:pt x="6189" y="265"/>
                  </a:cubicBezTo>
                  <a:cubicBezTo>
                    <a:pt x="6229" y="116"/>
                    <a:pt x="6100" y="0"/>
                    <a:pt x="5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00" name="Google Shape;3400;p7"/>
            <p:cNvSpPr/>
            <p:nvPr/>
          </p:nvSpPr>
          <p:spPr>
            <a:xfrm>
              <a:off x="2878750" y="1376325"/>
              <a:ext cx="19600" cy="18025"/>
            </a:xfrm>
            <a:custGeom>
              <a:avLst/>
              <a:gdLst/>
              <a:ahLst/>
              <a:cxnLst/>
              <a:rect l="l" t="t" r="r" b="b"/>
              <a:pathLst>
                <a:path w="784" h="721" extrusionOk="0">
                  <a:moveTo>
                    <a:pt x="373" y="643"/>
                  </a:moveTo>
                  <a:lnTo>
                    <a:pt x="372" y="645"/>
                  </a:lnTo>
                  <a:cubicBezTo>
                    <a:pt x="372" y="644"/>
                    <a:pt x="372" y="644"/>
                    <a:pt x="373" y="643"/>
                  </a:cubicBezTo>
                  <a:close/>
                  <a:moveTo>
                    <a:pt x="572" y="1"/>
                  </a:moveTo>
                  <a:cubicBezTo>
                    <a:pt x="536" y="1"/>
                    <a:pt x="499" y="10"/>
                    <a:pt x="466" y="29"/>
                  </a:cubicBezTo>
                  <a:cubicBezTo>
                    <a:pt x="436" y="43"/>
                    <a:pt x="412" y="67"/>
                    <a:pt x="384" y="84"/>
                  </a:cubicBezTo>
                  <a:cubicBezTo>
                    <a:pt x="381" y="84"/>
                    <a:pt x="378" y="82"/>
                    <a:pt x="373" y="82"/>
                  </a:cubicBezTo>
                  <a:cubicBezTo>
                    <a:pt x="318" y="82"/>
                    <a:pt x="265" y="104"/>
                    <a:pt x="226" y="144"/>
                  </a:cubicBezTo>
                  <a:cubicBezTo>
                    <a:pt x="199" y="173"/>
                    <a:pt x="181" y="211"/>
                    <a:pt x="173" y="250"/>
                  </a:cubicBezTo>
                  <a:cubicBezTo>
                    <a:pt x="123" y="299"/>
                    <a:pt x="76" y="350"/>
                    <a:pt x="32" y="405"/>
                  </a:cubicBezTo>
                  <a:cubicBezTo>
                    <a:pt x="18" y="429"/>
                    <a:pt x="8" y="455"/>
                    <a:pt x="7" y="484"/>
                  </a:cubicBezTo>
                  <a:cubicBezTo>
                    <a:pt x="0" y="510"/>
                    <a:pt x="2" y="540"/>
                    <a:pt x="11" y="567"/>
                  </a:cubicBezTo>
                  <a:cubicBezTo>
                    <a:pt x="25" y="618"/>
                    <a:pt x="60" y="664"/>
                    <a:pt x="107" y="692"/>
                  </a:cubicBezTo>
                  <a:cubicBezTo>
                    <a:pt x="139" y="710"/>
                    <a:pt x="175" y="720"/>
                    <a:pt x="212" y="720"/>
                  </a:cubicBezTo>
                  <a:cubicBezTo>
                    <a:pt x="230" y="720"/>
                    <a:pt x="250" y="718"/>
                    <a:pt x="268" y="712"/>
                  </a:cubicBezTo>
                  <a:lnTo>
                    <a:pt x="318" y="692"/>
                  </a:lnTo>
                  <a:cubicBezTo>
                    <a:pt x="345" y="676"/>
                    <a:pt x="367" y="655"/>
                    <a:pt x="384" y="631"/>
                  </a:cubicBezTo>
                  <a:lnTo>
                    <a:pt x="384" y="631"/>
                  </a:lnTo>
                  <a:cubicBezTo>
                    <a:pt x="396" y="619"/>
                    <a:pt x="410" y="609"/>
                    <a:pt x="422" y="595"/>
                  </a:cubicBezTo>
                  <a:cubicBezTo>
                    <a:pt x="433" y="601"/>
                    <a:pt x="445" y="606"/>
                    <a:pt x="458" y="607"/>
                  </a:cubicBezTo>
                  <a:cubicBezTo>
                    <a:pt x="469" y="609"/>
                    <a:pt x="481" y="610"/>
                    <a:pt x="493" y="610"/>
                  </a:cubicBezTo>
                  <a:cubicBezTo>
                    <a:pt x="528" y="610"/>
                    <a:pt x="562" y="601"/>
                    <a:pt x="593" y="582"/>
                  </a:cubicBezTo>
                  <a:cubicBezTo>
                    <a:pt x="654" y="543"/>
                    <a:pt x="704" y="488"/>
                    <a:pt x="737" y="424"/>
                  </a:cubicBezTo>
                  <a:cubicBezTo>
                    <a:pt x="752" y="393"/>
                    <a:pt x="765" y="358"/>
                    <a:pt x="773" y="324"/>
                  </a:cubicBezTo>
                  <a:cubicBezTo>
                    <a:pt x="781" y="286"/>
                    <a:pt x="784" y="248"/>
                    <a:pt x="781" y="211"/>
                  </a:cubicBezTo>
                  <a:cubicBezTo>
                    <a:pt x="781" y="173"/>
                    <a:pt x="771" y="136"/>
                    <a:pt x="752" y="104"/>
                  </a:cubicBezTo>
                  <a:cubicBezTo>
                    <a:pt x="714" y="37"/>
                    <a:pt x="644" y="1"/>
                    <a:pt x="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01" name="Google Shape;3401;p7"/>
            <p:cNvSpPr/>
            <p:nvPr/>
          </p:nvSpPr>
          <p:spPr>
            <a:xfrm>
              <a:off x="2880950" y="1438075"/>
              <a:ext cx="18100" cy="41550"/>
            </a:xfrm>
            <a:custGeom>
              <a:avLst/>
              <a:gdLst/>
              <a:ahLst/>
              <a:cxnLst/>
              <a:rect l="l" t="t" r="r" b="b"/>
              <a:pathLst>
                <a:path w="724" h="1662" extrusionOk="0">
                  <a:moveTo>
                    <a:pt x="521" y="0"/>
                  </a:moveTo>
                  <a:cubicBezTo>
                    <a:pt x="519" y="0"/>
                    <a:pt x="516" y="0"/>
                    <a:pt x="514" y="0"/>
                  </a:cubicBezTo>
                  <a:cubicBezTo>
                    <a:pt x="398" y="2"/>
                    <a:pt x="306" y="94"/>
                    <a:pt x="304" y="209"/>
                  </a:cubicBezTo>
                  <a:cubicBezTo>
                    <a:pt x="298" y="603"/>
                    <a:pt x="210" y="990"/>
                    <a:pt x="46" y="1349"/>
                  </a:cubicBezTo>
                  <a:cubicBezTo>
                    <a:pt x="0" y="1448"/>
                    <a:pt x="14" y="1579"/>
                    <a:pt x="121" y="1636"/>
                  </a:cubicBezTo>
                  <a:cubicBezTo>
                    <a:pt x="153" y="1653"/>
                    <a:pt x="191" y="1661"/>
                    <a:pt x="229" y="1661"/>
                  </a:cubicBezTo>
                  <a:cubicBezTo>
                    <a:pt x="302" y="1661"/>
                    <a:pt x="376" y="1630"/>
                    <a:pt x="407" y="1561"/>
                  </a:cubicBezTo>
                  <a:cubicBezTo>
                    <a:pt x="608" y="1138"/>
                    <a:pt x="716" y="677"/>
                    <a:pt x="722" y="209"/>
                  </a:cubicBezTo>
                  <a:cubicBezTo>
                    <a:pt x="724" y="103"/>
                    <a:pt x="629" y="0"/>
                    <a:pt x="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02" name="Google Shape;3402;p7"/>
            <p:cNvSpPr/>
            <p:nvPr/>
          </p:nvSpPr>
          <p:spPr>
            <a:xfrm>
              <a:off x="2936775" y="1343300"/>
              <a:ext cx="96550" cy="111850"/>
            </a:xfrm>
            <a:custGeom>
              <a:avLst/>
              <a:gdLst/>
              <a:ahLst/>
              <a:cxnLst/>
              <a:rect l="l" t="t" r="r" b="b"/>
              <a:pathLst>
                <a:path w="3862" h="4474" extrusionOk="0">
                  <a:moveTo>
                    <a:pt x="2455" y="664"/>
                  </a:moveTo>
                  <a:cubicBezTo>
                    <a:pt x="2666" y="1115"/>
                    <a:pt x="2759" y="1629"/>
                    <a:pt x="2884" y="2101"/>
                  </a:cubicBezTo>
                  <a:cubicBezTo>
                    <a:pt x="3047" y="2716"/>
                    <a:pt x="3210" y="3332"/>
                    <a:pt x="3371" y="3948"/>
                  </a:cubicBezTo>
                  <a:cubicBezTo>
                    <a:pt x="3094" y="4003"/>
                    <a:pt x="2805" y="4013"/>
                    <a:pt x="2518" y="4013"/>
                  </a:cubicBezTo>
                  <a:cubicBezTo>
                    <a:pt x="2375" y="4013"/>
                    <a:pt x="2233" y="4010"/>
                    <a:pt x="2092" y="4010"/>
                  </a:cubicBezTo>
                  <a:cubicBezTo>
                    <a:pt x="2078" y="4010"/>
                    <a:pt x="2065" y="4010"/>
                    <a:pt x="2051" y="4011"/>
                  </a:cubicBezTo>
                  <a:lnTo>
                    <a:pt x="1263" y="4015"/>
                  </a:lnTo>
                  <a:cubicBezTo>
                    <a:pt x="1100" y="4017"/>
                    <a:pt x="936" y="4022"/>
                    <a:pt x="771" y="4022"/>
                  </a:cubicBezTo>
                  <a:cubicBezTo>
                    <a:pt x="738" y="4022"/>
                    <a:pt x="706" y="4022"/>
                    <a:pt x="673" y="4021"/>
                  </a:cubicBezTo>
                  <a:cubicBezTo>
                    <a:pt x="1327" y="2934"/>
                    <a:pt x="1921" y="1814"/>
                    <a:pt x="2455" y="664"/>
                  </a:cubicBezTo>
                  <a:close/>
                  <a:moveTo>
                    <a:pt x="2419" y="1"/>
                  </a:moveTo>
                  <a:cubicBezTo>
                    <a:pt x="2354" y="1"/>
                    <a:pt x="2292" y="31"/>
                    <a:pt x="2259" y="103"/>
                  </a:cubicBezTo>
                  <a:cubicBezTo>
                    <a:pt x="1626" y="1502"/>
                    <a:pt x="904" y="2861"/>
                    <a:pt x="98" y="4167"/>
                  </a:cubicBezTo>
                  <a:cubicBezTo>
                    <a:pt x="1" y="4327"/>
                    <a:pt x="142" y="4474"/>
                    <a:pt x="286" y="4474"/>
                  </a:cubicBezTo>
                  <a:cubicBezTo>
                    <a:pt x="335" y="4474"/>
                    <a:pt x="385" y="4456"/>
                    <a:pt x="426" y="4415"/>
                  </a:cubicBezTo>
                  <a:cubicBezTo>
                    <a:pt x="512" y="4441"/>
                    <a:pt x="606" y="4449"/>
                    <a:pt x="702" y="4449"/>
                  </a:cubicBezTo>
                  <a:cubicBezTo>
                    <a:pt x="826" y="4449"/>
                    <a:pt x="953" y="4436"/>
                    <a:pt x="1065" y="4435"/>
                  </a:cubicBezTo>
                  <a:lnTo>
                    <a:pt x="1972" y="4429"/>
                  </a:lnTo>
                  <a:cubicBezTo>
                    <a:pt x="1990" y="4429"/>
                    <a:pt x="2009" y="4429"/>
                    <a:pt x="2027" y="4429"/>
                  </a:cubicBezTo>
                  <a:cubicBezTo>
                    <a:pt x="2214" y="4429"/>
                    <a:pt x="2404" y="4434"/>
                    <a:pt x="2595" y="4434"/>
                  </a:cubicBezTo>
                  <a:cubicBezTo>
                    <a:pt x="2965" y="4434"/>
                    <a:pt x="3337" y="4415"/>
                    <a:pt x="3686" y="4308"/>
                  </a:cubicBezTo>
                  <a:cubicBezTo>
                    <a:pt x="3796" y="4277"/>
                    <a:pt x="3862" y="4163"/>
                    <a:pt x="3834" y="4053"/>
                  </a:cubicBezTo>
                  <a:lnTo>
                    <a:pt x="3268" y="1913"/>
                  </a:lnTo>
                  <a:cubicBezTo>
                    <a:pt x="3107" y="1300"/>
                    <a:pt x="2991" y="631"/>
                    <a:pt x="2621" y="103"/>
                  </a:cubicBezTo>
                  <a:cubicBezTo>
                    <a:pt x="2577" y="41"/>
                    <a:pt x="2496" y="1"/>
                    <a:pt x="2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03" name="Google Shape;3403;p7"/>
            <p:cNvSpPr/>
            <p:nvPr/>
          </p:nvSpPr>
          <p:spPr>
            <a:xfrm>
              <a:off x="3054350" y="1305700"/>
              <a:ext cx="68525" cy="152450"/>
            </a:xfrm>
            <a:custGeom>
              <a:avLst/>
              <a:gdLst/>
              <a:ahLst/>
              <a:cxnLst/>
              <a:rect l="l" t="t" r="r" b="b"/>
              <a:pathLst>
                <a:path w="2741" h="6098" extrusionOk="0">
                  <a:moveTo>
                    <a:pt x="2109" y="518"/>
                  </a:moveTo>
                  <a:cubicBezTo>
                    <a:pt x="2101" y="545"/>
                    <a:pt x="2093" y="571"/>
                    <a:pt x="2084" y="598"/>
                  </a:cubicBezTo>
                  <a:cubicBezTo>
                    <a:pt x="1951" y="1016"/>
                    <a:pt x="1778" y="1421"/>
                    <a:pt x="1572" y="1808"/>
                  </a:cubicBezTo>
                  <a:lnTo>
                    <a:pt x="1572" y="1806"/>
                  </a:lnTo>
                  <a:cubicBezTo>
                    <a:pt x="1384" y="2163"/>
                    <a:pt x="1172" y="2506"/>
                    <a:pt x="950" y="2842"/>
                  </a:cubicBezTo>
                  <a:cubicBezTo>
                    <a:pt x="1066" y="2221"/>
                    <a:pt x="1239" y="1610"/>
                    <a:pt x="1597" y="1081"/>
                  </a:cubicBezTo>
                  <a:cubicBezTo>
                    <a:pt x="1708" y="914"/>
                    <a:pt x="1838" y="761"/>
                    <a:pt x="1985" y="625"/>
                  </a:cubicBezTo>
                  <a:cubicBezTo>
                    <a:pt x="2024" y="587"/>
                    <a:pt x="2067" y="553"/>
                    <a:pt x="2109" y="518"/>
                  </a:cubicBezTo>
                  <a:close/>
                  <a:moveTo>
                    <a:pt x="2258" y="1"/>
                  </a:moveTo>
                  <a:cubicBezTo>
                    <a:pt x="1957" y="1"/>
                    <a:pt x="1666" y="332"/>
                    <a:pt x="1490" y="534"/>
                  </a:cubicBezTo>
                  <a:cubicBezTo>
                    <a:pt x="1243" y="822"/>
                    <a:pt x="1044" y="1148"/>
                    <a:pt x="898" y="1499"/>
                  </a:cubicBezTo>
                  <a:cubicBezTo>
                    <a:pt x="616" y="2165"/>
                    <a:pt x="478" y="2912"/>
                    <a:pt x="398" y="3642"/>
                  </a:cubicBezTo>
                  <a:cubicBezTo>
                    <a:pt x="303" y="3775"/>
                    <a:pt x="207" y="3907"/>
                    <a:pt x="113" y="4039"/>
                  </a:cubicBezTo>
                  <a:cubicBezTo>
                    <a:pt x="1" y="4192"/>
                    <a:pt x="147" y="4339"/>
                    <a:pt x="297" y="4339"/>
                  </a:cubicBezTo>
                  <a:cubicBezTo>
                    <a:pt x="313" y="4339"/>
                    <a:pt x="328" y="4338"/>
                    <a:pt x="343" y="4335"/>
                  </a:cubicBezTo>
                  <a:lnTo>
                    <a:pt x="343" y="4335"/>
                  </a:lnTo>
                  <a:cubicBezTo>
                    <a:pt x="339" y="5091"/>
                    <a:pt x="632" y="5961"/>
                    <a:pt x="1476" y="6094"/>
                  </a:cubicBezTo>
                  <a:cubicBezTo>
                    <a:pt x="1489" y="6096"/>
                    <a:pt x="1501" y="6097"/>
                    <a:pt x="1513" y="6097"/>
                  </a:cubicBezTo>
                  <a:cubicBezTo>
                    <a:pt x="1751" y="6097"/>
                    <a:pt x="1841" y="5729"/>
                    <a:pt x="1587" y="5690"/>
                  </a:cubicBezTo>
                  <a:cubicBezTo>
                    <a:pt x="697" y="5549"/>
                    <a:pt x="718" y="4529"/>
                    <a:pt x="805" y="3790"/>
                  </a:cubicBezTo>
                  <a:cubicBezTo>
                    <a:pt x="1213" y="3219"/>
                    <a:pt x="1606" y="2639"/>
                    <a:pt x="1934" y="2019"/>
                  </a:cubicBezTo>
                  <a:cubicBezTo>
                    <a:pt x="2136" y="1640"/>
                    <a:pt x="2306" y="1247"/>
                    <a:pt x="2446" y="841"/>
                  </a:cubicBezTo>
                  <a:cubicBezTo>
                    <a:pt x="2527" y="598"/>
                    <a:pt x="2740" y="81"/>
                    <a:pt x="2330" y="7"/>
                  </a:cubicBezTo>
                  <a:cubicBezTo>
                    <a:pt x="2306" y="3"/>
                    <a:pt x="2282" y="1"/>
                    <a:pt x="2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04" name="Google Shape;3404;p7"/>
            <p:cNvSpPr/>
            <p:nvPr/>
          </p:nvSpPr>
          <p:spPr>
            <a:xfrm>
              <a:off x="3129575" y="1389300"/>
              <a:ext cx="80025" cy="14225"/>
            </a:xfrm>
            <a:custGeom>
              <a:avLst/>
              <a:gdLst/>
              <a:ahLst/>
              <a:cxnLst/>
              <a:rect l="l" t="t" r="r" b="b"/>
              <a:pathLst>
                <a:path w="3201" h="569" extrusionOk="0">
                  <a:moveTo>
                    <a:pt x="265" y="0"/>
                  </a:moveTo>
                  <a:cubicBezTo>
                    <a:pt x="1" y="0"/>
                    <a:pt x="3" y="411"/>
                    <a:pt x="272" y="419"/>
                  </a:cubicBezTo>
                  <a:cubicBezTo>
                    <a:pt x="1159" y="444"/>
                    <a:pt x="2046" y="494"/>
                    <a:pt x="2931" y="568"/>
                  </a:cubicBezTo>
                  <a:cubicBezTo>
                    <a:pt x="2938" y="568"/>
                    <a:pt x="2944" y="569"/>
                    <a:pt x="2951" y="569"/>
                  </a:cubicBezTo>
                  <a:cubicBezTo>
                    <a:pt x="3200" y="569"/>
                    <a:pt x="3192" y="171"/>
                    <a:pt x="2931" y="149"/>
                  </a:cubicBezTo>
                  <a:cubicBezTo>
                    <a:pt x="2046" y="76"/>
                    <a:pt x="1159" y="26"/>
                    <a:pt x="272" y="1"/>
                  </a:cubicBezTo>
                  <a:cubicBezTo>
                    <a:pt x="269" y="0"/>
                    <a:pt x="267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05" name="Google Shape;3405;p7"/>
            <p:cNvSpPr/>
            <p:nvPr/>
          </p:nvSpPr>
          <p:spPr>
            <a:xfrm>
              <a:off x="3128250" y="1421150"/>
              <a:ext cx="74525" cy="11725"/>
            </a:xfrm>
            <a:custGeom>
              <a:avLst/>
              <a:gdLst/>
              <a:ahLst/>
              <a:cxnLst/>
              <a:rect l="l" t="t" r="r" b="b"/>
              <a:pathLst>
                <a:path w="2981" h="469" extrusionOk="0">
                  <a:moveTo>
                    <a:pt x="264" y="0"/>
                  </a:moveTo>
                  <a:cubicBezTo>
                    <a:pt x="1" y="0"/>
                    <a:pt x="3" y="414"/>
                    <a:pt x="270" y="419"/>
                  </a:cubicBezTo>
                  <a:lnTo>
                    <a:pt x="2711" y="469"/>
                  </a:lnTo>
                  <a:cubicBezTo>
                    <a:pt x="2713" y="469"/>
                    <a:pt x="2714" y="469"/>
                    <a:pt x="2716" y="469"/>
                  </a:cubicBezTo>
                  <a:cubicBezTo>
                    <a:pt x="2981" y="469"/>
                    <a:pt x="2979" y="55"/>
                    <a:pt x="2711" y="50"/>
                  </a:cubicBezTo>
                  <a:lnTo>
                    <a:pt x="270" y="0"/>
                  </a:lnTo>
                  <a:cubicBezTo>
                    <a:pt x="268" y="0"/>
                    <a:pt x="266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06" name="Google Shape;3406;p7"/>
            <p:cNvSpPr/>
            <p:nvPr/>
          </p:nvSpPr>
          <p:spPr>
            <a:xfrm>
              <a:off x="3254375" y="1339675"/>
              <a:ext cx="61525" cy="107000"/>
            </a:xfrm>
            <a:custGeom>
              <a:avLst/>
              <a:gdLst/>
              <a:ahLst/>
              <a:cxnLst/>
              <a:rect l="l" t="t" r="r" b="b"/>
              <a:pathLst>
                <a:path w="2461" h="4280" extrusionOk="0">
                  <a:moveTo>
                    <a:pt x="2105" y="1"/>
                  </a:moveTo>
                  <a:cubicBezTo>
                    <a:pt x="2042" y="1"/>
                    <a:pt x="1978" y="32"/>
                    <a:pt x="1932" y="102"/>
                  </a:cubicBezTo>
                  <a:cubicBezTo>
                    <a:pt x="1494" y="787"/>
                    <a:pt x="911" y="1367"/>
                    <a:pt x="225" y="1802"/>
                  </a:cubicBezTo>
                  <a:cubicBezTo>
                    <a:pt x="34" y="1923"/>
                    <a:pt x="151" y="2197"/>
                    <a:pt x="329" y="2197"/>
                  </a:cubicBezTo>
                  <a:cubicBezTo>
                    <a:pt x="363" y="2197"/>
                    <a:pt x="399" y="2187"/>
                    <a:pt x="436" y="2164"/>
                  </a:cubicBezTo>
                  <a:cubicBezTo>
                    <a:pt x="1002" y="1805"/>
                    <a:pt x="1503" y="1356"/>
                    <a:pt x="1920" y="834"/>
                  </a:cubicBezTo>
                  <a:lnTo>
                    <a:pt x="1920" y="834"/>
                  </a:lnTo>
                  <a:cubicBezTo>
                    <a:pt x="1884" y="1848"/>
                    <a:pt x="1542" y="2838"/>
                    <a:pt x="1434" y="3848"/>
                  </a:cubicBezTo>
                  <a:lnTo>
                    <a:pt x="272" y="3861"/>
                  </a:lnTo>
                  <a:cubicBezTo>
                    <a:pt x="3" y="3864"/>
                    <a:pt x="1" y="4279"/>
                    <a:pt x="269" y="4279"/>
                  </a:cubicBezTo>
                  <a:cubicBezTo>
                    <a:pt x="270" y="4279"/>
                    <a:pt x="271" y="4279"/>
                    <a:pt x="272" y="4279"/>
                  </a:cubicBezTo>
                  <a:lnTo>
                    <a:pt x="1845" y="4264"/>
                  </a:lnTo>
                  <a:cubicBezTo>
                    <a:pt x="2111" y="4261"/>
                    <a:pt x="2114" y="3855"/>
                    <a:pt x="1854" y="3847"/>
                  </a:cubicBezTo>
                  <a:cubicBezTo>
                    <a:pt x="1986" y="2629"/>
                    <a:pt x="2460" y="1448"/>
                    <a:pt x="2323" y="209"/>
                  </a:cubicBezTo>
                  <a:cubicBezTo>
                    <a:pt x="2309" y="83"/>
                    <a:pt x="2208" y="1"/>
                    <a:pt x="2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07" name="Google Shape;3407;p7"/>
            <p:cNvSpPr/>
            <p:nvPr/>
          </p:nvSpPr>
          <p:spPr>
            <a:xfrm>
              <a:off x="3333100" y="1333775"/>
              <a:ext cx="69275" cy="100350"/>
            </a:xfrm>
            <a:custGeom>
              <a:avLst/>
              <a:gdLst/>
              <a:ahLst/>
              <a:cxnLst/>
              <a:rect l="l" t="t" r="r" b="b"/>
              <a:pathLst>
                <a:path w="2771" h="4014" extrusionOk="0">
                  <a:moveTo>
                    <a:pt x="1194" y="418"/>
                  </a:moveTo>
                  <a:cubicBezTo>
                    <a:pt x="1572" y="418"/>
                    <a:pt x="1925" y="677"/>
                    <a:pt x="2089" y="1017"/>
                  </a:cubicBezTo>
                  <a:cubicBezTo>
                    <a:pt x="2331" y="1510"/>
                    <a:pt x="2223" y="2120"/>
                    <a:pt x="1988" y="2593"/>
                  </a:cubicBezTo>
                  <a:cubicBezTo>
                    <a:pt x="1792" y="2988"/>
                    <a:pt x="1406" y="3577"/>
                    <a:pt x="910" y="3592"/>
                  </a:cubicBezTo>
                  <a:cubicBezTo>
                    <a:pt x="902" y="3593"/>
                    <a:pt x="894" y="3593"/>
                    <a:pt x="887" y="3593"/>
                  </a:cubicBezTo>
                  <a:cubicBezTo>
                    <a:pt x="298" y="3593"/>
                    <a:pt x="467" y="2742"/>
                    <a:pt x="507" y="2364"/>
                  </a:cubicBezTo>
                  <a:cubicBezTo>
                    <a:pt x="574" y="1708"/>
                    <a:pt x="739" y="1062"/>
                    <a:pt x="974" y="445"/>
                  </a:cubicBezTo>
                  <a:lnTo>
                    <a:pt x="988" y="445"/>
                  </a:lnTo>
                  <a:cubicBezTo>
                    <a:pt x="1057" y="427"/>
                    <a:pt x="1126" y="418"/>
                    <a:pt x="1194" y="418"/>
                  </a:cubicBezTo>
                  <a:close/>
                  <a:moveTo>
                    <a:pt x="1191" y="0"/>
                  </a:moveTo>
                  <a:cubicBezTo>
                    <a:pt x="1088" y="0"/>
                    <a:pt x="983" y="13"/>
                    <a:pt x="878" y="41"/>
                  </a:cubicBezTo>
                  <a:cubicBezTo>
                    <a:pt x="833" y="52"/>
                    <a:pt x="794" y="80"/>
                    <a:pt x="767" y="119"/>
                  </a:cubicBezTo>
                  <a:cubicBezTo>
                    <a:pt x="692" y="130"/>
                    <a:pt x="628" y="180"/>
                    <a:pt x="599" y="252"/>
                  </a:cubicBezTo>
                  <a:cubicBezTo>
                    <a:pt x="314" y="982"/>
                    <a:pt x="137" y="1750"/>
                    <a:pt x="73" y="2530"/>
                  </a:cubicBezTo>
                  <a:cubicBezTo>
                    <a:pt x="46" y="2856"/>
                    <a:pt x="1" y="3231"/>
                    <a:pt x="131" y="3539"/>
                  </a:cubicBezTo>
                  <a:cubicBezTo>
                    <a:pt x="252" y="3821"/>
                    <a:pt x="515" y="3981"/>
                    <a:pt x="814" y="4009"/>
                  </a:cubicBezTo>
                  <a:cubicBezTo>
                    <a:pt x="844" y="4012"/>
                    <a:pt x="874" y="4013"/>
                    <a:pt x="904" y="4013"/>
                  </a:cubicBezTo>
                  <a:cubicBezTo>
                    <a:pt x="1525" y="4013"/>
                    <a:pt x="2021" y="3406"/>
                    <a:pt x="2295" y="2908"/>
                  </a:cubicBezTo>
                  <a:cubicBezTo>
                    <a:pt x="2619" y="2319"/>
                    <a:pt x="2771" y="1576"/>
                    <a:pt x="2511" y="935"/>
                  </a:cubicBezTo>
                  <a:cubicBezTo>
                    <a:pt x="2292" y="398"/>
                    <a:pt x="1764" y="0"/>
                    <a:pt x="1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08" name="Google Shape;3408;p7"/>
            <p:cNvSpPr/>
            <p:nvPr/>
          </p:nvSpPr>
          <p:spPr>
            <a:xfrm>
              <a:off x="3471475" y="1375725"/>
              <a:ext cx="88025" cy="79625"/>
            </a:xfrm>
            <a:custGeom>
              <a:avLst/>
              <a:gdLst/>
              <a:ahLst/>
              <a:cxnLst/>
              <a:rect l="l" t="t" r="r" b="b"/>
              <a:pathLst>
                <a:path w="3521" h="3185" extrusionOk="0">
                  <a:moveTo>
                    <a:pt x="1320" y="0"/>
                  </a:moveTo>
                  <a:cubicBezTo>
                    <a:pt x="1246" y="0"/>
                    <a:pt x="1170" y="35"/>
                    <a:pt x="1129" y="100"/>
                  </a:cubicBezTo>
                  <a:cubicBezTo>
                    <a:pt x="579" y="959"/>
                    <a:pt x="205" y="1918"/>
                    <a:pt x="28" y="2922"/>
                  </a:cubicBezTo>
                  <a:cubicBezTo>
                    <a:pt x="1" y="3080"/>
                    <a:pt x="135" y="3184"/>
                    <a:pt x="257" y="3184"/>
                  </a:cubicBezTo>
                  <a:cubicBezTo>
                    <a:pt x="338" y="3184"/>
                    <a:pt x="413" y="3139"/>
                    <a:pt x="432" y="3033"/>
                  </a:cubicBezTo>
                  <a:cubicBezTo>
                    <a:pt x="572" y="2251"/>
                    <a:pt x="835" y="1496"/>
                    <a:pt x="1212" y="797"/>
                  </a:cubicBezTo>
                  <a:lnTo>
                    <a:pt x="1396" y="1737"/>
                  </a:lnTo>
                  <a:cubicBezTo>
                    <a:pt x="1435" y="1938"/>
                    <a:pt x="1447" y="2181"/>
                    <a:pt x="1577" y="2345"/>
                  </a:cubicBezTo>
                  <a:cubicBezTo>
                    <a:pt x="1648" y="2434"/>
                    <a:pt x="1750" y="2482"/>
                    <a:pt x="1853" y="2482"/>
                  </a:cubicBezTo>
                  <a:cubicBezTo>
                    <a:pt x="1935" y="2482"/>
                    <a:pt x="2017" y="2452"/>
                    <a:pt x="2084" y="2388"/>
                  </a:cubicBezTo>
                  <a:cubicBezTo>
                    <a:pt x="2214" y="2262"/>
                    <a:pt x="2279" y="2060"/>
                    <a:pt x="2353" y="1899"/>
                  </a:cubicBezTo>
                  <a:cubicBezTo>
                    <a:pt x="2439" y="1712"/>
                    <a:pt x="2522" y="1523"/>
                    <a:pt x="2613" y="1338"/>
                  </a:cubicBezTo>
                  <a:cubicBezTo>
                    <a:pt x="2731" y="1097"/>
                    <a:pt x="2865" y="868"/>
                    <a:pt x="3035" y="664"/>
                  </a:cubicBezTo>
                  <a:lnTo>
                    <a:pt x="3035" y="664"/>
                  </a:lnTo>
                  <a:cubicBezTo>
                    <a:pt x="3078" y="985"/>
                    <a:pt x="3014" y="1328"/>
                    <a:pt x="2973" y="1640"/>
                  </a:cubicBezTo>
                  <a:cubicBezTo>
                    <a:pt x="2917" y="2085"/>
                    <a:pt x="2897" y="2519"/>
                    <a:pt x="3083" y="2938"/>
                  </a:cubicBezTo>
                  <a:cubicBezTo>
                    <a:pt x="3118" y="3015"/>
                    <a:pt x="3178" y="3047"/>
                    <a:pt x="3239" y="3047"/>
                  </a:cubicBezTo>
                  <a:cubicBezTo>
                    <a:pt x="3374" y="3047"/>
                    <a:pt x="3520" y="2894"/>
                    <a:pt x="3445" y="2728"/>
                  </a:cubicBezTo>
                  <a:cubicBezTo>
                    <a:pt x="3270" y="2333"/>
                    <a:pt x="3364" y="1867"/>
                    <a:pt x="3417" y="1457"/>
                  </a:cubicBezTo>
                  <a:cubicBezTo>
                    <a:pt x="3475" y="1010"/>
                    <a:pt x="3497" y="576"/>
                    <a:pt x="3315" y="155"/>
                  </a:cubicBezTo>
                  <a:cubicBezTo>
                    <a:pt x="3283" y="83"/>
                    <a:pt x="3218" y="54"/>
                    <a:pt x="3150" y="54"/>
                  </a:cubicBezTo>
                  <a:cubicBezTo>
                    <a:pt x="3090" y="54"/>
                    <a:pt x="3029" y="77"/>
                    <a:pt x="2986" y="113"/>
                  </a:cubicBezTo>
                  <a:cubicBezTo>
                    <a:pt x="2472" y="547"/>
                    <a:pt x="2229" y="1181"/>
                    <a:pt x="1952" y="1775"/>
                  </a:cubicBezTo>
                  <a:cubicBezTo>
                    <a:pt x="1924" y="1836"/>
                    <a:pt x="1894" y="1896"/>
                    <a:pt x="1864" y="1955"/>
                  </a:cubicBezTo>
                  <a:cubicBezTo>
                    <a:pt x="1819" y="1781"/>
                    <a:pt x="1794" y="1596"/>
                    <a:pt x="1759" y="1419"/>
                  </a:cubicBezTo>
                  <a:lnTo>
                    <a:pt x="1512" y="150"/>
                  </a:lnTo>
                  <a:cubicBezTo>
                    <a:pt x="1492" y="48"/>
                    <a:pt x="1408" y="0"/>
                    <a:pt x="1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09" name="Google Shape;3409;p7"/>
            <p:cNvSpPr/>
            <p:nvPr/>
          </p:nvSpPr>
          <p:spPr>
            <a:xfrm>
              <a:off x="3566175" y="1375650"/>
              <a:ext cx="87625" cy="76750"/>
            </a:xfrm>
            <a:custGeom>
              <a:avLst/>
              <a:gdLst/>
              <a:ahLst/>
              <a:cxnLst/>
              <a:rect l="l" t="t" r="r" b="b"/>
              <a:pathLst>
                <a:path w="3505" h="3070" extrusionOk="0">
                  <a:moveTo>
                    <a:pt x="1218" y="1"/>
                  </a:moveTo>
                  <a:cubicBezTo>
                    <a:pt x="1183" y="1"/>
                    <a:pt x="1148" y="10"/>
                    <a:pt x="1117" y="31"/>
                  </a:cubicBezTo>
                  <a:cubicBezTo>
                    <a:pt x="749" y="272"/>
                    <a:pt x="666" y="777"/>
                    <a:pt x="539" y="1167"/>
                  </a:cubicBezTo>
                  <a:lnTo>
                    <a:pt x="50" y="2660"/>
                  </a:lnTo>
                  <a:cubicBezTo>
                    <a:pt x="0" y="2814"/>
                    <a:pt x="128" y="2916"/>
                    <a:pt x="255" y="2916"/>
                  </a:cubicBezTo>
                  <a:cubicBezTo>
                    <a:pt x="338" y="2916"/>
                    <a:pt x="422" y="2872"/>
                    <a:pt x="455" y="2771"/>
                  </a:cubicBezTo>
                  <a:cubicBezTo>
                    <a:pt x="600" y="2328"/>
                    <a:pt x="744" y="1886"/>
                    <a:pt x="889" y="1444"/>
                  </a:cubicBezTo>
                  <a:cubicBezTo>
                    <a:pt x="961" y="1223"/>
                    <a:pt x="1033" y="1002"/>
                    <a:pt x="1106" y="782"/>
                  </a:cubicBezTo>
                  <a:cubicBezTo>
                    <a:pt x="1114" y="756"/>
                    <a:pt x="1124" y="728"/>
                    <a:pt x="1133" y="702"/>
                  </a:cubicBezTo>
                  <a:cubicBezTo>
                    <a:pt x="1189" y="918"/>
                    <a:pt x="1244" y="1134"/>
                    <a:pt x="1301" y="1350"/>
                  </a:cubicBezTo>
                  <a:cubicBezTo>
                    <a:pt x="1367" y="1603"/>
                    <a:pt x="1509" y="1870"/>
                    <a:pt x="1790" y="1870"/>
                  </a:cubicBezTo>
                  <a:cubicBezTo>
                    <a:pt x="1814" y="1870"/>
                    <a:pt x="1839" y="1868"/>
                    <a:pt x="1865" y="1864"/>
                  </a:cubicBezTo>
                  <a:cubicBezTo>
                    <a:pt x="2176" y="1814"/>
                    <a:pt x="2388" y="1473"/>
                    <a:pt x="2579" y="1253"/>
                  </a:cubicBezTo>
                  <a:lnTo>
                    <a:pt x="3011" y="756"/>
                  </a:lnTo>
                  <a:lnTo>
                    <a:pt x="3011" y="756"/>
                  </a:lnTo>
                  <a:cubicBezTo>
                    <a:pt x="3058" y="1446"/>
                    <a:pt x="2997" y="2138"/>
                    <a:pt x="2828" y="2809"/>
                  </a:cubicBezTo>
                  <a:cubicBezTo>
                    <a:pt x="2789" y="2966"/>
                    <a:pt x="2919" y="3069"/>
                    <a:pt x="3044" y="3069"/>
                  </a:cubicBezTo>
                  <a:cubicBezTo>
                    <a:pt x="3126" y="3069"/>
                    <a:pt x="3206" y="3024"/>
                    <a:pt x="3232" y="2920"/>
                  </a:cubicBezTo>
                  <a:cubicBezTo>
                    <a:pt x="3456" y="2030"/>
                    <a:pt x="3505" y="1106"/>
                    <a:pt x="3377" y="197"/>
                  </a:cubicBezTo>
                  <a:cubicBezTo>
                    <a:pt x="3364" y="100"/>
                    <a:pt x="3267" y="45"/>
                    <a:pt x="3173" y="45"/>
                  </a:cubicBezTo>
                  <a:cubicBezTo>
                    <a:pt x="3117" y="45"/>
                    <a:pt x="3063" y="64"/>
                    <a:pt x="3027" y="105"/>
                  </a:cubicBezTo>
                  <a:lnTo>
                    <a:pt x="2432" y="786"/>
                  </a:lnTo>
                  <a:cubicBezTo>
                    <a:pt x="2258" y="985"/>
                    <a:pt x="2093" y="1228"/>
                    <a:pt x="1891" y="1396"/>
                  </a:cubicBezTo>
                  <a:cubicBezTo>
                    <a:pt x="1852" y="1429"/>
                    <a:pt x="1826" y="1448"/>
                    <a:pt x="1805" y="1448"/>
                  </a:cubicBezTo>
                  <a:cubicBezTo>
                    <a:pt x="1783" y="1448"/>
                    <a:pt x="1766" y="1427"/>
                    <a:pt x="1746" y="1377"/>
                  </a:cubicBezTo>
                  <a:cubicBezTo>
                    <a:pt x="1702" y="1272"/>
                    <a:pt x="1683" y="1153"/>
                    <a:pt x="1655" y="1043"/>
                  </a:cubicBezTo>
                  <a:cubicBezTo>
                    <a:pt x="1578" y="747"/>
                    <a:pt x="1501" y="451"/>
                    <a:pt x="1424" y="155"/>
                  </a:cubicBezTo>
                  <a:cubicBezTo>
                    <a:pt x="1401" y="64"/>
                    <a:pt x="1309" y="1"/>
                    <a:pt x="1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10" name="Google Shape;3410;p7"/>
            <p:cNvSpPr/>
            <p:nvPr/>
          </p:nvSpPr>
          <p:spPr>
            <a:xfrm>
              <a:off x="1330775" y="1799650"/>
              <a:ext cx="64350" cy="91350"/>
            </a:xfrm>
            <a:custGeom>
              <a:avLst/>
              <a:gdLst/>
              <a:ahLst/>
              <a:cxnLst/>
              <a:rect l="l" t="t" r="r" b="b"/>
              <a:pathLst>
                <a:path w="2574" h="3654" extrusionOk="0">
                  <a:moveTo>
                    <a:pt x="1354" y="1"/>
                  </a:moveTo>
                  <a:cubicBezTo>
                    <a:pt x="1341" y="1"/>
                    <a:pt x="1327" y="1"/>
                    <a:pt x="1314" y="2"/>
                  </a:cubicBezTo>
                  <a:cubicBezTo>
                    <a:pt x="887" y="17"/>
                    <a:pt x="419" y="254"/>
                    <a:pt x="218" y="644"/>
                  </a:cubicBezTo>
                  <a:cubicBezTo>
                    <a:pt x="19" y="1036"/>
                    <a:pt x="322" y="1401"/>
                    <a:pt x="645" y="1617"/>
                  </a:cubicBezTo>
                  <a:cubicBezTo>
                    <a:pt x="488" y="1661"/>
                    <a:pt x="326" y="1719"/>
                    <a:pt x="214" y="1829"/>
                  </a:cubicBezTo>
                  <a:cubicBezTo>
                    <a:pt x="52" y="1984"/>
                    <a:pt x="1" y="2214"/>
                    <a:pt x="38" y="2430"/>
                  </a:cubicBezTo>
                  <a:cubicBezTo>
                    <a:pt x="115" y="2869"/>
                    <a:pt x="560" y="3209"/>
                    <a:pt x="934" y="3397"/>
                  </a:cubicBezTo>
                  <a:cubicBezTo>
                    <a:pt x="1266" y="3566"/>
                    <a:pt x="1633" y="3653"/>
                    <a:pt x="2003" y="3653"/>
                  </a:cubicBezTo>
                  <a:cubicBezTo>
                    <a:pt x="2096" y="3653"/>
                    <a:pt x="2189" y="3648"/>
                    <a:pt x="2282" y="3637"/>
                  </a:cubicBezTo>
                  <a:cubicBezTo>
                    <a:pt x="2395" y="3621"/>
                    <a:pt x="2490" y="3550"/>
                    <a:pt x="2490" y="3427"/>
                  </a:cubicBezTo>
                  <a:cubicBezTo>
                    <a:pt x="2492" y="3331"/>
                    <a:pt x="2404" y="3217"/>
                    <a:pt x="2301" y="3217"/>
                  </a:cubicBezTo>
                  <a:cubicBezTo>
                    <a:pt x="2295" y="3217"/>
                    <a:pt x="2288" y="3217"/>
                    <a:pt x="2282" y="3218"/>
                  </a:cubicBezTo>
                  <a:cubicBezTo>
                    <a:pt x="2193" y="3230"/>
                    <a:pt x="2105" y="3236"/>
                    <a:pt x="2016" y="3236"/>
                  </a:cubicBezTo>
                  <a:cubicBezTo>
                    <a:pt x="1773" y="3236"/>
                    <a:pt x="1531" y="3192"/>
                    <a:pt x="1303" y="3105"/>
                  </a:cubicBezTo>
                  <a:cubicBezTo>
                    <a:pt x="1003" y="2991"/>
                    <a:pt x="666" y="2781"/>
                    <a:pt x="504" y="2498"/>
                  </a:cubicBezTo>
                  <a:cubicBezTo>
                    <a:pt x="438" y="2380"/>
                    <a:pt x="403" y="2208"/>
                    <a:pt x="525" y="2114"/>
                  </a:cubicBezTo>
                  <a:cubicBezTo>
                    <a:pt x="643" y="2026"/>
                    <a:pt x="845" y="1996"/>
                    <a:pt x="985" y="1960"/>
                  </a:cubicBezTo>
                  <a:cubicBezTo>
                    <a:pt x="1096" y="1932"/>
                    <a:pt x="1209" y="1910"/>
                    <a:pt x="1323" y="1894"/>
                  </a:cubicBezTo>
                  <a:cubicBezTo>
                    <a:pt x="1580" y="1957"/>
                    <a:pt x="1843" y="1991"/>
                    <a:pt x="2105" y="2018"/>
                  </a:cubicBezTo>
                  <a:cubicBezTo>
                    <a:pt x="2112" y="2019"/>
                    <a:pt x="2119" y="2019"/>
                    <a:pt x="2125" y="2019"/>
                  </a:cubicBezTo>
                  <a:cubicBezTo>
                    <a:pt x="2320" y="2019"/>
                    <a:pt x="2376" y="1720"/>
                    <a:pt x="2210" y="1626"/>
                  </a:cubicBezTo>
                  <a:cubicBezTo>
                    <a:pt x="1995" y="1506"/>
                    <a:pt x="1764" y="1461"/>
                    <a:pt x="1529" y="1461"/>
                  </a:cubicBezTo>
                  <a:cubicBezTo>
                    <a:pt x="1468" y="1461"/>
                    <a:pt x="1406" y="1464"/>
                    <a:pt x="1345" y="1470"/>
                  </a:cubicBezTo>
                  <a:cubicBezTo>
                    <a:pt x="1293" y="1456"/>
                    <a:pt x="1240" y="1442"/>
                    <a:pt x="1188" y="1424"/>
                  </a:cubicBezTo>
                  <a:cubicBezTo>
                    <a:pt x="1053" y="1377"/>
                    <a:pt x="925" y="1310"/>
                    <a:pt x="811" y="1224"/>
                  </a:cubicBezTo>
                  <a:cubicBezTo>
                    <a:pt x="712" y="1147"/>
                    <a:pt x="533" y="998"/>
                    <a:pt x="580" y="856"/>
                  </a:cubicBezTo>
                  <a:cubicBezTo>
                    <a:pt x="668" y="589"/>
                    <a:pt x="1061" y="429"/>
                    <a:pt x="1314" y="422"/>
                  </a:cubicBezTo>
                  <a:cubicBezTo>
                    <a:pt x="1321" y="421"/>
                    <a:pt x="1329" y="421"/>
                    <a:pt x="1336" y="421"/>
                  </a:cubicBezTo>
                  <a:cubicBezTo>
                    <a:pt x="1646" y="421"/>
                    <a:pt x="1937" y="577"/>
                    <a:pt x="2108" y="838"/>
                  </a:cubicBezTo>
                  <a:cubicBezTo>
                    <a:pt x="2152" y="906"/>
                    <a:pt x="2217" y="934"/>
                    <a:pt x="2281" y="934"/>
                  </a:cubicBezTo>
                  <a:cubicBezTo>
                    <a:pt x="2428" y="934"/>
                    <a:pt x="2574" y="784"/>
                    <a:pt x="2470" y="627"/>
                  </a:cubicBezTo>
                  <a:cubicBezTo>
                    <a:pt x="2223" y="253"/>
                    <a:pt x="1807" y="1"/>
                    <a:pt x="1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11" name="Google Shape;3411;p7"/>
            <p:cNvSpPr/>
            <p:nvPr/>
          </p:nvSpPr>
          <p:spPr>
            <a:xfrm>
              <a:off x="1403525" y="1858775"/>
              <a:ext cx="17525" cy="68825"/>
            </a:xfrm>
            <a:custGeom>
              <a:avLst/>
              <a:gdLst/>
              <a:ahLst/>
              <a:cxnLst/>
              <a:rect l="l" t="t" r="r" b="b"/>
              <a:pathLst>
                <a:path w="701" h="2753" extrusionOk="0">
                  <a:moveTo>
                    <a:pt x="482" y="0"/>
                  </a:moveTo>
                  <a:cubicBezTo>
                    <a:pt x="390" y="0"/>
                    <a:pt x="293" y="60"/>
                    <a:pt x="274" y="153"/>
                  </a:cubicBezTo>
                  <a:cubicBezTo>
                    <a:pt x="124" y="944"/>
                    <a:pt x="35" y="1746"/>
                    <a:pt x="5" y="2550"/>
                  </a:cubicBezTo>
                  <a:cubicBezTo>
                    <a:pt x="0" y="2685"/>
                    <a:pt x="103" y="2752"/>
                    <a:pt x="208" y="2752"/>
                  </a:cubicBezTo>
                  <a:cubicBezTo>
                    <a:pt x="313" y="2752"/>
                    <a:pt x="420" y="2685"/>
                    <a:pt x="425" y="2550"/>
                  </a:cubicBezTo>
                  <a:cubicBezTo>
                    <a:pt x="451" y="1784"/>
                    <a:pt x="536" y="1019"/>
                    <a:pt x="679" y="266"/>
                  </a:cubicBezTo>
                  <a:cubicBezTo>
                    <a:pt x="700" y="154"/>
                    <a:pt x="647" y="39"/>
                    <a:pt x="533" y="7"/>
                  </a:cubicBezTo>
                  <a:cubicBezTo>
                    <a:pt x="516" y="3"/>
                    <a:pt x="499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12" name="Google Shape;3412;p7"/>
            <p:cNvSpPr/>
            <p:nvPr/>
          </p:nvSpPr>
          <p:spPr>
            <a:xfrm>
              <a:off x="1466625" y="1817875"/>
              <a:ext cx="67575" cy="15075"/>
            </a:xfrm>
            <a:custGeom>
              <a:avLst/>
              <a:gdLst/>
              <a:ahLst/>
              <a:cxnLst/>
              <a:rect l="l" t="t" r="r" b="b"/>
              <a:pathLst>
                <a:path w="2703" h="603" extrusionOk="0">
                  <a:moveTo>
                    <a:pt x="257" y="1"/>
                  </a:moveTo>
                  <a:cubicBezTo>
                    <a:pt x="0" y="1"/>
                    <a:pt x="5" y="407"/>
                    <a:pt x="270" y="421"/>
                  </a:cubicBezTo>
                  <a:cubicBezTo>
                    <a:pt x="1012" y="459"/>
                    <a:pt x="1753" y="518"/>
                    <a:pt x="2493" y="601"/>
                  </a:cubicBezTo>
                  <a:cubicBezTo>
                    <a:pt x="2498" y="602"/>
                    <a:pt x="2504" y="602"/>
                    <a:pt x="2509" y="602"/>
                  </a:cubicBezTo>
                  <a:cubicBezTo>
                    <a:pt x="2615" y="602"/>
                    <a:pt x="2703" y="490"/>
                    <a:pt x="2703" y="391"/>
                  </a:cubicBezTo>
                  <a:cubicBezTo>
                    <a:pt x="2703" y="268"/>
                    <a:pt x="2606" y="194"/>
                    <a:pt x="2493" y="181"/>
                  </a:cubicBezTo>
                  <a:cubicBezTo>
                    <a:pt x="1753" y="100"/>
                    <a:pt x="1012" y="39"/>
                    <a:pt x="270" y="1"/>
                  </a:cubicBezTo>
                  <a:cubicBezTo>
                    <a:pt x="265" y="1"/>
                    <a:pt x="261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13" name="Google Shape;3413;p7"/>
            <p:cNvSpPr/>
            <p:nvPr/>
          </p:nvSpPr>
          <p:spPr>
            <a:xfrm>
              <a:off x="1451700" y="1841125"/>
              <a:ext cx="86750" cy="11925"/>
            </a:xfrm>
            <a:custGeom>
              <a:avLst/>
              <a:gdLst/>
              <a:ahLst/>
              <a:cxnLst/>
              <a:rect l="l" t="t" r="r" b="b"/>
              <a:pathLst>
                <a:path w="3470" h="477" extrusionOk="0">
                  <a:moveTo>
                    <a:pt x="265" y="0"/>
                  </a:moveTo>
                  <a:cubicBezTo>
                    <a:pt x="0" y="0"/>
                    <a:pt x="2" y="414"/>
                    <a:pt x="270" y="419"/>
                  </a:cubicBezTo>
                  <a:lnTo>
                    <a:pt x="3200" y="477"/>
                  </a:lnTo>
                  <a:cubicBezTo>
                    <a:pt x="3201" y="477"/>
                    <a:pt x="3203" y="477"/>
                    <a:pt x="3204" y="477"/>
                  </a:cubicBezTo>
                  <a:cubicBezTo>
                    <a:pt x="3469" y="477"/>
                    <a:pt x="3468" y="63"/>
                    <a:pt x="3200" y="57"/>
                  </a:cubicBezTo>
                  <a:lnTo>
                    <a:pt x="270" y="0"/>
                  </a:lnTo>
                  <a:cubicBezTo>
                    <a:pt x="268" y="0"/>
                    <a:pt x="267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14" name="Google Shape;3414;p7"/>
            <p:cNvSpPr/>
            <p:nvPr/>
          </p:nvSpPr>
          <p:spPr>
            <a:xfrm>
              <a:off x="1605600" y="1680625"/>
              <a:ext cx="112550" cy="116050"/>
            </a:xfrm>
            <a:custGeom>
              <a:avLst/>
              <a:gdLst/>
              <a:ahLst/>
              <a:cxnLst/>
              <a:rect l="l" t="t" r="r" b="b"/>
              <a:pathLst>
                <a:path w="4502" h="4642" extrusionOk="0">
                  <a:moveTo>
                    <a:pt x="3094" y="752"/>
                  </a:moveTo>
                  <a:cubicBezTo>
                    <a:pt x="3257" y="1754"/>
                    <a:pt x="3541" y="2735"/>
                    <a:pt x="3937" y="3671"/>
                  </a:cubicBezTo>
                  <a:cubicBezTo>
                    <a:pt x="3956" y="3719"/>
                    <a:pt x="4031" y="3826"/>
                    <a:pt x="4017" y="3871"/>
                  </a:cubicBezTo>
                  <a:cubicBezTo>
                    <a:pt x="4018" y="3869"/>
                    <a:pt x="4016" y="3868"/>
                    <a:pt x="4012" y="3868"/>
                  </a:cubicBezTo>
                  <a:cubicBezTo>
                    <a:pt x="3996" y="3868"/>
                    <a:pt x="3939" y="3887"/>
                    <a:pt x="3900" y="3895"/>
                  </a:cubicBezTo>
                  <a:cubicBezTo>
                    <a:pt x="3749" y="3921"/>
                    <a:pt x="3599" y="3943"/>
                    <a:pt x="3447" y="3964"/>
                  </a:cubicBezTo>
                  <a:cubicBezTo>
                    <a:pt x="3137" y="4004"/>
                    <a:pt x="2823" y="4033"/>
                    <a:pt x="2510" y="4050"/>
                  </a:cubicBezTo>
                  <a:cubicBezTo>
                    <a:pt x="2291" y="4061"/>
                    <a:pt x="2071" y="4066"/>
                    <a:pt x="1852" y="4066"/>
                  </a:cubicBezTo>
                  <a:cubicBezTo>
                    <a:pt x="1511" y="4066"/>
                    <a:pt x="1171" y="4053"/>
                    <a:pt x="830" y="4026"/>
                  </a:cubicBezTo>
                  <a:lnTo>
                    <a:pt x="3094" y="752"/>
                  </a:lnTo>
                  <a:close/>
                  <a:moveTo>
                    <a:pt x="3213" y="0"/>
                  </a:moveTo>
                  <a:cubicBezTo>
                    <a:pt x="3150" y="0"/>
                    <a:pt x="3085" y="31"/>
                    <a:pt x="3038" y="100"/>
                  </a:cubicBezTo>
                  <a:lnTo>
                    <a:pt x="108" y="4336"/>
                  </a:lnTo>
                  <a:cubicBezTo>
                    <a:pt x="1" y="4492"/>
                    <a:pt x="147" y="4642"/>
                    <a:pt x="296" y="4642"/>
                  </a:cubicBezTo>
                  <a:cubicBezTo>
                    <a:pt x="360" y="4642"/>
                    <a:pt x="424" y="4614"/>
                    <a:pt x="470" y="4548"/>
                  </a:cubicBezTo>
                  <a:lnTo>
                    <a:pt x="555" y="4426"/>
                  </a:lnTo>
                  <a:cubicBezTo>
                    <a:pt x="561" y="4426"/>
                    <a:pt x="564" y="4430"/>
                    <a:pt x="570" y="4430"/>
                  </a:cubicBezTo>
                  <a:cubicBezTo>
                    <a:pt x="978" y="4469"/>
                    <a:pt x="1387" y="4488"/>
                    <a:pt x="1795" y="4488"/>
                  </a:cubicBezTo>
                  <a:cubicBezTo>
                    <a:pt x="2088" y="4488"/>
                    <a:pt x="2380" y="4478"/>
                    <a:pt x="2671" y="4459"/>
                  </a:cubicBezTo>
                  <a:cubicBezTo>
                    <a:pt x="3013" y="4435"/>
                    <a:pt x="3353" y="4398"/>
                    <a:pt x="3691" y="4349"/>
                  </a:cubicBezTo>
                  <a:cubicBezTo>
                    <a:pt x="3948" y="4311"/>
                    <a:pt x="4340" y="4315"/>
                    <a:pt x="4428" y="4006"/>
                  </a:cubicBezTo>
                  <a:cubicBezTo>
                    <a:pt x="4501" y="3744"/>
                    <a:pt x="4279" y="3420"/>
                    <a:pt x="4188" y="3186"/>
                  </a:cubicBezTo>
                  <a:cubicBezTo>
                    <a:pt x="4064" y="2875"/>
                    <a:pt x="3955" y="2557"/>
                    <a:pt x="3857" y="2235"/>
                  </a:cubicBezTo>
                  <a:cubicBezTo>
                    <a:pt x="3657" y="1573"/>
                    <a:pt x="3513" y="893"/>
                    <a:pt x="3428" y="206"/>
                  </a:cubicBezTo>
                  <a:cubicBezTo>
                    <a:pt x="3413" y="80"/>
                    <a:pt x="3315" y="0"/>
                    <a:pt x="3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15" name="Google Shape;3415;p7"/>
            <p:cNvSpPr/>
            <p:nvPr/>
          </p:nvSpPr>
          <p:spPr>
            <a:xfrm>
              <a:off x="1720700" y="1674200"/>
              <a:ext cx="67275" cy="119275"/>
            </a:xfrm>
            <a:custGeom>
              <a:avLst/>
              <a:gdLst/>
              <a:ahLst/>
              <a:cxnLst/>
              <a:rect l="l" t="t" r="r" b="b"/>
              <a:pathLst>
                <a:path w="2691" h="4771" extrusionOk="0">
                  <a:moveTo>
                    <a:pt x="2118" y="589"/>
                  </a:moveTo>
                  <a:lnTo>
                    <a:pt x="2118" y="589"/>
                  </a:lnTo>
                  <a:cubicBezTo>
                    <a:pt x="2030" y="766"/>
                    <a:pt x="1872" y="982"/>
                    <a:pt x="1835" y="1040"/>
                  </a:cubicBezTo>
                  <a:cubicBezTo>
                    <a:pt x="1679" y="1288"/>
                    <a:pt x="1511" y="1527"/>
                    <a:pt x="1331" y="1758"/>
                  </a:cubicBezTo>
                  <a:cubicBezTo>
                    <a:pt x="1184" y="1946"/>
                    <a:pt x="1024" y="2124"/>
                    <a:pt x="861" y="2301"/>
                  </a:cubicBezTo>
                  <a:cubicBezTo>
                    <a:pt x="870" y="2273"/>
                    <a:pt x="877" y="2242"/>
                    <a:pt x="888" y="2215"/>
                  </a:cubicBezTo>
                  <a:cubicBezTo>
                    <a:pt x="1126" y="1565"/>
                    <a:pt x="1563" y="1001"/>
                    <a:pt x="2118" y="589"/>
                  </a:cubicBezTo>
                  <a:close/>
                  <a:moveTo>
                    <a:pt x="2303" y="1"/>
                  </a:moveTo>
                  <a:cubicBezTo>
                    <a:pt x="2267" y="1"/>
                    <a:pt x="2231" y="10"/>
                    <a:pt x="2199" y="28"/>
                  </a:cubicBezTo>
                  <a:cubicBezTo>
                    <a:pt x="1334" y="548"/>
                    <a:pt x="676" y="1385"/>
                    <a:pt x="400" y="2359"/>
                  </a:cubicBezTo>
                  <a:cubicBezTo>
                    <a:pt x="355" y="2521"/>
                    <a:pt x="322" y="2687"/>
                    <a:pt x="302" y="2853"/>
                  </a:cubicBezTo>
                  <a:cubicBezTo>
                    <a:pt x="251" y="2900"/>
                    <a:pt x="204" y="2952"/>
                    <a:pt x="153" y="2995"/>
                  </a:cubicBezTo>
                  <a:cubicBezTo>
                    <a:pt x="1" y="3130"/>
                    <a:pt x="131" y="3329"/>
                    <a:pt x="291" y="3345"/>
                  </a:cubicBezTo>
                  <a:cubicBezTo>
                    <a:pt x="308" y="3564"/>
                    <a:pt x="364" y="3779"/>
                    <a:pt x="458" y="3978"/>
                  </a:cubicBezTo>
                  <a:cubicBezTo>
                    <a:pt x="668" y="4415"/>
                    <a:pt x="1074" y="4714"/>
                    <a:pt x="1557" y="4769"/>
                  </a:cubicBezTo>
                  <a:cubicBezTo>
                    <a:pt x="1566" y="4770"/>
                    <a:pt x="1575" y="4770"/>
                    <a:pt x="1583" y="4770"/>
                  </a:cubicBezTo>
                  <a:cubicBezTo>
                    <a:pt x="1823" y="4770"/>
                    <a:pt x="1812" y="4378"/>
                    <a:pt x="1557" y="4349"/>
                  </a:cubicBezTo>
                  <a:cubicBezTo>
                    <a:pt x="1157" y="4304"/>
                    <a:pt x="859" y="3956"/>
                    <a:pt x="756" y="3588"/>
                  </a:cubicBezTo>
                  <a:cubicBezTo>
                    <a:pt x="706" y="3407"/>
                    <a:pt x="698" y="3223"/>
                    <a:pt x="709" y="3038"/>
                  </a:cubicBezTo>
                  <a:cubicBezTo>
                    <a:pt x="1138" y="2630"/>
                    <a:pt x="1538" y="2195"/>
                    <a:pt x="1884" y="1714"/>
                  </a:cubicBezTo>
                  <a:cubicBezTo>
                    <a:pt x="2089" y="1433"/>
                    <a:pt x="2276" y="1140"/>
                    <a:pt x="2445" y="836"/>
                  </a:cubicBezTo>
                  <a:cubicBezTo>
                    <a:pt x="2578" y="594"/>
                    <a:pt x="2691" y="280"/>
                    <a:pt x="2453" y="61"/>
                  </a:cubicBezTo>
                  <a:cubicBezTo>
                    <a:pt x="2411" y="21"/>
                    <a:pt x="2357" y="1"/>
                    <a:pt x="23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16" name="Google Shape;3416;p7"/>
            <p:cNvSpPr/>
            <p:nvPr/>
          </p:nvSpPr>
          <p:spPr>
            <a:xfrm>
              <a:off x="1590075" y="1828975"/>
              <a:ext cx="187150" cy="16750"/>
            </a:xfrm>
            <a:custGeom>
              <a:avLst/>
              <a:gdLst/>
              <a:ahLst/>
              <a:cxnLst/>
              <a:rect l="l" t="t" r="r" b="b"/>
              <a:pathLst>
                <a:path w="7486" h="670" extrusionOk="0">
                  <a:moveTo>
                    <a:pt x="7222" y="0"/>
                  </a:moveTo>
                  <a:cubicBezTo>
                    <a:pt x="7219" y="0"/>
                    <a:pt x="7217" y="1"/>
                    <a:pt x="7214" y="1"/>
                  </a:cubicBezTo>
                  <a:lnTo>
                    <a:pt x="270" y="250"/>
                  </a:lnTo>
                  <a:cubicBezTo>
                    <a:pt x="4" y="259"/>
                    <a:pt x="1" y="670"/>
                    <a:pt x="261" y="670"/>
                  </a:cubicBezTo>
                  <a:cubicBezTo>
                    <a:pt x="264" y="670"/>
                    <a:pt x="267" y="670"/>
                    <a:pt x="270" y="670"/>
                  </a:cubicBezTo>
                  <a:lnTo>
                    <a:pt x="7214" y="421"/>
                  </a:lnTo>
                  <a:cubicBezTo>
                    <a:pt x="7481" y="410"/>
                    <a:pt x="7485" y="0"/>
                    <a:pt x="7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17" name="Google Shape;3417;p7"/>
            <p:cNvSpPr/>
            <p:nvPr/>
          </p:nvSpPr>
          <p:spPr>
            <a:xfrm>
              <a:off x="1640375" y="1879975"/>
              <a:ext cx="51400" cy="116000"/>
            </a:xfrm>
            <a:custGeom>
              <a:avLst/>
              <a:gdLst/>
              <a:ahLst/>
              <a:cxnLst/>
              <a:rect l="l" t="t" r="r" b="b"/>
              <a:pathLst>
                <a:path w="2056" h="4640" extrusionOk="0">
                  <a:moveTo>
                    <a:pt x="1773" y="0"/>
                  </a:moveTo>
                  <a:cubicBezTo>
                    <a:pt x="1711" y="0"/>
                    <a:pt x="1651" y="32"/>
                    <a:pt x="1616" y="109"/>
                  </a:cubicBezTo>
                  <a:cubicBezTo>
                    <a:pt x="989" y="1455"/>
                    <a:pt x="767" y="2962"/>
                    <a:pt x="32" y="4259"/>
                  </a:cubicBezTo>
                  <a:cubicBezTo>
                    <a:pt x="10" y="4300"/>
                    <a:pt x="0" y="4347"/>
                    <a:pt x="8" y="4394"/>
                  </a:cubicBezTo>
                  <a:cubicBezTo>
                    <a:pt x="3" y="4405"/>
                    <a:pt x="2" y="4417"/>
                    <a:pt x="0" y="4430"/>
                  </a:cubicBezTo>
                  <a:cubicBezTo>
                    <a:pt x="7" y="4543"/>
                    <a:pt x="93" y="4640"/>
                    <a:pt x="210" y="4640"/>
                  </a:cubicBezTo>
                  <a:cubicBezTo>
                    <a:pt x="629" y="4637"/>
                    <a:pt x="1039" y="4533"/>
                    <a:pt x="1409" y="4339"/>
                  </a:cubicBezTo>
                  <a:cubicBezTo>
                    <a:pt x="1508" y="4289"/>
                    <a:pt x="1544" y="4143"/>
                    <a:pt x="1484" y="4052"/>
                  </a:cubicBezTo>
                  <a:cubicBezTo>
                    <a:pt x="1444" y="3987"/>
                    <a:pt x="1373" y="3951"/>
                    <a:pt x="1301" y="3951"/>
                  </a:cubicBezTo>
                  <a:cubicBezTo>
                    <a:pt x="1266" y="3951"/>
                    <a:pt x="1230" y="3959"/>
                    <a:pt x="1197" y="3977"/>
                  </a:cubicBezTo>
                  <a:cubicBezTo>
                    <a:pt x="1157" y="3999"/>
                    <a:pt x="1116" y="4019"/>
                    <a:pt x="1075" y="4038"/>
                  </a:cubicBezTo>
                  <a:lnTo>
                    <a:pt x="1042" y="4052"/>
                  </a:lnTo>
                  <a:lnTo>
                    <a:pt x="1034" y="4055"/>
                  </a:lnTo>
                  <a:cubicBezTo>
                    <a:pt x="1016" y="4062"/>
                    <a:pt x="998" y="4069"/>
                    <a:pt x="980" y="4077"/>
                  </a:cubicBezTo>
                  <a:cubicBezTo>
                    <a:pt x="893" y="4109"/>
                    <a:pt x="807" y="4135"/>
                    <a:pt x="718" y="4157"/>
                  </a:cubicBezTo>
                  <a:cubicBezTo>
                    <a:pt x="672" y="4168"/>
                    <a:pt x="629" y="4179"/>
                    <a:pt x="583" y="4187"/>
                  </a:cubicBezTo>
                  <a:cubicBezTo>
                    <a:pt x="569" y="4190"/>
                    <a:pt x="553" y="4193"/>
                    <a:pt x="538" y="4195"/>
                  </a:cubicBezTo>
                  <a:cubicBezTo>
                    <a:pt x="538" y="4195"/>
                    <a:pt x="536" y="4193"/>
                    <a:pt x="536" y="4193"/>
                  </a:cubicBezTo>
                  <a:cubicBezTo>
                    <a:pt x="1158" y="2959"/>
                    <a:pt x="1395" y="1574"/>
                    <a:pt x="1978" y="320"/>
                  </a:cubicBezTo>
                  <a:cubicBezTo>
                    <a:pt x="2055" y="153"/>
                    <a:pt x="1909" y="0"/>
                    <a:pt x="17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18" name="Google Shape;3418;p7"/>
            <p:cNvSpPr/>
            <p:nvPr/>
          </p:nvSpPr>
          <p:spPr>
            <a:xfrm>
              <a:off x="1692775" y="1975800"/>
              <a:ext cx="21500" cy="45575"/>
            </a:xfrm>
            <a:custGeom>
              <a:avLst/>
              <a:gdLst/>
              <a:ahLst/>
              <a:cxnLst/>
              <a:rect l="l" t="t" r="r" b="b"/>
              <a:pathLst>
                <a:path w="860" h="1823" extrusionOk="0">
                  <a:moveTo>
                    <a:pt x="625" y="1"/>
                  </a:moveTo>
                  <a:cubicBezTo>
                    <a:pt x="552" y="1"/>
                    <a:pt x="479" y="37"/>
                    <a:pt x="443" y="103"/>
                  </a:cubicBezTo>
                  <a:cubicBezTo>
                    <a:pt x="186" y="567"/>
                    <a:pt x="37" y="1083"/>
                    <a:pt x="7" y="1612"/>
                  </a:cubicBezTo>
                  <a:cubicBezTo>
                    <a:pt x="1" y="1719"/>
                    <a:pt x="103" y="1822"/>
                    <a:pt x="210" y="1822"/>
                  </a:cubicBezTo>
                  <a:cubicBezTo>
                    <a:pt x="212" y="1822"/>
                    <a:pt x="215" y="1822"/>
                    <a:pt x="217" y="1822"/>
                  </a:cubicBezTo>
                  <a:cubicBezTo>
                    <a:pt x="331" y="1819"/>
                    <a:pt x="424" y="1726"/>
                    <a:pt x="427" y="1612"/>
                  </a:cubicBezTo>
                  <a:cubicBezTo>
                    <a:pt x="453" y="1156"/>
                    <a:pt x="584" y="714"/>
                    <a:pt x="804" y="315"/>
                  </a:cubicBezTo>
                  <a:cubicBezTo>
                    <a:pt x="859" y="215"/>
                    <a:pt x="826" y="88"/>
                    <a:pt x="729" y="28"/>
                  </a:cubicBezTo>
                  <a:cubicBezTo>
                    <a:pt x="697" y="9"/>
                    <a:pt x="661" y="1"/>
                    <a:pt x="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19" name="Google Shape;3419;p7"/>
            <p:cNvSpPr/>
            <p:nvPr/>
          </p:nvSpPr>
          <p:spPr>
            <a:xfrm>
              <a:off x="1638975" y="1873350"/>
              <a:ext cx="74900" cy="80950"/>
            </a:xfrm>
            <a:custGeom>
              <a:avLst/>
              <a:gdLst/>
              <a:ahLst/>
              <a:cxnLst/>
              <a:rect l="l" t="t" r="r" b="b"/>
              <a:pathLst>
                <a:path w="2996" h="3238" extrusionOk="0">
                  <a:moveTo>
                    <a:pt x="2256" y="0"/>
                  </a:moveTo>
                  <a:cubicBezTo>
                    <a:pt x="2150" y="0"/>
                    <a:pt x="2043" y="32"/>
                    <a:pt x="1949" y="89"/>
                  </a:cubicBezTo>
                  <a:cubicBezTo>
                    <a:pt x="1737" y="217"/>
                    <a:pt x="1640" y="446"/>
                    <a:pt x="1553" y="667"/>
                  </a:cubicBezTo>
                  <a:cubicBezTo>
                    <a:pt x="1512" y="772"/>
                    <a:pt x="1600" y="895"/>
                    <a:pt x="1700" y="924"/>
                  </a:cubicBezTo>
                  <a:cubicBezTo>
                    <a:pt x="1719" y="929"/>
                    <a:pt x="1738" y="932"/>
                    <a:pt x="1756" y="932"/>
                  </a:cubicBezTo>
                  <a:cubicBezTo>
                    <a:pt x="1848" y="932"/>
                    <a:pt x="1922" y="864"/>
                    <a:pt x="1957" y="778"/>
                  </a:cubicBezTo>
                  <a:cubicBezTo>
                    <a:pt x="2007" y="653"/>
                    <a:pt x="2071" y="463"/>
                    <a:pt x="2218" y="422"/>
                  </a:cubicBezTo>
                  <a:cubicBezTo>
                    <a:pt x="2230" y="419"/>
                    <a:pt x="2242" y="417"/>
                    <a:pt x="2252" y="417"/>
                  </a:cubicBezTo>
                  <a:cubicBezTo>
                    <a:pt x="2346" y="417"/>
                    <a:pt x="2374" y="543"/>
                    <a:pt x="2363" y="626"/>
                  </a:cubicBezTo>
                  <a:cubicBezTo>
                    <a:pt x="2341" y="795"/>
                    <a:pt x="2222" y="955"/>
                    <a:pt x="2131" y="1094"/>
                  </a:cubicBezTo>
                  <a:cubicBezTo>
                    <a:pt x="2035" y="1243"/>
                    <a:pt x="1932" y="1387"/>
                    <a:pt x="1821" y="1525"/>
                  </a:cubicBezTo>
                  <a:cubicBezTo>
                    <a:pt x="1376" y="2069"/>
                    <a:pt x="826" y="2520"/>
                    <a:pt x="204" y="2849"/>
                  </a:cubicBezTo>
                  <a:cubicBezTo>
                    <a:pt x="0" y="2958"/>
                    <a:pt x="125" y="3238"/>
                    <a:pt x="314" y="3238"/>
                  </a:cubicBezTo>
                  <a:cubicBezTo>
                    <a:pt x="346" y="3238"/>
                    <a:pt x="380" y="3230"/>
                    <a:pt x="415" y="3211"/>
                  </a:cubicBezTo>
                  <a:cubicBezTo>
                    <a:pt x="1244" y="2769"/>
                    <a:pt x="1951" y="2128"/>
                    <a:pt x="2469" y="1343"/>
                  </a:cubicBezTo>
                  <a:cubicBezTo>
                    <a:pt x="2703" y="989"/>
                    <a:pt x="2996" y="427"/>
                    <a:pt x="2551" y="96"/>
                  </a:cubicBezTo>
                  <a:cubicBezTo>
                    <a:pt x="2462" y="30"/>
                    <a:pt x="2360" y="0"/>
                    <a:pt x="2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20" name="Google Shape;3420;p7"/>
            <p:cNvSpPr/>
            <p:nvPr/>
          </p:nvSpPr>
          <p:spPr>
            <a:xfrm>
              <a:off x="1797550" y="1794125"/>
              <a:ext cx="78675" cy="99550"/>
            </a:xfrm>
            <a:custGeom>
              <a:avLst/>
              <a:gdLst/>
              <a:ahLst/>
              <a:cxnLst/>
              <a:rect l="l" t="t" r="r" b="b"/>
              <a:pathLst>
                <a:path w="3147" h="3982" extrusionOk="0">
                  <a:moveTo>
                    <a:pt x="1688" y="0"/>
                  </a:moveTo>
                  <a:cubicBezTo>
                    <a:pt x="1583" y="0"/>
                    <a:pt x="1472" y="67"/>
                    <a:pt x="1459" y="201"/>
                  </a:cubicBezTo>
                  <a:cubicBezTo>
                    <a:pt x="1411" y="715"/>
                    <a:pt x="1378" y="1230"/>
                    <a:pt x="1356" y="1744"/>
                  </a:cubicBezTo>
                  <a:lnTo>
                    <a:pt x="272" y="1750"/>
                  </a:lnTo>
                  <a:cubicBezTo>
                    <a:pt x="3" y="1752"/>
                    <a:pt x="1" y="2170"/>
                    <a:pt x="270" y="2170"/>
                  </a:cubicBezTo>
                  <a:cubicBezTo>
                    <a:pt x="271" y="2170"/>
                    <a:pt x="271" y="2170"/>
                    <a:pt x="272" y="2170"/>
                  </a:cubicBezTo>
                  <a:lnTo>
                    <a:pt x="1339" y="2164"/>
                  </a:lnTo>
                  <a:lnTo>
                    <a:pt x="1339" y="2164"/>
                  </a:lnTo>
                  <a:cubicBezTo>
                    <a:pt x="1322" y="2703"/>
                    <a:pt x="1318" y="3240"/>
                    <a:pt x="1328" y="3779"/>
                  </a:cubicBezTo>
                  <a:cubicBezTo>
                    <a:pt x="1331" y="3914"/>
                    <a:pt x="1437" y="3982"/>
                    <a:pt x="1542" y="3982"/>
                  </a:cubicBezTo>
                  <a:cubicBezTo>
                    <a:pt x="1647" y="3982"/>
                    <a:pt x="1750" y="3915"/>
                    <a:pt x="1748" y="3779"/>
                  </a:cubicBezTo>
                  <a:cubicBezTo>
                    <a:pt x="1737" y="3240"/>
                    <a:pt x="1741" y="2701"/>
                    <a:pt x="1759" y="2161"/>
                  </a:cubicBezTo>
                  <a:lnTo>
                    <a:pt x="2876" y="2154"/>
                  </a:lnTo>
                  <a:cubicBezTo>
                    <a:pt x="3146" y="2153"/>
                    <a:pt x="3147" y="1736"/>
                    <a:pt x="2877" y="1736"/>
                  </a:cubicBezTo>
                  <a:cubicBezTo>
                    <a:pt x="2877" y="1736"/>
                    <a:pt x="2876" y="1736"/>
                    <a:pt x="2876" y="1736"/>
                  </a:cubicBezTo>
                  <a:lnTo>
                    <a:pt x="1774" y="1742"/>
                  </a:lnTo>
                  <a:cubicBezTo>
                    <a:pt x="1798" y="1229"/>
                    <a:pt x="1831" y="715"/>
                    <a:pt x="1878" y="201"/>
                  </a:cubicBezTo>
                  <a:cubicBezTo>
                    <a:pt x="1890" y="67"/>
                    <a:pt x="1792" y="0"/>
                    <a:pt x="16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21" name="Google Shape;3421;p7"/>
            <p:cNvSpPr/>
            <p:nvPr/>
          </p:nvSpPr>
          <p:spPr>
            <a:xfrm>
              <a:off x="1899325" y="1829600"/>
              <a:ext cx="181725" cy="19150"/>
            </a:xfrm>
            <a:custGeom>
              <a:avLst/>
              <a:gdLst/>
              <a:ahLst/>
              <a:cxnLst/>
              <a:rect l="l" t="t" r="r" b="b"/>
              <a:pathLst>
                <a:path w="7269" h="766" extrusionOk="0">
                  <a:moveTo>
                    <a:pt x="7012" y="0"/>
                  </a:moveTo>
                  <a:cubicBezTo>
                    <a:pt x="7008" y="0"/>
                    <a:pt x="7003" y="0"/>
                    <a:pt x="6999" y="1"/>
                  </a:cubicBezTo>
                  <a:lnTo>
                    <a:pt x="271" y="347"/>
                  </a:lnTo>
                  <a:cubicBezTo>
                    <a:pt x="6" y="361"/>
                    <a:pt x="0" y="766"/>
                    <a:pt x="258" y="766"/>
                  </a:cubicBezTo>
                  <a:cubicBezTo>
                    <a:pt x="262" y="766"/>
                    <a:pt x="267" y="765"/>
                    <a:pt x="271" y="765"/>
                  </a:cubicBezTo>
                  <a:lnTo>
                    <a:pt x="6999" y="419"/>
                  </a:lnTo>
                  <a:cubicBezTo>
                    <a:pt x="7261" y="407"/>
                    <a:pt x="7268" y="0"/>
                    <a:pt x="7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22" name="Google Shape;3422;p7"/>
            <p:cNvSpPr/>
            <p:nvPr/>
          </p:nvSpPr>
          <p:spPr>
            <a:xfrm>
              <a:off x="2105550" y="1822200"/>
              <a:ext cx="81875" cy="13300"/>
            </a:xfrm>
            <a:custGeom>
              <a:avLst/>
              <a:gdLst/>
              <a:ahLst/>
              <a:cxnLst/>
              <a:rect l="l" t="t" r="r" b="b"/>
              <a:pathLst>
                <a:path w="3275" h="532" extrusionOk="0">
                  <a:moveTo>
                    <a:pt x="2530" y="0"/>
                  </a:moveTo>
                  <a:cubicBezTo>
                    <a:pt x="2341" y="0"/>
                    <a:pt x="2151" y="3"/>
                    <a:pt x="1962" y="4"/>
                  </a:cubicBezTo>
                  <a:lnTo>
                    <a:pt x="270" y="5"/>
                  </a:lnTo>
                  <a:cubicBezTo>
                    <a:pt x="0" y="5"/>
                    <a:pt x="0" y="425"/>
                    <a:pt x="270" y="425"/>
                  </a:cubicBezTo>
                  <a:lnTo>
                    <a:pt x="1613" y="424"/>
                  </a:lnTo>
                  <a:lnTo>
                    <a:pt x="2797" y="424"/>
                  </a:lnTo>
                  <a:cubicBezTo>
                    <a:pt x="2813" y="456"/>
                    <a:pt x="2838" y="485"/>
                    <a:pt x="2871" y="505"/>
                  </a:cubicBezTo>
                  <a:cubicBezTo>
                    <a:pt x="2900" y="523"/>
                    <a:pt x="2938" y="532"/>
                    <a:pt x="2976" y="532"/>
                  </a:cubicBezTo>
                  <a:cubicBezTo>
                    <a:pt x="3050" y="532"/>
                    <a:pt x="3127" y="498"/>
                    <a:pt x="3157" y="430"/>
                  </a:cubicBezTo>
                  <a:cubicBezTo>
                    <a:pt x="3275" y="156"/>
                    <a:pt x="3040" y="8"/>
                    <a:pt x="2794" y="2"/>
                  </a:cubicBezTo>
                  <a:cubicBezTo>
                    <a:pt x="2706" y="1"/>
                    <a:pt x="2618" y="0"/>
                    <a:pt x="25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23" name="Google Shape;3423;p7"/>
            <p:cNvSpPr/>
            <p:nvPr/>
          </p:nvSpPr>
          <p:spPr>
            <a:xfrm>
              <a:off x="2109625" y="1849375"/>
              <a:ext cx="71850" cy="13250"/>
            </a:xfrm>
            <a:custGeom>
              <a:avLst/>
              <a:gdLst/>
              <a:ahLst/>
              <a:cxnLst/>
              <a:rect l="l" t="t" r="r" b="b"/>
              <a:pathLst>
                <a:path w="2874" h="530" extrusionOk="0">
                  <a:moveTo>
                    <a:pt x="2614" y="1"/>
                  </a:moveTo>
                  <a:cubicBezTo>
                    <a:pt x="2611" y="1"/>
                    <a:pt x="2607" y="1"/>
                    <a:pt x="2603" y="1"/>
                  </a:cubicBezTo>
                  <a:lnTo>
                    <a:pt x="270" y="109"/>
                  </a:lnTo>
                  <a:cubicBezTo>
                    <a:pt x="5" y="121"/>
                    <a:pt x="0" y="529"/>
                    <a:pt x="259" y="529"/>
                  </a:cubicBezTo>
                  <a:cubicBezTo>
                    <a:pt x="263" y="529"/>
                    <a:pt x="266" y="529"/>
                    <a:pt x="270" y="529"/>
                  </a:cubicBezTo>
                  <a:lnTo>
                    <a:pt x="2603" y="419"/>
                  </a:lnTo>
                  <a:cubicBezTo>
                    <a:pt x="2868" y="407"/>
                    <a:pt x="2874" y="1"/>
                    <a:pt x="26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24" name="Google Shape;3424;p7"/>
            <p:cNvSpPr/>
            <p:nvPr/>
          </p:nvSpPr>
          <p:spPr>
            <a:xfrm>
              <a:off x="2238525" y="1834075"/>
              <a:ext cx="283450" cy="15050"/>
            </a:xfrm>
            <a:custGeom>
              <a:avLst/>
              <a:gdLst/>
              <a:ahLst/>
              <a:cxnLst/>
              <a:rect l="l" t="t" r="r" b="b"/>
              <a:pathLst>
                <a:path w="11338" h="602" extrusionOk="0">
                  <a:moveTo>
                    <a:pt x="11073" y="0"/>
                  </a:moveTo>
                  <a:cubicBezTo>
                    <a:pt x="11071" y="0"/>
                    <a:pt x="11070" y="0"/>
                    <a:pt x="11068" y="0"/>
                  </a:cubicBezTo>
                  <a:lnTo>
                    <a:pt x="270" y="184"/>
                  </a:lnTo>
                  <a:cubicBezTo>
                    <a:pt x="2" y="188"/>
                    <a:pt x="0" y="602"/>
                    <a:pt x="265" y="602"/>
                  </a:cubicBezTo>
                  <a:cubicBezTo>
                    <a:pt x="267" y="602"/>
                    <a:pt x="268" y="602"/>
                    <a:pt x="270" y="602"/>
                  </a:cubicBezTo>
                  <a:lnTo>
                    <a:pt x="11068" y="420"/>
                  </a:lnTo>
                  <a:cubicBezTo>
                    <a:pt x="11336" y="416"/>
                    <a:pt x="11338" y="0"/>
                    <a:pt x="1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25" name="Google Shape;3425;p7"/>
            <p:cNvSpPr/>
            <p:nvPr/>
          </p:nvSpPr>
          <p:spPr>
            <a:xfrm>
              <a:off x="1916150" y="1699075"/>
              <a:ext cx="100700" cy="98750"/>
            </a:xfrm>
            <a:custGeom>
              <a:avLst/>
              <a:gdLst/>
              <a:ahLst/>
              <a:cxnLst/>
              <a:rect l="l" t="t" r="r" b="b"/>
              <a:pathLst>
                <a:path w="4028" h="3950" extrusionOk="0">
                  <a:moveTo>
                    <a:pt x="2298" y="565"/>
                  </a:moveTo>
                  <a:cubicBezTo>
                    <a:pt x="2398" y="730"/>
                    <a:pt x="2448" y="940"/>
                    <a:pt x="2503" y="1109"/>
                  </a:cubicBezTo>
                  <a:cubicBezTo>
                    <a:pt x="2597" y="1403"/>
                    <a:pt x="2688" y="1700"/>
                    <a:pt x="2790" y="1994"/>
                  </a:cubicBezTo>
                  <a:cubicBezTo>
                    <a:pt x="2950" y="2459"/>
                    <a:pt x="3142" y="2914"/>
                    <a:pt x="3406" y="3331"/>
                  </a:cubicBezTo>
                  <a:cubicBezTo>
                    <a:pt x="3191" y="3351"/>
                    <a:pt x="2975" y="3362"/>
                    <a:pt x="2760" y="3362"/>
                  </a:cubicBezTo>
                  <a:cubicBezTo>
                    <a:pt x="2490" y="3362"/>
                    <a:pt x="2221" y="3346"/>
                    <a:pt x="1953" y="3313"/>
                  </a:cubicBezTo>
                  <a:cubicBezTo>
                    <a:pt x="1638" y="3276"/>
                    <a:pt x="1321" y="3231"/>
                    <a:pt x="1007" y="3231"/>
                  </a:cubicBezTo>
                  <a:cubicBezTo>
                    <a:pt x="937" y="3231"/>
                    <a:pt x="867" y="3233"/>
                    <a:pt x="797" y="3238"/>
                  </a:cubicBezTo>
                  <a:cubicBezTo>
                    <a:pt x="1297" y="2347"/>
                    <a:pt x="1798" y="1457"/>
                    <a:pt x="2298" y="565"/>
                  </a:cubicBezTo>
                  <a:close/>
                  <a:moveTo>
                    <a:pt x="2264" y="0"/>
                  </a:moveTo>
                  <a:cubicBezTo>
                    <a:pt x="2188" y="0"/>
                    <a:pt x="2109" y="44"/>
                    <a:pt x="2074" y="106"/>
                  </a:cubicBezTo>
                  <a:lnTo>
                    <a:pt x="247" y="3359"/>
                  </a:lnTo>
                  <a:cubicBezTo>
                    <a:pt x="186" y="3395"/>
                    <a:pt x="147" y="3462"/>
                    <a:pt x="148" y="3534"/>
                  </a:cubicBezTo>
                  <a:lnTo>
                    <a:pt x="92" y="3635"/>
                  </a:lnTo>
                  <a:cubicBezTo>
                    <a:pt x="1" y="3797"/>
                    <a:pt x="146" y="3949"/>
                    <a:pt x="288" y="3949"/>
                  </a:cubicBezTo>
                  <a:cubicBezTo>
                    <a:pt x="351" y="3949"/>
                    <a:pt x="413" y="3919"/>
                    <a:pt x="454" y="3846"/>
                  </a:cubicBezTo>
                  <a:lnTo>
                    <a:pt x="535" y="3702"/>
                  </a:lnTo>
                  <a:cubicBezTo>
                    <a:pt x="701" y="3661"/>
                    <a:pt x="869" y="3646"/>
                    <a:pt x="1038" y="3646"/>
                  </a:cubicBezTo>
                  <a:cubicBezTo>
                    <a:pt x="1385" y="3646"/>
                    <a:pt x="1736" y="3710"/>
                    <a:pt x="2082" y="3746"/>
                  </a:cubicBezTo>
                  <a:cubicBezTo>
                    <a:pt x="2310" y="3769"/>
                    <a:pt x="2540" y="3780"/>
                    <a:pt x="2769" y="3780"/>
                  </a:cubicBezTo>
                  <a:cubicBezTo>
                    <a:pt x="3123" y="3780"/>
                    <a:pt x="3476" y="3753"/>
                    <a:pt x="3825" y="3699"/>
                  </a:cubicBezTo>
                  <a:cubicBezTo>
                    <a:pt x="3949" y="3680"/>
                    <a:pt x="4028" y="3492"/>
                    <a:pt x="3951" y="3392"/>
                  </a:cubicBezTo>
                  <a:cubicBezTo>
                    <a:pt x="3556" y="2873"/>
                    <a:pt x="3319" y="2270"/>
                    <a:pt x="3117" y="1654"/>
                  </a:cubicBezTo>
                  <a:cubicBezTo>
                    <a:pt x="3017" y="1352"/>
                    <a:pt x="2926" y="1048"/>
                    <a:pt x="2823" y="745"/>
                  </a:cubicBezTo>
                  <a:cubicBezTo>
                    <a:pt x="2726" y="462"/>
                    <a:pt x="2605" y="213"/>
                    <a:pt x="2361" y="31"/>
                  </a:cubicBezTo>
                  <a:cubicBezTo>
                    <a:pt x="2332" y="10"/>
                    <a:pt x="2298" y="0"/>
                    <a:pt x="2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26" name="Google Shape;3426;p7"/>
            <p:cNvSpPr/>
            <p:nvPr/>
          </p:nvSpPr>
          <p:spPr>
            <a:xfrm>
              <a:off x="2020975" y="1667600"/>
              <a:ext cx="52475" cy="120625"/>
            </a:xfrm>
            <a:custGeom>
              <a:avLst/>
              <a:gdLst/>
              <a:ahLst/>
              <a:cxnLst/>
              <a:rect l="l" t="t" r="r" b="b"/>
              <a:pathLst>
                <a:path w="2099" h="4825" extrusionOk="0">
                  <a:moveTo>
                    <a:pt x="1553" y="674"/>
                  </a:moveTo>
                  <a:lnTo>
                    <a:pt x="1553" y="674"/>
                  </a:lnTo>
                  <a:cubicBezTo>
                    <a:pt x="1373" y="1241"/>
                    <a:pt x="1079" y="1763"/>
                    <a:pt x="742" y="2258"/>
                  </a:cubicBezTo>
                  <a:cubicBezTo>
                    <a:pt x="809" y="1986"/>
                    <a:pt x="906" y="1722"/>
                    <a:pt x="1030" y="1470"/>
                  </a:cubicBezTo>
                  <a:lnTo>
                    <a:pt x="1032" y="1470"/>
                  </a:lnTo>
                  <a:cubicBezTo>
                    <a:pt x="1126" y="1281"/>
                    <a:pt x="1235" y="1099"/>
                    <a:pt x="1359" y="925"/>
                  </a:cubicBezTo>
                  <a:cubicBezTo>
                    <a:pt x="1373" y="905"/>
                    <a:pt x="1461" y="790"/>
                    <a:pt x="1553" y="674"/>
                  </a:cubicBezTo>
                  <a:close/>
                  <a:moveTo>
                    <a:pt x="1800" y="1"/>
                  </a:moveTo>
                  <a:cubicBezTo>
                    <a:pt x="1421" y="1"/>
                    <a:pt x="1066" y="596"/>
                    <a:pt x="895" y="859"/>
                  </a:cubicBezTo>
                  <a:cubicBezTo>
                    <a:pt x="604" y="1312"/>
                    <a:pt x="397" y="1815"/>
                    <a:pt x="289" y="2343"/>
                  </a:cubicBezTo>
                  <a:cubicBezTo>
                    <a:pt x="245" y="2559"/>
                    <a:pt x="217" y="2777"/>
                    <a:pt x="207" y="2996"/>
                  </a:cubicBezTo>
                  <a:cubicBezTo>
                    <a:pt x="171" y="3045"/>
                    <a:pt x="135" y="3092"/>
                    <a:pt x="99" y="3140"/>
                  </a:cubicBezTo>
                  <a:cubicBezTo>
                    <a:pt x="1" y="3270"/>
                    <a:pt x="98" y="3399"/>
                    <a:pt x="226" y="3432"/>
                  </a:cubicBezTo>
                  <a:cubicBezTo>
                    <a:pt x="244" y="3565"/>
                    <a:pt x="276" y="3697"/>
                    <a:pt x="327" y="3822"/>
                  </a:cubicBezTo>
                  <a:cubicBezTo>
                    <a:pt x="403" y="4024"/>
                    <a:pt x="540" y="4199"/>
                    <a:pt x="715" y="4325"/>
                  </a:cubicBezTo>
                  <a:cubicBezTo>
                    <a:pt x="892" y="4449"/>
                    <a:pt x="1154" y="4503"/>
                    <a:pt x="1245" y="4715"/>
                  </a:cubicBezTo>
                  <a:cubicBezTo>
                    <a:pt x="1278" y="4792"/>
                    <a:pt x="1337" y="4824"/>
                    <a:pt x="1398" y="4824"/>
                  </a:cubicBezTo>
                  <a:cubicBezTo>
                    <a:pt x="1532" y="4824"/>
                    <a:pt x="1680" y="4671"/>
                    <a:pt x="1607" y="4502"/>
                  </a:cubicBezTo>
                  <a:cubicBezTo>
                    <a:pt x="1458" y="4157"/>
                    <a:pt x="1058" y="4138"/>
                    <a:pt x="836" y="3874"/>
                  </a:cubicBezTo>
                  <a:cubicBezTo>
                    <a:pt x="670" y="3676"/>
                    <a:pt x="621" y="3407"/>
                    <a:pt x="620" y="3140"/>
                  </a:cubicBezTo>
                  <a:cubicBezTo>
                    <a:pt x="1267" y="2279"/>
                    <a:pt x="1889" y="1368"/>
                    <a:pt x="2083" y="289"/>
                  </a:cubicBezTo>
                  <a:cubicBezTo>
                    <a:pt x="2099" y="198"/>
                    <a:pt x="2072" y="101"/>
                    <a:pt x="1986" y="52"/>
                  </a:cubicBezTo>
                  <a:cubicBezTo>
                    <a:pt x="1923" y="17"/>
                    <a:pt x="1861" y="1"/>
                    <a:pt x="18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27" name="Google Shape;3427;p7"/>
            <p:cNvSpPr/>
            <p:nvPr/>
          </p:nvSpPr>
          <p:spPr>
            <a:xfrm>
              <a:off x="1935650" y="1890975"/>
              <a:ext cx="60000" cy="112800"/>
            </a:xfrm>
            <a:custGeom>
              <a:avLst/>
              <a:gdLst/>
              <a:ahLst/>
              <a:cxnLst/>
              <a:rect l="l" t="t" r="r" b="b"/>
              <a:pathLst>
                <a:path w="2400" h="4512" extrusionOk="0">
                  <a:moveTo>
                    <a:pt x="2176" y="0"/>
                  </a:moveTo>
                  <a:cubicBezTo>
                    <a:pt x="2142" y="0"/>
                    <a:pt x="2107" y="10"/>
                    <a:pt x="2074" y="31"/>
                  </a:cubicBezTo>
                  <a:cubicBezTo>
                    <a:pt x="1189" y="588"/>
                    <a:pt x="769" y="1652"/>
                    <a:pt x="460" y="2606"/>
                  </a:cubicBezTo>
                  <a:cubicBezTo>
                    <a:pt x="437" y="2677"/>
                    <a:pt x="418" y="2747"/>
                    <a:pt x="404" y="2819"/>
                  </a:cubicBezTo>
                  <a:cubicBezTo>
                    <a:pt x="316" y="2921"/>
                    <a:pt x="233" y="3026"/>
                    <a:pt x="141" y="3127"/>
                  </a:cubicBezTo>
                  <a:cubicBezTo>
                    <a:pt x="0" y="3277"/>
                    <a:pt x="140" y="3483"/>
                    <a:pt x="295" y="3483"/>
                  </a:cubicBezTo>
                  <a:cubicBezTo>
                    <a:pt x="327" y="3483"/>
                    <a:pt x="360" y="3474"/>
                    <a:pt x="391" y="3454"/>
                  </a:cubicBezTo>
                  <a:cubicBezTo>
                    <a:pt x="435" y="3691"/>
                    <a:pt x="543" y="3910"/>
                    <a:pt x="705" y="4090"/>
                  </a:cubicBezTo>
                  <a:cubicBezTo>
                    <a:pt x="954" y="4368"/>
                    <a:pt x="1316" y="4512"/>
                    <a:pt x="1681" y="4512"/>
                  </a:cubicBezTo>
                  <a:cubicBezTo>
                    <a:pt x="1832" y="4512"/>
                    <a:pt x="1983" y="4487"/>
                    <a:pt x="2127" y="4438"/>
                  </a:cubicBezTo>
                  <a:cubicBezTo>
                    <a:pt x="2355" y="4359"/>
                    <a:pt x="2289" y="4021"/>
                    <a:pt x="2085" y="4021"/>
                  </a:cubicBezTo>
                  <a:cubicBezTo>
                    <a:pt x="2063" y="4021"/>
                    <a:pt x="2039" y="4025"/>
                    <a:pt x="2015" y="4034"/>
                  </a:cubicBezTo>
                  <a:cubicBezTo>
                    <a:pt x="1905" y="4072"/>
                    <a:pt x="1791" y="4091"/>
                    <a:pt x="1680" y="4091"/>
                  </a:cubicBezTo>
                  <a:cubicBezTo>
                    <a:pt x="1374" y="4091"/>
                    <a:pt x="1082" y="3949"/>
                    <a:pt x="910" y="3670"/>
                  </a:cubicBezTo>
                  <a:cubicBezTo>
                    <a:pt x="777" y="3452"/>
                    <a:pt x="761" y="3227"/>
                    <a:pt x="797" y="3001"/>
                  </a:cubicBezTo>
                  <a:cubicBezTo>
                    <a:pt x="1093" y="2650"/>
                    <a:pt x="1375" y="2290"/>
                    <a:pt x="1628" y="1906"/>
                  </a:cubicBezTo>
                  <a:cubicBezTo>
                    <a:pt x="1801" y="1640"/>
                    <a:pt x="1966" y="1367"/>
                    <a:pt x="2116" y="1087"/>
                  </a:cubicBezTo>
                  <a:cubicBezTo>
                    <a:pt x="2265" y="812"/>
                    <a:pt x="2400" y="530"/>
                    <a:pt x="2389" y="211"/>
                  </a:cubicBezTo>
                  <a:cubicBezTo>
                    <a:pt x="2384" y="95"/>
                    <a:pt x="2284" y="0"/>
                    <a:pt x="2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28" name="Google Shape;3428;p7"/>
            <p:cNvSpPr/>
            <p:nvPr/>
          </p:nvSpPr>
          <p:spPr>
            <a:xfrm>
              <a:off x="1995800" y="1974250"/>
              <a:ext cx="39500" cy="60125"/>
            </a:xfrm>
            <a:custGeom>
              <a:avLst/>
              <a:gdLst/>
              <a:ahLst/>
              <a:cxnLst/>
              <a:rect l="l" t="t" r="r" b="b"/>
              <a:pathLst>
                <a:path w="1580" h="2405" extrusionOk="0">
                  <a:moveTo>
                    <a:pt x="775" y="1"/>
                  </a:moveTo>
                  <a:cubicBezTo>
                    <a:pt x="615" y="1"/>
                    <a:pt x="458" y="72"/>
                    <a:pt x="378" y="225"/>
                  </a:cubicBezTo>
                  <a:cubicBezTo>
                    <a:pt x="291" y="389"/>
                    <a:pt x="436" y="541"/>
                    <a:pt x="576" y="541"/>
                  </a:cubicBezTo>
                  <a:cubicBezTo>
                    <a:pt x="639" y="541"/>
                    <a:pt x="700" y="510"/>
                    <a:pt x="740" y="436"/>
                  </a:cubicBezTo>
                  <a:cubicBezTo>
                    <a:pt x="741" y="432"/>
                    <a:pt x="744" y="427"/>
                    <a:pt x="746" y="422"/>
                  </a:cubicBezTo>
                  <a:lnTo>
                    <a:pt x="752" y="421"/>
                  </a:lnTo>
                  <a:cubicBezTo>
                    <a:pt x="764" y="422"/>
                    <a:pt x="783" y="423"/>
                    <a:pt x="792" y="423"/>
                  </a:cubicBezTo>
                  <a:cubicBezTo>
                    <a:pt x="796" y="423"/>
                    <a:pt x="798" y="423"/>
                    <a:pt x="797" y="422"/>
                  </a:cubicBezTo>
                  <a:lnTo>
                    <a:pt x="797" y="422"/>
                  </a:lnTo>
                  <a:cubicBezTo>
                    <a:pt x="805" y="424"/>
                    <a:pt x="814" y="426"/>
                    <a:pt x="823" y="429"/>
                  </a:cubicBezTo>
                  <a:lnTo>
                    <a:pt x="831" y="433"/>
                  </a:lnTo>
                  <a:cubicBezTo>
                    <a:pt x="837" y="438"/>
                    <a:pt x="843" y="441"/>
                    <a:pt x="848" y="444"/>
                  </a:cubicBezTo>
                  <a:cubicBezTo>
                    <a:pt x="853" y="448"/>
                    <a:pt x="857" y="452"/>
                    <a:pt x="861" y="456"/>
                  </a:cubicBezTo>
                  <a:lnTo>
                    <a:pt x="861" y="456"/>
                  </a:lnTo>
                  <a:cubicBezTo>
                    <a:pt x="857" y="456"/>
                    <a:pt x="883" y="498"/>
                    <a:pt x="884" y="502"/>
                  </a:cubicBezTo>
                  <a:cubicBezTo>
                    <a:pt x="901" y="555"/>
                    <a:pt x="903" y="612"/>
                    <a:pt x="890" y="667"/>
                  </a:cubicBezTo>
                  <a:cubicBezTo>
                    <a:pt x="838" y="963"/>
                    <a:pt x="605" y="1218"/>
                    <a:pt x="417" y="1439"/>
                  </a:cubicBezTo>
                  <a:cubicBezTo>
                    <a:pt x="312" y="1563"/>
                    <a:pt x="176" y="1690"/>
                    <a:pt x="104" y="1835"/>
                  </a:cubicBezTo>
                  <a:cubicBezTo>
                    <a:pt x="0" y="2047"/>
                    <a:pt x="130" y="2224"/>
                    <a:pt x="328" y="2296"/>
                  </a:cubicBezTo>
                  <a:cubicBezTo>
                    <a:pt x="533" y="2372"/>
                    <a:pt x="753" y="2405"/>
                    <a:pt x="973" y="2405"/>
                  </a:cubicBezTo>
                  <a:cubicBezTo>
                    <a:pt x="1118" y="2405"/>
                    <a:pt x="1264" y="2390"/>
                    <a:pt x="1406" y="2363"/>
                  </a:cubicBezTo>
                  <a:cubicBezTo>
                    <a:pt x="1517" y="2340"/>
                    <a:pt x="1580" y="2207"/>
                    <a:pt x="1551" y="2105"/>
                  </a:cubicBezTo>
                  <a:cubicBezTo>
                    <a:pt x="1525" y="2004"/>
                    <a:pt x="1437" y="1953"/>
                    <a:pt x="1343" y="1953"/>
                  </a:cubicBezTo>
                  <a:cubicBezTo>
                    <a:pt x="1327" y="1953"/>
                    <a:pt x="1310" y="1955"/>
                    <a:pt x="1294" y="1958"/>
                  </a:cubicBezTo>
                  <a:cubicBezTo>
                    <a:pt x="1195" y="1976"/>
                    <a:pt x="1095" y="1985"/>
                    <a:pt x="995" y="1985"/>
                  </a:cubicBezTo>
                  <a:cubicBezTo>
                    <a:pt x="848" y="1985"/>
                    <a:pt x="701" y="1965"/>
                    <a:pt x="558" y="1926"/>
                  </a:cubicBezTo>
                  <a:cubicBezTo>
                    <a:pt x="578" y="1900"/>
                    <a:pt x="596" y="1873"/>
                    <a:pt x="614" y="1851"/>
                  </a:cubicBezTo>
                  <a:cubicBezTo>
                    <a:pt x="701" y="1751"/>
                    <a:pt x="788" y="1651"/>
                    <a:pt x="871" y="1547"/>
                  </a:cubicBezTo>
                  <a:cubicBezTo>
                    <a:pt x="1042" y="1333"/>
                    <a:pt x="1208" y="1101"/>
                    <a:pt x="1282" y="833"/>
                  </a:cubicBezTo>
                  <a:cubicBezTo>
                    <a:pt x="1354" y="566"/>
                    <a:pt x="1315" y="248"/>
                    <a:pt x="1069" y="87"/>
                  </a:cubicBezTo>
                  <a:cubicBezTo>
                    <a:pt x="982" y="31"/>
                    <a:pt x="878" y="1"/>
                    <a:pt x="7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29" name="Google Shape;3429;p7"/>
            <p:cNvSpPr/>
            <p:nvPr/>
          </p:nvSpPr>
          <p:spPr>
            <a:xfrm>
              <a:off x="2278575" y="1686850"/>
              <a:ext cx="55325" cy="85550"/>
            </a:xfrm>
            <a:custGeom>
              <a:avLst/>
              <a:gdLst/>
              <a:ahLst/>
              <a:cxnLst/>
              <a:rect l="l" t="t" r="r" b="b"/>
              <a:pathLst>
                <a:path w="2213" h="3422" extrusionOk="0">
                  <a:moveTo>
                    <a:pt x="1970" y="0"/>
                  </a:moveTo>
                  <a:cubicBezTo>
                    <a:pt x="1904" y="0"/>
                    <a:pt x="1838" y="31"/>
                    <a:pt x="1794" y="100"/>
                  </a:cubicBezTo>
                  <a:cubicBezTo>
                    <a:pt x="1316" y="844"/>
                    <a:pt x="764" y="1537"/>
                    <a:pt x="147" y="2170"/>
                  </a:cubicBezTo>
                  <a:cubicBezTo>
                    <a:pt x="1" y="2318"/>
                    <a:pt x="143" y="2528"/>
                    <a:pt x="303" y="2528"/>
                  </a:cubicBezTo>
                  <a:cubicBezTo>
                    <a:pt x="351" y="2528"/>
                    <a:pt x="400" y="2510"/>
                    <a:pt x="443" y="2466"/>
                  </a:cubicBezTo>
                  <a:cubicBezTo>
                    <a:pt x="927" y="1969"/>
                    <a:pt x="1372" y="1437"/>
                    <a:pt x="1775" y="872"/>
                  </a:cubicBezTo>
                  <a:lnTo>
                    <a:pt x="1775" y="872"/>
                  </a:lnTo>
                  <a:cubicBezTo>
                    <a:pt x="1769" y="1244"/>
                    <a:pt x="1739" y="1614"/>
                    <a:pt x="1682" y="1979"/>
                  </a:cubicBezTo>
                  <a:cubicBezTo>
                    <a:pt x="1639" y="2250"/>
                    <a:pt x="1566" y="2514"/>
                    <a:pt x="1516" y="2784"/>
                  </a:cubicBezTo>
                  <a:cubicBezTo>
                    <a:pt x="1471" y="3022"/>
                    <a:pt x="1498" y="3237"/>
                    <a:pt x="1700" y="3390"/>
                  </a:cubicBezTo>
                  <a:cubicBezTo>
                    <a:pt x="1728" y="3412"/>
                    <a:pt x="1761" y="3421"/>
                    <a:pt x="1795" y="3421"/>
                  </a:cubicBezTo>
                  <a:cubicBezTo>
                    <a:pt x="1871" y="3421"/>
                    <a:pt x="1950" y="3375"/>
                    <a:pt x="1986" y="3315"/>
                  </a:cubicBezTo>
                  <a:cubicBezTo>
                    <a:pt x="2051" y="3207"/>
                    <a:pt x="2000" y="3096"/>
                    <a:pt x="1911" y="3028"/>
                  </a:cubicBezTo>
                  <a:cubicBezTo>
                    <a:pt x="1855" y="2986"/>
                    <a:pt x="2002" y="2544"/>
                    <a:pt x="2013" y="2485"/>
                  </a:cubicBezTo>
                  <a:cubicBezTo>
                    <a:pt x="2065" y="2242"/>
                    <a:pt x="2102" y="1997"/>
                    <a:pt x="2134" y="1751"/>
                  </a:cubicBezTo>
                  <a:cubicBezTo>
                    <a:pt x="2196" y="1238"/>
                    <a:pt x="2212" y="720"/>
                    <a:pt x="2184" y="205"/>
                  </a:cubicBezTo>
                  <a:cubicBezTo>
                    <a:pt x="2177" y="78"/>
                    <a:pt x="2075" y="0"/>
                    <a:pt x="19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30" name="Google Shape;3430;p7"/>
            <p:cNvSpPr/>
            <p:nvPr/>
          </p:nvSpPr>
          <p:spPr>
            <a:xfrm>
              <a:off x="2351375" y="1667700"/>
              <a:ext cx="86825" cy="112025"/>
            </a:xfrm>
            <a:custGeom>
              <a:avLst/>
              <a:gdLst/>
              <a:ahLst/>
              <a:cxnLst/>
              <a:rect l="l" t="t" r="r" b="b"/>
              <a:pathLst>
                <a:path w="3473" h="4481" extrusionOk="0">
                  <a:moveTo>
                    <a:pt x="1923" y="408"/>
                  </a:moveTo>
                  <a:cubicBezTo>
                    <a:pt x="2073" y="408"/>
                    <a:pt x="2213" y="426"/>
                    <a:pt x="2282" y="445"/>
                  </a:cubicBezTo>
                  <a:cubicBezTo>
                    <a:pt x="2581" y="529"/>
                    <a:pt x="2756" y="821"/>
                    <a:pt x="2822" y="1107"/>
                  </a:cubicBezTo>
                  <a:cubicBezTo>
                    <a:pt x="2958" y="1689"/>
                    <a:pt x="2785" y="2361"/>
                    <a:pt x="2501" y="2873"/>
                  </a:cubicBezTo>
                  <a:cubicBezTo>
                    <a:pt x="2227" y="3365"/>
                    <a:pt x="1796" y="3796"/>
                    <a:pt x="1255" y="3985"/>
                  </a:cubicBezTo>
                  <a:cubicBezTo>
                    <a:pt x="1133" y="4028"/>
                    <a:pt x="1014" y="4061"/>
                    <a:pt x="905" y="4061"/>
                  </a:cubicBezTo>
                  <a:cubicBezTo>
                    <a:pt x="758" y="4061"/>
                    <a:pt x="631" y="4000"/>
                    <a:pt x="544" y="3818"/>
                  </a:cubicBezTo>
                  <a:cubicBezTo>
                    <a:pt x="408" y="3530"/>
                    <a:pt x="416" y="3171"/>
                    <a:pt x="444" y="2861"/>
                  </a:cubicBezTo>
                  <a:cubicBezTo>
                    <a:pt x="513" y="2143"/>
                    <a:pt x="829" y="1471"/>
                    <a:pt x="1172" y="839"/>
                  </a:cubicBezTo>
                  <a:cubicBezTo>
                    <a:pt x="1265" y="827"/>
                    <a:pt x="1354" y="763"/>
                    <a:pt x="1362" y="644"/>
                  </a:cubicBezTo>
                  <a:cubicBezTo>
                    <a:pt x="1375" y="460"/>
                    <a:pt x="1664" y="408"/>
                    <a:pt x="1923" y="408"/>
                  </a:cubicBezTo>
                  <a:close/>
                  <a:moveTo>
                    <a:pt x="2013" y="1"/>
                  </a:moveTo>
                  <a:cubicBezTo>
                    <a:pt x="2001" y="1"/>
                    <a:pt x="1988" y="1"/>
                    <a:pt x="1976" y="1"/>
                  </a:cubicBezTo>
                  <a:cubicBezTo>
                    <a:pt x="1663" y="7"/>
                    <a:pt x="1301" y="58"/>
                    <a:pt x="1099" y="275"/>
                  </a:cubicBezTo>
                  <a:cubicBezTo>
                    <a:pt x="1034" y="280"/>
                    <a:pt x="978" y="318"/>
                    <a:pt x="948" y="374"/>
                  </a:cubicBezTo>
                  <a:cubicBezTo>
                    <a:pt x="494" y="1195"/>
                    <a:pt x="47" y="2079"/>
                    <a:pt x="14" y="3036"/>
                  </a:cubicBezTo>
                  <a:cubicBezTo>
                    <a:pt x="0" y="3423"/>
                    <a:pt x="38" y="3865"/>
                    <a:pt x="279" y="4184"/>
                  </a:cubicBezTo>
                  <a:cubicBezTo>
                    <a:pt x="443" y="4400"/>
                    <a:pt x="658" y="4481"/>
                    <a:pt x="891" y="4481"/>
                  </a:cubicBezTo>
                  <a:cubicBezTo>
                    <a:pt x="1028" y="4481"/>
                    <a:pt x="1172" y="4452"/>
                    <a:pt x="1313" y="4407"/>
                  </a:cubicBezTo>
                  <a:cubicBezTo>
                    <a:pt x="2018" y="4181"/>
                    <a:pt x="2584" y="3635"/>
                    <a:pt x="2916" y="2981"/>
                  </a:cubicBezTo>
                  <a:cubicBezTo>
                    <a:pt x="3267" y="2293"/>
                    <a:pt x="3472" y="1316"/>
                    <a:pt x="3077" y="604"/>
                  </a:cubicBezTo>
                  <a:cubicBezTo>
                    <a:pt x="2852" y="199"/>
                    <a:pt x="2464" y="1"/>
                    <a:pt x="20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31" name="Google Shape;3431;p7"/>
            <p:cNvSpPr/>
            <p:nvPr/>
          </p:nvSpPr>
          <p:spPr>
            <a:xfrm>
              <a:off x="2228000" y="1882125"/>
              <a:ext cx="103150" cy="132250"/>
            </a:xfrm>
            <a:custGeom>
              <a:avLst/>
              <a:gdLst/>
              <a:ahLst/>
              <a:cxnLst/>
              <a:rect l="l" t="t" r="r" b="b"/>
              <a:pathLst>
                <a:path w="4126" h="5290" extrusionOk="0">
                  <a:moveTo>
                    <a:pt x="2605" y="2563"/>
                  </a:moveTo>
                  <a:cubicBezTo>
                    <a:pt x="2846" y="2563"/>
                    <a:pt x="3074" y="2649"/>
                    <a:pt x="3254" y="2874"/>
                  </a:cubicBezTo>
                  <a:cubicBezTo>
                    <a:pt x="3756" y="3502"/>
                    <a:pt x="2825" y="4422"/>
                    <a:pt x="2316" y="4715"/>
                  </a:cubicBezTo>
                  <a:cubicBezTo>
                    <a:pt x="2139" y="4817"/>
                    <a:pt x="1958" y="4864"/>
                    <a:pt x="1783" y="4864"/>
                  </a:cubicBezTo>
                  <a:cubicBezTo>
                    <a:pt x="1375" y="4864"/>
                    <a:pt x="1003" y="4609"/>
                    <a:pt x="807" y="4212"/>
                  </a:cubicBezTo>
                  <a:cubicBezTo>
                    <a:pt x="819" y="4212"/>
                    <a:pt x="832" y="4211"/>
                    <a:pt x="843" y="4209"/>
                  </a:cubicBezTo>
                  <a:cubicBezTo>
                    <a:pt x="954" y="4176"/>
                    <a:pt x="1018" y="4062"/>
                    <a:pt x="990" y="3951"/>
                  </a:cubicBezTo>
                  <a:cubicBezTo>
                    <a:pt x="982" y="3925"/>
                    <a:pt x="976" y="3899"/>
                    <a:pt x="971" y="3872"/>
                  </a:cubicBezTo>
                  <a:cubicBezTo>
                    <a:pt x="971" y="3871"/>
                    <a:pt x="970" y="3853"/>
                    <a:pt x="967" y="3847"/>
                  </a:cubicBezTo>
                  <a:lnTo>
                    <a:pt x="967" y="3842"/>
                  </a:lnTo>
                  <a:cubicBezTo>
                    <a:pt x="962" y="3792"/>
                    <a:pt x="962" y="3741"/>
                    <a:pt x="965" y="3690"/>
                  </a:cubicBezTo>
                  <a:cubicBezTo>
                    <a:pt x="965" y="3678"/>
                    <a:pt x="967" y="3664"/>
                    <a:pt x="968" y="3651"/>
                  </a:cubicBezTo>
                  <a:lnTo>
                    <a:pt x="968" y="3650"/>
                  </a:lnTo>
                  <a:cubicBezTo>
                    <a:pt x="970" y="3625"/>
                    <a:pt x="975" y="3598"/>
                    <a:pt x="982" y="3575"/>
                  </a:cubicBezTo>
                  <a:cubicBezTo>
                    <a:pt x="995" y="3524"/>
                    <a:pt x="1012" y="3477"/>
                    <a:pt x="1028" y="3430"/>
                  </a:cubicBezTo>
                  <a:cubicBezTo>
                    <a:pt x="1033" y="3419"/>
                    <a:pt x="1037" y="3410"/>
                    <a:pt x="1042" y="3399"/>
                  </a:cubicBezTo>
                  <a:cubicBezTo>
                    <a:pt x="1054" y="3376"/>
                    <a:pt x="1067" y="3352"/>
                    <a:pt x="1080" y="3329"/>
                  </a:cubicBezTo>
                  <a:cubicBezTo>
                    <a:pt x="1094" y="3307"/>
                    <a:pt x="1105" y="3288"/>
                    <a:pt x="1119" y="3269"/>
                  </a:cubicBezTo>
                  <a:lnTo>
                    <a:pt x="1136" y="3244"/>
                  </a:lnTo>
                  <a:cubicBezTo>
                    <a:pt x="1139" y="3241"/>
                    <a:pt x="1139" y="3241"/>
                    <a:pt x="1144" y="3235"/>
                  </a:cubicBezTo>
                  <a:cubicBezTo>
                    <a:pt x="1161" y="3214"/>
                    <a:pt x="1183" y="3195"/>
                    <a:pt x="1202" y="3177"/>
                  </a:cubicBezTo>
                  <a:cubicBezTo>
                    <a:pt x="1250" y="3177"/>
                    <a:pt x="1297" y="3159"/>
                    <a:pt x="1335" y="3130"/>
                  </a:cubicBezTo>
                  <a:cubicBezTo>
                    <a:pt x="1655" y="2868"/>
                    <a:pt x="2153" y="2563"/>
                    <a:pt x="2605" y="2563"/>
                  </a:cubicBezTo>
                  <a:close/>
                  <a:moveTo>
                    <a:pt x="2610" y="0"/>
                  </a:moveTo>
                  <a:cubicBezTo>
                    <a:pt x="2449" y="0"/>
                    <a:pt x="2286" y="36"/>
                    <a:pt x="2136" y="103"/>
                  </a:cubicBezTo>
                  <a:cubicBezTo>
                    <a:pt x="1683" y="303"/>
                    <a:pt x="1352" y="726"/>
                    <a:pt x="1075" y="1121"/>
                  </a:cubicBezTo>
                  <a:cubicBezTo>
                    <a:pt x="500" y="1944"/>
                    <a:pt x="0" y="3125"/>
                    <a:pt x="323" y="4135"/>
                  </a:cubicBezTo>
                  <a:cubicBezTo>
                    <a:pt x="536" y="4804"/>
                    <a:pt x="1124" y="5289"/>
                    <a:pt x="1784" y="5289"/>
                  </a:cubicBezTo>
                  <a:cubicBezTo>
                    <a:pt x="1972" y="5289"/>
                    <a:pt x="2167" y="5250"/>
                    <a:pt x="2360" y="5163"/>
                  </a:cubicBezTo>
                  <a:cubicBezTo>
                    <a:pt x="3127" y="4819"/>
                    <a:pt x="4125" y="3734"/>
                    <a:pt x="3712" y="2830"/>
                  </a:cubicBezTo>
                  <a:cubicBezTo>
                    <a:pt x="3513" y="2396"/>
                    <a:pt x="3035" y="2163"/>
                    <a:pt x="2574" y="2150"/>
                  </a:cubicBezTo>
                  <a:cubicBezTo>
                    <a:pt x="2562" y="2150"/>
                    <a:pt x="2550" y="2150"/>
                    <a:pt x="2537" y="2150"/>
                  </a:cubicBezTo>
                  <a:cubicBezTo>
                    <a:pt x="2056" y="2150"/>
                    <a:pt x="1624" y="2388"/>
                    <a:pt x="1244" y="2671"/>
                  </a:cubicBezTo>
                  <a:cubicBezTo>
                    <a:pt x="1239" y="2670"/>
                    <a:pt x="1234" y="2670"/>
                    <a:pt x="1230" y="2670"/>
                  </a:cubicBezTo>
                  <a:cubicBezTo>
                    <a:pt x="1197" y="2670"/>
                    <a:pt x="1163" y="2679"/>
                    <a:pt x="1134" y="2696"/>
                  </a:cubicBezTo>
                  <a:cubicBezTo>
                    <a:pt x="923" y="2826"/>
                    <a:pt x="757" y="3017"/>
                    <a:pt x="658" y="3244"/>
                  </a:cubicBezTo>
                  <a:cubicBezTo>
                    <a:pt x="708" y="2714"/>
                    <a:pt x="929" y="2186"/>
                    <a:pt x="1177" y="1746"/>
                  </a:cubicBezTo>
                  <a:cubicBezTo>
                    <a:pt x="1383" y="1379"/>
                    <a:pt x="1636" y="1021"/>
                    <a:pt x="1944" y="732"/>
                  </a:cubicBezTo>
                  <a:cubicBezTo>
                    <a:pt x="2125" y="565"/>
                    <a:pt x="2381" y="416"/>
                    <a:pt x="2624" y="416"/>
                  </a:cubicBezTo>
                  <a:cubicBezTo>
                    <a:pt x="2765" y="416"/>
                    <a:pt x="2901" y="465"/>
                    <a:pt x="3016" y="588"/>
                  </a:cubicBezTo>
                  <a:cubicBezTo>
                    <a:pt x="3059" y="634"/>
                    <a:pt x="3108" y="653"/>
                    <a:pt x="3156" y="653"/>
                  </a:cubicBezTo>
                  <a:cubicBezTo>
                    <a:pt x="3313" y="653"/>
                    <a:pt x="3454" y="444"/>
                    <a:pt x="3314" y="292"/>
                  </a:cubicBezTo>
                  <a:cubicBezTo>
                    <a:pt x="3125" y="93"/>
                    <a:pt x="2870" y="0"/>
                    <a:pt x="2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32" name="Google Shape;3432;p7"/>
            <p:cNvSpPr/>
            <p:nvPr/>
          </p:nvSpPr>
          <p:spPr>
            <a:xfrm>
              <a:off x="2330500" y="1890400"/>
              <a:ext cx="70600" cy="112300"/>
            </a:xfrm>
            <a:custGeom>
              <a:avLst/>
              <a:gdLst/>
              <a:ahLst/>
              <a:cxnLst/>
              <a:rect l="l" t="t" r="r" b="b"/>
              <a:pathLst>
                <a:path w="2824" h="4492" extrusionOk="0">
                  <a:moveTo>
                    <a:pt x="1680" y="416"/>
                  </a:moveTo>
                  <a:cubicBezTo>
                    <a:pt x="1730" y="416"/>
                    <a:pt x="1780" y="424"/>
                    <a:pt x="1829" y="439"/>
                  </a:cubicBezTo>
                  <a:cubicBezTo>
                    <a:pt x="2092" y="517"/>
                    <a:pt x="2252" y="784"/>
                    <a:pt x="2316" y="1034"/>
                  </a:cubicBezTo>
                  <a:cubicBezTo>
                    <a:pt x="2402" y="1374"/>
                    <a:pt x="2328" y="1733"/>
                    <a:pt x="2245" y="2064"/>
                  </a:cubicBezTo>
                  <a:cubicBezTo>
                    <a:pt x="2172" y="2361"/>
                    <a:pt x="2083" y="2659"/>
                    <a:pt x="1956" y="2940"/>
                  </a:cubicBezTo>
                  <a:cubicBezTo>
                    <a:pt x="1832" y="3217"/>
                    <a:pt x="1674" y="3483"/>
                    <a:pt x="1465" y="3704"/>
                  </a:cubicBezTo>
                  <a:cubicBezTo>
                    <a:pt x="1322" y="3857"/>
                    <a:pt x="1095" y="4072"/>
                    <a:pt x="862" y="4072"/>
                  </a:cubicBezTo>
                  <a:cubicBezTo>
                    <a:pt x="813" y="4072"/>
                    <a:pt x="764" y="4063"/>
                    <a:pt x="715" y="4041"/>
                  </a:cubicBezTo>
                  <a:cubicBezTo>
                    <a:pt x="481" y="3938"/>
                    <a:pt x="462" y="3463"/>
                    <a:pt x="445" y="3245"/>
                  </a:cubicBezTo>
                  <a:cubicBezTo>
                    <a:pt x="420" y="2957"/>
                    <a:pt x="431" y="2669"/>
                    <a:pt x="478" y="2385"/>
                  </a:cubicBezTo>
                  <a:cubicBezTo>
                    <a:pt x="586" y="1730"/>
                    <a:pt x="879" y="1121"/>
                    <a:pt x="1324" y="630"/>
                  </a:cubicBezTo>
                  <a:cubicBezTo>
                    <a:pt x="1352" y="599"/>
                    <a:pt x="1370" y="561"/>
                    <a:pt x="1374" y="522"/>
                  </a:cubicBezTo>
                  <a:cubicBezTo>
                    <a:pt x="1462" y="452"/>
                    <a:pt x="1571" y="416"/>
                    <a:pt x="1680" y="416"/>
                  </a:cubicBezTo>
                  <a:close/>
                  <a:moveTo>
                    <a:pt x="1680" y="1"/>
                  </a:moveTo>
                  <a:cubicBezTo>
                    <a:pt x="1364" y="1"/>
                    <a:pt x="1055" y="155"/>
                    <a:pt x="903" y="442"/>
                  </a:cubicBezTo>
                  <a:cubicBezTo>
                    <a:pt x="890" y="467"/>
                    <a:pt x="881" y="495"/>
                    <a:pt x="879" y="524"/>
                  </a:cubicBezTo>
                  <a:cubicBezTo>
                    <a:pt x="445" y="1063"/>
                    <a:pt x="152" y="1707"/>
                    <a:pt x="55" y="2394"/>
                  </a:cubicBezTo>
                  <a:cubicBezTo>
                    <a:pt x="0" y="2775"/>
                    <a:pt x="2" y="3162"/>
                    <a:pt x="61" y="3543"/>
                  </a:cubicBezTo>
                  <a:cubicBezTo>
                    <a:pt x="119" y="3905"/>
                    <a:pt x="215" y="4315"/>
                    <a:pt x="605" y="4447"/>
                  </a:cubicBezTo>
                  <a:cubicBezTo>
                    <a:pt x="696" y="4477"/>
                    <a:pt x="786" y="4491"/>
                    <a:pt x="873" y="4491"/>
                  </a:cubicBezTo>
                  <a:cubicBezTo>
                    <a:pt x="1527" y="4491"/>
                    <a:pt x="2063" y="3702"/>
                    <a:pt x="2305" y="3181"/>
                  </a:cubicBezTo>
                  <a:cubicBezTo>
                    <a:pt x="2473" y="2811"/>
                    <a:pt x="2600" y="2426"/>
                    <a:pt x="2684" y="2029"/>
                  </a:cubicBezTo>
                  <a:cubicBezTo>
                    <a:pt x="2777" y="1613"/>
                    <a:pt x="2824" y="1166"/>
                    <a:pt x="2665" y="759"/>
                  </a:cubicBezTo>
                  <a:cubicBezTo>
                    <a:pt x="2526" y="400"/>
                    <a:pt x="2236" y="82"/>
                    <a:pt x="1843" y="14"/>
                  </a:cubicBezTo>
                  <a:cubicBezTo>
                    <a:pt x="1789" y="5"/>
                    <a:pt x="1734" y="1"/>
                    <a:pt x="1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33" name="Google Shape;3433;p7"/>
            <p:cNvSpPr/>
            <p:nvPr/>
          </p:nvSpPr>
          <p:spPr>
            <a:xfrm>
              <a:off x="2408400" y="1892525"/>
              <a:ext cx="83850" cy="116750"/>
            </a:xfrm>
            <a:custGeom>
              <a:avLst/>
              <a:gdLst/>
              <a:ahLst/>
              <a:cxnLst/>
              <a:rect l="l" t="t" r="r" b="b"/>
              <a:pathLst>
                <a:path w="3354" h="4670" extrusionOk="0">
                  <a:moveTo>
                    <a:pt x="1865" y="425"/>
                  </a:moveTo>
                  <a:cubicBezTo>
                    <a:pt x="1981" y="443"/>
                    <a:pt x="2092" y="484"/>
                    <a:pt x="2192" y="547"/>
                  </a:cubicBezTo>
                  <a:cubicBezTo>
                    <a:pt x="2443" y="703"/>
                    <a:pt x="2608" y="982"/>
                    <a:pt x="2691" y="1261"/>
                  </a:cubicBezTo>
                  <a:cubicBezTo>
                    <a:pt x="2883" y="1913"/>
                    <a:pt x="2648" y="2604"/>
                    <a:pt x="2316" y="3170"/>
                  </a:cubicBezTo>
                  <a:cubicBezTo>
                    <a:pt x="2163" y="3428"/>
                    <a:pt x="1979" y="3668"/>
                    <a:pt x="1754" y="3870"/>
                  </a:cubicBezTo>
                  <a:cubicBezTo>
                    <a:pt x="1619" y="3989"/>
                    <a:pt x="1287" y="4262"/>
                    <a:pt x="1055" y="4262"/>
                  </a:cubicBezTo>
                  <a:cubicBezTo>
                    <a:pt x="1019" y="4262"/>
                    <a:pt x="986" y="4256"/>
                    <a:pt x="956" y="4241"/>
                  </a:cubicBezTo>
                  <a:cubicBezTo>
                    <a:pt x="702" y="4119"/>
                    <a:pt x="635" y="3691"/>
                    <a:pt x="618" y="3448"/>
                  </a:cubicBezTo>
                  <a:cubicBezTo>
                    <a:pt x="593" y="3113"/>
                    <a:pt x="612" y="2775"/>
                    <a:pt x="673" y="2444"/>
                  </a:cubicBezTo>
                  <a:cubicBezTo>
                    <a:pt x="739" y="2073"/>
                    <a:pt x="853" y="1712"/>
                    <a:pt x="1013" y="1371"/>
                  </a:cubicBezTo>
                  <a:cubicBezTo>
                    <a:pt x="1126" y="1133"/>
                    <a:pt x="1345" y="581"/>
                    <a:pt x="1664" y="581"/>
                  </a:cubicBezTo>
                  <a:cubicBezTo>
                    <a:pt x="1666" y="581"/>
                    <a:pt x="1668" y="581"/>
                    <a:pt x="1671" y="581"/>
                  </a:cubicBezTo>
                  <a:cubicBezTo>
                    <a:pt x="1673" y="581"/>
                    <a:pt x="1675" y="581"/>
                    <a:pt x="1678" y="581"/>
                  </a:cubicBezTo>
                  <a:cubicBezTo>
                    <a:pt x="1786" y="581"/>
                    <a:pt x="1847" y="509"/>
                    <a:pt x="1865" y="425"/>
                  </a:cubicBezTo>
                  <a:close/>
                  <a:moveTo>
                    <a:pt x="1769" y="1"/>
                  </a:moveTo>
                  <a:cubicBezTo>
                    <a:pt x="1543" y="1"/>
                    <a:pt x="1323" y="74"/>
                    <a:pt x="1143" y="241"/>
                  </a:cubicBezTo>
                  <a:cubicBezTo>
                    <a:pt x="1083" y="291"/>
                    <a:pt x="1063" y="374"/>
                    <a:pt x="1093" y="446"/>
                  </a:cubicBezTo>
                  <a:cubicBezTo>
                    <a:pt x="975" y="578"/>
                    <a:pt x="878" y="735"/>
                    <a:pt x="796" y="882"/>
                  </a:cubicBezTo>
                  <a:cubicBezTo>
                    <a:pt x="580" y="1261"/>
                    <a:pt x="420" y="1670"/>
                    <a:pt x="319" y="2095"/>
                  </a:cubicBezTo>
                  <a:cubicBezTo>
                    <a:pt x="146" y="2814"/>
                    <a:pt x="1" y="3962"/>
                    <a:pt x="630" y="4517"/>
                  </a:cubicBezTo>
                  <a:cubicBezTo>
                    <a:pt x="756" y="4627"/>
                    <a:pt x="893" y="4670"/>
                    <a:pt x="1032" y="4670"/>
                  </a:cubicBezTo>
                  <a:cubicBezTo>
                    <a:pt x="1258" y="4670"/>
                    <a:pt x="1491" y="4558"/>
                    <a:pt x="1693" y="4434"/>
                  </a:cubicBezTo>
                  <a:cubicBezTo>
                    <a:pt x="2030" y="4229"/>
                    <a:pt x="2304" y="3936"/>
                    <a:pt x="2528" y="3614"/>
                  </a:cubicBezTo>
                  <a:cubicBezTo>
                    <a:pt x="3018" y="2913"/>
                    <a:pt x="3353" y="1968"/>
                    <a:pt x="3086" y="1119"/>
                  </a:cubicBezTo>
                  <a:cubicBezTo>
                    <a:pt x="2959" y="716"/>
                    <a:pt x="2694" y="318"/>
                    <a:pt x="2304" y="130"/>
                  </a:cubicBezTo>
                  <a:cubicBezTo>
                    <a:pt x="2133" y="47"/>
                    <a:pt x="1949" y="1"/>
                    <a:pt x="1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34" name="Google Shape;3434;p7"/>
            <p:cNvSpPr/>
            <p:nvPr/>
          </p:nvSpPr>
          <p:spPr>
            <a:xfrm>
              <a:off x="2529150" y="1803450"/>
              <a:ext cx="100000" cy="87525"/>
            </a:xfrm>
            <a:custGeom>
              <a:avLst/>
              <a:gdLst/>
              <a:ahLst/>
              <a:cxnLst/>
              <a:rect l="l" t="t" r="r" b="b"/>
              <a:pathLst>
                <a:path w="4000" h="3501" extrusionOk="0">
                  <a:moveTo>
                    <a:pt x="2132" y="0"/>
                  </a:moveTo>
                  <a:cubicBezTo>
                    <a:pt x="2008" y="0"/>
                    <a:pt x="1939" y="98"/>
                    <a:pt x="1925" y="208"/>
                  </a:cubicBezTo>
                  <a:cubicBezTo>
                    <a:pt x="1872" y="608"/>
                    <a:pt x="1836" y="1009"/>
                    <a:pt x="1806" y="1410"/>
                  </a:cubicBezTo>
                  <a:cubicBezTo>
                    <a:pt x="1325" y="1374"/>
                    <a:pt x="844" y="1326"/>
                    <a:pt x="366" y="1253"/>
                  </a:cubicBezTo>
                  <a:cubicBezTo>
                    <a:pt x="354" y="1252"/>
                    <a:pt x="342" y="1251"/>
                    <a:pt x="330" y="1251"/>
                  </a:cubicBezTo>
                  <a:cubicBezTo>
                    <a:pt x="93" y="1251"/>
                    <a:pt x="1" y="1619"/>
                    <a:pt x="255" y="1658"/>
                  </a:cubicBezTo>
                  <a:cubicBezTo>
                    <a:pt x="761" y="1733"/>
                    <a:pt x="1268" y="1786"/>
                    <a:pt x="1779" y="1825"/>
                  </a:cubicBezTo>
                  <a:cubicBezTo>
                    <a:pt x="1754" y="2314"/>
                    <a:pt x="1746" y="2806"/>
                    <a:pt x="1757" y="3298"/>
                  </a:cubicBezTo>
                  <a:cubicBezTo>
                    <a:pt x="1760" y="3433"/>
                    <a:pt x="1867" y="3500"/>
                    <a:pt x="1972" y="3500"/>
                  </a:cubicBezTo>
                  <a:cubicBezTo>
                    <a:pt x="2077" y="3500"/>
                    <a:pt x="2180" y="3433"/>
                    <a:pt x="2177" y="3298"/>
                  </a:cubicBezTo>
                  <a:cubicBezTo>
                    <a:pt x="2165" y="2816"/>
                    <a:pt x="2172" y="2333"/>
                    <a:pt x="2196" y="1852"/>
                  </a:cubicBezTo>
                  <a:cubicBezTo>
                    <a:pt x="2571" y="1872"/>
                    <a:pt x="2946" y="1884"/>
                    <a:pt x="3322" y="1884"/>
                  </a:cubicBezTo>
                  <a:cubicBezTo>
                    <a:pt x="3458" y="1884"/>
                    <a:pt x="3594" y="1882"/>
                    <a:pt x="3730" y="1879"/>
                  </a:cubicBezTo>
                  <a:cubicBezTo>
                    <a:pt x="3997" y="1872"/>
                    <a:pt x="3999" y="1460"/>
                    <a:pt x="3736" y="1460"/>
                  </a:cubicBezTo>
                  <a:cubicBezTo>
                    <a:pt x="3734" y="1460"/>
                    <a:pt x="3732" y="1460"/>
                    <a:pt x="3730" y="1460"/>
                  </a:cubicBezTo>
                  <a:cubicBezTo>
                    <a:pt x="3590" y="1463"/>
                    <a:pt x="3450" y="1465"/>
                    <a:pt x="3310" y="1465"/>
                  </a:cubicBezTo>
                  <a:cubicBezTo>
                    <a:pt x="2948" y="1465"/>
                    <a:pt x="2586" y="1455"/>
                    <a:pt x="2223" y="1437"/>
                  </a:cubicBezTo>
                  <a:cubicBezTo>
                    <a:pt x="2252" y="1026"/>
                    <a:pt x="2290" y="617"/>
                    <a:pt x="2345" y="208"/>
                  </a:cubicBezTo>
                  <a:cubicBezTo>
                    <a:pt x="2359" y="96"/>
                    <a:pt x="2237" y="0"/>
                    <a:pt x="2135" y="0"/>
                  </a:cubicBezTo>
                  <a:cubicBezTo>
                    <a:pt x="2134" y="0"/>
                    <a:pt x="2133" y="0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35" name="Google Shape;3435;p7"/>
            <p:cNvSpPr/>
            <p:nvPr/>
          </p:nvSpPr>
          <p:spPr>
            <a:xfrm>
              <a:off x="2640000" y="1836700"/>
              <a:ext cx="306600" cy="13200"/>
            </a:xfrm>
            <a:custGeom>
              <a:avLst/>
              <a:gdLst/>
              <a:ahLst/>
              <a:cxnLst/>
              <a:rect l="l" t="t" r="r" b="b"/>
              <a:pathLst>
                <a:path w="12264" h="528" extrusionOk="0">
                  <a:moveTo>
                    <a:pt x="266" y="0"/>
                  </a:moveTo>
                  <a:cubicBezTo>
                    <a:pt x="1" y="0"/>
                    <a:pt x="4" y="412"/>
                    <a:pt x="272" y="420"/>
                  </a:cubicBezTo>
                  <a:cubicBezTo>
                    <a:pt x="2893" y="492"/>
                    <a:pt x="5515" y="527"/>
                    <a:pt x="8138" y="527"/>
                  </a:cubicBezTo>
                  <a:cubicBezTo>
                    <a:pt x="9423" y="527"/>
                    <a:pt x="10709" y="519"/>
                    <a:pt x="11995" y="502"/>
                  </a:cubicBezTo>
                  <a:cubicBezTo>
                    <a:pt x="12263" y="497"/>
                    <a:pt x="12264" y="82"/>
                    <a:pt x="11998" y="82"/>
                  </a:cubicBezTo>
                  <a:cubicBezTo>
                    <a:pt x="11997" y="82"/>
                    <a:pt x="11996" y="82"/>
                    <a:pt x="11995" y="82"/>
                  </a:cubicBezTo>
                  <a:cubicBezTo>
                    <a:pt x="10709" y="99"/>
                    <a:pt x="9424" y="107"/>
                    <a:pt x="8139" y="107"/>
                  </a:cubicBezTo>
                  <a:cubicBezTo>
                    <a:pt x="5516" y="107"/>
                    <a:pt x="2894" y="72"/>
                    <a:pt x="272" y="0"/>
                  </a:cubicBezTo>
                  <a:cubicBezTo>
                    <a:pt x="270" y="0"/>
                    <a:pt x="268" y="0"/>
                    <a:pt x="2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36" name="Google Shape;3436;p7"/>
            <p:cNvSpPr/>
            <p:nvPr/>
          </p:nvSpPr>
          <p:spPr>
            <a:xfrm>
              <a:off x="2696825" y="1675175"/>
              <a:ext cx="54750" cy="93950"/>
            </a:xfrm>
            <a:custGeom>
              <a:avLst/>
              <a:gdLst/>
              <a:ahLst/>
              <a:cxnLst/>
              <a:rect l="l" t="t" r="r" b="b"/>
              <a:pathLst>
                <a:path w="2190" h="3758" extrusionOk="0">
                  <a:moveTo>
                    <a:pt x="1966" y="1"/>
                  </a:moveTo>
                  <a:cubicBezTo>
                    <a:pt x="1914" y="1"/>
                    <a:pt x="1861" y="19"/>
                    <a:pt x="1822" y="58"/>
                  </a:cubicBezTo>
                  <a:lnTo>
                    <a:pt x="149" y="1733"/>
                  </a:lnTo>
                  <a:cubicBezTo>
                    <a:pt x="1" y="1880"/>
                    <a:pt x="144" y="2091"/>
                    <a:pt x="305" y="2091"/>
                  </a:cubicBezTo>
                  <a:cubicBezTo>
                    <a:pt x="352" y="2091"/>
                    <a:pt x="401" y="2072"/>
                    <a:pt x="445" y="2029"/>
                  </a:cubicBezTo>
                  <a:lnTo>
                    <a:pt x="1712" y="761"/>
                  </a:lnTo>
                  <a:lnTo>
                    <a:pt x="1712" y="761"/>
                  </a:lnTo>
                  <a:cubicBezTo>
                    <a:pt x="1676" y="1164"/>
                    <a:pt x="1632" y="1567"/>
                    <a:pt x="1573" y="1966"/>
                  </a:cubicBezTo>
                  <a:cubicBezTo>
                    <a:pt x="1532" y="2247"/>
                    <a:pt x="1485" y="2526"/>
                    <a:pt x="1435" y="2803"/>
                  </a:cubicBezTo>
                  <a:cubicBezTo>
                    <a:pt x="1386" y="3071"/>
                    <a:pt x="1303" y="3351"/>
                    <a:pt x="1405" y="3616"/>
                  </a:cubicBezTo>
                  <a:cubicBezTo>
                    <a:pt x="1442" y="3714"/>
                    <a:pt x="1528" y="3757"/>
                    <a:pt x="1612" y="3757"/>
                  </a:cubicBezTo>
                  <a:cubicBezTo>
                    <a:pt x="1742" y="3757"/>
                    <a:pt x="1867" y="3657"/>
                    <a:pt x="1809" y="3505"/>
                  </a:cubicBezTo>
                  <a:cubicBezTo>
                    <a:pt x="1717" y="3263"/>
                    <a:pt x="1831" y="2966"/>
                    <a:pt x="1874" y="2721"/>
                  </a:cubicBezTo>
                  <a:cubicBezTo>
                    <a:pt x="1922" y="2444"/>
                    <a:pt x="1966" y="2164"/>
                    <a:pt x="2005" y="1885"/>
                  </a:cubicBezTo>
                  <a:cubicBezTo>
                    <a:pt x="2082" y="1327"/>
                    <a:pt x="2140" y="768"/>
                    <a:pt x="2181" y="207"/>
                  </a:cubicBezTo>
                  <a:cubicBezTo>
                    <a:pt x="2189" y="80"/>
                    <a:pt x="2077" y="1"/>
                    <a:pt x="19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37" name="Google Shape;3437;p7"/>
            <p:cNvSpPr/>
            <p:nvPr/>
          </p:nvSpPr>
          <p:spPr>
            <a:xfrm>
              <a:off x="2761875" y="1665600"/>
              <a:ext cx="98925" cy="120950"/>
            </a:xfrm>
            <a:custGeom>
              <a:avLst/>
              <a:gdLst/>
              <a:ahLst/>
              <a:cxnLst/>
              <a:rect l="l" t="t" r="r" b="b"/>
              <a:pathLst>
                <a:path w="3957" h="4838" extrusionOk="0">
                  <a:moveTo>
                    <a:pt x="2729" y="438"/>
                  </a:moveTo>
                  <a:cubicBezTo>
                    <a:pt x="2993" y="438"/>
                    <a:pt x="3215" y="563"/>
                    <a:pt x="3329" y="931"/>
                  </a:cubicBezTo>
                  <a:cubicBezTo>
                    <a:pt x="3550" y="1654"/>
                    <a:pt x="3273" y="2471"/>
                    <a:pt x="2903" y="3093"/>
                  </a:cubicBezTo>
                  <a:cubicBezTo>
                    <a:pt x="2709" y="3419"/>
                    <a:pt x="2476" y="3722"/>
                    <a:pt x="2209" y="3994"/>
                  </a:cubicBezTo>
                  <a:cubicBezTo>
                    <a:pt x="2005" y="4202"/>
                    <a:pt x="1733" y="4419"/>
                    <a:pt x="1432" y="4419"/>
                  </a:cubicBezTo>
                  <a:cubicBezTo>
                    <a:pt x="1374" y="4419"/>
                    <a:pt x="1314" y="4410"/>
                    <a:pt x="1254" y="4392"/>
                  </a:cubicBezTo>
                  <a:cubicBezTo>
                    <a:pt x="401" y="4140"/>
                    <a:pt x="564" y="3032"/>
                    <a:pt x="776" y="2401"/>
                  </a:cubicBezTo>
                  <a:cubicBezTo>
                    <a:pt x="978" y="1795"/>
                    <a:pt x="1291" y="1209"/>
                    <a:pt x="1742" y="756"/>
                  </a:cubicBezTo>
                  <a:cubicBezTo>
                    <a:pt x="2058" y="607"/>
                    <a:pt x="2422" y="438"/>
                    <a:pt x="2729" y="438"/>
                  </a:cubicBezTo>
                  <a:close/>
                  <a:moveTo>
                    <a:pt x="2062" y="0"/>
                  </a:moveTo>
                  <a:cubicBezTo>
                    <a:pt x="2027" y="0"/>
                    <a:pt x="1991" y="11"/>
                    <a:pt x="1954" y="37"/>
                  </a:cubicBezTo>
                  <a:cubicBezTo>
                    <a:pt x="1791" y="149"/>
                    <a:pt x="1639" y="276"/>
                    <a:pt x="1498" y="416"/>
                  </a:cubicBezTo>
                  <a:cubicBezTo>
                    <a:pt x="1418" y="452"/>
                    <a:pt x="1337" y="488"/>
                    <a:pt x="1255" y="519"/>
                  </a:cubicBezTo>
                  <a:cubicBezTo>
                    <a:pt x="1117" y="571"/>
                    <a:pt x="1091" y="717"/>
                    <a:pt x="1136" y="822"/>
                  </a:cubicBezTo>
                  <a:cubicBezTo>
                    <a:pt x="813" y="1240"/>
                    <a:pt x="569" y="1719"/>
                    <a:pt x="393" y="2225"/>
                  </a:cubicBezTo>
                  <a:cubicBezTo>
                    <a:pt x="105" y="3056"/>
                    <a:pt x="0" y="4226"/>
                    <a:pt x="924" y="4709"/>
                  </a:cubicBezTo>
                  <a:cubicBezTo>
                    <a:pt x="1096" y="4799"/>
                    <a:pt x="1264" y="4838"/>
                    <a:pt x="1426" y="4838"/>
                  </a:cubicBezTo>
                  <a:cubicBezTo>
                    <a:pt x="2109" y="4838"/>
                    <a:pt x="2691" y="4142"/>
                    <a:pt x="3066" y="3610"/>
                  </a:cubicBezTo>
                  <a:cubicBezTo>
                    <a:pt x="3593" y="2862"/>
                    <a:pt x="3956" y="1900"/>
                    <a:pt x="3771" y="975"/>
                  </a:cubicBezTo>
                  <a:cubicBezTo>
                    <a:pt x="3674" y="489"/>
                    <a:pt x="3355" y="77"/>
                    <a:pt x="2839" y="19"/>
                  </a:cubicBezTo>
                  <a:cubicBezTo>
                    <a:pt x="2793" y="14"/>
                    <a:pt x="2748" y="12"/>
                    <a:pt x="2704" y="12"/>
                  </a:cubicBezTo>
                  <a:cubicBezTo>
                    <a:pt x="2535" y="12"/>
                    <a:pt x="2375" y="45"/>
                    <a:pt x="2220" y="96"/>
                  </a:cubicBezTo>
                  <a:cubicBezTo>
                    <a:pt x="2184" y="41"/>
                    <a:pt x="2127" y="0"/>
                    <a:pt x="20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38" name="Google Shape;3438;p7"/>
            <p:cNvSpPr/>
            <p:nvPr/>
          </p:nvSpPr>
          <p:spPr>
            <a:xfrm>
              <a:off x="2651675" y="1884700"/>
              <a:ext cx="86350" cy="127450"/>
            </a:xfrm>
            <a:custGeom>
              <a:avLst/>
              <a:gdLst/>
              <a:ahLst/>
              <a:cxnLst/>
              <a:rect l="l" t="t" r="r" b="b"/>
              <a:pathLst>
                <a:path w="3454" h="5098" extrusionOk="0">
                  <a:moveTo>
                    <a:pt x="1147" y="1"/>
                  </a:moveTo>
                  <a:cubicBezTo>
                    <a:pt x="1085" y="1"/>
                    <a:pt x="1023" y="32"/>
                    <a:pt x="985" y="106"/>
                  </a:cubicBezTo>
                  <a:cubicBezTo>
                    <a:pt x="689" y="684"/>
                    <a:pt x="418" y="1272"/>
                    <a:pt x="168" y="1869"/>
                  </a:cubicBezTo>
                  <a:cubicBezTo>
                    <a:pt x="117" y="1992"/>
                    <a:pt x="243" y="2138"/>
                    <a:pt x="368" y="2138"/>
                  </a:cubicBezTo>
                  <a:cubicBezTo>
                    <a:pt x="388" y="2138"/>
                    <a:pt x="407" y="2135"/>
                    <a:pt x="425" y="2127"/>
                  </a:cubicBezTo>
                  <a:cubicBezTo>
                    <a:pt x="717" y="2009"/>
                    <a:pt x="1020" y="1895"/>
                    <a:pt x="1320" y="1895"/>
                  </a:cubicBezTo>
                  <a:cubicBezTo>
                    <a:pt x="1495" y="1895"/>
                    <a:pt x="1670" y="1934"/>
                    <a:pt x="1842" y="2033"/>
                  </a:cubicBezTo>
                  <a:cubicBezTo>
                    <a:pt x="2251" y="2270"/>
                    <a:pt x="2476" y="2712"/>
                    <a:pt x="2451" y="3180"/>
                  </a:cubicBezTo>
                  <a:cubicBezTo>
                    <a:pt x="2426" y="3660"/>
                    <a:pt x="2154" y="4103"/>
                    <a:pt x="1754" y="4363"/>
                  </a:cubicBezTo>
                  <a:cubicBezTo>
                    <a:pt x="1558" y="4488"/>
                    <a:pt x="1342" y="4579"/>
                    <a:pt x="1115" y="4628"/>
                  </a:cubicBezTo>
                  <a:cubicBezTo>
                    <a:pt x="1028" y="4647"/>
                    <a:pt x="851" y="4686"/>
                    <a:pt x="694" y="4686"/>
                  </a:cubicBezTo>
                  <a:cubicBezTo>
                    <a:pt x="618" y="4686"/>
                    <a:pt x="547" y="4676"/>
                    <a:pt x="493" y="4651"/>
                  </a:cubicBezTo>
                  <a:cubicBezTo>
                    <a:pt x="523" y="4581"/>
                    <a:pt x="554" y="4510"/>
                    <a:pt x="584" y="4440"/>
                  </a:cubicBezTo>
                  <a:cubicBezTo>
                    <a:pt x="654" y="4271"/>
                    <a:pt x="508" y="4118"/>
                    <a:pt x="374" y="4118"/>
                  </a:cubicBezTo>
                  <a:cubicBezTo>
                    <a:pt x="313" y="4118"/>
                    <a:pt x="255" y="4150"/>
                    <a:pt x="222" y="4228"/>
                  </a:cubicBezTo>
                  <a:cubicBezTo>
                    <a:pt x="161" y="4371"/>
                    <a:pt x="1" y="4603"/>
                    <a:pt x="42" y="4761"/>
                  </a:cubicBezTo>
                  <a:cubicBezTo>
                    <a:pt x="74" y="4886"/>
                    <a:pt x="206" y="4977"/>
                    <a:pt x="316" y="5024"/>
                  </a:cubicBezTo>
                  <a:cubicBezTo>
                    <a:pt x="440" y="5078"/>
                    <a:pt x="579" y="5098"/>
                    <a:pt x="722" y="5098"/>
                  </a:cubicBezTo>
                  <a:cubicBezTo>
                    <a:pt x="918" y="5098"/>
                    <a:pt x="1121" y="5059"/>
                    <a:pt x="1295" y="5015"/>
                  </a:cubicBezTo>
                  <a:cubicBezTo>
                    <a:pt x="1975" y="4841"/>
                    <a:pt x="2548" y="4360"/>
                    <a:pt x="2776" y="3689"/>
                  </a:cubicBezTo>
                  <a:cubicBezTo>
                    <a:pt x="2993" y="3045"/>
                    <a:pt x="2832" y="2307"/>
                    <a:pt x="2309" y="1856"/>
                  </a:cubicBezTo>
                  <a:cubicBezTo>
                    <a:pt x="2002" y="1592"/>
                    <a:pt x="1673" y="1490"/>
                    <a:pt x="1333" y="1490"/>
                  </a:cubicBezTo>
                  <a:cubicBezTo>
                    <a:pt x="1142" y="1490"/>
                    <a:pt x="947" y="1522"/>
                    <a:pt x="751" y="1576"/>
                  </a:cubicBezTo>
                  <a:cubicBezTo>
                    <a:pt x="831" y="1394"/>
                    <a:pt x="922" y="1217"/>
                    <a:pt x="1005" y="1037"/>
                  </a:cubicBezTo>
                  <a:cubicBezTo>
                    <a:pt x="1036" y="1058"/>
                    <a:pt x="1072" y="1069"/>
                    <a:pt x="1108" y="1069"/>
                  </a:cubicBezTo>
                  <a:cubicBezTo>
                    <a:pt x="1144" y="1069"/>
                    <a:pt x="1179" y="1059"/>
                    <a:pt x="1210" y="1038"/>
                  </a:cubicBezTo>
                  <a:cubicBezTo>
                    <a:pt x="1685" y="749"/>
                    <a:pt x="2238" y="589"/>
                    <a:pt x="2793" y="589"/>
                  </a:cubicBezTo>
                  <a:cubicBezTo>
                    <a:pt x="2919" y="589"/>
                    <a:pt x="3044" y="597"/>
                    <a:pt x="3169" y="614"/>
                  </a:cubicBezTo>
                  <a:cubicBezTo>
                    <a:pt x="3184" y="616"/>
                    <a:pt x="3199" y="617"/>
                    <a:pt x="3213" y="617"/>
                  </a:cubicBezTo>
                  <a:cubicBezTo>
                    <a:pt x="3310" y="617"/>
                    <a:pt x="3399" y="571"/>
                    <a:pt x="3427" y="468"/>
                  </a:cubicBezTo>
                  <a:cubicBezTo>
                    <a:pt x="3454" y="371"/>
                    <a:pt x="3394" y="227"/>
                    <a:pt x="3282" y="211"/>
                  </a:cubicBezTo>
                  <a:cubicBezTo>
                    <a:pt x="3121" y="189"/>
                    <a:pt x="2960" y="178"/>
                    <a:pt x="2799" y="178"/>
                  </a:cubicBezTo>
                  <a:cubicBezTo>
                    <a:pt x="2260" y="178"/>
                    <a:pt x="1726" y="302"/>
                    <a:pt x="1239" y="545"/>
                  </a:cubicBezTo>
                  <a:cubicBezTo>
                    <a:pt x="1276" y="470"/>
                    <a:pt x="1309" y="393"/>
                    <a:pt x="1347" y="318"/>
                  </a:cubicBezTo>
                  <a:cubicBezTo>
                    <a:pt x="1431" y="152"/>
                    <a:pt x="1286" y="1"/>
                    <a:pt x="11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39" name="Google Shape;3439;p7"/>
            <p:cNvSpPr/>
            <p:nvPr/>
          </p:nvSpPr>
          <p:spPr>
            <a:xfrm>
              <a:off x="2741800" y="1887350"/>
              <a:ext cx="64350" cy="120525"/>
            </a:xfrm>
            <a:custGeom>
              <a:avLst/>
              <a:gdLst/>
              <a:ahLst/>
              <a:cxnLst/>
              <a:rect l="l" t="t" r="r" b="b"/>
              <a:pathLst>
                <a:path w="2574" h="4821" extrusionOk="0">
                  <a:moveTo>
                    <a:pt x="1553" y="0"/>
                  </a:moveTo>
                  <a:cubicBezTo>
                    <a:pt x="1491" y="0"/>
                    <a:pt x="1431" y="32"/>
                    <a:pt x="1395" y="108"/>
                  </a:cubicBezTo>
                  <a:lnTo>
                    <a:pt x="610" y="1791"/>
                  </a:lnTo>
                  <a:lnTo>
                    <a:pt x="227" y="2612"/>
                  </a:lnTo>
                  <a:cubicBezTo>
                    <a:pt x="128" y="2822"/>
                    <a:pt x="1" y="3065"/>
                    <a:pt x="209" y="3254"/>
                  </a:cubicBezTo>
                  <a:cubicBezTo>
                    <a:pt x="369" y="3400"/>
                    <a:pt x="643" y="3461"/>
                    <a:pt x="849" y="3500"/>
                  </a:cubicBezTo>
                  <a:cubicBezTo>
                    <a:pt x="983" y="3526"/>
                    <a:pt x="1119" y="3541"/>
                    <a:pt x="1255" y="3541"/>
                  </a:cubicBezTo>
                  <a:cubicBezTo>
                    <a:pt x="1377" y="3541"/>
                    <a:pt x="1499" y="3529"/>
                    <a:pt x="1619" y="3502"/>
                  </a:cubicBezTo>
                  <a:cubicBezTo>
                    <a:pt x="1731" y="3475"/>
                    <a:pt x="1836" y="3436"/>
                    <a:pt x="1936" y="3384"/>
                  </a:cubicBezTo>
                  <a:lnTo>
                    <a:pt x="1936" y="3384"/>
                  </a:lnTo>
                  <a:cubicBezTo>
                    <a:pt x="1848" y="3776"/>
                    <a:pt x="1759" y="4168"/>
                    <a:pt x="1670" y="4559"/>
                  </a:cubicBezTo>
                  <a:cubicBezTo>
                    <a:pt x="1635" y="4717"/>
                    <a:pt x="1767" y="4821"/>
                    <a:pt x="1890" y="4821"/>
                  </a:cubicBezTo>
                  <a:cubicBezTo>
                    <a:pt x="1972" y="4821"/>
                    <a:pt x="2050" y="4775"/>
                    <a:pt x="2074" y="4671"/>
                  </a:cubicBezTo>
                  <a:lnTo>
                    <a:pt x="2547" y="2584"/>
                  </a:lnTo>
                  <a:cubicBezTo>
                    <a:pt x="2573" y="2426"/>
                    <a:pt x="2443" y="2321"/>
                    <a:pt x="2322" y="2321"/>
                  </a:cubicBezTo>
                  <a:cubicBezTo>
                    <a:pt x="2243" y="2321"/>
                    <a:pt x="2167" y="2366"/>
                    <a:pt x="2143" y="2472"/>
                  </a:cubicBezTo>
                  <a:cubicBezTo>
                    <a:pt x="2082" y="2833"/>
                    <a:pt x="1785" y="3060"/>
                    <a:pt x="1431" y="3112"/>
                  </a:cubicBezTo>
                  <a:cubicBezTo>
                    <a:pt x="1371" y="3120"/>
                    <a:pt x="1311" y="3124"/>
                    <a:pt x="1250" y="3124"/>
                  </a:cubicBezTo>
                  <a:cubicBezTo>
                    <a:pt x="1091" y="3124"/>
                    <a:pt x="931" y="3097"/>
                    <a:pt x="778" y="3054"/>
                  </a:cubicBezTo>
                  <a:cubicBezTo>
                    <a:pt x="737" y="3041"/>
                    <a:pt x="521" y="2996"/>
                    <a:pt x="505" y="2953"/>
                  </a:cubicBezTo>
                  <a:cubicBezTo>
                    <a:pt x="502" y="2946"/>
                    <a:pt x="629" y="2736"/>
                    <a:pt x="643" y="2706"/>
                  </a:cubicBezTo>
                  <a:cubicBezTo>
                    <a:pt x="1015" y="1912"/>
                    <a:pt x="1386" y="1116"/>
                    <a:pt x="1757" y="320"/>
                  </a:cubicBezTo>
                  <a:cubicBezTo>
                    <a:pt x="1836" y="153"/>
                    <a:pt x="1690" y="0"/>
                    <a:pt x="15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40" name="Google Shape;3440;p7"/>
            <p:cNvSpPr/>
            <p:nvPr/>
          </p:nvSpPr>
          <p:spPr>
            <a:xfrm>
              <a:off x="2821475" y="1895675"/>
              <a:ext cx="83575" cy="114050"/>
            </a:xfrm>
            <a:custGeom>
              <a:avLst/>
              <a:gdLst/>
              <a:ahLst/>
              <a:cxnLst/>
              <a:rect l="l" t="t" r="r" b="b"/>
              <a:pathLst>
                <a:path w="3343" h="4562" extrusionOk="0">
                  <a:moveTo>
                    <a:pt x="1037" y="1"/>
                  </a:moveTo>
                  <a:cubicBezTo>
                    <a:pt x="974" y="1"/>
                    <a:pt x="912" y="31"/>
                    <a:pt x="872" y="104"/>
                  </a:cubicBezTo>
                  <a:cubicBezTo>
                    <a:pt x="469" y="841"/>
                    <a:pt x="146" y="1630"/>
                    <a:pt x="63" y="2472"/>
                  </a:cubicBezTo>
                  <a:cubicBezTo>
                    <a:pt x="1" y="3116"/>
                    <a:pt x="49" y="4012"/>
                    <a:pt x="654" y="4405"/>
                  </a:cubicBezTo>
                  <a:cubicBezTo>
                    <a:pt x="822" y="4515"/>
                    <a:pt x="996" y="4561"/>
                    <a:pt x="1169" y="4561"/>
                  </a:cubicBezTo>
                  <a:cubicBezTo>
                    <a:pt x="1701" y="4561"/>
                    <a:pt x="2220" y="4117"/>
                    <a:pt x="2526" y="3708"/>
                  </a:cubicBezTo>
                  <a:cubicBezTo>
                    <a:pt x="2752" y="3404"/>
                    <a:pt x="2918" y="3064"/>
                    <a:pt x="3056" y="2714"/>
                  </a:cubicBezTo>
                  <a:cubicBezTo>
                    <a:pt x="3208" y="2331"/>
                    <a:pt x="3343" y="1914"/>
                    <a:pt x="3285" y="1497"/>
                  </a:cubicBezTo>
                  <a:cubicBezTo>
                    <a:pt x="3183" y="754"/>
                    <a:pt x="2519" y="396"/>
                    <a:pt x="1846" y="396"/>
                  </a:cubicBezTo>
                  <a:cubicBezTo>
                    <a:pt x="1671" y="396"/>
                    <a:pt x="1496" y="420"/>
                    <a:pt x="1329" y="468"/>
                  </a:cubicBezTo>
                  <a:cubicBezTo>
                    <a:pt x="1212" y="501"/>
                    <a:pt x="1163" y="612"/>
                    <a:pt x="1182" y="725"/>
                  </a:cubicBezTo>
                  <a:cubicBezTo>
                    <a:pt x="1196" y="806"/>
                    <a:pt x="1209" y="886"/>
                    <a:pt x="1221" y="966"/>
                  </a:cubicBezTo>
                  <a:cubicBezTo>
                    <a:pt x="1239" y="1072"/>
                    <a:pt x="1314" y="1118"/>
                    <a:pt x="1394" y="1118"/>
                  </a:cubicBezTo>
                  <a:cubicBezTo>
                    <a:pt x="1516" y="1118"/>
                    <a:pt x="1652" y="1014"/>
                    <a:pt x="1625" y="855"/>
                  </a:cubicBezTo>
                  <a:lnTo>
                    <a:pt x="1622" y="834"/>
                  </a:lnTo>
                  <a:cubicBezTo>
                    <a:pt x="1701" y="822"/>
                    <a:pt x="1781" y="816"/>
                    <a:pt x="1861" y="816"/>
                  </a:cubicBezTo>
                  <a:cubicBezTo>
                    <a:pt x="2328" y="816"/>
                    <a:pt x="2795" y="1031"/>
                    <a:pt x="2871" y="1553"/>
                  </a:cubicBezTo>
                  <a:cubicBezTo>
                    <a:pt x="2918" y="1887"/>
                    <a:pt x="2794" y="2232"/>
                    <a:pt x="2677" y="2541"/>
                  </a:cubicBezTo>
                  <a:cubicBezTo>
                    <a:pt x="2569" y="2827"/>
                    <a:pt x="2429" y="3103"/>
                    <a:pt x="2260" y="3360"/>
                  </a:cubicBezTo>
                  <a:cubicBezTo>
                    <a:pt x="2053" y="3669"/>
                    <a:pt x="1611" y="4147"/>
                    <a:pt x="1184" y="4147"/>
                  </a:cubicBezTo>
                  <a:cubicBezTo>
                    <a:pt x="1061" y="4147"/>
                    <a:pt x="939" y="4107"/>
                    <a:pt x="825" y="4012"/>
                  </a:cubicBezTo>
                  <a:cubicBezTo>
                    <a:pt x="407" y="3666"/>
                    <a:pt x="433" y="2917"/>
                    <a:pt x="486" y="2436"/>
                  </a:cubicBezTo>
                  <a:cubicBezTo>
                    <a:pt x="569" y="1685"/>
                    <a:pt x="873" y="974"/>
                    <a:pt x="1234" y="316"/>
                  </a:cubicBezTo>
                  <a:cubicBezTo>
                    <a:pt x="1323" y="152"/>
                    <a:pt x="1177" y="1"/>
                    <a:pt x="10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41" name="Google Shape;3441;p7"/>
            <p:cNvSpPr/>
            <p:nvPr/>
          </p:nvSpPr>
          <p:spPr>
            <a:xfrm>
              <a:off x="2952075" y="1811550"/>
              <a:ext cx="75775" cy="14425"/>
            </a:xfrm>
            <a:custGeom>
              <a:avLst/>
              <a:gdLst/>
              <a:ahLst/>
              <a:cxnLst/>
              <a:rect l="l" t="t" r="r" b="b"/>
              <a:pathLst>
                <a:path w="3031" h="577" extrusionOk="0">
                  <a:moveTo>
                    <a:pt x="374" y="0"/>
                  </a:moveTo>
                  <a:cubicBezTo>
                    <a:pt x="339" y="0"/>
                    <a:pt x="304" y="0"/>
                    <a:pt x="270" y="0"/>
                  </a:cubicBezTo>
                  <a:cubicBezTo>
                    <a:pt x="1" y="0"/>
                    <a:pt x="0" y="419"/>
                    <a:pt x="268" y="419"/>
                  </a:cubicBezTo>
                  <a:cubicBezTo>
                    <a:pt x="269" y="419"/>
                    <a:pt x="269" y="419"/>
                    <a:pt x="270" y="419"/>
                  </a:cubicBezTo>
                  <a:cubicBezTo>
                    <a:pt x="294" y="419"/>
                    <a:pt x="319" y="419"/>
                    <a:pt x="343" y="419"/>
                  </a:cubicBezTo>
                  <a:cubicBezTo>
                    <a:pt x="1171" y="419"/>
                    <a:pt x="1999" y="470"/>
                    <a:pt x="2821" y="575"/>
                  </a:cubicBezTo>
                  <a:cubicBezTo>
                    <a:pt x="2827" y="576"/>
                    <a:pt x="2833" y="577"/>
                    <a:pt x="2839" y="577"/>
                  </a:cubicBezTo>
                  <a:cubicBezTo>
                    <a:pt x="2944" y="577"/>
                    <a:pt x="3030" y="463"/>
                    <a:pt x="3030" y="367"/>
                  </a:cubicBezTo>
                  <a:cubicBezTo>
                    <a:pt x="3030" y="242"/>
                    <a:pt x="2935" y="171"/>
                    <a:pt x="2821" y="157"/>
                  </a:cubicBezTo>
                  <a:cubicBezTo>
                    <a:pt x="2009" y="53"/>
                    <a:pt x="1191" y="0"/>
                    <a:pt x="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42" name="Google Shape;3442;p7"/>
            <p:cNvSpPr/>
            <p:nvPr/>
          </p:nvSpPr>
          <p:spPr>
            <a:xfrm>
              <a:off x="2953400" y="1849425"/>
              <a:ext cx="80000" cy="10525"/>
            </a:xfrm>
            <a:custGeom>
              <a:avLst/>
              <a:gdLst/>
              <a:ahLst/>
              <a:cxnLst/>
              <a:rect l="l" t="t" r="r" b="b"/>
              <a:pathLst>
                <a:path w="3200" h="421" extrusionOk="0">
                  <a:moveTo>
                    <a:pt x="272" y="0"/>
                  </a:moveTo>
                  <a:cubicBezTo>
                    <a:pt x="2" y="0"/>
                    <a:pt x="1" y="420"/>
                    <a:pt x="272" y="420"/>
                  </a:cubicBezTo>
                  <a:lnTo>
                    <a:pt x="2930" y="420"/>
                  </a:lnTo>
                  <a:cubicBezTo>
                    <a:pt x="3200" y="420"/>
                    <a:pt x="3200" y="0"/>
                    <a:pt x="2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43" name="Google Shape;3443;p7"/>
            <p:cNvSpPr/>
            <p:nvPr/>
          </p:nvSpPr>
          <p:spPr>
            <a:xfrm>
              <a:off x="3078775" y="1767425"/>
              <a:ext cx="88950" cy="108500"/>
            </a:xfrm>
            <a:custGeom>
              <a:avLst/>
              <a:gdLst/>
              <a:ahLst/>
              <a:cxnLst/>
              <a:rect l="l" t="t" r="r" b="b"/>
              <a:pathLst>
                <a:path w="3558" h="4340" extrusionOk="0">
                  <a:moveTo>
                    <a:pt x="2007" y="423"/>
                  </a:moveTo>
                  <a:cubicBezTo>
                    <a:pt x="2231" y="423"/>
                    <a:pt x="2427" y="586"/>
                    <a:pt x="2608" y="731"/>
                  </a:cubicBezTo>
                  <a:cubicBezTo>
                    <a:pt x="3108" y="1132"/>
                    <a:pt x="3117" y="1773"/>
                    <a:pt x="2852" y="2320"/>
                  </a:cubicBezTo>
                  <a:lnTo>
                    <a:pt x="2852" y="2318"/>
                  </a:lnTo>
                  <a:cubicBezTo>
                    <a:pt x="2711" y="2611"/>
                    <a:pt x="2517" y="2878"/>
                    <a:pt x="2312" y="3128"/>
                  </a:cubicBezTo>
                  <a:cubicBezTo>
                    <a:pt x="2122" y="3359"/>
                    <a:pt x="1912" y="3586"/>
                    <a:pt x="1657" y="3743"/>
                  </a:cubicBezTo>
                  <a:cubicBezTo>
                    <a:pt x="1492" y="3844"/>
                    <a:pt x="1294" y="3924"/>
                    <a:pt x="1096" y="3924"/>
                  </a:cubicBezTo>
                  <a:cubicBezTo>
                    <a:pt x="1017" y="3924"/>
                    <a:pt x="939" y="3911"/>
                    <a:pt x="863" y="3882"/>
                  </a:cubicBezTo>
                  <a:cubicBezTo>
                    <a:pt x="545" y="3760"/>
                    <a:pt x="523" y="3307"/>
                    <a:pt x="512" y="3019"/>
                  </a:cubicBezTo>
                  <a:cubicBezTo>
                    <a:pt x="487" y="2389"/>
                    <a:pt x="665" y="1776"/>
                    <a:pt x="877" y="1186"/>
                  </a:cubicBezTo>
                  <a:cubicBezTo>
                    <a:pt x="920" y="1236"/>
                    <a:pt x="986" y="1267"/>
                    <a:pt x="1050" y="1267"/>
                  </a:cubicBezTo>
                  <a:cubicBezTo>
                    <a:pt x="1114" y="1267"/>
                    <a:pt x="1176" y="1237"/>
                    <a:pt x="1217" y="1164"/>
                  </a:cubicBezTo>
                  <a:cubicBezTo>
                    <a:pt x="1362" y="901"/>
                    <a:pt x="1521" y="597"/>
                    <a:pt x="1810" y="467"/>
                  </a:cubicBezTo>
                  <a:cubicBezTo>
                    <a:pt x="1878" y="436"/>
                    <a:pt x="1944" y="423"/>
                    <a:pt x="2007" y="423"/>
                  </a:cubicBezTo>
                  <a:close/>
                  <a:moveTo>
                    <a:pt x="2005" y="1"/>
                  </a:moveTo>
                  <a:cubicBezTo>
                    <a:pt x="1927" y="1"/>
                    <a:pt x="1846" y="13"/>
                    <a:pt x="1762" y="39"/>
                  </a:cubicBezTo>
                  <a:cubicBezTo>
                    <a:pt x="1449" y="136"/>
                    <a:pt x="1232" y="362"/>
                    <a:pt x="1057" y="622"/>
                  </a:cubicBezTo>
                  <a:cubicBezTo>
                    <a:pt x="1039" y="529"/>
                    <a:pt x="945" y="472"/>
                    <a:pt x="849" y="472"/>
                  </a:cubicBezTo>
                  <a:cubicBezTo>
                    <a:pt x="765" y="472"/>
                    <a:pt x="680" y="515"/>
                    <a:pt x="643" y="614"/>
                  </a:cubicBezTo>
                  <a:cubicBezTo>
                    <a:pt x="325" y="1455"/>
                    <a:pt x="1" y="2351"/>
                    <a:pt x="112" y="3268"/>
                  </a:cubicBezTo>
                  <a:cubicBezTo>
                    <a:pt x="158" y="3642"/>
                    <a:pt x="253" y="4047"/>
                    <a:pt x="620" y="4231"/>
                  </a:cubicBezTo>
                  <a:cubicBezTo>
                    <a:pt x="770" y="4306"/>
                    <a:pt x="932" y="4340"/>
                    <a:pt x="1096" y="4340"/>
                  </a:cubicBezTo>
                  <a:cubicBezTo>
                    <a:pt x="1288" y="4340"/>
                    <a:pt x="1482" y="4294"/>
                    <a:pt x="1658" y="4216"/>
                  </a:cubicBezTo>
                  <a:cubicBezTo>
                    <a:pt x="2011" y="4059"/>
                    <a:pt x="2301" y="3787"/>
                    <a:pt x="2548" y="3497"/>
                  </a:cubicBezTo>
                  <a:cubicBezTo>
                    <a:pt x="2815" y="3185"/>
                    <a:pt x="3072" y="2845"/>
                    <a:pt x="3242" y="2470"/>
                  </a:cubicBezTo>
                  <a:cubicBezTo>
                    <a:pt x="3557" y="1781"/>
                    <a:pt x="3532" y="946"/>
                    <a:pt x="2909" y="438"/>
                  </a:cubicBezTo>
                  <a:cubicBezTo>
                    <a:pt x="2640" y="221"/>
                    <a:pt x="2346" y="1"/>
                    <a:pt x="2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44" name="Google Shape;3444;p7"/>
            <p:cNvSpPr/>
            <p:nvPr/>
          </p:nvSpPr>
          <p:spPr>
            <a:xfrm>
              <a:off x="3160400" y="1861700"/>
              <a:ext cx="18750" cy="29425"/>
            </a:xfrm>
            <a:custGeom>
              <a:avLst/>
              <a:gdLst/>
              <a:ahLst/>
              <a:cxnLst/>
              <a:rect l="l" t="t" r="r" b="b"/>
              <a:pathLst>
                <a:path w="750" h="1177" extrusionOk="0">
                  <a:moveTo>
                    <a:pt x="513" y="0"/>
                  </a:moveTo>
                  <a:cubicBezTo>
                    <a:pt x="419" y="0"/>
                    <a:pt x="342" y="59"/>
                    <a:pt x="308" y="152"/>
                  </a:cubicBezTo>
                  <a:lnTo>
                    <a:pt x="37" y="912"/>
                  </a:lnTo>
                  <a:cubicBezTo>
                    <a:pt x="1" y="1015"/>
                    <a:pt x="79" y="1145"/>
                    <a:pt x="184" y="1170"/>
                  </a:cubicBezTo>
                  <a:cubicBezTo>
                    <a:pt x="202" y="1174"/>
                    <a:pt x="220" y="1176"/>
                    <a:pt x="237" y="1176"/>
                  </a:cubicBezTo>
                  <a:cubicBezTo>
                    <a:pt x="331" y="1176"/>
                    <a:pt x="408" y="1117"/>
                    <a:pt x="441" y="1023"/>
                  </a:cubicBezTo>
                  <a:lnTo>
                    <a:pt x="712" y="263"/>
                  </a:lnTo>
                  <a:cubicBezTo>
                    <a:pt x="750" y="160"/>
                    <a:pt x="672" y="30"/>
                    <a:pt x="567" y="6"/>
                  </a:cubicBezTo>
                  <a:cubicBezTo>
                    <a:pt x="548" y="2"/>
                    <a:pt x="531" y="0"/>
                    <a:pt x="5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45" name="Google Shape;3445;p7"/>
            <p:cNvSpPr/>
            <p:nvPr/>
          </p:nvSpPr>
          <p:spPr>
            <a:xfrm>
              <a:off x="3225600" y="1783875"/>
              <a:ext cx="68800" cy="94925"/>
            </a:xfrm>
            <a:custGeom>
              <a:avLst/>
              <a:gdLst/>
              <a:ahLst/>
              <a:cxnLst/>
              <a:rect l="l" t="t" r="r" b="b"/>
              <a:pathLst>
                <a:path w="2752" h="3797" extrusionOk="0">
                  <a:moveTo>
                    <a:pt x="1787" y="415"/>
                  </a:moveTo>
                  <a:cubicBezTo>
                    <a:pt x="1819" y="415"/>
                    <a:pt x="1850" y="419"/>
                    <a:pt x="1879" y="429"/>
                  </a:cubicBezTo>
                  <a:cubicBezTo>
                    <a:pt x="1991" y="470"/>
                    <a:pt x="2032" y="625"/>
                    <a:pt x="2074" y="725"/>
                  </a:cubicBezTo>
                  <a:cubicBezTo>
                    <a:pt x="2134" y="866"/>
                    <a:pt x="2186" y="1009"/>
                    <a:pt x="2231" y="1154"/>
                  </a:cubicBezTo>
                  <a:cubicBezTo>
                    <a:pt x="2313" y="1436"/>
                    <a:pt x="2336" y="1722"/>
                    <a:pt x="2225" y="2000"/>
                  </a:cubicBezTo>
                  <a:lnTo>
                    <a:pt x="2225" y="2002"/>
                  </a:lnTo>
                  <a:cubicBezTo>
                    <a:pt x="2125" y="2251"/>
                    <a:pt x="1960" y="2488"/>
                    <a:pt x="1802" y="2702"/>
                  </a:cubicBezTo>
                  <a:cubicBezTo>
                    <a:pt x="1653" y="2906"/>
                    <a:pt x="1476" y="3102"/>
                    <a:pt x="1261" y="3237"/>
                  </a:cubicBezTo>
                  <a:cubicBezTo>
                    <a:pt x="1167" y="3298"/>
                    <a:pt x="1045" y="3370"/>
                    <a:pt x="931" y="3384"/>
                  </a:cubicBezTo>
                  <a:cubicBezTo>
                    <a:pt x="922" y="3385"/>
                    <a:pt x="914" y="3385"/>
                    <a:pt x="906" y="3385"/>
                  </a:cubicBezTo>
                  <a:cubicBezTo>
                    <a:pt x="793" y="3385"/>
                    <a:pt x="729" y="3295"/>
                    <a:pt x="685" y="3193"/>
                  </a:cubicBezTo>
                  <a:cubicBezTo>
                    <a:pt x="567" y="2923"/>
                    <a:pt x="605" y="2601"/>
                    <a:pt x="657" y="2320"/>
                  </a:cubicBezTo>
                  <a:cubicBezTo>
                    <a:pt x="765" y="1736"/>
                    <a:pt x="935" y="1162"/>
                    <a:pt x="1145" y="606"/>
                  </a:cubicBezTo>
                  <a:cubicBezTo>
                    <a:pt x="1266" y="551"/>
                    <a:pt x="1391" y="506"/>
                    <a:pt x="1518" y="470"/>
                  </a:cubicBezTo>
                  <a:cubicBezTo>
                    <a:pt x="1596" y="448"/>
                    <a:pt x="1696" y="415"/>
                    <a:pt x="1787" y="415"/>
                  </a:cubicBezTo>
                  <a:close/>
                  <a:moveTo>
                    <a:pt x="1794" y="1"/>
                  </a:moveTo>
                  <a:cubicBezTo>
                    <a:pt x="1591" y="1"/>
                    <a:pt x="1377" y="69"/>
                    <a:pt x="1199" y="134"/>
                  </a:cubicBezTo>
                  <a:cubicBezTo>
                    <a:pt x="1159" y="104"/>
                    <a:pt x="1105" y="87"/>
                    <a:pt x="1051" y="87"/>
                  </a:cubicBezTo>
                  <a:cubicBezTo>
                    <a:pt x="968" y="87"/>
                    <a:pt x="882" y="128"/>
                    <a:pt x="843" y="225"/>
                  </a:cubicBezTo>
                  <a:cubicBezTo>
                    <a:pt x="832" y="253"/>
                    <a:pt x="823" y="282"/>
                    <a:pt x="810" y="310"/>
                  </a:cubicBezTo>
                  <a:cubicBezTo>
                    <a:pt x="577" y="432"/>
                    <a:pt x="359" y="579"/>
                    <a:pt x="160" y="752"/>
                  </a:cubicBezTo>
                  <a:cubicBezTo>
                    <a:pt x="0" y="890"/>
                    <a:pt x="149" y="1102"/>
                    <a:pt x="317" y="1102"/>
                  </a:cubicBezTo>
                  <a:cubicBezTo>
                    <a:pt x="364" y="1102"/>
                    <a:pt x="412" y="1086"/>
                    <a:pt x="456" y="1048"/>
                  </a:cubicBezTo>
                  <a:cubicBezTo>
                    <a:pt x="494" y="1017"/>
                    <a:pt x="534" y="991"/>
                    <a:pt x="574" y="960"/>
                  </a:cubicBezTo>
                  <a:lnTo>
                    <a:pt x="574" y="960"/>
                  </a:lnTo>
                  <a:cubicBezTo>
                    <a:pt x="404" y="1466"/>
                    <a:pt x="266" y="1986"/>
                    <a:pt x="208" y="2508"/>
                  </a:cubicBezTo>
                  <a:cubicBezTo>
                    <a:pt x="169" y="2850"/>
                    <a:pt x="190" y="3243"/>
                    <a:pt x="398" y="3531"/>
                  </a:cubicBezTo>
                  <a:cubicBezTo>
                    <a:pt x="532" y="3717"/>
                    <a:pt x="707" y="3797"/>
                    <a:pt x="897" y="3797"/>
                  </a:cubicBezTo>
                  <a:cubicBezTo>
                    <a:pt x="1009" y="3797"/>
                    <a:pt x="1125" y="3769"/>
                    <a:pt x="1243" y="3719"/>
                  </a:cubicBezTo>
                  <a:cubicBezTo>
                    <a:pt x="1551" y="3588"/>
                    <a:pt x="1807" y="3362"/>
                    <a:pt x="2017" y="3105"/>
                  </a:cubicBezTo>
                  <a:cubicBezTo>
                    <a:pt x="2237" y="2837"/>
                    <a:pt x="2446" y="2536"/>
                    <a:pt x="2585" y="2218"/>
                  </a:cubicBezTo>
                  <a:cubicBezTo>
                    <a:pt x="2739" y="1866"/>
                    <a:pt x="2751" y="1501"/>
                    <a:pt x="2657" y="1131"/>
                  </a:cubicBezTo>
                  <a:cubicBezTo>
                    <a:pt x="2610" y="954"/>
                    <a:pt x="2549" y="781"/>
                    <a:pt x="2477" y="614"/>
                  </a:cubicBezTo>
                  <a:cubicBezTo>
                    <a:pt x="2413" y="456"/>
                    <a:pt x="2355" y="283"/>
                    <a:pt x="2228" y="161"/>
                  </a:cubicBezTo>
                  <a:cubicBezTo>
                    <a:pt x="2106" y="43"/>
                    <a:pt x="1953" y="1"/>
                    <a:pt x="17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46" name="Google Shape;3446;p7"/>
            <p:cNvSpPr/>
            <p:nvPr/>
          </p:nvSpPr>
          <p:spPr>
            <a:xfrm>
              <a:off x="3315875" y="1762650"/>
              <a:ext cx="67675" cy="123300"/>
            </a:xfrm>
            <a:custGeom>
              <a:avLst/>
              <a:gdLst/>
              <a:ahLst/>
              <a:cxnLst/>
              <a:rect l="l" t="t" r="r" b="b"/>
              <a:pathLst>
                <a:path w="2707" h="4932" extrusionOk="0">
                  <a:moveTo>
                    <a:pt x="520" y="1"/>
                  </a:moveTo>
                  <a:cubicBezTo>
                    <a:pt x="262" y="1"/>
                    <a:pt x="268" y="409"/>
                    <a:pt x="532" y="419"/>
                  </a:cubicBezTo>
                  <a:cubicBezTo>
                    <a:pt x="955" y="437"/>
                    <a:pt x="2039" y="585"/>
                    <a:pt x="1780" y="1233"/>
                  </a:cubicBezTo>
                  <a:cubicBezTo>
                    <a:pt x="1677" y="1491"/>
                    <a:pt x="1436" y="1696"/>
                    <a:pt x="1234" y="1880"/>
                  </a:cubicBezTo>
                  <a:cubicBezTo>
                    <a:pt x="1005" y="2086"/>
                    <a:pt x="760" y="2278"/>
                    <a:pt x="502" y="2448"/>
                  </a:cubicBezTo>
                  <a:cubicBezTo>
                    <a:pt x="325" y="2567"/>
                    <a:pt x="408" y="2838"/>
                    <a:pt x="604" y="2838"/>
                  </a:cubicBezTo>
                  <a:cubicBezTo>
                    <a:pt x="623" y="2838"/>
                    <a:pt x="643" y="2836"/>
                    <a:pt x="663" y="2831"/>
                  </a:cubicBezTo>
                  <a:cubicBezTo>
                    <a:pt x="881" y="2776"/>
                    <a:pt x="1114" y="2724"/>
                    <a:pt x="1343" y="2724"/>
                  </a:cubicBezTo>
                  <a:cubicBezTo>
                    <a:pt x="1511" y="2724"/>
                    <a:pt x="1676" y="2752"/>
                    <a:pt x="1832" y="2826"/>
                  </a:cubicBezTo>
                  <a:cubicBezTo>
                    <a:pt x="2161" y="2983"/>
                    <a:pt x="2305" y="3305"/>
                    <a:pt x="2192" y="3652"/>
                  </a:cubicBezTo>
                  <a:cubicBezTo>
                    <a:pt x="1932" y="4444"/>
                    <a:pt x="964" y="4490"/>
                    <a:pt x="270" y="4513"/>
                  </a:cubicBezTo>
                  <a:cubicBezTo>
                    <a:pt x="5" y="4523"/>
                    <a:pt x="1" y="4932"/>
                    <a:pt x="261" y="4932"/>
                  </a:cubicBezTo>
                  <a:cubicBezTo>
                    <a:pt x="264" y="4932"/>
                    <a:pt x="267" y="4932"/>
                    <a:pt x="270" y="4932"/>
                  </a:cubicBezTo>
                  <a:cubicBezTo>
                    <a:pt x="1202" y="4900"/>
                    <a:pt x="2463" y="4719"/>
                    <a:pt x="2637" y="3584"/>
                  </a:cubicBezTo>
                  <a:cubicBezTo>
                    <a:pt x="2706" y="3138"/>
                    <a:pt x="2495" y="2723"/>
                    <a:pt x="2102" y="2495"/>
                  </a:cubicBezTo>
                  <a:cubicBezTo>
                    <a:pt x="1871" y="2364"/>
                    <a:pt x="1621" y="2314"/>
                    <a:pt x="1367" y="2312"/>
                  </a:cubicBezTo>
                  <a:cubicBezTo>
                    <a:pt x="1483" y="2213"/>
                    <a:pt x="1600" y="2115"/>
                    <a:pt x="1708" y="2007"/>
                  </a:cubicBezTo>
                  <a:cubicBezTo>
                    <a:pt x="1967" y="1751"/>
                    <a:pt x="2216" y="1458"/>
                    <a:pt x="2239" y="1079"/>
                  </a:cubicBezTo>
                  <a:cubicBezTo>
                    <a:pt x="2293" y="244"/>
                    <a:pt x="1160" y="26"/>
                    <a:pt x="532" y="1"/>
                  </a:cubicBezTo>
                  <a:cubicBezTo>
                    <a:pt x="528" y="1"/>
                    <a:pt x="524" y="1"/>
                    <a:pt x="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47" name="Google Shape;3447;p7"/>
            <p:cNvSpPr/>
            <p:nvPr/>
          </p:nvSpPr>
          <p:spPr>
            <a:xfrm>
              <a:off x="3399900" y="1756150"/>
              <a:ext cx="76400" cy="119700"/>
            </a:xfrm>
            <a:custGeom>
              <a:avLst/>
              <a:gdLst/>
              <a:ahLst/>
              <a:cxnLst/>
              <a:rect l="l" t="t" r="r" b="b"/>
              <a:pathLst>
                <a:path w="3056" h="4788" extrusionOk="0">
                  <a:moveTo>
                    <a:pt x="2011" y="2535"/>
                  </a:moveTo>
                  <a:cubicBezTo>
                    <a:pt x="2058" y="2535"/>
                    <a:pt x="2105" y="2550"/>
                    <a:pt x="2151" y="2589"/>
                  </a:cubicBezTo>
                  <a:cubicBezTo>
                    <a:pt x="2264" y="2685"/>
                    <a:pt x="2338" y="2843"/>
                    <a:pt x="2407" y="2972"/>
                  </a:cubicBezTo>
                  <a:cubicBezTo>
                    <a:pt x="2476" y="3105"/>
                    <a:pt x="2552" y="3260"/>
                    <a:pt x="2549" y="3413"/>
                  </a:cubicBezTo>
                  <a:cubicBezTo>
                    <a:pt x="2545" y="3608"/>
                    <a:pt x="2399" y="3744"/>
                    <a:pt x="2270" y="3872"/>
                  </a:cubicBezTo>
                  <a:lnTo>
                    <a:pt x="2270" y="3871"/>
                  </a:lnTo>
                  <a:cubicBezTo>
                    <a:pt x="2056" y="4084"/>
                    <a:pt x="1802" y="4277"/>
                    <a:pt x="1503" y="4349"/>
                  </a:cubicBezTo>
                  <a:cubicBezTo>
                    <a:pt x="1428" y="4367"/>
                    <a:pt x="1350" y="4377"/>
                    <a:pt x="1272" y="4377"/>
                  </a:cubicBezTo>
                  <a:cubicBezTo>
                    <a:pt x="1088" y="4377"/>
                    <a:pt x="902" y="4323"/>
                    <a:pt x="762" y="4205"/>
                  </a:cubicBezTo>
                  <a:cubicBezTo>
                    <a:pt x="516" y="3996"/>
                    <a:pt x="505" y="3641"/>
                    <a:pt x="542" y="3344"/>
                  </a:cubicBezTo>
                  <a:cubicBezTo>
                    <a:pt x="553" y="3244"/>
                    <a:pt x="577" y="3145"/>
                    <a:pt x="599" y="3045"/>
                  </a:cubicBezTo>
                  <a:cubicBezTo>
                    <a:pt x="619" y="3140"/>
                    <a:pt x="715" y="3220"/>
                    <a:pt x="819" y="3220"/>
                  </a:cubicBezTo>
                  <a:cubicBezTo>
                    <a:pt x="865" y="3220"/>
                    <a:pt x="912" y="3204"/>
                    <a:pt x="956" y="3167"/>
                  </a:cubicBezTo>
                  <a:cubicBezTo>
                    <a:pt x="1203" y="2956"/>
                    <a:pt x="1476" y="2773"/>
                    <a:pt x="1766" y="2622"/>
                  </a:cubicBezTo>
                  <a:cubicBezTo>
                    <a:pt x="1848" y="2580"/>
                    <a:pt x="1930" y="2535"/>
                    <a:pt x="2011" y="2535"/>
                  </a:cubicBezTo>
                  <a:close/>
                  <a:moveTo>
                    <a:pt x="2441" y="1"/>
                  </a:moveTo>
                  <a:cubicBezTo>
                    <a:pt x="2407" y="1"/>
                    <a:pt x="2372" y="10"/>
                    <a:pt x="2336" y="31"/>
                  </a:cubicBezTo>
                  <a:cubicBezTo>
                    <a:pt x="1659" y="427"/>
                    <a:pt x="1095" y="990"/>
                    <a:pt x="697" y="1666"/>
                  </a:cubicBezTo>
                  <a:cubicBezTo>
                    <a:pt x="326" y="2299"/>
                    <a:pt x="0" y="3152"/>
                    <a:pt x="137" y="3896"/>
                  </a:cubicBezTo>
                  <a:cubicBezTo>
                    <a:pt x="246" y="4488"/>
                    <a:pt x="752" y="4788"/>
                    <a:pt x="1286" y="4788"/>
                  </a:cubicBezTo>
                  <a:cubicBezTo>
                    <a:pt x="1479" y="4788"/>
                    <a:pt x="1676" y="4749"/>
                    <a:pt x="1858" y="4670"/>
                  </a:cubicBezTo>
                  <a:cubicBezTo>
                    <a:pt x="2220" y="4515"/>
                    <a:pt x="2557" y="4231"/>
                    <a:pt x="2792" y="3916"/>
                  </a:cubicBezTo>
                  <a:cubicBezTo>
                    <a:pt x="3055" y="3562"/>
                    <a:pt x="2972" y="3161"/>
                    <a:pt x="2784" y="2795"/>
                  </a:cubicBezTo>
                  <a:cubicBezTo>
                    <a:pt x="2626" y="2482"/>
                    <a:pt x="2392" y="2111"/>
                    <a:pt x="2016" y="2111"/>
                  </a:cubicBezTo>
                  <a:cubicBezTo>
                    <a:pt x="1976" y="2111"/>
                    <a:pt x="1934" y="2115"/>
                    <a:pt x="1890" y="2124"/>
                  </a:cubicBezTo>
                  <a:cubicBezTo>
                    <a:pt x="1443" y="2218"/>
                    <a:pt x="1000" y="2583"/>
                    <a:pt x="660" y="2873"/>
                  </a:cubicBezTo>
                  <a:cubicBezTo>
                    <a:pt x="646" y="2885"/>
                    <a:pt x="633" y="2903"/>
                    <a:pt x="622" y="2920"/>
                  </a:cubicBezTo>
                  <a:cubicBezTo>
                    <a:pt x="906" y="1856"/>
                    <a:pt x="1598" y="949"/>
                    <a:pt x="2548" y="393"/>
                  </a:cubicBezTo>
                  <a:cubicBezTo>
                    <a:pt x="2744" y="279"/>
                    <a:pt x="2624" y="1"/>
                    <a:pt x="2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48" name="Google Shape;3448;p7"/>
            <p:cNvSpPr/>
            <p:nvPr/>
          </p:nvSpPr>
          <p:spPr>
            <a:xfrm>
              <a:off x="3522875" y="1848100"/>
              <a:ext cx="20175" cy="57875"/>
            </a:xfrm>
            <a:custGeom>
              <a:avLst/>
              <a:gdLst/>
              <a:ahLst/>
              <a:cxnLst/>
              <a:rect l="l" t="t" r="r" b="b"/>
              <a:pathLst>
                <a:path w="807" h="2315" extrusionOk="0">
                  <a:moveTo>
                    <a:pt x="556" y="0"/>
                  </a:moveTo>
                  <a:cubicBezTo>
                    <a:pt x="447" y="0"/>
                    <a:pt x="341" y="96"/>
                    <a:pt x="346" y="209"/>
                  </a:cubicBezTo>
                  <a:cubicBezTo>
                    <a:pt x="383" y="820"/>
                    <a:pt x="286" y="1437"/>
                    <a:pt x="45" y="2001"/>
                  </a:cubicBezTo>
                  <a:cubicBezTo>
                    <a:pt x="1" y="2106"/>
                    <a:pt x="13" y="2227"/>
                    <a:pt x="120" y="2288"/>
                  </a:cubicBezTo>
                  <a:cubicBezTo>
                    <a:pt x="150" y="2305"/>
                    <a:pt x="188" y="2315"/>
                    <a:pt x="227" y="2315"/>
                  </a:cubicBezTo>
                  <a:cubicBezTo>
                    <a:pt x="301" y="2315"/>
                    <a:pt x="378" y="2281"/>
                    <a:pt x="407" y="2212"/>
                  </a:cubicBezTo>
                  <a:cubicBezTo>
                    <a:pt x="678" y="1580"/>
                    <a:pt x="806" y="898"/>
                    <a:pt x="765" y="209"/>
                  </a:cubicBezTo>
                  <a:cubicBezTo>
                    <a:pt x="759" y="96"/>
                    <a:pt x="673" y="0"/>
                    <a:pt x="5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49" name="Google Shape;3449;p7"/>
            <p:cNvSpPr/>
            <p:nvPr/>
          </p:nvSpPr>
          <p:spPr>
            <a:xfrm>
              <a:off x="3637975" y="1797000"/>
              <a:ext cx="67675" cy="110200"/>
            </a:xfrm>
            <a:custGeom>
              <a:avLst/>
              <a:gdLst/>
              <a:ahLst/>
              <a:cxnLst/>
              <a:rect l="l" t="t" r="r" b="b"/>
              <a:pathLst>
                <a:path w="2707" h="4408" extrusionOk="0">
                  <a:moveTo>
                    <a:pt x="1683" y="0"/>
                  </a:moveTo>
                  <a:cubicBezTo>
                    <a:pt x="1361" y="0"/>
                    <a:pt x="1038" y="149"/>
                    <a:pt x="832" y="460"/>
                  </a:cubicBezTo>
                  <a:cubicBezTo>
                    <a:pt x="431" y="1068"/>
                    <a:pt x="751" y="1787"/>
                    <a:pt x="1333" y="2061"/>
                  </a:cubicBezTo>
                  <a:cubicBezTo>
                    <a:pt x="1092" y="2206"/>
                    <a:pt x="823" y="2311"/>
                    <a:pt x="589" y="2475"/>
                  </a:cubicBezTo>
                  <a:cubicBezTo>
                    <a:pt x="273" y="2699"/>
                    <a:pt x="0" y="3036"/>
                    <a:pt x="38" y="3446"/>
                  </a:cubicBezTo>
                  <a:cubicBezTo>
                    <a:pt x="74" y="3830"/>
                    <a:pt x="367" y="4142"/>
                    <a:pt x="710" y="4291"/>
                  </a:cubicBezTo>
                  <a:cubicBezTo>
                    <a:pt x="905" y="4376"/>
                    <a:pt x="1110" y="4407"/>
                    <a:pt x="1317" y="4407"/>
                  </a:cubicBezTo>
                  <a:cubicBezTo>
                    <a:pt x="1601" y="4407"/>
                    <a:pt x="1889" y="4349"/>
                    <a:pt x="2164" y="4291"/>
                  </a:cubicBezTo>
                  <a:cubicBezTo>
                    <a:pt x="2410" y="4238"/>
                    <a:pt x="2328" y="3882"/>
                    <a:pt x="2101" y="3882"/>
                  </a:cubicBezTo>
                  <a:cubicBezTo>
                    <a:pt x="2085" y="3882"/>
                    <a:pt x="2069" y="3883"/>
                    <a:pt x="2053" y="3887"/>
                  </a:cubicBezTo>
                  <a:cubicBezTo>
                    <a:pt x="1821" y="3936"/>
                    <a:pt x="1568" y="3994"/>
                    <a:pt x="1321" y="3994"/>
                  </a:cubicBezTo>
                  <a:cubicBezTo>
                    <a:pt x="1176" y="3994"/>
                    <a:pt x="1033" y="3974"/>
                    <a:pt x="898" y="3920"/>
                  </a:cubicBezTo>
                  <a:cubicBezTo>
                    <a:pt x="630" y="3812"/>
                    <a:pt x="374" y="3537"/>
                    <a:pt x="476" y="3230"/>
                  </a:cubicBezTo>
                  <a:cubicBezTo>
                    <a:pt x="573" y="2931"/>
                    <a:pt x="896" y="2763"/>
                    <a:pt x="1158" y="2632"/>
                  </a:cubicBezTo>
                  <a:cubicBezTo>
                    <a:pt x="1441" y="2488"/>
                    <a:pt x="1727" y="2350"/>
                    <a:pt x="1948" y="2113"/>
                  </a:cubicBezTo>
                  <a:cubicBezTo>
                    <a:pt x="2074" y="1980"/>
                    <a:pt x="1984" y="1761"/>
                    <a:pt x="1800" y="1756"/>
                  </a:cubicBezTo>
                  <a:cubicBezTo>
                    <a:pt x="1279" y="1739"/>
                    <a:pt x="887" y="1197"/>
                    <a:pt x="1166" y="717"/>
                  </a:cubicBezTo>
                  <a:cubicBezTo>
                    <a:pt x="1283" y="516"/>
                    <a:pt x="1493" y="414"/>
                    <a:pt x="1701" y="414"/>
                  </a:cubicBezTo>
                  <a:cubicBezTo>
                    <a:pt x="1931" y="414"/>
                    <a:pt x="2156" y="539"/>
                    <a:pt x="2247" y="794"/>
                  </a:cubicBezTo>
                  <a:cubicBezTo>
                    <a:pt x="2283" y="894"/>
                    <a:pt x="2368" y="937"/>
                    <a:pt x="2452" y="937"/>
                  </a:cubicBezTo>
                  <a:cubicBezTo>
                    <a:pt x="2581" y="937"/>
                    <a:pt x="2706" y="837"/>
                    <a:pt x="2653" y="683"/>
                  </a:cubicBezTo>
                  <a:cubicBezTo>
                    <a:pt x="2494" y="237"/>
                    <a:pt x="2090" y="0"/>
                    <a:pt x="16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50" name="Google Shape;3450;p7"/>
            <p:cNvSpPr/>
            <p:nvPr/>
          </p:nvSpPr>
          <p:spPr>
            <a:xfrm>
              <a:off x="3731275" y="1856225"/>
              <a:ext cx="14475" cy="53900"/>
            </a:xfrm>
            <a:custGeom>
              <a:avLst/>
              <a:gdLst/>
              <a:ahLst/>
              <a:cxnLst/>
              <a:rect l="l" t="t" r="r" b="b"/>
              <a:pathLst>
                <a:path w="579" h="2156" extrusionOk="0">
                  <a:moveTo>
                    <a:pt x="359" y="1"/>
                  </a:moveTo>
                  <a:cubicBezTo>
                    <a:pt x="267" y="1"/>
                    <a:pt x="170" y="60"/>
                    <a:pt x="152" y="153"/>
                  </a:cubicBezTo>
                  <a:cubicBezTo>
                    <a:pt x="36" y="744"/>
                    <a:pt x="0" y="1347"/>
                    <a:pt x="42" y="1945"/>
                  </a:cubicBezTo>
                  <a:cubicBezTo>
                    <a:pt x="52" y="2058"/>
                    <a:pt x="133" y="2155"/>
                    <a:pt x="252" y="2155"/>
                  </a:cubicBezTo>
                  <a:cubicBezTo>
                    <a:pt x="359" y="2155"/>
                    <a:pt x="470" y="2060"/>
                    <a:pt x="462" y="1945"/>
                  </a:cubicBezTo>
                  <a:cubicBezTo>
                    <a:pt x="418" y="1385"/>
                    <a:pt x="451" y="819"/>
                    <a:pt x="556" y="264"/>
                  </a:cubicBezTo>
                  <a:cubicBezTo>
                    <a:pt x="578" y="153"/>
                    <a:pt x="525" y="39"/>
                    <a:pt x="411" y="7"/>
                  </a:cubicBezTo>
                  <a:cubicBezTo>
                    <a:pt x="394" y="3"/>
                    <a:pt x="37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51" name="Google Shape;3451;p7"/>
            <p:cNvSpPr/>
            <p:nvPr/>
          </p:nvSpPr>
          <p:spPr>
            <a:xfrm>
              <a:off x="3804625" y="1817325"/>
              <a:ext cx="80875" cy="16025"/>
            </a:xfrm>
            <a:custGeom>
              <a:avLst/>
              <a:gdLst/>
              <a:ahLst/>
              <a:cxnLst/>
              <a:rect l="l" t="t" r="r" b="b"/>
              <a:pathLst>
                <a:path w="3235" h="641" extrusionOk="0">
                  <a:moveTo>
                    <a:pt x="257" y="0"/>
                  </a:moveTo>
                  <a:cubicBezTo>
                    <a:pt x="137" y="0"/>
                    <a:pt x="17" y="75"/>
                    <a:pt x="12" y="230"/>
                  </a:cubicBezTo>
                  <a:cubicBezTo>
                    <a:pt x="0" y="526"/>
                    <a:pt x="351" y="546"/>
                    <a:pt x="614" y="546"/>
                  </a:cubicBezTo>
                  <a:cubicBezTo>
                    <a:pt x="655" y="546"/>
                    <a:pt x="694" y="545"/>
                    <a:pt x="729" y="545"/>
                  </a:cubicBezTo>
                  <a:cubicBezTo>
                    <a:pt x="753" y="545"/>
                    <a:pt x="776" y="546"/>
                    <a:pt x="797" y="547"/>
                  </a:cubicBezTo>
                  <a:lnTo>
                    <a:pt x="2967" y="641"/>
                  </a:lnTo>
                  <a:cubicBezTo>
                    <a:pt x="2970" y="641"/>
                    <a:pt x="2973" y="641"/>
                    <a:pt x="2977" y="641"/>
                  </a:cubicBezTo>
                  <a:cubicBezTo>
                    <a:pt x="3234" y="641"/>
                    <a:pt x="3231" y="233"/>
                    <a:pt x="2965" y="222"/>
                  </a:cubicBezTo>
                  <a:lnTo>
                    <a:pt x="1610" y="163"/>
                  </a:lnTo>
                  <a:lnTo>
                    <a:pt x="958" y="134"/>
                  </a:lnTo>
                  <a:lnTo>
                    <a:pt x="632" y="122"/>
                  </a:lnTo>
                  <a:lnTo>
                    <a:pt x="475" y="114"/>
                  </a:lnTo>
                  <a:cubicBezTo>
                    <a:pt x="431" y="39"/>
                    <a:pt x="343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52" name="Google Shape;3452;p7"/>
            <p:cNvSpPr/>
            <p:nvPr/>
          </p:nvSpPr>
          <p:spPr>
            <a:xfrm>
              <a:off x="3785100" y="1847650"/>
              <a:ext cx="81325" cy="12125"/>
            </a:xfrm>
            <a:custGeom>
              <a:avLst/>
              <a:gdLst/>
              <a:ahLst/>
              <a:cxnLst/>
              <a:rect l="l" t="t" r="r" b="b"/>
              <a:pathLst>
                <a:path w="3253" h="485" extrusionOk="0">
                  <a:moveTo>
                    <a:pt x="249" y="0"/>
                  </a:moveTo>
                  <a:cubicBezTo>
                    <a:pt x="0" y="0"/>
                    <a:pt x="8" y="399"/>
                    <a:pt x="269" y="419"/>
                  </a:cubicBezTo>
                  <a:cubicBezTo>
                    <a:pt x="829" y="463"/>
                    <a:pt x="1389" y="485"/>
                    <a:pt x="1949" y="485"/>
                  </a:cubicBezTo>
                  <a:cubicBezTo>
                    <a:pt x="2293" y="485"/>
                    <a:pt x="2638" y="477"/>
                    <a:pt x="2981" y="460"/>
                  </a:cubicBezTo>
                  <a:cubicBezTo>
                    <a:pt x="3247" y="448"/>
                    <a:pt x="3252" y="41"/>
                    <a:pt x="2993" y="41"/>
                  </a:cubicBezTo>
                  <a:cubicBezTo>
                    <a:pt x="2989" y="41"/>
                    <a:pt x="2985" y="42"/>
                    <a:pt x="2981" y="42"/>
                  </a:cubicBezTo>
                  <a:cubicBezTo>
                    <a:pt x="2636" y="58"/>
                    <a:pt x="2291" y="66"/>
                    <a:pt x="1946" y="66"/>
                  </a:cubicBezTo>
                  <a:cubicBezTo>
                    <a:pt x="1387" y="66"/>
                    <a:pt x="827" y="45"/>
                    <a:pt x="269" y="1"/>
                  </a:cubicBezTo>
                  <a:cubicBezTo>
                    <a:pt x="262" y="0"/>
                    <a:pt x="25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53" name="Google Shape;3453;p7"/>
            <p:cNvSpPr/>
            <p:nvPr/>
          </p:nvSpPr>
          <p:spPr>
            <a:xfrm>
              <a:off x="3916650" y="1787025"/>
              <a:ext cx="86050" cy="97250"/>
            </a:xfrm>
            <a:custGeom>
              <a:avLst/>
              <a:gdLst/>
              <a:ahLst/>
              <a:cxnLst/>
              <a:rect l="l" t="t" r="r" b="b"/>
              <a:pathLst>
                <a:path w="3442" h="3890" extrusionOk="0">
                  <a:moveTo>
                    <a:pt x="1525" y="0"/>
                  </a:moveTo>
                  <a:cubicBezTo>
                    <a:pt x="1320" y="0"/>
                    <a:pt x="1110" y="35"/>
                    <a:pt x="931" y="79"/>
                  </a:cubicBezTo>
                  <a:cubicBezTo>
                    <a:pt x="689" y="138"/>
                    <a:pt x="765" y="490"/>
                    <a:pt x="987" y="490"/>
                  </a:cubicBezTo>
                  <a:cubicBezTo>
                    <a:pt x="1005" y="490"/>
                    <a:pt x="1023" y="488"/>
                    <a:pt x="1043" y="483"/>
                  </a:cubicBezTo>
                  <a:cubicBezTo>
                    <a:pt x="1170" y="452"/>
                    <a:pt x="1367" y="407"/>
                    <a:pt x="1552" y="407"/>
                  </a:cubicBezTo>
                  <a:cubicBezTo>
                    <a:pt x="1757" y="407"/>
                    <a:pt x="1947" y="462"/>
                    <a:pt x="2009" y="654"/>
                  </a:cubicBezTo>
                  <a:cubicBezTo>
                    <a:pt x="2161" y="1122"/>
                    <a:pt x="1513" y="1376"/>
                    <a:pt x="1190" y="1497"/>
                  </a:cubicBezTo>
                  <a:cubicBezTo>
                    <a:pt x="955" y="1583"/>
                    <a:pt x="1023" y="1905"/>
                    <a:pt x="1248" y="1905"/>
                  </a:cubicBezTo>
                  <a:cubicBezTo>
                    <a:pt x="1265" y="1905"/>
                    <a:pt x="1283" y="1903"/>
                    <a:pt x="1301" y="1900"/>
                  </a:cubicBezTo>
                  <a:cubicBezTo>
                    <a:pt x="1388" y="1882"/>
                    <a:pt x="1477" y="1873"/>
                    <a:pt x="1565" y="1873"/>
                  </a:cubicBezTo>
                  <a:cubicBezTo>
                    <a:pt x="1843" y="1873"/>
                    <a:pt x="2118" y="1959"/>
                    <a:pt x="2354" y="2111"/>
                  </a:cubicBezTo>
                  <a:cubicBezTo>
                    <a:pt x="2509" y="2208"/>
                    <a:pt x="2641" y="2340"/>
                    <a:pt x="2742" y="2493"/>
                  </a:cubicBezTo>
                  <a:cubicBezTo>
                    <a:pt x="2860" y="2677"/>
                    <a:pt x="2869" y="2827"/>
                    <a:pt x="2703" y="2982"/>
                  </a:cubicBezTo>
                  <a:cubicBezTo>
                    <a:pt x="2409" y="3256"/>
                    <a:pt x="1951" y="3399"/>
                    <a:pt x="1563" y="3451"/>
                  </a:cubicBezTo>
                  <a:cubicBezTo>
                    <a:pt x="1454" y="3465"/>
                    <a:pt x="1345" y="3472"/>
                    <a:pt x="1236" y="3472"/>
                  </a:cubicBezTo>
                  <a:cubicBezTo>
                    <a:pt x="1139" y="3472"/>
                    <a:pt x="1043" y="3466"/>
                    <a:pt x="947" y="3455"/>
                  </a:cubicBezTo>
                  <a:cubicBezTo>
                    <a:pt x="923" y="3371"/>
                    <a:pt x="845" y="3311"/>
                    <a:pt x="756" y="3311"/>
                  </a:cubicBezTo>
                  <a:lnTo>
                    <a:pt x="267" y="3299"/>
                  </a:lnTo>
                  <a:cubicBezTo>
                    <a:pt x="265" y="3299"/>
                    <a:pt x="262" y="3299"/>
                    <a:pt x="260" y="3299"/>
                  </a:cubicBezTo>
                  <a:cubicBezTo>
                    <a:pt x="18" y="3299"/>
                    <a:pt x="1" y="3633"/>
                    <a:pt x="211" y="3711"/>
                  </a:cubicBezTo>
                  <a:cubicBezTo>
                    <a:pt x="538" y="3830"/>
                    <a:pt x="883" y="3890"/>
                    <a:pt x="1229" y="3890"/>
                  </a:cubicBezTo>
                  <a:cubicBezTo>
                    <a:pt x="1430" y="3890"/>
                    <a:pt x="1632" y="3869"/>
                    <a:pt x="1831" y="3828"/>
                  </a:cubicBezTo>
                  <a:cubicBezTo>
                    <a:pt x="2297" y="3733"/>
                    <a:pt x="2941" y="3499"/>
                    <a:pt x="3181" y="3048"/>
                  </a:cubicBezTo>
                  <a:cubicBezTo>
                    <a:pt x="3441" y="2556"/>
                    <a:pt x="2988" y="2037"/>
                    <a:pt x="2605" y="1774"/>
                  </a:cubicBezTo>
                  <a:cubicBezTo>
                    <a:pt x="2432" y="1660"/>
                    <a:pt x="2241" y="1577"/>
                    <a:pt x="2042" y="1527"/>
                  </a:cubicBezTo>
                  <a:cubicBezTo>
                    <a:pt x="2092" y="1489"/>
                    <a:pt x="2139" y="1447"/>
                    <a:pt x="2182" y="1401"/>
                  </a:cubicBezTo>
                  <a:cubicBezTo>
                    <a:pt x="2384" y="1174"/>
                    <a:pt x="2504" y="844"/>
                    <a:pt x="2413" y="543"/>
                  </a:cubicBezTo>
                  <a:cubicBezTo>
                    <a:pt x="2286" y="124"/>
                    <a:pt x="1913" y="0"/>
                    <a:pt x="1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54" name="Google Shape;3454;p7"/>
            <p:cNvSpPr/>
            <p:nvPr/>
          </p:nvSpPr>
          <p:spPr>
            <a:xfrm>
              <a:off x="4014100" y="1848200"/>
              <a:ext cx="22525" cy="70050"/>
            </a:xfrm>
            <a:custGeom>
              <a:avLst/>
              <a:gdLst/>
              <a:ahLst/>
              <a:cxnLst/>
              <a:rect l="l" t="t" r="r" b="b"/>
              <a:pathLst>
                <a:path w="901" h="2802" extrusionOk="0">
                  <a:moveTo>
                    <a:pt x="682" y="0"/>
                  </a:moveTo>
                  <a:cubicBezTo>
                    <a:pt x="591" y="0"/>
                    <a:pt x="494" y="60"/>
                    <a:pt x="475" y="153"/>
                  </a:cubicBezTo>
                  <a:lnTo>
                    <a:pt x="21" y="2536"/>
                  </a:lnTo>
                  <a:cubicBezTo>
                    <a:pt x="1" y="2647"/>
                    <a:pt x="52" y="2763"/>
                    <a:pt x="168" y="2794"/>
                  </a:cubicBezTo>
                  <a:cubicBezTo>
                    <a:pt x="185" y="2799"/>
                    <a:pt x="202" y="2801"/>
                    <a:pt x="219" y="2801"/>
                  </a:cubicBezTo>
                  <a:cubicBezTo>
                    <a:pt x="311" y="2801"/>
                    <a:pt x="408" y="2742"/>
                    <a:pt x="425" y="2647"/>
                  </a:cubicBezTo>
                  <a:cubicBezTo>
                    <a:pt x="577" y="1853"/>
                    <a:pt x="728" y="1058"/>
                    <a:pt x="880" y="264"/>
                  </a:cubicBezTo>
                  <a:cubicBezTo>
                    <a:pt x="900" y="154"/>
                    <a:pt x="848" y="38"/>
                    <a:pt x="734" y="7"/>
                  </a:cubicBezTo>
                  <a:cubicBezTo>
                    <a:pt x="717" y="3"/>
                    <a:pt x="700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55" name="Google Shape;3455;p7"/>
            <p:cNvSpPr/>
            <p:nvPr/>
          </p:nvSpPr>
          <p:spPr>
            <a:xfrm>
              <a:off x="4057700" y="1771125"/>
              <a:ext cx="79250" cy="108325"/>
            </a:xfrm>
            <a:custGeom>
              <a:avLst/>
              <a:gdLst/>
              <a:ahLst/>
              <a:cxnLst/>
              <a:rect l="l" t="t" r="r" b="b"/>
              <a:pathLst>
                <a:path w="3170" h="4333" extrusionOk="0">
                  <a:moveTo>
                    <a:pt x="1229" y="2420"/>
                  </a:moveTo>
                  <a:cubicBezTo>
                    <a:pt x="1529" y="2420"/>
                    <a:pt x="1825" y="2498"/>
                    <a:pt x="2066" y="2672"/>
                  </a:cubicBezTo>
                  <a:cubicBezTo>
                    <a:pt x="2222" y="2785"/>
                    <a:pt x="2172" y="2912"/>
                    <a:pt x="2092" y="3064"/>
                  </a:cubicBezTo>
                  <a:cubicBezTo>
                    <a:pt x="2020" y="3201"/>
                    <a:pt x="1929" y="3328"/>
                    <a:pt x="1823" y="3441"/>
                  </a:cubicBezTo>
                  <a:cubicBezTo>
                    <a:pt x="1619" y="3653"/>
                    <a:pt x="1354" y="3830"/>
                    <a:pt x="1066" y="3897"/>
                  </a:cubicBezTo>
                  <a:cubicBezTo>
                    <a:pt x="1024" y="3907"/>
                    <a:pt x="984" y="3912"/>
                    <a:pt x="948" y="3912"/>
                  </a:cubicBezTo>
                  <a:cubicBezTo>
                    <a:pt x="536" y="3912"/>
                    <a:pt x="450" y="3326"/>
                    <a:pt x="450" y="2908"/>
                  </a:cubicBezTo>
                  <a:cubicBezTo>
                    <a:pt x="527" y="2865"/>
                    <a:pt x="560" y="2771"/>
                    <a:pt x="527" y="2689"/>
                  </a:cubicBezTo>
                  <a:cubicBezTo>
                    <a:pt x="514" y="2653"/>
                    <a:pt x="502" y="2617"/>
                    <a:pt x="489" y="2579"/>
                  </a:cubicBezTo>
                  <a:cubicBezTo>
                    <a:pt x="716" y="2477"/>
                    <a:pt x="974" y="2420"/>
                    <a:pt x="1229" y="2420"/>
                  </a:cubicBezTo>
                  <a:close/>
                  <a:moveTo>
                    <a:pt x="2438" y="1"/>
                  </a:moveTo>
                  <a:cubicBezTo>
                    <a:pt x="1861" y="1"/>
                    <a:pt x="1277" y="384"/>
                    <a:pt x="894" y="785"/>
                  </a:cubicBezTo>
                  <a:cubicBezTo>
                    <a:pt x="489" y="1212"/>
                    <a:pt x="214" y="1743"/>
                    <a:pt x="96" y="2319"/>
                  </a:cubicBezTo>
                  <a:cubicBezTo>
                    <a:pt x="38" y="2371"/>
                    <a:pt x="5" y="2456"/>
                    <a:pt x="30" y="2529"/>
                  </a:cubicBezTo>
                  <a:lnTo>
                    <a:pt x="52" y="2595"/>
                  </a:lnTo>
                  <a:cubicBezTo>
                    <a:pt x="46" y="2648"/>
                    <a:pt x="38" y="2702"/>
                    <a:pt x="35" y="2756"/>
                  </a:cubicBezTo>
                  <a:cubicBezTo>
                    <a:pt x="0" y="3374"/>
                    <a:pt x="194" y="4332"/>
                    <a:pt x="933" y="4332"/>
                  </a:cubicBezTo>
                  <a:cubicBezTo>
                    <a:pt x="989" y="4332"/>
                    <a:pt x="1048" y="4327"/>
                    <a:pt x="1110" y="4315"/>
                  </a:cubicBezTo>
                  <a:cubicBezTo>
                    <a:pt x="1489" y="4245"/>
                    <a:pt x="1854" y="4013"/>
                    <a:pt x="2119" y="3737"/>
                  </a:cubicBezTo>
                  <a:cubicBezTo>
                    <a:pt x="2371" y="3472"/>
                    <a:pt x="2706" y="3013"/>
                    <a:pt x="2561" y="2628"/>
                  </a:cubicBezTo>
                  <a:cubicBezTo>
                    <a:pt x="2410" y="2230"/>
                    <a:pt x="1824" y="2065"/>
                    <a:pt x="1447" y="2018"/>
                  </a:cubicBezTo>
                  <a:cubicBezTo>
                    <a:pt x="1367" y="2009"/>
                    <a:pt x="1287" y="2005"/>
                    <a:pt x="1207" y="2005"/>
                  </a:cubicBezTo>
                  <a:cubicBezTo>
                    <a:pt x="998" y="2005"/>
                    <a:pt x="789" y="2036"/>
                    <a:pt x="588" y="2098"/>
                  </a:cubicBezTo>
                  <a:cubicBezTo>
                    <a:pt x="695" y="1771"/>
                    <a:pt x="862" y="1465"/>
                    <a:pt x="1083" y="1201"/>
                  </a:cubicBezTo>
                  <a:cubicBezTo>
                    <a:pt x="1372" y="861"/>
                    <a:pt x="1916" y="406"/>
                    <a:pt x="2422" y="406"/>
                  </a:cubicBezTo>
                  <a:cubicBezTo>
                    <a:pt x="2534" y="406"/>
                    <a:pt x="2645" y="429"/>
                    <a:pt x="2750" y="480"/>
                  </a:cubicBezTo>
                  <a:cubicBezTo>
                    <a:pt x="2783" y="496"/>
                    <a:pt x="2816" y="504"/>
                    <a:pt x="2847" y="504"/>
                  </a:cubicBezTo>
                  <a:cubicBezTo>
                    <a:pt x="3040" y="504"/>
                    <a:pt x="3170" y="221"/>
                    <a:pt x="2962" y="120"/>
                  </a:cubicBezTo>
                  <a:cubicBezTo>
                    <a:pt x="2792" y="37"/>
                    <a:pt x="2615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56" name="Google Shape;3456;p7"/>
            <p:cNvSpPr/>
            <p:nvPr/>
          </p:nvSpPr>
          <p:spPr>
            <a:xfrm>
              <a:off x="4161750" y="1755025"/>
              <a:ext cx="143725" cy="160625"/>
            </a:xfrm>
            <a:custGeom>
              <a:avLst/>
              <a:gdLst/>
              <a:ahLst/>
              <a:cxnLst/>
              <a:rect l="l" t="t" r="r" b="b"/>
              <a:pathLst>
                <a:path w="5749" h="6425" extrusionOk="0">
                  <a:moveTo>
                    <a:pt x="5457" y="0"/>
                  </a:moveTo>
                  <a:cubicBezTo>
                    <a:pt x="5410" y="0"/>
                    <a:pt x="5361" y="21"/>
                    <a:pt x="5319" y="69"/>
                  </a:cubicBezTo>
                  <a:lnTo>
                    <a:pt x="135" y="6059"/>
                  </a:lnTo>
                  <a:cubicBezTo>
                    <a:pt x="1" y="6215"/>
                    <a:pt x="140" y="6425"/>
                    <a:pt x="293" y="6425"/>
                  </a:cubicBezTo>
                  <a:cubicBezTo>
                    <a:pt x="340" y="6425"/>
                    <a:pt x="389" y="6404"/>
                    <a:pt x="431" y="6355"/>
                  </a:cubicBezTo>
                  <a:lnTo>
                    <a:pt x="5615" y="366"/>
                  </a:lnTo>
                  <a:cubicBezTo>
                    <a:pt x="5749" y="210"/>
                    <a:pt x="5610" y="0"/>
                    <a:pt x="5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57" name="Google Shape;3457;p7"/>
            <p:cNvSpPr/>
            <p:nvPr/>
          </p:nvSpPr>
          <p:spPr>
            <a:xfrm>
              <a:off x="4175675" y="1766525"/>
              <a:ext cx="52675" cy="50550"/>
            </a:xfrm>
            <a:custGeom>
              <a:avLst/>
              <a:gdLst/>
              <a:ahLst/>
              <a:cxnLst/>
              <a:rect l="l" t="t" r="r" b="b"/>
              <a:pathLst>
                <a:path w="2107" h="2022" extrusionOk="0">
                  <a:moveTo>
                    <a:pt x="620" y="1577"/>
                  </a:moveTo>
                  <a:lnTo>
                    <a:pt x="620" y="1577"/>
                  </a:lnTo>
                  <a:cubicBezTo>
                    <a:pt x="620" y="1579"/>
                    <a:pt x="621" y="1580"/>
                    <a:pt x="621" y="1581"/>
                  </a:cubicBezTo>
                  <a:lnTo>
                    <a:pt x="621" y="1581"/>
                  </a:lnTo>
                  <a:cubicBezTo>
                    <a:pt x="620" y="1580"/>
                    <a:pt x="620" y="1578"/>
                    <a:pt x="620" y="1577"/>
                  </a:cubicBezTo>
                  <a:close/>
                  <a:moveTo>
                    <a:pt x="1277" y="414"/>
                  </a:moveTo>
                  <a:cubicBezTo>
                    <a:pt x="1298" y="414"/>
                    <a:pt x="1320" y="417"/>
                    <a:pt x="1340" y="423"/>
                  </a:cubicBezTo>
                  <a:cubicBezTo>
                    <a:pt x="1419" y="443"/>
                    <a:pt x="1473" y="481"/>
                    <a:pt x="1536" y="548"/>
                  </a:cubicBezTo>
                  <a:cubicBezTo>
                    <a:pt x="1558" y="571"/>
                    <a:pt x="1542" y="551"/>
                    <a:pt x="1560" y="576"/>
                  </a:cubicBezTo>
                  <a:cubicBezTo>
                    <a:pt x="1572" y="595"/>
                    <a:pt x="1585" y="615"/>
                    <a:pt x="1594" y="636"/>
                  </a:cubicBezTo>
                  <a:cubicBezTo>
                    <a:pt x="1600" y="647"/>
                    <a:pt x="1607" y="659"/>
                    <a:pt x="1613" y="670"/>
                  </a:cubicBezTo>
                  <a:cubicBezTo>
                    <a:pt x="1613" y="673"/>
                    <a:pt x="1613" y="676"/>
                    <a:pt x="1614" y="678"/>
                  </a:cubicBezTo>
                  <a:cubicBezTo>
                    <a:pt x="1624" y="703"/>
                    <a:pt x="1630" y="728"/>
                    <a:pt x="1636" y="755"/>
                  </a:cubicBezTo>
                  <a:cubicBezTo>
                    <a:pt x="1641" y="770"/>
                    <a:pt x="1643" y="786"/>
                    <a:pt x="1641" y="803"/>
                  </a:cubicBezTo>
                  <a:cubicBezTo>
                    <a:pt x="1641" y="827"/>
                    <a:pt x="1641" y="852"/>
                    <a:pt x="1639" y="875"/>
                  </a:cubicBezTo>
                  <a:cubicBezTo>
                    <a:pt x="1639" y="894"/>
                    <a:pt x="1636" y="911"/>
                    <a:pt x="1632" y="927"/>
                  </a:cubicBezTo>
                  <a:cubicBezTo>
                    <a:pt x="1624" y="955"/>
                    <a:pt x="1618" y="982"/>
                    <a:pt x="1610" y="1009"/>
                  </a:cubicBezTo>
                  <a:cubicBezTo>
                    <a:pt x="1549" y="1192"/>
                    <a:pt x="1400" y="1333"/>
                    <a:pt x="1218" y="1425"/>
                  </a:cubicBezTo>
                  <a:cubicBezTo>
                    <a:pt x="1039" y="1516"/>
                    <a:pt x="829" y="1557"/>
                    <a:pt x="626" y="1588"/>
                  </a:cubicBezTo>
                  <a:cubicBezTo>
                    <a:pt x="625" y="1586"/>
                    <a:pt x="623" y="1584"/>
                    <a:pt x="621" y="1582"/>
                  </a:cubicBezTo>
                  <a:lnTo>
                    <a:pt x="621" y="1582"/>
                  </a:lnTo>
                  <a:cubicBezTo>
                    <a:pt x="620" y="1576"/>
                    <a:pt x="613" y="1559"/>
                    <a:pt x="613" y="1557"/>
                  </a:cubicBezTo>
                  <a:cubicBezTo>
                    <a:pt x="609" y="1544"/>
                    <a:pt x="604" y="1532"/>
                    <a:pt x="601" y="1519"/>
                  </a:cubicBezTo>
                  <a:cubicBezTo>
                    <a:pt x="593" y="1493"/>
                    <a:pt x="588" y="1468"/>
                    <a:pt x="583" y="1441"/>
                  </a:cubicBezTo>
                  <a:cubicBezTo>
                    <a:pt x="583" y="1439"/>
                    <a:pt x="582" y="1438"/>
                    <a:pt x="582" y="1436"/>
                  </a:cubicBezTo>
                  <a:cubicBezTo>
                    <a:pt x="580" y="1421"/>
                    <a:pt x="579" y="1403"/>
                    <a:pt x="579" y="1388"/>
                  </a:cubicBezTo>
                  <a:cubicBezTo>
                    <a:pt x="577" y="1361"/>
                    <a:pt x="577" y="1334"/>
                    <a:pt x="579" y="1308"/>
                  </a:cubicBezTo>
                  <a:cubicBezTo>
                    <a:pt x="579" y="1298"/>
                    <a:pt x="582" y="1261"/>
                    <a:pt x="582" y="1255"/>
                  </a:cubicBezTo>
                  <a:cubicBezTo>
                    <a:pt x="585" y="1228"/>
                    <a:pt x="591" y="1201"/>
                    <a:pt x="598" y="1175"/>
                  </a:cubicBezTo>
                  <a:cubicBezTo>
                    <a:pt x="604" y="1148"/>
                    <a:pt x="610" y="1123"/>
                    <a:pt x="620" y="1096"/>
                  </a:cubicBezTo>
                  <a:cubicBezTo>
                    <a:pt x="624" y="1084"/>
                    <a:pt x="629" y="1071"/>
                    <a:pt x="634" y="1059"/>
                  </a:cubicBezTo>
                  <a:cubicBezTo>
                    <a:pt x="634" y="1056"/>
                    <a:pt x="634" y="1057"/>
                    <a:pt x="634" y="1056"/>
                  </a:cubicBezTo>
                  <a:lnTo>
                    <a:pt x="635" y="1052"/>
                  </a:lnTo>
                  <a:cubicBezTo>
                    <a:pt x="649" y="1023"/>
                    <a:pt x="668" y="996"/>
                    <a:pt x="685" y="968"/>
                  </a:cubicBezTo>
                  <a:cubicBezTo>
                    <a:pt x="723" y="1007"/>
                    <a:pt x="774" y="1028"/>
                    <a:pt x="827" y="1028"/>
                  </a:cubicBezTo>
                  <a:cubicBezTo>
                    <a:pt x="845" y="1028"/>
                    <a:pt x="862" y="1026"/>
                    <a:pt x="880" y="1021"/>
                  </a:cubicBezTo>
                  <a:cubicBezTo>
                    <a:pt x="981" y="994"/>
                    <a:pt x="1066" y="871"/>
                    <a:pt x="1025" y="764"/>
                  </a:cubicBezTo>
                  <a:cubicBezTo>
                    <a:pt x="1020" y="747"/>
                    <a:pt x="1014" y="729"/>
                    <a:pt x="1009" y="710"/>
                  </a:cubicBezTo>
                  <a:lnTo>
                    <a:pt x="1009" y="710"/>
                  </a:lnTo>
                  <a:cubicBezTo>
                    <a:pt x="1010" y="714"/>
                    <a:pt x="1011" y="716"/>
                    <a:pt x="1011" y="716"/>
                  </a:cubicBezTo>
                  <a:cubicBezTo>
                    <a:pt x="1013" y="716"/>
                    <a:pt x="1008" y="681"/>
                    <a:pt x="1008" y="672"/>
                  </a:cubicBezTo>
                  <a:cubicBezTo>
                    <a:pt x="1008" y="664"/>
                    <a:pt x="1008" y="658"/>
                    <a:pt x="1010" y="650"/>
                  </a:cubicBezTo>
                  <a:cubicBezTo>
                    <a:pt x="1010" y="649"/>
                    <a:pt x="1010" y="648"/>
                    <a:pt x="1010" y="647"/>
                  </a:cubicBezTo>
                  <a:cubicBezTo>
                    <a:pt x="1010" y="645"/>
                    <a:pt x="1011" y="644"/>
                    <a:pt x="1011" y="642"/>
                  </a:cubicBezTo>
                  <a:cubicBezTo>
                    <a:pt x="1019" y="626"/>
                    <a:pt x="1024" y="609"/>
                    <a:pt x="1027" y="592"/>
                  </a:cubicBezTo>
                  <a:cubicBezTo>
                    <a:pt x="1029" y="587"/>
                    <a:pt x="1031" y="581"/>
                    <a:pt x="1031" y="581"/>
                  </a:cubicBezTo>
                  <a:lnTo>
                    <a:pt x="1031" y="581"/>
                  </a:lnTo>
                  <a:cubicBezTo>
                    <a:pt x="1031" y="581"/>
                    <a:pt x="1030" y="582"/>
                    <a:pt x="1028" y="585"/>
                  </a:cubicBezTo>
                  <a:lnTo>
                    <a:pt x="1028" y="585"/>
                  </a:lnTo>
                  <a:cubicBezTo>
                    <a:pt x="1058" y="526"/>
                    <a:pt x="1104" y="476"/>
                    <a:pt x="1163" y="445"/>
                  </a:cubicBezTo>
                  <a:cubicBezTo>
                    <a:pt x="1198" y="424"/>
                    <a:pt x="1237" y="414"/>
                    <a:pt x="1277" y="414"/>
                  </a:cubicBezTo>
                  <a:close/>
                  <a:moveTo>
                    <a:pt x="1275" y="1"/>
                  </a:moveTo>
                  <a:cubicBezTo>
                    <a:pt x="1175" y="1"/>
                    <a:pt x="1074" y="23"/>
                    <a:pt x="978" y="70"/>
                  </a:cubicBezTo>
                  <a:cubicBezTo>
                    <a:pt x="828" y="147"/>
                    <a:pt x="710" y="272"/>
                    <a:pt x="645" y="427"/>
                  </a:cubicBezTo>
                  <a:cubicBezTo>
                    <a:pt x="167" y="733"/>
                    <a:pt x="1" y="1454"/>
                    <a:pt x="336" y="1920"/>
                  </a:cubicBezTo>
                  <a:cubicBezTo>
                    <a:pt x="386" y="1991"/>
                    <a:pt x="446" y="2021"/>
                    <a:pt x="524" y="2021"/>
                  </a:cubicBezTo>
                  <a:cubicBezTo>
                    <a:pt x="539" y="2021"/>
                    <a:pt x="555" y="2020"/>
                    <a:pt x="573" y="2018"/>
                  </a:cubicBezTo>
                  <a:cubicBezTo>
                    <a:pt x="878" y="1972"/>
                    <a:pt x="1190" y="1919"/>
                    <a:pt x="1464" y="1768"/>
                  </a:cubicBezTo>
                  <a:cubicBezTo>
                    <a:pt x="1735" y="1620"/>
                    <a:pt x="1954" y="1366"/>
                    <a:pt x="2030" y="1063"/>
                  </a:cubicBezTo>
                  <a:cubicBezTo>
                    <a:pt x="2106" y="761"/>
                    <a:pt x="2026" y="440"/>
                    <a:pt x="1801" y="222"/>
                  </a:cubicBezTo>
                  <a:cubicBezTo>
                    <a:pt x="1656" y="82"/>
                    <a:pt x="1466" y="1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58" name="Google Shape;3458;p7"/>
            <p:cNvSpPr/>
            <p:nvPr/>
          </p:nvSpPr>
          <p:spPr>
            <a:xfrm>
              <a:off x="4227825" y="1845475"/>
              <a:ext cx="57000" cy="55150"/>
            </a:xfrm>
            <a:custGeom>
              <a:avLst/>
              <a:gdLst/>
              <a:ahLst/>
              <a:cxnLst/>
              <a:rect l="l" t="t" r="r" b="b"/>
              <a:pathLst>
                <a:path w="2280" h="2206" extrusionOk="0">
                  <a:moveTo>
                    <a:pt x="1154" y="520"/>
                  </a:moveTo>
                  <a:cubicBezTo>
                    <a:pt x="1160" y="520"/>
                    <a:pt x="1166" y="520"/>
                    <a:pt x="1172" y="520"/>
                  </a:cubicBezTo>
                  <a:cubicBezTo>
                    <a:pt x="1191" y="520"/>
                    <a:pt x="1210" y="522"/>
                    <a:pt x="1228" y="524"/>
                  </a:cubicBezTo>
                  <a:lnTo>
                    <a:pt x="1230" y="524"/>
                  </a:lnTo>
                  <a:lnTo>
                    <a:pt x="1258" y="528"/>
                  </a:lnTo>
                  <a:cubicBezTo>
                    <a:pt x="1299" y="536"/>
                    <a:pt x="1338" y="547"/>
                    <a:pt x="1377" y="561"/>
                  </a:cubicBezTo>
                  <a:cubicBezTo>
                    <a:pt x="1385" y="564"/>
                    <a:pt x="1418" y="577"/>
                    <a:pt x="1419" y="577"/>
                  </a:cubicBezTo>
                  <a:cubicBezTo>
                    <a:pt x="1419" y="577"/>
                    <a:pt x="1419" y="577"/>
                    <a:pt x="1419" y="577"/>
                  </a:cubicBezTo>
                  <a:lnTo>
                    <a:pt x="1419" y="577"/>
                  </a:lnTo>
                  <a:cubicBezTo>
                    <a:pt x="1423" y="578"/>
                    <a:pt x="1427" y="580"/>
                    <a:pt x="1427" y="580"/>
                  </a:cubicBezTo>
                  <a:cubicBezTo>
                    <a:pt x="1441" y="588"/>
                    <a:pt x="1456" y="596"/>
                    <a:pt x="1470" y="603"/>
                  </a:cubicBezTo>
                  <a:cubicBezTo>
                    <a:pt x="1504" y="621"/>
                    <a:pt x="1537" y="643"/>
                    <a:pt x="1570" y="665"/>
                  </a:cubicBezTo>
                  <a:cubicBezTo>
                    <a:pt x="1575" y="668"/>
                    <a:pt x="1581" y="672"/>
                    <a:pt x="1586" y="675"/>
                  </a:cubicBezTo>
                  <a:lnTo>
                    <a:pt x="1598" y="685"/>
                  </a:lnTo>
                  <a:cubicBezTo>
                    <a:pt x="1615" y="701"/>
                    <a:pt x="1633" y="715"/>
                    <a:pt x="1648" y="730"/>
                  </a:cubicBezTo>
                  <a:cubicBezTo>
                    <a:pt x="1678" y="758"/>
                    <a:pt x="1704" y="787"/>
                    <a:pt x="1729" y="818"/>
                  </a:cubicBezTo>
                  <a:lnTo>
                    <a:pt x="1729" y="818"/>
                  </a:lnTo>
                  <a:cubicBezTo>
                    <a:pt x="1734" y="824"/>
                    <a:pt x="1744" y="839"/>
                    <a:pt x="1747" y="843"/>
                  </a:cubicBezTo>
                  <a:cubicBezTo>
                    <a:pt x="1760" y="862"/>
                    <a:pt x="1772" y="881"/>
                    <a:pt x="1783" y="901"/>
                  </a:cubicBezTo>
                  <a:cubicBezTo>
                    <a:pt x="1792" y="918"/>
                    <a:pt x="1800" y="936"/>
                    <a:pt x="1810" y="951"/>
                  </a:cubicBezTo>
                  <a:cubicBezTo>
                    <a:pt x="1810" y="953"/>
                    <a:pt x="1811" y="954"/>
                    <a:pt x="1811" y="956"/>
                  </a:cubicBezTo>
                  <a:cubicBezTo>
                    <a:pt x="1814" y="964"/>
                    <a:pt x="1819" y="973"/>
                    <a:pt x="1821" y="981"/>
                  </a:cubicBezTo>
                  <a:cubicBezTo>
                    <a:pt x="1835" y="1019"/>
                    <a:pt x="1844" y="1059"/>
                    <a:pt x="1852" y="1099"/>
                  </a:cubicBezTo>
                  <a:cubicBezTo>
                    <a:pt x="1854" y="1109"/>
                    <a:pt x="1854" y="1120"/>
                    <a:pt x="1854" y="1130"/>
                  </a:cubicBezTo>
                  <a:cubicBezTo>
                    <a:pt x="1855" y="1150"/>
                    <a:pt x="1855" y="1169"/>
                    <a:pt x="1854" y="1189"/>
                  </a:cubicBezTo>
                  <a:cubicBezTo>
                    <a:pt x="1854" y="1197"/>
                    <a:pt x="1852" y="1216"/>
                    <a:pt x="1852" y="1221"/>
                  </a:cubicBezTo>
                  <a:cubicBezTo>
                    <a:pt x="1849" y="1243"/>
                    <a:pt x="1844" y="1263"/>
                    <a:pt x="1839" y="1285"/>
                  </a:cubicBezTo>
                  <a:cubicBezTo>
                    <a:pt x="1833" y="1305"/>
                    <a:pt x="1828" y="1319"/>
                    <a:pt x="1822" y="1338"/>
                  </a:cubicBezTo>
                  <a:cubicBezTo>
                    <a:pt x="1821" y="1345"/>
                    <a:pt x="1816" y="1355"/>
                    <a:pt x="1813" y="1363"/>
                  </a:cubicBezTo>
                  <a:cubicBezTo>
                    <a:pt x="1796" y="1399"/>
                    <a:pt x="1775" y="1434"/>
                    <a:pt x="1753" y="1467"/>
                  </a:cubicBezTo>
                  <a:cubicBezTo>
                    <a:pt x="1749" y="1475"/>
                    <a:pt x="1733" y="1494"/>
                    <a:pt x="1734" y="1494"/>
                  </a:cubicBezTo>
                  <a:cubicBezTo>
                    <a:pt x="1734" y="1494"/>
                    <a:pt x="1736" y="1491"/>
                    <a:pt x="1742" y="1484"/>
                  </a:cubicBezTo>
                  <a:lnTo>
                    <a:pt x="1742" y="1484"/>
                  </a:lnTo>
                  <a:cubicBezTo>
                    <a:pt x="1731" y="1498"/>
                    <a:pt x="1719" y="1512"/>
                    <a:pt x="1706" y="1525"/>
                  </a:cubicBezTo>
                  <a:cubicBezTo>
                    <a:pt x="1678" y="1556"/>
                    <a:pt x="1645" y="1586"/>
                    <a:pt x="1612" y="1614"/>
                  </a:cubicBezTo>
                  <a:cubicBezTo>
                    <a:pt x="1620" y="1607"/>
                    <a:pt x="1623" y="1605"/>
                    <a:pt x="1622" y="1605"/>
                  </a:cubicBezTo>
                  <a:lnTo>
                    <a:pt x="1622" y="1605"/>
                  </a:lnTo>
                  <a:cubicBezTo>
                    <a:pt x="1622" y="1605"/>
                    <a:pt x="1603" y="1620"/>
                    <a:pt x="1595" y="1625"/>
                  </a:cubicBezTo>
                  <a:cubicBezTo>
                    <a:pt x="1578" y="1637"/>
                    <a:pt x="1559" y="1650"/>
                    <a:pt x="1540" y="1661"/>
                  </a:cubicBezTo>
                  <a:cubicBezTo>
                    <a:pt x="1506" y="1683"/>
                    <a:pt x="1470" y="1700"/>
                    <a:pt x="1434" y="1719"/>
                  </a:cubicBezTo>
                  <a:lnTo>
                    <a:pt x="1424" y="1722"/>
                  </a:lnTo>
                  <a:lnTo>
                    <a:pt x="1404" y="1730"/>
                  </a:lnTo>
                  <a:cubicBezTo>
                    <a:pt x="1387" y="1736"/>
                    <a:pt x="1369" y="1742"/>
                    <a:pt x="1351" y="1747"/>
                  </a:cubicBezTo>
                  <a:cubicBezTo>
                    <a:pt x="1311" y="1760"/>
                    <a:pt x="1272" y="1769"/>
                    <a:pt x="1232" y="1777"/>
                  </a:cubicBezTo>
                  <a:cubicBezTo>
                    <a:pt x="1222" y="1779"/>
                    <a:pt x="1214" y="1780"/>
                    <a:pt x="1205" y="1782"/>
                  </a:cubicBezTo>
                  <a:lnTo>
                    <a:pt x="1203" y="1782"/>
                  </a:lnTo>
                  <a:cubicBezTo>
                    <a:pt x="1185" y="1783"/>
                    <a:pt x="1166" y="1785"/>
                    <a:pt x="1147" y="1786"/>
                  </a:cubicBezTo>
                  <a:cubicBezTo>
                    <a:pt x="1135" y="1787"/>
                    <a:pt x="1124" y="1787"/>
                    <a:pt x="1112" y="1787"/>
                  </a:cubicBezTo>
                  <a:cubicBezTo>
                    <a:pt x="1080" y="1787"/>
                    <a:pt x="1049" y="1786"/>
                    <a:pt x="1017" y="1783"/>
                  </a:cubicBezTo>
                  <a:cubicBezTo>
                    <a:pt x="1012" y="1783"/>
                    <a:pt x="1006" y="1782"/>
                    <a:pt x="1001" y="1782"/>
                  </a:cubicBezTo>
                  <a:lnTo>
                    <a:pt x="1000" y="1782"/>
                  </a:lnTo>
                  <a:cubicBezTo>
                    <a:pt x="981" y="1777"/>
                    <a:pt x="962" y="1774"/>
                    <a:pt x="945" y="1769"/>
                  </a:cubicBezTo>
                  <a:cubicBezTo>
                    <a:pt x="926" y="1766"/>
                    <a:pt x="902" y="1758"/>
                    <a:pt x="882" y="1752"/>
                  </a:cubicBezTo>
                  <a:cubicBezTo>
                    <a:pt x="875" y="1750"/>
                    <a:pt x="853" y="1742"/>
                    <a:pt x="842" y="1737"/>
                  </a:cubicBezTo>
                  <a:lnTo>
                    <a:pt x="842" y="1737"/>
                  </a:lnTo>
                  <a:cubicBezTo>
                    <a:pt x="841" y="1736"/>
                    <a:pt x="810" y="1722"/>
                    <a:pt x="804" y="1719"/>
                  </a:cubicBezTo>
                  <a:cubicBezTo>
                    <a:pt x="788" y="1710"/>
                    <a:pt x="771" y="1700"/>
                    <a:pt x="755" y="1691"/>
                  </a:cubicBezTo>
                  <a:cubicBezTo>
                    <a:pt x="749" y="1686"/>
                    <a:pt x="725" y="1669"/>
                    <a:pt x="721" y="1667"/>
                  </a:cubicBezTo>
                  <a:cubicBezTo>
                    <a:pt x="705" y="1655"/>
                    <a:pt x="691" y="1642"/>
                    <a:pt x="677" y="1628"/>
                  </a:cubicBezTo>
                  <a:cubicBezTo>
                    <a:pt x="663" y="1614"/>
                    <a:pt x="650" y="1601"/>
                    <a:pt x="636" y="1586"/>
                  </a:cubicBezTo>
                  <a:cubicBezTo>
                    <a:pt x="631" y="1581"/>
                    <a:pt x="616" y="1561"/>
                    <a:pt x="611" y="1556"/>
                  </a:cubicBezTo>
                  <a:cubicBezTo>
                    <a:pt x="588" y="1525"/>
                    <a:pt x="567" y="1492"/>
                    <a:pt x="548" y="1457"/>
                  </a:cubicBezTo>
                  <a:cubicBezTo>
                    <a:pt x="541" y="1442"/>
                    <a:pt x="531" y="1424"/>
                    <a:pt x="523" y="1407"/>
                  </a:cubicBezTo>
                  <a:cubicBezTo>
                    <a:pt x="522" y="1402"/>
                    <a:pt x="514" y="1384"/>
                    <a:pt x="512" y="1377"/>
                  </a:cubicBezTo>
                  <a:cubicBezTo>
                    <a:pt x="497" y="1335"/>
                    <a:pt x="486" y="1291"/>
                    <a:pt x="476" y="1247"/>
                  </a:cubicBezTo>
                  <a:cubicBezTo>
                    <a:pt x="473" y="1238"/>
                    <a:pt x="472" y="1229"/>
                    <a:pt x="470" y="1219"/>
                  </a:cubicBezTo>
                  <a:cubicBezTo>
                    <a:pt x="470" y="1218"/>
                    <a:pt x="467" y="1205"/>
                    <a:pt x="467" y="1200"/>
                  </a:cubicBezTo>
                  <a:cubicBezTo>
                    <a:pt x="465" y="1194"/>
                    <a:pt x="465" y="1191"/>
                    <a:pt x="465" y="1189"/>
                  </a:cubicBezTo>
                  <a:cubicBezTo>
                    <a:pt x="464" y="1177"/>
                    <a:pt x="462" y="1164"/>
                    <a:pt x="462" y="1150"/>
                  </a:cubicBezTo>
                  <a:cubicBezTo>
                    <a:pt x="459" y="1102"/>
                    <a:pt x="459" y="1053"/>
                    <a:pt x="462" y="1005"/>
                  </a:cubicBezTo>
                  <a:cubicBezTo>
                    <a:pt x="464" y="984"/>
                    <a:pt x="465" y="967"/>
                    <a:pt x="467" y="948"/>
                  </a:cubicBezTo>
                  <a:cubicBezTo>
                    <a:pt x="468" y="943"/>
                    <a:pt x="475" y="906"/>
                    <a:pt x="476" y="896"/>
                  </a:cubicBezTo>
                  <a:cubicBezTo>
                    <a:pt x="486" y="851"/>
                    <a:pt x="498" y="807"/>
                    <a:pt x="512" y="765"/>
                  </a:cubicBezTo>
                  <a:cubicBezTo>
                    <a:pt x="516" y="756"/>
                    <a:pt x="533" y="714"/>
                    <a:pt x="531" y="714"/>
                  </a:cubicBezTo>
                  <a:lnTo>
                    <a:pt x="531" y="714"/>
                  </a:lnTo>
                  <a:cubicBezTo>
                    <a:pt x="531" y="714"/>
                    <a:pt x="531" y="715"/>
                    <a:pt x="530" y="716"/>
                  </a:cubicBezTo>
                  <a:lnTo>
                    <a:pt x="530" y="716"/>
                  </a:lnTo>
                  <a:cubicBezTo>
                    <a:pt x="539" y="699"/>
                    <a:pt x="548" y="681"/>
                    <a:pt x="556" y="663"/>
                  </a:cubicBezTo>
                  <a:cubicBezTo>
                    <a:pt x="578" y="622"/>
                    <a:pt x="603" y="583"/>
                    <a:pt x="628" y="547"/>
                  </a:cubicBezTo>
                  <a:lnTo>
                    <a:pt x="630" y="545"/>
                  </a:lnTo>
                  <a:cubicBezTo>
                    <a:pt x="668" y="595"/>
                    <a:pt x="722" y="629"/>
                    <a:pt x="785" y="629"/>
                  </a:cubicBezTo>
                  <a:cubicBezTo>
                    <a:pt x="818" y="629"/>
                    <a:pt x="853" y="619"/>
                    <a:pt x="888" y="597"/>
                  </a:cubicBezTo>
                  <a:cubicBezTo>
                    <a:pt x="906" y="586"/>
                    <a:pt x="923" y="575"/>
                    <a:pt x="940" y="567"/>
                  </a:cubicBezTo>
                  <a:cubicBezTo>
                    <a:pt x="949" y="563"/>
                    <a:pt x="959" y="558"/>
                    <a:pt x="968" y="553"/>
                  </a:cubicBezTo>
                  <a:cubicBezTo>
                    <a:pt x="1004" y="541"/>
                    <a:pt x="1040" y="531"/>
                    <a:pt x="1078" y="524"/>
                  </a:cubicBezTo>
                  <a:cubicBezTo>
                    <a:pt x="1086" y="524"/>
                    <a:pt x="1106" y="520"/>
                    <a:pt x="1116" y="520"/>
                  </a:cubicBezTo>
                  <a:cubicBezTo>
                    <a:pt x="1129" y="520"/>
                    <a:pt x="1141" y="520"/>
                    <a:pt x="1154" y="520"/>
                  </a:cubicBezTo>
                  <a:close/>
                  <a:moveTo>
                    <a:pt x="685" y="1"/>
                  </a:moveTo>
                  <a:cubicBezTo>
                    <a:pt x="650" y="1"/>
                    <a:pt x="615" y="10"/>
                    <a:pt x="584" y="30"/>
                  </a:cubicBezTo>
                  <a:cubicBezTo>
                    <a:pt x="205" y="278"/>
                    <a:pt x="0" y="741"/>
                    <a:pt x="45" y="1191"/>
                  </a:cubicBezTo>
                  <a:cubicBezTo>
                    <a:pt x="92" y="1647"/>
                    <a:pt x="376" y="2068"/>
                    <a:pt x="841" y="2176"/>
                  </a:cubicBezTo>
                  <a:cubicBezTo>
                    <a:pt x="926" y="2196"/>
                    <a:pt x="1014" y="2205"/>
                    <a:pt x="1101" y="2205"/>
                  </a:cubicBezTo>
                  <a:cubicBezTo>
                    <a:pt x="1446" y="2205"/>
                    <a:pt x="1797" y="2060"/>
                    <a:pt x="2021" y="1802"/>
                  </a:cubicBezTo>
                  <a:cubicBezTo>
                    <a:pt x="2173" y="1627"/>
                    <a:pt x="2267" y="1413"/>
                    <a:pt x="2273" y="1180"/>
                  </a:cubicBezTo>
                  <a:cubicBezTo>
                    <a:pt x="2280" y="947"/>
                    <a:pt x="2186" y="724"/>
                    <a:pt x="2043" y="542"/>
                  </a:cubicBezTo>
                  <a:cubicBezTo>
                    <a:pt x="1833" y="276"/>
                    <a:pt x="1493" y="104"/>
                    <a:pt x="1156" y="104"/>
                  </a:cubicBezTo>
                  <a:cubicBezTo>
                    <a:pt x="1064" y="104"/>
                    <a:pt x="973" y="117"/>
                    <a:pt x="884" y="144"/>
                  </a:cubicBezTo>
                  <a:cubicBezTo>
                    <a:pt x="881" y="130"/>
                    <a:pt x="876" y="118"/>
                    <a:pt x="871" y="105"/>
                  </a:cubicBezTo>
                  <a:cubicBezTo>
                    <a:pt x="834" y="41"/>
                    <a:pt x="759" y="1"/>
                    <a:pt x="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59" name="Google Shape;3459;p7"/>
            <p:cNvSpPr/>
            <p:nvPr/>
          </p:nvSpPr>
          <p:spPr>
            <a:xfrm>
              <a:off x="4364000" y="1810100"/>
              <a:ext cx="14100" cy="13225"/>
            </a:xfrm>
            <a:custGeom>
              <a:avLst/>
              <a:gdLst/>
              <a:ahLst/>
              <a:cxnLst/>
              <a:rect l="l" t="t" r="r" b="b"/>
              <a:pathLst>
                <a:path w="564" h="529" extrusionOk="0">
                  <a:moveTo>
                    <a:pt x="336" y="0"/>
                  </a:moveTo>
                  <a:lnTo>
                    <a:pt x="281" y="8"/>
                  </a:lnTo>
                  <a:cubicBezTo>
                    <a:pt x="245" y="18"/>
                    <a:pt x="214" y="36"/>
                    <a:pt x="189" y="62"/>
                  </a:cubicBezTo>
                  <a:lnTo>
                    <a:pt x="79" y="170"/>
                  </a:lnTo>
                  <a:cubicBezTo>
                    <a:pt x="1" y="253"/>
                    <a:pt x="1" y="383"/>
                    <a:pt x="79" y="467"/>
                  </a:cubicBezTo>
                  <a:lnTo>
                    <a:pt x="121" y="499"/>
                  </a:lnTo>
                  <a:cubicBezTo>
                    <a:pt x="154" y="517"/>
                    <a:pt x="190" y="528"/>
                    <a:pt x="228" y="528"/>
                  </a:cubicBezTo>
                  <a:lnTo>
                    <a:pt x="284" y="521"/>
                  </a:lnTo>
                  <a:cubicBezTo>
                    <a:pt x="319" y="511"/>
                    <a:pt x="350" y="492"/>
                    <a:pt x="377" y="467"/>
                  </a:cubicBezTo>
                  <a:lnTo>
                    <a:pt x="485" y="358"/>
                  </a:lnTo>
                  <a:cubicBezTo>
                    <a:pt x="546" y="298"/>
                    <a:pt x="563" y="207"/>
                    <a:pt x="527" y="129"/>
                  </a:cubicBezTo>
                  <a:cubicBezTo>
                    <a:pt x="519" y="104"/>
                    <a:pt x="505" y="80"/>
                    <a:pt x="485" y="62"/>
                  </a:cubicBezTo>
                  <a:cubicBezTo>
                    <a:pt x="471" y="51"/>
                    <a:pt x="457" y="40"/>
                    <a:pt x="443" y="29"/>
                  </a:cubicBezTo>
                  <a:cubicBezTo>
                    <a:pt x="410" y="10"/>
                    <a:pt x="374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60" name="Google Shape;3460;p7"/>
            <p:cNvSpPr/>
            <p:nvPr/>
          </p:nvSpPr>
          <p:spPr>
            <a:xfrm>
              <a:off x="4347150" y="1877975"/>
              <a:ext cx="30950" cy="78075"/>
            </a:xfrm>
            <a:custGeom>
              <a:avLst/>
              <a:gdLst/>
              <a:ahLst/>
              <a:cxnLst/>
              <a:rect l="l" t="t" r="r" b="b"/>
              <a:pathLst>
                <a:path w="1238" h="3123" extrusionOk="0">
                  <a:moveTo>
                    <a:pt x="980" y="0"/>
                  </a:moveTo>
                  <a:cubicBezTo>
                    <a:pt x="899" y="0"/>
                    <a:pt x="823" y="46"/>
                    <a:pt x="803" y="151"/>
                  </a:cubicBezTo>
                  <a:cubicBezTo>
                    <a:pt x="628" y="1075"/>
                    <a:pt x="379" y="1984"/>
                    <a:pt x="56" y="2868"/>
                  </a:cubicBezTo>
                  <a:cubicBezTo>
                    <a:pt x="0" y="3022"/>
                    <a:pt x="125" y="3122"/>
                    <a:pt x="253" y="3122"/>
                  </a:cubicBezTo>
                  <a:cubicBezTo>
                    <a:pt x="338" y="3122"/>
                    <a:pt x="423" y="3079"/>
                    <a:pt x="460" y="2979"/>
                  </a:cubicBezTo>
                  <a:cubicBezTo>
                    <a:pt x="783" y="2095"/>
                    <a:pt x="1032" y="1187"/>
                    <a:pt x="1207" y="262"/>
                  </a:cubicBezTo>
                  <a:cubicBezTo>
                    <a:pt x="1238" y="104"/>
                    <a:pt x="1103" y="0"/>
                    <a:pt x="9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61" name="Google Shape;3461;p7"/>
            <p:cNvSpPr/>
            <p:nvPr/>
          </p:nvSpPr>
          <p:spPr>
            <a:xfrm>
              <a:off x="4429450" y="1769100"/>
              <a:ext cx="104925" cy="118300"/>
            </a:xfrm>
            <a:custGeom>
              <a:avLst/>
              <a:gdLst/>
              <a:ahLst/>
              <a:cxnLst/>
              <a:rect l="l" t="t" r="r" b="b"/>
              <a:pathLst>
                <a:path w="4197" h="4732" extrusionOk="0">
                  <a:moveTo>
                    <a:pt x="2671" y="0"/>
                  </a:moveTo>
                  <a:cubicBezTo>
                    <a:pt x="2600" y="0"/>
                    <a:pt x="2528" y="33"/>
                    <a:pt x="2489" y="100"/>
                  </a:cubicBezTo>
                  <a:lnTo>
                    <a:pt x="96" y="4168"/>
                  </a:lnTo>
                  <a:cubicBezTo>
                    <a:pt x="1" y="4329"/>
                    <a:pt x="145" y="4481"/>
                    <a:pt x="289" y="4481"/>
                  </a:cubicBezTo>
                  <a:cubicBezTo>
                    <a:pt x="352" y="4481"/>
                    <a:pt x="416" y="4451"/>
                    <a:pt x="458" y="4379"/>
                  </a:cubicBezTo>
                  <a:lnTo>
                    <a:pt x="2587" y="758"/>
                  </a:lnTo>
                  <a:cubicBezTo>
                    <a:pt x="2877" y="1958"/>
                    <a:pt x="3231" y="3143"/>
                    <a:pt x="3650" y="4304"/>
                  </a:cubicBezTo>
                  <a:cubicBezTo>
                    <a:pt x="2683" y="4295"/>
                    <a:pt x="1716" y="4249"/>
                    <a:pt x="754" y="4161"/>
                  </a:cubicBezTo>
                  <a:cubicBezTo>
                    <a:pt x="747" y="4161"/>
                    <a:pt x="739" y="4160"/>
                    <a:pt x="732" y="4160"/>
                  </a:cubicBezTo>
                  <a:cubicBezTo>
                    <a:pt x="487" y="4160"/>
                    <a:pt x="496" y="4557"/>
                    <a:pt x="754" y="4580"/>
                  </a:cubicBezTo>
                  <a:cubicBezTo>
                    <a:pt x="1815" y="4677"/>
                    <a:pt x="2880" y="4729"/>
                    <a:pt x="3946" y="4732"/>
                  </a:cubicBezTo>
                  <a:cubicBezTo>
                    <a:pt x="4073" y="4732"/>
                    <a:pt x="4197" y="4595"/>
                    <a:pt x="4148" y="4467"/>
                  </a:cubicBezTo>
                  <a:cubicBezTo>
                    <a:pt x="3628" y="3057"/>
                    <a:pt x="3202" y="1615"/>
                    <a:pt x="2871" y="150"/>
                  </a:cubicBezTo>
                  <a:cubicBezTo>
                    <a:pt x="2848" y="51"/>
                    <a:pt x="2760" y="0"/>
                    <a:pt x="26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62" name="Google Shape;3462;p7"/>
            <p:cNvSpPr/>
            <p:nvPr/>
          </p:nvSpPr>
          <p:spPr>
            <a:xfrm>
              <a:off x="4543675" y="1851900"/>
              <a:ext cx="46825" cy="79700"/>
            </a:xfrm>
            <a:custGeom>
              <a:avLst/>
              <a:gdLst/>
              <a:ahLst/>
              <a:cxnLst/>
              <a:rect l="l" t="t" r="r" b="b"/>
              <a:pathLst>
                <a:path w="1873" h="3188" extrusionOk="0">
                  <a:moveTo>
                    <a:pt x="1554" y="0"/>
                  </a:moveTo>
                  <a:cubicBezTo>
                    <a:pt x="1505" y="0"/>
                    <a:pt x="1453" y="18"/>
                    <a:pt x="1406" y="57"/>
                  </a:cubicBezTo>
                  <a:lnTo>
                    <a:pt x="88" y="1142"/>
                  </a:lnTo>
                  <a:cubicBezTo>
                    <a:pt x="0" y="1214"/>
                    <a:pt x="15" y="1363"/>
                    <a:pt x="88" y="1438"/>
                  </a:cubicBezTo>
                  <a:cubicBezTo>
                    <a:pt x="129" y="1480"/>
                    <a:pt x="179" y="1499"/>
                    <a:pt x="229" y="1499"/>
                  </a:cubicBezTo>
                  <a:cubicBezTo>
                    <a:pt x="284" y="1499"/>
                    <a:pt x="339" y="1476"/>
                    <a:pt x="384" y="1438"/>
                  </a:cubicBezTo>
                  <a:lnTo>
                    <a:pt x="1378" y="621"/>
                  </a:lnTo>
                  <a:cubicBezTo>
                    <a:pt x="1440" y="1407"/>
                    <a:pt x="1443" y="2198"/>
                    <a:pt x="1387" y="2986"/>
                  </a:cubicBezTo>
                  <a:cubicBezTo>
                    <a:pt x="1378" y="3121"/>
                    <a:pt x="1477" y="3188"/>
                    <a:pt x="1582" y="3188"/>
                  </a:cubicBezTo>
                  <a:cubicBezTo>
                    <a:pt x="1686" y="3188"/>
                    <a:pt x="1796" y="3121"/>
                    <a:pt x="1805" y="2986"/>
                  </a:cubicBezTo>
                  <a:cubicBezTo>
                    <a:pt x="1873" y="2059"/>
                    <a:pt x="1859" y="1128"/>
                    <a:pt x="1763" y="205"/>
                  </a:cubicBezTo>
                  <a:cubicBezTo>
                    <a:pt x="1749" y="78"/>
                    <a:pt x="1657" y="0"/>
                    <a:pt x="1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63" name="Google Shape;3463;p7"/>
            <p:cNvSpPr/>
            <p:nvPr/>
          </p:nvSpPr>
          <p:spPr>
            <a:xfrm>
              <a:off x="4625050" y="1810950"/>
              <a:ext cx="109525" cy="15750"/>
            </a:xfrm>
            <a:custGeom>
              <a:avLst/>
              <a:gdLst/>
              <a:ahLst/>
              <a:cxnLst/>
              <a:rect l="l" t="t" r="r" b="b"/>
              <a:pathLst>
                <a:path w="4381" h="630" extrusionOk="0">
                  <a:moveTo>
                    <a:pt x="327" y="1"/>
                  </a:moveTo>
                  <a:cubicBezTo>
                    <a:pt x="91" y="1"/>
                    <a:pt x="0" y="367"/>
                    <a:pt x="253" y="408"/>
                  </a:cubicBezTo>
                  <a:cubicBezTo>
                    <a:pt x="1155" y="556"/>
                    <a:pt x="2067" y="629"/>
                    <a:pt x="2979" y="629"/>
                  </a:cubicBezTo>
                  <a:cubicBezTo>
                    <a:pt x="3357" y="629"/>
                    <a:pt x="3734" y="617"/>
                    <a:pt x="4111" y="592"/>
                  </a:cubicBezTo>
                  <a:cubicBezTo>
                    <a:pt x="4373" y="575"/>
                    <a:pt x="4380" y="173"/>
                    <a:pt x="4128" y="173"/>
                  </a:cubicBezTo>
                  <a:cubicBezTo>
                    <a:pt x="4123" y="173"/>
                    <a:pt x="4117" y="173"/>
                    <a:pt x="4111" y="173"/>
                  </a:cubicBezTo>
                  <a:cubicBezTo>
                    <a:pt x="3733" y="199"/>
                    <a:pt x="3354" y="212"/>
                    <a:pt x="2976" y="212"/>
                  </a:cubicBezTo>
                  <a:cubicBezTo>
                    <a:pt x="2102" y="212"/>
                    <a:pt x="1228" y="143"/>
                    <a:pt x="365" y="4"/>
                  </a:cubicBezTo>
                  <a:cubicBezTo>
                    <a:pt x="352" y="2"/>
                    <a:pt x="339" y="1"/>
                    <a:pt x="3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64" name="Google Shape;3464;p7"/>
            <p:cNvSpPr/>
            <p:nvPr/>
          </p:nvSpPr>
          <p:spPr>
            <a:xfrm>
              <a:off x="4620700" y="1843750"/>
              <a:ext cx="101375" cy="14475"/>
            </a:xfrm>
            <a:custGeom>
              <a:avLst/>
              <a:gdLst/>
              <a:ahLst/>
              <a:cxnLst/>
              <a:rect l="l" t="t" r="r" b="b"/>
              <a:pathLst>
                <a:path w="4055" h="579" extrusionOk="0">
                  <a:moveTo>
                    <a:pt x="1520" y="1"/>
                  </a:moveTo>
                  <a:cubicBezTo>
                    <a:pt x="1103" y="1"/>
                    <a:pt x="685" y="18"/>
                    <a:pt x="269" y="52"/>
                  </a:cubicBezTo>
                  <a:cubicBezTo>
                    <a:pt x="9" y="73"/>
                    <a:pt x="0" y="471"/>
                    <a:pt x="248" y="471"/>
                  </a:cubicBezTo>
                  <a:cubicBezTo>
                    <a:pt x="255" y="471"/>
                    <a:pt x="262" y="471"/>
                    <a:pt x="269" y="470"/>
                  </a:cubicBezTo>
                  <a:cubicBezTo>
                    <a:pt x="686" y="435"/>
                    <a:pt x="1105" y="417"/>
                    <a:pt x="1523" y="417"/>
                  </a:cubicBezTo>
                  <a:cubicBezTo>
                    <a:pt x="2247" y="417"/>
                    <a:pt x="2971" y="470"/>
                    <a:pt x="3688" y="575"/>
                  </a:cubicBezTo>
                  <a:cubicBezTo>
                    <a:pt x="3701" y="577"/>
                    <a:pt x="3713" y="578"/>
                    <a:pt x="3725" y="578"/>
                  </a:cubicBezTo>
                  <a:cubicBezTo>
                    <a:pt x="3963" y="578"/>
                    <a:pt x="4054" y="208"/>
                    <a:pt x="3801" y="171"/>
                  </a:cubicBezTo>
                  <a:cubicBezTo>
                    <a:pt x="3045" y="58"/>
                    <a:pt x="2283" y="1"/>
                    <a:pt x="1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65" name="Google Shape;3465;p7"/>
            <p:cNvSpPr/>
            <p:nvPr/>
          </p:nvSpPr>
          <p:spPr>
            <a:xfrm>
              <a:off x="4776650" y="1776225"/>
              <a:ext cx="92250" cy="119875"/>
            </a:xfrm>
            <a:custGeom>
              <a:avLst/>
              <a:gdLst/>
              <a:ahLst/>
              <a:cxnLst/>
              <a:rect l="l" t="t" r="r" b="b"/>
              <a:pathLst>
                <a:path w="3690" h="4795" extrusionOk="0">
                  <a:moveTo>
                    <a:pt x="2070" y="416"/>
                  </a:moveTo>
                  <a:cubicBezTo>
                    <a:pt x="2641" y="416"/>
                    <a:pt x="3223" y="855"/>
                    <a:pt x="3216" y="1456"/>
                  </a:cubicBezTo>
                  <a:cubicBezTo>
                    <a:pt x="3212" y="1924"/>
                    <a:pt x="2959" y="2400"/>
                    <a:pt x="2722" y="2794"/>
                  </a:cubicBezTo>
                  <a:cubicBezTo>
                    <a:pt x="2487" y="3184"/>
                    <a:pt x="2199" y="3538"/>
                    <a:pt x="1867" y="3850"/>
                  </a:cubicBezTo>
                  <a:cubicBezTo>
                    <a:pt x="1681" y="4024"/>
                    <a:pt x="1289" y="4388"/>
                    <a:pt x="965" y="4388"/>
                  </a:cubicBezTo>
                  <a:cubicBezTo>
                    <a:pt x="863" y="4388"/>
                    <a:pt x="768" y="4352"/>
                    <a:pt x="688" y="4262"/>
                  </a:cubicBezTo>
                  <a:cubicBezTo>
                    <a:pt x="552" y="4110"/>
                    <a:pt x="514" y="3858"/>
                    <a:pt x="478" y="3665"/>
                  </a:cubicBezTo>
                  <a:cubicBezTo>
                    <a:pt x="439" y="3450"/>
                    <a:pt x="419" y="3232"/>
                    <a:pt x="422" y="3015"/>
                  </a:cubicBezTo>
                  <a:cubicBezTo>
                    <a:pt x="424" y="2687"/>
                    <a:pt x="469" y="2363"/>
                    <a:pt x="558" y="2048"/>
                  </a:cubicBezTo>
                  <a:cubicBezTo>
                    <a:pt x="585" y="2214"/>
                    <a:pt x="634" y="2377"/>
                    <a:pt x="706" y="2529"/>
                  </a:cubicBezTo>
                  <a:cubicBezTo>
                    <a:pt x="742" y="2605"/>
                    <a:pt x="803" y="2636"/>
                    <a:pt x="865" y="2636"/>
                  </a:cubicBezTo>
                  <a:cubicBezTo>
                    <a:pt x="1002" y="2636"/>
                    <a:pt x="1147" y="2484"/>
                    <a:pt x="1068" y="2317"/>
                  </a:cubicBezTo>
                  <a:cubicBezTo>
                    <a:pt x="762" y="1681"/>
                    <a:pt x="1008" y="743"/>
                    <a:pt x="1708" y="480"/>
                  </a:cubicBezTo>
                  <a:cubicBezTo>
                    <a:pt x="1825" y="436"/>
                    <a:pt x="1947" y="416"/>
                    <a:pt x="2070" y="416"/>
                  </a:cubicBezTo>
                  <a:close/>
                  <a:moveTo>
                    <a:pt x="2062" y="1"/>
                  </a:moveTo>
                  <a:cubicBezTo>
                    <a:pt x="1966" y="1"/>
                    <a:pt x="1869" y="10"/>
                    <a:pt x="1773" y="28"/>
                  </a:cubicBezTo>
                  <a:cubicBezTo>
                    <a:pt x="1691" y="44"/>
                    <a:pt x="1613" y="68"/>
                    <a:pt x="1538" y="97"/>
                  </a:cubicBezTo>
                  <a:cubicBezTo>
                    <a:pt x="1496" y="57"/>
                    <a:pt x="1441" y="31"/>
                    <a:pt x="1383" y="31"/>
                  </a:cubicBezTo>
                  <a:cubicBezTo>
                    <a:pt x="1336" y="31"/>
                    <a:pt x="1287" y="49"/>
                    <a:pt x="1243" y="91"/>
                  </a:cubicBezTo>
                  <a:cubicBezTo>
                    <a:pt x="457" y="848"/>
                    <a:pt x="7" y="1923"/>
                    <a:pt x="2" y="3015"/>
                  </a:cubicBezTo>
                  <a:cubicBezTo>
                    <a:pt x="1" y="3497"/>
                    <a:pt x="48" y="4151"/>
                    <a:pt x="373" y="4534"/>
                  </a:cubicBezTo>
                  <a:cubicBezTo>
                    <a:pt x="531" y="4722"/>
                    <a:pt x="728" y="4794"/>
                    <a:pt x="934" y="4794"/>
                  </a:cubicBezTo>
                  <a:cubicBezTo>
                    <a:pt x="1240" y="4794"/>
                    <a:pt x="1565" y="4634"/>
                    <a:pt x="1807" y="4448"/>
                  </a:cubicBezTo>
                  <a:cubicBezTo>
                    <a:pt x="2265" y="4097"/>
                    <a:pt x="2656" y="3662"/>
                    <a:pt x="2973" y="3181"/>
                  </a:cubicBezTo>
                  <a:cubicBezTo>
                    <a:pt x="3289" y="2700"/>
                    <a:pt x="3596" y="2115"/>
                    <a:pt x="3634" y="1529"/>
                  </a:cubicBezTo>
                  <a:cubicBezTo>
                    <a:pt x="3690" y="655"/>
                    <a:pt x="2886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66" name="Google Shape;3466;p7"/>
            <p:cNvSpPr/>
            <p:nvPr/>
          </p:nvSpPr>
          <p:spPr>
            <a:xfrm>
              <a:off x="4862275" y="1859050"/>
              <a:ext cx="31675" cy="72500"/>
            </a:xfrm>
            <a:custGeom>
              <a:avLst/>
              <a:gdLst/>
              <a:ahLst/>
              <a:cxnLst/>
              <a:rect l="l" t="t" r="r" b="b"/>
              <a:pathLst>
                <a:path w="1267" h="2900" extrusionOk="0">
                  <a:moveTo>
                    <a:pt x="1012" y="0"/>
                  </a:moveTo>
                  <a:cubicBezTo>
                    <a:pt x="929" y="0"/>
                    <a:pt x="846" y="45"/>
                    <a:pt x="815" y="147"/>
                  </a:cubicBezTo>
                  <a:cubicBezTo>
                    <a:pt x="560" y="979"/>
                    <a:pt x="305" y="1809"/>
                    <a:pt x="49" y="2641"/>
                  </a:cubicBezTo>
                  <a:cubicBezTo>
                    <a:pt x="1" y="2797"/>
                    <a:pt x="129" y="2899"/>
                    <a:pt x="255" y="2899"/>
                  </a:cubicBezTo>
                  <a:cubicBezTo>
                    <a:pt x="339" y="2899"/>
                    <a:pt x="422" y="2855"/>
                    <a:pt x="453" y="2752"/>
                  </a:cubicBezTo>
                  <a:cubicBezTo>
                    <a:pt x="709" y="1922"/>
                    <a:pt x="964" y="1090"/>
                    <a:pt x="1220" y="258"/>
                  </a:cubicBezTo>
                  <a:cubicBezTo>
                    <a:pt x="1267" y="102"/>
                    <a:pt x="1139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67" name="Google Shape;3467;p7"/>
            <p:cNvSpPr/>
            <p:nvPr/>
          </p:nvSpPr>
          <p:spPr>
            <a:xfrm>
              <a:off x="4927250" y="1769000"/>
              <a:ext cx="76500" cy="114125"/>
            </a:xfrm>
            <a:custGeom>
              <a:avLst/>
              <a:gdLst/>
              <a:ahLst/>
              <a:cxnLst/>
              <a:rect l="l" t="t" r="r" b="b"/>
              <a:pathLst>
                <a:path w="3060" h="4565" extrusionOk="0">
                  <a:moveTo>
                    <a:pt x="1621" y="415"/>
                  </a:moveTo>
                  <a:cubicBezTo>
                    <a:pt x="1870" y="415"/>
                    <a:pt x="2145" y="547"/>
                    <a:pt x="2268" y="725"/>
                  </a:cubicBezTo>
                  <a:cubicBezTo>
                    <a:pt x="2624" y="1232"/>
                    <a:pt x="2456" y="1966"/>
                    <a:pt x="2230" y="2490"/>
                  </a:cubicBezTo>
                  <a:cubicBezTo>
                    <a:pt x="1981" y="3070"/>
                    <a:pt x="1566" y="3587"/>
                    <a:pt x="1046" y="3946"/>
                  </a:cubicBezTo>
                  <a:cubicBezTo>
                    <a:pt x="958" y="4006"/>
                    <a:pt x="775" y="4163"/>
                    <a:pt x="648" y="4163"/>
                  </a:cubicBezTo>
                  <a:cubicBezTo>
                    <a:pt x="636" y="4163"/>
                    <a:pt x="624" y="4162"/>
                    <a:pt x="613" y="4159"/>
                  </a:cubicBezTo>
                  <a:cubicBezTo>
                    <a:pt x="487" y="4125"/>
                    <a:pt x="482" y="3844"/>
                    <a:pt x="471" y="3745"/>
                  </a:cubicBezTo>
                  <a:cubicBezTo>
                    <a:pt x="433" y="3401"/>
                    <a:pt x="435" y="3055"/>
                    <a:pt x="476" y="2713"/>
                  </a:cubicBezTo>
                  <a:cubicBezTo>
                    <a:pt x="566" y="1931"/>
                    <a:pt x="867" y="1188"/>
                    <a:pt x="1328" y="552"/>
                  </a:cubicBezTo>
                  <a:cubicBezTo>
                    <a:pt x="1345" y="530"/>
                    <a:pt x="1358" y="502"/>
                    <a:pt x="1364" y="474"/>
                  </a:cubicBezTo>
                  <a:cubicBezTo>
                    <a:pt x="1440" y="433"/>
                    <a:pt x="1529" y="415"/>
                    <a:pt x="1621" y="415"/>
                  </a:cubicBezTo>
                  <a:close/>
                  <a:moveTo>
                    <a:pt x="1677" y="0"/>
                  </a:moveTo>
                  <a:cubicBezTo>
                    <a:pt x="1292" y="0"/>
                    <a:pt x="917" y="190"/>
                    <a:pt x="764" y="582"/>
                  </a:cubicBezTo>
                  <a:cubicBezTo>
                    <a:pt x="751" y="613"/>
                    <a:pt x="748" y="648"/>
                    <a:pt x="754" y="681"/>
                  </a:cubicBezTo>
                  <a:cubicBezTo>
                    <a:pt x="353" y="1337"/>
                    <a:pt x="111" y="2077"/>
                    <a:pt x="43" y="2841"/>
                  </a:cubicBezTo>
                  <a:cubicBezTo>
                    <a:pt x="7" y="3255"/>
                    <a:pt x="1" y="3724"/>
                    <a:pt x="112" y="4126"/>
                  </a:cubicBezTo>
                  <a:cubicBezTo>
                    <a:pt x="195" y="4422"/>
                    <a:pt x="399" y="4564"/>
                    <a:pt x="641" y="4564"/>
                  </a:cubicBezTo>
                  <a:cubicBezTo>
                    <a:pt x="756" y="4564"/>
                    <a:pt x="880" y="4532"/>
                    <a:pt x="1004" y="4468"/>
                  </a:cubicBezTo>
                  <a:cubicBezTo>
                    <a:pt x="1731" y="4089"/>
                    <a:pt x="2310" y="3374"/>
                    <a:pt x="2624" y="2627"/>
                  </a:cubicBezTo>
                  <a:cubicBezTo>
                    <a:pt x="2917" y="1928"/>
                    <a:pt x="3059" y="1007"/>
                    <a:pt x="2530" y="380"/>
                  </a:cubicBezTo>
                  <a:cubicBezTo>
                    <a:pt x="2319" y="129"/>
                    <a:pt x="1994" y="0"/>
                    <a:pt x="1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68" name="Google Shape;3468;p7"/>
            <p:cNvSpPr/>
            <p:nvPr/>
          </p:nvSpPr>
          <p:spPr>
            <a:xfrm>
              <a:off x="5021775" y="1766325"/>
              <a:ext cx="74700" cy="151025"/>
            </a:xfrm>
            <a:custGeom>
              <a:avLst/>
              <a:gdLst/>
              <a:ahLst/>
              <a:cxnLst/>
              <a:rect l="l" t="t" r="r" b="b"/>
              <a:pathLst>
                <a:path w="2988" h="6041" extrusionOk="0">
                  <a:moveTo>
                    <a:pt x="2755" y="0"/>
                  </a:moveTo>
                  <a:cubicBezTo>
                    <a:pt x="2703" y="0"/>
                    <a:pt x="2653" y="19"/>
                    <a:pt x="2617" y="61"/>
                  </a:cubicBezTo>
                  <a:cubicBezTo>
                    <a:pt x="1758" y="1084"/>
                    <a:pt x="923" y="2126"/>
                    <a:pt x="115" y="3190"/>
                  </a:cubicBezTo>
                  <a:cubicBezTo>
                    <a:pt x="0" y="3342"/>
                    <a:pt x="147" y="3490"/>
                    <a:pt x="300" y="3490"/>
                  </a:cubicBezTo>
                  <a:cubicBezTo>
                    <a:pt x="364" y="3490"/>
                    <a:pt x="429" y="3464"/>
                    <a:pt x="477" y="3401"/>
                  </a:cubicBezTo>
                  <a:cubicBezTo>
                    <a:pt x="1121" y="2555"/>
                    <a:pt x="1787" y="1725"/>
                    <a:pt x="2465" y="905"/>
                  </a:cubicBezTo>
                  <a:lnTo>
                    <a:pt x="2465" y="905"/>
                  </a:lnTo>
                  <a:cubicBezTo>
                    <a:pt x="2249" y="2566"/>
                    <a:pt x="1863" y="4202"/>
                    <a:pt x="1313" y="5786"/>
                  </a:cubicBezTo>
                  <a:cubicBezTo>
                    <a:pt x="1259" y="5939"/>
                    <a:pt x="1386" y="6041"/>
                    <a:pt x="1514" y="6041"/>
                  </a:cubicBezTo>
                  <a:cubicBezTo>
                    <a:pt x="1598" y="6041"/>
                    <a:pt x="1682" y="5997"/>
                    <a:pt x="1718" y="5897"/>
                  </a:cubicBezTo>
                  <a:cubicBezTo>
                    <a:pt x="2358" y="4058"/>
                    <a:pt x="2780" y="2148"/>
                    <a:pt x="2976" y="210"/>
                  </a:cubicBezTo>
                  <a:cubicBezTo>
                    <a:pt x="2988" y="88"/>
                    <a:pt x="2868" y="0"/>
                    <a:pt x="2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69" name="Google Shape;3469;p7"/>
            <p:cNvSpPr/>
            <p:nvPr/>
          </p:nvSpPr>
          <p:spPr>
            <a:xfrm>
              <a:off x="5133875" y="1819250"/>
              <a:ext cx="827125" cy="1070925"/>
            </a:xfrm>
            <a:custGeom>
              <a:avLst/>
              <a:gdLst/>
              <a:ahLst/>
              <a:cxnLst/>
              <a:rect l="l" t="t" r="r" b="b"/>
              <a:pathLst>
                <a:path w="33085" h="42837" extrusionOk="0">
                  <a:moveTo>
                    <a:pt x="27233" y="2467"/>
                  </a:moveTo>
                  <a:cubicBezTo>
                    <a:pt x="27198" y="2535"/>
                    <a:pt x="27173" y="2605"/>
                    <a:pt x="27154" y="2677"/>
                  </a:cubicBezTo>
                  <a:cubicBezTo>
                    <a:pt x="27107" y="2868"/>
                    <a:pt x="27265" y="2992"/>
                    <a:pt x="27414" y="2992"/>
                  </a:cubicBezTo>
                  <a:cubicBezTo>
                    <a:pt x="27513" y="2992"/>
                    <a:pt x="27608" y="2938"/>
                    <a:pt x="27638" y="2812"/>
                  </a:cubicBezTo>
                  <a:lnTo>
                    <a:pt x="27640" y="2812"/>
                  </a:lnTo>
                  <a:cubicBezTo>
                    <a:pt x="27667" y="2707"/>
                    <a:pt x="27721" y="2611"/>
                    <a:pt x="27797" y="2533"/>
                  </a:cubicBezTo>
                  <a:lnTo>
                    <a:pt x="27797" y="3094"/>
                  </a:lnTo>
                  <a:cubicBezTo>
                    <a:pt x="27472" y="3069"/>
                    <a:pt x="27146" y="3039"/>
                    <a:pt x="26822" y="3005"/>
                  </a:cubicBezTo>
                  <a:lnTo>
                    <a:pt x="27233" y="2467"/>
                  </a:lnTo>
                  <a:close/>
                  <a:moveTo>
                    <a:pt x="28914" y="2177"/>
                  </a:moveTo>
                  <a:cubicBezTo>
                    <a:pt x="29061" y="2337"/>
                    <a:pt x="29204" y="2500"/>
                    <a:pt x="29338" y="2671"/>
                  </a:cubicBezTo>
                  <a:cubicBezTo>
                    <a:pt x="29386" y="2731"/>
                    <a:pt x="29443" y="2757"/>
                    <a:pt x="29501" y="2757"/>
                  </a:cubicBezTo>
                  <a:cubicBezTo>
                    <a:pt x="29582" y="2757"/>
                    <a:pt x="29663" y="2705"/>
                    <a:pt x="29713" y="2630"/>
                  </a:cubicBezTo>
                  <a:cubicBezTo>
                    <a:pt x="29838" y="2807"/>
                    <a:pt x="29951" y="2995"/>
                    <a:pt x="30048" y="3189"/>
                  </a:cubicBezTo>
                  <a:cubicBezTo>
                    <a:pt x="29465" y="3185"/>
                    <a:pt x="28884" y="3166"/>
                    <a:pt x="28303" y="3130"/>
                  </a:cubicBezTo>
                  <a:lnTo>
                    <a:pt x="28303" y="2317"/>
                  </a:lnTo>
                  <a:cubicBezTo>
                    <a:pt x="28386" y="2317"/>
                    <a:pt x="28467" y="2336"/>
                    <a:pt x="28542" y="2373"/>
                  </a:cubicBezTo>
                  <a:lnTo>
                    <a:pt x="28544" y="2373"/>
                  </a:lnTo>
                  <a:cubicBezTo>
                    <a:pt x="28587" y="2395"/>
                    <a:pt x="28628" y="2404"/>
                    <a:pt x="28668" y="2404"/>
                  </a:cubicBezTo>
                  <a:cubicBezTo>
                    <a:pt x="28798" y="2404"/>
                    <a:pt x="28900" y="2300"/>
                    <a:pt x="28914" y="2177"/>
                  </a:cubicBezTo>
                  <a:close/>
                  <a:moveTo>
                    <a:pt x="16756" y="772"/>
                  </a:moveTo>
                  <a:cubicBezTo>
                    <a:pt x="16549" y="3167"/>
                    <a:pt x="16417" y="5566"/>
                    <a:pt x="16361" y="7971"/>
                  </a:cubicBezTo>
                  <a:lnTo>
                    <a:pt x="9179" y="8051"/>
                  </a:lnTo>
                  <a:cubicBezTo>
                    <a:pt x="9213" y="6097"/>
                    <a:pt x="9257" y="4145"/>
                    <a:pt x="9329" y="2191"/>
                  </a:cubicBezTo>
                  <a:lnTo>
                    <a:pt x="9331" y="2191"/>
                  </a:lnTo>
                  <a:cubicBezTo>
                    <a:pt x="9348" y="1718"/>
                    <a:pt x="9368" y="1245"/>
                    <a:pt x="9387" y="772"/>
                  </a:cubicBezTo>
                  <a:close/>
                  <a:moveTo>
                    <a:pt x="29058" y="34426"/>
                  </a:moveTo>
                  <a:lnTo>
                    <a:pt x="29058" y="34426"/>
                  </a:lnTo>
                  <a:cubicBezTo>
                    <a:pt x="28845" y="34674"/>
                    <a:pt x="28632" y="34921"/>
                    <a:pt x="28417" y="35169"/>
                  </a:cubicBezTo>
                  <a:lnTo>
                    <a:pt x="28303" y="35050"/>
                  </a:lnTo>
                  <a:lnTo>
                    <a:pt x="28303" y="34710"/>
                  </a:lnTo>
                  <a:cubicBezTo>
                    <a:pt x="28346" y="34738"/>
                    <a:pt x="28397" y="34756"/>
                    <a:pt x="28450" y="34756"/>
                  </a:cubicBezTo>
                  <a:cubicBezTo>
                    <a:pt x="28505" y="34756"/>
                    <a:pt x="28561" y="34737"/>
                    <a:pt x="28613" y="34691"/>
                  </a:cubicBezTo>
                  <a:lnTo>
                    <a:pt x="28614" y="34693"/>
                  </a:lnTo>
                  <a:lnTo>
                    <a:pt x="28882" y="34454"/>
                  </a:lnTo>
                  <a:cubicBezTo>
                    <a:pt x="28942" y="34447"/>
                    <a:pt x="29000" y="34437"/>
                    <a:pt x="29058" y="34426"/>
                  </a:cubicBezTo>
                  <a:close/>
                  <a:moveTo>
                    <a:pt x="16351" y="8476"/>
                  </a:moveTo>
                  <a:cubicBezTo>
                    <a:pt x="16306" y="10900"/>
                    <a:pt x="16337" y="13322"/>
                    <a:pt x="16444" y="15746"/>
                  </a:cubicBezTo>
                  <a:cubicBezTo>
                    <a:pt x="16557" y="18238"/>
                    <a:pt x="16773" y="20720"/>
                    <a:pt x="17020" y="23203"/>
                  </a:cubicBezTo>
                  <a:cubicBezTo>
                    <a:pt x="17229" y="25306"/>
                    <a:pt x="17417" y="27454"/>
                    <a:pt x="17117" y="29557"/>
                  </a:cubicBezTo>
                  <a:cubicBezTo>
                    <a:pt x="16839" y="31514"/>
                    <a:pt x="16060" y="33806"/>
                    <a:pt x="14349" y="34971"/>
                  </a:cubicBezTo>
                  <a:cubicBezTo>
                    <a:pt x="13864" y="35302"/>
                    <a:pt x="13325" y="35477"/>
                    <a:pt x="12782" y="35477"/>
                  </a:cubicBezTo>
                  <a:cubicBezTo>
                    <a:pt x="12357" y="35477"/>
                    <a:pt x="11928" y="35369"/>
                    <a:pt x="11521" y="35144"/>
                  </a:cubicBezTo>
                  <a:cubicBezTo>
                    <a:pt x="10623" y="34646"/>
                    <a:pt x="10004" y="33773"/>
                    <a:pt x="9685" y="32812"/>
                  </a:cubicBezTo>
                  <a:cubicBezTo>
                    <a:pt x="9312" y="31695"/>
                    <a:pt x="9277" y="30506"/>
                    <a:pt x="9257" y="29339"/>
                  </a:cubicBezTo>
                  <a:cubicBezTo>
                    <a:pt x="9235" y="28046"/>
                    <a:pt x="9215" y="26754"/>
                    <a:pt x="9199" y="25461"/>
                  </a:cubicBezTo>
                  <a:cubicBezTo>
                    <a:pt x="9163" y="22882"/>
                    <a:pt x="9138" y="20303"/>
                    <a:pt x="9122" y="17724"/>
                  </a:cubicBezTo>
                  <a:cubicBezTo>
                    <a:pt x="9108" y="14668"/>
                    <a:pt x="9124" y="11612"/>
                    <a:pt x="9171" y="8556"/>
                  </a:cubicBezTo>
                  <a:lnTo>
                    <a:pt x="16351" y="8476"/>
                  </a:lnTo>
                  <a:close/>
                  <a:moveTo>
                    <a:pt x="22451" y="8408"/>
                  </a:moveTo>
                  <a:lnTo>
                    <a:pt x="22451" y="8408"/>
                  </a:lnTo>
                  <a:cubicBezTo>
                    <a:pt x="21161" y="9383"/>
                    <a:pt x="20671" y="11156"/>
                    <a:pt x="20604" y="12758"/>
                  </a:cubicBezTo>
                  <a:lnTo>
                    <a:pt x="20605" y="12758"/>
                  </a:lnTo>
                  <a:cubicBezTo>
                    <a:pt x="20552" y="14010"/>
                    <a:pt x="20630" y="15269"/>
                    <a:pt x="20654" y="16521"/>
                  </a:cubicBezTo>
                  <a:cubicBezTo>
                    <a:pt x="20680" y="17823"/>
                    <a:pt x="20698" y="19127"/>
                    <a:pt x="20709" y="20429"/>
                  </a:cubicBezTo>
                  <a:cubicBezTo>
                    <a:pt x="20752" y="25485"/>
                    <a:pt x="20690" y="30539"/>
                    <a:pt x="20521" y="35593"/>
                  </a:cubicBezTo>
                  <a:lnTo>
                    <a:pt x="14316" y="35593"/>
                  </a:lnTo>
                  <a:cubicBezTo>
                    <a:pt x="15660" y="34862"/>
                    <a:pt x="16574" y="33265"/>
                    <a:pt x="17066" y="31904"/>
                  </a:cubicBezTo>
                  <a:cubicBezTo>
                    <a:pt x="17799" y="29876"/>
                    <a:pt x="17843" y="27661"/>
                    <a:pt x="17718" y="25532"/>
                  </a:cubicBezTo>
                  <a:cubicBezTo>
                    <a:pt x="17575" y="23114"/>
                    <a:pt x="17254" y="20709"/>
                    <a:pt x="17091" y="18292"/>
                  </a:cubicBezTo>
                  <a:cubicBezTo>
                    <a:pt x="16870" y="15023"/>
                    <a:pt x="16792" y="11750"/>
                    <a:pt x="16853" y="8471"/>
                  </a:cubicBezTo>
                  <a:lnTo>
                    <a:pt x="19063" y="8446"/>
                  </a:lnTo>
                  <a:lnTo>
                    <a:pt x="22451" y="8408"/>
                  </a:lnTo>
                  <a:close/>
                  <a:moveTo>
                    <a:pt x="27798" y="772"/>
                  </a:moveTo>
                  <a:lnTo>
                    <a:pt x="27798" y="899"/>
                  </a:lnTo>
                  <a:lnTo>
                    <a:pt x="26134" y="3080"/>
                  </a:lnTo>
                  <a:cubicBezTo>
                    <a:pt x="26004" y="3252"/>
                    <a:pt x="26189" y="3440"/>
                    <a:pt x="26354" y="3460"/>
                  </a:cubicBezTo>
                  <a:cubicBezTo>
                    <a:pt x="26833" y="3518"/>
                    <a:pt x="27316" y="3562"/>
                    <a:pt x="27798" y="3598"/>
                  </a:cubicBezTo>
                  <a:lnTo>
                    <a:pt x="27798" y="33745"/>
                  </a:lnTo>
                  <a:cubicBezTo>
                    <a:pt x="27634" y="33745"/>
                    <a:pt x="27469" y="33748"/>
                    <a:pt x="27305" y="33760"/>
                  </a:cubicBezTo>
                  <a:cubicBezTo>
                    <a:pt x="27240" y="33763"/>
                    <a:pt x="27178" y="33790"/>
                    <a:pt x="27131" y="33836"/>
                  </a:cubicBezTo>
                  <a:lnTo>
                    <a:pt x="27092" y="33796"/>
                  </a:lnTo>
                  <a:cubicBezTo>
                    <a:pt x="27039" y="33742"/>
                    <a:pt x="26980" y="33720"/>
                    <a:pt x="26922" y="33720"/>
                  </a:cubicBezTo>
                  <a:cubicBezTo>
                    <a:pt x="26731" y="33720"/>
                    <a:pt x="26559" y="33973"/>
                    <a:pt x="26733" y="34154"/>
                  </a:cubicBezTo>
                  <a:lnTo>
                    <a:pt x="26734" y="34154"/>
                  </a:lnTo>
                  <a:lnTo>
                    <a:pt x="27797" y="35253"/>
                  </a:lnTo>
                  <a:lnTo>
                    <a:pt x="27797" y="35584"/>
                  </a:lnTo>
                  <a:cubicBezTo>
                    <a:pt x="27797" y="35587"/>
                    <a:pt x="27800" y="35590"/>
                    <a:pt x="27800" y="35593"/>
                  </a:cubicBezTo>
                  <a:lnTo>
                    <a:pt x="21027" y="35593"/>
                  </a:lnTo>
                  <a:cubicBezTo>
                    <a:pt x="21102" y="33334"/>
                    <a:pt x="21157" y="31073"/>
                    <a:pt x="21191" y="28812"/>
                  </a:cubicBezTo>
                  <a:cubicBezTo>
                    <a:pt x="21262" y="23965"/>
                    <a:pt x="21224" y="19117"/>
                    <a:pt x="21110" y="14273"/>
                  </a:cubicBezTo>
                  <a:cubicBezTo>
                    <a:pt x="21059" y="12173"/>
                    <a:pt x="21174" y="9190"/>
                    <a:pt x="23574" y="8372"/>
                  </a:cubicBezTo>
                  <a:cubicBezTo>
                    <a:pt x="23851" y="8278"/>
                    <a:pt x="23771" y="7870"/>
                    <a:pt x="23525" y="7870"/>
                  </a:cubicBezTo>
                  <a:cubicBezTo>
                    <a:pt x="23498" y="7870"/>
                    <a:pt x="23470" y="7875"/>
                    <a:pt x="23439" y="7885"/>
                  </a:cubicBezTo>
                  <a:cubicBezTo>
                    <a:pt x="23424" y="7890"/>
                    <a:pt x="23410" y="7898"/>
                    <a:pt x="23394" y="7904"/>
                  </a:cubicBezTo>
                  <a:cubicBezTo>
                    <a:pt x="23377" y="7898"/>
                    <a:pt x="23360" y="7894"/>
                    <a:pt x="23341" y="7893"/>
                  </a:cubicBezTo>
                  <a:lnTo>
                    <a:pt x="16867" y="7965"/>
                  </a:lnTo>
                  <a:cubicBezTo>
                    <a:pt x="16911" y="6102"/>
                    <a:pt x="16998" y="4241"/>
                    <a:pt x="17130" y="2381"/>
                  </a:cubicBezTo>
                  <a:cubicBezTo>
                    <a:pt x="17169" y="1844"/>
                    <a:pt x="17215" y="1308"/>
                    <a:pt x="17262" y="772"/>
                  </a:cubicBezTo>
                  <a:close/>
                  <a:moveTo>
                    <a:pt x="8663" y="8562"/>
                  </a:moveTo>
                  <a:lnTo>
                    <a:pt x="8663" y="8562"/>
                  </a:lnTo>
                  <a:cubicBezTo>
                    <a:pt x="8621" y="11175"/>
                    <a:pt x="8605" y="13789"/>
                    <a:pt x="8613" y="16402"/>
                  </a:cubicBezTo>
                  <a:cubicBezTo>
                    <a:pt x="8619" y="19086"/>
                    <a:pt x="8641" y="21770"/>
                    <a:pt x="8680" y="24454"/>
                  </a:cubicBezTo>
                  <a:cubicBezTo>
                    <a:pt x="8698" y="25795"/>
                    <a:pt x="8716" y="27138"/>
                    <a:pt x="8738" y="28479"/>
                  </a:cubicBezTo>
                  <a:cubicBezTo>
                    <a:pt x="8759" y="29682"/>
                    <a:pt x="8743" y="30901"/>
                    <a:pt x="8973" y="32089"/>
                  </a:cubicBezTo>
                  <a:cubicBezTo>
                    <a:pt x="9329" y="33905"/>
                    <a:pt x="10647" y="35921"/>
                    <a:pt x="12673" y="35988"/>
                  </a:cubicBezTo>
                  <a:cubicBezTo>
                    <a:pt x="12712" y="36056"/>
                    <a:pt x="12785" y="36098"/>
                    <a:pt x="12864" y="36098"/>
                  </a:cubicBezTo>
                  <a:cubicBezTo>
                    <a:pt x="12867" y="36098"/>
                    <a:pt x="12870" y="36098"/>
                    <a:pt x="12873" y="36098"/>
                  </a:cubicBezTo>
                  <a:lnTo>
                    <a:pt x="20506" y="36098"/>
                  </a:lnTo>
                  <a:cubicBezTo>
                    <a:pt x="20481" y="36814"/>
                    <a:pt x="20445" y="37530"/>
                    <a:pt x="20427" y="38246"/>
                  </a:cubicBezTo>
                  <a:cubicBezTo>
                    <a:pt x="20411" y="38754"/>
                    <a:pt x="20546" y="39232"/>
                    <a:pt x="21070" y="39409"/>
                  </a:cubicBezTo>
                  <a:lnTo>
                    <a:pt x="21072" y="39409"/>
                  </a:lnTo>
                  <a:cubicBezTo>
                    <a:pt x="21332" y="39498"/>
                    <a:pt x="21622" y="39506"/>
                    <a:pt x="21893" y="39534"/>
                  </a:cubicBezTo>
                  <a:lnTo>
                    <a:pt x="22941" y="39644"/>
                  </a:lnTo>
                  <a:lnTo>
                    <a:pt x="24900" y="39847"/>
                  </a:lnTo>
                  <a:lnTo>
                    <a:pt x="24851" y="40817"/>
                  </a:lnTo>
                  <a:cubicBezTo>
                    <a:pt x="24843" y="40985"/>
                    <a:pt x="24875" y="41221"/>
                    <a:pt x="24823" y="41384"/>
                  </a:cubicBezTo>
                  <a:cubicBezTo>
                    <a:pt x="24772" y="41541"/>
                    <a:pt x="24566" y="41566"/>
                    <a:pt x="24372" y="41566"/>
                  </a:cubicBezTo>
                  <a:cubicBezTo>
                    <a:pt x="24282" y="41566"/>
                    <a:pt x="24195" y="41561"/>
                    <a:pt x="24127" y="41561"/>
                  </a:cubicBezTo>
                  <a:cubicBezTo>
                    <a:pt x="24114" y="41561"/>
                    <a:pt x="24102" y="41561"/>
                    <a:pt x="24091" y="41561"/>
                  </a:cubicBezTo>
                  <a:lnTo>
                    <a:pt x="21577" y="41657"/>
                  </a:lnTo>
                  <a:lnTo>
                    <a:pt x="16362" y="41854"/>
                  </a:lnTo>
                  <a:lnTo>
                    <a:pt x="6056" y="42244"/>
                  </a:lnTo>
                  <a:cubicBezTo>
                    <a:pt x="5065" y="42282"/>
                    <a:pt x="4066" y="42337"/>
                    <a:pt x="3069" y="42337"/>
                  </a:cubicBezTo>
                  <a:cubicBezTo>
                    <a:pt x="2220" y="42337"/>
                    <a:pt x="1373" y="42297"/>
                    <a:pt x="533" y="42171"/>
                  </a:cubicBezTo>
                  <a:cubicBezTo>
                    <a:pt x="612" y="41267"/>
                    <a:pt x="688" y="40361"/>
                    <a:pt x="767" y="39457"/>
                  </a:cubicBezTo>
                  <a:cubicBezTo>
                    <a:pt x="1154" y="39419"/>
                    <a:pt x="1541" y="39400"/>
                    <a:pt x="1928" y="39400"/>
                  </a:cubicBezTo>
                  <a:cubicBezTo>
                    <a:pt x="2664" y="39400"/>
                    <a:pt x="3398" y="39470"/>
                    <a:pt x="4124" y="39617"/>
                  </a:cubicBezTo>
                  <a:cubicBezTo>
                    <a:pt x="4147" y="39622"/>
                    <a:pt x="4169" y="39624"/>
                    <a:pt x="4189" y="39624"/>
                  </a:cubicBezTo>
                  <a:cubicBezTo>
                    <a:pt x="4330" y="39624"/>
                    <a:pt x="4428" y="39522"/>
                    <a:pt x="4444" y="39374"/>
                  </a:cubicBezTo>
                  <a:cubicBezTo>
                    <a:pt x="4894" y="35385"/>
                    <a:pt x="4887" y="31366"/>
                    <a:pt x="4789" y="27359"/>
                  </a:cubicBezTo>
                  <a:cubicBezTo>
                    <a:pt x="4690" y="23338"/>
                    <a:pt x="4552" y="19318"/>
                    <a:pt x="4431" y="15299"/>
                  </a:cubicBezTo>
                  <a:cubicBezTo>
                    <a:pt x="4364" y="13070"/>
                    <a:pt x="4298" y="10840"/>
                    <a:pt x="4231" y="8610"/>
                  </a:cubicBezTo>
                  <a:lnTo>
                    <a:pt x="8663" y="8562"/>
                  </a:lnTo>
                  <a:close/>
                  <a:moveTo>
                    <a:pt x="9164" y="1"/>
                  </a:moveTo>
                  <a:cubicBezTo>
                    <a:pt x="9038" y="1"/>
                    <a:pt x="8908" y="82"/>
                    <a:pt x="8901" y="244"/>
                  </a:cubicBezTo>
                  <a:cubicBezTo>
                    <a:pt x="8900" y="277"/>
                    <a:pt x="8898" y="310"/>
                    <a:pt x="8897" y="343"/>
                  </a:cubicBezTo>
                  <a:cubicBezTo>
                    <a:pt x="8815" y="432"/>
                    <a:pt x="8812" y="582"/>
                    <a:pt x="8886" y="679"/>
                  </a:cubicBezTo>
                  <a:cubicBezTo>
                    <a:pt x="8782" y="3138"/>
                    <a:pt x="8710" y="5596"/>
                    <a:pt x="8669" y="8056"/>
                  </a:cubicBezTo>
                  <a:lnTo>
                    <a:pt x="8245" y="8061"/>
                  </a:lnTo>
                  <a:lnTo>
                    <a:pt x="3969" y="8109"/>
                  </a:lnTo>
                  <a:cubicBezTo>
                    <a:pt x="3836" y="8111"/>
                    <a:pt x="3714" y="8223"/>
                    <a:pt x="3717" y="8361"/>
                  </a:cubicBezTo>
                  <a:lnTo>
                    <a:pt x="4085" y="20596"/>
                  </a:lnTo>
                  <a:cubicBezTo>
                    <a:pt x="4204" y="24585"/>
                    <a:pt x="4378" y="28579"/>
                    <a:pt x="4331" y="32571"/>
                  </a:cubicBezTo>
                  <a:cubicBezTo>
                    <a:pt x="4304" y="34746"/>
                    <a:pt x="4198" y="36921"/>
                    <a:pt x="3966" y="39083"/>
                  </a:cubicBezTo>
                  <a:cubicBezTo>
                    <a:pt x="3265" y="38959"/>
                    <a:pt x="2557" y="38893"/>
                    <a:pt x="1848" y="38893"/>
                  </a:cubicBezTo>
                  <a:cubicBezTo>
                    <a:pt x="1410" y="38893"/>
                    <a:pt x="971" y="38918"/>
                    <a:pt x="533" y="38970"/>
                  </a:cubicBezTo>
                  <a:cubicBezTo>
                    <a:pt x="388" y="38987"/>
                    <a:pt x="294" y="39073"/>
                    <a:pt x="281" y="39224"/>
                  </a:cubicBezTo>
                  <a:cubicBezTo>
                    <a:pt x="190" y="40278"/>
                    <a:pt x="99" y="41333"/>
                    <a:pt x="10" y="42387"/>
                  </a:cubicBezTo>
                  <a:cubicBezTo>
                    <a:pt x="1" y="42487"/>
                    <a:pt x="93" y="42613"/>
                    <a:pt x="195" y="42630"/>
                  </a:cubicBezTo>
                  <a:cubicBezTo>
                    <a:pt x="1141" y="42789"/>
                    <a:pt x="2093" y="42837"/>
                    <a:pt x="3047" y="42837"/>
                  </a:cubicBezTo>
                  <a:cubicBezTo>
                    <a:pt x="3862" y="42837"/>
                    <a:pt x="4677" y="42802"/>
                    <a:pt x="5490" y="42771"/>
                  </a:cubicBezTo>
                  <a:lnTo>
                    <a:pt x="11020" y="42561"/>
                  </a:lnTo>
                  <a:lnTo>
                    <a:pt x="22017" y="42146"/>
                  </a:lnTo>
                  <a:lnTo>
                    <a:pt x="23587" y="42086"/>
                  </a:lnTo>
                  <a:lnTo>
                    <a:pt x="24342" y="42058"/>
                  </a:lnTo>
                  <a:cubicBezTo>
                    <a:pt x="24535" y="42050"/>
                    <a:pt x="24757" y="42064"/>
                    <a:pt x="24940" y="41992"/>
                  </a:cubicBezTo>
                  <a:cubicBezTo>
                    <a:pt x="25287" y="41854"/>
                    <a:pt x="25321" y="41505"/>
                    <a:pt x="25338" y="41177"/>
                  </a:cubicBezTo>
                  <a:cubicBezTo>
                    <a:pt x="25365" y="40659"/>
                    <a:pt x="25388" y="40140"/>
                    <a:pt x="25414" y="39622"/>
                  </a:cubicBezTo>
                  <a:cubicBezTo>
                    <a:pt x="25421" y="39476"/>
                    <a:pt x="25291" y="39384"/>
                    <a:pt x="25161" y="39369"/>
                  </a:cubicBezTo>
                  <a:cubicBezTo>
                    <a:pt x="23969" y="39246"/>
                    <a:pt x="22774" y="39141"/>
                    <a:pt x="21584" y="38997"/>
                  </a:cubicBezTo>
                  <a:cubicBezTo>
                    <a:pt x="21342" y="38968"/>
                    <a:pt x="21061" y="38939"/>
                    <a:pt x="20964" y="38678"/>
                  </a:cubicBezTo>
                  <a:cubicBezTo>
                    <a:pt x="20876" y="38447"/>
                    <a:pt x="20934" y="38125"/>
                    <a:pt x="20944" y="37884"/>
                  </a:cubicBezTo>
                  <a:cubicBezTo>
                    <a:pt x="20967" y="37289"/>
                    <a:pt x="20989" y="36693"/>
                    <a:pt x="21009" y="36098"/>
                  </a:cubicBezTo>
                  <a:lnTo>
                    <a:pt x="32235" y="36098"/>
                  </a:lnTo>
                  <a:cubicBezTo>
                    <a:pt x="32560" y="36098"/>
                    <a:pt x="32561" y="35593"/>
                    <a:pt x="32235" y="35593"/>
                  </a:cubicBezTo>
                  <a:lnTo>
                    <a:pt x="28716" y="35593"/>
                  </a:lnTo>
                  <a:lnTo>
                    <a:pt x="30042" y="34055"/>
                  </a:lnTo>
                  <a:cubicBezTo>
                    <a:pt x="30194" y="33878"/>
                    <a:pt x="30062" y="33624"/>
                    <a:pt x="29864" y="33624"/>
                  </a:cubicBezTo>
                  <a:cubicBezTo>
                    <a:pt x="29823" y="33624"/>
                    <a:pt x="29779" y="33634"/>
                    <a:pt x="29735" y="33659"/>
                  </a:cubicBezTo>
                  <a:cubicBezTo>
                    <a:pt x="29520" y="33773"/>
                    <a:pt x="29290" y="33859"/>
                    <a:pt x="29052" y="33912"/>
                  </a:cubicBezTo>
                  <a:cubicBezTo>
                    <a:pt x="29027" y="33887"/>
                    <a:pt x="28997" y="33870"/>
                    <a:pt x="28964" y="33862"/>
                  </a:cubicBezTo>
                  <a:cubicBezTo>
                    <a:pt x="28744" y="33820"/>
                    <a:pt x="28524" y="33789"/>
                    <a:pt x="28301" y="33770"/>
                  </a:cubicBezTo>
                  <a:lnTo>
                    <a:pt x="28301" y="3636"/>
                  </a:lnTo>
                  <a:cubicBezTo>
                    <a:pt x="28993" y="3677"/>
                    <a:pt x="29687" y="3699"/>
                    <a:pt x="30380" y="3699"/>
                  </a:cubicBezTo>
                  <a:cubicBezTo>
                    <a:pt x="30404" y="3699"/>
                    <a:pt x="30428" y="3699"/>
                    <a:pt x="30452" y="3699"/>
                  </a:cubicBezTo>
                  <a:cubicBezTo>
                    <a:pt x="30601" y="3699"/>
                    <a:pt x="30758" y="3536"/>
                    <a:pt x="30697" y="3379"/>
                  </a:cubicBezTo>
                  <a:cubicBezTo>
                    <a:pt x="30303" y="2400"/>
                    <a:pt x="29628" y="1574"/>
                    <a:pt x="28735" y="1007"/>
                  </a:cubicBezTo>
                  <a:cubicBezTo>
                    <a:pt x="28692" y="980"/>
                    <a:pt x="28649" y="968"/>
                    <a:pt x="28608" y="968"/>
                  </a:cubicBezTo>
                  <a:cubicBezTo>
                    <a:pt x="28413" y="968"/>
                    <a:pt x="28266" y="1237"/>
                    <a:pt x="28428" y="1405"/>
                  </a:cubicBezTo>
                  <a:cubicBezTo>
                    <a:pt x="28455" y="1430"/>
                    <a:pt x="28473" y="1461"/>
                    <a:pt x="28499" y="1488"/>
                  </a:cubicBezTo>
                  <a:cubicBezTo>
                    <a:pt x="28409" y="1579"/>
                    <a:pt x="28353" y="1695"/>
                    <a:pt x="28337" y="1822"/>
                  </a:cubicBezTo>
                  <a:cubicBezTo>
                    <a:pt x="28325" y="1822"/>
                    <a:pt x="28314" y="1817"/>
                    <a:pt x="28301" y="1817"/>
                  </a:cubicBezTo>
                  <a:lnTo>
                    <a:pt x="28301" y="773"/>
                  </a:lnTo>
                  <a:lnTo>
                    <a:pt x="32759" y="773"/>
                  </a:lnTo>
                  <a:cubicBezTo>
                    <a:pt x="33083" y="773"/>
                    <a:pt x="33084" y="267"/>
                    <a:pt x="32759" y="267"/>
                  </a:cubicBezTo>
                  <a:lnTo>
                    <a:pt x="17263" y="267"/>
                  </a:lnTo>
                  <a:cubicBezTo>
                    <a:pt x="17222" y="195"/>
                    <a:pt x="17143" y="158"/>
                    <a:pt x="17060" y="158"/>
                  </a:cubicBezTo>
                  <a:cubicBezTo>
                    <a:pt x="16976" y="158"/>
                    <a:pt x="16890" y="195"/>
                    <a:pt x="16837" y="267"/>
                  </a:cubicBezTo>
                  <a:lnTo>
                    <a:pt x="9406" y="267"/>
                  </a:lnTo>
                  <a:lnTo>
                    <a:pt x="9406" y="244"/>
                  </a:lnTo>
                  <a:cubicBezTo>
                    <a:pt x="9413" y="82"/>
                    <a:pt x="9290" y="1"/>
                    <a:pt x="9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70" name="Google Shape;3470;p7"/>
            <p:cNvSpPr/>
            <p:nvPr/>
          </p:nvSpPr>
          <p:spPr>
            <a:xfrm>
              <a:off x="5878600" y="2126975"/>
              <a:ext cx="97050" cy="195275"/>
            </a:xfrm>
            <a:custGeom>
              <a:avLst/>
              <a:gdLst/>
              <a:ahLst/>
              <a:cxnLst/>
              <a:rect l="l" t="t" r="r" b="b"/>
              <a:pathLst>
                <a:path w="3882" h="7811" extrusionOk="0">
                  <a:moveTo>
                    <a:pt x="3098" y="790"/>
                  </a:moveTo>
                  <a:lnTo>
                    <a:pt x="3098" y="790"/>
                  </a:lnTo>
                  <a:cubicBezTo>
                    <a:pt x="3092" y="1166"/>
                    <a:pt x="2949" y="1533"/>
                    <a:pt x="2774" y="1878"/>
                  </a:cubicBezTo>
                  <a:cubicBezTo>
                    <a:pt x="2551" y="2316"/>
                    <a:pt x="2297" y="2742"/>
                    <a:pt x="2036" y="3159"/>
                  </a:cubicBezTo>
                  <a:cubicBezTo>
                    <a:pt x="1779" y="3568"/>
                    <a:pt x="1503" y="3966"/>
                    <a:pt x="1218" y="4355"/>
                  </a:cubicBezTo>
                  <a:cubicBezTo>
                    <a:pt x="1230" y="4319"/>
                    <a:pt x="1243" y="4281"/>
                    <a:pt x="1254" y="4247"/>
                  </a:cubicBezTo>
                  <a:cubicBezTo>
                    <a:pt x="1669" y="2999"/>
                    <a:pt x="2214" y="1771"/>
                    <a:pt x="3098" y="790"/>
                  </a:cubicBezTo>
                  <a:close/>
                  <a:moveTo>
                    <a:pt x="3265" y="0"/>
                  </a:moveTo>
                  <a:cubicBezTo>
                    <a:pt x="3205" y="0"/>
                    <a:pt x="3143" y="23"/>
                    <a:pt x="3090" y="73"/>
                  </a:cubicBezTo>
                  <a:cubicBezTo>
                    <a:pt x="1765" y="1317"/>
                    <a:pt x="1005" y="3114"/>
                    <a:pt x="541" y="4844"/>
                  </a:cubicBezTo>
                  <a:cubicBezTo>
                    <a:pt x="499" y="5005"/>
                    <a:pt x="463" y="5176"/>
                    <a:pt x="435" y="5346"/>
                  </a:cubicBezTo>
                  <a:cubicBezTo>
                    <a:pt x="342" y="5458"/>
                    <a:pt x="257" y="5575"/>
                    <a:pt x="163" y="5685"/>
                  </a:cubicBezTo>
                  <a:cubicBezTo>
                    <a:pt x="1" y="5871"/>
                    <a:pt x="169" y="6119"/>
                    <a:pt x="353" y="6119"/>
                  </a:cubicBezTo>
                  <a:cubicBezTo>
                    <a:pt x="364" y="6119"/>
                    <a:pt x="375" y="6118"/>
                    <a:pt x="386" y="6116"/>
                  </a:cubicBezTo>
                  <a:cubicBezTo>
                    <a:pt x="413" y="6529"/>
                    <a:pt x="538" y="6926"/>
                    <a:pt x="826" y="7253"/>
                  </a:cubicBezTo>
                  <a:cubicBezTo>
                    <a:pt x="1122" y="7586"/>
                    <a:pt x="1564" y="7810"/>
                    <a:pt x="2001" y="7810"/>
                  </a:cubicBezTo>
                  <a:cubicBezTo>
                    <a:pt x="2232" y="7810"/>
                    <a:pt x="2461" y="7748"/>
                    <a:pt x="2667" y="7606"/>
                  </a:cubicBezTo>
                  <a:cubicBezTo>
                    <a:pt x="2889" y="7455"/>
                    <a:pt x="2750" y="7126"/>
                    <a:pt x="2543" y="7126"/>
                  </a:cubicBezTo>
                  <a:cubicBezTo>
                    <a:pt x="2502" y="7126"/>
                    <a:pt x="2457" y="7139"/>
                    <a:pt x="2412" y="7170"/>
                  </a:cubicBezTo>
                  <a:cubicBezTo>
                    <a:pt x="2276" y="7264"/>
                    <a:pt x="2129" y="7305"/>
                    <a:pt x="1983" y="7305"/>
                  </a:cubicBezTo>
                  <a:cubicBezTo>
                    <a:pt x="1571" y="7305"/>
                    <a:pt x="1160" y="6982"/>
                    <a:pt x="997" y="6598"/>
                  </a:cubicBezTo>
                  <a:cubicBezTo>
                    <a:pt x="864" y="6282"/>
                    <a:pt x="851" y="5937"/>
                    <a:pt x="895" y="5592"/>
                  </a:cubicBezTo>
                  <a:cubicBezTo>
                    <a:pt x="1516" y="4842"/>
                    <a:pt x="2083" y="4049"/>
                    <a:pt x="2592" y="3219"/>
                  </a:cubicBezTo>
                  <a:cubicBezTo>
                    <a:pt x="3123" y="2351"/>
                    <a:pt x="3881" y="1246"/>
                    <a:pt x="3513" y="184"/>
                  </a:cubicBezTo>
                  <a:cubicBezTo>
                    <a:pt x="3473" y="69"/>
                    <a:pt x="3371" y="0"/>
                    <a:pt x="3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71" name="Google Shape;3471;p7"/>
            <p:cNvSpPr/>
            <p:nvPr/>
          </p:nvSpPr>
          <p:spPr>
            <a:xfrm>
              <a:off x="5972025" y="2244525"/>
              <a:ext cx="36350" cy="104250"/>
            </a:xfrm>
            <a:custGeom>
              <a:avLst/>
              <a:gdLst/>
              <a:ahLst/>
              <a:cxnLst/>
              <a:rect l="l" t="t" r="r" b="b"/>
              <a:pathLst>
                <a:path w="1454" h="4170" extrusionOk="0">
                  <a:moveTo>
                    <a:pt x="1145" y="0"/>
                  </a:moveTo>
                  <a:cubicBezTo>
                    <a:pt x="1046" y="0"/>
                    <a:pt x="951" y="55"/>
                    <a:pt x="922" y="181"/>
                  </a:cubicBezTo>
                  <a:cubicBezTo>
                    <a:pt x="629" y="1406"/>
                    <a:pt x="337" y="2630"/>
                    <a:pt x="46" y="3855"/>
                  </a:cubicBezTo>
                  <a:cubicBezTo>
                    <a:pt x="0" y="4045"/>
                    <a:pt x="158" y="4169"/>
                    <a:pt x="308" y="4169"/>
                  </a:cubicBezTo>
                  <a:cubicBezTo>
                    <a:pt x="407" y="4169"/>
                    <a:pt x="502" y="4115"/>
                    <a:pt x="533" y="3990"/>
                  </a:cubicBezTo>
                  <a:cubicBezTo>
                    <a:pt x="824" y="2764"/>
                    <a:pt x="1116" y="1541"/>
                    <a:pt x="1407" y="315"/>
                  </a:cubicBezTo>
                  <a:cubicBezTo>
                    <a:pt x="1453" y="125"/>
                    <a:pt x="1295" y="0"/>
                    <a:pt x="1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72" name="Google Shape;3472;p7"/>
            <p:cNvSpPr/>
            <p:nvPr/>
          </p:nvSpPr>
          <p:spPr>
            <a:xfrm>
              <a:off x="5240225" y="2548050"/>
              <a:ext cx="173000" cy="14800"/>
            </a:xfrm>
            <a:custGeom>
              <a:avLst/>
              <a:gdLst/>
              <a:ahLst/>
              <a:cxnLst/>
              <a:rect l="l" t="t" r="r" b="b"/>
              <a:pathLst>
                <a:path w="6920" h="592" extrusionOk="0">
                  <a:moveTo>
                    <a:pt x="5077" y="0"/>
                  </a:moveTo>
                  <a:cubicBezTo>
                    <a:pt x="3481" y="0"/>
                    <a:pt x="1886" y="46"/>
                    <a:pt x="292" y="138"/>
                  </a:cubicBezTo>
                  <a:cubicBezTo>
                    <a:pt x="7" y="154"/>
                    <a:pt x="0" y="592"/>
                    <a:pt x="276" y="592"/>
                  </a:cubicBezTo>
                  <a:cubicBezTo>
                    <a:pt x="281" y="592"/>
                    <a:pt x="286" y="591"/>
                    <a:pt x="292" y="591"/>
                  </a:cubicBezTo>
                  <a:cubicBezTo>
                    <a:pt x="1885" y="499"/>
                    <a:pt x="3480" y="453"/>
                    <a:pt x="5076" y="453"/>
                  </a:cubicBezTo>
                  <a:cubicBezTo>
                    <a:pt x="5593" y="453"/>
                    <a:pt x="6109" y="458"/>
                    <a:pt x="6626" y="467"/>
                  </a:cubicBezTo>
                  <a:cubicBezTo>
                    <a:pt x="6628" y="467"/>
                    <a:pt x="6629" y="467"/>
                    <a:pt x="6631" y="467"/>
                  </a:cubicBezTo>
                  <a:cubicBezTo>
                    <a:pt x="6919" y="467"/>
                    <a:pt x="6918" y="19"/>
                    <a:pt x="6626" y="15"/>
                  </a:cubicBezTo>
                  <a:cubicBezTo>
                    <a:pt x="6110" y="5"/>
                    <a:pt x="5593" y="0"/>
                    <a:pt x="5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73" name="Google Shape;3473;p7"/>
            <p:cNvSpPr/>
            <p:nvPr/>
          </p:nvSpPr>
          <p:spPr>
            <a:xfrm>
              <a:off x="5451375" y="2548325"/>
              <a:ext cx="61575" cy="11350"/>
            </a:xfrm>
            <a:custGeom>
              <a:avLst/>
              <a:gdLst/>
              <a:ahLst/>
              <a:cxnLst/>
              <a:rect l="l" t="t" r="r" b="b"/>
              <a:pathLst>
                <a:path w="2463" h="454" extrusionOk="0">
                  <a:moveTo>
                    <a:pt x="292" y="0"/>
                  </a:moveTo>
                  <a:cubicBezTo>
                    <a:pt x="1" y="0"/>
                    <a:pt x="1" y="453"/>
                    <a:pt x="292" y="453"/>
                  </a:cubicBezTo>
                  <a:lnTo>
                    <a:pt x="2169" y="453"/>
                  </a:lnTo>
                  <a:cubicBezTo>
                    <a:pt x="2461" y="453"/>
                    <a:pt x="2462" y="0"/>
                    <a:pt x="21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74" name="Google Shape;3474;p7"/>
            <p:cNvSpPr/>
            <p:nvPr/>
          </p:nvSpPr>
          <p:spPr>
            <a:xfrm>
              <a:off x="5536425" y="2542925"/>
              <a:ext cx="102600" cy="14600"/>
            </a:xfrm>
            <a:custGeom>
              <a:avLst/>
              <a:gdLst/>
              <a:ahLst/>
              <a:cxnLst/>
              <a:rect l="l" t="t" r="r" b="b"/>
              <a:pathLst>
                <a:path w="4104" h="584" extrusionOk="0">
                  <a:moveTo>
                    <a:pt x="281" y="0"/>
                  </a:moveTo>
                  <a:cubicBezTo>
                    <a:pt x="0" y="0"/>
                    <a:pt x="4" y="442"/>
                    <a:pt x="292" y="453"/>
                  </a:cubicBezTo>
                  <a:lnTo>
                    <a:pt x="3811" y="583"/>
                  </a:lnTo>
                  <a:cubicBezTo>
                    <a:pt x="3814" y="583"/>
                    <a:pt x="3818" y="583"/>
                    <a:pt x="3821" y="583"/>
                  </a:cubicBezTo>
                  <a:cubicBezTo>
                    <a:pt x="4104" y="583"/>
                    <a:pt x="4099" y="141"/>
                    <a:pt x="3811" y="130"/>
                  </a:cubicBezTo>
                  <a:lnTo>
                    <a:pt x="292" y="0"/>
                  </a:lnTo>
                  <a:cubicBezTo>
                    <a:pt x="288" y="0"/>
                    <a:pt x="285" y="0"/>
                    <a:pt x="2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75" name="Google Shape;3475;p7"/>
            <p:cNvSpPr/>
            <p:nvPr/>
          </p:nvSpPr>
          <p:spPr>
            <a:xfrm>
              <a:off x="5543275" y="2597525"/>
              <a:ext cx="84825" cy="15075"/>
            </a:xfrm>
            <a:custGeom>
              <a:avLst/>
              <a:gdLst/>
              <a:ahLst/>
              <a:cxnLst/>
              <a:rect l="l" t="t" r="r" b="b"/>
              <a:pathLst>
                <a:path w="3393" h="603" extrusionOk="0">
                  <a:moveTo>
                    <a:pt x="3051" y="0"/>
                  </a:moveTo>
                  <a:cubicBezTo>
                    <a:pt x="3036" y="0"/>
                    <a:pt x="3019" y="2"/>
                    <a:pt x="3002" y="5"/>
                  </a:cubicBezTo>
                  <a:cubicBezTo>
                    <a:pt x="2496" y="105"/>
                    <a:pt x="1981" y="155"/>
                    <a:pt x="1465" y="155"/>
                  </a:cubicBezTo>
                  <a:cubicBezTo>
                    <a:pt x="1079" y="155"/>
                    <a:pt x="692" y="127"/>
                    <a:pt x="307" y="71"/>
                  </a:cubicBezTo>
                  <a:cubicBezTo>
                    <a:pt x="291" y="68"/>
                    <a:pt x="274" y="67"/>
                    <a:pt x="258" y="67"/>
                  </a:cubicBezTo>
                  <a:cubicBezTo>
                    <a:pt x="155" y="67"/>
                    <a:pt x="60" y="118"/>
                    <a:pt x="30" y="229"/>
                  </a:cubicBezTo>
                  <a:cubicBezTo>
                    <a:pt x="0" y="336"/>
                    <a:pt x="66" y="489"/>
                    <a:pt x="188" y="506"/>
                  </a:cubicBezTo>
                  <a:cubicBezTo>
                    <a:pt x="613" y="571"/>
                    <a:pt x="1042" y="603"/>
                    <a:pt x="1470" y="603"/>
                  </a:cubicBezTo>
                  <a:cubicBezTo>
                    <a:pt x="2024" y="603"/>
                    <a:pt x="2578" y="549"/>
                    <a:pt x="3123" y="442"/>
                  </a:cubicBezTo>
                  <a:cubicBezTo>
                    <a:pt x="3393" y="389"/>
                    <a:pt x="3302" y="0"/>
                    <a:pt x="30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76" name="Google Shape;3476;p7"/>
            <p:cNvSpPr/>
            <p:nvPr/>
          </p:nvSpPr>
          <p:spPr>
            <a:xfrm>
              <a:off x="5301875" y="2592475"/>
              <a:ext cx="182625" cy="20450"/>
            </a:xfrm>
            <a:custGeom>
              <a:avLst/>
              <a:gdLst/>
              <a:ahLst/>
              <a:cxnLst/>
              <a:rect l="l" t="t" r="r" b="b"/>
              <a:pathLst>
                <a:path w="7305" h="818" extrusionOk="0">
                  <a:moveTo>
                    <a:pt x="2781" y="1"/>
                  </a:moveTo>
                  <a:cubicBezTo>
                    <a:pt x="1951" y="1"/>
                    <a:pt x="1120" y="43"/>
                    <a:pt x="292" y="129"/>
                  </a:cubicBezTo>
                  <a:cubicBezTo>
                    <a:pt x="13" y="159"/>
                    <a:pt x="1" y="584"/>
                    <a:pt x="265" y="584"/>
                  </a:cubicBezTo>
                  <a:cubicBezTo>
                    <a:pt x="274" y="584"/>
                    <a:pt x="283" y="584"/>
                    <a:pt x="292" y="583"/>
                  </a:cubicBezTo>
                  <a:cubicBezTo>
                    <a:pt x="1120" y="495"/>
                    <a:pt x="1952" y="452"/>
                    <a:pt x="2783" y="452"/>
                  </a:cubicBezTo>
                  <a:cubicBezTo>
                    <a:pt x="4166" y="452"/>
                    <a:pt x="5548" y="573"/>
                    <a:pt x="6913" y="813"/>
                  </a:cubicBezTo>
                  <a:cubicBezTo>
                    <a:pt x="6928" y="816"/>
                    <a:pt x="6943" y="817"/>
                    <a:pt x="6958" y="817"/>
                  </a:cubicBezTo>
                  <a:cubicBezTo>
                    <a:pt x="7210" y="817"/>
                    <a:pt x="7305" y="424"/>
                    <a:pt x="7032" y="376"/>
                  </a:cubicBezTo>
                  <a:cubicBezTo>
                    <a:pt x="5627" y="126"/>
                    <a:pt x="4205" y="1"/>
                    <a:pt x="2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77" name="Google Shape;3477;p7"/>
            <p:cNvSpPr/>
            <p:nvPr/>
          </p:nvSpPr>
          <p:spPr>
            <a:xfrm>
              <a:off x="5279975" y="2633350"/>
              <a:ext cx="55325" cy="14300"/>
            </a:xfrm>
            <a:custGeom>
              <a:avLst/>
              <a:gdLst/>
              <a:ahLst/>
              <a:cxnLst/>
              <a:rect l="l" t="t" r="r" b="b"/>
              <a:pathLst>
                <a:path w="2213" h="572" extrusionOk="0">
                  <a:moveTo>
                    <a:pt x="215" y="1"/>
                  </a:moveTo>
                  <a:cubicBezTo>
                    <a:pt x="98" y="1"/>
                    <a:pt x="1" y="114"/>
                    <a:pt x="1" y="228"/>
                  </a:cubicBezTo>
                  <a:cubicBezTo>
                    <a:pt x="1" y="357"/>
                    <a:pt x="104" y="446"/>
                    <a:pt x="226" y="454"/>
                  </a:cubicBezTo>
                  <a:lnTo>
                    <a:pt x="1986" y="571"/>
                  </a:lnTo>
                  <a:cubicBezTo>
                    <a:pt x="1990" y="571"/>
                    <a:pt x="1993" y="572"/>
                    <a:pt x="1997" y="572"/>
                  </a:cubicBezTo>
                  <a:cubicBezTo>
                    <a:pt x="2114" y="572"/>
                    <a:pt x="2213" y="458"/>
                    <a:pt x="2213" y="346"/>
                  </a:cubicBezTo>
                  <a:cubicBezTo>
                    <a:pt x="2213" y="216"/>
                    <a:pt x="2109" y="126"/>
                    <a:pt x="1986" y="118"/>
                  </a:cubicBezTo>
                  <a:lnTo>
                    <a:pt x="226" y="1"/>
                  </a:lnTo>
                  <a:cubicBezTo>
                    <a:pt x="222" y="1"/>
                    <a:pt x="218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78" name="Google Shape;3478;p7"/>
            <p:cNvSpPr/>
            <p:nvPr/>
          </p:nvSpPr>
          <p:spPr>
            <a:xfrm>
              <a:off x="5433800" y="2639225"/>
              <a:ext cx="70325" cy="14300"/>
            </a:xfrm>
            <a:custGeom>
              <a:avLst/>
              <a:gdLst/>
              <a:ahLst/>
              <a:cxnLst/>
              <a:rect l="l" t="t" r="r" b="b"/>
              <a:pathLst>
                <a:path w="2813" h="572" extrusionOk="0">
                  <a:moveTo>
                    <a:pt x="2536" y="1"/>
                  </a:moveTo>
                  <a:cubicBezTo>
                    <a:pt x="2531" y="1"/>
                    <a:pt x="2526" y="1"/>
                    <a:pt x="2521" y="1"/>
                  </a:cubicBezTo>
                  <a:lnTo>
                    <a:pt x="292" y="118"/>
                  </a:lnTo>
                  <a:cubicBezTo>
                    <a:pt x="7" y="134"/>
                    <a:pt x="0" y="572"/>
                    <a:pt x="277" y="572"/>
                  </a:cubicBezTo>
                  <a:cubicBezTo>
                    <a:pt x="282" y="572"/>
                    <a:pt x="287" y="572"/>
                    <a:pt x="292" y="571"/>
                  </a:cubicBezTo>
                  <a:lnTo>
                    <a:pt x="2521" y="454"/>
                  </a:lnTo>
                  <a:cubicBezTo>
                    <a:pt x="2806" y="438"/>
                    <a:pt x="2813" y="1"/>
                    <a:pt x="2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79" name="Google Shape;3479;p7"/>
            <p:cNvSpPr/>
            <p:nvPr/>
          </p:nvSpPr>
          <p:spPr>
            <a:xfrm>
              <a:off x="5307125" y="2706125"/>
              <a:ext cx="82625" cy="18625"/>
            </a:xfrm>
            <a:custGeom>
              <a:avLst/>
              <a:gdLst/>
              <a:ahLst/>
              <a:cxnLst/>
              <a:rect l="l" t="t" r="r" b="b"/>
              <a:pathLst>
                <a:path w="3305" h="745" extrusionOk="0">
                  <a:moveTo>
                    <a:pt x="316" y="0"/>
                  </a:moveTo>
                  <a:cubicBezTo>
                    <a:pt x="81" y="0"/>
                    <a:pt x="0" y="377"/>
                    <a:pt x="259" y="446"/>
                  </a:cubicBezTo>
                  <a:cubicBezTo>
                    <a:pt x="999" y="645"/>
                    <a:pt x="1760" y="745"/>
                    <a:pt x="2524" y="745"/>
                  </a:cubicBezTo>
                  <a:cubicBezTo>
                    <a:pt x="2687" y="745"/>
                    <a:pt x="2850" y="740"/>
                    <a:pt x="3013" y="731"/>
                  </a:cubicBezTo>
                  <a:cubicBezTo>
                    <a:pt x="3298" y="714"/>
                    <a:pt x="3305" y="276"/>
                    <a:pt x="3028" y="276"/>
                  </a:cubicBezTo>
                  <a:cubicBezTo>
                    <a:pt x="3023" y="276"/>
                    <a:pt x="3018" y="276"/>
                    <a:pt x="3013" y="277"/>
                  </a:cubicBezTo>
                  <a:cubicBezTo>
                    <a:pt x="2849" y="287"/>
                    <a:pt x="2684" y="292"/>
                    <a:pt x="2520" y="292"/>
                  </a:cubicBezTo>
                  <a:cubicBezTo>
                    <a:pt x="1798" y="292"/>
                    <a:pt x="1079" y="196"/>
                    <a:pt x="380" y="9"/>
                  </a:cubicBezTo>
                  <a:cubicBezTo>
                    <a:pt x="357" y="3"/>
                    <a:pt x="336" y="0"/>
                    <a:pt x="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80" name="Google Shape;3480;p7"/>
            <p:cNvSpPr/>
            <p:nvPr/>
          </p:nvSpPr>
          <p:spPr>
            <a:xfrm>
              <a:off x="5555100" y="2665700"/>
              <a:ext cx="53600" cy="19725"/>
            </a:xfrm>
            <a:custGeom>
              <a:avLst/>
              <a:gdLst/>
              <a:ahLst/>
              <a:cxnLst/>
              <a:rect l="l" t="t" r="r" b="b"/>
              <a:pathLst>
                <a:path w="2144" h="789" extrusionOk="0">
                  <a:moveTo>
                    <a:pt x="255" y="0"/>
                  </a:moveTo>
                  <a:cubicBezTo>
                    <a:pt x="154" y="0"/>
                    <a:pt x="60" y="59"/>
                    <a:pt x="32" y="164"/>
                  </a:cubicBezTo>
                  <a:cubicBezTo>
                    <a:pt x="1" y="277"/>
                    <a:pt x="70" y="419"/>
                    <a:pt x="190" y="443"/>
                  </a:cubicBezTo>
                  <a:lnTo>
                    <a:pt x="1835" y="783"/>
                  </a:lnTo>
                  <a:cubicBezTo>
                    <a:pt x="1853" y="787"/>
                    <a:pt x="1871" y="789"/>
                    <a:pt x="1889" y="789"/>
                  </a:cubicBezTo>
                  <a:cubicBezTo>
                    <a:pt x="1990" y="789"/>
                    <a:pt x="2085" y="730"/>
                    <a:pt x="2113" y="625"/>
                  </a:cubicBezTo>
                  <a:cubicBezTo>
                    <a:pt x="2144" y="513"/>
                    <a:pt x="2075" y="371"/>
                    <a:pt x="1954" y="346"/>
                  </a:cubicBezTo>
                  <a:lnTo>
                    <a:pt x="309" y="6"/>
                  </a:lnTo>
                  <a:cubicBezTo>
                    <a:pt x="291" y="2"/>
                    <a:pt x="273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81" name="Google Shape;3481;p7"/>
            <p:cNvSpPr/>
            <p:nvPr/>
          </p:nvSpPr>
          <p:spPr>
            <a:xfrm>
              <a:off x="5310650" y="2782925"/>
              <a:ext cx="108450" cy="14875"/>
            </a:xfrm>
            <a:custGeom>
              <a:avLst/>
              <a:gdLst/>
              <a:ahLst/>
              <a:cxnLst/>
              <a:rect l="l" t="t" r="r" b="b"/>
              <a:pathLst>
                <a:path w="4338" h="595" extrusionOk="0">
                  <a:moveTo>
                    <a:pt x="263" y="0"/>
                  </a:moveTo>
                  <a:cubicBezTo>
                    <a:pt x="1" y="0"/>
                    <a:pt x="13" y="425"/>
                    <a:pt x="290" y="454"/>
                  </a:cubicBezTo>
                  <a:cubicBezTo>
                    <a:pt x="1178" y="548"/>
                    <a:pt x="2070" y="595"/>
                    <a:pt x="2962" y="595"/>
                  </a:cubicBezTo>
                  <a:cubicBezTo>
                    <a:pt x="3323" y="595"/>
                    <a:pt x="3683" y="587"/>
                    <a:pt x="4044" y="572"/>
                  </a:cubicBezTo>
                  <a:cubicBezTo>
                    <a:pt x="4332" y="559"/>
                    <a:pt x="4337" y="119"/>
                    <a:pt x="4056" y="119"/>
                  </a:cubicBezTo>
                  <a:cubicBezTo>
                    <a:pt x="4052" y="119"/>
                    <a:pt x="4048" y="119"/>
                    <a:pt x="4044" y="119"/>
                  </a:cubicBezTo>
                  <a:cubicBezTo>
                    <a:pt x="3683" y="134"/>
                    <a:pt x="3323" y="142"/>
                    <a:pt x="2962" y="142"/>
                  </a:cubicBezTo>
                  <a:cubicBezTo>
                    <a:pt x="2070" y="142"/>
                    <a:pt x="1178" y="95"/>
                    <a:pt x="290" y="1"/>
                  </a:cubicBezTo>
                  <a:cubicBezTo>
                    <a:pt x="281" y="0"/>
                    <a:pt x="272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82" name="Google Shape;3482;p7"/>
            <p:cNvSpPr/>
            <p:nvPr/>
          </p:nvSpPr>
          <p:spPr>
            <a:xfrm>
              <a:off x="5510025" y="2763875"/>
              <a:ext cx="82075" cy="12825"/>
            </a:xfrm>
            <a:custGeom>
              <a:avLst/>
              <a:gdLst/>
              <a:ahLst/>
              <a:cxnLst/>
              <a:rect l="l" t="t" r="r" b="b"/>
              <a:pathLst>
                <a:path w="3283" h="513" extrusionOk="0">
                  <a:moveTo>
                    <a:pt x="2996" y="0"/>
                  </a:moveTo>
                  <a:cubicBezTo>
                    <a:pt x="2994" y="0"/>
                    <a:pt x="2992" y="0"/>
                    <a:pt x="2990" y="0"/>
                  </a:cubicBezTo>
                  <a:lnTo>
                    <a:pt x="293" y="60"/>
                  </a:lnTo>
                  <a:cubicBezTo>
                    <a:pt x="4" y="66"/>
                    <a:pt x="0" y="513"/>
                    <a:pt x="287" y="513"/>
                  </a:cubicBezTo>
                  <a:cubicBezTo>
                    <a:pt x="289" y="513"/>
                    <a:pt x="291" y="513"/>
                    <a:pt x="293" y="513"/>
                  </a:cubicBezTo>
                  <a:lnTo>
                    <a:pt x="2990" y="453"/>
                  </a:lnTo>
                  <a:cubicBezTo>
                    <a:pt x="3279" y="447"/>
                    <a:pt x="3283" y="0"/>
                    <a:pt x="29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83" name="Google Shape;3483;p7"/>
            <p:cNvSpPr/>
            <p:nvPr/>
          </p:nvSpPr>
          <p:spPr>
            <a:xfrm>
              <a:off x="5449925" y="2819200"/>
              <a:ext cx="89375" cy="16300"/>
            </a:xfrm>
            <a:custGeom>
              <a:avLst/>
              <a:gdLst/>
              <a:ahLst/>
              <a:cxnLst/>
              <a:rect l="l" t="t" r="r" b="b"/>
              <a:pathLst>
                <a:path w="3575" h="652" extrusionOk="0">
                  <a:moveTo>
                    <a:pt x="209" y="0"/>
                  </a:moveTo>
                  <a:cubicBezTo>
                    <a:pt x="96" y="0"/>
                    <a:pt x="2" y="121"/>
                    <a:pt x="2" y="227"/>
                  </a:cubicBezTo>
                  <a:cubicBezTo>
                    <a:pt x="1" y="362"/>
                    <a:pt x="107" y="440"/>
                    <a:pt x="228" y="454"/>
                  </a:cubicBezTo>
                  <a:cubicBezTo>
                    <a:pt x="1243" y="570"/>
                    <a:pt x="2262" y="636"/>
                    <a:pt x="3283" y="651"/>
                  </a:cubicBezTo>
                  <a:cubicBezTo>
                    <a:pt x="3285" y="652"/>
                    <a:pt x="3286" y="652"/>
                    <a:pt x="3288" y="652"/>
                  </a:cubicBezTo>
                  <a:cubicBezTo>
                    <a:pt x="3575" y="652"/>
                    <a:pt x="3573" y="203"/>
                    <a:pt x="3283" y="199"/>
                  </a:cubicBezTo>
                  <a:cubicBezTo>
                    <a:pt x="2262" y="183"/>
                    <a:pt x="1243" y="117"/>
                    <a:pt x="228" y="1"/>
                  </a:cubicBezTo>
                  <a:cubicBezTo>
                    <a:pt x="222" y="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84" name="Google Shape;3484;p7"/>
            <p:cNvSpPr/>
            <p:nvPr/>
          </p:nvSpPr>
          <p:spPr>
            <a:xfrm>
              <a:off x="5599675" y="2823675"/>
              <a:ext cx="58200" cy="13475"/>
            </a:xfrm>
            <a:custGeom>
              <a:avLst/>
              <a:gdLst/>
              <a:ahLst/>
              <a:cxnLst/>
              <a:rect l="l" t="t" r="r" b="b"/>
              <a:pathLst>
                <a:path w="2328" h="539" extrusionOk="0">
                  <a:moveTo>
                    <a:pt x="218" y="1"/>
                  </a:moveTo>
                  <a:cubicBezTo>
                    <a:pt x="100" y="1"/>
                    <a:pt x="1" y="112"/>
                    <a:pt x="1" y="226"/>
                  </a:cubicBezTo>
                  <a:cubicBezTo>
                    <a:pt x="1" y="353"/>
                    <a:pt x="104" y="447"/>
                    <a:pt x="228" y="454"/>
                  </a:cubicBezTo>
                  <a:lnTo>
                    <a:pt x="2100" y="538"/>
                  </a:lnTo>
                  <a:cubicBezTo>
                    <a:pt x="2103" y="538"/>
                    <a:pt x="2106" y="539"/>
                    <a:pt x="2110" y="539"/>
                  </a:cubicBezTo>
                  <a:cubicBezTo>
                    <a:pt x="2228" y="539"/>
                    <a:pt x="2327" y="427"/>
                    <a:pt x="2327" y="313"/>
                  </a:cubicBezTo>
                  <a:cubicBezTo>
                    <a:pt x="2327" y="186"/>
                    <a:pt x="2222" y="92"/>
                    <a:pt x="2100" y="85"/>
                  </a:cubicBezTo>
                  <a:lnTo>
                    <a:pt x="228" y="1"/>
                  </a:lnTo>
                  <a:cubicBezTo>
                    <a:pt x="225" y="1"/>
                    <a:pt x="221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85" name="Google Shape;3485;p7"/>
            <p:cNvSpPr/>
            <p:nvPr/>
          </p:nvSpPr>
          <p:spPr>
            <a:xfrm>
              <a:off x="5224475" y="2834000"/>
              <a:ext cx="83950" cy="15500"/>
            </a:xfrm>
            <a:custGeom>
              <a:avLst/>
              <a:gdLst/>
              <a:ahLst/>
              <a:cxnLst/>
              <a:rect l="l" t="t" r="r" b="b"/>
              <a:pathLst>
                <a:path w="3358" h="620" extrusionOk="0">
                  <a:moveTo>
                    <a:pt x="326" y="1"/>
                  </a:moveTo>
                  <a:cubicBezTo>
                    <a:pt x="86" y="1"/>
                    <a:pt x="0" y="382"/>
                    <a:pt x="264" y="443"/>
                  </a:cubicBezTo>
                  <a:cubicBezTo>
                    <a:pt x="765" y="560"/>
                    <a:pt x="1278" y="619"/>
                    <a:pt x="1790" y="619"/>
                  </a:cubicBezTo>
                  <a:cubicBezTo>
                    <a:pt x="2225" y="619"/>
                    <a:pt x="2660" y="577"/>
                    <a:pt x="3089" y="492"/>
                  </a:cubicBezTo>
                  <a:cubicBezTo>
                    <a:pt x="3358" y="439"/>
                    <a:pt x="3266" y="50"/>
                    <a:pt x="3018" y="50"/>
                  </a:cubicBezTo>
                  <a:cubicBezTo>
                    <a:pt x="3002" y="50"/>
                    <a:pt x="2985" y="51"/>
                    <a:pt x="2968" y="55"/>
                  </a:cubicBezTo>
                  <a:cubicBezTo>
                    <a:pt x="2579" y="131"/>
                    <a:pt x="2183" y="169"/>
                    <a:pt x="1788" y="169"/>
                  </a:cubicBezTo>
                  <a:cubicBezTo>
                    <a:pt x="1317" y="169"/>
                    <a:pt x="845" y="115"/>
                    <a:pt x="384" y="8"/>
                  </a:cubicBezTo>
                  <a:cubicBezTo>
                    <a:pt x="364" y="3"/>
                    <a:pt x="345" y="1"/>
                    <a:pt x="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86" name="Google Shape;3486;p7"/>
            <p:cNvSpPr/>
            <p:nvPr/>
          </p:nvSpPr>
          <p:spPr>
            <a:xfrm>
              <a:off x="5239700" y="2756425"/>
              <a:ext cx="72725" cy="16725"/>
            </a:xfrm>
            <a:custGeom>
              <a:avLst/>
              <a:gdLst/>
              <a:ahLst/>
              <a:cxnLst/>
              <a:rect l="l" t="t" r="r" b="b"/>
              <a:pathLst>
                <a:path w="2909" h="669" extrusionOk="0">
                  <a:moveTo>
                    <a:pt x="303" y="0"/>
                  </a:moveTo>
                  <a:cubicBezTo>
                    <a:pt x="77" y="0"/>
                    <a:pt x="1" y="370"/>
                    <a:pt x="253" y="447"/>
                  </a:cubicBezTo>
                  <a:cubicBezTo>
                    <a:pt x="732" y="595"/>
                    <a:pt x="1228" y="668"/>
                    <a:pt x="1725" y="668"/>
                  </a:cubicBezTo>
                  <a:cubicBezTo>
                    <a:pt x="2058" y="668"/>
                    <a:pt x="2391" y="635"/>
                    <a:pt x="2719" y="569"/>
                  </a:cubicBezTo>
                  <a:cubicBezTo>
                    <a:pt x="2840" y="546"/>
                    <a:pt x="2909" y="403"/>
                    <a:pt x="2878" y="292"/>
                  </a:cubicBezTo>
                  <a:cubicBezTo>
                    <a:pt x="2848" y="186"/>
                    <a:pt x="2755" y="128"/>
                    <a:pt x="2654" y="128"/>
                  </a:cubicBezTo>
                  <a:cubicBezTo>
                    <a:pt x="2636" y="128"/>
                    <a:pt x="2617" y="130"/>
                    <a:pt x="2599" y="134"/>
                  </a:cubicBezTo>
                  <a:cubicBezTo>
                    <a:pt x="2311" y="190"/>
                    <a:pt x="2020" y="218"/>
                    <a:pt x="1730" y="218"/>
                  </a:cubicBezTo>
                  <a:cubicBezTo>
                    <a:pt x="1272" y="218"/>
                    <a:pt x="815" y="149"/>
                    <a:pt x="374" y="12"/>
                  </a:cubicBezTo>
                  <a:cubicBezTo>
                    <a:pt x="349" y="4"/>
                    <a:pt x="325" y="0"/>
                    <a:pt x="3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87" name="Google Shape;3487;p7"/>
            <p:cNvSpPr/>
            <p:nvPr/>
          </p:nvSpPr>
          <p:spPr>
            <a:xfrm>
              <a:off x="5369275" y="2747325"/>
              <a:ext cx="85000" cy="14625"/>
            </a:xfrm>
            <a:custGeom>
              <a:avLst/>
              <a:gdLst/>
              <a:ahLst/>
              <a:cxnLst/>
              <a:rect l="l" t="t" r="r" b="b"/>
              <a:pathLst>
                <a:path w="3400" h="585" extrusionOk="0">
                  <a:moveTo>
                    <a:pt x="279" y="1"/>
                  </a:moveTo>
                  <a:cubicBezTo>
                    <a:pt x="1" y="1"/>
                    <a:pt x="5" y="440"/>
                    <a:pt x="292" y="454"/>
                  </a:cubicBezTo>
                  <a:lnTo>
                    <a:pt x="3108" y="584"/>
                  </a:lnTo>
                  <a:cubicBezTo>
                    <a:pt x="3112" y="584"/>
                    <a:pt x="3116" y="584"/>
                    <a:pt x="3119" y="584"/>
                  </a:cubicBezTo>
                  <a:cubicBezTo>
                    <a:pt x="3399" y="584"/>
                    <a:pt x="3394" y="144"/>
                    <a:pt x="3108" y="130"/>
                  </a:cubicBezTo>
                  <a:lnTo>
                    <a:pt x="292" y="1"/>
                  </a:lnTo>
                  <a:cubicBezTo>
                    <a:pt x="288" y="1"/>
                    <a:pt x="283" y="1"/>
                    <a:pt x="2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88" name="Google Shape;3488;p7"/>
            <p:cNvSpPr/>
            <p:nvPr/>
          </p:nvSpPr>
          <p:spPr>
            <a:xfrm>
              <a:off x="5353275" y="2824550"/>
              <a:ext cx="61200" cy="14300"/>
            </a:xfrm>
            <a:custGeom>
              <a:avLst/>
              <a:gdLst/>
              <a:ahLst/>
              <a:cxnLst/>
              <a:rect l="l" t="t" r="r" b="b"/>
              <a:pathLst>
                <a:path w="2448" h="572" extrusionOk="0">
                  <a:moveTo>
                    <a:pt x="218" y="0"/>
                  </a:moveTo>
                  <a:cubicBezTo>
                    <a:pt x="100" y="0"/>
                    <a:pt x="0" y="113"/>
                    <a:pt x="0" y="228"/>
                  </a:cubicBezTo>
                  <a:cubicBezTo>
                    <a:pt x="0" y="356"/>
                    <a:pt x="103" y="447"/>
                    <a:pt x="227" y="453"/>
                  </a:cubicBezTo>
                  <a:lnTo>
                    <a:pt x="2220" y="571"/>
                  </a:lnTo>
                  <a:cubicBezTo>
                    <a:pt x="2224" y="571"/>
                    <a:pt x="2228" y="571"/>
                    <a:pt x="2232" y="571"/>
                  </a:cubicBezTo>
                  <a:cubicBezTo>
                    <a:pt x="2349" y="571"/>
                    <a:pt x="2447" y="459"/>
                    <a:pt x="2447" y="345"/>
                  </a:cubicBezTo>
                  <a:cubicBezTo>
                    <a:pt x="2447" y="217"/>
                    <a:pt x="2344" y="126"/>
                    <a:pt x="2220" y="118"/>
                  </a:cubicBezTo>
                  <a:lnTo>
                    <a:pt x="227" y="0"/>
                  </a:lnTo>
                  <a:cubicBezTo>
                    <a:pt x="224" y="0"/>
                    <a:pt x="221" y="0"/>
                    <a:pt x="2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89" name="Google Shape;3489;p7"/>
            <p:cNvSpPr/>
            <p:nvPr/>
          </p:nvSpPr>
          <p:spPr>
            <a:xfrm>
              <a:off x="5577500" y="2738950"/>
              <a:ext cx="58600" cy="11350"/>
            </a:xfrm>
            <a:custGeom>
              <a:avLst/>
              <a:gdLst/>
              <a:ahLst/>
              <a:cxnLst/>
              <a:rect l="l" t="t" r="r" b="b"/>
              <a:pathLst>
                <a:path w="2344" h="454" extrusionOk="0">
                  <a:moveTo>
                    <a:pt x="292" y="1"/>
                  </a:moveTo>
                  <a:cubicBezTo>
                    <a:pt x="1" y="1"/>
                    <a:pt x="1" y="454"/>
                    <a:pt x="292" y="454"/>
                  </a:cubicBezTo>
                  <a:lnTo>
                    <a:pt x="2052" y="454"/>
                  </a:lnTo>
                  <a:cubicBezTo>
                    <a:pt x="2343" y="454"/>
                    <a:pt x="2343" y="1"/>
                    <a:pt x="20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90" name="Google Shape;3490;p7"/>
            <p:cNvSpPr/>
            <p:nvPr/>
          </p:nvSpPr>
          <p:spPr>
            <a:xfrm>
              <a:off x="5250475" y="2595250"/>
              <a:ext cx="29250" cy="11350"/>
            </a:xfrm>
            <a:custGeom>
              <a:avLst/>
              <a:gdLst/>
              <a:ahLst/>
              <a:cxnLst/>
              <a:rect l="l" t="t" r="r" b="b"/>
              <a:pathLst>
                <a:path w="1170" h="454" extrusionOk="0">
                  <a:moveTo>
                    <a:pt x="234" y="0"/>
                  </a:moveTo>
                  <a:cubicBezTo>
                    <a:pt x="115" y="0"/>
                    <a:pt x="1" y="104"/>
                    <a:pt x="7" y="226"/>
                  </a:cubicBezTo>
                  <a:cubicBezTo>
                    <a:pt x="13" y="350"/>
                    <a:pt x="107" y="453"/>
                    <a:pt x="234" y="453"/>
                  </a:cubicBezTo>
                  <a:lnTo>
                    <a:pt x="938" y="453"/>
                  </a:lnTo>
                  <a:cubicBezTo>
                    <a:pt x="1055" y="453"/>
                    <a:pt x="1170" y="348"/>
                    <a:pt x="1163" y="226"/>
                  </a:cubicBezTo>
                  <a:cubicBezTo>
                    <a:pt x="1159" y="104"/>
                    <a:pt x="1065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91" name="Google Shape;3491;p7"/>
            <p:cNvSpPr/>
            <p:nvPr/>
          </p:nvSpPr>
          <p:spPr>
            <a:xfrm>
              <a:off x="5338700" y="2677975"/>
              <a:ext cx="82300" cy="14875"/>
            </a:xfrm>
            <a:custGeom>
              <a:avLst/>
              <a:gdLst/>
              <a:ahLst/>
              <a:cxnLst/>
              <a:rect l="l" t="t" r="r" b="b"/>
              <a:pathLst>
                <a:path w="3292" h="595" extrusionOk="0">
                  <a:moveTo>
                    <a:pt x="3035" y="1"/>
                  </a:moveTo>
                  <a:cubicBezTo>
                    <a:pt x="3018" y="1"/>
                    <a:pt x="3001" y="2"/>
                    <a:pt x="2983" y="5"/>
                  </a:cubicBezTo>
                  <a:cubicBezTo>
                    <a:pt x="2442" y="97"/>
                    <a:pt x="1895" y="143"/>
                    <a:pt x="1348" y="143"/>
                  </a:cubicBezTo>
                  <a:cubicBezTo>
                    <a:pt x="974" y="143"/>
                    <a:pt x="599" y="121"/>
                    <a:pt x="226" y="79"/>
                  </a:cubicBezTo>
                  <a:cubicBezTo>
                    <a:pt x="220" y="78"/>
                    <a:pt x="213" y="78"/>
                    <a:pt x="207" y="78"/>
                  </a:cubicBezTo>
                  <a:cubicBezTo>
                    <a:pt x="93" y="78"/>
                    <a:pt x="0" y="199"/>
                    <a:pt x="0" y="304"/>
                  </a:cubicBezTo>
                  <a:cubicBezTo>
                    <a:pt x="0" y="439"/>
                    <a:pt x="104" y="518"/>
                    <a:pt x="226" y="532"/>
                  </a:cubicBezTo>
                  <a:cubicBezTo>
                    <a:pt x="601" y="573"/>
                    <a:pt x="977" y="594"/>
                    <a:pt x="1353" y="594"/>
                  </a:cubicBezTo>
                  <a:cubicBezTo>
                    <a:pt x="1940" y="594"/>
                    <a:pt x="2526" y="543"/>
                    <a:pt x="3106" y="442"/>
                  </a:cubicBezTo>
                  <a:cubicBezTo>
                    <a:pt x="3225" y="423"/>
                    <a:pt x="3292" y="273"/>
                    <a:pt x="3262" y="163"/>
                  </a:cubicBezTo>
                  <a:cubicBezTo>
                    <a:pt x="3231" y="54"/>
                    <a:pt x="3138" y="1"/>
                    <a:pt x="3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92" name="Google Shape;3492;p7"/>
            <p:cNvSpPr/>
            <p:nvPr/>
          </p:nvSpPr>
          <p:spPr>
            <a:xfrm>
              <a:off x="5253375" y="2685125"/>
              <a:ext cx="41000" cy="12850"/>
            </a:xfrm>
            <a:custGeom>
              <a:avLst/>
              <a:gdLst/>
              <a:ahLst/>
              <a:cxnLst/>
              <a:rect l="l" t="t" r="r" b="b"/>
              <a:pathLst>
                <a:path w="1640" h="514" extrusionOk="0">
                  <a:moveTo>
                    <a:pt x="223" y="1"/>
                  </a:moveTo>
                  <a:cubicBezTo>
                    <a:pt x="109" y="1"/>
                    <a:pt x="1" y="114"/>
                    <a:pt x="5" y="228"/>
                  </a:cubicBezTo>
                  <a:cubicBezTo>
                    <a:pt x="9" y="352"/>
                    <a:pt x="109" y="452"/>
                    <a:pt x="233" y="454"/>
                  </a:cubicBezTo>
                  <a:lnTo>
                    <a:pt x="1408" y="514"/>
                  </a:lnTo>
                  <a:cubicBezTo>
                    <a:pt x="1411" y="514"/>
                    <a:pt x="1414" y="514"/>
                    <a:pt x="1417" y="514"/>
                  </a:cubicBezTo>
                  <a:cubicBezTo>
                    <a:pt x="1531" y="514"/>
                    <a:pt x="1639" y="402"/>
                    <a:pt x="1633" y="286"/>
                  </a:cubicBezTo>
                  <a:cubicBezTo>
                    <a:pt x="1630" y="163"/>
                    <a:pt x="1531" y="62"/>
                    <a:pt x="1408" y="61"/>
                  </a:cubicBezTo>
                  <a:lnTo>
                    <a:pt x="233" y="1"/>
                  </a:lnTo>
                  <a:cubicBezTo>
                    <a:pt x="230" y="1"/>
                    <a:pt x="227" y="1"/>
                    <a:pt x="2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93" name="Google Shape;3493;p7"/>
            <p:cNvSpPr/>
            <p:nvPr/>
          </p:nvSpPr>
          <p:spPr>
            <a:xfrm>
              <a:off x="5599675" y="2785275"/>
              <a:ext cx="49425" cy="14875"/>
            </a:xfrm>
            <a:custGeom>
              <a:avLst/>
              <a:gdLst/>
              <a:ahLst/>
              <a:cxnLst/>
              <a:rect l="l" t="t" r="r" b="b"/>
              <a:pathLst>
                <a:path w="1977" h="595" extrusionOk="0">
                  <a:moveTo>
                    <a:pt x="1764" y="1"/>
                  </a:moveTo>
                  <a:cubicBezTo>
                    <a:pt x="1759" y="1"/>
                    <a:pt x="1754" y="1"/>
                    <a:pt x="1749" y="1"/>
                  </a:cubicBezTo>
                  <a:lnTo>
                    <a:pt x="226" y="141"/>
                  </a:lnTo>
                  <a:cubicBezTo>
                    <a:pt x="104" y="152"/>
                    <a:pt x="1" y="236"/>
                    <a:pt x="1" y="366"/>
                  </a:cubicBezTo>
                  <a:cubicBezTo>
                    <a:pt x="1" y="476"/>
                    <a:pt x="96" y="594"/>
                    <a:pt x="211" y="594"/>
                  </a:cubicBezTo>
                  <a:cubicBezTo>
                    <a:pt x="216" y="594"/>
                    <a:pt x="221" y="594"/>
                    <a:pt x="226" y="594"/>
                  </a:cubicBezTo>
                  <a:lnTo>
                    <a:pt x="1749" y="454"/>
                  </a:lnTo>
                  <a:cubicBezTo>
                    <a:pt x="1871" y="443"/>
                    <a:pt x="1976" y="359"/>
                    <a:pt x="1976" y="229"/>
                  </a:cubicBezTo>
                  <a:cubicBezTo>
                    <a:pt x="1976" y="119"/>
                    <a:pt x="1880" y="1"/>
                    <a:pt x="17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94" name="Google Shape;3494;p7"/>
            <p:cNvSpPr/>
            <p:nvPr/>
          </p:nvSpPr>
          <p:spPr>
            <a:xfrm>
              <a:off x="5144925" y="2847450"/>
              <a:ext cx="43900" cy="14350"/>
            </a:xfrm>
            <a:custGeom>
              <a:avLst/>
              <a:gdLst/>
              <a:ahLst/>
              <a:cxnLst/>
              <a:rect l="l" t="t" r="r" b="b"/>
              <a:pathLst>
                <a:path w="1756" h="574" extrusionOk="0">
                  <a:moveTo>
                    <a:pt x="1539" y="0"/>
                  </a:moveTo>
                  <a:cubicBezTo>
                    <a:pt x="1534" y="0"/>
                    <a:pt x="1528" y="0"/>
                    <a:pt x="1523" y="1"/>
                  </a:cubicBezTo>
                  <a:lnTo>
                    <a:pt x="232" y="118"/>
                  </a:lnTo>
                  <a:cubicBezTo>
                    <a:pt x="115" y="129"/>
                    <a:pt x="0" y="216"/>
                    <a:pt x="5" y="346"/>
                  </a:cubicBezTo>
                  <a:cubicBezTo>
                    <a:pt x="11" y="454"/>
                    <a:pt x="98" y="573"/>
                    <a:pt x="217" y="573"/>
                  </a:cubicBezTo>
                  <a:cubicBezTo>
                    <a:pt x="222" y="573"/>
                    <a:pt x="227" y="573"/>
                    <a:pt x="232" y="573"/>
                  </a:cubicBezTo>
                  <a:lnTo>
                    <a:pt x="1523" y="455"/>
                  </a:lnTo>
                  <a:cubicBezTo>
                    <a:pt x="1641" y="444"/>
                    <a:pt x="1755" y="358"/>
                    <a:pt x="1749" y="228"/>
                  </a:cubicBezTo>
                  <a:cubicBezTo>
                    <a:pt x="1744" y="120"/>
                    <a:pt x="1656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95" name="Google Shape;3495;p7"/>
            <p:cNvSpPr/>
            <p:nvPr/>
          </p:nvSpPr>
          <p:spPr>
            <a:xfrm>
              <a:off x="5700700" y="2829875"/>
              <a:ext cx="67400" cy="11350"/>
            </a:xfrm>
            <a:custGeom>
              <a:avLst/>
              <a:gdLst/>
              <a:ahLst/>
              <a:cxnLst/>
              <a:rect l="l" t="t" r="r" b="b"/>
              <a:pathLst>
                <a:path w="2696" h="454" extrusionOk="0">
                  <a:moveTo>
                    <a:pt x="292" y="0"/>
                  </a:moveTo>
                  <a:cubicBezTo>
                    <a:pt x="0" y="0"/>
                    <a:pt x="0" y="453"/>
                    <a:pt x="292" y="453"/>
                  </a:cubicBezTo>
                  <a:lnTo>
                    <a:pt x="2404" y="453"/>
                  </a:lnTo>
                  <a:cubicBezTo>
                    <a:pt x="2695" y="453"/>
                    <a:pt x="2695" y="0"/>
                    <a:pt x="2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96" name="Google Shape;3496;p7"/>
            <p:cNvSpPr/>
            <p:nvPr/>
          </p:nvSpPr>
          <p:spPr>
            <a:xfrm>
              <a:off x="5437950" y="2788925"/>
              <a:ext cx="47600" cy="12525"/>
            </a:xfrm>
            <a:custGeom>
              <a:avLst/>
              <a:gdLst/>
              <a:ahLst/>
              <a:cxnLst/>
              <a:rect l="l" t="t" r="r" b="b"/>
              <a:pathLst>
                <a:path w="1904" h="501" extrusionOk="0">
                  <a:moveTo>
                    <a:pt x="1641" y="0"/>
                  </a:moveTo>
                  <a:cubicBezTo>
                    <a:pt x="1625" y="0"/>
                    <a:pt x="1608" y="2"/>
                    <a:pt x="1591" y="4"/>
                  </a:cubicBezTo>
                  <a:cubicBezTo>
                    <a:pt x="1377" y="35"/>
                    <a:pt x="1162" y="50"/>
                    <a:pt x="947" y="50"/>
                  </a:cubicBezTo>
                  <a:cubicBezTo>
                    <a:pt x="732" y="50"/>
                    <a:pt x="517" y="35"/>
                    <a:pt x="303" y="4"/>
                  </a:cubicBezTo>
                  <a:cubicBezTo>
                    <a:pt x="287" y="2"/>
                    <a:pt x="272" y="1"/>
                    <a:pt x="256" y="1"/>
                  </a:cubicBezTo>
                  <a:cubicBezTo>
                    <a:pt x="152" y="1"/>
                    <a:pt x="50" y="51"/>
                    <a:pt x="24" y="163"/>
                  </a:cubicBezTo>
                  <a:cubicBezTo>
                    <a:pt x="0" y="271"/>
                    <a:pt x="58" y="423"/>
                    <a:pt x="182" y="441"/>
                  </a:cubicBezTo>
                  <a:cubicBezTo>
                    <a:pt x="435" y="481"/>
                    <a:pt x="691" y="500"/>
                    <a:pt x="946" y="500"/>
                  </a:cubicBezTo>
                  <a:cubicBezTo>
                    <a:pt x="1201" y="500"/>
                    <a:pt x="1457" y="481"/>
                    <a:pt x="1710" y="441"/>
                  </a:cubicBezTo>
                  <a:cubicBezTo>
                    <a:pt x="1829" y="423"/>
                    <a:pt x="1904" y="269"/>
                    <a:pt x="1870" y="163"/>
                  </a:cubicBezTo>
                  <a:cubicBezTo>
                    <a:pt x="1833" y="52"/>
                    <a:pt x="1745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97" name="Google Shape;3497;p7"/>
            <p:cNvSpPr/>
            <p:nvPr/>
          </p:nvSpPr>
          <p:spPr>
            <a:xfrm>
              <a:off x="5618175" y="4265725"/>
              <a:ext cx="639100" cy="1062350"/>
            </a:xfrm>
            <a:custGeom>
              <a:avLst/>
              <a:gdLst/>
              <a:ahLst/>
              <a:cxnLst/>
              <a:rect l="l" t="t" r="r" b="b"/>
              <a:pathLst>
                <a:path w="25564" h="42494" extrusionOk="0">
                  <a:moveTo>
                    <a:pt x="8513" y="469"/>
                  </a:moveTo>
                  <a:cubicBezTo>
                    <a:pt x="9424" y="469"/>
                    <a:pt x="10255" y="1024"/>
                    <a:pt x="10775" y="1814"/>
                  </a:cubicBezTo>
                  <a:cubicBezTo>
                    <a:pt x="11516" y="2942"/>
                    <a:pt x="11646" y="4376"/>
                    <a:pt x="11762" y="5684"/>
                  </a:cubicBezTo>
                  <a:cubicBezTo>
                    <a:pt x="12022" y="8614"/>
                    <a:pt x="11967" y="11578"/>
                    <a:pt x="12009" y="14517"/>
                  </a:cubicBezTo>
                  <a:lnTo>
                    <a:pt x="4802" y="14517"/>
                  </a:lnTo>
                  <a:lnTo>
                    <a:pt x="4802" y="7451"/>
                  </a:lnTo>
                  <a:cubicBezTo>
                    <a:pt x="4804" y="7401"/>
                    <a:pt x="4787" y="7354"/>
                    <a:pt x="4754" y="7315"/>
                  </a:cubicBezTo>
                  <a:cubicBezTo>
                    <a:pt x="4802" y="6002"/>
                    <a:pt x="5001" y="4684"/>
                    <a:pt x="5409" y="3436"/>
                  </a:cubicBezTo>
                  <a:lnTo>
                    <a:pt x="5410" y="3436"/>
                  </a:lnTo>
                  <a:cubicBezTo>
                    <a:pt x="5800" y="2242"/>
                    <a:pt x="6510" y="1028"/>
                    <a:pt x="7763" y="597"/>
                  </a:cubicBezTo>
                  <a:cubicBezTo>
                    <a:pt x="8016" y="509"/>
                    <a:pt x="8268" y="469"/>
                    <a:pt x="8513" y="469"/>
                  </a:cubicBezTo>
                  <a:close/>
                  <a:moveTo>
                    <a:pt x="12478" y="14978"/>
                  </a:moveTo>
                  <a:lnTo>
                    <a:pt x="16152" y="14980"/>
                  </a:lnTo>
                  <a:cubicBezTo>
                    <a:pt x="15917" y="15141"/>
                    <a:pt x="15676" y="15298"/>
                    <a:pt x="15464" y="15479"/>
                  </a:cubicBezTo>
                  <a:cubicBezTo>
                    <a:pt x="14862" y="15997"/>
                    <a:pt x="14662" y="16691"/>
                    <a:pt x="14654" y="17463"/>
                  </a:cubicBezTo>
                  <a:cubicBezTo>
                    <a:pt x="14649" y="17795"/>
                    <a:pt x="14657" y="18130"/>
                    <a:pt x="14667" y="18464"/>
                  </a:cubicBezTo>
                  <a:lnTo>
                    <a:pt x="12530" y="18464"/>
                  </a:lnTo>
                  <a:cubicBezTo>
                    <a:pt x="12512" y="17303"/>
                    <a:pt x="12495" y="16141"/>
                    <a:pt x="12478" y="14978"/>
                  </a:cubicBezTo>
                  <a:close/>
                  <a:moveTo>
                    <a:pt x="4338" y="14980"/>
                  </a:moveTo>
                  <a:lnTo>
                    <a:pt x="4338" y="23609"/>
                  </a:lnTo>
                  <a:lnTo>
                    <a:pt x="614" y="23609"/>
                  </a:lnTo>
                  <a:lnTo>
                    <a:pt x="614" y="14980"/>
                  </a:lnTo>
                  <a:close/>
                  <a:moveTo>
                    <a:pt x="12016" y="14980"/>
                  </a:moveTo>
                  <a:cubicBezTo>
                    <a:pt x="12033" y="16141"/>
                    <a:pt x="12050" y="17303"/>
                    <a:pt x="12069" y="18464"/>
                  </a:cubicBezTo>
                  <a:lnTo>
                    <a:pt x="10432" y="18464"/>
                  </a:lnTo>
                  <a:cubicBezTo>
                    <a:pt x="10136" y="18464"/>
                    <a:pt x="10134" y="18926"/>
                    <a:pt x="10432" y="18926"/>
                  </a:cubicBezTo>
                  <a:lnTo>
                    <a:pt x="12075" y="18926"/>
                  </a:lnTo>
                  <a:lnTo>
                    <a:pt x="12143" y="23483"/>
                  </a:lnTo>
                  <a:cubicBezTo>
                    <a:pt x="12143" y="23525"/>
                    <a:pt x="12144" y="23567"/>
                    <a:pt x="12146" y="23609"/>
                  </a:cubicBezTo>
                  <a:lnTo>
                    <a:pt x="4801" y="23609"/>
                  </a:lnTo>
                  <a:lnTo>
                    <a:pt x="4801" y="14980"/>
                  </a:lnTo>
                  <a:close/>
                  <a:moveTo>
                    <a:pt x="14681" y="18926"/>
                  </a:moveTo>
                  <a:cubicBezTo>
                    <a:pt x="14701" y="19406"/>
                    <a:pt x="14723" y="19884"/>
                    <a:pt x="14737" y="20362"/>
                  </a:cubicBezTo>
                  <a:cubicBezTo>
                    <a:pt x="14765" y="21358"/>
                    <a:pt x="14794" y="22353"/>
                    <a:pt x="14819" y="23349"/>
                  </a:cubicBezTo>
                  <a:cubicBezTo>
                    <a:pt x="14820" y="23436"/>
                    <a:pt x="14822" y="23522"/>
                    <a:pt x="14823" y="23609"/>
                  </a:cubicBezTo>
                  <a:lnTo>
                    <a:pt x="12608" y="23609"/>
                  </a:lnTo>
                  <a:lnTo>
                    <a:pt x="12537" y="18926"/>
                  </a:lnTo>
                  <a:close/>
                  <a:moveTo>
                    <a:pt x="20128" y="18926"/>
                  </a:moveTo>
                  <a:cubicBezTo>
                    <a:pt x="19849" y="19246"/>
                    <a:pt x="19569" y="19567"/>
                    <a:pt x="19290" y="19887"/>
                  </a:cubicBezTo>
                  <a:cubicBezTo>
                    <a:pt x="19223" y="19965"/>
                    <a:pt x="19201" y="20073"/>
                    <a:pt x="19254" y="20166"/>
                  </a:cubicBezTo>
                  <a:cubicBezTo>
                    <a:pt x="19293" y="20232"/>
                    <a:pt x="19376" y="20283"/>
                    <a:pt x="19456" y="20283"/>
                  </a:cubicBezTo>
                  <a:cubicBezTo>
                    <a:pt x="19476" y="20283"/>
                    <a:pt x="19497" y="20280"/>
                    <a:pt x="19516" y="20272"/>
                  </a:cubicBezTo>
                  <a:cubicBezTo>
                    <a:pt x="19809" y="20158"/>
                    <a:pt x="19994" y="19935"/>
                    <a:pt x="20169" y="19682"/>
                  </a:cubicBezTo>
                  <a:cubicBezTo>
                    <a:pt x="20196" y="19642"/>
                    <a:pt x="20227" y="19595"/>
                    <a:pt x="20260" y="19548"/>
                  </a:cubicBezTo>
                  <a:cubicBezTo>
                    <a:pt x="20327" y="20612"/>
                    <a:pt x="20346" y="21679"/>
                    <a:pt x="20338" y="22745"/>
                  </a:cubicBezTo>
                  <a:cubicBezTo>
                    <a:pt x="20136" y="22560"/>
                    <a:pt x="19945" y="22362"/>
                    <a:pt x="19766" y="22156"/>
                  </a:cubicBezTo>
                  <a:cubicBezTo>
                    <a:pt x="19728" y="22109"/>
                    <a:pt x="19670" y="22088"/>
                    <a:pt x="19611" y="22088"/>
                  </a:cubicBezTo>
                  <a:cubicBezTo>
                    <a:pt x="19548" y="22088"/>
                    <a:pt x="19484" y="22113"/>
                    <a:pt x="19441" y="22156"/>
                  </a:cubicBezTo>
                  <a:cubicBezTo>
                    <a:pt x="19347" y="22250"/>
                    <a:pt x="19359" y="22387"/>
                    <a:pt x="19441" y="22481"/>
                  </a:cubicBezTo>
                  <a:cubicBezTo>
                    <a:pt x="19710" y="22799"/>
                    <a:pt x="20014" y="23080"/>
                    <a:pt x="20335" y="23342"/>
                  </a:cubicBezTo>
                  <a:cubicBezTo>
                    <a:pt x="20334" y="23431"/>
                    <a:pt x="20337" y="23520"/>
                    <a:pt x="20334" y="23608"/>
                  </a:cubicBezTo>
                  <a:lnTo>
                    <a:pt x="15284" y="23609"/>
                  </a:lnTo>
                  <a:cubicBezTo>
                    <a:pt x="15246" y="22047"/>
                    <a:pt x="15202" y="20487"/>
                    <a:pt x="15154" y="18926"/>
                  </a:cubicBezTo>
                  <a:close/>
                  <a:moveTo>
                    <a:pt x="14834" y="24070"/>
                  </a:moveTo>
                  <a:cubicBezTo>
                    <a:pt x="14924" y="27816"/>
                    <a:pt x="14982" y="31562"/>
                    <a:pt x="15011" y="35309"/>
                  </a:cubicBezTo>
                  <a:cubicBezTo>
                    <a:pt x="15029" y="37549"/>
                    <a:pt x="15033" y="39790"/>
                    <a:pt x="15029" y="42032"/>
                  </a:cubicBezTo>
                  <a:lnTo>
                    <a:pt x="614" y="42032"/>
                  </a:lnTo>
                  <a:lnTo>
                    <a:pt x="614" y="24070"/>
                  </a:lnTo>
                  <a:lnTo>
                    <a:pt x="4338" y="24070"/>
                  </a:lnTo>
                  <a:lnTo>
                    <a:pt x="4338" y="32932"/>
                  </a:lnTo>
                  <a:cubicBezTo>
                    <a:pt x="4338" y="33080"/>
                    <a:pt x="4454" y="33154"/>
                    <a:pt x="4570" y="33154"/>
                  </a:cubicBezTo>
                  <a:cubicBezTo>
                    <a:pt x="4685" y="33154"/>
                    <a:pt x="4801" y="33080"/>
                    <a:pt x="4801" y="32932"/>
                  </a:cubicBezTo>
                  <a:lnTo>
                    <a:pt x="4801" y="24070"/>
                  </a:lnTo>
                  <a:lnTo>
                    <a:pt x="12154" y="24070"/>
                  </a:lnTo>
                  <a:cubicBezTo>
                    <a:pt x="12204" y="27229"/>
                    <a:pt x="12266" y="30390"/>
                    <a:pt x="12045" y="33544"/>
                  </a:cubicBezTo>
                  <a:cubicBezTo>
                    <a:pt x="12035" y="33692"/>
                    <a:pt x="12145" y="33766"/>
                    <a:pt x="12261" y="33766"/>
                  </a:cubicBezTo>
                  <a:cubicBezTo>
                    <a:pt x="12376" y="33766"/>
                    <a:pt x="12497" y="33692"/>
                    <a:pt x="12508" y="33544"/>
                  </a:cubicBezTo>
                  <a:cubicBezTo>
                    <a:pt x="12729" y="30390"/>
                    <a:pt x="12663" y="27229"/>
                    <a:pt x="12616" y="24070"/>
                  </a:cubicBezTo>
                  <a:close/>
                  <a:moveTo>
                    <a:pt x="8524" y="1"/>
                  </a:moveTo>
                  <a:cubicBezTo>
                    <a:pt x="8377" y="1"/>
                    <a:pt x="8228" y="13"/>
                    <a:pt x="8077" y="39"/>
                  </a:cubicBezTo>
                  <a:cubicBezTo>
                    <a:pt x="6648" y="285"/>
                    <a:pt x="5683" y="1491"/>
                    <a:pt x="5166" y="2762"/>
                  </a:cubicBezTo>
                  <a:cubicBezTo>
                    <a:pt x="4547" y="4280"/>
                    <a:pt x="4307" y="5990"/>
                    <a:pt x="4276" y="7619"/>
                  </a:cubicBezTo>
                  <a:cubicBezTo>
                    <a:pt x="4273" y="7680"/>
                    <a:pt x="4296" y="7738"/>
                    <a:pt x="4340" y="7780"/>
                  </a:cubicBezTo>
                  <a:lnTo>
                    <a:pt x="4340" y="14517"/>
                  </a:lnTo>
                  <a:lnTo>
                    <a:pt x="584" y="14517"/>
                  </a:lnTo>
                  <a:cubicBezTo>
                    <a:pt x="543" y="14444"/>
                    <a:pt x="462" y="14406"/>
                    <a:pt x="382" y="14406"/>
                  </a:cubicBezTo>
                  <a:cubicBezTo>
                    <a:pt x="295" y="14406"/>
                    <a:pt x="209" y="14449"/>
                    <a:pt x="172" y="14536"/>
                  </a:cubicBezTo>
                  <a:cubicBezTo>
                    <a:pt x="6" y="14607"/>
                    <a:pt x="0" y="14864"/>
                    <a:pt x="152" y="14950"/>
                  </a:cubicBezTo>
                  <a:lnTo>
                    <a:pt x="152" y="42143"/>
                  </a:lnTo>
                  <a:cubicBezTo>
                    <a:pt x="154" y="42168"/>
                    <a:pt x="158" y="42195"/>
                    <a:pt x="168" y="42218"/>
                  </a:cubicBezTo>
                  <a:cubicBezTo>
                    <a:pt x="146" y="42347"/>
                    <a:pt x="215" y="42494"/>
                    <a:pt x="382" y="42494"/>
                  </a:cubicBezTo>
                  <a:lnTo>
                    <a:pt x="15217" y="42494"/>
                  </a:lnTo>
                  <a:cubicBezTo>
                    <a:pt x="15376" y="42494"/>
                    <a:pt x="15448" y="42359"/>
                    <a:pt x="15436" y="42235"/>
                  </a:cubicBezTo>
                  <a:cubicBezTo>
                    <a:pt x="15470" y="42196"/>
                    <a:pt x="15489" y="42146"/>
                    <a:pt x="15489" y="42093"/>
                  </a:cubicBezTo>
                  <a:cubicBezTo>
                    <a:pt x="15499" y="38165"/>
                    <a:pt x="15475" y="34235"/>
                    <a:pt x="15417" y="30306"/>
                  </a:cubicBezTo>
                  <a:cubicBezTo>
                    <a:pt x="15387" y="28228"/>
                    <a:pt x="15347" y="26149"/>
                    <a:pt x="15296" y="24072"/>
                  </a:cubicBezTo>
                  <a:lnTo>
                    <a:pt x="25264" y="24072"/>
                  </a:lnTo>
                  <a:cubicBezTo>
                    <a:pt x="25563" y="24070"/>
                    <a:pt x="25563" y="23609"/>
                    <a:pt x="25266" y="23609"/>
                  </a:cubicBezTo>
                  <a:lnTo>
                    <a:pt x="20794" y="23609"/>
                  </a:lnTo>
                  <a:cubicBezTo>
                    <a:pt x="20794" y="23591"/>
                    <a:pt x="20794" y="23572"/>
                    <a:pt x="20796" y="23553"/>
                  </a:cubicBezTo>
                  <a:cubicBezTo>
                    <a:pt x="20837" y="23534"/>
                    <a:pt x="20873" y="23505"/>
                    <a:pt x="20901" y="23467"/>
                  </a:cubicBezTo>
                  <a:cubicBezTo>
                    <a:pt x="21200" y="23016"/>
                    <a:pt x="21501" y="22564"/>
                    <a:pt x="21803" y="22112"/>
                  </a:cubicBezTo>
                  <a:cubicBezTo>
                    <a:pt x="21872" y="22008"/>
                    <a:pt x="21822" y="21856"/>
                    <a:pt x="21720" y="21797"/>
                  </a:cubicBezTo>
                  <a:cubicBezTo>
                    <a:pt x="21684" y="21775"/>
                    <a:pt x="21645" y="21765"/>
                    <a:pt x="21607" y="21765"/>
                  </a:cubicBezTo>
                  <a:cubicBezTo>
                    <a:pt x="21528" y="21765"/>
                    <a:pt x="21451" y="21808"/>
                    <a:pt x="21404" y="21878"/>
                  </a:cubicBezTo>
                  <a:lnTo>
                    <a:pt x="20808" y="22773"/>
                  </a:lnTo>
                  <a:cubicBezTo>
                    <a:pt x="20819" y="21626"/>
                    <a:pt x="20785" y="20479"/>
                    <a:pt x="20707" y="19334"/>
                  </a:cubicBezTo>
                  <a:cubicBezTo>
                    <a:pt x="20710" y="19320"/>
                    <a:pt x="20711" y="19307"/>
                    <a:pt x="20711" y="19295"/>
                  </a:cubicBezTo>
                  <a:lnTo>
                    <a:pt x="20703" y="19204"/>
                  </a:lnTo>
                  <a:cubicBezTo>
                    <a:pt x="20713" y="19204"/>
                    <a:pt x="20721" y="19199"/>
                    <a:pt x="20730" y="19199"/>
                  </a:cubicBezTo>
                  <a:cubicBezTo>
                    <a:pt x="20766" y="19199"/>
                    <a:pt x="20802" y="19210"/>
                    <a:pt x="20833" y="19229"/>
                  </a:cubicBezTo>
                  <a:cubicBezTo>
                    <a:pt x="20876" y="19255"/>
                    <a:pt x="20882" y="19263"/>
                    <a:pt x="20926" y="19310"/>
                  </a:cubicBezTo>
                  <a:cubicBezTo>
                    <a:pt x="20973" y="19362"/>
                    <a:pt x="21034" y="19468"/>
                    <a:pt x="21083" y="19553"/>
                  </a:cubicBezTo>
                  <a:cubicBezTo>
                    <a:pt x="21202" y="19761"/>
                    <a:pt x="21335" y="19981"/>
                    <a:pt x="21562" y="20086"/>
                  </a:cubicBezTo>
                  <a:cubicBezTo>
                    <a:pt x="21601" y="20104"/>
                    <a:pt x="21642" y="20114"/>
                    <a:pt x="21683" y="20114"/>
                  </a:cubicBezTo>
                  <a:cubicBezTo>
                    <a:pt x="21760" y="20114"/>
                    <a:pt x="21834" y="20079"/>
                    <a:pt x="21878" y="20003"/>
                  </a:cubicBezTo>
                  <a:cubicBezTo>
                    <a:pt x="21936" y="19904"/>
                    <a:pt x="21908" y="19740"/>
                    <a:pt x="21795" y="19688"/>
                  </a:cubicBezTo>
                  <a:cubicBezTo>
                    <a:pt x="21697" y="19642"/>
                    <a:pt x="21645" y="19586"/>
                    <a:pt x="21589" y="19500"/>
                  </a:cubicBezTo>
                  <a:cubicBezTo>
                    <a:pt x="21526" y="19406"/>
                    <a:pt x="21474" y="19304"/>
                    <a:pt x="21415" y="19205"/>
                  </a:cubicBezTo>
                  <a:cubicBezTo>
                    <a:pt x="21350" y="19102"/>
                    <a:pt x="21274" y="19008"/>
                    <a:pt x="21184" y="18926"/>
                  </a:cubicBezTo>
                  <a:lnTo>
                    <a:pt x="24667" y="18926"/>
                  </a:lnTo>
                  <a:cubicBezTo>
                    <a:pt x="24965" y="18926"/>
                    <a:pt x="24965" y="18464"/>
                    <a:pt x="24667" y="18464"/>
                  </a:cubicBezTo>
                  <a:lnTo>
                    <a:pt x="15141" y="18464"/>
                  </a:lnTo>
                  <a:cubicBezTo>
                    <a:pt x="15107" y="17546"/>
                    <a:pt x="14983" y="16535"/>
                    <a:pt x="15732" y="15859"/>
                  </a:cubicBezTo>
                  <a:cubicBezTo>
                    <a:pt x="16099" y="15526"/>
                    <a:pt x="16529" y="15285"/>
                    <a:pt x="16904" y="14977"/>
                  </a:cubicBezTo>
                  <a:cubicBezTo>
                    <a:pt x="17025" y="14972"/>
                    <a:pt x="17090" y="14889"/>
                    <a:pt x="17108" y="14795"/>
                  </a:cubicBezTo>
                  <a:cubicBezTo>
                    <a:pt x="17238" y="14671"/>
                    <a:pt x="17352" y="14533"/>
                    <a:pt x="17449" y="14384"/>
                  </a:cubicBezTo>
                  <a:cubicBezTo>
                    <a:pt x="17560" y="14209"/>
                    <a:pt x="17401" y="14043"/>
                    <a:pt x="17239" y="14043"/>
                  </a:cubicBezTo>
                  <a:cubicBezTo>
                    <a:pt x="17169" y="14043"/>
                    <a:pt x="17098" y="14075"/>
                    <a:pt x="17050" y="14151"/>
                  </a:cubicBezTo>
                  <a:cubicBezTo>
                    <a:pt x="16962" y="14284"/>
                    <a:pt x="16860" y="14408"/>
                    <a:pt x="16744" y="14516"/>
                  </a:cubicBezTo>
                  <a:lnTo>
                    <a:pt x="12472" y="14516"/>
                  </a:lnTo>
                  <a:cubicBezTo>
                    <a:pt x="12426" y="11429"/>
                    <a:pt x="12498" y="8310"/>
                    <a:pt x="12182" y="5236"/>
                  </a:cubicBezTo>
                  <a:cubicBezTo>
                    <a:pt x="12044" y="3903"/>
                    <a:pt x="11853" y="2472"/>
                    <a:pt x="11024" y="1369"/>
                  </a:cubicBezTo>
                  <a:cubicBezTo>
                    <a:pt x="10422" y="568"/>
                    <a:pt x="9521" y="1"/>
                    <a:pt x="8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98" name="Google Shape;3498;p7"/>
            <p:cNvSpPr/>
            <p:nvPr/>
          </p:nvSpPr>
          <p:spPr>
            <a:xfrm>
              <a:off x="6262650" y="4703675"/>
              <a:ext cx="75900" cy="130325"/>
            </a:xfrm>
            <a:custGeom>
              <a:avLst/>
              <a:gdLst/>
              <a:ahLst/>
              <a:cxnLst/>
              <a:rect l="l" t="t" r="r" b="b"/>
              <a:pathLst>
                <a:path w="3036" h="5213" extrusionOk="0">
                  <a:moveTo>
                    <a:pt x="1055" y="0"/>
                  </a:moveTo>
                  <a:cubicBezTo>
                    <a:pt x="965" y="0"/>
                    <a:pt x="882" y="51"/>
                    <a:pt x="861" y="167"/>
                  </a:cubicBezTo>
                  <a:cubicBezTo>
                    <a:pt x="585" y="1705"/>
                    <a:pt x="308" y="3242"/>
                    <a:pt x="32" y="4779"/>
                  </a:cubicBezTo>
                  <a:cubicBezTo>
                    <a:pt x="0" y="4955"/>
                    <a:pt x="123" y="5061"/>
                    <a:pt x="252" y="5061"/>
                  </a:cubicBezTo>
                  <a:cubicBezTo>
                    <a:pt x="340" y="5061"/>
                    <a:pt x="431" y="5011"/>
                    <a:pt x="477" y="4901"/>
                  </a:cubicBezTo>
                  <a:cubicBezTo>
                    <a:pt x="836" y="4044"/>
                    <a:pt x="1473" y="3334"/>
                    <a:pt x="2268" y="2861"/>
                  </a:cubicBezTo>
                  <a:lnTo>
                    <a:pt x="2268" y="2861"/>
                  </a:lnTo>
                  <a:cubicBezTo>
                    <a:pt x="2529" y="3530"/>
                    <a:pt x="2514" y="4268"/>
                    <a:pt x="2236" y="4937"/>
                  </a:cubicBezTo>
                  <a:cubicBezTo>
                    <a:pt x="2167" y="5103"/>
                    <a:pt x="2304" y="5212"/>
                    <a:pt x="2447" y="5212"/>
                  </a:cubicBezTo>
                  <a:cubicBezTo>
                    <a:pt x="2541" y="5212"/>
                    <a:pt x="2637" y="5166"/>
                    <a:pt x="2681" y="5059"/>
                  </a:cubicBezTo>
                  <a:cubicBezTo>
                    <a:pt x="3036" y="4204"/>
                    <a:pt x="2985" y="3240"/>
                    <a:pt x="2575" y="2416"/>
                  </a:cubicBezTo>
                  <a:cubicBezTo>
                    <a:pt x="2537" y="2340"/>
                    <a:pt x="2458" y="2304"/>
                    <a:pt x="2378" y="2304"/>
                  </a:cubicBezTo>
                  <a:cubicBezTo>
                    <a:pt x="2336" y="2304"/>
                    <a:pt x="2295" y="2314"/>
                    <a:pt x="2258" y="2333"/>
                  </a:cubicBezTo>
                  <a:cubicBezTo>
                    <a:pt x="1655" y="2649"/>
                    <a:pt x="1126" y="3091"/>
                    <a:pt x="706" y="3630"/>
                  </a:cubicBezTo>
                  <a:cubicBezTo>
                    <a:pt x="906" y="2516"/>
                    <a:pt x="1107" y="1404"/>
                    <a:pt x="1306" y="290"/>
                  </a:cubicBezTo>
                  <a:cubicBezTo>
                    <a:pt x="1338" y="115"/>
                    <a:pt x="1190" y="0"/>
                    <a:pt x="10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499" name="Google Shape;3499;p7"/>
            <p:cNvSpPr/>
            <p:nvPr/>
          </p:nvSpPr>
          <p:spPr>
            <a:xfrm>
              <a:off x="5617975" y="5075125"/>
              <a:ext cx="93000" cy="12850"/>
            </a:xfrm>
            <a:custGeom>
              <a:avLst/>
              <a:gdLst/>
              <a:ahLst/>
              <a:cxnLst/>
              <a:rect l="l" t="t" r="r" b="b"/>
              <a:pathLst>
                <a:path w="3720" h="514" extrusionOk="0">
                  <a:moveTo>
                    <a:pt x="1623" y="0"/>
                  </a:moveTo>
                  <a:cubicBezTo>
                    <a:pt x="1172" y="0"/>
                    <a:pt x="721" y="17"/>
                    <a:pt x="270" y="51"/>
                  </a:cubicBezTo>
                  <a:cubicBezTo>
                    <a:pt x="9" y="71"/>
                    <a:pt x="1" y="472"/>
                    <a:pt x="252" y="472"/>
                  </a:cubicBezTo>
                  <a:cubicBezTo>
                    <a:pt x="258" y="472"/>
                    <a:pt x="264" y="472"/>
                    <a:pt x="270" y="471"/>
                  </a:cubicBezTo>
                  <a:cubicBezTo>
                    <a:pt x="725" y="437"/>
                    <a:pt x="1181" y="420"/>
                    <a:pt x="1636" y="420"/>
                  </a:cubicBezTo>
                  <a:cubicBezTo>
                    <a:pt x="2242" y="420"/>
                    <a:pt x="2848" y="450"/>
                    <a:pt x="3452" y="512"/>
                  </a:cubicBezTo>
                  <a:cubicBezTo>
                    <a:pt x="3461" y="513"/>
                    <a:pt x="3469" y="513"/>
                    <a:pt x="3477" y="513"/>
                  </a:cubicBezTo>
                  <a:cubicBezTo>
                    <a:pt x="3719" y="513"/>
                    <a:pt x="3710" y="119"/>
                    <a:pt x="3452" y="94"/>
                  </a:cubicBezTo>
                  <a:cubicBezTo>
                    <a:pt x="2844" y="31"/>
                    <a:pt x="2234" y="0"/>
                    <a:pt x="1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00" name="Google Shape;3500;p7"/>
            <p:cNvSpPr/>
            <p:nvPr/>
          </p:nvSpPr>
          <p:spPr>
            <a:xfrm>
              <a:off x="5741200" y="5075150"/>
              <a:ext cx="93000" cy="18100"/>
            </a:xfrm>
            <a:custGeom>
              <a:avLst/>
              <a:gdLst/>
              <a:ahLst/>
              <a:cxnLst/>
              <a:rect l="l" t="t" r="r" b="b"/>
              <a:pathLst>
                <a:path w="3720" h="724" extrusionOk="0">
                  <a:moveTo>
                    <a:pt x="246" y="1"/>
                  </a:moveTo>
                  <a:cubicBezTo>
                    <a:pt x="1" y="1"/>
                    <a:pt x="10" y="396"/>
                    <a:pt x="268" y="420"/>
                  </a:cubicBezTo>
                  <a:lnTo>
                    <a:pt x="3450" y="722"/>
                  </a:lnTo>
                  <a:cubicBezTo>
                    <a:pt x="3458" y="723"/>
                    <a:pt x="3466" y="724"/>
                    <a:pt x="3473" y="724"/>
                  </a:cubicBezTo>
                  <a:cubicBezTo>
                    <a:pt x="3719" y="724"/>
                    <a:pt x="3709" y="327"/>
                    <a:pt x="3450" y="303"/>
                  </a:cubicBezTo>
                  <a:lnTo>
                    <a:pt x="268" y="2"/>
                  </a:lnTo>
                  <a:cubicBezTo>
                    <a:pt x="260" y="1"/>
                    <a:pt x="25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01" name="Google Shape;3501;p7"/>
            <p:cNvSpPr/>
            <p:nvPr/>
          </p:nvSpPr>
          <p:spPr>
            <a:xfrm>
              <a:off x="5679650" y="5118150"/>
              <a:ext cx="111150" cy="12725"/>
            </a:xfrm>
            <a:custGeom>
              <a:avLst/>
              <a:gdLst/>
              <a:ahLst/>
              <a:cxnLst/>
              <a:rect l="l" t="t" r="r" b="b"/>
              <a:pathLst>
                <a:path w="4446" h="509" extrusionOk="0">
                  <a:moveTo>
                    <a:pt x="264" y="0"/>
                  </a:moveTo>
                  <a:cubicBezTo>
                    <a:pt x="1" y="0"/>
                    <a:pt x="3" y="413"/>
                    <a:pt x="270" y="419"/>
                  </a:cubicBezTo>
                  <a:lnTo>
                    <a:pt x="4176" y="508"/>
                  </a:lnTo>
                  <a:cubicBezTo>
                    <a:pt x="4178" y="508"/>
                    <a:pt x="4180" y="508"/>
                    <a:pt x="4182" y="508"/>
                  </a:cubicBezTo>
                  <a:cubicBezTo>
                    <a:pt x="4446" y="508"/>
                    <a:pt x="4444" y="94"/>
                    <a:pt x="4176" y="88"/>
                  </a:cubicBezTo>
                  <a:lnTo>
                    <a:pt x="270" y="0"/>
                  </a:lnTo>
                  <a:cubicBezTo>
                    <a:pt x="268" y="0"/>
                    <a:pt x="266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02" name="Google Shape;3502;p7"/>
            <p:cNvSpPr/>
            <p:nvPr/>
          </p:nvSpPr>
          <p:spPr>
            <a:xfrm>
              <a:off x="5827950" y="5114850"/>
              <a:ext cx="94275" cy="16500"/>
            </a:xfrm>
            <a:custGeom>
              <a:avLst/>
              <a:gdLst/>
              <a:ahLst/>
              <a:cxnLst/>
              <a:rect l="l" t="t" r="r" b="b"/>
              <a:pathLst>
                <a:path w="3771" h="660" extrusionOk="0">
                  <a:moveTo>
                    <a:pt x="531" y="1"/>
                  </a:moveTo>
                  <a:cubicBezTo>
                    <a:pt x="444" y="1"/>
                    <a:pt x="358" y="1"/>
                    <a:pt x="272" y="2"/>
                  </a:cubicBezTo>
                  <a:cubicBezTo>
                    <a:pt x="4" y="6"/>
                    <a:pt x="1" y="421"/>
                    <a:pt x="267" y="421"/>
                  </a:cubicBezTo>
                  <a:cubicBezTo>
                    <a:pt x="269" y="421"/>
                    <a:pt x="270" y="421"/>
                    <a:pt x="272" y="421"/>
                  </a:cubicBezTo>
                  <a:cubicBezTo>
                    <a:pt x="365" y="419"/>
                    <a:pt x="458" y="418"/>
                    <a:pt x="552" y="418"/>
                  </a:cubicBezTo>
                  <a:cubicBezTo>
                    <a:pt x="1508" y="418"/>
                    <a:pt x="2463" y="499"/>
                    <a:pt x="3408" y="656"/>
                  </a:cubicBezTo>
                  <a:cubicBezTo>
                    <a:pt x="3422" y="658"/>
                    <a:pt x="3435" y="659"/>
                    <a:pt x="3448" y="659"/>
                  </a:cubicBezTo>
                  <a:cubicBezTo>
                    <a:pt x="3682" y="659"/>
                    <a:pt x="3771" y="293"/>
                    <a:pt x="3520" y="252"/>
                  </a:cubicBezTo>
                  <a:cubicBezTo>
                    <a:pt x="2532" y="84"/>
                    <a:pt x="1532" y="1"/>
                    <a:pt x="5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03" name="Google Shape;3503;p7"/>
            <p:cNvSpPr/>
            <p:nvPr/>
          </p:nvSpPr>
          <p:spPr>
            <a:xfrm>
              <a:off x="5911200" y="5086000"/>
              <a:ext cx="85850" cy="10475"/>
            </a:xfrm>
            <a:custGeom>
              <a:avLst/>
              <a:gdLst/>
              <a:ahLst/>
              <a:cxnLst/>
              <a:rect l="l" t="t" r="r" b="b"/>
              <a:pathLst>
                <a:path w="3434" h="419" extrusionOk="0">
                  <a:moveTo>
                    <a:pt x="270" y="0"/>
                  </a:moveTo>
                  <a:cubicBezTo>
                    <a:pt x="0" y="0"/>
                    <a:pt x="0" y="418"/>
                    <a:pt x="270" y="418"/>
                  </a:cubicBezTo>
                  <a:lnTo>
                    <a:pt x="3163" y="418"/>
                  </a:lnTo>
                  <a:cubicBezTo>
                    <a:pt x="3164" y="418"/>
                    <a:pt x="3164" y="418"/>
                    <a:pt x="3165" y="418"/>
                  </a:cubicBezTo>
                  <a:cubicBezTo>
                    <a:pt x="3433" y="418"/>
                    <a:pt x="3434" y="0"/>
                    <a:pt x="3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04" name="Google Shape;3504;p7"/>
            <p:cNvSpPr/>
            <p:nvPr/>
          </p:nvSpPr>
          <p:spPr>
            <a:xfrm>
              <a:off x="5781825" y="5159350"/>
              <a:ext cx="80300" cy="20700"/>
            </a:xfrm>
            <a:custGeom>
              <a:avLst/>
              <a:gdLst/>
              <a:ahLst/>
              <a:cxnLst/>
              <a:rect l="l" t="t" r="r" b="b"/>
              <a:pathLst>
                <a:path w="3212" h="828" extrusionOk="0">
                  <a:moveTo>
                    <a:pt x="239" y="0"/>
                  </a:moveTo>
                  <a:cubicBezTo>
                    <a:pt x="144" y="0"/>
                    <a:pt x="57" y="48"/>
                    <a:pt x="28" y="150"/>
                  </a:cubicBezTo>
                  <a:cubicBezTo>
                    <a:pt x="0" y="247"/>
                    <a:pt x="63" y="391"/>
                    <a:pt x="174" y="407"/>
                  </a:cubicBezTo>
                  <a:lnTo>
                    <a:pt x="2927" y="825"/>
                  </a:lnTo>
                  <a:cubicBezTo>
                    <a:pt x="2941" y="827"/>
                    <a:pt x="2955" y="828"/>
                    <a:pt x="2969" y="828"/>
                  </a:cubicBezTo>
                  <a:cubicBezTo>
                    <a:pt x="3067" y="828"/>
                    <a:pt x="3155" y="780"/>
                    <a:pt x="3184" y="678"/>
                  </a:cubicBezTo>
                  <a:cubicBezTo>
                    <a:pt x="3212" y="580"/>
                    <a:pt x="3149" y="436"/>
                    <a:pt x="3038" y="421"/>
                  </a:cubicBezTo>
                  <a:lnTo>
                    <a:pt x="285" y="4"/>
                  </a:lnTo>
                  <a:cubicBezTo>
                    <a:pt x="270" y="2"/>
                    <a:pt x="255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05" name="Google Shape;3505;p7"/>
            <p:cNvSpPr/>
            <p:nvPr/>
          </p:nvSpPr>
          <p:spPr>
            <a:xfrm>
              <a:off x="5890950" y="5158700"/>
              <a:ext cx="68375" cy="17875"/>
            </a:xfrm>
            <a:custGeom>
              <a:avLst/>
              <a:gdLst/>
              <a:ahLst/>
              <a:cxnLst/>
              <a:rect l="l" t="t" r="r" b="b"/>
              <a:pathLst>
                <a:path w="2735" h="715" extrusionOk="0">
                  <a:moveTo>
                    <a:pt x="192" y="1"/>
                  </a:moveTo>
                  <a:cubicBezTo>
                    <a:pt x="87" y="1"/>
                    <a:pt x="0" y="114"/>
                    <a:pt x="0" y="212"/>
                  </a:cubicBezTo>
                  <a:cubicBezTo>
                    <a:pt x="0" y="337"/>
                    <a:pt x="97" y="407"/>
                    <a:pt x="210" y="420"/>
                  </a:cubicBezTo>
                  <a:lnTo>
                    <a:pt x="2524" y="713"/>
                  </a:lnTo>
                  <a:cubicBezTo>
                    <a:pt x="2530" y="714"/>
                    <a:pt x="2536" y="714"/>
                    <a:pt x="2542" y="714"/>
                  </a:cubicBezTo>
                  <a:cubicBezTo>
                    <a:pt x="2647" y="714"/>
                    <a:pt x="2734" y="601"/>
                    <a:pt x="2734" y="503"/>
                  </a:cubicBezTo>
                  <a:cubicBezTo>
                    <a:pt x="2734" y="378"/>
                    <a:pt x="2637" y="307"/>
                    <a:pt x="2524" y="293"/>
                  </a:cubicBezTo>
                  <a:lnTo>
                    <a:pt x="210" y="2"/>
                  </a:lnTo>
                  <a:cubicBezTo>
                    <a:pt x="204" y="1"/>
                    <a:pt x="198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06" name="Google Shape;3506;p7"/>
            <p:cNvSpPr/>
            <p:nvPr/>
          </p:nvSpPr>
          <p:spPr>
            <a:xfrm>
              <a:off x="5651500" y="5167175"/>
              <a:ext cx="65475" cy="13150"/>
            </a:xfrm>
            <a:custGeom>
              <a:avLst/>
              <a:gdLst/>
              <a:ahLst/>
              <a:cxnLst/>
              <a:rect l="l" t="t" r="r" b="b"/>
              <a:pathLst>
                <a:path w="2619" h="526" extrusionOk="0">
                  <a:moveTo>
                    <a:pt x="237" y="0"/>
                  </a:moveTo>
                  <a:cubicBezTo>
                    <a:pt x="142" y="0"/>
                    <a:pt x="55" y="49"/>
                    <a:pt x="27" y="150"/>
                  </a:cubicBezTo>
                  <a:cubicBezTo>
                    <a:pt x="0" y="250"/>
                    <a:pt x="62" y="390"/>
                    <a:pt x="173" y="408"/>
                  </a:cubicBezTo>
                  <a:cubicBezTo>
                    <a:pt x="646" y="487"/>
                    <a:pt x="1123" y="526"/>
                    <a:pt x="1601" y="526"/>
                  </a:cubicBezTo>
                  <a:cubicBezTo>
                    <a:pt x="1870" y="526"/>
                    <a:pt x="2140" y="513"/>
                    <a:pt x="2409" y="488"/>
                  </a:cubicBezTo>
                  <a:cubicBezTo>
                    <a:pt x="2521" y="477"/>
                    <a:pt x="2618" y="401"/>
                    <a:pt x="2618" y="278"/>
                  </a:cubicBezTo>
                  <a:cubicBezTo>
                    <a:pt x="2618" y="178"/>
                    <a:pt x="2530" y="69"/>
                    <a:pt x="2424" y="69"/>
                  </a:cubicBezTo>
                  <a:cubicBezTo>
                    <a:pt x="2419" y="69"/>
                    <a:pt x="2414" y="70"/>
                    <a:pt x="2409" y="70"/>
                  </a:cubicBezTo>
                  <a:cubicBezTo>
                    <a:pt x="2141" y="95"/>
                    <a:pt x="1874" y="108"/>
                    <a:pt x="1606" y="108"/>
                  </a:cubicBezTo>
                  <a:cubicBezTo>
                    <a:pt x="1164" y="108"/>
                    <a:pt x="722" y="73"/>
                    <a:pt x="284" y="4"/>
                  </a:cubicBezTo>
                  <a:cubicBezTo>
                    <a:pt x="268" y="2"/>
                    <a:pt x="252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07" name="Google Shape;3507;p7"/>
            <p:cNvSpPr/>
            <p:nvPr/>
          </p:nvSpPr>
          <p:spPr>
            <a:xfrm>
              <a:off x="5701400" y="5216025"/>
              <a:ext cx="75000" cy="14175"/>
            </a:xfrm>
            <a:custGeom>
              <a:avLst/>
              <a:gdLst/>
              <a:ahLst/>
              <a:cxnLst/>
              <a:rect l="l" t="t" r="r" b="b"/>
              <a:pathLst>
                <a:path w="3000" h="567" extrusionOk="0">
                  <a:moveTo>
                    <a:pt x="255" y="0"/>
                  </a:moveTo>
                  <a:cubicBezTo>
                    <a:pt x="1" y="0"/>
                    <a:pt x="5" y="404"/>
                    <a:pt x="270" y="421"/>
                  </a:cubicBezTo>
                  <a:lnTo>
                    <a:pt x="2730" y="566"/>
                  </a:lnTo>
                  <a:cubicBezTo>
                    <a:pt x="2735" y="567"/>
                    <a:pt x="2740" y="567"/>
                    <a:pt x="2746" y="567"/>
                  </a:cubicBezTo>
                  <a:cubicBezTo>
                    <a:pt x="2999" y="567"/>
                    <a:pt x="2992" y="163"/>
                    <a:pt x="2730" y="148"/>
                  </a:cubicBezTo>
                  <a:lnTo>
                    <a:pt x="270" y="1"/>
                  </a:lnTo>
                  <a:cubicBezTo>
                    <a:pt x="265" y="1"/>
                    <a:pt x="260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08" name="Google Shape;3508;p7"/>
            <p:cNvSpPr/>
            <p:nvPr/>
          </p:nvSpPr>
          <p:spPr>
            <a:xfrm>
              <a:off x="5838925" y="5212225"/>
              <a:ext cx="93000" cy="13000"/>
            </a:xfrm>
            <a:custGeom>
              <a:avLst/>
              <a:gdLst/>
              <a:ahLst/>
              <a:cxnLst/>
              <a:rect l="l" t="t" r="r" b="b"/>
              <a:pathLst>
                <a:path w="3720" h="520" extrusionOk="0">
                  <a:moveTo>
                    <a:pt x="240" y="1"/>
                  </a:moveTo>
                  <a:cubicBezTo>
                    <a:pt x="1" y="1"/>
                    <a:pt x="13" y="392"/>
                    <a:pt x="268" y="421"/>
                  </a:cubicBezTo>
                  <a:cubicBezTo>
                    <a:pt x="838" y="487"/>
                    <a:pt x="1409" y="519"/>
                    <a:pt x="1981" y="519"/>
                  </a:cubicBezTo>
                  <a:cubicBezTo>
                    <a:pt x="2472" y="519"/>
                    <a:pt x="2963" y="495"/>
                    <a:pt x="3452" y="447"/>
                  </a:cubicBezTo>
                  <a:cubicBezTo>
                    <a:pt x="3709" y="422"/>
                    <a:pt x="3719" y="28"/>
                    <a:pt x="3476" y="28"/>
                  </a:cubicBezTo>
                  <a:cubicBezTo>
                    <a:pt x="3468" y="28"/>
                    <a:pt x="3460" y="28"/>
                    <a:pt x="3452" y="29"/>
                  </a:cubicBezTo>
                  <a:cubicBezTo>
                    <a:pt x="2965" y="77"/>
                    <a:pt x="2476" y="100"/>
                    <a:pt x="1988" y="100"/>
                  </a:cubicBezTo>
                  <a:cubicBezTo>
                    <a:pt x="1414" y="100"/>
                    <a:pt x="840" y="68"/>
                    <a:pt x="268" y="2"/>
                  </a:cubicBezTo>
                  <a:cubicBezTo>
                    <a:pt x="259" y="1"/>
                    <a:pt x="249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09" name="Google Shape;3509;p7"/>
            <p:cNvSpPr/>
            <p:nvPr/>
          </p:nvSpPr>
          <p:spPr>
            <a:xfrm>
              <a:off x="5757125" y="5259250"/>
              <a:ext cx="95225" cy="14750"/>
            </a:xfrm>
            <a:custGeom>
              <a:avLst/>
              <a:gdLst/>
              <a:ahLst/>
              <a:cxnLst/>
              <a:rect l="l" t="t" r="r" b="b"/>
              <a:pathLst>
                <a:path w="3809" h="590" extrusionOk="0">
                  <a:moveTo>
                    <a:pt x="194" y="0"/>
                  </a:moveTo>
                  <a:cubicBezTo>
                    <a:pt x="88" y="0"/>
                    <a:pt x="4" y="114"/>
                    <a:pt x="3" y="212"/>
                  </a:cubicBezTo>
                  <a:cubicBezTo>
                    <a:pt x="1" y="335"/>
                    <a:pt x="101" y="407"/>
                    <a:pt x="212" y="420"/>
                  </a:cubicBezTo>
                  <a:cubicBezTo>
                    <a:pt x="1118" y="533"/>
                    <a:pt x="2030" y="589"/>
                    <a:pt x="2942" y="589"/>
                  </a:cubicBezTo>
                  <a:cubicBezTo>
                    <a:pt x="3141" y="589"/>
                    <a:pt x="3340" y="587"/>
                    <a:pt x="3539" y="581"/>
                  </a:cubicBezTo>
                  <a:cubicBezTo>
                    <a:pt x="3806" y="574"/>
                    <a:pt x="3808" y="163"/>
                    <a:pt x="3546" y="163"/>
                  </a:cubicBezTo>
                  <a:cubicBezTo>
                    <a:pt x="3544" y="163"/>
                    <a:pt x="3541" y="163"/>
                    <a:pt x="3539" y="163"/>
                  </a:cubicBezTo>
                  <a:cubicBezTo>
                    <a:pt x="3340" y="168"/>
                    <a:pt x="3141" y="171"/>
                    <a:pt x="2942" y="171"/>
                  </a:cubicBezTo>
                  <a:cubicBezTo>
                    <a:pt x="2030" y="171"/>
                    <a:pt x="1118" y="115"/>
                    <a:pt x="212" y="2"/>
                  </a:cubicBezTo>
                  <a:cubicBezTo>
                    <a:pt x="206" y="1"/>
                    <a:pt x="200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10" name="Google Shape;3510;p7"/>
            <p:cNvSpPr/>
            <p:nvPr/>
          </p:nvSpPr>
          <p:spPr>
            <a:xfrm>
              <a:off x="5918450" y="5248500"/>
              <a:ext cx="74950" cy="14650"/>
            </a:xfrm>
            <a:custGeom>
              <a:avLst/>
              <a:gdLst/>
              <a:ahLst/>
              <a:cxnLst/>
              <a:rect l="l" t="t" r="r" b="b"/>
              <a:pathLst>
                <a:path w="2998" h="586" extrusionOk="0">
                  <a:moveTo>
                    <a:pt x="252" y="0"/>
                  </a:moveTo>
                  <a:cubicBezTo>
                    <a:pt x="0" y="0"/>
                    <a:pt x="7" y="402"/>
                    <a:pt x="269" y="421"/>
                  </a:cubicBezTo>
                  <a:lnTo>
                    <a:pt x="2728" y="585"/>
                  </a:lnTo>
                  <a:cubicBezTo>
                    <a:pt x="2734" y="586"/>
                    <a:pt x="2739" y="586"/>
                    <a:pt x="2745" y="586"/>
                  </a:cubicBezTo>
                  <a:cubicBezTo>
                    <a:pt x="2997" y="586"/>
                    <a:pt x="2991" y="185"/>
                    <a:pt x="2728" y="167"/>
                  </a:cubicBezTo>
                  <a:lnTo>
                    <a:pt x="269" y="1"/>
                  </a:lnTo>
                  <a:cubicBezTo>
                    <a:pt x="264" y="0"/>
                    <a:pt x="258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11" name="Google Shape;3511;p7"/>
            <p:cNvSpPr/>
            <p:nvPr/>
          </p:nvSpPr>
          <p:spPr>
            <a:xfrm>
              <a:off x="5867800" y="5285600"/>
              <a:ext cx="75025" cy="14125"/>
            </a:xfrm>
            <a:custGeom>
              <a:avLst/>
              <a:gdLst/>
              <a:ahLst/>
              <a:cxnLst/>
              <a:rect l="l" t="t" r="r" b="b"/>
              <a:pathLst>
                <a:path w="3001" h="565" extrusionOk="0">
                  <a:moveTo>
                    <a:pt x="2746" y="0"/>
                  </a:moveTo>
                  <a:cubicBezTo>
                    <a:pt x="2741" y="0"/>
                    <a:pt x="2736" y="0"/>
                    <a:pt x="2731" y="0"/>
                  </a:cubicBezTo>
                  <a:lnTo>
                    <a:pt x="271" y="146"/>
                  </a:lnTo>
                  <a:cubicBezTo>
                    <a:pt x="8" y="162"/>
                    <a:pt x="0" y="565"/>
                    <a:pt x="256" y="565"/>
                  </a:cubicBezTo>
                  <a:cubicBezTo>
                    <a:pt x="261" y="565"/>
                    <a:pt x="266" y="565"/>
                    <a:pt x="271" y="564"/>
                  </a:cubicBezTo>
                  <a:lnTo>
                    <a:pt x="2731" y="420"/>
                  </a:lnTo>
                  <a:cubicBezTo>
                    <a:pt x="2994" y="405"/>
                    <a:pt x="3000" y="0"/>
                    <a:pt x="27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12" name="Google Shape;3512;p7"/>
            <p:cNvSpPr/>
            <p:nvPr/>
          </p:nvSpPr>
          <p:spPr>
            <a:xfrm>
              <a:off x="5630300" y="5265300"/>
              <a:ext cx="75700" cy="17100"/>
            </a:xfrm>
            <a:custGeom>
              <a:avLst/>
              <a:gdLst/>
              <a:ahLst/>
              <a:cxnLst/>
              <a:rect l="l" t="t" r="r" b="b"/>
              <a:pathLst>
                <a:path w="3028" h="684" extrusionOk="0">
                  <a:moveTo>
                    <a:pt x="196" y="0"/>
                  </a:moveTo>
                  <a:cubicBezTo>
                    <a:pt x="90" y="0"/>
                    <a:pt x="1" y="110"/>
                    <a:pt x="1" y="211"/>
                  </a:cubicBezTo>
                  <a:cubicBezTo>
                    <a:pt x="1" y="333"/>
                    <a:pt x="98" y="408"/>
                    <a:pt x="211" y="421"/>
                  </a:cubicBezTo>
                  <a:lnTo>
                    <a:pt x="2818" y="682"/>
                  </a:lnTo>
                  <a:cubicBezTo>
                    <a:pt x="2823" y="683"/>
                    <a:pt x="2828" y="683"/>
                    <a:pt x="2833" y="683"/>
                  </a:cubicBezTo>
                  <a:cubicBezTo>
                    <a:pt x="2939" y="683"/>
                    <a:pt x="3028" y="573"/>
                    <a:pt x="3028" y="472"/>
                  </a:cubicBezTo>
                  <a:cubicBezTo>
                    <a:pt x="3028" y="350"/>
                    <a:pt x="2931" y="273"/>
                    <a:pt x="2818" y="263"/>
                  </a:cubicBezTo>
                  <a:lnTo>
                    <a:pt x="211" y="1"/>
                  </a:lnTo>
                  <a:cubicBezTo>
                    <a:pt x="206" y="0"/>
                    <a:pt x="201" y="0"/>
                    <a:pt x="1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13" name="Google Shape;3513;p7"/>
            <p:cNvSpPr/>
            <p:nvPr/>
          </p:nvSpPr>
          <p:spPr>
            <a:xfrm>
              <a:off x="5695325" y="5295625"/>
              <a:ext cx="40575" cy="13400"/>
            </a:xfrm>
            <a:custGeom>
              <a:avLst/>
              <a:gdLst/>
              <a:ahLst/>
              <a:cxnLst/>
              <a:rect l="l" t="t" r="r" b="b"/>
              <a:pathLst>
                <a:path w="1623" h="536" extrusionOk="0">
                  <a:moveTo>
                    <a:pt x="222" y="1"/>
                  </a:moveTo>
                  <a:cubicBezTo>
                    <a:pt x="152" y="1"/>
                    <a:pt x="85" y="29"/>
                    <a:pt x="48" y="99"/>
                  </a:cubicBezTo>
                  <a:cubicBezTo>
                    <a:pt x="1" y="189"/>
                    <a:pt x="15" y="341"/>
                    <a:pt x="123" y="386"/>
                  </a:cubicBezTo>
                  <a:cubicBezTo>
                    <a:pt x="352" y="483"/>
                    <a:pt x="597" y="535"/>
                    <a:pt x="843" y="535"/>
                  </a:cubicBezTo>
                  <a:cubicBezTo>
                    <a:pt x="1045" y="535"/>
                    <a:pt x="1247" y="500"/>
                    <a:pt x="1439" y="425"/>
                  </a:cubicBezTo>
                  <a:cubicBezTo>
                    <a:pt x="1539" y="384"/>
                    <a:pt x="1622" y="283"/>
                    <a:pt x="1585" y="167"/>
                  </a:cubicBezTo>
                  <a:cubicBezTo>
                    <a:pt x="1557" y="85"/>
                    <a:pt x="1474" y="10"/>
                    <a:pt x="1384" y="10"/>
                  </a:cubicBezTo>
                  <a:cubicBezTo>
                    <a:pt x="1365" y="10"/>
                    <a:pt x="1345" y="14"/>
                    <a:pt x="1326" y="21"/>
                  </a:cubicBezTo>
                  <a:cubicBezTo>
                    <a:pt x="1240" y="55"/>
                    <a:pt x="1149" y="82"/>
                    <a:pt x="1057" y="99"/>
                  </a:cubicBezTo>
                  <a:cubicBezTo>
                    <a:pt x="1050" y="101"/>
                    <a:pt x="999" y="109"/>
                    <a:pt x="1001" y="109"/>
                  </a:cubicBezTo>
                  <a:cubicBezTo>
                    <a:pt x="1002" y="109"/>
                    <a:pt x="1006" y="108"/>
                    <a:pt x="1014" y="107"/>
                  </a:cubicBezTo>
                  <a:lnTo>
                    <a:pt x="1014" y="107"/>
                  </a:lnTo>
                  <a:cubicBezTo>
                    <a:pt x="994" y="110"/>
                    <a:pt x="975" y="112"/>
                    <a:pt x="953" y="113"/>
                  </a:cubicBezTo>
                  <a:cubicBezTo>
                    <a:pt x="919" y="117"/>
                    <a:pt x="884" y="119"/>
                    <a:pt x="849" y="119"/>
                  </a:cubicBezTo>
                  <a:cubicBezTo>
                    <a:pt x="837" y="119"/>
                    <a:pt x="826" y="118"/>
                    <a:pt x="814" y="118"/>
                  </a:cubicBezTo>
                  <a:cubicBezTo>
                    <a:pt x="767" y="118"/>
                    <a:pt x="720" y="116"/>
                    <a:pt x="673" y="112"/>
                  </a:cubicBezTo>
                  <a:cubicBezTo>
                    <a:pt x="670" y="112"/>
                    <a:pt x="636" y="106"/>
                    <a:pt x="635" y="106"/>
                  </a:cubicBezTo>
                  <a:lnTo>
                    <a:pt x="635" y="106"/>
                  </a:lnTo>
                  <a:cubicBezTo>
                    <a:pt x="634" y="106"/>
                    <a:pt x="638" y="107"/>
                    <a:pt x="649" y="109"/>
                  </a:cubicBezTo>
                  <a:cubicBezTo>
                    <a:pt x="623" y="104"/>
                    <a:pt x="596" y="99"/>
                    <a:pt x="571" y="95"/>
                  </a:cubicBezTo>
                  <a:cubicBezTo>
                    <a:pt x="525" y="85"/>
                    <a:pt x="480" y="73"/>
                    <a:pt x="435" y="59"/>
                  </a:cubicBezTo>
                  <a:cubicBezTo>
                    <a:pt x="416" y="54"/>
                    <a:pt x="395" y="48"/>
                    <a:pt x="378" y="40"/>
                  </a:cubicBezTo>
                  <a:cubicBezTo>
                    <a:pt x="372" y="37"/>
                    <a:pt x="326" y="19"/>
                    <a:pt x="324" y="19"/>
                  </a:cubicBezTo>
                  <a:lnTo>
                    <a:pt x="324" y="19"/>
                  </a:lnTo>
                  <a:cubicBezTo>
                    <a:pt x="324" y="19"/>
                    <a:pt x="327" y="21"/>
                    <a:pt x="334" y="24"/>
                  </a:cubicBezTo>
                  <a:cubicBezTo>
                    <a:pt x="299" y="9"/>
                    <a:pt x="260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14" name="Google Shape;3514;p7"/>
            <p:cNvSpPr/>
            <p:nvPr/>
          </p:nvSpPr>
          <p:spPr>
            <a:xfrm>
              <a:off x="5653175" y="5018850"/>
              <a:ext cx="112375" cy="19575"/>
            </a:xfrm>
            <a:custGeom>
              <a:avLst/>
              <a:gdLst/>
              <a:ahLst/>
              <a:cxnLst/>
              <a:rect l="l" t="t" r="r" b="b"/>
              <a:pathLst>
                <a:path w="4495" h="783" extrusionOk="0">
                  <a:moveTo>
                    <a:pt x="311" y="0"/>
                  </a:moveTo>
                  <a:cubicBezTo>
                    <a:pt x="84" y="0"/>
                    <a:pt x="0" y="358"/>
                    <a:pt x="248" y="410"/>
                  </a:cubicBezTo>
                  <a:cubicBezTo>
                    <a:pt x="1445" y="658"/>
                    <a:pt x="2665" y="783"/>
                    <a:pt x="3886" y="783"/>
                  </a:cubicBezTo>
                  <a:cubicBezTo>
                    <a:pt x="3999" y="783"/>
                    <a:pt x="4111" y="781"/>
                    <a:pt x="4223" y="779"/>
                  </a:cubicBezTo>
                  <a:cubicBezTo>
                    <a:pt x="4491" y="775"/>
                    <a:pt x="4494" y="359"/>
                    <a:pt x="4228" y="359"/>
                  </a:cubicBezTo>
                  <a:cubicBezTo>
                    <a:pt x="4226" y="359"/>
                    <a:pt x="4225" y="359"/>
                    <a:pt x="4223" y="359"/>
                  </a:cubicBezTo>
                  <a:cubicBezTo>
                    <a:pt x="4105" y="362"/>
                    <a:pt x="3986" y="363"/>
                    <a:pt x="3867" y="363"/>
                  </a:cubicBezTo>
                  <a:cubicBezTo>
                    <a:pt x="2689" y="363"/>
                    <a:pt x="1514" y="243"/>
                    <a:pt x="360" y="5"/>
                  </a:cubicBezTo>
                  <a:cubicBezTo>
                    <a:pt x="343" y="2"/>
                    <a:pt x="327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15" name="Google Shape;3515;p7"/>
            <p:cNvSpPr/>
            <p:nvPr/>
          </p:nvSpPr>
          <p:spPr>
            <a:xfrm>
              <a:off x="5789675" y="5028100"/>
              <a:ext cx="64775" cy="14125"/>
            </a:xfrm>
            <a:custGeom>
              <a:avLst/>
              <a:gdLst/>
              <a:ahLst/>
              <a:cxnLst/>
              <a:rect l="l" t="t" r="r" b="b"/>
              <a:pathLst>
                <a:path w="2591" h="565" extrusionOk="0">
                  <a:moveTo>
                    <a:pt x="202" y="0"/>
                  </a:moveTo>
                  <a:cubicBezTo>
                    <a:pt x="93" y="0"/>
                    <a:pt x="1" y="105"/>
                    <a:pt x="1" y="210"/>
                  </a:cubicBezTo>
                  <a:cubicBezTo>
                    <a:pt x="1" y="329"/>
                    <a:pt x="97" y="413"/>
                    <a:pt x="211" y="420"/>
                  </a:cubicBezTo>
                  <a:lnTo>
                    <a:pt x="2381" y="564"/>
                  </a:lnTo>
                  <a:cubicBezTo>
                    <a:pt x="2385" y="565"/>
                    <a:pt x="2389" y="565"/>
                    <a:pt x="2392" y="565"/>
                  </a:cubicBezTo>
                  <a:cubicBezTo>
                    <a:pt x="2500" y="565"/>
                    <a:pt x="2591" y="459"/>
                    <a:pt x="2591" y="355"/>
                  </a:cubicBezTo>
                  <a:cubicBezTo>
                    <a:pt x="2591" y="235"/>
                    <a:pt x="2495" y="152"/>
                    <a:pt x="2381" y="146"/>
                  </a:cubicBezTo>
                  <a:lnTo>
                    <a:pt x="211" y="0"/>
                  </a:lnTo>
                  <a:cubicBezTo>
                    <a:pt x="208" y="0"/>
                    <a:pt x="205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16" name="Google Shape;3516;p7"/>
            <p:cNvSpPr/>
            <p:nvPr/>
          </p:nvSpPr>
          <p:spPr>
            <a:xfrm>
              <a:off x="5910000" y="5010150"/>
              <a:ext cx="79825" cy="24950"/>
            </a:xfrm>
            <a:custGeom>
              <a:avLst/>
              <a:gdLst/>
              <a:ahLst/>
              <a:cxnLst/>
              <a:rect l="l" t="t" r="r" b="b"/>
              <a:pathLst>
                <a:path w="3193" h="998" extrusionOk="0">
                  <a:moveTo>
                    <a:pt x="329" y="1"/>
                  </a:moveTo>
                  <a:cubicBezTo>
                    <a:pt x="132" y="1"/>
                    <a:pt x="1" y="284"/>
                    <a:pt x="213" y="383"/>
                  </a:cubicBezTo>
                  <a:cubicBezTo>
                    <a:pt x="1060" y="784"/>
                    <a:pt x="1985" y="994"/>
                    <a:pt x="2923" y="997"/>
                  </a:cubicBezTo>
                  <a:cubicBezTo>
                    <a:pt x="2924" y="997"/>
                    <a:pt x="2924" y="997"/>
                    <a:pt x="2925" y="997"/>
                  </a:cubicBezTo>
                  <a:cubicBezTo>
                    <a:pt x="3193" y="997"/>
                    <a:pt x="3192" y="579"/>
                    <a:pt x="2923" y="579"/>
                  </a:cubicBezTo>
                  <a:cubicBezTo>
                    <a:pt x="2058" y="577"/>
                    <a:pt x="1206" y="388"/>
                    <a:pt x="424" y="23"/>
                  </a:cubicBezTo>
                  <a:cubicBezTo>
                    <a:pt x="392" y="7"/>
                    <a:pt x="359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17" name="Google Shape;3517;p7"/>
            <p:cNvSpPr/>
            <p:nvPr/>
          </p:nvSpPr>
          <p:spPr>
            <a:xfrm>
              <a:off x="5793325" y="4973600"/>
              <a:ext cx="71975" cy="12400"/>
            </a:xfrm>
            <a:custGeom>
              <a:avLst/>
              <a:gdLst/>
              <a:ahLst/>
              <a:cxnLst/>
              <a:rect l="l" t="t" r="r" b="b"/>
              <a:pathLst>
                <a:path w="2879" h="496" extrusionOk="0">
                  <a:moveTo>
                    <a:pt x="194" y="0"/>
                  </a:moveTo>
                  <a:cubicBezTo>
                    <a:pt x="89" y="0"/>
                    <a:pt x="1" y="113"/>
                    <a:pt x="1" y="211"/>
                  </a:cubicBezTo>
                  <a:cubicBezTo>
                    <a:pt x="1" y="335"/>
                    <a:pt x="98" y="407"/>
                    <a:pt x="211" y="421"/>
                  </a:cubicBezTo>
                  <a:cubicBezTo>
                    <a:pt x="640" y="470"/>
                    <a:pt x="1072" y="495"/>
                    <a:pt x="1505" y="495"/>
                  </a:cubicBezTo>
                  <a:cubicBezTo>
                    <a:pt x="1894" y="495"/>
                    <a:pt x="2283" y="475"/>
                    <a:pt x="2670" y="435"/>
                  </a:cubicBezTo>
                  <a:cubicBezTo>
                    <a:pt x="2783" y="423"/>
                    <a:pt x="2879" y="347"/>
                    <a:pt x="2879" y="225"/>
                  </a:cubicBezTo>
                  <a:cubicBezTo>
                    <a:pt x="2879" y="126"/>
                    <a:pt x="2791" y="14"/>
                    <a:pt x="2685" y="14"/>
                  </a:cubicBezTo>
                  <a:cubicBezTo>
                    <a:pt x="2680" y="14"/>
                    <a:pt x="2675" y="15"/>
                    <a:pt x="2670" y="15"/>
                  </a:cubicBezTo>
                  <a:cubicBezTo>
                    <a:pt x="2283" y="56"/>
                    <a:pt x="1893" y="76"/>
                    <a:pt x="1504" y="76"/>
                  </a:cubicBezTo>
                  <a:cubicBezTo>
                    <a:pt x="1072" y="76"/>
                    <a:pt x="640" y="51"/>
                    <a:pt x="211" y="1"/>
                  </a:cubicBezTo>
                  <a:cubicBezTo>
                    <a:pt x="205" y="0"/>
                    <a:pt x="200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18" name="Google Shape;3518;p7"/>
            <p:cNvSpPr/>
            <p:nvPr/>
          </p:nvSpPr>
          <p:spPr>
            <a:xfrm>
              <a:off x="5893100" y="4944900"/>
              <a:ext cx="67775" cy="10525"/>
            </a:xfrm>
            <a:custGeom>
              <a:avLst/>
              <a:gdLst/>
              <a:ahLst/>
              <a:cxnLst/>
              <a:rect l="l" t="t" r="r" b="b"/>
              <a:pathLst>
                <a:path w="2711" h="421" extrusionOk="0">
                  <a:moveTo>
                    <a:pt x="270" y="1"/>
                  </a:moveTo>
                  <a:cubicBezTo>
                    <a:pt x="0" y="1"/>
                    <a:pt x="0" y="421"/>
                    <a:pt x="270" y="421"/>
                  </a:cubicBezTo>
                  <a:lnTo>
                    <a:pt x="2441" y="421"/>
                  </a:lnTo>
                  <a:cubicBezTo>
                    <a:pt x="2711" y="421"/>
                    <a:pt x="2711" y="1"/>
                    <a:pt x="2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19" name="Google Shape;3519;p7"/>
            <p:cNvSpPr/>
            <p:nvPr/>
          </p:nvSpPr>
          <p:spPr>
            <a:xfrm>
              <a:off x="5754650" y="4909875"/>
              <a:ext cx="109600" cy="15625"/>
            </a:xfrm>
            <a:custGeom>
              <a:avLst/>
              <a:gdLst/>
              <a:ahLst/>
              <a:cxnLst/>
              <a:rect l="l" t="t" r="r" b="b"/>
              <a:pathLst>
                <a:path w="4384" h="625" extrusionOk="0">
                  <a:moveTo>
                    <a:pt x="1886" y="0"/>
                  </a:moveTo>
                  <a:cubicBezTo>
                    <a:pt x="1341" y="0"/>
                    <a:pt x="796" y="38"/>
                    <a:pt x="255" y="114"/>
                  </a:cubicBezTo>
                  <a:cubicBezTo>
                    <a:pt x="0" y="150"/>
                    <a:pt x="93" y="520"/>
                    <a:pt x="333" y="520"/>
                  </a:cubicBezTo>
                  <a:cubicBezTo>
                    <a:pt x="344" y="520"/>
                    <a:pt x="355" y="520"/>
                    <a:pt x="366" y="518"/>
                  </a:cubicBezTo>
                  <a:cubicBezTo>
                    <a:pt x="871" y="448"/>
                    <a:pt x="1380" y="414"/>
                    <a:pt x="1888" y="414"/>
                  </a:cubicBezTo>
                  <a:cubicBezTo>
                    <a:pt x="2604" y="414"/>
                    <a:pt x="3319" y="482"/>
                    <a:pt x="4023" y="620"/>
                  </a:cubicBezTo>
                  <a:cubicBezTo>
                    <a:pt x="4039" y="623"/>
                    <a:pt x="4054" y="624"/>
                    <a:pt x="4069" y="624"/>
                  </a:cubicBezTo>
                  <a:cubicBezTo>
                    <a:pt x="4299" y="624"/>
                    <a:pt x="4383" y="264"/>
                    <a:pt x="4134" y="217"/>
                  </a:cubicBezTo>
                  <a:cubicBezTo>
                    <a:pt x="3393" y="73"/>
                    <a:pt x="2640" y="0"/>
                    <a:pt x="1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20" name="Google Shape;3520;p7"/>
            <p:cNvSpPr/>
            <p:nvPr/>
          </p:nvSpPr>
          <p:spPr>
            <a:xfrm>
              <a:off x="5643525" y="4918950"/>
              <a:ext cx="83250" cy="14125"/>
            </a:xfrm>
            <a:custGeom>
              <a:avLst/>
              <a:gdLst/>
              <a:ahLst/>
              <a:cxnLst/>
              <a:rect l="l" t="t" r="r" b="b"/>
              <a:pathLst>
                <a:path w="3330" h="565" extrusionOk="0">
                  <a:moveTo>
                    <a:pt x="1177" y="0"/>
                  </a:moveTo>
                  <a:cubicBezTo>
                    <a:pt x="874" y="0"/>
                    <a:pt x="572" y="12"/>
                    <a:pt x="269" y="36"/>
                  </a:cubicBezTo>
                  <a:cubicBezTo>
                    <a:pt x="10" y="57"/>
                    <a:pt x="0" y="455"/>
                    <a:pt x="249" y="455"/>
                  </a:cubicBezTo>
                  <a:cubicBezTo>
                    <a:pt x="256" y="455"/>
                    <a:pt x="262" y="455"/>
                    <a:pt x="269" y="454"/>
                  </a:cubicBezTo>
                  <a:cubicBezTo>
                    <a:pt x="572" y="429"/>
                    <a:pt x="875" y="417"/>
                    <a:pt x="1179" y="417"/>
                  </a:cubicBezTo>
                  <a:cubicBezTo>
                    <a:pt x="1776" y="417"/>
                    <a:pt x="2374" y="465"/>
                    <a:pt x="2966" y="561"/>
                  </a:cubicBezTo>
                  <a:cubicBezTo>
                    <a:pt x="2979" y="563"/>
                    <a:pt x="2992" y="564"/>
                    <a:pt x="3005" y="564"/>
                  </a:cubicBezTo>
                  <a:cubicBezTo>
                    <a:pt x="3240" y="564"/>
                    <a:pt x="3330" y="198"/>
                    <a:pt x="3077" y="157"/>
                  </a:cubicBezTo>
                  <a:cubicBezTo>
                    <a:pt x="2449" y="53"/>
                    <a:pt x="1813" y="0"/>
                    <a:pt x="1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21" name="Google Shape;3521;p7"/>
            <p:cNvSpPr/>
            <p:nvPr/>
          </p:nvSpPr>
          <p:spPr>
            <a:xfrm>
              <a:off x="5652250" y="4959250"/>
              <a:ext cx="79225" cy="18025"/>
            </a:xfrm>
            <a:custGeom>
              <a:avLst/>
              <a:gdLst/>
              <a:ahLst/>
              <a:cxnLst/>
              <a:rect l="l" t="t" r="r" b="b"/>
              <a:pathLst>
                <a:path w="3169" h="721" extrusionOk="0">
                  <a:moveTo>
                    <a:pt x="2975" y="1"/>
                  </a:moveTo>
                  <a:cubicBezTo>
                    <a:pt x="2969" y="1"/>
                    <a:pt x="2964" y="1"/>
                    <a:pt x="2958" y="2"/>
                  </a:cubicBezTo>
                  <a:lnTo>
                    <a:pt x="210" y="301"/>
                  </a:lnTo>
                  <a:cubicBezTo>
                    <a:pt x="97" y="313"/>
                    <a:pt x="0" y="389"/>
                    <a:pt x="0" y="509"/>
                  </a:cubicBezTo>
                  <a:cubicBezTo>
                    <a:pt x="0" y="609"/>
                    <a:pt x="87" y="720"/>
                    <a:pt x="193" y="720"/>
                  </a:cubicBezTo>
                  <a:cubicBezTo>
                    <a:pt x="199" y="720"/>
                    <a:pt x="204" y="720"/>
                    <a:pt x="210" y="719"/>
                  </a:cubicBezTo>
                  <a:lnTo>
                    <a:pt x="2958" y="420"/>
                  </a:lnTo>
                  <a:cubicBezTo>
                    <a:pt x="3071" y="407"/>
                    <a:pt x="3168" y="332"/>
                    <a:pt x="3168" y="212"/>
                  </a:cubicBezTo>
                  <a:cubicBezTo>
                    <a:pt x="3168" y="112"/>
                    <a:pt x="3080" y="1"/>
                    <a:pt x="29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22" name="Google Shape;3522;p7"/>
            <p:cNvSpPr/>
            <p:nvPr/>
          </p:nvSpPr>
          <p:spPr>
            <a:xfrm>
              <a:off x="5876525" y="4886775"/>
              <a:ext cx="90225" cy="20700"/>
            </a:xfrm>
            <a:custGeom>
              <a:avLst/>
              <a:gdLst/>
              <a:ahLst/>
              <a:cxnLst/>
              <a:rect l="l" t="t" r="r" b="b"/>
              <a:pathLst>
                <a:path w="3609" h="828" extrusionOk="0">
                  <a:moveTo>
                    <a:pt x="192" y="1"/>
                  </a:moveTo>
                  <a:cubicBezTo>
                    <a:pt x="88" y="1"/>
                    <a:pt x="2" y="114"/>
                    <a:pt x="2" y="212"/>
                  </a:cubicBezTo>
                  <a:cubicBezTo>
                    <a:pt x="0" y="336"/>
                    <a:pt x="99" y="408"/>
                    <a:pt x="210" y="420"/>
                  </a:cubicBezTo>
                  <a:lnTo>
                    <a:pt x="3397" y="826"/>
                  </a:lnTo>
                  <a:cubicBezTo>
                    <a:pt x="3404" y="827"/>
                    <a:pt x="3411" y="828"/>
                    <a:pt x="3417" y="828"/>
                  </a:cubicBezTo>
                  <a:cubicBezTo>
                    <a:pt x="3522" y="828"/>
                    <a:pt x="3606" y="714"/>
                    <a:pt x="3607" y="618"/>
                  </a:cubicBezTo>
                  <a:cubicBezTo>
                    <a:pt x="3609" y="492"/>
                    <a:pt x="3510" y="422"/>
                    <a:pt x="3397" y="408"/>
                  </a:cubicBezTo>
                  <a:lnTo>
                    <a:pt x="210" y="2"/>
                  </a:lnTo>
                  <a:cubicBezTo>
                    <a:pt x="204" y="1"/>
                    <a:pt x="198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23" name="Google Shape;3523;p7"/>
            <p:cNvSpPr/>
            <p:nvPr/>
          </p:nvSpPr>
          <p:spPr>
            <a:xfrm>
              <a:off x="5720950" y="4876150"/>
              <a:ext cx="64775" cy="14150"/>
            </a:xfrm>
            <a:custGeom>
              <a:avLst/>
              <a:gdLst/>
              <a:ahLst/>
              <a:cxnLst/>
              <a:rect l="l" t="t" r="r" b="b"/>
              <a:pathLst>
                <a:path w="2591" h="566" extrusionOk="0">
                  <a:moveTo>
                    <a:pt x="199" y="1"/>
                  </a:moveTo>
                  <a:cubicBezTo>
                    <a:pt x="91" y="1"/>
                    <a:pt x="0" y="106"/>
                    <a:pt x="0" y="211"/>
                  </a:cubicBezTo>
                  <a:cubicBezTo>
                    <a:pt x="0" y="330"/>
                    <a:pt x="97" y="413"/>
                    <a:pt x="210" y="421"/>
                  </a:cubicBezTo>
                  <a:lnTo>
                    <a:pt x="2380" y="565"/>
                  </a:lnTo>
                  <a:cubicBezTo>
                    <a:pt x="2384" y="565"/>
                    <a:pt x="2388" y="565"/>
                    <a:pt x="2392" y="565"/>
                  </a:cubicBezTo>
                  <a:cubicBezTo>
                    <a:pt x="2501" y="565"/>
                    <a:pt x="2590" y="459"/>
                    <a:pt x="2590" y="355"/>
                  </a:cubicBezTo>
                  <a:cubicBezTo>
                    <a:pt x="2590" y="236"/>
                    <a:pt x="2495" y="153"/>
                    <a:pt x="2380" y="147"/>
                  </a:cubicBezTo>
                  <a:lnTo>
                    <a:pt x="210" y="1"/>
                  </a:lnTo>
                  <a:cubicBezTo>
                    <a:pt x="206" y="1"/>
                    <a:pt x="203" y="1"/>
                    <a:pt x="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24" name="Google Shape;3524;p7"/>
            <p:cNvSpPr/>
            <p:nvPr/>
          </p:nvSpPr>
          <p:spPr>
            <a:xfrm>
              <a:off x="5850700" y="5057150"/>
              <a:ext cx="58525" cy="12075"/>
            </a:xfrm>
            <a:custGeom>
              <a:avLst/>
              <a:gdLst/>
              <a:ahLst/>
              <a:cxnLst/>
              <a:rect l="l" t="t" r="r" b="b"/>
              <a:pathLst>
                <a:path w="2341" h="483" extrusionOk="0">
                  <a:moveTo>
                    <a:pt x="2102" y="1"/>
                  </a:moveTo>
                  <a:cubicBezTo>
                    <a:pt x="2086" y="1"/>
                    <a:pt x="2071" y="2"/>
                    <a:pt x="2055" y="4"/>
                  </a:cubicBezTo>
                  <a:cubicBezTo>
                    <a:pt x="1762" y="47"/>
                    <a:pt x="1466" y="69"/>
                    <a:pt x="1170" y="69"/>
                  </a:cubicBezTo>
                  <a:cubicBezTo>
                    <a:pt x="874" y="69"/>
                    <a:pt x="578" y="47"/>
                    <a:pt x="285" y="4"/>
                  </a:cubicBezTo>
                  <a:cubicBezTo>
                    <a:pt x="269" y="2"/>
                    <a:pt x="254" y="1"/>
                    <a:pt x="239" y="1"/>
                  </a:cubicBezTo>
                  <a:cubicBezTo>
                    <a:pt x="144" y="1"/>
                    <a:pt x="56" y="48"/>
                    <a:pt x="28" y="150"/>
                  </a:cubicBezTo>
                  <a:cubicBezTo>
                    <a:pt x="1" y="249"/>
                    <a:pt x="61" y="391"/>
                    <a:pt x="173" y="408"/>
                  </a:cubicBezTo>
                  <a:cubicBezTo>
                    <a:pt x="504" y="458"/>
                    <a:pt x="837" y="482"/>
                    <a:pt x="1170" y="482"/>
                  </a:cubicBezTo>
                  <a:cubicBezTo>
                    <a:pt x="1504" y="482"/>
                    <a:pt x="1836" y="458"/>
                    <a:pt x="2166" y="408"/>
                  </a:cubicBezTo>
                  <a:cubicBezTo>
                    <a:pt x="2279" y="391"/>
                    <a:pt x="2340" y="250"/>
                    <a:pt x="2314" y="150"/>
                  </a:cubicBezTo>
                  <a:cubicBezTo>
                    <a:pt x="2284" y="47"/>
                    <a:pt x="2197" y="1"/>
                    <a:pt x="21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25" name="Google Shape;3525;p7"/>
            <p:cNvSpPr/>
            <p:nvPr/>
          </p:nvSpPr>
          <p:spPr>
            <a:xfrm>
              <a:off x="5959575" y="4981100"/>
              <a:ext cx="39725" cy="10475"/>
            </a:xfrm>
            <a:custGeom>
              <a:avLst/>
              <a:gdLst/>
              <a:ahLst/>
              <a:cxnLst/>
              <a:rect l="l" t="t" r="r" b="b"/>
              <a:pathLst>
                <a:path w="1589" h="419" extrusionOk="0">
                  <a:moveTo>
                    <a:pt x="216" y="0"/>
                  </a:moveTo>
                  <a:cubicBezTo>
                    <a:pt x="107" y="0"/>
                    <a:pt x="0" y="96"/>
                    <a:pt x="6" y="209"/>
                  </a:cubicBezTo>
                  <a:cubicBezTo>
                    <a:pt x="8" y="325"/>
                    <a:pt x="100" y="417"/>
                    <a:pt x="216" y="419"/>
                  </a:cubicBezTo>
                  <a:lnTo>
                    <a:pt x="1374" y="419"/>
                  </a:lnTo>
                  <a:cubicBezTo>
                    <a:pt x="1484" y="419"/>
                    <a:pt x="1589" y="323"/>
                    <a:pt x="1582" y="209"/>
                  </a:cubicBezTo>
                  <a:cubicBezTo>
                    <a:pt x="1581" y="94"/>
                    <a:pt x="1488" y="2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26" name="Google Shape;3526;p7"/>
            <p:cNvSpPr/>
            <p:nvPr/>
          </p:nvSpPr>
          <p:spPr>
            <a:xfrm>
              <a:off x="5626900" y="4887000"/>
              <a:ext cx="46675" cy="10525"/>
            </a:xfrm>
            <a:custGeom>
              <a:avLst/>
              <a:gdLst/>
              <a:ahLst/>
              <a:cxnLst/>
              <a:rect l="l" t="t" r="r" b="b"/>
              <a:pathLst>
                <a:path w="1867" h="421" extrusionOk="0">
                  <a:moveTo>
                    <a:pt x="210" y="1"/>
                  </a:moveTo>
                  <a:cubicBezTo>
                    <a:pt x="94" y="1"/>
                    <a:pt x="0" y="95"/>
                    <a:pt x="0" y="211"/>
                  </a:cubicBezTo>
                  <a:cubicBezTo>
                    <a:pt x="0" y="327"/>
                    <a:pt x="94" y="421"/>
                    <a:pt x="210" y="421"/>
                  </a:cubicBezTo>
                  <a:lnTo>
                    <a:pt x="1658" y="421"/>
                  </a:lnTo>
                  <a:cubicBezTo>
                    <a:pt x="1772" y="421"/>
                    <a:pt x="1866" y="327"/>
                    <a:pt x="1866" y="211"/>
                  </a:cubicBezTo>
                  <a:cubicBezTo>
                    <a:pt x="1866" y="95"/>
                    <a:pt x="1772" y="1"/>
                    <a:pt x="16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27" name="Google Shape;3527;p7"/>
            <p:cNvSpPr/>
            <p:nvPr/>
          </p:nvSpPr>
          <p:spPr>
            <a:xfrm>
              <a:off x="5514675" y="564725"/>
              <a:ext cx="168150" cy="689650"/>
            </a:xfrm>
            <a:custGeom>
              <a:avLst/>
              <a:gdLst/>
              <a:ahLst/>
              <a:cxnLst/>
              <a:rect l="l" t="t" r="r" b="b"/>
              <a:pathLst>
                <a:path w="6726" h="27586" extrusionOk="0">
                  <a:moveTo>
                    <a:pt x="3650" y="0"/>
                  </a:moveTo>
                  <a:cubicBezTo>
                    <a:pt x="2920" y="0"/>
                    <a:pt x="2238" y="535"/>
                    <a:pt x="1716" y="1057"/>
                  </a:cubicBezTo>
                  <a:cubicBezTo>
                    <a:pt x="922" y="1856"/>
                    <a:pt x="344" y="2843"/>
                    <a:pt x="32" y="3926"/>
                  </a:cubicBezTo>
                  <a:cubicBezTo>
                    <a:pt x="1" y="4033"/>
                    <a:pt x="62" y="4108"/>
                    <a:pt x="142" y="4139"/>
                  </a:cubicBezTo>
                  <a:lnTo>
                    <a:pt x="142" y="26638"/>
                  </a:lnTo>
                  <a:cubicBezTo>
                    <a:pt x="142" y="26757"/>
                    <a:pt x="235" y="26817"/>
                    <a:pt x="328" y="26817"/>
                  </a:cubicBezTo>
                  <a:cubicBezTo>
                    <a:pt x="420" y="26817"/>
                    <a:pt x="513" y="26758"/>
                    <a:pt x="513" y="26638"/>
                  </a:cubicBezTo>
                  <a:lnTo>
                    <a:pt x="513" y="3677"/>
                  </a:lnTo>
                  <a:cubicBezTo>
                    <a:pt x="795" y="2876"/>
                    <a:pt x="1224" y="2134"/>
                    <a:pt x="1801" y="1509"/>
                  </a:cubicBezTo>
                  <a:cubicBezTo>
                    <a:pt x="2256" y="1014"/>
                    <a:pt x="2926" y="368"/>
                    <a:pt x="3633" y="368"/>
                  </a:cubicBezTo>
                  <a:cubicBezTo>
                    <a:pt x="3820" y="368"/>
                    <a:pt x="4008" y="413"/>
                    <a:pt x="4196" y="517"/>
                  </a:cubicBezTo>
                  <a:cubicBezTo>
                    <a:pt x="4956" y="935"/>
                    <a:pt x="5293" y="1875"/>
                    <a:pt x="5528" y="2655"/>
                  </a:cubicBezTo>
                  <a:cubicBezTo>
                    <a:pt x="5842" y="3705"/>
                    <a:pt x="6034" y="4786"/>
                    <a:pt x="6136" y="5875"/>
                  </a:cubicBezTo>
                  <a:cubicBezTo>
                    <a:pt x="6341" y="8070"/>
                    <a:pt x="6208" y="10279"/>
                    <a:pt x="6070" y="12473"/>
                  </a:cubicBezTo>
                  <a:cubicBezTo>
                    <a:pt x="5925" y="14801"/>
                    <a:pt x="5813" y="17131"/>
                    <a:pt x="5763" y="19462"/>
                  </a:cubicBezTo>
                  <a:cubicBezTo>
                    <a:pt x="5707" y="22110"/>
                    <a:pt x="5718" y="24758"/>
                    <a:pt x="5796" y="27406"/>
                  </a:cubicBezTo>
                  <a:cubicBezTo>
                    <a:pt x="5799" y="27525"/>
                    <a:pt x="5894" y="27585"/>
                    <a:pt x="5988" y="27585"/>
                  </a:cubicBezTo>
                  <a:cubicBezTo>
                    <a:pt x="6081" y="27585"/>
                    <a:pt x="6172" y="27525"/>
                    <a:pt x="6169" y="27406"/>
                  </a:cubicBezTo>
                  <a:cubicBezTo>
                    <a:pt x="6022" y="22439"/>
                    <a:pt x="6130" y="17474"/>
                    <a:pt x="6440" y="12517"/>
                  </a:cubicBezTo>
                  <a:cubicBezTo>
                    <a:pt x="6583" y="10209"/>
                    <a:pt x="6725" y="7884"/>
                    <a:pt x="6476" y="5577"/>
                  </a:cubicBezTo>
                  <a:cubicBezTo>
                    <a:pt x="6354" y="4443"/>
                    <a:pt x="6139" y="3315"/>
                    <a:pt x="5784" y="2229"/>
                  </a:cubicBezTo>
                  <a:cubicBezTo>
                    <a:pt x="5531" y="1462"/>
                    <a:pt x="5122" y="605"/>
                    <a:pt x="4384" y="196"/>
                  </a:cubicBezTo>
                  <a:cubicBezTo>
                    <a:pt x="4137" y="59"/>
                    <a:pt x="3891" y="0"/>
                    <a:pt x="3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28" name="Google Shape;3528;p7"/>
            <p:cNvSpPr/>
            <p:nvPr/>
          </p:nvSpPr>
          <p:spPr>
            <a:xfrm>
              <a:off x="5441000" y="570100"/>
              <a:ext cx="503050" cy="869850"/>
            </a:xfrm>
            <a:custGeom>
              <a:avLst/>
              <a:gdLst/>
              <a:ahLst/>
              <a:cxnLst/>
              <a:rect l="l" t="t" r="r" b="b"/>
              <a:pathLst>
                <a:path w="20122" h="34794" extrusionOk="0">
                  <a:moveTo>
                    <a:pt x="17074" y="753"/>
                  </a:moveTo>
                  <a:lnTo>
                    <a:pt x="17077" y="761"/>
                  </a:lnTo>
                  <a:lnTo>
                    <a:pt x="17069" y="1167"/>
                  </a:lnTo>
                  <a:cubicBezTo>
                    <a:pt x="17056" y="1167"/>
                    <a:pt x="17044" y="1170"/>
                    <a:pt x="17030" y="1170"/>
                  </a:cubicBezTo>
                  <a:cubicBezTo>
                    <a:pt x="17028" y="1170"/>
                    <a:pt x="17027" y="1170"/>
                    <a:pt x="17025" y="1170"/>
                  </a:cubicBezTo>
                  <a:cubicBezTo>
                    <a:pt x="16851" y="1170"/>
                    <a:pt x="16770" y="1435"/>
                    <a:pt x="16936" y="1516"/>
                  </a:cubicBezTo>
                  <a:lnTo>
                    <a:pt x="17028" y="1562"/>
                  </a:lnTo>
                  <a:lnTo>
                    <a:pt x="16569" y="1571"/>
                  </a:lnTo>
                  <a:lnTo>
                    <a:pt x="17074" y="753"/>
                  </a:lnTo>
                  <a:close/>
                  <a:moveTo>
                    <a:pt x="13296" y="12054"/>
                  </a:moveTo>
                  <a:cubicBezTo>
                    <a:pt x="12632" y="12750"/>
                    <a:pt x="12192" y="13627"/>
                    <a:pt x="12032" y="14574"/>
                  </a:cubicBezTo>
                  <a:lnTo>
                    <a:pt x="417" y="14574"/>
                  </a:lnTo>
                  <a:lnTo>
                    <a:pt x="424" y="12062"/>
                  </a:lnTo>
                  <a:cubicBezTo>
                    <a:pt x="424" y="12059"/>
                    <a:pt x="422" y="12057"/>
                    <a:pt x="422" y="12054"/>
                  </a:cubicBezTo>
                  <a:close/>
                  <a:moveTo>
                    <a:pt x="11983" y="14946"/>
                  </a:moveTo>
                  <a:cubicBezTo>
                    <a:pt x="11982" y="14972"/>
                    <a:pt x="11975" y="14997"/>
                    <a:pt x="11974" y="15022"/>
                  </a:cubicBezTo>
                  <a:cubicBezTo>
                    <a:pt x="11914" y="15772"/>
                    <a:pt x="11994" y="16529"/>
                    <a:pt x="12038" y="17279"/>
                  </a:cubicBezTo>
                  <a:cubicBezTo>
                    <a:pt x="12085" y="18064"/>
                    <a:pt x="12120" y="18851"/>
                    <a:pt x="12146" y="19637"/>
                  </a:cubicBezTo>
                  <a:cubicBezTo>
                    <a:pt x="12248" y="22798"/>
                    <a:pt x="12201" y="25962"/>
                    <a:pt x="12096" y="29123"/>
                  </a:cubicBezTo>
                  <a:cubicBezTo>
                    <a:pt x="12040" y="30860"/>
                    <a:pt x="11964" y="32596"/>
                    <a:pt x="11891" y="34332"/>
                  </a:cubicBezTo>
                  <a:lnTo>
                    <a:pt x="377" y="34332"/>
                  </a:lnTo>
                  <a:lnTo>
                    <a:pt x="413" y="16980"/>
                  </a:lnTo>
                  <a:lnTo>
                    <a:pt x="417" y="14946"/>
                  </a:lnTo>
                  <a:close/>
                  <a:moveTo>
                    <a:pt x="17197" y="0"/>
                  </a:moveTo>
                  <a:cubicBezTo>
                    <a:pt x="17141" y="0"/>
                    <a:pt x="17084" y="26"/>
                    <a:pt x="17047" y="89"/>
                  </a:cubicBezTo>
                  <a:lnTo>
                    <a:pt x="16071" y="1673"/>
                  </a:lnTo>
                  <a:cubicBezTo>
                    <a:pt x="16000" y="1791"/>
                    <a:pt x="16091" y="1952"/>
                    <a:pt x="16228" y="1952"/>
                  </a:cubicBezTo>
                  <a:cubicBezTo>
                    <a:pt x="16230" y="1952"/>
                    <a:pt x="16231" y="1952"/>
                    <a:pt x="16232" y="1952"/>
                  </a:cubicBezTo>
                  <a:lnTo>
                    <a:pt x="17058" y="1934"/>
                  </a:lnTo>
                  <a:lnTo>
                    <a:pt x="17058" y="1934"/>
                  </a:lnTo>
                  <a:cubicBezTo>
                    <a:pt x="17008" y="5032"/>
                    <a:pt x="16958" y="8128"/>
                    <a:pt x="16908" y="11225"/>
                  </a:cubicBezTo>
                  <a:lnTo>
                    <a:pt x="16883" y="12822"/>
                  </a:lnTo>
                  <a:lnTo>
                    <a:pt x="16593" y="12925"/>
                  </a:lnTo>
                  <a:cubicBezTo>
                    <a:pt x="16503" y="12957"/>
                    <a:pt x="16464" y="13026"/>
                    <a:pt x="16463" y="13095"/>
                  </a:cubicBezTo>
                  <a:cubicBezTo>
                    <a:pt x="16331" y="12985"/>
                    <a:pt x="16190" y="12885"/>
                    <a:pt x="16044" y="12795"/>
                  </a:cubicBezTo>
                  <a:cubicBezTo>
                    <a:pt x="16010" y="12775"/>
                    <a:pt x="15977" y="12766"/>
                    <a:pt x="15946" y="12766"/>
                  </a:cubicBezTo>
                  <a:cubicBezTo>
                    <a:pt x="15804" y="12766"/>
                    <a:pt x="15717" y="12959"/>
                    <a:pt x="15819" y="13088"/>
                  </a:cubicBezTo>
                  <a:lnTo>
                    <a:pt x="16912" y="14472"/>
                  </a:lnTo>
                  <a:cubicBezTo>
                    <a:pt x="16914" y="14475"/>
                    <a:pt x="16917" y="14476"/>
                    <a:pt x="16920" y="14480"/>
                  </a:cubicBezTo>
                  <a:lnTo>
                    <a:pt x="12433" y="14480"/>
                  </a:lnTo>
                  <a:cubicBezTo>
                    <a:pt x="12481" y="14216"/>
                    <a:pt x="12555" y="13959"/>
                    <a:pt x="12652" y="13712"/>
                  </a:cubicBezTo>
                  <a:cubicBezTo>
                    <a:pt x="12922" y="13044"/>
                    <a:pt x="13359" y="12458"/>
                    <a:pt x="13906" y="11993"/>
                  </a:cubicBezTo>
                  <a:cubicBezTo>
                    <a:pt x="14050" y="11871"/>
                    <a:pt x="13917" y="11683"/>
                    <a:pt x="13765" y="11683"/>
                  </a:cubicBezTo>
                  <a:cubicBezTo>
                    <a:pt x="13724" y="11683"/>
                    <a:pt x="13681" y="11697"/>
                    <a:pt x="13642" y="11730"/>
                  </a:cubicBezTo>
                  <a:cubicBezTo>
                    <a:pt x="13584" y="11782"/>
                    <a:pt x="13530" y="11836"/>
                    <a:pt x="13473" y="11890"/>
                  </a:cubicBezTo>
                  <a:cubicBezTo>
                    <a:pt x="13483" y="11791"/>
                    <a:pt x="13426" y="11684"/>
                    <a:pt x="13298" y="11684"/>
                  </a:cubicBezTo>
                  <a:lnTo>
                    <a:pt x="286" y="11684"/>
                  </a:lnTo>
                  <a:cubicBezTo>
                    <a:pt x="142" y="11684"/>
                    <a:pt x="87" y="11818"/>
                    <a:pt x="115" y="11924"/>
                  </a:cubicBezTo>
                  <a:cubicBezTo>
                    <a:pt x="73" y="11957"/>
                    <a:pt x="49" y="12009"/>
                    <a:pt x="51" y="12062"/>
                  </a:cubicBezTo>
                  <a:lnTo>
                    <a:pt x="46" y="14649"/>
                  </a:lnTo>
                  <a:cubicBezTo>
                    <a:pt x="1" y="14716"/>
                    <a:pt x="1" y="14804"/>
                    <a:pt x="46" y="14871"/>
                  </a:cubicBezTo>
                  <a:lnTo>
                    <a:pt x="15" y="29696"/>
                  </a:lnTo>
                  <a:cubicBezTo>
                    <a:pt x="12" y="31335"/>
                    <a:pt x="8" y="32975"/>
                    <a:pt x="5" y="34614"/>
                  </a:cubicBezTo>
                  <a:cubicBezTo>
                    <a:pt x="5" y="34734"/>
                    <a:pt x="97" y="34793"/>
                    <a:pt x="189" y="34793"/>
                  </a:cubicBezTo>
                  <a:cubicBezTo>
                    <a:pt x="254" y="34793"/>
                    <a:pt x="319" y="34764"/>
                    <a:pt x="353" y="34705"/>
                  </a:cubicBezTo>
                  <a:lnTo>
                    <a:pt x="12334" y="34705"/>
                  </a:lnTo>
                  <a:cubicBezTo>
                    <a:pt x="12574" y="34705"/>
                    <a:pt x="12574" y="34332"/>
                    <a:pt x="12334" y="34332"/>
                  </a:cubicBezTo>
                  <a:lnTo>
                    <a:pt x="12264" y="34332"/>
                  </a:lnTo>
                  <a:cubicBezTo>
                    <a:pt x="12394" y="31300"/>
                    <a:pt x="12522" y="28269"/>
                    <a:pt x="12563" y="25235"/>
                  </a:cubicBezTo>
                  <a:cubicBezTo>
                    <a:pt x="12583" y="23677"/>
                    <a:pt x="12582" y="22119"/>
                    <a:pt x="12544" y="20562"/>
                  </a:cubicBezTo>
                  <a:cubicBezTo>
                    <a:pt x="12508" y="19034"/>
                    <a:pt x="12394" y="17511"/>
                    <a:pt x="12334" y="15984"/>
                  </a:cubicBezTo>
                  <a:cubicBezTo>
                    <a:pt x="12320" y="15636"/>
                    <a:pt x="12328" y="15288"/>
                    <a:pt x="12361" y="14940"/>
                  </a:cubicBezTo>
                  <a:cubicBezTo>
                    <a:pt x="12416" y="14934"/>
                    <a:pt x="12464" y="14899"/>
                    <a:pt x="12488" y="14851"/>
                  </a:cubicBezTo>
                  <a:lnTo>
                    <a:pt x="19881" y="14851"/>
                  </a:lnTo>
                  <a:cubicBezTo>
                    <a:pt x="20119" y="14849"/>
                    <a:pt x="20121" y="14478"/>
                    <a:pt x="19881" y="14478"/>
                  </a:cubicBezTo>
                  <a:lnTo>
                    <a:pt x="17158" y="14478"/>
                  </a:lnTo>
                  <a:cubicBezTo>
                    <a:pt x="17201" y="14444"/>
                    <a:pt x="17227" y="14393"/>
                    <a:pt x="17229" y="14339"/>
                  </a:cubicBezTo>
                  <a:cubicBezTo>
                    <a:pt x="17230" y="14279"/>
                    <a:pt x="17232" y="14219"/>
                    <a:pt x="17232" y="14158"/>
                  </a:cubicBezTo>
                  <a:cubicBezTo>
                    <a:pt x="17415" y="13806"/>
                    <a:pt x="17647" y="13482"/>
                    <a:pt x="17921" y="13193"/>
                  </a:cubicBezTo>
                  <a:cubicBezTo>
                    <a:pt x="18044" y="13063"/>
                    <a:pt x="17937" y="12879"/>
                    <a:pt x="17779" y="12879"/>
                  </a:cubicBezTo>
                  <a:cubicBezTo>
                    <a:pt x="17766" y="12879"/>
                    <a:pt x="17753" y="12880"/>
                    <a:pt x="17740" y="12883"/>
                  </a:cubicBezTo>
                  <a:cubicBezTo>
                    <a:pt x="17578" y="12911"/>
                    <a:pt x="17415" y="12930"/>
                    <a:pt x="17252" y="12938"/>
                  </a:cubicBezTo>
                  <a:cubicBezTo>
                    <a:pt x="17304" y="9732"/>
                    <a:pt x="17356" y="6527"/>
                    <a:pt x="17407" y="3321"/>
                  </a:cubicBezTo>
                  <a:cubicBezTo>
                    <a:pt x="17415" y="2856"/>
                    <a:pt x="17423" y="2390"/>
                    <a:pt x="17431" y="1925"/>
                  </a:cubicBezTo>
                  <a:lnTo>
                    <a:pt x="17730" y="1919"/>
                  </a:lnTo>
                  <a:cubicBezTo>
                    <a:pt x="17851" y="1917"/>
                    <a:pt x="17940" y="1801"/>
                    <a:pt x="17909" y="1684"/>
                  </a:cubicBezTo>
                  <a:cubicBezTo>
                    <a:pt x="17807" y="1303"/>
                    <a:pt x="17652" y="939"/>
                    <a:pt x="17451" y="600"/>
                  </a:cubicBezTo>
                  <a:cubicBezTo>
                    <a:pt x="17454" y="469"/>
                    <a:pt x="17456" y="338"/>
                    <a:pt x="17458" y="206"/>
                  </a:cubicBezTo>
                  <a:cubicBezTo>
                    <a:pt x="17459" y="101"/>
                    <a:pt x="17387" y="45"/>
                    <a:pt x="17306" y="32"/>
                  </a:cubicBezTo>
                  <a:cubicBezTo>
                    <a:pt x="17273" y="12"/>
                    <a:pt x="17235" y="0"/>
                    <a:pt x="17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29" name="Google Shape;3529;p7"/>
            <p:cNvSpPr/>
            <p:nvPr/>
          </p:nvSpPr>
          <p:spPr>
            <a:xfrm>
              <a:off x="5519225" y="563375"/>
              <a:ext cx="445725" cy="9350"/>
            </a:xfrm>
            <a:custGeom>
              <a:avLst/>
              <a:gdLst/>
              <a:ahLst/>
              <a:cxnLst/>
              <a:rect l="l" t="t" r="r" b="b"/>
              <a:pathLst>
                <a:path w="17829" h="374" extrusionOk="0">
                  <a:moveTo>
                    <a:pt x="242" y="1"/>
                  </a:moveTo>
                  <a:cubicBezTo>
                    <a:pt x="2" y="1"/>
                    <a:pt x="0" y="373"/>
                    <a:pt x="242" y="373"/>
                  </a:cubicBezTo>
                  <a:lnTo>
                    <a:pt x="17589" y="373"/>
                  </a:lnTo>
                  <a:cubicBezTo>
                    <a:pt x="17829" y="373"/>
                    <a:pt x="17829" y="1"/>
                    <a:pt x="175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30" name="Google Shape;3530;p7"/>
            <p:cNvSpPr/>
            <p:nvPr/>
          </p:nvSpPr>
          <p:spPr>
            <a:xfrm>
              <a:off x="5895150" y="649600"/>
              <a:ext cx="61975" cy="112550"/>
            </a:xfrm>
            <a:custGeom>
              <a:avLst/>
              <a:gdLst/>
              <a:ahLst/>
              <a:cxnLst/>
              <a:rect l="l" t="t" r="r" b="b"/>
              <a:pathLst>
                <a:path w="2479" h="4502" extrusionOk="0">
                  <a:moveTo>
                    <a:pt x="1928" y="476"/>
                  </a:moveTo>
                  <a:lnTo>
                    <a:pt x="1928" y="476"/>
                  </a:lnTo>
                  <a:cubicBezTo>
                    <a:pt x="1556" y="1272"/>
                    <a:pt x="1129" y="2043"/>
                    <a:pt x="653" y="2784"/>
                  </a:cubicBezTo>
                  <a:cubicBezTo>
                    <a:pt x="688" y="2537"/>
                    <a:pt x="771" y="2291"/>
                    <a:pt x="850" y="2067"/>
                  </a:cubicBezTo>
                  <a:cubicBezTo>
                    <a:pt x="1049" y="1518"/>
                    <a:pt x="1355" y="750"/>
                    <a:pt x="1928" y="476"/>
                  </a:cubicBezTo>
                  <a:close/>
                  <a:moveTo>
                    <a:pt x="2285" y="1"/>
                  </a:moveTo>
                  <a:cubicBezTo>
                    <a:pt x="2280" y="1"/>
                    <a:pt x="2274" y="1"/>
                    <a:pt x="2268" y="2"/>
                  </a:cubicBezTo>
                  <a:cubicBezTo>
                    <a:pt x="1214" y="103"/>
                    <a:pt x="738" y="1235"/>
                    <a:pt x="442" y="2112"/>
                  </a:cubicBezTo>
                  <a:cubicBezTo>
                    <a:pt x="313" y="2493"/>
                    <a:pt x="227" y="2913"/>
                    <a:pt x="294" y="3309"/>
                  </a:cubicBezTo>
                  <a:cubicBezTo>
                    <a:pt x="228" y="3405"/>
                    <a:pt x="166" y="3502"/>
                    <a:pt x="98" y="3596"/>
                  </a:cubicBezTo>
                  <a:cubicBezTo>
                    <a:pt x="1" y="3733"/>
                    <a:pt x="130" y="3865"/>
                    <a:pt x="264" y="3865"/>
                  </a:cubicBezTo>
                  <a:cubicBezTo>
                    <a:pt x="321" y="3865"/>
                    <a:pt x="378" y="3841"/>
                    <a:pt x="420" y="3784"/>
                  </a:cubicBezTo>
                  <a:cubicBezTo>
                    <a:pt x="429" y="3771"/>
                    <a:pt x="438" y="3757"/>
                    <a:pt x="448" y="3743"/>
                  </a:cubicBezTo>
                  <a:cubicBezTo>
                    <a:pt x="462" y="3768"/>
                    <a:pt x="471" y="3795"/>
                    <a:pt x="489" y="3820"/>
                  </a:cubicBezTo>
                  <a:cubicBezTo>
                    <a:pt x="766" y="4246"/>
                    <a:pt x="1239" y="4502"/>
                    <a:pt x="1747" y="4502"/>
                  </a:cubicBezTo>
                  <a:cubicBezTo>
                    <a:pt x="1757" y="4502"/>
                    <a:pt x="1766" y="4501"/>
                    <a:pt x="1775" y="4501"/>
                  </a:cubicBezTo>
                  <a:cubicBezTo>
                    <a:pt x="2013" y="4494"/>
                    <a:pt x="2015" y="4128"/>
                    <a:pt x="1781" y="4128"/>
                  </a:cubicBezTo>
                  <a:cubicBezTo>
                    <a:pt x="1779" y="4128"/>
                    <a:pt x="1777" y="4128"/>
                    <a:pt x="1775" y="4128"/>
                  </a:cubicBezTo>
                  <a:cubicBezTo>
                    <a:pt x="1764" y="4129"/>
                    <a:pt x="1752" y="4129"/>
                    <a:pt x="1741" y="4129"/>
                  </a:cubicBezTo>
                  <a:cubicBezTo>
                    <a:pt x="1337" y="4129"/>
                    <a:pt x="964" y="3910"/>
                    <a:pt x="764" y="3557"/>
                  </a:cubicBezTo>
                  <a:cubicBezTo>
                    <a:pt x="735" y="3503"/>
                    <a:pt x="711" y="3445"/>
                    <a:pt x="691" y="3387"/>
                  </a:cubicBezTo>
                  <a:cubicBezTo>
                    <a:pt x="1364" y="2407"/>
                    <a:pt x="1946" y="1368"/>
                    <a:pt x="2430" y="282"/>
                  </a:cubicBezTo>
                  <a:cubicBezTo>
                    <a:pt x="2478" y="172"/>
                    <a:pt x="2429" y="1"/>
                    <a:pt x="22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31" name="Google Shape;3531;p7"/>
            <p:cNvSpPr/>
            <p:nvPr/>
          </p:nvSpPr>
          <p:spPr>
            <a:xfrm>
              <a:off x="5952250" y="752075"/>
              <a:ext cx="45650" cy="65825"/>
            </a:xfrm>
            <a:custGeom>
              <a:avLst/>
              <a:gdLst/>
              <a:ahLst/>
              <a:cxnLst/>
              <a:rect l="l" t="t" r="r" b="b"/>
              <a:pathLst>
                <a:path w="1826" h="2633" extrusionOk="0">
                  <a:moveTo>
                    <a:pt x="440" y="1"/>
                  </a:moveTo>
                  <a:cubicBezTo>
                    <a:pt x="344" y="1"/>
                    <a:pt x="249" y="26"/>
                    <a:pt x="166" y="83"/>
                  </a:cubicBezTo>
                  <a:cubicBezTo>
                    <a:pt x="0" y="193"/>
                    <a:pt x="102" y="435"/>
                    <a:pt x="257" y="435"/>
                  </a:cubicBezTo>
                  <a:cubicBezTo>
                    <a:pt x="288" y="435"/>
                    <a:pt x="321" y="426"/>
                    <a:pt x="354" y="404"/>
                  </a:cubicBezTo>
                  <a:cubicBezTo>
                    <a:pt x="385" y="383"/>
                    <a:pt x="417" y="374"/>
                    <a:pt x="449" y="374"/>
                  </a:cubicBezTo>
                  <a:cubicBezTo>
                    <a:pt x="516" y="374"/>
                    <a:pt x="583" y="414"/>
                    <a:pt x="631" y="470"/>
                  </a:cubicBezTo>
                  <a:cubicBezTo>
                    <a:pt x="738" y="590"/>
                    <a:pt x="715" y="763"/>
                    <a:pt x="669" y="904"/>
                  </a:cubicBezTo>
                  <a:cubicBezTo>
                    <a:pt x="548" y="1275"/>
                    <a:pt x="240" y="1549"/>
                    <a:pt x="138" y="1932"/>
                  </a:cubicBezTo>
                  <a:cubicBezTo>
                    <a:pt x="116" y="2013"/>
                    <a:pt x="152" y="2098"/>
                    <a:pt x="224" y="2141"/>
                  </a:cubicBezTo>
                  <a:cubicBezTo>
                    <a:pt x="644" y="2375"/>
                    <a:pt x="1100" y="2539"/>
                    <a:pt x="1572" y="2629"/>
                  </a:cubicBezTo>
                  <a:cubicBezTo>
                    <a:pt x="1586" y="2631"/>
                    <a:pt x="1600" y="2633"/>
                    <a:pt x="1614" y="2633"/>
                  </a:cubicBezTo>
                  <a:cubicBezTo>
                    <a:pt x="1698" y="2633"/>
                    <a:pt x="1776" y="2586"/>
                    <a:pt x="1800" y="2499"/>
                  </a:cubicBezTo>
                  <a:cubicBezTo>
                    <a:pt x="1825" y="2408"/>
                    <a:pt x="1771" y="2289"/>
                    <a:pt x="1672" y="2270"/>
                  </a:cubicBezTo>
                  <a:cubicBezTo>
                    <a:pt x="1280" y="2196"/>
                    <a:pt x="903" y="2068"/>
                    <a:pt x="548" y="1888"/>
                  </a:cubicBezTo>
                  <a:cubicBezTo>
                    <a:pt x="721" y="1472"/>
                    <a:pt x="1103" y="1147"/>
                    <a:pt x="1080" y="658"/>
                  </a:cubicBezTo>
                  <a:cubicBezTo>
                    <a:pt x="1067" y="426"/>
                    <a:pt x="959" y="224"/>
                    <a:pt x="762" y="98"/>
                  </a:cubicBezTo>
                  <a:cubicBezTo>
                    <a:pt x="665" y="36"/>
                    <a:pt x="552" y="1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32" name="Google Shape;3532;p7"/>
            <p:cNvSpPr/>
            <p:nvPr/>
          </p:nvSpPr>
          <p:spPr>
            <a:xfrm>
              <a:off x="5442050" y="1336075"/>
              <a:ext cx="75950" cy="13225"/>
            </a:xfrm>
            <a:custGeom>
              <a:avLst/>
              <a:gdLst/>
              <a:ahLst/>
              <a:cxnLst/>
              <a:rect l="l" t="t" r="r" b="b"/>
              <a:pathLst>
                <a:path w="3038" h="529" extrusionOk="0">
                  <a:moveTo>
                    <a:pt x="2777" y="0"/>
                  </a:moveTo>
                  <a:cubicBezTo>
                    <a:pt x="2773" y="0"/>
                    <a:pt x="2770" y="0"/>
                    <a:pt x="2766" y="0"/>
                  </a:cubicBezTo>
                  <a:lnTo>
                    <a:pt x="270" y="110"/>
                  </a:lnTo>
                  <a:cubicBezTo>
                    <a:pt x="6" y="121"/>
                    <a:pt x="1" y="529"/>
                    <a:pt x="259" y="529"/>
                  </a:cubicBezTo>
                  <a:cubicBezTo>
                    <a:pt x="262" y="529"/>
                    <a:pt x="266" y="528"/>
                    <a:pt x="270" y="528"/>
                  </a:cubicBezTo>
                  <a:lnTo>
                    <a:pt x="2766" y="420"/>
                  </a:lnTo>
                  <a:cubicBezTo>
                    <a:pt x="3032" y="408"/>
                    <a:pt x="3037" y="0"/>
                    <a:pt x="2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33" name="Google Shape;3533;p7"/>
            <p:cNvSpPr/>
            <p:nvPr/>
          </p:nvSpPr>
          <p:spPr>
            <a:xfrm>
              <a:off x="5553300" y="1336075"/>
              <a:ext cx="67800" cy="10475"/>
            </a:xfrm>
            <a:custGeom>
              <a:avLst/>
              <a:gdLst/>
              <a:ahLst/>
              <a:cxnLst/>
              <a:rect l="l" t="t" r="r" b="b"/>
              <a:pathLst>
                <a:path w="2712" h="419" extrusionOk="0">
                  <a:moveTo>
                    <a:pt x="270" y="0"/>
                  </a:moveTo>
                  <a:cubicBezTo>
                    <a:pt x="1" y="0"/>
                    <a:pt x="1" y="419"/>
                    <a:pt x="270" y="419"/>
                  </a:cubicBezTo>
                  <a:lnTo>
                    <a:pt x="2442" y="419"/>
                  </a:lnTo>
                  <a:cubicBezTo>
                    <a:pt x="2711" y="419"/>
                    <a:pt x="2711" y="0"/>
                    <a:pt x="24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34" name="Google Shape;3534;p7"/>
            <p:cNvSpPr/>
            <p:nvPr/>
          </p:nvSpPr>
          <p:spPr>
            <a:xfrm>
              <a:off x="5485425" y="1275850"/>
              <a:ext cx="111125" cy="13850"/>
            </a:xfrm>
            <a:custGeom>
              <a:avLst/>
              <a:gdLst/>
              <a:ahLst/>
              <a:cxnLst/>
              <a:rect l="l" t="t" r="r" b="b"/>
              <a:pathLst>
                <a:path w="4445" h="554" extrusionOk="0">
                  <a:moveTo>
                    <a:pt x="4206" y="1"/>
                  </a:moveTo>
                  <a:cubicBezTo>
                    <a:pt x="4197" y="1"/>
                    <a:pt x="4187" y="1"/>
                    <a:pt x="4177" y="3"/>
                  </a:cubicBezTo>
                  <a:cubicBezTo>
                    <a:pt x="3432" y="91"/>
                    <a:pt x="2683" y="135"/>
                    <a:pt x="1933" y="135"/>
                  </a:cubicBezTo>
                  <a:cubicBezTo>
                    <a:pt x="1378" y="135"/>
                    <a:pt x="822" y="111"/>
                    <a:pt x="268" y="62"/>
                  </a:cubicBezTo>
                  <a:cubicBezTo>
                    <a:pt x="261" y="62"/>
                    <a:pt x="254" y="61"/>
                    <a:pt x="247" y="61"/>
                  </a:cubicBezTo>
                  <a:cubicBezTo>
                    <a:pt x="1" y="61"/>
                    <a:pt x="9" y="459"/>
                    <a:pt x="268" y="482"/>
                  </a:cubicBezTo>
                  <a:cubicBezTo>
                    <a:pt x="820" y="530"/>
                    <a:pt x="1372" y="554"/>
                    <a:pt x="1925" y="554"/>
                  </a:cubicBezTo>
                  <a:cubicBezTo>
                    <a:pt x="2677" y="554"/>
                    <a:pt x="3429" y="510"/>
                    <a:pt x="4177" y="421"/>
                  </a:cubicBezTo>
                  <a:cubicBezTo>
                    <a:pt x="4432" y="391"/>
                    <a:pt x="4445" y="1"/>
                    <a:pt x="4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35" name="Google Shape;3535;p7"/>
            <p:cNvSpPr/>
            <p:nvPr/>
          </p:nvSpPr>
          <p:spPr>
            <a:xfrm>
              <a:off x="5646475" y="1287900"/>
              <a:ext cx="57725" cy="17825"/>
            </a:xfrm>
            <a:custGeom>
              <a:avLst/>
              <a:gdLst/>
              <a:ahLst/>
              <a:cxnLst/>
              <a:rect l="l" t="t" r="r" b="b"/>
              <a:pathLst>
                <a:path w="2309" h="713" extrusionOk="0">
                  <a:moveTo>
                    <a:pt x="239" y="1"/>
                  </a:moveTo>
                  <a:cubicBezTo>
                    <a:pt x="143" y="1"/>
                    <a:pt x="56" y="51"/>
                    <a:pt x="27" y="151"/>
                  </a:cubicBezTo>
                  <a:cubicBezTo>
                    <a:pt x="1" y="251"/>
                    <a:pt x="62" y="390"/>
                    <a:pt x="173" y="409"/>
                  </a:cubicBezTo>
                  <a:lnTo>
                    <a:pt x="2024" y="708"/>
                  </a:lnTo>
                  <a:cubicBezTo>
                    <a:pt x="2039" y="711"/>
                    <a:pt x="2055" y="712"/>
                    <a:pt x="2070" y="712"/>
                  </a:cubicBezTo>
                  <a:cubicBezTo>
                    <a:pt x="2165" y="712"/>
                    <a:pt x="2254" y="662"/>
                    <a:pt x="2281" y="561"/>
                  </a:cubicBezTo>
                  <a:cubicBezTo>
                    <a:pt x="2309" y="462"/>
                    <a:pt x="2248" y="323"/>
                    <a:pt x="2135" y="304"/>
                  </a:cubicBezTo>
                  <a:lnTo>
                    <a:pt x="286" y="5"/>
                  </a:lnTo>
                  <a:cubicBezTo>
                    <a:pt x="270" y="2"/>
                    <a:pt x="255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36" name="Google Shape;3536;p7"/>
            <p:cNvSpPr/>
            <p:nvPr/>
          </p:nvSpPr>
          <p:spPr>
            <a:xfrm>
              <a:off x="5496300" y="1382600"/>
              <a:ext cx="94950" cy="11400"/>
            </a:xfrm>
            <a:custGeom>
              <a:avLst/>
              <a:gdLst/>
              <a:ahLst/>
              <a:cxnLst/>
              <a:rect l="l" t="t" r="r" b="b"/>
              <a:pathLst>
                <a:path w="3798" h="456" extrusionOk="0">
                  <a:moveTo>
                    <a:pt x="269" y="1"/>
                  </a:moveTo>
                  <a:cubicBezTo>
                    <a:pt x="1" y="1"/>
                    <a:pt x="2" y="417"/>
                    <a:pt x="272" y="421"/>
                  </a:cubicBezTo>
                  <a:lnTo>
                    <a:pt x="3526" y="455"/>
                  </a:lnTo>
                  <a:cubicBezTo>
                    <a:pt x="3527" y="455"/>
                    <a:pt x="3528" y="455"/>
                    <a:pt x="3529" y="455"/>
                  </a:cubicBezTo>
                  <a:cubicBezTo>
                    <a:pt x="3797" y="455"/>
                    <a:pt x="3796" y="38"/>
                    <a:pt x="3526" y="37"/>
                  </a:cubicBezTo>
                  <a:lnTo>
                    <a:pt x="272" y="1"/>
                  </a:lnTo>
                  <a:cubicBezTo>
                    <a:pt x="271" y="1"/>
                    <a:pt x="270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37" name="Google Shape;3537;p7"/>
            <p:cNvSpPr/>
            <p:nvPr/>
          </p:nvSpPr>
          <p:spPr>
            <a:xfrm>
              <a:off x="5642850" y="1369725"/>
              <a:ext cx="73150" cy="12525"/>
            </a:xfrm>
            <a:custGeom>
              <a:avLst/>
              <a:gdLst/>
              <a:ahLst/>
              <a:cxnLst/>
              <a:rect l="l" t="t" r="r" b="b"/>
              <a:pathLst>
                <a:path w="2926" h="501" extrusionOk="0">
                  <a:moveTo>
                    <a:pt x="268" y="0"/>
                  </a:moveTo>
                  <a:cubicBezTo>
                    <a:pt x="0" y="0"/>
                    <a:pt x="1" y="417"/>
                    <a:pt x="270" y="418"/>
                  </a:cubicBezTo>
                  <a:cubicBezTo>
                    <a:pt x="1067" y="423"/>
                    <a:pt x="1861" y="450"/>
                    <a:pt x="2656" y="500"/>
                  </a:cubicBezTo>
                  <a:cubicBezTo>
                    <a:pt x="2661" y="500"/>
                    <a:pt x="2667" y="500"/>
                    <a:pt x="2672" y="500"/>
                  </a:cubicBezTo>
                  <a:cubicBezTo>
                    <a:pt x="2925" y="500"/>
                    <a:pt x="2920" y="99"/>
                    <a:pt x="2656" y="82"/>
                  </a:cubicBezTo>
                  <a:cubicBezTo>
                    <a:pt x="1861" y="31"/>
                    <a:pt x="1067" y="3"/>
                    <a:pt x="270" y="0"/>
                  </a:cubicBezTo>
                  <a:cubicBezTo>
                    <a:pt x="269" y="0"/>
                    <a:pt x="269" y="0"/>
                    <a:pt x="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38" name="Google Shape;3538;p7"/>
            <p:cNvSpPr/>
            <p:nvPr/>
          </p:nvSpPr>
          <p:spPr>
            <a:xfrm>
              <a:off x="5674825" y="1216425"/>
              <a:ext cx="75550" cy="15800"/>
            </a:xfrm>
            <a:custGeom>
              <a:avLst/>
              <a:gdLst/>
              <a:ahLst/>
              <a:cxnLst/>
              <a:rect l="l" t="t" r="r" b="b"/>
              <a:pathLst>
                <a:path w="3022" h="632" extrusionOk="0">
                  <a:moveTo>
                    <a:pt x="291" y="0"/>
                  </a:moveTo>
                  <a:cubicBezTo>
                    <a:pt x="76" y="0"/>
                    <a:pt x="1" y="346"/>
                    <a:pt x="239" y="413"/>
                  </a:cubicBezTo>
                  <a:cubicBezTo>
                    <a:pt x="765" y="558"/>
                    <a:pt x="1308" y="631"/>
                    <a:pt x="1851" y="631"/>
                  </a:cubicBezTo>
                  <a:cubicBezTo>
                    <a:pt x="2184" y="631"/>
                    <a:pt x="2518" y="604"/>
                    <a:pt x="2848" y="548"/>
                  </a:cubicBezTo>
                  <a:cubicBezTo>
                    <a:pt x="2959" y="531"/>
                    <a:pt x="3022" y="393"/>
                    <a:pt x="2994" y="291"/>
                  </a:cubicBezTo>
                  <a:cubicBezTo>
                    <a:pt x="2967" y="190"/>
                    <a:pt x="2879" y="141"/>
                    <a:pt x="2784" y="141"/>
                  </a:cubicBezTo>
                  <a:cubicBezTo>
                    <a:pt x="2768" y="141"/>
                    <a:pt x="2753" y="143"/>
                    <a:pt x="2737" y="146"/>
                  </a:cubicBezTo>
                  <a:cubicBezTo>
                    <a:pt x="2444" y="193"/>
                    <a:pt x="2149" y="216"/>
                    <a:pt x="1854" y="216"/>
                  </a:cubicBezTo>
                  <a:cubicBezTo>
                    <a:pt x="1348" y="216"/>
                    <a:pt x="842" y="147"/>
                    <a:pt x="352" y="9"/>
                  </a:cubicBezTo>
                  <a:cubicBezTo>
                    <a:pt x="331" y="3"/>
                    <a:pt x="310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39" name="Google Shape;3539;p7"/>
            <p:cNvSpPr/>
            <p:nvPr/>
          </p:nvSpPr>
          <p:spPr>
            <a:xfrm>
              <a:off x="5543975" y="1214200"/>
              <a:ext cx="65275" cy="13450"/>
            </a:xfrm>
            <a:custGeom>
              <a:avLst/>
              <a:gdLst/>
              <a:ahLst/>
              <a:cxnLst/>
              <a:rect l="l" t="t" r="r" b="b"/>
              <a:pathLst>
                <a:path w="2611" h="538" extrusionOk="0">
                  <a:moveTo>
                    <a:pt x="2374" y="0"/>
                  </a:moveTo>
                  <a:cubicBezTo>
                    <a:pt x="2358" y="0"/>
                    <a:pt x="2342" y="1"/>
                    <a:pt x="2326" y="4"/>
                  </a:cubicBezTo>
                  <a:cubicBezTo>
                    <a:pt x="1841" y="81"/>
                    <a:pt x="1353" y="120"/>
                    <a:pt x="864" y="120"/>
                  </a:cubicBezTo>
                  <a:cubicBezTo>
                    <a:pt x="646" y="120"/>
                    <a:pt x="428" y="112"/>
                    <a:pt x="211" y="97"/>
                  </a:cubicBezTo>
                  <a:cubicBezTo>
                    <a:pt x="207" y="96"/>
                    <a:pt x="203" y="96"/>
                    <a:pt x="199" y="96"/>
                  </a:cubicBezTo>
                  <a:cubicBezTo>
                    <a:pt x="90" y="96"/>
                    <a:pt x="1" y="202"/>
                    <a:pt x="1" y="307"/>
                  </a:cubicBezTo>
                  <a:cubicBezTo>
                    <a:pt x="1" y="426"/>
                    <a:pt x="96" y="509"/>
                    <a:pt x="211" y="517"/>
                  </a:cubicBezTo>
                  <a:cubicBezTo>
                    <a:pt x="424" y="530"/>
                    <a:pt x="637" y="537"/>
                    <a:pt x="851" y="537"/>
                  </a:cubicBezTo>
                  <a:cubicBezTo>
                    <a:pt x="1381" y="537"/>
                    <a:pt x="1912" y="494"/>
                    <a:pt x="2437" y="408"/>
                  </a:cubicBezTo>
                  <a:cubicBezTo>
                    <a:pt x="2548" y="390"/>
                    <a:pt x="2611" y="250"/>
                    <a:pt x="2583" y="150"/>
                  </a:cubicBezTo>
                  <a:cubicBezTo>
                    <a:pt x="2555" y="48"/>
                    <a:pt x="2468" y="0"/>
                    <a:pt x="2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40" name="Google Shape;3540;p7"/>
            <p:cNvSpPr/>
            <p:nvPr/>
          </p:nvSpPr>
          <p:spPr>
            <a:xfrm>
              <a:off x="5580400" y="1156150"/>
              <a:ext cx="106725" cy="16675"/>
            </a:xfrm>
            <a:custGeom>
              <a:avLst/>
              <a:gdLst/>
              <a:ahLst/>
              <a:cxnLst/>
              <a:rect l="l" t="t" r="r" b="b"/>
              <a:pathLst>
                <a:path w="4269" h="667" extrusionOk="0">
                  <a:moveTo>
                    <a:pt x="1124" y="1"/>
                  </a:moveTo>
                  <a:cubicBezTo>
                    <a:pt x="840" y="1"/>
                    <a:pt x="556" y="8"/>
                    <a:pt x="272" y="23"/>
                  </a:cubicBezTo>
                  <a:cubicBezTo>
                    <a:pt x="7" y="37"/>
                    <a:pt x="1" y="442"/>
                    <a:pt x="257" y="442"/>
                  </a:cubicBezTo>
                  <a:cubicBezTo>
                    <a:pt x="262" y="442"/>
                    <a:pt x="267" y="442"/>
                    <a:pt x="272" y="441"/>
                  </a:cubicBezTo>
                  <a:cubicBezTo>
                    <a:pt x="559" y="426"/>
                    <a:pt x="846" y="418"/>
                    <a:pt x="1133" y="418"/>
                  </a:cubicBezTo>
                  <a:cubicBezTo>
                    <a:pt x="2062" y="418"/>
                    <a:pt x="2990" y="499"/>
                    <a:pt x="3907" y="662"/>
                  </a:cubicBezTo>
                  <a:cubicBezTo>
                    <a:pt x="3921" y="665"/>
                    <a:pt x="3935" y="666"/>
                    <a:pt x="3949" y="666"/>
                  </a:cubicBezTo>
                  <a:cubicBezTo>
                    <a:pt x="4181" y="666"/>
                    <a:pt x="4268" y="302"/>
                    <a:pt x="4018" y="258"/>
                  </a:cubicBezTo>
                  <a:cubicBezTo>
                    <a:pt x="3062" y="87"/>
                    <a:pt x="2094" y="1"/>
                    <a:pt x="1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41" name="Google Shape;3541;p7"/>
            <p:cNvSpPr/>
            <p:nvPr/>
          </p:nvSpPr>
          <p:spPr>
            <a:xfrm>
              <a:off x="5452175" y="1159225"/>
              <a:ext cx="63800" cy="13650"/>
            </a:xfrm>
            <a:custGeom>
              <a:avLst/>
              <a:gdLst/>
              <a:ahLst/>
              <a:cxnLst/>
              <a:rect l="l" t="t" r="r" b="b"/>
              <a:pathLst>
                <a:path w="2552" h="546" extrusionOk="0">
                  <a:moveTo>
                    <a:pt x="1265" y="0"/>
                  </a:moveTo>
                  <a:cubicBezTo>
                    <a:pt x="921" y="0"/>
                    <a:pt x="578" y="43"/>
                    <a:pt x="241" y="127"/>
                  </a:cubicBezTo>
                  <a:cubicBezTo>
                    <a:pt x="1" y="190"/>
                    <a:pt x="77" y="539"/>
                    <a:pt x="298" y="539"/>
                  </a:cubicBezTo>
                  <a:cubicBezTo>
                    <a:pt x="316" y="539"/>
                    <a:pt x="334" y="536"/>
                    <a:pt x="354" y="531"/>
                  </a:cubicBezTo>
                  <a:cubicBezTo>
                    <a:pt x="652" y="456"/>
                    <a:pt x="957" y="418"/>
                    <a:pt x="1262" y="418"/>
                  </a:cubicBezTo>
                  <a:cubicBezTo>
                    <a:pt x="1577" y="418"/>
                    <a:pt x="1891" y="458"/>
                    <a:pt x="2198" y="538"/>
                  </a:cubicBezTo>
                  <a:cubicBezTo>
                    <a:pt x="2218" y="543"/>
                    <a:pt x="2237" y="545"/>
                    <a:pt x="2256" y="545"/>
                  </a:cubicBezTo>
                  <a:cubicBezTo>
                    <a:pt x="2475" y="545"/>
                    <a:pt x="2551" y="196"/>
                    <a:pt x="2310" y="133"/>
                  </a:cubicBezTo>
                  <a:cubicBezTo>
                    <a:pt x="1967" y="45"/>
                    <a:pt x="1616" y="0"/>
                    <a:pt x="1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42" name="Google Shape;3542;p7"/>
            <p:cNvSpPr/>
            <p:nvPr/>
          </p:nvSpPr>
          <p:spPr>
            <a:xfrm>
              <a:off x="5488200" y="1083750"/>
              <a:ext cx="70500" cy="10475"/>
            </a:xfrm>
            <a:custGeom>
              <a:avLst/>
              <a:gdLst/>
              <a:ahLst/>
              <a:cxnLst/>
              <a:rect l="l" t="t" r="r" b="b"/>
              <a:pathLst>
                <a:path w="2820" h="419" extrusionOk="0">
                  <a:moveTo>
                    <a:pt x="270" y="0"/>
                  </a:moveTo>
                  <a:cubicBezTo>
                    <a:pt x="1" y="0"/>
                    <a:pt x="1" y="418"/>
                    <a:pt x="270" y="418"/>
                  </a:cubicBezTo>
                  <a:lnTo>
                    <a:pt x="2550" y="418"/>
                  </a:lnTo>
                  <a:cubicBezTo>
                    <a:pt x="2819" y="418"/>
                    <a:pt x="2819" y="0"/>
                    <a:pt x="2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43" name="Google Shape;3543;p7"/>
            <p:cNvSpPr/>
            <p:nvPr/>
          </p:nvSpPr>
          <p:spPr>
            <a:xfrm>
              <a:off x="5621075" y="1079350"/>
              <a:ext cx="73250" cy="14525"/>
            </a:xfrm>
            <a:custGeom>
              <a:avLst/>
              <a:gdLst/>
              <a:ahLst/>
              <a:cxnLst/>
              <a:rect l="l" t="t" r="r" b="b"/>
              <a:pathLst>
                <a:path w="2930" h="581" extrusionOk="0">
                  <a:moveTo>
                    <a:pt x="254" y="0"/>
                  </a:moveTo>
                  <a:cubicBezTo>
                    <a:pt x="0" y="0"/>
                    <a:pt x="7" y="402"/>
                    <a:pt x="270" y="421"/>
                  </a:cubicBezTo>
                  <a:lnTo>
                    <a:pt x="2662" y="580"/>
                  </a:lnTo>
                  <a:cubicBezTo>
                    <a:pt x="2668" y="581"/>
                    <a:pt x="2674" y="581"/>
                    <a:pt x="2679" y="581"/>
                  </a:cubicBezTo>
                  <a:cubicBezTo>
                    <a:pt x="2930" y="581"/>
                    <a:pt x="2924" y="179"/>
                    <a:pt x="2662" y="162"/>
                  </a:cubicBezTo>
                  <a:lnTo>
                    <a:pt x="270" y="1"/>
                  </a:lnTo>
                  <a:cubicBezTo>
                    <a:pt x="264" y="0"/>
                    <a:pt x="25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44" name="Google Shape;3544;p7"/>
            <p:cNvSpPr/>
            <p:nvPr/>
          </p:nvSpPr>
          <p:spPr>
            <a:xfrm>
              <a:off x="5526150" y="1119025"/>
              <a:ext cx="65100" cy="10500"/>
            </a:xfrm>
            <a:custGeom>
              <a:avLst/>
              <a:gdLst/>
              <a:ahLst/>
              <a:cxnLst/>
              <a:rect l="l" t="t" r="r" b="b"/>
              <a:pathLst>
                <a:path w="2604" h="420" extrusionOk="0">
                  <a:moveTo>
                    <a:pt x="272" y="1"/>
                  </a:moveTo>
                  <a:cubicBezTo>
                    <a:pt x="2" y="1"/>
                    <a:pt x="1" y="419"/>
                    <a:pt x="272" y="419"/>
                  </a:cubicBezTo>
                  <a:lnTo>
                    <a:pt x="2334" y="419"/>
                  </a:lnTo>
                  <a:cubicBezTo>
                    <a:pt x="2603" y="419"/>
                    <a:pt x="2603" y="1"/>
                    <a:pt x="2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45" name="Google Shape;3545;p7"/>
            <p:cNvSpPr/>
            <p:nvPr/>
          </p:nvSpPr>
          <p:spPr>
            <a:xfrm>
              <a:off x="5698100" y="1116375"/>
              <a:ext cx="54450" cy="13475"/>
            </a:xfrm>
            <a:custGeom>
              <a:avLst/>
              <a:gdLst/>
              <a:ahLst/>
              <a:cxnLst/>
              <a:rect l="l" t="t" r="r" b="b"/>
              <a:pathLst>
                <a:path w="2178" h="539" extrusionOk="0">
                  <a:moveTo>
                    <a:pt x="238" y="1"/>
                  </a:moveTo>
                  <a:cubicBezTo>
                    <a:pt x="144" y="1"/>
                    <a:pt x="56" y="53"/>
                    <a:pt x="29" y="151"/>
                  </a:cubicBezTo>
                  <a:cubicBezTo>
                    <a:pt x="1" y="254"/>
                    <a:pt x="64" y="387"/>
                    <a:pt x="175" y="409"/>
                  </a:cubicBezTo>
                  <a:cubicBezTo>
                    <a:pt x="624" y="495"/>
                    <a:pt x="1079" y="538"/>
                    <a:pt x="1535" y="538"/>
                  </a:cubicBezTo>
                  <a:cubicBezTo>
                    <a:pt x="1679" y="538"/>
                    <a:pt x="1823" y="534"/>
                    <a:pt x="1967" y="525"/>
                  </a:cubicBezTo>
                  <a:cubicBezTo>
                    <a:pt x="2080" y="519"/>
                    <a:pt x="2177" y="434"/>
                    <a:pt x="2177" y="315"/>
                  </a:cubicBezTo>
                  <a:cubicBezTo>
                    <a:pt x="2177" y="211"/>
                    <a:pt x="2087" y="106"/>
                    <a:pt x="1979" y="106"/>
                  </a:cubicBezTo>
                  <a:cubicBezTo>
                    <a:pt x="1975" y="106"/>
                    <a:pt x="1971" y="107"/>
                    <a:pt x="1967" y="107"/>
                  </a:cubicBezTo>
                  <a:cubicBezTo>
                    <a:pt x="1823" y="116"/>
                    <a:pt x="1679" y="121"/>
                    <a:pt x="1535" y="121"/>
                  </a:cubicBezTo>
                  <a:cubicBezTo>
                    <a:pt x="1116" y="121"/>
                    <a:pt x="698" y="82"/>
                    <a:pt x="286" y="5"/>
                  </a:cubicBezTo>
                  <a:cubicBezTo>
                    <a:pt x="270" y="2"/>
                    <a:pt x="254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46" name="Google Shape;3546;p7"/>
            <p:cNvSpPr/>
            <p:nvPr/>
          </p:nvSpPr>
          <p:spPr>
            <a:xfrm>
              <a:off x="3061200" y="2095500"/>
              <a:ext cx="413650" cy="894875"/>
            </a:xfrm>
            <a:custGeom>
              <a:avLst/>
              <a:gdLst/>
              <a:ahLst/>
              <a:cxnLst/>
              <a:rect l="l" t="t" r="r" b="b"/>
              <a:pathLst>
                <a:path w="16546" h="35795" extrusionOk="0">
                  <a:moveTo>
                    <a:pt x="8041" y="392"/>
                  </a:moveTo>
                  <a:cubicBezTo>
                    <a:pt x="8189" y="392"/>
                    <a:pt x="8337" y="423"/>
                    <a:pt x="8478" y="498"/>
                  </a:cubicBezTo>
                  <a:cubicBezTo>
                    <a:pt x="8812" y="677"/>
                    <a:pt x="9072" y="1015"/>
                    <a:pt x="9265" y="1335"/>
                  </a:cubicBezTo>
                  <a:cubicBezTo>
                    <a:pt x="9653" y="1983"/>
                    <a:pt x="9815" y="2748"/>
                    <a:pt x="9909" y="3491"/>
                  </a:cubicBezTo>
                  <a:cubicBezTo>
                    <a:pt x="10136" y="5299"/>
                    <a:pt x="10213" y="7138"/>
                    <a:pt x="10310" y="8957"/>
                  </a:cubicBezTo>
                  <a:cubicBezTo>
                    <a:pt x="10365" y="9999"/>
                    <a:pt x="10408" y="11041"/>
                    <a:pt x="10441" y="12084"/>
                  </a:cubicBezTo>
                  <a:lnTo>
                    <a:pt x="4502" y="12084"/>
                  </a:lnTo>
                  <a:cubicBezTo>
                    <a:pt x="4503" y="11303"/>
                    <a:pt x="4506" y="10521"/>
                    <a:pt x="4510" y="9739"/>
                  </a:cubicBezTo>
                  <a:lnTo>
                    <a:pt x="4511" y="9739"/>
                  </a:lnTo>
                  <a:cubicBezTo>
                    <a:pt x="4514" y="8799"/>
                    <a:pt x="4511" y="7857"/>
                    <a:pt x="4524" y="6916"/>
                  </a:cubicBezTo>
                  <a:cubicBezTo>
                    <a:pt x="4536" y="6002"/>
                    <a:pt x="4578" y="5083"/>
                    <a:pt x="4773" y="4188"/>
                  </a:cubicBezTo>
                  <a:cubicBezTo>
                    <a:pt x="5086" y="2751"/>
                    <a:pt x="5857" y="1299"/>
                    <a:pt x="7225" y="625"/>
                  </a:cubicBezTo>
                  <a:cubicBezTo>
                    <a:pt x="7477" y="501"/>
                    <a:pt x="7761" y="392"/>
                    <a:pt x="8041" y="392"/>
                  </a:cubicBezTo>
                  <a:close/>
                  <a:moveTo>
                    <a:pt x="10449" y="12468"/>
                  </a:moveTo>
                  <a:cubicBezTo>
                    <a:pt x="10471" y="13181"/>
                    <a:pt x="10493" y="13894"/>
                    <a:pt x="10504" y="14609"/>
                  </a:cubicBezTo>
                  <a:cubicBezTo>
                    <a:pt x="10551" y="17448"/>
                    <a:pt x="10518" y="20287"/>
                    <a:pt x="10408" y="23126"/>
                  </a:cubicBezTo>
                  <a:cubicBezTo>
                    <a:pt x="10350" y="23133"/>
                    <a:pt x="10292" y="23138"/>
                    <a:pt x="10234" y="23146"/>
                  </a:cubicBezTo>
                  <a:cubicBezTo>
                    <a:pt x="10133" y="23158"/>
                    <a:pt x="10043" y="23224"/>
                    <a:pt x="10043" y="23337"/>
                  </a:cubicBezTo>
                  <a:cubicBezTo>
                    <a:pt x="10043" y="23425"/>
                    <a:pt x="10122" y="23531"/>
                    <a:pt x="10219" y="23531"/>
                  </a:cubicBezTo>
                  <a:cubicBezTo>
                    <a:pt x="10224" y="23531"/>
                    <a:pt x="10229" y="23530"/>
                    <a:pt x="10234" y="23530"/>
                  </a:cubicBezTo>
                  <a:cubicBezTo>
                    <a:pt x="10286" y="23522"/>
                    <a:pt x="10338" y="23519"/>
                    <a:pt x="10390" y="23513"/>
                  </a:cubicBezTo>
                  <a:lnTo>
                    <a:pt x="10390" y="23513"/>
                  </a:lnTo>
                  <a:cubicBezTo>
                    <a:pt x="10357" y="24329"/>
                    <a:pt x="10319" y="25147"/>
                    <a:pt x="10272" y="25963"/>
                  </a:cubicBezTo>
                  <a:cubicBezTo>
                    <a:pt x="10256" y="26237"/>
                    <a:pt x="10239" y="26511"/>
                    <a:pt x="10222" y="26786"/>
                  </a:cubicBezTo>
                  <a:lnTo>
                    <a:pt x="4447" y="26786"/>
                  </a:lnTo>
                  <a:cubicBezTo>
                    <a:pt x="4448" y="26140"/>
                    <a:pt x="4452" y="25495"/>
                    <a:pt x="4453" y="24851"/>
                  </a:cubicBezTo>
                  <a:lnTo>
                    <a:pt x="4455" y="24851"/>
                  </a:lnTo>
                  <a:cubicBezTo>
                    <a:pt x="4832" y="24911"/>
                    <a:pt x="5214" y="24941"/>
                    <a:pt x="5596" y="24941"/>
                  </a:cubicBezTo>
                  <a:cubicBezTo>
                    <a:pt x="5785" y="24941"/>
                    <a:pt x="5974" y="24934"/>
                    <a:pt x="6162" y="24920"/>
                  </a:cubicBezTo>
                  <a:cubicBezTo>
                    <a:pt x="6266" y="24910"/>
                    <a:pt x="6355" y="24836"/>
                    <a:pt x="6355" y="24727"/>
                  </a:cubicBezTo>
                  <a:cubicBezTo>
                    <a:pt x="6355" y="24633"/>
                    <a:pt x="6274" y="24535"/>
                    <a:pt x="6174" y="24535"/>
                  </a:cubicBezTo>
                  <a:cubicBezTo>
                    <a:pt x="6170" y="24535"/>
                    <a:pt x="6166" y="24535"/>
                    <a:pt x="6162" y="24536"/>
                  </a:cubicBezTo>
                  <a:cubicBezTo>
                    <a:pt x="5970" y="24552"/>
                    <a:pt x="5777" y="24560"/>
                    <a:pt x="5584" y="24560"/>
                  </a:cubicBezTo>
                  <a:cubicBezTo>
                    <a:pt x="5207" y="24560"/>
                    <a:pt x="4829" y="24529"/>
                    <a:pt x="4456" y="24467"/>
                  </a:cubicBezTo>
                  <a:lnTo>
                    <a:pt x="4489" y="15428"/>
                  </a:lnTo>
                  <a:lnTo>
                    <a:pt x="4500" y="12468"/>
                  </a:lnTo>
                  <a:close/>
                  <a:moveTo>
                    <a:pt x="4118" y="12468"/>
                  </a:moveTo>
                  <a:cubicBezTo>
                    <a:pt x="4116" y="12818"/>
                    <a:pt x="4115" y="13167"/>
                    <a:pt x="4113" y="13517"/>
                  </a:cubicBezTo>
                  <a:lnTo>
                    <a:pt x="4069" y="25421"/>
                  </a:lnTo>
                  <a:cubicBezTo>
                    <a:pt x="4068" y="25880"/>
                    <a:pt x="4066" y="26339"/>
                    <a:pt x="4065" y="26798"/>
                  </a:cubicBezTo>
                  <a:cubicBezTo>
                    <a:pt x="3881" y="26854"/>
                    <a:pt x="3898" y="27169"/>
                    <a:pt x="4123" y="27169"/>
                  </a:cubicBezTo>
                  <a:lnTo>
                    <a:pt x="10200" y="27169"/>
                  </a:lnTo>
                  <a:cubicBezTo>
                    <a:pt x="10195" y="27241"/>
                    <a:pt x="10191" y="27314"/>
                    <a:pt x="10186" y="27386"/>
                  </a:cubicBezTo>
                  <a:cubicBezTo>
                    <a:pt x="10178" y="27509"/>
                    <a:pt x="10270" y="27571"/>
                    <a:pt x="10366" y="27571"/>
                  </a:cubicBezTo>
                  <a:cubicBezTo>
                    <a:pt x="10462" y="27571"/>
                    <a:pt x="10562" y="27509"/>
                    <a:pt x="10570" y="27386"/>
                  </a:cubicBezTo>
                  <a:cubicBezTo>
                    <a:pt x="10656" y="26082"/>
                    <a:pt x="10719" y="24777"/>
                    <a:pt x="10770" y="23472"/>
                  </a:cubicBezTo>
                  <a:cubicBezTo>
                    <a:pt x="11151" y="23438"/>
                    <a:pt x="11532" y="23421"/>
                    <a:pt x="11914" y="23421"/>
                  </a:cubicBezTo>
                  <a:cubicBezTo>
                    <a:pt x="12149" y="23421"/>
                    <a:pt x="12385" y="23427"/>
                    <a:pt x="12621" y="23440"/>
                  </a:cubicBezTo>
                  <a:cubicBezTo>
                    <a:pt x="12625" y="23441"/>
                    <a:pt x="12629" y="23441"/>
                    <a:pt x="12634" y="23441"/>
                  </a:cubicBezTo>
                  <a:cubicBezTo>
                    <a:pt x="12867" y="23441"/>
                    <a:pt x="12862" y="23070"/>
                    <a:pt x="12621" y="23057"/>
                  </a:cubicBezTo>
                  <a:cubicBezTo>
                    <a:pt x="12385" y="23043"/>
                    <a:pt x="12149" y="23037"/>
                    <a:pt x="11914" y="23037"/>
                  </a:cubicBezTo>
                  <a:cubicBezTo>
                    <a:pt x="11536" y="23037"/>
                    <a:pt x="11159" y="23054"/>
                    <a:pt x="10783" y="23086"/>
                  </a:cubicBezTo>
                  <a:cubicBezTo>
                    <a:pt x="10816" y="22185"/>
                    <a:pt x="10849" y="21285"/>
                    <a:pt x="10867" y="20382"/>
                  </a:cubicBezTo>
                  <a:lnTo>
                    <a:pt x="12818" y="20570"/>
                  </a:lnTo>
                  <a:cubicBezTo>
                    <a:pt x="12822" y="20571"/>
                    <a:pt x="12827" y="20571"/>
                    <a:pt x="12831" y="20571"/>
                  </a:cubicBezTo>
                  <a:cubicBezTo>
                    <a:pt x="12929" y="20571"/>
                    <a:pt x="13009" y="20470"/>
                    <a:pt x="13009" y="20377"/>
                  </a:cubicBezTo>
                  <a:cubicBezTo>
                    <a:pt x="13009" y="20266"/>
                    <a:pt x="12922" y="20196"/>
                    <a:pt x="12818" y="20186"/>
                  </a:cubicBezTo>
                  <a:lnTo>
                    <a:pt x="10875" y="20000"/>
                  </a:lnTo>
                  <a:cubicBezTo>
                    <a:pt x="10902" y="18519"/>
                    <a:pt x="10916" y="17040"/>
                    <a:pt x="10900" y="15560"/>
                  </a:cubicBezTo>
                  <a:cubicBezTo>
                    <a:pt x="10891" y="14530"/>
                    <a:pt x="10872" y="13501"/>
                    <a:pt x="10846" y="12470"/>
                  </a:cubicBezTo>
                  <a:lnTo>
                    <a:pt x="15876" y="12470"/>
                  </a:lnTo>
                  <a:lnTo>
                    <a:pt x="13666" y="13907"/>
                  </a:lnTo>
                  <a:cubicBezTo>
                    <a:pt x="13515" y="14005"/>
                    <a:pt x="13576" y="14204"/>
                    <a:pt x="13700" y="14256"/>
                  </a:cubicBezTo>
                  <a:cubicBezTo>
                    <a:pt x="13677" y="14286"/>
                    <a:pt x="13664" y="14323"/>
                    <a:pt x="13664" y="14363"/>
                  </a:cubicBezTo>
                  <a:lnTo>
                    <a:pt x="13664" y="26038"/>
                  </a:lnTo>
                  <a:lnTo>
                    <a:pt x="12472" y="25839"/>
                  </a:lnTo>
                  <a:cubicBezTo>
                    <a:pt x="12459" y="25837"/>
                    <a:pt x="12446" y="25836"/>
                    <a:pt x="12432" y="25836"/>
                  </a:cubicBezTo>
                  <a:cubicBezTo>
                    <a:pt x="12346" y="25836"/>
                    <a:pt x="12259" y="25880"/>
                    <a:pt x="12237" y="25974"/>
                  </a:cubicBezTo>
                  <a:cubicBezTo>
                    <a:pt x="12216" y="26066"/>
                    <a:pt x="12265" y="26192"/>
                    <a:pt x="12372" y="26211"/>
                  </a:cubicBezTo>
                  <a:lnTo>
                    <a:pt x="13564" y="26408"/>
                  </a:lnTo>
                  <a:cubicBezTo>
                    <a:pt x="13576" y="26410"/>
                    <a:pt x="13588" y="26411"/>
                    <a:pt x="13600" y="26411"/>
                  </a:cubicBezTo>
                  <a:cubicBezTo>
                    <a:pt x="13622" y="26411"/>
                    <a:pt x="13645" y="26408"/>
                    <a:pt x="13666" y="26402"/>
                  </a:cubicBezTo>
                  <a:lnTo>
                    <a:pt x="13666" y="35409"/>
                  </a:lnTo>
                  <a:cubicBezTo>
                    <a:pt x="10413" y="35389"/>
                    <a:pt x="7162" y="35312"/>
                    <a:pt x="3913" y="35176"/>
                  </a:cubicBezTo>
                  <a:cubicBezTo>
                    <a:pt x="2996" y="35136"/>
                    <a:pt x="2079" y="35093"/>
                    <a:pt x="1164" y="35046"/>
                  </a:cubicBezTo>
                  <a:lnTo>
                    <a:pt x="1069" y="30190"/>
                  </a:lnTo>
                  <a:lnTo>
                    <a:pt x="2789" y="30190"/>
                  </a:lnTo>
                  <a:cubicBezTo>
                    <a:pt x="3035" y="30190"/>
                    <a:pt x="3035" y="29806"/>
                    <a:pt x="2789" y="29806"/>
                  </a:cubicBezTo>
                  <a:lnTo>
                    <a:pt x="1063" y="29806"/>
                  </a:lnTo>
                  <a:lnTo>
                    <a:pt x="986" y="26033"/>
                  </a:lnTo>
                  <a:lnTo>
                    <a:pt x="986" y="26033"/>
                  </a:lnTo>
                  <a:cubicBezTo>
                    <a:pt x="1194" y="26117"/>
                    <a:pt x="1414" y="26160"/>
                    <a:pt x="1634" y="26160"/>
                  </a:cubicBezTo>
                  <a:cubicBezTo>
                    <a:pt x="1889" y="26160"/>
                    <a:pt x="2144" y="26101"/>
                    <a:pt x="2380" y="25982"/>
                  </a:cubicBezTo>
                  <a:cubicBezTo>
                    <a:pt x="2473" y="25935"/>
                    <a:pt x="2499" y="25805"/>
                    <a:pt x="2449" y="25719"/>
                  </a:cubicBezTo>
                  <a:cubicBezTo>
                    <a:pt x="2413" y="25656"/>
                    <a:pt x="2351" y="25626"/>
                    <a:pt x="2286" y="25626"/>
                  </a:cubicBezTo>
                  <a:cubicBezTo>
                    <a:pt x="2253" y="25626"/>
                    <a:pt x="2219" y="25634"/>
                    <a:pt x="2188" y="25650"/>
                  </a:cubicBezTo>
                  <a:cubicBezTo>
                    <a:pt x="2007" y="25739"/>
                    <a:pt x="1811" y="25784"/>
                    <a:pt x="1615" y="25784"/>
                  </a:cubicBezTo>
                  <a:cubicBezTo>
                    <a:pt x="1436" y="25784"/>
                    <a:pt x="1258" y="25746"/>
                    <a:pt x="1091" y="25672"/>
                  </a:cubicBezTo>
                  <a:cubicBezTo>
                    <a:pt x="1058" y="25657"/>
                    <a:pt x="1025" y="25651"/>
                    <a:pt x="990" y="25651"/>
                  </a:cubicBezTo>
                  <a:cubicBezTo>
                    <a:pt x="986" y="25651"/>
                    <a:pt x="982" y="25651"/>
                    <a:pt x="978" y="25651"/>
                  </a:cubicBezTo>
                  <a:lnTo>
                    <a:pt x="906" y="21946"/>
                  </a:lnTo>
                  <a:cubicBezTo>
                    <a:pt x="1084" y="21933"/>
                    <a:pt x="1263" y="21927"/>
                    <a:pt x="1441" y="21927"/>
                  </a:cubicBezTo>
                  <a:cubicBezTo>
                    <a:pt x="1842" y="21927"/>
                    <a:pt x="2242" y="21959"/>
                    <a:pt x="2639" y="22023"/>
                  </a:cubicBezTo>
                  <a:cubicBezTo>
                    <a:pt x="2653" y="22025"/>
                    <a:pt x="2667" y="22026"/>
                    <a:pt x="2682" y="22026"/>
                  </a:cubicBezTo>
                  <a:cubicBezTo>
                    <a:pt x="2768" y="22026"/>
                    <a:pt x="2848" y="21981"/>
                    <a:pt x="2874" y="21889"/>
                  </a:cubicBezTo>
                  <a:cubicBezTo>
                    <a:pt x="2899" y="21797"/>
                    <a:pt x="2842" y="21670"/>
                    <a:pt x="2741" y="21654"/>
                  </a:cubicBezTo>
                  <a:cubicBezTo>
                    <a:pt x="2308" y="21582"/>
                    <a:pt x="1869" y="21546"/>
                    <a:pt x="1431" y="21546"/>
                  </a:cubicBezTo>
                  <a:cubicBezTo>
                    <a:pt x="1254" y="21546"/>
                    <a:pt x="1077" y="21552"/>
                    <a:pt x="900" y="21563"/>
                  </a:cubicBezTo>
                  <a:lnTo>
                    <a:pt x="823" y="17640"/>
                  </a:lnTo>
                  <a:lnTo>
                    <a:pt x="726" y="12575"/>
                  </a:lnTo>
                  <a:cubicBezTo>
                    <a:pt x="724" y="12537"/>
                    <a:pt x="710" y="12500"/>
                    <a:pt x="687" y="12468"/>
                  </a:cubicBezTo>
                  <a:close/>
                  <a:moveTo>
                    <a:pt x="8030" y="0"/>
                  </a:moveTo>
                  <a:cubicBezTo>
                    <a:pt x="7419" y="0"/>
                    <a:pt x="6781" y="386"/>
                    <a:pt x="6333" y="739"/>
                  </a:cubicBezTo>
                  <a:cubicBezTo>
                    <a:pt x="5757" y="1194"/>
                    <a:pt x="5301" y="1797"/>
                    <a:pt x="4972" y="2450"/>
                  </a:cubicBezTo>
                  <a:cubicBezTo>
                    <a:pt x="4171" y="4036"/>
                    <a:pt x="4141" y="5857"/>
                    <a:pt x="4133" y="7594"/>
                  </a:cubicBezTo>
                  <a:cubicBezTo>
                    <a:pt x="4127" y="9090"/>
                    <a:pt x="4123" y="10588"/>
                    <a:pt x="4116" y="12084"/>
                  </a:cubicBezTo>
                  <a:lnTo>
                    <a:pt x="248" y="12084"/>
                  </a:lnTo>
                  <a:cubicBezTo>
                    <a:pt x="0" y="12084"/>
                    <a:pt x="0" y="12468"/>
                    <a:pt x="248" y="12468"/>
                  </a:cubicBezTo>
                  <a:lnTo>
                    <a:pt x="373" y="12468"/>
                  </a:lnTo>
                  <a:cubicBezTo>
                    <a:pt x="351" y="12500"/>
                    <a:pt x="339" y="12536"/>
                    <a:pt x="340" y="12575"/>
                  </a:cubicBezTo>
                  <a:cubicBezTo>
                    <a:pt x="452" y="18334"/>
                    <a:pt x="564" y="24094"/>
                    <a:pt x="677" y="29853"/>
                  </a:cubicBezTo>
                  <a:cubicBezTo>
                    <a:pt x="594" y="29935"/>
                    <a:pt x="597" y="30068"/>
                    <a:pt x="682" y="30146"/>
                  </a:cubicBezTo>
                  <a:lnTo>
                    <a:pt x="687" y="30352"/>
                  </a:lnTo>
                  <a:lnTo>
                    <a:pt x="784" y="35417"/>
                  </a:lnTo>
                  <a:cubicBezTo>
                    <a:pt x="786" y="35540"/>
                    <a:pt x="882" y="35601"/>
                    <a:pt x="977" y="35601"/>
                  </a:cubicBezTo>
                  <a:cubicBezTo>
                    <a:pt x="1069" y="35601"/>
                    <a:pt x="1161" y="35543"/>
                    <a:pt x="1166" y="35429"/>
                  </a:cubicBezTo>
                  <a:cubicBezTo>
                    <a:pt x="4469" y="35602"/>
                    <a:pt x="7775" y="35715"/>
                    <a:pt x="11082" y="35766"/>
                  </a:cubicBezTo>
                  <a:cubicBezTo>
                    <a:pt x="12039" y="35780"/>
                    <a:pt x="12997" y="35790"/>
                    <a:pt x="13954" y="35795"/>
                  </a:cubicBezTo>
                  <a:cubicBezTo>
                    <a:pt x="13955" y="35795"/>
                    <a:pt x="13955" y="35795"/>
                    <a:pt x="13956" y="35795"/>
                  </a:cubicBezTo>
                  <a:cubicBezTo>
                    <a:pt x="14164" y="35795"/>
                    <a:pt x="14193" y="35520"/>
                    <a:pt x="14046" y="35436"/>
                  </a:cubicBezTo>
                  <a:lnTo>
                    <a:pt x="14046" y="14361"/>
                  </a:lnTo>
                  <a:cubicBezTo>
                    <a:pt x="14050" y="14284"/>
                    <a:pt x="14001" y="14215"/>
                    <a:pt x="13929" y="14190"/>
                  </a:cubicBezTo>
                  <a:lnTo>
                    <a:pt x="16442" y="12555"/>
                  </a:lnTo>
                  <a:cubicBezTo>
                    <a:pt x="16534" y="12497"/>
                    <a:pt x="16545" y="12403"/>
                    <a:pt x="16516" y="12324"/>
                  </a:cubicBezTo>
                  <a:cubicBezTo>
                    <a:pt x="16539" y="12215"/>
                    <a:pt x="16483" y="12084"/>
                    <a:pt x="16339" y="12084"/>
                  </a:cubicBezTo>
                  <a:lnTo>
                    <a:pt x="10833" y="12084"/>
                  </a:lnTo>
                  <a:cubicBezTo>
                    <a:pt x="10755" y="9339"/>
                    <a:pt x="10606" y="6591"/>
                    <a:pt x="10332" y="3865"/>
                  </a:cubicBezTo>
                  <a:cubicBezTo>
                    <a:pt x="10255" y="3107"/>
                    <a:pt x="10140" y="2344"/>
                    <a:pt x="9843" y="1639"/>
                  </a:cubicBezTo>
                  <a:cubicBezTo>
                    <a:pt x="9576" y="1011"/>
                    <a:pt x="9105" y="276"/>
                    <a:pt x="8419" y="58"/>
                  </a:cubicBezTo>
                  <a:cubicBezTo>
                    <a:pt x="8292" y="18"/>
                    <a:pt x="8162" y="0"/>
                    <a:pt x="8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47" name="Google Shape;3547;p7"/>
            <p:cNvSpPr/>
            <p:nvPr/>
          </p:nvSpPr>
          <p:spPr>
            <a:xfrm>
              <a:off x="3222875" y="2656850"/>
              <a:ext cx="54325" cy="12100"/>
            </a:xfrm>
            <a:custGeom>
              <a:avLst/>
              <a:gdLst/>
              <a:ahLst/>
              <a:cxnLst/>
              <a:rect l="l" t="t" r="r" b="b"/>
              <a:pathLst>
                <a:path w="2173" h="484" extrusionOk="0">
                  <a:moveTo>
                    <a:pt x="185" y="1"/>
                  </a:moveTo>
                  <a:cubicBezTo>
                    <a:pt x="85" y="1"/>
                    <a:pt x="1" y="96"/>
                    <a:pt x="1" y="194"/>
                  </a:cubicBezTo>
                  <a:cubicBezTo>
                    <a:pt x="1" y="302"/>
                    <a:pt x="89" y="379"/>
                    <a:pt x="192" y="385"/>
                  </a:cubicBezTo>
                  <a:lnTo>
                    <a:pt x="1980" y="484"/>
                  </a:lnTo>
                  <a:cubicBezTo>
                    <a:pt x="1983" y="484"/>
                    <a:pt x="1986" y="484"/>
                    <a:pt x="1989" y="484"/>
                  </a:cubicBezTo>
                  <a:cubicBezTo>
                    <a:pt x="2089" y="484"/>
                    <a:pt x="2173" y="390"/>
                    <a:pt x="2173" y="292"/>
                  </a:cubicBezTo>
                  <a:cubicBezTo>
                    <a:pt x="2173" y="184"/>
                    <a:pt x="2085" y="106"/>
                    <a:pt x="1980" y="101"/>
                  </a:cubicBezTo>
                  <a:lnTo>
                    <a:pt x="192" y="1"/>
                  </a:lnTo>
                  <a:cubicBezTo>
                    <a:pt x="190" y="1"/>
                    <a:pt x="187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48" name="Google Shape;3548;p7"/>
            <p:cNvSpPr/>
            <p:nvPr/>
          </p:nvSpPr>
          <p:spPr>
            <a:xfrm>
              <a:off x="3262125" y="2714325"/>
              <a:ext cx="42800" cy="14275"/>
            </a:xfrm>
            <a:custGeom>
              <a:avLst/>
              <a:gdLst/>
              <a:ahLst/>
              <a:cxnLst/>
              <a:rect l="l" t="t" r="r" b="b"/>
              <a:pathLst>
                <a:path w="1712" h="571" extrusionOk="0">
                  <a:moveTo>
                    <a:pt x="219" y="0"/>
                  </a:moveTo>
                  <a:cubicBezTo>
                    <a:pt x="132" y="0"/>
                    <a:pt x="51" y="43"/>
                    <a:pt x="24" y="137"/>
                  </a:cubicBezTo>
                  <a:cubicBezTo>
                    <a:pt x="1" y="228"/>
                    <a:pt x="56" y="358"/>
                    <a:pt x="159" y="372"/>
                  </a:cubicBezTo>
                  <a:lnTo>
                    <a:pt x="1450" y="568"/>
                  </a:lnTo>
                  <a:cubicBezTo>
                    <a:pt x="1464" y="570"/>
                    <a:pt x="1478" y="571"/>
                    <a:pt x="1492" y="571"/>
                  </a:cubicBezTo>
                  <a:cubicBezTo>
                    <a:pt x="1581" y="571"/>
                    <a:pt x="1661" y="528"/>
                    <a:pt x="1687" y="434"/>
                  </a:cubicBezTo>
                  <a:cubicBezTo>
                    <a:pt x="1712" y="344"/>
                    <a:pt x="1657" y="215"/>
                    <a:pt x="1552" y="199"/>
                  </a:cubicBezTo>
                  <a:lnTo>
                    <a:pt x="261" y="4"/>
                  </a:lnTo>
                  <a:cubicBezTo>
                    <a:pt x="247" y="1"/>
                    <a:pt x="233" y="0"/>
                    <a:pt x="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49" name="Google Shape;3549;p7"/>
            <p:cNvSpPr/>
            <p:nvPr/>
          </p:nvSpPr>
          <p:spPr>
            <a:xfrm>
              <a:off x="3144500" y="2800875"/>
              <a:ext cx="71975" cy="12100"/>
            </a:xfrm>
            <a:custGeom>
              <a:avLst/>
              <a:gdLst/>
              <a:ahLst/>
              <a:cxnLst/>
              <a:rect l="l" t="t" r="r" b="b"/>
              <a:pathLst>
                <a:path w="2879" h="484" extrusionOk="0">
                  <a:moveTo>
                    <a:pt x="240" y="1"/>
                  </a:moveTo>
                  <a:cubicBezTo>
                    <a:pt x="1" y="1"/>
                    <a:pt x="5" y="374"/>
                    <a:pt x="248" y="385"/>
                  </a:cubicBezTo>
                  <a:lnTo>
                    <a:pt x="2633" y="484"/>
                  </a:lnTo>
                  <a:cubicBezTo>
                    <a:pt x="2637" y="484"/>
                    <a:pt x="2640" y="484"/>
                    <a:pt x="2643" y="484"/>
                  </a:cubicBezTo>
                  <a:cubicBezTo>
                    <a:pt x="2879" y="484"/>
                    <a:pt x="2876" y="111"/>
                    <a:pt x="2633" y="100"/>
                  </a:cubicBezTo>
                  <a:lnTo>
                    <a:pt x="248" y="1"/>
                  </a:lnTo>
                  <a:cubicBezTo>
                    <a:pt x="245" y="1"/>
                    <a:pt x="24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50" name="Google Shape;3550;p7"/>
            <p:cNvSpPr/>
            <p:nvPr/>
          </p:nvSpPr>
          <p:spPr>
            <a:xfrm>
              <a:off x="3169325" y="2866300"/>
              <a:ext cx="89300" cy="18700"/>
            </a:xfrm>
            <a:custGeom>
              <a:avLst/>
              <a:gdLst/>
              <a:ahLst/>
              <a:cxnLst/>
              <a:rect l="l" t="t" r="r" b="b"/>
              <a:pathLst>
                <a:path w="3572" h="748" extrusionOk="0">
                  <a:moveTo>
                    <a:pt x="219" y="1"/>
                  </a:moveTo>
                  <a:cubicBezTo>
                    <a:pt x="0" y="1"/>
                    <a:pt x="10" y="359"/>
                    <a:pt x="244" y="386"/>
                  </a:cubicBezTo>
                  <a:lnTo>
                    <a:pt x="3327" y="746"/>
                  </a:lnTo>
                  <a:cubicBezTo>
                    <a:pt x="3336" y="747"/>
                    <a:pt x="3344" y="748"/>
                    <a:pt x="3352" y="748"/>
                  </a:cubicBezTo>
                  <a:cubicBezTo>
                    <a:pt x="3571" y="748"/>
                    <a:pt x="3562" y="390"/>
                    <a:pt x="3327" y="362"/>
                  </a:cubicBezTo>
                  <a:lnTo>
                    <a:pt x="244" y="2"/>
                  </a:lnTo>
                  <a:cubicBezTo>
                    <a:pt x="235" y="1"/>
                    <a:pt x="227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51" name="Google Shape;3551;p7"/>
            <p:cNvSpPr/>
            <p:nvPr/>
          </p:nvSpPr>
          <p:spPr>
            <a:xfrm>
              <a:off x="3271200" y="2828200"/>
              <a:ext cx="102500" cy="21975"/>
            </a:xfrm>
            <a:custGeom>
              <a:avLst/>
              <a:gdLst/>
              <a:ahLst/>
              <a:cxnLst/>
              <a:rect l="l" t="t" r="r" b="b"/>
              <a:pathLst>
                <a:path w="4100" h="879" extrusionOk="0">
                  <a:moveTo>
                    <a:pt x="227" y="1"/>
                  </a:moveTo>
                  <a:cubicBezTo>
                    <a:pt x="0" y="1"/>
                    <a:pt x="8" y="366"/>
                    <a:pt x="246" y="385"/>
                  </a:cubicBezTo>
                  <a:cubicBezTo>
                    <a:pt x="1430" y="479"/>
                    <a:pt x="2607" y="644"/>
                    <a:pt x="3771" y="874"/>
                  </a:cubicBezTo>
                  <a:cubicBezTo>
                    <a:pt x="3785" y="877"/>
                    <a:pt x="3799" y="878"/>
                    <a:pt x="3813" y="878"/>
                  </a:cubicBezTo>
                  <a:cubicBezTo>
                    <a:pt x="4023" y="878"/>
                    <a:pt x="4100" y="549"/>
                    <a:pt x="3873" y="505"/>
                  </a:cubicBezTo>
                  <a:cubicBezTo>
                    <a:pt x="2674" y="268"/>
                    <a:pt x="1463" y="99"/>
                    <a:pt x="246" y="2"/>
                  </a:cubicBezTo>
                  <a:cubicBezTo>
                    <a:pt x="239" y="1"/>
                    <a:pt x="233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52" name="Google Shape;3552;p7"/>
            <p:cNvSpPr/>
            <p:nvPr/>
          </p:nvSpPr>
          <p:spPr>
            <a:xfrm>
              <a:off x="3293550" y="2904675"/>
              <a:ext cx="70600" cy="12200"/>
            </a:xfrm>
            <a:custGeom>
              <a:avLst/>
              <a:gdLst/>
              <a:ahLst/>
              <a:cxnLst/>
              <a:rect l="l" t="t" r="r" b="b"/>
              <a:pathLst>
                <a:path w="2824" h="488" extrusionOk="0">
                  <a:moveTo>
                    <a:pt x="1059" y="0"/>
                  </a:moveTo>
                  <a:cubicBezTo>
                    <a:pt x="788" y="0"/>
                    <a:pt x="517" y="9"/>
                    <a:pt x="246" y="28"/>
                  </a:cubicBezTo>
                  <a:cubicBezTo>
                    <a:pt x="7" y="43"/>
                    <a:pt x="1" y="412"/>
                    <a:pt x="232" y="412"/>
                  </a:cubicBezTo>
                  <a:cubicBezTo>
                    <a:pt x="237" y="412"/>
                    <a:pt x="241" y="412"/>
                    <a:pt x="246" y="411"/>
                  </a:cubicBezTo>
                  <a:cubicBezTo>
                    <a:pt x="517" y="393"/>
                    <a:pt x="788" y="384"/>
                    <a:pt x="1059" y="384"/>
                  </a:cubicBezTo>
                  <a:cubicBezTo>
                    <a:pt x="1585" y="384"/>
                    <a:pt x="2110" y="418"/>
                    <a:pt x="2633" y="487"/>
                  </a:cubicBezTo>
                  <a:cubicBezTo>
                    <a:pt x="2638" y="487"/>
                    <a:pt x="2643" y="488"/>
                    <a:pt x="2649" y="488"/>
                  </a:cubicBezTo>
                  <a:cubicBezTo>
                    <a:pt x="2745" y="488"/>
                    <a:pt x="2824" y="383"/>
                    <a:pt x="2824" y="294"/>
                  </a:cubicBezTo>
                  <a:cubicBezTo>
                    <a:pt x="2824" y="180"/>
                    <a:pt x="2734" y="117"/>
                    <a:pt x="2633" y="103"/>
                  </a:cubicBezTo>
                  <a:cubicBezTo>
                    <a:pt x="2110" y="35"/>
                    <a:pt x="1585" y="0"/>
                    <a:pt x="10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53" name="Google Shape;3553;p7"/>
            <p:cNvSpPr/>
            <p:nvPr/>
          </p:nvSpPr>
          <p:spPr>
            <a:xfrm>
              <a:off x="3121575" y="2927325"/>
              <a:ext cx="85725" cy="14150"/>
            </a:xfrm>
            <a:custGeom>
              <a:avLst/>
              <a:gdLst/>
              <a:ahLst/>
              <a:cxnLst/>
              <a:rect l="l" t="t" r="r" b="b"/>
              <a:pathLst>
                <a:path w="3429" h="566" extrusionOk="0">
                  <a:moveTo>
                    <a:pt x="273" y="0"/>
                  </a:moveTo>
                  <a:cubicBezTo>
                    <a:pt x="72" y="0"/>
                    <a:pt x="0" y="321"/>
                    <a:pt x="222" y="377"/>
                  </a:cubicBezTo>
                  <a:cubicBezTo>
                    <a:pt x="723" y="502"/>
                    <a:pt x="1235" y="565"/>
                    <a:pt x="1748" y="565"/>
                  </a:cubicBezTo>
                  <a:cubicBezTo>
                    <a:pt x="2237" y="565"/>
                    <a:pt x="2726" y="508"/>
                    <a:pt x="3205" y="394"/>
                  </a:cubicBezTo>
                  <a:cubicBezTo>
                    <a:pt x="3428" y="340"/>
                    <a:pt x="3356" y="18"/>
                    <a:pt x="3152" y="18"/>
                  </a:cubicBezTo>
                  <a:cubicBezTo>
                    <a:pt x="3137" y="18"/>
                    <a:pt x="3120" y="20"/>
                    <a:pt x="3104" y="24"/>
                  </a:cubicBezTo>
                  <a:cubicBezTo>
                    <a:pt x="2658" y="130"/>
                    <a:pt x="2204" y="183"/>
                    <a:pt x="1749" y="183"/>
                  </a:cubicBezTo>
                  <a:cubicBezTo>
                    <a:pt x="1271" y="183"/>
                    <a:pt x="792" y="124"/>
                    <a:pt x="324" y="7"/>
                  </a:cubicBezTo>
                  <a:cubicBezTo>
                    <a:pt x="306" y="2"/>
                    <a:pt x="290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54" name="Google Shape;3554;p7"/>
            <p:cNvSpPr/>
            <p:nvPr/>
          </p:nvSpPr>
          <p:spPr>
            <a:xfrm>
              <a:off x="3195825" y="2585275"/>
              <a:ext cx="62875" cy="14200"/>
            </a:xfrm>
            <a:custGeom>
              <a:avLst/>
              <a:gdLst/>
              <a:ahLst/>
              <a:cxnLst/>
              <a:rect l="l" t="t" r="r" b="b"/>
              <a:pathLst>
                <a:path w="2515" h="568" extrusionOk="0">
                  <a:moveTo>
                    <a:pt x="283" y="1"/>
                  </a:moveTo>
                  <a:cubicBezTo>
                    <a:pt x="76" y="1"/>
                    <a:pt x="1" y="326"/>
                    <a:pt x="228" y="376"/>
                  </a:cubicBezTo>
                  <a:cubicBezTo>
                    <a:pt x="814" y="504"/>
                    <a:pt x="1415" y="568"/>
                    <a:pt x="2016" y="568"/>
                  </a:cubicBezTo>
                  <a:cubicBezTo>
                    <a:pt x="2099" y="568"/>
                    <a:pt x="2183" y="566"/>
                    <a:pt x="2267" y="564"/>
                  </a:cubicBezTo>
                  <a:cubicBezTo>
                    <a:pt x="2511" y="556"/>
                    <a:pt x="2515" y="180"/>
                    <a:pt x="2275" y="180"/>
                  </a:cubicBezTo>
                  <a:cubicBezTo>
                    <a:pt x="2272" y="180"/>
                    <a:pt x="2270" y="180"/>
                    <a:pt x="2267" y="180"/>
                  </a:cubicBezTo>
                  <a:cubicBezTo>
                    <a:pt x="2178" y="183"/>
                    <a:pt x="2089" y="185"/>
                    <a:pt x="2000" y="185"/>
                  </a:cubicBezTo>
                  <a:cubicBezTo>
                    <a:pt x="1439" y="185"/>
                    <a:pt x="878" y="125"/>
                    <a:pt x="329" y="6"/>
                  </a:cubicBezTo>
                  <a:cubicBezTo>
                    <a:pt x="313" y="3"/>
                    <a:pt x="298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55" name="Google Shape;3555;p7"/>
            <p:cNvSpPr/>
            <p:nvPr/>
          </p:nvSpPr>
          <p:spPr>
            <a:xfrm>
              <a:off x="2397750" y="3423125"/>
              <a:ext cx="129600" cy="159375"/>
            </a:xfrm>
            <a:custGeom>
              <a:avLst/>
              <a:gdLst/>
              <a:ahLst/>
              <a:cxnLst/>
              <a:rect l="l" t="t" r="r" b="b"/>
              <a:pathLst>
                <a:path w="5184" h="6375" extrusionOk="0">
                  <a:moveTo>
                    <a:pt x="3457" y="830"/>
                  </a:moveTo>
                  <a:cubicBezTo>
                    <a:pt x="3775" y="2453"/>
                    <a:pt x="4193" y="4056"/>
                    <a:pt x="4710" y="5627"/>
                  </a:cubicBezTo>
                  <a:lnTo>
                    <a:pt x="2678" y="5779"/>
                  </a:lnTo>
                  <a:lnTo>
                    <a:pt x="1561" y="5862"/>
                  </a:lnTo>
                  <a:cubicBezTo>
                    <a:pt x="1235" y="5886"/>
                    <a:pt x="908" y="5904"/>
                    <a:pt x="590" y="5983"/>
                  </a:cubicBezTo>
                  <a:cubicBezTo>
                    <a:pt x="1736" y="4377"/>
                    <a:pt x="2697" y="2649"/>
                    <a:pt x="3457" y="830"/>
                  </a:cubicBezTo>
                  <a:close/>
                  <a:moveTo>
                    <a:pt x="3543" y="0"/>
                  </a:moveTo>
                  <a:cubicBezTo>
                    <a:pt x="3460" y="0"/>
                    <a:pt x="3369" y="52"/>
                    <a:pt x="3338" y="134"/>
                  </a:cubicBezTo>
                  <a:cubicBezTo>
                    <a:pt x="2518" y="2230"/>
                    <a:pt x="1431" y="4211"/>
                    <a:pt x="101" y="6027"/>
                  </a:cubicBezTo>
                  <a:cubicBezTo>
                    <a:pt x="1" y="6163"/>
                    <a:pt x="130" y="6294"/>
                    <a:pt x="265" y="6294"/>
                  </a:cubicBezTo>
                  <a:cubicBezTo>
                    <a:pt x="306" y="6294"/>
                    <a:pt x="347" y="6282"/>
                    <a:pt x="383" y="6255"/>
                  </a:cubicBezTo>
                  <a:cubicBezTo>
                    <a:pt x="408" y="6322"/>
                    <a:pt x="464" y="6375"/>
                    <a:pt x="542" y="6375"/>
                  </a:cubicBezTo>
                  <a:cubicBezTo>
                    <a:pt x="559" y="6375"/>
                    <a:pt x="578" y="6372"/>
                    <a:pt x="597" y="6367"/>
                  </a:cubicBezTo>
                  <a:cubicBezTo>
                    <a:pt x="956" y="6265"/>
                    <a:pt x="1331" y="6255"/>
                    <a:pt x="1700" y="6229"/>
                  </a:cubicBezTo>
                  <a:lnTo>
                    <a:pt x="2772" y="6149"/>
                  </a:lnTo>
                  <a:lnTo>
                    <a:pt x="4961" y="5986"/>
                  </a:lnTo>
                  <a:cubicBezTo>
                    <a:pt x="5075" y="5977"/>
                    <a:pt x="5183" y="5872"/>
                    <a:pt x="5143" y="5748"/>
                  </a:cubicBezTo>
                  <a:cubicBezTo>
                    <a:pt x="4527" y="3913"/>
                    <a:pt x="4046" y="2036"/>
                    <a:pt x="3700" y="134"/>
                  </a:cubicBezTo>
                  <a:cubicBezTo>
                    <a:pt x="3683" y="40"/>
                    <a:pt x="3616" y="0"/>
                    <a:pt x="35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56" name="Google Shape;3556;p7"/>
            <p:cNvSpPr/>
            <p:nvPr/>
          </p:nvSpPr>
          <p:spPr>
            <a:xfrm>
              <a:off x="2536775" y="3385275"/>
              <a:ext cx="93500" cy="198350"/>
            </a:xfrm>
            <a:custGeom>
              <a:avLst/>
              <a:gdLst/>
              <a:ahLst/>
              <a:cxnLst/>
              <a:rect l="l" t="t" r="r" b="b"/>
              <a:pathLst>
                <a:path w="3740" h="7934" extrusionOk="0">
                  <a:moveTo>
                    <a:pt x="3262" y="550"/>
                  </a:moveTo>
                  <a:cubicBezTo>
                    <a:pt x="3210" y="1505"/>
                    <a:pt x="2634" y="2438"/>
                    <a:pt x="2140" y="3218"/>
                  </a:cubicBezTo>
                  <a:cubicBezTo>
                    <a:pt x="1819" y="3724"/>
                    <a:pt x="1462" y="4207"/>
                    <a:pt x="1073" y="4664"/>
                  </a:cubicBezTo>
                  <a:cubicBezTo>
                    <a:pt x="1083" y="4608"/>
                    <a:pt x="1090" y="4553"/>
                    <a:pt x="1098" y="4500"/>
                  </a:cubicBezTo>
                  <a:cubicBezTo>
                    <a:pt x="1234" y="3655"/>
                    <a:pt x="1455" y="2807"/>
                    <a:pt x="1882" y="2057"/>
                  </a:cubicBezTo>
                  <a:cubicBezTo>
                    <a:pt x="2223" y="1455"/>
                    <a:pt x="2701" y="949"/>
                    <a:pt x="3262" y="550"/>
                  </a:cubicBezTo>
                  <a:close/>
                  <a:moveTo>
                    <a:pt x="3444" y="0"/>
                  </a:moveTo>
                  <a:cubicBezTo>
                    <a:pt x="3414" y="0"/>
                    <a:pt x="3382" y="9"/>
                    <a:pt x="3351" y="28"/>
                  </a:cubicBezTo>
                  <a:cubicBezTo>
                    <a:pt x="2029" y="840"/>
                    <a:pt x="1242" y="2145"/>
                    <a:pt x="888" y="3632"/>
                  </a:cubicBezTo>
                  <a:cubicBezTo>
                    <a:pt x="780" y="4086"/>
                    <a:pt x="664" y="4626"/>
                    <a:pt x="622" y="5170"/>
                  </a:cubicBezTo>
                  <a:cubicBezTo>
                    <a:pt x="464" y="5339"/>
                    <a:pt x="302" y="5504"/>
                    <a:pt x="136" y="5665"/>
                  </a:cubicBezTo>
                  <a:cubicBezTo>
                    <a:pt x="0" y="5795"/>
                    <a:pt x="130" y="5984"/>
                    <a:pt x="276" y="5984"/>
                  </a:cubicBezTo>
                  <a:cubicBezTo>
                    <a:pt x="319" y="5984"/>
                    <a:pt x="363" y="5968"/>
                    <a:pt x="403" y="5930"/>
                  </a:cubicBezTo>
                  <a:cubicBezTo>
                    <a:pt x="473" y="5863"/>
                    <a:pt x="537" y="5791"/>
                    <a:pt x="606" y="5722"/>
                  </a:cubicBezTo>
                  <a:cubicBezTo>
                    <a:pt x="628" y="6483"/>
                    <a:pt x="849" y="7199"/>
                    <a:pt x="1499" y="7638"/>
                  </a:cubicBezTo>
                  <a:cubicBezTo>
                    <a:pt x="1777" y="7826"/>
                    <a:pt x="2103" y="7933"/>
                    <a:pt x="2424" y="7933"/>
                  </a:cubicBezTo>
                  <a:cubicBezTo>
                    <a:pt x="2724" y="7933"/>
                    <a:pt x="3020" y="7840"/>
                    <a:pt x="3268" y="7633"/>
                  </a:cubicBezTo>
                  <a:cubicBezTo>
                    <a:pt x="3415" y="7512"/>
                    <a:pt x="3280" y="7322"/>
                    <a:pt x="3125" y="7322"/>
                  </a:cubicBezTo>
                  <a:cubicBezTo>
                    <a:pt x="3084" y="7322"/>
                    <a:pt x="3041" y="7336"/>
                    <a:pt x="3002" y="7368"/>
                  </a:cubicBezTo>
                  <a:cubicBezTo>
                    <a:pt x="2835" y="7507"/>
                    <a:pt x="2639" y="7566"/>
                    <a:pt x="2438" y="7566"/>
                  </a:cubicBezTo>
                  <a:cubicBezTo>
                    <a:pt x="2008" y="7566"/>
                    <a:pt x="1557" y="7295"/>
                    <a:pt x="1324" y="6950"/>
                  </a:cubicBezTo>
                  <a:cubicBezTo>
                    <a:pt x="1007" y="6480"/>
                    <a:pt x="959" y="5894"/>
                    <a:pt x="998" y="5322"/>
                  </a:cubicBezTo>
                  <a:cubicBezTo>
                    <a:pt x="1562" y="4709"/>
                    <a:pt x="2068" y="4047"/>
                    <a:pt x="2508" y="3340"/>
                  </a:cubicBezTo>
                  <a:cubicBezTo>
                    <a:pt x="3079" y="2422"/>
                    <a:pt x="3740" y="1311"/>
                    <a:pt x="3633" y="191"/>
                  </a:cubicBezTo>
                  <a:cubicBezTo>
                    <a:pt x="3624" y="87"/>
                    <a:pt x="3540" y="0"/>
                    <a:pt x="34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57" name="Google Shape;3557;p7"/>
            <p:cNvSpPr/>
            <p:nvPr/>
          </p:nvSpPr>
          <p:spPr>
            <a:xfrm>
              <a:off x="2632225" y="3488125"/>
              <a:ext cx="121675" cy="15950"/>
            </a:xfrm>
            <a:custGeom>
              <a:avLst/>
              <a:gdLst/>
              <a:ahLst/>
              <a:cxnLst/>
              <a:rect l="l" t="t" r="r" b="b"/>
              <a:pathLst>
                <a:path w="4867" h="638" extrusionOk="0">
                  <a:moveTo>
                    <a:pt x="224" y="1"/>
                  </a:moveTo>
                  <a:cubicBezTo>
                    <a:pt x="0" y="1"/>
                    <a:pt x="8" y="359"/>
                    <a:pt x="241" y="378"/>
                  </a:cubicBezTo>
                  <a:cubicBezTo>
                    <a:pt x="1700" y="497"/>
                    <a:pt x="3162" y="585"/>
                    <a:pt x="4624" y="638"/>
                  </a:cubicBezTo>
                  <a:cubicBezTo>
                    <a:pt x="4627" y="638"/>
                    <a:pt x="4630" y="638"/>
                    <a:pt x="4633" y="638"/>
                  </a:cubicBezTo>
                  <a:cubicBezTo>
                    <a:pt x="4866" y="638"/>
                    <a:pt x="4862" y="271"/>
                    <a:pt x="4624" y="262"/>
                  </a:cubicBezTo>
                  <a:cubicBezTo>
                    <a:pt x="3162" y="208"/>
                    <a:pt x="1702" y="122"/>
                    <a:pt x="241" y="2"/>
                  </a:cubicBezTo>
                  <a:cubicBezTo>
                    <a:pt x="235" y="1"/>
                    <a:pt x="230" y="1"/>
                    <a:pt x="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58" name="Google Shape;3558;p7"/>
            <p:cNvSpPr/>
            <p:nvPr/>
          </p:nvSpPr>
          <p:spPr>
            <a:xfrm>
              <a:off x="2624550" y="3516475"/>
              <a:ext cx="126850" cy="12375"/>
            </a:xfrm>
            <a:custGeom>
              <a:avLst/>
              <a:gdLst/>
              <a:ahLst/>
              <a:cxnLst/>
              <a:rect l="l" t="t" r="r" b="b"/>
              <a:pathLst>
                <a:path w="5074" h="495" extrusionOk="0">
                  <a:moveTo>
                    <a:pt x="237" y="0"/>
                  </a:moveTo>
                  <a:cubicBezTo>
                    <a:pt x="0" y="0"/>
                    <a:pt x="4" y="370"/>
                    <a:pt x="243" y="376"/>
                  </a:cubicBezTo>
                  <a:lnTo>
                    <a:pt x="4830" y="494"/>
                  </a:lnTo>
                  <a:cubicBezTo>
                    <a:pt x="4832" y="494"/>
                    <a:pt x="4834" y="494"/>
                    <a:pt x="4836" y="494"/>
                  </a:cubicBezTo>
                  <a:cubicBezTo>
                    <a:pt x="5073" y="494"/>
                    <a:pt x="5070" y="124"/>
                    <a:pt x="4830" y="118"/>
                  </a:cubicBezTo>
                  <a:lnTo>
                    <a:pt x="243" y="0"/>
                  </a:lnTo>
                  <a:cubicBezTo>
                    <a:pt x="241" y="0"/>
                    <a:pt x="239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59" name="Google Shape;3559;p7"/>
            <p:cNvSpPr/>
            <p:nvPr/>
          </p:nvSpPr>
          <p:spPr>
            <a:xfrm>
              <a:off x="2763250" y="3445425"/>
              <a:ext cx="109875" cy="118800"/>
            </a:xfrm>
            <a:custGeom>
              <a:avLst/>
              <a:gdLst/>
              <a:ahLst/>
              <a:cxnLst/>
              <a:rect l="l" t="t" r="r" b="b"/>
              <a:pathLst>
                <a:path w="4395" h="4752" extrusionOk="0">
                  <a:moveTo>
                    <a:pt x="2728" y="437"/>
                  </a:moveTo>
                  <a:cubicBezTo>
                    <a:pt x="2787" y="531"/>
                    <a:pt x="2822" y="708"/>
                    <a:pt x="2837" y="759"/>
                  </a:cubicBezTo>
                  <a:lnTo>
                    <a:pt x="2988" y="1252"/>
                  </a:lnTo>
                  <a:cubicBezTo>
                    <a:pt x="3102" y="1622"/>
                    <a:pt x="3215" y="1992"/>
                    <a:pt x="3328" y="2361"/>
                  </a:cubicBezTo>
                  <a:lnTo>
                    <a:pt x="3925" y="4315"/>
                  </a:lnTo>
                  <a:cubicBezTo>
                    <a:pt x="3373" y="4347"/>
                    <a:pt x="2822" y="4368"/>
                    <a:pt x="2269" y="4373"/>
                  </a:cubicBezTo>
                  <a:cubicBezTo>
                    <a:pt x="2162" y="4374"/>
                    <a:pt x="2056" y="4375"/>
                    <a:pt x="1949" y="4375"/>
                  </a:cubicBezTo>
                  <a:cubicBezTo>
                    <a:pt x="1737" y="4375"/>
                    <a:pt x="1525" y="4373"/>
                    <a:pt x="1313" y="4368"/>
                  </a:cubicBezTo>
                  <a:cubicBezTo>
                    <a:pt x="1169" y="4367"/>
                    <a:pt x="1025" y="4362"/>
                    <a:pt x="880" y="4358"/>
                  </a:cubicBezTo>
                  <a:cubicBezTo>
                    <a:pt x="865" y="4357"/>
                    <a:pt x="849" y="4357"/>
                    <a:pt x="833" y="4357"/>
                  </a:cubicBezTo>
                  <a:cubicBezTo>
                    <a:pt x="816" y="4357"/>
                    <a:pt x="798" y="4357"/>
                    <a:pt x="780" y="4357"/>
                  </a:cubicBezTo>
                  <a:cubicBezTo>
                    <a:pt x="726" y="4357"/>
                    <a:pt x="670" y="4356"/>
                    <a:pt x="620" y="4350"/>
                  </a:cubicBezTo>
                  <a:cubicBezTo>
                    <a:pt x="603" y="4347"/>
                    <a:pt x="587" y="4342"/>
                    <a:pt x="573" y="4336"/>
                  </a:cubicBezTo>
                  <a:lnTo>
                    <a:pt x="2728" y="437"/>
                  </a:lnTo>
                  <a:close/>
                  <a:moveTo>
                    <a:pt x="2645" y="0"/>
                  </a:moveTo>
                  <a:cubicBezTo>
                    <a:pt x="2579" y="0"/>
                    <a:pt x="2520" y="36"/>
                    <a:pt x="2488" y="93"/>
                  </a:cubicBezTo>
                  <a:cubicBezTo>
                    <a:pt x="1727" y="1470"/>
                    <a:pt x="965" y="2849"/>
                    <a:pt x="204" y="4226"/>
                  </a:cubicBezTo>
                  <a:cubicBezTo>
                    <a:pt x="186" y="4245"/>
                    <a:pt x="174" y="4268"/>
                    <a:pt x="166" y="4293"/>
                  </a:cubicBezTo>
                  <a:lnTo>
                    <a:pt x="81" y="4448"/>
                  </a:lnTo>
                  <a:cubicBezTo>
                    <a:pt x="1" y="4594"/>
                    <a:pt x="128" y="4727"/>
                    <a:pt x="254" y="4727"/>
                  </a:cubicBezTo>
                  <a:cubicBezTo>
                    <a:pt x="299" y="4727"/>
                    <a:pt x="344" y="4710"/>
                    <a:pt x="379" y="4669"/>
                  </a:cubicBezTo>
                  <a:cubicBezTo>
                    <a:pt x="456" y="4701"/>
                    <a:pt x="537" y="4719"/>
                    <a:pt x="620" y="4726"/>
                  </a:cubicBezTo>
                  <a:cubicBezTo>
                    <a:pt x="905" y="4749"/>
                    <a:pt x="1194" y="4751"/>
                    <a:pt x="1481" y="4751"/>
                  </a:cubicBezTo>
                  <a:cubicBezTo>
                    <a:pt x="1537" y="4751"/>
                    <a:pt x="1593" y="4751"/>
                    <a:pt x="1649" y="4751"/>
                  </a:cubicBezTo>
                  <a:cubicBezTo>
                    <a:pt x="1697" y="4751"/>
                    <a:pt x="1744" y="4751"/>
                    <a:pt x="1791" y="4751"/>
                  </a:cubicBezTo>
                  <a:cubicBezTo>
                    <a:pt x="1837" y="4751"/>
                    <a:pt x="1884" y="4751"/>
                    <a:pt x="1931" y="4751"/>
                  </a:cubicBezTo>
                  <a:cubicBezTo>
                    <a:pt x="2680" y="4751"/>
                    <a:pt x="3428" y="4727"/>
                    <a:pt x="4175" y="4679"/>
                  </a:cubicBezTo>
                  <a:cubicBezTo>
                    <a:pt x="4293" y="4671"/>
                    <a:pt x="4395" y="4564"/>
                    <a:pt x="4357" y="4441"/>
                  </a:cubicBezTo>
                  <a:lnTo>
                    <a:pt x="3564" y="1851"/>
                  </a:lnTo>
                  <a:cubicBezTo>
                    <a:pt x="3434" y="1426"/>
                    <a:pt x="3306" y="1000"/>
                    <a:pt x="3174" y="577"/>
                  </a:cubicBezTo>
                  <a:cubicBezTo>
                    <a:pt x="3090" y="303"/>
                    <a:pt x="2974" y="24"/>
                    <a:pt x="2649" y="0"/>
                  </a:cubicBezTo>
                  <a:cubicBezTo>
                    <a:pt x="2648" y="0"/>
                    <a:pt x="2647" y="0"/>
                    <a:pt x="2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60" name="Google Shape;3560;p7"/>
            <p:cNvSpPr/>
            <p:nvPr/>
          </p:nvSpPr>
          <p:spPr>
            <a:xfrm>
              <a:off x="2892150" y="3391575"/>
              <a:ext cx="80050" cy="186275"/>
            </a:xfrm>
            <a:custGeom>
              <a:avLst/>
              <a:gdLst/>
              <a:ahLst/>
              <a:cxnLst/>
              <a:rect l="l" t="t" r="r" b="b"/>
              <a:pathLst>
                <a:path w="3202" h="7451" extrusionOk="0">
                  <a:moveTo>
                    <a:pt x="2686" y="378"/>
                  </a:moveTo>
                  <a:cubicBezTo>
                    <a:pt x="2693" y="378"/>
                    <a:pt x="2701" y="379"/>
                    <a:pt x="2709" y="381"/>
                  </a:cubicBezTo>
                  <a:cubicBezTo>
                    <a:pt x="2853" y="409"/>
                    <a:pt x="2756" y="584"/>
                    <a:pt x="2722" y="667"/>
                  </a:cubicBezTo>
                  <a:cubicBezTo>
                    <a:pt x="2620" y="904"/>
                    <a:pt x="2513" y="1137"/>
                    <a:pt x="2404" y="1371"/>
                  </a:cubicBezTo>
                  <a:cubicBezTo>
                    <a:pt x="2203" y="1797"/>
                    <a:pt x="1993" y="2219"/>
                    <a:pt x="1771" y="2635"/>
                  </a:cubicBezTo>
                  <a:cubicBezTo>
                    <a:pt x="1537" y="3074"/>
                    <a:pt x="1288" y="3505"/>
                    <a:pt x="1031" y="3929"/>
                  </a:cubicBezTo>
                  <a:cubicBezTo>
                    <a:pt x="1098" y="3607"/>
                    <a:pt x="1174" y="3284"/>
                    <a:pt x="1271" y="2967"/>
                  </a:cubicBezTo>
                  <a:cubicBezTo>
                    <a:pt x="1529" y="2131"/>
                    <a:pt x="1898" y="1221"/>
                    <a:pt x="2463" y="537"/>
                  </a:cubicBezTo>
                  <a:cubicBezTo>
                    <a:pt x="2512" y="478"/>
                    <a:pt x="2597" y="378"/>
                    <a:pt x="2686" y="378"/>
                  </a:cubicBezTo>
                  <a:close/>
                  <a:moveTo>
                    <a:pt x="2707" y="1"/>
                  </a:moveTo>
                  <a:cubicBezTo>
                    <a:pt x="2255" y="1"/>
                    <a:pt x="1987" y="542"/>
                    <a:pt x="1786" y="876"/>
                  </a:cubicBezTo>
                  <a:cubicBezTo>
                    <a:pt x="1509" y="1338"/>
                    <a:pt x="1276" y="1827"/>
                    <a:pt x="1091" y="2333"/>
                  </a:cubicBezTo>
                  <a:cubicBezTo>
                    <a:pt x="802" y="3108"/>
                    <a:pt x="617" y="3920"/>
                    <a:pt x="511" y="4739"/>
                  </a:cubicBezTo>
                  <a:cubicBezTo>
                    <a:pt x="373" y="4951"/>
                    <a:pt x="241" y="5169"/>
                    <a:pt x="96" y="5377"/>
                  </a:cubicBezTo>
                  <a:cubicBezTo>
                    <a:pt x="0" y="5516"/>
                    <a:pt x="131" y="5651"/>
                    <a:pt x="265" y="5651"/>
                  </a:cubicBezTo>
                  <a:cubicBezTo>
                    <a:pt x="322" y="5651"/>
                    <a:pt x="380" y="5626"/>
                    <a:pt x="422" y="5567"/>
                  </a:cubicBezTo>
                  <a:cubicBezTo>
                    <a:pt x="425" y="5560"/>
                    <a:pt x="429" y="5556"/>
                    <a:pt x="433" y="5550"/>
                  </a:cubicBezTo>
                  <a:lnTo>
                    <a:pt x="433" y="5550"/>
                  </a:lnTo>
                  <a:cubicBezTo>
                    <a:pt x="400" y="6051"/>
                    <a:pt x="401" y="6620"/>
                    <a:pt x="766" y="7011"/>
                  </a:cubicBezTo>
                  <a:cubicBezTo>
                    <a:pt x="1131" y="7403"/>
                    <a:pt x="1705" y="7439"/>
                    <a:pt x="2205" y="7450"/>
                  </a:cubicBezTo>
                  <a:cubicBezTo>
                    <a:pt x="2206" y="7450"/>
                    <a:pt x="2208" y="7450"/>
                    <a:pt x="2209" y="7450"/>
                  </a:cubicBezTo>
                  <a:cubicBezTo>
                    <a:pt x="2446" y="7450"/>
                    <a:pt x="2444" y="7079"/>
                    <a:pt x="2205" y="7074"/>
                  </a:cubicBezTo>
                  <a:cubicBezTo>
                    <a:pt x="1810" y="7065"/>
                    <a:pt x="1319" y="7061"/>
                    <a:pt x="1033" y="6747"/>
                  </a:cubicBezTo>
                  <a:cubicBezTo>
                    <a:pt x="763" y="6452"/>
                    <a:pt x="782" y="5996"/>
                    <a:pt x="804" y="5626"/>
                  </a:cubicBezTo>
                  <a:cubicBezTo>
                    <a:pt x="818" y="5382"/>
                    <a:pt x="842" y="5139"/>
                    <a:pt x="870" y="4896"/>
                  </a:cubicBezTo>
                  <a:cubicBezTo>
                    <a:pt x="1362" y="4139"/>
                    <a:pt x="1818" y="3361"/>
                    <a:pt x="2234" y="2560"/>
                  </a:cubicBezTo>
                  <a:cubicBezTo>
                    <a:pt x="2512" y="2027"/>
                    <a:pt x="2770" y="1485"/>
                    <a:pt x="3012" y="935"/>
                  </a:cubicBezTo>
                  <a:cubicBezTo>
                    <a:pt x="3090" y="757"/>
                    <a:pt x="3201" y="559"/>
                    <a:pt x="3163" y="356"/>
                  </a:cubicBezTo>
                  <a:cubicBezTo>
                    <a:pt x="3126" y="154"/>
                    <a:pt x="2943" y="14"/>
                    <a:pt x="2739" y="2"/>
                  </a:cubicBezTo>
                  <a:cubicBezTo>
                    <a:pt x="2728" y="1"/>
                    <a:pt x="2717" y="1"/>
                    <a:pt x="27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61" name="Google Shape;3561;p7"/>
            <p:cNvSpPr/>
            <p:nvPr/>
          </p:nvSpPr>
          <p:spPr>
            <a:xfrm>
              <a:off x="2975850" y="3535075"/>
              <a:ext cx="38325" cy="57950"/>
            </a:xfrm>
            <a:custGeom>
              <a:avLst/>
              <a:gdLst/>
              <a:ahLst/>
              <a:cxnLst/>
              <a:rect l="l" t="t" r="r" b="b"/>
              <a:pathLst>
                <a:path w="1533" h="2318" extrusionOk="0">
                  <a:moveTo>
                    <a:pt x="202" y="1"/>
                  </a:moveTo>
                  <a:cubicBezTo>
                    <a:pt x="110" y="1"/>
                    <a:pt x="2" y="87"/>
                    <a:pt x="14" y="189"/>
                  </a:cubicBezTo>
                  <a:cubicBezTo>
                    <a:pt x="93" y="829"/>
                    <a:pt x="91" y="1480"/>
                    <a:pt x="10" y="2121"/>
                  </a:cubicBezTo>
                  <a:cubicBezTo>
                    <a:pt x="0" y="2200"/>
                    <a:pt x="76" y="2282"/>
                    <a:pt x="148" y="2302"/>
                  </a:cubicBezTo>
                  <a:cubicBezTo>
                    <a:pt x="164" y="2307"/>
                    <a:pt x="180" y="2309"/>
                    <a:pt x="195" y="2309"/>
                  </a:cubicBezTo>
                  <a:cubicBezTo>
                    <a:pt x="262" y="2309"/>
                    <a:pt x="319" y="2270"/>
                    <a:pt x="361" y="2216"/>
                  </a:cubicBezTo>
                  <a:cubicBezTo>
                    <a:pt x="615" y="1881"/>
                    <a:pt x="856" y="1536"/>
                    <a:pt x="1099" y="1195"/>
                  </a:cubicBezTo>
                  <a:cubicBezTo>
                    <a:pt x="1116" y="1508"/>
                    <a:pt x="1133" y="1823"/>
                    <a:pt x="1150" y="2136"/>
                  </a:cubicBezTo>
                  <a:cubicBezTo>
                    <a:pt x="1157" y="2257"/>
                    <a:pt x="1254" y="2318"/>
                    <a:pt x="1348" y="2318"/>
                  </a:cubicBezTo>
                  <a:cubicBezTo>
                    <a:pt x="1442" y="2318"/>
                    <a:pt x="1533" y="2257"/>
                    <a:pt x="1526" y="2136"/>
                  </a:cubicBezTo>
                  <a:lnTo>
                    <a:pt x="1445" y="654"/>
                  </a:lnTo>
                  <a:cubicBezTo>
                    <a:pt x="1439" y="538"/>
                    <a:pt x="1351" y="471"/>
                    <a:pt x="1259" y="471"/>
                  </a:cubicBezTo>
                  <a:cubicBezTo>
                    <a:pt x="1199" y="471"/>
                    <a:pt x="1137" y="499"/>
                    <a:pt x="1096" y="560"/>
                  </a:cubicBezTo>
                  <a:cubicBezTo>
                    <a:pt x="882" y="869"/>
                    <a:pt x="658" y="1168"/>
                    <a:pt x="437" y="1470"/>
                  </a:cubicBezTo>
                  <a:cubicBezTo>
                    <a:pt x="456" y="1043"/>
                    <a:pt x="441" y="613"/>
                    <a:pt x="390" y="189"/>
                  </a:cubicBezTo>
                  <a:cubicBezTo>
                    <a:pt x="378" y="87"/>
                    <a:pt x="312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62" name="Google Shape;3562;p7"/>
            <p:cNvSpPr/>
            <p:nvPr/>
          </p:nvSpPr>
          <p:spPr>
            <a:xfrm>
              <a:off x="3034875" y="3464525"/>
              <a:ext cx="83225" cy="111375"/>
            </a:xfrm>
            <a:custGeom>
              <a:avLst/>
              <a:gdLst/>
              <a:ahLst/>
              <a:cxnLst/>
              <a:rect l="l" t="t" r="r" b="b"/>
              <a:pathLst>
                <a:path w="3329" h="4455" extrusionOk="0">
                  <a:moveTo>
                    <a:pt x="2338" y="1"/>
                  </a:moveTo>
                  <a:cubicBezTo>
                    <a:pt x="2265" y="1"/>
                    <a:pt x="2195" y="41"/>
                    <a:pt x="2175" y="136"/>
                  </a:cubicBezTo>
                  <a:cubicBezTo>
                    <a:pt x="2056" y="692"/>
                    <a:pt x="1965" y="1253"/>
                    <a:pt x="1892" y="1817"/>
                  </a:cubicBezTo>
                  <a:lnTo>
                    <a:pt x="154" y="2061"/>
                  </a:lnTo>
                  <a:cubicBezTo>
                    <a:pt x="54" y="2075"/>
                    <a:pt x="0" y="2204"/>
                    <a:pt x="24" y="2292"/>
                  </a:cubicBezTo>
                  <a:cubicBezTo>
                    <a:pt x="48" y="2386"/>
                    <a:pt x="128" y="2426"/>
                    <a:pt x="213" y="2426"/>
                  </a:cubicBezTo>
                  <a:cubicBezTo>
                    <a:pt x="227" y="2426"/>
                    <a:pt x="241" y="2425"/>
                    <a:pt x="254" y="2423"/>
                  </a:cubicBezTo>
                  <a:lnTo>
                    <a:pt x="1838" y="2201"/>
                  </a:lnTo>
                  <a:lnTo>
                    <a:pt x="1838" y="2201"/>
                  </a:lnTo>
                  <a:cubicBezTo>
                    <a:pt x="1762" y="2888"/>
                    <a:pt x="1719" y="3579"/>
                    <a:pt x="1710" y="4272"/>
                  </a:cubicBezTo>
                  <a:cubicBezTo>
                    <a:pt x="1708" y="4393"/>
                    <a:pt x="1801" y="4454"/>
                    <a:pt x="1895" y="4454"/>
                  </a:cubicBezTo>
                  <a:cubicBezTo>
                    <a:pt x="1989" y="4454"/>
                    <a:pt x="2084" y="4393"/>
                    <a:pt x="2086" y="4272"/>
                  </a:cubicBezTo>
                  <a:cubicBezTo>
                    <a:pt x="2095" y="3562"/>
                    <a:pt x="2142" y="2852"/>
                    <a:pt x="2224" y="2146"/>
                  </a:cubicBezTo>
                  <a:lnTo>
                    <a:pt x="3173" y="2013"/>
                  </a:lnTo>
                  <a:cubicBezTo>
                    <a:pt x="3273" y="1997"/>
                    <a:pt x="3328" y="1870"/>
                    <a:pt x="3305" y="1781"/>
                  </a:cubicBezTo>
                  <a:cubicBezTo>
                    <a:pt x="3280" y="1687"/>
                    <a:pt x="3199" y="1646"/>
                    <a:pt x="3113" y="1646"/>
                  </a:cubicBezTo>
                  <a:cubicBezTo>
                    <a:pt x="3100" y="1646"/>
                    <a:pt x="3086" y="1647"/>
                    <a:pt x="3073" y="1649"/>
                  </a:cubicBezTo>
                  <a:lnTo>
                    <a:pt x="2277" y="1762"/>
                  </a:lnTo>
                  <a:cubicBezTo>
                    <a:pt x="2346" y="1251"/>
                    <a:pt x="2429" y="740"/>
                    <a:pt x="2537" y="236"/>
                  </a:cubicBezTo>
                  <a:cubicBezTo>
                    <a:pt x="2567" y="94"/>
                    <a:pt x="2448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63" name="Google Shape;3563;p7"/>
            <p:cNvSpPr/>
            <p:nvPr/>
          </p:nvSpPr>
          <p:spPr>
            <a:xfrm>
              <a:off x="3157300" y="3444100"/>
              <a:ext cx="115525" cy="135250"/>
            </a:xfrm>
            <a:custGeom>
              <a:avLst/>
              <a:gdLst/>
              <a:ahLst/>
              <a:cxnLst/>
              <a:rect l="l" t="t" r="r" b="b"/>
              <a:pathLst>
                <a:path w="4621" h="5410" extrusionOk="0">
                  <a:moveTo>
                    <a:pt x="2742" y="1"/>
                  </a:moveTo>
                  <a:cubicBezTo>
                    <a:pt x="2676" y="1"/>
                    <a:pt x="2609" y="32"/>
                    <a:pt x="2577" y="92"/>
                  </a:cubicBezTo>
                  <a:lnTo>
                    <a:pt x="78" y="4879"/>
                  </a:lnTo>
                  <a:cubicBezTo>
                    <a:pt x="0" y="5027"/>
                    <a:pt x="131" y="5164"/>
                    <a:pt x="256" y="5164"/>
                  </a:cubicBezTo>
                  <a:cubicBezTo>
                    <a:pt x="312" y="5164"/>
                    <a:pt x="367" y="5137"/>
                    <a:pt x="402" y="5070"/>
                  </a:cubicBezTo>
                  <a:lnTo>
                    <a:pt x="2727" y="616"/>
                  </a:lnTo>
                  <a:cubicBezTo>
                    <a:pt x="3337" y="1929"/>
                    <a:pt x="3819" y="3297"/>
                    <a:pt x="4169" y="4702"/>
                  </a:cubicBezTo>
                  <a:cubicBezTo>
                    <a:pt x="3060" y="4824"/>
                    <a:pt x="1947" y="4934"/>
                    <a:pt x="833" y="5033"/>
                  </a:cubicBezTo>
                  <a:cubicBezTo>
                    <a:pt x="601" y="5052"/>
                    <a:pt x="592" y="5409"/>
                    <a:pt x="815" y="5409"/>
                  </a:cubicBezTo>
                  <a:cubicBezTo>
                    <a:pt x="821" y="5409"/>
                    <a:pt x="827" y="5409"/>
                    <a:pt x="833" y="5409"/>
                  </a:cubicBezTo>
                  <a:cubicBezTo>
                    <a:pt x="2027" y="5304"/>
                    <a:pt x="3218" y="5185"/>
                    <a:pt x="4409" y="5053"/>
                  </a:cubicBezTo>
                  <a:cubicBezTo>
                    <a:pt x="4531" y="5039"/>
                    <a:pt x="4620" y="4943"/>
                    <a:pt x="4589" y="4815"/>
                  </a:cubicBezTo>
                  <a:cubicBezTo>
                    <a:pt x="4199" y="3184"/>
                    <a:pt x="3633" y="1601"/>
                    <a:pt x="2901" y="92"/>
                  </a:cubicBezTo>
                  <a:cubicBezTo>
                    <a:pt x="2871" y="31"/>
                    <a:pt x="2807" y="1"/>
                    <a:pt x="27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64" name="Google Shape;3564;p7"/>
            <p:cNvSpPr/>
            <p:nvPr/>
          </p:nvSpPr>
          <p:spPr>
            <a:xfrm>
              <a:off x="3291225" y="3389875"/>
              <a:ext cx="100825" cy="179550"/>
            </a:xfrm>
            <a:custGeom>
              <a:avLst/>
              <a:gdLst/>
              <a:ahLst/>
              <a:cxnLst/>
              <a:rect l="l" t="t" r="r" b="b"/>
              <a:pathLst>
                <a:path w="4033" h="7182" extrusionOk="0">
                  <a:moveTo>
                    <a:pt x="3392" y="401"/>
                  </a:moveTo>
                  <a:cubicBezTo>
                    <a:pt x="3411" y="401"/>
                    <a:pt x="3419" y="425"/>
                    <a:pt x="3410" y="489"/>
                  </a:cubicBezTo>
                  <a:cubicBezTo>
                    <a:pt x="3395" y="604"/>
                    <a:pt x="3332" y="715"/>
                    <a:pt x="3287" y="818"/>
                  </a:cubicBezTo>
                  <a:cubicBezTo>
                    <a:pt x="3188" y="1041"/>
                    <a:pt x="3083" y="1262"/>
                    <a:pt x="2975" y="1481"/>
                  </a:cubicBezTo>
                  <a:cubicBezTo>
                    <a:pt x="2746" y="1942"/>
                    <a:pt x="2495" y="2392"/>
                    <a:pt x="2226" y="2830"/>
                  </a:cubicBezTo>
                  <a:cubicBezTo>
                    <a:pt x="1826" y="3473"/>
                    <a:pt x="1386" y="4087"/>
                    <a:pt x="903" y="4668"/>
                  </a:cubicBezTo>
                  <a:cubicBezTo>
                    <a:pt x="990" y="3968"/>
                    <a:pt x="1248" y="3266"/>
                    <a:pt x="1555" y="2658"/>
                  </a:cubicBezTo>
                  <a:cubicBezTo>
                    <a:pt x="1977" y="1823"/>
                    <a:pt x="2564" y="1069"/>
                    <a:pt x="3285" y="472"/>
                  </a:cubicBezTo>
                  <a:cubicBezTo>
                    <a:pt x="3330" y="435"/>
                    <a:pt x="3369" y="401"/>
                    <a:pt x="3392" y="401"/>
                  </a:cubicBezTo>
                  <a:close/>
                  <a:moveTo>
                    <a:pt x="3429" y="1"/>
                  </a:moveTo>
                  <a:cubicBezTo>
                    <a:pt x="3251" y="1"/>
                    <a:pt x="3097" y="140"/>
                    <a:pt x="2964" y="253"/>
                  </a:cubicBezTo>
                  <a:cubicBezTo>
                    <a:pt x="2738" y="446"/>
                    <a:pt x="2525" y="654"/>
                    <a:pt x="2328" y="873"/>
                  </a:cubicBezTo>
                  <a:cubicBezTo>
                    <a:pt x="1952" y="1290"/>
                    <a:pt x="1624" y="1748"/>
                    <a:pt x="1353" y="2238"/>
                  </a:cubicBezTo>
                  <a:cubicBezTo>
                    <a:pt x="883" y="3090"/>
                    <a:pt x="491" y="4140"/>
                    <a:pt x="501" y="5141"/>
                  </a:cubicBezTo>
                  <a:cubicBezTo>
                    <a:pt x="377" y="5281"/>
                    <a:pt x="255" y="5422"/>
                    <a:pt x="128" y="5556"/>
                  </a:cubicBezTo>
                  <a:cubicBezTo>
                    <a:pt x="0" y="5692"/>
                    <a:pt x="128" y="5881"/>
                    <a:pt x="269" y="5881"/>
                  </a:cubicBezTo>
                  <a:cubicBezTo>
                    <a:pt x="312" y="5881"/>
                    <a:pt x="356" y="5864"/>
                    <a:pt x="394" y="5823"/>
                  </a:cubicBezTo>
                  <a:cubicBezTo>
                    <a:pt x="446" y="5768"/>
                    <a:pt x="493" y="5712"/>
                    <a:pt x="543" y="5657"/>
                  </a:cubicBezTo>
                  <a:cubicBezTo>
                    <a:pt x="634" y="6178"/>
                    <a:pt x="886" y="6659"/>
                    <a:pt x="1350" y="6948"/>
                  </a:cubicBezTo>
                  <a:cubicBezTo>
                    <a:pt x="1590" y="7097"/>
                    <a:pt x="1866" y="7182"/>
                    <a:pt x="2140" y="7182"/>
                  </a:cubicBezTo>
                  <a:cubicBezTo>
                    <a:pt x="2364" y="7182"/>
                    <a:pt x="2586" y="7125"/>
                    <a:pt x="2787" y="6999"/>
                  </a:cubicBezTo>
                  <a:cubicBezTo>
                    <a:pt x="2959" y="6892"/>
                    <a:pt x="2853" y="6645"/>
                    <a:pt x="2694" y="6645"/>
                  </a:cubicBezTo>
                  <a:cubicBezTo>
                    <a:pt x="2663" y="6645"/>
                    <a:pt x="2630" y="6654"/>
                    <a:pt x="2597" y="6675"/>
                  </a:cubicBezTo>
                  <a:cubicBezTo>
                    <a:pt x="2452" y="6766"/>
                    <a:pt x="2295" y="6806"/>
                    <a:pt x="2136" y="6806"/>
                  </a:cubicBezTo>
                  <a:cubicBezTo>
                    <a:pt x="1910" y="6806"/>
                    <a:pt x="1682" y="6724"/>
                    <a:pt x="1488" y="6589"/>
                  </a:cubicBezTo>
                  <a:cubicBezTo>
                    <a:pt x="1096" y="6319"/>
                    <a:pt x="921" y="5856"/>
                    <a:pt x="886" y="5395"/>
                  </a:cubicBezTo>
                  <a:cubicBezTo>
                    <a:pt x="883" y="5356"/>
                    <a:pt x="885" y="5317"/>
                    <a:pt x="883" y="5278"/>
                  </a:cubicBezTo>
                  <a:cubicBezTo>
                    <a:pt x="1544" y="4521"/>
                    <a:pt x="2138" y="3708"/>
                    <a:pt x="2657" y="2846"/>
                  </a:cubicBezTo>
                  <a:cubicBezTo>
                    <a:pt x="2984" y="2301"/>
                    <a:pt x="3280" y="1737"/>
                    <a:pt x="3545" y="1157"/>
                  </a:cubicBezTo>
                  <a:cubicBezTo>
                    <a:pt x="3674" y="873"/>
                    <a:pt x="4032" y="193"/>
                    <a:pt x="3545" y="21"/>
                  </a:cubicBezTo>
                  <a:cubicBezTo>
                    <a:pt x="3505" y="7"/>
                    <a:pt x="3467" y="1"/>
                    <a:pt x="3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65" name="Google Shape;3565;p7"/>
            <p:cNvSpPr/>
            <p:nvPr/>
          </p:nvSpPr>
          <p:spPr>
            <a:xfrm>
              <a:off x="3375700" y="3524550"/>
              <a:ext cx="42475" cy="56750"/>
            </a:xfrm>
            <a:custGeom>
              <a:avLst/>
              <a:gdLst/>
              <a:ahLst/>
              <a:cxnLst/>
              <a:rect l="l" t="t" r="r" b="b"/>
              <a:pathLst>
                <a:path w="1699" h="2270" extrusionOk="0">
                  <a:moveTo>
                    <a:pt x="784" y="372"/>
                  </a:moveTo>
                  <a:cubicBezTo>
                    <a:pt x="896" y="372"/>
                    <a:pt x="1020" y="423"/>
                    <a:pt x="1106" y="503"/>
                  </a:cubicBezTo>
                  <a:cubicBezTo>
                    <a:pt x="1308" y="688"/>
                    <a:pt x="1299" y="987"/>
                    <a:pt x="1227" y="1233"/>
                  </a:cubicBezTo>
                  <a:lnTo>
                    <a:pt x="1225" y="1233"/>
                  </a:lnTo>
                  <a:cubicBezTo>
                    <a:pt x="1158" y="1459"/>
                    <a:pt x="1001" y="1819"/>
                    <a:pt x="746" y="1887"/>
                  </a:cubicBezTo>
                  <a:cubicBezTo>
                    <a:pt x="722" y="1893"/>
                    <a:pt x="700" y="1896"/>
                    <a:pt x="678" y="1896"/>
                  </a:cubicBezTo>
                  <a:cubicBezTo>
                    <a:pt x="462" y="1896"/>
                    <a:pt x="379" y="1595"/>
                    <a:pt x="389" y="1413"/>
                  </a:cubicBezTo>
                  <a:cubicBezTo>
                    <a:pt x="401" y="1216"/>
                    <a:pt x="479" y="1022"/>
                    <a:pt x="545" y="840"/>
                  </a:cubicBezTo>
                  <a:cubicBezTo>
                    <a:pt x="603" y="683"/>
                    <a:pt x="669" y="528"/>
                    <a:pt x="738" y="375"/>
                  </a:cubicBezTo>
                  <a:cubicBezTo>
                    <a:pt x="753" y="373"/>
                    <a:pt x="768" y="372"/>
                    <a:pt x="784" y="372"/>
                  </a:cubicBezTo>
                  <a:close/>
                  <a:moveTo>
                    <a:pt x="610" y="1"/>
                  </a:moveTo>
                  <a:cubicBezTo>
                    <a:pt x="546" y="1"/>
                    <a:pt x="481" y="30"/>
                    <a:pt x="453" y="90"/>
                  </a:cubicBezTo>
                  <a:lnTo>
                    <a:pt x="451" y="93"/>
                  </a:lnTo>
                  <a:cubicBezTo>
                    <a:pt x="415" y="111"/>
                    <a:pt x="381" y="135"/>
                    <a:pt x="348" y="160"/>
                  </a:cubicBezTo>
                  <a:cubicBezTo>
                    <a:pt x="280" y="216"/>
                    <a:pt x="284" y="321"/>
                    <a:pt x="327" y="393"/>
                  </a:cubicBezTo>
                  <a:cubicBezTo>
                    <a:pt x="277" y="514"/>
                    <a:pt x="222" y="633"/>
                    <a:pt x="177" y="755"/>
                  </a:cubicBezTo>
                  <a:cubicBezTo>
                    <a:pt x="97" y="979"/>
                    <a:pt x="17" y="1208"/>
                    <a:pt x="11" y="1448"/>
                  </a:cubicBezTo>
                  <a:cubicBezTo>
                    <a:pt x="0" y="1834"/>
                    <a:pt x="260" y="2270"/>
                    <a:pt x="681" y="2270"/>
                  </a:cubicBezTo>
                  <a:cubicBezTo>
                    <a:pt x="692" y="2270"/>
                    <a:pt x="704" y="2270"/>
                    <a:pt x="716" y="2269"/>
                  </a:cubicBezTo>
                  <a:cubicBezTo>
                    <a:pt x="1155" y="2244"/>
                    <a:pt x="1423" y="1789"/>
                    <a:pt x="1559" y="1423"/>
                  </a:cubicBezTo>
                  <a:cubicBezTo>
                    <a:pt x="1697" y="1048"/>
                    <a:pt x="1698" y="589"/>
                    <a:pt x="1415" y="279"/>
                  </a:cubicBezTo>
                  <a:cubicBezTo>
                    <a:pt x="1255" y="105"/>
                    <a:pt x="1028" y="5"/>
                    <a:pt x="802" y="5"/>
                  </a:cubicBezTo>
                  <a:cubicBezTo>
                    <a:pt x="762" y="5"/>
                    <a:pt x="723" y="8"/>
                    <a:pt x="683" y="14"/>
                  </a:cubicBezTo>
                  <a:cubicBezTo>
                    <a:pt x="661" y="5"/>
                    <a:pt x="635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66" name="Google Shape;3566;p7"/>
            <p:cNvSpPr/>
            <p:nvPr/>
          </p:nvSpPr>
          <p:spPr>
            <a:xfrm>
              <a:off x="4261500" y="4640650"/>
              <a:ext cx="83600" cy="107100"/>
            </a:xfrm>
            <a:custGeom>
              <a:avLst/>
              <a:gdLst/>
              <a:ahLst/>
              <a:cxnLst/>
              <a:rect l="l" t="t" r="r" b="b"/>
              <a:pathLst>
                <a:path w="3344" h="4284" extrusionOk="0">
                  <a:moveTo>
                    <a:pt x="2404" y="1"/>
                  </a:moveTo>
                  <a:cubicBezTo>
                    <a:pt x="2051" y="1"/>
                    <a:pt x="1670" y="156"/>
                    <a:pt x="1396" y="312"/>
                  </a:cubicBezTo>
                  <a:cubicBezTo>
                    <a:pt x="919" y="586"/>
                    <a:pt x="712" y="1083"/>
                    <a:pt x="966" y="1593"/>
                  </a:cubicBezTo>
                  <a:cubicBezTo>
                    <a:pt x="1072" y="1805"/>
                    <a:pt x="1230" y="1958"/>
                    <a:pt x="1417" y="2077"/>
                  </a:cubicBezTo>
                  <a:cubicBezTo>
                    <a:pt x="837" y="2204"/>
                    <a:pt x="312" y="2573"/>
                    <a:pt x="137" y="3154"/>
                  </a:cubicBezTo>
                  <a:cubicBezTo>
                    <a:pt x="0" y="3607"/>
                    <a:pt x="214" y="4044"/>
                    <a:pt x="657" y="4208"/>
                  </a:cubicBezTo>
                  <a:cubicBezTo>
                    <a:pt x="809" y="4265"/>
                    <a:pt x="962" y="4284"/>
                    <a:pt x="1114" y="4284"/>
                  </a:cubicBezTo>
                  <a:cubicBezTo>
                    <a:pt x="1432" y="4284"/>
                    <a:pt x="1752" y="4201"/>
                    <a:pt x="2072" y="4201"/>
                  </a:cubicBezTo>
                  <a:cubicBezTo>
                    <a:pt x="2156" y="4201"/>
                    <a:pt x="2240" y="4206"/>
                    <a:pt x="2324" y="4221"/>
                  </a:cubicBezTo>
                  <a:cubicBezTo>
                    <a:pt x="2335" y="4223"/>
                    <a:pt x="2345" y="4224"/>
                    <a:pt x="2355" y="4224"/>
                  </a:cubicBezTo>
                  <a:cubicBezTo>
                    <a:pt x="2531" y="4224"/>
                    <a:pt x="2597" y="3948"/>
                    <a:pt x="2407" y="3915"/>
                  </a:cubicBezTo>
                  <a:cubicBezTo>
                    <a:pt x="2318" y="3900"/>
                    <a:pt x="2230" y="3894"/>
                    <a:pt x="2142" y="3894"/>
                  </a:cubicBezTo>
                  <a:cubicBezTo>
                    <a:pt x="1819" y="3894"/>
                    <a:pt x="1504" y="3975"/>
                    <a:pt x="1181" y="3975"/>
                  </a:cubicBezTo>
                  <a:cubicBezTo>
                    <a:pt x="1146" y="3975"/>
                    <a:pt x="1111" y="3974"/>
                    <a:pt x="1075" y="3972"/>
                  </a:cubicBezTo>
                  <a:cubicBezTo>
                    <a:pt x="662" y="3948"/>
                    <a:pt x="306" y="3690"/>
                    <a:pt x="442" y="3238"/>
                  </a:cubicBezTo>
                  <a:cubicBezTo>
                    <a:pt x="624" y="2640"/>
                    <a:pt x="1262" y="2345"/>
                    <a:pt x="1867" y="2345"/>
                  </a:cubicBezTo>
                  <a:cubicBezTo>
                    <a:pt x="1956" y="2345"/>
                    <a:pt x="2044" y="2352"/>
                    <a:pt x="2130" y="2364"/>
                  </a:cubicBezTo>
                  <a:cubicBezTo>
                    <a:pt x="2228" y="2391"/>
                    <a:pt x="2329" y="2414"/>
                    <a:pt x="2426" y="2436"/>
                  </a:cubicBezTo>
                  <a:cubicBezTo>
                    <a:pt x="2440" y="2439"/>
                    <a:pt x="2454" y="2441"/>
                    <a:pt x="2467" y="2441"/>
                  </a:cubicBezTo>
                  <a:cubicBezTo>
                    <a:pt x="2636" y="2441"/>
                    <a:pt x="2686" y="2195"/>
                    <a:pt x="2509" y="2131"/>
                  </a:cubicBezTo>
                  <a:cubicBezTo>
                    <a:pt x="2390" y="2090"/>
                    <a:pt x="2268" y="2060"/>
                    <a:pt x="2142" y="2045"/>
                  </a:cubicBezTo>
                  <a:cubicBezTo>
                    <a:pt x="1871" y="1972"/>
                    <a:pt x="1605" y="1871"/>
                    <a:pt x="1409" y="1672"/>
                  </a:cubicBezTo>
                  <a:cubicBezTo>
                    <a:pt x="1125" y="1383"/>
                    <a:pt x="1067" y="953"/>
                    <a:pt x="1406" y="685"/>
                  </a:cubicBezTo>
                  <a:cubicBezTo>
                    <a:pt x="1647" y="493"/>
                    <a:pt x="2036" y="318"/>
                    <a:pt x="2373" y="318"/>
                  </a:cubicBezTo>
                  <a:cubicBezTo>
                    <a:pt x="2435" y="318"/>
                    <a:pt x="2495" y="324"/>
                    <a:pt x="2553" y="337"/>
                  </a:cubicBezTo>
                  <a:cubicBezTo>
                    <a:pt x="2716" y="374"/>
                    <a:pt x="2838" y="468"/>
                    <a:pt x="2893" y="628"/>
                  </a:cubicBezTo>
                  <a:cubicBezTo>
                    <a:pt x="2940" y="764"/>
                    <a:pt x="2930" y="923"/>
                    <a:pt x="2797" y="1000"/>
                  </a:cubicBezTo>
                  <a:cubicBezTo>
                    <a:pt x="2647" y="1086"/>
                    <a:pt x="2739" y="1296"/>
                    <a:pt x="2878" y="1296"/>
                  </a:cubicBezTo>
                  <a:cubicBezTo>
                    <a:pt x="2903" y="1296"/>
                    <a:pt x="2930" y="1289"/>
                    <a:pt x="2957" y="1274"/>
                  </a:cubicBezTo>
                  <a:cubicBezTo>
                    <a:pt x="3344" y="1048"/>
                    <a:pt x="3292" y="493"/>
                    <a:pt x="2993" y="213"/>
                  </a:cubicBezTo>
                  <a:cubicBezTo>
                    <a:pt x="2829" y="59"/>
                    <a:pt x="2622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67" name="Google Shape;3567;p7"/>
            <p:cNvSpPr/>
            <p:nvPr/>
          </p:nvSpPr>
          <p:spPr>
            <a:xfrm>
              <a:off x="4345475" y="4710950"/>
              <a:ext cx="23075" cy="76000"/>
            </a:xfrm>
            <a:custGeom>
              <a:avLst/>
              <a:gdLst/>
              <a:ahLst/>
              <a:cxnLst/>
              <a:rect l="l" t="t" r="r" b="b"/>
              <a:pathLst>
                <a:path w="923" h="3040" extrusionOk="0">
                  <a:moveTo>
                    <a:pt x="731" y="0"/>
                  </a:moveTo>
                  <a:cubicBezTo>
                    <a:pt x="667" y="0"/>
                    <a:pt x="603" y="33"/>
                    <a:pt x="577" y="110"/>
                  </a:cubicBezTo>
                  <a:cubicBezTo>
                    <a:pt x="272" y="1008"/>
                    <a:pt x="81" y="1942"/>
                    <a:pt x="8" y="2888"/>
                  </a:cubicBezTo>
                  <a:cubicBezTo>
                    <a:pt x="1" y="2989"/>
                    <a:pt x="76" y="3040"/>
                    <a:pt x="154" y="3040"/>
                  </a:cubicBezTo>
                  <a:cubicBezTo>
                    <a:pt x="234" y="3040"/>
                    <a:pt x="317" y="2989"/>
                    <a:pt x="325" y="2888"/>
                  </a:cubicBezTo>
                  <a:cubicBezTo>
                    <a:pt x="397" y="1970"/>
                    <a:pt x="585" y="1064"/>
                    <a:pt x="883" y="193"/>
                  </a:cubicBezTo>
                  <a:cubicBezTo>
                    <a:pt x="922" y="77"/>
                    <a:pt x="827" y="0"/>
                    <a:pt x="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68" name="Google Shape;3568;p7"/>
            <p:cNvSpPr/>
            <p:nvPr/>
          </p:nvSpPr>
          <p:spPr>
            <a:xfrm>
              <a:off x="4404850" y="4678975"/>
              <a:ext cx="82900" cy="17550"/>
            </a:xfrm>
            <a:custGeom>
              <a:avLst/>
              <a:gdLst/>
              <a:ahLst/>
              <a:cxnLst/>
              <a:rect l="l" t="t" r="r" b="b"/>
              <a:pathLst>
                <a:path w="3316" h="702" extrusionOk="0">
                  <a:moveTo>
                    <a:pt x="251" y="1"/>
                  </a:moveTo>
                  <a:cubicBezTo>
                    <a:pt x="71" y="1"/>
                    <a:pt x="0" y="281"/>
                    <a:pt x="192" y="306"/>
                  </a:cubicBezTo>
                  <a:lnTo>
                    <a:pt x="3039" y="700"/>
                  </a:lnTo>
                  <a:cubicBezTo>
                    <a:pt x="3048" y="701"/>
                    <a:pt x="3056" y="701"/>
                    <a:pt x="3064" y="701"/>
                  </a:cubicBezTo>
                  <a:cubicBezTo>
                    <a:pt x="3245" y="701"/>
                    <a:pt x="3315" y="421"/>
                    <a:pt x="3123" y="396"/>
                  </a:cubicBezTo>
                  <a:lnTo>
                    <a:pt x="277" y="2"/>
                  </a:lnTo>
                  <a:cubicBezTo>
                    <a:pt x="268" y="1"/>
                    <a:pt x="25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69" name="Google Shape;3569;p7"/>
            <p:cNvSpPr/>
            <p:nvPr/>
          </p:nvSpPr>
          <p:spPr>
            <a:xfrm>
              <a:off x="4394750" y="4707625"/>
              <a:ext cx="78675" cy="11175"/>
            </a:xfrm>
            <a:custGeom>
              <a:avLst/>
              <a:gdLst/>
              <a:ahLst/>
              <a:cxnLst/>
              <a:rect l="l" t="t" r="r" b="b"/>
              <a:pathLst>
                <a:path w="3147" h="447" extrusionOk="0">
                  <a:moveTo>
                    <a:pt x="2960" y="1"/>
                  </a:moveTo>
                  <a:cubicBezTo>
                    <a:pt x="2955" y="1"/>
                    <a:pt x="2949" y="1"/>
                    <a:pt x="2943" y="2"/>
                  </a:cubicBezTo>
                  <a:cubicBezTo>
                    <a:pt x="2033" y="82"/>
                    <a:pt x="1119" y="124"/>
                    <a:pt x="204" y="130"/>
                  </a:cubicBezTo>
                  <a:cubicBezTo>
                    <a:pt x="1" y="130"/>
                    <a:pt x="1" y="447"/>
                    <a:pt x="204" y="447"/>
                  </a:cubicBezTo>
                  <a:cubicBezTo>
                    <a:pt x="1119" y="440"/>
                    <a:pt x="2031" y="398"/>
                    <a:pt x="2943" y="318"/>
                  </a:cubicBezTo>
                  <a:cubicBezTo>
                    <a:pt x="3139" y="300"/>
                    <a:pt x="3146" y="1"/>
                    <a:pt x="29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70" name="Google Shape;3570;p7"/>
            <p:cNvSpPr/>
            <p:nvPr/>
          </p:nvSpPr>
          <p:spPr>
            <a:xfrm>
              <a:off x="4525275" y="4541350"/>
              <a:ext cx="103475" cy="108925"/>
            </a:xfrm>
            <a:custGeom>
              <a:avLst/>
              <a:gdLst/>
              <a:ahLst/>
              <a:cxnLst/>
              <a:rect l="l" t="t" r="r" b="b"/>
              <a:pathLst>
                <a:path w="4139" h="4357" extrusionOk="0">
                  <a:moveTo>
                    <a:pt x="2917" y="533"/>
                  </a:moveTo>
                  <a:lnTo>
                    <a:pt x="3759" y="3851"/>
                  </a:lnTo>
                  <a:cubicBezTo>
                    <a:pt x="3250" y="3840"/>
                    <a:pt x="2741" y="3835"/>
                    <a:pt x="2232" y="3835"/>
                  </a:cubicBezTo>
                  <a:cubicBezTo>
                    <a:pt x="1705" y="3835"/>
                    <a:pt x="1178" y="3841"/>
                    <a:pt x="650" y="3853"/>
                  </a:cubicBezTo>
                  <a:lnTo>
                    <a:pt x="2917" y="533"/>
                  </a:lnTo>
                  <a:close/>
                  <a:moveTo>
                    <a:pt x="2990" y="1"/>
                  </a:moveTo>
                  <a:cubicBezTo>
                    <a:pt x="2936" y="1"/>
                    <a:pt x="2880" y="26"/>
                    <a:pt x="2847" y="75"/>
                  </a:cubicBezTo>
                  <a:lnTo>
                    <a:pt x="82" y="4125"/>
                  </a:lnTo>
                  <a:cubicBezTo>
                    <a:pt x="0" y="4244"/>
                    <a:pt x="110" y="4357"/>
                    <a:pt x="222" y="4357"/>
                  </a:cubicBezTo>
                  <a:cubicBezTo>
                    <a:pt x="271" y="4357"/>
                    <a:pt x="320" y="4336"/>
                    <a:pt x="354" y="4285"/>
                  </a:cubicBezTo>
                  <a:lnTo>
                    <a:pt x="453" y="4143"/>
                  </a:lnTo>
                  <a:cubicBezTo>
                    <a:pt x="476" y="4160"/>
                    <a:pt x="505" y="4169"/>
                    <a:pt x="534" y="4169"/>
                  </a:cubicBezTo>
                  <a:cubicBezTo>
                    <a:pt x="536" y="4169"/>
                    <a:pt x="538" y="4169"/>
                    <a:pt x="541" y="4169"/>
                  </a:cubicBezTo>
                  <a:cubicBezTo>
                    <a:pt x="1111" y="4155"/>
                    <a:pt x="1681" y="4148"/>
                    <a:pt x="2252" y="4148"/>
                  </a:cubicBezTo>
                  <a:cubicBezTo>
                    <a:pt x="2822" y="4148"/>
                    <a:pt x="3392" y="4155"/>
                    <a:pt x="3962" y="4169"/>
                  </a:cubicBezTo>
                  <a:cubicBezTo>
                    <a:pt x="3965" y="4169"/>
                    <a:pt x="3967" y="4169"/>
                    <a:pt x="3969" y="4169"/>
                  </a:cubicBezTo>
                  <a:cubicBezTo>
                    <a:pt x="4070" y="4169"/>
                    <a:pt x="4139" y="4065"/>
                    <a:pt x="4116" y="3970"/>
                  </a:cubicBezTo>
                  <a:lnTo>
                    <a:pt x="3137" y="113"/>
                  </a:lnTo>
                  <a:cubicBezTo>
                    <a:pt x="3117" y="37"/>
                    <a:pt x="3055" y="1"/>
                    <a:pt x="2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71" name="Google Shape;3571;p7"/>
            <p:cNvSpPr/>
            <p:nvPr/>
          </p:nvSpPr>
          <p:spPr>
            <a:xfrm>
              <a:off x="4658200" y="4499300"/>
              <a:ext cx="88350" cy="129275"/>
            </a:xfrm>
            <a:custGeom>
              <a:avLst/>
              <a:gdLst/>
              <a:ahLst/>
              <a:cxnLst/>
              <a:rect l="l" t="t" r="r" b="b"/>
              <a:pathLst>
                <a:path w="3534" h="5171" extrusionOk="0">
                  <a:moveTo>
                    <a:pt x="3089" y="330"/>
                  </a:moveTo>
                  <a:cubicBezTo>
                    <a:pt x="3132" y="330"/>
                    <a:pt x="3171" y="351"/>
                    <a:pt x="3200" y="411"/>
                  </a:cubicBezTo>
                  <a:cubicBezTo>
                    <a:pt x="3244" y="504"/>
                    <a:pt x="3170" y="631"/>
                    <a:pt x="3126" y="711"/>
                  </a:cubicBezTo>
                  <a:cubicBezTo>
                    <a:pt x="3036" y="875"/>
                    <a:pt x="2915" y="1029"/>
                    <a:pt x="2805" y="1182"/>
                  </a:cubicBezTo>
                  <a:cubicBezTo>
                    <a:pt x="2576" y="1496"/>
                    <a:pt x="2332" y="1798"/>
                    <a:pt x="2074" y="2086"/>
                  </a:cubicBezTo>
                  <a:cubicBezTo>
                    <a:pt x="1654" y="2555"/>
                    <a:pt x="1198" y="2987"/>
                    <a:pt x="709" y="3382"/>
                  </a:cubicBezTo>
                  <a:cubicBezTo>
                    <a:pt x="767" y="2773"/>
                    <a:pt x="1041" y="2176"/>
                    <a:pt x="1389" y="1684"/>
                  </a:cubicBezTo>
                  <a:cubicBezTo>
                    <a:pt x="1782" y="1126"/>
                    <a:pt x="2312" y="679"/>
                    <a:pt x="2926" y="385"/>
                  </a:cubicBezTo>
                  <a:cubicBezTo>
                    <a:pt x="2981" y="358"/>
                    <a:pt x="3038" y="330"/>
                    <a:pt x="3089" y="330"/>
                  </a:cubicBezTo>
                  <a:close/>
                  <a:moveTo>
                    <a:pt x="3111" y="1"/>
                  </a:moveTo>
                  <a:cubicBezTo>
                    <a:pt x="2972" y="1"/>
                    <a:pt x="2837" y="75"/>
                    <a:pt x="2714" y="137"/>
                  </a:cubicBezTo>
                  <a:cubicBezTo>
                    <a:pt x="2522" y="233"/>
                    <a:pt x="2337" y="344"/>
                    <a:pt x="2161" y="469"/>
                  </a:cubicBezTo>
                  <a:cubicBezTo>
                    <a:pt x="1815" y="717"/>
                    <a:pt x="1506" y="1013"/>
                    <a:pt x="1245" y="1350"/>
                  </a:cubicBezTo>
                  <a:cubicBezTo>
                    <a:pt x="754" y="1981"/>
                    <a:pt x="372" y="2815"/>
                    <a:pt x="383" y="3631"/>
                  </a:cubicBezTo>
                  <a:cubicBezTo>
                    <a:pt x="302" y="3694"/>
                    <a:pt x="220" y="3758"/>
                    <a:pt x="137" y="3818"/>
                  </a:cubicBezTo>
                  <a:cubicBezTo>
                    <a:pt x="1" y="3915"/>
                    <a:pt x="86" y="4120"/>
                    <a:pt x="214" y="4120"/>
                  </a:cubicBezTo>
                  <a:cubicBezTo>
                    <a:pt x="240" y="4120"/>
                    <a:pt x="269" y="4112"/>
                    <a:pt x="297" y="4092"/>
                  </a:cubicBezTo>
                  <a:cubicBezTo>
                    <a:pt x="338" y="4062"/>
                    <a:pt x="377" y="4029"/>
                    <a:pt x="417" y="3999"/>
                  </a:cubicBezTo>
                  <a:cubicBezTo>
                    <a:pt x="486" y="4358"/>
                    <a:pt x="657" y="4690"/>
                    <a:pt x="960" y="4916"/>
                  </a:cubicBezTo>
                  <a:cubicBezTo>
                    <a:pt x="1176" y="5079"/>
                    <a:pt x="1431" y="5170"/>
                    <a:pt x="1689" y="5170"/>
                  </a:cubicBezTo>
                  <a:cubicBezTo>
                    <a:pt x="1843" y="5170"/>
                    <a:pt x="1998" y="5138"/>
                    <a:pt x="2147" y="5068"/>
                  </a:cubicBezTo>
                  <a:cubicBezTo>
                    <a:pt x="2308" y="4993"/>
                    <a:pt x="2207" y="4778"/>
                    <a:pt x="2058" y="4778"/>
                  </a:cubicBezTo>
                  <a:cubicBezTo>
                    <a:pt x="2035" y="4778"/>
                    <a:pt x="2011" y="4783"/>
                    <a:pt x="1987" y="4794"/>
                  </a:cubicBezTo>
                  <a:cubicBezTo>
                    <a:pt x="1893" y="4838"/>
                    <a:pt x="1794" y="4858"/>
                    <a:pt x="1694" y="4858"/>
                  </a:cubicBezTo>
                  <a:cubicBezTo>
                    <a:pt x="1484" y="4858"/>
                    <a:pt x="1272" y="4769"/>
                    <a:pt x="1108" y="4634"/>
                  </a:cubicBezTo>
                  <a:cubicBezTo>
                    <a:pt x="853" y="4421"/>
                    <a:pt x="737" y="4103"/>
                    <a:pt x="709" y="3778"/>
                  </a:cubicBezTo>
                  <a:cubicBezTo>
                    <a:pt x="1710" y="3009"/>
                    <a:pt x="2581" y="2085"/>
                    <a:pt x="3289" y="1040"/>
                  </a:cubicBezTo>
                  <a:cubicBezTo>
                    <a:pt x="3408" y="863"/>
                    <a:pt x="3534" y="670"/>
                    <a:pt x="3524" y="446"/>
                  </a:cubicBezTo>
                  <a:cubicBezTo>
                    <a:pt x="3517" y="269"/>
                    <a:pt x="3405" y="84"/>
                    <a:pt x="3231" y="21"/>
                  </a:cubicBezTo>
                  <a:cubicBezTo>
                    <a:pt x="3191" y="7"/>
                    <a:pt x="3151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72" name="Google Shape;3572;p7"/>
            <p:cNvSpPr/>
            <p:nvPr/>
          </p:nvSpPr>
          <p:spPr>
            <a:xfrm>
              <a:off x="4520850" y="4676000"/>
              <a:ext cx="209175" cy="11125"/>
            </a:xfrm>
            <a:custGeom>
              <a:avLst/>
              <a:gdLst/>
              <a:ahLst/>
              <a:cxnLst/>
              <a:rect l="l" t="t" r="r" b="b"/>
              <a:pathLst>
                <a:path w="8367" h="445" extrusionOk="0">
                  <a:moveTo>
                    <a:pt x="8164" y="1"/>
                  </a:moveTo>
                  <a:cubicBezTo>
                    <a:pt x="8163" y="1"/>
                    <a:pt x="8162" y="1"/>
                    <a:pt x="8161" y="1"/>
                  </a:cubicBezTo>
                  <a:lnTo>
                    <a:pt x="624" y="121"/>
                  </a:lnTo>
                  <a:cubicBezTo>
                    <a:pt x="601" y="98"/>
                    <a:pt x="568" y="87"/>
                    <a:pt x="535" y="87"/>
                  </a:cubicBezTo>
                  <a:cubicBezTo>
                    <a:pt x="528" y="87"/>
                    <a:pt x="521" y="87"/>
                    <a:pt x="514" y="88"/>
                  </a:cubicBezTo>
                  <a:lnTo>
                    <a:pt x="210" y="128"/>
                  </a:lnTo>
                  <a:cubicBezTo>
                    <a:pt x="15" y="153"/>
                    <a:pt x="0" y="444"/>
                    <a:pt x="207" y="444"/>
                  </a:cubicBezTo>
                  <a:cubicBezTo>
                    <a:pt x="208" y="444"/>
                    <a:pt x="209" y="444"/>
                    <a:pt x="210" y="444"/>
                  </a:cubicBezTo>
                  <a:lnTo>
                    <a:pt x="8161" y="317"/>
                  </a:lnTo>
                  <a:cubicBezTo>
                    <a:pt x="8364" y="314"/>
                    <a:pt x="8367" y="1"/>
                    <a:pt x="8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73" name="Google Shape;3573;p7"/>
            <p:cNvSpPr/>
            <p:nvPr/>
          </p:nvSpPr>
          <p:spPr>
            <a:xfrm>
              <a:off x="4555450" y="4717050"/>
              <a:ext cx="97975" cy="127050"/>
            </a:xfrm>
            <a:custGeom>
              <a:avLst/>
              <a:gdLst/>
              <a:ahLst/>
              <a:cxnLst/>
              <a:rect l="l" t="t" r="r" b="b"/>
              <a:pathLst>
                <a:path w="3919" h="5082" extrusionOk="0">
                  <a:moveTo>
                    <a:pt x="3456" y="316"/>
                  </a:moveTo>
                  <a:cubicBezTo>
                    <a:pt x="3492" y="316"/>
                    <a:pt x="3520" y="330"/>
                    <a:pt x="3534" y="367"/>
                  </a:cubicBezTo>
                  <a:cubicBezTo>
                    <a:pt x="3583" y="491"/>
                    <a:pt x="3374" y="690"/>
                    <a:pt x="3299" y="759"/>
                  </a:cubicBezTo>
                  <a:cubicBezTo>
                    <a:pt x="3003" y="1033"/>
                    <a:pt x="2694" y="1298"/>
                    <a:pt x="2386" y="1556"/>
                  </a:cubicBezTo>
                  <a:cubicBezTo>
                    <a:pt x="1966" y="1909"/>
                    <a:pt x="1533" y="2246"/>
                    <a:pt x="1095" y="2575"/>
                  </a:cubicBezTo>
                  <a:cubicBezTo>
                    <a:pt x="1217" y="2377"/>
                    <a:pt x="1350" y="2185"/>
                    <a:pt x="1494" y="2001"/>
                  </a:cubicBezTo>
                  <a:cubicBezTo>
                    <a:pt x="1938" y="1422"/>
                    <a:pt x="2473" y="919"/>
                    <a:pt x="3080" y="513"/>
                  </a:cubicBezTo>
                  <a:cubicBezTo>
                    <a:pt x="3140" y="472"/>
                    <a:pt x="3339" y="316"/>
                    <a:pt x="3456" y="316"/>
                  </a:cubicBezTo>
                  <a:close/>
                  <a:moveTo>
                    <a:pt x="3466" y="1"/>
                  </a:moveTo>
                  <a:cubicBezTo>
                    <a:pt x="3448" y="1"/>
                    <a:pt x="3429" y="2"/>
                    <a:pt x="3409" y="4"/>
                  </a:cubicBezTo>
                  <a:cubicBezTo>
                    <a:pt x="3208" y="26"/>
                    <a:pt x="3028" y="165"/>
                    <a:pt x="2868" y="275"/>
                  </a:cubicBezTo>
                  <a:cubicBezTo>
                    <a:pt x="2679" y="403"/>
                    <a:pt x="2495" y="543"/>
                    <a:pt x="2320" y="689"/>
                  </a:cubicBezTo>
                  <a:cubicBezTo>
                    <a:pt x="1953" y="992"/>
                    <a:pt x="1621" y="1334"/>
                    <a:pt x="1327" y="1707"/>
                  </a:cubicBezTo>
                  <a:cubicBezTo>
                    <a:pt x="1040" y="2069"/>
                    <a:pt x="725" y="2504"/>
                    <a:pt x="556" y="2967"/>
                  </a:cubicBezTo>
                  <a:cubicBezTo>
                    <a:pt x="416" y="3067"/>
                    <a:pt x="280" y="3172"/>
                    <a:pt x="139" y="3271"/>
                  </a:cubicBezTo>
                  <a:cubicBezTo>
                    <a:pt x="1" y="3366"/>
                    <a:pt x="87" y="3571"/>
                    <a:pt x="216" y="3571"/>
                  </a:cubicBezTo>
                  <a:cubicBezTo>
                    <a:pt x="242" y="3571"/>
                    <a:pt x="270" y="3563"/>
                    <a:pt x="299" y="3543"/>
                  </a:cubicBezTo>
                  <a:cubicBezTo>
                    <a:pt x="347" y="3509"/>
                    <a:pt x="394" y="3471"/>
                    <a:pt x="443" y="3438"/>
                  </a:cubicBezTo>
                  <a:lnTo>
                    <a:pt x="443" y="3438"/>
                  </a:lnTo>
                  <a:cubicBezTo>
                    <a:pt x="416" y="3670"/>
                    <a:pt x="444" y="3907"/>
                    <a:pt x="527" y="4126"/>
                  </a:cubicBezTo>
                  <a:cubicBezTo>
                    <a:pt x="759" y="4729"/>
                    <a:pt x="1333" y="5081"/>
                    <a:pt x="1925" y="5081"/>
                  </a:cubicBezTo>
                  <a:cubicBezTo>
                    <a:pt x="2218" y="5081"/>
                    <a:pt x="2516" y="4995"/>
                    <a:pt x="2779" y="4809"/>
                  </a:cubicBezTo>
                  <a:cubicBezTo>
                    <a:pt x="2915" y="4712"/>
                    <a:pt x="2830" y="4506"/>
                    <a:pt x="2702" y="4506"/>
                  </a:cubicBezTo>
                  <a:cubicBezTo>
                    <a:pt x="2675" y="4506"/>
                    <a:pt x="2647" y="4515"/>
                    <a:pt x="2619" y="4535"/>
                  </a:cubicBezTo>
                  <a:cubicBezTo>
                    <a:pt x="2402" y="4688"/>
                    <a:pt x="2154" y="4762"/>
                    <a:pt x="1911" y="4762"/>
                  </a:cubicBezTo>
                  <a:cubicBezTo>
                    <a:pt x="1471" y="4762"/>
                    <a:pt x="1047" y="4521"/>
                    <a:pt x="847" y="4074"/>
                  </a:cubicBezTo>
                  <a:cubicBezTo>
                    <a:pt x="714" y="3772"/>
                    <a:pt x="730" y="3462"/>
                    <a:pt x="822" y="3161"/>
                  </a:cubicBezTo>
                  <a:cubicBezTo>
                    <a:pt x="1493" y="2677"/>
                    <a:pt x="2149" y="2174"/>
                    <a:pt x="2777" y="1638"/>
                  </a:cubicBezTo>
                  <a:cubicBezTo>
                    <a:pt x="2964" y="1480"/>
                    <a:pt x="3149" y="1318"/>
                    <a:pt x="3330" y="1155"/>
                  </a:cubicBezTo>
                  <a:cubicBezTo>
                    <a:pt x="3492" y="1011"/>
                    <a:pt x="3666" y="872"/>
                    <a:pt x="3768" y="676"/>
                  </a:cubicBezTo>
                  <a:cubicBezTo>
                    <a:pt x="3918" y="387"/>
                    <a:pt x="3830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74" name="Google Shape;3574;p7"/>
            <p:cNvSpPr/>
            <p:nvPr/>
          </p:nvSpPr>
          <p:spPr>
            <a:xfrm>
              <a:off x="4637650" y="4819200"/>
              <a:ext cx="45150" cy="63400"/>
            </a:xfrm>
            <a:custGeom>
              <a:avLst/>
              <a:gdLst/>
              <a:ahLst/>
              <a:cxnLst/>
              <a:rect l="l" t="t" r="r" b="b"/>
              <a:pathLst>
                <a:path w="1806" h="2536" extrusionOk="0">
                  <a:moveTo>
                    <a:pt x="1623" y="0"/>
                  </a:moveTo>
                  <a:cubicBezTo>
                    <a:pt x="1586" y="0"/>
                    <a:pt x="1549" y="15"/>
                    <a:pt x="1520" y="48"/>
                  </a:cubicBezTo>
                  <a:lnTo>
                    <a:pt x="105" y="1621"/>
                  </a:lnTo>
                  <a:cubicBezTo>
                    <a:pt x="1" y="1737"/>
                    <a:pt x="107" y="1896"/>
                    <a:pt x="224" y="1896"/>
                  </a:cubicBezTo>
                  <a:cubicBezTo>
                    <a:pt x="260" y="1896"/>
                    <a:pt x="297" y="1881"/>
                    <a:pt x="329" y="1845"/>
                  </a:cubicBezTo>
                  <a:lnTo>
                    <a:pt x="1468" y="576"/>
                  </a:lnTo>
                  <a:lnTo>
                    <a:pt x="1468" y="576"/>
                  </a:lnTo>
                  <a:cubicBezTo>
                    <a:pt x="1454" y="1170"/>
                    <a:pt x="1379" y="1760"/>
                    <a:pt x="1241" y="2338"/>
                  </a:cubicBezTo>
                  <a:cubicBezTo>
                    <a:pt x="1213" y="2457"/>
                    <a:pt x="1312" y="2535"/>
                    <a:pt x="1406" y="2535"/>
                  </a:cubicBezTo>
                  <a:cubicBezTo>
                    <a:pt x="1468" y="2535"/>
                    <a:pt x="1528" y="2502"/>
                    <a:pt x="1547" y="2423"/>
                  </a:cubicBezTo>
                  <a:cubicBezTo>
                    <a:pt x="1724" y="1682"/>
                    <a:pt x="1805" y="921"/>
                    <a:pt x="1789" y="159"/>
                  </a:cubicBezTo>
                  <a:cubicBezTo>
                    <a:pt x="1787" y="70"/>
                    <a:pt x="1705" y="0"/>
                    <a:pt x="1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75" name="Google Shape;3575;p7"/>
            <p:cNvSpPr/>
            <p:nvPr/>
          </p:nvSpPr>
          <p:spPr>
            <a:xfrm>
              <a:off x="4752500" y="4642825"/>
              <a:ext cx="78550" cy="62475"/>
            </a:xfrm>
            <a:custGeom>
              <a:avLst/>
              <a:gdLst/>
              <a:ahLst/>
              <a:cxnLst/>
              <a:rect l="l" t="t" r="r" b="b"/>
              <a:pathLst>
                <a:path w="3142" h="2499" extrusionOk="0">
                  <a:moveTo>
                    <a:pt x="1841" y="1"/>
                  </a:moveTo>
                  <a:cubicBezTo>
                    <a:pt x="1778" y="1"/>
                    <a:pt x="1714" y="34"/>
                    <a:pt x="1689" y="110"/>
                  </a:cubicBezTo>
                  <a:cubicBezTo>
                    <a:pt x="1564" y="494"/>
                    <a:pt x="1484" y="892"/>
                    <a:pt x="1451" y="1295"/>
                  </a:cubicBezTo>
                  <a:cubicBezTo>
                    <a:pt x="1034" y="1306"/>
                    <a:pt x="617" y="1329"/>
                    <a:pt x="202" y="1370"/>
                  </a:cubicBezTo>
                  <a:cubicBezTo>
                    <a:pt x="7" y="1388"/>
                    <a:pt x="0" y="1687"/>
                    <a:pt x="185" y="1687"/>
                  </a:cubicBezTo>
                  <a:cubicBezTo>
                    <a:pt x="191" y="1687"/>
                    <a:pt x="196" y="1687"/>
                    <a:pt x="202" y="1687"/>
                  </a:cubicBezTo>
                  <a:cubicBezTo>
                    <a:pt x="613" y="1647"/>
                    <a:pt x="1023" y="1624"/>
                    <a:pt x="1435" y="1613"/>
                  </a:cubicBezTo>
                  <a:lnTo>
                    <a:pt x="1435" y="1613"/>
                  </a:lnTo>
                  <a:cubicBezTo>
                    <a:pt x="1427" y="1856"/>
                    <a:pt x="1435" y="2099"/>
                    <a:pt x="1462" y="2340"/>
                  </a:cubicBezTo>
                  <a:cubicBezTo>
                    <a:pt x="1471" y="2424"/>
                    <a:pt x="1528" y="2497"/>
                    <a:pt x="1620" y="2498"/>
                  </a:cubicBezTo>
                  <a:cubicBezTo>
                    <a:pt x="1698" y="2498"/>
                    <a:pt x="1788" y="2424"/>
                    <a:pt x="1778" y="2340"/>
                  </a:cubicBezTo>
                  <a:cubicBezTo>
                    <a:pt x="1752" y="2097"/>
                    <a:pt x="1744" y="1851"/>
                    <a:pt x="1753" y="1607"/>
                  </a:cubicBezTo>
                  <a:cubicBezTo>
                    <a:pt x="1808" y="1606"/>
                    <a:pt x="1864" y="1606"/>
                    <a:pt x="1919" y="1606"/>
                  </a:cubicBezTo>
                  <a:cubicBezTo>
                    <a:pt x="2259" y="1606"/>
                    <a:pt x="2598" y="1614"/>
                    <a:pt x="2938" y="1633"/>
                  </a:cubicBezTo>
                  <a:cubicBezTo>
                    <a:pt x="2942" y="1633"/>
                    <a:pt x="2945" y="1634"/>
                    <a:pt x="2949" y="1634"/>
                  </a:cubicBezTo>
                  <a:cubicBezTo>
                    <a:pt x="3141" y="1634"/>
                    <a:pt x="3136" y="1329"/>
                    <a:pt x="2938" y="1318"/>
                  </a:cubicBezTo>
                  <a:cubicBezTo>
                    <a:pt x="2609" y="1298"/>
                    <a:pt x="2279" y="1291"/>
                    <a:pt x="1950" y="1291"/>
                  </a:cubicBezTo>
                  <a:cubicBezTo>
                    <a:pt x="1889" y="1291"/>
                    <a:pt x="1828" y="1291"/>
                    <a:pt x="1767" y="1292"/>
                  </a:cubicBezTo>
                  <a:cubicBezTo>
                    <a:pt x="1802" y="919"/>
                    <a:pt x="1877" y="551"/>
                    <a:pt x="1994" y="195"/>
                  </a:cubicBezTo>
                  <a:cubicBezTo>
                    <a:pt x="2033" y="78"/>
                    <a:pt x="1937" y="1"/>
                    <a:pt x="1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76" name="Google Shape;3576;p7"/>
            <p:cNvSpPr/>
            <p:nvPr/>
          </p:nvSpPr>
          <p:spPr>
            <a:xfrm>
              <a:off x="4859025" y="4679600"/>
              <a:ext cx="198775" cy="9750"/>
            </a:xfrm>
            <a:custGeom>
              <a:avLst/>
              <a:gdLst/>
              <a:ahLst/>
              <a:cxnLst/>
              <a:rect l="l" t="t" r="r" b="b"/>
              <a:pathLst>
                <a:path w="7951" h="390" extrusionOk="0">
                  <a:moveTo>
                    <a:pt x="7754" y="1"/>
                  </a:moveTo>
                  <a:cubicBezTo>
                    <a:pt x="7752" y="1"/>
                    <a:pt x="7749" y="1"/>
                    <a:pt x="7747" y="1"/>
                  </a:cubicBezTo>
                  <a:cubicBezTo>
                    <a:pt x="6409" y="49"/>
                    <a:pt x="5070" y="73"/>
                    <a:pt x="3731" y="73"/>
                  </a:cubicBezTo>
                  <a:cubicBezTo>
                    <a:pt x="2556" y="73"/>
                    <a:pt x="1380" y="55"/>
                    <a:pt x="204" y="18"/>
                  </a:cubicBezTo>
                  <a:cubicBezTo>
                    <a:pt x="202" y="18"/>
                    <a:pt x="200" y="18"/>
                    <a:pt x="198" y="18"/>
                  </a:cubicBezTo>
                  <a:cubicBezTo>
                    <a:pt x="1" y="18"/>
                    <a:pt x="3" y="328"/>
                    <a:pt x="204" y="335"/>
                  </a:cubicBezTo>
                  <a:cubicBezTo>
                    <a:pt x="1373" y="371"/>
                    <a:pt x="2542" y="389"/>
                    <a:pt x="3711" y="389"/>
                  </a:cubicBezTo>
                  <a:cubicBezTo>
                    <a:pt x="5056" y="389"/>
                    <a:pt x="6401" y="365"/>
                    <a:pt x="7747" y="317"/>
                  </a:cubicBezTo>
                  <a:cubicBezTo>
                    <a:pt x="7948" y="310"/>
                    <a:pt x="7950" y="1"/>
                    <a:pt x="7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77" name="Google Shape;3577;p7"/>
            <p:cNvSpPr/>
            <p:nvPr/>
          </p:nvSpPr>
          <p:spPr>
            <a:xfrm>
              <a:off x="4863875" y="4540900"/>
              <a:ext cx="93250" cy="89925"/>
            </a:xfrm>
            <a:custGeom>
              <a:avLst/>
              <a:gdLst/>
              <a:ahLst/>
              <a:cxnLst/>
              <a:rect l="l" t="t" r="r" b="b"/>
              <a:pathLst>
                <a:path w="3730" h="3597" extrusionOk="0">
                  <a:moveTo>
                    <a:pt x="2465" y="501"/>
                  </a:moveTo>
                  <a:lnTo>
                    <a:pt x="3332" y="3271"/>
                  </a:lnTo>
                  <a:lnTo>
                    <a:pt x="3332" y="3271"/>
                  </a:lnTo>
                  <a:lnTo>
                    <a:pt x="913" y="3186"/>
                  </a:lnTo>
                  <a:cubicBezTo>
                    <a:pt x="948" y="3091"/>
                    <a:pt x="892" y="2964"/>
                    <a:pt x="784" y="2964"/>
                  </a:cubicBezTo>
                  <a:cubicBezTo>
                    <a:pt x="767" y="2964"/>
                    <a:pt x="750" y="2967"/>
                    <a:pt x="731" y="2973"/>
                  </a:cubicBezTo>
                  <a:lnTo>
                    <a:pt x="648" y="3001"/>
                  </a:lnTo>
                  <a:lnTo>
                    <a:pt x="2465" y="501"/>
                  </a:lnTo>
                  <a:close/>
                  <a:moveTo>
                    <a:pt x="2527" y="0"/>
                  </a:moveTo>
                  <a:cubicBezTo>
                    <a:pt x="2475" y="0"/>
                    <a:pt x="2421" y="25"/>
                    <a:pt x="2385" y="75"/>
                  </a:cubicBezTo>
                  <a:lnTo>
                    <a:pt x="123" y="3188"/>
                  </a:lnTo>
                  <a:cubicBezTo>
                    <a:pt x="1" y="3266"/>
                    <a:pt x="35" y="3471"/>
                    <a:pt x="201" y="3478"/>
                  </a:cubicBezTo>
                  <a:lnTo>
                    <a:pt x="3550" y="3597"/>
                  </a:lnTo>
                  <a:cubicBezTo>
                    <a:pt x="3655" y="3595"/>
                    <a:pt x="3730" y="3496"/>
                    <a:pt x="3703" y="3395"/>
                  </a:cubicBezTo>
                  <a:cubicBezTo>
                    <a:pt x="3360" y="2301"/>
                    <a:pt x="3017" y="1207"/>
                    <a:pt x="2674" y="112"/>
                  </a:cubicBezTo>
                  <a:cubicBezTo>
                    <a:pt x="2651" y="37"/>
                    <a:pt x="2590" y="0"/>
                    <a:pt x="2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78" name="Google Shape;3578;p7"/>
            <p:cNvSpPr/>
            <p:nvPr/>
          </p:nvSpPr>
          <p:spPr>
            <a:xfrm>
              <a:off x="4970575" y="4507975"/>
              <a:ext cx="83350" cy="137825"/>
            </a:xfrm>
            <a:custGeom>
              <a:avLst/>
              <a:gdLst/>
              <a:ahLst/>
              <a:cxnLst/>
              <a:rect l="l" t="t" r="r" b="b"/>
              <a:pathLst>
                <a:path w="3334" h="5513" extrusionOk="0">
                  <a:moveTo>
                    <a:pt x="2670" y="301"/>
                  </a:moveTo>
                  <a:cubicBezTo>
                    <a:pt x="2751" y="301"/>
                    <a:pt x="2828" y="326"/>
                    <a:pt x="2898" y="389"/>
                  </a:cubicBezTo>
                  <a:cubicBezTo>
                    <a:pt x="3078" y="550"/>
                    <a:pt x="2858" y="776"/>
                    <a:pt x="2749" y="914"/>
                  </a:cubicBezTo>
                  <a:cubicBezTo>
                    <a:pt x="2619" y="1078"/>
                    <a:pt x="2482" y="1238"/>
                    <a:pt x="2341" y="1393"/>
                  </a:cubicBezTo>
                  <a:cubicBezTo>
                    <a:pt x="1796" y="1987"/>
                    <a:pt x="1173" y="2506"/>
                    <a:pt x="490" y="2933"/>
                  </a:cubicBezTo>
                  <a:cubicBezTo>
                    <a:pt x="508" y="2871"/>
                    <a:pt x="529" y="2808"/>
                    <a:pt x="551" y="2748"/>
                  </a:cubicBezTo>
                  <a:cubicBezTo>
                    <a:pt x="833" y="1999"/>
                    <a:pt x="1287" y="1329"/>
                    <a:pt x="1878" y="788"/>
                  </a:cubicBezTo>
                  <a:cubicBezTo>
                    <a:pt x="2051" y="629"/>
                    <a:pt x="2382" y="301"/>
                    <a:pt x="2670" y="301"/>
                  </a:cubicBezTo>
                  <a:close/>
                  <a:moveTo>
                    <a:pt x="2680" y="1"/>
                  </a:moveTo>
                  <a:cubicBezTo>
                    <a:pt x="2543" y="1"/>
                    <a:pt x="2403" y="34"/>
                    <a:pt x="2285" y="91"/>
                  </a:cubicBezTo>
                  <a:cubicBezTo>
                    <a:pt x="1871" y="292"/>
                    <a:pt x="1509" y="676"/>
                    <a:pt x="1215" y="1020"/>
                  </a:cubicBezTo>
                  <a:cubicBezTo>
                    <a:pt x="903" y="1384"/>
                    <a:pt x="640" y="1786"/>
                    <a:pt x="435" y="2219"/>
                  </a:cubicBezTo>
                  <a:cubicBezTo>
                    <a:pt x="284" y="2531"/>
                    <a:pt x="171" y="2860"/>
                    <a:pt x="98" y="3200"/>
                  </a:cubicBezTo>
                  <a:cubicBezTo>
                    <a:pt x="82" y="3226"/>
                    <a:pt x="76" y="3258"/>
                    <a:pt x="81" y="3289"/>
                  </a:cubicBezTo>
                  <a:cubicBezTo>
                    <a:pt x="1" y="3732"/>
                    <a:pt x="10" y="4187"/>
                    <a:pt x="186" y="4608"/>
                  </a:cubicBezTo>
                  <a:cubicBezTo>
                    <a:pt x="358" y="5030"/>
                    <a:pt x="720" y="5345"/>
                    <a:pt x="1162" y="5456"/>
                  </a:cubicBezTo>
                  <a:cubicBezTo>
                    <a:pt x="1321" y="5496"/>
                    <a:pt x="1483" y="5512"/>
                    <a:pt x="1645" y="5512"/>
                  </a:cubicBezTo>
                  <a:cubicBezTo>
                    <a:pt x="2024" y="5512"/>
                    <a:pt x="2406" y="5423"/>
                    <a:pt x="2766" y="5332"/>
                  </a:cubicBezTo>
                  <a:cubicBezTo>
                    <a:pt x="2949" y="5286"/>
                    <a:pt x="2890" y="5021"/>
                    <a:pt x="2724" y="5021"/>
                  </a:cubicBezTo>
                  <a:cubicBezTo>
                    <a:pt x="2711" y="5021"/>
                    <a:pt x="2696" y="5023"/>
                    <a:pt x="2681" y="5026"/>
                  </a:cubicBezTo>
                  <a:cubicBezTo>
                    <a:pt x="2365" y="5106"/>
                    <a:pt x="1996" y="5190"/>
                    <a:pt x="1644" y="5190"/>
                  </a:cubicBezTo>
                  <a:cubicBezTo>
                    <a:pt x="1216" y="5190"/>
                    <a:pt x="814" y="5066"/>
                    <a:pt x="566" y="4661"/>
                  </a:cubicBezTo>
                  <a:cubicBezTo>
                    <a:pt x="334" y="4281"/>
                    <a:pt x="311" y="3815"/>
                    <a:pt x="385" y="3370"/>
                  </a:cubicBezTo>
                  <a:cubicBezTo>
                    <a:pt x="1235" y="2877"/>
                    <a:pt x="2000" y="2252"/>
                    <a:pt x="2653" y="1518"/>
                  </a:cubicBezTo>
                  <a:cubicBezTo>
                    <a:pt x="2810" y="1341"/>
                    <a:pt x="2959" y="1161"/>
                    <a:pt x="3100" y="973"/>
                  </a:cubicBezTo>
                  <a:cubicBezTo>
                    <a:pt x="3228" y="801"/>
                    <a:pt x="3333" y="599"/>
                    <a:pt x="3264" y="381"/>
                  </a:cubicBezTo>
                  <a:cubicBezTo>
                    <a:pt x="3178" y="111"/>
                    <a:pt x="2933" y="1"/>
                    <a:pt x="2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79" name="Google Shape;3579;p7"/>
            <p:cNvSpPr/>
            <p:nvPr/>
          </p:nvSpPr>
          <p:spPr>
            <a:xfrm>
              <a:off x="4888475" y="4726825"/>
              <a:ext cx="95800" cy="130225"/>
            </a:xfrm>
            <a:custGeom>
              <a:avLst/>
              <a:gdLst/>
              <a:ahLst/>
              <a:cxnLst/>
              <a:rect l="l" t="t" r="r" b="b"/>
              <a:pathLst>
                <a:path w="3832" h="5209" extrusionOk="0">
                  <a:moveTo>
                    <a:pt x="3159" y="326"/>
                  </a:moveTo>
                  <a:cubicBezTo>
                    <a:pt x="3262" y="326"/>
                    <a:pt x="3318" y="388"/>
                    <a:pt x="3200" y="525"/>
                  </a:cubicBezTo>
                  <a:cubicBezTo>
                    <a:pt x="3061" y="686"/>
                    <a:pt x="2855" y="808"/>
                    <a:pt x="2683" y="934"/>
                  </a:cubicBezTo>
                  <a:cubicBezTo>
                    <a:pt x="2318" y="1203"/>
                    <a:pt x="1942" y="1457"/>
                    <a:pt x="1557" y="1698"/>
                  </a:cubicBezTo>
                  <a:cubicBezTo>
                    <a:pt x="1777" y="1438"/>
                    <a:pt x="2014" y="1192"/>
                    <a:pt x="2263" y="960"/>
                  </a:cubicBezTo>
                  <a:lnTo>
                    <a:pt x="2263" y="959"/>
                  </a:lnTo>
                  <a:cubicBezTo>
                    <a:pt x="2489" y="746"/>
                    <a:pt x="2747" y="435"/>
                    <a:pt x="3054" y="343"/>
                  </a:cubicBezTo>
                  <a:cubicBezTo>
                    <a:pt x="3091" y="332"/>
                    <a:pt x="3127" y="326"/>
                    <a:pt x="3159" y="326"/>
                  </a:cubicBezTo>
                  <a:close/>
                  <a:moveTo>
                    <a:pt x="3176" y="0"/>
                  </a:moveTo>
                  <a:cubicBezTo>
                    <a:pt x="2964" y="0"/>
                    <a:pt x="2735" y="125"/>
                    <a:pt x="2586" y="246"/>
                  </a:cubicBezTo>
                  <a:cubicBezTo>
                    <a:pt x="1931" y="777"/>
                    <a:pt x="1303" y="1410"/>
                    <a:pt x="844" y="2126"/>
                  </a:cubicBezTo>
                  <a:cubicBezTo>
                    <a:pt x="651" y="2237"/>
                    <a:pt x="457" y="2344"/>
                    <a:pt x="259" y="2449"/>
                  </a:cubicBezTo>
                  <a:cubicBezTo>
                    <a:pt x="105" y="2529"/>
                    <a:pt x="201" y="2741"/>
                    <a:pt x="344" y="2741"/>
                  </a:cubicBezTo>
                  <a:cubicBezTo>
                    <a:pt x="368" y="2741"/>
                    <a:pt x="393" y="2735"/>
                    <a:pt x="419" y="2721"/>
                  </a:cubicBezTo>
                  <a:cubicBezTo>
                    <a:pt x="461" y="2699"/>
                    <a:pt x="504" y="2673"/>
                    <a:pt x="548" y="2651"/>
                  </a:cubicBezTo>
                  <a:lnTo>
                    <a:pt x="548" y="2651"/>
                  </a:lnTo>
                  <a:cubicBezTo>
                    <a:pt x="219" y="3326"/>
                    <a:pt x="1" y="4191"/>
                    <a:pt x="558" y="4768"/>
                  </a:cubicBezTo>
                  <a:cubicBezTo>
                    <a:pt x="872" y="5090"/>
                    <a:pt x="1250" y="5208"/>
                    <a:pt x="1646" y="5208"/>
                  </a:cubicBezTo>
                  <a:cubicBezTo>
                    <a:pt x="2217" y="5208"/>
                    <a:pt x="2825" y="4962"/>
                    <a:pt x="3322" y="4733"/>
                  </a:cubicBezTo>
                  <a:cubicBezTo>
                    <a:pt x="3483" y="4658"/>
                    <a:pt x="3383" y="4443"/>
                    <a:pt x="3234" y="4443"/>
                  </a:cubicBezTo>
                  <a:cubicBezTo>
                    <a:pt x="3212" y="4443"/>
                    <a:pt x="3188" y="4448"/>
                    <a:pt x="3164" y="4459"/>
                  </a:cubicBezTo>
                  <a:cubicBezTo>
                    <a:pt x="2718" y="4665"/>
                    <a:pt x="2201" y="4896"/>
                    <a:pt x="1698" y="4896"/>
                  </a:cubicBezTo>
                  <a:cubicBezTo>
                    <a:pt x="1453" y="4896"/>
                    <a:pt x="1212" y="4841"/>
                    <a:pt x="983" y="4702"/>
                  </a:cubicBezTo>
                  <a:cubicBezTo>
                    <a:pt x="250" y="4255"/>
                    <a:pt x="573" y="3285"/>
                    <a:pt x="889" y="2674"/>
                  </a:cubicBezTo>
                  <a:cubicBezTo>
                    <a:pt x="945" y="2565"/>
                    <a:pt x="1014" y="2461"/>
                    <a:pt x="1079" y="2356"/>
                  </a:cubicBezTo>
                  <a:cubicBezTo>
                    <a:pt x="1795" y="1944"/>
                    <a:pt x="2481" y="1488"/>
                    <a:pt x="3137" y="987"/>
                  </a:cubicBezTo>
                  <a:cubicBezTo>
                    <a:pt x="3388" y="796"/>
                    <a:pt x="3831" y="384"/>
                    <a:pt x="3438" y="84"/>
                  </a:cubicBezTo>
                  <a:cubicBezTo>
                    <a:pt x="3360" y="24"/>
                    <a:pt x="3270" y="0"/>
                    <a:pt x="3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80" name="Google Shape;3580;p7"/>
            <p:cNvSpPr/>
            <p:nvPr/>
          </p:nvSpPr>
          <p:spPr>
            <a:xfrm>
              <a:off x="4979025" y="4811625"/>
              <a:ext cx="42175" cy="64900"/>
            </a:xfrm>
            <a:custGeom>
              <a:avLst/>
              <a:gdLst/>
              <a:ahLst/>
              <a:cxnLst/>
              <a:rect l="l" t="t" r="r" b="b"/>
              <a:pathLst>
                <a:path w="1687" h="2596" extrusionOk="0">
                  <a:moveTo>
                    <a:pt x="819" y="0"/>
                  </a:moveTo>
                  <a:cubicBezTo>
                    <a:pt x="545" y="0"/>
                    <a:pt x="289" y="192"/>
                    <a:pt x="105" y="396"/>
                  </a:cubicBezTo>
                  <a:cubicBezTo>
                    <a:pt x="0" y="510"/>
                    <a:pt x="106" y="669"/>
                    <a:pt x="223" y="669"/>
                  </a:cubicBezTo>
                  <a:cubicBezTo>
                    <a:pt x="259" y="669"/>
                    <a:pt x="296" y="654"/>
                    <a:pt x="329" y="619"/>
                  </a:cubicBezTo>
                  <a:cubicBezTo>
                    <a:pt x="437" y="499"/>
                    <a:pt x="633" y="312"/>
                    <a:pt x="816" y="312"/>
                  </a:cubicBezTo>
                  <a:cubicBezTo>
                    <a:pt x="879" y="312"/>
                    <a:pt x="939" y="334"/>
                    <a:pt x="994" y="387"/>
                  </a:cubicBezTo>
                  <a:cubicBezTo>
                    <a:pt x="1131" y="518"/>
                    <a:pt x="1120" y="761"/>
                    <a:pt x="1076" y="929"/>
                  </a:cubicBezTo>
                  <a:cubicBezTo>
                    <a:pt x="1007" y="1183"/>
                    <a:pt x="811" y="1361"/>
                    <a:pt x="629" y="1538"/>
                  </a:cubicBezTo>
                  <a:cubicBezTo>
                    <a:pt x="413" y="1752"/>
                    <a:pt x="211" y="1965"/>
                    <a:pt x="94" y="2250"/>
                  </a:cubicBezTo>
                  <a:cubicBezTo>
                    <a:pt x="50" y="2355"/>
                    <a:pt x="156" y="2439"/>
                    <a:pt x="246" y="2450"/>
                  </a:cubicBezTo>
                  <a:lnTo>
                    <a:pt x="1529" y="2594"/>
                  </a:lnTo>
                  <a:cubicBezTo>
                    <a:pt x="1533" y="2595"/>
                    <a:pt x="1537" y="2595"/>
                    <a:pt x="1541" y="2595"/>
                  </a:cubicBezTo>
                  <a:cubicBezTo>
                    <a:pt x="1622" y="2595"/>
                    <a:pt x="1685" y="2511"/>
                    <a:pt x="1687" y="2436"/>
                  </a:cubicBezTo>
                  <a:cubicBezTo>
                    <a:pt x="1687" y="2342"/>
                    <a:pt x="1613" y="2287"/>
                    <a:pt x="1529" y="2278"/>
                  </a:cubicBezTo>
                  <a:lnTo>
                    <a:pt x="498" y="2162"/>
                  </a:lnTo>
                  <a:cubicBezTo>
                    <a:pt x="653" y="1929"/>
                    <a:pt x="886" y="1745"/>
                    <a:pt x="1071" y="1540"/>
                  </a:cubicBezTo>
                  <a:cubicBezTo>
                    <a:pt x="1278" y="1310"/>
                    <a:pt x="1414" y="1048"/>
                    <a:pt x="1419" y="733"/>
                  </a:cubicBezTo>
                  <a:cubicBezTo>
                    <a:pt x="1424" y="471"/>
                    <a:pt x="1323" y="182"/>
                    <a:pt x="1074" y="59"/>
                  </a:cubicBezTo>
                  <a:cubicBezTo>
                    <a:pt x="988" y="18"/>
                    <a:pt x="903" y="0"/>
                    <a:pt x="8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81" name="Google Shape;3581;p7"/>
            <p:cNvSpPr/>
            <p:nvPr/>
          </p:nvSpPr>
          <p:spPr>
            <a:xfrm>
              <a:off x="5077600" y="4668200"/>
              <a:ext cx="103075" cy="8225"/>
            </a:xfrm>
            <a:custGeom>
              <a:avLst/>
              <a:gdLst/>
              <a:ahLst/>
              <a:cxnLst/>
              <a:rect l="l" t="t" r="r" b="b"/>
              <a:pathLst>
                <a:path w="4123" h="329" extrusionOk="0">
                  <a:moveTo>
                    <a:pt x="204" y="1"/>
                  </a:moveTo>
                  <a:cubicBezTo>
                    <a:pt x="0" y="1"/>
                    <a:pt x="0" y="317"/>
                    <a:pt x="204" y="317"/>
                  </a:cubicBezTo>
                  <a:lnTo>
                    <a:pt x="3919" y="328"/>
                  </a:lnTo>
                  <a:cubicBezTo>
                    <a:pt x="4122" y="328"/>
                    <a:pt x="4122" y="13"/>
                    <a:pt x="3919" y="12"/>
                  </a:cubicBezTo>
                  <a:lnTo>
                    <a:pt x="20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82" name="Google Shape;3582;p7"/>
            <p:cNvSpPr/>
            <p:nvPr/>
          </p:nvSpPr>
          <p:spPr>
            <a:xfrm>
              <a:off x="5077675" y="4691300"/>
              <a:ext cx="106600" cy="11675"/>
            </a:xfrm>
            <a:custGeom>
              <a:avLst/>
              <a:gdLst/>
              <a:ahLst/>
              <a:cxnLst/>
              <a:rect l="l" t="t" r="r" b="b"/>
              <a:pathLst>
                <a:path w="4264" h="467" extrusionOk="0">
                  <a:moveTo>
                    <a:pt x="1889" y="0"/>
                  </a:moveTo>
                  <a:cubicBezTo>
                    <a:pt x="1326" y="0"/>
                    <a:pt x="763" y="32"/>
                    <a:pt x="202" y="95"/>
                  </a:cubicBezTo>
                  <a:cubicBezTo>
                    <a:pt x="10" y="118"/>
                    <a:pt x="1" y="413"/>
                    <a:pt x="181" y="413"/>
                  </a:cubicBezTo>
                  <a:cubicBezTo>
                    <a:pt x="188" y="413"/>
                    <a:pt x="195" y="413"/>
                    <a:pt x="202" y="412"/>
                  </a:cubicBezTo>
                  <a:cubicBezTo>
                    <a:pt x="764" y="348"/>
                    <a:pt x="1327" y="315"/>
                    <a:pt x="1891" y="315"/>
                  </a:cubicBezTo>
                  <a:cubicBezTo>
                    <a:pt x="2591" y="315"/>
                    <a:pt x="3292" y="365"/>
                    <a:pt x="3988" y="465"/>
                  </a:cubicBezTo>
                  <a:cubicBezTo>
                    <a:pt x="3996" y="466"/>
                    <a:pt x="4005" y="467"/>
                    <a:pt x="4013" y="467"/>
                  </a:cubicBezTo>
                  <a:cubicBezTo>
                    <a:pt x="4194" y="467"/>
                    <a:pt x="4264" y="188"/>
                    <a:pt x="4072" y="160"/>
                  </a:cubicBezTo>
                  <a:cubicBezTo>
                    <a:pt x="3349" y="53"/>
                    <a:pt x="2619" y="0"/>
                    <a:pt x="18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83" name="Google Shape;3583;p7"/>
            <p:cNvSpPr/>
            <p:nvPr/>
          </p:nvSpPr>
          <p:spPr>
            <a:xfrm>
              <a:off x="4215600" y="5152650"/>
              <a:ext cx="333575" cy="8250"/>
            </a:xfrm>
            <a:custGeom>
              <a:avLst/>
              <a:gdLst/>
              <a:ahLst/>
              <a:cxnLst/>
              <a:rect l="l" t="t" r="r" b="b"/>
              <a:pathLst>
                <a:path w="13343" h="330" extrusionOk="0">
                  <a:moveTo>
                    <a:pt x="13326" y="1"/>
                  </a:moveTo>
                  <a:lnTo>
                    <a:pt x="10969" y="2"/>
                  </a:lnTo>
                  <a:lnTo>
                    <a:pt x="4069" y="9"/>
                  </a:lnTo>
                  <a:lnTo>
                    <a:pt x="204" y="13"/>
                  </a:lnTo>
                  <a:cubicBezTo>
                    <a:pt x="0" y="13"/>
                    <a:pt x="0" y="330"/>
                    <a:pt x="204" y="330"/>
                  </a:cubicBezTo>
                  <a:lnTo>
                    <a:pt x="13343" y="317"/>
                  </a:lnTo>
                  <a:cubicBezTo>
                    <a:pt x="13338" y="211"/>
                    <a:pt x="13330" y="106"/>
                    <a:pt x="13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84" name="Google Shape;3584;p7"/>
            <p:cNvSpPr/>
            <p:nvPr/>
          </p:nvSpPr>
          <p:spPr>
            <a:xfrm>
              <a:off x="5244900" y="4533625"/>
              <a:ext cx="16875" cy="108425"/>
            </a:xfrm>
            <a:custGeom>
              <a:avLst/>
              <a:gdLst/>
              <a:ahLst/>
              <a:cxnLst/>
              <a:rect l="l" t="t" r="r" b="b"/>
              <a:pathLst>
                <a:path w="675" h="4337" extrusionOk="0">
                  <a:moveTo>
                    <a:pt x="521" y="0"/>
                  </a:moveTo>
                  <a:cubicBezTo>
                    <a:pt x="442" y="0"/>
                    <a:pt x="358" y="51"/>
                    <a:pt x="349" y="152"/>
                  </a:cubicBezTo>
                  <a:cubicBezTo>
                    <a:pt x="274" y="970"/>
                    <a:pt x="200" y="1788"/>
                    <a:pt x="125" y="2604"/>
                  </a:cubicBezTo>
                  <a:cubicBezTo>
                    <a:pt x="89" y="3007"/>
                    <a:pt x="47" y="3410"/>
                    <a:pt x="15" y="3812"/>
                  </a:cubicBezTo>
                  <a:cubicBezTo>
                    <a:pt x="0" y="4013"/>
                    <a:pt x="44" y="4337"/>
                    <a:pt x="299" y="4337"/>
                  </a:cubicBezTo>
                  <a:cubicBezTo>
                    <a:pt x="312" y="4337"/>
                    <a:pt x="325" y="4336"/>
                    <a:pt x="338" y="4334"/>
                  </a:cubicBezTo>
                  <a:cubicBezTo>
                    <a:pt x="530" y="4311"/>
                    <a:pt x="538" y="4017"/>
                    <a:pt x="358" y="4017"/>
                  </a:cubicBezTo>
                  <a:cubicBezTo>
                    <a:pt x="353" y="4017"/>
                    <a:pt x="347" y="4017"/>
                    <a:pt x="341" y="4018"/>
                  </a:cubicBezTo>
                  <a:cubicBezTo>
                    <a:pt x="338" y="4010"/>
                    <a:pt x="337" y="4005"/>
                    <a:pt x="330" y="3989"/>
                  </a:cubicBezTo>
                  <a:cubicBezTo>
                    <a:pt x="324" y="3964"/>
                    <a:pt x="323" y="3938"/>
                    <a:pt x="324" y="3913"/>
                  </a:cubicBezTo>
                  <a:cubicBezTo>
                    <a:pt x="321" y="3830"/>
                    <a:pt x="340" y="3740"/>
                    <a:pt x="346" y="3657"/>
                  </a:cubicBezTo>
                  <a:lnTo>
                    <a:pt x="388" y="3189"/>
                  </a:lnTo>
                  <a:cubicBezTo>
                    <a:pt x="420" y="2852"/>
                    <a:pt x="451" y="2515"/>
                    <a:pt x="481" y="2177"/>
                  </a:cubicBezTo>
                  <a:cubicBezTo>
                    <a:pt x="542" y="1501"/>
                    <a:pt x="603" y="828"/>
                    <a:pt x="666" y="152"/>
                  </a:cubicBezTo>
                  <a:cubicBezTo>
                    <a:pt x="674" y="51"/>
                    <a:pt x="600" y="0"/>
                    <a:pt x="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85" name="Google Shape;3585;p7"/>
            <p:cNvSpPr/>
            <p:nvPr/>
          </p:nvSpPr>
          <p:spPr>
            <a:xfrm>
              <a:off x="4305400" y="5069525"/>
              <a:ext cx="13850" cy="47525"/>
            </a:xfrm>
            <a:custGeom>
              <a:avLst/>
              <a:gdLst/>
              <a:ahLst/>
              <a:cxnLst/>
              <a:rect l="l" t="t" r="r" b="b"/>
              <a:pathLst>
                <a:path w="554" h="1901" extrusionOk="0">
                  <a:moveTo>
                    <a:pt x="386" y="1"/>
                  </a:moveTo>
                  <a:cubicBezTo>
                    <a:pt x="317" y="1"/>
                    <a:pt x="246" y="46"/>
                    <a:pt x="231" y="115"/>
                  </a:cubicBezTo>
                  <a:cubicBezTo>
                    <a:pt x="118" y="651"/>
                    <a:pt x="43" y="1195"/>
                    <a:pt x="7" y="1742"/>
                  </a:cubicBezTo>
                  <a:cubicBezTo>
                    <a:pt x="1" y="1826"/>
                    <a:pt x="84" y="1900"/>
                    <a:pt x="165" y="1900"/>
                  </a:cubicBezTo>
                  <a:cubicBezTo>
                    <a:pt x="255" y="1900"/>
                    <a:pt x="317" y="1826"/>
                    <a:pt x="324" y="1742"/>
                  </a:cubicBezTo>
                  <a:cubicBezTo>
                    <a:pt x="358" y="1223"/>
                    <a:pt x="429" y="708"/>
                    <a:pt x="535" y="199"/>
                  </a:cubicBezTo>
                  <a:cubicBezTo>
                    <a:pt x="554" y="117"/>
                    <a:pt x="512" y="29"/>
                    <a:pt x="425" y="6"/>
                  </a:cubicBezTo>
                  <a:cubicBezTo>
                    <a:pt x="413" y="2"/>
                    <a:pt x="399" y="1"/>
                    <a:pt x="3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86" name="Google Shape;3586;p7"/>
            <p:cNvSpPr/>
            <p:nvPr/>
          </p:nvSpPr>
          <p:spPr>
            <a:xfrm>
              <a:off x="4339650" y="5009025"/>
              <a:ext cx="76625" cy="92675"/>
            </a:xfrm>
            <a:custGeom>
              <a:avLst/>
              <a:gdLst/>
              <a:ahLst/>
              <a:cxnLst/>
              <a:rect l="l" t="t" r="r" b="b"/>
              <a:pathLst>
                <a:path w="3065" h="3707" extrusionOk="0">
                  <a:moveTo>
                    <a:pt x="1890" y="1"/>
                  </a:moveTo>
                  <a:cubicBezTo>
                    <a:pt x="1461" y="1"/>
                    <a:pt x="1032" y="40"/>
                    <a:pt x="608" y="118"/>
                  </a:cubicBezTo>
                  <a:cubicBezTo>
                    <a:pt x="455" y="146"/>
                    <a:pt x="469" y="331"/>
                    <a:pt x="574" y="400"/>
                  </a:cubicBezTo>
                  <a:cubicBezTo>
                    <a:pt x="332" y="842"/>
                    <a:pt x="149" y="1313"/>
                    <a:pt x="27" y="1804"/>
                  </a:cubicBezTo>
                  <a:cubicBezTo>
                    <a:pt x="0" y="1913"/>
                    <a:pt x="83" y="2002"/>
                    <a:pt x="186" y="2002"/>
                  </a:cubicBezTo>
                  <a:cubicBezTo>
                    <a:pt x="198" y="2002"/>
                    <a:pt x="210" y="2000"/>
                    <a:pt x="223" y="1998"/>
                  </a:cubicBezTo>
                  <a:cubicBezTo>
                    <a:pt x="546" y="1932"/>
                    <a:pt x="883" y="1801"/>
                    <a:pt x="1218" y="1801"/>
                  </a:cubicBezTo>
                  <a:cubicBezTo>
                    <a:pt x="1258" y="1801"/>
                    <a:pt x="1297" y="1803"/>
                    <a:pt x="1337" y="1807"/>
                  </a:cubicBezTo>
                  <a:cubicBezTo>
                    <a:pt x="1677" y="1843"/>
                    <a:pt x="1916" y="2105"/>
                    <a:pt x="1941" y="2441"/>
                  </a:cubicBezTo>
                  <a:cubicBezTo>
                    <a:pt x="1966" y="2774"/>
                    <a:pt x="1769" y="3068"/>
                    <a:pt x="1496" y="3242"/>
                  </a:cubicBezTo>
                  <a:cubicBezTo>
                    <a:pt x="1396" y="3305"/>
                    <a:pt x="1174" y="3403"/>
                    <a:pt x="994" y="3403"/>
                  </a:cubicBezTo>
                  <a:cubicBezTo>
                    <a:pt x="878" y="3403"/>
                    <a:pt x="779" y="3363"/>
                    <a:pt x="741" y="3247"/>
                  </a:cubicBezTo>
                  <a:cubicBezTo>
                    <a:pt x="716" y="3170"/>
                    <a:pt x="653" y="3137"/>
                    <a:pt x="590" y="3137"/>
                  </a:cubicBezTo>
                  <a:cubicBezTo>
                    <a:pt x="494" y="3137"/>
                    <a:pt x="398" y="3214"/>
                    <a:pt x="437" y="3331"/>
                  </a:cubicBezTo>
                  <a:cubicBezTo>
                    <a:pt x="527" y="3604"/>
                    <a:pt x="771" y="3707"/>
                    <a:pt x="1028" y="3707"/>
                  </a:cubicBezTo>
                  <a:cubicBezTo>
                    <a:pt x="1173" y="3707"/>
                    <a:pt x="1323" y="3674"/>
                    <a:pt x="1451" y="3620"/>
                  </a:cubicBezTo>
                  <a:cubicBezTo>
                    <a:pt x="1865" y="3444"/>
                    <a:pt x="2203" y="3074"/>
                    <a:pt x="2253" y="2617"/>
                  </a:cubicBezTo>
                  <a:cubicBezTo>
                    <a:pt x="2300" y="2186"/>
                    <a:pt x="2078" y="1741"/>
                    <a:pt x="1670" y="1570"/>
                  </a:cubicBezTo>
                  <a:cubicBezTo>
                    <a:pt x="1525" y="1509"/>
                    <a:pt x="1375" y="1486"/>
                    <a:pt x="1223" y="1486"/>
                  </a:cubicBezTo>
                  <a:cubicBezTo>
                    <a:pt x="951" y="1486"/>
                    <a:pt x="674" y="1561"/>
                    <a:pt x="406" y="1630"/>
                  </a:cubicBezTo>
                  <a:cubicBezTo>
                    <a:pt x="533" y="1196"/>
                    <a:pt x="711" y="779"/>
                    <a:pt x="939" y="387"/>
                  </a:cubicBezTo>
                  <a:cubicBezTo>
                    <a:pt x="1260" y="340"/>
                    <a:pt x="1585" y="316"/>
                    <a:pt x="1910" y="316"/>
                  </a:cubicBezTo>
                  <a:cubicBezTo>
                    <a:pt x="2224" y="316"/>
                    <a:pt x="2537" y="338"/>
                    <a:pt x="2849" y="383"/>
                  </a:cubicBezTo>
                  <a:cubicBezTo>
                    <a:pt x="2860" y="384"/>
                    <a:pt x="2872" y="385"/>
                    <a:pt x="2883" y="385"/>
                  </a:cubicBezTo>
                  <a:cubicBezTo>
                    <a:pt x="2955" y="385"/>
                    <a:pt x="3021" y="350"/>
                    <a:pt x="3043" y="273"/>
                  </a:cubicBezTo>
                  <a:cubicBezTo>
                    <a:pt x="3065" y="199"/>
                    <a:pt x="3018" y="91"/>
                    <a:pt x="2933" y="79"/>
                  </a:cubicBezTo>
                  <a:cubicBezTo>
                    <a:pt x="2587" y="27"/>
                    <a:pt x="2238" y="1"/>
                    <a:pt x="18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87" name="Google Shape;3587;p7"/>
            <p:cNvSpPr/>
            <p:nvPr/>
          </p:nvSpPr>
          <p:spPr>
            <a:xfrm>
              <a:off x="4271725" y="5204350"/>
              <a:ext cx="87200" cy="115400"/>
            </a:xfrm>
            <a:custGeom>
              <a:avLst/>
              <a:gdLst/>
              <a:ahLst/>
              <a:cxnLst/>
              <a:rect l="l" t="t" r="r" b="b"/>
              <a:pathLst>
                <a:path w="3488" h="4616" extrusionOk="0">
                  <a:moveTo>
                    <a:pt x="3315" y="1"/>
                  </a:moveTo>
                  <a:cubicBezTo>
                    <a:pt x="3287" y="1"/>
                    <a:pt x="3258" y="7"/>
                    <a:pt x="3231" y="20"/>
                  </a:cubicBezTo>
                  <a:cubicBezTo>
                    <a:pt x="3028" y="114"/>
                    <a:pt x="2806" y="124"/>
                    <a:pt x="2581" y="124"/>
                  </a:cubicBezTo>
                  <a:cubicBezTo>
                    <a:pt x="2517" y="124"/>
                    <a:pt x="2452" y="123"/>
                    <a:pt x="2387" y="123"/>
                  </a:cubicBezTo>
                  <a:cubicBezTo>
                    <a:pt x="2257" y="123"/>
                    <a:pt x="2128" y="127"/>
                    <a:pt x="2003" y="148"/>
                  </a:cubicBezTo>
                  <a:cubicBezTo>
                    <a:pt x="1777" y="187"/>
                    <a:pt x="1558" y="280"/>
                    <a:pt x="1398" y="435"/>
                  </a:cubicBezTo>
                  <a:cubicBezTo>
                    <a:pt x="1372" y="386"/>
                    <a:pt x="1313" y="357"/>
                    <a:pt x="1253" y="357"/>
                  </a:cubicBezTo>
                  <a:cubicBezTo>
                    <a:pt x="1190" y="357"/>
                    <a:pt x="1126" y="389"/>
                    <a:pt x="1097" y="463"/>
                  </a:cubicBezTo>
                  <a:cubicBezTo>
                    <a:pt x="864" y="1063"/>
                    <a:pt x="630" y="1663"/>
                    <a:pt x="397" y="2265"/>
                  </a:cubicBezTo>
                  <a:cubicBezTo>
                    <a:pt x="362" y="2356"/>
                    <a:pt x="452" y="2468"/>
                    <a:pt x="547" y="2468"/>
                  </a:cubicBezTo>
                  <a:cubicBezTo>
                    <a:pt x="561" y="2468"/>
                    <a:pt x="576" y="2465"/>
                    <a:pt x="591" y="2459"/>
                  </a:cubicBezTo>
                  <a:cubicBezTo>
                    <a:pt x="825" y="2362"/>
                    <a:pt x="1099" y="2246"/>
                    <a:pt x="1360" y="2246"/>
                  </a:cubicBezTo>
                  <a:cubicBezTo>
                    <a:pt x="1506" y="2246"/>
                    <a:pt x="1647" y="2282"/>
                    <a:pt x="1776" y="2376"/>
                  </a:cubicBezTo>
                  <a:cubicBezTo>
                    <a:pt x="2054" y="2581"/>
                    <a:pt x="2173" y="2956"/>
                    <a:pt x="2095" y="3286"/>
                  </a:cubicBezTo>
                  <a:cubicBezTo>
                    <a:pt x="1913" y="4048"/>
                    <a:pt x="1113" y="4299"/>
                    <a:pt x="410" y="4299"/>
                  </a:cubicBezTo>
                  <a:cubicBezTo>
                    <a:pt x="392" y="4299"/>
                    <a:pt x="375" y="4299"/>
                    <a:pt x="358" y="4299"/>
                  </a:cubicBezTo>
                  <a:cubicBezTo>
                    <a:pt x="383" y="4211"/>
                    <a:pt x="425" y="4129"/>
                    <a:pt x="483" y="4060"/>
                  </a:cubicBezTo>
                  <a:cubicBezTo>
                    <a:pt x="583" y="3942"/>
                    <a:pt x="478" y="3784"/>
                    <a:pt x="363" y="3784"/>
                  </a:cubicBezTo>
                  <a:cubicBezTo>
                    <a:pt x="327" y="3784"/>
                    <a:pt x="291" y="3799"/>
                    <a:pt x="259" y="3836"/>
                  </a:cubicBezTo>
                  <a:cubicBezTo>
                    <a:pt x="108" y="4006"/>
                    <a:pt x="21" y="4222"/>
                    <a:pt x="7" y="4447"/>
                  </a:cubicBezTo>
                  <a:cubicBezTo>
                    <a:pt x="0" y="4538"/>
                    <a:pt x="85" y="4599"/>
                    <a:pt x="165" y="4606"/>
                  </a:cubicBezTo>
                  <a:cubicBezTo>
                    <a:pt x="243" y="4612"/>
                    <a:pt x="324" y="4616"/>
                    <a:pt x="405" y="4616"/>
                  </a:cubicBezTo>
                  <a:cubicBezTo>
                    <a:pt x="1296" y="4616"/>
                    <a:pt x="2307" y="4213"/>
                    <a:pt x="2427" y="3218"/>
                  </a:cubicBezTo>
                  <a:cubicBezTo>
                    <a:pt x="2476" y="2812"/>
                    <a:pt x="2304" y="2384"/>
                    <a:pt x="1976" y="2135"/>
                  </a:cubicBezTo>
                  <a:cubicBezTo>
                    <a:pt x="1787" y="1991"/>
                    <a:pt x="1582" y="1936"/>
                    <a:pt x="1372" y="1936"/>
                  </a:cubicBezTo>
                  <a:cubicBezTo>
                    <a:pt x="1190" y="1936"/>
                    <a:pt x="1004" y="1977"/>
                    <a:pt x="823" y="2036"/>
                  </a:cubicBezTo>
                  <a:lnTo>
                    <a:pt x="1262" y="905"/>
                  </a:lnTo>
                  <a:cubicBezTo>
                    <a:pt x="1289" y="921"/>
                    <a:pt x="1321" y="930"/>
                    <a:pt x="1354" y="930"/>
                  </a:cubicBezTo>
                  <a:cubicBezTo>
                    <a:pt x="1417" y="930"/>
                    <a:pt x="1480" y="897"/>
                    <a:pt x="1506" y="822"/>
                  </a:cubicBezTo>
                  <a:cubicBezTo>
                    <a:pt x="1602" y="551"/>
                    <a:pt x="1946" y="458"/>
                    <a:pt x="2202" y="441"/>
                  </a:cubicBezTo>
                  <a:cubicBezTo>
                    <a:pt x="2607" y="411"/>
                    <a:pt x="3009" y="471"/>
                    <a:pt x="3389" y="294"/>
                  </a:cubicBezTo>
                  <a:cubicBezTo>
                    <a:pt x="3468" y="256"/>
                    <a:pt x="3488" y="145"/>
                    <a:pt x="3447" y="76"/>
                  </a:cubicBezTo>
                  <a:cubicBezTo>
                    <a:pt x="3417" y="24"/>
                    <a:pt x="3367" y="1"/>
                    <a:pt x="33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88" name="Google Shape;3588;p7"/>
            <p:cNvSpPr/>
            <p:nvPr/>
          </p:nvSpPr>
          <p:spPr>
            <a:xfrm>
              <a:off x="4357275" y="5213225"/>
              <a:ext cx="70925" cy="89600"/>
            </a:xfrm>
            <a:custGeom>
              <a:avLst/>
              <a:gdLst/>
              <a:ahLst/>
              <a:cxnLst/>
              <a:rect l="l" t="t" r="r" b="b"/>
              <a:pathLst>
                <a:path w="2837" h="3584" extrusionOk="0">
                  <a:moveTo>
                    <a:pt x="1893" y="315"/>
                  </a:moveTo>
                  <a:cubicBezTo>
                    <a:pt x="1915" y="315"/>
                    <a:pt x="1937" y="316"/>
                    <a:pt x="1959" y="318"/>
                  </a:cubicBezTo>
                  <a:cubicBezTo>
                    <a:pt x="2236" y="348"/>
                    <a:pt x="2407" y="588"/>
                    <a:pt x="2458" y="845"/>
                  </a:cubicBezTo>
                  <a:cubicBezTo>
                    <a:pt x="2518" y="1141"/>
                    <a:pt x="2405" y="1452"/>
                    <a:pt x="2280" y="1719"/>
                  </a:cubicBezTo>
                  <a:cubicBezTo>
                    <a:pt x="2170" y="1952"/>
                    <a:pt x="2040" y="2175"/>
                    <a:pt x="1890" y="2385"/>
                  </a:cubicBezTo>
                  <a:cubicBezTo>
                    <a:pt x="1598" y="2792"/>
                    <a:pt x="1193" y="3159"/>
                    <a:pt x="685" y="3251"/>
                  </a:cubicBezTo>
                  <a:cubicBezTo>
                    <a:pt x="639" y="3260"/>
                    <a:pt x="587" y="3268"/>
                    <a:pt x="538" y="3268"/>
                  </a:cubicBezTo>
                  <a:cubicBezTo>
                    <a:pt x="453" y="3268"/>
                    <a:pt x="374" y="3242"/>
                    <a:pt x="343" y="3148"/>
                  </a:cubicBezTo>
                  <a:cubicBezTo>
                    <a:pt x="304" y="3030"/>
                    <a:pt x="318" y="2878"/>
                    <a:pt x="323" y="2758"/>
                  </a:cubicBezTo>
                  <a:cubicBezTo>
                    <a:pt x="332" y="2485"/>
                    <a:pt x="375" y="2212"/>
                    <a:pt x="451" y="1951"/>
                  </a:cubicBezTo>
                  <a:cubicBezTo>
                    <a:pt x="608" y="1410"/>
                    <a:pt x="900" y="917"/>
                    <a:pt x="1296" y="519"/>
                  </a:cubicBezTo>
                  <a:cubicBezTo>
                    <a:pt x="1480" y="412"/>
                    <a:pt x="1684" y="315"/>
                    <a:pt x="1893" y="315"/>
                  </a:cubicBezTo>
                  <a:close/>
                  <a:moveTo>
                    <a:pt x="1900" y="0"/>
                  </a:moveTo>
                  <a:cubicBezTo>
                    <a:pt x="1706" y="0"/>
                    <a:pt x="1517" y="60"/>
                    <a:pt x="1338" y="143"/>
                  </a:cubicBezTo>
                  <a:cubicBezTo>
                    <a:pt x="1322" y="137"/>
                    <a:pt x="1305" y="134"/>
                    <a:pt x="1288" y="134"/>
                  </a:cubicBezTo>
                  <a:cubicBezTo>
                    <a:pt x="1249" y="134"/>
                    <a:pt x="1211" y="148"/>
                    <a:pt x="1183" y="176"/>
                  </a:cubicBezTo>
                  <a:cubicBezTo>
                    <a:pt x="1152" y="205"/>
                    <a:pt x="1127" y="238"/>
                    <a:pt x="1097" y="270"/>
                  </a:cubicBezTo>
                  <a:cubicBezTo>
                    <a:pt x="1053" y="293"/>
                    <a:pt x="1011" y="320"/>
                    <a:pt x="970" y="345"/>
                  </a:cubicBezTo>
                  <a:cubicBezTo>
                    <a:pt x="921" y="371"/>
                    <a:pt x="893" y="425"/>
                    <a:pt x="898" y="481"/>
                  </a:cubicBezTo>
                  <a:cubicBezTo>
                    <a:pt x="539" y="896"/>
                    <a:pt x="278" y="1387"/>
                    <a:pt x="132" y="1916"/>
                  </a:cubicBezTo>
                  <a:cubicBezTo>
                    <a:pt x="42" y="2239"/>
                    <a:pt x="0" y="2574"/>
                    <a:pt x="5" y="2910"/>
                  </a:cubicBezTo>
                  <a:cubicBezTo>
                    <a:pt x="10" y="3240"/>
                    <a:pt x="105" y="3558"/>
                    <a:pt x="489" y="3582"/>
                  </a:cubicBezTo>
                  <a:cubicBezTo>
                    <a:pt x="513" y="3583"/>
                    <a:pt x="538" y="3584"/>
                    <a:pt x="562" y="3584"/>
                  </a:cubicBezTo>
                  <a:cubicBezTo>
                    <a:pt x="1165" y="3584"/>
                    <a:pt x="1717" y="3125"/>
                    <a:pt x="2065" y="2676"/>
                  </a:cubicBezTo>
                  <a:cubicBezTo>
                    <a:pt x="2280" y="2399"/>
                    <a:pt x="2460" y="2096"/>
                    <a:pt x="2601" y="1775"/>
                  </a:cubicBezTo>
                  <a:cubicBezTo>
                    <a:pt x="2740" y="1456"/>
                    <a:pt x="2836" y="1108"/>
                    <a:pt x="2764" y="760"/>
                  </a:cubicBezTo>
                  <a:cubicBezTo>
                    <a:pt x="2692" y="420"/>
                    <a:pt x="2452" y="105"/>
                    <a:pt x="2103" y="24"/>
                  </a:cubicBezTo>
                  <a:cubicBezTo>
                    <a:pt x="2035" y="7"/>
                    <a:pt x="1967" y="0"/>
                    <a:pt x="19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89" name="Google Shape;3589;p7"/>
            <p:cNvSpPr/>
            <p:nvPr/>
          </p:nvSpPr>
          <p:spPr>
            <a:xfrm>
              <a:off x="4429850" y="5212575"/>
              <a:ext cx="80125" cy="87175"/>
            </a:xfrm>
            <a:custGeom>
              <a:avLst/>
              <a:gdLst/>
              <a:ahLst/>
              <a:cxnLst/>
              <a:rect l="l" t="t" r="r" b="b"/>
              <a:pathLst>
                <a:path w="3205" h="3487" extrusionOk="0">
                  <a:moveTo>
                    <a:pt x="1947" y="389"/>
                  </a:moveTo>
                  <a:cubicBezTo>
                    <a:pt x="2052" y="389"/>
                    <a:pt x="2161" y="412"/>
                    <a:pt x="2271" y="465"/>
                  </a:cubicBezTo>
                  <a:cubicBezTo>
                    <a:pt x="2879" y="755"/>
                    <a:pt x="2532" y="1555"/>
                    <a:pt x="2274" y="1970"/>
                  </a:cubicBezTo>
                  <a:cubicBezTo>
                    <a:pt x="1973" y="2451"/>
                    <a:pt x="1514" y="2881"/>
                    <a:pt x="986" y="3102"/>
                  </a:cubicBezTo>
                  <a:cubicBezTo>
                    <a:pt x="894" y="3140"/>
                    <a:pt x="797" y="3164"/>
                    <a:pt x="707" y="3164"/>
                  </a:cubicBezTo>
                  <a:cubicBezTo>
                    <a:pt x="548" y="3164"/>
                    <a:pt x="414" y="3087"/>
                    <a:pt x="380" y="2879"/>
                  </a:cubicBezTo>
                  <a:cubicBezTo>
                    <a:pt x="334" y="2607"/>
                    <a:pt x="436" y="2314"/>
                    <a:pt x="516" y="2058"/>
                  </a:cubicBezTo>
                  <a:cubicBezTo>
                    <a:pt x="605" y="1779"/>
                    <a:pt x="716" y="1508"/>
                    <a:pt x="848" y="1248"/>
                  </a:cubicBezTo>
                  <a:cubicBezTo>
                    <a:pt x="854" y="1249"/>
                    <a:pt x="860" y="1249"/>
                    <a:pt x="866" y="1249"/>
                  </a:cubicBezTo>
                  <a:cubicBezTo>
                    <a:pt x="933" y="1249"/>
                    <a:pt x="994" y="1208"/>
                    <a:pt x="1019" y="1145"/>
                  </a:cubicBezTo>
                  <a:cubicBezTo>
                    <a:pt x="1171" y="756"/>
                    <a:pt x="1532" y="389"/>
                    <a:pt x="1947" y="389"/>
                  </a:cubicBezTo>
                  <a:close/>
                  <a:moveTo>
                    <a:pt x="1503" y="0"/>
                  </a:moveTo>
                  <a:cubicBezTo>
                    <a:pt x="1482" y="0"/>
                    <a:pt x="1460" y="4"/>
                    <a:pt x="1437" y="14"/>
                  </a:cubicBezTo>
                  <a:cubicBezTo>
                    <a:pt x="1092" y="161"/>
                    <a:pt x="887" y="501"/>
                    <a:pt x="712" y="814"/>
                  </a:cubicBezTo>
                  <a:cubicBezTo>
                    <a:pt x="505" y="1182"/>
                    <a:pt x="337" y="1571"/>
                    <a:pt x="210" y="1974"/>
                  </a:cubicBezTo>
                  <a:cubicBezTo>
                    <a:pt x="110" y="2296"/>
                    <a:pt x="0" y="2661"/>
                    <a:pt x="82" y="3001"/>
                  </a:cubicBezTo>
                  <a:cubicBezTo>
                    <a:pt x="155" y="3307"/>
                    <a:pt x="404" y="3486"/>
                    <a:pt x="701" y="3486"/>
                  </a:cubicBezTo>
                  <a:cubicBezTo>
                    <a:pt x="734" y="3486"/>
                    <a:pt x="768" y="3484"/>
                    <a:pt x="803" y="3479"/>
                  </a:cubicBezTo>
                  <a:cubicBezTo>
                    <a:pt x="1161" y="3431"/>
                    <a:pt x="1501" y="3203"/>
                    <a:pt x="1780" y="2984"/>
                  </a:cubicBezTo>
                  <a:cubicBezTo>
                    <a:pt x="2070" y="2755"/>
                    <a:pt x="2321" y="2481"/>
                    <a:pt x="2520" y="2171"/>
                  </a:cubicBezTo>
                  <a:cubicBezTo>
                    <a:pt x="2880" y="1615"/>
                    <a:pt x="3204" y="697"/>
                    <a:pt x="2518" y="242"/>
                  </a:cubicBezTo>
                  <a:cubicBezTo>
                    <a:pt x="2350" y="130"/>
                    <a:pt x="2152" y="77"/>
                    <a:pt x="1952" y="77"/>
                  </a:cubicBezTo>
                  <a:cubicBezTo>
                    <a:pt x="1856" y="77"/>
                    <a:pt x="1759" y="90"/>
                    <a:pt x="1666" y="114"/>
                  </a:cubicBezTo>
                  <a:cubicBezTo>
                    <a:pt x="1640" y="53"/>
                    <a:pt x="1578" y="0"/>
                    <a:pt x="1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90" name="Google Shape;3590;p7"/>
            <p:cNvSpPr/>
            <p:nvPr/>
          </p:nvSpPr>
          <p:spPr>
            <a:xfrm>
              <a:off x="4578525" y="5131100"/>
              <a:ext cx="82150" cy="63600"/>
            </a:xfrm>
            <a:custGeom>
              <a:avLst/>
              <a:gdLst/>
              <a:ahLst/>
              <a:cxnLst/>
              <a:rect l="l" t="t" r="r" b="b"/>
              <a:pathLst>
                <a:path w="3286" h="2544" extrusionOk="0">
                  <a:moveTo>
                    <a:pt x="1522" y="1"/>
                  </a:moveTo>
                  <a:cubicBezTo>
                    <a:pt x="1443" y="1"/>
                    <a:pt x="1362" y="52"/>
                    <a:pt x="1358" y="153"/>
                  </a:cubicBezTo>
                  <a:lnTo>
                    <a:pt x="1334" y="824"/>
                  </a:lnTo>
                  <a:cubicBezTo>
                    <a:pt x="979" y="804"/>
                    <a:pt x="624" y="792"/>
                    <a:pt x="268" y="792"/>
                  </a:cubicBezTo>
                  <a:cubicBezTo>
                    <a:pt x="247" y="792"/>
                    <a:pt x="226" y="792"/>
                    <a:pt x="205" y="792"/>
                  </a:cubicBezTo>
                  <a:cubicBezTo>
                    <a:pt x="1" y="792"/>
                    <a:pt x="1" y="1109"/>
                    <a:pt x="203" y="1109"/>
                  </a:cubicBezTo>
                  <a:cubicBezTo>
                    <a:pt x="204" y="1109"/>
                    <a:pt x="204" y="1109"/>
                    <a:pt x="205" y="1109"/>
                  </a:cubicBezTo>
                  <a:cubicBezTo>
                    <a:pt x="228" y="1109"/>
                    <a:pt x="252" y="1109"/>
                    <a:pt x="275" y="1109"/>
                  </a:cubicBezTo>
                  <a:cubicBezTo>
                    <a:pt x="624" y="1109"/>
                    <a:pt x="974" y="1119"/>
                    <a:pt x="1323" y="1139"/>
                  </a:cubicBezTo>
                  <a:lnTo>
                    <a:pt x="1279" y="2392"/>
                  </a:lnTo>
                  <a:cubicBezTo>
                    <a:pt x="1275" y="2493"/>
                    <a:pt x="1353" y="2544"/>
                    <a:pt x="1432" y="2544"/>
                  </a:cubicBezTo>
                  <a:cubicBezTo>
                    <a:pt x="1511" y="2544"/>
                    <a:pt x="1592" y="2493"/>
                    <a:pt x="1596" y="2392"/>
                  </a:cubicBezTo>
                  <a:lnTo>
                    <a:pt x="1640" y="1153"/>
                  </a:lnTo>
                  <a:cubicBezTo>
                    <a:pt x="2097" y="1184"/>
                    <a:pt x="2555" y="1233"/>
                    <a:pt x="3011" y="1297"/>
                  </a:cubicBezTo>
                  <a:cubicBezTo>
                    <a:pt x="3019" y="1298"/>
                    <a:pt x="3028" y="1299"/>
                    <a:pt x="3036" y="1299"/>
                  </a:cubicBezTo>
                  <a:cubicBezTo>
                    <a:pt x="3215" y="1299"/>
                    <a:pt x="3285" y="1018"/>
                    <a:pt x="3094" y="991"/>
                  </a:cubicBezTo>
                  <a:cubicBezTo>
                    <a:pt x="2614" y="924"/>
                    <a:pt x="2133" y="872"/>
                    <a:pt x="1651" y="839"/>
                  </a:cubicBezTo>
                  <a:cubicBezTo>
                    <a:pt x="1659" y="611"/>
                    <a:pt x="1666" y="382"/>
                    <a:pt x="1674" y="153"/>
                  </a:cubicBezTo>
                  <a:cubicBezTo>
                    <a:pt x="1678" y="51"/>
                    <a:pt x="1601" y="1"/>
                    <a:pt x="1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91" name="Google Shape;3591;p7"/>
            <p:cNvSpPr/>
            <p:nvPr/>
          </p:nvSpPr>
          <p:spPr>
            <a:xfrm>
              <a:off x="4695150" y="5160800"/>
              <a:ext cx="327150" cy="17125"/>
            </a:xfrm>
            <a:custGeom>
              <a:avLst/>
              <a:gdLst/>
              <a:ahLst/>
              <a:cxnLst/>
              <a:rect l="l" t="t" r="r" b="b"/>
              <a:pathLst>
                <a:path w="13086" h="685" extrusionOk="0">
                  <a:moveTo>
                    <a:pt x="135" y="1"/>
                  </a:moveTo>
                  <a:cubicBezTo>
                    <a:pt x="0" y="1"/>
                    <a:pt x="1" y="374"/>
                    <a:pt x="136" y="378"/>
                  </a:cubicBezTo>
                  <a:lnTo>
                    <a:pt x="10430" y="632"/>
                  </a:lnTo>
                  <a:lnTo>
                    <a:pt x="11870" y="668"/>
                  </a:lnTo>
                  <a:cubicBezTo>
                    <a:pt x="12073" y="672"/>
                    <a:pt x="12278" y="684"/>
                    <a:pt x="12482" y="684"/>
                  </a:cubicBezTo>
                  <a:cubicBezTo>
                    <a:pt x="12504" y="684"/>
                    <a:pt x="12526" y="684"/>
                    <a:pt x="12548" y="684"/>
                  </a:cubicBezTo>
                  <a:cubicBezTo>
                    <a:pt x="12719" y="682"/>
                    <a:pt x="12887" y="638"/>
                    <a:pt x="13011" y="414"/>
                  </a:cubicBezTo>
                  <a:cubicBezTo>
                    <a:pt x="13085" y="280"/>
                    <a:pt x="13012" y="91"/>
                    <a:pt x="12931" y="91"/>
                  </a:cubicBezTo>
                  <a:cubicBezTo>
                    <a:pt x="12907" y="91"/>
                    <a:pt x="12882" y="108"/>
                    <a:pt x="12860" y="148"/>
                  </a:cubicBezTo>
                  <a:cubicBezTo>
                    <a:pt x="12784" y="287"/>
                    <a:pt x="12669" y="315"/>
                    <a:pt x="12554" y="315"/>
                  </a:cubicBezTo>
                  <a:cubicBezTo>
                    <a:pt x="12483" y="315"/>
                    <a:pt x="12412" y="304"/>
                    <a:pt x="12351" y="303"/>
                  </a:cubicBezTo>
                  <a:lnTo>
                    <a:pt x="11710" y="287"/>
                  </a:lnTo>
                  <a:lnTo>
                    <a:pt x="10483" y="258"/>
                  </a:lnTo>
                  <a:lnTo>
                    <a:pt x="7977" y="195"/>
                  </a:lnTo>
                  <a:lnTo>
                    <a:pt x="2963" y="71"/>
                  </a:lnTo>
                  <a:lnTo>
                    <a:pt x="136" y="1"/>
                  </a:lnTo>
                  <a:cubicBezTo>
                    <a:pt x="13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92" name="Google Shape;3592;p7"/>
            <p:cNvSpPr/>
            <p:nvPr/>
          </p:nvSpPr>
          <p:spPr>
            <a:xfrm>
              <a:off x="4764975" y="5016375"/>
              <a:ext cx="32275" cy="104725"/>
            </a:xfrm>
            <a:custGeom>
              <a:avLst/>
              <a:gdLst/>
              <a:ahLst/>
              <a:cxnLst/>
              <a:rect l="l" t="t" r="r" b="b"/>
              <a:pathLst>
                <a:path w="1291" h="4189" extrusionOk="0">
                  <a:moveTo>
                    <a:pt x="1098" y="1"/>
                  </a:moveTo>
                  <a:cubicBezTo>
                    <a:pt x="1035" y="1"/>
                    <a:pt x="974" y="34"/>
                    <a:pt x="952" y="112"/>
                  </a:cubicBezTo>
                  <a:cubicBezTo>
                    <a:pt x="596" y="1392"/>
                    <a:pt x="286" y="2685"/>
                    <a:pt x="24" y="3990"/>
                  </a:cubicBezTo>
                  <a:cubicBezTo>
                    <a:pt x="1" y="4110"/>
                    <a:pt x="101" y="4188"/>
                    <a:pt x="194" y="4188"/>
                  </a:cubicBezTo>
                  <a:cubicBezTo>
                    <a:pt x="256" y="4188"/>
                    <a:pt x="314" y="4154"/>
                    <a:pt x="330" y="4075"/>
                  </a:cubicBezTo>
                  <a:cubicBezTo>
                    <a:pt x="591" y="2771"/>
                    <a:pt x="902" y="1478"/>
                    <a:pt x="1257" y="197"/>
                  </a:cubicBezTo>
                  <a:cubicBezTo>
                    <a:pt x="1290" y="78"/>
                    <a:pt x="1193" y="1"/>
                    <a:pt x="10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93" name="Google Shape;3593;p7"/>
            <p:cNvSpPr/>
            <p:nvPr/>
          </p:nvSpPr>
          <p:spPr>
            <a:xfrm>
              <a:off x="4805800" y="5077900"/>
              <a:ext cx="20475" cy="48625"/>
            </a:xfrm>
            <a:custGeom>
              <a:avLst/>
              <a:gdLst/>
              <a:ahLst/>
              <a:cxnLst/>
              <a:rect l="l" t="t" r="r" b="b"/>
              <a:pathLst>
                <a:path w="819" h="1945" extrusionOk="0">
                  <a:moveTo>
                    <a:pt x="626" y="1"/>
                  </a:moveTo>
                  <a:cubicBezTo>
                    <a:pt x="564" y="1"/>
                    <a:pt x="502" y="35"/>
                    <a:pt x="481" y="113"/>
                  </a:cubicBezTo>
                  <a:lnTo>
                    <a:pt x="33" y="1748"/>
                  </a:lnTo>
                  <a:cubicBezTo>
                    <a:pt x="0" y="1867"/>
                    <a:pt x="98" y="1944"/>
                    <a:pt x="193" y="1944"/>
                  </a:cubicBezTo>
                  <a:cubicBezTo>
                    <a:pt x="255" y="1944"/>
                    <a:pt x="316" y="1911"/>
                    <a:pt x="337" y="1833"/>
                  </a:cubicBezTo>
                  <a:cubicBezTo>
                    <a:pt x="488" y="1288"/>
                    <a:pt x="636" y="742"/>
                    <a:pt x="785" y="197"/>
                  </a:cubicBezTo>
                  <a:cubicBezTo>
                    <a:pt x="818" y="78"/>
                    <a:pt x="721" y="1"/>
                    <a:pt x="6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94" name="Google Shape;3594;p7"/>
            <p:cNvSpPr/>
            <p:nvPr/>
          </p:nvSpPr>
          <p:spPr>
            <a:xfrm>
              <a:off x="4845525" y="5009650"/>
              <a:ext cx="75050" cy="97750"/>
            </a:xfrm>
            <a:custGeom>
              <a:avLst/>
              <a:gdLst/>
              <a:ahLst/>
              <a:cxnLst/>
              <a:rect l="l" t="t" r="r" b="b"/>
              <a:pathLst>
                <a:path w="3002" h="3910" extrusionOk="0">
                  <a:moveTo>
                    <a:pt x="1112" y="1"/>
                  </a:moveTo>
                  <a:cubicBezTo>
                    <a:pt x="1081" y="1"/>
                    <a:pt x="1051" y="8"/>
                    <a:pt x="1025" y="24"/>
                  </a:cubicBezTo>
                  <a:lnTo>
                    <a:pt x="993" y="24"/>
                  </a:lnTo>
                  <a:cubicBezTo>
                    <a:pt x="990" y="24"/>
                    <a:pt x="987" y="24"/>
                    <a:pt x="984" y="24"/>
                  </a:cubicBezTo>
                  <a:cubicBezTo>
                    <a:pt x="831" y="24"/>
                    <a:pt x="802" y="212"/>
                    <a:pt x="895" y="298"/>
                  </a:cubicBezTo>
                  <a:cubicBezTo>
                    <a:pt x="705" y="884"/>
                    <a:pt x="495" y="1461"/>
                    <a:pt x="254" y="2026"/>
                  </a:cubicBezTo>
                  <a:cubicBezTo>
                    <a:pt x="203" y="2146"/>
                    <a:pt x="279" y="2261"/>
                    <a:pt x="390" y="2261"/>
                  </a:cubicBezTo>
                  <a:cubicBezTo>
                    <a:pt x="415" y="2261"/>
                    <a:pt x="442" y="2256"/>
                    <a:pt x="470" y="2243"/>
                  </a:cubicBezTo>
                  <a:cubicBezTo>
                    <a:pt x="754" y="2112"/>
                    <a:pt x="1071" y="1964"/>
                    <a:pt x="1390" y="1964"/>
                  </a:cubicBezTo>
                  <a:cubicBezTo>
                    <a:pt x="1479" y="1964"/>
                    <a:pt x="1567" y="1975"/>
                    <a:pt x="1654" y="2001"/>
                  </a:cubicBezTo>
                  <a:cubicBezTo>
                    <a:pt x="2065" y="2122"/>
                    <a:pt x="2198" y="2510"/>
                    <a:pt x="2015" y="2887"/>
                  </a:cubicBezTo>
                  <a:cubicBezTo>
                    <a:pt x="1789" y="3349"/>
                    <a:pt x="1288" y="3592"/>
                    <a:pt x="790" y="3592"/>
                  </a:cubicBezTo>
                  <a:cubicBezTo>
                    <a:pt x="605" y="3592"/>
                    <a:pt x="421" y="3558"/>
                    <a:pt x="251" y="3490"/>
                  </a:cubicBezTo>
                  <a:cubicBezTo>
                    <a:pt x="230" y="3481"/>
                    <a:pt x="210" y="3477"/>
                    <a:pt x="192" y="3477"/>
                  </a:cubicBezTo>
                  <a:cubicBezTo>
                    <a:pt x="46" y="3477"/>
                    <a:pt x="0" y="3728"/>
                    <a:pt x="166" y="3795"/>
                  </a:cubicBezTo>
                  <a:cubicBezTo>
                    <a:pt x="358" y="3872"/>
                    <a:pt x="567" y="3909"/>
                    <a:pt x="778" y="3909"/>
                  </a:cubicBezTo>
                  <a:cubicBezTo>
                    <a:pt x="1477" y="3909"/>
                    <a:pt x="2196" y="3503"/>
                    <a:pt x="2383" y="2800"/>
                  </a:cubicBezTo>
                  <a:cubicBezTo>
                    <a:pt x="2507" y="2335"/>
                    <a:pt x="2276" y="1899"/>
                    <a:pt x="1832" y="1727"/>
                  </a:cubicBezTo>
                  <a:cubicBezTo>
                    <a:pt x="1689" y="1672"/>
                    <a:pt x="1546" y="1649"/>
                    <a:pt x="1404" y="1649"/>
                  </a:cubicBezTo>
                  <a:cubicBezTo>
                    <a:pt x="1157" y="1649"/>
                    <a:pt x="912" y="1718"/>
                    <a:pt x="675" y="1812"/>
                  </a:cubicBezTo>
                  <a:cubicBezTo>
                    <a:pt x="870" y="1329"/>
                    <a:pt x="1050" y="842"/>
                    <a:pt x="1210" y="348"/>
                  </a:cubicBezTo>
                  <a:cubicBezTo>
                    <a:pt x="1739" y="372"/>
                    <a:pt x="2267" y="389"/>
                    <a:pt x="2797" y="395"/>
                  </a:cubicBezTo>
                  <a:cubicBezTo>
                    <a:pt x="3002" y="395"/>
                    <a:pt x="3002" y="79"/>
                    <a:pt x="2797" y="77"/>
                  </a:cubicBezTo>
                  <a:cubicBezTo>
                    <a:pt x="2267" y="71"/>
                    <a:pt x="1738" y="54"/>
                    <a:pt x="1208" y="30"/>
                  </a:cubicBezTo>
                  <a:cubicBezTo>
                    <a:pt x="1179" y="10"/>
                    <a:pt x="1145" y="1"/>
                    <a:pt x="11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95" name="Google Shape;3595;p7"/>
            <p:cNvSpPr/>
            <p:nvPr/>
          </p:nvSpPr>
          <p:spPr>
            <a:xfrm>
              <a:off x="4734225" y="5203500"/>
              <a:ext cx="67750" cy="126175"/>
            </a:xfrm>
            <a:custGeom>
              <a:avLst/>
              <a:gdLst/>
              <a:ahLst/>
              <a:cxnLst/>
              <a:rect l="l" t="t" r="r" b="b"/>
              <a:pathLst>
                <a:path w="2710" h="5047" extrusionOk="0">
                  <a:moveTo>
                    <a:pt x="1836" y="1"/>
                  </a:moveTo>
                  <a:cubicBezTo>
                    <a:pt x="1789" y="1"/>
                    <a:pt x="1742" y="24"/>
                    <a:pt x="1712" y="79"/>
                  </a:cubicBezTo>
                  <a:lnTo>
                    <a:pt x="772" y="1802"/>
                  </a:lnTo>
                  <a:lnTo>
                    <a:pt x="302" y="2664"/>
                  </a:lnTo>
                  <a:cubicBezTo>
                    <a:pt x="212" y="2827"/>
                    <a:pt x="1" y="3098"/>
                    <a:pt x="201" y="3264"/>
                  </a:cubicBezTo>
                  <a:cubicBezTo>
                    <a:pt x="284" y="3331"/>
                    <a:pt x="394" y="3335"/>
                    <a:pt x="496" y="3342"/>
                  </a:cubicBezTo>
                  <a:cubicBezTo>
                    <a:pt x="653" y="3357"/>
                    <a:pt x="811" y="3369"/>
                    <a:pt x="967" y="3382"/>
                  </a:cubicBezTo>
                  <a:cubicBezTo>
                    <a:pt x="1147" y="3397"/>
                    <a:pt x="1367" y="3443"/>
                    <a:pt x="1571" y="3443"/>
                  </a:cubicBezTo>
                  <a:cubicBezTo>
                    <a:pt x="1678" y="3443"/>
                    <a:pt x="1782" y="3431"/>
                    <a:pt x="1873" y="3394"/>
                  </a:cubicBezTo>
                  <a:cubicBezTo>
                    <a:pt x="1887" y="3386"/>
                    <a:pt x="1901" y="3377"/>
                    <a:pt x="1915" y="3367"/>
                  </a:cubicBezTo>
                  <a:lnTo>
                    <a:pt x="1915" y="3367"/>
                  </a:lnTo>
                  <a:cubicBezTo>
                    <a:pt x="1757" y="3863"/>
                    <a:pt x="1599" y="4358"/>
                    <a:pt x="1439" y="4853"/>
                  </a:cubicBezTo>
                  <a:cubicBezTo>
                    <a:pt x="1402" y="4970"/>
                    <a:pt x="1498" y="5046"/>
                    <a:pt x="1594" y="5046"/>
                  </a:cubicBezTo>
                  <a:cubicBezTo>
                    <a:pt x="1657" y="5046"/>
                    <a:pt x="1720" y="5013"/>
                    <a:pt x="1745" y="4936"/>
                  </a:cubicBezTo>
                  <a:lnTo>
                    <a:pt x="2672" y="2040"/>
                  </a:lnTo>
                  <a:cubicBezTo>
                    <a:pt x="2710" y="1924"/>
                    <a:pt x="2616" y="1849"/>
                    <a:pt x="2521" y="1849"/>
                  </a:cubicBezTo>
                  <a:cubicBezTo>
                    <a:pt x="2458" y="1849"/>
                    <a:pt x="2393" y="1882"/>
                    <a:pt x="2367" y="1957"/>
                  </a:cubicBezTo>
                  <a:cubicBezTo>
                    <a:pt x="2285" y="2186"/>
                    <a:pt x="2190" y="2410"/>
                    <a:pt x="2078" y="2626"/>
                  </a:cubicBezTo>
                  <a:cubicBezTo>
                    <a:pt x="1986" y="2805"/>
                    <a:pt x="1878" y="3112"/>
                    <a:pt x="1644" y="3118"/>
                  </a:cubicBezTo>
                  <a:cubicBezTo>
                    <a:pt x="1623" y="3119"/>
                    <a:pt x="1601" y="3120"/>
                    <a:pt x="1579" y="3120"/>
                  </a:cubicBezTo>
                  <a:cubicBezTo>
                    <a:pt x="1350" y="3120"/>
                    <a:pt x="1114" y="3078"/>
                    <a:pt x="888" y="3060"/>
                  </a:cubicBezTo>
                  <a:cubicBezTo>
                    <a:pt x="770" y="3051"/>
                    <a:pt x="653" y="3040"/>
                    <a:pt x="533" y="3031"/>
                  </a:cubicBezTo>
                  <a:cubicBezTo>
                    <a:pt x="510" y="3029"/>
                    <a:pt x="485" y="3026"/>
                    <a:pt x="461" y="3024"/>
                  </a:cubicBezTo>
                  <a:cubicBezTo>
                    <a:pt x="482" y="2979"/>
                    <a:pt x="516" y="2930"/>
                    <a:pt x="537" y="2893"/>
                  </a:cubicBezTo>
                  <a:cubicBezTo>
                    <a:pt x="1019" y="2008"/>
                    <a:pt x="1502" y="1122"/>
                    <a:pt x="1986" y="239"/>
                  </a:cubicBezTo>
                  <a:cubicBezTo>
                    <a:pt x="2053" y="115"/>
                    <a:pt x="1943" y="1"/>
                    <a:pt x="1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96" name="Google Shape;3596;p7"/>
            <p:cNvSpPr/>
            <p:nvPr/>
          </p:nvSpPr>
          <p:spPr>
            <a:xfrm>
              <a:off x="4813900" y="5213575"/>
              <a:ext cx="62900" cy="99125"/>
            </a:xfrm>
            <a:custGeom>
              <a:avLst/>
              <a:gdLst/>
              <a:ahLst/>
              <a:cxnLst/>
              <a:rect l="l" t="t" r="r" b="b"/>
              <a:pathLst>
                <a:path w="2516" h="3965" extrusionOk="0">
                  <a:moveTo>
                    <a:pt x="1247" y="0"/>
                  </a:moveTo>
                  <a:cubicBezTo>
                    <a:pt x="1221" y="0"/>
                    <a:pt x="1194" y="7"/>
                    <a:pt x="1169" y="21"/>
                  </a:cubicBezTo>
                  <a:lnTo>
                    <a:pt x="695" y="307"/>
                  </a:lnTo>
                  <a:cubicBezTo>
                    <a:pt x="548" y="395"/>
                    <a:pt x="639" y="604"/>
                    <a:pt x="776" y="604"/>
                  </a:cubicBezTo>
                  <a:cubicBezTo>
                    <a:pt x="801" y="604"/>
                    <a:pt x="828" y="597"/>
                    <a:pt x="854" y="581"/>
                  </a:cubicBezTo>
                  <a:lnTo>
                    <a:pt x="1177" y="387"/>
                  </a:lnTo>
                  <a:lnTo>
                    <a:pt x="1177" y="387"/>
                  </a:lnTo>
                  <a:cubicBezTo>
                    <a:pt x="1353" y="870"/>
                    <a:pt x="1083" y="1473"/>
                    <a:pt x="911" y="1916"/>
                  </a:cubicBezTo>
                  <a:cubicBezTo>
                    <a:pt x="684" y="2493"/>
                    <a:pt x="403" y="3048"/>
                    <a:pt x="70" y="3569"/>
                  </a:cubicBezTo>
                  <a:cubicBezTo>
                    <a:pt x="1" y="3679"/>
                    <a:pt x="95" y="3796"/>
                    <a:pt x="207" y="3807"/>
                  </a:cubicBezTo>
                  <a:cubicBezTo>
                    <a:pt x="908" y="3879"/>
                    <a:pt x="1608" y="3931"/>
                    <a:pt x="2312" y="3964"/>
                  </a:cubicBezTo>
                  <a:cubicBezTo>
                    <a:pt x="2315" y="3964"/>
                    <a:pt x="2317" y="3964"/>
                    <a:pt x="2320" y="3964"/>
                  </a:cubicBezTo>
                  <a:cubicBezTo>
                    <a:pt x="2515" y="3964"/>
                    <a:pt x="2511" y="3657"/>
                    <a:pt x="2312" y="3648"/>
                  </a:cubicBezTo>
                  <a:cubicBezTo>
                    <a:pt x="1697" y="3618"/>
                    <a:pt x="1083" y="3572"/>
                    <a:pt x="472" y="3513"/>
                  </a:cubicBezTo>
                  <a:cubicBezTo>
                    <a:pt x="784" y="2993"/>
                    <a:pt x="1049" y="2446"/>
                    <a:pt x="1262" y="1877"/>
                  </a:cubicBezTo>
                  <a:cubicBezTo>
                    <a:pt x="1470" y="1319"/>
                    <a:pt x="1724" y="636"/>
                    <a:pt x="1386" y="78"/>
                  </a:cubicBezTo>
                  <a:cubicBezTo>
                    <a:pt x="1355" y="28"/>
                    <a:pt x="1302" y="0"/>
                    <a:pt x="1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97" name="Google Shape;3597;p7"/>
            <p:cNvSpPr/>
            <p:nvPr/>
          </p:nvSpPr>
          <p:spPr>
            <a:xfrm>
              <a:off x="4880125" y="5207425"/>
              <a:ext cx="74925" cy="120100"/>
            </a:xfrm>
            <a:custGeom>
              <a:avLst/>
              <a:gdLst/>
              <a:ahLst/>
              <a:cxnLst/>
              <a:rect l="l" t="t" r="r" b="b"/>
              <a:pathLst>
                <a:path w="2997" h="4804" extrusionOk="0">
                  <a:moveTo>
                    <a:pt x="963" y="0"/>
                  </a:moveTo>
                  <a:cubicBezTo>
                    <a:pt x="916" y="0"/>
                    <a:pt x="870" y="24"/>
                    <a:pt x="841" y="80"/>
                  </a:cubicBezTo>
                  <a:cubicBezTo>
                    <a:pt x="523" y="718"/>
                    <a:pt x="252" y="1377"/>
                    <a:pt x="31" y="2054"/>
                  </a:cubicBezTo>
                  <a:cubicBezTo>
                    <a:pt x="0" y="2146"/>
                    <a:pt x="78" y="2255"/>
                    <a:pt x="175" y="2255"/>
                  </a:cubicBezTo>
                  <a:cubicBezTo>
                    <a:pt x="177" y="2255"/>
                    <a:pt x="180" y="2255"/>
                    <a:pt x="183" y="2255"/>
                  </a:cubicBezTo>
                  <a:cubicBezTo>
                    <a:pt x="219" y="2253"/>
                    <a:pt x="256" y="2251"/>
                    <a:pt x="293" y="2251"/>
                  </a:cubicBezTo>
                  <a:cubicBezTo>
                    <a:pt x="994" y="2251"/>
                    <a:pt x="1790" y="2646"/>
                    <a:pt x="1963" y="3375"/>
                  </a:cubicBezTo>
                  <a:cubicBezTo>
                    <a:pt x="2044" y="3721"/>
                    <a:pt x="1906" y="4066"/>
                    <a:pt x="1626" y="4281"/>
                  </a:cubicBezTo>
                  <a:cubicBezTo>
                    <a:pt x="1436" y="4425"/>
                    <a:pt x="1213" y="4487"/>
                    <a:pt x="987" y="4487"/>
                  </a:cubicBezTo>
                  <a:cubicBezTo>
                    <a:pt x="811" y="4487"/>
                    <a:pt x="634" y="4450"/>
                    <a:pt x="468" y="4387"/>
                  </a:cubicBezTo>
                  <a:cubicBezTo>
                    <a:pt x="448" y="4380"/>
                    <a:pt x="429" y="4376"/>
                    <a:pt x="412" y="4376"/>
                  </a:cubicBezTo>
                  <a:cubicBezTo>
                    <a:pt x="262" y="4376"/>
                    <a:pt x="213" y="4629"/>
                    <a:pt x="383" y="4693"/>
                  </a:cubicBezTo>
                  <a:cubicBezTo>
                    <a:pt x="574" y="4764"/>
                    <a:pt x="778" y="4803"/>
                    <a:pt x="981" y="4803"/>
                  </a:cubicBezTo>
                  <a:cubicBezTo>
                    <a:pt x="1264" y="4803"/>
                    <a:pt x="1543" y="4728"/>
                    <a:pt x="1779" y="4559"/>
                  </a:cubicBezTo>
                  <a:cubicBezTo>
                    <a:pt x="2133" y="4304"/>
                    <a:pt x="2346" y="3890"/>
                    <a:pt x="2295" y="3450"/>
                  </a:cubicBezTo>
                  <a:cubicBezTo>
                    <a:pt x="2191" y="2543"/>
                    <a:pt x="1264" y="1982"/>
                    <a:pt x="408" y="1940"/>
                  </a:cubicBezTo>
                  <a:cubicBezTo>
                    <a:pt x="585" y="1426"/>
                    <a:pt x="791" y="925"/>
                    <a:pt x="1026" y="436"/>
                  </a:cubicBezTo>
                  <a:cubicBezTo>
                    <a:pt x="1031" y="436"/>
                    <a:pt x="1036" y="436"/>
                    <a:pt x="1040" y="436"/>
                  </a:cubicBezTo>
                  <a:cubicBezTo>
                    <a:pt x="1052" y="436"/>
                    <a:pt x="1064" y="435"/>
                    <a:pt x="1076" y="434"/>
                  </a:cubicBezTo>
                  <a:cubicBezTo>
                    <a:pt x="1411" y="375"/>
                    <a:pt x="1750" y="345"/>
                    <a:pt x="2090" y="345"/>
                  </a:cubicBezTo>
                  <a:cubicBezTo>
                    <a:pt x="2340" y="345"/>
                    <a:pt x="2590" y="361"/>
                    <a:pt x="2838" y="393"/>
                  </a:cubicBezTo>
                  <a:cubicBezTo>
                    <a:pt x="2843" y="394"/>
                    <a:pt x="2848" y="394"/>
                    <a:pt x="2852" y="394"/>
                  </a:cubicBezTo>
                  <a:cubicBezTo>
                    <a:pt x="2931" y="394"/>
                    <a:pt x="2997" y="309"/>
                    <a:pt x="2997" y="235"/>
                  </a:cubicBezTo>
                  <a:cubicBezTo>
                    <a:pt x="2995" y="141"/>
                    <a:pt x="2923" y="88"/>
                    <a:pt x="2838" y="77"/>
                  </a:cubicBezTo>
                  <a:cubicBezTo>
                    <a:pt x="2591" y="46"/>
                    <a:pt x="2342" y="31"/>
                    <a:pt x="2094" y="31"/>
                  </a:cubicBezTo>
                  <a:cubicBezTo>
                    <a:pt x="1768" y="31"/>
                    <a:pt x="1443" y="57"/>
                    <a:pt x="1121" y="110"/>
                  </a:cubicBezTo>
                  <a:cubicBezTo>
                    <a:pt x="1096" y="45"/>
                    <a:pt x="1029" y="0"/>
                    <a:pt x="9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98" name="Google Shape;3598;p7"/>
            <p:cNvSpPr/>
            <p:nvPr/>
          </p:nvSpPr>
          <p:spPr>
            <a:xfrm>
              <a:off x="5059600" y="5166500"/>
              <a:ext cx="90600" cy="15700"/>
            </a:xfrm>
            <a:custGeom>
              <a:avLst/>
              <a:gdLst/>
              <a:ahLst/>
              <a:cxnLst/>
              <a:rect l="l" t="t" r="r" b="b"/>
              <a:pathLst>
                <a:path w="3624" h="628" extrusionOk="0">
                  <a:moveTo>
                    <a:pt x="238" y="0"/>
                  </a:moveTo>
                  <a:cubicBezTo>
                    <a:pt x="96" y="0"/>
                    <a:pt x="1" y="211"/>
                    <a:pt x="154" y="293"/>
                  </a:cubicBezTo>
                  <a:cubicBezTo>
                    <a:pt x="372" y="410"/>
                    <a:pt x="661" y="392"/>
                    <a:pt x="900" y="410"/>
                  </a:cubicBezTo>
                  <a:lnTo>
                    <a:pt x="1720" y="481"/>
                  </a:lnTo>
                  <a:lnTo>
                    <a:pt x="3420" y="627"/>
                  </a:lnTo>
                  <a:cubicBezTo>
                    <a:pt x="3426" y="627"/>
                    <a:pt x="3432" y="628"/>
                    <a:pt x="3438" y="628"/>
                  </a:cubicBezTo>
                  <a:cubicBezTo>
                    <a:pt x="3623" y="628"/>
                    <a:pt x="3617" y="328"/>
                    <a:pt x="3421" y="312"/>
                  </a:cubicBezTo>
                  <a:lnTo>
                    <a:pt x="1847" y="177"/>
                  </a:lnTo>
                  <a:lnTo>
                    <a:pt x="1091" y="113"/>
                  </a:lnTo>
                  <a:lnTo>
                    <a:pt x="714" y="80"/>
                  </a:lnTo>
                  <a:cubicBezTo>
                    <a:pt x="592" y="69"/>
                    <a:pt x="426" y="81"/>
                    <a:pt x="314" y="20"/>
                  </a:cubicBezTo>
                  <a:cubicBezTo>
                    <a:pt x="288" y="6"/>
                    <a:pt x="263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599" name="Google Shape;3599;p7"/>
            <p:cNvSpPr/>
            <p:nvPr/>
          </p:nvSpPr>
          <p:spPr>
            <a:xfrm>
              <a:off x="5064750" y="5192125"/>
              <a:ext cx="75850" cy="11375"/>
            </a:xfrm>
            <a:custGeom>
              <a:avLst/>
              <a:gdLst/>
              <a:ahLst/>
              <a:cxnLst/>
              <a:rect l="l" t="t" r="r" b="b"/>
              <a:pathLst>
                <a:path w="3034" h="455" extrusionOk="0">
                  <a:moveTo>
                    <a:pt x="2840" y="1"/>
                  </a:moveTo>
                  <a:cubicBezTo>
                    <a:pt x="2837" y="1"/>
                    <a:pt x="2833" y="1"/>
                    <a:pt x="2830" y="1"/>
                  </a:cubicBezTo>
                  <a:lnTo>
                    <a:pt x="205" y="139"/>
                  </a:lnTo>
                  <a:cubicBezTo>
                    <a:pt x="7" y="148"/>
                    <a:pt x="0" y="454"/>
                    <a:pt x="194" y="454"/>
                  </a:cubicBezTo>
                  <a:cubicBezTo>
                    <a:pt x="197" y="454"/>
                    <a:pt x="200" y="454"/>
                    <a:pt x="204" y="454"/>
                  </a:cubicBezTo>
                  <a:lnTo>
                    <a:pt x="2828" y="318"/>
                  </a:lnTo>
                  <a:cubicBezTo>
                    <a:pt x="3027" y="307"/>
                    <a:pt x="3033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00" name="Google Shape;3600;p7"/>
            <p:cNvSpPr/>
            <p:nvPr/>
          </p:nvSpPr>
          <p:spPr>
            <a:xfrm>
              <a:off x="5171550" y="5122550"/>
              <a:ext cx="68900" cy="99000"/>
            </a:xfrm>
            <a:custGeom>
              <a:avLst/>
              <a:gdLst/>
              <a:ahLst/>
              <a:cxnLst/>
              <a:rect l="l" t="t" r="r" b="b"/>
              <a:pathLst>
                <a:path w="2756" h="3960" extrusionOk="0">
                  <a:moveTo>
                    <a:pt x="1381" y="445"/>
                  </a:moveTo>
                  <a:cubicBezTo>
                    <a:pt x="1399" y="512"/>
                    <a:pt x="1457" y="570"/>
                    <a:pt x="1529" y="570"/>
                  </a:cubicBezTo>
                  <a:cubicBezTo>
                    <a:pt x="1554" y="570"/>
                    <a:pt x="1581" y="563"/>
                    <a:pt x="1608" y="547"/>
                  </a:cubicBezTo>
                  <a:cubicBezTo>
                    <a:pt x="1674" y="508"/>
                    <a:pt x="1741" y="491"/>
                    <a:pt x="1806" y="491"/>
                  </a:cubicBezTo>
                  <a:cubicBezTo>
                    <a:pt x="1986" y="491"/>
                    <a:pt x="2154" y="620"/>
                    <a:pt x="2251" y="782"/>
                  </a:cubicBezTo>
                  <a:cubicBezTo>
                    <a:pt x="2376" y="995"/>
                    <a:pt x="2415" y="1257"/>
                    <a:pt x="2412" y="1499"/>
                  </a:cubicBezTo>
                  <a:cubicBezTo>
                    <a:pt x="2404" y="2007"/>
                    <a:pt x="2175" y="2485"/>
                    <a:pt x="1876" y="2884"/>
                  </a:cubicBezTo>
                  <a:cubicBezTo>
                    <a:pt x="1721" y="3091"/>
                    <a:pt x="1544" y="3281"/>
                    <a:pt x="1348" y="3448"/>
                  </a:cubicBezTo>
                  <a:cubicBezTo>
                    <a:pt x="1221" y="3558"/>
                    <a:pt x="1087" y="3637"/>
                    <a:pt x="953" y="3637"/>
                  </a:cubicBezTo>
                  <a:cubicBezTo>
                    <a:pt x="857" y="3637"/>
                    <a:pt x="761" y="3596"/>
                    <a:pt x="670" y="3497"/>
                  </a:cubicBezTo>
                  <a:cubicBezTo>
                    <a:pt x="291" y="3088"/>
                    <a:pt x="358" y="2386"/>
                    <a:pt x="515" y="1899"/>
                  </a:cubicBezTo>
                  <a:cubicBezTo>
                    <a:pt x="689" y="1357"/>
                    <a:pt x="1029" y="888"/>
                    <a:pt x="1381" y="445"/>
                  </a:cubicBezTo>
                  <a:close/>
                  <a:moveTo>
                    <a:pt x="1392" y="0"/>
                  </a:moveTo>
                  <a:cubicBezTo>
                    <a:pt x="1357" y="0"/>
                    <a:pt x="1321" y="16"/>
                    <a:pt x="1290" y="55"/>
                  </a:cubicBezTo>
                  <a:cubicBezTo>
                    <a:pt x="839" y="616"/>
                    <a:pt x="381" y="1203"/>
                    <a:pt x="183" y="1907"/>
                  </a:cubicBezTo>
                  <a:cubicBezTo>
                    <a:pt x="13" y="2504"/>
                    <a:pt x="1" y="3350"/>
                    <a:pt x="519" y="3792"/>
                  </a:cubicBezTo>
                  <a:cubicBezTo>
                    <a:pt x="660" y="3911"/>
                    <a:pt x="803" y="3960"/>
                    <a:pt x="944" y="3960"/>
                  </a:cubicBezTo>
                  <a:cubicBezTo>
                    <a:pt x="1376" y="3960"/>
                    <a:pt x="1791" y="3497"/>
                    <a:pt x="2053" y="3171"/>
                  </a:cubicBezTo>
                  <a:cubicBezTo>
                    <a:pt x="2454" y="2670"/>
                    <a:pt x="2755" y="2045"/>
                    <a:pt x="2727" y="1390"/>
                  </a:cubicBezTo>
                  <a:cubicBezTo>
                    <a:pt x="2711" y="1047"/>
                    <a:pt x="2617" y="675"/>
                    <a:pt x="2371" y="421"/>
                  </a:cubicBezTo>
                  <a:cubicBezTo>
                    <a:pt x="2221" y="266"/>
                    <a:pt x="2016" y="178"/>
                    <a:pt x="1809" y="178"/>
                  </a:cubicBezTo>
                  <a:cubicBezTo>
                    <a:pt x="1717" y="178"/>
                    <a:pt x="1625" y="195"/>
                    <a:pt x="1538" y="232"/>
                  </a:cubicBezTo>
                  <a:cubicBezTo>
                    <a:pt x="1579" y="122"/>
                    <a:pt x="1488" y="0"/>
                    <a:pt x="1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01" name="Google Shape;3601;p7"/>
            <p:cNvSpPr/>
            <p:nvPr/>
          </p:nvSpPr>
          <p:spPr>
            <a:xfrm>
              <a:off x="5231875" y="5211725"/>
              <a:ext cx="17250" cy="54275"/>
            </a:xfrm>
            <a:custGeom>
              <a:avLst/>
              <a:gdLst/>
              <a:ahLst/>
              <a:cxnLst/>
              <a:rect l="l" t="t" r="r" b="b"/>
              <a:pathLst>
                <a:path w="690" h="2171" extrusionOk="0">
                  <a:moveTo>
                    <a:pt x="475" y="1"/>
                  </a:moveTo>
                  <a:cubicBezTo>
                    <a:pt x="397" y="1"/>
                    <a:pt x="308" y="73"/>
                    <a:pt x="316" y="157"/>
                  </a:cubicBezTo>
                  <a:cubicBezTo>
                    <a:pt x="375" y="764"/>
                    <a:pt x="278" y="1375"/>
                    <a:pt x="35" y="1932"/>
                  </a:cubicBezTo>
                  <a:cubicBezTo>
                    <a:pt x="1" y="2011"/>
                    <a:pt x="12" y="2103"/>
                    <a:pt x="91" y="2150"/>
                  </a:cubicBezTo>
                  <a:cubicBezTo>
                    <a:pt x="115" y="2164"/>
                    <a:pt x="143" y="2170"/>
                    <a:pt x="172" y="2170"/>
                  </a:cubicBezTo>
                  <a:cubicBezTo>
                    <a:pt x="228" y="2170"/>
                    <a:pt x="285" y="2145"/>
                    <a:pt x="308" y="2094"/>
                  </a:cubicBezTo>
                  <a:cubicBezTo>
                    <a:pt x="579" y="1487"/>
                    <a:pt x="690" y="821"/>
                    <a:pt x="632" y="160"/>
                  </a:cubicBezTo>
                  <a:cubicBezTo>
                    <a:pt x="624" y="74"/>
                    <a:pt x="565" y="1"/>
                    <a:pt x="4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02" name="Google Shape;3602;p7"/>
            <p:cNvSpPr/>
            <p:nvPr/>
          </p:nvSpPr>
          <p:spPr>
            <a:xfrm>
              <a:off x="5268450" y="5123500"/>
              <a:ext cx="59975" cy="102425"/>
            </a:xfrm>
            <a:custGeom>
              <a:avLst/>
              <a:gdLst/>
              <a:ahLst/>
              <a:cxnLst/>
              <a:rect l="l" t="t" r="r" b="b"/>
              <a:pathLst>
                <a:path w="2399" h="4097" extrusionOk="0">
                  <a:moveTo>
                    <a:pt x="1375" y="319"/>
                  </a:moveTo>
                  <a:cubicBezTo>
                    <a:pt x="1492" y="319"/>
                    <a:pt x="1609" y="363"/>
                    <a:pt x="1712" y="438"/>
                  </a:cubicBezTo>
                  <a:cubicBezTo>
                    <a:pt x="1928" y="596"/>
                    <a:pt x="2002" y="877"/>
                    <a:pt x="2013" y="1134"/>
                  </a:cubicBezTo>
                  <a:cubicBezTo>
                    <a:pt x="2033" y="1660"/>
                    <a:pt x="1890" y="2234"/>
                    <a:pt x="1673" y="2712"/>
                  </a:cubicBezTo>
                  <a:cubicBezTo>
                    <a:pt x="1568" y="2947"/>
                    <a:pt x="1433" y="3168"/>
                    <a:pt x="1268" y="3367"/>
                  </a:cubicBezTo>
                  <a:cubicBezTo>
                    <a:pt x="1131" y="3533"/>
                    <a:pt x="913" y="3777"/>
                    <a:pt x="673" y="3777"/>
                  </a:cubicBezTo>
                  <a:cubicBezTo>
                    <a:pt x="659" y="3777"/>
                    <a:pt x="644" y="3776"/>
                    <a:pt x="629" y="3774"/>
                  </a:cubicBezTo>
                  <a:cubicBezTo>
                    <a:pt x="369" y="3739"/>
                    <a:pt x="353" y="3387"/>
                    <a:pt x="346" y="3186"/>
                  </a:cubicBezTo>
                  <a:cubicBezTo>
                    <a:pt x="308" y="2220"/>
                    <a:pt x="513" y="1258"/>
                    <a:pt x="946" y="391"/>
                  </a:cubicBezTo>
                  <a:cubicBezTo>
                    <a:pt x="971" y="418"/>
                    <a:pt x="1004" y="432"/>
                    <a:pt x="1038" y="432"/>
                  </a:cubicBezTo>
                  <a:cubicBezTo>
                    <a:pt x="1066" y="432"/>
                    <a:pt x="1095" y="422"/>
                    <a:pt x="1118" y="402"/>
                  </a:cubicBezTo>
                  <a:cubicBezTo>
                    <a:pt x="1199" y="345"/>
                    <a:pt x="1287" y="319"/>
                    <a:pt x="1375" y="319"/>
                  </a:cubicBezTo>
                  <a:close/>
                  <a:moveTo>
                    <a:pt x="1366" y="1"/>
                  </a:moveTo>
                  <a:cubicBezTo>
                    <a:pt x="1223" y="1"/>
                    <a:pt x="1082" y="40"/>
                    <a:pt x="960" y="128"/>
                  </a:cubicBezTo>
                  <a:cubicBezTo>
                    <a:pt x="935" y="145"/>
                    <a:pt x="916" y="169"/>
                    <a:pt x="907" y="197"/>
                  </a:cubicBezTo>
                  <a:cubicBezTo>
                    <a:pt x="874" y="168"/>
                    <a:pt x="833" y="150"/>
                    <a:pt x="792" y="150"/>
                  </a:cubicBezTo>
                  <a:cubicBezTo>
                    <a:pt x="746" y="150"/>
                    <a:pt x="701" y="173"/>
                    <a:pt x="673" y="230"/>
                  </a:cubicBezTo>
                  <a:cubicBezTo>
                    <a:pt x="339" y="902"/>
                    <a:pt x="129" y="1631"/>
                    <a:pt x="54" y="2378"/>
                  </a:cubicBezTo>
                  <a:cubicBezTo>
                    <a:pt x="20" y="2726"/>
                    <a:pt x="1" y="3091"/>
                    <a:pt x="51" y="3439"/>
                  </a:cubicBezTo>
                  <a:cubicBezTo>
                    <a:pt x="90" y="3714"/>
                    <a:pt x="222" y="3998"/>
                    <a:pt x="516" y="4075"/>
                  </a:cubicBezTo>
                  <a:cubicBezTo>
                    <a:pt x="573" y="4090"/>
                    <a:pt x="629" y="4097"/>
                    <a:pt x="684" y="4097"/>
                  </a:cubicBezTo>
                  <a:cubicBezTo>
                    <a:pt x="1240" y="4097"/>
                    <a:pt x="1701" y="3376"/>
                    <a:pt x="1908" y="2951"/>
                  </a:cubicBezTo>
                  <a:cubicBezTo>
                    <a:pt x="2196" y="2364"/>
                    <a:pt x="2398" y="1615"/>
                    <a:pt x="2314" y="957"/>
                  </a:cubicBezTo>
                  <a:cubicBezTo>
                    <a:pt x="2268" y="620"/>
                    <a:pt x="2113" y="299"/>
                    <a:pt x="1809" y="123"/>
                  </a:cubicBezTo>
                  <a:cubicBezTo>
                    <a:pt x="1674" y="46"/>
                    <a:pt x="1519" y="1"/>
                    <a:pt x="13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03" name="Google Shape;3603;p7"/>
            <p:cNvSpPr/>
            <p:nvPr/>
          </p:nvSpPr>
          <p:spPr>
            <a:xfrm>
              <a:off x="5340600" y="5119275"/>
              <a:ext cx="58325" cy="103275"/>
            </a:xfrm>
            <a:custGeom>
              <a:avLst/>
              <a:gdLst/>
              <a:ahLst/>
              <a:cxnLst/>
              <a:rect l="l" t="t" r="r" b="b"/>
              <a:pathLst>
                <a:path w="2333" h="4131" extrusionOk="0">
                  <a:moveTo>
                    <a:pt x="1406" y="325"/>
                  </a:moveTo>
                  <a:cubicBezTo>
                    <a:pt x="1464" y="325"/>
                    <a:pt x="1527" y="351"/>
                    <a:pt x="1593" y="413"/>
                  </a:cubicBezTo>
                  <a:cubicBezTo>
                    <a:pt x="1801" y="609"/>
                    <a:pt x="1881" y="949"/>
                    <a:pt x="1909" y="1223"/>
                  </a:cubicBezTo>
                  <a:cubicBezTo>
                    <a:pt x="1961" y="1738"/>
                    <a:pt x="1859" y="2295"/>
                    <a:pt x="1644" y="2765"/>
                  </a:cubicBezTo>
                  <a:cubicBezTo>
                    <a:pt x="1449" y="3196"/>
                    <a:pt x="1134" y="3600"/>
                    <a:pt x="679" y="3774"/>
                  </a:cubicBezTo>
                  <a:cubicBezTo>
                    <a:pt x="640" y="3789"/>
                    <a:pt x="594" y="3811"/>
                    <a:pt x="550" y="3811"/>
                  </a:cubicBezTo>
                  <a:cubicBezTo>
                    <a:pt x="539" y="3811"/>
                    <a:pt x="528" y="3810"/>
                    <a:pt x="518" y="3807"/>
                  </a:cubicBezTo>
                  <a:cubicBezTo>
                    <a:pt x="447" y="3783"/>
                    <a:pt x="421" y="3689"/>
                    <a:pt x="399" y="3620"/>
                  </a:cubicBezTo>
                  <a:cubicBezTo>
                    <a:pt x="357" y="3482"/>
                    <a:pt x="353" y="3337"/>
                    <a:pt x="364" y="3194"/>
                  </a:cubicBezTo>
                  <a:cubicBezTo>
                    <a:pt x="385" y="2892"/>
                    <a:pt x="463" y="2588"/>
                    <a:pt x="541" y="2293"/>
                  </a:cubicBezTo>
                  <a:cubicBezTo>
                    <a:pt x="722" y="1632"/>
                    <a:pt x="985" y="996"/>
                    <a:pt x="1328" y="402"/>
                  </a:cubicBezTo>
                  <a:cubicBezTo>
                    <a:pt x="1341" y="380"/>
                    <a:pt x="1348" y="357"/>
                    <a:pt x="1350" y="333"/>
                  </a:cubicBezTo>
                  <a:cubicBezTo>
                    <a:pt x="1368" y="328"/>
                    <a:pt x="1387" y="325"/>
                    <a:pt x="1406" y="325"/>
                  </a:cubicBezTo>
                  <a:close/>
                  <a:moveTo>
                    <a:pt x="1394" y="1"/>
                  </a:moveTo>
                  <a:cubicBezTo>
                    <a:pt x="1097" y="1"/>
                    <a:pt x="888" y="267"/>
                    <a:pt x="745" y="521"/>
                  </a:cubicBezTo>
                  <a:cubicBezTo>
                    <a:pt x="698" y="606"/>
                    <a:pt x="736" y="686"/>
                    <a:pt x="798" y="728"/>
                  </a:cubicBezTo>
                  <a:cubicBezTo>
                    <a:pt x="524" y="1283"/>
                    <a:pt x="314" y="1867"/>
                    <a:pt x="172" y="2470"/>
                  </a:cubicBezTo>
                  <a:cubicBezTo>
                    <a:pt x="89" y="2829"/>
                    <a:pt x="1" y="3213"/>
                    <a:pt x="67" y="3583"/>
                  </a:cubicBezTo>
                  <a:cubicBezTo>
                    <a:pt x="113" y="3848"/>
                    <a:pt x="256" y="4130"/>
                    <a:pt x="535" y="4130"/>
                  </a:cubicBezTo>
                  <a:cubicBezTo>
                    <a:pt x="568" y="4130"/>
                    <a:pt x="602" y="4127"/>
                    <a:pt x="639" y="4118"/>
                  </a:cubicBezTo>
                  <a:cubicBezTo>
                    <a:pt x="1239" y="3984"/>
                    <a:pt x="1688" y="3435"/>
                    <a:pt x="1930" y="2901"/>
                  </a:cubicBezTo>
                  <a:cubicBezTo>
                    <a:pt x="2205" y="2285"/>
                    <a:pt x="2332" y="1536"/>
                    <a:pt x="2168" y="874"/>
                  </a:cubicBezTo>
                  <a:cubicBezTo>
                    <a:pt x="2086" y="543"/>
                    <a:pt x="1900" y="122"/>
                    <a:pt x="1540" y="21"/>
                  </a:cubicBezTo>
                  <a:cubicBezTo>
                    <a:pt x="1489" y="7"/>
                    <a:pt x="1441" y="1"/>
                    <a:pt x="13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04" name="Google Shape;3604;p7"/>
            <p:cNvSpPr/>
            <p:nvPr/>
          </p:nvSpPr>
          <p:spPr>
            <a:xfrm>
              <a:off x="5406650" y="5112625"/>
              <a:ext cx="55325" cy="110050"/>
            </a:xfrm>
            <a:custGeom>
              <a:avLst/>
              <a:gdLst/>
              <a:ahLst/>
              <a:cxnLst/>
              <a:rect l="l" t="t" r="r" b="b"/>
              <a:pathLst>
                <a:path w="2213" h="4402" extrusionOk="0">
                  <a:moveTo>
                    <a:pt x="1259" y="2353"/>
                  </a:moveTo>
                  <a:cubicBezTo>
                    <a:pt x="1339" y="2353"/>
                    <a:pt x="1419" y="2362"/>
                    <a:pt x="1495" y="2385"/>
                  </a:cubicBezTo>
                  <a:cubicBezTo>
                    <a:pt x="1845" y="2490"/>
                    <a:pt x="1917" y="2874"/>
                    <a:pt x="1798" y="3181"/>
                  </a:cubicBezTo>
                  <a:cubicBezTo>
                    <a:pt x="1680" y="3485"/>
                    <a:pt x="1393" y="3817"/>
                    <a:pt x="1113" y="3985"/>
                  </a:cubicBezTo>
                  <a:cubicBezTo>
                    <a:pt x="1006" y="4049"/>
                    <a:pt x="900" y="4080"/>
                    <a:pt x="804" y="4080"/>
                  </a:cubicBezTo>
                  <a:cubicBezTo>
                    <a:pt x="590" y="4080"/>
                    <a:pt x="420" y="3928"/>
                    <a:pt x="369" y="3659"/>
                  </a:cubicBezTo>
                  <a:cubicBezTo>
                    <a:pt x="303" y="3314"/>
                    <a:pt x="344" y="2934"/>
                    <a:pt x="436" y="2569"/>
                  </a:cubicBezTo>
                  <a:cubicBezTo>
                    <a:pt x="444" y="2641"/>
                    <a:pt x="452" y="2713"/>
                    <a:pt x="461" y="2785"/>
                  </a:cubicBezTo>
                  <a:cubicBezTo>
                    <a:pt x="473" y="2885"/>
                    <a:pt x="559" y="2935"/>
                    <a:pt x="638" y="2935"/>
                  </a:cubicBezTo>
                  <a:cubicBezTo>
                    <a:pt x="717" y="2935"/>
                    <a:pt x="789" y="2886"/>
                    <a:pt x="778" y="2786"/>
                  </a:cubicBezTo>
                  <a:lnTo>
                    <a:pt x="738" y="2448"/>
                  </a:lnTo>
                  <a:cubicBezTo>
                    <a:pt x="906" y="2397"/>
                    <a:pt x="1085" y="2353"/>
                    <a:pt x="1259" y="2353"/>
                  </a:cubicBezTo>
                  <a:close/>
                  <a:moveTo>
                    <a:pt x="1896" y="0"/>
                  </a:moveTo>
                  <a:cubicBezTo>
                    <a:pt x="1870" y="0"/>
                    <a:pt x="1842" y="9"/>
                    <a:pt x="1813" y="29"/>
                  </a:cubicBezTo>
                  <a:cubicBezTo>
                    <a:pt x="728" y="789"/>
                    <a:pt x="1" y="2094"/>
                    <a:pt x="32" y="3433"/>
                  </a:cubicBezTo>
                  <a:cubicBezTo>
                    <a:pt x="38" y="3712"/>
                    <a:pt x="95" y="4019"/>
                    <a:pt x="304" y="4220"/>
                  </a:cubicBezTo>
                  <a:cubicBezTo>
                    <a:pt x="436" y="4346"/>
                    <a:pt x="608" y="4401"/>
                    <a:pt x="782" y="4401"/>
                  </a:cubicBezTo>
                  <a:cubicBezTo>
                    <a:pt x="902" y="4401"/>
                    <a:pt x="1024" y="4375"/>
                    <a:pt x="1135" y="4328"/>
                  </a:cubicBezTo>
                  <a:cubicBezTo>
                    <a:pt x="1445" y="4195"/>
                    <a:pt x="1700" y="3916"/>
                    <a:pt x="1895" y="3646"/>
                  </a:cubicBezTo>
                  <a:cubicBezTo>
                    <a:pt x="2091" y="3379"/>
                    <a:pt x="2213" y="3059"/>
                    <a:pt x="2155" y="2727"/>
                  </a:cubicBezTo>
                  <a:cubicBezTo>
                    <a:pt x="2068" y="2217"/>
                    <a:pt x="1680" y="2059"/>
                    <a:pt x="1257" y="2059"/>
                  </a:cubicBezTo>
                  <a:cubicBezTo>
                    <a:pt x="1020" y="2059"/>
                    <a:pt x="771" y="2109"/>
                    <a:pt x="558" y="2174"/>
                  </a:cubicBezTo>
                  <a:cubicBezTo>
                    <a:pt x="604" y="2048"/>
                    <a:pt x="654" y="1926"/>
                    <a:pt x="707" y="1813"/>
                  </a:cubicBezTo>
                  <a:cubicBezTo>
                    <a:pt x="991" y="1209"/>
                    <a:pt x="1426" y="688"/>
                    <a:pt x="1972" y="303"/>
                  </a:cubicBezTo>
                  <a:cubicBezTo>
                    <a:pt x="2109" y="207"/>
                    <a:pt x="2025" y="0"/>
                    <a:pt x="1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05" name="Google Shape;3605;p7"/>
            <p:cNvSpPr/>
            <p:nvPr/>
          </p:nvSpPr>
          <p:spPr>
            <a:xfrm>
              <a:off x="5471900" y="5108375"/>
              <a:ext cx="82300" cy="110775"/>
            </a:xfrm>
            <a:custGeom>
              <a:avLst/>
              <a:gdLst/>
              <a:ahLst/>
              <a:cxnLst/>
              <a:rect l="l" t="t" r="r" b="b"/>
              <a:pathLst>
                <a:path w="3292" h="4431" extrusionOk="0">
                  <a:moveTo>
                    <a:pt x="2044" y="1"/>
                  </a:moveTo>
                  <a:cubicBezTo>
                    <a:pt x="1786" y="1"/>
                    <a:pt x="1529" y="18"/>
                    <a:pt x="1273" y="53"/>
                  </a:cubicBezTo>
                  <a:cubicBezTo>
                    <a:pt x="1246" y="35"/>
                    <a:pt x="1215" y="24"/>
                    <a:pt x="1184" y="24"/>
                  </a:cubicBezTo>
                  <a:cubicBezTo>
                    <a:pt x="1145" y="24"/>
                    <a:pt x="1107" y="42"/>
                    <a:pt x="1079" y="81"/>
                  </a:cubicBezTo>
                  <a:cubicBezTo>
                    <a:pt x="1032" y="89"/>
                    <a:pt x="985" y="92"/>
                    <a:pt x="939" y="102"/>
                  </a:cubicBezTo>
                  <a:cubicBezTo>
                    <a:pt x="778" y="133"/>
                    <a:pt x="803" y="337"/>
                    <a:pt x="924" y="393"/>
                  </a:cubicBezTo>
                  <a:cubicBezTo>
                    <a:pt x="673" y="916"/>
                    <a:pt x="422" y="1440"/>
                    <a:pt x="172" y="1965"/>
                  </a:cubicBezTo>
                  <a:cubicBezTo>
                    <a:pt x="118" y="2075"/>
                    <a:pt x="190" y="2203"/>
                    <a:pt x="308" y="2203"/>
                  </a:cubicBezTo>
                  <a:cubicBezTo>
                    <a:pt x="321" y="2203"/>
                    <a:pt x="335" y="2201"/>
                    <a:pt x="349" y="2198"/>
                  </a:cubicBezTo>
                  <a:cubicBezTo>
                    <a:pt x="562" y="2147"/>
                    <a:pt x="787" y="2109"/>
                    <a:pt x="1009" y="2109"/>
                  </a:cubicBezTo>
                  <a:cubicBezTo>
                    <a:pt x="1254" y="2109"/>
                    <a:pt x="1495" y="2155"/>
                    <a:pt x="1715" y="2278"/>
                  </a:cubicBezTo>
                  <a:cubicBezTo>
                    <a:pt x="2067" y="2475"/>
                    <a:pt x="2263" y="2834"/>
                    <a:pt x="2194" y="3237"/>
                  </a:cubicBezTo>
                  <a:cubicBezTo>
                    <a:pt x="2090" y="3833"/>
                    <a:pt x="1594" y="4117"/>
                    <a:pt x="1071" y="4117"/>
                  </a:cubicBezTo>
                  <a:cubicBezTo>
                    <a:pt x="808" y="4117"/>
                    <a:pt x="538" y="4045"/>
                    <a:pt x="308" y="3906"/>
                  </a:cubicBezTo>
                  <a:cubicBezTo>
                    <a:pt x="281" y="3889"/>
                    <a:pt x="254" y="3882"/>
                    <a:pt x="228" y="3882"/>
                  </a:cubicBezTo>
                  <a:cubicBezTo>
                    <a:pt x="92" y="3882"/>
                    <a:pt x="0" y="4090"/>
                    <a:pt x="148" y="4178"/>
                  </a:cubicBezTo>
                  <a:cubicBezTo>
                    <a:pt x="427" y="4347"/>
                    <a:pt x="748" y="4431"/>
                    <a:pt x="1062" y="4431"/>
                  </a:cubicBezTo>
                  <a:cubicBezTo>
                    <a:pt x="1741" y="4431"/>
                    <a:pt x="2387" y="4039"/>
                    <a:pt x="2508" y="3271"/>
                  </a:cubicBezTo>
                  <a:cubicBezTo>
                    <a:pt x="2583" y="2787"/>
                    <a:pt x="2376" y="2339"/>
                    <a:pt x="1972" y="2065"/>
                  </a:cubicBezTo>
                  <a:cubicBezTo>
                    <a:pt x="1684" y="1868"/>
                    <a:pt x="1352" y="1796"/>
                    <a:pt x="1015" y="1796"/>
                  </a:cubicBezTo>
                  <a:cubicBezTo>
                    <a:pt x="871" y="1796"/>
                    <a:pt x="726" y="1809"/>
                    <a:pt x="584" y="1831"/>
                  </a:cubicBezTo>
                  <a:lnTo>
                    <a:pt x="1284" y="368"/>
                  </a:lnTo>
                  <a:cubicBezTo>
                    <a:pt x="1536" y="331"/>
                    <a:pt x="1790" y="313"/>
                    <a:pt x="2043" y="313"/>
                  </a:cubicBezTo>
                  <a:cubicBezTo>
                    <a:pt x="2370" y="313"/>
                    <a:pt x="2696" y="343"/>
                    <a:pt x="3018" y="404"/>
                  </a:cubicBezTo>
                  <a:cubicBezTo>
                    <a:pt x="3031" y="407"/>
                    <a:pt x="3043" y="408"/>
                    <a:pt x="3054" y="408"/>
                  </a:cubicBezTo>
                  <a:cubicBezTo>
                    <a:pt x="3227" y="408"/>
                    <a:pt x="3291" y="137"/>
                    <a:pt x="3105" y="100"/>
                  </a:cubicBezTo>
                  <a:cubicBezTo>
                    <a:pt x="2754" y="34"/>
                    <a:pt x="2399" y="1"/>
                    <a:pt x="20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06" name="Google Shape;3606;p7"/>
            <p:cNvSpPr/>
            <p:nvPr/>
          </p:nvSpPr>
          <p:spPr>
            <a:xfrm>
              <a:off x="1416750" y="4058750"/>
              <a:ext cx="150125" cy="98375"/>
            </a:xfrm>
            <a:custGeom>
              <a:avLst/>
              <a:gdLst/>
              <a:ahLst/>
              <a:cxnLst/>
              <a:rect l="l" t="t" r="r" b="b"/>
              <a:pathLst>
                <a:path w="6005" h="3935" extrusionOk="0">
                  <a:moveTo>
                    <a:pt x="346" y="0"/>
                  </a:moveTo>
                  <a:cubicBezTo>
                    <a:pt x="262" y="0"/>
                    <a:pt x="184" y="48"/>
                    <a:pt x="168" y="157"/>
                  </a:cubicBezTo>
                  <a:cubicBezTo>
                    <a:pt x="1" y="1302"/>
                    <a:pt x="350" y="2477"/>
                    <a:pt x="1137" y="3329"/>
                  </a:cubicBezTo>
                  <a:cubicBezTo>
                    <a:pt x="1282" y="3488"/>
                    <a:pt x="1461" y="3691"/>
                    <a:pt x="1691" y="3691"/>
                  </a:cubicBezTo>
                  <a:cubicBezTo>
                    <a:pt x="1713" y="3691"/>
                    <a:pt x="1736" y="3689"/>
                    <a:pt x="1760" y="3685"/>
                  </a:cubicBezTo>
                  <a:cubicBezTo>
                    <a:pt x="2008" y="3640"/>
                    <a:pt x="2160" y="3345"/>
                    <a:pt x="2276" y="3149"/>
                  </a:cubicBezTo>
                  <a:cubicBezTo>
                    <a:pt x="2401" y="2930"/>
                    <a:pt x="2500" y="2696"/>
                    <a:pt x="2570" y="2453"/>
                  </a:cubicBezTo>
                  <a:cubicBezTo>
                    <a:pt x="2863" y="3195"/>
                    <a:pt x="3390" y="3821"/>
                    <a:pt x="4251" y="3922"/>
                  </a:cubicBezTo>
                  <a:cubicBezTo>
                    <a:pt x="4322" y="3930"/>
                    <a:pt x="4394" y="3934"/>
                    <a:pt x="4466" y="3934"/>
                  </a:cubicBezTo>
                  <a:cubicBezTo>
                    <a:pt x="4905" y="3934"/>
                    <a:pt x="5343" y="3774"/>
                    <a:pt x="5622" y="3420"/>
                  </a:cubicBezTo>
                  <a:cubicBezTo>
                    <a:pt x="6005" y="2934"/>
                    <a:pt x="6003" y="2292"/>
                    <a:pt x="5964" y="1706"/>
                  </a:cubicBezTo>
                  <a:cubicBezTo>
                    <a:pt x="5955" y="1574"/>
                    <a:pt x="5851" y="1510"/>
                    <a:pt x="5748" y="1510"/>
                  </a:cubicBezTo>
                  <a:cubicBezTo>
                    <a:pt x="5641" y="1510"/>
                    <a:pt x="5535" y="1581"/>
                    <a:pt x="5544" y="1719"/>
                  </a:cubicBezTo>
                  <a:cubicBezTo>
                    <a:pt x="5574" y="2167"/>
                    <a:pt x="5607" y="2684"/>
                    <a:pt x="5353" y="3080"/>
                  </a:cubicBezTo>
                  <a:cubicBezTo>
                    <a:pt x="5159" y="3383"/>
                    <a:pt x="4815" y="3517"/>
                    <a:pt x="4470" y="3517"/>
                  </a:cubicBezTo>
                  <a:cubicBezTo>
                    <a:pt x="4386" y="3517"/>
                    <a:pt x="4302" y="3509"/>
                    <a:pt x="4220" y="3494"/>
                  </a:cubicBezTo>
                  <a:cubicBezTo>
                    <a:pt x="3242" y="3314"/>
                    <a:pt x="2844" y="2276"/>
                    <a:pt x="2732" y="1399"/>
                  </a:cubicBezTo>
                  <a:cubicBezTo>
                    <a:pt x="2715" y="1269"/>
                    <a:pt x="2612" y="1204"/>
                    <a:pt x="2512" y="1204"/>
                  </a:cubicBezTo>
                  <a:cubicBezTo>
                    <a:pt x="2410" y="1204"/>
                    <a:pt x="2311" y="1273"/>
                    <a:pt x="2312" y="1413"/>
                  </a:cubicBezTo>
                  <a:cubicBezTo>
                    <a:pt x="2316" y="1893"/>
                    <a:pt x="2207" y="2369"/>
                    <a:pt x="1989" y="2797"/>
                  </a:cubicBezTo>
                  <a:cubicBezTo>
                    <a:pt x="1928" y="2916"/>
                    <a:pt x="1803" y="3228"/>
                    <a:pt x="1655" y="3228"/>
                  </a:cubicBezTo>
                  <a:cubicBezTo>
                    <a:pt x="1646" y="3228"/>
                    <a:pt x="1636" y="3227"/>
                    <a:pt x="1627" y="3224"/>
                  </a:cubicBezTo>
                  <a:cubicBezTo>
                    <a:pt x="1555" y="3204"/>
                    <a:pt x="1447" y="3047"/>
                    <a:pt x="1398" y="2994"/>
                  </a:cubicBezTo>
                  <a:cubicBezTo>
                    <a:pt x="1320" y="2906"/>
                    <a:pt x="1246" y="2814"/>
                    <a:pt x="1179" y="2718"/>
                  </a:cubicBezTo>
                  <a:cubicBezTo>
                    <a:pt x="676" y="2008"/>
                    <a:pt x="452" y="1119"/>
                    <a:pt x="579" y="257"/>
                  </a:cubicBezTo>
                  <a:cubicBezTo>
                    <a:pt x="601" y="99"/>
                    <a:pt x="467" y="0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07" name="Google Shape;3607;p7"/>
            <p:cNvSpPr/>
            <p:nvPr/>
          </p:nvSpPr>
          <p:spPr>
            <a:xfrm>
              <a:off x="1508050" y="4020075"/>
              <a:ext cx="61775" cy="59025"/>
            </a:xfrm>
            <a:custGeom>
              <a:avLst/>
              <a:gdLst/>
              <a:ahLst/>
              <a:cxnLst/>
              <a:rect l="l" t="t" r="r" b="b"/>
              <a:pathLst>
                <a:path w="2471" h="2361" extrusionOk="0">
                  <a:moveTo>
                    <a:pt x="2161" y="0"/>
                  </a:moveTo>
                  <a:cubicBezTo>
                    <a:pt x="2140" y="0"/>
                    <a:pt x="2120" y="3"/>
                    <a:pt x="2100" y="10"/>
                  </a:cubicBezTo>
                  <a:cubicBezTo>
                    <a:pt x="1986" y="44"/>
                    <a:pt x="1933" y="162"/>
                    <a:pt x="1961" y="272"/>
                  </a:cubicBezTo>
                  <a:cubicBezTo>
                    <a:pt x="2033" y="552"/>
                    <a:pt x="2050" y="845"/>
                    <a:pt x="2011" y="1132"/>
                  </a:cubicBezTo>
                  <a:cubicBezTo>
                    <a:pt x="2000" y="1205"/>
                    <a:pt x="1986" y="1277"/>
                    <a:pt x="1969" y="1351"/>
                  </a:cubicBezTo>
                  <a:cubicBezTo>
                    <a:pt x="1958" y="1401"/>
                    <a:pt x="1928" y="1469"/>
                    <a:pt x="1920" y="1520"/>
                  </a:cubicBezTo>
                  <a:lnTo>
                    <a:pt x="1909" y="1516"/>
                  </a:lnTo>
                  <a:cubicBezTo>
                    <a:pt x="1835" y="1483"/>
                    <a:pt x="1762" y="1448"/>
                    <a:pt x="1690" y="1411"/>
                  </a:cubicBezTo>
                  <a:cubicBezTo>
                    <a:pt x="1555" y="1343"/>
                    <a:pt x="1423" y="1270"/>
                    <a:pt x="1295" y="1190"/>
                  </a:cubicBezTo>
                  <a:cubicBezTo>
                    <a:pt x="1163" y="1108"/>
                    <a:pt x="1038" y="1020"/>
                    <a:pt x="889" y="967"/>
                  </a:cubicBezTo>
                  <a:cubicBezTo>
                    <a:pt x="824" y="944"/>
                    <a:pt x="757" y="933"/>
                    <a:pt x="692" y="933"/>
                  </a:cubicBezTo>
                  <a:cubicBezTo>
                    <a:pt x="473" y="933"/>
                    <a:pt x="270" y="1057"/>
                    <a:pt x="168" y="1265"/>
                  </a:cubicBezTo>
                  <a:cubicBezTo>
                    <a:pt x="1" y="1603"/>
                    <a:pt x="137" y="1948"/>
                    <a:pt x="284" y="2264"/>
                  </a:cubicBezTo>
                  <a:cubicBezTo>
                    <a:pt x="314" y="2329"/>
                    <a:pt x="388" y="2360"/>
                    <a:pt x="460" y="2360"/>
                  </a:cubicBezTo>
                  <a:cubicBezTo>
                    <a:pt x="501" y="2360"/>
                    <a:pt x="541" y="2350"/>
                    <a:pt x="573" y="2330"/>
                  </a:cubicBezTo>
                  <a:cubicBezTo>
                    <a:pt x="679" y="2263"/>
                    <a:pt x="687" y="2144"/>
                    <a:pt x="640" y="2040"/>
                  </a:cubicBezTo>
                  <a:cubicBezTo>
                    <a:pt x="548" y="1843"/>
                    <a:pt x="430" y="1575"/>
                    <a:pt x="576" y="1403"/>
                  </a:cubicBezTo>
                  <a:cubicBezTo>
                    <a:pt x="605" y="1368"/>
                    <a:pt x="641" y="1351"/>
                    <a:pt x="684" y="1351"/>
                  </a:cubicBezTo>
                  <a:cubicBezTo>
                    <a:pt x="714" y="1351"/>
                    <a:pt x="748" y="1359"/>
                    <a:pt x="784" y="1375"/>
                  </a:cubicBezTo>
                  <a:cubicBezTo>
                    <a:pt x="916" y="1428"/>
                    <a:pt x="1033" y="1522"/>
                    <a:pt x="1154" y="1595"/>
                  </a:cubicBezTo>
                  <a:cubicBezTo>
                    <a:pt x="1284" y="1674"/>
                    <a:pt x="1416" y="1746"/>
                    <a:pt x="1552" y="1812"/>
                  </a:cubicBezTo>
                  <a:cubicBezTo>
                    <a:pt x="1680" y="1873"/>
                    <a:pt x="1822" y="1957"/>
                    <a:pt x="1969" y="1957"/>
                  </a:cubicBezTo>
                  <a:cubicBezTo>
                    <a:pt x="1979" y="1957"/>
                    <a:pt x="1989" y="1957"/>
                    <a:pt x="1998" y="1956"/>
                  </a:cubicBezTo>
                  <a:cubicBezTo>
                    <a:pt x="2183" y="1942"/>
                    <a:pt x="2274" y="1788"/>
                    <a:pt x="2326" y="1630"/>
                  </a:cubicBezTo>
                  <a:cubicBezTo>
                    <a:pt x="2373" y="1489"/>
                    <a:pt x="2404" y="1343"/>
                    <a:pt x="2425" y="1196"/>
                  </a:cubicBezTo>
                  <a:cubicBezTo>
                    <a:pt x="2470" y="845"/>
                    <a:pt x="2450" y="489"/>
                    <a:pt x="2362" y="146"/>
                  </a:cubicBezTo>
                  <a:cubicBezTo>
                    <a:pt x="2340" y="57"/>
                    <a:pt x="2250" y="0"/>
                    <a:pt x="2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08" name="Google Shape;3608;p7"/>
            <p:cNvSpPr/>
            <p:nvPr/>
          </p:nvSpPr>
          <p:spPr>
            <a:xfrm>
              <a:off x="1450200" y="3907500"/>
              <a:ext cx="13550" cy="108075"/>
            </a:xfrm>
            <a:custGeom>
              <a:avLst/>
              <a:gdLst/>
              <a:ahLst/>
              <a:cxnLst/>
              <a:rect l="l" t="t" r="r" b="b"/>
              <a:pathLst>
                <a:path w="542" h="4323" extrusionOk="0">
                  <a:moveTo>
                    <a:pt x="334" y="0"/>
                  </a:moveTo>
                  <a:cubicBezTo>
                    <a:pt x="227" y="0"/>
                    <a:pt x="111" y="71"/>
                    <a:pt x="101" y="207"/>
                  </a:cubicBezTo>
                  <a:cubicBezTo>
                    <a:pt x="1" y="1513"/>
                    <a:pt x="4" y="2824"/>
                    <a:pt x="110" y="4127"/>
                  </a:cubicBezTo>
                  <a:cubicBezTo>
                    <a:pt x="121" y="4258"/>
                    <a:pt x="227" y="4323"/>
                    <a:pt x="329" y="4323"/>
                  </a:cubicBezTo>
                  <a:cubicBezTo>
                    <a:pt x="437" y="4323"/>
                    <a:pt x="541" y="4252"/>
                    <a:pt x="530" y="4113"/>
                  </a:cubicBezTo>
                  <a:cubicBezTo>
                    <a:pt x="424" y="2810"/>
                    <a:pt x="421" y="1500"/>
                    <a:pt x="521" y="195"/>
                  </a:cubicBezTo>
                  <a:cubicBezTo>
                    <a:pt x="531" y="64"/>
                    <a:pt x="43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09" name="Google Shape;3609;p7"/>
            <p:cNvSpPr/>
            <p:nvPr/>
          </p:nvSpPr>
          <p:spPr>
            <a:xfrm>
              <a:off x="1481525" y="3915650"/>
              <a:ext cx="13500" cy="102600"/>
            </a:xfrm>
            <a:custGeom>
              <a:avLst/>
              <a:gdLst/>
              <a:ahLst/>
              <a:cxnLst/>
              <a:rect l="l" t="t" r="r" b="b"/>
              <a:pathLst>
                <a:path w="540" h="4104" extrusionOk="0">
                  <a:moveTo>
                    <a:pt x="215" y="1"/>
                  </a:moveTo>
                  <a:cubicBezTo>
                    <a:pt x="108" y="1"/>
                    <a:pt x="0" y="72"/>
                    <a:pt x="4" y="210"/>
                  </a:cubicBezTo>
                  <a:lnTo>
                    <a:pt x="115" y="3906"/>
                  </a:lnTo>
                  <a:cubicBezTo>
                    <a:pt x="119" y="4039"/>
                    <a:pt x="221" y="4104"/>
                    <a:pt x="324" y="4104"/>
                  </a:cubicBezTo>
                  <a:cubicBezTo>
                    <a:pt x="431" y="4104"/>
                    <a:pt x="539" y="4033"/>
                    <a:pt x="535" y="3894"/>
                  </a:cubicBezTo>
                  <a:lnTo>
                    <a:pt x="424" y="198"/>
                  </a:lnTo>
                  <a:cubicBezTo>
                    <a:pt x="420" y="65"/>
                    <a:pt x="317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10" name="Google Shape;3610;p7"/>
            <p:cNvSpPr/>
            <p:nvPr/>
          </p:nvSpPr>
          <p:spPr>
            <a:xfrm>
              <a:off x="1466075" y="3680325"/>
              <a:ext cx="18375" cy="204050"/>
            </a:xfrm>
            <a:custGeom>
              <a:avLst/>
              <a:gdLst/>
              <a:ahLst/>
              <a:cxnLst/>
              <a:rect l="l" t="t" r="r" b="b"/>
              <a:pathLst>
                <a:path w="735" h="8162" extrusionOk="0">
                  <a:moveTo>
                    <a:pt x="405" y="1"/>
                  </a:moveTo>
                  <a:cubicBezTo>
                    <a:pt x="298" y="1"/>
                    <a:pt x="183" y="71"/>
                    <a:pt x="174" y="209"/>
                  </a:cubicBezTo>
                  <a:cubicBezTo>
                    <a:pt x="0" y="2794"/>
                    <a:pt x="43" y="5388"/>
                    <a:pt x="301" y="7966"/>
                  </a:cubicBezTo>
                  <a:cubicBezTo>
                    <a:pt x="314" y="8097"/>
                    <a:pt x="421" y="8161"/>
                    <a:pt x="524" y="8161"/>
                  </a:cubicBezTo>
                  <a:cubicBezTo>
                    <a:pt x="632" y="8161"/>
                    <a:pt x="735" y="8091"/>
                    <a:pt x="721" y="7953"/>
                  </a:cubicBezTo>
                  <a:cubicBezTo>
                    <a:pt x="462" y="5374"/>
                    <a:pt x="419" y="2780"/>
                    <a:pt x="594" y="196"/>
                  </a:cubicBezTo>
                  <a:cubicBezTo>
                    <a:pt x="602" y="65"/>
                    <a:pt x="507" y="1"/>
                    <a:pt x="4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11" name="Google Shape;3611;p7"/>
            <p:cNvSpPr/>
            <p:nvPr/>
          </p:nvSpPr>
          <p:spPr>
            <a:xfrm>
              <a:off x="1437850" y="3204225"/>
              <a:ext cx="35150" cy="306750"/>
            </a:xfrm>
            <a:custGeom>
              <a:avLst/>
              <a:gdLst/>
              <a:ahLst/>
              <a:cxnLst/>
              <a:rect l="l" t="t" r="r" b="b"/>
              <a:pathLst>
                <a:path w="1406" h="12270" extrusionOk="0">
                  <a:moveTo>
                    <a:pt x="212" y="1"/>
                  </a:moveTo>
                  <a:cubicBezTo>
                    <a:pt x="104" y="1"/>
                    <a:pt x="1" y="71"/>
                    <a:pt x="14" y="208"/>
                  </a:cubicBezTo>
                  <a:cubicBezTo>
                    <a:pt x="372" y="4160"/>
                    <a:pt x="694" y="8116"/>
                    <a:pt x="976" y="12074"/>
                  </a:cubicBezTo>
                  <a:cubicBezTo>
                    <a:pt x="986" y="12205"/>
                    <a:pt x="1090" y="12270"/>
                    <a:pt x="1193" y="12270"/>
                  </a:cubicBezTo>
                  <a:cubicBezTo>
                    <a:pt x="1300" y="12270"/>
                    <a:pt x="1405" y="12199"/>
                    <a:pt x="1396" y="12061"/>
                  </a:cubicBezTo>
                  <a:cubicBezTo>
                    <a:pt x="1114" y="8102"/>
                    <a:pt x="792" y="4147"/>
                    <a:pt x="434" y="196"/>
                  </a:cubicBezTo>
                  <a:cubicBezTo>
                    <a:pt x="421" y="65"/>
                    <a:pt x="315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12" name="Google Shape;3612;p7"/>
            <p:cNvSpPr/>
            <p:nvPr/>
          </p:nvSpPr>
          <p:spPr>
            <a:xfrm>
              <a:off x="1433825" y="3568025"/>
              <a:ext cx="73475" cy="77175"/>
            </a:xfrm>
            <a:custGeom>
              <a:avLst/>
              <a:gdLst/>
              <a:ahLst/>
              <a:cxnLst/>
              <a:rect l="l" t="t" r="r" b="b"/>
              <a:pathLst>
                <a:path w="2939" h="3087" extrusionOk="0">
                  <a:moveTo>
                    <a:pt x="1448" y="1"/>
                  </a:moveTo>
                  <a:cubicBezTo>
                    <a:pt x="1340" y="1"/>
                    <a:pt x="1238" y="71"/>
                    <a:pt x="1254" y="209"/>
                  </a:cubicBezTo>
                  <a:cubicBezTo>
                    <a:pt x="1300" y="613"/>
                    <a:pt x="1333" y="1017"/>
                    <a:pt x="1351" y="1423"/>
                  </a:cubicBezTo>
                  <a:lnTo>
                    <a:pt x="278" y="1277"/>
                  </a:lnTo>
                  <a:cubicBezTo>
                    <a:pt x="265" y="1275"/>
                    <a:pt x="252" y="1275"/>
                    <a:pt x="239" y="1275"/>
                  </a:cubicBezTo>
                  <a:cubicBezTo>
                    <a:pt x="142" y="1275"/>
                    <a:pt x="51" y="1327"/>
                    <a:pt x="26" y="1431"/>
                  </a:cubicBezTo>
                  <a:cubicBezTo>
                    <a:pt x="1" y="1533"/>
                    <a:pt x="67" y="1669"/>
                    <a:pt x="179" y="1685"/>
                  </a:cubicBezTo>
                  <a:lnTo>
                    <a:pt x="1367" y="1848"/>
                  </a:lnTo>
                  <a:cubicBezTo>
                    <a:pt x="1376" y="2195"/>
                    <a:pt x="1380" y="2543"/>
                    <a:pt x="1370" y="2891"/>
                  </a:cubicBezTo>
                  <a:cubicBezTo>
                    <a:pt x="1366" y="3022"/>
                    <a:pt x="1464" y="3086"/>
                    <a:pt x="1566" y="3086"/>
                  </a:cubicBezTo>
                  <a:cubicBezTo>
                    <a:pt x="1674" y="3086"/>
                    <a:pt x="1786" y="3015"/>
                    <a:pt x="1790" y="2877"/>
                  </a:cubicBezTo>
                  <a:cubicBezTo>
                    <a:pt x="1798" y="2553"/>
                    <a:pt x="1796" y="2228"/>
                    <a:pt x="1788" y="1904"/>
                  </a:cubicBezTo>
                  <a:lnTo>
                    <a:pt x="1788" y="1904"/>
                  </a:lnTo>
                  <a:lnTo>
                    <a:pt x="2661" y="2023"/>
                  </a:lnTo>
                  <a:cubicBezTo>
                    <a:pt x="2674" y="2025"/>
                    <a:pt x="2687" y="2026"/>
                    <a:pt x="2700" y="2026"/>
                  </a:cubicBezTo>
                  <a:cubicBezTo>
                    <a:pt x="2798" y="2026"/>
                    <a:pt x="2888" y="1973"/>
                    <a:pt x="2913" y="1869"/>
                  </a:cubicBezTo>
                  <a:cubicBezTo>
                    <a:pt x="2938" y="1768"/>
                    <a:pt x="2873" y="1631"/>
                    <a:pt x="2760" y="1616"/>
                  </a:cubicBezTo>
                  <a:lnTo>
                    <a:pt x="1776" y="1481"/>
                  </a:lnTo>
                  <a:cubicBezTo>
                    <a:pt x="1756" y="1052"/>
                    <a:pt x="1721" y="622"/>
                    <a:pt x="1673" y="195"/>
                  </a:cubicBezTo>
                  <a:cubicBezTo>
                    <a:pt x="1658" y="65"/>
                    <a:pt x="1550" y="1"/>
                    <a:pt x="14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13" name="Google Shape;3613;p7"/>
            <p:cNvSpPr/>
            <p:nvPr/>
          </p:nvSpPr>
          <p:spPr>
            <a:xfrm>
              <a:off x="1330000" y="3744650"/>
              <a:ext cx="113300" cy="112150"/>
            </a:xfrm>
            <a:custGeom>
              <a:avLst/>
              <a:gdLst/>
              <a:ahLst/>
              <a:cxnLst/>
              <a:rect l="l" t="t" r="r" b="b"/>
              <a:pathLst>
                <a:path w="4532" h="4486" extrusionOk="0">
                  <a:moveTo>
                    <a:pt x="3621" y="522"/>
                  </a:moveTo>
                  <a:lnTo>
                    <a:pt x="3665" y="2728"/>
                  </a:lnTo>
                  <a:cubicBezTo>
                    <a:pt x="3670" y="3011"/>
                    <a:pt x="3676" y="3295"/>
                    <a:pt x="3681" y="3580"/>
                  </a:cubicBezTo>
                  <a:cubicBezTo>
                    <a:pt x="2705" y="2930"/>
                    <a:pt x="1721" y="2292"/>
                    <a:pt x="729" y="1664"/>
                  </a:cubicBezTo>
                  <a:cubicBezTo>
                    <a:pt x="1711" y="1329"/>
                    <a:pt x="2675" y="948"/>
                    <a:pt x="3621" y="522"/>
                  </a:cubicBezTo>
                  <a:close/>
                  <a:moveTo>
                    <a:pt x="3825" y="1"/>
                  </a:moveTo>
                  <a:cubicBezTo>
                    <a:pt x="3788" y="1"/>
                    <a:pt x="3749" y="9"/>
                    <a:pt x="3714" y="25"/>
                  </a:cubicBezTo>
                  <a:cubicBezTo>
                    <a:pt x="2567" y="553"/>
                    <a:pt x="1390" y="1014"/>
                    <a:pt x="188" y="1405"/>
                  </a:cubicBezTo>
                  <a:cubicBezTo>
                    <a:pt x="10" y="1463"/>
                    <a:pt x="0" y="1695"/>
                    <a:pt x="151" y="1789"/>
                  </a:cubicBezTo>
                  <a:cubicBezTo>
                    <a:pt x="1346" y="2541"/>
                    <a:pt x="2529" y="3311"/>
                    <a:pt x="3704" y="4095"/>
                  </a:cubicBezTo>
                  <a:cubicBezTo>
                    <a:pt x="3738" y="4290"/>
                    <a:pt x="3837" y="4485"/>
                    <a:pt x="4038" y="4485"/>
                  </a:cubicBezTo>
                  <a:cubicBezTo>
                    <a:pt x="4071" y="4485"/>
                    <a:pt x="4107" y="4480"/>
                    <a:pt x="4146" y="4468"/>
                  </a:cubicBezTo>
                  <a:cubicBezTo>
                    <a:pt x="4177" y="4459"/>
                    <a:pt x="4205" y="4443"/>
                    <a:pt x="4229" y="4420"/>
                  </a:cubicBezTo>
                  <a:cubicBezTo>
                    <a:pt x="4236" y="4421"/>
                    <a:pt x="4244" y="4421"/>
                    <a:pt x="4251" y="4421"/>
                  </a:cubicBezTo>
                  <a:cubicBezTo>
                    <a:pt x="4423" y="4421"/>
                    <a:pt x="4531" y="4142"/>
                    <a:pt x="4345" y="4017"/>
                  </a:cubicBezTo>
                  <a:cubicBezTo>
                    <a:pt x="4267" y="3964"/>
                    <a:pt x="4185" y="3912"/>
                    <a:pt x="4107" y="3859"/>
                  </a:cubicBezTo>
                  <a:cubicBezTo>
                    <a:pt x="4107" y="3824"/>
                    <a:pt x="4105" y="3788"/>
                    <a:pt x="4105" y="3752"/>
                  </a:cubicBezTo>
                  <a:lnTo>
                    <a:pt x="4094" y="3234"/>
                  </a:lnTo>
                  <a:lnTo>
                    <a:pt x="4075" y="2234"/>
                  </a:lnTo>
                  <a:lnTo>
                    <a:pt x="4036" y="197"/>
                  </a:lnTo>
                  <a:cubicBezTo>
                    <a:pt x="4033" y="67"/>
                    <a:pt x="3933" y="1"/>
                    <a:pt x="38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14" name="Google Shape;3614;p7"/>
            <p:cNvSpPr/>
            <p:nvPr/>
          </p:nvSpPr>
          <p:spPr>
            <a:xfrm>
              <a:off x="1282825" y="3646225"/>
              <a:ext cx="142625" cy="111750"/>
            </a:xfrm>
            <a:custGeom>
              <a:avLst/>
              <a:gdLst/>
              <a:ahLst/>
              <a:cxnLst/>
              <a:rect l="l" t="t" r="r" b="b"/>
              <a:pathLst>
                <a:path w="5705" h="4470" extrusionOk="0">
                  <a:moveTo>
                    <a:pt x="405" y="0"/>
                  </a:moveTo>
                  <a:cubicBezTo>
                    <a:pt x="298" y="0"/>
                    <a:pt x="182" y="71"/>
                    <a:pt x="172" y="208"/>
                  </a:cubicBezTo>
                  <a:cubicBezTo>
                    <a:pt x="129" y="756"/>
                    <a:pt x="103" y="1306"/>
                    <a:pt x="84" y="1858"/>
                  </a:cubicBezTo>
                  <a:cubicBezTo>
                    <a:pt x="13" y="1936"/>
                    <a:pt x="1" y="2065"/>
                    <a:pt x="75" y="2146"/>
                  </a:cubicBezTo>
                  <a:cubicBezTo>
                    <a:pt x="57" y="2854"/>
                    <a:pt x="60" y="3564"/>
                    <a:pt x="84" y="4274"/>
                  </a:cubicBezTo>
                  <a:cubicBezTo>
                    <a:pt x="89" y="4405"/>
                    <a:pt x="191" y="4470"/>
                    <a:pt x="293" y="4470"/>
                  </a:cubicBezTo>
                  <a:cubicBezTo>
                    <a:pt x="401" y="4470"/>
                    <a:pt x="509" y="4399"/>
                    <a:pt x="504" y="4260"/>
                  </a:cubicBezTo>
                  <a:cubicBezTo>
                    <a:pt x="480" y="3600"/>
                    <a:pt x="477" y="2940"/>
                    <a:pt x="490" y="2281"/>
                  </a:cubicBezTo>
                  <a:lnTo>
                    <a:pt x="490" y="2281"/>
                  </a:lnTo>
                  <a:cubicBezTo>
                    <a:pt x="2089" y="2663"/>
                    <a:pt x="3711" y="2944"/>
                    <a:pt x="5347" y="3121"/>
                  </a:cubicBezTo>
                  <a:cubicBezTo>
                    <a:pt x="5356" y="3122"/>
                    <a:pt x="5364" y="3122"/>
                    <a:pt x="5373" y="3122"/>
                  </a:cubicBezTo>
                  <a:cubicBezTo>
                    <a:pt x="5618" y="3122"/>
                    <a:pt x="5704" y="2741"/>
                    <a:pt x="5444" y="2713"/>
                  </a:cubicBezTo>
                  <a:cubicBezTo>
                    <a:pt x="3780" y="2533"/>
                    <a:pt x="2130" y="2245"/>
                    <a:pt x="504" y="1853"/>
                  </a:cubicBezTo>
                  <a:cubicBezTo>
                    <a:pt x="521" y="1300"/>
                    <a:pt x="548" y="747"/>
                    <a:pt x="590" y="194"/>
                  </a:cubicBezTo>
                  <a:cubicBezTo>
                    <a:pt x="601" y="64"/>
                    <a:pt x="507" y="0"/>
                    <a:pt x="4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15" name="Google Shape;3615;p7"/>
            <p:cNvSpPr/>
            <p:nvPr/>
          </p:nvSpPr>
          <p:spPr>
            <a:xfrm>
              <a:off x="1505250" y="3720650"/>
              <a:ext cx="142600" cy="124200"/>
            </a:xfrm>
            <a:custGeom>
              <a:avLst/>
              <a:gdLst/>
              <a:ahLst/>
              <a:cxnLst/>
              <a:rect l="l" t="t" r="r" b="b"/>
              <a:pathLst>
                <a:path w="5704" h="4968" extrusionOk="0">
                  <a:moveTo>
                    <a:pt x="417" y="0"/>
                  </a:moveTo>
                  <a:cubicBezTo>
                    <a:pt x="309" y="0"/>
                    <a:pt x="200" y="71"/>
                    <a:pt x="204" y="209"/>
                  </a:cubicBezTo>
                  <a:cubicBezTo>
                    <a:pt x="219" y="833"/>
                    <a:pt x="251" y="1455"/>
                    <a:pt x="291" y="2075"/>
                  </a:cubicBezTo>
                  <a:lnTo>
                    <a:pt x="269" y="2075"/>
                  </a:lnTo>
                  <a:cubicBezTo>
                    <a:pt x="265" y="2075"/>
                    <a:pt x="260" y="2075"/>
                    <a:pt x="255" y="2075"/>
                  </a:cubicBezTo>
                  <a:cubicBezTo>
                    <a:pt x="1" y="2075"/>
                    <a:pt x="19" y="2480"/>
                    <a:pt x="284" y="2495"/>
                  </a:cubicBezTo>
                  <a:lnTo>
                    <a:pt x="318" y="2495"/>
                  </a:lnTo>
                  <a:cubicBezTo>
                    <a:pt x="376" y="3257"/>
                    <a:pt x="453" y="4017"/>
                    <a:pt x="550" y="4773"/>
                  </a:cubicBezTo>
                  <a:cubicBezTo>
                    <a:pt x="567" y="4904"/>
                    <a:pt x="675" y="4967"/>
                    <a:pt x="778" y="4967"/>
                  </a:cubicBezTo>
                  <a:cubicBezTo>
                    <a:pt x="886" y="4967"/>
                    <a:pt x="987" y="4897"/>
                    <a:pt x="970" y="4759"/>
                  </a:cubicBezTo>
                  <a:cubicBezTo>
                    <a:pt x="874" y="4014"/>
                    <a:pt x="797" y="3265"/>
                    <a:pt x="740" y="2513"/>
                  </a:cubicBezTo>
                  <a:lnTo>
                    <a:pt x="740" y="2513"/>
                  </a:lnTo>
                  <a:cubicBezTo>
                    <a:pt x="1531" y="2548"/>
                    <a:pt x="2323" y="2566"/>
                    <a:pt x="3115" y="2566"/>
                  </a:cubicBezTo>
                  <a:cubicBezTo>
                    <a:pt x="3889" y="2566"/>
                    <a:pt x="4664" y="2549"/>
                    <a:pt x="5438" y="2516"/>
                  </a:cubicBezTo>
                  <a:cubicBezTo>
                    <a:pt x="5704" y="2503"/>
                    <a:pt x="5696" y="2096"/>
                    <a:pt x="5436" y="2096"/>
                  </a:cubicBezTo>
                  <a:cubicBezTo>
                    <a:pt x="5432" y="2096"/>
                    <a:pt x="5428" y="2096"/>
                    <a:pt x="5424" y="2096"/>
                  </a:cubicBezTo>
                  <a:cubicBezTo>
                    <a:pt x="4648" y="2131"/>
                    <a:pt x="3871" y="2148"/>
                    <a:pt x="3095" y="2148"/>
                  </a:cubicBezTo>
                  <a:cubicBezTo>
                    <a:pt x="2301" y="2148"/>
                    <a:pt x="1507" y="2130"/>
                    <a:pt x="713" y="2093"/>
                  </a:cubicBezTo>
                  <a:cubicBezTo>
                    <a:pt x="671" y="1461"/>
                    <a:pt x="639" y="830"/>
                    <a:pt x="624" y="197"/>
                  </a:cubicBezTo>
                  <a:cubicBezTo>
                    <a:pt x="621" y="65"/>
                    <a:pt x="519" y="0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16" name="Google Shape;3616;p7"/>
            <p:cNvSpPr/>
            <p:nvPr/>
          </p:nvSpPr>
          <p:spPr>
            <a:xfrm>
              <a:off x="1575700" y="3711225"/>
              <a:ext cx="79350" cy="15075"/>
            </a:xfrm>
            <a:custGeom>
              <a:avLst/>
              <a:gdLst/>
              <a:ahLst/>
              <a:cxnLst/>
              <a:rect l="l" t="t" r="r" b="b"/>
              <a:pathLst>
                <a:path w="3174" h="603" extrusionOk="0">
                  <a:moveTo>
                    <a:pt x="2588" y="1"/>
                  </a:moveTo>
                  <a:cubicBezTo>
                    <a:pt x="1791" y="1"/>
                    <a:pt x="996" y="61"/>
                    <a:pt x="209" y="182"/>
                  </a:cubicBezTo>
                  <a:cubicBezTo>
                    <a:pt x="96" y="198"/>
                    <a:pt x="1" y="275"/>
                    <a:pt x="5" y="398"/>
                  </a:cubicBezTo>
                  <a:cubicBezTo>
                    <a:pt x="8" y="493"/>
                    <a:pt x="95" y="603"/>
                    <a:pt x="198" y="603"/>
                  </a:cubicBezTo>
                  <a:cubicBezTo>
                    <a:pt x="206" y="603"/>
                    <a:pt x="214" y="602"/>
                    <a:pt x="222" y="601"/>
                  </a:cubicBezTo>
                  <a:cubicBezTo>
                    <a:pt x="1009" y="481"/>
                    <a:pt x="1804" y="421"/>
                    <a:pt x="2601" y="421"/>
                  </a:cubicBezTo>
                  <a:cubicBezTo>
                    <a:pt x="2702" y="421"/>
                    <a:pt x="2803" y="422"/>
                    <a:pt x="2904" y="423"/>
                  </a:cubicBezTo>
                  <a:cubicBezTo>
                    <a:pt x="2905" y="424"/>
                    <a:pt x="2907" y="424"/>
                    <a:pt x="2908" y="424"/>
                  </a:cubicBezTo>
                  <a:cubicBezTo>
                    <a:pt x="3173" y="424"/>
                    <a:pt x="3158" y="8"/>
                    <a:pt x="2890" y="4"/>
                  </a:cubicBezTo>
                  <a:cubicBezTo>
                    <a:pt x="2789" y="2"/>
                    <a:pt x="2688" y="1"/>
                    <a:pt x="25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17" name="Google Shape;3617;p7"/>
            <p:cNvSpPr/>
            <p:nvPr/>
          </p:nvSpPr>
          <p:spPr>
            <a:xfrm>
              <a:off x="1312250" y="3428975"/>
              <a:ext cx="108200" cy="88850"/>
            </a:xfrm>
            <a:custGeom>
              <a:avLst/>
              <a:gdLst/>
              <a:ahLst/>
              <a:cxnLst/>
              <a:rect l="l" t="t" r="r" b="b"/>
              <a:pathLst>
                <a:path w="4328" h="3554" extrusionOk="0">
                  <a:moveTo>
                    <a:pt x="3729" y="422"/>
                  </a:moveTo>
                  <a:cubicBezTo>
                    <a:pt x="3748" y="509"/>
                    <a:pt x="3750" y="618"/>
                    <a:pt x="3758" y="685"/>
                  </a:cubicBezTo>
                  <a:cubicBezTo>
                    <a:pt x="3773" y="806"/>
                    <a:pt x="3789" y="926"/>
                    <a:pt x="3802" y="1047"/>
                  </a:cubicBezTo>
                  <a:cubicBezTo>
                    <a:pt x="3830" y="1302"/>
                    <a:pt x="3852" y="1556"/>
                    <a:pt x="3867" y="1811"/>
                  </a:cubicBezTo>
                  <a:cubicBezTo>
                    <a:pt x="3891" y="2206"/>
                    <a:pt x="3896" y="2601"/>
                    <a:pt x="3891" y="2996"/>
                  </a:cubicBezTo>
                  <a:lnTo>
                    <a:pt x="659" y="1053"/>
                  </a:lnTo>
                  <a:cubicBezTo>
                    <a:pt x="1057" y="879"/>
                    <a:pt x="1541" y="845"/>
                    <a:pt x="1945" y="768"/>
                  </a:cubicBezTo>
                  <a:lnTo>
                    <a:pt x="2868" y="593"/>
                  </a:lnTo>
                  <a:lnTo>
                    <a:pt x="3310" y="508"/>
                  </a:lnTo>
                  <a:lnTo>
                    <a:pt x="3530" y="467"/>
                  </a:lnTo>
                  <a:cubicBezTo>
                    <a:pt x="3584" y="456"/>
                    <a:pt x="3660" y="431"/>
                    <a:pt x="3729" y="422"/>
                  </a:cubicBezTo>
                  <a:close/>
                  <a:moveTo>
                    <a:pt x="3818" y="0"/>
                  </a:moveTo>
                  <a:cubicBezTo>
                    <a:pt x="3767" y="0"/>
                    <a:pt x="3715" y="8"/>
                    <a:pt x="3664" y="18"/>
                  </a:cubicBezTo>
                  <a:cubicBezTo>
                    <a:pt x="3024" y="135"/>
                    <a:pt x="2385" y="260"/>
                    <a:pt x="1746" y="381"/>
                  </a:cubicBezTo>
                  <a:cubicBezTo>
                    <a:pt x="1212" y="483"/>
                    <a:pt x="577" y="524"/>
                    <a:pt x="134" y="873"/>
                  </a:cubicBezTo>
                  <a:cubicBezTo>
                    <a:pt x="8" y="970"/>
                    <a:pt x="1" y="1149"/>
                    <a:pt x="145" y="1235"/>
                  </a:cubicBezTo>
                  <a:lnTo>
                    <a:pt x="3952" y="3522"/>
                  </a:lnTo>
                  <a:cubicBezTo>
                    <a:pt x="3987" y="3544"/>
                    <a:pt x="4022" y="3553"/>
                    <a:pt x="4054" y="3553"/>
                  </a:cubicBezTo>
                  <a:cubicBezTo>
                    <a:pt x="4116" y="3553"/>
                    <a:pt x="4170" y="3518"/>
                    <a:pt x="4206" y="3468"/>
                  </a:cubicBezTo>
                  <a:cubicBezTo>
                    <a:pt x="4268" y="3433"/>
                    <a:pt x="4308" y="3367"/>
                    <a:pt x="4309" y="3295"/>
                  </a:cubicBezTo>
                  <a:cubicBezTo>
                    <a:pt x="4328" y="2662"/>
                    <a:pt x="4312" y="2029"/>
                    <a:pt x="4257" y="1398"/>
                  </a:cubicBezTo>
                  <a:cubicBezTo>
                    <a:pt x="4231" y="1081"/>
                    <a:pt x="4193" y="768"/>
                    <a:pt x="4148" y="455"/>
                  </a:cubicBezTo>
                  <a:cubicBezTo>
                    <a:pt x="4127" y="325"/>
                    <a:pt x="4126" y="160"/>
                    <a:pt x="4016" y="66"/>
                  </a:cubicBezTo>
                  <a:cubicBezTo>
                    <a:pt x="3957" y="16"/>
                    <a:pt x="3889" y="0"/>
                    <a:pt x="38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18" name="Google Shape;3618;p7"/>
            <p:cNvSpPr/>
            <p:nvPr/>
          </p:nvSpPr>
          <p:spPr>
            <a:xfrm>
              <a:off x="1282250" y="3325150"/>
              <a:ext cx="133625" cy="106050"/>
            </a:xfrm>
            <a:custGeom>
              <a:avLst/>
              <a:gdLst/>
              <a:ahLst/>
              <a:cxnLst/>
              <a:rect l="l" t="t" r="r" b="b"/>
              <a:pathLst>
                <a:path w="5345" h="4242" extrusionOk="0">
                  <a:moveTo>
                    <a:pt x="371" y="1"/>
                  </a:moveTo>
                  <a:cubicBezTo>
                    <a:pt x="263" y="1"/>
                    <a:pt x="152" y="72"/>
                    <a:pt x="151" y="211"/>
                  </a:cubicBezTo>
                  <a:cubicBezTo>
                    <a:pt x="146" y="709"/>
                    <a:pt x="160" y="1206"/>
                    <a:pt x="185" y="1704"/>
                  </a:cubicBezTo>
                  <a:cubicBezTo>
                    <a:pt x="29" y="1783"/>
                    <a:pt x="0" y="2044"/>
                    <a:pt x="204" y="2087"/>
                  </a:cubicBezTo>
                  <a:cubicBezTo>
                    <a:pt x="246" y="2743"/>
                    <a:pt x="315" y="3397"/>
                    <a:pt x="409" y="4048"/>
                  </a:cubicBezTo>
                  <a:cubicBezTo>
                    <a:pt x="428" y="4178"/>
                    <a:pt x="539" y="4242"/>
                    <a:pt x="642" y="4242"/>
                  </a:cubicBezTo>
                  <a:cubicBezTo>
                    <a:pt x="750" y="4242"/>
                    <a:pt x="849" y="4172"/>
                    <a:pt x="829" y="4036"/>
                  </a:cubicBezTo>
                  <a:cubicBezTo>
                    <a:pt x="737" y="3409"/>
                    <a:pt x="671" y="2779"/>
                    <a:pt x="629" y="2148"/>
                  </a:cubicBezTo>
                  <a:lnTo>
                    <a:pt x="629" y="2148"/>
                  </a:lnTo>
                  <a:cubicBezTo>
                    <a:pt x="2101" y="2362"/>
                    <a:pt x="3585" y="2486"/>
                    <a:pt x="5074" y="2514"/>
                  </a:cubicBezTo>
                  <a:cubicBezTo>
                    <a:pt x="5076" y="2514"/>
                    <a:pt x="5078" y="2514"/>
                    <a:pt x="5080" y="2514"/>
                  </a:cubicBezTo>
                  <a:cubicBezTo>
                    <a:pt x="5344" y="2514"/>
                    <a:pt x="5329" y="2101"/>
                    <a:pt x="5061" y="2095"/>
                  </a:cubicBezTo>
                  <a:cubicBezTo>
                    <a:pt x="3569" y="2066"/>
                    <a:pt x="2081" y="1943"/>
                    <a:pt x="607" y="1723"/>
                  </a:cubicBezTo>
                  <a:cubicBezTo>
                    <a:pt x="580" y="1216"/>
                    <a:pt x="566" y="706"/>
                    <a:pt x="571" y="199"/>
                  </a:cubicBezTo>
                  <a:cubicBezTo>
                    <a:pt x="572" y="66"/>
                    <a:pt x="473" y="1"/>
                    <a:pt x="3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19" name="Google Shape;3619;p7"/>
            <p:cNvSpPr/>
            <p:nvPr/>
          </p:nvSpPr>
          <p:spPr>
            <a:xfrm>
              <a:off x="1499625" y="3376150"/>
              <a:ext cx="124025" cy="129700"/>
            </a:xfrm>
            <a:custGeom>
              <a:avLst/>
              <a:gdLst/>
              <a:ahLst/>
              <a:cxnLst/>
              <a:rect l="l" t="t" r="r" b="b"/>
              <a:pathLst>
                <a:path w="4961" h="5188" extrusionOk="0">
                  <a:moveTo>
                    <a:pt x="263" y="0"/>
                  </a:moveTo>
                  <a:cubicBezTo>
                    <a:pt x="140" y="0"/>
                    <a:pt x="1" y="110"/>
                    <a:pt x="31" y="271"/>
                  </a:cubicBezTo>
                  <a:cubicBezTo>
                    <a:pt x="184" y="1095"/>
                    <a:pt x="296" y="1927"/>
                    <a:pt x="372" y="2760"/>
                  </a:cubicBezTo>
                  <a:cubicBezTo>
                    <a:pt x="244" y="2851"/>
                    <a:pt x="231" y="3082"/>
                    <a:pt x="399" y="3127"/>
                  </a:cubicBezTo>
                  <a:cubicBezTo>
                    <a:pt x="447" y="3747"/>
                    <a:pt x="482" y="4369"/>
                    <a:pt x="490" y="4991"/>
                  </a:cubicBezTo>
                  <a:cubicBezTo>
                    <a:pt x="491" y="5123"/>
                    <a:pt x="592" y="5187"/>
                    <a:pt x="694" y="5187"/>
                  </a:cubicBezTo>
                  <a:cubicBezTo>
                    <a:pt x="802" y="5187"/>
                    <a:pt x="911" y="5116"/>
                    <a:pt x="910" y="4977"/>
                  </a:cubicBezTo>
                  <a:cubicBezTo>
                    <a:pt x="902" y="4362"/>
                    <a:pt x="867" y="3746"/>
                    <a:pt x="819" y="3133"/>
                  </a:cubicBezTo>
                  <a:cubicBezTo>
                    <a:pt x="1130" y="3121"/>
                    <a:pt x="1441" y="3114"/>
                    <a:pt x="1751" y="3114"/>
                  </a:cubicBezTo>
                  <a:cubicBezTo>
                    <a:pt x="2705" y="3114"/>
                    <a:pt x="3658" y="3174"/>
                    <a:pt x="4604" y="3295"/>
                  </a:cubicBezTo>
                  <a:cubicBezTo>
                    <a:pt x="4614" y="3296"/>
                    <a:pt x="4625" y="3297"/>
                    <a:pt x="4634" y="3297"/>
                  </a:cubicBezTo>
                  <a:cubicBezTo>
                    <a:pt x="4878" y="3297"/>
                    <a:pt x="4960" y="2919"/>
                    <a:pt x="4703" y="2886"/>
                  </a:cubicBezTo>
                  <a:cubicBezTo>
                    <a:pt x="3713" y="2758"/>
                    <a:pt x="2718" y="2695"/>
                    <a:pt x="1721" y="2695"/>
                  </a:cubicBezTo>
                  <a:cubicBezTo>
                    <a:pt x="1410" y="2695"/>
                    <a:pt x="1098" y="2701"/>
                    <a:pt x="786" y="2713"/>
                  </a:cubicBezTo>
                  <a:cubicBezTo>
                    <a:pt x="704" y="1853"/>
                    <a:pt x="588" y="998"/>
                    <a:pt x="430" y="147"/>
                  </a:cubicBezTo>
                  <a:cubicBezTo>
                    <a:pt x="412" y="44"/>
                    <a:pt x="340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20" name="Google Shape;3620;p7"/>
            <p:cNvSpPr/>
            <p:nvPr/>
          </p:nvSpPr>
          <p:spPr>
            <a:xfrm>
              <a:off x="1564425" y="3317575"/>
              <a:ext cx="80875" cy="83250"/>
            </a:xfrm>
            <a:custGeom>
              <a:avLst/>
              <a:gdLst/>
              <a:ahLst/>
              <a:cxnLst/>
              <a:rect l="l" t="t" r="r" b="b"/>
              <a:pathLst>
                <a:path w="3235" h="3330" extrusionOk="0">
                  <a:moveTo>
                    <a:pt x="2850" y="0"/>
                  </a:moveTo>
                  <a:cubicBezTo>
                    <a:pt x="2831" y="0"/>
                    <a:pt x="2812" y="3"/>
                    <a:pt x="2794" y="8"/>
                  </a:cubicBezTo>
                  <a:cubicBezTo>
                    <a:pt x="2675" y="44"/>
                    <a:pt x="2634" y="160"/>
                    <a:pt x="2656" y="271"/>
                  </a:cubicBezTo>
                  <a:cubicBezTo>
                    <a:pt x="2802" y="1053"/>
                    <a:pt x="2794" y="1857"/>
                    <a:pt x="2658" y="2639"/>
                  </a:cubicBezTo>
                  <a:cubicBezTo>
                    <a:pt x="2387" y="2504"/>
                    <a:pt x="2111" y="2376"/>
                    <a:pt x="1827" y="2266"/>
                  </a:cubicBezTo>
                  <a:cubicBezTo>
                    <a:pt x="1537" y="2153"/>
                    <a:pt x="1226" y="2028"/>
                    <a:pt x="910" y="2028"/>
                  </a:cubicBezTo>
                  <a:cubicBezTo>
                    <a:pt x="857" y="2028"/>
                    <a:pt x="804" y="2031"/>
                    <a:pt x="751" y="2039"/>
                  </a:cubicBezTo>
                  <a:cubicBezTo>
                    <a:pt x="433" y="2083"/>
                    <a:pt x="187" y="2271"/>
                    <a:pt x="88" y="2579"/>
                  </a:cubicBezTo>
                  <a:cubicBezTo>
                    <a:pt x="0" y="2853"/>
                    <a:pt x="85" y="3148"/>
                    <a:pt x="336" y="3298"/>
                  </a:cubicBezTo>
                  <a:cubicBezTo>
                    <a:pt x="372" y="3320"/>
                    <a:pt x="407" y="3329"/>
                    <a:pt x="440" y="3329"/>
                  </a:cubicBezTo>
                  <a:cubicBezTo>
                    <a:pt x="620" y="3329"/>
                    <a:pt x="731" y="3047"/>
                    <a:pt x="536" y="2930"/>
                  </a:cubicBezTo>
                  <a:cubicBezTo>
                    <a:pt x="423" y="2861"/>
                    <a:pt x="480" y="2681"/>
                    <a:pt x="539" y="2595"/>
                  </a:cubicBezTo>
                  <a:cubicBezTo>
                    <a:pt x="619" y="2481"/>
                    <a:pt x="756" y="2446"/>
                    <a:pt x="893" y="2446"/>
                  </a:cubicBezTo>
                  <a:cubicBezTo>
                    <a:pt x="977" y="2446"/>
                    <a:pt x="1061" y="2458"/>
                    <a:pt x="1133" y="2474"/>
                  </a:cubicBezTo>
                  <a:cubicBezTo>
                    <a:pt x="1683" y="2597"/>
                    <a:pt x="2224" y="2875"/>
                    <a:pt x="2717" y="3137"/>
                  </a:cubicBezTo>
                  <a:cubicBezTo>
                    <a:pt x="2748" y="3154"/>
                    <a:pt x="2782" y="3161"/>
                    <a:pt x="2816" y="3161"/>
                  </a:cubicBezTo>
                  <a:cubicBezTo>
                    <a:pt x="2909" y="3161"/>
                    <a:pt x="3000" y="3101"/>
                    <a:pt x="3021" y="3002"/>
                  </a:cubicBezTo>
                  <a:cubicBezTo>
                    <a:pt x="3223" y="2062"/>
                    <a:pt x="3234" y="1092"/>
                    <a:pt x="3056" y="148"/>
                  </a:cubicBezTo>
                  <a:cubicBezTo>
                    <a:pt x="3039" y="55"/>
                    <a:pt x="2940" y="0"/>
                    <a:pt x="28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21" name="Google Shape;3621;p7"/>
            <p:cNvSpPr/>
            <p:nvPr/>
          </p:nvSpPr>
          <p:spPr>
            <a:xfrm>
              <a:off x="3174675" y="422300"/>
              <a:ext cx="151950" cy="151200"/>
            </a:xfrm>
            <a:custGeom>
              <a:avLst/>
              <a:gdLst/>
              <a:ahLst/>
              <a:cxnLst/>
              <a:rect l="l" t="t" r="r" b="b"/>
              <a:pathLst>
                <a:path w="6078" h="6048" extrusionOk="0">
                  <a:moveTo>
                    <a:pt x="2892" y="1"/>
                  </a:moveTo>
                  <a:cubicBezTo>
                    <a:pt x="2803" y="1"/>
                    <a:pt x="2714" y="47"/>
                    <a:pt x="2683" y="141"/>
                  </a:cubicBezTo>
                  <a:cubicBezTo>
                    <a:pt x="2614" y="141"/>
                    <a:pt x="2545" y="140"/>
                    <a:pt x="2475" y="140"/>
                  </a:cubicBezTo>
                  <a:cubicBezTo>
                    <a:pt x="2441" y="140"/>
                    <a:pt x="2406" y="140"/>
                    <a:pt x="2371" y="141"/>
                  </a:cubicBezTo>
                  <a:cubicBezTo>
                    <a:pt x="1821" y="155"/>
                    <a:pt x="1246" y="161"/>
                    <a:pt x="704" y="258"/>
                  </a:cubicBezTo>
                  <a:cubicBezTo>
                    <a:pt x="379" y="316"/>
                    <a:pt x="0" y="645"/>
                    <a:pt x="296" y="967"/>
                  </a:cubicBezTo>
                  <a:cubicBezTo>
                    <a:pt x="342" y="1017"/>
                    <a:pt x="395" y="1038"/>
                    <a:pt x="447" y="1038"/>
                  </a:cubicBezTo>
                  <a:cubicBezTo>
                    <a:pt x="584" y="1038"/>
                    <a:pt x="711" y="888"/>
                    <a:pt x="671" y="744"/>
                  </a:cubicBezTo>
                  <a:cubicBezTo>
                    <a:pt x="691" y="739"/>
                    <a:pt x="712" y="729"/>
                    <a:pt x="727" y="713"/>
                  </a:cubicBezTo>
                  <a:lnTo>
                    <a:pt x="832" y="696"/>
                  </a:lnTo>
                  <a:cubicBezTo>
                    <a:pt x="950" y="680"/>
                    <a:pt x="1070" y="672"/>
                    <a:pt x="1189" y="661"/>
                  </a:cubicBezTo>
                  <a:cubicBezTo>
                    <a:pt x="1393" y="642"/>
                    <a:pt x="1598" y="628"/>
                    <a:pt x="1804" y="617"/>
                  </a:cubicBezTo>
                  <a:cubicBezTo>
                    <a:pt x="2089" y="600"/>
                    <a:pt x="2376" y="602"/>
                    <a:pt x="2662" y="598"/>
                  </a:cubicBezTo>
                  <a:lnTo>
                    <a:pt x="2662" y="598"/>
                  </a:lnTo>
                  <a:cubicBezTo>
                    <a:pt x="2650" y="2347"/>
                    <a:pt x="2540" y="4092"/>
                    <a:pt x="2338" y="5830"/>
                  </a:cubicBezTo>
                  <a:cubicBezTo>
                    <a:pt x="2321" y="5975"/>
                    <a:pt x="2426" y="6047"/>
                    <a:pt x="2540" y="6047"/>
                  </a:cubicBezTo>
                  <a:cubicBezTo>
                    <a:pt x="2652" y="6047"/>
                    <a:pt x="2773" y="5976"/>
                    <a:pt x="2789" y="5833"/>
                  </a:cubicBezTo>
                  <a:cubicBezTo>
                    <a:pt x="2993" y="4092"/>
                    <a:pt x="3102" y="2342"/>
                    <a:pt x="3115" y="591"/>
                  </a:cubicBezTo>
                  <a:cubicBezTo>
                    <a:pt x="3974" y="602"/>
                    <a:pt x="4832" y="674"/>
                    <a:pt x="5681" y="802"/>
                  </a:cubicBezTo>
                  <a:cubicBezTo>
                    <a:pt x="5696" y="804"/>
                    <a:pt x="5709" y="805"/>
                    <a:pt x="5723" y="805"/>
                  </a:cubicBezTo>
                  <a:cubicBezTo>
                    <a:pt x="5978" y="805"/>
                    <a:pt x="6078" y="411"/>
                    <a:pt x="5805" y="370"/>
                  </a:cubicBezTo>
                  <a:cubicBezTo>
                    <a:pt x="4912" y="232"/>
                    <a:pt x="4010" y="155"/>
                    <a:pt x="3106" y="141"/>
                  </a:cubicBezTo>
                  <a:cubicBezTo>
                    <a:pt x="3073" y="48"/>
                    <a:pt x="2982" y="1"/>
                    <a:pt x="28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22" name="Google Shape;3622;p7"/>
            <p:cNvSpPr/>
            <p:nvPr/>
          </p:nvSpPr>
          <p:spPr>
            <a:xfrm>
              <a:off x="3312850" y="523425"/>
              <a:ext cx="15200" cy="75300"/>
            </a:xfrm>
            <a:custGeom>
              <a:avLst/>
              <a:gdLst/>
              <a:ahLst/>
              <a:cxnLst/>
              <a:rect l="l" t="t" r="r" b="b"/>
              <a:pathLst>
                <a:path w="608" h="3012" extrusionOk="0">
                  <a:moveTo>
                    <a:pt x="383" y="0"/>
                  </a:moveTo>
                  <a:cubicBezTo>
                    <a:pt x="271" y="0"/>
                    <a:pt x="154" y="72"/>
                    <a:pt x="147" y="217"/>
                  </a:cubicBezTo>
                  <a:cubicBezTo>
                    <a:pt x="101" y="1075"/>
                    <a:pt x="54" y="1934"/>
                    <a:pt x="9" y="2791"/>
                  </a:cubicBezTo>
                  <a:cubicBezTo>
                    <a:pt x="1" y="2938"/>
                    <a:pt x="111" y="3011"/>
                    <a:pt x="225" y="3011"/>
                  </a:cubicBezTo>
                  <a:cubicBezTo>
                    <a:pt x="337" y="3011"/>
                    <a:pt x="452" y="2939"/>
                    <a:pt x="460" y="2796"/>
                  </a:cubicBezTo>
                  <a:cubicBezTo>
                    <a:pt x="507" y="1937"/>
                    <a:pt x="552" y="1078"/>
                    <a:pt x="599" y="220"/>
                  </a:cubicBezTo>
                  <a:cubicBezTo>
                    <a:pt x="607" y="73"/>
                    <a:pt x="497" y="0"/>
                    <a:pt x="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23" name="Google Shape;3623;p7"/>
            <p:cNvSpPr/>
            <p:nvPr/>
          </p:nvSpPr>
          <p:spPr>
            <a:xfrm>
              <a:off x="3376475" y="482725"/>
              <a:ext cx="121500" cy="12250"/>
            </a:xfrm>
            <a:custGeom>
              <a:avLst/>
              <a:gdLst/>
              <a:ahLst/>
              <a:cxnLst/>
              <a:rect l="l" t="t" r="r" b="b"/>
              <a:pathLst>
                <a:path w="4860" h="490" extrusionOk="0">
                  <a:moveTo>
                    <a:pt x="295" y="1"/>
                  </a:moveTo>
                  <a:cubicBezTo>
                    <a:pt x="5" y="1"/>
                    <a:pt x="1" y="452"/>
                    <a:pt x="292" y="453"/>
                  </a:cubicBezTo>
                  <a:lnTo>
                    <a:pt x="4566" y="489"/>
                  </a:lnTo>
                  <a:cubicBezTo>
                    <a:pt x="4567" y="489"/>
                    <a:pt x="4568" y="489"/>
                    <a:pt x="4569" y="489"/>
                  </a:cubicBezTo>
                  <a:cubicBezTo>
                    <a:pt x="4856" y="489"/>
                    <a:pt x="4859" y="40"/>
                    <a:pt x="4569" y="37"/>
                  </a:cubicBezTo>
                  <a:lnTo>
                    <a:pt x="296" y="1"/>
                  </a:lnTo>
                  <a:cubicBezTo>
                    <a:pt x="296" y="1"/>
                    <a:pt x="295" y="1"/>
                    <a:pt x="2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24" name="Google Shape;3624;p7"/>
            <p:cNvSpPr/>
            <p:nvPr/>
          </p:nvSpPr>
          <p:spPr>
            <a:xfrm>
              <a:off x="3376300" y="507625"/>
              <a:ext cx="120000" cy="12225"/>
            </a:xfrm>
            <a:custGeom>
              <a:avLst/>
              <a:gdLst/>
              <a:ahLst/>
              <a:cxnLst/>
              <a:rect l="l" t="t" r="r" b="b"/>
              <a:pathLst>
                <a:path w="4800" h="489" extrusionOk="0">
                  <a:moveTo>
                    <a:pt x="291" y="1"/>
                  </a:moveTo>
                  <a:cubicBezTo>
                    <a:pt x="4" y="1"/>
                    <a:pt x="0" y="451"/>
                    <a:pt x="291" y="452"/>
                  </a:cubicBezTo>
                  <a:lnTo>
                    <a:pt x="4505" y="488"/>
                  </a:lnTo>
                  <a:cubicBezTo>
                    <a:pt x="4506" y="488"/>
                    <a:pt x="4506" y="488"/>
                    <a:pt x="4507" y="488"/>
                  </a:cubicBezTo>
                  <a:cubicBezTo>
                    <a:pt x="4797" y="488"/>
                    <a:pt x="4800" y="39"/>
                    <a:pt x="4509" y="35"/>
                  </a:cubicBezTo>
                  <a:lnTo>
                    <a:pt x="294" y="1"/>
                  </a:lnTo>
                  <a:cubicBezTo>
                    <a:pt x="293" y="1"/>
                    <a:pt x="292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25" name="Google Shape;3625;p7"/>
            <p:cNvSpPr/>
            <p:nvPr/>
          </p:nvSpPr>
          <p:spPr>
            <a:xfrm>
              <a:off x="3530775" y="404325"/>
              <a:ext cx="81450" cy="135550"/>
            </a:xfrm>
            <a:custGeom>
              <a:avLst/>
              <a:gdLst/>
              <a:ahLst/>
              <a:cxnLst/>
              <a:rect l="l" t="t" r="r" b="b"/>
              <a:pathLst>
                <a:path w="3258" h="5422" extrusionOk="0">
                  <a:moveTo>
                    <a:pt x="2638" y="558"/>
                  </a:moveTo>
                  <a:cubicBezTo>
                    <a:pt x="2607" y="612"/>
                    <a:pt x="2569" y="664"/>
                    <a:pt x="2535" y="716"/>
                  </a:cubicBezTo>
                  <a:cubicBezTo>
                    <a:pt x="2438" y="863"/>
                    <a:pt x="2339" y="1010"/>
                    <a:pt x="2237" y="1155"/>
                  </a:cubicBezTo>
                  <a:cubicBezTo>
                    <a:pt x="2029" y="1452"/>
                    <a:pt x="1811" y="1744"/>
                    <a:pt x="1584" y="2027"/>
                  </a:cubicBezTo>
                  <a:cubicBezTo>
                    <a:pt x="1457" y="2187"/>
                    <a:pt x="1321" y="2339"/>
                    <a:pt x="1186" y="2494"/>
                  </a:cubicBezTo>
                  <a:cubicBezTo>
                    <a:pt x="1380" y="2079"/>
                    <a:pt x="1625" y="1689"/>
                    <a:pt x="1894" y="1319"/>
                  </a:cubicBezTo>
                  <a:cubicBezTo>
                    <a:pt x="2101" y="1034"/>
                    <a:pt x="2333" y="738"/>
                    <a:pt x="2638" y="558"/>
                  </a:cubicBezTo>
                  <a:close/>
                  <a:moveTo>
                    <a:pt x="2804" y="0"/>
                  </a:moveTo>
                  <a:cubicBezTo>
                    <a:pt x="2542" y="0"/>
                    <a:pt x="2222" y="273"/>
                    <a:pt x="2065" y="420"/>
                  </a:cubicBezTo>
                  <a:cubicBezTo>
                    <a:pt x="1781" y="683"/>
                    <a:pt x="1551" y="1012"/>
                    <a:pt x="1333" y="1330"/>
                  </a:cubicBezTo>
                  <a:cubicBezTo>
                    <a:pt x="927" y="1930"/>
                    <a:pt x="601" y="2594"/>
                    <a:pt x="445" y="3304"/>
                  </a:cubicBezTo>
                  <a:cubicBezTo>
                    <a:pt x="349" y="3401"/>
                    <a:pt x="258" y="3505"/>
                    <a:pt x="161" y="3600"/>
                  </a:cubicBezTo>
                  <a:cubicBezTo>
                    <a:pt x="0" y="3758"/>
                    <a:pt x="154" y="3983"/>
                    <a:pt x="327" y="3983"/>
                  </a:cubicBezTo>
                  <a:cubicBezTo>
                    <a:pt x="333" y="3983"/>
                    <a:pt x="339" y="3983"/>
                    <a:pt x="344" y="3983"/>
                  </a:cubicBezTo>
                  <a:lnTo>
                    <a:pt x="344" y="3983"/>
                  </a:lnTo>
                  <a:cubicBezTo>
                    <a:pt x="332" y="4302"/>
                    <a:pt x="370" y="4630"/>
                    <a:pt x="526" y="4909"/>
                  </a:cubicBezTo>
                  <a:cubicBezTo>
                    <a:pt x="707" y="5228"/>
                    <a:pt x="1026" y="5422"/>
                    <a:pt x="1379" y="5422"/>
                  </a:cubicBezTo>
                  <a:cubicBezTo>
                    <a:pt x="1435" y="5422"/>
                    <a:pt x="1492" y="5417"/>
                    <a:pt x="1549" y="5407"/>
                  </a:cubicBezTo>
                  <a:cubicBezTo>
                    <a:pt x="1821" y="5359"/>
                    <a:pt x="1730" y="4966"/>
                    <a:pt x="1478" y="4966"/>
                  </a:cubicBezTo>
                  <a:cubicBezTo>
                    <a:pt x="1464" y="4966"/>
                    <a:pt x="1449" y="4967"/>
                    <a:pt x="1433" y="4970"/>
                  </a:cubicBezTo>
                  <a:cubicBezTo>
                    <a:pt x="1400" y="4976"/>
                    <a:pt x="1367" y="4978"/>
                    <a:pt x="1337" y="4978"/>
                  </a:cubicBezTo>
                  <a:cubicBezTo>
                    <a:pt x="864" y="4978"/>
                    <a:pt x="778" y="4293"/>
                    <a:pt x="799" y="3932"/>
                  </a:cubicBezTo>
                  <a:cubicBezTo>
                    <a:pt x="807" y="3798"/>
                    <a:pt x="822" y="3663"/>
                    <a:pt x="847" y="3531"/>
                  </a:cubicBezTo>
                  <a:cubicBezTo>
                    <a:pt x="1327" y="3030"/>
                    <a:pt x="1787" y="2508"/>
                    <a:pt x="2207" y="1957"/>
                  </a:cubicBezTo>
                  <a:cubicBezTo>
                    <a:pt x="2485" y="1593"/>
                    <a:pt x="2754" y="1222"/>
                    <a:pt x="2995" y="836"/>
                  </a:cubicBezTo>
                  <a:cubicBezTo>
                    <a:pt x="3141" y="603"/>
                    <a:pt x="3257" y="218"/>
                    <a:pt x="2963" y="42"/>
                  </a:cubicBezTo>
                  <a:cubicBezTo>
                    <a:pt x="2914" y="13"/>
                    <a:pt x="2860" y="0"/>
                    <a:pt x="28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26" name="Google Shape;3626;p7"/>
            <p:cNvSpPr/>
            <p:nvPr/>
          </p:nvSpPr>
          <p:spPr>
            <a:xfrm>
              <a:off x="3587975" y="519050"/>
              <a:ext cx="35275" cy="63375"/>
            </a:xfrm>
            <a:custGeom>
              <a:avLst/>
              <a:gdLst/>
              <a:ahLst/>
              <a:cxnLst/>
              <a:rect l="l" t="t" r="r" b="b"/>
              <a:pathLst>
                <a:path w="1411" h="2535" extrusionOk="0">
                  <a:moveTo>
                    <a:pt x="1178" y="0"/>
                  </a:moveTo>
                  <a:cubicBezTo>
                    <a:pt x="1120" y="0"/>
                    <a:pt x="1062" y="22"/>
                    <a:pt x="1018" y="64"/>
                  </a:cubicBezTo>
                  <a:lnTo>
                    <a:pt x="161" y="924"/>
                  </a:lnTo>
                  <a:cubicBezTo>
                    <a:pt x="1" y="1084"/>
                    <a:pt x="155" y="1313"/>
                    <a:pt x="328" y="1313"/>
                  </a:cubicBezTo>
                  <a:cubicBezTo>
                    <a:pt x="379" y="1313"/>
                    <a:pt x="431" y="1293"/>
                    <a:pt x="477" y="1247"/>
                  </a:cubicBezTo>
                  <a:lnTo>
                    <a:pt x="837" y="885"/>
                  </a:lnTo>
                  <a:lnTo>
                    <a:pt x="740" y="1455"/>
                  </a:lnTo>
                  <a:cubicBezTo>
                    <a:pt x="704" y="1672"/>
                    <a:pt x="657" y="1891"/>
                    <a:pt x="632" y="2110"/>
                  </a:cubicBezTo>
                  <a:cubicBezTo>
                    <a:pt x="612" y="2283"/>
                    <a:pt x="684" y="2491"/>
                    <a:pt x="875" y="2529"/>
                  </a:cubicBezTo>
                  <a:cubicBezTo>
                    <a:pt x="893" y="2532"/>
                    <a:pt x="911" y="2534"/>
                    <a:pt x="929" y="2534"/>
                  </a:cubicBezTo>
                  <a:cubicBezTo>
                    <a:pt x="1030" y="2534"/>
                    <a:pt x="1125" y="2478"/>
                    <a:pt x="1154" y="2372"/>
                  </a:cubicBezTo>
                  <a:cubicBezTo>
                    <a:pt x="1176" y="2287"/>
                    <a:pt x="1149" y="2198"/>
                    <a:pt x="1083" y="2137"/>
                  </a:cubicBezTo>
                  <a:cubicBezTo>
                    <a:pt x="1083" y="2128"/>
                    <a:pt x="1083" y="2117"/>
                    <a:pt x="1085" y="2112"/>
                  </a:cubicBezTo>
                  <a:cubicBezTo>
                    <a:pt x="1099" y="2023"/>
                    <a:pt x="1116" y="1935"/>
                    <a:pt x="1130" y="1846"/>
                  </a:cubicBezTo>
                  <a:cubicBezTo>
                    <a:pt x="1160" y="1675"/>
                    <a:pt x="1188" y="1504"/>
                    <a:pt x="1218" y="1333"/>
                  </a:cubicBezTo>
                  <a:cubicBezTo>
                    <a:pt x="1276" y="984"/>
                    <a:pt x="1336" y="636"/>
                    <a:pt x="1394" y="287"/>
                  </a:cubicBezTo>
                  <a:cubicBezTo>
                    <a:pt x="1411" y="186"/>
                    <a:pt x="1386" y="86"/>
                    <a:pt x="1292" y="31"/>
                  </a:cubicBezTo>
                  <a:cubicBezTo>
                    <a:pt x="1256" y="10"/>
                    <a:pt x="1217" y="0"/>
                    <a:pt x="1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27" name="Google Shape;3627;p7"/>
            <p:cNvSpPr/>
            <p:nvPr/>
          </p:nvSpPr>
          <p:spPr>
            <a:xfrm>
              <a:off x="3676400" y="446250"/>
              <a:ext cx="95175" cy="101750"/>
            </a:xfrm>
            <a:custGeom>
              <a:avLst/>
              <a:gdLst/>
              <a:ahLst/>
              <a:cxnLst/>
              <a:rect l="l" t="t" r="r" b="b"/>
              <a:pathLst>
                <a:path w="3807" h="4070" extrusionOk="0">
                  <a:moveTo>
                    <a:pt x="1813" y="0"/>
                  </a:moveTo>
                  <a:cubicBezTo>
                    <a:pt x="1701" y="0"/>
                    <a:pt x="1586" y="72"/>
                    <a:pt x="1579" y="217"/>
                  </a:cubicBezTo>
                  <a:cubicBezTo>
                    <a:pt x="1556" y="805"/>
                    <a:pt x="1550" y="1392"/>
                    <a:pt x="1562" y="1981"/>
                  </a:cubicBezTo>
                  <a:lnTo>
                    <a:pt x="295" y="1970"/>
                  </a:lnTo>
                  <a:cubicBezTo>
                    <a:pt x="294" y="1970"/>
                    <a:pt x="294" y="1970"/>
                    <a:pt x="293" y="1970"/>
                  </a:cubicBezTo>
                  <a:cubicBezTo>
                    <a:pt x="5" y="1970"/>
                    <a:pt x="1" y="2422"/>
                    <a:pt x="291" y="2423"/>
                  </a:cubicBezTo>
                  <a:lnTo>
                    <a:pt x="1578" y="2434"/>
                  </a:lnTo>
                  <a:cubicBezTo>
                    <a:pt x="1595" y="2907"/>
                    <a:pt x="1620" y="3379"/>
                    <a:pt x="1661" y="3850"/>
                  </a:cubicBezTo>
                  <a:cubicBezTo>
                    <a:pt x="1673" y="3995"/>
                    <a:pt x="1795" y="4069"/>
                    <a:pt x="1909" y="4069"/>
                  </a:cubicBezTo>
                  <a:cubicBezTo>
                    <a:pt x="2020" y="4069"/>
                    <a:pt x="2124" y="3998"/>
                    <a:pt x="2112" y="3855"/>
                  </a:cubicBezTo>
                  <a:cubicBezTo>
                    <a:pt x="2071" y="3384"/>
                    <a:pt x="2046" y="2910"/>
                    <a:pt x="2029" y="2437"/>
                  </a:cubicBezTo>
                  <a:lnTo>
                    <a:pt x="2029" y="2437"/>
                  </a:lnTo>
                  <a:lnTo>
                    <a:pt x="3511" y="2450"/>
                  </a:lnTo>
                  <a:cubicBezTo>
                    <a:pt x="3512" y="2450"/>
                    <a:pt x="3513" y="2450"/>
                    <a:pt x="3514" y="2450"/>
                  </a:cubicBezTo>
                  <a:cubicBezTo>
                    <a:pt x="3803" y="2450"/>
                    <a:pt x="3806" y="2000"/>
                    <a:pt x="3514" y="1998"/>
                  </a:cubicBezTo>
                  <a:lnTo>
                    <a:pt x="2013" y="1986"/>
                  </a:lnTo>
                  <a:cubicBezTo>
                    <a:pt x="2002" y="1397"/>
                    <a:pt x="2009" y="809"/>
                    <a:pt x="2032" y="220"/>
                  </a:cubicBezTo>
                  <a:cubicBezTo>
                    <a:pt x="2038" y="74"/>
                    <a:pt x="1927" y="0"/>
                    <a:pt x="1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28" name="Google Shape;3628;p7"/>
            <p:cNvSpPr/>
            <p:nvPr/>
          </p:nvSpPr>
          <p:spPr>
            <a:xfrm>
              <a:off x="3828200" y="440075"/>
              <a:ext cx="90700" cy="121175"/>
            </a:xfrm>
            <a:custGeom>
              <a:avLst/>
              <a:gdLst/>
              <a:ahLst/>
              <a:cxnLst/>
              <a:rect l="l" t="t" r="r" b="b"/>
              <a:pathLst>
                <a:path w="3628" h="4847" extrusionOk="0">
                  <a:moveTo>
                    <a:pt x="2328" y="0"/>
                  </a:moveTo>
                  <a:cubicBezTo>
                    <a:pt x="2065" y="0"/>
                    <a:pt x="1778" y="131"/>
                    <a:pt x="1569" y="268"/>
                  </a:cubicBezTo>
                  <a:cubicBezTo>
                    <a:pt x="1366" y="402"/>
                    <a:pt x="1488" y="698"/>
                    <a:pt x="1676" y="698"/>
                  </a:cubicBezTo>
                  <a:cubicBezTo>
                    <a:pt x="1713" y="698"/>
                    <a:pt x="1753" y="686"/>
                    <a:pt x="1793" y="660"/>
                  </a:cubicBezTo>
                  <a:cubicBezTo>
                    <a:pt x="1918" y="579"/>
                    <a:pt x="2099" y="441"/>
                    <a:pt x="2268" y="441"/>
                  </a:cubicBezTo>
                  <a:cubicBezTo>
                    <a:pt x="2304" y="441"/>
                    <a:pt x="2340" y="448"/>
                    <a:pt x="2374" y="462"/>
                  </a:cubicBezTo>
                  <a:cubicBezTo>
                    <a:pt x="2569" y="544"/>
                    <a:pt x="2437" y="893"/>
                    <a:pt x="2396" y="1045"/>
                  </a:cubicBezTo>
                  <a:cubicBezTo>
                    <a:pt x="2274" y="1482"/>
                    <a:pt x="2060" y="1884"/>
                    <a:pt x="1809" y="2260"/>
                  </a:cubicBezTo>
                  <a:cubicBezTo>
                    <a:pt x="1286" y="3045"/>
                    <a:pt x="606" y="3712"/>
                    <a:pt x="90" y="4503"/>
                  </a:cubicBezTo>
                  <a:cubicBezTo>
                    <a:pt x="1" y="4642"/>
                    <a:pt x="110" y="4846"/>
                    <a:pt x="275" y="4846"/>
                  </a:cubicBezTo>
                  <a:cubicBezTo>
                    <a:pt x="278" y="4846"/>
                    <a:pt x="280" y="4846"/>
                    <a:pt x="283" y="4846"/>
                  </a:cubicBezTo>
                  <a:cubicBezTo>
                    <a:pt x="918" y="4822"/>
                    <a:pt x="1554" y="4810"/>
                    <a:pt x="2190" y="4810"/>
                  </a:cubicBezTo>
                  <a:cubicBezTo>
                    <a:pt x="2571" y="4810"/>
                    <a:pt x="2953" y="4814"/>
                    <a:pt x="3335" y="4823"/>
                  </a:cubicBezTo>
                  <a:cubicBezTo>
                    <a:pt x="3337" y="4823"/>
                    <a:pt x="3339" y="4823"/>
                    <a:pt x="3341" y="4823"/>
                  </a:cubicBezTo>
                  <a:cubicBezTo>
                    <a:pt x="3626" y="4823"/>
                    <a:pt x="3627" y="4378"/>
                    <a:pt x="3340" y="4370"/>
                  </a:cubicBezTo>
                  <a:cubicBezTo>
                    <a:pt x="3000" y="4363"/>
                    <a:pt x="2661" y="4359"/>
                    <a:pt x="2321" y="4359"/>
                  </a:cubicBezTo>
                  <a:cubicBezTo>
                    <a:pt x="1789" y="4359"/>
                    <a:pt x="1257" y="4368"/>
                    <a:pt x="725" y="4384"/>
                  </a:cubicBezTo>
                  <a:cubicBezTo>
                    <a:pt x="1345" y="3540"/>
                    <a:pt x="2113" y="2797"/>
                    <a:pt x="2570" y="1844"/>
                  </a:cubicBezTo>
                  <a:cubicBezTo>
                    <a:pt x="2688" y="1606"/>
                    <a:pt x="2782" y="1356"/>
                    <a:pt x="2849" y="1099"/>
                  </a:cubicBezTo>
                  <a:cubicBezTo>
                    <a:pt x="2912" y="849"/>
                    <a:pt x="2990" y="541"/>
                    <a:pt x="2854" y="303"/>
                  </a:cubicBezTo>
                  <a:cubicBezTo>
                    <a:pt x="2726" y="81"/>
                    <a:pt x="2535" y="0"/>
                    <a:pt x="2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29" name="Google Shape;3629;p7"/>
            <p:cNvSpPr/>
            <p:nvPr/>
          </p:nvSpPr>
          <p:spPr>
            <a:xfrm>
              <a:off x="3938550" y="428450"/>
              <a:ext cx="66925" cy="125475"/>
            </a:xfrm>
            <a:custGeom>
              <a:avLst/>
              <a:gdLst/>
              <a:ahLst/>
              <a:cxnLst/>
              <a:rect l="l" t="t" r="r" b="b"/>
              <a:pathLst>
                <a:path w="2677" h="5019" extrusionOk="0">
                  <a:moveTo>
                    <a:pt x="1220" y="1"/>
                  </a:moveTo>
                  <a:cubicBezTo>
                    <a:pt x="889" y="1"/>
                    <a:pt x="556" y="57"/>
                    <a:pt x="253" y="150"/>
                  </a:cubicBezTo>
                  <a:cubicBezTo>
                    <a:pt x="0" y="229"/>
                    <a:pt x="72" y="599"/>
                    <a:pt x="298" y="599"/>
                  </a:cubicBezTo>
                  <a:cubicBezTo>
                    <a:pt x="320" y="599"/>
                    <a:pt x="344" y="595"/>
                    <a:pt x="369" y="588"/>
                  </a:cubicBezTo>
                  <a:cubicBezTo>
                    <a:pt x="637" y="505"/>
                    <a:pt x="931" y="452"/>
                    <a:pt x="1221" y="452"/>
                  </a:cubicBezTo>
                  <a:cubicBezTo>
                    <a:pt x="1410" y="452"/>
                    <a:pt x="1598" y="474"/>
                    <a:pt x="1777" y="526"/>
                  </a:cubicBezTo>
                  <a:cubicBezTo>
                    <a:pt x="2007" y="594"/>
                    <a:pt x="1956" y="816"/>
                    <a:pt x="1956" y="1015"/>
                  </a:cubicBezTo>
                  <a:cubicBezTo>
                    <a:pt x="1956" y="1274"/>
                    <a:pt x="1949" y="1531"/>
                    <a:pt x="1937" y="1789"/>
                  </a:cubicBezTo>
                  <a:cubicBezTo>
                    <a:pt x="1913" y="2234"/>
                    <a:pt x="1866" y="2676"/>
                    <a:pt x="1802" y="3115"/>
                  </a:cubicBezTo>
                  <a:lnTo>
                    <a:pt x="519" y="3182"/>
                  </a:lnTo>
                  <a:cubicBezTo>
                    <a:pt x="397" y="3188"/>
                    <a:pt x="292" y="3279"/>
                    <a:pt x="290" y="3406"/>
                  </a:cubicBezTo>
                  <a:cubicBezTo>
                    <a:pt x="289" y="3521"/>
                    <a:pt x="387" y="3635"/>
                    <a:pt x="505" y="3635"/>
                  </a:cubicBezTo>
                  <a:cubicBezTo>
                    <a:pt x="508" y="3635"/>
                    <a:pt x="511" y="3635"/>
                    <a:pt x="514" y="3635"/>
                  </a:cubicBezTo>
                  <a:lnTo>
                    <a:pt x="1727" y="3571"/>
                  </a:lnTo>
                  <a:lnTo>
                    <a:pt x="1727" y="3571"/>
                  </a:lnTo>
                  <a:cubicBezTo>
                    <a:pt x="1657" y="3962"/>
                    <a:pt x="1575" y="4351"/>
                    <a:pt x="1475" y="4735"/>
                  </a:cubicBezTo>
                  <a:cubicBezTo>
                    <a:pt x="1430" y="4905"/>
                    <a:pt x="1571" y="5018"/>
                    <a:pt x="1706" y="5018"/>
                  </a:cubicBezTo>
                  <a:cubicBezTo>
                    <a:pt x="1794" y="5018"/>
                    <a:pt x="1880" y="4970"/>
                    <a:pt x="1909" y="4859"/>
                  </a:cubicBezTo>
                  <a:cubicBezTo>
                    <a:pt x="2023" y="4426"/>
                    <a:pt x="2111" y="3987"/>
                    <a:pt x="2186" y="3547"/>
                  </a:cubicBezTo>
                  <a:lnTo>
                    <a:pt x="2448" y="3533"/>
                  </a:lnTo>
                  <a:cubicBezTo>
                    <a:pt x="2568" y="3527"/>
                    <a:pt x="2675" y="3436"/>
                    <a:pt x="2675" y="3309"/>
                  </a:cubicBezTo>
                  <a:cubicBezTo>
                    <a:pt x="2676" y="3196"/>
                    <a:pt x="2580" y="3082"/>
                    <a:pt x="2462" y="3082"/>
                  </a:cubicBezTo>
                  <a:cubicBezTo>
                    <a:pt x="2459" y="3082"/>
                    <a:pt x="2456" y="3082"/>
                    <a:pt x="2452" y="3082"/>
                  </a:cubicBezTo>
                  <a:lnTo>
                    <a:pt x="2264" y="3091"/>
                  </a:lnTo>
                  <a:cubicBezTo>
                    <a:pt x="2349" y="2491"/>
                    <a:pt x="2396" y="1885"/>
                    <a:pt x="2407" y="1277"/>
                  </a:cubicBezTo>
                  <a:cubicBezTo>
                    <a:pt x="2413" y="812"/>
                    <a:pt x="2474" y="265"/>
                    <a:pt x="1931" y="100"/>
                  </a:cubicBezTo>
                  <a:cubicBezTo>
                    <a:pt x="1704" y="31"/>
                    <a:pt x="146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30" name="Google Shape;3630;p7"/>
            <p:cNvSpPr/>
            <p:nvPr/>
          </p:nvSpPr>
          <p:spPr>
            <a:xfrm>
              <a:off x="4015175" y="437200"/>
              <a:ext cx="93775" cy="120650"/>
            </a:xfrm>
            <a:custGeom>
              <a:avLst/>
              <a:gdLst/>
              <a:ahLst/>
              <a:cxnLst/>
              <a:rect l="l" t="t" r="r" b="b"/>
              <a:pathLst>
                <a:path w="3751" h="4826" extrusionOk="0">
                  <a:moveTo>
                    <a:pt x="1981" y="0"/>
                  </a:moveTo>
                  <a:cubicBezTo>
                    <a:pt x="1820" y="0"/>
                    <a:pt x="1652" y="31"/>
                    <a:pt x="1506" y="62"/>
                  </a:cubicBezTo>
                  <a:cubicBezTo>
                    <a:pt x="1018" y="169"/>
                    <a:pt x="575" y="396"/>
                    <a:pt x="183" y="700"/>
                  </a:cubicBezTo>
                  <a:cubicBezTo>
                    <a:pt x="0" y="842"/>
                    <a:pt x="165" y="1074"/>
                    <a:pt x="354" y="1074"/>
                  </a:cubicBezTo>
                  <a:cubicBezTo>
                    <a:pt x="403" y="1074"/>
                    <a:pt x="453" y="1059"/>
                    <a:pt x="500" y="1022"/>
                  </a:cubicBezTo>
                  <a:cubicBezTo>
                    <a:pt x="791" y="795"/>
                    <a:pt x="1127" y="629"/>
                    <a:pt x="1484" y="532"/>
                  </a:cubicBezTo>
                  <a:cubicBezTo>
                    <a:pt x="1638" y="490"/>
                    <a:pt x="1813" y="446"/>
                    <a:pt x="1975" y="446"/>
                  </a:cubicBezTo>
                  <a:cubicBezTo>
                    <a:pt x="1978" y="446"/>
                    <a:pt x="1981" y="446"/>
                    <a:pt x="1984" y="446"/>
                  </a:cubicBezTo>
                  <a:cubicBezTo>
                    <a:pt x="2159" y="449"/>
                    <a:pt x="2186" y="530"/>
                    <a:pt x="2168" y="697"/>
                  </a:cubicBezTo>
                  <a:cubicBezTo>
                    <a:pt x="2103" y="1353"/>
                    <a:pt x="1629" y="2016"/>
                    <a:pt x="1164" y="2453"/>
                  </a:cubicBezTo>
                  <a:cubicBezTo>
                    <a:pt x="998" y="2610"/>
                    <a:pt x="1148" y="2833"/>
                    <a:pt x="1333" y="2833"/>
                  </a:cubicBezTo>
                  <a:cubicBezTo>
                    <a:pt x="1366" y="2833"/>
                    <a:pt x="1400" y="2826"/>
                    <a:pt x="1434" y="2810"/>
                  </a:cubicBezTo>
                  <a:cubicBezTo>
                    <a:pt x="1672" y="2699"/>
                    <a:pt x="1931" y="2642"/>
                    <a:pt x="2190" y="2642"/>
                  </a:cubicBezTo>
                  <a:cubicBezTo>
                    <a:pt x="2378" y="2642"/>
                    <a:pt x="2566" y="2672"/>
                    <a:pt x="2748" y="2732"/>
                  </a:cubicBezTo>
                  <a:cubicBezTo>
                    <a:pt x="2936" y="2794"/>
                    <a:pt x="3146" y="2896"/>
                    <a:pt x="3174" y="3114"/>
                  </a:cubicBezTo>
                  <a:cubicBezTo>
                    <a:pt x="3199" y="3299"/>
                    <a:pt x="3115" y="3498"/>
                    <a:pt x="3021" y="3653"/>
                  </a:cubicBezTo>
                  <a:cubicBezTo>
                    <a:pt x="2748" y="4108"/>
                    <a:pt x="2231" y="4372"/>
                    <a:pt x="1713" y="4372"/>
                  </a:cubicBezTo>
                  <a:cubicBezTo>
                    <a:pt x="1553" y="4372"/>
                    <a:pt x="1394" y="4347"/>
                    <a:pt x="1241" y="4295"/>
                  </a:cubicBezTo>
                  <a:cubicBezTo>
                    <a:pt x="1214" y="4286"/>
                    <a:pt x="1189" y="4282"/>
                    <a:pt x="1166" y="4282"/>
                  </a:cubicBezTo>
                  <a:cubicBezTo>
                    <a:pt x="945" y="4282"/>
                    <a:pt x="869" y="4646"/>
                    <a:pt x="1117" y="4729"/>
                  </a:cubicBezTo>
                  <a:cubicBezTo>
                    <a:pt x="1309" y="4795"/>
                    <a:pt x="1508" y="4826"/>
                    <a:pt x="1707" y="4826"/>
                  </a:cubicBezTo>
                  <a:cubicBezTo>
                    <a:pt x="2479" y="4826"/>
                    <a:pt x="3246" y="4361"/>
                    <a:pt x="3535" y="3626"/>
                  </a:cubicBezTo>
                  <a:cubicBezTo>
                    <a:pt x="3751" y="3077"/>
                    <a:pt x="3550" y="2569"/>
                    <a:pt x="3000" y="2343"/>
                  </a:cubicBezTo>
                  <a:cubicBezTo>
                    <a:pt x="2750" y="2244"/>
                    <a:pt x="2485" y="2194"/>
                    <a:pt x="2219" y="2194"/>
                  </a:cubicBezTo>
                  <a:cubicBezTo>
                    <a:pt x="2140" y="2194"/>
                    <a:pt x="2061" y="2198"/>
                    <a:pt x="1982" y="2207"/>
                  </a:cubicBezTo>
                  <a:cubicBezTo>
                    <a:pt x="2120" y="2016"/>
                    <a:pt x="2241" y="1812"/>
                    <a:pt x="2341" y="1599"/>
                  </a:cubicBezTo>
                  <a:cubicBezTo>
                    <a:pt x="2505" y="1247"/>
                    <a:pt x="2712" y="776"/>
                    <a:pt x="2588" y="382"/>
                  </a:cubicBezTo>
                  <a:cubicBezTo>
                    <a:pt x="2494" y="83"/>
                    <a:pt x="2247" y="0"/>
                    <a:pt x="1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31" name="Google Shape;3631;p7"/>
            <p:cNvSpPr/>
            <p:nvPr/>
          </p:nvSpPr>
          <p:spPr>
            <a:xfrm>
              <a:off x="4146275" y="490675"/>
              <a:ext cx="117075" cy="12200"/>
            </a:xfrm>
            <a:custGeom>
              <a:avLst/>
              <a:gdLst/>
              <a:ahLst/>
              <a:cxnLst/>
              <a:rect l="l" t="t" r="r" b="b"/>
              <a:pathLst>
                <a:path w="4683" h="488" extrusionOk="0">
                  <a:moveTo>
                    <a:pt x="293" y="1"/>
                  </a:moveTo>
                  <a:cubicBezTo>
                    <a:pt x="3" y="1"/>
                    <a:pt x="1" y="452"/>
                    <a:pt x="291" y="453"/>
                  </a:cubicBezTo>
                  <a:lnTo>
                    <a:pt x="4389" y="488"/>
                  </a:lnTo>
                  <a:cubicBezTo>
                    <a:pt x="4389" y="488"/>
                    <a:pt x="4390" y="488"/>
                    <a:pt x="4390" y="488"/>
                  </a:cubicBezTo>
                  <a:cubicBezTo>
                    <a:pt x="4680" y="488"/>
                    <a:pt x="4683" y="38"/>
                    <a:pt x="4392" y="35"/>
                  </a:cubicBezTo>
                  <a:lnTo>
                    <a:pt x="295" y="1"/>
                  </a:lnTo>
                  <a:cubicBezTo>
                    <a:pt x="294" y="1"/>
                    <a:pt x="294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32" name="Google Shape;3632;p7"/>
            <p:cNvSpPr/>
            <p:nvPr/>
          </p:nvSpPr>
          <p:spPr>
            <a:xfrm>
              <a:off x="4150475" y="512700"/>
              <a:ext cx="102450" cy="12050"/>
            </a:xfrm>
            <a:custGeom>
              <a:avLst/>
              <a:gdLst/>
              <a:ahLst/>
              <a:cxnLst/>
              <a:rect l="l" t="t" r="r" b="b"/>
              <a:pathLst>
                <a:path w="4098" h="482" extrusionOk="0">
                  <a:moveTo>
                    <a:pt x="291" y="0"/>
                  </a:moveTo>
                  <a:cubicBezTo>
                    <a:pt x="4" y="0"/>
                    <a:pt x="1" y="450"/>
                    <a:pt x="291" y="451"/>
                  </a:cubicBezTo>
                  <a:lnTo>
                    <a:pt x="3804" y="481"/>
                  </a:lnTo>
                  <a:cubicBezTo>
                    <a:pt x="3805" y="481"/>
                    <a:pt x="3806" y="481"/>
                    <a:pt x="3807" y="481"/>
                  </a:cubicBezTo>
                  <a:cubicBezTo>
                    <a:pt x="4094" y="481"/>
                    <a:pt x="4097" y="31"/>
                    <a:pt x="3807" y="28"/>
                  </a:cubicBezTo>
                  <a:lnTo>
                    <a:pt x="294" y="0"/>
                  </a:lnTo>
                  <a:cubicBezTo>
                    <a:pt x="293" y="0"/>
                    <a:pt x="292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33" name="Google Shape;3633;p7"/>
            <p:cNvSpPr/>
            <p:nvPr/>
          </p:nvSpPr>
          <p:spPr>
            <a:xfrm>
              <a:off x="4294050" y="436075"/>
              <a:ext cx="84150" cy="118675"/>
            </a:xfrm>
            <a:custGeom>
              <a:avLst/>
              <a:gdLst/>
              <a:ahLst/>
              <a:cxnLst/>
              <a:rect l="l" t="t" r="r" b="b"/>
              <a:pathLst>
                <a:path w="3366" h="4747" extrusionOk="0">
                  <a:moveTo>
                    <a:pt x="1546" y="1"/>
                  </a:moveTo>
                  <a:cubicBezTo>
                    <a:pt x="1408" y="1"/>
                    <a:pt x="1269" y="15"/>
                    <a:pt x="1138" y="33"/>
                  </a:cubicBezTo>
                  <a:cubicBezTo>
                    <a:pt x="862" y="71"/>
                    <a:pt x="959" y="473"/>
                    <a:pt x="1218" y="473"/>
                  </a:cubicBezTo>
                  <a:cubicBezTo>
                    <a:pt x="1230" y="473"/>
                    <a:pt x="1242" y="472"/>
                    <a:pt x="1254" y="471"/>
                  </a:cubicBezTo>
                  <a:cubicBezTo>
                    <a:pt x="1336" y="459"/>
                    <a:pt x="1423" y="451"/>
                    <a:pt x="1508" y="451"/>
                  </a:cubicBezTo>
                  <a:cubicBezTo>
                    <a:pt x="1800" y="451"/>
                    <a:pt x="2065" y="546"/>
                    <a:pt x="2028" y="923"/>
                  </a:cubicBezTo>
                  <a:cubicBezTo>
                    <a:pt x="1986" y="1357"/>
                    <a:pt x="1702" y="1790"/>
                    <a:pt x="1489" y="2160"/>
                  </a:cubicBezTo>
                  <a:cubicBezTo>
                    <a:pt x="1251" y="2570"/>
                    <a:pt x="987" y="2966"/>
                    <a:pt x="699" y="3344"/>
                  </a:cubicBezTo>
                  <a:cubicBezTo>
                    <a:pt x="453" y="3667"/>
                    <a:pt x="27" y="4005"/>
                    <a:pt x="7" y="4436"/>
                  </a:cubicBezTo>
                  <a:cubicBezTo>
                    <a:pt x="0" y="4571"/>
                    <a:pt x="115" y="4648"/>
                    <a:pt x="231" y="4665"/>
                  </a:cubicBezTo>
                  <a:cubicBezTo>
                    <a:pt x="651" y="4724"/>
                    <a:pt x="1074" y="4743"/>
                    <a:pt x="1496" y="4743"/>
                  </a:cubicBezTo>
                  <a:cubicBezTo>
                    <a:pt x="1732" y="4743"/>
                    <a:pt x="1968" y="4737"/>
                    <a:pt x="2203" y="4729"/>
                  </a:cubicBezTo>
                  <a:cubicBezTo>
                    <a:pt x="2474" y="4718"/>
                    <a:pt x="2802" y="4746"/>
                    <a:pt x="3048" y="4608"/>
                  </a:cubicBezTo>
                  <a:cubicBezTo>
                    <a:pt x="3270" y="4483"/>
                    <a:pt x="3366" y="4262"/>
                    <a:pt x="3331" y="4016"/>
                  </a:cubicBezTo>
                  <a:cubicBezTo>
                    <a:pt x="3316" y="3900"/>
                    <a:pt x="3236" y="3850"/>
                    <a:pt x="3149" y="3850"/>
                  </a:cubicBezTo>
                  <a:cubicBezTo>
                    <a:pt x="3018" y="3850"/>
                    <a:pt x="2871" y="3962"/>
                    <a:pt x="2894" y="4134"/>
                  </a:cubicBezTo>
                  <a:cubicBezTo>
                    <a:pt x="2910" y="4250"/>
                    <a:pt x="2427" y="4285"/>
                    <a:pt x="1866" y="4285"/>
                  </a:cubicBezTo>
                  <a:cubicBezTo>
                    <a:pt x="1399" y="4285"/>
                    <a:pt x="879" y="4261"/>
                    <a:pt x="550" y="4239"/>
                  </a:cubicBezTo>
                  <a:cubicBezTo>
                    <a:pt x="583" y="4196"/>
                    <a:pt x="619" y="4157"/>
                    <a:pt x="652" y="4118"/>
                  </a:cubicBezTo>
                  <a:cubicBezTo>
                    <a:pt x="740" y="4013"/>
                    <a:pt x="828" y="3906"/>
                    <a:pt x="912" y="3798"/>
                  </a:cubicBezTo>
                  <a:cubicBezTo>
                    <a:pt x="1088" y="3577"/>
                    <a:pt x="1257" y="3352"/>
                    <a:pt x="1417" y="3120"/>
                  </a:cubicBezTo>
                  <a:cubicBezTo>
                    <a:pt x="1736" y="2658"/>
                    <a:pt x="2018" y="2169"/>
                    <a:pt x="2258" y="1660"/>
                  </a:cubicBezTo>
                  <a:cubicBezTo>
                    <a:pt x="2440" y="1273"/>
                    <a:pt x="2608" y="776"/>
                    <a:pt x="2362" y="377"/>
                  </a:cubicBezTo>
                  <a:cubicBezTo>
                    <a:pt x="2178" y="79"/>
                    <a:pt x="1865" y="1"/>
                    <a:pt x="1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34" name="Google Shape;3634;p7"/>
            <p:cNvSpPr/>
            <p:nvPr/>
          </p:nvSpPr>
          <p:spPr>
            <a:xfrm>
              <a:off x="4387675" y="435575"/>
              <a:ext cx="78950" cy="119175"/>
            </a:xfrm>
            <a:custGeom>
              <a:avLst/>
              <a:gdLst/>
              <a:ahLst/>
              <a:cxnLst/>
              <a:rect l="l" t="t" r="r" b="b"/>
              <a:pathLst>
                <a:path w="3158" h="4767" extrusionOk="0">
                  <a:moveTo>
                    <a:pt x="1658" y="0"/>
                  </a:moveTo>
                  <a:cubicBezTo>
                    <a:pt x="1185" y="0"/>
                    <a:pt x="683" y="118"/>
                    <a:pt x="254" y="248"/>
                  </a:cubicBezTo>
                  <a:cubicBezTo>
                    <a:pt x="0" y="324"/>
                    <a:pt x="74" y="695"/>
                    <a:pt x="303" y="695"/>
                  </a:cubicBezTo>
                  <a:cubicBezTo>
                    <a:pt x="324" y="695"/>
                    <a:pt x="347" y="692"/>
                    <a:pt x="371" y="685"/>
                  </a:cubicBezTo>
                  <a:cubicBezTo>
                    <a:pt x="822" y="548"/>
                    <a:pt x="1291" y="467"/>
                    <a:pt x="1763" y="467"/>
                  </a:cubicBezTo>
                  <a:cubicBezTo>
                    <a:pt x="1784" y="467"/>
                    <a:pt x="1805" y="467"/>
                    <a:pt x="1827" y="467"/>
                  </a:cubicBezTo>
                  <a:cubicBezTo>
                    <a:pt x="2042" y="470"/>
                    <a:pt x="2187" y="525"/>
                    <a:pt x="2225" y="752"/>
                  </a:cubicBezTo>
                  <a:cubicBezTo>
                    <a:pt x="2256" y="950"/>
                    <a:pt x="2215" y="1161"/>
                    <a:pt x="2190" y="1357"/>
                  </a:cubicBezTo>
                  <a:cubicBezTo>
                    <a:pt x="2131" y="1827"/>
                    <a:pt x="2052" y="2292"/>
                    <a:pt x="1962" y="2758"/>
                  </a:cubicBezTo>
                  <a:cubicBezTo>
                    <a:pt x="1495" y="2795"/>
                    <a:pt x="1033" y="2874"/>
                    <a:pt x="580" y="2990"/>
                  </a:cubicBezTo>
                  <a:cubicBezTo>
                    <a:pt x="319" y="3056"/>
                    <a:pt x="398" y="3433"/>
                    <a:pt x="633" y="3433"/>
                  </a:cubicBezTo>
                  <a:cubicBezTo>
                    <a:pt x="653" y="3433"/>
                    <a:pt x="674" y="3431"/>
                    <a:pt x="696" y="3425"/>
                  </a:cubicBezTo>
                  <a:cubicBezTo>
                    <a:pt x="1080" y="3326"/>
                    <a:pt x="1471" y="3257"/>
                    <a:pt x="1866" y="3218"/>
                  </a:cubicBezTo>
                  <a:lnTo>
                    <a:pt x="1866" y="3218"/>
                  </a:lnTo>
                  <a:cubicBezTo>
                    <a:pt x="1838" y="3348"/>
                    <a:pt x="1811" y="3480"/>
                    <a:pt x="1780" y="3610"/>
                  </a:cubicBezTo>
                  <a:cubicBezTo>
                    <a:pt x="1749" y="3743"/>
                    <a:pt x="1716" y="3878"/>
                    <a:pt x="1683" y="4011"/>
                  </a:cubicBezTo>
                  <a:cubicBezTo>
                    <a:pt x="1673" y="4047"/>
                    <a:pt x="1637" y="4216"/>
                    <a:pt x="1625" y="4299"/>
                  </a:cubicBezTo>
                  <a:cubicBezTo>
                    <a:pt x="1568" y="4326"/>
                    <a:pt x="1526" y="4375"/>
                    <a:pt x="1509" y="4434"/>
                  </a:cubicBezTo>
                  <a:cubicBezTo>
                    <a:pt x="1474" y="4539"/>
                    <a:pt x="1503" y="4619"/>
                    <a:pt x="1571" y="4700"/>
                  </a:cubicBezTo>
                  <a:cubicBezTo>
                    <a:pt x="1611" y="4745"/>
                    <a:pt x="1670" y="4766"/>
                    <a:pt x="1730" y="4766"/>
                  </a:cubicBezTo>
                  <a:cubicBezTo>
                    <a:pt x="1771" y="4766"/>
                    <a:pt x="1811" y="4756"/>
                    <a:pt x="1846" y="4738"/>
                  </a:cubicBezTo>
                  <a:cubicBezTo>
                    <a:pt x="2079" y="4611"/>
                    <a:pt x="2101" y="4207"/>
                    <a:pt x="2157" y="3973"/>
                  </a:cubicBezTo>
                  <a:cubicBezTo>
                    <a:pt x="2223" y="3710"/>
                    <a:pt x="2280" y="3445"/>
                    <a:pt x="2334" y="3181"/>
                  </a:cubicBezTo>
                  <a:cubicBezTo>
                    <a:pt x="2445" y="3176"/>
                    <a:pt x="2556" y="3173"/>
                    <a:pt x="2666" y="3173"/>
                  </a:cubicBezTo>
                  <a:cubicBezTo>
                    <a:pt x="2733" y="3173"/>
                    <a:pt x="2799" y="3174"/>
                    <a:pt x="2866" y="3176"/>
                  </a:cubicBezTo>
                  <a:cubicBezTo>
                    <a:pt x="2868" y="3176"/>
                    <a:pt x="2871" y="3176"/>
                    <a:pt x="2873" y="3176"/>
                  </a:cubicBezTo>
                  <a:cubicBezTo>
                    <a:pt x="3157" y="3176"/>
                    <a:pt x="3158" y="2733"/>
                    <a:pt x="2869" y="2725"/>
                  </a:cubicBezTo>
                  <a:cubicBezTo>
                    <a:pt x="2826" y="2723"/>
                    <a:pt x="2782" y="2723"/>
                    <a:pt x="2739" y="2723"/>
                  </a:cubicBezTo>
                  <a:cubicBezTo>
                    <a:pt x="2634" y="2723"/>
                    <a:pt x="2529" y="2726"/>
                    <a:pt x="2424" y="2729"/>
                  </a:cubicBezTo>
                  <a:cubicBezTo>
                    <a:pt x="2529" y="2189"/>
                    <a:pt x="2621" y="1645"/>
                    <a:pt x="2674" y="1098"/>
                  </a:cubicBezTo>
                  <a:cubicBezTo>
                    <a:pt x="2720" y="625"/>
                    <a:pt x="2587" y="121"/>
                    <a:pt x="2052" y="31"/>
                  </a:cubicBezTo>
                  <a:cubicBezTo>
                    <a:pt x="1925" y="10"/>
                    <a:pt x="1793" y="0"/>
                    <a:pt x="16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35" name="Google Shape;3635;p7"/>
            <p:cNvSpPr/>
            <p:nvPr/>
          </p:nvSpPr>
          <p:spPr>
            <a:xfrm>
              <a:off x="4489650" y="434650"/>
              <a:ext cx="86825" cy="113725"/>
            </a:xfrm>
            <a:custGeom>
              <a:avLst/>
              <a:gdLst/>
              <a:ahLst/>
              <a:cxnLst/>
              <a:rect l="l" t="t" r="r" b="b"/>
              <a:pathLst>
                <a:path w="3473" h="4549" extrusionOk="0">
                  <a:moveTo>
                    <a:pt x="1743" y="0"/>
                  </a:moveTo>
                  <a:cubicBezTo>
                    <a:pt x="1689" y="0"/>
                    <a:pt x="1636" y="2"/>
                    <a:pt x="1583" y="6"/>
                  </a:cubicBezTo>
                  <a:cubicBezTo>
                    <a:pt x="1107" y="39"/>
                    <a:pt x="642" y="172"/>
                    <a:pt x="220" y="399"/>
                  </a:cubicBezTo>
                  <a:cubicBezTo>
                    <a:pt x="1" y="517"/>
                    <a:pt x="133" y="820"/>
                    <a:pt x="337" y="820"/>
                  </a:cubicBezTo>
                  <a:cubicBezTo>
                    <a:pt x="372" y="820"/>
                    <a:pt x="408" y="811"/>
                    <a:pt x="446" y="791"/>
                  </a:cubicBezTo>
                  <a:cubicBezTo>
                    <a:pt x="754" y="623"/>
                    <a:pt x="1093" y="513"/>
                    <a:pt x="1442" y="470"/>
                  </a:cubicBezTo>
                  <a:cubicBezTo>
                    <a:pt x="1528" y="459"/>
                    <a:pt x="1652" y="440"/>
                    <a:pt x="1773" y="440"/>
                  </a:cubicBezTo>
                  <a:cubicBezTo>
                    <a:pt x="1961" y="440"/>
                    <a:pt x="2141" y="486"/>
                    <a:pt x="2160" y="678"/>
                  </a:cubicBezTo>
                  <a:cubicBezTo>
                    <a:pt x="2190" y="979"/>
                    <a:pt x="1865" y="1275"/>
                    <a:pt x="1676" y="1472"/>
                  </a:cubicBezTo>
                  <a:cubicBezTo>
                    <a:pt x="1434" y="1723"/>
                    <a:pt x="1163" y="1944"/>
                    <a:pt x="869" y="2130"/>
                  </a:cubicBezTo>
                  <a:cubicBezTo>
                    <a:pt x="682" y="2249"/>
                    <a:pt x="750" y="2547"/>
                    <a:pt x="980" y="2553"/>
                  </a:cubicBezTo>
                  <a:cubicBezTo>
                    <a:pt x="1002" y="2554"/>
                    <a:pt x="1023" y="2554"/>
                    <a:pt x="1045" y="2554"/>
                  </a:cubicBezTo>
                  <a:cubicBezTo>
                    <a:pt x="1318" y="2554"/>
                    <a:pt x="1600" y="2517"/>
                    <a:pt x="1877" y="2517"/>
                  </a:cubicBezTo>
                  <a:cubicBezTo>
                    <a:pt x="2048" y="2517"/>
                    <a:pt x="2217" y="2531"/>
                    <a:pt x="2381" y="2577"/>
                  </a:cubicBezTo>
                  <a:cubicBezTo>
                    <a:pt x="2711" y="2669"/>
                    <a:pt x="3014" y="2920"/>
                    <a:pt x="2946" y="3296"/>
                  </a:cubicBezTo>
                  <a:cubicBezTo>
                    <a:pt x="2882" y="3642"/>
                    <a:pt x="2583" y="3918"/>
                    <a:pt x="2257" y="4020"/>
                  </a:cubicBezTo>
                  <a:cubicBezTo>
                    <a:pt x="2071" y="4078"/>
                    <a:pt x="1879" y="4100"/>
                    <a:pt x="1685" y="4100"/>
                  </a:cubicBezTo>
                  <a:cubicBezTo>
                    <a:pt x="1406" y="4100"/>
                    <a:pt x="1124" y="4055"/>
                    <a:pt x="853" y="4012"/>
                  </a:cubicBezTo>
                  <a:cubicBezTo>
                    <a:pt x="839" y="4010"/>
                    <a:pt x="825" y="4009"/>
                    <a:pt x="812" y="4009"/>
                  </a:cubicBezTo>
                  <a:cubicBezTo>
                    <a:pt x="558" y="4009"/>
                    <a:pt x="457" y="4403"/>
                    <a:pt x="729" y="4448"/>
                  </a:cubicBezTo>
                  <a:cubicBezTo>
                    <a:pt x="1047" y="4498"/>
                    <a:pt x="1376" y="4548"/>
                    <a:pt x="1700" y="4548"/>
                  </a:cubicBezTo>
                  <a:cubicBezTo>
                    <a:pt x="1974" y="4548"/>
                    <a:pt x="2244" y="4512"/>
                    <a:pt x="2505" y="4410"/>
                  </a:cubicBezTo>
                  <a:cubicBezTo>
                    <a:pt x="2940" y="4238"/>
                    <a:pt x="3310" y="3838"/>
                    <a:pt x="3390" y="3368"/>
                  </a:cubicBezTo>
                  <a:cubicBezTo>
                    <a:pt x="3473" y="2871"/>
                    <a:pt x="3191" y="2436"/>
                    <a:pt x="2743" y="2231"/>
                  </a:cubicBezTo>
                  <a:cubicBezTo>
                    <a:pt x="2468" y="2105"/>
                    <a:pt x="2182" y="2076"/>
                    <a:pt x="1893" y="2076"/>
                  </a:cubicBezTo>
                  <a:cubicBezTo>
                    <a:pt x="1824" y="2076"/>
                    <a:pt x="1754" y="2078"/>
                    <a:pt x="1685" y="2080"/>
                  </a:cubicBezTo>
                  <a:cubicBezTo>
                    <a:pt x="1853" y="1938"/>
                    <a:pt x="2011" y="1783"/>
                    <a:pt x="2155" y="1618"/>
                  </a:cubicBezTo>
                  <a:cubicBezTo>
                    <a:pt x="2429" y="1300"/>
                    <a:pt x="2721" y="902"/>
                    <a:pt x="2572" y="460"/>
                  </a:cubicBezTo>
                  <a:cubicBezTo>
                    <a:pt x="2446" y="90"/>
                    <a:pt x="2090" y="0"/>
                    <a:pt x="1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36" name="Google Shape;3636;p7"/>
            <p:cNvSpPr/>
            <p:nvPr/>
          </p:nvSpPr>
          <p:spPr>
            <a:xfrm>
              <a:off x="4661700" y="532000"/>
              <a:ext cx="325" cy="225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0" y="1"/>
                  </a:moveTo>
                  <a:lnTo>
                    <a:pt x="0" y="5"/>
                  </a:lnTo>
                  <a:cubicBezTo>
                    <a:pt x="3" y="7"/>
                    <a:pt x="8" y="7"/>
                    <a:pt x="13" y="8"/>
                  </a:cubicBezTo>
                  <a:cubicBezTo>
                    <a:pt x="11" y="5"/>
                    <a:pt x="8" y="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37" name="Google Shape;3637;p7"/>
            <p:cNvSpPr/>
            <p:nvPr/>
          </p:nvSpPr>
          <p:spPr>
            <a:xfrm>
              <a:off x="4611700" y="454050"/>
              <a:ext cx="100925" cy="89000"/>
            </a:xfrm>
            <a:custGeom>
              <a:avLst/>
              <a:gdLst/>
              <a:ahLst/>
              <a:cxnLst/>
              <a:rect l="l" t="t" r="r" b="b"/>
              <a:pathLst>
                <a:path w="4037" h="3560" extrusionOk="0">
                  <a:moveTo>
                    <a:pt x="2124" y="1"/>
                  </a:moveTo>
                  <a:cubicBezTo>
                    <a:pt x="1995" y="1"/>
                    <a:pt x="1918" y="106"/>
                    <a:pt x="1903" y="225"/>
                  </a:cubicBezTo>
                  <a:cubicBezTo>
                    <a:pt x="1850" y="641"/>
                    <a:pt x="1796" y="1058"/>
                    <a:pt x="1743" y="1475"/>
                  </a:cubicBezTo>
                  <a:cubicBezTo>
                    <a:pt x="1259" y="1491"/>
                    <a:pt x="775" y="1519"/>
                    <a:pt x="292" y="1566"/>
                  </a:cubicBezTo>
                  <a:cubicBezTo>
                    <a:pt x="14" y="1595"/>
                    <a:pt x="0" y="2020"/>
                    <a:pt x="264" y="2020"/>
                  </a:cubicBezTo>
                  <a:cubicBezTo>
                    <a:pt x="272" y="2020"/>
                    <a:pt x="280" y="2019"/>
                    <a:pt x="289" y="2019"/>
                  </a:cubicBezTo>
                  <a:cubicBezTo>
                    <a:pt x="753" y="1972"/>
                    <a:pt x="1220" y="1945"/>
                    <a:pt x="1687" y="1929"/>
                  </a:cubicBezTo>
                  <a:lnTo>
                    <a:pt x="1687" y="1929"/>
                  </a:lnTo>
                  <a:cubicBezTo>
                    <a:pt x="1676" y="2008"/>
                    <a:pt x="1666" y="2088"/>
                    <a:pt x="1655" y="2167"/>
                  </a:cubicBezTo>
                  <a:cubicBezTo>
                    <a:pt x="1618" y="2460"/>
                    <a:pt x="1543" y="2777"/>
                    <a:pt x="1546" y="3073"/>
                  </a:cubicBezTo>
                  <a:cubicBezTo>
                    <a:pt x="1549" y="3318"/>
                    <a:pt x="1668" y="3546"/>
                    <a:pt x="1933" y="3559"/>
                  </a:cubicBezTo>
                  <a:cubicBezTo>
                    <a:pt x="1938" y="3559"/>
                    <a:pt x="1943" y="3559"/>
                    <a:pt x="1948" y="3559"/>
                  </a:cubicBezTo>
                  <a:cubicBezTo>
                    <a:pt x="2200" y="3559"/>
                    <a:pt x="2217" y="3206"/>
                    <a:pt x="2011" y="3126"/>
                  </a:cubicBezTo>
                  <a:lnTo>
                    <a:pt x="2011" y="3126"/>
                  </a:lnTo>
                  <a:cubicBezTo>
                    <a:pt x="2013" y="3130"/>
                    <a:pt x="2012" y="3133"/>
                    <a:pt x="2010" y="3133"/>
                  </a:cubicBezTo>
                  <a:cubicBezTo>
                    <a:pt x="2007" y="3133"/>
                    <a:pt x="2003" y="3130"/>
                    <a:pt x="2000" y="3123"/>
                  </a:cubicBezTo>
                  <a:cubicBezTo>
                    <a:pt x="1980" y="3115"/>
                    <a:pt x="1959" y="3109"/>
                    <a:pt x="1937" y="3108"/>
                  </a:cubicBezTo>
                  <a:cubicBezTo>
                    <a:pt x="1959" y="3108"/>
                    <a:pt x="1980" y="3111"/>
                    <a:pt x="2000" y="3119"/>
                  </a:cubicBezTo>
                  <a:cubicBezTo>
                    <a:pt x="1997" y="3111"/>
                    <a:pt x="1997" y="3103"/>
                    <a:pt x="2000" y="3097"/>
                  </a:cubicBezTo>
                  <a:cubicBezTo>
                    <a:pt x="2011" y="3064"/>
                    <a:pt x="2003" y="3007"/>
                    <a:pt x="2006" y="2971"/>
                  </a:cubicBezTo>
                  <a:cubicBezTo>
                    <a:pt x="2022" y="2838"/>
                    <a:pt x="2041" y="2705"/>
                    <a:pt x="2058" y="2572"/>
                  </a:cubicBezTo>
                  <a:lnTo>
                    <a:pt x="2141" y="1917"/>
                  </a:lnTo>
                  <a:cubicBezTo>
                    <a:pt x="2251" y="1915"/>
                    <a:pt x="2360" y="1914"/>
                    <a:pt x="2470" y="1914"/>
                  </a:cubicBezTo>
                  <a:cubicBezTo>
                    <a:pt x="2895" y="1914"/>
                    <a:pt x="3321" y="1927"/>
                    <a:pt x="3746" y="1953"/>
                  </a:cubicBezTo>
                  <a:cubicBezTo>
                    <a:pt x="3751" y="1953"/>
                    <a:pt x="3756" y="1953"/>
                    <a:pt x="3762" y="1953"/>
                  </a:cubicBezTo>
                  <a:cubicBezTo>
                    <a:pt x="4037" y="1953"/>
                    <a:pt x="4033" y="1517"/>
                    <a:pt x="3750" y="1500"/>
                  </a:cubicBezTo>
                  <a:cubicBezTo>
                    <a:pt x="3326" y="1474"/>
                    <a:pt x="2901" y="1462"/>
                    <a:pt x="2476" y="1462"/>
                  </a:cubicBezTo>
                  <a:cubicBezTo>
                    <a:pt x="2383" y="1462"/>
                    <a:pt x="2290" y="1463"/>
                    <a:pt x="2198" y="1464"/>
                  </a:cubicBezTo>
                  <a:cubicBezTo>
                    <a:pt x="2251" y="1052"/>
                    <a:pt x="2303" y="640"/>
                    <a:pt x="2354" y="229"/>
                  </a:cubicBezTo>
                  <a:cubicBezTo>
                    <a:pt x="2370" y="107"/>
                    <a:pt x="2243" y="4"/>
                    <a:pt x="2130" y="1"/>
                  </a:cubicBezTo>
                  <a:cubicBezTo>
                    <a:pt x="2128" y="1"/>
                    <a:pt x="2126" y="1"/>
                    <a:pt x="2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38" name="Google Shape;3638;p7"/>
            <p:cNvSpPr/>
            <p:nvPr/>
          </p:nvSpPr>
          <p:spPr>
            <a:xfrm>
              <a:off x="4771450" y="433950"/>
              <a:ext cx="87775" cy="125900"/>
            </a:xfrm>
            <a:custGeom>
              <a:avLst/>
              <a:gdLst/>
              <a:ahLst/>
              <a:cxnLst/>
              <a:rect l="l" t="t" r="r" b="b"/>
              <a:pathLst>
                <a:path w="3511" h="5036" extrusionOk="0">
                  <a:moveTo>
                    <a:pt x="1419" y="2899"/>
                  </a:moveTo>
                  <a:cubicBezTo>
                    <a:pt x="1447" y="2899"/>
                    <a:pt x="1473" y="2900"/>
                    <a:pt x="1498" y="2903"/>
                  </a:cubicBezTo>
                  <a:cubicBezTo>
                    <a:pt x="1821" y="2934"/>
                    <a:pt x="2203" y="3051"/>
                    <a:pt x="2416" y="3308"/>
                  </a:cubicBezTo>
                  <a:cubicBezTo>
                    <a:pt x="2932" y="3926"/>
                    <a:pt x="1998" y="4499"/>
                    <a:pt x="1464" y="4582"/>
                  </a:cubicBezTo>
                  <a:cubicBezTo>
                    <a:pt x="1418" y="4589"/>
                    <a:pt x="1374" y="4593"/>
                    <a:pt x="1331" y="4593"/>
                  </a:cubicBezTo>
                  <a:cubicBezTo>
                    <a:pt x="802" y="4593"/>
                    <a:pt x="542" y="4054"/>
                    <a:pt x="494" y="3559"/>
                  </a:cubicBezTo>
                  <a:lnTo>
                    <a:pt x="494" y="3559"/>
                  </a:lnTo>
                  <a:cubicBezTo>
                    <a:pt x="536" y="3600"/>
                    <a:pt x="592" y="3619"/>
                    <a:pt x="648" y="3619"/>
                  </a:cubicBezTo>
                  <a:cubicBezTo>
                    <a:pt x="783" y="3619"/>
                    <a:pt x="919" y="3511"/>
                    <a:pt x="871" y="3343"/>
                  </a:cubicBezTo>
                  <a:cubicBezTo>
                    <a:pt x="779" y="3012"/>
                    <a:pt x="1154" y="2899"/>
                    <a:pt x="1419" y="2899"/>
                  </a:cubicBezTo>
                  <a:close/>
                  <a:moveTo>
                    <a:pt x="2319" y="1"/>
                  </a:moveTo>
                  <a:cubicBezTo>
                    <a:pt x="2316" y="1"/>
                    <a:pt x="2313" y="1"/>
                    <a:pt x="2310" y="1"/>
                  </a:cubicBezTo>
                  <a:cubicBezTo>
                    <a:pt x="1836" y="6"/>
                    <a:pt x="1465" y="295"/>
                    <a:pt x="1177" y="648"/>
                  </a:cubicBezTo>
                  <a:cubicBezTo>
                    <a:pt x="856" y="1044"/>
                    <a:pt x="592" y="1485"/>
                    <a:pt x="392" y="1955"/>
                  </a:cubicBezTo>
                  <a:cubicBezTo>
                    <a:pt x="179" y="2456"/>
                    <a:pt x="0" y="3015"/>
                    <a:pt x="30" y="3567"/>
                  </a:cubicBezTo>
                  <a:cubicBezTo>
                    <a:pt x="72" y="4341"/>
                    <a:pt x="622" y="5036"/>
                    <a:pt x="1367" y="5036"/>
                  </a:cubicBezTo>
                  <a:cubicBezTo>
                    <a:pt x="1507" y="5036"/>
                    <a:pt x="1654" y="5011"/>
                    <a:pt x="1805" y="4958"/>
                  </a:cubicBezTo>
                  <a:cubicBezTo>
                    <a:pt x="2230" y="4809"/>
                    <a:pt x="2703" y="4545"/>
                    <a:pt x="2916" y="4129"/>
                  </a:cubicBezTo>
                  <a:cubicBezTo>
                    <a:pt x="3121" y="3728"/>
                    <a:pt x="3005" y="3254"/>
                    <a:pt x="2693" y="2942"/>
                  </a:cubicBezTo>
                  <a:cubicBezTo>
                    <a:pt x="2380" y="2628"/>
                    <a:pt x="1867" y="2443"/>
                    <a:pt x="1406" y="2443"/>
                  </a:cubicBezTo>
                  <a:cubicBezTo>
                    <a:pt x="1332" y="2443"/>
                    <a:pt x="1259" y="2448"/>
                    <a:pt x="1189" y="2458"/>
                  </a:cubicBezTo>
                  <a:cubicBezTo>
                    <a:pt x="948" y="2492"/>
                    <a:pt x="727" y="2614"/>
                    <a:pt x="572" y="2802"/>
                  </a:cubicBezTo>
                  <a:cubicBezTo>
                    <a:pt x="710" y="2243"/>
                    <a:pt x="983" y="1699"/>
                    <a:pt x="1299" y="1235"/>
                  </a:cubicBezTo>
                  <a:cubicBezTo>
                    <a:pt x="1506" y="933"/>
                    <a:pt x="1771" y="557"/>
                    <a:pt x="2151" y="471"/>
                  </a:cubicBezTo>
                  <a:cubicBezTo>
                    <a:pt x="2208" y="459"/>
                    <a:pt x="2266" y="453"/>
                    <a:pt x="2323" y="453"/>
                  </a:cubicBezTo>
                  <a:cubicBezTo>
                    <a:pt x="2591" y="453"/>
                    <a:pt x="2847" y="583"/>
                    <a:pt x="3004" y="809"/>
                  </a:cubicBezTo>
                  <a:cubicBezTo>
                    <a:pt x="3053" y="882"/>
                    <a:pt x="3123" y="912"/>
                    <a:pt x="3193" y="912"/>
                  </a:cubicBezTo>
                  <a:cubicBezTo>
                    <a:pt x="3353" y="912"/>
                    <a:pt x="3510" y="753"/>
                    <a:pt x="3397" y="585"/>
                  </a:cubicBezTo>
                  <a:cubicBezTo>
                    <a:pt x="3154" y="226"/>
                    <a:pt x="2755" y="1"/>
                    <a:pt x="2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39" name="Google Shape;3639;p7"/>
            <p:cNvSpPr/>
            <p:nvPr/>
          </p:nvSpPr>
          <p:spPr>
            <a:xfrm>
              <a:off x="4865850" y="430400"/>
              <a:ext cx="107850" cy="128300"/>
            </a:xfrm>
            <a:custGeom>
              <a:avLst/>
              <a:gdLst/>
              <a:ahLst/>
              <a:cxnLst/>
              <a:rect l="l" t="t" r="r" b="b"/>
              <a:pathLst>
                <a:path w="4314" h="5132" extrusionOk="0">
                  <a:moveTo>
                    <a:pt x="2489" y="456"/>
                  </a:moveTo>
                  <a:cubicBezTo>
                    <a:pt x="2536" y="456"/>
                    <a:pt x="2581" y="463"/>
                    <a:pt x="2621" y="480"/>
                  </a:cubicBezTo>
                  <a:cubicBezTo>
                    <a:pt x="2770" y="541"/>
                    <a:pt x="2903" y="710"/>
                    <a:pt x="3013" y="821"/>
                  </a:cubicBezTo>
                  <a:cubicBezTo>
                    <a:pt x="3149" y="958"/>
                    <a:pt x="3281" y="1099"/>
                    <a:pt x="3387" y="1258"/>
                  </a:cubicBezTo>
                  <a:cubicBezTo>
                    <a:pt x="3836" y="1937"/>
                    <a:pt x="3460" y="2766"/>
                    <a:pt x="3062" y="3380"/>
                  </a:cubicBezTo>
                  <a:cubicBezTo>
                    <a:pt x="2689" y="3952"/>
                    <a:pt x="2114" y="4488"/>
                    <a:pt x="1432" y="4647"/>
                  </a:cubicBezTo>
                  <a:cubicBezTo>
                    <a:pt x="1344" y="4668"/>
                    <a:pt x="1249" y="4680"/>
                    <a:pt x="1154" y="4680"/>
                  </a:cubicBezTo>
                  <a:cubicBezTo>
                    <a:pt x="918" y="4680"/>
                    <a:pt x="686" y="4602"/>
                    <a:pt x="589" y="4364"/>
                  </a:cubicBezTo>
                  <a:cubicBezTo>
                    <a:pt x="450" y="4019"/>
                    <a:pt x="569" y="3557"/>
                    <a:pt x="649" y="3211"/>
                  </a:cubicBezTo>
                  <a:cubicBezTo>
                    <a:pt x="859" y="2310"/>
                    <a:pt x="1296" y="1487"/>
                    <a:pt x="1807" y="721"/>
                  </a:cubicBezTo>
                  <a:cubicBezTo>
                    <a:pt x="1810" y="716"/>
                    <a:pt x="1811" y="710"/>
                    <a:pt x="1813" y="704"/>
                  </a:cubicBezTo>
                  <a:cubicBezTo>
                    <a:pt x="1866" y="674"/>
                    <a:pt x="1919" y="643"/>
                    <a:pt x="1976" y="616"/>
                  </a:cubicBezTo>
                  <a:cubicBezTo>
                    <a:pt x="2114" y="552"/>
                    <a:pt x="2316" y="456"/>
                    <a:pt x="2489" y="456"/>
                  </a:cubicBezTo>
                  <a:close/>
                  <a:moveTo>
                    <a:pt x="2488" y="0"/>
                  </a:moveTo>
                  <a:cubicBezTo>
                    <a:pt x="2056" y="0"/>
                    <a:pt x="1568" y="295"/>
                    <a:pt x="1266" y="520"/>
                  </a:cubicBezTo>
                  <a:cubicBezTo>
                    <a:pt x="1155" y="604"/>
                    <a:pt x="1150" y="737"/>
                    <a:pt x="1199" y="832"/>
                  </a:cubicBezTo>
                  <a:cubicBezTo>
                    <a:pt x="724" y="1598"/>
                    <a:pt x="334" y="2429"/>
                    <a:pt x="166" y="3316"/>
                  </a:cubicBezTo>
                  <a:cubicBezTo>
                    <a:pt x="85" y="3745"/>
                    <a:pt x="0" y="4253"/>
                    <a:pt x="229" y="4654"/>
                  </a:cubicBezTo>
                  <a:cubicBezTo>
                    <a:pt x="417" y="4984"/>
                    <a:pt x="782" y="5131"/>
                    <a:pt x="1150" y="5131"/>
                  </a:cubicBezTo>
                  <a:cubicBezTo>
                    <a:pt x="1179" y="5131"/>
                    <a:pt x="1209" y="5130"/>
                    <a:pt x="1238" y="5128"/>
                  </a:cubicBezTo>
                  <a:cubicBezTo>
                    <a:pt x="2117" y="5072"/>
                    <a:pt x="2889" y="4417"/>
                    <a:pt x="3373" y="3725"/>
                  </a:cubicBezTo>
                  <a:cubicBezTo>
                    <a:pt x="3875" y="3007"/>
                    <a:pt x="4313" y="1985"/>
                    <a:pt x="3851" y="1152"/>
                  </a:cubicBezTo>
                  <a:cubicBezTo>
                    <a:pt x="3729" y="933"/>
                    <a:pt x="3561" y="735"/>
                    <a:pt x="3387" y="555"/>
                  </a:cubicBezTo>
                  <a:cubicBezTo>
                    <a:pt x="3221" y="386"/>
                    <a:pt x="3043" y="184"/>
                    <a:pt x="2828" y="76"/>
                  </a:cubicBezTo>
                  <a:cubicBezTo>
                    <a:pt x="2722" y="23"/>
                    <a:pt x="2607" y="0"/>
                    <a:pt x="24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40" name="Google Shape;3640;p7"/>
            <p:cNvSpPr/>
            <p:nvPr/>
          </p:nvSpPr>
          <p:spPr>
            <a:xfrm>
              <a:off x="5018900" y="483975"/>
              <a:ext cx="99400" cy="14100"/>
            </a:xfrm>
            <a:custGeom>
              <a:avLst/>
              <a:gdLst/>
              <a:ahLst/>
              <a:cxnLst/>
              <a:rect l="l" t="t" r="r" b="b"/>
              <a:pathLst>
                <a:path w="3976" h="564" extrusionOk="0">
                  <a:moveTo>
                    <a:pt x="284" y="1"/>
                  </a:moveTo>
                  <a:cubicBezTo>
                    <a:pt x="1" y="1"/>
                    <a:pt x="1" y="444"/>
                    <a:pt x="288" y="453"/>
                  </a:cubicBezTo>
                  <a:lnTo>
                    <a:pt x="3685" y="563"/>
                  </a:lnTo>
                  <a:cubicBezTo>
                    <a:pt x="3688" y="563"/>
                    <a:pt x="3691" y="563"/>
                    <a:pt x="3695" y="563"/>
                  </a:cubicBezTo>
                  <a:cubicBezTo>
                    <a:pt x="3974" y="563"/>
                    <a:pt x="3976" y="121"/>
                    <a:pt x="3688" y="112"/>
                  </a:cubicBezTo>
                  <a:lnTo>
                    <a:pt x="292" y="1"/>
                  </a:lnTo>
                  <a:cubicBezTo>
                    <a:pt x="289" y="1"/>
                    <a:pt x="287" y="1"/>
                    <a:pt x="2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41" name="Google Shape;3641;p7"/>
            <p:cNvSpPr/>
            <p:nvPr/>
          </p:nvSpPr>
          <p:spPr>
            <a:xfrm>
              <a:off x="5019575" y="514300"/>
              <a:ext cx="93750" cy="13725"/>
            </a:xfrm>
            <a:custGeom>
              <a:avLst/>
              <a:gdLst/>
              <a:ahLst/>
              <a:cxnLst/>
              <a:rect l="l" t="t" r="r" b="b"/>
              <a:pathLst>
                <a:path w="3750" h="549" extrusionOk="0">
                  <a:moveTo>
                    <a:pt x="3466" y="0"/>
                  </a:moveTo>
                  <a:cubicBezTo>
                    <a:pt x="3464" y="0"/>
                    <a:pt x="3461" y="0"/>
                    <a:pt x="3459" y="0"/>
                  </a:cubicBezTo>
                  <a:lnTo>
                    <a:pt x="297" y="96"/>
                  </a:lnTo>
                  <a:cubicBezTo>
                    <a:pt x="9" y="105"/>
                    <a:pt x="1" y="549"/>
                    <a:pt x="286" y="549"/>
                  </a:cubicBezTo>
                  <a:cubicBezTo>
                    <a:pt x="289" y="549"/>
                    <a:pt x="291" y="549"/>
                    <a:pt x="294" y="549"/>
                  </a:cubicBezTo>
                  <a:lnTo>
                    <a:pt x="3455" y="453"/>
                  </a:lnTo>
                  <a:cubicBezTo>
                    <a:pt x="3743" y="445"/>
                    <a:pt x="3750" y="0"/>
                    <a:pt x="3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42" name="Google Shape;3642;p7"/>
            <p:cNvSpPr/>
            <p:nvPr/>
          </p:nvSpPr>
          <p:spPr>
            <a:xfrm>
              <a:off x="3185900" y="740450"/>
              <a:ext cx="89450" cy="130850"/>
            </a:xfrm>
            <a:custGeom>
              <a:avLst/>
              <a:gdLst/>
              <a:ahLst/>
              <a:cxnLst/>
              <a:rect l="l" t="t" r="r" b="b"/>
              <a:pathLst>
                <a:path w="3578" h="5234" extrusionOk="0">
                  <a:moveTo>
                    <a:pt x="2134" y="0"/>
                  </a:moveTo>
                  <a:cubicBezTo>
                    <a:pt x="2038" y="0"/>
                    <a:pt x="1944" y="9"/>
                    <a:pt x="1856" y="24"/>
                  </a:cubicBezTo>
                  <a:cubicBezTo>
                    <a:pt x="1353" y="111"/>
                    <a:pt x="828" y="236"/>
                    <a:pt x="454" y="606"/>
                  </a:cubicBezTo>
                  <a:cubicBezTo>
                    <a:pt x="294" y="765"/>
                    <a:pt x="447" y="994"/>
                    <a:pt x="622" y="994"/>
                  </a:cubicBezTo>
                  <a:cubicBezTo>
                    <a:pt x="672" y="994"/>
                    <a:pt x="725" y="975"/>
                    <a:pt x="772" y="928"/>
                  </a:cubicBezTo>
                  <a:cubicBezTo>
                    <a:pt x="1044" y="659"/>
                    <a:pt x="1417" y="573"/>
                    <a:pt x="1782" y="498"/>
                  </a:cubicBezTo>
                  <a:cubicBezTo>
                    <a:pt x="1900" y="474"/>
                    <a:pt x="2041" y="436"/>
                    <a:pt x="2174" y="436"/>
                  </a:cubicBezTo>
                  <a:cubicBezTo>
                    <a:pt x="2235" y="436"/>
                    <a:pt x="2296" y="444"/>
                    <a:pt x="2351" y="466"/>
                  </a:cubicBezTo>
                  <a:cubicBezTo>
                    <a:pt x="2592" y="560"/>
                    <a:pt x="2494" y="756"/>
                    <a:pt x="2387" y="922"/>
                  </a:cubicBezTo>
                  <a:cubicBezTo>
                    <a:pt x="1988" y="1538"/>
                    <a:pt x="1406" y="2011"/>
                    <a:pt x="742" y="2313"/>
                  </a:cubicBezTo>
                  <a:cubicBezTo>
                    <a:pt x="527" y="2411"/>
                    <a:pt x="645" y="2736"/>
                    <a:pt x="852" y="2736"/>
                  </a:cubicBezTo>
                  <a:cubicBezTo>
                    <a:pt x="872" y="2736"/>
                    <a:pt x="892" y="2733"/>
                    <a:pt x="913" y="2727"/>
                  </a:cubicBezTo>
                  <a:cubicBezTo>
                    <a:pt x="1246" y="2629"/>
                    <a:pt x="1614" y="2516"/>
                    <a:pt x="1972" y="2516"/>
                  </a:cubicBezTo>
                  <a:cubicBezTo>
                    <a:pt x="2169" y="2516"/>
                    <a:pt x="2363" y="2550"/>
                    <a:pt x="2547" y="2641"/>
                  </a:cubicBezTo>
                  <a:cubicBezTo>
                    <a:pt x="3042" y="2887"/>
                    <a:pt x="3098" y="3412"/>
                    <a:pt x="2842" y="3860"/>
                  </a:cubicBezTo>
                  <a:cubicBezTo>
                    <a:pt x="2494" y="4470"/>
                    <a:pt x="1803" y="4779"/>
                    <a:pt x="1118" y="4779"/>
                  </a:cubicBezTo>
                  <a:cubicBezTo>
                    <a:pt x="861" y="4779"/>
                    <a:pt x="604" y="4736"/>
                    <a:pt x="368" y="4648"/>
                  </a:cubicBezTo>
                  <a:cubicBezTo>
                    <a:pt x="339" y="4637"/>
                    <a:pt x="313" y="4633"/>
                    <a:pt x="288" y="4633"/>
                  </a:cubicBezTo>
                  <a:cubicBezTo>
                    <a:pt x="74" y="4633"/>
                    <a:pt x="1" y="4992"/>
                    <a:pt x="244" y="5084"/>
                  </a:cubicBezTo>
                  <a:cubicBezTo>
                    <a:pt x="515" y="5184"/>
                    <a:pt x="808" y="5233"/>
                    <a:pt x="1103" y="5233"/>
                  </a:cubicBezTo>
                  <a:cubicBezTo>
                    <a:pt x="2038" y="5233"/>
                    <a:pt x="2992" y="4742"/>
                    <a:pt x="3346" y="3849"/>
                  </a:cubicBezTo>
                  <a:cubicBezTo>
                    <a:pt x="3578" y="3268"/>
                    <a:pt x="3410" y="2636"/>
                    <a:pt x="2868" y="2302"/>
                  </a:cubicBezTo>
                  <a:cubicBezTo>
                    <a:pt x="2595" y="2133"/>
                    <a:pt x="2299" y="2073"/>
                    <a:pt x="1997" y="2073"/>
                  </a:cubicBezTo>
                  <a:cubicBezTo>
                    <a:pt x="1986" y="2073"/>
                    <a:pt x="1974" y="2074"/>
                    <a:pt x="1963" y="2074"/>
                  </a:cubicBezTo>
                  <a:cubicBezTo>
                    <a:pt x="2049" y="2002"/>
                    <a:pt x="2132" y="1928"/>
                    <a:pt x="2210" y="1848"/>
                  </a:cubicBezTo>
                  <a:cubicBezTo>
                    <a:pt x="2512" y="1547"/>
                    <a:pt x="3026" y="1033"/>
                    <a:pt x="2959" y="565"/>
                  </a:cubicBezTo>
                  <a:cubicBezTo>
                    <a:pt x="2898" y="138"/>
                    <a:pt x="2509" y="0"/>
                    <a:pt x="2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43" name="Google Shape;3643;p7"/>
            <p:cNvSpPr/>
            <p:nvPr/>
          </p:nvSpPr>
          <p:spPr>
            <a:xfrm>
              <a:off x="3288475" y="734250"/>
              <a:ext cx="89000" cy="129200"/>
            </a:xfrm>
            <a:custGeom>
              <a:avLst/>
              <a:gdLst/>
              <a:ahLst/>
              <a:cxnLst/>
              <a:rect l="l" t="t" r="r" b="b"/>
              <a:pathLst>
                <a:path w="3560" h="5168" extrusionOk="0">
                  <a:moveTo>
                    <a:pt x="1828" y="0"/>
                  </a:moveTo>
                  <a:cubicBezTo>
                    <a:pt x="1348" y="0"/>
                    <a:pt x="845" y="105"/>
                    <a:pt x="395" y="210"/>
                  </a:cubicBezTo>
                  <a:cubicBezTo>
                    <a:pt x="131" y="271"/>
                    <a:pt x="213" y="654"/>
                    <a:pt x="455" y="654"/>
                  </a:cubicBezTo>
                  <a:cubicBezTo>
                    <a:pt x="473" y="654"/>
                    <a:pt x="492" y="651"/>
                    <a:pt x="512" y="647"/>
                  </a:cubicBezTo>
                  <a:cubicBezTo>
                    <a:pt x="934" y="547"/>
                    <a:pt x="1363" y="484"/>
                    <a:pt x="1797" y="464"/>
                  </a:cubicBezTo>
                  <a:cubicBezTo>
                    <a:pt x="1855" y="461"/>
                    <a:pt x="1918" y="457"/>
                    <a:pt x="1982" y="457"/>
                  </a:cubicBezTo>
                  <a:cubicBezTo>
                    <a:pt x="2144" y="457"/>
                    <a:pt x="2312" y="479"/>
                    <a:pt x="2427" y="589"/>
                  </a:cubicBezTo>
                  <a:cubicBezTo>
                    <a:pt x="2601" y="755"/>
                    <a:pt x="2469" y="976"/>
                    <a:pt x="2367" y="1147"/>
                  </a:cubicBezTo>
                  <a:cubicBezTo>
                    <a:pt x="1993" y="1773"/>
                    <a:pt x="1321" y="2151"/>
                    <a:pt x="644" y="2370"/>
                  </a:cubicBezTo>
                  <a:cubicBezTo>
                    <a:pt x="645" y="2372"/>
                    <a:pt x="645" y="2373"/>
                    <a:pt x="645" y="2373"/>
                  </a:cubicBezTo>
                  <a:cubicBezTo>
                    <a:pt x="628" y="2381"/>
                    <a:pt x="608" y="2384"/>
                    <a:pt x="590" y="2394"/>
                  </a:cubicBezTo>
                  <a:cubicBezTo>
                    <a:pt x="382" y="2493"/>
                    <a:pt x="491" y="2818"/>
                    <a:pt x="696" y="2818"/>
                  </a:cubicBezTo>
                  <a:cubicBezTo>
                    <a:pt x="716" y="2818"/>
                    <a:pt x="738" y="2815"/>
                    <a:pt x="761" y="2807"/>
                  </a:cubicBezTo>
                  <a:cubicBezTo>
                    <a:pt x="879" y="2770"/>
                    <a:pt x="995" y="2728"/>
                    <a:pt x="1107" y="2682"/>
                  </a:cubicBezTo>
                  <a:cubicBezTo>
                    <a:pt x="1306" y="2626"/>
                    <a:pt x="1510" y="2598"/>
                    <a:pt x="1714" y="2598"/>
                  </a:cubicBezTo>
                  <a:cubicBezTo>
                    <a:pt x="1923" y="2598"/>
                    <a:pt x="2131" y="2627"/>
                    <a:pt x="2333" y="2685"/>
                  </a:cubicBezTo>
                  <a:cubicBezTo>
                    <a:pt x="2745" y="2804"/>
                    <a:pt x="3158" y="3113"/>
                    <a:pt x="2997" y="3592"/>
                  </a:cubicBezTo>
                  <a:cubicBezTo>
                    <a:pt x="2840" y="4055"/>
                    <a:pt x="2330" y="4384"/>
                    <a:pt x="1896" y="4550"/>
                  </a:cubicBezTo>
                  <a:cubicBezTo>
                    <a:pt x="1603" y="4661"/>
                    <a:pt x="1294" y="4717"/>
                    <a:pt x="985" y="4717"/>
                  </a:cubicBezTo>
                  <a:cubicBezTo>
                    <a:pt x="784" y="4717"/>
                    <a:pt x="583" y="4693"/>
                    <a:pt x="385" y="4645"/>
                  </a:cubicBezTo>
                  <a:cubicBezTo>
                    <a:pt x="365" y="4640"/>
                    <a:pt x="345" y="4638"/>
                    <a:pt x="326" y="4638"/>
                  </a:cubicBezTo>
                  <a:cubicBezTo>
                    <a:pt x="87" y="4638"/>
                    <a:pt x="0" y="5015"/>
                    <a:pt x="261" y="5081"/>
                  </a:cubicBezTo>
                  <a:cubicBezTo>
                    <a:pt x="498" y="5139"/>
                    <a:pt x="740" y="5167"/>
                    <a:pt x="980" y="5167"/>
                  </a:cubicBezTo>
                  <a:cubicBezTo>
                    <a:pt x="1398" y="5167"/>
                    <a:pt x="1814" y="5081"/>
                    <a:pt x="2201" y="4910"/>
                  </a:cubicBezTo>
                  <a:cubicBezTo>
                    <a:pt x="2767" y="4659"/>
                    <a:pt x="3386" y="4174"/>
                    <a:pt x="3475" y="3522"/>
                  </a:cubicBezTo>
                  <a:cubicBezTo>
                    <a:pt x="3559" y="2903"/>
                    <a:pt x="3086" y="2464"/>
                    <a:pt x="2546" y="2278"/>
                  </a:cubicBezTo>
                  <a:cubicBezTo>
                    <a:pt x="2380" y="2223"/>
                    <a:pt x="2207" y="2184"/>
                    <a:pt x="2033" y="2165"/>
                  </a:cubicBezTo>
                  <a:cubicBezTo>
                    <a:pt x="2038" y="2162"/>
                    <a:pt x="2043" y="2159"/>
                    <a:pt x="2046" y="2156"/>
                  </a:cubicBezTo>
                  <a:cubicBezTo>
                    <a:pt x="2424" y="1867"/>
                    <a:pt x="2817" y="1446"/>
                    <a:pt x="2937" y="973"/>
                  </a:cubicBezTo>
                  <a:cubicBezTo>
                    <a:pt x="3071" y="453"/>
                    <a:pt x="2655" y="80"/>
                    <a:pt x="2171" y="20"/>
                  </a:cubicBezTo>
                  <a:cubicBezTo>
                    <a:pt x="2059" y="6"/>
                    <a:pt x="1944" y="0"/>
                    <a:pt x="18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44" name="Google Shape;3644;p7"/>
            <p:cNvSpPr/>
            <p:nvPr/>
          </p:nvSpPr>
          <p:spPr>
            <a:xfrm>
              <a:off x="3384700" y="739600"/>
              <a:ext cx="89725" cy="129750"/>
            </a:xfrm>
            <a:custGeom>
              <a:avLst/>
              <a:gdLst/>
              <a:ahLst/>
              <a:cxnLst/>
              <a:rect l="l" t="t" r="r" b="b"/>
              <a:pathLst>
                <a:path w="3589" h="5190" extrusionOk="0">
                  <a:moveTo>
                    <a:pt x="1464" y="1"/>
                  </a:moveTo>
                  <a:cubicBezTo>
                    <a:pt x="1281" y="1"/>
                    <a:pt x="1101" y="10"/>
                    <a:pt x="936" y="19"/>
                  </a:cubicBezTo>
                  <a:cubicBezTo>
                    <a:pt x="651" y="36"/>
                    <a:pt x="641" y="472"/>
                    <a:pt x="916" y="472"/>
                  </a:cubicBezTo>
                  <a:cubicBezTo>
                    <a:pt x="921" y="472"/>
                    <a:pt x="926" y="472"/>
                    <a:pt x="931" y="472"/>
                  </a:cubicBezTo>
                  <a:cubicBezTo>
                    <a:pt x="1045" y="465"/>
                    <a:pt x="1159" y="462"/>
                    <a:pt x="1273" y="462"/>
                  </a:cubicBezTo>
                  <a:cubicBezTo>
                    <a:pt x="1493" y="462"/>
                    <a:pt x="1712" y="474"/>
                    <a:pt x="1931" y="500"/>
                  </a:cubicBezTo>
                  <a:cubicBezTo>
                    <a:pt x="2067" y="517"/>
                    <a:pt x="2274" y="510"/>
                    <a:pt x="2302" y="676"/>
                  </a:cubicBezTo>
                  <a:cubicBezTo>
                    <a:pt x="2324" y="803"/>
                    <a:pt x="2255" y="959"/>
                    <a:pt x="2208" y="1074"/>
                  </a:cubicBezTo>
                  <a:cubicBezTo>
                    <a:pt x="2001" y="1578"/>
                    <a:pt x="1567" y="1979"/>
                    <a:pt x="1055" y="2158"/>
                  </a:cubicBezTo>
                  <a:cubicBezTo>
                    <a:pt x="808" y="2245"/>
                    <a:pt x="873" y="2605"/>
                    <a:pt x="1104" y="2605"/>
                  </a:cubicBezTo>
                  <a:cubicBezTo>
                    <a:pt x="1125" y="2605"/>
                    <a:pt x="1148" y="2602"/>
                    <a:pt x="1172" y="2595"/>
                  </a:cubicBezTo>
                  <a:cubicBezTo>
                    <a:pt x="1446" y="2520"/>
                    <a:pt x="1743" y="2445"/>
                    <a:pt x="2034" y="2445"/>
                  </a:cubicBezTo>
                  <a:cubicBezTo>
                    <a:pt x="2218" y="2445"/>
                    <a:pt x="2401" y="2475"/>
                    <a:pt x="2573" y="2556"/>
                  </a:cubicBezTo>
                  <a:cubicBezTo>
                    <a:pt x="3009" y="2761"/>
                    <a:pt x="3153" y="3214"/>
                    <a:pt x="2932" y="3640"/>
                  </a:cubicBezTo>
                  <a:cubicBezTo>
                    <a:pt x="2714" y="4062"/>
                    <a:pt x="2244" y="4290"/>
                    <a:pt x="1816" y="4445"/>
                  </a:cubicBezTo>
                  <a:cubicBezTo>
                    <a:pt x="1406" y="4591"/>
                    <a:pt x="978" y="4684"/>
                    <a:pt x="542" y="4720"/>
                  </a:cubicBezTo>
                  <a:cubicBezTo>
                    <a:pt x="510" y="4699"/>
                    <a:pt x="473" y="4688"/>
                    <a:pt x="436" y="4688"/>
                  </a:cubicBezTo>
                  <a:cubicBezTo>
                    <a:pt x="413" y="4688"/>
                    <a:pt x="391" y="4692"/>
                    <a:pt x="368" y="4701"/>
                  </a:cubicBezTo>
                  <a:lnTo>
                    <a:pt x="229" y="4746"/>
                  </a:lnTo>
                  <a:cubicBezTo>
                    <a:pt x="0" y="4819"/>
                    <a:pt x="19" y="5190"/>
                    <a:pt x="276" y="5190"/>
                  </a:cubicBezTo>
                  <a:cubicBezTo>
                    <a:pt x="279" y="5190"/>
                    <a:pt x="282" y="5190"/>
                    <a:pt x="285" y="5190"/>
                  </a:cubicBezTo>
                  <a:cubicBezTo>
                    <a:pt x="951" y="5166"/>
                    <a:pt x="1605" y="5031"/>
                    <a:pt x="2217" y="4770"/>
                  </a:cubicBezTo>
                  <a:cubicBezTo>
                    <a:pt x="2764" y="4536"/>
                    <a:pt x="3294" y="4152"/>
                    <a:pt x="3449" y="3548"/>
                  </a:cubicBezTo>
                  <a:cubicBezTo>
                    <a:pt x="3588" y="3006"/>
                    <a:pt x="3353" y="2473"/>
                    <a:pt x="2866" y="2200"/>
                  </a:cubicBezTo>
                  <a:cubicBezTo>
                    <a:pt x="2628" y="2067"/>
                    <a:pt x="2372" y="2012"/>
                    <a:pt x="2114" y="2003"/>
                  </a:cubicBezTo>
                  <a:cubicBezTo>
                    <a:pt x="2393" y="1727"/>
                    <a:pt x="2604" y="1385"/>
                    <a:pt x="2709" y="1002"/>
                  </a:cubicBezTo>
                  <a:cubicBezTo>
                    <a:pt x="2802" y="660"/>
                    <a:pt x="2748" y="270"/>
                    <a:pt x="2379" y="130"/>
                  </a:cubicBezTo>
                  <a:cubicBezTo>
                    <a:pt x="2107" y="28"/>
                    <a:pt x="1781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45" name="Google Shape;3645;p7"/>
            <p:cNvSpPr/>
            <p:nvPr/>
          </p:nvSpPr>
          <p:spPr>
            <a:xfrm>
              <a:off x="3501200" y="736675"/>
              <a:ext cx="108575" cy="126425"/>
            </a:xfrm>
            <a:custGeom>
              <a:avLst/>
              <a:gdLst/>
              <a:ahLst/>
              <a:cxnLst/>
              <a:rect l="l" t="t" r="r" b="b"/>
              <a:pathLst>
                <a:path w="4343" h="5057" extrusionOk="0">
                  <a:moveTo>
                    <a:pt x="461" y="0"/>
                  </a:moveTo>
                  <a:cubicBezTo>
                    <a:pt x="349" y="0"/>
                    <a:pt x="234" y="72"/>
                    <a:pt x="227" y="216"/>
                  </a:cubicBezTo>
                  <a:cubicBezTo>
                    <a:pt x="189" y="989"/>
                    <a:pt x="153" y="1759"/>
                    <a:pt x="117" y="2532"/>
                  </a:cubicBezTo>
                  <a:cubicBezTo>
                    <a:pt x="111" y="2540"/>
                    <a:pt x="105" y="2549"/>
                    <a:pt x="100" y="2558"/>
                  </a:cubicBezTo>
                  <a:cubicBezTo>
                    <a:pt x="74" y="2626"/>
                    <a:pt x="75" y="2701"/>
                    <a:pt x="105" y="2768"/>
                  </a:cubicBezTo>
                  <a:cubicBezTo>
                    <a:pt x="72" y="3458"/>
                    <a:pt x="41" y="4147"/>
                    <a:pt x="8" y="4837"/>
                  </a:cubicBezTo>
                  <a:cubicBezTo>
                    <a:pt x="1" y="4983"/>
                    <a:pt x="112" y="5057"/>
                    <a:pt x="225" y="5057"/>
                  </a:cubicBezTo>
                  <a:cubicBezTo>
                    <a:pt x="338" y="5057"/>
                    <a:pt x="453" y="4985"/>
                    <a:pt x="461" y="4840"/>
                  </a:cubicBezTo>
                  <a:cubicBezTo>
                    <a:pt x="486" y="4294"/>
                    <a:pt x="512" y="3748"/>
                    <a:pt x="539" y="3201"/>
                  </a:cubicBezTo>
                  <a:cubicBezTo>
                    <a:pt x="572" y="3227"/>
                    <a:pt x="605" y="3254"/>
                    <a:pt x="636" y="3282"/>
                  </a:cubicBezTo>
                  <a:cubicBezTo>
                    <a:pt x="901" y="3510"/>
                    <a:pt x="1162" y="3740"/>
                    <a:pt x="1430" y="3964"/>
                  </a:cubicBezTo>
                  <a:cubicBezTo>
                    <a:pt x="1870" y="4328"/>
                    <a:pt x="2368" y="4678"/>
                    <a:pt x="2959" y="4678"/>
                  </a:cubicBezTo>
                  <a:cubicBezTo>
                    <a:pt x="2982" y="4678"/>
                    <a:pt x="3006" y="4678"/>
                    <a:pt x="3030" y="4677"/>
                  </a:cubicBezTo>
                  <a:cubicBezTo>
                    <a:pt x="3314" y="4664"/>
                    <a:pt x="3324" y="4225"/>
                    <a:pt x="3046" y="4225"/>
                  </a:cubicBezTo>
                  <a:cubicBezTo>
                    <a:pt x="3042" y="4225"/>
                    <a:pt x="3038" y="4225"/>
                    <a:pt x="3033" y="4226"/>
                  </a:cubicBezTo>
                  <a:cubicBezTo>
                    <a:pt x="3015" y="4226"/>
                    <a:pt x="2997" y="4227"/>
                    <a:pt x="2979" y="4227"/>
                  </a:cubicBezTo>
                  <a:cubicBezTo>
                    <a:pt x="2464" y="4227"/>
                    <a:pt x="2038" y="3888"/>
                    <a:pt x="1661" y="3567"/>
                  </a:cubicBezTo>
                  <a:cubicBezTo>
                    <a:pt x="1426" y="3368"/>
                    <a:pt x="1192" y="3166"/>
                    <a:pt x="959" y="2964"/>
                  </a:cubicBezTo>
                  <a:lnTo>
                    <a:pt x="645" y="2695"/>
                  </a:lnTo>
                  <a:cubicBezTo>
                    <a:pt x="685" y="2674"/>
                    <a:pt x="719" y="2656"/>
                    <a:pt x="728" y="2651"/>
                  </a:cubicBezTo>
                  <a:lnTo>
                    <a:pt x="4119" y="927"/>
                  </a:lnTo>
                  <a:cubicBezTo>
                    <a:pt x="4342" y="814"/>
                    <a:pt x="4207" y="509"/>
                    <a:pt x="4001" y="509"/>
                  </a:cubicBezTo>
                  <a:cubicBezTo>
                    <a:pt x="3967" y="509"/>
                    <a:pt x="3931" y="517"/>
                    <a:pt x="3895" y="536"/>
                  </a:cubicBezTo>
                  <a:lnTo>
                    <a:pt x="1919" y="1540"/>
                  </a:lnTo>
                  <a:lnTo>
                    <a:pt x="931" y="2041"/>
                  </a:lnTo>
                  <a:lnTo>
                    <a:pt x="584" y="2217"/>
                  </a:lnTo>
                  <a:cubicBezTo>
                    <a:pt x="616" y="1551"/>
                    <a:pt x="647" y="885"/>
                    <a:pt x="678" y="219"/>
                  </a:cubicBezTo>
                  <a:cubicBezTo>
                    <a:pt x="685" y="74"/>
                    <a:pt x="575" y="0"/>
                    <a:pt x="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46" name="Google Shape;3646;p7"/>
            <p:cNvSpPr/>
            <p:nvPr/>
          </p:nvSpPr>
          <p:spPr>
            <a:xfrm>
              <a:off x="3627150" y="842900"/>
              <a:ext cx="25125" cy="75575"/>
            </a:xfrm>
            <a:custGeom>
              <a:avLst/>
              <a:gdLst/>
              <a:ahLst/>
              <a:cxnLst/>
              <a:rect l="l" t="t" r="r" b="b"/>
              <a:pathLst>
                <a:path w="1005" h="3023" extrusionOk="0">
                  <a:moveTo>
                    <a:pt x="631" y="1"/>
                  </a:moveTo>
                  <a:cubicBezTo>
                    <a:pt x="612" y="1"/>
                    <a:pt x="594" y="3"/>
                    <a:pt x="577" y="8"/>
                  </a:cubicBezTo>
                  <a:cubicBezTo>
                    <a:pt x="450" y="41"/>
                    <a:pt x="399" y="165"/>
                    <a:pt x="417" y="284"/>
                  </a:cubicBezTo>
                  <a:cubicBezTo>
                    <a:pt x="544" y="1101"/>
                    <a:pt x="417" y="1938"/>
                    <a:pt x="55" y="2682"/>
                  </a:cubicBezTo>
                  <a:cubicBezTo>
                    <a:pt x="1" y="2792"/>
                    <a:pt x="23" y="2925"/>
                    <a:pt x="134" y="2993"/>
                  </a:cubicBezTo>
                  <a:cubicBezTo>
                    <a:pt x="167" y="3012"/>
                    <a:pt x="208" y="3022"/>
                    <a:pt x="249" y="3022"/>
                  </a:cubicBezTo>
                  <a:cubicBezTo>
                    <a:pt x="327" y="3022"/>
                    <a:pt x="408" y="2986"/>
                    <a:pt x="444" y="2914"/>
                  </a:cubicBezTo>
                  <a:cubicBezTo>
                    <a:pt x="861" y="2063"/>
                    <a:pt x="1005" y="1103"/>
                    <a:pt x="855" y="168"/>
                  </a:cubicBezTo>
                  <a:cubicBezTo>
                    <a:pt x="837" y="66"/>
                    <a:pt x="730" y="1"/>
                    <a:pt x="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47" name="Google Shape;3647;p7"/>
            <p:cNvSpPr/>
            <p:nvPr/>
          </p:nvSpPr>
          <p:spPr>
            <a:xfrm>
              <a:off x="3688925" y="750500"/>
              <a:ext cx="131675" cy="103025"/>
            </a:xfrm>
            <a:custGeom>
              <a:avLst/>
              <a:gdLst/>
              <a:ahLst/>
              <a:cxnLst/>
              <a:rect l="l" t="t" r="r" b="b"/>
              <a:pathLst>
                <a:path w="5267" h="4121" extrusionOk="0">
                  <a:moveTo>
                    <a:pt x="2695" y="1"/>
                  </a:moveTo>
                  <a:cubicBezTo>
                    <a:pt x="2624" y="1"/>
                    <a:pt x="2553" y="30"/>
                    <a:pt x="2509" y="89"/>
                  </a:cubicBezTo>
                  <a:cubicBezTo>
                    <a:pt x="2082" y="74"/>
                    <a:pt x="1656" y="66"/>
                    <a:pt x="1230" y="66"/>
                  </a:cubicBezTo>
                  <a:cubicBezTo>
                    <a:pt x="918" y="66"/>
                    <a:pt x="607" y="70"/>
                    <a:pt x="295" y="78"/>
                  </a:cubicBezTo>
                  <a:cubicBezTo>
                    <a:pt x="8" y="85"/>
                    <a:pt x="1" y="530"/>
                    <a:pt x="284" y="530"/>
                  </a:cubicBezTo>
                  <a:cubicBezTo>
                    <a:pt x="287" y="530"/>
                    <a:pt x="289" y="530"/>
                    <a:pt x="292" y="530"/>
                  </a:cubicBezTo>
                  <a:cubicBezTo>
                    <a:pt x="593" y="522"/>
                    <a:pt x="894" y="518"/>
                    <a:pt x="1194" y="518"/>
                  </a:cubicBezTo>
                  <a:cubicBezTo>
                    <a:pt x="1614" y="518"/>
                    <a:pt x="2033" y="525"/>
                    <a:pt x="2452" y="539"/>
                  </a:cubicBezTo>
                  <a:cubicBezTo>
                    <a:pt x="2416" y="1659"/>
                    <a:pt x="2382" y="2779"/>
                    <a:pt x="2346" y="3901"/>
                  </a:cubicBezTo>
                  <a:cubicBezTo>
                    <a:pt x="2341" y="4047"/>
                    <a:pt x="2453" y="4120"/>
                    <a:pt x="2567" y="4120"/>
                  </a:cubicBezTo>
                  <a:cubicBezTo>
                    <a:pt x="2680" y="4120"/>
                    <a:pt x="2794" y="4049"/>
                    <a:pt x="2799" y="3904"/>
                  </a:cubicBezTo>
                  <a:lnTo>
                    <a:pt x="2904" y="558"/>
                  </a:lnTo>
                  <a:cubicBezTo>
                    <a:pt x="3596" y="589"/>
                    <a:pt x="4289" y="638"/>
                    <a:pt x="4978" y="708"/>
                  </a:cubicBezTo>
                  <a:cubicBezTo>
                    <a:pt x="4987" y="709"/>
                    <a:pt x="4996" y="710"/>
                    <a:pt x="5005" y="710"/>
                  </a:cubicBezTo>
                  <a:cubicBezTo>
                    <a:pt x="5266" y="710"/>
                    <a:pt x="5260" y="286"/>
                    <a:pt x="4981" y="257"/>
                  </a:cubicBezTo>
                  <a:cubicBezTo>
                    <a:pt x="4284" y="185"/>
                    <a:pt x="3585" y="136"/>
                    <a:pt x="2886" y="105"/>
                  </a:cubicBezTo>
                  <a:cubicBezTo>
                    <a:pt x="2847" y="36"/>
                    <a:pt x="2771" y="1"/>
                    <a:pt x="26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48" name="Google Shape;3648;p7"/>
            <p:cNvSpPr/>
            <p:nvPr/>
          </p:nvSpPr>
          <p:spPr>
            <a:xfrm>
              <a:off x="3812025" y="838300"/>
              <a:ext cx="81200" cy="77275"/>
            </a:xfrm>
            <a:custGeom>
              <a:avLst/>
              <a:gdLst/>
              <a:ahLst/>
              <a:cxnLst/>
              <a:rect l="l" t="t" r="r" b="b"/>
              <a:pathLst>
                <a:path w="3248" h="3091" extrusionOk="0">
                  <a:moveTo>
                    <a:pt x="1012" y="0"/>
                  </a:moveTo>
                  <a:cubicBezTo>
                    <a:pt x="704" y="0"/>
                    <a:pt x="398" y="95"/>
                    <a:pt x="150" y="283"/>
                  </a:cubicBezTo>
                  <a:cubicBezTo>
                    <a:pt x="52" y="356"/>
                    <a:pt x="1" y="477"/>
                    <a:pt x="67" y="591"/>
                  </a:cubicBezTo>
                  <a:cubicBezTo>
                    <a:pt x="105" y="658"/>
                    <a:pt x="191" y="708"/>
                    <a:pt x="273" y="708"/>
                  </a:cubicBezTo>
                  <a:cubicBezTo>
                    <a:pt x="310" y="708"/>
                    <a:pt x="345" y="698"/>
                    <a:pt x="375" y="676"/>
                  </a:cubicBezTo>
                  <a:cubicBezTo>
                    <a:pt x="561" y="534"/>
                    <a:pt x="783" y="449"/>
                    <a:pt x="1015" y="449"/>
                  </a:cubicBezTo>
                  <a:cubicBezTo>
                    <a:pt x="1062" y="449"/>
                    <a:pt x="1110" y="452"/>
                    <a:pt x="1159" y="460"/>
                  </a:cubicBezTo>
                  <a:cubicBezTo>
                    <a:pt x="1239" y="472"/>
                    <a:pt x="1372" y="485"/>
                    <a:pt x="1373" y="577"/>
                  </a:cubicBezTo>
                  <a:cubicBezTo>
                    <a:pt x="1378" y="715"/>
                    <a:pt x="1268" y="891"/>
                    <a:pt x="1210" y="1013"/>
                  </a:cubicBezTo>
                  <a:cubicBezTo>
                    <a:pt x="924" y="1610"/>
                    <a:pt x="526" y="2144"/>
                    <a:pt x="131" y="2672"/>
                  </a:cubicBezTo>
                  <a:cubicBezTo>
                    <a:pt x="49" y="2782"/>
                    <a:pt x="126" y="2984"/>
                    <a:pt x="262" y="3006"/>
                  </a:cubicBezTo>
                  <a:cubicBezTo>
                    <a:pt x="613" y="3063"/>
                    <a:pt x="966" y="3091"/>
                    <a:pt x="1319" y="3091"/>
                  </a:cubicBezTo>
                  <a:cubicBezTo>
                    <a:pt x="1881" y="3091"/>
                    <a:pt x="2442" y="3019"/>
                    <a:pt x="2989" y="2876"/>
                  </a:cubicBezTo>
                  <a:cubicBezTo>
                    <a:pt x="3247" y="2808"/>
                    <a:pt x="3170" y="2430"/>
                    <a:pt x="2936" y="2430"/>
                  </a:cubicBezTo>
                  <a:cubicBezTo>
                    <a:pt x="2916" y="2430"/>
                    <a:pt x="2895" y="2433"/>
                    <a:pt x="2873" y="2439"/>
                  </a:cubicBezTo>
                  <a:cubicBezTo>
                    <a:pt x="2369" y="2571"/>
                    <a:pt x="1852" y="2637"/>
                    <a:pt x="1335" y="2637"/>
                  </a:cubicBezTo>
                  <a:cubicBezTo>
                    <a:pt x="1135" y="2637"/>
                    <a:pt x="936" y="2627"/>
                    <a:pt x="737" y="2608"/>
                  </a:cubicBezTo>
                  <a:cubicBezTo>
                    <a:pt x="908" y="2374"/>
                    <a:pt x="1077" y="2139"/>
                    <a:pt x="1232" y="1897"/>
                  </a:cubicBezTo>
                  <a:cubicBezTo>
                    <a:pt x="1448" y="1557"/>
                    <a:pt x="1668" y="1185"/>
                    <a:pt x="1787" y="800"/>
                  </a:cubicBezTo>
                  <a:cubicBezTo>
                    <a:pt x="1845" y="609"/>
                    <a:pt x="1845" y="394"/>
                    <a:pt x="1709" y="237"/>
                  </a:cubicBezTo>
                  <a:cubicBezTo>
                    <a:pt x="1593" y="104"/>
                    <a:pt x="1422" y="46"/>
                    <a:pt x="1253" y="20"/>
                  </a:cubicBezTo>
                  <a:cubicBezTo>
                    <a:pt x="1173" y="7"/>
                    <a:pt x="1092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49" name="Google Shape;3649;p7"/>
            <p:cNvSpPr/>
            <p:nvPr/>
          </p:nvSpPr>
          <p:spPr>
            <a:xfrm>
              <a:off x="3902275" y="795325"/>
              <a:ext cx="103750" cy="15175"/>
            </a:xfrm>
            <a:custGeom>
              <a:avLst/>
              <a:gdLst/>
              <a:ahLst/>
              <a:cxnLst/>
              <a:rect l="l" t="t" r="r" b="b"/>
              <a:pathLst>
                <a:path w="4150" h="607" extrusionOk="0">
                  <a:moveTo>
                    <a:pt x="291" y="1"/>
                  </a:moveTo>
                  <a:cubicBezTo>
                    <a:pt x="4" y="1"/>
                    <a:pt x="0" y="449"/>
                    <a:pt x="290" y="452"/>
                  </a:cubicBezTo>
                  <a:cubicBezTo>
                    <a:pt x="1481" y="466"/>
                    <a:pt x="2672" y="516"/>
                    <a:pt x="3860" y="606"/>
                  </a:cubicBezTo>
                  <a:cubicBezTo>
                    <a:pt x="3866" y="606"/>
                    <a:pt x="3873" y="607"/>
                    <a:pt x="3880" y="607"/>
                  </a:cubicBezTo>
                  <a:cubicBezTo>
                    <a:pt x="4149" y="607"/>
                    <a:pt x="4146" y="176"/>
                    <a:pt x="3864" y="154"/>
                  </a:cubicBezTo>
                  <a:cubicBezTo>
                    <a:pt x="2675" y="65"/>
                    <a:pt x="1486" y="13"/>
                    <a:pt x="294" y="1"/>
                  </a:cubicBezTo>
                  <a:cubicBezTo>
                    <a:pt x="293" y="1"/>
                    <a:pt x="292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50" name="Google Shape;3650;p7"/>
            <p:cNvSpPr/>
            <p:nvPr/>
          </p:nvSpPr>
          <p:spPr>
            <a:xfrm>
              <a:off x="3896175" y="821075"/>
              <a:ext cx="95200" cy="12175"/>
            </a:xfrm>
            <a:custGeom>
              <a:avLst/>
              <a:gdLst/>
              <a:ahLst/>
              <a:cxnLst/>
              <a:rect l="l" t="t" r="r" b="b"/>
              <a:pathLst>
                <a:path w="3808" h="487" extrusionOk="0">
                  <a:moveTo>
                    <a:pt x="3519" y="0"/>
                  </a:moveTo>
                  <a:cubicBezTo>
                    <a:pt x="3518" y="0"/>
                    <a:pt x="3517" y="0"/>
                    <a:pt x="3516" y="0"/>
                  </a:cubicBezTo>
                  <a:lnTo>
                    <a:pt x="295" y="33"/>
                  </a:lnTo>
                  <a:cubicBezTo>
                    <a:pt x="5" y="36"/>
                    <a:pt x="0" y="486"/>
                    <a:pt x="290" y="486"/>
                  </a:cubicBezTo>
                  <a:cubicBezTo>
                    <a:pt x="291" y="486"/>
                    <a:pt x="291" y="486"/>
                    <a:pt x="292" y="486"/>
                  </a:cubicBezTo>
                  <a:lnTo>
                    <a:pt x="3511" y="453"/>
                  </a:lnTo>
                  <a:cubicBezTo>
                    <a:pt x="3802" y="450"/>
                    <a:pt x="3807" y="0"/>
                    <a:pt x="3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51" name="Google Shape;3651;p7"/>
            <p:cNvSpPr/>
            <p:nvPr/>
          </p:nvSpPr>
          <p:spPr>
            <a:xfrm>
              <a:off x="4054175" y="738425"/>
              <a:ext cx="52875" cy="136175"/>
            </a:xfrm>
            <a:custGeom>
              <a:avLst/>
              <a:gdLst/>
              <a:ahLst/>
              <a:cxnLst/>
              <a:rect l="l" t="t" r="r" b="b"/>
              <a:pathLst>
                <a:path w="2115" h="5447" extrusionOk="0">
                  <a:moveTo>
                    <a:pt x="1769" y="0"/>
                  </a:moveTo>
                  <a:cubicBezTo>
                    <a:pt x="1702" y="0"/>
                    <a:pt x="1637" y="33"/>
                    <a:pt x="1596" y="113"/>
                  </a:cubicBezTo>
                  <a:cubicBezTo>
                    <a:pt x="1303" y="677"/>
                    <a:pt x="1044" y="1260"/>
                    <a:pt x="818" y="1855"/>
                  </a:cubicBezTo>
                  <a:lnTo>
                    <a:pt x="251" y="1810"/>
                  </a:lnTo>
                  <a:cubicBezTo>
                    <a:pt x="247" y="1810"/>
                    <a:pt x="242" y="1810"/>
                    <a:pt x="237" y="1810"/>
                  </a:cubicBezTo>
                  <a:cubicBezTo>
                    <a:pt x="121" y="1810"/>
                    <a:pt x="24" y="1923"/>
                    <a:pt x="22" y="2034"/>
                  </a:cubicBezTo>
                  <a:cubicBezTo>
                    <a:pt x="22" y="2164"/>
                    <a:pt x="124" y="2252"/>
                    <a:pt x="247" y="2263"/>
                  </a:cubicBezTo>
                  <a:lnTo>
                    <a:pt x="663" y="2296"/>
                  </a:lnTo>
                  <a:cubicBezTo>
                    <a:pt x="525" y="2700"/>
                    <a:pt x="395" y="3107"/>
                    <a:pt x="290" y="3523"/>
                  </a:cubicBezTo>
                  <a:cubicBezTo>
                    <a:pt x="168" y="4007"/>
                    <a:pt x="1" y="4604"/>
                    <a:pt x="304" y="5056"/>
                  </a:cubicBezTo>
                  <a:cubicBezTo>
                    <a:pt x="460" y="5289"/>
                    <a:pt x="735" y="5447"/>
                    <a:pt x="1008" y="5447"/>
                  </a:cubicBezTo>
                  <a:cubicBezTo>
                    <a:pt x="1136" y="5447"/>
                    <a:pt x="1264" y="5412"/>
                    <a:pt x="1379" y="5334"/>
                  </a:cubicBezTo>
                  <a:cubicBezTo>
                    <a:pt x="1579" y="5198"/>
                    <a:pt x="1458" y="4903"/>
                    <a:pt x="1273" y="4903"/>
                  </a:cubicBezTo>
                  <a:cubicBezTo>
                    <a:pt x="1235" y="4903"/>
                    <a:pt x="1196" y="4915"/>
                    <a:pt x="1155" y="4942"/>
                  </a:cubicBezTo>
                  <a:cubicBezTo>
                    <a:pt x="1102" y="4977"/>
                    <a:pt x="1047" y="4993"/>
                    <a:pt x="993" y="4993"/>
                  </a:cubicBezTo>
                  <a:cubicBezTo>
                    <a:pt x="903" y="4993"/>
                    <a:pt x="814" y="4949"/>
                    <a:pt x="740" y="4878"/>
                  </a:cubicBezTo>
                  <a:cubicBezTo>
                    <a:pt x="579" y="4724"/>
                    <a:pt x="572" y="4477"/>
                    <a:pt x="594" y="4270"/>
                  </a:cubicBezTo>
                  <a:cubicBezTo>
                    <a:pt x="640" y="3826"/>
                    <a:pt x="790" y="3377"/>
                    <a:pt x="919" y="2954"/>
                  </a:cubicBezTo>
                  <a:cubicBezTo>
                    <a:pt x="981" y="2745"/>
                    <a:pt x="1050" y="2539"/>
                    <a:pt x="1122" y="2333"/>
                  </a:cubicBezTo>
                  <a:lnTo>
                    <a:pt x="1885" y="2394"/>
                  </a:lnTo>
                  <a:cubicBezTo>
                    <a:pt x="1890" y="2395"/>
                    <a:pt x="1895" y="2395"/>
                    <a:pt x="1899" y="2395"/>
                  </a:cubicBezTo>
                  <a:cubicBezTo>
                    <a:pt x="2015" y="2395"/>
                    <a:pt x="2113" y="2282"/>
                    <a:pt x="2113" y="2170"/>
                  </a:cubicBezTo>
                  <a:cubicBezTo>
                    <a:pt x="2114" y="2039"/>
                    <a:pt x="2012" y="1951"/>
                    <a:pt x="1890" y="1940"/>
                  </a:cubicBezTo>
                  <a:lnTo>
                    <a:pt x="1288" y="1893"/>
                  </a:lnTo>
                  <a:cubicBezTo>
                    <a:pt x="1492" y="1364"/>
                    <a:pt x="1724" y="846"/>
                    <a:pt x="1984" y="344"/>
                  </a:cubicBezTo>
                  <a:cubicBezTo>
                    <a:pt x="2076" y="166"/>
                    <a:pt x="191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52" name="Google Shape;3652;p7"/>
            <p:cNvSpPr/>
            <p:nvPr/>
          </p:nvSpPr>
          <p:spPr>
            <a:xfrm>
              <a:off x="4118050" y="848550"/>
              <a:ext cx="68550" cy="67575"/>
            </a:xfrm>
            <a:custGeom>
              <a:avLst/>
              <a:gdLst/>
              <a:ahLst/>
              <a:cxnLst/>
              <a:rect l="l" t="t" r="r" b="b"/>
              <a:pathLst>
                <a:path w="2742" h="2703" extrusionOk="0">
                  <a:moveTo>
                    <a:pt x="803" y="1"/>
                  </a:moveTo>
                  <a:cubicBezTo>
                    <a:pt x="704" y="1"/>
                    <a:pt x="604" y="22"/>
                    <a:pt x="509" y="65"/>
                  </a:cubicBezTo>
                  <a:cubicBezTo>
                    <a:pt x="397" y="116"/>
                    <a:pt x="368" y="275"/>
                    <a:pt x="426" y="374"/>
                  </a:cubicBezTo>
                  <a:cubicBezTo>
                    <a:pt x="468" y="449"/>
                    <a:pt x="540" y="484"/>
                    <a:pt x="616" y="484"/>
                  </a:cubicBezTo>
                  <a:cubicBezTo>
                    <a:pt x="656" y="484"/>
                    <a:pt x="696" y="475"/>
                    <a:pt x="734" y="457"/>
                  </a:cubicBezTo>
                  <a:cubicBezTo>
                    <a:pt x="755" y="450"/>
                    <a:pt x="779" y="445"/>
                    <a:pt x="803" y="445"/>
                  </a:cubicBezTo>
                  <a:cubicBezTo>
                    <a:pt x="809" y="445"/>
                    <a:pt x="816" y="446"/>
                    <a:pt x="822" y="446"/>
                  </a:cubicBezTo>
                  <a:cubicBezTo>
                    <a:pt x="863" y="452"/>
                    <a:pt x="903" y="468"/>
                    <a:pt x="939" y="490"/>
                  </a:cubicBezTo>
                  <a:cubicBezTo>
                    <a:pt x="1008" y="534"/>
                    <a:pt x="1052" y="593"/>
                    <a:pt x="1044" y="686"/>
                  </a:cubicBezTo>
                  <a:cubicBezTo>
                    <a:pt x="1033" y="814"/>
                    <a:pt x="943" y="933"/>
                    <a:pt x="864" y="1031"/>
                  </a:cubicBezTo>
                  <a:cubicBezTo>
                    <a:pt x="750" y="1173"/>
                    <a:pt x="629" y="1311"/>
                    <a:pt x="513" y="1450"/>
                  </a:cubicBezTo>
                  <a:cubicBezTo>
                    <a:pt x="302" y="1701"/>
                    <a:pt x="1" y="2065"/>
                    <a:pt x="295" y="2378"/>
                  </a:cubicBezTo>
                  <a:cubicBezTo>
                    <a:pt x="518" y="2615"/>
                    <a:pt x="933" y="2579"/>
                    <a:pt x="1229" y="2602"/>
                  </a:cubicBezTo>
                  <a:lnTo>
                    <a:pt x="2512" y="2702"/>
                  </a:lnTo>
                  <a:cubicBezTo>
                    <a:pt x="2517" y="2703"/>
                    <a:pt x="2522" y="2703"/>
                    <a:pt x="2526" y="2703"/>
                  </a:cubicBezTo>
                  <a:cubicBezTo>
                    <a:pt x="2642" y="2703"/>
                    <a:pt x="2740" y="2590"/>
                    <a:pt x="2741" y="2478"/>
                  </a:cubicBezTo>
                  <a:cubicBezTo>
                    <a:pt x="2740" y="2348"/>
                    <a:pt x="2636" y="2259"/>
                    <a:pt x="2516" y="2250"/>
                  </a:cubicBezTo>
                  <a:lnTo>
                    <a:pt x="1341" y="2157"/>
                  </a:lnTo>
                  <a:cubicBezTo>
                    <a:pt x="1153" y="2143"/>
                    <a:pt x="963" y="2137"/>
                    <a:pt x="776" y="2113"/>
                  </a:cubicBezTo>
                  <a:cubicBezTo>
                    <a:pt x="736" y="2109"/>
                    <a:pt x="695" y="2099"/>
                    <a:pt x="656" y="2087"/>
                  </a:cubicBezTo>
                  <a:cubicBezTo>
                    <a:pt x="623" y="2072"/>
                    <a:pt x="623" y="2076"/>
                    <a:pt x="628" y="2049"/>
                  </a:cubicBezTo>
                  <a:cubicBezTo>
                    <a:pt x="637" y="1997"/>
                    <a:pt x="687" y="1942"/>
                    <a:pt x="719" y="1903"/>
                  </a:cubicBezTo>
                  <a:cubicBezTo>
                    <a:pt x="781" y="1825"/>
                    <a:pt x="847" y="1750"/>
                    <a:pt x="913" y="1673"/>
                  </a:cubicBezTo>
                  <a:cubicBezTo>
                    <a:pt x="1033" y="1529"/>
                    <a:pt x="1159" y="1386"/>
                    <a:pt x="1273" y="1236"/>
                  </a:cubicBezTo>
                  <a:cubicBezTo>
                    <a:pt x="1469" y="976"/>
                    <a:pt x="1591" y="615"/>
                    <a:pt x="1395" y="319"/>
                  </a:cubicBezTo>
                  <a:cubicBezTo>
                    <a:pt x="1260" y="115"/>
                    <a:pt x="1035" y="1"/>
                    <a:pt x="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53" name="Google Shape;3653;p7"/>
            <p:cNvSpPr/>
            <p:nvPr/>
          </p:nvSpPr>
          <p:spPr>
            <a:xfrm>
              <a:off x="4205025" y="753075"/>
              <a:ext cx="115650" cy="129675"/>
            </a:xfrm>
            <a:custGeom>
              <a:avLst/>
              <a:gdLst/>
              <a:ahLst/>
              <a:cxnLst/>
              <a:rect l="l" t="t" r="r" b="b"/>
              <a:pathLst>
                <a:path w="4626" h="5187" extrusionOk="0">
                  <a:moveTo>
                    <a:pt x="1980" y="1"/>
                  </a:moveTo>
                  <a:cubicBezTo>
                    <a:pt x="1868" y="1"/>
                    <a:pt x="1760" y="72"/>
                    <a:pt x="1769" y="217"/>
                  </a:cubicBezTo>
                  <a:lnTo>
                    <a:pt x="1902" y="2512"/>
                  </a:lnTo>
                  <a:lnTo>
                    <a:pt x="1902" y="2512"/>
                  </a:lnTo>
                  <a:lnTo>
                    <a:pt x="296" y="2498"/>
                  </a:lnTo>
                  <a:cubicBezTo>
                    <a:pt x="296" y="2498"/>
                    <a:pt x="295" y="2498"/>
                    <a:pt x="295" y="2498"/>
                  </a:cubicBezTo>
                  <a:cubicBezTo>
                    <a:pt x="5" y="2498"/>
                    <a:pt x="1" y="2949"/>
                    <a:pt x="292" y="2949"/>
                  </a:cubicBezTo>
                  <a:lnTo>
                    <a:pt x="1929" y="2963"/>
                  </a:lnTo>
                  <a:lnTo>
                    <a:pt x="2045" y="4967"/>
                  </a:lnTo>
                  <a:cubicBezTo>
                    <a:pt x="2053" y="5112"/>
                    <a:pt x="2172" y="5186"/>
                    <a:pt x="2286" y="5186"/>
                  </a:cubicBezTo>
                  <a:cubicBezTo>
                    <a:pt x="2398" y="5186"/>
                    <a:pt x="2505" y="5115"/>
                    <a:pt x="2498" y="4970"/>
                  </a:cubicBezTo>
                  <a:lnTo>
                    <a:pt x="2380" y="2968"/>
                  </a:lnTo>
                  <a:lnTo>
                    <a:pt x="4331" y="2984"/>
                  </a:lnTo>
                  <a:cubicBezTo>
                    <a:pt x="4332" y="2984"/>
                    <a:pt x="4333" y="2984"/>
                    <a:pt x="4334" y="2984"/>
                  </a:cubicBezTo>
                  <a:cubicBezTo>
                    <a:pt x="4622" y="2984"/>
                    <a:pt x="4626" y="2534"/>
                    <a:pt x="4335" y="2532"/>
                  </a:cubicBezTo>
                  <a:lnTo>
                    <a:pt x="2353" y="2515"/>
                  </a:lnTo>
                  <a:cubicBezTo>
                    <a:pt x="2310" y="1750"/>
                    <a:pt x="2266" y="984"/>
                    <a:pt x="2220" y="220"/>
                  </a:cubicBezTo>
                  <a:cubicBezTo>
                    <a:pt x="2212" y="74"/>
                    <a:pt x="2093" y="1"/>
                    <a:pt x="19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54" name="Google Shape;3654;p7"/>
            <p:cNvSpPr/>
            <p:nvPr/>
          </p:nvSpPr>
          <p:spPr>
            <a:xfrm>
              <a:off x="4362900" y="756025"/>
              <a:ext cx="99350" cy="116300"/>
            </a:xfrm>
            <a:custGeom>
              <a:avLst/>
              <a:gdLst/>
              <a:ahLst/>
              <a:cxnLst/>
              <a:rect l="l" t="t" r="r" b="b"/>
              <a:pathLst>
                <a:path w="3974" h="4652" extrusionOk="0">
                  <a:moveTo>
                    <a:pt x="2233" y="0"/>
                  </a:moveTo>
                  <a:cubicBezTo>
                    <a:pt x="1988" y="0"/>
                    <a:pt x="1723" y="92"/>
                    <a:pt x="1506" y="199"/>
                  </a:cubicBezTo>
                  <a:cubicBezTo>
                    <a:pt x="1281" y="310"/>
                    <a:pt x="1418" y="616"/>
                    <a:pt x="1626" y="616"/>
                  </a:cubicBezTo>
                  <a:cubicBezTo>
                    <a:pt x="1660" y="616"/>
                    <a:pt x="1695" y="608"/>
                    <a:pt x="1731" y="591"/>
                  </a:cubicBezTo>
                  <a:cubicBezTo>
                    <a:pt x="1854" y="531"/>
                    <a:pt x="2040" y="433"/>
                    <a:pt x="2202" y="433"/>
                  </a:cubicBezTo>
                  <a:cubicBezTo>
                    <a:pt x="2267" y="433"/>
                    <a:pt x="2328" y="449"/>
                    <a:pt x="2379" y="489"/>
                  </a:cubicBezTo>
                  <a:cubicBezTo>
                    <a:pt x="2509" y="591"/>
                    <a:pt x="2489" y="799"/>
                    <a:pt x="2462" y="940"/>
                  </a:cubicBezTo>
                  <a:cubicBezTo>
                    <a:pt x="2381" y="1358"/>
                    <a:pt x="2130" y="1767"/>
                    <a:pt x="1906" y="2124"/>
                  </a:cubicBezTo>
                  <a:cubicBezTo>
                    <a:pt x="1414" y="2913"/>
                    <a:pt x="776" y="3596"/>
                    <a:pt x="134" y="4263"/>
                  </a:cubicBezTo>
                  <a:cubicBezTo>
                    <a:pt x="1" y="4403"/>
                    <a:pt x="90" y="4650"/>
                    <a:pt x="291" y="4652"/>
                  </a:cubicBezTo>
                  <a:cubicBezTo>
                    <a:pt x="338" y="4652"/>
                    <a:pt x="385" y="4652"/>
                    <a:pt x="432" y="4652"/>
                  </a:cubicBezTo>
                  <a:cubicBezTo>
                    <a:pt x="1516" y="4652"/>
                    <a:pt x="2598" y="4617"/>
                    <a:pt x="3680" y="4547"/>
                  </a:cubicBezTo>
                  <a:cubicBezTo>
                    <a:pt x="3964" y="4530"/>
                    <a:pt x="3974" y="4095"/>
                    <a:pt x="3702" y="4095"/>
                  </a:cubicBezTo>
                  <a:cubicBezTo>
                    <a:pt x="3696" y="4095"/>
                    <a:pt x="3690" y="4095"/>
                    <a:pt x="3684" y="4095"/>
                  </a:cubicBezTo>
                  <a:cubicBezTo>
                    <a:pt x="2732" y="4158"/>
                    <a:pt x="1779" y="4186"/>
                    <a:pt x="826" y="4194"/>
                  </a:cubicBezTo>
                  <a:cubicBezTo>
                    <a:pt x="1508" y="3467"/>
                    <a:pt x="2161" y="2699"/>
                    <a:pt x="2606" y="1805"/>
                  </a:cubicBezTo>
                  <a:cubicBezTo>
                    <a:pt x="2813" y="1390"/>
                    <a:pt x="3073" y="843"/>
                    <a:pt x="2852" y="381"/>
                  </a:cubicBezTo>
                  <a:cubicBezTo>
                    <a:pt x="2717" y="98"/>
                    <a:pt x="2486" y="0"/>
                    <a:pt x="2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55" name="Google Shape;3655;p7"/>
            <p:cNvSpPr/>
            <p:nvPr/>
          </p:nvSpPr>
          <p:spPr>
            <a:xfrm>
              <a:off x="4454300" y="758225"/>
              <a:ext cx="81325" cy="125050"/>
            </a:xfrm>
            <a:custGeom>
              <a:avLst/>
              <a:gdLst/>
              <a:ahLst/>
              <a:cxnLst/>
              <a:rect l="l" t="t" r="r" b="b"/>
              <a:pathLst>
                <a:path w="3253" h="5002" extrusionOk="0">
                  <a:moveTo>
                    <a:pt x="2453" y="0"/>
                  </a:moveTo>
                  <a:cubicBezTo>
                    <a:pt x="2412" y="0"/>
                    <a:pt x="2369" y="2"/>
                    <a:pt x="2327" y="6"/>
                  </a:cubicBezTo>
                  <a:cubicBezTo>
                    <a:pt x="1648" y="65"/>
                    <a:pt x="971" y="139"/>
                    <a:pt x="293" y="206"/>
                  </a:cubicBezTo>
                  <a:cubicBezTo>
                    <a:pt x="17" y="234"/>
                    <a:pt x="1" y="659"/>
                    <a:pt x="263" y="659"/>
                  </a:cubicBezTo>
                  <a:cubicBezTo>
                    <a:pt x="272" y="659"/>
                    <a:pt x="281" y="659"/>
                    <a:pt x="290" y="658"/>
                  </a:cubicBezTo>
                  <a:lnTo>
                    <a:pt x="1970" y="493"/>
                  </a:lnTo>
                  <a:cubicBezTo>
                    <a:pt x="2082" y="482"/>
                    <a:pt x="2250" y="441"/>
                    <a:pt x="2400" y="441"/>
                  </a:cubicBezTo>
                  <a:cubicBezTo>
                    <a:pt x="2539" y="441"/>
                    <a:pt x="2663" y="476"/>
                    <a:pt x="2715" y="603"/>
                  </a:cubicBezTo>
                  <a:cubicBezTo>
                    <a:pt x="2817" y="849"/>
                    <a:pt x="2665" y="1198"/>
                    <a:pt x="2602" y="1440"/>
                  </a:cubicBezTo>
                  <a:cubicBezTo>
                    <a:pt x="2515" y="1776"/>
                    <a:pt x="2419" y="2110"/>
                    <a:pt x="2327" y="2445"/>
                  </a:cubicBezTo>
                  <a:lnTo>
                    <a:pt x="1445" y="2503"/>
                  </a:lnTo>
                  <a:cubicBezTo>
                    <a:pt x="1324" y="2513"/>
                    <a:pt x="1219" y="2599"/>
                    <a:pt x="1217" y="2727"/>
                  </a:cubicBezTo>
                  <a:cubicBezTo>
                    <a:pt x="1216" y="2840"/>
                    <a:pt x="1314" y="2956"/>
                    <a:pt x="1432" y="2956"/>
                  </a:cubicBezTo>
                  <a:cubicBezTo>
                    <a:pt x="1435" y="2956"/>
                    <a:pt x="1438" y="2956"/>
                    <a:pt x="1442" y="2956"/>
                  </a:cubicBezTo>
                  <a:lnTo>
                    <a:pt x="2200" y="2906"/>
                  </a:lnTo>
                  <a:lnTo>
                    <a:pt x="2200" y="2906"/>
                  </a:lnTo>
                  <a:cubicBezTo>
                    <a:pt x="2026" y="3514"/>
                    <a:pt x="1846" y="4119"/>
                    <a:pt x="1655" y="4722"/>
                  </a:cubicBezTo>
                  <a:cubicBezTo>
                    <a:pt x="1600" y="4890"/>
                    <a:pt x="1739" y="5001"/>
                    <a:pt x="1876" y="5001"/>
                  </a:cubicBezTo>
                  <a:cubicBezTo>
                    <a:pt x="1966" y="5001"/>
                    <a:pt x="2054" y="4954"/>
                    <a:pt x="2089" y="4846"/>
                  </a:cubicBezTo>
                  <a:cubicBezTo>
                    <a:pt x="2295" y="4197"/>
                    <a:pt x="2491" y="3545"/>
                    <a:pt x="2676" y="2892"/>
                  </a:cubicBezTo>
                  <a:cubicBezTo>
                    <a:pt x="2678" y="2886"/>
                    <a:pt x="2681" y="2881"/>
                    <a:pt x="2682" y="2875"/>
                  </a:cubicBezTo>
                  <a:lnTo>
                    <a:pt x="3022" y="2853"/>
                  </a:lnTo>
                  <a:cubicBezTo>
                    <a:pt x="3145" y="2845"/>
                    <a:pt x="3250" y="2757"/>
                    <a:pt x="3251" y="2629"/>
                  </a:cubicBezTo>
                  <a:cubicBezTo>
                    <a:pt x="3253" y="2516"/>
                    <a:pt x="3157" y="2399"/>
                    <a:pt x="3041" y="2399"/>
                  </a:cubicBezTo>
                  <a:cubicBezTo>
                    <a:pt x="3036" y="2399"/>
                    <a:pt x="3032" y="2400"/>
                    <a:pt x="3027" y="2400"/>
                  </a:cubicBezTo>
                  <a:lnTo>
                    <a:pt x="2817" y="2412"/>
                  </a:lnTo>
                  <a:cubicBezTo>
                    <a:pt x="2960" y="1938"/>
                    <a:pt x="3102" y="1454"/>
                    <a:pt x="3176" y="973"/>
                  </a:cubicBezTo>
                  <a:cubicBezTo>
                    <a:pt x="3215" y="714"/>
                    <a:pt x="3187" y="443"/>
                    <a:pt x="3016" y="235"/>
                  </a:cubicBezTo>
                  <a:cubicBezTo>
                    <a:pt x="2868" y="55"/>
                    <a:pt x="2669" y="0"/>
                    <a:pt x="2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56" name="Google Shape;3656;p7"/>
            <p:cNvSpPr/>
            <p:nvPr/>
          </p:nvSpPr>
          <p:spPr>
            <a:xfrm>
              <a:off x="4564450" y="763950"/>
              <a:ext cx="87675" cy="114775"/>
            </a:xfrm>
            <a:custGeom>
              <a:avLst/>
              <a:gdLst/>
              <a:ahLst/>
              <a:cxnLst/>
              <a:rect l="l" t="t" r="r" b="b"/>
              <a:pathLst>
                <a:path w="3507" h="4591" extrusionOk="0">
                  <a:moveTo>
                    <a:pt x="1535" y="0"/>
                  </a:moveTo>
                  <a:cubicBezTo>
                    <a:pt x="1163" y="0"/>
                    <a:pt x="807" y="144"/>
                    <a:pt x="462" y="288"/>
                  </a:cubicBezTo>
                  <a:cubicBezTo>
                    <a:pt x="227" y="385"/>
                    <a:pt x="373" y="699"/>
                    <a:pt x="593" y="699"/>
                  </a:cubicBezTo>
                  <a:cubicBezTo>
                    <a:pt x="623" y="699"/>
                    <a:pt x="655" y="693"/>
                    <a:pt x="688" y="679"/>
                  </a:cubicBezTo>
                  <a:cubicBezTo>
                    <a:pt x="948" y="571"/>
                    <a:pt x="1238" y="447"/>
                    <a:pt x="1529" y="447"/>
                  </a:cubicBezTo>
                  <a:cubicBezTo>
                    <a:pt x="1571" y="447"/>
                    <a:pt x="1613" y="450"/>
                    <a:pt x="1654" y="455"/>
                  </a:cubicBezTo>
                  <a:cubicBezTo>
                    <a:pt x="1921" y="491"/>
                    <a:pt x="2167" y="656"/>
                    <a:pt x="2185" y="943"/>
                  </a:cubicBezTo>
                  <a:cubicBezTo>
                    <a:pt x="2231" y="1590"/>
                    <a:pt x="1487" y="1889"/>
                    <a:pt x="1003" y="2091"/>
                  </a:cubicBezTo>
                  <a:cubicBezTo>
                    <a:pt x="771" y="2187"/>
                    <a:pt x="914" y="2509"/>
                    <a:pt x="1129" y="2509"/>
                  </a:cubicBezTo>
                  <a:cubicBezTo>
                    <a:pt x="1144" y="2509"/>
                    <a:pt x="1158" y="2508"/>
                    <a:pt x="1173" y="2505"/>
                  </a:cubicBezTo>
                  <a:cubicBezTo>
                    <a:pt x="1420" y="2455"/>
                    <a:pt x="1687" y="2400"/>
                    <a:pt x="1949" y="2400"/>
                  </a:cubicBezTo>
                  <a:cubicBezTo>
                    <a:pt x="2153" y="2400"/>
                    <a:pt x="2354" y="2433"/>
                    <a:pt x="2540" y="2528"/>
                  </a:cubicBezTo>
                  <a:cubicBezTo>
                    <a:pt x="2919" y="2724"/>
                    <a:pt x="3047" y="3131"/>
                    <a:pt x="2864" y="3515"/>
                  </a:cubicBezTo>
                  <a:cubicBezTo>
                    <a:pt x="2636" y="3992"/>
                    <a:pt x="2181" y="4137"/>
                    <a:pt x="1691" y="4137"/>
                  </a:cubicBezTo>
                  <a:cubicBezTo>
                    <a:pt x="1234" y="4137"/>
                    <a:pt x="746" y="4011"/>
                    <a:pt x="382" y="3912"/>
                  </a:cubicBezTo>
                  <a:cubicBezTo>
                    <a:pt x="360" y="3905"/>
                    <a:pt x="338" y="3903"/>
                    <a:pt x="317" y="3903"/>
                  </a:cubicBezTo>
                  <a:cubicBezTo>
                    <a:pt x="84" y="3903"/>
                    <a:pt x="1" y="4275"/>
                    <a:pt x="258" y="4346"/>
                  </a:cubicBezTo>
                  <a:cubicBezTo>
                    <a:pt x="710" y="4470"/>
                    <a:pt x="1175" y="4590"/>
                    <a:pt x="1643" y="4590"/>
                  </a:cubicBezTo>
                  <a:cubicBezTo>
                    <a:pt x="1806" y="4590"/>
                    <a:pt x="1969" y="4575"/>
                    <a:pt x="2132" y="4541"/>
                  </a:cubicBezTo>
                  <a:cubicBezTo>
                    <a:pt x="2681" y="4426"/>
                    <a:pt x="3171" y="4071"/>
                    <a:pt x="3343" y="3525"/>
                  </a:cubicBezTo>
                  <a:cubicBezTo>
                    <a:pt x="3506" y="3008"/>
                    <a:pt x="3309" y="2473"/>
                    <a:pt x="2850" y="2187"/>
                  </a:cubicBezTo>
                  <a:cubicBezTo>
                    <a:pt x="2626" y="2046"/>
                    <a:pt x="2383" y="1985"/>
                    <a:pt x="2132" y="1964"/>
                  </a:cubicBezTo>
                  <a:cubicBezTo>
                    <a:pt x="2505" y="1657"/>
                    <a:pt x="2753" y="1247"/>
                    <a:pt x="2604" y="715"/>
                  </a:cubicBezTo>
                  <a:cubicBezTo>
                    <a:pt x="2497" y="335"/>
                    <a:pt x="2156" y="89"/>
                    <a:pt x="1777" y="21"/>
                  </a:cubicBezTo>
                  <a:cubicBezTo>
                    <a:pt x="1695" y="7"/>
                    <a:pt x="1615" y="0"/>
                    <a:pt x="1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57" name="Google Shape;3657;p7"/>
            <p:cNvSpPr/>
            <p:nvPr/>
          </p:nvSpPr>
          <p:spPr>
            <a:xfrm>
              <a:off x="4683650" y="813675"/>
              <a:ext cx="128800" cy="12275"/>
            </a:xfrm>
            <a:custGeom>
              <a:avLst/>
              <a:gdLst/>
              <a:ahLst/>
              <a:cxnLst/>
              <a:rect l="l" t="t" r="r" b="b"/>
              <a:pathLst>
                <a:path w="5152" h="491" extrusionOk="0">
                  <a:moveTo>
                    <a:pt x="291" y="0"/>
                  </a:moveTo>
                  <a:cubicBezTo>
                    <a:pt x="4" y="0"/>
                    <a:pt x="1" y="450"/>
                    <a:pt x="291" y="451"/>
                  </a:cubicBezTo>
                  <a:lnTo>
                    <a:pt x="4857" y="491"/>
                  </a:lnTo>
                  <a:cubicBezTo>
                    <a:pt x="4858" y="491"/>
                    <a:pt x="4860" y="491"/>
                    <a:pt x="4861" y="491"/>
                  </a:cubicBezTo>
                  <a:cubicBezTo>
                    <a:pt x="5148" y="491"/>
                    <a:pt x="5151" y="42"/>
                    <a:pt x="4861" y="39"/>
                  </a:cubicBezTo>
                  <a:lnTo>
                    <a:pt x="294" y="0"/>
                  </a:lnTo>
                  <a:cubicBezTo>
                    <a:pt x="293" y="0"/>
                    <a:pt x="292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58" name="Google Shape;3658;p7"/>
            <p:cNvSpPr/>
            <p:nvPr/>
          </p:nvSpPr>
          <p:spPr>
            <a:xfrm>
              <a:off x="4684825" y="847350"/>
              <a:ext cx="133200" cy="12325"/>
            </a:xfrm>
            <a:custGeom>
              <a:avLst/>
              <a:gdLst/>
              <a:ahLst/>
              <a:cxnLst/>
              <a:rect l="l" t="t" r="r" b="b"/>
              <a:pathLst>
                <a:path w="5328" h="493" extrusionOk="0">
                  <a:moveTo>
                    <a:pt x="293" y="1"/>
                  </a:moveTo>
                  <a:cubicBezTo>
                    <a:pt x="4" y="1"/>
                    <a:pt x="0" y="452"/>
                    <a:pt x="291" y="453"/>
                  </a:cubicBezTo>
                  <a:lnTo>
                    <a:pt x="5032" y="493"/>
                  </a:lnTo>
                  <a:cubicBezTo>
                    <a:pt x="5033" y="493"/>
                    <a:pt x="5034" y="493"/>
                    <a:pt x="5035" y="493"/>
                  </a:cubicBezTo>
                  <a:cubicBezTo>
                    <a:pt x="5323" y="493"/>
                    <a:pt x="5327" y="43"/>
                    <a:pt x="5037" y="40"/>
                  </a:cubicBezTo>
                  <a:lnTo>
                    <a:pt x="294" y="1"/>
                  </a:lnTo>
                  <a:cubicBezTo>
                    <a:pt x="294" y="1"/>
                    <a:pt x="293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59" name="Google Shape;3659;p7"/>
            <p:cNvSpPr/>
            <p:nvPr/>
          </p:nvSpPr>
          <p:spPr>
            <a:xfrm>
              <a:off x="4832600" y="763400"/>
              <a:ext cx="87400" cy="118400"/>
            </a:xfrm>
            <a:custGeom>
              <a:avLst/>
              <a:gdLst/>
              <a:ahLst/>
              <a:cxnLst/>
              <a:rect l="l" t="t" r="r" b="b"/>
              <a:pathLst>
                <a:path w="3496" h="4736" extrusionOk="0">
                  <a:moveTo>
                    <a:pt x="1823" y="1"/>
                  </a:moveTo>
                  <a:cubicBezTo>
                    <a:pt x="1435" y="1"/>
                    <a:pt x="1061" y="259"/>
                    <a:pt x="760" y="504"/>
                  </a:cubicBezTo>
                  <a:cubicBezTo>
                    <a:pt x="581" y="649"/>
                    <a:pt x="743" y="881"/>
                    <a:pt x="930" y="881"/>
                  </a:cubicBezTo>
                  <a:cubicBezTo>
                    <a:pt x="979" y="881"/>
                    <a:pt x="1030" y="865"/>
                    <a:pt x="1076" y="827"/>
                  </a:cubicBezTo>
                  <a:cubicBezTo>
                    <a:pt x="1241" y="693"/>
                    <a:pt x="1581" y="448"/>
                    <a:pt x="1847" y="448"/>
                  </a:cubicBezTo>
                  <a:cubicBezTo>
                    <a:pt x="1982" y="448"/>
                    <a:pt x="2099" y="512"/>
                    <a:pt x="2162" y="687"/>
                  </a:cubicBezTo>
                  <a:cubicBezTo>
                    <a:pt x="2309" y="1092"/>
                    <a:pt x="2124" y="1660"/>
                    <a:pt x="1971" y="2036"/>
                  </a:cubicBezTo>
                  <a:cubicBezTo>
                    <a:pt x="1592" y="2962"/>
                    <a:pt x="846" y="3670"/>
                    <a:pt x="138" y="4347"/>
                  </a:cubicBezTo>
                  <a:cubicBezTo>
                    <a:pt x="1" y="4481"/>
                    <a:pt x="97" y="4736"/>
                    <a:pt x="291" y="4736"/>
                  </a:cubicBezTo>
                  <a:cubicBezTo>
                    <a:pt x="292" y="4736"/>
                    <a:pt x="293" y="4736"/>
                    <a:pt x="294" y="4736"/>
                  </a:cubicBezTo>
                  <a:cubicBezTo>
                    <a:pt x="1274" y="4715"/>
                    <a:pt x="2251" y="4637"/>
                    <a:pt x="3221" y="4501"/>
                  </a:cubicBezTo>
                  <a:cubicBezTo>
                    <a:pt x="3496" y="4462"/>
                    <a:pt x="3400" y="4061"/>
                    <a:pt x="3141" y="4061"/>
                  </a:cubicBezTo>
                  <a:cubicBezTo>
                    <a:pt x="3129" y="4061"/>
                    <a:pt x="3118" y="4062"/>
                    <a:pt x="3105" y="4064"/>
                  </a:cubicBezTo>
                  <a:cubicBezTo>
                    <a:pt x="2367" y="4167"/>
                    <a:pt x="1625" y="4223"/>
                    <a:pt x="880" y="4256"/>
                  </a:cubicBezTo>
                  <a:cubicBezTo>
                    <a:pt x="1634" y="3504"/>
                    <a:pt x="2349" y="2669"/>
                    <a:pt x="2577" y="1609"/>
                  </a:cubicBezTo>
                  <a:cubicBezTo>
                    <a:pt x="2682" y="1120"/>
                    <a:pt x="2759" y="402"/>
                    <a:pt x="2242" y="112"/>
                  </a:cubicBezTo>
                  <a:cubicBezTo>
                    <a:pt x="2102" y="34"/>
                    <a:pt x="1962" y="1"/>
                    <a:pt x="18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60" name="Google Shape;3660;p7"/>
            <p:cNvSpPr/>
            <p:nvPr/>
          </p:nvSpPr>
          <p:spPr>
            <a:xfrm>
              <a:off x="4923775" y="766550"/>
              <a:ext cx="78175" cy="113850"/>
            </a:xfrm>
            <a:custGeom>
              <a:avLst/>
              <a:gdLst/>
              <a:ahLst/>
              <a:cxnLst/>
              <a:rect l="l" t="t" r="r" b="b"/>
              <a:pathLst>
                <a:path w="3127" h="4554" extrusionOk="0">
                  <a:moveTo>
                    <a:pt x="2693" y="0"/>
                  </a:moveTo>
                  <a:cubicBezTo>
                    <a:pt x="2597" y="0"/>
                    <a:pt x="2504" y="52"/>
                    <a:pt x="2482" y="160"/>
                  </a:cubicBezTo>
                  <a:cubicBezTo>
                    <a:pt x="2390" y="630"/>
                    <a:pt x="2297" y="1152"/>
                    <a:pt x="1978" y="1531"/>
                  </a:cubicBezTo>
                  <a:cubicBezTo>
                    <a:pt x="1795" y="1747"/>
                    <a:pt x="1525" y="1921"/>
                    <a:pt x="1249" y="1921"/>
                  </a:cubicBezTo>
                  <a:cubicBezTo>
                    <a:pt x="1136" y="1921"/>
                    <a:pt x="1022" y="1892"/>
                    <a:pt x="912" y="1824"/>
                  </a:cubicBezTo>
                  <a:cubicBezTo>
                    <a:pt x="478" y="1555"/>
                    <a:pt x="671" y="1078"/>
                    <a:pt x="981" y="792"/>
                  </a:cubicBezTo>
                  <a:cubicBezTo>
                    <a:pt x="1201" y="588"/>
                    <a:pt x="1487" y="468"/>
                    <a:pt x="1779" y="468"/>
                  </a:cubicBezTo>
                  <a:cubicBezTo>
                    <a:pt x="1888" y="468"/>
                    <a:pt x="1998" y="485"/>
                    <a:pt x="2106" y="521"/>
                  </a:cubicBezTo>
                  <a:cubicBezTo>
                    <a:pt x="2132" y="529"/>
                    <a:pt x="2157" y="533"/>
                    <a:pt x="2180" y="533"/>
                  </a:cubicBezTo>
                  <a:cubicBezTo>
                    <a:pt x="2403" y="533"/>
                    <a:pt x="2480" y="167"/>
                    <a:pt x="2230" y="85"/>
                  </a:cubicBezTo>
                  <a:cubicBezTo>
                    <a:pt x="2084" y="37"/>
                    <a:pt x="1934" y="15"/>
                    <a:pt x="1785" y="15"/>
                  </a:cubicBezTo>
                  <a:cubicBezTo>
                    <a:pt x="1355" y="15"/>
                    <a:pt x="931" y="201"/>
                    <a:pt x="622" y="510"/>
                  </a:cubicBezTo>
                  <a:cubicBezTo>
                    <a:pt x="196" y="936"/>
                    <a:pt x="0" y="1627"/>
                    <a:pt x="500" y="2076"/>
                  </a:cubicBezTo>
                  <a:cubicBezTo>
                    <a:pt x="721" y="2275"/>
                    <a:pt x="983" y="2366"/>
                    <a:pt x="1249" y="2366"/>
                  </a:cubicBezTo>
                  <a:cubicBezTo>
                    <a:pt x="1538" y="2366"/>
                    <a:pt x="1830" y="2258"/>
                    <a:pt x="2073" y="2065"/>
                  </a:cubicBezTo>
                  <a:cubicBezTo>
                    <a:pt x="2302" y="1884"/>
                    <a:pt x="2462" y="1655"/>
                    <a:pt x="2582" y="1404"/>
                  </a:cubicBezTo>
                  <a:lnTo>
                    <a:pt x="2582" y="1404"/>
                  </a:lnTo>
                  <a:cubicBezTo>
                    <a:pt x="2570" y="1826"/>
                    <a:pt x="2498" y="2244"/>
                    <a:pt x="2366" y="2645"/>
                  </a:cubicBezTo>
                  <a:cubicBezTo>
                    <a:pt x="2153" y="3284"/>
                    <a:pt x="1732" y="4025"/>
                    <a:pt x="995" y="4090"/>
                  </a:cubicBezTo>
                  <a:cubicBezTo>
                    <a:pt x="987" y="4088"/>
                    <a:pt x="980" y="4088"/>
                    <a:pt x="972" y="4088"/>
                  </a:cubicBezTo>
                  <a:lnTo>
                    <a:pt x="831" y="4108"/>
                  </a:lnTo>
                  <a:cubicBezTo>
                    <a:pt x="575" y="4148"/>
                    <a:pt x="638" y="4552"/>
                    <a:pt x="887" y="4553"/>
                  </a:cubicBezTo>
                  <a:cubicBezTo>
                    <a:pt x="890" y="4553"/>
                    <a:pt x="893" y="4553"/>
                    <a:pt x="896" y="4553"/>
                  </a:cubicBezTo>
                  <a:cubicBezTo>
                    <a:pt x="1826" y="4553"/>
                    <a:pt x="2417" y="3772"/>
                    <a:pt x="2725" y="2979"/>
                  </a:cubicBezTo>
                  <a:cubicBezTo>
                    <a:pt x="3071" y="2086"/>
                    <a:pt x="3126" y="1096"/>
                    <a:pt x="2918" y="163"/>
                  </a:cubicBezTo>
                  <a:cubicBezTo>
                    <a:pt x="2894" y="56"/>
                    <a:pt x="2792" y="0"/>
                    <a:pt x="2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61" name="Google Shape;3661;p7"/>
            <p:cNvSpPr/>
            <p:nvPr/>
          </p:nvSpPr>
          <p:spPr>
            <a:xfrm>
              <a:off x="5036700" y="768675"/>
              <a:ext cx="46675" cy="105025"/>
            </a:xfrm>
            <a:custGeom>
              <a:avLst/>
              <a:gdLst/>
              <a:ahLst/>
              <a:cxnLst/>
              <a:rect l="l" t="t" r="r" b="b"/>
              <a:pathLst>
                <a:path w="1867" h="4201" extrusionOk="0">
                  <a:moveTo>
                    <a:pt x="1173" y="442"/>
                  </a:moveTo>
                  <a:cubicBezTo>
                    <a:pt x="1182" y="442"/>
                    <a:pt x="1191" y="445"/>
                    <a:pt x="1197" y="450"/>
                  </a:cubicBezTo>
                  <a:cubicBezTo>
                    <a:pt x="1249" y="489"/>
                    <a:pt x="1185" y="785"/>
                    <a:pt x="1172" y="844"/>
                  </a:cubicBezTo>
                  <a:cubicBezTo>
                    <a:pt x="1141" y="993"/>
                    <a:pt x="1096" y="1141"/>
                    <a:pt x="1038" y="1282"/>
                  </a:cubicBezTo>
                  <a:cubicBezTo>
                    <a:pt x="1003" y="1368"/>
                    <a:pt x="959" y="1451"/>
                    <a:pt x="917" y="1535"/>
                  </a:cubicBezTo>
                  <a:cubicBezTo>
                    <a:pt x="896" y="1530"/>
                    <a:pt x="875" y="1527"/>
                    <a:pt x="854" y="1527"/>
                  </a:cubicBezTo>
                  <a:cubicBezTo>
                    <a:pt x="811" y="1527"/>
                    <a:pt x="768" y="1538"/>
                    <a:pt x="730" y="1560"/>
                  </a:cubicBezTo>
                  <a:cubicBezTo>
                    <a:pt x="663" y="1340"/>
                    <a:pt x="673" y="1101"/>
                    <a:pt x="756" y="885"/>
                  </a:cubicBezTo>
                  <a:cubicBezTo>
                    <a:pt x="801" y="766"/>
                    <a:pt x="872" y="658"/>
                    <a:pt x="962" y="567"/>
                  </a:cubicBezTo>
                  <a:cubicBezTo>
                    <a:pt x="994" y="535"/>
                    <a:pt x="1110" y="442"/>
                    <a:pt x="1173" y="442"/>
                  </a:cubicBezTo>
                  <a:close/>
                  <a:moveTo>
                    <a:pt x="903" y="2543"/>
                  </a:moveTo>
                  <a:cubicBezTo>
                    <a:pt x="939" y="2613"/>
                    <a:pt x="976" y="2684"/>
                    <a:pt x="1011" y="2756"/>
                  </a:cubicBezTo>
                  <a:cubicBezTo>
                    <a:pt x="1132" y="3008"/>
                    <a:pt x="1284" y="3411"/>
                    <a:pt x="1050" y="3646"/>
                  </a:cubicBezTo>
                  <a:cubicBezTo>
                    <a:pt x="979" y="3718"/>
                    <a:pt x="899" y="3754"/>
                    <a:pt x="826" y="3754"/>
                  </a:cubicBezTo>
                  <a:cubicBezTo>
                    <a:pt x="720" y="3754"/>
                    <a:pt x="630" y="3677"/>
                    <a:pt x="610" y="3522"/>
                  </a:cubicBezTo>
                  <a:cubicBezTo>
                    <a:pt x="572" y="3239"/>
                    <a:pt x="716" y="2925"/>
                    <a:pt x="835" y="2676"/>
                  </a:cubicBezTo>
                  <a:cubicBezTo>
                    <a:pt x="856" y="2631"/>
                    <a:pt x="881" y="2587"/>
                    <a:pt x="903" y="2543"/>
                  </a:cubicBezTo>
                  <a:close/>
                  <a:moveTo>
                    <a:pt x="1191" y="0"/>
                  </a:moveTo>
                  <a:cubicBezTo>
                    <a:pt x="1039" y="0"/>
                    <a:pt x="880" y="61"/>
                    <a:pt x="762" y="146"/>
                  </a:cubicBezTo>
                  <a:cubicBezTo>
                    <a:pt x="218" y="536"/>
                    <a:pt x="110" y="1332"/>
                    <a:pt x="380" y="1908"/>
                  </a:cubicBezTo>
                  <a:cubicBezTo>
                    <a:pt x="418" y="1992"/>
                    <a:pt x="484" y="2026"/>
                    <a:pt x="552" y="2026"/>
                  </a:cubicBezTo>
                  <a:cubicBezTo>
                    <a:pt x="591" y="2026"/>
                    <a:pt x="631" y="2015"/>
                    <a:pt x="666" y="1994"/>
                  </a:cubicBezTo>
                  <a:cubicBezTo>
                    <a:pt x="668" y="2001"/>
                    <a:pt x="669" y="2007"/>
                    <a:pt x="671" y="2012"/>
                  </a:cubicBezTo>
                  <a:lnTo>
                    <a:pt x="613" y="2120"/>
                  </a:lnTo>
                  <a:cubicBezTo>
                    <a:pt x="359" y="2595"/>
                    <a:pt x="0" y="3245"/>
                    <a:pt x="217" y="3795"/>
                  </a:cubicBezTo>
                  <a:cubicBezTo>
                    <a:pt x="329" y="4076"/>
                    <a:pt x="562" y="4201"/>
                    <a:pt x="806" y="4201"/>
                  </a:cubicBezTo>
                  <a:cubicBezTo>
                    <a:pt x="1064" y="4201"/>
                    <a:pt x="1334" y="4061"/>
                    <a:pt x="1487" y="3818"/>
                  </a:cubicBezTo>
                  <a:cubicBezTo>
                    <a:pt x="1866" y="3218"/>
                    <a:pt x="1407" y="2624"/>
                    <a:pt x="1164" y="2046"/>
                  </a:cubicBezTo>
                  <a:cubicBezTo>
                    <a:pt x="1348" y="1709"/>
                    <a:pt x="1522" y="1369"/>
                    <a:pt x="1602" y="993"/>
                  </a:cubicBezTo>
                  <a:cubicBezTo>
                    <a:pt x="1661" y="725"/>
                    <a:pt x="1732" y="327"/>
                    <a:pt x="1506" y="117"/>
                  </a:cubicBezTo>
                  <a:cubicBezTo>
                    <a:pt x="1417" y="34"/>
                    <a:pt x="1306" y="0"/>
                    <a:pt x="1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62" name="Google Shape;3662;p7"/>
            <p:cNvSpPr/>
            <p:nvPr/>
          </p:nvSpPr>
          <p:spPr>
            <a:xfrm>
              <a:off x="5128225" y="763100"/>
              <a:ext cx="110175" cy="122550"/>
            </a:xfrm>
            <a:custGeom>
              <a:avLst/>
              <a:gdLst/>
              <a:ahLst/>
              <a:cxnLst/>
              <a:rect l="l" t="t" r="r" b="b"/>
              <a:pathLst>
                <a:path w="4407" h="4902" extrusionOk="0">
                  <a:moveTo>
                    <a:pt x="4090" y="1"/>
                  </a:moveTo>
                  <a:cubicBezTo>
                    <a:pt x="4053" y="1"/>
                    <a:pt x="4014" y="12"/>
                    <a:pt x="3974" y="37"/>
                  </a:cubicBezTo>
                  <a:lnTo>
                    <a:pt x="1903" y="1323"/>
                  </a:lnTo>
                  <a:lnTo>
                    <a:pt x="941" y="1921"/>
                  </a:lnTo>
                  <a:cubicBezTo>
                    <a:pt x="870" y="1964"/>
                    <a:pt x="802" y="2009"/>
                    <a:pt x="731" y="2051"/>
                  </a:cubicBezTo>
                  <a:cubicBezTo>
                    <a:pt x="770" y="1506"/>
                    <a:pt x="797" y="959"/>
                    <a:pt x="806" y="413"/>
                  </a:cubicBezTo>
                  <a:cubicBezTo>
                    <a:pt x="809" y="266"/>
                    <a:pt x="695" y="192"/>
                    <a:pt x="581" y="192"/>
                  </a:cubicBezTo>
                  <a:cubicBezTo>
                    <a:pt x="469" y="192"/>
                    <a:pt x="356" y="264"/>
                    <a:pt x="353" y="408"/>
                  </a:cubicBezTo>
                  <a:cubicBezTo>
                    <a:pt x="344" y="1067"/>
                    <a:pt x="311" y="1724"/>
                    <a:pt x="258" y="2380"/>
                  </a:cubicBezTo>
                  <a:cubicBezTo>
                    <a:pt x="219" y="2423"/>
                    <a:pt x="191" y="2474"/>
                    <a:pt x="176" y="2531"/>
                  </a:cubicBezTo>
                  <a:cubicBezTo>
                    <a:pt x="153" y="2628"/>
                    <a:pt x="173" y="2720"/>
                    <a:pt x="216" y="2807"/>
                  </a:cubicBezTo>
                  <a:cubicBezTo>
                    <a:pt x="164" y="3339"/>
                    <a:pt x="101" y="3870"/>
                    <a:pt x="21" y="4400"/>
                  </a:cubicBezTo>
                  <a:cubicBezTo>
                    <a:pt x="1" y="4531"/>
                    <a:pt x="86" y="4693"/>
                    <a:pt x="227" y="4693"/>
                  </a:cubicBezTo>
                  <a:cubicBezTo>
                    <a:pt x="249" y="4693"/>
                    <a:pt x="272" y="4689"/>
                    <a:pt x="297" y="4680"/>
                  </a:cubicBezTo>
                  <a:cubicBezTo>
                    <a:pt x="455" y="4622"/>
                    <a:pt x="573" y="4538"/>
                    <a:pt x="654" y="4387"/>
                  </a:cubicBezTo>
                  <a:cubicBezTo>
                    <a:pt x="733" y="4242"/>
                    <a:pt x="639" y="4105"/>
                    <a:pt x="518" y="4063"/>
                  </a:cubicBezTo>
                  <a:cubicBezTo>
                    <a:pt x="556" y="3798"/>
                    <a:pt x="587" y="3534"/>
                    <a:pt x="617" y="3269"/>
                  </a:cubicBezTo>
                  <a:cubicBezTo>
                    <a:pt x="847" y="3494"/>
                    <a:pt x="1091" y="3706"/>
                    <a:pt x="1348" y="3900"/>
                  </a:cubicBezTo>
                  <a:cubicBezTo>
                    <a:pt x="1897" y="4315"/>
                    <a:pt x="2505" y="4640"/>
                    <a:pt x="3145" y="4886"/>
                  </a:cubicBezTo>
                  <a:cubicBezTo>
                    <a:pt x="3174" y="4897"/>
                    <a:pt x="3201" y="4901"/>
                    <a:pt x="3226" y="4901"/>
                  </a:cubicBezTo>
                  <a:cubicBezTo>
                    <a:pt x="3439" y="4901"/>
                    <a:pt x="3512" y="4541"/>
                    <a:pt x="3269" y="4450"/>
                  </a:cubicBezTo>
                  <a:cubicBezTo>
                    <a:pt x="2735" y="4245"/>
                    <a:pt x="2227" y="3974"/>
                    <a:pt x="1759" y="3643"/>
                  </a:cubicBezTo>
                  <a:cubicBezTo>
                    <a:pt x="1513" y="3468"/>
                    <a:pt x="1279" y="3277"/>
                    <a:pt x="1060" y="3070"/>
                  </a:cubicBezTo>
                  <a:cubicBezTo>
                    <a:pt x="961" y="2977"/>
                    <a:pt x="866" y="2882"/>
                    <a:pt x="772" y="2783"/>
                  </a:cubicBezTo>
                  <a:cubicBezTo>
                    <a:pt x="747" y="2756"/>
                    <a:pt x="722" y="2728"/>
                    <a:pt x="697" y="2702"/>
                  </a:cubicBezTo>
                  <a:cubicBezTo>
                    <a:pt x="693" y="2689"/>
                    <a:pt x="686" y="2677"/>
                    <a:pt x="678" y="2667"/>
                  </a:cubicBezTo>
                  <a:cubicBezTo>
                    <a:pt x="679" y="2648"/>
                    <a:pt x="681" y="2631"/>
                    <a:pt x="682" y="2612"/>
                  </a:cubicBezTo>
                  <a:lnTo>
                    <a:pt x="758" y="2565"/>
                  </a:lnTo>
                  <a:lnTo>
                    <a:pt x="4198" y="428"/>
                  </a:lnTo>
                  <a:cubicBezTo>
                    <a:pt x="4406" y="299"/>
                    <a:pt x="4282" y="1"/>
                    <a:pt x="40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63" name="Google Shape;3663;p7"/>
            <p:cNvSpPr/>
            <p:nvPr/>
          </p:nvSpPr>
          <p:spPr>
            <a:xfrm>
              <a:off x="5056325" y="3916900"/>
              <a:ext cx="79475" cy="79025"/>
            </a:xfrm>
            <a:custGeom>
              <a:avLst/>
              <a:gdLst/>
              <a:ahLst/>
              <a:cxnLst/>
              <a:rect l="l" t="t" r="r" b="b"/>
              <a:pathLst>
                <a:path w="3179" h="3161" extrusionOk="0">
                  <a:moveTo>
                    <a:pt x="2816" y="0"/>
                  </a:moveTo>
                  <a:cubicBezTo>
                    <a:pt x="2796" y="0"/>
                    <a:pt x="2774" y="3"/>
                    <a:pt x="2752" y="8"/>
                  </a:cubicBezTo>
                  <a:cubicBezTo>
                    <a:pt x="2311" y="115"/>
                    <a:pt x="1888" y="281"/>
                    <a:pt x="1490" y="497"/>
                  </a:cubicBezTo>
                  <a:cubicBezTo>
                    <a:pt x="1412" y="505"/>
                    <a:pt x="1338" y="546"/>
                    <a:pt x="1291" y="610"/>
                  </a:cubicBezTo>
                  <a:cubicBezTo>
                    <a:pt x="878" y="859"/>
                    <a:pt x="499" y="1163"/>
                    <a:pt x="168" y="1516"/>
                  </a:cubicBezTo>
                  <a:cubicBezTo>
                    <a:pt x="0" y="1695"/>
                    <a:pt x="172" y="1938"/>
                    <a:pt x="361" y="1938"/>
                  </a:cubicBezTo>
                  <a:cubicBezTo>
                    <a:pt x="419" y="1938"/>
                    <a:pt x="479" y="1914"/>
                    <a:pt x="531" y="1859"/>
                  </a:cubicBezTo>
                  <a:cubicBezTo>
                    <a:pt x="803" y="1569"/>
                    <a:pt x="1111" y="1315"/>
                    <a:pt x="1446" y="1104"/>
                  </a:cubicBezTo>
                  <a:cubicBezTo>
                    <a:pt x="1855" y="1729"/>
                    <a:pt x="2230" y="2376"/>
                    <a:pt x="2568" y="3042"/>
                  </a:cubicBezTo>
                  <a:cubicBezTo>
                    <a:pt x="2607" y="3120"/>
                    <a:pt x="2695" y="3160"/>
                    <a:pt x="2781" y="3160"/>
                  </a:cubicBezTo>
                  <a:cubicBezTo>
                    <a:pt x="2827" y="3160"/>
                    <a:pt x="2872" y="3149"/>
                    <a:pt x="2910" y="3126"/>
                  </a:cubicBezTo>
                  <a:cubicBezTo>
                    <a:pt x="3034" y="3051"/>
                    <a:pt x="3056" y="2904"/>
                    <a:pt x="2994" y="2783"/>
                  </a:cubicBezTo>
                  <a:cubicBezTo>
                    <a:pt x="2659" y="2120"/>
                    <a:pt x="2288" y="1476"/>
                    <a:pt x="1882" y="856"/>
                  </a:cubicBezTo>
                  <a:cubicBezTo>
                    <a:pt x="2202" y="696"/>
                    <a:pt x="2540" y="574"/>
                    <a:pt x="2888" y="489"/>
                  </a:cubicBezTo>
                  <a:cubicBezTo>
                    <a:pt x="3179" y="418"/>
                    <a:pt x="3081" y="0"/>
                    <a:pt x="28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64" name="Google Shape;3664;p7"/>
            <p:cNvSpPr/>
            <p:nvPr/>
          </p:nvSpPr>
          <p:spPr>
            <a:xfrm>
              <a:off x="5157175" y="3935600"/>
              <a:ext cx="28550" cy="49075"/>
            </a:xfrm>
            <a:custGeom>
              <a:avLst/>
              <a:gdLst/>
              <a:ahLst/>
              <a:cxnLst/>
              <a:rect l="l" t="t" r="r" b="b"/>
              <a:pathLst>
                <a:path w="1142" h="1963" extrusionOk="0">
                  <a:moveTo>
                    <a:pt x="275" y="0"/>
                  </a:moveTo>
                  <a:cubicBezTo>
                    <a:pt x="252" y="0"/>
                    <a:pt x="230" y="4"/>
                    <a:pt x="208" y="11"/>
                  </a:cubicBezTo>
                  <a:cubicBezTo>
                    <a:pt x="78" y="50"/>
                    <a:pt x="1" y="186"/>
                    <a:pt x="37" y="318"/>
                  </a:cubicBezTo>
                  <a:cubicBezTo>
                    <a:pt x="176" y="849"/>
                    <a:pt x="381" y="1360"/>
                    <a:pt x="646" y="1842"/>
                  </a:cubicBezTo>
                  <a:cubicBezTo>
                    <a:pt x="688" y="1918"/>
                    <a:pt x="777" y="1962"/>
                    <a:pt x="863" y="1962"/>
                  </a:cubicBezTo>
                  <a:cubicBezTo>
                    <a:pt x="908" y="1962"/>
                    <a:pt x="952" y="1951"/>
                    <a:pt x="988" y="1926"/>
                  </a:cubicBezTo>
                  <a:cubicBezTo>
                    <a:pt x="1104" y="1853"/>
                    <a:pt x="1141" y="1701"/>
                    <a:pt x="1072" y="1582"/>
                  </a:cubicBezTo>
                  <a:cubicBezTo>
                    <a:pt x="830" y="1141"/>
                    <a:pt x="643" y="671"/>
                    <a:pt x="516" y="183"/>
                  </a:cubicBezTo>
                  <a:cubicBezTo>
                    <a:pt x="489" y="78"/>
                    <a:pt x="383" y="0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65" name="Google Shape;3665;p7"/>
            <p:cNvSpPr/>
            <p:nvPr/>
          </p:nvSpPr>
          <p:spPr>
            <a:xfrm>
              <a:off x="5206425" y="3875875"/>
              <a:ext cx="55325" cy="37875"/>
            </a:xfrm>
            <a:custGeom>
              <a:avLst/>
              <a:gdLst/>
              <a:ahLst/>
              <a:cxnLst/>
              <a:rect l="l" t="t" r="r" b="b"/>
              <a:pathLst>
                <a:path w="2213" h="1515" extrusionOk="0">
                  <a:moveTo>
                    <a:pt x="1934" y="1"/>
                  </a:moveTo>
                  <a:cubicBezTo>
                    <a:pt x="1911" y="1"/>
                    <a:pt x="1889" y="5"/>
                    <a:pt x="1866" y="12"/>
                  </a:cubicBezTo>
                  <a:cubicBezTo>
                    <a:pt x="1222" y="231"/>
                    <a:pt x="641" y="603"/>
                    <a:pt x="171" y="1093"/>
                  </a:cubicBezTo>
                  <a:cubicBezTo>
                    <a:pt x="1" y="1271"/>
                    <a:pt x="173" y="1514"/>
                    <a:pt x="363" y="1514"/>
                  </a:cubicBezTo>
                  <a:cubicBezTo>
                    <a:pt x="422" y="1514"/>
                    <a:pt x="482" y="1491"/>
                    <a:pt x="534" y="1436"/>
                  </a:cubicBezTo>
                  <a:cubicBezTo>
                    <a:pt x="940" y="1009"/>
                    <a:pt x="1445" y="684"/>
                    <a:pt x="2003" y="492"/>
                  </a:cubicBezTo>
                  <a:cubicBezTo>
                    <a:pt x="2129" y="449"/>
                    <a:pt x="2212" y="319"/>
                    <a:pt x="2175" y="184"/>
                  </a:cubicBezTo>
                  <a:cubicBezTo>
                    <a:pt x="2146" y="81"/>
                    <a:pt x="2042" y="1"/>
                    <a:pt x="19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66" name="Google Shape;3666;p7"/>
            <p:cNvSpPr/>
            <p:nvPr/>
          </p:nvSpPr>
          <p:spPr>
            <a:xfrm>
              <a:off x="5215425" y="3885875"/>
              <a:ext cx="67475" cy="43275"/>
            </a:xfrm>
            <a:custGeom>
              <a:avLst/>
              <a:gdLst/>
              <a:ahLst/>
              <a:cxnLst/>
              <a:rect l="l" t="t" r="r" b="b"/>
              <a:pathLst>
                <a:path w="2699" h="1731" extrusionOk="0">
                  <a:moveTo>
                    <a:pt x="2338" y="1"/>
                  </a:moveTo>
                  <a:cubicBezTo>
                    <a:pt x="2297" y="1"/>
                    <a:pt x="2254" y="13"/>
                    <a:pt x="2210" y="40"/>
                  </a:cubicBezTo>
                  <a:lnTo>
                    <a:pt x="231" y="1265"/>
                  </a:lnTo>
                  <a:cubicBezTo>
                    <a:pt x="1" y="1406"/>
                    <a:pt x="146" y="1730"/>
                    <a:pt x="361" y="1730"/>
                  </a:cubicBezTo>
                  <a:cubicBezTo>
                    <a:pt x="402" y="1730"/>
                    <a:pt x="445" y="1718"/>
                    <a:pt x="489" y="1691"/>
                  </a:cubicBezTo>
                  <a:lnTo>
                    <a:pt x="2468" y="466"/>
                  </a:lnTo>
                  <a:cubicBezTo>
                    <a:pt x="2698" y="325"/>
                    <a:pt x="2553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67" name="Google Shape;3667;p7"/>
            <p:cNvSpPr/>
            <p:nvPr/>
          </p:nvSpPr>
          <p:spPr>
            <a:xfrm>
              <a:off x="5335875" y="3769625"/>
              <a:ext cx="62575" cy="90525"/>
            </a:xfrm>
            <a:custGeom>
              <a:avLst/>
              <a:gdLst/>
              <a:ahLst/>
              <a:cxnLst/>
              <a:rect l="l" t="t" r="r" b="b"/>
              <a:pathLst>
                <a:path w="2503" h="3621" extrusionOk="0">
                  <a:moveTo>
                    <a:pt x="1524" y="1983"/>
                  </a:moveTo>
                  <a:cubicBezTo>
                    <a:pt x="1599" y="1983"/>
                    <a:pt x="1674" y="1993"/>
                    <a:pt x="1747" y="2015"/>
                  </a:cubicBezTo>
                  <a:cubicBezTo>
                    <a:pt x="1840" y="2044"/>
                    <a:pt x="1909" y="2075"/>
                    <a:pt x="1929" y="2175"/>
                  </a:cubicBezTo>
                  <a:cubicBezTo>
                    <a:pt x="1949" y="2277"/>
                    <a:pt x="1931" y="2382"/>
                    <a:pt x="1896" y="2478"/>
                  </a:cubicBezTo>
                  <a:cubicBezTo>
                    <a:pt x="1776" y="2800"/>
                    <a:pt x="1403" y="3123"/>
                    <a:pt x="1039" y="3123"/>
                  </a:cubicBezTo>
                  <a:cubicBezTo>
                    <a:pt x="1018" y="3123"/>
                    <a:pt x="997" y="3122"/>
                    <a:pt x="976" y="3120"/>
                  </a:cubicBezTo>
                  <a:cubicBezTo>
                    <a:pt x="765" y="3098"/>
                    <a:pt x="647" y="2943"/>
                    <a:pt x="582" y="2742"/>
                  </a:cubicBezTo>
                  <a:cubicBezTo>
                    <a:pt x="655" y="2410"/>
                    <a:pt x="900" y="2141"/>
                    <a:pt x="1222" y="2034"/>
                  </a:cubicBezTo>
                  <a:cubicBezTo>
                    <a:pt x="1321" y="2002"/>
                    <a:pt x="1423" y="1983"/>
                    <a:pt x="1524" y="1983"/>
                  </a:cubicBezTo>
                  <a:close/>
                  <a:moveTo>
                    <a:pt x="1213" y="1"/>
                  </a:moveTo>
                  <a:cubicBezTo>
                    <a:pt x="1167" y="1"/>
                    <a:pt x="1119" y="12"/>
                    <a:pt x="1074" y="32"/>
                  </a:cubicBezTo>
                  <a:cubicBezTo>
                    <a:pt x="386" y="334"/>
                    <a:pt x="76" y="1082"/>
                    <a:pt x="22" y="1788"/>
                  </a:cubicBezTo>
                  <a:cubicBezTo>
                    <a:pt x="0" y="2078"/>
                    <a:pt x="2" y="2442"/>
                    <a:pt x="82" y="2767"/>
                  </a:cubicBezTo>
                  <a:cubicBezTo>
                    <a:pt x="83" y="2816"/>
                    <a:pt x="98" y="2861"/>
                    <a:pt x="121" y="2902"/>
                  </a:cubicBezTo>
                  <a:cubicBezTo>
                    <a:pt x="232" y="3241"/>
                    <a:pt x="444" y="3519"/>
                    <a:pt x="824" y="3599"/>
                  </a:cubicBezTo>
                  <a:cubicBezTo>
                    <a:pt x="894" y="3614"/>
                    <a:pt x="965" y="3621"/>
                    <a:pt x="1035" y="3621"/>
                  </a:cubicBezTo>
                  <a:cubicBezTo>
                    <a:pt x="1575" y="3621"/>
                    <a:pt x="2112" y="3217"/>
                    <a:pt x="2325" y="2739"/>
                  </a:cubicBezTo>
                  <a:cubicBezTo>
                    <a:pt x="2465" y="2426"/>
                    <a:pt x="2502" y="2011"/>
                    <a:pt x="2250" y="1740"/>
                  </a:cubicBezTo>
                  <a:cubicBezTo>
                    <a:pt x="2079" y="1555"/>
                    <a:pt x="1793" y="1483"/>
                    <a:pt x="1537" y="1483"/>
                  </a:cubicBezTo>
                  <a:cubicBezTo>
                    <a:pt x="1488" y="1483"/>
                    <a:pt x="1441" y="1485"/>
                    <a:pt x="1395" y="1491"/>
                  </a:cubicBezTo>
                  <a:cubicBezTo>
                    <a:pt x="1066" y="1528"/>
                    <a:pt x="759" y="1671"/>
                    <a:pt x="516" y="1893"/>
                  </a:cubicBezTo>
                  <a:cubicBezTo>
                    <a:pt x="516" y="1885"/>
                    <a:pt x="516" y="1878"/>
                    <a:pt x="517" y="1870"/>
                  </a:cubicBezTo>
                  <a:cubicBezTo>
                    <a:pt x="542" y="1293"/>
                    <a:pt x="776" y="704"/>
                    <a:pt x="1334" y="458"/>
                  </a:cubicBezTo>
                  <a:cubicBezTo>
                    <a:pt x="1457" y="405"/>
                    <a:pt x="1481" y="220"/>
                    <a:pt x="1417" y="116"/>
                  </a:cubicBezTo>
                  <a:cubicBezTo>
                    <a:pt x="1367" y="35"/>
                    <a:pt x="1292" y="1"/>
                    <a:pt x="1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68" name="Google Shape;3668;p7"/>
            <p:cNvSpPr/>
            <p:nvPr/>
          </p:nvSpPr>
          <p:spPr>
            <a:xfrm>
              <a:off x="5399300" y="3723250"/>
              <a:ext cx="59425" cy="82875"/>
            </a:xfrm>
            <a:custGeom>
              <a:avLst/>
              <a:gdLst/>
              <a:ahLst/>
              <a:cxnLst/>
              <a:rect l="l" t="t" r="r" b="b"/>
              <a:pathLst>
                <a:path w="2377" h="3315" extrusionOk="0">
                  <a:moveTo>
                    <a:pt x="493" y="0"/>
                  </a:moveTo>
                  <a:cubicBezTo>
                    <a:pt x="492" y="0"/>
                    <a:pt x="491" y="0"/>
                    <a:pt x="490" y="0"/>
                  </a:cubicBezTo>
                  <a:cubicBezTo>
                    <a:pt x="343" y="0"/>
                    <a:pt x="255" y="120"/>
                    <a:pt x="244" y="254"/>
                  </a:cubicBezTo>
                  <a:lnTo>
                    <a:pt x="13" y="2844"/>
                  </a:lnTo>
                  <a:cubicBezTo>
                    <a:pt x="1" y="2972"/>
                    <a:pt x="135" y="3093"/>
                    <a:pt x="263" y="3093"/>
                  </a:cubicBezTo>
                  <a:cubicBezTo>
                    <a:pt x="286" y="3093"/>
                    <a:pt x="309" y="3089"/>
                    <a:pt x="331" y="3081"/>
                  </a:cubicBezTo>
                  <a:lnTo>
                    <a:pt x="1045" y="2794"/>
                  </a:lnTo>
                  <a:cubicBezTo>
                    <a:pt x="1249" y="2714"/>
                    <a:pt x="1470" y="2645"/>
                    <a:pt x="1669" y="2548"/>
                  </a:cubicBezTo>
                  <a:cubicBezTo>
                    <a:pt x="1723" y="2747"/>
                    <a:pt x="1777" y="2946"/>
                    <a:pt x="1838" y="3142"/>
                  </a:cubicBezTo>
                  <a:cubicBezTo>
                    <a:pt x="1875" y="3263"/>
                    <a:pt x="1973" y="3315"/>
                    <a:pt x="2071" y="3315"/>
                  </a:cubicBezTo>
                  <a:cubicBezTo>
                    <a:pt x="2223" y="3315"/>
                    <a:pt x="2377" y="3192"/>
                    <a:pt x="2319" y="3006"/>
                  </a:cubicBezTo>
                  <a:cubicBezTo>
                    <a:pt x="2132" y="2404"/>
                    <a:pt x="1973" y="1794"/>
                    <a:pt x="1838" y="1179"/>
                  </a:cubicBezTo>
                  <a:cubicBezTo>
                    <a:pt x="1812" y="1058"/>
                    <a:pt x="1707" y="1002"/>
                    <a:pt x="1602" y="1002"/>
                  </a:cubicBezTo>
                  <a:cubicBezTo>
                    <a:pt x="1468" y="1002"/>
                    <a:pt x="1331" y="1091"/>
                    <a:pt x="1349" y="1249"/>
                  </a:cubicBezTo>
                  <a:lnTo>
                    <a:pt x="1413" y="1832"/>
                  </a:lnTo>
                  <a:cubicBezTo>
                    <a:pt x="1421" y="1906"/>
                    <a:pt x="1412" y="2025"/>
                    <a:pt x="1440" y="2095"/>
                  </a:cubicBezTo>
                  <a:cubicBezTo>
                    <a:pt x="1401" y="2109"/>
                    <a:pt x="1352" y="2138"/>
                    <a:pt x="1327" y="2147"/>
                  </a:cubicBezTo>
                  <a:lnTo>
                    <a:pt x="547" y="2459"/>
                  </a:lnTo>
                  <a:cubicBezTo>
                    <a:pt x="613" y="1721"/>
                    <a:pt x="678" y="983"/>
                    <a:pt x="744" y="246"/>
                  </a:cubicBezTo>
                  <a:cubicBezTo>
                    <a:pt x="757" y="111"/>
                    <a:pt x="61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69" name="Google Shape;3669;p7"/>
            <p:cNvSpPr/>
            <p:nvPr/>
          </p:nvSpPr>
          <p:spPr>
            <a:xfrm>
              <a:off x="5491150" y="3691325"/>
              <a:ext cx="43225" cy="74650"/>
            </a:xfrm>
            <a:custGeom>
              <a:avLst/>
              <a:gdLst/>
              <a:ahLst/>
              <a:cxnLst/>
              <a:rect l="l" t="t" r="r" b="b"/>
              <a:pathLst>
                <a:path w="1729" h="2986" extrusionOk="0">
                  <a:moveTo>
                    <a:pt x="411" y="1"/>
                  </a:moveTo>
                  <a:cubicBezTo>
                    <a:pt x="390" y="1"/>
                    <a:pt x="368" y="4"/>
                    <a:pt x="345" y="10"/>
                  </a:cubicBezTo>
                  <a:cubicBezTo>
                    <a:pt x="227" y="44"/>
                    <a:pt x="121" y="193"/>
                    <a:pt x="172" y="319"/>
                  </a:cubicBezTo>
                  <a:lnTo>
                    <a:pt x="575" y="1298"/>
                  </a:lnTo>
                  <a:lnTo>
                    <a:pt x="160" y="1550"/>
                  </a:lnTo>
                  <a:cubicBezTo>
                    <a:pt x="47" y="1617"/>
                    <a:pt x="0" y="1780"/>
                    <a:pt x="75" y="1893"/>
                  </a:cubicBezTo>
                  <a:cubicBezTo>
                    <a:pt x="126" y="1968"/>
                    <a:pt x="208" y="2013"/>
                    <a:pt x="294" y="2013"/>
                  </a:cubicBezTo>
                  <a:cubicBezTo>
                    <a:pt x="336" y="2013"/>
                    <a:pt x="378" y="2002"/>
                    <a:pt x="418" y="1978"/>
                  </a:cubicBezTo>
                  <a:lnTo>
                    <a:pt x="768" y="1765"/>
                  </a:lnTo>
                  <a:lnTo>
                    <a:pt x="1195" y="2803"/>
                  </a:lnTo>
                  <a:cubicBezTo>
                    <a:pt x="1239" y="2907"/>
                    <a:pt x="1328" y="2985"/>
                    <a:pt x="1438" y="2985"/>
                  </a:cubicBezTo>
                  <a:cubicBezTo>
                    <a:pt x="1459" y="2985"/>
                    <a:pt x="1481" y="2982"/>
                    <a:pt x="1504" y="2976"/>
                  </a:cubicBezTo>
                  <a:cubicBezTo>
                    <a:pt x="1622" y="2941"/>
                    <a:pt x="1728" y="2793"/>
                    <a:pt x="1676" y="2667"/>
                  </a:cubicBezTo>
                  <a:cubicBezTo>
                    <a:pt x="1517" y="2279"/>
                    <a:pt x="1357" y="1892"/>
                    <a:pt x="1197" y="1503"/>
                  </a:cubicBezTo>
                  <a:lnTo>
                    <a:pt x="1358" y="1406"/>
                  </a:lnTo>
                  <a:cubicBezTo>
                    <a:pt x="1470" y="1339"/>
                    <a:pt x="1517" y="1176"/>
                    <a:pt x="1443" y="1063"/>
                  </a:cubicBezTo>
                  <a:cubicBezTo>
                    <a:pt x="1393" y="989"/>
                    <a:pt x="1311" y="946"/>
                    <a:pt x="1226" y="946"/>
                  </a:cubicBezTo>
                  <a:cubicBezTo>
                    <a:pt x="1183" y="946"/>
                    <a:pt x="1139" y="957"/>
                    <a:pt x="1098" y="981"/>
                  </a:cubicBezTo>
                  <a:lnTo>
                    <a:pt x="1004" y="1038"/>
                  </a:lnTo>
                  <a:lnTo>
                    <a:pt x="652" y="182"/>
                  </a:lnTo>
                  <a:cubicBezTo>
                    <a:pt x="610" y="79"/>
                    <a:pt x="521" y="1"/>
                    <a:pt x="4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70" name="Google Shape;3670;p7"/>
            <p:cNvSpPr/>
            <p:nvPr/>
          </p:nvSpPr>
          <p:spPr>
            <a:xfrm>
              <a:off x="5542775" y="3642825"/>
              <a:ext cx="87175" cy="78375"/>
            </a:xfrm>
            <a:custGeom>
              <a:avLst/>
              <a:gdLst/>
              <a:ahLst/>
              <a:cxnLst/>
              <a:rect l="l" t="t" r="r" b="b"/>
              <a:pathLst>
                <a:path w="3487" h="3135" extrusionOk="0">
                  <a:moveTo>
                    <a:pt x="1259" y="0"/>
                  </a:moveTo>
                  <a:cubicBezTo>
                    <a:pt x="1159" y="0"/>
                    <a:pt x="1059" y="16"/>
                    <a:pt x="965" y="48"/>
                  </a:cubicBezTo>
                  <a:cubicBezTo>
                    <a:pt x="548" y="192"/>
                    <a:pt x="309" y="579"/>
                    <a:pt x="107" y="946"/>
                  </a:cubicBezTo>
                  <a:cubicBezTo>
                    <a:pt x="1" y="1137"/>
                    <a:pt x="172" y="1310"/>
                    <a:pt x="341" y="1310"/>
                  </a:cubicBezTo>
                  <a:cubicBezTo>
                    <a:pt x="419" y="1310"/>
                    <a:pt x="497" y="1273"/>
                    <a:pt x="547" y="1184"/>
                  </a:cubicBezTo>
                  <a:cubicBezTo>
                    <a:pt x="677" y="946"/>
                    <a:pt x="837" y="612"/>
                    <a:pt x="1117" y="524"/>
                  </a:cubicBezTo>
                  <a:cubicBezTo>
                    <a:pt x="1167" y="508"/>
                    <a:pt x="1220" y="499"/>
                    <a:pt x="1272" y="499"/>
                  </a:cubicBezTo>
                  <a:cubicBezTo>
                    <a:pt x="1318" y="499"/>
                    <a:pt x="1364" y="506"/>
                    <a:pt x="1407" y="524"/>
                  </a:cubicBezTo>
                  <a:cubicBezTo>
                    <a:pt x="1518" y="568"/>
                    <a:pt x="1546" y="665"/>
                    <a:pt x="1551" y="781"/>
                  </a:cubicBezTo>
                  <a:cubicBezTo>
                    <a:pt x="1581" y="1464"/>
                    <a:pt x="1460" y="2172"/>
                    <a:pt x="1289" y="2830"/>
                  </a:cubicBezTo>
                  <a:cubicBezTo>
                    <a:pt x="1244" y="3003"/>
                    <a:pt x="1385" y="3134"/>
                    <a:pt x="1537" y="3134"/>
                  </a:cubicBezTo>
                  <a:cubicBezTo>
                    <a:pt x="1579" y="3134"/>
                    <a:pt x="1621" y="3125"/>
                    <a:pt x="1661" y="3103"/>
                  </a:cubicBezTo>
                  <a:cubicBezTo>
                    <a:pt x="2247" y="2793"/>
                    <a:pt x="2805" y="2431"/>
                    <a:pt x="3326" y="2020"/>
                  </a:cubicBezTo>
                  <a:cubicBezTo>
                    <a:pt x="3433" y="1937"/>
                    <a:pt x="3486" y="1803"/>
                    <a:pt x="3411" y="1679"/>
                  </a:cubicBezTo>
                  <a:cubicBezTo>
                    <a:pt x="3367" y="1608"/>
                    <a:pt x="3274" y="1556"/>
                    <a:pt x="3185" y="1556"/>
                  </a:cubicBezTo>
                  <a:cubicBezTo>
                    <a:pt x="3143" y="1556"/>
                    <a:pt x="3102" y="1568"/>
                    <a:pt x="3068" y="1594"/>
                  </a:cubicBezTo>
                  <a:cubicBezTo>
                    <a:pt x="2693" y="1886"/>
                    <a:pt x="2302" y="2155"/>
                    <a:pt x="1894" y="2398"/>
                  </a:cubicBezTo>
                  <a:cubicBezTo>
                    <a:pt x="1941" y="2152"/>
                    <a:pt x="1980" y="1906"/>
                    <a:pt x="2007" y="1657"/>
                  </a:cubicBezTo>
                  <a:cubicBezTo>
                    <a:pt x="2029" y="1434"/>
                    <a:pt x="2045" y="1212"/>
                    <a:pt x="2049" y="988"/>
                  </a:cubicBezTo>
                  <a:cubicBezTo>
                    <a:pt x="2056" y="778"/>
                    <a:pt x="2056" y="557"/>
                    <a:pt x="1949" y="367"/>
                  </a:cubicBezTo>
                  <a:cubicBezTo>
                    <a:pt x="1811" y="121"/>
                    <a:pt x="1535" y="0"/>
                    <a:pt x="1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71" name="Google Shape;3671;p7"/>
            <p:cNvSpPr/>
            <p:nvPr/>
          </p:nvSpPr>
          <p:spPr>
            <a:xfrm>
              <a:off x="5623025" y="3585750"/>
              <a:ext cx="66575" cy="91250"/>
            </a:xfrm>
            <a:custGeom>
              <a:avLst/>
              <a:gdLst/>
              <a:ahLst/>
              <a:cxnLst/>
              <a:rect l="l" t="t" r="r" b="b"/>
              <a:pathLst>
                <a:path w="2663" h="3650" extrusionOk="0">
                  <a:moveTo>
                    <a:pt x="1316" y="1"/>
                  </a:moveTo>
                  <a:cubicBezTo>
                    <a:pt x="1159" y="1"/>
                    <a:pt x="1006" y="89"/>
                    <a:pt x="865" y="172"/>
                  </a:cubicBezTo>
                  <a:cubicBezTo>
                    <a:pt x="622" y="318"/>
                    <a:pt x="395" y="488"/>
                    <a:pt x="187" y="678"/>
                  </a:cubicBezTo>
                  <a:cubicBezTo>
                    <a:pt x="0" y="845"/>
                    <a:pt x="180" y="1088"/>
                    <a:pt x="381" y="1088"/>
                  </a:cubicBezTo>
                  <a:cubicBezTo>
                    <a:pt x="438" y="1088"/>
                    <a:pt x="497" y="1068"/>
                    <a:pt x="550" y="1021"/>
                  </a:cubicBezTo>
                  <a:cubicBezTo>
                    <a:pt x="674" y="908"/>
                    <a:pt x="807" y="805"/>
                    <a:pt x="947" y="712"/>
                  </a:cubicBezTo>
                  <a:cubicBezTo>
                    <a:pt x="1020" y="662"/>
                    <a:pt x="1097" y="614"/>
                    <a:pt x="1175" y="570"/>
                  </a:cubicBezTo>
                  <a:cubicBezTo>
                    <a:pt x="1197" y="557"/>
                    <a:pt x="1265" y="534"/>
                    <a:pt x="1279" y="512"/>
                  </a:cubicBezTo>
                  <a:cubicBezTo>
                    <a:pt x="1436" y="778"/>
                    <a:pt x="1550" y="1076"/>
                    <a:pt x="1653" y="1366"/>
                  </a:cubicBezTo>
                  <a:cubicBezTo>
                    <a:pt x="1697" y="1485"/>
                    <a:pt x="1735" y="1607"/>
                    <a:pt x="1771" y="1729"/>
                  </a:cubicBezTo>
                  <a:lnTo>
                    <a:pt x="779" y="2276"/>
                  </a:lnTo>
                  <a:cubicBezTo>
                    <a:pt x="665" y="2339"/>
                    <a:pt x="622" y="2509"/>
                    <a:pt x="694" y="2618"/>
                  </a:cubicBezTo>
                  <a:cubicBezTo>
                    <a:pt x="743" y="2694"/>
                    <a:pt x="826" y="2737"/>
                    <a:pt x="911" y="2737"/>
                  </a:cubicBezTo>
                  <a:cubicBezTo>
                    <a:pt x="954" y="2737"/>
                    <a:pt x="998" y="2726"/>
                    <a:pt x="1038" y="2702"/>
                  </a:cubicBezTo>
                  <a:lnTo>
                    <a:pt x="1906" y="2224"/>
                  </a:lnTo>
                  <a:cubicBezTo>
                    <a:pt x="1915" y="2260"/>
                    <a:pt x="1926" y="2295"/>
                    <a:pt x="1934" y="2331"/>
                  </a:cubicBezTo>
                  <a:cubicBezTo>
                    <a:pt x="1970" y="2495"/>
                    <a:pt x="2003" y="2660"/>
                    <a:pt x="2028" y="2826"/>
                  </a:cubicBezTo>
                  <a:cubicBezTo>
                    <a:pt x="2040" y="2901"/>
                    <a:pt x="2051" y="2978"/>
                    <a:pt x="2061" y="3055"/>
                  </a:cubicBezTo>
                  <a:cubicBezTo>
                    <a:pt x="2065" y="3092"/>
                    <a:pt x="2075" y="3141"/>
                    <a:pt x="2081" y="3188"/>
                  </a:cubicBezTo>
                  <a:cubicBezTo>
                    <a:pt x="2072" y="3199"/>
                    <a:pt x="2061" y="3210"/>
                    <a:pt x="2053" y="3221"/>
                  </a:cubicBezTo>
                  <a:cubicBezTo>
                    <a:pt x="1926" y="3411"/>
                    <a:pt x="2092" y="3649"/>
                    <a:pt x="2291" y="3649"/>
                  </a:cubicBezTo>
                  <a:cubicBezTo>
                    <a:pt x="2333" y="3649"/>
                    <a:pt x="2377" y="3639"/>
                    <a:pt x="2419" y="3614"/>
                  </a:cubicBezTo>
                  <a:cubicBezTo>
                    <a:pt x="2662" y="3475"/>
                    <a:pt x="2576" y="3155"/>
                    <a:pt x="2545" y="2929"/>
                  </a:cubicBezTo>
                  <a:cubicBezTo>
                    <a:pt x="2499" y="2608"/>
                    <a:pt x="2438" y="2289"/>
                    <a:pt x="2358" y="1975"/>
                  </a:cubicBezTo>
                  <a:lnTo>
                    <a:pt x="2398" y="1952"/>
                  </a:lnTo>
                  <a:cubicBezTo>
                    <a:pt x="2512" y="1889"/>
                    <a:pt x="2554" y="1718"/>
                    <a:pt x="2482" y="1610"/>
                  </a:cubicBezTo>
                  <a:cubicBezTo>
                    <a:pt x="2434" y="1536"/>
                    <a:pt x="2354" y="1493"/>
                    <a:pt x="2269" y="1493"/>
                  </a:cubicBezTo>
                  <a:cubicBezTo>
                    <a:pt x="2253" y="1493"/>
                    <a:pt x="2238" y="1494"/>
                    <a:pt x="2222" y="1497"/>
                  </a:cubicBezTo>
                  <a:cubicBezTo>
                    <a:pt x="2211" y="1464"/>
                    <a:pt x="2203" y="1430"/>
                    <a:pt x="2191" y="1397"/>
                  </a:cubicBezTo>
                  <a:cubicBezTo>
                    <a:pt x="2106" y="1143"/>
                    <a:pt x="2007" y="893"/>
                    <a:pt x="1899" y="647"/>
                  </a:cubicBezTo>
                  <a:cubicBezTo>
                    <a:pt x="1810" y="446"/>
                    <a:pt x="1722" y="178"/>
                    <a:pt x="1523" y="59"/>
                  </a:cubicBezTo>
                  <a:cubicBezTo>
                    <a:pt x="1454" y="18"/>
                    <a:pt x="1384" y="1"/>
                    <a:pt x="13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72" name="Google Shape;3672;p7"/>
            <p:cNvSpPr/>
            <p:nvPr/>
          </p:nvSpPr>
          <p:spPr>
            <a:xfrm>
              <a:off x="5707225" y="3556775"/>
              <a:ext cx="73550" cy="84150"/>
            </a:xfrm>
            <a:custGeom>
              <a:avLst/>
              <a:gdLst/>
              <a:ahLst/>
              <a:cxnLst/>
              <a:rect l="l" t="t" r="r" b="b"/>
              <a:pathLst>
                <a:path w="2942" h="3366" extrusionOk="0">
                  <a:moveTo>
                    <a:pt x="370" y="0"/>
                  </a:moveTo>
                  <a:cubicBezTo>
                    <a:pt x="330" y="0"/>
                    <a:pt x="289" y="3"/>
                    <a:pt x="248" y="8"/>
                  </a:cubicBezTo>
                  <a:cubicBezTo>
                    <a:pt x="114" y="26"/>
                    <a:pt x="1" y="115"/>
                    <a:pt x="2" y="262"/>
                  </a:cubicBezTo>
                  <a:cubicBezTo>
                    <a:pt x="2" y="377"/>
                    <a:pt x="109" y="510"/>
                    <a:pt x="232" y="510"/>
                  </a:cubicBezTo>
                  <a:cubicBezTo>
                    <a:pt x="240" y="510"/>
                    <a:pt x="248" y="509"/>
                    <a:pt x="256" y="508"/>
                  </a:cubicBezTo>
                  <a:cubicBezTo>
                    <a:pt x="277" y="505"/>
                    <a:pt x="298" y="504"/>
                    <a:pt x="319" y="504"/>
                  </a:cubicBezTo>
                  <a:cubicBezTo>
                    <a:pt x="599" y="504"/>
                    <a:pt x="895" y="747"/>
                    <a:pt x="849" y="1049"/>
                  </a:cubicBezTo>
                  <a:cubicBezTo>
                    <a:pt x="827" y="1202"/>
                    <a:pt x="948" y="1364"/>
                    <a:pt x="1094" y="1364"/>
                  </a:cubicBezTo>
                  <a:cubicBezTo>
                    <a:pt x="1135" y="1364"/>
                    <a:pt x="1179" y="1351"/>
                    <a:pt x="1221" y="1321"/>
                  </a:cubicBezTo>
                  <a:cubicBezTo>
                    <a:pt x="1414" y="1189"/>
                    <a:pt x="1654" y="1008"/>
                    <a:pt x="1903" y="1008"/>
                  </a:cubicBezTo>
                  <a:cubicBezTo>
                    <a:pt x="1927" y="1008"/>
                    <a:pt x="1951" y="1009"/>
                    <a:pt x="1975" y="1013"/>
                  </a:cubicBezTo>
                  <a:cubicBezTo>
                    <a:pt x="2215" y="1050"/>
                    <a:pt x="2351" y="1303"/>
                    <a:pt x="2387" y="1520"/>
                  </a:cubicBezTo>
                  <a:cubicBezTo>
                    <a:pt x="2433" y="1793"/>
                    <a:pt x="2324" y="2072"/>
                    <a:pt x="2202" y="2310"/>
                  </a:cubicBezTo>
                  <a:cubicBezTo>
                    <a:pt x="2132" y="2453"/>
                    <a:pt x="2053" y="2591"/>
                    <a:pt x="1966" y="2725"/>
                  </a:cubicBezTo>
                  <a:cubicBezTo>
                    <a:pt x="1936" y="2766"/>
                    <a:pt x="1903" y="2805"/>
                    <a:pt x="1865" y="2841"/>
                  </a:cubicBezTo>
                  <a:cubicBezTo>
                    <a:pt x="1859" y="2846"/>
                    <a:pt x="1853" y="2852"/>
                    <a:pt x="1845" y="2857"/>
                  </a:cubicBezTo>
                  <a:cubicBezTo>
                    <a:pt x="1805" y="2834"/>
                    <a:pt x="1765" y="2824"/>
                    <a:pt x="1728" y="2824"/>
                  </a:cubicBezTo>
                  <a:cubicBezTo>
                    <a:pt x="1513" y="2824"/>
                    <a:pt x="1376" y="3159"/>
                    <a:pt x="1613" y="3297"/>
                  </a:cubicBezTo>
                  <a:cubicBezTo>
                    <a:pt x="1694" y="3345"/>
                    <a:pt x="1771" y="3365"/>
                    <a:pt x="1845" y="3365"/>
                  </a:cubicBezTo>
                  <a:cubicBezTo>
                    <a:pt x="2160" y="3365"/>
                    <a:pt x="2400" y="2983"/>
                    <a:pt x="2545" y="2727"/>
                  </a:cubicBezTo>
                  <a:cubicBezTo>
                    <a:pt x="2755" y="2356"/>
                    <a:pt x="2942" y="1928"/>
                    <a:pt x="2885" y="1491"/>
                  </a:cubicBezTo>
                  <a:cubicBezTo>
                    <a:pt x="2832" y="1085"/>
                    <a:pt x="2594" y="690"/>
                    <a:pt x="2191" y="554"/>
                  </a:cubicBezTo>
                  <a:cubicBezTo>
                    <a:pt x="2098" y="522"/>
                    <a:pt x="2005" y="508"/>
                    <a:pt x="1913" y="508"/>
                  </a:cubicBezTo>
                  <a:cubicBezTo>
                    <a:pt x="1694" y="508"/>
                    <a:pt x="1482" y="588"/>
                    <a:pt x="1284" y="695"/>
                  </a:cubicBezTo>
                  <a:cubicBezTo>
                    <a:pt x="1150" y="308"/>
                    <a:pt x="792" y="0"/>
                    <a:pt x="3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73" name="Google Shape;3673;p7"/>
            <p:cNvSpPr/>
            <p:nvPr/>
          </p:nvSpPr>
          <p:spPr>
            <a:xfrm>
              <a:off x="5524200" y="3840050"/>
              <a:ext cx="62000" cy="36050"/>
            </a:xfrm>
            <a:custGeom>
              <a:avLst/>
              <a:gdLst/>
              <a:ahLst/>
              <a:cxnLst/>
              <a:rect l="l" t="t" r="r" b="b"/>
              <a:pathLst>
                <a:path w="2480" h="1442" extrusionOk="0">
                  <a:moveTo>
                    <a:pt x="2206" y="0"/>
                  </a:moveTo>
                  <a:cubicBezTo>
                    <a:pt x="2161" y="0"/>
                    <a:pt x="2114" y="12"/>
                    <a:pt x="2070" y="33"/>
                  </a:cubicBezTo>
                  <a:lnTo>
                    <a:pt x="149" y="981"/>
                  </a:lnTo>
                  <a:cubicBezTo>
                    <a:pt x="29" y="1041"/>
                    <a:pt x="0" y="1216"/>
                    <a:pt x="65" y="1325"/>
                  </a:cubicBezTo>
                  <a:cubicBezTo>
                    <a:pt x="113" y="1404"/>
                    <a:pt x="192" y="1441"/>
                    <a:pt x="274" y="1441"/>
                  </a:cubicBezTo>
                  <a:cubicBezTo>
                    <a:pt x="319" y="1441"/>
                    <a:pt x="365" y="1430"/>
                    <a:pt x="408" y="1409"/>
                  </a:cubicBezTo>
                  <a:lnTo>
                    <a:pt x="2329" y="460"/>
                  </a:lnTo>
                  <a:cubicBezTo>
                    <a:pt x="2451" y="400"/>
                    <a:pt x="2479" y="225"/>
                    <a:pt x="2413" y="117"/>
                  </a:cubicBezTo>
                  <a:cubicBezTo>
                    <a:pt x="2365" y="37"/>
                    <a:pt x="2288" y="0"/>
                    <a:pt x="2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74" name="Google Shape;3674;p7"/>
            <p:cNvSpPr/>
            <p:nvPr/>
          </p:nvSpPr>
          <p:spPr>
            <a:xfrm>
              <a:off x="5536775" y="3861325"/>
              <a:ext cx="56725" cy="35700"/>
            </a:xfrm>
            <a:custGeom>
              <a:avLst/>
              <a:gdLst/>
              <a:ahLst/>
              <a:cxnLst/>
              <a:rect l="l" t="t" r="r" b="b"/>
              <a:pathLst>
                <a:path w="2269" h="1428" extrusionOk="0">
                  <a:moveTo>
                    <a:pt x="1990" y="1"/>
                  </a:moveTo>
                  <a:cubicBezTo>
                    <a:pt x="1945" y="1"/>
                    <a:pt x="1900" y="12"/>
                    <a:pt x="1859" y="35"/>
                  </a:cubicBezTo>
                  <a:lnTo>
                    <a:pt x="152" y="967"/>
                  </a:lnTo>
                  <a:cubicBezTo>
                    <a:pt x="35" y="1031"/>
                    <a:pt x="0" y="1197"/>
                    <a:pt x="68" y="1309"/>
                  </a:cubicBezTo>
                  <a:cubicBezTo>
                    <a:pt x="116" y="1387"/>
                    <a:pt x="197" y="1427"/>
                    <a:pt x="280" y="1427"/>
                  </a:cubicBezTo>
                  <a:cubicBezTo>
                    <a:pt x="324" y="1427"/>
                    <a:pt x="369" y="1416"/>
                    <a:pt x="411" y="1393"/>
                  </a:cubicBezTo>
                  <a:lnTo>
                    <a:pt x="2117" y="461"/>
                  </a:lnTo>
                  <a:cubicBezTo>
                    <a:pt x="2236" y="397"/>
                    <a:pt x="2269" y="231"/>
                    <a:pt x="2202" y="119"/>
                  </a:cubicBezTo>
                  <a:cubicBezTo>
                    <a:pt x="2155" y="41"/>
                    <a:pt x="2073" y="1"/>
                    <a:pt x="1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75" name="Google Shape;3675;p7"/>
            <p:cNvSpPr/>
            <p:nvPr/>
          </p:nvSpPr>
          <p:spPr>
            <a:xfrm>
              <a:off x="5612325" y="3770525"/>
              <a:ext cx="67950" cy="88725"/>
            </a:xfrm>
            <a:custGeom>
              <a:avLst/>
              <a:gdLst/>
              <a:ahLst/>
              <a:cxnLst/>
              <a:rect l="l" t="t" r="r" b="b"/>
              <a:pathLst>
                <a:path w="2718" h="3549" extrusionOk="0">
                  <a:moveTo>
                    <a:pt x="1137" y="0"/>
                  </a:moveTo>
                  <a:cubicBezTo>
                    <a:pt x="1057" y="0"/>
                    <a:pt x="976" y="12"/>
                    <a:pt x="898" y="33"/>
                  </a:cubicBezTo>
                  <a:cubicBezTo>
                    <a:pt x="563" y="127"/>
                    <a:pt x="287" y="381"/>
                    <a:pt x="113" y="674"/>
                  </a:cubicBezTo>
                  <a:cubicBezTo>
                    <a:pt x="1" y="864"/>
                    <a:pt x="171" y="1036"/>
                    <a:pt x="343" y="1036"/>
                  </a:cubicBezTo>
                  <a:cubicBezTo>
                    <a:pt x="421" y="1036"/>
                    <a:pt x="500" y="1000"/>
                    <a:pt x="552" y="912"/>
                  </a:cubicBezTo>
                  <a:cubicBezTo>
                    <a:pt x="656" y="739"/>
                    <a:pt x="820" y="580"/>
                    <a:pt x="1017" y="519"/>
                  </a:cubicBezTo>
                  <a:cubicBezTo>
                    <a:pt x="1059" y="506"/>
                    <a:pt x="1106" y="496"/>
                    <a:pt x="1149" y="496"/>
                  </a:cubicBezTo>
                  <a:cubicBezTo>
                    <a:pt x="1217" y="496"/>
                    <a:pt x="1276" y="522"/>
                    <a:pt x="1285" y="604"/>
                  </a:cubicBezTo>
                  <a:cubicBezTo>
                    <a:pt x="1304" y="786"/>
                    <a:pt x="1163" y="981"/>
                    <a:pt x="1069" y="1122"/>
                  </a:cubicBezTo>
                  <a:cubicBezTo>
                    <a:pt x="931" y="1331"/>
                    <a:pt x="773" y="1523"/>
                    <a:pt x="598" y="1699"/>
                  </a:cubicBezTo>
                  <a:cubicBezTo>
                    <a:pt x="502" y="1795"/>
                    <a:pt x="511" y="1961"/>
                    <a:pt x="607" y="2051"/>
                  </a:cubicBezTo>
                  <a:cubicBezTo>
                    <a:pt x="656" y="2097"/>
                    <a:pt x="712" y="2117"/>
                    <a:pt x="769" y="2117"/>
                  </a:cubicBezTo>
                  <a:cubicBezTo>
                    <a:pt x="836" y="2117"/>
                    <a:pt x="904" y="2088"/>
                    <a:pt x="959" y="2040"/>
                  </a:cubicBezTo>
                  <a:cubicBezTo>
                    <a:pt x="1146" y="1884"/>
                    <a:pt x="1393" y="1811"/>
                    <a:pt x="1632" y="1811"/>
                  </a:cubicBezTo>
                  <a:cubicBezTo>
                    <a:pt x="1645" y="1811"/>
                    <a:pt x="1657" y="1811"/>
                    <a:pt x="1669" y="1812"/>
                  </a:cubicBezTo>
                  <a:cubicBezTo>
                    <a:pt x="1790" y="1815"/>
                    <a:pt x="1909" y="1842"/>
                    <a:pt x="2022" y="1887"/>
                  </a:cubicBezTo>
                  <a:cubicBezTo>
                    <a:pt x="2100" y="1920"/>
                    <a:pt x="2240" y="1968"/>
                    <a:pt x="2208" y="2073"/>
                  </a:cubicBezTo>
                  <a:cubicBezTo>
                    <a:pt x="2169" y="2203"/>
                    <a:pt x="2047" y="2329"/>
                    <a:pt x="1956" y="2426"/>
                  </a:cubicBezTo>
                  <a:cubicBezTo>
                    <a:pt x="1849" y="2539"/>
                    <a:pt x="1730" y="2639"/>
                    <a:pt x="1600" y="2724"/>
                  </a:cubicBezTo>
                  <a:cubicBezTo>
                    <a:pt x="1329" y="2904"/>
                    <a:pt x="1017" y="3015"/>
                    <a:pt x="693" y="3048"/>
                  </a:cubicBezTo>
                  <a:cubicBezTo>
                    <a:pt x="560" y="3060"/>
                    <a:pt x="446" y="3159"/>
                    <a:pt x="449" y="3302"/>
                  </a:cubicBezTo>
                  <a:cubicBezTo>
                    <a:pt x="450" y="3423"/>
                    <a:pt x="558" y="3549"/>
                    <a:pt x="685" y="3549"/>
                  </a:cubicBezTo>
                  <a:cubicBezTo>
                    <a:pt x="691" y="3549"/>
                    <a:pt x="697" y="3548"/>
                    <a:pt x="703" y="3548"/>
                  </a:cubicBezTo>
                  <a:cubicBezTo>
                    <a:pt x="1155" y="3504"/>
                    <a:pt x="1596" y="3349"/>
                    <a:pt x="1965" y="3078"/>
                  </a:cubicBezTo>
                  <a:cubicBezTo>
                    <a:pt x="2155" y="2940"/>
                    <a:pt x="2324" y="2775"/>
                    <a:pt x="2470" y="2589"/>
                  </a:cubicBezTo>
                  <a:cubicBezTo>
                    <a:pt x="2595" y="2423"/>
                    <a:pt x="2717" y="2235"/>
                    <a:pt x="2714" y="2017"/>
                  </a:cubicBezTo>
                  <a:cubicBezTo>
                    <a:pt x="2708" y="1533"/>
                    <a:pt x="2113" y="1343"/>
                    <a:pt x="1718" y="1315"/>
                  </a:cubicBezTo>
                  <a:cubicBezTo>
                    <a:pt x="1687" y="1314"/>
                    <a:pt x="1657" y="1313"/>
                    <a:pt x="1627" y="1313"/>
                  </a:cubicBezTo>
                  <a:cubicBezTo>
                    <a:pt x="1597" y="1313"/>
                    <a:pt x="1567" y="1314"/>
                    <a:pt x="1538" y="1315"/>
                  </a:cubicBezTo>
                  <a:cubicBezTo>
                    <a:pt x="1560" y="1279"/>
                    <a:pt x="1583" y="1245"/>
                    <a:pt x="1603" y="1209"/>
                  </a:cubicBezTo>
                  <a:cubicBezTo>
                    <a:pt x="1757" y="944"/>
                    <a:pt x="1864" y="596"/>
                    <a:pt x="1707" y="308"/>
                  </a:cubicBezTo>
                  <a:cubicBezTo>
                    <a:pt x="1592" y="94"/>
                    <a:pt x="1367" y="0"/>
                    <a:pt x="1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76" name="Google Shape;3676;p7"/>
            <p:cNvSpPr/>
            <p:nvPr/>
          </p:nvSpPr>
          <p:spPr>
            <a:xfrm>
              <a:off x="5674475" y="3732000"/>
              <a:ext cx="77450" cy="91675"/>
            </a:xfrm>
            <a:custGeom>
              <a:avLst/>
              <a:gdLst/>
              <a:ahLst/>
              <a:cxnLst/>
              <a:rect l="l" t="t" r="r" b="b"/>
              <a:pathLst>
                <a:path w="3098" h="3667" extrusionOk="0">
                  <a:moveTo>
                    <a:pt x="809" y="0"/>
                  </a:moveTo>
                  <a:cubicBezTo>
                    <a:pt x="475" y="0"/>
                    <a:pt x="169" y="195"/>
                    <a:pt x="61" y="525"/>
                  </a:cubicBezTo>
                  <a:cubicBezTo>
                    <a:pt x="0" y="706"/>
                    <a:pt x="147" y="821"/>
                    <a:pt x="297" y="821"/>
                  </a:cubicBezTo>
                  <a:cubicBezTo>
                    <a:pt x="400" y="821"/>
                    <a:pt x="504" y="767"/>
                    <a:pt x="545" y="644"/>
                  </a:cubicBezTo>
                  <a:cubicBezTo>
                    <a:pt x="579" y="541"/>
                    <a:pt x="682" y="500"/>
                    <a:pt x="787" y="500"/>
                  </a:cubicBezTo>
                  <a:cubicBezTo>
                    <a:pt x="862" y="500"/>
                    <a:pt x="938" y="521"/>
                    <a:pt x="991" y="556"/>
                  </a:cubicBezTo>
                  <a:cubicBezTo>
                    <a:pt x="1218" y="706"/>
                    <a:pt x="1275" y="1006"/>
                    <a:pt x="1272" y="1256"/>
                  </a:cubicBezTo>
                  <a:cubicBezTo>
                    <a:pt x="1269" y="1581"/>
                    <a:pt x="1192" y="1905"/>
                    <a:pt x="1140" y="2223"/>
                  </a:cubicBezTo>
                  <a:cubicBezTo>
                    <a:pt x="1079" y="2599"/>
                    <a:pt x="1018" y="2975"/>
                    <a:pt x="955" y="3351"/>
                  </a:cubicBezTo>
                  <a:cubicBezTo>
                    <a:pt x="933" y="3493"/>
                    <a:pt x="1038" y="3667"/>
                    <a:pt x="1186" y="3667"/>
                  </a:cubicBezTo>
                  <a:cubicBezTo>
                    <a:pt x="1211" y="3667"/>
                    <a:pt x="1238" y="3662"/>
                    <a:pt x="1265" y="3650"/>
                  </a:cubicBezTo>
                  <a:cubicBezTo>
                    <a:pt x="1902" y="3400"/>
                    <a:pt x="2486" y="3038"/>
                    <a:pt x="2997" y="2583"/>
                  </a:cubicBezTo>
                  <a:cubicBezTo>
                    <a:pt x="3097" y="2494"/>
                    <a:pt x="3078" y="2317"/>
                    <a:pt x="2986" y="2231"/>
                  </a:cubicBezTo>
                  <a:cubicBezTo>
                    <a:pt x="2937" y="2185"/>
                    <a:pt x="2880" y="2164"/>
                    <a:pt x="2822" y="2164"/>
                  </a:cubicBezTo>
                  <a:cubicBezTo>
                    <a:pt x="2755" y="2164"/>
                    <a:pt x="2687" y="2192"/>
                    <a:pt x="2633" y="2240"/>
                  </a:cubicBezTo>
                  <a:cubicBezTo>
                    <a:pt x="2296" y="2540"/>
                    <a:pt x="1922" y="2793"/>
                    <a:pt x="1518" y="2996"/>
                  </a:cubicBezTo>
                  <a:cubicBezTo>
                    <a:pt x="1571" y="2674"/>
                    <a:pt x="1623" y="2353"/>
                    <a:pt x="1676" y="2032"/>
                  </a:cubicBezTo>
                  <a:cubicBezTo>
                    <a:pt x="1743" y="1620"/>
                    <a:pt x="1836" y="1180"/>
                    <a:pt x="1710" y="769"/>
                  </a:cubicBezTo>
                  <a:cubicBezTo>
                    <a:pt x="1601" y="410"/>
                    <a:pt x="1323" y="66"/>
                    <a:pt x="933" y="9"/>
                  </a:cubicBezTo>
                  <a:cubicBezTo>
                    <a:pt x="892" y="3"/>
                    <a:pt x="850" y="0"/>
                    <a:pt x="8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77" name="Google Shape;3677;p7"/>
            <p:cNvSpPr/>
            <p:nvPr/>
          </p:nvSpPr>
          <p:spPr>
            <a:xfrm>
              <a:off x="5739775" y="3687750"/>
              <a:ext cx="62550" cy="82175"/>
            </a:xfrm>
            <a:custGeom>
              <a:avLst/>
              <a:gdLst/>
              <a:ahLst/>
              <a:cxnLst/>
              <a:rect l="l" t="t" r="r" b="b"/>
              <a:pathLst>
                <a:path w="2502" h="3287" extrusionOk="0">
                  <a:moveTo>
                    <a:pt x="986" y="1"/>
                  </a:moveTo>
                  <a:cubicBezTo>
                    <a:pt x="707" y="1"/>
                    <a:pt x="437" y="158"/>
                    <a:pt x="217" y="316"/>
                  </a:cubicBezTo>
                  <a:cubicBezTo>
                    <a:pt x="1" y="469"/>
                    <a:pt x="139" y="788"/>
                    <a:pt x="343" y="788"/>
                  </a:cubicBezTo>
                  <a:cubicBezTo>
                    <a:pt x="385" y="788"/>
                    <a:pt x="430" y="774"/>
                    <a:pt x="476" y="742"/>
                  </a:cubicBezTo>
                  <a:cubicBezTo>
                    <a:pt x="610" y="646"/>
                    <a:pt x="804" y="497"/>
                    <a:pt x="984" y="497"/>
                  </a:cubicBezTo>
                  <a:cubicBezTo>
                    <a:pt x="996" y="497"/>
                    <a:pt x="1007" y="498"/>
                    <a:pt x="1018" y="499"/>
                  </a:cubicBezTo>
                  <a:cubicBezTo>
                    <a:pt x="1131" y="512"/>
                    <a:pt x="1185" y="612"/>
                    <a:pt x="1231" y="706"/>
                  </a:cubicBezTo>
                  <a:cubicBezTo>
                    <a:pt x="1304" y="853"/>
                    <a:pt x="1359" y="1012"/>
                    <a:pt x="1417" y="1165"/>
                  </a:cubicBezTo>
                  <a:cubicBezTo>
                    <a:pt x="1508" y="1406"/>
                    <a:pt x="1588" y="1651"/>
                    <a:pt x="1662" y="1897"/>
                  </a:cubicBezTo>
                  <a:lnTo>
                    <a:pt x="836" y="2348"/>
                  </a:lnTo>
                  <a:cubicBezTo>
                    <a:pt x="720" y="2411"/>
                    <a:pt x="679" y="2583"/>
                    <a:pt x="751" y="2691"/>
                  </a:cubicBezTo>
                  <a:cubicBezTo>
                    <a:pt x="800" y="2768"/>
                    <a:pt x="882" y="2809"/>
                    <a:pt x="967" y="2809"/>
                  </a:cubicBezTo>
                  <a:cubicBezTo>
                    <a:pt x="1010" y="2809"/>
                    <a:pt x="1054" y="2799"/>
                    <a:pt x="1095" y="2776"/>
                  </a:cubicBezTo>
                  <a:lnTo>
                    <a:pt x="1798" y="2392"/>
                  </a:lnTo>
                  <a:cubicBezTo>
                    <a:pt x="1856" y="2628"/>
                    <a:pt x="1911" y="2865"/>
                    <a:pt x="1956" y="3106"/>
                  </a:cubicBezTo>
                  <a:cubicBezTo>
                    <a:pt x="1977" y="3216"/>
                    <a:pt x="2095" y="3287"/>
                    <a:pt x="2203" y="3287"/>
                  </a:cubicBezTo>
                  <a:cubicBezTo>
                    <a:pt x="2224" y="3287"/>
                    <a:pt x="2245" y="3284"/>
                    <a:pt x="2265" y="3279"/>
                  </a:cubicBezTo>
                  <a:cubicBezTo>
                    <a:pt x="2404" y="3239"/>
                    <a:pt x="2462" y="3103"/>
                    <a:pt x="2437" y="2970"/>
                  </a:cubicBezTo>
                  <a:cubicBezTo>
                    <a:pt x="2386" y="2693"/>
                    <a:pt x="2320" y="2418"/>
                    <a:pt x="2249" y="2146"/>
                  </a:cubicBezTo>
                  <a:lnTo>
                    <a:pt x="2345" y="2093"/>
                  </a:lnTo>
                  <a:cubicBezTo>
                    <a:pt x="2459" y="2030"/>
                    <a:pt x="2501" y="1858"/>
                    <a:pt x="2429" y="1749"/>
                  </a:cubicBezTo>
                  <a:cubicBezTo>
                    <a:pt x="2381" y="1676"/>
                    <a:pt x="2299" y="1634"/>
                    <a:pt x="2215" y="1634"/>
                  </a:cubicBezTo>
                  <a:cubicBezTo>
                    <a:pt x="2180" y="1634"/>
                    <a:pt x="2144" y="1641"/>
                    <a:pt x="2110" y="1657"/>
                  </a:cubicBezTo>
                  <a:cubicBezTo>
                    <a:pt x="2005" y="1315"/>
                    <a:pt x="1886" y="979"/>
                    <a:pt x="1748" y="648"/>
                  </a:cubicBezTo>
                  <a:cubicBezTo>
                    <a:pt x="1610" y="322"/>
                    <a:pt x="1424" y="28"/>
                    <a:pt x="1037" y="3"/>
                  </a:cubicBezTo>
                  <a:cubicBezTo>
                    <a:pt x="1020" y="1"/>
                    <a:pt x="1003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78" name="Google Shape;3678;p7"/>
            <p:cNvSpPr/>
            <p:nvPr/>
          </p:nvSpPr>
          <p:spPr>
            <a:xfrm>
              <a:off x="5807875" y="3644200"/>
              <a:ext cx="86875" cy="116700"/>
            </a:xfrm>
            <a:custGeom>
              <a:avLst/>
              <a:gdLst/>
              <a:ahLst/>
              <a:cxnLst/>
              <a:rect l="l" t="t" r="r" b="b"/>
              <a:pathLst>
                <a:path w="3475" h="4668" extrusionOk="0">
                  <a:moveTo>
                    <a:pt x="306" y="0"/>
                  </a:moveTo>
                  <a:cubicBezTo>
                    <a:pt x="152" y="0"/>
                    <a:pt x="1" y="122"/>
                    <a:pt x="70" y="305"/>
                  </a:cubicBezTo>
                  <a:cubicBezTo>
                    <a:pt x="531" y="1525"/>
                    <a:pt x="959" y="2758"/>
                    <a:pt x="1354" y="4001"/>
                  </a:cubicBezTo>
                  <a:cubicBezTo>
                    <a:pt x="1383" y="4167"/>
                    <a:pt x="1435" y="4328"/>
                    <a:pt x="1506" y="4482"/>
                  </a:cubicBezTo>
                  <a:cubicBezTo>
                    <a:pt x="1506" y="4483"/>
                    <a:pt x="1506" y="4485"/>
                    <a:pt x="1506" y="4485"/>
                  </a:cubicBezTo>
                  <a:cubicBezTo>
                    <a:pt x="1515" y="4505"/>
                    <a:pt x="1523" y="4527"/>
                    <a:pt x="1532" y="4547"/>
                  </a:cubicBezTo>
                  <a:cubicBezTo>
                    <a:pt x="1575" y="4632"/>
                    <a:pt x="1649" y="4667"/>
                    <a:pt x="1726" y="4667"/>
                  </a:cubicBezTo>
                  <a:cubicBezTo>
                    <a:pt x="1879" y="4667"/>
                    <a:pt x="2042" y="4526"/>
                    <a:pt x="1987" y="4349"/>
                  </a:cubicBezTo>
                  <a:cubicBezTo>
                    <a:pt x="1932" y="4173"/>
                    <a:pt x="1875" y="3998"/>
                    <a:pt x="1819" y="3822"/>
                  </a:cubicBezTo>
                  <a:cubicBezTo>
                    <a:pt x="1803" y="3719"/>
                    <a:pt x="1795" y="3615"/>
                    <a:pt x="1795" y="3510"/>
                  </a:cubicBezTo>
                  <a:lnTo>
                    <a:pt x="1795" y="3510"/>
                  </a:lnTo>
                  <a:cubicBezTo>
                    <a:pt x="1929" y="3538"/>
                    <a:pt x="2065" y="3554"/>
                    <a:pt x="2201" y="3559"/>
                  </a:cubicBezTo>
                  <a:cubicBezTo>
                    <a:pt x="2225" y="3560"/>
                    <a:pt x="2249" y="3560"/>
                    <a:pt x="2273" y="3560"/>
                  </a:cubicBezTo>
                  <a:cubicBezTo>
                    <a:pt x="2609" y="3560"/>
                    <a:pt x="2935" y="3468"/>
                    <a:pt x="3232" y="3310"/>
                  </a:cubicBezTo>
                  <a:cubicBezTo>
                    <a:pt x="3474" y="3181"/>
                    <a:pt x="3320" y="2850"/>
                    <a:pt x="3094" y="2850"/>
                  </a:cubicBezTo>
                  <a:cubicBezTo>
                    <a:pt x="3055" y="2850"/>
                    <a:pt x="3015" y="2860"/>
                    <a:pt x="2974" y="2882"/>
                  </a:cubicBezTo>
                  <a:cubicBezTo>
                    <a:pt x="2752" y="3000"/>
                    <a:pt x="2505" y="3061"/>
                    <a:pt x="2254" y="3061"/>
                  </a:cubicBezTo>
                  <a:cubicBezTo>
                    <a:pt x="2245" y="3061"/>
                    <a:pt x="2236" y="3061"/>
                    <a:pt x="2226" y="3061"/>
                  </a:cubicBezTo>
                  <a:cubicBezTo>
                    <a:pt x="2103" y="3057"/>
                    <a:pt x="1979" y="3039"/>
                    <a:pt x="1858" y="3004"/>
                  </a:cubicBezTo>
                  <a:cubicBezTo>
                    <a:pt x="1852" y="3003"/>
                    <a:pt x="1842" y="3000"/>
                    <a:pt x="1833" y="2998"/>
                  </a:cubicBezTo>
                  <a:cubicBezTo>
                    <a:pt x="1852" y="2865"/>
                    <a:pt x="1875" y="2735"/>
                    <a:pt x="1899" y="2608"/>
                  </a:cubicBezTo>
                  <a:cubicBezTo>
                    <a:pt x="1929" y="2443"/>
                    <a:pt x="1966" y="2282"/>
                    <a:pt x="2007" y="2121"/>
                  </a:cubicBezTo>
                  <a:lnTo>
                    <a:pt x="2438" y="877"/>
                  </a:lnTo>
                  <a:cubicBezTo>
                    <a:pt x="2497" y="704"/>
                    <a:pt x="2331" y="571"/>
                    <a:pt x="2177" y="571"/>
                  </a:cubicBezTo>
                  <a:cubicBezTo>
                    <a:pt x="2095" y="571"/>
                    <a:pt x="2015" y="609"/>
                    <a:pt x="1976" y="699"/>
                  </a:cubicBezTo>
                  <a:cubicBezTo>
                    <a:pt x="1794" y="1110"/>
                    <a:pt x="1647" y="1535"/>
                    <a:pt x="1534" y="1969"/>
                  </a:cubicBezTo>
                  <a:lnTo>
                    <a:pt x="1509" y="2042"/>
                  </a:lnTo>
                  <a:cubicBezTo>
                    <a:pt x="1462" y="2179"/>
                    <a:pt x="1415" y="2313"/>
                    <a:pt x="1368" y="2448"/>
                  </a:cubicBezTo>
                  <a:cubicBezTo>
                    <a:pt x="1108" y="1683"/>
                    <a:pt x="835" y="924"/>
                    <a:pt x="551" y="168"/>
                  </a:cubicBezTo>
                  <a:cubicBezTo>
                    <a:pt x="507" y="51"/>
                    <a:pt x="406" y="0"/>
                    <a:pt x="3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79" name="Google Shape;3679;p7"/>
            <p:cNvSpPr/>
            <p:nvPr/>
          </p:nvSpPr>
          <p:spPr>
            <a:xfrm>
              <a:off x="5021300" y="3750900"/>
              <a:ext cx="111125" cy="125750"/>
            </a:xfrm>
            <a:custGeom>
              <a:avLst/>
              <a:gdLst/>
              <a:ahLst/>
              <a:cxnLst/>
              <a:rect l="l" t="t" r="r" b="b"/>
              <a:pathLst>
                <a:path w="4445" h="5030" extrusionOk="0">
                  <a:moveTo>
                    <a:pt x="3398" y="0"/>
                  </a:moveTo>
                  <a:cubicBezTo>
                    <a:pt x="3352" y="0"/>
                    <a:pt x="3304" y="14"/>
                    <a:pt x="3255" y="44"/>
                  </a:cubicBezTo>
                  <a:lnTo>
                    <a:pt x="250" y="1934"/>
                  </a:lnTo>
                  <a:cubicBezTo>
                    <a:pt x="1" y="2091"/>
                    <a:pt x="167" y="2440"/>
                    <a:pt x="402" y="2440"/>
                  </a:cubicBezTo>
                  <a:cubicBezTo>
                    <a:pt x="449" y="2440"/>
                    <a:pt x="497" y="2427"/>
                    <a:pt x="546" y="2396"/>
                  </a:cubicBezTo>
                  <a:lnTo>
                    <a:pt x="1898" y="1545"/>
                  </a:lnTo>
                  <a:cubicBezTo>
                    <a:pt x="2279" y="2330"/>
                    <a:pt x="2685" y="3101"/>
                    <a:pt x="3115" y="3861"/>
                  </a:cubicBezTo>
                  <a:cubicBezTo>
                    <a:pt x="3227" y="4057"/>
                    <a:pt x="3341" y="4251"/>
                    <a:pt x="3455" y="4444"/>
                  </a:cubicBezTo>
                  <a:cubicBezTo>
                    <a:pt x="3551" y="4604"/>
                    <a:pt x="3636" y="4814"/>
                    <a:pt x="3778" y="4938"/>
                  </a:cubicBezTo>
                  <a:cubicBezTo>
                    <a:pt x="3853" y="5002"/>
                    <a:pt x="3931" y="5030"/>
                    <a:pt x="4005" y="5030"/>
                  </a:cubicBezTo>
                  <a:cubicBezTo>
                    <a:pt x="4255" y="5030"/>
                    <a:pt x="4444" y="4709"/>
                    <a:pt x="4220" y="4464"/>
                  </a:cubicBezTo>
                  <a:cubicBezTo>
                    <a:pt x="4179" y="4424"/>
                    <a:pt x="4124" y="4400"/>
                    <a:pt x="4068" y="4400"/>
                  </a:cubicBezTo>
                  <a:lnTo>
                    <a:pt x="4060" y="4386"/>
                  </a:lnTo>
                  <a:cubicBezTo>
                    <a:pt x="4012" y="4308"/>
                    <a:pt x="3965" y="4228"/>
                    <a:pt x="3916" y="4148"/>
                  </a:cubicBezTo>
                  <a:cubicBezTo>
                    <a:pt x="3836" y="4012"/>
                    <a:pt x="3755" y="3874"/>
                    <a:pt x="3676" y="3737"/>
                  </a:cubicBezTo>
                  <a:cubicBezTo>
                    <a:pt x="3510" y="3451"/>
                    <a:pt x="3349" y="3162"/>
                    <a:pt x="3191" y="2871"/>
                  </a:cubicBezTo>
                  <a:cubicBezTo>
                    <a:pt x="2901" y="2338"/>
                    <a:pt x="2625" y="1799"/>
                    <a:pt x="2360" y="1254"/>
                  </a:cubicBezTo>
                  <a:lnTo>
                    <a:pt x="3551" y="505"/>
                  </a:lnTo>
                  <a:cubicBezTo>
                    <a:pt x="3800" y="349"/>
                    <a:pt x="3634" y="0"/>
                    <a:pt x="3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80" name="Google Shape;3680;p7"/>
            <p:cNvSpPr/>
            <p:nvPr/>
          </p:nvSpPr>
          <p:spPr>
            <a:xfrm>
              <a:off x="5156525" y="3720275"/>
              <a:ext cx="83450" cy="52875"/>
            </a:xfrm>
            <a:custGeom>
              <a:avLst/>
              <a:gdLst/>
              <a:ahLst/>
              <a:cxnLst/>
              <a:rect l="l" t="t" r="r" b="b"/>
              <a:pathLst>
                <a:path w="3338" h="2115" extrusionOk="0">
                  <a:moveTo>
                    <a:pt x="2946" y="1"/>
                  </a:moveTo>
                  <a:cubicBezTo>
                    <a:pt x="2898" y="1"/>
                    <a:pt x="2848" y="15"/>
                    <a:pt x="2798" y="49"/>
                  </a:cubicBezTo>
                  <a:cubicBezTo>
                    <a:pt x="1971" y="600"/>
                    <a:pt x="1125" y="1122"/>
                    <a:pt x="260" y="1616"/>
                  </a:cubicBezTo>
                  <a:cubicBezTo>
                    <a:pt x="1" y="1763"/>
                    <a:pt x="173" y="2115"/>
                    <a:pt x="418" y="2115"/>
                  </a:cubicBezTo>
                  <a:cubicBezTo>
                    <a:pt x="462" y="2115"/>
                    <a:pt x="509" y="2103"/>
                    <a:pt x="556" y="2076"/>
                  </a:cubicBezTo>
                  <a:cubicBezTo>
                    <a:pt x="1420" y="1583"/>
                    <a:pt x="2266" y="1061"/>
                    <a:pt x="3094" y="510"/>
                  </a:cubicBezTo>
                  <a:cubicBezTo>
                    <a:pt x="3338" y="347"/>
                    <a:pt x="3176" y="1"/>
                    <a:pt x="29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81" name="Google Shape;3681;p7"/>
            <p:cNvSpPr/>
            <p:nvPr/>
          </p:nvSpPr>
          <p:spPr>
            <a:xfrm>
              <a:off x="5174225" y="3750700"/>
              <a:ext cx="60150" cy="46475"/>
            </a:xfrm>
            <a:custGeom>
              <a:avLst/>
              <a:gdLst/>
              <a:ahLst/>
              <a:cxnLst/>
              <a:rect l="l" t="t" r="r" b="b"/>
              <a:pathLst>
                <a:path w="2406" h="1859" extrusionOk="0">
                  <a:moveTo>
                    <a:pt x="2082" y="1"/>
                  </a:moveTo>
                  <a:cubicBezTo>
                    <a:pt x="2032" y="1"/>
                    <a:pt x="1983" y="14"/>
                    <a:pt x="1942" y="45"/>
                  </a:cubicBezTo>
                  <a:lnTo>
                    <a:pt x="166" y="1353"/>
                  </a:lnTo>
                  <a:cubicBezTo>
                    <a:pt x="47" y="1441"/>
                    <a:pt x="0" y="1600"/>
                    <a:pt x="83" y="1732"/>
                  </a:cubicBezTo>
                  <a:cubicBezTo>
                    <a:pt x="134" y="1809"/>
                    <a:pt x="229" y="1858"/>
                    <a:pt x="322" y="1858"/>
                  </a:cubicBezTo>
                  <a:cubicBezTo>
                    <a:pt x="372" y="1858"/>
                    <a:pt x="421" y="1844"/>
                    <a:pt x="463" y="1814"/>
                  </a:cubicBezTo>
                  <a:lnTo>
                    <a:pt x="2238" y="507"/>
                  </a:lnTo>
                  <a:cubicBezTo>
                    <a:pt x="2358" y="419"/>
                    <a:pt x="2405" y="258"/>
                    <a:pt x="2321" y="128"/>
                  </a:cubicBezTo>
                  <a:cubicBezTo>
                    <a:pt x="2271" y="50"/>
                    <a:pt x="2176" y="1"/>
                    <a:pt x="2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82" name="Google Shape;3682;p7"/>
            <p:cNvSpPr/>
            <p:nvPr/>
          </p:nvSpPr>
          <p:spPr>
            <a:xfrm>
              <a:off x="5273800" y="3632825"/>
              <a:ext cx="90725" cy="94425"/>
            </a:xfrm>
            <a:custGeom>
              <a:avLst/>
              <a:gdLst/>
              <a:ahLst/>
              <a:cxnLst/>
              <a:rect l="l" t="t" r="r" b="b"/>
              <a:pathLst>
                <a:path w="3629" h="3777" extrusionOk="0">
                  <a:moveTo>
                    <a:pt x="991" y="0"/>
                  </a:moveTo>
                  <a:cubicBezTo>
                    <a:pt x="823" y="0"/>
                    <a:pt x="651" y="141"/>
                    <a:pt x="721" y="348"/>
                  </a:cubicBezTo>
                  <a:cubicBezTo>
                    <a:pt x="829" y="673"/>
                    <a:pt x="942" y="998"/>
                    <a:pt x="1062" y="1321"/>
                  </a:cubicBezTo>
                  <a:cubicBezTo>
                    <a:pt x="755" y="1496"/>
                    <a:pt x="458" y="1690"/>
                    <a:pt x="172" y="1900"/>
                  </a:cubicBezTo>
                  <a:cubicBezTo>
                    <a:pt x="56" y="1985"/>
                    <a:pt x="0" y="2153"/>
                    <a:pt x="89" y="2278"/>
                  </a:cubicBezTo>
                  <a:cubicBezTo>
                    <a:pt x="143" y="2354"/>
                    <a:pt x="237" y="2406"/>
                    <a:pt x="330" y="2406"/>
                  </a:cubicBezTo>
                  <a:cubicBezTo>
                    <a:pt x="378" y="2406"/>
                    <a:pt x="426" y="2392"/>
                    <a:pt x="469" y="2361"/>
                  </a:cubicBezTo>
                  <a:cubicBezTo>
                    <a:pt x="725" y="2171"/>
                    <a:pt x="992" y="1996"/>
                    <a:pt x="1268" y="1834"/>
                  </a:cubicBezTo>
                  <a:cubicBezTo>
                    <a:pt x="1385" y="2123"/>
                    <a:pt x="1518" y="2403"/>
                    <a:pt x="1667" y="2676"/>
                  </a:cubicBezTo>
                  <a:cubicBezTo>
                    <a:pt x="1938" y="3163"/>
                    <a:pt x="2390" y="3776"/>
                    <a:pt x="2979" y="3776"/>
                  </a:cubicBezTo>
                  <a:cubicBezTo>
                    <a:pt x="3095" y="3776"/>
                    <a:pt x="3215" y="3753"/>
                    <a:pt x="3340" y="3700"/>
                  </a:cubicBezTo>
                  <a:cubicBezTo>
                    <a:pt x="3628" y="3581"/>
                    <a:pt x="3533" y="3155"/>
                    <a:pt x="3281" y="3155"/>
                  </a:cubicBezTo>
                  <a:cubicBezTo>
                    <a:pt x="3249" y="3155"/>
                    <a:pt x="3214" y="3162"/>
                    <a:pt x="3177" y="3177"/>
                  </a:cubicBezTo>
                  <a:cubicBezTo>
                    <a:pt x="3109" y="3206"/>
                    <a:pt x="3043" y="3219"/>
                    <a:pt x="2980" y="3219"/>
                  </a:cubicBezTo>
                  <a:cubicBezTo>
                    <a:pt x="2500" y="3219"/>
                    <a:pt x="2169" y="2473"/>
                    <a:pt x="1991" y="2118"/>
                  </a:cubicBezTo>
                  <a:cubicBezTo>
                    <a:pt x="1901" y="1941"/>
                    <a:pt x="1821" y="1758"/>
                    <a:pt x="1744" y="1573"/>
                  </a:cubicBezTo>
                  <a:cubicBezTo>
                    <a:pt x="1827" y="1531"/>
                    <a:pt x="1908" y="1488"/>
                    <a:pt x="1993" y="1447"/>
                  </a:cubicBezTo>
                  <a:cubicBezTo>
                    <a:pt x="2123" y="1386"/>
                    <a:pt x="2153" y="1180"/>
                    <a:pt x="2074" y="1070"/>
                  </a:cubicBezTo>
                  <a:cubicBezTo>
                    <a:pt x="2016" y="986"/>
                    <a:pt x="1938" y="949"/>
                    <a:pt x="1853" y="949"/>
                  </a:cubicBezTo>
                  <a:cubicBezTo>
                    <a:pt x="1802" y="949"/>
                    <a:pt x="1749" y="962"/>
                    <a:pt x="1697" y="987"/>
                  </a:cubicBezTo>
                  <a:cubicBezTo>
                    <a:pt x="1645" y="1010"/>
                    <a:pt x="1597" y="1037"/>
                    <a:pt x="1546" y="1062"/>
                  </a:cubicBezTo>
                  <a:cubicBezTo>
                    <a:pt x="1441" y="771"/>
                    <a:pt x="1341" y="478"/>
                    <a:pt x="1244" y="185"/>
                  </a:cubicBezTo>
                  <a:cubicBezTo>
                    <a:pt x="1201" y="56"/>
                    <a:pt x="1096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83" name="Google Shape;3683;p7"/>
            <p:cNvSpPr/>
            <p:nvPr/>
          </p:nvSpPr>
          <p:spPr>
            <a:xfrm>
              <a:off x="5387175" y="3575875"/>
              <a:ext cx="69250" cy="69875"/>
            </a:xfrm>
            <a:custGeom>
              <a:avLst/>
              <a:gdLst/>
              <a:ahLst/>
              <a:cxnLst/>
              <a:rect l="l" t="t" r="r" b="b"/>
              <a:pathLst>
                <a:path w="2770" h="2795" extrusionOk="0">
                  <a:moveTo>
                    <a:pt x="661" y="1"/>
                  </a:moveTo>
                  <a:cubicBezTo>
                    <a:pt x="466" y="1"/>
                    <a:pt x="274" y="209"/>
                    <a:pt x="418" y="415"/>
                  </a:cubicBezTo>
                  <a:lnTo>
                    <a:pt x="1240" y="1598"/>
                  </a:lnTo>
                  <a:lnTo>
                    <a:pt x="242" y="2284"/>
                  </a:lnTo>
                  <a:cubicBezTo>
                    <a:pt x="0" y="2449"/>
                    <a:pt x="163" y="2795"/>
                    <a:pt x="391" y="2795"/>
                  </a:cubicBezTo>
                  <a:cubicBezTo>
                    <a:pt x="439" y="2795"/>
                    <a:pt x="488" y="2780"/>
                    <a:pt x="538" y="2746"/>
                  </a:cubicBezTo>
                  <a:lnTo>
                    <a:pt x="1554" y="2047"/>
                  </a:lnTo>
                  <a:lnTo>
                    <a:pt x="1879" y="2516"/>
                  </a:lnTo>
                  <a:cubicBezTo>
                    <a:pt x="1938" y="2599"/>
                    <a:pt x="2018" y="2634"/>
                    <a:pt x="2098" y="2634"/>
                  </a:cubicBezTo>
                  <a:cubicBezTo>
                    <a:pt x="2293" y="2634"/>
                    <a:pt x="2485" y="2426"/>
                    <a:pt x="2342" y="2220"/>
                  </a:cubicBezTo>
                  <a:lnTo>
                    <a:pt x="2005" y="1737"/>
                  </a:lnTo>
                  <a:lnTo>
                    <a:pt x="2530" y="1377"/>
                  </a:lnTo>
                  <a:cubicBezTo>
                    <a:pt x="2770" y="1211"/>
                    <a:pt x="2609" y="865"/>
                    <a:pt x="2381" y="865"/>
                  </a:cubicBezTo>
                  <a:cubicBezTo>
                    <a:pt x="2334" y="865"/>
                    <a:pt x="2284" y="880"/>
                    <a:pt x="2233" y="915"/>
                  </a:cubicBezTo>
                  <a:lnTo>
                    <a:pt x="1693" y="1288"/>
                  </a:lnTo>
                  <a:lnTo>
                    <a:pt x="878" y="119"/>
                  </a:lnTo>
                  <a:cubicBezTo>
                    <a:pt x="820" y="35"/>
                    <a:pt x="740" y="1"/>
                    <a:pt x="6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84" name="Google Shape;3684;p7"/>
            <p:cNvSpPr/>
            <p:nvPr/>
          </p:nvSpPr>
          <p:spPr>
            <a:xfrm>
              <a:off x="5495575" y="3504350"/>
              <a:ext cx="90075" cy="73300"/>
            </a:xfrm>
            <a:custGeom>
              <a:avLst/>
              <a:gdLst/>
              <a:ahLst/>
              <a:cxnLst/>
              <a:rect l="l" t="t" r="r" b="b"/>
              <a:pathLst>
                <a:path w="3603" h="2932" extrusionOk="0">
                  <a:moveTo>
                    <a:pt x="682" y="1"/>
                  </a:moveTo>
                  <a:cubicBezTo>
                    <a:pt x="511" y="1"/>
                    <a:pt x="411" y="156"/>
                    <a:pt x="415" y="301"/>
                  </a:cubicBezTo>
                  <a:cubicBezTo>
                    <a:pt x="224" y="501"/>
                    <a:pt x="91" y="749"/>
                    <a:pt x="31" y="1018"/>
                  </a:cubicBezTo>
                  <a:cubicBezTo>
                    <a:pt x="0" y="1159"/>
                    <a:pt x="94" y="1319"/>
                    <a:pt x="240" y="1344"/>
                  </a:cubicBezTo>
                  <a:cubicBezTo>
                    <a:pt x="257" y="1347"/>
                    <a:pt x="275" y="1349"/>
                    <a:pt x="293" y="1349"/>
                  </a:cubicBezTo>
                  <a:cubicBezTo>
                    <a:pt x="420" y="1349"/>
                    <a:pt x="538" y="1266"/>
                    <a:pt x="567" y="1136"/>
                  </a:cubicBezTo>
                  <a:cubicBezTo>
                    <a:pt x="575" y="1096"/>
                    <a:pt x="586" y="1059"/>
                    <a:pt x="599" y="1023"/>
                  </a:cubicBezTo>
                  <a:cubicBezTo>
                    <a:pt x="649" y="877"/>
                    <a:pt x="733" y="747"/>
                    <a:pt x="846" y="644"/>
                  </a:cubicBezTo>
                  <a:cubicBezTo>
                    <a:pt x="1004" y="763"/>
                    <a:pt x="1103" y="963"/>
                    <a:pt x="1153" y="1158"/>
                  </a:cubicBezTo>
                  <a:cubicBezTo>
                    <a:pt x="1250" y="1543"/>
                    <a:pt x="1203" y="1950"/>
                    <a:pt x="1288" y="2341"/>
                  </a:cubicBezTo>
                  <a:cubicBezTo>
                    <a:pt x="1366" y="2696"/>
                    <a:pt x="1613" y="2932"/>
                    <a:pt x="1944" y="2932"/>
                  </a:cubicBezTo>
                  <a:cubicBezTo>
                    <a:pt x="2012" y="2932"/>
                    <a:pt x="2083" y="2922"/>
                    <a:pt x="2158" y="2901"/>
                  </a:cubicBezTo>
                  <a:cubicBezTo>
                    <a:pt x="2584" y="2782"/>
                    <a:pt x="3000" y="2550"/>
                    <a:pt x="3362" y="2303"/>
                  </a:cubicBezTo>
                  <a:cubicBezTo>
                    <a:pt x="3603" y="2138"/>
                    <a:pt x="3441" y="1792"/>
                    <a:pt x="3213" y="1792"/>
                  </a:cubicBezTo>
                  <a:cubicBezTo>
                    <a:pt x="3166" y="1792"/>
                    <a:pt x="3116" y="1807"/>
                    <a:pt x="3066" y="1841"/>
                  </a:cubicBezTo>
                  <a:cubicBezTo>
                    <a:pt x="2740" y="2065"/>
                    <a:pt x="2377" y="2272"/>
                    <a:pt x="1995" y="2378"/>
                  </a:cubicBezTo>
                  <a:cubicBezTo>
                    <a:pt x="1976" y="2383"/>
                    <a:pt x="1960" y="2386"/>
                    <a:pt x="1945" y="2386"/>
                  </a:cubicBezTo>
                  <a:cubicBezTo>
                    <a:pt x="1859" y="2386"/>
                    <a:pt x="1839" y="2300"/>
                    <a:pt x="1818" y="2198"/>
                  </a:cubicBezTo>
                  <a:cubicBezTo>
                    <a:pt x="1780" y="2027"/>
                    <a:pt x="1780" y="1845"/>
                    <a:pt x="1769" y="1671"/>
                  </a:cubicBezTo>
                  <a:cubicBezTo>
                    <a:pt x="1744" y="1300"/>
                    <a:pt x="1700" y="930"/>
                    <a:pt x="1517" y="601"/>
                  </a:cubicBezTo>
                  <a:cubicBezTo>
                    <a:pt x="1352" y="305"/>
                    <a:pt x="1075" y="69"/>
                    <a:pt x="738" y="6"/>
                  </a:cubicBezTo>
                  <a:cubicBezTo>
                    <a:pt x="719" y="2"/>
                    <a:pt x="700" y="1"/>
                    <a:pt x="6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85" name="Google Shape;3685;p7"/>
            <p:cNvSpPr/>
            <p:nvPr/>
          </p:nvSpPr>
          <p:spPr>
            <a:xfrm>
              <a:off x="5553150" y="3463750"/>
              <a:ext cx="74150" cy="73625"/>
            </a:xfrm>
            <a:custGeom>
              <a:avLst/>
              <a:gdLst/>
              <a:ahLst/>
              <a:cxnLst/>
              <a:rect l="l" t="t" r="r" b="b"/>
              <a:pathLst>
                <a:path w="2966" h="2945" extrusionOk="0">
                  <a:moveTo>
                    <a:pt x="883" y="1"/>
                  </a:moveTo>
                  <a:cubicBezTo>
                    <a:pt x="568" y="1"/>
                    <a:pt x="274" y="149"/>
                    <a:pt x="116" y="431"/>
                  </a:cubicBezTo>
                  <a:cubicBezTo>
                    <a:pt x="0" y="639"/>
                    <a:pt x="188" y="821"/>
                    <a:pt x="374" y="821"/>
                  </a:cubicBezTo>
                  <a:cubicBezTo>
                    <a:pt x="463" y="821"/>
                    <a:pt x="551" y="780"/>
                    <a:pt x="607" y="681"/>
                  </a:cubicBezTo>
                  <a:cubicBezTo>
                    <a:pt x="660" y="583"/>
                    <a:pt x="773" y="545"/>
                    <a:pt x="885" y="545"/>
                  </a:cubicBezTo>
                  <a:cubicBezTo>
                    <a:pt x="942" y="545"/>
                    <a:pt x="1000" y="555"/>
                    <a:pt x="1048" y="572"/>
                  </a:cubicBezTo>
                  <a:cubicBezTo>
                    <a:pt x="1279" y="654"/>
                    <a:pt x="1434" y="884"/>
                    <a:pt x="1556" y="1082"/>
                  </a:cubicBezTo>
                  <a:cubicBezTo>
                    <a:pt x="1576" y="1113"/>
                    <a:pt x="1595" y="1147"/>
                    <a:pt x="1616" y="1180"/>
                  </a:cubicBezTo>
                  <a:lnTo>
                    <a:pt x="1213" y="1404"/>
                  </a:lnTo>
                  <a:cubicBezTo>
                    <a:pt x="1088" y="1475"/>
                    <a:pt x="1048" y="1668"/>
                    <a:pt x="1130" y="1784"/>
                  </a:cubicBezTo>
                  <a:cubicBezTo>
                    <a:pt x="1188" y="1864"/>
                    <a:pt x="1271" y="1906"/>
                    <a:pt x="1359" y="1906"/>
                  </a:cubicBezTo>
                  <a:cubicBezTo>
                    <a:pt x="1409" y="1906"/>
                    <a:pt x="1460" y="1892"/>
                    <a:pt x="1509" y="1865"/>
                  </a:cubicBezTo>
                  <a:lnTo>
                    <a:pt x="1882" y="1660"/>
                  </a:lnTo>
                  <a:cubicBezTo>
                    <a:pt x="2065" y="2017"/>
                    <a:pt x="2227" y="2387"/>
                    <a:pt x="2366" y="2764"/>
                  </a:cubicBezTo>
                  <a:cubicBezTo>
                    <a:pt x="2413" y="2891"/>
                    <a:pt x="2519" y="2945"/>
                    <a:pt x="2625" y="2945"/>
                  </a:cubicBezTo>
                  <a:cubicBezTo>
                    <a:pt x="2796" y="2945"/>
                    <a:pt x="2966" y="2805"/>
                    <a:pt x="2889" y="2601"/>
                  </a:cubicBezTo>
                  <a:cubicBezTo>
                    <a:pt x="2747" y="2216"/>
                    <a:pt x="2582" y="1838"/>
                    <a:pt x="2399" y="1472"/>
                  </a:cubicBezTo>
                  <a:cubicBezTo>
                    <a:pt x="2385" y="1445"/>
                    <a:pt x="2372" y="1420"/>
                    <a:pt x="2360" y="1393"/>
                  </a:cubicBezTo>
                  <a:lnTo>
                    <a:pt x="2690" y="1209"/>
                  </a:lnTo>
                  <a:cubicBezTo>
                    <a:pt x="2816" y="1140"/>
                    <a:pt x="2855" y="945"/>
                    <a:pt x="2773" y="829"/>
                  </a:cubicBezTo>
                  <a:cubicBezTo>
                    <a:pt x="2715" y="749"/>
                    <a:pt x="2631" y="708"/>
                    <a:pt x="2543" y="708"/>
                  </a:cubicBezTo>
                  <a:cubicBezTo>
                    <a:pt x="2493" y="708"/>
                    <a:pt x="2442" y="721"/>
                    <a:pt x="2393" y="748"/>
                  </a:cubicBezTo>
                  <a:lnTo>
                    <a:pt x="2097" y="912"/>
                  </a:lnTo>
                  <a:cubicBezTo>
                    <a:pt x="2015" y="768"/>
                    <a:pt x="1921" y="632"/>
                    <a:pt x="1818" y="503"/>
                  </a:cubicBezTo>
                  <a:cubicBezTo>
                    <a:pt x="1597" y="237"/>
                    <a:pt x="1316" y="30"/>
                    <a:pt x="961" y="4"/>
                  </a:cubicBezTo>
                  <a:cubicBezTo>
                    <a:pt x="935" y="2"/>
                    <a:pt x="908" y="1"/>
                    <a:pt x="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86" name="Google Shape;3686;p7"/>
            <p:cNvSpPr/>
            <p:nvPr/>
          </p:nvSpPr>
          <p:spPr>
            <a:xfrm>
              <a:off x="5612775" y="3416325"/>
              <a:ext cx="72400" cy="67050"/>
            </a:xfrm>
            <a:custGeom>
              <a:avLst/>
              <a:gdLst/>
              <a:ahLst/>
              <a:cxnLst/>
              <a:rect l="l" t="t" r="r" b="b"/>
              <a:pathLst>
                <a:path w="2896" h="2682" extrusionOk="0">
                  <a:moveTo>
                    <a:pt x="675" y="1"/>
                  </a:moveTo>
                  <a:cubicBezTo>
                    <a:pt x="328" y="1"/>
                    <a:pt x="19" y="272"/>
                    <a:pt x="6" y="632"/>
                  </a:cubicBezTo>
                  <a:cubicBezTo>
                    <a:pt x="0" y="775"/>
                    <a:pt x="144" y="893"/>
                    <a:pt x="281" y="893"/>
                  </a:cubicBezTo>
                  <a:cubicBezTo>
                    <a:pt x="284" y="893"/>
                    <a:pt x="288" y="893"/>
                    <a:pt x="291" y="893"/>
                  </a:cubicBezTo>
                  <a:cubicBezTo>
                    <a:pt x="450" y="887"/>
                    <a:pt x="548" y="755"/>
                    <a:pt x="553" y="608"/>
                  </a:cubicBezTo>
                  <a:cubicBezTo>
                    <a:pt x="553" y="611"/>
                    <a:pt x="553" y="612"/>
                    <a:pt x="554" y="612"/>
                  </a:cubicBezTo>
                  <a:cubicBezTo>
                    <a:pt x="556" y="612"/>
                    <a:pt x="561" y="595"/>
                    <a:pt x="564" y="594"/>
                  </a:cubicBezTo>
                  <a:lnTo>
                    <a:pt x="564" y="594"/>
                  </a:lnTo>
                  <a:cubicBezTo>
                    <a:pt x="562" y="595"/>
                    <a:pt x="561" y="595"/>
                    <a:pt x="560" y="595"/>
                  </a:cubicBezTo>
                  <a:cubicBezTo>
                    <a:pt x="556" y="595"/>
                    <a:pt x="567" y="589"/>
                    <a:pt x="573" y="586"/>
                  </a:cubicBezTo>
                  <a:cubicBezTo>
                    <a:pt x="580" y="583"/>
                    <a:pt x="594" y="575"/>
                    <a:pt x="599" y="572"/>
                  </a:cubicBezTo>
                  <a:lnTo>
                    <a:pt x="599" y="572"/>
                  </a:lnTo>
                  <a:cubicBezTo>
                    <a:pt x="599" y="572"/>
                    <a:pt x="599" y="572"/>
                    <a:pt x="599" y="572"/>
                  </a:cubicBezTo>
                  <a:cubicBezTo>
                    <a:pt x="602" y="572"/>
                    <a:pt x="651" y="553"/>
                    <a:pt x="643" y="553"/>
                  </a:cubicBezTo>
                  <a:cubicBezTo>
                    <a:pt x="642" y="553"/>
                    <a:pt x="642" y="553"/>
                    <a:pt x="641" y="553"/>
                  </a:cubicBezTo>
                  <a:cubicBezTo>
                    <a:pt x="662" y="550"/>
                    <a:pt x="675" y="547"/>
                    <a:pt x="686" y="547"/>
                  </a:cubicBezTo>
                  <a:cubicBezTo>
                    <a:pt x="698" y="547"/>
                    <a:pt x="708" y="550"/>
                    <a:pt x="727" y="558"/>
                  </a:cubicBezTo>
                  <a:cubicBezTo>
                    <a:pt x="744" y="566"/>
                    <a:pt x="761" y="578"/>
                    <a:pt x="774" y="591"/>
                  </a:cubicBezTo>
                  <a:cubicBezTo>
                    <a:pt x="805" y="621"/>
                    <a:pt x="830" y="655"/>
                    <a:pt x="846" y="694"/>
                  </a:cubicBezTo>
                  <a:cubicBezTo>
                    <a:pt x="876" y="766"/>
                    <a:pt x="885" y="846"/>
                    <a:pt x="877" y="925"/>
                  </a:cubicBezTo>
                  <a:cubicBezTo>
                    <a:pt x="855" y="1104"/>
                    <a:pt x="987" y="1256"/>
                    <a:pt x="1147" y="1256"/>
                  </a:cubicBezTo>
                  <a:cubicBezTo>
                    <a:pt x="1194" y="1256"/>
                    <a:pt x="1244" y="1242"/>
                    <a:pt x="1292" y="1213"/>
                  </a:cubicBezTo>
                  <a:cubicBezTo>
                    <a:pt x="1381" y="1160"/>
                    <a:pt x="1486" y="1135"/>
                    <a:pt x="1593" y="1135"/>
                  </a:cubicBezTo>
                  <a:cubicBezTo>
                    <a:pt x="1784" y="1135"/>
                    <a:pt x="1980" y="1217"/>
                    <a:pt x="2088" y="1370"/>
                  </a:cubicBezTo>
                  <a:cubicBezTo>
                    <a:pt x="2254" y="1603"/>
                    <a:pt x="2207" y="1996"/>
                    <a:pt x="1982" y="2175"/>
                  </a:cubicBezTo>
                  <a:cubicBezTo>
                    <a:pt x="1866" y="2267"/>
                    <a:pt x="1814" y="2419"/>
                    <a:pt x="1900" y="2554"/>
                  </a:cubicBezTo>
                  <a:cubicBezTo>
                    <a:pt x="1949" y="2629"/>
                    <a:pt x="2047" y="2682"/>
                    <a:pt x="2141" y="2682"/>
                  </a:cubicBezTo>
                  <a:cubicBezTo>
                    <a:pt x="2190" y="2682"/>
                    <a:pt x="2238" y="2668"/>
                    <a:pt x="2278" y="2636"/>
                  </a:cubicBezTo>
                  <a:cubicBezTo>
                    <a:pt x="2739" y="2270"/>
                    <a:pt x="2895" y="1575"/>
                    <a:pt x="2551" y="1073"/>
                  </a:cubicBezTo>
                  <a:cubicBezTo>
                    <a:pt x="2332" y="757"/>
                    <a:pt x="1965" y="591"/>
                    <a:pt x="1596" y="591"/>
                  </a:cubicBezTo>
                  <a:cubicBezTo>
                    <a:pt x="1525" y="591"/>
                    <a:pt x="1453" y="597"/>
                    <a:pt x="1382" y="610"/>
                  </a:cubicBezTo>
                  <a:cubicBezTo>
                    <a:pt x="1310" y="328"/>
                    <a:pt x="1128" y="82"/>
                    <a:pt x="816" y="16"/>
                  </a:cubicBezTo>
                  <a:cubicBezTo>
                    <a:pt x="769" y="6"/>
                    <a:pt x="722" y="1"/>
                    <a:pt x="6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87" name="Google Shape;3687;p7"/>
            <p:cNvSpPr/>
            <p:nvPr/>
          </p:nvSpPr>
          <p:spPr>
            <a:xfrm>
              <a:off x="5626925" y="3430925"/>
              <a:ext cx="300" cy="150"/>
            </a:xfrm>
            <a:custGeom>
              <a:avLst/>
              <a:gdLst/>
              <a:ahLst/>
              <a:cxnLst/>
              <a:rect l="l" t="t" r="r" b="b"/>
              <a:pathLst>
                <a:path w="12" h="6" extrusionOk="0">
                  <a:moveTo>
                    <a:pt x="11" y="1"/>
                  </a:moveTo>
                  <a:lnTo>
                    <a:pt x="11" y="1"/>
                  </a:lnTo>
                  <a:cubicBezTo>
                    <a:pt x="11" y="1"/>
                    <a:pt x="10" y="1"/>
                    <a:pt x="7" y="2"/>
                  </a:cubicBezTo>
                  <a:cubicBezTo>
                    <a:pt x="4" y="3"/>
                    <a:pt x="0" y="6"/>
                    <a:pt x="1" y="6"/>
                  </a:cubicBezTo>
                  <a:cubicBezTo>
                    <a:pt x="1" y="6"/>
                    <a:pt x="3" y="5"/>
                    <a:pt x="6" y="4"/>
                  </a:cubicBezTo>
                  <a:cubicBezTo>
                    <a:pt x="10" y="1"/>
                    <a:pt x="11" y="1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88" name="Google Shape;3688;p7"/>
            <p:cNvSpPr/>
            <p:nvPr/>
          </p:nvSpPr>
          <p:spPr>
            <a:xfrm>
              <a:off x="4924475" y="3328200"/>
              <a:ext cx="1122925" cy="780475"/>
            </a:xfrm>
            <a:custGeom>
              <a:avLst/>
              <a:gdLst/>
              <a:ahLst/>
              <a:cxnLst/>
              <a:rect l="l" t="t" r="r" b="b"/>
              <a:pathLst>
                <a:path w="44917" h="31219" extrusionOk="0">
                  <a:moveTo>
                    <a:pt x="34328" y="0"/>
                  </a:moveTo>
                  <a:cubicBezTo>
                    <a:pt x="33667" y="0"/>
                    <a:pt x="33007" y="36"/>
                    <a:pt x="32354" y="105"/>
                  </a:cubicBezTo>
                  <a:cubicBezTo>
                    <a:pt x="30256" y="324"/>
                    <a:pt x="28204" y="841"/>
                    <a:pt x="26195" y="1473"/>
                  </a:cubicBezTo>
                  <a:cubicBezTo>
                    <a:pt x="24251" y="2085"/>
                    <a:pt x="22335" y="2786"/>
                    <a:pt x="20452" y="3561"/>
                  </a:cubicBezTo>
                  <a:cubicBezTo>
                    <a:pt x="16721" y="5094"/>
                    <a:pt x="13122" y="6927"/>
                    <a:pt x="9688" y="9040"/>
                  </a:cubicBezTo>
                  <a:cubicBezTo>
                    <a:pt x="8005" y="10077"/>
                    <a:pt x="6327" y="11155"/>
                    <a:pt x="4782" y="12393"/>
                  </a:cubicBezTo>
                  <a:cubicBezTo>
                    <a:pt x="3292" y="13589"/>
                    <a:pt x="1937" y="15002"/>
                    <a:pt x="1093" y="16733"/>
                  </a:cubicBezTo>
                  <a:cubicBezTo>
                    <a:pt x="258" y="18446"/>
                    <a:pt x="1" y="20345"/>
                    <a:pt x="514" y="22193"/>
                  </a:cubicBezTo>
                  <a:cubicBezTo>
                    <a:pt x="989" y="23900"/>
                    <a:pt x="1978" y="25454"/>
                    <a:pt x="3205" y="26718"/>
                  </a:cubicBezTo>
                  <a:cubicBezTo>
                    <a:pt x="5605" y="29189"/>
                    <a:pt x="8936" y="30596"/>
                    <a:pt x="12315" y="31041"/>
                  </a:cubicBezTo>
                  <a:cubicBezTo>
                    <a:pt x="13242" y="31163"/>
                    <a:pt x="14172" y="31218"/>
                    <a:pt x="15103" y="31218"/>
                  </a:cubicBezTo>
                  <a:cubicBezTo>
                    <a:pt x="18357" y="31218"/>
                    <a:pt x="21610" y="30539"/>
                    <a:pt x="24721" y="29642"/>
                  </a:cubicBezTo>
                  <a:cubicBezTo>
                    <a:pt x="28268" y="28619"/>
                    <a:pt x="31742" y="27213"/>
                    <a:pt x="34842" y="25192"/>
                  </a:cubicBezTo>
                  <a:cubicBezTo>
                    <a:pt x="37857" y="23227"/>
                    <a:pt x="40483" y="20670"/>
                    <a:pt x="42261" y="17524"/>
                  </a:cubicBezTo>
                  <a:cubicBezTo>
                    <a:pt x="43966" y="14507"/>
                    <a:pt x="44917" y="10985"/>
                    <a:pt x="44588" y="7506"/>
                  </a:cubicBezTo>
                  <a:cubicBezTo>
                    <a:pt x="44511" y="6674"/>
                    <a:pt x="44359" y="5850"/>
                    <a:pt x="44138" y="5045"/>
                  </a:cubicBezTo>
                  <a:cubicBezTo>
                    <a:pt x="44109" y="4942"/>
                    <a:pt x="44028" y="4897"/>
                    <a:pt x="43945" y="4897"/>
                  </a:cubicBezTo>
                  <a:cubicBezTo>
                    <a:pt x="43820" y="4897"/>
                    <a:pt x="43690" y="5000"/>
                    <a:pt x="43734" y="5156"/>
                  </a:cubicBezTo>
                  <a:cubicBezTo>
                    <a:pt x="44646" y="8462"/>
                    <a:pt x="44238" y="11975"/>
                    <a:pt x="42960" y="15127"/>
                  </a:cubicBezTo>
                  <a:cubicBezTo>
                    <a:pt x="41644" y="18366"/>
                    <a:pt x="39430" y="21140"/>
                    <a:pt x="36718" y="23323"/>
                  </a:cubicBezTo>
                  <a:cubicBezTo>
                    <a:pt x="33916" y="25578"/>
                    <a:pt x="30645" y="27198"/>
                    <a:pt x="27267" y="28390"/>
                  </a:cubicBezTo>
                  <a:cubicBezTo>
                    <a:pt x="23565" y="29697"/>
                    <a:pt x="19624" y="30688"/>
                    <a:pt x="15686" y="30792"/>
                  </a:cubicBezTo>
                  <a:cubicBezTo>
                    <a:pt x="15495" y="30797"/>
                    <a:pt x="15304" y="30799"/>
                    <a:pt x="15113" y="30799"/>
                  </a:cubicBezTo>
                  <a:cubicBezTo>
                    <a:pt x="11715" y="30799"/>
                    <a:pt x="8319" y="30011"/>
                    <a:pt x="5480" y="28080"/>
                  </a:cubicBezTo>
                  <a:cubicBezTo>
                    <a:pt x="2672" y="26170"/>
                    <a:pt x="179" y="22792"/>
                    <a:pt x="729" y="19224"/>
                  </a:cubicBezTo>
                  <a:cubicBezTo>
                    <a:pt x="1328" y="15340"/>
                    <a:pt x="4691" y="12815"/>
                    <a:pt x="7745" y="10783"/>
                  </a:cubicBezTo>
                  <a:cubicBezTo>
                    <a:pt x="10995" y="8622"/>
                    <a:pt x="14412" y="6720"/>
                    <a:pt x="17962" y="5095"/>
                  </a:cubicBezTo>
                  <a:cubicBezTo>
                    <a:pt x="19754" y="4274"/>
                    <a:pt x="21580" y="3527"/>
                    <a:pt x="23435" y="2853"/>
                  </a:cubicBezTo>
                  <a:cubicBezTo>
                    <a:pt x="25320" y="2168"/>
                    <a:pt x="27231" y="1535"/>
                    <a:pt x="29185" y="1076"/>
                  </a:cubicBezTo>
                  <a:cubicBezTo>
                    <a:pt x="30881" y="677"/>
                    <a:pt x="32648" y="422"/>
                    <a:pt x="34404" y="422"/>
                  </a:cubicBezTo>
                  <a:cubicBezTo>
                    <a:pt x="36472" y="422"/>
                    <a:pt x="38525" y="776"/>
                    <a:pt x="40428" y="1667"/>
                  </a:cubicBezTo>
                  <a:cubicBezTo>
                    <a:pt x="41216" y="2034"/>
                    <a:pt x="41959" y="2493"/>
                    <a:pt x="42639" y="3035"/>
                  </a:cubicBezTo>
                  <a:cubicBezTo>
                    <a:pt x="42682" y="3070"/>
                    <a:pt x="42730" y="3085"/>
                    <a:pt x="42776" y="3085"/>
                  </a:cubicBezTo>
                  <a:cubicBezTo>
                    <a:pt x="42950" y="3085"/>
                    <a:pt x="43102" y="2872"/>
                    <a:pt x="42936" y="2739"/>
                  </a:cubicBezTo>
                  <a:cubicBezTo>
                    <a:pt x="40500" y="786"/>
                    <a:pt x="37406" y="0"/>
                    <a:pt x="34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89" name="Google Shape;3689;p7"/>
            <p:cNvSpPr/>
            <p:nvPr/>
          </p:nvSpPr>
          <p:spPr>
            <a:xfrm>
              <a:off x="3811875" y="2095175"/>
              <a:ext cx="953400" cy="417525"/>
            </a:xfrm>
            <a:custGeom>
              <a:avLst/>
              <a:gdLst/>
              <a:ahLst/>
              <a:cxnLst/>
              <a:rect l="l" t="t" r="r" b="b"/>
              <a:pathLst>
                <a:path w="38136" h="16701" extrusionOk="0">
                  <a:moveTo>
                    <a:pt x="17591" y="419"/>
                  </a:moveTo>
                  <a:cubicBezTo>
                    <a:pt x="19035" y="419"/>
                    <a:pt x="20480" y="495"/>
                    <a:pt x="21915" y="622"/>
                  </a:cubicBezTo>
                  <a:cubicBezTo>
                    <a:pt x="24652" y="865"/>
                    <a:pt x="27394" y="1296"/>
                    <a:pt x="30004" y="2175"/>
                  </a:cubicBezTo>
                  <a:cubicBezTo>
                    <a:pt x="31283" y="2604"/>
                    <a:pt x="32523" y="3143"/>
                    <a:pt x="33686" y="3826"/>
                  </a:cubicBezTo>
                  <a:cubicBezTo>
                    <a:pt x="34822" y="4492"/>
                    <a:pt x="35963" y="5295"/>
                    <a:pt x="36837" y="6286"/>
                  </a:cubicBezTo>
                  <a:cubicBezTo>
                    <a:pt x="37286" y="6799"/>
                    <a:pt x="37684" y="7452"/>
                    <a:pt x="37581" y="8160"/>
                  </a:cubicBezTo>
                  <a:cubicBezTo>
                    <a:pt x="37567" y="8249"/>
                    <a:pt x="37608" y="8337"/>
                    <a:pt x="37684" y="8384"/>
                  </a:cubicBezTo>
                  <a:cubicBezTo>
                    <a:pt x="37543" y="9658"/>
                    <a:pt x="36613" y="10681"/>
                    <a:pt x="35641" y="11447"/>
                  </a:cubicBezTo>
                  <a:cubicBezTo>
                    <a:pt x="34541" y="12315"/>
                    <a:pt x="33293" y="13006"/>
                    <a:pt x="32013" y="13566"/>
                  </a:cubicBezTo>
                  <a:cubicBezTo>
                    <a:pt x="29396" y="14706"/>
                    <a:pt x="26560" y="15280"/>
                    <a:pt x="23743" y="15657"/>
                  </a:cubicBezTo>
                  <a:cubicBezTo>
                    <a:pt x="20922" y="16035"/>
                    <a:pt x="18066" y="16279"/>
                    <a:pt x="15217" y="16279"/>
                  </a:cubicBezTo>
                  <a:cubicBezTo>
                    <a:pt x="14896" y="16279"/>
                    <a:pt x="14576" y="16276"/>
                    <a:pt x="14257" y="16270"/>
                  </a:cubicBezTo>
                  <a:cubicBezTo>
                    <a:pt x="12626" y="16238"/>
                    <a:pt x="10995" y="16116"/>
                    <a:pt x="9382" y="15870"/>
                  </a:cubicBezTo>
                  <a:cubicBezTo>
                    <a:pt x="8058" y="15667"/>
                    <a:pt x="6739" y="15399"/>
                    <a:pt x="5479" y="14940"/>
                  </a:cubicBezTo>
                  <a:cubicBezTo>
                    <a:pt x="3328" y="14155"/>
                    <a:pt x="1133" y="12702"/>
                    <a:pt x="644" y="10308"/>
                  </a:cubicBezTo>
                  <a:cubicBezTo>
                    <a:pt x="71" y="7502"/>
                    <a:pt x="1997" y="4928"/>
                    <a:pt x="4251" y="3505"/>
                  </a:cubicBezTo>
                  <a:cubicBezTo>
                    <a:pt x="5462" y="2741"/>
                    <a:pt x="6802" y="2197"/>
                    <a:pt x="8163" y="1761"/>
                  </a:cubicBezTo>
                  <a:cubicBezTo>
                    <a:pt x="9624" y="1296"/>
                    <a:pt x="11126" y="966"/>
                    <a:pt x="12644" y="751"/>
                  </a:cubicBezTo>
                  <a:cubicBezTo>
                    <a:pt x="14282" y="518"/>
                    <a:pt x="15936" y="419"/>
                    <a:pt x="17591" y="419"/>
                  </a:cubicBezTo>
                  <a:close/>
                  <a:moveTo>
                    <a:pt x="17682" y="0"/>
                  </a:moveTo>
                  <a:cubicBezTo>
                    <a:pt x="16731" y="0"/>
                    <a:pt x="15780" y="32"/>
                    <a:pt x="14833" y="101"/>
                  </a:cubicBezTo>
                  <a:cubicBezTo>
                    <a:pt x="11706" y="328"/>
                    <a:pt x="8546" y="959"/>
                    <a:pt x="5680" y="2266"/>
                  </a:cubicBezTo>
                  <a:cubicBezTo>
                    <a:pt x="3143" y="3424"/>
                    <a:pt x="771" y="5400"/>
                    <a:pt x="237" y="8275"/>
                  </a:cubicBezTo>
                  <a:cubicBezTo>
                    <a:pt x="0" y="9551"/>
                    <a:pt x="190" y="10866"/>
                    <a:pt x="847" y="11994"/>
                  </a:cubicBezTo>
                  <a:cubicBezTo>
                    <a:pt x="1442" y="13017"/>
                    <a:pt x="2362" y="13815"/>
                    <a:pt x="3371" y="14413"/>
                  </a:cubicBezTo>
                  <a:cubicBezTo>
                    <a:pt x="5804" y="15858"/>
                    <a:pt x="8759" y="16303"/>
                    <a:pt x="11532" y="16547"/>
                  </a:cubicBezTo>
                  <a:cubicBezTo>
                    <a:pt x="12740" y="16653"/>
                    <a:pt x="13952" y="16700"/>
                    <a:pt x="15164" y="16700"/>
                  </a:cubicBezTo>
                  <a:cubicBezTo>
                    <a:pt x="17345" y="16700"/>
                    <a:pt x="19528" y="16549"/>
                    <a:pt x="21697" y="16320"/>
                  </a:cubicBezTo>
                  <a:cubicBezTo>
                    <a:pt x="24671" y="16007"/>
                    <a:pt x="27660" y="15566"/>
                    <a:pt x="30499" y="14596"/>
                  </a:cubicBezTo>
                  <a:cubicBezTo>
                    <a:pt x="31881" y="14125"/>
                    <a:pt x="33225" y="13526"/>
                    <a:pt x="34471" y="12762"/>
                  </a:cubicBezTo>
                  <a:cubicBezTo>
                    <a:pt x="35643" y="12043"/>
                    <a:pt x="36840" y="11179"/>
                    <a:pt x="37565" y="9985"/>
                  </a:cubicBezTo>
                  <a:cubicBezTo>
                    <a:pt x="37899" y="9437"/>
                    <a:pt x="38101" y="8828"/>
                    <a:pt x="38128" y="8184"/>
                  </a:cubicBezTo>
                  <a:cubicBezTo>
                    <a:pt x="38136" y="8101"/>
                    <a:pt x="38086" y="8022"/>
                    <a:pt x="38007" y="7996"/>
                  </a:cubicBezTo>
                  <a:cubicBezTo>
                    <a:pt x="38039" y="6687"/>
                    <a:pt x="36901" y="5667"/>
                    <a:pt x="35956" y="4895"/>
                  </a:cubicBezTo>
                  <a:cubicBezTo>
                    <a:pt x="34878" y="4013"/>
                    <a:pt x="33684" y="3281"/>
                    <a:pt x="32425" y="2691"/>
                  </a:cubicBezTo>
                  <a:cubicBezTo>
                    <a:pt x="29862" y="1490"/>
                    <a:pt x="27074" y="846"/>
                    <a:pt x="24281" y="469"/>
                  </a:cubicBezTo>
                  <a:cubicBezTo>
                    <a:pt x="22099" y="173"/>
                    <a:pt x="19888" y="0"/>
                    <a:pt x="17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90" name="Google Shape;3690;p7"/>
            <p:cNvSpPr/>
            <p:nvPr/>
          </p:nvSpPr>
          <p:spPr>
            <a:xfrm>
              <a:off x="1511425" y="540325"/>
              <a:ext cx="68700" cy="433000"/>
            </a:xfrm>
            <a:custGeom>
              <a:avLst/>
              <a:gdLst/>
              <a:ahLst/>
              <a:cxnLst/>
              <a:rect l="l" t="t" r="r" b="b"/>
              <a:pathLst>
                <a:path w="2748" h="17320" extrusionOk="0">
                  <a:moveTo>
                    <a:pt x="2541" y="0"/>
                  </a:moveTo>
                  <a:cubicBezTo>
                    <a:pt x="2436" y="0"/>
                    <a:pt x="2328" y="68"/>
                    <a:pt x="2321" y="202"/>
                  </a:cubicBezTo>
                  <a:cubicBezTo>
                    <a:pt x="2185" y="2655"/>
                    <a:pt x="2045" y="5107"/>
                    <a:pt x="1898" y="7559"/>
                  </a:cubicBezTo>
                  <a:cubicBezTo>
                    <a:pt x="1824" y="8794"/>
                    <a:pt x="1749" y="10029"/>
                    <a:pt x="1674" y="11263"/>
                  </a:cubicBezTo>
                  <a:cubicBezTo>
                    <a:pt x="1636" y="11865"/>
                    <a:pt x="1610" y="12470"/>
                    <a:pt x="1561" y="13070"/>
                  </a:cubicBezTo>
                  <a:cubicBezTo>
                    <a:pt x="1545" y="13262"/>
                    <a:pt x="1523" y="13493"/>
                    <a:pt x="1409" y="13656"/>
                  </a:cubicBezTo>
                  <a:cubicBezTo>
                    <a:pt x="1257" y="13873"/>
                    <a:pt x="1003" y="13794"/>
                    <a:pt x="778" y="13833"/>
                  </a:cubicBezTo>
                  <a:cubicBezTo>
                    <a:pt x="190" y="13933"/>
                    <a:pt x="217" y="14577"/>
                    <a:pt x="179" y="15042"/>
                  </a:cubicBezTo>
                  <a:lnTo>
                    <a:pt x="12" y="17118"/>
                  </a:lnTo>
                  <a:cubicBezTo>
                    <a:pt x="1" y="17253"/>
                    <a:pt x="99" y="17320"/>
                    <a:pt x="204" y="17320"/>
                  </a:cubicBezTo>
                  <a:cubicBezTo>
                    <a:pt x="308" y="17320"/>
                    <a:pt x="419" y="17252"/>
                    <a:pt x="430" y="17118"/>
                  </a:cubicBezTo>
                  <a:cubicBezTo>
                    <a:pt x="480" y="16496"/>
                    <a:pt x="530" y="15873"/>
                    <a:pt x="582" y="15251"/>
                  </a:cubicBezTo>
                  <a:cubicBezTo>
                    <a:pt x="602" y="14995"/>
                    <a:pt x="591" y="14713"/>
                    <a:pt x="654" y="14466"/>
                  </a:cubicBezTo>
                  <a:cubicBezTo>
                    <a:pt x="734" y="14143"/>
                    <a:pt x="1068" y="14271"/>
                    <a:pt x="1318" y="14207"/>
                  </a:cubicBezTo>
                  <a:cubicBezTo>
                    <a:pt x="1705" y="14105"/>
                    <a:pt x="1882" y="13737"/>
                    <a:pt x="1945" y="13369"/>
                  </a:cubicBezTo>
                  <a:cubicBezTo>
                    <a:pt x="2036" y="12835"/>
                    <a:pt x="2030" y="12274"/>
                    <a:pt x="2064" y="11733"/>
                  </a:cubicBezTo>
                  <a:cubicBezTo>
                    <a:pt x="2216" y="9281"/>
                    <a:pt x="2362" y="6829"/>
                    <a:pt x="2504" y="4377"/>
                  </a:cubicBezTo>
                  <a:cubicBezTo>
                    <a:pt x="2584" y="2986"/>
                    <a:pt x="2662" y="1595"/>
                    <a:pt x="2739" y="203"/>
                  </a:cubicBezTo>
                  <a:cubicBezTo>
                    <a:pt x="2747" y="68"/>
                    <a:pt x="2646" y="0"/>
                    <a:pt x="2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91" name="Google Shape;3691;p7"/>
            <p:cNvSpPr/>
            <p:nvPr/>
          </p:nvSpPr>
          <p:spPr>
            <a:xfrm>
              <a:off x="1498700" y="338275"/>
              <a:ext cx="1401575" cy="637075"/>
            </a:xfrm>
            <a:custGeom>
              <a:avLst/>
              <a:gdLst/>
              <a:ahLst/>
              <a:cxnLst/>
              <a:rect l="l" t="t" r="r" b="b"/>
              <a:pathLst>
                <a:path w="56063" h="25483" extrusionOk="0">
                  <a:moveTo>
                    <a:pt x="53625" y="2748"/>
                  </a:moveTo>
                  <a:cubicBezTo>
                    <a:pt x="53867" y="2935"/>
                    <a:pt x="54104" y="3129"/>
                    <a:pt x="54337" y="3328"/>
                  </a:cubicBezTo>
                  <a:cubicBezTo>
                    <a:pt x="54240" y="3515"/>
                    <a:pt x="54156" y="3706"/>
                    <a:pt x="54082" y="3902"/>
                  </a:cubicBezTo>
                  <a:lnTo>
                    <a:pt x="53618" y="3892"/>
                  </a:lnTo>
                  <a:cubicBezTo>
                    <a:pt x="53601" y="3511"/>
                    <a:pt x="53604" y="3131"/>
                    <a:pt x="53625" y="2748"/>
                  </a:cubicBezTo>
                  <a:close/>
                  <a:moveTo>
                    <a:pt x="54662" y="3618"/>
                  </a:moveTo>
                  <a:cubicBezTo>
                    <a:pt x="54775" y="3720"/>
                    <a:pt x="54891" y="3818"/>
                    <a:pt x="55002" y="3922"/>
                  </a:cubicBezTo>
                  <a:lnTo>
                    <a:pt x="54522" y="3911"/>
                  </a:lnTo>
                  <a:cubicBezTo>
                    <a:pt x="54565" y="3812"/>
                    <a:pt x="54613" y="3715"/>
                    <a:pt x="54662" y="3618"/>
                  </a:cubicBezTo>
                  <a:close/>
                  <a:moveTo>
                    <a:pt x="54513" y="4331"/>
                  </a:moveTo>
                  <a:lnTo>
                    <a:pt x="55453" y="4350"/>
                  </a:lnTo>
                  <a:cubicBezTo>
                    <a:pt x="55459" y="4356"/>
                    <a:pt x="55466" y="4361"/>
                    <a:pt x="55472" y="4367"/>
                  </a:cubicBezTo>
                  <a:cubicBezTo>
                    <a:pt x="55072" y="4589"/>
                    <a:pt x="54679" y="4823"/>
                    <a:pt x="54289" y="5062"/>
                  </a:cubicBezTo>
                  <a:lnTo>
                    <a:pt x="54289" y="5061"/>
                  </a:lnTo>
                  <a:lnTo>
                    <a:pt x="54533" y="4558"/>
                  </a:lnTo>
                  <a:cubicBezTo>
                    <a:pt x="54577" y="4469"/>
                    <a:pt x="54560" y="4387"/>
                    <a:pt x="54513" y="4331"/>
                  </a:cubicBezTo>
                  <a:close/>
                  <a:moveTo>
                    <a:pt x="53647" y="4312"/>
                  </a:moveTo>
                  <a:lnTo>
                    <a:pt x="53941" y="4318"/>
                  </a:lnTo>
                  <a:cubicBezTo>
                    <a:pt x="53853" y="4621"/>
                    <a:pt x="53792" y="4928"/>
                    <a:pt x="53759" y="5241"/>
                  </a:cubicBezTo>
                  <a:cubicBezTo>
                    <a:pt x="53759" y="5245"/>
                    <a:pt x="53759" y="5250"/>
                    <a:pt x="53758" y="5254"/>
                  </a:cubicBezTo>
                  <a:lnTo>
                    <a:pt x="53758" y="5254"/>
                  </a:lnTo>
                  <a:cubicBezTo>
                    <a:pt x="53706" y="4943"/>
                    <a:pt x="53672" y="4628"/>
                    <a:pt x="53647" y="4314"/>
                  </a:cubicBezTo>
                  <a:lnTo>
                    <a:pt x="53647" y="4312"/>
                  </a:lnTo>
                  <a:close/>
                  <a:moveTo>
                    <a:pt x="53768" y="5314"/>
                  </a:moveTo>
                  <a:lnTo>
                    <a:pt x="53768" y="5314"/>
                  </a:lnTo>
                  <a:cubicBezTo>
                    <a:pt x="53774" y="5332"/>
                    <a:pt x="53783" y="5348"/>
                    <a:pt x="53795" y="5363"/>
                  </a:cubicBezTo>
                  <a:lnTo>
                    <a:pt x="53762" y="5384"/>
                  </a:lnTo>
                  <a:cubicBezTo>
                    <a:pt x="53767" y="5360"/>
                    <a:pt x="53769" y="5337"/>
                    <a:pt x="53768" y="5314"/>
                  </a:cubicBezTo>
                  <a:close/>
                  <a:moveTo>
                    <a:pt x="20074" y="420"/>
                  </a:moveTo>
                  <a:cubicBezTo>
                    <a:pt x="20142" y="420"/>
                    <a:pt x="20210" y="422"/>
                    <a:pt x="20277" y="425"/>
                  </a:cubicBezTo>
                  <a:cubicBezTo>
                    <a:pt x="20417" y="431"/>
                    <a:pt x="20605" y="450"/>
                    <a:pt x="20685" y="585"/>
                  </a:cubicBezTo>
                  <a:cubicBezTo>
                    <a:pt x="20777" y="741"/>
                    <a:pt x="20708" y="1030"/>
                    <a:pt x="20697" y="1199"/>
                  </a:cubicBezTo>
                  <a:cubicBezTo>
                    <a:pt x="20650" y="1873"/>
                    <a:pt x="20597" y="2548"/>
                    <a:pt x="20542" y="3222"/>
                  </a:cubicBezTo>
                  <a:lnTo>
                    <a:pt x="17851" y="3167"/>
                  </a:lnTo>
                  <a:cubicBezTo>
                    <a:pt x="17849" y="3167"/>
                    <a:pt x="17847" y="3167"/>
                    <a:pt x="17845" y="3167"/>
                  </a:cubicBezTo>
                  <a:cubicBezTo>
                    <a:pt x="17581" y="3167"/>
                    <a:pt x="17583" y="3580"/>
                    <a:pt x="17851" y="3585"/>
                  </a:cubicBezTo>
                  <a:lnTo>
                    <a:pt x="20511" y="3640"/>
                  </a:lnTo>
                  <a:cubicBezTo>
                    <a:pt x="20506" y="3701"/>
                    <a:pt x="20502" y="3764"/>
                    <a:pt x="20497" y="3825"/>
                  </a:cubicBezTo>
                  <a:cubicBezTo>
                    <a:pt x="20390" y="5099"/>
                    <a:pt x="20268" y="6371"/>
                    <a:pt x="20136" y="7641"/>
                  </a:cubicBezTo>
                  <a:lnTo>
                    <a:pt x="13066" y="7641"/>
                  </a:lnTo>
                  <a:cubicBezTo>
                    <a:pt x="13160" y="5753"/>
                    <a:pt x="13316" y="3870"/>
                    <a:pt x="13548" y="1995"/>
                  </a:cubicBezTo>
                  <a:cubicBezTo>
                    <a:pt x="13576" y="1774"/>
                    <a:pt x="13605" y="1553"/>
                    <a:pt x="13634" y="1332"/>
                  </a:cubicBezTo>
                  <a:cubicBezTo>
                    <a:pt x="13650" y="1214"/>
                    <a:pt x="13664" y="1097"/>
                    <a:pt x="13681" y="979"/>
                  </a:cubicBezTo>
                  <a:cubicBezTo>
                    <a:pt x="13681" y="976"/>
                    <a:pt x="13683" y="972"/>
                    <a:pt x="13683" y="969"/>
                  </a:cubicBezTo>
                  <a:cubicBezTo>
                    <a:pt x="13696" y="970"/>
                    <a:pt x="13709" y="971"/>
                    <a:pt x="13722" y="971"/>
                  </a:cubicBezTo>
                  <a:cubicBezTo>
                    <a:pt x="13868" y="971"/>
                    <a:pt x="13966" y="850"/>
                    <a:pt x="13977" y="708"/>
                  </a:cubicBezTo>
                  <a:lnTo>
                    <a:pt x="19026" y="475"/>
                  </a:lnTo>
                  <a:cubicBezTo>
                    <a:pt x="19372" y="458"/>
                    <a:pt x="19725" y="420"/>
                    <a:pt x="20074" y="420"/>
                  </a:cubicBezTo>
                  <a:close/>
                  <a:moveTo>
                    <a:pt x="20093" y="8060"/>
                  </a:moveTo>
                  <a:cubicBezTo>
                    <a:pt x="19903" y="9863"/>
                    <a:pt x="19687" y="11663"/>
                    <a:pt x="19447" y="13462"/>
                  </a:cubicBezTo>
                  <a:lnTo>
                    <a:pt x="19447" y="13460"/>
                  </a:lnTo>
                  <a:lnTo>
                    <a:pt x="13000" y="13412"/>
                  </a:lnTo>
                  <a:cubicBezTo>
                    <a:pt x="12992" y="13094"/>
                    <a:pt x="12976" y="12774"/>
                    <a:pt x="12972" y="12455"/>
                  </a:cubicBezTo>
                  <a:cubicBezTo>
                    <a:pt x="12951" y="10990"/>
                    <a:pt x="12986" y="9523"/>
                    <a:pt x="13050" y="8060"/>
                  </a:cubicBezTo>
                  <a:close/>
                  <a:moveTo>
                    <a:pt x="20516" y="8058"/>
                  </a:moveTo>
                  <a:lnTo>
                    <a:pt x="31721" y="8060"/>
                  </a:lnTo>
                  <a:cubicBezTo>
                    <a:pt x="31544" y="9887"/>
                    <a:pt x="31408" y="11718"/>
                    <a:pt x="31295" y="13550"/>
                  </a:cubicBezTo>
                  <a:lnTo>
                    <a:pt x="22122" y="13481"/>
                  </a:lnTo>
                  <a:lnTo>
                    <a:pt x="19872" y="13464"/>
                  </a:lnTo>
                  <a:cubicBezTo>
                    <a:pt x="20113" y="11666"/>
                    <a:pt x="20328" y="9865"/>
                    <a:pt x="20516" y="8058"/>
                  </a:cubicBezTo>
                  <a:close/>
                  <a:moveTo>
                    <a:pt x="13012" y="13832"/>
                  </a:moveTo>
                  <a:lnTo>
                    <a:pt x="14656" y="13844"/>
                  </a:lnTo>
                  <a:lnTo>
                    <a:pt x="19392" y="13880"/>
                  </a:lnTo>
                  <a:cubicBezTo>
                    <a:pt x="19370" y="14034"/>
                    <a:pt x="19353" y="14187"/>
                    <a:pt x="19331" y="14341"/>
                  </a:cubicBezTo>
                  <a:cubicBezTo>
                    <a:pt x="19211" y="15209"/>
                    <a:pt x="19084" y="16079"/>
                    <a:pt x="18952" y="16946"/>
                  </a:cubicBezTo>
                  <a:cubicBezTo>
                    <a:pt x="18856" y="17564"/>
                    <a:pt x="18740" y="18183"/>
                    <a:pt x="18531" y="18773"/>
                  </a:cubicBezTo>
                  <a:cubicBezTo>
                    <a:pt x="18332" y="19334"/>
                    <a:pt x="18029" y="19894"/>
                    <a:pt x="17547" y="20256"/>
                  </a:cubicBezTo>
                  <a:cubicBezTo>
                    <a:pt x="17188" y="20525"/>
                    <a:pt x="16765" y="20655"/>
                    <a:pt x="16334" y="20655"/>
                  </a:cubicBezTo>
                  <a:cubicBezTo>
                    <a:pt x="16143" y="20655"/>
                    <a:pt x="15949" y="20629"/>
                    <a:pt x="15759" y="20578"/>
                  </a:cubicBezTo>
                  <a:cubicBezTo>
                    <a:pt x="14308" y="20190"/>
                    <a:pt x="13558" y="18817"/>
                    <a:pt x="13280" y="17440"/>
                  </a:cubicBezTo>
                  <a:cubicBezTo>
                    <a:pt x="13124" y="16661"/>
                    <a:pt x="13088" y="15865"/>
                    <a:pt x="13050" y="15076"/>
                  </a:cubicBezTo>
                  <a:cubicBezTo>
                    <a:pt x="13031" y="14661"/>
                    <a:pt x="13025" y="14247"/>
                    <a:pt x="13012" y="13832"/>
                  </a:cubicBezTo>
                  <a:close/>
                  <a:moveTo>
                    <a:pt x="20197" y="1"/>
                  </a:moveTo>
                  <a:cubicBezTo>
                    <a:pt x="20028" y="1"/>
                    <a:pt x="19859" y="18"/>
                    <a:pt x="19702" y="25"/>
                  </a:cubicBezTo>
                  <a:lnTo>
                    <a:pt x="18195" y="94"/>
                  </a:lnTo>
                  <a:lnTo>
                    <a:pt x="15234" y="232"/>
                  </a:lnTo>
                  <a:lnTo>
                    <a:pt x="13727" y="301"/>
                  </a:lnTo>
                  <a:cubicBezTo>
                    <a:pt x="13658" y="303"/>
                    <a:pt x="13595" y="340"/>
                    <a:pt x="13561" y="400"/>
                  </a:cubicBezTo>
                  <a:cubicBezTo>
                    <a:pt x="13476" y="434"/>
                    <a:pt x="13404" y="497"/>
                    <a:pt x="13359" y="578"/>
                  </a:cubicBezTo>
                  <a:cubicBezTo>
                    <a:pt x="13269" y="738"/>
                    <a:pt x="13266" y="945"/>
                    <a:pt x="13243" y="1122"/>
                  </a:cubicBezTo>
                  <a:cubicBezTo>
                    <a:pt x="13210" y="1362"/>
                    <a:pt x="13178" y="1601"/>
                    <a:pt x="13149" y="1841"/>
                  </a:cubicBezTo>
                  <a:cubicBezTo>
                    <a:pt x="13086" y="2335"/>
                    <a:pt x="13030" y="2828"/>
                    <a:pt x="12976" y="3322"/>
                  </a:cubicBezTo>
                  <a:cubicBezTo>
                    <a:pt x="12824" y="4759"/>
                    <a:pt x="12713" y="6198"/>
                    <a:pt x="12643" y="7641"/>
                  </a:cubicBezTo>
                  <a:lnTo>
                    <a:pt x="2872" y="7641"/>
                  </a:lnTo>
                  <a:cubicBezTo>
                    <a:pt x="2603" y="7641"/>
                    <a:pt x="2603" y="8060"/>
                    <a:pt x="2872" y="8060"/>
                  </a:cubicBezTo>
                  <a:lnTo>
                    <a:pt x="12624" y="8060"/>
                  </a:lnTo>
                  <a:cubicBezTo>
                    <a:pt x="12607" y="8447"/>
                    <a:pt x="12589" y="8832"/>
                    <a:pt x="12578" y="9218"/>
                  </a:cubicBezTo>
                  <a:cubicBezTo>
                    <a:pt x="12538" y="10615"/>
                    <a:pt x="12536" y="12013"/>
                    <a:pt x="12572" y="13410"/>
                  </a:cubicBezTo>
                  <a:lnTo>
                    <a:pt x="8599" y="13381"/>
                  </a:lnTo>
                  <a:lnTo>
                    <a:pt x="4839" y="13352"/>
                  </a:lnTo>
                  <a:cubicBezTo>
                    <a:pt x="4328" y="13349"/>
                    <a:pt x="3817" y="13340"/>
                    <a:pt x="3307" y="13340"/>
                  </a:cubicBezTo>
                  <a:cubicBezTo>
                    <a:pt x="3185" y="13340"/>
                    <a:pt x="3063" y="13340"/>
                    <a:pt x="2941" y="13341"/>
                  </a:cubicBezTo>
                  <a:cubicBezTo>
                    <a:pt x="2358" y="13346"/>
                    <a:pt x="1777" y="13393"/>
                    <a:pt x="1224" y="13586"/>
                  </a:cubicBezTo>
                  <a:cubicBezTo>
                    <a:pt x="997" y="13666"/>
                    <a:pt x="1062" y="14003"/>
                    <a:pt x="1264" y="14003"/>
                  </a:cubicBezTo>
                  <a:cubicBezTo>
                    <a:pt x="1286" y="14003"/>
                    <a:pt x="1310" y="13999"/>
                    <a:pt x="1335" y="13990"/>
                  </a:cubicBezTo>
                  <a:cubicBezTo>
                    <a:pt x="1916" y="13787"/>
                    <a:pt x="2540" y="13742"/>
                    <a:pt x="3165" y="13742"/>
                  </a:cubicBezTo>
                  <a:cubicBezTo>
                    <a:pt x="3623" y="13742"/>
                    <a:pt x="4082" y="13766"/>
                    <a:pt x="4525" y="13769"/>
                  </a:cubicBezTo>
                  <a:lnTo>
                    <a:pt x="7919" y="13794"/>
                  </a:lnTo>
                  <a:lnTo>
                    <a:pt x="12583" y="13830"/>
                  </a:lnTo>
                  <a:cubicBezTo>
                    <a:pt x="12596" y="14263"/>
                    <a:pt x="12611" y="14695"/>
                    <a:pt x="12633" y="15127"/>
                  </a:cubicBezTo>
                  <a:cubicBezTo>
                    <a:pt x="12710" y="16743"/>
                    <a:pt x="12804" y="18567"/>
                    <a:pt x="13904" y="19859"/>
                  </a:cubicBezTo>
                  <a:cubicBezTo>
                    <a:pt x="14510" y="20570"/>
                    <a:pt x="15440" y="21073"/>
                    <a:pt x="16364" y="21073"/>
                  </a:cubicBezTo>
                  <a:cubicBezTo>
                    <a:pt x="16802" y="21073"/>
                    <a:pt x="17239" y="20960"/>
                    <a:pt x="17639" y="20702"/>
                  </a:cubicBezTo>
                  <a:cubicBezTo>
                    <a:pt x="18795" y="19955"/>
                    <a:pt x="19137" y="18449"/>
                    <a:pt x="19336" y="17182"/>
                  </a:cubicBezTo>
                  <a:cubicBezTo>
                    <a:pt x="19508" y="16085"/>
                    <a:pt x="19666" y="14985"/>
                    <a:pt x="19817" y="13885"/>
                  </a:cubicBezTo>
                  <a:lnTo>
                    <a:pt x="28074" y="13948"/>
                  </a:lnTo>
                  <a:lnTo>
                    <a:pt x="31267" y="13971"/>
                  </a:lnTo>
                  <a:cubicBezTo>
                    <a:pt x="31210" y="14921"/>
                    <a:pt x="31168" y="15870"/>
                    <a:pt x="31129" y="16821"/>
                  </a:cubicBezTo>
                  <a:cubicBezTo>
                    <a:pt x="31095" y="16780"/>
                    <a:pt x="31045" y="16758"/>
                    <a:pt x="30992" y="16758"/>
                  </a:cubicBezTo>
                  <a:cubicBezTo>
                    <a:pt x="30989" y="16758"/>
                    <a:pt x="30985" y="16758"/>
                    <a:pt x="30982" y="16758"/>
                  </a:cubicBezTo>
                  <a:lnTo>
                    <a:pt x="28160" y="17084"/>
                  </a:lnTo>
                  <a:cubicBezTo>
                    <a:pt x="28046" y="17097"/>
                    <a:pt x="27952" y="17172"/>
                    <a:pt x="27950" y="17294"/>
                  </a:cubicBezTo>
                  <a:cubicBezTo>
                    <a:pt x="27948" y="17393"/>
                    <a:pt x="28038" y="17505"/>
                    <a:pt x="28143" y="17505"/>
                  </a:cubicBezTo>
                  <a:cubicBezTo>
                    <a:pt x="28149" y="17505"/>
                    <a:pt x="28154" y="17505"/>
                    <a:pt x="28160" y="17504"/>
                  </a:cubicBezTo>
                  <a:lnTo>
                    <a:pt x="30982" y="17178"/>
                  </a:lnTo>
                  <a:cubicBezTo>
                    <a:pt x="31030" y="17172"/>
                    <a:pt x="31076" y="17153"/>
                    <a:pt x="31115" y="17122"/>
                  </a:cubicBezTo>
                  <a:lnTo>
                    <a:pt x="31115" y="17122"/>
                  </a:lnTo>
                  <a:cubicBezTo>
                    <a:pt x="31065" y="18399"/>
                    <a:pt x="31026" y="19677"/>
                    <a:pt x="31008" y="20956"/>
                  </a:cubicBezTo>
                  <a:cubicBezTo>
                    <a:pt x="31007" y="21060"/>
                    <a:pt x="31099" y="21165"/>
                    <a:pt x="31205" y="21165"/>
                  </a:cubicBezTo>
                  <a:cubicBezTo>
                    <a:pt x="31209" y="21165"/>
                    <a:pt x="31213" y="21165"/>
                    <a:pt x="31217" y="21164"/>
                  </a:cubicBezTo>
                  <a:cubicBezTo>
                    <a:pt x="31396" y="21152"/>
                    <a:pt x="31582" y="21143"/>
                    <a:pt x="31770" y="21143"/>
                  </a:cubicBezTo>
                  <a:cubicBezTo>
                    <a:pt x="32248" y="21143"/>
                    <a:pt x="32738" y="21202"/>
                    <a:pt x="33152" y="21421"/>
                  </a:cubicBezTo>
                  <a:cubicBezTo>
                    <a:pt x="33418" y="21561"/>
                    <a:pt x="33633" y="21774"/>
                    <a:pt x="33720" y="22067"/>
                  </a:cubicBezTo>
                  <a:cubicBezTo>
                    <a:pt x="33868" y="22562"/>
                    <a:pt x="33626" y="23080"/>
                    <a:pt x="33424" y="23522"/>
                  </a:cubicBezTo>
                  <a:cubicBezTo>
                    <a:pt x="33357" y="23665"/>
                    <a:pt x="33457" y="23796"/>
                    <a:pt x="33572" y="23831"/>
                  </a:cubicBezTo>
                  <a:lnTo>
                    <a:pt x="21069" y="24293"/>
                  </a:lnTo>
                  <a:lnTo>
                    <a:pt x="7743" y="24787"/>
                  </a:lnTo>
                  <a:lnTo>
                    <a:pt x="270" y="25064"/>
                  </a:lnTo>
                  <a:cubicBezTo>
                    <a:pt x="5" y="25073"/>
                    <a:pt x="0" y="25483"/>
                    <a:pt x="260" y="25483"/>
                  </a:cubicBezTo>
                  <a:cubicBezTo>
                    <a:pt x="263" y="25483"/>
                    <a:pt x="266" y="25482"/>
                    <a:pt x="270" y="25482"/>
                  </a:cubicBezTo>
                  <a:lnTo>
                    <a:pt x="13544" y="24992"/>
                  </a:lnTo>
                  <a:lnTo>
                    <a:pt x="26869" y="24498"/>
                  </a:lnTo>
                  <a:lnTo>
                    <a:pt x="34342" y="24221"/>
                  </a:lnTo>
                  <a:cubicBezTo>
                    <a:pt x="34607" y="24212"/>
                    <a:pt x="34612" y="23802"/>
                    <a:pt x="34353" y="23802"/>
                  </a:cubicBezTo>
                  <a:cubicBezTo>
                    <a:pt x="34349" y="23802"/>
                    <a:pt x="34346" y="23803"/>
                    <a:pt x="34342" y="23803"/>
                  </a:cubicBezTo>
                  <a:lnTo>
                    <a:pt x="33689" y="23826"/>
                  </a:lnTo>
                  <a:cubicBezTo>
                    <a:pt x="33733" y="23809"/>
                    <a:pt x="33767" y="23776"/>
                    <a:pt x="33786" y="23734"/>
                  </a:cubicBezTo>
                  <a:cubicBezTo>
                    <a:pt x="34010" y="23243"/>
                    <a:pt x="34244" y="22715"/>
                    <a:pt x="34167" y="22164"/>
                  </a:cubicBezTo>
                  <a:cubicBezTo>
                    <a:pt x="34112" y="21764"/>
                    <a:pt x="33893" y="21420"/>
                    <a:pt x="33568" y="21185"/>
                  </a:cubicBezTo>
                  <a:cubicBezTo>
                    <a:pt x="33066" y="20821"/>
                    <a:pt x="32407" y="20726"/>
                    <a:pt x="31778" y="20726"/>
                  </a:cubicBezTo>
                  <a:cubicBezTo>
                    <a:pt x="31662" y="20726"/>
                    <a:pt x="31546" y="20730"/>
                    <a:pt x="31433" y="20735"/>
                  </a:cubicBezTo>
                  <a:cubicBezTo>
                    <a:pt x="31469" y="18479"/>
                    <a:pt x="31552" y="16226"/>
                    <a:pt x="31685" y="13973"/>
                  </a:cubicBezTo>
                  <a:lnTo>
                    <a:pt x="35646" y="14003"/>
                  </a:lnTo>
                  <a:cubicBezTo>
                    <a:pt x="35647" y="14003"/>
                    <a:pt x="35648" y="14003"/>
                    <a:pt x="35649" y="14003"/>
                  </a:cubicBezTo>
                  <a:cubicBezTo>
                    <a:pt x="35915" y="14003"/>
                    <a:pt x="35914" y="13586"/>
                    <a:pt x="35646" y="13584"/>
                  </a:cubicBezTo>
                  <a:lnTo>
                    <a:pt x="31712" y="13553"/>
                  </a:lnTo>
                  <a:cubicBezTo>
                    <a:pt x="31829" y="11645"/>
                    <a:pt x="31973" y="9738"/>
                    <a:pt x="32160" y="7833"/>
                  </a:cubicBezTo>
                  <a:cubicBezTo>
                    <a:pt x="32173" y="7699"/>
                    <a:pt x="32075" y="7634"/>
                    <a:pt x="31971" y="7634"/>
                  </a:cubicBezTo>
                  <a:cubicBezTo>
                    <a:pt x="31951" y="7634"/>
                    <a:pt x="31931" y="7637"/>
                    <a:pt x="31911" y="7641"/>
                  </a:cubicBezTo>
                  <a:lnTo>
                    <a:pt x="20556" y="7641"/>
                  </a:lnTo>
                  <a:cubicBezTo>
                    <a:pt x="20633" y="6900"/>
                    <a:pt x="20708" y="6159"/>
                    <a:pt x="20776" y="5418"/>
                  </a:cubicBezTo>
                  <a:cubicBezTo>
                    <a:pt x="20831" y="4829"/>
                    <a:pt x="20876" y="4238"/>
                    <a:pt x="20925" y="3648"/>
                  </a:cubicBezTo>
                  <a:lnTo>
                    <a:pt x="32548" y="3884"/>
                  </a:lnTo>
                  <a:lnTo>
                    <a:pt x="47245" y="4182"/>
                  </a:lnTo>
                  <a:lnTo>
                    <a:pt x="53227" y="4304"/>
                  </a:lnTo>
                  <a:cubicBezTo>
                    <a:pt x="53256" y="4674"/>
                    <a:pt x="53299" y="5042"/>
                    <a:pt x="53361" y="5409"/>
                  </a:cubicBezTo>
                  <a:cubicBezTo>
                    <a:pt x="53369" y="5481"/>
                    <a:pt x="53424" y="5539"/>
                    <a:pt x="53496" y="5553"/>
                  </a:cubicBezTo>
                  <a:cubicBezTo>
                    <a:pt x="53391" y="5619"/>
                    <a:pt x="53286" y="5681"/>
                    <a:pt x="53183" y="5749"/>
                  </a:cubicBezTo>
                  <a:cubicBezTo>
                    <a:pt x="52996" y="5872"/>
                    <a:pt x="53111" y="6146"/>
                    <a:pt x="53286" y="6146"/>
                  </a:cubicBezTo>
                  <a:cubicBezTo>
                    <a:pt x="53320" y="6146"/>
                    <a:pt x="53357" y="6135"/>
                    <a:pt x="53394" y="6111"/>
                  </a:cubicBezTo>
                  <a:cubicBezTo>
                    <a:pt x="54217" y="5569"/>
                    <a:pt x="55061" y="5061"/>
                    <a:pt x="55928" y="4589"/>
                  </a:cubicBezTo>
                  <a:cubicBezTo>
                    <a:pt x="56048" y="4524"/>
                    <a:pt x="56062" y="4354"/>
                    <a:pt x="55970" y="4260"/>
                  </a:cubicBezTo>
                  <a:cubicBezTo>
                    <a:pt x="55251" y="3532"/>
                    <a:pt x="54478" y="2858"/>
                    <a:pt x="53659" y="2245"/>
                  </a:cubicBezTo>
                  <a:cubicBezTo>
                    <a:pt x="53621" y="2217"/>
                    <a:pt x="53584" y="2205"/>
                    <a:pt x="53549" y="2205"/>
                  </a:cubicBezTo>
                  <a:cubicBezTo>
                    <a:pt x="53437" y="2205"/>
                    <a:pt x="53351" y="2329"/>
                    <a:pt x="53361" y="2449"/>
                  </a:cubicBezTo>
                  <a:cubicBezTo>
                    <a:pt x="53274" y="2473"/>
                    <a:pt x="53213" y="2549"/>
                    <a:pt x="53209" y="2639"/>
                  </a:cubicBezTo>
                  <a:cubicBezTo>
                    <a:pt x="53183" y="3054"/>
                    <a:pt x="53180" y="3469"/>
                    <a:pt x="53200" y="3884"/>
                  </a:cubicBezTo>
                  <a:lnTo>
                    <a:pt x="40812" y="3634"/>
                  </a:lnTo>
                  <a:lnTo>
                    <a:pt x="26114" y="3334"/>
                  </a:lnTo>
                  <a:lnTo>
                    <a:pt x="20961" y="3229"/>
                  </a:lnTo>
                  <a:cubicBezTo>
                    <a:pt x="20979" y="2982"/>
                    <a:pt x="21004" y="2734"/>
                    <a:pt x="21023" y="2485"/>
                  </a:cubicBezTo>
                  <a:cubicBezTo>
                    <a:pt x="21061" y="1988"/>
                    <a:pt x="21098" y="1490"/>
                    <a:pt x="21131" y="992"/>
                  </a:cubicBezTo>
                  <a:cubicBezTo>
                    <a:pt x="21153" y="649"/>
                    <a:pt x="21117" y="306"/>
                    <a:pt x="20785" y="122"/>
                  </a:cubicBezTo>
                  <a:cubicBezTo>
                    <a:pt x="20608" y="26"/>
                    <a:pt x="20404" y="1"/>
                    <a:pt x="201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92" name="Google Shape;3692;p7"/>
            <p:cNvSpPr/>
            <p:nvPr/>
          </p:nvSpPr>
          <p:spPr>
            <a:xfrm>
              <a:off x="1585450" y="743650"/>
              <a:ext cx="84075" cy="15650"/>
            </a:xfrm>
            <a:custGeom>
              <a:avLst/>
              <a:gdLst/>
              <a:ahLst/>
              <a:cxnLst/>
              <a:rect l="l" t="t" r="r" b="b"/>
              <a:pathLst>
                <a:path w="3363" h="626" extrusionOk="0">
                  <a:moveTo>
                    <a:pt x="3111" y="1"/>
                  </a:moveTo>
                  <a:cubicBezTo>
                    <a:pt x="3105" y="1"/>
                    <a:pt x="3099" y="1"/>
                    <a:pt x="3094" y="1"/>
                  </a:cubicBezTo>
                  <a:lnTo>
                    <a:pt x="270" y="207"/>
                  </a:lnTo>
                  <a:cubicBezTo>
                    <a:pt x="9" y="225"/>
                    <a:pt x="1" y="626"/>
                    <a:pt x="252" y="626"/>
                  </a:cubicBezTo>
                  <a:cubicBezTo>
                    <a:pt x="258" y="626"/>
                    <a:pt x="264" y="625"/>
                    <a:pt x="270" y="625"/>
                  </a:cubicBezTo>
                  <a:lnTo>
                    <a:pt x="3094" y="421"/>
                  </a:lnTo>
                  <a:cubicBezTo>
                    <a:pt x="3354" y="403"/>
                    <a:pt x="3363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93" name="Google Shape;3693;p7"/>
            <p:cNvSpPr/>
            <p:nvPr/>
          </p:nvSpPr>
          <p:spPr>
            <a:xfrm>
              <a:off x="1615300" y="797950"/>
              <a:ext cx="92225" cy="10975"/>
            </a:xfrm>
            <a:custGeom>
              <a:avLst/>
              <a:gdLst/>
              <a:ahLst/>
              <a:cxnLst/>
              <a:rect l="l" t="t" r="r" b="b"/>
              <a:pathLst>
                <a:path w="3689" h="439" extrusionOk="0">
                  <a:moveTo>
                    <a:pt x="3419" y="1"/>
                  </a:moveTo>
                  <a:cubicBezTo>
                    <a:pt x="3419" y="1"/>
                    <a:pt x="3418" y="1"/>
                    <a:pt x="3418" y="1"/>
                  </a:cubicBezTo>
                  <a:lnTo>
                    <a:pt x="272" y="18"/>
                  </a:lnTo>
                  <a:cubicBezTo>
                    <a:pt x="1" y="20"/>
                    <a:pt x="1" y="438"/>
                    <a:pt x="270" y="438"/>
                  </a:cubicBezTo>
                  <a:cubicBezTo>
                    <a:pt x="271" y="438"/>
                    <a:pt x="271" y="438"/>
                    <a:pt x="272" y="438"/>
                  </a:cubicBezTo>
                  <a:lnTo>
                    <a:pt x="3418" y="421"/>
                  </a:lnTo>
                  <a:cubicBezTo>
                    <a:pt x="3687" y="419"/>
                    <a:pt x="3689" y="1"/>
                    <a:pt x="3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94" name="Google Shape;3694;p7"/>
            <p:cNvSpPr/>
            <p:nvPr/>
          </p:nvSpPr>
          <p:spPr>
            <a:xfrm>
              <a:off x="1729300" y="749175"/>
              <a:ext cx="81375" cy="14575"/>
            </a:xfrm>
            <a:custGeom>
              <a:avLst/>
              <a:gdLst/>
              <a:ahLst/>
              <a:cxnLst/>
              <a:rect l="l" t="t" r="r" b="b"/>
              <a:pathLst>
                <a:path w="3255" h="583" extrusionOk="0">
                  <a:moveTo>
                    <a:pt x="255" y="1"/>
                  </a:moveTo>
                  <a:cubicBezTo>
                    <a:pt x="0" y="1"/>
                    <a:pt x="5" y="404"/>
                    <a:pt x="269" y="421"/>
                  </a:cubicBezTo>
                  <a:lnTo>
                    <a:pt x="2985" y="583"/>
                  </a:lnTo>
                  <a:cubicBezTo>
                    <a:pt x="2990" y="583"/>
                    <a:pt x="2994" y="583"/>
                    <a:pt x="2999" y="583"/>
                  </a:cubicBezTo>
                  <a:cubicBezTo>
                    <a:pt x="3254" y="583"/>
                    <a:pt x="3249" y="180"/>
                    <a:pt x="2985" y="163"/>
                  </a:cubicBezTo>
                  <a:lnTo>
                    <a:pt x="269" y="1"/>
                  </a:lnTo>
                  <a:cubicBezTo>
                    <a:pt x="264" y="1"/>
                    <a:pt x="260" y="1"/>
                    <a:pt x="2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95" name="Google Shape;3695;p7"/>
            <p:cNvSpPr/>
            <p:nvPr/>
          </p:nvSpPr>
          <p:spPr>
            <a:xfrm>
              <a:off x="1759175" y="833150"/>
              <a:ext cx="89450" cy="13575"/>
            </a:xfrm>
            <a:custGeom>
              <a:avLst/>
              <a:gdLst/>
              <a:ahLst/>
              <a:cxnLst/>
              <a:rect l="l" t="t" r="r" b="b"/>
              <a:pathLst>
                <a:path w="3578" h="543" extrusionOk="0">
                  <a:moveTo>
                    <a:pt x="243" y="0"/>
                  </a:moveTo>
                  <a:cubicBezTo>
                    <a:pt x="1" y="0"/>
                    <a:pt x="11" y="393"/>
                    <a:pt x="268" y="420"/>
                  </a:cubicBezTo>
                  <a:cubicBezTo>
                    <a:pt x="1029" y="501"/>
                    <a:pt x="1793" y="543"/>
                    <a:pt x="2558" y="543"/>
                  </a:cubicBezTo>
                  <a:cubicBezTo>
                    <a:pt x="2807" y="543"/>
                    <a:pt x="3057" y="538"/>
                    <a:pt x="3306" y="529"/>
                  </a:cubicBezTo>
                  <a:cubicBezTo>
                    <a:pt x="3573" y="519"/>
                    <a:pt x="3577" y="109"/>
                    <a:pt x="3315" y="109"/>
                  </a:cubicBezTo>
                  <a:cubicBezTo>
                    <a:pt x="3312" y="109"/>
                    <a:pt x="3309" y="109"/>
                    <a:pt x="3306" y="110"/>
                  </a:cubicBezTo>
                  <a:cubicBezTo>
                    <a:pt x="3053" y="119"/>
                    <a:pt x="2799" y="123"/>
                    <a:pt x="2546" y="123"/>
                  </a:cubicBezTo>
                  <a:cubicBezTo>
                    <a:pt x="1785" y="123"/>
                    <a:pt x="1025" y="83"/>
                    <a:pt x="268" y="1"/>
                  </a:cubicBezTo>
                  <a:cubicBezTo>
                    <a:pt x="260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96" name="Google Shape;3696;p7"/>
            <p:cNvSpPr/>
            <p:nvPr/>
          </p:nvSpPr>
          <p:spPr>
            <a:xfrm>
              <a:off x="1628900" y="876550"/>
              <a:ext cx="94850" cy="13550"/>
            </a:xfrm>
            <a:custGeom>
              <a:avLst/>
              <a:gdLst/>
              <a:ahLst/>
              <a:cxnLst/>
              <a:rect l="l" t="t" r="r" b="b"/>
              <a:pathLst>
                <a:path w="3794" h="542" extrusionOk="0">
                  <a:moveTo>
                    <a:pt x="3549" y="0"/>
                  </a:moveTo>
                  <a:cubicBezTo>
                    <a:pt x="3542" y="0"/>
                    <a:pt x="3534" y="1"/>
                    <a:pt x="3526" y="1"/>
                  </a:cubicBezTo>
                  <a:cubicBezTo>
                    <a:pt x="2708" y="82"/>
                    <a:pt x="1887" y="122"/>
                    <a:pt x="1066" y="122"/>
                  </a:cubicBezTo>
                  <a:cubicBezTo>
                    <a:pt x="801" y="122"/>
                    <a:pt x="535" y="118"/>
                    <a:pt x="270" y="110"/>
                  </a:cubicBezTo>
                  <a:cubicBezTo>
                    <a:pt x="267" y="109"/>
                    <a:pt x="265" y="109"/>
                    <a:pt x="262" y="109"/>
                  </a:cubicBezTo>
                  <a:cubicBezTo>
                    <a:pt x="0" y="109"/>
                    <a:pt x="3" y="522"/>
                    <a:pt x="270" y="529"/>
                  </a:cubicBezTo>
                  <a:cubicBezTo>
                    <a:pt x="529" y="537"/>
                    <a:pt x="788" y="541"/>
                    <a:pt x="1047" y="541"/>
                  </a:cubicBezTo>
                  <a:cubicBezTo>
                    <a:pt x="1874" y="541"/>
                    <a:pt x="2701" y="501"/>
                    <a:pt x="3526" y="421"/>
                  </a:cubicBezTo>
                  <a:cubicBezTo>
                    <a:pt x="3784" y="396"/>
                    <a:pt x="3793" y="0"/>
                    <a:pt x="35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97" name="Google Shape;3697;p7"/>
            <p:cNvSpPr/>
            <p:nvPr/>
          </p:nvSpPr>
          <p:spPr>
            <a:xfrm>
              <a:off x="1783500" y="893950"/>
              <a:ext cx="138400" cy="17275"/>
            </a:xfrm>
            <a:custGeom>
              <a:avLst/>
              <a:gdLst/>
              <a:ahLst/>
              <a:cxnLst/>
              <a:rect l="l" t="t" r="r" b="b"/>
              <a:pathLst>
                <a:path w="5536" h="691" extrusionOk="0">
                  <a:moveTo>
                    <a:pt x="5279" y="1"/>
                  </a:moveTo>
                  <a:cubicBezTo>
                    <a:pt x="5275" y="1"/>
                    <a:pt x="5271" y="1"/>
                    <a:pt x="5266" y="1"/>
                  </a:cubicBezTo>
                  <a:lnTo>
                    <a:pt x="271" y="272"/>
                  </a:lnTo>
                  <a:cubicBezTo>
                    <a:pt x="8" y="286"/>
                    <a:pt x="1" y="691"/>
                    <a:pt x="257" y="691"/>
                  </a:cubicBezTo>
                  <a:cubicBezTo>
                    <a:pt x="262" y="691"/>
                    <a:pt x="266" y="691"/>
                    <a:pt x="271" y="690"/>
                  </a:cubicBezTo>
                  <a:lnTo>
                    <a:pt x="5266" y="419"/>
                  </a:lnTo>
                  <a:cubicBezTo>
                    <a:pt x="5530" y="406"/>
                    <a:pt x="5536" y="1"/>
                    <a:pt x="52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98" name="Google Shape;3698;p7"/>
            <p:cNvSpPr/>
            <p:nvPr/>
          </p:nvSpPr>
          <p:spPr>
            <a:xfrm>
              <a:off x="2007500" y="876575"/>
              <a:ext cx="51225" cy="13225"/>
            </a:xfrm>
            <a:custGeom>
              <a:avLst/>
              <a:gdLst/>
              <a:ahLst/>
              <a:cxnLst/>
              <a:rect l="l" t="t" r="r" b="b"/>
              <a:pathLst>
                <a:path w="2049" h="529" extrusionOk="0">
                  <a:moveTo>
                    <a:pt x="1850" y="0"/>
                  </a:moveTo>
                  <a:cubicBezTo>
                    <a:pt x="1846" y="0"/>
                    <a:pt x="1842" y="0"/>
                    <a:pt x="1839" y="0"/>
                  </a:cubicBezTo>
                  <a:lnTo>
                    <a:pt x="211" y="109"/>
                  </a:lnTo>
                  <a:cubicBezTo>
                    <a:pt x="98" y="116"/>
                    <a:pt x="1" y="199"/>
                    <a:pt x="1" y="319"/>
                  </a:cubicBezTo>
                  <a:cubicBezTo>
                    <a:pt x="1" y="423"/>
                    <a:pt x="91" y="529"/>
                    <a:pt x="199" y="529"/>
                  </a:cubicBezTo>
                  <a:cubicBezTo>
                    <a:pt x="203" y="529"/>
                    <a:pt x="207" y="529"/>
                    <a:pt x="211" y="528"/>
                  </a:cubicBezTo>
                  <a:lnTo>
                    <a:pt x="1839" y="420"/>
                  </a:lnTo>
                  <a:cubicBezTo>
                    <a:pt x="1951" y="413"/>
                    <a:pt x="2048" y="329"/>
                    <a:pt x="2048" y="210"/>
                  </a:cubicBezTo>
                  <a:cubicBezTo>
                    <a:pt x="2048" y="106"/>
                    <a:pt x="1959" y="0"/>
                    <a:pt x="18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699" name="Google Shape;3699;p7"/>
            <p:cNvSpPr/>
            <p:nvPr/>
          </p:nvSpPr>
          <p:spPr>
            <a:xfrm>
              <a:off x="2003325" y="781600"/>
              <a:ext cx="78575" cy="11775"/>
            </a:xfrm>
            <a:custGeom>
              <a:avLst/>
              <a:gdLst/>
              <a:ahLst/>
              <a:cxnLst/>
              <a:rect l="l" t="t" r="r" b="b"/>
              <a:pathLst>
                <a:path w="3143" h="471" extrusionOk="0">
                  <a:moveTo>
                    <a:pt x="251" y="1"/>
                  </a:moveTo>
                  <a:cubicBezTo>
                    <a:pt x="0" y="1"/>
                    <a:pt x="8" y="400"/>
                    <a:pt x="270" y="420"/>
                  </a:cubicBezTo>
                  <a:cubicBezTo>
                    <a:pt x="703" y="454"/>
                    <a:pt x="1137" y="470"/>
                    <a:pt x="1572" y="470"/>
                  </a:cubicBezTo>
                  <a:cubicBezTo>
                    <a:pt x="2006" y="470"/>
                    <a:pt x="2440" y="454"/>
                    <a:pt x="2873" y="420"/>
                  </a:cubicBezTo>
                  <a:cubicBezTo>
                    <a:pt x="3135" y="400"/>
                    <a:pt x="3143" y="1"/>
                    <a:pt x="2892" y="1"/>
                  </a:cubicBezTo>
                  <a:cubicBezTo>
                    <a:pt x="2886" y="1"/>
                    <a:pt x="2880" y="1"/>
                    <a:pt x="2873" y="2"/>
                  </a:cubicBezTo>
                  <a:cubicBezTo>
                    <a:pt x="2440" y="34"/>
                    <a:pt x="2006" y="51"/>
                    <a:pt x="1572" y="51"/>
                  </a:cubicBezTo>
                  <a:cubicBezTo>
                    <a:pt x="1137" y="51"/>
                    <a:pt x="703" y="34"/>
                    <a:pt x="270" y="2"/>
                  </a:cubicBezTo>
                  <a:cubicBezTo>
                    <a:pt x="263" y="1"/>
                    <a:pt x="257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00" name="Google Shape;3700;p7"/>
            <p:cNvSpPr/>
            <p:nvPr/>
          </p:nvSpPr>
          <p:spPr>
            <a:xfrm>
              <a:off x="1984325" y="821950"/>
              <a:ext cx="92100" cy="18600"/>
            </a:xfrm>
            <a:custGeom>
              <a:avLst/>
              <a:gdLst/>
              <a:ahLst/>
              <a:cxnLst/>
              <a:rect l="l" t="t" r="r" b="b"/>
              <a:pathLst>
                <a:path w="3684" h="744" extrusionOk="0">
                  <a:moveTo>
                    <a:pt x="3441" y="0"/>
                  </a:moveTo>
                  <a:cubicBezTo>
                    <a:pt x="3433" y="0"/>
                    <a:pt x="3424" y="0"/>
                    <a:pt x="3416" y="1"/>
                  </a:cubicBezTo>
                  <a:lnTo>
                    <a:pt x="268" y="324"/>
                  </a:lnTo>
                  <a:cubicBezTo>
                    <a:pt x="10" y="350"/>
                    <a:pt x="1" y="744"/>
                    <a:pt x="243" y="744"/>
                  </a:cubicBezTo>
                  <a:cubicBezTo>
                    <a:pt x="251" y="744"/>
                    <a:pt x="259" y="743"/>
                    <a:pt x="268" y="742"/>
                  </a:cubicBezTo>
                  <a:lnTo>
                    <a:pt x="3416" y="420"/>
                  </a:lnTo>
                  <a:cubicBezTo>
                    <a:pt x="3672" y="394"/>
                    <a:pt x="3683" y="0"/>
                    <a:pt x="3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01" name="Google Shape;3701;p7"/>
            <p:cNvSpPr/>
            <p:nvPr/>
          </p:nvSpPr>
          <p:spPr>
            <a:xfrm>
              <a:off x="2095550" y="716450"/>
              <a:ext cx="90250" cy="18825"/>
            </a:xfrm>
            <a:custGeom>
              <a:avLst/>
              <a:gdLst/>
              <a:ahLst/>
              <a:cxnLst/>
              <a:rect l="l" t="t" r="r" b="b"/>
              <a:pathLst>
                <a:path w="3610" h="753" extrusionOk="0">
                  <a:moveTo>
                    <a:pt x="3305" y="1"/>
                  </a:moveTo>
                  <a:cubicBezTo>
                    <a:pt x="3288" y="1"/>
                    <a:pt x="3271" y="3"/>
                    <a:pt x="3253" y="7"/>
                  </a:cubicBezTo>
                  <a:cubicBezTo>
                    <a:pt x="2288" y="225"/>
                    <a:pt x="1301" y="334"/>
                    <a:pt x="312" y="334"/>
                  </a:cubicBezTo>
                  <a:cubicBezTo>
                    <a:pt x="298" y="334"/>
                    <a:pt x="284" y="334"/>
                    <a:pt x="270" y="334"/>
                  </a:cubicBezTo>
                  <a:cubicBezTo>
                    <a:pt x="1" y="334"/>
                    <a:pt x="1" y="751"/>
                    <a:pt x="270" y="753"/>
                  </a:cubicBezTo>
                  <a:cubicBezTo>
                    <a:pt x="284" y="753"/>
                    <a:pt x="298" y="753"/>
                    <a:pt x="312" y="753"/>
                  </a:cubicBezTo>
                  <a:cubicBezTo>
                    <a:pt x="1338" y="753"/>
                    <a:pt x="2363" y="638"/>
                    <a:pt x="3365" y="411"/>
                  </a:cubicBezTo>
                  <a:cubicBezTo>
                    <a:pt x="3610" y="355"/>
                    <a:pt x="3529" y="1"/>
                    <a:pt x="33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02" name="Google Shape;3702;p7"/>
            <p:cNvSpPr/>
            <p:nvPr/>
          </p:nvSpPr>
          <p:spPr>
            <a:xfrm>
              <a:off x="2135000" y="822250"/>
              <a:ext cx="94650" cy="21275"/>
            </a:xfrm>
            <a:custGeom>
              <a:avLst/>
              <a:gdLst/>
              <a:ahLst/>
              <a:cxnLst/>
              <a:rect l="l" t="t" r="r" b="b"/>
              <a:pathLst>
                <a:path w="3786" h="851" extrusionOk="0">
                  <a:moveTo>
                    <a:pt x="3596" y="1"/>
                  </a:moveTo>
                  <a:cubicBezTo>
                    <a:pt x="3589" y="1"/>
                    <a:pt x="3583" y="1"/>
                    <a:pt x="3576" y="2"/>
                  </a:cubicBezTo>
                  <a:lnTo>
                    <a:pt x="210" y="430"/>
                  </a:lnTo>
                  <a:cubicBezTo>
                    <a:pt x="98" y="445"/>
                    <a:pt x="2" y="516"/>
                    <a:pt x="1" y="640"/>
                  </a:cubicBezTo>
                  <a:cubicBezTo>
                    <a:pt x="1" y="736"/>
                    <a:pt x="89" y="851"/>
                    <a:pt x="193" y="851"/>
                  </a:cubicBezTo>
                  <a:cubicBezTo>
                    <a:pt x="199" y="851"/>
                    <a:pt x="205" y="850"/>
                    <a:pt x="210" y="850"/>
                  </a:cubicBezTo>
                  <a:lnTo>
                    <a:pt x="3576" y="420"/>
                  </a:lnTo>
                  <a:cubicBezTo>
                    <a:pt x="3689" y="406"/>
                    <a:pt x="3784" y="334"/>
                    <a:pt x="3786" y="210"/>
                  </a:cubicBezTo>
                  <a:cubicBezTo>
                    <a:pt x="3786" y="114"/>
                    <a:pt x="3700" y="1"/>
                    <a:pt x="3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03" name="Google Shape;3703;p7"/>
            <p:cNvSpPr/>
            <p:nvPr/>
          </p:nvSpPr>
          <p:spPr>
            <a:xfrm>
              <a:off x="2183875" y="882325"/>
              <a:ext cx="53925" cy="13200"/>
            </a:xfrm>
            <a:custGeom>
              <a:avLst/>
              <a:gdLst/>
              <a:ahLst/>
              <a:cxnLst/>
              <a:rect l="l" t="t" r="r" b="b"/>
              <a:pathLst>
                <a:path w="2157" h="528" extrusionOk="0">
                  <a:moveTo>
                    <a:pt x="1958" y="0"/>
                  </a:moveTo>
                  <a:cubicBezTo>
                    <a:pt x="1955" y="0"/>
                    <a:pt x="1951" y="0"/>
                    <a:pt x="1947" y="1"/>
                  </a:cubicBezTo>
                  <a:lnTo>
                    <a:pt x="211" y="109"/>
                  </a:lnTo>
                  <a:cubicBezTo>
                    <a:pt x="98" y="115"/>
                    <a:pt x="1" y="200"/>
                    <a:pt x="1" y="319"/>
                  </a:cubicBezTo>
                  <a:cubicBezTo>
                    <a:pt x="1" y="423"/>
                    <a:pt x="91" y="528"/>
                    <a:pt x="199" y="528"/>
                  </a:cubicBezTo>
                  <a:cubicBezTo>
                    <a:pt x="203" y="528"/>
                    <a:pt x="207" y="527"/>
                    <a:pt x="211" y="527"/>
                  </a:cubicBezTo>
                  <a:lnTo>
                    <a:pt x="1947" y="419"/>
                  </a:lnTo>
                  <a:cubicBezTo>
                    <a:pt x="2061" y="413"/>
                    <a:pt x="2157" y="328"/>
                    <a:pt x="2157" y="211"/>
                  </a:cubicBezTo>
                  <a:cubicBezTo>
                    <a:pt x="2157" y="105"/>
                    <a:pt x="2068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04" name="Google Shape;3704;p7"/>
            <p:cNvSpPr/>
            <p:nvPr/>
          </p:nvSpPr>
          <p:spPr>
            <a:xfrm>
              <a:off x="2578875" y="687300"/>
              <a:ext cx="37300" cy="49225"/>
            </a:xfrm>
            <a:custGeom>
              <a:avLst/>
              <a:gdLst/>
              <a:ahLst/>
              <a:cxnLst/>
              <a:rect l="l" t="t" r="r" b="b"/>
              <a:pathLst>
                <a:path w="1492" h="1969" extrusionOk="0">
                  <a:moveTo>
                    <a:pt x="536" y="1427"/>
                  </a:moveTo>
                  <a:cubicBezTo>
                    <a:pt x="538" y="1429"/>
                    <a:pt x="540" y="1431"/>
                    <a:pt x="542" y="1434"/>
                  </a:cubicBezTo>
                  <a:lnTo>
                    <a:pt x="542" y="1434"/>
                  </a:lnTo>
                  <a:cubicBezTo>
                    <a:pt x="540" y="1431"/>
                    <a:pt x="538" y="1428"/>
                    <a:pt x="536" y="1427"/>
                  </a:cubicBezTo>
                  <a:close/>
                  <a:moveTo>
                    <a:pt x="561" y="685"/>
                  </a:moveTo>
                  <a:cubicBezTo>
                    <a:pt x="613" y="706"/>
                    <a:pt x="664" y="731"/>
                    <a:pt x="713" y="761"/>
                  </a:cubicBezTo>
                  <a:cubicBezTo>
                    <a:pt x="754" y="783"/>
                    <a:pt x="793" y="809"/>
                    <a:pt x="827" y="841"/>
                  </a:cubicBezTo>
                  <a:cubicBezTo>
                    <a:pt x="851" y="861"/>
                    <a:pt x="871" y="881"/>
                    <a:pt x="892" y="903"/>
                  </a:cubicBezTo>
                  <a:cubicBezTo>
                    <a:pt x="906" y="917"/>
                    <a:pt x="918" y="931"/>
                    <a:pt x="929" y="949"/>
                  </a:cubicBezTo>
                  <a:cubicBezTo>
                    <a:pt x="946" y="972"/>
                    <a:pt x="962" y="997"/>
                    <a:pt x="976" y="1024"/>
                  </a:cubicBezTo>
                  <a:cubicBezTo>
                    <a:pt x="986" y="1041"/>
                    <a:pt x="995" y="1058"/>
                    <a:pt x="1000" y="1077"/>
                  </a:cubicBezTo>
                  <a:cubicBezTo>
                    <a:pt x="1006" y="1099"/>
                    <a:pt x="1011" y="1121"/>
                    <a:pt x="1017" y="1143"/>
                  </a:cubicBezTo>
                  <a:cubicBezTo>
                    <a:pt x="1017" y="1143"/>
                    <a:pt x="1017" y="1145"/>
                    <a:pt x="1017" y="1145"/>
                  </a:cubicBezTo>
                  <a:cubicBezTo>
                    <a:pt x="1019" y="1160"/>
                    <a:pt x="1019" y="1176"/>
                    <a:pt x="1019" y="1192"/>
                  </a:cubicBezTo>
                  <a:cubicBezTo>
                    <a:pt x="1020" y="1213"/>
                    <a:pt x="1019" y="1237"/>
                    <a:pt x="1017" y="1259"/>
                  </a:cubicBezTo>
                  <a:cubicBezTo>
                    <a:pt x="1015" y="1260"/>
                    <a:pt x="1015" y="1260"/>
                    <a:pt x="1015" y="1262"/>
                  </a:cubicBezTo>
                  <a:cubicBezTo>
                    <a:pt x="1014" y="1271"/>
                    <a:pt x="1012" y="1281"/>
                    <a:pt x="1009" y="1290"/>
                  </a:cubicBezTo>
                  <a:cubicBezTo>
                    <a:pt x="1004" y="1312"/>
                    <a:pt x="997" y="1334"/>
                    <a:pt x="990" y="1355"/>
                  </a:cubicBezTo>
                  <a:lnTo>
                    <a:pt x="990" y="1355"/>
                  </a:lnTo>
                  <a:cubicBezTo>
                    <a:pt x="990" y="1355"/>
                    <a:pt x="990" y="1354"/>
                    <a:pt x="990" y="1354"/>
                  </a:cubicBezTo>
                  <a:lnTo>
                    <a:pt x="990" y="1354"/>
                  </a:lnTo>
                  <a:cubicBezTo>
                    <a:pt x="989" y="1354"/>
                    <a:pt x="967" y="1402"/>
                    <a:pt x="962" y="1409"/>
                  </a:cubicBezTo>
                  <a:cubicBezTo>
                    <a:pt x="954" y="1425"/>
                    <a:pt x="943" y="1441"/>
                    <a:pt x="932" y="1456"/>
                  </a:cubicBezTo>
                  <a:cubicBezTo>
                    <a:pt x="929" y="1459"/>
                    <a:pt x="903" y="1488"/>
                    <a:pt x="898" y="1492"/>
                  </a:cubicBezTo>
                  <a:cubicBezTo>
                    <a:pt x="893" y="1497"/>
                    <a:pt x="884" y="1505"/>
                    <a:pt x="878" y="1511"/>
                  </a:cubicBezTo>
                  <a:cubicBezTo>
                    <a:pt x="878" y="1511"/>
                    <a:pt x="878" y="1510"/>
                    <a:pt x="878" y="1510"/>
                  </a:cubicBezTo>
                  <a:lnTo>
                    <a:pt x="878" y="1510"/>
                  </a:lnTo>
                  <a:cubicBezTo>
                    <a:pt x="878" y="1510"/>
                    <a:pt x="877" y="1511"/>
                    <a:pt x="876" y="1511"/>
                  </a:cubicBezTo>
                  <a:cubicBezTo>
                    <a:pt x="867" y="1516"/>
                    <a:pt x="820" y="1538"/>
                    <a:pt x="825" y="1538"/>
                  </a:cubicBezTo>
                  <a:cubicBezTo>
                    <a:pt x="825" y="1538"/>
                    <a:pt x="826" y="1538"/>
                    <a:pt x="827" y="1538"/>
                  </a:cubicBezTo>
                  <a:lnTo>
                    <a:pt x="827" y="1538"/>
                  </a:lnTo>
                  <a:cubicBezTo>
                    <a:pt x="811" y="1543"/>
                    <a:pt x="794" y="1548"/>
                    <a:pt x="776" y="1552"/>
                  </a:cubicBezTo>
                  <a:lnTo>
                    <a:pt x="730" y="1552"/>
                  </a:lnTo>
                  <a:cubicBezTo>
                    <a:pt x="721" y="1549"/>
                    <a:pt x="711" y="1547"/>
                    <a:pt x="702" y="1546"/>
                  </a:cubicBezTo>
                  <a:cubicBezTo>
                    <a:pt x="693" y="1542"/>
                    <a:pt x="683" y="1539"/>
                    <a:pt x="674" y="1536"/>
                  </a:cubicBezTo>
                  <a:cubicBezTo>
                    <a:pt x="669" y="1535"/>
                    <a:pt x="660" y="1530"/>
                    <a:pt x="653" y="1527"/>
                  </a:cubicBezTo>
                  <a:cubicBezTo>
                    <a:pt x="635" y="1516"/>
                    <a:pt x="619" y="1506"/>
                    <a:pt x="602" y="1494"/>
                  </a:cubicBezTo>
                  <a:cubicBezTo>
                    <a:pt x="599" y="1489"/>
                    <a:pt x="569" y="1464"/>
                    <a:pt x="563" y="1456"/>
                  </a:cubicBezTo>
                  <a:cubicBezTo>
                    <a:pt x="558" y="1450"/>
                    <a:pt x="549" y="1442"/>
                    <a:pt x="542" y="1434"/>
                  </a:cubicBezTo>
                  <a:lnTo>
                    <a:pt x="542" y="1434"/>
                  </a:lnTo>
                  <a:cubicBezTo>
                    <a:pt x="544" y="1437"/>
                    <a:pt x="545" y="1439"/>
                    <a:pt x="545" y="1439"/>
                  </a:cubicBezTo>
                  <a:cubicBezTo>
                    <a:pt x="545" y="1439"/>
                    <a:pt x="541" y="1435"/>
                    <a:pt x="531" y="1420"/>
                  </a:cubicBezTo>
                  <a:cubicBezTo>
                    <a:pt x="516" y="1397"/>
                    <a:pt x="502" y="1373"/>
                    <a:pt x="487" y="1350"/>
                  </a:cubicBezTo>
                  <a:cubicBezTo>
                    <a:pt x="481" y="1337"/>
                    <a:pt x="475" y="1325"/>
                    <a:pt x="470" y="1312"/>
                  </a:cubicBezTo>
                  <a:cubicBezTo>
                    <a:pt x="469" y="1309"/>
                    <a:pt x="470" y="1312"/>
                    <a:pt x="467" y="1304"/>
                  </a:cubicBezTo>
                  <a:cubicBezTo>
                    <a:pt x="459" y="1281"/>
                    <a:pt x="451" y="1257"/>
                    <a:pt x="445" y="1234"/>
                  </a:cubicBezTo>
                  <a:cubicBezTo>
                    <a:pt x="444" y="1228"/>
                    <a:pt x="437" y="1195"/>
                    <a:pt x="436" y="1188"/>
                  </a:cubicBezTo>
                  <a:cubicBezTo>
                    <a:pt x="433" y="1160"/>
                    <a:pt x="431" y="1132"/>
                    <a:pt x="431" y="1104"/>
                  </a:cubicBezTo>
                  <a:cubicBezTo>
                    <a:pt x="436" y="960"/>
                    <a:pt x="487" y="820"/>
                    <a:pt x="561" y="685"/>
                  </a:cubicBezTo>
                  <a:close/>
                  <a:moveTo>
                    <a:pt x="623" y="0"/>
                  </a:moveTo>
                  <a:cubicBezTo>
                    <a:pt x="551" y="0"/>
                    <a:pt x="482" y="40"/>
                    <a:pt x="439" y="104"/>
                  </a:cubicBezTo>
                  <a:cubicBezTo>
                    <a:pt x="230" y="400"/>
                    <a:pt x="27" y="722"/>
                    <a:pt x="13" y="1094"/>
                  </a:cubicBezTo>
                  <a:cubicBezTo>
                    <a:pt x="0" y="1397"/>
                    <a:pt x="157" y="1713"/>
                    <a:pt x="415" y="1875"/>
                  </a:cubicBezTo>
                  <a:cubicBezTo>
                    <a:pt x="519" y="1938"/>
                    <a:pt x="634" y="1968"/>
                    <a:pt x="749" y="1968"/>
                  </a:cubicBezTo>
                  <a:cubicBezTo>
                    <a:pt x="935" y="1968"/>
                    <a:pt x="1119" y="1887"/>
                    <a:pt x="1244" y="1734"/>
                  </a:cubicBezTo>
                  <a:cubicBezTo>
                    <a:pt x="1445" y="1494"/>
                    <a:pt x="1492" y="1160"/>
                    <a:pt x="1366" y="873"/>
                  </a:cubicBezTo>
                  <a:cubicBezTo>
                    <a:pt x="1257" y="623"/>
                    <a:pt x="1037" y="443"/>
                    <a:pt x="790" y="331"/>
                  </a:cubicBezTo>
                  <a:lnTo>
                    <a:pt x="801" y="316"/>
                  </a:lnTo>
                  <a:cubicBezTo>
                    <a:pt x="865" y="223"/>
                    <a:pt x="816" y="82"/>
                    <a:pt x="726" y="29"/>
                  </a:cubicBezTo>
                  <a:cubicBezTo>
                    <a:pt x="692" y="9"/>
                    <a:pt x="657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05" name="Google Shape;3705;p7"/>
            <p:cNvSpPr/>
            <p:nvPr/>
          </p:nvSpPr>
          <p:spPr>
            <a:xfrm>
              <a:off x="1443500" y="613475"/>
              <a:ext cx="16125" cy="45750"/>
            </a:xfrm>
            <a:custGeom>
              <a:avLst/>
              <a:gdLst/>
              <a:ahLst/>
              <a:cxnLst/>
              <a:rect l="l" t="t" r="r" b="b"/>
              <a:pathLst>
                <a:path w="645" h="1830" extrusionOk="0">
                  <a:moveTo>
                    <a:pt x="433" y="0"/>
                  </a:moveTo>
                  <a:cubicBezTo>
                    <a:pt x="342" y="0"/>
                    <a:pt x="238" y="59"/>
                    <a:pt x="223" y="152"/>
                  </a:cubicBezTo>
                  <a:cubicBezTo>
                    <a:pt x="154" y="624"/>
                    <a:pt x="85" y="1094"/>
                    <a:pt x="16" y="1566"/>
                  </a:cubicBezTo>
                  <a:cubicBezTo>
                    <a:pt x="1" y="1677"/>
                    <a:pt x="45" y="1791"/>
                    <a:pt x="164" y="1823"/>
                  </a:cubicBezTo>
                  <a:cubicBezTo>
                    <a:pt x="180" y="1827"/>
                    <a:pt x="197" y="1829"/>
                    <a:pt x="214" y="1829"/>
                  </a:cubicBezTo>
                  <a:cubicBezTo>
                    <a:pt x="305" y="1829"/>
                    <a:pt x="408" y="1771"/>
                    <a:pt x="421" y="1677"/>
                  </a:cubicBezTo>
                  <a:cubicBezTo>
                    <a:pt x="490" y="1205"/>
                    <a:pt x="559" y="735"/>
                    <a:pt x="627" y="265"/>
                  </a:cubicBezTo>
                  <a:cubicBezTo>
                    <a:pt x="645" y="152"/>
                    <a:pt x="601" y="40"/>
                    <a:pt x="482" y="7"/>
                  </a:cubicBezTo>
                  <a:cubicBezTo>
                    <a:pt x="467" y="2"/>
                    <a:pt x="450" y="0"/>
                    <a:pt x="4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06" name="Google Shape;3706;p7"/>
            <p:cNvSpPr/>
            <p:nvPr/>
          </p:nvSpPr>
          <p:spPr>
            <a:xfrm>
              <a:off x="1979500" y="1058875"/>
              <a:ext cx="118325" cy="125100"/>
            </a:xfrm>
            <a:custGeom>
              <a:avLst/>
              <a:gdLst/>
              <a:ahLst/>
              <a:cxnLst/>
              <a:rect l="l" t="t" r="r" b="b"/>
              <a:pathLst>
                <a:path w="4733" h="5004" extrusionOk="0">
                  <a:moveTo>
                    <a:pt x="2132" y="0"/>
                  </a:moveTo>
                  <a:cubicBezTo>
                    <a:pt x="2054" y="0"/>
                    <a:pt x="1976" y="25"/>
                    <a:pt x="1917" y="75"/>
                  </a:cubicBezTo>
                  <a:cubicBezTo>
                    <a:pt x="1382" y="79"/>
                    <a:pt x="848" y="99"/>
                    <a:pt x="314" y="154"/>
                  </a:cubicBezTo>
                  <a:cubicBezTo>
                    <a:pt x="145" y="171"/>
                    <a:pt x="0" y="285"/>
                    <a:pt x="0" y="469"/>
                  </a:cubicBezTo>
                  <a:cubicBezTo>
                    <a:pt x="0" y="618"/>
                    <a:pt x="131" y="785"/>
                    <a:pt x="289" y="785"/>
                  </a:cubicBezTo>
                  <a:cubicBezTo>
                    <a:pt x="297" y="785"/>
                    <a:pt x="305" y="785"/>
                    <a:pt x="314" y="784"/>
                  </a:cubicBezTo>
                  <a:cubicBezTo>
                    <a:pt x="812" y="732"/>
                    <a:pt x="1312" y="708"/>
                    <a:pt x="1812" y="702"/>
                  </a:cubicBezTo>
                  <a:lnTo>
                    <a:pt x="1812" y="702"/>
                  </a:lnTo>
                  <a:cubicBezTo>
                    <a:pt x="1799" y="2037"/>
                    <a:pt x="1733" y="3370"/>
                    <a:pt x="1616" y="4702"/>
                  </a:cubicBezTo>
                  <a:cubicBezTo>
                    <a:pt x="1598" y="4903"/>
                    <a:pt x="1746" y="5004"/>
                    <a:pt x="1903" y="5004"/>
                  </a:cubicBezTo>
                  <a:cubicBezTo>
                    <a:pt x="2061" y="5004"/>
                    <a:pt x="2228" y="4903"/>
                    <a:pt x="2246" y="4702"/>
                  </a:cubicBezTo>
                  <a:cubicBezTo>
                    <a:pt x="2363" y="3370"/>
                    <a:pt x="2427" y="2037"/>
                    <a:pt x="2441" y="699"/>
                  </a:cubicBezTo>
                  <a:cubicBezTo>
                    <a:pt x="3063" y="713"/>
                    <a:pt x="3687" y="762"/>
                    <a:pt x="4304" y="846"/>
                  </a:cubicBezTo>
                  <a:cubicBezTo>
                    <a:pt x="4327" y="850"/>
                    <a:pt x="4350" y="851"/>
                    <a:pt x="4372" y="851"/>
                  </a:cubicBezTo>
                  <a:cubicBezTo>
                    <a:pt x="4516" y="851"/>
                    <a:pt x="4649" y="781"/>
                    <a:pt x="4691" y="627"/>
                  </a:cubicBezTo>
                  <a:cubicBezTo>
                    <a:pt x="4732" y="480"/>
                    <a:pt x="4641" y="263"/>
                    <a:pt x="4472" y="240"/>
                  </a:cubicBezTo>
                  <a:cubicBezTo>
                    <a:pt x="3765" y="141"/>
                    <a:pt x="3054" y="85"/>
                    <a:pt x="2341" y="71"/>
                  </a:cubicBezTo>
                  <a:cubicBezTo>
                    <a:pt x="2283" y="24"/>
                    <a:pt x="2208" y="0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07" name="Google Shape;3707;p7"/>
            <p:cNvSpPr/>
            <p:nvPr/>
          </p:nvSpPr>
          <p:spPr>
            <a:xfrm>
              <a:off x="2066800" y="1125725"/>
              <a:ext cx="39200" cy="72875"/>
            </a:xfrm>
            <a:custGeom>
              <a:avLst/>
              <a:gdLst/>
              <a:ahLst/>
              <a:cxnLst/>
              <a:rect l="l" t="t" r="r" b="b"/>
              <a:pathLst>
                <a:path w="1568" h="2915" extrusionOk="0">
                  <a:moveTo>
                    <a:pt x="665" y="1"/>
                  </a:moveTo>
                  <a:cubicBezTo>
                    <a:pt x="632" y="1"/>
                    <a:pt x="597" y="4"/>
                    <a:pt x="560" y="10"/>
                  </a:cubicBezTo>
                  <a:cubicBezTo>
                    <a:pt x="392" y="38"/>
                    <a:pt x="298" y="245"/>
                    <a:pt x="339" y="397"/>
                  </a:cubicBezTo>
                  <a:cubicBezTo>
                    <a:pt x="372" y="515"/>
                    <a:pt x="461" y="582"/>
                    <a:pt x="565" y="607"/>
                  </a:cubicBezTo>
                  <a:cubicBezTo>
                    <a:pt x="565" y="643"/>
                    <a:pt x="556" y="666"/>
                    <a:pt x="537" y="718"/>
                  </a:cubicBezTo>
                  <a:lnTo>
                    <a:pt x="537" y="718"/>
                  </a:lnTo>
                  <a:cubicBezTo>
                    <a:pt x="538" y="717"/>
                    <a:pt x="538" y="717"/>
                    <a:pt x="538" y="717"/>
                  </a:cubicBezTo>
                  <a:lnTo>
                    <a:pt x="538" y="717"/>
                  </a:lnTo>
                  <a:cubicBezTo>
                    <a:pt x="536" y="717"/>
                    <a:pt x="511" y="773"/>
                    <a:pt x="508" y="779"/>
                  </a:cubicBezTo>
                  <a:cubicBezTo>
                    <a:pt x="491" y="812"/>
                    <a:pt x="472" y="844"/>
                    <a:pt x="452" y="875"/>
                  </a:cubicBezTo>
                  <a:cubicBezTo>
                    <a:pt x="413" y="938"/>
                    <a:pt x="369" y="999"/>
                    <a:pt x="325" y="1058"/>
                  </a:cubicBezTo>
                  <a:cubicBezTo>
                    <a:pt x="151" y="1303"/>
                    <a:pt x="1" y="1577"/>
                    <a:pt x="10" y="1887"/>
                  </a:cubicBezTo>
                  <a:cubicBezTo>
                    <a:pt x="23" y="2227"/>
                    <a:pt x="242" y="2461"/>
                    <a:pt x="549" y="2575"/>
                  </a:cubicBezTo>
                  <a:cubicBezTo>
                    <a:pt x="649" y="2611"/>
                    <a:pt x="753" y="2633"/>
                    <a:pt x="855" y="2667"/>
                  </a:cubicBezTo>
                  <a:lnTo>
                    <a:pt x="894" y="2683"/>
                  </a:lnTo>
                  <a:cubicBezTo>
                    <a:pt x="902" y="2688"/>
                    <a:pt x="913" y="2694"/>
                    <a:pt x="922" y="2699"/>
                  </a:cubicBezTo>
                  <a:cubicBezTo>
                    <a:pt x="966" y="2827"/>
                    <a:pt x="1090" y="2915"/>
                    <a:pt x="1222" y="2915"/>
                  </a:cubicBezTo>
                  <a:cubicBezTo>
                    <a:pt x="1248" y="2915"/>
                    <a:pt x="1275" y="2911"/>
                    <a:pt x="1301" y="2904"/>
                  </a:cubicBezTo>
                  <a:cubicBezTo>
                    <a:pt x="1461" y="2860"/>
                    <a:pt x="1568" y="2680"/>
                    <a:pt x="1521" y="2517"/>
                  </a:cubicBezTo>
                  <a:cubicBezTo>
                    <a:pt x="1428" y="2197"/>
                    <a:pt x="1145" y="2094"/>
                    <a:pt x="856" y="2012"/>
                  </a:cubicBezTo>
                  <a:cubicBezTo>
                    <a:pt x="820" y="2001"/>
                    <a:pt x="786" y="1992"/>
                    <a:pt x="753" y="1981"/>
                  </a:cubicBezTo>
                  <a:cubicBezTo>
                    <a:pt x="743" y="1978"/>
                    <a:pt x="714" y="1962"/>
                    <a:pt x="707" y="1961"/>
                  </a:cubicBezTo>
                  <a:cubicBezTo>
                    <a:pt x="691" y="1951"/>
                    <a:pt x="670" y="1939"/>
                    <a:pt x="667" y="1939"/>
                  </a:cubicBezTo>
                  <a:cubicBezTo>
                    <a:pt x="665" y="1939"/>
                    <a:pt x="667" y="1941"/>
                    <a:pt x="674" y="1947"/>
                  </a:cubicBezTo>
                  <a:cubicBezTo>
                    <a:pt x="683" y="1952"/>
                    <a:pt x="686" y="1954"/>
                    <a:pt x="685" y="1954"/>
                  </a:cubicBezTo>
                  <a:cubicBezTo>
                    <a:pt x="684" y="1954"/>
                    <a:pt x="644" y="1929"/>
                    <a:pt x="647" y="1929"/>
                  </a:cubicBezTo>
                  <a:lnTo>
                    <a:pt x="647" y="1929"/>
                  </a:lnTo>
                  <a:cubicBezTo>
                    <a:pt x="648" y="1929"/>
                    <a:pt x="649" y="1929"/>
                    <a:pt x="653" y="1931"/>
                  </a:cubicBezTo>
                  <a:cubicBezTo>
                    <a:pt x="654" y="1931"/>
                    <a:pt x="657" y="1933"/>
                    <a:pt x="659" y="1934"/>
                  </a:cubicBezTo>
                  <a:cubicBezTo>
                    <a:pt x="656" y="1926"/>
                    <a:pt x="651" y="1918"/>
                    <a:pt x="646" y="1912"/>
                  </a:cubicBezTo>
                  <a:cubicBezTo>
                    <a:pt x="646" y="1909"/>
                    <a:pt x="645" y="1906"/>
                    <a:pt x="643" y="1904"/>
                  </a:cubicBezTo>
                  <a:cubicBezTo>
                    <a:pt x="642" y="1898"/>
                    <a:pt x="642" y="1892"/>
                    <a:pt x="640" y="1887"/>
                  </a:cubicBezTo>
                  <a:cubicBezTo>
                    <a:pt x="640" y="1871"/>
                    <a:pt x="638" y="1856"/>
                    <a:pt x="640" y="1842"/>
                  </a:cubicBezTo>
                  <a:cubicBezTo>
                    <a:pt x="640" y="1834"/>
                    <a:pt x="638" y="1828"/>
                    <a:pt x="637" y="1821"/>
                  </a:cubicBezTo>
                  <a:cubicBezTo>
                    <a:pt x="640" y="1815"/>
                    <a:pt x="642" y="1807"/>
                    <a:pt x="645" y="1801"/>
                  </a:cubicBezTo>
                  <a:cubicBezTo>
                    <a:pt x="654" y="1765"/>
                    <a:pt x="664" y="1729"/>
                    <a:pt x="674" y="1693"/>
                  </a:cubicBezTo>
                  <a:cubicBezTo>
                    <a:pt x="679" y="1682"/>
                    <a:pt x="681" y="1677"/>
                    <a:pt x="680" y="1677"/>
                  </a:cubicBezTo>
                  <a:lnTo>
                    <a:pt x="680" y="1677"/>
                  </a:lnTo>
                  <a:cubicBezTo>
                    <a:pt x="680" y="1677"/>
                    <a:pt x="677" y="1681"/>
                    <a:pt x="673" y="1691"/>
                  </a:cubicBezTo>
                  <a:lnTo>
                    <a:pt x="673" y="1691"/>
                  </a:lnTo>
                  <a:cubicBezTo>
                    <a:pt x="682" y="1671"/>
                    <a:pt x="692" y="1652"/>
                    <a:pt x="701" y="1632"/>
                  </a:cubicBezTo>
                  <a:cubicBezTo>
                    <a:pt x="717" y="1604"/>
                    <a:pt x="732" y="1575"/>
                    <a:pt x="750" y="1547"/>
                  </a:cubicBezTo>
                  <a:cubicBezTo>
                    <a:pt x="792" y="1478"/>
                    <a:pt x="842" y="1412"/>
                    <a:pt x="891" y="1345"/>
                  </a:cubicBezTo>
                  <a:cubicBezTo>
                    <a:pt x="996" y="1198"/>
                    <a:pt x="1090" y="1047"/>
                    <a:pt x="1148" y="875"/>
                  </a:cubicBezTo>
                  <a:cubicBezTo>
                    <a:pt x="1276" y="488"/>
                    <a:pt x="1093" y="1"/>
                    <a:pt x="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08" name="Google Shape;3708;p7"/>
            <p:cNvSpPr/>
            <p:nvPr/>
          </p:nvSpPr>
          <p:spPr>
            <a:xfrm>
              <a:off x="2177025" y="1108475"/>
              <a:ext cx="98550" cy="22900"/>
            </a:xfrm>
            <a:custGeom>
              <a:avLst/>
              <a:gdLst/>
              <a:ahLst/>
              <a:cxnLst/>
              <a:rect l="l" t="t" r="r" b="b"/>
              <a:pathLst>
                <a:path w="3942" h="916" extrusionOk="0">
                  <a:moveTo>
                    <a:pt x="1169" y="0"/>
                  </a:moveTo>
                  <a:cubicBezTo>
                    <a:pt x="885" y="0"/>
                    <a:pt x="600" y="13"/>
                    <a:pt x="316" y="37"/>
                  </a:cubicBezTo>
                  <a:cubicBezTo>
                    <a:pt x="146" y="53"/>
                    <a:pt x="1" y="172"/>
                    <a:pt x="1" y="352"/>
                  </a:cubicBezTo>
                  <a:cubicBezTo>
                    <a:pt x="1" y="504"/>
                    <a:pt x="134" y="668"/>
                    <a:pt x="296" y="668"/>
                  </a:cubicBezTo>
                  <a:cubicBezTo>
                    <a:pt x="302" y="668"/>
                    <a:pt x="309" y="668"/>
                    <a:pt x="316" y="667"/>
                  </a:cubicBezTo>
                  <a:cubicBezTo>
                    <a:pt x="596" y="642"/>
                    <a:pt x="878" y="629"/>
                    <a:pt x="1159" y="629"/>
                  </a:cubicBezTo>
                  <a:cubicBezTo>
                    <a:pt x="1917" y="629"/>
                    <a:pt x="2673" y="721"/>
                    <a:pt x="3410" y="905"/>
                  </a:cubicBezTo>
                  <a:cubicBezTo>
                    <a:pt x="3439" y="913"/>
                    <a:pt x="3467" y="916"/>
                    <a:pt x="3493" y="916"/>
                  </a:cubicBezTo>
                  <a:cubicBezTo>
                    <a:pt x="3825" y="916"/>
                    <a:pt x="3942" y="389"/>
                    <a:pt x="3578" y="297"/>
                  </a:cubicBezTo>
                  <a:cubicBezTo>
                    <a:pt x="2789" y="100"/>
                    <a:pt x="1980" y="0"/>
                    <a:pt x="11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09" name="Google Shape;3709;p7"/>
            <p:cNvSpPr/>
            <p:nvPr/>
          </p:nvSpPr>
          <p:spPr>
            <a:xfrm>
              <a:off x="2176275" y="1148350"/>
              <a:ext cx="86525" cy="25625"/>
            </a:xfrm>
            <a:custGeom>
              <a:avLst/>
              <a:gdLst/>
              <a:ahLst/>
              <a:cxnLst/>
              <a:rect l="l" t="t" r="r" b="b"/>
              <a:pathLst>
                <a:path w="3461" h="1025" extrusionOk="0">
                  <a:moveTo>
                    <a:pt x="361" y="1"/>
                  </a:moveTo>
                  <a:cubicBezTo>
                    <a:pt x="217" y="1"/>
                    <a:pt x="85" y="71"/>
                    <a:pt x="42" y="225"/>
                  </a:cubicBezTo>
                  <a:cubicBezTo>
                    <a:pt x="1" y="374"/>
                    <a:pt x="93" y="587"/>
                    <a:pt x="263" y="612"/>
                  </a:cubicBezTo>
                  <a:lnTo>
                    <a:pt x="3033" y="1020"/>
                  </a:lnTo>
                  <a:cubicBezTo>
                    <a:pt x="3055" y="1023"/>
                    <a:pt x="3078" y="1025"/>
                    <a:pt x="3100" y="1025"/>
                  </a:cubicBezTo>
                  <a:cubicBezTo>
                    <a:pt x="3243" y="1025"/>
                    <a:pt x="3376" y="954"/>
                    <a:pt x="3420" y="800"/>
                  </a:cubicBezTo>
                  <a:cubicBezTo>
                    <a:pt x="3460" y="652"/>
                    <a:pt x="3369" y="438"/>
                    <a:pt x="3199" y="413"/>
                  </a:cubicBezTo>
                  <a:lnTo>
                    <a:pt x="429" y="6"/>
                  </a:lnTo>
                  <a:cubicBezTo>
                    <a:pt x="406" y="3"/>
                    <a:pt x="383" y="1"/>
                    <a:pt x="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10" name="Google Shape;3710;p7"/>
            <p:cNvSpPr/>
            <p:nvPr/>
          </p:nvSpPr>
          <p:spPr>
            <a:xfrm>
              <a:off x="2365625" y="1066575"/>
              <a:ext cx="85800" cy="122175"/>
            </a:xfrm>
            <a:custGeom>
              <a:avLst/>
              <a:gdLst/>
              <a:ahLst/>
              <a:cxnLst/>
              <a:rect l="l" t="t" r="r" b="b"/>
              <a:pathLst>
                <a:path w="3432" h="4887" extrusionOk="0">
                  <a:moveTo>
                    <a:pt x="1801" y="0"/>
                  </a:moveTo>
                  <a:cubicBezTo>
                    <a:pt x="1404" y="0"/>
                    <a:pt x="1013" y="149"/>
                    <a:pt x="712" y="440"/>
                  </a:cubicBezTo>
                  <a:cubicBezTo>
                    <a:pt x="486" y="658"/>
                    <a:pt x="703" y="975"/>
                    <a:pt x="947" y="975"/>
                  </a:cubicBezTo>
                  <a:cubicBezTo>
                    <a:pt x="1018" y="975"/>
                    <a:pt x="1091" y="948"/>
                    <a:pt x="1157" y="885"/>
                  </a:cubicBezTo>
                  <a:cubicBezTo>
                    <a:pt x="1333" y="716"/>
                    <a:pt x="1564" y="625"/>
                    <a:pt x="1802" y="625"/>
                  </a:cubicBezTo>
                  <a:cubicBezTo>
                    <a:pt x="1866" y="625"/>
                    <a:pt x="1930" y="632"/>
                    <a:pt x="1994" y="645"/>
                  </a:cubicBezTo>
                  <a:cubicBezTo>
                    <a:pt x="1677" y="1975"/>
                    <a:pt x="1050" y="3216"/>
                    <a:pt x="145" y="4242"/>
                  </a:cubicBezTo>
                  <a:cubicBezTo>
                    <a:pt x="1" y="4405"/>
                    <a:pt x="34" y="4723"/>
                    <a:pt x="283" y="4769"/>
                  </a:cubicBezTo>
                  <a:cubicBezTo>
                    <a:pt x="701" y="4847"/>
                    <a:pt x="1125" y="4886"/>
                    <a:pt x="1549" y="4886"/>
                  </a:cubicBezTo>
                  <a:cubicBezTo>
                    <a:pt x="2057" y="4886"/>
                    <a:pt x="2565" y="4830"/>
                    <a:pt x="3064" y="4717"/>
                  </a:cubicBezTo>
                  <a:cubicBezTo>
                    <a:pt x="3432" y="4634"/>
                    <a:pt x="3311" y="4102"/>
                    <a:pt x="2974" y="4102"/>
                  </a:cubicBezTo>
                  <a:cubicBezTo>
                    <a:pt x="2949" y="4102"/>
                    <a:pt x="2923" y="4104"/>
                    <a:pt x="2896" y="4111"/>
                  </a:cubicBezTo>
                  <a:cubicBezTo>
                    <a:pt x="2456" y="4209"/>
                    <a:pt x="2007" y="4258"/>
                    <a:pt x="1558" y="4258"/>
                  </a:cubicBezTo>
                  <a:cubicBezTo>
                    <a:pt x="1361" y="4258"/>
                    <a:pt x="1164" y="4249"/>
                    <a:pt x="967" y="4230"/>
                  </a:cubicBezTo>
                  <a:cubicBezTo>
                    <a:pt x="1810" y="3142"/>
                    <a:pt x="2392" y="1875"/>
                    <a:pt x="2667" y="527"/>
                  </a:cubicBezTo>
                  <a:cubicBezTo>
                    <a:pt x="2694" y="397"/>
                    <a:pt x="2652" y="237"/>
                    <a:pt x="2523" y="172"/>
                  </a:cubicBezTo>
                  <a:cubicBezTo>
                    <a:pt x="2294" y="57"/>
                    <a:pt x="2046" y="0"/>
                    <a:pt x="18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11" name="Google Shape;3711;p7"/>
            <p:cNvSpPr/>
            <p:nvPr/>
          </p:nvSpPr>
          <p:spPr>
            <a:xfrm>
              <a:off x="2472025" y="1058600"/>
              <a:ext cx="88700" cy="130625"/>
            </a:xfrm>
            <a:custGeom>
              <a:avLst/>
              <a:gdLst/>
              <a:ahLst/>
              <a:cxnLst/>
              <a:rect l="l" t="t" r="r" b="b"/>
              <a:pathLst>
                <a:path w="3548" h="5225" extrusionOk="0">
                  <a:moveTo>
                    <a:pt x="1768" y="1219"/>
                  </a:moveTo>
                  <a:cubicBezTo>
                    <a:pt x="2097" y="1219"/>
                    <a:pt x="2437" y="1452"/>
                    <a:pt x="2568" y="1769"/>
                  </a:cubicBezTo>
                  <a:cubicBezTo>
                    <a:pt x="2848" y="2449"/>
                    <a:pt x="2490" y="3173"/>
                    <a:pt x="2082" y="3712"/>
                  </a:cubicBezTo>
                  <a:cubicBezTo>
                    <a:pt x="1872" y="3991"/>
                    <a:pt x="1631" y="4321"/>
                    <a:pt x="1335" y="4509"/>
                  </a:cubicBezTo>
                  <a:cubicBezTo>
                    <a:pt x="1270" y="4550"/>
                    <a:pt x="1182" y="4605"/>
                    <a:pt x="1099" y="4605"/>
                  </a:cubicBezTo>
                  <a:cubicBezTo>
                    <a:pt x="1070" y="4605"/>
                    <a:pt x="1043" y="4599"/>
                    <a:pt x="1017" y="4583"/>
                  </a:cubicBezTo>
                  <a:cubicBezTo>
                    <a:pt x="896" y="4509"/>
                    <a:pt x="857" y="4276"/>
                    <a:pt x="824" y="4152"/>
                  </a:cubicBezTo>
                  <a:cubicBezTo>
                    <a:pt x="656" y="3549"/>
                    <a:pt x="672" y="2907"/>
                    <a:pt x="841" y="2305"/>
                  </a:cubicBezTo>
                  <a:cubicBezTo>
                    <a:pt x="918" y="2032"/>
                    <a:pt x="1026" y="1769"/>
                    <a:pt x="1166" y="1522"/>
                  </a:cubicBezTo>
                  <a:cubicBezTo>
                    <a:pt x="1213" y="1504"/>
                    <a:pt x="1253" y="1476"/>
                    <a:pt x="1285" y="1439"/>
                  </a:cubicBezTo>
                  <a:cubicBezTo>
                    <a:pt x="1421" y="1285"/>
                    <a:pt x="1593" y="1219"/>
                    <a:pt x="1768" y="1219"/>
                  </a:cubicBezTo>
                  <a:close/>
                  <a:moveTo>
                    <a:pt x="1769" y="0"/>
                  </a:moveTo>
                  <a:cubicBezTo>
                    <a:pt x="1700" y="0"/>
                    <a:pt x="1629" y="23"/>
                    <a:pt x="1564" y="75"/>
                  </a:cubicBezTo>
                  <a:cubicBezTo>
                    <a:pt x="901" y="614"/>
                    <a:pt x="434" y="1376"/>
                    <a:pt x="218" y="2200"/>
                  </a:cubicBezTo>
                  <a:cubicBezTo>
                    <a:pt x="5" y="3013"/>
                    <a:pt x="0" y="3994"/>
                    <a:pt x="378" y="4763"/>
                  </a:cubicBezTo>
                  <a:cubicBezTo>
                    <a:pt x="528" y="5070"/>
                    <a:pt x="801" y="5224"/>
                    <a:pt x="1099" y="5224"/>
                  </a:cubicBezTo>
                  <a:cubicBezTo>
                    <a:pt x="1232" y="5224"/>
                    <a:pt x="1370" y="5193"/>
                    <a:pt x="1504" y="5131"/>
                  </a:cubicBezTo>
                  <a:cubicBezTo>
                    <a:pt x="1935" y="4934"/>
                    <a:pt x="2247" y="4519"/>
                    <a:pt x="2530" y="4155"/>
                  </a:cubicBezTo>
                  <a:cubicBezTo>
                    <a:pt x="3118" y="3400"/>
                    <a:pt x="3547" y="2402"/>
                    <a:pt x="3116" y="1464"/>
                  </a:cubicBezTo>
                  <a:cubicBezTo>
                    <a:pt x="2902" y="992"/>
                    <a:pt x="2416" y="665"/>
                    <a:pt x="1916" y="602"/>
                  </a:cubicBezTo>
                  <a:cubicBezTo>
                    <a:pt x="1947" y="575"/>
                    <a:pt x="1977" y="547"/>
                    <a:pt x="2009" y="520"/>
                  </a:cubicBezTo>
                  <a:cubicBezTo>
                    <a:pt x="2258" y="320"/>
                    <a:pt x="202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12" name="Google Shape;3712;p7"/>
            <p:cNvSpPr/>
            <p:nvPr/>
          </p:nvSpPr>
          <p:spPr>
            <a:xfrm>
              <a:off x="2592350" y="1073050"/>
              <a:ext cx="97650" cy="92900"/>
            </a:xfrm>
            <a:custGeom>
              <a:avLst/>
              <a:gdLst/>
              <a:ahLst/>
              <a:cxnLst/>
              <a:rect l="l" t="t" r="r" b="b"/>
              <a:pathLst>
                <a:path w="3906" h="3716" extrusionOk="0">
                  <a:moveTo>
                    <a:pt x="1856" y="0"/>
                  </a:moveTo>
                  <a:cubicBezTo>
                    <a:pt x="1733" y="0"/>
                    <a:pt x="1616" y="68"/>
                    <a:pt x="1581" y="226"/>
                  </a:cubicBezTo>
                  <a:cubicBezTo>
                    <a:pt x="1470" y="732"/>
                    <a:pt x="1376" y="1243"/>
                    <a:pt x="1302" y="1757"/>
                  </a:cubicBezTo>
                  <a:lnTo>
                    <a:pt x="404" y="1710"/>
                  </a:lnTo>
                  <a:cubicBezTo>
                    <a:pt x="398" y="1709"/>
                    <a:pt x="392" y="1709"/>
                    <a:pt x="385" y="1709"/>
                  </a:cubicBezTo>
                  <a:cubicBezTo>
                    <a:pt x="0" y="1709"/>
                    <a:pt x="8" y="2318"/>
                    <a:pt x="404" y="2340"/>
                  </a:cubicBezTo>
                  <a:lnTo>
                    <a:pt x="1224" y="2382"/>
                  </a:lnTo>
                  <a:cubicBezTo>
                    <a:pt x="1185" y="2722"/>
                    <a:pt x="1152" y="3060"/>
                    <a:pt x="1128" y="3402"/>
                  </a:cubicBezTo>
                  <a:cubicBezTo>
                    <a:pt x="1117" y="3571"/>
                    <a:pt x="1282" y="3715"/>
                    <a:pt x="1443" y="3715"/>
                  </a:cubicBezTo>
                  <a:cubicBezTo>
                    <a:pt x="1623" y="3715"/>
                    <a:pt x="1747" y="3571"/>
                    <a:pt x="1758" y="3402"/>
                  </a:cubicBezTo>
                  <a:cubicBezTo>
                    <a:pt x="1780" y="3071"/>
                    <a:pt x="1813" y="2742"/>
                    <a:pt x="1850" y="2415"/>
                  </a:cubicBezTo>
                  <a:lnTo>
                    <a:pt x="3500" y="2501"/>
                  </a:lnTo>
                  <a:cubicBezTo>
                    <a:pt x="3507" y="2501"/>
                    <a:pt x="3513" y="2501"/>
                    <a:pt x="3519" y="2501"/>
                  </a:cubicBezTo>
                  <a:cubicBezTo>
                    <a:pt x="3906" y="2501"/>
                    <a:pt x="3898" y="1893"/>
                    <a:pt x="3502" y="1871"/>
                  </a:cubicBezTo>
                  <a:lnTo>
                    <a:pt x="1932" y="1790"/>
                  </a:lnTo>
                  <a:cubicBezTo>
                    <a:pt x="2002" y="1321"/>
                    <a:pt x="2085" y="856"/>
                    <a:pt x="2189" y="394"/>
                  </a:cubicBezTo>
                  <a:cubicBezTo>
                    <a:pt x="2241" y="156"/>
                    <a:pt x="2042" y="0"/>
                    <a:pt x="18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13" name="Google Shape;3713;p7"/>
            <p:cNvSpPr/>
            <p:nvPr/>
          </p:nvSpPr>
          <p:spPr>
            <a:xfrm>
              <a:off x="2714075" y="1078500"/>
              <a:ext cx="77050" cy="111175"/>
            </a:xfrm>
            <a:custGeom>
              <a:avLst/>
              <a:gdLst/>
              <a:ahLst/>
              <a:cxnLst/>
              <a:rect l="l" t="t" r="r" b="b"/>
              <a:pathLst>
                <a:path w="3082" h="4447" extrusionOk="0">
                  <a:moveTo>
                    <a:pt x="1220" y="1"/>
                  </a:moveTo>
                  <a:cubicBezTo>
                    <a:pt x="1061" y="1"/>
                    <a:pt x="928" y="166"/>
                    <a:pt x="928" y="317"/>
                  </a:cubicBezTo>
                  <a:cubicBezTo>
                    <a:pt x="928" y="502"/>
                    <a:pt x="1074" y="613"/>
                    <a:pt x="1243" y="632"/>
                  </a:cubicBezTo>
                  <a:cubicBezTo>
                    <a:pt x="1434" y="650"/>
                    <a:pt x="1522" y="910"/>
                    <a:pt x="1528" y="1070"/>
                  </a:cubicBezTo>
                  <a:cubicBezTo>
                    <a:pt x="1541" y="1390"/>
                    <a:pt x="1342" y="1702"/>
                    <a:pt x="1196" y="1971"/>
                  </a:cubicBezTo>
                  <a:cubicBezTo>
                    <a:pt x="837" y="2631"/>
                    <a:pt x="480" y="3290"/>
                    <a:pt x="121" y="3950"/>
                  </a:cubicBezTo>
                  <a:cubicBezTo>
                    <a:pt x="1" y="4171"/>
                    <a:pt x="154" y="4404"/>
                    <a:pt x="392" y="4423"/>
                  </a:cubicBezTo>
                  <a:cubicBezTo>
                    <a:pt x="590" y="4439"/>
                    <a:pt x="788" y="4446"/>
                    <a:pt x="986" y="4446"/>
                  </a:cubicBezTo>
                  <a:cubicBezTo>
                    <a:pt x="1568" y="4446"/>
                    <a:pt x="2147" y="4380"/>
                    <a:pt x="2714" y="4248"/>
                  </a:cubicBezTo>
                  <a:cubicBezTo>
                    <a:pt x="3082" y="4162"/>
                    <a:pt x="2962" y="3631"/>
                    <a:pt x="2625" y="3631"/>
                  </a:cubicBezTo>
                  <a:cubicBezTo>
                    <a:pt x="2600" y="3631"/>
                    <a:pt x="2574" y="3633"/>
                    <a:pt x="2547" y="3640"/>
                  </a:cubicBezTo>
                  <a:cubicBezTo>
                    <a:pt x="2035" y="3758"/>
                    <a:pt x="1512" y="3817"/>
                    <a:pt x="988" y="3817"/>
                  </a:cubicBezTo>
                  <a:cubicBezTo>
                    <a:pt x="962" y="3817"/>
                    <a:pt x="936" y="3817"/>
                    <a:pt x="909" y="3817"/>
                  </a:cubicBezTo>
                  <a:cubicBezTo>
                    <a:pt x="1054" y="3549"/>
                    <a:pt x="1199" y="3281"/>
                    <a:pt x="1345" y="3013"/>
                  </a:cubicBezTo>
                  <a:cubicBezTo>
                    <a:pt x="1561" y="2615"/>
                    <a:pt x="1802" y="2220"/>
                    <a:pt x="1984" y="1804"/>
                  </a:cubicBezTo>
                  <a:cubicBezTo>
                    <a:pt x="2139" y="1443"/>
                    <a:pt x="2227" y="1039"/>
                    <a:pt x="2078" y="663"/>
                  </a:cubicBezTo>
                  <a:cubicBezTo>
                    <a:pt x="1932" y="292"/>
                    <a:pt x="1643" y="44"/>
                    <a:pt x="1243" y="2"/>
                  </a:cubicBezTo>
                  <a:cubicBezTo>
                    <a:pt x="1235" y="1"/>
                    <a:pt x="1227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14" name="Google Shape;3714;p7"/>
            <p:cNvSpPr/>
            <p:nvPr/>
          </p:nvSpPr>
          <p:spPr>
            <a:xfrm>
              <a:off x="2800325" y="1060375"/>
              <a:ext cx="75675" cy="122425"/>
            </a:xfrm>
            <a:custGeom>
              <a:avLst/>
              <a:gdLst/>
              <a:ahLst/>
              <a:cxnLst/>
              <a:rect l="l" t="t" r="r" b="b"/>
              <a:pathLst>
                <a:path w="3027" h="4897" extrusionOk="0">
                  <a:moveTo>
                    <a:pt x="1365" y="1"/>
                  </a:moveTo>
                  <a:cubicBezTo>
                    <a:pt x="1172" y="1"/>
                    <a:pt x="977" y="33"/>
                    <a:pt x="784" y="33"/>
                  </a:cubicBezTo>
                  <a:cubicBezTo>
                    <a:pt x="710" y="33"/>
                    <a:pt x="636" y="28"/>
                    <a:pt x="563" y="15"/>
                  </a:cubicBezTo>
                  <a:cubicBezTo>
                    <a:pt x="541" y="12"/>
                    <a:pt x="520" y="10"/>
                    <a:pt x="500" y="10"/>
                  </a:cubicBezTo>
                  <a:cubicBezTo>
                    <a:pt x="150" y="10"/>
                    <a:pt x="19" y="555"/>
                    <a:pt x="395" y="622"/>
                  </a:cubicBezTo>
                  <a:cubicBezTo>
                    <a:pt x="536" y="646"/>
                    <a:pt x="673" y="656"/>
                    <a:pt x="811" y="656"/>
                  </a:cubicBezTo>
                  <a:cubicBezTo>
                    <a:pt x="902" y="656"/>
                    <a:pt x="993" y="652"/>
                    <a:pt x="1086" y="645"/>
                  </a:cubicBezTo>
                  <a:cubicBezTo>
                    <a:pt x="1180" y="639"/>
                    <a:pt x="1275" y="630"/>
                    <a:pt x="1370" y="630"/>
                  </a:cubicBezTo>
                  <a:cubicBezTo>
                    <a:pt x="1475" y="630"/>
                    <a:pt x="1579" y="640"/>
                    <a:pt x="1677" y="677"/>
                  </a:cubicBezTo>
                  <a:cubicBezTo>
                    <a:pt x="2063" y="819"/>
                    <a:pt x="1870" y="1349"/>
                    <a:pt x="1820" y="1650"/>
                  </a:cubicBezTo>
                  <a:cubicBezTo>
                    <a:pt x="1763" y="1996"/>
                    <a:pt x="1701" y="2342"/>
                    <a:pt x="1635" y="2688"/>
                  </a:cubicBezTo>
                  <a:cubicBezTo>
                    <a:pt x="1399" y="2706"/>
                    <a:pt x="1162" y="2715"/>
                    <a:pt x="926" y="2715"/>
                  </a:cubicBezTo>
                  <a:cubicBezTo>
                    <a:pt x="722" y="2715"/>
                    <a:pt x="519" y="2708"/>
                    <a:pt x="316" y="2695"/>
                  </a:cubicBezTo>
                  <a:cubicBezTo>
                    <a:pt x="310" y="2694"/>
                    <a:pt x="305" y="2694"/>
                    <a:pt x="300" y="2694"/>
                  </a:cubicBezTo>
                  <a:cubicBezTo>
                    <a:pt x="137" y="2694"/>
                    <a:pt x="1" y="2853"/>
                    <a:pt x="1" y="3010"/>
                  </a:cubicBezTo>
                  <a:cubicBezTo>
                    <a:pt x="1" y="3190"/>
                    <a:pt x="145" y="3312"/>
                    <a:pt x="316" y="3324"/>
                  </a:cubicBezTo>
                  <a:cubicBezTo>
                    <a:pt x="524" y="3338"/>
                    <a:pt x="732" y="3345"/>
                    <a:pt x="940" y="3345"/>
                  </a:cubicBezTo>
                  <a:cubicBezTo>
                    <a:pt x="1130" y="3345"/>
                    <a:pt x="1320" y="3340"/>
                    <a:pt x="1509" y="3328"/>
                  </a:cubicBezTo>
                  <a:lnTo>
                    <a:pt x="1509" y="3328"/>
                  </a:lnTo>
                  <a:cubicBezTo>
                    <a:pt x="1462" y="3563"/>
                    <a:pt x="1417" y="3799"/>
                    <a:pt x="1367" y="4034"/>
                  </a:cubicBezTo>
                  <a:cubicBezTo>
                    <a:pt x="1341" y="4029"/>
                    <a:pt x="1315" y="4026"/>
                    <a:pt x="1289" y="4026"/>
                  </a:cubicBezTo>
                  <a:cubicBezTo>
                    <a:pt x="1096" y="4026"/>
                    <a:pt x="910" y="4171"/>
                    <a:pt x="999" y="4399"/>
                  </a:cubicBezTo>
                  <a:cubicBezTo>
                    <a:pt x="1094" y="4642"/>
                    <a:pt x="1245" y="4796"/>
                    <a:pt x="1491" y="4883"/>
                  </a:cubicBezTo>
                  <a:cubicBezTo>
                    <a:pt x="1517" y="4892"/>
                    <a:pt x="1544" y="4897"/>
                    <a:pt x="1571" y="4897"/>
                  </a:cubicBezTo>
                  <a:cubicBezTo>
                    <a:pt x="1708" y="4897"/>
                    <a:pt x="1849" y="4794"/>
                    <a:pt x="1878" y="4662"/>
                  </a:cubicBezTo>
                  <a:cubicBezTo>
                    <a:pt x="1981" y="4199"/>
                    <a:pt x="2078" y="3733"/>
                    <a:pt x="2171" y="3266"/>
                  </a:cubicBezTo>
                  <a:cubicBezTo>
                    <a:pt x="2370" y="3240"/>
                    <a:pt x="2567" y="3209"/>
                    <a:pt x="2766" y="3171"/>
                  </a:cubicBezTo>
                  <a:cubicBezTo>
                    <a:pt x="2932" y="3138"/>
                    <a:pt x="3026" y="2937"/>
                    <a:pt x="2984" y="2782"/>
                  </a:cubicBezTo>
                  <a:cubicBezTo>
                    <a:pt x="2944" y="2634"/>
                    <a:pt x="2812" y="2556"/>
                    <a:pt x="2670" y="2556"/>
                  </a:cubicBezTo>
                  <a:cubicBezTo>
                    <a:pt x="2646" y="2556"/>
                    <a:pt x="2621" y="2558"/>
                    <a:pt x="2597" y="2563"/>
                  </a:cubicBezTo>
                  <a:cubicBezTo>
                    <a:pt x="2497" y="2583"/>
                    <a:pt x="2395" y="2596"/>
                    <a:pt x="2293" y="2612"/>
                  </a:cubicBezTo>
                  <a:cubicBezTo>
                    <a:pt x="2368" y="2189"/>
                    <a:pt x="2440" y="1764"/>
                    <a:pt x="2501" y="1339"/>
                  </a:cubicBezTo>
                  <a:cubicBezTo>
                    <a:pt x="2569" y="879"/>
                    <a:pt x="2509" y="402"/>
                    <a:pt x="2056" y="158"/>
                  </a:cubicBezTo>
                  <a:cubicBezTo>
                    <a:pt x="1857" y="50"/>
                    <a:pt x="1627" y="6"/>
                    <a:pt x="1401" y="1"/>
                  </a:cubicBezTo>
                  <a:cubicBezTo>
                    <a:pt x="1389" y="1"/>
                    <a:pt x="1377" y="1"/>
                    <a:pt x="13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15" name="Google Shape;3715;p7"/>
            <p:cNvSpPr/>
            <p:nvPr/>
          </p:nvSpPr>
          <p:spPr>
            <a:xfrm>
              <a:off x="2906275" y="1061075"/>
              <a:ext cx="88400" cy="119600"/>
            </a:xfrm>
            <a:custGeom>
              <a:avLst/>
              <a:gdLst/>
              <a:ahLst/>
              <a:cxnLst/>
              <a:rect l="l" t="t" r="r" b="b"/>
              <a:pathLst>
                <a:path w="3536" h="4784" extrusionOk="0">
                  <a:moveTo>
                    <a:pt x="897" y="1"/>
                  </a:moveTo>
                  <a:cubicBezTo>
                    <a:pt x="754" y="1"/>
                    <a:pt x="622" y="73"/>
                    <a:pt x="579" y="226"/>
                  </a:cubicBezTo>
                  <a:cubicBezTo>
                    <a:pt x="538" y="374"/>
                    <a:pt x="631" y="586"/>
                    <a:pt x="800" y="613"/>
                  </a:cubicBezTo>
                  <a:cubicBezTo>
                    <a:pt x="1093" y="658"/>
                    <a:pt x="1362" y="863"/>
                    <a:pt x="1403" y="1175"/>
                  </a:cubicBezTo>
                  <a:cubicBezTo>
                    <a:pt x="1438" y="1443"/>
                    <a:pt x="1260" y="1745"/>
                    <a:pt x="1010" y="1846"/>
                  </a:cubicBezTo>
                  <a:cubicBezTo>
                    <a:pt x="762" y="1944"/>
                    <a:pt x="690" y="2266"/>
                    <a:pt x="935" y="2421"/>
                  </a:cubicBezTo>
                  <a:cubicBezTo>
                    <a:pt x="1117" y="2535"/>
                    <a:pt x="1321" y="2578"/>
                    <a:pt x="1532" y="2578"/>
                  </a:cubicBezTo>
                  <a:cubicBezTo>
                    <a:pt x="1570" y="2578"/>
                    <a:pt x="1608" y="2577"/>
                    <a:pt x="1646" y="2574"/>
                  </a:cubicBezTo>
                  <a:cubicBezTo>
                    <a:pt x="1821" y="2562"/>
                    <a:pt x="2006" y="2519"/>
                    <a:pt x="2185" y="2519"/>
                  </a:cubicBezTo>
                  <a:cubicBezTo>
                    <a:pt x="2229" y="2519"/>
                    <a:pt x="2272" y="2521"/>
                    <a:pt x="2315" y="2527"/>
                  </a:cubicBezTo>
                  <a:cubicBezTo>
                    <a:pt x="2707" y="2584"/>
                    <a:pt x="2868" y="3047"/>
                    <a:pt x="2754" y="3387"/>
                  </a:cubicBezTo>
                  <a:cubicBezTo>
                    <a:pt x="2578" y="3911"/>
                    <a:pt x="2058" y="4155"/>
                    <a:pt x="1532" y="4155"/>
                  </a:cubicBezTo>
                  <a:cubicBezTo>
                    <a:pt x="1185" y="4155"/>
                    <a:pt x="835" y="4049"/>
                    <a:pt x="580" y="3846"/>
                  </a:cubicBezTo>
                  <a:cubicBezTo>
                    <a:pt x="511" y="3790"/>
                    <a:pt x="427" y="3757"/>
                    <a:pt x="345" y="3757"/>
                  </a:cubicBezTo>
                  <a:cubicBezTo>
                    <a:pt x="271" y="3757"/>
                    <a:pt x="197" y="3785"/>
                    <a:pt x="136" y="3846"/>
                  </a:cubicBezTo>
                  <a:cubicBezTo>
                    <a:pt x="26" y="3956"/>
                    <a:pt x="1" y="4185"/>
                    <a:pt x="136" y="4291"/>
                  </a:cubicBezTo>
                  <a:cubicBezTo>
                    <a:pt x="542" y="4614"/>
                    <a:pt x="1023" y="4784"/>
                    <a:pt x="1529" y="4784"/>
                  </a:cubicBezTo>
                  <a:cubicBezTo>
                    <a:pt x="1645" y="4784"/>
                    <a:pt x="1763" y="4775"/>
                    <a:pt x="1881" y="4757"/>
                  </a:cubicBezTo>
                  <a:cubicBezTo>
                    <a:pt x="2468" y="4666"/>
                    <a:pt x="3039" y="4288"/>
                    <a:pt x="3289" y="3738"/>
                  </a:cubicBezTo>
                  <a:cubicBezTo>
                    <a:pt x="3535" y="3191"/>
                    <a:pt x="3424" y="2522"/>
                    <a:pt x="2943" y="2139"/>
                  </a:cubicBezTo>
                  <a:cubicBezTo>
                    <a:pt x="2724" y="1963"/>
                    <a:pt x="2465" y="1893"/>
                    <a:pt x="2190" y="1893"/>
                  </a:cubicBezTo>
                  <a:cubicBezTo>
                    <a:pt x="2151" y="1893"/>
                    <a:pt x="2112" y="1895"/>
                    <a:pt x="2072" y="1897"/>
                  </a:cubicBezTo>
                  <a:cubicBezTo>
                    <a:pt x="1994" y="1904"/>
                    <a:pt x="1909" y="1918"/>
                    <a:pt x="1824" y="1930"/>
                  </a:cubicBezTo>
                  <a:cubicBezTo>
                    <a:pt x="1981" y="1700"/>
                    <a:pt x="2055" y="1423"/>
                    <a:pt x="2028" y="1147"/>
                  </a:cubicBezTo>
                  <a:cubicBezTo>
                    <a:pt x="1973" y="584"/>
                    <a:pt x="1530" y="92"/>
                    <a:pt x="966" y="6"/>
                  </a:cubicBezTo>
                  <a:cubicBezTo>
                    <a:pt x="943" y="3"/>
                    <a:pt x="920" y="1"/>
                    <a:pt x="8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16" name="Google Shape;3716;p7"/>
            <p:cNvSpPr/>
            <p:nvPr/>
          </p:nvSpPr>
          <p:spPr>
            <a:xfrm>
              <a:off x="3038400" y="1104925"/>
              <a:ext cx="136400" cy="19750"/>
            </a:xfrm>
            <a:custGeom>
              <a:avLst/>
              <a:gdLst/>
              <a:ahLst/>
              <a:cxnLst/>
              <a:rect l="l" t="t" r="r" b="b"/>
              <a:pathLst>
                <a:path w="5456" h="790" extrusionOk="0">
                  <a:moveTo>
                    <a:pt x="406" y="1"/>
                  </a:moveTo>
                  <a:cubicBezTo>
                    <a:pt x="2" y="1"/>
                    <a:pt x="0" y="629"/>
                    <a:pt x="406" y="631"/>
                  </a:cubicBezTo>
                  <a:cubicBezTo>
                    <a:pt x="1956" y="635"/>
                    <a:pt x="3505" y="689"/>
                    <a:pt x="5052" y="789"/>
                  </a:cubicBezTo>
                  <a:cubicBezTo>
                    <a:pt x="5060" y="789"/>
                    <a:pt x="5068" y="790"/>
                    <a:pt x="5076" y="790"/>
                  </a:cubicBezTo>
                  <a:cubicBezTo>
                    <a:pt x="5456" y="790"/>
                    <a:pt x="5446" y="185"/>
                    <a:pt x="5052" y="159"/>
                  </a:cubicBezTo>
                  <a:cubicBezTo>
                    <a:pt x="3505" y="59"/>
                    <a:pt x="1957" y="5"/>
                    <a:pt x="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17" name="Google Shape;3717;p7"/>
            <p:cNvSpPr/>
            <p:nvPr/>
          </p:nvSpPr>
          <p:spPr>
            <a:xfrm>
              <a:off x="3054975" y="1137825"/>
              <a:ext cx="103350" cy="19550"/>
            </a:xfrm>
            <a:custGeom>
              <a:avLst/>
              <a:gdLst/>
              <a:ahLst/>
              <a:cxnLst/>
              <a:rect l="l" t="t" r="r" b="b"/>
              <a:pathLst>
                <a:path w="4134" h="782" extrusionOk="0">
                  <a:moveTo>
                    <a:pt x="286" y="1"/>
                  </a:moveTo>
                  <a:cubicBezTo>
                    <a:pt x="130" y="1"/>
                    <a:pt x="0" y="172"/>
                    <a:pt x="0" y="317"/>
                  </a:cubicBezTo>
                  <a:cubicBezTo>
                    <a:pt x="0" y="505"/>
                    <a:pt x="144" y="609"/>
                    <a:pt x="314" y="632"/>
                  </a:cubicBezTo>
                  <a:cubicBezTo>
                    <a:pt x="1061" y="732"/>
                    <a:pt x="1813" y="782"/>
                    <a:pt x="2565" y="782"/>
                  </a:cubicBezTo>
                  <a:cubicBezTo>
                    <a:pt x="2983" y="782"/>
                    <a:pt x="3401" y="766"/>
                    <a:pt x="3818" y="736"/>
                  </a:cubicBezTo>
                  <a:cubicBezTo>
                    <a:pt x="3988" y="723"/>
                    <a:pt x="4133" y="599"/>
                    <a:pt x="4133" y="421"/>
                  </a:cubicBezTo>
                  <a:cubicBezTo>
                    <a:pt x="4133" y="267"/>
                    <a:pt x="3999" y="105"/>
                    <a:pt x="3837" y="105"/>
                  </a:cubicBezTo>
                  <a:cubicBezTo>
                    <a:pt x="3831" y="105"/>
                    <a:pt x="3825" y="105"/>
                    <a:pt x="3818" y="106"/>
                  </a:cubicBezTo>
                  <a:cubicBezTo>
                    <a:pt x="3401" y="137"/>
                    <a:pt x="2983" y="152"/>
                    <a:pt x="2565" y="152"/>
                  </a:cubicBezTo>
                  <a:cubicBezTo>
                    <a:pt x="1813" y="152"/>
                    <a:pt x="1061" y="102"/>
                    <a:pt x="314" y="2"/>
                  </a:cubicBezTo>
                  <a:cubicBezTo>
                    <a:pt x="304" y="1"/>
                    <a:pt x="295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18" name="Google Shape;3718;p7"/>
            <p:cNvSpPr/>
            <p:nvPr/>
          </p:nvSpPr>
          <p:spPr>
            <a:xfrm>
              <a:off x="3239700" y="1070800"/>
              <a:ext cx="96650" cy="121500"/>
            </a:xfrm>
            <a:custGeom>
              <a:avLst/>
              <a:gdLst/>
              <a:ahLst/>
              <a:cxnLst/>
              <a:rect l="l" t="t" r="r" b="b"/>
              <a:pathLst>
                <a:path w="3866" h="4860" extrusionOk="0">
                  <a:moveTo>
                    <a:pt x="1733" y="0"/>
                  </a:moveTo>
                  <a:cubicBezTo>
                    <a:pt x="1658" y="0"/>
                    <a:pt x="1583" y="6"/>
                    <a:pt x="1509" y="17"/>
                  </a:cubicBezTo>
                  <a:cubicBezTo>
                    <a:pt x="1194" y="64"/>
                    <a:pt x="899" y="203"/>
                    <a:pt x="583" y="241"/>
                  </a:cubicBezTo>
                  <a:cubicBezTo>
                    <a:pt x="415" y="261"/>
                    <a:pt x="268" y="371"/>
                    <a:pt x="268" y="556"/>
                  </a:cubicBezTo>
                  <a:cubicBezTo>
                    <a:pt x="268" y="701"/>
                    <a:pt x="399" y="872"/>
                    <a:pt x="557" y="872"/>
                  </a:cubicBezTo>
                  <a:cubicBezTo>
                    <a:pt x="565" y="872"/>
                    <a:pt x="574" y="872"/>
                    <a:pt x="583" y="871"/>
                  </a:cubicBezTo>
                  <a:cubicBezTo>
                    <a:pt x="848" y="838"/>
                    <a:pt x="1094" y="764"/>
                    <a:pt x="1351" y="694"/>
                  </a:cubicBezTo>
                  <a:cubicBezTo>
                    <a:pt x="1477" y="659"/>
                    <a:pt x="1609" y="627"/>
                    <a:pt x="1739" y="627"/>
                  </a:cubicBezTo>
                  <a:cubicBezTo>
                    <a:pt x="1811" y="627"/>
                    <a:pt x="1882" y="636"/>
                    <a:pt x="1952" y="661"/>
                  </a:cubicBezTo>
                  <a:cubicBezTo>
                    <a:pt x="2408" y="817"/>
                    <a:pt x="2004" y="1380"/>
                    <a:pt x="1868" y="1651"/>
                  </a:cubicBezTo>
                  <a:cubicBezTo>
                    <a:pt x="1449" y="2477"/>
                    <a:pt x="981" y="3334"/>
                    <a:pt x="227" y="3901"/>
                  </a:cubicBezTo>
                  <a:cubicBezTo>
                    <a:pt x="42" y="4039"/>
                    <a:pt x="0" y="4433"/>
                    <a:pt x="303" y="4476"/>
                  </a:cubicBezTo>
                  <a:lnTo>
                    <a:pt x="2527" y="4786"/>
                  </a:lnTo>
                  <a:cubicBezTo>
                    <a:pt x="2710" y="4811"/>
                    <a:pt x="2914" y="4860"/>
                    <a:pt x="3110" y="4860"/>
                  </a:cubicBezTo>
                  <a:cubicBezTo>
                    <a:pt x="3242" y="4860"/>
                    <a:pt x="3369" y="4838"/>
                    <a:pt x="3485" y="4773"/>
                  </a:cubicBezTo>
                  <a:cubicBezTo>
                    <a:pt x="3740" y="4629"/>
                    <a:pt x="3865" y="4260"/>
                    <a:pt x="3682" y="4014"/>
                  </a:cubicBezTo>
                  <a:cubicBezTo>
                    <a:pt x="3611" y="3920"/>
                    <a:pt x="3510" y="3859"/>
                    <a:pt x="3402" y="3859"/>
                  </a:cubicBezTo>
                  <a:cubicBezTo>
                    <a:pt x="3353" y="3859"/>
                    <a:pt x="3302" y="3872"/>
                    <a:pt x="3251" y="3901"/>
                  </a:cubicBezTo>
                  <a:cubicBezTo>
                    <a:pt x="3148" y="3960"/>
                    <a:pt x="3079" y="4101"/>
                    <a:pt x="3096" y="4225"/>
                  </a:cubicBezTo>
                  <a:lnTo>
                    <a:pt x="3038" y="4225"/>
                  </a:lnTo>
                  <a:cubicBezTo>
                    <a:pt x="2924" y="4216"/>
                    <a:pt x="2808" y="4194"/>
                    <a:pt x="2693" y="4178"/>
                  </a:cubicBezTo>
                  <a:lnTo>
                    <a:pt x="1952" y="4076"/>
                  </a:lnTo>
                  <a:lnTo>
                    <a:pt x="1087" y="3956"/>
                  </a:lnTo>
                  <a:cubicBezTo>
                    <a:pt x="1736" y="3282"/>
                    <a:pt x="2186" y="2442"/>
                    <a:pt x="2595" y="1599"/>
                  </a:cubicBezTo>
                  <a:cubicBezTo>
                    <a:pt x="2729" y="1320"/>
                    <a:pt x="2844" y="1026"/>
                    <a:pt x="2780" y="711"/>
                  </a:cubicBezTo>
                  <a:cubicBezTo>
                    <a:pt x="2726" y="451"/>
                    <a:pt x="2532" y="236"/>
                    <a:pt x="2297" y="123"/>
                  </a:cubicBezTo>
                  <a:cubicBezTo>
                    <a:pt x="2119" y="38"/>
                    <a:pt x="1927" y="0"/>
                    <a:pt x="1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19" name="Google Shape;3719;p7"/>
            <p:cNvSpPr/>
            <p:nvPr/>
          </p:nvSpPr>
          <p:spPr>
            <a:xfrm>
              <a:off x="3342750" y="1061000"/>
              <a:ext cx="92175" cy="122550"/>
            </a:xfrm>
            <a:custGeom>
              <a:avLst/>
              <a:gdLst/>
              <a:ahLst/>
              <a:cxnLst/>
              <a:rect l="l" t="t" r="r" b="b"/>
              <a:pathLst>
                <a:path w="3687" h="4902" extrusionOk="0">
                  <a:moveTo>
                    <a:pt x="2722" y="0"/>
                  </a:moveTo>
                  <a:cubicBezTo>
                    <a:pt x="2698" y="0"/>
                    <a:pt x="2675" y="2"/>
                    <a:pt x="2651" y="6"/>
                  </a:cubicBezTo>
                  <a:cubicBezTo>
                    <a:pt x="2032" y="103"/>
                    <a:pt x="1377" y="218"/>
                    <a:pt x="851" y="583"/>
                  </a:cubicBezTo>
                  <a:cubicBezTo>
                    <a:pt x="390" y="902"/>
                    <a:pt x="91" y="1380"/>
                    <a:pt x="46" y="1944"/>
                  </a:cubicBezTo>
                  <a:cubicBezTo>
                    <a:pt x="0" y="2494"/>
                    <a:pt x="281" y="3027"/>
                    <a:pt x="802" y="3237"/>
                  </a:cubicBezTo>
                  <a:cubicBezTo>
                    <a:pt x="957" y="3299"/>
                    <a:pt x="1119" y="3327"/>
                    <a:pt x="1282" y="3327"/>
                  </a:cubicBezTo>
                  <a:cubicBezTo>
                    <a:pt x="1681" y="3327"/>
                    <a:pt x="2082" y="3157"/>
                    <a:pt x="2385" y="2903"/>
                  </a:cubicBezTo>
                  <a:cubicBezTo>
                    <a:pt x="2609" y="2717"/>
                    <a:pt x="2773" y="2483"/>
                    <a:pt x="2904" y="2228"/>
                  </a:cubicBezTo>
                  <a:lnTo>
                    <a:pt x="2904" y="2228"/>
                  </a:lnTo>
                  <a:cubicBezTo>
                    <a:pt x="2925" y="2554"/>
                    <a:pt x="2908" y="2880"/>
                    <a:pt x="2814" y="3196"/>
                  </a:cubicBezTo>
                  <a:cubicBezTo>
                    <a:pt x="2661" y="3712"/>
                    <a:pt x="2294" y="4172"/>
                    <a:pt x="1749" y="4287"/>
                  </a:cubicBezTo>
                  <a:cubicBezTo>
                    <a:pt x="1377" y="4364"/>
                    <a:pt x="1501" y="4902"/>
                    <a:pt x="1845" y="4902"/>
                  </a:cubicBezTo>
                  <a:cubicBezTo>
                    <a:pt x="1868" y="4902"/>
                    <a:pt x="1892" y="4900"/>
                    <a:pt x="1916" y="4894"/>
                  </a:cubicBezTo>
                  <a:cubicBezTo>
                    <a:pt x="2634" y="4742"/>
                    <a:pt x="3143" y="4150"/>
                    <a:pt x="3383" y="3481"/>
                  </a:cubicBezTo>
                  <a:cubicBezTo>
                    <a:pt x="3687" y="2635"/>
                    <a:pt x="3494" y="1703"/>
                    <a:pt x="3316" y="852"/>
                  </a:cubicBezTo>
                  <a:cubicBezTo>
                    <a:pt x="3284" y="701"/>
                    <a:pt x="3154" y="628"/>
                    <a:pt x="3021" y="628"/>
                  </a:cubicBezTo>
                  <a:cubicBezTo>
                    <a:pt x="2885" y="628"/>
                    <a:pt x="2746" y="705"/>
                    <a:pt x="2708" y="852"/>
                  </a:cubicBezTo>
                  <a:cubicBezTo>
                    <a:pt x="2565" y="1408"/>
                    <a:pt x="2418" y="2082"/>
                    <a:pt x="1942" y="2458"/>
                  </a:cubicBezTo>
                  <a:cubicBezTo>
                    <a:pt x="1768" y="2595"/>
                    <a:pt x="1512" y="2695"/>
                    <a:pt x="1275" y="2695"/>
                  </a:cubicBezTo>
                  <a:cubicBezTo>
                    <a:pt x="1049" y="2695"/>
                    <a:pt x="840" y="2605"/>
                    <a:pt x="732" y="2370"/>
                  </a:cubicBezTo>
                  <a:cubicBezTo>
                    <a:pt x="544" y="1961"/>
                    <a:pt x="771" y="1444"/>
                    <a:pt x="1097" y="1180"/>
                  </a:cubicBezTo>
                  <a:cubicBezTo>
                    <a:pt x="1573" y="793"/>
                    <a:pt x="2233" y="705"/>
                    <a:pt x="2819" y="612"/>
                  </a:cubicBezTo>
                  <a:cubicBezTo>
                    <a:pt x="2988" y="587"/>
                    <a:pt x="3079" y="377"/>
                    <a:pt x="3038" y="225"/>
                  </a:cubicBezTo>
                  <a:cubicBezTo>
                    <a:pt x="2998" y="72"/>
                    <a:pt x="2865" y="0"/>
                    <a:pt x="27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20" name="Google Shape;3720;p7"/>
            <p:cNvSpPr/>
            <p:nvPr/>
          </p:nvSpPr>
          <p:spPr>
            <a:xfrm>
              <a:off x="3457600" y="1060725"/>
              <a:ext cx="78675" cy="119350"/>
            </a:xfrm>
            <a:custGeom>
              <a:avLst/>
              <a:gdLst/>
              <a:ahLst/>
              <a:cxnLst/>
              <a:rect l="l" t="t" r="r" b="b"/>
              <a:pathLst>
                <a:path w="3147" h="4774" extrusionOk="0">
                  <a:moveTo>
                    <a:pt x="1195" y="0"/>
                  </a:moveTo>
                  <a:cubicBezTo>
                    <a:pt x="927" y="0"/>
                    <a:pt x="662" y="67"/>
                    <a:pt x="423" y="196"/>
                  </a:cubicBezTo>
                  <a:cubicBezTo>
                    <a:pt x="120" y="361"/>
                    <a:pt x="305" y="781"/>
                    <a:pt x="588" y="781"/>
                  </a:cubicBezTo>
                  <a:cubicBezTo>
                    <a:pt x="637" y="781"/>
                    <a:pt x="688" y="768"/>
                    <a:pt x="741" y="739"/>
                  </a:cubicBezTo>
                  <a:cubicBezTo>
                    <a:pt x="879" y="665"/>
                    <a:pt x="1033" y="625"/>
                    <a:pt x="1188" y="625"/>
                  </a:cubicBezTo>
                  <a:cubicBezTo>
                    <a:pt x="1241" y="625"/>
                    <a:pt x="1293" y="630"/>
                    <a:pt x="1346" y="639"/>
                  </a:cubicBezTo>
                  <a:cubicBezTo>
                    <a:pt x="1463" y="658"/>
                    <a:pt x="1576" y="699"/>
                    <a:pt x="1680" y="760"/>
                  </a:cubicBezTo>
                  <a:cubicBezTo>
                    <a:pt x="1719" y="783"/>
                    <a:pt x="1756" y="808"/>
                    <a:pt x="1792" y="838"/>
                  </a:cubicBezTo>
                  <a:cubicBezTo>
                    <a:pt x="1819" y="862"/>
                    <a:pt x="1844" y="887"/>
                    <a:pt x="1868" y="915"/>
                  </a:cubicBezTo>
                  <a:cubicBezTo>
                    <a:pt x="1846" y="998"/>
                    <a:pt x="1727" y="1120"/>
                    <a:pt x="1675" y="1181"/>
                  </a:cubicBezTo>
                  <a:cubicBezTo>
                    <a:pt x="1590" y="1280"/>
                    <a:pt x="1501" y="1372"/>
                    <a:pt x="1404" y="1459"/>
                  </a:cubicBezTo>
                  <a:cubicBezTo>
                    <a:pt x="1208" y="1632"/>
                    <a:pt x="982" y="1767"/>
                    <a:pt x="744" y="1877"/>
                  </a:cubicBezTo>
                  <a:cubicBezTo>
                    <a:pt x="481" y="1997"/>
                    <a:pt x="588" y="2465"/>
                    <a:pt x="869" y="2465"/>
                  </a:cubicBezTo>
                  <a:cubicBezTo>
                    <a:pt x="881" y="2465"/>
                    <a:pt x="892" y="2464"/>
                    <a:pt x="904" y="2463"/>
                  </a:cubicBezTo>
                  <a:cubicBezTo>
                    <a:pt x="1093" y="2438"/>
                    <a:pt x="1300" y="2408"/>
                    <a:pt x="1504" y="2408"/>
                  </a:cubicBezTo>
                  <a:cubicBezTo>
                    <a:pt x="1689" y="2408"/>
                    <a:pt x="1872" y="2433"/>
                    <a:pt x="2035" y="2510"/>
                  </a:cubicBezTo>
                  <a:cubicBezTo>
                    <a:pt x="2358" y="2663"/>
                    <a:pt x="2482" y="3041"/>
                    <a:pt x="2388" y="3372"/>
                  </a:cubicBezTo>
                  <a:cubicBezTo>
                    <a:pt x="2245" y="3876"/>
                    <a:pt x="1767" y="4127"/>
                    <a:pt x="1277" y="4147"/>
                  </a:cubicBezTo>
                  <a:cubicBezTo>
                    <a:pt x="1333" y="3967"/>
                    <a:pt x="1248" y="3746"/>
                    <a:pt x="1022" y="3746"/>
                  </a:cubicBezTo>
                  <a:cubicBezTo>
                    <a:pt x="1012" y="3746"/>
                    <a:pt x="1002" y="3747"/>
                    <a:pt x="992" y="3748"/>
                  </a:cubicBezTo>
                  <a:cubicBezTo>
                    <a:pt x="716" y="3765"/>
                    <a:pt x="447" y="3845"/>
                    <a:pt x="205" y="3979"/>
                  </a:cubicBezTo>
                  <a:cubicBezTo>
                    <a:pt x="2" y="4094"/>
                    <a:pt x="0" y="4410"/>
                    <a:pt x="205" y="4523"/>
                  </a:cubicBezTo>
                  <a:cubicBezTo>
                    <a:pt x="508" y="4691"/>
                    <a:pt x="857" y="4774"/>
                    <a:pt x="1204" y="4774"/>
                  </a:cubicBezTo>
                  <a:cubicBezTo>
                    <a:pt x="1987" y="4774"/>
                    <a:pt x="2763" y="4352"/>
                    <a:pt x="2994" y="3539"/>
                  </a:cubicBezTo>
                  <a:cubicBezTo>
                    <a:pt x="3146" y="3007"/>
                    <a:pt x="2968" y="2405"/>
                    <a:pt x="2519" y="2071"/>
                  </a:cubicBezTo>
                  <a:cubicBezTo>
                    <a:pt x="2341" y="1940"/>
                    <a:pt x="2139" y="1863"/>
                    <a:pt x="1929" y="1824"/>
                  </a:cubicBezTo>
                  <a:cubicBezTo>
                    <a:pt x="1952" y="1802"/>
                    <a:pt x="1977" y="1781"/>
                    <a:pt x="1999" y="1758"/>
                  </a:cubicBezTo>
                  <a:cubicBezTo>
                    <a:pt x="2261" y="1487"/>
                    <a:pt x="2632" y="1081"/>
                    <a:pt x="2452" y="677"/>
                  </a:cubicBezTo>
                  <a:cubicBezTo>
                    <a:pt x="2300" y="337"/>
                    <a:pt x="1891" y="111"/>
                    <a:pt x="1540" y="37"/>
                  </a:cubicBezTo>
                  <a:cubicBezTo>
                    <a:pt x="1426" y="12"/>
                    <a:pt x="1310" y="0"/>
                    <a:pt x="1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21" name="Google Shape;3721;p7"/>
            <p:cNvSpPr/>
            <p:nvPr/>
          </p:nvSpPr>
          <p:spPr>
            <a:xfrm>
              <a:off x="3556375" y="1054750"/>
              <a:ext cx="77575" cy="127650"/>
            </a:xfrm>
            <a:custGeom>
              <a:avLst/>
              <a:gdLst/>
              <a:ahLst/>
              <a:cxnLst/>
              <a:rect l="l" t="t" r="r" b="b"/>
              <a:pathLst>
                <a:path w="3103" h="5106" extrusionOk="0">
                  <a:moveTo>
                    <a:pt x="547" y="1"/>
                  </a:moveTo>
                  <a:cubicBezTo>
                    <a:pt x="390" y="1"/>
                    <a:pt x="236" y="102"/>
                    <a:pt x="242" y="305"/>
                  </a:cubicBezTo>
                  <a:cubicBezTo>
                    <a:pt x="287" y="1804"/>
                    <a:pt x="214" y="3303"/>
                    <a:pt x="22" y="4790"/>
                  </a:cubicBezTo>
                  <a:cubicBezTo>
                    <a:pt x="0" y="4961"/>
                    <a:pt x="182" y="5104"/>
                    <a:pt x="337" y="5105"/>
                  </a:cubicBezTo>
                  <a:cubicBezTo>
                    <a:pt x="339" y="5105"/>
                    <a:pt x="341" y="5105"/>
                    <a:pt x="343" y="5105"/>
                  </a:cubicBezTo>
                  <a:cubicBezTo>
                    <a:pt x="527" y="5105"/>
                    <a:pt x="631" y="4958"/>
                    <a:pt x="651" y="4790"/>
                  </a:cubicBezTo>
                  <a:cubicBezTo>
                    <a:pt x="685" y="4527"/>
                    <a:pt x="710" y="4261"/>
                    <a:pt x="738" y="3996"/>
                  </a:cubicBezTo>
                  <a:cubicBezTo>
                    <a:pt x="1296" y="4358"/>
                    <a:pt x="1910" y="4623"/>
                    <a:pt x="2557" y="4783"/>
                  </a:cubicBezTo>
                  <a:cubicBezTo>
                    <a:pt x="2586" y="4789"/>
                    <a:pt x="2613" y="4793"/>
                    <a:pt x="2639" y="4793"/>
                  </a:cubicBezTo>
                  <a:cubicBezTo>
                    <a:pt x="2972" y="4793"/>
                    <a:pt x="3090" y="4265"/>
                    <a:pt x="2724" y="4175"/>
                  </a:cubicBezTo>
                  <a:cubicBezTo>
                    <a:pt x="2186" y="4043"/>
                    <a:pt x="1671" y="3830"/>
                    <a:pt x="1196" y="3543"/>
                  </a:cubicBezTo>
                  <a:cubicBezTo>
                    <a:pt x="1768" y="3006"/>
                    <a:pt x="2357" y="2487"/>
                    <a:pt x="2969" y="1998"/>
                  </a:cubicBezTo>
                  <a:cubicBezTo>
                    <a:pt x="3103" y="1892"/>
                    <a:pt x="3081" y="1665"/>
                    <a:pt x="2969" y="1553"/>
                  </a:cubicBezTo>
                  <a:cubicBezTo>
                    <a:pt x="2907" y="1491"/>
                    <a:pt x="2834" y="1464"/>
                    <a:pt x="2760" y="1464"/>
                  </a:cubicBezTo>
                  <a:cubicBezTo>
                    <a:pt x="2678" y="1464"/>
                    <a:pt x="2595" y="1497"/>
                    <a:pt x="2525" y="1553"/>
                  </a:cubicBezTo>
                  <a:cubicBezTo>
                    <a:pt x="1935" y="2025"/>
                    <a:pt x="1368" y="2523"/>
                    <a:pt x="817" y="3039"/>
                  </a:cubicBezTo>
                  <a:cubicBezTo>
                    <a:pt x="876" y="2128"/>
                    <a:pt x="898" y="1217"/>
                    <a:pt x="872" y="305"/>
                  </a:cubicBezTo>
                  <a:cubicBezTo>
                    <a:pt x="865" y="102"/>
                    <a:pt x="705" y="1"/>
                    <a:pt x="5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22" name="Google Shape;3722;p7"/>
            <p:cNvSpPr/>
            <p:nvPr/>
          </p:nvSpPr>
          <p:spPr>
            <a:xfrm>
              <a:off x="2452875" y="559250"/>
              <a:ext cx="151350" cy="197425"/>
            </a:xfrm>
            <a:custGeom>
              <a:avLst/>
              <a:gdLst/>
              <a:ahLst/>
              <a:cxnLst/>
              <a:rect l="l" t="t" r="r" b="b"/>
              <a:pathLst>
                <a:path w="6054" h="7897" extrusionOk="0">
                  <a:moveTo>
                    <a:pt x="2797" y="1"/>
                  </a:moveTo>
                  <a:cubicBezTo>
                    <a:pt x="1948" y="1"/>
                    <a:pt x="1099" y="58"/>
                    <a:pt x="255" y="172"/>
                  </a:cubicBezTo>
                  <a:cubicBezTo>
                    <a:pt x="0" y="206"/>
                    <a:pt x="94" y="578"/>
                    <a:pt x="334" y="578"/>
                  </a:cubicBezTo>
                  <a:cubicBezTo>
                    <a:pt x="344" y="578"/>
                    <a:pt x="355" y="578"/>
                    <a:pt x="366" y="576"/>
                  </a:cubicBezTo>
                  <a:cubicBezTo>
                    <a:pt x="1165" y="469"/>
                    <a:pt x="1968" y="416"/>
                    <a:pt x="2774" y="416"/>
                  </a:cubicBezTo>
                  <a:cubicBezTo>
                    <a:pt x="2786" y="416"/>
                    <a:pt x="2797" y="416"/>
                    <a:pt x="2809" y="416"/>
                  </a:cubicBezTo>
                  <a:cubicBezTo>
                    <a:pt x="2803" y="429"/>
                    <a:pt x="2797" y="441"/>
                    <a:pt x="2793" y="455"/>
                  </a:cubicBezTo>
                  <a:cubicBezTo>
                    <a:pt x="2424" y="2854"/>
                    <a:pt x="2176" y="5270"/>
                    <a:pt x="2054" y="7695"/>
                  </a:cubicBezTo>
                  <a:cubicBezTo>
                    <a:pt x="2048" y="7830"/>
                    <a:pt x="2149" y="7897"/>
                    <a:pt x="2253" y="7897"/>
                  </a:cubicBezTo>
                  <a:cubicBezTo>
                    <a:pt x="2358" y="7897"/>
                    <a:pt x="2467" y="7830"/>
                    <a:pt x="2474" y="7695"/>
                  </a:cubicBezTo>
                  <a:cubicBezTo>
                    <a:pt x="2593" y="5308"/>
                    <a:pt x="2834" y="2929"/>
                    <a:pt x="3198" y="567"/>
                  </a:cubicBezTo>
                  <a:cubicBezTo>
                    <a:pt x="3205" y="515"/>
                    <a:pt x="3194" y="463"/>
                    <a:pt x="3166" y="419"/>
                  </a:cubicBezTo>
                  <a:lnTo>
                    <a:pt x="3166" y="419"/>
                  </a:lnTo>
                  <a:cubicBezTo>
                    <a:pt x="4011" y="437"/>
                    <a:pt x="4854" y="510"/>
                    <a:pt x="5687" y="643"/>
                  </a:cubicBezTo>
                  <a:cubicBezTo>
                    <a:pt x="5700" y="645"/>
                    <a:pt x="5712" y="646"/>
                    <a:pt x="5724" y="646"/>
                  </a:cubicBezTo>
                  <a:cubicBezTo>
                    <a:pt x="5962" y="646"/>
                    <a:pt x="6054" y="279"/>
                    <a:pt x="5800" y="239"/>
                  </a:cubicBezTo>
                  <a:cubicBezTo>
                    <a:pt x="4806" y="80"/>
                    <a:pt x="3801" y="1"/>
                    <a:pt x="27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23" name="Google Shape;3723;p7"/>
            <p:cNvSpPr/>
            <p:nvPr/>
          </p:nvSpPr>
          <p:spPr>
            <a:xfrm>
              <a:off x="1313150" y="494875"/>
              <a:ext cx="128300" cy="180500"/>
            </a:xfrm>
            <a:custGeom>
              <a:avLst/>
              <a:gdLst/>
              <a:ahLst/>
              <a:cxnLst/>
              <a:rect l="l" t="t" r="r" b="b"/>
              <a:pathLst>
                <a:path w="5132" h="7220" extrusionOk="0">
                  <a:moveTo>
                    <a:pt x="3092" y="1"/>
                  </a:moveTo>
                  <a:cubicBezTo>
                    <a:pt x="2139" y="1"/>
                    <a:pt x="1187" y="92"/>
                    <a:pt x="250" y="276"/>
                  </a:cubicBezTo>
                  <a:cubicBezTo>
                    <a:pt x="1" y="325"/>
                    <a:pt x="86" y="685"/>
                    <a:pt x="315" y="685"/>
                  </a:cubicBezTo>
                  <a:cubicBezTo>
                    <a:pt x="330" y="685"/>
                    <a:pt x="345" y="683"/>
                    <a:pt x="361" y="680"/>
                  </a:cubicBezTo>
                  <a:cubicBezTo>
                    <a:pt x="1002" y="558"/>
                    <a:pt x="1649" y="481"/>
                    <a:pt x="2301" y="448"/>
                  </a:cubicBezTo>
                  <a:lnTo>
                    <a:pt x="2301" y="448"/>
                  </a:lnTo>
                  <a:cubicBezTo>
                    <a:pt x="1981" y="2623"/>
                    <a:pt x="1863" y="4821"/>
                    <a:pt x="1948" y="7018"/>
                  </a:cubicBezTo>
                  <a:cubicBezTo>
                    <a:pt x="1954" y="7152"/>
                    <a:pt x="2062" y="7219"/>
                    <a:pt x="2166" y="7219"/>
                  </a:cubicBezTo>
                  <a:cubicBezTo>
                    <a:pt x="2271" y="7219"/>
                    <a:pt x="2373" y="7152"/>
                    <a:pt x="2366" y="7018"/>
                  </a:cubicBezTo>
                  <a:cubicBezTo>
                    <a:pt x="2279" y="4815"/>
                    <a:pt x="2398" y="2607"/>
                    <a:pt x="2722" y="428"/>
                  </a:cubicBezTo>
                  <a:cubicBezTo>
                    <a:pt x="2859" y="424"/>
                    <a:pt x="2996" y="422"/>
                    <a:pt x="3133" y="422"/>
                  </a:cubicBezTo>
                  <a:cubicBezTo>
                    <a:pt x="3712" y="422"/>
                    <a:pt x="4290" y="457"/>
                    <a:pt x="4865" y="527"/>
                  </a:cubicBezTo>
                  <a:cubicBezTo>
                    <a:pt x="4875" y="528"/>
                    <a:pt x="4885" y="528"/>
                    <a:pt x="4894" y="528"/>
                  </a:cubicBezTo>
                  <a:cubicBezTo>
                    <a:pt x="5131" y="528"/>
                    <a:pt x="5119" y="138"/>
                    <a:pt x="4864" y="107"/>
                  </a:cubicBezTo>
                  <a:cubicBezTo>
                    <a:pt x="4275" y="36"/>
                    <a:pt x="3683" y="1"/>
                    <a:pt x="30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24" name="Google Shape;3724;p7"/>
            <p:cNvSpPr/>
            <p:nvPr/>
          </p:nvSpPr>
          <p:spPr>
            <a:xfrm>
              <a:off x="2094750" y="3796025"/>
              <a:ext cx="95850" cy="117575"/>
            </a:xfrm>
            <a:custGeom>
              <a:avLst/>
              <a:gdLst/>
              <a:ahLst/>
              <a:cxnLst/>
              <a:rect l="l" t="t" r="r" b="b"/>
              <a:pathLst>
                <a:path w="3834" h="4703" extrusionOk="0">
                  <a:moveTo>
                    <a:pt x="1888" y="574"/>
                  </a:moveTo>
                  <a:cubicBezTo>
                    <a:pt x="1911" y="590"/>
                    <a:pt x="1943" y="605"/>
                    <a:pt x="1957" y="618"/>
                  </a:cubicBezTo>
                  <a:cubicBezTo>
                    <a:pt x="2153" y="784"/>
                    <a:pt x="2248" y="1077"/>
                    <a:pt x="2338" y="1324"/>
                  </a:cubicBezTo>
                  <a:cubicBezTo>
                    <a:pt x="2469" y="1696"/>
                    <a:pt x="2602" y="2067"/>
                    <a:pt x="2734" y="2437"/>
                  </a:cubicBezTo>
                  <a:lnTo>
                    <a:pt x="3118" y="3515"/>
                  </a:lnTo>
                  <a:lnTo>
                    <a:pt x="3223" y="3811"/>
                  </a:lnTo>
                  <a:cubicBezTo>
                    <a:pt x="3237" y="3849"/>
                    <a:pt x="3252" y="3921"/>
                    <a:pt x="3273" y="3982"/>
                  </a:cubicBezTo>
                  <a:lnTo>
                    <a:pt x="3054" y="3990"/>
                  </a:lnTo>
                  <a:lnTo>
                    <a:pt x="664" y="4080"/>
                  </a:lnTo>
                  <a:lnTo>
                    <a:pt x="1281" y="2312"/>
                  </a:lnTo>
                  <a:lnTo>
                    <a:pt x="1673" y="1190"/>
                  </a:lnTo>
                  <a:cubicBezTo>
                    <a:pt x="1734" y="1014"/>
                    <a:pt x="1795" y="840"/>
                    <a:pt x="1857" y="665"/>
                  </a:cubicBezTo>
                  <a:cubicBezTo>
                    <a:pt x="1867" y="635"/>
                    <a:pt x="1878" y="605"/>
                    <a:pt x="1888" y="574"/>
                  </a:cubicBezTo>
                  <a:close/>
                  <a:moveTo>
                    <a:pt x="1825" y="0"/>
                  </a:moveTo>
                  <a:cubicBezTo>
                    <a:pt x="1741" y="0"/>
                    <a:pt x="1659" y="30"/>
                    <a:pt x="1589" y="102"/>
                  </a:cubicBezTo>
                  <a:cubicBezTo>
                    <a:pt x="1468" y="225"/>
                    <a:pt x="1427" y="439"/>
                    <a:pt x="1369" y="604"/>
                  </a:cubicBezTo>
                  <a:lnTo>
                    <a:pt x="1122" y="1315"/>
                  </a:lnTo>
                  <a:lnTo>
                    <a:pt x="75" y="4309"/>
                  </a:lnTo>
                  <a:cubicBezTo>
                    <a:pt x="1" y="4522"/>
                    <a:pt x="165" y="4703"/>
                    <a:pt x="315" y="4703"/>
                  </a:cubicBezTo>
                  <a:cubicBezTo>
                    <a:pt x="384" y="4703"/>
                    <a:pt x="450" y="4665"/>
                    <a:pt x="489" y="4574"/>
                  </a:cubicBezTo>
                  <a:cubicBezTo>
                    <a:pt x="525" y="4602"/>
                    <a:pt x="571" y="4619"/>
                    <a:pt x="617" y="4619"/>
                  </a:cubicBezTo>
                  <a:cubicBezTo>
                    <a:pt x="619" y="4619"/>
                    <a:pt x="621" y="4619"/>
                    <a:pt x="623" y="4619"/>
                  </a:cubicBezTo>
                  <a:lnTo>
                    <a:pt x="3185" y="4521"/>
                  </a:lnTo>
                  <a:cubicBezTo>
                    <a:pt x="3208" y="4520"/>
                    <a:pt x="3232" y="4520"/>
                    <a:pt x="3257" y="4520"/>
                  </a:cubicBezTo>
                  <a:cubicBezTo>
                    <a:pt x="3274" y="4520"/>
                    <a:pt x="3291" y="4520"/>
                    <a:pt x="3309" y="4520"/>
                  </a:cubicBezTo>
                  <a:cubicBezTo>
                    <a:pt x="3435" y="4520"/>
                    <a:pt x="3572" y="4515"/>
                    <a:pt x="3671" y="4439"/>
                  </a:cubicBezTo>
                  <a:cubicBezTo>
                    <a:pt x="3824" y="4322"/>
                    <a:pt x="3834" y="4123"/>
                    <a:pt x="3782" y="3941"/>
                  </a:cubicBezTo>
                  <a:cubicBezTo>
                    <a:pt x="3654" y="3488"/>
                    <a:pt x="3462" y="3046"/>
                    <a:pt x="3306" y="2605"/>
                  </a:cubicBezTo>
                  <a:lnTo>
                    <a:pt x="2829" y="1268"/>
                  </a:lnTo>
                  <a:cubicBezTo>
                    <a:pt x="2712" y="939"/>
                    <a:pt x="2596" y="601"/>
                    <a:pt x="2381" y="334"/>
                  </a:cubicBezTo>
                  <a:cubicBezTo>
                    <a:pt x="2255" y="176"/>
                    <a:pt x="2031" y="0"/>
                    <a:pt x="18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25" name="Google Shape;3725;p7"/>
            <p:cNvSpPr/>
            <p:nvPr/>
          </p:nvSpPr>
          <p:spPr>
            <a:xfrm>
              <a:off x="2193725" y="3768550"/>
              <a:ext cx="60450" cy="135925"/>
            </a:xfrm>
            <a:custGeom>
              <a:avLst/>
              <a:gdLst/>
              <a:ahLst/>
              <a:cxnLst/>
              <a:rect l="l" t="t" r="r" b="b"/>
              <a:pathLst>
                <a:path w="2418" h="5437" extrusionOk="0">
                  <a:moveTo>
                    <a:pt x="1642" y="680"/>
                  </a:moveTo>
                  <a:cubicBezTo>
                    <a:pt x="1664" y="850"/>
                    <a:pt x="1598" y="1056"/>
                    <a:pt x="1554" y="1204"/>
                  </a:cubicBezTo>
                  <a:cubicBezTo>
                    <a:pt x="1315" y="2000"/>
                    <a:pt x="957" y="2757"/>
                    <a:pt x="495" y="3450"/>
                  </a:cubicBezTo>
                  <a:cubicBezTo>
                    <a:pt x="501" y="3342"/>
                    <a:pt x="517" y="3235"/>
                    <a:pt x="539" y="3128"/>
                  </a:cubicBezTo>
                  <a:cubicBezTo>
                    <a:pt x="641" y="2633"/>
                    <a:pt x="821" y="2143"/>
                    <a:pt x="1019" y="1685"/>
                  </a:cubicBezTo>
                  <a:cubicBezTo>
                    <a:pt x="1178" y="1314"/>
                    <a:pt x="1377" y="963"/>
                    <a:pt x="1642" y="680"/>
                  </a:cubicBezTo>
                  <a:close/>
                  <a:moveTo>
                    <a:pt x="1688" y="1"/>
                  </a:moveTo>
                  <a:cubicBezTo>
                    <a:pt x="1647" y="1"/>
                    <a:pt x="1606" y="13"/>
                    <a:pt x="1570" y="44"/>
                  </a:cubicBezTo>
                  <a:cubicBezTo>
                    <a:pt x="1119" y="421"/>
                    <a:pt x="804" y="940"/>
                    <a:pt x="567" y="1508"/>
                  </a:cubicBezTo>
                  <a:cubicBezTo>
                    <a:pt x="318" y="2102"/>
                    <a:pt x="66" y="2765"/>
                    <a:pt x="17" y="3425"/>
                  </a:cubicBezTo>
                  <a:cubicBezTo>
                    <a:pt x="0" y="3661"/>
                    <a:pt x="22" y="3899"/>
                    <a:pt x="85" y="4130"/>
                  </a:cubicBezTo>
                  <a:cubicBezTo>
                    <a:pt x="88" y="4174"/>
                    <a:pt x="100" y="4217"/>
                    <a:pt x="122" y="4257"/>
                  </a:cubicBezTo>
                  <a:cubicBezTo>
                    <a:pt x="361" y="4951"/>
                    <a:pt x="959" y="5437"/>
                    <a:pt x="1649" y="5437"/>
                  </a:cubicBezTo>
                  <a:cubicBezTo>
                    <a:pt x="1752" y="5437"/>
                    <a:pt x="1857" y="5426"/>
                    <a:pt x="1963" y="5403"/>
                  </a:cubicBezTo>
                  <a:cubicBezTo>
                    <a:pt x="2245" y="5344"/>
                    <a:pt x="2128" y="4889"/>
                    <a:pt x="1864" y="4889"/>
                  </a:cubicBezTo>
                  <a:cubicBezTo>
                    <a:pt x="1848" y="4889"/>
                    <a:pt x="1832" y="4891"/>
                    <a:pt x="1814" y="4894"/>
                  </a:cubicBezTo>
                  <a:cubicBezTo>
                    <a:pt x="1755" y="4907"/>
                    <a:pt x="1695" y="4913"/>
                    <a:pt x="1635" y="4913"/>
                  </a:cubicBezTo>
                  <a:cubicBezTo>
                    <a:pt x="1322" y="4913"/>
                    <a:pt x="1013" y="4749"/>
                    <a:pt x="794" y="4501"/>
                  </a:cubicBezTo>
                  <a:cubicBezTo>
                    <a:pt x="708" y="4402"/>
                    <a:pt x="641" y="4289"/>
                    <a:pt x="592" y="4167"/>
                  </a:cubicBezTo>
                  <a:cubicBezTo>
                    <a:pt x="1064" y="3539"/>
                    <a:pt x="1451" y="2851"/>
                    <a:pt x="1742" y="2123"/>
                  </a:cubicBezTo>
                  <a:cubicBezTo>
                    <a:pt x="1960" y="1573"/>
                    <a:pt x="2418" y="550"/>
                    <a:pt x="1860" y="70"/>
                  </a:cubicBezTo>
                  <a:cubicBezTo>
                    <a:pt x="1812" y="29"/>
                    <a:pt x="1750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26" name="Google Shape;3726;p7"/>
            <p:cNvSpPr/>
            <p:nvPr/>
          </p:nvSpPr>
          <p:spPr>
            <a:xfrm>
              <a:off x="2255850" y="3828750"/>
              <a:ext cx="61750" cy="17850"/>
            </a:xfrm>
            <a:custGeom>
              <a:avLst/>
              <a:gdLst/>
              <a:ahLst/>
              <a:cxnLst/>
              <a:rect l="l" t="t" r="r" b="b"/>
              <a:pathLst>
                <a:path w="2470" h="714" extrusionOk="0">
                  <a:moveTo>
                    <a:pt x="218" y="1"/>
                  </a:moveTo>
                  <a:cubicBezTo>
                    <a:pt x="96" y="1"/>
                    <a:pt x="0" y="155"/>
                    <a:pt x="5" y="282"/>
                  </a:cubicBezTo>
                  <a:cubicBezTo>
                    <a:pt x="13" y="442"/>
                    <a:pt x="125" y="525"/>
                    <a:pt x="254" y="536"/>
                  </a:cubicBezTo>
                  <a:lnTo>
                    <a:pt x="2236" y="713"/>
                  </a:lnTo>
                  <a:cubicBezTo>
                    <a:pt x="2240" y="713"/>
                    <a:pt x="2244" y="713"/>
                    <a:pt x="2248" y="713"/>
                  </a:cubicBezTo>
                  <a:cubicBezTo>
                    <a:pt x="2371" y="713"/>
                    <a:pt x="2469" y="560"/>
                    <a:pt x="2463" y="432"/>
                  </a:cubicBezTo>
                  <a:cubicBezTo>
                    <a:pt x="2457" y="272"/>
                    <a:pt x="2342" y="188"/>
                    <a:pt x="2214" y="177"/>
                  </a:cubicBezTo>
                  <a:lnTo>
                    <a:pt x="232" y="1"/>
                  </a:lnTo>
                  <a:cubicBezTo>
                    <a:pt x="227" y="1"/>
                    <a:pt x="22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27" name="Google Shape;3727;p7"/>
            <p:cNvSpPr/>
            <p:nvPr/>
          </p:nvSpPr>
          <p:spPr>
            <a:xfrm>
              <a:off x="2253800" y="3856600"/>
              <a:ext cx="51175" cy="16550"/>
            </a:xfrm>
            <a:custGeom>
              <a:avLst/>
              <a:gdLst/>
              <a:ahLst/>
              <a:cxnLst/>
              <a:rect l="l" t="t" r="r" b="b"/>
              <a:pathLst>
                <a:path w="2047" h="662" extrusionOk="0">
                  <a:moveTo>
                    <a:pt x="227" y="1"/>
                  </a:moveTo>
                  <a:cubicBezTo>
                    <a:pt x="107" y="1"/>
                    <a:pt x="1" y="154"/>
                    <a:pt x="11" y="282"/>
                  </a:cubicBezTo>
                  <a:cubicBezTo>
                    <a:pt x="24" y="442"/>
                    <a:pt x="126" y="526"/>
                    <a:pt x="261" y="537"/>
                  </a:cubicBezTo>
                  <a:lnTo>
                    <a:pt x="1809" y="661"/>
                  </a:lnTo>
                  <a:cubicBezTo>
                    <a:pt x="1813" y="661"/>
                    <a:pt x="1817" y="661"/>
                    <a:pt x="1821" y="661"/>
                  </a:cubicBezTo>
                  <a:cubicBezTo>
                    <a:pt x="1941" y="661"/>
                    <a:pt x="2046" y="509"/>
                    <a:pt x="2036" y="380"/>
                  </a:cubicBezTo>
                  <a:cubicBezTo>
                    <a:pt x="2022" y="222"/>
                    <a:pt x="1920" y="138"/>
                    <a:pt x="1787" y="127"/>
                  </a:cubicBezTo>
                  <a:lnTo>
                    <a:pt x="237" y="1"/>
                  </a:lnTo>
                  <a:cubicBezTo>
                    <a:pt x="234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28" name="Google Shape;3728;p7"/>
            <p:cNvSpPr/>
            <p:nvPr/>
          </p:nvSpPr>
          <p:spPr>
            <a:xfrm>
              <a:off x="2325150" y="3795550"/>
              <a:ext cx="78275" cy="107950"/>
            </a:xfrm>
            <a:custGeom>
              <a:avLst/>
              <a:gdLst/>
              <a:ahLst/>
              <a:cxnLst/>
              <a:rect l="l" t="t" r="r" b="b"/>
              <a:pathLst>
                <a:path w="3131" h="4318" extrusionOk="0">
                  <a:moveTo>
                    <a:pt x="1724" y="0"/>
                  </a:moveTo>
                  <a:cubicBezTo>
                    <a:pt x="1649" y="0"/>
                    <a:pt x="1578" y="42"/>
                    <a:pt x="1540" y="142"/>
                  </a:cubicBezTo>
                  <a:cubicBezTo>
                    <a:pt x="1123" y="1229"/>
                    <a:pt x="644" y="2293"/>
                    <a:pt x="106" y="3327"/>
                  </a:cubicBezTo>
                  <a:cubicBezTo>
                    <a:pt x="1" y="3531"/>
                    <a:pt x="163" y="3710"/>
                    <a:pt x="326" y="3710"/>
                  </a:cubicBezTo>
                  <a:cubicBezTo>
                    <a:pt x="402" y="3710"/>
                    <a:pt x="479" y="3671"/>
                    <a:pt x="528" y="3576"/>
                  </a:cubicBezTo>
                  <a:cubicBezTo>
                    <a:pt x="976" y="2714"/>
                    <a:pt x="1385" y="1828"/>
                    <a:pt x="1751" y="919"/>
                  </a:cubicBezTo>
                  <a:cubicBezTo>
                    <a:pt x="1858" y="1184"/>
                    <a:pt x="1966" y="1448"/>
                    <a:pt x="2068" y="1716"/>
                  </a:cubicBezTo>
                  <a:cubicBezTo>
                    <a:pt x="2237" y="2168"/>
                    <a:pt x="2420" y="2624"/>
                    <a:pt x="2552" y="3089"/>
                  </a:cubicBezTo>
                  <a:cubicBezTo>
                    <a:pt x="2591" y="3228"/>
                    <a:pt x="2633" y="3396"/>
                    <a:pt x="2602" y="3543"/>
                  </a:cubicBezTo>
                  <a:cubicBezTo>
                    <a:pt x="2564" y="3722"/>
                    <a:pt x="2389" y="3709"/>
                    <a:pt x="2254" y="3717"/>
                  </a:cubicBezTo>
                  <a:cubicBezTo>
                    <a:pt x="1781" y="3742"/>
                    <a:pt x="1308" y="3763"/>
                    <a:pt x="833" y="3781"/>
                  </a:cubicBezTo>
                  <a:cubicBezTo>
                    <a:pt x="531" y="3794"/>
                    <a:pt x="549" y="4317"/>
                    <a:pt x="846" y="4317"/>
                  </a:cubicBezTo>
                  <a:cubicBezTo>
                    <a:pt x="850" y="4317"/>
                    <a:pt x="853" y="4317"/>
                    <a:pt x="857" y="4317"/>
                  </a:cubicBezTo>
                  <a:cubicBezTo>
                    <a:pt x="1131" y="4306"/>
                    <a:pt x="1407" y="4295"/>
                    <a:pt x="1682" y="4281"/>
                  </a:cubicBezTo>
                  <a:cubicBezTo>
                    <a:pt x="1944" y="4269"/>
                    <a:pt x="2215" y="4276"/>
                    <a:pt x="2475" y="4234"/>
                  </a:cubicBezTo>
                  <a:cubicBezTo>
                    <a:pt x="2917" y="4165"/>
                    <a:pt x="3130" y="3763"/>
                    <a:pt x="3077" y="3283"/>
                  </a:cubicBezTo>
                  <a:cubicBezTo>
                    <a:pt x="3020" y="2777"/>
                    <a:pt x="2790" y="2280"/>
                    <a:pt x="2619" y="1813"/>
                  </a:cubicBezTo>
                  <a:cubicBezTo>
                    <a:pt x="2417" y="1264"/>
                    <a:pt x="2202" y="720"/>
                    <a:pt x="1977" y="182"/>
                  </a:cubicBezTo>
                  <a:cubicBezTo>
                    <a:pt x="1932" y="75"/>
                    <a:pt x="1824" y="0"/>
                    <a:pt x="1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29" name="Google Shape;3729;p7"/>
            <p:cNvSpPr/>
            <p:nvPr/>
          </p:nvSpPr>
          <p:spPr>
            <a:xfrm>
              <a:off x="2413175" y="3779700"/>
              <a:ext cx="53700" cy="128400"/>
            </a:xfrm>
            <a:custGeom>
              <a:avLst/>
              <a:gdLst/>
              <a:ahLst/>
              <a:cxnLst/>
              <a:rect l="l" t="t" r="r" b="b"/>
              <a:pathLst>
                <a:path w="2148" h="5136" extrusionOk="0">
                  <a:moveTo>
                    <a:pt x="1618" y="602"/>
                  </a:moveTo>
                  <a:lnTo>
                    <a:pt x="1618" y="602"/>
                  </a:lnTo>
                  <a:cubicBezTo>
                    <a:pt x="1604" y="652"/>
                    <a:pt x="1596" y="713"/>
                    <a:pt x="1583" y="755"/>
                  </a:cubicBezTo>
                  <a:cubicBezTo>
                    <a:pt x="1533" y="921"/>
                    <a:pt x="1473" y="1083"/>
                    <a:pt x="1408" y="1243"/>
                  </a:cubicBezTo>
                  <a:cubicBezTo>
                    <a:pt x="1226" y="1688"/>
                    <a:pt x="989" y="2109"/>
                    <a:pt x="703" y="2496"/>
                  </a:cubicBezTo>
                  <a:cubicBezTo>
                    <a:pt x="820" y="2100"/>
                    <a:pt x="996" y="1720"/>
                    <a:pt x="1179" y="1363"/>
                  </a:cubicBezTo>
                  <a:cubicBezTo>
                    <a:pt x="1259" y="1208"/>
                    <a:pt x="1342" y="1056"/>
                    <a:pt x="1425" y="904"/>
                  </a:cubicBezTo>
                  <a:cubicBezTo>
                    <a:pt x="1461" y="840"/>
                    <a:pt x="1497" y="774"/>
                    <a:pt x="1533" y="711"/>
                  </a:cubicBezTo>
                  <a:cubicBezTo>
                    <a:pt x="1560" y="674"/>
                    <a:pt x="1588" y="638"/>
                    <a:pt x="1618" y="602"/>
                  </a:cubicBezTo>
                  <a:close/>
                  <a:moveTo>
                    <a:pt x="1676" y="1"/>
                  </a:moveTo>
                  <a:cubicBezTo>
                    <a:pt x="1617" y="1"/>
                    <a:pt x="1558" y="12"/>
                    <a:pt x="1500" y="36"/>
                  </a:cubicBezTo>
                  <a:cubicBezTo>
                    <a:pt x="1217" y="155"/>
                    <a:pt x="1063" y="547"/>
                    <a:pt x="916" y="818"/>
                  </a:cubicBezTo>
                  <a:cubicBezTo>
                    <a:pt x="737" y="1145"/>
                    <a:pt x="568" y="1479"/>
                    <a:pt x="428" y="1830"/>
                  </a:cubicBezTo>
                  <a:cubicBezTo>
                    <a:pt x="157" y="2516"/>
                    <a:pt x="1" y="3272"/>
                    <a:pt x="151" y="4017"/>
                  </a:cubicBezTo>
                  <a:cubicBezTo>
                    <a:pt x="269" y="4611"/>
                    <a:pt x="697" y="5135"/>
                    <a:pt x="1210" y="5135"/>
                  </a:cubicBezTo>
                  <a:cubicBezTo>
                    <a:pt x="1350" y="5135"/>
                    <a:pt x="1496" y="5096"/>
                    <a:pt x="1644" y="5009"/>
                  </a:cubicBezTo>
                  <a:cubicBezTo>
                    <a:pt x="1876" y="4874"/>
                    <a:pt x="1720" y="4528"/>
                    <a:pt x="1501" y="4528"/>
                  </a:cubicBezTo>
                  <a:cubicBezTo>
                    <a:pt x="1463" y="4528"/>
                    <a:pt x="1424" y="4538"/>
                    <a:pt x="1384" y="4561"/>
                  </a:cubicBezTo>
                  <a:cubicBezTo>
                    <a:pt x="1328" y="4594"/>
                    <a:pt x="1270" y="4609"/>
                    <a:pt x="1213" y="4609"/>
                  </a:cubicBezTo>
                  <a:cubicBezTo>
                    <a:pt x="1014" y="4609"/>
                    <a:pt x="824" y="4430"/>
                    <a:pt x="729" y="4240"/>
                  </a:cubicBezTo>
                  <a:cubicBezTo>
                    <a:pt x="598" y="3983"/>
                    <a:pt x="563" y="3668"/>
                    <a:pt x="568" y="3372"/>
                  </a:cubicBezTo>
                  <a:cubicBezTo>
                    <a:pt x="618" y="3364"/>
                    <a:pt x="665" y="3339"/>
                    <a:pt x="699" y="3300"/>
                  </a:cubicBezTo>
                  <a:cubicBezTo>
                    <a:pt x="1177" y="2766"/>
                    <a:pt x="1561" y="2154"/>
                    <a:pt x="1831" y="1490"/>
                  </a:cubicBezTo>
                  <a:cubicBezTo>
                    <a:pt x="1956" y="1185"/>
                    <a:pt x="2147" y="780"/>
                    <a:pt x="2122" y="436"/>
                  </a:cubicBezTo>
                  <a:cubicBezTo>
                    <a:pt x="2102" y="160"/>
                    <a:pt x="1896" y="1"/>
                    <a:pt x="1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30" name="Google Shape;3730;p7"/>
            <p:cNvSpPr/>
            <p:nvPr/>
          </p:nvSpPr>
          <p:spPr>
            <a:xfrm>
              <a:off x="2482750" y="3811450"/>
              <a:ext cx="63850" cy="57050"/>
            </a:xfrm>
            <a:custGeom>
              <a:avLst/>
              <a:gdLst/>
              <a:ahLst/>
              <a:cxnLst/>
              <a:rect l="l" t="t" r="r" b="b"/>
              <a:pathLst>
                <a:path w="2554" h="2282" extrusionOk="0">
                  <a:moveTo>
                    <a:pt x="1514" y="1"/>
                  </a:moveTo>
                  <a:cubicBezTo>
                    <a:pt x="1400" y="1"/>
                    <a:pt x="1312" y="83"/>
                    <a:pt x="1277" y="209"/>
                  </a:cubicBezTo>
                  <a:cubicBezTo>
                    <a:pt x="1191" y="529"/>
                    <a:pt x="1133" y="855"/>
                    <a:pt x="1106" y="1185"/>
                  </a:cubicBezTo>
                  <a:cubicBezTo>
                    <a:pt x="842" y="1168"/>
                    <a:pt x="575" y="1146"/>
                    <a:pt x="311" y="1115"/>
                  </a:cubicBezTo>
                  <a:cubicBezTo>
                    <a:pt x="298" y="1113"/>
                    <a:pt x="286" y="1113"/>
                    <a:pt x="274" y="1113"/>
                  </a:cubicBezTo>
                  <a:cubicBezTo>
                    <a:pt x="160" y="1113"/>
                    <a:pt x="54" y="1180"/>
                    <a:pt x="25" y="1318"/>
                  </a:cubicBezTo>
                  <a:cubicBezTo>
                    <a:pt x="0" y="1447"/>
                    <a:pt x="77" y="1622"/>
                    <a:pt x="206" y="1638"/>
                  </a:cubicBezTo>
                  <a:cubicBezTo>
                    <a:pt x="500" y="1673"/>
                    <a:pt x="793" y="1699"/>
                    <a:pt x="1088" y="1716"/>
                  </a:cubicBezTo>
                  <a:cubicBezTo>
                    <a:pt x="1088" y="1820"/>
                    <a:pt x="1088" y="1923"/>
                    <a:pt x="1095" y="2027"/>
                  </a:cubicBezTo>
                  <a:cubicBezTo>
                    <a:pt x="1103" y="2159"/>
                    <a:pt x="1202" y="2282"/>
                    <a:pt x="1323" y="2282"/>
                  </a:cubicBezTo>
                  <a:cubicBezTo>
                    <a:pt x="1330" y="2282"/>
                    <a:pt x="1336" y="2281"/>
                    <a:pt x="1343" y="2280"/>
                  </a:cubicBezTo>
                  <a:cubicBezTo>
                    <a:pt x="1482" y="2262"/>
                    <a:pt x="1581" y="2139"/>
                    <a:pt x="1570" y="2000"/>
                  </a:cubicBezTo>
                  <a:cubicBezTo>
                    <a:pt x="1564" y="1912"/>
                    <a:pt x="1566" y="1826"/>
                    <a:pt x="1564" y="1738"/>
                  </a:cubicBezTo>
                  <a:lnTo>
                    <a:pt x="1564" y="1738"/>
                  </a:lnTo>
                  <a:cubicBezTo>
                    <a:pt x="1734" y="1744"/>
                    <a:pt x="1902" y="1747"/>
                    <a:pt x="2072" y="1747"/>
                  </a:cubicBezTo>
                  <a:cubicBezTo>
                    <a:pt x="2131" y="1747"/>
                    <a:pt x="2190" y="1747"/>
                    <a:pt x="2249" y="1746"/>
                  </a:cubicBezTo>
                  <a:cubicBezTo>
                    <a:pt x="2554" y="1742"/>
                    <a:pt x="2532" y="1212"/>
                    <a:pt x="2232" y="1212"/>
                  </a:cubicBezTo>
                  <a:cubicBezTo>
                    <a:pt x="2230" y="1212"/>
                    <a:pt x="2228" y="1212"/>
                    <a:pt x="2227" y="1212"/>
                  </a:cubicBezTo>
                  <a:cubicBezTo>
                    <a:pt x="2169" y="1213"/>
                    <a:pt x="2112" y="1213"/>
                    <a:pt x="2054" y="1213"/>
                  </a:cubicBezTo>
                  <a:cubicBezTo>
                    <a:pt x="1897" y="1213"/>
                    <a:pt x="1740" y="1210"/>
                    <a:pt x="1583" y="1206"/>
                  </a:cubicBezTo>
                  <a:cubicBezTo>
                    <a:pt x="1609" y="908"/>
                    <a:pt x="1663" y="615"/>
                    <a:pt x="1741" y="327"/>
                  </a:cubicBezTo>
                  <a:cubicBezTo>
                    <a:pt x="1779" y="192"/>
                    <a:pt x="1681" y="31"/>
                    <a:pt x="1562" y="6"/>
                  </a:cubicBezTo>
                  <a:cubicBezTo>
                    <a:pt x="1546" y="2"/>
                    <a:pt x="1530" y="1"/>
                    <a:pt x="1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31" name="Google Shape;3731;p7"/>
            <p:cNvSpPr/>
            <p:nvPr/>
          </p:nvSpPr>
          <p:spPr>
            <a:xfrm>
              <a:off x="2562375" y="3787000"/>
              <a:ext cx="83625" cy="94625"/>
            </a:xfrm>
            <a:custGeom>
              <a:avLst/>
              <a:gdLst/>
              <a:ahLst/>
              <a:cxnLst/>
              <a:rect l="l" t="t" r="r" b="b"/>
              <a:pathLst>
                <a:path w="3345" h="3785" extrusionOk="0">
                  <a:moveTo>
                    <a:pt x="2207" y="850"/>
                  </a:moveTo>
                  <a:lnTo>
                    <a:pt x="2476" y="1742"/>
                  </a:lnTo>
                  <a:cubicBezTo>
                    <a:pt x="2545" y="1964"/>
                    <a:pt x="2612" y="2187"/>
                    <a:pt x="2680" y="2409"/>
                  </a:cubicBezTo>
                  <a:cubicBezTo>
                    <a:pt x="2736" y="2594"/>
                    <a:pt x="2821" y="2790"/>
                    <a:pt x="2840" y="2986"/>
                  </a:cubicBezTo>
                  <a:cubicBezTo>
                    <a:pt x="2843" y="3016"/>
                    <a:pt x="2852" y="3081"/>
                    <a:pt x="2827" y="3105"/>
                  </a:cubicBezTo>
                  <a:lnTo>
                    <a:pt x="2825" y="3105"/>
                  </a:lnTo>
                  <a:cubicBezTo>
                    <a:pt x="2813" y="3116"/>
                    <a:pt x="2788" y="3119"/>
                    <a:pt x="2759" y="3119"/>
                  </a:cubicBezTo>
                  <a:cubicBezTo>
                    <a:pt x="2707" y="3119"/>
                    <a:pt x="2640" y="3108"/>
                    <a:pt x="2611" y="3107"/>
                  </a:cubicBezTo>
                  <a:cubicBezTo>
                    <a:pt x="2391" y="3099"/>
                    <a:pt x="2174" y="3091"/>
                    <a:pt x="1956" y="3083"/>
                  </a:cubicBezTo>
                  <a:lnTo>
                    <a:pt x="1301" y="3058"/>
                  </a:lnTo>
                  <a:lnTo>
                    <a:pt x="1000" y="3047"/>
                  </a:lnTo>
                  <a:cubicBezTo>
                    <a:pt x="970" y="3047"/>
                    <a:pt x="912" y="3052"/>
                    <a:pt x="858" y="3052"/>
                  </a:cubicBezTo>
                  <a:lnTo>
                    <a:pt x="2207" y="850"/>
                  </a:lnTo>
                  <a:close/>
                  <a:moveTo>
                    <a:pt x="2293" y="1"/>
                  </a:moveTo>
                  <a:cubicBezTo>
                    <a:pt x="2209" y="1"/>
                    <a:pt x="2122" y="50"/>
                    <a:pt x="2067" y="137"/>
                  </a:cubicBezTo>
                  <a:lnTo>
                    <a:pt x="74" y="3392"/>
                  </a:lnTo>
                  <a:cubicBezTo>
                    <a:pt x="1" y="3511"/>
                    <a:pt x="71" y="3692"/>
                    <a:pt x="174" y="3754"/>
                  </a:cubicBezTo>
                  <a:cubicBezTo>
                    <a:pt x="211" y="3775"/>
                    <a:pt x="247" y="3784"/>
                    <a:pt x="282" y="3784"/>
                  </a:cubicBezTo>
                  <a:cubicBezTo>
                    <a:pt x="367" y="3784"/>
                    <a:pt x="444" y="3726"/>
                    <a:pt x="496" y="3641"/>
                  </a:cubicBezTo>
                  <a:lnTo>
                    <a:pt x="565" y="3528"/>
                  </a:lnTo>
                  <a:cubicBezTo>
                    <a:pt x="641" y="3558"/>
                    <a:pt x="723" y="3573"/>
                    <a:pt x="804" y="3575"/>
                  </a:cubicBezTo>
                  <a:lnTo>
                    <a:pt x="2224" y="3627"/>
                  </a:lnTo>
                  <a:cubicBezTo>
                    <a:pt x="2346" y="3631"/>
                    <a:pt x="2489" y="3647"/>
                    <a:pt x="2631" y="3647"/>
                  </a:cubicBezTo>
                  <a:cubicBezTo>
                    <a:pt x="2926" y="3647"/>
                    <a:pt x="3215" y="3580"/>
                    <a:pt x="3299" y="3213"/>
                  </a:cubicBezTo>
                  <a:cubicBezTo>
                    <a:pt x="3344" y="3017"/>
                    <a:pt x="3302" y="2807"/>
                    <a:pt x="3247" y="2621"/>
                  </a:cubicBezTo>
                  <a:cubicBezTo>
                    <a:pt x="3176" y="2378"/>
                    <a:pt x="3100" y="2137"/>
                    <a:pt x="3026" y="1894"/>
                  </a:cubicBezTo>
                  <a:cubicBezTo>
                    <a:pt x="2852" y="1322"/>
                    <a:pt x="2678" y="750"/>
                    <a:pt x="2506" y="178"/>
                  </a:cubicBezTo>
                  <a:cubicBezTo>
                    <a:pt x="2469" y="56"/>
                    <a:pt x="2383" y="1"/>
                    <a:pt x="2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32" name="Google Shape;3732;p7"/>
            <p:cNvSpPr/>
            <p:nvPr/>
          </p:nvSpPr>
          <p:spPr>
            <a:xfrm>
              <a:off x="2657775" y="3760075"/>
              <a:ext cx="54125" cy="111450"/>
            </a:xfrm>
            <a:custGeom>
              <a:avLst/>
              <a:gdLst/>
              <a:ahLst/>
              <a:cxnLst/>
              <a:rect l="l" t="t" r="r" b="b"/>
              <a:pathLst>
                <a:path w="2165" h="4458" extrusionOk="0">
                  <a:moveTo>
                    <a:pt x="1482" y="1036"/>
                  </a:moveTo>
                  <a:lnTo>
                    <a:pt x="1482" y="1036"/>
                  </a:lnTo>
                  <a:cubicBezTo>
                    <a:pt x="1350" y="1470"/>
                    <a:pt x="1168" y="1888"/>
                    <a:pt x="940" y="2280"/>
                  </a:cubicBezTo>
                  <a:cubicBezTo>
                    <a:pt x="943" y="2266"/>
                    <a:pt x="946" y="2252"/>
                    <a:pt x="951" y="2238"/>
                  </a:cubicBezTo>
                  <a:cubicBezTo>
                    <a:pt x="1068" y="1815"/>
                    <a:pt x="1236" y="1387"/>
                    <a:pt x="1482" y="1036"/>
                  </a:cubicBezTo>
                  <a:close/>
                  <a:moveTo>
                    <a:pt x="1900" y="1"/>
                  </a:moveTo>
                  <a:cubicBezTo>
                    <a:pt x="1858" y="1"/>
                    <a:pt x="1815" y="13"/>
                    <a:pt x="1773" y="39"/>
                  </a:cubicBezTo>
                  <a:cubicBezTo>
                    <a:pt x="1038" y="509"/>
                    <a:pt x="604" y="1489"/>
                    <a:pt x="421" y="2386"/>
                  </a:cubicBezTo>
                  <a:cubicBezTo>
                    <a:pt x="373" y="2614"/>
                    <a:pt x="354" y="2844"/>
                    <a:pt x="365" y="3076"/>
                  </a:cubicBezTo>
                  <a:cubicBezTo>
                    <a:pt x="302" y="3148"/>
                    <a:pt x="241" y="3220"/>
                    <a:pt x="175" y="3289"/>
                  </a:cubicBezTo>
                  <a:cubicBezTo>
                    <a:pt x="1" y="3468"/>
                    <a:pt x="170" y="3718"/>
                    <a:pt x="359" y="3718"/>
                  </a:cubicBezTo>
                  <a:cubicBezTo>
                    <a:pt x="403" y="3718"/>
                    <a:pt x="448" y="3705"/>
                    <a:pt x="490" y="3674"/>
                  </a:cubicBezTo>
                  <a:cubicBezTo>
                    <a:pt x="512" y="3731"/>
                    <a:pt x="539" y="3786"/>
                    <a:pt x="568" y="3839"/>
                  </a:cubicBezTo>
                  <a:cubicBezTo>
                    <a:pt x="771" y="4201"/>
                    <a:pt x="1116" y="4457"/>
                    <a:pt x="1498" y="4457"/>
                  </a:cubicBezTo>
                  <a:cubicBezTo>
                    <a:pt x="1521" y="4457"/>
                    <a:pt x="1543" y="4456"/>
                    <a:pt x="1566" y="4455"/>
                  </a:cubicBezTo>
                  <a:cubicBezTo>
                    <a:pt x="1865" y="4430"/>
                    <a:pt x="1851" y="3918"/>
                    <a:pt x="1565" y="3918"/>
                  </a:cubicBezTo>
                  <a:cubicBezTo>
                    <a:pt x="1558" y="3918"/>
                    <a:pt x="1551" y="3918"/>
                    <a:pt x="1544" y="3919"/>
                  </a:cubicBezTo>
                  <a:cubicBezTo>
                    <a:pt x="1531" y="3920"/>
                    <a:pt x="1517" y="3920"/>
                    <a:pt x="1504" y="3920"/>
                  </a:cubicBezTo>
                  <a:cubicBezTo>
                    <a:pt x="1238" y="3920"/>
                    <a:pt x="1017" y="3703"/>
                    <a:pt x="911" y="3435"/>
                  </a:cubicBezTo>
                  <a:cubicBezTo>
                    <a:pt x="890" y="3380"/>
                    <a:pt x="874" y="3322"/>
                    <a:pt x="861" y="3264"/>
                  </a:cubicBezTo>
                  <a:cubicBezTo>
                    <a:pt x="1519" y="2443"/>
                    <a:pt x="1967" y="1415"/>
                    <a:pt x="2135" y="323"/>
                  </a:cubicBezTo>
                  <a:cubicBezTo>
                    <a:pt x="2164" y="140"/>
                    <a:pt x="2042" y="1"/>
                    <a:pt x="1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33" name="Google Shape;3733;p7"/>
            <p:cNvSpPr/>
            <p:nvPr/>
          </p:nvSpPr>
          <p:spPr>
            <a:xfrm>
              <a:off x="2729825" y="3873575"/>
              <a:ext cx="450" cy="75"/>
            </a:xfrm>
            <a:custGeom>
              <a:avLst/>
              <a:gdLst/>
              <a:ahLst/>
              <a:cxnLst/>
              <a:rect l="l" t="t" r="r" b="b"/>
              <a:pathLst>
                <a:path w="18" h="3" extrusionOk="0">
                  <a:moveTo>
                    <a:pt x="18" y="1"/>
                  </a:moveTo>
                  <a:cubicBezTo>
                    <a:pt x="11" y="1"/>
                    <a:pt x="7" y="1"/>
                    <a:pt x="0" y="2"/>
                  </a:cubicBezTo>
                  <a:lnTo>
                    <a:pt x="13" y="2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34" name="Google Shape;3734;p7"/>
            <p:cNvSpPr/>
            <p:nvPr/>
          </p:nvSpPr>
          <p:spPr>
            <a:xfrm>
              <a:off x="2734375" y="3869950"/>
              <a:ext cx="50" cy="100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0" y="0"/>
                  </a:moveTo>
                  <a:cubicBezTo>
                    <a:pt x="0" y="0"/>
                    <a:pt x="0" y="2"/>
                    <a:pt x="0" y="2"/>
                  </a:cubicBezTo>
                  <a:lnTo>
                    <a:pt x="0" y="3"/>
                  </a:lnTo>
                  <a:cubicBezTo>
                    <a:pt x="2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35" name="Google Shape;3735;p7"/>
            <p:cNvSpPr/>
            <p:nvPr/>
          </p:nvSpPr>
          <p:spPr>
            <a:xfrm>
              <a:off x="2720700" y="3863400"/>
              <a:ext cx="50" cy="500"/>
            </a:xfrm>
            <a:custGeom>
              <a:avLst/>
              <a:gdLst/>
              <a:ahLst/>
              <a:cxnLst/>
              <a:rect l="l" t="t" r="r" b="b"/>
              <a:pathLst>
                <a:path w="2" h="20" extrusionOk="0">
                  <a:moveTo>
                    <a:pt x="0" y="0"/>
                  </a:moveTo>
                  <a:cubicBezTo>
                    <a:pt x="0" y="7"/>
                    <a:pt x="0" y="13"/>
                    <a:pt x="2" y="19"/>
                  </a:cubicBezTo>
                  <a:cubicBezTo>
                    <a:pt x="2" y="13"/>
                    <a:pt x="0" y="7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36" name="Google Shape;3736;p7"/>
            <p:cNvSpPr/>
            <p:nvPr/>
          </p:nvSpPr>
          <p:spPr>
            <a:xfrm>
              <a:off x="2706950" y="3838650"/>
              <a:ext cx="40250" cy="48475"/>
            </a:xfrm>
            <a:custGeom>
              <a:avLst/>
              <a:gdLst/>
              <a:ahLst/>
              <a:cxnLst/>
              <a:rect l="l" t="t" r="r" b="b"/>
              <a:pathLst>
                <a:path w="1610" h="1939" extrusionOk="0">
                  <a:moveTo>
                    <a:pt x="728" y="535"/>
                  </a:moveTo>
                  <a:cubicBezTo>
                    <a:pt x="730" y="535"/>
                    <a:pt x="731" y="536"/>
                    <a:pt x="731" y="538"/>
                  </a:cubicBezTo>
                  <a:lnTo>
                    <a:pt x="751" y="538"/>
                  </a:lnTo>
                  <a:cubicBezTo>
                    <a:pt x="765" y="542"/>
                    <a:pt x="781" y="545"/>
                    <a:pt x="796" y="549"/>
                  </a:cubicBezTo>
                  <a:cubicBezTo>
                    <a:pt x="795" y="547"/>
                    <a:pt x="792" y="545"/>
                    <a:pt x="792" y="542"/>
                  </a:cubicBezTo>
                  <a:lnTo>
                    <a:pt x="792" y="542"/>
                  </a:lnTo>
                  <a:cubicBezTo>
                    <a:pt x="792" y="544"/>
                    <a:pt x="796" y="547"/>
                    <a:pt x="801" y="549"/>
                  </a:cubicBezTo>
                  <a:lnTo>
                    <a:pt x="809" y="550"/>
                  </a:lnTo>
                  <a:cubicBezTo>
                    <a:pt x="821" y="553"/>
                    <a:pt x="822" y="555"/>
                    <a:pt x="818" y="555"/>
                  </a:cubicBezTo>
                  <a:cubicBezTo>
                    <a:pt x="816" y="555"/>
                    <a:pt x="813" y="554"/>
                    <a:pt x="809" y="553"/>
                  </a:cubicBezTo>
                  <a:lnTo>
                    <a:pt x="809" y="553"/>
                  </a:lnTo>
                  <a:cubicBezTo>
                    <a:pt x="818" y="558"/>
                    <a:pt x="828" y="563"/>
                    <a:pt x="831" y="564"/>
                  </a:cubicBezTo>
                  <a:lnTo>
                    <a:pt x="831" y="564"/>
                  </a:lnTo>
                  <a:cubicBezTo>
                    <a:pt x="830" y="563"/>
                    <a:pt x="828" y="562"/>
                    <a:pt x="826" y="560"/>
                  </a:cubicBezTo>
                  <a:lnTo>
                    <a:pt x="826" y="560"/>
                  </a:lnTo>
                  <a:lnTo>
                    <a:pt x="837" y="569"/>
                  </a:lnTo>
                  <a:cubicBezTo>
                    <a:pt x="843" y="573"/>
                    <a:pt x="846" y="577"/>
                    <a:pt x="845" y="577"/>
                  </a:cubicBezTo>
                  <a:cubicBezTo>
                    <a:pt x="845" y="577"/>
                    <a:pt x="845" y="577"/>
                    <a:pt x="845" y="577"/>
                  </a:cubicBezTo>
                  <a:lnTo>
                    <a:pt x="845" y="577"/>
                  </a:lnTo>
                  <a:lnTo>
                    <a:pt x="854" y="586"/>
                  </a:lnTo>
                  <a:cubicBezTo>
                    <a:pt x="865" y="597"/>
                    <a:pt x="876" y="608"/>
                    <a:pt x="887" y="621"/>
                  </a:cubicBezTo>
                  <a:lnTo>
                    <a:pt x="895" y="630"/>
                  </a:lnTo>
                  <a:lnTo>
                    <a:pt x="912" y="655"/>
                  </a:lnTo>
                  <a:cubicBezTo>
                    <a:pt x="920" y="666"/>
                    <a:pt x="926" y="677"/>
                    <a:pt x="934" y="688"/>
                  </a:cubicBezTo>
                  <a:cubicBezTo>
                    <a:pt x="950" y="718"/>
                    <a:pt x="966" y="748"/>
                    <a:pt x="981" y="779"/>
                  </a:cubicBezTo>
                  <a:cubicBezTo>
                    <a:pt x="983" y="784"/>
                    <a:pt x="984" y="788"/>
                    <a:pt x="988" y="793"/>
                  </a:cubicBezTo>
                  <a:cubicBezTo>
                    <a:pt x="989" y="798"/>
                    <a:pt x="995" y="813"/>
                    <a:pt x="999" y="821"/>
                  </a:cubicBezTo>
                  <a:cubicBezTo>
                    <a:pt x="1009" y="849"/>
                    <a:pt x="1020" y="879"/>
                    <a:pt x="1031" y="909"/>
                  </a:cubicBezTo>
                  <a:cubicBezTo>
                    <a:pt x="1055" y="979"/>
                    <a:pt x="1080" y="1051"/>
                    <a:pt x="1097" y="1127"/>
                  </a:cubicBezTo>
                  <a:cubicBezTo>
                    <a:pt x="1097" y="1130"/>
                    <a:pt x="1100" y="1142"/>
                    <a:pt x="1102" y="1153"/>
                  </a:cubicBezTo>
                  <a:cubicBezTo>
                    <a:pt x="1103" y="1167"/>
                    <a:pt x="1106" y="1197"/>
                    <a:pt x="1107" y="1197"/>
                  </a:cubicBezTo>
                  <a:cubicBezTo>
                    <a:pt x="1107" y="1197"/>
                    <a:pt x="1107" y="1197"/>
                    <a:pt x="1107" y="1197"/>
                  </a:cubicBezTo>
                  <a:cubicBezTo>
                    <a:pt x="1107" y="1203"/>
                    <a:pt x="1107" y="1211"/>
                    <a:pt x="1107" y="1219"/>
                  </a:cubicBezTo>
                  <a:cubicBezTo>
                    <a:pt x="1107" y="1222"/>
                    <a:pt x="1105" y="1227"/>
                    <a:pt x="1105" y="1230"/>
                  </a:cubicBezTo>
                  <a:lnTo>
                    <a:pt x="1100" y="1254"/>
                  </a:lnTo>
                  <a:cubicBezTo>
                    <a:pt x="1103" y="1246"/>
                    <a:pt x="1107" y="1238"/>
                    <a:pt x="1108" y="1238"/>
                  </a:cubicBezTo>
                  <a:lnTo>
                    <a:pt x="1108" y="1238"/>
                  </a:lnTo>
                  <a:cubicBezTo>
                    <a:pt x="1108" y="1238"/>
                    <a:pt x="1106" y="1242"/>
                    <a:pt x="1100" y="1255"/>
                  </a:cubicBezTo>
                  <a:cubicBezTo>
                    <a:pt x="1097" y="1257"/>
                    <a:pt x="1097" y="1263"/>
                    <a:pt x="1097" y="1263"/>
                  </a:cubicBezTo>
                  <a:cubicBezTo>
                    <a:pt x="1096" y="1263"/>
                    <a:pt x="1097" y="1260"/>
                    <a:pt x="1097" y="1255"/>
                  </a:cubicBezTo>
                  <a:lnTo>
                    <a:pt x="1097" y="1255"/>
                  </a:lnTo>
                  <a:cubicBezTo>
                    <a:pt x="1093" y="1268"/>
                    <a:pt x="1086" y="1280"/>
                    <a:pt x="1080" y="1293"/>
                  </a:cubicBezTo>
                  <a:cubicBezTo>
                    <a:pt x="1078" y="1293"/>
                    <a:pt x="1080" y="1293"/>
                    <a:pt x="1078" y="1294"/>
                  </a:cubicBezTo>
                  <a:cubicBezTo>
                    <a:pt x="1075" y="1299"/>
                    <a:pt x="1063" y="1316"/>
                    <a:pt x="1052" y="1330"/>
                  </a:cubicBezTo>
                  <a:cubicBezTo>
                    <a:pt x="1050" y="1332"/>
                    <a:pt x="1047" y="1334"/>
                    <a:pt x="1044" y="1335"/>
                  </a:cubicBezTo>
                  <a:cubicBezTo>
                    <a:pt x="1033" y="1343"/>
                    <a:pt x="1022" y="1352"/>
                    <a:pt x="1011" y="1360"/>
                  </a:cubicBezTo>
                  <a:cubicBezTo>
                    <a:pt x="1008" y="1362"/>
                    <a:pt x="1002" y="1368"/>
                    <a:pt x="995" y="1373"/>
                  </a:cubicBezTo>
                  <a:cubicBezTo>
                    <a:pt x="992" y="1374"/>
                    <a:pt x="991" y="1374"/>
                    <a:pt x="988" y="1376"/>
                  </a:cubicBezTo>
                  <a:cubicBezTo>
                    <a:pt x="984" y="1377"/>
                    <a:pt x="955" y="1390"/>
                    <a:pt x="933" y="1398"/>
                  </a:cubicBezTo>
                  <a:lnTo>
                    <a:pt x="930" y="1398"/>
                  </a:lnTo>
                  <a:cubicBezTo>
                    <a:pt x="921" y="1400"/>
                    <a:pt x="915" y="1403"/>
                    <a:pt x="912" y="1403"/>
                  </a:cubicBezTo>
                  <a:cubicBezTo>
                    <a:pt x="912" y="1403"/>
                    <a:pt x="911" y="1403"/>
                    <a:pt x="911" y="1402"/>
                  </a:cubicBezTo>
                  <a:cubicBezTo>
                    <a:pt x="911" y="1401"/>
                    <a:pt x="914" y="1401"/>
                    <a:pt x="917" y="1399"/>
                  </a:cubicBezTo>
                  <a:cubicBezTo>
                    <a:pt x="909" y="1399"/>
                    <a:pt x="901" y="1401"/>
                    <a:pt x="895" y="1402"/>
                  </a:cubicBezTo>
                  <a:lnTo>
                    <a:pt x="864" y="1402"/>
                  </a:lnTo>
                  <a:cubicBezTo>
                    <a:pt x="843" y="1398"/>
                    <a:pt x="825" y="1393"/>
                    <a:pt x="807" y="1387"/>
                  </a:cubicBezTo>
                  <a:lnTo>
                    <a:pt x="804" y="1385"/>
                  </a:lnTo>
                  <a:cubicBezTo>
                    <a:pt x="790" y="1377"/>
                    <a:pt x="774" y="1370"/>
                    <a:pt x="759" y="1360"/>
                  </a:cubicBezTo>
                  <a:lnTo>
                    <a:pt x="749" y="1354"/>
                  </a:lnTo>
                  <a:cubicBezTo>
                    <a:pt x="748" y="1352"/>
                    <a:pt x="724" y="1335"/>
                    <a:pt x="723" y="1334"/>
                  </a:cubicBezTo>
                  <a:cubicBezTo>
                    <a:pt x="704" y="1316"/>
                    <a:pt x="687" y="1299"/>
                    <a:pt x="671" y="1280"/>
                  </a:cubicBezTo>
                  <a:cubicBezTo>
                    <a:pt x="666" y="1274"/>
                    <a:pt x="660" y="1266"/>
                    <a:pt x="654" y="1260"/>
                  </a:cubicBezTo>
                  <a:cubicBezTo>
                    <a:pt x="652" y="1255"/>
                    <a:pt x="649" y="1252"/>
                    <a:pt x="648" y="1249"/>
                  </a:cubicBezTo>
                  <a:cubicBezTo>
                    <a:pt x="630" y="1222"/>
                    <a:pt x="615" y="1194"/>
                    <a:pt x="601" y="1166"/>
                  </a:cubicBezTo>
                  <a:cubicBezTo>
                    <a:pt x="599" y="1163"/>
                    <a:pt x="597" y="1160"/>
                    <a:pt x="594" y="1156"/>
                  </a:cubicBezTo>
                  <a:cubicBezTo>
                    <a:pt x="588" y="1141"/>
                    <a:pt x="583" y="1125"/>
                    <a:pt x="579" y="1109"/>
                  </a:cubicBezTo>
                  <a:cubicBezTo>
                    <a:pt x="569" y="1078"/>
                    <a:pt x="561" y="1047"/>
                    <a:pt x="554" y="1015"/>
                  </a:cubicBezTo>
                  <a:lnTo>
                    <a:pt x="554" y="1009"/>
                  </a:lnTo>
                  <a:cubicBezTo>
                    <a:pt x="552" y="1003"/>
                    <a:pt x="552" y="997"/>
                    <a:pt x="552" y="992"/>
                  </a:cubicBezTo>
                  <a:cubicBezTo>
                    <a:pt x="550" y="975"/>
                    <a:pt x="549" y="957"/>
                    <a:pt x="547" y="942"/>
                  </a:cubicBezTo>
                  <a:cubicBezTo>
                    <a:pt x="544" y="901"/>
                    <a:pt x="546" y="860"/>
                    <a:pt x="546" y="820"/>
                  </a:cubicBezTo>
                  <a:cubicBezTo>
                    <a:pt x="546" y="818"/>
                    <a:pt x="546" y="816"/>
                    <a:pt x="546" y="815"/>
                  </a:cubicBezTo>
                  <a:cubicBezTo>
                    <a:pt x="549" y="791"/>
                    <a:pt x="552" y="769"/>
                    <a:pt x="555" y="746"/>
                  </a:cubicBezTo>
                  <a:cubicBezTo>
                    <a:pt x="555" y="743"/>
                    <a:pt x="557" y="738"/>
                    <a:pt x="557" y="733"/>
                  </a:cubicBezTo>
                  <a:cubicBezTo>
                    <a:pt x="611" y="695"/>
                    <a:pt x="648" y="638"/>
                    <a:pt x="661" y="574"/>
                  </a:cubicBezTo>
                  <a:lnTo>
                    <a:pt x="661" y="574"/>
                  </a:lnTo>
                  <a:cubicBezTo>
                    <a:pt x="661" y="574"/>
                    <a:pt x="661" y="575"/>
                    <a:pt x="661" y="575"/>
                  </a:cubicBezTo>
                  <a:cubicBezTo>
                    <a:pt x="661" y="575"/>
                    <a:pt x="662" y="573"/>
                    <a:pt x="662" y="570"/>
                  </a:cubicBezTo>
                  <a:lnTo>
                    <a:pt x="662" y="570"/>
                  </a:lnTo>
                  <a:cubicBezTo>
                    <a:pt x="662" y="570"/>
                    <a:pt x="662" y="570"/>
                    <a:pt x="662" y="570"/>
                  </a:cubicBezTo>
                  <a:lnTo>
                    <a:pt x="662" y="569"/>
                  </a:lnTo>
                  <a:cubicBezTo>
                    <a:pt x="662" y="569"/>
                    <a:pt x="662" y="567"/>
                    <a:pt x="662" y="566"/>
                  </a:cubicBezTo>
                  <a:lnTo>
                    <a:pt x="663" y="564"/>
                  </a:lnTo>
                  <a:lnTo>
                    <a:pt x="663" y="563"/>
                  </a:lnTo>
                  <a:lnTo>
                    <a:pt x="665" y="561"/>
                  </a:lnTo>
                  <a:cubicBezTo>
                    <a:pt x="668" y="558"/>
                    <a:pt x="669" y="556"/>
                    <a:pt x="671" y="553"/>
                  </a:cubicBezTo>
                  <a:lnTo>
                    <a:pt x="673" y="553"/>
                  </a:lnTo>
                  <a:cubicBezTo>
                    <a:pt x="673" y="555"/>
                    <a:pt x="671" y="555"/>
                    <a:pt x="671" y="556"/>
                  </a:cubicBezTo>
                  <a:cubicBezTo>
                    <a:pt x="674" y="555"/>
                    <a:pt x="676" y="553"/>
                    <a:pt x="679" y="552"/>
                  </a:cubicBezTo>
                  <a:cubicBezTo>
                    <a:pt x="687" y="549"/>
                    <a:pt x="696" y="545"/>
                    <a:pt x="706" y="542"/>
                  </a:cubicBezTo>
                  <a:cubicBezTo>
                    <a:pt x="702" y="542"/>
                    <a:pt x="701" y="542"/>
                    <a:pt x="699" y="541"/>
                  </a:cubicBezTo>
                  <a:lnTo>
                    <a:pt x="710" y="541"/>
                  </a:lnTo>
                  <a:lnTo>
                    <a:pt x="713" y="539"/>
                  </a:lnTo>
                  <a:cubicBezTo>
                    <a:pt x="721" y="537"/>
                    <a:pt x="726" y="535"/>
                    <a:pt x="728" y="535"/>
                  </a:cubicBezTo>
                  <a:close/>
                  <a:moveTo>
                    <a:pt x="751" y="1"/>
                  </a:moveTo>
                  <a:cubicBezTo>
                    <a:pt x="675" y="1"/>
                    <a:pt x="599" y="16"/>
                    <a:pt x="527" y="47"/>
                  </a:cubicBezTo>
                  <a:cubicBezTo>
                    <a:pt x="497" y="34"/>
                    <a:pt x="464" y="28"/>
                    <a:pt x="432" y="28"/>
                  </a:cubicBezTo>
                  <a:cubicBezTo>
                    <a:pt x="347" y="28"/>
                    <a:pt x="263" y="73"/>
                    <a:pt x="225" y="166"/>
                  </a:cubicBezTo>
                  <a:cubicBezTo>
                    <a:pt x="62" y="561"/>
                    <a:pt x="0" y="1011"/>
                    <a:pt x="179" y="1412"/>
                  </a:cubicBezTo>
                  <a:cubicBezTo>
                    <a:pt x="309" y="1703"/>
                    <a:pt x="584" y="1939"/>
                    <a:pt x="879" y="1939"/>
                  </a:cubicBezTo>
                  <a:cubicBezTo>
                    <a:pt x="908" y="1939"/>
                    <a:pt x="937" y="1937"/>
                    <a:pt x="966" y="1932"/>
                  </a:cubicBezTo>
                  <a:cubicBezTo>
                    <a:pt x="1343" y="1868"/>
                    <a:pt x="1610" y="1526"/>
                    <a:pt x="1580" y="1144"/>
                  </a:cubicBezTo>
                  <a:cubicBezTo>
                    <a:pt x="1563" y="931"/>
                    <a:pt x="1483" y="721"/>
                    <a:pt x="1400" y="531"/>
                  </a:cubicBezTo>
                  <a:cubicBezTo>
                    <a:pt x="1324" y="356"/>
                    <a:pt x="1215" y="204"/>
                    <a:pt x="1066" y="99"/>
                  </a:cubicBezTo>
                  <a:cubicBezTo>
                    <a:pt x="972" y="34"/>
                    <a:pt x="862" y="1"/>
                    <a:pt x="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37" name="Google Shape;3737;p7"/>
            <p:cNvSpPr/>
            <p:nvPr/>
          </p:nvSpPr>
          <p:spPr>
            <a:xfrm>
              <a:off x="2726850" y="3852300"/>
              <a:ext cx="300" cy="200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0" y="1"/>
                  </a:moveTo>
                  <a:cubicBezTo>
                    <a:pt x="4" y="4"/>
                    <a:pt x="8" y="6"/>
                    <a:pt x="11" y="7"/>
                  </a:cubicBezTo>
                  <a:cubicBezTo>
                    <a:pt x="10" y="6"/>
                    <a:pt x="7" y="3"/>
                    <a:pt x="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38" name="Google Shape;3738;p7"/>
            <p:cNvSpPr/>
            <p:nvPr/>
          </p:nvSpPr>
          <p:spPr>
            <a:xfrm>
              <a:off x="2727825" y="3852850"/>
              <a:ext cx="250" cy="225"/>
            </a:xfrm>
            <a:custGeom>
              <a:avLst/>
              <a:gdLst/>
              <a:ahLst/>
              <a:cxnLst/>
              <a:rect l="l" t="t" r="r" b="b"/>
              <a:pathLst>
                <a:path w="10" h="9" extrusionOk="0">
                  <a:moveTo>
                    <a:pt x="1" y="1"/>
                  </a:moveTo>
                  <a:lnTo>
                    <a:pt x="10" y="9"/>
                  </a:lnTo>
                  <a:cubicBezTo>
                    <a:pt x="7" y="6"/>
                    <a:pt x="4" y="2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39" name="Google Shape;3739;p7"/>
            <p:cNvSpPr/>
            <p:nvPr/>
          </p:nvSpPr>
          <p:spPr>
            <a:xfrm>
              <a:off x="2723450" y="3852550"/>
              <a:ext cx="300" cy="325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1" y="0"/>
                  </a:moveTo>
                  <a:lnTo>
                    <a:pt x="5" y="4"/>
                  </a:lnTo>
                  <a:lnTo>
                    <a:pt x="2" y="8"/>
                  </a:lnTo>
                  <a:cubicBezTo>
                    <a:pt x="2" y="10"/>
                    <a:pt x="0" y="11"/>
                    <a:pt x="0" y="13"/>
                  </a:cubicBezTo>
                  <a:cubicBezTo>
                    <a:pt x="5" y="10"/>
                    <a:pt x="8" y="5"/>
                    <a:pt x="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40" name="Google Shape;3740;p7"/>
            <p:cNvSpPr/>
            <p:nvPr/>
          </p:nvSpPr>
          <p:spPr>
            <a:xfrm>
              <a:off x="2724575" y="38520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22" y="1"/>
                  </a:moveTo>
                  <a:cubicBezTo>
                    <a:pt x="22" y="1"/>
                    <a:pt x="13" y="2"/>
                    <a:pt x="4" y="2"/>
                  </a:cubicBezTo>
                  <a:lnTo>
                    <a:pt x="1" y="4"/>
                  </a:lnTo>
                  <a:cubicBezTo>
                    <a:pt x="4" y="5"/>
                    <a:pt x="8" y="6"/>
                    <a:pt x="11" y="6"/>
                  </a:cubicBezTo>
                  <a:cubicBezTo>
                    <a:pt x="19" y="6"/>
                    <a:pt x="24" y="3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41" name="Google Shape;3741;p7"/>
            <p:cNvSpPr/>
            <p:nvPr/>
          </p:nvSpPr>
          <p:spPr>
            <a:xfrm>
              <a:off x="3795850" y="4503750"/>
              <a:ext cx="156875" cy="185100"/>
            </a:xfrm>
            <a:custGeom>
              <a:avLst/>
              <a:gdLst/>
              <a:ahLst/>
              <a:cxnLst/>
              <a:rect l="l" t="t" r="r" b="b"/>
              <a:pathLst>
                <a:path w="6275" h="7404" extrusionOk="0">
                  <a:moveTo>
                    <a:pt x="5566" y="481"/>
                  </a:moveTo>
                  <a:cubicBezTo>
                    <a:pt x="5738" y="1020"/>
                    <a:pt x="5055" y="1702"/>
                    <a:pt x="4756" y="2063"/>
                  </a:cubicBezTo>
                  <a:cubicBezTo>
                    <a:pt x="4333" y="2576"/>
                    <a:pt x="3882" y="3065"/>
                    <a:pt x="3405" y="3528"/>
                  </a:cubicBezTo>
                  <a:cubicBezTo>
                    <a:pt x="3103" y="3820"/>
                    <a:pt x="2790" y="4097"/>
                    <a:pt x="2468" y="4368"/>
                  </a:cubicBezTo>
                  <a:cubicBezTo>
                    <a:pt x="2595" y="4030"/>
                    <a:pt x="2749" y="3702"/>
                    <a:pt x="2893" y="3397"/>
                  </a:cubicBezTo>
                  <a:cubicBezTo>
                    <a:pt x="3462" y="2190"/>
                    <a:pt x="4286" y="989"/>
                    <a:pt x="5566" y="481"/>
                  </a:cubicBezTo>
                  <a:close/>
                  <a:moveTo>
                    <a:pt x="5666" y="1"/>
                  </a:moveTo>
                  <a:cubicBezTo>
                    <a:pt x="5649" y="1"/>
                    <a:pt x="5631" y="3"/>
                    <a:pt x="5613" y="9"/>
                  </a:cubicBezTo>
                  <a:cubicBezTo>
                    <a:pt x="4353" y="437"/>
                    <a:pt x="3463" y="1457"/>
                    <a:pt x="2835" y="2591"/>
                  </a:cubicBezTo>
                  <a:cubicBezTo>
                    <a:pt x="2504" y="3192"/>
                    <a:pt x="2227" y="3818"/>
                    <a:pt x="2008" y="4465"/>
                  </a:cubicBezTo>
                  <a:cubicBezTo>
                    <a:pt x="1967" y="4584"/>
                    <a:pt x="1931" y="4708"/>
                    <a:pt x="1898" y="4835"/>
                  </a:cubicBezTo>
                  <a:cubicBezTo>
                    <a:pt x="1353" y="5257"/>
                    <a:pt x="784" y="5648"/>
                    <a:pt x="193" y="6007"/>
                  </a:cubicBezTo>
                  <a:cubicBezTo>
                    <a:pt x="1" y="6124"/>
                    <a:pt x="119" y="6401"/>
                    <a:pt x="299" y="6401"/>
                  </a:cubicBezTo>
                  <a:cubicBezTo>
                    <a:pt x="333" y="6401"/>
                    <a:pt x="369" y="6391"/>
                    <a:pt x="405" y="6369"/>
                  </a:cubicBezTo>
                  <a:cubicBezTo>
                    <a:pt x="883" y="6079"/>
                    <a:pt x="1343" y="5759"/>
                    <a:pt x="1793" y="5429"/>
                  </a:cubicBezTo>
                  <a:lnTo>
                    <a:pt x="1793" y="5429"/>
                  </a:lnTo>
                  <a:cubicBezTo>
                    <a:pt x="1757" y="5846"/>
                    <a:pt x="1806" y="6264"/>
                    <a:pt x="2028" y="6629"/>
                  </a:cubicBezTo>
                  <a:cubicBezTo>
                    <a:pt x="2294" y="7065"/>
                    <a:pt x="2777" y="7404"/>
                    <a:pt x="3285" y="7404"/>
                  </a:cubicBezTo>
                  <a:cubicBezTo>
                    <a:pt x="3423" y="7404"/>
                    <a:pt x="3563" y="7379"/>
                    <a:pt x="3701" y="7323"/>
                  </a:cubicBezTo>
                  <a:cubicBezTo>
                    <a:pt x="3922" y="7237"/>
                    <a:pt x="3860" y="6905"/>
                    <a:pt x="3666" y="6905"/>
                  </a:cubicBezTo>
                  <a:cubicBezTo>
                    <a:pt x="3643" y="6905"/>
                    <a:pt x="3617" y="6910"/>
                    <a:pt x="3590" y="6920"/>
                  </a:cubicBezTo>
                  <a:cubicBezTo>
                    <a:pt x="3480" y="6964"/>
                    <a:pt x="3373" y="6984"/>
                    <a:pt x="3269" y="6984"/>
                  </a:cubicBezTo>
                  <a:cubicBezTo>
                    <a:pt x="2690" y="6984"/>
                    <a:pt x="2241" y="6356"/>
                    <a:pt x="2202" y="5791"/>
                  </a:cubicBezTo>
                  <a:cubicBezTo>
                    <a:pt x="2189" y="5554"/>
                    <a:pt x="2208" y="5318"/>
                    <a:pt x="2258" y="5086"/>
                  </a:cubicBezTo>
                  <a:cubicBezTo>
                    <a:pt x="3448" y="4152"/>
                    <a:pt x="4516" y="3074"/>
                    <a:pt x="5439" y="1877"/>
                  </a:cubicBezTo>
                  <a:cubicBezTo>
                    <a:pt x="5809" y="1396"/>
                    <a:pt x="6274" y="694"/>
                    <a:pt x="5849" y="107"/>
                  </a:cubicBezTo>
                  <a:cubicBezTo>
                    <a:pt x="5807" y="48"/>
                    <a:pt x="5739" y="1"/>
                    <a:pt x="56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42" name="Google Shape;3742;p7"/>
            <p:cNvSpPr/>
            <p:nvPr/>
          </p:nvSpPr>
          <p:spPr>
            <a:xfrm>
              <a:off x="3942575" y="4628475"/>
              <a:ext cx="32500" cy="73200"/>
            </a:xfrm>
            <a:custGeom>
              <a:avLst/>
              <a:gdLst/>
              <a:ahLst/>
              <a:cxnLst/>
              <a:rect l="l" t="t" r="r" b="b"/>
              <a:pathLst>
                <a:path w="1300" h="2928" extrusionOk="0">
                  <a:moveTo>
                    <a:pt x="1008" y="0"/>
                  </a:moveTo>
                  <a:cubicBezTo>
                    <a:pt x="943" y="0"/>
                    <a:pt x="879" y="28"/>
                    <a:pt x="834" y="97"/>
                  </a:cubicBezTo>
                  <a:cubicBezTo>
                    <a:pt x="322" y="880"/>
                    <a:pt x="35" y="1790"/>
                    <a:pt x="6" y="2726"/>
                  </a:cubicBezTo>
                  <a:cubicBezTo>
                    <a:pt x="1" y="2861"/>
                    <a:pt x="103" y="2928"/>
                    <a:pt x="208" y="2928"/>
                  </a:cubicBezTo>
                  <a:cubicBezTo>
                    <a:pt x="312" y="2928"/>
                    <a:pt x="419" y="2861"/>
                    <a:pt x="424" y="2726"/>
                  </a:cubicBezTo>
                  <a:cubicBezTo>
                    <a:pt x="455" y="1864"/>
                    <a:pt x="722" y="1027"/>
                    <a:pt x="1196" y="308"/>
                  </a:cubicBezTo>
                  <a:cubicBezTo>
                    <a:pt x="1300" y="150"/>
                    <a:pt x="1155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43" name="Google Shape;3743;p7"/>
            <p:cNvSpPr/>
            <p:nvPr/>
          </p:nvSpPr>
          <p:spPr>
            <a:xfrm>
              <a:off x="3731650" y="4740425"/>
              <a:ext cx="274050" cy="21600"/>
            </a:xfrm>
            <a:custGeom>
              <a:avLst/>
              <a:gdLst/>
              <a:ahLst/>
              <a:cxnLst/>
              <a:rect l="l" t="t" r="r" b="b"/>
              <a:pathLst>
                <a:path w="10962" h="864" extrusionOk="0">
                  <a:moveTo>
                    <a:pt x="264" y="1"/>
                  </a:moveTo>
                  <a:cubicBezTo>
                    <a:pt x="1" y="1"/>
                    <a:pt x="3" y="413"/>
                    <a:pt x="270" y="419"/>
                  </a:cubicBezTo>
                  <a:cubicBezTo>
                    <a:pt x="3747" y="499"/>
                    <a:pt x="7222" y="648"/>
                    <a:pt x="10692" y="863"/>
                  </a:cubicBezTo>
                  <a:cubicBezTo>
                    <a:pt x="10698" y="863"/>
                    <a:pt x="10703" y="863"/>
                    <a:pt x="10708" y="863"/>
                  </a:cubicBezTo>
                  <a:cubicBezTo>
                    <a:pt x="10962" y="863"/>
                    <a:pt x="10956" y="461"/>
                    <a:pt x="10692" y="444"/>
                  </a:cubicBezTo>
                  <a:cubicBezTo>
                    <a:pt x="7222" y="228"/>
                    <a:pt x="3748" y="81"/>
                    <a:pt x="270" y="1"/>
                  </a:cubicBezTo>
                  <a:cubicBezTo>
                    <a:pt x="268" y="1"/>
                    <a:pt x="266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44" name="Google Shape;3744;p7"/>
            <p:cNvSpPr/>
            <p:nvPr/>
          </p:nvSpPr>
          <p:spPr>
            <a:xfrm>
              <a:off x="3782450" y="4775675"/>
              <a:ext cx="122125" cy="175550"/>
            </a:xfrm>
            <a:custGeom>
              <a:avLst/>
              <a:gdLst/>
              <a:ahLst/>
              <a:cxnLst/>
              <a:rect l="l" t="t" r="r" b="b"/>
              <a:pathLst>
                <a:path w="4885" h="7022" extrusionOk="0">
                  <a:moveTo>
                    <a:pt x="4349" y="411"/>
                  </a:moveTo>
                  <a:cubicBezTo>
                    <a:pt x="4364" y="411"/>
                    <a:pt x="4376" y="413"/>
                    <a:pt x="4385" y="419"/>
                  </a:cubicBezTo>
                  <a:cubicBezTo>
                    <a:pt x="4447" y="466"/>
                    <a:pt x="4385" y="618"/>
                    <a:pt x="4366" y="661"/>
                  </a:cubicBezTo>
                  <a:cubicBezTo>
                    <a:pt x="4255" y="924"/>
                    <a:pt x="4056" y="1178"/>
                    <a:pt x="3899" y="1418"/>
                  </a:cubicBezTo>
                  <a:cubicBezTo>
                    <a:pt x="3592" y="1886"/>
                    <a:pt x="3260" y="2337"/>
                    <a:pt x="2906" y="2771"/>
                  </a:cubicBezTo>
                  <a:cubicBezTo>
                    <a:pt x="2505" y="3262"/>
                    <a:pt x="2075" y="3729"/>
                    <a:pt x="1622" y="4170"/>
                  </a:cubicBezTo>
                  <a:cubicBezTo>
                    <a:pt x="1622" y="4164"/>
                    <a:pt x="1624" y="4159"/>
                    <a:pt x="1626" y="4155"/>
                  </a:cubicBezTo>
                  <a:cubicBezTo>
                    <a:pt x="1760" y="3683"/>
                    <a:pt x="1926" y="3221"/>
                    <a:pt x="2122" y="2771"/>
                  </a:cubicBezTo>
                  <a:cubicBezTo>
                    <a:pt x="2503" y="1903"/>
                    <a:pt x="3039" y="1038"/>
                    <a:pt x="3897" y="579"/>
                  </a:cubicBezTo>
                  <a:cubicBezTo>
                    <a:pt x="3996" y="526"/>
                    <a:pt x="4101" y="471"/>
                    <a:pt x="4209" y="441"/>
                  </a:cubicBezTo>
                  <a:cubicBezTo>
                    <a:pt x="4238" y="434"/>
                    <a:pt x="4304" y="411"/>
                    <a:pt x="4349" y="411"/>
                  </a:cubicBezTo>
                  <a:close/>
                  <a:moveTo>
                    <a:pt x="4346" y="0"/>
                  </a:moveTo>
                  <a:cubicBezTo>
                    <a:pt x="3854" y="0"/>
                    <a:pt x="3334" y="403"/>
                    <a:pt x="2993" y="717"/>
                  </a:cubicBezTo>
                  <a:cubicBezTo>
                    <a:pt x="2578" y="1099"/>
                    <a:pt x="2254" y="1577"/>
                    <a:pt x="1992" y="2074"/>
                  </a:cubicBezTo>
                  <a:cubicBezTo>
                    <a:pt x="1724" y="2588"/>
                    <a:pt x="1514" y="3133"/>
                    <a:pt x="1334" y="3685"/>
                  </a:cubicBezTo>
                  <a:cubicBezTo>
                    <a:pt x="1229" y="4001"/>
                    <a:pt x="1132" y="4332"/>
                    <a:pt x="1080" y="4665"/>
                  </a:cubicBezTo>
                  <a:cubicBezTo>
                    <a:pt x="787" y="4929"/>
                    <a:pt x="487" y="5182"/>
                    <a:pt x="175" y="5422"/>
                  </a:cubicBezTo>
                  <a:cubicBezTo>
                    <a:pt x="1" y="5556"/>
                    <a:pt x="111" y="5826"/>
                    <a:pt x="275" y="5826"/>
                  </a:cubicBezTo>
                  <a:cubicBezTo>
                    <a:pt x="310" y="5826"/>
                    <a:pt x="348" y="5813"/>
                    <a:pt x="386" y="5784"/>
                  </a:cubicBezTo>
                  <a:cubicBezTo>
                    <a:pt x="612" y="5610"/>
                    <a:pt x="831" y="5428"/>
                    <a:pt x="1049" y="5245"/>
                  </a:cubicBezTo>
                  <a:cubicBezTo>
                    <a:pt x="1052" y="5344"/>
                    <a:pt x="1063" y="5443"/>
                    <a:pt x="1082" y="5541"/>
                  </a:cubicBezTo>
                  <a:cubicBezTo>
                    <a:pt x="1315" y="6770"/>
                    <a:pt x="2555" y="7021"/>
                    <a:pt x="3637" y="7021"/>
                  </a:cubicBezTo>
                  <a:cubicBezTo>
                    <a:pt x="3793" y="7021"/>
                    <a:pt x="3947" y="7016"/>
                    <a:pt x="4093" y="7008"/>
                  </a:cubicBezTo>
                  <a:cubicBezTo>
                    <a:pt x="4356" y="6992"/>
                    <a:pt x="4363" y="6587"/>
                    <a:pt x="4108" y="6587"/>
                  </a:cubicBezTo>
                  <a:cubicBezTo>
                    <a:pt x="4103" y="6587"/>
                    <a:pt x="4098" y="6588"/>
                    <a:pt x="4093" y="6588"/>
                  </a:cubicBezTo>
                  <a:cubicBezTo>
                    <a:pt x="3912" y="6598"/>
                    <a:pt x="3712" y="6608"/>
                    <a:pt x="3505" y="6608"/>
                  </a:cubicBezTo>
                  <a:cubicBezTo>
                    <a:pt x="2755" y="6608"/>
                    <a:pt x="1923" y="6477"/>
                    <a:pt x="1590" y="5767"/>
                  </a:cubicBezTo>
                  <a:cubicBezTo>
                    <a:pt x="1458" y="5486"/>
                    <a:pt x="1441" y="5176"/>
                    <a:pt x="1475" y="4868"/>
                  </a:cubicBezTo>
                  <a:cubicBezTo>
                    <a:pt x="2136" y="4269"/>
                    <a:pt x="2755" y="3628"/>
                    <a:pt x="3313" y="2929"/>
                  </a:cubicBezTo>
                  <a:cubicBezTo>
                    <a:pt x="3742" y="2395"/>
                    <a:pt x="4139" y="1836"/>
                    <a:pt x="4499" y="1253"/>
                  </a:cubicBezTo>
                  <a:cubicBezTo>
                    <a:pt x="4645" y="1018"/>
                    <a:pt x="4884" y="728"/>
                    <a:pt x="4864" y="435"/>
                  </a:cubicBezTo>
                  <a:cubicBezTo>
                    <a:pt x="4845" y="178"/>
                    <a:pt x="4632" y="12"/>
                    <a:pt x="4385" y="1"/>
                  </a:cubicBezTo>
                  <a:cubicBezTo>
                    <a:pt x="4372" y="1"/>
                    <a:pt x="4359" y="0"/>
                    <a:pt x="4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  <p:sp>
          <p:nvSpPr>
            <p:cNvPr id="3745" name="Google Shape;3745;p7"/>
            <p:cNvSpPr/>
            <p:nvPr/>
          </p:nvSpPr>
          <p:spPr>
            <a:xfrm>
              <a:off x="3919125" y="4897250"/>
              <a:ext cx="57900" cy="75000"/>
            </a:xfrm>
            <a:custGeom>
              <a:avLst/>
              <a:gdLst/>
              <a:ahLst/>
              <a:cxnLst/>
              <a:rect l="l" t="t" r="r" b="b"/>
              <a:pathLst>
                <a:path w="2316" h="3000" extrusionOk="0">
                  <a:moveTo>
                    <a:pt x="880" y="1"/>
                  </a:moveTo>
                  <a:cubicBezTo>
                    <a:pt x="557" y="1"/>
                    <a:pt x="258" y="183"/>
                    <a:pt x="68" y="442"/>
                  </a:cubicBezTo>
                  <a:cubicBezTo>
                    <a:pt x="0" y="533"/>
                    <a:pt x="52" y="675"/>
                    <a:pt x="143" y="728"/>
                  </a:cubicBezTo>
                  <a:cubicBezTo>
                    <a:pt x="176" y="748"/>
                    <a:pt x="211" y="756"/>
                    <a:pt x="244" y="756"/>
                  </a:cubicBezTo>
                  <a:cubicBezTo>
                    <a:pt x="316" y="756"/>
                    <a:pt x="383" y="715"/>
                    <a:pt x="430" y="653"/>
                  </a:cubicBezTo>
                  <a:cubicBezTo>
                    <a:pt x="522" y="528"/>
                    <a:pt x="704" y="415"/>
                    <a:pt x="873" y="415"/>
                  </a:cubicBezTo>
                  <a:cubicBezTo>
                    <a:pt x="922" y="415"/>
                    <a:pt x="969" y="424"/>
                    <a:pt x="1012" y="445"/>
                  </a:cubicBezTo>
                  <a:cubicBezTo>
                    <a:pt x="1258" y="561"/>
                    <a:pt x="1166" y="923"/>
                    <a:pt x="1072" y="1106"/>
                  </a:cubicBezTo>
                  <a:cubicBezTo>
                    <a:pt x="917" y="1404"/>
                    <a:pt x="669" y="1640"/>
                    <a:pt x="541" y="1954"/>
                  </a:cubicBezTo>
                  <a:cubicBezTo>
                    <a:pt x="412" y="2267"/>
                    <a:pt x="425" y="2676"/>
                    <a:pt x="776" y="2829"/>
                  </a:cubicBezTo>
                  <a:cubicBezTo>
                    <a:pt x="962" y="2911"/>
                    <a:pt x="1186" y="2908"/>
                    <a:pt x="1387" y="2927"/>
                  </a:cubicBezTo>
                  <a:lnTo>
                    <a:pt x="2108" y="2999"/>
                  </a:lnTo>
                  <a:cubicBezTo>
                    <a:pt x="2113" y="2999"/>
                    <a:pt x="2118" y="2999"/>
                    <a:pt x="2122" y="2999"/>
                  </a:cubicBezTo>
                  <a:cubicBezTo>
                    <a:pt x="2227" y="2999"/>
                    <a:pt x="2316" y="2890"/>
                    <a:pt x="2316" y="2789"/>
                  </a:cubicBezTo>
                  <a:cubicBezTo>
                    <a:pt x="2316" y="2668"/>
                    <a:pt x="2220" y="2591"/>
                    <a:pt x="2108" y="2580"/>
                  </a:cubicBezTo>
                  <a:lnTo>
                    <a:pt x="1459" y="2516"/>
                  </a:lnTo>
                  <a:lnTo>
                    <a:pt x="1147" y="2485"/>
                  </a:lnTo>
                  <a:cubicBezTo>
                    <a:pt x="1081" y="2478"/>
                    <a:pt x="981" y="2480"/>
                    <a:pt x="925" y="2438"/>
                  </a:cubicBezTo>
                  <a:cubicBezTo>
                    <a:pt x="824" y="2364"/>
                    <a:pt x="900" y="2168"/>
                    <a:pt x="940" y="2081"/>
                  </a:cubicBezTo>
                  <a:cubicBezTo>
                    <a:pt x="1012" y="1921"/>
                    <a:pt x="1122" y="1778"/>
                    <a:pt x="1226" y="1637"/>
                  </a:cubicBezTo>
                  <a:cubicBezTo>
                    <a:pt x="1425" y="1363"/>
                    <a:pt x="1606" y="1050"/>
                    <a:pt x="1586" y="697"/>
                  </a:cubicBezTo>
                  <a:cubicBezTo>
                    <a:pt x="1567" y="370"/>
                    <a:pt x="1356" y="70"/>
                    <a:pt x="1020" y="12"/>
                  </a:cubicBezTo>
                  <a:cubicBezTo>
                    <a:pt x="973" y="4"/>
                    <a:pt x="926" y="1"/>
                    <a:pt x="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>
                <a:solidFill>
                  <a:schemeClr val="lt1"/>
                </a:solidFill>
              </a:endParaRPr>
            </a:p>
          </p:txBody>
        </p:sp>
      </p:grpSp>
      <p:sp>
        <p:nvSpPr>
          <p:cNvPr id="3746" name="Google Shape;3746;p7"/>
          <p:cNvSpPr/>
          <p:nvPr/>
        </p:nvSpPr>
        <p:spPr>
          <a:xfrm rot="-5400000" flipH="1">
            <a:off x="1424250" y="-1446050"/>
            <a:ext cx="5171850" cy="8020350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</p:spTree>
    <p:extLst>
      <p:ext uri="{BB962C8B-B14F-4D97-AF65-F5344CB8AC3E}">
        <p14:creationId xmlns:p14="http://schemas.microsoft.com/office/powerpoint/2010/main" val="326256810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 preserve="1">
  <p:cSld name="Main point">
    <p:spTree>
      <p:nvGrpSpPr>
        <p:cNvPr id="1" name="Shape 3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48" name="Google Shape;3748;p8"/>
          <p:cNvGrpSpPr/>
          <p:nvPr/>
        </p:nvGrpSpPr>
        <p:grpSpPr>
          <a:xfrm>
            <a:off x="181841" y="-707484"/>
            <a:ext cx="8962404" cy="5726930"/>
            <a:chOff x="455625" y="715025"/>
            <a:chExt cx="6705375" cy="4284700"/>
          </a:xfrm>
        </p:grpSpPr>
        <p:sp>
          <p:nvSpPr>
            <p:cNvPr id="3749" name="Google Shape;3749;p8"/>
            <p:cNvSpPr/>
            <p:nvPr/>
          </p:nvSpPr>
          <p:spPr>
            <a:xfrm>
              <a:off x="575825" y="1655075"/>
              <a:ext cx="63900" cy="187775"/>
            </a:xfrm>
            <a:custGeom>
              <a:avLst/>
              <a:gdLst/>
              <a:ahLst/>
              <a:cxnLst/>
              <a:rect l="l" t="t" r="r" b="b"/>
              <a:pathLst>
                <a:path w="2556" h="7511" extrusionOk="0">
                  <a:moveTo>
                    <a:pt x="2301" y="1"/>
                  </a:moveTo>
                  <a:cubicBezTo>
                    <a:pt x="2238" y="1"/>
                    <a:pt x="2176" y="33"/>
                    <a:pt x="2137" y="111"/>
                  </a:cubicBezTo>
                  <a:cubicBezTo>
                    <a:pt x="1777" y="820"/>
                    <a:pt x="1328" y="1488"/>
                    <a:pt x="893" y="2151"/>
                  </a:cubicBezTo>
                  <a:cubicBezTo>
                    <a:pt x="609" y="2587"/>
                    <a:pt x="40" y="3176"/>
                    <a:pt x="1" y="3714"/>
                  </a:cubicBezTo>
                  <a:cubicBezTo>
                    <a:pt x="1" y="3732"/>
                    <a:pt x="16" y="3746"/>
                    <a:pt x="34" y="3746"/>
                  </a:cubicBezTo>
                  <a:cubicBezTo>
                    <a:pt x="37" y="3746"/>
                    <a:pt x="40" y="3746"/>
                    <a:pt x="44" y="3745"/>
                  </a:cubicBezTo>
                  <a:cubicBezTo>
                    <a:pt x="500" y="3596"/>
                    <a:pt x="841" y="2926"/>
                    <a:pt x="1098" y="2556"/>
                  </a:cubicBezTo>
                  <a:cubicBezTo>
                    <a:pt x="1402" y="2119"/>
                    <a:pt x="1682" y="1668"/>
                    <a:pt x="1960" y="1217"/>
                  </a:cubicBezTo>
                  <a:lnTo>
                    <a:pt x="1960" y="1217"/>
                  </a:lnTo>
                  <a:cubicBezTo>
                    <a:pt x="1899" y="1967"/>
                    <a:pt x="1917" y="2739"/>
                    <a:pt x="1899" y="3464"/>
                  </a:cubicBezTo>
                  <a:cubicBezTo>
                    <a:pt x="1866" y="4713"/>
                    <a:pt x="1825" y="5969"/>
                    <a:pt x="1855" y="7218"/>
                  </a:cubicBezTo>
                  <a:cubicBezTo>
                    <a:pt x="1856" y="7314"/>
                    <a:pt x="1920" y="7417"/>
                    <a:pt x="2019" y="7437"/>
                  </a:cubicBezTo>
                  <a:lnTo>
                    <a:pt x="2019" y="7437"/>
                  </a:lnTo>
                  <a:cubicBezTo>
                    <a:pt x="2002" y="7434"/>
                    <a:pt x="1995" y="7432"/>
                    <a:pt x="1993" y="7432"/>
                  </a:cubicBezTo>
                  <a:cubicBezTo>
                    <a:pt x="1990" y="7432"/>
                    <a:pt x="2014" y="7439"/>
                    <a:pt x="2014" y="7446"/>
                  </a:cubicBezTo>
                  <a:cubicBezTo>
                    <a:pt x="2014" y="7489"/>
                    <a:pt x="2047" y="7511"/>
                    <a:pt x="2080" y="7511"/>
                  </a:cubicBezTo>
                  <a:cubicBezTo>
                    <a:pt x="2113" y="7511"/>
                    <a:pt x="2147" y="7489"/>
                    <a:pt x="2147" y="7446"/>
                  </a:cubicBezTo>
                  <a:cubicBezTo>
                    <a:pt x="2147" y="7439"/>
                    <a:pt x="2170" y="7432"/>
                    <a:pt x="2168" y="7432"/>
                  </a:cubicBezTo>
                  <a:cubicBezTo>
                    <a:pt x="2166" y="7432"/>
                    <a:pt x="2160" y="7434"/>
                    <a:pt x="2145" y="7437"/>
                  </a:cubicBezTo>
                  <a:lnTo>
                    <a:pt x="2145" y="7437"/>
                  </a:lnTo>
                  <a:cubicBezTo>
                    <a:pt x="2243" y="7416"/>
                    <a:pt x="2306" y="7314"/>
                    <a:pt x="2309" y="7218"/>
                  </a:cubicBezTo>
                  <a:cubicBezTo>
                    <a:pt x="2376" y="4931"/>
                    <a:pt x="2153" y="2543"/>
                    <a:pt x="2530" y="277"/>
                  </a:cubicBezTo>
                  <a:cubicBezTo>
                    <a:pt x="2555" y="128"/>
                    <a:pt x="2426" y="1"/>
                    <a:pt x="23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0" name="Google Shape;3750;p8"/>
            <p:cNvSpPr/>
            <p:nvPr/>
          </p:nvSpPr>
          <p:spPr>
            <a:xfrm>
              <a:off x="666925" y="1675450"/>
              <a:ext cx="110250" cy="156725"/>
            </a:xfrm>
            <a:custGeom>
              <a:avLst/>
              <a:gdLst/>
              <a:ahLst/>
              <a:cxnLst/>
              <a:rect l="l" t="t" r="r" b="b"/>
              <a:pathLst>
                <a:path w="4410" h="6269" extrusionOk="0">
                  <a:moveTo>
                    <a:pt x="2126" y="541"/>
                  </a:moveTo>
                  <a:cubicBezTo>
                    <a:pt x="2599" y="541"/>
                    <a:pt x="3071" y="895"/>
                    <a:pt x="3314" y="1329"/>
                  </a:cubicBezTo>
                  <a:cubicBezTo>
                    <a:pt x="3891" y="2362"/>
                    <a:pt x="3760" y="3921"/>
                    <a:pt x="3261" y="4951"/>
                  </a:cubicBezTo>
                  <a:cubicBezTo>
                    <a:pt x="3026" y="5438"/>
                    <a:pt x="2630" y="5780"/>
                    <a:pt x="2112" y="5780"/>
                  </a:cubicBezTo>
                  <a:cubicBezTo>
                    <a:pt x="2031" y="5780"/>
                    <a:pt x="1948" y="5772"/>
                    <a:pt x="1862" y="5755"/>
                  </a:cubicBezTo>
                  <a:cubicBezTo>
                    <a:pt x="1244" y="5630"/>
                    <a:pt x="963" y="4931"/>
                    <a:pt x="802" y="4401"/>
                  </a:cubicBezTo>
                  <a:cubicBezTo>
                    <a:pt x="660" y="3927"/>
                    <a:pt x="609" y="3443"/>
                    <a:pt x="589" y="2958"/>
                  </a:cubicBezTo>
                  <a:lnTo>
                    <a:pt x="589" y="2958"/>
                  </a:lnTo>
                  <a:cubicBezTo>
                    <a:pt x="596" y="2960"/>
                    <a:pt x="604" y="2961"/>
                    <a:pt x="612" y="2961"/>
                  </a:cubicBezTo>
                  <a:cubicBezTo>
                    <a:pt x="638" y="2961"/>
                    <a:pt x="663" y="2947"/>
                    <a:pt x="670" y="2915"/>
                  </a:cubicBezTo>
                  <a:cubicBezTo>
                    <a:pt x="816" y="2197"/>
                    <a:pt x="889" y="1445"/>
                    <a:pt x="1404" y="881"/>
                  </a:cubicBezTo>
                  <a:cubicBezTo>
                    <a:pt x="1623" y="641"/>
                    <a:pt x="1875" y="541"/>
                    <a:pt x="2126" y="541"/>
                  </a:cubicBezTo>
                  <a:close/>
                  <a:moveTo>
                    <a:pt x="2217" y="0"/>
                  </a:moveTo>
                  <a:cubicBezTo>
                    <a:pt x="1529" y="0"/>
                    <a:pt x="879" y="498"/>
                    <a:pt x="540" y="1140"/>
                  </a:cubicBezTo>
                  <a:cubicBezTo>
                    <a:pt x="538" y="1124"/>
                    <a:pt x="538" y="1107"/>
                    <a:pt x="537" y="1091"/>
                  </a:cubicBezTo>
                  <a:cubicBezTo>
                    <a:pt x="534" y="1061"/>
                    <a:pt x="507" y="1042"/>
                    <a:pt x="482" y="1042"/>
                  </a:cubicBezTo>
                  <a:cubicBezTo>
                    <a:pt x="462" y="1042"/>
                    <a:pt x="443" y="1053"/>
                    <a:pt x="437" y="1078"/>
                  </a:cubicBezTo>
                  <a:cubicBezTo>
                    <a:pt x="94" y="2376"/>
                    <a:pt x="0" y="4561"/>
                    <a:pt x="919" y="5655"/>
                  </a:cubicBezTo>
                  <a:cubicBezTo>
                    <a:pt x="1282" y="6089"/>
                    <a:pt x="1682" y="6269"/>
                    <a:pt x="2070" y="6269"/>
                  </a:cubicBezTo>
                  <a:cubicBezTo>
                    <a:pt x="2855" y="6269"/>
                    <a:pt x="3596" y="5536"/>
                    <a:pt x="3914" y="4687"/>
                  </a:cubicBezTo>
                  <a:cubicBezTo>
                    <a:pt x="4410" y="3360"/>
                    <a:pt x="4351" y="1263"/>
                    <a:pt x="3138" y="330"/>
                  </a:cubicBezTo>
                  <a:cubicBezTo>
                    <a:pt x="2840" y="100"/>
                    <a:pt x="2525" y="0"/>
                    <a:pt x="2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1" name="Google Shape;3751;p8"/>
            <p:cNvSpPr/>
            <p:nvPr/>
          </p:nvSpPr>
          <p:spPr>
            <a:xfrm>
              <a:off x="795575" y="1670150"/>
              <a:ext cx="119350" cy="157775"/>
            </a:xfrm>
            <a:custGeom>
              <a:avLst/>
              <a:gdLst/>
              <a:ahLst/>
              <a:cxnLst/>
              <a:rect l="l" t="t" r="r" b="b"/>
              <a:pathLst>
                <a:path w="4774" h="6311" extrusionOk="0">
                  <a:moveTo>
                    <a:pt x="2377" y="648"/>
                  </a:moveTo>
                  <a:cubicBezTo>
                    <a:pt x="2845" y="648"/>
                    <a:pt x="3312" y="898"/>
                    <a:pt x="3576" y="1351"/>
                  </a:cubicBezTo>
                  <a:cubicBezTo>
                    <a:pt x="4154" y="2341"/>
                    <a:pt x="3962" y="3890"/>
                    <a:pt x="3471" y="4868"/>
                  </a:cubicBezTo>
                  <a:cubicBezTo>
                    <a:pt x="3170" y="5468"/>
                    <a:pt x="2714" y="5729"/>
                    <a:pt x="2254" y="5729"/>
                  </a:cubicBezTo>
                  <a:cubicBezTo>
                    <a:pt x="1660" y="5729"/>
                    <a:pt x="1058" y="5295"/>
                    <a:pt x="773" y="4599"/>
                  </a:cubicBezTo>
                  <a:cubicBezTo>
                    <a:pt x="535" y="4016"/>
                    <a:pt x="425" y="3372"/>
                    <a:pt x="427" y="2732"/>
                  </a:cubicBezTo>
                  <a:lnTo>
                    <a:pt x="427" y="2732"/>
                  </a:lnTo>
                  <a:cubicBezTo>
                    <a:pt x="454" y="2755"/>
                    <a:pt x="491" y="2768"/>
                    <a:pt x="527" y="2768"/>
                  </a:cubicBezTo>
                  <a:cubicBezTo>
                    <a:pt x="574" y="2768"/>
                    <a:pt x="619" y="2746"/>
                    <a:pt x="642" y="2701"/>
                  </a:cubicBezTo>
                  <a:cubicBezTo>
                    <a:pt x="916" y="2133"/>
                    <a:pt x="980" y="1546"/>
                    <a:pt x="1427" y="1067"/>
                  </a:cubicBezTo>
                  <a:cubicBezTo>
                    <a:pt x="1693" y="781"/>
                    <a:pt x="2036" y="648"/>
                    <a:pt x="2377" y="648"/>
                  </a:cubicBezTo>
                  <a:close/>
                  <a:moveTo>
                    <a:pt x="2477" y="1"/>
                  </a:moveTo>
                  <a:cubicBezTo>
                    <a:pt x="1326" y="1"/>
                    <a:pt x="85" y="1128"/>
                    <a:pt x="255" y="2250"/>
                  </a:cubicBezTo>
                  <a:cubicBezTo>
                    <a:pt x="0" y="3383"/>
                    <a:pt x="166" y="4753"/>
                    <a:pt x="819" y="5632"/>
                  </a:cubicBezTo>
                  <a:cubicBezTo>
                    <a:pt x="1176" y="6113"/>
                    <a:pt x="1624" y="6310"/>
                    <a:pt x="2078" y="6310"/>
                  </a:cubicBezTo>
                  <a:cubicBezTo>
                    <a:pt x="2915" y="6310"/>
                    <a:pt x="3774" y="5640"/>
                    <a:pt x="4134" y="4830"/>
                  </a:cubicBezTo>
                  <a:cubicBezTo>
                    <a:pt x="4774" y="3396"/>
                    <a:pt x="4743" y="1267"/>
                    <a:pt x="3381" y="284"/>
                  </a:cubicBezTo>
                  <a:cubicBezTo>
                    <a:pt x="3108" y="87"/>
                    <a:pt x="2796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2" name="Google Shape;3752;p8"/>
            <p:cNvSpPr/>
            <p:nvPr/>
          </p:nvSpPr>
          <p:spPr>
            <a:xfrm>
              <a:off x="942825" y="1648250"/>
              <a:ext cx="68200" cy="189925"/>
            </a:xfrm>
            <a:custGeom>
              <a:avLst/>
              <a:gdLst/>
              <a:ahLst/>
              <a:cxnLst/>
              <a:rect l="l" t="t" r="r" b="b"/>
              <a:pathLst>
                <a:path w="2728" h="7597" extrusionOk="0">
                  <a:moveTo>
                    <a:pt x="2107" y="0"/>
                  </a:moveTo>
                  <a:cubicBezTo>
                    <a:pt x="2103" y="0"/>
                    <a:pt x="2100" y="0"/>
                    <a:pt x="2096" y="1"/>
                  </a:cubicBezTo>
                  <a:cubicBezTo>
                    <a:pt x="1796" y="19"/>
                    <a:pt x="1769" y="120"/>
                    <a:pt x="1594" y="388"/>
                  </a:cubicBezTo>
                  <a:cubicBezTo>
                    <a:pt x="1108" y="1124"/>
                    <a:pt x="583" y="1835"/>
                    <a:pt x="21" y="2514"/>
                  </a:cubicBezTo>
                  <a:cubicBezTo>
                    <a:pt x="1" y="2539"/>
                    <a:pt x="19" y="2580"/>
                    <a:pt x="47" y="2580"/>
                  </a:cubicBezTo>
                  <a:cubicBezTo>
                    <a:pt x="54" y="2580"/>
                    <a:pt x="61" y="2578"/>
                    <a:pt x="68" y="2573"/>
                  </a:cubicBezTo>
                  <a:cubicBezTo>
                    <a:pt x="496" y="2302"/>
                    <a:pt x="843" y="1989"/>
                    <a:pt x="1187" y="1616"/>
                  </a:cubicBezTo>
                  <a:cubicBezTo>
                    <a:pt x="1281" y="1515"/>
                    <a:pt x="1548" y="1114"/>
                    <a:pt x="1774" y="822"/>
                  </a:cubicBezTo>
                  <a:lnTo>
                    <a:pt x="1774" y="822"/>
                  </a:lnTo>
                  <a:cubicBezTo>
                    <a:pt x="1689" y="1833"/>
                    <a:pt x="1794" y="2858"/>
                    <a:pt x="1861" y="3865"/>
                  </a:cubicBezTo>
                  <a:cubicBezTo>
                    <a:pt x="1909" y="4561"/>
                    <a:pt x="1935" y="5257"/>
                    <a:pt x="1897" y="5954"/>
                  </a:cubicBezTo>
                  <a:cubicBezTo>
                    <a:pt x="1868" y="6479"/>
                    <a:pt x="1618" y="6990"/>
                    <a:pt x="1741" y="7510"/>
                  </a:cubicBezTo>
                  <a:cubicBezTo>
                    <a:pt x="1757" y="7564"/>
                    <a:pt x="1805" y="7596"/>
                    <a:pt x="1857" y="7596"/>
                  </a:cubicBezTo>
                  <a:cubicBezTo>
                    <a:pt x="1876" y="7596"/>
                    <a:pt x="1897" y="7592"/>
                    <a:pt x="1915" y="7581"/>
                  </a:cubicBezTo>
                  <a:cubicBezTo>
                    <a:pt x="2727" y="7092"/>
                    <a:pt x="2519" y="5465"/>
                    <a:pt x="2485" y="4673"/>
                  </a:cubicBezTo>
                  <a:cubicBezTo>
                    <a:pt x="2421" y="3195"/>
                    <a:pt x="2184" y="1733"/>
                    <a:pt x="2348" y="252"/>
                  </a:cubicBezTo>
                  <a:cubicBezTo>
                    <a:pt x="2361" y="126"/>
                    <a:pt x="2230" y="0"/>
                    <a:pt x="2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3" name="Google Shape;3753;p8"/>
            <p:cNvSpPr/>
            <p:nvPr/>
          </p:nvSpPr>
          <p:spPr>
            <a:xfrm>
              <a:off x="576575" y="1909675"/>
              <a:ext cx="50550" cy="176500"/>
            </a:xfrm>
            <a:custGeom>
              <a:avLst/>
              <a:gdLst/>
              <a:ahLst/>
              <a:cxnLst/>
              <a:rect l="l" t="t" r="r" b="b"/>
              <a:pathLst>
                <a:path w="2022" h="7060" extrusionOk="0">
                  <a:moveTo>
                    <a:pt x="1586" y="1"/>
                  </a:moveTo>
                  <a:cubicBezTo>
                    <a:pt x="1580" y="1"/>
                    <a:pt x="1575" y="1"/>
                    <a:pt x="1570" y="1"/>
                  </a:cubicBezTo>
                  <a:cubicBezTo>
                    <a:pt x="1257" y="28"/>
                    <a:pt x="1231" y="129"/>
                    <a:pt x="1054" y="416"/>
                  </a:cubicBezTo>
                  <a:cubicBezTo>
                    <a:pt x="663" y="1050"/>
                    <a:pt x="271" y="1709"/>
                    <a:pt x="25" y="2414"/>
                  </a:cubicBezTo>
                  <a:cubicBezTo>
                    <a:pt x="0" y="2488"/>
                    <a:pt x="63" y="2542"/>
                    <a:pt x="127" y="2542"/>
                  </a:cubicBezTo>
                  <a:cubicBezTo>
                    <a:pt x="152" y="2542"/>
                    <a:pt x="177" y="2534"/>
                    <a:pt x="197" y="2514"/>
                  </a:cubicBezTo>
                  <a:cubicBezTo>
                    <a:pt x="381" y="2342"/>
                    <a:pt x="867" y="1538"/>
                    <a:pt x="1211" y="1012"/>
                  </a:cubicBezTo>
                  <a:lnTo>
                    <a:pt x="1211" y="1012"/>
                  </a:lnTo>
                  <a:cubicBezTo>
                    <a:pt x="1144" y="1868"/>
                    <a:pt x="1170" y="2723"/>
                    <a:pt x="1204" y="3586"/>
                  </a:cubicBezTo>
                  <a:cubicBezTo>
                    <a:pt x="1227" y="4142"/>
                    <a:pt x="1237" y="4696"/>
                    <a:pt x="1226" y="5254"/>
                  </a:cubicBezTo>
                  <a:cubicBezTo>
                    <a:pt x="1214" y="5831"/>
                    <a:pt x="1049" y="6373"/>
                    <a:pt x="1170" y="6942"/>
                  </a:cubicBezTo>
                  <a:cubicBezTo>
                    <a:pt x="1187" y="7023"/>
                    <a:pt x="1251" y="7060"/>
                    <a:pt x="1318" y="7060"/>
                  </a:cubicBezTo>
                  <a:cubicBezTo>
                    <a:pt x="1376" y="7060"/>
                    <a:pt x="1437" y="7032"/>
                    <a:pt x="1472" y="6981"/>
                  </a:cubicBezTo>
                  <a:cubicBezTo>
                    <a:pt x="2021" y="6177"/>
                    <a:pt x="1829" y="4849"/>
                    <a:pt x="1798" y="3920"/>
                  </a:cubicBezTo>
                  <a:cubicBezTo>
                    <a:pt x="1757" y="2698"/>
                    <a:pt x="1687" y="1492"/>
                    <a:pt x="1843" y="274"/>
                  </a:cubicBezTo>
                  <a:cubicBezTo>
                    <a:pt x="1860" y="139"/>
                    <a:pt x="1716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4" name="Google Shape;3754;p8"/>
            <p:cNvSpPr/>
            <p:nvPr/>
          </p:nvSpPr>
          <p:spPr>
            <a:xfrm>
              <a:off x="662325" y="1919500"/>
              <a:ext cx="53575" cy="163100"/>
            </a:xfrm>
            <a:custGeom>
              <a:avLst/>
              <a:gdLst/>
              <a:ahLst/>
              <a:cxnLst/>
              <a:rect l="l" t="t" r="r" b="b"/>
              <a:pathLst>
                <a:path w="2143" h="6524" extrusionOk="0">
                  <a:moveTo>
                    <a:pt x="1868" y="0"/>
                  </a:moveTo>
                  <a:cubicBezTo>
                    <a:pt x="1793" y="0"/>
                    <a:pt x="1717" y="36"/>
                    <a:pt x="1662" y="118"/>
                  </a:cubicBezTo>
                  <a:cubicBezTo>
                    <a:pt x="1106" y="949"/>
                    <a:pt x="534" y="1765"/>
                    <a:pt x="22" y="2625"/>
                  </a:cubicBezTo>
                  <a:cubicBezTo>
                    <a:pt x="1" y="2659"/>
                    <a:pt x="31" y="2704"/>
                    <a:pt x="66" y="2704"/>
                  </a:cubicBezTo>
                  <a:cubicBezTo>
                    <a:pt x="75" y="2704"/>
                    <a:pt x="84" y="2702"/>
                    <a:pt x="92" y="2696"/>
                  </a:cubicBezTo>
                  <a:cubicBezTo>
                    <a:pt x="678" y="2292"/>
                    <a:pt x="1057" y="1705"/>
                    <a:pt x="1467" y="1139"/>
                  </a:cubicBezTo>
                  <a:lnTo>
                    <a:pt x="1467" y="1139"/>
                  </a:lnTo>
                  <a:cubicBezTo>
                    <a:pt x="1347" y="2031"/>
                    <a:pt x="1316" y="2938"/>
                    <a:pt x="1298" y="3832"/>
                  </a:cubicBezTo>
                  <a:cubicBezTo>
                    <a:pt x="1288" y="4356"/>
                    <a:pt x="1014" y="6219"/>
                    <a:pt x="1562" y="6505"/>
                  </a:cubicBezTo>
                  <a:cubicBezTo>
                    <a:pt x="1586" y="6517"/>
                    <a:pt x="1609" y="6523"/>
                    <a:pt x="1631" y="6523"/>
                  </a:cubicBezTo>
                  <a:cubicBezTo>
                    <a:pt x="1666" y="6523"/>
                    <a:pt x="1699" y="6508"/>
                    <a:pt x="1731" y="6483"/>
                  </a:cubicBezTo>
                  <a:cubicBezTo>
                    <a:pt x="1984" y="6288"/>
                    <a:pt x="1872" y="5971"/>
                    <a:pt x="1857" y="5688"/>
                  </a:cubicBezTo>
                  <a:cubicBezTo>
                    <a:pt x="1831" y="5155"/>
                    <a:pt x="1828" y="4620"/>
                    <a:pt x="1830" y="4085"/>
                  </a:cubicBezTo>
                  <a:cubicBezTo>
                    <a:pt x="1833" y="2824"/>
                    <a:pt x="1892" y="1552"/>
                    <a:pt x="2112" y="307"/>
                  </a:cubicBezTo>
                  <a:cubicBezTo>
                    <a:pt x="2143" y="129"/>
                    <a:pt x="2009" y="0"/>
                    <a:pt x="1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5" name="Google Shape;3755;p8"/>
            <p:cNvSpPr/>
            <p:nvPr/>
          </p:nvSpPr>
          <p:spPr>
            <a:xfrm>
              <a:off x="785550" y="1907050"/>
              <a:ext cx="63325" cy="168825"/>
            </a:xfrm>
            <a:custGeom>
              <a:avLst/>
              <a:gdLst/>
              <a:ahLst/>
              <a:cxnLst/>
              <a:rect l="l" t="t" r="r" b="b"/>
              <a:pathLst>
                <a:path w="2533" h="6753" extrusionOk="0">
                  <a:moveTo>
                    <a:pt x="2227" y="0"/>
                  </a:moveTo>
                  <a:cubicBezTo>
                    <a:pt x="2150" y="0"/>
                    <a:pt x="2073" y="38"/>
                    <a:pt x="2022" y="129"/>
                  </a:cubicBezTo>
                  <a:cubicBezTo>
                    <a:pt x="1336" y="1353"/>
                    <a:pt x="738" y="2634"/>
                    <a:pt x="24" y="3840"/>
                  </a:cubicBezTo>
                  <a:cubicBezTo>
                    <a:pt x="0" y="3880"/>
                    <a:pt x="35" y="3933"/>
                    <a:pt x="76" y="3933"/>
                  </a:cubicBezTo>
                  <a:cubicBezTo>
                    <a:pt x="86" y="3933"/>
                    <a:pt x="96" y="3930"/>
                    <a:pt x="106" y="3924"/>
                  </a:cubicBezTo>
                  <a:cubicBezTo>
                    <a:pt x="851" y="3390"/>
                    <a:pt x="1317" y="2514"/>
                    <a:pt x="1758" y="1656"/>
                  </a:cubicBezTo>
                  <a:lnTo>
                    <a:pt x="1758" y="1656"/>
                  </a:lnTo>
                  <a:cubicBezTo>
                    <a:pt x="1697" y="2250"/>
                    <a:pt x="1673" y="2847"/>
                    <a:pt x="1668" y="3449"/>
                  </a:cubicBezTo>
                  <a:cubicBezTo>
                    <a:pt x="1661" y="4096"/>
                    <a:pt x="1684" y="4740"/>
                    <a:pt x="1700" y="5387"/>
                  </a:cubicBezTo>
                  <a:cubicBezTo>
                    <a:pt x="1714" y="5874"/>
                    <a:pt x="1633" y="6287"/>
                    <a:pt x="1906" y="6697"/>
                  </a:cubicBezTo>
                  <a:cubicBezTo>
                    <a:pt x="1928" y="6734"/>
                    <a:pt x="1965" y="6753"/>
                    <a:pt x="2003" y="6753"/>
                  </a:cubicBezTo>
                  <a:cubicBezTo>
                    <a:pt x="2041" y="6753"/>
                    <a:pt x="2079" y="6734"/>
                    <a:pt x="2101" y="6697"/>
                  </a:cubicBezTo>
                  <a:cubicBezTo>
                    <a:pt x="2532" y="6030"/>
                    <a:pt x="2245" y="4870"/>
                    <a:pt x="2227" y="4099"/>
                  </a:cubicBezTo>
                  <a:cubicBezTo>
                    <a:pt x="2198" y="2831"/>
                    <a:pt x="2245" y="1573"/>
                    <a:pt x="2493" y="326"/>
                  </a:cubicBezTo>
                  <a:cubicBezTo>
                    <a:pt x="2529" y="144"/>
                    <a:pt x="2377" y="0"/>
                    <a:pt x="2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6" name="Google Shape;3756;p8"/>
            <p:cNvSpPr/>
            <p:nvPr/>
          </p:nvSpPr>
          <p:spPr>
            <a:xfrm>
              <a:off x="920500" y="1902500"/>
              <a:ext cx="127175" cy="167400"/>
            </a:xfrm>
            <a:custGeom>
              <a:avLst/>
              <a:gdLst/>
              <a:ahLst/>
              <a:cxnLst/>
              <a:rect l="l" t="t" r="r" b="b"/>
              <a:pathLst>
                <a:path w="5087" h="6696" extrusionOk="0">
                  <a:moveTo>
                    <a:pt x="2362" y="566"/>
                  </a:moveTo>
                  <a:cubicBezTo>
                    <a:pt x="2919" y="566"/>
                    <a:pt x="3518" y="909"/>
                    <a:pt x="3822" y="1312"/>
                  </a:cubicBezTo>
                  <a:cubicBezTo>
                    <a:pt x="4232" y="1860"/>
                    <a:pt x="4314" y="2598"/>
                    <a:pt x="4300" y="3259"/>
                  </a:cubicBezTo>
                  <a:cubicBezTo>
                    <a:pt x="4273" y="4456"/>
                    <a:pt x="3542" y="6093"/>
                    <a:pt x="2222" y="6093"/>
                  </a:cubicBezTo>
                  <a:cubicBezTo>
                    <a:pt x="2070" y="6093"/>
                    <a:pt x="1910" y="6071"/>
                    <a:pt x="1742" y="6025"/>
                  </a:cubicBezTo>
                  <a:cubicBezTo>
                    <a:pt x="932" y="5800"/>
                    <a:pt x="576" y="4712"/>
                    <a:pt x="469" y="3658"/>
                  </a:cubicBezTo>
                  <a:cubicBezTo>
                    <a:pt x="755" y="2634"/>
                    <a:pt x="874" y="1351"/>
                    <a:pt x="1726" y="756"/>
                  </a:cubicBezTo>
                  <a:cubicBezTo>
                    <a:pt x="1916" y="623"/>
                    <a:pt x="2136" y="566"/>
                    <a:pt x="2362" y="566"/>
                  </a:cubicBezTo>
                  <a:close/>
                  <a:moveTo>
                    <a:pt x="2239" y="1"/>
                  </a:moveTo>
                  <a:cubicBezTo>
                    <a:pt x="363" y="1"/>
                    <a:pt x="1" y="2822"/>
                    <a:pt x="146" y="4174"/>
                  </a:cubicBezTo>
                  <a:cubicBezTo>
                    <a:pt x="153" y="4202"/>
                    <a:pt x="172" y="4227"/>
                    <a:pt x="198" y="4238"/>
                  </a:cubicBezTo>
                  <a:cubicBezTo>
                    <a:pt x="295" y="5193"/>
                    <a:pt x="663" y="6079"/>
                    <a:pt x="1540" y="6502"/>
                  </a:cubicBezTo>
                  <a:cubicBezTo>
                    <a:pt x="1817" y="6636"/>
                    <a:pt x="2082" y="6695"/>
                    <a:pt x="2334" y="6695"/>
                  </a:cubicBezTo>
                  <a:cubicBezTo>
                    <a:pt x="3712" y="6695"/>
                    <a:pt x="4669" y="4902"/>
                    <a:pt x="4839" y="3694"/>
                  </a:cubicBezTo>
                  <a:cubicBezTo>
                    <a:pt x="5087" y="1930"/>
                    <a:pt x="4286" y="91"/>
                    <a:pt x="2324" y="3"/>
                  </a:cubicBezTo>
                  <a:cubicBezTo>
                    <a:pt x="2296" y="2"/>
                    <a:pt x="2267" y="1"/>
                    <a:pt x="2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7" name="Google Shape;3757;p8"/>
            <p:cNvSpPr/>
            <p:nvPr/>
          </p:nvSpPr>
          <p:spPr>
            <a:xfrm>
              <a:off x="575500" y="2157350"/>
              <a:ext cx="47000" cy="162925"/>
            </a:xfrm>
            <a:custGeom>
              <a:avLst/>
              <a:gdLst/>
              <a:ahLst/>
              <a:cxnLst/>
              <a:rect l="l" t="t" r="r" b="b"/>
              <a:pathLst>
                <a:path w="1880" h="6517" extrusionOk="0">
                  <a:moveTo>
                    <a:pt x="1625" y="1"/>
                  </a:moveTo>
                  <a:cubicBezTo>
                    <a:pt x="1518" y="1"/>
                    <a:pt x="1407" y="58"/>
                    <a:pt x="1371" y="176"/>
                  </a:cubicBezTo>
                  <a:cubicBezTo>
                    <a:pt x="1049" y="1228"/>
                    <a:pt x="465" y="2128"/>
                    <a:pt x="16" y="3114"/>
                  </a:cubicBezTo>
                  <a:cubicBezTo>
                    <a:pt x="1" y="3141"/>
                    <a:pt x="22" y="3170"/>
                    <a:pt x="48" y="3170"/>
                  </a:cubicBezTo>
                  <a:cubicBezTo>
                    <a:pt x="54" y="3170"/>
                    <a:pt x="60" y="3168"/>
                    <a:pt x="66" y="3165"/>
                  </a:cubicBezTo>
                  <a:cubicBezTo>
                    <a:pt x="519" y="2911"/>
                    <a:pt x="844" y="2468"/>
                    <a:pt x="1106" y="1974"/>
                  </a:cubicBezTo>
                  <a:lnTo>
                    <a:pt x="1106" y="1974"/>
                  </a:lnTo>
                  <a:cubicBezTo>
                    <a:pt x="1051" y="2566"/>
                    <a:pt x="1016" y="3159"/>
                    <a:pt x="993" y="3744"/>
                  </a:cubicBezTo>
                  <a:cubicBezTo>
                    <a:pt x="970" y="4313"/>
                    <a:pt x="754" y="6266"/>
                    <a:pt x="1459" y="6510"/>
                  </a:cubicBezTo>
                  <a:cubicBezTo>
                    <a:pt x="1471" y="6514"/>
                    <a:pt x="1483" y="6516"/>
                    <a:pt x="1494" y="6516"/>
                  </a:cubicBezTo>
                  <a:cubicBezTo>
                    <a:pt x="1539" y="6516"/>
                    <a:pt x="1578" y="6486"/>
                    <a:pt x="1605" y="6451"/>
                  </a:cubicBezTo>
                  <a:cubicBezTo>
                    <a:pt x="1823" y="6164"/>
                    <a:pt x="1617" y="5757"/>
                    <a:pt x="1579" y="5429"/>
                  </a:cubicBezTo>
                  <a:cubicBezTo>
                    <a:pt x="1512" y="4871"/>
                    <a:pt x="1523" y="4305"/>
                    <a:pt x="1538" y="3744"/>
                  </a:cubicBezTo>
                  <a:cubicBezTo>
                    <a:pt x="1569" y="2568"/>
                    <a:pt x="1754" y="1412"/>
                    <a:pt x="1864" y="244"/>
                  </a:cubicBezTo>
                  <a:cubicBezTo>
                    <a:pt x="1880" y="84"/>
                    <a:pt x="1755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8" name="Google Shape;3758;p8"/>
            <p:cNvSpPr/>
            <p:nvPr/>
          </p:nvSpPr>
          <p:spPr>
            <a:xfrm>
              <a:off x="663350" y="2170100"/>
              <a:ext cx="87825" cy="122100"/>
            </a:xfrm>
            <a:custGeom>
              <a:avLst/>
              <a:gdLst/>
              <a:ahLst/>
              <a:cxnLst/>
              <a:rect l="l" t="t" r="r" b="b"/>
              <a:pathLst>
                <a:path w="3513" h="4884" extrusionOk="0">
                  <a:moveTo>
                    <a:pt x="1627" y="529"/>
                  </a:moveTo>
                  <a:cubicBezTo>
                    <a:pt x="1742" y="529"/>
                    <a:pt x="1878" y="603"/>
                    <a:pt x="2054" y="792"/>
                  </a:cubicBezTo>
                  <a:cubicBezTo>
                    <a:pt x="2601" y="1374"/>
                    <a:pt x="2881" y="2293"/>
                    <a:pt x="2963" y="3069"/>
                  </a:cubicBezTo>
                  <a:cubicBezTo>
                    <a:pt x="3029" y="3680"/>
                    <a:pt x="2917" y="4393"/>
                    <a:pt x="2263" y="4393"/>
                  </a:cubicBezTo>
                  <a:cubicBezTo>
                    <a:pt x="2196" y="4393"/>
                    <a:pt x="2123" y="4385"/>
                    <a:pt x="2045" y="4369"/>
                  </a:cubicBezTo>
                  <a:cubicBezTo>
                    <a:pt x="524" y="4064"/>
                    <a:pt x="245" y="2340"/>
                    <a:pt x="573" y="1020"/>
                  </a:cubicBezTo>
                  <a:lnTo>
                    <a:pt x="573" y="1020"/>
                  </a:lnTo>
                  <a:cubicBezTo>
                    <a:pt x="576" y="1087"/>
                    <a:pt x="586" y="1153"/>
                    <a:pt x="601" y="1218"/>
                  </a:cubicBezTo>
                  <a:cubicBezTo>
                    <a:pt x="615" y="1282"/>
                    <a:pt x="687" y="1334"/>
                    <a:pt x="754" y="1334"/>
                  </a:cubicBezTo>
                  <a:cubicBezTo>
                    <a:pt x="780" y="1334"/>
                    <a:pt x="805" y="1327"/>
                    <a:pt x="826" y="1310"/>
                  </a:cubicBezTo>
                  <a:cubicBezTo>
                    <a:pt x="1173" y="1045"/>
                    <a:pt x="1325" y="529"/>
                    <a:pt x="1627" y="529"/>
                  </a:cubicBezTo>
                  <a:close/>
                  <a:moveTo>
                    <a:pt x="1606" y="0"/>
                  </a:moveTo>
                  <a:cubicBezTo>
                    <a:pt x="1229" y="0"/>
                    <a:pt x="861" y="200"/>
                    <a:pt x="683" y="528"/>
                  </a:cubicBezTo>
                  <a:cubicBezTo>
                    <a:pt x="666" y="512"/>
                    <a:pt x="644" y="502"/>
                    <a:pt x="622" y="502"/>
                  </a:cubicBezTo>
                  <a:cubicBezTo>
                    <a:pt x="605" y="502"/>
                    <a:pt x="588" y="507"/>
                    <a:pt x="575" y="521"/>
                  </a:cubicBezTo>
                  <a:cubicBezTo>
                    <a:pt x="1" y="1103"/>
                    <a:pt x="27" y="2194"/>
                    <a:pt x="158" y="2931"/>
                  </a:cubicBezTo>
                  <a:cubicBezTo>
                    <a:pt x="312" y="3799"/>
                    <a:pt x="808" y="4430"/>
                    <a:pt x="1618" y="4750"/>
                  </a:cubicBezTo>
                  <a:cubicBezTo>
                    <a:pt x="1847" y="4841"/>
                    <a:pt x="2060" y="4883"/>
                    <a:pt x="2255" y="4883"/>
                  </a:cubicBezTo>
                  <a:cubicBezTo>
                    <a:pt x="2990" y="4883"/>
                    <a:pt x="3454" y="4279"/>
                    <a:pt x="3480" y="3415"/>
                  </a:cubicBezTo>
                  <a:cubicBezTo>
                    <a:pt x="3513" y="2360"/>
                    <a:pt x="3081" y="1070"/>
                    <a:pt x="2338" y="309"/>
                  </a:cubicBezTo>
                  <a:cubicBezTo>
                    <a:pt x="2129" y="95"/>
                    <a:pt x="1865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59" name="Google Shape;3759;p8"/>
            <p:cNvSpPr/>
            <p:nvPr/>
          </p:nvSpPr>
          <p:spPr>
            <a:xfrm>
              <a:off x="791225" y="2148075"/>
              <a:ext cx="63800" cy="165050"/>
            </a:xfrm>
            <a:custGeom>
              <a:avLst/>
              <a:gdLst/>
              <a:ahLst/>
              <a:cxnLst/>
              <a:rect l="l" t="t" r="r" b="b"/>
              <a:pathLst>
                <a:path w="2552" h="6602" extrusionOk="0">
                  <a:moveTo>
                    <a:pt x="2043" y="1"/>
                  </a:moveTo>
                  <a:cubicBezTo>
                    <a:pt x="1928" y="1"/>
                    <a:pt x="1807" y="62"/>
                    <a:pt x="1762" y="183"/>
                  </a:cubicBezTo>
                  <a:cubicBezTo>
                    <a:pt x="1332" y="1346"/>
                    <a:pt x="612" y="2380"/>
                    <a:pt x="28" y="3469"/>
                  </a:cubicBezTo>
                  <a:cubicBezTo>
                    <a:pt x="0" y="3522"/>
                    <a:pt x="44" y="3577"/>
                    <a:pt x="93" y="3577"/>
                  </a:cubicBezTo>
                  <a:cubicBezTo>
                    <a:pt x="110" y="3577"/>
                    <a:pt x="127" y="3571"/>
                    <a:pt x="141" y="3556"/>
                  </a:cubicBezTo>
                  <a:cubicBezTo>
                    <a:pt x="768" y="2914"/>
                    <a:pt x="1239" y="2178"/>
                    <a:pt x="1675" y="1412"/>
                  </a:cubicBezTo>
                  <a:lnTo>
                    <a:pt x="1675" y="1412"/>
                  </a:lnTo>
                  <a:cubicBezTo>
                    <a:pt x="1649" y="2143"/>
                    <a:pt x="1660" y="2877"/>
                    <a:pt x="1688" y="3612"/>
                  </a:cubicBezTo>
                  <a:cubicBezTo>
                    <a:pt x="1721" y="4473"/>
                    <a:pt x="1534" y="5641"/>
                    <a:pt x="1818" y="6450"/>
                  </a:cubicBezTo>
                  <a:cubicBezTo>
                    <a:pt x="1850" y="6540"/>
                    <a:pt x="1945" y="6601"/>
                    <a:pt x="2035" y="6601"/>
                  </a:cubicBezTo>
                  <a:cubicBezTo>
                    <a:pt x="2099" y="6601"/>
                    <a:pt x="2160" y="6571"/>
                    <a:pt x="2195" y="6499"/>
                  </a:cubicBezTo>
                  <a:cubicBezTo>
                    <a:pt x="2551" y="5770"/>
                    <a:pt x="2322" y="4702"/>
                    <a:pt x="2284" y="3913"/>
                  </a:cubicBezTo>
                  <a:cubicBezTo>
                    <a:pt x="2225" y="2693"/>
                    <a:pt x="2166" y="1472"/>
                    <a:pt x="2282" y="252"/>
                  </a:cubicBezTo>
                  <a:cubicBezTo>
                    <a:pt x="2298" y="83"/>
                    <a:pt x="2175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0" name="Google Shape;3760;p8"/>
            <p:cNvSpPr/>
            <p:nvPr/>
          </p:nvSpPr>
          <p:spPr>
            <a:xfrm>
              <a:off x="910475" y="2158850"/>
              <a:ext cx="130525" cy="124475"/>
            </a:xfrm>
            <a:custGeom>
              <a:avLst/>
              <a:gdLst/>
              <a:ahLst/>
              <a:cxnLst/>
              <a:rect l="l" t="t" r="r" b="b"/>
              <a:pathLst>
                <a:path w="5221" h="4979" extrusionOk="0">
                  <a:moveTo>
                    <a:pt x="2466" y="690"/>
                  </a:moveTo>
                  <a:cubicBezTo>
                    <a:pt x="3034" y="690"/>
                    <a:pt x="3601" y="1022"/>
                    <a:pt x="3956" y="1634"/>
                  </a:cubicBezTo>
                  <a:cubicBezTo>
                    <a:pt x="4569" y="2693"/>
                    <a:pt x="4049" y="4040"/>
                    <a:pt x="2891" y="4378"/>
                  </a:cubicBezTo>
                  <a:cubicBezTo>
                    <a:pt x="2697" y="4433"/>
                    <a:pt x="2497" y="4460"/>
                    <a:pt x="2298" y="4460"/>
                  </a:cubicBezTo>
                  <a:cubicBezTo>
                    <a:pt x="2068" y="4460"/>
                    <a:pt x="1839" y="4424"/>
                    <a:pt x="1618" y="4352"/>
                  </a:cubicBezTo>
                  <a:cubicBezTo>
                    <a:pt x="1152" y="3994"/>
                    <a:pt x="850" y="3464"/>
                    <a:pt x="785" y="2880"/>
                  </a:cubicBezTo>
                  <a:cubicBezTo>
                    <a:pt x="788" y="2869"/>
                    <a:pt x="790" y="2859"/>
                    <a:pt x="793" y="2848"/>
                  </a:cubicBezTo>
                  <a:cubicBezTo>
                    <a:pt x="798" y="2828"/>
                    <a:pt x="791" y="2808"/>
                    <a:pt x="777" y="2797"/>
                  </a:cubicBezTo>
                  <a:cubicBezTo>
                    <a:pt x="744" y="2359"/>
                    <a:pt x="850" y="1922"/>
                    <a:pt x="1080" y="1547"/>
                  </a:cubicBezTo>
                  <a:cubicBezTo>
                    <a:pt x="1437" y="963"/>
                    <a:pt x="1951" y="690"/>
                    <a:pt x="2466" y="690"/>
                  </a:cubicBezTo>
                  <a:close/>
                  <a:moveTo>
                    <a:pt x="2505" y="0"/>
                  </a:moveTo>
                  <a:cubicBezTo>
                    <a:pt x="1767" y="0"/>
                    <a:pt x="1121" y="472"/>
                    <a:pt x="657" y="1032"/>
                  </a:cubicBezTo>
                  <a:cubicBezTo>
                    <a:pt x="130" y="1668"/>
                    <a:pt x="1" y="2534"/>
                    <a:pt x="168" y="3322"/>
                  </a:cubicBezTo>
                  <a:cubicBezTo>
                    <a:pt x="289" y="3879"/>
                    <a:pt x="577" y="4247"/>
                    <a:pt x="977" y="4463"/>
                  </a:cubicBezTo>
                  <a:cubicBezTo>
                    <a:pt x="1361" y="4796"/>
                    <a:pt x="1940" y="4978"/>
                    <a:pt x="2520" y="4978"/>
                  </a:cubicBezTo>
                  <a:cubicBezTo>
                    <a:pt x="2583" y="4978"/>
                    <a:pt x="2646" y="4976"/>
                    <a:pt x="2709" y="4972"/>
                  </a:cubicBezTo>
                  <a:cubicBezTo>
                    <a:pt x="4505" y="4852"/>
                    <a:pt x="5221" y="2954"/>
                    <a:pt x="4573" y="1440"/>
                  </a:cubicBezTo>
                  <a:cubicBezTo>
                    <a:pt x="4269" y="733"/>
                    <a:pt x="3593" y="180"/>
                    <a:pt x="2840" y="33"/>
                  </a:cubicBezTo>
                  <a:cubicBezTo>
                    <a:pt x="2727" y="11"/>
                    <a:pt x="2615" y="0"/>
                    <a:pt x="2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1" name="Google Shape;3761;p8"/>
            <p:cNvSpPr/>
            <p:nvPr/>
          </p:nvSpPr>
          <p:spPr>
            <a:xfrm>
              <a:off x="586025" y="2383225"/>
              <a:ext cx="91050" cy="98025"/>
            </a:xfrm>
            <a:custGeom>
              <a:avLst/>
              <a:gdLst/>
              <a:ahLst/>
              <a:cxnLst/>
              <a:rect l="l" t="t" r="r" b="b"/>
              <a:pathLst>
                <a:path w="3642" h="3921" extrusionOk="0">
                  <a:moveTo>
                    <a:pt x="1673" y="627"/>
                  </a:moveTo>
                  <a:cubicBezTo>
                    <a:pt x="1739" y="627"/>
                    <a:pt x="1806" y="635"/>
                    <a:pt x="1873" y="652"/>
                  </a:cubicBezTo>
                  <a:cubicBezTo>
                    <a:pt x="2406" y="790"/>
                    <a:pt x="2754" y="1399"/>
                    <a:pt x="2897" y="1886"/>
                  </a:cubicBezTo>
                  <a:cubicBezTo>
                    <a:pt x="3056" y="2439"/>
                    <a:pt x="2928" y="2992"/>
                    <a:pt x="2401" y="3274"/>
                  </a:cubicBezTo>
                  <a:lnTo>
                    <a:pt x="2403" y="3275"/>
                  </a:lnTo>
                  <a:cubicBezTo>
                    <a:pt x="2218" y="3375"/>
                    <a:pt x="2033" y="3419"/>
                    <a:pt x="1854" y="3419"/>
                  </a:cubicBezTo>
                  <a:cubicBezTo>
                    <a:pt x="1007" y="3419"/>
                    <a:pt x="302" y="2429"/>
                    <a:pt x="508" y="1576"/>
                  </a:cubicBezTo>
                  <a:cubicBezTo>
                    <a:pt x="512" y="1560"/>
                    <a:pt x="503" y="1542"/>
                    <a:pt x="487" y="1533"/>
                  </a:cubicBezTo>
                  <a:cubicBezTo>
                    <a:pt x="613" y="1419"/>
                    <a:pt x="762" y="1323"/>
                    <a:pt x="872" y="1191"/>
                  </a:cubicBezTo>
                  <a:cubicBezTo>
                    <a:pt x="982" y="1056"/>
                    <a:pt x="1082" y="920"/>
                    <a:pt x="1214" y="802"/>
                  </a:cubicBezTo>
                  <a:cubicBezTo>
                    <a:pt x="1345" y="683"/>
                    <a:pt x="1506" y="627"/>
                    <a:pt x="1673" y="627"/>
                  </a:cubicBezTo>
                  <a:close/>
                  <a:moveTo>
                    <a:pt x="1685" y="0"/>
                  </a:moveTo>
                  <a:cubicBezTo>
                    <a:pt x="1443" y="0"/>
                    <a:pt x="1204" y="70"/>
                    <a:pt x="987" y="201"/>
                  </a:cubicBezTo>
                  <a:cubicBezTo>
                    <a:pt x="789" y="323"/>
                    <a:pt x="620" y="500"/>
                    <a:pt x="485" y="687"/>
                  </a:cubicBezTo>
                  <a:cubicBezTo>
                    <a:pt x="272" y="982"/>
                    <a:pt x="311" y="1230"/>
                    <a:pt x="275" y="1566"/>
                  </a:cubicBezTo>
                  <a:cubicBezTo>
                    <a:pt x="270" y="1610"/>
                    <a:pt x="312" y="1640"/>
                    <a:pt x="353" y="1640"/>
                  </a:cubicBezTo>
                  <a:cubicBezTo>
                    <a:pt x="372" y="1640"/>
                    <a:pt x="390" y="1634"/>
                    <a:pt x="403" y="1619"/>
                  </a:cubicBezTo>
                  <a:cubicBezTo>
                    <a:pt x="407" y="1614"/>
                    <a:pt x="411" y="1610"/>
                    <a:pt x="415" y="1606"/>
                  </a:cubicBezTo>
                  <a:lnTo>
                    <a:pt x="415" y="1606"/>
                  </a:lnTo>
                  <a:cubicBezTo>
                    <a:pt x="0" y="2699"/>
                    <a:pt x="909" y="3920"/>
                    <a:pt x="2055" y="3920"/>
                  </a:cubicBezTo>
                  <a:cubicBezTo>
                    <a:pt x="2061" y="3920"/>
                    <a:pt x="2067" y="3920"/>
                    <a:pt x="2073" y="3920"/>
                  </a:cubicBezTo>
                  <a:cubicBezTo>
                    <a:pt x="3064" y="3909"/>
                    <a:pt x="3641" y="2941"/>
                    <a:pt x="3527" y="2045"/>
                  </a:cubicBezTo>
                  <a:cubicBezTo>
                    <a:pt x="3423" y="1245"/>
                    <a:pt x="2920" y="378"/>
                    <a:pt x="2136" y="83"/>
                  </a:cubicBezTo>
                  <a:cubicBezTo>
                    <a:pt x="1988" y="27"/>
                    <a:pt x="1836" y="0"/>
                    <a:pt x="16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2" name="Google Shape;3762;p8"/>
            <p:cNvSpPr/>
            <p:nvPr/>
          </p:nvSpPr>
          <p:spPr>
            <a:xfrm>
              <a:off x="691325" y="2391200"/>
              <a:ext cx="114325" cy="84100"/>
            </a:xfrm>
            <a:custGeom>
              <a:avLst/>
              <a:gdLst/>
              <a:ahLst/>
              <a:cxnLst/>
              <a:rect l="l" t="t" r="r" b="b"/>
              <a:pathLst>
                <a:path w="4573" h="3364" extrusionOk="0">
                  <a:moveTo>
                    <a:pt x="1449" y="653"/>
                  </a:moveTo>
                  <a:cubicBezTo>
                    <a:pt x="1935" y="653"/>
                    <a:pt x="2481" y="828"/>
                    <a:pt x="2896" y="1036"/>
                  </a:cubicBezTo>
                  <a:cubicBezTo>
                    <a:pt x="3145" y="1160"/>
                    <a:pt x="3439" y="1349"/>
                    <a:pt x="3593" y="1546"/>
                  </a:cubicBezTo>
                  <a:cubicBezTo>
                    <a:pt x="3755" y="1761"/>
                    <a:pt x="3775" y="1898"/>
                    <a:pt x="3658" y="2095"/>
                  </a:cubicBezTo>
                  <a:cubicBezTo>
                    <a:pt x="3458" y="2433"/>
                    <a:pt x="2986" y="2625"/>
                    <a:pt x="2643" y="2768"/>
                  </a:cubicBezTo>
                  <a:cubicBezTo>
                    <a:pt x="2482" y="2835"/>
                    <a:pt x="2316" y="2866"/>
                    <a:pt x="2153" y="2866"/>
                  </a:cubicBezTo>
                  <a:cubicBezTo>
                    <a:pt x="1399" y="2866"/>
                    <a:pt x="712" y="2201"/>
                    <a:pt x="868" y="1377"/>
                  </a:cubicBezTo>
                  <a:cubicBezTo>
                    <a:pt x="876" y="1349"/>
                    <a:pt x="854" y="1332"/>
                    <a:pt x="833" y="1332"/>
                  </a:cubicBezTo>
                  <a:cubicBezTo>
                    <a:pt x="819" y="1332"/>
                    <a:pt x="805" y="1339"/>
                    <a:pt x="801" y="1357"/>
                  </a:cubicBezTo>
                  <a:cubicBezTo>
                    <a:pt x="770" y="1436"/>
                    <a:pt x="747" y="1516"/>
                    <a:pt x="730" y="1600"/>
                  </a:cubicBezTo>
                  <a:cubicBezTo>
                    <a:pt x="725" y="1557"/>
                    <a:pt x="719" y="1515"/>
                    <a:pt x="711" y="1474"/>
                  </a:cubicBezTo>
                  <a:cubicBezTo>
                    <a:pt x="671" y="1318"/>
                    <a:pt x="647" y="1183"/>
                    <a:pt x="661" y="1022"/>
                  </a:cubicBezTo>
                  <a:cubicBezTo>
                    <a:pt x="675" y="888"/>
                    <a:pt x="812" y="770"/>
                    <a:pt x="1004" y="712"/>
                  </a:cubicBezTo>
                  <a:cubicBezTo>
                    <a:pt x="1142" y="671"/>
                    <a:pt x="1293" y="653"/>
                    <a:pt x="1449" y="653"/>
                  </a:cubicBezTo>
                  <a:close/>
                  <a:moveTo>
                    <a:pt x="1415" y="1"/>
                  </a:moveTo>
                  <a:cubicBezTo>
                    <a:pt x="1035" y="1"/>
                    <a:pt x="662" y="85"/>
                    <a:pt x="368" y="319"/>
                  </a:cubicBezTo>
                  <a:cubicBezTo>
                    <a:pt x="120" y="516"/>
                    <a:pt x="9" y="821"/>
                    <a:pt x="5" y="1131"/>
                  </a:cubicBezTo>
                  <a:cubicBezTo>
                    <a:pt x="0" y="1662"/>
                    <a:pt x="310" y="1921"/>
                    <a:pt x="663" y="2261"/>
                  </a:cubicBezTo>
                  <a:cubicBezTo>
                    <a:pt x="676" y="2274"/>
                    <a:pt x="693" y="2281"/>
                    <a:pt x="711" y="2281"/>
                  </a:cubicBezTo>
                  <a:cubicBezTo>
                    <a:pt x="728" y="2281"/>
                    <a:pt x="745" y="2274"/>
                    <a:pt x="758" y="2261"/>
                  </a:cubicBezTo>
                  <a:cubicBezTo>
                    <a:pt x="862" y="2617"/>
                    <a:pt x="1099" y="2935"/>
                    <a:pt x="1444" y="3147"/>
                  </a:cubicBezTo>
                  <a:cubicBezTo>
                    <a:pt x="1694" y="3301"/>
                    <a:pt x="1955" y="3363"/>
                    <a:pt x="2217" y="3363"/>
                  </a:cubicBezTo>
                  <a:cubicBezTo>
                    <a:pt x="2607" y="3363"/>
                    <a:pt x="3001" y="3225"/>
                    <a:pt x="3365" y="3047"/>
                  </a:cubicBezTo>
                  <a:cubicBezTo>
                    <a:pt x="4026" y="2724"/>
                    <a:pt x="4572" y="2097"/>
                    <a:pt x="4193" y="1349"/>
                  </a:cubicBezTo>
                  <a:cubicBezTo>
                    <a:pt x="3872" y="714"/>
                    <a:pt x="3071" y="358"/>
                    <a:pt x="2428" y="164"/>
                  </a:cubicBezTo>
                  <a:cubicBezTo>
                    <a:pt x="2120" y="72"/>
                    <a:pt x="1765" y="1"/>
                    <a:pt x="1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3" name="Google Shape;3763;p8"/>
            <p:cNvSpPr/>
            <p:nvPr/>
          </p:nvSpPr>
          <p:spPr>
            <a:xfrm>
              <a:off x="813500" y="2379875"/>
              <a:ext cx="113950" cy="84200"/>
            </a:xfrm>
            <a:custGeom>
              <a:avLst/>
              <a:gdLst/>
              <a:ahLst/>
              <a:cxnLst/>
              <a:rect l="l" t="t" r="r" b="b"/>
              <a:pathLst>
                <a:path w="4558" h="3368" extrusionOk="0">
                  <a:moveTo>
                    <a:pt x="2016" y="652"/>
                  </a:moveTo>
                  <a:cubicBezTo>
                    <a:pt x="2474" y="652"/>
                    <a:pt x="2960" y="941"/>
                    <a:pt x="3269" y="1233"/>
                  </a:cubicBezTo>
                  <a:cubicBezTo>
                    <a:pt x="3650" y="1595"/>
                    <a:pt x="3811" y="2082"/>
                    <a:pt x="3381" y="2468"/>
                  </a:cubicBezTo>
                  <a:cubicBezTo>
                    <a:pt x="3117" y="2705"/>
                    <a:pt x="2729" y="2817"/>
                    <a:pt x="2344" y="2817"/>
                  </a:cubicBezTo>
                  <a:cubicBezTo>
                    <a:pt x="1512" y="2817"/>
                    <a:pt x="692" y="2292"/>
                    <a:pt x="1160" y="1357"/>
                  </a:cubicBezTo>
                  <a:cubicBezTo>
                    <a:pt x="1163" y="1349"/>
                    <a:pt x="1165" y="1338"/>
                    <a:pt x="1162" y="1328"/>
                  </a:cubicBezTo>
                  <a:cubicBezTo>
                    <a:pt x="1273" y="1033"/>
                    <a:pt x="1419" y="768"/>
                    <a:pt x="1778" y="680"/>
                  </a:cubicBezTo>
                  <a:cubicBezTo>
                    <a:pt x="1856" y="660"/>
                    <a:pt x="1935" y="652"/>
                    <a:pt x="2016" y="652"/>
                  </a:cubicBezTo>
                  <a:close/>
                  <a:moveTo>
                    <a:pt x="1978" y="1"/>
                  </a:moveTo>
                  <a:cubicBezTo>
                    <a:pt x="1932" y="1"/>
                    <a:pt x="1886" y="2"/>
                    <a:pt x="1841" y="6"/>
                  </a:cubicBezTo>
                  <a:cubicBezTo>
                    <a:pt x="943" y="75"/>
                    <a:pt x="0" y="1288"/>
                    <a:pt x="719" y="2107"/>
                  </a:cubicBezTo>
                  <a:cubicBezTo>
                    <a:pt x="732" y="2119"/>
                    <a:pt x="749" y="2125"/>
                    <a:pt x="765" y="2125"/>
                  </a:cubicBezTo>
                  <a:cubicBezTo>
                    <a:pt x="782" y="2125"/>
                    <a:pt x="798" y="2119"/>
                    <a:pt x="810" y="2107"/>
                  </a:cubicBezTo>
                  <a:cubicBezTo>
                    <a:pt x="827" y="2086"/>
                    <a:pt x="838" y="2064"/>
                    <a:pt x="851" y="2043"/>
                  </a:cubicBezTo>
                  <a:lnTo>
                    <a:pt x="851" y="2043"/>
                  </a:lnTo>
                  <a:cubicBezTo>
                    <a:pt x="835" y="2363"/>
                    <a:pt x="952" y="2670"/>
                    <a:pt x="1244" y="2942"/>
                  </a:cubicBezTo>
                  <a:cubicBezTo>
                    <a:pt x="1555" y="3233"/>
                    <a:pt x="1991" y="3367"/>
                    <a:pt x="2422" y="3367"/>
                  </a:cubicBezTo>
                  <a:cubicBezTo>
                    <a:pt x="2681" y="3367"/>
                    <a:pt x="2938" y="3319"/>
                    <a:pt x="3166" y="3227"/>
                  </a:cubicBezTo>
                  <a:cubicBezTo>
                    <a:pt x="4044" y="2876"/>
                    <a:pt x="4557" y="2063"/>
                    <a:pt x="4034" y="1182"/>
                  </a:cubicBezTo>
                  <a:cubicBezTo>
                    <a:pt x="3631" y="502"/>
                    <a:pt x="2777" y="1"/>
                    <a:pt x="19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4" name="Google Shape;3764;p8"/>
            <p:cNvSpPr/>
            <p:nvPr/>
          </p:nvSpPr>
          <p:spPr>
            <a:xfrm>
              <a:off x="951325" y="2343225"/>
              <a:ext cx="70975" cy="150150"/>
            </a:xfrm>
            <a:custGeom>
              <a:avLst/>
              <a:gdLst/>
              <a:ahLst/>
              <a:cxnLst/>
              <a:rect l="l" t="t" r="r" b="b"/>
              <a:pathLst>
                <a:path w="2839" h="6006" extrusionOk="0">
                  <a:moveTo>
                    <a:pt x="2235" y="1"/>
                  </a:moveTo>
                  <a:cubicBezTo>
                    <a:pt x="2149" y="1"/>
                    <a:pt x="2060" y="41"/>
                    <a:pt x="1995" y="133"/>
                  </a:cubicBezTo>
                  <a:cubicBezTo>
                    <a:pt x="1305" y="1116"/>
                    <a:pt x="466" y="2026"/>
                    <a:pt x="17" y="3151"/>
                  </a:cubicBezTo>
                  <a:cubicBezTo>
                    <a:pt x="1" y="3191"/>
                    <a:pt x="35" y="3218"/>
                    <a:pt x="70" y="3218"/>
                  </a:cubicBezTo>
                  <a:cubicBezTo>
                    <a:pt x="84" y="3218"/>
                    <a:pt x="98" y="3213"/>
                    <a:pt x="109" y="3204"/>
                  </a:cubicBezTo>
                  <a:cubicBezTo>
                    <a:pt x="757" y="2658"/>
                    <a:pt x="1277" y="1983"/>
                    <a:pt x="1792" y="1309"/>
                  </a:cubicBezTo>
                  <a:lnTo>
                    <a:pt x="1792" y="1309"/>
                  </a:lnTo>
                  <a:cubicBezTo>
                    <a:pt x="1743" y="1957"/>
                    <a:pt x="1776" y="2610"/>
                    <a:pt x="1848" y="3271"/>
                  </a:cubicBezTo>
                  <a:cubicBezTo>
                    <a:pt x="1941" y="4147"/>
                    <a:pt x="1936" y="5215"/>
                    <a:pt x="2417" y="5971"/>
                  </a:cubicBezTo>
                  <a:cubicBezTo>
                    <a:pt x="2431" y="5992"/>
                    <a:pt x="2459" y="6006"/>
                    <a:pt x="2485" y="6006"/>
                  </a:cubicBezTo>
                  <a:cubicBezTo>
                    <a:pt x="2508" y="6006"/>
                    <a:pt x="2529" y="5996"/>
                    <a:pt x="2540" y="5971"/>
                  </a:cubicBezTo>
                  <a:cubicBezTo>
                    <a:pt x="2839" y="5284"/>
                    <a:pt x="2640" y="4569"/>
                    <a:pt x="2537" y="3849"/>
                  </a:cubicBezTo>
                  <a:cubicBezTo>
                    <a:pt x="2364" y="2663"/>
                    <a:pt x="2286" y="1537"/>
                    <a:pt x="2509" y="350"/>
                  </a:cubicBezTo>
                  <a:cubicBezTo>
                    <a:pt x="2548" y="142"/>
                    <a:pt x="2397" y="1"/>
                    <a:pt x="2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5" name="Google Shape;3765;p8"/>
            <p:cNvSpPr/>
            <p:nvPr/>
          </p:nvSpPr>
          <p:spPr>
            <a:xfrm>
              <a:off x="473050" y="1553750"/>
              <a:ext cx="168625" cy="1017675"/>
            </a:xfrm>
            <a:custGeom>
              <a:avLst/>
              <a:gdLst/>
              <a:ahLst/>
              <a:cxnLst/>
              <a:rect l="l" t="t" r="r" b="b"/>
              <a:pathLst>
                <a:path w="6745" h="40707" extrusionOk="0">
                  <a:moveTo>
                    <a:pt x="6679" y="1"/>
                  </a:moveTo>
                  <a:cubicBezTo>
                    <a:pt x="6673" y="1"/>
                    <a:pt x="6667" y="2"/>
                    <a:pt x="6659" y="4"/>
                  </a:cubicBezTo>
                  <a:cubicBezTo>
                    <a:pt x="5839" y="301"/>
                    <a:pt x="4998" y="331"/>
                    <a:pt x="4158" y="534"/>
                  </a:cubicBezTo>
                  <a:cubicBezTo>
                    <a:pt x="3406" y="720"/>
                    <a:pt x="2826" y="1238"/>
                    <a:pt x="2366" y="1837"/>
                  </a:cubicBezTo>
                  <a:cubicBezTo>
                    <a:pt x="1223" y="3328"/>
                    <a:pt x="867" y="5331"/>
                    <a:pt x="639" y="7145"/>
                  </a:cubicBezTo>
                  <a:cubicBezTo>
                    <a:pt x="39" y="11914"/>
                    <a:pt x="1" y="16786"/>
                    <a:pt x="40" y="21584"/>
                  </a:cubicBezTo>
                  <a:cubicBezTo>
                    <a:pt x="62" y="24146"/>
                    <a:pt x="116" y="26707"/>
                    <a:pt x="134" y="29268"/>
                  </a:cubicBezTo>
                  <a:cubicBezTo>
                    <a:pt x="147" y="31179"/>
                    <a:pt x="58" y="33113"/>
                    <a:pt x="285" y="35016"/>
                  </a:cubicBezTo>
                  <a:cubicBezTo>
                    <a:pt x="629" y="37900"/>
                    <a:pt x="2463" y="40323"/>
                    <a:pt x="5470" y="40706"/>
                  </a:cubicBezTo>
                  <a:cubicBezTo>
                    <a:pt x="5472" y="40707"/>
                    <a:pt x="5474" y="40707"/>
                    <a:pt x="5476" y="40707"/>
                  </a:cubicBezTo>
                  <a:cubicBezTo>
                    <a:pt x="5532" y="40707"/>
                    <a:pt x="5544" y="40623"/>
                    <a:pt x="5500" y="40595"/>
                  </a:cubicBezTo>
                  <a:cubicBezTo>
                    <a:pt x="4204" y="39821"/>
                    <a:pt x="2773" y="39210"/>
                    <a:pt x="1864" y="37949"/>
                  </a:cubicBezTo>
                  <a:cubicBezTo>
                    <a:pt x="1089" y="36871"/>
                    <a:pt x="862" y="35501"/>
                    <a:pt x="759" y="34209"/>
                  </a:cubicBezTo>
                  <a:cubicBezTo>
                    <a:pt x="618" y="32453"/>
                    <a:pt x="688" y="30677"/>
                    <a:pt x="670" y="28918"/>
                  </a:cubicBezTo>
                  <a:cubicBezTo>
                    <a:pt x="644" y="26474"/>
                    <a:pt x="583" y="24030"/>
                    <a:pt x="552" y="21584"/>
                  </a:cubicBezTo>
                  <a:cubicBezTo>
                    <a:pt x="493" y="17211"/>
                    <a:pt x="582" y="12849"/>
                    <a:pt x="929" y="8489"/>
                  </a:cubicBezTo>
                  <a:cubicBezTo>
                    <a:pt x="1080" y="6584"/>
                    <a:pt x="1341" y="4637"/>
                    <a:pt x="2201" y="2906"/>
                  </a:cubicBezTo>
                  <a:cubicBezTo>
                    <a:pt x="2686" y="1929"/>
                    <a:pt x="3403" y="1153"/>
                    <a:pt x="4479" y="866"/>
                  </a:cubicBezTo>
                  <a:cubicBezTo>
                    <a:pt x="5268" y="656"/>
                    <a:pt x="6021" y="600"/>
                    <a:pt x="6702" y="104"/>
                  </a:cubicBezTo>
                  <a:cubicBezTo>
                    <a:pt x="6744" y="75"/>
                    <a:pt x="6728" y="1"/>
                    <a:pt x="6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6" name="Google Shape;3766;p8"/>
            <p:cNvSpPr/>
            <p:nvPr/>
          </p:nvSpPr>
          <p:spPr>
            <a:xfrm>
              <a:off x="992800" y="1547050"/>
              <a:ext cx="163075" cy="1035100"/>
            </a:xfrm>
            <a:custGeom>
              <a:avLst/>
              <a:gdLst/>
              <a:ahLst/>
              <a:cxnLst/>
              <a:rect l="l" t="t" r="r" b="b"/>
              <a:pathLst>
                <a:path w="6523" h="41404" extrusionOk="0">
                  <a:moveTo>
                    <a:pt x="1008" y="0"/>
                  </a:moveTo>
                  <a:cubicBezTo>
                    <a:pt x="711" y="0"/>
                    <a:pt x="401" y="44"/>
                    <a:pt x="79" y="138"/>
                  </a:cubicBezTo>
                  <a:cubicBezTo>
                    <a:pt x="0" y="161"/>
                    <a:pt x="18" y="272"/>
                    <a:pt x="97" y="276"/>
                  </a:cubicBezTo>
                  <a:cubicBezTo>
                    <a:pt x="1125" y="331"/>
                    <a:pt x="2046" y="530"/>
                    <a:pt x="2843" y="1216"/>
                  </a:cubicBezTo>
                  <a:cubicBezTo>
                    <a:pt x="3657" y="1914"/>
                    <a:pt x="4170" y="2915"/>
                    <a:pt x="4547" y="3901"/>
                  </a:cubicBezTo>
                  <a:cubicBezTo>
                    <a:pt x="5558" y="6544"/>
                    <a:pt x="5760" y="9495"/>
                    <a:pt x="5868" y="12293"/>
                  </a:cubicBezTo>
                  <a:cubicBezTo>
                    <a:pt x="5984" y="15290"/>
                    <a:pt x="5878" y="18292"/>
                    <a:pt x="5723" y="21286"/>
                  </a:cubicBezTo>
                  <a:cubicBezTo>
                    <a:pt x="5620" y="23312"/>
                    <a:pt x="5415" y="25356"/>
                    <a:pt x="5497" y="27387"/>
                  </a:cubicBezTo>
                  <a:cubicBezTo>
                    <a:pt x="5604" y="30069"/>
                    <a:pt x="5843" y="32743"/>
                    <a:pt x="5605" y="35425"/>
                  </a:cubicBezTo>
                  <a:cubicBezTo>
                    <a:pt x="5397" y="37792"/>
                    <a:pt x="4713" y="40666"/>
                    <a:pt x="2000" y="41186"/>
                  </a:cubicBezTo>
                  <a:cubicBezTo>
                    <a:pt x="1911" y="41202"/>
                    <a:pt x="1908" y="41352"/>
                    <a:pt x="2000" y="41365"/>
                  </a:cubicBezTo>
                  <a:cubicBezTo>
                    <a:pt x="2176" y="41391"/>
                    <a:pt x="2344" y="41404"/>
                    <a:pt x="2506" y="41404"/>
                  </a:cubicBezTo>
                  <a:cubicBezTo>
                    <a:pt x="4820" y="41404"/>
                    <a:pt x="5716" y="38826"/>
                    <a:pt x="6050" y="36775"/>
                  </a:cubicBezTo>
                  <a:cubicBezTo>
                    <a:pt x="6522" y="33857"/>
                    <a:pt x="6243" y="30860"/>
                    <a:pt x="6084" y="27927"/>
                  </a:cubicBezTo>
                  <a:cubicBezTo>
                    <a:pt x="5976" y="25922"/>
                    <a:pt x="6143" y="23919"/>
                    <a:pt x="6252" y="21916"/>
                  </a:cubicBezTo>
                  <a:cubicBezTo>
                    <a:pt x="6409" y="18960"/>
                    <a:pt x="6521" y="16001"/>
                    <a:pt x="6449" y="13040"/>
                  </a:cubicBezTo>
                  <a:cubicBezTo>
                    <a:pt x="6373" y="9864"/>
                    <a:pt x="6173" y="6475"/>
                    <a:pt x="4982" y="3493"/>
                  </a:cubicBezTo>
                  <a:cubicBezTo>
                    <a:pt x="4297" y="1779"/>
                    <a:pt x="2910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7" name="Google Shape;3767;p8"/>
            <p:cNvSpPr/>
            <p:nvPr/>
          </p:nvSpPr>
          <p:spPr>
            <a:xfrm>
              <a:off x="1339100" y="1537750"/>
              <a:ext cx="107825" cy="163325"/>
            </a:xfrm>
            <a:custGeom>
              <a:avLst/>
              <a:gdLst/>
              <a:ahLst/>
              <a:cxnLst/>
              <a:rect l="l" t="t" r="r" b="b"/>
              <a:pathLst>
                <a:path w="4313" h="6533" extrusionOk="0">
                  <a:moveTo>
                    <a:pt x="2576" y="1"/>
                  </a:moveTo>
                  <a:cubicBezTo>
                    <a:pt x="2447" y="1"/>
                    <a:pt x="2315" y="28"/>
                    <a:pt x="2185" y="87"/>
                  </a:cubicBezTo>
                  <a:cubicBezTo>
                    <a:pt x="1735" y="290"/>
                    <a:pt x="316" y="1661"/>
                    <a:pt x="977" y="2213"/>
                  </a:cubicBezTo>
                  <a:cubicBezTo>
                    <a:pt x="986" y="2220"/>
                    <a:pt x="996" y="2223"/>
                    <a:pt x="1006" y="2223"/>
                  </a:cubicBezTo>
                  <a:cubicBezTo>
                    <a:pt x="1035" y="2223"/>
                    <a:pt x="1061" y="2194"/>
                    <a:pt x="1041" y="2163"/>
                  </a:cubicBezTo>
                  <a:cubicBezTo>
                    <a:pt x="869" y="1885"/>
                    <a:pt x="1502" y="1210"/>
                    <a:pt x="1643" y="1041"/>
                  </a:cubicBezTo>
                  <a:cubicBezTo>
                    <a:pt x="1885" y="748"/>
                    <a:pt x="2219" y="480"/>
                    <a:pt x="2561" y="480"/>
                  </a:cubicBezTo>
                  <a:cubicBezTo>
                    <a:pt x="2723" y="480"/>
                    <a:pt x="2888" y="541"/>
                    <a:pt x="3044" y="687"/>
                  </a:cubicBezTo>
                  <a:cubicBezTo>
                    <a:pt x="3561" y="1169"/>
                    <a:pt x="2948" y="2288"/>
                    <a:pt x="2706" y="2751"/>
                  </a:cubicBezTo>
                  <a:cubicBezTo>
                    <a:pt x="2080" y="3950"/>
                    <a:pt x="1178" y="5219"/>
                    <a:pt x="149" y="6114"/>
                  </a:cubicBezTo>
                  <a:cubicBezTo>
                    <a:pt x="0" y="6244"/>
                    <a:pt x="104" y="6533"/>
                    <a:pt x="302" y="6533"/>
                  </a:cubicBezTo>
                  <a:cubicBezTo>
                    <a:pt x="309" y="6533"/>
                    <a:pt x="316" y="6533"/>
                    <a:pt x="323" y="6532"/>
                  </a:cubicBezTo>
                  <a:cubicBezTo>
                    <a:pt x="1004" y="6465"/>
                    <a:pt x="1684" y="6391"/>
                    <a:pt x="2365" y="6317"/>
                  </a:cubicBezTo>
                  <a:cubicBezTo>
                    <a:pt x="2992" y="6250"/>
                    <a:pt x="3630" y="6266"/>
                    <a:pt x="4222" y="6035"/>
                  </a:cubicBezTo>
                  <a:cubicBezTo>
                    <a:pt x="4309" y="6002"/>
                    <a:pt x="4312" y="5889"/>
                    <a:pt x="4222" y="5854"/>
                  </a:cubicBezTo>
                  <a:cubicBezTo>
                    <a:pt x="3884" y="5732"/>
                    <a:pt x="3515" y="5687"/>
                    <a:pt x="3133" y="5687"/>
                  </a:cubicBezTo>
                  <a:cubicBezTo>
                    <a:pt x="2441" y="5687"/>
                    <a:pt x="1705" y="5835"/>
                    <a:pt x="1023" y="5946"/>
                  </a:cubicBezTo>
                  <a:cubicBezTo>
                    <a:pt x="1502" y="5434"/>
                    <a:pt x="1924" y="4850"/>
                    <a:pt x="2324" y="4293"/>
                  </a:cubicBezTo>
                  <a:cubicBezTo>
                    <a:pt x="2956" y="3413"/>
                    <a:pt x="3701" y="2296"/>
                    <a:pt x="3699" y="1169"/>
                  </a:cubicBezTo>
                  <a:cubicBezTo>
                    <a:pt x="3698" y="565"/>
                    <a:pt x="3168" y="1"/>
                    <a:pt x="2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8" name="Google Shape;3768;p8"/>
            <p:cNvSpPr/>
            <p:nvPr/>
          </p:nvSpPr>
          <p:spPr>
            <a:xfrm>
              <a:off x="1469650" y="1526025"/>
              <a:ext cx="115650" cy="190700"/>
            </a:xfrm>
            <a:custGeom>
              <a:avLst/>
              <a:gdLst/>
              <a:ahLst/>
              <a:cxnLst/>
              <a:rect l="l" t="t" r="r" b="b"/>
              <a:pathLst>
                <a:path w="4626" h="7628" extrusionOk="0">
                  <a:moveTo>
                    <a:pt x="3766" y="0"/>
                  </a:moveTo>
                  <a:cubicBezTo>
                    <a:pt x="3751" y="0"/>
                    <a:pt x="3734" y="12"/>
                    <a:pt x="3733" y="31"/>
                  </a:cubicBezTo>
                  <a:cubicBezTo>
                    <a:pt x="3692" y="1099"/>
                    <a:pt x="3505" y="2157"/>
                    <a:pt x="3479" y="3225"/>
                  </a:cubicBezTo>
                  <a:cubicBezTo>
                    <a:pt x="3417" y="3220"/>
                    <a:pt x="3355" y="3219"/>
                    <a:pt x="3293" y="3219"/>
                  </a:cubicBezTo>
                  <a:cubicBezTo>
                    <a:pt x="2879" y="3219"/>
                    <a:pt x="2446" y="3299"/>
                    <a:pt x="2068" y="3336"/>
                  </a:cubicBezTo>
                  <a:cubicBezTo>
                    <a:pt x="1574" y="3385"/>
                    <a:pt x="1090" y="3472"/>
                    <a:pt x="624" y="3622"/>
                  </a:cubicBezTo>
                  <a:cubicBezTo>
                    <a:pt x="621" y="3490"/>
                    <a:pt x="619" y="3357"/>
                    <a:pt x="614" y="3225"/>
                  </a:cubicBezTo>
                  <a:cubicBezTo>
                    <a:pt x="605" y="2903"/>
                    <a:pt x="742" y="644"/>
                    <a:pt x="244" y="551"/>
                  </a:cubicBezTo>
                  <a:cubicBezTo>
                    <a:pt x="240" y="550"/>
                    <a:pt x="237" y="550"/>
                    <a:pt x="233" y="550"/>
                  </a:cubicBezTo>
                  <a:cubicBezTo>
                    <a:pt x="190" y="550"/>
                    <a:pt x="153" y="603"/>
                    <a:pt x="193" y="638"/>
                  </a:cubicBezTo>
                  <a:cubicBezTo>
                    <a:pt x="288" y="723"/>
                    <a:pt x="201" y="1591"/>
                    <a:pt x="204" y="1727"/>
                  </a:cubicBezTo>
                  <a:cubicBezTo>
                    <a:pt x="231" y="2408"/>
                    <a:pt x="232" y="3087"/>
                    <a:pt x="240" y="3768"/>
                  </a:cubicBezTo>
                  <a:cubicBezTo>
                    <a:pt x="185" y="3791"/>
                    <a:pt x="129" y="3809"/>
                    <a:pt x="73" y="3835"/>
                  </a:cubicBezTo>
                  <a:cubicBezTo>
                    <a:pt x="1" y="3869"/>
                    <a:pt x="34" y="3989"/>
                    <a:pt x="110" y="3989"/>
                  </a:cubicBezTo>
                  <a:cubicBezTo>
                    <a:pt x="111" y="3989"/>
                    <a:pt x="113" y="3989"/>
                    <a:pt x="114" y="3989"/>
                  </a:cubicBezTo>
                  <a:cubicBezTo>
                    <a:pt x="157" y="3986"/>
                    <a:pt x="199" y="3981"/>
                    <a:pt x="242" y="3978"/>
                  </a:cubicBezTo>
                  <a:cubicBezTo>
                    <a:pt x="249" y="4606"/>
                    <a:pt x="250" y="5236"/>
                    <a:pt x="250" y="5866"/>
                  </a:cubicBezTo>
                  <a:cubicBezTo>
                    <a:pt x="250" y="6225"/>
                    <a:pt x="149" y="6732"/>
                    <a:pt x="334" y="7055"/>
                  </a:cubicBezTo>
                  <a:cubicBezTo>
                    <a:pt x="363" y="7101"/>
                    <a:pt x="410" y="7124"/>
                    <a:pt x="457" y="7124"/>
                  </a:cubicBezTo>
                  <a:cubicBezTo>
                    <a:pt x="504" y="7124"/>
                    <a:pt x="550" y="7101"/>
                    <a:pt x="578" y="7055"/>
                  </a:cubicBezTo>
                  <a:cubicBezTo>
                    <a:pt x="783" y="6701"/>
                    <a:pt x="660" y="6105"/>
                    <a:pt x="659" y="5713"/>
                  </a:cubicBezTo>
                  <a:cubicBezTo>
                    <a:pt x="652" y="5123"/>
                    <a:pt x="644" y="4532"/>
                    <a:pt x="631" y="3941"/>
                  </a:cubicBezTo>
                  <a:cubicBezTo>
                    <a:pt x="1207" y="3881"/>
                    <a:pt x="1779" y="3791"/>
                    <a:pt x="2355" y="3736"/>
                  </a:cubicBezTo>
                  <a:cubicBezTo>
                    <a:pt x="2717" y="3702"/>
                    <a:pt x="3109" y="3735"/>
                    <a:pt x="3479" y="3695"/>
                  </a:cubicBezTo>
                  <a:cubicBezTo>
                    <a:pt x="3482" y="3766"/>
                    <a:pt x="3480" y="3836"/>
                    <a:pt x="3483" y="3907"/>
                  </a:cubicBezTo>
                  <a:cubicBezTo>
                    <a:pt x="3518" y="4530"/>
                    <a:pt x="3662" y="5155"/>
                    <a:pt x="3743" y="5774"/>
                  </a:cubicBezTo>
                  <a:cubicBezTo>
                    <a:pt x="3818" y="6366"/>
                    <a:pt x="3651" y="7012"/>
                    <a:pt x="3805" y="7573"/>
                  </a:cubicBezTo>
                  <a:cubicBezTo>
                    <a:pt x="3815" y="7608"/>
                    <a:pt x="3846" y="7627"/>
                    <a:pt x="3877" y="7627"/>
                  </a:cubicBezTo>
                  <a:cubicBezTo>
                    <a:pt x="3895" y="7627"/>
                    <a:pt x="3914" y="7621"/>
                    <a:pt x="3928" y="7606"/>
                  </a:cubicBezTo>
                  <a:cubicBezTo>
                    <a:pt x="4625" y="6930"/>
                    <a:pt x="4025" y="5183"/>
                    <a:pt x="3880" y="4370"/>
                  </a:cubicBezTo>
                  <a:cubicBezTo>
                    <a:pt x="3839" y="4125"/>
                    <a:pt x="3815" y="3881"/>
                    <a:pt x="3808" y="3635"/>
                  </a:cubicBezTo>
                  <a:cubicBezTo>
                    <a:pt x="3923" y="3607"/>
                    <a:pt x="4033" y="3564"/>
                    <a:pt x="4138" y="3507"/>
                  </a:cubicBezTo>
                  <a:cubicBezTo>
                    <a:pt x="4181" y="3482"/>
                    <a:pt x="4181" y="3420"/>
                    <a:pt x="4138" y="3395"/>
                  </a:cubicBezTo>
                  <a:cubicBezTo>
                    <a:pt x="4030" y="3338"/>
                    <a:pt x="3915" y="3297"/>
                    <a:pt x="3797" y="3272"/>
                  </a:cubicBezTo>
                  <a:cubicBezTo>
                    <a:pt x="3798" y="2186"/>
                    <a:pt x="3990" y="1099"/>
                    <a:pt x="3792" y="22"/>
                  </a:cubicBezTo>
                  <a:cubicBezTo>
                    <a:pt x="3789" y="7"/>
                    <a:pt x="3778" y="0"/>
                    <a:pt x="3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69" name="Google Shape;3769;p8"/>
            <p:cNvSpPr/>
            <p:nvPr/>
          </p:nvSpPr>
          <p:spPr>
            <a:xfrm>
              <a:off x="1607575" y="1674400"/>
              <a:ext cx="60225" cy="46600"/>
            </a:xfrm>
            <a:custGeom>
              <a:avLst/>
              <a:gdLst/>
              <a:ahLst/>
              <a:cxnLst/>
              <a:rect l="l" t="t" r="r" b="b"/>
              <a:pathLst>
                <a:path w="2409" h="1864" extrusionOk="0">
                  <a:moveTo>
                    <a:pt x="725" y="0"/>
                  </a:moveTo>
                  <a:cubicBezTo>
                    <a:pt x="482" y="0"/>
                    <a:pt x="200" y="174"/>
                    <a:pt x="35" y="331"/>
                  </a:cubicBezTo>
                  <a:cubicBezTo>
                    <a:pt x="1" y="364"/>
                    <a:pt x="32" y="414"/>
                    <a:pt x="72" y="414"/>
                  </a:cubicBezTo>
                  <a:cubicBezTo>
                    <a:pt x="80" y="414"/>
                    <a:pt x="88" y="412"/>
                    <a:pt x="96" y="408"/>
                  </a:cubicBezTo>
                  <a:cubicBezTo>
                    <a:pt x="233" y="334"/>
                    <a:pt x="446" y="243"/>
                    <a:pt x="612" y="243"/>
                  </a:cubicBezTo>
                  <a:cubicBezTo>
                    <a:pt x="768" y="243"/>
                    <a:pt x="881" y="324"/>
                    <a:pt x="847" y="575"/>
                  </a:cubicBezTo>
                  <a:cubicBezTo>
                    <a:pt x="795" y="958"/>
                    <a:pt x="506" y="1250"/>
                    <a:pt x="209" y="1466"/>
                  </a:cubicBezTo>
                  <a:cubicBezTo>
                    <a:pt x="70" y="1569"/>
                    <a:pt x="114" y="1786"/>
                    <a:pt x="298" y="1794"/>
                  </a:cubicBezTo>
                  <a:cubicBezTo>
                    <a:pt x="640" y="1812"/>
                    <a:pt x="982" y="1847"/>
                    <a:pt x="1323" y="1861"/>
                  </a:cubicBezTo>
                  <a:cubicBezTo>
                    <a:pt x="1355" y="1863"/>
                    <a:pt x="1387" y="1863"/>
                    <a:pt x="1419" y="1863"/>
                  </a:cubicBezTo>
                  <a:cubicBezTo>
                    <a:pt x="1740" y="1863"/>
                    <a:pt x="2025" y="1800"/>
                    <a:pt x="2348" y="1776"/>
                  </a:cubicBezTo>
                  <a:cubicBezTo>
                    <a:pt x="2399" y="1776"/>
                    <a:pt x="2409" y="1706"/>
                    <a:pt x="2361" y="1691"/>
                  </a:cubicBezTo>
                  <a:cubicBezTo>
                    <a:pt x="2061" y="1571"/>
                    <a:pt x="1818" y="1453"/>
                    <a:pt x="1495" y="1414"/>
                  </a:cubicBezTo>
                  <a:cubicBezTo>
                    <a:pt x="1381" y="1400"/>
                    <a:pt x="1268" y="1394"/>
                    <a:pt x="1155" y="1394"/>
                  </a:cubicBezTo>
                  <a:cubicBezTo>
                    <a:pt x="1029" y="1394"/>
                    <a:pt x="904" y="1401"/>
                    <a:pt x="778" y="1410"/>
                  </a:cubicBezTo>
                  <a:cubicBezTo>
                    <a:pt x="1064" y="1095"/>
                    <a:pt x="1272" y="698"/>
                    <a:pt x="1116" y="292"/>
                  </a:cubicBezTo>
                  <a:cubicBezTo>
                    <a:pt x="1034" y="78"/>
                    <a:pt x="889" y="0"/>
                    <a:pt x="7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0" name="Google Shape;3770;p8"/>
            <p:cNvSpPr/>
            <p:nvPr/>
          </p:nvSpPr>
          <p:spPr>
            <a:xfrm>
              <a:off x="1674925" y="1588275"/>
              <a:ext cx="57350" cy="56850"/>
            </a:xfrm>
            <a:custGeom>
              <a:avLst/>
              <a:gdLst/>
              <a:ahLst/>
              <a:cxnLst/>
              <a:rect l="l" t="t" r="r" b="b"/>
              <a:pathLst>
                <a:path w="2294" h="2274" extrusionOk="0">
                  <a:moveTo>
                    <a:pt x="913" y="1"/>
                  </a:moveTo>
                  <a:cubicBezTo>
                    <a:pt x="884" y="1"/>
                    <a:pt x="853" y="27"/>
                    <a:pt x="863" y="62"/>
                  </a:cubicBezTo>
                  <a:cubicBezTo>
                    <a:pt x="893" y="164"/>
                    <a:pt x="845" y="354"/>
                    <a:pt x="840" y="466"/>
                  </a:cubicBezTo>
                  <a:cubicBezTo>
                    <a:pt x="835" y="618"/>
                    <a:pt x="840" y="769"/>
                    <a:pt x="856" y="922"/>
                  </a:cubicBezTo>
                  <a:cubicBezTo>
                    <a:pt x="633" y="902"/>
                    <a:pt x="410" y="883"/>
                    <a:pt x="185" y="883"/>
                  </a:cubicBezTo>
                  <a:cubicBezTo>
                    <a:pt x="161" y="883"/>
                    <a:pt x="136" y="883"/>
                    <a:pt x="112" y="884"/>
                  </a:cubicBezTo>
                  <a:cubicBezTo>
                    <a:pt x="41" y="886"/>
                    <a:pt x="0" y="994"/>
                    <a:pt x="72" y="1027"/>
                  </a:cubicBezTo>
                  <a:cubicBezTo>
                    <a:pt x="332" y="1135"/>
                    <a:pt x="605" y="1207"/>
                    <a:pt x="884" y="1241"/>
                  </a:cubicBezTo>
                  <a:cubicBezTo>
                    <a:pt x="917" y="1612"/>
                    <a:pt x="934" y="1991"/>
                    <a:pt x="1209" y="2255"/>
                  </a:cubicBezTo>
                  <a:cubicBezTo>
                    <a:pt x="1222" y="2268"/>
                    <a:pt x="1236" y="2273"/>
                    <a:pt x="1250" y="2273"/>
                  </a:cubicBezTo>
                  <a:cubicBezTo>
                    <a:pt x="1280" y="2273"/>
                    <a:pt x="1306" y="2248"/>
                    <a:pt x="1311" y="2214"/>
                  </a:cubicBezTo>
                  <a:cubicBezTo>
                    <a:pt x="1344" y="1901"/>
                    <a:pt x="1294" y="1589"/>
                    <a:pt x="1249" y="1274"/>
                  </a:cubicBezTo>
                  <a:lnTo>
                    <a:pt x="1249" y="1274"/>
                  </a:lnTo>
                  <a:cubicBezTo>
                    <a:pt x="1322" y="1277"/>
                    <a:pt x="1396" y="1278"/>
                    <a:pt x="1470" y="1278"/>
                  </a:cubicBezTo>
                  <a:cubicBezTo>
                    <a:pt x="1664" y="1278"/>
                    <a:pt x="1857" y="1269"/>
                    <a:pt x="2049" y="1251"/>
                  </a:cubicBezTo>
                  <a:cubicBezTo>
                    <a:pt x="2129" y="1245"/>
                    <a:pt x="2197" y="1202"/>
                    <a:pt x="2220" y="1122"/>
                  </a:cubicBezTo>
                  <a:cubicBezTo>
                    <a:pt x="2262" y="979"/>
                    <a:pt x="2293" y="772"/>
                    <a:pt x="2105" y="720"/>
                  </a:cubicBezTo>
                  <a:cubicBezTo>
                    <a:pt x="2083" y="714"/>
                    <a:pt x="2063" y="711"/>
                    <a:pt x="2045" y="711"/>
                  </a:cubicBezTo>
                  <a:cubicBezTo>
                    <a:pt x="1920" y="711"/>
                    <a:pt x="1858" y="834"/>
                    <a:pt x="1777" y="915"/>
                  </a:cubicBezTo>
                  <a:cubicBezTo>
                    <a:pt x="1770" y="922"/>
                    <a:pt x="1765" y="930"/>
                    <a:pt x="1762" y="940"/>
                  </a:cubicBezTo>
                  <a:cubicBezTo>
                    <a:pt x="1661" y="948"/>
                    <a:pt x="1560" y="952"/>
                    <a:pt x="1459" y="952"/>
                  </a:cubicBezTo>
                  <a:cubicBezTo>
                    <a:pt x="1375" y="952"/>
                    <a:pt x="1290" y="949"/>
                    <a:pt x="1206" y="943"/>
                  </a:cubicBezTo>
                  <a:cubicBezTo>
                    <a:pt x="1173" y="608"/>
                    <a:pt x="1109" y="320"/>
                    <a:pt x="952" y="24"/>
                  </a:cubicBezTo>
                  <a:cubicBezTo>
                    <a:pt x="943" y="8"/>
                    <a:pt x="928" y="1"/>
                    <a:pt x="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1" name="Google Shape;3771;p8"/>
            <p:cNvSpPr/>
            <p:nvPr/>
          </p:nvSpPr>
          <p:spPr>
            <a:xfrm>
              <a:off x="1775200" y="1508925"/>
              <a:ext cx="139500" cy="181900"/>
            </a:xfrm>
            <a:custGeom>
              <a:avLst/>
              <a:gdLst/>
              <a:ahLst/>
              <a:cxnLst/>
              <a:rect l="l" t="t" r="r" b="b"/>
              <a:pathLst>
                <a:path w="5580" h="7276" extrusionOk="0">
                  <a:moveTo>
                    <a:pt x="2574" y="521"/>
                  </a:moveTo>
                  <a:cubicBezTo>
                    <a:pt x="2582" y="521"/>
                    <a:pt x="2589" y="521"/>
                    <a:pt x="2597" y="521"/>
                  </a:cubicBezTo>
                  <a:cubicBezTo>
                    <a:pt x="4324" y="542"/>
                    <a:pt x="5041" y="2631"/>
                    <a:pt x="5018" y="4048"/>
                  </a:cubicBezTo>
                  <a:cubicBezTo>
                    <a:pt x="5001" y="5195"/>
                    <a:pt x="4098" y="6708"/>
                    <a:pt x="2988" y="6708"/>
                  </a:cubicBezTo>
                  <a:cubicBezTo>
                    <a:pt x="2670" y="6708"/>
                    <a:pt x="2336" y="6584"/>
                    <a:pt x="2000" y="6292"/>
                  </a:cubicBezTo>
                  <a:cubicBezTo>
                    <a:pt x="1286" y="5670"/>
                    <a:pt x="802" y="4658"/>
                    <a:pt x="553" y="3646"/>
                  </a:cubicBezTo>
                  <a:cubicBezTo>
                    <a:pt x="502" y="3070"/>
                    <a:pt x="576" y="2432"/>
                    <a:pt x="710" y="1973"/>
                  </a:cubicBezTo>
                  <a:cubicBezTo>
                    <a:pt x="964" y="1106"/>
                    <a:pt x="1670" y="521"/>
                    <a:pt x="2574" y="521"/>
                  </a:cubicBezTo>
                  <a:close/>
                  <a:moveTo>
                    <a:pt x="2450" y="0"/>
                  </a:moveTo>
                  <a:cubicBezTo>
                    <a:pt x="2370" y="0"/>
                    <a:pt x="2288" y="4"/>
                    <a:pt x="2205" y="11"/>
                  </a:cubicBezTo>
                  <a:cubicBezTo>
                    <a:pt x="1294" y="88"/>
                    <a:pt x="561" y="830"/>
                    <a:pt x="262" y="1656"/>
                  </a:cubicBezTo>
                  <a:cubicBezTo>
                    <a:pt x="80" y="2158"/>
                    <a:pt x="0" y="2691"/>
                    <a:pt x="28" y="3223"/>
                  </a:cubicBezTo>
                  <a:cubicBezTo>
                    <a:pt x="44" y="3615"/>
                    <a:pt x="180" y="3877"/>
                    <a:pt x="356" y="4156"/>
                  </a:cubicBezTo>
                  <a:cubicBezTo>
                    <a:pt x="622" y="5387"/>
                    <a:pt x="1284" y="6576"/>
                    <a:pt x="2334" y="7086"/>
                  </a:cubicBezTo>
                  <a:cubicBezTo>
                    <a:pt x="2603" y="7217"/>
                    <a:pt x="2860" y="7275"/>
                    <a:pt x="3103" y="7275"/>
                  </a:cubicBezTo>
                  <a:cubicBezTo>
                    <a:pt x="4569" y="7275"/>
                    <a:pt x="5525" y="5138"/>
                    <a:pt x="5548" y="3866"/>
                  </a:cubicBezTo>
                  <a:cubicBezTo>
                    <a:pt x="5579" y="2046"/>
                    <a:pt x="4411" y="0"/>
                    <a:pt x="2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2" name="Google Shape;3772;p8"/>
            <p:cNvSpPr/>
            <p:nvPr/>
          </p:nvSpPr>
          <p:spPr>
            <a:xfrm>
              <a:off x="1912825" y="1666025"/>
              <a:ext cx="51725" cy="59625"/>
            </a:xfrm>
            <a:custGeom>
              <a:avLst/>
              <a:gdLst/>
              <a:ahLst/>
              <a:cxnLst/>
              <a:rect l="l" t="t" r="r" b="b"/>
              <a:pathLst>
                <a:path w="2069" h="2385" extrusionOk="0">
                  <a:moveTo>
                    <a:pt x="527" y="1"/>
                  </a:moveTo>
                  <a:cubicBezTo>
                    <a:pt x="495" y="1"/>
                    <a:pt x="463" y="4"/>
                    <a:pt x="432" y="10"/>
                  </a:cubicBezTo>
                  <a:cubicBezTo>
                    <a:pt x="284" y="34"/>
                    <a:pt x="271" y="133"/>
                    <a:pt x="150" y="207"/>
                  </a:cubicBezTo>
                  <a:cubicBezTo>
                    <a:pt x="113" y="230"/>
                    <a:pt x="128" y="285"/>
                    <a:pt x="171" y="287"/>
                  </a:cubicBezTo>
                  <a:cubicBezTo>
                    <a:pt x="172" y="287"/>
                    <a:pt x="173" y="287"/>
                    <a:pt x="175" y="287"/>
                  </a:cubicBezTo>
                  <a:cubicBezTo>
                    <a:pt x="250" y="287"/>
                    <a:pt x="482" y="373"/>
                    <a:pt x="550" y="403"/>
                  </a:cubicBezTo>
                  <a:cubicBezTo>
                    <a:pt x="676" y="461"/>
                    <a:pt x="655" y="689"/>
                    <a:pt x="640" y="796"/>
                  </a:cubicBezTo>
                  <a:cubicBezTo>
                    <a:pt x="589" y="1168"/>
                    <a:pt x="376" y="1521"/>
                    <a:pt x="118" y="1786"/>
                  </a:cubicBezTo>
                  <a:cubicBezTo>
                    <a:pt x="0" y="1908"/>
                    <a:pt x="43" y="2144"/>
                    <a:pt x="222" y="2182"/>
                  </a:cubicBezTo>
                  <a:cubicBezTo>
                    <a:pt x="597" y="2260"/>
                    <a:pt x="1000" y="2384"/>
                    <a:pt x="1390" y="2384"/>
                  </a:cubicBezTo>
                  <a:cubicBezTo>
                    <a:pt x="1609" y="2384"/>
                    <a:pt x="1823" y="2345"/>
                    <a:pt x="2026" y="2237"/>
                  </a:cubicBezTo>
                  <a:cubicBezTo>
                    <a:pt x="2069" y="2211"/>
                    <a:pt x="2069" y="2152"/>
                    <a:pt x="2028" y="2126"/>
                  </a:cubicBezTo>
                  <a:cubicBezTo>
                    <a:pt x="1634" y="1901"/>
                    <a:pt x="1172" y="1847"/>
                    <a:pt x="720" y="1785"/>
                  </a:cubicBezTo>
                  <a:cubicBezTo>
                    <a:pt x="971" y="1412"/>
                    <a:pt x="1147" y="958"/>
                    <a:pt x="1076" y="526"/>
                  </a:cubicBezTo>
                  <a:cubicBezTo>
                    <a:pt x="1044" y="323"/>
                    <a:pt x="940" y="151"/>
                    <a:pt x="753" y="54"/>
                  </a:cubicBezTo>
                  <a:cubicBezTo>
                    <a:pt x="683" y="19"/>
                    <a:pt x="606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3" name="Google Shape;3773;p8"/>
            <p:cNvSpPr/>
            <p:nvPr/>
          </p:nvSpPr>
          <p:spPr>
            <a:xfrm>
              <a:off x="1977650" y="1586075"/>
              <a:ext cx="111300" cy="16575"/>
            </a:xfrm>
            <a:custGeom>
              <a:avLst/>
              <a:gdLst/>
              <a:ahLst/>
              <a:cxnLst/>
              <a:rect l="l" t="t" r="r" b="b"/>
              <a:pathLst>
                <a:path w="4452" h="663" extrusionOk="0">
                  <a:moveTo>
                    <a:pt x="2867" y="1"/>
                  </a:moveTo>
                  <a:cubicBezTo>
                    <a:pt x="1871" y="1"/>
                    <a:pt x="802" y="75"/>
                    <a:pt x="55" y="539"/>
                  </a:cubicBezTo>
                  <a:cubicBezTo>
                    <a:pt x="1" y="572"/>
                    <a:pt x="24" y="654"/>
                    <a:pt x="86" y="654"/>
                  </a:cubicBezTo>
                  <a:cubicBezTo>
                    <a:pt x="180" y="660"/>
                    <a:pt x="274" y="662"/>
                    <a:pt x="369" y="662"/>
                  </a:cubicBezTo>
                  <a:cubicBezTo>
                    <a:pt x="976" y="662"/>
                    <a:pt x="1595" y="553"/>
                    <a:pt x="2197" y="521"/>
                  </a:cubicBezTo>
                  <a:cubicBezTo>
                    <a:pt x="2849" y="483"/>
                    <a:pt x="3498" y="488"/>
                    <a:pt x="4149" y="485"/>
                  </a:cubicBezTo>
                  <a:cubicBezTo>
                    <a:pt x="4451" y="483"/>
                    <a:pt x="4451" y="17"/>
                    <a:pt x="4149" y="17"/>
                  </a:cubicBezTo>
                  <a:cubicBezTo>
                    <a:pt x="3762" y="16"/>
                    <a:pt x="3322" y="1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4" name="Google Shape;3774;p8"/>
            <p:cNvSpPr/>
            <p:nvPr/>
          </p:nvSpPr>
          <p:spPr>
            <a:xfrm>
              <a:off x="1986975" y="1608850"/>
              <a:ext cx="111850" cy="15150"/>
            </a:xfrm>
            <a:custGeom>
              <a:avLst/>
              <a:gdLst/>
              <a:ahLst/>
              <a:cxnLst/>
              <a:rect l="l" t="t" r="r" b="b"/>
              <a:pathLst>
                <a:path w="4474" h="606" extrusionOk="0">
                  <a:moveTo>
                    <a:pt x="3615" y="1"/>
                  </a:moveTo>
                  <a:cubicBezTo>
                    <a:pt x="3214" y="1"/>
                    <a:pt x="2792" y="82"/>
                    <a:pt x="2439" y="108"/>
                  </a:cubicBezTo>
                  <a:cubicBezTo>
                    <a:pt x="1649" y="169"/>
                    <a:pt x="817" y="133"/>
                    <a:pt x="43" y="325"/>
                  </a:cubicBezTo>
                  <a:cubicBezTo>
                    <a:pt x="12" y="333"/>
                    <a:pt x="0" y="387"/>
                    <a:pt x="35" y="400"/>
                  </a:cubicBezTo>
                  <a:cubicBezTo>
                    <a:pt x="419" y="565"/>
                    <a:pt x="834" y="605"/>
                    <a:pt x="1253" y="605"/>
                  </a:cubicBezTo>
                  <a:cubicBezTo>
                    <a:pt x="1562" y="605"/>
                    <a:pt x="1874" y="583"/>
                    <a:pt x="2177" y="574"/>
                  </a:cubicBezTo>
                  <a:cubicBezTo>
                    <a:pt x="2232" y="573"/>
                    <a:pt x="2288" y="572"/>
                    <a:pt x="2347" y="572"/>
                  </a:cubicBezTo>
                  <a:cubicBezTo>
                    <a:pt x="2572" y="572"/>
                    <a:pt x="2822" y="582"/>
                    <a:pt x="3074" y="582"/>
                  </a:cubicBezTo>
                  <a:cubicBezTo>
                    <a:pt x="3564" y="582"/>
                    <a:pt x="4064" y="544"/>
                    <a:pt x="4424" y="317"/>
                  </a:cubicBezTo>
                  <a:cubicBezTo>
                    <a:pt x="4474" y="287"/>
                    <a:pt x="4474" y="215"/>
                    <a:pt x="4424" y="186"/>
                  </a:cubicBezTo>
                  <a:cubicBezTo>
                    <a:pt x="4190" y="45"/>
                    <a:pt x="3908" y="1"/>
                    <a:pt x="3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5" name="Google Shape;3775;p8"/>
            <p:cNvSpPr/>
            <p:nvPr/>
          </p:nvSpPr>
          <p:spPr>
            <a:xfrm>
              <a:off x="2137325" y="1521350"/>
              <a:ext cx="137275" cy="185900"/>
            </a:xfrm>
            <a:custGeom>
              <a:avLst/>
              <a:gdLst/>
              <a:ahLst/>
              <a:cxnLst/>
              <a:rect l="l" t="t" r="r" b="b"/>
              <a:pathLst>
                <a:path w="5491" h="7436" extrusionOk="0">
                  <a:moveTo>
                    <a:pt x="2032" y="1"/>
                  </a:moveTo>
                  <a:cubicBezTo>
                    <a:pt x="1495" y="1"/>
                    <a:pt x="913" y="317"/>
                    <a:pt x="709" y="754"/>
                  </a:cubicBezTo>
                  <a:cubicBezTo>
                    <a:pt x="689" y="801"/>
                    <a:pt x="720" y="854"/>
                    <a:pt x="766" y="854"/>
                  </a:cubicBezTo>
                  <a:cubicBezTo>
                    <a:pt x="776" y="854"/>
                    <a:pt x="787" y="851"/>
                    <a:pt x="799" y="844"/>
                  </a:cubicBezTo>
                  <a:cubicBezTo>
                    <a:pt x="1100" y="669"/>
                    <a:pt x="1526" y="429"/>
                    <a:pt x="1914" y="429"/>
                  </a:cubicBezTo>
                  <a:cubicBezTo>
                    <a:pt x="2145" y="429"/>
                    <a:pt x="2363" y="514"/>
                    <a:pt x="2534" y="748"/>
                  </a:cubicBezTo>
                  <a:cubicBezTo>
                    <a:pt x="2716" y="995"/>
                    <a:pt x="2705" y="1333"/>
                    <a:pt x="2684" y="1622"/>
                  </a:cubicBezTo>
                  <a:cubicBezTo>
                    <a:pt x="2633" y="2331"/>
                    <a:pt x="2295" y="3047"/>
                    <a:pt x="1996" y="3677"/>
                  </a:cubicBezTo>
                  <a:cubicBezTo>
                    <a:pt x="1444" y="4847"/>
                    <a:pt x="712" y="5912"/>
                    <a:pt x="84" y="7039"/>
                  </a:cubicBezTo>
                  <a:cubicBezTo>
                    <a:pt x="1" y="7189"/>
                    <a:pt x="94" y="7436"/>
                    <a:pt x="283" y="7436"/>
                  </a:cubicBezTo>
                  <a:cubicBezTo>
                    <a:pt x="292" y="7436"/>
                    <a:pt x="301" y="7435"/>
                    <a:pt x="310" y="7434"/>
                  </a:cubicBezTo>
                  <a:cubicBezTo>
                    <a:pt x="1561" y="7287"/>
                    <a:pt x="2966" y="6920"/>
                    <a:pt x="4285" y="6920"/>
                  </a:cubicBezTo>
                  <a:cubicBezTo>
                    <a:pt x="4633" y="6920"/>
                    <a:pt x="4975" y="6945"/>
                    <a:pt x="5307" y="7007"/>
                  </a:cubicBezTo>
                  <a:cubicBezTo>
                    <a:pt x="5312" y="7009"/>
                    <a:pt x="5318" y="7009"/>
                    <a:pt x="5323" y="7009"/>
                  </a:cubicBezTo>
                  <a:cubicBezTo>
                    <a:pt x="5353" y="7009"/>
                    <a:pt x="5380" y="6991"/>
                    <a:pt x="5389" y="6961"/>
                  </a:cubicBezTo>
                  <a:cubicBezTo>
                    <a:pt x="5491" y="6611"/>
                    <a:pt x="4940" y="6496"/>
                    <a:pt x="4166" y="6496"/>
                  </a:cubicBezTo>
                  <a:cubicBezTo>
                    <a:pt x="3096" y="6496"/>
                    <a:pt x="1599" y="6715"/>
                    <a:pt x="805" y="6835"/>
                  </a:cubicBezTo>
                  <a:cubicBezTo>
                    <a:pt x="1653" y="5375"/>
                    <a:pt x="2613" y="3959"/>
                    <a:pt x="3069" y="2316"/>
                  </a:cubicBezTo>
                  <a:cubicBezTo>
                    <a:pt x="3251" y="1655"/>
                    <a:pt x="3282" y="921"/>
                    <a:pt x="2843" y="362"/>
                  </a:cubicBezTo>
                  <a:cubicBezTo>
                    <a:pt x="2644" y="108"/>
                    <a:pt x="2346" y="1"/>
                    <a:pt x="20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6" name="Google Shape;3776;p8"/>
            <p:cNvSpPr/>
            <p:nvPr/>
          </p:nvSpPr>
          <p:spPr>
            <a:xfrm>
              <a:off x="2284000" y="1514200"/>
              <a:ext cx="117200" cy="185975"/>
            </a:xfrm>
            <a:custGeom>
              <a:avLst/>
              <a:gdLst/>
              <a:ahLst/>
              <a:cxnLst/>
              <a:rect l="l" t="t" r="r" b="b"/>
              <a:pathLst>
                <a:path w="4688" h="7439" extrusionOk="0">
                  <a:moveTo>
                    <a:pt x="4129" y="0"/>
                  </a:moveTo>
                  <a:cubicBezTo>
                    <a:pt x="4110" y="0"/>
                    <a:pt x="4093" y="11"/>
                    <a:pt x="4085" y="35"/>
                  </a:cubicBezTo>
                  <a:cubicBezTo>
                    <a:pt x="3774" y="1119"/>
                    <a:pt x="3880" y="2313"/>
                    <a:pt x="3948" y="3442"/>
                  </a:cubicBezTo>
                  <a:cubicBezTo>
                    <a:pt x="3918" y="3441"/>
                    <a:pt x="3889" y="3440"/>
                    <a:pt x="3859" y="3440"/>
                  </a:cubicBezTo>
                  <a:cubicBezTo>
                    <a:pt x="3466" y="3440"/>
                    <a:pt x="3066" y="3518"/>
                    <a:pt x="2683" y="3571"/>
                  </a:cubicBezTo>
                  <a:cubicBezTo>
                    <a:pt x="2068" y="3657"/>
                    <a:pt x="1416" y="3716"/>
                    <a:pt x="790" y="3834"/>
                  </a:cubicBezTo>
                  <a:cubicBezTo>
                    <a:pt x="696" y="2800"/>
                    <a:pt x="611" y="1767"/>
                    <a:pt x="547" y="732"/>
                  </a:cubicBezTo>
                  <a:cubicBezTo>
                    <a:pt x="544" y="694"/>
                    <a:pt x="514" y="672"/>
                    <a:pt x="483" y="672"/>
                  </a:cubicBezTo>
                  <a:cubicBezTo>
                    <a:pt x="459" y="672"/>
                    <a:pt x="434" y="686"/>
                    <a:pt x="424" y="715"/>
                  </a:cubicBezTo>
                  <a:cubicBezTo>
                    <a:pt x="61" y="1649"/>
                    <a:pt x="232" y="2905"/>
                    <a:pt x="330" y="3937"/>
                  </a:cubicBezTo>
                  <a:cubicBezTo>
                    <a:pt x="229" y="3963"/>
                    <a:pt x="122" y="3983"/>
                    <a:pt x="24" y="4014"/>
                  </a:cubicBezTo>
                  <a:cubicBezTo>
                    <a:pt x="1" y="4021"/>
                    <a:pt x="1" y="4054"/>
                    <a:pt x="24" y="4060"/>
                  </a:cubicBezTo>
                  <a:cubicBezTo>
                    <a:pt x="130" y="4103"/>
                    <a:pt x="240" y="4137"/>
                    <a:pt x="352" y="4162"/>
                  </a:cubicBezTo>
                  <a:cubicBezTo>
                    <a:pt x="357" y="4214"/>
                    <a:pt x="362" y="4268"/>
                    <a:pt x="365" y="4319"/>
                  </a:cubicBezTo>
                  <a:cubicBezTo>
                    <a:pt x="416" y="4998"/>
                    <a:pt x="475" y="5674"/>
                    <a:pt x="529" y="6352"/>
                  </a:cubicBezTo>
                  <a:cubicBezTo>
                    <a:pt x="535" y="6420"/>
                    <a:pt x="680" y="7303"/>
                    <a:pt x="740" y="7303"/>
                  </a:cubicBezTo>
                  <a:cubicBezTo>
                    <a:pt x="743" y="7303"/>
                    <a:pt x="746" y="7301"/>
                    <a:pt x="749" y="7295"/>
                  </a:cubicBezTo>
                  <a:lnTo>
                    <a:pt x="749" y="7295"/>
                  </a:lnTo>
                  <a:cubicBezTo>
                    <a:pt x="717" y="7359"/>
                    <a:pt x="765" y="7439"/>
                    <a:pt x="829" y="7439"/>
                  </a:cubicBezTo>
                  <a:cubicBezTo>
                    <a:pt x="844" y="7439"/>
                    <a:pt x="860" y="7434"/>
                    <a:pt x="877" y="7423"/>
                  </a:cubicBezTo>
                  <a:cubicBezTo>
                    <a:pt x="1072" y="7295"/>
                    <a:pt x="1092" y="7052"/>
                    <a:pt x="1075" y="6841"/>
                  </a:cubicBezTo>
                  <a:cubicBezTo>
                    <a:pt x="1021" y="6184"/>
                    <a:pt x="949" y="5532"/>
                    <a:pt x="887" y="4877"/>
                  </a:cubicBezTo>
                  <a:cubicBezTo>
                    <a:pt x="865" y="4661"/>
                    <a:pt x="847" y="4442"/>
                    <a:pt x="828" y="4226"/>
                  </a:cubicBezTo>
                  <a:lnTo>
                    <a:pt x="828" y="4226"/>
                  </a:lnTo>
                  <a:cubicBezTo>
                    <a:pt x="876" y="4228"/>
                    <a:pt x="924" y="4229"/>
                    <a:pt x="973" y="4229"/>
                  </a:cubicBezTo>
                  <a:cubicBezTo>
                    <a:pt x="1363" y="4229"/>
                    <a:pt x="1760" y="4169"/>
                    <a:pt x="2146" y="4121"/>
                  </a:cubicBezTo>
                  <a:cubicBezTo>
                    <a:pt x="2739" y="4045"/>
                    <a:pt x="3372" y="4031"/>
                    <a:pt x="3975" y="3950"/>
                  </a:cubicBezTo>
                  <a:cubicBezTo>
                    <a:pt x="4003" y="4570"/>
                    <a:pt x="4023" y="5190"/>
                    <a:pt x="4010" y="5810"/>
                  </a:cubicBezTo>
                  <a:cubicBezTo>
                    <a:pt x="4002" y="6263"/>
                    <a:pt x="3813" y="6759"/>
                    <a:pt x="4072" y="7152"/>
                  </a:cubicBezTo>
                  <a:cubicBezTo>
                    <a:pt x="4086" y="7175"/>
                    <a:pt x="4111" y="7187"/>
                    <a:pt x="4136" y="7187"/>
                  </a:cubicBezTo>
                  <a:cubicBezTo>
                    <a:pt x="4154" y="7187"/>
                    <a:pt x="4173" y="7181"/>
                    <a:pt x="4187" y="7167"/>
                  </a:cubicBezTo>
                  <a:cubicBezTo>
                    <a:pt x="4522" y="6885"/>
                    <a:pt x="4453" y="6506"/>
                    <a:pt x="4473" y="6083"/>
                  </a:cubicBezTo>
                  <a:cubicBezTo>
                    <a:pt x="4502" y="5425"/>
                    <a:pt x="4459" y="4762"/>
                    <a:pt x="4422" y="4106"/>
                  </a:cubicBezTo>
                  <a:cubicBezTo>
                    <a:pt x="4417" y="4029"/>
                    <a:pt x="4413" y="3952"/>
                    <a:pt x="4410" y="3875"/>
                  </a:cubicBezTo>
                  <a:cubicBezTo>
                    <a:pt x="4446" y="3867"/>
                    <a:pt x="4486" y="3863"/>
                    <a:pt x="4520" y="3855"/>
                  </a:cubicBezTo>
                  <a:cubicBezTo>
                    <a:pt x="4687" y="3817"/>
                    <a:pt x="4664" y="3586"/>
                    <a:pt x="4518" y="3535"/>
                  </a:cubicBezTo>
                  <a:cubicBezTo>
                    <a:pt x="4476" y="3520"/>
                    <a:pt x="4432" y="3512"/>
                    <a:pt x="4387" y="3501"/>
                  </a:cubicBezTo>
                  <a:cubicBezTo>
                    <a:pt x="4333" y="2351"/>
                    <a:pt x="4304" y="1186"/>
                    <a:pt x="4181" y="48"/>
                  </a:cubicBezTo>
                  <a:cubicBezTo>
                    <a:pt x="4177" y="18"/>
                    <a:pt x="4152" y="0"/>
                    <a:pt x="4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7" name="Google Shape;3777;p8"/>
            <p:cNvSpPr/>
            <p:nvPr/>
          </p:nvSpPr>
          <p:spPr>
            <a:xfrm>
              <a:off x="2407775" y="1657200"/>
              <a:ext cx="48250" cy="58300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822" y="0"/>
                  </a:moveTo>
                  <a:cubicBezTo>
                    <a:pt x="724" y="0"/>
                    <a:pt x="620" y="25"/>
                    <a:pt x="514" y="81"/>
                  </a:cubicBezTo>
                  <a:cubicBezTo>
                    <a:pt x="466" y="105"/>
                    <a:pt x="471" y="176"/>
                    <a:pt x="514" y="200"/>
                  </a:cubicBezTo>
                  <a:cubicBezTo>
                    <a:pt x="648" y="282"/>
                    <a:pt x="837" y="337"/>
                    <a:pt x="936" y="468"/>
                  </a:cubicBezTo>
                  <a:cubicBezTo>
                    <a:pt x="1034" y="599"/>
                    <a:pt x="962" y="811"/>
                    <a:pt x="916" y="947"/>
                  </a:cubicBezTo>
                  <a:cubicBezTo>
                    <a:pt x="798" y="1306"/>
                    <a:pt x="511" y="1662"/>
                    <a:pt x="202" y="1877"/>
                  </a:cubicBezTo>
                  <a:cubicBezTo>
                    <a:pt x="0" y="2018"/>
                    <a:pt x="99" y="2311"/>
                    <a:pt x="326" y="2311"/>
                  </a:cubicBezTo>
                  <a:cubicBezTo>
                    <a:pt x="344" y="2311"/>
                    <a:pt x="363" y="2309"/>
                    <a:pt x="383" y="2305"/>
                  </a:cubicBezTo>
                  <a:cubicBezTo>
                    <a:pt x="452" y="2291"/>
                    <a:pt x="527" y="2286"/>
                    <a:pt x="605" y="2286"/>
                  </a:cubicBezTo>
                  <a:cubicBezTo>
                    <a:pt x="836" y="2286"/>
                    <a:pt x="1095" y="2331"/>
                    <a:pt x="1334" y="2331"/>
                  </a:cubicBezTo>
                  <a:cubicBezTo>
                    <a:pt x="1545" y="2331"/>
                    <a:pt x="1740" y="2296"/>
                    <a:pt x="1885" y="2162"/>
                  </a:cubicBezTo>
                  <a:cubicBezTo>
                    <a:pt x="1930" y="2116"/>
                    <a:pt x="1930" y="2043"/>
                    <a:pt x="1885" y="1997"/>
                  </a:cubicBezTo>
                  <a:cubicBezTo>
                    <a:pt x="1703" y="1816"/>
                    <a:pt x="1394" y="1760"/>
                    <a:pt x="1078" y="1760"/>
                  </a:cubicBezTo>
                  <a:cubicBezTo>
                    <a:pt x="1046" y="1760"/>
                    <a:pt x="1015" y="1761"/>
                    <a:pt x="983" y="1762"/>
                  </a:cubicBezTo>
                  <a:cubicBezTo>
                    <a:pt x="1208" y="1478"/>
                    <a:pt x="1375" y="1147"/>
                    <a:pt x="1424" y="804"/>
                  </a:cubicBezTo>
                  <a:cubicBezTo>
                    <a:pt x="1486" y="381"/>
                    <a:pt x="1203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8" name="Google Shape;3778;p8"/>
            <p:cNvSpPr/>
            <p:nvPr/>
          </p:nvSpPr>
          <p:spPr>
            <a:xfrm>
              <a:off x="2465775" y="1514075"/>
              <a:ext cx="118400" cy="155775"/>
            </a:xfrm>
            <a:custGeom>
              <a:avLst/>
              <a:gdLst/>
              <a:ahLst/>
              <a:cxnLst/>
              <a:rect l="l" t="t" r="r" b="b"/>
              <a:pathLst>
                <a:path w="4736" h="6231" extrusionOk="0">
                  <a:moveTo>
                    <a:pt x="2148" y="553"/>
                  </a:moveTo>
                  <a:cubicBezTo>
                    <a:pt x="3546" y="553"/>
                    <a:pt x="4070" y="2473"/>
                    <a:pt x="4072" y="3583"/>
                  </a:cubicBezTo>
                  <a:cubicBezTo>
                    <a:pt x="4073" y="4627"/>
                    <a:pt x="3354" y="5692"/>
                    <a:pt x="2465" y="5692"/>
                  </a:cubicBezTo>
                  <a:cubicBezTo>
                    <a:pt x="2137" y="5692"/>
                    <a:pt x="1787" y="5548"/>
                    <a:pt x="1440" y="5205"/>
                  </a:cubicBezTo>
                  <a:cubicBezTo>
                    <a:pt x="1040" y="4808"/>
                    <a:pt x="694" y="4152"/>
                    <a:pt x="489" y="3453"/>
                  </a:cubicBezTo>
                  <a:cubicBezTo>
                    <a:pt x="527" y="3050"/>
                    <a:pt x="578" y="2646"/>
                    <a:pt x="597" y="2244"/>
                  </a:cubicBezTo>
                  <a:cubicBezTo>
                    <a:pt x="641" y="1355"/>
                    <a:pt x="1048" y="655"/>
                    <a:pt x="1992" y="561"/>
                  </a:cubicBezTo>
                  <a:cubicBezTo>
                    <a:pt x="2045" y="556"/>
                    <a:pt x="2097" y="553"/>
                    <a:pt x="2148" y="553"/>
                  </a:cubicBezTo>
                  <a:close/>
                  <a:moveTo>
                    <a:pt x="2008" y="0"/>
                  </a:moveTo>
                  <a:cubicBezTo>
                    <a:pt x="2003" y="0"/>
                    <a:pt x="1997" y="0"/>
                    <a:pt x="1992" y="0"/>
                  </a:cubicBezTo>
                  <a:cubicBezTo>
                    <a:pt x="1114" y="7"/>
                    <a:pt x="491" y="555"/>
                    <a:pt x="195" y="1340"/>
                  </a:cubicBezTo>
                  <a:cubicBezTo>
                    <a:pt x="5" y="1846"/>
                    <a:pt x="0" y="2313"/>
                    <a:pt x="67" y="2779"/>
                  </a:cubicBezTo>
                  <a:cubicBezTo>
                    <a:pt x="48" y="3973"/>
                    <a:pt x="502" y="5230"/>
                    <a:pt x="1485" y="5888"/>
                  </a:cubicBezTo>
                  <a:cubicBezTo>
                    <a:pt x="1842" y="6126"/>
                    <a:pt x="2187" y="6230"/>
                    <a:pt x="2509" y="6230"/>
                  </a:cubicBezTo>
                  <a:cubicBezTo>
                    <a:pt x="3644" y="6230"/>
                    <a:pt x="4495" y="4941"/>
                    <a:pt x="4598" y="3750"/>
                  </a:cubicBezTo>
                  <a:cubicBezTo>
                    <a:pt x="4736" y="2151"/>
                    <a:pt x="3852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79" name="Google Shape;3779;p8"/>
            <p:cNvSpPr/>
            <p:nvPr/>
          </p:nvSpPr>
          <p:spPr>
            <a:xfrm>
              <a:off x="1326850" y="1810200"/>
              <a:ext cx="124675" cy="179600"/>
            </a:xfrm>
            <a:custGeom>
              <a:avLst/>
              <a:gdLst/>
              <a:ahLst/>
              <a:cxnLst/>
              <a:rect l="l" t="t" r="r" b="b"/>
              <a:pathLst>
                <a:path w="4987" h="7184" extrusionOk="0">
                  <a:moveTo>
                    <a:pt x="3049" y="0"/>
                  </a:moveTo>
                  <a:cubicBezTo>
                    <a:pt x="2594" y="0"/>
                    <a:pt x="2067" y="260"/>
                    <a:pt x="1758" y="524"/>
                  </a:cubicBezTo>
                  <a:cubicBezTo>
                    <a:pt x="813" y="1331"/>
                    <a:pt x="252" y="2405"/>
                    <a:pt x="158" y="3639"/>
                  </a:cubicBezTo>
                  <a:cubicBezTo>
                    <a:pt x="1" y="5759"/>
                    <a:pt x="1635" y="7184"/>
                    <a:pt x="3477" y="7184"/>
                  </a:cubicBezTo>
                  <a:cubicBezTo>
                    <a:pt x="3958" y="7184"/>
                    <a:pt x="4452" y="7087"/>
                    <a:pt x="4932" y="6881"/>
                  </a:cubicBezTo>
                  <a:cubicBezTo>
                    <a:pt x="4986" y="6856"/>
                    <a:pt x="4955" y="6780"/>
                    <a:pt x="4906" y="6777"/>
                  </a:cubicBezTo>
                  <a:cubicBezTo>
                    <a:pt x="3187" y="6692"/>
                    <a:pt x="1280" y="6374"/>
                    <a:pt x="874" y="4417"/>
                  </a:cubicBezTo>
                  <a:cubicBezTo>
                    <a:pt x="678" y="3482"/>
                    <a:pt x="982" y="2581"/>
                    <a:pt x="1482" y="1805"/>
                  </a:cubicBezTo>
                  <a:cubicBezTo>
                    <a:pt x="1735" y="1416"/>
                    <a:pt x="2061" y="1082"/>
                    <a:pt x="2445" y="821"/>
                  </a:cubicBezTo>
                  <a:cubicBezTo>
                    <a:pt x="2657" y="677"/>
                    <a:pt x="2850" y="630"/>
                    <a:pt x="3047" y="630"/>
                  </a:cubicBezTo>
                  <a:cubicBezTo>
                    <a:pt x="3244" y="630"/>
                    <a:pt x="3445" y="677"/>
                    <a:pt x="3674" y="719"/>
                  </a:cubicBezTo>
                  <a:cubicBezTo>
                    <a:pt x="3683" y="721"/>
                    <a:pt x="3692" y="722"/>
                    <a:pt x="3701" y="722"/>
                  </a:cubicBezTo>
                  <a:cubicBezTo>
                    <a:pt x="3784" y="722"/>
                    <a:pt x="3867" y="650"/>
                    <a:pt x="3836" y="557"/>
                  </a:cubicBezTo>
                  <a:cubicBezTo>
                    <a:pt x="3697" y="149"/>
                    <a:pt x="3393" y="0"/>
                    <a:pt x="3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0" name="Google Shape;3780;p8"/>
            <p:cNvSpPr/>
            <p:nvPr/>
          </p:nvSpPr>
          <p:spPr>
            <a:xfrm>
              <a:off x="1484125" y="1813600"/>
              <a:ext cx="101375" cy="184950"/>
            </a:xfrm>
            <a:custGeom>
              <a:avLst/>
              <a:gdLst/>
              <a:ahLst/>
              <a:cxnLst/>
              <a:rect l="l" t="t" r="r" b="b"/>
              <a:pathLst>
                <a:path w="4055" h="7398" extrusionOk="0">
                  <a:moveTo>
                    <a:pt x="3573" y="0"/>
                  </a:moveTo>
                  <a:cubicBezTo>
                    <a:pt x="3561" y="0"/>
                    <a:pt x="3549" y="8"/>
                    <a:pt x="3544" y="20"/>
                  </a:cubicBezTo>
                  <a:cubicBezTo>
                    <a:pt x="3413" y="501"/>
                    <a:pt x="3495" y="1070"/>
                    <a:pt x="3507" y="1564"/>
                  </a:cubicBezTo>
                  <a:cubicBezTo>
                    <a:pt x="3518" y="2150"/>
                    <a:pt x="3502" y="2735"/>
                    <a:pt x="3479" y="3321"/>
                  </a:cubicBezTo>
                  <a:cubicBezTo>
                    <a:pt x="3471" y="3321"/>
                    <a:pt x="3463" y="3321"/>
                    <a:pt x="3455" y="3321"/>
                  </a:cubicBezTo>
                  <a:cubicBezTo>
                    <a:pt x="2940" y="3321"/>
                    <a:pt x="2401" y="3423"/>
                    <a:pt x="1896" y="3447"/>
                  </a:cubicBezTo>
                  <a:cubicBezTo>
                    <a:pt x="1523" y="3465"/>
                    <a:pt x="1120" y="3447"/>
                    <a:pt x="736" y="3500"/>
                  </a:cubicBezTo>
                  <a:cubicBezTo>
                    <a:pt x="733" y="2663"/>
                    <a:pt x="765" y="1712"/>
                    <a:pt x="442" y="949"/>
                  </a:cubicBezTo>
                  <a:cubicBezTo>
                    <a:pt x="436" y="935"/>
                    <a:pt x="425" y="930"/>
                    <a:pt x="413" y="930"/>
                  </a:cubicBezTo>
                  <a:cubicBezTo>
                    <a:pt x="396" y="930"/>
                    <a:pt x="377" y="941"/>
                    <a:pt x="372" y="959"/>
                  </a:cubicBezTo>
                  <a:cubicBezTo>
                    <a:pt x="116" y="1784"/>
                    <a:pt x="221" y="2768"/>
                    <a:pt x="227" y="3634"/>
                  </a:cubicBezTo>
                  <a:cubicBezTo>
                    <a:pt x="196" y="3646"/>
                    <a:pt x="165" y="3657"/>
                    <a:pt x="134" y="3672"/>
                  </a:cubicBezTo>
                  <a:cubicBezTo>
                    <a:pt x="109" y="3687"/>
                    <a:pt x="109" y="3721"/>
                    <a:pt x="134" y="3736"/>
                  </a:cubicBezTo>
                  <a:cubicBezTo>
                    <a:pt x="165" y="3751"/>
                    <a:pt x="196" y="3761"/>
                    <a:pt x="229" y="3774"/>
                  </a:cubicBezTo>
                  <a:cubicBezTo>
                    <a:pt x="221" y="4678"/>
                    <a:pt x="1" y="5906"/>
                    <a:pt x="313" y="6746"/>
                  </a:cubicBezTo>
                  <a:cubicBezTo>
                    <a:pt x="346" y="6836"/>
                    <a:pt x="420" y="6880"/>
                    <a:pt x="495" y="6880"/>
                  </a:cubicBezTo>
                  <a:cubicBezTo>
                    <a:pt x="569" y="6880"/>
                    <a:pt x="643" y="6836"/>
                    <a:pt x="677" y="6746"/>
                  </a:cubicBezTo>
                  <a:cubicBezTo>
                    <a:pt x="974" y="5944"/>
                    <a:pt x="783" y="4794"/>
                    <a:pt x="746" y="3907"/>
                  </a:cubicBezTo>
                  <a:lnTo>
                    <a:pt x="746" y="3907"/>
                  </a:lnTo>
                  <a:cubicBezTo>
                    <a:pt x="918" y="3928"/>
                    <a:pt x="1093" y="3934"/>
                    <a:pt x="1269" y="3934"/>
                  </a:cubicBezTo>
                  <a:cubicBezTo>
                    <a:pt x="1470" y="3934"/>
                    <a:pt x="1672" y="3926"/>
                    <a:pt x="1866" y="3926"/>
                  </a:cubicBezTo>
                  <a:cubicBezTo>
                    <a:pt x="1877" y="3926"/>
                    <a:pt x="1887" y="3926"/>
                    <a:pt x="1897" y="3926"/>
                  </a:cubicBezTo>
                  <a:cubicBezTo>
                    <a:pt x="2059" y="3927"/>
                    <a:pt x="2229" y="3930"/>
                    <a:pt x="2403" y="3930"/>
                  </a:cubicBezTo>
                  <a:cubicBezTo>
                    <a:pt x="2755" y="3930"/>
                    <a:pt x="3121" y="3917"/>
                    <a:pt x="3461" y="3846"/>
                  </a:cubicBezTo>
                  <a:lnTo>
                    <a:pt x="3461" y="3846"/>
                  </a:lnTo>
                  <a:cubicBezTo>
                    <a:pt x="3459" y="3887"/>
                    <a:pt x="3457" y="3928"/>
                    <a:pt x="3456" y="3969"/>
                  </a:cubicBezTo>
                  <a:cubicBezTo>
                    <a:pt x="3428" y="4684"/>
                    <a:pt x="3387" y="5398"/>
                    <a:pt x="3356" y="6113"/>
                  </a:cubicBezTo>
                  <a:cubicBezTo>
                    <a:pt x="3338" y="6500"/>
                    <a:pt x="3154" y="7130"/>
                    <a:pt x="3520" y="7383"/>
                  </a:cubicBezTo>
                  <a:cubicBezTo>
                    <a:pt x="3536" y="7393"/>
                    <a:pt x="3554" y="7397"/>
                    <a:pt x="3572" y="7397"/>
                  </a:cubicBezTo>
                  <a:cubicBezTo>
                    <a:pt x="3590" y="7397"/>
                    <a:pt x="3607" y="7393"/>
                    <a:pt x="3623" y="7383"/>
                  </a:cubicBezTo>
                  <a:cubicBezTo>
                    <a:pt x="3954" y="7161"/>
                    <a:pt x="3828" y="6684"/>
                    <a:pt x="3838" y="6328"/>
                  </a:cubicBezTo>
                  <a:cubicBezTo>
                    <a:pt x="3858" y="5542"/>
                    <a:pt x="3894" y="4756"/>
                    <a:pt x="3920" y="3971"/>
                  </a:cubicBezTo>
                  <a:cubicBezTo>
                    <a:pt x="3922" y="3880"/>
                    <a:pt x="3922" y="3790"/>
                    <a:pt x="3925" y="3700"/>
                  </a:cubicBezTo>
                  <a:cubicBezTo>
                    <a:pt x="4054" y="3641"/>
                    <a:pt x="4046" y="3431"/>
                    <a:pt x="3931" y="3365"/>
                  </a:cubicBezTo>
                  <a:cubicBezTo>
                    <a:pt x="3943" y="2765"/>
                    <a:pt x="3946" y="2164"/>
                    <a:pt x="3925" y="1564"/>
                  </a:cubicBezTo>
                  <a:cubicBezTo>
                    <a:pt x="3907" y="1072"/>
                    <a:pt x="3897" y="427"/>
                    <a:pt x="3597" y="14"/>
                  </a:cubicBezTo>
                  <a:cubicBezTo>
                    <a:pt x="3591" y="5"/>
                    <a:pt x="3582" y="0"/>
                    <a:pt x="3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1" name="Google Shape;3781;p8"/>
            <p:cNvSpPr/>
            <p:nvPr/>
          </p:nvSpPr>
          <p:spPr>
            <a:xfrm>
              <a:off x="1598250" y="1951475"/>
              <a:ext cx="50925" cy="52275"/>
            </a:xfrm>
            <a:custGeom>
              <a:avLst/>
              <a:gdLst/>
              <a:ahLst/>
              <a:cxnLst/>
              <a:rect l="l" t="t" r="r" b="b"/>
              <a:pathLst>
                <a:path w="2037" h="2091" extrusionOk="0">
                  <a:moveTo>
                    <a:pt x="627" y="0"/>
                  </a:moveTo>
                  <a:cubicBezTo>
                    <a:pt x="443" y="0"/>
                    <a:pt x="238" y="81"/>
                    <a:pt x="93" y="216"/>
                  </a:cubicBezTo>
                  <a:cubicBezTo>
                    <a:pt x="0" y="302"/>
                    <a:pt x="65" y="484"/>
                    <a:pt x="194" y="484"/>
                  </a:cubicBezTo>
                  <a:cubicBezTo>
                    <a:pt x="198" y="484"/>
                    <a:pt x="201" y="483"/>
                    <a:pt x="205" y="483"/>
                  </a:cubicBezTo>
                  <a:cubicBezTo>
                    <a:pt x="259" y="479"/>
                    <a:pt x="457" y="434"/>
                    <a:pt x="543" y="434"/>
                  </a:cubicBezTo>
                  <a:cubicBezTo>
                    <a:pt x="551" y="434"/>
                    <a:pt x="558" y="435"/>
                    <a:pt x="564" y="436"/>
                  </a:cubicBezTo>
                  <a:cubicBezTo>
                    <a:pt x="559" y="445"/>
                    <a:pt x="570" y="482"/>
                    <a:pt x="569" y="514"/>
                  </a:cubicBezTo>
                  <a:cubicBezTo>
                    <a:pt x="567" y="578"/>
                    <a:pt x="546" y="642"/>
                    <a:pt x="531" y="705"/>
                  </a:cubicBezTo>
                  <a:cubicBezTo>
                    <a:pt x="447" y="1033"/>
                    <a:pt x="292" y="1343"/>
                    <a:pt x="157" y="1651"/>
                  </a:cubicBezTo>
                  <a:cubicBezTo>
                    <a:pt x="73" y="1842"/>
                    <a:pt x="187" y="2029"/>
                    <a:pt x="383" y="2029"/>
                  </a:cubicBezTo>
                  <a:cubicBezTo>
                    <a:pt x="403" y="2029"/>
                    <a:pt x="423" y="2027"/>
                    <a:pt x="444" y="2024"/>
                  </a:cubicBezTo>
                  <a:cubicBezTo>
                    <a:pt x="684" y="1981"/>
                    <a:pt x="2037" y="2091"/>
                    <a:pt x="1898" y="1590"/>
                  </a:cubicBezTo>
                  <a:cubicBezTo>
                    <a:pt x="1850" y="1416"/>
                    <a:pt x="1696" y="1378"/>
                    <a:pt x="1539" y="1378"/>
                  </a:cubicBezTo>
                  <a:cubicBezTo>
                    <a:pt x="1463" y="1378"/>
                    <a:pt x="1386" y="1387"/>
                    <a:pt x="1320" y="1394"/>
                  </a:cubicBezTo>
                  <a:cubicBezTo>
                    <a:pt x="1145" y="1412"/>
                    <a:pt x="971" y="1433"/>
                    <a:pt x="797" y="1456"/>
                  </a:cubicBezTo>
                  <a:cubicBezTo>
                    <a:pt x="938" y="1139"/>
                    <a:pt x="1064" y="808"/>
                    <a:pt x="1068" y="470"/>
                  </a:cubicBezTo>
                  <a:cubicBezTo>
                    <a:pt x="1070" y="137"/>
                    <a:pt x="866" y="0"/>
                    <a:pt x="6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2" name="Google Shape;3782;p8"/>
            <p:cNvSpPr/>
            <p:nvPr/>
          </p:nvSpPr>
          <p:spPr>
            <a:xfrm>
              <a:off x="1692425" y="1876725"/>
              <a:ext cx="47525" cy="75350"/>
            </a:xfrm>
            <a:custGeom>
              <a:avLst/>
              <a:gdLst/>
              <a:ahLst/>
              <a:cxnLst/>
              <a:rect l="l" t="t" r="r" b="b"/>
              <a:pathLst>
                <a:path w="1901" h="3014" extrusionOk="0">
                  <a:moveTo>
                    <a:pt x="976" y="1"/>
                  </a:moveTo>
                  <a:cubicBezTo>
                    <a:pt x="947" y="1"/>
                    <a:pt x="916" y="19"/>
                    <a:pt x="903" y="50"/>
                  </a:cubicBezTo>
                  <a:cubicBezTo>
                    <a:pt x="752" y="410"/>
                    <a:pt x="740" y="804"/>
                    <a:pt x="757" y="1195"/>
                  </a:cubicBezTo>
                  <a:cubicBezTo>
                    <a:pt x="491" y="1229"/>
                    <a:pt x="196" y="1283"/>
                    <a:pt x="42" y="1449"/>
                  </a:cubicBezTo>
                  <a:cubicBezTo>
                    <a:pt x="1" y="1493"/>
                    <a:pt x="1" y="1580"/>
                    <a:pt x="63" y="1608"/>
                  </a:cubicBezTo>
                  <a:cubicBezTo>
                    <a:pt x="164" y="1656"/>
                    <a:pt x="282" y="1673"/>
                    <a:pt x="407" y="1673"/>
                  </a:cubicBezTo>
                  <a:cubicBezTo>
                    <a:pt x="530" y="1673"/>
                    <a:pt x="658" y="1656"/>
                    <a:pt x="781" y="1638"/>
                  </a:cubicBezTo>
                  <a:cubicBezTo>
                    <a:pt x="806" y="2072"/>
                    <a:pt x="801" y="2581"/>
                    <a:pt x="1031" y="2953"/>
                  </a:cubicBezTo>
                  <a:cubicBezTo>
                    <a:pt x="1057" y="2994"/>
                    <a:pt x="1095" y="3013"/>
                    <a:pt x="1134" y="3013"/>
                  </a:cubicBezTo>
                  <a:cubicBezTo>
                    <a:pt x="1186" y="3013"/>
                    <a:pt x="1239" y="2979"/>
                    <a:pt x="1260" y="2922"/>
                  </a:cubicBezTo>
                  <a:cubicBezTo>
                    <a:pt x="1416" y="2507"/>
                    <a:pt x="1270" y="2020"/>
                    <a:pt x="1219" y="1587"/>
                  </a:cubicBezTo>
                  <a:lnTo>
                    <a:pt x="1219" y="1574"/>
                  </a:lnTo>
                  <a:cubicBezTo>
                    <a:pt x="1479" y="1547"/>
                    <a:pt x="1900" y="1496"/>
                    <a:pt x="1876" y="1242"/>
                  </a:cubicBezTo>
                  <a:cubicBezTo>
                    <a:pt x="1860" y="1093"/>
                    <a:pt x="1752" y="1048"/>
                    <a:pt x="1617" y="1048"/>
                  </a:cubicBezTo>
                  <a:cubicBezTo>
                    <a:pt x="1476" y="1048"/>
                    <a:pt x="1305" y="1097"/>
                    <a:pt x="1180" y="1129"/>
                  </a:cubicBezTo>
                  <a:cubicBezTo>
                    <a:pt x="1152" y="765"/>
                    <a:pt x="1126" y="397"/>
                    <a:pt x="1034" y="50"/>
                  </a:cubicBezTo>
                  <a:cubicBezTo>
                    <a:pt x="1026" y="16"/>
                    <a:pt x="1001" y="1"/>
                    <a:pt x="9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3" name="Google Shape;3783;p8"/>
            <p:cNvSpPr/>
            <p:nvPr/>
          </p:nvSpPr>
          <p:spPr>
            <a:xfrm>
              <a:off x="1790200" y="1812975"/>
              <a:ext cx="129750" cy="167400"/>
            </a:xfrm>
            <a:custGeom>
              <a:avLst/>
              <a:gdLst/>
              <a:ahLst/>
              <a:cxnLst/>
              <a:rect l="l" t="t" r="r" b="b"/>
              <a:pathLst>
                <a:path w="5190" h="6696" extrusionOk="0">
                  <a:moveTo>
                    <a:pt x="2161" y="1"/>
                  </a:moveTo>
                  <a:cubicBezTo>
                    <a:pt x="1126" y="1"/>
                    <a:pt x="1" y="1540"/>
                    <a:pt x="601" y="2153"/>
                  </a:cubicBezTo>
                  <a:cubicBezTo>
                    <a:pt x="614" y="2166"/>
                    <a:pt x="631" y="2172"/>
                    <a:pt x="648" y="2172"/>
                  </a:cubicBezTo>
                  <a:cubicBezTo>
                    <a:pt x="671" y="2172"/>
                    <a:pt x="694" y="2160"/>
                    <a:pt x="707" y="2139"/>
                  </a:cubicBezTo>
                  <a:cubicBezTo>
                    <a:pt x="1044" y="1586"/>
                    <a:pt x="1200" y="1036"/>
                    <a:pt x="1766" y="643"/>
                  </a:cubicBezTo>
                  <a:cubicBezTo>
                    <a:pt x="1880" y="563"/>
                    <a:pt x="1989" y="529"/>
                    <a:pt x="2089" y="529"/>
                  </a:cubicBezTo>
                  <a:cubicBezTo>
                    <a:pt x="2442" y="529"/>
                    <a:pt x="2691" y="953"/>
                    <a:pt x="2733" y="1323"/>
                  </a:cubicBezTo>
                  <a:cubicBezTo>
                    <a:pt x="2776" y="1689"/>
                    <a:pt x="2646" y="2065"/>
                    <a:pt x="2528" y="2406"/>
                  </a:cubicBezTo>
                  <a:cubicBezTo>
                    <a:pt x="2051" y="3797"/>
                    <a:pt x="1054" y="4967"/>
                    <a:pt x="693" y="6405"/>
                  </a:cubicBezTo>
                  <a:cubicBezTo>
                    <a:pt x="661" y="6528"/>
                    <a:pt x="750" y="6687"/>
                    <a:pt x="886" y="6687"/>
                  </a:cubicBezTo>
                  <a:cubicBezTo>
                    <a:pt x="892" y="6687"/>
                    <a:pt x="898" y="6686"/>
                    <a:pt x="904" y="6686"/>
                  </a:cubicBezTo>
                  <a:cubicBezTo>
                    <a:pt x="1073" y="6668"/>
                    <a:pt x="1258" y="6662"/>
                    <a:pt x="1453" y="6662"/>
                  </a:cubicBezTo>
                  <a:cubicBezTo>
                    <a:pt x="1909" y="6662"/>
                    <a:pt x="2423" y="6696"/>
                    <a:pt x="2931" y="6696"/>
                  </a:cubicBezTo>
                  <a:cubicBezTo>
                    <a:pt x="3760" y="6696"/>
                    <a:pt x="4575" y="6606"/>
                    <a:pt x="5100" y="6131"/>
                  </a:cubicBezTo>
                  <a:cubicBezTo>
                    <a:pt x="5169" y="6071"/>
                    <a:pt x="5189" y="5967"/>
                    <a:pt x="5166" y="5882"/>
                  </a:cubicBezTo>
                  <a:cubicBezTo>
                    <a:pt x="5135" y="5756"/>
                    <a:pt x="5058" y="5695"/>
                    <a:pt x="4920" y="5695"/>
                  </a:cubicBezTo>
                  <a:cubicBezTo>
                    <a:pt x="4771" y="5695"/>
                    <a:pt x="4600" y="5831"/>
                    <a:pt x="4472" y="5882"/>
                  </a:cubicBezTo>
                  <a:cubicBezTo>
                    <a:pt x="4213" y="5987"/>
                    <a:pt x="3914" y="6020"/>
                    <a:pt x="3642" y="6053"/>
                  </a:cubicBezTo>
                  <a:cubicBezTo>
                    <a:pt x="2838" y="6151"/>
                    <a:pt x="2026" y="6105"/>
                    <a:pt x="1223" y="6199"/>
                  </a:cubicBezTo>
                  <a:cubicBezTo>
                    <a:pt x="1575" y="5205"/>
                    <a:pt x="2292" y="4297"/>
                    <a:pt x="2750" y="3362"/>
                  </a:cubicBezTo>
                  <a:cubicBezTo>
                    <a:pt x="3111" y="2624"/>
                    <a:pt x="3577" y="1568"/>
                    <a:pt x="3178" y="754"/>
                  </a:cubicBezTo>
                  <a:cubicBezTo>
                    <a:pt x="2912" y="211"/>
                    <a:pt x="2542" y="1"/>
                    <a:pt x="2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4" name="Google Shape;3784;p8"/>
            <p:cNvSpPr/>
            <p:nvPr/>
          </p:nvSpPr>
          <p:spPr>
            <a:xfrm>
              <a:off x="1916800" y="1807925"/>
              <a:ext cx="124250" cy="152975"/>
            </a:xfrm>
            <a:custGeom>
              <a:avLst/>
              <a:gdLst/>
              <a:ahLst/>
              <a:cxnLst/>
              <a:rect l="l" t="t" r="r" b="b"/>
              <a:pathLst>
                <a:path w="4970" h="6119" extrusionOk="0">
                  <a:moveTo>
                    <a:pt x="2078" y="549"/>
                  </a:moveTo>
                  <a:cubicBezTo>
                    <a:pt x="3540" y="549"/>
                    <a:pt x="4256" y="2525"/>
                    <a:pt x="4267" y="3702"/>
                  </a:cubicBezTo>
                  <a:cubicBezTo>
                    <a:pt x="4277" y="4784"/>
                    <a:pt x="3562" y="5529"/>
                    <a:pt x="2769" y="5529"/>
                  </a:cubicBezTo>
                  <a:cubicBezTo>
                    <a:pt x="2344" y="5529"/>
                    <a:pt x="1898" y="5315"/>
                    <a:pt x="1528" y="4826"/>
                  </a:cubicBezTo>
                  <a:cubicBezTo>
                    <a:pt x="1204" y="4399"/>
                    <a:pt x="958" y="3868"/>
                    <a:pt x="798" y="3308"/>
                  </a:cubicBezTo>
                  <a:cubicBezTo>
                    <a:pt x="811" y="2433"/>
                    <a:pt x="880" y="649"/>
                    <a:pt x="1933" y="556"/>
                  </a:cubicBezTo>
                  <a:cubicBezTo>
                    <a:pt x="1982" y="552"/>
                    <a:pt x="2031" y="549"/>
                    <a:pt x="2078" y="549"/>
                  </a:cubicBezTo>
                  <a:close/>
                  <a:moveTo>
                    <a:pt x="2026" y="0"/>
                  </a:moveTo>
                  <a:cubicBezTo>
                    <a:pt x="1366" y="0"/>
                    <a:pt x="860" y="370"/>
                    <a:pt x="612" y="992"/>
                  </a:cubicBezTo>
                  <a:cubicBezTo>
                    <a:pt x="543" y="1166"/>
                    <a:pt x="488" y="1345"/>
                    <a:pt x="448" y="1527"/>
                  </a:cubicBezTo>
                  <a:cubicBezTo>
                    <a:pt x="0" y="2854"/>
                    <a:pt x="650" y="4901"/>
                    <a:pt x="1746" y="5733"/>
                  </a:cubicBezTo>
                  <a:cubicBezTo>
                    <a:pt x="2101" y="6003"/>
                    <a:pt x="2455" y="6119"/>
                    <a:pt x="2789" y="6119"/>
                  </a:cubicBezTo>
                  <a:cubicBezTo>
                    <a:pt x="3827" y="6119"/>
                    <a:pt x="4677" y="5002"/>
                    <a:pt x="4797" y="3886"/>
                  </a:cubicBezTo>
                  <a:cubicBezTo>
                    <a:pt x="4969" y="2308"/>
                    <a:pt x="3890" y="67"/>
                    <a:pt x="2094" y="1"/>
                  </a:cubicBezTo>
                  <a:cubicBezTo>
                    <a:pt x="2071" y="1"/>
                    <a:pt x="2048" y="0"/>
                    <a:pt x="2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5" name="Google Shape;3785;p8"/>
            <p:cNvSpPr/>
            <p:nvPr/>
          </p:nvSpPr>
          <p:spPr>
            <a:xfrm>
              <a:off x="2030850" y="1938750"/>
              <a:ext cx="55150" cy="49050"/>
            </a:xfrm>
            <a:custGeom>
              <a:avLst/>
              <a:gdLst/>
              <a:ahLst/>
              <a:cxnLst/>
              <a:rect l="l" t="t" r="r" b="b"/>
              <a:pathLst>
                <a:path w="2206" h="1962" extrusionOk="0">
                  <a:moveTo>
                    <a:pt x="1300" y="0"/>
                  </a:moveTo>
                  <a:cubicBezTo>
                    <a:pt x="1294" y="0"/>
                    <a:pt x="1288" y="1"/>
                    <a:pt x="1282" y="1"/>
                  </a:cubicBezTo>
                  <a:cubicBezTo>
                    <a:pt x="1200" y="10"/>
                    <a:pt x="512" y="44"/>
                    <a:pt x="629" y="267"/>
                  </a:cubicBezTo>
                  <a:cubicBezTo>
                    <a:pt x="693" y="390"/>
                    <a:pt x="849" y="431"/>
                    <a:pt x="1003" y="451"/>
                  </a:cubicBezTo>
                  <a:cubicBezTo>
                    <a:pt x="881" y="833"/>
                    <a:pt x="515" y="1169"/>
                    <a:pt x="212" y="1384"/>
                  </a:cubicBezTo>
                  <a:cubicBezTo>
                    <a:pt x="0" y="1532"/>
                    <a:pt x="79" y="1842"/>
                    <a:pt x="340" y="1860"/>
                  </a:cubicBezTo>
                  <a:cubicBezTo>
                    <a:pt x="438" y="1867"/>
                    <a:pt x="535" y="1868"/>
                    <a:pt x="632" y="1868"/>
                  </a:cubicBezTo>
                  <a:cubicBezTo>
                    <a:pt x="675" y="1868"/>
                    <a:pt x="717" y="1868"/>
                    <a:pt x="760" y="1868"/>
                  </a:cubicBezTo>
                  <a:cubicBezTo>
                    <a:pt x="919" y="1868"/>
                    <a:pt x="1078" y="1871"/>
                    <a:pt x="1241" y="1898"/>
                  </a:cubicBezTo>
                  <a:cubicBezTo>
                    <a:pt x="1385" y="1926"/>
                    <a:pt x="1531" y="1947"/>
                    <a:pt x="1677" y="1960"/>
                  </a:cubicBezTo>
                  <a:cubicBezTo>
                    <a:pt x="1689" y="1961"/>
                    <a:pt x="1701" y="1961"/>
                    <a:pt x="1713" y="1961"/>
                  </a:cubicBezTo>
                  <a:cubicBezTo>
                    <a:pt x="1851" y="1961"/>
                    <a:pt x="1986" y="1916"/>
                    <a:pt x="2123" y="1916"/>
                  </a:cubicBezTo>
                  <a:cubicBezTo>
                    <a:pt x="2128" y="1916"/>
                    <a:pt x="2132" y="1916"/>
                    <a:pt x="2136" y="1916"/>
                  </a:cubicBezTo>
                  <a:cubicBezTo>
                    <a:pt x="2194" y="1916"/>
                    <a:pt x="2205" y="1845"/>
                    <a:pt x="2164" y="1816"/>
                  </a:cubicBezTo>
                  <a:cubicBezTo>
                    <a:pt x="2033" y="1724"/>
                    <a:pt x="1933" y="1604"/>
                    <a:pt x="1798" y="1515"/>
                  </a:cubicBezTo>
                  <a:cubicBezTo>
                    <a:pt x="1642" y="1412"/>
                    <a:pt x="1441" y="1384"/>
                    <a:pt x="1262" y="1355"/>
                  </a:cubicBezTo>
                  <a:cubicBezTo>
                    <a:pt x="1173" y="1340"/>
                    <a:pt x="1083" y="1332"/>
                    <a:pt x="994" y="1328"/>
                  </a:cubicBezTo>
                  <a:cubicBezTo>
                    <a:pt x="1288" y="1017"/>
                    <a:pt x="1539" y="656"/>
                    <a:pt x="1516" y="238"/>
                  </a:cubicBezTo>
                  <a:cubicBezTo>
                    <a:pt x="1511" y="123"/>
                    <a:pt x="1423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6" name="Google Shape;3786;p8"/>
            <p:cNvSpPr/>
            <p:nvPr/>
          </p:nvSpPr>
          <p:spPr>
            <a:xfrm>
              <a:off x="2104350" y="1860150"/>
              <a:ext cx="88100" cy="12675"/>
            </a:xfrm>
            <a:custGeom>
              <a:avLst/>
              <a:gdLst/>
              <a:ahLst/>
              <a:cxnLst/>
              <a:rect l="l" t="t" r="r" b="b"/>
              <a:pathLst>
                <a:path w="3524" h="507" extrusionOk="0">
                  <a:moveTo>
                    <a:pt x="3246" y="1"/>
                  </a:moveTo>
                  <a:cubicBezTo>
                    <a:pt x="3245" y="1"/>
                    <a:pt x="3244" y="1"/>
                    <a:pt x="3243" y="1"/>
                  </a:cubicBezTo>
                  <a:cubicBezTo>
                    <a:pt x="2671" y="9"/>
                    <a:pt x="2098" y="29"/>
                    <a:pt x="1526" y="55"/>
                  </a:cubicBezTo>
                  <a:cubicBezTo>
                    <a:pt x="1038" y="76"/>
                    <a:pt x="474" y="40"/>
                    <a:pt x="30" y="265"/>
                  </a:cubicBezTo>
                  <a:cubicBezTo>
                    <a:pt x="0" y="283"/>
                    <a:pt x="0" y="324"/>
                    <a:pt x="30" y="342"/>
                  </a:cubicBezTo>
                  <a:cubicBezTo>
                    <a:pt x="303" y="477"/>
                    <a:pt x="617" y="506"/>
                    <a:pt x="931" y="506"/>
                  </a:cubicBezTo>
                  <a:cubicBezTo>
                    <a:pt x="1133" y="506"/>
                    <a:pt x="1335" y="494"/>
                    <a:pt x="1526" y="490"/>
                  </a:cubicBezTo>
                  <a:cubicBezTo>
                    <a:pt x="2098" y="476"/>
                    <a:pt x="2671" y="447"/>
                    <a:pt x="3243" y="437"/>
                  </a:cubicBezTo>
                  <a:cubicBezTo>
                    <a:pt x="3523" y="432"/>
                    <a:pt x="3524" y="1"/>
                    <a:pt x="3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7" name="Google Shape;3787;p8"/>
            <p:cNvSpPr/>
            <p:nvPr/>
          </p:nvSpPr>
          <p:spPr>
            <a:xfrm>
              <a:off x="2118950" y="1881700"/>
              <a:ext cx="69725" cy="13650"/>
            </a:xfrm>
            <a:custGeom>
              <a:avLst/>
              <a:gdLst/>
              <a:ahLst/>
              <a:cxnLst/>
              <a:rect l="l" t="t" r="r" b="b"/>
              <a:pathLst>
                <a:path w="2789" h="546" extrusionOk="0">
                  <a:moveTo>
                    <a:pt x="1396" y="1"/>
                  </a:moveTo>
                  <a:cubicBezTo>
                    <a:pt x="952" y="1"/>
                    <a:pt x="465" y="58"/>
                    <a:pt x="97" y="290"/>
                  </a:cubicBezTo>
                  <a:cubicBezTo>
                    <a:pt x="0" y="351"/>
                    <a:pt x="48" y="481"/>
                    <a:pt x="151" y="492"/>
                  </a:cubicBezTo>
                  <a:cubicBezTo>
                    <a:pt x="254" y="502"/>
                    <a:pt x="358" y="506"/>
                    <a:pt x="463" y="506"/>
                  </a:cubicBezTo>
                  <a:cubicBezTo>
                    <a:pt x="796" y="506"/>
                    <a:pt x="1134" y="466"/>
                    <a:pt x="1465" y="462"/>
                  </a:cubicBezTo>
                  <a:cubicBezTo>
                    <a:pt x="1470" y="462"/>
                    <a:pt x="1476" y="462"/>
                    <a:pt x="1481" y="462"/>
                  </a:cubicBezTo>
                  <a:cubicBezTo>
                    <a:pt x="1825" y="462"/>
                    <a:pt x="2157" y="546"/>
                    <a:pt x="2494" y="546"/>
                  </a:cubicBezTo>
                  <a:cubicBezTo>
                    <a:pt x="2573" y="546"/>
                    <a:pt x="2653" y="541"/>
                    <a:pt x="2733" y="530"/>
                  </a:cubicBezTo>
                  <a:cubicBezTo>
                    <a:pt x="2776" y="523"/>
                    <a:pt x="2789" y="467"/>
                    <a:pt x="2771" y="436"/>
                  </a:cubicBezTo>
                  <a:cubicBezTo>
                    <a:pt x="2553" y="20"/>
                    <a:pt x="2028" y="20"/>
                    <a:pt x="1609" y="5"/>
                  </a:cubicBezTo>
                  <a:cubicBezTo>
                    <a:pt x="1540" y="2"/>
                    <a:pt x="1468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8" name="Google Shape;3788;p8"/>
            <p:cNvSpPr/>
            <p:nvPr/>
          </p:nvSpPr>
          <p:spPr>
            <a:xfrm>
              <a:off x="2255250" y="1818200"/>
              <a:ext cx="119325" cy="158650"/>
            </a:xfrm>
            <a:custGeom>
              <a:avLst/>
              <a:gdLst/>
              <a:ahLst/>
              <a:cxnLst/>
              <a:rect l="l" t="t" r="r" b="b"/>
              <a:pathLst>
                <a:path w="4773" h="6346" extrusionOk="0">
                  <a:moveTo>
                    <a:pt x="2572" y="0"/>
                  </a:moveTo>
                  <a:cubicBezTo>
                    <a:pt x="2255" y="0"/>
                    <a:pt x="1921" y="127"/>
                    <a:pt x="1667" y="342"/>
                  </a:cubicBezTo>
                  <a:cubicBezTo>
                    <a:pt x="852" y="1032"/>
                    <a:pt x="262" y="2197"/>
                    <a:pt x="135" y="3258"/>
                  </a:cubicBezTo>
                  <a:cubicBezTo>
                    <a:pt x="1" y="4364"/>
                    <a:pt x="544" y="5443"/>
                    <a:pt x="1513" y="5993"/>
                  </a:cubicBezTo>
                  <a:cubicBezTo>
                    <a:pt x="1917" y="6223"/>
                    <a:pt x="2426" y="6346"/>
                    <a:pt x="2933" y="6346"/>
                  </a:cubicBezTo>
                  <a:cubicBezTo>
                    <a:pt x="3629" y="6346"/>
                    <a:pt x="4322" y="6115"/>
                    <a:pt x="4743" y="5612"/>
                  </a:cubicBezTo>
                  <a:cubicBezTo>
                    <a:pt x="4772" y="5577"/>
                    <a:pt x="4757" y="5514"/>
                    <a:pt x="4704" y="5514"/>
                  </a:cubicBezTo>
                  <a:cubicBezTo>
                    <a:pt x="4704" y="5514"/>
                    <a:pt x="4703" y="5514"/>
                    <a:pt x="4702" y="5514"/>
                  </a:cubicBezTo>
                  <a:cubicBezTo>
                    <a:pt x="4053" y="5538"/>
                    <a:pt x="3441" y="5723"/>
                    <a:pt x="2805" y="5723"/>
                  </a:cubicBezTo>
                  <a:cubicBezTo>
                    <a:pt x="2619" y="5723"/>
                    <a:pt x="2430" y="5707"/>
                    <a:pt x="2238" y="5667"/>
                  </a:cubicBezTo>
                  <a:cubicBezTo>
                    <a:pt x="1187" y="5443"/>
                    <a:pt x="657" y="4526"/>
                    <a:pt x="572" y="3521"/>
                  </a:cubicBezTo>
                  <a:cubicBezTo>
                    <a:pt x="509" y="2802"/>
                    <a:pt x="951" y="1974"/>
                    <a:pt x="1303" y="1385"/>
                  </a:cubicBezTo>
                  <a:cubicBezTo>
                    <a:pt x="1520" y="1024"/>
                    <a:pt x="1800" y="701"/>
                    <a:pt x="2160" y="476"/>
                  </a:cubicBezTo>
                  <a:cubicBezTo>
                    <a:pt x="2294" y="392"/>
                    <a:pt x="2422" y="359"/>
                    <a:pt x="2547" y="359"/>
                  </a:cubicBezTo>
                  <a:cubicBezTo>
                    <a:pt x="2841" y="359"/>
                    <a:pt x="3116" y="541"/>
                    <a:pt x="3406" y="658"/>
                  </a:cubicBezTo>
                  <a:cubicBezTo>
                    <a:pt x="3411" y="660"/>
                    <a:pt x="3415" y="660"/>
                    <a:pt x="3419" y="660"/>
                  </a:cubicBezTo>
                  <a:cubicBezTo>
                    <a:pt x="3449" y="660"/>
                    <a:pt x="3473" y="631"/>
                    <a:pt x="3465" y="601"/>
                  </a:cubicBezTo>
                  <a:cubicBezTo>
                    <a:pt x="3301" y="179"/>
                    <a:pt x="2949" y="0"/>
                    <a:pt x="2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89" name="Google Shape;3789;p8"/>
            <p:cNvSpPr/>
            <p:nvPr/>
          </p:nvSpPr>
          <p:spPr>
            <a:xfrm>
              <a:off x="2379100" y="1826675"/>
              <a:ext cx="130600" cy="141525"/>
            </a:xfrm>
            <a:custGeom>
              <a:avLst/>
              <a:gdLst/>
              <a:ahLst/>
              <a:cxnLst/>
              <a:rect l="l" t="t" r="r" b="b"/>
              <a:pathLst>
                <a:path w="5224" h="5661" extrusionOk="0">
                  <a:moveTo>
                    <a:pt x="2326" y="529"/>
                  </a:moveTo>
                  <a:cubicBezTo>
                    <a:pt x="3653" y="529"/>
                    <a:pt x="4570" y="2034"/>
                    <a:pt x="4366" y="3293"/>
                  </a:cubicBezTo>
                  <a:cubicBezTo>
                    <a:pt x="4222" y="4176"/>
                    <a:pt x="3225" y="5085"/>
                    <a:pt x="2313" y="5085"/>
                  </a:cubicBezTo>
                  <a:cubicBezTo>
                    <a:pt x="1980" y="5085"/>
                    <a:pt x="1658" y="4964"/>
                    <a:pt x="1394" y="4676"/>
                  </a:cubicBezTo>
                  <a:cubicBezTo>
                    <a:pt x="936" y="4178"/>
                    <a:pt x="696" y="3408"/>
                    <a:pt x="609" y="2642"/>
                  </a:cubicBezTo>
                  <a:cubicBezTo>
                    <a:pt x="655" y="1742"/>
                    <a:pt x="947" y="838"/>
                    <a:pt x="1835" y="597"/>
                  </a:cubicBezTo>
                  <a:cubicBezTo>
                    <a:pt x="2004" y="551"/>
                    <a:pt x="2168" y="529"/>
                    <a:pt x="2326" y="529"/>
                  </a:cubicBezTo>
                  <a:close/>
                  <a:moveTo>
                    <a:pt x="2174" y="1"/>
                  </a:moveTo>
                  <a:cubicBezTo>
                    <a:pt x="2101" y="1"/>
                    <a:pt x="2028" y="3"/>
                    <a:pt x="1955" y="9"/>
                  </a:cubicBezTo>
                  <a:cubicBezTo>
                    <a:pt x="1152" y="72"/>
                    <a:pt x="593" y="583"/>
                    <a:pt x="293" y="1297"/>
                  </a:cubicBezTo>
                  <a:cubicBezTo>
                    <a:pt x="1" y="1991"/>
                    <a:pt x="109" y="2634"/>
                    <a:pt x="339" y="3272"/>
                  </a:cubicBezTo>
                  <a:cubicBezTo>
                    <a:pt x="413" y="4117"/>
                    <a:pt x="710" y="4922"/>
                    <a:pt x="1372" y="5369"/>
                  </a:cubicBezTo>
                  <a:cubicBezTo>
                    <a:pt x="1673" y="5571"/>
                    <a:pt x="1995" y="5660"/>
                    <a:pt x="2318" y="5660"/>
                  </a:cubicBezTo>
                  <a:cubicBezTo>
                    <a:pt x="3531" y="5660"/>
                    <a:pt x="4757" y="4407"/>
                    <a:pt x="4942" y="3269"/>
                  </a:cubicBezTo>
                  <a:cubicBezTo>
                    <a:pt x="5223" y="1545"/>
                    <a:pt x="3860" y="1"/>
                    <a:pt x="2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0" name="Google Shape;3790;p8"/>
            <p:cNvSpPr/>
            <p:nvPr/>
          </p:nvSpPr>
          <p:spPr>
            <a:xfrm>
              <a:off x="2489225" y="1944125"/>
              <a:ext cx="65000" cy="58250"/>
            </a:xfrm>
            <a:custGeom>
              <a:avLst/>
              <a:gdLst/>
              <a:ahLst/>
              <a:cxnLst/>
              <a:rect l="l" t="t" r="r" b="b"/>
              <a:pathLst>
                <a:path w="2600" h="2330" extrusionOk="0">
                  <a:moveTo>
                    <a:pt x="1182" y="0"/>
                  </a:moveTo>
                  <a:cubicBezTo>
                    <a:pt x="1003" y="0"/>
                    <a:pt x="809" y="75"/>
                    <a:pt x="678" y="228"/>
                  </a:cubicBezTo>
                  <a:cubicBezTo>
                    <a:pt x="640" y="267"/>
                    <a:pt x="657" y="333"/>
                    <a:pt x="709" y="347"/>
                  </a:cubicBezTo>
                  <a:cubicBezTo>
                    <a:pt x="789" y="368"/>
                    <a:pt x="870" y="378"/>
                    <a:pt x="951" y="378"/>
                  </a:cubicBezTo>
                  <a:cubicBezTo>
                    <a:pt x="976" y="378"/>
                    <a:pt x="1000" y="377"/>
                    <a:pt x="1024" y="375"/>
                  </a:cubicBezTo>
                  <a:cubicBezTo>
                    <a:pt x="1035" y="375"/>
                    <a:pt x="1045" y="375"/>
                    <a:pt x="1055" y="375"/>
                  </a:cubicBezTo>
                  <a:cubicBezTo>
                    <a:pt x="1124" y="375"/>
                    <a:pt x="1160" y="384"/>
                    <a:pt x="1160" y="387"/>
                  </a:cubicBezTo>
                  <a:cubicBezTo>
                    <a:pt x="1155" y="554"/>
                    <a:pt x="1003" y="744"/>
                    <a:pt x="917" y="877"/>
                  </a:cubicBezTo>
                  <a:cubicBezTo>
                    <a:pt x="684" y="1240"/>
                    <a:pt x="399" y="1566"/>
                    <a:pt x="122" y="1894"/>
                  </a:cubicBezTo>
                  <a:cubicBezTo>
                    <a:pt x="1" y="2036"/>
                    <a:pt x="54" y="2329"/>
                    <a:pt x="271" y="2329"/>
                  </a:cubicBezTo>
                  <a:cubicBezTo>
                    <a:pt x="281" y="2329"/>
                    <a:pt x="290" y="2329"/>
                    <a:pt x="301" y="2327"/>
                  </a:cubicBezTo>
                  <a:cubicBezTo>
                    <a:pt x="683" y="2285"/>
                    <a:pt x="1068" y="2293"/>
                    <a:pt x="1449" y="2273"/>
                  </a:cubicBezTo>
                  <a:cubicBezTo>
                    <a:pt x="1856" y="2252"/>
                    <a:pt x="2218" y="2093"/>
                    <a:pt x="2553" y="1870"/>
                  </a:cubicBezTo>
                  <a:cubicBezTo>
                    <a:pt x="2600" y="1839"/>
                    <a:pt x="2588" y="1756"/>
                    <a:pt x="2527" y="1756"/>
                  </a:cubicBezTo>
                  <a:cubicBezTo>
                    <a:pt x="2526" y="1756"/>
                    <a:pt x="2525" y="1756"/>
                    <a:pt x="2523" y="1756"/>
                  </a:cubicBezTo>
                  <a:cubicBezTo>
                    <a:pt x="2465" y="1760"/>
                    <a:pt x="2407" y="1762"/>
                    <a:pt x="2349" y="1762"/>
                  </a:cubicBezTo>
                  <a:cubicBezTo>
                    <a:pt x="2104" y="1762"/>
                    <a:pt x="1861" y="1733"/>
                    <a:pt x="1616" y="1733"/>
                  </a:cubicBezTo>
                  <a:cubicBezTo>
                    <a:pt x="1561" y="1733"/>
                    <a:pt x="1506" y="1735"/>
                    <a:pt x="1451" y="1738"/>
                  </a:cubicBezTo>
                  <a:cubicBezTo>
                    <a:pt x="1260" y="1752"/>
                    <a:pt x="1070" y="1760"/>
                    <a:pt x="880" y="1770"/>
                  </a:cubicBezTo>
                  <a:cubicBezTo>
                    <a:pt x="1170" y="1410"/>
                    <a:pt x="1444" y="1031"/>
                    <a:pt x="1597" y="605"/>
                  </a:cubicBezTo>
                  <a:cubicBezTo>
                    <a:pt x="1739" y="208"/>
                    <a:pt x="1481" y="0"/>
                    <a:pt x="1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1" name="Google Shape;3791;p8"/>
            <p:cNvSpPr/>
            <p:nvPr/>
          </p:nvSpPr>
          <p:spPr>
            <a:xfrm>
              <a:off x="2593850" y="1865325"/>
              <a:ext cx="52725" cy="44075"/>
            </a:xfrm>
            <a:custGeom>
              <a:avLst/>
              <a:gdLst/>
              <a:ahLst/>
              <a:cxnLst/>
              <a:rect l="l" t="t" r="r" b="b"/>
              <a:pathLst>
                <a:path w="2109" h="1763" extrusionOk="0">
                  <a:moveTo>
                    <a:pt x="1015" y="0"/>
                  </a:moveTo>
                  <a:cubicBezTo>
                    <a:pt x="878" y="0"/>
                    <a:pt x="817" y="324"/>
                    <a:pt x="815" y="422"/>
                  </a:cubicBezTo>
                  <a:cubicBezTo>
                    <a:pt x="814" y="520"/>
                    <a:pt x="819" y="619"/>
                    <a:pt x="830" y="717"/>
                  </a:cubicBezTo>
                  <a:cubicBezTo>
                    <a:pt x="817" y="719"/>
                    <a:pt x="802" y="719"/>
                    <a:pt x="789" y="720"/>
                  </a:cubicBezTo>
                  <a:cubicBezTo>
                    <a:pt x="514" y="745"/>
                    <a:pt x="266" y="773"/>
                    <a:pt x="26" y="914"/>
                  </a:cubicBezTo>
                  <a:cubicBezTo>
                    <a:pt x="0" y="930"/>
                    <a:pt x="0" y="971"/>
                    <a:pt x="26" y="988"/>
                  </a:cubicBezTo>
                  <a:cubicBezTo>
                    <a:pt x="270" y="1131"/>
                    <a:pt x="546" y="1163"/>
                    <a:pt x="824" y="1163"/>
                  </a:cubicBezTo>
                  <a:cubicBezTo>
                    <a:pt x="855" y="1163"/>
                    <a:pt x="885" y="1162"/>
                    <a:pt x="915" y="1162"/>
                  </a:cubicBezTo>
                  <a:cubicBezTo>
                    <a:pt x="970" y="1360"/>
                    <a:pt x="1040" y="1554"/>
                    <a:pt x="1124" y="1741"/>
                  </a:cubicBezTo>
                  <a:cubicBezTo>
                    <a:pt x="1131" y="1756"/>
                    <a:pt x="1143" y="1762"/>
                    <a:pt x="1155" y="1762"/>
                  </a:cubicBezTo>
                  <a:cubicBezTo>
                    <a:pt x="1174" y="1762"/>
                    <a:pt x="1193" y="1749"/>
                    <a:pt x="1201" y="1731"/>
                  </a:cubicBezTo>
                  <a:cubicBezTo>
                    <a:pt x="1278" y="1539"/>
                    <a:pt x="1289" y="1349"/>
                    <a:pt x="1276" y="1154"/>
                  </a:cubicBezTo>
                  <a:cubicBezTo>
                    <a:pt x="1573" y="1150"/>
                    <a:pt x="1931" y="1137"/>
                    <a:pt x="2044" y="848"/>
                  </a:cubicBezTo>
                  <a:cubicBezTo>
                    <a:pt x="2109" y="688"/>
                    <a:pt x="1967" y="580"/>
                    <a:pt x="1828" y="580"/>
                  </a:cubicBezTo>
                  <a:cubicBezTo>
                    <a:pt x="1770" y="580"/>
                    <a:pt x="1712" y="599"/>
                    <a:pt x="1670" y="640"/>
                  </a:cubicBezTo>
                  <a:lnTo>
                    <a:pt x="1668" y="630"/>
                  </a:lnTo>
                  <a:cubicBezTo>
                    <a:pt x="1600" y="698"/>
                    <a:pt x="1390" y="679"/>
                    <a:pt x="1298" y="688"/>
                  </a:cubicBezTo>
                  <a:cubicBezTo>
                    <a:pt x="1270" y="691"/>
                    <a:pt x="1242" y="691"/>
                    <a:pt x="1216" y="693"/>
                  </a:cubicBezTo>
                  <a:cubicBezTo>
                    <a:pt x="1198" y="588"/>
                    <a:pt x="1180" y="481"/>
                    <a:pt x="1162" y="374"/>
                  </a:cubicBezTo>
                  <a:cubicBezTo>
                    <a:pt x="1152" y="324"/>
                    <a:pt x="1139" y="271"/>
                    <a:pt x="1130" y="219"/>
                  </a:cubicBezTo>
                  <a:cubicBezTo>
                    <a:pt x="1122" y="166"/>
                    <a:pt x="1112" y="151"/>
                    <a:pt x="1101" y="148"/>
                  </a:cubicBezTo>
                  <a:cubicBezTo>
                    <a:pt x="1139" y="132"/>
                    <a:pt x="1148" y="82"/>
                    <a:pt x="1117" y="53"/>
                  </a:cubicBezTo>
                  <a:cubicBezTo>
                    <a:pt x="1079" y="16"/>
                    <a:pt x="1046" y="0"/>
                    <a:pt x="1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2" name="Google Shape;3792;p8"/>
            <p:cNvSpPr/>
            <p:nvPr/>
          </p:nvSpPr>
          <p:spPr>
            <a:xfrm>
              <a:off x="2708550" y="1802675"/>
              <a:ext cx="100650" cy="164975"/>
            </a:xfrm>
            <a:custGeom>
              <a:avLst/>
              <a:gdLst/>
              <a:ahLst/>
              <a:cxnLst/>
              <a:rect l="l" t="t" r="r" b="b"/>
              <a:pathLst>
                <a:path w="4026" h="6599" extrusionOk="0">
                  <a:moveTo>
                    <a:pt x="3414" y="1"/>
                  </a:moveTo>
                  <a:cubicBezTo>
                    <a:pt x="3394" y="1"/>
                    <a:pt x="3375" y="17"/>
                    <a:pt x="3375" y="38"/>
                  </a:cubicBezTo>
                  <a:cubicBezTo>
                    <a:pt x="3363" y="943"/>
                    <a:pt x="3360" y="1849"/>
                    <a:pt x="3345" y="2754"/>
                  </a:cubicBezTo>
                  <a:cubicBezTo>
                    <a:pt x="2951" y="2754"/>
                    <a:pt x="2491" y="2854"/>
                    <a:pt x="2287" y="2879"/>
                  </a:cubicBezTo>
                  <a:cubicBezTo>
                    <a:pt x="1743" y="2946"/>
                    <a:pt x="1099" y="2997"/>
                    <a:pt x="555" y="3195"/>
                  </a:cubicBezTo>
                  <a:cubicBezTo>
                    <a:pt x="555" y="2621"/>
                    <a:pt x="558" y="2050"/>
                    <a:pt x="553" y="1476"/>
                  </a:cubicBezTo>
                  <a:cubicBezTo>
                    <a:pt x="550" y="1107"/>
                    <a:pt x="602" y="625"/>
                    <a:pt x="451" y="275"/>
                  </a:cubicBezTo>
                  <a:cubicBezTo>
                    <a:pt x="444" y="264"/>
                    <a:pt x="432" y="258"/>
                    <a:pt x="420" y="258"/>
                  </a:cubicBezTo>
                  <a:cubicBezTo>
                    <a:pt x="408" y="258"/>
                    <a:pt x="397" y="264"/>
                    <a:pt x="389" y="275"/>
                  </a:cubicBezTo>
                  <a:cubicBezTo>
                    <a:pt x="33" y="1078"/>
                    <a:pt x="210" y="2334"/>
                    <a:pt x="189" y="3187"/>
                  </a:cubicBezTo>
                  <a:cubicBezTo>
                    <a:pt x="187" y="3248"/>
                    <a:pt x="184" y="3310"/>
                    <a:pt x="181" y="3372"/>
                  </a:cubicBezTo>
                  <a:cubicBezTo>
                    <a:pt x="123" y="3417"/>
                    <a:pt x="130" y="3489"/>
                    <a:pt x="174" y="3533"/>
                  </a:cubicBezTo>
                  <a:cubicBezTo>
                    <a:pt x="127" y="4467"/>
                    <a:pt x="0" y="5558"/>
                    <a:pt x="243" y="6424"/>
                  </a:cubicBezTo>
                  <a:cubicBezTo>
                    <a:pt x="260" y="6488"/>
                    <a:pt x="317" y="6555"/>
                    <a:pt x="384" y="6568"/>
                  </a:cubicBezTo>
                  <a:cubicBezTo>
                    <a:pt x="425" y="6575"/>
                    <a:pt x="455" y="6598"/>
                    <a:pt x="495" y="6598"/>
                  </a:cubicBezTo>
                  <a:cubicBezTo>
                    <a:pt x="503" y="6598"/>
                    <a:pt x="512" y="6597"/>
                    <a:pt x="522" y="6594"/>
                  </a:cubicBezTo>
                  <a:cubicBezTo>
                    <a:pt x="560" y="6585"/>
                    <a:pt x="578" y="6542"/>
                    <a:pt x="562" y="6508"/>
                  </a:cubicBezTo>
                  <a:lnTo>
                    <a:pt x="562" y="6508"/>
                  </a:lnTo>
                  <a:cubicBezTo>
                    <a:pt x="565" y="6513"/>
                    <a:pt x="568" y="6516"/>
                    <a:pt x="570" y="6516"/>
                  </a:cubicBezTo>
                  <a:cubicBezTo>
                    <a:pt x="612" y="6516"/>
                    <a:pt x="607" y="5913"/>
                    <a:pt x="601" y="5807"/>
                  </a:cubicBezTo>
                  <a:cubicBezTo>
                    <a:pt x="556" y="5118"/>
                    <a:pt x="560" y="4426"/>
                    <a:pt x="556" y="3735"/>
                  </a:cubicBezTo>
                  <a:lnTo>
                    <a:pt x="556" y="3581"/>
                  </a:lnTo>
                  <a:cubicBezTo>
                    <a:pt x="1131" y="3571"/>
                    <a:pt x="1734" y="3420"/>
                    <a:pt x="2289" y="3353"/>
                  </a:cubicBezTo>
                  <a:cubicBezTo>
                    <a:pt x="2637" y="3307"/>
                    <a:pt x="2988" y="3282"/>
                    <a:pt x="3337" y="3276"/>
                  </a:cubicBezTo>
                  <a:lnTo>
                    <a:pt x="3339" y="3276"/>
                  </a:lnTo>
                  <a:cubicBezTo>
                    <a:pt x="3337" y="3343"/>
                    <a:pt x="3339" y="3412"/>
                    <a:pt x="3335" y="3479"/>
                  </a:cubicBezTo>
                  <a:cubicBezTo>
                    <a:pt x="3317" y="4127"/>
                    <a:pt x="3288" y="4775"/>
                    <a:pt x="3245" y="5423"/>
                  </a:cubicBezTo>
                  <a:cubicBezTo>
                    <a:pt x="3232" y="5631"/>
                    <a:pt x="3216" y="5838"/>
                    <a:pt x="3194" y="6045"/>
                  </a:cubicBezTo>
                  <a:cubicBezTo>
                    <a:pt x="3185" y="6140"/>
                    <a:pt x="3269" y="6301"/>
                    <a:pt x="3319" y="6301"/>
                  </a:cubicBezTo>
                  <a:cubicBezTo>
                    <a:pt x="3332" y="6301"/>
                    <a:pt x="3343" y="6290"/>
                    <a:pt x="3349" y="6265"/>
                  </a:cubicBezTo>
                  <a:lnTo>
                    <a:pt x="3349" y="6265"/>
                  </a:lnTo>
                  <a:cubicBezTo>
                    <a:pt x="3340" y="6307"/>
                    <a:pt x="3374" y="6343"/>
                    <a:pt x="3413" y="6343"/>
                  </a:cubicBezTo>
                  <a:cubicBezTo>
                    <a:pt x="3424" y="6343"/>
                    <a:pt x="3435" y="6341"/>
                    <a:pt x="3445" y="6335"/>
                  </a:cubicBezTo>
                  <a:cubicBezTo>
                    <a:pt x="4003" y="6078"/>
                    <a:pt x="3795" y="4270"/>
                    <a:pt x="3806" y="3660"/>
                  </a:cubicBezTo>
                  <a:cubicBezTo>
                    <a:pt x="3809" y="3540"/>
                    <a:pt x="3809" y="3418"/>
                    <a:pt x="3811" y="3299"/>
                  </a:cubicBezTo>
                  <a:cubicBezTo>
                    <a:pt x="3842" y="3294"/>
                    <a:pt x="3872" y="3286"/>
                    <a:pt x="3900" y="3272"/>
                  </a:cubicBezTo>
                  <a:cubicBezTo>
                    <a:pt x="4006" y="3218"/>
                    <a:pt x="4026" y="3080"/>
                    <a:pt x="3975" y="2982"/>
                  </a:cubicBezTo>
                  <a:cubicBezTo>
                    <a:pt x="3937" y="2916"/>
                    <a:pt x="3880" y="2866"/>
                    <a:pt x="3811" y="2836"/>
                  </a:cubicBezTo>
                  <a:cubicBezTo>
                    <a:pt x="3809" y="2296"/>
                    <a:pt x="3796" y="1758"/>
                    <a:pt x="3757" y="1220"/>
                  </a:cubicBezTo>
                  <a:cubicBezTo>
                    <a:pt x="3727" y="818"/>
                    <a:pt x="3700" y="336"/>
                    <a:pt x="3437" y="11"/>
                  </a:cubicBezTo>
                  <a:cubicBezTo>
                    <a:pt x="3431" y="4"/>
                    <a:pt x="3422" y="1"/>
                    <a:pt x="3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3" name="Google Shape;3793;p8"/>
            <p:cNvSpPr/>
            <p:nvPr/>
          </p:nvSpPr>
          <p:spPr>
            <a:xfrm>
              <a:off x="2821875" y="1929275"/>
              <a:ext cx="56925" cy="61200"/>
            </a:xfrm>
            <a:custGeom>
              <a:avLst/>
              <a:gdLst/>
              <a:ahLst/>
              <a:cxnLst/>
              <a:rect l="l" t="t" r="r" b="b"/>
              <a:pathLst>
                <a:path w="2277" h="2448" extrusionOk="0">
                  <a:moveTo>
                    <a:pt x="954" y="0"/>
                  </a:moveTo>
                  <a:cubicBezTo>
                    <a:pt x="529" y="0"/>
                    <a:pt x="0" y="408"/>
                    <a:pt x="208" y="723"/>
                  </a:cubicBezTo>
                  <a:cubicBezTo>
                    <a:pt x="217" y="738"/>
                    <a:pt x="232" y="745"/>
                    <a:pt x="247" y="745"/>
                  </a:cubicBezTo>
                  <a:cubicBezTo>
                    <a:pt x="258" y="745"/>
                    <a:pt x="269" y="741"/>
                    <a:pt x="277" y="733"/>
                  </a:cubicBezTo>
                  <a:cubicBezTo>
                    <a:pt x="448" y="594"/>
                    <a:pt x="651" y="390"/>
                    <a:pt x="888" y="390"/>
                  </a:cubicBezTo>
                  <a:cubicBezTo>
                    <a:pt x="913" y="390"/>
                    <a:pt x="939" y="392"/>
                    <a:pt x="964" y="397"/>
                  </a:cubicBezTo>
                  <a:cubicBezTo>
                    <a:pt x="1089" y="418"/>
                    <a:pt x="973" y="813"/>
                    <a:pt x="956" y="881"/>
                  </a:cubicBezTo>
                  <a:cubicBezTo>
                    <a:pt x="843" y="1317"/>
                    <a:pt x="636" y="1748"/>
                    <a:pt x="410" y="2136"/>
                  </a:cubicBezTo>
                  <a:cubicBezTo>
                    <a:pt x="331" y="2271"/>
                    <a:pt x="438" y="2448"/>
                    <a:pt x="585" y="2448"/>
                  </a:cubicBezTo>
                  <a:cubicBezTo>
                    <a:pt x="604" y="2448"/>
                    <a:pt x="623" y="2445"/>
                    <a:pt x="643" y="2439"/>
                  </a:cubicBezTo>
                  <a:cubicBezTo>
                    <a:pt x="938" y="2347"/>
                    <a:pt x="1233" y="2300"/>
                    <a:pt x="1540" y="2264"/>
                  </a:cubicBezTo>
                  <a:cubicBezTo>
                    <a:pt x="1801" y="2234"/>
                    <a:pt x="1996" y="2129"/>
                    <a:pt x="2234" y="2019"/>
                  </a:cubicBezTo>
                  <a:cubicBezTo>
                    <a:pt x="2277" y="1999"/>
                    <a:pt x="2247" y="1947"/>
                    <a:pt x="2213" y="1942"/>
                  </a:cubicBezTo>
                  <a:cubicBezTo>
                    <a:pt x="1978" y="1912"/>
                    <a:pt x="1792" y="1871"/>
                    <a:pt x="1575" y="1871"/>
                  </a:cubicBezTo>
                  <a:cubicBezTo>
                    <a:pt x="1520" y="1871"/>
                    <a:pt x="1462" y="1873"/>
                    <a:pt x="1401" y="1880"/>
                  </a:cubicBezTo>
                  <a:cubicBezTo>
                    <a:pt x="1266" y="1893"/>
                    <a:pt x="1132" y="1912"/>
                    <a:pt x="1001" y="1935"/>
                  </a:cubicBezTo>
                  <a:cubicBezTo>
                    <a:pt x="1253" y="1463"/>
                    <a:pt x="1483" y="907"/>
                    <a:pt x="1417" y="421"/>
                  </a:cubicBezTo>
                  <a:cubicBezTo>
                    <a:pt x="1376" y="116"/>
                    <a:pt x="1180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4" name="Google Shape;3794;p8"/>
            <p:cNvSpPr/>
            <p:nvPr/>
          </p:nvSpPr>
          <p:spPr>
            <a:xfrm>
              <a:off x="2862500" y="1816650"/>
              <a:ext cx="120800" cy="137825"/>
            </a:xfrm>
            <a:custGeom>
              <a:avLst/>
              <a:gdLst/>
              <a:ahLst/>
              <a:cxnLst/>
              <a:rect l="l" t="t" r="r" b="b"/>
              <a:pathLst>
                <a:path w="4832" h="5513" extrusionOk="0">
                  <a:moveTo>
                    <a:pt x="2413" y="560"/>
                  </a:moveTo>
                  <a:cubicBezTo>
                    <a:pt x="2490" y="560"/>
                    <a:pt x="2568" y="568"/>
                    <a:pt x="2648" y="584"/>
                  </a:cubicBezTo>
                  <a:cubicBezTo>
                    <a:pt x="3258" y="709"/>
                    <a:pt x="3669" y="1357"/>
                    <a:pt x="3875" y="1892"/>
                  </a:cubicBezTo>
                  <a:cubicBezTo>
                    <a:pt x="4313" y="3025"/>
                    <a:pt x="3739" y="4536"/>
                    <a:pt x="2538" y="4918"/>
                  </a:cubicBezTo>
                  <a:cubicBezTo>
                    <a:pt x="2386" y="4966"/>
                    <a:pt x="2240" y="4989"/>
                    <a:pt x="2100" y="4989"/>
                  </a:cubicBezTo>
                  <a:cubicBezTo>
                    <a:pt x="1850" y="4989"/>
                    <a:pt x="1621" y="4917"/>
                    <a:pt x="1416" y="4795"/>
                  </a:cubicBezTo>
                  <a:cubicBezTo>
                    <a:pt x="1347" y="4434"/>
                    <a:pt x="1134" y="4150"/>
                    <a:pt x="927" y="3826"/>
                  </a:cubicBezTo>
                  <a:cubicBezTo>
                    <a:pt x="473" y="3117"/>
                    <a:pt x="507" y="2389"/>
                    <a:pt x="909" y="1665"/>
                  </a:cubicBezTo>
                  <a:cubicBezTo>
                    <a:pt x="1216" y="1115"/>
                    <a:pt x="1761" y="560"/>
                    <a:pt x="2413" y="560"/>
                  </a:cubicBezTo>
                  <a:close/>
                  <a:moveTo>
                    <a:pt x="2361" y="1"/>
                  </a:moveTo>
                  <a:cubicBezTo>
                    <a:pt x="2030" y="1"/>
                    <a:pt x="1687" y="99"/>
                    <a:pt x="1351" y="322"/>
                  </a:cubicBezTo>
                  <a:cubicBezTo>
                    <a:pt x="557" y="850"/>
                    <a:pt x="28" y="1857"/>
                    <a:pt x="7" y="2797"/>
                  </a:cubicBezTo>
                  <a:cubicBezTo>
                    <a:pt x="1" y="3119"/>
                    <a:pt x="102" y="3430"/>
                    <a:pt x="232" y="3724"/>
                  </a:cubicBezTo>
                  <a:cubicBezTo>
                    <a:pt x="430" y="4704"/>
                    <a:pt x="1148" y="5512"/>
                    <a:pt x="2288" y="5512"/>
                  </a:cubicBezTo>
                  <a:cubicBezTo>
                    <a:pt x="2293" y="5512"/>
                    <a:pt x="2297" y="5512"/>
                    <a:pt x="2302" y="5512"/>
                  </a:cubicBezTo>
                  <a:cubicBezTo>
                    <a:pt x="4029" y="5504"/>
                    <a:pt x="4832" y="3320"/>
                    <a:pt x="4479" y="1911"/>
                  </a:cubicBezTo>
                  <a:cubicBezTo>
                    <a:pt x="4219" y="868"/>
                    <a:pt x="3344" y="1"/>
                    <a:pt x="2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5" name="Google Shape;3795;p8"/>
            <p:cNvSpPr/>
            <p:nvPr/>
          </p:nvSpPr>
          <p:spPr>
            <a:xfrm>
              <a:off x="3221175" y="1762175"/>
              <a:ext cx="136725" cy="210600"/>
            </a:xfrm>
            <a:custGeom>
              <a:avLst/>
              <a:gdLst/>
              <a:ahLst/>
              <a:cxnLst/>
              <a:rect l="l" t="t" r="r" b="b"/>
              <a:pathLst>
                <a:path w="5469" h="8424" extrusionOk="0">
                  <a:moveTo>
                    <a:pt x="2776" y="4617"/>
                  </a:moveTo>
                  <a:cubicBezTo>
                    <a:pt x="2792" y="6354"/>
                    <a:pt x="2674" y="7947"/>
                    <a:pt x="2160" y="7947"/>
                  </a:cubicBezTo>
                  <a:cubicBezTo>
                    <a:pt x="2137" y="7947"/>
                    <a:pt x="2113" y="7943"/>
                    <a:pt x="2089" y="7937"/>
                  </a:cubicBezTo>
                  <a:lnTo>
                    <a:pt x="2089" y="7939"/>
                  </a:lnTo>
                  <a:cubicBezTo>
                    <a:pt x="734" y="7581"/>
                    <a:pt x="1589" y="6118"/>
                    <a:pt x="2776" y="4617"/>
                  </a:cubicBezTo>
                  <a:close/>
                  <a:moveTo>
                    <a:pt x="2903" y="1"/>
                  </a:moveTo>
                  <a:cubicBezTo>
                    <a:pt x="2744" y="1"/>
                    <a:pt x="2583" y="110"/>
                    <a:pt x="2586" y="307"/>
                  </a:cubicBezTo>
                  <a:cubicBezTo>
                    <a:pt x="2588" y="467"/>
                    <a:pt x="2612" y="839"/>
                    <a:pt x="2642" y="1336"/>
                  </a:cubicBezTo>
                  <a:cubicBezTo>
                    <a:pt x="2566" y="2120"/>
                    <a:pt x="2253" y="3013"/>
                    <a:pt x="1682" y="3254"/>
                  </a:cubicBezTo>
                  <a:cubicBezTo>
                    <a:pt x="1606" y="3286"/>
                    <a:pt x="1538" y="3301"/>
                    <a:pt x="1476" y="3301"/>
                  </a:cubicBezTo>
                  <a:cubicBezTo>
                    <a:pt x="660" y="3301"/>
                    <a:pt x="1044" y="687"/>
                    <a:pt x="962" y="647"/>
                  </a:cubicBezTo>
                  <a:lnTo>
                    <a:pt x="962" y="647"/>
                  </a:lnTo>
                  <a:cubicBezTo>
                    <a:pt x="972" y="652"/>
                    <a:pt x="983" y="654"/>
                    <a:pt x="993" y="654"/>
                  </a:cubicBezTo>
                  <a:cubicBezTo>
                    <a:pt x="1033" y="654"/>
                    <a:pt x="1068" y="622"/>
                    <a:pt x="1055" y="575"/>
                  </a:cubicBezTo>
                  <a:cubicBezTo>
                    <a:pt x="1022" y="453"/>
                    <a:pt x="979" y="405"/>
                    <a:pt x="931" y="405"/>
                  </a:cubicBezTo>
                  <a:cubicBezTo>
                    <a:pt x="764" y="405"/>
                    <a:pt x="545" y="983"/>
                    <a:pt x="526" y="1065"/>
                  </a:cubicBezTo>
                  <a:cubicBezTo>
                    <a:pt x="330" y="1889"/>
                    <a:pt x="347" y="2917"/>
                    <a:pt x="960" y="3547"/>
                  </a:cubicBezTo>
                  <a:cubicBezTo>
                    <a:pt x="1207" y="3801"/>
                    <a:pt x="1440" y="3909"/>
                    <a:pt x="1655" y="3909"/>
                  </a:cubicBezTo>
                  <a:cubicBezTo>
                    <a:pt x="2091" y="3909"/>
                    <a:pt x="2457" y="3465"/>
                    <a:pt x="2727" y="2876"/>
                  </a:cubicBezTo>
                  <a:cubicBezTo>
                    <a:pt x="2737" y="3126"/>
                    <a:pt x="2748" y="3382"/>
                    <a:pt x="2757" y="3642"/>
                  </a:cubicBezTo>
                  <a:cubicBezTo>
                    <a:pt x="1231" y="5437"/>
                    <a:pt x="1" y="7556"/>
                    <a:pt x="1972" y="8364"/>
                  </a:cubicBezTo>
                  <a:cubicBezTo>
                    <a:pt x="2071" y="8404"/>
                    <a:pt x="2163" y="8423"/>
                    <a:pt x="2248" y="8423"/>
                  </a:cubicBezTo>
                  <a:cubicBezTo>
                    <a:pt x="3192" y="8423"/>
                    <a:pt x="3378" y="6082"/>
                    <a:pt x="3360" y="3900"/>
                  </a:cubicBezTo>
                  <a:cubicBezTo>
                    <a:pt x="4397" y="2663"/>
                    <a:pt x="5460" y="1515"/>
                    <a:pt x="5468" y="1069"/>
                  </a:cubicBezTo>
                  <a:cubicBezTo>
                    <a:pt x="5468" y="1013"/>
                    <a:pt x="5422" y="976"/>
                    <a:pt x="5374" y="976"/>
                  </a:cubicBezTo>
                  <a:cubicBezTo>
                    <a:pt x="5351" y="976"/>
                    <a:pt x="5328" y="985"/>
                    <a:pt x="5309" y="1003"/>
                  </a:cubicBezTo>
                  <a:cubicBezTo>
                    <a:pt x="4956" y="1354"/>
                    <a:pt x="4159" y="2094"/>
                    <a:pt x="3342" y="2981"/>
                  </a:cubicBezTo>
                  <a:cubicBezTo>
                    <a:pt x="3314" y="2104"/>
                    <a:pt x="3267" y="1321"/>
                    <a:pt x="3237" y="816"/>
                  </a:cubicBezTo>
                  <a:cubicBezTo>
                    <a:pt x="3250" y="572"/>
                    <a:pt x="3239" y="365"/>
                    <a:pt x="3201" y="224"/>
                  </a:cubicBezTo>
                  <a:cubicBezTo>
                    <a:pt x="3160" y="71"/>
                    <a:pt x="3032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6" name="Google Shape;3796;p8"/>
            <p:cNvSpPr/>
            <p:nvPr/>
          </p:nvSpPr>
          <p:spPr>
            <a:xfrm>
              <a:off x="3405200" y="1788600"/>
              <a:ext cx="83075" cy="17200"/>
            </a:xfrm>
            <a:custGeom>
              <a:avLst/>
              <a:gdLst/>
              <a:ahLst/>
              <a:cxnLst/>
              <a:rect l="l" t="t" r="r" b="b"/>
              <a:pathLst>
                <a:path w="3323" h="688" extrusionOk="0">
                  <a:moveTo>
                    <a:pt x="2657" y="1"/>
                  </a:moveTo>
                  <a:cubicBezTo>
                    <a:pt x="2344" y="1"/>
                    <a:pt x="2002" y="67"/>
                    <a:pt x="1741" y="77"/>
                  </a:cubicBezTo>
                  <a:cubicBezTo>
                    <a:pt x="1662" y="80"/>
                    <a:pt x="1582" y="81"/>
                    <a:pt x="1500" y="81"/>
                  </a:cubicBezTo>
                  <a:cubicBezTo>
                    <a:pt x="1371" y="81"/>
                    <a:pt x="1239" y="79"/>
                    <a:pt x="1107" y="79"/>
                  </a:cubicBezTo>
                  <a:cubicBezTo>
                    <a:pt x="783" y="79"/>
                    <a:pt x="456" y="91"/>
                    <a:pt x="164" y="179"/>
                  </a:cubicBezTo>
                  <a:cubicBezTo>
                    <a:pt x="63" y="208"/>
                    <a:pt x="0" y="363"/>
                    <a:pt x="95" y="438"/>
                  </a:cubicBezTo>
                  <a:cubicBezTo>
                    <a:pt x="352" y="642"/>
                    <a:pt x="732" y="674"/>
                    <a:pt x="1085" y="674"/>
                  </a:cubicBezTo>
                  <a:cubicBezTo>
                    <a:pt x="1223" y="674"/>
                    <a:pt x="1356" y="669"/>
                    <a:pt x="1477" y="668"/>
                  </a:cubicBezTo>
                  <a:cubicBezTo>
                    <a:pt x="1487" y="668"/>
                    <a:pt x="1497" y="668"/>
                    <a:pt x="1508" y="668"/>
                  </a:cubicBezTo>
                  <a:cubicBezTo>
                    <a:pt x="1711" y="668"/>
                    <a:pt x="1982" y="687"/>
                    <a:pt x="2254" y="687"/>
                  </a:cubicBezTo>
                  <a:cubicBezTo>
                    <a:pt x="2591" y="687"/>
                    <a:pt x="2929" y="657"/>
                    <a:pt x="3142" y="523"/>
                  </a:cubicBezTo>
                  <a:cubicBezTo>
                    <a:pt x="3289" y="430"/>
                    <a:pt x="3322" y="171"/>
                    <a:pt x="3142" y="87"/>
                  </a:cubicBezTo>
                  <a:cubicBezTo>
                    <a:pt x="3003" y="22"/>
                    <a:pt x="2835" y="1"/>
                    <a:pt x="2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7" name="Google Shape;3797;p8"/>
            <p:cNvSpPr/>
            <p:nvPr/>
          </p:nvSpPr>
          <p:spPr>
            <a:xfrm>
              <a:off x="3410650" y="1830775"/>
              <a:ext cx="71125" cy="11450"/>
            </a:xfrm>
            <a:custGeom>
              <a:avLst/>
              <a:gdLst/>
              <a:ahLst/>
              <a:cxnLst/>
              <a:rect l="l" t="t" r="r" b="b"/>
              <a:pathLst>
                <a:path w="2845" h="458" extrusionOk="0">
                  <a:moveTo>
                    <a:pt x="2152" y="1"/>
                  </a:moveTo>
                  <a:cubicBezTo>
                    <a:pt x="1909" y="1"/>
                    <a:pt x="1658" y="27"/>
                    <a:pt x="1439" y="27"/>
                  </a:cubicBezTo>
                  <a:cubicBezTo>
                    <a:pt x="981" y="29"/>
                    <a:pt x="504" y="21"/>
                    <a:pt x="64" y="165"/>
                  </a:cubicBezTo>
                  <a:cubicBezTo>
                    <a:pt x="0" y="185"/>
                    <a:pt x="0" y="275"/>
                    <a:pt x="64" y="295"/>
                  </a:cubicBezTo>
                  <a:cubicBezTo>
                    <a:pt x="504" y="437"/>
                    <a:pt x="981" y="429"/>
                    <a:pt x="1439" y="431"/>
                  </a:cubicBezTo>
                  <a:cubicBezTo>
                    <a:pt x="1658" y="431"/>
                    <a:pt x="1909" y="458"/>
                    <a:pt x="2152" y="458"/>
                  </a:cubicBezTo>
                  <a:cubicBezTo>
                    <a:pt x="2344" y="458"/>
                    <a:pt x="2531" y="441"/>
                    <a:pt x="2696" y="382"/>
                  </a:cubicBezTo>
                  <a:cubicBezTo>
                    <a:pt x="2845" y="328"/>
                    <a:pt x="2845" y="132"/>
                    <a:pt x="2696" y="77"/>
                  </a:cubicBezTo>
                  <a:cubicBezTo>
                    <a:pt x="2531" y="17"/>
                    <a:pt x="2344" y="1"/>
                    <a:pt x="2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8" name="Google Shape;3798;p8"/>
            <p:cNvSpPr/>
            <p:nvPr/>
          </p:nvSpPr>
          <p:spPr>
            <a:xfrm>
              <a:off x="3543375" y="1770875"/>
              <a:ext cx="373150" cy="117875"/>
            </a:xfrm>
            <a:custGeom>
              <a:avLst/>
              <a:gdLst/>
              <a:ahLst/>
              <a:cxnLst/>
              <a:rect l="l" t="t" r="r" b="b"/>
              <a:pathLst>
                <a:path w="14926" h="4715" extrusionOk="0">
                  <a:moveTo>
                    <a:pt x="7778" y="621"/>
                  </a:moveTo>
                  <a:cubicBezTo>
                    <a:pt x="8343" y="621"/>
                    <a:pt x="8908" y="874"/>
                    <a:pt x="8965" y="1423"/>
                  </a:cubicBezTo>
                  <a:cubicBezTo>
                    <a:pt x="9022" y="1972"/>
                    <a:pt x="8241" y="2356"/>
                    <a:pt x="7828" y="2489"/>
                  </a:cubicBezTo>
                  <a:cubicBezTo>
                    <a:pt x="7666" y="2540"/>
                    <a:pt x="7508" y="2566"/>
                    <a:pt x="7357" y="2566"/>
                  </a:cubicBezTo>
                  <a:cubicBezTo>
                    <a:pt x="7272" y="2566"/>
                    <a:pt x="7190" y="2558"/>
                    <a:pt x="7111" y="2541"/>
                  </a:cubicBezTo>
                  <a:cubicBezTo>
                    <a:pt x="6880" y="2002"/>
                    <a:pt x="6271" y="1538"/>
                    <a:pt x="6749" y="998"/>
                  </a:cubicBezTo>
                  <a:cubicBezTo>
                    <a:pt x="6964" y="753"/>
                    <a:pt x="7371" y="621"/>
                    <a:pt x="7778" y="621"/>
                  </a:cubicBezTo>
                  <a:close/>
                  <a:moveTo>
                    <a:pt x="12387" y="2917"/>
                  </a:moveTo>
                  <a:cubicBezTo>
                    <a:pt x="12401" y="2970"/>
                    <a:pt x="12418" y="3019"/>
                    <a:pt x="12429" y="3075"/>
                  </a:cubicBezTo>
                  <a:cubicBezTo>
                    <a:pt x="12511" y="3457"/>
                    <a:pt x="12419" y="3980"/>
                    <a:pt x="12006" y="4149"/>
                  </a:cubicBezTo>
                  <a:cubicBezTo>
                    <a:pt x="11956" y="4170"/>
                    <a:pt x="11914" y="4179"/>
                    <a:pt x="11879" y="4179"/>
                  </a:cubicBezTo>
                  <a:cubicBezTo>
                    <a:pt x="11567" y="4179"/>
                    <a:pt x="11869" y="3407"/>
                    <a:pt x="11970" y="3301"/>
                  </a:cubicBezTo>
                  <a:cubicBezTo>
                    <a:pt x="12101" y="3165"/>
                    <a:pt x="12239" y="3037"/>
                    <a:pt x="12387" y="2917"/>
                  </a:cubicBezTo>
                  <a:close/>
                  <a:moveTo>
                    <a:pt x="14867" y="0"/>
                  </a:moveTo>
                  <a:cubicBezTo>
                    <a:pt x="14849" y="0"/>
                    <a:pt x="14831" y="8"/>
                    <a:pt x="14823" y="27"/>
                  </a:cubicBezTo>
                  <a:cubicBezTo>
                    <a:pt x="14572" y="548"/>
                    <a:pt x="13948" y="963"/>
                    <a:pt x="13512" y="1328"/>
                  </a:cubicBezTo>
                  <a:cubicBezTo>
                    <a:pt x="13194" y="1595"/>
                    <a:pt x="12862" y="1846"/>
                    <a:pt x="12531" y="2099"/>
                  </a:cubicBezTo>
                  <a:cubicBezTo>
                    <a:pt x="12093" y="1536"/>
                    <a:pt x="11388" y="1193"/>
                    <a:pt x="10705" y="701"/>
                  </a:cubicBezTo>
                  <a:cubicBezTo>
                    <a:pt x="10673" y="678"/>
                    <a:pt x="10630" y="667"/>
                    <a:pt x="10586" y="667"/>
                  </a:cubicBezTo>
                  <a:cubicBezTo>
                    <a:pt x="10519" y="667"/>
                    <a:pt x="10450" y="692"/>
                    <a:pt x="10412" y="739"/>
                  </a:cubicBezTo>
                  <a:cubicBezTo>
                    <a:pt x="10164" y="1044"/>
                    <a:pt x="9857" y="1282"/>
                    <a:pt x="9549" y="1516"/>
                  </a:cubicBezTo>
                  <a:cubicBezTo>
                    <a:pt x="9547" y="1419"/>
                    <a:pt x="9536" y="1324"/>
                    <a:pt x="9514" y="1232"/>
                  </a:cubicBezTo>
                  <a:cubicBezTo>
                    <a:pt x="9308" y="405"/>
                    <a:pt x="8643" y="76"/>
                    <a:pt x="7946" y="76"/>
                  </a:cubicBezTo>
                  <a:cubicBezTo>
                    <a:pt x="6937" y="76"/>
                    <a:pt x="5861" y="762"/>
                    <a:pt x="6000" y="1621"/>
                  </a:cubicBezTo>
                  <a:cubicBezTo>
                    <a:pt x="5991" y="1626"/>
                    <a:pt x="5979" y="1624"/>
                    <a:pt x="5971" y="1631"/>
                  </a:cubicBezTo>
                  <a:cubicBezTo>
                    <a:pt x="5192" y="2158"/>
                    <a:pt x="4417" y="2709"/>
                    <a:pt x="3507" y="2983"/>
                  </a:cubicBezTo>
                  <a:cubicBezTo>
                    <a:pt x="3370" y="3024"/>
                    <a:pt x="3229" y="3044"/>
                    <a:pt x="3092" y="3044"/>
                  </a:cubicBezTo>
                  <a:cubicBezTo>
                    <a:pt x="2457" y="3044"/>
                    <a:pt x="1893" y="2613"/>
                    <a:pt x="2060" y="1846"/>
                  </a:cubicBezTo>
                  <a:cubicBezTo>
                    <a:pt x="2078" y="1759"/>
                    <a:pt x="2109" y="1677"/>
                    <a:pt x="2152" y="1600"/>
                  </a:cubicBezTo>
                  <a:cubicBezTo>
                    <a:pt x="2656" y="1298"/>
                    <a:pt x="3220" y="1075"/>
                    <a:pt x="3883" y="944"/>
                  </a:cubicBezTo>
                  <a:cubicBezTo>
                    <a:pt x="3983" y="922"/>
                    <a:pt x="4050" y="819"/>
                    <a:pt x="4052" y="722"/>
                  </a:cubicBezTo>
                  <a:cubicBezTo>
                    <a:pt x="4052" y="689"/>
                    <a:pt x="4052" y="658"/>
                    <a:pt x="4055" y="627"/>
                  </a:cubicBezTo>
                  <a:cubicBezTo>
                    <a:pt x="4057" y="534"/>
                    <a:pt x="3981" y="415"/>
                    <a:pt x="3883" y="401"/>
                  </a:cubicBezTo>
                  <a:cubicBezTo>
                    <a:pt x="3807" y="390"/>
                    <a:pt x="3730" y="385"/>
                    <a:pt x="3652" y="385"/>
                  </a:cubicBezTo>
                  <a:cubicBezTo>
                    <a:pt x="3024" y="385"/>
                    <a:pt x="2320" y="712"/>
                    <a:pt x="1890" y="1193"/>
                  </a:cubicBezTo>
                  <a:cubicBezTo>
                    <a:pt x="1755" y="1275"/>
                    <a:pt x="1624" y="1359"/>
                    <a:pt x="1496" y="1449"/>
                  </a:cubicBezTo>
                  <a:cubicBezTo>
                    <a:pt x="805" y="1931"/>
                    <a:pt x="244" y="2645"/>
                    <a:pt x="19" y="3458"/>
                  </a:cubicBezTo>
                  <a:cubicBezTo>
                    <a:pt x="0" y="3527"/>
                    <a:pt x="52" y="3570"/>
                    <a:pt x="106" y="3570"/>
                  </a:cubicBezTo>
                  <a:cubicBezTo>
                    <a:pt x="135" y="3570"/>
                    <a:pt x="165" y="3557"/>
                    <a:pt x="185" y="3529"/>
                  </a:cubicBezTo>
                  <a:cubicBezTo>
                    <a:pt x="590" y="2957"/>
                    <a:pt x="1019" y="2471"/>
                    <a:pt x="1498" y="2071"/>
                  </a:cubicBezTo>
                  <a:lnTo>
                    <a:pt x="1498" y="2071"/>
                  </a:lnTo>
                  <a:cubicBezTo>
                    <a:pt x="1483" y="2368"/>
                    <a:pt x="1576" y="2683"/>
                    <a:pt x="1834" y="2993"/>
                  </a:cubicBezTo>
                  <a:cubicBezTo>
                    <a:pt x="2183" y="3413"/>
                    <a:pt x="2609" y="3575"/>
                    <a:pt x="3066" y="3575"/>
                  </a:cubicBezTo>
                  <a:cubicBezTo>
                    <a:pt x="4055" y="3575"/>
                    <a:pt x="5186" y="2815"/>
                    <a:pt x="5979" y="2276"/>
                  </a:cubicBezTo>
                  <a:cubicBezTo>
                    <a:pt x="6274" y="2825"/>
                    <a:pt x="6865" y="3062"/>
                    <a:pt x="7483" y="3062"/>
                  </a:cubicBezTo>
                  <a:cubicBezTo>
                    <a:pt x="8270" y="3062"/>
                    <a:pt x="9101" y="2678"/>
                    <a:pt x="9417" y="2069"/>
                  </a:cubicBezTo>
                  <a:cubicBezTo>
                    <a:pt x="9636" y="1948"/>
                    <a:pt x="9842" y="1798"/>
                    <a:pt x="10052" y="1643"/>
                  </a:cubicBezTo>
                  <a:cubicBezTo>
                    <a:pt x="10319" y="1446"/>
                    <a:pt x="10479" y="1361"/>
                    <a:pt x="10632" y="1361"/>
                  </a:cubicBezTo>
                  <a:cubicBezTo>
                    <a:pt x="10807" y="1361"/>
                    <a:pt x="10972" y="1471"/>
                    <a:pt x="11273" y="1651"/>
                  </a:cubicBezTo>
                  <a:cubicBezTo>
                    <a:pt x="11640" y="1869"/>
                    <a:pt x="11937" y="2095"/>
                    <a:pt x="12147" y="2400"/>
                  </a:cubicBezTo>
                  <a:cubicBezTo>
                    <a:pt x="12088" y="2448"/>
                    <a:pt x="12026" y="2492"/>
                    <a:pt x="11968" y="2540"/>
                  </a:cubicBezTo>
                  <a:cubicBezTo>
                    <a:pt x="11379" y="3025"/>
                    <a:pt x="10779" y="3892"/>
                    <a:pt x="11527" y="4546"/>
                  </a:cubicBezTo>
                  <a:cubicBezTo>
                    <a:pt x="11663" y="4665"/>
                    <a:pt x="11803" y="4715"/>
                    <a:pt x="11941" y="4715"/>
                  </a:cubicBezTo>
                  <a:cubicBezTo>
                    <a:pt x="12476" y="4715"/>
                    <a:pt x="12969" y="3954"/>
                    <a:pt x="12971" y="3475"/>
                  </a:cubicBezTo>
                  <a:cubicBezTo>
                    <a:pt x="12971" y="3129"/>
                    <a:pt x="12912" y="2842"/>
                    <a:pt x="12813" y="2592"/>
                  </a:cubicBezTo>
                  <a:cubicBezTo>
                    <a:pt x="13755" y="1907"/>
                    <a:pt x="14819" y="1280"/>
                    <a:pt x="14923" y="55"/>
                  </a:cubicBezTo>
                  <a:cubicBezTo>
                    <a:pt x="14926" y="21"/>
                    <a:pt x="14896" y="0"/>
                    <a:pt x="14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799" name="Google Shape;3799;p8"/>
            <p:cNvSpPr/>
            <p:nvPr/>
          </p:nvSpPr>
          <p:spPr>
            <a:xfrm>
              <a:off x="3935075" y="1756775"/>
              <a:ext cx="112900" cy="139025"/>
            </a:xfrm>
            <a:custGeom>
              <a:avLst/>
              <a:gdLst/>
              <a:ahLst/>
              <a:cxnLst/>
              <a:rect l="l" t="t" r="r" b="b"/>
              <a:pathLst>
                <a:path w="4516" h="5561" extrusionOk="0">
                  <a:moveTo>
                    <a:pt x="3953" y="0"/>
                  </a:moveTo>
                  <a:cubicBezTo>
                    <a:pt x="3924" y="0"/>
                    <a:pt x="3893" y="14"/>
                    <a:pt x="3868" y="48"/>
                  </a:cubicBezTo>
                  <a:cubicBezTo>
                    <a:pt x="3162" y="952"/>
                    <a:pt x="2462" y="1862"/>
                    <a:pt x="1758" y="2769"/>
                  </a:cubicBezTo>
                  <a:cubicBezTo>
                    <a:pt x="1738" y="2699"/>
                    <a:pt x="1717" y="2625"/>
                    <a:pt x="1697" y="2556"/>
                  </a:cubicBezTo>
                  <a:cubicBezTo>
                    <a:pt x="1535" y="2041"/>
                    <a:pt x="1297" y="1444"/>
                    <a:pt x="823" y="1144"/>
                  </a:cubicBezTo>
                  <a:cubicBezTo>
                    <a:pt x="738" y="1089"/>
                    <a:pt x="659" y="1066"/>
                    <a:pt x="587" y="1066"/>
                  </a:cubicBezTo>
                  <a:cubicBezTo>
                    <a:pt x="223" y="1066"/>
                    <a:pt x="19" y="1662"/>
                    <a:pt x="3" y="1952"/>
                  </a:cubicBezTo>
                  <a:cubicBezTo>
                    <a:pt x="1" y="1985"/>
                    <a:pt x="29" y="2005"/>
                    <a:pt x="58" y="2005"/>
                  </a:cubicBezTo>
                  <a:cubicBezTo>
                    <a:pt x="72" y="2005"/>
                    <a:pt x="86" y="2000"/>
                    <a:pt x="96" y="1990"/>
                  </a:cubicBezTo>
                  <a:cubicBezTo>
                    <a:pt x="206" y="1887"/>
                    <a:pt x="391" y="1602"/>
                    <a:pt x="589" y="1602"/>
                  </a:cubicBezTo>
                  <a:cubicBezTo>
                    <a:pt x="663" y="1602"/>
                    <a:pt x="738" y="1641"/>
                    <a:pt x="811" y="1744"/>
                  </a:cubicBezTo>
                  <a:cubicBezTo>
                    <a:pt x="931" y="1910"/>
                    <a:pt x="1036" y="2125"/>
                    <a:pt x="1112" y="2312"/>
                  </a:cubicBezTo>
                  <a:cubicBezTo>
                    <a:pt x="1231" y="2608"/>
                    <a:pt x="1312" y="2925"/>
                    <a:pt x="1399" y="3232"/>
                  </a:cubicBezTo>
                  <a:cubicBezTo>
                    <a:pt x="880" y="3906"/>
                    <a:pt x="387" y="4618"/>
                    <a:pt x="277" y="5474"/>
                  </a:cubicBezTo>
                  <a:cubicBezTo>
                    <a:pt x="271" y="5514"/>
                    <a:pt x="309" y="5541"/>
                    <a:pt x="345" y="5541"/>
                  </a:cubicBezTo>
                  <a:cubicBezTo>
                    <a:pt x="362" y="5541"/>
                    <a:pt x="378" y="5535"/>
                    <a:pt x="390" y="5522"/>
                  </a:cubicBezTo>
                  <a:cubicBezTo>
                    <a:pt x="841" y="5013"/>
                    <a:pt x="1208" y="4433"/>
                    <a:pt x="1584" y="3857"/>
                  </a:cubicBezTo>
                  <a:cubicBezTo>
                    <a:pt x="1707" y="4247"/>
                    <a:pt x="1847" y="4633"/>
                    <a:pt x="2050" y="4989"/>
                  </a:cubicBezTo>
                  <a:cubicBezTo>
                    <a:pt x="2284" y="5399"/>
                    <a:pt x="2564" y="5560"/>
                    <a:pt x="2850" y="5560"/>
                  </a:cubicBezTo>
                  <a:cubicBezTo>
                    <a:pt x="3484" y="5560"/>
                    <a:pt x="4153" y="4774"/>
                    <a:pt x="4452" y="4165"/>
                  </a:cubicBezTo>
                  <a:cubicBezTo>
                    <a:pt x="4516" y="4039"/>
                    <a:pt x="4478" y="3924"/>
                    <a:pt x="4368" y="3842"/>
                  </a:cubicBezTo>
                  <a:cubicBezTo>
                    <a:pt x="4189" y="3706"/>
                    <a:pt x="4096" y="3717"/>
                    <a:pt x="3868" y="3711"/>
                  </a:cubicBezTo>
                  <a:cubicBezTo>
                    <a:pt x="3823" y="3711"/>
                    <a:pt x="3800" y="3765"/>
                    <a:pt x="3831" y="3796"/>
                  </a:cubicBezTo>
                  <a:cubicBezTo>
                    <a:pt x="4142" y="4131"/>
                    <a:pt x="3454" y="4685"/>
                    <a:pt x="3241" y="4882"/>
                  </a:cubicBezTo>
                  <a:cubicBezTo>
                    <a:pt x="3122" y="4992"/>
                    <a:pt x="3014" y="5037"/>
                    <a:pt x="2915" y="5037"/>
                  </a:cubicBezTo>
                  <a:cubicBezTo>
                    <a:pt x="2714" y="5037"/>
                    <a:pt x="2553" y="4847"/>
                    <a:pt x="2422" y="4626"/>
                  </a:cubicBezTo>
                  <a:cubicBezTo>
                    <a:pt x="2193" y="4241"/>
                    <a:pt x="2053" y="3798"/>
                    <a:pt x="1929" y="3355"/>
                  </a:cubicBezTo>
                  <a:cubicBezTo>
                    <a:pt x="2016" y="3229"/>
                    <a:pt x="2099" y="3101"/>
                    <a:pt x="2191" y="2979"/>
                  </a:cubicBezTo>
                  <a:cubicBezTo>
                    <a:pt x="2860" y="2092"/>
                    <a:pt x="3623" y="1232"/>
                    <a:pt x="4078" y="210"/>
                  </a:cubicBezTo>
                  <a:cubicBezTo>
                    <a:pt x="4119" y="115"/>
                    <a:pt x="4038" y="0"/>
                    <a:pt x="3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0" name="Google Shape;3800;p8"/>
            <p:cNvSpPr/>
            <p:nvPr/>
          </p:nvSpPr>
          <p:spPr>
            <a:xfrm>
              <a:off x="474950" y="2770750"/>
              <a:ext cx="47400" cy="252925"/>
            </a:xfrm>
            <a:custGeom>
              <a:avLst/>
              <a:gdLst/>
              <a:ahLst/>
              <a:cxnLst/>
              <a:rect l="l" t="t" r="r" b="b"/>
              <a:pathLst>
                <a:path w="1896" h="10117" extrusionOk="0">
                  <a:moveTo>
                    <a:pt x="1822" y="1"/>
                  </a:moveTo>
                  <a:cubicBezTo>
                    <a:pt x="1808" y="1"/>
                    <a:pt x="1793" y="6"/>
                    <a:pt x="1782" y="19"/>
                  </a:cubicBezTo>
                  <a:cubicBezTo>
                    <a:pt x="663" y="1242"/>
                    <a:pt x="243" y="3211"/>
                    <a:pt x="89" y="4812"/>
                  </a:cubicBezTo>
                  <a:cubicBezTo>
                    <a:pt x="0" y="5749"/>
                    <a:pt x="73" y="6689"/>
                    <a:pt x="207" y="7615"/>
                  </a:cubicBezTo>
                  <a:cubicBezTo>
                    <a:pt x="327" y="8432"/>
                    <a:pt x="460" y="9453"/>
                    <a:pt x="1032" y="10086"/>
                  </a:cubicBezTo>
                  <a:cubicBezTo>
                    <a:pt x="1052" y="10107"/>
                    <a:pt x="1075" y="10116"/>
                    <a:pt x="1097" y="10116"/>
                  </a:cubicBezTo>
                  <a:cubicBezTo>
                    <a:pt x="1148" y="10116"/>
                    <a:pt x="1198" y="10071"/>
                    <a:pt x="1201" y="10015"/>
                  </a:cubicBezTo>
                  <a:cubicBezTo>
                    <a:pt x="1252" y="9261"/>
                    <a:pt x="908" y="8488"/>
                    <a:pt x="758" y="7751"/>
                  </a:cubicBezTo>
                  <a:cubicBezTo>
                    <a:pt x="581" y="6874"/>
                    <a:pt x="532" y="5977"/>
                    <a:pt x="555" y="5084"/>
                  </a:cubicBezTo>
                  <a:cubicBezTo>
                    <a:pt x="576" y="4192"/>
                    <a:pt x="740" y="3308"/>
                    <a:pt x="978" y="2450"/>
                  </a:cubicBezTo>
                  <a:cubicBezTo>
                    <a:pt x="1205" y="1628"/>
                    <a:pt x="1633" y="886"/>
                    <a:pt x="1884" y="76"/>
                  </a:cubicBezTo>
                  <a:cubicBezTo>
                    <a:pt x="1895" y="36"/>
                    <a:pt x="1859" y="1"/>
                    <a:pt x="18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1" name="Google Shape;3801;p8"/>
            <p:cNvSpPr/>
            <p:nvPr/>
          </p:nvSpPr>
          <p:spPr>
            <a:xfrm>
              <a:off x="533800" y="2832400"/>
              <a:ext cx="163025" cy="132225"/>
            </a:xfrm>
            <a:custGeom>
              <a:avLst/>
              <a:gdLst/>
              <a:ahLst/>
              <a:cxnLst/>
              <a:rect l="l" t="t" r="r" b="b"/>
              <a:pathLst>
                <a:path w="6521" h="5289" extrusionOk="0">
                  <a:moveTo>
                    <a:pt x="1839" y="0"/>
                  </a:moveTo>
                  <a:cubicBezTo>
                    <a:pt x="1159" y="0"/>
                    <a:pt x="376" y="261"/>
                    <a:pt x="15" y="709"/>
                  </a:cubicBezTo>
                  <a:cubicBezTo>
                    <a:pt x="0" y="725"/>
                    <a:pt x="10" y="751"/>
                    <a:pt x="33" y="751"/>
                  </a:cubicBezTo>
                  <a:cubicBezTo>
                    <a:pt x="72" y="754"/>
                    <a:pt x="110" y="756"/>
                    <a:pt x="148" y="756"/>
                  </a:cubicBezTo>
                  <a:cubicBezTo>
                    <a:pt x="503" y="756"/>
                    <a:pt x="815" y="638"/>
                    <a:pt x="1182" y="543"/>
                  </a:cubicBezTo>
                  <a:cubicBezTo>
                    <a:pt x="1369" y="494"/>
                    <a:pt x="1562" y="469"/>
                    <a:pt x="1756" y="469"/>
                  </a:cubicBezTo>
                  <a:cubicBezTo>
                    <a:pt x="1850" y="469"/>
                    <a:pt x="1944" y="475"/>
                    <a:pt x="2038" y="487"/>
                  </a:cubicBezTo>
                  <a:lnTo>
                    <a:pt x="2038" y="487"/>
                  </a:lnTo>
                  <a:cubicBezTo>
                    <a:pt x="2026" y="487"/>
                    <a:pt x="2014" y="492"/>
                    <a:pt x="2003" y="499"/>
                  </a:cubicBezTo>
                  <a:lnTo>
                    <a:pt x="1946" y="540"/>
                  </a:lnTo>
                  <a:cubicBezTo>
                    <a:pt x="1930" y="550"/>
                    <a:pt x="1926" y="573"/>
                    <a:pt x="1939" y="586"/>
                  </a:cubicBezTo>
                  <a:cubicBezTo>
                    <a:pt x="1946" y="591"/>
                    <a:pt x="1820" y="1168"/>
                    <a:pt x="1815" y="1209"/>
                  </a:cubicBezTo>
                  <a:cubicBezTo>
                    <a:pt x="1752" y="1780"/>
                    <a:pt x="1890" y="2433"/>
                    <a:pt x="1941" y="3004"/>
                  </a:cubicBezTo>
                  <a:cubicBezTo>
                    <a:pt x="1977" y="3427"/>
                    <a:pt x="2030" y="3850"/>
                    <a:pt x="2087" y="4272"/>
                  </a:cubicBezTo>
                  <a:cubicBezTo>
                    <a:pt x="2122" y="4534"/>
                    <a:pt x="2051" y="4859"/>
                    <a:pt x="2166" y="5102"/>
                  </a:cubicBezTo>
                  <a:cubicBezTo>
                    <a:pt x="2199" y="5173"/>
                    <a:pt x="2252" y="5203"/>
                    <a:pt x="2307" y="5203"/>
                  </a:cubicBezTo>
                  <a:cubicBezTo>
                    <a:pt x="2362" y="5203"/>
                    <a:pt x="2420" y="5173"/>
                    <a:pt x="2461" y="5126"/>
                  </a:cubicBezTo>
                  <a:lnTo>
                    <a:pt x="2469" y="5141"/>
                  </a:lnTo>
                  <a:cubicBezTo>
                    <a:pt x="2881" y="4656"/>
                    <a:pt x="2461" y="3532"/>
                    <a:pt x="2404" y="3004"/>
                  </a:cubicBezTo>
                  <a:cubicBezTo>
                    <a:pt x="2338" y="2407"/>
                    <a:pt x="2299" y="1808"/>
                    <a:pt x="2235" y="1209"/>
                  </a:cubicBezTo>
                  <a:cubicBezTo>
                    <a:pt x="2208" y="970"/>
                    <a:pt x="2317" y="687"/>
                    <a:pt x="2103" y="510"/>
                  </a:cubicBezTo>
                  <a:cubicBezTo>
                    <a:pt x="2090" y="499"/>
                    <a:pt x="2074" y="492"/>
                    <a:pt x="2058" y="487"/>
                  </a:cubicBezTo>
                  <a:lnTo>
                    <a:pt x="2058" y="487"/>
                  </a:lnTo>
                  <a:cubicBezTo>
                    <a:pt x="2407" y="533"/>
                    <a:pt x="2733" y="660"/>
                    <a:pt x="3066" y="815"/>
                  </a:cubicBezTo>
                  <a:cubicBezTo>
                    <a:pt x="2886" y="1467"/>
                    <a:pt x="2973" y="2297"/>
                    <a:pt x="3025" y="2941"/>
                  </a:cubicBezTo>
                  <a:cubicBezTo>
                    <a:pt x="3073" y="3527"/>
                    <a:pt x="3065" y="4109"/>
                    <a:pt x="3283" y="4664"/>
                  </a:cubicBezTo>
                  <a:cubicBezTo>
                    <a:pt x="3456" y="5104"/>
                    <a:pt x="3774" y="5288"/>
                    <a:pt x="4107" y="5288"/>
                  </a:cubicBezTo>
                  <a:cubicBezTo>
                    <a:pt x="4596" y="5288"/>
                    <a:pt x="5115" y="4889"/>
                    <a:pt x="5248" y="4314"/>
                  </a:cubicBezTo>
                  <a:cubicBezTo>
                    <a:pt x="5265" y="4242"/>
                    <a:pt x="5251" y="4159"/>
                    <a:pt x="5194" y="4108"/>
                  </a:cubicBezTo>
                  <a:cubicBezTo>
                    <a:pt x="5145" y="4064"/>
                    <a:pt x="5094" y="4037"/>
                    <a:pt x="5040" y="4037"/>
                  </a:cubicBezTo>
                  <a:cubicBezTo>
                    <a:pt x="4993" y="4037"/>
                    <a:pt x="4944" y="4058"/>
                    <a:pt x="4894" y="4108"/>
                  </a:cubicBezTo>
                  <a:cubicBezTo>
                    <a:pt x="4749" y="4253"/>
                    <a:pt x="4469" y="4812"/>
                    <a:pt x="4141" y="4812"/>
                  </a:cubicBezTo>
                  <a:cubicBezTo>
                    <a:pt x="4035" y="4812"/>
                    <a:pt x="3924" y="4754"/>
                    <a:pt x="3811" y="4606"/>
                  </a:cubicBezTo>
                  <a:cubicBezTo>
                    <a:pt x="3662" y="4408"/>
                    <a:pt x="3624" y="4114"/>
                    <a:pt x="3583" y="3876"/>
                  </a:cubicBezTo>
                  <a:cubicBezTo>
                    <a:pt x="3490" y="3355"/>
                    <a:pt x="3463" y="2789"/>
                    <a:pt x="3429" y="2259"/>
                  </a:cubicBezTo>
                  <a:cubicBezTo>
                    <a:pt x="3401" y="1836"/>
                    <a:pt x="3458" y="1365"/>
                    <a:pt x="3342" y="952"/>
                  </a:cubicBezTo>
                  <a:lnTo>
                    <a:pt x="3342" y="952"/>
                  </a:lnTo>
                  <a:cubicBezTo>
                    <a:pt x="3439" y="1002"/>
                    <a:pt x="3534" y="1052"/>
                    <a:pt x="3632" y="1104"/>
                  </a:cubicBezTo>
                  <a:cubicBezTo>
                    <a:pt x="4065" y="1334"/>
                    <a:pt x="4734" y="1584"/>
                    <a:pt x="5323" y="1584"/>
                  </a:cubicBezTo>
                  <a:cubicBezTo>
                    <a:pt x="5887" y="1584"/>
                    <a:pt x="6377" y="1355"/>
                    <a:pt x="6515" y="661"/>
                  </a:cubicBezTo>
                  <a:cubicBezTo>
                    <a:pt x="6520" y="628"/>
                    <a:pt x="6496" y="585"/>
                    <a:pt x="6459" y="585"/>
                  </a:cubicBezTo>
                  <a:cubicBezTo>
                    <a:pt x="6453" y="585"/>
                    <a:pt x="6446" y="586"/>
                    <a:pt x="6439" y="589"/>
                  </a:cubicBezTo>
                  <a:cubicBezTo>
                    <a:pt x="6090" y="720"/>
                    <a:pt x="5853" y="986"/>
                    <a:pt x="5504" y="1124"/>
                  </a:cubicBezTo>
                  <a:cubicBezTo>
                    <a:pt x="5393" y="1168"/>
                    <a:pt x="5278" y="1186"/>
                    <a:pt x="5161" y="1186"/>
                  </a:cubicBezTo>
                  <a:cubicBezTo>
                    <a:pt x="4836" y="1186"/>
                    <a:pt x="4501" y="1044"/>
                    <a:pt x="4221" y="919"/>
                  </a:cubicBezTo>
                  <a:cubicBezTo>
                    <a:pt x="3624" y="650"/>
                    <a:pt x="3083" y="290"/>
                    <a:pt x="2456" y="87"/>
                  </a:cubicBezTo>
                  <a:cubicBezTo>
                    <a:pt x="2274" y="28"/>
                    <a:pt x="2062" y="0"/>
                    <a:pt x="1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2" name="Google Shape;3802;p8"/>
            <p:cNvSpPr/>
            <p:nvPr/>
          </p:nvSpPr>
          <p:spPr>
            <a:xfrm>
              <a:off x="707150" y="2794875"/>
              <a:ext cx="88425" cy="186150"/>
            </a:xfrm>
            <a:custGeom>
              <a:avLst/>
              <a:gdLst/>
              <a:ahLst/>
              <a:cxnLst/>
              <a:rect l="l" t="t" r="r" b="b"/>
              <a:pathLst>
                <a:path w="3537" h="7446" extrusionOk="0">
                  <a:moveTo>
                    <a:pt x="1754" y="459"/>
                  </a:moveTo>
                  <a:cubicBezTo>
                    <a:pt x="2007" y="1317"/>
                    <a:pt x="1388" y="2321"/>
                    <a:pt x="796" y="3169"/>
                  </a:cubicBezTo>
                  <a:cubicBezTo>
                    <a:pt x="909" y="2224"/>
                    <a:pt x="1100" y="1134"/>
                    <a:pt x="1754" y="459"/>
                  </a:cubicBezTo>
                  <a:close/>
                  <a:moveTo>
                    <a:pt x="1603" y="3840"/>
                  </a:moveTo>
                  <a:cubicBezTo>
                    <a:pt x="1665" y="3840"/>
                    <a:pt x="1710" y="3883"/>
                    <a:pt x="1720" y="3996"/>
                  </a:cubicBezTo>
                  <a:cubicBezTo>
                    <a:pt x="1734" y="4170"/>
                    <a:pt x="1675" y="4346"/>
                    <a:pt x="1621" y="4508"/>
                  </a:cubicBezTo>
                  <a:cubicBezTo>
                    <a:pt x="1513" y="4838"/>
                    <a:pt x="1287" y="5166"/>
                    <a:pt x="972" y="5313"/>
                  </a:cubicBezTo>
                  <a:cubicBezTo>
                    <a:pt x="945" y="5271"/>
                    <a:pt x="921" y="5226"/>
                    <a:pt x="898" y="5189"/>
                  </a:cubicBezTo>
                  <a:cubicBezTo>
                    <a:pt x="863" y="5130"/>
                    <a:pt x="804" y="5090"/>
                    <a:pt x="739" y="5082"/>
                  </a:cubicBezTo>
                  <a:cubicBezTo>
                    <a:pt x="814" y="4800"/>
                    <a:pt x="914" y="4526"/>
                    <a:pt x="1065" y="4268"/>
                  </a:cubicBezTo>
                  <a:cubicBezTo>
                    <a:pt x="1118" y="4178"/>
                    <a:pt x="1429" y="3840"/>
                    <a:pt x="1603" y="3840"/>
                  </a:cubicBezTo>
                  <a:close/>
                  <a:moveTo>
                    <a:pt x="1835" y="1"/>
                  </a:moveTo>
                  <a:cubicBezTo>
                    <a:pt x="1788" y="1"/>
                    <a:pt x="1739" y="19"/>
                    <a:pt x="1702" y="48"/>
                  </a:cubicBezTo>
                  <a:cubicBezTo>
                    <a:pt x="844" y="730"/>
                    <a:pt x="629" y="1954"/>
                    <a:pt x="468" y="2976"/>
                  </a:cubicBezTo>
                  <a:cubicBezTo>
                    <a:pt x="425" y="3243"/>
                    <a:pt x="393" y="3514"/>
                    <a:pt x="361" y="3785"/>
                  </a:cubicBezTo>
                  <a:cubicBezTo>
                    <a:pt x="271" y="3914"/>
                    <a:pt x="186" y="4039"/>
                    <a:pt x="115" y="4154"/>
                  </a:cubicBezTo>
                  <a:cubicBezTo>
                    <a:pt x="93" y="4191"/>
                    <a:pt x="125" y="4236"/>
                    <a:pt x="162" y="4236"/>
                  </a:cubicBezTo>
                  <a:cubicBezTo>
                    <a:pt x="171" y="4236"/>
                    <a:pt x="180" y="4234"/>
                    <a:pt x="189" y="4227"/>
                  </a:cubicBezTo>
                  <a:cubicBezTo>
                    <a:pt x="232" y="4200"/>
                    <a:pt x="276" y="4165"/>
                    <a:pt x="319" y="4132"/>
                  </a:cubicBezTo>
                  <a:lnTo>
                    <a:pt x="319" y="4132"/>
                  </a:lnTo>
                  <a:cubicBezTo>
                    <a:pt x="276" y="4531"/>
                    <a:pt x="238" y="4930"/>
                    <a:pt x="202" y="5330"/>
                  </a:cubicBezTo>
                  <a:cubicBezTo>
                    <a:pt x="89" y="5963"/>
                    <a:pt x="79" y="6632"/>
                    <a:pt x="1" y="7233"/>
                  </a:cubicBezTo>
                  <a:lnTo>
                    <a:pt x="10" y="7233"/>
                  </a:lnTo>
                  <a:cubicBezTo>
                    <a:pt x="24" y="7362"/>
                    <a:pt x="145" y="7446"/>
                    <a:pt x="253" y="7446"/>
                  </a:cubicBezTo>
                  <a:cubicBezTo>
                    <a:pt x="333" y="7446"/>
                    <a:pt x="407" y="7399"/>
                    <a:pt x="424" y="7290"/>
                  </a:cubicBezTo>
                  <a:cubicBezTo>
                    <a:pt x="427" y="7270"/>
                    <a:pt x="429" y="7251"/>
                    <a:pt x="430" y="7233"/>
                  </a:cubicBezTo>
                  <a:lnTo>
                    <a:pt x="430" y="7228"/>
                  </a:lnTo>
                  <a:cubicBezTo>
                    <a:pt x="496" y="6775"/>
                    <a:pt x="527" y="6307"/>
                    <a:pt x="588" y="5847"/>
                  </a:cubicBezTo>
                  <a:cubicBezTo>
                    <a:pt x="606" y="5853"/>
                    <a:pt x="624" y="5856"/>
                    <a:pt x="642" y="5858"/>
                  </a:cubicBezTo>
                  <a:cubicBezTo>
                    <a:pt x="688" y="5856"/>
                    <a:pt x="729" y="5848"/>
                    <a:pt x="773" y="5843"/>
                  </a:cubicBezTo>
                  <a:cubicBezTo>
                    <a:pt x="1057" y="6253"/>
                    <a:pt x="1385" y="6614"/>
                    <a:pt x="1866" y="6813"/>
                  </a:cubicBezTo>
                  <a:cubicBezTo>
                    <a:pt x="1983" y="6862"/>
                    <a:pt x="2104" y="6883"/>
                    <a:pt x="2224" y="6883"/>
                  </a:cubicBezTo>
                  <a:cubicBezTo>
                    <a:pt x="2753" y="6883"/>
                    <a:pt x="3272" y="6455"/>
                    <a:pt x="3486" y="6012"/>
                  </a:cubicBezTo>
                  <a:cubicBezTo>
                    <a:pt x="3536" y="5920"/>
                    <a:pt x="3463" y="5819"/>
                    <a:pt x="3371" y="5819"/>
                  </a:cubicBezTo>
                  <a:cubicBezTo>
                    <a:pt x="3351" y="5819"/>
                    <a:pt x="3330" y="5824"/>
                    <a:pt x="3309" y="5835"/>
                  </a:cubicBezTo>
                  <a:cubicBezTo>
                    <a:pt x="2928" y="6022"/>
                    <a:pt x="2611" y="6359"/>
                    <a:pt x="2177" y="6359"/>
                  </a:cubicBezTo>
                  <a:cubicBezTo>
                    <a:pt x="2119" y="6359"/>
                    <a:pt x="2060" y="6353"/>
                    <a:pt x="1999" y="6340"/>
                  </a:cubicBezTo>
                  <a:cubicBezTo>
                    <a:pt x="1684" y="6276"/>
                    <a:pt x="1426" y="5999"/>
                    <a:pt x="1219" y="5705"/>
                  </a:cubicBezTo>
                  <a:cubicBezTo>
                    <a:pt x="1567" y="5522"/>
                    <a:pt x="1825" y="5192"/>
                    <a:pt x="2002" y="4813"/>
                  </a:cubicBezTo>
                  <a:cubicBezTo>
                    <a:pt x="2153" y="4490"/>
                    <a:pt x="2382" y="3648"/>
                    <a:pt x="1918" y="3433"/>
                  </a:cubicBezTo>
                  <a:cubicBezTo>
                    <a:pt x="1819" y="3387"/>
                    <a:pt x="1722" y="3367"/>
                    <a:pt x="1628" y="3367"/>
                  </a:cubicBezTo>
                  <a:cubicBezTo>
                    <a:pt x="1256" y="3367"/>
                    <a:pt x="930" y="3688"/>
                    <a:pt x="709" y="4006"/>
                  </a:cubicBezTo>
                  <a:cubicBezTo>
                    <a:pt x="716" y="3924"/>
                    <a:pt x="724" y="3844"/>
                    <a:pt x="730" y="3763"/>
                  </a:cubicBezTo>
                  <a:cubicBezTo>
                    <a:pt x="1639" y="2827"/>
                    <a:pt x="2481" y="1153"/>
                    <a:pt x="1969" y="82"/>
                  </a:cubicBezTo>
                  <a:cubicBezTo>
                    <a:pt x="1941" y="24"/>
                    <a:pt x="1890" y="1"/>
                    <a:pt x="18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3" name="Google Shape;3803;p8"/>
            <p:cNvSpPr/>
            <p:nvPr/>
          </p:nvSpPr>
          <p:spPr>
            <a:xfrm>
              <a:off x="813800" y="2916675"/>
              <a:ext cx="23750" cy="70775"/>
            </a:xfrm>
            <a:custGeom>
              <a:avLst/>
              <a:gdLst/>
              <a:ahLst/>
              <a:cxnLst/>
              <a:rect l="l" t="t" r="r" b="b"/>
              <a:pathLst>
                <a:path w="950" h="2831" extrusionOk="0">
                  <a:moveTo>
                    <a:pt x="78" y="1"/>
                  </a:moveTo>
                  <a:cubicBezTo>
                    <a:pt x="37" y="1"/>
                    <a:pt x="1" y="44"/>
                    <a:pt x="21" y="89"/>
                  </a:cubicBezTo>
                  <a:cubicBezTo>
                    <a:pt x="398" y="881"/>
                    <a:pt x="269" y="1957"/>
                    <a:pt x="31" y="2776"/>
                  </a:cubicBezTo>
                  <a:cubicBezTo>
                    <a:pt x="21" y="2809"/>
                    <a:pt x="46" y="2830"/>
                    <a:pt x="73" y="2830"/>
                  </a:cubicBezTo>
                  <a:cubicBezTo>
                    <a:pt x="87" y="2830"/>
                    <a:pt x="101" y="2824"/>
                    <a:pt x="111" y="2810"/>
                  </a:cubicBezTo>
                  <a:cubicBezTo>
                    <a:pt x="661" y="2005"/>
                    <a:pt x="949" y="740"/>
                    <a:pt x="116" y="15"/>
                  </a:cubicBezTo>
                  <a:cubicBezTo>
                    <a:pt x="104" y="5"/>
                    <a:pt x="91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4" name="Google Shape;3804;p8"/>
            <p:cNvSpPr/>
            <p:nvPr/>
          </p:nvSpPr>
          <p:spPr>
            <a:xfrm>
              <a:off x="857700" y="2817350"/>
              <a:ext cx="107550" cy="152725"/>
            </a:xfrm>
            <a:custGeom>
              <a:avLst/>
              <a:gdLst/>
              <a:ahLst/>
              <a:cxnLst/>
              <a:rect l="l" t="t" r="r" b="b"/>
              <a:pathLst>
                <a:path w="4302" h="6109" extrusionOk="0">
                  <a:moveTo>
                    <a:pt x="2086" y="532"/>
                  </a:moveTo>
                  <a:cubicBezTo>
                    <a:pt x="2174" y="532"/>
                    <a:pt x="2262" y="545"/>
                    <a:pt x="2351" y="571"/>
                  </a:cubicBezTo>
                  <a:cubicBezTo>
                    <a:pt x="3385" y="874"/>
                    <a:pt x="3696" y="2512"/>
                    <a:pt x="3682" y="3406"/>
                  </a:cubicBezTo>
                  <a:cubicBezTo>
                    <a:pt x="3672" y="4006"/>
                    <a:pt x="3477" y="4601"/>
                    <a:pt x="3065" y="5044"/>
                  </a:cubicBezTo>
                  <a:cubicBezTo>
                    <a:pt x="2774" y="5357"/>
                    <a:pt x="2308" y="5593"/>
                    <a:pt x="1867" y="5593"/>
                  </a:cubicBezTo>
                  <a:cubicBezTo>
                    <a:pt x="1623" y="5593"/>
                    <a:pt x="1387" y="5521"/>
                    <a:pt x="1193" y="5349"/>
                  </a:cubicBezTo>
                  <a:cubicBezTo>
                    <a:pt x="891" y="5084"/>
                    <a:pt x="701" y="4708"/>
                    <a:pt x="583" y="4285"/>
                  </a:cubicBezTo>
                  <a:cubicBezTo>
                    <a:pt x="593" y="3332"/>
                    <a:pt x="434" y="2316"/>
                    <a:pt x="840" y="1450"/>
                  </a:cubicBezTo>
                  <a:cubicBezTo>
                    <a:pt x="1060" y="980"/>
                    <a:pt x="1554" y="532"/>
                    <a:pt x="2086" y="532"/>
                  </a:cubicBezTo>
                  <a:close/>
                  <a:moveTo>
                    <a:pt x="2070" y="0"/>
                  </a:moveTo>
                  <a:cubicBezTo>
                    <a:pt x="1518" y="0"/>
                    <a:pt x="987" y="370"/>
                    <a:pt x="663" y="796"/>
                  </a:cubicBezTo>
                  <a:cubicBezTo>
                    <a:pt x="73" y="1575"/>
                    <a:pt x="0" y="2451"/>
                    <a:pt x="130" y="3332"/>
                  </a:cubicBezTo>
                  <a:cubicBezTo>
                    <a:pt x="120" y="4387"/>
                    <a:pt x="402" y="5468"/>
                    <a:pt x="1188" y="5940"/>
                  </a:cubicBezTo>
                  <a:cubicBezTo>
                    <a:pt x="1385" y="6058"/>
                    <a:pt x="1613" y="6109"/>
                    <a:pt x="1848" y="6109"/>
                  </a:cubicBezTo>
                  <a:cubicBezTo>
                    <a:pt x="2356" y="6109"/>
                    <a:pt x="2899" y="5873"/>
                    <a:pt x="3250" y="5577"/>
                  </a:cubicBezTo>
                  <a:cubicBezTo>
                    <a:pt x="3865" y="5057"/>
                    <a:pt x="4128" y="4321"/>
                    <a:pt x="4195" y="3535"/>
                  </a:cubicBezTo>
                  <a:cubicBezTo>
                    <a:pt x="4302" y="2290"/>
                    <a:pt x="3726" y="315"/>
                    <a:pt x="2312" y="25"/>
                  </a:cubicBezTo>
                  <a:cubicBezTo>
                    <a:pt x="2231" y="8"/>
                    <a:pt x="2150" y="0"/>
                    <a:pt x="2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5" name="Google Shape;3805;p8"/>
            <p:cNvSpPr/>
            <p:nvPr/>
          </p:nvSpPr>
          <p:spPr>
            <a:xfrm>
              <a:off x="965350" y="2768425"/>
              <a:ext cx="47975" cy="249175"/>
            </a:xfrm>
            <a:custGeom>
              <a:avLst/>
              <a:gdLst/>
              <a:ahLst/>
              <a:cxnLst/>
              <a:rect l="l" t="t" r="r" b="b"/>
              <a:pathLst>
                <a:path w="1919" h="9967" extrusionOk="0">
                  <a:moveTo>
                    <a:pt x="60" y="0"/>
                  </a:moveTo>
                  <a:cubicBezTo>
                    <a:pt x="4" y="0"/>
                    <a:pt x="1" y="74"/>
                    <a:pt x="47" y="92"/>
                  </a:cubicBezTo>
                  <a:cubicBezTo>
                    <a:pt x="562" y="292"/>
                    <a:pt x="724" y="1394"/>
                    <a:pt x="837" y="1850"/>
                  </a:cubicBezTo>
                  <a:cubicBezTo>
                    <a:pt x="998" y="2497"/>
                    <a:pt x="1113" y="3163"/>
                    <a:pt x="1200" y="3822"/>
                  </a:cubicBezTo>
                  <a:cubicBezTo>
                    <a:pt x="1482" y="5966"/>
                    <a:pt x="637" y="7820"/>
                    <a:pt x="312" y="9877"/>
                  </a:cubicBezTo>
                  <a:cubicBezTo>
                    <a:pt x="305" y="9926"/>
                    <a:pt x="346" y="9966"/>
                    <a:pt x="387" y="9966"/>
                  </a:cubicBezTo>
                  <a:cubicBezTo>
                    <a:pt x="408" y="9966"/>
                    <a:pt x="428" y="9956"/>
                    <a:pt x="442" y="9931"/>
                  </a:cubicBezTo>
                  <a:cubicBezTo>
                    <a:pt x="1490" y="8025"/>
                    <a:pt x="1918" y="5681"/>
                    <a:pt x="1577" y="3522"/>
                  </a:cubicBezTo>
                  <a:cubicBezTo>
                    <a:pt x="1439" y="2651"/>
                    <a:pt x="1242" y="1778"/>
                    <a:pt x="921" y="953"/>
                  </a:cubicBezTo>
                  <a:cubicBezTo>
                    <a:pt x="775" y="581"/>
                    <a:pt x="537" y="5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6" name="Google Shape;3806;p8"/>
            <p:cNvSpPr/>
            <p:nvPr/>
          </p:nvSpPr>
          <p:spPr>
            <a:xfrm>
              <a:off x="1050400" y="2895450"/>
              <a:ext cx="15050" cy="22900"/>
            </a:xfrm>
            <a:custGeom>
              <a:avLst/>
              <a:gdLst/>
              <a:ahLst/>
              <a:cxnLst/>
              <a:rect l="l" t="t" r="r" b="b"/>
              <a:pathLst>
                <a:path w="602" h="916" extrusionOk="0">
                  <a:moveTo>
                    <a:pt x="283" y="0"/>
                  </a:moveTo>
                  <a:cubicBezTo>
                    <a:pt x="238" y="0"/>
                    <a:pt x="193" y="18"/>
                    <a:pt x="155" y="58"/>
                  </a:cubicBezTo>
                  <a:cubicBezTo>
                    <a:pt x="45" y="173"/>
                    <a:pt x="55" y="377"/>
                    <a:pt x="45" y="526"/>
                  </a:cubicBezTo>
                  <a:cubicBezTo>
                    <a:pt x="39" y="610"/>
                    <a:pt x="1" y="880"/>
                    <a:pt x="121" y="910"/>
                  </a:cubicBezTo>
                  <a:cubicBezTo>
                    <a:pt x="137" y="914"/>
                    <a:pt x="153" y="916"/>
                    <a:pt x="168" y="916"/>
                  </a:cubicBezTo>
                  <a:cubicBezTo>
                    <a:pt x="450" y="916"/>
                    <a:pt x="602" y="280"/>
                    <a:pt x="463" y="98"/>
                  </a:cubicBezTo>
                  <a:cubicBezTo>
                    <a:pt x="419" y="40"/>
                    <a:pt x="351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7" name="Google Shape;3807;p8"/>
            <p:cNvSpPr/>
            <p:nvPr/>
          </p:nvSpPr>
          <p:spPr>
            <a:xfrm>
              <a:off x="1047450" y="2935175"/>
              <a:ext cx="23525" cy="92300"/>
            </a:xfrm>
            <a:custGeom>
              <a:avLst/>
              <a:gdLst/>
              <a:ahLst/>
              <a:cxnLst/>
              <a:rect l="l" t="t" r="r" b="b"/>
              <a:pathLst>
                <a:path w="941" h="3692" extrusionOk="0">
                  <a:moveTo>
                    <a:pt x="367" y="0"/>
                  </a:moveTo>
                  <a:cubicBezTo>
                    <a:pt x="331" y="0"/>
                    <a:pt x="293" y="27"/>
                    <a:pt x="296" y="67"/>
                  </a:cubicBezTo>
                  <a:cubicBezTo>
                    <a:pt x="380" y="1270"/>
                    <a:pt x="114" y="2461"/>
                    <a:pt x="2" y="3653"/>
                  </a:cubicBezTo>
                  <a:cubicBezTo>
                    <a:pt x="0" y="3678"/>
                    <a:pt x="22" y="3692"/>
                    <a:pt x="43" y="3692"/>
                  </a:cubicBezTo>
                  <a:cubicBezTo>
                    <a:pt x="56" y="3692"/>
                    <a:pt x="68" y="3686"/>
                    <a:pt x="75" y="3674"/>
                  </a:cubicBezTo>
                  <a:cubicBezTo>
                    <a:pt x="657" y="2548"/>
                    <a:pt x="941" y="1235"/>
                    <a:pt x="419" y="33"/>
                  </a:cubicBezTo>
                  <a:cubicBezTo>
                    <a:pt x="409" y="10"/>
                    <a:pt x="389" y="0"/>
                    <a:pt x="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8" name="Google Shape;3808;p8"/>
            <p:cNvSpPr/>
            <p:nvPr/>
          </p:nvSpPr>
          <p:spPr>
            <a:xfrm>
              <a:off x="1136450" y="2796700"/>
              <a:ext cx="99825" cy="174700"/>
            </a:xfrm>
            <a:custGeom>
              <a:avLst/>
              <a:gdLst/>
              <a:ahLst/>
              <a:cxnLst/>
              <a:rect l="l" t="t" r="r" b="b"/>
              <a:pathLst>
                <a:path w="3993" h="6988" extrusionOk="0">
                  <a:moveTo>
                    <a:pt x="1211" y="398"/>
                  </a:moveTo>
                  <a:cubicBezTo>
                    <a:pt x="1291" y="398"/>
                    <a:pt x="1320" y="752"/>
                    <a:pt x="1262" y="946"/>
                  </a:cubicBezTo>
                  <a:cubicBezTo>
                    <a:pt x="1178" y="1220"/>
                    <a:pt x="1039" y="1515"/>
                    <a:pt x="868" y="1807"/>
                  </a:cubicBezTo>
                  <a:cubicBezTo>
                    <a:pt x="875" y="1756"/>
                    <a:pt x="880" y="1707"/>
                    <a:pt x="886" y="1656"/>
                  </a:cubicBezTo>
                  <a:lnTo>
                    <a:pt x="885" y="1656"/>
                  </a:lnTo>
                  <a:cubicBezTo>
                    <a:pt x="929" y="1305"/>
                    <a:pt x="988" y="952"/>
                    <a:pt x="1090" y="613"/>
                  </a:cubicBezTo>
                  <a:cubicBezTo>
                    <a:pt x="1137" y="458"/>
                    <a:pt x="1178" y="398"/>
                    <a:pt x="1211" y="398"/>
                  </a:cubicBezTo>
                  <a:close/>
                  <a:moveTo>
                    <a:pt x="1497" y="3265"/>
                  </a:moveTo>
                  <a:cubicBezTo>
                    <a:pt x="1669" y="3265"/>
                    <a:pt x="1792" y="3406"/>
                    <a:pt x="1729" y="3741"/>
                  </a:cubicBezTo>
                  <a:cubicBezTo>
                    <a:pt x="1658" y="4117"/>
                    <a:pt x="1368" y="4494"/>
                    <a:pt x="1002" y="4494"/>
                  </a:cubicBezTo>
                  <a:cubicBezTo>
                    <a:pt x="975" y="4494"/>
                    <a:pt x="948" y="4492"/>
                    <a:pt x="921" y="4487"/>
                  </a:cubicBezTo>
                  <a:cubicBezTo>
                    <a:pt x="837" y="4445"/>
                    <a:pt x="747" y="4414"/>
                    <a:pt x="655" y="4392"/>
                  </a:cubicBezTo>
                  <a:lnTo>
                    <a:pt x="645" y="4392"/>
                  </a:lnTo>
                  <a:cubicBezTo>
                    <a:pt x="645" y="4381"/>
                    <a:pt x="647" y="4368"/>
                    <a:pt x="648" y="4355"/>
                  </a:cubicBezTo>
                  <a:cubicBezTo>
                    <a:pt x="740" y="4110"/>
                    <a:pt x="850" y="3872"/>
                    <a:pt x="975" y="3643"/>
                  </a:cubicBezTo>
                  <a:cubicBezTo>
                    <a:pt x="1103" y="3409"/>
                    <a:pt x="1324" y="3265"/>
                    <a:pt x="1497" y="3265"/>
                  </a:cubicBezTo>
                  <a:close/>
                  <a:moveTo>
                    <a:pt x="1214" y="1"/>
                  </a:moveTo>
                  <a:cubicBezTo>
                    <a:pt x="1125" y="1"/>
                    <a:pt x="1029" y="50"/>
                    <a:pt x="929" y="170"/>
                  </a:cubicBezTo>
                  <a:cubicBezTo>
                    <a:pt x="499" y="688"/>
                    <a:pt x="479" y="1702"/>
                    <a:pt x="440" y="2439"/>
                  </a:cubicBezTo>
                  <a:cubicBezTo>
                    <a:pt x="322" y="2589"/>
                    <a:pt x="194" y="2732"/>
                    <a:pt x="56" y="2867"/>
                  </a:cubicBezTo>
                  <a:cubicBezTo>
                    <a:pt x="1" y="2919"/>
                    <a:pt x="45" y="3023"/>
                    <a:pt x="115" y="3023"/>
                  </a:cubicBezTo>
                  <a:cubicBezTo>
                    <a:pt x="124" y="3023"/>
                    <a:pt x="133" y="3021"/>
                    <a:pt x="143" y="3018"/>
                  </a:cubicBezTo>
                  <a:cubicBezTo>
                    <a:pt x="238" y="2978"/>
                    <a:pt x="327" y="2929"/>
                    <a:pt x="411" y="2870"/>
                  </a:cubicBezTo>
                  <a:lnTo>
                    <a:pt x="411" y="2870"/>
                  </a:lnTo>
                  <a:cubicBezTo>
                    <a:pt x="383" y="3247"/>
                    <a:pt x="378" y="3662"/>
                    <a:pt x="363" y="4079"/>
                  </a:cubicBezTo>
                  <a:cubicBezTo>
                    <a:pt x="133" y="4763"/>
                    <a:pt x="37" y="5518"/>
                    <a:pt x="105" y="5815"/>
                  </a:cubicBezTo>
                  <a:cubicBezTo>
                    <a:pt x="126" y="5905"/>
                    <a:pt x="193" y="5945"/>
                    <a:pt x="264" y="5945"/>
                  </a:cubicBezTo>
                  <a:cubicBezTo>
                    <a:pt x="341" y="5945"/>
                    <a:pt x="424" y="5896"/>
                    <a:pt x="455" y="5815"/>
                  </a:cubicBezTo>
                  <a:cubicBezTo>
                    <a:pt x="571" y="5513"/>
                    <a:pt x="606" y="5163"/>
                    <a:pt x="625" y="4819"/>
                  </a:cubicBezTo>
                  <a:cubicBezTo>
                    <a:pt x="673" y="4840"/>
                    <a:pt x="724" y="4855"/>
                    <a:pt x="776" y="4868"/>
                  </a:cubicBezTo>
                  <a:cubicBezTo>
                    <a:pt x="1403" y="5188"/>
                    <a:pt x="1695" y="6216"/>
                    <a:pt x="2177" y="6686"/>
                  </a:cubicBezTo>
                  <a:cubicBezTo>
                    <a:pt x="2387" y="6891"/>
                    <a:pt x="2663" y="6987"/>
                    <a:pt x="2938" y="6987"/>
                  </a:cubicBezTo>
                  <a:cubicBezTo>
                    <a:pt x="3357" y="6987"/>
                    <a:pt x="3776" y="6764"/>
                    <a:pt x="3959" y="6356"/>
                  </a:cubicBezTo>
                  <a:cubicBezTo>
                    <a:pt x="3993" y="6279"/>
                    <a:pt x="3946" y="6197"/>
                    <a:pt x="3865" y="6197"/>
                  </a:cubicBezTo>
                  <a:cubicBezTo>
                    <a:pt x="3856" y="6197"/>
                    <a:pt x="3847" y="6198"/>
                    <a:pt x="3837" y="6200"/>
                  </a:cubicBezTo>
                  <a:cubicBezTo>
                    <a:pt x="3517" y="6267"/>
                    <a:pt x="3232" y="6500"/>
                    <a:pt x="2917" y="6500"/>
                  </a:cubicBezTo>
                  <a:cubicBezTo>
                    <a:pt x="2828" y="6500"/>
                    <a:pt x="2738" y="6482"/>
                    <a:pt x="2643" y="6436"/>
                  </a:cubicBezTo>
                  <a:cubicBezTo>
                    <a:pt x="2325" y="6284"/>
                    <a:pt x="2118" y="5893"/>
                    <a:pt x="1936" y="5611"/>
                  </a:cubicBezTo>
                  <a:cubicBezTo>
                    <a:pt x="1761" y="5340"/>
                    <a:pt x="1579" y="5044"/>
                    <a:pt x="1351" y="4806"/>
                  </a:cubicBezTo>
                  <a:cubicBezTo>
                    <a:pt x="2090" y="4478"/>
                    <a:pt x="2541" y="3295"/>
                    <a:pt x="1769" y="2852"/>
                  </a:cubicBezTo>
                  <a:cubicBezTo>
                    <a:pt x="1656" y="2788"/>
                    <a:pt x="1548" y="2758"/>
                    <a:pt x="1445" y="2758"/>
                  </a:cubicBezTo>
                  <a:cubicBezTo>
                    <a:pt x="1170" y="2758"/>
                    <a:pt x="930" y="2967"/>
                    <a:pt x="730" y="3278"/>
                  </a:cubicBezTo>
                  <a:cubicBezTo>
                    <a:pt x="750" y="3019"/>
                    <a:pt x="773" y="2762"/>
                    <a:pt x="796" y="2504"/>
                  </a:cubicBezTo>
                  <a:cubicBezTo>
                    <a:pt x="1195" y="2032"/>
                    <a:pt x="1492" y="1372"/>
                    <a:pt x="1631" y="911"/>
                  </a:cubicBezTo>
                  <a:cubicBezTo>
                    <a:pt x="1727" y="594"/>
                    <a:pt x="1520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09" name="Google Shape;3809;p8"/>
            <p:cNvSpPr/>
            <p:nvPr/>
          </p:nvSpPr>
          <p:spPr>
            <a:xfrm>
              <a:off x="1246050" y="2856000"/>
              <a:ext cx="81450" cy="72025"/>
            </a:xfrm>
            <a:custGeom>
              <a:avLst/>
              <a:gdLst/>
              <a:ahLst/>
              <a:cxnLst/>
              <a:rect l="l" t="t" r="r" b="b"/>
              <a:pathLst>
                <a:path w="3258" h="2881" extrusionOk="0">
                  <a:moveTo>
                    <a:pt x="2379" y="0"/>
                  </a:moveTo>
                  <a:cubicBezTo>
                    <a:pt x="1620" y="0"/>
                    <a:pt x="646" y="632"/>
                    <a:pt x="410" y="1197"/>
                  </a:cubicBezTo>
                  <a:cubicBezTo>
                    <a:pt x="1" y="2172"/>
                    <a:pt x="975" y="2880"/>
                    <a:pt x="1882" y="2880"/>
                  </a:cubicBezTo>
                  <a:cubicBezTo>
                    <a:pt x="2129" y="2880"/>
                    <a:pt x="2371" y="2828"/>
                    <a:pt x="2578" y="2714"/>
                  </a:cubicBezTo>
                  <a:cubicBezTo>
                    <a:pt x="2796" y="2595"/>
                    <a:pt x="2660" y="2317"/>
                    <a:pt x="2457" y="2317"/>
                  </a:cubicBezTo>
                  <a:cubicBezTo>
                    <a:pt x="2425" y="2317"/>
                    <a:pt x="2392" y="2324"/>
                    <a:pt x="2359" y="2339"/>
                  </a:cubicBezTo>
                  <a:cubicBezTo>
                    <a:pt x="2211" y="2405"/>
                    <a:pt x="2031" y="2436"/>
                    <a:pt x="1844" y="2436"/>
                  </a:cubicBezTo>
                  <a:cubicBezTo>
                    <a:pt x="1349" y="2436"/>
                    <a:pt x="804" y="2213"/>
                    <a:pt x="671" y="1812"/>
                  </a:cubicBezTo>
                  <a:lnTo>
                    <a:pt x="671" y="1812"/>
                  </a:lnTo>
                  <a:cubicBezTo>
                    <a:pt x="682" y="1814"/>
                    <a:pt x="694" y="1814"/>
                    <a:pt x="706" y="1814"/>
                  </a:cubicBezTo>
                  <a:cubicBezTo>
                    <a:pt x="718" y="1814"/>
                    <a:pt x="730" y="1814"/>
                    <a:pt x="743" y="1812"/>
                  </a:cubicBezTo>
                  <a:cubicBezTo>
                    <a:pt x="904" y="1782"/>
                    <a:pt x="2319" y="1512"/>
                    <a:pt x="2195" y="1287"/>
                  </a:cubicBezTo>
                  <a:cubicBezTo>
                    <a:pt x="2148" y="1203"/>
                    <a:pt x="2037" y="1179"/>
                    <a:pt x="1918" y="1179"/>
                  </a:cubicBezTo>
                  <a:cubicBezTo>
                    <a:pt x="1791" y="1179"/>
                    <a:pt x="1655" y="1206"/>
                    <a:pt x="1574" y="1213"/>
                  </a:cubicBezTo>
                  <a:cubicBezTo>
                    <a:pt x="1286" y="1241"/>
                    <a:pt x="963" y="1274"/>
                    <a:pt x="685" y="1372"/>
                  </a:cubicBezTo>
                  <a:cubicBezTo>
                    <a:pt x="702" y="1325"/>
                    <a:pt x="721" y="1277"/>
                    <a:pt x="744" y="1231"/>
                  </a:cubicBezTo>
                  <a:cubicBezTo>
                    <a:pt x="1018" y="715"/>
                    <a:pt x="1741" y="310"/>
                    <a:pt x="2387" y="310"/>
                  </a:cubicBezTo>
                  <a:cubicBezTo>
                    <a:pt x="2700" y="310"/>
                    <a:pt x="2995" y="405"/>
                    <a:pt x="3212" y="629"/>
                  </a:cubicBezTo>
                  <a:cubicBezTo>
                    <a:pt x="3217" y="634"/>
                    <a:pt x="3223" y="637"/>
                    <a:pt x="3229" y="637"/>
                  </a:cubicBezTo>
                  <a:cubicBezTo>
                    <a:pt x="3243" y="637"/>
                    <a:pt x="3257" y="622"/>
                    <a:pt x="3253" y="605"/>
                  </a:cubicBezTo>
                  <a:cubicBezTo>
                    <a:pt x="3107" y="169"/>
                    <a:pt x="2772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0" name="Google Shape;3810;p8"/>
            <p:cNvSpPr/>
            <p:nvPr/>
          </p:nvSpPr>
          <p:spPr>
            <a:xfrm>
              <a:off x="1355575" y="2776050"/>
              <a:ext cx="98025" cy="186000"/>
            </a:xfrm>
            <a:custGeom>
              <a:avLst/>
              <a:gdLst/>
              <a:ahLst/>
              <a:cxnLst/>
              <a:rect l="l" t="t" r="r" b="b"/>
              <a:pathLst>
                <a:path w="3921" h="7440" extrusionOk="0">
                  <a:moveTo>
                    <a:pt x="2483" y="0"/>
                  </a:moveTo>
                  <a:cubicBezTo>
                    <a:pt x="2454" y="0"/>
                    <a:pt x="2425" y="7"/>
                    <a:pt x="2400" y="21"/>
                  </a:cubicBezTo>
                  <a:cubicBezTo>
                    <a:pt x="1862" y="332"/>
                    <a:pt x="1289" y="448"/>
                    <a:pt x="681" y="448"/>
                  </a:cubicBezTo>
                  <a:cubicBezTo>
                    <a:pt x="606" y="448"/>
                    <a:pt x="530" y="446"/>
                    <a:pt x="453" y="443"/>
                  </a:cubicBezTo>
                  <a:cubicBezTo>
                    <a:pt x="451" y="443"/>
                    <a:pt x="449" y="443"/>
                    <a:pt x="447" y="443"/>
                  </a:cubicBezTo>
                  <a:cubicBezTo>
                    <a:pt x="386" y="443"/>
                    <a:pt x="313" y="493"/>
                    <a:pt x="304" y="556"/>
                  </a:cubicBezTo>
                  <a:cubicBezTo>
                    <a:pt x="164" y="1401"/>
                    <a:pt x="268" y="2357"/>
                    <a:pt x="625" y="3138"/>
                  </a:cubicBezTo>
                  <a:cubicBezTo>
                    <a:pt x="634" y="3156"/>
                    <a:pt x="648" y="3164"/>
                    <a:pt x="662" y="3164"/>
                  </a:cubicBezTo>
                  <a:cubicBezTo>
                    <a:pt x="691" y="3164"/>
                    <a:pt x="721" y="3134"/>
                    <a:pt x="715" y="3101"/>
                  </a:cubicBezTo>
                  <a:cubicBezTo>
                    <a:pt x="684" y="2918"/>
                    <a:pt x="332" y="768"/>
                    <a:pt x="669" y="768"/>
                  </a:cubicBezTo>
                  <a:cubicBezTo>
                    <a:pt x="671" y="768"/>
                    <a:pt x="673" y="768"/>
                    <a:pt x="674" y="768"/>
                  </a:cubicBezTo>
                  <a:cubicBezTo>
                    <a:pt x="737" y="772"/>
                    <a:pt x="800" y="774"/>
                    <a:pt x="863" y="774"/>
                  </a:cubicBezTo>
                  <a:cubicBezTo>
                    <a:pt x="1342" y="774"/>
                    <a:pt x="1818" y="664"/>
                    <a:pt x="2257" y="474"/>
                  </a:cubicBezTo>
                  <a:lnTo>
                    <a:pt x="2257" y="474"/>
                  </a:lnTo>
                  <a:cubicBezTo>
                    <a:pt x="2024" y="1608"/>
                    <a:pt x="1524" y="2640"/>
                    <a:pt x="1171" y="3740"/>
                  </a:cubicBezTo>
                  <a:cubicBezTo>
                    <a:pt x="1147" y="3745"/>
                    <a:pt x="1121" y="3747"/>
                    <a:pt x="1096" y="3752"/>
                  </a:cubicBezTo>
                  <a:cubicBezTo>
                    <a:pt x="1025" y="3761"/>
                    <a:pt x="903" y="3846"/>
                    <a:pt x="836" y="3846"/>
                  </a:cubicBezTo>
                  <a:cubicBezTo>
                    <a:pt x="833" y="3846"/>
                    <a:pt x="831" y="3846"/>
                    <a:pt x="829" y="3845"/>
                  </a:cubicBezTo>
                  <a:cubicBezTo>
                    <a:pt x="826" y="3845"/>
                    <a:pt x="823" y="3845"/>
                    <a:pt x="820" y="3845"/>
                  </a:cubicBezTo>
                  <a:cubicBezTo>
                    <a:pt x="742" y="3845"/>
                    <a:pt x="744" y="3959"/>
                    <a:pt x="811" y="3985"/>
                  </a:cubicBezTo>
                  <a:cubicBezTo>
                    <a:pt x="870" y="4009"/>
                    <a:pt x="919" y="4062"/>
                    <a:pt x="984" y="4086"/>
                  </a:cubicBezTo>
                  <a:cubicBezTo>
                    <a:pt x="1011" y="4095"/>
                    <a:pt x="1037" y="4101"/>
                    <a:pt x="1063" y="4106"/>
                  </a:cubicBezTo>
                  <a:cubicBezTo>
                    <a:pt x="816" y="5028"/>
                    <a:pt x="719" y="6086"/>
                    <a:pt x="120" y="6847"/>
                  </a:cubicBezTo>
                  <a:cubicBezTo>
                    <a:pt x="0" y="7000"/>
                    <a:pt x="45" y="7187"/>
                    <a:pt x="230" y="7257"/>
                  </a:cubicBezTo>
                  <a:lnTo>
                    <a:pt x="227" y="7249"/>
                  </a:lnTo>
                  <a:lnTo>
                    <a:pt x="227" y="7249"/>
                  </a:lnTo>
                  <a:cubicBezTo>
                    <a:pt x="280" y="7293"/>
                    <a:pt x="348" y="7321"/>
                    <a:pt x="415" y="7321"/>
                  </a:cubicBezTo>
                  <a:cubicBezTo>
                    <a:pt x="474" y="7321"/>
                    <a:pt x="531" y="7300"/>
                    <a:pt x="576" y="7249"/>
                  </a:cubicBezTo>
                  <a:cubicBezTo>
                    <a:pt x="723" y="7087"/>
                    <a:pt x="1038" y="7046"/>
                    <a:pt x="1353" y="7046"/>
                  </a:cubicBezTo>
                  <a:cubicBezTo>
                    <a:pt x="1624" y="7046"/>
                    <a:pt x="1895" y="7076"/>
                    <a:pt x="2061" y="7083"/>
                  </a:cubicBezTo>
                  <a:cubicBezTo>
                    <a:pt x="2512" y="7105"/>
                    <a:pt x="3153" y="7124"/>
                    <a:pt x="3537" y="7400"/>
                  </a:cubicBezTo>
                  <a:cubicBezTo>
                    <a:pt x="3575" y="7428"/>
                    <a:pt x="3617" y="7440"/>
                    <a:pt x="3659" y="7440"/>
                  </a:cubicBezTo>
                  <a:cubicBezTo>
                    <a:pt x="3791" y="7440"/>
                    <a:pt x="3920" y="7318"/>
                    <a:pt x="3919" y="7182"/>
                  </a:cubicBezTo>
                  <a:cubicBezTo>
                    <a:pt x="3911" y="6698"/>
                    <a:pt x="3898" y="6124"/>
                    <a:pt x="3407" y="5894"/>
                  </a:cubicBezTo>
                  <a:cubicBezTo>
                    <a:pt x="3388" y="5885"/>
                    <a:pt x="3367" y="5881"/>
                    <a:pt x="3346" y="5881"/>
                  </a:cubicBezTo>
                  <a:cubicBezTo>
                    <a:pt x="3279" y="5881"/>
                    <a:pt x="3213" y="5925"/>
                    <a:pt x="3217" y="6004"/>
                  </a:cubicBezTo>
                  <a:cubicBezTo>
                    <a:pt x="3230" y="6260"/>
                    <a:pt x="3297" y="6501"/>
                    <a:pt x="3350" y="6749"/>
                  </a:cubicBezTo>
                  <a:cubicBezTo>
                    <a:pt x="2884" y="6598"/>
                    <a:pt x="2326" y="6591"/>
                    <a:pt x="1885" y="6570"/>
                  </a:cubicBezTo>
                  <a:cubicBezTo>
                    <a:pt x="1752" y="6565"/>
                    <a:pt x="1590" y="6557"/>
                    <a:pt x="1418" y="6557"/>
                  </a:cubicBezTo>
                  <a:cubicBezTo>
                    <a:pt x="1220" y="6557"/>
                    <a:pt x="1009" y="6567"/>
                    <a:pt x="814" y="6606"/>
                  </a:cubicBezTo>
                  <a:cubicBezTo>
                    <a:pt x="1165" y="5858"/>
                    <a:pt x="1286" y="4982"/>
                    <a:pt x="1473" y="4198"/>
                  </a:cubicBezTo>
                  <a:cubicBezTo>
                    <a:pt x="1478" y="4177"/>
                    <a:pt x="1486" y="4154"/>
                    <a:pt x="1491" y="4131"/>
                  </a:cubicBezTo>
                  <a:cubicBezTo>
                    <a:pt x="1592" y="4137"/>
                    <a:pt x="1715" y="4150"/>
                    <a:pt x="1835" y="4150"/>
                  </a:cubicBezTo>
                  <a:cubicBezTo>
                    <a:pt x="2005" y="4150"/>
                    <a:pt x="2170" y="4123"/>
                    <a:pt x="2261" y="4011"/>
                  </a:cubicBezTo>
                  <a:cubicBezTo>
                    <a:pt x="2302" y="3960"/>
                    <a:pt x="2318" y="3898"/>
                    <a:pt x="2282" y="3839"/>
                  </a:cubicBezTo>
                  <a:cubicBezTo>
                    <a:pt x="2201" y="3698"/>
                    <a:pt x="2044" y="3662"/>
                    <a:pt x="1879" y="3662"/>
                  </a:cubicBezTo>
                  <a:cubicBezTo>
                    <a:pt x="1790" y="3662"/>
                    <a:pt x="1699" y="3673"/>
                    <a:pt x="1616" y="3683"/>
                  </a:cubicBezTo>
                  <a:cubicBezTo>
                    <a:pt x="1977" y="2512"/>
                    <a:pt x="2548" y="1413"/>
                    <a:pt x="2659" y="169"/>
                  </a:cubicBezTo>
                  <a:cubicBezTo>
                    <a:pt x="2668" y="68"/>
                    <a:pt x="2574" y="0"/>
                    <a:pt x="2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1" name="Google Shape;3811;p8"/>
            <p:cNvSpPr/>
            <p:nvPr/>
          </p:nvSpPr>
          <p:spPr>
            <a:xfrm>
              <a:off x="4392025" y="1111900"/>
              <a:ext cx="926525" cy="978150"/>
            </a:xfrm>
            <a:custGeom>
              <a:avLst/>
              <a:gdLst/>
              <a:ahLst/>
              <a:cxnLst/>
              <a:rect l="l" t="t" r="r" b="b"/>
              <a:pathLst>
                <a:path w="37061" h="39126" extrusionOk="0">
                  <a:moveTo>
                    <a:pt x="12220" y="19165"/>
                  </a:moveTo>
                  <a:cubicBezTo>
                    <a:pt x="12556" y="19534"/>
                    <a:pt x="13019" y="19704"/>
                    <a:pt x="13496" y="19719"/>
                  </a:cubicBezTo>
                  <a:cubicBezTo>
                    <a:pt x="13457" y="20418"/>
                    <a:pt x="13439" y="21115"/>
                    <a:pt x="13344" y="21758"/>
                  </a:cubicBezTo>
                  <a:cubicBezTo>
                    <a:pt x="13111" y="23353"/>
                    <a:pt x="12727" y="24980"/>
                    <a:pt x="12606" y="26606"/>
                  </a:cubicBezTo>
                  <a:cubicBezTo>
                    <a:pt x="12087" y="26730"/>
                    <a:pt x="11615" y="27037"/>
                    <a:pt x="11356" y="27514"/>
                  </a:cubicBezTo>
                  <a:cubicBezTo>
                    <a:pt x="10905" y="27409"/>
                    <a:pt x="10453" y="27314"/>
                    <a:pt x="10024" y="27206"/>
                  </a:cubicBezTo>
                  <a:cubicBezTo>
                    <a:pt x="8954" y="26939"/>
                    <a:pt x="7873" y="26760"/>
                    <a:pt x="6795" y="26532"/>
                  </a:cubicBezTo>
                  <a:cubicBezTo>
                    <a:pt x="6116" y="26386"/>
                    <a:pt x="5447" y="26192"/>
                    <a:pt x="4773" y="26013"/>
                  </a:cubicBezTo>
                  <a:cubicBezTo>
                    <a:pt x="4801" y="25828"/>
                    <a:pt x="4805" y="25639"/>
                    <a:pt x="4789" y="25452"/>
                  </a:cubicBezTo>
                  <a:cubicBezTo>
                    <a:pt x="4779" y="25331"/>
                    <a:pt x="4756" y="25211"/>
                    <a:pt x="4719" y="25095"/>
                  </a:cubicBezTo>
                  <a:cubicBezTo>
                    <a:pt x="4943" y="24919"/>
                    <a:pt x="5161" y="24742"/>
                    <a:pt x="5376" y="24573"/>
                  </a:cubicBezTo>
                  <a:cubicBezTo>
                    <a:pt x="6387" y="23779"/>
                    <a:pt x="7353" y="22928"/>
                    <a:pt x="8329" y="22091"/>
                  </a:cubicBezTo>
                  <a:cubicBezTo>
                    <a:pt x="9559" y="21036"/>
                    <a:pt x="10951" y="20173"/>
                    <a:pt x="12220" y="19165"/>
                  </a:cubicBezTo>
                  <a:close/>
                  <a:moveTo>
                    <a:pt x="22156" y="26648"/>
                  </a:moveTo>
                  <a:cubicBezTo>
                    <a:pt x="22273" y="26884"/>
                    <a:pt x="22458" y="27078"/>
                    <a:pt x="22680" y="27224"/>
                  </a:cubicBezTo>
                  <a:cubicBezTo>
                    <a:pt x="22530" y="27439"/>
                    <a:pt x="22376" y="27650"/>
                    <a:pt x="22207" y="27849"/>
                  </a:cubicBezTo>
                  <a:cubicBezTo>
                    <a:pt x="21569" y="28602"/>
                    <a:pt x="20867" y="29311"/>
                    <a:pt x="20273" y="30098"/>
                  </a:cubicBezTo>
                  <a:cubicBezTo>
                    <a:pt x="19167" y="31566"/>
                    <a:pt x="18106" y="33049"/>
                    <a:pt x="17081" y="34576"/>
                  </a:cubicBezTo>
                  <a:cubicBezTo>
                    <a:pt x="16754" y="35062"/>
                    <a:pt x="16430" y="35539"/>
                    <a:pt x="16080" y="36002"/>
                  </a:cubicBezTo>
                  <a:cubicBezTo>
                    <a:pt x="16046" y="35981"/>
                    <a:pt x="16016" y="35953"/>
                    <a:pt x="15980" y="35933"/>
                  </a:cubicBezTo>
                  <a:cubicBezTo>
                    <a:pt x="15746" y="35802"/>
                    <a:pt x="15495" y="35746"/>
                    <a:pt x="15241" y="35746"/>
                  </a:cubicBezTo>
                  <a:cubicBezTo>
                    <a:pt x="15136" y="35746"/>
                    <a:pt x="15030" y="35756"/>
                    <a:pt x="14925" y="35774"/>
                  </a:cubicBezTo>
                  <a:cubicBezTo>
                    <a:pt x="14495" y="33764"/>
                    <a:pt x="13816" y="30584"/>
                    <a:pt x="13667" y="29973"/>
                  </a:cubicBezTo>
                  <a:cubicBezTo>
                    <a:pt x="13688" y="29972"/>
                    <a:pt x="13710" y="29973"/>
                    <a:pt x="13731" y="29970"/>
                  </a:cubicBezTo>
                  <a:cubicBezTo>
                    <a:pt x="14499" y="29875"/>
                    <a:pt x="14927" y="29214"/>
                    <a:pt x="14947" y="28485"/>
                  </a:cubicBezTo>
                  <a:cubicBezTo>
                    <a:pt x="14948" y="28335"/>
                    <a:pt x="14933" y="28184"/>
                    <a:pt x="14906" y="28038"/>
                  </a:cubicBezTo>
                  <a:cubicBezTo>
                    <a:pt x="17291" y="27434"/>
                    <a:pt x="19802" y="27334"/>
                    <a:pt x="22156" y="26648"/>
                  </a:cubicBezTo>
                  <a:close/>
                  <a:moveTo>
                    <a:pt x="14102" y="0"/>
                  </a:moveTo>
                  <a:cubicBezTo>
                    <a:pt x="13783" y="0"/>
                    <a:pt x="13463" y="82"/>
                    <a:pt x="13155" y="269"/>
                  </a:cubicBezTo>
                  <a:cubicBezTo>
                    <a:pt x="12427" y="710"/>
                    <a:pt x="12035" y="1612"/>
                    <a:pt x="12046" y="2442"/>
                  </a:cubicBezTo>
                  <a:cubicBezTo>
                    <a:pt x="12059" y="3512"/>
                    <a:pt x="12965" y="4233"/>
                    <a:pt x="13926" y="4348"/>
                  </a:cubicBezTo>
                  <a:cubicBezTo>
                    <a:pt x="13867" y="5393"/>
                    <a:pt x="13823" y="10723"/>
                    <a:pt x="13775" y="11768"/>
                  </a:cubicBezTo>
                  <a:cubicBezTo>
                    <a:pt x="13713" y="13057"/>
                    <a:pt x="13734" y="14442"/>
                    <a:pt x="13577" y="15766"/>
                  </a:cubicBezTo>
                  <a:cubicBezTo>
                    <a:pt x="12315" y="16010"/>
                    <a:pt x="11275" y="17167"/>
                    <a:pt x="11884" y="18627"/>
                  </a:cubicBezTo>
                  <a:cubicBezTo>
                    <a:pt x="10768" y="19548"/>
                    <a:pt x="9548" y="20341"/>
                    <a:pt x="8411" y="21243"/>
                  </a:cubicBezTo>
                  <a:cubicBezTo>
                    <a:pt x="7517" y="21952"/>
                    <a:pt x="6680" y="22737"/>
                    <a:pt x="5814" y="23479"/>
                  </a:cubicBezTo>
                  <a:cubicBezTo>
                    <a:pt x="5381" y="23850"/>
                    <a:pt x="4904" y="24201"/>
                    <a:pt x="4436" y="24565"/>
                  </a:cubicBezTo>
                  <a:cubicBezTo>
                    <a:pt x="4057" y="24073"/>
                    <a:pt x="3431" y="23779"/>
                    <a:pt x="2793" y="23766"/>
                  </a:cubicBezTo>
                  <a:cubicBezTo>
                    <a:pt x="2777" y="23766"/>
                    <a:pt x="2761" y="23765"/>
                    <a:pt x="2745" y="23765"/>
                  </a:cubicBezTo>
                  <a:cubicBezTo>
                    <a:pt x="405" y="23765"/>
                    <a:pt x="0" y="27207"/>
                    <a:pt x="2365" y="27644"/>
                  </a:cubicBezTo>
                  <a:cubicBezTo>
                    <a:pt x="2498" y="27669"/>
                    <a:pt x="2628" y="27681"/>
                    <a:pt x="2753" y="27681"/>
                  </a:cubicBezTo>
                  <a:cubicBezTo>
                    <a:pt x="3157" y="27681"/>
                    <a:pt x="3517" y="27556"/>
                    <a:pt x="3806" y="27337"/>
                  </a:cubicBezTo>
                  <a:cubicBezTo>
                    <a:pt x="4228" y="27140"/>
                    <a:pt x="4505" y="26822"/>
                    <a:pt x="4658" y="26437"/>
                  </a:cubicBezTo>
                  <a:cubicBezTo>
                    <a:pt x="5386" y="26648"/>
                    <a:pt x="6111" y="26875"/>
                    <a:pt x="6848" y="27057"/>
                  </a:cubicBezTo>
                  <a:cubicBezTo>
                    <a:pt x="7957" y="27327"/>
                    <a:pt x="9077" y="27524"/>
                    <a:pt x="10183" y="27819"/>
                  </a:cubicBezTo>
                  <a:cubicBezTo>
                    <a:pt x="10509" y="27906"/>
                    <a:pt x="10836" y="28010"/>
                    <a:pt x="11164" y="28113"/>
                  </a:cubicBezTo>
                  <a:cubicBezTo>
                    <a:pt x="11078" y="28789"/>
                    <a:pt x="11389" y="29484"/>
                    <a:pt x="12032" y="29798"/>
                  </a:cubicBezTo>
                  <a:cubicBezTo>
                    <a:pt x="12304" y="29930"/>
                    <a:pt x="12601" y="29989"/>
                    <a:pt x="12899" y="29989"/>
                  </a:cubicBezTo>
                  <a:cubicBezTo>
                    <a:pt x="12960" y="29989"/>
                    <a:pt x="13021" y="29986"/>
                    <a:pt x="13081" y="29982"/>
                  </a:cubicBezTo>
                  <a:cubicBezTo>
                    <a:pt x="13186" y="30638"/>
                    <a:pt x="13895" y="33930"/>
                    <a:pt x="14333" y="35961"/>
                  </a:cubicBezTo>
                  <a:cubicBezTo>
                    <a:pt x="14176" y="36033"/>
                    <a:pt x="14026" y="36120"/>
                    <a:pt x="13884" y="36218"/>
                  </a:cubicBezTo>
                  <a:cubicBezTo>
                    <a:pt x="12634" y="37105"/>
                    <a:pt x="13392" y="39106"/>
                    <a:pt x="14711" y="39106"/>
                  </a:cubicBezTo>
                  <a:cubicBezTo>
                    <a:pt x="14734" y="39106"/>
                    <a:pt x="14757" y="39105"/>
                    <a:pt x="14781" y="39104"/>
                  </a:cubicBezTo>
                  <a:cubicBezTo>
                    <a:pt x="14828" y="39110"/>
                    <a:pt x="14873" y="39122"/>
                    <a:pt x="14922" y="39124"/>
                  </a:cubicBezTo>
                  <a:cubicBezTo>
                    <a:pt x="14943" y="39125"/>
                    <a:pt x="14965" y="39125"/>
                    <a:pt x="14986" y="39125"/>
                  </a:cubicBezTo>
                  <a:cubicBezTo>
                    <a:pt x="15680" y="39125"/>
                    <a:pt x="16367" y="38617"/>
                    <a:pt x="16626" y="37988"/>
                  </a:cubicBezTo>
                  <a:cubicBezTo>
                    <a:pt x="16822" y="37503"/>
                    <a:pt x="16787" y="36958"/>
                    <a:pt x="16536" y="36501"/>
                  </a:cubicBezTo>
                  <a:cubicBezTo>
                    <a:pt x="16987" y="35902"/>
                    <a:pt x="17417" y="35292"/>
                    <a:pt x="17835" y="34665"/>
                  </a:cubicBezTo>
                  <a:cubicBezTo>
                    <a:pt x="18861" y="33136"/>
                    <a:pt x="19892" y="31610"/>
                    <a:pt x="21051" y="30178"/>
                  </a:cubicBezTo>
                  <a:cubicBezTo>
                    <a:pt x="21288" y="29886"/>
                    <a:pt x="22484" y="28681"/>
                    <a:pt x="23282" y="27590"/>
                  </a:cubicBezTo>
                  <a:cubicBezTo>
                    <a:pt x="23430" y="27646"/>
                    <a:pt x="23605" y="27670"/>
                    <a:pt x="23779" y="27670"/>
                  </a:cubicBezTo>
                  <a:cubicBezTo>
                    <a:pt x="23981" y="27670"/>
                    <a:pt x="24183" y="27638"/>
                    <a:pt x="24341" y="27585"/>
                  </a:cubicBezTo>
                  <a:cubicBezTo>
                    <a:pt x="24911" y="27393"/>
                    <a:pt x="25390" y="26960"/>
                    <a:pt x="25593" y="26412"/>
                  </a:cubicBezTo>
                  <a:cubicBezTo>
                    <a:pt x="26442" y="26547"/>
                    <a:pt x="27554" y="26597"/>
                    <a:pt x="28710" y="26597"/>
                  </a:cubicBezTo>
                  <a:cubicBezTo>
                    <a:pt x="30219" y="26597"/>
                    <a:pt x="31802" y="26512"/>
                    <a:pt x="32967" y="26417"/>
                  </a:cubicBezTo>
                  <a:cubicBezTo>
                    <a:pt x="32983" y="26587"/>
                    <a:pt x="33019" y="26755"/>
                    <a:pt x="33073" y="26917"/>
                  </a:cubicBezTo>
                  <a:cubicBezTo>
                    <a:pt x="33124" y="27055"/>
                    <a:pt x="33188" y="27186"/>
                    <a:pt x="33267" y="27309"/>
                  </a:cubicBezTo>
                  <a:cubicBezTo>
                    <a:pt x="33249" y="27326"/>
                    <a:pt x="33244" y="27350"/>
                    <a:pt x="33254" y="27372"/>
                  </a:cubicBezTo>
                  <a:cubicBezTo>
                    <a:pt x="33529" y="27939"/>
                    <a:pt x="34050" y="28177"/>
                    <a:pt x="34616" y="28177"/>
                  </a:cubicBezTo>
                  <a:cubicBezTo>
                    <a:pt x="35750" y="28177"/>
                    <a:pt x="37061" y="27222"/>
                    <a:pt x="36915" y="26063"/>
                  </a:cubicBezTo>
                  <a:cubicBezTo>
                    <a:pt x="36788" y="25055"/>
                    <a:pt x="35740" y="24238"/>
                    <a:pt x="34734" y="24238"/>
                  </a:cubicBezTo>
                  <a:cubicBezTo>
                    <a:pt x="34384" y="24238"/>
                    <a:pt x="34040" y="24337"/>
                    <a:pt x="33741" y="24560"/>
                  </a:cubicBezTo>
                  <a:cubicBezTo>
                    <a:pt x="33385" y="24827"/>
                    <a:pt x="33129" y="25208"/>
                    <a:pt x="33019" y="25641"/>
                  </a:cubicBezTo>
                  <a:cubicBezTo>
                    <a:pt x="31662" y="25731"/>
                    <a:pt x="30299" y="25895"/>
                    <a:pt x="28943" y="25921"/>
                  </a:cubicBezTo>
                  <a:cubicBezTo>
                    <a:pt x="28738" y="25925"/>
                    <a:pt x="28534" y="25927"/>
                    <a:pt x="28329" y="25927"/>
                  </a:cubicBezTo>
                  <a:cubicBezTo>
                    <a:pt x="27508" y="25927"/>
                    <a:pt x="26687" y="25896"/>
                    <a:pt x="25869" y="25821"/>
                  </a:cubicBezTo>
                  <a:cubicBezTo>
                    <a:pt x="25811" y="25815"/>
                    <a:pt x="25754" y="25807"/>
                    <a:pt x="25696" y="25797"/>
                  </a:cubicBezTo>
                  <a:cubicBezTo>
                    <a:pt x="25696" y="25769"/>
                    <a:pt x="25700" y="25741"/>
                    <a:pt x="25698" y="25713"/>
                  </a:cubicBezTo>
                  <a:cubicBezTo>
                    <a:pt x="25624" y="24719"/>
                    <a:pt x="24844" y="24253"/>
                    <a:pt x="24020" y="24253"/>
                  </a:cubicBezTo>
                  <a:cubicBezTo>
                    <a:pt x="23230" y="24253"/>
                    <a:pt x="22400" y="24681"/>
                    <a:pt x="22114" y="25482"/>
                  </a:cubicBezTo>
                  <a:cubicBezTo>
                    <a:pt x="22066" y="25616"/>
                    <a:pt x="22036" y="25756"/>
                    <a:pt x="22025" y="25899"/>
                  </a:cubicBezTo>
                  <a:cubicBezTo>
                    <a:pt x="19617" y="26596"/>
                    <a:pt x="17015" y="26606"/>
                    <a:pt x="14618" y="27314"/>
                  </a:cubicBezTo>
                  <a:cubicBezTo>
                    <a:pt x="14363" y="26927"/>
                    <a:pt x="13969" y="26642"/>
                    <a:pt x="13459" y="26563"/>
                  </a:cubicBezTo>
                  <a:cubicBezTo>
                    <a:pt x="13418" y="26556"/>
                    <a:pt x="13377" y="26558"/>
                    <a:pt x="13334" y="26553"/>
                  </a:cubicBezTo>
                  <a:cubicBezTo>
                    <a:pt x="13478" y="25080"/>
                    <a:pt x="13674" y="23622"/>
                    <a:pt x="13885" y="22144"/>
                  </a:cubicBezTo>
                  <a:cubicBezTo>
                    <a:pt x="14003" y="21320"/>
                    <a:pt x="14074" y="20485"/>
                    <a:pt x="14126" y="19649"/>
                  </a:cubicBezTo>
                  <a:cubicBezTo>
                    <a:pt x="14582" y="19534"/>
                    <a:pt x="15007" y="19288"/>
                    <a:pt x="15301" y="18943"/>
                  </a:cubicBezTo>
                  <a:cubicBezTo>
                    <a:pt x="16213" y="18372"/>
                    <a:pt x="16703" y="17373"/>
                    <a:pt x="15737" y="16400"/>
                  </a:cubicBezTo>
                  <a:cubicBezTo>
                    <a:pt x="15348" y="16008"/>
                    <a:pt x="14832" y="15769"/>
                    <a:pt x="14281" y="15726"/>
                  </a:cubicBezTo>
                  <a:cubicBezTo>
                    <a:pt x="14377" y="14484"/>
                    <a:pt x="14325" y="13197"/>
                    <a:pt x="14354" y="12009"/>
                  </a:cubicBezTo>
                  <a:cubicBezTo>
                    <a:pt x="14381" y="10925"/>
                    <a:pt x="14400" y="5554"/>
                    <a:pt x="14412" y="4468"/>
                  </a:cubicBezTo>
                  <a:cubicBezTo>
                    <a:pt x="14412" y="4430"/>
                    <a:pt x="14415" y="4391"/>
                    <a:pt x="14415" y="4353"/>
                  </a:cubicBezTo>
                  <a:cubicBezTo>
                    <a:pt x="14891" y="4304"/>
                    <a:pt x="15345" y="4097"/>
                    <a:pt x="15680" y="3692"/>
                  </a:cubicBezTo>
                  <a:cubicBezTo>
                    <a:pt x="15734" y="3625"/>
                    <a:pt x="15783" y="3551"/>
                    <a:pt x="15826" y="3476"/>
                  </a:cubicBezTo>
                  <a:cubicBezTo>
                    <a:pt x="16577" y="2672"/>
                    <a:pt x="16677" y="1451"/>
                    <a:pt x="15700" y="646"/>
                  </a:cubicBezTo>
                  <a:cubicBezTo>
                    <a:pt x="15232" y="260"/>
                    <a:pt x="14670" y="0"/>
                    <a:pt x="14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2" name="Google Shape;3812;p8"/>
            <p:cNvSpPr/>
            <p:nvPr/>
          </p:nvSpPr>
          <p:spPr>
            <a:xfrm>
              <a:off x="15182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3" name="Google Shape;3813;p8"/>
            <p:cNvSpPr/>
            <p:nvPr/>
          </p:nvSpPr>
          <p:spPr>
            <a:xfrm>
              <a:off x="157327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4" name="Google Shape;3814;p8"/>
            <p:cNvSpPr/>
            <p:nvPr/>
          </p:nvSpPr>
          <p:spPr>
            <a:xfrm>
              <a:off x="16283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8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5" name="Google Shape;3815;p8"/>
            <p:cNvSpPr/>
            <p:nvPr/>
          </p:nvSpPr>
          <p:spPr>
            <a:xfrm>
              <a:off x="168332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9" y="0"/>
                    <a:pt x="4383" y="5"/>
                    <a:pt x="4369" y="17"/>
                  </a:cubicBezTo>
                  <a:cubicBezTo>
                    <a:pt x="2852" y="1267"/>
                    <a:pt x="1595" y="2765"/>
                    <a:pt x="142" y="4076"/>
                  </a:cubicBezTo>
                  <a:cubicBezTo>
                    <a:pt x="1" y="4202"/>
                    <a:pt x="139" y="4400"/>
                    <a:pt x="285" y="4400"/>
                  </a:cubicBezTo>
                  <a:cubicBezTo>
                    <a:pt x="328" y="4400"/>
                    <a:pt x="372" y="4383"/>
                    <a:pt x="409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6" name="Google Shape;3816;p8"/>
            <p:cNvSpPr/>
            <p:nvPr/>
          </p:nvSpPr>
          <p:spPr>
            <a:xfrm>
              <a:off x="17384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8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6" y="1632"/>
                    <a:pt x="4466" y="114"/>
                  </a:cubicBezTo>
                  <a:cubicBezTo>
                    <a:pt x="4508" y="63"/>
                    <a:pt x="4465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7" name="Google Shape;3817;p8"/>
            <p:cNvSpPr/>
            <p:nvPr/>
          </p:nvSpPr>
          <p:spPr>
            <a:xfrm>
              <a:off x="17934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8" name="Google Shape;3818;p8"/>
            <p:cNvSpPr/>
            <p:nvPr/>
          </p:nvSpPr>
          <p:spPr>
            <a:xfrm>
              <a:off x="1848475" y="2410525"/>
              <a:ext cx="112850" cy="110125"/>
            </a:xfrm>
            <a:custGeom>
              <a:avLst/>
              <a:gdLst/>
              <a:ahLst/>
              <a:cxnLst/>
              <a:rect l="l" t="t" r="r" b="b"/>
              <a:pathLst>
                <a:path w="4514" h="4405" extrusionOk="0">
                  <a:moveTo>
                    <a:pt x="4415" y="1"/>
                  </a:moveTo>
                  <a:cubicBezTo>
                    <a:pt x="4399" y="1"/>
                    <a:pt x="4382" y="7"/>
                    <a:pt x="4367" y="21"/>
                  </a:cubicBezTo>
                  <a:cubicBezTo>
                    <a:pt x="2850" y="1271"/>
                    <a:pt x="1593" y="2769"/>
                    <a:pt x="142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4" y="68"/>
                    <a:pt x="4469" y="1"/>
                    <a:pt x="4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19" name="Google Shape;3819;p8"/>
            <p:cNvSpPr/>
            <p:nvPr/>
          </p:nvSpPr>
          <p:spPr>
            <a:xfrm>
              <a:off x="190352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0" name="Google Shape;3820;p8"/>
            <p:cNvSpPr/>
            <p:nvPr/>
          </p:nvSpPr>
          <p:spPr>
            <a:xfrm>
              <a:off x="1958550" y="2410525"/>
              <a:ext cx="112900" cy="110125"/>
            </a:xfrm>
            <a:custGeom>
              <a:avLst/>
              <a:gdLst/>
              <a:ahLst/>
              <a:cxnLst/>
              <a:rect l="l" t="t" r="r" b="b"/>
              <a:pathLst>
                <a:path w="4516" h="4405" extrusionOk="0">
                  <a:moveTo>
                    <a:pt x="4417" y="1"/>
                  </a:moveTo>
                  <a:cubicBezTo>
                    <a:pt x="4401" y="1"/>
                    <a:pt x="4384" y="7"/>
                    <a:pt x="4369" y="21"/>
                  </a:cubicBezTo>
                  <a:cubicBezTo>
                    <a:pt x="2851" y="1271"/>
                    <a:pt x="1595" y="2769"/>
                    <a:pt x="141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5" y="68"/>
                    <a:pt x="4470" y="1"/>
                    <a:pt x="4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1" name="Google Shape;3821;p8"/>
            <p:cNvSpPr/>
            <p:nvPr/>
          </p:nvSpPr>
          <p:spPr>
            <a:xfrm>
              <a:off x="20136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4" y="4400"/>
                  </a:cubicBezTo>
                  <a:cubicBezTo>
                    <a:pt x="327" y="4400"/>
                    <a:pt x="371" y="4383"/>
                    <a:pt x="408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2" name="Google Shape;3822;p8"/>
            <p:cNvSpPr/>
            <p:nvPr/>
          </p:nvSpPr>
          <p:spPr>
            <a:xfrm>
              <a:off x="2068675" y="2410650"/>
              <a:ext cx="112625" cy="110000"/>
            </a:xfrm>
            <a:custGeom>
              <a:avLst/>
              <a:gdLst/>
              <a:ahLst/>
              <a:cxnLst/>
              <a:rect l="l" t="t" r="r" b="b"/>
              <a:pathLst>
                <a:path w="4505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2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3" name="Google Shape;3823;p8"/>
            <p:cNvSpPr/>
            <p:nvPr/>
          </p:nvSpPr>
          <p:spPr>
            <a:xfrm>
              <a:off x="2123700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9" y="4400"/>
                    <a:pt x="284" y="4400"/>
                  </a:cubicBezTo>
                  <a:cubicBezTo>
                    <a:pt x="327" y="4400"/>
                    <a:pt x="370" y="4383"/>
                    <a:pt x="407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6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4" name="Google Shape;3824;p8"/>
            <p:cNvSpPr/>
            <p:nvPr/>
          </p:nvSpPr>
          <p:spPr>
            <a:xfrm>
              <a:off x="21787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5" name="Google Shape;3825;p8"/>
            <p:cNvSpPr/>
            <p:nvPr/>
          </p:nvSpPr>
          <p:spPr>
            <a:xfrm>
              <a:off x="223377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6" name="Google Shape;3826;p8"/>
            <p:cNvSpPr/>
            <p:nvPr/>
          </p:nvSpPr>
          <p:spPr>
            <a:xfrm>
              <a:off x="23438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9" y="4399"/>
                    <a:pt x="284" y="4399"/>
                  </a:cubicBezTo>
                  <a:cubicBezTo>
                    <a:pt x="327" y="4399"/>
                    <a:pt x="371" y="4382"/>
                    <a:pt x="409" y="4341"/>
                  </a:cubicBezTo>
                  <a:cubicBezTo>
                    <a:pt x="1721" y="2887"/>
                    <a:pt x="3217" y="1631"/>
                    <a:pt x="4467" y="113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7" name="Google Shape;3827;p8"/>
            <p:cNvSpPr/>
            <p:nvPr/>
          </p:nvSpPr>
          <p:spPr>
            <a:xfrm>
              <a:off x="23989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19" y="2888"/>
                    <a:pt x="3215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8" name="Google Shape;3828;p8"/>
            <p:cNvSpPr/>
            <p:nvPr/>
          </p:nvSpPr>
          <p:spPr>
            <a:xfrm>
              <a:off x="245397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6" y="17"/>
                  </a:cubicBezTo>
                  <a:cubicBezTo>
                    <a:pt x="2849" y="1267"/>
                    <a:pt x="1592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29" name="Google Shape;3829;p8"/>
            <p:cNvSpPr/>
            <p:nvPr/>
          </p:nvSpPr>
          <p:spPr>
            <a:xfrm>
              <a:off x="25090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0" name="Google Shape;3830;p8"/>
            <p:cNvSpPr/>
            <p:nvPr/>
          </p:nvSpPr>
          <p:spPr>
            <a:xfrm>
              <a:off x="25640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1" name="Google Shape;3831;p8"/>
            <p:cNvSpPr/>
            <p:nvPr/>
          </p:nvSpPr>
          <p:spPr>
            <a:xfrm>
              <a:off x="261907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4" y="0"/>
                  </a:moveTo>
                  <a:cubicBezTo>
                    <a:pt x="4399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9" y="63"/>
                    <a:pt x="4466" y="0"/>
                    <a:pt x="4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2" name="Google Shape;3832;p8"/>
            <p:cNvSpPr/>
            <p:nvPr/>
          </p:nvSpPr>
          <p:spPr>
            <a:xfrm>
              <a:off x="2674150" y="2410650"/>
              <a:ext cx="112650" cy="110000"/>
            </a:xfrm>
            <a:custGeom>
              <a:avLst/>
              <a:gdLst/>
              <a:ahLst/>
              <a:cxnLst/>
              <a:rect l="l" t="t" r="r" b="b"/>
              <a:pathLst>
                <a:path w="4506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3" name="Google Shape;3833;p8"/>
            <p:cNvSpPr/>
            <p:nvPr/>
          </p:nvSpPr>
          <p:spPr>
            <a:xfrm>
              <a:off x="1309725" y="2397700"/>
              <a:ext cx="1759175" cy="360975"/>
            </a:xfrm>
            <a:custGeom>
              <a:avLst/>
              <a:gdLst/>
              <a:ahLst/>
              <a:cxnLst/>
              <a:rect l="l" t="t" r="r" b="b"/>
              <a:pathLst>
                <a:path w="70367" h="14439" extrusionOk="0">
                  <a:moveTo>
                    <a:pt x="546" y="584"/>
                  </a:moveTo>
                  <a:lnTo>
                    <a:pt x="546" y="584"/>
                  </a:lnTo>
                  <a:cubicBezTo>
                    <a:pt x="945" y="592"/>
                    <a:pt x="1342" y="597"/>
                    <a:pt x="1741" y="605"/>
                  </a:cubicBezTo>
                  <a:cubicBezTo>
                    <a:pt x="1744" y="608"/>
                    <a:pt x="1749" y="612"/>
                    <a:pt x="1752" y="615"/>
                  </a:cubicBezTo>
                  <a:cubicBezTo>
                    <a:pt x="1342" y="1000"/>
                    <a:pt x="1001" y="1442"/>
                    <a:pt x="655" y="1881"/>
                  </a:cubicBezTo>
                  <a:cubicBezTo>
                    <a:pt x="650" y="1496"/>
                    <a:pt x="638" y="1112"/>
                    <a:pt x="602" y="726"/>
                  </a:cubicBezTo>
                  <a:cubicBezTo>
                    <a:pt x="601" y="712"/>
                    <a:pt x="596" y="698"/>
                    <a:pt x="591" y="685"/>
                  </a:cubicBezTo>
                  <a:cubicBezTo>
                    <a:pt x="589" y="677"/>
                    <a:pt x="586" y="667"/>
                    <a:pt x="583" y="659"/>
                  </a:cubicBezTo>
                  <a:cubicBezTo>
                    <a:pt x="576" y="634"/>
                    <a:pt x="565" y="612"/>
                    <a:pt x="550" y="590"/>
                  </a:cubicBezTo>
                  <a:cubicBezTo>
                    <a:pt x="548" y="589"/>
                    <a:pt x="548" y="587"/>
                    <a:pt x="546" y="584"/>
                  </a:cubicBezTo>
                  <a:close/>
                  <a:moveTo>
                    <a:pt x="2221" y="689"/>
                  </a:moveTo>
                  <a:cubicBezTo>
                    <a:pt x="2651" y="707"/>
                    <a:pt x="3081" y="713"/>
                    <a:pt x="3511" y="728"/>
                  </a:cubicBezTo>
                  <a:cubicBezTo>
                    <a:pt x="3014" y="1117"/>
                    <a:pt x="2590" y="1668"/>
                    <a:pt x="2166" y="2096"/>
                  </a:cubicBezTo>
                  <a:cubicBezTo>
                    <a:pt x="1649" y="2618"/>
                    <a:pt x="1147" y="3153"/>
                    <a:pt x="648" y="3689"/>
                  </a:cubicBezTo>
                  <a:cubicBezTo>
                    <a:pt x="647" y="3641"/>
                    <a:pt x="647" y="3594"/>
                    <a:pt x="643" y="3546"/>
                  </a:cubicBezTo>
                  <a:cubicBezTo>
                    <a:pt x="647" y="3064"/>
                    <a:pt x="658" y="2582"/>
                    <a:pt x="658" y="2098"/>
                  </a:cubicBezTo>
                  <a:cubicBezTo>
                    <a:pt x="1186" y="1674"/>
                    <a:pt x="1733" y="1282"/>
                    <a:pt x="2177" y="766"/>
                  </a:cubicBezTo>
                  <a:cubicBezTo>
                    <a:pt x="2197" y="743"/>
                    <a:pt x="2212" y="716"/>
                    <a:pt x="2221" y="689"/>
                  </a:cubicBezTo>
                  <a:close/>
                  <a:moveTo>
                    <a:pt x="60748" y="877"/>
                  </a:moveTo>
                  <a:lnTo>
                    <a:pt x="60748" y="877"/>
                  </a:lnTo>
                  <a:cubicBezTo>
                    <a:pt x="59531" y="1944"/>
                    <a:pt x="58460" y="3146"/>
                    <a:pt x="57285" y="4253"/>
                  </a:cubicBezTo>
                  <a:cubicBezTo>
                    <a:pt x="51628" y="4242"/>
                    <a:pt x="45968" y="4234"/>
                    <a:pt x="40310" y="4229"/>
                  </a:cubicBezTo>
                  <a:lnTo>
                    <a:pt x="40310" y="4230"/>
                  </a:lnTo>
                  <a:cubicBezTo>
                    <a:pt x="40295" y="4225"/>
                    <a:pt x="40278" y="4222"/>
                    <a:pt x="40261" y="4222"/>
                  </a:cubicBezTo>
                  <a:cubicBezTo>
                    <a:pt x="40244" y="4222"/>
                    <a:pt x="40227" y="4225"/>
                    <a:pt x="40212" y="4230"/>
                  </a:cubicBezTo>
                  <a:lnTo>
                    <a:pt x="40164" y="4230"/>
                  </a:lnTo>
                  <a:cubicBezTo>
                    <a:pt x="41239" y="3118"/>
                    <a:pt x="42387" y="2081"/>
                    <a:pt x="43399" y="903"/>
                  </a:cubicBezTo>
                  <a:cubicBezTo>
                    <a:pt x="49182" y="897"/>
                    <a:pt x="54966" y="889"/>
                    <a:pt x="60748" y="877"/>
                  </a:cubicBezTo>
                  <a:close/>
                  <a:moveTo>
                    <a:pt x="69674" y="866"/>
                  </a:moveTo>
                  <a:lnTo>
                    <a:pt x="69674" y="866"/>
                  </a:lnTo>
                  <a:cubicBezTo>
                    <a:pt x="69654" y="1415"/>
                    <a:pt x="69643" y="1968"/>
                    <a:pt x="69633" y="2519"/>
                  </a:cubicBezTo>
                  <a:lnTo>
                    <a:pt x="69633" y="2521"/>
                  </a:lnTo>
                  <a:cubicBezTo>
                    <a:pt x="69279" y="2813"/>
                    <a:pt x="68990" y="3210"/>
                    <a:pt x="68701" y="3551"/>
                  </a:cubicBezTo>
                  <a:cubicBezTo>
                    <a:pt x="68499" y="3791"/>
                    <a:pt x="68238" y="4015"/>
                    <a:pt x="68035" y="4268"/>
                  </a:cubicBezTo>
                  <a:cubicBezTo>
                    <a:pt x="64608" y="4266"/>
                    <a:pt x="61181" y="4261"/>
                    <a:pt x="57755" y="4253"/>
                  </a:cubicBezTo>
                  <a:cubicBezTo>
                    <a:pt x="58845" y="3123"/>
                    <a:pt x="60010" y="2075"/>
                    <a:pt x="61035" y="877"/>
                  </a:cubicBezTo>
                  <a:cubicBezTo>
                    <a:pt x="63916" y="872"/>
                    <a:pt x="66795" y="869"/>
                    <a:pt x="69674" y="866"/>
                  </a:cubicBezTo>
                  <a:close/>
                  <a:moveTo>
                    <a:pt x="69626" y="3102"/>
                  </a:moveTo>
                  <a:lnTo>
                    <a:pt x="69626" y="3102"/>
                  </a:lnTo>
                  <a:cubicBezTo>
                    <a:pt x="69623" y="3489"/>
                    <a:pt x="69618" y="3878"/>
                    <a:pt x="69616" y="4268"/>
                  </a:cubicBezTo>
                  <a:lnTo>
                    <a:pt x="69616" y="4270"/>
                  </a:lnTo>
                  <a:lnTo>
                    <a:pt x="68637" y="4270"/>
                  </a:lnTo>
                  <a:cubicBezTo>
                    <a:pt x="68757" y="4120"/>
                    <a:pt x="68867" y="3966"/>
                    <a:pt x="68980" y="3828"/>
                  </a:cubicBezTo>
                  <a:cubicBezTo>
                    <a:pt x="69185" y="3579"/>
                    <a:pt x="69408" y="3343"/>
                    <a:pt x="69626" y="3102"/>
                  </a:cubicBezTo>
                  <a:close/>
                  <a:moveTo>
                    <a:pt x="14357" y="794"/>
                  </a:moveTo>
                  <a:cubicBezTo>
                    <a:pt x="22580" y="881"/>
                    <a:pt x="30802" y="905"/>
                    <a:pt x="39026" y="905"/>
                  </a:cubicBezTo>
                  <a:cubicBezTo>
                    <a:pt x="40385" y="905"/>
                    <a:pt x="41745" y="905"/>
                    <a:pt x="43104" y="903"/>
                  </a:cubicBezTo>
                  <a:lnTo>
                    <a:pt x="43104" y="903"/>
                  </a:lnTo>
                  <a:cubicBezTo>
                    <a:pt x="41908" y="1955"/>
                    <a:pt x="40850" y="3139"/>
                    <a:pt x="39695" y="4232"/>
                  </a:cubicBezTo>
                  <a:cubicBezTo>
                    <a:pt x="39345" y="4232"/>
                    <a:pt x="38995" y="4232"/>
                    <a:pt x="38645" y="4232"/>
                  </a:cubicBezTo>
                  <a:cubicBezTo>
                    <a:pt x="30603" y="4232"/>
                    <a:pt x="22562" y="4268"/>
                    <a:pt x="14520" y="4339"/>
                  </a:cubicBezTo>
                  <a:lnTo>
                    <a:pt x="14520" y="4340"/>
                  </a:lnTo>
                  <a:cubicBezTo>
                    <a:pt x="13067" y="4329"/>
                    <a:pt x="11613" y="4320"/>
                    <a:pt x="10160" y="4320"/>
                  </a:cubicBezTo>
                  <a:cubicBezTo>
                    <a:pt x="9218" y="4320"/>
                    <a:pt x="8276" y="4324"/>
                    <a:pt x="7335" y="4334"/>
                  </a:cubicBezTo>
                  <a:cubicBezTo>
                    <a:pt x="7914" y="3866"/>
                    <a:pt x="8424" y="3310"/>
                    <a:pt x="8949" y="2785"/>
                  </a:cubicBezTo>
                  <a:cubicBezTo>
                    <a:pt x="9595" y="2140"/>
                    <a:pt x="10213" y="1474"/>
                    <a:pt x="10824" y="800"/>
                  </a:cubicBezTo>
                  <a:cubicBezTo>
                    <a:pt x="11295" y="800"/>
                    <a:pt x="11766" y="801"/>
                    <a:pt x="12237" y="801"/>
                  </a:cubicBezTo>
                  <a:cubicBezTo>
                    <a:pt x="12944" y="801"/>
                    <a:pt x="13651" y="799"/>
                    <a:pt x="14357" y="794"/>
                  </a:cubicBezTo>
                  <a:close/>
                  <a:moveTo>
                    <a:pt x="10496" y="799"/>
                  </a:moveTo>
                  <a:cubicBezTo>
                    <a:pt x="9969" y="1276"/>
                    <a:pt x="9449" y="1760"/>
                    <a:pt x="8942" y="2262"/>
                  </a:cubicBezTo>
                  <a:cubicBezTo>
                    <a:pt x="8273" y="2926"/>
                    <a:pt x="7541" y="3574"/>
                    <a:pt x="6977" y="4339"/>
                  </a:cubicBezTo>
                  <a:cubicBezTo>
                    <a:pt x="6426" y="4343"/>
                    <a:pt x="5876" y="4350"/>
                    <a:pt x="5327" y="4362"/>
                  </a:cubicBezTo>
                  <a:cubicBezTo>
                    <a:pt x="5958" y="3876"/>
                    <a:pt x="6503" y="3262"/>
                    <a:pt x="7064" y="2706"/>
                  </a:cubicBezTo>
                  <a:cubicBezTo>
                    <a:pt x="7686" y="2091"/>
                    <a:pt x="8279" y="1458"/>
                    <a:pt x="8854" y="802"/>
                  </a:cubicBezTo>
                  <a:cubicBezTo>
                    <a:pt x="8963" y="802"/>
                    <a:pt x="9072" y="803"/>
                    <a:pt x="9182" y="803"/>
                  </a:cubicBezTo>
                  <a:cubicBezTo>
                    <a:pt x="9619" y="803"/>
                    <a:pt x="10057" y="799"/>
                    <a:pt x="10496" y="799"/>
                  </a:cubicBezTo>
                  <a:close/>
                  <a:moveTo>
                    <a:pt x="6883" y="792"/>
                  </a:moveTo>
                  <a:cubicBezTo>
                    <a:pt x="7441" y="799"/>
                    <a:pt x="8001" y="797"/>
                    <a:pt x="8558" y="800"/>
                  </a:cubicBezTo>
                  <a:cubicBezTo>
                    <a:pt x="7960" y="1333"/>
                    <a:pt x="7376" y="1880"/>
                    <a:pt x="6810" y="2452"/>
                  </a:cubicBezTo>
                  <a:cubicBezTo>
                    <a:pt x="6203" y="3066"/>
                    <a:pt x="5524" y="3659"/>
                    <a:pt x="5022" y="4368"/>
                  </a:cubicBezTo>
                  <a:cubicBezTo>
                    <a:pt x="4466" y="4380"/>
                    <a:pt x="3911" y="4389"/>
                    <a:pt x="3355" y="4407"/>
                  </a:cubicBezTo>
                  <a:lnTo>
                    <a:pt x="3355" y="4407"/>
                  </a:lnTo>
                  <a:cubicBezTo>
                    <a:pt x="3901" y="3948"/>
                    <a:pt x="4389" y="3396"/>
                    <a:pt x="4885" y="2902"/>
                  </a:cubicBezTo>
                  <a:cubicBezTo>
                    <a:pt x="5573" y="2219"/>
                    <a:pt x="6299" y="1565"/>
                    <a:pt x="6883" y="792"/>
                  </a:cubicBezTo>
                  <a:close/>
                  <a:moveTo>
                    <a:pt x="5443" y="771"/>
                  </a:moveTo>
                  <a:cubicBezTo>
                    <a:pt x="5838" y="779"/>
                    <a:pt x="6235" y="782"/>
                    <a:pt x="6632" y="787"/>
                  </a:cubicBezTo>
                  <a:cubicBezTo>
                    <a:pt x="6003" y="1291"/>
                    <a:pt x="5455" y="1883"/>
                    <a:pt x="4882" y="2455"/>
                  </a:cubicBezTo>
                  <a:cubicBezTo>
                    <a:pt x="4254" y="3085"/>
                    <a:pt x="3530" y="3704"/>
                    <a:pt x="2984" y="4421"/>
                  </a:cubicBezTo>
                  <a:cubicBezTo>
                    <a:pt x="2618" y="4432"/>
                    <a:pt x="2251" y="4439"/>
                    <a:pt x="1883" y="4455"/>
                  </a:cubicBezTo>
                  <a:lnTo>
                    <a:pt x="1883" y="4457"/>
                  </a:lnTo>
                  <a:cubicBezTo>
                    <a:pt x="1828" y="4457"/>
                    <a:pt x="1775" y="4483"/>
                    <a:pt x="1741" y="4529"/>
                  </a:cubicBezTo>
                  <a:cubicBezTo>
                    <a:pt x="1688" y="4530"/>
                    <a:pt x="1637" y="4530"/>
                    <a:pt x="1585" y="4532"/>
                  </a:cubicBezTo>
                  <a:cubicBezTo>
                    <a:pt x="2346" y="3901"/>
                    <a:pt x="3055" y="3225"/>
                    <a:pt x="3765" y="2536"/>
                  </a:cubicBezTo>
                  <a:cubicBezTo>
                    <a:pt x="4303" y="2016"/>
                    <a:pt x="5046" y="1443"/>
                    <a:pt x="5443" y="771"/>
                  </a:cubicBezTo>
                  <a:close/>
                  <a:moveTo>
                    <a:pt x="3900" y="739"/>
                  </a:moveTo>
                  <a:cubicBezTo>
                    <a:pt x="4274" y="749"/>
                    <a:pt x="4648" y="754"/>
                    <a:pt x="5022" y="762"/>
                  </a:cubicBezTo>
                  <a:cubicBezTo>
                    <a:pt x="4456" y="1179"/>
                    <a:pt x="3970" y="1806"/>
                    <a:pt x="3504" y="2275"/>
                  </a:cubicBezTo>
                  <a:cubicBezTo>
                    <a:pt x="2792" y="2990"/>
                    <a:pt x="2110" y="3723"/>
                    <a:pt x="1467" y="4501"/>
                  </a:cubicBezTo>
                  <a:cubicBezTo>
                    <a:pt x="1460" y="4509"/>
                    <a:pt x="1457" y="4521"/>
                    <a:pt x="1455" y="4532"/>
                  </a:cubicBezTo>
                  <a:lnTo>
                    <a:pt x="1455" y="4534"/>
                  </a:lnTo>
                  <a:cubicBezTo>
                    <a:pt x="1173" y="4539"/>
                    <a:pt x="891" y="4544"/>
                    <a:pt x="609" y="4549"/>
                  </a:cubicBezTo>
                  <a:cubicBezTo>
                    <a:pt x="640" y="4503"/>
                    <a:pt x="655" y="4448"/>
                    <a:pt x="653" y="4394"/>
                  </a:cubicBezTo>
                  <a:cubicBezTo>
                    <a:pt x="658" y="4238"/>
                    <a:pt x="658" y="4086"/>
                    <a:pt x="656" y="3937"/>
                  </a:cubicBezTo>
                  <a:cubicBezTo>
                    <a:pt x="1162" y="3471"/>
                    <a:pt x="1665" y="3003"/>
                    <a:pt x="2152" y="2519"/>
                  </a:cubicBezTo>
                  <a:cubicBezTo>
                    <a:pt x="2704" y="1973"/>
                    <a:pt x="3466" y="1414"/>
                    <a:pt x="3900" y="739"/>
                  </a:cubicBezTo>
                  <a:close/>
                  <a:moveTo>
                    <a:pt x="39897" y="5321"/>
                  </a:moveTo>
                  <a:cubicBezTo>
                    <a:pt x="40300" y="5785"/>
                    <a:pt x="40625" y="6292"/>
                    <a:pt x="40971" y="6811"/>
                  </a:cubicBezTo>
                  <a:lnTo>
                    <a:pt x="40971" y="6812"/>
                  </a:lnTo>
                  <a:cubicBezTo>
                    <a:pt x="41539" y="7659"/>
                    <a:pt x="42202" y="8472"/>
                    <a:pt x="42904" y="9227"/>
                  </a:cubicBezTo>
                  <a:cubicBezTo>
                    <a:pt x="40960" y="9238"/>
                    <a:pt x="39018" y="9291"/>
                    <a:pt x="37072" y="9294"/>
                  </a:cubicBezTo>
                  <a:cubicBezTo>
                    <a:pt x="37374" y="8864"/>
                    <a:pt x="37674" y="8435"/>
                    <a:pt x="37974" y="8002"/>
                  </a:cubicBezTo>
                  <a:cubicBezTo>
                    <a:pt x="38596" y="7109"/>
                    <a:pt x="39292" y="6237"/>
                    <a:pt x="39897" y="5321"/>
                  </a:cubicBezTo>
                  <a:close/>
                  <a:moveTo>
                    <a:pt x="11407" y="1"/>
                  </a:moveTo>
                  <a:cubicBezTo>
                    <a:pt x="11394" y="1"/>
                    <a:pt x="11379" y="6"/>
                    <a:pt x="11367" y="18"/>
                  </a:cubicBezTo>
                  <a:cubicBezTo>
                    <a:pt x="11313" y="65"/>
                    <a:pt x="11260" y="114"/>
                    <a:pt x="11208" y="162"/>
                  </a:cubicBezTo>
                  <a:cubicBezTo>
                    <a:pt x="10611" y="159"/>
                    <a:pt x="10014" y="157"/>
                    <a:pt x="9418" y="157"/>
                  </a:cubicBezTo>
                  <a:cubicBezTo>
                    <a:pt x="6903" y="157"/>
                    <a:pt x="4391" y="188"/>
                    <a:pt x="1885" y="300"/>
                  </a:cubicBezTo>
                  <a:cubicBezTo>
                    <a:pt x="1828" y="301"/>
                    <a:pt x="1775" y="328"/>
                    <a:pt x="1741" y="374"/>
                  </a:cubicBezTo>
                  <a:cubicBezTo>
                    <a:pt x="1281" y="382"/>
                    <a:pt x="820" y="388"/>
                    <a:pt x="359" y="397"/>
                  </a:cubicBezTo>
                  <a:cubicBezTo>
                    <a:pt x="359" y="397"/>
                    <a:pt x="358" y="397"/>
                    <a:pt x="357" y="397"/>
                  </a:cubicBezTo>
                  <a:cubicBezTo>
                    <a:pt x="307" y="397"/>
                    <a:pt x="268" y="440"/>
                    <a:pt x="273" y="490"/>
                  </a:cubicBezTo>
                  <a:cubicBezTo>
                    <a:pt x="273" y="497"/>
                    <a:pt x="277" y="503"/>
                    <a:pt x="279" y="510"/>
                  </a:cubicBezTo>
                  <a:cubicBezTo>
                    <a:pt x="268" y="513"/>
                    <a:pt x="258" y="518"/>
                    <a:pt x="248" y="525"/>
                  </a:cubicBezTo>
                  <a:lnTo>
                    <a:pt x="243" y="526"/>
                  </a:lnTo>
                  <a:cubicBezTo>
                    <a:pt x="220" y="539"/>
                    <a:pt x="199" y="557"/>
                    <a:pt x="182" y="579"/>
                  </a:cubicBezTo>
                  <a:cubicBezTo>
                    <a:pt x="177" y="584"/>
                    <a:pt x="174" y="587"/>
                    <a:pt x="171" y="592"/>
                  </a:cubicBezTo>
                  <a:cubicBezTo>
                    <a:pt x="156" y="612"/>
                    <a:pt x="146" y="634"/>
                    <a:pt x="138" y="659"/>
                  </a:cubicBezTo>
                  <a:cubicBezTo>
                    <a:pt x="135" y="667"/>
                    <a:pt x="133" y="677"/>
                    <a:pt x="130" y="685"/>
                  </a:cubicBezTo>
                  <a:cubicBezTo>
                    <a:pt x="125" y="700"/>
                    <a:pt x="122" y="713"/>
                    <a:pt x="118" y="726"/>
                  </a:cubicBezTo>
                  <a:cubicBezTo>
                    <a:pt x="30" y="1665"/>
                    <a:pt x="72" y="2606"/>
                    <a:pt x="77" y="3546"/>
                  </a:cubicBezTo>
                  <a:cubicBezTo>
                    <a:pt x="66" y="3799"/>
                    <a:pt x="61" y="4055"/>
                    <a:pt x="67" y="4317"/>
                  </a:cubicBezTo>
                  <a:cubicBezTo>
                    <a:pt x="58" y="4329"/>
                    <a:pt x="46" y="4340"/>
                    <a:pt x="35" y="4353"/>
                  </a:cubicBezTo>
                  <a:cubicBezTo>
                    <a:pt x="0" y="4389"/>
                    <a:pt x="26" y="4450"/>
                    <a:pt x="77" y="4450"/>
                  </a:cubicBezTo>
                  <a:cubicBezTo>
                    <a:pt x="90" y="4557"/>
                    <a:pt x="172" y="4644"/>
                    <a:pt x="279" y="4663"/>
                  </a:cubicBezTo>
                  <a:cubicBezTo>
                    <a:pt x="282" y="4705"/>
                    <a:pt x="317" y="4737"/>
                    <a:pt x="358" y="4737"/>
                  </a:cubicBezTo>
                  <a:cubicBezTo>
                    <a:pt x="359" y="4737"/>
                    <a:pt x="360" y="4737"/>
                    <a:pt x="361" y="4737"/>
                  </a:cubicBezTo>
                  <a:cubicBezTo>
                    <a:pt x="822" y="4747"/>
                    <a:pt x="1281" y="4752"/>
                    <a:pt x="1742" y="4760"/>
                  </a:cubicBezTo>
                  <a:cubicBezTo>
                    <a:pt x="1777" y="4806"/>
                    <a:pt x="1829" y="4834"/>
                    <a:pt x="1885" y="4834"/>
                  </a:cubicBezTo>
                  <a:cubicBezTo>
                    <a:pt x="4357" y="4944"/>
                    <a:pt x="6835" y="4975"/>
                    <a:pt x="9314" y="4975"/>
                  </a:cubicBezTo>
                  <a:cubicBezTo>
                    <a:pt x="10815" y="4975"/>
                    <a:pt x="12316" y="4964"/>
                    <a:pt x="13816" y="4952"/>
                  </a:cubicBezTo>
                  <a:lnTo>
                    <a:pt x="13816" y="4952"/>
                  </a:lnTo>
                  <a:cubicBezTo>
                    <a:pt x="13560" y="6438"/>
                    <a:pt x="13827" y="8084"/>
                    <a:pt x="14062" y="9609"/>
                  </a:cubicBezTo>
                  <a:cubicBezTo>
                    <a:pt x="13739" y="9130"/>
                    <a:pt x="13365" y="8664"/>
                    <a:pt x="12830" y="8536"/>
                  </a:cubicBezTo>
                  <a:cubicBezTo>
                    <a:pt x="12824" y="8535"/>
                    <a:pt x="12818" y="8534"/>
                    <a:pt x="12812" y="8534"/>
                  </a:cubicBezTo>
                  <a:cubicBezTo>
                    <a:pt x="12752" y="8534"/>
                    <a:pt x="12692" y="8601"/>
                    <a:pt x="12735" y="8659"/>
                  </a:cubicBezTo>
                  <a:cubicBezTo>
                    <a:pt x="13207" y="9286"/>
                    <a:pt x="13614" y="9931"/>
                    <a:pt x="14006" y="10610"/>
                  </a:cubicBezTo>
                  <a:cubicBezTo>
                    <a:pt x="14064" y="10709"/>
                    <a:pt x="14163" y="10756"/>
                    <a:pt x="14263" y="10756"/>
                  </a:cubicBezTo>
                  <a:cubicBezTo>
                    <a:pt x="14365" y="10756"/>
                    <a:pt x="14468" y="10706"/>
                    <a:pt x="14528" y="10610"/>
                  </a:cubicBezTo>
                  <a:cubicBezTo>
                    <a:pt x="15204" y="9517"/>
                    <a:pt x="16039" y="8538"/>
                    <a:pt x="16798" y="7506"/>
                  </a:cubicBezTo>
                  <a:cubicBezTo>
                    <a:pt x="16833" y="7459"/>
                    <a:pt x="16788" y="7414"/>
                    <a:pt x="16741" y="7414"/>
                  </a:cubicBezTo>
                  <a:cubicBezTo>
                    <a:pt x="16726" y="7414"/>
                    <a:pt x="16711" y="7418"/>
                    <a:pt x="16698" y="7429"/>
                  </a:cubicBezTo>
                  <a:cubicBezTo>
                    <a:pt x="15866" y="8126"/>
                    <a:pt x="15059" y="8850"/>
                    <a:pt x="14411" y="9714"/>
                  </a:cubicBezTo>
                  <a:cubicBezTo>
                    <a:pt x="14465" y="9022"/>
                    <a:pt x="14477" y="8326"/>
                    <a:pt x="14444" y="7632"/>
                  </a:cubicBezTo>
                  <a:cubicBezTo>
                    <a:pt x="14401" y="6752"/>
                    <a:pt x="14438" y="5830"/>
                    <a:pt x="14321" y="4949"/>
                  </a:cubicBezTo>
                  <a:lnTo>
                    <a:pt x="14359" y="4949"/>
                  </a:lnTo>
                  <a:cubicBezTo>
                    <a:pt x="22717" y="5037"/>
                    <a:pt x="31076" y="5060"/>
                    <a:pt x="39436" y="5060"/>
                  </a:cubicBezTo>
                  <a:cubicBezTo>
                    <a:pt x="39046" y="5544"/>
                    <a:pt x="38690" y="6063"/>
                    <a:pt x="38332" y="6560"/>
                  </a:cubicBezTo>
                  <a:cubicBezTo>
                    <a:pt x="37983" y="7044"/>
                    <a:pt x="37638" y="7531"/>
                    <a:pt x="37292" y="8015"/>
                  </a:cubicBezTo>
                  <a:cubicBezTo>
                    <a:pt x="37203" y="8136"/>
                    <a:pt x="36424" y="9296"/>
                    <a:pt x="36459" y="9296"/>
                  </a:cubicBezTo>
                  <a:cubicBezTo>
                    <a:pt x="36456" y="9296"/>
                    <a:pt x="36454" y="9296"/>
                    <a:pt x="36452" y="9296"/>
                  </a:cubicBezTo>
                  <a:cubicBezTo>
                    <a:pt x="36063" y="9296"/>
                    <a:pt x="36069" y="9891"/>
                    <a:pt x="36459" y="9906"/>
                  </a:cubicBezTo>
                  <a:cubicBezTo>
                    <a:pt x="36951" y="9926"/>
                    <a:pt x="37443" y="9933"/>
                    <a:pt x="37935" y="9933"/>
                  </a:cubicBezTo>
                  <a:cubicBezTo>
                    <a:pt x="39602" y="9933"/>
                    <a:pt x="41271" y="9846"/>
                    <a:pt x="42938" y="9846"/>
                  </a:cubicBezTo>
                  <a:cubicBezTo>
                    <a:pt x="43169" y="9846"/>
                    <a:pt x="43401" y="9848"/>
                    <a:pt x="43632" y="9852"/>
                  </a:cubicBezTo>
                  <a:cubicBezTo>
                    <a:pt x="43634" y="9852"/>
                    <a:pt x="43636" y="9852"/>
                    <a:pt x="43638" y="9852"/>
                  </a:cubicBezTo>
                  <a:cubicBezTo>
                    <a:pt x="43914" y="9852"/>
                    <a:pt x="44039" y="9508"/>
                    <a:pt x="43855" y="9316"/>
                  </a:cubicBezTo>
                  <a:cubicBezTo>
                    <a:pt x="42943" y="8366"/>
                    <a:pt x="42069" y="7329"/>
                    <a:pt x="41357" y="6218"/>
                  </a:cubicBezTo>
                  <a:cubicBezTo>
                    <a:pt x="41155" y="5905"/>
                    <a:pt x="40912" y="5423"/>
                    <a:pt x="40604" y="5060"/>
                  </a:cubicBezTo>
                  <a:cubicBezTo>
                    <a:pt x="45962" y="5059"/>
                    <a:pt x="51321" y="5050"/>
                    <a:pt x="56680" y="5039"/>
                  </a:cubicBezTo>
                  <a:lnTo>
                    <a:pt x="56680" y="5039"/>
                  </a:lnTo>
                  <a:cubicBezTo>
                    <a:pt x="56334" y="6323"/>
                    <a:pt x="56416" y="7782"/>
                    <a:pt x="56424" y="9089"/>
                  </a:cubicBezTo>
                  <a:cubicBezTo>
                    <a:pt x="56434" y="10383"/>
                    <a:pt x="56478" y="11674"/>
                    <a:pt x="56472" y="12967"/>
                  </a:cubicBezTo>
                  <a:cubicBezTo>
                    <a:pt x="56117" y="12345"/>
                    <a:pt x="55727" y="11747"/>
                    <a:pt x="55300" y="11174"/>
                  </a:cubicBezTo>
                  <a:cubicBezTo>
                    <a:pt x="55280" y="11146"/>
                    <a:pt x="55249" y="11134"/>
                    <a:pt x="55220" y="11134"/>
                  </a:cubicBezTo>
                  <a:cubicBezTo>
                    <a:pt x="55166" y="11134"/>
                    <a:pt x="55116" y="11176"/>
                    <a:pt x="55135" y="11245"/>
                  </a:cubicBezTo>
                  <a:cubicBezTo>
                    <a:pt x="55433" y="12345"/>
                    <a:pt x="56017" y="13259"/>
                    <a:pt x="56490" y="14289"/>
                  </a:cubicBezTo>
                  <a:cubicBezTo>
                    <a:pt x="56538" y="14395"/>
                    <a:pt x="56625" y="14439"/>
                    <a:pt x="56716" y="14439"/>
                  </a:cubicBezTo>
                  <a:cubicBezTo>
                    <a:pt x="56870" y="14439"/>
                    <a:pt x="57036" y="14311"/>
                    <a:pt x="57041" y="14140"/>
                  </a:cubicBezTo>
                  <a:lnTo>
                    <a:pt x="57041" y="14119"/>
                  </a:lnTo>
                  <a:cubicBezTo>
                    <a:pt x="57362" y="13797"/>
                    <a:pt x="57641" y="13430"/>
                    <a:pt x="57919" y="13069"/>
                  </a:cubicBezTo>
                  <a:cubicBezTo>
                    <a:pt x="58178" y="12729"/>
                    <a:pt x="58503" y="12286"/>
                    <a:pt x="58401" y="11835"/>
                  </a:cubicBezTo>
                  <a:cubicBezTo>
                    <a:pt x="58393" y="11801"/>
                    <a:pt x="58365" y="11785"/>
                    <a:pt x="58335" y="11785"/>
                  </a:cubicBezTo>
                  <a:cubicBezTo>
                    <a:pt x="58316" y="11785"/>
                    <a:pt x="58296" y="11791"/>
                    <a:pt x="58281" y="11804"/>
                  </a:cubicBezTo>
                  <a:cubicBezTo>
                    <a:pt x="57917" y="12126"/>
                    <a:pt x="57659" y="12623"/>
                    <a:pt x="57354" y="13003"/>
                  </a:cubicBezTo>
                  <a:cubicBezTo>
                    <a:pt x="57249" y="13136"/>
                    <a:pt x="57146" y="13271"/>
                    <a:pt x="57054" y="13407"/>
                  </a:cubicBezTo>
                  <a:cubicBezTo>
                    <a:pt x="57075" y="12088"/>
                    <a:pt x="57036" y="10769"/>
                    <a:pt x="57013" y="9450"/>
                  </a:cubicBezTo>
                  <a:cubicBezTo>
                    <a:pt x="56988" y="7984"/>
                    <a:pt x="57172" y="6497"/>
                    <a:pt x="57128" y="5037"/>
                  </a:cubicBezTo>
                  <a:cubicBezTo>
                    <a:pt x="61391" y="5029"/>
                    <a:pt x="65653" y="5024"/>
                    <a:pt x="69917" y="5021"/>
                  </a:cubicBezTo>
                  <a:cubicBezTo>
                    <a:pt x="70220" y="5019"/>
                    <a:pt x="70332" y="4724"/>
                    <a:pt x="70255" y="4504"/>
                  </a:cubicBezTo>
                  <a:cubicBezTo>
                    <a:pt x="70251" y="3248"/>
                    <a:pt x="70238" y="1996"/>
                    <a:pt x="70192" y="741"/>
                  </a:cubicBezTo>
                  <a:cubicBezTo>
                    <a:pt x="70366" y="528"/>
                    <a:pt x="70276" y="113"/>
                    <a:pt x="69915" y="113"/>
                  </a:cubicBezTo>
                  <a:cubicBezTo>
                    <a:pt x="59655" y="111"/>
                    <a:pt x="49393" y="73"/>
                    <a:pt x="39131" y="73"/>
                  </a:cubicBezTo>
                  <a:cubicBezTo>
                    <a:pt x="30927" y="73"/>
                    <a:pt x="22723" y="97"/>
                    <a:pt x="14520" y="183"/>
                  </a:cubicBezTo>
                  <a:cubicBezTo>
                    <a:pt x="13480" y="175"/>
                    <a:pt x="12438" y="167"/>
                    <a:pt x="11398" y="162"/>
                  </a:cubicBezTo>
                  <a:cubicBezTo>
                    <a:pt x="11414" y="141"/>
                    <a:pt x="11432" y="123"/>
                    <a:pt x="11450" y="101"/>
                  </a:cubicBezTo>
                  <a:cubicBezTo>
                    <a:pt x="11492" y="58"/>
                    <a:pt x="11453" y="1"/>
                    <a:pt x="114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4" name="Google Shape;3834;p8"/>
            <p:cNvSpPr/>
            <p:nvPr/>
          </p:nvSpPr>
          <p:spPr>
            <a:xfrm>
              <a:off x="27842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3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5" name="Google Shape;3835;p8"/>
            <p:cNvSpPr/>
            <p:nvPr/>
          </p:nvSpPr>
          <p:spPr>
            <a:xfrm>
              <a:off x="2839250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9" y="17"/>
                  </a:cubicBezTo>
                  <a:cubicBezTo>
                    <a:pt x="2851" y="1267"/>
                    <a:pt x="1595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7" y="1632"/>
                    <a:pt x="4467" y="114"/>
                  </a:cubicBezTo>
                  <a:cubicBezTo>
                    <a:pt x="4508" y="64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6" name="Google Shape;3836;p8"/>
            <p:cNvSpPr/>
            <p:nvPr/>
          </p:nvSpPr>
          <p:spPr>
            <a:xfrm>
              <a:off x="28943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7" name="Google Shape;3837;p8"/>
            <p:cNvSpPr/>
            <p:nvPr/>
          </p:nvSpPr>
          <p:spPr>
            <a:xfrm>
              <a:off x="29493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7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6" y="113"/>
                  </a:cubicBezTo>
                  <a:cubicBezTo>
                    <a:pt x="4507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8" name="Google Shape;3838;p8"/>
            <p:cNvSpPr/>
            <p:nvPr/>
          </p:nvSpPr>
          <p:spPr>
            <a:xfrm>
              <a:off x="1491725" y="2145000"/>
              <a:ext cx="179850" cy="265525"/>
            </a:xfrm>
            <a:custGeom>
              <a:avLst/>
              <a:gdLst/>
              <a:ahLst/>
              <a:cxnLst/>
              <a:rect l="l" t="t" r="r" b="b"/>
              <a:pathLst>
                <a:path w="7194" h="10621" extrusionOk="0">
                  <a:moveTo>
                    <a:pt x="3056" y="402"/>
                  </a:moveTo>
                  <a:cubicBezTo>
                    <a:pt x="3649" y="402"/>
                    <a:pt x="4214" y="855"/>
                    <a:pt x="4297" y="1507"/>
                  </a:cubicBezTo>
                  <a:cubicBezTo>
                    <a:pt x="4349" y="1906"/>
                    <a:pt x="3800" y="2183"/>
                    <a:pt x="3616" y="2488"/>
                  </a:cubicBezTo>
                  <a:cubicBezTo>
                    <a:pt x="3476" y="2719"/>
                    <a:pt x="3575" y="3139"/>
                    <a:pt x="3572" y="3393"/>
                  </a:cubicBezTo>
                  <a:cubicBezTo>
                    <a:pt x="3570" y="3521"/>
                    <a:pt x="3669" y="3590"/>
                    <a:pt x="3776" y="3590"/>
                  </a:cubicBezTo>
                  <a:cubicBezTo>
                    <a:pt x="3809" y="3590"/>
                    <a:pt x="3844" y="3583"/>
                    <a:pt x="3877" y="3569"/>
                  </a:cubicBezTo>
                  <a:cubicBezTo>
                    <a:pt x="4204" y="3426"/>
                    <a:pt x="4530" y="3376"/>
                    <a:pt x="4857" y="3376"/>
                  </a:cubicBezTo>
                  <a:cubicBezTo>
                    <a:pt x="5440" y="3376"/>
                    <a:pt x="6023" y="3536"/>
                    <a:pt x="6610" y="3618"/>
                  </a:cubicBezTo>
                  <a:cubicBezTo>
                    <a:pt x="6611" y="3715"/>
                    <a:pt x="6621" y="3813"/>
                    <a:pt x="6642" y="3910"/>
                  </a:cubicBezTo>
                  <a:cubicBezTo>
                    <a:pt x="6490" y="4763"/>
                    <a:pt x="6595" y="5838"/>
                    <a:pt x="6593" y="6605"/>
                  </a:cubicBezTo>
                  <a:cubicBezTo>
                    <a:pt x="6590" y="7777"/>
                    <a:pt x="6508" y="8989"/>
                    <a:pt x="6618" y="10155"/>
                  </a:cubicBezTo>
                  <a:cubicBezTo>
                    <a:pt x="6263" y="10042"/>
                    <a:pt x="5856" y="10008"/>
                    <a:pt x="5437" y="10008"/>
                  </a:cubicBezTo>
                  <a:cubicBezTo>
                    <a:pt x="4801" y="10008"/>
                    <a:pt x="4139" y="10086"/>
                    <a:pt x="3591" y="10086"/>
                  </a:cubicBezTo>
                  <a:cubicBezTo>
                    <a:pt x="3055" y="10086"/>
                    <a:pt x="2386" y="10007"/>
                    <a:pt x="1742" y="10007"/>
                  </a:cubicBezTo>
                  <a:cubicBezTo>
                    <a:pt x="1325" y="10007"/>
                    <a:pt x="919" y="10040"/>
                    <a:pt x="566" y="10150"/>
                  </a:cubicBezTo>
                  <a:cubicBezTo>
                    <a:pt x="570" y="10070"/>
                    <a:pt x="571" y="9993"/>
                    <a:pt x="535" y="9916"/>
                  </a:cubicBezTo>
                  <a:cubicBezTo>
                    <a:pt x="530" y="9907"/>
                    <a:pt x="524" y="9899"/>
                    <a:pt x="519" y="9891"/>
                  </a:cubicBezTo>
                  <a:cubicBezTo>
                    <a:pt x="520" y="8782"/>
                    <a:pt x="514" y="7673"/>
                    <a:pt x="511" y="6564"/>
                  </a:cubicBezTo>
                  <a:cubicBezTo>
                    <a:pt x="509" y="5821"/>
                    <a:pt x="573" y="5014"/>
                    <a:pt x="499" y="4248"/>
                  </a:cubicBezTo>
                  <a:cubicBezTo>
                    <a:pt x="534" y="4074"/>
                    <a:pt x="538" y="3889"/>
                    <a:pt x="534" y="3712"/>
                  </a:cubicBezTo>
                  <a:lnTo>
                    <a:pt x="534" y="3712"/>
                  </a:lnTo>
                  <a:cubicBezTo>
                    <a:pt x="878" y="3730"/>
                    <a:pt x="1221" y="3744"/>
                    <a:pt x="1563" y="3744"/>
                  </a:cubicBezTo>
                  <a:cubicBezTo>
                    <a:pt x="1972" y="3744"/>
                    <a:pt x="2380" y="3725"/>
                    <a:pt x="2789" y="3674"/>
                  </a:cubicBezTo>
                  <a:cubicBezTo>
                    <a:pt x="2914" y="3658"/>
                    <a:pt x="3050" y="3572"/>
                    <a:pt x="3038" y="3426"/>
                  </a:cubicBezTo>
                  <a:cubicBezTo>
                    <a:pt x="3014" y="3160"/>
                    <a:pt x="3006" y="2898"/>
                    <a:pt x="3004" y="2632"/>
                  </a:cubicBezTo>
                  <a:cubicBezTo>
                    <a:pt x="3004" y="2516"/>
                    <a:pt x="2927" y="2434"/>
                    <a:pt x="2824" y="2394"/>
                  </a:cubicBezTo>
                  <a:cubicBezTo>
                    <a:pt x="2222" y="2170"/>
                    <a:pt x="1661" y="1158"/>
                    <a:pt x="2358" y="637"/>
                  </a:cubicBezTo>
                  <a:cubicBezTo>
                    <a:pt x="2575" y="475"/>
                    <a:pt x="2818" y="402"/>
                    <a:pt x="3056" y="402"/>
                  </a:cubicBezTo>
                  <a:close/>
                  <a:moveTo>
                    <a:pt x="3117" y="1"/>
                  </a:moveTo>
                  <a:cubicBezTo>
                    <a:pt x="2954" y="1"/>
                    <a:pt x="2781" y="19"/>
                    <a:pt x="2600" y="55"/>
                  </a:cubicBezTo>
                  <a:cubicBezTo>
                    <a:pt x="2020" y="168"/>
                    <a:pt x="1472" y="731"/>
                    <a:pt x="1575" y="1349"/>
                  </a:cubicBezTo>
                  <a:cubicBezTo>
                    <a:pt x="1642" y="1748"/>
                    <a:pt x="1795" y="2189"/>
                    <a:pt x="2094" y="2478"/>
                  </a:cubicBezTo>
                  <a:cubicBezTo>
                    <a:pt x="2446" y="2819"/>
                    <a:pt x="2486" y="2816"/>
                    <a:pt x="2523" y="3198"/>
                  </a:cubicBezTo>
                  <a:cubicBezTo>
                    <a:pt x="2174" y="3228"/>
                    <a:pt x="1826" y="3238"/>
                    <a:pt x="1478" y="3238"/>
                  </a:cubicBezTo>
                  <a:cubicBezTo>
                    <a:pt x="1081" y="3238"/>
                    <a:pt x="683" y="3225"/>
                    <a:pt x="283" y="3215"/>
                  </a:cubicBezTo>
                  <a:cubicBezTo>
                    <a:pt x="281" y="3215"/>
                    <a:pt x="279" y="3215"/>
                    <a:pt x="277" y="3215"/>
                  </a:cubicBezTo>
                  <a:cubicBezTo>
                    <a:pt x="156" y="3215"/>
                    <a:pt x="28" y="3328"/>
                    <a:pt x="41" y="3456"/>
                  </a:cubicBezTo>
                  <a:cubicBezTo>
                    <a:pt x="69" y="3772"/>
                    <a:pt x="48" y="4086"/>
                    <a:pt x="53" y="4402"/>
                  </a:cubicBezTo>
                  <a:cubicBezTo>
                    <a:pt x="0" y="5121"/>
                    <a:pt x="55" y="5869"/>
                    <a:pt x="53" y="6563"/>
                  </a:cubicBezTo>
                  <a:cubicBezTo>
                    <a:pt x="50" y="7708"/>
                    <a:pt x="43" y="8851"/>
                    <a:pt x="46" y="9996"/>
                  </a:cubicBezTo>
                  <a:cubicBezTo>
                    <a:pt x="43" y="10063"/>
                    <a:pt x="74" y="10129"/>
                    <a:pt x="127" y="10172"/>
                  </a:cubicBezTo>
                  <a:lnTo>
                    <a:pt x="127" y="10188"/>
                  </a:lnTo>
                  <a:cubicBezTo>
                    <a:pt x="119" y="10331"/>
                    <a:pt x="224" y="10398"/>
                    <a:pt x="335" y="10398"/>
                  </a:cubicBezTo>
                  <a:cubicBezTo>
                    <a:pt x="339" y="10398"/>
                    <a:pt x="343" y="10398"/>
                    <a:pt x="347" y="10398"/>
                  </a:cubicBezTo>
                  <a:cubicBezTo>
                    <a:pt x="350" y="10398"/>
                    <a:pt x="353" y="10396"/>
                    <a:pt x="356" y="10396"/>
                  </a:cubicBezTo>
                  <a:cubicBezTo>
                    <a:pt x="756" y="10571"/>
                    <a:pt x="1248" y="10620"/>
                    <a:pt x="1756" y="10620"/>
                  </a:cubicBezTo>
                  <a:cubicBezTo>
                    <a:pt x="2395" y="10620"/>
                    <a:pt x="3059" y="10543"/>
                    <a:pt x="3591" y="10541"/>
                  </a:cubicBezTo>
                  <a:cubicBezTo>
                    <a:pt x="3598" y="10541"/>
                    <a:pt x="3604" y="10541"/>
                    <a:pt x="3610" y="10541"/>
                  </a:cubicBezTo>
                  <a:cubicBezTo>
                    <a:pt x="4159" y="10541"/>
                    <a:pt x="4819" y="10621"/>
                    <a:pt x="5453" y="10621"/>
                  </a:cubicBezTo>
                  <a:cubicBezTo>
                    <a:pt x="5921" y="10621"/>
                    <a:pt x="6375" y="10577"/>
                    <a:pt x="6757" y="10424"/>
                  </a:cubicBezTo>
                  <a:cubicBezTo>
                    <a:pt x="6779" y="10431"/>
                    <a:pt x="6800" y="10434"/>
                    <a:pt x="6823" y="10434"/>
                  </a:cubicBezTo>
                  <a:cubicBezTo>
                    <a:pt x="6824" y="10434"/>
                    <a:pt x="6825" y="10434"/>
                    <a:pt x="6827" y="10434"/>
                  </a:cubicBezTo>
                  <a:cubicBezTo>
                    <a:pt x="6925" y="10434"/>
                    <a:pt x="7020" y="10369"/>
                    <a:pt x="7018" y="10255"/>
                  </a:cubicBezTo>
                  <a:cubicBezTo>
                    <a:pt x="7018" y="10254"/>
                    <a:pt x="7020" y="10252"/>
                    <a:pt x="7020" y="10249"/>
                  </a:cubicBezTo>
                  <a:cubicBezTo>
                    <a:pt x="7131" y="9171"/>
                    <a:pt x="7054" y="8055"/>
                    <a:pt x="7053" y="6971"/>
                  </a:cubicBezTo>
                  <a:cubicBezTo>
                    <a:pt x="7051" y="6084"/>
                    <a:pt x="7194" y="4809"/>
                    <a:pt x="6994" y="3841"/>
                  </a:cubicBezTo>
                  <a:cubicBezTo>
                    <a:pt x="7030" y="3712"/>
                    <a:pt x="7056" y="3579"/>
                    <a:pt x="7072" y="3446"/>
                  </a:cubicBezTo>
                  <a:cubicBezTo>
                    <a:pt x="7074" y="3439"/>
                    <a:pt x="7076" y="3433"/>
                    <a:pt x="7077" y="3425"/>
                  </a:cubicBezTo>
                  <a:cubicBezTo>
                    <a:pt x="7079" y="3405"/>
                    <a:pt x="7080" y="3382"/>
                    <a:pt x="7084" y="3361"/>
                  </a:cubicBezTo>
                  <a:cubicBezTo>
                    <a:pt x="7098" y="3214"/>
                    <a:pt x="6993" y="3142"/>
                    <a:pt x="6881" y="3142"/>
                  </a:cubicBezTo>
                  <a:cubicBezTo>
                    <a:pt x="6820" y="3142"/>
                    <a:pt x="6757" y="3163"/>
                    <a:pt x="6708" y="3205"/>
                  </a:cubicBezTo>
                  <a:cubicBezTo>
                    <a:pt x="6262" y="3198"/>
                    <a:pt x="5721" y="3008"/>
                    <a:pt x="5286" y="2972"/>
                  </a:cubicBezTo>
                  <a:cubicBezTo>
                    <a:pt x="5184" y="2962"/>
                    <a:pt x="5082" y="2958"/>
                    <a:pt x="4980" y="2958"/>
                  </a:cubicBezTo>
                  <a:cubicBezTo>
                    <a:pt x="4650" y="2958"/>
                    <a:pt x="4322" y="3006"/>
                    <a:pt x="4005" y="3101"/>
                  </a:cubicBezTo>
                  <a:cubicBezTo>
                    <a:pt x="4049" y="2786"/>
                    <a:pt x="4154" y="2494"/>
                    <a:pt x="4418" y="2288"/>
                  </a:cubicBezTo>
                  <a:cubicBezTo>
                    <a:pt x="4487" y="2234"/>
                    <a:pt x="4585" y="2119"/>
                    <a:pt x="4623" y="2024"/>
                  </a:cubicBezTo>
                  <a:cubicBezTo>
                    <a:pt x="4759" y="1669"/>
                    <a:pt x="4792" y="1267"/>
                    <a:pt x="4600" y="920"/>
                  </a:cubicBezTo>
                  <a:cubicBezTo>
                    <a:pt x="4248" y="279"/>
                    <a:pt x="3749" y="1"/>
                    <a:pt x="3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39" name="Google Shape;3839;p8"/>
            <p:cNvSpPr/>
            <p:nvPr/>
          </p:nvSpPr>
          <p:spPr>
            <a:xfrm>
              <a:off x="2626850" y="2068825"/>
              <a:ext cx="231500" cy="341725"/>
            </a:xfrm>
            <a:custGeom>
              <a:avLst/>
              <a:gdLst/>
              <a:ahLst/>
              <a:cxnLst/>
              <a:rect l="l" t="t" r="r" b="b"/>
              <a:pathLst>
                <a:path w="9260" h="13669" extrusionOk="0">
                  <a:moveTo>
                    <a:pt x="3933" y="516"/>
                  </a:moveTo>
                  <a:cubicBezTo>
                    <a:pt x="4696" y="516"/>
                    <a:pt x="5423" y="1099"/>
                    <a:pt x="5531" y="1937"/>
                  </a:cubicBezTo>
                  <a:cubicBezTo>
                    <a:pt x="5598" y="2453"/>
                    <a:pt x="4889" y="2810"/>
                    <a:pt x="4653" y="3202"/>
                  </a:cubicBezTo>
                  <a:cubicBezTo>
                    <a:pt x="4474" y="3497"/>
                    <a:pt x="4600" y="4040"/>
                    <a:pt x="4597" y="4367"/>
                  </a:cubicBezTo>
                  <a:cubicBezTo>
                    <a:pt x="4595" y="4531"/>
                    <a:pt x="4721" y="4620"/>
                    <a:pt x="4858" y="4620"/>
                  </a:cubicBezTo>
                  <a:cubicBezTo>
                    <a:pt x="4902" y="4620"/>
                    <a:pt x="4947" y="4610"/>
                    <a:pt x="4989" y="4592"/>
                  </a:cubicBezTo>
                  <a:cubicBezTo>
                    <a:pt x="5410" y="4408"/>
                    <a:pt x="5830" y="4344"/>
                    <a:pt x="6251" y="4344"/>
                  </a:cubicBezTo>
                  <a:cubicBezTo>
                    <a:pt x="7001" y="4344"/>
                    <a:pt x="7752" y="4549"/>
                    <a:pt x="8506" y="4656"/>
                  </a:cubicBezTo>
                  <a:cubicBezTo>
                    <a:pt x="8508" y="4782"/>
                    <a:pt x="8523" y="4907"/>
                    <a:pt x="8547" y="5031"/>
                  </a:cubicBezTo>
                  <a:cubicBezTo>
                    <a:pt x="8350" y="6130"/>
                    <a:pt x="8485" y="7512"/>
                    <a:pt x="8485" y="8499"/>
                  </a:cubicBezTo>
                  <a:cubicBezTo>
                    <a:pt x="8482" y="10008"/>
                    <a:pt x="8375" y="11567"/>
                    <a:pt x="8516" y="13069"/>
                  </a:cubicBezTo>
                  <a:cubicBezTo>
                    <a:pt x="8058" y="12922"/>
                    <a:pt x="7533" y="12878"/>
                    <a:pt x="6993" y="12878"/>
                  </a:cubicBezTo>
                  <a:cubicBezTo>
                    <a:pt x="6176" y="12878"/>
                    <a:pt x="5326" y="12979"/>
                    <a:pt x="4623" y="12979"/>
                  </a:cubicBezTo>
                  <a:cubicBezTo>
                    <a:pt x="3932" y="12979"/>
                    <a:pt x="3071" y="12877"/>
                    <a:pt x="2242" y="12877"/>
                  </a:cubicBezTo>
                  <a:cubicBezTo>
                    <a:pt x="1706" y="12877"/>
                    <a:pt x="1183" y="12920"/>
                    <a:pt x="729" y="13061"/>
                  </a:cubicBezTo>
                  <a:cubicBezTo>
                    <a:pt x="734" y="12958"/>
                    <a:pt x="736" y="12861"/>
                    <a:pt x="690" y="12761"/>
                  </a:cubicBezTo>
                  <a:cubicBezTo>
                    <a:pt x="685" y="12749"/>
                    <a:pt x="675" y="12741"/>
                    <a:pt x="668" y="12728"/>
                  </a:cubicBezTo>
                  <a:cubicBezTo>
                    <a:pt x="670" y="11301"/>
                    <a:pt x="662" y="9875"/>
                    <a:pt x="658" y="8448"/>
                  </a:cubicBezTo>
                  <a:cubicBezTo>
                    <a:pt x="655" y="7490"/>
                    <a:pt x="739" y="6452"/>
                    <a:pt x="644" y="5466"/>
                  </a:cubicBezTo>
                  <a:cubicBezTo>
                    <a:pt x="686" y="5243"/>
                    <a:pt x="693" y="5003"/>
                    <a:pt x="686" y="4775"/>
                  </a:cubicBezTo>
                  <a:lnTo>
                    <a:pt x="686" y="4775"/>
                  </a:lnTo>
                  <a:cubicBezTo>
                    <a:pt x="1134" y="4800"/>
                    <a:pt x="1581" y="4817"/>
                    <a:pt x="2027" y="4817"/>
                  </a:cubicBezTo>
                  <a:cubicBezTo>
                    <a:pt x="2548" y="4817"/>
                    <a:pt x="3069" y="4793"/>
                    <a:pt x="3590" y="4728"/>
                  </a:cubicBezTo>
                  <a:cubicBezTo>
                    <a:pt x="3751" y="4706"/>
                    <a:pt x="3926" y="4597"/>
                    <a:pt x="3910" y="4408"/>
                  </a:cubicBezTo>
                  <a:cubicBezTo>
                    <a:pt x="3880" y="4065"/>
                    <a:pt x="3869" y="3729"/>
                    <a:pt x="3865" y="3386"/>
                  </a:cubicBezTo>
                  <a:cubicBezTo>
                    <a:pt x="3865" y="3237"/>
                    <a:pt x="3769" y="3132"/>
                    <a:pt x="3634" y="3081"/>
                  </a:cubicBezTo>
                  <a:cubicBezTo>
                    <a:pt x="2860" y="2792"/>
                    <a:pt x="2136" y="1490"/>
                    <a:pt x="3035" y="819"/>
                  </a:cubicBezTo>
                  <a:cubicBezTo>
                    <a:pt x="3315" y="610"/>
                    <a:pt x="3627" y="516"/>
                    <a:pt x="3933" y="516"/>
                  </a:cubicBezTo>
                  <a:close/>
                  <a:moveTo>
                    <a:pt x="4011" y="1"/>
                  </a:moveTo>
                  <a:cubicBezTo>
                    <a:pt x="3800" y="1"/>
                    <a:pt x="3578" y="25"/>
                    <a:pt x="3345" y="71"/>
                  </a:cubicBezTo>
                  <a:cubicBezTo>
                    <a:pt x="2599" y="217"/>
                    <a:pt x="1894" y="940"/>
                    <a:pt x="2028" y="1737"/>
                  </a:cubicBezTo>
                  <a:cubicBezTo>
                    <a:pt x="2114" y="2251"/>
                    <a:pt x="2309" y="2817"/>
                    <a:pt x="2694" y="3189"/>
                  </a:cubicBezTo>
                  <a:cubicBezTo>
                    <a:pt x="3149" y="3629"/>
                    <a:pt x="3199" y="3624"/>
                    <a:pt x="3247" y="4116"/>
                  </a:cubicBezTo>
                  <a:cubicBezTo>
                    <a:pt x="2801" y="4154"/>
                    <a:pt x="2356" y="4167"/>
                    <a:pt x="1911" y="4167"/>
                  </a:cubicBezTo>
                  <a:cubicBezTo>
                    <a:pt x="1397" y="4167"/>
                    <a:pt x="882" y="4150"/>
                    <a:pt x="363" y="4136"/>
                  </a:cubicBezTo>
                  <a:cubicBezTo>
                    <a:pt x="361" y="4136"/>
                    <a:pt x="360" y="4136"/>
                    <a:pt x="358" y="4136"/>
                  </a:cubicBezTo>
                  <a:cubicBezTo>
                    <a:pt x="202" y="4136"/>
                    <a:pt x="37" y="4282"/>
                    <a:pt x="53" y="4447"/>
                  </a:cubicBezTo>
                  <a:cubicBezTo>
                    <a:pt x="89" y="4854"/>
                    <a:pt x="61" y="5258"/>
                    <a:pt x="66" y="5664"/>
                  </a:cubicBezTo>
                  <a:cubicBezTo>
                    <a:pt x="1" y="6590"/>
                    <a:pt x="71" y="7553"/>
                    <a:pt x="68" y="8447"/>
                  </a:cubicBezTo>
                  <a:cubicBezTo>
                    <a:pt x="65" y="9918"/>
                    <a:pt x="55" y="11391"/>
                    <a:pt x="60" y="12864"/>
                  </a:cubicBezTo>
                  <a:cubicBezTo>
                    <a:pt x="56" y="12951"/>
                    <a:pt x="94" y="13035"/>
                    <a:pt x="163" y="13089"/>
                  </a:cubicBezTo>
                  <a:lnTo>
                    <a:pt x="163" y="13112"/>
                  </a:lnTo>
                  <a:cubicBezTo>
                    <a:pt x="154" y="13293"/>
                    <a:pt x="289" y="13381"/>
                    <a:pt x="430" y="13381"/>
                  </a:cubicBezTo>
                  <a:cubicBezTo>
                    <a:pt x="435" y="13381"/>
                    <a:pt x="440" y="13381"/>
                    <a:pt x="445" y="13381"/>
                  </a:cubicBezTo>
                  <a:cubicBezTo>
                    <a:pt x="450" y="13381"/>
                    <a:pt x="453" y="13379"/>
                    <a:pt x="458" y="13379"/>
                  </a:cubicBezTo>
                  <a:cubicBezTo>
                    <a:pt x="973" y="13604"/>
                    <a:pt x="1607" y="13668"/>
                    <a:pt x="2261" y="13668"/>
                  </a:cubicBezTo>
                  <a:cubicBezTo>
                    <a:pt x="3084" y="13668"/>
                    <a:pt x="3938" y="13567"/>
                    <a:pt x="4623" y="13565"/>
                  </a:cubicBezTo>
                  <a:cubicBezTo>
                    <a:pt x="4630" y="13565"/>
                    <a:pt x="4636" y="13565"/>
                    <a:pt x="4642" y="13565"/>
                  </a:cubicBezTo>
                  <a:cubicBezTo>
                    <a:pt x="5350" y="13565"/>
                    <a:pt x="6203" y="13668"/>
                    <a:pt x="7021" y="13668"/>
                  </a:cubicBezTo>
                  <a:cubicBezTo>
                    <a:pt x="7623" y="13668"/>
                    <a:pt x="8205" y="13612"/>
                    <a:pt x="8697" y="13417"/>
                  </a:cubicBezTo>
                  <a:cubicBezTo>
                    <a:pt x="8723" y="13425"/>
                    <a:pt x="8752" y="13429"/>
                    <a:pt x="8780" y="13429"/>
                  </a:cubicBezTo>
                  <a:cubicBezTo>
                    <a:pt x="8781" y="13429"/>
                    <a:pt x="8783" y="13429"/>
                    <a:pt x="8784" y="13429"/>
                  </a:cubicBezTo>
                  <a:cubicBezTo>
                    <a:pt x="8912" y="13429"/>
                    <a:pt x="9033" y="13345"/>
                    <a:pt x="9033" y="13199"/>
                  </a:cubicBezTo>
                  <a:cubicBezTo>
                    <a:pt x="9033" y="13196"/>
                    <a:pt x="9034" y="13194"/>
                    <a:pt x="9034" y="13191"/>
                  </a:cubicBezTo>
                  <a:cubicBezTo>
                    <a:pt x="9179" y="11803"/>
                    <a:pt x="9079" y="10366"/>
                    <a:pt x="9075" y="8972"/>
                  </a:cubicBezTo>
                  <a:cubicBezTo>
                    <a:pt x="9074" y="7828"/>
                    <a:pt x="9259" y="6188"/>
                    <a:pt x="9000" y="4941"/>
                  </a:cubicBezTo>
                  <a:cubicBezTo>
                    <a:pt x="9048" y="4775"/>
                    <a:pt x="9082" y="4605"/>
                    <a:pt x="9102" y="4433"/>
                  </a:cubicBezTo>
                  <a:cubicBezTo>
                    <a:pt x="9103" y="4424"/>
                    <a:pt x="9107" y="4416"/>
                    <a:pt x="9108" y="4408"/>
                  </a:cubicBezTo>
                  <a:cubicBezTo>
                    <a:pt x="9110" y="4380"/>
                    <a:pt x="9113" y="4352"/>
                    <a:pt x="9116" y="4326"/>
                  </a:cubicBezTo>
                  <a:cubicBezTo>
                    <a:pt x="9135" y="4136"/>
                    <a:pt x="9001" y="4044"/>
                    <a:pt x="8855" y="4044"/>
                  </a:cubicBezTo>
                  <a:cubicBezTo>
                    <a:pt x="8777" y="4044"/>
                    <a:pt x="8695" y="4071"/>
                    <a:pt x="8633" y="4124"/>
                  </a:cubicBezTo>
                  <a:cubicBezTo>
                    <a:pt x="8058" y="4116"/>
                    <a:pt x="7361" y="3870"/>
                    <a:pt x="6803" y="3824"/>
                  </a:cubicBezTo>
                  <a:cubicBezTo>
                    <a:pt x="6672" y="3813"/>
                    <a:pt x="6540" y="3808"/>
                    <a:pt x="6410" y="3808"/>
                  </a:cubicBezTo>
                  <a:cubicBezTo>
                    <a:pt x="5982" y="3808"/>
                    <a:pt x="5562" y="3867"/>
                    <a:pt x="5153" y="3991"/>
                  </a:cubicBezTo>
                  <a:cubicBezTo>
                    <a:pt x="5211" y="3586"/>
                    <a:pt x="5345" y="3210"/>
                    <a:pt x="5686" y="2943"/>
                  </a:cubicBezTo>
                  <a:cubicBezTo>
                    <a:pt x="5775" y="2874"/>
                    <a:pt x="5903" y="2726"/>
                    <a:pt x="5949" y="2603"/>
                  </a:cubicBezTo>
                  <a:cubicBezTo>
                    <a:pt x="6124" y="2147"/>
                    <a:pt x="6167" y="1632"/>
                    <a:pt x="5921" y="1183"/>
                  </a:cubicBezTo>
                  <a:cubicBezTo>
                    <a:pt x="5467" y="358"/>
                    <a:pt x="4824" y="1"/>
                    <a:pt x="4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0" name="Google Shape;3840;p8"/>
            <p:cNvSpPr/>
            <p:nvPr/>
          </p:nvSpPr>
          <p:spPr>
            <a:xfrm>
              <a:off x="1684800" y="2190300"/>
              <a:ext cx="149175" cy="220250"/>
            </a:xfrm>
            <a:custGeom>
              <a:avLst/>
              <a:gdLst/>
              <a:ahLst/>
              <a:cxnLst/>
              <a:rect l="l" t="t" r="r" b="b"/>
              <a:pathLst>
                <a:path w="5967" h="8810" extrusionOk="0">
                  <a:moveTo>
                    <a:pt x="2534" y="335"/>
                  </a:moveTo>
                  <a:cubicBezTo>
                    <a:pt x="3026" y="335"/>
                    <a:pt x="3494" y="711"/>
                    <a:pt x="3564" y="1252"/>
                  </a:cubicBezTo>
                  <a:cubicBezTo>
                    <a:pt x="3608" y="1581"/>
                    <a:pt x="3152" y="1813"/>
                    <a:pt x="2999" y="2065"/>
                  </a:cubicBezTo>
                  <a:cubicBezTo>
                    <a:pt x="2884" y="2256"/>
                    <a:pt x="2965" y="2605"/>
                    <a:pt x="2961" y="2817"/>
                  </a:cubicBezTo>
                  <a:cubicBezTo>
                    <a:pt x="2961" y="2921"/>
                    <a:pt x="3044" y="2979"/>
                    <a:pt x="3132" y="2979"/>
                  </a:cubicBezTo>
                  <a:cubicBezTo>
                    <a:pt x="3160" y="2979"/>
                    <a:pt x="3189" y="2973"/>
                    <a:pt x="3216" y="2961"/>
                  </a:cubicBezTo>
                  <a:cubicBezTo>
                    <a:pt x="3487" y="2843"/>
                    <a:pt x="3758" y="2801"/>
                    <a:pt x="4029" y="2801"/>
                  </a:cubicBezTo>
                  <a:cubicBezTo>
                    <a:pt x="4512" y="2801"/>
                    <a:pt x="4996" y="2934"/>
                    <a:pt x="5483" y="3002"/>
                  </a:cubicBezTo>
                  <a:cubicBezTo>
                    <a:pt x="5483" y="3084"/>
                    <a:pt x="5493" y="3164"/>
                    <a:pt x="5509" y="3245"/>
                  </a:cubicBezTo>
                  <a:cubicBezTo>
                    <a:pt x="5383" y="3953"/>
                    <a:pt x="5470" y="4844"/>
                    <a:pt x="5468" y="5479"/>
                  </a:cubicBezTo>
                  <a:cubicBezTo>
                    <a:pt x="5466" y="6452"/>
                    <a:pt x="5398" y="7456"/>
                    <a:pt x="5488" y="8425"/>
                  </a:cubicBezTo>
                  <a:cubicBezTo>
                    <a:pt x="5192" y="8330"/>
                    <a:pt x="4853" y="8302"/>
                    <a:pt x="4504" y="8302"/>
                  </a:cubicBezTo>
                  <a:cubicBezTo>
                    <a:pt x="3979" y="8302"/>
                    <a:pt x="3432" y="8366"/>
                    <a:pt x="2980" y="8366"/>
                  </a:cubicBezTo>
                  <a:cubicBezTo>
                    <a:pt x="2533" y="8366"/>
                    <a:pt x="1978" y="8300"/>
                    <a:pt x="1444" y="8300"/>
                  </a:cubicBezTo>
                  <a:cubicBezTo>
                    <a:pt x="1099" y="8300"/>
                    <a:pt x="762" y="8328"/>
                    <a:pt x="470" y="8419"/>
                  </a:cubicBezTo>
                  <a:cubicBezTo>
                    <a:pt x="473" y="8351"/>
                    <a:pt x="473" y="8289"/>
                    <a:pt x="443" y="8225"/>
                  </a:cubicBezTo>
                  <a:cubicBezTo>
                    <a:pt x="440" y="8217"/>
                    <a:pt x="434" y="8210"/>
                    <a:pt x="430" y="8204"/>
                  </a:cubicBezTo>
                  <a:cubicBezTo>
                    <a:pt x="432" y="7285"/>
                    <a:pt x="427" y="6365"/>
                    <a:pt x="424" y="5446"/>
                  </a:cubicBezTo>
                  <a:cubicBezTo>
                    <a:pt x="422" y="4829"/>
                    <a:pt x="476" y="4160"/>
                    <a:pt x="414" y="3524"/>
                  </a:cubicBezTo>
                  <a:cubicBezTo>
                    <a:pt x="440" y="3378"/>
                    <a:pt x="448" y="3228"/>
                    <a:pt x="442" y="3079"/>
                  </a:cubicBezTo>
                  <a:lnTo>
                    <a:pt x="442" y="3079"/>
                  </a:lnTo>
                  <a:cubicBezTo>
                    <a:pt x="731" y="3094"/>
                    <a:pt x="1020" y="3106"/>
                    <a:pt x="1308" y="3106"/>
                  </a:cubicBezTo>
                  <a:cubicBezTo>
                    <a:pt x="1644" y="3106"/>
                    <a:pt x="1978" y="3090"/>
                    <a:pt x="2314" y="3048"/>
                  </a:cubicBezTo>
                  <a:cubicBezTo>
                    <a:pt x="2417" y="3035"/>
                    <a:pt x="2530" y="2964"/>
                    <a:pt x="2520" y="2843"/>
                  </a:cubicBezTo>
                  <a:cubicBezTo>
                    <a:pt x="2499" y="2623"/>
                    <a:pt x="2494" y="2405"/>
                    <a:pt x="2491" y="2185"/>
                  </a:cubicBezTo>
                  <a:cubicBezTo>
                    <a:pt x="2491" y="2088"/>
                    <a:pt x="2428" y="2021"/>
                    <a:pt x="2341" y="1988"/>
                  </a:cubicBezTo>
                  <a:cubicBezTo>
                    <a:pt x="1843" y="1801"/>
                    <a:pt x="1377" y="963"/>
                    <a:pt x="1956" y="530"/>
                  </a:cubicBezTo>
                  <a:cubicBezTo>
                    <a:pt x="2136" y="395"/>
                    <a:pt x="2337" y="335"/>
                    <a:pt x="2534" y="335"/>
                  </a:cubicBezTo>
                  <a:close/>
                  <a:moveTo>
                    <a:pt x="2585" y="1"/>
                  </a:moveTo>
                  <a:cubicBezTo>
                    <a:pt x="2449" y="1"/>
                    <a:pt x="2306" y="16"/>
                    <a:pt x="2156" y="46"/>
                  </a:cubicBezTo>
                  <a:cubicBezTo>
                    <a:pt x="1675" y="139"/>
                    <a:pt x="1221" y="605"/>
                    <a:pt x="1306" y="1120"/>
                  </a:cubicBezTo>
                  <a:cubicBezTo>
                    <a:pt x="1362" y="1450"/>
                    <a:pt x="1488" y="1816"/>
                    <a:pt x="1738" y="2055"/>
                  </a:cubicBezTo>
                  <a:cubicBezTo>
                    <a:pt x="2030" y="2338"/>
                    <a:pt x="2063" y="2336"/>
                    <a:pt x="2092" y="2653"/>
                  </a:cubicBezTo>
                  <a:cubicBezTo>
                    <a:pt x="1806" y="2678"/>
                    <a:pt x="1522" y="2686"/>
                    <a:pt x="1237" y="2686"/>
                  </a:cubicBezTo>
                  <a:cubicBezTo>
                    <a:pt x="904" y="2686"/>
                    <a:pt x="571" y="2675"/>
                    <a:pt x="235" y="2666"/>
                  </a:cubicBezTo>
                  <a:cubicBezTo>
                    <a:pt x="234" y="2666"/>
                    <a:pt x="233" y="2666"/>
                    <a:pt x="232" y="2666"/>
                  </a:cubicBezTo>
                  <a:cubicBezTo>
                    <a:pt x="130" y="2666"/>
                    <a:pt x="24" y="2760"/>
                    <a:pt x="35" y="2866"/>
                  </a:cubicBezTo>
                  <a:cubicBezTo>
                    <a:pt x="58" y="3128"/>
                    <a:pt x="40" y="3389"/>
                    <a:pt x="43" y="3652"/>
                  </a:cubicBezTo>
                  <a:cubicBezTo>
                    <a:pt x="1" y="4247"/>
                    <a:pt x="46" y="4869"/>
                    <a:pt x="43" y="5445"/>
                  </a:cubicBezTo>
                  <a:cubicBezTo>
                    <a:pt x="42" y="6393"/>
                    <a:pt x="35" y="7343"/>
                    <a:pt x="38" y="8291"/>
                  </a:cubicBezTo>
                  <a:cubicBezTo>
                    <a:pt x="37" y="8348"/>
                    <a:pt x="61" y="8401"/>
                    <a:pt x="106" y="8437"/>
                  </a:cubicBezTo>
                  <a:lnTo>
                    <a:pt x="106" y="8451"/>
                  </a:lnTo>
                  <a:cubicBezTo>
                    <a:pt x="99" y="8568"/>
                    <a:pt x="187" y="8625"/>
                    <a:pt x="278" y="8625"/>
                  </a:cubicBezTo>
                  <a:cubicBezTo>
                    <a:pt x="281" y="8625"/>
                    <a:pt x="283" y="8625"/>
                    <a:pt x="286" y="8625"/>
                  </a:cubicBezTo>
                  <a:cubicBezTo>
                    <a:pt x="289" y="8625"/>
                    <a:pt x="293" y="8624"/>
                    <a:pt x="296" y="8624"/>
                  </a:cubicBezTo>
                  <a:cubicBezTo>
                    <a:pt x="627" y="8769"/>
                    <a:pt x="1036" y="8810"/>
                    <a:pt x="1457" y="8810"/>
                  </a:cubicBezTo>
                  <a:cubicBezTo>
                    <a:pt x="1987" y="8810"/>
                    <a:pt x="2537" y="8745"/>
                    <a:pt x="2980" y="8743"/>
                  </a:cubicBezTo>
                  <a:cubicBezTo>
                    <a:pt x="2986" y="8743"/>
                    <a:pt x="2992" y="8743"/>
                    <a:pt x="2999" y="8743"/>
                  </a:cubicBezTo>
                  <a:cubicBezTo>
                    <a:pt x="3452" y="8743"/>
                    <a:pt x="3998" y="8809"/>
                    <a:pt x="4522" y="8809"/>
                  </a:cubicBezTo>
                  <a:cubicBezTo>
                    <a:pt x="4911" y="8809"/>
                    <a:pt x="5287" y="8773"/>
                    <a:pt x="5604" y="8647"/>
                  </a:cubicBezTo>
                  <a:cubicBezTo>
                    <a:pt x="5622" y="8653"/>
                    <a:pt x="5640" y="8655"/>
                    <a:pt x="5658" y="8655"/>
                  </a:cubicBezTo>
                  <a:cubicBezTo>
                    <a:pt x="5742" y="8655"/>
                    <a:pt x="5821" y="8602"/>
                    <a:pt x="5821" y="8507"/>
                  </a:cubicBezTo>
                  <a:cubicBezTo>
                    <a:pt x="5821" y="8506"/>
                    <a:pt x="5822" y="8504"/>
                    <a:pt x="5822" y="8502"/>
                  </a:cubicBezTo>
                  <a:cubicBezTo>
                    <a:pt x="5914" y="7608"/>
                    <a:pt x="5850" y="6681"/>
                    <a:pt x="5849" y="5783"/>
                  </a:cubicBezTo>
                  <a:cubicBezTo>
                    <a:pt x="5847" y="5046"/>
                    <a:pt x="5967" y="3990"/>
                    <a:pt x="5801" y="3186"/>
                  </a:cubicBezTo>
                  <a:cubicBezTo>
                    <a:pt x="5831" y="3077"/>
                    <a:pt x="5854" y="2968"/>
                    <a:pt x="5865" y="2858"/>
                  </a:cubicBezTo>
                  <a:cubicBezTo>
                    <a:pt x="5865" y="2851"/>
                    <a:pt x="5868" y="2846"/>
                    <a:pt x="5870" y="2841"/>
                  </a:cubicBezTo>
                  <a:cubicBezTo>
                    <a:pt x="5872" y="2823"/>
                    <a:pt x="5873" y="2805"/>
                    <a:pt x="5875" y="2789"/>
                  </a:cubicBezTo>
                  <a:cubicBezTo>
                    <a:pt x="5887" y="2666"/>
                    <a:pt x="5800" y="2607"/>
                    <a:pt x="5707" y="2607"/>
                  </a:cubicBezTo>
                  <a:cubicBezTo>
                    <a:pt x="5656" y="2607"/>
                    <a:pt x="5604" y="2625"/>
                    <a:pt x="5563" y="2659"/>
                  </a:cubicBezTo>
                  <a:cubicBezTo>
                    <a:pt x="5194" y="2653"/>
                    <a:pt x="4745" y="2495"/>
                    <a:pt x="4384" y="2466"/>
                  </a:cubicBezTo>
                  <a:cubicBezTo>
                    <a:pt x="4298" y="2458"/>
                    <a:pt x="4213" y="2454"/>
                    <a:pt x="4127" y="2454"/>
                  </a:cubicBezTo>
                  <a:cubicBezTo>
                    <a:pt x="3855" y="2454"/>
                    <a:pt x="3583" y="2494"/>
                    <a:pt x="3321" y="2572"/>
                  </a:cubicBezTo>
                  <a:cubicBezTo>
                    <a:pt x="3358" y="2311"/>
                    <a:pt x="3444" y="2069"/>
                    <a:pt x="3664" y="1898"/>
                  </a:cubicBezTo>
                  <a:cubicBezTo>
                    <a:pt x="3721" y="1852"/>
                    <a:pt x="3803" y="1757"/>
                    <a:pt x="3834" y="1678"/>
                  </a:cubicBezTo>
                  <a:cubicBezTo>
                    <a:pt x="3947" y="1385"/>
                    <a:pt x="3974" y="1053"/>
                    <a:pt x="3816" y="763"/>
                  </a:cubicBezTo>
                  <a:cubicBezTo>
                    <a:pt x="3524" y="231"/>
                    <a:pt x="3109" y="1"/>
                    <a:pt x="2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1" name="Google Shape;3841;p8"/>
            <p:cNvSpPr/>
            <p:nvPr/>
          </p:nvSpPr>
          <p:spPr>
            <a:xfrm>
              <a:off x="2795750" y="2611075"/>
              <a:ext cx="53250" cy="82500"/>
            </a:xfrm>
            <a:custGeom>
              <a:avLst/>
              <a:gdLst/>
              <a:ahLst/>
              <a:cxnLst/>
              <a:rect l="l" t="t" r="r" b="b"/>
              <a:pathLst>
                <a:path w="2130" h="3300" extrusionOk="0">
                  <a:moveTo>
                    <a:pt x="293" y="1"/>
                  </a:moveTo>
                  <a:cubicBezTo>
                    <a:pt x="151" y="1"/>
                    <a:pt x="1" y="117"/>
                    <a:pt x="16" y="270"/>
                  </a:cubicBezTo>
                  <a:cubicBezTo>
                    <a:pt x="82" y="910"/>
                    <a:pt x="126" y="1553"/>
                    <a:pt x="187" y="2193"/>
                  </a:cubicBezTo>
                  <a:cubicBezTo>
                    <a:pt x="213" y="2493"/>
                    <a:pt x="193" y="3158"/>
                    <a:pt x="517" y="3294"/>
                  </a:cubicBezTo>
                  <a:cubicBezTo>
                    <a:pt x="525" y="3298"/>
                    <a:pt x="533" y="3300"/>
                    <a:pt x="542" y="3300"/>
                  </a:cubicBezTo>
                  <a:cubicBezTo>
                    <a:pt x="553" y="3300"/>
                    <a:pt x="564" y="3296"/>
                    <a:pt x="574" y="3287"/>
                  </a:cubicBezTo>
                  <a:cubicBezTo>
                    <a:pt x="822" y="3067"/>
                    <a:pt x="664" y="2483"/>
                    <a:pt x="650" y="2193"/>
                  </a:cubicBezTo>
                  <a:cubicBezTo>
                    <a:pt x="641" y="2057"/>
                    <a:pt x="636" y="1919"/>
                    <a:pt x="628" y="1783"/>
                  </a:cubicBezTo>
                  <a:lnTo>
                    <a:pt x="628" y="1783"/>
                  </a:lnTo>
                  <a:cubicBezTo>
                    <a:pt x="856" y="1905"/>
                    <a:pt x="1153" y="1937"/>
                    <a:pt x="1442" y="1937"/>
                  </a:cubicBezTo>
                  <a:cubicBezTo>
                    <a:pt x="1666" y="1937"/>
                    <a:pt x="1885" y="1918"/>
                    <a:pt x="2064" y="1906"/>
                  </a:cubicBezTo>
                  <a:cubicBezTo>
                    <a:pt x="2111" y="1904"/>
                    <a:pt x="2128" y="1842"/>
                    <a:pt x="2088" y="1817"/>
                  </a:cubicBezTo>
                  <a:cubicBezTo>
                    <a:pt x="1726" y="1579"/>
                    <a:pt x="1136" y="1444"/>
                    <a:pt x="676" y="1444"/>
                  </a:cubicBezTo>
                  <a:cubicBezTo>
                    <a:pt x="655" y="1444"/>
                    <a:pt x="634" y="1444"/>
                    <a:pt x="613" y="1445"/>
                  </a:cubicBezTo>
                  <a:cubicBezTo>
                    <a:pt x="600" y="1181"/>
                    <a:pt x="587" y="917"/>
                    <a:pt x="576" y="654"/>
                  </a:cubicBezTo>
                  <a:lnTo>
                    <a:pt x="576" y="654"/>
                  </a:lnTo>
                  <a:cubicBezTo>
                    <a:pt x="898" y="759"/>
                    <a:pt x="1231" y="845"/>
                    <a:pt x="1563" y="845"/>
                  </a:cubicBezTo>
                  <a:cubicBezTo>
                    <a:pt x="1736" y="845"/>
                    <a:pt x="1909" y="821"/>
                    <a:pt x="2078" y="764"/>
                  </a:cubicBezTo>
                  <a:cubicBezTo>
                    <a:pt x="2116" y="754"/>
                    <a:pt x="2129" y="707"/>
                    <a:pt x="2101" y="677"/>
                  </a:cubicBezTo>
                  <a:cubicBezTo>
                    <a:pt x="1635" y="239"/>
                    <a:pt x="953" y="177"/>
                    <a:pt x="359" y="10"/>
                  </a:cubicBezTo>
                  <a:cubicBezTo>
                    <a:pt x="338" y="4"/>
                    <a:pt x="316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2" name="Google Shape;3842;p8"/>
            <p:cNvSpPr/>
            <p:nvPr/>
          </p:nvSpPr>
          <p:spPr>
            <a:xfrm>
              <a:off x="2856425" y="2671775"/>
              <a:ext cx="28125" cy="47250"/>
            </a:xfrm>
            <a:custGeom>
              <a:avLst/>
              <a:gdLst/>
              <a:ahLst/>
              <a:cxnLst/>
              <a:rect l="l" t="t" r="r" b="b"/>
              <a:pathLst>
                <a:path w="1125" h="1890" extrusionOk="0">
                  <a:moveTo>
                    <a:pt x="639" y="0"/>
                  </a:moveTo>
                  <a:cubicBezTo>
                    <a:pt x="581" y="0"/>
                    <a:pt x="523" y="23"/>
                    <a:pt x="475" y="77"/>
                  </a:cubicBezTo>
                  <a:cubicBezTo>
                    <a:pt x="270" y="303"/>
                    <a:pt x="1" y="488"/>
                    <a:pt x="17" y="826"/>
                  </a:cubicBezTo>
                  <a:cubicBezTo>
                    <a:pt x="17" y="865"/>
                    <a:pt x="48" y="892"/>
                    <a:pt x="83" y="892"/>
                  </a:cubicBezTo>
                  <a:cubicBezTo>
                    <a:pt x="94" y="892"/>
                    <a:pt x="105" y="890"/>
                    <a:pt x="116" y="884"/>
                  </a:cubicBezTo>
                  <a:cubicBezTo>
                    <a:pt x="229" y="821"/>
                    <a:pt x="334" y="739"/>
                    <a:pt x="440" y="662"/>
                  </a:cubicBezTo>
                  <a:cubicBezTo>
                    <a:pt x="450" y="784"/>
                    <a:pt x="460" y="905"/>
                    <a:pt x="473" y="1025"/>
                  </a:cubicBezTo>
                  <a:cubicBezTo>
                    <a:pt x="504" y="1305"/>
                    <a:pt x="608" y="1581"/>
                    <a:pt x="672" y="1855"/>
                  </a:cubicBezTo>
                  <a:cubicBezTo>
                    <a:pt x="678" y="1878"/>
                    <a:pt x="698" y="1889"/>
                    <a:pt x="717" y="1889"/>
                  </a:cubicBezTo>
                  <a:cubicBezTo>
                    <a:pt x="736" y="1889"/>
                    <a:pt x="756" y="1878"/>
                    <a:pt x="764" y="1855"/>
                  </a:cubicBezTo>
                  <a:cubicBezTo>
                    <a:pt x="903" y="1284"/>
                    <a:pt x="1124" y="779"/>
                    <a:pt x="898" y="188"/>
                  </a:cubicBezTo>
                  <a:cubicBezTo>
                    <a:pt x="856" y="80"/>
                    <a:pt x="748" y="0"/>
                    <a:pt x="6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3" name="Google Shape;3843;p8"/>
            <p:cNvSpPr/>
            <p:nvPr/>
          </p:nvSpPr>
          <p:spPr>
            <a:xfrm>
              <a:off x="1721675" y="2643325"/>
              <a:ext cx="52600" cy="78875"/>
            </a:xfrm>
            <a:custGeom>
              <a:avLst/>
              <a:gdLst/>
              <a:ahLst/>
              <a:cxnLst/>
              <a:rect l="l" t="t" r="r" b="b"/>
              <a:pathLst>
                <a:path w="2104" h="3155" extrusionOk="0">
                  <a:moveTo>
                    <a:pt x="896" y="0"/>
                  </a:moveTo>
                  <a:cubicBezTo>
                    <a:pt x="661" y="0"/>
                    <a:pt x="423" y="30"/>
                    <a:pt x="197" y="73"/>
                  </a:cubicBezTo>
                  <a:cubicBezTo>
                    <a:pt x="54" y="99"/>
                    <a:pt x="0" y="255"/>
                    <a:pt x="23" y="380"/>
                  </a:cubicBezTo>
                  <a:cubicBezTo>
                    <a:pt x="118" y="916"/>
                    <a:pt x="166" y="1454"/>
                    <a:pt x="204" y="1997"/>
                  </a:cubicBezTo>
                  <a:cubicBezTo>
                    <a:pt x="227" y="2333"/>
                    <a:pt x="166" y="2881"/>
                    <a:pt x="420" y="3140"/>
                  </a:cubicBezTo>
                  <a:cubicBezTo>
                    <a:pt x="430" y="3150"/>
                    <a:pt x="442" y="3154"/>
                    <a:pt x="454" y="3154"/>
                  </a:cubicBezTo>
                  <a:cubicBezTo>
                    <a:pt x="467" y="3154"/>
                    <a:pt x="478" y="3150"/>
                    <a:pt x="487" y="3140"/>
                  </a:cubicBezTo>
                  <a:cubicBezTo>
                    <a:pt x="748" y="2871"/>
                    <a:pt x="650" y="2338"/>
                    <a:pt x="642" y="1997"/>
                  </a:cubicBezTo>
                  <a:cubicBezTo>
                    <a:pt x="638" y="1899"/>
                    <a:pt x="630" y="1802"/>
                    <a:pt x="625" y="1703"/>
                  </a:cubicBezTo>
                  <a:lnTo>
                    <a:pt x="625" y="1703"/>
                  </a:lnTo>
                  <a:cubicBezTo>
                    <a:pt x="786" y="1795"/>
                    <a:pt x="985" y="1823"/>
                    <a:pt x="1191" y="1823"/>
                  </a:cubicBezTo>
                  <a:cubicBezTo>
                    <a:pt x="1468" y="1823"/>
                    <a:pt x="1757" y="1772"/>
                    <a:pt x="1979" y="1753"/>
                  </a:cubicBezTo>
                  <a:cubicBezTo>
                    <a:pt x="2028" y="1753"/>
                    <a:pt x="2038" y="1684"/>
                    <a:pt x="1990" y="1669"/>
                  </a:cubicBezTo>
                  <a:cubicBezTo>
                    <a:pt x="1724" y="1572"/>
                    <a:pt x="1470" y="1480"/>
                    <a:pt x="1188" y="1448"/>
                  </a:cubicBezTo>
                  <a:cubicBezTo>
                    <a:pt x="996" y="1425"/>
                    <a:pt x="802" y="1416"/>
                    <a:pt x="611" y="1400"/>
                  </a:cubicBezTo>
                  <a:cubicBezTo>
                    <a:pt x="591" y="1111"/>
                    <a:pt x="566" y="823"/>
                    <a:pt x="537" y="534"/>
                  </a:cubicBezTo>
                  <a:cubicBezTo>
                    <a:pt x="578" y="532"/>
                    <a:pt x="619" y="531"/>
                    <a:pt x="661" y="531"/>
                  </a:cubicBezTo>
                  <a:cubicBezTo>
                    <a:pt x="939" y="531"/>
                    <a:pt x="1214" y="570"/>
                    <a:pt x="1488" y="570"/>
                  </a:cubicBezTo>
                  <a:cubicBezTo>
                    <a:pt x="1678" y="570"/>
                    <a:pt x="1867" y="551"/>
                    <a:pt x="2056" y="488"/>
                  </a:cubicBezTo>
                  <a:cubicBezTo>
                    <a:pt x="2090" y="478"/>
                    <a:pt x="2103" y="432"/>
                    <a:pt x="2077" y="406"/>
                  </a:cubicBezTo>
                  <a:cubicBezTo>
                    <a:pt x="1753" y="101"/>
                    <a:pt x="1329" y="0"/>
                    <a:pt x="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4" name="Google Shape;3844;p8"/>
            <p:cNvSpPr/>
            <p:nvPr/>
          </p:nvSpPr>
          <p:spPr>
            <a:xfrm>
              <a:off x="1774950" y="2707775"/>
              <a:ext cx="34625" cy="51800"/>
            </a:xfrm>
            <a:custGeom>
              <a:avLst/>
              <a:gdLst/>
              <a:ahLst/>
              <a:cxnLst/>
              <a:rect l="l" t="t" r="r" b="b"/>
              <a:pathLst>
                <a:path w="1385" h="2072" extrusionOk="0">
                  <a:moveTo>
                    <a:pt x="432" y="0"/>
                  </a:moveTo>
                  <a:cubicBezTo>
                    <a:pt x="260" y="0"/>
                    <a:pt x="83" y="82"/>
                    <a:pt x="20" y="228"/>
                  </a:cubicBezTo>
                  <a:cubicBezTo>
                    <a:pt x="5" y="264"/>
                    <a:pt x="0" y="313"/>
                    <a:pt x="35" y="341"/>
                  </a:cubicBezTo>
                  <a:cubicBezTo>
                    <a:pt x="133" y="423"/>
                    <a:pt x="233" y="431"/>
                    <a:pt x="351" y="441"/>
                  </a:cubicBezTo>
                  <a:cubicBezTo>
                    <a:pt x="335" y="499"/>
                    <a:pt x="313" y="553"/>
                    <a:pt x="291" y="607"/>
                  </a:cubicBezTo>
                  <a:cubicBezTo>
                    <a:pt x="163" y="902"/>
                    <a:pt x="126" y="1105"/>
                    <a:pt x="135" y="1424"/>
                  </a:cubicBezTo>
                  <a:cubicBezTo>
                    <a:pt x="147" y="1914"/>
                    <a:pt x="440" y="2072"/>
                    <a:pt x="804" y="2072"/>
                  </a:cubicBezTo>
                  <a:cubicBezTo>
                    <a:pt x="970" y="2072"/>
                    <a:pt x="1150" y="2039"/>
                    <a:pt x="1326" y="1990"/>
                  </a:cubicBezTo>
                  <a:cubicBezTo>
                    <a:pt x="1385" y="1973"/>
                    <a:pt x="1385" y="1903"/>
                    <a:pt x="1340" y="1870"/>
                  </a:cubicBezTo>
                  <a:cubicBezTo>
                    <a:pt x="1206" y="1765"/>
                    <a:pt x="1047" y="1632"/>
                    <a:pt x="881" y="1578"/>
                  </a:cubicBezTo>
                  <a:cubicBezTo>
                    <a:pt x="846" y="1567"/>
                    <a:pt x="708" y="1514"/>
                    <a:pt x="670" y="1514"/>
                  </a:cubicBezTo>
                  <a:cubicBezTo>
                    <a:pt x="662" y="1514"/>
                    <a:pt x="658" y="1517"/>
                    <a:pt x="663" y="1524"/>
                  </a:cubicBezTo>
                  <a:cubicBezTo>
                    <a:pt x="520" y="1329"/>
                    <a:pt x="615" y="1038"/>
                    <a:pt x="697" y="845"/>
                  </a:cubicBezTo>
                  <a:cubicBezTo>
                    <a:pt x="789" y="626"/>
                    <a:pt x="924" y="348"/>
                    <a:pt x="751" y="134"/>
                  </a:cubicBezTo>
                  <a:cubicBezTo>
                    <a:pt x="678" y="43"/>
                    <a:pt x="557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5" name="Google Shape;3845;p8"/>
            <p:cNvSpPr/>
            <p:nvPr/>
          </p:nvSpPr>
          <p:spPr>
            <a:xfrm>
              <a:off x="2012525" y="2169700"/>
              <a:ext cx="86675" cy="143050"/>
            </a:xfrm>
            <a:custGeom>
              <a:avLst/>
              <a:gdLst/>
              <a:ahLst/>
              <a:cxnLst/>
              <a:rect l="l" t="t" r="r" b="b"/>
              <a:pathLst>
                <a:path w="3467" h="5722" extrusionOk="0">
                  <a:moveTo>
                    <a:pt x="1490" y="0"/>
                  </a:moveTo>
                  <a:cubicBezTo>
                    <a:pt x="1081" y="0"/>
                    <a:pt x="665" y="45"/>
                    <a:pt x="227" y="135"/>
                  </a:cubicBezTo>
                  <a:cubicBezTo>
                    <a:pt x="61" y="170"/>
                    <a:pt x="0" y="345"/>
                    <a:pt x="25" y="491"/>
                  </a:cubicBezTo>
                  <a:cubicBezTo>
                    <a:pt x="177" y="1392"/>
                    <a:pt x="323" y="2292"/>
                    <a:pt x="417" y="3201"/>
                  </a:cubicBezTo>
                  <a:cubicBezTo>
                    <a:pt x="502" y="4016"/>
                    <a:pt x="425" y="4841"/>
                    <a:pt x="520" y="5652"/>
                  </a:cubicBezTo>
                  <a:cubicBezTo>
                    <a:pt x="524" y="5692"/>
                    <a:pt x="559" y="5721"/>
                    <a:pt x="593" y="5721"/>
                  </a:cubicBezTo>
                  <a:cubicBezTo>
                    <a:pt x="614" y="5721"/>
                    <a:pt x="634" y="5711"/>
                    <a:pt x="648" y="5686"/>
                  </a:cubicBezTo>
                  <a:cubicBezTo>
                    <a:pt x="1063" y="4958"/>
                    <a:pt x="973" y="4006"/>
                    <a:pt x="929" y="3201"/>
                  </a:cubicBezTo>
                  <a:cubicBezTo>
                    <a:pt x="929" y="3185"/>
                    <a:pt x="925" y="3168"/>
                    <a:pt x="924" y="3150"/>
                  </a:cubicBezTo>
                  <a:lnTo>
                    <a:pt x="924" y="3150"/>
                  </a:lnTo>
                  <a:cubicBezTo>
                    <a:pt x="972" y="3157"/>
                    <a:pt x="1022" y="3160"/>
                    <a:pt x="1073" y="3160"/>
                  </a:cubicBezTo>
                  <a:cubicBezTo>
                    <a:pt x="1337" y="3160"/>
                    <a:pt x="1622" y="3077"/>
                    <a:pt x="1855" y="3047"/>
                  </a:cubicBezTo>
                  <a:cubicBezTo>
                    <a:pt x="2418" y="2973"/>
                    <a:pt x="2882" y="2920"/>
                    <a:pt x="3412" y="2704"/>
                  </a:cubicBezTo>
                  <a:cubicBezTo>
                    <a:pt x="3458" y="2686"/>
                    <a:pt x="3466" y="2617"/>
                    <a:pt x="3412" y="2601"/>
                  </a:cubicBezTo>
                  <a:cubicBezTo>
                    <a:pt x="3074" y="2504"/>
                    <a:pt x="2771" y="2455"/>
                    <a:pt x="2451" y="2455"/>
                  </a:cubicBezTo>
                  <a:cubicBezTo>
                    <a:pt x="2293" y="2455"/>
                    <a:pt x="2130" y="2467"/>
                    <a:pt x="1957" y="2491"/>
                  </a:cubicBezTo>
                  <a:cubicBezTo>
                    <a:pt x="1650" y="2532"/>
                    <a:pt x="1186" y="2558"/>
                    <a:pt x="896" y="2756"/>
                  </a:cubicBezTo>
                  <a:cubicBezTo>
                    <a:pt x="837" y="2053"/>
                    <a:pt x="737" y="1351"/>
                    <a:pt x="630" y="652"/>
                  </a:cubicBezTo>
                  <a:cubicBezTo>
                    <a:pt x="1499" y="499"/>
                    <a:pt x="2489" y="430"/>
                    <a:pt x="3352" y="424"/>
                  </a:cubicBezTo>
                  <a:cubicBezTo>
                    <a:pt x="3419" y="424"/>
                    <a:pt x="3429" y="330"/>
                    <a:pt x="3366" y="311"/>
                  </a:cubicBezTo>
                  <a:cubicBezTo>
                    <a:pt x="2723" y="104"/>
                    <a:pt x="2115" y="0"/>
                    <a:pt x="1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6" name="Google Shape;3846;p8"/>
            <p:cNvSpPr/>
            <p:nvPr/>
          </p:nvSpPr>
          <p:spPr>
            <a:xfrm>
              <a:off x="2092150" y="2264350"/>
              <a:ext cx="30825" cy="63775"/>
            </a:xfrm>
            <a:custGeom>
              <a:avLst/>
              <a:gdLst/>
              <a:ahLst/>
              <a:cxnLst/>
              <a:rect l="l" t="t" r="r" b="b"/>
              <a:pathLst>
                <a:path w="1233" h="2551" extrusionOk="0">
                  <a:moveTo>
                    <a:pt x="981" y="0"/>
                  </a:moveTo>
                  <a:cubicBezTo>
                    <a:pt x="916" y="0"/>
                    <a:pt x="848" y="22"/>
                    <a:pt x="793" y="66"/>
                  </a:cubicBezTo>
                  <a:cubicBezTo>
                    <a:pt x="532" y="278"/>
                    <a:pt x="204" y="475"/>
                    <a:pt x="37" y="772"/>
                  </a:cubicBezTo>
                  <a:cubicBezTo>
                    <a:pt x="1" y="834"/>
                    <a:pt x="45" y="913"/>
                    <a:pt x="117" y="913"/>
                  </a:cubicBezTo>
                  <a:cubicBezTo>
                    <a:pt x="124" y="913"/>
                    <a:pt x="132" y="913"/>
                    <a:pt x="139" y="913"/>
                  </a:cubicBezTo>
                  <a:cubicBezTo>
                    <a:pt x="316" y="913"/>
                    <a:pt x="464" y="835"/>
                    <a:pt x="608" y="744"/>
                  </a:cubicBezTo>
                  <a:lnTo>
                    <a:pt x="608" y="744"/>
                  </a:lnTo>
                  <a:cubicBezTo>
                    <a:pt x="578" y="916"/>
                    <a:pt x="554" y="1090"/>
                    <a:pt x="531" y="1262"/>
                  </a:cubicBezTo>
                  <a:cubicBezTo>
                    <a:pt x="467" y="1751"/>
                    <a:pt x="498" y="2053"/>
                    <a:pt x="673" y="2504"/>
                  </a:cubicBezTo>
                  <a:cubicBezTo>
                    <a:pt x="686" y="2535"/>
                    <a:pt x="711" y="2550"/>
                    <a:pt x="736" y="2550"/>
                  </a:cubicBezTo>
                  <a:cubicBezTo>
                    <a:pt x="762" y="2550"/>
                    <a:pt x="787" y="2534"/>
                    <a:pt x="800" y="2504"/>
                  </a:cubicBezTo>
                  <a:cubicBezTo>
                    <a:pt x="956" y="2135"/>
                    <a:pt x="1062" y="1838"/>
                    <a:pt x="1111" y="1436"/>
                  </a:cubicBezTo>
                  <a:cubicBezTo>
                    <a:pt x="1159" y="1041"/>
                    <a:pt x="1228" y="647"/>
                    <a:pt x="1231" y="248"/>
                  </a:cubicBezTo>
                  <a:cubicBezTo>
                    <a:pt x="1232" y="86"/>
                    <a:pt x="1111" y="0"/>
                    <a:pt x="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7" name="Google Shape;3847;p8"/>
            <p:cNvSpPr/>
            <p:nvPr/>
          </p:nvSpPr>
          <p:spPr>
            <a:xfrm>
              <a:off x="2159900" y="2182925"/>
              <a:ext cx="100750" cy="125825"/>
            </a:xfrm>
            <a:custGeom>
              <a:avLst/>
              <a:gdLst/>
              <a:ahLst/>
              <a:cxnLst/>
              <a:rect l="l" t="t" r="r" b="b"/>
              <a:pathLst>
                <a:path w="4030" h="5033" extrusionOk="0">
                  <a:moveTo>
                    <a:pt x="3265" y="1"/>
                  </a:moveTo>
                  <a:cubicBezTo>
                    <a:pt x="3256" y="1"/>
                    <a:pt x="3246" y="5"/>
                    <a:pt x="3241" y="15"/>
                  </a:cubicBezTo>
                  <a:cubicBezTo>
                    <a:pt x="2955" y="510"/>
                    <a:pt x="2740" y="1050"/>
                    <a:pt x="2520" y="1586"/>
                  </a:cubicBezTo>
                  <a:cubicBezTo>
                    <a:pt x="2201" y="1599"/>
                    <a:pt x="1889" y="1637"/>
                    <a:pt x="1700" y="1642"/>
                  </a:cubicBezTo>
                  <a:cubicBezTo>
                    <a:pt x="1544" y="1645"/>
                    <a:pt x="1" y="1689"/>
                    <a:pt x="176" y="2004"/>
                  </a:cubicBezTo>
                  <a:cubicBezTo>
                    <a:pt x="254" y="2144"/>
                    <a:pt x="505" y="2183"/>
                    <a:pt x="787" y="2183"/>
                  </a:cubicBezTo>
                  <a:cubicBezTo>
                    <a:pt x="1129" y="2183"/>
                    <a:pt x="1518" y="2126"/>
                    <a:pt x="1696" y="2126"/>
                  </a:cubicBezTo>
                  <a:cubicBezTo>
                    <a:pt x="1698" y="2126"/>
                    <a:pt x="1699" y="2126"/>
                    <a:pt x="1700" y="2126"/>
                  </a:cubicBezTo>
                  <a:cubicBezTo>
                    <a:pt x="1895" y="2126"/>
                    <a:pt x="2092" y="2127"/>
                    <a:pt x="2288" y="2127"/>
                  </a:cubicBezTo>
                  <a:cubicBezTo>
                    <a:pt x="2235" y="2247"/>
                    <a:pt x="2186" y="2369"/>
                    <a:pt x="2130" y="2487"/>
                  </a:cubicBezTo>
                  <a:cubicBezTo>
                    <a:pt x="2081" y="2587"/>
                    <a:pt x="2030" y="2688"/>
                    <a:pt x="1976" y="2790"/>
                  </a:cubicBezTo>
                  <a:cubicBezTo>
                    <a:pt x="1811" y="2789"/>
                    <a:pt x="1641" y="2784"/>
                    <a:pt x="1472" y="2784"/>
                  </a:cubicBezTo>
                  <a:cubicBezTo>
                    <a:pt x="1111" y="2784"/>
                    <a:pt x="752" y="2806"/>
                    <a:pt x="442" y="2936"/>
                  </a:cubicBezTo>
                  <a:cubicBezTo>
                    <a:pt x="404" y="2948"/>
                    <a:pt x="398" y="3000"/>
                    <a:pt x="431" y="3021"/>
                  </a:cubicBezTo>
                  <a:cubicBezTo>
                    <a:pt x="770" y="3251"/>
                    <a:pt x="1248" y="3300"/>
                    <a:pt x="1702" y="3302"/>
                  </a:cubicBezTo>
                  <a:cubicBezTo>
                    <a:pt x="1431" y="3812"/>
                    <a:pt x="1175" y="4342"/>
                    <a:pt x="1118" y="4887"/>
                  </a:cubicBezTo>
                  <a:cubicBezTo>
                    <a:pt x="1109" y="4971"/>
                    <a:pt x="1192" y="5032"/>
                    <a:pt x="1270" y="5032"/>
                  </a:cubicBezTo>
                  <a:cubicBezTo>
                    <a:pt x="1307" y="5032"/>
                    <a:pt x="1342" y="5019"/>
                    <a:pt x="1367" y="4988"/>
                  </a:cubicBezTo>
                  <a:cubicBezTo>
                    <a:pt x="1750" y="4519"/>
                    <a:pt x="2010" y="3899"/>
                    <a:pt x="2248" y="3289"/>
                  </a:cubicBezTo>
                  <a:lnTo>
                    <a:pt x="2396" y="3284"/>
                  </a:lnTo>
                  <a:cubicBezTo>
                    <a:pt x="2798" y="3269"/>
                    <a:pt x="3925" y="3304"/>
                    <a:pt x="4015" y="2779"/>
                  </a:cubicBezTo>
                  <a:cubicBezTo>
                    <a:pt x="4030" y="2720"/>
                    <a:pt x="4005" y="2657"/>
                    <a:pt x="3953" y="2624"/>
                  </a:cubicBezTo>
                  <a:cubicBezTo>
                    <a:pt x="3875" y="2572"/>
                    <a:pt x="3815" y="2552"/>
                    <a:pt x="3751" y="2552"/>
                  </a:cubicBezTo>
                  <a:cubicBezTo>
                    <a:pt x="3691" y="2552"/>
                    <a:pt x="3629" y="2569"/>
                    <a:pt x="3546" y="2593"/>
                  </a:cubicBezTo>
                  <a:cubicBezTo>
                    <a:pt x="3188" y="2697"/>
                    <a:pt x="2821" y="2744"/>
                    <a:pt x="2450" y="2775"/>
                  </a:cubicBezTo>
                  <a:cubicBezTo>
                    <a:pt x="2502" y="2644"/>
                    <a:pt x="2553" y="2515"/>
                    <a:pt x="2607" y="2390"/>
                  </a:cubicBezTo>
                  <a:cubicBezTo>
                    <a:pt x="2644" y="2305"/>
                    <a:pt x="2681" y="2218"/>
                    <a:pt x="2721" y="2131"/>
                  </a:cubicBezTo>
                  <a:lnTo>
                    <a:pt x="2724" y="2131"/>
                  </a:lnTo>
                  <a:cubicBezTo>
                    <a:pt x="2873" y="2133"/>
                    <a:pt x="3071" y="2179"/>
                    <a:pt x="3243" y="2179"/>
                  </a:cubicBezTo>
                  <a:cubicBezTo>
                    <a:pt x="3312" y="2179"/>
                    <a:pt x="3376" y="2172"/>
                    <a:pt x="3433" y="2152"/>
                  </a:cubicBezTo>
                  <a:cubicBezTo>
                    <a:pt x="3552" y="2111"/>
                    <a:pt x="3651" y="1955"/>
                    <a:pt x="3562" y="1834"/>
                  </a:cubicBezTo>
                  <a:cubicBezTo>
                    <a:pt x="3447" y="1680"/>
                    <a:pt x="3214" y="1614"/>
                    <a:pt x="2947" y="1591"/>
                  </a:cubicBezTo>
                  <a:cubicBezTo>
                    <a:pt x="3149" y="1086"/>
                    <a:pt x="3310" y="556"/>
                    <a:pt x="3293" y="29"/>
                  </a:cubicBezTo>
                  <a:cubicBezTo>
                    <a:pt x="3293" y="11"/>
                    <a:pt x="3279" y="1"/>
                    <a:pt x="3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8" name="Google Shape;3848;p8"/>
            <p:cNvSpPr/>
            <p:nvPr/>
          </p:nvSpPr>
          <p:spPr>
            <a:xfrm>
              <a:off x="2297325" y="2163250"/>
              <a:ext cx="77250" cy="129925"/>
            </a:xfrm>
            <a:custGeom>
              <a:avLst/>
              <a:gdLst/>
              <a:ahLst/>
              <a:cxnLst/>
              <a:rect l="l" t="t" r="r" b="b"/>
              <a:pathLst>
                <a:path w="3090" h="5197" extrusionOk="0">
                  <a:moveTo>
                    <a:pt x="1145" y="1"/>
                  </a:moveTo>
                  <a:cubicBezTo>
                    <a:pt x="841" y="1"/>
                    <a:pt x="540" y="16"/>
                    <a:pt x="244" y="49"/>
                  </a:cubicBezTo>
                  <a:cubicBezTo>
                    <a:pt x="114" y="63"/>
                    <a:pt x="1" y="149"/>
                    <a:pt x="3" y="291"/>
                  </a:cubicBezTo>
                  <a:cubicBezTo>
                    <a:pt x="11" y="1179"/>
                    <a:pt x="75" y="2065"/>
                    <a:pt x="94" y="2952"/>
                  </a:cubicBezTo>
                  <a:cubicBezTo>
                    <a:pt x="103" y="3411"/>
                    <a:pt x="103" y="3869"/>
                    <a:pt x="86" y="4328"/>
                  </a:cubicBezTo>
                  <a:cubicBezTo>
                    <a:pt x="80" y="4520"/>
                    <a:pt x="140" y="4952"/>
                    <a:pt x="60" y="5124"/>
                  </a:cubicBezTo>
                  <a:cubicBezTo>
                    <a:pt x="45" y="5156"/>
                    <a:pt x="66" y="5197"/>
                    <a:pt x="100" y="5197"/>
                  </a:cubicBezTo>
                  <a:cubicBezTo>
                    <a:pt x="104" y="5197"/>
                    <a:pt x="109" y="5196"/>
                    <a:pt x="114" y="5195"/>
                  </a:cubicBezTo>
                  <a:cubicBezTo>
                    <a:pt x="664" y="5026"/>
                    <a:pt x="560" y="4023"/>
                    <a:pt x="570" y="3582"/>
                  </a:cubicBezTo>
                  <a:cubicBezTo>
                    <a:pt x="580" y="3172"/>
                    <a:pt x="570" y="2762"/>
                    <a:pt x="557" y="2352"/>
                  </a:cubicBezTo>
                  <a:lnTo>
                    <a:pt x="557" y="2352"/>
                  </a:lnTo>
                  <a:cubicBezTo>
                    <a:pt x="740" y="2414"/>
                    <a:pt x="948" y="2424"/>
                    <a:pt x="1145" y="2424"/>
                  </a:cubicBezTo>
                  <a:cubicBezTo>
                    <a:pt x="1236" y="2424"/>
                    <a:pt x="1325" y="2422"/>
                    <a:pt x="1407" y="2422"/>
                  </a:cubicBezTo>
                  <a:cubicBezTo>
                    <a:pt x="1945" y="2419"/>
                    <a:pt x="2416" y="2303"/>
                    <a:pt x="2927" y="2161"/>
                  </a:cubicBezTo>
                  <a:cubicBezTo>
                    <a:pt x="2986" y="2145"/>
                    <a:pt x="2988" y="2055"/>
                    <a:pt x="2927" y="2040"/>
                  </a:cubicBezTo>
                  <a:cubicBezTo>
                    <a:pt x="2573" y="1952"/>
                    <a:pt x="2240" y="1918"/>
                    <a:pt x="1891" y="1918"/>
                  </a:cubicBezTo>
                  <a:cubicBezTo>
                    <a:pt x="1784" y="1918"/>
                    <a:pt x="1676" y="1921"/>
                    <a:pt x="1566" y="1927"/>
                  </a:cubicBezTo>
                  <a:cubicBezTo>
                    <a:pt x="1497" y="1930"/>
                    <a:pt x="1426" y="1931"/>
                    <a:pt x="1353" y="1931"/>
                  </a:cubicBezTo>
                  <a:cubicBezTo>
                    <a:pt x="1254" y="1931"/>
                    <a:pt x="1152" y="1930"/>
                    <a:pt x="1050" y="1930"/>
                  </a:cubicBezTo>
                  <a:cubicBezTo>
                    <a:pt x="879" y="1930"/>
                    <a:pt x="706" y="1935"/>
                    <a:pt x="544" y="1963"/>
                  </a:cubicBezTo>
                  <a:cubicBezTo>
                    <a:pt x="524" y="1482"/>
                    <a:pt x="501" y="1002"/>
                    <a:pt x="493" y="521"/>
                  </a:cubicBezTo>
                  <a:cubicBezTo>
                    <a:pt x="549" y="519"/>
                    <a:pt x="605" y="518"/>
                    <a:pt x="661" y="518"/>
                  </a:cubicBezTo>
                  <a:cubicBezTo>
                    <a:pt x="1038" y="518"/>
                    <a:pt x="1416" y="554"/>
                    <a:pt x="1788" y="554"/>
                  </a:cubicBezTo>
                  <a:cubicBezTo>
                    <a:pt x="2217" y="554"/>
                    <a:pt x="2638" y="507"/>
                    <a:pt x="3041" y="303"/>
                  </a:cubicBezTo>
                  <a:cubicBezTo>
                    <a:pt x="3090" y="277"/>
                    <a:pt x="3082" y="190"/>
                    <a:pt x="3024" y="180"/>
                  </a:cubicBezTo>
                  <a:cubicBezTo>
                    <a:pt x="2415" y="67"/>
                    <a:pt x="1776" y="1"/>
                    <a:pt x="1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49" name="Google Shape;3849;p8"/>
            <p:cNvSpPr/>
            <p:nvPr/>
          </p:nvSpPr>
          <p:spPr>
            <a:xfrm>
              <a:off x="2365250" y="2272625"/>
              <a:ext cx="34325" cy="46250"/>
            </a:xfrm>
            <a:custGeom>
              <a:avLst/>
              <a:gdLst/>
              <a:ahLst/>
              <a:cxnLst/>
              <a:rect l="l" t="t" r="r" b="b"/>
              <a:pathLst>
                <a:path w="1373" h="1850" extrusionOk="0">
                  <a:moveTo>
                    <a:pt x="654" y="0"/>
                  </a:moveTo>
                  <a:cubicBezTo>
                    <a:pt x="420" y="0"/>
                    <a:pt x="199" y="133"/>
                    <a:pt x="228" y="393"/>
                  </a:cubicBezTo>
                  <a:cubicBezTo>
                    <a:pt x="228" y="421"/>
                    <a:pt x="246" y="446"/>
                    <a:pt x="273" y="452"/>
                  </a:cubicBezTo>
                  <a:cubicBezTo>
                    <a:pt x="281" y="454"/>
                    <a:pt x="291" y="455"/>
                    <a:pt x="302" y="455"/>
                  </a:cubicBezTo>
                  <a:cubicBezTo>
                    <a:pt x="387" y="455"/>
                    <a:pt x="552" y="411"/>
                    <a:pt x="645" y="411"/>
                  </a:cubicBezTo>
                  <a:cubicBezTo>
                    <a:pt x="680" y="411"/>
                    <a:pt x="705" y="417"/>
                    <a:pt x="712" y="434"/>
                  </a:cubicBezTo>
                  <a:cubicBezTo>
                    <a:pt x="753" y="539"/>
                    <a:pt x="648" y="710"/>
                    <a:pt x="606" y="800"/>
                  </a:cubicBezTo>
                  <a:cubicBezTo>
                    <a:pt x="499" y="1021"/>
                    <a:pt x="347" y="1292"/>
                    <a:pt x="151" y="1446"/>
                  </a:cubicBezTo>
                  <a:cubicBezTo>
                    <a:pt x="0" y="1568"/>
                    <a:pt x="146" y="1760"/>
                    <a:pt x="289" y="1778"/>
                  </a:cubicBezTo>
                  <a:cubicBezTo>
                    <a:pt x="456" y="1801"/>
                    <a:pt x="624" y="1817"/>
                    <a:pt x="791" y="1842"/>
                  </a:cubicBezTo>
                  <a:cubicBezTo>
                    <a:pt x="832" y="1848"/>
                    <a:pt x="872" y="1850"/>
                    <a:pt x="912" y="1850"/>
                  </a:cubicBezTo>
                  <a:cubicBezTo>
                    <a:pt x="1009" y="1850"/>
                    <a:pt x="1105" y="1838"/>
                    <a:pt x="1202" y="1838"/>
                  </a:cubicBezTo>
                  <a:cubicBezTo>
                    <a:pt x="1231" y="1838"/>
                    <a:pt x="1260" y="1839"/>
                    <a:pt x="1290" y="1842"/>
                  </a:cubicBezTo>
                  <a:cubicBezTo>
                    <a:pt x="1292" y="1842"/>
                    <a:pt x="1293" y="1842"/>
                    <a:pt x="1295" y="1842"/>
                  </a:cubicBezTo>
                  <a:cubicBezTo>
                    <a:pt x="1341" y="1842"/>
                    <a:pt x="1372" y="1779"/>
                    <a:pt x="1347" y="1740"/>
                  </a:cubicBezTo>
                  <a:cubicBezTo>
                    <a:pt x="1175" y="1486"/>
                    <a:pt x="963" y="1390"/>
                    <a:pt x="714" y="1371"/>
                  </a:cubicBezTo>
                  <a:cubicBezTo>
                    <a:pt x="940" y="1108"/>
                    <a:pt x="1150" y="839"/>
                    <a:pt x="1162" y="467"/>
                  </a:cubicBezTo>
                  <a:cubicBezTo>
                    <a:pt x="1171" y="153"/>
                    <a:pt x="905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0" name="Google Shape;3850;p8"/>
            <p:cNvSpPr/>
            <p:nvPr/>
          </p:nvSpPr>
          <p:spPr>
            <a:xfrm>
              <a:off x="3256825" y="2049850"/>
              <a:ext cx="317725" cy="93150"/>
            </a:xfrm>
            <a:custGeom>
              <a:avLst/>
              <a:gdLst/>
              <a:ahLst/>
              <a:cxnLst/>
              <a:rect l="l" t="t" r="r" b="b"/>
              <a:pathLst>
                <a:path w="12709" h="3726" extrusionOk="0">
                  <a:moveTo>
                    <a:pt x="6027" y="768"/>
                  </a:moveTo>
                  <a:cubicBezTo>
                    <a:pt x="6171" y="768"/>
                    <a:pt x="6314" y="787"/>
                    <a:pt x="6455" y="825"/>
                  </a:cubicBezTo>
                  <a:cubicBezTo>
                    <a:pt x="6504" y="951"/>
                    <a:pt x="6575" y="1071"/>
                    <a:pt x="6664" y="1176"/>
                  </a:cubicBezTo>
                  <a:cubicBezTo>
                    <a:pt x="6846" y="1912"/>
                    <a:pt x="5939" y="2689"/>
                    <a:pt x="5133" y="2689"/>
                  </a:cubicBezTo>
                  <a:cubicBezTo>
                    <a:pt x="4878" y="2689"/>
                    <a:pt x="4633" y="2611"/>
                    <a:pt x="4436" y="2431"/>
                  </a:cubicBezTo>
                  <a:lnTo>
                    <a:pt x="4434" y="2431"/>
                  </a:lnTo>
                  <a:cubicBezTo>
                    <a:pt x="4287" y="2295"/>
                    <a:pt x="4231" y="2152"/>
                    <a:pt x="4234" y="2012"/>
                  </a:cubicBezTo>
                  <a:cubicBezTo>
                    <a:pt x="4721" y="1481"/>
                    <a:pt x="5197" y="890"/>
                    <a:pt x="5840" y="779"/>
                  </a:cubicBezTo>
                  <a:cubicBezTo>
                    <a:pt x="5902" y="772"/>
                    <a:pt x="5964" y="768"/>
                    <a:pt x="6027" y="768"/>
                  </a:cubicBezTo>
                  <a:close/>
                  <a:moveTo>
                    <a:pt x="10834" y="1966"/>
                  </a:moveTo>
                  <a:cubicBezTo>
                    <a:pt x="10970" y="2196"/>
                    <a:pt x="11027" y="2454"/>
                    <a:pt x="11053" y="2719"/>
                  </a:cubicBezTo>
                  <a:cubicBezTo>
                    <a:pt x="11078" y="2956"/>
                    <a:pt x="11027" y="3044"/>
                    <a:pt x="10949" y="3044"/>
                  </a:cubicBezTo>
                  <a:cubicBezTo>
                    <a:pt x="10789" y="3044"/>
                    <a:pt x="10517" y="2674"/>
                    <a:pt x="10551" y="2464"/>
                  </a:cubicBezTo>
                  <a:lnTo>
                    <a:pt x="10550" y="2464"/>
                  </a:lnTo>
                  <a:cubicBezTo>
                    <a:pt x="10578" y="2291"/>
                    <a:pt x="10689" y="2124"/>
                    <a:pt x="10834" y="1966"/>
                  </a:cubicBezTo>
                  <a:close/>
                  <a:moveTo>
                    <a:pt x="9724" y="0"/>
                  </a:moveTo>
                  <a:cubicBezTo>
                    <a:pt x="9649" y="0"/>
                    <a:pt x="9575" y="30"/>
                    <a:pt x="9505" y="87"/>
                  </a:cubicBezTo>
                  <a:cubicBezTo>
                    <a:pt x="9165" y="362"/>
                    <a:pt x="8233" y="948"/>
                    <a:pt x="7584" y="948"/>
                  </a:cubicBezTo>
                  <a:cubicBezTo>
                    <a:pt x="7412" y="948"/>
                    <a:pt x="7260" y="907"/>
                    <a:pt x="7144" y="808"/>
                  </a:cubicBezTo>
                  <a:cubicBezTo>
                    <a:pt x="7080" y="652"/>
                    <a:pt x="6992" y="508"/>
                    <a:pt x="6883" y="382"/>
                  </a:cubicBezTo>
                  <a:cubicBezTo>
                    <a:pt x="6836" y="326"/>
                    <a:pt x="6769" y="293"/>
                    <a:pt x="6696" y="293"/>
                  </a:cubicBezTo>
                  <a:cubicBezTo>
                    <a:pt x="6464" y="209"/>
                    <a:pt x="6247" y="172"/>
                    <a:pt x="6042" y="172"/>
                  </a:cubicBezTo>
                  <a:cubicBezTo>
                    <a:pt x="5672" y="172"/>
                    <a:pt x="5341" y="294"/>
                    <a:pt x="5035" y="487"/>
                  </a:cubicBezTo>
                  <a:cubicBezTo>
                    <a:pt x="4403" y="766"/>
                    <a:pt x="3854" y="1235"/>
                    <a:pt x="3688" y="1748"/>
                  </a:cubicBezTo>
                  <a:cubicBezTo>
                    <a:pt x="3300" y="2159"/>
                    <a:pt x="2716" y="2640"/>
                    <a:pt x="2134" y="2640"/>
                  </a:cubicBezTo>
                  <a:cubicBezTo>
                    <a:pt x="1917" y="2640"/>
                    <a:pt x="1700" y="2573"/>
                    <a:pt x="1493" y="2411"/>
                  </a:cubicBezTo>
                  <a:cubicBezTo>
                    <a:pt x="1270" y="2235"/>
                    <a:pt x="1186" y="1960"/>
                    <a:pt x="1193" y="1688"/>
                  </a:cubicBezTo>
                  <a:cubicBezTo>
                    <a:pt x="1555" y="1328"/>
                    <a:pt x="1982" y="1035"/>
                    <a:pt x="2515" y="803"/>
                  </a:cubicBezTo>
                  <a:cubicBezTo>
                    <a:pt x="2769" y="695"/>
                    <a:pt x="2604" y="364"/>
                    <a:pt x="2390" y="341"/>
                  </a:cubicBezTo>
                  <a:cubicBezTo>
                    <a:pt x="2327" y="334"/>
                    <a:pt x="2264" y="331"/>
                    <a:pt x="2203" y="331"/>
                  </a:cubicBezTo>
                  <a:cubicBezTo>
                    <a:pt x="1407" y="331"/>
                    <a:pt x="835" y="878"/>
                    <a:pt x="702" y="1510"/>
                  </a:cubicBezTo>
                  <a:cubicBezTo>
                    <a:pt x="332" y="1940"/>
                    <a:pt x="69" y="2454"/>
                    <a:pt x="7" y="3066"/>
                  </a:cubicBezTo>
                  <a:cubicBezTo>
                    <a:pt x="1" y="3124"/>
                    <a:pt x="54" y="3160"/>
                    <a:pt x="106" y="3160"/>
                  </a:cubicBezTo>
                  <a:cubicBezTo>
                    <a:pt x="139" y="3160"/>
                    <a:pt x="171" y="3146"/>
                    <a:pt x="187" y="3115"/>
                  </a:cubicBezTo>
                  <a:cubicBezTo>
                    <a:pt x="348" y="2797"/>
                    <a:pt x="533" y="2493"/>
                    <a:pt x="745" y="2208"/>
                  </a:cubicBezTo>
                  <a:cubicBezTo>
                    <a:pt x="845" y="2505"/>
                    <a:pt x="1058" y="2782"/>
                    <a:pt x="1409" y="2995"/>
                  </a:cubicBezTo>
                  <a:cubicBezTo>
                    <a:pt x="1632" y="3130"/>
                    <a:pt x="1872" y="3187"/>
                    <a:pt x="2115" y="3187"/>
                  </a:cubicBezTo>
                  <a:cubicBezTo>
                    <a:pt x="2695" y="3187"/>
                    <a:pt x="3292" y="2864"/>
                    <a:pt x="3717" y="2519"/>
                  </a:cubicBezTo>
                  <a:cubicBezTo>
                    <a:pt x="3726" y="2511"/>
                    <a:pt x="3735" y="2503"/>
                    <a:pt x="3745" y="2495"/>
                  </a:cubicBezTo>
                  <a:cubicBezTo>
                    <a:pt x="3840" y="2678"/>
                    <a:pt x="4001" y="2859"/>
                    <a:pt x="4244" y="3029"/>
                  </a:cubicBezTo>
                  <a:cubicBezTo>
                    <a:pt x="4519" y="3222"/>
                    <a:pt x="4825" y="3307"/>
                    <a:pt x="5133" y="3307"/>
                  </a:cubicBezTo>
                  <a:cubicBezTo>
                    <a:pt x="6116" y="3307"/>
                    <a:pt x="7122" y="2442"/>
                    <a:pt x="7234" y="1499"/>
                  </a:cubicBezTo>
                  <a:cubicBezTo>
                    <a:pt x="7336" y="1521"/>
                    <a:pt x="7443" y="1531"/>
                    <a:pt x="7553" y="1531"/>
                  </a:cubicBezTo>
                  <a:cubicBezTo>
                    <a:pt x="8272" y="1531"/>
                    <a:pt x="9138" y="1095"/>
                    <a:pt x="9707" y="695"/>
                  </a:cubicBezTo>
                  <a:cubicBezTo>
                    <a:pt x="9997" y="948"/>
                    <a:pt x="10268" y="1223"/>
                    <a:pt x="10514" y="1520"/>
                  </a:cubicBezTo>
                  <a:cubicBezTo>
                    <a:pt x="9857" y="2175"/>
                    <a:pt x="9598" y="2926"/>
                    <a:pt x="10712" y="3609"/>
                  </a:cubicBezTo>
                  <a:cubicBezTo>
                    <a:pt x="10845" y="3690"/>
                    <a:pt x="10963" y="3726"/>
                    <a:pt x="11067" y="3726"/>
                  </a:cubicBezTo>
                  <a:cubicBezTo>
                    <a:pt x="11490" y="3726"/>
                    <a:pt x="11683" y="3141"/>
                    <a:pt x="11670" y="2719"/>
                  </a:cubicBezTo>
                  <a:cubicBezTo>
                    <a:pt x="11659" y="2295"/>
                    <a:pt x="11516" y="1907"/>
                    <a:pt x="11301" y="1551"/>
                  </a:cubicBezTo>
                  <a:cubicBezTo>
                    <a:pt x="11477" y="1417"/>
                    <a:pt x="11647" y="1297"/>
                    <a:pt x="11770" y="1195"/>
                  </a:cubicBezTo>
                  <a:cubicBezTo>
                    <a:pt x="12108" y="920"/>
                    <a:pt x="12415" y="616"/>
                    <a:pt x="12663" y="257"/>
                  </a:cubicBezTo>
                  <a:cubicBezTo>
                    <a:pt x="12708" y="190"/>
                    <a:pt x="12645" y="114"/>
                    <a:pt x="12576" y="114"/>
                  </a:cubicBezTo>
                  <a:cubicBezTo>
                    <a:pt x="12561" y="114"/>
                    <a:pt x="12546" y="118"/>
                    <a:pt x="12531" y="126"/>
                  </a:cubicBezTo>
                  <a:cubicBezTo>
                    <a:pt x="12133" y="359"/>
                    <a:pt x="11518" y="705"/>
                    <a:pt x="10988" y="1112"/>
                  </a:cubicBezTo>
                  <a:cubicBezTo>
                    <a:pt x="10674" y="726"/>
                    <a:pt x="10297" y="385"/>
                    <a:pt x="9939" y="87"/>
                  </a:cubicBezTo>
                  <a:cubicBezTo>
                    <a:pt x="9870" y="29"/>
                    <a:pt x="9797" y="0"/>
                    <a:pt x="9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1" name="Google Shape;3851;p8"/>
            <p:cNvSpPr/>
            <p:nvPr/>
          </p:nvSpPr>
          <p:spPr>
            <a:xfrm>
              <a:off x="3583875" y="2041750"/>
              <a:ext cx="137275" cy="80350"/>
            </a:xfrm>
            <a:custGeom>
              <a:avLst/>
              <a:gdLst/>
              <a:ahLst/>
              <a:cxnLst/>
              <a:rect l="l" t="t" r="r" b="b"/>
              <a:pathLst>
                <a:path w="5491" h="3214" extrusionOk="0">
                  <a:moveTo>
                    <a:pt x="2407" y="1126"/>
                  </a:moveTo>
                  <a:cubicBezTo>
                    <a:pt x="2376" y="1301"/>
                    <a:pt x="2355" y="1478"/>
                    <a:pt x="2338" y="1654"/>
                  </a:cubicBezTo>
                  <a:cubicBezTo>
                    <a:pt x="2067" y="2148"/>
                    <a:pt x="1460" y="2630"/>
                    <a:pt x="1019" y="2630"/>
                  </a:cubicBezTo>
                  <a:cubicBezTo>
                    <a:pt x="816" y="2630"/>
                    <a:pt x="648" y="2528"/>
                    <a:pt x="565" y="2277"/>
                  </a:cubicBezTo>
                  <a:cubicBezTo>
                    <a:pt x="299" y="1475"/>
                    <a:pt x="1670" y="1262"/>
                    <a:pt x="2407" y="1126"/>
                  </a:cubicBezTo>
                  <a:close/>
                  <a:moveTo>
                    <a:pt x="2737" y="1"/>
                  </a:moveTo>
                  <a:cubicBezTo>
                    <a:pt x="2714" y="1"/>
                    <a:pt x="2691" y="14"/>
                    <a:pt x="2683" y="41"/>
                  </a:cubicBezTo>
                  <a:cubicBezTo>
                    <a:pt x="2596" y="299"/>
                    <a:pt x="2525" y="561"/>
                    <a:pt x="2469" y="829"/>
                  </a:cubicBezTo>
                  <a:cubicBezTo>
                    <a:pt x="2386" y="807"/>
                    <a:pt x="2296" y="797"/>
                    <a:pt x="2203" y="797"/>
                  </a:cubicBezTo>
                  <a:cubicBezTo>
                    <a:pt x="1736" y="797"/>
                    <a:pt x="1184" y="1042"/>
                    <a:pt x="865" y="1204"/>
                  </a:cubicBezTo>
                  <a:cubicBezTo>
                    <a:pt x="273" y="1506"/>
                    <a:pt x="1" y="2095"/>
                    <a:pt x="327" y="2694"/>
                  </a:cubicBezTo>
                  <a:cubicBezTo>
                    <a:pt x="471" y="2958"/>
                    <a:pt x="725" y="3046"/>
                    <a:pt x="998" y="3046"/>
                  </a:cubicBezTo>
                  <a:cubicBezTo>
                    <a:pt x="1282" y="3046"/>
                    <a:pt x="1587" y="2950"/>
                    <a:pt x="1808" y="2855"/>
                  </a:cubicBezTo>
                  <a:cubicBezTo>
                    <a:pt x="2163" y="2701"/>
                    <a:pt x="2466" y="2450"/>
                    <a:pt x="2684" y="2131"/>
                  </a:cubicBezTo>
                  <a:cubicBezTo>
                    <a:pt x="3025" y="2761"/>
                    <a:pt x="3685" y="3214"/>
                    <a:pt x="4345" y="3214"/>
                  </a:cubicBezTo>
                  <a:cubicBezTo>
                    <a:pt x="4737" y="3214"/>
                    <a:pt x="5128" y="3054"/>
                    <a:pt x="5452" y="2676"/>
                  </a:cubicBezTo>
                  <a:cubicBezTo>
                    <a:pt x="5490" y="2631"/>
                    <a:pt x="5462" y="2559"/>
                    <a:pt x="5405" y="2559"/>
                  </a:cubicBezTo>
                  <a:cubicBezTo>
                    <a:pt x="5399" y="2559"/>
                    <a:pt x="5393" y="2559"/>
                    <a:pt x="5386" y="2561"/>
                  </a:cubicBezTo>
                  <a:cubicBezTo>
                    <a:pt x="5200" y="2613"/>
                    <a:pt x="5009" y="2638"/>
                    <a:pt x="4821" y="2638"/>
                  </a:cubicBezTo>
                  <a:cubicBezTo>
                    <a:pt x="3890" y="2638"/>
                    <a:pt x="3008" y="2027"/>
                    <a:pt x="3012" y="1009"/>
                  </a:cubicBezTo>
                  <a:cubicBezTo>
                    <a:pt x="3004" y="886"/>
                    <a:pt x="2943" y="809"/>
                    <a:pt x="2865" y="773"/>
                  </a:cubicBezTo>
                  <a:cubicBezTo>
                    <a:pt x="2881" y="524"/>
                    <a:pt x="2863" y="276"/>
                    <a:pt x="2791" y="41"/>
                  </a:cubicBezTo>
                  <a:cubicBezTo>
                    <a:pt x="2783" y="14"/>
                    <a:pt x="2760" y="1"/>
                    <a:pt x="2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2" name="Google Shape;3852;p8"/>
            <p:cNvSpPr/>
            <p:nvPr/>
          </p:nvSpPr>
          <p:spPr>
            <a:xfrm>
              <a:off x="3209275" y="2169275"/>
              <a:ext cx="583275" cy="14275"/>
            </a:xfrm>
            <a:custGeom>
              <a:avLst/>
              <a:gdLst/>
              <a:ahLst/>
              <a:cxnLst/>
              <a:rect l="l" t="t" r="r" b="b"/>
              <a:pathLst>
                <a:path w="23331" h="571" extrusionOk="0">
                  <a:moveTo>
                    <a:pt x="1608" y="1"/>
                  </a:moveTo>
                  <a:cubicBezTo>
                    <a:pt x="1082" y="1"/>
                    <a:pt x="558" y="37"/>
                    <a:pt x="80" y="209"/>
                  </a:cubicBezTo>
                  <a:cubicBezTo>
                    <a:pt x="1" y="232"/>
                    <a:pt x="1" y="346"/>
                    <a:pt x="80" y="369"/>
                  </a:cubicBezTo>
                  <a:cubicBezTo>
                    <a:pt x="546" y="536"/>
                    <a:pt x="1047" y="565"/>
                    <a:pt x="1548" y="565"/>
                  </a:cubicBezTo>
                  <a:cubicBezTo>
                    <a:pt x="1809" y="565"/>
                    <a:pt x="2071" y="557"/>
                    <a:pt x="2327" y="557"/>
                  </a:cubicBezTo>
                  <a:cubicBezTo>
                    <a:pt x="2344" y="557"/>
                    <a:pt x="2361" y="557"/>
                    <a:pt x="2378" y="557"/>
                  </a:cubicBezTo>
                  <a:cubicBezTo>
                    <a:pt x="3390" y="561"/>
                    <a:pt x="4401" y="562"/>
                    <a:pt x="5413" y="565"/>
                  </a:cubicBezTo>
                  <a:lnTo>
                    <a:pt x="11484" y="570"/>
                  </a:lnTo>
                  <a:cubicBezTo>
                    <a:pt x="11582" y="570"/>
                    <a:pt x="11681" y="570"/>
                    <a:pt x="11779" y="570"/>
                  </a:cubicBezTo>
                  <a:cubicBezTo>
                    <a:pt x="15611" y="570"/>
                    <a:pt x="19417" y="538"/>
                    <a:pt x="23246" y="352"/>
                  </a:cubicBezTo>
                  <a:cubicBezTo>
                    <a:pt x="23331" y="352"/>
                    <a:pt x="23329" y="224"/>
                    <a:pt x="23244" y="224"/>
                  </a:cubicBezTo>
                  <a:cubicBezTo>
                    <a:pt x="19417" y="40"/>
                    <a:pt x="15611" y="8"/>
                    <a:pt x="11779" y="8"/>
                  </a:cubicBezTo>
                  <a:cubicBezTo>
                    <a:pt x="11681" y="8"/>
                    <a:pt x="11582" y="8"/>
                    <a:pt x="11484" y="8"/>
                  </a:cubicBezTo>
                  <a:lnTo>
                    <a:pt x="5792" y="13"/>
                  </a:lnTo>
                  <a:cubicBezTo>
                    <a:pt x="4781" y="13"/>
                    <a:pt x="3769" y="14"/>
                    <a:pt x="2757" y="19"/>
                  </a:cubicBezTo>
                  <a:cubicBezTo>
                    <a:pt x="2744" y="19"/>
                    <a:pt x="2731" y="19"/>
                    <a:pt x="2719" y="19"/>
                  </a:cubicBezTo>
                  <a:cubicBezTo>
                    <a:pt x="2359" y="19"/>
                    <a:pt x="1983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3" name="Google Shape;3853;p8"/>
            <p:cNvSpPr/>
            <p:nvPr/>
          </p:nvSpPr>
          <p:spPr>
            <a:xfrm>
              <a:off x="3266500" y="2275350"/>
              <a:ext cx="303375" cy="83425"/>
            </a:xfrm>
            <a:custGeom>
              <a:avLst/>
              <a:gdLst/>
              <a:ahLst/>
              <a:cxnLst/>
              <a:rect l="l" t="t" r="r" b="b"/>
              <a:pathLst>
                <a:path w="12135" h="3337" extrusionOk="0">
                  <a:moveTo>
                    <a:pt x="3622" y="2016"/>
                  </a:moveTo>
                  <a:cubicBezTo>
                    <a:pt x="3709" y="2336"/>
                    <a:pt x="3690" y="2655"/>
                    <a:pt x="3353" y="2655"/>
                  </a:cubicBezTo>
                  <a:cubicBezTo>
                    <a:pt x="3280" y="2655"/>
                    <a:pt x="3192" y="2640"/>
                    <a:pt x="3088" y="2607"/>
                  </a:cubicBezTo>
                  <a:cubicBezTo>
                    <a:pt x="3258" y="2405"/>
                    <a:pt x="3435" y="2207"/>
                    <a:pt x="3622" y="2016"/>
                  </a:cubicBezTo>
                  <a:close/>
                  <a:moveTo>
                    <a:pt x="2103" y="0"/>
                  </a:moveTo>
                  <a:cubicBezTo>
                    <a:pt x="2022" y="0"/>
                    <a:pt x="1948" y="49"/>
                    <a:pt x="1895" y="118"/>
                  </a:cubicBezTo>
                  <a:cubicBezTo>
                    <a:pt x="1150" y="1086"/>
                    <a:pt x="407" y="1997"/>
                    <a:pt x="20" y="3168"/>
                  </a:cubicBezTo>
                  <a:cubicBezTo>
                    <a:pt x="1" y="3227"/>
                    <a:pt x="48" y="3266"/>
                    <a:pt x="97" y="3266"/>
                  </a:cubicBezTo>
                  <a:cubicBezTo>
                    <a:pt x="124" y="3266"/>
                    <a:pt x="150" y="3254"/>
                    <a:pt x="168" y="3229"/>
                  </a:cubicBezTo>
                  <a:cubicBezTo>
                    <a:pt x="758" y="2338"/>
                    <a:pt x="1413" y="1477"/>
                    <a:pt x="2077" y="640"/>
                  </a:cubicBezTo>
                  <a:cubicBezTo>
                    <a:pt x="2103" y="607"/>
                    <a:pt x="2137" y="593"/>
                    <a:pt x="2177" y="593"/>
                  </a:cubicBezTo>
                  <a:cubicBezTo>
                    <a:pt x="2357" y="593"/>
                    <a:pt x="2651" y="877"/>
                    <a:pt x="2828" y="1004"/>
                  </a:cubicBezTo>
                  <a:cubicBezTo>
                    <a:pt x="3004" y="1131"/>
                    <a:pt x="3170" y="1272"/>
                    <a:pt x="3325" y="1423"/>
                  </a:cubicBezTo>
                  <a:cubicBezTo>
                    <a:pt x="3340" y="1437"/>
                    <a:pt x="3357" y="1455"/>
                    <a:pt x="3370" y="1473"/>
                  </a:cubicBezTo>
                  <a:cubicBezTo>
                    <a:pt x="3010" y="1857"/>
                    <a:pt x="2700" y="2259"/>
                    <a:pt x="2487" y="2531"/>
                  </a:cubicBezTo>
                  <a:cubicBezTo>
                    <a:pt x="2395" y="2651"/>
                    <a:pt x="2377" y="2855"/>
                    <a:pt x="2540" y="2933"/>
                  </a:cubicBezTo>
                  <a:cubicBezTo>
                    <a:pt x="2776" y="3048"/>
                    <a:pt x="3007" y="3105"/>
                    <a:pt x="3217" y="3105"/>
                  </a:cubicBezTo>
                  <a:cubicBezTo>
                    <a:pt x="3730" y="3105"/>
                    <a:pt x="4123" y="2766"/>
                    <a:pt x="4197" y="2102"/>
                  </a:cubicBezTo>
                  <a:cubicBezTo>
                    <a:pt x="4216" y="1913"/>
                    <a:pt x="4177" y="1734"/>
                    <a:pt x="4096" y="1567"/>
                  </a:cubicBezTo>
                  <a:cubicBezTo>
                    <a:pt x="4252" y="1429"/>
                    <a:pt x="4411" y="1299"/>
                    <a:pt x="4574" y="1176"/>
                  </a:cubicBezTo>
                  <a:cubicBezTo>
                    <a:pt x="4765" y="1032"/>
                    <a:pt x="4923" y="970"/>
                    <a:pt x="5058" y="970"/>
                  </a:cubicBezTo>
                  <a:cubicBezTo>
                    <a:pt x="5387" y="970"/>
                    <a:pt x="5573" y="1341"/>
                    <a:pt x="5734" y="1800"/>
                  </a:cubicBezTo>
                  <a:cubicBezTo>
                    <a:pt x="5876" y="2210"/>
                    <a:pt x="5968" y="2640"/>
                    <a:pt x="6044" y="3066"/>
                  </a:cubicBezTo>
                  <a:cubicBezTo>
                    <a:pt x="6066" y="3190"/>
                    <a:pt x="6172" y="3247"/>
                    <a:pt x="6280" y="3247"/>
                  </a:cubicBezTo>
                  <a:cubicBezTo>
                    <a:pt x="6417" y="3247"/>
                    <a:pt x="6558" y="3157"/>
                    <a:pt x="6542" y="2999"/>
                  </a:cubicBezTo>
                  <a:cubicBezTo>
                    <a:pt x="6482" y="2394"/>
                    <a:pt x="6552" y="1780"/>
                    <a:pt x="6938" y="1285"/>
                  </a:cubicBezTo>
                  <a:cubicBezTo>
                    <a:pt x="7095" y="1083"/>
                    <a:pt x="7234" y="1001"/>
                    <a:pt x="7355" y="1001"/>
                  </a:cubicBezTo>
                  <a:cubicBezTo>
                    <a:pt x="7788" y="1001"/>
                    <a:pt x="7994" y="2050"/>
                    <a:pt x="8027" y="2426"/>
                  </a:cubicBezTo>
                  <a:cubicBezTo>
                    <a:pt x="8044" y="2592"/>
                    <a:pt x="8184" y="2676"/>
                    <a:pt x="8314" y="2676"/>
                  </a:cubicBezTo>
                  <a:cubicBezTo>
                    <a:pt x="8444" y="2676"/>
                    <a:pt x="8564" y="2594"/>
                    <a:pt x="8549" y="2426"/>
                  </a:cubicBezTo>
                  <a:cubicBezTo>
                    <a:pt x="8504" y="1985"/>
                    <a:pt x="8537" y="1598"/>
                    <a:pt x="8677" y="1216"/>
                  </a:cubicBezTo>
                  <a:cubicBezTo>
                    <a:pt x="9078" y="2052"/>
                    <a:pt x="9472" y="2961"/>
                    <a:pt x="10402" y="3278"/>
                  </a:cubicBezTo>
                  <a:cubicBezTo>
                    <a:pt x="10520" y="3318"/>
                    <a:pt x="10633" y="3336"/>
                    <a:pt x="10741" y="3336"/>
                  </a:cubicBezTo>
                  <a:cubicBezTo>
                    <a:pt x="11599" y="3336"/>
                    <a:pt x="12135" y="2184"/>
                    <a:pt x="11879" y="1457"/>
                  </a:cubicBezTo>
                  <a:cubicBezTo>
                    <a:pt x="11868" y="1425"/>
                    <a:pt x="11839" y="1408"/>
                    <a:pt x="11810" y="1408"/>
                  </a:cubicBezTo>
                  <a:cubicBezTo>
                    <a:pt x="11783" y="1408"/>
                    <a:pt x="11756" y="1423"/>
                    <a:pt x="11746" y="1457"/>
                  </a:cubicBezTo>
                  <a:cubicBezTo>
                    <a:pt x="11619" y="1893"/>
                    <a:pt x="11336" y="2330"/>
                    <a:pt x="10970" y="2597"/>
                  </a:cubicBezTo>
                  <a:cubicBezTo>
                    <a:pt x="10842" y="2691"/>
                    <a:pt x="10718" y="2730"/>
                    <a:pt x="10600" y="2730"/>
                  </a:cubicBezTo>
                  <a:cubicBezTo>
                    <a:pt x="10182" y="2730"/>
                    <a:pt x="9834" y="2245"/>
                    <a:pt x="9643" y="1952"/>
                  </a:cubicBezTo>
                  <a:cubicBezTo>
                    <a:pt x="9344" y="1493"/>
                    <a:pt x="9156" y="968"/>
                    <a:pt x="8896" y="484"/>
                  </a:cubicBezTo>
                  <a:cubicBezTo>
                    <a:pt x="8850" y="397"/>
                    <a:pt x="8763" y="356"/>
                    <a:pt x="8676" y="356"/>
                  </a:cubicBezTo>
                  <a:cubicBezTo>
                    <a:pt x="8584" y="356"/>
                    <a:pt x="8492" y="401"/>
                    <a:pt x="8442" y="484"/>
                  </a:cubicBezTo>
                  <a:cubicBezTo>
                    <a:pt x="8342" y="653"/>
                    <a:pt x="8257" y="830"/>
                    <a:pt x="8188" y="1012"/>
                  </a:cubicBezTo>
                  <a:cubicBezTo>
                    <a:pt x="8024" y="703"/>
                    <a:pt x="7790" y="473"/>
                    <a:pt x="7459" y="473"/>
                  </a:cubicBezTo>
                  <a:cubicBezTo>
                    <a:pt x="7379" y="473"/>
                    <a:pt x="7293" y="487"/>
                    <a:pt x="7202" y="515"/>
                  </a:cubicBezTo>
                  <a:cubicBezTo>
                    <a:pt x="6706" y="671"/>
                    <a:pt x="6393" y="1057"/>
                    <a:pt x="6216" y="1518"/>
                  </a:cubicBezTo>
                  <a:cubicBezTo>
                    <a:pt x="6011" y="907"/>
                    <a:pt x="5684" y="364"/>
                    <a:pt x="5133" y="363"/>
                  </a:cubicBezTo>
                  <a:cubicBezTo>
                    <a:pt x="5131" y="363"/>
                    <a:pt x="5129" y="363"/>
                    <a:pt x="5126" y="363"/>
                  </a:cubicBezTo>
                  <a:cubicBezTo>
                    <a:pt x="4679" y="363"/>
                    <a:pt x="4196" y="683"/>
                    <a:pt x="3752" y="1091"/>
                  </a:cubicBezTo>
                  <a:cubicBezTo>
                    <a:pt x="3301" y="630"/>
                    <a:pt x="2617" y="271"/>
                    <a:pt x="2217" y="33"/>
                  </a:cubicBezTo>
                  <a:cubicBezTo>
                    <a:pt x="2178" y="10"/>
                    <a:pt x="2140" y="0"/>
                    <a:pt x="2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4" name="Google Shape;3854;p8"/>
            <p:cNvSpPr/>
            <p:nvPr/>
          </p:nvSpPr>
          <p:spPr>
            <a:xfrm>
              <a:off x="3390500" y="2237450"/>
              <a:ext cx="18000" cy="17150"/>
            </a:xfrm>
            <a:custGeom>
              <a:avLst/>
              <a:gdLst/>
              <a:ahLst/>
              <a:cxnLst/>
              <a:rect l="l" t="t" r="r" b="b"/>
              <a:pathLst>
                <a:path w="720" h="686" extrusionOk="0">
                  <a:moveTo>
                    <a:pt x="354" y="1"/>
                  </a:moveTo>
                  <a:cubicBezTo>
                    <a:pt x="293" y="1"/>
                    <a:pt x="231" y="25"/>
                    <a:pt x="185" y="61"/>
                  </a:cubicBezTo>
                  <a:cubicBezTo>
                    <a:pt x="1" y="199"/>
                    <a:pt x="30" y="420"/>
                    <a:pt x="134" y="601"/>
                  </a:cubicBezTo>
                  <a:cubicBezTo>
                    <a:pt x="162" y="650"/>
                    <a:pt x="222" y="685"/>
                    <a:pt x="281" y="685"/>
                  </a:cubicBezTo>
                  <a:cubicBezTo>
                    <a:pt x="296" y="685"/>
                    <a:pt x="311" y="683"/>
                    <a:pt x="326" y="678"/>
                  </a:cubicBezTo>
                  <a:cubicBezTo>
                    <a:pt x="380" y="660"/>
                    <a:pt x="442" y="642"/>
                    <a:pt x="483" y="601"/>
                  </a:cubicBezTo>
                  <a:cubicBezTo>
                    <a:pt x="549" y="535"/>
                    <a:pt x="529" y="480"/>
                    <a:pt x="662" y="463"/>
                  </a:cubicBezTo>
                  <a:cubicBezTo>
                    <a:pt x="715" y="455"/>
                    <a:pt x="719" y="378"/>
                    <a:pt x="662" y="376"/>
                  </a:cubicBezTo>
                  <a:cubicBezTo>
                    <a:pt x="587" y="375"/>
                    <a:pt x="523" y="373"/>
                    <a:pt x="460" y="368"/>
                  </a:cubicBezTo>
                  <a:cubicBezTo>
                    <a:pt x="528" y="327"/>
                    <a:pt x="555" y="232"/>
                    <a:pt x="606" y="173"/>
                  </a:cubicBezTo>
                  <a:cubicBezTo>
                    <a:pt x="639" y="137"/>
                    <a:pt x="614" y="79"/>
                    <a:pt x="567" y="79"/>
                  </a:cubicBezTo>
                  <a:cubicBezTo>
                    <a:pt x="498" y="76"/>
                    <a:pt x="472" y="25"/>
                    <a:pt x="404" y="7"/>
                  </a:cubicBezTo>
                  <a:cubicBezTo>
                    <a:pt x="388" y="3"/>
                    <a:pt x="3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5" name="Google Shape;3855;p8"/>
            <p:cNvSpPr/>
            <p:nvPr/>
          </p:nvSpPr>
          <p:spPr>
            <a:xfrm>
              <a:off x="3564650" y="2265500"/>
              <a:ext cx="173625" cy="97200"/>
            </a:xfrm>
            <a:custGeom>
              <a:avLst/>
              <a:gdLst/>
              <a:ahLst/>
              <a:cxnLst/>
              <a:rect l="l" t="t" r="r" b="b"/>
              <a:pathLst>
                <a:path w="6945" h="3888" extrusionOk="0">
                  <a:moveTo>
                    <a:pt x="1443" y="857"/>
                  </a:moveTo>
                  <a:cubicBezTo>
                    <a:pt x="1834" y="857"/>
                    <a:pt x="2259" y="1196"/>
                    <a:pt x="2556" y="1405"/>
                  </a:cubicBezTo>
                  <a:cubicBezTo>
                    <a:pt x="2615" y="1446"/>
                    <a:pt x="2676" y="1493"/>
                    <a:pt x="2735" y="1539"/>
                  </a:cubicBezTo>
                  <a:cubicBezTo>
                    <a:pt x="2458" y="1817"/>
                    <a:pt x="2177" y="2086"/>
                    <a:pt x="1875" y="2309"/>
                  </a:cubicBezTo>
                  <a:cubicBezTo>
                    <a:pt x="1747" y="2402"/>
                    <a:pt x="1626" y="2442"/>
                    <a:pt x="1515" y="2442"/>
                  </a:cubicBezTo>
                  <a:cubicBezTo>
                    <a:pt x="829" y="2442"/>
                    <a:pt x="520" y="919"/>
                    <a:pt x="1398" y="858"/>
                  </a:cubicBezTo>
                  <a:cubicBezTo>
                    <a:pt x="1413" y="857"/>
                    <a:pt x="1428" y="857"/>
                    <a:pt x="1443" y="857"/>
                  </a:cubicBezTo>
                  <a:close/>
                  <a:moveTo>
                    <a:pt x="4745" y="1"/>
                  </a:moveTo>
                  <a:cubicBezTo>
                    <a:pt x="4740" y="1"/>
                    <a:pt x="4734" y="2"/>
                    <a:pt x="4728" y="4"/>
                  </a:cubicBezTo>
                  <a:cubicBezTo>
                    <a:pt x="4106" y="225"/>
                    <a:pt x="3604" y="678"/>
                    <a:pt x="3122" y="1155"/>
                  </a:cubicBezTo>
                  <a:cubicBezTo>
                    <a:pt x="2630" y="795"/>
                    <a:pt x="2032" y="420"/>
                    <a:pt x="1457" y="420"/>
                  </a:cubicBezTo>
                  <a:cubicBezTo>
                    <a:pt x="1261" y="420"/>
                    <a:pt x="1068" y="464"/>
                    <a:pt x="883" y="567"/>
                  </a:cubicBezTo>
                  <a:cubicBezTo>
                    <a:pt x="0" y="1054"/>
                    <a:pt x="476" y="2614"/>
                    <a:pt x="1258" y="2932"/>
                  </a:cubicBezTo>
                  <a:cubicBezTo>
                    <a:pt x="1315" y="2955"/>
                    <a:pt x="1374" y="2965"/>
                    <a:pt x="1434" y="2965"/>
                  </a:cubicBezTo>
                  <a:cubicBezTo>
                    <a:pt x="1875" y="2965"/>
                    <a:pt x="2401" y="2419"/>
                    <a:pt x="2656" y="2187"/>
                  </a:cubicBezTo>
                  <a:cubicBezTo>
                    <a:pt x="2794" y="2063"/>
                    <a:pt x="2925" y="1931"/>
                    <a:pt x="3056" y="1802"/>
                  </a:cubicBezTo>
                  <a:cubicBezTo>
                    <a:pt x="4052" y="2653"/>
                    <a:pt x="5171" y="3887"/>
                    <a:pt x="6460" y="3887"/>
                  </a:cubicBezTo>
                  <a:cubicBezTo>
                    <a:pt x="6591" y="3887"/>
                    <a:pt x="6724" y="3875"/>
                    <a:pt x="6859" y="3847"/>
                  </a:cubicBezTo>
                  <a:cubicBezTo>
                    <a:pt x="6944" y="3829"/>
                    <a:pt x="6924" y="3698"/>
                    <a:pt x="6839" y="3698"/>
                  </a:cubicBezTo>
                  <a:cubicBezTo>
                    <a:pt x="6838" y="3698"/>
                    <a:pt x="6837" y="3698"/>
                    <a:pt x="6836" y="3698"/>
                  </a:cubicBezTo>
                  <a:cubicBezTo>
                    <a:pt x="6234" y="3698"/>
                    <a:pt x="5711" y="3137"/>
                    <a:pt x="5254" y="2807"/>
                  </a:cubicBezTo>
                  <a:cubicBezTo>
                    <a:pt x="4675" y="2391"/>
                    <a:pt x="4132" y="1926"/>
                    <a:pt x="3566" y="1495"/>
                  </a:cubicBezTo>
                  <a:lnTo>
                    <a:pt x="3452" y="1405"/>
                  </a:lnTo>
                  <a:cubicBezTo>
                    <a:pt x="3885" y="959"/>
                    <a:pt x="4313" y="506"/>
                    <a:pt x="4785" y="101"/>
                  </a:cubicBezTo>
                  <a:cubicBezTo>
                    <a:pt x="4823" y="67"/>
                    <a:pt x="4791" y="1"/>
                    <a:pt x="47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6" name="Google Shape;3856;p8"/>
            <p:cNvSpPr/>
            <p:nvPr/>
          </p:nvSpPr>
          <p:spPr>
            <a:xfrm>
              <a:off x="3865875" y="2170325"/>
              <a:ext cx="105375" cy="12900"/>
            </a:xfrm>
            <a:custGeom>
              <a:avLst/>
              <a:gdLst/>
              <a:ahLst/>
              <a:cxnLst/>
              <a:rect l="l" t="t" r="r" b="b"/>
              <a:pathLst>
                <a:path w="4215" h="516" extrusionOk="0">
                  <a:moveTo>
                    <a:pt x="1624" y="0"/>
                  </a:moveTo>
                  <a:cubicBezTo>
                    <a:pt x="1109" y="0"/>
                    <a:pt x="591" y="17"/>
                    <a:pt x="97" y="149"/>
                  </a:cubicBezTo>
                  <a:cubicBezTo>
                    <a:pt x="0" y="176"/>
                    <a:pt x="0" y="318"/>
                    <a:pt x="97" y="345"/>
                  </a:cubicBezTo>
                  <a:cubicBezTo>
                    <a:pt x="737" y="515"/>
                    <a:pt x="1412" y="484"/>
                    <a:pt x="2069" y="491"/>
                  </a:cubicBezTo>
                  <a:cubicBezTo>
                    <a:pt x="2170" y="492"/>
                    <a:pt x="2269" y="492"/>
                    <a:pt x="2367" y="492"/>
                  </a:cubicBezTo>
                  <a:cubicBezTo>
                    <a:pt x="2976" y="492"/>
                    <a:pt x="3538" y="467"/>
                    <a:pt x="4144" y="318"/>
                  </a:cubicBezTo>
                  <a:cubicBezTo>
                    <a:pt x="4214" y="302"/>
                    <a:pt x="4214" y="192"/>
                    <a:pt x="4144" y="176"/>
                  </a:cubicBezTo>
                  <a:cubicBezTo>
                    <a:pt x="3576" y="35"/>
                    <a:pt x="3067" y="1"/>
                    <a:pt x="2491" y="1"/>
                  </a:cubicBezTo>
                  <a:cubicBezTo>
                    <a:pt x="2435" y="1"/>
                    <a:pt x="2379" y="1"/>
                    <a:pt x="2321" y="2"/>
                  </a:cubicBezTo>
                  <a:cubicBezTo>
                    <a:pt x="2270" y="2"/>
                    <a:pt x="2218" y="2"/>
                    <a:pt x="2166" y="2"/>
                  </a:cubicBezTo>
                  <a:cubicBezTo>
                    <a:pt x="1987" y="2"/>
                    <a:pt x="1805" y="0"/>
                    <a:pt x="16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7" name="Google Shape;3857;p8"/>
            <p:cNvSpPr/>
            <p:nvPr/>
          </p:nvSpPr>
          <p:spPr>
            <a:xfrm>
              <a:off x="3865175" y="2202775"/>
              <a:ext cx="132650" cy="14100"/>
            </a:xfrm>
            <a:custGeom>
              <a:avLst/>
              <a:gdLst/>
              <a:ahLst/>
              <a:cxnLst/>
              <a:rect l="l" t="t" r="r" b="b"/>
              <a:pathLst>
                <a:path w="5306" h="564" extrusionOk="0">
                  <a:moveTo>
                    <a:pt x="3528" y="0"/>
                  </a:moveTo>
                  <a:cubicBezTo>
                    <a:pt x="2370" y="0"/>
                    <a:pt x="1192" y="209"/>
                    <a:pt x="56" y="241"/>
                  </a:cubicBezTo>
                  <a:cubicBezTo>
                    <a:pt x="0" y="241"/>
                    <a:pt x="0" y="323"/>
                    <a:pt x="56" y="323"/>
                  </a:cubicBezTo>
                  <a:cubicBezTo>
                    <a:pt x="1192" y="355"/>
                    <a:pt x="2370" y="564"/>
                    <a:pt x="3528" y="564"/>
                  </a:cubicBezTo>
                  <a:cubicBezTo>
                    <a:pt x="4100" y="564"/>
                    <a:pt x="4668" y="513"/>
                    <a:pt x="5223" y="364"/>
                  </a:cubicBezTo>
                  <a:cubicBezTo>
                    <a:pt x="5305" y="344"/>
                    <a:pt x="5305" y="221"/>
                    <a:pt x="5223" y="200"/>
                  </a:cubicBezTo>
                  <a:cubicBezTo>
                    <a:pt x="4668" y="51"/>
                    <a:pt x="4100" y="0"/>
                    <a:pt x="3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8" name="Google Shape;3858;p8"/>
            <p:cNvSpPr/>
            <p:nvPr/>
          </p:nvSpPr>
          <p:spPr>
            <a:xfrm>
              <a:off x="4059375" y="2056025"/>
              <a:ext cx="294825" cy="176850"/>
            </a:xfrm>
            <a:custGeom>
              <a:avLst/>
              <a:gdLst/>
              <a:ahLst/>
              <a:cxnLst/>
              <a:rect l="l" t="t" r="r" b="b"/>
              <a:pathLst>
                <a:path w="11793" h="7074" extrusionOk="0">
                  <a:moveTo>
                    <a:pt x="8679" y="1"/>
                  </a:moveTo>
                  <a:cubicBezTo>
                    <a:pt x="8553" y="1"/>
                    <a:pt x="8424" y="84"/>
                    <a:pt x="8415" y="248"/>
                  </a:cubicBezTo>
                  <a:cubicBezTo>
                    <a:pt x="8369" y="978"/>
                    <a:pt x="8285" y="1693"/>
                    <a:pt x="8141" y="2389"/>
                  </a:cubicBezTo>
                  <a:cubicBezTo>
                    <a:pt x="7385" y="2510"/>
                    <a:pt x="6645" y="2689"/>
                    <a:pt x="5984" y="2940"/>
                  </a:cubicBezTo>
                  <a:cubicBezTo>
                    <a:pt x="5912" y="2968"/>
                    <a:pt x="5918" y="3079"/>
                    <a:pt x="6004" y="3081"/>
                  </a:cubicBezTo>
                  <a:cubicBezTo>
                    <a:pt x="6058" y="3082"/>
                    <a:pt x="6112" y="3082"/>
                    <a:pt x="6166" y="3082"/>
                  </a:cubicBezTo>
                  <a:cubicBezTo>
                    <a:pt x="6767" y="3082"/>
                    <a:pt x="7389" y="3025"/>
                    <a:pt x="8013" y="2935"/>
                  </a:cubicBezTo>
                  <a:lnTo>
                    <a:pt x="8013" y="2935"/>
                  </a:lnTo>
                  <a:cubicBezTo>
                    <a:pt x="7836" y="3601"/>
                    <a:pt x="7596" y="4247"/>
                    <a:pt x="7258" y="4862"/>
                  </a:cubicBezTo>
                  <a:cubicBezTo>
                    <a:pt x="7019" y="4463"/>
                    <a:pt x="6458" y="4258"/>
                    <a:pt x="5907" y="4258"/>
                  </a:cubicBezTo>
                  <a:cubicBezTo>
                    <a:pt x="5170" y="4258"/>
                    <a:pt x="4453" y="4626"/>
                    <a:pt x="4555" y="5391"/>
                  </a:cubicBezTo>
                  <a:cubicBezTo>
                    <a:pt x="4563" y="5447"/>
                    <a:pt x="4614" y="5511"/>
                    <a:pt x="4673" y="5511"/>
                  </a:cubicBezTo>
                  <a:cubicBezTo>
                    <a:pt x="4691" y="5511"/>
                    <a:pt x="4709" y="5505"/>
                    <a:pt x="4727" y="5491"/>
                  </a:cubicBezTo>
                  <a:cubicBezTo>
                    <a:pt x="4934" y="5332"/>
                    <a:pt x="5131" y="5153"/>
                    <a:pt x="5344" y="5005"/>
                  </a:cubicBezTo>
                  <a:cubicBezTo>
                    <a:pt x="5488" y="4905"/>
                    <a:pt x="5725" y="4849"/>
                    <a:pt x="5965" y="4849"/>
                  </a:cubicBezTo>
                  <a:cubicBezTo>
                    <a:pt x="6407" y="4849"/>
                    <a:pt x="6859" y="5039"/>
                    <a:pt x="6761" y="5492"/>
                  </a:cubicBezTo>
                  <a:cubicBezTo>
                    <a:pt x="6685" y="5847"/>
                    <a:pt x="6335" y="6036"/>
                    <a:pt x="5996" y="6036"/>
                  </a:cubicBezTo>
                  <a:cubicBezTo>
                    <a:pt x="5703" y="6036"/>
                    <a:pt x="5419" y="5896"/>
                    <a:pt x="5326" y="5601"/>
                  </a:cubicBezTo>
                  <a:cubicBezTo>
                    <a:pt x="5287" y="5480"/>
                    <a:pt x="5155" y="5387"/>
                    <a:pt x="5029" y="5387"/>
                  </a:cubicBezTo>
                  <a:cubicBezTo>
                    <a:pt x="4962" y="5387"/>
                    <a:pt x="4897" y="5413"/>
                    <a:pt x="4849" y="5474"/>
                  </a:cubicBezTo>
                  <a:cubicBezTo>
                    <a:pt x="4288" y="6186"/>
                    <a:pt x="3382" y="6482"/>
                    <a:pt x="2500" y="6490"/>
                  </a:cubicBezTo>
                  <a:cubicBezTo>
                    <a:pt x="2495" y="6490"/>
                    <a:pt x="2490" y="6490"/>
                    <a:pt x="2485" y="6490"/>
                  </a:cubicBezTo>
                  <a:cubicBezTo>
                    <a:pt x="1799" y="6490"/>
                    <a:pt x="1122" y="6045"/>
                    <a:pt x="1202" y="5294"/>
                  </a:cubicBezTo>
                  <a:cubicBezTo>
                    <a:pt x="1673" y="4849"/>
                    <a:pt x="2275" y="4562"/>
                    <a:pt x="3111" y="4377"/>
                  </a:cubicBezTo>
                  <a:cubicBezTo>
                    <a:pt x="3351" y="4324"/>
                    <a:pt x="3315" y="4000"/>
                    <a:pt x="3111" y="3929"/>
                  </a:cubicBezTo>
                  <a:cubicBezTo>
                    <a:pt x="2913" y="3861"/>
                    <a:pt x="2711" y="3830"/>
                    <a:pt x="2514" y="3830"/>
                  </a:cubicBezTo>
                  <a:cubicBezTo>
                    <a:pt x="1706" y="3830"/>
                    <a:pt x="970" y="4359"/>
                    <a:pt x="774" y="5076"/>
                  </a:cubicBezTo>
                  <a:cubicBezTo>
                    <a:pt x="359" y="5533"/>
                    <a:pt x="91" y="6132"/>
                    <a:pt x="6" y="6915"/>
                  </a:cubicBezTo>
                  <a:cubicBezTo>
                    <a:pt x="0" y="6973"/>
                    <a:pt x="42" y="7002"/>
                    <a:pt x="87" y="7002"/>
                  </a:cubicBezTo>
                  <a:cubicBezTo>
                    <a:pt x="127" y="7002"/>
                    <a:pt x="169" y="6980"/>
                    <a:pt x="185" y="6939"/>
                  </a:cubicBezTo>
                  <a:cubicBezTo>
                    <a:pt x="356" y="6491"/>
                    <a:pt x="549" y="6121"/>
                    <a:pt x="769" y="5802"/>
                  </a:cubicBezTo>
                  <a:cubicBezTo>
                    <a:pt x="810" y="5968"/>
                    <a:pt x="874" y="6126"/>
                    <a:pt x="961" y="6272"/>
                  </a:cubicBezTo>
                  <a:cubicBezTo>
                    <a:pt x="1303" y="6846"/>
                    <a:pt x="1904" y="7073"/>
                    <a:pt x="2559" y="7073"/>
                  </a:cubicBezTo>
                  <a:cubicBezTo>
                    <a:pt x="3429" y="7073"/>
                    <a:pt x="4395" y="6673"/>
                    <a:pt x="4980" y="6155"/>
                  </a:cubicBezTo>
                  <a:cubicBezTo>
                    <a:pt x="5219" y="6465"/>
                    <a:pt x="5582" y="6609"/>
                    <a:pt x="5954" y="6609"/>
                  </a:cubicBezTo>
                  <a:cubicBezTo>
                    <a:pt x="6565" y="6609"/>
                    <a:pt x="7201" y="6219"/>
                    <a:pt x="7352" y="5530"/>
                  </a:cubicBezTo>
                  <a:cubicBezTo>
                    <a:pt x="7359" y="5501"/>
                    <a:pt x="7363" y="5469"/>
                    <a:pt x="7367" y="5440"/>
                  </a:cubicBezTo>
                  <a:cubicBezTo>
                    <a:pt x="7972" y="4915"/>
                    <a:pt x="8333" y="4101"/>
                    <a:pt x="8551" y="3219"/>
                  </a:cubicBezTo>
                  <a:cubicBezTo>
                    <a:pt x="8633" y="3967"/>
                    <a:pt x="8761" y="4708"/>
                    <a:pt x="8969" y="5422"/>
                  </a:cubicBezTo>
                  <a:cubicBezTo>
                    <a:pt x="9133" y="5985"/>
                    <a:pt x="9437" y="6782"/>
                    <a:pt x="10060" y="6977"/>
                  </a:cubicBezTo>
                  <a:cubicBezTo>
                    <a:pt x="10174" y="7012"/>
                    <a:pt x="10284" y="7029"/>
                    <a:pt x="10390" y="7029"/>
                  </a:cubicBezTo>
                  <a:cubicBezTo>
                    <a:pt x="11021" y="7029"/>
                    <a:pt x="11507" y="6451"/>
                    <a:pt x="11771" y="5899"/>
                  </a:cubicBezTo>
                  <a:cubicBezTo>
                    <a:pt x="11792" y="5857"/>
                    <a:pt x="11761" y="5802"/>
                    <a:pt x="11718" y="5802"/>
                  </a:cubicBezTo>
                  <a:cubicBezTo>
                    <a:pt x="11708" y="5802"/>
                    <a:pt x="11697" y="5805"/>
                    <a:pt x="11686" y="5812"/>
                  </a:cubicBezTo>
                  <a:cubicBezTo>
                    <a:pt x="11358" y="6030"/>
                    <a:pt x="10859" y="6481"/>
                    <a:pt x="10413" y="6481"/>
                  </a:cubicBezTo>
                  <a:cubicBezTo>
                    <a:pt x="10275" y="6481"/>
                    <a:pt x="10142" y="6438"/>
                    <a:pt x="10021" y="6331"/>
                  </a:cubicBezTo>
                  <a:cubicBezTo>
                    <a:pt x="9519" y="5888"/>
                    <a:pt x="9380" y="5005"/>
                    <a:pt x="9253" y="4387"/>
                  </a:cubicBezTo>
                  <a:cubicBezTo>
                    <a:pt x="9143" y="3852"/>
                    <a:pt x="9078" y="3306"/>
                    <a:pt x="9028" y="2758"/>
                  </a:cubicBezTo>
                  <a:cubicBezTo>
                    <a:pt x="9694" y="2623"/>
                    <a:pt x="10349" y="2459"/>
                    <a:pt x="10967" y="2289"/>
                  </a:cubicBezTo>
                  <a:cubicBezTo>
                    <a:pt x="11015" y="2274"/>
                    <a:pt x="11005" y="2205"/>
                    <a:pt x="10956" y="2205"/>
                  </a:cubicBezTo>
                  <a:cubicBezTo>
                    <a:pt x="10817" y="2201"/>
                    <a:pt x="10678" y="2199"/>
                    <a:pt x="10538" y="2199"/>
                  </a:cubicBezTo>
                  <a:cubicBezTo>
                    <a:pt x="10019" y="2199"/>
                    <a:pt x="9500" y="2226"/>
                    <a:pt x="8984" y="2279"/>
                  </a:cubicBezTo>
                  <a:cubicBezTo>
                    <a:pt x="8940" y="1600"/>
                    <a:pt x="8925" y="919"/>
                    <a:pt x="8925" y="248"/>
                  </a:cubicBezTo>
                  <a:cubicBezTo>
                    <a:pt x="8925" y="82"/>
                    <a:pt x="8803" y="1"/>
                    <a:pt x="8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59" name="Google Shape;3859;p8"/>
            <p:cNvSpPr/>
            <p:nvPr/>
          </p:nvSpPr>
          <p:spPr>
            <a:xfrm>
              <a:off x="4356600" y="2145500"/>
              <a:ext cx="157075" cy="101350"/>
            </a:xfrm>
            <a:custGeom>
              <a:avLst/>
              <a:gdLst/>
              <a:ahLst/>
              <a:cxnLst/>
              <a:rect l="l" t="t" r="r" b="b"/>
              <a:pathLst>
                <a:path w="6283" h="4054" extrusionOk="0">
                  <a:moveTo>
                    <a:pt x="1353" y="522"/>
                  </a:moveTo>
                  <a:cubicBezTo>
                    <a:pt x="1383" y="522"/>
                    <a:pt x="1414" y="526"/>
                    <a:pt x="1447" y="534"/>
                  </a:cubicBezTo>
                  <a:cubicBezTo>
                    <a:pt x="1892" y="639"/>
                    <a:pt x="2318" y="923"/>
                    <a:pt x="2723" y="1262"/>
                  </a:cubicBezTo>
                  <a:cubicBezTo>
                    <a:pt x="2697" y="1274"/>
                    <a:pt x="2671" y="1288"/>
                    <a:pt x="2646" y="1302"/>
                  </a:cubicBezTo>
                  <a:lnTo>
                    <a:pt x="2646" y="1300"/>
                  </a:lnTo>
                  <a:cubicBezTo>
                    <a:pt x="2205" y="1508"/>
                    <a:pt x="1716" y="1726"/>
                    <a:pt x="1218" y="1726"/>
                  </a:cubicBezTo>
                  <a:cubicBezTo>
                    <a:pt x="727" y="1726"/>
                    <a:pt x="813" y="522"/>
                    <a:pt x="1353" y="522"/>
                  </a:cubicBezTo>
                  <a:close/>
                  <a:moveTo>
                    <a:pt x="1345" y="1"/>
                  </a:moveTo>
                  <a:cubicBezTo>
                    <a:pt x="1086" y="1"/>
                    <a:pt x="846" y="98"/>
                    <a:pt x="653" y="348"/>
                  </a:cubicBezTo>
                  <a:cubicBezTo>
                    <a:pt x="0" y="1199"/>
                    <a:pt x="494" y="2189"/>
                    <a:pt x="1414" y="2189"/>
                  </a:cubicBezTo>
                  <a:cubicBezTo>
                    <a:pt x="1488" y="2189"/>
                    <a:pt x="1565" y="2183"/>
                    <a:pt x="1644" y="2169"/>
                  </a:cubicBezTo>
                  <a:cubicBezTo>
                    <a:pt x="2131" y="2087"/>
                    <a:pt x="2645" y="1889"/>
                    <a:pt x="3145" y="1638"/>
                  </a:cubicBezTo>
                  <a:cubicBezTo>
                    <a:pt x="3506" y="1981"/>
                    <a:pt x="3844" y="2337"/>
                    <a:pt x="4147" y="2612"/>
                  </a:cubicBezTo>
                  <a:cubicBezTo>
                    <a:pt x="4728" y="3140"/>
                    <a:pt x="5443" y="3783"/>
                    <a:pt x="6198" y="4051"/>
                  </a:cubicBezTo>
                  <a:cubicBezTo>
                    <a:pt x="6202" y="4053"/>
                    <a:pt x="6207" y="4053"/>
                    <a:pt x="6212" y="4053"/>
                  </a:cubicBezTo>
                  <a:cubicBezTo>
                    <a:pt x="6250" y="4053"/>
                    <a:pt x="6282" y="3995"/>
                    <a:pt x="6245" y="3966"/>
                  </a:cubicBezTo>
                  <a:cubicBezTo>
                    <a:pt x="5801" y="3613"/>
                    <a:pt x="5478" y="3132"/>
                    <a:pt x="5112" y="2704"/>
                  </a:cubicBezTo>
                  <a:cubicBezTo>
                    <a:pt x="4692" y="2212"/>
                    <a:pt x="4185" y="1766"/>
                    <a:pt x="3677" y="1347"/>
                  </a:cubicBezTo>
                  <a:cubicBezTo>
                    <a:pt x="4124" y="1083"/>
                    <a:pt x="4553" y="788"/>
                    <a:pt x="4958" y="465"/>
                  </a:cubicBezTo>
                  <a:cubicBezTo>
                    <a:pt x="5033" y="404"/>
                    <a:pt x="4977" y="268"/>
                    <a:pt x="4885" y="268"/>
                  </a:cubicBezTo>
                  <a:cubicBezTo>
                    <a:pt x="4883" y="268"/>
                    <a:pt x="4880" y="268"/>
                    <a:pt x="4877" y="268"/>
                  </a:cubicBezTo>
                  <a:cubicBezTo>
                    <a:pt x="4318" y="329"/>
                    <a:pt x="3757" y="675"/>
                    <a:pt x="3229" y="985"/>
                  </a:cubicBezTo>
                  <a:cubicBezTo>
                    <a:pt x="2781" y="625"/>
                    <a:pt x="2001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0" name="Google Shape;3860;p8"/>
            <p:cNvSpPr/>
            <p:nvPr/>
          </p:nvSpPr>
          <p:spPr>
            <a:xfrm>
              <a:off x="4187825" y="842475"/>
              <a:ext cx="121750" cy="102025"/>
            </a:xfrm>
            <a:custGeom>
              <a:avLst/>
              <a:gdLst/>
              <a:ahLst/>
              <a:cxnLst/>
              <a:rect l="l" t="t" r="r" b="b"/>
              <a:pathLst>
                <a:path w="4870" h="4081" extrusionOk="0">
                  <a:moveTo>
                    <a:pt x="3564" y="0"/>
                  </a:moveTo>
                  <a:cubicBezTo>
                    <a:pt x="1925" y="0"/>
                    <a:pt x="131" y="1123"/>
                    <a:pt x="4" y="2899"/>
                  </a:cubicBezTo>
                  <a:cubicBezTo>
                    <a:pt x="0" y="2949"/>
                    <a:pt x="39" y="2975"/>
                    <a:pt x="80" y="2975"/>
                  </a:cubicBezTo>
                  <a:cubicBezTo>
                    <a:pt x="107" y="2975"/>
                    <a:pt x="135" y="2963"/>
                    <a:pt x="152" y="2939"/>
                  </a:cubicBezTo>
                  <a:cubicBezTo>
                    <a:pt x="570" y="2307"/>
                    <a:pt x="951" y="1723"/>
                    <a:pt x="1420" y="1280"/>
                  </a:cubicBezTo>
                  <a:lnTo>
                    <a:pt x="1420" y="1280"/>
                  </a:lnTo>
                  <a:cubicBezTo>
                    <a:pt x="1289" y="1694"/>
                    <a:pt x="1317" y="2189"/>
                    <a:pt x="1568" y="2745"/>
                  </a:cubicBezTo>
                  <a:cubicBezTo>
                    <a:pt x="1851" y="3375"/>
                    <a:pt x="2432" y="3870"/>
                    <a:pt x="3098" y="4043"/>
                  </a:cubicBezTo>
                  <a:cubicBezTo>
                    <a:pt x="3197" y="4068"/>
                    <a:pt x="3315" y="4081"/>
                    <a:pt x="3442" y="4081"/>
                  </a:cubicBezTo>
                  <a:cubicBezTo>
                    <a:pt x="4047" y="4081"/>
                    <a:pt x="4869" y="3792"/>
                    <a:pt x="4858" y="3185"/>
                  </a:cubicBezTo>
                  <a:cubicBezTo>
                    <a:pt x="4857" y="3121"/>
                    <a:pt x="4809" y="3083"/>
                    <a:pt x="4750" y="3076"/>
                  </a:cubicBezTo>
                  <a:cubicBezTo>
                    <a:pt x="4724" y="3074"/>
                    <a:pt x="4699" y="3072"/>
                    <a:pt x="4674" y="3072"/>
                  </a:cubicBezTo>
                  <a:cubicBezTo>
                    <a:pt x="4240" y="3072"/>
                    <a:pt x="3885" y="3478"/>
                    <a:pt x="3421" y="3498"/>
                  </a:cubicBezTo>
                  <a:cubicBezTo>
                    <a:pt x="3406" y="3499"/>
                    <a:pt x="3391" y="3499"/>
                    <a:pt x="3375" y="3499"/>
                  </a:cubicBezTo>
                  <a:cubicBezTo>
                    <a:pt x="2846" y="3499"/>
                    <a:pt x="2393" y="3143"/>
                    <a:pt x="2109" y="2720"/>
                  </a:cubicBezTo>
                  <a:cubicBezTo>
                    <a:pt x="1827" y="2301"/>
                    <a:pt x="1720" y="1772"/>
                    <a:pt x="1866" y="1287"/>
                  </a:cubicBezTo>
                  <a:cubicBezTo>
                    <a:pt x="2081" y="573"/>
                    <a:pt x="2992" y="467"/>
                    <a:pt x="3607" y="463"/>
                  </a:cubicBezTo>
                  <a:cubicBezTo>
                    <a:pt x="3905" y="462"/>
                    <a:pt x="3905" y="6"/>
                    <a:pt x="3607" y="1"/>
                  </a:cubicBezTo>
                  <a:cubicBezTo>
                    <a:pt x="3592" y="0"/>
                    <a:pt x="3578" y="0"/>
                    <a:pt x="3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1" name="Google Shape;3861;p8"/>
            <p:cNvSpPr/>
            <p:nvPr/>
          </p:nvSpPr>
          <p:spPr>
            <a:xfrm>
              <a:off x="4316475" y="788825"/>
              <a:ext cx="49200" cy="64700"/>
            </a:xfrm>
            <a:custGeom>
              <a:avLst/>
              <a:gdLst/>
              <a:ahLst/>
              <a:cxnLst/>
              <a:rect l="l" t="t" r="r" b="b"/>
              <a:pathLst>
                <a:path w="1968" h="2588" extrusionOk="0">
                  <a:moveTo>
                    <a:pt x="493" y="0"/>
                  </a:moveTo>
                  <a:cubicBezTo>
                    <a:pt x="289" y="0"/>
                    <a:pt x="74" y="163"/>
                    <a:pt x="9" y="454"/>
                  </a:cubicBezTo>
                  <a:cubicBezTo>
                    <a:pt x="1" y="496"/>
                    <a:pt x="32" y="549"/>
                    <a:pt x="76" y="549"/>
                  </a:cubicBezTo>
                  <a:cubicBezTo>
                    <a:pt x="84" y="549"/>
                    <a:pt x="91" y="547"/>
                    <a:pt x="99" y="544"/>
                  </a:cubicBezTo>
                  <a:cubicBezTo>
                    <a:pt x="165" y="518"/>
                    <a:pt x="423" y="398"/>
                    <a:pt x="411" y="387"/>
                  </a:cubicBezTo>
                  <a:lnTo>
                    <a:pt x="411" y="387"/>
                  </a:lnTo>
                  <a:cubicBezTo>
                    <a:pt x="492" y="460"/>
                    <a:pt x="455" y="754"/>
                    <a:pt x="452" y="846"/>
                  </a:cubicBezTo>
                  <a:cubicBezTo>
                    <a:pt x="437" y="1249"/>
                    <a:pt x="355" y="1709"/>
                    <a:pt x="136" y="2053"/>
                  </a:cubicBezTo>
                  <a:cubicBezTo>
                    <a:pt x="39" y="2207"/>
                    <a:pt x="139" y="2391"/>
                    <a:pt x="295" y="2445"/>
                  </a:cubicBezTo>
                  <a:cubicBezTo>
                    <a:pt x="549" y="2534"/>
                    <a:pt x="792" y="2588"/>
                    <a:pt x="1026" y="2588"/>
                  </a:cubicBezTo>
                  <a:cubicBezTo>
                    <a:pt x="1347" y="2588"/>
                    <a:pt x="1648" y="2485"/>
                    <a:pt x="1930" y="2229"/>
                  </a:cubicBezTo>
                  <a:cubicBezTo>
                    <a:pt x="1968" y="2193"/>
                    <a:pt x="1935" y="2135"/>
                    <a:pt x="1889" y="2132"/>
                  </a:cubicBezTo>
                  <a:cubicBezTo>
                    <a:pt x="1650" y="2115"/>
                    <a:pt x="1428" y="2015"/>
                    <a:pt x="1189" y="1996"/>
                  </a:cubicBezTo>
                  <a:cubicBezTo>
                    <a:pt x="1036" y="1983"/>
                    <a:pt x="885" y="1966"/>
                    <a:pt x="734" y="1951"/>
                  </a:cubicBezTo>
                  <a:cubicBezTo>
                    <a:pt x="893" y="1464"/>
                    <a:pt x="962" y="925"/>
                    <a:pt x="893" y="431"/>
                  </a:cubicBezTo>
                  <a:cubicBezTo>
                    <a:pt x="853" y="135"/>
                    <a:pt x="67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2" name="Google Shape;3862;p8"/>
            <p:cNvSpPr/>
            <p:nvPr/>
          </p:nvSpPr>
          <p:spPr>
            <a:xfrm>
              <a:off x="4383450" y="875125"/>
              <a:ext cx="88200" cy="14025"/>
            </a:xfrm>
            <a:custGeom>
              <a:avLst/>
              <a:gdLst/>
              <a:ahLst/>
              <a:cxnLst/>
              <a:rect l="l" t="t" r="r" b="b"/>
              <a:pathLst>
                <a:path w="3528" h="561" extrusionOk="0">
                  <a:moveTo>
                    <a:pt x="2542" y="1"/>
                  </a:moveTo>
                  <a:cubicBezTo>
                    <a:pt x="2418" y="1"/>
                    <a:pt x="2292" y="7"/>
                    <a:pt x="2173" y="10"/>
                  </a:cubicBezTo>
                  <a:cubicBezTo>
                    <a:pt x="1490" y="29"/>
                    <a:pt x="810" y="112"/>
                    <a:pt x="126" y="112"/>
                  </a:cubicBezTo>
                  <a:cubicBezTo>
                    <a:pt x="107" y="112"/>
                    <a:pt x="87" y="112"/>
                    <a:pt x="68" y="112"/>
                  </a:cubicBezTo>
                  <a:cubicBezTo>
                    <a:pt x="9" y="112"/>
                    <a:pt x="1" y="181"/>
                    <a:pt x="40" y="212"/>
                  </a:cubicBezTo>
                  <a:cubicBezTo>
                    <a:pt x="397" y="481"/>
                    <a:pt x="810" y="526"/>
                    <a:pt x="1235" y="526"/>
                  </a:cubicBezTo>
                  <a:cubicBezTo>
                    <a:pt x="1362" y="526"/>
                    <a:pt x="1491" y="522"/>
                    <a:pt x="1620" y="519"/>
                  </a:cubicBezTo>
                  <a:cubicBezTo>
                    <a:pt x="1669" y="518"/>
                    <a:pt x="1718" y="517"/>
                    <a:pt x="1768" y="517"/>
                  </a:cubicBezTo>
                  <a:cubicBezTo>
                    <a:pt x="2207" y="517"/>
                    <a:pt x="2648" y="561"/>
                    <a:pt x="3083" y="561"/>
                  </a:cubicBezTo>
                  <a:cubicBezTo>
                    <a:pt x="3190" y="561"/>
                    <a:pt x="3296" y="558"/>
                    <a:pt x="3401" y="552"/>
                  </a:cubicBezTo>
                  <a:cubicBezTo>
                    <a:pt x="3474" y="545"/>
                    <a:pt x="3528" y="468"/>
                    <a:pt x="3487" y="401"/>
                  </a:cubicBezTo>
                  <a:cubicBezTo>
                    <a:pt x="3284" y="55"/>
                    <a:pt x="2915" y="1"/>
                    <a:pt x="2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3" name="Google Shape;3863;p8"/>
            <p:cNvSpPr/>
            <p:nvPr/>
          </p:nvSpPr>
          <p:spPr>
            <a:xfrm>
              <a:off x="4386575" y="900125"/>
              <a:ext cx="88525" cy="14225"/>
            </a:xfrm>
            <a:custGeom>
              <a:avLst/>
              <a:gdLst/>
              <a:ahLst/>
              <a:cxnLst/>
              <a:rect l="l" t="t" r="r" b="b"/>
              <a:pathLst>
                <a:path w="3541" h="569" extrusionOk="0">
                  <a:moveTo>
                    <a:pt x="1378" y="0"/>
                  </a:moveTo>
                  <a:cubicBezTo>
                    <a:pt x="935" y="0"/>
                    <a:pt x="501" y="60"/>
                    <a:pt x="107" y="209"/>
                  </a:cubicBezTo>
                  <a:cubicBezTo>
                    <a:pt x="20" y="242"/>
                    <a:pt x="1" y="382"/>
                    <a:pt x="107" y="405"/>
                  </a:cubicBezTo>
                  <a:cubicBezTo>
                    <a:pt x="629" y="522"/>
                    <a:pt x="1204" y="568"/>
                    <a:pt x="1779" y="568"/>
                  </a:cubicBezTo>
                  <a:cubicBezTo>
                    <a:pt x="2358" y="568"/>
                    <a:pt x="2937" y="522"/>
                    <a:pt x="3467" y="455"/>
                  </a:cubicBezTo>
                  <a:cubicBezTo>
                    <a:pt x="3523" y="447"/>
                    <a:pt x="3541" y="370"/>
                    <a:pt x="3480" y="352"/>
                  </a:cubicBezTo>
                  <a:cubicBezTo>
                    <a:pt x="2843" y="159"/>
                    <a:pt x="2098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4" name="Google Shape;3864;p8"/>
            <p:cNvSpPr/>
            <p:nvPr/>
          </p:nvSpPr>
          <p:spPr>
            <a:xfrm>
              <a:off x="4521300" y="860450"/>
              <a:ext cx="116000" cy="76425"/>
            </a:xfrm>
            <a:custGeom>
              <a:avLst/>
              <a:gdLst/>
              <a:ahLst/>
              <a:cxnLst/>
              <a:rect l="l" t="t" r="r" b="b"/>
              <a:pathLst>
                <a:path w="4640" h="3057" extrusionOk="0">
                  <a:moveTo>
                    <a:pt x="2043" y="530"/>
                  </a:moveTo>
                  <a:cubicBezTo>
                    <a:pt x="2039" y="560"/>
                    <a:pt x="2041" y="591"/>
                    <a:pt x="2039" y="622"/>
                  </a:cubicBezTo>
                  <a:cubicBezTo>
                    <a:pt x="1926" y="1230"/>
                    <a:pt x="1592" y="1944"/>
                    <a:pt x="1144" y="2275"/>
                  </a:cubicBezTo>
                  <a:cubicBezTo>
                    <a:pt x="1078" y="2325"/>
                    <a:pt x="1014" y="2346"/>
                    <a:pt x="956" y="2346"/>
                  </a:cubicBezTo>
                  <a:cubicBezTo>
                    <a:pt x="733" y="2346"/>
                    <a:pt x="579" y="2038"/>
                    <a:pt x="627" y="1796"/>
                  </a:cubicBezTo>
                  <a:cubicBezTo>
                    <a:pt x="681" y="1522"/>
                    <a:pt x="914" y="1281"/>
                    <a:pt x="1096" y="1089"/>
                  </a:cubicBezTo>
                  <a:cubicBezTo>
                    <a:pt x="1355" y="822"/>
                    <a:pt x="1682" y="628"/>
                    <a:pt x="2043" y="530"/>
                  </a:cubicBezTo>
                  <a:close/>
                  <a:moveTo>
                    <a:pt x="2361" y="0"/>
                  </a:moveTo>
                  <a:cubicBezTo>
                    <a:pt x="2242" y="0"/>
                    <a:pt x="2124" y="64"/>
                    <a:pt x="2092" y="200"/>
                  </a:cubicBezTo>
                  <a:cubicBezTo>
                    <a:pt x="2090" y="204"/>
                    <a:pt x="2090" y="205"/>
                    <a:pt x="2090" y="208"/>
                  </a:cubicBezTo>
                  <a:cubicBezTo>
                    <a:pt x="2041" y="195"/>
                    <a:pt x="1990" y="189"/>
                    <a:pt x="1939" y="189"/>
                  </a:cubicBezTo>
                  <a:cubicBezTo>
                    <a:pt x="1483" y="189"/>
                    <a:pt x="966" y="672"/>
                    <a:pt x="704" y="938"/>
                  </a:cubicBezTo>
                  <a:cubicBezTo>
                    <a:pt x="237" y="1414"/>
                    <a:pt x="0" y="2100"/>
                    <a:pt x="499" y="2628"/>
                  </a:cubicBezTo>
                  <a:cubicBezTo>
                    <a:pt x="672" y="2812"/>
                    <a:pt x="845" y="2891"/>
                    <a:pt x="1014" y="2891"/>
                  </a:cubicBezTo>
                  <a:cubicBezTo>
                    <a:pt x="1478" y="2891"/>
                    <a:pt x="1906" y="2292"/>
                    <a:pt x="2207" y="1652"/>
                  </a:cubicBezTo>
                  <a:cubicBezTo>
                    <a:pt x="2374" y="2102"/>
                    <a:pt x="2653" y="2508"/>
                    <a:pt x="3022" y="2787"/>
                  </a:cubicBezTo>
                  <a:cubicBezTo>
                    <a:pt x="3263" y="2971"/>
                    <a:pt x="3515" y="3057"/>
                    <a:pt x="3746" y="3057"/>
                  </a:cubicBezTo>
                  <a:cubicBezTo>
                    <a:pt x="4242" y="3057"/>
                    <a:pt x="4639" y="2661"/>
                    <a:pt x="4621" y="1990"/>
                  </a:cubicBezTo>
                  <a:cubicBezTo>
                    <a:pt x="4620" y="1952"/>
                    <a:pt x="4587" y="1923"/>
                    <a:pt x="4552" y="1923"/>
                  </a:cubicBezTo>
                  <a:cubicBezTo>
                    <a:pt x="4536" y="1923"/>
                    <a:pt x="4520" y="1929"/>
                    <a:pt x="4507" y="1942"/>
                  </a:cubicBezTo>
                  <a:cubicBezTo>
                    <a:pt x="4256" y="2208"/>
                    <a:pt x="4030" y="2424"/>
                    <a:pt x="3767" y="2424"/>
                  </a:cubicBezTo>
                  <a:cubicBezTo>
                    <a:pt x="3622" y="2424"/>
                    <a:pt x="3465" y="2358"/>
                    <a:pt x="3286" y="2200"/>
                  </a:cubicBezTo>
                  <a:cubicBezTo>
                    <a:pt x="2805" y="1773"/>
                    <a:pt x="2533" y="1016"/>
                    <a:pt x="2633" y="382"/>
                  </a:cubicBezTo>
                  <a:cubicBezTo>
                    <a:pt x="2638" y="343"/>
                    <a:pt x="2645" y="307"/>
                    <a:pt x="2646" y="276"/>
                  </a:cubicBezTo>
                  <a:cubicBezTo>
                    <a:pt x="2659" y="98"/>
                    <a:pt x="2509" y="0"/>
                    <a:pt x="2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5" name="Google Shape;3865;p8"/>
            <p:cNvSpPr/>
            <p:nvPr/>
          </p:nvSpPr>
          <p:spPr>
            <a:xfrm>
              <a:off x="4580025" y="769700"/>
              <a:ext cx="54575" cy="52325"/>
            </a:xfrm>
            <a:custGeom>
              <a:avLst/>
              <a:gdLst/>
              <a:ahLst/>
              <a:cxnLst/>
              <a:rect l="l" t="t" r="r" b="b"/>
              <a:pathLst>
                <a:path w="2183" h="2093" extrusionOk="0">
                  <a:moveTo>
                    <a:pt x="595" y="1"/>
                  </a:moveTo>
                  <a:cubicBezTo>
                    <a:pt x="374" y="1"/>
                    <a:pt x="256" y="116"/>
                    <a:pt x="71" y="218"/>
                  </a:cubicBezTo>
                  <a:cubicBezTo>
                    <a:pt x="0" y="256"/>
                    <a:pt x="37" y="367"/>
                    <a:pt x="107" y="367"/>
                  </a:cubicBezTo>
                  <a:cubicBezTo>
                    <a:pt x="115" y="367"/>
                    <a:pt x="123" y="365"/>
                    <a:pt x="132" y="362"/>
                  </a:cubicBezTo>
                  <a:cubicBezTo>
                    <a:pt x="174" y="347"/>
                    <a:pt x="224" y="340"/>
                    <a:pt x="279" y="340"/>
                  </a:cubicBezTo>
                  <a:cubicBezTo>
                    <a:pt x="484" y="340"/>
                    <a:pt x="749" y="438"/>
                    <a:pt x="875" y="538"/>
                  </a:cubicBezTo>
                  <a:cubicBezTo>
                    <a:pt x="1208" y="804"/>
                    <a:pt x="827" y="1350"/>
                    <a:pt x="661" y="1591"/>
                  </a:cubicBezTo>
                  <a:cubicBezTo>
                    <a:pt x="591" y="1693"/>
                    <a:pt x="634" y="1873"/>
                    <a:pt x="750" y="1926"/>
                  </a:cubicBezTo>
                  <a:cubicBezTo>
                    <a:pt x="987" y="2034"/>
                    <a:pt x="1206" y="2092"/>
                    <a:pt x="1421" y="2092"/>
                  </a:cubicBezTo>
                  <a:cubicBezTo>
                    <a:pt x="1659" y="2092"/>
                    <a:pt x="1893" y="2020"/>
                    <a:pt x="2141" y="1862"/>
                  </a:cubicBezTo>
                  <a:cubicBezTo>
                    <a:pt x="2182" y="1837"/>
                    <a:pt x="2181" y="1763"/>
                    <a:pt x="2126" y="1752"/>
                  </a:cubicBezTo>
                  <a:cubicBezTo>
                    <a:pt x="1841" y="1693"/>
                    <a:pt x="1524" y="1667"/>
                    <a:pt x="1236" y="1586"/>
                  </a:cubicBezTo>
                  <a:cubicBezTo>
                    <a:pt x="1473" y="1158"/>
                    <a:pt x="1605" y="658"/>
                    <a:pt x="1250" y="249"/>
                  </a:cubicBezTo>
                  <a:cubicBezTo>
                    <a:pt x="1101" y="75"/>
                    <a:pt x="868" y="21"/>
                    <a:pt x="652" y="3"/>
                  </a:cubicBezTo>
                  <a:cubicBezTo>
                    <a:pt x="632" y="2"/>
                    <a:pt x="613" y="1"/>
                    <a:pt x="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6" name="Google Shape;3866;p8"/>
            <p:cNvSpPr/>
            <p:nvPr/>
          </p:nvSpPr>
          <p:spPr>
            <a:xfrm>
              <a:off x="4658025" y="844400"/>
              <a:ext cx="98800" cy="81375"/>
            </a:xfrm>
            <a:custGeom>
              <a:avLst/>
              <a:gdLst/>
              <a:ahLst/>
              <a:cxnLst/>
              <a:rect l="l" t="t" r="r" b="b"/>
              <a:pathLst>
                <a:path w="3952" h="3255" extrusionOk="0">
                  <a:moveTo>
                    <a:pt x="2234" y="1"/>
                  </a:moveTo>
                  <a:cubicBezTo>
                    <a:pt x="2212" y="1"/>
                    <a:pt x="2190" y="13"/>
                    <a:pt x="2177" y="30"/>
                  </a:cubicBezTo>
                  <a:cubicBezTo>
                    <a:pt x="1992" y="271"/>
                    <a:pt x="2020" y="665"/>
                    <a:pt x="2049" y="1005"/>
                  </a:cubicBezTo>
                  <a:cubicBezTo>
                    <a:pt x="1938" y="1015"/>
                    <a:pt x="1828" y="1024"/>
                    <a:pt x="1716" y="1034"/>
                  </a:cubicBezTo>
                  <a:cubicBezTo>
                    <a:pt x="1155" y="1090"/>
                    <a:pt x="589" y="1085"/>
                    <a:pt x="30" y="1174"/>
                  </a:cubicBezTo>
                  <a:cubicBezTo>
                    <a:pt x="0" y="1177"/>
                    <a:pt x="2" y="1216"/>
                    <a:pt x="22" y="1229"/>
                  </a:cubicBezTo>
                  <a:cubicBezTo>
                    <a:pt x="449" y="1531"/>
                    <a:pt x="951" y="1590"/>
                    <a:pt x="1458" y="1590"/>
                  </a:cubicBezTo>
                  <a:cubicBezTo>
                    <a:pt x="1628" y="1590"/>
                    <a:pt x="1799" y="1583"/>
                    <a:pt x="1967" y="1577"/>
                  </a:cubicBezTo>
                  <a:cubicBezTo>
                    <a:pt x="2003" y="1576"/>
                    <a:pt x="2040" y="1572"/>
                    <a:pt x="2076" y="1571"/>
                  </a:cubicBezTo>
                  <a:lnTo>
                    <a:pt x="2076" y="1571"/>
                  </a:lnTo>
                  <a:cubicBezTo>
                    <a:pt x="2077" y="2122"/>
                    <a:pt x="2044" y="2681"/>
                    <a:pt x="2177" y="3218"/>
                  </a:cubicBezTo>
                  <a:cubicBezTo>
                    <a:pt x="2184" y="3242"/>
                    <a:pt x="2204" y="3254"/>
                    <a:pt x="2225" y="3254"/>
                  </a:cubicBezTo>
                  <a:cubicBezTo>
                    <a:pt x="2243" y="3254"/>
                    <a:pt x="2262" y="3246"/>
                    <a:pt x="2272" y="3229"/>
                  </a:cubicBezTo>
                  <a:cubicBezTo>
                    <a:pt x="2607" y="2729"/>
                    <a:pt x="2546" y="2120"/>
                    <a:pt x="2522" y="1543"/>
                  </a:cubicBezTo>
                  <a:cubicBezTo>
                    <a:pt x="2755" y="1526"/>
                    <a:pt x="2988" y="1510"/>
                    <a:pt x="3219" y="1500"/>
                  </a:cubicBezTo>
                  <a:cubicBezTo>
                    <a:pt x="3529" y="1485"/>
                    <a:pt x="3609" y="1497"/>
                    <a:pt x="3788" y="1252"/>
                  </a:cubicBezTo>
                  <a:cubicBezTo>
                    <a:pt x="3951" y="1030"/>
                    <a:pt x="3714" y="828"/>
                    <a:pt x="3507" y="828"/>
                  </a:cubicBezTo>
                  <a:cubicBezTo>
                    <a:pt x="3396" y="828"/>
                    <a:pt x="3293" y="887"/>
                    <a:pt x="3268" y="1033"/>
                  </a:cubicBezTo>
                  <a:lnTo>
                    <a:pt x="3230" y="1054"/>
                  </a:lnTo>
                  <a:cubicBezTo>
                    <a:pt x="3227" y="1008"/>
                    <a:pt x="3224" y="960"/>
                    <a:pt x="3221" y="914"/>
                  </a:cubicBezTo>
                  <a:cubicBezTo>
                    <a:pt x="3053" y="919"/>
                    <a:pt x="2888" y="929"/>
                    <a:pt x="2722" y="944"/>
                  </a:cubicBezTo>
                  <a:cubicBezTo>
                    <a:pt x="2651" y="949"/>
                    <a:pt x="2581" y="957"/>
                    <a:pt x="2510" y="962"/>
                  </a:cubicBezTo>
                  <a:cubicBezTo>
                    <a:pt x="2499" y="616"/>
                    <a:pt x="2456" y="248"/>
                    <a:pt x="2271" y="19"/>
                  </a:cubicBezTo>
                  <a:cubicBezTo>
                    <a:pt x="2261" y="6"/>
                    <a:pt x="2247" y="1"/>
                    <a:pt x="2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7" name="Google Shape;3867;p8"/>
            <p:cNvSpPr/>
            <p:nvPr/>
          </p:nvSpPr>
          <p:spPr>
            <a:xfrm>
              <a:off x="4787950" y="766600"/>
              <a:ext cx="111050" cy="171025"/>
            </a:xfrm>
            <a:custGeom>
              <a:avLst/>
              <a:gdLst/>
              <a:ahLst/>
              <a:cxnLst/>
              <a:rect l="l" t="t" r="r" b="b"/>
              <a:pathLst>
                <a:path w="4442" h="6841" extrusionOk="0">
                  <a:moveTo>
                    <a:pt x="2084" y="544"/>
                  </a:moveTo>
                  <a:lnTo>
                    <a:pt x="2084" y="544"/>
                  </a:lnTo>
                  <a:cubicBezTo>
                    <a:pt x="2768" y="1399"/>
                    <a:pt x="1882" y="2919"/>
                    <a:pt x="1031" y="4040"/>
                  </a:cubicBezTo>
                  <a:cubicBezTo>
                    <a:pt x="965" y="2834"/>
                    <a:pt x="1262" y="1438"/>
                    <a:pt x="2084" y="544"/>
                  </a:cubicBezTo>
                  <a:close/>
                  <a:moveTo>
                    <a:pt x="2076" y="0"/>
                  </a:moveTo>
                  <a:cubicBezTo>
                    <a:pt x="2022" y="0"/>
                    <a:pt x="1969" y="21"/>
                    <a:pt x="1923" y="63"/>
                  </a:cubicBezTo>
                  <a:cubicBezTo>
                    <a:pt x="807" y="1098"/>
                    <a:pt x="366" y="2965"/>
                    <a:pt x="609" y="4569"/>
                  </a:cubicBezTo>
                  <a:cubicBezTo>
                    <a:pt x="404" y="4817"/>
                    <a:pt x="220" y="5027"/>
                    <a:pt x="84" y="5176"/>
                  </a:cubicBezTo>
                  <a:cubicBezTo>
                    <a:pt x="1" y="5265"/>
                    <a:pt x="74" y="5395"/>
                    <a:pt x="176" y="5395"/>
                  </a:cubicBezTo>
                  <a:cubicBezTo>
                    <a:pt x="197" y="5395"/>
                    <a:pt x="218" y="5390"/>
                    <a:pt x="240" y="5378"/>
                  </a:cubicBezTo>
                  <a:cubicBezTo>
                    <a:pt x="407" y="5286"/>
                    <a:pt x="563" y="5176"/>
                    <a:pt x="707" y="5050"/>
                  </a:cubicBezTo>
                  <a:cubicBezTo>
                    <a:pt x="789" y="5393"/>
                    <a:pt x="914" y="5724"/>
                    <a:pt x="1076" y="6038"/>
                  </a:cubicBezTo>
                  <a:cubicBezTo>
                    <a:pt x="1335" y="6523"/>
                    <a:pt x="1760" y="6841"/>
                    <a:pt x="2242" y="6841"/>
                  </a:cubicBezTo>
                  <a:cubicBezTo>
                    <a:pt x="2417" y="6841"/>
                    <a:pt x="2600" y="6799"/>
                    <a:pt x="2786" y="6707"/>
                  </a:cubicBezTo>
                  <a:cubicBezTo>
                    <a:pt x="3347" y="6431"/>
                    <a:pt x="3593" y="5787"/>
                    <a:pt x="3663" y="5155"/>
                  </a:cubicBezTo>
                  <a:cubicBezTo>
                    <a:pt x="3742" y="5199"/>
                    <a:pt x="3824" y="5223"/>
                    <a:pt x="3905" y="5223"/>
                  </a:cubicBezTo>
                  <a:cubicBezTo>
                    <a:pt x="4122" y="5223"/>
                    <a:pt x="4328" y="5047"/>
                    <a:pt x="4429" y="4619"/>
                  </a:cubicBezTo>
                  <a:cubicBezTo>
                    <a:pt x="4441" y="4569"/>
                    <a:pt x="4405" y="4537"/>
                    <a:pt x="4365" y="4537"/>
                  </a:cubicBezTo>
                  <a:cubicBezTo>
                    <a:pt x="4349" y="4537"/>
                    <a:pt x="4332" y="4542"/>
                    <a:pt x="4318" y="4553"/>
                  </a:cubicBezTo>
                  <a:cubicBezTo>
                    <a:pt x="4187" y="4611"/>
                    <a:pt x="4076" y="4641"/>
                    <a:pt x="3984" y="4641"/>
                  </a:cubicBezTo>
                  <a:cubicBezTo>
                    <a:pt x="3788" y="4641"/>
                    <a:pt x="3678" y="4510"/>
                    <a:pt x="3654" y="4248"/>
                  </a:cubicBezTo>
                  <a:cubicBezTo>
                    <a:pt x="3616" y="4125"/>
                    <a:pt x="3520" y="4071"/>
                    <a:pt x="3423" y="4071"/>
                  </a:cubicBezTo>
                  <a:cubicBezTo>
                    <a:pt x="3277" y="4071"/>
                    <a:pt x="3128" y="4193"/>
                    <a:pt x="3171" y="4382"/>
                  </a:cubicBezTo>
                  <a:cubicBezTo>
                    <a:pt x="3330" y="5067"/>
                    <a:pt x="3145" y="5882"/>
                    <a:pt x="2551" y="6310"/>
                  </a:cubicBezTo>
                  <a:cubicBezTo>
                    <a:pt x="2419" y="6405"/>
                    <a:pt x="2295" y="6447"/>
                    <a:pt x="2180" y="6447"/>
                  </a:cubicBezTo>
                  <a:cubicBezTo>
                    <a:pt x="1587" y="6447"/>
                    <a:pt x="1232" y="5324"/>
                    <a:pt x="1103" y="4673"/>
                  </a:cubicBezTo>
                  <a:cubicBezTo>
                    <a:pt x="2279" y="3421"/>
                    <a:pt x="3450" y="1082"/>
                    <a:pt x="2236" y="63"/>
                  </a:cubicBezTo>
                  <a:cubicBezTo>
                    <a:pt x="2188" y="22"/>
                    <a:pt x="2132" y="0"/>
                    <a:pt x="2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8" name="Google Shape;3868;p8"/>
            <p:cNvSpPr/>
            <p:nvPr/>
          </p:nvSpPr>
          <p:spPr>
            <a:xfrm>
              <a:off x="4892775" y="766375"/>
              <a:ext cx="66150" cy="58250"/>
            </a:xfrm>
            <a:custGeom>
              <a:avLst/>
              <a:gdLst/>
              <a:ahLst/>
              <a:cxnLst/>
              <a:rect l="l" t="t" r="r" b="b"/>
              <a:pathLst>
                <a:path w="2646" h="2330" extrusionOk="0">
                  <a:moveTo>
                    <a:pt x="998" y="1"/>
                  </a:moveTo>
                  <a:cubicBezTo>
                    <a:pt x="821" y="1"/>
                    <a:pt x="655" y="133"/>
                    <a:pt x="622" y="420"/>
                  </a:cubicBezTo>
                  <a:cubicBezTo>
                    <a:pt x="622" y="435"/>
                    <a:pt x="635" y="446"/>
                    <a:pt x="650" y="446"/>
                  </a:cubicBezTo>
                  <a:cubicBezTo>
                    <a:pt x="654" y="446"/>
                    <a:pt x="659" y="445"/>
                    <a:pt x="663" y="443"/>
                  </a:cubicBezTo>
                  <a:cubicBezTo>
                    <a:pt x="746" y="394"/>
                    <a:pt x="810" y="371"/>
                    <a:pt x="859" y="371"/>
                  </a:cubicBezTo>
                  <a:cubicBezTo>
                    <a:pt x="990" y="371"/>
                    <a:pt x="1019" y="528"/>
                    <a:pt x="1024" y="755"/>
                  </a:cubicBezTo>
                  <a:cubicBezTo>
                    <a:pt x="1032" y="1258"/>
                    <a:pt x="674" y="1634"/>
                    <a:pt x="238" y="1824"/>
                  </a:cubicBezTo>
                  <a:cubicBezTo>
                    <a:pt x="0" y="1928"/>
                    <a:pt x="136" y="2284"/>
                    <a:pt x="363" y="2287"/>
                  </a:cubicBezTo>
                  <a:cubicBezTo>
                    <a:pt x="710" y="2290"/>
                    <a:pt x="1051" y="2330"/>
                    <a:pt x="1397" y="2330"/>
                  </a:cubicBezTo>
                  <a:cubicBezTo>
                    <a:pt x="1442" y="2330"/>
                    <a:pt x="1486" y="2329"/>
                    <a:pt x="1531" y="2328"/>
                  </a:cubicBezTo>
                  <a:cubicBezTo>
                    <a:pt x="1944" y="2315"/>
                    <a:pt x="2253" y="2124"/>
                    <a:pt x="2592" y="1911"/>
                  </a:cubicBezTo>
                  <a:cubicBezTo>
                    <a:pt x="2646" y="1878"/>
                    <a:pt x="2633" y="1773"/>
                    <a:pt x="2561" y="1773"/>
                  </a:cubicBezTo>
                  <a:cubicBezTo>
                    <a:pt x="2558" y="1773"/>
                    <a:pt x="2556" y="1773"/>
                    <a:pt x="2553" y="1773"/>
                  </a:cubicBezTo>
                  <a:cubicBezTo>
                    <a:pt x="2462" y="1782"/>
                    <a:pt x="2370" y="1786"/>
                    <a:pt x="2278" y="1786"/>
                  </a:cubicBezTo>
                  <a:cubicBezTo>
                    <a:pt x="2040" y="1786"/>
                    <a:pt x="1799" y="1764"/>
                    <a:pt x="1561" y="1764"/>
                  </a:cubicBezTo>
                  <a:cubicBezTo>
                    <a:pt x="1502" y="1764"/>
                    <a:pt x="1444" y="1765"/>
                    <a:pt x="1386" y="1768"/>
                  </a:cubicBezTo>
                  <a:cubicBezTo>
                    <a:pt x="1298" y="1773"/>
                    <a:pt x="1209" y="1770"/>
                    <a:pt x="1122" y="1773"/>
                  </a:cubicBezTo>
                  <a:cubicBezTo>
                    <a:pt x="1431" y="1406"/>
                    <a:pt x="1555" y="917"/>
                    <a:pt x="1459" y="446"/>
                  </a:cubicBezTo>
                  <a:cubicBezTo>
                    <a:pt x="1400" y="160"/>
                    <a:pt x="1193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69" name="Google Shape;3869;p8"/>
            <p:cNvSpPr/>
            <p:nvPr/>
          </p:nvSpPr>
          <p:spPr>
            <a:xfrm>
              <a:off x="4910200" y="1160850"/>
              <a:ext cx="927300" cy="15775"/>
            </a:xfrm>
            <a:custGeom>
              <a:avLst/>
              <a:gdLst/>
              <a:ahLst/>
              <a:cxnLst/>
              <a:rect l="l" t="t" r="r" b="b"/>
              <a:pathLst>
                <a:path w="37092" h="631" extrusionOk="0">
                  <a:moveTo>
                    <a:pt x="2280" y="0"/>
                  </a:moveTo>
                  <a:cubicBezTo>
                    <a:pt x="1549" y="0"/>
                    <a:pt x="823" y="37"/>
                    <a:pt x="138" y="181"/>
                  </a:cubicBezTo>
                  <a:cubicBezTo>
                    <a:pt x="0" y="210"/>
                    <a:pt x="0" y="430"/>
                    <a:pt x="138" y="460"/>
                  </a:cubicBezTo>
                  <a:cubicBezTo>
                    <a:pt x="791" y="596"/>
                    <a:pt x="1482" y="630"/>
                    <a:pt x="2176" y="630"/>
                  </a:cubicBezTo>
                  <a:cubicBezTo>
                    <a:pt x="2876" y="630"/>
                    <a:pt x="3579" y="596"/>
                    <a:pt x="4252" y="596"/>
                  </a:cubicBezTo>
                  <a:cubicBezTo>
                    <a:pt x="4274" y="596"/>
                    <a:pt x="4297" y="596"/>
                    <a:pt x="4320" y="596"/>
                  </a:cubicBezTo>
                  <a:cubicBezTo>
                    <a:pt x="5824" y="601"/>
                    <a:pt x="7328" y="604"/>
                    <a:pt x="8831" y="606"/>
                  </a:cubicBezTo>
                  <a:lnTo>
                    <a:pt x="18214" y="609"/>
                  </a:lnTo>
                  <a:cubicBezTo>
                    <a:pt x="19778" y="610"/>
                    <a:pt x="21342" y="610"/>
                    <a:pt x="22906" y="610"/>
                  </a:cubicBezTo>
                  <a:cubicBezTo>
                    <a:pt x="24469" y="610"/>
                    <a:pt x="26033" y="610"/>
                    <a:pt x="27597" y="609"/>
                  </a:cubicBezTo>
                  <a:lnTo>
                    <a:pt x="32108" y="609"/>
                  </a:lnTo>
                  <a:cubicBezTo>
                    <a:pt x="33749" y="609"/>
                    <a:pt x="35366" y="446"/>
                    <a:pt x="37003" y="389"/>
                  </a:cubicBezTo>
                  <a:cubicBezTo>
                    <a:pt x="37092" y="384"/>
                    <a:pt x="37092" y="254"/>
                    <a:pt x="37003" y="251"/>
                  </a:cubicBezTo>
                  <a:cubicBezTo>
                    <a:pt x="35493" y="197"/>
                    <a:pt x="33998" y="43"/>
                    <a:pt x="32484" y="31"/>
                  </a:cubicBezTo>
                  <a:cubicBezTo>
                    <a:pt x="31983" y="27"/>
                    <a:pt x="31481" y="26"/>
                    <a:pt x="30980" y="26"/>
                  </a:cubicBezTo>
                  <a:cubicBezTo>
                    <a:pt x="29978" y="26"/>
                    <a:pt x="28976" y="31"/>
                    <a:pt x="27973" y="31"/>
                  </a:cubicBezTo>
                  <a:lnTo>
                    <a:pt x="18591" y="31"/>
                  </a:lnTo>
                  <a:lnTo>
                    <a:pt x="9208" y="33"/>
                  </a:lnTo>
                  <a:cubicBezTo>
                    <a:pt x="7704" y="33"/>
                    <a:pt x="6200" y="36"/>
                    <a:pt x="4697" y="43"/>
                  </a:cubicBezTo>
                  <a:cubicBezTo>
                    <a:pt x="4669" y="43"/>
                    <a:pt x="4641" y="43"/>
                    <a:pt x="4613" y="43"/>
                  </a:cubicBezTo>
                  <a:cubicBezTo>
                    <a:pt x="3859" y="43"/>
                    <a:pt x="3067" y="0"/>
                    <a:pt x="2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0" name="Google Shape;3870;p8"/>
            <p:cNvSpPr/>
            <p:nvPr/>
          </p:nvSpPr>
          <p:spPr>
            <a:xfrm>
              <a:off x="5246375" y="1036525"/>
              <a:ext cx="138575" cy="76100"/>
            </a:xfrm>
            <a:custGeom>
              <a:avLst/>
              <a:gdLst/>
              <a:ahLst/>
              <a:cxnLst/>
              <a:rect l="l" t="t" r="r" b="b"/>
              <a:pathLst>
                <a:path w="5543" h="3044" extrusionOk="0">
                  <a:moveTo>
                    <a:pt x="3316" y="478"/>
                  </a:moveTo>
                  <a:cubicBezTo>
                    <a:pt x="3372" y="478"/>
                    <a:pt x="3429" y="480"/>
                    <a:pt x="3487" y="485"/>
                  </a:cubicBezTo>
                  <a:cubicBezTo>
                    <a:pt x="3279" y="880"/>
                    <a:pt x="3110" y="1322"/>
                    <a:pt x="3105" y="1753"/>
                  </a:cubicBezTo>
                  <a:cubicBezTo>
                    <a:pt x="2844" y="2207"/>
                    <a:pt x="2493" y="2568"/>
                    <a:pt x="2059" y="2568"/>
                  </a:cubicBezTo>
                  <a:cubicBezTo>
                    <a:pt x="2018" y="2568"/>
                    <a:pt x="1976" y="2565"/>
                    <a:pt x="1934" y="2559"/>
                  </a:cubicBezTo>
                  <a:cubicBezTo>
                    <a:pt x="1243" y="2452"/>
                    <a:pt x="1248" y="1914"/>
                    <a:pt x="1458" y="1445"/>
                  </a:cubicBezTo>
                  <a:cubicBezTo>
                    <a:pt x="1983" y="912"/>
                    <a:pt x="2565" y="478"/>
                    <a:pt x="3316" y="478"/>
                  </a:cubicBezTo>
                  <a:close/>
                  <a:moveTo>
                    <a:pt x="3203" y="1"/>
                  </a:moveTo>
                  <a:cubicBezTo>
                    <a:pt x="2291" y="1"/>
                    <a:pt x="1120" y="614"/>
                    <a:pt x="896" y="1428"/>
                  </a:cubicBezTo>
                  <a:cubicBezTo>
                    <a:pt x="659" y="1697"/>
                    <a:pt x="445" y="1984"/>
                    <a:pt x="251" y="2286"/>
                  </a:cubicBezTo>
                  <a:cubicBezTo>
                    <a:pt x="243" y="2277"/>
                    <a:pt x="233" y="2273"/>
                    <a:pt x="222" y="2273"/>
                  </a:cubicBezTo>
                  <a:cubicBezTo>
                    <a:pt x="207" y="2273"/>
                    <a:pt x="191" y="2283"/>
                    <a:pt x="185" y="2299"/>
                  </a:cubicBezTo>
                  <a:cubicBezTo>
                    <a:pt x="136" y="2413"/>
                    <a:pt x="87" y="2524"/>
                    <a:pt x="38" y="2637"/>
                  </a:cubicBezTo>
                  <a:cubicBezTo>
                    <a:pt x="1" y="2717"/>
                    <a:pt x="59" y="2793"/>
                    <a:pt x="129" y="2793"/>
                  </a:cubicBezTo>
                  <a:cubicBezTo>
                    <a:pt x="153" y="2793"/>
                    <a:pt x="178" y="2784"/>
                    <a:pt x="202" y="2764"/>
                  </a:cubicBezTo>
                  <a:cubicBezTo>
                    <a:pt x="443" y="2550"/>
                    <a:pt x="674" y="2298"/>
                    <a:pt x="909" y="2037"/>
                  </a:cubicBezTo>
                  <a:cubicBezTo>
                    <a:pt x="937" y="2124"/>
                    <a:pt x="976" y="2207"/>
                    <a:pt x="1022" y="2286"/>
                  </a:cubicBezTo>
                  <a:cubicBezTo>
                    <a:pt x="1325" y="2796"/>
                    <a:pt x="1659" y="3000"/>
                    <a:pt x="1992" y="3000"/>
                  </a:cubicBezTo>
                  <a:cubicBezTo>
                    <a:pt x="2412" y="3000"/>
                    <a:pt x="2830" y="2676"/>
                    <a:pt x="3179" y="2234"/>
                  </a:cubicBezTo>
                  <a:cubicBezTo>
                    <a:pt x="3220" y="2362"/>
                    <a:pt x="3281" y="2483"/>
                    <a:pt x="3356" y="2593"/>
                  </a:cubicBezTo>
                  <a:cubicBezTo>
                    <a:pt x="3588" y="2925"/>
                    <a:pt x="3897" y="3044"/>
                    <a:pt x="4225" y="3044"/>
                  </a:cubicBezTo>
                  <a:cubicBezTo>
                    <a:pt x="4658" y="3044"/>
                    <a:pt x="5124" y="2837"/>
                    <a:pt x="5489" y="2642"/>
                  </a:cubicBezTo>
                  <a:cubicBezTo>
                    <a:pt x="5542" y="2613"/>
                    <a:pt x="5511" y="2541"/>
                    <a:pt x="5459" y="2541"/>
                  </a:cubicBezTo>
                  <a:cubicBezTo>
                    <a:pt x="5455" y="2541"/>
                    <a:pt x="5450" y="2541"/>
                    <a:pt x="5446" y="2542"/>
                  </a:cubicBezTo>
                  <a:cubicBezTo>
                    <a:pt x="5238" y="2585"/>
                    <a:pt x="4969" y="2624"/>
                    <a:pt x="4698" y="2624"/>
                  </a:cubicBezTo>
                  <a:cubicBezTo>
                    <a:pt x="4290" y="2624"/>
                    <a:pt x="3878" y="2535"/>
                    <a:pt x="3665" y="2234"/>
                  </a:cubicBezTo>
                  <a:cubicBezTo>
                    <a:pt x="3555" y="2080"/>
                    <a:pt x="3527" y="1894"/>
                    <a:pt x="3538" y="1701"/>
                  </a:cubicBezTo>
                  <a:cubicBezTo>
                    <a:pt x="3807" y="1236"/>
                    <a:pt x="3998" y="738"/>
                    <a:pt x="4055" y="369"/>
                  </a:cubicBezTo>
                  <a:cubicBezTo>
                    <a:pt x="4079" y="212"/>
                    <a:pt x="3955" y="89"/>
                    <a:pt x="3829" y="89"/>
                  </a:cubicBezTo>
                  <a:cubicBezTo>
                    <a:pt x="3809" y="89"/>
                    <a:pt x="3788" y="93"/>
                    <a:pt x="3768" y="100"/>
                  </a:cubicBezTo>
                  <a:cubicBezTo>
                    <a:pt x="3602" y="32"/>
                    <a:pt x="3409" y="1"/>
                    <a:pt x="3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1" name="Google Shape;3871;p8"/>
            <p:cNvSpPr/>
            <p:nvPr/>
          </p:nvSpPr>
          <p:spPr>
            <a:xfrm>
              <a:off x="5006425" y="1249825"/>
              <a:ext cx="85950" cy="194250"/>
            </a:xfrm>
            <a:custGeom>
              <a:avLst/>
              <a:gdLst/>
              <a:ahLst/>
              <a:cxnLst/>
              <a:rect l="l" t="t" r="r" b="b"/>
              <a:pathLst>
                <a:path w="3438" h="7770" extrusionOk="0">
                  <a:moveTo>
                    <a:pt x="3172" y="0"/>
                  </a:moveTo>
                  <a:cubicBezTo>
                    <a:pt x="3077" y="0"/>
                    <a:pt x="2979" y="41"/>
                    <a:pt x="2925" y="121"/>
                  </a:cubicBezTo>
                  <a:cubicBezTo>
                    <a:pt x="2482" y="762"/>
                    <a:pt x="2049" y="1405"/>
                    <a:pt x="1558" y="2014"/>
                  </a:cubicBezTo>
                  <a:cubicBezTo>
                    <a:pt x="1104" y="2576"/>
                    <a:pt x="533" y="3003"/>
                    <a:pt x="51" y="3531"/>
                  </a:cubicBezTo>
                  <a:cubicBezTo>
                    <a:pt x="0" y="3583"/>
                    <a:pt x="40" y="3665"/>
                    <a:pt x="105" y="3665"/>
                  </a:cubicBezTo>
                  <a:cubicBezTo>
                    <a:pt x="112" y="3665"/>
                    <a:pt x="119" y="3664"/>
                    <a:pt x="126" y="3662"/>
                  </a:cubicBezTo>
                  <a:cubicBezTo>
                    <a:pt x="1192" y="3410"/>
                    <a:pt x="2024" y="2312"/>
                    <a:pt x="2720" y="1320"/>
                  </a:cubicBezTo>
                  <a:lnTo>
                    <a:pt x="2720" y="1320"/>
                  </a:lnTo>
                  <a:cubicBezTo>
                    <a:pt x="2480" y="2594"/>
                    <a:pt x="2118" y="3864"/>
                    <a:pt x="1849" y="5121"/>
                  </a:cubicBezTo>
                  <a:cubicBezTo>
                    <a:pt x="1819" y="5263"/>
                    <a:pt x="1236" y="7769"/>
                    <a:pt x="1686" y="7769"/>
                  </a:cubicBezTo>
                  <a:cubicBezTo>
                    <a:pt x="1709" y="7769"/>
                    <a:pt x="1735" y="7762"/>
                    <a:pt x="1763" y="7749"/>
                  </a:cubicBezTo>
                  <a:cubicBezTo>
                    <a:pt x="1793" y="7731"/>
                    <a:pt x="1808" y="7697"/>
                    <a:pt x="1800" y="7666"/>
                  </a:cubicBezTo>
                  <a:lnTo>
                    <a:pt x="1800" y="7666"/>
                  </a:lnTo>
                  <a:cubicBezTo>
                    <a:pt x="1802" y="7671"/>
                    <a:pt x="1804" y="7673"/>
                    <a:pt x="1807" y="7673"/>
                  </a:cubicBezTo>
                  <a:cubicBezTo>
                    <a:pt x="1854" y="7673"/>
                    <a:pt x="2045" y="6887"/>
                    <a:pt x="2067" y="6761"/>
                  </a:cubicBezTo>
                  <a:cubicBezTo>
                    <a:pt x="2213" y="5936"/>
                    <a:pt x="2398" y="5117"/>
                    <a:pt x="2577" y="4297"/>
                  </a:cubicBezTo>
                  <a:cubicBezTo>
                    <a:pt x="2871" y="2964"/>
                    <a:pt x="3261" y="1612"/>
                    <a:pt x="3418" y="254"/>
                  </a:cubicBezTo>
                  <a:cubicBezTo>
                    <a:pt x="3438" y="84"/>
                    <a:pt x="3309" y="0"/>
                    <a:pt x="31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2" name="Google Shape;3872;p8"/>
            <p:cNvSpPr/>
            <p:nvPr/>
          </p:nvSpPr>
          <p:spPr>
            <a:xfrm>
              <a:off x="5147600" y="1353250"/>
              <a:ext cx="71350" cy="19525"/>
            </a:xfrm>
            <a:custGeom>
              <a:avLst/>
              <a:gdLst/>
              <a:ahLst/>
              <a:cxnLst/>
              <a:rect l="l" t="t" r="r" b="b"/>
              <a:pathLst>
                <a:path w="2854" h="781" extrusionOk="0">
                  <a:moveTo>
                    <a:pt x="2491" y="1"/>
                  </a:moveTo>
                  <a:cubicBezTo>
                    <a:pt x="2471" y="1"/>
                    <a:pt x="2450" y="3"/>
                    <a:pt x="2429" y="8"/>
                  </a:cubicBezTo>
                  <a:cubicBezTo>
                    <a:pt x="1666" y="180"/>
                    <a:pt x="778" y="229"/>
                    <a:pt x="62" y="533"/>
                  </a:cubicBezTo>
                  <a:cubicBezTo>
                    <a:pt x="4" y="556"/>
                    <a:pt x="1" y="629"/>
                    <a:pt x="62" y="652"/>
                  </a:cubicBezTo>
                  <a:cubicBezTo>
                    <a:pt x="299" y="745"/>
                    <a:pt x="562" y="781"/>
                    <a:pt x="836" y="781"/>
                  </a:cubicBezTo>
                  <a:cubicBezTo>
                    <a:pt x="1422" y="781"/>
                    <a:pt x="2052" y="616"/>
                    <a:pt x="2562" y="490"/>
                  </a:cubicBezTo>
                  <a:cubicBezTo>
                    <a:pt x="2853" y="418"/>
                    <a:pt x="2758" y="1"/>
                    <a:pt x="2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3" name="Google Shape;3873;p8"/>
            <p:cNvSpPr/>
            <p:nvPr/>
          </p:nvSpPr>
          <p:spPr>
            <a:xfrm>
              <a:off x="5331725" y="1234250"/>
              <a:ext cx="89150" cy="97625"/>
            </a:xfrm>
            <a:custGeom>
              <a:avLst/>
              <a:gdLst/>
              <a:ahLst/>
              <a:cxnLst/>
              <a:rect l="l" t="t" r="r" b="b"/>
              <a:pathLst>
                <a:path w="3566" h="3905" extrusionOk="0">
                  <a:moveTo>
                    <a:pt x="1436" y="1"/>
                  </a:moveTo>
                  <a:cubicBezTo>
                    <a:pt x="973" y="1"/>
                    <a:pt x="449" y="351"/>
                    <a:pt x="589" y="980"/>
                  </a:cubicBezTo>
                  <a:cubicBezTo>
                    <a:pt x="593" y="995"/>
                    <a:pt x="605" y="1002"/>
                    <a:pt x="618" y="1002"/>
                  </a:cubicBezTo>
                  <a:cubicBezTo>
                    <a:pt x="631" y="1002"/>
                    <a:pt x="644" y="995"/>
                    <a:pt x="648" y="980"/>
                  </a:cubicBezTo>
                  <a:cubicBezTo>
                    <a:pt x="760" y="609"/>
                    <a:pt x="992" y="425"/>
                    <a:pt x="1377" y="425"/>
                  </a:cubicBezTo>
                  <a:cubicBezTo>
                    <a:pt x="1384" y="425"/>
                    <a:pt x="1390" y="425"/>
                    <a:pt x="1397" y="425"/>
                  </a:cubicBezTo>
                  <a:cubicBezTo>
                    <a:pt x="1597" y="429"/>
                    <a:pt x="1614" y="563"/>
                    <a:pt x="1588" y="721"/>
                  </a:cubicBezTo>
                  <a:cubicBezTo>
                    <a:pt x="1535" y="1032"/>
                    <a:pt x="1346" y="1326"/>
                    <a:pt x="1187" y="1592"/>
                  </a:cubicBezTo>
                  <a:cubicBezTo>
                    <a:pt x="910" y="2046"/>
                    <a:pt x="577" y="2555"/>
                    <a:pt x="162" y="2894"/>
                  </a:cubicBezTo>
                  <a:cubicBezTo>
                    <a:pt x="1" y="3027"/>
                    <a:pt x="127" y="3310"/>
                    <a:pt x="323" y="3310"/>
                  </a:cubicBezTo>
                  <a:cubicBezTo>
                    <a:pt x="326" y="3310"/>
                    <a:pt x="329" y="3309"/>
                    <a:pt x="333" y="3309"/>
                  </a:cubicBezTo>
                  <a:cubicBezTo>
                    <a:pt x="356" y="3308"/>
                    <a:pt x="379" y="3308"/>
                    <a:pt x="402" y="3308"/>
                  </a:cubicBezTo>
                  <a:cubicBezTo>
                    <a:pt x="957" y="3308"/>
                    <a:pt x="1503" y="3636"/>
                    <a:pt x="2021" y="3801"/>
                  </a:cubicBezTo>
                  <a:cubicBezTo>
                    <a:pt x="2236" y="3870"/>
                    <a:pt x="2442" y="3905"/>
                    <a:pt x="2644" y="3905"/>
                  </a:cubicBezTo>
                  <a:cubicBezTo>
                    <a:pt x="2935" y="3905"/>
                    <a:pt x="3218" y="3834"/>
                    <a:pt x="3507" y="3692"/>
                  </a:cubicBezTo>
                  <a:cubicBezTo>
                    <a:pt x="3566" y="3660"/>
                    <a:pt x="3530" y="3583"/>
                    <a:pt x="3476" y="3577"/>
                  </a:cubicBezTo>
                  <a:cubicBezTo>
                    <a:pt x="2613" y="3485"/>
                    <a:pt x="1757" y="3006"/>
                    <a:pt x="895" y="2865"/>
                  </a:cubicBezTo>
                  <a:cubicBezTo>
                    <a:pt x="1474" y="2251"/>
                    <a:pt x="2022" y="1360"/>
                    <a:pt x="2067" y="614"/>
                  </a:cubicBezTo>
                  <a:cubicBezTo>
                    <a:pt x="2091" y="195"/>
                    <a:pt x="1781" y="1"/>
                    <a:pt x="1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4" name="Google Shape;3874;p8"/>
            <p:cNvSpPr/>
            <p:nvPr/>
          </p:nvSpPr>
          <p:spPr>
            <a:xfrm>
              <a:off x="5443650" y="1254750"/>
              <a:ext cx="55150" cy="73825"/>
            </a:xfrm>
            <a:custGeom>
              <a:avLst/>
              <a:gdLst/>
              <a:ahLst/>
              <a:cxnLst/>
              <a:rect l="l" t="t" r="r" b="b"/>
              <a:pathLst>
                <a:path w="2206" h="2953" extrusionOk="0">
                  <a:moveTo>
                    <a:pt x="1958" y="0"/>
                  </a:moveTo>
                  <a:cubicBezTo>
                    <a:pt x="1952" y="0"/>
                    <a:pt x="1945" y="1"/>
                    <a:pt x="1938" y="4"/>
                  </a:cubicBezTo>
                  <a:cubicBezTo>
                    <a:pt x="1387" y="204"/>
                    <a:pt x="956" y="619"/>
                    <a:pt x="638" y="1118"/>
                  </a:cubicBezTo>
                  <a:cubicBezTo>
                    <a:pt x="447" y="811"/>
                    <a:pt x="298" y="481"/>
                    <a:pt x="193" y="137"/>
                  </a:cubicBezTo>
                  <a:cubicBezTo>
                    <a:pt x="186" y="110"/>
                    <a:pt x="164" y="98"/>
                    <a:pt x="142" y="98"/>
                  </a:cubicBezTo>
                  <a:cubicBezTo>
                    <a:pt x="116" y="98"/>
                    <a:pt x="89" y="117"/>
                    <a:pt x="88" y="150"/>
                  </a:cubicBezTo>
                  <a:cubicBezTo>
                    <a:pt x="80" y="611"/>
                    <a:pt x="204" y="1064"/>
                    <a:pt x="447" y="1456"/>
                  </a:cubicBezTo>
                  <a:cubicBezTo>
                    <a:pt x="218" y="1912"/>
                    <a:pt x="67" y="2404"/>
                    <a:pt x="4" y="2911"/>
                  </a:cubicBezTo>
                  <a:cubicBezTo>
                    <a:pt x="0" y="2940"/>
                    <a:pt x="21" y="2953"/>
                    <a:pt x="43" y="2953"/>
                  </a:cubicBezTo>
                  <a:cubicBezTo>
                    <a:pt x="59" y="2953"/>
                    <a:pt x="75" y="2946"/>
                    <a:pt x="85" y="2934"/>
                  </a:cubicBezTo>
                  <a:cubicBezTo>
                    <a:pt x="336" y="2599"/>
                    <a:pt x="533" y="2222"/>
                    <a:pt x="731" y="1843"/>
                  </a:cubicBezTo>
                  <a:cubicBezTo>
                    <a:pt x="746" y="1861"/>
                    <a:pt x="761" y="1881"/>
                    <a:pt x="777" y="1899"/>
                  </a:cubicBezTo>
                  <a:cubicBezTo>
                    <a:pt x="964" y="2107"/>
                    <a:pt x="1208" y="2266"/>
                    <a:pt x="1482" y="2327"/>
                  </a:cubicBezTo>
                  <a:cubicBezTo>
                    <a:pt x="1534" y="2339"/>
                    <a:pt x="1583" y="2344"/>
                    <a:pt x="1628" y="2344"/>
                  </a:cubicBezTo>
                  <a:cubicBezTo>
                    <a:pt x="1867" y="2344"/>
                    <a:pt x="2018" y="2188"/>
                    <a:pt x="2180" y="1997"/>
                  </a:cubicBezTo>
                  <a:cubicBezTo>
                    <a:pt x="2205" y="1967"/>
                    <a:pt x="2187" y="1904"/>
                    <a:pt x="2146" y="1904"/>
                  </a:cubicBezTo>
                  <a:cubicBezTo>
                    <a:pt x="2140" y="1904"/>
                    <a:pt x="2134" y="1906"/>
                    <a:pt x="2127" y="1909"/>
                  </a:cubicBezTo>
                  <a:cubicBezTo>
                    <a:pt x="2009" y="1958"/>
                    <a:pt x="1895" y="1981"/>
                    <a:pt x="1785" y="1981"/>
                  </a:cubicBezTo>
                  <a:cubicBezTo>
                    <a:pt x="1454" y="1981"/>
                    <a:pt x="1159" y="1778"/>
                    <a:pt x="913" y="1495"/>
                  </a:cubicBezTo>
                  <a:cubicBezTo>
                    <a:pt x="1194" y="972"/>
                    <a:pt x="1502" y="470"/>
                    <a:pt x="1979" y="101"/>
                  </a:cubicBezTo>
                  <a:cubicBezTo>
                    <a:pt x="2017" y="72"/>
                    <a:pt x="2003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5" name="Google Shape;3875;p8"/>
            <p:cNvSpPr/>
            <p:nvPr/>
          </p:nvSpPr>
          <p:spPr>
            <a:xfrm>
              <a:off x="5265975" y="1349275"/>
              <a:ext cx="433300" cy="13725"/>
            </a:xfrm>
            <a:custGeom>
              <a:avLst/>
              <a:gdLst/>
              <a:ahLst/>
              <a:cxnLst/>
              <a:rect l="l" t="t" r="r" b="b"/>
              <a:pathLst>
                <a:path w="17332" h="549" extrusionOk="0">
                  <a:moveTo>
                    <a:pt x="2448" y="0"/>
                  </a:moveTo>
                  <a:cubicBezTo>
                    <a:pt x="1647" y="0"/>
                    <a:pt x="846" y="33"/>
                    <a:pt x="82" y="191"/>
                  </a:cubicBezTo>
                  <a:cubicBezTo>
                    <a:pt x="0" y="209"/>
                    <a:pt x="0" y="341"/>
                    <a:pt x="82" y="359"/>
                  </a:cubicBezTo>
                  <a:cubicBezTo>
                    <a:pt x="822" y="511"/>
                    <a:pt x="1597" y="540"/>
                    <a:pt x="2369" y="540"/>
                  </a:cubicBezTo>
                  <a:cubicBezTo>
                    <a:pt x="2819" y="540"/>
                    <a:pt x="3268" y="530"/>
                    <a:pt x="3710" y="530"/>
                  </a:cubicBezTo>
                  <a:cubicBezTo>
                    <a:pt x="3778" y="530"/>
                    <a:pt x="3846" y="530"/>
                    <a:pt x="3914" y="531"/>
                  </a:cubicBezTo>
                  <a:cubicBezTo>
                    <a:pt x="5438" y="542"/>
                    <a:pt x="6962" y="549"/>
                    <a:pt x="8486" y="549"/>
                  </a:cubicBezTo>
                  <a:cubicBezTo>
                    <a:pt x="11416" y="549"/>
                    <a:pt x="14323" y="442"/>
                    <a:pt x="17249" y="337"/>
                  </a:cubicBezTo>
                  <a:cubicBezTo>
                    <a:pt x="17331" y="337"/>
                    <a:pt x="17331" y="213"/>
                    <a:pt x="17249" y="213"/>
                  </a:cubicBezTo>
                  <a:cubicBezTo>
                    <a:pt x="14323" y="108"/>
                    <a:pt x="11416" y="3"/>
                    <a:pt x="8486" y="1"/>
                  </a:cubicBezTo>
                  <a:cubicBezTo>
                    <a:pt x="7090" y="1"/>
                    <a:pt x="5692" y="11"/>
                    <a:pt x="4295" y="17"/>
                  </a:cubicBezTo>
                  <a:cubicBezTo>
                    <a:pt x="4254" y="18"/>
                    <a:pt x="4214" y="18"/>
                    <a:pt x="4173" y="18"/>
                  </a:cubicBezTo>
                  <a:cubicBezTo>
                    <a:pt x="3608" y="18"/>
                    <a:pt x="3028" y="0"/>
                    <a:pt x="2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6" name="Google Shape;3876;p8"/>
            <p:cNvSpPr/>
            <p:nvPr/>
          </p:nvSpPr>
          <p:spPr>
            <a:xfrm>
              <a:off x="5263675" y="1403325"/>
              <a:ext cx="414800" cy="165425"/>
            </a:xfrm>
            <a:custGeom>
              <a:avLst/>
              <a:gdLst/>
              <a:ahLst/>
              <a:cxnLst/>
              <a:rect l="l" t="t" r="r" b="b"/>
              <a:pathLst>
                <a:path w="16592" h="6617" extrusionOk="0">
                  <a:moveTo>
                    <a:pt x="14620" y="0"/>
                  </a:moveTo>
                  <a:cubicBezTo>
                    <a:pt x="13401" y="0"/>
                    <a:pt x="12161" y="117"/>
                    <a:pt x="10973" y="144"/>
                  </a:cubicBezTo>
                  <a:cubicBezTo>
                    <a:pt x="9044" y="186"/>
                    <a:pt x="7123" y="331"/>
                    <a:pt x="5195" y="408"/>
                  </a:cubicBezTo>
                  <a:cubicBezTo>
                    <a:pt x="4216" y="447"/>
                    <a:pt x="3503" y="700"/>
                    <a:pt x="2864" y="1463"/>
                  </a:cubicBezTo>
                  <a:cubicBezTo>
                    <a:pt x="2128" y="2345"/>
                    <a:pt x="1541" y="3405"/>
                    <a:pt x="1003" y="4473"/>
                  </a:cubicBezTo>
                  <a:cubicBezTo>
                    <a:pt x="1308" y="3512"/>
                    <a:pt x="1636" y="2558"/>
                    <a:pt x="1711" y="1541"/>
                  </a:cubicBezTo>
                  <a:cubicBezTo>
                    <a:pt x="1717" y="1452"/>
                    <a:pt x="1632" y="1360"/>
                    <a:pt x="1542" y="1360"/>
                  </a:cubicBezTo>
                  <a:cubicBezTo>
                    <a:pt x="1538" y="1360"/>
                    <a:pt x="1535" y="1361"/>
                    <a:pt x="1531" y="1361"/>
                  </a:cubicBezTo>
                  <a:cubicBezTo>
                    <a:pt x="1024" y="1399"/>
                    <a:pt x="568" y="1504"/>
                    <a:pt x="81" y="1656"/>
                  </a:cubicBezTo>
                  <a:cubicBezTo>
                    <a:pt x="1" y="1680"/>
                    <a:pt x="9" y="1811"/>
                    <a:pt x="94" y="1811"/>
                  </a:cubicBezTo>
                  <a:cubicBezTo>
                    <a:pt x="97" y="1811"/>
                    <a:pt x="99" y="1811"/>
                    <a:pt x="102" y="1810"/>
                  </a:cubicBezTo>
                  <a:cubicBezTo>
                    <a:pt x="275" y="1795"/>
                    <a:pt x="599" y="1709"/>
                    <a:pt x="864" y="1709"/>
                  </a:cubicBezTo>
                  <a:cubicBezTo>
                    <a:pt x="1122" y="1709"/>
                    <a:pt x="1324" y="1791"/>
                    <a:pt x="1273" y="2102"/>
                  </a:cubicBezTo>
                  <a:cubicBezTo>
                    <a:pt x="1188" y="2627"/>
                    <a:pt x="1019" y="3139"/>
                    <a:pt x="857" y="3644"/>
                  </a:cubicBezTo>
                  <a:cubicBezTo>
                    <a:pt x="566" y="4538"/>
                    <a:pt x="233" y="5409"/>
                    <a:pt x="87" y="6343"/>
                  </a:cubicBezTo>
                  <a:cubicBezTo>
                    <a:pt x="63" y="6489"/>
                    <a:pt x="191" y="6616"/>
                    <a:pt x="314" y="6616"/>
                  </a:cubicBezTo>
                  <a:cubicBezTo>
                    <a:pt x="376" y="6616"/>
                    <a:pt x="436" y="6584"/>
                    <a:pt x="476" y="6507"/>
                  </a:cubicBezTo>
                  <a:cubicBezTo>
                    <a:pt x="1214" y="5047"/>
                    <a:pt x="1983" y="3605"/>
                    <a:pt x="2864" y="2227"/>
                  </a:cubicBezTo>
                  <a:cubicBezTo>
                    <a:pt x="3734" y="866"/>
                    <a:pt x="4728" y="884"/>
                    <a:pt x="6198" y="811"/>
                  </a:cubicBezTo>
                  <a:cubicBezTo>
                    <a:pt x="7914" y="729"/>
                    <a:pt x="9621" y="626"/>
                    <a:pt x="11340" y="590"/>
                  </a:cubicBezTo>
                  <a:cubicBezTo>
                    <a:pt x="11525" y="586"/>
                    <a:pt x="11710" y="585"/>
                    <a:pt x="11897" y="585"/>
                  </a:cubicBezTo>
                  <a:cubicBezTo>
                    <a:pt x="12387" y="585"/>
                    <a:pt x="12885" y="594"/>
                    <a:pt x="13384" y="594"/>
                  </a:cubicBezTo>
                  <a:cubicBezTo>
                    <a:pt x="14445" y="594"/>
                    <a:pt x="15510" y="552"/>
                    <a:pt x="16506" y="290"/>
                  </a:cubicBezTo>
                  <a:cubicBezTo>
                    <a:pt x="16582" y="270"/>
                    <a:pt x="16591" y="139"/>
                    <a:pt x="16506" y="126"/>
                  </a:cubicBezTo>
                  <a:cubicBezTo>
                    <a:pt x="15891" y="32"/>
                    <a:pt x="15258" y="0"/>
                    <a:pt x="14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7" name="Google Shape;3877;p8"/>
            <p:cNvSpPr/>
            <p:nvPr/>
          </p:nvSpPr>
          <p:spPr>
            <a:xfrm>
              <a:off x="5350125" y="1471575"/>
              <a:ext cx="63200" cy="81375"/>
            </a:xfrm>
            <a:custGeom>
              <a:avLst/>
              <a:gdLst/>
              <a:ahLst/>
              <a:cxnLst/>
              <a:rect l="l" t="t" r="r" b="b"/>
              <a:pathLst>
                <a:path w="2528" h="3255" extrusionOk="0">
                  <a:moveTo>
                    <a:pt x="644" y="0"/>
                  </a:moveTo>
                  <a:cubicBezTo>
                    <a:pt x="619" y="0"/>
                    <a:pt x="593" y="18"/>
                    <a:pt x="592" y="50"/>
                  </a:cubicBezTo>
                  <a:cubicBezTo>
                    <a:pt x="543" y="593"/>
                    <a:pt x="748" y="1101"/>
                    <a:pt x="973" y="1585"/>
                  </a:cubicBezTo>
                  <a:cubicBezTo>
                    <a:pt x="799" y="1831"/>
                    <a:pt x="632" y="2081"/>
                    <a:pt x="469" y="2332"/>
                  </a:cubicBezTo>
                  <a:cubicBezTo>
                    <a:pt x="333" y="2542"/>
                    <a:pt x="0" y="2930"/>
                    <a:pt x="107" y="3209"/>
                  </a:cubicBezTo>
                  <a:cubicBezTo>
                    <a:pt x="115" y="3238"/>
                    <a:pt x="142" y="3255"/>
                    <a:pt x="170" y="3255"/>
                  </a:cubicBezTo>
                  <a:cubicBezTo>
                    <a:pt x="175" y="3255"/>
                    <a:pt x="179" y="3255"/>
                    <a:pt x="184" y="3254"/>
                  </a:cubicBezTo>
                  <a:cubicBezTo>
                    <a:pt x="361" y="3224"/>
                    <a:pt x="484" y="3021"/>
                    <a:pt x="571" y="2881"/>
                  </a:cubicBezTo>
                  <a:cubicBezTo>
                    <a:pt x="761" y="2568"/>
                    <a:pt x="957" y="2258"/>
                    <a:pt x="1160" y="1951"/>
                  </a:cubicBezTo>
                  <a:cubicBezTo>
                    <a:pt x="1219" y="2058"/>
                    <a:pt x="1281" y="2164"/>
                    <a:pt x="1350" y="2266"/>
                  </a:cubicBezTo>
                  <a:cubicBezTo>
                    <a:pt x="1431" y="2389"/>
                    <a:pt x="1492" y="2404"/>
                    <a:pt x="1583" y="2404"/>
                  </a:cubicBezTo>
                  <a:cubicBezTo>
                    <a:pt x="1612" y="2404"/>
                    <a:pt x="1643" y="2402"/>
                    <a:pt x="1678" y="2402"/>
                  </a:cubicBezTo>
                  <a:cubicBezTo>
                    <a:pt x="1683" y="2402"/>
                    <a:pt x="1687" y="2402"/>
                    <a:pt x="1692" y="2402"/>
                  </a:cubicBezTo>
                  <a:cubicBezTo>
                    <a:pt x="1731" y="2402"/>
                    <a:pt x="1774" y="2358"/>
                    <a:pt x="1755" y="2317"/>
                  </a:cubicBezTo>
                  <a:cubicBezTo>
                    <a:pt x="1755" y="2317"/>
                    <a:pt x="1785" y="2143"/>
                    <a:pt x="1719" y="2051"/>
                  </a:cubicBezTo>
                  <a:cubicBezTo>
                    <a:pt x="1606" y="1892"/>
                    <a:pt x="1514" y="1723"/>
                    <a:pt x="1421" y="1551"/>
                  </a:cubicBezTo>
                  <a:cubicBezTo>
                    <a:pt x="1710" y="1117"/>
                    <a:pt x="2174" y="464"/>
                    <a:pt x="2383" y="464"/>
                  </a:cubicBezTo>
                  <a:cubicBezTo>
                    <a:pt x="2399" y="464"/>
                    <a:pt x="2414" y="468"/>
                    <a:pt x="2426" y="476"/>
                  </a:cubicBezTo>
                  <a:cubicBezTo>
                    <a:pt x="2435" y="482"/>
                    <a:pt x="2444" y="484"/>
                    <a:pt x="2452" y="484"/>
                  </a:cubicBezTo>
                  <a:cubicBezTo>
                    <a:pt x="2494" y="484"/>
                    <a:pt x="2527" y="427"/>
                    <a:pt x="2490" y="394"/>
                  </a:cubicBezTo>
                  <a:cubicBezTo>
                    <a:pt x="2424" y="335"/>
                    <a:pt x="2353" y="310"/>
                    <a:pt x="2278" y="310"/>
                  </a:cubicBezTo>
                  <a:cubicBezTo>
                    <a:pt x="1889" y="310"/>
                    <a:pt x="1418" y="994"/>
                    <a:pt x="1257" y="1197"/>
                  </a:cubicBezTo>
                  <a:cubicBezTo>
                    <a:pt x="1254" y="1201"/>
                    <a:pt x="1250" y="1206"/>
                    <a:pt x="1245" y="1211"/>
                  </a:cubicBezTo>
                  <a:cubicBezTo>
                    <a:pt x="1047" y="827"/>
                    <a:pt x="857" y="432"/>
                    <a:pt x="692" y="37"/>
                  </a:cubicBezTo>
                  <a:cubicBezTo>
                    <a:pt x="685" y="12"/>
                    <a:pt x="665" y="0"/>
                    <a:pt x="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8" name="Google Shape;3878;p8"/>
            <p:cNvSpPr/>
            <p:nvPr/>
          </p:nvSpPr>
          <p:spPr>
            <a:xfrm>
              <a:off x="5430925" y="1439125"/>
              <a:ext cx="46600" cy="51500"/>
            </a:xfrm>
            <a:custGeom>
              <a:avLst/>
              <a:gdLst/>
              <a:ahLst/>
              <a:cxnLst/>
              <a:rect l="l" t="t" r="r" b="b"/>
              <a:pathLst>
                <a:path w="1864" h="2060" extrusionOk="0">
                  <a:moveTo>
                    <a:pt x="817" y="0"/>
                  </a:moveTo>
                  <a:cubicBezTo>
                    <a:pt x="756" y="0"/>
                    <a:pt x="690" y="18"/>
                    <a:pt x="620" y="59"/>
                  </a:cubicBezTo>
                  <a:cubicBezTo>
                    <a:pt x="577" y="85"/>
                    <a:pt x="584" y="149"/>
                    <a:pt x="631" y="165"/>
                  </a:cubicBezTo>
                  <a:cubicBezTo>
                    <a:pt x="636" y="170"/>
                    <a:pt x="640" y="172"/>
                    <a:pt x="648" y="180"/>
                  </a:cubicBezTo>
                  <a:cubicBezTo>
                    <a:pt x="653" y="186"/>
                    <a:pt x="658" y="190"/>
                    <a:pt x="661" y="193"/>
                  </a:cubicBezTo>
                  <a:lnTo>
                    <a:pt x="661" y="193"/>
                  </a:lnTo>
                  <a:cubicBezTo>
                    <a:pt x="657" y="189"/>
                    <a:pt x="652" y="186"/>
                    <a:pt x="650" y="186"/>
                  </a:cubicBezTo>
                  <a:lnTo>
                    <a:pt x="650" y="186"/>
                  </a:lnTo>
                  <a:cubicBezTo>
                    <a:pt x="645" y="186"/>
                    <a:pt x="648" y="196"/>
                    <a:pt x="672" y="234"/>
                  </a:cubicBezTo>
                  <a:cubicBezTo>
                    <a:pt x="736" y="337"/>
                    <a:pt x="759" y="429"/>
                    <a:pt x="774" y="547"/>
                  </a:cubicBezTo>
                  <a:cubicBezTo>
                    <a:pt x="828" y="997"/>
                    <a:pt x="517" y="1386"/>
                    <a:pt x="195" y="1653"/>
                  </a:cubicBezTo>
                  <a:cubicBezTo>
                    <a:pt x="1" y="1815"/>
                    <a:pt x="192" y="2060"/>
                    <a:pt x="390" y="2060"/>
                  </a:cubicBezTo>
                  <a:cubicBezTo>
                    <a:pt x="403" y="2060"/>
                    <a:pt x="415" y="2059"/>
                    <a:pt x="428" y="2057"/>
                  </a:cubicBezTo>
                  <a:cubicBezTo>
                    <a:pt x="534" y="2039"/>
                    <a:pt x="643" y="2033"/>
                    <a:pt x="751" y="2033"/>
                  </a:cubicBezTo>
                  <a:cubicBezTo>
                    <a:pt x="866" y="2033"/>
                    <a:pt x="982" y="2040"/>
                    <a:pt x="1096" y="2047"/>
                  </a:cubicBezTo>
                  <a:cubicBezTo>
                    <a:pt x="1120" y="2048"/>
                    <a:pt x="1144" y="2049"/>
                    <a:pt x="1167" y="2049"/>
                  </a:cubicBezTo>
                  <a:cubicBezTo>
                    <a:pt x="1414" y="2049"/>
                    <a:pt x="1569" y="1971"/>
                    <a:pt x="1809" y="1879"/>
                  </a:cubicBezTo>
                  <a:cubicBezTo>
                    <a:pt x="1863" y="1863"/>
                    <a:pt x="1863" y="1784"/>
                    <a:pt x="1809" y="1768"/>
                  </a:cubicBezTo>
                  <a:cubicBezTo>
                    <a:pt x="1548" y="1663"/>
                    <a:pt x="1381" y="1563"/>
                    <a:pt x="1096" y="1535"/>
                  </a:cubicBezTo>
                  <a:cubicBezTo>
                    <a:pt x="1046" y="1532"/>
                    <a:pt x="999" y="1530"/>
                    <a:pt x="950" y="1528"/>
                  </a:cubicBezTo>
                  <a:cubicBezTo>
                    <a:pt x="1155" y="1223"/>
                    <a:pt x="1274" y="866"/>
                    <a:pt x="1224" y="488"/>
                  </a:cubicBezTo>
                  <a:cubicBezTo>
                    <a:pt x="1188" y="228"/>
                    <a:pt x="1034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79" name="Google Shape;3879;p8"/>
            <p:cNvSpPr/>
            <p:nvPr/>
          </p:nvSpPr>
          <p:spPr>
            <a:xfrm>
              <a:off x="5470000" y="1488300"/>
              <a:ext cx="57625" cy="62025"/>
            </a:xfrm>
            <a:custGeom>
              <a:avLst/>
              <a:gdLst/>
              <a:ahLst/>
              <a:cxnLst/>
              <a:rect l="l" t="t" r="r" b="b"/>
              <a:pathLst>
                <a:path w="2305" h="2481" extrusionOk="0">
                  <a:moveTo>
                    <a:pt x="1084" y="0"/>
                  </a:moveTo>
                  <a:cubicBezTo>
                    <a:pt x="1074" y="0"/>
                    <a:pt x="1064" y="4"/>
                    <a:pt x="1055" y="14"/>
                  </a:cubicBezTo>
                  <a:cubicBezTo>
                    <a:pt x="837" y="257"/>
                    <a:pt x="773" y="539"/>
                    <a:pt x="765" y="843"/>
                  </a:cubicBezTo>
                  <a:cubicBezTo>
                    <a:pt x="507" y="884"/>
                    <a:pt x="243" y="933"/>
                    <a:pt x="23" y="1066"/>
                  </a:cubicBezTo>
                  <a:cubicBezTo>
                    <a:pt x="0" y="1079"/>
                    <a:pt x="0" y="1112"/>
                    <a:pt x="23" y="1125"/>
                  </a:cubicBezTo>
                  <a:cubicBezTo>
                    <a:pt x="169" y="1205"/>
                    <a:pt x="334" y="1227"/>
                    <a:pt x="501" y="1227"/>
                  </a:cubicBezTo>
                  <a:cubicBezTo>
                    <a:pt x="593" y="1227"/>
                    <a:pt x="686" y="1220"/>
                    <a:pt x="776" y="1213"/>
                  </a:cubicBezTo>
                  <a:cubicBezTo>
                    <a:pt x="802" y="1630"/>
                    <a:pt x="868" y="2084"/>
                    <a:pt x="1043" y="2455"/>
                  </a:cubicBezTo>
                  <a:cubicBezTo>
                    <a:pt x="1051" y="2473"/>
                    <a:pt x="1066" y="2480"/>
                    <a:pt x="1082" y="2480"/>
                  </a:cubicBezTo>
                  <a:cubicBezTo>
                    <a:pt x="1105" y="2480"/>
                    <a:pt x="1130" y="2464"/>
                    <a:pt x="1139" y="2442"/>
                  </a:cubicBezTo>
                  <a:cubicBezTo>
                    <a:pt x="1262" y="2135"/>
                    <a:pt x="1221" y="1851"/>
                    <a:pt x="1171" y="1531"/>
                  </a:cubicBezTo>
                  <a:cubicBezTo>
                    <a:pt x="1152" y="1415"/>
                    <a:pt x="1137" y="1302"/>
                    <a:pt x="1122" y="1189"/>
                  </a:cubicBezTo>
                  <a:cubicBezTo>
                    <a:pt x="1440" y="1167"/>
                    <a:pt x="1762" y="1146"/>
                    <a:pt x="2074" y="1095"/>
                  </a:cubicBezTo>
                  <a:cubicBezTo>
                    <a:pt x="2305" y="1057"/>
                    <a:pt x="2226" y="728"/>
                    <a:pt x="2021" y="711"/>
                  </a:cubicBezTo>
                  <a:cubicBezTo>
                    <a:pt x="1965" y="707"/>
                    <a:pt x="1909" y="705"/>
                    <a:pt x="1852" y="705"/>
                  </a:cubicBezTo>
                  <a:cubicBezTo>
                    <a:pt x="1599" y="705"/>
                    <a:pt x="1337" y="745"/>
                    <a:pt x="1088" y="788"/>
                  </a:cubicBezTo>
                  <a:cubicBezTo>
                    <a:pt x="1075" y="544"/>
                    <a:pt x="1089" y="300"/>
                    <a:pt x="1132" y="60"/>
                  </a:cubicBezTo>
                  <a:cubicBezTo>
                    <a:pt x="1137" y="30"/>
                    <a:pt x="1111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0" name="Google Shape;3880;p8"/>
            <p:cNvSpPr/>
            <p:nvPr/>
          </p:nvSpPr>
          <p:spPr>
            <a:xfrm>
              <a:off x="5555700" y="1472675"/>
              <a:ext cx="71750" cy="128300"/>
            </a:xfrm>
            <a:custGeom>
              <a:avLst/>
              <a:gdLst/>
              <a:ahLst/>
              <a:cxnLst/>
              <a:rect l="l" t="t" r="r" b="b"/>
              <a:pathLst>
                <a:path w="2870" h="5132" extrusionOk="0">
                  <a:moveTo>
                    <a:pt x="1876" y="2750"/>
                  </a:moveTo>
                  <a:lnTo>
                    <a:pt x="1876" y="2750"/>
                  </a:lnTo>
                  <a:cubicBezTo>
                    <a:pt x="1859" y="3059"/>
                    <a:pt x="1840" y="3356"/>
                    <a:pt x="1794" y="3633"/>
                  </a:cubicBezTo>
                  <a:lnTo>
                    <a:pt x="1794" y="3631"/>
                  </a:lnTo>
                  <a:cubicBezTo>
                    <a:pt x="1748" y="3915"/>
                    <a:pt x="1684" y="4204"/>
                    <a:pt x="1566" y="4466"/>
                  </a:cubicBezTo>
                  <a:cubicBezTo>
                    <a:pt x="1494" y="4628"/>
                    <a:pt x="1401" y="4693"/>
                    <a:pt x="1306" y="4693"/>
                  </a:cubicBezTo>
                  <a:cubicBezTo>
                    <a:pt x="1026" y="4693"/>
                    <a:pt x="728" y="4130"/>
                    <a:pt x="909" y="3772"/>
                  </a:cubicBezTo>
                  <a:cubicBezTo>
                    <a:pt x="1093" y="3411"/>
                    <a:pt x="1472" y="3065"/>
                    <a:pt x="1876" y="2750"/>
                  </a:cubicBezTo>
                  <a:close/>
                  <a:moveTo>
                    <a:pt x="2404" y="1"/>
                  </a:moveTo>
                  <a:cubicBezTo>
                    <a:pt x="2344" y="1"/>
                    <a:pt x="2287" y="29"/>
                    <a:pt x="2255" y="98"/>
                  </a:cubicBezTo>
                  <a:cubicBezTo>
                    <a:pt x="2092" y="437"/>
                    <a:pt x="2010" y="828"/>
                    <a:pt x="1963" y="1235"/>
                  </a:cubicBezTo>
                  <a:cubicBezTo>
                    <a:pt x="1803" y="1451"/>
                    <a:pt x="1571" y="1602"/>
                    <a:pt x="1233" y="1625"/>
                  </a:cubicBezTo>
                  <a:cubicBezTo>
                    <a:pt x="1206" y="1627"/>
                    <a:pt x="1181" y="1628"/>
                    <a:pt x="1157" y="1628"/>
                  </a:cubicBezTo>
                  <a:cubicBezTo>
                    <a:pt x="329" y="1628"/>
                    <a:pt x="641" y="672"/>
                    <a:pt x="928" y="214"/>
                  </a:cubicBezTo>
                  <a:cubicBezTo>
                    <a:pt x="940" y="189"/>
                    <a:pt x="919" y="164"/>
                    <a:pt x="896" y="164"/>
                  </a:cubicBezTo>
                  <a:cubicBezTo>
                    <a:pt x="888" y="164"/>
                    <a:pt x="880" y="167"/>
                    <a:pt x="873" y="173"/>
                  </a:cubicBezTo>
                  <a:cubicBezTo>
                    <a:pt x="324" y="728"/>
                    <a:pt x="1" y="1663"/>
                    <a:pt x="972" y="1960"/>
                  </a:cubicBezTo>
                  <a:cubicBezTo>
                    <a:pt x="1095" y="1997"/>
                    <a:pt x="1211" y="2015"/>
                    <a:pt x="1320" y="2015"/>
                  </a:cubicBezTo>
                  <a:cubicBezTo>
                    <a:pt x="1545" y="2015"/>
                    <a:pt x="1742" y="1942"/>
                    <a:pt x="1912" y="1822"/>
                  </a:cubicBezTo>
                  <a:lnTo>
                    <a:pt x="1912" y="1822"/>
                  </a:lnTo>
                  <a:cubicBezTo>
                    <a:pt x="1904" y="1986"/>
                    <a:pt x="1897" y="2152"/>
                    <a:pt x="1890" y="2316"/>
                  </a:cubicBezTo>
                  <a:cubicBezTo>
                    <a:pt x="1249" y="2631"/>
                    <a:pt x="640" y="3088"/>
                    <a:pt x="455" y="3754"/>
                  </a:cubicBezTo>
                  <a:cubicBezTo>
                    <a:pt x="326" y="4223"/>
                    <a:pt x="663" y="5132"/>
                    <a:pt x="1248" y="5132"/>
                  </a:cubicBezTo>
                  <a:cubicBezTo>
                    <a:pt x="1312" y="5132"/>
                    <a:pt x="1378" y="5121"/>
                    <a:pt x="1448" y="5098"/>
                  </a:cubicBezTo>
                  <a:cubicBezTo>
                    <a:pt x="2077" y="4888"/>
                    <a:pt x="2158" y="3917"/>
                    <a:pt x="2228" y="3372"/>
                  </a:cubicBezTo>
                  <a:cubicBezTo>
                    <a:pt x="2266" y="3092"/>
                    <a:pt x="2276" y="2773"/>
                    <a:pt x="2284" y="2445"/>
                  </a:cubicBezTo>
                  <a:cubicBezTo>
                    <a:pt x="2481" y="2304"/>
                    <a:pt x="2670" y="2171"/>
                    <a:pt x="2829" y="2053"/>
                  </a:cubicBezTo>
                  <a:cubicBezTo>
                    <a:pt x="2870" y="2022"/>
                    <a:pt x="2854" y="1952"/>
                    <a:pt x="2806" y="1952"/>
                  </a:cubicBezTo>
                  <a:cubicBezTo>
                    <a:pt x="2800" y="1952"/>
                    <a:pt x="2794" y="1953"/>
                    <a:pt x="2788" y="1955"/>
                  </a:cubicBezTo>
                  <a:cubicBezTo>
                    <a:pt x="2632" y="2004"/>
                    <a:pt x="2463" y="2066"/>
                    <a:pt x="2292" y="2135"/>
                  </a:cubicBezTo>
                  <a:cubicBezTo>
                    <a:pt x="2299" y="1864"/>
                    <a:pt x="2312" y="1592"/>
                    <a:pt x="2338" y="1330"/>
                  </a:cubicBezTo>
                  <a:cubicBezTo>
                    <a:pt x="2532" y="982"/>
                    <a:pt x="2629" y="559"/>
                    <a:pt x="2615" y="196"/>
                  </a:cubicBezTo>
                  <a:cubicBezTo>
                    <a:pt x="2611" y="83"/>
                    <a:pt x="2504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1" name="Google Shape;3881;p8"/>
            <p:cNvSpPr/>
            <p:nvPr/>
          </p:nvSpPr>
          <p:spPr>
            <a:xfrm>
              <a:off x="5627225" y="1451100"/>
              <a:ext cx="54775" cy="43175"/>
            </a:xfrm>
            <a:custGeom>
              <a:avLst/>
              <a:gdLst/>
              <a:ahLst/>
              <a:cxnLst/>
              <a:rect l="l" t="t" r="r" b="b"/>
              <a:pathLst>
                <a:path w="2191" h="1727" extrusionOk="0">
                  <a:moveTo>
                    <a:pt x="427" y="0"/>
                  </a:moveTo>
                  <a:cubicBezTo>
                    <a:pt x="385" y="0"/>
                    <a:pt x="341" y="5"/>
                    <a:pt x="296" y="14"/>
                  </a:cubicBezTo>
                  <a:cubicBezTo>
                    <a:pt x="196" y="34"/>
                    <a:pt x="212" y="170"/>
                    <a:pt x="296" y="200"/>
                  </a:cubicBezTo>
                  <a:cubicBezTo>
                    <a:pt x="801" y="377"/>
                    <a:pt x="293" y="1153"/>
                    <a:pt x="96" y="1404"/>
                  </a:cubicBezTo>
                  <a:cubicBezTo>
                    <a:pt x="1" y="1527"/>
                    <a:pt x="50" y="1720"/>
                    <a:pt x="227" y="1722"/>
                  </a:cubicBezTo>
                  <a:cubicBezTo>
                    <a:pt x="453" y="1724"/>
                    <a:pt x="675" y="1726"/>
                    <a:pt x="897" y="1726"/>
                  </a:cubicBezTo>
                  <a:cubicBezTo>
                    <a:pt x="1308" y="1726"/>
                    <a:pt x="1715" y="1717"/>
                    <a:pt x="2131" y="1674"/>
                  </a:cubicBezTo>
                  <a:cubicBezTo>
                    <a:pt x="2181" y="1673"/>
                    <a:pt x="2191" y="1604"/>
                    <a:pt x="2143" y="1589"/>
                  </a:cubicBezTo>
                  <a:cubicBezTo>
                    <a:pt x="1615" y="1386"/>
                    <a:pt x="1114" y="1351"/>
                    <a:pt x="575" y="1348"/>
                  </a:cubicBezTo>
                  <a:cubicBezTo>
                    <a:pt x="735" y="1076"/>
                    <a:pt x="854" y="772"/>
                    <a:pt x="862" y="459"/>
                  </a:cubicBezTo>
                  <a:cubicBezTo>
                    <a:pt x="870" y="163"/>
                    <a:pt x="677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2" name="Google Shape;3882;p8"/>
            <p:cNvSpPr/>
            <p:nvPr/>
          </p:nvSpPr>
          <p:spPr>
            <a:xfrm>
              <a:off x="5084700" y="740475"/>
              <a:ext cx="76500" cy="257975"/>
            </a:xfrm>
            <a:custGeom>
              <a:avLst/>
              <a:gdLst/>
              <a:ahLst/>
              <a:cxnLst/>
              <a:rect l="l" t="t" r="r" b="b"/>
              <a:pathLst>
                <a:path w="3060" h="10319" extrusionOk="0">
                  <a:moveTo>
                    <a:pt x="3023" y="0"/>
                  </a:moveTo>
                  <a:cubicBezTo>
                    <a:pt x="3017" y="0"/>
                    <a:pt x="3010" y="3"/>
                    <a:pt x="3004" y="9"/>
                  </a:cubicBezTo>
                  <a:cubicBezTo>
                    <a:pt x="1757" y="1412"/>
                    <a:pt x="826" y="3477"/>
                    <a:pt x="304" y="5283"/>
                  </a:cubicBezTo>
                  <a:cubicBezTo>
                    <a:pt x="45" y="6177"/>
                    <a:pt x="0" y="7130"/>
                    <a:pt x="114" y="8062"/>
                  </a:cubicBezTo>
                  <a:cubicBezTo>
                    <a:pt x="192" y="8703"/>
                    <a:pt x="391" y="9834"/>
                    <a:pt x="945" y="10267"/>
                  </a:cubicBezTo>
                  <a:cubicBezTo>
                    <a:pt x="992" y="10303"/>
                    <a:pt x="1038" y="10319"/>
                    <a:pt x="1082" y="10319"/>
                  </a:cubicBezTo>
                  <a:cubicBezTo>
                    <a:pt x="1206" y="10319"/>
                    <a:pt x="1305" y="10190"/>
                    <a:pt x="1308" y="10055"/>
                  </a:cubicBezTo>
                  <a:cubicBezTo>
                    <a:pt x="1313" y="10057"/>
                    <a:pt x="1318" y="10058"/>
                    <a:pt x="1321" y="10062"/>
                  </a:cubicBezTo>
                  <a:cubicBezTo>
                    <a:pt x="1252" y="9386"/>
                    <a:pt x="832" y="8692"/>
                    <a:pt x="707" y="8000"/>
                  </a:cubicBezTo>
                  <a:cubicBezTo>
                    <a:pt x="517" y="6943"/>
                    <a:pt x="716" y="5867"/>
                    <a:pt x="999" y="4863"/>
                  </a:cubicBezTo>
                  <a:cubicBezTo>
                    <a:pt x="1477" y="3169"/>
                    <a:pt x="2630" y="1732"/>
                    <a:pt x="3053" y="39"/>
                  </a:cubicBezTo>
                  <a:cubicBezTo>
                    <a:pt x="3059" y="20"/>
                    <a:pt x="3042" y="0"/>
                    <a:pt x="3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3" name="Google Shape;3883;p8"/>
            <p:cNvSpPr/>
            <p:nvPr/>
          </p:nvSpPr>
          <p:spPr>
            <a:xfrm>
              <a:off x="5150025" y="848100"/>
              <a:ext cx="98200" cy="86275"/>
            </a:xfrm>
            <a:custGeom>
              <a:avLst/>
              <a:gdLst/>
              <a:ahLst/>
              <a:cxnLst/>
              <a:rect l="l" t="t" r="r" b="b"/>
              <a:pathLst>
                <a:path w="3928" h="3451" extrusionOk="0">
                  <a:moveTo>
                    <a:pt x="1646" y="835"/>
                  </a:moveTo>
                  <a:cubicBezTo>
                    <a:pt x="1633" y="940"/>
                    <a:pt x="1623" y="1049"/>
                    <a:pt x="1618" y="1155"/>
                  </a:cubicBezTo>
                  <a:cubicBezTo>
                    <a:pt x="1413" y="1546"/>
                    <a:pt x="1108" y="1892"/>
                    <a:pt x="767" y="2126"/>
                  </a:cubicBezTo>
                  <a:cubicBezTo>
                    <a:pt x="687" y="2181"/>
                    <a:pt x="655" y="2220"/>
                    <a:pt x="648" y="2220"/>
                  </a:cubicBezTo>
                  <a:cubicBezTo>
                    <a:pt x="642" y="2220"/>
                    <a:pt x="657" y="2187"/>
                    <a:pt x="676" y="2100"/>
                  </a:cubicBezTo>
                  <a:cubicBezTo>
                    <a:pt x="719" y="1907"/>
                    <a:pt x="811" y="1711"/>
                    <a:pt x="908" y="1539"/>
                  </a:cubicBezTo>
                  <a:cubicBezTo>
                    <a:pt x="959" y="1451"/>
                    <a:pt x="1397" y="970"/>
                    <a:pt x="1646" y="835"/>
                  </a:cubicBezTo>
                  <a:close/>
                  <a:moveTo>
                    <a:pt x="2024" y="0"/>
                  </a:moveTo>
                  <a:cubicBezTo>
                    <a:pt x="1916" y="0"/>
                    <a:pt x="1821" y="72"/>
                    <a:pt x="1790" y="176"/>
                  </a:cubicBezTo>
                  <a:cubicBezTo>
                    <a:pt x="1753" y="296"/>
                    <a:pt x="1723" y="415"/>
                    <a:pt x="1697" y="538"/>
                  </a:cubicBezTo>
                  <a:cubicBezTo>
                    <a:pt x="1687" y="538"/>
                    <a:pt x="1678" y="537"/>
                    <a:pt x="1668" y="537"/>
                  </a:cubicBezTo>
                  <a:cubicBezTo>
                    <a:pt x="1421" y="537"/>
                    <a:pt x="1036" y="763"/>
                    <a:pt x="926" y="847"/>
                  </a:cubicBezTo>
                  <a:cubicBezTo>
                    <a:pt x="512" y="1157"/>
                    <a:pt x="1" y="1961"/>
                    <a:pt x="248" y="2507"/>
                  </a:cubicBezTo>
                  <a:cubicBezTo>
                    <a:pt x="313" y="2650"/>
                    <a:pt x="418" y="2704"/>
                    <a:pt x="539" y="2704"/>
                  </a:cubicBezTo>
                  <a:cubicBezTo>
                    <a:pt x="839" y="2704"/>
                    <a:pt x="1238" y="2376"/>
                    <a:pt x="1377" y="2249"/>
                  </a:cubicBezTo>
                  <a:cubicBezTo>
                    <a:pt x="1484" y="2153"/>
                    <a:pt x="1584" y="2048"/>
                    <a:pt x="1675" y="1938"/>
                  </a:cubicBezTo>
                  <a:cubicBezTo>
                    <a:pt x="1726" y="2228"/>
                    <a:pt x="1820" y="2510"/>
                    <a:pt x="1951" y="2774"/>
                  </a:cubicBezTo>
                  <a:cubicBezTo>
                    <a:pt x="2182" y="3231"/>
                    <a:pt x="2562" y="3450"/>
                    <a:pt x="2945" y="3450"/>
                  </a:cubicBezTo>
                  <a:cubicBezTo>
                    <a:pt x="3297" y="3450"/>
                    <a:pt x="3652" y="3265"/>
                    <a:pt x="3895" y="2911"/>
                  </a:cubicBezTo>
                  <a:cubicBezTo>
                    <a:pt x="3927" y="2864"/>
                    <a:pt x="3880" y="2815"/>
                    <a:pt x="3833" y="2815"/>
                  </a:cubicBezTo>
                  <a:cubicBezTo>
                    <a:pt x="3830" y="2815"/>
                    <a:pt x="3827" y="2815"/>
                    <a:pt x="3824" y="2815"/>
                  </a:cubicBezTo>
                  <a:cubicBezTo>
                    <a:pt x="3633" y="2841"/>
                    <a:pt x="3456" y="2861"/>
                    <a:pt x="3293" y="2861"/>
                  </a:cubicBezTo>
                  <a:cubicBezTo>
                    <a:pt x="2848" y="2861"/>
                    <a:pt x="2516" y="2714"/>
                    <a:pt x="2322" y="2143"/>
                  </a:cubicBezTo>
                  <a:cubicBezTo>
                    <a:pt x="2220" y="1839"/>
                    <a:pt x="2171" y="1485"/>
                    <a:pt x="2171" y="1136"/>
                  </a:cubicBezTo>
                  <a:cubicBezTo>
                    <a:pt x="2289" y="858"/>
                    <a:pt x="2360" y="561"/>
                    <a:pt x="2378" y="261"/>
                  </a:cubicBezTo>
                  <a:cubicBezTo>
                    <a:pt x="2384" y="123"/>
                    <a:pt x="2258" y="7"/>
                    <a:pt x="2127" y="4"/>
                  </a:cubicBezTo>
                  <a:lnTo>
                    <a:pt x="2031" y="0"/>
                  </a:lnTo>
                  <a:cubicBezTo>
                    <a:pt x="2029" y="0"/>
                    <a:pt x="2027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4" name="Google Shape;3884;p8"/>
            <p:cNvSpPr/>
            <p:nvPr/>
          </p:nvSpPr>
          <p:spPr>
            <a:xfrm>
              <a:off x="5303325" y="856725"/>
              <a:ext cx="67450" cy="19750"/>
            </a:xfrm>
            <a:custGeom>
              <a:avLst/>
              <a:gdLst/>
              <a:ahLst/>
              <a:cxnLst/>
              <a:rect l="l" t="t" r="r" b="b"/>
              <a:pathLst>
                <a:path w="2698" h="790" extrusionOk="0">
                  <a:moveTo>
                    <a:pt x="2247" y="1"/>
                  </a:moveTo>
                  <a:cubicBezTo>
                    <a:pt x="1913" y="1"/>
                    <a:pt x="1526" y="153"/>
                    <a:pt x="1239" y="210"/>
                  </a:cubicBezTo>
                  <a:cubicBezTo>
                    <a:pt x="1008" y="256"/>
                    <a:pt x="775" y="295"/>
                    <a:pt x="542" y="338"/>
                  </a:cubicBezTo>
                  <a:cubicBezTo>
                    <a:pt x="453" y="354"/>
                    <a:pt x="243" y="452"/>
                    <a:pt x="137" y="452"/>
                  </a:cubicBezTo>
                  <a:cubicBezTo>
                    <a:pt x="125" y="452"/>
                    <a:pt x="114" y="450"/>
                    <a:pt x="105" y="448"/>
                  </a:cubicBezTo>
                  <a:cubicBezTo>
                    <a:pt x="101" y="446"/>
                    <a:pt x="96" y="446"/>
                    <a:pt x="91" y="446"/>
                  </a:cubicBezTo>
                  <a:cubicBezTo>
                    <a:pt x="42" y="446"/>
                    <a:pt x="0" y="511"/>
                    <a:pt x="46" y="549"/>
                  </a:cubicBezTo>
                  <a:cubicBezTo>
                    <a:pt x="277" y="736"/>
                    <a:pt x="485" y="789"/>
                    <a:pt x="737" y="789"/>
                  </a:cubicBezTo>
                  <a:cubicBezTo>
                    <a:pt x="837" y="789"/>
                    <a:pt x="944" y="781"/>
                    <a:pt x="1062" y="769"/>
                  </a:cubicBezTo>
                  <a:cubicBezTo>
                    <a:pt x="1500" y="727"/>
                    <a:pt x="2307" y="712"/>
                    <a:pt x="2607" y="354"/>
                  </a:cubicBezTo>
                  <a:cubicBezTo>
                    <a:pt x="2697" y="248"/>
                    <a:pt x="2663" y="102"/>
                    <a:pt x="2527" y="47"/>
                  </a:cubicBezTo>
                  <a:cubicBezTo>
                    <a:pt x="2441" y="14"/>
                    <a:pt x="2346" y="1"/>
                    <a:pt x="2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5" name="Google Shape;3885;p8"/>
            <p:cNvSpPr/>
            <p:nvPr/>
          </p:nvSpPr>
          <p:spPr>
            <a:xfrm>
              <a:off x="5420775" y="781100"/>
              <a:ext cx="89075" cy="148050"/>
            </a:xfrm>
            <a:custGeom>
              <a:avLst/>
              <a:gdLst/>
              <a:ahLst/>
              <a:cxnLst/>
              <a:rect l="l" t="t" r="r" b="b"/>
              <a:pathLst>
                <a:path w="3563" h="5922" extrusionOk="0">
                  <a:moveTo>
                    <a:pt x="2281" y="499"/>
                  </a:moveTo>
                  <a:lnTo>
                    <a:pt x="2281" y="499"/>
                  </a:lnTo>
                  <a:cubicBezTo>
                    <a:pt x="2127" y="1370"/>
                    <a:pt x="1530" y="1985"/>
                    <a:pt x="921" y="2592"/>
                  </a:cubicBezTo>
                  <a:cubicBezTo>
                    <a:pt x="1100" y="1734"/>
                    <a:pt x="1508" y="748"/>
                    <a:pt x="2281" y="499"/>
                  </a:cubicBezTo>
                  <a:close/>
                  <a:moveTo>
                    <a:pt x="2549" y="1"/>
                  </a:moveTo>
                  <a:cubicBezTo>
                    <a:pt x="2545" y="1"/>
                    <a:pt x="2540" y="1"/>
                    <a:pt x="2535" y="2"/>
                  </a:cubicBezTo>
                  <a:cubicBezTo>
                    <a:pt x="1142" y="141"/>
                    <a:pt x="501" y="1747"/>
                    <a:pt x="368" y="3156"/>
                  </a:cubicBezTo>
                  <a:cubicBezTo>
                    <a:pt x="260" y="3274"/>
                    <a:pt x="155" y="3396"/>
                    <a:pt x="58" y="3520"/>
                  </a:cubicBezTo>
                  <a:cubicBezTo>
                    <a:pt x="1" y="3596"/>
                    <a:pt x="82" y="3688"/>
                    <a:pt x="163" y="3688"/>
                  </a:cubicBezTo>
                  <a:cubicBezTo>
                    <a:pt x="178" y="3688"/>
                    <a:pt x="194" y="3684"/>
                    <a:pt x="209" y="3676"/>
                  </a:cubicBezTo>
                  <a:cubicBezTo>
                    <a:pt x="253" y="3650"/>
                    <a:pt x="298" y="3622"/>
                    <a:pt x="344" y="3596"/>
                  </a:cubicBezTo>
                  <a:lnTo>
                    <a:pt x="344" y="3596"/>
                  </a:lnTo>
                  <a:cubicBezTo>
                    <a:pt x="337" y="3832"/>
                    <a:pt x="348" y="4068"/>
                    <a:pt x="376" y="4304"/>
                  </a:cubicBezTo>
                  <a:cubicBezTo>
                    <a:pt x="453" y="4918"/>
                    <a:pt x="790" y="5871"/>
                    <a:pt x="1548" y="5919"/>
                  </a:cubicBezTo>
                  <a:cubicBezTo>
                    <a:pt x="1574" y="5920"/>
                    <a:pt x="1600" y="5921"/>
                    <a:pt x="1626" y="5921"/>
                  </a:cubicBezTo>
                  <a:cubicBezTo>
                    <a:pt x="2188" y="5921"/>
                    <a:pt x="2476" y="5531"/>
                    <a:pt x="2609" y="5059"/>
                  </a:cubicBezTo>
                  <a:cubicBezTo>
                    <a:pt x="2744" y="5101"/>
                    <a:pt x="2884" y="5131"/>
                    <a:pt x="3018" y="5131"/>
                  </a:cubicBezTo>
                  <a:cubicBezTo>
                    <a:pt x="3198" y="5131"/>
                    <a:pt x="3366" y="5077"/>
                    <a:pt x="3498" y="4928"/>
                  </a:cubicBezTo>
                  <a:cubicBezTo>
                    <a:pt x="3547" y="4870"/>
                    <a:pt x="3562" y="4775"/>
                    <a:pt x="3498" y="4716"/>
                  </a:cubicBezTo>
                  <a:cubicBezTo>
                    <a:pt x="3272" y="4508"/>
                    <a:pt x="2999" y="4518"/>
                    <a:pt x="2712" y="4467"/>
                  </a:cubicBezTo>
                  <a:cubicBezTo>
                    <a:pt x="2711" y="4450"/>
                    <a:pt x="2711" y="4434"/>
                    <a:pt x="2709" y="4418"/>
                  </a:cubicBezTo>
                  <a:cubicBezTo>
                    <a:pt x="2716" y="4240"/>
                    <a:pt x="2586" y="4151"/>
                    <a:pt x="2452" y="4151"/>
                  </a:cubicBezTo>
                  <a:cubicBezTo>
                    <a:pt x="2321" y="4151"/>
                    <a:pt x="2187" y="4235"/>
                    <a:pt x="2171" y="4401"/>
                  </a:cubicBezTo>
                  <a:cubicBezTo>
                    <a:pt x="2163" y="4496"/>
                    <a:pt x="2156" y="4591"/>
                    <a:pt x="2153" y="4687"/>
                  </a:cubicBezTo>
                  <a:cubicBezTo>
                    <a:pt x="2153" y="4690"/>
                    <a:pt x="2155" y="4693"/>
                    <a:pt x="2155" y="4698"/>
                  </a:cubicBezTo>
                  <a:cubicBezTo>
                    <a:pt x="2089" y="5089"/>
                    <a:pt x="1862" y="5414"/>
                    <a:pt x="1582" y="5414"/>
                  </a:cubicBezTo>
                  <a:cubicBezTo>
                    <a:pt x="1412" y="5414"/>
                    <a:pt x="1222" y="5293"/>
                    <a:pt x="1037" y="4992"/>
                  </a:cubicBezTo>
                  <a:cubicBezTo>
                    <a:pt x="741" y="4506"/>
                    <a:pt x="775" y="3812"/>
                    <a:pt x="819" y="3278"/>
                  </a:cubicBezTo>
                  <a:lnTo>
                    <a:pt x="819" y="3274"/>
                  </a:lnTo>
                  <a:cubicBezTo>
                    <a:pt x="1800" y="2543"/>
                    <a:pt x="2679" y="1432"/>
                    <a:pt x="2755" y="228"/>
                  </a:cubicBezTo>
                  <a:cubicBezTo>
                    <a:pt x="2763" y="124"/>
                    <a:pt x="2659" y="1"/>
                    <a:pt x="2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6" name="Google Shape;3886;p8"/>
            <p:cNvSpPr/>
            <p:nvPr/>
          </p:nvSpPr>
          <p:spPr>
            <a:xfrm>
              <a:off x="5513800" y="741800"/>
              <a:ext cx="58500" cy="282000"/>
            </a:xfrm>
            <a:custGeom>
              <a:avLst/>
              <a:gdLst/>
              <a:ahLst/>
              <a:cxnLst/>
              <a:rect l="l" t="t" r="r" b="b"/>
              <a:pathLst>
                <a:path w="2340" h="11280" extrusionOk="0">
                  <a:moveTo>
                    <a:pt x="433" y="1"/>
                  </a:moveTo>
                  <a:cubicBezTo>
                    <a:pt x="414" y="1"/>
                    <a:pt x="396" y="17"/>
                    <a:pt x="402" y="41"/>
                  </a:cubicBezTo>
                  <a:cubicBezTo>
                    <a:pt x="937" y="2185"/>
                    <a:pt x="1972" y="3967"/>
                    <a:pt x="1611" y="6242"/>
                  </a:cubicBezTo>
                  <a:cubicBezTo>
                    <a:pt x="1465" y="7171"/>
                    <a:pt x="1132" y="8063"/>
                    <a:pt x="799" y="8931"/>
                  </a:cubicBezTo>
                  <a:cubicBezTo>
                    <a:pt x="535" y="9620"/>
                    <a:pt x="0" y="10432"/>
                    <a:pt x="135" y="11198"/>
                  </a:cubicBezTo>
                  <a:cubicBezTo>
                    <a:pt x="144" y="11252"/>
                    <a:pt x="194" y="11280"/>
                    <a:pt x="244" y="11280"/>
                  </a:cubicBezTo>
                  <a:cubicBezTo>
                    <a:pt x="273" y="11280"/>
                    <a:pt x="301" y="11271"/>
                    <a:pt x="322" y="11252"/>
                  </a:cubicBezTo>
                  <a:cubicBezTo>
                    <a:pt x="868" y="10748"/>
                    <a:pt x="1042" y="9766"/>
                    <a:pt x="1299" y="9083"/>
                  </a:cubicBezTo>
                  <a:cubicBezTo>
                    <a:pt x="1672" y="8098"/>
                    <a:pt x="2020" y="7066"/>
                    <a:pt x="2131" y="6004"/>
                  </a:cubicBezTo>
                  <a:cubicBezTo>
                    <a:pt x="2339" y="3988"/>
                    <a:pt x="1655" y="1695"/>
                    <a:pt x="461" y="18"/>
                  </a:cubicBezTo>
                  <a:cubicBezTo>
                    <a:pt x="455" y="6"/>
                    <a:pt x="444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7" name="Google Shape;3887;p8"/>
            <p:cNvSpPr/>
            <p:nvPr/>
          </p:nvSpPr>
          <p:spPr>
            <a:xfrm>
              <a:off x="5597775" y="745050"/>
              <a:ext cx="45500" cy="51425"/>
            </a:xfrm>
            <a:custGeom>
              <a:avLst/>
              <a:gdLst/>
              <a:ahLst/>
              <a:cxnLst/>
              <a:rect l="l" t="t" r="r" b="b"/>
              <a:pathLst>
                <a:path w="1820" h="2057" extrusionOk="0">
                  <a:moveTo>
                    <a:pt x="715" y="1"/>
                  </a:moveTo>
                  <a:cubicBezTo>
                    <a:pt x="460" y="1"/>
                    <a:pt x="224" y="94"/>
                    <a:pt x="48" y="330"/>
                  </a:cubicBezTo>
                  <a:cubicBezTo>
                    <a:pt x="1" y="389"/>
                    <a:pt x="69" y="459"/>
                    <a:pt x="131" y="459"/>
                  </a:cubicBezTo>
                  <a:cubicBezTo>
                    <a:pt x="136" y="459"/>
                    <a:pt x="141" y="458"/>
                    <a:pt x="145" y="458"/>
                  </a:cubicBezTo>
                  <a:cubicBezTo>
                    <a:pt x="303" y="432"/>
                    <a:pt x="442" y="413"/>
                    <a:pt x="580" y="413"/>
                  </a:cubicBezTo>
                  <a:cubicBezTo>
                    <a:pt x="685" y="413"/>
                    <a:pt x="788" y="424"/>
                    <a:pt x="896" y="450"/>
                  </a:cubicBezTo>
                  <a:cubicBezTo>
                    <a:pt x="755" y="855"/>
                    <a:pt x="531" y="1227"/>
                    <a:pt x="235" y="1539"/>
                  </a:cubicBezTo>
                  <a:cubicBezTo>
                    <a:pt x="140" y="1640"/>
                    <a:pt x="147" y="1777"/>
                    <a:pt x="235" y="1885"/>
                  </a:cubicBezTo>
                  <a:cubicBezTo>
                    <a:pt x="353" y="2026"/>
                    <a:pt x="465" y="2056"/>
                    <a:pt x="598" y="2056"/>
                  </a:cubicBezTo>
                  <a:cubicBezTo>
                    <a:pt x="690" y="2056"/>
                    <a:pt x="791" y="2042"/>
                    <a:pt x="910" y="2041"/>
                  </a:cubicBezTo>
                  <a:cubicBezTo>
                    <a:pt x="1239" y="2036"/>
                    <a:pt x="1521" y="2018"/>
                    <a:pt x="1784" y="1800"/>
                  </a:cubicBezTo>
                  <a:cubicBezTo>
                    <a:pt x="1820" y="1770"/>
                    <a:pt x="1797" y="1713"/>
                    <a:pt x="1758" y="1699"/>
                  </a:cubicBezTo>
                  <a:cubicBezTo>
                    <a:pt x="1454" y="1594"/>
                    <a:pt x="1156" y="1522"/>
                    <a:pt x="849" y="1522"/>
                  </a:cubicBezTo>
                  <a:cubicBezTo>
                    <a:pt x="846" y="1522"/>
                    <a:pt x="842" y="1522"/>
                    <a:pt x="839" y="1522"/>
                  </a:cubicBezTo>
                  <a:cubicBezTo>
                    <a:pt x="1075" y="1168"/>
                    <a:pt x="1284" y="809"/>
                    <a:pt x="1377" y="374"/>
                  </a:cubicBezTo>
                  <a:cubicBezTo>
                    <a:pt x="1403" y="254"/>
                    <a:pt x="1343" y="149"/>
                    <a:pt x="1228" y="105"/>
                  </a:cubicBezTo>
                  <a:cubicBezTo>
                    <a:pt x="1055" y="40"/>
                    <a:pt x="881" y="1"/>
                    <a:pt x="7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8" name="Google Shape;3888;p8"/>
            <p:cNvSpPr/>
            <p:nvPr/>
          </p:nvSpPr>
          <p:spPr>
            <a:xfrm>
              <a:off x="5678275" y="867725"/>
              <a:ext cx="56825" cy="13025"/>
            </a:xfrm>
            <a:custGeom>
              <a:avLst/>
              <a:gdLst/>
              <a:ahLst/>
              <a:cxnLst/>
              <a:rect l="l" t="t" r="r" b="b"/>
              <a:pathLst>
                <a:path w="2273" h="521" extrusionOk="0">
                  <a:moveTo>
                    <a:pt x="47" y="0"/>
                  </a:moveTo>
                  <a:cubicBezTo>
                    <a:pt x="23" y="0"/>
                    <a:pt x="1" y="28"/>
                    <a:pt x="14" y="54"/>
                  </a:cubicBezTo>
                  <a:cubicBezTo>
                    <a:pt x="171" y="360"/>
                    <a:pt x="482" y="413"/>
                    <a:pt x="798" y="441"/>
                  </a:cubicBezTo>
                  <a:cubicBezTo>
                    <a:pt x="1074" y="465"/>
                    <a:pt x="1349" y="462"/>
                    <a:pt x="1623" y="477"/>
                  </a:cubicBezTo>
                  <a:cubicBezTo>
                    <a:pt x="1753" y="486"/>
                    <a:pt x="1885" y="521"/>
                    <a:pt x="2012" y="521"/>
                  </a:cubicBezTo>
                  <a:cubicBezTo>
                    <a:pt x="2076" y="521"/>
                    <a:pt x="2138" y="512"/>
                    <a:pt x="2199" y="487"/>
                  </a:cubicBezTo>
                  <a:cubicBezTo>
                    <a:pt x="2255" y="465"/>
                    <a:pt x="2273" y="380"/>
                    <a:pt x="2240" y="331"/>
                  </a:cubicBezTo>
                  <a:cubicBezTo>
                    <a:pt x="2107" y="130"/>
                    <a:pt x="1807" y="111"/>
                    <a:pt x="1550" y="111"/>
                  </a:cubicBezTo>
                  <a:cubicBezTo>
                    <a:pt x="1489" y="111"/>
                    <a:pt x="1430" y="112"/>
                    <a:pt x="1376" y="112"/>
                  </a:cubicBezTo>
                  <a:cubicBezTo>
                    <a:pt x="1355" y="112"/>
                    <a:pt x="1335" y="112"/>
                    <a:pt x="1317" y="111"/>
                  </a:cubicBezTo>
                  <a:cubicBezTo>
                    <a:pt x="1080" y="105"/>
                    <a:pt x="842" y="106"/>
                    <a:pt x="606" y="100"/>
                  </a:cubicBezTo>
                  <a:cubicBezTo>
                    <a:pt x="599" y="99"/>
                    <a:pt x="591" y="99"/>
                    <a:pt x="583" y="99"/>
                  </a:cubicBezTo>
                  <a:cubicBezTo>
                    <a:pt x="528" y="99"/>
                    <a:pt x="455" y="105"/>
                    <a:pt x="380" y="105"/>
                  </a:cubicBezTo>
                  <a:cubicBezTo>
                    <a:pt x="258" y="105"/>
                    <a:pt x="132" y="90"/>
                    <a:pt x="71" y="13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89" name="Google Shape;3889;p8"/>
            <p:cNvSpPr/>
            <p:nvPr/>
          </p:nvSpPr>
          <p:spPr>
            <a:xfrm>
              <a:off x="5674050" y="885525"/>
              <a:ext cx="47525" cy="10650"/>
            </a:xfrm>
            <a:custGeom>
              <a:avLst/>
              <a:gdLst/>
              <a:ahLst/>
              <a:cxnLst/>
              <a:rect l="l" t="t" r="r" b="b"/>
              <a:pathLst>
                <a:path w="1901" h="426" extrusionOk="0">
                  <a:moveTo>
                    <a:pt x="471" y="1"/>
                  </a:moveTo>
                  <a:cubicBezTo>
                    <a:pt x="409" y="1"/>
                    <a:pt x="306" y="29"/>
                    <a:pt x="229" y="29"/>
                  </a:cubicBezTo>
                  <a:cubicBezTo>
                    <a:pt x="202" y="29"/>
                    <a:pt x="178" y="25"/>
                    <a:pt x="160" y="16"/>
                  </a:cubicBezTo>
                  <a:cubicBezTo>
                    <a:pt x="147" y="8"/>
                    <a:pt x="133" y="5"/>
                    <a:pt x="120" y="5"/>
                  </a:cubicBezTo>
                  <a:cubicBezTo>
                    <a:pt x="55" y="5"/>
                    <a:pt x="0" y="86"/>
                    <a:pt x="62" y="141"/>
                  </a:cubicBezTo>
                  <a:cubicBezTo>
                    <a:pt x="310" y="366"/>
                    <a:pt x="693" y="426"/>
                    <a:pt x="1071" y="426"/>
                  </a:cubicBezTo>
                  <a:cubicBezTo>
                    <a:pt x="1346" y="426"/>
                    <a:pt x="1619" y="394"/>
                    <a:pt x="1833" y="372"/>
                  </a:cubicBezTo>
                  <a:cubicBezTo>
                    <a:pt x="1871" y="367"/>
                    <a:pt x="1901" y="311"/>
                    <a:pt x="1856" y="288"/>
                  </a:cubicBezTo>
                  <a:cubicBezTo>
                    <a:pt x="1581" y="149"/>
                    <a:pt x="1282" y="63"/>
                    <a:pt x="974" y="36"/>
                  </a:cubicBezTo>
                  <a:cubicBezTo>
                    <a:pt x="810" y="21"/>
                    <a:pt x="644" y="9"/>
                    <a:pt x="478" y="1"/>
                  </a:cubicBezTo>
                  <a:cubicBezTo>
                    <a:pt x="476" y="1"/>
                    <a:pt x="473" y="1"/>
                    <a:pt x="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0" name="Google Shape;3890;p8"/>
            <p:cNvSpPr/>
            <p:nvPr/>
          </p:nvSpPr>
          <p:spPr>
            <a:xfrm>
              <a:off x="5787350" y="858375"/>
              <a:ext cx="110825" cy="72525"/>
            </a:xfrm>
            <a:custGeom>
              <a:avLst/>
              <a:gdLst/>
              <a:ahLst/>
              <a:cxnLst/>
              <a:rect l="l" t="t" r="r" b="b"/>
              <a:pathLst>
                <a:path w="4433" h="2901" extrusionOk="0">
                  <a:moveTo>
                    <a:pt x="2848" y="460"/>
                  </a:moveTo>
                  <a:lnTo>
                    <a:pt x="2848" y="460"/>
                  </a:lnTo>
                  <a:cubicBezTo>
                    <a:pt x="2795" y="661"/>
                    <a:pt x="2774" y="869"/>
                    <a:pt x="2784" y="1076"/>
                  </a:cubicBezTo>
                  <a:cubicBezTo>
                    <a:pt x="2481" y="1526"/>
                    <a:pt x="1969" y="1898"/>
                    <a:pt x="1486" y="1898"/>
                  </a:cubicBezTo>
                  <a:cubicBezTo>
                    <a:pt x="1422" y="1898"/>
                    <a:pt x="1359" y="1891"/>
                    <a:pt x="1297" y="1878"/>
                  </a:cubicBezTo>
                  <a:cubicBezTo>
                    <a:pt x="940" y="1799"/>
                    <a:pt x="1138" y="1286"/>
                    <a:pt x="1263" y="1138"/>
                  </a:cubicBezTo>
                  <a:cubicBezTo>
                    <a:pt x="1463" y="902"/>
                    <a:pt x="1804" y="762"/>
                    <a:pt x="2088" y="654"/>
                  </a:cubicBezTo>
                  <a:cubicBezTo>
                    <a:pt x="2331" y="562"/>
                    <a:pt x="2588" y="505"/>
                    <a:pt x="2848" y="460"/>
                  </a:cubicBezTo>
                  <a:close/>
                  <a:moveTo>
                    <a:pt x="3189" y="0"/>
                  </a:moveTo>
                  <a:cubicBezTo>
                    <a:pt x="3106" y="0"/>
                    <a:pt x="3025" y="52"/>
                    <a:pt x="2985" y="121"/>
                  </a:cubicBezTo>
                  <a:cubicBezTo>
                    <a:pt x="2964" y="162"/>
                    <a:pt x="2944" y="206"/>
                    <a:pt x="2926" y="249"/>
                  </a:cubicBezTo>
                  <a:cubicBezTo>
                    <a:pt x="2901" y="248"/>
                    <a:pt x="2875" y="247"/>
                    <a:pt x="2849" y="247"/>
                  </a:cubicBezTo>
                  <a:cubicBezTo>
                    <a:pt x="1772" y="247"/>
                    <a:pt x="0" y="1091"/>
                    <a:pt x="966" y="2121"/>
                  </a:cubicBezTo>
                  <a:cubicBezTo>
                    <a:pt x="1100" y="2263"/>
                    <a:pt x="1272" y="2317"/>
                    <a:pt x="1457" y="2317"/>
                  </a:cubicBezTo>
                  <a:cubicBezTo>
                    <a:pt x="1829" y="2317"/>
                    <a:pt x="2250" y="2095"/>
                    <a:pt x="2498" y="1935"/>
                  </a:cubicBezTo>
                  <a:cubicBezTo>
                    <a:pt x="2628" y="1852"/>
                    <a:pt x="2749" y="1756"/>
                    <a:pt x="2862" y="1651"/>
                  </a:cubicBezTo>
                  <a:cubicBezTo>
                    <a:pt x="2913" y="1881"/>
                    <a:pt x="2987" y="2107"/>
                    <a:pt x="3079" y="2324"/>
                  </a:cubicBezTo>
                  <a:cubicBezTo>
                    <a:pt x="3239" y="2700"/>
                    <a:pt x="3513" y="2900"/>
                    <a:pt x="3791" y="2900"/>
                  </a:cubicBezTo>
                  <a:cubicBezTo>
                    <a:pt x="4011" y="2900"/>
                    <a:pt x="4233" y="2776"/>
                    <a:pt x="4406" y="2516"/>
                  </a:cubicBezTo>
                  <a:cubicBezTo>
                    <a:pt x="4432" y="2475"/>
                    <a:pt x="4397" y="2414"/>
                    <a:pt x="4351" y="2414"/>
                  </a:cubicBezTo>
                  <a:cubicBezTo>
                    <a:pt x="4345" y="2414"/>
                    <a:pt x="4338" y="2415"/>
                    <a:pt x="4332" y="2417"/>
                  </a:cubicBezTo>
                  <a:cubicBezTo>
                    <a:pt x="4252" y="2447"/>
                    <a:pt x="4177" y="2460"/>
                    <a:pt x="4108" y="2460"/>
                  </a:cubicBezTo>
                  <a:cubicBezTo>
                    <a:pt x="3572" y="2460"/>
                    <a:pt x="3364" y="1638"/>
                    <a:pt x="3363" y="982"/>
                  </a:cubicBezTo>
                  <a:cubicBezTo>
                    <a:pt x="3473" y="759"/>
                    <a:pt x="3537" y="516"/>
                    <a:pt x="3551" y="267"/>
                  </a:cubicBezTo>
                  <a:cubicBezTo>
                    <a:pt x="3558" y="124"/>
                    <a:pt x="3432" y="26"/>
                    <a:pt x="3302" y="11"/>
                  </a:cubicBezTo>
                  <a:cubicBezTo>
                    <a:pt x="3269" y="6"/>
                    <a:pt x="3238" y="3"/>
                    <a:pt x="3207" y="1"/>
                  </a:cubicBezTo>
                  <a:cubicBezTo>
                    <a:pt x="3201" y="1"/>
                    <a:pt x="3195" y="0"/>
                    <a:pt x="3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1" name="Google Shape;3891;p8"/>
            <p:cNvSpPr/>
            <p:nvPr/>
          </p:nvSpPr>
          <p:spPr>
            <a:xfrm>
              <a:off x="5889025" y="741600"/>
              <a:ext cx="53975" cy="50575"/>
            </a:xfrm>
            <a:custGeom>
              <a:avLst/>
              <a:gdLst/>
              <a:ahLst/>
              <a:cxnLst/>
              <a:rect l="l" t="t" r="r" b="b"/>
              <a:pathLst>
                <a:path w="2159" h="2023" extrusionOk="0">
                  <a:moveTo>
                    <a:pt x="687" y="0"/>
                  </a:moveTo>
                  <a:cubicBezTo>
                    <a:pt x="466" y="0"/>
                    <a:pt x="222" y="108"/>
                    <a:pt x="47" y="241"/>
                  </a:cubicBezTo>
                  <a:cubicBezTo>
                    <a:pt x="1" y="277"/>
                    <a:pt x="41" y="354"/>
                    <a:pt x="92" y="354"/>
                  </a:cubicBezTo>
                  <a:cubicBezTo>
                    <a:pt x="97" y="354"/>
                    <a:pt x="102" y="353"/>
                    <a:pt x="108" y="351"/>
                  </a:cubicBezTo>
                  <a:cubicBezTo>
                    <a:pt x="231" y="313"/>
                    <a:pt x="368" y="279"/>
                    <a:pt x="490" y="279"/>
                  </a:cubicBezTo>
                  <a:cubicBezTo>
                    <a:pt x="675" y="279"/>
                    <a:pt x="824" y="358"/>
                    <a:pt x="834" y="620"/>
                  </a:cubicBezTo>
                  <a:cubicBezTo>
                    <a:pt x="849" y="1003"/>
                    <a:pt x="559" y="1337"/>
                    <a:pt x="262" y="1527"/>
                  </a:cubicBezTo>
                  <a:cubicBezTo>
                    <a:pt x="111" y="1624"/>
                    <a:pt x="113" y="1892"/>
                    <a:pt x="316" y="1942"/>
                  </a:cubicBezTo>
                  <a:cubicBezTo>
                    <a:pt x="555" y="2002"/>
                    <a:pt x="781" y="2023"/>
                    <a:pt x="1003" y="2023"/>
                  </a:cubicBezTo>
                  <a:cubicBezTo>
                    <a:pt x="1366" y="2023"/>
                    <a:pt x="1720" y="1966"/>
                    <a:pt x="2104" y="1923"/>
                  </a:cubicBezTo>
                  <a:cubicBezTo>
                    <a:pt x="2150" y="1918"/>
                    <a:pt x="2158" y="1847"/>
                    <a:pt x="2119" y="1828"/>
                  </a:cubicBezTo>
                  <a:cubicBezTo>
                    <a:pt x="1884" y="1716"/>
                    <a:pt x="1668" y="1606"/>
                    <a:pt x="1407" y="1573"/>
                  </a:cubicBezTo>
                  <a:cubicBezTo>
                    <a:pt x="1231" y="1550"/>
                    <a:pt x="1056" y="1546"/>
                    <a:pt x="880" y="1537"/>
                  </a:cubicBezTo>
                  <a:cubicBezTo>
                    <a:pt x="1133" y="1212"/>
                    <a:pt x="1295" y="802"/>
                    <a:pt x="1182" y="397"/>
                  </a:cubicBezTo>
                  <a:cubicBezTo>
                    <a:pt x="1100" y="106"/>
                    <a:pt x="905" y="0"/>
                    <a:pt x="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2" name="Google Shape;3892;p8"/>
            <p:cNvSpPr/>
            <p:nvPr/>
          </p:nvSpPr>
          <p:spPr>
            <a:xfrm>
              <a:off x="5984800" y="866775"/>
              <a:ext cx="47100" cy="14025"/>
            </a:xfrm>
            <a:custGeom>
              <a:avLst/>
              <a:gdLst/>
              <a:ahLst/>
              <a:cxnLst/>
              <a:rect l="l" t="t" r="r" b="b"/>
              <a:pathLst>
                <a:path w="1884" h="561" extrusionOk="0">
                  <a:moveTo>
                    <a:pt x="1574" y="1"/>
                  </a:moveTo>
                  <a:cubicBezTo>
                    <a:pt x="1429" y="1"/>
                    <a:pt x="1269" y="61"/>
                    <a:pt x="1140" y="80"/>
                  </a:cubicBezTo>
                  <a:cubicBezTo>
                    <a:pt x="812" y="129"/>
                    <a:pt x="455" y="121"/>
                    <a:pt x="138" y="218"/>
                  </a:cubicBezTo>
                  <a:cubicBezTo>
                    <a:pt x="9" y="228"/>
                    <a:pt x="0" y="435"/>
                    <a:pt x="130" y="480"/>
                  </a:cubicBezTo>
                  <a:cubicBezTo>
                    <a:pt x="306" y="543"/>
                    <a:pt x="499" y="561"/>
                    <a:pt x="692" y="561"/>
                  </a:cubicBezTo>
                  <a:cubicBezTo>
                    <a:pt x="865" y="561"/>
                    <a:pt x="1039" y="546"/>
                    <a:pt x="1201" y="536"/>
                  </a:cubicBezTo>
                  <a:cubicBezTo>
                    <a:pt x="1439" y="520"/>
                    <a:pt x="1751" y="526"/>
                    <a:pt x="1851" y="280"/>
                  </a:cubicBezTo>
                  <a:cubicBezTo>
                    <a:pt x="1884" y="197"/>
                    <a:pt x="1829" y="92"/>
                    <a:pt x="1757" y="47"/>
                  </a:cubicBezTo>
                  <a:cubicBezTo>
                    <a:pt x="1702" y="13"/>
                    <a:pt x="1639" y="1"/>
                    <a:pt x="15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3" name="Google Shape;3893;p8"/>
            <p:cNvSpPr/>
            <p:nvPr/>
          </p:nvSpPr>
          <p:spPr>
            <a:xfrm>
              <a:off x="6102500" y="784900"/>
              <a:ext cx="88600" cy="148950"/>
            </a:xfrm>
            <a:custGeom>
              <a:avLst/>
              <a:gdLst/>
              <a:ahLst/>
              <a:cxnLst/>
              <a:rect l="l" t="t" r="r" b="b"/>
              <a:pathLst>
                <a:path w="3544" h="5958" extrusionOk="0">
                  <a:moveTo>
                    <a:pt x="1337" y="1"/>
                  </a:moveTo>
                  <a:cubicBezTo>
                    <a:pt x="723" y="1"/>
                    <a:pt x="180" y="358"/>
                    <a:pt x="481" y="1029"/>
                  </a:cubicBezTo>
                  <a:cubicBezTo>
                    <a:pt x="486" y="1039"/>
                    <a:pt x="495" y="1043"/>
                    <a:pt x="505" y="1043"/>
                  </a:cubicBezTo>
                  <a:cubicBezTo>
                    <a:pt x="520" y="1043"/>
                    <a:pt x="536" y="1033"/>
                    <a:pt x="534" y="1016"/>
                  </a:cubicBezTo>
                  <a:cubicBezTo>
                    <a:pt x="484" y="648"/>
                    <a:pt x="869" y="432"/>
                    <a:pt x="1277" y="432"/>
                  </a:cubicBezTo>
                  <a:cubicBezTo>
                    <a:pt x="1752" y="432"/>
                    <a:pt x="2258" y="724"/>
                    <a:pt x="2151" y="1410"/>
                  </a:cubicBezTo>
                  <a:cubicBezTo>
                    <a:pt x="2079" y="1874"/>
                    <a:pt x="1838" y="2305"/>
                    <a:pt x="1613" y="2704"/>
                  </a:cubicBezTo>
                  <a:cubicBezTo>
                    <a:pt x="1216" y="3406"/>
                    <a:pt x="716" y="4079"/>
                    <a:pt x="148" y="4646"/>
                  </a:cubicBezTo>
                  <a:cubicBezTo>
                    <a:pt x="0" y="4794"/>
                    <a:pt x="120" y="5058"/>
                    <a:pt x="318" y="5058"/>
                  </a:cubicBezTo>
                  <a:cubicBezTo>
                    <a:pt x="337" y="5058"/>
                    <a:pt x="357" y="5055"/>
                    <a:pt x="378" y="5050"/>
                  </a:cubicBezTo>
                  <a:cubicBezTo>
                    <a:pt x="491" y="5020"/>
                    <a:pt x="599" y="5007"/>
                    <a:pt x="705" y="5007"/>
                  </a:cubicBezTo>
                  <a:cubicBezTo>
                    <a:pt x="1599" y="5007"/>
                    <a:pt x="2268" y="5957"/>
                    <a:pt x="3220" y="5957"/>
                  </a:cubicBezTo>
                  <a:cubicBezTo>
                    <a:pt x="3303" y="5957"/>
                    <a:pt x="3388" y="5950"/>
                    <a:pt x="3476" y="5934"/>
                  </a:cubicBezTo>
                  <a:cubicBezTo>
                    <a:pt x="3544" y="5922"/>
                    <a:pt x="3544" y="5814"/>
                    <a:pt x="3476" y="5799"/>
                  </a:cubicBezTo>
                  <a:cubicBezTo>
                    <a:pt x="2484" y="5558"/>
                    <a:pt x="1866" y="4648"/>
                    <a:pt x="912" y="4538"/>
                  </a:cubicBezTo>
                  <a:cubicBezTo>
                    <a:pt x="1774" y="3585"/>
                    <a:pt x="2661" y="2284"/>
                    <a:pt x="2615" y="1039"/>
                  </a:cubicBezTo>
                  <a:cubicBezTo>
                    <a:pt x="2589" y="334"/>
                    <a:pt x="1930" y="1"/>
                    <a:pt x="1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4" name="Google Shape;3894;p8"/>
            <p:cNvSpPr/>
            <p:nvPr/>
          </p:nvSpPr>
          <p:spPr>
            <a:xfrm>
              <a:off x="6218300" y="762200"/>
              <a:ext cx="232650" cy="167425"/>
            </a:xfrm>
            <a:custGeom>
              <a:avLst/>
              <a:gdLst/>
              <a:ahLst/>
              <a:cxnLst/>
              <a:rect l="l" t="t" r="r" b="b"/>
              <a:pathLst>
                <a:path w="9306" h="6697" extrusionOk="0">
                  <a:moveTo>
                    <a:pt x="6295" y="578"/>
                  </a:moveTo>
                  <a:cubicBezTo>
                    <a:pt x="6454" y="578"/>
                    <a:pt x="6557" y="1128"/>
                    <a:pt x="6563" y="1225"/>
                  </a:cubicBezTo>
                  <a:cubicBezTo>
                    <a:pt x="6600" y="1963"/>
                    <a:pt x="6176" y="2746"/>
                    <a:pt x="5847" y="3368"/>
                  </a:cubicBezTo>
                  <a:cubicBezTo>
                    <a:pt x="5705" y="3637"/>
                    <a:pt x="5547" y="3901"/>
                    <a:pt x="5378" y="4157"/>
                  </a:cubicBezTo>
                  <a:cubicBezTo>
                    <a:pt x="5401" y="3162"/>
                    <a:pt x="5614" y="2122"/>
                    <a:pt x="5929" y="1197"/>
                  </a:cubicBezTo>
                  <a:cubicBezTo>
                    <a:pt x="5993" y="1010"/>
                    <a:pt x="6079" y="833"/>
                    <a:pt x="6184" y="666"/>
                  </a:cubicBezTo>
                  <a:cubicBezTo>
                    <a:pt x="6223" y="604"/>
                    <a:pt x="6260" y="578"/>
                    <a:pt x="6295" y="578"/>
                  </a:cubicBezTo>
                  <a:close/>
                  <a:moveTo>
                    <a:pt x="2590" y="4528"/>
                  </a:moveTo>
                  <a:cubicBezTo>
                    <a:pt x="2608" y="4528"/>
                    <a:pt x="2625" y="4529"/>
                    <a:pt x="2642" y="4529"/>
                  </a:cubicBezTo>
                  <a:cubicBezTo>
                    <a:pt x="2621" y="4599"/>
                    <a:pt x="2604" y="4675"/>
                    <a:pt x="2588" y="4752"/>
                  </a:cubicBezTo>
                  <a:cubicBezTo>
                    <a:pt x="2463" y="5054"/>
                    <a:pt x="2286" y="5329"/>
                    <a:pt x="2065" y="5569"/>
                  </a:cubicBezTo>
                  <a:cubicBezTo>
                    <a:pt x="1933" y="5717"/>
                    <a:pt x="1793" y="5791"/>
                    <a:pt x="1645" y="5791"/>
                  </a:cubicBezTo>
                  <a:cubicBezTo>
                    <a:pt x="1434" y="5791"/>
                    <a:pt x="1207" y="5640"/>
                    <a:pt x="964" y="5339"/>
                  </a:cubicBezTo>
                  <a:cubicBezTo>
                    <a:pt x="972" y="5270"/>
                    <a:pt x="987" y="5201"/>
                    <a:pt x="1010" y="5136"/>
                  </a:cubicBezTo>
                  <a:cubicBezTo>
                    <a:pt x="1443" y="4744"/>
                    <a:pt x="2007" y="4528"/>
                    <a:pt x="2590" y="4528"/>
                  </a:cubicBezTo>
                  <a:close/>
                  <a:moveTo>
                    <a:pt x="6307" y="1"/>
                  </a:moveTo>
                  <a:cubicBezTo>
                    <a:pt x="6233" y="1"/>
                    <a:pt x="6154" y="19"/>
                    <a:pt x="6072" y="59"/>
                  </a:cubicBezTo>
                  <a:cubicBezTo>
                    <a:pt x="5396" y="388"/>
                    <a:pt x="5240" y="1561"/>
                    <a:pt x="5106" y="2209"/>
                  </a:cubicBezTo>
                  <a:cubicBezTo>
                    <a:pt x="4932" y="3039"/>
                    <a:pt x="4753" y="3963"/>
                    <a:pt x="4894" y="4821"/>
                  </a:cubicBezTo>
                  <a:cubicBezTo>
                    <a:pt x="4860" y="4864"/>
                    <a:pt x="4827" y="4908"/>
                    <a:pt x="4793" y="4951"/>
                  </a:cubicBezTo>
                  <a:cubicBezTo>
                    <a:pt x="4563" y="5224"/>
                    <a:pt x="4302" y="5471"/>
                    <a:pt x="4013" y="5680"/>
                  </a:cubicBezTo>
                  <a:cubicBezTo>
                    <a:pt x="3875" y="5792"/>
                    <a:pt x="3745" y="5847"/>
                    <a:pt x="3623" y="5847"/>
                  </a:cubicBezTo>
                  <a:cubicBezTo>
                    <a:pt x="3395" y="5847"/>
                    <a:pt x="3197" y="5654"/>
                    <a:pt x="3026" y="5269"/>
                  </a:cubicBezTo>
                  <a:cubicBezTo>
                    <a:pt x="3009" y="5136"/>
                    <a:pt x="3029" y="5003"/>
                    <a:pt x="3060" y="4872"/>
                  </a:cubicBezTo>
                  <a:cubicBezTo>
                    <a:pt x="3155" y="4673"/>
                    <a:pt x="3226" y="4478"/>
                    <a:pt x="3262" y="4307"/>
                  </a:cubicBezTo>
                  <a:cubicBezTo>
                    <a:pt x="3300" y="4128"/>
                    <a:pt x="3133" y="3971"/>
                    <a:pt x="2982" y="3971"/>
                  </a:cubicBezTo>
                  <a:cubicBezTo>
                    <a:pt x="2908" y="3971"/>
                    <a:pt x="2839" y="4008"/>
                    <a:pt x="2798" y="4097"/>
                  </a:cubicBezTo>
                  <a:cubicBezTo>
                    <a:pt x="2793" y="4104"/>
                    <a:pt x="2790" y="4112"/>
                    <a:pt x="2786" y="4120"/>
                  </a:cubicBezTo>
                  <a:cubicBezTo>
                    <a:pt x="2548" y="4016"/>
                    <a:pt x="2297" y="3960"/>
                    <a:pt x="2050" y="3960"/>
                  </a:cubicBezTo>
                  <a:cubicBezTo>
                    <a:pt x="1706" y="3960"/>
                    <a:pt x="1371" y="4070"/>
                    <a:pt x="1092" y="4316"/>
                  </a:cubicBezTo>
                  <a:cubicBezTo>
                    <a:pt x="906" y="4478"/>
                    <a:pt x="698" y="4731"/>
                    <a:pt x="590" y="5005"/>
                  </a:cubicBezTo>
                  <a:cubicBezTo>
                    <a:pt x="214" y="5431"/>
                    <a:pt x="1" y="5986"/>
                    <a:pt x="85" y="6620"/>
                  </a:cubicBezTo>
                  <a:cubicBezTo>
                    <a:pt x="90" y="6671"/>
                    <a:pt x="127" y="6696"/>
                    <a:pt x="162" y="6696"/>
                  </a:cubicBezTo>
                  <a:cubicBezTo>
                    <a:pt x="196" y="6696"/>
                    <a:pt x="230" y="6673"/>
                    <a:pt x="236" y="6625"/>
                  </a:cubicBezTo>
                  <a:cubicBezTo>
                    <a:pt x="280" y="6276"/>
                    <a:pt x="400" y="5940"/>
                    <a:pt x="587" y="5641"/>
                  </a:cubicBezTo>
                  <a:cubicBezTo>
                    <a:pt x="598" y="5672"/>
                    <a:pt x="613" y="5702"/>
                    <a:pt x="628" y="5730"/>
                  </a:cubicBezTo>
                  <a:cubicBezTo>
                    <a:pt x="895" y="6133"/>
                    <a:pt x="1190" y="6294"/>
                    <a:pt x="1484" y="6294"/>
                  </a:cubicBezTo>
                  <a:cubicBezTo>
                    <a:pt x="1867" y="6294"/>
                    <a:pt x="2248" y="6020"/>
                    <a:pt x="2560" y="5651"/>
                  </a:cubicBezTo>
                  <a:cubicBezTo>
                    <a:pt x="2637" y="6030"/>
                    <a:pt x="2859" y="6333"/>
                    <a:pt x="3336" y="6389"/>
                  </a:cubicBezTo>
                  <a:cubicBezTo>
                    <a:pt x="3393" y="6396"/>
                    <a:pt x="3449" y="6399"/>
                    <a:pt x="3505" y="6399"/>
                  </a:cubicBezTo>
                  <a:cubicBezTo>
                    <a:pt x="4136" y="6399"/>
                    <a:pt x="4667" y="5969"/>
                    <a:pt x="5099" y="5469"/>
                  </a:cubicBezTo>
                  <a:cubicBezTo>
                    <a:pt x="5378" y="6019"/>
                    <a:pt x="5879" y="6403"/>
                    <a:pt x="6510" y="6403"/>
                  </a:cubicBezTo>
                  <a:cubicBezTo>
                    <a:pt x="6579" y="6403"/>
                    <a:pt x="6649" y="6398"/>
                    <a:pt x="6720" y="6389"/>
                  </a:cubicBezTo>
                  <a:cubicBezTo>
                    <a:pt x="7480" y="6291"/>
                    <a:pt x="7868" y="5577"/>
                    <a:pt x="7950" y="4872"/>
                  </a:cubicBezTo>
                  <a:cubicBezTo>
                    <a:pt x="8082" y="4911"/>
                    <a:pt x="8207" y="4932"/>
                    <a:pt x="8325" y="4932"/>
                  </a:cubicBezTo>
                  <a:cubicBezTo>
                    <a:pt x="8682" y="4932"/>
                    <a:pt x="8985" y="4748"/>
                    <a:pt x="9268" y="4357"/>
                  </a:cubicBezTo>
                  <a:cubicBezTo>
                    <a:pt x="9305" y="4305"/>
                    <a:pt x="9251" y="4255"/>
                    <a:pt x="9199" y="4255"/>
                  </a:cubicBezTo>
                  <a:cubicBezTo>
                    <a:pt x="9190" y="4255"/>
                    <a:pt x="9181" y="4256"/>
                    <a:pt x="9173" y="4260"/>
                  </a:cubicBezTo>
                  <a:cubicBezTo>
                    <a:pt x="9102" y="4288"/>
                    <a:pt x="8459" y="4440"/>
                    <a:pt x="8140" y="4440"/>
                  </a:cubicBezTo>
                  <a:cubicBezTo>
                    <a:pt x="8033" y="4440"/>
                    <a:pt x="7963" y="4423"/>
                    <a:pt x="7962" y="4380"/>
                  </a:cubicBezTo>
                  <a:cubicBezTo>
                    <a:pt x="7947" y="4197"/>
                    <a:pt x="7802" y="4102"/>
                    <a:pt x="7665" y="4102"/>
                  </a:cubicBezTo>
                  <a:cubicBezTo>
                    <a:pt x="7535" y="4102"/>
                    <a:pt x="7411" y="4187"/>
                    <a:pt x="7406" y="4363"/>
                  </a:cubicBezTo>
                  <a:cubicBezTo>
                    <a:pt x="7406" y="4394"/>
                    <a:pt x="7404" y="4426"/>
                    <a:pt x="7403" y="4458"/>
                  </a:cubicBezTo>
                  <a:cubicBezTo>
                    <a:pt x="7403" y="4486"/>
                    <a:pt x="7407" y="4516"/>
                    <a:pt x="7417" y="4542"/>
                  </a:cubicBezTo>
                  <a:cubicBezTo>
                    <a:pt x="7437" y="5139"/>
                    <a:pt x="7202" y="5697"/>
                    <a:pt x="6576" y="5861"/>
                  </a:cubicBezTo>
                  <a:cubicBezTo>
                    <a:pt x="6508" y="5879"/>
                    <a:pt x="6444" y="5887"/>
                    <a:pt x="6382" y="5887"/>
                  </a:cubicBezTo>
                  <a:cubicBezTo>
                    <a:pt x="5933" y="5887"/>
                    <a:pt x="5633" y="5445"/>
                    <a:pt x="5482" y="4987"/>
                  </a:cubicBezTo>
                  <a:cubicBezTo>
                    <a:pt x="5585" y="4844"/>
                    <a:pt x="5683" y="4704"/>
                    <a:pt x="5772" y="4576"/>
                  </a:cubicBezTo>
                  <a:cubicBezTo>
                    <a:pt x="6436" y="3620"/>
                    <a:pt x="7083" y="2447"/>
                    <a:pt x="7114" y="1242"/>
                  </a:cubicBezTo>
                  <a:cubicBezTo>
                    <a:pt x="7125" y="831"/>
                    <a:pt x="6813" y="1"/>
                    <a:pt x="6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5" name="Google Shape;3895;p8"/>
            <p:cNvSpPr/>
            <p:nvPr/>
          </p:nvSpPr>
          <p:spPr>
            <a:xfrm>
              <a:off x="6501600" y="842550"/>
              <a:ext cx="66800" cy="77325"/>
            </a:xfrm>
            <a:custGeom>
              <a:avLst/>
              <a:gdLst/>
              <a:ahLst/>
              <a:cxnLst/>
              <a:rect l="l" t="t" r="r" b="b"/>
              <a:pathLst>
                <a:path w="2672" h="3093" extrusionOk="0">
                  <a:moveTo>
                    <a:pt x="1397" y="1"/>
                  </a:moveTo>
                  <a:cubicBezTo>
                    <a:pt x="1380" y="1"/>
                    <a:pt x="1363" y="7"/>
                    <a:pt x="1349" y="19"/>
                  </a:cubicBezTo>
                  <a:cubicBezTo>
                    <a:pt x="1036" y="295"/>
                    <a:pt x="834" y="810"/>
                    <a:pt x="780" y="1349"/>
                  </a:cubicBezTo>
                  <a:cubicBezTo>
                    <a:pt x="510" y="1389"/>
                    <a:pt x="221" y="1443"/>
                    <a:pt x="29" y="1610"/>
                  </a:cubicBezTo>
                  <a:cubicBezTo>
                    <a:pt x="1" y="1635"/>
                    <a:pt x="12" y="1676"/>
                    <a:pt x="39" y="1695"/>
                  </a:cubicBezTo>
                  <a:cubicBezTo>
                    <a:pt x="170" y="1790"/>
                    <a:pt x="339" y="1817"/>
                    <a:pt x="512" y="1817"/>
                  </a:cubicBezTo>
                  <a:cubicBezTo>
                    <a:pt x="599" y="1817"/>
                    <a:pt x="686" y="1810"/>
                    <a:pt x="770" y="1802"/>
                  </a:cubicBezTo>
                  <a:cubicBezTo>
                    <a:pt x="802" y="2330"/>
                    <a:pt x="987" y="2826"/>
                    <a:pt x="1364" y="3080"/>
                  </a:cubicBezTo>
                  <a:cubicBezTo>
                    <a:pt x="1377" y="3089"/>
                    <a:pt x="1390" y="3092"/>
                    <a:pt x="1402" y="3092"/>
                  </a:cubicBezTo>
                  <a:cubicBezTo>
                    <a:pt x="1442" y="3092"/>
                    <a:pt x="1473" y="3049"/>
                    <a:pt x="1466" y="3006"/>
                  </a:cubicBezTo>
                  <a:cubicBezTo>
                    <a:pt x="1386" y="2590"/>
                    <a:pt x="1300" y="2173"/>
                    <a:pt x="1281" y="1751"/>
                  </a:cubicBezTo>
                  <a:cubicBezTo>
                    <a:pt x="1606" y="1718"/>
                    <a:pt x="1932" y="1680"/>
                    <a:pt x="2261" y="1680"/>
                  </a:cubicBezTo>
                  <a:cubicBezTo>
                    <a:pt x="2291" y="1680"/>
                    <a:pt x="2321" y="1680"/>
                    <a:pt x="2352" y="1681"/>
                  </a:cubicBezTo>
                  <a:cubicBezTo>
                    <a:pt x="2354" y="1681"/>
                    <a:pt x="2357" y="1681"/>
                    <a:pt x="2359" y="1681"/>
                  </a:cubicBezTo>
                  <a:cubicBezTo>
                    <a:pt x="2672" y="1681"/>
                    <a:pt x="2669" y="1184"/>
                    <a:pt x="2352" y="1184"/>
                  </a:cubicBezTo>
                  <a:cubicBezTo>
                    <a:pt x="2001" y="1184"/>
                    <a:pt x="1645" y="1220"/>
                    <a:pt x="1297" y="1272"/>
                  </a:cubicBezTo>
                  <a:lnTo>
                    <a:pt x="1297" y="1272"/>
                  </a:lnTo>
                  <a:cubicBezTo>
                    <a:pt x="1343" y="869"/>
                    <a:pt x="1453" y="478"/>
                    <a:pt x="1471" y="73"/>
                  </a:cubicBezTo>
                  <a:cubicBezTo>
                    <a:pt x="1473" y="28"/>
                    <a:pt x="143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6" name="Google Shape;3896;p8"/>
            <p:cNvSpPr/>
            <p:nvPr/>
          </p:nvSpPr>
          <p:spPr>
            <a:xfrm>
              <a:off x="6607300" y="795925"/>
              <a:ext cx="119400" cy="146850"/>
            </a:xfrm>
            <a:custGeom>
              <a:avLst/>
              <a:gdLst/>
              <a:ahLst/>
              <a:cxnLst/>
              <a:rect l="l" t="t" r="r" b="b"/>
              <a:pathLst>
                <a:path w="4776" h="5874" extrusionOk="0">
                  <a:moveTo>
                    <a:pt x="2712" y="596"/>
                  </a:moveTo>
                  <a:cubicBezTo>
                    <a:pt x="2881" y="1433"/>
                    <a:pt x="2331" y="2353"/>
                    <a:pt x="1875" y="3049"/>
                  </a:cubicBezTo>
                  <a:cubicBezTo>
                    <a:pt x="1884" y="2993"/>
                    <a:pt x="1893" y="2939"/>
                    <a:pt x="1903" y="2885"/>
                  </a:cubicBezTo>
                  <a:cubicBezTo>
                    <a:pt x="2034" y="2163"/>
                    <a:pt x="2246" y="1221"/>
                    <a:pt x="2712" y="596"/>
                  </a:cubicBezTo>
                  <a:close/>
                  <a:moveTo>
                    <a:pt x="2791" y="1"/>
                  </a:moveTo>
                  <a:cubicBezTo>
                    <a:pt x="2738" y="1"/>
                    <a:pt x="2685" y="19"/>
                    <a:pt x="2650" y="53"/>
                  </a:cubicBezTo>
                  <a:cubicBezTo>
                    <a:pt x="1818" y="851"/>
                    <a:pt x="1327" y="2520"/>
                    <a:pt x="1313" y="3854"/>
                  </a:cubicBezTo>
                  <a:cubicBezTo>
                    <a:pt x="1144" y="4081"/>
                    <a:pt x="971" y="4304"/>
                    <a:pt x="796" y="4522"/>
                  </a:cubicBezTo>
                  <a:cubicBezTo>
                    <a:pt x="702" y="4638"/>
                    <a:pt x="611" y="4753"/>
                    <a:pt x="519" y="4870"/>
                  </a:cubicBezTo>
                  <a:cubicBezTo>
                    <a:pt x="419" y="4994"/>
                    <a:pt x="319" y="5119"/>
                    <a:pt x="219" y="5244"/>
                  </a:cubicBezTo>
                  <a:cubicBezTo>
                    <a:pt x="161" y="5310"/>
                    <a:pt x="122" y="5344"/>
                    <a:pt x="102" y="5344"/>
                  </a:cubicBezTo>
                  <a:cubicBezTo>
                    <a:pt x="70" y="5344"/>
                    <a:pt x="88" y="5253"/>
                    <a:pt x="158" y="5071"/>
                  </a:cubicBezTo>
                  <a:cubicBezTo>
                    <a:pt x="158" y="5050"/>
                    <a:pt x="140" y="5037"/>
                    <a:pt x="123" y="5037"/>
                  </a:cubicBezTo>
                  <a:cubicBezTo>
                    <a:pt x="109" y="5037"/>
                    <a:pt x="96" y="5044"/>
                    <a:pt x="91" y="5060"/>
                  </a:cubicBezTo>
                  <a:cubicBezTo>
                    <a:pt x="0" y="5309"/>
                    <a:pt x="9" y="5222"/>
                    <a:pt x="15" y="5449"/>
                  </a:cubicBezTo>
                  <a:cubicBezTo>
                    <a:pt x="15" y="5498"/>
                    <a:pt x="48" y="5540"/>
                    <a:pt x="96" y="5555"/>
                  </a:cubicBezTo>
                  <a:cubicBezTo>
                    <a:pt x="120" y="5561"/>
                    <a:pt x="145" y="5564"/>
                    <a:pt x="171" y="5564"/>
                  </a:cubicBezTo>
                  <a:cubicBezTo>
                    <a:pt x="514" y="5564"/>
                    <a:pt x="968" y="5056"/>
                    <a:pt x="1354" y="4532"/>
                  </a:cubicBezTo>
                  <a:cubicBezTo>
                    <a:pt x="1360" y="4581"/>
                    <a:pt x="1365" y="4630"/>
                    <a:pt x="1373" y="4678"/>
                  </a:cubicBezTo>
                  <a:cubicBezTo>
                    <a:pt x="1524" y="5511"/>
                    <a:pt x="2035" y="5873"/>
                    <a:pt x="2560" y="5873"/>
                  </a:cubicBezTo>
                  <a:cubicBezTo>
                    <a:pt x="3132" y="5873"/>
                    <a:pt x="3721" y="5444"/>
                    <a:pt x="3883" y="4727"/>
                  </a:cubicBezTo>
                  <a:cubicBezTo>
                    <a:pt x="3941" y="4741"/>
                    <a:pt x="3994" y="4748"/>
                    <a:pt x="4044" y="4748"/>
                  </a:cubicBezTo>
                  <a:cubicBezTo>
                    <a:pt x="4376" y="4748"/>
                    <a:pt x="4549" y="4443"/>
                    <a:pt x="4753" y="4005"/>
                  </a:cubicBezTo>
                  <a:cubicBezTo>
                    <a:pt x="4775" y="3958"/>
                    <a:pt x="4741" y="3902"/>
                    <a:pt x="4694" y="3902"/>
                  </a:cubicBezTo>
                  <a:cubicBezTo>
                    <a:pt x="4683" y="3902"/>
                    <a:pt x="4672" y="3905"/>
                    <a:pt x="4661" y="3912"/>
                  </a:cubicBezTo>
                  <a:cubicBezTo>
                    <a:pt x="4583" y="3954"/>
                    <a:pt x="3994" y="4235"/>
                    <a:pt x="3934" y="4235"/>
                  </a:cubicBezTo>
                  <a:cubicBezTo>
                    <a:pt x="3931" y="4235"/>
                    <a:pt x="3929" y="4235"/>
                    <a:pt x="3929" y="4233"/>
                  </a:cubicBezTo>
                  <a:cubicBezTo>
                    <a:pt x="3920" y="4047"/>
                    <a:pt x="3782" y="3954"/>
                    <a:pt x="3645" y="3954"/>
                  </a:cubicBezTo>
                  <a:cubicBezTo>
                    <a:pt x="3513" y="3954"/>
                    <a:pt x="3381" y="4041"/>
                    <a:pt x="3367" y="4217"/>
                  </a:cubicBezTo>
                  <a:cubicBezTo>
                    <a:pt x="3363" y="4248"/>
                    <a:pt x="3362" y="4279"/>
                    <a:pt x="3360" y="4312"/>
                  </a:cubicBezTo>
                  <a:cubicBezTo>
                    <a:pt x="3358" y="4353"/>
                    <a:pt x="3368" y="4392"/>
                    <a:pt x="3386" y="4430"/>
                  </a:cubicBezTo>
                  <a:cubicBezTo>
                    <a:pt x="3385" y="4866"/>
                    <a:pt x="3083" y="5470"/>
                    <a:pt x="2607" y="5470"/>
                  </a:cubicBezTo>
                  <a:cubicBezTo>
                    <a:pt x="2453" y="5470"/>
                    <a:pt x="2281" y="5407"/>
                    <a:pt x="2095" y="5255"/>
                  </a:cubicBezTo>
                  <a:cubicBezTo>
                    <a:pt x="1874" y="5075"/>
                    <a:pt x="1823" y="4715"/>
                    <a:pt x="1790" y="4458"/>
                  </a:cubicBezTo>
                  <a:cubicBezTo>
                    <a:pt x="1770" y="4281"/>
                    <a:pt x="1765" y="4102"/>
                    <a:pt x="1775" y="3925"/>
                  </a:cubicBezTo>
                  <a:cubicBezTo>
                    <a:pt x="1895" y="3739"/>
                    <a:pt x="1995" y="3585"/>
                    <a:pt x="2061" y="3492"/>
                  </a:cubicBezTo>
                  <a:cubicBezTo>
                    <a:pt x="2696" y="2573"/>
                    <a:pt x="3475" y="1266"/>
                    <a:pt x="2963" y="102"/>
                  </a:cubicBezTo>
                  <a:cubicBezTo>
                    <a:pt x="2932" y="33"/>
                    <a:pt x="2861" y="1"/>
                    <a:pt x="2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7" name="Google Shape;3897;p8"/>
            <p:cNvSpPr/>
            <p:nvPr/>
          </p:nvSpPr>
          <p:spPr>
            <a:xfrm>
              <a:off x="6736675" y="777125"/>
              <a:ext cx="66550" cy="55500"/>
            </a:xfrm>
            <a:custGeom>
              <a:avLst/>
              <a:gdLst/>
              <a:ahLst/>
              <a:cxnLst/>
              <a:rect l="l" t="t" r="r" b="b"/>
              <a:pathLst>
                <a:path w="2662" h="2220" extrusionOk="0">
                  <a:moveTo>
                    <a:pt x="742" y="0"/>
                  </a:moveTo>
                  <a:cubicBezTo>
                    <a:pt x="603" y="0"/>
                    <a:pt x="483" y="76"/>
                    <a:pt x="442" y="264"/>
                  </a:cubicBezTo>
                  <a:cubicBezTo>
                    <a:pt x="439" y="275"/>
                    <a:pt x="442" y="289"/>
                    <a:pt x="450" y="297"/>
                  </a:cubicBezTo>
                  <a:cubicBezTo>
                    <a:pt x="655" y="489"/>
                    <a:pt x="898" y="338"/>
                    <a:pt x="818" y="707"/>
                  </a:cubicBezTo>
                  <a:cubicBezTo>
                    <a:pt x="734" y="1091"/>
                    <a:pt x="477" y="1445"/>
                    <a:pt x="186" y="1693"/>
                  </a:cubicBezTo>
                  <a:cubicBezTo>
                    <a:pt x="1" y="1852"/>
                    <a:pt x="155" y="2147"/>
                    <a:pt x="378" y="2160"/>
                  </a:cubicBezTo>
                  <a:cubicBezTo>
                    <a:pt x="723" y="2182"/>
                    <a:pt x="1058" y="2219"/>
                    <a:pt x="1385" y="2219"/>
                  </a:cubicBezTo>
                  <a:cubicBezTo>
                    <a:pt x="1804" y="2219"/>
                    <a:pt x="2209" y="2157"/>
                    <a:pt x="2603" y="1919"/>
                  </a:cubicBezTo>
                  <a:cubicBezTo>
                    <a:pt x="2662" y="1883"/>
                    <a:pt x="2632" y="1804"/>
                    <a:pt x="2568" y="1793"/>
                  </a:cubicBezTo>
                  <a:cubicBezTo>
                    <a:pt x="2033" y="1717"/>
                    <a:pt x="1497" y="1668"/>
                    <a:pt x="957" y="1647"/>
                  </a:cubicBezTo>
                  <a:cubicBezTo>
                    <a:pt x="1193" y="1311"/>
                    <a:pt x="1359" y="909"/>
                    <a:pt x="1326" y="517"/>
                  </a:cubicBezTo>
                  <a:cubicBezTo>
                    <a:pt x="1304" y="245"/>
                    <a:pt x="992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8" name="Google Shape;3898;p8"/>
            <p:cNvSpPr/>
            <p:nvPr/>
          </p:nvSpPr>
          <p:spPr>
            <a:xfrm>
              <a:off x="6911300" y="715025"/>
              <a:ext cx="215800" cy="195525"/>
            </a:xfrm>
            <a:custGeom>
              <a:avLst/>
              <a:gdLst/>
              <a:ahLst/>
              <a:cxnLst/>
              <a:rect l="l" t="t" r="r" b="b"/>
              <a:pathLst>
                <a:path w="8632" h="7821" extrusionOk="0">
                  <a:moveTo>
                    <a:pt x="6834" y="471"/>
                  </a:moveTo>
                  <a:cubicBezTo>
                    <a:pt x="7397" y="471"/>
                    <a:pt x="7834" y="930"/>
                    <a:pt x="8008" y="1445"/>
                  </a:cubicBezTo>
                  <a:cubicBezTo>
                    <a:pt x="8152" y="1877"/>
                    <a:pt x="8131" y="2387"/>
                    <a:pt x="7932" y="2796"/>
                  </a:cubicBezTo>
                  <a:cubicBezTo>
                    <a:pt x="7785" y="3102"/>
                    <a:pt x="7537" y="3142"/>
                    <a:pt x="7304" y="3230"/>
                  </a:cubicBezTo>
                  <a:cubicBezTo>
                    <a:pt x="7274" y="3117"/>
                    <a:pt x="7233" y="3005"/>
                    <a:pt x="7194" y="2892"/>
                  </a:cubicBezTo>
                  <a:cubicBezTo>
                    <a:pt x="7350" y="2818"/>
                    <a:pt x="7489" y="2627"/>
                    <a:pt x="7535" y="2505"/>
                  </a:cubicBezTo>
                  <a:cubicBezTo>
                    <a:pt x="7634" y="2249"/>
                    <a:pt x="7619" y="1962"/>
                    <a:pt x="7493" y="1716"/>
                  </a:cubicBezTo>
                  <a:cubicBezTo>
                    <a:pt x="7488" y="1710"/>
                    <a:pt x="7481" y="1707"/>
                    <a:pt x="7475" y="1707"/>
                  </a:cubicBezTo>
                  <a:cubicBezTo>
                    <a:pt x="7463" y="1707"/>
                    <a:pt x="7453" y="1715"/>
                    <a:pt x="7452" y="1728"/>
                  </a:cubicBezTo>
                  <a:cubicBezTo>
                    <a:pt x="7458" y="2015"/>
                    <a:pt x="7437" y="2366"/>
                    <a:pt x="7224" y="2581"/>
                  </a:cubicBezTo>
                  <a:cubicBezTo>
                    <a:pt x="7188" y="2609"/>
                    <a:pt x="7148" y="2631"/>
                    <a:pt x="7107" y="2651"/>
                  </a:cubicBezTo>
                  <a:cubicBezTo>
                    <a:pt x="7074" y="2571"/>
                    <a:pt x="7037" y="2492"/>
                    <a:pt x="6999" y="2412"/>
                  </a:cubicBezTo>
                  <a:cubicBezTo>
                    <a:pt x="7284" y="2275"/>
                    <a:pt x="7337" y="1803"/>
                    <a:pt x="7225" y="1531"/>
                  </a:cubicBezTo>
                  <a:cubicBezTo>
                    <a:pt x="7222" y="1524"/>
                    <a:pt x="7213" y="1518"/>
                    <a:pt x="7206" y="1518"/>
                  </a:cubicBezTo>
                  <a:cubicBezTo>
                    <a:pt x="7199" y="1518"/>
                    <a:pt x="7194" y="1522"/>
                    <a:pt x="7192" y="1531"/>
                  </a:cubicBezTo>
                  <a:cubicBezTo>
                    <a:pt x="7169" y="1698"/>
                    <a:pt x="7122" y="1860"/>
                    <a:pt x="7050" y="2015"/>
                  </a:cubicBezTo>
                  <a:cubicBezTo>
                    <a:pt x="7010" y="2092"/>
                    <a:pt x="6964" y="2166"/>
                    <a:pt x="6915" y="2236"/>
                  </a:cubicBezTo>
                  <a:cubicBezTo>
                    <a:pt x="6864" y="2139"/>
                    <a:pt x="6805" y="2047"/>
                    <a:pt x="6748" y="1954"/>
                  </a:cubicBezTo>
                  <a:cubicBezTo>
                    <a:pt x="6959" y="1746"/>
                    <a:pt x="6992" y="1372"/>
                    <a:pt x="6843" y="1112"/>
                  </a:cubicBezTo>
                  <a:cubicBezTo>
                    <a:pt x="6838" y="1104"/>
                    <a:pt x="6830" y="1100"/>
                    <a:pt x="6822" y="1100"/>
                  </a:cubicBezTo>
                  <a:cubicBezTo>
                    <a:pt x="6810" y="1100"/>
                    <a:pt x="6798" y="1109"/>
                    <a:pt x="6797" y="1124"/>
                  </a:cubicBezTo>
                  <a:cubicBezTo>
                    <a:pt x="6769" y="1349"/>
                    <a:pt x="6700" y="1552"/>
                    <a:pt x="6635" y="1760"/>
                  </a:cubicBezTo>
                  <a:cubicBezTo>
                    <a:pt x="6536" y="1611"/>
                    <a:pt x="6430" y="1468"/>
                    <a:pt x="6316" y="1332"/>
                  </a:cubicBezTo>
                  <a:cubicBezTo>
                    <a:pt x="6167" y="1158"/>
                    <a:pt x="6005" y="998"/>
                    <a:pt x="5826" y="853"/>
                  </a:cubicBezTo>
                  <a:cubicBezTo>
                    <a:pt x="6069" y="730"/>
                    <a:pt x="6303" y="571"/>
                    <a:pt x="6564" y="505"/>
                  </a:cubicBezTo>
                  <a:cubicBezTo>
                    <a:pt x="6657" y="482"/>
                    <a:pt x="6747" y="471"/>
                    <a:pt x="6834" y="471"/>
                  </a:cubicBezTo>
                  <a:close/>
                  <a:moveTo>
                    <a:pt x="3732" y="509"/>
                  </a:moveTo>
                  <a:cubicBezTo>
                    <a:pt x="4407" y="509"/>
                    <a:pt x="5090" y="796"/>
                    <a:pt x="5654" y="1275"/>
                  </a:cubicBezTo>
                  <a:cubicBezTo>
                    <a:pt x="6613" y="2093"/>
                    <a:pt x="7097" y="3406"/>
                    <a:pt x="6999" y="4646"/>
                  </a:cubicBezTo>
                  <a:cubicBezTo>
                    <a:pt x="6933" y="5479"/>
                    <a:pt x="6443" y="6185"/>
                    <a:pt x="5764" y="6644"/>
                  </a:cubicBezTo>
                  <a:cubicBezTo>
                    <a:pt x="5512" y="6814"/>
                    <a:pt x="5002" y="7013"/>
                    <a:pt x="4562" y="7013"/>
                  </a:cubicBezTo>
                  <a:cubicBezTo>
                    <a:pt x="4323" y="7013"/>
                    <a:pt x="4105" y="6955"/>
                    <a:pt x="3959" y="6803"/>
                  </a:cubicBezTo>
                  <a:cubicBezTo>
                    <a:pt x="4218" y="6404"/>
                    <a:pt x="4338" y="5929"/>
                    <a:pt x="4220" y="5438"/>
                  </a:cubicBezTo>
                  <a:cubicBezTo>
                    <a:pt x="3998" y="4515"/>
                    <a:pt x="3088" y="3955"/>
                    <a:pt x="2174" y="3955"/>
                  </a:cubicBezTo>
                  <a:cubicBezTo>
                    <a:pt x="1876" y="3955"/>
                    <a:pt x="1578" y="4014"/>
                    <a:pt x="1303" y="4139"/>
                  </a:cubicBezTo>
                  <a:cubicBezTo>
                    <a:pt x="1223" y="3993"/>
                    <a:pt x="1154" y="3840"/>
                    <a:pt x="1098" y="3683"/>
                  </a:cubicBezTo>
                  <a:cubicBezTo>
                    <a:pt x="1067" y="3291"/>
                    <a:pt x="1070" y="2907"/>
                    <a:pt x="1134" y="2538"/>
                  </a:cubicBezTo>
                  <a:cubicBezTo>
                    <a:pt x="1338" y="1985"/>
                    <a:pt x="1758" y="1505"/>
                    <a:pt x="2184" y="1117"/>
                  </a:cubicBezTo>
                  <a:cubicBezTo>
                    <a:pt x="2650" y="695"/>
                    <a:pt x="3188" y="509"/>
                    <a:pt x="3732" y="509"/>
                  </a:cubicBezTo>
                  <a:close/>
                  <a:moveTo>
                    <a:pt x="2148" y="4399"/>
                  </a:moveTo>
                  <a:cubicBezTo>
                    <a:pt x="2818" y="4399"/>
                    <a:pt x="3520" y="4796"/>
                    <a:pt x="3741" y="5404"/>
                  </a:cubicBezTo>
                  <a:cubicBezTo>
                    <a:pt x="4123" y="6459"/>
                    <a:pt x="3052" y="7313"/>
                    <a:pt x="2109" y="7380"/>
                  </a:cubicBezTo>
                  <a:cubicBezTo>
                    <a:pt x="2924" y="7171"/>
                    <a:pt x="3734" y="6441"/>
                    <a:pt x="3331" y="5610"/>
                  </a:cubicBezTo>
                  <a:cubicBezTo>
                    <a:pt x="3328" y="5606"/>
                    <a:pt x="3324" y="5604"/>
                    <a:pt x="3320" y="5604"/>
                  </a:cubicBezTo>
                  <a:cubicBezTo>
                    <a:pt x="3314" y="5604"/>
                    <a:pt x="3308" y="5608"/>
                    <a:pt x="3308" y="5615"/>
                  </a:cubicBezTo>
                  <a:cubicBezTo>
                    <a:pt x="3296" y="6237"/>
                    <a:pt x="2939" y="6718"/>
                    <a:pt x="2363" y="6959"/>
                  </a:cubicBezTo>
                  <a:cubicBezTo>
                    <a:pt x="2178" y="7037"/>
                    <a:pt x="2010" y="7070"/>
                    <a:pt x="1851" y="7070"/>
                  </a:cubicBezTo>
                  <a:cubicBezTo>
                    <a:pt x="1650" y="7070"/>
                    <a:pt x="1464" y="7017"/>
                    <a:pt x="1275" y="6934"/>
                  </a:cubicBezTo>
                  <a:cubicBezTo>
                    <a:pt x="1336" y="6929"/>
                    <a:pt x="1397" y="6921"/>
                    <a:pt x="1458" y="6908"/>
                  </a:cubicBezTo>
                  <a:cubicBezTo>
                    <a:pt x="2019" y="6785"/>
                    <a:pt x="2762" y="6291"/>
                    <a:pt x="2644" y="5633"/>
                  </a:cubicBezTo>
                  <a:cubicBezTo>
                    <a:pt x="2640" y="5621"/>
                    <a:pt x="2630" y="5615"/>
                    <a:pt x="2620" y="5615"/>
                  </a:cubicBezTo>
                  <a:cubicBezTo>
                    <a:pt x="2609" y="5615"/>
                    <a:pt x="2598" y="5621"/>
                    <a:pt x="2594" y="5633"/>
                  </a:cubicBezTo>
                  <a:cubicBezTo>
                    <a:pt x="2485" y="6112"/>
                    <a:pt x="1767" y="6653"/>
                    <a:pt x="1214" y="6653"/>
                  </a:cubicBezTo>
                  <a:cubicBezTo>
                    <a:pt x="1118" y="6653"/>
                    <a:pt x="1028" y="6637"/>
                    <a:pt x="946" y="6601"/>
                  </a:cubicBezTo>
                  <a:cubicBezTo>
                    <a:pt x="900" y="6505"/>
                    <a:pt x="855" y="6408"/>
                    <a:pt x="811" y="6309"/>
                  </a:cubicBezTo>
                  <a:lnTo>
                    <a:pt x="811" y="6309"/>
                  </a:lnTo>
                  <a:cubicBezTo>
                    <a:pt x="888" y="6338"/>
                    <a:pt x="969" y="6352"/>
                    <a:pt x="1050" y="6352"/>
                  </a:cubicBezTo>
                  <a:cubicBezTo>
                    <a:pt x="1096" y="6352"/>
                    <a:pt x="1141" y="6348"/>
                    <a:pt x="1185" y="6339"/>
                  </a:cubicBezTo>
                  <a:cubicBezTo>
                    <a:pt x="1608" y="6249"/>
                    <a:pt x="1930" y="5850"/>
                    <a:pt x="2158" y="5507"/>
                  </a:cubicBezTo>
                  <a:cubicBezTo>
                    <a:pt x="2167" y="5490"/>
                    <a:pt x="2154" y="5471"/>
                    <a:pt x="2137" y="5471"/>
                  </a:cubicBezTo>
                  <a:cubicBezTo>
                    <a:pt x="2132" y="5471"/>
                    <a:pt x="2128" y="5472"/>
                    <a:pt x="2124" y="5474"/>
                  </a:cubicBezTo>
                  <a:cubicBezTo>
                    <a:pt x="1859" y="5637"/>
                    <a:pt x="1640" y="5860"/>
                    <a:pt x="1361" y="6003"/>
                  </a:cubicBezTo>
                  <a:cubicBezTo>
                    <a:pt x="1275" y="6047"/>
                    <a:pt x="1196" y="6065"/>
                    <a:pt x="1121" y="6065"/>
                  </a:cubicBezTo>
                  <a:cubicBezTo>
                    <a:pt x="961" y="6065"/>
                    <a:pt x="819" y="5984"/>
                    <a:pt x="673" y="5901"/>
                  </a:cubicBezTo>
                  <a:cubicBezTo>
                    <a:pt x="567" y="5355"/>
                    <a:pt x="931" y="4892"/>
                    <a:pt x="1384" y="4607"/>
                  </a:cubicBezTo>
                  <a:cubicBezTo>
                    <a:pt x="1611" y="4464"/>
                    <a:pt x="1877" y="4399"/>
                    <a:pt x="2148" y="4399"/>
                  </a:cubicBezTo>
                  <a:close/>
                  <a:moveTo>
                    <a:pt x="3507" y="0"/>
                  </a:moveTo>
                  <a:cubicBezTo>
                    <a:pt x="2856" y="0"/>
                    <a:pt x="2210" y="205"/>
                    <a:pt x="1707" y="647"/>
                  </a:cubicBezTo>
                  <a:cubicBezTo>
                    <a:pt x="1083" y="1194"/>
                    <a:pt x="773" y="1847"/>
                    <a:pt x="642" y="2659"/>
                  </a:cubicBezTo>
                  <a:cubicBezTo>
                    <a:pt x="623" y="2779"/>
                    <a:pt x="603" y="2922"/>
                    <a:pt x="586" y="3073"/>
                  </a:cubicBezTo>
                  <a:cubicBezTo>
                    <a:pt x="578" y="3137"/>
                    <a:pt x="573" y="3201"/>
                    <a:pt x="572" y="3265"/>
                  </a:cubicBezTo>
                  <a:cubicBezTo>
                    <a:pt x="549" y="3694"/>
                    <a:pt x="598" y="4160"/>
                    <a:pt x="874" y="4421"/>
                  </a:cubicBezTo>
                  <a:cubicBezTo>
                    <a:pt x="267" y="4958"/>
                    <a:pt x="1" y="5896"/>
                    <a:pt x="408" y="6539"/>
                  </a:cubicBezTo>
                  <a:cubicBezTo>
                    <a:pt x="596" y="7141"/>
                    <a:pt x="1074" y="7638"/>
                    <a:pt x="1772" y="7784"/>
                  </a:cubicBezTo>
                  <a:cubicBezTo>
                    <a:pt x="1892" y="7809"/>
                    <a:pt x="2012" y="7821"/>
                    <a:pt x="2133" y="7821"/>
                  </a:cubicBezTo>
                  <a:cubicBezTo>
                    <a:pt x="2696" y="7821"/>
                    <a:pt x="3259" y="7562"/>
                    <a:pt x="3666" y="7161"/>
                  </a:cubicBezTo>
                  <a:cubicBezTo>
                    <a:pt x="3889" y="7346"/>
                    <a:pt x="4364" y="7441"/>
                    <a:pt x="4556" y="7456"/>
                  </a:cubicBezTo>
                  <a:cubicBezTo>
                    <a:pt x="4603" y="7459"/>
                    <a:pt x="4650" y="7461"/>
                    <a:pt x="4697" y="7461"/>
                  </a:cubicBezTo>
                  <a:cubicBezTo>
                    <a:pt x="5527" y="7461"/>
                    <a:pt x="6372" y="6923"/>
                    <a:pt x="6835" y="6263"/>
                  </a:cubicBezTo>
                  <a:cubicBezTo>
                    <a:pt x="7376" y="5492"/>
                    <a:pt x="7530" y="4595"/>
                    <a:pt x="7406" y="3721"/>
                  </a:cubicBezTo>
                  <a:cubicBezTo>
                    <a:pt x="7745" y="3686"/>
                    <a:pt x="8114" y="3353"/>
                    <a:pt x="8278" y="3117"/>
                  </a:cubicBezTo>
                  <a:cubicBezTo>
                    <a:pt x="8631" y="2612"/>
                    <a:pt x="8611" y="1888"/>
                    <a:pt x="8446" y="1326"/>
                  </a:cubicBezTo>
                  <a:cubicBezTo>
                    <a:pt x="8250" y="656"/>
                    <a:pt x="7749" y="227"/>
                    <a:pt x="7079" y="82"/>
                  </a:cubicBezTo>
                  <a:cubicBezTo>
                    <a:pt x="6999" y="65"/>
                    <a:pt x="6912" y="57"/>
                    <a:pt x="6821" y="57"/>
                  </a:cubicBezTo>
                  <a:cubicBezTo>
                    <a:pt x="6362" y="57"/>
                    <a:pt x="5804" y="268"/>
                    <a:pt x="5493" y="615"/>
                  </a:cubicBezTo>
                  <a:cubicBezTo>
                    <a:pt x="5288" y="486"/>
                    <a:pt x="5070" y="378"/>
                    <a:pt x="4843" y="294"/>
                  </a:cubicBezTo>
                  <a:cubicBezTo>
                    <a:pt x="4427" y="102"/>
                    <a:pt x="3965" y="0"/>
                    <a:pt x="3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899" name="Google Shape;3899;p8"/>
            <p:cNvSpPr/>
            <p:nvPr/>
          </p:nvSpPr>
          <p:spPr>
            <a:xfrm>
              <a:off x="6949950" y="937375"/>
              <a:ext cx="31925" cy="43750"/>
            </a:xfrm>
            <a:custGeom>
              <a:avLst/>
              <a:gdLst/>
              <a:ahLst/>
              <a:cxnLst/>
              <a:rect l="l" t="t" r="r" b="b"/>
              <a:pathLst>
                <a:path w="1277" h="1750" extrusionOk="0">
                  <a:moveTo>
                    <a:pt x="925" y="1"/>
                  </a:moveTo>
                  <a:cubicBezTo>
                    <a:pt x="908" y="1"/>
                    <a:pt x="891" y="8"/>
                    <a:pt x="883" y="27"/>
                  </a:cubicBezTo>
                  <a:cubicBezTo>
                    <a:pt x="774" y="230"/>
                    <a:pt x="840" y="521"/>
                    <a:pt x="850" y="742"/>
                  </a:cubicBezTo>
                  <a:cubicBezTo>
                    <a:pt x="850" y="762"/>
                    <a:pt x="850" y="781"/>
                    <a:pt x="850" y="799"/>
                  </a:cubicBezTo>
                  <a:cubicBezTo>
                    <a:pt x="842" y="796"/>
                    <a:pt x="837" y="791"/>
                    <a:pt x="829" y="788"/>
                  </a:cubicBezTo>
                  <a:cubicBezTo>
                    <a:pt x="771" y="759"/>
                    <a:pt x="703" y="750"/>
                    <a:pt x="637" y="750"/>
                  </a:cubicBezTo>
                  <a:cubicBezTo>
                    <a:pt x="603" y="750"/>
                    <a:pt x="570" y="752"/>
                    <a:pt x="538" y="755"/>
                  </a:cubicBezTo>
                  <a:cubicBezTo>
                    <a:pt x="487" y="760"/>
                    <a:pt x="436" y="773"/>
                    <a:pt x="389" y="793"/>
                  </a:cubicBezTo>
                  <a:cubicBezTo>
                    <a:pt x="366" y="619"/>
                    <a:pt x="336" y="447"/>
                    <a:pt x="295" y="278"/>
                  </a:cubicBezTo>
                  <a:cubicBezTo>
                    <a:pt x="281" y="218"/>
                    <a:pt x="229" y="189"/>
                    <a:pt x="177" y="189"/>
                  </a:cubicBezTo>
                  <a:cubicBezTo>
                    <a:pt x="124" y="189"/>
                    <a:pt x="72" y="219"/>
                    <a:pt x="56" y="278"/>
                  </a:cubicBezTo>
                  <a:cubicBezTo>
                    <a:pt x="0" y="491"/>
                    <a:pt x="21" y="721"/>
                    <a:pt x="33" y="939"/>
                  </a:cubicBezTo>
                  <a:cubicBezTo>
                    <a:pt x="46" y="1162"/>
                    <a:pt x="61" y="1413"/>
                    <a:pt x="128" y="1626"/>
                  </a:cubicBezTo>
                  <a:cubicBezTo>
                    <a:pt x="155" y="1712"/>
                    <a:pt x="218" y="1750"/>
                    <a:pt x="283" y="1750"/>
                  </a:cubicBezTo>
                  <a:cubicBezTo>
                    <a:pt x="367" y="1750"/>
                    <a:pt x="454" y="1686"/>
                    <a:pt x="468" y="1580"/>
                  </a:cubicBezTo>
                  <a:cubicBezTo>
                    <a:pt x="487" y="1418"/>
                    <a:pt x="459" y="1251"/>
                    <a:pt x="433" y="1087"/>
                  </a:cubicBezTo>
                  <a:lnTo>
                    <a:pt x="433" y="1087"/>
                  </a:lnTo>
                  <a:cubicBezTo>
                    <a:pt x="486" y="1096"/>
                    <a:pt x="541" y="1098"/>
                    <a:pt x="589" y="1103"/>
                  </a:cubicBezTo>
                  <a:cubicBezTo>
                    <a:pt x="608" y="1105"/>
                    <a:pt x="627" y="1106"/>
                    <a:pt x="646" y="1106"/>
                  </a:cubicBezTo>
                  <a:cubicBezTo>
                    <a:pt x="716" y="1106"/>
                    <a:pt x="785" y="1092"/>
                    <a:pt x="850" y="1064"/>
                  </a:cubicBezTo>
                  <a:lnTo>
                    <a:pt x="850" y="1064"/>
                  </a:lnTo>
                  <a:cubicBezTo>
                    <a:pt x="847" y="1234"/>
                    <a:pt x="845" y="1405"/>
                    <a:pt x="876" y="1570"/>
                  </a:cubicBezTo>
                  <a:cubicBezTo>
                    <a:pt x="890" y="1650"/>
                    <a:pt x="951" y="1685"/>
                    <a:pt x="1016" y="1685"/>
                  </a:cubicBezTo>
                  <a:cubicBezTo>
                    <a:pt x="1087" y="1685"/>
                    <a:pt x="1162" y="1643"/>
                    <a:pt x="1186" y="1570"/>
                  </a:cubicBezTo>
                  <a:cubicBezTo>
                    <a:pt x="1276" y="1313"/>
                    <a:pt x="1230" y="1008"/>
                    <a:pt x="1199" y="742"/>
                  </a:cubicBezTo>
                  <a:cubicBezTo>
                    <a:pt x="1173" y="514"/>
                    <a:pt x="1160" y="171"/>
                    <a:pt x="968" y="15"/>
                  </a:cubicBezTo>
                  <a:cubicBezTo>
                    <a:pt x="956" y="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0" name="Google Shape;3900;p8"/>
            <p:cNvSpPr/>
            <p:nvPr/>
          </p:nvSpPr>
          <p:spPr>
            <a:xfrm>
              <a:off x="7126850" y="793725"/>
              <a:ext cx="34150" cy="44800"/>
            </a:xfrm>
            <a:custGeom>
              <a:avLst/>
              <a:gdLst/>
              <a:ahLst/>
              <a:cxnLst/>
              <a:rect l="l" t="t" r="r" b="b"/>
              <a:pathLst>
                <a:path w="1366" h="1792" extrusionOk="0">
                  <a:moveTo>
                    <a:pt x="174" y="1"/>
                  </a:moveTo>
                  <a:cubicBezTo>
                    <a:pt x="157" y="1"/>
                    <a:pt x="141" y="8"/>
                    <a:pt x="132" y="26"/>
                  </a:cubicBezTo>
                  <a:cubicBezTo>
                    <a:pt x="1" y="314"/>
                    <a:pt x="104" y="747"/>
                    <a:pt x="101" y="1057"/>
                  </a:cubicBezTo>
                  <a:cubicBezTo>
                    <a:pt x="101" y="1181"/>
                    <a:pt x="40" y="1716"/>
                    <a:pt x="275" y="1716"/>
                  </a:cubicBezTo>
                  <a:cubicBezTo>
                    <a:pt x="496" y="1716"/>
                    <a:pt x="529" y="1272"/>
                    <a:pt x="475" y="835"/>
                  </a:cubicBezTo>
                  <a:lnTo>
                    <a:pt x="475" y="835"/>
                  </a:lnTo>
                  <a:cubicBezTo>
                    <a:pt x="585" y="853"/>
                    <a:pt x="705" y="850"/>
                    <a:pt x="810" y="855"/>
                  </a:cubicBezTo>
                  <a:cubicBezTo>
                    <a:pt x="834" y="855"/>
                    <a:pt x="856" y="852"/>
                    <a:pt x="878" y="852"/>
                  </a:cubicBezTo>
                  <a:cubicBezTo>
                    <a:pt x="878" y="870"/>
                    <a:pt x="882" y="889"/>
                    <a:pt x="882" y="906"/>
                  </a:cubicBezTo>
                  <a:cubicBezTo>
                    <a:pt x="878" y="1204"/>
                    <a:pt x="834" y="1539"/>
                    <a:pt x="1038" y="1777"/>
                  </a:cubicBezTo>
                  <a:cubicBezTo>
                    <a:pt x="1047" y="1787"/>
                    <a:pt x="1059" y="1791"/>
                    <a:pt x="1071" y="1791"/>
                  </a:cubicBezTo>
                  <a:cubicBezTo>
                    <a:pt x="1087" y="1791"/>
                    <a:pt x="1104" y="1783"/>
                    <a:pt x="1113" y="1767"/>
                  </a:cubicBezTo>
                  <a:cubicBezTo>
                    <a:pt x="1261" y="1477"/>
                    <a:pt x="1228" y="1139"/>
                    <a:pt x="1207" y="815"/>
                  </a:cubicBezTo>
                  <a:cubicBezTo>
                    <a:pt x="1246" y="807"/>
                    <a:pt x="1284" y="802"/>
                    <a:pt x="1323" y="793"/>
                  </a:cubicBezTo>
                  <a:cubicBezTo>
                    <a:pt x="1359" y="783"/>
                    <a:pt x="1366" y="737"/>
                    <a:pt x="1335" y="719"/>
                  </a:cubicBezTo>
                  <a:cubicBezTo>
                    <a:pt x="1290" y="692"/>
                    <a:pt x="1246" y="669"/>
                    <a:pt x="1198" y="648"/>
                  </a:cubicBezTo>
                  <a:cubicBezTo>
                    <a:pt x="1190" y="430"/>
                    <a:pt x="1166" y="74"/>
                    <a:pt x="964" y="26"/>
                  </a:cubicBezTo>
                  <a:cubicBezTo>
                    <a:pt x="958" y="25"/>
                    <a:pt x="951" y="24"/>
                    <a:pt x="945" y="24"/>
                  </a:cubicBezTo>
                  <a:cubicBezTo>
                    <a:pt x="914" y="24"/>
                    <a:pt x="885" y="44"/>
                    <a:pt x="877" y="76"/>
                  </a:cubicBezTo>
                  <a:cubicBezTo>
                    <a:pt x="844" y="218"/>
                    <a:pt x="852" y="382"/>
                    <a:pt x="864" y="546"/>
                  </a:cubicBezTo>
                  <a:cubicBezTo>
                    <a:pt x="820" y="540"/>
                    <a:pt x="776" y="536"/>
                    <a:pt x="733" y="536"/>
                  </a:cubicBezTo>
                  <a:cubicBezTo>
                    <a:pt x="626" y="536"/>
                    <a:pt x="525" y="559"/>
                    <a:pt x="442" y="614"/>
                  </a:cubicBezTo>
                  <a:cubicBezTo>
                    <a:pt x="388" y="330"/>
                    <a:pt x="303" y="84"/>
                    <a:pt x="216" y="15"/>
                  </a:cubicBezTo>
                  <a:cubicBezTo>
                    <a:pt x="204" y="7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1" name="Google Shape;3901;p8"/>
            <p:cNvSpPr/>
            <p:nvPr/>
          </p:nvSpPr>
          <p:spPr>
            <a:xfrm>
              <a:off x="7058300" y="899825"/>
              <a:ext cx="58525" cy="55325"/>
            </a:xfrm>
            <a:custGeom>
              <a:avLst/>
              <a:gdLst/>
              <a:ahLst/>
              <a:cxnLst/>
              <a:rect l="l" t="t" r="r" b="b"/>
              <a:pathLst>
                <a:path w="2341" h="2213" extrusionOk="0">
                  <a:moveTo>
                    <a:pt x="1143" y="426"/>
                  </a:moveTo>
                  <a:cubicBezTo>
                    <a:pt x="1408" y="426"/>
                    <a:pt x="1639" y="661"/>
                    <a:pt x="1734" y="999"/>
                  </a:cubicBezTo>
                  <a:cubicBezTo>
                    <a:pt x="1852" y="1421"/>
                    <a:pt x="1508" y="1717"/>
                    <a:pt x="1132" y="1803"/>
                  </a:cubicBezTo>
                  <a:cubicBezTo>
                    <a:pt x="1072" y="1816"/>
                    <a:pt x="1015" y="1823"/>
                    <a:pt x="963" y="1823"/>
                  </a:cubicBezTo>
                  <a:cubicBezTo>
                    <a:pt x="798" y="1823"/>
                    <a:pt x="670" y="1760"/>
                    <a:pt x="568" y="1660"/>
                  </a:cubicBezTo>
                  <a:cubicBezTo>
                    <a:pt x="579" y="1649"/>
                    <a:pt x="584" y="1631"/>
                    <a:pt x="581" y="1614"/>
                  </a:cubicBezTo>
                  <a:cubicBezTo>
                    <a:pt x="546" y="1465"/>
                    <a:pt x="459" y="1301"/>
                    <a:pt x="458" y="1147"/>
                  </a:cubicBezTo>
                  <a:cubicBezTo>
                    <a:pt x="454" y="958"/>
                    <a:pt x="586" y="774"/>
                    <a:pt x="709" y="645"/>
                  </a:cubicBezTo>
                  <a:cubicBezTo>
                    <a:pt x="853" y="493"/>
                    <a:pt x="1003" y="426"/>
                    <a:pt x="1143" y="426"/>
                  </a:cubicBezTo>
                  <a:close/>
                  <a:moveTo>
                    <a:pt x="1164" y="0"/>
                  </a:moveTo>
                  <a:cubicBezTo>
                    <a:pt x="921" y="0"/>
                    <a:pt x="665" y="95"/>
                    <a:pt x="435" y="295"/>
                  </a:cubicBezTo>
                  <a:cubicBezTo>
                    <a:pt x="187" y="513"/>
                    <a:pt x="36" y="819"/>
                    <a:pt x="10" y="1147"/>
                  </a:cubicBezTo>
                  <a:cubicBezTo>
                    <a:pt x="0" y="1309"/>
                    <a:pt x="56" y="1478"/>
                    <a:pt x="158" y="1586"/>
                  </a:cubicBezTo>
                  <a:cubicBezTo>
                    <a:pt x="247" y="1956"/>
                    <a:pt x="636" y="2213"/>
                    <a:pt x="1058" y="2213"/>
                  </a:cubicBezTo>
                  <a:cubicBezTo>
                    <a:pt x="1085" y="2213"/>
                    <a:pt x="1113" y="2212"/>
                    <a:pt x="1140" y="2210"/>
                  </a:cubicBezTo>
                  <a:cubicBezTo>
                    <a:pt x="1850" y="2155"/>
                    <a:pt x="2341" y="1517"/>
                    <a:pt x="2141" y="823"/>
                  </a:cubicBezTo>
                  <a:cubicBezTo>
                    <a:pt x="1990" y="296"/>
                    <a:pt x="159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2" name="Google Shape;3902;p8"/>
            <p:cNvSpPr/>
            <p:nvPr/>
          </p:nvSpPr>
          <p:spPr>
            <a:xfrm>
              <a:off x="5736050" y="1152100"/>
              <a:ext cx="847575" cy="801675"/>
            </a:xfrm>
            <a:custGeom>
              <a:avLst/>
              <a:gdLst/>
              <a:ahLst/>
              <a:cxnLst/>
              <a:rect l="l" t="t" r="r" b="b"/>
              <a:pathLst>
                <a:path w="33903" h="32067" extrusionOk="0">
                  <a:moveTo>
                    <a:pt x="15812" y="1431"/>
                  </a:moveTo>
                  <a:lnTo>
                    <a:pt x="15812" y="1431"/>
                  </a:lnTo>
                  <a:cubicBezTo>
                    <a:pt x="15767" y="2081"/>
                    <a:pt x="15861" y="2796"/>
                    <a:pt x="15854" y="3337"/>
                  </a:cubicBezTo>
                  <a:cubicBezTo>
                    <a:pt x="15843" y="4415"/>
                    <a:pt x="15892" y="5335"/>
                    <a:pt x="16081" y="6390"/>
                  </a:cubicBezTo>
                  <a:cubicBezTo>
                    <a:pt x="16089" y="6436"/>
                    <a:pt x="16131" y="6459"/>
                    <a:pt x="16173" y="6459"/>
                  </a:cubicBezTo>
                  <a:cubicBezTo>
                    <a:pt x="16216" y="6459"/>
                    <a:pt x="16258" y="6436"/>
                    <a:pt x="16266" y="6390"/>
                  </a:cubicBezTo>
                  <a:cubicBezTo>
                    <a:pt x="16455" y="5337"/>
                    <a:pt x="16514" y="4415"/>
                    <a:pt x="16491" y="3337"/>
                  </a:cubicBezTo>
                  <a:cubicBezTo>
                    <a:pt x="16481" y="2839"/>
                    <a:pt x="16558" y="2197"/>
                    <a:pt x="16538" y="1595"/>
                  </a:cubicBezTo>
                  <a:lnTo>
                    <a:pt x="16538" y="1595"/>
                  </a:lnTo>
                  <a:cubicBezTo>
                    <a:pt x="17380" y="3766"/>
                    <a:pt x="18697" y="5870"/>
                    <a:pt x="19790" y="7858"/>
                  </a:cubicBezTo>
                  <a:cubicBezTo>
                    <a:pt x="21225" y="10473"/>
                    <a:pt x="22728" y="13050"/>
                    <a:pt x="24243" y="15619"/>
                  </a:cubicBezTo>
                  <a:cubicBezTo>
                    <a:pt x="27117" y="20488"/>
                    <a:pt x="29965" y="25365"/>
                    <a:pt x="32480" y="30427"/>
                  </a:cubicBezTo>
                  <a:cubicBezTo>
                    <a:pt x="32288" y="30362"/>
                    <a:pt x="32101" y="30298"/>
                    <a:pt x="31932" y="30224"/>
                  </a:cubicBezTo>
                  <a:cubicBezTo>
                    <a:pt x="31302" y="29943"/>
                    <a:pt x="30707" y="29589"/>
                    <a:pt x="30060" y="29345"/>
                  </a:cubicBezTo>
                  <a:cubicBezTo>
                    <a:pt x="30053" y="29342"/>
                    <a:pt x="30045" y="29340"/>
                    <a:pt x="30038" y="29340"/>
                  </a:cubicBezTo>
                  <a:cubicBezTo>
                    <a:pt x="29990" y="29340"/>
                    <a:pt x="29969" y="29411"/>
                    <a:pt x="30000" y="29448"/>
                  </a:cubicBezTo>
                  <a:cubicBezTo>
                    <a:pt x="30443" y="29999"/>
                    <a:pt x="31061" y="30337"/>
                    <a:pt x="31686" y="30645"/>
                  </a:cubicBezTo>
                  <a:cubicBezTo>
                    <a:pt x="31830" y="30718"/>
                    <a:pt x="31988" y="30798"/>
                    <a:pt x="32152" y="30877"/>
                  </a:cubicBezTo>
                  <a:cubicBezTo>
                    <a:pt x="31706" y="30896"/>
                    <a:pt x="31248" y="30959"/>
                    <a:pt x="30899" y="30962"/>
                  </a:cubicBezTo>
                  <a:cubicBezTo>
                    <a:pt x="29299" y="30980"/>
                    <a:pt x="27703" y="31028"/>
                    <a:pt x="26104" y="31079"/>
                  </a:cubicBezTo>
                  <a:cubicBezTo>
                    <a:pt x="23067" y="31177"/>
                    <a:pt x="20032" y="31298"/>
                    <a:pt x="16994" y="31349"/>
                  </a:cubicBezTo>
                  <a:cubicBezTo>
                    <a:pt x="16521" y="31357"/>
                    <a:pt x="16049" y="31361"/>
                    <a:pt x="15576" y="31361"/>
                  </a:cubicBezTo>
                  <a:cubicBezTo>
                    <a:pt x="13100" y="31361"/>
                    <a:pt x="10628" y="31264"/>
                    <a:pt x="8152" y="31198"/>
                  </a:cubicBezTo>
                  <a:cubicBezTo>
                    <a:pt x="6695" y="31160"/>
                    <a:pt x="5238" y="31141"/>
                    <a:pt x="3780" y="31141"/>
                  </a:cubicBezTo>
                  <a:cubicBezTo>
                    <a:pt x="3722" y="31141"/>
                    <a:pt x="3664" y="31141"/>
                    <a:pt x="3605" y="31141"/>
                  </a:cubicBezTo>
                  <a:cubicBezTo>
                    <a:pt x="2911" y="31141"/>
                    <a:pt x="2232" y="31179"/>
                    <a:pt x="1551" y="31180"/>
                  </a:cubicBezTo>
                  <a:cubicBezTo>
                    <a:pt x="1870" y="31008"/>
                    <a:pt x="2173" y="30757"/>
                    <a:pt x="2423" y="30588"/>
                  </a:cubicBezTo>
                  <a:cubicBezTo>
                    <a:pt x="2892" y="30270"/>
                    <a:pt x="3366" y="29919"/>
                    <a:pt x="3654" y="29420"/>
                  </a:cubicBezTo>
                  <a:cubicBezTo>
                    <a:pt x="3666" y="29399"/>
                    <a:pt x="3650" y="29375"/>
                    <a:pt x="3628" y="29375"/>
                  </a:cubicBezTo>
                  <a:cubicBezTo>
                    <a:pt x="3625" y="29375"/>
                    <a:pt x="3623" y="29375"/>
                    <a:pt x="3620" y="29376"/>
                  </a:cubicBezTo>
                  <a:cubicBezTo>
                    <a:pt x="3097" y="29551"/>
                    <a:pt x="2624" y="29842"/>
                    <a:pt x="2150" y="30122"/>
                  </a:cubicBezTo>
                  <a:cubicBezTo>
                    <a:pt x="1966" y="30229"/>
                    <a:pt x="1735" y="30335"/>
                    <a:pt x="1507" y="30458"/>
                  </a:cubicBezTo>
                  <a:cubicBezTo>
                    <a:pt x="1804" y="29957"/>
                    <a:pt x="2026" y="29392"/>
                    <a:pt x="2249" y="28895"/>
                  </a:cubicBezTo>
                  <a:cubicBezTo>
                    <a:pt x="2860" y="27535"/>
                    <a:pt x="3436" y="26188"/>
                    <a:pt x="4129" y="24866"/>
                  </a:cubicBezTo>
                  <a:cubicBezTo>
                    <a:pt x="5656" y="21953"/>
                    <a:pt x="7172" y="19033"/>
                    <a:pt x="8733" y="16139"/>
                  </a:cubicBezTo>
                  <a:cubicBezTo>
                    <a:pt x="10162" y="13488"/>
                    <a:pt x="11486" y="10842"/>
                    <a:pt x="12680" y="8077"/>
                  </a:cubicBezTo>
                  <a:cubicBezTo>
                    <a:pt x="13648" y="5836"/>
                    <a:pt x="14653" y="3588"/>
                    <a:pt x="15812" y="1431"/>
                  </a:cubicBezTo>
                  <a:close/>
                  <a:moveTo>
                    <a:pt x="16296" y="0"/>
                  </a:moveTo>
                  <a:cubicBezTo>
                    <a:pt x="16164" y="0"/>
                    <a:pt x="16037" y="109"/>
                    <a:pt x="16082" y="270"/>
                  </a:cubicBezTo>
                  <a:cubicBezTo>
                    <a:pt x="16092" y="301"/>
                    <a:pt x="16104" y="332"/>
                    <a:pt x="16113" y="363"/>
                  </a:cubicBezTo>
                  <a:cubicBezTo>
                    <a:pt x="16069" y="432"/>
                    <a:pt x="16031" y="503"/>
                    <a:pt x="15999" y="577"/>
                  </a:cubicBezTo>
                  <a:cubicBezTo>
                    <a:pt x="14432" y="2663"/>
                    <a:pt x="13351" y="4986"/>
                    <a:pt x="12288" y="7368"/>
                  </a:cubicBezTo>
                  <a:cubicBezTo>
                    <a:pt x="11069" y="10098"/>
                    <a:pt x="9770" y="12737"/>
                    <a:pt x="8330" y="15357"/>
                  </a:cubicBezTo>
                  <a:cubicBezTo>
                    <a:pt x="6745" y="18241"/>
                    <a:pt x="5221" y="21157"/>
                    <a:pt x="3684" y="24066"/>
                  </a:cubicBezTo>
                  <a:cubicBezTo>
                    <a:pt x="3036" y="25290"/>
                    <a:pt x="2429" y="26507"/>
                    <a:pt x="1883" y="27780"/>
                  </a:cubicBezTo>
                  <a:cubicBezTo>
                    <a:pt x="1397" y="28907"/>
                    <a:pt x="636" y="29973"/>
                    <a:pt x="226" y="31113"/>
                  </a:cubicBezTo>
                  <a:cubicBezTo>
                    <a:pt x="193" y="31110"/>
                    <a:pt x="162" y="31110"/>
                    <a:pt x="129" y="31106"/>
                  </a:cubicBezTo>
                  <a:cubicBezTo>
                    <a:pt x="125" y="31106"/>
                    <a:pt x="120" y="31106"/>
                    <a:pt x="116" y="31106"/>
                  </a:cubicBezTo>
                  <a:cubicBezTo>
                    <a:pt x="26" y="31106"/>
                    <a:pt x="1" y="31231"/>
                    <a:pt x="54" y="31289"/>
                  </a:cubicBezTo>
                  <a:cubicBezTo>
                    <a:pt x="464" y="31738"/>
                    <a:pt x="1014" y="31810"/>
                    <a:pt x="1583" y="31810"/>
                  </a:cubicBezTo>
                  <a:cubicBezTo>
                    <a:pt x="1753" y="31810"/>
                    <a:pt x="1924" y="31803"/>
                    <a:pt x="2094" y="31799"/>
                  </a:cubicBezTo>
                  <a:cubicBezTo>
                    <a:pt x="2598" y="31786"/>
                    <a:pt x="3101" y="31781"/>
                    <a:pt x="3604" y="31781"/>
                  </a:cubicBezTo>
                  <a:cubicBezTo>
                    <a:pt x="4516" y="31781"/>
                    <a:pt x="5427" y="31798"/>
                    <a:pt x="6340" y="31817"/>
                  </a:cubicBezTo>
                  <a:cubicBezTo>
                    <a:pt x="9411" y="31877"/>
                    <a:pt x="12480" y="32058"/>
                    <a:pt x="15554" y="32066"/>
                  </a:cubicBezTo>
                  <a:cubicBezTo>
                    <a:pt x="15674" y="32066"/>
                    <a:pt x="15793" y="32067"/>
                    <a:pt x="15913" y="32067"/>
                  </a:cubicBezTo>
                  <a:cubicBezTo>
                    <a:pt x="18990" y="32067"/>
                    <a:pt x="22068" y="31947"/>
                    <a:pt x="25144" y="31850"/>
                  </a:cubicBezTo>
                  <a:cubicBezTo>
                    <a:pt x="26743" y="31800"/>
                    <a:pt x="28340" y="31756"/>
                    <a:pt x="29939" y="31733"/>
                  </a:cubicBezTo>
                  <a:cubicBezTo>
                    <a:pt x="29979" y="31732"/>
                    <a:pt x="30019" y="31732"/>
                    <a:pt x="30059" y="31732"/>
                  </a:cubicBezTo>
                  <a:cubicBezTo>
                    <a:pt x="30574" y="31732"/>
                    <a:pt x="31134" y="31777"/>
                    <a:pt x="31686" y="31777"/>
                  </a:cubicBezTo>
                  <a:cubicBezTo>
                    <a:pt x="32165" y="31777"/>
                    <a:pt x="32639" y="31743"/>
                    <a:pt x="33072" y="31617"/>
                  </a:cubicBezTo>
                  <a:cubicBezTo>
                    <a:pt x="33077" y="31626"/>
                    <a:pt x="33082" y="31638"/>
                    <a:pt x="33089" y="31649"/>
                  </a:cubicBezTo>
                  <a:cubicBezTo>
                    <a:pt x="33157" y="31791"/>
                    <a:pt x="33269" y="31849"/>
                    <a:pt x="33383" y="31849"/>
                  </a:cubicBezTo>
                  <a:cubicBezTo>
                    <a:pt x="33636" y="31849"/>
                    <a:pt x="33903" y="31567"/>
                    <a:pt x="33756" y="31261"/>
                  </a:cubicBezTo>
                  <a:cubicBezTo>
                    <a:pt x="31187" y="25888"/>
                    <a:pt x="28089" y="20783"/>
                    <a:pt x="25062" y="15662"/>
                  </a:cubicBezTo>
                  <a:cubicBezTo>
                    <a:pt x="23545" y="13093"/>
                    <a:pt x="22026" y="10522"/>
                    <a:pt x="20580" y="7911"/>
                  </a:cubicBezTo>
                  <a:cubicBezTo>
                    <a:pt x="19865" y="6617"/>
                    <a:pt x="19178" y="5309"/>
                    <a:pt x="18495" y="3997"/>
                  </a:cubicBezTo>
                  <a:cubicBezTo>
                    <a:pt x="17829" y="2712"/>
                    <a:pt x="17280" y="1310"/>
                    <a:pt x="16483" y="101"/>
                  </a:cubicBezTo>
                  <a:cubicBezTo>
                    <a:pt x="16436" y="31"/>
                    <a:pt x="16365" y="0"/>
                    <a:pt x="16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3" name="Google Shape;3903;p8"/>
            <p:cNvSpPr/>
            <p:nvPr/>
          </p:nvSpPr>
          <p:spPr>
            <a:xfrm>
              <a:off x="6130350" y="1363450"/>
              <a:ext cx="20075" cy="83100"/>
            </a:xfrm>
            <a:custGeom>
              <a:avLst/>
              <a:gdLst/>
              <a:ahLst/>
              <a:cxnLst/>
              <a:rect l="l" t="t" r="r" b="b"/>
              <a:pathLst>
                <a:path w="803" h="3324" extrusionOk="0">
                  <a:moveTo>
                    <a:pt x="401" y="0"/>
                  </a:moveTo>
                  <a:cubicBezTo>
                    <a:pt x="367" y="0"/>
                    <a:pt x="333" y="20"/>
                    <a:pt x="322" y="61"/>
                  </a:cubicBezTo>
                  <a:cubicBezTo>
                    <a:pt x="0" y="1012"/>
                    <a:pt x="51" y="2285"/>
                    <a:pt x="297" y="3246"/>
                  </a:cubicBezTo>
                  <a:cubicBezTo>
                    <a:pt x="310" y="3298"/>
                    <a:pt x="355" y="3324"/>
                    <a:pt x="401" y="3324"/>
                  </a:cubicBezTo>
                  <a:cubicBezTo>
                    <a:pt x="446" y="3324"/>
                    <a:pt x="492" y="3298"/>
                    <a:pt x="506" y="3246"/>
                  </a:cubicBezTo>
                  <a:cubicBezTo>
                    <a:pt x="752" y="2285"/>
                    <a:pt x="802" y="1012"/>
                    <a:pt x="481" y="61"/>
                  </a:cubicBezTo>
                  <a:cubicBezTo>
                    <a:pt x="469" y="20"/>
                    <a:pt x="435" y="0"/>
                    <a:pt x="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4" name="Google Shape;3904;p8"/>
            <p:cNvSpPr/>
            <p:nvPr/>
          </p:nvSpPr>
          <p:spPr>
            <a:xfrm>
              <a:off x="6134025" y="1672000"/>
              <a:ext cx="28500" cy="58225"/>
            </a:xfrm>
            <a:custGeom>
              <a:avLst/>
              <a:gdLst/>
              <a:ahLst/>
              <a:cxnLst/>
              <a:rect l="l" t="t" r="r" b="b"/>
              <a:pathLst>
                <a:path w="1140" h="2329" extrusionOk="0">
                  <a:moveTo>
                    <a:pt x="616" y="1"/>
                  </a:moveTo>
                  <a:cubicBezTo>
                    <a:pt x="609" y="1"/>
                    <a:pt x="601" y="3"/>
                    <a:pt x="595" y="7"/>
                  </a:cubicBezTo>
                  <a:cubicBezTo>
                    <a:pt x="276" y="196"/>
                    <a:pt x="303" y="849"/>
                    <a:pt x="339" y="1178"/>
                  </a:cubicBezTo>
                  <a:cubicBezTo>
                    <a:pt x="344" y="1218"/>
                    <a:pt x="355" y="1257"/>
                    <a:pt x="372" y="1293"/>
                  </a:cubicBezTo>
                  <a:cubicBezTo>
                    <a:pt x="327" y="1326"/>
                    <a:pt x="291" y="1365"/>
                    <a:pt x="262" y="1411"/>
                  </a:cubicBezTo>
                  <a:cubicBezTo>
                    <a:pt x="260" y="1408"/>
                    <a:pt x="258" y="1405"/>
                    <a:pt x="255" y="1401"/>
                  </a:cubicBezTo>
                  <a:cubicBezTo>
                    <a:pt x="244" y="1426"/>
                    <a:pt x="237" y="1451"/>
                    <a:pt x="227" y="1475"/>
                  </a:cubicBezTo>
                  <a:cubicBezTo>
                    <a:pt x="226" y="1478"/>
                    <a:pt x="222" y="1483"/>
                    <a:pt x="221" y="1488"/>
                  </a:cubicBezTo>
                  <a:cubicBezTo>
                    <a:pt x="167" y="1508"/>
                    <a:pt x="124" y="1547"/>
                    <a:pt x="98" y="1598"/>
                  </a:cubicBezTo>
                  <a:cubicBezTo>
                    <a:pt x="67" y="1656"/>
                    <a:pt x="63" y="1710"/>
                    <a:pt x="48" y="1764"/>
                  </a:cubicBezTo>
                  <a:cubicBezTo>
                    <a:pt x="1" y="1948"/>
                    <a:pt x="126" y="2128"/>
                    <a:pt x="288" y="2179"/>
                  </a:cubicBezTo>
                  <a:cubicBezTo>
                    <a:pt x="295" y="2185"/>
                    <a:pt x="296" y="2194"/>
                    <a:pt x="303" y="2200"/>
                  </a:cubicBezTo>
                  <a:cubicBezTo>
                    <a:pt x="380" y="2287"/>
                    <a:pt x="501" y="2329"/>
                    <a:pt x="623" y="2329"/>
                  </a:cubicBezTo>
                  <a:cubicBezTo>
                    <a:pt x="774" y="2329"/>
                    <a:pt x="928" y="2265"/>
                    <a:pt x="1005" y="2143"/>
                  </a:cubicBezTo>
                  <a:cubicBezTo>
                    <a:pt x="1023" y="2125"/>
                    <a:pt x="1039" y="2107"/>
                    <a:pt x="1054" y="2087"/>
                  </a:cubicBezTo>
                  <a:cubicBezTo>
                    <a:pt x="1069" y="2067"/>
                    <a:pt x="1137" y="1903"/>
                    <a:pt x="1128" y="1903"/>
                  </a:cubicBezTo>
                  <a:lnTo>
                    <a:pt x="1128" y="1903"/>
                  </a:lnTo>
                  <a:cubicBezTo>
                    <a:pt x="1126" y="1903"/>
                    <a:pt x="1118" y="1914"/>
                    <a:pt x="1104" y="1941"/>
                  </a:cubicBezTo>
                  <a:lnTo>
                    <a:pt x="1104" y="1941"/>
                  </a:lnTo>
                  <a:cubicBezTo>
                    <a:pt x="1140" y="1869"/>
                    <a:pt x="1125" y="1781"/>
                    <a:pt x="1069" y="1723"/>
                  </a:cubicBezTo>
                  <a:lnTo>
                    <a:pt x="1033" y="1685"/>
                  </a:lnTo>
                  <a:cubicBezTo>
                    <a:pt x="1033" y="1661"/>
                    <a:pt x="1034" y="1636"/>
                    <a:pt x="1034" y="1613"/>
                  </a:cubicBezTo>
                  <a:cubicBezTo>
                    <a:pt x="1039" y="1480"/>
                    <a:pt x="975" y="1355"/>
                    <a:pt x="865" y="1283"/>
                  </a:cubicBezTo>
                  <a:cubicBezTo>
                    <a:pt x="880" y="1249"/>
                    <a:pt x="888" y="1214"/>
                    <a:pt x="893" y="1178"/>
                  </a:cubicBezTo>
                  <a:cubicBezTo>
                    <a:pt x="929" y="849"/>
                    <a:pt x="956" y="196"/>
                    <a:pt x="637" y="7"/>
                  </a:cubicBezTo>
                  <a:cubicBezTo>
                    <a:pt x="631" y="3"/>
                    <a:pt x="623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5" name="Google Shape;3905;p8"/>
            <p:cNvSpPr/>
            <p:nvPr/>
          </p:nvSpPr>
          <p:spPr>
            <a:xfrm>
              <a:off x="5915525" y="1806425"/>
              <a:ext cx="74200" cy="40075"/>
            </a:xfrm>
            <a:custGeom>
              <a:avLst/>
              <a:gdLst/>
              <a:ahLst/>
              <a:cxnLst/>
              <a:rect l="l" t="t" r="r" b="b"/>
              <a:pathLst>
                <a:path w="2968" h="1603" extrusionOk="0">
                  <a:moveTo>
                    <a:pt x="2841" y="1"/>
                  </a:moveTo>
                  <a:cubicBezTo>
                    <a:pt x="2834" y="1"/>
                    <a:pt x="2826" y="2"/>
                    <a:pt x="2817" y="4"/>
                  </a:cubicBezTo>
                  <a:cubicBezTo>
                    <a:pt x="2327" y="104"/>
                    <a:pt x="1869" y="362"/>
                    <a:pt x="1423" y="575"/>
                  </a:cubicBezTo>
                  <a:cubicBezTo>
                    <a:pt x="882" y="832"/>
                    <a:pt x="401" y="1031"/>
                    <a:pt x="27" y="1502"/>
                  </a:cubicBezTo>
                  <a:cubicBezTo>
                    <a:pt x="0" y="1535"/>
                    <a:pt x="10" y="1602"/>
                    <a:pt x="61" y="1602"/>
                  </a:cubicBezTo>
                  <a:cubicBezTo>
                    <a:pt x="63" y="1602"/>
                    <a:pt x="66" y="1602"/>
                    <a:pt x="68" y="1602"/>
                  </a:cubicBezTo>
                  <a:cubicBezTo>
                    <a:pt x="606" y="1533"/>
                    <a:pt x="1005" y="1321"/>
                    <a:pt x="1489" y="1065"/>
                  </a:cubicBezTo>
                  <a:cubicBezTo>
                    <a:pt x="1979" y="809"/>
                    <a:pt x="2527" y="573"/>
                    <a:pt x="2908" y="161"/>
                  </a:cubicBezTo>
                  <a:cubicBezTo>
                    <a:pt x="2967" y="100"/>
                    <a:pt x="2920" y="1"/>
                    <a:pt x="2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6" name="Google Shape;3906;p8"/>
            <p:cNvSpPr/>
            <p:nvPr/>
          </p:nvSpPr>
          <p:spPr>
            <a:xfrm>
              <a:off x="6219775" y="1756100"/>
              <a:ext cx="88875" cy="45425"/>
            </a:xfrm>
            <a:custGeom>
              <a:avLst/>
              <a:gdLst/>
              <a:ahLst/>
              <a:cxnLst/>
              <a:rect l="l" t="t" r="r" b="b"/>
              <a:pathLst>
                <a:path w="3555" h="1817" extrusionOk="0">
                  <a:moveTo>
                    <a:pt x="82" y="1"/>
                  </a:moveTo>
                  <a:cubicBezTo>
                    <a:pt x="29" y="1"/>
                    <a:pt x="0" y="77"/>
                    <a:pt x="52" y="106"/>
                  </a:cubicBezTo>
                  <a:cubicBezTo>
                    <a:pt x="639" y="442"/>
                    <a:pt x="1231" y="764"/>
                    <a:pt x="1822" y="1092"/>
                  </a:cubicBezTo>
                  <a:cubicBezTo>
                    <a:pt x="2342" y="1381"/>
                    <a:pt x="2842" y="1727"/>
                    <a:pt x="3439" y="1815"/>
                  </a:cubicBezTo>
                  <a:cubicBezTo>
                    <a:pt x="3444" y="1816"/>
                    <a:pt x="3449" y="1816"/>
                    <a:pt x="3454" y="1816"/>
                  </a:cubicBezTo>
                  <a:cubicBezTo>
                    <a:pt x="3516" y="1816"/>
                    <a:pt x="3554" y="1749"/>
                    <a:pt x="3510" y="1695"/>
                  </a:cubicBezTo>
                  <a:cubicBezTo>
                    <a:pt x="3119" y="1236"/>
                    <a:pt x="2565" y="995"/>
                    <a:pt x="2030" y="736"/>
                  </a:cubicBezTo>
                  <a:cubicBezTo>
                    <a:pt x="1405" y="432"/>
                    <a:pt x="770" y="180"/>
                    <a:pt x="96" y="3"/>
                  </a:cubicBezTo>
                  <a:cubicBezTo>
                    <a:pt x="91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7" name="Google Shape;3907;p8"/>
            <p:cNvSpPr/>
            <p:nvPr/>
          </p:nvSpPr>
          <p:spPr>
            <a:xfrm>
              <a:off x="6374300" y="1834800"/>
              <a:ext cx="62250" cy="26900"/>
            </a:xfrm>
            <a:custGeom>
              <a:avLst/>
              <a:gdLst/>
              <a:ahLst/>
              <a:cxnLst/>
              <a:rect l="l" t="t" r="r" b="b"/>
              <a:pathLst>
                <a:path w="2490" h="1076" extrusionOk="0">
                  <a:moveTo>
                    <a:pt x="47" y="1"/>
                  </a:moveTo>
                  <a:cubicBezTo>
                    <a:pt x="11" y="1"/>
                    <a:pt x="0" y="60"/>
                    <a:pt x="31" y="83"/>
                  </a:cubicBezTo>
                  <a:cubicBezTo>
                    <a:pt x="385" y="355"/>
                    <a:pt x="710" y="577"/>
                    <a:pt x="1123" y="754"/>
                  </a:cubicBezTo>
                  <a:cubicBezTo>
                    <a:pt x="1449" y="891"/>
                    <a:pt x="1837" y="1076"/>
                    <a:pt x="2196" y="1076"/>
                  </a:cubicBezTo>
                  <a:cubicBezTo>
                    <a:pt x="2206" y="1076"/>
                    <a:pt x="2215" y="1076"/>
                    <a:pt x="2224" y="1075"/>
                  </a:cubicBezTo>
                  <a:cubicBezTo>
                    <a:pt x="2368" y="1070"/>
                    <a:pt x="2490" y="865"/>
                    <a:pt x="2355" y="760"/>
                  </a:cubicBezTo>
                  <a:cubicBezTo>
                    <a:pt x="2058" y="527"/>
                    <a:pt x="1653" y="455"/>
                    <a:pt x="1294" y="352"/>
                  </a:cubicBezTo>
                  <a:cubicBezTo>
                    <a:pt x="889" y="235"/>
                    <a:pt x="454" y="163"/>
                    <a:pt x="63" y="4"/>
                  </a:cubicBezTo>
                  <a:cubicBezTo>
                    <a:pt x="58" y="2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8" name="Google Shape;3908;p8"/>
            <p:cNvSpPr/>
            <p:nvPr/>
          </p:nvSpPr>
          <p:spPr>
            <a:xfrm>
              <a:off x="6010300" y="1539550"/>
              <a:ext cx="269400" cy="298950"/>
            </a:xfrm>
            <a:custGeom>
              <a:avLst/>
              <a:gdLst/>
              <a:ahLst/>
              <a:cxnLst/>
              <a:rect l="l" t="t" r="r" b="b"/>
              <a:pathLst>
                <a:path w="10776" h="11958" extrusionOk="0">
                  <a:moveTo>
                    <a:pt x="7377" y="1901"/>
                  </a:moveTo>
                  <a:cubicBezTo>
                    <a:pt x="7791" y="1901"/>
                    <a:pt x="8206" y="1907"/>
                    <a:pt x="8620" y="1919"/>
                  </a:cubicBezTo>
                  <a:cubicBezTo>
                    <a:pt x="8929" y="1929"/>
                    <a:pt x="9328" y="2025"/>
                    <a:pt x="9690" y="2025"/>
                  </a:cubicBezTo>
                  <a:cubicBezTo>
                    <a:pt x="9738" y="2025"/>
                    <a:pt x="9786" y="2023"/>
                    <a:pt x="9833" y="2019"/>
                  </a:cubicBezTo>
                  <a:cubicBezTo>
                    <a:pt x="9845" y="2050"/>
                    <a:pt x="9856" y="2082"/>
                    <a:pt x="9873" y="2111"/>
                  </a:cubicBezTo>
                  <a:cubicBezTo>
                    <a:pt x="9879" y="2124"/>
                    <a:pt x="9884" y="2134"/>
                    <a:pt x="9889" y="2144"/>
                  </a:cubicBezTo>
                  <a:cubicBezTo>
                    <a:pt x="9451" y="2605"/>
                    <a:pt x="9228" y="3220"/>
                    <a:pt x="8948" y="3797"/>
                  </a:cubicBezTo>
                  <a:cubicBezTo>
                    <a:pt x="8519" y="4685"/>
                    <a:pt x="8127" y="5590"/>
                    <a:pt x="7734" y="6493"/>
                  </a:cubicBezTo>
                  <a:cubicBezTo>
                    <a:pt x="7091" y="7967"/>
                    <a:pt x="6205" y="9439"/>
                    <a:pt x="5665" y="10966"/>
                  </a:cubicBezTo>
                  <a:cubicBezTo>
                    <a:pt x="4750" y="9250"/>
                    <a:pt x="3849" y="7528"/>
                    <a:pt x="2906" y="5827"/>
                  </a:cubicBezTo>
                  <a:cubicBezTo>
                    <a:pt x="2414" y="4941"/>
                    <a:pt x="1900" y="4066"/>
                    <a:pt x="1372" y="3202"/>
                  </a:cubicBezTo>
                  <a:cubicBezTo>
                    <a:pt x="1164" y="2861"/>
                    <a:pt x="964" y="2477"/>
                    <a:pt x="675" y="2205"/>
                  </a:cubicBezTo>
                  <a:cubicBezTo>
                    <a:pt x="685" y="2193"/>
                    <a:pt x="695" y="2180"/>
                    <a:pt x="704" y="2167"/>
                  </a:cubicBezTo>
                  <a:cubicBezTo>
                    <a:pt x="840" y="2190"/>
                    <a:pt x="981" y="2199"/>
                    <a:pt x="1124" y="2199"/>
                  </a:cubicBezTo>
                  <a:cubicBezTo>
                    <a:pt x="1557" y="2199"/>
                    <a:pt x="2010" y="2117"/>
                    <a:pt x="2406" y="2090"/>
                  </a:cubicBezTo>
                  <a:cubicBezTo>
                    <a:pt x="3326" y="2027"/>
                    <a:pt x="4248" y="1985"/>
                    <a:pt x="5170" y="1950"/>
                  </a:cubicBezTo>
                  <a:lnTo>
                    <a:pt x="5170" y="1950"/>
                  </a:lnTo>
                  <a:cubicBezTo>
                    <a:pt x="5153" y="2316"/>
                    <a:pt x="5170" y="2689"/>
                    <a:pt x="5368" y="2976"/>
                  </a:cubicBezTo>
                  <a:cubicBezTo>
                    <a:pt x="5385" y="3003"/>
                    <a:pt x="5415" y="3017"/>
                    <a:pt x="5444" y="3017"/>
                  </a:cubicBezTo>
                  <a:cubicBezTo>
                    <a:pt x="5473" y="3017"/>
                    <a:pt x="5503" y="3003"/>
                    <a:pt x="5521" y="2976"/>
                  </a:cubicBezTo>
                  <a:cubicBezTo>
                    <a:pt x="5729" y="2674"/>
                    <a:pt x="5727" y="2295"/>
                    <a:pt x="5709" y="1929"/>
                  </a:cubicBezTo>
                  <a:cubicBezTo>
                    <a:pt x="6265" y="1911"/>
                    <a:pt x="6821" y="1901"/>
                    <a:pt x="7377" y="1901"/>
                  </a:cubicBezTo>
                  <a:close/>
                  <a:moveTo>
                    <a:pt x="5444" y="1"/>
                  </a:moveTo>
                  <a:cubicBezTo>
                    <a:pt x="5433" y="1"/>
                    <a:pt x="5422" y="6"/>
                    <a:pt x="5416" y="18"/>
                  </a:cubicBezTo>
                  <a:cubicBezTo>
                    <a:pt x="5189" y="397"/>
                    <a:pt x="5211" y="876"/>
                    <a:pt x="5203" y="1311"/>
                  </a:cubicBezTo>
                  <a:cubicBezTo>
                    <a:pt x="4379" y="1350"/>
                    <a:pt x="3557" y="1402"/>
                    <a:pt x="2737" y="1468"/>
                  </a:cubicBezTo>
                  <a:cubicBezTo>
                    <a:pt x="2156" y="1514"/>
                    <a:pt x="1320" y="1475"/>
                    <a:pt x="703" y="1688"/>
                  </a:cubicBezTo>
                  <a:cubicBezTo>
                    <a:pt x="641" y="1615"/>
                    <a:pt x="551" y="1573"/>
                    <a:pt x="456" y="1573"/>
                  </a:cubicBezTo>
                  <a:cubicBezTo>
                    <a:pt x="452" y="1573"/>
                    <a:pt x="449" y="1573"/>
                    <a:pt x="445" y="1573"/>
                  </a:cubicBezTo>
                  <a:cubicBezTo>
                    <a:pt x="60" y="1573"/>
                    <a:pt x="1" y="2065"/>
                    <a:pt x="255" y="2234"/>
                  </a:cubicBezTo>
                  <a:cubicBezTo>
                    <a:pt x="350" y="2685"/>
                    <a:pt x="665" y="3074"/>
                    <a:pt x="905" y="3474"/>
                  </a:cubicBezTo>
                  <a:cubicBezTo>
                    <a:pt x="1425" y="4345"/>
                    <a:pt x="1922" y="5228"/>
                    <a:pt x="2409" y="6115"/>
                  </a:cubicBezTo>
                  <a:cubicBezTo>
                    <a:pt x="2753" y="6745"/>
                    <a:pt x="3096" y="7375"/>
                    <a:pt x="3436" y="8005"/>
                  </a:cubicBezTo>
                  <a:cubicBezTo>
                    <a:pt x="3106" y="8123"/>
                    <a:pt x="2789" y="8284"/>
                    <a:pt x="2484" y="8456"/>
                  </a:cubicBezTo>
                  <a:cubicBezTo>
                    <a:pt x="2204" y="8614"/>
                    <a:pt x="1617" y="8804"/>
                    <a:pt x="1566" y="9163"/>
                  </a:cubicBezTo>
                  <a:cubicBezTo>
                    <a:pt x="1553" y="9247"/>
                    <a:pt x="1585" y="9313"/>
                    <a:pt x="1666" y="9342"/>
                  </a:cubicBezTo>
                  <a:cubicBezTo>
                    <a:pt x="1710" y="9358"/>
                    <a:pt x="1755" y="9366"/>
                    <a:pt x="1802" y="9366"/>
                  </a:cubicBezTo>
                  <a:cubicBezTo>
                    <a:pt x="2121" y="9366"/>
                    <a:pt x="2492" y="9030"/>
                    <a:pt x="2734" y="8883"/>
                  </a:cubicBezTo>
                  <a:cubicBezTo>
                    <a:pt x="3031" y="8704"/>
                    <a:pt x="3324" y="8510"/>
                    <a:pt x="3585" y="8281"/>
                  </a:cubicBezTo>
                  <a:cubicBezTo>
                    <a:pt x="4125" y="9278"/>
                    <a:pt x="4666" y="10275"/>
                    <a:pt x="5209" y="11271"/>
                  </a:cubicBezTo>
                  <a:cubicBezTo>
                    <a:pt x="5224" y="11299"/>
                    <a:pt x="5245" y="11324"/>
                    <a:pt x="5270" y="11345"/>
                  </a:cubicBezTo>
                  <a:cubicBezTo>
                    <a:pt x="5263" y="11360"/>
                    <a:pt x="5253" y="11373"/>
                    <a:pt x="5248" y="11389"/>
                  </a:cubicBezTo>
                  <a:cubicBezTo>
                    <a:pt x="5086" y="11537"/>
                    <a:pt x="5140" y="11857"/>
                    <a:pt x="5401" y="11904"/>
                  </a:cubicBezTo>
                  <a:cubicBezTo>
                    <a:pt x="5406" y="11908"/>
                    <a:pt x="5409" y="11913"/>
                    <a:pt x="5414" y="11916"/>
                  </a:cubicBezTo>
                  <a:cubicBezTo>
                    <a:pt x="5459" y="11945"/>
                    <a:pt x="5511" y="11958"/>
                    <a:pt x="5564" y="11958"/>
                  </a:cubicBezTo>
                  <a:cubicBezTo>
                    <a:pt x="5631" y="11958"/>
                    <a:pt x="5699" y="11937"/>
                    <a:pt x="5755" y="11904"/>
                  </a:cubicBezTo>
                  <a:cubicBezTo>
                    <a:pt x="5834" y="11858"/>
                    <a:pt x="5875" y="11786"/>
                    <a:pt x="5913" y="11712"/>
                  </a:cubicBezTo>
                  <a:cubicBezTo>
                    <a:pt x="5947" y="11673"/>
                    <a:pt x="5974" y="11627"/>
                    <a:pt x="5990" y="11576"/>
                  </a:cubicBezTo>
                  <a:cubicBezTo>
                    <a:pt x="5993" y="11571"/>
                    <a:pt x="5996" y="11565"/>
                    <a:pt x="6000" y="11558"/>
                  </a:cubicBezTo>
                  <a:lnTo>
                    <a:pt x="5995" y="11558"/>
                  </a:lnTo>
                  <a:cubicBezTo>
                    <a:pt x="6000" y="11543"/>
                    <a:pt x="6006" y="11529"/>
                    <a:pt x="6010" y="11514"/>
                  </a:cubicBezTo>
                  <a:lnTo>
                    <a:pt x="6010" y="11514"/>
                  </a:lnTo>
                  <a:cubicBezTo>
                    <a:pt x="6006" y="11530"/>
                    <a:pt x="6001" y="11550"/>
                    <a:pt x="5998" y="11575"/>
                  </a:cubicBezTo>
                  <a:cubicBezTo>
                    <a:pt x="6018" y="11543"/>
                    <a:pt x="6031" y="11507"/>
                    <a:pt x="6037" y="11471"/>
                  </a:cubicBezTo>
                  <a:cubicBezTo>
                    <a:pt x="6059" y="11363"/>
                    <a:pt x="6033" y="11251"/>
                    <a:pt x="5967" y="11165"/>
                  </a:cubicBezTo>
                  <a:cubicBezTo>
                    <a:pt x="6925" y="10043"/>
                    <a:pt x="7484" y="8489"/>
                    <a:pt x="8068" y="7177"/>
                  </a:cubicBezTo>
                  <a:cubicBezTo>
                    <a:pt x="8470" y="6274"/>
                    <a:pt x="8859" y="5369"/>
                    <a:pt x="9267" y="4472"/>
                  </a:cubicBezTo>
                  <a:cubicBezTo>
                    <a:pt x="9579" y="3788"/>
                    <a:pt x="10045" y="3113"/>
                    <a:pt x="10227" y="2382"/>
                  </a:cubicBezTo>
                  <a:lnTo>
                    <a:pt x="10230" y="2382"/>
                  </a:lnTo>
                  <a:cubicBezTo>
                    <a:pt x="10264" y="2396"/>
                    <a:pt x="10299" y="2402"/>
                    <a:pt x="10334" y="2402"/>
                  </a:cubicBezTo>
                  <a:cubicBezTo>
                    <a:pt x="10556" y="2402"/>
                    <a:pt x="10776" y="2141"/>
                    <a:pt x="10686" y="1926"/>
                  </a:cubicBezTo>
                  <a:cubicBezTo>
                    <a:pt x="10596" y="1706"/>
                    <a:pt x="10485" y="1558"/>
                    <a:pt x="10245" y="1494"/>
                  </a:cubicBezTo>
                  <a:cubicBezTo>
                    <a:pt x="10242" y="1494"/>
                    <a:pt x="10239" y="1494"/>
                    <a:pt x="10235" y="1493"/>
                  </a:cubicBezTo>
                  <a:cubicBezTo>
                    <a:pt x="9904" y="1224"/>
                    <a:pt x="9336" y="1293"/>
                    <a:pt x="8925" y="1270"/>
                  </a:cubicBezTo>
                  <a:cubicBezTo>
                    <a:pt x="8504" y="1247"/>
                    <a:pt x="8083" y="1238"/>
                    <a:pt x="7662" y="1238"/>
                  </a:cubicBezTo>
                  <a:cubicBezTo>
                    <a:pt x="7077" y="1238"/>
                    <a:pt x="6491" y="1255"/>
                    <a:pt x="5906" y="1276"/>
                  </a:cubicBezTo>
                  <a:cubicBezTo>
                    <a:pt x="5836" y="1279"/>
                    <a:pt x="5764" y="1284"/>
                    <a:pt x="5691" y="1288"/>
                  </a:cubicBezTo>
                  <a:cubicBezTo>
                    <a:pt x="5691" y="851"/>
                    <a:pt x="5691" y="382"/>
                    <a:pt x="5473" y="18"/>
                  </a:cubicBezTo>
                  <a:cubicBezTo>
                    <a:pt x="5467" y="6"/>
                    <a:pt x="5456" y="1"/>
                    <a:pt x="5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09" name="Google Shape;3909;p8"/>
            <p:cNvSpPr/>
            <p:nvPr/>
          </p:nvSpPr>
          <p:spPr>
            <a:xfrm>
              <a:off x="6184400" y="1145900"/>
              <a:ext cx="153400" cy="13125"/>
            </a:xfrm>
            <a:custGeom>
              <a:avLst/>
              <a:gdLst/>
              <a:ahLst/>
              <a:cxnLst/>
              <a:rect l="l" t="t" r="r" b="b"/>
              <a:pathLst>
                <a:path w="6136" h="525" extrusionOk="0">
                  <a:moveTo>
                    <a:pt x="2730" y="0"/>
                  </a:moveTo>
                  <a:cubicBezTo>
                    <a:pt x="1813" y="0"/>
                    <a:pt x="902" y="63"/>
                    <a:pt x="38" y="226"/>
                  </a:cubicBezTo>
                  <a:cubicBezTo>
                    <a:pt x="0" y="236"/>
                    <a:pt x="0" y="288"/>
                    <a:pt x="38" y="298"/>
                  </a:cubicBezTo>
                  <a:cubicBezTo>
                    <a:pt x="904" y="461"/>
                    <a:pt x="1818" y="524"/>
                    <a:pt x="2738" y="524"/>
                  </a:cubicBezTo>
                  <a:cubicBezTo>
                    <a:pt x="3869" y="524"/>
                    <a:pt x="5009" y="429"/>
                    <a:pt x="6080" y="308"/>
                  </a:cubicBezTo>
                  <a:cubicBezTo>
                    <a:pt x="6136" y="303"/>
                    <a:pt x="6136" y="221"/>
                    <a:pt x="6080" y="218"/>
                  </a:cubicBezTo>
                  <a:cubicBezTo>
                    <a:pt x="5006" y="96"/>
                    <a:pt x="3864" y="0"/>
                    <a:pt x="2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0" name="Google Shape;3910;p8"/>
            <p:cNvSpPr/>
            <p:nvPr/>
          </p:nvSpPr>
          <p:spPr>
            <a:xfrm>
              <a:off x="6382925" y="1150800"/>
              <a:ext cx="84600" cy="9375"/>
            </a:xfrm>
            <a:custGeom>
              <a:avLst/>
              <a:gdLst/>
              <a:ahLst/>
              <a:cxnLst/>
              <a:rect l="l" t="t" r="r" b="b"/>
              <a:pathLst>
                <a:path w="3384" h="375" extrusionOk="0">
                  <a:moveTo>
                    <a:pt x="1516" y="1"/>
                  </a:moveTo>
                  <a:cubicBezTo>
                    <a:pt x="1022" y="1"/>
                    <a:pt x="529" y="39"/>
                    <a:pt x="53" y="135"/>
                  </a:cubicBezTo>
                  <a:cubicBezTo>
                    <a:pt x="1" y="145"/>
                    <a:pt x="1" y="230"/>
                    <a:pt x="53" y="240"/>
                  </a:cubicBezTo>
                  <a:cubicBezTo>
                    <a:pt x="529" y="336"/>
                    <a:pt x="1022" y="374"/>
                    <a:pt x="1516" y="374"/>
                  </a:cubicBezTo>
                  <a:cubicBezTo>
                    <a:pt x="2130" y="374"/>
                    <a:pt x="2747" y="315"/>
                    <a:pt x="3337" y="233"/>
                  </a:cubicBezTo>
                  <a:cubicBezTo>
                    <a:pt x="3383" y="227"/>
                    <a:pt x="3383" y="148"/>
                    <a:pt x="3337" y="141"/>
                  </a:cubicBezTo>
                  <a:cubicBezTo>
                    <a:pt x="2747" y="60"/>
                    <a:pt x="2130" y="1"/>
                    <a:pt x="1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1" name="Google Shape;3911;p8"/>
            <p:cNvSpPr/>
            <p:nvPr/>
          </p:nvSpPr>
          <p:spPr>
            <a:xfrm>
              <a:off x="6512925" y="1148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55" y="0"/>
                  </a:moveTo>
                  <a:cubicBezTo>
                    <a:pt x="1" y="0"/>
                    <a:pt x="1" y="82"/>
                    <a:pt x="55" y="82"/>
                  </a:cubicBezTo>
                  <a:cubicBezTo>
                    <a:pt x="109" y="82"/>
                    <a:pt x="109" y="0"/>
                    <a:pt x="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2" name="Google Shape;3912;p8"/>
            <p:cNvSpPr/>
            <p:nvPr/>
          </p:nvSpPr>
          <p:spPr>
            <a:xfrm>
              <a:off x="6609425" y="1149875"/>
              <a:ext cx="68675" cy="5175"/>
            </a:xfrm>
            <a:custGeom>
              <a:avLst/>
              <a:gdLst/>
              <a:ahLst/>
              <a:cxnLst/>
              <a:rect l="l" t="t" r="r" b="b"/>
              <a:pathLst>
                <a:path w="2747" h="207" extrusionOk="0">
                  <a:moveTo>
                    <a:pt x="1248" y="0"/>
                  </a:moveTo>
                  <a:cubicBezTo>
                    <a:pt x="852" y="0"/>
                    <a:pt x="456" y="18"/>
                    <a:pt x="55" y="62"/>
                  </a:cubicBezTo>
                  <a:cubicBezTo>
                    <a:pt x="1" y="62"/>
                    <a:pt x="1" y="144"/>
                    <a:pt x="55" y="144"/>
                  </a:cubicBezTo>
                  <a:cubicBezTo>
                    <a:pt x="460" y="188"/>
                    <a:pt x="860" y="206"/>
                    <a:pt x="1260" y="206"/>
                  </a:cubicBezTo>
                  <a:cubicBezTo>
                    <a:pt x="1741" y="206"/>
                    <a:pt x="2222" y="180"/>
                    <a:pt x="2709" y="137"/>
                  </a:cubicBezTo>
                  <a:cubicBezTo>
                    <a:pt x="2747" y="131"/>
                    <a:pt x="2747" y="77"/>
                    <a:pt x="2709" y="70"/>
                  </a:cubicBezTo>
                  <a:cubicBezTo>
                    <a:pt x="2218" y="28"/>
                    <a:pt x="1733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3" name="Google Shape;3913;p8"/>
            <p:cNvSpPr/>
            <p:nvPr/>
          </p:nvSpPr>
          <p:spPr>
            <a:xfrm>
              <a:off x="6597900" y="1158575"/>
              <a:ext cx="108375" cy="777575"/>
            </a:xfrm>
            <a:custGeom>
              <a:avLst/>
              <a:gdLst/>
              <a:ahLst/>
              <a:cxnLst/>
              <a:rect l="l" t="t" r="r" b="b"/>
              <a:pathLst>
                <a:path w="4335" h="31103" extrusionOk="0">
                  <a:moveTo>
                    <a:pt x="2184" y="1"/>
                  </a:moveTo>
                  <a:cubicBezTo>
                    <a:pt x="2107" y="1"/>
                    <a:pt x="2028" y="34"/>
                    <a:pt x="1961" y="116"/>
                  </a:cubicBezTo>
                  <a:cubicBezTo>
                    <a:pt x="1751" y="365"/>
                    <a:pt x="1674" y="634"/>
                    <a:pt x="1689" y="910"/>
                  </a:cubicBezTo>
                  <a:cubicBezTo>
                    <a:pt x="1513" y="1367"/>
                    <a:pt x="1264" y="1804"/>
                    <a:pt x="1042" y="2235"/>
                  </a:cubicBezTo>
                  <a:cubicBezTo>
                    <a:pt x="783" y="2742"/>
                    <a:pt x="652" y="3200"/>
                    <a:pt x="494" y="3730"/>
                  </a:cubicBezTo>
                  <a:cubicBezTo>
                    <a:pt x="490" y="3745"/>
                    <a:pt x="504" y="3760"/>
                    <a:pt x="518" y="3760"/>
                  </a:cubicBezTo>
                  <a:cubicBezTo>
                    <a:pt x="523" y="3760"/>
                    <a:pt x="528" y="3758"/>
                    <a:pt x="532" y="3753"/>
                  </a:cubicBezTo>
                  <a:cubicBezTo>
                    <a:pt x="659" y="3603"/>
                    <a:pt x="850" y="3516"/>
                    <a:pt x="988" y="3372"/>
                  </a:cubicBezTo>
                  <a:cubicBezTo>
                    <a:pt x="1221" y="3126"/>
                    <a:pt x="1413" y="2841"/>
                    <a:pt x="1592" y="2557"/>
                  </a:cubicBezTo>
                  <a:cubicBezTo>
                    <a:pt x="1630" y="2494"/>
                    <a:pt x="1667" y="2429"/>
                    <a:pt x="1707" y="2366"/>
                  </a:cubicBezTo>
                  <a:lnTo>
                    <a:pt x="1707" y="2366"/>
                  </a:lnTo>
                  <a:cubicBezTo>
                    <a:pt x="1515" y="4097"/>
                    <a:pt x="1625" y="5882"/>
                    <a:pt x="1625" y="7608"/>
                  </a:cubicBezTo>
                  <a:lnTo>
                    <a:pt x="1625" y="15611"/>
                  </a:lnTo>
                  <a:cubicBezTo>
                    <a:pt x="1625" y="20454"/>
                    <a:pt x="1554" y="25290"/>
                    <a:pt x="1854" y="30116"/>
                  </a:cubicBezTo>
                  <a:cubicBezTo>
                    <a:pt x="1849" y="30121"/>
                    <a:pt x="1845" y="30126"/>
                    <a:pt x="1840" y="30131"/>
                  </a:cubicBezTo>
                  <a:cubicBezTo>
                    <a:pt x="1498" y="29500"/>
                    <a:pt x="752" y="28178"/>
                    <a:pt x="204" y="28178"/>
                  </a:cubicBezTo>
                  <a:cubicBezTo>
                    <a:pt x="183" y="28178"/>
                    <a:pt x="163" y="28180"/>
                    <a:pt x="143" y="28183"/>
                  </a:cubicBezTo>
                  <a:cubicBezTo>
                    <a:pt x="129" y="28187"/>
                    <a:pt x="117" y="28198"/>
                    <a:pt x="112" y="28213"/>
                  </a:cubicBezTo>
                  <a:cubicBezTo>
                    <a:pt x="1" y="28595"/>
                    <a:pt x="632" y="29264"/>
                    <a:pt x="824" y="29553"/>
                  </a:cubicBezTo>
                  <a:cubicBezTo>
                    <a:pt x="1103" y="29976"/>
                    <a:pt x="1254" y="30444"/>
                    <a:pt x="1623" y="30718"/>
                  </a:cubicBezTo>
                  <a:cubicBezTo>
                    <a:pt x="1408" y="30738"/>
                    <a:pt x="1195" y="30775"/>
                    <a:pt x="987" y="30833"/>
                  </a:cubicBezTo>
                  <a:cubicBezTo>
                    <a:pt x="941" y="30846"/>
                    <a:pt x="941" y="30910"/>
                    <a:pt x="987" y="30925"/>
                  </a:cubicBezTo>
                  <a:cubicBezTo>
                    <a:pt x="1564" y="31090"/>
                    <a:pt x="2156" y="31084"/>
                    <a:pt x="2753" y="31089"/>
                  </a:cubicBezTo>
                  <a:cubicBezTo>
                    <a:pt x="2962" y="31090"/>
                    <a:pt x="3173" y="31103"/>
                    <a:pt x="3382" y="31103"/>
                  </a:cubicBezTo>
                  <a:cubicBezTo>
                    <a:pt x="3694" y="31103"/>
                    <a:pt x="4001" y="31074"/>
                    <a:pt x="4290" y="30938"/>
                  </a:cubicBezTo>
                  <a:cubicBezTo>
                    <a:pt x="4335" y="30910"/>
                    <a:pt x="4335" y="30846"/>
                    <a:pt x="4290" y="30820"/>
                  </a:cubicBezTo>
                  <a:cubicBezTo>
                    <a:pt x="4002" y="30682"/>
                    <a:pt x="3696" y="30653"/>
                    <a:pt x="3385" y="30653"/>
                  </a:cubicBezTo>
                  <a:cubicBezTo>
                    <a:pt x="3175" y="30653"/>
                    <a:pt x="2963" y="30667"/>
                    <a:pt x="2752" y="30669"/>
                  </a:cubicBezTo>
                  <a:cubicBezTo>
                    <a:pt x="2604" y="30669"/>
                    <a:pt x="2456" y="30674"/>
                    <a:pt x="2309" y="30677"/>
                  </a:cubicBezTo>
                  <a:cubicBezTo>
                    <a:pt x="3698" y="29422"/>
                    <a:pt x="3854" y="27061"/>
                    <a:pt x="4203" y="25349"/>
                  </a:cubicBezTo>
                  <a:cubicBezTo>
                    <a:pt x="4219" y="25293"/>
                    <a:pt x="4175" y="25257"/>
                    <a:pt x="4132" y="25257"/>
                  </a:cubicBezTo>
                  <a:cubicBezTo>
                    <a:pt x="4104" y="25257"/>
                    <a:pt x="4076" y="25273"/>
                    <a:pt x="4066" y="25309"/>
                  </a:cubicBezTo>
                  <a:cubicBezTo>
                    <a:pt x="3710" y="26287"/>
                    <a:pt x="3365" y="27253"/>
                    <a:pt x="2914" y="28192"/>
                  </a:cubicBezTo>
                  <a:cubicBezTo>
                    <a:pt x="2770" y="28492"/>
                    <a:pt x="2437" y="29323"/>
                    <a:pt x="2089" y="29832"/>
                  </a:cubicBezTo>
                  <a:cubicBezTo>
                    <a:pt x="2369" y="25099"/>
                    <a:pt x="2304" y="20359"/>
                    <a:pt x="2304" y="15611"/>
                  </a:cubicBezTo>
                  <a:lnTo>
                    <a:pt x="2304" y="7995"/>
                  </a:lnTo>
                  <a:cubicBezTo>
                    <a:pt x="2304" y="6049"/>
                    <a:pt x="2448" y="4017"/>
                    <a:pt x="2187" y="2071"/>
                  </a:cubicBezTo>
                  <a:lnTo>
                    <a:pt x="2187" y="2071"/>
                  </a:lnTo>
                  <a:cubicBezTo>
                    <a:pt x="2773" y="2882"/>
                    <a:pt x="3706" y="3648"/>
                    <a:pt x="4071" y="4137"/>
                  </a:cubicBezTo>
                  <a:cubicBezTo>
                    <a:pt x="4087" y="4159"/>
                    <a:pt x="4113" y="4169"/>
                    <a:pt x="4138" y="4169"/>
                  </a:cubicBezTo>
                  <a:cubicBezTo>
                    <a:pt x="4184" y="4169"/>
                    <a:pt x="4228" y="4135"/>
                    <a:pt x="4207" y="4077"/>
                  </a:cubicBezTo>
                  <a:cubicBezTo>
                    <a:pt x="3998" y="3497"/>
                    <a:pt x="3664" y="2921"/>
                    <a:pt x="3323" y="2408"/>
                  </a:cubicBezTo>
                  <a:cubicBezTo>
                    <a:pt x="3168" y="2176"/>
                    <a:pt x="2525" y="1425"/>
                    <a:pt x="2410" y="931"/>
                  </a:cubicBezTo>
                  <a:cubicBezTo>
                    <a:pt x="2463" y="774"/>
                    <a:pt x="2506" y="613"/>
                    <a:pt x="2537" y="450"/>
                  </a:cubicBezTo>
                  <a:cubicBezTo>
                    <a:pt x="2576" y="231"/>
                    <a:pt x="2384" y="1"/>
                    <a:pt x="2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4" name="Google Shape;3914;p8"/>
            <p:cNvSpPr/>
            <p:nvPr/>
          </p:nvSpPr>
          <p:spPr>
            <a:xfrm>
              <a:off x="6765850" y="1928375"/>
              <a:ext cx="78925" cy="10300"/>
            </a:xfrm>
            <a:custGeom>
              <a:avLst/>
              <a:gdLst/>
              <a:ahLst/>
              <a:cxnLst/>
              <a:rect l="l" t="t" r="r" b="b"/>
              <a:pathLst>
                <a:path w="3157" h="412" extrusionOk="0">
                  <a:moveTo>
                    <a:pt x="1883" y="1"/>
                  </a:moveTo>
                  <a:cubicBezTo>
                    <a:pt x="1282" y="1"/>
                    <a:pt x="681" y="87"/>
                    <a:pt x="71" y="154"/>
                  </a:cubicBezTo>
                  <a:cubicBezTo>
                    <a:pt x="0" y="154"/>
                    <a:pt x="0" y="259"/>
                    <a:pt x="71" y="259"/>
                  </a:cubicBezTo>
                  <a:cubicBezTo>
                    <a:pt x="681" y="325"/>
                    <a:pt x="1282" y="412"/>
                    <a:pt x="1883" y="412"/>
                  </a:cubicBezTo>
                  <a:cubicBezTo>
                    <a:pt x="2289" y="412"/>
                    <a:pt x="2695" y="372"/>
                    <a:pt x="3102" y="261"/>
                  </a:cubicBezTo>
                  <a:cubicBezTo>
                    <a:pt x="3156" y="244"/>
                    <a:pt x="3156" y="169"/>
                    <a:pt x="3102" y="152"/>
                  </a:cubicBezTo>
                  <a:cubicBezTo>
                    <a:pt x="2695" y="40"/>
                    <a:pt x="2289" y="1"/>
                    <a:pt x="1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5" name="Google Shape;3915;p8"/>
            <p:cNvSpPr/>
            <p:nvPr/>
          </p:nvSpPr>
          <p:spPr>
            <a:xfrm>
              <a:off x="6892000" y="1931075"/>
              <a:ext cx="82325" cy="10925"/>
            </a:xfrm>
            <a:custGeom>
              <a:avLst/>
              <a:gdLst/>
              <a:ahLst/>
              <a:cxnLst/>
              <a:rect l="l" t="t" r="r" b="b"/>
              <a:pathLst>
                <a:path w="3293" h="437" extrusionOk="0">
                  <a:moveTo>
                    <a:pt x="1957" y="1"/>
                  </a:moveTo>
                  <a:cubicBezTo>
                    <a:pt x="1336" y="1"/>
                    <a:pt x="710" y="90"/>
                    <a:pt x="92" y="151"/>
                  </a:cubicBezTo>
                  <a:cubicBezTo>
                    <a:pt x="0" y="151"/>
                    <a:pt x="0" y="287"/>
                    <a:pt x="92" y="287"/>
                  </a:cubicBezTo>
                  <a:cubicBezTo>
                    <a:pt x="712" y="347"/>
                    <a:pt x="1340" y="437"/>
                    <a:pt x="1964" y="437"/>
                  </a:cubicBezTo>
                  <a:cubicBezTo>
                    <a:pt x="2394" y="437"/>
                    <a:pt x="2821" y="394"/>
                    <a:pt x="3242" y="271"/>
                  </a:cubicBezTo>
                  <a:cubicBezTo>
                    <a:pt x="3293" y="254"/>
                    <a:pt x="3293" y="184"/>
                    <a:pt x="3242" y="169"/>
                  </a:cubicBezTo>
                  <a:cubicBezTo>
                    <a:pt x="2819" y="44"/>
                    <a:pt x="2389" y="1"/>
                    <a:pt x="19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6" name="Google Shape;3916;p8"/>
            <p:cNvSpPr/>
            <p:nvPr/>
          </p:nvSpPr>
          <p:spPr>
            <a:xfrm>
              <a:off x="6459175" y="1573675"/>
              <a:ext cx="96625" cy="13700"/>
            </a:xfrm>
            <a:custGeom>
              <a:avLst/>
              <a:gdLst/>
              <a:ahLst/>
              <a:cxnLst/>
              <a:rect l="l" t="t" r="r" b="b"/>
              <a:pathLst>
                <a:path w="3865" h="548" extrusionOk="0">
                  <a:moveTo>
                    <a:pt x="991" y="0"/>
                  </a:moveTo>
                  <a:cubicBezTo>
                    <a:pt x="632" y="0"/>
                    <a:pt x="273" y="42"/>
                    <a:pt x="12" y="259"/>
                  </a:cubicBezTo>
                  <a:cubicBezTo>
                    <a:pt x="0" y="270"/>
                    <a:pt x="0" y="292"/>
                    <a:pt x="12" y="303"/>
                  </a:cubicBezTo>
                  <a:cubicBezTo>
                    <a:pt x="271" y="517"/>
                    <a:pt x="597" y="547"/>
                    <a:pt x="928" y="547"/>
                  </a:cubicBezTo>
                  <a:cubicBezTo>
                    <a:pt x="1057" y="547"/>
                    <a:pt x="1188" y="542"/>
                    <a:pt x="1315" y="542"/>
                  </a:cubicBezTo>
                  <a:cubicBezTo>
                    <a:pt x="1331" y="542"/>
                    <a:pt x="1347" y="542"/>
                    <a:pt x="1363" y="543"/>
                  </a:cubicBezTo>
                  <a:cubicBezTo>
                    <a:pt x="1396" y="543"/>
                    <a:pt x="1429" y="543"/>
                    <a:pt x="1462" y="543"/>
                  </a:cubicBezTo>
                  <a:cubicBezTo>
                    <a:pt x="2249" y="543"/>
                    <a:pt x="2992" y="433"/>
                    <a:pt x="3775" y="349"/>
                  </a:cubicBezTo>
                  <a:cubicBezTo>
                    <a:pt x="3865" y="347"/>
                    <a:pt x="3863" y="213"/>
                    <a:pt x="3773" y="213"/>
                  </a:cubicBezTo>
                  <a:cubicBezTo>
                    <a:pt x="3056" y="135"/>
                    <a:pt x="2370" y="16"/>
                    <a:pt x="1647" y="16"/>
                  </a:cubicBezTo>
                  <a:cubicBezTo>
                    <a:pt x="1642" y="16"/>
                    <a:pt x="1637" y="16"/>
                    <a:pt x="1632" y="16"/>
                  </a:cubicBezTo>
                  <a:cubicBezTo>
                    <a:pt x="1433" y="16"/>
                    <a:pt x="1212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7" name="Google Shape;3917;p8"/>
            <p:cNvSpPr/>
            <p:nvPr/>
          </p:nvSpPr>
          <p:spPr>
            <a:xfrm>
              <a:off x="6693225" y="1567500"/>
              <a:ext cx="100150" cy="14325"/>
            </a:xfrm>
            <a:custGeom>
              <a:avLst/>
              <a:gdLst/>
              <a:ahLst/>
              <a:cxnLst/>
              <a:rect l="l" t="t" r="r" b="b"/>
              <a:pathLst>
                <a:path w="4006" h="573" extrusionOk="0">
                  <a:moveTo>
                    <a:pt x="1640" y="1"/>
                  </a:moveTo>
                  <a:cubicBezTo>
                    <a:pt x="1100" y="1"/>
                    <a:pt x="567" y="60"/>
                    <a:pt x="64" y="224"/>
                  </a:cubicBezTo>
                  <a:cubicBezTo>
                    <a:pt x="0" y="242"/>
                    <a:pt x="0" y="330"/>
                    <a:pt x="64" y="350"/>
                  </a:cubicBezTo>
                  <a:cubicBezTo>
                    <a:pt x="567" y="514"/>
                    <a:pt x="1099" y="573"/>
                    <a:pt x="1639" y="573"/>
                  </a:cubicBezTo>
                  <a:cubicBezTo>
                    <a:pt x="2420" y="573"/>
                    <a:pt x="3216" y="449"/>
                    <a:pt x="3955" y="337"/>
                  </a:cubicBezTo>
                  <a:cubicBezTo>
                    <a:pt x="4006" y="330"/>
                    <a:pt x="4006" y="243"/>
                    <a:pt x="3955" y="235"/>
                  </a:cubicBezTo>
                  <a:cubicBezTo>
                    <a:pt x="3216" y="125"/>
                    <a:pt x="2421" y="1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8" name="Google Shape;3918;p8"/>
            <p:cNvSpPr/>
            <p:nvPr/>
          </p:nvSpPr>
          <p:spPr>
            <a:xfrm>
              <a:off x="6885225" y="1570025"/>
              <a:ext cx="101325" cy="9300"/>
            </a:xfrm>
            <a:custGeom>
              <a:avLst/>
              <a:gdLst/>
              <a:ahLst/>
              <a:cxnLst/>
              <a:rect l="l" t="t" r="r" b="b"/>
              <a:pathLst>
                <a:path w="4053" h="372" extrusionOk="0">
                  <a:moveTo>
                    <a:pt x="1740" y="0"/>
                  </a:moveTo>
                  <a:cubicBezTo>
                    <a:pt x="1212" y="0"/>
                    <a:pt x="678" y="27"/>
                    <a:pt x="122" y="92"/>
                  </a:cubicBezTo>
                  <a:cubicBezTo>
                    <a:pt x="1" y="106"/>
                    <a:pt x="1" y="265"/>
                    <a:pt x="122" y="280"/>
                  </a:cubicBezTo>
                  <a:cubicBezTo>
                    <a:pt x="677" y="345"/>
                    <a:pt x="1211" y="372"/>
                    <a:pt x="1740" y="372"/>
                  </a:cubicBezTo>
                  <a:cubicBezTo>
                    <a:pt x="2479" y="372"/>
                    <a:pt x="3210" y="319"/>
                    <a:pt x="3982" y="239"/>
                  </a:cubicBezTo>
                  <a:cubicBezTo>
                    <a:pt x="4052" y="239"/>
                    <a:pt x="4052" y="133"/>
                    <a:pt x="3982" y="133"/>
                  </a:cubicBezTo>
                  <a:cubicBezTo>
                    <a:pt x="3210" y="53"/>
                    <a:pt x="2480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19" name="Google Shape;3919;p8"/>
            <p:cNvSpPr/>
            <p:nvPr/>
          </p:nvSpPr>
          <p:spPr>
            <a:xfrm>
              <a:off x="6751725" y="1831625"/>
              <a:ext cx="65825" cy="10825"/>
            </a:xfrm>
            <a:custGeom>
              <a:avLst/>
              <a:gdLst/>
              <a:ahLst/>
              <a:cxnLst/>
              <a:rect l="l" t="t" r="r" b="b"/>
              <a:pathLst>
                <a:path w="2633" h="433" extrusionOk="0">
                  <a:moveTo>
                    <a:pt x="1620" y="0"/>
                  </a:moveTo>
                  <a:cubicBezTo>
                    <a:pt x="1099" y="0"/>
                    <a:pt x="585" y="118"/>
                    <a:pt x="32" y="190"/>
                  </a:cubicBezTo>
                  <a:cubicBezTo>
                    <a:pt x="1" y="192"/>
                    <a:pt x="1" y="239"/>
                    <a:pt x="32" y="243"/>
                  </a:cubicBezTo>
                  <a:cubicBezTo>
                    <a:pt x="585" y="315"/>
                    <a:pt x="1099" y="433"/>
                    <a:pt x="1620" y="433"/>
                  </a:cubicBezTo>
                  <a:cubicBezTo>
                    <a:pt x="1935" y="433"/>
                    <a:pt x="2252" y="390"/>
                    <a:pt x="2581" y="269"/>
                  </a:cubicBezTo>
                  <a:cubicBezTo>
                    <a:pt x="2632" y="253"/>
                    <a:pt x="2632" y="180"/>
                    <a:pt x="2581" y="164"/>
                  </a:cubicBezTo>
                  <a:cubicBezTo>
                    <a:pt x="2252" y="43"/>
                    <a:pt x="1935" y="0"/>
                    <a:pt x="1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0" name="Google Shape;3920;p8"/>
            <p:cNvSpPr/>
            <p:nvPr/>
          </p:nvSpPr>
          <p:spPr>
            <a:xfrm>
              <a:off x="6886625" y="1582850"/>
              <a:ext cx="78350" cy="262850"/>
            </a:xfrm>
            <a:custGeom>
              <a:avLst/>
              <a:gdLst/>
              <a:ahLst/>
              <a:cxnLst/>
              <a:rect l="l" t="t" r="r" b="b"/>
              <a:pathLst>
                <a:path w="3134" h="10514" extrusionOk="0">
                  <a:moveTo>
                    <a:pt x="1633" y="1"/>
                  </a:moveTo>
                  <a:cubicBezTo>
                    <a:pt x="1622" y="1"/>
                    <a:pt x="1611" y="6"/>
                    <a:pt x="1605" y="17"/>
                  </a:cubicBezTo>
                  <a:cubicBezTo>
                    <a:pt x="1603" y="18"/>
                    <a:pt x="1603" y="20"/>
                    <a:pt x="1603" y="21"/>
                  </a:cubicBezTo>
                  <a:cubicBezTo>
                    <a:pt x="1573" y="11"/>
                    <a:pt x="1540" y="6"/>
                    <a:pt x="1508" y="6"/>
                  </a:cubicBezTo>
                  <a:cubicBezTo>
                    <a:pt x="1413" y="6"/>
                    <a:pt x="1318" y="51"/>
                    <a:pt x="1275" y="136"/>
                  </a:cubicBezTo>
                  <a:cubicBezTo>
                    <a:pt x="944" y="820"/>
                    <a:pt x="594" y="1496"/>
                    <a:pt x="263" y="2180"/>
                  </a:cubicBezTo>
                  <a:cubicBezTo>
                    <a:pt x="243" y="2216"/>
                    <a:pt x="272" y="2256"/>
                    <a:pt x="307" y="2256"/>
                  </a:cubicBezTo>
                  <a:cubicBezTo>
                    <a:pt x="315" y="2256"/>
                    <a:pt x="323" y="2254"/>
                    <a:pt x="332" y="2249"/>
                  </a:cubicBezTo>
                  <a:cubicBezTo>
                    <a:pt x="817" y="1975"/>
                    <a:pt x="1108" y="1485"/>
                    <a:pt x="1388" y="1002"/>
                  </a:cubicBezTo>
                  <a:lnTo>
                    <a:pt x="1388" y="1002"/>
                  </a:lnTo>
                  <a:cubicBezTo>
                    <a:pt x="1378" y="1273"/>
                    <a:pt x="1390" y="1549"/>
                    <a:pt x="1390" y="1824"/>
                  </a:cubicBezTo>
                  <a:cubicBezTo>
                    <a:pt x="1386" y="2861"/>
                    <a:pt x="1380" y="3899"/>
                    <a:pt x="1380" y="4936"/>
                  </a:cubicBezTo>
                  <a:cubicBezTo>
                    <a:pt x="1380" y="6462"/>
                    <a:pt x="1367" y="7946"/>
                    <a:pt x="1550" y="9451"/>
                  </a:cubicBezTo>
                  <a:cubicBezTo>
                    <a:pt x="1086" y="9011"/>
                    <a:pt x="609" y="8607"/>
                    <a:pt x="100" y="8201"/>
                  </a:cubicBezTo>
                  <a:cubicBezTo>
                    <a:pt x="90" y="8191"/>
                    <a:pt x="78" y="8186"/>
                    <a:pt x="66" y="8186"/>
                  </a:cubicBezTo>
                  <a:cubicBezTo>
                    <a:pt x="32" y="8186"/>
                    <a:pt x="1" y="8223"/>
                    <a:pt x="22" y="8261"/>
                  </a:cubicBezTo>
                  <a:cubicBezTo>
                    <a:pt x="387" y="8958"/>
                    <a:pt x="952" y="9444"/>
                    <a:pt x="1411" y="10059"/>
                  </a:cubicBezTo>
                  <a:cubicBezTo>
                    <a:pt x="1078" y="10059"/>
                    <a:pt x="743" y="10099"/>
                    <a:pt x="407" y="10218"/>
                  </a:cubicBezTo>
                  <a:cubicBezTo>
                    <a:pt x="340" y="10240"/>
                    <a:pt x="340" y="10335"/>
                    <a:pt x="407" y="10356"/>
                  </a:cubicBezTo>
                  <a:cubicBezTo>
                    <a:pt x="737" y="10473"/>
                    <a:pt x="1066" y="10514"/>
                    <a:pt x="1395" y="10514"/>
                  </a:cubicBezTo>
                  <a:cubicBezTo>
                    <a:pt x="1953" y="10514"/>
                    <a:pt x="2512" y="10396"/>
                    <a:pt x="3079" y="10333"/>
                  </a:cubicBezTo>
                  <a:cubicBezTo>
                    <a:pt x="3133" y="10327"/>
                    <a:pt x="3133" y="10249"/>
                    <a:pt x="3081" y="10241"/>
                  </a:cubicBezTo>
                  <a:cubicBezTo>
                    <a:pt x="2732" y="10202"/>
                    <a:pt x="2385" y="10143"/>
                    <a:pt x="2041" y="10103"/>
                  </a:cubicBezTo>
                  <a:cubicBezTo>
                    <a:pt x="2330" y="9565"/>
                    <a:pt x="2564" y="9123"/>
                    <a:pt x="2545" y="8478"/>
                  </a:cubicBezTo>
                  <a:cubicBezTo>
                    <a:pt x="2544" y="8438"/>
                    <a:pt x="2509" y="8411"/>
                    <a:pt x="2474" y="8411"/>
                  </a:cubicBezTo>
                  <a:cubicBezTo>
                    <a:pt x="2453" y="8411"/>
                    <a:pt x="2432" y="8421"/>
                    <a:pt x="2420" y="8445"/>
                  </a:cubicBezTo>
                  <a:cubicBezTo>
                    <a:pt x="2207" y="8837"/>
                    <a:pt x="1938" y="9186"/>
                    <a:pt x="1705" y="9564"/>
                  </a:cubicBezTo>
                  <a:cubicBezTo>
                    <a:pt x="1903" y="8020"/>
                    <a:pt x="1885" y="6501"/>
                    <a:pt x="1885" y="4936"/>
                  </a:cubicBezTo>
                  <a:cubicBezTo>
                    <a:pt x="1885" y="4026"/>
                    <a:pt x="1880" y="3115"/>
                    <a:pt x="1879" y="2205"/>
                  </a:cubicBezTo>
                  <a:cubicBezTo>
                    <a:pt x="1877" y="1823"/>
                    <a:pt x="1908" y="1419"/>
                    <a:pt x="1890" y="1027"/>
                  </a:cubicBezTo>
                  <a:lnTo>
                    <a:pt x="1890" y="1027"/>
                  </a:lnTo>
                  <a:cubicBezTo>
                    <a:pt x="2207" y="1334"/>
                    <a:pt x="2517" y="1649"/>
                    <a:pt x="2774" y="2003"/>
                  </a:cubicBezTo>
                  <a:cubicBezTo>
                    <a:pt x="2790" y="2028"/>
                    <a:pt x="2813" y="2038"/>
                    <a:pt x="2837" y="2038"/>
                  </a:cubicBezTo>
                  <a:cubicBezTo>
                    <a:pt x="2881" y="2038"/>
                    <a:pt x="2925" y="1999"/>
                    <a:pt x="2912" y="1944"/>
                  </a:cubicBezTo>
                  <a:cubicBezTo>
                    <a:pt x="2764" y="1176"/>
                    <a:pt x="2340" y="478"/>
                    <a:pt x="1678" y="58"/>
                  </a:cubicBezTo>
                  <a:cubicBezTo>
                    <a:pt x="1674" y="44"/>
                    <a:pt x="1669" y="30"/>
                    <a:pt x="1662" y="17"/>
                  </a:cubicBezTo>
                  <a:cubicBezTo>
                    <a:pt x="1655" y="6"/>
                    <a:pt x="1644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1" name="Google Shape;3921;p8"/>
            <p:cNvSpPr/>
            <p:nvPr/>
          </p:nvSpPr>
          <p:spPr>
            <a:xfrm>
              <a:off x="6520075" y="1451450"/>
              <a:ext cx="102375" cy="62250"/>
            </a:xfrm>
            <a:custGeom>
              <a:avLst/>
              <a:gdLst/>
              <a:ahLst/>
              <a:cxnLst/>
              <a:rect l="l" t="t" r="r" b="b"/>
              <a:pathLst>
                <a:path w="4095" h="2490" extrusionOk="0">
                  <a:moveTo>
                    <a:pt x="2479" y="0"/>
                  </a:moveTo>
                  <a:cubicBezTo>
                    <a:pt x="2478" y="0"/>
                    <a:pt x="2477" y="0"/>
                    <a:pt x="2476" y="0"/>
                  </a:cubicBezTo>
                  <a:lnTo>
                    <a:pt x="2421" y="0"/>
                  </a:lnTo>
                  <a:cubicBezTo>
                    <a:pt x="2364" y="0"/>
                    <a:pt x="2310" y="22"/>
                    <a:pt x="2269" y="64"/>
                  </a:cubicBezTo>
                  <a:cubicBezTo>
                    <a:pt x="2225" y="100"/>
                    <a:pt x="2200" y="156"/>
                    <a:pt x="2200" y="215"/>
                  </a:cubicBezTo>
                  <a:cubicBezTo>
                    <a:pt x="2200" y="218"/>
                    <a:pt x="2197" y="222"/>
                    <a:pt x="2197" y="225"/>
                  </a:cubicBezTo>
                  <a:cubicBezTo>
                    <a:pt x="2177" y="423"/>
                    <a:pt x="2161" y="619"/>
                    <a:pt x="2156" y="811"/>
                  </a:cubicBezTo>
                  <a:cubicBezTo>
                    <a:pt x="2055" y="1233"/>
                    <a:pt x="1784" y="1574"/>
                    <a:pt x="1267" y="1574"/>
                  </a:cubicBezTo>
                  <a:cubicBezTo>
                    <a:pt x="1260" y="1574"/>
                    <a:pt x="1253" y="1574"/>
                    <a:pt x="1245" y="1573"/>
                  </a:cubicBezTo>
                  <a:cubicBezTo>
                    <a:pt x="1091" y="1570"/>
                    <a:pt x="878" y="1498"/>
                    <a:pt x="922" y="1311"/>
                  </a:cubicBezTo>
                  <a:cubicBezTo>
                    <a:pt x="1009" y="941"/>
                    <a:pt x="1555" y="680"/>
                    <a:pt x="1913" y="680"/>
                  </a:cubicBezTo>
                  <a:cubicBezTo>
                    <a:pt x="1934" y="680"/>
                    <a:pt x="1954" y="681"/>
                    <a:pt x="1974" y="683"/>
                  </a:cubicBezTo>
                  <a:cubicBezTo>
                    <a:pt x="2021" y="683"/>
                    <a:pt x="2065" y="656"/>
                    <a:pt x="2090" y="615"/>
                  </a:cubicBezTo>
                  <a:cubicBezTo>
                    <a:pt x="2093" y="610"/>
                    <a:pt x="2095" y="604"/>
                    <a:pt x="2098" y="597"/>
                  </a:cubicBezTo>
                  <a:cubicBezTo>
                    <a:pt x="2100" y="592"/>
                    <a:pt x="2102" y="588"/>
                    <a:pt x="2103" y="584"/>
                  </a:cubicBezTo>
                  <a:cubicBezTo>
                    <a:pt x="2123" y="527"/>
                    <a:pt x="2090" y="463"/>
                    <a:pt x="2041" y="433"/>
                  </a:cubicBezTo>
                  <a:cubicBezTo>
                    <a:pt x="1940" y="371"/>
                    <a:pt x="1826" y="343"/>
                    <a:pt x="1708" y="343"/>
                  </a:cubicBezTo>
                  <a:cubicBezTo>
                    <a:pt x="954" y="343"/>
                    <a:pt x="1" y="1458"/>
                    <a:pt x="870" y="1888"/>
                  </a:cubicBezTo>
                  <a:cubicBezTo>
                    <a:pt x="1005" y="1956"/>
                    <a:pt x="1153" y="1985"/>
                    <a:pt x="1303" y="1985"/>
                  </a:cubicBezTo>
                  <a:cubicBezTo>
                    <a:pt x="1567" y="1985"/>
                    <a:pt x="1836" y="1894"/>
                    <a:pt x="2049" y="1754"/>
                  </a:cubicBezTo>
                  <a:cubicBezTo>
                    <a:pt x="2120" y="1706"/>
                    <a:pt x="2185" y="1652"/>
                    <a:pt x="2244" y="1590"/>
                  </a:cubicBezTo>
                  <a:cubicBezTo>
                    <a:pt x="2297" y="1775"/>
                    <a:pt x="2379" y="1951"/>
                    <a:pt x="2487" y="2110"/>
                  </a:cubicBezTo>
                  <a:cubicBezTo>
                    <a:pt x="2671" y="2382"/>
                    <a:pt x="2934" y="2490"/>
                    <a:pt x="3211" y="2490"/>
                  </a:cubicBezTo>
                  <a:cubicBezTo>
                    <a:pt x="3491" y="2490"/>
                    <a:pt x="3785" y="2380"/>
                    <a:pt x="4027" y="2218"/>
                  </a:cubicBezTo>
                  <a:cubicBezTo>
                    <a:pt x="4095" y="2179"/>
                    <a:pt x="4061" y="2081"/>
                    <a:pt x="3992" y="2081"/>
                  </a:cubicBezTo>
                  <a:cubicBezTo>
                    <a:pt x="3985" y="2081"/>
                    <a:pt x="3979" y="2082"/>
                    <a:pt x="3972" y="2084"/>
                  </a:cubicBezTo>
                  <a:cubicBezTo>
                    <a:pt x="3874" y="2102"/>
                    <a:pt x="3782" y="2111"/>
                    <a:pt x="3695" y="2111"/>
                  </a:cubicBezTo>
                  <a:cubicBezTo>
                    <a:pt x="3298" y="2111"/>
                    <a:pt x="3012" y="1916"/>
                    <a:pt x="2840" y="1488"/>
                  </a:cubicBezTo>
                  <a:cubicBezTo>
                    <a:pt x="2730" y="1219"/>
                    <a:pt x="2664" y="891"/>
                    <a:pt x="2646" y="579"/>
                  </a:cubicBezTo>
                  <a:cubicBezTo>
                    <a:pt x="2651" y="505"/>
                    <a:pt x="2653" y="433"/>
                    <a:pt x="2651" y="359"/>
                  </a:cubicBezTo>
                  <a:cubicBezTo>
                    <a:pt x="2679" y="320"/>
                    <a:pt x="2694" y="273"/>
                    <a:pt x="2692" y="225"/>
                  </a:cubicBezTo>
                  <a:cubicBezTo>
                    <a:pt x="2694" y="113"/>
                    <a:pt x="2623" y="0"/>
                    <a:pt x="2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2" name="Google Shape;3922;p8"/>
            <p:cNvSpPr/>
            <p:nvPr/>
          </p:nvSpPr>
          <p:spPr>
            <a:xfrm>
              <a:off x="6992725" y="1645225"/>
              <a:ext cx="94125" cy="98750"/>
            </a:xfrm>
            <a:custGeom>
              <a:avLst/>
              <a:gdLst/>
              <a:ahLst/>
              <a:cxnLst/>
              <a:rect l="l" t="t" r="r" b="b"/>
              <a:pathLst>
                <a:path w="3765" h="3950" extrusionOk="0">
                  <a:moveTo>
                    <a:pt x="994" y="663"/>
                  </a:moveTo>
                  <a:lnTo>
                    <a:pt x="994" y="663"/>
                  </a:lnTo>
                  <a:cubicBezTo>
                    <a:pt x="894" y="1157"/>
                    <a:pt x="686" y="1608"/>
                    <a:pt x="484" y="2062"/>
                  </a:cubicBezTo>
                  <a:cubicBezTo>
                    <a:pt x="502" y="1544"/>
                    <a:pt x="673" y="1025"/>
                    <a:pt x="994" y="663"/>
                  </a:cubicBezTo>
                  <a:close/>
                  <a:moveTo>
                    <a:pt x="1245" y="0"/>
                  </a:moveTo>
                  <a:cubicBezTo>
                    <a:pt x="1213" y="0"/>
                    <a:pt x="1181" y="8"/>
                    <a:pt x="1152" y="25"/>
                  </a:cubicBezTo>
                  <a:cubicBezTo>
                    <a:pt x="202" y="586"/>
                    <a:pt x="0" y="1747"/>
                    <a:pt x="203" y="2761"/>
                  </a:cubicBezTo>
                  <a:cubicBezTo>
                    <a:pt x="169" y="2864"/>
                    <a:pt x="135" y="2966"/>
                    <a:pt x="108" y="3073"/>
                  </a:cubicBezTo>
                  <a:cubicBezTo>
                    <a:pt x="98" y="3114"/>
                    <a:pt x="130" y="3147"/>
                    <a:pt x="165" y="3147"/>
                  </a:cubicBezTo>
                  <a:cubicBezTo>
                    <a:pt x="179" y="3147"/>
                    <a:pt x="193" y="3142"/>
                    <a:pt x="205" y="3130"/>
                  </a:cubicBezTo>
                  <a:cubicBezTo>
                    <a:pt x="230" y="3106"/>
                    <a:pt x="251" y="3076"/>
                    <a:pt x="274" y="3051"/>
                  </a:cubicBezTo>
                  <a:cubicBezTo>
                    <a:pt x="377" y="3389"/>
                    <a:pt x="559" y="3754"/>
                    <a:pt x="883" y="3899"/>
                  </a:cubicBezTo>
                  <a:cubicBezTo>
                    <a:pt x="959" y="3935"/>
                    <a:pt x="1030" y="3950"/>
                    <a:pt x="1097" y="3950"/>
                  </a:cubicBezTo>
                  <a:cubicBezTo>
                    <a:pt x="1317" y="3950"/>
                    <a:pt x="1489" y="3785"/>
                    <a:pt x="1659" y="3627"/>
                  </a:cubicBezTo>
                  <a:cubicBezTo>
                    <a:pt x="1903" y="3737"/>
                    <a:pt x="2110" y="3811"/>
                    <a:pt x="2370" y="3811"/>
                  </a:cubicBezTo>
                  <a:cubicBezTo>
                    <a:pt x="2457" y="3811"/>
                    <a:pt x="2549" y="3803"/>
                    <a:pt x="2651" y="3785"/>
                  </a:cubicBezTo>
                  <a:cubicBezTo>
                    <a:pt x="3114" y="3703"/>
                    <a:pt x="3489" y="3256"/>
                    <a:pt x="3727" y="2886"/>
                  </a:cubicBezTo>
                  <a:cubicBezTo>
                    <a:pt x="3764" y="2828"/>
                    <a:pt x="3714" y="2776"/>
                    <a:pt x="3660" y="2776"/>
                  </a:cubicBezTo>
                  <a:cubicBezTo>
                    <a:pt x="3642" y="2776"/>
                    <a:pt x="3624" y="2781"/>
                    <a:pt x="3609" y="2794"/>
                  </a:cubicBezTo>
                  <a:cubicBezTo>
                    <a:pt x="3253" y="3083"/>
                    <a:pt x="2891" y="3172"/>
                    <a:pt x="2453" y="3172"/>
                  </a:cubicBezTo>
                  <a:cubicBezTo>
                    <a:pt x="2434" y="3172"/>
                    <a:pt x="2414" y="3172"/>
                    <a:pt x="2393" y="3171"/>
                  </a:cubicBezTo>
                  <a:cubicBezTo>
                    <a:pt x="2182" y="3167"/>
                    <a:pt x="1956" y="3031"/>
                    <a:pt x="1745" y="3031"/>
                  </a:cubicBezTo>
                  <a:cubicBezTo>
                    <a:pt x="1688" y="3031"/>
                    <a:pt x="1633" y="3041"/>
                    <a:pt x="1578" y="3066"/>
                  </a:cubicBezTo>
                  <a:cubicBezTo>
                    <a:pt x="1349" y="3171"/>
                    <a:pt x="1244" y="3532"/>
                    <a:pt x="1068" y="3532"/>
                  </a:cubicBezTo>
                  <a:cubicBezTo>
                    <a:pt x="1000" y="3532"/>
                    <a:pt x="921" y="3478"/>
                    <a:pt x="820" y="3335"/>
                  </a:cubicBezTo>
                  <a:cubicBezTo>
                    <a:pt x="692" y="3155"/>
                    <a:pt x="609" y="2938"/>
                    <a:pt x="555" y="2710"/>
                  </a:cubicBezTo>
                  <a:cubicBezTo>
                    <a:pt x="1075" y="1990"/>
                    <a:pt x="1404" y="1039"/>
                    <a:pt x="1444" y="194"/>
                  </a:cubicBezTo>
                  <a:cubicBezTo>
                    <a:pt x="1449" y="80"/>
                    <a:pt x="1348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3" name="Google Shape;3923;p8"/>
            <p:cNvSpPr/>
            <p:nvPr/>
          </p:nvSpPr>
          <p:spPr>
            <a:xfrm>
              <a:off x="5643150" y="1997675"/>
              <a:ext cx="133725" cy="110000"/>
            </a:xfrm>
            <a:custGeom>
              <a:avLst/>
              <a:gdLst/>
              <a:ahLst/>
              <a:cxnLst/>
              <a:rect l="l" t="t" r="r" b="b"/>
              <a:pathLst>
                <a:path w="5349" h="4400" extrusionOk="0">
                  <a:moveTo>
                    <a:pt x="2502" y="1117"/>
                  </a:moveTo>
                  <a:cubicBezTo>
                    <a:pt x="2590" y="1332"/>
                    <a:pt x="2672" y="1549"/>
                    <a:pt x="2756" y="1765"/>
                  </a:cubicBezTo>
                  <a:cubicBezTo>
                    <a:pt x="2553" y="1785"/>
                    <a:pt x="2347" y="1814"/>
                    <a:pt x="2144" y="1852"/>
                  </a:cubicBezTo>
                  <a:cubicBezTo>
                    <a:pt x="2264" y="1608"/>
                    <a:pt x="2384" y="1363"/>
                    <a:pt x="2502" y="1117"/>
                  </a:cubicBezTo>
                  <a:close/>
                  <a:moveTo>
                    <a:pt x="2517" y="1"/>
                  </a:moveTo>
                  <a:cubicBezTo>
                    <a:pt x="2400" y="1"/>
                    <a:pt x="2284" y="54"/>
                    <a:pt x="2231" y="162"/>
                  </a:cubicBezTo>
                  <a:cubicBezTo>
                    <a:pt x="1929" y="786"/>
                    <a:pt x="1639" y="1416"/>
                    <a:pt x="1337" y="2039"/>
                  </a:cubicBezTo>
                  <a:cubicBezTo>
                    <a:pt x="909" y="2155"/>
                    <a:pt x="489" y="2293"/>
                    <a:pt x="85" y="2429"/>
                  </a:cubicBezTo>
                  <a:cubicBezTo>
                    <a:pt x="0" y="2459"/>
                    <a:pt x="29" y="2573"/>
                    <a:pt x="110" y="2573"/>
                  </a:cubicBezTo>
                  <a:cubicBezTo>
                    <a:pt x="115" y="2573"/>
                    <a:pt x="120" y="2573"/>
                    <a:pt x="125" y="2572"/>
                  </a:cubicBezTo>
                  <a:cubicBezTo>
                    <a:pt x="461" y="2518"/>
                    <a:pt x="805" y="2466"/>
                    <a:pt x="1153" y="2418"/>
                  </a:cubicBezTo>
                  <a:lnTo>
                    <a:pt x="1153" y="2418"/>
                  </a:lnTo>
                  <a:cubicBezTo>
                    <a:pt x="1148" y="2428"/>
                    <a:pt x="1143" y="2439"/>
                    <a:pt x="1137" y="2451"/>
                  </a:cubicBezTo>
                  <a:cubicBezTo>
                    <a:pt x="825" y="3068"/>
                    <a:pt x="399" y="3647"/>
                    <a:pt x="141" y="4286"/>
                  </a:cubicBezTo>
                  <a:cubicBezTo>
                    <a:pt x="118" y="4343"/>
                    <a:pt x="174" y="4399"/>
                    <a:pt x="228" y="4399"/>
                  </a:cubicBezTo>
                  <a:cubicBezTo>
                    <a:pt x="235" y="4399"/>
                    <a:pt x="242" y="4398"/>
                    <a:pt x="249" y="4396"/>
                  </a:cubicBezTo>
                  <a:cubicBezTo>
                    <a:pt x="871" y="4198"/>
                    <a:pt x="1255" y="3507"/>
                    <a:pt x="1560" y="2976"/>
                  </a:cubicBezTo>
                  <a:cubicBezTo>
                    <a:pt x="1681" y="2762"/>
                    <a:pt x="1791" y="2544"/>
                    <a:pt x="1903" y="2328"/>
                  </a:cubicBezTo>
                  <a:cubicBezTo>
                    <a:pt x="2249" y="2292"/>
                    <a:pt x="2598" y="2272"/>
                    <a:pt x="2946" y="2264"/>
                  </a:cubicBezTo>
                  <a:cubicBezTo>
                    <a:pt x="3196" y="2930"/>
                    <a:pt x="3445" y="3596"/>
                    <a:pt x="3773" y="4232"/>
                  </a:cubicBezTo>
                  <a:cubicBezTo>
                    <a:pt x="3788" y="4262"/>
                    <a:pt x="3812" y="4275"/>
                    <a:pt x="3837" y="4275"/>
                  </a:cubicBezTo>
                  <a:cubicBezTo>
                    <a:pt x="3880" y="4275"/>
                    <a:pt x="3924" y="4239"/>
                    <a:pt x="3929" y="4191"/>
                  </a:cubicBezTo>
                  <a:cubicBezTo>
                    <a:pt x="3988" y="3530"/>
                    <a:pt x="3885" y="2895"/>
                    <a:pt x="3698" y="2279"/>
                  </a:cubicBezTo>
                  <a:lnTo>
                    <a:pt x="3698" y="2279"/>
                  </a:lnTo>
                  <a:cubicBezTo>
                    <a:pt x="4188" y="2306"/>
                    <a:pt x="4672" y="2374"/>
                    <a:pt x="5138" y="2505"/>
                  </a:cubicBezTo>
                  <a:cubicBezTo>
                    <a:pt x="5151" y="2508"/>
                    <a:pt x="5163" y="2510"/>
                    <a:pt x="5174" y="2510"/>
                  </a:cubicBezTo>
                  <a:cubicBezTo>
                    <a:pt x="5293" y="2510"/>
                    <a:pt x="5348" y="2339"/>
                    <a:pt x="5236" y="2269"/>
                  </a:cubicBezTo>
                  <a:cubicBezTo>
                    <a:pt x="4692" y="1934"/>
                    <a:pt x="4113" y="1785"/>
                    <a:pt x="3520" y="1750"/>
                  </a:cubicBezTo>
                  <a:cubicBezTo>
                    <a:pt x="3315" y="1209"/>
                    <a:pt x="3061" y="681"/>
                    <a:pt x="2804" y="162"/>
                  </a:cubicBezTo>
                  <a:cubicBezTo>
                    <a:pt x="2750" y="55"/>
                    <a:pt x="2633" y="1"/>
                    <a:pt x="2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4" name="Google Shape;3924;p8"/>
            <p:cNvSpPr/>
            <p:nvPr/>
          </p:nvSpPr>
          <p:spPr>
            <a:xfrm>
              <a:off x="6545275" y="1992050"/>
              <a:ext cx="82150" cy="122525"/>
            </a:xfrm>
            <a:custGeom>
              <a:avLst/>
              <a:gdLst/>
              <a:ahLst/>
              <a:cxnLst/>
              <a:rect l="l" t="t" r="r" b="b"/>
              <a:pathLst>
                <a:path w="3286" h="4901" extrusionOk="0">
                  <a:moveTo>
                    <a:pt x="689" y="0"/>
                  </a:moveTo>
                  <a:cubicBezTo>
                    <a:pt x="474" y="0"/>
                    <a:pt x="351" y="201"/>
                    <a:pt x="388" y="397"/>
                  </a:cubicBezTo>
                  <a:cubicBezTo>
                    <a:pt x="624" y="1606"/>
                    <a:pt x="295" y="2976"/>
                    <a:pt x="828" y="4114"/>
                  </a:cubicBezTo>
                  <a:cubicBezTo>
                    <a:pt x="848" y="4158"/>
                    <a:pt x="882" y="4176"/>
                    <a:pt x="919" y="4176"/>
                  </a:cubicBezTo>
                  <a:cubicBezTo>
                    <a:pt x="982" y="4176"/>
                    <a:pt x="1051" y="4122"/>
                    <a:pt x="1056" y="4052"/>
                  </a:cubicBezTo>
                  <a:cubicBezTo>
                    <a:pt x="1135" y="2942"/>
                    <a:pt x="1156" y="1778"/>
                    <a:pt x="1038" y="661"/>
                  </a:cubicBezTo>
                  <a:lnTo>
                    <a:pt x="1038" y="661"/>
                  </a:lnTo>
                  <a:cubicBezTo>
                    <a:pt x="1459" y="717"/>
                    <a:pt x="1861" y="837"/>
                    <a:pt x="2196" y="1122"/>
                  </a:cubicBezTo>
                  <a:cubicBezTo>
                    <a:pt x="2888" y="1711"/>
                    <a:pt x="1993" y="2287"/>
                    <a:pt x="1469" y="2485"/>
                  </a:cubicBezTo>
                  <a:cubicBezTo>
                    <a:pt x="1203" y="2587"/>
                    <a:pt x="1277" y="2983"/>
                    <a:pt x="1513" y="2983"/>
                  </a:cubicBezTo>
                  <a:cubicBezTo>
                    <a:pt x="1541" y="2983"/>
                    <a:pt x="1571" y="2978"/>
                    <a:pt x="1602" y="2966"/>
                  </a:cubicBezTo>
                  <a:cubicBezTo>
                    <a:pt x="1801" y="2892"/>
                    <a:pt x="1992" y="2854"/>
                    <a:pt x="2155" y="2854"/>
                  </a:cubicBezTo>
                  <a:cubicBezTo>
                    <a:pt x="2593" y="2854"/>
                    <a:pt x="2823" y="3131"/>
                    <a:pt x="2442" y="3726"/>
                  </a:cubicBezTo>
                  <a:cubicBezTo>
                    <a:pt x="2048" y="4340"/>
                    <a:pt x="1134" y="4602"/>
                    <a:pt x="398" y="4602"/>
                  </a:cubicBezTo>
                  <a:cubicBezTo>
                    <a:pt x="291" y="4602"/>
                    <a:pt x="187" y="4596"/>
                    <a:pt x="90" y="4585"/>
                  </a:cubicBezTo>
                  <a:cubicBezTo>
                    <a:pt x="86" y="4585"/>
                    <a:pt x="83" y="4585"/>
                    <a:pt x="80" y="4585"/>
                  </a:cubicBezTo>
                  <a:cubicBezTo>
                    <a:pt x="4" y="4585"/>
                    <a:pt x="0" y="4703"/>
                    <a:pt x="70" y="4726"/>
                  </a:cubicBezTo>
                  <a:cubicBezTo>
                    <a:pt x="406" y="4837"/>
                    <a:pt x="769" y="4901"/>
                    <a:pt x="1124" y="4901"/>
                  </a:cubicBezTo>
                  <a:cubicBezTo>
                    <a:pt x="1962" y="4901"/>
                    <a:pt x="2759" y="4546"/>
                    <a:pt x="3067" y="3619"/>
                  </a:cubicBezTo>
                  <a:cubicBezTo>
                    <a:pt x="3285" y="2955"/>
                    <a:pt x="3029" y="2574"/>
                    <a:pt x="2601" y="2428"/>
                  </a:cubicBezTo>
                  <a:cubicBezTo>
                    <a:pt x="2924" y="2156"/>
                    <a:pt x="3131" y="1795"/>
                    <a:pt x="3059" y="1290"/>
                  </a:cubicBezTo>
                  <a:cubicBezTo>
                    <a:pt x="2918" y="294"/>
                    <a:pt x="1479" y="5"/>
                    <a:pt x="692" y="0"/>
                  </a:cubicBezTo>
                  <a:cubicBezTo>
                    <a:pt x="691" y="0"/>
                    <a:pt x="690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5" name="Google Shape;3925;p8"/>
            <p:cNvSpPr/>
            <p:nvPr/>
          </p:nvSpPr>
          <p:spPr>
            <a:xfrm>
              <a:off x="6100200" y="1037175"/>
              <a:ext cx="54775" cy="77875"/>
            </a:xfrm>
            <a:custGeom>
              <a:avLst/>
              <a:gdLst/>
              <a:ahLst/>
              <a:cxnLst/>
              <a:rect l="l" t="t" r="r" b="b"/>
              <a:pathLst>
                <a:path w="2191" h="3115" extrusionOk="0">
                  <a:moveTo>
                    <a:pt x="1529" y="0"/>
                  </a:moveTo>
                  <a:cubicBezTo>
                    <a:pt x="1403" y="0"/>
                    <a:pt x="1282" y="22"/>
                    <a:pt x="1201" y="59"/>
                  </a:cubicBezTo>
                  <a:cubicBezTo>
                    <a:pt x="765" y="254"/>
                    <a:pt x="507" y="708"/>
                    <a:pt x="357" y="1141"/>
                  </a:cubicBezTo>
                  <a:cubicBezTo>
                    <a:pt x="0" y="2157"/>
                    <a:pt x="573" y="3115"/>
                    <a:pt x="1515" y="3115"/>
                  </a:cubicBezTo>
                  <a:cubicBezTo>
                    <a:pt x="1701" y="3115"/>
                    <a:pt x="1900" y="3078"/>
                    <a:pt x="2110" y="2997"/>
                  </a:cubicBezTo>
                  <a:cubicBezTo>
                    <a:pt x="2176" y="2972"/>
                    <a:pt x="2191" y="2867"/>
                    <a:pt x="2110" y="2847"/>
                  </a:cubicBezTo>
                  <a:cubicBezTo>
                    <a:pt x="1731" y="2759"/>
                    <a:pt x="1216" y="2641"/>
                    <a:pt x="970" y="2306"/>
                  </a:cubicBezTo>
                  <a:cubicBezTo>
                    <a:pt x="757" y="2014"/>
                    <a:pt x="803" y="1616"/>
                    <a:pt x="899" y="1291"/>
                  </a:cubicBezTo>
                  <a:cubicBezTo>
                    <a:pt x="990" y="986"/>
                    <a:pt x="1183" y="672"/>
                    <a:pt x="1469" y="516"/>
                  </a:cubicBezTo>
                  <a:cubicBezTo>
                    <a:pt x="1501" y="499"/>
                    <a:pt x="1552" y="494"/>
                    <a:pt x="1611" y="494"/>
                  </a:cubicBezTo>
                  <a:cubicBezTo>
                    <a:pt x="1681" y="494"/>
                    <a:pt x="1762" y="501"/>
                    <a:pt x="1836" y="501"/>
                  </a:cubicBezTo>
                  <a:cubicBezTo>
                    <a:pt x="1945" y="501"/>
                    <a:pt x="2038" y="486"/>
                    <a:pt x="2053" y="413"/>
                  </a:cubicBezTo>
                  <a:cubicBezTo>
                    <a:pt x="2115" y="110"/>
                    <a:pt x="1810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6" name="Google Shape;3926;p8"/>
            <p:cNvSpPr/>
            <p:nvPr/>
          </p:nvSpPr>
          <p:spPr>
            <a:xfrm>
              <a:off x="5875800" y="2109725"/>
              <a:ext cx="460000" cy="200250"/>
            </a:xfrm>
            <a:custGeom>
              <a:avLst/>
              <a:gdLst/>
              <a:ahLst/>
              <a:cxnLst/>
              <a:rect l="l" t="t" r="r" b="b"/>
              <a:pathLst>
                <a:path w="18400" h="8010" extrusionOk="0">
                  <a:moveTo>
                    <a:pt x="14456" y="1745"/>
                  </a:moveTo>
                  <a:lnTo>
                    <a:pt x="14456" y="1745"/>
                  </a:lnTo>
                  <a:cubicBezTo>
                    <a:pt x="14457" y="1811"/>
                    <a:pt x="14454" y="1875"/>
                    <a:pt x="14454" y="1939"/>
                  </a:cubicBezTo>
                  <a:cubicBezTo>
                    <a:pt x="14095" y="2193"/>
                    <a:pt x="13739" y="2450"/>
                    <a:pt x="13448" y="2785"/>
                  </a:cubicBezTo>
                  <a:cubicBezTo>
                    <a:pt x="13418" y="2820"/>
                    <a:pt x="13444" y="2863"/>
                    <a:pt x="13484" y="2863"/>
                  </a:cubicBezTo>
                  <a:cubicBezTo>
                    <a:pt x="13487" y="2863"/>
                    <a:pt x="13490" y="2863"/>
                    <a:pt x="13493" y="2862"/>
                  </a:cubicBezTo>
                  <a:cubicBezTo>
                    <a:pt x="13840" y="2815"/>
                    <a:pt x="14139" y="2641"/>
                    <a:pt x="14433" y="2457"/>
                  </a:cubicBezTo>
                  <a:lnTo>
                    <a:pt x="14433" y="2457"/>
                  </a:lnTo>
                  <a:cubicBezTo>
                    <a:pt x="14328" y="3651"/>
                    <a:pt x="13855" y="4829"/>
                    <a:pt x="13214" y="5900"/>
                  </a:cubicBezTo>
                  <a:cubicBezTo>
                    <a:pt x="13160" y="5754"/>
                    <a:pt x="13128" y="5572"/>
                    <a:pt x="13084" y="5413"/>
                  </a:cubicBezTo>
                  <a:cubicBezTo>
                    <a:pt x="13009" y="5147"/>
                    <a:pt x="12902" y="4998"/>
                    <a:pt x="12768" y="4790"/>
                  </a:cubicBezTo>
                  <a:cubicBezTo>
                    <a:pt x="12755" y="4772"/>
                    <a:pt x="12738" y="4764"/>
                    <a:pt x="12720" y="4764"/>
                  </a:cubicBezTo>
                  <a:cubicBezTo>
                    <a:pt x="12687" y="4764"/>
                    <a:pt x="12656" y="4792"/>
                    <a:pt x="12664" y="4832"/>
                  </a:cubicBezTo>
                  <a:cubicBezTo>
                    <a:pt x="12681" y="4921"/>
                    <a:pt x="12617" y="5054"/>
                    <a:pt x="12631" y="5157"/>
                  </a:cubicBezTo>
                  <a:cubicBezTo>
                    <a:pt x="12671" y="5454"/>
                    <a:pt x="12731" y="5748"/>
                    <a:pt x="12810" y="6036"/>
                  </a:cubicBezTo>
                  <a:cubicBezTo>
                    <a:pt x="12830" y="6102"/>
                    <a:pt x="12851" y="6164"/>
                    <a:pt x="12874" y="6225"/>
                  </a:cubicBezTo>
                  <a:cubicBezTo>
                    <a:pt x="12333" y="5616"/>
                    <a:pt x="11783" y="5018"/>
                    <a:pt x="11194" y="4437"/>
                  </a:cubicBezTo>
                  <a:cubicBezTo>
                    <a:pt x="10679" y="3930"/>
                    <a:pt x="10164" y="3423"/>
                    <a:pt x="9651" y="2916"/>
                  </a:cubicBezTo>
                  <a:cubicBezTo>
                    <a:pt x="9273" y="2546"/>
                    <a:pt x="8913" y="2096"/>
                    <a:pt x="8479" y="1775"/>
                  </a:cubicBezTo>
                  <a:lnTo>
                    <a:pt x="8479" y="1775"/>
                  </a:lnTo>
                  <a:cubicBezTo>
                    <a:pt x="8744" y="1776"/>
                    <a:pt x="9008" y="1776"/>
                    <a:pt x="9272" y="1778"/>
                  </a:cubicBezTo>
                  <a:cubicBezTo>
                    <a:pt x="9534" y="1778"/>
                    <a:pt x="9796" y="1779"/>
                    <a:pt x="10058" y="1779"/>
                  </a:cubicBezTo>
                  <a:cubicBezTo>
                    <a:pt x="11527" y="1779"/>
                    <a:pt x="12991" y="1770"/>
                    <a:pt x="14456" y="1745"/>
                  </a:cubicBezTo>
                  <a:close/>
                  <a:moveTo>
                    <a:pt x="14152" y="0"/>
                  </a:moveTo>
                  <a:cubicBezTo>
                    <a:pt x="14117" y="0"/>
                    <a:pt x="14079" y="34"/>
                    <a:pt x="14095" y="70"/>
                  </a:cubicBezTo>
                  <a:cubicBezTo>
                    <a:pt x="14269" y="500"/>
                    <a:pt x="14382" y="951"/>
                    <a:pt x="14428" y="1412"/>
                  </a:cubicBezTo>
                  <a:cubicBezTo>
                    <a:pt x="13051" y="1390"/>
                    <a:pt x="11673" y="1381"/>
                    <a:pt x="10293" y="1381"/>
                  </a:cubicBezTo>
                  <a:cubicBezTo>
                    <a:pt x="9953" y="1381"/>
                    <a:pt x="9613" y="1382"/>
                    <a:pt x="9273" y="1382"/>
                  </a:cubicBezTo>
                  <a:cubicBezTo>
                    <a:pt x="8873" y="1382"/>
                    <a:pt x="8475" y="1384"/>
                    <a:pt x="8076" y="1386"/>
                  </a:cubicBezTo>
                  <a:cubicBezTo>
                    <a:pt x="8146" y="1307"/>
                    <a:pt x="8217" y="1228"/>
                    <a:pt x="8288" y="1148"/>
                  </a:cubicBezTo>
                  <a:cubicBezTo>
                    <a:pt x="8330" y="1102"/>
                    <a:pt x="8289" y="1040"/>
                    <a:pt x="8240" y="1040"/>
                  </a:cubicBezTo>
                  <a:cubicBezTo>
                    <a:pt x="8226" y="1040"/>
                    <a:pt x="8211" y="1046"/>
                    <a:pt x="8197" y="1058"/>
                  </a:cubicBezTo>
                  <a:cubicBezTo>
                    <a:pt x="8074" y="1168"/>
                    <a:pt x="7951" y="1277"/>
                    <a:pt x="7828" y="1386"/>
                  </a:cubicBezTo>
                  <a:cubicBezTo>
                    <a:pt x="6696" y="1389"/>
                    <a:pt x="5564" y="1391"/>
                    <a:pt x="4431" y="1397"/>
                  </a:cubicBezTo>
                  <a:cubicBezTo>
                    <a:pt x="4319" y="1398"/>
                    <a:pt x="4207" y="1398"/>
                    <a:pt x="4094" y="1398"/>
                  </a:cubicBezTo>
                  <a:cubicBezTo>
                    <a:pt x="3666" y="1398"/>
                    <a:pt x="3235" y="1394"/>
                    <a:pt x="2803" y="1394"/>
                  </a:cubicBezTo>
                  <a:cubicBezTo>
                    <a:pt x="1877" y="1394"/>
                    <a:pt x="948" y="1414"/>
                    <a:pt x="40" y="1540"/>
                  </a:cubicBezTo>
                  <a:cubicBezTo>
                    <a:pt x="0" y="1545"/>
                    <a:pt x="0" y="1614"/>
                    <a:pt x="40" y="1619"/>
                  </a:cubicBezTo>
                  <a:cubicBezTo>
                    <a:pt x="939" y="1743"/>
                    <a:pt x="1859" y="1764"/>
                    <a:pt x="2776" y="1764"/>
                  </a:cubicBezTo>
                  <a:cubicBezTo>
                    <a:pt x="3237" y="1764"/>
                    <a:pt x="3697" y="1759"/>
                    <a:pt x="4154" y="1759"/>
                  </a:cubicBezTo>
                  <a:cubicBezTo>
                    <a:pt x="4246" y="1759"/>
                    <a:pt x="4339" y="1759"/>
                    <a:pt x="4431" y="1760"/>
                  </a:cubicBezTo>
                  <a:cubicBezTo>
                    <a:pt x="5420" y="1766"/>
                    <a:pt x="6409" y="1768"/>
                    <a:pt x="7398" y="1771"/>
                  </a:cubicBezTo>
                  <a:cubicBezTo>
                    <a:pt x="6775" y="2324"/>
                    <a:pt x="6158" y="2882"/>
                    <a:pt x="5569" y="3479"/>
                  </a:cubicBezTo>
                  <a:cubicBezTo>
                    <a:pt x="4752" y="4307"/>
                    <a:pt x="3742" y="5114"/>
                    <a:pt x="3158" y="6130"/>
                  </a:cubicBezTo>
                  <a:cubicBezTo>
                    <a:pt x="3137" y="6160"/>
                    <a:pt x="3162" y="6194"/>
                    <a:pt x="3192" y="6194"/>
                  </a:cubicBezTo>
                  <a:cubicBezTo>
                    <a:pt x="3200" y="6194"/>
                    <a:pt x="3208" y="6192"/>
                    <a:pt x="3215" y="6187"/>
                  </a:cubicBezTo>
                  <a:cubicBezTo>
                    <a:pt x="4137" y="5656"/>
                    <a:pt x="4862" y="4765"/>
                    <a:pt x="5614" y="4024"/>
                  </a:cubicBezTo>
                  <a:cubicBezTo>
                    <a:pt x="5943" y="3699"/>
                    <a:pt x="6260" y="3366"/>
                    <a:pt x="6575" y="3031"/>
                  </a:cubicBezTo>
                  <a:cubicBezTo>
                    <a:pt x="6967" y="3471"/>
                    <a:pt x="7395" y="3800"/>
                    <a:pt x="7667" y="4358"/>
                  </a:cubicBezTo>
                  <a:cubicBezTo>
                    <a:pt x="7703" y="4429"/>
                    <a:pt x="7785" y="4468"/>
                    <a:pt x="7864" y="4468"/>
                  </a:cubicBezTo>
                  <a:cubicBezTo>
                    <a:pt x="7923" y="4468"/>
                    <a:pt x="7980" y="4447"/>
                    <a:pt x="8019" y="4402"/>
                  </a:cubicBezTo>
                  <a:cubicBezTo>
                    <a:pt x="8210" y="4179"/>
                    <a:pt x="9310" y="3308"/>
                    <a:pt x="8959" y="2957"/>
                  </a:cubicBezTo>
                  <a:cubicBezTo>
                    <a:pt x="8926" y="2924"/>
                    <a:pt x="8887" y="2909"/>
                    <a:pt x="8843" y="2909"/>
                  </a:cubicBezTo>
                  <a:cubicBezTo>
                    <a:pt x="8577" y="2909"/>
                    <a:pt x="8141" y="3466"/>
                    <a:pt x="7876" y="3837"/>
                  </a:cubicBezTo>
                  <a:cubicBezTo>
                    <a:pt x="7602" y="3402"/>
                    <a:pt x="7213" y="2929"/>
                    <a:pt x="6724" y="2875"/>
                  </a:cubicBezTo>
                  <a:cubicBezTo>
                    <a:pt x="7062" y="2511"/>
                    <a:pt x="7395" y="2142"/>
                    <a:pt x="7728" y="1771"/>
                  </a:cubicBezTo>
                  <a:lnTo>
                    <a:pt x="7946" y="1771"/>
                  </a:lnTo>
                  <a:cubicBezTo>
                    <a:pt x="8206" y="2260"/>
                    <a:pt x="8652" y="2619"/>
                    <a:pt x="9041" y="3015"/>
                  </a:cubicBezTo>
                  <a:lnTo>
                    <a:pt x="10561" y="4558"/>
                  </a:lnTo>
                  <a:cubicBezTo>
                    <a:pt x="11273" y="5280"/>
                    <a:pt x="12005" y="5956"/>
                    <a:pt x="12751" y="6622"/>
                  </a:cubicBezTo>
                  <a:cubicBezTo>
                    <a:pt x="12436" y="7075"/>
                    <a:pt x="12095" y="7509"/>
                    <a:pt x="11732" y="7924"/>
                  </a:cubicBezTo>
                  <a:cubicBezTo>
                    <a:pt x="11696" y="7960"/>
                    <a:pt x="11729" y="8010"/>
                    <a:pt x="11768" y="8010"/>
                  </a:cubicBezTo>
                  <a:cubicBezTo>
                    <a:pt x="11779" y="8010"/>
                    <a:pt x="11791" y="8006"/>
                    <a:pt x="11801" y="7995"/>
                  </a:cubicBezTo>
                  <a:cubicBezTo>
                    <a:pt x="12182" y="7675"/>
                    <a:pt x="12581" y="7270"/>
                    <a:pt x="12956" y="6806"/>
                  </a:cubicBezTo>
                  <a:cubicBezTo>
                    <a:pt x="13302" y="7111"/>
                    <a:pt x="13650" y="7418"/>
                    <a:pt x="14003" y="7724"/>
                  </a:cubicBezTo>
                  <a:cubicBezTo>
                    <a:pt x="14018" y="7739"/>
                    <a:pt x="14035" y="7746"/>
                    <a:pt x="14052" y="7746"/>
                  </a:cubicBezTo>
                  <a:cubicBezTo>
                    <a:pt x="14107" y="7746"/>
                    <a:pt x="14153" y="7674"/>
                    <a:pt x="14103" y="7623"/>
                  </a:cubicBezTo>
                  <a:cubicBezTo>
                    <a:pt x="13819" y="7296"/>
                    <a:pt x="13537" y="6973"/>
                    <a:pt x="13255" y="6653"/>
                  </a:cubicBezTo>
                  <a:lnTo>
                    <a:pt x="13255" y="6653"/>
                  </a:lnTo>
                  <a:cubicBezTo>
                    <a:pt x="13309" y="6673"/>
                    <a:pt x="13365" y="6684"/>
                    <a:pt x="13422" y="6691"/>
                  </a:cubicBezTo>
                  <a:cubicBezTo>
                    <a:pt x="13458" y="6694"/>
                    <a:pt x="13493" y="6695"/>
                    <a:pt x="13528" y="6695"/>
                  </a:cubicBezTo>
                  <a:cubicBezTo>
                    <a:pt x="14430" y="6695"/>
                    <a:pt x="15230" y="5715"/>
                    <a:pt x="15896" y="5256"/>
                  </a:cubicBezTo>
                  <a:cubicBezTo>
                    <a:pt x="15948" y="5219"/>
                    <a:pt x="15927" y="5128"/>
                    <a:pt x="15869" y="5128"/>
                  </a:cubicBezTo>
                  <a:cubicBezTo>
                    <a:pt x="15862" y="5128"/>
                    <a:pt x="15854" y="5129"/>
                    <a:pt x="15845" y="5132"/>
                  </a:cubicBezTo>
                  <a:cubicBezTo>
                    <a:pt x="15113" y="5420"/>
                    <a:pt x="14442" y="5830"/>
                    <a:pt x="13721" y="6130"/>
                  </a:cubicBezTo>
                  <a:cubicBezTo>
                    <a:pt x="13645" y="6162"/>
                    <a:pt x="13580" y="6176"/>
                    <a:pt x="13525" y="6176"/>
                  </a:cubicBezTo>
                  <a:cubicBezTo>
                    <a:pt x="13493" y="6176"/>
                    <a:pt x="13463" y="6171"/>
                    <a:pt x="13437" y="6163"/>
                  </a:cubicBezTo>
                  <a:cubicBezTo>
                    <a:pt x="14205" y="5055"/>
                    <a:pt x="14808" y="3730"/>
                    <a:pt x="14892" y="2467"/>
                  </a:cubicBezTo>
                  <a:cubicBezTo>
                    <a:pt x="14897" y="2462"/>
                    <a:pt x="14903" y="2457"/>
                    <a:pt x="14908" y="2452"/>
                  </a:cubicBezTo>
                  <a:cubicBezTo>
                    <a:pt x="15258" y="2867"/>
                    <a:pt x="15663" y="3205"/>
                    <a:pt x="16116" y="3535"/>
                  </a:cubicBezTo>
                  <a:cubicBezTo>
                    <a:pt x="16125" y="3542"/>
                    <a:pt x="16135" y="3545"/>
                    <a:pt x="16145" y="3545"/>
                  </a:cubicBezTo>
                  <a:cubicBezTo>
                    <a:pt x="16187" y="3545"/>
                    <a:pt x="16227" y="3491"/>
                    <a:pt x="16199" y="3451"/>
                  </a:cubicBezTo>
                  <a:cubicBezTo>
                    <a:pt x="15801" y="2882"/>
                    <a:pt x="15456" y="2304"/>
                    <a:pt x="14974" y="1798"/>
                  </a:cubicBezTo>
                  <a:cubicBezTo>
                    <a:pt x="14948" y="1773"/>
                    <a:pt x="14917" y="1753"/>
                    <a:pt x="14880" y="1743"/>
                  </a:cubicBezTo>
                  <a:lnTo>
                    <a:pt x="14880" y="1735"/>
                  </a:lnTo>
                  <a:cubicBezTo>
                    <a:pt x="16032" y="1714"/>
                    <a:pt x="17185" y="1684"/>
                    <a:pt x="18338" y="1633"/>
                  </a:cubicBezTo>
                  <a:cubicBezTo>
                    <a:pt x="18399" y="1620"/>
                    <a:pt x="18397" y="1535"/>
                    <a:pt x="18337" y="1524"/>
                  </a:cubicBezTo>
                  <a:cubicBezTo>
                    <a:pt x="17167" y="1473"/>
                    <a:pt x="15999" y="1442"/>
                    <a:pt x="14831" y="1420"/>
                  </a:cubicBezTo>
                  <a:cubicBezTo>
                    <a:pt x="14733" y="907"/>
                    <a:pt x="14511" y="426"/>
                    <a:pt x="14187" y="16"/>
                  </a:cubicBezTo>
                  <a:cubicBezTo>
                    <a:pt x="14177" y="5"/>
                    <a:pt x="14165" y="0"/>
                    <a:pt x="14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7" name="Google Shape;3927;p8"/>
            <p:cNvSpPr/>
            <p:nvPr/>
          </p:nvSpPr>
          <p:spPr>
            <a:xfrm>
              <a:off x="6296600" y="2193250"/>
              <a:ext cx="53750" cy="76100"/>
            </a:xfrm>
            <a:custGeom>
              <a:avLst/>
              <a:gdLst/>
              <a:ahLst/>
              <a:cxnLst/>
              <a:rect l="l" t="t" r="r" b="b"/>
              <a:pathLst>
                <a:path w="2150" h="3044" extrusionOk="0">
                  <a:moveTo>
                    <a:pt x="457" y="0"/>
                  </a:moveTo>
                  <a:cubicBezTo>
                    <a:pt x="446" y="0"/>
                    <a:pt x="436" y="4"/>
                    <a:pt x="427" y="15"/>
                  </a:cubicBezTo>
                  <a:cubicBezTo>
                    <a:pt x="76" y="417"/>
                    <a:pt x="1" y="1071"/>
                    <a:pt x="453" y="1422"/>
                  </a:cubicBezTo>
                  <a:cubicBezTo>
                    <a:pt x="681" y="1598"/>
                    <a:pt x="970" y="1660"/>
                    <a:pt x="1249" y="1682"/>
                  </a:cubicBezTo>
                  <a:cubicBezTo>
                    <a:pt x="1250" y="1682"/>
                    <a:pt x="1251" y="1683"/>
                    <a:pt x="1251" y="1683"/>
                  </a:cubicBezTo>
                  <a:cubicBezTo>
                    <a:pt x="1252" y="1683"/>
                    <a:pt x="1253" y="1682"/>
                    <a:pt x="1254" y="1682"/>
                  </a:cubicBezTo>
                  <a:cubicBezTo>
                    <a:pt x="1278" y="2139"/>
                    <a:pt x="1382" y="2605"/>
                    <a:pt x="1464" y="3012"/>
                  </a:cubicBezTo>
                  <a:cubicBezTo>
                    <a:pt x="1468" y="3033"/>
                    <a:pt x="1488" y="3044"/>
                    <a:pt x="1507" y="3044"/>
                  </a:cubicBezTo>
                  <a:cubicBezTo>
                    <a:pt x="1527" y="3044"/>
                    <a:pt x="1547" y="3033"/>
                    <a:pt x="1551" y="3012"/>
                  </a:cubicBezTo>
                  <a:cubicBezTo>
                    <a:pt x="1577" y="2873"/>
                    <a:pt x="1669" y="2239"/>
                    <a:pt x="1715" y="1642"/>
                  </a:cubicBezTo>
                  <a:cubicBezTo>
                    <a:pt x="1853" y="1600"/>
                    <a:pt x="1979" y="1527"/>
                    <a:pt x="2117" y="1421"/>
                  </a:cubicBezTo>
                  <a:cubicBezTo>
                    <a:pt x="2149" y="1394"/>
                    <a:pt x="2130" y="1335"/>
                    <a:pt x="2092" y="1329"/>
                  </a:cubicBezTo>
                  <a:cubicBezTo>
                    <a:pt x="1962" y="1301"/>
                    <a:pt x="1851" y="1276"/>
                    <a:pt x="1736" y="1263"/>
                  </a:cubicBezTo>
                  <a:cubicBezTo>
                    <a:pt x="1751" y="832"/>
                    <a:pt x="1723" y="489"/>
                    <a:pt x="1602" y="479"/>
                  </a:cubicBezTo>
                  <a:lnTo>
                    <a:pt x="1561" y="476"/>
                  </a:lnTo>
                  <a:cubicBezTo>
                    <a:pt x="1508" y="476"/>
                    <a:pt x="1461" y="502"/>
                    <a:pt x="1436" y="546"/>
                  </a:cubicBezTo>
                  <a:cubicBezTo>
                    <a:pt x="1329" y="765"/>
                    <a:pt x="1278" y="1002"/>
                    <a:pt x="1257" y="1247"/>
                  </a:cubicBezTo>
                  <a:cubicBezTo>
                    <a:pt x="1108" y="1242"/>
                    <a:pt x="959" y="1217"/>
                    <a:pt x="814" y="1175"/>
                  </a:cubicBezTo>
                  <a:cubicBezTo>
                    <a:pt x="253" y="1004"/>
                    <a:pt x="404" y="492"/>
                    <a:pt x="504" y="59"/>
                  </a:cubicBezTo>
                  <a:cubicBezTo>
                    <a:pt x="511" y="30"/>
                    <a:pt x="484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8" name="Google Shape;3928;p8"/>
            <p:cNvSpPr/>
            <p:nvPr/>
          </p:nvSpPr>
          <p:spPr>
            <a:xfrm>
              <a:off x="6364400" y="2184150"/>
              <a:ext cx="50025" cy="89525"/>
            </a:xfrm>
            <a:custGeom>
              <a:avLst/>
              <a:gdLst/>
              <a:ahLst/>
              <a:cxnLst/>
              <a:rect l="l" t="t" r="r" b="b"/>
              <a:pathLst>
                <a:path w="2001" h="3581" extrusionOk="0">
                  <a:moveTo>
                    <a:pt x="1012" y="1"/>
                  </a:moveTo>
                  <a:cubicBezTo>
                    <a:pt x="815" y="1"/>
                    <a:pt x="624" y="65"/>
                    <a:pt x="456" y="228"/>
                  </a:cubicBezTo>
                  <a:cubicBezTo>
                    <a:pt x="43" y="628"/>
                    <a:pt x="56" y="1409"/>
                    <a:pt x="12" y="1936"/>
                  </a:cubicBezTo>
                  <a:cubicBezTo>
                    <a:pt x="0" y="2068"/>
                    <a:pt x="114" y="2140"/>
                    <a:pt x="227" y="2140"/>
                  </a:cubicBezTo>
                  <a:cubicBezTo>
                    <a:pt x="263" y="2140"/>
                    <a:pt x="298" y="2133"/>
                    <a:pt x="330" y="2118"/>
                  </a:cubicBezTo>
                  <a:cubicBezTo>
                    <a:pt x="506" y="2035"/>
                    <a:pt x="672" y="1990"/>
                    <a:pt x="809" y="1990"/>
                  </a:cubicBezTo>
                  <a:cubicBezTo>
                    <a:pt x="1094" y="1990"/>
                    <a:pt x="1260" y="2182"/>
                    <a:pt x="1155" y="2630"/>
                  </a:cubicBezTo>
                  <a:cubicBezTo>
                    <a:pt x="1114" y="2803"/>
                    <a:pt x="1029" y="3005"/>
                    <a:pt x="868" y="3102"/>
                  </a:cubicBezTo>
                  <a:cubicBezTo>
                    <a:pt x="860" y="3107"/>
                    <a:pt x="850" y="3109"/>
                    <a:pt x="837" y="3109"/>
                  </a:cubicBezTo>
                  <a:cubicBezTo>
                    <a:pt x="719" y="3109"/>
                    <a:pt x="421" y="2901"/>
                    <a:pt x="356" y="2849"/>
                  </a:cubicBezTo>
                  <a:cubicBezTo>
                    <a:pt x="344" y="2840"/>
                    <a:pt x="329" y="2836"/>
                    <a:pt x="315" y="2836"/>
                  </a:cubicBezTo>
                  <a:cubicBezTo>
                    <a:pt x="286" y="2836"/>
                    <a:pt x="259" y="2853"/>
                    <a:pt x="261" y="2889"/>
                  </a:cubicBezTo>
                  <a:cubicBezTo>
                    <a:pt x="277" y="3113"/>
                    <a:pt x="248" y="3263"/>
                    <a:pt x="435" y="3430"/>
                  </a:cubicBezTo>
                  <a:cubicBezTo>
                    <a:pt x="539" y="3521"/>
                    <a:pt x="680" y="3580"/>
                    <a:pt x="821" y="3580"/>
                  </a:cubicBezTo>
                  <a:cubicBezTo>
                    <a:pt x="860" y="3580"/>
                    <a:pt x="899" y="3576"/>
                    <a:pt x="937" y="3566"/>
                  </a:cubicBezTo>
                  <a:cubicBezTo>
                    <a:pt x="1286" y="3476"/>
                    <a:pt x="1477" y="3123"/>
                    <a:pt x="1572" y="2802"/>
                  </a:cubicBezTo>
                  <a:cubicBezTo>
                    <a:pt x="1677" y="2447"/>
                    <a:pt x="1650" y="2050"/>
                    <a:pt x="1417" y="1755"/>
                  </a:cubicBezTo>
                  <a:cubicBezTo>
                    <a:pt x="1286" y="1589"/>
                    <a:pt x="1104" y="1530"/>
                    <a:pt x="911" y="1530"/>
                  </a:cubicBezTo>
                  <a:cubicBezTo>
                    <a:pt x="761" y="1530"/>
                    <a:pt x="604" y="1566"/>
                    <a:pt x="458" y="1614"/>
                  </a:cubicBezTo>
                  <a:cubicBezTo>
                    <a:pt x="484" y="1304"/>
                    <a:pt x="522" y="996"/>
                    <a:pt x="620" y="699"/>
                  </a:cubicBezTo>
                  <a:cubicBezTo>
                    <a:pt x="718" y="402"/>
                    <a:pt x="940" y="312"/>
                    <a:pt x="1192" y="312"/>
                  </a:cubicBezTo>
                  <a:cubicBezTo>
                    <a:pt x="1437" y="312"/>
                    <a:pt x="1709" y="397"/>
                    <a:pt x="1923" y="459"/>
                  </a:cubicBezTo>
                  <a:cubicBezTo>
                    <a:pt x="1928" y="461"/>
                    <a:pt x="1932" y="461"/>
                    <a:pt x="1937" y="461"/>
                  </a:cubicBezTo>
                  <a:cubicBezTo>
                    <a:pt x="1983" y="461"/>
                    <a:pt x="2001" y="398"/>
                    <a:pt x="1962" y="371"/>
                  </a:cubicBezTo>
                  <a:cubicBezTo>
                    <a:pt x="1687" y="180"/>
                    <a:pt x="1342" y="1"/>
                    <a:pt x="1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29" name="Google Shape;3929;p8"/>
            <p:cNvSpPr/>
            <p:nvPr/>
          </p:nvSpPr>
          <p:spPr>
            <a:xfrm>
              <a:off x="6415500" y="2165400"/>
              <a:ext cx="34350" cy="25750"/>
            </a:xfrm>
            <a:custGeom>
              <a:avLst/>
              <a:gdLst/>
              <a:ahLst/>
              <a:cxnLst/>
              <a:rect l="l" t="t" r="r" b="b"/>
              <a:pathLst>
                <a:path w="1374" h="1030" extrusionOk="0">
                  <a:moveTo>
                    <a:pt x="881" y="412"/>
                  </a:moveTo>
                  <a:cubicBezTo>
                    <a:pt x="824" y="556"/>
                    <a:pt x="725" y="642"/>
                    <a:pt x="559" y="694"/>
                  </a:cubicBezTo>
                  <a:cubicBezTo>
                    <a:pt x="540" y="668"/>
                    <a:pt x="518" y="642"/>
                    <a:pt x="494" y="612"/>
                  </a:cubicBezTo>
                  <a:cubicBezTo>
                    <a:pt x="489" y="606"/>
                    <a:pt x="476" y="583"/>
                    <a:pt x="466" y="566"/>
                  </a:cubicBezTo>
                  <a:cubicBezTo>
                    <a:pt x="497" y="543"/>
                    <a:pt x="532" y="524"/>
                    <a:pt x="568" y="507"/>
                  </a:cubicBezTo>
                  <a:cubicBezTo>
                    <a:pt x="640" y="476"/>
                    <a:pt x="714" y="450"/>
                    <a:pt x="791" y="432"/>
                  </a:cubicBezTo>
                  <a:cubicBezTo>
                    <a:pt x="817" y="425"/>
                    <a:pt x="850" y="419"/>
                    <a:pt x="881" y="412"/>
                  </a:cubicBezTo>
                  <a:close/>
                  <a:moveTo>
                    <a:pt x="1009" y="0"/>
                  </a:moveTo>
                  <a:cubicBezTo>
                    <a:pt x="929" y="0"/>
                    <a:pt x="842" y="12"/>
                    <a:pt x="758" y="27"/>
                  </a:cubicBezTo>
                  <a:cubicBezTo>
                    <a:pt x="518" y="69"/>
                    <a:pt x="199" y="161"/>
                    <a:pt x="74" y="392"/>
                  </a:cubicBezTo>
                  <a:cubicBezTo>
                    <a:pt x="0" y="532"/>
                    <a:pt x="25" y="704"/>
                    <a:pt x="135" y="817"/>
                  </a:cubicBezTo>
                  <a:cubicBezTo>
                    <a:pt x="299" y="985"/>
                    <a:pt x="520" y="976"/>
                    <a:pt x="733" y="1027"/>
                  </a:cubicBezTo>
                  <a:cubicBezTo>
                    <a:pt x="739" y="1029"/>
                    <a:pt x="744" y="1029"/>
                    <a:pt x="749" y="1029"/>
                  </a:cubicBezTo>
                  <a:cubicBezTo>
                    <a:pt x="803" y="1029"/>
                    <a:pt x="829" y="955"/>
                    <a:pt x="779" y="922"/>
                  </a:cubicBezTo>
                  <a:cubicBezTo>
                    <a:pt x="850" y="922"/>
                    <a:pt x="925" y="911"/>
                    <a:pt x="983" y="878"/>
                  </a:cubicBezTo>
                  <a:cubicBezTo>
                    <a:pt x="1168" y="771"/>
                    <a:pt x="1244" y="581"/>
                    <a:pt x="1294" y="383"/>
                  </a:cubicBezTo>
                  <a:cubicBezTo>
                    <a:pt x="1374" y="78"/>
                    <a:pt x="1215" y="0"/>
                    <a:pt x="10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0" name="Google Shape;3930;p8"/>
            <p:cNvSpPr/>
            <p:nvPr/>
          </p:nvSpPr>
          <p:spPr>
            <a:xfrm>
              <a:off x="6858475" y="1163000"/>
              <a:ext cx="283550" cy="240100"/>
            </a:xfrm>
            <a:custGeom>
              <a:avLst/>
              <a:gdLst/>
              <a:ahLst/>
              <a:cxnLst/>
              <a:rect l="l" t="t" r="r" b="b"/>
              <a:pathLst>
                <a:path w="11342" h="9604" extrusionOk="0">
                  <a:moveTo>
                    <a:pt x="4205" y="1156"/>
                  </a:moveTo>
                  <a:cubicBezTo>
                    <a:pt x="4340" y="1423"/>
                    <a:pt x="4397" y="1738"/>
                    <a:pt x="4392" y="2032"/>
                  </a:cubicBezTo>
                  <a:cubicBezTo>
                    <a:pt x="4389" y="2176"/>
                    <a:pt x="4360" y="2321"/>
                    <a:pt x="4305" y="2455"/>
                  </a:cubicBezTo>
                  <a:cubicBezTo>
                    <a:pt x="4228" y="2063"/>
                    <a:pt x="4077" y="1650"/>
                    <a:pt x="3840" y="1356"/>
                  </a:cubicBezTo>
                  <a:cubicBezTo>
                    <a:pt x="3958" y="1282"/>
                    <a:pt x="4079" y="1217"/>
                    <a:pt x="4205" y="1156"/>
                  </a:cubicBezTo>
                  <a:close/>
                  <a:moveTo>
                    <a:pt x="3625" y="1497"/>
                  </a:moveTo>
                  <a:cubicBezTo>
                    <a:pt x="3708" y="1694"/>
                    <a:pt x="3812" y="1888"/>
                    <a:pt x="3890" y="2080"/>
                  </a:cubicBezTo>
                  <a:cubicBezTo>
                    <a:pt x="3977" y="2293"/>
                    <a:pt x="4071" y="2506"/>
                    <a:pt x="4169" y="2718"/>
                  </a:cubicBezTo>
                  <a:cubicBezTo>
                    <a:pt x="4056" y="2885"/>
                    <a:pt x="3920" y="3034"/>
                    <a:pt x="3762" y="3161"/>
                  </a:cubicBezTo>
                  <a:cubicBezTo>
                    <a:pt x="3697" y="2975"/>
                    <a:pt x="3620" y="2793"/>
                    <a:pt x="3554" y="2606"/>
                  </a:cubicBezTo>
                  <a:cubicBezTo>
                    <a:pt x="3456" y="2331"/>
                    <a:pt x="3377" y="2050"/>
                    <a:pt x="3274" y="1776"/>
                  </a:cubicBezTo>
                  <a:cubicBezTo>
                    <a:pt x="3385" y="1676"/>
                    <a:pt x="3502" y="1583"/>
                    <a:pt x="3625" y="1497"/>
                  </a:cubicBezTo>
                  <a:close/>
                  <a:moveTo>
                    <a:pt x="3065" y="1984"/>
                  </a:moveTo>
                  <a:cubicBezTo>
                    <a:pt x="3134" y="2267"/>
                    <a:pt x="3224" y="2542"/>
                    <a:pt x="3320" y="2816"/>
                  </a:cubicBezTo>
                  <a:cubicBezTo>
                    <a:pt x="3380" y="2995"/>
                    <a:pt x="3446" y="3167"/>
                    <a:pt x="3533" y="3326"/>
                  </a:cubicBezTo>
                  <a:cubicBezTo>
                    <a:pt x="3482" y="3361"/>
                    <a:pt x="3431" y="3392"/>
                    <a:pt x="3379" y="3421"/>
                  </a:cubicBezTo>
                  <a:cubicBezTo>
                    <a:pt x="3331" y="3449"/>
                    <a:pt x="3279" y="3472"/>
                    <a:pt x="3229" y="3495"/>
                  </a:cubicBezTo>
                  <a:cubicBezTo>
                    <a:pt x="3139" y="3310"/>
                    <a:pt x="3021" y="3143"/>
                    <a:pt x="2946" y="2947"/>
                  </a:cubicBezTo>
                  <a:cubicBezTo>
                    <a:pt x="2875" y="2765"/>
                    <a:pt x="2829" y="2586"/>
                    <a:pt x="2734" y="2426"/>
                  </a:cubicBezTo>
                  <a:cubicBezTo>
                    <a:pt x="2770" y="2365"/>
                    <a:pt x="2808" y="2306"/>
                    <a:pt x="2850" y="2245"/>
                  </a:cubicBezTo>
                  <a:cubicBezTo>
                    <a:pt x="2916" y="2155"/>
                    <a:pt x="2988" y="2068"/>
                    <a:pt x="3065" y="1984"/>
                  </a:cubicBezTo>
                  <a:close/>
                  <a:moveTo>
                    <a:pt x="2885" y="450"/>
                  </a:moveTo>
                  <a:cubicBezTo>
                    <a:pt x="3176" y="450"/>
                    <a:pt x="3460" y="509"/>
                    <a:pt x="3713" y="639"/>
                  </a:cubicBezTo>
                  <a:cubicBezTo>
                    <a:pt x="3779" y="672"/>
                    <a:pt x="3840" y="713"/>
                    <a:pt x="3897" y="761"/>
                  </a:cubicBezTo>
                  <a:cubicBezTo>
                    <a:pt x="2875" y="1320"/>
                    <a:pt x="1968" y="2324"/>
                    <a:pt x="1782" y="3430"/>
                  </a:cubicBezTo>
                  <a:cubicBezTo>
                    <a:pt x="1745" y="3513"/>
                    <a:pt x="1712" y="3600"/>
                    <a:pt x="1684" y="3687"/>
                  </a:cubicBezTo>
                  <a:cubicBezTo>
                    <a:pt x="1581" y="3663"/>
                    <a:pt x="1481" y="3628"/>
                    <a:pt x="1385" y="3585"/>
                  </a:cubicBezTo>
                  <a:cubicBezTo>
                    <a:pt x="1125" y="3341"/>
                    <a:pt x="888" y="3077"/>
                    <a:pt x="736" y="2795"/>
                  </a:cubicBezTo>
                  <a:cubicBezTo>
                    <a:pt x="700" y="2647"/>
                    <a:pt x="682" y="2496"/>
                    <a:pt x="687" y="2344"/>
                  </a:cubicBezTo>
                  <a:cubicBezTo>
                    <a:pt x="687" y="2333"/>
                    <a:pt x="678" y="2327"/>
                    <a:pt x="669" y="2327"/>
                  </a:cubicBezTo>
                  <a:cubicBezTo>
                    <a:pt x="661" y="2327"/>
                    <a:pt x="654" y="2331"/>
                    <a:pt x="652" y="2339"/>
                  </a:cubicBezTo>
                  <a:cubicBezTo>
                    <a:pt x="639" y="2403"/>
                    <a:pt x="628" y="2467"/>
                    <a:pt x="619" y="2531"/>
                  </a:cubicBezTo>
                  <a:cubicBezTo>
                    <a:pt x="493" y="2139"/>
                    <a:pt x="555" y="1719"/>
                    <a:pt x="957" y="1287"/>
                  </a:cubicBezTo>
                  <a:cubicBezTo>
                    <a:pt x="1413" y="800"/>
                    <a:pt x="2171" y="450"/>
                    <a:pt x="2885" y="450"/>
                  </a:cubicBezTo>
                  <a:close/>
                  <a:moveTo>
                    <a:pt x="2580" y="2747"/>
                  </a:moveTo>
                  <a:cubicBezTo>
                    <a:pt x="2635" y="3080"/>
                    <a:pt x="2760" y="3464"/>
                    <a:pt x="3003" y="3590"/>
                  </a:cubicBezTo>
                  <a:cubicBezTo>
                    <a:pt x="2788" y="3669"/>
                    <a:pt x="2563" y="3718"/>
                    <a:pt x="2335" y="3738"/>
                  </a:cubicBezTo>
                  <a:cubicBezTo>
                    <a:pt x="2368" y="3405"/>
                    <a:pt x="2432" y="3082"/>
                    <a:pt x="2565" y="2764"/>
                  </a:cubicBezTo>
                  <a:lnTo>
                    <a:pt x="2580" y="2747"/>
                  </a:lnTo>
                  <a:close/>
                  <a:moveTo>
                    <a:pt x="6373" y="662"/>
                  </a:moveTo>
                  <a:cubicBezTo>
                    <a:pt x="7954" y="662"/>
                    <a:pt x="9523" y="1426"/>
                    <a:pt x="10129" y="2979"/>
                  </a:cubicBezTo>
                  <a:cubicBezTo>
                    <a:pt x="11218" y="5762"/>
                    <a:pt x="9069" y="9071"/>
                    <a:pt x="6090" y="9161"/>
                  </a:cubicBezTo>
                  <a:cubicBezTo>
                    <a:pt x="6056" y="9162"/>
                    <a:pt x="6022" y="9163"/>
                    <a:pt x="5989" y="9163"/>
                  </a:cubicBezTo>
                  <a:cubicBezTo>
                    <a:pt x="3676" y="9163"/>
                    <a:pt x="1737" y="6800"/>
                    <a:pt x="1874" y="4591"/>
                  </a:cubicBezTo>
                  <a:lnTo>
                    <a:pt x="1874" y="4591"/>
                  </a:lnTo>
                  <a:cubicBezTo>
                    <a:pt x="1932" y="4763"/>
                    <a:pt x="2009" y="4931"/>
                    <a:pt x="2102" y="5086"/>
                  </a:cubicBezTo>
                  <a:cubicBezTo>
                    <a:pt x="2123" y="5120"/>
                    <a:pt x="2154" y="5135"/>
                    <a:pt x="2186" y="5135"/>
                  </a:cubicBezTo>
                  <a:cubicBezTo>
                    <a:pt x="2236" y="5135"/>
                    <a:pt x="2286" y="5097"/>
                    <a:pt x="2288" y="5037"/>
                  </a:cubicBezTo>
                  <a:cubicBezTo>
                    <a:pt x="2296" y="4714"/>
                    <a:pt x="2296" y="4401"/>
                    <a:pt x="2309" y="4097"/>
                  </a:cubicBezTo>
                  <a:cubicBezTo>
                    <a:pt x="2621" y="4096"/>
                    <a:pt x="2929" y="4043"/>
                    <a:pt x="3223" y="3941"/>
                  </a:cubicBezTo>
                  <a:cubicBezTo>
                    <a:pt x="3423" y="3871"/>
                    <a:pt x="3612" y="3774"/>
                    <a:pt x="3787" y="3654"/>
                  </a:cubicBezTo>
                  <a:cubicBezTo>
                    <a:pt x="3797" y="3664"/>
                    <a:pt x="3805" y="3676"/>
                    <a:pt x="3817" y="3686"/>
                  </a:cubicBezTo>
                  <a:cubicBezTo>
                    <a:pt x="3825" y="3693"/>
                    <a:pt x="3836" y="3696"/>
                    <a:pt x="3847" y="3696"/>
                  </a:cubicBezTo>
                  <a:cubicBezTo>
                    <a:pt x="3869" y="3696"/>
                    <a:pt x="3890" y="3682"/>
                    <a:pt x="3887" y="3656"/>
                  </a:cubicBezTo>
                  <a:cubicBezTo>
                    <a:pt x="3885" y="3635"/>
                    <a:pt x="3879" y="3615"/>
                    <a:pt x="3876" y="3594"/>
                  </a:cubicBezTo>
                  <a:cubicBezTo>
                    <a:pt x="4699" y="2983"/>
                    <a:pt x="5106" y="1902"/>
                    <a:pt x="4620" y="985"/>
                  </a:cubicBezTo>
                  <a:cubicBezTo>
                    <a:pt x="4807" y="915"/>
                    <a:pt x="4999" y="856"/>
                    <a:pt x="5193" y="807"/>
                  </a:cubicBezTo>
                  <a:cubicBezTo>
                    <a:pt x="5577" y="710"/>
                    <a:pt x="5975" y="662"/>
                    <a:pt x="6373" y="662"/>
                  </a:cubicBezTo>
                  <a:close/>
                  <a:moveTo>
                    <a:pt x="2965" y="0"/>
                  </a:moveTo>
                  <a:cubicBezTo>
                    <a:pt x="2144" y="0"/>
                    <a:pt x="1256" y="417"/>
                    <a:pt x="715" y="912"/>
                  </a:cubicBezTo>
                  <a:cubicBezTo>
                    <a:pt x="300" y="1291"/>
                    <a:pt x="1" y="1871"/>
                    <a:pt x="99" y="2444"/>
                  </a:cubicBezTo>
                  <a:cubicBezTo>
                    <a:pt x="157" y="2783"/>
                    <a:pt x="319" y="3062"/>
                    <a:pt x="536" y="3325"/>
                  </a:cubicBezTo>
                  <a:cubicBezTo>
                    <a:pt x="678" y="3505"/>
                    <a:pt x="862" y="3651"/>
                    <a:pt x="1071" y="3751"/>
                  </a:cubicBezTo>
                  <a:cubicBezTo>
                    <a:pt x="1221" y="3866"/>
                    <a:pt x="1404" y="3946"/>
                    <a:pt x="1599" y="4004"/>
                  </a:cubicBezTo>
                  <a:cubicBezTo>
                    <a:pt x="1504" y="4476"/>
                    <a:pt x="1512" y="4978"/>
                    <a:pt x="1581" y="5423"/>
                  </a:cubicBezTo>
                  <a:cubicBezTo>
                    <a:pt x="1771" y="6645"/>
                    <a:pt x="2311" y="7837"/>
                    <a:pt x="3285" y="8626"/>
                  </a:cubicBezTo>
                  <a:cubicBezTo>
                    <a:pt x="4106" y="9291"/>
                    <a:pt x="5077" y="9604"/>
                    <a:pt x="6046" y="9604"/>
                  </a:cubicBezTo>
                  <a:cubicBezTo>
                    <a:pt x="7468" y="9604"/>
                    <a:pt x="8882" y="8930"/>
                    <a:pt x="9796" y="7710"/>
                  </a:cubicBezTo>
                  <a:cubicBezTo>
                    <a:pt x="11157" y="5894"/>
                    <a:pt x="11341" y="3080"/>
                    <a:pt x="9666" y="1394"/>
                  </a:cubicBezTo>
                  <a:cubicBezTo>
                    <a:pt x="8816" y="538"/>
                    <a:pt x="7612" y="166"/>
                    <a:pt x="6412" y="166"/>
                  </a:cubicBezTo>
                  <a:cubicBezTo>
                    <a:pt x="5802" y="166"/>
                    <a:pt x="5192" y="263"/>
                    <a:pt x="4632" y="441"/>
                  </a:cubicBezTo>
                  <a:cubicBezTo>
                    <a:pt x="4525" y="475"/>
                    <a:pt x="4419" y="515"/>
                    <a:pt x="4314" y="559"/>
                  </a:cubicBezTo>
                  <a:cubicBezTo>
                    <a:pt x="4297" y="541"/>
                    <a:pt x="4284" y="523"/>
                    <a:pt x="4266" y="505"/>
                  </a:cubicBezTo>
                  <a:cubicBezTo>
                    <a:pt x="3911" y="145"/>
                    <a:pt x="3450" y="0"/>
                    <a:pt x="2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1" name="Google Shape;3931;p8"/>
            <p:cNvSpPr/>
            <p:nvPr/>
          </p:nvSpPr>
          <p:spPr>
            <a:xfrm>
              <a:off x="6975125" y="1251500"/>
              <a:ext cx="85650" cy="85100"/>
            </a:xfrm>
            <a:custGeom>
              <a:avLst/>
              <a:gdLst/>
              <a:ahLst/>
              <a:cxnLst/>
              <a:rect l="l" t="t" r="r" b="b"/>
              <a:pathLst>
                <a:path w="3426" h="3404" extrusionOk="0">
                  <a:moveTo>
                    <a:pt x="1094" y="327"/>
                  </a:moveTo>
                  <a:cubicBezTo>
                    <a:pt x="1902" y="327"/>
                    <a:pt x="2556" y="620"/>
                    <a:pt x="2431" y="1599"/>
                  </a:cubicBezTo>
                  <a:cubicBezTo>
                    <a:pt x="2215" y="1586"/>
                    <a:pt x="1997" y="1561"/>
                    <a:pt x="1782" y="1542"/>
                  </a:cubicBezTo>
                  <a:cubicBezTo>
                    <a:pt x="1549" y="1519"/>
                    <a:pt x="1290" y="1474"/>
                    <a:pt x="1030" y="1450"/>
                  </a:cubicBezTo>
                  <a:cubicBezTo>
                    <a:pt x="978" y="1077"/>
                    <a:pt x="898" y="703"/>
                    <a:pt x="871" y="334"/>
                  </a:cubicBezTo>
                  <a:cubicBezTo>
                    <a:pt x="946" y="330"/>
                    <a:pt x="1021" y="327"/>
                    <a:pt x="1094" y="327"/>
                  </a:cubicBezTo>
                  <a:close/>
                  <a:moveTo>
                    <a:pt x="1131" y="1"/>
                  </a:moveTo>
                  <a:cubicBezTo>
                    <a:pt x="986" y="1"/>
                    <a:pt x="841" y="9"/>
                    <a:pt x="699" y="23"/>
                  </a:cubicBezTo>
                  <a:cubicBezTo>
                    <a:pt x="614" y="31"/>
                    <a:pt x="535" y="90"/>
                    <a:pt x="537" y="185"/>
                  </a:cubicBezTo>
                  <a:cubicBezTo>
                    <a:pt x="548" y="602"/>
                    <a:pt x="635" y="1018"/>
                    <a:pt x="693" y="1433"/>
                  </a:cubicBezTo>
                  <a:cubicBezTo>
                    <a:pt x="497" y="1433"/>
                    <a:pt x="307" y="1456"/>
                    <a:pt x="135" y="1520"/>
                  </a:cubicBezTo>
                  <a:cubicBezTo>
                    <a:pt x="91" y="1535"/>
                    <a:pt x="91" y="1597"/>
                    <a:pt x="135" y="1610"/>
                  </a:cubicBezTo>
                  <a:cubicBezTo>
                    <a:pt x="328" y="1688"/>
                    <a:pt x="530" y="1747"/>
                    <a:pt x="735" y="1783"/>
                  </a:cubicBezTo>
                  <a:cubicBezTo>
                    <a:pt x="755" y="2004"/>
                    <a:pt x="760" y="2229"/>
                    <a:pt x="724" y="2447"/>
                  </a:cubicBezTo>
                  <a:cubicBezTo>
                    <a:pt x="686" y="2666"/>
                    <a:pt x="571" y="2720"/>
                    <a:pt x="427" y="2720"/>
                  </a:cubicBezTo>
                  <a:cubicBezTo>
                    <a:pt x="320" y="2720"/>
                    <a:pt x="197" y="2690"/>
                    <a:pt x="77" y="2675"/>
                  </a:cubicBezTo>
                  <a:cubicBezTo>
                    <a:pt x="75" y="2675"/>
                    <a:pt x="73" y="2675"/>
                    <a:pt x="71" y="2675"/>
                  </a:cubicBezTo>
                  <a:cubicBezTo>
                    <a:pt x="17" y="2675"/>
                    <a:pt x="0" y="2750"/>
                    <a:pt x="33" y="2785"/>
                  </a:cubicBezTo>
                  <a:cubicBezTo>
                    <a:pt x="180" y="2941"/>
                    <a:pt x="338" y="3010"/>
                    <a:pt x="485" y="3010"/>
                  </a:cubicBezTo>
                  <a:cubicBezTo>
                    <a:pt x="748" y="3010"/>
                    <a:pt x="976" y="2788"/>
                    <a:pt x="1039" y="2444"/>
                  </a:cubicBezTo>
                  <a:cubicBezTo>
                    <a:pt x="1073" y="2244"/>
                    <a:pt x="1083" y="2040"/>
                    <a:pt x="1068" y="1838"/>
                  </a:cubicBezTo>
                  <a:lnTo>
                    <a:pt x="1068" y="1838"/>
                  </a:lnTo>
                  <a:cubicBezTo>
                    <a:pt x="1365" y="1879"/>
                    <a:pt x="1667" y="1902"/>
                    <a:pt x="1946" y="1937"/>
                  </a:cubicBezTo>
                  <a:cubicBezTo>
                    <a:pt x="2052" y="1950"/>
                    <a:pt x="2202" y="1975"/>
                    <a:pt x="2363" y="1994"/>
                  </a:cubicBezTo>
                  <a:cubicBezTo>
                    <a:pt x="2274" y="2455"/>
                    <a:pt x="2179" y="2908"/>
                    <a:pt x="2176" y="3361"/>
                  </a:cubicBezTo>
                  <a:cubicBezTo>
                    <a:pt x="2176" y="3385"/>
                    <a:pt x="2195" y="3403"/>
                    <a:pt x="2218" y="3403"/>
                  </a:cubicBezTo>
                  <a:cubicBezTo>
                    <a:pt x="2219" y="3403"/>
                    <a:pt x="2220" y="3403"/>
                    <a:pt x="2221" y="3403"/>
                  </a:cubicBezTo>
                  <a:cubicBezTo>
                    <a:pt x="2518" y="3403"/>
                    <a:pt x="2676" y="2647"/>
                    <a:pt x="2748" y="2022"/>
                  </a:cubicBezTo>
                  <a:cubicBezTo>
                    <a:pt x="2753" y="2022"/>
                    <a:pt x="2758" y="2022"/>
                    <a:pt x="2763" y="2022"/>
                  </a:cubicBezTo>
                  <a:cubicBezTo>
                    <a:pt x="3008" y="2022"/>
                    <a:pt x="3236" y="1982"/>
                    <a:pt x="3355" y="1838"/>
                  </a:cubicBezTo>
                  <a:cubicBezTo>
                    <a:pt x="3426" y="1755"/>
                    <a:pt x="3401" y="1632"/>
                    <a:pt x="3291" y="1596"/>
                  </a:cubicBezTo>
                  <a:cubicBezTo>
                    <a:pt x="3233" y="1577"/>
                    <a:pt x="3173" y="1571"/>
                    <a:pt x="3112" y="1571"/>
                  </a:cubicBezTo>
                  <a:cubicBezTo>
                    <a:pt x="3005" y="1571"/>
                    <a:pt x="2895" y="1591"/>
                    <a:pt x="2786" y="1599"/>
                  </a:cubicBezTo>
                  <a:cubicBezTo>
                    <a:pt x="2796" y="1451"/>
                    <a:pt x="2797" y="1333"/>
                    <a:pt x="2796" y="1268"/>
                  </a:cubicBezTo>
                  <a:cubicBezTo>
                    <a:pt x="2759" y="265"/>
                    <a:pt x="1957" y="1"/>
                    <a:pt x="1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2" name="Google Shape;3932;p8"/>
            <p:cNvSpPr/>
            <p:nvPr/>
          </p:nvSpPr>
          <p:spPr>
            <a:xfrm>
              <a:off x="5101475" y="2041775"/>
              <a:ext cx="1826950" cy="1087150"/>
            </a:xfrm>
            <a:custGeom>
              <a:avLst/>
              <a:gdLst/>
              <a:ahLst/>
              <a:cxnLst/>
              <a:rect l="l" t="t" r="r" b="b"/>
              <a:pathLst>
                <a:path w="73078" h="43486" extrusionOk="0">
                  <a:moveTo>
                    <a:pt x="44666" y="23679"/>
                  </a:moveTo>
                  <a:lnTo>
                    <a:pt x="44666" y="23679"/>
                  </a:lnTo>
                  <a:cubicBezTo>
                    <a:pt x="43960" y="24447"/>
                    <a:pt x="43289" y="25245"/>
                    <a:pt x="42641" y="26046"/>
                  </a:cubicBezTo>
                  <a:cubicBezTo>
                    <a:pt x="40678" y="28475"/>
                    <a:pt x="38887" y="31041"/>
                    <a:pt x="36848" y="33411"/>
                  </a:cubicBezTo>
                  <a:cubicBezTo>
                    <a:pt x="35012" y="35544"/>
                    <a:pt x="32889" y="37621"/>
                    <a:pt x="30217" y="38646"/>
                  </a:cubicBezTo>
                  <a:cubicBezTo>
                    <a:pt x="29610" y="38877"/>
                    <a:pt x="28978" y="39038"/>
                    <a:pt x="28335" y="39123"/>
                  </a:cubicBezTo>
                  <a:cubicBezTo>
                    <a:pt x="28983" y="38244"/>
                    <a:pt x="29507" y="37222"/>
                    <a:pt x="29868" y="36236"/>
                  </a:cubicBezTo>
                  <a:cubicBezTo>
                    <a:pt x="29882" y="36197"/>
                    <a:pt x="29846" y="36168"/>
                    <a:pt x="29812" y="36168"/>
                  </a:cubicBezTo>
                  <a:cubicBezTo>
                    <a:pt x="29795" y="36168"/>
                    <a:pt x="29777" y="36176"/>
                    <a:pt x="29767" y="36194"/>
                  </a:cubicBezTo>
                  <a:lnTo>
                    <a:pt x="29766" y="36194"/>
                  </a:lnTo>
                  <a:cubicBezTo>
                    <a:pt x="29188" y="37173"/>
                    <a:pt x="28398" y="37959"/>
                    <a:pt x="27710" y="38835"/>
                  </a:cubicBezTo>
                  <a:cubicBezTo>
                    <a:pt x="28038" y="36487"/>
                    <a:pt x="27837" y="34002"/>
                    <a:pt x="27833" y="31650"/>
                  </a:cubicBezTo>
                  <a:cubicBezTo>
                    <a:pt x="27830" y="30272"/>
                    <a:pt x="27828" y="28892"/>
                    <a:pt x="27827" y="27514"/>
                  </a:cubicBezTo>
                  <a:cubicBezTo>
                    <a:pt x="27825" y="26889"/>
                    <a:pt x="27824" y="26266"/>
                    <a:pt x="27815" y="25641"/>
                  </a:cubicBezTo>
                  <a:cubicBezTo>
                    <a:pt x="27809" y="25090"/>
                    <a:pt x="27719" y="24637"/>
                    <a:pt x="27625" y="24141"/>
                  </a:cubicBezTo>
                  <a:lnTo>
                    <a:pt x="27625" y="24141"/>
                  </a:lnTo>
                  <a:cubicBezTo>
                    <a:pt x="28337" y="24742"/>
                    <a:pt x="28954" y="25488"/>
                    <a:pt x="29510" y="26218"/>
                  </a:cubicBezTo>
                  <a:cubicBezTo>
                    <a:pt x="29523" y="26235"/>
                    <a:pt x="29543" y="26243"/>
                    <a:pt x="29563" y="26243"/>
                  </a:cubicBezTo>
                  <a:cubicBezTo>
                    <a:pt x="29600" y="26243"/>
                    <a:pt x="29635" y="26217"/>
                    <a:pt x="29617" y="26174"/>
                  </a:cubicBezTo>
                  <a:cubicBezTo>
                    <a:pt x="29220" y="25218"/>
                    <a:pt x="28795" y="24366"/>
                    <a:pt x="28053" y="23682"/>
                  </a:cubicBezTo>
                  <a:lnTo>
                    <a:pt x="28053" y="23682"/>
                  </a:lnTo>
                  <a:cubicBezTo>
                    <a:pt x="30238" y="23684"/>
                    <a:pt x="32422" y="23685"/>
                    <a:pt x="34606" y="23685"/>
                  </a:cubicBezTo>
                  <a:cubicBezTo>
                    <a:pt x="37959" y="23685"/>
                    <a:pt x="41312" y="23683"/>
                    <a:pt x="44666" y="23679"/>
                  </a:cubicBezTo>
                  <a:close/>
                  <a:moveTo>
                    <a:pt x="12532" y="23672"/>
                  </a:moveTo>
                  <a:cubicBezTo>
                    <a:pt x="17409" y="23672"/>
                    <a:pt x="22285" y="23677"/>
                    <a:pt x="27162" y="23684"/>
                  </a:cubicBezTo>
                  <a:cubicBezTo>
                    <a:pt x="26805" y="24407"/>
                    <a:pt x="26303" y="25124"/>
                    <a:pt x="26234" y="25936"/>
                  </a:cubicBezTo>
                  <a:cubicBezTo>
                    <a:pt x="26225" y="26033"/>
                    <a:pt x="26299" y="26082"/>
                    <a:pt x="26376" y="26082"/>
                  </a:cubicBezTo>
                  <a:cubicBezTo>
                    <a:pt x="26430" y="26082"/>
                    <a:pt x="26485" y="26059"/>
                    <a:pt x="26516" y="26013"/>
                  </a:cubicBezTo>
                  <a:cubicBezTo>
                    <a:pt x="26810" y="25593"/>
                    <a:pt x="27064" y="25139"/>
                    <a:pt x="27315" y="24684"/>
                  </a:cubicBezTo>
                  <a:lnTo>
                    <a:pt x="27315" y="24684"/>
                  </a:lnTo>
                  <a:cubicBezTo>
                    <a:pt x="27277" y="24876"/>
                    <a:pt x="27254" y="25072"/>
                    <a:pt x="27246" y="25268"/>
                  </a:cubicBezTo>
                  <a:cubicBezTo>
                    <a:pt x="27220" y="26016"/>
                    <a:pt x="27231" y="26766"/>
                    <a:pt x="27231" y="27514"/>
                  </a:cubicBezTo>
                  <a:cubicBezTo>
                    <a:pt x="27228" y="28894"/>
                    <a:pt x="27226" y="30272"/>
                    <a:pt x="27225" y="31651"/>
                  </a:cubicBezTo>
                  <a:cubicBezTo>
                    <a:pt x="27220" y="34128"/>
                    <a:pt x="26989" y="36755"/>
                    <a:pt x="27397" y="39210"/>
                  </a:cubicBezTo>
                  <a:lnTo>
                    <a:pt x="27356" y="39210"/>
                  </a:lnTo>
                  <a:cubicBezTo>
                    <a:pt x="27172" y="38954"/>
                    <a:pt x="26989" y="38702"/>
                    <a:pt x="26798" y="38452"/>
                  </a:cubicBezTo>
                  <a:cubicBezTo>
                    <a:pt x="26513" y="38083"/>
                    <a:pt x="26288" y="37613"/>
                    <a:pt x="25930" y="37314"/>
                  </a:cubicBezTo>
                  <a:cubicBezTo>
                    <a:pt x="25914" y="37300"/>
                    <a:pt x="25895" y="37293"/>
                    <a:pt x="25878" y="37293"/>
                  </a:cubicBezTo>
                  <a:cubicBezTo>
                    <a:pt x="25841" y="37293"/>
                    <a:pt x="25808" y="37322"/>
                    <a:pt x="25803" y="37367"/>
                  </a:cubicBezTo>
                  <a:cubicBezTo>
                    <a:pt x="25724" y="38023"/>
                    <a:pt x="26288" y="38621"/>
                    <a:pt x="26721" y="39204"/>
                  </a:cubicBezTo>
                  <a:cubicBezTo>
                    <a:pt x="24858" y="39133"/>
                    <a:pt x="23011" y="38531"/>
                    <a:pt x="21331" y="37650"/>
                  </a:cubicBezTo>
                  <a:cubicBezTo>
                    <a:pt x="18078" y="35943"/>
                    <a:pt x="15804" y="32947"/>
                    <a:pt x="14361" y="29634"/>
                  </a:cubicBezTo>
                  <a:cubicBezTo>
                    <a:pt x="13529" y="27724"/>
                    <a:pt x="12943" y="25723"/>
                    <a:pt x="12532" y="23672"/>
                  </a:cubicBezTo>
                  <a:close/>
                  <a:moveTo>
                    <a:pt x="9515" y="23669"/>
                  </a:moveTo>
                  <a:cubicBezTo>
                    <a:pt x="10338" y="23669"/>
                    <a:pt x="11160" y="23670"/>
                    <a:pt x="11982" y="23671"/>
                  </a:cubicBezTo>
                  <a:cubicBezTo>
                    <a:pt x="13206" y="30349"/>
                    <a:pt x="16498" y="36730"/>
                    <a:pt x="23227" y="39187"/>
                  </a:cubicBezTo>
                  <a:cubicBezTo>
                    <a:pt x="23485" y="39283"/>
                    <a:pt x="23744" y="39363"/>
                    <a:pt x="24003" y="39437"/>
                  </a:cubicBezTo>
                  <a:cubicBezTo>
                    <a:pt x="18816" y="39438"/>
                    <a:pt x="13631" y="39442"/>
                    <a:pt x="8444" y="39443"/>
                  </a:cubicBezTo>
                  <a:cubicBezTo>
                    <a:pt x="8539" y="39368"/>
                    <a:pt x="8634" y="39291"/>
                    <a:pt x="8722" y="39214"/>
                  </a:cubicBezTo>
                  <a:cubicBezTo>
                    <a:pt x="8983" y="38984"/>
                    <a:pt x="9694" y="38407"/>
                    <a:pt x="9538" y="37988"/>
                  </a:cubicBezTo>
                  <a:cubicBezTo>
                    <a:pt x="9532" y="37969"/>
                    <a:pt x="9513" y="37956"/>
                    <a:pt x="9493" y="37956"/>
                  </a:cubicBezTo>
                  <a:cubicBezTo>
                    <a:pt x="9490" y="37956"/>
                    <a:pt x="9487" y="37956"/>
                    <a:pt x="9484" y="37957"/>
                  </a:cubicBezTo>
                  <a:cubicBezTo>
                    <a:pt x="9095" y="38074"/>
                    <a:pt x="8698" y="38618"/>
                    <a:pt x="8385" y="38876"/>
                  </a:cubicBezTo>
                  <a:cubicBezTo>
                    <a:pt x="8168" y="39056"/>
                    <a:pt x="7947" y="39251"/>
                    <a:pt x="7722" y="39443"/>
                  </a:cubicBezTo>
                  <a:lnTo>
                    <a:pt x="7057" y="39443"/>
                  </a:lnTo>
                  <a:cubicBezTo>
                    <a:pt x="7062" y="38784"/>
                    <a:pt x="7044" y="38121"/>
                    <a:pt x="7043" y="37467"/>
                  </a:cubicBezTo>
                  <a:cubicBezTo>
                    <a:pt x="7046" y="32867"/>
                    <a:pt x="7048" y="28269"/>
                    <a:pt x="7048" y="23671"/>
                  </a:cubicBezTo>
                  <a:cubicBezTo>
                    <a:pt x="7870" y="23670"/>
                    <a:pt x="8693" y="23669"/>
                    <a:pt x="9515" y="23669"/>
                  </a:cubicBezTo>
                  <a:close/>
                  <a:moveTo>
                    <a:pt x="6947" y="0"/>
                  </a:moveTo>
                  <a:cubicBezTo>
                    <a:pt x="6879" y="0"/>
                    <a:pt x="6810" y="25"/>
                    <a:pt x="6756" y="80"/>
                  </a:cubicBezTo>
                  <a:cubicBezTo>
                    <a:pt x="6738" y="75"/>
                    <a:pt x="6720" y="72"/>
                    <a:pt x="6700" y="70"/>
                  </a:cubicBezTo>
                  <a:cubicBezTo>
                    <a:pt x="6524" y="70"/>
                    <a:pt x="6347" y="183"/>
                    <a:pt x="6349" y="411"/>
                  </a:cubicBezTo>
                  <a:lnTo>
                    <a:pt x="6349" y="557"/>
                  </a:lnTo>
                  <a:cubicBezTo>
                    <a:pt x="6024" y="971"/>
                    <a:pt x="5735" y="1422"/>
                    <a:pt x="5453" y="1856"/>
                  </a:cubicBezTo>
                  <a:cubicBezTo>
                    <a:pt x="5176" y="2283"/>
                    <a:pt x="4667" y="2918"/>
                    <a:pt x="4766" y="3467"/>
                  </a:cubicBezTo>
                  <a:cubicBezTo>
                    <a:pt x="4769" y="3481"/>
                    <a:pt x="4782" y="3490"/>
                    <a:pt x="4795" y="3490"/>
                  </a:cubicBezTo>
                  <a:cubicBezTo>
                    <a:pt x="4800" y="3490"/>
                    <a:pt x="4805" y="3489"/>
                    <a:pt x="4810" y="3485"/>
                  </a:cubicBezTo>
                  <a:cubicBezTo>
                    <a:pt x="5225" y="3218"/>
                    <a:pt x="5491" y="2677"/>
                    <a:pt x="5762" y="2281"/>
                  </a:cubicBezTo>
                  <a:cubicBezTo>
                    <a:pt x="5952" y="2006"/>
                    <a:pt x="6145" y="1720"/>
                    <a:pt x="6349" y="1441"/>
                  </a:cubicBezTo>
                  <a:cubicBezTo>
                    <a:pt x="6350" y="8667"/>
                    <a:pt x="6352" y="15895"/>
                    <a:pt x="6354" y="23121"/>
                  </a:cubicBezTo>
                  <a:cubicBezTo>
                    <a:pt x="5232" y="23121"/>
                    <a:pt x="4110" y="23121"/>
                    <a:pt x="2988" y="23119"/>
                  </a:cubicBezTo>
                  <a:lnTo>
                    <a:pt x="2769" y="23118"/>
                  </a:lnTo>
                  <a:cubicBezTo>
                    <a:pt x="2766" y="23118"/>
                    <a:pt x="2764" y="23116"/>
                    <a:pt x="2763" y="23116"/>
                  </a:cubicBezTo>
                  <a:lnTo>
                    <a:pt x="2509" y="23116"/>
                  </a:lnTo>
                  <a:cubicBezTo>
                    <a:pt x="2507" y="23116"/>
                    <a:pt x="2507" y="23116"/>
                    <a:pt x="2505" y="23118"/>
                  </a:cubicBezTo>
                  <a:lnTo>
                    <a:pt x="1874" y="23118"/>
                  </a:lnTo>
                  <a:cubicBezTo>
                    <a:pt x="1695" y="23118"/>
                    <a:pt x="1605" y="23257"/>
                    <a:pt x="1605" y="23397"/>
                  </a:cubicBezTo>
                  <a:cubicBezTo>
                    <a:pt x="1605" y="23536"/>
                    <a:pt x="1695" y="23676"/>
                    <a:pt x="1874" y="23676"/>
                  </a:cubicBezTo>
                  <a:lnTo>
                    <a:pt x="2505" y="23676"/>
                  </a:lnTo>
                  <a:cubicBezTo>
                    <a:pt x="2507" y="23676"/>
                    <a:pt x="2507" y="23677"/>
                    <a:pt x="2509" y="23677"/>
                  </a:cubicBezTo>
                  <a:lnTo>
                    <a:pt x="2763" y="23677"/>
                  </a:lnTo>
                  <a:cubicBezTo>
                    <a:pt x="2764" y="23677"/>
                    <a:pt x="2766" y="23676"/>
                    <a:pt x="2769" y="23676"/>
                  </a:cubicBezTo>
                  <a:cubicBezTo>
                    <a:pt x="2842" y="23676"/>
                    <a:pt x="2915" y="23676"/>
                    <a:pt x="2988" y="23674"/>
                  </a:cubicBezTo>
                  <a:cubicBezTo>
                    <a:pt x="4110" y="23672"/>
                    <a:pt x="5232" y="23671"/>
                    <a:pt x="6354" y="23671"/>
                  </a:cubicBezTo>
                  <a:cubicBezTo>
                    <a:pt x="6355" y="28297"/>
                    <a:pt x="6357" y="32923"/>
                    <a:pt x="6359" y="37549"/>
                  </a:cubicBezTo>
                  <a:cubicBezTo>
                    <a:pt x="6357" y="38180"/>
                    <a:pt x="6349" y="38812"/>
                    <a:pt x="6355" y="39445"/>
                  </a:cubicBezTo>
                  <a:cubicBezTo>
                    <a:pt x="4343" y="39447"/>
                    <a:pt x="2330" y="39448"/>
                    <a:pt x="317" y="39450"/>
                  </a:cubicBezTo>
                  <a:cubicBezTo>
                    <a:pt x="105" y="39450"/>
                    <a:pt x="0" y="39614"/>
                    <a:pt x="0" y="39778"/>
                  </a:cubicBezTo>
                  <a:cubicBezTo>
                    <a:pt x="0" y="39942"/>
                    <a:pt x="105" y="40106"/>
                    <a:pt x="317" y="40106"/>
                  </a:cubicBezTo>
                  <a:cubicBezTo>
                    <a:pt x="2335" y="40109"/>
                    <a:pt x="4352" y="40111"/>
                    <a:pt x="6370" y="40111"/>
                  </a:cubicBezTo>
                  <a:cubicBezTo>
                    <a:pt x="6375" y="40262"/>
                    <a:pt x="6380" y="40413"/>
                    <a:pt x="6388" y="40564"/>
                  </a:cubicBezTo>
                  <a:cubicBezTo>
                    <a:pt x="6439" y="41514"/>
                    <a:pt x="6596" y="42457"/>
                    <a:pt x="6623" y="43408"/>
                  </a:cubicBezTo>
                  <a:cubicBezTo>
                    <a:pt x="6623" y="43460"/>
                    <a:pt x="6661" y="43486"/>
                    <a:pt x="6700" y="43486"/>
                  </a:cubicBezTo>
                  <a:cubicBezTo>
                    <a:pt x="6738" y="43486"/>
                    <a:pt x="6777" y="43460"/>
                    <a:pt x="6777" y="43408"/>
                  </a:cubicBezTo>
                  <a:cubicBezTo>
                    <a:pt x="6800" y="42590"/>
                    <a:pt x="6902" y="41773"/>
                    <a:pt x="6982" y="40957"/>
                  </a:cubicBezTo>
                  <a:cubicBezTo>
                    <a:pt x="8252" y="41417"/>
                    <a:pt x="9515" y="41917"/>
                    <a:pt x="10730" y="42504"/>
                  </a:cubicBezTo>
                  <a:cubicBezTo>
                    <a:pt x="10740" y="42509"/>
                    <a:pt x="10750" y="42511"/>
                    <a:pt x="10760" y="42511"/>
                  </a:cubicBezTo>
                  <a:cubicBezTo>
                    <a:pt x="10816" y="42511"/>
                    <a:pt x="10866" y="42442"/>
                    <a:pt x="10812" y="42396"/>
                  </a:cubicBezTo>
                  <a:cubicBezTo>
                    <a:pt x="9758" y="41499"/>
                    <a:pt x="8585" y="40770"/>
                    <a:pt x="7259" y="40382"/>
                  </a:cubicBezTo>
                  <a:cubicBezTo>
                    <a:pt x="7359" y="40288"/>
                    <a:pt x="7464" y="40200"/>
                    <a:pt x="7573" y="40111"/>
                  </a:cubicBezTo>
                  <a:cubicBezTo>
                    <a:pt x="12416" y="40116"/>
                    <a:pt x="17260" y="40118"/>
                    <a:pt x="22104" y="40118"/>
                  </a:cubicBezTo>
                  <a:cubicBezTo>
                    <a:pt x="23601" y="40118"/>
                    <a:pt x="25098" y="40118"/>
                    <a:pt x="26595" y="40118"/>
                  </a:cubicBezTo>
                  <a:lnTo>
                    <a:pt x="26595" y="40118"/>
                  </a:lnTo>
                  <a:cubicBezTo>
                    <a:pt x="25770" y="40908"/>
                    <a:pt x="24854" y="41627"/>
                    <a:pt x="24177" y="42544"/>
                  </a:cubicBezTo>
                  <a:cubicBezTo>
                    <a:pt x="24152" y="42577"/>
                    <a:pt x="24185" y="42628"/>
                    <a:pt x="24223" y="42628"/>
                  </a:cubicBezTo>
                  <a:cubicBezTo>
                    <a:pt x="24228" y="42628"/>
                    <a:pt x="24233" y="42628"/>
                    <a:pt x="24238" y="42626"/>
                  </a:cubicBezTo>
                  <a:cubicBezTo>
                    <a:pt x="25504" y="42137"/>
                    <a:pt x="26367" y="40971"/>
                    <a:pt x="27436" y="40188"/>
                  </a:cubicBezTo>
                  <a:cubicBezTo>
                    <a:pt x="27464" y="40168"/>
                    <a:pt x="27487" y="40144"/>
                    <a:pt x="27509" y="40119"/>
                  </a:cubicBezTo>
                  <a:cubicBezTo>
                    <a:pt x="30817" y="40119"/>
                    <a:pt x="34126" y="40119"/>
                    <a:pt x="37433" y="40122"/>
                  </a:cubicBezTo>
                  <a:cubicBezTo>
                    <a:pt x="43749" y="40124"/>
                    <a:pt x="39786" y="40126"/>
                    <a:pt x="46101" y="40126"/>
                  </a:cubicBezTo>
                  <a:cubicBezTo>
                    <a:pt x="48106" y="40126"/>
                    <a:pt x="48688" y="40133"/>
                    <a:pt x="48754" y="40133"/>
                  </a:cubicBezTo>
                  <a:cubicBezTo>
                    <a:pt x="48893" y="40133"/>
                    <a:pt x="46658" y="40101"/>
                    <a:pt x="50950" y="39899"/>
                  </a:cubicBezTo>
                  <a:cubicBezTo>
                    <a:pt x="50970" y="39899"/>
                    <a:pt x="50990" y="39894"/>
                    <a:pt x="51008" y="39885"/>
                  </a:cubicBezTo>
                  <a:lnTo>
                    <a:pt x="51459" y="39871"/>
                  </a:lnTo>
                  <a:cubicBezTo>
                    <a:pt x="51461" y="39872"/>
                    <a:pt x="51462" y="39872"/>
                    <a:pt x="51464" y="39872"/>
                  </a:cubicBezTo>
                  <a:cubicBezTo>
                    <a:pt x="51514" y="39872"/>
                    <a:pt x="51554" y="39829"/>
                    <a:pt x="51549" y="39780"/>
                  </a:cubicBezTo>
                  <a:cubicBezTo>
                    <a:pt x="51551" y="39731"/>
                    <a:pt x="51522" y="39684"/>
                    <a:pt x="51463" y="39684"/>
                  </a:cubicBezTo>
                  <a:cubicBezTo>
                    <a:pt x="51462" y="39684"/>
                    <a:pt x="51461" y="39684"/>
                    <a:pt x="51460" y="39684"/>
                  </a:cubicBezTo>
                  <a:lnTo>
                    <a:pt x="51009" y="39671"/>
                  </a:lnTo>
                  <a:cubicBezTo>
                    <a:pt x="50991" y="39661"/>
                    <a:pt x="50972" y="39657"/>
                    <a:pt x="50952" y="39657"/>
                  </a:cubicBezTo>
                  <a:cubicBezTo>
                    <a:pt x="46702" y="39457"/>
                    <a:pt x="49114" y="39425"/>
                    <a:pt x="49011" y="39425"/>
                  </a:cubicBezTo>
                  <a:cubicBezTo>
                    <a:pt x="48964" y="39425"/>
                    <a:pt x="48404" y="39432"/>
                    <a:pt x="46482" y="39432"/>
                  </a:cubicBezTo>
                  <a:cubicBezTo>
                    <a:pt x="40166" y="39432"/>
                    <a:pt x="44129" y="39433"/>
                    <a:pt x="37815" y="39433"/>
                  </a:cubicBezTo>
                  <a:cubicBezTo>
                    <a:pt x="35168" y="39433"/>
                    <a:pt x="32520" y="39435"/>
                    <a:pt x="29872" y="39437"/>
                  </a:cubicBezTo>
                  <a:cubicBezTo>
                    <a:pt x="30324" y="39304"/>
                    <a:pt x="30766" y="39140"/>
                    <a:pt x="31196" y="38948"/>
                  </a:cubicBezTo>
                  <a:cubicBezTo>
                    <a:pt x="33739" y="37805"/>
                    <a:pt x="35780" y="35700"/>
                    <a:pt x="37559" y="33610"/>
                  </a:cubicBezTo>
                  <a:cubicBezTo>
                    <a:pt x="40222" y="30487"/>
                    <a:pt x="42528" y="26702"/>
                    <a:pt x="45458" y="23679"/>
                  </a:cubicBezTo>
                  <a:cubicBezTo>
                    <a:pt x="54361" y="23662"/>
                    <a:pt x="63263" y="23600"/>
                    <a:pt x="72164" y="23495"/>
                  </a:cubicBezTo>
                  <a:lnTo>
                    <a:pt x="72164" y="23495"/>
                  </a:lnTo>
                  <a:cubicBezTo>
                    <a:pt x="71488" y="24119"/>
                    <a:pt x="70824" y="24755"/>
                    <a:pt x="70146" y="25378"/>
                  </a:cubicBezTo>
                  <a:cubicBezTo>
                    <a:pt x="70095" y="25425"/>
                    <a:pt x="70143" y="25499"/>
                    <a:pt x="70200" y="25499"/>
                  </a:cubicBezTo>
                  <a:cubicBezTo>
                    <a:pt x="70211" y="25499"/>
                    <a:pt x="70222" y="25496"/>
                    <a:pt x="70233" y="25490"/>
                  </a:cubicBezTo>
                  <a:cubicBezTo>
                    <a:pt x="71209" y="24958"/>
                    <a:pt x="72187" y="24432"/>
                    <a:pt x="72960" y="23620"/>
                  </a:cubicBezTo>
                  <a:cubicBezTo>
                    <a:pt x="72999" y="23577"/>
                    <a:pt x="73027" y="23523"/>
                    <a:pt x="73039" y="23466"/>
                  </a:cubicBezTo>
                  <a:cubicBezTo>
                    <a:pt x="73061" y="23451"/>
                    <a:pt x="73076" y="23425"/>
                    <a:pt x="73078" y="23397"/>
                  </a:cubicBezTo>
                  <a:cubicBezTo>
                    <a:pt x="73076" y="23367"/>
                    <a:pt x="73061" y="23341"/>
                    <a:pt x="73039" y="23326"/>
                  </a:cubicBezTo>
                  <a:cubicBezTo>
                    <a:pt x="73022" y="23241"/>
                    <a:pt x="72970" y="23167"/>
                    <a:pt x="72896" y="23123"/>
                  </a:cubicBezTo>
                  <a:cubicBezTo>
                    <a:pt x="72171" y="22696"/>
                    <a:pt x="70819" y="22362"/>
                    <a:pt x="70379" y="21586"/>
                  </a:cubicBezTo>
                  <a:cubicBezTo>
                    <a:pt x="70367" y="21565"/>
                    <a:pt x="70347" y="21555"/>
                    <a:pt x="70326" y="21555"/>
                  </a:cubicBezTo>
                  <a:cubicBezTo>
                    <a:pt x="70292" y="21555"/>
                    <a:pt x="70259" y="21579"/>
                    <a:pt x="70260" y="21619"/>
                  </a:cubicBezTo>
                  <a:cubicBezTo>
                    <a:pt x="70279" y="22458"/>
                    <a:pt x="71149" y="22900"/>
                    <a:pt x="71912" y="23293"/>
                  </a:cubicBezTo>
                  <a:cubicBezTo>
                    <a:pt x="63283" y="23180"/>
                    <a:pt x="54654" y="23121"/>
                    <a:pt x="46026" y="23115"/>
                  </a:cubicBezTo>
                  <a:cubicBezTo>
                    <a:pt x="47167" y="22007"/>
                    <a:pt x="48406" y="21020"/>
                    <a:pt x="49800" y="20236"/>
                  </a:cubicBezTo>
                  <a:cubicBezTo>
                    <a:pt x="51791" y="19116"/>
                    <a:pt x="54041" y="18748"/>
                    <a:pt x="56310" y="18748"/>
                  </a:cubicBezTo>
                  <a:cubicBezTo>
                    <a:pt x="57860" y="18748"/>
                    <a:pt x="59419" y="18920"/>
                    <a:pt x="60909" y="19140"/>
                  </a:cubicBezTo>
                  <a:cubicBezTo>
                    <a:pt x="60913" y="19140"/>
                    <a:pt x="60917" y="19141"/>
                    <a:pt x="60920" y="19141"/>
                  </a:cubicBezTo>
                  <a:cubicBezTo>
                    <a:pt x="60993" y="19141"/>
                    <a:pt x="61022" y="19032"/>
                    <a:pt x="60944" y="19017"/>
                  </a:cubicBezTo>
                  <a:cubicBezTo>
                    <a:pt x="59119" y="18637"/>
                    <a:pt x="57265" y="18351"/>
                    <a:pt x="55444" y="18351"/>
                  </a:cubicBezTo>
                  <a:cubicBezTo>
                    <a:pt x="53182" y="18351"/>
                    <a:pt x="50970" y="18792"/>
                    <a:pt x="48926" y="20040"/>
                  </a:cubicBezTo>
                  <a:cubicBezTo>
                    <a:pt x="47550" y="20884"/>
                    <a:pt x="46329" y="21950"/>
                    <a:pt x="45204" y="23113"/>
                  </a:cubicBezTo>
                  <a:cubicBezTo>
                    <a:pt x="42139" y="23107"/>
                    <a:pt x="39074" y="23105"/>
                    <a:pt x="36010" y="23105"/>
                  </a:cubicBezTo>
                  <a:cubicBezTo>
                    <a:pt x="28148" y="23105"/>
                    <a:pt x="20287" y="23119"/>
                    <a:pt x="12425" y="23121"/>
                  </a:cubicBezTo>
                  <a:cubicBezTo>
                    <a:pt x="11431" y="17732"/>
                    <a:pt x="11628" y="12020"/>
                    <a:pt x="11949" y="6691"/>
                  </a:cubicBezTo>
                  <a:cubicBezTo>
                    <a:pt x="12066" y="4766"/>
                    <a:pt x="12220" y="2844"/>
                    <a:pt x="12328" y="920"/>
                  </a:cubicBezTo>
                  <a:cubicBezTo>
                    <a:pt x="12330" y="896"/>
                    <a:pt x="12308" y="882"/>
                    <a:pt x="12287" y="882"/>
                  </a:cubicBezTo>
                  <a:cubicBezTo>
                    <a:pt x="12271" y="882"/>
                    <a:pt x="12256" y="890"/>
                    <a:pt x="12253" y="910"/>
                  </a:cubicBezTo>
                  <a:cubicBezTo>
                    <a:pt x="11173" y="8069"/>
                    <a:pt x="10717" y="15549"/>
                    <a:pt x="11821" y="22729"/>
                  </a:cubicBezTo>
                  <a:cubicBezTo>
                    <a:pt x="11843" y="22860"/>
                    <a:pt x="11864" y="22990"/>
                    <a:pt x="11885" y="23121"/>
                  </a:cubicBezTo>
                  <a:lnTo>
                    <a:pt x="7046" y="23121"/>
                  </a:lnTo>
                  <a:cubicBezTo>
                    <a:pt x="7049" y="15893"/>
                    <a:pt x="7051" y="8667"/>
                    <a:pt x="7053" y="1441"/>
                  </a:cubicBezTo>
                  <a:cubicBezTo>
                    <a:pt x="7451" y="2258"/>
                    <a:pt x="8050" y="2972"/>
                    <a:pt x="8554" y="3743"/>
                  </a:cubicBezTo>
                  <a:cubicBezTo>
                    <a:pt x="8566" y="3763"/>
                    <a:pt x="8584" y="3771"/>
                    <a:pt x="8603" y="3771"/>
                  </a:cubicBezTo>
                  <a:cubicBezTo>
                    <a:pt x="8638" y="3771"/>
                    <a:pt x="8674" y="3740"/>
                    <a:pt x="8665" y="3697"/>
                  </a:cubicBezTo>
                  <a:cubicBezTo>
                    <a:pt x="8375" y="2442"/>
                    <a:pt x="7574" y="1438"/>
                    <a:pt x="7230" y="208"/>
                  </a:cubicBezTo>
                  <a:cubicBezTo>
                    <a:pt x="7193" y="79"/>
                    <a:pt x="7070" y="0"/>
                    <a:pt x="6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3" name="Google Shape;3933;p8"/>
            <p:cNvSpPr/>
            <p:nvPr/>
          </p:nvSpPr>
          <p:spPr>
            <a:xfrm>
              <a:off x="5157975" y="2482575"/>
              <a:ext cx="74300" cy="98100"/>
            </a:xfrm>
            <a:custGeom>
              <a:avLst/>
              <a:gdLst/>
              <a:ahLst/>
              <a:cxnLst/>
              <a:rect l="l" t="t" r="r" b="b"/>
              <a:pathLst>
                <a:path w="2972" h="3924" extrusionOk="0">
                  <a:moveTo>
                    <a:pt x="1317" y="595"/>
                  </a:moveTo>
                  <a:cubicBezTo>
                    <a:pt x="1422" y="595"/>
                    <a:pt x="1543" y="627"/>
                    <a:pt x="1682" y="701"/>
                  </a:cubicBezTo>
                  <a:cubicBezTo>
                    <a:pt x="2322" y="1037"/>
                    <a:pt x="2256" y="2262"/>
                    <a:pt x="2022" y="2809"/>
                  </a:cubicBezTo>
                  <a:cubicBezTo>
                    <a:pt x="1900" y="3092"/>
                    <a:pt x="1647" y="3284"/>
                    <a:pt x="1393" y="3284"/>
                  </a:cubicBezTo>
                  <a:cubicBezTo>
                    <a:pt x="1233" y="3284"/>
                    <a:pt x="1073" y="3208"/>
                    <a:pt x="944" y="3030"/>
                  </a:cubicBezTo>
                  <a:cubicBezTo>
                    <a:pt x="905" y="2974"/>
                    <a:pt x="878" y="2909"/>
                    <a:pt x="846" y="2848"/>
                  </a:cubicBezTo>
                  <a:cubicBezTo>
                    <a:pt x="805" y="2564"/>
                    <a:pt x="736" y="2285"/>
                    <a:pt x="706" y="2002"/>
                  </a:cubicBezTo>
                  <a:cubicBezTo>
                    <a:pt x="655" y="1521"/>
                    <a:pt x="755" y="595"/>
                    <a:pt x="1317" y="595"/>
                  </a:cubicBezTo>
                  <a:close/>
                  <a:moveTo>
                    <a:pt x="1360" y="1"/>
                  </a:moveTo>
                  <a:cubicBezTo>
                    <a:pt x="876" y="1"/>
                    <a:pt x="394" y="266"/>
                    <a:pt x="201" y="791"/>
                  </a:cubicBezTo>
                  <a:cubicBezTo>
                    <a:pt x="1" y="1341"/>
                    <a:pt x="53" y="1933"/>
                    <a:pt x="144" y="2499"/>
                  </a:cubicBezTo>
                  <a:cubicBezTo>
                    <a:pt x="235" y="3071"/>
                    <a:pt x="529" y="3424"/>
                    <a:pt x="829" y="3893"/>
                  </a:cubicBezTo>
                  <a:cubicBezTo>
                    <a:pt x="843" y="3914"/>
                    <a:pt x="864" y="3923"/>
                    <a:pt x="886" y="3923"/>
                  </a:cubicBezTo>
                  <a:cubicBezTo>
                    <a:pt x="927" y="3923"/>
                    <a:pt x="967" y="3890"/>
                    <a:pt x="952" y="3841"/>
                  </a:cubicBezTo>
                  <a:cubicBezTo>
                    <a:pt x="928" y="3770"/>
                    <a:pt x="911" y="3696"/>
                    <a:pt x="903" y="3622"/>
                  </a:cubicBezTo>
                  <a:lnTo>
                    <a:pt x="903" y="3622"/>
                  </a:lnTo>
                  <a:cubicBezTo>
                    <a:pt x="1030" y="3752"/>
                    <a:pt x="1185" y="3831"/>
                    <a:pt x="1371" y="3831"/>
                  </a:cubicBezTo>
                  <a:cubicBezTo>
                    <a:pt x="1520" y="3831"/>
                    <a:pt x="1689" y="3781"/>
                    <a:pt x="1881" y="3665"/>
                  </a:cubicBezTo>
                  <a:cubicBezTo>
                    <a:pt x="2888" y="3055"/>
                    <a:pt x="2972" y="1710"/>
                    <a:pt x="2499" y="709"/>
                  </a:cubicBezTo>
                  <a:cubicBezTo>
                    <a:pt x="2276" y="236"/>
                    <a:pt x="181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4" name="Google Shape;3934;p8"/>
            <p:cNvSpPr/>
            <p:nvPr/>
          </p:nvSpPr>
          <p:spPr>
            <a:xfrm>
              <a:off x="5836975" y="2769500"/>
              <a:ext cx="62425" cy="73300"/>
            </a:xfrm>
            <a:custGeom>
              <a:avLst/>
              <a:gdLst/>
              <a:ahLst/>
              <a:cxnLst/>
              <a:rect l="l" t="t" r="r" b="b"/>
              <a:pathLst>
                <a:path w="2497" h="2932" extrusionOk="0">
                  <a:moveTo>
                    <a:pt x="1411" y="0"/>
                  </a:moveTo>
                  <a:cubicBezTo>
                    <a:pt x="1320" y="0"/>
                    <a:pt x="1229" y="41"/>
                    <a:pt x="1187" y="124"/>
                  </a:cubicBezTo>
                  <a:cubicBezTo>
                    <a:pt x="799" y="900"/>
                    <a:pt x="223" y="1658"/>
                    <a:pt x="19" y="2508"/>
                  </a:cubicBezTo>
                  <a:cubicBezTo>
                    <a:pt x="0" y="2591"/>
                    <a:pt x="73" y="2669"/>
                    <a:pt x="147" y="2669"/>
                  </a:cubicBezTo>
                  <a:cubicBezTo>
                    <a:pt x="176" y="2669"/>
                    <a:pt x="205" y="2657"/>
                    <a:pt x="229" y="2629"/>
                  </a:cubicBezTo>
                  <a:cubicBezTo>
                    <a:pt x="639" y="2150"/>
                    <a:pt x="984" y="1584"/>
                    <a:pt x="1296" y="1017"/>
                  </a:cubicBezTo>
                  <a:cubicBezTo>
                    <a:pt x="1407" y="1474"/>
                    <a:pt x="1555" y="1921"/>
                    <a:pt x="1742" y="2354"/>
                  </a:cubicBezTo>
                  <a:cubicBezTo>
                    <a:pt x="1659" y="2349"/>
                    <a:pt x="1575" y="2348"/>
                    <a:pt x="1492" y="2348"/>
                  </a:cubicBezTo>
                  <a:cubicBezTo>
                    <a:pt x="1348" y="2348"/>
                    <a:pt x="1204" y="2353"/>
                    <a:pt x="1059" y="2360"/>
                  </a:cubicBezTo>
                  <a:cubicBezTo>
                    <a:pt x="792" y="2373"/>
                    <a:pt x="454" y="2357"/>
                    <a:pt x="303" y="2614"/>
                  </a:cubicBezTo>
                  <a:cubicBezTo>
                    <a:pt x="283" y="2647"/>
                    <a:pt x="283" y="2688"/>
                    <a:pt x="303" y="2721"/>
                  </a:cubicBezTo>
                  <a:cubicBezTo>
                    <a:pt x="414" y="2878"/>
                    <a:pt x="569" y="2911"/>
                    <a:pt x="739" y="2911"/>
                  </a:cubicBezTo>
                  <a:cubicBezTo>
                    <a:pt x="803" y="2911"/>
                    <a:pt x="868" y="2906"/>
                    <a:pt x="935" y="2902"/>
                  </a:cubicBezTo>
                  <a:cubicBezTo>
                    <a:pt x="1133" y="2888"/>
                    <a:pt x="1336" y="2874"/>
                    <a:pt x="1538" y="2874"/>
                  </a:cubicBezTo>
                  <a:cubicBezTo>
                    <a:pt x="1728" y="2874"/>
                    <a:pt x="1917" y="2886"/>
                    <a:pt x="2101" y="2925"/>
                  </a:cubicBezTo>
                  <a:cubicBezTo>
                    <a:pt x="2123" y="2929"/>
                    <a:pt x="2145" y="2931"/>
                    <a:pt x="2166" y="2931"/>
                  </a:cubicBezTo>
                  <a:cubicBezTo>
                    <a:pt x="2367" y="2931"/>
                    <a:pt x="2496" y="2727"/>
                    <a:pt x="2401" y="2532"/>
                  </a:cubicBezTo>
                  <a:cubicBezTo>
                    <a:pt x="2039" y="1793"/>
                    <a:pt x="1788" y="1002"/>
                    <a:pt x="1658" y="187"/>
                  </a:cubicBezTo>
                  <a:cubicBezTo>
                    <a:pt x="1639" y="64"/>
                    <a:pt x="1525" y="0"/>
                    <a:pt x="1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5" name="Google Shape;3935;p8"/>
            <p:cNvSpPr/>
            <p:nvPr/>
          </p:nvSpPr>
          <p:spPr>
            <a:xfrm>
              <a:off x="5913150" y="2780000"/>
              <a:ext cx="88125" cy="100425"/>
            </a:xfrm>
            <a:custGeom>
              <a:avLst/>
              <a:gdLst/>
              <a:ahLst/>
              <a:cxnLst/>
              <a:rect l="l" t="t" r="r" b="b"/>
              <a:pathLst>
                <a:path w="3525" h="4017" extrusionOk="0">
                  <a:moveTo>
                    <a:pt x="1792" y="1924"/>
                  </a:moveTo>
                  <a:cubicBezTo>
                    <a:pt x="1812" y="2093"/>
                    <a:pt x="1821" y="2263"/>
                    <a:pt x="1821" y="2434"/>
                  </a:cubicBezTo>
                  <a:cubicBezTo>
                    <a:pt x="1818" y="2739"/>
                    <a:pt x="1671" y="2979"/>
                    <a:pt x="1521" y="3230"/>
                  </a:cubicBezTo>
                  <a:cubicBezTo>
                    <a:pt x="1408" y="3419"/>
                    <a:pt x="1299" y="3519"/>
                    <a:pt x="1214" y="3519"/>
                  </a:cubicBezTo>
                  <a:cubicBezTo>
                    <a:pt x="1118" y="3519"/>
                    <a:pt x="1055" y="3389"/>
                    <a:pt x="1054" y="3110"/>
                  </a:cubicBezTo>
                  <a:cubicBezTo>
                    <a:pt x="1052" y="2659"/>
                    <a:pt x="1433" y="2265"/>
                    <a:pt x="1792" y="1924"/>
                  </a:cubicBezTo>
                  <a:close/>
                  <a:moveTo>
                    <a:pt x="268" y="1"/>
                  </a:moveTo>
                  <a:cubicBezTo>
                    <a:pt x="232" y="1"/>
                    <a:pt x="196" y="21"/>
                    <a:pt x="183" y="65"/>
                  </a:cubicBezTo>
                  <a:cubicBezTo>
                    <a:pt x="1" y="633"/>
                    <a:pt x="209" y="1325"/>
                    <a:pt x="870" y="1420"/>
                  </a:cubicBezTo>
                  <a:cubicBezTo>
                    <a:pt x="910" y="1426"/>
                    <a:pt x="949" y="1429"/>
                    <a:pt x="986" y="1429"/>
                  </a:cubicBezTo>
                  <a:cubicBezTo>
                    <a:pt x="1293" y="1429"/>
                    <a:pt x="1502" y="1244"/>
                    <a:pt x="1638" y="997"/>
                  </a:cubicBezTo>
                  <a:cubicBezTo>
                    <a:pt x="1664" y="1130"/>
                    <a:pt x="1692" y="1263"/>
                    <a:pt x="1715" y="1397"/>
                  </a:cubicBezTo>
                  <a:cubicBezTo>
                    <a:pt x="1484" y="1555"/>
                    <a:pt x="1264" y="1729"/>
                    <a:pt x="1072" y="1942"/>
                  </a:cubicBezTo>
                  <a:cubicBezTo>
                    <a:pt x="644" y="2418"/>
                    <a:pt x="355" y="3359"/>
                    <a:pt x="883" y="3887"/>
                  </a:cubicBezTo>
                  <a:cubicBezTo>
                    <a:pt x="974" y="3978"/>
                    <a:pt x="1065" y="4017"/>
                    <a:pt x="1155" y="4017"/>
                  </a:cubicBezTo>
                  <a:cubicBezTo>
                    <a:pt x="1527" y="4017"/>
                    <a:pt x="1871" y="3365"/>
                    <a:pt x="2007" y="3111"/>
                  </a:cubicBezTo>
                  <a:cubicBezTo>
                    <a:pt x="2248" y="2660"/>
                    <a:pt x="2235" y="2122"/>
                    <a:pt x="2145" y="1583"/>
                  </a:cubicBezTo>
                  <a:cubicBezTo>
                    <a:pt x="2166" y="1563"/>
                    <a:pt x="2187" y="1540"/>
                    <a:pt x="2207" y="1520"/>
                  </a:cubicBezTo>
                  <a:cubicBezTo>
                    <a:pt x="2592" y="1102"/>
                    <a:pt x="3091" y="798"/>
                    <a:pt x="3483" y="383"/>
                  </a:cubicBezTo>
                  <a:cubicBezTo>
                    <a:pt x="3524" y="341"/>
                    <a:pt x="3486" y="286"/>
                    <a:pt x="3441" y="286"/>
                  </a:cubicBezTo>
                  <a:cubicBezTo>
                    <a:pt x="3428" y="286"/>
                    <a:pt x="3414" y="291"/>
                    <a:pt x="3401" y="301"/>
                  </a:cubicBezTo>
                  <a:cubicBezTo>
                    <a:pt x="2993" y="651"/>
                    <a:pt x="2519" y="897"/>
                    <a:pt x="2064" y="1173"/>
                  </a:cubicBezTo>
                  <a:cubicBezTo>
                    <a:pt x="1985" y="820"/>
                    <a:pt x="1894" y="475"/>
                    <a:pt x="1838" y="169"/>
                  </a:cubicBezTo>
                  <a:cubicBezTo>
                    <a:pt x="1822" y="78"/>
                    <a:pt x="1755" y="39"/>
                    <a:pt x="1684" y="39"/>
                  </a:cubicBezTo>
                  <a:cubicBezTo>
                    <a:pt x="1590" y="39"/>
                    <a:pt x="1490" y="106"/>
                    <a:pt x="1485" y="216"/>
                  </a:cubicBezTo>
                  <a:cubicBezTo>
                    <a:pt x="1469" y="585"/>
                    <a:pt x="1370" y="1056"/>
                    <a:pt x="918" y="1077"/>
                  </a:cubicBezTo>
                  <a:cubicBezTo>
                    <a:pt x="910" y="1078"/>
                    <a:pt x="902" y="1078"/>
                    <a:pt x="894" y="1078"/>
                  </a:cubicBezTo>
                  <a:cubicBezTo>
                    <a:pt x="432" y="1078"/>
                    <a:pt x="371" y="408"/>
                    <a:pt x="358" y="88"/>
                  </a:cubicBezTo>
                  <a:cubicBezTo>
                    <a:pt x="356" y="32"/>
                    <a:pt x="312" y="1"/>
                    <a:pt x="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6" name="Google Shape;3936;p8"/>
            <p:cNvSpPr/>
            <p:nvPr/>
          </p:nvSpPr>
          <p:spPr>
            <a:xfrm>
              <a:off x="6896000" y="2706125"/>
              <a:ext cx="67525" cy="59150"/>
            </a:xfrm>
            <a:custGeom>
              <a:avLst/>
              <a:gdLst/>
              <a:ahLst/>
              <a:cxnLst/>
              <a:rect l="l" t="t" r="r" b="b"/>
              <a:pathLst>
                <a:path w="2701" h="2366" extrusionOk="0">
                  <a:moveTo>
                    <a:pt x="697" y="1"/>
                  </a:moveTo>
                  <a:cubicBezTo>
                    <a:pt x="614" y="1"/>
                    <a:pt x="554" y="112"/>
                    <a:pt x="600" y="184"/>
                  </a:cubicBezTo>
                  <a:cubicBezTo>
                    <a:pt x="787" y="479"/>
                    <a:pt x="998" y="760"/>
                    <a:pt x="1195" y="1048"/>
                  </a:cubicBezTo>
                  <a:cubicBezTo>
                    <a:pt x="780" y="1375"/>
                    <a:pt x="390" y="1733"/>
                    <a:pt x="29" y="2116"/>
                  </a:cubicBezTo>
                  <a:cubicBezTo>
                    <a:pt x="0" y="2149"/>
                    <a:pt x="22" y="2210"/>
                    <a:pt x="63" y="2210"/>
                  </a:cubicBezTo>
                  <a:cubicBezTo>
                    <a:pt x="69" y="2210"/>
                    <a:pt x="75" y="2209"/>
                    <a:pt x="81" y="2207"/>
                  </a:cubicBezTo>
                  <a:cubicBezTo>
                    <a:pt x="560" y="2023"/>
                    <a:pt x="1023" y="1741"/>
                    <a:pt x="1436" y="1429"/>
                  </a:cubicBezTo>
                  <a:cubicBezTo>
                    <a:pt x="1609" y="1760"/>
                    <a:pt x="1738" y="2152"/>
                    <a:pt x="2056" y="2354"/>
                  </a:cubicBezTo>
                  <a:cubicBezTo>
                    <a:pt x="2069" y="2362"/>
                    <a:pt x="2083" y="2366"/>
                    <a:pt x="2097" y="2366"/>
                  </a:cubicBezTo>
                  <a:cubicBezTo>
                    <a:pt x="2133" y="2366"/>
                    <a:pt x="2166" y="2341"/>
                    <a:pt x="2179" y="2305"/>
                  </a:cubicBezTo>
                  <a:cubicBezTo>
                    <a:pt x="2320" y="1900"/>
                    <a:pt x="2053" y="1457"/>
                    <a:pt x="1841" y="1109"/>
                  </a:cubicBezTo>
                  <a:cubicBezTo>
                    <a:pt x="1987" y="989"/>
                    <a:pt x="2137" y="870"/>
                    <a:pt x="2281" y="747"/>
                  </a:cubicBezTo>
                  <a:cubicBezTo>
                    <a:pt x="2435" y="617"/>
                    <a:pt x="2517" y="422"/>
                    <a:pt x="2654" y="295"/>
                  </a:cubicBezTo>
                  <a:cubicBezTo>
                    <a:pt x="2701" y="251"/>
                    <a:pt x="2656" y="187"/>
                    <a:pt x="2603" y="187"/>
                  </a:cubicBezTo>
                  <a:cubicBezTo>
                    <a:pt x="2593" y="187"/>
                    <a:pt x="2583" y="189"/>
                    <a:pt x="2573" y="194"/>
                  </a:cubicBezTo>
                  <a:cubicBezTo>
                    <a:pt x="2435" y="261"/>
                    <a:pt x="2270" y="289"/>
                    <a:pt x="2120" y="366"/>
                  </a:cubicBezTo>
                  <a:cubicBezTo>
                    <a:pt x="1935" y="461"/>
                    <a:pt x="1761" y="597"/>
                    <a:pt x="1592" y="730"/>
                  </a:cubicBezTo>
                  <a:cubicBezTo>
                    <a:pt x="1366" y="422"/>
                    <a:pt x="1090" y="158"/>
                    <a:pt x="734" y="8"/>
                  </a:cubicBezTo>
                  <a:cubicBezTo>
                    <a:pt x="721" y="3"/>
                    <a:pt x="709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7" name="Google Shape;3937;p8"/>
            <p:cNvSpPr/>
            <p:nvPr/>
          </p:nvSpPr>
          <p:spPr>
            <a:xfrm>
              <a:off x="5090775" y="2059125"/>
              <a:ext cx="98125" cy="163025"/>
            </a:xfrm>
            <a:custGeom>
              <a:avLst/>
              <a:gdLst/>
              <a:ahLst/>
              <a:cxnLst/>
              <a:rect l="l" t="t" r="r" b="b"/>
              <a:pathLst>
                <a:path w="3925" h="6521" extrusionOk="0">
                  <a:moveTo>
                    <a:pt x="2266" y="3941"/>
                  </a:moveTo>
                  <a:cubicBezTo>
                    <a:pt x="2298" y="4401"/>
                    <a:pt x="2307" y="4862"/>
                    <a:pt x="2292" y="5322"/>
                  </a:cubicBezTo>
                  <a:cubicBezTo>
                    <a:pt x="2284" y="5545"/>
                    <a:pt x="2209" y="6025"/>
                    <a:pt x="2063" y="6025"/>
                  </a:cubicBezTo>
                  <a:cubicBezTo>
                    <a:pt x="2000" y="6025"/>
                    <a:pt x="1924" y="5936"/>
                    <a:pt x="1834" y="5698"/>
                  </a:cubicBezTo>
                  <a:cubicBezTo>
                    <a:pt x="1632" y="5165"/>
                    <a:pt x="2039" y="4404"/>
                    <a:pt x="2262" y="3946"/>
                  </a:cubicBezTo>
                  <a:cubicBezTo>
                    <a:pt x="2262" y="3945"/>
                    <a:pt x="2264" y="3943"/>
                    <a:pt x="2266" y="3941"/>
                  </a:cubicBezTo>
                  <a:close/>
                  <a:moveTo>
                    <a:pt x="2137" y="1"/>
                  </a:moveTo>
                  <a:cubicBezTo>
                    <a:pt x="2052" y="1"/>
                    <a:pt x="1975" y="49"/>
                    <a:pt x="1959" y="165"/>
                  </a:cubicBezTo>
                  <a:cubicBezTo>
                    <a:pt x="1957" y="185"/>
                    <a:pt x="1956" y="206"/>
                    <a:pt x="1954" y="224"/>
                  </a:cubicBezTo>
                  <a:lnTo>
                    <a:pt x="1952" y="224"/>
                  </a:lnTo>
                  <a:lnTo>
                    <a:pt x="1952" y="237"/>
                  </a:lnTo>
                  <a:cubicBezTo>
                    <a:pt x="1929" y="457"/>
                    <a:pt x="1926" y="678"/>
                    <a:pt x="1942" y="900"/>
                  </a:cubicBezTo>
                  <a:cubicBezTo>
                    <a:pt x="1874" y="1335"/>
                    <a:pt x="1655" y="1723"/>
                    <a:pt x="1145" y="1779"/>
                  </a:cubicBezTo>
                  <a:cubicBezTo>
                    <a:pt x="1114" y="1783"/>
                    <a:pt x="1084" y="1784"/>
                    <a:pt x="1055" y="1784"/>
                  </a:cubicBezTo>
                  <a:cubicBezTo>
                    <a:pt x="320" y="1784"/>
                    <a:pt x="445" y="706"/>
                    <a:pt x="501" y="224"/>
                  </a:cubicBezTo>
                  <a:cubicBezTo>
                    <a:pt x="507" y="163"/>
                    <a:pt x="448" y="124"/>
                    <a:pt x="393" y="124"/>
                  </a:cubicBezTo>
                  <a:cubicBezTo>
                    <a:pt x="359" y="124"/>
                    <a:pt x="327" y="139"/>
                    <a:pt x="312" y="173"/>
                  </a:cubicBezTo>
                  <a:cubicBezTo>
                    <a:pt x="0" y="861"/>
                    <a:pt x="7" y="2125"/>
                    <a:pt x="1029" y="2188"/>
                  </a:cubicBezTo>
                  <a:cubicBezTo>
                    <a:pt x="1058" y="2189"/>
                    <a:pt x="1087" y="2190"/>
                    <a:pt x="1115" y="2190"/>
                  </a:cubicBezTo>
                  <a:cubicBezTo>
                    <a:pt x="1527" y="2190"/>
                    <a:pt x="1832" y="2015"/>
                    <a:pt x="2044" y="1748"/>
                  </a:cubicBezTo>
                  <a:cubicBezTo>
                    <a:pt x="2069" y="1919"/>
                    <a:pt x="2092" y="2088"/>
                    <a:pt x="2110" y="2252"/>
                  </a:cubicBezTo>
                  <a:cubicBezTo>
                    <a:pt x="2136" y="2503"/>
                    <a:pt x="2164" y="2754"/>
                    <a:pt x="2189" y="3006"/>
                  </a:cubicBezTo>
                  <a:cubicBezTo>
                    <a:pt x="1890" y="3454"/>
                    <a:pt x="1626" y="3925"/>
                    <a:pt x="1432" y="4451"/>
                  </a:cubicBezTo>
                  <a:cubicBezTo>
                    <a:pt x="1247" y="4958"/>
                    <a:pt x="1229" y="6521"/>
                    <a:pt x="2053" y="6521"/>
                  </a:cubicBezTo>
                  <a:cubicBezTo>
                    <a:pt x="2126" y="6521"/>
                    <a:pt x="2205" y="6509"/>
                    <a:pt x="2292" y="6482"/>
                  </a:cubicBezTo>
                  <a:cubicBezTo>
                    <a:pt x="3046" y="6251"/>
                    <a:pt x="2746" y="4384"/>
                    <a:pt x="2713" y="3871"/>
                  </a:cubicBezTo>
                  <a:cubicBezTo>
                    <a:pt x="2699" y="3662"/>
                    <a:pt x="2674" y="3447"/>
                    <a:pt x="2643" y="3229"/>
                  </a:cubicBezTo>
                  <a:cubicBezTo>
                    <a:pt x="3076" y="2460"/>
                    <a:pt x="3557" y="1709"/>
                    <a:pt x="3898" y="902"/>
                  </a:cubicBezTo>
                  <a:cubicBezTo>
                    <a:pt x="3925" y="836"/>
                    <a:pt x="3876" y="779"/>
                    <a:pt x="3824" y="779"/>
                  </a:cubicBezTo>
                  <a:cubicBezTo>
                    <a:pt x="3801" y="779"/>
                    <a:pt x="3776" y="791"/>
                    <a:pt x="3758" y="820"/>
                  </a:cubicBezTo>
                  <a:cubicBezTo>
                    <a:pt x="3378" y="1410"/>
                    <a:pt x="2941" y="1951"/>
                    <a:pt x="2536" y="2509"/>
                  </a:cubicBezTo>
                  <a:cubicBezTo>
                    <a:pt x="2458" y="2012"/>
                    <a:pt x="2384" y="1507"/>
                    <a:pt x="2367" y="1020"/>
                  </a:cubicBezTo>
                  <a:cubicBezTo>
                    <a:pt x="2423" y="759"/>
                    <a:pt x="2435" y="490"/>
                    <a:pt x="2403" y="224"/>
                  </a:cubicBezTo>
                  <a:cubicBezTo>
                    <a:pt x="2387" y="92"/>
                    <a:pt x="2254" y="1"/>
                    <a:pt x="2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8" name="Google Shape;3938;p8"/>
            <p:cNvSpPr/>
            <p:nvPr/>
          </p:nvSpPr>
          <p:spPr>
            <a:xfrm>
              <a:off x="5415925" y="3091550"/>
              <a:ext cx="63225" cy="56575"/>
            </a:xfrm>
            <a:custGeom>
              <a:avLst/>
              <a:gdLst/>
              <a:ahLst/>
              <a:cxnLst/>
              <a:rect l="l" t="t" r="r" b="b"/>
              <a:pathLst>
                <a:path w="2529" h="2263" extrusionOk="0">
                  <a:moveTo>
                    <a:pt x="1149" y="664"/>
                  </a:moveTo>
                  <a:cubicBezTo>
                    <a:pt x="1289" y="1078"/>
                    <a:pt x="1510" y="1440"/>
                    <a:pt x="1789" y="1776"/>
                  </a:cubicBezTo>
                  <a:cubicBezTo>
                    <a:pt x="1350" y="1785"/>
                    <a:pt x="910" y="1790"/>
                    <a:pt x="474" y="1806"/>
                  </a:cubicBezTo>
                  <a:lnTo>
                    <a:pt x="472" y="1806"/>
                  </a:lnTo>
                  <a:cubicBezTo>
                    <a:pt x="436" y="1808"/>
                    <a:pt x="401" y="1821"/>
                    <a:pt x="373" y="1844"/>
                  </a:cubicBezTo>
                  <a:cubicBezTo>
                    <a:pt x="646" y="1460"/>
                    <a:pt x="884" y="1055"/>
                    <a:pt x="1149" y="664"/>
                  </a:cubicBezTo>
                  <a:close/>
                  <a:moveTo>
                    <a:pt x="1257" y="1"/>
                  </a:moveTo>
                  <a:cubicBezTo>
                    <a:pt x="1184" y="1"/>
                    <a:pt x="1105" y="37"/>
                    <a:pt x="1059" y="97"/>
                  </a:cubicBezTo>
                  <a:cubicBezTo>
                    <a:pt x="588" y="712"/>
                    <a:pt x="301" y="1373"/>
                    <a:pt x="21" y="2083"/>
                  </a:cubicBezTo>
                  <a:cubicBezTo>
                    <a:pt x="1" y="2133"/>
                    <a:pt x="50" y="2178"/>
                    <a:pt x="96" y="2178"/>
                  </a:cubicBezTo>
                  <a:cubicBezTo>
                    <a:pt x="114" y="2178"/>
                    <a:pt x="132" y="2171"/>
                    <a:pt x="145" y="2155"/>
                  </a:cubicBezTo>
                  <a:cubicBezTo>
                    <a:pt x="206" y="2082"/>
                    <a:pt x="260" y="2000"/>
                    <a:pt x="318" y="1922"/>
                  </a:cubicBezTo>
                  <a:lnTo>
                    <a:pt x="318" y="1922"/>
                  </a:lnTo>
                  <a:cubicBezTo>
                    <a:pt x="287" y="1995"/>
                    <a:pt x="300" y="2083"/>
                    <a:pt x="387" y="2124"/>
                  </a:cubicBezTo>
                  <a:cubicBezTo>
                    <a:pt x="611" y="2230"/>
                    <a:pt x="862" y="2262"/>
                    <a:pt x="1120" y="2262"/>
                  </a:cubicBezTo>
                  <a:cubicBezTo>
                    <a:pt x="1501" y="2262"/>
                    <a:pt x="1898" y="2192"/>
                    <a:pt x="2252" y="2187"/>
                  </a:cubicBezTo>
                  <a:cubicBezTo>
                    <a:pt x="2434" y="2183"/>
                    <a:pt x="2529" y="1960"/>
                    <a:pt x="2399" y="1829"/>
                  </a:cubicBezTo>
                  <a:cubicBezTo>
                    <a:pt x="1917" y="1340"/>
                    <a:pt x="1564" y="828"/>
                    <a:pt x="1432" y="144"/>
                  </a:cubicBezTo>
                  <a:cubicBezTo>
                    <a:pt x="1412" y="43"/>
                    <a:pt x="1338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39" name="Google Shape;3939;p8"/>
            <p:cNvSpPr/>
            <p:nvPr/>
          </p:nvSpPr>
          <p:spPr>
            <a:xfrm>
              <a:off x="5510925" y="3078750"/>
              <a:ext cx="74100" cy="85825"/>
            </a:xfrm>
            <a:custGeom>
              <a:avLst/>
              <a:gdLst/>
              <a:ahLst/>
              <a:cxnLst/>
              <a:rect l="l" t="t" r="r" b="b"/>
              <a:pathLst>
                <a:path w="2964" h="3433" extrusionOk="0">
                  <a:moveTo>
                    <a:pt x="2768" y="1"/>
                  </a:moveTo>
                  <a:cubicBezTo>
                    <a:pt x="2750" y="1"/>
                    <a:pt x="2732" y="7"/>
                    <a:pt x="2715" y="20"/>
                  </a:cubicBezTo>
                  <a:cubicBezTo>
                    <a:pt x="2243" y="390"/>
                    <a:pt x="1869" y="873"/>
                    <a:pt x="1485" y="1330"/>
                  </a:cubicBezTo>
                  <a:cubicBezTo>
                    <a:pt x="1446" y="1376"/>
                    <a:pt x="1408" y="1422"/>
                    <a:pt x="1370" y="1468"/>
                  </a:cubicBezTo>
                  <a:cubicBezTo>
                    <a:pt x="1194" y="1082"/>
                    <a:pt x="781" y="264"/>
                    <a:pt x="340" y="264"/>
                  </a:cubicBezTo>
                  <a:cubicBezTo>
                    <a:pt x="242" y="264"/>
                    <a:pt x="143" y="304"/>
                    <a:pt x="45" y="399"/>
                  </a:cubicBezTo>
                  <a:cubicBezTo>
                    <a:pt x="0" y="445"/>
                    <a:pt x="20" y="520"/>
                    <a:pt x="82" y="538"/>
                  </a:cubicBezTo>
                  <a:cubicBezTo>
                    <a:pt x="612" y="696"/>
                    <a:pt x="891" y="1232"/>
                    <a:pt x="1111" y="1790"/>
                  </a:cubicBezTo>
                  <a:cubicBezTo>
                    <a:pt x="852" y="2118"/>
                    <a:pt x="614" y="2457"/>
                    <a:pt x="438" y="2843"/>
                  </a:cubicBezTo>
                  <a:cubicBezTo>
                    <a:pt x="422" y="2879"/>
                    <a:pt x="448" y="2925"/>
                    <a:pt x="485" y="2925"/>
                  </a:cubicBezTo>
                  <a:cubicBezTo>
                    <a:pt x="493" y="2925"/>
                    <a:pt x="503" y="2923"/>
                    <a:pt x="512" y="2917"/>
                  </a:cubicBezTo>
                  <a:cubicBezTo>
                    <a:pt x="806" y="2720"/>
                    <a:pt x="1049" y="2482"/>
                    <a:pt x="1275" y="2224"/>
                  </a:cubicBezTo>
                  <a:cubicBezTo>
                    <a:pt x="1341" y="2413"/>
                    <a:pt x="1418" y="2598"/>
                    <a:pt x="1503" y="2779"/>
                  </a:cubicBezTo>
                  <a:cubicBezTo>
                    <a:pt x="1652" y="3077"/>
                    <a:pt x="1867" y="3412"/>
                    <a:pt x="2233" y="3432"/>
                  </a:cubicBezTo>
                  <a:cubicBezTo>
                    <a:pt x="2243" y="3432"/>
                    <a:pt x="2253" y="3433"/>
                    <a:pt x="2263" y="3433"/>
                  </a:cubicBezTo>
                  <a:cubicBezTo>
                    <a:pt x="2735" y="3433"/>
                    <a:pt x="2842" y="2833"/>
                    <a:pt x="2951" y="2503"/>
                  </a:cubicBezTo>
                  <a:cubicBezTo>
                    <a:pt x="2963" y="2462"/>
                    <a:pt x="2931" y="2437"/>
                    <a:pt x="2897" y="2437"/>
                  </a:cubicBezTo>
                  <a:cubicBezTo>
                    <a:pt x="2879" y="2437"/>
                    <a:pt x="2860" y="2444"/>
                    <a:pt x="2848" y="2461"/>
                  </a:cubicBezTo>
                  <a:cubicBezTo>
                    <a:pt x="2697" y="2667"/>
                    <a:pt x="2469" y="2957"/>
                    <a:pt x="2250" y="2957"/>
                  </a:cubicBezTo>
                  <a:cubicBezTo>
                    <a:pt x="2164" y="2957"/>
                    <a:pt x="2080" y="2913"/>
                    <a:pt x="2002" y="2802"/>
                  </a:cubicBezTo>
                  <a:cubicBezTo>
                    <a:pt x="1810" y="2530"/>
                    <a:pt x="1678" y="2208"/>
                    <a:pt x="1551" y="1895"/>
                  </a:cubicBezTo>
                  <a:cubicBezTo>
                    <a:pt x="1624" y="1803"/>
                    <a:pt x="1697" y="1709"/>
                    <a:pt x="1770" y="1616"/>
                  </a:cubicBezTo>
                  <a:cubicBezTo>
                    <a:pt x="2144" y="1135"/>
                    <a:pt x="2543" y="651"/>
                    <a:pt x="2838" y="117"/>
                  </a:cubicBezTo>
                  <a:cubicBezTo>
                    <a:pt x="2873" y="54"/>
                    <a:pt x="2823" y="1"/>
                    <a:pt x="2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0" name="Google Shape;3940;p8"/>
            <p:cNvSpPr/>
            <p:nvPr/>
          </p:nvSpPr>
          <p:spPr>
            <a:xfrm>
              <a:off x="6559075" y="2904875"/>
              <a:ext cx="229175" cy="212975"/>
            </a:xfrm>
            <a:custGeom>
              <a:avLst/>
              <a:gdLst/>
              <a:ahLst/>
              <a:cxnLst/>
              <a:rect l="l" t="t" r="r" b="b"/>
              <a:pathLst>
                <a:path w="9167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2" y="5819"/>
                    <a:pt x="6261" y="7872"/>
                    <a:pt x="4058" y="7872"/>
                  </a:cubicBezTo>
                  <a:cubicBezTo>
                    <a:pt x="3780" y="7872"/>
                    <a:pt x="3504" y="7840"/>
                    <a:pt x="3238" y="7770"/>
                  </a:cubicBezTo>
                  <a:cubicBezTo>
                    <a:pt x="1360" y="7282"/>
                    <a:pt x="632" y="5220"/>
                    <a:pt x="873" y="3469"/>
                  </a:cubicBezTo>
                  <a:cubicBezTo>
                    <a:pt x="1022" y="2383"/>
                    <a:pt x="1509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1" y="1212"/>
                    <a:pt x="2341" y="1207"/>
                  </a:cubicBezTo>
                  <a:cubicBezTo>
                    <a:pt x="2828" y="930"/>
                    <a:pt x="3316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4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2" y="580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6" y="1"/>
                  </a:moveTo>
                  <a:cubicBezTo>
                    <a:pt x="4007" y="1"/>
                    <a:pt x="3644" y="72"/>
                    <a:pt x="3304" y="229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5"/>
                  </a:cubicBezTo>
                  <a:cubicBezTo>
                    <a:pt x="4029" y="8511"/>
                    <a:pt x="4163" y="8518"/>
                    <a:pt x="4296" y="8518"/>
                  </a:cubicBezTo>
                  <a:cubicBezTo>
                    <a:pt x="6910" y="8518"/>
                    <a:pt x="9166" y="5615"/>
                    <a:pt x="8376" y="3108"/>
                  </a:cubicBezTo>
                  <a:cubicBezTo>
                    <a:pt x="7860" y="1471"/>
                    <a:pt x="6049" y="1"/>
                    <a:pt x="4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1" name="Google Shape;3941;p8"/>
            <p:cNvSpPr/>
            <p:nvPr/>
          </p:nvSpPr>
          <p:spPr>
            <a:xfrm>
              <a:off x="6630375" y="3005100"/>
              <a:ext cx="79525" cy="15825"/>
            </a:xfrm>
            <a:custGeom>
              <a:avLst/>
              <a:gdLst/>
              <a:ahLst/>
              <a:cxnLst/>
              <a:rect l="l" t="t" r="r" b="b"/>
              <a:pathLst>
                <a:path w="3181" h="633" extrusionOk="0">
                  <a:moveTo>
                    <a:pt x="853" y="0"/>
                  </a:moveTo>
                  <a:cubicBezTo>
                    <a:pt x="583" y="0"/>
                    <a:pt x="309" y="24"/>
                    <a:pt x="86" y="161"/>
                  </a:cubicBezTo>
                  <a:cubicBezTo>
                    <a:pt x="83" y="162"/>
                    <a:pt x="80" y="164"/>
                    <a:pt x="78" y="167"/>
                  </a:cubicBezTo>
                  <a:cubicBezTo>
                    <a:pt x="68" y="174"/>
                    <a:pt x="60" y="182"/>
                    <a:pt x="52" y="190"/>
                  </a:cubicBezTo>
                  <a:cubicBezTo>
                    <a:pt x="44" y="197"/>
                    <a:pt x="37" y="205"/>
                    <a:pt x="32" y="213"/>
                  </a:cubicBezTo>
                  <a:cubicBezTo>
                    <a:pt x="29" y="218"/>
                    <a:pt x="26" y="223"/>
                    <a:pt x="22" y="230"/>
                  </a:cubicBezTo>
                  <a:cubicBezTo>
                    <a:pt x="16" y="239"/>
                    <a:pt x="11" y="252"/>
                    <a:pt x="7" y="264"/>
                  </a:cubicBezTo>
                  <a:cubicBezTo>
                    <a:pt x="6" y="271"/>
                    <a:pt x="6" y="275"/>
                    <a:pt x="4" y="282"/>
                  </a:cubicBezTo>
                  <a:cubicBezTo>
                    <a:pt x="3" y="294"/>
                    <a:pt x="1" y="305"/>
                    <a:pt x="1" y="316"/>
                  </a:cubicBezTo>
                  <a:cubicBezTo>
                    <a:pt x="1" y="328"/>
                    <a:pt x="3" y="339"/>
                    <a:pt x="4" y="351"/>
                  </a:cubicBezTo>
                  <a:cubicBezTo>
                    <a:pt x="4" y="356"/>
                    <a:pt x="6" y="362"/>
                    <a:pt x="7" y="369"/>
                  </a:cubicBezTo>
                  <a:cubicBezTo>
                    <a:pt x="11" y="380"/>
                    <a:pt x="16" y="392"/>
                    <a:pt x="22" y="403"/>
                  </a:cubicBezTo>
                  <a:cubicBezTo>
                    <a:pt x="26" y="410"/>
                    <a:pt x="29" y="415"/>
                    <a:pt x="32" y="420"/>
                  </a:cubicBezTo>
                  <a:cubicBezTo>
                    <a:pt x="37" y="428"/>
                    <a:pt x="44" y="436"/>
                    <a:pt x="52" y="443"/>
                  </a:cubicBezTo>
                  <a:cubicBezTo>
                    <a:pt x="60" y="451"/>
                    <a:pt x="68" y="459"/>
                    <a:pt x="78" y="466"/>
                  </a:cubicBezTo>
                  <a:cubicBezTo>
                    <a:pt x="80" y="469"/>
                    <a:pt x="83" y="471"/>
                    <a:pt x="86" y="474"/>
                  </a:cubicBezTo>
                  <a:cubicBezTo>
                    <a:pt x="309" y="610"/>
                    <a:pt x="582" y="633"/>
                    <a:pt x="851" y="633"/>
                  </a:cubicBezTo>
                  <a:cubicBezTo>
                    <a:pt x="992" y="633"/>
                    <a:pt x="1133" y="626"/>
                    <a:pt x="1264" y="626"/>
                  </a:cubicBezTo>
                  <a:cubicBezTo>
                    <a:pt x="1270" y="626"/>
                    <a:pt x="1275" y="626"/>
                    <a:pt x="1280" y="627"/>
                  </a:cubicBezTo>
                  <a:cubicBezTo>
                    <a:pt x="1414" y="627"/>
                    <a:pt x="1548" y="627"/>
                    <a:pt x="1682" y="627"/>
                  </a:cubicBezTo>
                  <a:cubicBezTo>
                    <a:pt x="2083" y="627"/>
                    <a:pt x="2484" y="625"/>
                    <a:pt x="2885" y="622"/>
                  </a:cubicBezTo>
                  <a:cubicBezTo>
                    <a:pt x="2886" y="622"/>
                    <a:pt x="2887" y="622"/>
                    <a:pt x="2888" y="622"/>
                  </a:cubicBezTo>
                  <a:cubicBezTo>
                    <a:pt x="3083" y="622"/>
                    <a:pt x="3180" y="470"/>
                    <a:pt x="3180" y="316"/>
                  </a:cubicBezTo>
                  <a:cubicBezTo>
                    <a:pt x="3178" y="163"/>
                    <a:pt x="3083" y="11"/>
                    <a:pt x="2888" y="11"/>
                  </a:cubicBezTo>
                  <a:cubicBezTo>
                    <a:pt x="2887" y="11"/>
                    <a:pt x="2886" y="11"/>
                    <a:pt x="2885" y="11"/>
                  </a:cubicBezTo>
                  <a:cubicBezTo>
                    <a:pt x="2484" y="8"/>
                    <a:pt x="2083" y="6"/>
                    <a:pt x="1682" y="6"/>
                  </a:cubicBezTo>
                  <a:cubicBezTo>
                    <a:pt x="1548" y="6"/>
                    <a:pt x="1414" y="6"/>
                    <a:pt x="1280" y="6"/>
                  </a:cubicBezTo>
                  <a:cubicBezTo>
                    <a:pt x="1275" y="6"/>
                    <a:pt x="1270" y="6"/>
                    <a:pt x="1264" y="6"/>
                  </a:cubicBezTo>
                  <a:cubicBezTo>
                    <a:pt x="1134" y="6"/>
                    <a:pt x="99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2" name="Google Shape;3942;p8"/>
            <p:cNvSpPr/>
            <p:nvPr/>
          </p:nvSpPr>
          <p:spPr>
            <a:xfrm>
              <a:off x="6831750" y="2904875"/>
              <a:ext cx="229200" cy="212975"/>
            </a:xfrm>
            <a:custGeom>
              <a:avLst/>
              <a:gdLst/>
              <a:ahLst/>
              <a:cxnLst/>
              <a:rect l="l" t="t" r="r" b="b"/>
              <a:pathLst>
                <a:path w="9168" h="8519" extrusionOk="0">
                  <a:moveTo>
                    <a:pt x="4399" y="579"/>
                  </a:moveTo>
                  <a:cubicBezTo>
                    <a:pt x="4832" y="579"/>
                    <a:pt x="5264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4" y="5819"/>
                    <a:pt x="6261" y="7872"/>
                    <a:pt x="4060" y="7872"/>
                  </a:cubicBezTo>
                  <a:cubicBezTo>
                    <a:pt x="3781" y="7872"/>
                    <a:pt x="3506" y="7840"/>
                    <a:pt x="3240" y="7770"/>
                  </a:cubicBezTo>
                  <a:cubicBezTo>
                    <a:pt x="1362" y="7282"/>
                    <a:pt x="632" y="5220"/>
                    <a:pt x="873" y="3469"/>
                  </a:cubicBezTo>
                  <a:cubicBezTo>
                    <a:pt x="1022" y="2383"/>
                    <a:pt x="1510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2" y="1212"/>
                    <a:pt x="2341" y="1207"/>
                  </a:cubicBezTo>
                  <a:cubicBezTo>
                    <a:pt x="2828" y="930"/>
                    <a:pt x="3317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5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3" y="580"/>
                  </a:cubicBezTo>
                  <a:cubicBezTo>
                    <a:pt x="4328" y="579"/>
                    <a:pt x="4364" y="579"/>
                    <a:pt x="4399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29"/>
                  </a:cubicBezTo>
                  <a:cubicBezTo>
                    <a:pt x="1685" y="234"/>
                    <a:pt x="494" y="2019"/>
                    <a:pt x="301" y="3573"/>
                  </a:cubicBezTo>
                  <a:cubicBezTo>
                    <a:pt x="0" y="5994"/>
                    <a:pt x="1378" y="8207"/>
                    <a:pt x="3895" y="8495"/>
                  </a:cubicBezTo>
                  <a:cubicBezTo>
                    <a:pt x="4029" y="8511"/>
                    <a:pt x="4163" y="8518"/>
                    <a:pt x="4297" y="8518"/>
                  </a:cubicBezTo>
                  <a:cubicBezTo>
                    <a:pt x="6910" y="8518"/>
                    <a:pt x="9168" y="5615"/>
                    <a:pt x="8376" y="3108"/>
                  </a:cubicBezTo>
                  <a:cubicBezTo>
                    <a:pt x="7860" y="1471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3" name="Google Shape;3943;p8"/>
            <p:cNvSpPr/>
            <p:nvPr/>
          </p:nvSpPr>
          <p:spPr>
            <a:xfrm>
              <a:off x="6903075" y="2981550"/>
              <a:ext cx="79525" cy="68925"/>
            </a:xfrm>
            <a:custGeom>
              <a:avLst/>
              <a:gdLst/>
              <a:ahLst/>
              <a:cxnLst/>
              <a:rect l="l" t="t" r="r" b="b"/>
              <a:pathLst>
                <a:path w="3181" h="2757" extrusionOk="0">
                  <a:moveTo>
                    <a:pt x="1723" y="0"/>
                  </a:moveTo>
                  <a:cubicBezTo>
                    <a:pt x="1722" y="0"/>
                    <a:pt x="1721" y="0"/>
                    <a:pt x="1719" y="0"/>
                  </a:cubicBezTo>
                  <a:cubicBezTo>
                    <a:pt x="1588" y="2"/>
                    <a:pt x="1457" y="82"/>
                    <a:pt x="1458" y="251"/>
                  </a:cubicBezTo>
                  <a:cubicBezTo>
                    <a:pt x="1458" y="289"/>
                    <a:pt x="1458" y="325"/>
                    <a:pt x="1458" y="363"/>
                  </a:cubicBezTo>
                  <a:cubicBezTo>
                    <a:pt x="1416" y="556"/>
                    <a:pt x="1391" y="752"/>
                    <a:pt x="1385" y="948"/>
                  </a:cubicBezTo>
                  <a:lnTo>
                    <a:pt x="1280" y="948"/>
                  </a:lnTo>
                  <a:cubicBezTo>
                    <a:pt x="1274" y="948"/>
                    <a:pt x="1269" y="948"/>
                    <a:pt x="1263" y="948"/>
                  </a:cubicBezTo>
                  <a:cubicBezTo>
                    <a:pt x="1133" y="948"/>
                    <a:pt x="993" y="942"/>
                    <a:pt x="853" y="942"/>
                  </a:cubicBezTo>
                  <a:cubicBezTo>
                    <a:pt x="584" y="942"/>
                    <a:pt x="310" y="966"/>
                    <a:pt x="87" y="1103"/>
                  </a:cubicBezTo>
                  <a:cubicBezTo>
                    <a:pt x="84" y="1104"/>
                    <a:pt x="80" y="1106"/>
                    <a:pt x="77" y="1109"/>
                  </a:cubicBezTo>
                  <a:cubicBezTo>
                    <a:pt x="69" y="1116"/>
                    <a:pt x="59" y="1124"/>
                    <a:pt x="51" y="1132"/>
                  </a:cubicBezTo>
                  <a:cubicBezTo>
                    <a:pt x="44" y="1139"/>
                    <a:pt x="38" y="1147"/>
                    <a:pt x="33" y="1155"/>
                  </a:cubicBezTo>
                  <a:cubicBezTo>
                    <a:pt x="30" y="1160"/>
                    <a:pt x="26" y="1165"/>
                    <a:pt x="23" y="1172"/>
                  </a:cubicBezTo>
                  <a:cubicBezTo>
                    <a:pt x="16" y="1183"/>
                    <a:pt x="12" y="1194"/>
                    <a:pt x="8" y="1208"/>
                  </a:cubicBezTo>
                  <a:cubicBezTo>
                    <a:pt x="7" y="1213"/>
                    <a:pt x="5" y="1219"/>
                    <a:pt x="5" y="1224"/>
                  </a:cubicBezTo>
                  <a:cubicBezTo>
                    <a:pt x="2" y="1236"/>
                    <a:pt x="0" y="1247"/>
                    <a:pt x="0" y="1258"/>
                  </a:cubicBezTo>
                  <a:cubicBezTo>
                    <a:pt x="0" y="1270"/>
                    <a:pt x="2" y="1281"/>
                    <a:pt x="5" y="1293"/>
                  </a:cubicBezTo>
                  <a:cubicBezTo>
                    <a:pt x="5" y="1299"/>
                    <a:pt x="7" y="1304"/>
                    <a:pt x="8" y="1311"/>
                  </a:cubicBezTo>
                  <a:cubicBezTo>
                    <a:pt x="12" y="1322"/>
                    <a:pt x="16" y="1336"/>
                    <a:pt x="23" y="1347"/>
                  </a:cubicBezTo>
                  <a:cubicBezTo>
                    <a:pt x="26" y="1352"/>
                    <a:pt x="30" y="1357"/>
                    <a:pt x="33" y="1363"/>
                  </a:cubicBezTo>
                  <a:cubicBezTo>
                    <a:pt x="38" y="1372"/>
                    <a:pt x="44" y="1378"/>
                    <a:pt x="51" y="1386"/>
                  </a:cubicBezTo>
                  <a:cubicBezTo>
                    <a:pt x="59" y="1395"/>
                    <a:pt x="69" y="1401"/>
                    <a:pt x="77" y="1408"/>
                  </a:cubicBezTo>
                  <a:cubicBezTo>
                    <a:pt x="80" y="1411"/>
                    <a:pt x="84" y="1413"/>
                    <a:pt x="87" y="1416"/>
                  </a:cubicBezTo>
                  <a:cubicBezTo>
                    <a:pt x="310" y="1552"/>
                    <a:pt x="582" y="1576"/>
                    <a:pt x="851" y="1576"/>
                  </a:cubicBezTo>
                  <a:cubicBezTo>
                    <a:pt x="998" y="1576"/>
                    <a:pt x="1144" y="1569"/>
                    <a:pt x="1280" y="1569"/>
                  </a:cubicBezTo>
                  <a:lnTo>
                    <a:pt x="1393" y="1569"/>
                  </a:lnTo>
                  <a:cubicBezTo>
                    <a:pt x="1408" y="1856"/>
                    <a:pt x="1429" y="2141"/>
                    <a:pt x="1434" y="2410"/>
                  </a:cubicBezTo>
                  <a:cubicBezTo>
                    <a:pt x="1431" y="2477"/>
                    <a:pt x="1455" y="2545"/>
                    <a:pt x="1503" y="2594"/>
                  </a:cubicBezTo>
                  <a:cubicBezTo>
                    <a:pt x="1525" y="2700"/>
                    <a:pt x="1618" y="2756"/>
                    <a:pt x="1715" y="2756"/>
                  </a:cubicBezTo>
                  <a:cubicBezTo>
                    <a:pt x="1716" y="2756"/>
                    <a:pt x="1718" y="2756"/>
                    <a:pt x="1719" y="2756"/>
                  </a:cubicBezTo>
                  <a:cubicBezTo>
                    <a:pt x="1721" y="2756"/>
                    <a:pt x="1722" y="2756"/>
                    <a:pt x="1723" y="2756"/>
                  </a:cubicBezTo>
                  <a:cubicBezTo>
                    <a:pt x="1820" y="2756"/>
                    <a:pt x="1912" y="2700"/>
                    <a:pt x="1936" y="2594"/>
                  </a:cubicBezTo>
                  <a:cubicBezTo>
                    <a:pt x="1982" y="2545"/>
                    <a:pt x="2006" y="2479"/>
                    <a:pt x="2005" y="2410"/>
                  </a:cubicBezTo>
                  <a:cubicBezTo>
                    <a:pt x="2010" y="2141"/>
                    <a:pt x="2031" y="1856"/>
                    <a:pt x="2046" y="1567"/>
                  </a:cubicBezTo>
                  <a:cubicBezTo>
                    <a:pt x="2326" y="1567"/>
                    <a:pt x="2605" y="1567"/>
                    <a:pt x="2884" y="1565"/>
                  </a:cubicBezTo>
                  <a:cubicBezTo>
                    <a:pt x="2885" y="1565"/>
                    <a:pt x="2886" y="1565"/>
                    <a:pt x="2887" y="1565"/>
                  </a:cubicBezTo>
                  <a:cubicBezTo>
                    <a:pt x="3083" y="1565"/>
                    <a:pt x="3181" y="1412"/>
                    <a:pt x="3179" y="1260"/>
                  </a:cubicBezTo>
                  <a:cubicBezTo>
                    <a:pt x="3179" y="1107"/>
                    <a:pt x="3083" y="953"/>
                    <a:pt x="2887" y="953"/>
                  </a:cubicBezTo>
                  <a:cubicBezTo>
                    <a:pt x="2886" y="953"/>
                    <a:pt x="2885" y="953"/>
                    <a:pt x="2884" y="953"/>
                  </a:cubicBezTo>
                  <a:cubicBezTo>
                    <a:pt x="2607" y="950"/>
                    <a:pt x="2331" y="952"/>
                    <a:pt x="2052" y="950"/>
                  </a:cubicBezTo>
                  <a:cubicBezTo>
                    <a:pt x="2047" y="753"/>
                    <a:pt x="2023" y="556"/>
                    <a:pt x="1980" y="363"/>
                  </a:cubicBezTo>
                  <a:cubicBezTo>
                    <a:pt x="1980" y="325"/>
                    <a:pt x="1978" y="289"/>
                    <a:pt x="1978" y="251"/>
                  </a:cubicBezTo>
                  <a:cubicBezTo>
                    <a:pt x="1980" y="84"/>
                    <a:pt x="1853" y="0"/>
                    <a:pt x="17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4" name="Google Shape;3944;p8"/>
            <p:cNvSpPr/>
            <p:nvPr/>
          </p:nvSpPr>
          <p:spPr>
            <a:xfrm>
              <a:off x="1037250" y="4122800"/>
              <a:ext cx="229125" cy="212975"/>
            </a:xfrm>
            <a:custGeom>
              <a:avLst/>
              <a:gdLst/>
              <a:ahLst/>
              <a:cxnLst/>
              <a:rect l="l" t="t" r="r" b="b"/>
              <a:pathLst>
                <a:path w="9165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5"/>
                  </a:cubicBezTo>
                  <a:cubicBezTo>
                    <a:pt x="6728" y="1338"/>
                    <a:pt x="7566" y="2359"/>
                    <a:pt x="7914" y="3468"/>
                  </a:cubicBezTo>
                  <a:cubicBezTo>
                    <a:pt x="8652" y="5819"/>
                    <a:pt x="6259" y="7873"/>
                    <a:pt x="4058" y="7873"/>
                  </a:cubicBezTo>
                  <a:cubicBezTo>
                    <a:pt x="3780" y="7873"/>
                    <a:pt x="3504" y="7840"/>
                    <a:pt x="3238" y="7771"/>
                  </a:cubicBezTo>
                  <a:cubicBezTo>
                    <a:pt x="1360" y="7282"/>
                    <a:pt x="630" y="5220"/>
                    <a:pt x="871" y="3471"/>
                  </a:cubicBezTo>
                  <a:cubicBezTo>
                    <a:pt x="1022" y="2383"/>
                    <a:pt x="1509" y="1593"/>
                    <a:pt x="2249" y="1124"/>
                  </a:cubicBezTo>
                  <a:lnTo>
                    <a:pt x="2249" y="1124"/>
                  </a:lnTo>
                  <a:cubicBezTo>
                    <a:pt x="2224" y="1168"/>
                    <a:pt x="2266" y="1215"/>
                    <a:pt x="2310" y="1215"/>
                  </a:cubicBezTo>
                  <a:cubicBezTo>
                    <a:pt x="2320" y="1215"/>
                    <a:pt x="2330" y="1213"/>
                    <a:pt x="2340" y="1207"/>
                  </a:cubicBezTo>
                  <a:cubicBezTo>
                    <a:pt x="2827" y="930"/>
                    <a:pt x="3316" y="730"/>
                    <a:pt x="3811" y="636"/>
                  </a:cubicBezTo>
                  <a:cubicBezTo>
                    <a:pt x="3929" y="628"/>
                    <a:pt x="4048" y="621"/>
                    <a:pt x="4169" y="621"/>
                  </a:cubicBezTo>
                  <a:cubicBezTo>
                    <a:pt x="4183" y="621"/>
                    <a:pt x="4197" y="621"/>
                    <a:pt x="4211" y="622"/>
                  </a:cubicBezTo>
                  <a:cubicBezTo>
                    <a:pt x="4213" y="622"/>
                    <a:pt x="4215" y="622"/>
                    <a:pt x="4216" y="622"/>
                  </a:cubicBezTo>
                  <a:cubicBezTo>
                    <a:pt x="4247" y="622"/>
                    <a:pt x="4274" y="607"/>
                    <a:pt x="4292" y="581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30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6"/>
                  </a:cubicBezTo>
                  <a:cubicBezTo>
                    <a:pt x="4029" y="8511"/>
                    <a:pt x="4163" y="8519"/>
                    <a:pt x="4296" y="8519"/>
                  </a:cubicBezTo>
                  <a:cubicBezTo>
                    <a:pt x="6908" y="8519"/>
                    <a:pt x="9165" y="5615"/>
                    <a:pt x="8376" y="3110"/>
                  </a:cubicBezTo>
                  <a:cubicBezTo>
                    <a:pt x="7860" y="1472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5" name="Google Shape;3945;p8"/>
            <p:cNvSpPr/>
            <p:nvPr/>
          </p:nvSpPr>
          <p:spPr>
            <a:xfrm>
              <a:off x="1108525" y="4223025"/>
              <a:ext cx="79550" cy="15850"/>
            </a:xfrm>
            <a:custGeom>
              <a:avLst/>
              <a:gdLst/>
              <a:ahLst/>
              <a:cxnLst/>
              <a:rect l="l" t="t" r="r" b="b"/>
              <a:pathLst>
                <a:path w="3182" h="634" extrusionOk="0">
                  <a:moveTo>
                    <a:pt x="854" y="0"/>
                  </a:moveTo>
                  <a:cubicBezTo>
                    <a:pt x="584" y="0"/>
                    <a:pt x="310" y="24"/>
                    <a:pt x="87" y="161"/>
                  </a:cubicBezTo>
                  <a:cubicBezTo>
                    <a:pt x="84" y="162"/>
                    <a:pt x="81" y="164"/>
                    <a:pt x="79" y="167"/>
                  </a:cubicBezTo>
                  <a:cubicBezTo>
                    <a:pt x="69" y="174"/>
                    <a:pt x="61" y="182"/>
                    <a:pt x="53" y="190"/>
                  </a:cubicBezTo>
                  <a:cubicBezTo>
                    <a:pt x="45" y="197"/>
                    <a:pt x="40" y="205"/>
                    <a:pt x="33" y="213"/>
                  </a:cubicBezTo>
                  <a:cubicBezTo>
                    <a:pt x="30" y="218"/>
                    <a:pt x="27" y="223"/>
                    <a:pt x="23" y="230"/>
                  </a:cubicBezTo>
                  <a:cubicBezTo>
                    <a:pt x="17" y="241"/>
                    <a:pt x="12" y="253"/>
                    <a:pt x="9" y="266"/>
                  </a:cubicBezTo>
                  <a:cubicBezTo>
                    <a:pt x="7" y="271"/>
                    <a:pt x="5" y="277"/>
                    <a:pt x="5" y="282"/>
                  </a:cubicBezTo>
                  <a:cubicBezTo>
                    <a:pt x="0" y="305"/>
                    <a:pt x="0" y="328"/>
                    <a:pt x="5" y="351"/>
                  </a:cubicBezTo>
                  <a:cubicBezTo>
                    <a:pt x="5" y="358"/>
                    <a:pt x="7" y="363"/>
                    <a:pt x="9" y="369"/>
                  </a:cubicBezTo>
                  <a:cubicBezTo>
                    <a:pt x="12" y="381"/>
                    <a:pt x="17" y="394"/>
                    <a:pt x="23" y="404"/>
                  </a:cubicBezTo>
                  <a:cubicBezTo>
                    <a:pt x="27" y="410"/>
                    <a:pt x="30" y="415"/>
                    <a:pt x="33" y="422"/>
                  </a:cubicBezTo>
                  <a:cubicBezTo>
                    <a:pt x="40" y="430"/>
                    <a:pt x="45" y="436"/>
                    <a:pt x="53" y="443"/>
                  </a:cubicBezTo>
                  <a:cubicBezTo>
                    <a:pt x="61" y="451"/>
                    <a:pt x="69" y="459"/>
                    <a:pt x="79" y="466"/>
                  </a:cubicBezTo>
                  <a:cubicBezTo>
                    <a:pt x="81" y="469"/>
                    <a:pt x="84" y="471"/>
                    <a:pt x="87" y="474"/>
                  </a:cubicBezTo>
                  <a:cubicBezTo>
                    <a:pt x="310" y="610"/>
                    <a:pt x="583" y="633"/>
                    <a:pt x="852" y="633"/>
                  </a:cubicBezTo>
                  <a:cubicBezTo>
                    <a:pt x="993" y="633"/>
                    <a:pt x="1134" y="627"/>
                    <a:pt x="1265" y="627"/>
                  </a:cubicBezTo>
                  <a:cubicBezTo>
                    <a:pt x="1271" y="627"/>
                    <a:pt x="1276" y="627"/>
                    <a:pt x="1281" y="627"/>
                  </a:cubicBezTo>
                  <a:cubicBezTo>
                    <a:pt x="1425" y="627"/>
                    <a:pt x="1568" y="627"/>
                    <a:pt x="1711" y="627"/>
                  </a:cubicBezTo>
                  <a:cubicBezTo>
                    <a:pt x="2103" y="627"/>
                    <a:pt x="2494" y="626"/>
                    <a:pt x="2886" y="623"/>
                  </a:cubicBezTo>
                  <a:cubicBezTo>
                    <a:pt x="3083" y="623"/>
                    <a:pt x="3181" y="471"/>
                    <a:pt x="3181" y="317"/>
                  </a:cubicBezTo>
                  <a:cubicBezTo>
                    <a:pt x="3179" y="165"/>
                    <a:pt x="3084" y="12"/>
                    <a:pt x="2889" y="12"/>
                  </a:cubicBezTo>
                  <a:cubicBezTo>
                    <a:pt x="2888" y="12"/>
                    <a:pt x="2887" y="12"/>
                    <a:pt x="2886" y="12"/>
                  </a:cubicBezTo>
                  <a:cubicBezTo>
                    <a:pt x="2485" y="8"/>
                    <a:pt x="2084" y="6"/>
                    <a:pt x="1683" y="6"/>
                  </a:cubicBezTo>
                  <a:cubicBezTo>
                    <a:pt x="1549" y="6"/>
                    <a:pt x="1415" y="6"/>
                    <a:pt x="1281" y="7"/>
                  </a:cubicBezTo>
                  <a:cubicBezTo>
                    <a:pt x="1276" y="7"/>
                    <a:pt x="1271" y="7"/>
                    <a:pt x="1265" y="7"/>
                  </a:cubicBezTo>
                  <a:cubicBezTo>
                    <a:pt x="1135" y="7"/>
                    <a:pt x="995" y="0"/>
                    <a:pt x="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6" name="Google Shape;3946;p8"/>
            <p:cNvSpPr/>
            <p:nvPr/>
          </p:nvSpPr>
          <p:spPr>
            <a:xfrm>
              <a:off x="512175" y="4581725"/>
              <a:ext cx="229175" cy="212950"/>
            </a:xfrm>
            <a:custGeom>
              <a:avLst/>
              <a:gdLst/>
              <a:ahLst/>
              <a:cxnLst/>
              <a:rect l="l" t="t" r="r" b="b"/>
              <a:pathLst>
                <a:path w="9167" h="8518" extrusionOk="0">
                  <a:moveTo>
                    <a:pt x="4399" y="578"/>
                  </a:moveTo>
                  <a:cubicBezTo>
                    <a:pt x="4834" y="578"/>
                    <a:pt x="5264" y="672"/>
                    <a:pt x="5659" y="855"/>
                  </a:cubicBezTo>
                  <a:cubicBezTo>
                    <a:pt x="6730" y="1338"/>
                    <a:pt x="7567" y="2358"/>
                    <a:pt x="7914" y="3467"/>
                  </a:cubicBezTo>
                  <a:cubicBezTo>
                    <a:pt x="8653" y="5819"/>
                    <a:pt x="6260" y="7873"/>
                    <a:pt x="4058" y="7873"/>
                  </a:cubicBezTo>
                  <a:cubicBezTo>
                    <a:pt x="3781" y="7873"/>
                    <a:pt x="3506" y="7840"/>
                    <a:pt x="3241" y="7771"/>
                  </a:cubicBezTo>
                  <a:cubicBezTo>
                    <a:pt x="1362" y="7281"/>
                    <a:pt x="633" y="5219"/>
                    <a:pt x="874" y="3470"/>
                  </a:cubicBezTo>
                  <a:cubicBezTo>
                    <a:pt x="1023" y="2383"/>
                    <a:pt x="1510" y="1592"/>
                    <a:pt x="2250" y="1123"/>
                  </a:cubicBezTo>
                  <a:lnTo>
                    <a:pt x="2250" y="1123"/>
                  </a:lnTo>
                  <a:cubicBezTo>
                    <a:pt x="2225" y="1167"/>
                    <a:pt x="2268" y="1214"/>
                    <a:pt x="2312" y="1214"/>
                  </a:cubicBezTo>
                  <a:cubicBezTo>
                    <a:pt x="2322" y="1214"/>
                    <a:pt x="2332" y="1212"/>
                    <a:pt x="2342" y="1206"/>
                  </a:cubicBezTo>
                  <a:cubicBezTo>
                    <a:pt x="2829" y="929"/>
                    <a:pt x="3318" y="729"/>
                    <a:pt x="3813" y="636"/>
                  </a:cubicBezTo>
                  <a:cubicBezTo>
                    <a:pt x="3930" y="627"/>
                    <a:pt x="4048" y="621"/>
                    <a:pt x="4171" y="621"/>
                  </a:cubicBezTo>
                  <a:cubicBezTo>
                    <a:pt x="4185" y="621"/>
                    <a:pt x="4199" y="621"/>
                    <a:pt x="4214" y="621"/>
                  </a:cubicBezTo>
                  <a:cubicBezTo>
                    <a:pt x="4215" y="621"/>
                    <a:pt x="4217" y="621"/>
                    <a:pt x="4218" y="621"/>
                  </a:cubicBezTo>
                  <a:cubicBezTo>
                    <a:pt x="4249" y="621"/>
                    <a:pt x="4277" y="606"/>
                    <a:pt x="4294" y="580"/>
                  </a:cubicBezTo>
                  <a:cubicBezTo>
                    <a:pt x="4329" y="579"/>
                    <a:pt x="4364" y="578"/>
                    <a:pt x="4399" y="578"/>
                  </a:cubicBezTo>
                  <a:close/>
                  <a:moveTo>
                    <a:pt x="4377" y="0"/>
                  </a:moveTo>
                  <a:cubicBezTo>
                    <a:pt x="4009" y="0"/>
                    <a:pt x="3646" y="72"/>
                    <a:pt x="3306" y="229"/>
                  </a:cubicBezTo>
                  <a:cubicBezTo>
                    <a:pt x="1686" y="234"/>
                    <a:pt x="495" y="2018"/>
                    <a:pt x="301" y="3572"/>
                  </a:cubicBezTo>
                  <a:cubicBezTo>
                    <a:pt x="1" y="5993"/>
                    <a:pt x="1377" y="8206"/>
                    <a:pt x="3895" y="8495"/>
                  </a:cubicBezTo>
                  <a:cubicBezTo>
                    <a:pt x="4030" y="8510"/>
                    <a:pt x="4164" y="8518"/>
                    <a:pt x="4297" y="8518"/>
                  </a:cubicBezTo>
                  <a:cubicBezTo>
                    <a:pt x="6910" y="8518"/>
                    <a:pt x="9167" y="5615"/>
                    <a:pt x="8377" y="3109"/>
                  </a:cubicBezTo>
                  <a:cubicBezTo>
                    <a:pt x="7861" y="1471"/>
                    <a:pt x="6050" y="0"/>
                    <a:pt x="43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7" name="Google Shape;3947;p8"/>
            <p:cNvSpPr/>
            <p:nvPr/>
          </p:nvSpPr>
          <p:spPr>
            <a:xfrm>
              <a:off x="583450" y="4658375"/>
              <a:ext cx="79600" cy="68925"/>
            </a:xfrm>
            <a:custGeom>
              <a:avLst/>
              <a:gdLst/>
              <a:ahLst/>
              <a:cxnLst/>
              <a:rect l="l" t="t" r="r" b="b"/>
              <a:pathLst>
                <a:path w="3184" h="2757" extrusionOk="0">
                  <a:moveTo>
                    <a:pt x="1726" y="1"/>
                  </a:moveTo>
                  <a:cubicBezTo>
                    <a:pt x="1724" y="1"/>
                    <a:pt x="1723" y="1"/>
                    <a:pt x="1722" y="1"/>
                  </a:cubicBezTo>
                  <a:cubicBezTo>
                    <a:pt x="1591" y="2"/>
                    <a:pt x="1459" y="83"/>
                    <a:pt x="1461" y="252"/>
                  </a:cubicBezTo>
                  <a:cubicBezTo>
                    <a:pt x="1461" y="289"/>
                    <a:pt x="1461" y="327"/>
                    <a:pt x="1459" y="365"/>
                  </a:cubicBezTo>
                  <a:cubicBezTo>
                    <a:pt x="1418" y="557"/>
                    <a:pt x="1394" y="752"/>
                    <a:pt x="1387" y="951"/>
                  </a:cubicBezTo>
                  <a:lnTo>
                    <a:pt x="1282" y="951"/>
                  </a:lnTo>
                  <a:cubicBezTo>
                    <a:pt x="1146" y="951"/>
                    <a:pt x="1000" y="943"/>
                    <a:pt x="853" y="943"/>
                  </a:cubicBezTo>
                  <a:cubicBezTo>
                    <a:pt x="584" y="943"/>
                    <a:pt x="311" y="967"/>
                    <a:pt x="88" y="1103"/>
                  </a:cubicBezTo>
                  <a:cubicBezTo>
                    <a:pt x="85" y="1105"/>
                    <a:pt x="83" y="1108"/>
                    <a:pt x="80" y="1111"/>
                  </a:cubicBezTo>
                  <a:cubicBezTo>
                    <a:pt x="70" y="1118"/>
                    <a:pt x="62" y="1124"/>
                    <a:pt x="53" y="1133"/>
                  </a:cubicBezTo>
                  <a:cubicBezTo>
                    <a:pt x="47" y="1141"/>
                    <a:pt x="40" y="1147"/>
                    <a:pt x="34" y="1156"/>
                  </a:cubicBezTo>
                  <a:cubicBezTo>
                    <a:pt x="31" y="1160"/>
                    <a:pt x="27" y="1167"/>
                    <a:pt x="26" y="1172"/>
                  </a:cubicBezTo>
                  <a:cubicBezTo>
                    <a:pt x="19" y="1183"/>
                    <a:pt x="14" y="1197"/>
                    <a:pt x="9" y="1208"/>
                  </a:cubicBezTo>
                  <a:cubicBezTo>
                    <a:pt x="8" y="1215"/>
                    <a:pt x="8" y="1220"/>
                    <a:pt x="6" y="1226"/>
                  </a:cubicBezTo>
                  <a:cubicBezTo>
                    <a:pt x="1" y="1249"/>
                    <a:pt x="1" y="1272"/>
                    <a:pt x="6" y="1295"/>
                  </a:cubicBezTo>
                  <a:cubicBezTo>
                    <a:pt x="8" y="1300"/>
                    <a:pt x="8" y="1306"/>
                    <a:pt x="9" y="1311"/>
                  </a:cubicBezTo>
                  <a:cubicBezTo>
                    <a:pt x="14" y="1325"/>
                    <a:pt x="19" y="1336"/>
                    <a:pt x="26" y="1348"/>
                  </a:cubicBezTo>
                  <a:cubicBezTo>
                    <a:pt x="27" y="1352"/>
                    <a:pt x="31" y="1359"/>
                    <a:pt x="34" y="1364"/>
                  </a:cubicBezTo>
                  <a:cubicBezTo>
                    <a:pt x="40" y="1372"/>
                    <a:pt x="47" y="1380"/>
                    <a:pt x="53" y="1387"/>
                  </a:cubicBezTo>
                  <a:cubicBezTo>
                    <a:pt x="62" y="1395"/>
                    <a:pt x="70" y="1403"/>
                    <a:pt x="80" y="1410"/>
                  </a:cubicBezTo>
                  <a:cubicBezTo>
                    <a:pt x="83" y="1411"/>
                    <a:pt x="85" y="1415"/>
                    <a:pt x="88" y="1416"/>
                  </a:cubicBezTo>
                  <a:cubicBezTo>
                    <a:pt x="311" y="1553"/>
                    <a:pt x="585" y="1577"/>
                    <a:pt x="855" y="1577"/>
                  </a:cubicBezTo>
                  <a:cubicBezTo>
                    <a:pt x="996" y="1577"/>
                    <a:pt x="1135" y="1571"/>
                    <a:pt x="1266" y="1571"/>
                  </a:cubicBezTo>
                  <a:cubicBezTo>
                    <a:pt x="1271" y="1571"/>
                    <a:pt x="1277" y="1571"/>
                    <a:pt x="1282" y="1571"/>
                  </a:cubicBezTo>
                  <a:lnTo>
                    <a:pt x="1395" y="1571"/>
                  </a:lnTo>
                  <a:cubicBezTo>
                    <a:pt x="1408" y="1858"/>
                    <a:pt x="1431" y="2143"/>
                    <a:pt x="1436" y="2410"/>
                  </a:cubicBezTo>
                  <a:cubicBezTo>
                    <a:pt x="1433" y="2479"/>
                    <a:pt x="1458" y="2545"/>
                    <a:pt x="1504" y="2596"/>
                  </a:cubicBezTo>
                  <a:cubicBezTo>
                    <a:pt x="1528" y="2701"/>
                    <a:pt x="1618" y="2757"/>
                    <a:pt x="1714" y="2757"/>
                  </a:cubicBezTo>
                  <a:cubicBezTo>
                    <a:pt x="1716" y="2757"/>
                    <a:pt x="1719" y="2757"/>
                    <a:pt x="1722" y="2757"/>
                  </a:cubicBezTo>
                  <a:cubicBezTo>
                    <a:pt x="1725" y="2757"/>
                    <a:pt x="1727" y="2757"/>
                    <a:pt x="1730" y="2757"/>
                  </a:cubicBezTo>
                  <a:cubicBezTo>
                    <a:pt x="1825" y="2757"/>
                    <a:pt x="1914" y="2701"/>
                    <a:pt x="1938" y="2596"/>
                  </a:cubicBezTo>
                  <a:cubicBezTo>
                    <a:pt x="1984" y="2545"/>
                    <a:pt x="2009" y="2479"/>
                    <a:pt x="2006" y="2412"/>
                  </a:cubicBezTo>
                  <a:cubicBezTo>
                    <a:pt x="2011" y="2143"/>
                    <a:pt x="2033" y="1858"/>
                    <a:pt x="2047" y="1569"/>
                  </a:cubicBezTo>
                  <a:cubicBezTo>
                    <a:pt x="2327" y="1569"/>
                    <a:pt x="2606" y="1569"/>
                    <a:pt x="2886" y="1566"/>
                  </a:cubicBezTo>
                  <a:cubicBezTo>
                    <a:pt x="2888" y="1566"/>
                    <a:pt x="2889" y="1566"/>
                    <a:pt x="2890" y="1566"/>
                  </a:cubicBezTo>
                  <a:cubicBezTo>
                    <a:pt x="3086" y="1566"/>
                    <a:pt x="3183" y="1414"/>
                    <a:pt x="3182" y="1261"/>
                  </a:cubicBezTo>
                  <a:cubicBezTo>
                    <a:pt x="3180" y="1107"/>
                    <a:pt x="3086" y="954"/>
                    <a:pt x="2890" y="954"/>
                  </a:cubicBezTo>
                  <a:cubicBezTo>
                    <a:pt x="2889" y="954"/>
                    <a:pt x="2888" y="954"/>
                    <a:pt x="2886" y="954"/>
                  </a:cubicBezTo>
                  <a:cubicBezTo>
                    <a:pt x="2609" y="952"/>
                    <a:pt x="2332" y="952"/>
                    <a:pt x="2055" y="952"/>
                  </a:cubicBezTo>
                  <a:cubicBezTo>
                    <a:pt x="2048" y="754"/>
                    <a:pt x="2025" y="557"/>
                    <a:pt x="1983" y="365"/>
                  </a:cubicBezTo>
                  <a:cubicBezTo>
                    <a:pt x="1983" y="327"/>
                    <a:pt x="1983" y="289"/>
                    <a:pt x="1981" y="252"/>
                  </a:cubicBezTo>
                  <a:cubicBezTo>
                    <a:pt x="1983" y="84"/>
                    <a:pt x="1854" y="1"/>
                    <a:pt x="17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8" name="Google Shape;3948;p8"/>
            <p:cNvSpPr/>
            <p:nvPr/>
          </p:nvSpPr>
          <p:spPr>
            <a:xfrm>
              <a:off x="3184550" y="2539750"/>
              <a:ext cx="140900" cy="361950"/>
            </a:xfrm>
            <a:custGeom>
              <a:avLst/>
              <a:gdLst/>
              <a:ahLst/>
              <a:cxnLst/>
              <a:rect l="l" t="t" r="r" b="b"/>
              <a:pathLst>
                <a:path w="5636" h="14478" extrusionOk="0">
                  <a:moveTo>
                    <a:pt x="4334" y="721"/>
                  </a:moveTo>
                  <a:cubicBezTo>
                    <a:pt x="4638" y="721"/>
                    <a:pt x="4825" y="1543"/>
                    <a:pt x="4830" y="1782"/>
                  </a:cubicBezTo>
                  <a:cubicBezTo>
                    <a:pt x="4850" y="2756"/>
                    <a:pt x="4054" y="3688"/>
                    <a:pt x="3277" y="4428"/>
                  </a:cubicBezTo>
                  <a:cubicBezTo>
                    <a:pt x="3278" y="4183"/>
                    <a:pt x="3275" y="3939"/>
                    <a:pt x="3287" y="3696"/>
                  </a:cubicBezTo>
                  <a:cubicBezTo>
                    <a:pt x="3319" y="3013"/>
                    <a:pt x="3449" y="2339"/>
                    <a:pt x="3674" y="1693"/>
                  </a:cubicBezTo>
                  <a:cubicBezTo>
                    <a:pt x="3764" y="1434"/>
                    <a:pt x="3897" y="1198"/>
                    <a:pt x="4039" y="965"/>
                  </a:cubicBezTo>
                  <a:cubicBezTo>
                    <a:pt x="4146" y="791"/>
                    <a:pt x="4245" y="721"/>
                    <a:pt x="4334" y="721"/>
                  </a:cubicBezTo>
                  <a:close/>
                  <a:moveTo>
                    <a:pt x="4487" y="0"/>
                  </a:moveTo>
                  <a:cubicBezTo>
                    <a:pt x="4195" y="0"/>
                    <a:pt x="3885" y="192"/>
                    <a:pt x="3672" y="436"/>
                  </a:cubicBezTo>
                  <a:cubicBezTo>
                    <a:pt x="2921" y="1296"/>
                    <a:pt x="2760" y="2610"/>
                    <a:pt x="2675" y="3696"/>
                  </a:cubicBezTo>
                  <a:cubicBezTo>
                    <a:pt x="2639" y="4131"/>
                    <a:pt x="2630" y="4569"/>
                    <a:pt x="2639" y="5008"/>
                  </a:cubicBezTo>
                  <a:lnTo>
                    <a:pt x="2507" y="5125"/>
                  </a:lnTo>
                  <a:cubicBezTo>
                    <a:pt x="1817" y="5740"/>
                    <a:pt x="900" y="6639"/>
                    <a:pt x="66" y="7046"/>
                  </a:cubicBezTo>
                  <a:cubicBezTo>
                    <a:pt x="1" y="7077"/>
                    <a:pt x="37" y="7174"/>
                    <a:pt x="101" y="7175"/>
                  </a:cubicBezTo>
                  <a:cubicBezTo>
                    <a:pt x="116" y="7176"/>
                    <a:pt x="131" y="7176"/>
                    <a:pt x="146" y="7176"/>
                  </a:cubicBezTo>
                  <a:cubicBezTo>
                    <a:pt x="924" y="7176"/>
                    <a:pt x="1784" y="6406"/>
                    <a:pt x="2356" y="5983"/>
                  </a:cubicBezTo>
                  <a:cubicBezTo>
                    <a:pt x="2463" y="5904"/>
                    <a:pt x="2561" y="5817"/>
                    <a:pt x="2666" y="5735"/>
                  </a:cubicBezTo>
                  <a:cubicBezTo>
                    <a:pt x="2699" y="6337"/>
                    <a:pt x="2753" y="6939"/>
                    <a:pt x="2804" y="7538"/>
                  </a:cubicBezTo>
                  <a:cubicBezTo>
                    <a:pt x="2514" y="7708"/>
                    <a:pt x="2214" y="7871"/>
                    <a:pt x="1902" y="8018"/>
                  </a:cubicBezTo>
                  <a:cubicBezTo>
                    <a:pt x="1728" y="8101"/>
                    <a:pt x="1802" y="8396"/>
                    <a:pt x="1987" y="8396"/>
                  </a:cubicBezTo>
                  <a:cubicBezTo>
                    <a:pt x="1993" y="8396"/>
                    <a:pt x="1998" y="8396"/>
                    <a:pt x="2004" y="8396"/>
                  </a:cubicBezTo>
                  <a:cubicBezTo>
                    <a:pt x="2296" y="8369"/>
                    <a:pt x="2583" y="8305"/>
                    <a:pt x="2858" y="8209"/>
                  </a:cubicBezTo>
                  <a:cubicBezTo>
                    <a:pt x="2876" y="8433"/>
                    <a:pt x="2894" y="8660"/>
                    <a:pt x="2906" y="8885"/>
                  </a:cubicBezTo>
                  <a:cubicBezTo>
                    <a:pt x="2972" y="10002"/>
                    <a:pt x="2855" y="10974"/>
                    <a:pt x="2588" y="12051"/>
                  </a:cubicBezTo>
                  <a:cubicBezTo>
                    <a:pt x="2475" y="12502"/>
                    <a:pt x="2342" y="12953"/>
                    <a:pt x="2153" y="13379"/>
                  </a:cubicBezTo>
                  <a:cubicBezTo>
                    <a:pt x="2036" y="13647"/>
                    <a:pt x="1955" y="13744"/>
                    <a:pt x="1862" y="13744"/>
                  </a:cubicBezTo>
                  <a:cubicBezTo>
                    <a:pt x="1755" y="13744"/>
                    <a:pt x="1632" y="13615"/>
                    <a:pt x="1420" y="13471"/>
                  </a:cubicBezTo>
                  <a:cubicBezTo>
                    <a:pt x="1390" y="13451"/>
                    <a:pt x="1359" y="13442"/>
                    <a:pt x="1328" y="13442"/>
                  </a:cubicBezTo>
                  <a:cubicBezTo>
                    <a:pt x="1231" y="13442"/>
                    <a:pt x="1140" y="13531"/>
                    <a:pt x="1136" y="13632"/>
                  </a:cubicBezTo>
                  <a:cubicBezTo>
                    <a:pt x="1125" y="14037"/>
                    <a:pt x="1402" y="14477"/>
                    <a:pt x="1838" y="14477"/>
                  </a:cubicBezTo>
                  <a:cubicBezTo>
                    <a:pt x="1860" y="14477"/>
                    <a:pt x="1884" y="14476"/>
                    <a:pt x="1907" y="14473"/>
                  </a:cubicBezTo>
                  <a:cubicBezTo>
                    <a:pt x="2381" y="14423"/>
                    <a:pt x="2635" y="13848"/>
                    <a:pt x="2786" y="13468"/>
                  </a:cubicBezTo>
                  <a:cubicBezTo>
                    <a:pt x="3472" y="11739"/>
                    <a:pt x="3606" y="10049"/>
                    <a:pt x="3480" y="8207"/>
                  </a:cubicBezTo>
                  <a:cubicBezTo>
                    <a:pt x="3474" y="8117"/>
                    <a:pt x="3467" y="8025"/>
                    <a:pt x="3460" y="7935"/>
                  </a:cubicBezTo>
                  <a:cubicBezTo>
                    <a:pt x="4499" y="7334"/>
                    <a:pt x="5221" y="6245"/>
                    <a:pt x="5596" y="5082"/>
                  </a:cubicBezTo>
                  <a:cubicBezTo>
                    <a:pt x="5610" y="5039"/>
                    <a:pt x="5575" y="5009"/>
                    <a:pt x="5539" y="5009"/>
                  </a:cubicBezTo>
                  <a:cubicBezTo>
                    <a:pt x="5520" y="5009"/>
                    <a:pt x="5500" y="5018"/>
                    <a:pt x="5488" y="5036"/>
                  </a:cubicBezTo>
                  <a:cubicBezTo>
                    <a:pt x="4927" y="5910"/>
                    <a:pt x="4217" y="6596"/>
                    <a:pt x="3405" y="7159"/>
                  </a:cubicBezTo>
                  <a:cubicBezTo>
                    <a:pt x="3355" y="6509"/>
                    <a:pt x="3309" y="5858"/>
                    <a:pt x="3287" y="5208"/>
                  </a:cubicBezTo>
                  <a:cubicBezTo>
                    <a:pt x="3871" y="4675"/>
                    <a:pt x="4404" y="4085"/>
                    <a:pt x="4848" y="3433"/>
                  </a:cubicBezTo>
                  <a:cubicBezTo>
                    <a:pt x="5491" y="2490"/>
                    <a:pt x="5636" y="1383"/>
                    <a:pt x="5061" y="371"/>
                  </a:cubicBezTo>
                  <a:cubicBezTo>
                    <a:pt x="4910" y="105"/>
                    <a:pt x="4703" y="0"/>
                    <a:pt x="4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49" name="Google Shape;3949;p8"/>
            <p:cNvSpPr/>
            <p:nvPr/>
          </p:nvSpPr>
          <p:spPr>
            <a:xfrm>
              <a:off x="3353650" y="2638475"/>
              <a:ext cx="45900" cy="171825"/>
            </a:xfrm>
            <a:custGeom>
              <a:avLst/>
              <a:gdLst/>
              <a:ahLst/>
              <a:cxnLst/>
              <a:rect l="l" t="t" r="r" b="b"/>
              <a:pathLst>
                <a:path w="1836" h="6873" extrusionOk="0">
                  <a:moveTo>
                    <a:pt x="1766" y="0"/>
                  </a:moveTo>
                  <a:cubicBezTo>
                    <a:pt x="1756" y="0"/>
                    <a:pt x="1745" y="4"/>
                    <a:pt x="1736" y="11"/>
                  </a:cubicBezTo>
                  <a:cubicBezTo>
                    <a:pt x="761" y="756"/>
                    <a:pt x="168" y="2227"/>
                    <a:pt x="82" y="3428"/>
                  </a:cubicBezTo>
                  <a:cubicBezTo>
                    <a:pt x="0" y="4588"/>
                    <a:pt x="337" y="6507"/>
                    <a:pt x="1644" y="6870"/>
                  </a:cubicBezTo>
                  <a:cubicBezTo>
                    <a:pt x="1652" y="6872"/>
                    <a:pt x="1659" y="6873"/>
                    <a:pt x="1666" y="6873"/>
                  </a:cubicBezTo>
                  <a:cubicBezTo>
                    <a:pt x="1716" y="6873"/>
                    <a:pt x="1749" y="6821"/>
                    <a:pt x="1741" y="6771"/>
                  </a:cubicBezTo>
                  <a:cubicBezTo>
                    <a:pt x="1659" y="6282"/>
                    <a:pt x="1396" y="5954"/>
                    <a:pt x="1144" y="5533"/>
                  </a:cubicBezTo>
                  <a:cubicBezTo>
                    <a:pt x="766" y="4901"/>
                    <a:pt x="658" y="4150"/>
                    <a:pt x="671" y="3428"/>
                  </a:cubicBezTo>
                  <a:cubicBezTo>
                    <a:pt x="696" y="2188"/>
                    <a:pt x="1485" y="1218"/>
                    <a:pt x="1824" y="80"/>
                  </a:cubicBezTo>
                  <a:cubicBezTo>
                    <a:pt x="1836" y="43"/>
                    <a:pt x="180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0" name="Google Shape;3950;p8"/>
            <p:cNvSpPr/>
            <p:nvPr/>
          </p:nvSpPr>
          <p:spPr>
            <a:xfrm>
              <a:off x="3396950" y="2687525"/>
              <a:ext cx="152025" cy="80500"/>
            </a:xfrm>
            <a:custGeom>
              <a:avLst/>
              <a:gdLst/>
              <a:ahLst/>
              <a:cxnLst/>
              <a:rect l="l" t="t" r="r" b="b"/>
              <a:pathLst>
                <a:path w="6081" h="3220" extrusionOk="0">
                  <a:moveTo>
                    <a:pt x="1361" y="1"/>
                  </a:moveTo>
                  <a:cubicBezTo>
                    <a:pt x="1355" y="1"/>
                    <a:pt x="1349" y="2"/>
                    <a:pt x="1342" y="6"/>
                  </a:cubicBezTo>
                  <a:cubicBezTo>
                    <a:pt x="342" y="613"/>
                    <a:pt x="0" y="1876"/>
                    <a:pt x="849" y="2778"/>
                  </a:cubicBezTo>
                  <a:cubicBezTo>
                    <a:pt x="1098" y="3045"/>
                    <a:pt x="1355" y="3156"/>
                    <a:pt x="1598" y="3156"/>
                  </a:cubicBezTo>
                  <a:cubicBezTo>
                    <a:pt x="1892" y="3156"/>
                    <a:pt x="2164" y="2994"/>
                    <a:pt x="2376" y="2749"/>
                  </a:cubicBezTo>
                  <a:cubicBezTo>
                    <a:pt x="2611" y="3076"/>
                    <a:pt x="3007" y="3220"/>
                    <a:pt x="3439" y="3220"/>
                  </a:cubicBezTo>
                  <a:cubicBezTo>
                    <a:pt x="4624" y="3220"/>
                    <a:pt x="6081" y="2139"/>
                    <a:pt x="5232" y="820"/>
                  </a:cubicBezTo>
                  <a:cubicBezTo>
                    <a:pt x="5077" y="578"/>
                    <a:pt x="4648" y="101"/>
                    <a:pt x="4303" y="101"/>
                  </a:cubicBezTo>
                  <a:cubicBezTo>
                    <a:pt x="4280" y="101"/>
                    <a:pt x="4257" y="103"/>
                    <a:pt x="4234" y="108"/>
                  </a:cubicBezTo>
                  <a:cubicBezTo>
                    <a:pt x="3901" y="177"/>
                    <a:pt x="4141" y="580"/>
                    <a:pt x="4264" y="734"/>
                  </a:cubicBezTo>
                  <a:cubicBezTo>
                    <a:pt x="4467" y="987"/>
                    <a:pt x="4769" y="1113"/>
                    <a:pt x="4812" y="1476"/>
                  </a:cubicBezTo>
                  <a:cubicBezTo>
                    <a:pt x="4859" y="1894"/>
                    <a:pt x="4512" y="2247"/>
                    <a:pt x="4187" y="2437"/>
                  </a:cubicBezTo>
                  <a:cubicBezTo>
                    <a:pt x="3981" y="2559"/>
                    <a:pt x="3759" y="2621"/>
                    <a:pt x="3554" y="2621"/>
                  </a:cubicBezTo>
                  <a:cubicBezTo>
                    <a:pt x="3116" y="2621"/>
                    <a:pt x="2757" y="2340"/>
                    <a:pt x="2804" y="1771"/>
                  </a:cubicBezTo>
                  <a:cubicBezTo>
                    <a:pt x="2820" y="1571"/>
                    <a:pt x="2637" y="1456"/>
                    <a:pt x="2464" y="1456"/>
                  </a:cubicBezTo>
                  <a:cubicBezTo>
                    <a:pt x="2327" y="1456"/>
                    <a:pt x="2196" y="1528"/>
                    <a:pt x="2172" y="1686"/>
                  </a:cubicBezTo>
                  <a:cubicBezTo>
                    <a:pt x="2105" y="2139"/>
                    <a:pt x="1892" y="2517"/>
                    <a:pt x="1579" y="2517"/>
                  </a:cubicBezTo>
                  <a:cubicBezTo>
                    <a:pt x="1434" y="2517"/>
                    <a:pt x="1268" y="2436"/>
                    <a:pt x="1085" y="2244"/>
                  </a:cubicBezTo>
                  <a:cubicBezTo>
                    <a:pt x="484" y="1612"/>
                    <a:pt x="1009" y="639"/>
                    <a:pt x="1393" y="59"/>
                  </a:cubicBezTo>
                  <a:cubicBezTo>
                    <a:pt x="1409" y="31"/>
                    <a:pt x="1387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1" name="Google Shape;3951;p8"/>
            <p:cNvSpPr/>
            <p:nvPr/>
          </p:nvSpPr>
          <p:spPr>
            <a:xfrm>
              <a:off x="3516000" y="2620975"/>
              <a:ext cx="58625" cy="214650"/>
            </a:xfrm>
            <a:custGeom>
              <a:avLst/>
              <a:gdLst/>
              <a:ahLst/>
              <a:cxnLst/>
              <a:rect l="l" t="t" r="r" b="b"/>
              <a:pathLst>
                <a:path w="2345" h="8586" extrusionOk="0">
                  <a:moveTo>
                    <a:pt x="65" y="1"/>
                  </a:moveTo>
                  <a:cubicBezTo>
                    <a:pt x="25" y="1"/>
                    <a:pt x="0" y="50"/>
                    <a:pt x="30" y="83"/>
                  </a:cubicBezTo>
                  <a:cubicBezTo>
                    <a:pt x="517" y="677"/>
                    <a:pt x="1047" y="1118"/>
                    <a:pt x="1346" y="1854"/>
                  </a:cubicBezTo>
                  <a:cubicBezTo>
                    <a:pt x="1649" y="2601"/>
                    <a:pt x="1687" y="3413"/>
                    <a:pt x="1635" y="4205"/>
                  </a:cubicBezTo>
                  <a:cubicBezTo>
                    <a:pt x="1536" y="5718"/>
                    <a:pt x="824" y="7168"/>
                    <a:pt x="106" y="8475"/>
                  </a:cubicBezTo>
                  <a:cubicBezTo>
                    <a:pt x="79" y="8523"/>
                    <a:pt x="118" y="8585"/>
                    <a:pt x="167" y="8585"/>
                  </a:cubicBezTo>
                  <a:cubicBezTo>
                    <a:pt x="178" y="8585"/>
                    <a:pt x="190" y="8582"/>
                    <a:pt x="202" y="8574"/>
                  </a:cubicBezTo>
                  <a:cubicBezTo>
                    <a:pt x="1666" y="7576"/>
                    <a:pt x="2168" y="5659"/>
                    <a:pt x="2264" y="3972"/>
                  </a:cubicBezTo>
                  <a:cubicBezTo>
                    <a:pt x="2345" y="2561"/>
                    <a:pt x="1776" y="237"/>
                    <a:pt x="78" y="2"/>
                  </a:cubicBezTo>
                  <a:cubicBezTo>
                    <a:pt x="73" y="1"/>
                    <a:pt x="69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2" name="Google Shape;3952;p8"/>
            <p:cNvSpPr/>
            <p:nvPr/>
          </p:nvSpPr>
          <p:spPr>
            <a:xfrm>
              <a:off x="3610900" y="2657550"/>
              <a:ext cx="90250" cy="16425"/>
            </a:xfrm>
            <a:custGeom>
              <a:avLst/>
              <a:gdLst/>
              <a:ahLst/>
              <a:cxnLst/>
              <a:rect l="l" t="t" r="r" b="b"/>
              <a:pathLst>
                <a:path w="3610" h="657" extrusionOk="0">
                  <a:moveTo>
                    <a:pt x="2806" y="0"/>
                  </a:moveTo>
                  <a:cubicBezTo>
                    <a:pt x="2599" y="0"/>
                    <a:pt x="2387" y="27"/>
                    <a:pt x="2192" y="37"/>
                  </a:cubicBezTo>
                  <a:cubicBezTo>
                    <a:pt x="1513" y="71"/>
                    <a:pt x="821" y="49"/>
                    <a:pt x="143" y="121"/>
                  </a:cubicBezTo>
                  <a:cubicBezTo>
                    <a:pt x="71" y="129"/>
                    <a:pt x="1" y="227"/>
                    <a:pt x="74" y="286"/>
                  </a:cubicBezTo>
                  <a:cubicBezTo>
                    <a:pt x="501" y="618"/>
                    <a:pt x="1008" y="637"/>
                    <a:pt x="1531" y="637"/>
                  </a:cubicBezTo>
                  <a:cubicBezTo>
                    <a:pt x="1760" y="637"/>
                    <a:pt x="2052" y="657"/>
                    <a:pt x="2351" y="657"/>
                  </a:cubicBezTo>
                  <a:cubicBezTo>
                    <a:pt x="2800" y="657"/>
                    <a:pt x="3265" y="613"/>
                    <a:pt x="3550" y="393"/>
                  </a:cubicBezTo>
                  <a:cubicBezTo>
                    <a:pt x="3595" y="360"/>
                    <a:pt x="3610" y="303"/>
                    <a:pt x="3568" y="260"/>
                  </a:cubicBezTo>
                  <a:cubicBezTo>
                    <a:pt x="3364" y="50"/>
                    <a:pt x="3090" y="0"/>
                    <a:pt x="2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3" name="Google Shape;3953;p8"/>
            <p:cNvSpPr/>
            <p:nvPr/>
          </p:nvSpPr>
          <p:spPr>
            <a:xfrm>
              <a:off x="3607825" y="2681925"/>
              <a:ext cx="80400" cy="13675"/>
            </a:xfrm>
            <a:custGeom>
              <a:avLst/>
              <a:gdLst/>
              <a:ahLst/>
              <a:cxnLst/>
              <a:rect l="l" t="t" r="r" b="b"/>
              <a:pathLst>
                <a:path w="3216" h="547" extrusionOk="0">
                  <a:moveTo>
                    <a:pt x="1355" y="0"/>
                  </a:moveTo>
                  <a:cubicBezTo>
                    <a:pt x="915" y="0"/>
                    <a:pt x="475" y="64"/>
                    <a:pt x="50" y="214"/>
                  </a:cubicBezTo>
                  <a:cubicBezTo>
                    <a:pt x="1" y="228"/>
                    <a:pt x="1" y="297"/>
                    <a:pt x="50" y="312"/>
                  </a:cubicBezTo>
                  <a:cubicBezTo>
                    <a:pt x="549" y="488"/>
                    <a:pt x="1071" y="547"/>
                    <a:pt x="1596" y="547"/>
                  </a:cubicBezTo>
                  <a:cubicBezTo>
                    <a:pt x="2107" y="547"/>
                    <a:pt x="2622" y="491"/>
                    <a:pt x="3122" y="432"/>
                  </a:cubicBezTo>
                  <a:cubicBezTo>
                    <a:pt x="3194" y="422"/>
                    <a:pt x="3216" y="324"/>
                    <a:pt x="3139" y="301"/>
                  </a:cubicBezTo>
                  <a:cubicBezTo>
                    <a:pt x="2564" y="120"/>
                    <a:pt x="1959" y="0"/>
                    <a:pt x="1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4" name="Google Shape;3954;p8"/>
            <p:cNvSpPr/>
            <p:nvPr/>
          </p:nvSpPr>
          <p:spPr>
            <a:xfrm>
              <a:off x="3707650" y="2496525"/>
              <a:ext cx="182775" cy="442275"/>
            </a:xfrm>
            <a:custGeom>
              <a:avLst/>
              <a:gdLst/>
              <a:ahLst/>
              <a:cxnLst/>
              <a:rect l="l" t="t" r="r" b="b"/>
              <a:pathLst>
                <a:path w="7311" h="17691" extrusionOk="0">
                  <a:moveTo>
                    <a:pt x="6117" y="1"/>
                  </a:moveTo>
                  <a:cubicBezTo>
                    <a:pt x="5413" y="1"/>
                    <a:pt x="4864" y="665"/>
                    <a:pt x="4561" y="1225"/>
                  </a:cubicBezTo>
                  <a:cubicBezTo>
                    <a:pt x="3494" y="3202"/>
                    <a:pt x="3504" y="5865"/>
                    <a:pt x="3389" y="8053"/>
                  </a:cubicBezTo>
                  <a:cubicBezTo>
                    <a:pt x="3301" y="9742"/>
                    <a:pt x="3179" y="11450"/>
                    <a:pt x="2938" y="13125"/>
                  </a:cubicBezTo>
                  <a:cubicBezTo>
                    <a:pt x="2794" y="14134"/>
                    <a:pt x="2597" y="15180"/>
                    <a:pt x="2157" y="16109"/>
                  </a:cubicBezTo>
                  <a:cubicBezTo>
                    <a:pt x="1987" y="16467"/>
                    <a:pt x="1726" y="16845"/>
                    <a:pt x="1342" y="16990"/>
                  </a:cubicBezTo>
                  <a:cubicBezTo>
                    <a:pt x="1266" y="17018"/>
                    <a:pt x="1190" y="17030"/>
                    <a:pt x="1113" y="17030"/>
                  </a:cubicBezTo>
                  <a:cubicBezTo>
                    <a:pt x="826" y="17030"/>
                    <a:pt x="535" y="16872"/>
                    <a:pt x="251" y="16860"/>
                  </a:cubicBezTo>
                  <a:cubicBezTo>
                    <a:pt x="249" y="16860"/>
                    <a:pt x="246" y="16860"/>
                    <a:pt x="244" y="16860"/>
                  </a:cubicBezTo>
                  <a:cubicBezTo>
                    <a:pt x="100" y="16860"/>
                    <a:pt x="0" y="17038"/>
                    <a:pt x="79" y="17159"/>
                  </a:cubicBezTo>
                  <a:cubicBezTo>
                    <a:pt x="326" y="17540"/>
                    <a:pt x="623" y="17691"/>
                    <a:pt x="930" y="17691"/>
                  </a:cubicBezTo>
                  <a:cubicBezTo>
                    <a:pt x="1648" y="17691"/>
                    <a:pt x="2417" y="16865"/>
                    <a:pt x="2704" y="16257"/>
                  </a:cubicBezTo>
                  <a:cubicBezTo>
                    <a:pt x="3481" y="14601"/>
                    <a:pt x="3585" y="12590"/>
                    <a:pt x="3721" y="10794"/>
                  </a:cubicBezTo>
                  <a:cubicBezTo>
                    <a:pt x="3837" y="9249"/>
                    <a:pt x="3905" y="7703"/>
                    <a:pt x="4021" y="6160"/>
                  </a:cubicBezTo>
                  <a:cubicBezTo>
                    <a:pt x="4116" y="4921"/>
                    <a:pt x="4269" y="3679"/>
                    <a:pt x="4598" y="2479"/>
                  </a:cubicBezTo>
                  <a:cubicBezTo>
                    <a:pt x="4736" y="1972"/>
                    <a:pt x="4933" y="1483"/>
                    <a:pt x="5227" y="1045"/>
                  </a:cubicBezTo>
                  <a:cubicBezTo>
                    <a:pt x="5369" y="828"/>
                    <a:pt x="5576" y="659"/>
                    <a:pt x="5819" y="563"/>
                  </a:cubicBezTo>
                  <a:cubicBezTo>
                    <a:pt x="5985" y="498"/>
                    <a:pt x="6119" y="470"/>
                    <a:pt x="6227" y="470"/>
                  </a:cubicBezTo>
                  <a:cubicBezTo>
                    <a:pt x="6641" y="470"/>
                    <a:pt x="6685" y="881"/>
                    <a:pt x="6728" y="1255"/>
                  </a:cubicBezTo>
                  <a:cubicBezTo>
                    <a:pt x="6731" y="1284"/>
                    <a:pt x="6753" y="1304"/>
                    <a:pt x="6777" y="1304"/>
                  </a:cubicBezTo>
                  <a:cubicBezTo>
                    <a:pt x="6788" y="1304"/>
                    <a:pt x="6800" y="1299"/>
                    <a:pt x="6811" y="1289"/>
                  </a:cubicBezTo>
                  <a:cubicBezTo>
                    <a:pt x="7310" y="825"/>
                    <a:pt x="6869" y="107"/>
                    <a:pt x="6295" y="15"/>
                  </a:cubicBezTo>
                  <a:cubicBezTo>
                    <a:pt x="6234" y="5"/>
                    <a:pt x="6175" y="1"/>
                    <a:pt x="6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5" name="Google Shape;3955;p8"/>
            <p:cNvSpPr/>
            <p:nvPr/>
          </p:nvSpPr>
          <p:spPr>
            <a:xfrm>
              <a:off x="3907000" y="2466050"/>
              <a:ext cx="127175" cy="52250"/>
            </a:xfrm>
            <a:custGeom>
              <a:avLst/>
              <a:gdLst/>
              <a:ahLst/>
              <a:cxnLst/>
              <a:rect l="l" t="t" r="r" b="b"/>
              <a:pathLst>
                <a:path w="5087" h="2090" extrusionOk="0">
                  <a:moveTo>
                    <a:pt x="581" y="607"/>
                  </a:moveTo>
                  <a:cubicBezTo>
                    <a:pt x="790" y="653"/>
                    <a:pt x="996" y="755"/>
                    <a:pt x="1204" y="884"/>
                  </a:cubicBezTo>
                  <a:cubicBezTo>
                    <a:pt x="1116" y="906"/>
                    <a:pt x="1032" y="919"/>
                    <a:pt x="956" y="919"/>
                  </a:cubicBezTo>
                  <a:cubicBezTo>
                    <a:pt x="763" y="919"/>
                    <a:pt x="618" y="837"/>
                    <a:pt x="581" y="607"/>
                  </a:cubicBezTo>
                  <a:close/>
                  <a:moveTo>
                    <a:pt x="3473" y="501"/>
                  </a:moveTo>
                  <a:cubicBezTo>
                    <a:pt x="3522" y="501"/>
                    <a:pt x="3571" y="505"/>
                    <a:pt x="3619" y="514"/>
                  </a:cubicBezTo>
                  <a:cubicBezTo>
                    <a:pt x="4236" y="628"/>
                    <a:pt x="4019" y="1355"/>
                    <a:pt x="3580" y="1536"/>
                  </a:cubicBezTo>
                  <a:lnTo>
                    <a:pt x="3580" y="1537"/>
                  </a:lnTo>
                  <a:cubicBezTo>
                    <a:pt x="3507" y="1567"/>
                    <a:pt x="3432" y="1580"/>
                    <a:pt x="3355" y="1580"/>
                  </a:cubicBezTo>
                  <a:cubicBezTo>
                    <a:pt x="3000" y="1580"/>
                    <a:pt x="2619" y="1299"/>
                    <a:pt x="2356" y="1124"/>
                  </a:cubicBezTo>
                  <a:cubicBezTo>
                    <a:pt x="2313" y="1094"/>
                    <a:pt x="2269" y="1062"/>
                    <a:pt x="2226" y="1030"/>
                  </a:cubicBezTo>
                  <a:cubicBezTo>
                    <a:pt x="2541" y="896"/>
                    <a:pt x="2858" y="732"/>
                    <a:pt x="3117" y="546"/>
                  </a:cubicBezTo>
                  <a:cubicBezTo>
                    <a:pt x="3236" y="522"/>
                    <a:pt x="3356" y="501"/>
                    <a:pt x="3473" y="501"/>
                  </a:cubicBezTo>
                  <a:close/>
                  <a:moveTo>
                    <a:pt x="3399" y="1"/>
                  </a:moveTo>
                  <a:cubicBezTo>
                    <a:pt x="3273" y="1"/>
                    <a:pt x="3151" y="28"/>
                    <a:pt x="3043" y="89"/>
                  </a:cubicBezTo>
                  <a:cubicBezTo>
                    <a:pt x="2727" y="174"/>
                    <a:pt x="2387" y="371"/>
                    <a:pt x="2166" y="476"/>
                  </a:cubicBezTo>
                  <a:cubicBezTo>
                    <a:pt x="2051" y="532"/>
                    <a:pt x="1903" y="607"/>
                    <a:pt x="1747" y="679"/>
                  </a:cubicBezTo>
                  <a:cubicBezTo>
                    <a:pt x="1326" y="370"/>
                    <a:pt x="882" y="87"/>
                    <a:pt x="359" y="87"/>
                  </a:cubicBezTo>
                  <a:cubicBezTo>
                    <a:pt x="350" y="87"/>
                    <a:pt x="341" y="87"/>
                    <a:pt x="332" y="87"/>
                  </a:cubicBezTo>
                  <a:cubicBezTo>
                    <a:pt x="186" y="89"/>
                    <a:pt x="102" y="199"/>
                    <a:pt x="86" y="333"/>
                  </a:cubicBezTo>
                  <a:cubicBezTo>
                    <a:pt x="0" y="1042"/>
                    <a:pt x="320" y="1412"/>
                    <a:pt x="881" y="1412"/>
                  </a:cubicBezTo>
                  <a:cubicBezTo>
                    <a:pt x="1011" y="1412"/>
                    <a:pt x="1154" y="1392"/>
                    <a:pt x="1308" y="1352"/>
                  </a:cubicBezTo>
                  <a:cubicBezTo>
                    <a:pt x="1426" y="1321"/>
                    <a:pt x="1560" y="1280"/>
                    <a:pt x="1702" y="1232"/>
                  </a:cubicBezTo>
                  <a:cubicBezTo>
                    <a:pt x="2243" y="1640"/>
                    <a:pt x="2789" y="2089"/>
                    <a:pt x="3350" y="2089"/>
                  </a:cubicBezTo>
                  <a:cubicBezTo>
                    <a:pt x="3584" y="2089"/>
                    <a:pt x="3819" y="2012"/>
                    <a:pt x="4059" y="1823"/>
                  </a:cubicBezTo>
                  <a:cubicBezTo>
                    <a:pt x="5086" y="1008"/>
                    <a:pt x="4162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6" name="Google Shape;3956;p8"/>
            <p:cNvSpPr/>
            <p:nvPr/>
          </p:nvSpPr>
          <p:spPr>
            <a:xfrm>
              <a:off x="3778550" y="2930275"/>
              <a:ext cx="53550" cy="13250"/>
            </a:xfrm>
            <a:custGeom>
              <a:avLst/>
              <a:gdLst/>
              <a:ahLst/>
              <a:cxnLst/>
              <a:rect l="l" t="t" r="r" b="b"/>
              <a:pathLst>
                <a:path w="2142" h="530" extrusionOk="0">
                  <a:moveTo>
                    <a:pt x="1439" y="1"/>
                  </a:moveTo>
                  <a:cubicBezTo>
                    <a:pt x="1320" y="1"/>
                    <a:pt x="1205" y="7"/>
                    <a:pt x="1111" y="7"/>
                  </a:cubicBezTo>
                  <a:cubicBezTo>
                    <a:pt x="745" y="7"/>
                    <a:pt x="375" y="24"/>
                    <a:pt x="37" y="171"/>
                  </a:cubicBezTo>
                  <a:cubicBezTo>
                    <a:pt x="1" y="188"/>
                    <a:pt x="1" y="252"/>
                    <a:pt x="37" y="268"/>
                  </a:cubicBezTo>
                  <a:cubicBezTo>
                    <a:pt x="343" y="401"/>
                    <a:pt x="662" y="419"/>
                    <a:pt x="990" y="447"/>
                  </a:cubicBezTo>
                  <a:cubicBezTo>
                    <a:pt x="1194" y="462"/>
                    <a:pt x="1467" y="529"/>
                    <a:pt x="1707" y="529"/>
                  </a:cubicBezTo>
                  <a:cubicBezTo>
                    <a:pt x="1825" y="529"/>
                    <a:pt x="1934" y="513"/>
                    <a:pt x="2025" y="468"/>
                  </a:cubicBezTo>
                  <a:cubicBezTo>
                    <a:pt x="2136" y="412"/>
                    <a:pt x="2141" y="255"/>
                    <a:pt x="2063" y="171"/>
                  </a:cubicBezTo>
                  <a:cubicBezTo>
                    <a:pt x="1924" y="26"/>
                    <a:pt x="1674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7" name="Google Shape;3957;p8"/>
            <p:cNvSpPr/>
            <p:nvPr/>
          </p:nvSpPr>
          <p:spPr>
            <a:xfrm>
              <a:off x="3846125" y="2927325"/>
              <a:ext cx="97450" cy="43300"/>
            </a:xfrm>
            <a:custGeom>
              <a:avLst/>
              <a:gdLst/>
              <a:ahLst/>
              <a:cxnLst/>
              <a:rect l="l" t="t" r="r" b="b"/>
              <a:pathLst>
                <a:path w="3898" h="1732" extrusionOk="0">
                  <a:moveTo>
                    <a:pt x="2522" y="472"/>
                  </a:moveTo>
                  <a:cubicBezTo>
                    <a:pt x="2700" y="472"/>
                    <a:pt x="2866" y="577"/>
                    <a:pt x="2967" y="719"/>
                  </a:cubicBezTo>
                  <a:cubicBezTo>
                    <a:pt x="3167" y="1003"/>
                    <a:pt x="2832" y="1206"/>
                    <a:pt x="2598" y="1274"/>
                  </a:cubicBezTo>
                  <a:lnTo>
                    <a:pt x="2599" y="1274"/>
                  </a:lnTo>
                  <a:cubicBezTo>
                    <a:pt x="2548" y="1289"/>
                    <a:pt x="2496" y="1295"/>
                    <a:pt x="2444" y="1295"/>
                  </a:cubicBezTo>
                  <a:cubicBezTo>
                    <a:pt x="2133" y="1295"/>
                    <a:pt x="1804" y="1055"/>
                    <a:pt x="1535" y="832"/>
                  </a:cubicBezTo>
                  <a:cubicBezTo>
                    <a:pt x="1697" y="755"/>
                    <a:pt x="1851" y="663"/>
                    <a:pt x="1996" y="557"/>
                  </a:cubicBezTo>
                  <a:cubicBezTo>
                    <a:pt x="2016" y="561"/>
                    <a:pt x="2037" y="563"/>
                    <a:pt x="2059" y="563"/>
                  </a:cubicBezTo>
                  <a:cubicBezTo>
                    <a:pt x="2198" y="563"/>
                    <a:pt x="2372" y="486"/>
                    <a:pt x="2476" y="475"/>
                  </a:cubicBezTo>
                  <a:cubicBezTo>
                    <a:pt x="2492" y="473"/>
                    <a:pt x="2507" y="472"/>
                    <a:pt x="2522" y="472"/>
                  </a:cubicBezTo>
                  <a:close/>
                  <a:moveTo>
                    <a:pt x="2462" y="1"/>
                  </a:moveTo>
                  <a:cubicBezTo>
                    <a:pt x="2447" y="1"/>
                    <a:pt x="2434" y="7"/>
                    <a:pt x="2421" y="9"/>
                  </a:cubicBezTo>
                  <a:cubicBezTo>
                    <a:pt x="2321" y="14"/>
                    <a:pt x="2222" y="38"/>
                    <a:pt x="2130" y="79"/>
                  </a:cubicBezTo>
                  <a:cubicBezTo>
                    <a:pt x="1912" y="163"/>
                    <a:pt x="1699" y="298"/>
                    <a:pt x="1507" y="393"/>
                  </a:cubicBezTo>
                  <a:cubicBezTo>
                    <a:pt x="1412" y="440"/>
                    <a:pt x="1302" y="496"/>
                    <a:pt x="1187" y="547"/>
                  </a:cubicBezTo>
                  <a:cubicBezTo>
                    <a:pt x="910" y="329"/>
                    <a:pt x="621" y="119"/>
                    <a:pt x="268" y="50"/>
                  </a:cubicBezTo>
                  <a:cubicBezTo>
                    <a:pt x="253" y="47"/>
                    <a:pt x="238" y="45"/>
                    <a:pt x="223" y="45"/>
                  </a:cubicBezTo>
                  <a:cubicBezTo>
                    <a:pt x="118" y="45"/>
                    <a:pt x="30" y="120"/>
                    <a:pt x="26" y="235"/>
                  </a:cubicBezTo>
                  <a:cubicBezTo>
                    <a:pt x="0" y="830"/>
                    <a:pt x="304" y="1048"/>
                    <a:pt x="709" y="1048"/>
                  </a:cubicBezTo>
                  <a:cubicBezTo>
                    <a:pt x="849" y="1048"/>
                    <a:pt x="1001" y="1022"/>
                    <a:pt x="1156" y="977"/>
                  </a:cubicBezTo>
                  <a:cubicBezTo>
                    <a:pt x="1615" y="1336"/>
                    <a:pt x="2079" y="1731"/>
                    <a:pt x="2561" y="1731"/>
                  </a:cubicBezTo>
                  <a:cubicBezTo>
                    <a:pt x="2803" y="1731"/>
                    <a:pt x="3050" y="1632"/>
                    <a:pt x="3303" y="1379"/>
                  </a:cubicBezTo>
                  <a:cubicBezTo>
                    <a:pt x="3897" y="785"/>
                    <a:pt x="3167" y="9"/>
                    <a:pt x="2473" y="7"/>
                  </a:cubicBezTo>
                  <a:cubicBezTo>
                    <a:pt x="2468" y="6"/>
                    <a:pt x="246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8" name="Google Shape;3958;p8"/>
            <p:cNvSpPr/>
            <p:nvPr/>
          </p:nvSpPr>
          <p:spPr>
            <a:xfrm>
              <a:off x="3868725" y="2601900"/>
              <a:ext cx="92500" cy="235250"/>
            </a:xfrm>
            <a:custGeom>
              <a:avLst/>
              <a:gdLst/>
              <a:ahLst/>
              <a:cxnLst/>
              <a:rect l="l" t="t" r="r" b="b"/>
              <a:pathLst>
                <a:path w="3700" h="9410" extrusionOk="0">
                  <a:moveTo>
                    <a:pt x="3072" y="539"/>
                  </a:moveTo>
                  <a:cubicBezTo>
                    <a:pt x="3146" y="775"/>
                    <a:pt x="3019" y="1111"/>
                    <a:pt x="2962" y="1339"/>
                  </a:cubicBezTo>
                  <a:cubicBezTo>
                    <a:pt x="2770" y="2094"/>
                    <a:pt x="2468" y="2688"/>
                    <a:pt x="2076" y="3208"/>
                  </a:cubicBezTo>
                  <a:lnTo>
                    <a:pt x="2076" y="3182"/>
                  </a:lnTo>
                  <a:cubicBezTo>
                    <a:pt x="2076" y="2526"/>
                    <a:pt x="2129" y="1848"/>
                    <a:pt x="2421" y="1249"/>
                  </a:cubicBezTo>
                  <a:cubicBezTo>
                    <a:pt x="2468" y="1151"/>
                    <a:pt x="3072" y="543"/>
                    <a:pt x="3072" y="539"/>
                  </a:cubicBezTo>
                  <a:close/>
                  <a:moveTo>
                    <a:pt x="3144" y="1"/>
                  </a:moveTo>
                  <a:cubicBezTo>
                    <a:pt x="3012" y="1"/>
                    <a:pt x="2843" y="65"/>
                    <a:pt x="2629" y="216"/>
                  </a:cubicBezTo>
                  <a:cubicBezTo>
                    <a:pt x="1512" y="1005"/>
                    <a:pt x="1497" y="2537"/>
                    <a:pt x="1549" y="3817"/>
                  </a:cubicBezTo>
                  <a:cubicBezTo>
                    <a:pt x="1130" y="4235"/>
                    <a:pt x="639" y="4617"/>
                    <a:pt x="80" y="5011"/>
                  </a:cubicBezTo>
                  <a:cubicBezTo>
                    <a:pt x="1" y="5067"/>
                    <a:pt x="35" y="5192"/>
                    <a:pt x="125" y="5192"/>
                  </a:cubicBezTo>
                  <a:cubicBezTo>
                    <a:pt x="135" y="5192"/>
                    <a:pt x="145" y="5191"/>
                    <a:pt x="155" y="5188"/>
                  </a:cubicBezTo>
                  <a:cubicBezTo>
                    <a:pt x="669" y="5052"/>
                    <a:pt x="1152" y="4819"/>
                    <a:pt x="1579" y="4502"/>
                  </a:cubicBezTo>
                  <a:cubicBezTo>
                    <a:pt x="1602" y="5014"/>
                    <a:pt x="1622" y="5527"/>
                    <a:pt x="1620" y="6039"/>
                  </a:cubicBezTo>
                  <a:cubicBezTo>
                    <a:pt x="1284" y="6189"/>
                    <a:pt x="929" y="6285"/>
                    <a:pt x="595" y="6443"/>
                  </a:cubicBezTo>
                  <a:cubicBezTo>
                    <a:pt x="516" y="6481"/>
                    <a:pt x="552" y="6584"/>
                    <a:pt x="616" y="6609"/>
                  </a:cubicBezTo>
                  <a:cubicBezTo>
                    <a:pt x="798" y="6681"/>
                    <a:pt x="980" y="6713"/>
                    <a:pt x="1159" y="6713"/>
                  </a:cubicBezTo>
                  <a:cubicBezTo>
                    <a:pt x="1308" y="6713"/>
                    <a:pt x="1455" y="6691"/>
                    <a:pt x="1599" y="6650"/>
                  </a:cubicBezTo>
                  <a:lnTo>
                    <a:pt x="1599" y="6650"/>
                  </a:lnTo>
                  <a:cubicBezTo>
                    <a:pt x="1592" y="6763"/>
                    <a:pt x="1589" y="6876"/>
                    <a:pt x="1579" y="6987"/>
                  </a:cubicBezTo>
                  <a:cubicBezTo>
                    <a:pt x="1536" y="7453"/>
                    <a:pt x="1399" y="7906"/>
                    <a:pt x="1172" y="8315"/>
                  </a:cubicBezTo>
                  <a:cubicBezTo>
                    <a:pt x="962" y="8690"/>
                    <a:pt x="562" y="8864"/>
                    <a:pt x="322" y="9209"/>
                  </a:cubicBezTo>
                  <a:cubicBezTo>
                    <a:pt x="262" y="9297"/>
                    <a:pt x="345" y="9401"/>
                    <a:pt x="437" y="9407"/>
                  </a:cubicBezTo>
                  <a:cubicBezTo>
                    <a:pt x="462" y="9409"/>
                    <a:pt x="486" y="9410"/>
                    <a:pt x="510" y="9410"/>
                  </a:cubicBezTo>
                  <a:cubicBezTo>
                    <a:pt x="1483" y="9410"/>
                    <a:pt x="1937" y="8030"/>
                    <a:pt x="2069" y="7261"/>
                  </a:cubicBezTo>
                  <a:cubicBezTo>
                    <a:pt x="2117" y="6974"/>
                    <a:pt x="2147" y="6684"/>
                    <a:pt x="2160" y="6392"/>
                  </a:cubicBezTo>
                  <a:cubicBezTo>
                    <a:pt x="2681" y="6059"/>
                    <a:pt x="3113" y="5519"/>
                    <a:pt x="3359" y="5030"/>
                  </a:cubicBezTo>
                  <a:cubicBezTo>
                    <a:pt x="3389" y="4973"/>
                    <a:pt x="3343" y="4916"/>
                    <a:pt x="3290" y="4916"/>
                  </a:cubicBezTo>
                  <a:cubicBezTo>
                    <a:pt x="3272" y="4916"/>
                    <a:pt x="3254" y="4923"/>
                    <a:pt x="3237" y="4939"/>
                  </a:cubicBezTo>
                  <a:cubicBezTo>
                    <a:pt x="2909" y="5227"/>
                    <a:pt x="2537" y="5477"/>
                    <a:pt x="2171" y="5723"/>
                  </a:cubicBezTo>
                  <a:cubicBezTo>
                    <a:pt x="2166" y="5163"/>
                    <a:pt x="2129" y="4602"/>
                    <a:pt x="2102" y="4045"/>
                  </a:cubicBezTo>
                  <a:cubicBezTo>
                    <a:pt x="2719" y="3405"/>
                    <a:pt x="3146" y="2581"/>
                    <a:pt x="3438" y="1656"/>
                  </a:cubicBezTo>
                  <a:cubicBezTo>
                    <a:pt x="3601" y="1129"/>
                    <a:pt x="3699" y="1"/>
                    <a:pt x="3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59" name="Google Shape;3959;p8"/>
            <p:cNvSpPr/>
            <p:nvPr/>
          </p:nvSpPr>
          <p:spPr>
            <a:xfrm>
              <a:off x="3976475" y="2646400"/>
              <a:ext cx="55075" cy="171275"/>
            </a:xfrm>
            <a:custGeom>
              <a:avLst/>
              <a:gdLst/>
              <a:ahLst/>
              <a:cxnLst/>
              <a:rect l="l" t="t" r="r" b="b"/>
              <a:pathLst>
                <a:path w="2203" h="6851" extrusionOk="0">
                  <a:moveTo>
                    <a:pt x="2141" y="1"/>
                  </a:moveTo>
                  <a:cubicBezTo>
                    <a:pt x="2129" y="1"/>
                    <a:pt x="2117" y="5"/>
                    <a:pt x="2105" y="16"/>
                  </a:cubicBezTo>
                  <a:cubicBezTo>
                    <a:pt x="494" y="1464"/>
                    <a:pt x="0" y="5335"/>
                    <a:pt x="1785" y="6833"/>
                  </a:cubicBezTo>
                  <a:cubicBezTo>
                    <a:pt x="1799" y="6845"/>
                    <a:pt x="1817" y="6851"/>
                    <a:pt x="1835" y="6851"/>
                  </a:cubicBezTo>
                  <a:cubicBezTo>
                    <a:pt x="1879" y="6851"/>
                    <a:pt x="1921" y="6815"/>
                    <a:pt x="1905" y="6763"/>
                  </a:cubicBezTo>
                  <a:cubicBezTo>
                    <a:pt x="1575" y="5721"/>
                    <a:pt x="1250" y="4776"/>
                    <a:pt x="1245" y="3664"/>
                  </a:cubicBezTo>
                  <a:cubicBezTo>
                    <a:pt x="1239" y="2373"/>
                    <a:pt x="1680" y="1239"/>
                    <a:pt x="2185" y="78"/>
                  </a:cubicBezTo>
                  <a:cubicBezTo>
                    <a:pt x="2202" y="39"/>
                    <a:pt x="2175" y="1"/>
                    <a:pt x="2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0" name="Google Shape;3960;p8"/>
            <p:cNvSpPr/>
            <p:nvPr/>
          </p:nvSpPr>
          <p:spPr>
            <a:xfrm>
              <a:off x="4045325" y="2679375"/>
              <a:ext cx="67950" cy="87300"/>
            </a:xfrm>
            <a:custGeom>
              <a:avLst/>
              <a:gdLst/>
              <a:ahLst/>
              <a:cxnLst/>
              <a:rect l="l" t="t" r="r" b="b"/>
              <a:pathLst>
                <a:path w="2718" h="3492" extrusionOk="0">
                  <a:moveTo>
                    <a:pt x="2139" y="1"/>
                  </a:moveTo>
                  <a:cubicBezTo>
                    <a:pt x="2126" y="1"/>
                    <a:pt x="2113" y="6"/>
                    <a:pt x="2100" y="17"/>
                  </a:cubicBezTo>
                  <a:cubicBezTo>
                    <a:pt x="1674" y="417"/>
                    <a:pt x="1172" y="995"/>
                    <a:pt x="795" y="1621"/>
                  </a:cubicBezTo>
                  <a:cubicBezTo>
                    <a:pt x="581" y="1256"/>
                    <a:pt x="383" y="867"/>
                    <a:pt x="129" y="540"/>
                  </a:cubicBezTo>
                  <a:cubicBezTo>
                    <a:pt x="122" y="532"/>
                    <a:pt x="114" y="528"/>
                    <a:pt x="105" y="528"/>
                  </a:cubicBezTo>
                  <a:cubicBezTo>
                    <a:pt x="85" y="528"/>
                    <a:pt x="65" y="549"/>
                    <a:pt x="63" y="568"/>
                  </a:cubicBezTo>
                  <a:cubicBezTo>
                    <a:pt x="1" y="1111"/>
                    <a:pt x="219" y="1666"/>
                    <a:pt x="522" y="2138"/>
                  </a:cubicBezTo>
                  <a:cubicBezTo>
                    <a:pt x="325" y="2571"/>
                    <a:pt x="209" y="3011"/>
                    <a:pt x="235" y="3423"/>
                  </a:cubicBezTo>
                  <a:cubicBezTo>
                    <a:pt x="236" y="3466"/>
                    <a:pt x="271" y="3492"/>
                    <a:pt x="307" y="3492"/>
                  </a:cubicBezTo>
                  <a:cubicBezTo>
                    <a:pt x="329" y="3492"/>
                    <a:pt x="352" y="3482"/>
                    <a:pt x="366" y="3459"/>
                  </a:cubicBezTo>
                  <a:cubicBezTo>
                    <a:pt x="555" y="3183"/>
                    <a:pt x="701" y="2876"/>
                    <a:pt x="842" y="2570"/>
                  </a:cubicBezTo>
                  <a:cubicBezTo>
                    <a:pt x="850" y="2581"/>
                    <a:pt x="859" y="2593"/>
                    <a:pt x="868" y="2604"/>
                  </a:cubicBezTo>
                  <a:cubicBezTo>
                    <a:pt x="1087" y="2862"/>
                    <a:pt x="1369" y="3044"/>
                    <a:pt x="1680" y="3167"/>
                  </a:cubicBezTo>
                  <a:cubicBezTo>
                    <a:pt x="1782" y="3207"/>
                    <a:pt x="1878" y="3224"/>
                    <a:pt x="1971" y="3224"/>
                  </a:cubicBezTo>
                  <a:cubicBezTo>
                    <a:pt x="2222" y="3224"/>
                    <a:pt x="2448" y="3098"/>
                    <a:pt x="2678" y="2958"/>
                  </a:cubicBezTo>
                  <a:cubicBezTo>
                    <a:pt x="2717" y="2934"/>
                    <a:pt x="2705" y="2861"/>
                    <a:pt x="2655" y="2861"/>
                  </a:cubicBezTo>
                  <a:cubicBezTo>
                    <a:pt x="2653" y="2861"/>
                    <a:pt x="2652" y="2861"/>
                    <a:pt x="2650" y="2862"/>
                  </a:cubicBezTo>
                  <a:cubicBezTo>
                    <a:pt x="2601" y="2865"/>
                    <a:pt x="2553" y="2866"/>
                    <a:pt x="2507" y="2866"/>
                  </a:cubicBezTo>
                  <a:cubicBezTo>
                    <a:pt x="1822" y="2866"/>
                    <a:pt x="1407" y="2524"/>
                    <a:pt x="1078" y="2068"/>
                  </a:cubicBezTo>
                  <a:cubicBezTo>
                    <a:pt x="1113" y="1999"/>
                    <a:pt x="1146" y="1930"/>
                    <a:pt x="1182" y="1863"/>
                  </a:cubicBezTo>
                  <a:cubicBezTo>
                    <a:pt x="1506" y="1264"/>
                    <a:pt x="1920" y="714"/>
                    <a:pt x="2191" y="88"/>
                  </a:cubicBezTo>
                  <a:cubicBezTo>
                    <a:pt x="2209" y="45"/>
                    <a:pt x="2177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1" name="Google Shape;3961;p8"/>
            <p:cNvSpPr/>
            <p:nvPr/>
          </p:nvSpPr>
          <p:spPr>
            <a:xfrm>
              <a:off x="4124850" y="2638575"/>
              <a:ext cx="66450" cy="204500"/>
            </a:xfrm>
            <a:custGeom>
              <a:avLst/>
              <a:gdLst/>
              <a:ahLst/>
              <a:cxnLst/>
              <a:rect l="l" t="t" r="r" b="b"/>
              <a:pathLst>
                <a:path w="2658" h="8180" extrusionOk="0">
                  <a:moveTo>
                    <a:pt x="82" y="0"/>
                  </a:moveTo>
                  <a:cubicBezTo>
                    <a:pt x="40" y="0"/>
                    <a:pt x="0" y="44"/>
                    <a:pt x="28" y="89"/>
                  </a:cubicBezTo>
                  <a:cubicBezTo>
                    <a:pt x="766" y="1290"/>
                    <a:pt x="1396" y="2476"/>
                    <a:pt x="1575" y="3895"/>
                  </a:cubicBezTo>
                  <a:cubicBezTo>
                    <a:pt x="1752" y="5301"/>
                    <a:pt x="1316" y="6792"/>
                    <a:pt x="830" y="8096"/>
                  </a:cubicBezTo>
                  <a:cubicBezTo>
                    <a:pt x="812" y="8145"/>
                    <a:pt x="854" y="8179"/>
                    <a:pt x="896" y="8179"/>
                  </a:cubicBezTo>
                  <a:cubicBezTo>
                    <a:pt x="918" y="8179"/>
                    <a:pt x="941" y="8170"/>
                    <a:pt x="955" y="8148"/>
                  </a:cubicBezTo>
                  <a:cubicBezTo>
                    <a:pt x="2658" y="5598"/>
                    <a:pt x="2476" y="2128"/>
                    <a:pt x="123" y="17"/>
                  </a:cubicBezTo>
                  <a:cubicBezTo>
                    <a:pt x="111" y="5"/>
                    <a:pt x="96" y="0"/>
                    <a:pt x="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2" name="Google Shape;3962;p8"/>
            <p:cNvSpPr/>
            <p:nvPr/>
          </p:nvSpPr>
          <p:spPr>
            <a:xfrm>
              <a:off x="4226425" y="2704975"/>
              <a:ext cx="17750" cy="31075"/>
            </a:xfrm>
            <a:custGeom>
              <a:avLst/>
              <a:gdLst/>
              <a:ahLst/>
              <a:cxnLst/>
              <a:rect l="l" t="t" r="r" b="b"/>
              <a:pathLst>
                <a:path w="710" h="1243" extrusionOk="0">
                  <a:moveTo>
                    <a:pt x="404" y="1"/>
                  </a:moveTo>
                  <a:cubicBezTo>
                    <a:pt x="319" y="1"/>
                    <a:pt x="232" y="39"/>
                    <a:pt x="171" y="123"/>
                  </a:cubicBezTo>
                  <a:cubicBezTo>
                    <a:pt x="50" y="294"/>
                    <a:pt x="1" y="517"/>
                    <a:pt x="73" y="717"/>
                  </a:cubicBezTo>
                  <a:cubicBezTo>
                    <a:pt x="135" y="896"/>
                    <a:pt x="268" y="1037"/>
                    <a:pt x="345" y="1209"/>
                  </a:cubicBezTo>
                  <a:cubicBezTo>
                    <a:pt x="355" y="1233"/>
                    <a:pt x="375" y="1242"/>
                    <a:pt x="395" y="1242"/>
                  </a:cubicBezTo>
                  <a:cubicBezTo>
                    <a:pt x="425" y="1242"/>
                    <a:pt x="458" y="1222"/>
                    <a:pt x="468" y="1193"/>
                  </a:cubicBezTo>
                  <a:cubicBezTo>
                    <a:pt x="532" y="1004"/>
                    <a:pt x="532" y="793"/>
                    <a:pt x="572" y="596"/>
                  </a:cubicBezTo>
                  <a:cubicBezTo>
                    <a:pt x="608" y="509"/>
                    <a:pt x="637" y="419"/>
                    <a:pt x="660" y="328"/>
                  </a:cubicBezTo>
                  <a:cubicBezTo>
                    <a:pt x="709" y="129"/>
                    <a:pt x="561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3" name="Google Shape;3963;p8"/>
            <p:cNvSpPr/>
            <p:nvPr/>
          </p:nvSpPr>
          <p:spPr>
            <a:xfrm>
              <a:off x="4283650" y="2655975"/>
              <a:ext cx="106775" cy="93425"/>
            </a:xfrm>
            <a:custGeom>
              <a:avLst/>
              <a:gdLst/>
              <a:ahLst/>
              <a:cxnLst/>
              <a:rect l="l" t="t" r="r" b="b"/>
              <a:pathLst>
                <a:path w="4271" h="3737" extrusionOk="0">
                  <a:moveTo>
                    <a:pt x="1783" y="425"/>
                  </a:moveTo>
                  <a:cubicBezTo>
                    <a:pt x="1991" y="425"/>
                    <a:pt x="1604" y="900"/>
                    <a:pt x="1527" y="1007"/>
                  </a:cubicBezTo>
                  <a:cubicBezTo>
                    <a:pt x="1337" y="1273"/>
                    <a:pt x="1111" y="1504"/>
                    <a:pt x="873" y="1724"/>
                  </a:cubicBezTo>
                  <a:cubicBezTo>
                    <a:pt x="827" y="1517"/>
                    <a:pt x="819" y="1307"/>
                    <a:pt x="869" y="1104"/>
                  </a:cubicBezTo>
                  <a:cubicBezTo>
                    <a:pt x="965" y="728"/>
                    <a:pt x="1357" y="558"/>
                    <a:pt x="1683" y="446"/>
                  </a:cubicBezTo>
                  <a:cubicBezTo>
                    <a:pt x="1726" y="432"/>
                    <a:pt x="1758" y="425"/>
                    <a:pt x="1783" y="425"/>
                  </a:cubicBezTo>
                  <a:close/>
                  <a:moveTo>
                    <a:pt x="1862" y="1"/>
                  </a:moveTo>
                  <a:cubicBezTo>
                    <a:pt x="1508" y="1"/>
                    <a:pt x="1039" y="193"/>
                    <a:pt x="828" y="394"/>
                  </a:cubicBezTo>
                  <a:cubicBezTo>
                    <a:pt x="349" y="848"/>
                    <a:pt x="266" y="1509"/>
                    <a:pt x="448" y="2106"/>
                  </a:cubicBezTo>
                  <a:cubicBezTo>
                    <a:pt x="305" y="2234"/>
                    <a:pt x="161" y="2362"/>
                    <a:pt x="21" y="2497"/>
                  </a:cubicBezTo>
                  <a:cubicBezTo>
                    <a:pt x="0" y="2521"/>
                    <a:pt x="16" y="2562"/>
                    <a:pt x="51" y="2564"/>
                  </a:cubicBezTo>
                  <a:cubicBezTo>
                    <a:pt x="74" y="2566"/>
                    <a:pt x="97" y="2567"/>
                    <a:pt x="120" y="2567"/>
                  </a:cubicBezTo>
                  <a:cubicBezTo>
                    <a:pt x="273" y="2567"/>
                    <a:pt x="431" y="2526"/>
                    <a:pt x="591" y="2456"/>
                  </a:cubicBezTo>
                  <a:cubicBezTo>
                    <a:pt x="673" y="2623"/>
                    <a:pt x="776" y="2777"/>
                    <a:pt x="899" y="2917"/>
                  </a:cubicBezTo>
                  <a:cubicBezTo>
                    <a:pt x="1391" y="3458"/>
                    <a:pt x="2035" y="3737"/>
                    <a:pt x="2691" y="3737"/>
                  </a:cubicBezTo>
                  <a:cubicBezTo>
                    <a:pt x="3210" y="3737"/>
                    <a:pt x="3736" y="3562"/>
                    <a:pt x="4198" y="3205"/>
                  </a:cubicBezTo>
                  <a:cubicBezTo>
                    <a:pt x="4271" y="3149"/>
                    <a:pt x="4206" y="3038"/>
                    <a:pt x="4127" y="3038"/>
                  </a:cubicBezTo>
                  <a:cubicBezTo>
                    <a:pt x="4119" y="3038"/>
                    <a:pt x="4111" y="3039"/>
                    <a:pt x="4103" y="3041"/>
                  </a:cubicBezTo>
                  <a:cubicBezTo>
                    <a:pt x="3704" y="3162"/>
                    <a:pt x="3330" y="3239"/>
                    <a:pt x="2965" y="3239"/>
                  </a:cubicBezTo>
                  <a:cubicBezTo>
                    <a:pt x="2531" y="3239"/>
                    <a:pt x="2110" y="3130"/>
                    <a:pt x="1677" y="2854"/>
                  </a:cubicBezTo>
                  <a:cubicBezTo>
                    <a:pt x="1424" y="2694"/>
                    <a:pt x="1206" y="2456"/>
                    <a:pt x="1052" y="2182"/>
                  </a:cubicBezTo>
                  <a:cubicBezTo>
                    <a:pt x="1604" y="1767"/>
                    <a:pt x="2090" y="1101"/>
                    <a:pt x="2251" y="641"/>
                  </a:cubicBezTo>
                  <a:cubicBezTo>
                    <a:pt x="2417" y="165"/>
                    <a:pt x="2189" y="1"/>
                    <a:pt x="18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4" name="Google Shape;3964;p8"/>
            <p:cNvSpPr/>
            <p:nvPr/>
          </p:nvSpPr>
          <p:spPr>
            <a:xfrm>
              <a:off x="4344050" y="2566300"/>
              <a:ext cx="85250" cy="14250"/>
            </a:xfrm>
            <a:custGeom>
              <a:avLst/>
              <a:gdLst/>
              <a:ahLst/>
              <a:cxnLst/>
              <a:rect l="l" t="t" r="r" b="b"/>
              <a:pathLst>
                <a:path w="3410" h="570" extrusionOk="0">
                  <a:moveTo>
                    <a:pt x="2189" y="0"/>
                  </a:moveTo>
                  <a:cubicBezTo>
                    <a:pt x="1456" y="0"/>
                    <a:pt x="675" y="119"/>
                    <a:pt x="66" y="342"/>
                  </a:cubicBezTo>
                  <a:cubicBezTo>
                    <a:pt x="15" y="360"/>
                    <a:pt x="0" y="449"/>
                    <a:pt x="66" y="459"/>
                  </a:cubicBezTo>
                  <a:cubicBezTo>
                    <a:pt x="540" y="539"/>
                    <a:pt x="1014" y="537"/>
                    <a:pt x="1493" y="544"/>
                  </a:cubicBezTo>
                  <a:cubicBezTo>
                    <a:pt x="1813" y="547"/>
                    <a:pt x="2141" y="570"/>
                    <a:pt x="2467" y="570"/>
                  </a:cubicBezTo>
                  <a:cubicBezTo>
                    <a:pt x="2714" y="570"/>
                    <a:pt x="2960" y="557"/>
                    <a:pt x="3199" y="511"/>
                  </a:cubicBezTo>
                  <a:cubicBezTo>
                    <a:pt x="3409" y="472"/>
                    <a:pt x="3409" y="127"/>
                    <a:pt x="3199" y="86"/>
                  </a:cubicBezTo>
                  <a:cubicBezTo>
                    <a:pt x="2890" y="28"/>
                    <a:pt x="2545" y="0"/>
                    <a:pt x="2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5" name="Google Shape;3965;p8"/>
            <p:cNvSpPr/>
            <p:nvPr/>
          </p:nvSpPr>
          <p:spPr>
            <a:xfrm>
              <a:off x="4440425" y="2534500"/>
              <a:ext cx="50800" cy="87750"/>
            </a:xfrm>
            <a:custGeom>
              <a:avLst/>
              <a:gdLst/>
              <a:ahLst/>
              <a:cxnLst/>
              <a:rect l="l" t="t" r="r" b="b"/>
              <a:pathLst>
                <a:path w="2032" h="3510" extrusionOk="0">
                  <a:moveTo>
                    <a:pt x="1192" y="1"/>
                  </a:moveTo>
                  <a:cubicBezTo>
                    <a:pt x="933" y="1"/>
                    <a:pt x="681" y="203"/>
                    <a:pt x="581" y="431"/>
                  </a:cubicBezTo>
                  <a:cubicBezTo>
                    <a:pt x="568" y="454"/>
                    <a:pt x="584" y="484"/>
                    <a:pt x="611" y="484"/>
                  </a:cubicBezTo>
                  <a:cubicBezTo>
                    <a:pt x="621" y="485"/>
                    <a:pt x="631" y="485"/>
                    <a:pt x="642" y="485"/>
                  </a:cubicBezTo>
                  <a:cubicBezTo>
                    <a:pt x="749" y="485"/>
                    <a:pt x="895" y="445"/>
                    <a:pt x="1003" y="445"/>
                  </a:cubicBezTo>
                  <a:cubicBezTo>
                    <a:pt x="1087" y="445"/>
                    <a:pt x="1149" y="470"/>
                    <a:pt x="1152" y="556"/>
                  </a:cubicBezTo>
                  <a:cubicBezTo>
                    <a:pt x="1162" y="851"/>
                    <a:pt x="1011" y="1175"/>
                    <a:pt x="891" y="1435"/>
                  </a:cubicBezTo>
                  <a:cubicBezTo>
                    <a:pt x="745" y="1750"/>
                    <a:pt x="575" y="2054"/>
                    <a:pt x="383" y="2343"/>
                  </a:cubicBezTo>
                  <a:cubicBezTo>
                    <a:pt x="232" y="2574"/>
                    <a:pt x="5" y="2718"/>
                    <a:pt x="2" y="2999"/>
                  </a:cubicBezTo>
                  <a:cubicBezTo>
                    <a:pt x="1" y="3118"/>
                    <a:pt x="102" y="3199"/>
                    <a:pt x="211" y="3199"/>
                  </a:cubicBezTo>
                  <a:cubicBezTo>
                    <a:pt x="226" y="3199"/>
                    <a:pt x="241" y="3197"/>
                    <a:pt x="256" y="3194"/>
                  </a:cubicBezTo>
                  <a:cubicBezTo>
                    <a:pt x="298" y="3185"/>
                    <a:pt x="340" y="3180"/>
                    <a:pt x="381" y="3180"/>
                  </a:cubicBezTo>
                  <a:cubicBezTo>
                    <a:pt x="665" y="3180"/>
                    <a:pt x="937" y="3380"/>
                    <a:pt x="1200" y="3471"/>
                  </a:cubicBezTo>
                  <a:cubicBezTo>
                    <a:pt x="1275" y="3498"/>
                    <a:pt x="1345" y="3509"/>
                    <a:pt x="1412" y="3509"/>
                  </a:cubicBezTo>
                  <a:cubicBezTo>
                    <a:pt x="1618" y="3509"/>
                    <a:pt x="1789" y="3397"/>
                    <a:pt x="1975" y="3269"/>
                  </a:cubicBezTo>
                  <a:cubicBezTo>
                    <a:pt x="2032" y="3229"/>
                    <a:pt x="2019" y="3127"/>
                    <a:pt x="1942" y="3127"/>
                  </a:cubicBezTo>
                  <a:cubicBezTo>
                    <a:pt x="1940" y="3127"/>
                    <a:pt x="1938" y="3127"/>
                    <a:pt x="1936" y="3127"/>
                  </a:cubicBezTo>
                  <a:cubicBezTo>
                    <a:pt x="1915" y="3128"/>
                    <a:pt x="1894" y="3128"/>
                    <a:pt x="1873" y="3128"/>
                  </a:cubicBezTo>
                  <a:cubicBezTo>
                    <a:pt x="1433" y="3128"/>
                    <a:pt x="1063" y="2875"/>
                    <a:pt x="648" y="2797"/>
                  </a:cubicBezTo>
                  <a:cubicBezTo>
                    <a:pt x="652" y="2794"/>
                    <a:pt x="655" y="2790"/>
                    <a:pt x="657" y="2789"/>
                  </a:cubicBezTo>
                  <a:cubicBezTo>
                    <a:pt x="837" y="2613"/>
                    <a:pt x="983" y="2395"/>
                    <a:pt x="1114" y="2180"/>
                  </a:cubicBezTo>
                  <a:cubicBezTo>
                    <a:pt x="1362" y="1773"/>
                    <a:pt x="1565" y="1311"/>
                    <a:pt x="1652" y="840"/>
                  </a:cubicBezTo>
                  <a:cubicBezTo>
                    <a:pt x="1703" y="561"/>
                    <a:pt x="1693" y="185"/>
                    <a:pt x="1395" y="46"/>
                  </a:cubicBezTo>
                  <a:cubicBezTo>
                    <a:pt x="1329" y="15"/>
                    <a:pt x="1260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6" name="Google Shape;3966;p8"/>
            <p:cNvSpPr/>
            <p:nvPr/>
          </p:nvSpPr>
          <p:spPr>
            <a:xfrm>
              <a:off x="4505200" y="2529050"/>
              <a:ext cx="87900" cy="78925"/>
            </a:xfrm>
            <a:custGeom>
              <a:avLst/>
              <a:gdLst/>
              <a:ahLst/>
              <a:cxnLst/>
              <a:rect l="l" t="t" r="r" b="b"/>
              <a:pathLst>
                <a:path w="3516" h="3157" extrusionOk="0">
                  <a:moveTo>
                    <a:pt x="855" y="0"/>
                  </a:moveTo>
                  <a:cubicBezTo>
                    <a:pt x="432" y="0"/>
                    <a:pt x="106" y="251"/>
                    <a:pt x="8" y="754"/>
                  </a:cubicBezTo>
                  <a:cubicBezTo>
                    <a:pt x="1" y="790"/>
                    <a:pt x="30" y="825"/>
                    <a:pt x="62" y="825"/>
                  </a:cubicBezTo>
                  <a:cubicBezTo>
                    <a:pt x="74" y="825"/>
                    <a:pt x="87" y="819"/>
                    <a:pt x="98" y="807"/>
                  </a:cubicBezTo>
                  <a:cubicBezTo>
                    <a:pt x="342" y="529"/>
                    <a:pt x="589" y="430"/>
                    <a:pt x="842" y="430"/>
                  </a:cubicBezTo>
                  <a:cubicBezTo>
                    <a:pt x="925" y="430"/>
                    <a:pt x="1008" y="441"/>
                    <a:pt x="1092" y="459"/>
                  </a:cubicBezTo>
                  <a:cubicBezTo>
                    <a:pt x="858" y="1360"/>
                    <a:pt x="902" y="2229"/>
                    <a:pt x="1241" y="3127"/>
                  </a:cubicBezTo>
                  <a:cubicBezTo>
                    <a:pt x="1249" y="3146"/>
                    <a:pt x="1268" y="3157"/>
                    <a:pt x="1287" y="3157"/>
                  </a:cubicBezTo>
                  <a:cubicBezTo>
                    <a:pt x="1308" y="3157"/>
                    <a:pt x="1328" y="3143"/>
                    <a:pt x="1327" y="3115"/>
                  </a:cubicBezTo>
                  <a:cubicBezTo>
                    <a:pt x="1291" y="2255"/>
                    <a:pt x="1302" y="1394"/>
                    <a:pt x="1358" y="538"/>
                  </a:cubicBezTo>
                  <a:cubicBezTo>
                    <a:pt x="1522" y="597"/>
                    <a:pt x="1693" y="672"/>
                    <a:pt x="1863" y="746"/>
                  </a:cubicBezTo>
                  <a:cubicBezTo>
                    <a:pt x="1847" y="835"/>
                    <a:pt x="1794" y="925"/>
                    <a:pt x="1789" y="1014"/>
                  </a:cubicBezTo>
                  <a:cubicBezTo>
                    <a:pt x="1781" y="1160"/>
                    <a:pt x="1771" y="1307"/>
                    <a:pt x="1768" y="1455"/>
                  </a:cubicBezTo>
                  <a:cubicBezTo>
                    <a:pt x="1758" y="1749"/>
                    <a:pt x="1781" y="2044"/>
                    <a:pt x="1839" y="2334"/>
                  </a:cubicBezTo>
                  <a:cubicBezTo>
                    <a:pt x="1913" y="2687"/>
                    <a:pt x="2164" y="2954"/>
                    <a:pt x="2445" y="2954"/>
                  </a:cubicBezTo>
                  <a:cubicBezTo>
                    <a:pt x="2580" y="2954"/>
                    <a:pt x="2723" y="2892"/>
                    <a:pt x="2856" y="2748"/>
                  </a:cubicBezTo>
                  <a:cubicBezTo>
                    <a:pt x="2883" y="2718"/>
                    <a:pt x="2875" y="2659"/>
                    <a:pt x="2829" y="2649"/>
                  </a:cubicBezTo>
                  <a:cubicBezTo>
                    <a:pt x="2696" y="2623"/>
                    <a:pt x="2429" y="2566"/>
                    <a:pt x="2347" y="2451"/>
                  </a:cubicBezTo>
                  <a:cubicBezTo>
                    <a:pt x="2229" y="2287"/>
                    <a:pt x="2219" y="2037"/>
                    <a:pt x="2204" y="1844"/>
                  </a:cubicBezTo>
                  <a:cubicBezTo>
                    <a:pt x="2186" y="1622"/>
                    <a:pt x="2185" y="1396"/>
                    <a:pt x="2149" y="1176"/>
                  </a:cubicBezTo>
                  <a:cubicBezTo>
                    <a:pt x="2122" y="1012"/>
                    <a:pt x="2063" y="915"/>
                    <a:pt x="1999" y="800"/>
                  </a:cubicBezTo>
                  <a:lnTo>
                    <a:pt x="1999" y="800"/>
                  </a:lnTo>
                  <a:cubicBezTo>
                    <a:pt x="2067" y="828"/>
                    <a:pt x="2134" y="859"/>
                    <a:pt x="2203" y="884"/>
                  </a:cubicBezTo>
                  <a:cubicBezTo>
                    <a:pt x="2344" y="935"/>
                    <a:pt x="2562" y="976"/>
                    <a:pt x="2779" y="976"/>
                  </a:cubicBezTo>
                  <a:cubicBezTo>
                    <a:pt x="3148" y="976"/>
                    <a:pt x="3516" y="857"/>
                    <a:pt x="3500" y="464"/>
                  </a:cubicBezTo>
                  <a:cubicBezTo>
                    <a:pt x="3500" y="421"/>
                    <a:pt x="3466" y="387"/>
                    <a:pt x="3425" y="387"/>
                  </a:cubicBezTo>
                  <a:cubicBezTo>
                    <a:pt x="3409" y="386"/>
                    <a:pt x="3393" y="386"/>
                    <a:pt x="3377" y="386"/>
                  </a:cubicBezTo>
                  <a:cubicBezTo>
                    <a:pt x="3101" y="386"/>
                    <a:pt x="2888" y="526"/>
                    <a:pt x="2612" y="526"/>
                  </a:cubicBezTo>
                  <a:cubicBezTo>
                    <a:pt x="2554" y="526"/>
                    <a:pt x="2494" y="520"/>
                    <a:pt x="2429" y="505"/>
                  </a:cubicBezTo>
                  <a:cubicBezTo>
                    <a:pt x="2062" y="421"/>
                    <a:pt x="1720" y="236"/>
                    <a:pt x="1366" y="105"/>
                  </a:cubicBezTo>
                  <a:cubicBezTo>
                    <a:pt x="1348" y="80"/>
                    <a:pt x="1320" y="65"/>
                    <a:pt x="1290" y="65"/>
                  </a:cubicBezTo>
                  <a:cubicBezTo>
                    <a:pt x="1281" y="65"/>
                    <a:pt x="1272" y="66"/>
                    <a:pt x="1263" y="69"/>
                  </a:cubicBezTo>
                  <a:cubicBezTo>
                    <a:pt x="1120" y="23"/>
                    <a:pt x="983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7" name="Google Shape;3967;p8"/>
            <p:cNvSpPr/>
            <p:nvPr/>
          </p:nvSpPr>
          <p:spPr>
            <a:xfrm>
              <a:off x="4605225" y="2549025"/>
              <a:ext cx="28750" cy="61575"/>
            </a:xfrm>
            <a:custGeom>
              <a:avLst/>
              <a:gdLst/>
              <a:ahLst/>
              <a:cxnLst/>
              <a:rect l="l" t="t" r="r" b="b"/>
              <a:pathLst>
                <a:path w="1150" h="2463" extrusionOk="0">
                  <a:moveTo>
                    <a:pt x="438" y="1"/>
                  </a:moveTo>
                  <a:cubicBezTo>
                    <a:pt x="371" y="1"/>
                    <a:pt x="303" y="38"/>
                    <a:pt x="267" y="126"/>
                  </a:cubicBezTo>
                  <a:cubicBezTo>
                    <a:pt x="157" y="398"/>
                    <a:pt x="93" y="687"/>
                    <a:pt x="75" y="981"/>
                  </a:cubicBezTo>
                  <a:cubicBezTo>
                    <a:pt x="46" y="1046"/>
                    <a:pt x="23" y="1115"/>
                    <a:pt x="6" y="1186"/>
                  </a:cubicBezTo>
                  <a:cubicBezTo>
                    <a:pt x="1" y="1207"/>
                    <a:pt x="19" y="1223"/>
                    <a:pt x="37" y="1223"/>
                  </a:cubicBezTo>
                  <a:cubicBezTo>
                    <a:pt x="46" y="1223"/>
                    <a:pt x="56" y="1219"/>
                    <a:pt x="62" y="1209"/>
                  </a:cubicBezTo>
                  <a:cubicBezTo>
                    <a:pt x="65" y="1202"/>
                    <a:pt x="70" y="1196"/>
                    <a:pt x="73" y="1191"/>
                  </a:cubicBezTo>
                  <a:cubicBezTo>
                    <a:pt x="85" y="1601"/>
                    <a:pt x="193" y="2003"/>
                    <a:pt x="434" y="2337"/>
                  </a:cubicBezTo>
                  <a:cubicBezTo>
                    <a:pt x="482" y="2402"/>
                    <a:pt x="561" y="2462"/>
                    <a:pt x="645" y="2462"/>
                  </a:cubicBezTo>
                  <a:cubicBezTo>
                    <a:pt x="667" y="2462"/>
                    <a:pt x="689" y="2458"/>
                    <a:pt x="712" y="2449"/>
                  </a:cubicBezTo>
                  <a:cubicBezTo>
                    <a:pt x="1112" y="2287"/>
                    <a:pt x="1150" y="2098"/>
                    <a:pt x="1122" y="1704"/>
                  </a:cubicBezTo>
                  <a:cubicBezTo>
                    <a:pt x="1119" y="1668"/>
                    <a:pt x="1085" y="1635"/>
                    <a:pt x="1050" y="1635"/>
                  </a:cubicBezTo>
                  <a:cubicBezTo>
                    <a:pt x="1035" y="1635"/>
                    <a:pt x="1019" y="1642"/>
                    <a:pt x="1007" y="1657"/>
                  </a:cubicBezTo>
                  <a:cubicBezTo>
                    <a:pt x="930" y="1748"/>
                    <a:pt x="840" y="1829"/>
                    <a:pt x="739" y="1894"/>
                  </a:cubicBezTo>
                  <a:cubicBezTo>
                    <a:pt x="474" y="1383"/>
                    <a:pt x="539" y="789"/>
                    <a:pt x="620" y="223"/>
                  </a:cubicBezTo>
                  <a:lnTo>
                    <a:pt x="615" y="223"/>
                  </a:lnTo>
                  <a:cubicBezTo>
                    <a:pt x="651" y="96"/>
                    <a:pt x="54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8" name="Google Shape;3968;p8"/>
            <p:cNvSpPr/>
            <p:nvPr/>
          </p:nvSpPr>
          <p:spPr>
            <a:xfrm>
              <a:off x="4625500" y="2497175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8" y="87"/>
                  </a:moveTo>
                  <a:cubicBezTo>
                    <a:pt x="1" y="0"/>
                    <a:pt x="70" y="69"/>
                    <a:pt x="88" y="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69" name="Google Shape;3969;p8"/>
            <p:cNvSpPr/>
            <p:nvPr/>
          </p:nvSpPr>
          <p:spPr>
            <a:xfrm>
              <a:off x="4627675" y="2499350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3" y="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0" name="Google Shape;3970;p8"/>
            <p:cNvSpPr/>
            <p:nvPr/>
          </p:nvSpPr>
          <p:spPr>
            <a:xfrm>
              <a:off x="4616975" y="2497400"/>
              <a:ext cx="14050" cy="16825"/>
            </a:xfrm>
            <a:custGeom>
              <a:avLst/>
              <a:gdLst/>
              <a:ahLst/>
              <a:cxnLst/>
              <a:rect l="l" t="t" r="r" b="b"/>
              <a:pathLst>
                <a:path w="562" h="673" extrusionOk="0">
                  <a:moveTo>
                    <a:pt x="283" y="1"/>
                  </a:moveTo>
                  <a:cubicBezTo>
                    <a:pt x="256" y="1"/>
                    <a:pt x="228" y="7"/>
                    <a:pt x="201" y="19"/>
                  </a:cubicBezTo>
                  <a:cubicBezTo>
                    <a:pt x="188" y="25"/>
                    <a:pt x="117" y="76"/>
                    <a:pt x="121" y="76"/>
                  </a:cubicBezTo>
                  <a:cubicBezTo>
                    <a:pt x="123" y="76"/>
                    <a:pt x="137" y="68"/>
                    <a:pt x="173" y="44"/>
                  </a:cubicBezTo>
                  <a:lnTo>
                    <a:pt x="173" y="44"/>
                  </a:lnTo>
                  <a:cubicBezTo>
                    <a:pt x="109" y="86"/>
                    <a:pt x="68" y="164"/>
                    <a:pt x="48" y="237"/>
                  </a:cubicBezTo>
                  <a:cubicBezTo>
                    <a:pt x="0" y="410"/>
                    <a:pt x="141" y="534"/>
                    <a:pt x="233" y="652"/>
                  </a:cubicBezTo>
                  <a:cubicBezTo>
                    <a:pt x="246" y="665"/>
                    <a:pt x="262" y="672"/>
                    <a:pt x="278" y="672"/>
                  </a:cubicBezTo>
                  <a:cubicBezTo>
                    <a:pt x="295" y="672"/>
                    <a:pt x="311" y="665"/>
                    <a:pt x="324" y="652"/>
                  </a:cubicBezTo>
                  <a:cubicBezTo>
                    <a:pt x="448" y="495"/>
                    <a:pt x="561" y="385"/>
                    <a:pt x="483" y="170"/>
                  </a:cubicBezTo>
                  <a:cubicBezTo>
                    <a:pt x="473" y="136"/>
                    <a:pt x="455" y="104"/>
                    <a:pt x="429" y="78"/>
                  </a:cubicBezTo>
                  <a:cubicBezTo>
                    <a:pt x="425" y="73"/>
                    <a:pt x="417" y="67"/>
                    <a:pt x="401" y="50"/>
                  </a:cubicBezTo>
                  <a:cubicBezTo>
                    <a:pt x="367" y="16"/>
                    <a:pt x="326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1" name="Google Shape;3971;p8"/>
            <p:cNvSpPr/>
            <p:nvPr/>
          </p:nvSpPr>
          <p:spPr>
            <a:xfrm>
              <a:off x="4650700" y="2526100"/>
              <a:ext cx="66150" cy="89350"/>
            </a:xfrm>
            <a:custGeom>
              <a:avLst/>
              <a:gdLst/>
              <a:ahLst/>
              <a:cxnLst/>
              <a:rect l="l" t="t" r="r" b="b"/>
              <a:pathLst>
                <a:path w="2646" h="3574" extrusionOk="0">
                  <a:moveTo>
                    <a:pt x="1985" y="1"/>
                  </a:moveTo>
                  <a:cubicBezTo>
                    <a:pt x="1969" y="1"/>
                    <a:pt x="1952" y="7"/>
                    <a:pt x="1939" y="21"/>
                  </a:cubicBezTo>
                  <a:cubicBezTo>
                    <a:pt x="1606" y="379"/>
                    <a:pt x="1322" y="782"/>
                    <a:pt x="1053" y="1191"/>
                  </a:cubicBezTo>
                  <a:cubicBezTo>
                    <a:pt x="912" y="775"/>
                    <a:pt x="679" y="335"/>
                    <a:pt x="385" y="335"/>
                  </a:cubicBezTo>
                  <a:cubicBezTo>
                    <a:pt x="273" y="335"/>
                    <a:pt x="152" y="400"/>
                    <a:pt x="24" y="554"/>
                  </a:cubicBezTo>
                  <a:cubicBezTo>
                    <a:pt x="1" y="578"/>
                    <a:pt x="20" y="618"/>
                    <a:pt x="51" y="618"/>
                  </a:cubicBezTo>
                  <a:cubicBezTo>
                    <a:pt x="54" y="618"/>
                    <a:pt x="57" y="618"/>
                    <a:pt x="61" y="617"/>
                  </a:cubicBezTo>
                  <a:cubicBezTo>
                    <a:pt x="88" y="611"/>
                    <a:pt x="115" y="608"/>
                    <a:pt x="142" y="608"/>
                  </a:cubicBezTo>
                  <a:cubicBezTo>
                    <a:pt x="505" y="608"/>
                    <a:pt x="687" y="1152"/>
                    <a:pt x="777" y="1617"/>
                  </a:cubicBezTo>
                  <a:cubicBezTo>
                    <a:pt x="531" y="2008"/>
                    <a:pt x="275" y="2488"/>
                    <a:pt x="389" y="2946"/>
                  </a:cubicBezTo>
                  <a:cubicBezTo>
                    <a:pt x="396" y="2980"/>
                    <a:pt x="430" y="3002"/>
                    <a:pt x="463" y="3002"/>
                  </a:cubicBezTo>
                  <a:cubicBezTo>
                    <a:pt x="482" y="3002"/>
                    <a:pt x="500" y="2995"/>
                    <a:pt x="513" y="2979"/>
                  </a:cubicBezTo>
                  <a:cubicBezTo>
                    <a:pt x="661" y="2803"/>
                    <a:pt x="774" y="2593"/>
                    <a:pt x="879" y="2377"/>
                  </a:cubicBezTo>
                  <a:cubicBezTo>
                    <a:pt x="920" y="2731"/>
                    <a:pt x="986" y="3085"/>
                    <a:pt x="1212" y="3371"/>
                  </a:cubicBezTo>
                  <a:cubicBezTo>
                    <a:pt x="1326" y="3515"/>
                    <a:pt x="1482" y="3573"/>
                    <a:pt x="1644" y="3573"/>
                  </a:cubicBezTo>
                  <a:cubicBezTo>
                    <a:pt x="1849" y="3573"/>
                    <a:pt x="2063" y="3480"/>
                    <a:pt x="2209" y="3348"/>
                  </a:cubicBezTo>
                  <a:cubicBezTo>
                    <a:pt x="2588" y="3003"/>
                    <a:pt x="2646" y="2365"/>
                    <a:pt x="2539" y="1896"/>
                  </a:cubicBezTo>
                  <a:cubicBezTo>
                    <a:pt x="2534" y="1876"/>
                    <a:pt x="2518" y="1867"/>
                    <a:pt x="2501" y="1867"/>
                  </a:cubicBezTo>
                  <a:cubicBezTo>
                    <a:pt x="2483" y="1867"/>
                    <a:pt x="2465" y="1877"/>
                    <a:pt x="2459" y="1896"/>
                  </a:cubicBezTo>
                  <a:cubicBezTo>
                    <a:pt x="2383" y="2142"/>
                    <a:pt x="2052" y="3164"/>
                    <a:pt x="1673" y="3164"/>
                  </a:cubicBezTo>
                  <a:cubicBezTo>
                    <a:pt x="1615" y="3164"/>
                    <a:pt x="1555" y="3140"/>
                    <a:pt x="1496" y="3085"/>
                  </a:cubicBezTo>
                  <a:cubicBezTo>
                    <a:pt x="1201" y="2816"/>
                    <a:pt x="1243" y="2111"/>
                    <a:pt x="1192" y="1752"/>
                  </a:cubicBezTo>
                  <a:cubicBezTo>
                    <a:pt x="1192" y="1745"/>
                    <a:pt x="1191" y="1735"/>
                    <a:pt x="1189" y="1729"/>
                  </a:cubicBezTo>
                  <a:cubicBezTo>
                    <a:pt x="1219" y="1671"/>
                    <a:pt x="1245" y="1612"/>
                    <a:pt x="1276" y="1558"/>
                  </a:cubicBezTo>
                  <a:cubicBezTo>
                    <a:pt x="1557" y="1074"/>
                    <a:pt x="1891" y="630"/>
                    <a:pt x="2055" y="90"/>
                  </a:cubicBezTo>
                  <a:cubicBezTo>
                    <a:pt x="2071" y="42"/>
                    <a:pt x="2028" y="1"/>
                    <a:pt x="1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2" name="Google Shape;3972;p8"/>
            <p:cNvSpPr/>
            <p:nvPr/>
          </p:nvSpPr>
          <p:spPr>
            <a:xfrm>
              <a:off x="4732000" y="2531575"/>
              <a:ext cx="116500" cy="73125"/>
            </a:xfrm>
            <a:custGeom>
              <a:avLst/>
              <a:gdLst/>
              <a:ahLst/>
              <a:cxnLst/>
              <a:rect l="l" t="t" r="r" b="b"/>
              <a:pathLst>
                <a:path w="4660" h="2925" extrusionOk="0">
                  <a:moveTo>
                    <a:pt x="1291" y="0"/>
                  </a:moveTo>
                  <a:cubicBezTo>
                    <a:pt x="1289" y="0"/>
                    <a:pt x="1288" y="1"/>
                    <a:pt x="1287" y="1"/>
                  </a:cubicBezTo>
                  <a:cubicBezTo>
                    <a:pt x="764" y="35"/>
                    <a:pt x="260" y="412"/>
                    <a:pt x="119" y="926"/>
                  </a:cubicBezTo>
                  <a:cubicBezTo>
                    <a:pt x="1" y="1354"/>
                    <a:pt x="183" y="1831"/>
                    <a:pt x="455" y="2163"/>
                  </a:cubicBezTo>
                  <a:cubicBezTo>
                    <a:pt x="672" y="2427"/>
                    <a:pt x="999" y="2699"/>
                    <a:pt x="1360" y="2699"/>
                  </a:cubicBezTo>
                  <a:cubicBezTo>
                    <a:pt x="1392" y="2699"/>
                    <a:pt x="1424" y="2697"/>
                    <a:pt x="1456" y="2693"/>
                  </a:cubicBezTo>
                  <a:cubicBezTo>
                    <a:pt x="1602" y="2674"/>
                    <a:pt x="1740" y="2607"/>
                    <a:pt x="1843" y="2501"/>
                  </a:cubicBezTo>
                  <a:cubicBezTo>
                    <a:pt x="1976" y="2719"/>
                    <a:pt x="2181" y="2876"/>
                    <a:pt x="2488" y="2916"/>
                  </a:cubicBezTo>
                  <a:cubicBezTo>
                    <a:pt x="2535" y="2922"/>
                    <a:pt x="2582" y="2925"/>
                    <a:pt x="2629" y="2925"/>
                  </a:cubicBezTo>
                  <a:cubicBezTo>
                    <a:pt x="3108" y="2925"/>
                    <a:pt x="3578" y="2628"/>
                    <a:pt x="3923" y="2328"/>
                  </a:cubicBezTo>
                  <a:cubicBezTo>
                    <a:pt x="4304" y="1999"/>
                    <a:pt x="4660" y="1474"/>
                    <a:pt x="4560" y="944"/>
                  </a:cubicBezTo>
                  <a:cubicBezTo>
                    <a:pt x="4473" y="485"/>
                    <a:pt x="3987" y="148"/>
                    <a:pt x="3521" y="148"/>
                  </a:cubicBezTo>
                  <a:cubicBezTo>
                    <a:pt x="3362" y="148"/>
                    <a:pt x="3206" y="187"/>
                    <a:pt x="3068" y="273"/>
                  </a:cubicBezTo>
                  <a:cubicBezTo>
                    <a:pt x="3011" y="307"/>
                    <a:pt x="3001" y="388"/>
                    <a:pt x="3049" y="435"/>
                  </a:cubicBezTo>
                  <a:cubicBezTo>
                    <a:pt x="3288" y="670"/>
                    <a:pt x="3864" y="767"/>
                    <a:pt x="3949" y="1075"/>
                  </a:cubicBezTo>
                  <a:cubicBezTo>
                    <a:pt x="4018" y="1321"/>
                    <a:pt x="3739" y="1675"/>
                    <a:pt x="3538" y="1874"/>
                  </a:cubicBezTo>
                  <a:cubicBezTo>
                    <a:pt x="3305" y="2105"/>
                    <a:pt x="2975" y="2333"/>
                    <a:pt x="2639" y="2363"/>
                  </a:cubicBezTo>
                  <a:cubicBezTo>
                    <a:pt x="2622" y="2364"/>
                    <a:pt x="2605" y="2365"/>
                    <a:pt x="2589" y="2365"/>
                  </a:cubicBezTo>
                  <a:cubicBezTo>
                    <a:pt x="2238" y="2365"/>
                    <a:pt x="2159" y="2007"/>
                    <a:pt x="2148" y="1689"/>
                  </a:cubicBezTo>
                  <a:cubicBezTo>
                    <a:pt x="2143" y="1527"/>
                    <a:pt x="2023" y="1446"/>
                    <a:pt x="1901" y="1446"/>
                  </a:cubicBezTo>
                  <a:cubicBezTo>
                    <a:pt x="1779" y="1446"/>
                    <a:pt x="1656" y="1527"/>
                    <a:pt x="1648" y="1689"/>
                  </a:cubicBezTo>
                  <a:cubicBezTo>
                    <a:pt x="1638" y="1889"/>
                    <a:pt x="1610" y="2230"/>
                    <a:pt x="1346" y="2233"/>
                  </a:cubicBezTo>
                  <a:cubicBezTo>
                    <a:pt x="1343" y="2233"/>
                    <a:pt x="1340" y="2233"/>
                    <a:pt x="1338" y="2233"/>
                  </a:cubicBezTo>
                  <a:cubicBezTo>
                    <a:pt x="1091" y="2233"/>
                    <a:pt x="849" y="2021"/>
                    <a:pt x="709" y="1838"/>
                  </a:cubicBezTo>
                  <a:cubicBezTo>
                    <a:pt x="536" y="1608"/>
                    <a:pt x="426" y="1313"/>
                    <a:pt x="477" y="1024"/>
                  </a:cubicBezTo>
                  <a:cubicBezTo>
                    <a:pt x="559" y="563"/>
                    <a:pt x="978" y="363"/>
                    <a:pt x="1315" y="104"/>
                  </a:cubicBezTo>
                  <a:cubicBezTo>
                    <a:pt x="1353" y="75"/>
                    <a:pt x="1349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3" name="Google Shape;3973;p8"/>
            <p:cNvSpPr/>
            <p:nvPr/>
          </p:nvSpPr>
          <p:spPr>
            <a:xfrm>
              <a:off x="2623675" y="3064250"/>
              <a:ext cx="117175" cy="196200"/>
            </a:xfrm>
            <a:custGeom>
              <a:avLst/>
              <a:gdLst/>
              <a:ahLst/>
              <a:cxnLst/>
              <a:rect l="l" t="t" r="r" b="b"/>
              <a:pathLst>
                <a:path w="4687" h="7848" extrusionOk="0">
                  <a:moveTo>
                    <a:pt x="2520" y="2624"/>
                  </a:moveTo>
                  <a:cubicBezTo>
                    <a:pt x="2544" y="2624"/>
                    <a:pt x="2569" y="2625"/>
                    <a:pt x="2595" y="2626"/>
                  </a:cubicBezTo>
                  <a:cubicBezTo>
                    <a:pt x="2759" y="2634"/>
                    <a:pt x="2920" y="2677"/>
                    <a:pt x="3066" y="2754"/>
                  </a:cubicBezTo>
                  <a:cubicBezTo>
                    <a:pt x="2875" y="3178"/>
                    <a:pt x="2683" y="3603"/>
                    <a:pt x="2500" y="4032"/>
                  </a:cubicBezTo>
                  <a:cubicBezTo>
                    <a:pt x="2324" y="4447"/>
                    <a:pt x="2126" y="4886"/>
                    <a:pt x="1949" y="5339"/>
                  </a:cubicBezTo>
                  <a:cubicBezTo>
                    <a:pt x="1939" y="5334"/>
                    <a:pt x="1929" y="5331"/>
                    <a:pt x="1919" y="5326"/>
                  </a:cubicBezTo>
                  <a:cubicBezTo>
                    <a:pt x="1502" y="5106"/>
                    <a:pt x="1268" y="4694"/>
                    <a:pt x="1155" y="4237"/>
                  </a:cubicBezTo>
                  <a:cubicBezTo>
                    <a:pt x="1374" y="3441"/>
                    <a:pt x="1468" y="2624"/>
                    <a:pt x="2520" y="2624"/>
                  </a:cubicBezTo>
                  <a:close/>
                  <a:moveTo>
                    <a:pt x="3400" y="3005"/>
                  </a:moveTo>
                  <a:cubicBezTo>
                    <a:pt x="3705" y="3339"/>
                    <a:pt x="3846" y="3841"/>
                    <a:pt x="3824" y="4297"/>
                  </a:cubicBezTo>
                  <a:cubicBezTo>
                    <a:pt x="3785" y="5004"/>
                    <a:pt x="3171" y="5474"/>
                    <a:pt x="2526" y="5474"/>
                  </a:cubicBezTo>
                  <a:cubicBezTo>
                    <a:pt x="2519" y="5474"/>
                    <a:pt x="2511" y="5474"/>
                    <a:pt x="2503" y="5473"/>
                  </a:cubicBezTo>
                  <a:cubicBezTo>
                    <a:pt x="2664" y="4940"/>
                    <a:pt x="2831" y="4407"/>
                    <a:pt x="3039" y="3892"/>
                  </a:cubicBezTo>
                  <a:cubicBezTo>
                    <a:pt x="3159" y="3595"/>
                    <a:pt x="3281" y="3300"/>
                    <a:pt x="3400" y="3005"/>
                  </a:cubicBezTo>
                  <a:close/>
                  <a:moveTo>
                    <a:pt x="4343" y="1"/>
                  </a:moveTo>
                  <a:cubicBezTo>
                    <a:pt x="4325" y="1"/>
                    <a:pt x="4309" y="10"/>
                    <a:pt x="4299" y="31"/>
                  </a:cubicBezTo>
                  <a:cubicBezTo>
                    <a:pt x="3988" y="715"/>
                    <a:pt x="3673" y="1399"/>
                    <a:pt x="3363" y="2084"/>
                  </a:cubicBezTo>
                  <a:cubicBezTo>
                    <a:pt x="3166" y="1988"/>
                    <a:pt x="2954" y="1925"/>
                    <a:pt x="2738" y="1901"/>
                  </a:cubicBezTo>
                  <a:cubicBezTo>
                    <a:pt x="2668" y="1893"/>
                    <a:pt x="2598" y="1889"/>
                    <a:pt x="2529" y="1889"/>
                  </a:cubicBezTo>
                  <a:cubicBezTo>
                    <a:pt x="1209" y="1889"/>
                    <a:pt x="0" y="3284"/>
                    <a:pt x="725" y="4511"/>
                  </a:cubicBezTo>
                  <a:cubicBezTo>
                    <a:pt x="864" y="5094"/>
                    <a:pt x="1214" y="5633"/>
                    <a:pt x="1721" y="5939"/>
                  </a:cubicBezTo>
                  <a:cubicBezTo>
                    <a:pt x="1724" y="5941"/>
                    <a:pt x="1727" y="5943"/>
                    <a:pt x="1730" y="5944"/>
                  </a:cubicBezTo>
                  <a:cubicBezTo>
                    <a:pt x="1540" y="6522"/>
                    <a:pt x="1406" y="7107"/>
                    <a:pt x="1410" y="7678"/>
                  </a:cubicBezTo>
                  <a:cubicBezTo>
                    <a:pt x="1412" y="7792"/>
                    <a:pt x="1491" y="7848"/>
                    <a:pt x="1575" y="7848"/>
                  </a:cubicBezTo>
                  <a:cubicBezTo>
                    <a:pt x="1647" y="7848"/>
                    <a:pt x="1723" y="7806"/>
                    <a:pt x="1757" y="7726"/>
                  </a:cubicBezTo>
                  <a:cubicBezTo>
                    <a:pt x="1967" y="7216"/>
                    <a:pt x="2136" y="6687"/>
                    <a:pt x="2296" y="6154"/>
                  </a:cubicBezTo>
                  <a:cubicBezTo>
                    <a:pt x="2391" y="6171"/>
                    <a:pt x="2486" y="6179"/>
                    <a:pt x="2580" y="6179"/>
                  </a:cubicBezTo>
                  <a:cubicBezTo>
                    <a:pt x="3491" y="6179"/>
                    <a:pt x="4344" y="5427"/>
                    <a:pt x="4522" y="4514"/>
                  </a:cubicBezTo>
                  <a:cubicBezTo>
                    <a:pt x="4686" y="3672"/>
                    <a:pt x="4342" y="2782"/>
                    <a:pt x="3686" y="2284"/>
                  </a:cubicBezTo>
                  <a:cubicBezTo>
                    <a:pt x="3965" y="1563"/>
                    <a:pt x="4222" y="834"/>
                    <a:pt x="4404" y="75"/>
                  </a:cubicBezTo>
                  <a:cubicBezTo>
                    <a:pt x="4414" y="35"/>
                    <a:pt x="4377" y="1"/>
                    <a:pt x="4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4" name="Google Shape;3974;p8"/>
            <p:cNvSpPr/>
            <p:nvPr/>
          </p:nvSpPr>
          <p:spPr>
            <a:xfrm>
              <a:off x="2761375" y="3106975"/>
              <a:ext cx="39425" cy="133800"/>
            </a:xfrm>
            <a:custGeom>
              <a:avLst/>
              <a:gdLst/>
              <a:ahLst/>
              <a:cxnLst/>
              <a:rect l="l" t="t" r="r" b="b"/>
              <a:pathLst>
                <a:path w="1577" h="5352" extrusionOk="0">
                  <a:moveTo>
                    <a:pt x="1504" y="0"/>
                  </a:moveTo>
                  <a:cubicBezTo>
                    <a:pt x="1488" y="0"/>
                    <a:pt x="1473" y="6"/>
                    <a:pt x="1462" y="19"/>
                  </a:cubicBezTo>
                  <a:cubicBezTo>
                    <a:pt x="469" y="1274"/>
                    <a:pt x="0" y="3922"/>
                    <a:pt x="998" y="5283"/>
                  </a:cubicBezTo>
                  <a:cubicBezTo>
                    <a:pt x="1032" y="5330"/>
                    <a:pt x="1082" y="5352"/>
                    <a:pt x="1131" y="5352"/>
                  </a:cubicBezTo>
                  <a:cubicBezTo>
                    <a:pt x="1204" y="5352"/>
                    <a:pt x="1272" y="5302"/>
                    <a:pt x="1275" y="5208"/>
                  </a:cubicBezTo>
                  <a:cubicBezTo>
                    <a:pt x="1301" y="4370"/>
                    <a:pt x="993" y="3564"/>
                    <a:pt x="1021" y="2708"/>
                  </a:cubicBezTo>
                  <a:cubicBezTo>
                    <a:pt x="1052" y="1786"/>
                    <a:pt x="1472" y="966"/>
                    <a:pt x="1572" y="65"/>
                  </a:cubicBezTo>
                  <a:cubicBezTo>
                    <a:pt x="1576" y="28"/>
                    <a:pt x="1539" y="0"/>
                    <a:pt x="1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5" name="Google Shape;3975;p8"/>
            <p:cNvSpPr/>
            <p:nvPr/>
          </p:nvSpPr>
          <p:spPr>
            <a:xfrm>
              <a:off x="2815550" y="3124275"/>
              <a:ext cx="72900" cy="76375"/>
            </a:xfrm>
            <a:custGeom>
              <a:avLst/>
              <a:gdLst/>
              <a:ahLst/>
              <a:cxnLst/>
              <a:rect l="l" t="t" r="r" b="b"/>
              <a:pathLst>
                <a:path w="2916" h="3055" extrusionOk="0">
                  <a:moveTo>
                    <a:pt x="2482" y="1"/>
                  </a:moveTo>
                  <a:cubicBezTo>
                    <a:pt x="2460" y="1"/>
                    <a:pt x="2438" y="6"/>
                    <a:pt x="2417" y="20"/>
                  </a:cubicBezTo>
                  <a:cubicBezTo>
                    <a:pt x="2028" y="264"/>
                    <a:pt x="1737" y="633"/>
                    <a:pt x="1467" y="1002"/>
                  </a:cubicBezTo>
                  <a:cubicBezTo>
                    <a:pt x="1447" y="928"/>
                    <a:pt x="1419" y="855"/>
                    <a:pt x="1385" y="786"/>
                  </a:cubicBezTo>
                  <a:cubicBezTo>
                    <a:pt x="1231" y="492"/>
                    <a:pt x="881" y="29"/>
                    <a:pt x="507" y="29"/>
                  </a:cubicBezTo>
                  <a:cubicBezTo>
                    <a:pt x="113" y="29"/>
                    <a:pt x="0" y="508"/>
                    <a:pt x="56" y="814"/>
                  </a:cubicBezTo>
                  <a:cubicBezTo>
                    <a:pt x="62" y="836"/>
                    <a:pt x="83" y="849"/>
                    <a:pt x="103" y="849"/>
                  </a:cubicBezTo>
                  <a:cubicBezTo>
                    <a:pt x="116" y="849"/>
                    <a:pt x="128" y="845"/>
                    <a:pt x="138" y="835"/>
                  </a:cubicBezTo>
                  <a:cubicBezTo>
                    <a:pt x="233" y="718"/>
                    <a:pt x="250" y="699"/>
                    <a:pt x="322" y="568"/>
                  </a:cubicBezTo>
                  <a:cubicBezTo>
                    <a:pt x="374" y="473"/>
                    <a:pt x="431" y="437"/>
                    <a:pt x="488" y="437"/>
                  </a:cubicBezTo>
                  <a:cubicBezTo>
                    <a:pt x="648" y="437"/>
                    <a:pt x="807" y="727"/>
                    <a:pt x="866" y="814"/>
                  </a:cubicBezTo>
                  <a:cubicBezTo>
                    <a:pt x="1019" y="1037"/>
                    <a:pt x="1057" y="1209"/>
                    <a:pt x="1076" y="1485"/>
                  </a:cubicBezTo>
                  <a:cubicBezTo>
                    <a:pt x="1078" y="1503"/>
                    <a:pt x="1080" y="1522"/>
                    <a:pt x="1081" y="1540"/>
                  </a:cubicBezTo>
                  <a:cubicBezTo>
                    <a:pt x="776" y="1978"/>
                    <a:pt x="497" y="2447"/>
                    <a:pt x="422" y="2972"/>
                  </a:cubicBezTo>
                  <a:cubicBezTo>
                    <a:pt x="415" y="3018"/>
                    <a:pt x="447" y="3054"/>
                    <a:pt x="485" y="3054"/>
                  </a:cubicBezTo>
                  <a:cubicBezTo>
                    <a:pt x="500" y="3054"/>
                    <a:pt x="515" y="3049"/>
                    <a:pt x="530" y="3036"/>
                  </a:cubicBezTo>
                  <a:cubicBezTo>
                    <a:pt x="786" y="2818"/>
                    <a:pt x="973" y="2552"/>
                    <a:pt x="1149" y="2277"/>
                  </a:cubicBezTo>
                  <a:cubicBezTo>
                    <a:pt x="1185" y="2459"/>
                    <a:pt x="1247" y="2631"/>
                    <a:pt x="1362" y="2772"/>
                  </a:cubicBezTo>
                  <a:cubicBezTo>
                    <a:pt x="1516" y="2963"/>
                    <a:pt x="1718" y="3050"/>
                    <a:pt x="1926" y="3050"/>
                  </a:cubicBezTo>
                  <a:cubicBezTo>
                    <a:pt x="2115" y="3050"/>
                    <a:pt x="2309" y="2979"/>
                    <a:pt x="2477" y="2851"/>
                  </a:cubicBezTo>
                  <a:cubicBezTo>
                    <a:pt x="2876" y="2552"/>
                    <a:pt x="2915" y="2185"/>
                    <a:pt x="2833" y="1735"/>
                  </a:cubicBezTo>
                  <a:cubicBezTo>
                    <a:pt x="2827" y="1703"/>
                    <a:pt x="2802" y="1689"/>
                    <a:pt x="2776" y="1689"/>
                  </a:cubicBezTo>
                  <a:cubicBezTo>
                    <a:pt x="2747" y="1689"/>
                    <a:pt x="2716" y="1706"/>
                    <a:pt x="2707" y="1735"/>
                  </a:cubicBezTo>
                  <a:cubicBezTo>
                    <a:pt x="2609" y="2035"/>
                    <a:pt x="2214" y="2514"/>
                    <a:pt x="1914" y="2514"/>
                  </a:cubicBezTo>
                  <a:cubicBezTo>
                    <a:pt x="1786" y="2514"/>
                    <a:pt x="1674" y="2425"/>
                    <a:pt x="1613" y="2195"/>
                  </a:cubicBezTo>
                  <a:cubicBezTo>
                    <a:pt x="1567" y="2023"/>
                    <a:pt x="1555" y="1839"/>
                    <a:pt x="1546" y="1653"/>
                  </a:cubicBezTo>
                  <a:cubicBezTo>
                    <a:pt x="1882" y="1160"/>
                    <a:pt x="2297" y="715"/>
                    <a:pt x="2599" y="202"/>
                  </a:cubicBezTo>
                  <a:cubicBezTo>
                    <a:pt x="2652" y="110"/>
                    <a:pt x="2574" y="1"/>
                    <a:pt x="2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6" name="Google Shape;3976;p8"/>
            <p:cNvSpPr/>
            <p:nvPr/>
          </p:nvSpPr>
          <p:spPr>
            <a:xfrm>
              <a:off x="2893350" y="3091175"/>
              <a:ext cx="42900" cy="137625"/>
            </a:xfrm>
            <a:custGeom>
              <a:avLst/>
              <a:gdLst/>
              <a:ahLst/>
              <a:cxnLst/>
              <a:rect l="l" t="t" r="r" b="b"/>
              <a:pathLst>
                <a:path w="1716" h="5505" extrusionOk="0">
                  <a:moveTo>
                    <a:pt x="39" y="0"/>
                  </a:moveTo>
                  <a:cubicBezTo>
                    <a:pt x="19" y="0"/>
                    <a:pt x="0" y="16"/>
                    <a:pt x="8" y="38"/>
                  </a:cubicBezTo>
                  <a:cubicBezTo>
                    <a:pt x="261" y="742"/>
                    <a:pt x="833" y="1232"/>
                    <a:pt x="1073" y="1947"/>
                  </a:cubicBezTo>
                  <a:cubicBezTo>
                    <a:pt x="1444" y="3058"/>
                    <a:pt x="732" y="4377"/>
                    <a:pt x="469" y="5446"/>
                  </a:cubicBezTo>
                  <a:cubicBezTo>
                    <a:pt x="462" y="5480"/>
                    <a:pt x="489" y="5504"/>
                    <a:pt x="516" y="5504"/>
                  </a:cubicBezTo>
                  <a:cubicBezTo>
                    <a:pt x="531" y="5504"/>
                    <a:pt x="545" y="5498"/>
                    <a:pt x="555" y="5482"/>
                  </a:cubicBezTo>
                  <a:cubicBezTo>
                    <a:pt x="1217" y="4469"/>
                    <a:pt x="1716" y="3453"/>
                    <a:pt x="1609" y="2213"/>
                  </a:cubicBezTo>
                  <a:cubicBezTo>
                    <a:pt x="1526" y="1245"/>
                    <a:pt x="732" y="604"/>
                    <a:pt x="61" y="8"/>
                  </a:cubicBezTo>
                  <a:cubicBezTo>
                    <a:pt x="55" y="3"/>
                    <a:pt x="47" y="0"/>
                    <a:pt x="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7" name="Google Shape;3977;p8"/>
            <p:cNvSpPr/>
            <p:nvPr/>
          </p:nvSpPr>
          <p:spPr>
            <a:xfrm>
              <a:off x="2971625" y="3147800"/>
              <a:ext cx="71500" cy="14950"/>
            </a:xfrm>
            <a:custGeom>
              <a:avLst/>
              <a:gdLst/>
              <a:ahLst/>
              <a:cxnLst/>
              <a:rect l="l" t="t" r="r" b="b"/>
              <a:pathLst>
                <a:path w="2860" h="598" extrusionOk="0">
                  <a:moveTo>
                    <a:pt x="782" y="1"/>
                  </a:moveTo>
                  <a:cubicBezTo>
                    <a:pt x="525" y="1"/>
                    <a:pt x="272" y="22"/>
                    <a:pt x="40" y="106"/>
                  </a:cubicBezTo>
                  <a:cubicBezTo>
                    <a:pt x="11" y="115"/>
                    <a:pt x="1" y="151"/>
                    <a:pt x="22" y="173"/>
                  </a:cubicBezTo>
                  <a:cubicBezTo>
                    <a:pt x="347" y="468"/>
                    <a:pt x="770" y="476"/>
                    <a:pt x="1190" y="517"/>
                  </a:cubicBezTo>
                  <a:cubicBezTo>
                    <a:pt x="1441" y="542"/>
                    <a:pt x="1779" y="598"/>
                    <a:pt x="2098" y="598"/>
                  </a:cubicBezTo>
                  <a:cubicBezTo>
                    <a:pt x="2358" y="598"/>
                    <a:pt x="2604" y="561"/>
                    <a:pt x="2780" y="440"/>
                  </a:cubicBezTo>
                  <a:cubicBezTo>
                    <a:pt x="2842" y="396"/>
                    <a:pt x="2860" y="309"/>
                    <a:pt x="2803" y="252"/>
                  </a:cubicBezTo>
                  <a:cubicBezTo>
                    <a:pt x="2605" y="50"/>
                    <a:pt x="2318" y="16"/>
                    <a:pt x="2031" y="16"/>
                  </a:cubicBezTo>
                  <a:cubicBezTo>
                    <a:pt x="1884" y="16"/>
                    <a:pt x="1736" y="25"/>
                    <a:pt x="1601" y="25"/>
                  </a:cubicBezTo>
                  <a:cubicBezTo>
                    <a:pt x="1593" y="25"/>
                    <a:pt x="1585" y="25"/>
                    <a:pt x="1577" y="25"/>
                  </a:cubicBezTo>
                  <a:cubicBezTo>
                    <a:pt x="1323" y="24"/>
                    <a:pt x="1050" y="1"/>
                    <a:pt x="7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8" name="Google Shape;3978;p8"/>
            <p:cNvSpPr/>
            <p:nvPr/>
          </p:nvSpPr>
          <p:spPr>
            <a:xfrm>
              <a:off x="2976175" y="3168625"/>
              <a:ext cx="60800" cy="15100"/>
            </a:xfrm>
            <a:custGeom>
              <a:avLst/>
              <a:gdLst/>
              <a:ahLst/>
              <a:cxnLst/>
              <a:rect l="l" t="t" r="r" b="b"/>
              <a:pathLst>
                <a:path w="2432" h="604" extrusionOk="0">
                  <a:moveTo>
                    <a:pt x="184" y="0"/>
                  </a:moveTo>
                  <a:cubicBezTo>
                    <a:pt x="136" y="0"/>
                    <a:pt x="89" y="5"/>
                    <a:pt x="43" y="19"/>
                  </a:cubicBezTo>
                  <a:cubicBezTo>
                    <a:pt x="19" y="25"/>
                    <a:pt x="1" y="48"/>
                    <a:pt x="1" y="75"/>
                  </a:cubicBezTo>
                  <a:cubicBezTo>
                    <a:pt x="34" y="498"/>
                    <a:pt x="720" y="604"/>
                    <a:pt x="1358" y="604"/>
                  </a:cubicBezTo>
                  <a:cubicBezTo>
                    <a:pt x="1784" y="604"/>
                    <a:pt x="2190" y="557"/>
                    <a:pt x="2365" y="526"/>
                  </a:cubicBezTo>
                  <a:cubicBezTo>
                    <a:pt x="2420" y="516"/>
                    <a:pt x="2432" y="440"/>
                    <a:pt x="2396" y="404"/>
                  </a:cubicBezTo>
                  <a:cubicBezTo>
                    <a:pt x="2107" y="98"/>
                    <a:pt x="1692" y="60"/>
                    <a:pt x="1293" y="52"/>
                  </a:cubicBezTo>
                  <a:cubicBezTo>
                    <a:pt x="1042" y="45"/>
                    <a:pt x="790" y="48"/>
                    <a:pt x="539" y="35"/>
                  </a:cubicBezTo>
                  <a:cubicBezTo>
                    <a:pt x="422" y="31"/>
                    <a:pt x="30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79" name="Google Shape;3979;p8"/>
            <p:cNvSpPr/>
            <p:nvPr/>
          </p:nvSpPr>
          <p:spPr>
            <a:xfrm>
              <a:off x="3234100" y="3002675"/>
              <a:ext cx="77125" cy="126450"/>
            </a:xfrm>
            <a:custGeom>
              <a:avLst/>
              <a:gdLst/>
              <a:ahLst/>
              <a:cxnLst/>
              <a:rect l="l" t="t" r="r" b="b"/>
              <a:pathLst>
                <a:path w="3085" h="5058" extrusionOk="0">
                  <a:moveTo>
                    <a:pt x="2796" y="1"/>
                  </a:moveTo>
                  <a:cubicBezTo>
                    <a:pt x="2715" y="1"/>
                    <a:pt x="2631" y="35"/>
                    <a:pt x="2576" y="112"/>
                  </a:cubicBezTo>
                  <a:cubicBezTo>
                    <a:pt x="1806" y="1158"/>
                    <a:pt x="807" y="2010"/>
                    <a:pt x="48" y="3050"/>
                  </a:cubicBezTo>
                  <a:cubicBezTo>
                    <a:pt x="0" y="3115"/>
                    <a:pt x="66" y="3177"/>
                    <a:pt x="130" y="3177"/>
                  </a:cubicBezTo>
                  <a:cubicBezTo>
                    <a:pt x="143" y="3177"/>
                    <a:pt x="156" y="3175"/>
                    <a:pt x="168" y="3169"/>
                  </a:cubicBezTo>
                  <a:cubicBezTo>
                    <a:pt x="978" y="2789"/>
                    <a:pt x="1649" y="2090"/>
                    <a:pt x="2238" y="1358"/>
                  </a:cubicBezTo>
                  <a:lnTo>
                    <a:pt x="2238" y="1358"/>
                  </a:lnTo>
                  <a:cubicBezTo>
                    <a:pt x="1985" y="2492"/>
                    <a:pt x="1849" y="3640"/>
                    <a:pt x="1770" y="4808"/>
                  </a:cubicBezTo>
                  <a:cubicBezTo>
                    <a:pt x="1759" y="4974"/>
                    <a:pt x="1882" y="5057"/>
                    <a:pt x="2012" y="5057"/>
                  </a:cubicBezTo>
                  <a:cubicBezTo>
                    <a:pt x="2141" y="5057"/>
                    <a:pt x="2276" y="4974"/>
                    <a:pt x="2287" y="4808"/>
                  </a:cubicBezTo>
                  <a:cubicBezTo>
                    <a:pt x="2390" y="3279"/>
                    <a:pt x="2599" y="1775"/>
                    <a:pt x="3030" y="302"/>
                  </a:cubicBezTo>
                  <a:cubicBezTo>
                    <a:pt x="3084" y="116"/>
                    <a:pt x="2944" y="1"/>
                    <a:pt x="27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0" name="Google Shape;3980;p8"/>
            <p:cNvSpPr/>
            <p:nvPr/>
          </p:nvSpPr>
          <p:spPr>
            <a:xfrm>
              <a:off x="3078700" y="3165450"/>
              <a:ext cx="438075" cy="15050"/>
            </a:xfrm>
            <a:custGeom>
              <a:avLst/>
              <a:gdLst/>
              <a:ahLst/>
              <a:cxnLst/>
              <a:rect l="l" t="t" r="r" b="b"/>
              <a:pathLst>
                <a:path w="17523" h="602" extrusionOk="0">
                  <a:moveTo>
                    <a:pt x="15563" y="0"/>
                  </a:moveTo>
                  <a:cubicBezTo>
                    <a:pt x="14861" y="0"/>
                    <a:pt x="14155" y="34"/>
                    <a:pt x="13467" y="36"/>
                  </a:cubicBezTo>
                  <a:cubicBezTo>
                    <a:pt x="11904" y="39"/>
                    <a:pt x="10342" y="43"/>
                    <a:pt x="8779" y="46"/>
                  </a:cubicBezTo>
                  <a:cubicBezTo>
                    <a:pt x="7317" y="49"/>
                    <a:pt x="5855" y="54"/>
                    <a:pt x="4394" y="59"/>
                  </a:cubicBezTo>
                  <a:cubicBezTo>
                    <a:pt x="4382" y="59"/>
                    <a:pt x="4370" y="59"/>
                    <a:pt x="4358" y="59"/>
                  </a:cubicBezTo>
                  <a:cubicBezTo>
                    <a:pt x="3673" y="59"/>
                    <a:pt x="2942" y="14"/>
                    <a:pt x="2215" y="14"/>
                  </a:cubicBezTo>
                  <a:cubicBezTo>
                    <a:pt x="1466" y="14"/>
                    <a:pt x="723" y="62"/>
                    <a:pt x="42" y="257"/>
                  </a:cubicBezTo>
                  <a:cubicBezTo>
                    <a:pt x="1" y="269"/>
                    <a:pt x="1" y="325"/>
                    <a:pt x="42" y="338"/>
                  </a:cubicBezTo>
                  <a:cubicBezTo>
                    <a:pt x="694" y="525"/>
                    <a:pt x="1402" y="569"/>
                    <a:pt x="2114" y="569"/>
                  </a:cubicBezTo>
                  <a:cubicBezTo>
                    <a:pt x="2742" y="569"/>
                    <a:pt x="3373" y="535"/>
                    <a:pt x="3970" y="535"/>
                  </a:cubicBezTo>
                  <a:cubicBezTo>
                    <a:pt x="3990" y="535"/>
                    <a:pt x="4009" y="535"/>
                    <a:pt x="4028" y="535"/>
                  </a:cubicBezTo>
                  <a:cubicBezTo>
                    <a:pt x="5611" y="540"/>
                    <a:pt x="7196" y="545"/>
                    <a:pt x="8779" y="548"/>
                  </a:cubicBezTo>
                  <a:cubicBezTo>
                    <a:pt x="10222" y="551"/>
                    <a:pt x="11668" y="554"/>
                    <a:pt x="13111" y="558"/>
                  </a:cubicBezTo>
                  <a:cubicBezTo>
                    <a:pt x="13883" y="559"/>
                    <a:pt x="14676" y="602"/>
                    <a:pt x="15464" y="602"/>
                  </a:cubicBezTo>
                  <a:cubicBezTo>
                    <a:pt x="16098" y="602"/>
                    <a:pt x="16728" y="574"/>
                    <a:pt x="17342" y="477"/>
                  </a:cubicBezTo>
                  <a:cubicBezTo>
                    <a:pt x="17522" y="449"/>
                    <a:pt x="17522" y="144"/>
                    <a:pt x="17342" y="116"/>
                  </a:cubicBezTo>
                  <a:cubicBezTo>
                    <a:pt x="16760" y="25"/>
                    <a:pt x="16163" y="0"/>
                    <a:pt x="15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1" name="Google Shape;3981;p8"/>
            <p:cNvSpPr/>
            <p:nvPr/>
          </p:nvSpPr>
          <p:spPr>
            <a:xfrm>
              <a:off x="3068250" y="3201200"/>
              <a:ext cx="475550" cy="148375"/>
            </a:xfrm>
            <a:custGeom>
              <a:avLst/>
              <a:gdLst/>
              <a:ahLst/>
              <a:cxnLst/>
              <a:rect l="l" t="t" r="r" b="b"/>
              <a:pathLst>
                <a:path w="19022" h="5935" extrusionOk="0">
                  <a:moveTo>
                    <a:pt x="18949" y="50"/>
                  </a:moveTo>
                  <a:cubicBezTo>
                    <a:pt x="16401" y="73"/>
                    <a:pt x="13751" y="0"/>
                    <a:pt x="11219" y="299"/>
                  </a:cubicBezTo>
                  <a:cubicBezTo>
                    <a:pt x="9529" y="499"/>
                    <a:pt x="7818" y="673"/>
                    <a:pt x="6111" y="673"/>
                  </a:cubicBezTo>
                  <a:cubicBezTo>
                    <a:pt x="5340" y="673"/>
                    <a:pt x="4571" y="638"/>
                    <a:pt x="3805" y="553"/>
                  </a:cubicBezTo>
                  <a:cubicBezTo>
                    <a:pt x="3799" y="553"/>
                    <a:pt x="3794" y="552"/>
                    <a:pt x="3789" y="552"/>
                  </a:cubicBezTo>
                  <a:cubicBezTo>
                    <a:pt x="3695" y="552"/>
                    <a:pt x="3624" y="635"/>
                    <a:pt x="3595" y="714"/>
                  </a:cubicBezTo>
                  <a:cubicBezTo>
                    <a:pt x="3055" y="2126"/>
                    <a:pt x="2911" y="3957"/>
                    <a:pt x="2020" y="5230"/>
                  </a:cubicBezTo>
                  <a:cubicBezTo>
                    <a:pt x="1895" y="4246"/>
                    <a:pt x="2187" y="3286"/>
                    <a:pt x="2291" y="2295"/>
                  </a:cubicBezTo>
                  <a:cubicBezTo>
                    <a:pt x="2302" y="2182"/>
                    <a:pt x="2190" y="2102"/>
                    <a:pt x="2090" y="2095"/>
                  </a:cubicBezTo>
                  <a:cubicBezTo>
                    <a:pt x="1942" y="2085"/>
                    <a:pt x="1795" y="2080"/>
                    <a:pt x="1650" y="2080"/>
                  </a:cubicBezTo>
                  <a:cubicBezTo>
                    <a:pt x="1114" y="2080"/>
                    <a:pt x="595" y="2153"/>
                    <a:pt x="73" y="2328"/>
                  </a:cubicBezTo>
                  <a:cubicBezTo>
                    <a:pt x="1" y="2349"/>
                    <a:pt x="15" y="2454"/>
                    <a:pt x="91" y="2456"/>
                  </a:cubicBezTo>
                  <a:cubicBezTo>
                    <a:pt x="228" y="2462"/>
                    <a:pt x="365" y="2464"/>
                    <a:pt x="501" y="2464"/>
                  </a:cubicBezTo>
                  <a:cubicBezTo>
                    <a:pt x="748" y="2464"/>
                    <a:pt x="993" y="2458"/>
                    <a:pt x="1239" y="2458"/>
                  </a:cubicBezTo>
                  <a:cubicBezTo>
                    <a:pt x="1447" y="2458"/>
                    <a:pt x="1655" y="2462"/>
                    <a:pt x="1864" y="2479"/>
                  </a:cubicBezTo>
                  <a:cubicBezTo>
                    <a:pt x="1708" y="3598"/>
                    <a:pt x="1403" y="4653"/>
                    <a:pt x="1695" y="5780"/>
                  </a:cubicBezTo>
                  <a:cubicBezTo>
                    <a:pt x="1720" y="5875"/>
                    <a:pt x="1814" y="5935"/>
                    <a:pt x="1907" y="5935"/>
                  </a:cubicBezTo>
                  <a:cubicBezTo>
                    <a:pt x="1959" y="5935"/>
                    <a:pt x="2011" y="5916"/>
                    <a:pt x="2049" y="5873"/>
                  </a:cubicBezTo>
                  <a:cubicBezTo>
                    <a:pt x="2889" y="4953"/>
                    <a:pt x="3178" y="3617"/>
                    <a:pt x="3504" y="2451"/>
                  </a:cubicBezTo>
                  <a:cubicBezTo>
                    <a:pt x="3596" y="2123"/>
                    <a:pt x="3690" y="1797"/>
                    <a:pt x="3792" y="1470"/>
                  </a:cubicBezTo>
                  <a:cubicBezTo>
                    <a:pt x="3900" y="1117"/>
                    <a:pt x="3923" y="1032"/>
                    <a:pt x="4155" y="1032"/>
                  </a:cubicBezTo>
                  <a:cubicBezTo>
                    <a:pt x="4221" y="1032"/>
                    <a:pt x="4305" y="1039"/>
                    <a:pt x="4412" y="1049"/>
                  </a:cubicBezTo>
                  <a:cubicBezTo>
                    <a:pt x="4923" y="1094"/>
                    <a:pt x="5437" y="1110"/>
                    <a:pt x="5951" y="1110"/>
                  </a:cubicBezTo>
                  <a:cubicBezTo>
                    <a:pt x="6411" y="1110"/>
                    <a:pt x="6871" y="1097"/>
                    <a:pt x="7330" y="1080"/>
                  </a:cubicBezTo>
                  <a:cubicBezTo>
                    <a:pt x="9208" y="1008"/>
                    <a:pt x="11065" y="702"/>
                    <a:pt x="12943" y="634"/>
                  </a:cubicBezTo>
                  <a:cubicBezTo>
                    <a:pt x="14956" y="560"/>
                    <a:pt x="17012" y="732"/>
                    <a:pt x="18964" y="158"/>
                  </a:cubicBezTo>
                  <a:cubicBezTo>
                    <a:pt x="19021" y="141"/>
                    <a:pt x="19011" y="50"/>
                    <a:pt x="18949" y="5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2" name="Google Shape;3982;p8"/>
            <p:cNvSpPr/>
            <p:nvPr/>
          </p:nvSpPr>
          <p:spPr>
            <a:xfrm>
              <a:off x="3184800" y="3263200"/>
              <a:ext cx="68525" cy="87550"/>
            </a:xfrm>
            <a:custGeom>
              <a:avLst/>
              <a:gdLst/>
              <a:ahLst/>
              <a:cxnLst/>
              <a:rect l="l" t="t" r="r" b="b"/>
              <a:pathLst>
                <a:path w="2741" h="3502" extrusionOk="0">
                  <a:moveTo>
                    <a:pt x="832" y="0"/>
                  </a:moveTo>
                  <a:cubicBezTo>
                    <a:pt x="551" y="0"/>
                    <a:pt x="243" y="150"/>
                    <a:pt x="30" y="444"/>
                  </a:cubicBezTo>
                  <a:cubicBezTo>
                    <a:pt x="0" y="486"/>
                    <a:pt x="37" y="559"/>
                    <a:pt x="89" y="559"/>
                  </a:cubicBezTo>
                  <a:cubicBezTo>
                    <a:pt x="91" y="559"/>
                    <a:pt x="93" y="559"/>
                    <a:pt x="96" y="558"/>
                  </a:cubicBezTo>
                  <a:cubicBezTo>
                    <a:pt x="286" y="533"/>
                    <a:pt x="556" y="396"/>
                    <a:pt x="778" y="396"/>
                  </a:cubicBezTo>
                  <a:cubicBezTo>
                    <a:pt x="843" y="396"/>
                    <a:pt x="903" y="408"/>
                    <a:pt x="957" y="437"/>
                  </a:cubicBezTo>
                  <a:cubicBezTo>
                    <a:pt x="1162" y="549"/>
                    <a:pt x="1031" y="1092"/>
                    <a:pt x="998" y="1251"/>
                  </a:cubicBezTo>
                  <a:cubicBezTo>
                    <a:pt x="865" y="1910"/>
                    <a:pt x="585" y="2584"/>
                    <a:pt x="183" y="3127"/>
                  </a:cubicBezTo>
                  <a:cubicBezTo>
                    <a:pt x="73" y="3275"/>
                    <a:pt x="222" y="3476"/>
                    <a:pt x="385" y="3476"/>
                  </a:cubicBezTo>
                  <a:cubicBezTo>
                    <a:pt x="405" y="3476"/>
                    <a:pt x="424" y="3473"/>
                    <a:pt x="444" y="3467"/>
                  </a:cubicBezTo>
                  <a:cubicBezTo>
                    <a:pt x="574" y="3426"/>
                    <a:pt x="709" y="3411"/>
                    <a:pt x="847" y="3411"/>
                  </a:cubicBezTo>
                  <a:cubicBezTo>
                    <a:pt x="1188" y="3411"/>
                    <a:pt x="1543" y="3501"/>
                    <a:pt x="1865" y="3501"/>
                  </a:cubicBezTo>
                  <a:cubicBezTo>
                    <a:pt x="2205" y="3501"/>
                    <a:pt x="2508" y="3401"/>
                    <a:pt x="2720" y="2990"/>
                  </a:cubicBezTo>
                  <a:cubicBezTo>
                    <a:pt x="2741" y="2950"/>
                    <a:pt x="2712" y="2897"/>
                    <a:pt x="2667" y="2897"/>
                  </a:cubicBezTo>
                  <a:cubicBezTo>
                    <a:pt x="2662" y="2897"/>
                    <a:pt x="2656" y="2897"/>
                    <a:pt x="2650" y="2899"/>
                  </a:cubicBezTo>
                  <a:cubicBezTo>
                    <a:pt x="2419" y="2977"/>
                    <a:pt x="2185" y="3000"/>
                    <a:pt x="1950" y="3000"/>
                  </a:cubicBezTo>
                  <a:cubicBezTo>
                    <a:pt x="1609" y="3000"/>
                    <a:pt x="1266" y="2951"/>
                    <a:pt x="924" y="2951"/>
                  </a:cubicBezTo>
                  <a:cubicBezTo>
                    <a:pt x="902" y="2951"/>
                    <a:pt x="880" y="2951"/>
                    <a:pt x="859" y="2952"/>
                  </a:cubicBezTo>
                  <a:cubicBezTo>
                    <a:pt x="1252" y="2305"/>
                    <a:pt x="1520" y="1520"/>
                    <a:pt x="1523" y="795"/>
                  </a:cubicBezTo>
                  <a:cubicBezTo>
                    <a:pt x="1527" y="261"/>
                    <a:pt x="1203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3" name="Google Shape;3983;p8"/>
            <p:cNvSpPr/>
            <p:nvPr/>
          </p:nvSpPr>
          <p:spPr>
            <a:xfrm>
              <a:off x="3262375" y="3257975"/>
              <a:ext cx="116900" cy="89900"/>
            </a:xfrm>
            <a:custGeom>
              <a:avLst/>
              <a:gdLst/>
              <a:ahLst/>
              <a:cxnLst/>
              <a:rect l="l" t="t" r="r" b="b"/>
              <a:pathLst>
                <a:path w="4676" h="3596" extrusionOk="0">
                  <a:moveTo>
                    <a:pt x="1262" y="0"/>
                  </a:moveTo>
                  <a:cubicBezTo>
                    <a:pt x="751" y="0"/>
                    <a:pt x="280" y="191"/>
                    <a:pt x="36" y="728"/>
                  </a:cubicBezTo>
                  <a:cubicBezTo>
                    <a:pt x="0" y="806"/>
                    <a:pt x="56" y="907"/>
                    <a:pt x="134" y="907"/>
                  </a:cubicBezTo>
                  <a:cubicBezTo>
                    <a:pt x="153" y="907"/>
                    <a:pt x="174" y="901"/>
                    <a:pt x="195" y="887"/>
                  </a:cubicBezTo>
                  <a:cubicBezTo>
                    <a:pt x="564" y="645"/>
                    <a:pt x="902" y="559"/>
                    <a:pt x="1232" y="559"/>
                  </a:cubicBezTo>
                  <a:cubicBezTo>
                    <a:pt x="1379" y="559"/>
                    <a:pt x="1524" y="576"/>
                    <a:pt x="1670" y="603"/>
                  </a:cubicBezTo>
                  <a:cubicBezTo>
                    <a:pt x="1599" y="866"/>
                    <a:pt x="1656" y="1273"/>
                    <a:pt x="1661" y="1433"/>
                  </a:cubicBezTo>
                  <a:cubicBezTo>
                    <a:pt x="1678" y="1975"/>
                    <a:pt x="1647" y="2549"/>
                    <a:pt x="1734" y="3084"/>
                  </a:cubicBezTo>
                  <a:cubicBezTo>
                    <a:pt x="1745" y="3151"/>
                    <a:pt x="1817" y="3221"/>
                    <a:pt x="1883" y="3235"/>
                  </a:cubicBezTo>
                  <a:cubicBezTo>
                    <a:pt x="1902" y="3239"/>
                    <a:pt x="1921" y="3241"/>
                    <a:pt x="1940" y="3241"/>
                  </a:cubicBezTo>
                  <a:cubicBezTo>
                    <a:pt x="1960" y="3241"/>
                    <a:pt x="1979" y="3239"/>
                    <a:pt x="1998" y="3235"/>
                  </a:cubicBezTo>
                  <a:cubicBezTo>
                    <a:pt x="2096" y="3208"/>
                    <a:pt x="2147" y="3123"/>
                    <a:pt x="2155" y="3028"/>
                  </a:cubicBezTo>
                  <a:cubicBezTo>
                    <a:pt x="2173" y="2815"/>
                    <a:pt x="2137" y="1328"/>
                    <a:pt x="1999" y="679"/>
                  </a:cubicBezTo>
                  <a:lnTo>
                    <a:pt x="1999" y="679"/>
                  </a:lnTo>
                  <a:cubicBezTo>
                    <a:pt x="2217" y="738"/>
                    <a:pt x="2447" y="807"/>
                    <a:pt x="2685" y="874"/>
                  </a:cubicBezTo>
                  <a:cubicBezTo>
                    <a:pt x="2603" y="1269"/>
                    <a:pt x="2618" y="1714"/>
                    <a:pt x="2639" y="2091"/>
                  </a:cubicBezTo>
                  <a:cubicBezTo>
                    <a:pt x="2662" y="2503"/>
                    <a:pt x="2839" y="2938"/>
                    <a:pt x="3105" y="3254"/>
                  </a:cubicBezTo>
                  <a:cubicBezTo>
                    <a:pt x="3255" y="3434"/>
                    <a:pt x="3459" y="3595"/>
                    <a:pt x="3690" y="3595"/>
                  </a:cubicBezTo>
                  <a:cubicBezTo>
                    <a:pt x="3746" y="3595"/>
                    <a:pt x="3804" y="3586"/>
                    <a:pt x="3863" y="3564"/>
                  </a:cubicBezTo>
                  <a:cubicBezTo>
                    <a:pt x="4212" y="3438"/>
                    <a:pt x="4384" y="2969"/>
                    <a:pt x="4194" y="2657"/>
                  </a:cubicBezTo>
                  <a:cubicBezTo>
                    <a:pt x="4182" y="2635"/>
                    <a:pt x="4159" y="2624"/>
                    <a:pt x="4136" y="2624"/>
                  </a:cubicBezTo>
                  <a:cubicBezTo>
                    <a:pt x="4124" y="2624"/>
                    <a:pt x="4112" y="2627"/>
                    <a:pt x="4101" y="2633"/>
                  </a:cubicBezTo>
                  <a:cubicBezTo>
                    <a:pt x="3933" y="2736"/>
                    <a:pt x="3838" y="3064"/>
                    <a:pt x="3684" y="3120"/>
                  </a:cubicBezTo>
                  <a:cubicBezTo>
                    <a:pt x="3676" y="3123"/>
                    <a:pt x="3668" y="3124"/>
                    <a:pt x="3659" y="3124"/>
                  </a:cubicBezTo>
                  <a:cubicBezTo>
                    <a:pt x="3511" y="3124"/>
                    <a:pt x="3294" y="2690"/>
                    <a:pt x="3251" y="2605"/>
                  </a:cubicBezTo>
                  <a:cubicBezTo>
                    <a:pt x="2987" y="2093"/>
                    <a:pt x="3154" y="1519"/>
                    <a:pt x="3110" y="982"/>
                  </a:cubicBezTo>
                  <a:lnTo>
                    <a:pt x="3110" y="982"/>
                  </a:lnTo>
                  <a:cubicBezTo>
                    <a:pt x="3208" y="998"/>
                    <a:pt x="3322" y="1008"/>
                    <a:pt x="3442" y="1008"/>
                  </a:cubicBezTo>
                  <a:cubicBezTo>
                    <a:pt x="3993" y="1008"/>
                    <a:pt x="4676" y="814"/>
                    <a:pt x="4596" y="216"/>
                  </a:cubicBezTo>
                  <a:cubicBezTo>
                    <a:pt x="4591" y="177"/>
                    <a:pt x="4566" y="135"/>
                    <a:pt x="4523" y="135"/>
                  </a:cubicBezTo>
                  <a:cubicBezTo>
                    <a:pt x="4521" y="135"/>
                    <a:pt x="4518" y="136"/>
                    <a:pt x="4516" y="136"/>
                  </a:cubicBezTo>
                  <a:cubicBezTo>
                    <a:pt x="4111" y="173"/>
                    <a:pt x="3866" y="495"/>
                    <a:pt x="3425" y="495"/>
                  </a:cubicBezTo>
                  <a:cubicBezTo>
                    <a:pt x="3419" y="495"/>
                    <a:pt x="3414" y="495"/>
                    <a:pt x="3408" y="495"/>
                  </a:cubicBezTo>
                  <a:cubicBezTo>
                    <a:pt x="2944" y="487"/>
                    <a:pt x="2459" y="251"/>
                    <a:pt x="2019" y="119"/>
                  </a:cubicBezTo>
                  <a:cubicBezTo>
                    <a:pt x="1772" y="46"/>
                    <a:pt x="1512" y="0"/>
                    <a:pt x="1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4" name="Google Shape;3984;p8"/>
            <p:cNvSpPr/>
            <p:nvPr/>
          </p:nvSpPr>
          <p:spPr>
            <a:xfrm>
              <a:off x="3399075" y="3249900"/>
              <a:ext cx="93300" cy="100075"/>
            </a:xfrm>
            <a:custGeom>
              <a:avLst/>
              <a:gdLst/>
              <a:ahLst/>
              <a:cxnLst/>
              <a:rect l="l" t="t" r="r" b="b"/>
              <a:pathLst>
                <a:path w="3732" h="4003" extrusionOk="0">
                  <a:moveTo>
                    <a:pt x="2045" y="1773"/>
                  </a:moveTo>
                  <a:cubicBezTo>
                    <a:pt x="2432" y="1773"/>
                    <a:pt x="2754" y="1940"/>
                    <a:pt x="2798" y="2418"/>
                  </a:cubicBezTo>
                  <a:cubicBezTo>
                    <a:pt x="2861" y="3118"/>
                    <a:pt x="2383" y="3455"/>
                    <a:pt x="1862" y="3455"/>
                  </a:cubicBezTo>
                  <a:cubicBezTo>
                    <a:pt x="1450" y="3455"/>
                    <a:pt x="1012" y="3245"/>
                    <a:pt x="793" y="2837"/>
                  </a:cubicBezTo>
                  <a:cubicBezTo>
                    <a:pt x="698" y="2665"/>
                    <a:pt x="670" y="2463"/>
                    <a:pt x="714" y="2272"/>
                  </a:cubicBezTo>
                  <a:cubicBezTo>
                    <a:pt x="987" y="2029"/>
                    <a:pt x="1565" y="1773"/>
                    <a:pt x="2045" y="1773"/>
                  </a:cubicBezTo>
                  <a:close/>
                  <a:moveTo>
                    <a:pt x="1180" y="1"/>
                  </a:moveTo>
                  <a:cubicBezTo>
                    <a:pt x="982" y="1"/>
                    <a:pt x="763" y="87"/>
                    <a:pt x="593" y="273"/>
                  </a:cubicBezTo>
                  <a:cubicBezTo>
                    <a:pt x="541" y="331"/>
                    <a:pt x="560" y="429"/>
                    <a:pt x="639" y="451"/>
                  </a:cubicBezTo>
                  <a:cubicBezTo>
                    <a:pt x="762" y="480"/>
                    <a:pt x="888" y="500"/>
                    <a:pt x="1015" y="505"/>
                  </a:cubicBezTo>
                  <a:cubicBezTo>
                    <a:pt x="1043" y="502"/>
                    <a:pt x="1071" y="501"/>
                    <a:pt x="1100" y="501"/>
                  </a:cubicBezTo>
                  <a:cubicBezTo>
                    <a:pt x="1123" y="501"/>
                    <a:pt x="1146" y="502"/>
                    <a:pt x="1169" y="503"/>
                  </a:cubicBezTo>
                  <a:cubicBezTo>
                    <a:pt x="1134" y="670"/>
                    <a:pt x="960" y="879"/>
                    <a:pt x="878" y="997"/>
                  </a:cubicBezTo>
                  <a:cubicBezTo>
                    <a:pt x="642" y="1346"/>
                    <a:pt x="283" y="1681"/>
                    <a:pt x="198" y="2106"/>
                  </a:cubicBezTo>
                  <a:cubicBezTo>
                    <a:pt x="0" y="3098"/>
                    <a:pt x="858" y="4002"/>
                    <a:pt x="1825" y="4002"/>
                  </a:cubicBezTo>
                  <a:cubicBezTo>
                    <a:pt x="1910" y="4002"/>
                    <a:pt x="1996" y="3995"/>
                    <a:pt x="2082" y="3981"/>
                  </a:cubicBezTo>
                  <a:cubicBezTo>
                    <a:pt x="3065" y="3812"/>
                    <a:pt x="3731" y="2444"/>
                    <a:pt x="2949" y="1681"/>
                  </a:cubicBezTo>
                  <a:cubicBezTo>
                    <a:pt x="2707" y="1445"/>
                    <a:pt x="2344" y="1331"/>
                    <a:pt x="1975" y="1331"/>
                  </a:cubicBezTo>
                  <a:cubicBezTo>
                    <a:pt x="1644" y="1331"/>
                    <a:pt x="1308" y="1424"/>
                    <a:pt x="1052" y="1604"/>
                  </a:cubicBezTo>
                  <a:cubicBezTo>
                    <a:pt x="1256" y="1320"/>
                    <a:pt x="1492" y="1048"/>
                    <a:pt x="1612" y="785"/>
                  </a:cubicBezTo>
                  <a:cubicBezTo>
                    <a:pt x="1838" y="294"/>
                    <a:pt x="1546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5" name="Google Shape;3985;p8"/>
            <p:cNvSpPr/>
            <p:nvPr/>
          </p:nvSpPr>
          <p:spPr>
            <a:xfrm>
              <a:off x="3496925" y="3241650"/>
              <a:ext cx="58550" cy="41225"/>
            </a:xfrm>
            <a:custGeom>
              <a:avLst/>
              <a:gdLst/>
              <a:ahLst/>
              <a:cxnLst/>
              <a:rect l="l" t="t" r="r" b="b"/>
              <a:pathLst>
                <a:path w="2342" h="1649" extrusionOk="0">
                  <a:moveTo>
                    <a:pt x="579" y="0"/>
                  </a:moveTo>
                  <a:cubicBezTo>
                    <a:pt x="346" y="0"/>
                    <a:pt x="110" y="142"/>
                    <a:pt x="17" y="374"/>
                  </a:cubicBezTo>
                  <a:cubicBezTo>
                    <a:pt x="1" y="418"/>
                    <a:pt x="45" y="464"/>
                    <a:pt x="86" y="464"/>
                  </a:cubicBezTo>
                  <a:cubicBezTo>
                    <a:pt x="87" y="464"/>
                    <a:pt x="88" y="464"/>
                    <a:pt x="89" y="464"/>
                  </a:cubicBezTo>
                  <a:cubicBezTo>
                    <a:pt x="197" y="464"/>
                    <a:pt x="360" y="410"/>
                    <a:pt x="494" y="410"/>
                  </a:cubicBezTo>
                  <a:cubicBezTo>
                    <a:pt x="574" y="410"/>
                    <a:pt x="643" y="429"/>
                    <a:pt x="685" y="490"/>
                  </a:cubicBezTo>
                  <a:cubicBezTo>
                    <a:pt x="856" y="738"/>
                    <a:pt x="462" y="1146"/>
                    <a:pt x="316" y="1289"/>
                  </a:cubicBezTo>
                  <a:cubicBezTo>
                    <a:pt x="163" y="1440"/>
                    <a:pt x="302" y="1649"/>
                    <a:pt x="483" y="1649"/>
                  </a:cubicBezTo>
                  <a:cubicBezTo>
                    <a:pt x="497" y="1649"/>
                    <a:pt x="510" y="1648"/>
                    <a:pt x="524" y="1645"/>
                  </a:cubicBezTo>
                  <a:cubicBezTo>
                    <a:pt x="857" y="1591"/>
                    <a:pt x="1192" y="1586"/>
                    <a:pt x="1526" y="1557"/>
                  </a:cubicBezTo>
                  <a:cubicBezTo>
                    <a:pt x="1786" y="1535"/>
                    <a:pt x="2037" y="1443"/>
                    <a:pt x="2291" y="1396"/>
                  </a:cubicBezTo>
                  <a:cubicBezTo>
                    <a:pt x="2342" y="1386"/>
                    <a:pt x="2342" y="1304"/>
                    <a:pt x="2291" y="1294"/>
                  </a:cubicBezTo>
                  <a:cubicBezTo>
                    <a:pt x="1982" y="1237"/>
                    <a:pt x="1689" y="1150"/>
                    <a:pt x="1372" y="1143"/>
                  </a:cubicBezTo>
                  <a:cubicBezTo>
                    <a:pt x="1238" y="1143"/>
                    <a:pt x="1103" y="1150"/>
                    <a:pt x="969" y="1165"/>
                  </a:cubicBezTo>
                  <a:cubicBezTo>
                    <a:pt x="1148" y="868"/>
                    <a:pt x="1228" y="523"/>
                    <a:pt x="1008" y="218"/>
                  </a:cubicBezTo>
                  <a:cubicBezTo>
                    <a:pt x="899" y="67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6" name="Google Shape;3986;p8"/>
            <p:cNvSpPr/>
            <p:nvPr/>
          </p:nvSpPr>
          <p:spPr>
            <a:xfrm>
              <a:off x="3592875" y="3161525"/>
              <a:ext cx="23525" cy="23125"/>
            </a:xfrm>
            <a:custGeom>
              <a:avLst/>
              <a:gdLst/>
              <a:ahLst/>
              <a:cxnLst/>
              <a:rect l="l" t="t" r="r" b="b"/>
              <a:pathLst>
                <a:path w="941" h="925" extrusionOk="0">
                  <a:moveTo>
                    <a:pt x="602" y="1"/>
                  </a:moveTo>
                  <a:cubicBezTo>
                    <a:pt x="527" y="1"/>
                    <a:pt x="454" y="40"/>
                    <a:pt x="408" y="134"/>
                  </a:cubicBezTo>
                  <a:cubicBezTo>
                    <a:pt x="367" y="193"/>
                    <a:pt x="338" y="260"/>
                    <a:pt x="320" y="331"/>
                  </a:cubicBezTo>
                  <a:cubicBezTo>
                    <a:pt x="293" y="385"/>
                    <a:pt x="261" y="434"/>
                    <a:pt x="221" y="480"/>
                  </a:cubicBezTo>
                  <a:cubicBezTo>
                    <a:pt x="149" y="554"/>
                    <a:pt x="82" y="634"/>
                    <a:pt x="21" y="718"/>
                  </a:cubicBezTo>
                  <a:cubicBezTo>
                    <a:pt x="1" y="747"/>
                    <a:pt x="29" y="783"/>
                    <a:pt x="60" y="783"/>
                  </a:cubicBezTo>
                  <a:cubicBezTo>
                    <a:pt x="67" y="783"/>
                    <a:pt x="74" y="781"/>
                    <a:pt x="80" y="777"/>
                  </a:cubicBezTo>
                  <a:cubicBezTo>
                    <a:pt x="151" y="738"/>
                    <a:pt x="226" y="705"/>
                    <a:pt x="305" y="682"/>
                  </a:cubicBezTo>
                  <a:cubicBezTo>
                    <a:pt x="336" y="819"/>
                    <a:pt x="418" y="925"/>
                    <a:pt x="579" y="925"/>
                  </a:cubicBezTo>
                  <a:cubicBezTo>
                    <a:pt x="599" y="925"/>
                    <a:pt x="620" y="923"/>
                    <a:pt x="643" y="920"/>
                  </a:cubicBezTo>
                  <a:cubicBezTo>
                    <a:pt x="661" y="915"/>
                    <a:pt x="677" y="902"/>
                    <a:pt x="685" y="884"/>
                  </a:cubicBezTo>
                  <a:cubicBezTo>
                    <a:pt x="695" y="867"/>
                    <a:pt x="708" y="852"/>
                    <a:pt x="725" y="839"/>
                  </a:cubicBezTo>
                  <a:cubicBezTo>
                    <a:pt x="759" y="811"/>
                    <a:pt x="792" y="736"/>
                    <a:pt x="804" y="695"/>
                  </a:cubicBezTo>
                  <a:cubicBezTo>
                    <a:pt x="830" y="595"/>
                    <a:pt x="809" y="492"/>
                    <a:pt x="851" y="393"/>
                  </a:cubicBezTo>
                  <a:cubicBezTo>
                    <a:pt x="940" y="189"/>
                    <a:pt x="767" y="1"/>
                    <a:pt x="6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7" name="Google Shape;3987;p8"/>
            <p:cNvSpPr/>
            <p:nvPr/>
          </p:nvSpPr>
          <p:spPr>
            <a:xfrm>
              <a:off x="3678050" y="3116450"/>
              <a:ext cx="90550" cy="120775"/>
            </a:xfrm>
            <a:custGeom>
              <a:avLst/>
              <a:gdLst/>
              <a:ahLst/>
              <a:cxnLst/>
              <a:rect l="l" t="t" r="r" b="b"/>
              <a:pathLst>
                <a:path w="3622" h="4831" extrusionOk="0">
                  <a:moveTo>
                    <a:pt x="2182" y="468"/>
                  </a:moveTo>
                  <a:cubicBezTo>
                    <a:pt x="2513" y="468"/>
                    <a:pt x="1904" y="1679"/>
                    <a:pt x="1839" y="1778"/>
                  </a:cubicBezTo>
                  <a:cubicBezTo>
                    <a:pt x="1568" y="2196"/>
                    <a:pt x="1212" y="2488"/>
                    <a:pt x="786" y="2587"/>
                  </a:cubicBezTo>
                  <a:cubicBezTo>
                    <a:pt x="513" y="1681"/>
                    <a:pt x="1163" y="569"/>
                    <a:pt x="2167" y="469"/>
                  </a:cubicBezTo>
                  <a:cubicBezTo>
                    <a:pt x="2172" y="468"/>
                    <a:pt x="2177" y="468"/>
                    <a:pt x="2182" y="468"/>
                  </a:cubicBezTo>
                  <a:close/>
                  <a:moveTo>
                    <a:pt x="2151" y="0"/>
                  </a:moveTo>
                  <a:cubicBezTo>
                    <a:pt x="1727" y="0"/>
                    <a:pt x="1234" y="374"/>
                    <a:pt x="963" y="616"/>
                  </a:cubicBezTo>
                  <a:cubicBezTo>
                    <a:pt x="445" y="1082"/>
                    <a:pt x="52" y="1707"/>
                    <a:pt x="185" y="2432"/>
                  </a:cubicBezTo>
                  <a:cubicBezTo>
                    <a:pt x="195" y="2488"/>
                    <a:pt x="212" y="2544"/>
                    <a:pt x="226" y="2601"/>
                  </a:cubicBezTo>
                  <a:cubicBezTo>
                    <a:pt x="182" y="2595"/>
                    <a:pt x="139" y="2591"/>
                    <a:pt x="95" y="2580"/>
                  </a:cubicBezTo>
                  <a:cubicBezTo>
                    <a:pt x="90" y="2579"/>
                    <a:pt x="85" y="2578"/>
                    <a:pt x="80" y="2578"/>
                  </a:cubicBezTo>
                  <a:cubicBezTo>
                    <a:pt x="31" y="2578"/>
                    <a:pt x="0" y="2640"/>
                    <a:pt x="38" y="2680"/>
                  </a:cubicBezTo>
                  <a:cubicBezTo>
                    <a:pt x="123" y="2769"/>
                    <a:pt x="221" y="2846"/>
                    <a:pt x="328" y="2906"/>
                  </a:cubicBezTo>
                  <a:cubicBezTo>
                    <a:pt x="745" y="3918"/>
                    <a:pt x="1845" y="4830"/>
                    <a:pt x="2930" y="4830"/>
                  </a:cubicBezTo>
                  <a:cubicBezTo>
                    <a:pt x="3133" y="4830"/>
                    <a:pt x="3336" y="4798"/>
                    <a:pt x="3533" y="4729"/>
                  </a:cubicBezTo>
                  <a:cubicBezTo>
                    <a:pt x="3622" y="4701"/>
                    <a:pt x="3622" y="4576"/>
                    <a:pt x="3533" y="4548"/>
                  </a:cubicBezTo>
                  <a:cubicBezTo>
                    <a:pt x="2574" y="4234"/>
                    <a:pt x="1599" y="3851"/>
                    <a:pt x="989" y="3005"/>
                  </a:cubicBezTo>
                  <a:cubicBezTo>
                    <a:pt x="2224" y="2744"/>
                    <a:pt x="3327" y="251"/>
                    <a:pt x="2295" y="16"/>
                  </a:cubicBezTo>
                  <a:cubicBezTo>
                    <a:pt x="2248" y="5"/>
                    <a:pt x="2200" y="0"/>
                    <a:pt x="2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8" name="Google Shape;3988;p8"/>
            <p:cNvSpPr/>
            <p:nvPr/>
          </p:nvSpPr>
          <p:spPr>
            <a:xfrm>
              <a:off x="458025" y="3202000"/>
              <a:ext cx="307900" cy="109650"/>
            </a:xfrm>
            <a:custGeom>
              <a:avLst/>
              <a:gdLst/>
              <a:ahLst/>
              <a:cxnLst/>
              <a:rect l="l" t="t" r="r" b="b"/>
              <a:pathLst>
                <a:path w="12316" h="4386" extrusionOk="0">
                  <a:moveTo>
                    <a:pt x="3087" y="2372"/>
                  </a:moveTo>
                  <a:cubicBezTo>
                    <a:pt x="3192" y="2578"/>
                    <a:pt x="3278" y="2793"/>
                    <a:pt x="3340" y="3016"/>
                  </a:cubicBezTo>
                  <a:cubicBezTo>
                    <a:pt x="3444" y="3403"/>
                    <a:pt x="3087" y="3695"/>
                    <a:pt x="2816" y="3695"/>
                  </a:cubicBezTo>
                  <a:cubicBezTo>
                    <a:pt x="2673" y="3695"/>
                    <a:pt x="2555" y="3614"/>
                    <a:pt x="2539" y="3425"/>
                  </a:cubicBezTo>
                  <a:lnTo>
                    <a:pt x="2538" y="3425"/>
                  </a:lnTo>
                  <a:cubicBezTo>
                    <a:pt x="2502" y="2992"/>
                    <a:pt x="2813" y="2662"/>
                    <a:pt x="3087" y="2372"/>
                  </a:cubicBezTo>
                  <a:close/>
                  <a:moveTo>
                    <a:pt x="2300" y="1"/>
                  </a:moveTo>
                  <a:cubicBezTo>
                    <a:pt x="2250" y="1"/>
                    <a:pt x="2200" y="18"/>
                    <a:pt x="2157" y="57"/>
                  </a:cubicBezTo>
                  <a:cubicBezTo>
                    <a:pt x="2123" y="86"/>
                    <a:pt x="2090" y="118"/>
                    <a:pt x="2057" y="149"/>
                  </a:cubicBezTo>
                  <a:cubicBezTo>
                    <a:pt x="2016" y="185"/>
                    <a:pt x="2000" y="246"/>
                    <a:pt x="2000" y="305"/>
                  </a:cubicBezTo>
                  <a:cubicBezTo>
                    <a:pt x="1430" y="1243"/>
                    <a:pt x="568" y="1948"/>
                    <a:pt x="39" y="2924"/>
                  </a:cubicBezTo>
                  <a:cubicBezTo>
                    <a:pt x="1" y="2997"/>
                    <a:pt x="57" y="3054"/>
                    <a:pt x="117" y="3054"/>
                  </a:cubicBezTo>
                  <a:cubicBezTo>
                    <a:pt x="144" y="3054"/>
                    <a:pt x="173" y="3042"/>
                    <a:pt x="194" y="3015"/>
                  </a:cubicBezTo>
                  <a:cubicBezTo>
                    <a:pt x="805" y="2219"/>
                    <a:pt x="1555" y="1555"/>
                    <a:pt x="2169" y="764"/>
                  </a:cubicBezTo>
                  <a:cubicBezTo>
                    <a:pt x="2365" y="1169"/>
                    <a:pt x="2618" y="1546"/>
                    <a:pt x="2849" y="1935"/>
                  </a:cubicBezTo>
                  <a:cubicBezTo>
                    <a:pt x="2648" y="2139"/>
                    <a:pt x="2462" y="2357"/>
                    <a:pt x="2295" y="2588"/>
                  </a:cubicBezTo>
                  <a:cubicBezTo>
                    <a:pt x="1916" y="3111"/>
                    <a:pt x="1926" y="4235"/>
                    <a:pt x="2698" y="4371"/>
                  </a:cubicBezTo>
                  <a:cubicBezTo>
                    <a:pt x="2755" y="4381"/>
                    <a:pt x="2809" y="4386"/>
                    <a:pt x="2861" y="4386"/>
                  </a:cubicBezTo>
                  <a:cubicBezTo>
                    <a:pt x="3588" y="4386"/>
                    <a:pt x="3953" y="3474"/>
                    <a:pt x="3850" y="2875"/>
                  </a:cubicBezTo>
                  <a:cubicBezTo>
                    <a:pt x="3799" y="2568"/>
                    <a:pt x="3655" y="2268"/>
                    <a:pt x="3491" y="1984"/>
                  </a:cubicBezTo>
                  <a:cubicBezTo>
                    <a:pt x="3860" y="1665"/>
                    <a:pt x="4285" y="1377"/>
                    <a:pt x="4724" y="1190"/>
                  </a:cubicBezTo>
                  <a:cubicBezTo>
                    <a:pt x="5008" y="2171"/>
                    <a:pt x="5111" y="3193"/>
                    <a:pt x="5531" y="4137"/>
                  </a:cubicBezTo>
                  <a:cubicBezTo>
                    <a:pt x="5567" y="4216"/>
                    <a:pt x="5647" y="4253"/>
                    <a:pt x="5729" y="4253"/>
                  </a:cubicBezTo>
                  <a:cubicBezTo>
                    <a:pt x="5814" y="4253"/>
                    <a:pt x="5902" y="4212"/>
                    <a:pt x="5942" y="4137"/>
                  </a:cubicBezTo>
                  <a:cubicBezTo>
                    <a:pt x="6306" y="3435"/>
                    <a:pt x="6498" y="2660"/>
                    <a:pt x="6873" y="1961"/>
                  </a:cubicBezTo>
                  <a:cubicBezTo>
                    <a:pt x="7067" y="1602"/>
                    <a:pt x="7334" y="1417"/>
                    <a:pt x="7576" y="1417"/>
                  </a:cubicBezTo>
                  <a:cubicBezTo>
                    <a:pt x="7852" y="1417"/>
                    <a:pt x="8094" y="1656"/>
                    <a:pt x="8156" y="2147"/>
                  </a:cubicBezTo>
                  <a:cubicBezTo>
                    <a:pt x="8215" y="2606"/>
                    <a:pt x="8173" y="3079"/>
                    <a:pt x="8168" y="3541"/>
                  </a:cubicBezTo>
                  <a:cubicBezTo>
                    <a:pt x="8167" y="3688"/>
                    <a:pt x="8298" y="3773"/>
                    <a:pt x="8422" y="3773"/>
                  </a:cubicBezTo>
                  <a:cubicBezTo>
                    <a:pt x="8519" y="3773"/>
                    <a:pt x="8612" y="3721"/>
                    <a:pt x="8632" y="3604"/>
                  </a:cubicBezTo>
                  <a:cubicBezTo>
                    <a:pt x="8696" y="3216"/>
                    <a:pt x="8789" y="2836"/>
                    <a:pt x="8911" y="2462"/>
                  </a:cubicBezTo>
                  <a:cubicBezTo>
                    <a:pt x="8971" y="2280"/>
                    <a:pt x="9493" y="1504"/>
                    <a:pt x="9684" y="1504"/>
                  </a:cubicBezTo>
                  <a:cubicBezTo>
                    <a:pt x="9707" y="1504"/>
                    <a:pt x="9725" y="1515"/>
                    <a:pt x="9737" y="1540"/>
                  </a:cubicBezTo>
                  <a:cubicBezTo>
                    <a:pt x="9931" y="1934"/>
                    <a:pt x="10079" y="2229"/>
                    <a:pt x="10084" y="2678"/>
                  </a:cubicBezTo>
                  <a:cubicBezTo>
                    <a:pt x="10085" y="2903"/>
                    <a:pt x="10093" y="3172"/>
                    <a:pt x="10238" y="3357"/>
                  </a:cubicBezTo>
                  <a:cubicBezTo>
                    <a:pt x="10435" y="3612"/>
                    <a:pt x="10637" y="3714"/>
                    <a:pt x="10836" y="3714"/>
                  </a:cubicBezTo>
                  <a:cubicBezTo>
                    <a:pt x="11450" y="3714"/>
                    <a:pt x="12024" y="2728"/>
                    <a:pt x="12285" y="2250"/>
                  </a:cubicBezTo>
                  <a:cubicBezTo>
                    <a:pt x="12316" y="2190"/>
                    <a:pt x="12263" y="2123"/>
                    <a:pt x="12209" y="2123"/>
                  </a:cubicBezTo>
                  <a:cubicBezTo>
                    <a:pt x="12190" y="2123"/>
                    <a:pt x="12171" y="2131"/>
                    <a:pt x="12155" y="2150"/>
                  </a:cubicBezTo>
                  <a:cubicBezTo>
                    <a:pt x="11885" y="2468"/>
                    <a:pt x="11287" y="3083"/>
                    <a:pt x="10905" y="3083"/>
                  </a:cubicBezTo>
                  <a:cubicBezTo>
                    <a:pt x="10711" y="3083"/>
                    <a:pt x="10572" y="2923"/>
                    <a:pt x="10561" y="2485"/>
                  </a:cubicBezTo>
                  <a:cubicBezTo>
                    <a:pt x="10549" y="2030"/>
                    <a:pt x="10325" y="1405"/>
                    <a:pt x="9997" y="1079"/>
                  </a:cubicBezTo>
                  <a:cubicBezTo>
                    <a:pt x="9927" y="1009"/>
                    <a:pt x="9849" y="980"/>
                    <a:pt x="9768" y="980"/>
                  </a:cubicBezTo>
                  <a:cubicBezTo>
                    <a:pt x="9483" y="980"/>
                    <a:pt x="9159" y="1332"/>
                    <a:pt x="8999" y="1471"/>
                  </a:cubicBezTo>
                  <a:cubicBezTo>
                    <a:pt x="8839" y="1610"/>
                    <a:pt x="8716" y="1781"/>
                    <a:pt x="8614" y="1966"/>
                  </a:cubicBezTo>
                  <a:cubicBezTo>
                    <a:pt x="8520" y="1353"/>
                    <a:pt x="8256" y="838"/>
                    <a:pt x="7546" y="828"/>
                  </a:cubicBezTo>
                  <a:cubicBezTo>
                    <a:pt x="7541" y="828"/>
                    <a:pt x="7537" y="828"/>
                    <a:pt x="7532" y="828"/>
                  </a:cubicBezTo>
                  <a:cubicBezTo>
                    <a:pt x="6536" y="828"/>
                    <a:pt x="6097" y="2391"/>
                    <a:pt x="5746" y="3374"/>
                  </a:cubicBezTo>
                  <a:cubicBezTo>
                    <a:pt x="5477" y="2536"/>
                    <a:pt x="5384" y="1651"/>
                    <a:pt x="5108" y="812"/>
                  </a:cubicBezTo>
                  <a:cubicBezTo>
                    <a:pt x="5077" y="716"/>
                    <a:pt x="4985" y="634"/>
                    <a:pt x="4883" y="634"/>
                  </a:cubicBezTo>
                  <a:cubicBezTo>
                    <a:pt x="4861" y="634"/>
                    <a:pt x="4838" y="638"/>
                    <a:pt x="4816" y="646"/>
                  </a:cubicBezTo>
                  <a:cubicBezTo>
                    <a:pt x="4257" y="839"/>
                    <a:pt x="3717" y="1172"/>
                    <a:pt x="3241" y="1574"/>
                  </a:cubicBezTo>
                  <a:lnTo>
                    <a:pt x="3187" y="1487"/>
                  </a:lnTo>
                  <a:cubicBezTo>
                    <a:pt x="3038" y="1245"/>
                    <a:pt x="2877" y="1008"/>
                    <a:pt x="2725" y="767"/>
                  </a:cubicBezTo>
                  <a:cubicBezTo>
                    <a:pt x="2657" y="666"/>
                    <a:pt x="2593" y="562"/>
                    <a:pt x="2533" y="457"/>
                  </a:cubicBezTo>
                  <a:cubicBezTo>
                    <a:pt x="2513" y="421"/>
                    <a:pt x="2488" y="390"/>
                    <a:pt x="2461" y="360"/>
                  </a:cubicBezTo>
                  <a:cubicBezTo>
                    <a:pt x="2470" y="346"/>
                    <a:pt x="2480" y="331"/>
                    <a:pt x="2492" y="316"/>
                  </a:cubicBezTo>
                  <a:cubicBezTo>
                    <a:pt x="2595" y="157"/>
                    <a:pt x="2451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89" name="Google Shape;3989;p8"/>
            <p:cNvSpPr/>
            <p:nvPr/>
          </p:nvSpPr>
          <p:spPr>
            <a:xfrm>
              <a:off x="571325" y="3138975"/>
              <a:ext cx="15850" cy="31375"/>
            </a:xfrm>
            <a:custGeom>
              <a:avLst/>
              <a:gdLst/>
              <a:ahLst/>
              <a:cxnLst/>
              <a:rect l="l" t="t" r="r" b="b"/>
              <a:pathLst>
                <a:path w="634" h="1255" extrusionOk="0">
                  <a:moveTo>
                    <a:pt x="349" y="0"/>
                  </a:moveTo>
                  <a:cubicBezTo>
                    <a:pt x="300" y="0"/>
                    <a:pt x="249" y="15"/>
                    <a:pt x="200" y="45"/>
                  </a:cubicBezTo>
                  <a:lnTo>
                    <a:pt x="200" y="45"/>
                  </a:lnTo>
                  <a:cubicBezTo>
                    <a:pt x="209" y="38"/>
                    <a:pt x="212" y="35"/>
                    <a:pt x="209" y="35"/>
                  </a:cubicBezTo>
                  <a:cubicBezTo>
                    <a:pt x="207" y="35"/>
                    <a:pt x="201" y="36"/>
                    <a:pt x="192" y="40"/>
                  </a:cubicBezTo>
                  <a:cubicBezTo>
                    <a:pt x="84" y="80"/>
                    <a:pt x="0" y="189"/>
                    <a:pt x="38" y="311"/>
                  </a:cubicBezTo>
                  <a:cubicBezTo>
                    <a:pt x="81" y="447"/>
                    <a:pt x="58" y="590"/>
                    <a:pt x="64" y="729"/>
                  </a:cubicBezTo>
                  <a:cubicBezTo>
                    <a:pt x="68" y="784"/>
                    <a:pt x="117" y="815"/>
                    <a:pt x="164" y="815"/>
                  </a:cubicBezTo>
                  <a:cubicBezTo>
                    <a:pt x="166" y="815"/>
                    <a:pt x="169" y="815"/>
                    <a:pt x="171" y="814"/>
                  </a:cubicBezTo>
                  <a:cubicBezTo>
                    <a:pt x="212" y="949"/>
                    <a:pt x="260" y="1082"/>
                    <a:pt x="299" y="1218"/>
                  </a:cubicBezTo>
                  <a:cubicBezTo>
                    <a:pt x="306" y="1243"/>
                    <a:pt x="326" y="1255"/>
                    <a:pt x="347" y="1255"/>
                  </a:cubicBezTo>
                  <a:cubicBezTo>
                    <a:pt x="367" y="1255"/>
                    <a:pt x="388" y="1243"/>
                    <a:pt x="396" y="1218"/>
                  </a:cubicBezTo>
                  <a:cubicBezTo>
                    <a:pt x="489" y="898"/>
                    <a:pt x="634" y="591"/>
                    <a:pt x="604" y="252"/>
                  </a:cubicBezTo>
                  <a:cubicBezTo>
                    <a:pt x="591" y="96"/>
                    <a:pt x="477" y="0"/>
                    <a:pt x="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0" name="Google Shape;3990;p8"/>
            <p:cNvSpPr/>
            <p:nvPr/>
          </p:nvSpPr>
          <p:spPr>
            <a:xfrm>
              <a:off x="751400" y="3126825"/>
              <a:ext cx="63600" cy="85250"/>
            </a:xfrm>
            <a:custGeom>
              <a:avLst/>
              <a:gdLst/>
              <a:ahLst/>
              <a:cxnLst/>
              <a:rect l="l" t="t" r="r" b="b"/>
              <a:pathLst>
                <a:path w="2544" h="3410" extrusionOk="0">
                  <a:moveTo>
                    <a:pt x="1304" y="0"/>
                  </a:moveTo>
                  <a:cubicBezTo>
                    <a:pt x="973" y="0"/>
                    <a:pt x="591" y="310"/>
                    <a:pt x="516" y="723"/>
                  </a:cubicBezTo>
                  <a:cubicBezTo>
                    <a:pt x="505" y="763"/>
                    <a:pt x="537" y="798"/>
                    <a:pt x="574" y="798"/>
                  </a:cubicBezTo>
                  <a:cubicBezTo>
                    <a:pt x="583" y="798"/>
                    <a:pt x="593" y="795"/>
                    <a:pt x="603" y="790"/>
                  </a:cubicBezTo>
                  <a:cubicBezTo>
                    <a:pt x="803" y="690"/>
                    <a:pt x="1008" y="428"/>
                    <a:pt x="1236" y="408"/>
                  </a:cubicBezTo>
                  <a:cubicBezTo>
                    <a:pt x="1237" y="408"/>
                    <a:pt x="1238" y="408"/>
                    <a:pt x="1240" y="408"/>
                  </a:cubicBezTo>
                  <a:cubicBezTo>
                    <a:pt x="1340" y="408"/>
                    <a:pt x="1324" y="775"/>
                    <a:pt x="1321" y="838"/>
                  </a:cubicBezTo>
                  <a:cubicBezTo>
                    <a:pt x="1285" y="1556"/>
                    <a:pt x="750" y="2175"/>
                    <a:pt x="168" y="2534"/>
                  </a:cubicBezTo>
                  <a:cubicBezTo>
                    <a:pt x="48" y="2610"/>
                    <a:pt x="1" y="2803"/>
                    <a:pt x="120" y="2905"/>
                  </a:cubicBezTo>
                  <a:cubicBezTo>
                    <a:pt x="442" y="3177"/>
                    <a:pt x="798" y="3328"/>
                    <a:pt x="1213" y="3392"/>
                  </a:cubicBezTo>
                  <a:cubicBezTo>
                    <a:pt x="1289" y="3404"/>
                    <a:pt x="1362" y="3410"/>
                    <a:pt x="1433" y="3410"/>
                  </a:cubicBezTo>
                  <a:cubicBezTo>
                    <a:pt x="1819" y="3410"/>
                    <a:pt x="2146" y="3246"/>
                    <a:pt x="2499" y="3061"/>
                  </a:cubicBezTo>
                  <a:cubicBezTo>
                    <a:pt x="2544" y="3039"/>
                    <a:pt x="2516" y="2983"/>
                    <a:pt x="2474" y="2983"/>
                  </a:cubicBezTo>
                  <a:cubicBezTo>
                    <a:pt x="2472" y="2983"/>
                    <a:pt x="2469" y="2983"/>
                    <a:pt x="2466" y="2984"/>
                  </a:cubicBezTo>
                  <a:cubicBezTo>
                    <a:pt x="2320" y="3010"/>
                    <a:pt x="2150" y="3024"/>
                    <a:pt x="1970" y="3024"/>
                  </a:cubicBezTo>
                  <a:cubicBezTo>
                    <a:pt x="1546" y="3024"/>
                    <a:pt x="1068" y="2945"/>
                    <a:pt x="717" y="2756"/>
                  </a:cubicBezTo>
                  <a:cubicBezTo>
                    <a:pt x="1413" y="2263"/>
                    <a:pt x="1941" y="1369"/>
                    <a:pt x="1802" y="520"/>
                  </a:cubicBezTo>
                  <a:cubicBezTo>
                    <a:pt x="1740" y="150"/>
                    <a:pt x="1535" y="0"/>
                    <a:pt x="13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1" name="Google Shape;3991;p8"/>
            <p:cNvSpPr/>
            <p:nvPr/>
          </p:nvSpPr>
          <p:spPr>
            <a:xfrm>
              <a:off x="764525" y="3202125"/>
              <a:ext cx="165125" cy="94075"/>
            </a:xfrm>
            <a:custGeom>
              <a:avLst/>
              <a:gdLst/>
              <a:ahLst/>
              <a:cxnLst/>
              <a:rect l="l" t="t" r="r" b="b"/>
              <a:pathLst>
                <a:path w="6605" h="3763" extrusionOk="0">
                  <a:moveTo>
                    <a:pt x="2322" y="2040"/>
                  </a:moveTo>
                  <a:cubicBezTo>
                    <a:pt x="2513" y="2040"/>
                    <a:pt x="2699" y="2076"/>
                    <a:pt x="2888" y="2139"/>
                  </a:cubicBezTo>
                  <a:cubicBezTo>
                    <a:pt x="2509" y="2550"/>
                    <a:pt x="2095" y="2923"/>
                    <a:pt x="1592" y="3190"/>
                  </a:cubicBezTo>
                  <a:cubicBezTo>
                    <a:pt x="1538" y="3219"/>
                    <a:pt x="1450" y="3235"/>
                    <a:pt x="1355" y="3235"/>
                  </a:cubicBezTo>
                  <a:cubicBezTo>
                    <a:pt x="1051" y="3235"/>
                    <a:pt x="669" y="3068"/>
                    <a:pt x="1049" y="2591"/>
                  </a:cubicBezTo>
                  <a:cubicBezTo>
                    <a:pt x="1180" y="2427"/>
                    <a:pt x="1393" y="2327"/>
                    <a:pt x="1575" y="2232"/>
                  </a:cubicBezTo>
                  <a:cubicBezTo>
                    <a:pt x="1840" y="2097"/>
                    <a:pt x="2084" y="2040"/>
                    <a:pt x="2322" y="2040"/>
                  </a:cubicBezTo>
                  <a:close/>
                  <a:moveTo>
                    <a:pt x="4810" y="0"/>
                  </a:moveTo>
                  <a:cubicBezTo>
                    <a:pt x="4785" y="0"/>
                    <a:pt x="4759" y="10"/>
                    <a:pt x="4735" y="32"/>
                  </a:cubicBezTo>
                  <a:cubicBezTo>
                    <a:pt x="4184" y="531"/>
                    <a:pt x="3729" y="1148"/>
                    <a:pt x="3244" y="1728"/>
                  </a:cubicBezTo>
                  <a:cubicBezTo>
                    <a:pt x="2976" y="1613"/>
                    <a:pt x="2699" y="1534"/>
                    <a:pt x="2409" y="1534"/>
                  </a:cubicBezTo>
                  <a:cubicBezTo>
                    <a:pt x="2311" y="1534"/>
                    <a:pt x="2211" y="1543"/>
                    <a:pt x="2110" y="1563"/>
                  </a:cubicBezTo>
                  <a:cubicBezTo>
                    <a:pt x="1346" y="1712"/>
                    <a:pt x="0" y="2330"/>
                    <a:pt x="584" y="3303"/>
                  </a:cubicBezTo>
                  <a:cubicBezTo>
                    <a:pt x="779" y="3627"/>
                    <a:pt x="1029" y="3763"/>
                    <a:pt x="1311" y="3763"/>
                  </a:cubicBezTo>
                  <a:cubicBezTo>
                    <a:pt x="1930" y="3763"/>
                    <a:pt x="2704" y="3108"/>
                    <a:pt x="3378" y="2345"/>
                  </a:cubicBezTo>
                  <a:cubicBezTo>
                    <a:pt x="3419" y="2367"/>
                    <a:pt x="3458" y="2385"/>
                    <a:pt x="3499" y="2406"/>
                  </a:cubicBezTo>
                  <a:cubicBezTo>
                    <a:pt x="4520" y="2941"/>
                    <a:pt x="5335" y="3597"/>
                    <a:pt x="6524" y="3699"/>
                  </a:cubicBezTo>
                  <a:cubicBezTo>
                    <a:pt x="6526" y="3699"/>
                    <a:pt x="6528" y="3699"/>
                    <a:pt x="6530" y="3699"/>
                  </a:cubicBezTo>
                  <a:cubicBezTo>
                    <a:pt x="6605" y="3699"/>
                    <a:pt x="6603" y="3593"/>
                    <a:pt x="6542" y="3569"/>
                  </a:cubicBezTo>
                  <a:cubicBezTo>
                    <a:pt x="5547" y="3161"/>
                    <a:pt x="4682" y="2508"/>
                    <a:pt x="3747" y="1981"/>
                  </a:cubicBezTo>
                  <a:cubicBezTo>
                    <a:pt x="3734" y="1973"/>
                    <a:pt x="3719" y="1966"/>
                    <a:pt x="3705" y="1958"/>
                  </a:cubicBezTo>
                  <a:cubicBezTo>
                    <a:pt x="4295" y="1228"/>
                    <a:pt x="4763" y="482"/>
                    <a:pt x="4902" y="162"/>
                  </a:cubicBezTo>
                  <a:cubicBezTo>
                    <a:pt x="4937" y="80"/>
                    <a:pt x="4880" y="0"/>
                    <a:pt x="4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2" name="Google Shape;3992;p8"/>
            <p:cNvSpPr/>
            <p:nvPr/>
          </p:nvSpPr>
          <p:spPr>
            <a:xfrm>
              <a:off x="983625" y="3205325"/>
              <a:ext cx="46600" cy="64925"/>
            </a:xfrm>
            <a:custGeom>
              <a:avLst/>
              <a:gdLst/>
              <a:ahLst/>
              <a:cxnLst/>
              <a:rect l="l" t="t" r="r" b="b"/>
              <a:pathLst>
                <a:path w="1864" h="2597" extrusionOk="0">
                  <a:moveTo>
                    <a:pt x="1189" y="0"/>
                  </a:moveTo>
                  <a:cubicBezTo>
                    <a:pt x="1182" y="0"/>
                    <a:pt x="1176" y="1"/>
                    <a:pt x="1169" y="3"/>
                  </a:cubicBezTo>
                  <a:cubicBezTo>
                    <a:pt x="818" y="106"/>
                    <a:pt x="795" y="646"/>
                    <a:pt x="759" y="944"/>
                  </a:cubicBezTo>
                  <a:cubicBezTo>
                    <a:pt x="756" y="974"/>
                    <a:pt x="757" y="1002"/>
                    <a:pt x="756" y="1031"/>
                  </a:cubicBezTo>
                  <a:cubicBezTo>
                    <a:pt x="659" y="1044"/>
                    <a:pt x="562" y="1054"/>
                    <a:pt x="465" y="1077"/>
                  </a:cubicBezTo>
                  <a:cubicBezTo>
                    <a:pt x="306" y="1117"/>
                    <a:pt x="190" y="1233"/>
                    <a:pt x="37" y="1279"/>
                  </a:cubicBezTo>
                  <a:cubicBezTo>
                    <a:pt x="0" y="1290"/>
                    <a:pt x="6" y="1349"/>
                    <a:pt x="46" y="1349"/>
                  </a:cubicBezTo>
                  <a:cubicBezTo>
                    <a:pt x="46" y="1349"/>
                    <a:pt x="47" y="1349"/>
                    <a:pt x="47" y="1349"/>
                  </a:cubicBezTo>
                  <a:cubicBezTo>
                    <a:pt x="55" y="1349"/>
                    <a:pt x="63" y="1349"/>
                    <a:pt x="71" y="1349"/>
                  </a:cubicBezTo>
                  <a:cubicBezTo>
                    <a:pt x="195" y="1349"/>
                    <a:pt x="347" y="1416"/>
                    <a:pt x="465" y="1438"/>
                  </a:cubicBezTo>
                  <a:cubicBezTo>
                    <a:pt x="559" y="1453"/>
                    <a:pt x="652" y="1461"/>
                    <a:pt x="748" y="1463"/>
                  </a:cubicBezTo>
                  <a:cubicBezTo>
                    <a:pt x="767" y="1833"/>
                    <a:pt x="849" y="2186"/>
                    <a:pt x="954" y="2563"/>
                  </a:cubicBezTo>
                  <a:cubicBezTo>
                    <a:pt x="961" y="2586"/>
                    <a:pt x="980" y="2597"/>
                    <a:pt x="999" y="2597"/>
                  </a:cubicBezTo>
                  <a:cubicBezTo>
                    <a:pt x="1018" y="2597"/>
                    <a:pt x="1037" y="2586"/>
                    <a:pt x="1045" y="2563"/>
                  </a:cubicBezTo>
                  <a:cubicBezTo>
                    <a:pt x="1141" y="2209"/>
                    <a:pt x="1200" y="1845"/>
                    <a:pt x="1223" y="1477"/>
                  </a:cubicBezTo>
                  <a:cubicBezTo>
                    <a:pt x="1251" y="1478"/>
                    <a:pt x="1280" y="1479"/>
                    <a:pt x="1308" y="1479"/>
                  </a:cubicBezTo>
                  <a:cubicBezTo>
                    <a:pt x="1458" y="1479"/>
                    <a:pt x="1606" y="1465"/>
                    <a:pt x="1720" y="1407"/>
                  </a:cubicBezTo>
                  <a:cubicBezTo>
                    <a:pt x="1858" y="1335"/>
                    <a:pt x="1863" y="1102"/>
                    <a:pt x="1719" y="1031"/>
                  </a:cubicBezTo>
                  <a:cubicBezTo>
                    <a:pt x="1620" y="983"/>
                    <a:pt x="1498" y="968"/>
                    <a:pt x="1373" y="968"/>
                  </a:cubicBezTo>
                  <a:cubicBezTo>
                    <a:pt x="1335" y="968"/>
                    <a:pt x="1296" y="970"/>
                    <a:pt x="1258" y="972"/>
                  </a:cubicBezTo>
                  <a:cubicBezTo>
                    <a:pt x="1300" y="654"/>
                    <a:pt x="1371" y="277"/>
                    <a:pt x="1253" y="37"/>
                  </a:cubicBezTo>
                  <a:cubicBezTo>
                    <a:pt x="1240" y="13"/>
                    <a:pt x="1215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3" name="Google Shape;3993;p8"/>
            <p:cNvSpPr/>
            <p:nvPr/>
          </p:nvSpPr>
          <p:spPr>
            <a:xfrm>
              <a:off x="1084675" y="3205425"/>
              <a:ext cx="242025" cy="92500"/>
            </a:xfrm>
            <a:custGeom>
              <a:avLst/>
              <a:gdLst/>
              <a:ahLst/>
              <a:cxnLst/>
              <a:rect l="l" t="t" r="r" b="b"/>
              <a:pathLst>
                <a:path w="9681" h="3700" extrusionOk="0">
                  <a:moveTo>
                    <a:pt x="4761" y="766"/>
                  </a:moveTo>
                  <a:cubicBezTo>
                    <a:pt x="4963" y="766"/>
                    <a:pt x="5185" y="854"/>
                    <a:pt x="5403" y="1052"/>
                  </a:cubicBezTo>
                  <a:cubicBezTo>
                    <a:pt x="5876" y="1480"/>
                    <a:pt x="5292" y="2359"/>
                    <a:pt x="4633" y="2359"/>
                  </a:cubicBezTo>
                  <a:cubicBezTo>
                    <a:pt x="4400" y="2359"/>
                    <a:pt x="4158" y="2249"/>
                    <a:pt x="3950" y="1970"/>
                  </a:cubicBezTo>
                  <a:cubicBezTo>
                    <a:pt x="3960" y="1872"/>
                    <a:pt x="3973" y="1775"/>
                    <a:pt x="3979" y="1677"/>
                  </a:cubicBezTo>
                  <a:cubicBezTo>
                    <a:pt x="4018" y="1136"/>
                    <a:pt x="4347" y="766"/>
                    <a:pt x="4761" y="766"/>
                  </a:cubicBezTo>
                  <a:close/>
                  <a:moveTo>
                    <a:pt x="8712" y="2135"/>
                  </a:moveTo>
                  <a:cubicBezTo>
                    <a:pt x="8774" y="2264"/>
                    <a:pt x="8820" y="2400"/>
                    <a:pt x="8851" y="2540"/>
                  </a:cubicBezTo>
                  <a:cubicBezTo>
                    <a:pt x="8876" y="2645"/>
                    <a:pt x="8891" y="2753"/>
                    <a:pt x="8894" y="2861"/>
                  </a:cubicBezTo>
                  <a:cubicBezTo>
                    <a:pt x="8906" y="3020"/>
                    <a:pt x="8764" y="3114"/>
                    <a:pt x="8628" y="3114"/>
                  </a:cubicBezTo>
                  <a:cubicBezTo>
                    <a:pt x="8494" y="3114"/>
                    <a:pt x="8366" y="3022"/>
                    <a:pt x="8399" y="2807"/>
                  </a:cubicBezTo>
                  <a:cubicBezTo>
                    <a:pt x="8435" y="2581"/>
                    <a:pt x="8559" y="2353"/>
                    <a:pt x="8712" y="2135"/>
                  </a:cubicBezTo>
                  <a:close/>
                  <a:moveTo>
                    <a:pt x="1597" y="1"/>
                  </a:moveTo>
                  <a:cubicBezTo>
                    <a:pt x="947" y="1"/>
                    <a:pt x="680" y="432"/>
                    <a:pt x="679" y="976"/>
                  </a:cubicBezTo>
                  <a:cubicBezTo>
                    <a:pt x="275" y="1455"/>
                    <a:pt x="29" y="2051"/>
                    <a:pt x="3" y="2738"/>
                  </a:cubicBezTo>
                  <a:cubicBezTo>
                    <a:pt x="0" y="2799"/>
                    <a:pt x="51" y="2833"/>
                    <a:pt x="101" y="2833"/>
                  </a:cubicBezTo>
                  <a:cubicBezTo>
                    <a:pt x="141" y="2833"/>
                    <a:pt x="181" y="2811"/>
                    <a:pt x="192" y="2764"/>
                  </a:cubicBezTo>
                  <a:cubicBezTo>
                    <a:pt x="301" y="2320"/>
                    <a:pt x="493" y="1900"/>
                    <a:pt x="756" y="1528"/>
                  </a:cubicBezTo>
                  <a:cubicBezTo>
                    <a:pt x="818" y="1757"/>
                    <a:pt x="908" y="1980"/>
                    <a:pt x="1026" y="2189"/>
                  </a:cubicBezTo>
                  <a:cubicBezTo>
                    <a:pt x="1423" y="2890"/>
                    <a:pt x="1991" y="3266"/>
                    <a:pt x="2544" y="3266"/>
                  </a:cubicBezTo>
                  <a:cubicBezTo>
                    <a:pt x="2974" y="3266"/>
                    <a:pt x="3394" y="3040"/>
                    <a:pt x="3718" y="2564"/>
                  </a:cubicBezTo>
                  <a:cubicBezTo>
                    <a:pt x="3735" y="2600"/>
                    <a:pt x="3748" y="2638"/>
                    <a:pt x="3766" y="2671"/>
                  </a:cubicBezTo>
                  <a:cubicBezTo>
                    <a:pt x="3776" y="2690"/>
                    <a:pt x="3791" y="2698"/>
                    <a:pt x="3807" y="2698"/>
                  </a:cubicBezTo>
                  <a:cubicBezTo>
                    <a:pt x="3835" y="2698"/>
                    <a:pt x="3865" y="2673"/>
                    <a:pt x="3868" y="2643"/>
                  </a:cubicBezTo>
                  <a:lnTo>
                    <a:pt x="3874" y="2594"/>
                  </a:lnTo>
                  <a:cubicBezTo>
                    <a:pt x="4105" y="2782"/>
                    <a:pt x="4363" y="2890"/>
                    <a:pt x="4642" y="2890"/>
                  </a:cubicBezTo>
                  <a:cubicBezTo>
                    <a:pt x="4858" y="2890"/>
                    <a:pt x="5086" y="2824"/>
                    <a:pt x="5323" y="2681"/>
                  </a:cubicBezTo>
                  <a:cubicBezTo>
                    <a:pt x="5552" y="2540"/>
                    <a:pt x="5756" y="2299"/>
                    <a:pt x="5889" y="2025"/>
                  </a:cubicBezTo>
                  <a:cubicBezTo>
                    <a:pt x="6327" y="1680"/>
                    <a:pt x="6755" y="1309"/>
                    <a:pt x="7168" y="937"/>
                  </a:cubicBezTo>
                  <a:cubicBezTo>
                    <a:pt x="7572" y="1213"/>
                    <a:pt x="8008" y="1429"/>
                    <a:pt x="8387" y="1747"/>
                  </a:cubicBezTo>
                  <a:cubicBezTo>
                    <a:pt x="8215" y="2002"/>
                    <a:pt x="8061" y="2266"/>
                    <a:pt x="7949" y="2553"/>
                  </a:cubicBezTo>
                  <a:cubicBezTo>
                    <a:pt x="7743" y="3076"/>
                    <a:pt x="8160" y="3700"/>
                    <a:pt x="8721" y="3700"/>
                  </a:cubicBezTo>
                  <a:cubicBezTo>
                    <a:pt x="8776" y="3700"/>
                    <a:pt x="8832" y="3694"/>
                    <a:pt x="8889" y="3681"/>
                  </a:cubicBezTo>
                  <a:cubicBezTo>
                    <a:pt x="9558" y="3534"/>
                    <a:pt x="9409" y="2661"/>
                    <a:pt x="9261" y="2179"/>
                  </a:cubicBezTo>
                  <a:cubicBezTo>
                    <a:pt x="9209" y="2015"/>
                    <a:pt x="9130" y="1861"/>
                    <a:pt x="9027" y="1723"/>
                  </a:cubicBezTo>
                  <a:cubicBezTo>
                    <a:pt x="9130" y="1595"/>
                    <a:pt x="9227" y="1473"/>
                    <a:pt x="9306" y="1359"/>
                  </a:cubicBezTo>
                  <a:cubicBezTo>
                    <a:pt x="9527" y="1039"/>
                    <a:pt x="9660" y="553"/>
                    <a:pt x="9680" y="166"/>
                  </a:cubicBezTo>
                  <a:cubicBezTo>
                    <a:pt x="9681" y="131"/>
                    <a:pt x="9654" y="113"/>
                    <a:pt x="9626" y="113"/>
                  </a:cubicBezTo>
                  <a:cubicBezTo>
                    <a:pt x="9603" y="113"/>
                    <a:pt x="9580" y="125"/>
                    <a:pt x="9571" y="151"/>
                  </a:cubicBezTo>
                  <a:cubicBezTo>
                    <a:pt x="9427" y="615"/>
                    <a:pt x="8983" y="960"/>
                    <a:pt x="8681" y="1341"/>
                  </a:cubicBezTo>
                  <a:cubicBezTo>
                    <a:pt x="8259" y="978"/>
                    <a:pt x="7708" y="724"/>
                    <a:pt x="7267" y="442"/>
                  </a:cubicBezTo>
                  <a:cubicBezTo>
                    <a:pt x="7231" y="419"/>
                    <a:pt x="7191" y="409"/>
                    <a:pt x="7151" y="409"/>
                  </a:cubicBezTo>
                  <a:cubicBezTo>
                    <a:pt x="7089" y="409"/>
                    <a:pt x="7027" y="434"/>
                    <a:pt x="6983" y="478"/>
                  </a:cubicBezTo>
                  <a:cubicBezTo>
                    <a:pt x="6701" y="755"/>
                    <a:pt x="6327" y="1019"/>
                    <a:pt x="6030" y="1329"/>
                  </a:cubicBezTo>
                  <a:cubicBezTo>
                    <a:pt x="6023" y="1211"/>
                    <a:pt x="5994" y="1094"/>
                    <a:pt x="5941" y="988"/>
                  </a:cubicBezTo>
                  <a:cubicBezTo>
                    <a:pt x="5709" y="533"/>
                    <a:pt x="5190" y="261"/>
                    <a:pt x="4683" y="261"/>
                  </a:cubicBezTo>
                  <a:cubicBezTo>
                    <a:pt x="4417" y="261"/>
                    <a:pt x="4154" y="335"/>
                    <a:pt x="3937" y="497"/>
                  </a:cubicBezTo>
                  <a:cubicBezTo>
                    <a:pt x="3492" y="829"/>
                    <a:pt x="3423" y="1403"/>
                    <a:pt x="3520" y="1936"/>
                  </a:cubicBezTo>
                  <a:cubicBezTo>
                    <a:pt x="3517" y="1941"/>
                    <a:pt x="3510" y="1943"/>
                    <a:pt x="3508" y="1947"/>
                  </a:cubicBezTo>
                  <a:cubicBezTo>
                    <a:pt x="3243" y="2519"/>
                    <a:pt x="2896" y="2791"/>
                    <a:pt x="2530" y="2791"/>
                  </a:cubicBezTo>
                  <a:cubicBezTo>
                    <a:pt x="2180" y="2791"/>
                    <a:pt x="1813" y="2543"/>
                    <a:pt x="1484" y="2072"/>
                  </a:cubicBezTo>
                  <a:cubicBezTo>
                    <a:pt x="1294" y="1801"/>
                    <a:pt x="1135" y="1436"/>
                    <a:pt x="1094" y="1117"/>
                  </a:cubicBezTo>
                  <a:cubicBezTo>
                    <a:pt x="1369" y="837"/>
                    <a:pt x="1697" y="615"/>
                    <a:pt x="2060" y="463"/>
                  </a:cubicBezTo>
                  <a:cubicBezTo>
                    <a:pt x="2232" y="391"/>
                    <a:pt x="2281" y="114"/>
                    <a:pt x="2060" y="61"/>
                  </a:cubicBezTo>
                  <a:cubicBezTo>
                    <a:pt x="1888" y="20"/>
                    <a:pt x="1734" y="1"/>
                    <a:pt x="1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4" name="Google Shape;3994;p8"/>
            <p:cNvSpPr/>
            <p:nvPr/>
          </p:nvSpPr>
          <p:spPr>
            <a:xfrm>
              <a:off x="1314675" y="3130575"/>
              <a:ext cx="57925" cy="56875"/>
            </a:xfrm>
            <a:custGeom>
              <a:avLst/>
              <a:gdLst/>
              <a:ahLst/>
              <a:cxnLst/>
              <a:rect l="l" t="t" r="r" b="b"/>
              <a:pathLst>
                <a:path w="2317" h="2275" extrusionOk="0">
                  <a:moveTo>
                    <a:pt x="624" y="1"/>
                  </a:moveTo>
                  <a:cubicBezTo>
                    <a:pt x="317" y="1"/>
                    <a:pt x="49" y="436"/>
                    <a:pt x="61" y="780"/>
                  </a:cubicBezTo>
                  <a:cubicBezTo>
                    <a:pt x="61" y="825"/>
                    <a:pt x="99" y="856"/>
                    <a:pt x="139" y="856"/>
                  </a:cubicBezTo>
                  <a:cubicBezTo>
                    <a:pt x="158" y="856"/>
                    <a:pt x="177" y="849"/>
                    <a:pt x="193" y="834"/>
                  </a:cubicBezTo>
                  <a:cubicBezTo>
                    <a:pt x="288" y="736"/>
                    <a:pt x="433" y="497"/>
                    <a:pt x="539" y="497"/>
                  </a:cubicBezTo>
                  <a:cubicBezTo>
                    <a:pt x="579" y="497"/>
                    <a:pt x="613" y="530"/>
                    <a:pt x="637" y="617"/>
                  </a:cubicBezTo>
                  <a:cubicBezTo>
                    <a:pt x="754" y="1036"/>
                    <a:pt x="429" y="1479"/>
                    <a:pt x="155" y="1748"/>
                  </a:cubicBezTo>
                  <a:cubicBezTo>
                    <a:pt x="1" y="1900"/>
                    <a:pt x="116" y="2166"/>
                    <a:pt x="329" y="2168"/>
                  </a:cubicBezTo>
                  <a:cubicBezTo>
                    <a:pt x="649" y="2174"/>
                    <a:pt x="969" y="2202"/>
                    <a:pt x="1284" y="2254"/>
                  </a:cubicBezTo>
                  <a:cubicBezTo>
                    <a:pt x="1383" y="2270"/>
                    <a:pt x="1483" y="2275"/>
                    <a:pt x="1583" y="2275"/>
                  </a:cubicBezTo>
                  <a:cubicBezTo>
                    <a:pt x="1741" y="2275"/>
                    <a:pt x="1898" y="2263"/>
                    <a:pt x="2055" y="2263"/>
                  </a:cubicBezTo>
                  <a:cubicBezTo>
                    <a:pt x="2115" y="2263"/>
                    <a:pt x="2174" y="2265"/>
                    <a:pt x="2233" y="2269"/>
                  </a:cubicBezTo>
                  <a:cubicBezTo>
                    <a:pt x="2234" y="2269"/>
                    <a:pt x="2235" y="2269"/>
                    <a:pt x="2237" y="2269"/>
                  </a:cubicBezTo>
                  <a:cubicBezTo>
                    <a:pt x="2295" y="2269"/>
                    <a:pt x="2316" y="2182"/>
                    <a:pt x="2264" y="2154"/>
                  </a:cubicBezTo>
                  <a:cubicBezTo>
                    <a:pt x="1981" y="2012"/>
                    <a:pt x="1731" y="1839"/>
                    <a:pt x="1421" y="1756"/>
                  </a:cubicBezTo>
                  <a:cubicBezTo>
                    <a:pt x="1236" y="1705"/>
                    <a:pt x="1039" y="1687"/>
                    <a:pt x="841" y="1680"/>
                  </a:cubicBezTo>
                  <a:cubicBezTo>
                    <a:pt x="1134" y="1234"/>
                    <a:pt x="1305" y="657"/>
                    <a:pt x="973" y="214"/>
                  </a:cubicBezTo>
                  <a:cubicBezTo>
                    <a:pt x="860" y="62"/>
                    <a:pt x="739" y="1"/>
                    <a:pt x="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5" name="Google Shape;3995;p8"/>
            <p:cNvSpPr/>
            <p:nvPr/>
          </p:nvSpPr>
          <p:spPr>
            <a:xfrm>
              <a:off x="1341275" y="3200550"/>
              <a:ext cx="123950" cy="85250"/>
            </a:xfrm>
            <a:custGeom>
              <a:avLst/>
              <a:gdLst/>
              <a:ahLst/>
              <a:cxnLst/>
              <a:rect l="l" t="t" r="r" b="b"/>
              <a:pathLst>
                <a:path w="4958" h="3410" extrusionOk="0">
                  <a:moveTo>
                    <a:pt x="855" y="1190"/>
                  </a:moveTo>
                  <a:cubicBezTo>
                    <a:pt x="1117" y="1190"/>
                    <a:pt x="1415" y="1341"/>
                    <a:pt x="1712" y="1552"/>
                  </a:cubicBezTo>
                  <a:cubicBezTo>
                    <a:pt x="1509" y="1668"/>
                    <a:pt x="1297" y="1772"/>
                    <a:pt x="1081" y="1862"/>
                  </a:cubicBezTo>
                  <a:cubicBezTo>
                    <a:pt x="953" y="1914"/>
                    <a:pt x="806" y="1967"/>
                    <a:pt x="664" y="1967"/>
                  </a:cubicBezTo>
                  <a:cubicBezTo>
                    <a:pt x="636" y="1967"/>
                    <a:pt x="608" y="1965"/>
                    <a:pt x="580" y="1960"/>
                  </a:cubicBezTo>
                  <a:cubicBezTo>
                    <a:pt x="341" y="1921"/>
                    <a:pt x="567" y="1216"/>
                    <a:pt x="797" y="1193"/>
                  </a:cubicBezTo>
                  <a:cubicBezTo>
                    <a:pt x="816" y="1191"/>
                    <a:pt x="835" y="1190"/>
                    <a:pt x="855" y="1190"/>
                  </a:cubicBezTo>
                  <a:close/>
                  <a:moveTo>
                    <a:pt x="4402" y="0"/>
                  </a:moveTo>
                  <a:cubicBezTo>
                    <a:pt x="4397" y="0"/>
                    <a:pt x="4392" y="1"/>
                    <a:pt x="4388" y="2"/>
                  </a:cubicBezTo>
                  <a:cubicBezTo>
                    <a:pt x="3637" y="154"/>
                    <a:pt x="2957" y="783"/>
                    <a:pt x="2323" y="1183"/>
                  </a:cubicBezTo>
                  <a:cubicBezTo>
                    <a:pt x="2245" y="1232"/>
                    <a:pt x="2167" y="1281"/>
                    <a:pt x="2088" y="1329"/>
                  </a:cubicBezTo>
                  <a:cubicBezTo>
                    <a:pt x="1604" y="1016"/>
                    <a:pt x="1144" y="791"/>
                    <a:pt x="785" y="791"/>
                  </a:cubicBezTo>
                  <a:cubicBezTo>
                    <a:pt x="427" y="791"/>
                    <a:pt x="169" y="1014"/>
                    <a:pt x="85" y="1591"/>
                  </a:cubicBezTo>
                  <a:cubicBezTo>
                    <a:pt x="1" y="2163"/>
                    <a:pt x="286" y="2346"/>
                    <a:pt x="656" y="2346"/>
                  </a:cubicBezTo>
                  <a:cubicBezTo>
                    <a:pt x="929" y="2346"/>
                    <a:pt x="1248" y="2246"/>
                    <a:pt x="1501" y="2129"/>
                  </a:cubicBezTo>
                  <a:cubicBezTo>
                    <a:pt x="1694" y="2039"/>
                    <a:pt x="1885" y="1939"/>
                    <a:pt x="2073" y="1832"/>
                  </a:cubicBezTo>
                  <a:cubicBezTo>
                    <a:pt x="2455" y="2152"/>
                    <a:pt x="2810" y="2512"/>
                    <a:pt x="3054" y="2699"/>
                  </a:cubicBezTo>
                  <a:cubicBezTo>
                    <a:pt x="3504" y="3046"/>
                    <a:pt x="3990" y="3410"/>
                    <a:pt x="4550" y="3410"/>
                  </a:cubicBezTo>
                  <a:cubicBezTo>
                    <a:pt x="4663" y="3410"/>
                    <a:pt x="4778" y="3395"/>
                    <a:pt x="4896" y="3363"/>
                  </a:cubicBezTo>
                  <a:cubicBezTo>
                    <a:pt x="4957" y="3347"/>
                    <a:pt x="4937" y="3269"/>
                    <a:pt x="4883" y="3263"/>
                  </a:cubicBezTo>
                  <a:cubicBezTo>
                    <a:pt x="4465" y="3212"/>
                    <a:pt x="3463" y="2297"/>
                    <a:pt x="2478" y="1595"/>
                  </a:cubicBezTo>
                  <a:cubicBezTo>
                    <a:pt x="3180" y="1162"/>
                    <a:pt x="3850" y="643"/>
                    <a:pt x="4462" y="130"/>
                  </a:cubicBezTo>
                  <a:cubicBezTo>
                    <a:pt x="4520" y="79"/>
                    <a:pt x="4464" y="0"/>
                    <a:pt x="4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6" name="Google Shape;3996;p8"/>
            <p:cNvSpPr/>
            <p:nvPr/>
          </p:nvSpPr>
          <p:spPr>
            <a:xfrm>
              <a:off x="1513875" y="3190175"/>
              <a:ext cx="98575" cy="14200"/>
            </a:xfrm>
            <a:custGeom>
              <a:avLst/>
              <a:gdLst/>
              <a:ahLst/>
              <a:cxnLst/>
              <a:rect l="l" t="t" r="r" b="b"/>
              <a:pathLst>
                <a:path w="3943" h="568" extrusionOk="0">
                  <a:moveTo>
                    <a:pt x="3143" y="0"/>
                  </a:moveTo>
                  <a:cubicBezTo>
                    <a:pt x="2786" y="0"/>
                    <a:pt x="2421" y="53"/>
                    <a:pt x="2075" y="67"/>
                  </a:cubicBezTo>
                  <a:cubicBezTo>
                    <a:pt x="1390" y="94"/>
                    <a:pt x="715" y="133"/>
                    <a:pt x="59" y="340"/>
                  </a:cubicBezTo>
                  <a:cubicBezTo>
                    <a:pt x="10" y="354"/>
                    <a:pt x="0" y="441"/>
                    <a:pt x="59" y="451"/>
                  </a:cubicBezTo>
                  <a:cubicBezTo>
                    <a:pt x="468" y="518"/>
                    <a:pt x="875" y="536"/>
                    <a:pt x="1283" y="536"/>
                  </a:cubicBezTo>
                  <a:cubicBezTo>
                    <a:pt x="1546" y="536"/>
                    <a:pt x="1810" y="529"/>
                    <a:pt x="2075" y="522"/>
                  </a:cubicBezTo>
                  <a:cubicBezTo>
                    <a:pt x="2664" y="507"/>
                    <a:pt x="3312" y="568"/>
                    <a:pt x="3847" y="304"/>
                  </a:cubicBezTo>
                  <a:cubicBezTo>
                    <a:pt x="3942" y="258"/>
                    <a:pt x="3908" y="123"/>
                    <a:pt x="3821" y="94"/>
                  </a:cubicBezTo>
                  <a:cubicBezTo>
                    <a:pt x="3604" y="23"/>
                    <a:pt x="3375" y="0"/>
                    <a:pt x="3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7" name="Google Shape;3997;p8"/>
            <p:cNvSpPr/>
            <p:nvPr/>
          </p:nvSpPr>
          <p:spPr>
            <a:xfrm>
              <a:off x="1526825" y="3209625"/>
              <a:ext cx="90625" cy="13175"/>
            </a:xfrm>
            <a:custGeom>
              <a:avLst/>
              <a:gdLst/>
              <a:ahLst/>
              <a:cxnLst/>
              <a:rect l="l" t="t" r="r" b="b"/>
              <a:pathLst>
                <a:path w="3625" h="527" extrusionOk="0">
                  <a:moveTo>
                    <a:pt x="1000" y="0"/>
                  </a:moveTo>
                  <a:cubicBezTo>
                    <a:pt x="615" y="0"/>
                    <a:pt x="207" y="46"/>
                    <a:pt x="12" y="264"/>
                  </a:cubicBezTo>
                  <a:cubicBezTo>
                    <a:pt x="1" y="275"/>
                    <a:pt x="1" y="293"/>
                    <a:pt x="12" y="306"/>
                  </a:cubicBezTo>
                  <a:cubicBezTo>
                    <a:pt x="185" y="494"/>
                    <a:pt x="509" y="523"/>
                    <a:pt x="811" y="523"/>
                  </a:cubicBezTo>
                  <a:cubicBezTo>
                    <a:pt x="950" y="523"/>
                    <a:pt x="1084" y="517"/>
                    <a:pt x="1196" y="517"/>
                  </a:cubicBezTo>
                  <a:cubicBezTo>
                    <a:pt x="1219" y="517"/>
                    <a:pt x="1240" y="517"/>
                    <a:pt x="1260" y="518"/>
                  </a:cubicBezTo>
                  <a:cubicBezTo>
                    <a:pt x="1496" y="525"/>
                    <a:pt x="1731" y="527"/>
                    <a:pt x="1966" y="527"/>
                  </a:cubicBezTo>
                  <a:cubicBezTo>
                    <a:pt x="2367" y="527"/>
                    <a:pt x="2767" y="521"/>
                    <a:pt x="3168" y="521"/>
                  </a:cubicBezTo>
                  <a:cubicBezTo>
                    <a:pt x="3297" y="521"/>
                    <a:pt x="3427" y="521"/>
                    <a:pt x="3557" y="523"/>
                  </a:cubicBezTo>
                  <a:cubicBezTo>
                    <a:pt x="3603" y="523"/>
                    <a:pt x="3624" y="456"/>
                    <a:pt x="3582" y="433"/>
                  </a:cubicBezTo>
                  <a:cubicBezTo>
                    <a:pt x="2957" y="114"/>
                    <a:pt x="2350" y="37"/>
                    <a:pt x="1653" y="23"/>
                  </a:cubicBezTo>
                  <a:cubicBezTo>
                    <a:pt x="1488" y="19"/>
                    <a:pt x="1249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8" name="Google Shape;3998;p8"/>
            <p:cNvSpPr/>
            <p:nvPr/>
          </p:nvSpPr>
          <p:spPr>
            <a:xfrm>
              <a:off x="1656425" y="3137375"/>
              <a:ext cx="62000" cy="145100"/>
            </a:xfrm>
            <a:custGeom>
              <a:avLst/>
              <a:gdLst/>
              <a:ahLst/>
              <a:cxnLst/>
              <a:rect l="l" t="t" r="r" b="b"/>
              <a:pathLst>
                <a:path w="2480" h="5804" extrusionOk="0">
                  <a:moveTo>
                    <a:pt x="2063" y="1"/>
                  </a:moveTo>
                  <a:cubicBezTo>
                    <a:pt x="2000" y="1"/>
                    <a:pt x="1939" y="33"/>
                    <a:pt x="1902" y="112"/>
                  </a:cubicBezTo>
                  <a:cubicBezTo>
                    <a:pt x="1395" y="1170"/>
                    <a:pt x="540" y="1999"/>
                    <a:pt x="30" y="3045"/>
                  </a:cubicBezTo>
                  <a:cubicBezTo>
                    <a:pt x="0" y="3096"/>
                    <a:pt x="43" y="3147"/>
                    <a:pt x="89" y="3147"/>
                  </a:cubicBezTo>
                  <a:cubicBezTo>
                    <a:pt x="105" y="3147"/>
                    <a:pt x="121" y="3141"/>
                    <a:pt x="135" y="3128"/>
                  </a:cubicBezTo>
                  <a:cubicBezTo>
                    <a:pt x="747" y="2622"/>
                    <a:pt x="1283" y="1974"/>
                    <a:pt x="1726" y="1285"/>
                  </a:cubicBezTo>
                  <a:lnTo>
                    <a:pt x="1726" y="1285"/>
                  </a:lnTo>
                  <a:cubicBezTo>
                    <a:pt x="1590" y="2778"/>
                    <a:pt x="1728" y="4310"/>
                    <a:pt x="2031" y="5762"/>
                  </a:cubicBezTo>
                  <a:cubicBezTo>
                    <a:pt x="2037" y="5789"/>
                    <a:pt x="2063" y="5803"/>
                    <a:pt x="2088" y="5803"/>
                  </a:cubicBezTo>
                  <a:cubicBezTo>
                    <a:pt x="2114" y="5803"/>
                    <a:pt x="2139" y="5790"/>
                    <a:pt x="2144" y="5762"/>
                  </a:cubicBezTo>
                  <a:cubicBezTo>
                    <a:pt x="2479" y="3943"/>
                    <a:pt x="1974" y="2110"/>
                    <a:pt x="2295" y="278"/>
                  </a:cubicBezTo>
                  <a:cubicBezTo>
                    <a:pt x="2322" y="130"/>
                    <a:pt x="218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3999" name="Google Shape;3999;p8"/>
            <p:cNvSpPr/>
            <p:nvPr/>
          </p:nvSpPr>
          <p:spPr>
            <a:xfrm>
              <a:off x="1749550" y="2896675"/>
              <a:ext cx="120475" cy="87100"/>
            </a:xfrm>
            <a:custGeom>
              <a:avLst/>
              <a:gdLst/>
              <a:ahLst/>
              <a:cxnLst/>
              <a:rect l="l" t="t" r="r" b="b"/>
              <a:pathLst>
                <a:path w="4819" h="3484" extrusionOk="0">
                  <a:moveTo>
                    <a:pt x="2691" y="587"/>
                  </a:moveTo>
                  <a:lnTo>
                    <a:pt x="2691" y="587"/>
                  </a:lnTo>
                  <a:cubicBezTo>
                    <a:pt x="2470" y="1010"/>
                    <a:pt x="2394" y="1494"/>
                    <a:pt x="2479" y="1963"/>
                  </a:cubicBezTo>
                  <a:cubicBezTo>
                    <a:pt x="2146" y="2363"/>
                    <a:pt x="1690" y="2652"/>
                    <a:pt x="1248" y="2652"/>
                  </a:cubicBezTo>
                  <a:cubicBezTo>
                    <a:pt x="1242" y="2652"/>
                    <a:pt x="1236" y="2652"/>
                    <a:pt x="1229" y="2652"/>
                  </a:cubicBezTo>
                  <a:cubicBezTo>
                    <a:pt x="890" y="2646"/>
                    <a:pt x="744" y="2132"/>
                    <a:pt x="790" y="1881"/>
                  </a:cubicBezTo>
                  <a:cubicBezTo>
                    <a:pt x="859" y="1502"/>
                    <a:pt x="1264" y="1212"/>
                    <a:pt x="1561" y="1018"/>
                  </a:cubicBezTo>
                  <a:cubicBezTo>
                    <a:pt x="1918" y="785"/>
                    <a:pt x="2301" y="690"/>
                    <a:pt x="2691" y="587"/>
                  </a:cubicBezTo>
                  <a:close/>
                  <a:moveTo>
                    <a:pt x="3261" y="1"/>
                  </a:moveTo>
                  <a:cubicBezTo>
                    <a:pt x="3183" y="1"/>
                    <a:pt x="3104" y="30"/>
                    <a:pt x="3039" y="96"/>
                  </a:cubicBezTo>
                  <a:cubicBezTo>
                    <a:pt x="3014" y="123"/>
                    <a:pt x="2996" y="151"/>
                    <a:pt x="2973" y="177"/>
                  </a:cubicBezTo>
                  <a:cubicBezTo>
                    <a:pt x="2854" y="135"/>
                    <a:pt x="2728" y="116"/>
                    <a:pt x="2598" y="116"/>
                  </a:cubicBezTo>
                  <a:cubicBezTo>
                    <a:pt x="1955" y="116"/>
                    <a:pt x="1226" y="572"/>
                    <a:pt x="805" y="923"/>
                  </a:cubicBezTo>
                  <a:cubicBezTo>
                    <a:pt x="153" y="1468"/>
                    <a:pt x="1" y="2459"/>
                    <a:pt x="668" y="3059"/>
                  </a:cubicBezTo>
                  <a:cubicBezTo>
                    <a:pt x="859" y="3230"/>
                    <a:pt x="1076" y="3298"/>
                    <a:pt x="1301" y="3298"/>
                  </a:cubicBezTo>
                  <a:cubicBezTo>
                    <a:pt x="1808" y="3298"/>
                    <a:pt x="2352" y="2950"/>
                    <a:pt x="2704" y="2649"/>
                  </a:cubicBezTo>
                  <a:cubicBezTo>
                    <a:pt x="2704" y="2649"/>
                    <a:pt x="2704" y="2647"/>
                    <a:pt x="2706" y="2646"/>
                  </a:cubicBezTo>
                  <a:cubicBezTo>
                    <a:pt x="2714" y="2662"/>
                    <a:pt x="2719" y="2680"/>
                    <a:pt x="2729" y="2696"/>
                  </a:cubicBezTo>
                  <a:cubicBezTo>
                    <a:pt x="2960" y="3128"/>
                    <a:pt x="3528" y="3483"/>
                    <a:pt x="4025" y="3483"/>
                  </a:cubicBezTo>
                  <a:cubicBezTo>
                    <a:pt x="4349" y="3483"/>
                    <a:pt x="4642" y="3332"/>
                    <a:pt x="4791" y="2951"/>
                  </a:cubicBezTo>
                  <a:cubicBezTo>
                    <a:pt x="4819" y="2882"/>
                    <a:pt x="4769" y="2806"/>
                    <a:pt x="4702" y="2782"/>
                  </a:cubicBezTo>
                  <a:cubicBezTo>
                    <a:pt x="4231" y="2614"/>
                    <a:pt x="3734" y="2808"/>
                    <a:pt x="3401" y="2339"/>
                  </a:cubicBezTo>
                  <a:cubicBezTo>
                    <a:pt x="3336" y="2242"/>
                    <a:pt x="3283" y="2139"/>
                    <a:pt x="3247" y="2029"/>
                  </a:cubicBezTo>
                  <a:cubicBezTo>
                    <a:pt x="3597" y="1507"/>
                    <a:pt x="3792" y="872"/>
                    <a:pt x="3616" y="272"/>
                  </a:cubicBezTo>
                  <a:cubicBezTo>
                    <a:pt x="3570" y="114"/>
                    <a:pt x="3416" y="1"/>
                    <a:pt x="3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0" name="Google Shape;4000;p8"/>
            <p:cNvSpPr/>
            <p:nvPr/>
          </p:nvSpPr>
          <p:spPr>
            <a:xfrm>
              <a:off x="1871600" y="2880200"/>
              <a:ext cx="105225" cy="115925"/>
            </a:xfrm>
            <a:custGeom>
              <a:avLst/>
              <a:gdLst/>
              <a:ahLst/>
              <a:cxnLst/>
              <a:rect l="l" t="t" r="r" b="b"/>
              <a:pathLst>
                <a:path w="4209" h="4637" extrusionOk="0">
                  <a:moveTo>
                    <a:pt x="1073" y="1"/>
                  </a:moveTo>
                  <a:cubicBezTo>
                    <a:pt x="430" y="1"/>
                    <a:pt x="0" y="915"/>
                    <a:pt x="270" y="1451"/>
                  </a:cubicBezTo>
                  <a:cubicBezTo>
                    <a:pt x="280" y="1469"/>
                    <a:pt x="298" y="1478"/>
                    <a:pt x="317" y="1478"/>
                  </a:cubicBezTo>
                  <a:cubicBezTo>
                    <a:pt x="334" y="1478"/>
                    <a:pt x="351" y="1471"/>
                    <a:pt x="362" y="1454"/>
                  </a:cubicBezTo>
                  <a:cubicBezTo>
                    <a:pt x="478" y="1301"/>
                    <a:pt x="816" y="569"/>
                    <a:pt x="1128" y="569"/>
                  </a:cubicBezTo>
                  <a:cubicBezTo>
                    <a:pt x="1216" y="569"/>
                    <a:pt x="1302" y="627"/>
                    <a:pt x="1380" y="772"/>
                  </a:cubicBezTo>
                  <a:cubicBezTo>
                    <a:pt x="1493" y="980"/>
                    <a:pt x="1526" y="1246"/>
                    <a:pt x="1571" y="1476"/>
                  </a:cubicBezTo>
                  <a:cubicBezTo>
                    <a:pt x="1633" y="1795"/>
                    <a:pt x="1682" y="2119"/>
                    <a:pt x="1743" y="2438"/>
                  </a:cubicBezTo>
                  <a:cubicBezTo>
                    <a:pt x="1244" y="3049"/>
                    <a:pt x="714" y="3748"/>
                    <a:pt x="649" y="4514"/>
                  </a:cubicBezTo>
                  <a:cubicBezTo>
                    <a:pt x="643" y="4588"/>
                    <a:pt x="707" y="4637"/>
                    <a:pt x="772" y="4637"/>
                  </a:cubicBezTo>
                  <a:cubicBezTo>
                    <a:pt x="801" y="4637"/>
                    <a:pt x="829" y="4627"/>
                    <a:pt x="852" y="4607"/>
                  </a:cubicBezTo>
                  <a:cubicBezTo>
                    <a:pt x="1287" y="4210"/>
                    <a:pt x="1597" y="3659"/>
                    <a:pt x="1917" y="3136"/>
                  </a:cubicBezTo>
                  <a:cubicBezTo>
                    <a:pt x="1923" y="3157"/>
                    <a:pt x="1927" y="3178"/>
                    <a:pt x="1935" y="3198"/>
                  </a:cubicBezTo>
                  <a:cubicBezTo>
                    <a:pt x="2050" y="3542"/>
                    <a:pt x="2278" y="3937"/>
                    <a:pt x="2674" y="3937"/>
                  </a:cubicBezTo>
                  <a:cubicBezTo>
                    <a:pt x="2705" y="3937"/>
                    <a:pt x="2737" y="3935"/>
                    <a:pt x="2770" y="3930"/>
                  </a:cubicBezTo>
                  <a:cubicBezTo>
                    <a:pt x="3313" y="3848"/>
                    <a:pt x="3716" y="3198"/>
                    <a:pt x="3710" y="2691"/>
                  </a:cubicBezTo>
                  <a:cubicBezTo>
                    <a:pt x="3711" y="2611"/>
                    <a:pt x="3645" y="2550"/>
                    <a:pt x="3572" y="2550"/>
                  </a:cubicBezTo>
                  <a:cubicBezTo>
                    <a:pt x="3551" y="2550"/>
                    <a:pt x="3529" y="2555"/>
                    <a:pt x="3508" y="2566"/>
                  </a:cubicBezTo>
                  <a:cubicBezTo>
                    <a:pt x="3181" y="2732"/>
                    <a:pt x="3017" y="3001"/>
                    <a:pt x="2753" y="3242"/>
                  </a:cubicBezTo>
                  <a:cubicBezTo>
                    <a:pt x="2730" y="3263"/>
                    <a:pt x="2709" y="3273"/>
                    <a:pt x="2691" y="3273"/>
                  </a:cubicBezTo>
                  <a:cubicBezTo>
                    <a:pt x="2615" y="3273"/>
                    <a:pt x="2578" y="3110"/>
                    <a:pt x="2530" y="2973"/>
                  </a:cubicBezTo>
                  <a:cubicBezTo>
                    <a:pt x="2471" y="2801"/>
                    <a:pt x="2422" y="2624"/>
                    <a:pt x="2383" y="2445"/>
                  </a:cubicBezTo>
                  <a:cubicBezTo>
                    <a:pt x="2948" y="1682"/>
                    <a:pt x="3613" y="1000"/>
                    <a:pt x="4177" y="237"/>
                  </a:cubicBezTo>
                  <a:cubicBezTo>
                    <a:pt x="4208" y="194"/>
                    <a:pt x="4167" y="134"/>
                    <a:pt x="4121" y="134"/>
                  </a:cubicBezTo>
                  <a:cubicBezTo>
                    <a:pt x="4111" y="134"/>
                    <a:pt x="4100" y="137"/>
                    <a:pt x="4090" y="144"/>
                  </a:cubicBezTo>
                  <a:cubicBezTo>
                    <a:pt x="3398" y="595"/>
                    <a:pt x="2799" y="1193"/>
                    <a:pt x="2260" y="1823"/>
                  </a:cubicBezTo>
                  <a:cubicBezTo>
                    <a:pt x="2218" y="1597"/>
                    <a:pt x="2179" y="1371"/>
                    <a:pt x="2130" y="1149"/>
                  </a:cubicBezTo>
                  <a:cubicBezTo>
                    <a:pt x="2007" y="603"/>
                    <a:pt x="1843" y="188"/>
                    <a:pt x="1264" y="27"/>
                  </a:cubicBezTo>
                  <a:cubicBezTo>
                    <a:pt x="1199" y="9"/>
                    <a:pt x="1135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1" name="Google Shape;4001;p8"/>
            <p:cNvSpPr/>
            <p:nvPr/>
          </p:nvSpPr>
          <p:spPr>
            <a:xfrm>
              <a:off x="1999100" y="2827375"/>
              <a:ext cx="51375" cy="74250"/>
            </a:xfrm>
            <a:custGeom>
              <a:avLst/>
              <a:gdLst/>
              <a:ahLst/>
              <a:cxnLst/>
              <a:rect l="l" t="t" r="r" b="b"/>
              <a:pathLst>
                <a:path w="2055" h="2970" extrusionOk="0">
                  <a:moveTo>
                    <a:pt x="918" y="0"/>
                  </a:moveTo>
                  <a:cubicBezTo>
                    <a:pt x="674" y="0"/>
                    <a:pt x="385" y="185"/>
                    <a:pt x="385" y="429"/>
                  </a:cubicBezTo>
                  <a:cubicBezTo>
                    <a:pt x="385" y="464"/>
                    <a:pt x="406" y="493"/>
                    <a:pt x="437" y="503"/>
                  </a:cubicBezTo>
                  <a:cubicBezTo>
                    <a:pt x="458" y="510"/>
                    <a:pt x="480" y="513"/>
                    <a:pt x="503" y="513"/>
                  </a:cubicBezTo>
                  <a:cubicBezTo>
                    <a:pt x="604" y="513"/>
                    <a:pt x="723" y="455"/>
                    <a:pt x="808" y="455"/>
                  </a:cubicBezTo>
                  <a:cubicBezTo>
                    <a:pt x="828" y="455"/>
                    <a:pt x="845" y="458"/>
                    <a:pt x="860" y="465"/>
                  </a:cubicBezTo>
                  <a:cubicBezTo>
                    <a:pt x="941" y="505"/>
                    <a:pt x="849" y="895"/>
                    <a:pt x="834" y="966"/>
                  </a:cubicBezTo>
                  <a:cubicBezTo>
                    <a:pt x="727" y="1467"/>
                    <a:pt x="529" y="1986"/>
                    <a:pt x="127" y="2322"/>
                  </a:cubicBezTo>
                  <a:cubicBezTo>
                    <a:pt x="1" y="2429"/>
                    <a:pt x="66" y="2622"/>
                    <a:pt x="206" y="2675"/>
                  </a:cubicBezTo>
                  <a:cubicBezTo>
                    <a:pt x="589" y="2818"/>
                    <a:pt x="995" y="2970"/>
                    <a:pt x="1398" y="2970"/>
                  </a:cubicBezTo>
                  <a:cubicBezTo>
                    <a:pt x="1601" y="2970"/>
                    <a:pt x="1804" y="2931"/>
                    <a:pt x="2002" y="2832"/>
                  </a:cubicBezTo>
                  <a:cubicBezTo>
                    <a:pt x="2051" y="2806"/>
                    <a:pt x="2055" y="2736"/>
                    <a:pt x="2007" y="2704"/>
                  </a:cubicBezTo>
                  <a:cubicBezTo>
                    <a:pt x="1605" y="2448"/>
                    <a:pt x="1152" y="2399"/>
                    <a:pt x="696" y="2335"/>
                  </a:cubicBezTo>
                  <a:cubicBezTo>
                    <a:pt x="1101" y="1860"/>
                    <a:pt x="1398" y="1202"/>
                    <a:pt x="1392" y="611"/>
                  </a:cubicBezTo>
                  <a:cubicBezTo>
                    <a:pt x="1389" y="360"/>
                    <a:pt x="1290" y="86"/>
                    <a:pt x="1026" y="14"/>
                  </a:cubicBezTo>
                  <a:cubicBezTo>
                    <a:pt x="992" y="5"/>
                    <a:pt x="955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2" name="Google Shape;4002;p8"/>
            <p:cNvSpPr/>
            <p:nvPr/>
          </p:nvSpPr>
          <p:spPr>
            <a:xfrm>
              <a:off x="2084400" y="2911675"/>
              <a:ext cx="64500" cy="71850"/>
            </a:xfrm>
            <a:custGeom>
              <a:avLst/>
              <a:gdLst/>
              <a:ahLst/>
              <a:cxnLst/>
              <a:rect l="l" t="t" r="r" b="b"/>
              <a:pathLst>
                <a:path w="2580" h="2874" extrusionOk="0">
                  <a:moveTo>
                    <a:pt x="1376" y="0"/>
                  </a:moveTo>
                  <a:cubicBezTo>
                    <a:pt x="1359" y="0"/>
                    <a:pt x="1342" y="6"/>
                    <a:pt x="1330" y="18"/>
                  </a:cubicBezTo>
                  <a:cubicBezTo>
                    <a:pt x="1103" y="243"/>
                    <a:pt x="987" y="587"/>
                    <a:pt x="947" y="966"/>
                  </a:cubicBezTo>
                  <a:cubicBezTo>
                    <a:pt x="668" y="1001"/>
                    <a:pt x="394" y="1068"/>
                    <a:pt x="134" y="1168"/>
                  </a:cubicBezTo>
                  <a:cubicBezTo>
                    <a:pt x="1" y="1220"/>
                    <a:pt x="81" y="1389"/>
                    <a:pt x="188" y="1406"/>
                  </a:cubicBezTo>
                  <a:cubicBezTo>
                    <a:pt x="377" y="1437"/>
                    <a:pt x="567" y="1446"/>
                    <a:pt x="758" y="1446"/>
                  </a:cubicBezTo>
                  <a:cubicBezTo>
                    <a:pt x="818" y="1446"/>
                    <a:pt x="877" y="1445"/>
                    <a:pt x="936" y="1444"/>
                  </a:cubicBezTo>
                  <a:cubicBezTo>
                    <a:pt x="962" y="1977"/>
                    <a:pt x="1115" y="2510"/>
                    <a:pt x="1328" y="2838"/>
                  </a:cubicBezTo>
                  <a:cubicBezTo>
                    <a:pt x="1342" y="2860"/>
                    <a:pt x="1370" y="2873"/>
                    <a:pt x="1397" y="2873"/>
                  </a:cubicBezTo>
                  <a:cubicBezTo>
                    <a:pt x="1423" y="2873"/>
                    <a:pt x="1448" y="2859"/>
                    <a:pt x="1454" y="2826"/>
                  </a:cubicBezTo>
                  <a:cubicBezTo>
                    <a:pt x="1543" y="2351"/>
                    <a:pt x="1479" y="1901"/>
                    <a:pt x="1454" y="1426"/>
                  </a:cubicBezTo>
                  <a:lnTo>
                    <a:pt x="1485" y="1426"/>
                  </a:lnTo>
                  <a:cubicBezTo>
                    <a:pt x="1496" y="1425"/>
                    <a:pt x="1507" y="1425"/>
                    <a:pt x="1518" y="1425"/>
                  </a:cubicBezTo>
                  <a:cubicBezTo>
                    <a:pt x="1700" y="1425"/>
                    <a:pt x="1905" y="1466"/>
                    <a:pt x="2096" y="1466"/>
                  </a:cubicBezTo>
                  <a:cubicBezTo>
                    <a:pt x="2261" y="1466"/>
                    <a:pt x="2416" y="1436"/>
                    <a:pt x="2539" y="1322"/>
                  </a:cubicBezTo>
                  <a:cubicBezTo>
                    <a:pt x="2571" y="1293"/>
                    <a:pt x="2580" y="1243"/>
                    <a:pt x="2558" y="1204"/>
                  </a:cubicBezTo>
                  <a:cubicBezTo>
                    <a:pt x="2420" y="957"/>
                    <a:pt x="2126" y="920"/>
                    <a:pt x="1841" y="920"/>
                  </a:cubicBezTo>
                  <a:cubicBezTo>
                    <a:pt x="1723" y="920"/>
                    <a:pt x="1606" y="926"/>
                    <a:pt x="1503" y="927"/>
                  </a:cubicBezTo>
                  <a:cubicBezTo>
                    <a:pt x="1487" y="927"/>
                    <a:pt x="1471" y="928"/>
                    <a:pt x="1454" y="928"/>
                  </a:cubicBezTo>
                  <a:cubicBezTo>
                    <a:pt x="1467" y="635"/>
                    <a:pt x="1489" y="341"/>
                    <a:pt x="1446" y="54"/>
                  </a:cubicBezTo>
                  <a:cubicBezTo>
                    <a:pt x="1442" y="20"/>
                    <a:pt x="1408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3" name="Google Shape;4003;p8"/>
            <p:cNvSpPr/>
            <p:nvPr/>
          </p:nvSpPr>
          <p:spPr>
            <a:xfrm>
              <a:off x="2220350" y="2851525"/>
              <a:ext cx="109575" cy="138200"/>
            </a:xfrm>
            <a:custGeom>
              <a:avLst/>
              <a:gdLst/>
              <a:ahLst/>
              <a:cxnLst/>
              <a:rect l="l" t="t" r="r" b="b"/>
              <a:pathLst>
                <a:path w="4383" h="5528" extrusionOk="0">
                  <a:moveTo>
                    <a:pt x="1543" y="513"/>
                  </a:moveTo>
                  <a:cubicBezTo>
                    <a:pt x="1692" y="513"/>
                    <a:pt x="1625" y="1202"/>
                    <a:pt x="1430" y="1535"/>
                  </a:cubicBezTo>
                  <a:cubicBezTo>
                    <a:pt x="1302" y="1751"/>
                    <a:pt x="1128" y="1943"/>
                    <a:pt x="942" y="2124"/>
                  </a:cubicBezTo>
                  <a:cubicBezTo>
                    <a:pt x="951" y="2039"/>
                    <a:pt x="956" y="1955"/>
                    <a:pt x="965" y="1873"/>
                  </a:cubicBezTo>
                  <a:cubicBezTo>
                    <a:pt x="1005" y="1535"/>
                    <a:pt x="1116" y="1204"/>
                    <a:pt x="1261" y="898"/>
                  </a:cubicBezTo>
                  <a:cubicBezTo>
                    <a:pt x="1392" y="620"/>
                    <a:pt x="1484" y="513"/>
                    <a:pt x="1543" y="513"/>
                  </a:cubicBezTo>
                  <a:close/>
                  <a:moveTo>
                    <a:pt x="1616" y="1"/>
                  </a:moveTo>
                  <a:cubicBezTo>
                    <a:pt x="1567" y="1"/>
                    <a:pt x="1517" y="19"/>
                    <a:pt x="1482" y="49"/>
                  </a:cubicBezTo>
                  <a:cubicBezTo>
                    <a:pt x="795" y="636"/>
                    <a:pt x="491" y="1576"/>
                    <a:pt x="477" y="2549"/>
                  </a:cubicBezTo>
                  <a:cubicBezTo>
                    <a:pt x="337" y="2668"/>
                    <a:pt x="199" y="2787"/>
                    <a:pt x="70" y="2906"/>
                  </a:cubicBezTo>
                  <a:cubicBezTo>
                    <a:pt x="0" y="2970"/>
                    <a:pt x="58" y="3071"/>
                    <a:pt x="136" y="3071"/>
                  </a:cubicBezTo>
                  <a:cubicBezTo>
                    <a:pt x="150" y="3071"/>
                    <a:pt x="165" y="3068"/>
                    <a:pt x="180" y="3061"/>
                  </a:cubicBezTo>
                  <a:cubicBezTo>
                    <a:pt x="278" y="3013"/>
                    <a:pt x="380" y="2956"/>
                    <a:pt x="483" y="2895"/>
                  </a:cubicBezTo>
                  <a:cubicBezTo>
                    <a:pt x="534" y="3856"/>
                    <a:pt x="854" y="4811"/>
                    <a:pt x="1367" y="5457"/>
                  </a:cubicBezTo>
                  <a:cubicBezTo>
                    <a:pt x="1405" y="5505"/>
                    <a:pt x="1465" y="5528"/>
                    <a:pt x="1526" y="5528"/>
                  </a:cubicBezTo>
                  <a:cubicBezTo>
                    <a:pt x="1582" y="5528"/>
                    <a:pt x="1639" y="5508"/>
                    <a:pt x="1677" y="5469"/>
                  </a:cubicBezTo>
                  <a:cubicBezTo>
                    <a:pt x="2297" y="4847"/>
                    <a:pt x="2539" y="4122"/>
                    <a:pt x="2770" y="3334"/>
                  </a:cubicBezTo>
                  <a:cubicBezTo>
                    <a:pt x="2870" y="3408"/>
                    <a:pt x="2972" y="3462"/>
                    <a:pt x="3059" y="3480"/>
                  </a:cubicBezTo>
                  <a:cubicBezTo>
                    <a:pt x="3188" y="3505"/>
                    <a:pt x="3301" y="3518"/>
                    <a:pt x="3404" y="3518"/>
                  </a:cubicBezTo>
                  <a:cubicBezTo>
                    <a:pt x="3775" y="3518"/>
                    <a:pt x="4005" y="3352"/>
                    <a:pt x="4318" y="2988"/>
                  </a:cubicBezTo>
                  <a:cubicBezTo>
                    <a:pt x="4383" y="2912"/>
                    <a:pt x="4344" y="2786"/>
                    <a:pt x="4245" y="2786"/>
                  </a:cubicBezTo>
                  <a:cubicBezTo>
                    <a:pt x="4235" y="2786"/>
                    <a:pt x="4224" y="2787"/>
                    <a:pt x="4213" y="2790"/>
                  </a:cubicBezTo>
                  <a:cubicBezTo>
                    <a:pt x="4151" y="2805"/>
                    <a:pt x="4065" y="2812"/>
                    <a:pt x="3966" y="2812"/>
                  </a:cubicBezTo>
                  <a:cubicBezTo>
                    <a:pt x="3559" y="2812"/>
                    <a:pt x="2941" y="2703"/>
                    <a:pt x="2929" y="2664"/>
                  </a:cubicBezTo>
                  <a:cubicBezTo>
                    <a:pt x="2883" y="2522"/>
                    <a:pt x="2761" y="2452"/>
                    <a:pt x="2641" y="2452"/>
                  </a:cubicBezTo>
                  <a:cubicBezTo>
                    <a:pt x="2507" y="2452"/>
                    <a:pt x="2377" y="2541"/>
                    <a:pt x="2366" y="2718"/>
                  </a:cubicBezTo>
                  <a:cubicBezTo>
                    <a:pt x="2320" y="3531"/>
                    <a:pt x="2050" y="4320"/>
                    <a:pt x="1541" y="4955"/>
                  </a:cubicBezTo>
                  <a:cubicBezTo>
                    <a:pt x="1069" y="4294"/>
                    <a:pt x="913" y="3423"/>
                    <a:pt x="921" y="2595"/>
                  </a:cubicBezTo>
                  <a:cubicBezTo>
                    <a:pt x="1740" y="1960"/>
                    <a:pt x="2415" y="971"/>
                    <a:pt x="1741" y="59"/>
                  </a:cubicBezTo>
                  <a:cubicBezTo>
                    <a:pt x="1711" y="18"/>
                    <a:pt x="1664" y="1"/>
                    <a:pt x="1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4" name="Google Shape;4004;p8"/>
            <p:cNvSpPr/>
            <p:nvPr/>
          </p:nvSpPr>
          <p:spPr>
            <a:xfrm>
              <a:off x="2338650" y="2901650"/>
              <a:ext cx="80425" cy="101725"/>
            </a:xfrm>
            <a:custGeom>
              <a:avLst/>
              <a:gdLst/>
              <a:ahLst/>
              <a:cxnLst/>
              <a:rect l="l" t="t" r="r" b="b"/>
              <a:pathLst>
                <a:path w="3217" h="4069" extrusionOk="0">
                  <a:moveTo>
                    <a:pt x="762" y="1"/>
                  </a:moveTo>
                  <a:cubicBezTo>
                    <a:pt x="460" y="1"/>
                    <a:pt x="193" y="237"/>
                    <a:pt x="105" y="550"/>
                  </a:cubicBezTo>
                  <a:cubicBezTo>
                    <a:pt x="84" y="620"/>
                    <a:pt x="139" y="688"/>
                    <a:pt x="205" y="688"/>
                  </a:cubicBezTo>
                  <a:cubicBezTo>
                    <a:pt x="221" y="688"/>
                    <a:pt x="238" y="684"/>
                    <a:pt x="254" y="675"/>
                  </a:cubicBezTo>
                  <a:cubicBezTo>
                    <a:pt x="374" y="609"/>
                    <a:pt x="554" y="451"/>
                    <a:pt x="709" y="451"/>
                  </a:cubicBezTo>
                  <a:cubicBezTo>
                    <a:pt x="728" y="451"/>
                    <a:pt x="746" y="453"/>
                    <a:pt x="764" y="458"/>
                  </a:cubicBezTo>
                  <a:cubicBezTo>
                    <a:pt x="925" y="504"/>
                    <a:pt x="1041" y="732"/>
                    <a:pt x="1117" y="864"/>
                  </a:cubicBezTo>
                  <a:cubicBezTo>
                    <a:pt x="1268" y="1128"/>
                    <a:pt x="1383" y="1410"/>
                    <a:pt x="1488" y="1697"/>
                  </a:cubicBezTo>
                  <a:cubicBezTo>
                    <a:pt x="1458" y="1735"/>
                    <a:pt x="1429" y="1774"/>
                    <a:pt x="1397" y="1812"/>
                  </a:cubicBezTo>
                  <a:cubicBezTo>
                    <a:pt x="863" y="2456"/>
                    <a:pt x="161" y="3119"/>
                    <a:pt x="8" y="3974"/>
                  </a:cubicBezTo>
                  <a:cubicBezTo>
                    <a:pt x="0" y="4016"/>
                    <a:pt x="32" y="4069"/>
                    <a:pt x="75" y="4069"/>
                  </a:cubicBezTo>
                  <a:cubicBezTo>
                    <a:pt x="86" y="4069"/>
                    <a:pt x="98" y="4065"/>
                    <a:pt x="110" y="4057"/>
                  </a:cubicBezTo>
                  <a:cubicBezTo>
                    <a:pt x="753" y="3628"/>
                    <a:pt x="1174" y="2909"/>
                    <a:pt x="1639" y="2304"/>
                  </a:cubicBezTo>
                  <a:cubicBezTo>
                    <a:pt x="1655" y="2283"/>
                    <a:pt x="1671" y="2261"/>
                    <a:pt x="1688" y="2240"/>
                  </a:cubicBezTo>
                  <a:cubicBezTo>
                    <a:pt x="1707" y="2292"/>
                    <a:pt x="1725" y="2345"/>
                    <a:pt x="1747" y="2397"/>
                  </a:cubicBezTo>
                  <a:cubicBezTo>
                    <a:pt x="1865" y="2701"/>
                    <a:pt x="1991" y="3186"/>
                    <a:pt x="2395" y="3203"/>
                  </a:cubicBezTo>
                  <a:cubicBezTo>
                    <a:pt x="2399" y="3203"/>
                    <a:pt x="2403" y="3203"/>
                    <a:pt x="2407" y="3203"/>
                  </a:cubicBezTo>
                  <a:cubicBezTo>
                    <a:pt x="2816" y="3203"/>
                    <a:pt x="3216" y="2375"/>
                    <a:pt x="2852" y="2125"/>
                  </a:cubicBezTo>
                  <a:cubicBezTo>
                    <a:pt x="2808" y="2094"/>
                    <a:pt x="2765" y="2081"/>
                    <a:pt x="2724" y="2081"/>
                  </a:cubicBezTo>
                  <a:cubicBezTo>
                    <a:pt x="2556" y="2081"/>
                    <a:pt x="2419" y="2302"/>
                    <a:pt x="2364" y="2450"/>
                  </a:cubicBezTo>
                  <a:lnTo>
                    <a:pt x="2364" y="2452"/>
                  </a:lnTo>
                  <a:cubicBezTo>
                    <a:pt x="2232" y="2256"/>
                    <a:pt x="2139" y="2017"/>
                    <a:pt x="2054" y="1781"/>
                  </a:cubicBezTo>
                  <a:cubicBezTo>
                    <a:pt x="2457" y="1275"/>
                    <a:pt x="2857" y="742"/>
                    <a:pt x="3028" y="140"/>
                  </a:cubicBezTo>
                  <a:cubicBezTo>
                    <a:pt x="3045" y="85"/>
                    <a:pt x="3002" y="40"/>
                    <a:pt x="2954" y="40"/>
                  </a:cubicBezTo>
                  <a:cubicBezTo>
                    <a:pt x="2937" y="40"/>
                    <a:pt x="2919" y="46"/>
                    <a:pt x="2903" y="60"/>
                  </a:cubicBezTo>
                  <a:cubicBezTo>
                    <a:pt x="2506" y="388"/>
                    <a:pt x="2175" y="813"/>
                    <a:pt x="1852" y="1233"/>
                  </a:cubicBezTo>
                  <a:cubicBezTo>
                    <a:pt x="1684" y="826"/>
                    <a:pt x="1466" y="311"/>
                    <a:pt x="1071" y="86"/>
                  </a:cubicBezTo>
                  <a:cubicBezTo>
                    <a:pt x="968" y="27"/>
                    <a:pt x="863" y="1"/>
                    <a:pt x="7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5" name="Google Shape;4005;p8"/>
            <p:cNvSpPr/>
            <p:nvPr/>
          </p:nvSpPr>
          <p:spPr>
            <a:xfrm>
              <a:off x="2498225" y="2907125"/>
              <a:ext cx="47650" cy="71200"/>
            </a:xfrm>
            <a:custGeom>
              <a:avLst/>
              <a:gdLst/>
              <a:ahLst/>
              <a:cxnLst/>
              <a:rect l="l" t="t" r="r" b="b"/>
              <a:pathLst>
                <a:path w="1906" h="2848" extrusionOk="0">
                  <a:moveTo>
                    <a:pt x="1003" y="1"/>
                  </a:moveTo>
                  <a:cubicBezTo>
                    <a:pt x="928" y="1"/>
                    <a:pt x="854" y="41"/>
                    <a:pt x="833" y="123"/>
                  </a:cubicBezTo>
                  <a:cubicBezTo>
                    <a:pt x="787" y="305"/>
                    <a:pt x="754" y="490"/>
                    <a:pt x="731" y="677"/>
                  </a:cubicBezTo>
                  <a:cubicBezTo>
                    <a:pt x="604" y="692"/>
                    <a:pt x="419" y="713"/>
                    <a:pt x="287" y="713"/>
                  </a:cubicBezTo>
                  <a:cubicBezTo>
                    <a:pt x="205" y="713"/>
                    <a:pt x="144" y="705"/>
                    <a:pt x="129" y="682"/>
                  </a:cubicBezTo>
                  <a:cubicBezTo>
                    <a:pt x="115" y="661"/>
                    <a:pt x="93" y="651"/>
                    <a:pt x="72" y="651"/>
                  </a:cubicBezTo>
                  <a:cubicBezTo>
                    <a:pt x="35" y="651"/>
                    <a:pt x="1" y="680"/>
                    <a:pt x="11" y="727"/>
                  </a:cubicBezTo>
                  <a:cubicBezTo>
                    <a:pt x="73" y="1012"/>
                    <a:pt x="282" y="1110"/>
                    <a:pt x="554" y="1155"/>
                  </a:cubicBezTo>
                  <a:cubicBezTo>
                    <a:pt x="598" y="1161"/>
                    <a:pt x="649" y="1165"/>
                    <a:pt x="697" y="1171"/>
                  </a:cubicBezTo>
                  <a:cubicBezTo>
                    <a:pt x="689" y="1729"/>
                    <a:pt x="782" y="2285"/>
                    <a:pt x="971" y="2810"/>
                  </a:cubicBezTo>
                  <a:cubicBezTo>
                    <a:pt x="979" y="2833"/>
                    <a:pt x="1004" y="2848"/>
                    <a:pt x="1027" y="2848"/>
                  </a:cubicBezTo>
                  <a:cubicBezTo>
                    <a:pt x="1045" y="2848"/>
                    <a:pt x="1062" y="2838"/>
                    <a:pt x="1068" y="2813"/>
                  </a:cubicBezTo>
                  <a:cubicBezTo>
                    <a:pt x="1173" y="2277"/>
                    <a:pt x="1233" y="1732"/>
                    <a:pt x="1246" y="1186"/>
                  </a:cubicBezTo>
                  <a:cubicBezTo>
                    <a:pt x="1378" y="1179"/>
                    <a:pt x="1507" y="1160"/>
                    <a:pt x="1634" y="1127"/>
                  </a:cubicBezTo>
                  <a:cubicBezTo>
                    <a:pt x="1847" y="1061"/>
                    <a:pt x="1906" y="707"/>
                    <a:pt x="1652" y="651"/>
                  </a:cubicBezTo>
                  <a:cubicBezTo>
                    <a:pt x="1571" y="633"/>
                    <a:pt x="1488" y="626"/>
                    <a:pt x="1404" y="626"/>
                  </a:cubicBezTo>
                  <a:cubicBezTo>
                    <a:pt x="1347" y="626"/>
                    <a:pt x="1290" y="629"/>
                    <a:pt x="1233" y="633"/>
                  </a:cubicBezTo>
                  <a:cubicBezTo>
                    <a:pt x="1223" y="466"/>
                    <a:pt x="1205" y="300"/>
                    <a:pt x="1179" y="136"/>
                  </a:cubicBezTo>
                  <a:cubicBezTo>
                    <a:pt x="1163" y="47"/>
                    <a:pt x="1083" y="1"/>
                    <a:pt x="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6" name="Google Shape;4006;p8"/>
            <p:cNvSpPr/>
            <p:nvPr/>
          </p:nvSpPr>
          <p:spPr>
            <a:xfrm>
              <a:off x="2615025" y="2911150"/>
              <a:ext cx="104300" cy="89800"/>
            </a:xfrm>
            <a:custGeom>
              <a:avLst/>
              <a:gdLst/>
              <a:ahLst/>
              <a:cxnLst/>
              <a:rect l="l" t="t" r="r" b="b"/>
              <a:pathLst>
                <a:path w="4172" h="3592" extrusionOk="0">
                  <a:moveTo>
                    <a:pt x="1995" y="1"/>
                  </a:moveTo>
                  <a:cubicBezTo>
                    <a:pt x="1417" y="1"/>
                    <a:pt x="1028" y="381"/>
                    <a:pt x="887" y="920"/>
                  </a:cubicBezTo>
                  <a:cubicBezTo>
                    <a:pt x="434" y="1486"/>
                    <a:pt x="173" y="2270"/>
                    <a:pt x="14" y="2980"/>
                  </a:cubicBezTo>
                  <a:cubicBezTo>
                    <a:pt x="1" y="3038"/>
                    <a:pt x="55" y="3092"/>
                    <a:pt x="104" y="3092"/>
                  </a:cubicBezTo>
                  <a:cubicBezTo>
                    <a:pt x="128" y="3092"/>
                    <a:pt x="150" y="3080"/>
                    <a:pt x="164" y="3051"/>
                  </a:cubicBezTo>
                  <a:cubicBezTo>
                    <a:pt x="362" y="2633"/>
                    <a:pt x="575" y="2132"/>
                    <a:pt x="851" y="1691"/>
                  </a:cubicBezTo>
                  <a:cubicBezTo>
                    <a:pt x="864" y="1786"/>
                    <a:pt x="882" y="1881"/>
                    <a:pt x="905" y="1973"/>
                  </a:cubicBezTo>
                  <a:cubicBezTo>
                    <a:pt x="1066" y="2585"/>
                    <a:pt x="1487" y="3161"/>
                    <a:pt x="2068" y="3428"/>
                  </a:cubicBezTo>
                  <a:cubicBezTo>
                    <a:pt x="2315" y="3541"/>
                    <a:pt x="2549" y="3591"/>
                    <a:pt x="2773" y="3591"/>
                  </a:cubicBezTo>
                  <a:cubicBezTo>
                    <a:pt x="3265" y="3591"/>
                    <a:pt x="3708" y="3348"/>
                    <a:pt x="4129" y="2977"/>
                  </a:cubicBezTo>
                  <a:cubicBezTo>
                    <a:pt x="4172" y="2938"/>
                    <a:pt x="4139" y="2861"/>
                    <a:pt x="4085" y="2861"/>
                  </a:cubicBezTo>
                  <a:cubicBezTo>
                    <a:pt x="4079" y="2861"/>
                    <a:pt x="4074" y="2862"/>
                    <a:pt x="4068" y="2864"/>
                  </a:cubicBezTo>
                  <a:cubicBezTo>
                    <a:pt x="3759" y="2952"/>
                    <a:pt x="3450" y="3002"/>
                    <a:pt x="3157" y="3002"/>
                  </a:cubicBezTo>
                  <a:cubicBezTo>
                    <a:pt x="2462" y="3002"/>
                    <a:pt x="1850" y="2718"/>
                    <a:pt x="1517" y="1970"/>
                  </a:cubicBezTo>
                  <a:cubicBezTo>
                    <a:pt x="1368" y="1637"/>
                    <a:pt x="1332" y="1292"/>
                    <a:pt x="1400" y="1017"/>
                  </a:cubicBezTo>
                  <a:cubicBezTo>
                    <a:pt x="1691" y="759"/>
                    <a:pt x="2037" y="592"/>
                    <a:pt x="2467" y="592"/>
                  </a:cubicBezTo>
                  <a:cubicBezTo>
                    <a:pt x="2503" y="592"/>
                    <a:pt x="2539" y="593"/>
                    <a:pt x="2577" y="595"/>
                  </a:cubicBezTo>
                  <a:cubicBezTo>
                    <a:pt x="2584" y="596"/>
                    <a:pt x="2590" y="596"/>
                    <a:pt x="2597" y="596"/>
                  </a:cubicBezTo>
                  <a:cubicBezTo>
                    <a:pt x="2852" y="596"/>
                    <a:pt x="2878" y="237"/>
                    <a:pt x="2654" y="144"/>
                  </a:cubicBezTo>
                  <a:cubicBezTo>
                    <a:pt x="2414" y="46"/>
                    <a:pt x="2193" y="1"/>
                    <a:pt x="19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7" name="Google Shape;4007;p8"/>
            <p:cNvSpPr/>
            <p:nvPr/>
          </p:nvSpPr>
          <p:spPr>
            <a:xfrm>
              <a:off x="2786125" y="2923300"/>
              <a:ext cx="84525" cy="14500"/>
            </a:xfrm>
            <a:custGeom>
              <a:avLst/>
              <a:gdLst/>
              <a:ahLst/>
              <a:cxnLst/>
              <a:rect l="l" t="t" r="r" b="b"/>
              <a:pathLst>
                <a:path w="3381" h="580" extrusionOk="0">
                  <a:moveTo>
                    <a:pt x="2403" y="1"/>
                  </a:moveTo>
                  <a:cubicBezTo>
                    <a:pt x="2189" y="1"/>
                    <a:pt x="1982" y="17"/>
                    <a:pt x="1835" y="17"/>
                  </a:cubicBezTo>
                  <a:cubicBezTo>
                    <a:pt x="1456" y="19"/>
                    <a:pt x="1072" y="30"/>
                    <a:pt x="695" y="63"/>
                  </a:cubicBezTo>
                  <a:cubicBezTo>
                    <a:pt x="577" y="75"/>
                    <a:pt x="348" y="131"/>
                    <a:pt x="185" y="131"/>
                  </a:cubicBezTo>
                  <a:cubicBezTo>
                    <a:pt x="141" y="131"/>
                    <a:pt x="102" y="127"/>
                    <a:pt x="72" y="117"/>
                  </a:cubicBezTo>
                  <a:cubicBezTo>
                    <a:pt x="67" y="116"/>
                    <a:pt x="63" y="115"/>
                    <a:pt x="59" y="115"/>
                  </a:cubicBezTo>
                  <a:cubicBezTo>
                    <a:pt x="23" y="115"/>
                    <a:pt x="0" y="169"/>
                    <a:pt x="37" y="190"/>
                  </a:cubicBezTo>
                  <a:cubicBezTo>
                    <a:pt x="459" y="422"/>
                    <a:pt x="790" y="485"/>
                    <a:pt x="1300" y="504"/>
                  </a:cubicBezTo>
                  <a:cubicBezTo>
                    <a:pt x="1701" y="519"/>
                    <a:pt x="2101" y="511"/>
                    <a:pt x="2499" y="534"/>
                  </a:cubicBezTo>
                  <a:cubicBezTo>
                    <a:pt x="2652" y="543"/>
                    <a:pt x="2816" y="580"/>
                    <a:pt x="2973" y="580"/>
                  </a:cubicBezTo>
                  <a:cubicBezTo>
                    <a:pt x="3088" y="580"/>
                    <a:pt x="3199" y="560"/>
                    <a:pt x="3298" y="496"/>
                  </a:cubicBezTo>
                  <a:cubicBezTo>
                    <a:pt x="3352" y="460"/>
                    <a:pt x="3380" y="395"/>
                    <a:pt x="3348" y="332"/>
                  </a:cubicBezTo>
                  <a:cubicBezTo>
                    <a:pt x="3196" y="52"/>
                    <a:pt x="2786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8" name="Google Shape;4008;p8"/>
            <p:cNvSpPr/>
            <p:nvPr/>
          </p:nvSpPr>
          <p:spPr>
            <a:xfrm>
              <a:off x="2791250" y="2942075"/>
              <a:ext cx="79800" cy="12100"/>
            </a:xfrm>
            <a:custGeom>
              <a:avLst/>
              <a:gdLst/>
              <a:ahLst/>
              <a:cxnLst/>
              <a:rect l="l" t="t" r="r" b="b"/>
              <a:pathLst>
                <a:path w="3192" h="484" extrusionOk="0">
                  <a:moveTo>
                    <a:pt x="1779" y="1"/>
                  </a:moveTo>
                  <a:cubicBezTo>
                    <a:pt x="1665" y="1"/>
                    <a:pt x="1548" y="4"/>
                    <a:pt x="1427" y="9"/>
                  </a:cubicBezTo>
                  <a:cubicBezTo>
                    <a:pt x="1131" y="21"/>
                    <a:pt x="834" y="49"/>
                    <a:pt x="539" y="57"/>
                  </a:cubicBezTo>
                  <a:cubicBezTo>
                    <a:pt x="466" y="59"/>
                    <a:pt x="322" y="86"/>
                    <a:pt x="206" y="86"/>
                  </a:cubicBezTo>
                  <a:cubicBezTo>
                    <a:pt x="154" y="86"/>
                    <a:pt x="108" y="80"/>
                    <a:pt x="77" y="65"/>
                  </a:cubicBezTo>
                  <a:cubicBezTo>
                    <a:pt x="69" y="60"/>
                    <a:pt x="62" y="58"/>
                    <a:pt x="55" y="58"/>
                  </a:cubicBezTo>
                  <a:cubicBezTo>
                    <a:pt x="22" y="58"/>
                    <a:pt x="0" y="105"/>
                    <a:pt x="36" y="128"/>
                  </a:cubicBezTo>
                  <a:cubicBezTo>
                    <a:pt x="362" y="398"/>
                    <a:pt x="631" y="470"/>
                    <a:pt x="1089" y="482"/>
                  </a:cubicBezTo>
                  <a:cubicBezTo>
                    <a:pt x="1126" y="483"/>
                    <a:pt x="1164" y="483"/>
                    <a:pt x="1202" y="483"/>
                  </a:cubicBezTo>
                  <a:cubicBezTo>
                    <a:pt x="1774" y="483"/>
                    <a:pt x="2351" y="375"/>
                    <a:pt x="2918" y="375"/>
                  </a:cubicBezTo>
                  <a:cubicBezTo>
                    <a:pt x="2986" y="375"/>
                    <a:pt x="3054" y="377"/>
                    <a:pt x="3121" y="380"/>
                  </a:cubicBezTo>
                  <a:cubicBezTo>
                    <a:pt x="3123" y="380"/>
                    <a:pt x="3125" y="380"/>
                    <a:pt x="3126" y="380"/>
                  </a:cubicBezTo>
                  <a:cubicBezTo>
                    <a:pt x="3189" y="380"/>
                    <a:pt x="3192" y="296"/>
                    <a:pt x="3141" y="272"/>
                  </a:cubicBezTo>
                  <a:cubicBezTo>
                    <a:pt x="2679" y="59"/>
                    <a:pt x="2254" y="1"/>
                    <a:pt x="1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09" name="Google Shape;4009;p8"/>
            <p:cNvSpPr/>
            <p:nvPr/>
          </p:nvSpPr>
          <p:spPr>
            <a:xfrm>
              <a:off x="2894825" y="2878075"/>
              <a:ext cx="114275" cy="121775"/>
            </a:xfrm>
            <a:custGeom>
              <a:avLst/>
              <a:gdLst/>
              <a:ahLst/>
              <a:cxnLst/>
              <a:rect l="l" t="t" r="r" b="b"/>
              <a:pathLst>
                <a:path w="4571" h="4871" extrusionOk="0">
                  <a:moveTo>
                    <a:pt x="2375" y="709"/>
                  </a:moveTo>
                  <a:cubicBezTo>
                    <a:pt x="3011" y="709"/>
                    <a:pt x="3527" y="1248"/>
                    <a:pt x="3742" y="1967"/>
                  </a:cubicBezTo>
                  <a:cubicBezTo>
                    <a:pt x="4012" y="2872"/>
                    <a:pt x="3526" y="4250"/>
                    <a:pt x="2423" y="4250"/>
                  </a:cubicBezTo>
                  <a:cubicBezTo>
                    <a:pt x="2406" y="4250"/>
                    <a:pt x="2389" y="4250"/>
                    <a:pt x="2372" y="4249"/>
                  </a:cubicBezTo>
                  <a:cubicBezTo>
                    <a:pt x="1767" y="4226"/>
                    <a:pt x="1409" y="3536"/>
                    <a:pt x="1211" y="2817"/>
                  </a:cubicBezTo>
                  <a:cubicBezTo>
                    <a:pt x="1203" y="2729"/>
                    <a:pt x="1191" y="2638"/>
                    <a:pt x="1175" y="2545"/>
                  </a:cubicBezTo>
                  <a:cubicBezTo>
                    <a:pt x="1062" y="1923"/>
                    <a:pt x="976" y="1400"/>
                    <a:pt x="1570" y="988"/>
                  </a:cubicBezTo>
                  <a:cubicBezTo>
                    <a:pt x="1849" y="794"/>
                    <a:pt x="2122" y="709"/>
                    <a:pt x="2375" y="709"/>
                  </a:cubicBezTo>
                  <a:close/>
                  <a:moveTo>
                    <a:pt x="2411" y="0"/>
                  </a:moveTo>
                  <a:cubicBezTo>
                    <a:pt x="2209" y="0"/>
                    <a:pt x="2001" y="39"/>
                    <a:pt x="1790" y="125"/>
                  </a:cubicBezTo>
                  <a:cubicBezTo>
                    <a:pt x="0" y="850"/>
                    <a:pt x="297" y="2374"/>
                    <a:pt x="1055" y="3795"/>
                  </a:cubicBezTo>
                  <a:cubicBezTo>
                    <a:pt x="1064" y="3814"/>
                    <a:pt x="1086" y="3826"/>
                    <a:pt x="1108" y="3826"/>
                  </a:cubicBezTo>
                  <a:cubicBezTo>
                    <a:pt x="1111" y="3826"/>
                    <a:pt x="1113" y="3826"/>
                    <a:pt x="1116" y="3826"/>
                  </a:cubicBezTo>
                  <a:cubicBezTo>
                    <a:pt x="1355" y="4307"/>
                    <a:pt x="1732" y="4689"/>
                    <a:pt x="2272" y="4823"/>
                  </a:cubicBezTo>
                  <a:cubicBezTo>
                    <a:pt x="2399" y="4855"/>
                    <a:pt x="2522" y="4870"/>
                    <a:pt x="2639" y="4870"/>
                  </a:cubicBezTo>
                  <a:cubicBezTo>
                    <a:pt x="3892" y="4870"/>
                    <a:pt x="4570" y="3157"/>
                    <a:pt x="4449" y="2105"/>
                  </a:cubicBezTo>
                  <a:cubicBezTo>
                    <a:pt x="4329" y="1064"/>
                    <a:pt x="3463" y="0"/>
                    <a:pt x="2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0" name="Google Shape;4010;p8"/>
            <p:cNvSpPr/>
            <p:nvPr/>
          </p:nvSpPr>
          <p:spPr>
            <a:xfrm>
              <a:off x="1957150" y="3217900"/>
              <a:ext cx="415100" cy="605850"/>
            </a:xfrm>
            <a:custGeom>
              <a:avLst/>
              <a:gdLst/>
              <a:ahLst/>
              <a:cxnLst/>
              <a:rect l="l" t="t" r="r" b="b"/>
              <a:pathLst>
                <a:path w="16604" h="24234" extrusionOk="0">
                  <a:moveTo>
                    <a:pt x="8108" y="7124"/>
                  </a:moveTo>
                  <a:cubicBezTo>
                    <a:pt x="8993" y="8015"/>
                    <a:pt x="10135" y="8768"/>
                    <a:pt x="11187" y="9470"/>
                  </a:cubicBezTo>
                  <a:cubicBezTo>
                    <a:pt x="11884" y="9934"/>
                    <a:pt x="12579" y="10394"/>
                    <a:pt x="13239" y="10901"/>
                  </a:cubicBezTo>
                  <a:cubicBezTo>
                    <a:pt x="13593" y="11171"/>
                    <a:pt x="13908" y="11655"/>
                    <a:pt x="14271" y="11939"/>
                  </a:cubicBezTo>
                  <a:cubicBezTo>
                    <a:pt x="14125" y="12339"/>
                    <a:pt x="14189" y="12805"/>
                    <a:pt x="14174" y="13235"/>
                  </a:cubicBezTo>
                  <a:lnTo>
                    <a:pt x="14175" y="13235"/>
                  </a:lnTo>
                  <a:cubicBezTo>
                    <a:pt x="14146" y="14127"/>
                    <a:pt x="14152" y="15021"/>
                    <a:pt x="14151" y="15914"/>
                  </a:cubicBezTo>
                  <a:cubicBezTo>
                    <a:pt x="14148" y="17100"/>
                    <a:pt x="13959" y="18433"/>
                    <a:pt x="14244" y="19616"/>
                  </a:cubicBezTo>
                  <a:cubicBezTo>
                    <a:pt x="13708" y="19675"/>
                    <a:pt x="13265" y="20034"/>
                    <a:pt x="12802" y="20305"/>
                  </a:cubicBezTo>
                  <a:cubicBezTo>
                    <a:pt x="11969" y="20791"/>
                    <a:pt x="11162" y="21314"/>
                    <a:pt x="10342" y="21818"/>
                  </a:cubicBezTo>
                  <a:cubicBezTo>
                    <a:pt x="9590" y="22280"/>
                    <a:pt x="8818" y="22671"/>
                    <a:pt x="8006" y="23033"/>
                  </a:cubicBezTo>
                  <a:cubicBezTo>
                    <a:pt x="7629" y="23202"/>
                    <a:pt x="7197" y="23378"/>
                    <a:pt x="6872" y="23638"/>
                  </a:cubicBezTo>
                  <a:cubicBezTo>
                    <a:pt x="6859" y="23629"/>
                    <a:pt x="6846" y="23619"/>
                    <a:pt x="6833" y="23611"/>
                  </a:cubicBezTo>
                  <a:cubicBezTo>
                    <a:pt x="5306" y="22972"/>
                    <a:pt x="3969" y="21831"/>
                    <a:pt x="2568" y="20997"/>
                  </a:cubicBezTo>
                  <a:cubicBezTo>
                    <a:pt x="2030" y="20677"/>
                    <a:pt x="1411" y="20256"/>
                    <a:pt x="750" y="20194"/>
                  </a:cubicBezTo>
                  <a:lnTo>
                    <a:pt x="744" y="20194"/>
                  </a:lnTo>
                  <a:cubicBezTo>
                    <a:pt x="744" y="18720"/>
                    <a:pt x="742" y="17249"/>
                    <a:pt x="742" y="15778"/>
                  </a:cubicBezTo>
                  <a:cubicBezTo>
                    <a:pt x="739" y="14365"/>
                    <a:pt x="934" y="12799"/>
                    <a:pt x="578" y="11411"/>
                  </a:cubicBezTo>
                  <a:cubicBezTo>
                    <a:pt x="2036" y="10945"/>
                    <a:pt x="3442" y="9984"/>
                    <a:pt x="4764" y="9273"/>
                  </a:cubicBezTo>
                  <a:cubicBezTo>
                    <a:pt x="5476" y="8893"/>
                    <a:pt x="6177" y="8496"/>
                    <a:pt x="6862" y="8076"/>
                  </a:cubicBezTo>
                  <a:cubicBezTo>
                    <a:pt x="7310" y="7800"/>
                    <a:pt x="7875" y="7561"/>
                    <a:pt x="8108" y="7124"/>
                  </a:cubicBezTo>
                  <a:close/>
                  <a:moveTo>
                    <a:pt x="12484" y="0"/>
                  </a:moveTo>
                  <a:cubicBezTo>
                    <a:pt x="12466" y="0"/>
                    <a:pt x="12448" y="4"/>
                    <a:pt x="12430" y="11"/>
                  </a:cubicBezTo>
                  <a:cubicBezTo>
                    <a:pt x="10836" y="674"/>
                    <a:pt x="9415" y="1777"/>
                    <a:pt x="7996" y="2753"/>
                  </a:cubicBezTo>
                  <a:cubicBezTo>
                    <a:pt x="7835" y="2661"/>
                    <a:pt x="7627" y="2607"/>
                    <a:pt x="7496" y="2553"/>
                  </a:cubicBezTo>
                  <a:cubicBezTo>
                    <a:pt x="6948" y="2324"/>
                    <a:pt x="6392" y="2121"/>
                    <a:pt x="5832" y="1923"/>
                  </a:cubicBezTo>
                  <a:cubicBezTo>
                    <a:pt x="4951" y="1609"/>
                    <a:pt x="3987" y="1166"/>
                    <a:pt x="3048" y="1061"/>
                  </a:cubicBezTo>
                  <a:cubicBezTo>
                    <a:pt x="3047" y="1061"/>
                    <a:pt x="3046" y="1061"/>
                    <a:pt x="3045" y="1061"/>
                  </a:cubicBezTo>
                  <a:cubicBezTo>
                    <a:pt x="3018" y="1061"/>
                    <a:pt x="3012" y="1103"/>
                    <a:pt x="3034" y="1117"/>
                  </a:cubicBezTo>
                  <a:cubicBezTo>
                    <a:pt x="3803" y="1583"/>
                    <a:pt x="4717" y="1875"/>
                    <a:pt x="5544" y="2219"/>
                  </a:cubicBezTo>
                  <a:cubicBezTo>
                    <a:pt x="6091" y="2448"/>
                    <a:pt x="6641" y="2677"/>
                    <a:pt x="7186" y="2913"/>
                  </a:cubicBezTo>
                  <a:cubicBezTo>
                    <a:pt x="7368" y="2994"/>
                    <a:pt x="7609" y="3161"/>
                    <a:pt x="7830" y="3232"/>
                  </a:cubicBezTo>
                  <a:cubicBezTo>
                    <a:pt x="7825" y="4063"/>
                    <a:pt x="7750" y="4948"/>
                    <a:pt x="7811" y="5799"/>
                  </a:cubicBezTo>
                  <a:cubicBezTo>
                    <a:pt x="7794" y="6127"/>
                    <a:pt x="7794" y="6463"/>
                    <a:pt x="7881" y="6755"/>
                  </a:cubicBezTo>
                  <a:cubicBezTo>
                    <a:pt x="7340" y="6837"/>
                    <a:pt x="6981" y="7246"/>
                    <a:pt x="6518" y="7543"/>
                  </a:cubicBezTo>
                  <a:cubicBezTo>
                    <a:pt x="5845" y="7977"/>
                    <a:pt x="5142" y="8374"/>
                    <a:pt x="4435" y="8761"/>
                  </a:cubicBezTo>
                  <a:cubicBezTo>
                    <a:pt x="3101" y="9493"/>
                    <a:pt x="1346" y="10128"/>
                    <a:pt x="311" y="11207"/>
                  </a:cubicBezTo>
                  <a:cubicBezTo>
                    <a:pt x="273" y="11247"/>
                    <a:pt x="260" y="11304"/>
                    <a:pt x="279" y="11357"/>
                  </a:cubicBezTo>
                  <a:cubicBezTo>
                    <a:pt x="1" y="12395"/>
                    <a:pt x="56" y="13533"/>
                    <a:pt x="89" y="14626"/>
                  </a:cubicBezTo>
                  <a:cubicBezTo>
                    <a:pt x="96" y="14993"/>
                    <a:pt x="102" y="15359"/>
                    <a:pt x="102" y="15727"/>
                  </a:cubicBezTo>
                  <a:cubicBezTo>
                    <a:pt x="102" y="17218"/>
                    <a:pt x="102" y="18707"/>
                    <a:pt x="101" y="20200"/>
                  </a:cubicBezTo>
                  <a:cubicBezTo>
                    <a:pt x="101" y="20381"/>
                    <a:pt x="252" y="20472"/>
                    <a:pt x="407" y="20479"/>
                  </a:cubicBezTo>
                  <a:cubicBezTo>
                    <a:pt x="586" y="20650"/>
                    <a:pt x="885" y="20756"/>
                    <a:pt x="1096" y="20866"/>
                  </a:cubicBezTo>
                  <a:cubicBezTo>
                    <a:pt x="1748" y="21202"/>
                    <a:pt x="2374" y="21573"/>
                    <a:pt x="2993" y="21959"/>
                  </a:cubicBezTo>
                  <a:cubicBezTo>
                    <a:pt x="4156" y="22685"/>
                    <a:pt x="5270" y="23496"/>
                    <a:pt x="6484" y="24152"/>
                  </a:cubicBezTo>
                  <a:lnTo>
                    <a:pt x="6485" y="24152"/>
                  </a:lnTo>
                  <a:cubicBezTo>
                    <a:pt x="6495" y="24197"/>
                    <a:pt x="6535" y="24233"/>
                    <a:pt x="6590" y="24233"/>
                  </a:cubicBezTo>
                  <a:cubicBezTo>
                    <a:pt x="6599" y="24233"/>
                    <a:pt x="6607" y="24232"/>
                    <a:pt x="6616" y="24231"/>
                  </a:cubicBezTo>
                  <a:cubicBezTo>
                    <a:pt x="7218" y="24113"/>
                    <a:pt x="7775" y="23770"/>
                    <a:pt x="8327" y="23532"/>
                  </a:cubicBezTo>
                  <a:cubicBezTo>
                    <a:pt x="9138" y="23186"/>
                    <a:pt x="9925" y="22790"/>
                    <a:pt x="10686" y="22347"/>
                  </a:cubicBezTo>
                  <a:cubicBezTo>
                    <a:pt x="11415" y="21921"/>
                    <a:pt x="12125" y="21467"/>
                    <a:pt x="12845" y="21029"/>
                  </a:cubicBezTo>
                  <a:cubicBezTo>
                    <a:pt x="13334" y="20732"/>
                    <a:pt x="13988" y="20507"/>
                    <a:pt x="14403" y="20115"/>
                  </a:cubicBezTo>
                  <a:cubicBezTo>
                    <a:pt x="14417" y="20146"/>
                    <a:pt x="14425" y="20182"/>
                    <a:pt x="14438" y="20215"/>
                  </a:cubicBezTo>
                  <a:cubicBezTo>
                    <a:pt x="14450" y="20245"/>
                    <a:pt x="14478" y="20260"/>
                    <a:pt x="14506" y="20260"/>
                  </a:cubicBezTo>
                  <a:cubicBezTo>
                    <a:pt x="14534" y="20260"/>
                    <a:pt x="14562" y="20245"/>
                    <a:pt x="14574" y="20215"/>
                  </a:cubicBezTo>
                  <a:cubicBezTo>
                    <a:pt x="15130" y="18899"/>
                    <a:pt x="14863" y="17303"/>
                    <a:pt x="14861" y="15912"/>
                  </a:cubicBezTo>
                  <a:cubicBezTo>
                    <a:pt x="14860" y="15128"/>
                    <a:pt x="14858" y="14345"/>
                    <a:pt x="14843" y="13563"/>
                  </a:cubicBezTo>
                  <a:cubicBezTo>
                    <a:pt x="14833" y="13100"/>
                    <a:pt x="14915" y="12533"/>
                    <a:pt x="14784" y="12059"/>
                  </a:cubicBezTo>
                  <a:cubicBezTo>
                    <a:pt x="14837" y="12028"/>
                    <a:pt x="14878" y="11982"/>
                    <a:pt x="14901" y="11924"/>
                  </a:cubicBezTo>
                  <a:cubicBezTo>
                    <a:pt x="14938" y="11826"/>
                    <a:pt x="14933" y="11721"/>
                    <a:pt x="14905" y="11614"/>
                  </a:cubicBezTo>
                  <a:cubicBezTo>
                    <a:pt x="15056" y="11522"/>
                    <a:pt x="15197" y="11403"/>
                    <a:pt x="15327" y="11298"/>
                  </a:cubicBezTo>
                  <a:cubicBezTo>
                    <a:pt x="15739" y="10961"/>
                    <a:pt x="16113" y="10573"/>
                    <a:pt x="16515" y="10223"/>
                  </a:cubicBezTo>
                  <a:cubicBezTo>
                    <a:pt x="16570" y="10176"/>
                    <a:pt x="16603" y="10066"/>
                    <a:pt x="16574" y="9992"/>
                  </a:cubicBezTo>
                  <a:cubicBezTo>
                    <a:pt x="16561" y="9952"/>
                    <a:pt x="16539" y="9918"/>
                    <a:pt x="16513" y="9887"/>
                  </a:cubicBezTo>
                  <a:cubicBezTo>
                    <a:pt x="16468" y="9842"/>
                    <a:pt x="16403" y="9816"/>
                    <a:pt x="16339" y="9816"/>
                  </a:cubicBezTo>
                  <a:cubicBezTo>
                    <a:pt x="16299" y="9816"/>
                    <a:pt x="16258" y="9827"/>
                    <a:pt x="16223" y="9849"/>
                  </a:cubicBezTo>
                  <a:cubicBezTo>
                    <a:pt x="15863" y="10080"/>
                    <a:pt x="15578" y="10412"/>
                    <a:pt x="15283" y="10717"/>
                  </a:cubicBezTo>
                  <a:cubicBezTo>
                    <a:pt x="15107" y="10899"/>
                    <a:pt x="14905" y="11071"/>
                    <a:pt x="14714" y="11248"/>
                  </a:cubicBezTo>
                  <a:cubicBezTo>
                    <a:pt x="14111" y="10433"/>
                    <a:pt x="12391" y="9516"/>
                    <a:pt x="11902" y="9195"/>
                  </a:cubicBezTo>
                  <a:cubicBezTo>
                    <a:pt x="11223" y="8748"/>
                    <a:pt x="10535" y="8327"/>
                    <a:pt x="9902" y="7825"/>
                  </a:cubicBezTo>
                  <a:cubicBezTo>
                    <a:pt x="9463" y="7477"/>
                    <a:pt x="8865" y="6850"/>
                    <a:pt x="8216" y="6763"/>
                  </a:cubicBezTo>
                  <a:cubicBezTo>
                    <a:pt x="8290" y="6509"/>
                    <a:pt x="8291" y="6229"/>
                    <a:pt x="8280" y="5950"/>
                  </a:cubicBezTo>
                  <a:cubicBezTo>
                    <a:pt x="8362" y="5023"/>
                    <a:pt x="8267" y="4047"/>
                    <a:pt x="8265" y="3140"/>
                  </a:cubicBezTo>
                  <a:cubicBezTo>
                    <a:pt x="8263" y="3123"/>
                    <a:pt x="8262" y="3109"/>
                    <a:pt x="8257" y="3094"/>
                  </a:cubicBezTo>
                  <a:cubicBezTo>
                    <a:pt x="8505" y="2946"/>
                    <a:pt x="8908" y="2800"/>
                    <a:pt x="9080" y="2679"/>
                  </a:cubicBezTo>
                  <a:cubicBezTo>
                    <a:pt x="9487" y="2395"/>
                    <a:pt x="9871" y="2082"/>
                    <a:pt x="10279" y="1798"/>
                  </a:cubicBezTo>
                  <a:cubicBezTo>
                    <a:pt x="11041" y="1270"/>
                    <a:pt x="12076" y="1052"/>
                    <a:pt x="12635" y="277"/>
                  </a:cubicBezTo>
                  <a:cubicBezTo>
                    <a:pt x="12713" y="170"/>
                    <a:pt x="12608" y="0"/>
                    <a:pt x="1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1" name="Google Shape;4011;p8"/>
            <p:cNvSpPr/>
            <p:nvPr/>
          </p:nvSpPr>
          <p:spPr>
            <a:xfrm>
              <a:off x="2025875" y="3268950"/>
              <a:ext cx="102075" cy="39175"/>
            </a:xfrm>
            <a:custGeom>
              <a:avLst/>
              <a:gdLst/>
              <a:ahLst/>
              <a:cxnLst/>
              <a:rect l="l" t="t" r="r" b="b"/>
              <a:pathLst>
                <a:path w="4083" h="1567" extrusionOk="0">
                  <a:moveTo>
                    <a:pt x="58" y="0"/>
                  </a:moveTo>
                  <a:cubicBezTo>
                    <a:pt x="4" y="0"/>
                    <a:pt x="0" y="81"/>
                    <a:pt x="48" y="97"/>
                  </a:cubicBezTo>
                  <a:cubicBezTo>
                    <a:pt x="608" y="287"/>
                    <a:pt x="1167" y="478"/>
                    <a:pt x="1727" y="670"/>
                  </a:cubicBezTo>
                  <a:cubicBezTo>
                    <a:pt x="2334" y="876"/>
                    <a:pt x="3069" y="1075"/>
                    <a:pt x="3562" y="1501"/>
                  </a:cubicBezTo>
                  <a:cubicBezTo>
                    <a:pt x="3616" y="1548"/>
                    <a:pt x="3671" y="1567"/>
                    <a:pt x="3722" y="1567"/>
                  </a:cubicBezTo>
                  <a:cubicBezTo>
                    <a:pt x="3932" y="1567"/>
                    <a:pt x="4082" y="1248"/>
                    <a:pt x="3848" y="1132"/>
                  </a:cubicBezTo>
                  <a:cubicBezTo>
                    <a:pt x="2639" y="537"/>
                    <a:pt x="1425" y="68"/>
                    <a:pt x="62" y="0"/>
                  </a:cubicBezTo>
                  <a:cubicBezTo>
                    <a:pt x="61" y="0"/>
                    <a:pt x="59" y="0"/>
                    <a:pt x="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2" name="Google Shape;4012;p8"/>
            <p:cNvSpPr/>
            <p:nvPr/>
          </p:nvSpPr>
          <p:spPr>
            <a:xfrm>
              <a:off x="1927900" y="3187800"/>
              <a:ext cx="74325" cy="106900"/>
            </a:xfrm>
            <a:custGeom>
              <a:avLst/>
              <a:gdLst/>
              <a:ahLst/>
              <a:cxnLst/>
              <a:rect l="l" t="t" r="r" b="b"/>
              <a:pathLst>
                <a:path w="2973" h="4276" extrusionOk="0">
                  <a:moveTo>
                    <a:pt x="1222" y="546"/>
                  </a:moveTo>
                  <a:cubicBezTo>
                    <a:pt x="1371" y="546"/>
                    <a:pt x="1537" y="609"/>
                    <a:pt x="1705" y="712"/>
                  </a:cubicBezTo>
                  <a:cubicBezTo>
                    <a:pt x="2132" y="969"/>
                    <a:pt x="2296" y="1516"/>
                    <a:pt x="2357" y="1983"/>
                  </a:cubicBezTo>
                  <a:cubicBezTo>
                    <a:pt x="2416" y="2452"/>
                    <a:pt x="2175" y="3702"/>
                    <a:pt x="1608" y="3702"/>
                  </a:cubicBezTo>
                  <a:cubicBezTo>
                    <a:pt x="1491" y="3702"/>
                    <a:pt x="1359" y="3648"/>
                    <a:pt x="1213" y="3522"/>
                  </a:cubicBezTo>
                  <a:cubicBezTo>
                    <a:pt x="911" y="3261"/>
                    <a:pt x="674" y="2841"/>
                    <a:pt x="523" y="2405"/>
                  </a:cubicBezTo>
                  <a:cubicBezTo>
                    <a:pt x="503" y="1872"/>
                    <a:pt x="570" y="1309"/>
                    <a:pt x="751" y="905"/>
                  </a:cubicBezTo>
                  <a:cubicBezTo>
                    <a:pt x="866" y="649"/>
                    <a:pt x="1031" y="546"/>
                    <a:pt x="1222" y="546"/>
                  </a:cubicBezTo>
                  <a:close/>
                  <a:moveTo>
                    <a:pt x="1296" y="0"/>
                  </a:moveTo>
                  <a:cubicBezTo>
                    <a:pt x="1112" y="0"/>
                    <a:pt x="920" y="51"/>
                    <a:pt x="723" y="167"/>
                  </a:cubicBezTo>
                  <a:cubicBezTo>
                    <a:pt x="300" y="415"/>
                    <a:pt x="140" y="1019"/>
                    <a:pt x="83" y="1466"/>
                  </a:cubicBezTo>
                  <a:cubicBezTo>
                    <a:pt x="1" y="2108"/>
                    <a:pt x="81" y="2625"/>
                    <a:pt x="395" y="3146"/>
                  </a:cubicBezTo>
                  <a:cubicBezTo>
                    <a:pt x="569" y="3574"/>
                    <a:pt x="847" y="3950"/>
                    <a:pt x="1225" y="4149"/>
                  </a:cubicBezTo>
                  <a:cubicBezTo>
                    <a:pt x="1392" y="4236"/>
                    <a:pt x="1546" y="4276"/>
                    <a:pt x="1687" y="4276"/>
                  </a:cubicBezTo>
                  <a:cubicBezTo>
                    <a:pt x="2588" y="4276"/>
                    <a:pt x="2973" y="2684"/>
                    <a:pt x="2916" y="1983"/>
                  </a:cubicBezTo>
                  <a:cubicBezTo>
                    <a:pt x="2853" y="1182"/>
                    <a:pt x="2178" y="0"/>
                    <a:pt x="1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3" name="Google Shape;4013;p8"/>
            <p:cNvSpPr/>
            <p:nvPr/>
          </p:nvSpPr>
          <p:spPr>
            <a:xfrm>
              <a:off x="2291275" y="3179500"/>
              <a:ext cx="74500" cy="80025"/>
            </a:xfrm>
            <a:custGeom>
              <a:avLst/>
              <a:gdLst/>
              <a:ahLst/>
              <a:cxnLst/>
              <a:rect l="l" t="t" r="r" b="b"/>
              <a:pathLst>
                <a:path w="2980" h="3201" extrusionOk="0">
                  <a:moveTo>
                    <a:pt x="1493" y="499"/>
                  </a:moveTo>
                  <a:cubicBezTo>
                    <a:pt x="1534" y="499"/>
                    <a:pt x="1574" y="502"/>
                    <a:pt x="1614" y="509"/>
                  </a:cubicBezTo>
                  <a:cubicBezTo>
                    <a:pt x="1995" y="576"/>
                    <a:pt x="2170" y="929"/>
                    <a:pt x="2274" y="1260"/>
                  </a:cubicBezTo>
                  <a:cubicBezTo>
                    <a:pt x="2443" y="1803"/>
                    <a:pt x="2220" y="2355"/>
                    <a:pt x="1744" y="2645"/>
                  </a:cubicBezTo>
                  <a:cubicBezTo>
                    <a:pt x="1624" y="2718"/>
                    <a:pt x="1508" y="2750"/>
                    <a:pt x="1397" y="2750"/>
                  </a:cubicBezTo>
                  <a:cubicBezTo>
                    <a:pt x="1293" y="2750"/>
                    <a:pt x="1194" y="2722"/>
                    <a:pt x="1102" y="2674"/>
                  </a:cubicBezTo>
                  <a:cubicBezTo>
                    <a:pt x="704" y="2136"/>
                    <a:pt x="495" y="1469"/>
                    <a:pt x="878" y="836"/>
                  </a:cubicBezTo>
                  <a:cubicBezTo>
                    <a:pt x="1007" y="623"/>
                    <a:pt x="1249" y="499"/>
                    <a:pt x="1493" y="499"/>
                  </a:cubicBezTo>
                  <a:close/>
                  <a:moveTo>
                    <a:pt x="1461" y="1"/>
                  </a:moveTo>
                  <a:cubicBezTo>
                    <a:pt x="1125" y="1"/>
                    <a:pt x="785" y="141"/>
                    <a:pt x="525" y="452"/>
                  </a:cubicBezTo>
                  <a:cubicBezTo>
                    <a:pt x="0" y="1078"/>
                    <a:pt x="18" y="2494"/>
                    <a:pt x="745" y="2934"/>
                  </a:cubicBezTo>
                  <a:cubicBezTo>
                    <a:pt x="771" y="2960"/>
                    <a:pt x="801" y="2986"/>
                    <a:pt x="830" y="3009"/>
                  </a:cubicBezTo>
                  <a:cubicBezTo>
                    <a:pt x="1002" y="3143"/>
                    <a:pt x="1209" y="3200"/>
                    <a:pt x="1420" y="3200"/>
                  </a:cubicBezTo>
                  <a:cubicBezTo>
                    <a:pt x="1573" y="3200"/>
                    <a:pt x="1729" y="3170"/>
                    <a:pt x="1873" y="3116"/>
                  </a:cubicBezTo>
                  <a:cubicBezTo>
                    <a:pt x="2767" y="2784"/>
                    <a:pt x="2979" y="1751"/>
                    <a:pt x="2708" y="936"/>
                  </a:cubicBezTo>
                  <a:cubicBezTo>
                    <a:pt x="2515" y="350"/>
                    <a:pt x="1992" y="1"/>
                    <a:pt x="1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4" name="Google Shape;4014;p8"/>
            <p:cNvSpPr/>
            <p:nvPr/>
          </p:nvSpPr>
          <p:spPr>
            <a:xfrm>
              <a:off x="2359300" y="3181725"/>
              <a:ext cx="71875" cy="90200"/>
            </a:xfrm>
            <a:custGeom>
              <a:avLst/>
              <a:gdLst/>
              <a:ahLst/>
              <a:cxnLst/>
              <a:rect l="l" t="t" r="r" b="b"/>
              <a:pathLst>
                <a:path w="2875" h="3608" extrusionOk="0">
                  <a:moveTo>
                    <a:pt x="2208" y="0"/>
                  </a:moveTo>
                  <a:cubicBezTo>
                    <a:pt x="2175" y="0"/>
                    <a:pt x="2140" y="26"/>
                    <a:pt x="2140" y="62"/>
                  </a:cubicBezTo>
                  <a:cubicBezTo>
                    <a:pt x="2138" y="546"/>
                    <a:pt x="2174" y="1024"/>
                    <a:pt x="2213" y="1506"/>
                  </a:cubicBezTo>
                  <a:cubicBezTo>
                    <a:pt x="2127" y="1501"/>
                    <a:pt x="2037" y="1499"/>
                    <a:pt x="1944" y="1499"/>
                  </a:cubicBezTo>
                  <a:cubicBezTo>
                    <a:pt x="1566" y="1499"/>
                    <a:pt x="1159" y="1537"/>
                    <a:pt x="909" y="1578"/>
                  </a:cubicBezTo>
                  <a:cubicBezTo>
                    <a:pt x="949" y="1107"/>
                    <a:pt x="1036" y="591"/>
                    <a:pt x="834" y="169"/>
                  </a:cubicBezTo>
                  <a:cubicBezTo>
                    <a:pt x="823" y="147"/>
                    <a:pt x="799" y="136"/>
                    <a:pt x="775" y="136"/>
                  </a:cubicBezTo>
                  <a:cubicBezTo>
                    <a:pt x="749" y="136"/>
                    <a:pt x="724" y="147"/>
                    <a:pt x="712" y="169"/>
                  </a:cubicBezTo>
                  <a:cubicBezTo>
                    <a:pt x="443" y="683"/>
                    <a:pt x="1" y="3299"/>
                    <a:pt x="868" y="3404"/>
                  </a:cubicBezTo>
                  <a:cubicBezTo>
                    <a:pt x="870" y="3404"/>
                    <a:pt x="872" y="3404"/>
                    <a:pt x="874" y="3404"/>
                  </a:cubicBezTo>
                  <a:cubicBezTo>
                    <a:pt x="908" y="3404"/>
                    <a:pt x="940" y="3379"/>
                    <a:pt x="957" y="3352"/>
                  </a:cubicBezTo>
                  <a:cubicBezTo>
                    <a:pt x="1049" y="3204"/>
                    <a:pt x="1029" y="3132"/>
                    <a:pt x="985" y="2961"/>
                  </a:cubicBezTo>
                  <a:cubicBezTo>
                    <a:pt x="901" y="2631"/>
                    <a:pt x="888" y="2300"/>
                    <a:pt x="893" y="1964"/>
                  </a:cubicBezTo>
                  <a:lnTo>
                    <a:pt x="893" y="1964"/>
                  </a:lnTo>
                  <a:cubicBezTo>
                    <a:pt x="1077" y="2041"/>
                    <a:pt x="1288" y="2058"/>
                    <a:pt x="1495" y="2058"/>
                  </a:cubicBezTo>
                  <a:cubicBezTo>
                    <a:pt x="1600" y="2058"/>
                    <a:pt x="1703" y="2053"/>
                    <a:pt x="1802" y="2051"/>
                  </a:cubicBezTo>
                  <a:cubicBezTo>
                    <a:pt x="1813" y="2050"/>
                    <a:pt x="1826" y="2050"/>
                    <a:pt x="1839" y="2050"/>
                  </a:cubicBezTo>
                  <a:cubicBezTo>
                    <a:pt x="1929" y="2050"/>
                    <a:pt x="2057" y="2058"/>
                    <a:pt x="2192" y="2058"/>
                  </a:cubicBezTo>
                  <a:cubicBezTo>
                    <a:pt x="2212" y="2058"/>
                    <a:pt x="2231" y="2058"/>
                    <a:pt x="2251" y="2057"/>
                  </a:cubicBezTo>
                  <a:lnTo>
                    <a:pt x="2251" y="2057"/>
                  </a:lnTo>
                  <a:cubicBezTo>
                    <a:pt x="2261" y="2526"/>
                    <a:pt x="2191" y="3046"/>
                    <a:pt x="2299" y="3486"/>
                  </a:cubicBezTo>
                  <a:cubicBezTo>
                    <a:pt x="2320" y="3567"/>
                    <a:pt x="2389" y="3608"/>
                    <a:pt x="2459" y="3608"/>
                  </a:cubicBezTo>
                  <a:cubicBezTo>
                    <a:pt x="2517" y="3608"/>
                    <a:pt x="2576" y="3581"/>
                    <a:pt x="2610" y="3527"/>
                  </a:cubicBezTo>
                  <a:cubicBezTo>
                    <a:pt x="2870" y="3117"/>
                    <a:pt x="2748" y="2448"/>
                    <a:pt x="2696" y="1969"/>
                  </a:cubicBezTo>
                  <a:cubicBezTo>
                    <a:pt x="2768" y="1929"/>
                    <a:pt x="2824" y="1875"/>
                    <a:pt x="2845" y="1796"/>
                  </a:cubicBezTo>
                  <a:cubicBezTo>
                    <a:pt x="2875" y="1691"/>
                    <a:pt x="2793" y="1621"/>
                    <a:pt x="2650" y="1575"/>
                  </a:cubicBezTo>
                  <a:cubicBezTo>
                    <a:pt x="2584" y="1042"/>
                    <a:pt x="2478" y="527"/>
                    <a:pt x="2256" y="31"/>
                  </a:cubicBezTo>
                  <a:cubicBezTo>
                    <a:pt x="2246" y="9"/>
                    <a:pt x="2228" y="0"/>
                    <a:pt x="2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5" name="Google Shape;4015;p8"/>
            <p:cNvSpPr/>
            <p:nvPr/>
          </p:nvSpPr>
          <p:spPr>
            <a:xfrm>
              <a:off x="2389325" y="3406500"/>
              <a:ext cx="258525" cy="246450"/>
            </a:xfrm>
            <a:custGeom>
              <a:avLst/>
              <a:gdLst/>
              <a:ahLst/>
              <a:cxnLst/>
              <a:rect l="l" t="t" r="r" b="b"/>
              <a:pathLst>
                <a:path w="10341" h="9858" extrusionOk="0">
                  <a:moveTo>
                    <a:pt x="1829" y="512"/>
                  </a:moveTo>
                  <a:cubicBezTo>
                    <a:pt x="2082" y="512"/>
                    <a:pt x="2332" y="619"/>
                    <a:pt x="2518" y="866"/>
                  </a:cubicBezTo>
                  <a:cubicBezTo>
                    <a:pt x="3287" y="1888"/>
                    <a:pt x="2284" y="2858"/>
                    <a:pt x="1425" y="2858"/>
                  </a:cubicBezTo>
                  <a:cubicBezTo>
                    <a:pt x="1309" y="2858"/>
                    <a:pt x="1196" y="2840"/>
                    <a:pt x="1090" y="2802"/>
                  </a:cubicBezTo>
                  <a:cubicBezTo>
                    <a:pt x="807" y="2241"/>
                    <a:pt x="474" y="1762"/>
                    <a:pt x="868" y="1096"/>
                  </a:cubicBezTo>
                  <a:cubicBezTo>
                    <a:pt x="1077" y="741"/>
                    <a:pt x="1458" y="512"/>
                    <a:pt x="1829" y="512"/>
                  </a:cubicBezTo>
                  <a:close/>
                  <a:moveTo>
                    <a:pt x="1866" y="0"/>
                  </a:moveTo>
                  <a:cubicBezTo>
                    <a:pt x="1415" y="0"/>
                    <a:pt x="949" y="211"/>
                    <a:pt x="615" y="583"/>
                  </a:cubicBezTo>
                  <a:cubicBezTo>
                    <a:pt x="61" y="1201"/>
                    <a:pt x="0" y="2408"/>
                    <a:pt x="630" y="2961"/>
                  </a:cubicBezTo>
                  <a:cubicBezTo>
                    <a:pt x="845" y="3213"/>
                    <a:pt x="1195" y="3332"/>
                    <a:pt x="1565" y="3332"/>
                  </a:cubicBezTo>
                  <a:cubicBezTo>
                    <a:pt x="1783" y="3332"/>
                    <a:pt x="2008" y="3291"/>
                    <a:pt x="2217" y="3211"/>
                  </a:cubicBezTo>
                  <a:cubicBezTo>
                    <a:pt x="2622" y="3053"/>
                    <a:pt x="2915" y="2786"/>
                    <a:pt x="3094" y="2464"/>
                  </a:cubicBezTo>
                  <a:cubicBezTo>
                    <a:pt x="3332" y="2835"/>
                    <a:pt x="3801" y="3127"/>
                    <a:pt x="4101" y="3393"/>
                  </a:cubicBezTo>
                  <a:cubicBezTo>
                    <a:pt x="4616" y="3847"/>
                    <a:pt x="5109" y="4329"/>
                    <a:pt x="5547" y="4859"/>
                  </a:cubicBezTo>
                  <a:cubicBezTo>
                    <a:pt x="5312" y="5591"/>
                    <a:pt x="5548" y="6532"/>
                    <a:pt x="5596" y="7254"/>
                  </a:cubicBezTo>
                  <a:cubicBezTo>
                    <a:pt x="5645" y="8043"/>
                    <a:pt x="5596" y="8883"/>
                    <a:pt x="5780" y="9656"/>
                  </a:cubicBezTo>
                  <a:cubicBezTo>
                    <a:pt x="5814" y="9797"/>
                    <a:pt x="5913" y="9857"/>
                    <a:pt x="6017" y="9857"/>
                  </a:cubicBezTo>
                  <a:cubicBezTo>
                    <a:pt x="6177" y="9857"/>
                    <a:pt x="6348" y="9716"/>
                    <a:pt x="6318" y="9507"/>
                  </a:cubicBezTo>
                  <a:cubicBezTo>
                    <a:pt x="6099" y="8025"/>
                    <a:pt x="6242" y="6441"/>
                    <a:pt x="5988" y="4961"/>
                  </a:cubicBezTo>
                  <a:cubicBezTo>
                    <a:pt x="6008" y="4959"/>
                    <a:pt x="6027" y="4954"/>
                    <a:pt x="6047" y="4948"/>
                  </a:cubicBezTo>
                  <a:cubicBezTo>
                    <a:pt x="6286" y="4830"/>
                    <a:pt x="6508" y="4490"/>
                    <a:pt x="6716" y="4313"/>
                  </a:cubicBezTo>
                  <a:cubicBezTo>
                    <a:pt x="7157" y="3936"/>
                    <a:pt x="7645" y="3606"/>
                    <a:pt x="8120" y="3273"/>
                  </a:cubicBezTo>
                  <a:cubicBezTo>
                    <a:pt x="8576" y="2955"/>
                    <a:pt x="9039" y="2648"/>
                    <a:pt x="9498" y="2336"/>
                  </a:cubicBezTo>
                  <a:cubicBezTo>
                    <a:pt x="9736" y="2174"/>
                    <a:pt x="10123" y="1974"/>
                    <a:pt x="10256" y="1706"/>
                  </a:cubicBezTo>
                  <a:cubicBezTo>
                    <a:pt x="10340" y="1540"/>
                    <a:pt x="10228" y="1351"/>
                    <a:pt x="10052" y="1351"/>
                  </a:cubicBezTo>
                  <a:cubicBezTo>
                    <a:pt x="10032" y="1351"/>
                    <a:pt x="10011" y="1353"/>
                    <a:pt x="9989" y="1359"/>
                  </a:cubicBezTo>
                  <a:cubicBezTo>
                    <a:pt x="9631" y="1447"/>
                    <a:pt x="9262" y="1801"/>
                    <a:pt x="8960" y="2005"/>
                  </a:cubicBezTo>
                  <a:cubicBezTo>
                    <a:pt x="8435" y="2361"/>
                    <a:pt x="7912" y="2717"/>
                    <a:pt x="7395" y="3086"/>
                  </a:cubicBezTo>
                  <a:cubicBezTo>
                    <a:pt x="7108" y="3293"/>
                    <a:pt x="6196" y="3841"/>
                    <a:pt x="5871" y="4365"/>
                  </a:cubicBezTo>
                  <a:cubicBezTo>
                    <a:pt x="5435" y="3886"/>
                    <a:pt x="4956" y="3450"/>
                    <a:pt x="4459" y="3033"/>
                  </a:cubicBezTo>
                  <a:cubicBezTo>
                    <a:pt x="4123" y="2753"/>
                    <a:pt x="3685" y="2285"/>
                    <a:pt x="3225" y="2162"/>
                  </a:cubicBezTo>
                  <a:cubicBezTo>
                    <a:pt x="3368" y="1700"/>
                    <a:pt x="3309" y="1167"/>
                    <a:pt x="3030" y="686"/>
                  </a:cubicBezTo>
                  <a:cubicBezTo>
                    <a:pt x="2755" y="212"/>
                    <a:pt x="231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6" name="Google Shape;4016;p8"/>
            <p:cNvSpPr/>
            <p:nvPr/>
          </p:nvSpPr>
          <p:spPr>
            <a:xfrm>
              <a:off x="2556075" y="3546150"/>
              <a:ext cx="21725" cy="98300"/>
            </a:xfrm>
            <a:custGeom>
              <a:avLst/>
              <a:gdLst/>
              <a:ahLst/>
              <a:cxnLst/>
              <a:rect l="l" t="t" r="r" b="b"/>
              <a:pathLst>
                <a:path w="869" h="3932" extrusionOk="0">
                  <a:moveTo>
                    <a:pt x="236" y="0"/>
                  </a:moveTo>
                  <a:cubicBezTo>
                    <a:pt x="212" y="0"/>
                    <a:pt x="187" y="15"/>
                    <a:pt x="179" y="43"/>
                  </a:cubicBezTo>
                  <a:cubicBezTo>
                    <a:pt x="0" y="522"/>
                    <a:pt x="150" y="1163"/>
                    <a:pt x="186" y="1660"/>
                  </a:cubicBezTo>
                  <a:cubicBezTo>
                    <a:pt x="232" y="2315"/>
                    <a:pt x="297" y="2984"/>
                    <a:pt x="176" y="3632"/>
                  </a:cubicBezTo>
                  <a:cubicBezTo>
                    <a:pt x="142" y="3818"/>
                    <a:pt x="274" y="3931"/>
                    <a:pt x="411" y="3931"/>
                  </a:cubicBezTo>
                  <a:cubicBezTo>
                    <a:pt x="505" y="3931"/>
                    <a:pt x="600" y="3879"/>
                    <a:pt x="647" y="3761"/>
                  </a:cubicBezTo>
                  <a:cubicBezTo>
                    <a:pt x="868" y="3199"/>
                    <a:pt x="735" y="2431"/>
                    <a:pt x="671" y="1850"/>
                  </a:cubicBezTo>
                  <a:cubicBezTo>
                    <a:pt x="609" y="1289"/>
                    <a:pt x="607" y="510"/>
                    <a:pt x="286" y="28"/>
                  </a:cubicBezTo>
                  <a:cubicBezTo>
                    <a:pt x="274" y="9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7" name="Google Shape;4017;p8"/>
            <p:cNvSpPr/>
            <p:nvPr/>
          </p:nvSpPr>
          <p:spPr>
            <a:xfrm>
              <a:off x="2510150" y="3684375"/>
              <a:ext cx="93725" cy="86025"/>
            </a:xfrm>
            <a:custGeom>
              <a:avLst/>
              <a:gdLst/>
              <a:ahLst/>
              <a:cxnLst/>
              <a:rect l="l" t="t" r="r" b="b"/>
              <a:pathLst>
                <a:path w="3749" h="3441" extrusionOk="0">
                  <a:moveTo>
                    <a:pt x="1887" y="521"/>
                  </a:moveTo>
                  <a:cubicBezTo>
                    <a:pt x="2547" y="521"/>
                    <a:pt x="3083" y="1336"/>
                    <a:pt x="3064" y="1951"/>
                  </a:cubicBezTo>
                  <a:cubicBezTo>
                    <a:pt x="3045" y="2581"/>
                    <a:pt x="2416" y="2911"/>
                    <a:pt x="1860" y="2916"/>
                  </a:cubicBezTo>
                  <a:cubicBezTo>
                    <a:pt x="1854" y="2916"/>
                    <a:pt x="1848" y="2916"/>
                    <a:pt x="1842" y="2916"/>
                  </a:cubicBezTo>
                  <a:cubicBezTo>
                    <a:pt x="1655" y="2916"/>
                    <a:pt x="1471" y="2867"/>
                    <a:pt x="1311" y="2773"/>
                  </a:cubicBezTo>
                  <a:cubicBezTo>
                    <a:pt x="750" y="2146"/>
                    <a:pt x="589" y="1144"/>
                    <a:pt x="1444" y="647"/>
                  </a:cubicBezTo>
                  <a:cubicBezTo>
                    <a:pt x="1594" y="559"/>
                    <a:pt x="1744" y="521"/>
                    <a:pt x="1887" y="521"/>
                  </a:cubicBezTo>
                  <a:close/>
                  <a:moveTo>
                    <a:pt x="1846" y="1"/>
                  </a:moveTo>
                  <a:cubicBezTo>
                    <a:pt x="1551" y="1"/>
                    <a:pt x="1249" y="89"/>
                    <a:pt x="970" y="288"/>
                  </a:cubicBezTo>
                  <a:cubicBezTo>
                    <a:pt x="189" y="844"/>
                    <a:pt x="0" y="2463"/>
                    <a:pt x="812" y="2939"/>
                  </a:cubicBezTo>
                  <a:cubicBezTo>
                    <a:pt x="1072" y="3250"/>
                    <a:pt x="1491" y="3440"/>
                    <a:pt x="1957" y="3440"/>
                  </a:cubicBezTo>
                  <a:cubicBezTo>
                    <a:pt x="1980" y="3440"/>
                    <a:pt x="2003" y="3440"/>
                    <a:pt x="2026" y="3439"/>
                  </a:cubicBezTo>
                  <a:cubicBezTo>
                    <a:pt x="3012" y="3401"/>
                    <a:pt x="3748" y="2548"/>
                    <a:pt x="3596" y="1567"/>
                  </a:cubicBezTo>
                  <a:cubicBezTo>
                    <a:pt x="3458" y="691"/>
                    <a:pt x="2674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8" name="Google Shape;4018;p8"/>
            <p:cNvSpPr/>
            <p:nvPr/>
          </p:nvSpPr>
          <p:spPr>
            <a:xfrm>
              <a:off x="2163150" y="3448175"/>
              <a:ext cx="90900" cy="70975"/>
            </a:xfrm>
            <a:custGeom>
              <a:avLst/>
              <a:gdLst/>
              <a:ahLst/>
              <a:cxnLst/>
              <a:rect l="l" t="t" r="r" b="b"/>
              <a:pathLst>
                <a:path w="3636" h="2839" extrusionOk="0">
                  <a:moveTo>
                    <a:pt x="97" y="1"/>
                  </a:moveTo>
                  <a:cubicBezTo>
                    <a:pt x="48" y="1"/>
                    <a:pt x="0" y="61"/>
                    <a:pt x="35" y="107"/>
                  </a:cubicBezTo>
                  <a:cubicBezTo>
                    <a:pt x="456" y="671"/>
                    <a:pt x="991" y="1125"/>
                    <a:pt x="1541" y="1563"/>
                  </a:cubicBezTo>
                  <a:cubicBezTo>
                    <a:pt x="2059" y="1975"/>
                    <a:pt x="2756" y="2237"/>
                    <a:pt x="3170" y="2759"/>
                  </a:cubicBezTo>
                  <a:cubicBezTo>
                    <a:pt x="3214" y="2815"/>
                    <a:pt x="3267" y="2839"/>
                    <a:pt x="3319" y="2839"/>
                  </a:cubicBezTo>
                  <a:cubicBezTo>
                    <a:pt x="3482" y="2839"/>
                    <a:pt x="3636" y="2607"/>
                    <a:pt x="3496" y="2433"/>
                  </a:cubicBezTo>
                  <a:cubicBezTo>
                    <a:pt x="3147" y="1993"/>
                    <a:pt x="2607" y="1816"/>
                    <a:pt x="2153" y="1511"/>
                  </a:cubicBezTo>
                  <a:cubicBezTo>
                    <a:pt x="1454" y="1045"/>
                    <a:pt x="814" y="499"/>
                    <a:pt x="130" y="11"/>
                  </a:cubicBezTo>
                  <a:cubicBezTo>
                    <a:pt x="120" y="4"/>
                    <a:pt x="108" y="1"/>
                    <a:pt x="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19" name="Google Shape;4019;p8"/>
            <p:cNvSpPr/>
            <p:nvPr/>
          </p:nvSpPr>
          <p:spPr>
            <a:xfrm>
              <a:off x="2146425" y="3688075"/>
              <a:ext cx="115900" cy="71175"/>
            </a:xfrm>
            <a:custGeom>
              <a:avLst/>
              <a:gdLst/>
              <a:ahLst/>
              <a:cxnLst/>
              <a:rect l="l" t="t" r="r" b="b"/>
              <a:pathLst>
                <a:path w="4636" h="2847" extrusionOk="0">
                  <a:moveTo>
                    <a:pt x="4481" y="0"/>
                  </a:moveTo>
                  <a:cubicBezTo>
                    <a:pt x="4480" y="0"/>
                    <a:pt x="4479" y="0"/>
                    <a:pt x="4478" y="0"/>
                  </a:cubicBezTo>
                  <a:cubicBezTo>
                    <a:pt x="4119" y="10"/>
                    <a:pt x="4086" y="104"/>
                    <a:pt x="3763" y="342"/>
                  </a:cubicBezTo>
                  <a:cubicBezTo>
                    <a:pt x="3319" y="671"/>
                    <a:pt x="2846" y="965"/>
                    <a:pt x="2377" y="1257"/>
                  </a:cubicBezTo>
                  <a:cubicBezTo>
                    <a:pt x="1621" y="1729"/>
                    <a:pt x="605" y="2092"/>
                    <a:pt x="23" y="2783"/>
                  </a:cubicBezTo>
                  <a:cubicBezTo>
                    <a:pt x="0" y="2807"/>
                    <a:pt x="17" y="2845"/>
                    <a:pt x="49" y="2847"/>
                  </a:cubicBezTo>
                  <a:cubicBezTo>
                    <a:pt x="958" y="2835"/>
                    <a:pt x="1890" y="2162"/>
                    <a:pt x="2649" y="1724"/>
                  </a:cubicBezTo>
                  <a:cubicBezTo>
                    <a:pt x="3230" y="1388"/>
                    <a:pt x="4442" y="883"/>
                    <a:pt x="4615" y="181"/>
                  </a:cubicBezTo>
                  <a:cubicBezTo>
                    <a:pt x="4636" y="93"/>
                    <a:pt x="4573" y="0"/>
                    <a:pt x="44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0" name="Google Shape;4020;p8"/>
            <p:cNvSpPr/>
            <p:nvPr/>
          </p:nvSpPr>
          <p:spPr>
            <a:xfrm>
              <a:off x="2005050" y="3542275"/>
              <a:ext cx="29275" cy="151850"/>
            </a:xfrm>
            <a:custGeom>
              <a:avLst/>
              <a:gdLst/>
              <a:ahLst/>
              <a:cxnLst/>
              <a:rect l="l" t="t" r="r" b="b"/>
              <a:pathLst>
                <a:path w="1171" h="6074" extrusionOk="0">
                  <a:moveTo>
                    <a:pt x="227" y="1"/>
                  </a:moveTo>
                  <a:cubicBezTo>
                    <a:pt x="196" y="1"/>
                    <a:pt x="167" y="17"/>
                    <a:pt x="161" y="52"/>
                  </a:cubicBezTo>
                  <a:cubicBezTo>
                    <a:pt x="1" y="1044"/>
                    <a:pt x="145" y="2166"/>
                    <a:pt x="156" y="3175"/>
                  </a:cubicBezTo>
                  <a:cubicBezTo>
                    <a:pt x="165" y="3757"/>
                    <a:pt x="240" y="4335"/>
                    <a:pt x="297" y="4915"/>
                  </a:cubicBezTo>
                  <a:cubicBezTo>
                    <a:pt x="335" y="5309"/>
                    <a:pt x="206" y="5690"/>
                    <a:pt x="427" y="6026"/>
                  </a:cubicBezTo>
                  <a:cubicBezTo>
                    <a:pt x="448" y="6059"/>
                    <a:pt x="478" y="6074"/>
                    <a:pt x="510" y="6074"/>
                  </a:cubicBezTo>
                  <a:cubicBezTo>
                    <a:pt x="536" y="6074"/>
                    <a:pt x="563" y="6064"/>
                    <a:pt x="586" y="6046"/>
                  </a:cubicBezTo>
                  <a:cubicBezTo>
                    <a:pt x="1170" y="5590"/>
                    <a:pt x="676" y="4135"/>
                    <a:pt x="632" y="3483"/>
                  </a:cubicBezTo>
                  <a:cubicBezTo>
                    <a:pt x="557" y="2397"/>
                    <a:pt x="845" y="1016"/>
                    <a:pt x="289" y="34"/>
                  </a:cubicBezTo>
                  <a:cubicBezTo>
                    <a:pt x="277" y="12"/>
                    <a:pt x="251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1" name="Google Shape;4021;p8"/>
            <p:cNvSpPr/>
            <p:nvPr/>
          </p:nvSpPr>
          <p:spPr>
            <a:xfrm>
              <a:off x="4383675" y="2793925"/>
              <a:ext cx="534125" cy="457200"/>
            </a:xfrm>
            <a:custGeom>
              <a:avLst/>
              <a:gdLst/>
              <a:ahLst/>
              <a:cxnLst/>
              <a:rect l="l" t="t" r="r" b="b"/>
              <a:pathLst>
                <a:path w="21365" h="18288" extrusionOk="0">
                  <a:moveTo>
                    <a:pt x="16225" y="253"/>
                  </a:moveTo>
                  <a:cubicBezTo>
                    <a:pt x="16288" y="473"/>
                    <a:pt x="16306" y="492"/>
                    <a:pt x="16442" y="750"/>
                  </a:cubicBezTo>
                  <a:cubicBezTo>
                    <a:pt x="16711" y="1260"/>
                    <a:pt x="17005" y="1756"/>
                    <a:pt x="17275" y="2264"/>
                  </a:cubicBezTo>
                  <a:cubicBezTo>
                    <a:pt x="17825" y="3304"/>
                    <a:pt x="18358" y="4351"/>
                    <a:pt x="18873" y="5404"/>
                  </a:cubicBezTo>
                  <a:cubicBezTo>
                    <a:pt x="19326" y="6339"/>
                    <a:pt x="19846" y="7230"/>
                    <a:pt x="20340" y="8142"/>
                  </a:cubicBezTo>
                  <a:cubicBezTo>
                    <a:pt x="20477" y="8396"/>
                    <a:pt x="20627" y="8773"/>
                    <a:pt x="20832" y="9033"/>
                  </a:cubicBezTo>
                  <a:cubicBezTo>
                    <a:pt x="20556" y="9215"/>
                    <a:pt x="20305" y="9485"/>
                    <a:pt x="20107" y="9744"/>
                  </a:cubicBezTo>
                  <a:cubicBezTo>
                    <a:pt x="19956" y="9943"/>
                    <a:pt x="19790" y="10130"/>
                    <a:pt x="19624" y="10319"/>
                  </a:cubicBezTo>
                  <a:cubicBezTo>
                    <a:pt x="19408" y="10494"/>
                    <a:pt x="19196" y="10676"/>
                    <a:pt x="18983" y="10855"/>
                  </a:cubicBezTo>
                  <a:cubicBezTo>
                    <a:pt x="18860" y="10470"/>
                    <a:pt x="18653" y="10115"/>
                    <a:pt x="18376" y="9820"/>
                  </a:cubicBezTo>
                  <a:cubicBezTo>
                    <a:pt x="18342" y="9784"/>
                    <a:pt x="18301" y="9769"/>
                    <a:pt x="18258" y="9769"/>
                  </a:cubicBezTo>
                  <a:cubicBezTo>
                    <a:pt x="18210" y="9769"/>
                    <a:pt x="18161" y="9788"/>
                    <a:pt x="18122" y="9820"/>
                  </a:cubicBezTo>
                  <a:cubicBezTo>
                    <a:pt x="17712" y="10148"/>
                    <a:pt x="17090" y="10466"/>
                    <a:pt x="16796" y="10932"/>
                  </a:cubicBezTo>
                  <a:cubicBezTo>
                    <a:pt x="16708" y="10798"/>
                    <a:pt x="16618" y="10665"/>
                    <a:pt x="16532" y="10535"/>
                  </a:cubicBezTo>
                  <a:cubicBezTo>
                    <a:pt x="15999" y="9718"/>
                    <a:pt x="15443" y="8928"/>
                    <a:pt x="14974" y="8071"/>
                  </a:cubicBezTo>
                  <a:cubicBezTo>
                    <a:pt x="14528" y="7258"/>
                    <a:pt x="14058" y="6455"/>
                    <a:pt x="13568" y="5668"/>
                  </a:cubicBezTo>
                  <a:cubicBezTo>
                    <a:pt x="13181" y="5046"/>
                    <a:pt x="12776" y="4320"/>
                    <a:pt x="12192" y="3855"/>
                  </a:cubicBezTo>
                  <a:cubicBezTo>
                    <a:pt x="13658" y="2776"/>
                    <a:pt x="15085" y="1700"/>
                    <a:pt x="16225" y="253"/>
                  </a:cubicBezTo>
                  <a:close/>
                  <a:moveTo>
                    <a:pt x="18220" y="10196"/>
                  </a:moveTo>
                  <a:cubicBezTo>
                    <a:pt x="18430" y="10460"/>
                    <a:pt x="18594" y="10742"/>
                    <a:pt x="18847" y="10968"/>
                  </a:cubicBezTo>
                  <a:cubicBezTo>
                    <a:pt x="18381" y="11364"/>
                    <a:pt x="17920" y="11765"/>
                    <a:pt x="17464" y="12172"/>
                  </a:cubicBezTo>
                  <a:cubicBezTo>
                    <a:pt x="17339" y="11795"/>
                    <a:pt x="17128" y="11442"/>
                    <a:pt x="16906" y="11101"/>
                  </a:cubicBezTo>
                  <a:cubicBezTo>
                    <a:pt x="17375" y="10916"/>
                    <a:pt x="17820" y="10520"/>
                    <a:pt x="18220" y="10196"/>
                  </a:cubicBezTo>
                  <a:close/>
                  <a:moveTo>
                    <a:pt x="12070" y="3946"/>
                  </a:moveTo>
                  <a:cubicBezTo>
                    <a:pt x="12336" y="4631"/>
                    <a:pt x="12841" y="5248"/>
                    <a:pt x="13228" y="5866"/>
                  </a:cubicBezTo>
                  <a:cubicBezTo>
                    <a:pt x="13721" y="6654"/>
                    <a:pt x="14178" y="7463"/>
                    <a:pt x="14628" y="8275"/>
                  </a:cubicBezTo>
                  <a:cubicBezTo>
                    <a:pt x="15048" y="9033"/>
                    <a:pt x="15522" y="9749"/>
                    <a:pt x="16012" y="10465"/>
                  </a:cubicBezTo>
                  <a:cubicBezTo>
                    <a:pt x="16439" y="11088"/>
                    <a:pt x="16767" y="11798"/>
                    <a:pt x="17195" y="12418"/>
                  </a:cubicBezTo>
                  <a:cubicBezTo>
                    <a:pt x="16560" y="12992"/>
                    <a:pt x="15932" y="13572"/>
                    <a:pt x="15308" y="14156"/>
                  </a:cubicBezTo>
                  <a:cubicBezTo>
                    <a:pt x="14267" y="15125"/>
                    <a:pt x="13335" y="16195"/>
                    <a:pt x="12356" y="17212"/>
                  </a:cubicBezTo>
                  <a:cubicBezTo>
                    <a:pt x="12179" y="16636"/>
                    <a:pt x="11723" y="16070"/>
                    <a:pt x="11437" y="15620"/>
                  </a:cubicBezTo>
                  <a:cubicBezTo>
                    <a:pt x="10705" y="14467"/>
                    <a:pt x="10113" y="13204"/>
                    <a:pt x="9492" y="11990"/>
                  </a:cubicBezTo>
                  <a:cubicBezTo>
                    <a:pt x="9057" y="11139"/>
                    <a:pt x="8629" y="10284"/>
                    <a:pt x="8194" y="9433"/>
                  </a:cubicBezTo>
                  <a:cubicBezTo>
                    <a:pt x="7982" y="9021"/>
                    <a:pt x="7718" y="8037"/>
                    <a:pt x="7315" y="7696"/>
                  </a:cubicBezTo>
                  <a:cubicBezTo>
                    <a:pt x="7954" y="7386"/>
                    <a:pt x="8471" y="6859"/>
                    <a:pt x="8993" y="6377"/>
                  </a:cubicBezTo>
                  <a:cubicBezTo>
                    <a:pt x="9854" y="5579"/>
                    <a:pt x="10797" y="4884"/>
                    <a:pt x="11741" y="4188"/>
                  </a:cubicBezTo>
                  <a:cubicBezTo>
                    <a:pt x="11850" y="4106"/>
                    <a:pt x="11960" y="4026"/>
                    <a:pt x="12070" y="3946"/>
                  </a:cubicBezTo>
                  <a:close/>
                  <a:moveTo>
                    <a:pt x="5686" y="10368"/>
                  </a:moveTo>
                  <a:cubicBezTo>
                    <a:pt x="6094" y="11610"/>
                    <a:pt x="6667" y="12824"/>
                    <a:pt x="7280" y="13959"/>
                  </a:cubicBezTo>
                  <a:cubicBezTo>
                    <a:pt x="7643" y="14628"/>
                    <a:pt x="7992" y="15294"/>
                    <a:pt x="8324" y="15981"/>
                  </a:cubicBezTo>
                  <a:cubicBezTo>
                    <a:pt x="8565" y="16485"/>
                    <a:pt x="8783" y="17084"/>
                    <a:pt x="9223" y="17440"/>
                  </a:cubicBezTo>
                  <a:cubicBezTo>
                    <a:pt x="8845" y="17443"/>
                    <a:pt x="8470" y="17448"/>
                    <a:pt x="8092" y="17454"/>
                  </a:cubicBezTo>
                  <a:cubicBezTo>
                    <a:pt x="7216" y="15369"/>
                    <a:pt x="5794" y="13542"/>
                    <a:pt x="4928" y="11439"/>
                  </a:cubicBezTo>
                  <a:cubicBezTo>
                    <a:pt x="4918" y="11421"/>
                    <a:pt x="4905" y="11405"/>
                    <a:pt x="4887" y="11393"/>
                  </a:cubicBezTo>
                  <a:cubicBezTo>
                    <a:pt x="5156" y="11053"/>
                    <a:pt x="5422" y="10712"/>
                    <a:pt x="5686" y="10368"/>
                  </a:cubicBezTo>
                  <a:close/>
                  <a:moveTo>
                    <a:pt x="6419" y="9392"/>
                  </a:moveTo>
                  <a:cubicBezTo>
                    <a:pt x="6983" y="10825"/>
                    <a:pt x="7846" y="12185"/>
                    <a:pt x="8599" y="13501"/>
                  </a:cubicBezTo>
                  <a:cubicBezTo>
                    <a:pt x="9088" y="14356"/>
                    <a:pt x="9587" y="15204"/>
                    <a:pt x="10028" y="16085"/>
                  </a:cubicBezTo>
                  <a:cubicBezTo>
                    <a:pt x="10248" y="16523"/>
                    <a:pt x="10466" y="17067"/>
                    <a:pt x="10779" y="17476"/>
                  </a:cubicBezTo>
                  <a:cubicBezTo>
                    <a:pt x="10346" y="17453"/>
                    <a:pt x="9913" y="17443"/>
                    <a:pt x="9478" y="17441"/>
                  </a:cubicBezTo>
                  <a:cubicBezTo>
                    <a:pt x="9344" y="16856"/>
                    <a:pt x="8922" y="16327"/>
                    <a:pt x="8655" y="15788"/>
                  </a:cubicBezTo>
                  <a:cubicBezTo>
                    <a:pt x="8319" y="15104"/>
                    <a:pt x="7979" y="14434"/>
                    <a:pt x="7605" y="13770"/>
                  </a:cubicBezTo>
                  <a:cubicBezTo>
                    <a:pt x="7200" y="13056"/>
                    <a:pt x="6841" y="12320"/>
                    <a:pt x="6509" y="11570"/>
                  </a:cubicBezTo>
                  <a:cubicBezTo>
                    <a:pt x="6294" y="11083"/>
                    <a:pt x="6147" y="10561"/>
                    <a:pt x="5892" y="10099"/>
                  </a:cubicBezTo>
                  <a:cubicBezTo>
                    <a:pt x="5943" y="10033"/>
                    <a:pt x="5994" y="9968"/>
                    <a:pt x="6043" y="9902"/>
                  </a:cubicBezTo>
                  <a:cubicBezTo>
                    <a:pt x="6166" y="9736"/>
                    <a:pt x="6294" y="9566"/>
                    <a:pt x="6419" y="9392"/>
                  </a:cubicBezTo>
                  <a:close/>
                  <a:moveTo>
                    <a:pt x="4761" y="11554"/>
                  </a:moveTo>
                  <a:cubicBezTo>
                    <a:pt x="4813" y="12422"/>
                    <a:pt x="5364" y="13288"/>
                    <a:pt x="5776" y="14019"/>
                  </a:cubicBezTo>
                  <a:cubicBezTo>
                    <a:pt x="6414" y="15153"/>
                    <a:pt x="6988" y="16401"/>
                    <a:pt x="7746" y="17461"/>
                  </a:cubicBezTo>
                  <a:cubicBezTo>
                    <a:pt x="7387" y="17469"/>
                    <a:pt x="7029" y="17476"/>
                    <a:pt x="6673" y="17477"/>
                  </a:cubicBezTo>
                  <a:cubicBezTo>
                    <a:pt x="6368" y="16675"/>
                    <a:pt x="5819" y="15899"/>
                    <a:pt x="5422" y="15186"/>
                  </a:cubicBezTo>
                  <a:cubicBezTo>
                    <a:pt x="5074" y="14559"/>
                    <a:pt x="4747" y="13926"/>
                    <a:pt x="4477" y="13263"/>
                  </a:cubicBezTo>
                  <a:cubicBezTo>
                    <a:pt x="4355" y="12966"/>
                    <a:pt x="4245" y="12691"/>
                    <a:pt x="4072" y="12438"/>
                  </a:cubicBezTo>
                  <a:cubicBezTo>
                    <a:pt x="4118" y="12377"/>
                    <a:pt x="4163" y="12312"/>
                    <a:pt x="4213" y="12249"/>
                  </a:cubicBezTo>
                  <a:cubicBezTo>
                    <a:pt x="4393" y="12016"/>
                    <a:pt x="4577" y="11785"/>
                    <a:pt x="4761" y="11554"/>
                  </a:cubicBezTo>
                  <a:close/>
                  <a:moveTo>
                    <a:pt x="1850" y="15593"/>
                  </a:moveTo>
                  <a:cubicBezTo>
                    <a:pt x="1996" y="16191"/>
                    <a:pt x="2218" y="16933"/>
                    <a:pt x="2557" y="17479"/>
                  </a:cubicBezTo>
                  <a:lnTo>
                    <a:pt x="1954" y="17479"/>
                  </a:lnTo>
                  <a:cubicBezTo>
                    <a:pt x="1890" y="17300"/>
                    <a:pt x="1791" y="17123"/>
                    <a:pt x="1737" y="16979"/>
                  </a:cubicBezTo>
                  <a:cubicBezTo>
                    <a:pt x="1645" y="16729"/>
                    <a:pt x="1562" y="16465"/>
                    <a:pt x="1422" y="16237"/>
                  </a:cubicBezTo>
                  <a:cubicBezTo>
                    <a:pt x="1568" y="16022"/>
                    <a:pt x="1709" y="15806"/>
                    <a:pt x="1850" y="15593"/>
                  </a:cubicBezTo>
                  <a:close/>
                  <a:moveTo>
                    <a:pt x="2513" y="14613"/>
                  </a:moveTo>
                  <a:cubicBezTo>
                    <a:pt x="2692" y="15073"/>
                    <a:pt x="2900" y="15519"/>
                    <a:pt x="3092" y="15971"/>
                  </a:cubicBezTo>
                  <a:cubicBezTo>
                    <a:pt x="3287" y="16428"/>
                    <a:pt x="3450" y="17016"/>
                    <a:pt x="3721" y="17479"/>
                  </a:cubicBezTo>
                  <a:lnTo>
                    <a:pt x="2966" y="17479"/>
                  </a:lnTo>
                  <a:cubicBezTo>
                    <a:pt x="2859" y="17131"/>
                    <a:pt x="2623" y="16788"/>
                    <a:pt x="2492" y="16475"/>
                  </a:cubicBezTo>
                  <a:cubicBezTo>
                    <a:pt x="2339" y="16114"/>
                    <a:pt x="2223" y="15707"/>
                    <a:pt x="1983" y="15392"/>
                  </a:cubicBezTo>
                  <a:cubicBezTo>
                    <a:pt x="2016" y="15342"/>
                    <a:pt x="2051" y="15291"/>
                    <a:pt x="2085" y="15240"/>
                  </a:cubicBezTo>
                  <a:cubicBezTo>
                    <a:pt x="2228" y="15032"/>
                    <a:pt x="2370" y="14823"/>
                    <a:pt x="2513" y="14613"/>
                  </a:cubicBezTo>
                  <a:close/>
                  <a:moveTo>
                    <a:pt x="3107" y="13762"/>
                  </a:moveTo>
                  <a:cubicBezTo>
                    <a:pt x="3532" y="14452"/>
                    <a:pt x="3770" y="15212"/>
                    <a:pt x="4098" y="15958"/>
                  </a:cubicBezTo>
                  <a:cubicBezTo>
                    <a:pt x="4270" y="16352"/>
                    <a:pt x="4451" y="17098"/>
                    <a:pt x="4815" y="17479"/>
                  </a:cubicBezTo>
                  <a:lnTo>
                    <a:pt x="4096" y="17479"/>
                  </a:lnTo>
                  <a:cubicBezTo>
                    <a:pt x="3998" y="17069"/>
                    <a:pt x="3763" y="16669"/>
                    <a:pt x="3599" y="16293"/>
                  </a:cubicBezTo>
                  <a:cubicBezTo>
                    <a:pt x="3320" y="15660"/>
                    <a:pt x="3020" y="15017"/>
                    <a:pt x="2635" y="14438"/>
                  </a:cubicBezTo>
                  <a:cubicBezTo>
                    <a:pt x="2790" y="14211"/>
                    <a:pt x="2948" y="13987"/>
                    <a:pt x="3107" y="13762"/>
                  </a:cubicBezTo>
                  <a:close/>
                  <a:moveTo>
                    <a:pt x="3960" y="12584"/>
                  </a:moveTo>
                  <a:cubicBezTo>
                    <a:pt x="4232" y="13449"/>
                    <a:pt x="4541" y="14272"/>
                    <a:pt x="4957" y="15086"/>
                  </a:cubicBezTo>
                  <a:cubicBezTo>
                    <a:pt x="5343" y="15839"/>
                    <a:pt x="5697" y="16713"/>
                    <a:pt x="6145" y="17479"/>
                  </a:cubicBezTo>
                  <a:lnTo>
                    <a:pt x="5253" y="17479"/>
                  </a:lnTo>
                  <a:cubicBezTo>
                    <a:pt x="5143" y="17221"/>
                    <a:pt x="4948" y="17000"/>
                    <a:pt x="4815" y="16749"/>
                  </a:cubicBezTo>
                  <a:cubicBezTo>
                    <a:pt x="4569" y="16285"/>
                    <a:pt x="4360" y="15780"/>
                    <a:pt x="4167" y="15294"/>
                  </a:cubicBezTo>
                  <a:cubicBezTo>
                    <a:pt x="3937" y="14717"/>
                    <a:pt x="3727" y="13995"/>
                    <a:pt x="3232" y="13583"/>
                  </a:cubicBezTo>
                  <a:cubicBezTo>
                    <a:pt x="3470" y="13247"/>
                    <a:pt x="3712" y="12914"/>
                    <a:pt x="3960" y="12584"/>
                  </a:cubicBezTo>
                  <a:close/>
                  <a:moveTo>
                    <a:pt x="1216" y="16534"/>
                  </a:moveTo>
                  <a:cubicBezTo>
                    <a:pt x="1298" y="16797"/>
                    <a:pt x="1408" y="17054"/>
                    <a:pt x="1501" y="17303"/>
                  </a:cubicBezTo>
                  <a:cubicBezTo>
                    <a:pt x="1521" y="17358"/>
                    <a:pt x="1542" y="17420"/>
                    <a:pt x="1562" y="17481"/>
                  </a:cubicBezTo>
                  <a:cubicBezTo>
                    <a:pt x="1189" y="17482"/>
                    <a:pt x="815" y="17482"/>
                    <a:pt x="441" y="17486"/>
                  </a:cubicBezTo>
                  <a:cubicBezTo>
                    <a:pt x="725" y="17199"/>
                    <a:pt x="976" y="16872"/>
                    <a:pt x="1216" y="16534"/>
                  </a:cubicBezTo>
                  <a:close/>
                  <a:moveTo>
                    <a:pt x="7090" y="8183"/>
                  </a:moveTo>
                  <a:cubicBezTo>
                    <a:pt x="7162" y="8427"/>
                    <a:pt x="7302" y="8675"/>
                    <a:pt x="7374" y="8836"/>
                  </a:cubicBezTo>
                  <a:cubicBezTo>
                    <a:pt x="7748" y="9671"/>
                    <a:pt x="8197" y="10471"/>
                    <a:pt x="8609" y="11286"/>
                  </a:cubicBezTo>
                  <a:cubicBezTo>
                    <a:pt x="9193" y="12441"/>
                    <a:pt x="9779" y="13593"/>
                    <a:pt x="10405" y="14726"/>
                  </a:cubicBezTo>
                  <a:cubicBezTo>
                    <a:pt x="10701" y="15256"/>
                    <a:pt x="11009" y="15775"/>
                    <a:pt x="11332" y="16288"/>
                  </a:cubicBezTo>
                  <a:cubicBezTo>
                    <a:pt x="11593" y="16705"/>
                    <a:pt x="11762" y="17156"/>
                    <a:pt x="11972" y="17587"/>
                  </a:cubicBezTo>
                  <a:cubicBezTo>
                    <a:pt x="11701" y="17550"/>
                    <a:pt x="11427" y="17523"/>
                    <a:pt x="11153" y="17502"/>
                  </a:cubicBezTo>
                  <a:cubicBezTo>
                    <a:pt x="11143" y="17131"/>
                    <a:pt x="10781" y="16762"/>
                    <a:pt x="10618" y="16450"/>
                  </a:cubicBezTo>
                  <a:cubicBezTo>
                    <a:pt x="10176" y="15597"/>
                    <a:pt x="9741" y="14749"/>
                    <a:pt x="9260" y="13914"/>
                  </a:cubicBezTo>
                  <a:cubicBezTo>
                    <a:pt x="8355" y="12341"/>
                    <a:pt x="7546" y="10678"/>
                    <a:pt x="6609" y="9119"/>
                  </a:cubicBezTo>
                  <a:cubicBezTo>
                    <a:pt x="6806" y="8823"/>
                    <a:pt x="6982" y="8512"/>
                    <a:pt x="7090" y="8183"/>
                  </a:cubicBezTo>
                  <a:close/>
                  <a:moveTo>
                    <a:pt x="16332" y="0"/>
                  </a:moveTo>
                  <a:cubicBezTo>
                    <a:pt x="16295" y="0"/>
                    <a:pt x="16262" y="23"/>
                    <a:pt x="16240" y="51"/>
                  </a:cubicBezTo>
                  <a:cubicBezTo>
                    <a:pt x="16232" y="51"/>
                    <a:pt x="16224" y="54"/>
                    <a:pt x="16217" y="59"/>
                  </a:cubicBezTo>
                  <a:cubicBezTo>
                    <a:pt x="13032" y="2554"/>
                    <a:pt x="9710" y="4833"/>
                    <a:pt x="6767" y="7625"/>
                  </a:cubicBezTo>
                  <a:cubicBezTo>
                    <a:pt x="6704" y="7682"/>
                    <a:pt x="6722" y="7764"/>
                    <a:pt x="6770" y="7817"/>
                  </a:cubicBezTo>
                  <a:cubicBezTo>
                    <a:pt x="6575" y="8030"/>
                    <a:pt x="6406" y="8270"/>
                    <a:pt x="6245" y="8514"/>
                  </a:cubicBezTo>
                  <a:cubicBezTo>
                    <a:pt x="6239" y="8504"/>
                    <a:pt x="6232" y="8493"/>
                    <a:pt x="6224" y="8481"/>
                  </a:cubicBezTo>
                  <a:cubicBezTo>
                    <a:pt x="6212" y="8462"/>
                    <a:pt x="6193" y="8454"/>
                    <a:pt x="6174" y="8454"/>
                  </a:cubicBezTo>
                  <a:cubicBezTo>
                    <a:pt x="6138" y="8454"/>
                    <a:pt x="6103" y="8484"/>
                    <a:pt x="6116" y="8527"/>
                  </a:cubicBezTo>
                  <a:cubicBezTo>
                    <a:pt x="6127" y="8568"/>
                    <a:pt x="6143" y="8608"/>
                    <a:pt x="6155" y="8647"/>
                  </a:cubicBezTo>
                  <a:cubicBezTo>
                    <a:pt x="5950" y="8967"/>
                    <a:pt x="5756" y="9295"/>
                    <a:pt x="5540" y="9594"/>
                  </a:cubicBezTo>
                  <a:lnTo>
                    <a:pt x="5538" y="9592"/>
                  </a:lnTo>
                  <a:cubicBezTo>
                    <a:pt x="5529" y="9582"/>
                    <a:pt x="5519" y="9578"/>
                    <a:pt x="5508" y="9578"/>
                  </a:cubicBezTo>
                  <a:cubicBezTo>
                    <a:pt x="5482" y="9578"/>
                    <a:pt x="5456" y="9605"/>
                    <a:pt x="5463" y="9635"/>
                  </a:cubicBezTo>
                  <a:cubicBezTo>
                    <a:pt x="5468" y="9649"/>
                    <a:pt x="5472" y="9664"/>
                    <a:pt x="5476" y="9680"/>
                  </a:cubicBezTo>
                  <a:cubicBezTo>
                    <a:pt x="4862" y="10522"/>
                    <a:pt x="4198" y="11329"/>
                    <a:pt x="3561" y="12154"/>
                  </a:cubicBezTo>
                  <a:cubicBezTo>
                    <a:pt x="2864" y="13058"/>
                    <a:pt x="2243" y="14016"/>
                    <a:pt x="1629" y="14977"/>
                  </a:cubicBezTo>
                  <a:cubicBezTo>
                    <a:pt x="1102" y="15801"/>
                    <a:pt x="474" y="16629"/>
                    <a:pt x="103" y="17541"/>
                  </a:cubicBezTo>
                  <a:cubicBezTo>
                    <a:pt x="38" y="17594"/>
                    <a:pt x="0" y="17673"/>
                    <a:pt x="2" y="17756"/>
                  </a:cubicBezTo>
                  <a:cubicBezTo>
                    <a:pt x="0" y="17891"/>
                    <a:pt x="85" y="18025"/>
                    <a:pt x="256" y="18025"/>
                  </a:cubicBezTo>
                  <a:cubicBezTo>
                    <a:pt x="258" y="18025"/>
                    <a:pt x="260" y="18025"/>
                    <a:pt x="263" y="18025"/>
                  </a:cubicBezTo>
                  <a:cubicBezTo>
                    <a:pt x="1171" y="18036"/>
                    <a:pt x="2080" y="18039"/>
                    <a:pt x="2988" y="18039"/>
                  </a:cubicBezTo>
                  <a:cubicBezTo>
                    <a:pt x="4127" y="18039"/>
                    <a:pt x="5266" y="18034"/>
                    <a:pt x="6404" y="18033"/>
                  </a:cubicBezTo>
                  <a:lnTo>
                    <a:pt x="6503" y="18033"/>
                  </a:lnTo>
                  <a:cubicBezTo>
                    <a:pt x="6555" y="18106"/>
                    <a:pt x="6606" y="18179"/>
                    <a:pt x="6660" y="18247"/>
                  </a:cubicBezTo>
                  <a:cubicBezTo>
                    <a:pt x="6683" y="18275"/>
                    <a:pt x="6710" y="18287"/>
                    <a:pt x="6736" y="18287"/>
                  </a:cubicBezTo>
                  <a:cubicBezTo>
                    <a:pt x="6805" y="18287"/>
                    <a:pt x="6872" y="18207"/>
                    <a:pt x="6859" y="18132"/>
                  </a:cubicBezTo>
                  <a:cubicBezTo>
                    <a:pt x="6854" y="18099"/>
                    <a:pt x="6842" y="18068"/>
                    <a:pt x="6837" y="18035"/>
                  </a:cubicBezTo>
                  <a:lnTo>
                    <a:pt x="6837" y="18035"/>
                  </a:lnTo>
                  <a:cubicBezTo>
                    <a:pt x="7690" y="18044"/>
                    <a:pt x="8555" y="18075"/>
                    <a:pt x="9418" y="18075"/>
                  </a:cubicBezTo>
                  <a:cubicBezTo>
                    <a:pt x="10334" y="18075"/>
                    <a:pt x="11246" y="18040"/>
                    <a:pt x="12139" y="17904"/>
                  </a:cubicBezTo>
                  <a:cubicBezTo>
                    <a:pt x="12169" y="17947"/>
                    <a:pt x="12220" y="17969"/>
                    <a:pt x="12270" y="17969"/>
                  </a:cubicBezTo>
                  <a:cubicBezTo>
                    <a:pt x="12335" y="17969"/>
                    <a:pt x="12397" y="17933"/>
                    <a:pt x="12410" y="17860"/>
                  </a:cubicBezTo>
                  <a:cubicBezTo>
                    <a:pt x="12416" y="17827"/>
                    <a:pt x="12413" y="17792"/>
                    <a:pt x="12416" y="17758"/>
                  </a:cubicBezTo>
                  <a:cubicBezTo>
                    <a:pt x="12631" y="17614"/>
                    <a:pt x="12827" y="17407"/>
                    <a:pt x="12974" y="17271"/>
                  </a:cubicBezTo>
                  <a:cubicBezTo>
                    <a:pt x="13658" y="16646"/>
                    <a:pt x="14286" y="15953"/>
                    <a:pt x="14954" y="15310"/>
                  </a:cubicBezTo>
                  <a:cubicBezTo>
                    <a:pt x="16885" y="13447"/>
                    <a:pt x="19049" y="11800"/>
                    <a:pt x="20761" y="9733"/>
                  </a:cubicBezTo>
                  <a:cubicBezTo>
                    <a:pt x="20914" y="9603"/>
                    <a:pt x="21055" y="9459"/>
                    <a:pt x="21143" y="9300"/>
                  </a:cubicBezTo>
                  <a:cubicBezTo>
                    <a:pt x="21150" y="9285"/>
                    <a:pt x="21155" y="9270"/>
                    <a:pt x="21158" y="9254"/>
                  </a:cubicBezTo>
                  <a:cubicBezTo>
                    <a:pt x="21266" y="9234"/>
                    <a:pt x="21348" y="9142"/>
                    <a:pt x="21355" y="9033"/>
                  </a:cubicBezTo>
                  <a:cubicBezTo>
                    <a:pt x="21365" y="8660"/>
                    <a:pt x="20924" y="8217"/>
                    <a:pt x="20745" y="7906"/>
                  </a:cubicBezTo>
                  <a:cubicBezTo>
                    <a:pt x="20226" y="7008"/>
                    <a:pt x="19744" y="6091"/>
                    <a:pt x="19296" y="5158"/>
                  </a:cubicBezTo>
                  <a:cubicBezTo>
                    <a:pt x="18785" y="4100"/>
                    <a:pt x="18232" y="3066"/>
                    <a:pt x="17676" y="2031"/>
                  </a:cubicBezTo>
                  <a:cubicBezTo>
                    <a:pt x="17416" y="1546"/>
                    <a:pt x="16928" y="186"/>
                    <a:pt x="16363" y="5"/>
                  </a:cubicBezTo>
                  <a:cubicBezTo>
                    <a:pt x="16353" y="2"/>
                    <a:pt x="16342" y="0"/>
                    <a:pt x="16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2" name="Google Shape;4022;p8"/>
            <p:cNvSpPr/>
            <p:nvPr/>
          </p:nvSpPr>
          <p:spPr>
            <a:xfrm>
              <a:off x="4671975" y="3270825"/>
              <a:ext cx="61500" cy="67025"/>
            </a:xfrm>
            <a:custGeom>
              <a:avLst/>
              <a:gdLst/>
              <a:ahLst/>
              <a:cxnLst/>
              <a:rect l="l" t="t" r="r" b="b"/>
              <a:pathLst>
                <a:path w="2460" h="2681" extrusionOk="0">
                  <a:moveTo>
                    <a:pt x="1057" y="534"/>
                  </a:moveTo>
                  <a:cubicBezTo>
                    <a:pt x="1152" y="659"/>
                    <a:pt x="1239" y="788"/>
                    <a:pt x="1317" y="924"/>
                  </a:cubicBezTo>
                  <a:cubicBezTo>
                    <a:pt x="1145" y="960"/>
                    <a:pt x="978" y="1008"/>
                    <a:pt x="812" y="1064"/>
                  </a:cubicBezTo>
                  <a:cubicBezTo>
                    <a:pt x="878" y="878"/>
                    <a:pt x="952" y="698"/>
                    <a:pt x="1057" y="534"/>
                  </a:cubicBezTo>
                  <a:close/>
                  <a:moveTo>
                    <a:pt x="1043" y="1"/>
                  </a:moveTo>
                  <a:cubicBezTo>
                    <a:pt x="991" y="1"/>
                    <a:pt x="940" y="19"/>
                    <a:pt x="907" y="60"/>
                  </a:cubicBezTo>
                  <a:cubicBezTo>
                    <a:pt x="637" y="393"/>
                    <a:pt x="492" y="773"/>
                    <a:pt x="368" y="1180"/>
                  </a:cubicBezTo>
                  <a:cubicBezTo>
                    <a:pt x="364" y="1192"/>
                    <a:pt x="359" y="1206"/>
                    <a:pt x="356" y="1218"/>
                  </a:cubicBezTo>
                  <a:cubicBezTo>
                    <a:pt x="274" y="1244"/>
                    <a:pt x="197" y="1267"/>
                    <a:pt x="128" y="1284"/>
                  </a:cubicBezTo>
                  <a:cubicBezTo>
                    <a:pt x="53" y="1300"/>
                    <a:pt x="74" y="1410"/>
                    <a:pt x="145" y="1412"/>
                  </a:cubicBezTo>
                  <a:cubicBezTo>
                    <a:pt x="194" y="1413"/>
                    <a:pt x="243" y="1415"/>
                    <a:pt x="292" y="1416"/>
                  </a:cubicBezTo>
                  <a:cubicBezTo>
                    <a:pt x="163" y="1810"/>
                    <a:pt x="15" y="2240"/>
                    <a:pt x="0" y="2632"/>
                  </a:cubicBezTo>
                  <a:cubicBezTo>
                    <a:pt x="1" y="2661"/>
                    <a:pt x="26" y="2681"/>
                    <a:pt x="51" y="2681"/>
                  </a:cubicBezTo>
                  <a:cubicBezTo>
                    <a:pt x="60" y="2681"/>
                    <a:pt x="68" y="2679"/>
                    <a:pt x="76" y="2675"/>
                  </a:cubicBezTo>
                  <a:cubicBezTo>
                    <a:pt x="359" y="2486"/>
                    <a:pt x="469" y="2127"/>
                    <a:pt x="574" y="1817"/>
                  </a:cubicBezTo>
                  <a:cubicBezTo>
                    <a:pt x="617" y="1687"/>
                    <a:pt x="656" y="1553"/>
                    <a:pt x="697" y="1420"/>
                  </a:cubicBezTo>
                  <a:cubicBezTo>
                    <a:pt x="873" y="1416"/>
                    <a:pt x="1050" y="1400"/>
                    <a:pt x="1224" y="1372"/>
                  </a:cubicBezTo>
                  <a:cubicBezTo>
                    <a:pt x="1324" y="1354"/>
                    <a:pt x="1429" y="1343"/>
                    <a:pt x="1534" y="1333"/>
                  </a:cubicBezTo>
                  <a:cubicBezTo>
                    <a:pt x="1587" y="1446"/>
                    <a:pt x="1637" y="1562"/>
                    <a:pt x="1685" y="1679"/>
                  </a:cubicBezTo>
                  <a:cubicBezTo>
                    <a:pt x="1801" y="1974"/>
                    <a:pt x="1826" y="2406"/>
                    <a:pt x="2116" y="2586"/>
                  </a:cubicBezTo>
                  <a:cubicBezTo>
                    <a:pt x="2126" y="2591"/>
                    <a:pt x="2136" y="2594"/>
                    <a:pt x="2146" y="2594"/>
                  </a:cubicBezTo>
                  <a:cubicBezTo>
                    <a:pt x="2160" y="2594"/>
                    <a:pt x="2175" y="2589"/>
                    <a:pt x="2185" y="2578"/>
                  </a:cubicBezTo>
                  <a:cubicBezTo>
                    <a:pt x="2459" y="2268"/>
                    <a:pt x="2195" y="1745"/>
                    <a:pt x="2066" y="1423"/>
                  </a:cubicBezTo>
                  <a:cubicBezTo>
                    <a:pt x="2044" y="1374"/>
                    <a:pt x="2020" y="1326"/>
                    <a:pt x="1998" y="1277"/>
                  </a:cubicBezTo>
                  <a:cubicBezTo>
                    <a:pt x="2102" y="1261"/>
                    <a:pt x="2203" y="1236"/>
                    <a:pt x="2302" y="1203"/>
                  </a:cubicBezTo>
                  <a:cubicBezTo>
                    <a:pt x="2336" y="1193"/>
                    <a:pt x="2349" y="1147"/>
                    <a:pt x="2323" y="1121"/>
                  </a:cubicBezTo>
                  <a:cubicBezTo>
                    <a:pt x="2184" y="965"/>
                    <a:pt x="2002" y="898"/>
                    <a:pt x="1800" y="882"/>
                  </a:cubicBezTo>
                  <a:cubicBezTo>
                    <a:pt x="1632" y="583"/>
                    <a:pt x="1429" y="308"/>
                    <a:pt x="1194" y="60"/>
                  </a:cubicBezTo>
                  <a:cubicBezTo>
                    <a:pt x="1157" y="22"/>
                    <a:pt x="1099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3" name="Google Shape;4023;p8"/>
            <p:cNvSpPr/>
            <p:nvPr/>
          </p:nvSpPr>
          <p:spPr>
            <a:xfrm>
              <a:off x="4917250" y="3053450"/>
              <a:ext cx="42050" cy="66425"/>
            </a:xfrm>
            <a:custGeom>
              <a:avLst/>
              <a:gdLst/>
              <a:ahLst/>
              <a:cxnLst/>
              <a:rect l="l" t="t" r="r" b="b"/>
              <a:pathLst>
                <a:path w="1682" h="2657" extrusionOk="0">
                  <a:moveTo>
                    <a:pt x="562" y="1"/>
                  </a:moveTo>
                  <a:cubicBezTo>
                    <a:pt x="401" y="1"/>
                    <a:pt x="242" y="25"/>
                    <a:pt x="110" y="59"/>
                  </a:cubicBezTo>
                  <a:cubicBezTo>
                    <a:pt x="42" y="79"/>
                    <a:pt x="1" y="149"/>
                    <a:pt x="20" y="218"/>
                  </a:cubicBezTo>
                  <a:cubicBezTo>
                    <a:pt x="132" y="689"/>
                    <a:pt x="215" y="1166"/>
                    <a:pt x="271" y="1649"/>
                  </a:cubicBezTo>
                  <a:cubicBezTo>
                    <a:pt x="312" y="1980"/>
                    <a:pt x="306" y="2326"/>
                    <a:pt x="440" y="2634"/>
                  </a:cubicBezTo>
                  <a:cubicBezTo>
                    <a:pt x="447" y="2650"/>
                    <a:pt x="460" y="2656"/>
                    <a:pt x="474" y="2656"/>
                  </a:cubicBezTo>
                  <a:cubicBezTo>
                    <a:pt x="493" y="2656"/>
                    <a:pt x="513" y="2644"/>
                    <a:pt x="519" y="2625"/>
                  </a:cubicBezTo>
                  <a:cubicBezTo>
                    <a:pt x="534" y="2569"/>
                    <a:pt x="542" y="2511"/>
                    <a:pt x="548" y="2454"/>
                  </a:cubicBezTo>
                  <a:cubicBezTo>
                    <a:pt x="623" y="2558"/>
                    <a:pt x="765" y="2587"/>
                    <a:pt x="895" y="2587"/>
                  </a:cubicBezTo>
                  <a:cubicBezTo>
                    <a:pt x="899" y="2587"/>
                    <a:pt x="902" y="2587"/>
                    <a:pt x="906" y="2587"/>
                  </a:cubicBezTo>
                  <a:cubicBezTo>
                    <a:pt x="1469" y="2579"/>
                    <a:pt x="1682" y="2054"/>
                    <a:pt x="1516" y="1575"/>
                  </a:cubicBezTo>
                  <a:cubicBezTo>
                    <a:pt x="1446" y="1371"/>
                    <a:pt x="1311" y="1171"/>
                    <a:pt x="1116" y="1071"/>
                  </a:cubicBezTo>
                  <a:cubicBezTo>
                    <a:pt x="1044" y="1034"/>
                    <a:pt x="956" y="1010"/>
                    <a:pt x="871" y="1010"/>
                  </a:cubicBezTo>
                  <a:cubicBezTo>
                    <a:pt x="757" y="1010"/>
                    <a:pt x="649" y="1054"/>
                    <a:pt x="599" y="1171"/>
                  </a:cubicBezTo>
                  <a:cubicBezTo>
                    <a:pt x="591" y="1186"/>
                    <a:pt x="598" y="1204"/>
                    <a:pt x="614" y="1209"/>
                  </a:cubicBezTo>
                  <a:cubicBezTo>
                    <a:pt x="809" y="1260"/>
                    <a:pt x="939" y="1283"/>
                    <a:pt x="1075" y="1445"/>
                  </a:cubicBezTo>
                  <a:cubicBezTo>
                    <a:pt x="1192" y="1583"/>
                    <a:pt x="1249" y="1801"/>
                    <a:pt x="1196" y="1973"/>
                  </a:cubicBezTo>
                  <a:cubicBezTo>
                    <a:pt x="1123" y="2208"/>
                    <a:pt x="847" y="2111"/>
                    <a:pt x="673" y="2159"/>
                  </a:cubicBezTo>
                  <a:cubicBezTo>
                    <a:pt x="632" y="2170"/>
                    <a:pt x="596" y="2192"/>
                    <a:pt x="567" y="2219"/>
                  </a:cubicBezTo>
                  <a:cubicBezTo>
                    <a:pt x="567" y="1973"/>
                    <a:pt x="526" y="1719"/>
                    <a:pt x="499" y="1481"/>
                  </a:cubicBezTo>
                  <a:cubicBezTo>
                    <a:pt x="453" y="1091"/>
                    <a:pt x="388" y="702"/>
                    <a:pt x="302" y="317"/>
                  </a:cubicBezTo>
                  <a:lnTo>
                    <a:pt x="302" y="317"/>
                  </a:lnTo>
                  <a:cubicBezTo>
                    <a:pt x="450" y="320"/>
                    <a:pt x="598" y="336"/>
                    <a:pt x="742" y="366"/>
                  </a:cubicBezTo>
                  <a:cubicBezTo>
                    <a:pt x="1073" y="435"/>
                    <a:pt x="1101" y="592"/>
                    <a:pt x="916" y="876"/>
                  </a:cubicBezTo>
                  <a:cubicBezTo>
                    <a:pt x="895" y="907"/>
                    <a:pt x="923" y="943"/>
                    <a:pt x="955" y="943"/>
                  </a:cubicBezTo>
                  <a:cubicBezTo>
                    <a:pt x="962" y="943"/>
                    <a:pt x="970" y="941"/>
                    <a:pt x="977" y="937"/>
                  </a:cubicBezTo>
                  <a:cubicBezTo>
                    <a:pt x="1252" y="773"/>
                    <a:pt x="1500" y="500"/>
                    <a:pt x="1213" y="215"/>
                  </a:cubicBezTo>
                  <a:cubicBezTo>
                    <a:pt x="1052" y="56"/>
                    <a:pt x="805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4" name="Google Shape;4024;p8"/>
            <p:cNvSpPr/>
            <p:nvPr/>
          </p:nvSpPr>
          <p:spPr>
            <a:xfrm>
              <a:off x="4683050" y="2980975"/>
              <a:ext cx="51450" cy="88775"/>
            </a:xfrm>
            <a:custGeom>
              <a:avLst/>
              <a:gdLst/>
              <a:ahLst/>
              <a:cxnLst/>
              <a:rect l="l" t="t" r="r" b="b"/>
              <a:pathLst>
                <a:path w="2058" h="3551" extrusionOk="0">
                  <a:moveTo>
                    <a:pt x="619" y="403"/>
                  </a:moveTo>
                  <a:cubicBezTo>
                    <a:pt x="672" y="403"/>
                    <a:pt x="736" y="482"/>
                    <a:pt x="807" y="691"/>
                  </a:cubicBezTo>
                  <a:cubicBezTo>
                    <a:pt x="965" y="1149"/>
                    <a:pt x="852" y="1567"/>
                    <a:pt x="663" y="1969"/>
                  </a:cubicBezTo>
                  <a:cubicBezTo>
                    <a:pt x="632" y="1846"/>
                    <a:pt x="601" y="1723"/>
                    <a:pt x="571" y="1600"/>
                  </a:cubicBezTo>
                  <a:cubicBezTo>
                    <a:pt x="517" y="1363"/>
                    <a:pt x="468" y="1134"/>
                    <a:pt x="464" y="891"/>
                  </a:cubicBezTo>
                  <a:cubicBezTo>
                    <a:pt x="460" y="679"/>
                    <a:pt x="520" y="403"/>
                    <a:pt x="619" y="403"/>
                  </a:cubicBezTo>
                  <a:close/>
                  <a:moveTo>
                    <a:pt x="586" y="1"/>
                  </a:moveTo>
                  <a:cubicBezTo>
                    <a:pt x="276" y="1"/>
                    <a:pt x="217" y="710"/>
                    <a:pt x="208" y="891"/>
                  </a:cubicBezTo>
                  <a:cubicBezTo>
                    <a:pt x="185" y="1357"/>
                    <a:pt x="299" y="1869"/>
                    <a:pt x="463" y="2361"/>
                  </a:cubicBezTo>
                  <a:cubicBezTo>
                    <a:pt x="289" y="2676"/>
                    <a:pt x="107" y="2984"/>
                    <a:pt x="13" y="3302"/>
                  </a:cubicBezTo>
                  <a:cubicBezTo>
                    <a:pt x="0" y="3348"/>
                    <a:pt x="41" y="3396"/>
                    <a:pt x="86" y="3396"/>
                  </a:cubicBezTo>
                  <a:cubicBezTo>
                    <a:pt x="98" y="3396"/>
                    <a:pt x="110" y="3392"/>
                    <a:pt x="122" y="3384"/>
                  </a:cubicBezTo>
                  <a:cubicBezTo>
                    <a:pt x="322" y="3242"/>
                    <a:pt x="486" y="3032"/>
                    <a:pt x="622" y="2796"/>
                  </a:cubicBezTo>
                  <a:cubicBezTo>
                    <a:pt x="719" y="3038"/>
                    <a:pt x="822" y="3271"/>
                    <a:pt x="922" y="3483"/>
                  </a:cubicBezTo>
                  <a:cubicBezTo>
                    <a:pt x="945" y="3531"/>
                    <a:pt x="983" y="3551"/>
                    <a:pt x="1022" y="3551"/>
                  </a:cubicBezTo>
                  <a:cubicBezTo>
                    <a:pt x="1100" y="3551"/>
                    <a:pt x="1183" y="3474"/>
                    <a:pt x="1165" y="3381"/>
                  </a:cubicBezTo>
                  <a:cubicBezTo>
                    <a:pt x="1107" y="3107"/>
                    <a:pt x="1084" y="2858"/>
                    <a:pt x="1219" y="2627"/>
                  </a:cubicBezTo>
                  <a:cubicBezTo>
                    <a:pt x="1368" y="2891"/>
                    <a:pt x="1431" y="3179"/>
                    <a:pt x="1673" y="3398"/>
                  </a:cubicBezTo>
                  <a:cubicBezTo>
                    <a:pt x="1709" y="3432"/>
                    <a:pt x="1753" y="3448"/>
                    <a:pt x="1797" y="3448"/>
                  </a:cubicBezTo>
                  <a:cubicBezTo>
                    <a:pt x="1872" y="3448"/>
                    <a:pt x="1945" y="3401"/>
                    <a:pt x="1969" y="3321"/>
                  </a:cubicBezTo>
                  <a:cubicBezTo>
                    <a:pt x="1992" y="3245"/>
                    <a:pt x="2018" y="3171"/>
                    <a:pt x="2046" y="3099"/>
                  </a:cubicBezTo>
                  <a:cubicBezTo>
                    <a:pt x="2057" y="3059"/>
                    <a:pt x="2026" y="3023"/>
                    <a:pt x="1989" y="3023"/>
                  </a:cubicBezTo>
                  <a:cubicBezTo>
                    <a:pt x="1983" y="3023"/>
                    <a:pt x="1978" y="3024"/>
                    <a:pt x="1972" y="3025"/>
                  </a:cubicBezTo>
                  <a:cubicBezTo>
                    <a:pt x="1939" y="3038"/>
                    <a:pt x="1906" y="3048"/>
                    <a:pt x="1873" y="3061"/>
                  </a:cubicBezTo>
                  <a:cubicBezTo>
                    <a:pt x="1703" y="2786"/>
                    <a:pt x="1549" y="2502"/>
                    <a:pt x="1332" y="2262"/>
                  </a:cubicBezTo>
                  <a:cubicBezTo>
                    <a:pt x="1303" y="2233"/>
                    <a:pt x="1264" y="2218"/>
                    <a:pt x="1226" y="2218"/>
                  </a:cubicBezTo>
                  <a:cubicBezTo>
                    <a:pt x="1187" y="2218"/>
                    <a:pt x="1148" y="2233"/>
                    <a:pt x="1119" y="2262"/>
                  </a:cubicBezTo>
                  <a:cubicBezTo>
                    <a:pt x="1006" y="2385"/>
                    <a:pt x="925" y="2536"/>
                    <a:pt x="886" y="2699"/>
                  </a:cubicBezTo>
                  <a:cubicBezTo>
                    <a:pt x="856" y="2615"/>
                    <a:pt x="825" y="2530"/>
                    <a:pt x="799" y="2445"/>
                  </a:cubicBezTo>
                  <a:cubicBezTo>
                    <a:pt x="901" y="2210"/>
                    <a:pt x="989" y="1969"/>
                    <a:pt x="1063" y="1723"/>
                  </a:cubicBezTo>
                  <a:cubicBezTo>
                    <a:pt x="1203" y="1262"/>
                    <a:pt x="1229" y="269"/>
                    <a:pt x="694" y="27"/>
                  </a:cubicBezTo>
                  <a:cubicBezTo>
                    <a:pt x="655" y="9"/>
                    <a:pt x="619" y="1"/>
                    <a:pt x="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5" name="Google Shape;4025;p8"/>
            <p:cNvSpPr/>
            <p:nvPr/>
          </p:nvSpPr>
          <p:spPr>
            <a:xfrm>
              <a:off x="3931200" y="3148200"/>
              <a:ext cx="96950" cy="127925"/>
            </a:xfrm>
            <a:custGeom>
              <a:avLst/>
              <a:gdLst/>
              <a:ahLst/>
              <a:cxnLst/>
              <a:rect l="l" t="t" r="r" b="b"/>
              <a:pathLst>
                <a:path w="3878" h="5117" extrusionOk="0">
                  <a:moveTo>
                    <a:pt x="1699" y="590"/>
                  </a:moveTo>
                  <a:cubicBezTo>
                    <a:pt x="1769" y="590"/>
                    <a:pt x="1843" y="596"/>
                    <a:pt x="1921" y="608"/>
                  </a:cubicBezTo>
                  <a:cubicBezTo>
                    <a:pt x="1775" y="1333"/>
                    <a:pt x="1209" y="1841"/>
                    <a:pt x="586" y="2217"/>
                  </a:cubicBezTo>
                  <a:cubicBezTo>
                    <a:pt x="639" y="1392"/>
                    <a:pt x="880" y="590"/>
                    <a:pt x="1699" y="590"/>
                  </a:cubicBezTo>
                  <a:close/>
                  <a:moveTo>
                    <a:pt x="1688" y="1"/>
                  </a:moveTo>
                  <a:cubicBezTo>
                    <a:pt x="797" y="1"/>
                    <a:pt x="223" y="632"/>
                    <a:pt x="87" y="1659"/>
                  </a:cubicBezTo>
                  <a:cubicBezTo>
                    <a:pt x="0" y="2329"/>
                    <a:pt x="41" y="2995"/>
                    <a:pt x="113" y="3664"/>
                  </a:cubicBezTo>
                  <a:cubicBezTo>
                    <a:pt x="161" y="4109"/>
                    <a:pt x="161" y="4694"/>
                    <a:pt x="410" y="5078"/>
                  </a:cubicBezTo>
                  <a:cubicBezTo>
                    <a:pt x="426" y="5103"/>
                    <a:pt x="452" y="5116"/>
                    <a:pt x="478" y="5116"/>
                  </a:cubicBezTo>
                  <a:cubicBezTo>
                    <a:pt x="504" y="5116"/>
                    <a:pt x="530" y="5103"/>
                    <a:pt x="545" y="5078"/>
                  </a:cubicBezTo>
                  <a:cubicBezTo>
                    <a:pt x="848" y="4573"/>
                    <a:pt x="648" y="3618"/>
                    <a:pt x="586" y="2945"/>
                  </a:cubicBezTo>
                  <a:lnTo>
                    <a:pt x="586" y="2945"/>
                  </a:lnTo>
                  <a:cubicBezTo>
                    <a:pt x="1250" y="3342"/>
                    <a:pt x="2447" y="4996"/>
                    <a:pt x="3225" y="4996"/>
                  </a:cubicBezTo>
                  <a:cubicBezTo>
                    <a:pt x="3513" y="4996"/>
                    <a:pt x="3743" y="4770"/>
                    <a:pt x="3868" y="4169"/>
                  </a:cubicBezTo>
                  <a:cubicBezTo>
                    <a:pt x="3878" y="4128"/>
                    <a:pt x="3839" y="4083"/>
                    <a:pt x="3801" y="4083"/>
                  </a:cubicBezTo>
                  <a:cubicBezTo>
                    <a:pt x="3786" y="4083"/>
                    <a:pt x="3771" y="4089"/>
                    <a:pt x="3758" y="4105"/>
                  </a:cubicBezTo>
                  <a:cubicBezTo>
                    <a:pt x="3589" y="4324"/>
                    <a:pt x="3408" y="4414"/>
                    <a:pt x="3220" y="4414"/>
                  </a:cubicBezTo>
                  <a:cubicBezTo>
                    <a:pt x="2523" y="4414"/>
                    <a:pt x="1721" y="3179"/>
                    <a:pt x="1029" y="2606"/>
                  </a:cubicBezTo>
                  <a:cubicBezTo>
                    <a:pt x="1841" y="2101"/>
                    <a:pt x="2481" y="1397"/>
                    <a:pt x="2546" y="382"/>
                  </a:cubicBezTo>
                  <a:cubicBezTo>
                    <a:pt x="2556" y="252"/>
                    <a:pt x="2449" y="132"/>
                    <a:pt x="2331" y="98"/>
                  </a:cubicBezTo>
                  <a:cubicBezTo>
                    <a:pt x="2102" y="32"/>
                    <a:pt x="1887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6" name="Google Shape;4026;p8"/>
            <p:cNvSpPr/>
            <p:nvPr/>
          </p:nvSpPr>
          <p:spPr>
            <a:xfrm>
              <a:off x="4038475" y="3183875"/>
              <a:ext cx="55525" cy="13375"/>
            </a:xfrm>
            <a:custGeom>
              <a:avLst/>
              <a:gdLst/>
              <a:ahLst/>
              <a:cxnLst/>
              <a:rect l="l" t="t" r="r" b="b"/>
              <a:pathLst>
                <a:path w="2221" h="535" extrusionOk="0">
                  <a:moveTo>
                    <a:pt x="345" y="0"/>
                  </a:moveTo>
                  <a:cubicBezTo>
                    <a:pt x="253" y="0"/>
                    <a:pt x="162" y="3"/>
                    <a:pt x="70" y="9"/>
                  </a:cubicBezTo>
                  <a:cubicBezTo>
                    <a:pt x="19" y="13"/>
                    <a:pt x="1" y="65"/>
                    <a:pt x="30" y="103"/>
                  </a:cubicBezTo>
                  <a:cubicBezTo>
                    <a:pt x="243" y="373"/>
                    <a:pt x="578" y="424"/>
                    <a:pt x="908" y="465"/>
                  </a:cubicBezTo>
                  <a:cubicBezTo>
                    <a:pt x="1132" y="494"/>
                    <a:pt x="1384" y="535"/>
                    <a:pt x="1627" y="535"/>
                  </a:cubicBezTo>
                  <a:cubicBezTo>
                    <a:pt x="1763" y="535"/>
                    <a:pt x="1896" y="522"/>
                    <a:pt x="2020" y="487"/>
                  </a:cubicBezTo>
                  <a:cubicBezTo>
                    <a:pt x="2220" y="428"/>
                    <a:pt x="2217" y="145"/>
                    <a:pt x="2020" y="85"/>
                  </a:cubicBezTo>
                  <a:cubicBezTo>
                    <a:pt x="1849" y="33"/>
                    <a:pt x="1661" y="25"/>
                    <a:pt x="1474" y="25"/>
                  </a:cubicBezTo>
                  <a:cubicBezTo>
                    <a:pt x="1389" y="25"/>
                    <a:pt x="1305" y="27"/>
                    <a:pt x="1223" y="27"/>
                  </a:cubicBezTo>
                  <a:cubicBezTo>
                    <a:pt x="1185" y="27"/>
                    <a:pt x="1147" y="27"/>
                    <a:pt x="1110" y="26"/>
                  </a:cubicBezTo>
                  <a:cubicBezTo>
                    <a:pt x="851" y="20"/>
                    <a:pt x="599" y="0"/>
                    <a:pt x="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7" name="Google Shape;4027;p8"/>
            <p:cNvSpPr/>
            <p:nvPr/>
          </p:nvSpPr>
          <p:spPr>
            <a:xfrm>
              <a:off x="4038175" y="3207375"/>
              <a:ext cx="59675" cy="13400"/>
            </a:xfrm>
            <a:custGeom>
              <a:avLst/>
              <a:gdLst/>
              <a:ahLst/>
              <a:cxnLst/>
              <a:rect l="l" t="t" r="r" b="b"/>
              <a:pathLst>
                <a:path w="2387" h="536" extrusionOk="0">
                  <a:moveTo>
                    <a:pt x="1874" y="1"/>
                  </a:moveTo>
                  <a:cubicBezTo>
                    <a:pt x="1681" y="1"/>
                    <a:pt x="1476" y="42"/>
                    <a:pt x="1315" y="55"/>
                  </a:cubicBezTo>
                  <a:cubicBezTo>
                    <a:pt x="1114" y="71"/>
                    <a:pt x="914" y="79"/>
                    <a:pt x="713" y="79"/>
                  </a:cubicBezTo>
                  <a:cubicBezTo>
                    <a:pt x="502" y="79"/>
                    <a:pt x="292" y="70"/>
                    <a:pt x="82" y="54"/>
                  </a:cubicBezTo>
                  <a:cubicBezTo>
                    <a:pt x="79" y="53"/>
                    <a:pt x="77" y="53"/>
                    <a:pt x="74" y="53"/>
                  </a:cubicBezTo>
                  <a:cubicBezTo>
                    <a:pt x="15" y="53"/>
                    <a:pt x="1" y="131"/>
                    <a:pt x="32" y="170"/>
                  </a:cubicBezTo>
                  <a:cubicBezTo>
                    <a:pt x="296" y="489"/>
                    <a:pt x="686" y="535"/>
                    <a:pt x="1077" y="535"/>
                  </a:cubicBezTo>
                  <a:cubicBezTo>
                    <a:pt x="1110" y="535"/>
                    <a:pt x="1143" y="535"/>
                    <a:pt x="1176" y="534"/>
                  </a:cubicBezTo>
                  <a:cubicBezTo>
                    <a:pt x="1203" y="534"/>
                    <a:pt x="1231" y="534"/>
                    <a:pt x="1261" y="534"/>
                  </a:cubicBezTo>
                  <a:cubicBezTo>
                    <a:pt x="1310" y="534"/>
                    <a:pt x="1362" y="534"/>
                    <a:pt x="1417" y="534"/>
                  </a:cubicBezTo>
                  <a:cubicBezTo>
                    <a:pt x="1757" y="534"/>
                    <a:pt x="2176" y="517"/>
                    <a:pt x="2365" y="270"/>
                  </a:cubicBezTo>
                  <a:cubicBezTo>
                    <a:pt x="2386" y="242"/>
                    <a:pt x="2372" y="203"/>
                    <a:pt x="2352" y="180"/>
                  </a:cubicBezTo>
                  <a:cubicBezTo>
                    <a:pt x="2238" y="39"/>
                    <a:pt x="2062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8" name="Google Shape;4028;p8"/>
            <p:cNvSpPr/>
            <p:nvPr/>
          </p:nvSpPr>
          <p:spPr>
            <a:xfrm>
              <a:off x="4126650" y="3061875"/>
              <a:ext cx="81100" cy="112400"/>
            </a:xfrm>
            <a:custGeom>
              <a:avLst/>
              <a:gdLst/>
              <a:ahLst/>
              <a:cxnLst/>
              <a:rect l="l" t="t" r="r" b="b"/>
              <a:pathLst>
                <a:path w="3244" h="4496" extrusionOk="0">
                  <a:moveTo>
                    <a:pt x="2747" y="1"/>
                  </a:moveTo>
                  <a:cubicBezTo>
                    <a:pt x="2727" y="1"/>
                    <a:pt x="2707" y="10"/>
                    <a:pt x="2697" y="32"/>
                  </a:cubicBezTo>
                  <a:cubicBezTo>
                    <a:pt x="2486" y="485"/>
                    <a:pt x="2568" y="987"/>
                    <a:pt x="2563" y="1474"/>
                  </a:cubicBezTo>
                  <a:cubicBezTo>
                    <a:pt x="2556" y="2145"/>
                    <a:pt x="2507" y="2832"/>
                    <a:pt x="2297" y="3474"/>
                  </a:cubicBezTo>
                  <a:cubicBezTo>
                    <a:pt x="2172" y="3858"/>
                    <a:pt x="1940" y="4016"/>
                    <a:pt x="1691" y="4016"/>
                  </a:cubicBezTo>
                  <a:cubicBezTo>
                    <a:pt x="1329" y="4016"/>
                    <a:pt x="929" y="3687"/>
                    <a:pt x="757" y="3242"/>
                  </a:cubicBezTo>
                  <a:cubicBezTo>
                    <a:pt x="486" y="2547"/>
                    <a:pt x="776" y="1697"/>
                    <a:pt x="461" y="1039"/>
                  </a:cubicBezTo>
                  <a:cubicBezTo>
                    <a:pt x="452" y="1026"/>
                    <a:pt x="438" y="1020"/>
                    <a:pt x="424" y="1020"/>
                  </a:cubicBezTo>
                  <a:cubicBezTo>
                    <a:pt x="409" y="1020"/>
                    <a:pt x="395" y="1026"/>
                    <a:pt x="386" y="1039"/>
                  </a:cubicBezTo>
                  <a:cubicBezTo>
                    <a:pt x="1" y="1774"/>
                    <a:pt x="153" y="2993"/>
                    <a:pt x="493" y="3711"/>
                  </a:cubicBezTo>
                  <a:cubicBezTo>
                    <a:pt x="700" y="4151"/>
                    <a:pt x="1240" y="4495"/>
                    <a:pt x="1744" y="4495"/>
                  </a:cubicBezTo>
                  <a:cubicBezTo>
                    <a:pt x="1901" y="4495"/>
                    <a:pt x="2055" y="4462"/>
                    <a:pt x="2194" y="4387"/>
                  </a:cubicBezTo>
                  <a:cubicBezTo>
                    <a:pt x="2799" y="4061"/>
                    <a:pt x="2904" y="3083"/>
                    <a:pt x="2981" y="2491"/>
                  </a:cubicBezTo>
                  <a:cubicBezTo>
                    <a:pt x="3071" y="1782"/>
                    <a:pt x="3244" y="655"/>
                    <a:pt x="2807" y="32"/>
                  </a:cubicBezTo>
                  <a:cubicBezTo>
                    <a:pt x="2794" y="13"/>
                    <a:pt x="2770" y="1"/>
                    <a:pt x="2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29" name="Google Shape;4029;p8"/>
            <p:cNvSpPr/>
            <p:nvPr/>
          </p:nvSpPr>
          <p:spPr>
            <a:xfrm>
              <a:off x="4124025" y="3206100"/>
              <a:ext cx="110925" cy="14900"/>
            </a:xfrm>
            <a:custGeom>
              <a:avLst/>
              <a:gdLst/>
              <a:ahLst/>
              <a:cxnLst/>
              <a:rect l="l" t="t" r="r" b="b"/>
              <a:pathLst>
                <a:path w="4437" h="596" extrusionOk="0">
                  <a:moveTo>
                    <a:pt x="84" y="0"/>
                  </a:moveTo>
                  <a:cubicBezTo>
                    <a:pt x="32" y="0"/>
                    <a:pt x="0" y="65"/>
                    <a:pt x="40" y="106"/>
                  </a:cubicBezTo>
                  <a:cubicBezTo>
                    <a:pt x="363" y="482"/>
                    <a:pt x="818" y="537"/>
                    <a:pt x="1284" y="537"/>
                  </a:cubicBezTo>
                  <a:cubicBezTo>
                    <a:pt x="1477" y="537"/>
                    <a:pt x="1671" y="528"/>
                    <a:pt x="1859" y="528"/>
                  </a:cubicBezTo>
                  <a:cubicBezTo>
                    <a:pt x="2366" y="528"/>
                    <a:pt x="2875" y="587"/>
                    <a:pt x="3383" y="592"/>
                  </a:cubicBezTo>
                  <a:cubicBezTo>
                    <a:pt x="3454" y="593"/>
                    <a:pt x="3531" y="596"/>
                    <a:pt x="3610" y="596"/>
                  </a:cubicBezTo>
                  <a:cubicBezTo>
                    <a:pt x="3873" y="596"/>
                    <a:pt x="4157" y="565"/>
                    <a:pt x="4308" y="346"/>
                  </a:cubicBezTo>
                  <a:cubicBezTo>
                    <a:pt x="4436" y="165"/>
                    <a:pt x="4231" y="39"/>
                    <a:pt x="4093" y="3"/>
                  </a:cubicBezTo>
                  <a:cubicBezTo>
                    <a:pt x="4089" y="2"/>
                    <a:pt x="4084" y="1"/>
                    <a:pt x="4080" y="1"/>
                  </a:cubicBezTo>
                  <a:cubicBezTo>
                    <a:pt x="4054" y="1"/>
                    <a:pt x="4029" y="17"/>
                    <a:pt x="4020" y="44"/>
                  </a:cubicBezTo>
                  <a:cubicBezTo>
                    <a:pt x="3944" y="50"/>
                    <a:pt x="3869" y="62"/>
                    <a:pt x="3795" y="70"/>
                  </a:cubicBezTo>
                  <a:cubicBezTo>
                    <a:pt x="3655" y="85"/>
                    <a:pt x="3513" y="91"/>
                    <a:pt x="3371" y="91"/>
                  </a:cubicBezTo>
                  <a:cubicBezTo>
                    <a:pt x="3164" y="91"/>
                    <a:pt x="2956" y="80"/>
                    <a:pt x="2752" y="72"/>
                  </a:cubicBezTo>
                  <a:cubicBezTo>
                    <a:pt x="2640" y="68"/>
                    <a:pt x="2528" y="66"/>
                    <a:pt x="2416" y="66"/>
                  </a:cubicBezTo>
                  <a:cubicBezTo>
                    <a:pt x="2012" y="66"/>
                    <a:pt x="1602" y="87"/>
                    <a:pt x="1196" y="87"/>
                  </a:cubicBezTo>
                  <a:cubicBezTo>
                    <a:pt x="827" y="87"/>
                    <a:pt x="460" y="70"/>
                    <a:pt x="102" y="3"/>
                  </a:cubicBezTo>
                  <a:cubicBezTo>
                    <a:pt x="96" y="1"/>
                    <a:pt x="90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0" name="Google Shape;4030;p8"/>
            <p:cNvSpPr/>
            <p:nvPr/>
          </p:nvSpPr>
          <p:spPr>
            <a:xfrm>
              <a:off x="4153850" y="3251125"/>
              <a:ext cx="43075" cy="64600"/>
            </a:xfrm>
            <a:custGeom>
              <a:avLst/>
              <a:gdLst/>
              <a:ahLst/>
              <a:cxnLst/>
              <a:rect l="l" t="t" r="r" b="b"/>
              <a:pathLst>
                <a:path w="1723" h="2584" extrusionOk="0">
                  <a:moveTo>
                    <a:pt x="427" y="1"/>
                  </a:moveTo>
                  <a:cubicBezTo>
                    <a:pt x="313" y="1"/>
                    <a:pt x="199" y="18"/>
                    <a:pt x="89" y="59"/>
                  </a:cubicBezTo>
                  <a:cubicBezTo>
                    <a:pt x="0" y="90"/>
                    <a:pt x="7" y="198"/>
                    <a:pt x="89" y="231"/>
                  </a:cubicBezTo>
                  <a:cubicBezTo>
                    <a:pt x="143" y="254"/>
                    <a:pt x="358" y="331"/>
                    <a:pt x="591" y="393"/>
                  </a:cubicBezTo>
                  <a:cubicBezTo>
                    <a:pt x="573" y="681"/>
                    <a:pt x="586" y="966"/>
                    <a:pt x="599" y="1260"/>
                  </a:cubicBezTo>
                  <a:cubicBezTo>
                    <a:pt x="615" y="1584"/>
                    <a:pt x="560" y="1972"/>
                    <a:pt x="628" y="2301"/>
                  </a:cubicBezTo>
                  <a:cubicBezTo>
                    <a:pt x="450" y="2332"/>
                    <a:pt x="272" y="2373"/>
                    <a:pt x="97" y="2423"/>
                  </a:cubicBezTo>
                  <a:cubicBezTo>
                    <a:pt x="48" y="2437"/>
                    <a:pt x="46" y="2513"/>
                    <a:pt x="97" y="2524"/>
                  </a:cubicBezTo>
                  <a:cubicBezTo>
                    <a:pt x="255" y="2566"/>
                    <a:pt x="405" y="2584"/>
                    <a:pt x="550" y="2584"/>
                  </a:cubicBezTo>
                  <a:cubicBezTo>
                    <a:pt x="940" y="2584"/>
                    <a:pt x="1296" y="2453"/>
                    <a:pt x="1685" y="2286"/>
                  </a:cubicBezTo>
                  <a:cubicBezTo>
                    <a:pt x="1723" y="2272"/>
                    <a:pt x="1701" y="2213"/>
                    <a:pt x="1665" y="2213"/>
                  </a:cubicBezTo>
                  <a:cubicBezTo>
                    <a:pt x="1449" y="2213"/>
                    <a:pt x="1234" y="2223"/>
                    <a:pt x="1020" y="2245"/>
                  </a:cubicBezTo>
                  <a:cubicBezTo>
                    <a:pt x="1084" y="1970"/>
                    <a:pt x="1020" y="1616"/>
                    <a:pt x="1006" y="1379"/>
                  </a:cubicBezTo>
                  <a:cubicBezTo>
                    <a:pt x="984" y="1073"/>
                    <a:pt x="963" y="756"/>
                    <a:pt x="881" y="457"/>
                  </a:cubicBezTo>
                  <a:lnTo>
                    <a:pt x="881" y="457"/>
                  </a:lnTo>
                  <a:cubicBezTo>
                    <a:pt x="955" y="469"/>
                    <a:pt x="1024" y="477"/>
                    <a:pt x="1083" y="477"/>
                  </a:cubicBezTo>
                  <a:cubicBezTo>
                    <a:pt x="1202" y="477"/>
                    <a:pt x="1283" y="447"/>
                    <a:pt x="1283" y="367"/>
                  </a:cubicBezTo>
                  <a:cubicBezTo>
                    <a:pt x="1283" y="179"/>
                    <a:pt x="999" y="110"/>
                    <a:pt x="861" y="69"/>
                  </a:cubicBezTo>
                  <a:cubicBezTo>
                    <a:pt x="809" y="52"/>
                    <a:pt x="756" y="41"/>
                    <a:pt x="704" y="31"/>
                  </a:cubicBezTo>
                  <a:cubicBezTo>
                    <a:pt x="702" y="26"/>
                    <a:pt x="701" y="21"/>
                    <a:pt x="697" y="16"/>
                  </a:cubicBezTo>
                  <a:cubicBezTo>
                    <a:pt x="690" y="7"/>
                    <a:pt x="679" y="2"/>
                    <a:pt x="669" y="2"/>
                  </a:cubicBezTo>
                  <a:cubicBezTo>
                    <a:pt x="657" y="2"/>
                    <a:pt x="646" y="8"/>
                    <a:pt x="640" y="19"/>
                  </a:cubicBezTo>
                  <a:cubicBezTo>
                    <a:pt x="569" y="8"/>
                    <a:pt x="49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1" name="Google Shape;4031;p8"/>
            <p:cNvSpPr/>
            <p:nvPr/>
          </p:nvSpPr>
          <p:spPr>
            <a:xfrm>
              <a:off x="3015075" y="821150"/>
              <a:ext cx="1367825" cy="816350"/>
            </a:xfrm>
            <a:custGeom>
              <a:avLst/>
              <a:gdLst/>
              <a:ahLst/>
              <a:cxnLst/>
              <a:rect l="l" t="t" r="r" b="b"/>
              <a:pathLst>
                <a:path w="54713" h="32654" extrusionOk="0">
                  <a:moveTo>
                    <a:pt x="39998" y="529"/>
                  </a:moveTo>
                  <a:cubicBezTo>
                    <a:pt x="40259" y="1467"/>
                    <a:pt x="40963" y="2414"/>
                    <a:pt x="41406" y="3249"/>
                  </a:cubicBezTo>
                  <a:cubicBezTo>
                    <a:pt x="41522" y="3465"/>
                    <a:pt x="41634" y="3685"/>
                    <a:pt x="41749" y="3902"/>
                  </a:cubicBezTo>
                  <a:cubicBezTo>
                    <a:pt x="41357" y="4054"/>
                    <a:pt x="40999" y="4341"/>
                    <a:pt x="40631" y="4533"/>
                  </a:cubicBezTo>
                  <a:cubicBezTo>
                    <a:pt x="40486" y="4610"/>
                    <a:pt x="40340" y="4686"/>
                    <a:pt x="40194" y="4761"/>
                  </a:cubicBezTo>
                  <a:cubicBezTo>
                    <a:pt x="40212" y="3342"/>
                    <a:pt x="40197" y="1918"/>
                    <a:pt x="39998" y="529"/>
                  </a:cubicBezTo>
                  <a:close/>
                  <a:moveTo>
                    <a:pt x="39924" y="588"/>
                  </a:moveTo>
                  <a:cubicBezTo>
                    <a:pt x="39724" y="2036"/>
                    <a:pt x="39728" y="3523"/>
                    <a:pt x="39749" y="4999"/>
                  </a:cubicBezTo>
                  <a:cubicBezTo>
                    <a:pt x="39477" y="5148"/>
                    <a:pt x="39208" y="5306"/>
                    <a:pt x="38948" y="5480"/>
                  </a:cubicBezTo>
                  <a:cubicBezTo>
                    <a:pt x="38665" y="4827"/>
                    <a:pt x="38379" y="4177"/>
                    <a:pt x="38046" y="3547"/>
                  </a:cubicBezTo>
                  <a:cubicBezTo>
                    <a:pt x="37895" y="3260"/>
                    <a:pt x="37664" y="2742"/>
                    <a:pt x="37315" y="2593"/>
                  </a:cubicBezTo>
                  <a:cubicBezTo>
                    <a:pt x="38245" y="2030"/>
                    <a:pt x="39240" y="1406"/>
                    <a:pt x="39924" y="588"/>
                  </a:cubicBezTo>
                  <a:close/>
                  <a:moveTo>
                    <a:pt x="37106" y="2720"/>
                  </a:moveTo>
                  <a:cubicBezTo>
                    <a:pt x="37242" y="3163"/>
                    <a:pt x="37525" y="3582"/>
                    <a:pt x="37721" y="3998"/>
                  </a:cubicBezTo>
                  <a:cubicBezTo>
                    <a:pt x="38028" y="4650"/>
                    <a:pt x="38312" y="5321"/>
                    <a:pt x="38537" y="6005"/>
                  </a:cubicBezTo>
                  <a:cubicBezTo>
                    <a:pt x="38576" y="6127"/>
                    <a:pt x="38703" y="6227"/>
                    <a:pt x="38832" y="6227"/>
                  </a:cubicBezTo>
                  <a:cubicBezTo>
                    <a:pt x="38880" y="6227"/>
                    <a:pt x="38928" y="6213"/>
                    <a:pt x="38971" y="6182"/>
                  </a:cubicBezTo>
                  <a:cubicBezTo>
                    <a:pt x="39226" y="6001"/>
                    <a:pt x="39488" y="5836"/>
                    <a:pt x="39757" y="5683"/>
                  </a:cubicBezTo>
                  <a:cubicBezTo>
                    <a:pt x="39764" y="6087"/>
                    <a:pt x="39769" y="6489"/>
                    <a:pt x="39769" y="6889"/>
                  </a:cubicBezTo>
                  <a:cubicBezTo>
                    <a:pt x="39767" y="9320"/>
                    <a:pt x="39767" y="11753"/>
                    <a:pt x="39765" y="14184"/>
                  </a:cubicBezTo>
                  <a:cubicBezTo>
                    <a:pt x="39765" y="17855"/>
                    <a:pt x="39651" y="21556"/>
                    <a:pt x="39757" y="25230"/>
                  </a:cubicBezTo>
                  <a:cubicBezTo>
                    <a:pt x="39736" y="25245"/>
                    <a:pt x="39736" y="25275"/>
                    <a:pt x="39757" y="25289"/>
                  </a:cubicBezTo>
                  <a:cubicBezTo>
                    <a:pt x="39782" y="26141"/>
                    <a:pt x="39816" y="26990"/>
                    <a:pt x="39869" y="27840"/>
                  </a:cubicBezTo>
                  <a:cubicBezTo>
                    <a:pt x="39132" y="27839"/>
                    <a:pt x="38395" y="27839"/>
                    <a:pt x="37658" y="27839"/>
                  </a:cubicBezTo>
                  <a:cubicBezTo>
                    <a:pt x="34342" y="27839"/>
                    <a:pt x="31023" y="27848"/>
                    <a:pt x="27705" y="27848"/>
                  </a:cubicBezTo>
                  <a:lnTo>
                    <a:pt x="12039" y="27848"/>
                  </a:lnTo>
                  <a:cubicBezTo>
                    <a:pt x="11811" y="26643"/>
                    <a:pt x="11473" y="25458"/>
                    <a:pt x="11002" y="24325"/>
                  </a:cubicBezTo>
                  <a:cubicBezTo>
                    <a:pt x="10554" y="23250"/>
                    <a:pt x="9952" y="22253"/>
                    <a:pt x="9206" y="21388"/>
                  </a:cubicBezTo>
                  <a:cubicBezTo>
                    <a:pt x="9673" y="21028"/>
                    <a:pt x="10141" y="20665"/>
                    <a:pt x="10608" y="20306"/>
                  </a:cubicBezTo>
                  <a:cubicBezTo>
                    <a:pt x="14191" y="17566"/>
                    <a:pt x="17831" y="14897"/>
                    <a:pt x="21562" y="12363"/>
                  </a:cubicBezTo>
                  <a:cubicBezTo>
                    <a:pt x="25134" y="9935"/>
                    <a:pt x="28778" y="7614"/>
                    <a:pt x="32505" y="5434"/>
                  </a:cubicBezTo>
                  <a:cubicBezTo>
                    <a:pt x="33912" y="4610"/>
                    <a:pt x="35333" y="3810"/>
                    <a:pt x="36722" y="2953"/>
                  </a:cubicBezTo>
                  <a:cubicBezTo>
                    <a:pt x="36847" y="2876"/>
                    <a:pt x="36975" y="2799"/>
                    <a:pt x="37106" y="2720"/>
                  </a:cubicBezTo>
                  <a:close/>
                  <a:moveTo>
                    <a:pt x="40167" y="25452"/>
                  </a:moveTo>
                  <a:cubicBezTo>
                    <a:pt x="40376" y="25493"/>
                    <a:pt x="40599" y="25501"/>
                    <a:pt x="40797" y="25516"/>
                  </a:cubicBezTo>
                  <a:cubicBezTo>
                    <a:pt x="40925" y="25523"/>
                    <a:pt x="41053" y="25527"/>
                    <a:pt x="41181" y="25527"/>
                  </a:cubicBezTo>
                  <a:cubicBezTo>
                    <a:pt x="41485" y="25527"/>
                    <a:pt x="41788" y="25505"/>
                    <a:pt x="42088" y="25462"/>
                  </a:cubicBezTo>
                  <a:lnTo>
                    <a:pt x="42088" y="25462"/>
                  </a:lnTo>
                  <a:cubicBezTo>
                    <a:pt x="42083" y="26259"/>
                    <a:pt x="42060" y="27059"/>
                    <a:pt x="41942" y="27848"/>
                  </a:cubicBezTo>
                  <a:cubicBezTo>
                    <a:pt x="41316" y="27845"/>
                    <a:pt x="40687" y="27843"/>
                    <a:pt x="40059" y="27842"/>
                  </a:cubicBezTo>
                  <a:cubicBezTo>
                    <a:pt x="40110" y="27046"/>
                    <a:pt x="40141" y="26249"/>
                    <a:pt x="40167" y="25452"/>
                  </a:cubicBezTo>
                  <a:close/>
                  <a:moveTo>
                    <a:pt x="8942" y="21592"/>
                  </a:moveTo>
                  <a:cubicBezTo>
                    <a:pt x="9729" y="22548"/>
                    <a:pt x="10351" y="23654"/>
                    <a:pt x="10823" y="24878"/>
                  </a:cubicBezTo>
                  <a:cubicBezTo>
                    <a:pt x="11192" y="25837"/>
                    <a:pt x="11445" y="26838"/>
                    <a:pt x="11632" y="27850"/>
                  </a:cubicBezTo>
                  <a:cubicBezTo>
                    <a:pt x="8053" y="27852"/>
                    <a:pt x="4472" y="27855"/>
                    <a:pt x="891" y="27862"/>
                  </a:cubicBezTo>
                  <a:cubicBezTo>
                    <a:pt x="2382" y="26854"/>
                    <a:pt x="3765" y="25634"/>
                    <a:pt x="5170" y="24528"/>
                  </a:cubicBezTo>
                  <a:cubicBezTo>
                    <a:pt x="6425" y="23544"/>
                    <a:pt x="7682" y="22566"/>
                    <a:pt x="8942" y="21592"/>
                  </a:cubicBezTo>
                  <a:close/>
                  <a:moveTo>
                    <a:pt x="42009" y="4397"/>
                  </a:moveTo>
                  <a:cubicBezTo>
                    <a:pt x="42446" y="5225"/>
                    <a:pt x="42884" y="6051"/>
                    <a:pt x="43312" y="6882"/>
                  </a:cubicBezTo>
                  <a:cubicBezTo>
                    <a:pt x="44550" y="9287"/>
                    <a:pt x="45753" y="11712"/>
                    <a:pt x="46952" y="14138"/>
                  </a:cubicBezTo>
                  <a:cubicBezTo>
                    <a:pt x="49242" y="18774"/>
                    <a:pt x="51537" y="23406"/>
                    <a:pt x="53876" y="28017"/>
                  </a:cubicBezTo>
                  <a:cubicBezTo>
                    <a:pt x="50075" y="27911"/>
                    <a:pt x="46275" y="27868"/>
                    <a:pt x="42474" y="27850"/>
                  </a:cubicBezTo>
                  <a:cubicBezTo>
                    <a:pt x="42597" y="26961"/>
                    <a:pt x="42607" y="26064"/>
                    <a:pt x="42600" y="25165"/>
                  </a:cubicBezTo>
                  <a:cubicBezTo>
                    <a:pt x="42599" y="25012"/>
                    <a:pt x="42476" y="24914"/>
                    <a:pt x="42338" y="24914"/>
                  </a:cubicBezTo>
                  <a:cubicBezTo>
                    <a:pt x="42318" y="24914"/>
                    <a:pt x="42298" y="24916"/>
                    <a:pt x="42278" y="24920"/>
                  </a:cubicBezTo>
                  <a:cubicBezTo>
                    <a:pt x="41790" y="25020"/>
                    <a:pt x="41294" y="25043"/>
                    <a:pt x="40797" y="25050"/>
                  </a:cubicBezTo>
                  <a:cubicBezTo>
                    <a:pt x="40605" y="25053"/>
                    <a:pt x="40385" y="25045"/>
                    <a:pt x="40179" y="25076"/>
                  </a:cubicBezTo>
                  <a:cubicBezTo>
                    <a:pt x="40277" y="21451"/>
                    <a:pt x="40166" y="17804"/>
                    <a:pt x="40166" y="14184"/>
                  </a:cubicBezTo>
                  <a:cubicBezTo>
                    <a:pt x="40166" y="11874"/>
                    <a:pt x="40164" y="9563"/>
                    <a:pt x="40162" y="7253"/>
                  </a:cubicBezTo>
                  <a:cubicBezTo>
                    <a:pt x="40162" y="6656"/>
                    <a:pt x="40174" y="6052"/>
                    <a:pt x="40184" y="5447"/>
                  </a:cubicBezTo>
                  <a:cubicBezTo>
                    <a:pt x="40431" y="5314"/>
                    <a:pt x="40684" y="5184"/>
                    <a:pt x="40937" y="5053"/>
                  </a:cubicBezTo>
                  <a:cubicBezTo>
                    <a:pt x="41293" y="4871"/>
                    <a:pt x="41724" y="4691"/>
                    <a:pt x="42009" y="4397"/>
                  </a:cubicBezTo>
                  <a:close/>
                  <a:moveTo>
                    <a:pt x="39957" y="0"/>
                  </a:moveTo>
                  <a:cubicBezTo>
                    <a:pt x="39924" y="0"/>
                    <a:pt x="39890" y="10"/>
                    <a:pt x="39859" y="30"/>
                  </a:cubicBezTo>
                  <a:cubicBezTo>
                    <a:pt x="38610" y="854"/>
                    <a:pt x="37439" y="1776"/>
                    <a:pt x="36161" y="2565"/>
                  </a:cubicBezTo>
                  <a:cubicBezTo>
                    <a:pt x="34752" y="3434"/>
                    <a:pt x="33305" y="4241"/>
                    <a:pt x="31877" y="5076"/>
                  </a:cubicBezTo>
                  <a:cubicBezTo>
                    <a:pt x="28148" y="7256"/>
                    <a:pt x="24514" y="9595"/>
                    <a:pt x="20946" y="12027"/>
                  </a:cubicBezTo>
                  <a:cubicBezTo>
                    <a:pt x="17316" y="14497"/>
                    <a:pt x="13788" y="17115"/>
                    <a:pt x="10307" y="19791"/>
                  </a:cubicBezTo>
                  <a:cubicBezTo>
                    <a:pt x="9806" y="20176"/>
                    <a:pt x="9309" y="20565"/>
                    <a:pt x="8809" y="20954"/>
                  </a:cubicBezTo>
                  <a:cubicBezTo>
                    <a:pt x="7856" y="19969"/>
                    <a:pt x="6698" y="19195"/>
                    <a:pt x="5358" y="18734"/>
                  </a:cubicBezTo>
                  <a:cubicBezTo>
                    <a:pt x="5352" y="18733"/>
                    <a:pt x="5348" y="18732"/>
                    <a:pt x="5343" y="18732"/>
                  </a:cubicBezTo>
                  <a:cubicBezTo>
                    <a:pt x="5297" y="18732"/>
                    <a:pt x="5271" y="18805"/>
                    <a:pt x="5318" y="18828"/>
                  </a:cubicBezTo>
                  <a:cubicBezTo>
                    <a:pt x="6545" y="19372"/>
                    <a:pt x="7648" y="20163"/>
                    <a:pt x="8556" y="21151"/>
                  </a:cubicBezTo>
                  <a:cubicBezTo>
                    <a:pt x="7483" y="21989"/>
                    <a:pt x="6416" y="22834"/>
                    <a:pt x="5349" y="23682"/>
                  </a:cubicBezTo>
                  <a:cubicBezTo>
                    <a:pt x="3665" y="25029"/>
                    <a:pt x="1845" y="26342"/>
                    <a:pt x="326" y="27888"/>
                  </a:cubicBezTo>
                  <a:cubicBezTo>
                    <a:pt x="292" y="27889"/>
                    <a:pt x="257" y="27888"/>
                    <a:pt x="221" y="27891"/>
                  </a:cubicBezTo>
                  <a:cubicBezTo>
                    <a:pt x="217" y="27891"/>
                    <a:pt x="213" y="27891"/>
                    <a:pt x="209" y="27891"/>
                  </a:cubicBezTo>
                  <a:cubicBezTo>
                    <a:pt x="68" y="27891"/>
                    <a:pt x="0" y="28004"/>
                    <a:pt x="5" y="28116"/>
                  </a:cubicBezTo>
                  <a:cubicBezTo>
                    <a:pt x="0" y="28231"/>
                    <a:pt x="68" y="28344"/>
                    <a:pt x="209" y="28344"/>
                  </a:cubicBezTo>
                  <a:cubicBezTo>
                    <a:pt x="213" y="28344"/>
                    <a:pt x="217" y="28344"/>
                    <a:pt x="221" y="28344"/>
                  </a:cubicBezTo>
                  <a:cubicBezTo>
                    <a:pt x="289" y="28345"/>
                    <a:pt x="356" y="28345"/>
                    <a:pt x="423" y="28347"/>
                  </a:cubicBezTo>
                  <a:cubicBezTo>
                    <a:pt x="459" y="28363"/>
                    <a:pt x="497" y="28372"/>
                    <a:pt x="535" y="28372"/>
                  </a:cubicBezTo>
                  <a:cubicBezTo>
                    <a:pt x="3791" y="28380"/>
                    <a:pt x="7046" y="28385"/>
                    <a:pt x="10303" y="28385"/>
                  </a:cubicBezTo>
                  <a:cubicBezTo>
                    <a:pt x="10776" y="28385"/>
                    <a:pt x="11250" y="28385"/>
                    <a:pt x="11724" y="28385"/>
                  </a:cubicBezTo>
                  <a:cubicBezTo>
                    <a:pt x="11742" y="28496"/>
                    <a:pt x="11763" y="28606"/>
                    <a:pt x="11780" y="28718"/>
                  </a:cubicBezTo>
                  <a:cubicBezTo>
                    <a:pt x="11888" y="29431"/>
                    <a:pt x="11947" y="30152"/>
                    <a:pt x="11991" y="30870"/>
                  </a:cubicBezTo>
                  <a:cubicBezTo>
                    <a:pt x="12024" y="31434"/>
                    <a:pt x="11960" y="32035"/>
                    <a:pt x="12144" y="32574"/>
                  </a:cubicBezTo>
                  <a:cubicBezTo>
                    <a:pt x="12160" y="32627"/>
                    <a:pt x="12204" y="32653"/>
                    <a:pt x="12249" y="32653"/>
                  </a:cubicBezTo>
                  <a:cubicBezTo>
                    <a:pt x="12294" y="32653"/>
                    <a:pt x="12339" y="32627"/>
                    <a:pt x="12356" y="32574"/>
                  </a:cubicBezTo>
                  <a:cubicBezTo>
                    <a:pt x="12734" y="31423"/>
                    <a:pt x="12344" y="29789"/>
                    <a:pt x="12172" y="28610"/>
                  </a:cubicBezTo>
                  <a:cubicBezTo>
                    <a:pt x="12160" y="28534"/>
                    <a:pt x="12144" y="28460"/>
                    <a:pt x="12131" y="28385"/>
                  </a:cubicBezTo>
                  <a:lnTo>
                    <a:pt x="12131" y="28385"/>
                  </a:lnTo>
                  <a:cubicBezTo>
                    <a:pt x="14727" y="28386"/>
                    <a:pt x="17322" y="28387"/>
                    <a:pt x="19918" y="28387"/>
                  </a:cubicBezTo>
                  <a:cubicBezTo>
                    <a:pt x="22513" y="28387"/>
                    <a:pt x="25108" y="28386"/>
                    <a:pt x="27703" y="28385"/>
                  </a:cubicBezTo>
                  <a:cubicBezTo>
                    <a:pt x="30961" y="28385"/>
                    <a:pt x="34217" y="28395"/>
                    <a:pt x="37473" y="28395"/>
                  </a:cubicBezTo>
                  <a:cubicBezTo>
                    <a:pt x="38976" y="28395"/>
                    <a:pt x="40479" y="28393"/>
                    <a:pt x="41982" y="28386"/>
                  </a:cubicBezTo>
                  <a:cubicBezTo>
                    <a:pt x="42039" y="28441"/>
                    <a:pt x="42117" y="28472"/>
                    <a:pt x="42191" y="28472"/>
                  </a:cubicBezTo>
                  <a:cubicBezTo>
                    <a:pt x="42260" y="28472"/>
                    <a:pt x="42326" y="28445"/>
                    <a:pt x="42369" y="28385"/>
                  </a:cubicBezTo>
                  <a:cubicBezTo>
                    <a:pt x="46238" y="28367"/>
                    <a:pt x="50107" y="28324"/>
                    <a:pt x="53975" y="28214"/>
                  </a:cubicBezTo>
                  <a:cubicBezTo>
                    <a:pt x="54016" y="28295"/>
                    <a:pt x="54055" y="28373"/>
                    <a:pt x="54094" y="28454"/>
                  </a:cubicBezTo>
                  <a:cubicBezTo>
                    <a:pt x="54148" y="28558"/>
                    <a:pt x="54233" y="28601"/>
                    <a:pt x="54320" y="28601"/>
                  </a:cubicBezTo>
                  <a:cubicBezTo>
                    <a:pt x="54512" y="28601"/>
                    <a:pt x="54712" y="28391"/>
                    <a:pt x="54598" y="28162"/>
                  </a:cubicBezTo>
                  <a:cubicBezTo>
                    <a:pt x="52219" y="23388"/>
                    <a:pt x="49826" y="18621"/>
                    <a:pt x="47457" y="13842"/>
                  </a:cubicBezTo>
                  <a:cubicBezTo>
                    <a:pt x="46257" y="11418"/>
                    <a:pt x="45046" y="8998"/>
                    <a:pt x="43807" y="6592"/>
                  </a:cubicBezTo>
                  <a:cubicBezTo>
                    <a:pt x="43233" y="5476"/>
                    <a:pt x="42649" y="4366"/>
                    <a:pt x="42057" y="3259"/>
                  </a:cubicBezTo>
                  <a:cubicBezTo>
                    <a:pt x="41527" y="2268"/>
                    <a:pt x="41010" y="859"/>
                    <a:pt x="40157" y="115"/>
                  </a:cubicBezTo>
                  <a:cubicBezTo>
                    <a:pt x="40154" y="112"/>
                    <a:pt x="40149" y="112"/>
                    <a:pt x="40146" y="109"/>
                  </a:cubicBezTo>
                  <a:cubicBezTo>
                    <a:pt x="40105" y="46"/>
                    <a:pt x="40032" y="0"/>
                    <a:pt x="39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2" name="Google Shape;4032;p8"/>
            <p:cNvSpPr/>
            <p:nvPr/>
          </p:nvSpPr>
          <p:spPr>
            <a:xfrm>
              <a:off x="4248925" y="1111875"/>
              <a:ext cx="107075" cy="66925"/>
            </a:xfrm>
            <a:custGeom>
              <a:avLst/>
              <a:gdLst/>
              <a:ahLst/>
              <a:cxnLst/>
              <a:rect l="l" t="t" r="r" b="b"/>
              <a:pathLst>
                <a:path w="4283" h="2677" extrusionOk="0">
                  <a:moveTo>
                    <a:pt x="2706" y="301"/>
                  </a:moveTo>
                  <a:lnTo>
                    <a:pt x="2706" y="301"/>
                  </a:lnTo>
                  <a:cubicBezTo>
                    <a:pt x="2685" y="384"/>
                    <a:pt x="2670" y="471"/>
                    <a:pt x="2664" y="558"/>
                  </a:cubicBezTo>
                  <a:cubicBezTo>
                    <a:pt x="2449" y="1106"/>
                    <a:pt x="1619" y="1731"/>
                    <a:pt x="1150" y="1769"/>
                  </a:cubicBezTo>
                  <a:cubicBezTo>
                    <a:pt x="1140" y="1770"/>
                    <a:pt x="1130" y="1770"/>
                    <a:pt x="1121" y="1770"/>
                  </a:cubicBezTo>
                  <a:cubicBezTo>
                    <a:pt x="762" y="1770"/>
                    <a:pt x="885" y="1215"/>
                    <a:pt x="981" y="1044"/>
                  </a:cubicBezTo>
                  <a:cubicBezTo>
                    <a:pt x="1132" y="778"/>
                    <a:pt x="1487" y="619"/>
                    <a:pt x="1757" y="511"/>
                  </a:cubicBezTo>
                  <a:cubicBezTo>
                    <a:pt x="2063" y="388"/>
                    <a:pt x="2383" y="338"/>
                    <a:pt x="2706" y="301"/>
                  </a:cubicBezTo>
                  <a:close/>
                  <a:moveTo>
                    <a:pt x="2483" y="1"/>
                  </a:moveTo>
                  <a:cubicBezTo>
                    <a:pt x="1435" y="1"/>
                    <a:pt x="1" y="932"/>
                    <a:pt x="685" y="1920"/>
                  </a:cubicBezTo>
                  <a:cubicBezTo>
                    <a:pt x="811" y="2102"/>
                    <a:pt x="987" y="2179"/>
                    <a:pt x="1187" y="2179"/>
                  </a:cubicBezTo>
                  <a:cubicBezTo>
                    <a:pt x="1654" y="2179"/>
                    <a:pt x="2258" y="1763"/>
                    <a:pt x="2695" y="1293"/>
                  </a:cubicBezTo>
                  <a:cubicBezTo>
                    <a:pt x="2799" y="1977"/>
                    <a:pt x="3108" y="2677"/>
                    <a:pt x="3644" y="2677"/>
                  </a:cubicBezTo>
                  <a:cubicBezTo>
                    <a:pt x="3790" y="2677"/>
                    <a:pt x="3954" y="2624"/>
                    <a:pt x="4135" y="2504"/>
                  </a:cubicBezTo>
                  <a:cubicBezTo>
                    <a:pt x="4209" y="2455"/>
                    <a:pt x="4283" y="2363"/>
                    <a:pt x="4271" y="2268"/>
                  </a:cubicBezTo>
                  <a:cubicBezTo>
                    <a:pt x="4224" y="1872"/>
                    <a:pt x="3833" y="2084"/>
                    <a:pt x="3582" y="1959"/>
                  </a:cubicBezTo>
                  <a:cubicBezTo>
                    <a:pt x="3149" y="1744"/>
                    <a:pt x="3143" y="900"/>
                    <a:pt x="3239" y="462"/>
                  </a:cubicBezTo>
                  <a:cubicBezTo>
                    <a:pt x="3246" y="443"/>
                    <a:pt x="3248" y="427"/>
                    <a:pt x="3251" y="411"/>
                  </a:cubicBezTo>
                  <a:cubicBezTo>
                    <a:pt x="3254" y="398"/>
                    <a:pt x="3256" y="383"/>
                    <a:pt x="3259" y="371"/>
                  </a:cubicBezTo>
                  <a:lnTo>
                    <a:pt x="3258" y="371"/>
                  </a:lnTo>
                  <a:cubicBezTo>
                    <a:pt x="3262" y="347"/>
                    <a:pt x="3267" y="322"/>
                    <a:pt x="3269" y="297"/>
                  </a:cubicBezTo>
                  <a:cubicBezTo>
                    <a:pt x="3274" y="122"/>
                    <a:pt x="3145" y="33"/>
                    <a:pt x="3008" y="33"/>
                  </a:cubicBezTo>
                  <a:cubicBezTo>
                    <a:pt x="2968" y="33"/>
                    <a:pt x="2927" y="41"/>
                    <a:pt x="2888" y="56"/>
                  </a:cubicBezTo>
                  <a:cubicBezTo>
                    <a:pt x="2765" y="19"/>
                    <a:pt x="2628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3" name="Google Shape;4033;p8"/>
            <p:cNvSpPr/>
            <p:nvPr/>
          </p:nvSpPr>
          <p:spPr>
            <a:xfrm>
              <a:off x="3385600" y="963150"/>
              <a:ext cx="130950" cy="158150"/>
            </a:xfrm>
            <a:custGeom>
              <a:avLst/>
              <a:gdLst/>
              <a:ahLst/>
              <a:cxnLst/>
              <a:rect l="l" t="t" r="r" b="b"/>
              <a:pathLst>
                <a:path w="5238" h="6326" extrusionOk="0">
                  <a:moveTo>
                    <a:pt x="3401" y="830"/>
                  </a:moveTo>
                  <a:lnTo>
                    <a:pt x="3401" y="830"/>
                  </a:lnTo>
                  <a:cubicBezTo>
                    <a:pt x="3255" y="1648"/>
                    <a:pt x="2884" y="2449"/>
                    <a:pt x="2408" y="3208"/>
                  </a:cubicBezTo>
                  <a:cubicBezTo>
                    <a:pt x="2512" y="2319"/>
                    <a:pt x="2872" y="1404"/>
                    <a:pt x="3401" y="830"/>
                  </a:cubicBezTo>
                  <a:close/>
                  <a:moveTo>
                    <a:pt x="3710" y="1"/>
                  </a:moveTo>
                  <a:cubicBezTo>
                    <a:pt x="3669" y="1"/>
                    <a:pt x="3628" y="11"/>
                    <a:pt x="3591" y="34"/>
                  </a:cubicBezTo>
                  <a:cubicBezTo>
                    <a:pt x="2502" y="710"/>
                    <a:pt x="1828" y="2472"/>
                    <a:pt x="1905" y="3947"/>
                  </a:cubicBezTo>
                  <a:cubicBezTo>
                    <a:pt x="1304" y="4772"/>
                    <a:pt x="625" y="5531"/>
                    <a:pt x="41" y="6192"/>
                  </a:cubicBezTo>
                  <a:cubicBezTo>
                    <a:pt x="1" y="6239"/>
                    <a:pt x="30" y="6325"/>
                    <a:pt x="90" y="6325"/>
                  </a:cubicBezTo>
                  <a:cubicBezTo>
                    <a:pt x="99" y="6325"/>
                    <a:pt x="107" y="6324"/>
                    <a:pt x="117" y="6320"/>
                  </a:cubicBezTo>
                  <a:cubicBezTo>
                    <a:pt x="894" y="6032"/>
                    <a:pt x="1495" y="5305"/>
                    <a:pt x="1995" y="4586"/>
                  </a:cubicBezTo>
                  <a:cubicBezTo>
                    <a:pt x="2056" y="4854"/>
                    <a:pt x="2144" y="5103"/>
                    <a:pt x="2269" y="5321"/>
                  </a:cubicBezTo>
                  <a:cubicBezTo>
                    <a:pt x="2315" y="5402"/>
                    <a:pt x="2391" y="5436"/>
                    <a:pt x="2471" y="5436"/>
                  </a:cubicBezTo>
                  <a:cubicBezTo>
                    <a:pt x="2514" y="5436"/>
                    <a:pt x="2559" y="5426"/>
                    <a:pt x="2600" y="5408"/>
                  </a:cubicBezTo>
                  <a:cubicBezTo>
                    <a:pt x="3114" y="5175"/>
                    <a:pt x="3391" y="4795"/>
                    <a:pt x="3514" y="4308"/>
                  </a:cubicBezTo>
                  <a:cubicBezTo>
                    <a:pt x="3613" y="4326"/>
                    <a:pt x="3709" y="4334"/>
                    <a:pt x="3803" y="4334"/>
                  </a:cubicBezTo>
                  <a:cubicBezTo>
                    <a:pt x="4299" y="4334"/>
                    <a:pt x="4730" y="4091"/>
                    <a:pt x="5194" y="3725"/>
                  </a:cubicBezTo>
                  <a:cubicBezTo>
                    <a:pt x="5238" y="3691"/>
                    <a:pt x="5205" y="3605"/>
                    <a:pt x="5152" y="3605"/>
                  </a:cubicBezTo>
                  <a:cubicBezTo>
                    <a:pt x="5149" y="3605"/>
                    <a:pt x="5147" y="3605"/>
                    <a:pt x="5144" y="3605"/>
                  </a:cubicBezTo>
                  <a:cubicBezTo>
                    <a:pt x="4738" y="3658"/>
                    <a:pt x="4244" y="3759"/>
                    <a:pt x="3796" y="3759"/>
                  </a:cubicBezTo>
                  <a:cubicBezTo>
                    <a:pt x="3714" y="3759"/>
                    <a:pt x="3634" y="3756"/>
                    <a:pt x="3557" y="3748"/>
                  </a:cubicBezTo>
                  <a:cubicBezTo>
                    <a:pt x="3534" y="3707"/>
                    <a:pt x="3501" y="3673"/>
                    <a:pt x="3461" y="3650"/>
                  </a:cubicBezTo>
                  <a:cubicBezTo>
                    <a:pt x="3445" y="3642"/>
                    <a:pt x="3430" y="3632"/>
                    <a:pt x="3414" y="3623"/>
                  </a:cubicBezTo>
                  <a:cubicBezTo>
                    <a:pt x="3375" y="3603"/>
                    <a:pt x="3329" y="3592"/>
                    <a:pt x="3283" y="3592"/>
                  </a:cubicBezTo>
                  <a:cubicBezTo>
                    <a:pt x="3196" y="3592"/>
                    <a:pt x="3108" y="3631"/>
                    <a:pt x="3068" y="3715"/>
                  </a:cubicBezTo>
                  <a:lnTo>
                    <a:pt x="3012" y="3829"/>
                  </a:lnTo>
                  <a:cubicBezTo>
                    <a:pt x="2961" y="3937"/>
                    <a:pt x="2971" y="4102"/>
                    <a:pt x="3086" y="4171"/>
                  </a:cubicBezTo>
                  <a:cubicBezTo>
                    <a:pt x="2974" y="4330"/>
                    <a:pt x="2751" y="4627"/>
                    <a:pt x="2561" y="4821"/>
                  </a:cubicBezTo>
                  <a:cubicBezTo>
                    <a:pt x="2464" y="4577"/>
                    <a:pt x="2408" y="4298"/>
                    <a:pt x="2387" y="4001"/>
                  </a:cubicBezTo>
                  <a:lnTo>
                    <a:pt x="2479" y="3861"/>
                  </a:lnTo>
                  <a:cubicBezTo>
                    <a:pt x="3171" y="2816"/>
                    <a:pt x="3911" y="1532"/>
                    <a:pt x="3960" y="246"/>
                  </a:cubicBezTo>
                  <a:cubicBezTo>
                    <a:pt x="3966" y="106"/>
                    <a:pt x="3840" y="1"/>
                    <a:pt x="3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4" name="Google Shape;4034;p8"/>
            <p:cNvSpPr/>
            <p:nvPr/>
          </p:nvSpPr>
          <p:spPr>
            <a:xfrm>
              <a:off x="3639150" y="1593825"/>
              <a:ext cx="122575" cy="74650"/>
            </a:xfrm>
            <a:custGeom>
              <a:avLst/>
              <a:gdLst/>
              <a:ahLst/>
              <a:cxnLst/>
              <a:rect l="l" t="t" r="r" b="b"/>
              <a:pathLst>
                <a:path w="4903" h="2986" extrusionOk="0">
                  <a:moveTo>
                    <a:pt x="2327" y="0"/>
                  </a:moveTo>
                  <a:cubicBezTo>
                    <a:pt x="1854" y="0"/>
                    <a:pt x="1436" y="343"/>
                    <a:pt x="1203" y="813"/>
                  </a:cubicBezTo>
                  <a:cubicBezTo>
                    <a:pt x="624" y="1369"/>
                    <a:pt x="216" y="2217"/>
                    <a:pt x="9" y="2914"/>
                  </a:cubicBezTo>
                  <a:cubicBezTo>
                    <a:pt x="1" y="2945"/>
                    <a:pt x="25" y="2966"/>
                    <a:pt x="50" y="2966"/>
                  </a:cubicBezTo>
                  <a:cubicBezTo>
                    <a:pt x="60" y="2966"/>
                    <a:pt x="71" y="2963"/>
                    <a:pt x="80" y="2955"/>
                  </a:cubicBezTo>
                  <a:cubicBezTo>
                    <a:pt x="380" y="2693"/>
                    <a:pt x="680" y="2174"/>
                    <a:pt x="1013" y="1690"/>
                  </a:cubicBezTo>
                  <a:cubicBezTo>
                    <a:pt x="1016" y="1802"/>
                    <a:pt x="1031" y="1914"/>
                    <a:pt x="1056" y="2023"/>
                  </a:cubicBezTo>
                  <a:cubicBezTo>
                    <a:pt x="1230" y="2730"/>
                    <a:pt x="1695" y="2985"/>
                    <a:pt x="2249" y="2985"/>
                  </a:cubicBezTo>
                  <a:cubicBezTo>
                    <a:pt x="3186" y="2985"/>
                    <a:pt x="4379" y="2255"/>
                    <a:pt x="4858" y="1735"/>
                  </a:cubicBezTo>
                  <a:cubicBezTo>
                    <a:pt x="4903" y="1685"/>
                    <a:pt x="4862" y="1623"/>
                    <a:pt x="4809" y="1623"/>
                  </a:cubicBezTo>
                  <a:cubicBezTo>
                    <a:pt x="4800" y="1623"/>
                    <a:pt x="4790" y="1625"/>
                    <a:pt x="4779" y="1630"/>
                  </a:cubicBezTo>
                  <a:cubicBezTo>
                    <a:pt x="4105" y="1940"/>
                    <a:pt x="3462" y="2242"/>
                    <a:pt x="2734" y="2402"/>
                  </a:cubicBezTo>
                  <a:cubicBezTo>
                    <a:pt x="2593" y="2433"/>
                    <a:pt x="2467" y="2448"/>
                    <a:pt x="2354" y="2448"/>
                  </a:cubicBezTo>
                  <a:cubicBezTo>
                    <a:pt x="1375" y="2448"/>
                    <a:pt x="1377" y="1383"/>
                    <a:pt x="1782" y="824"/>
                  </a:cubicBezTo>
                  <a:cubicBezTo>
                    <a:pt x="1969" y="690"/>
                    <a:pt x="2169" y="608"/>
                    <a:pt x="2386" y="608"/>
                  </a:cubicBezTo>
                  <a:cubicBezTo>
                    <a:pt x="2543" y="608"/>
                    <a:pt x="2708" y="650"/>
                    <a:pt x="2883" y="747"/>
                  </a:cubicBezTo>
                  <a:cubicBezTo>
                    <a:pt x="2921" y="768"/>
                    <a:pt x="2959" y="777"/>
                    <a:pt x="2995" y="777"/>
                  </a:cubicBezTo>
                  <a:cubicBezTo>
                    <a:pt x="3184" y="777"/>
                    <a:pt x="3335" y="535"/>
                    <a:pt x="3168" y="378"/>
                  </a:cubicBezTo>
                  <a:cubicBezTo>
                    <a:pt x="2886" y="113"/>
                    <a:pt x="2597" y="0"/>
                    <a:pt x="23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5" name="Google Shape;4035;p8"/>
            <p:cNvSpPr/>
            <p:nvPr/>
          </p:nvSpPr>
          <p:spPr>
            <a:xfrm>
              <a:off x="3872925" y="1145575"/>
              <a:ext cx="107350" cy="157700"/>
            </a:xfrm>
            <a:custGeom>
              <a:avLst/>
              <a:gdLst/>
              <a:ahLst/>
              <a:cxnLst/>
              <a:rect l="l" t="t" r="r" b="b"/>
              <a:pathLst>
                <a:path w="4294" h="6308" extrusionOk="0">
                  <a:moveTo>
                    <a:pt x="2338" y="443"/>
                  </a:moveTo>
                  <a:cubicBezTo>
                    <a:pt x="2419" y="443"/>
                    <a:pt x="2499" y="522"/>
                    <a:pt x="2569" y="728"/>
                  </a:cubicBezTo>
                  <a:cubicBezTo>
                    <a:pt x="2933" y="1786"/>
                    <a:pt x="2074" y="2860"/>
                    <a:pt x="1449" y="3621"/>
                  </a:cubicBezTo>
                  <a:cubicBezTo>
                    <a:pt x="1429" y="3644"/>
                    <a:pt x="1370" y="3710"/>
                    <a:pt x="1286" y="3802"/>
                  </a:cubicBezTo>
                  <a:cubicBezTo>
                    <a:pt x="1322" y="3241"/>
                    <a:pt x="1390" y="2685"/>
                    <a:pt x="1524" y="2137"/>
                  </a:cubicBezTo>
                  <a:cubicBezTo>
                    <a:pt x="1596" y="1846"/>
                    <a:pt x="1685" y="1561"/>
                    <a:pt x="1790" y="1282"/>
                  </a:cubicBezTo>
                  <a:cubicBezTo>
                    <a:pt x="1851" y="1121"/>
                    <a:pt x="2100" y="443"/>
                    <a:pt x="2338" y="443"/>
                  </a:cubicBezTo>
                  <a:close/>
                  <a:moveTo>
                    <a:pt x="2383" y="0"/>
                  </a:moveTo>
                  <a:cubicBezTo>
                    <a:pt x="2006" y="0"/>
                    <a:pt x="1631" y="818"/>
                    <a:pt x="1554" y="1008"/>
                  </a:cubicBezTo>
                  <a:cubicBezTo>
                    <a:pt x="1135" y="2030"/>
                    <a:pt x="993" y="3093"/>
                    <a:pt x="942" y="4174"/>
                  </a:cubicBezTo>
                  <a:cubicBezTo>
                    <a:pt x="530" y="4625"/>
                    <a:pt x="23" y="5185"/>
                    <a:pt x="53" y="5214"/>
                  </a:cubicBezTo>
                  <a:cubicBezTo>
                    <a:pt x="47" y="5209"/>
                    <a:pt x="40" y="5206"/>
                    <a:pt x="33" y="5206"/>
                  </a:cubicBezTo>
                  <a:cubicBezTo>
                    <a:pt x="16" y="5206"/>
                    <a:pt x="0" y="5222"/>
                    <a:pt x="5" y="5242"/>
                  </a:cubicBezTo>
                  <a:lnTo>
                    <a:pt x="40" y="5345"/>
                  </a:lnTo>
                  <a:cubicBezTo>
                    <a:pt x="47" y="5369"/>
                    <a:pt x="69" y="5385"/>
                    <a:pt x="93" y="5385"/>
                  </a:cubicBezTo>
                  <a:cubicBezTo>
                    <a:pt x="97" y="5385"/>
                    <a:pt x="101" y="5384"/>
                    <a:pt x="105" y="5383"/>
                  </a:cubicBezTo>
                  <a:cubicBezTo>
                    <a:pt x="415" y="5326"/>
                    <a:pt x="694" y="4912"/>
                    <a:pt x="925" y="4655"/>
                  </a:cubicBezTo>
                  <a:lnTo>
                    <a:pt x="925" y="4655"/>
                  </a:lnTo>
                  <a:cubicBezTo>
                    <a:pt x="917" y="4975"/>
                    <a:pt x="914" y="5295"/>
                    <a:pt x="914" y="5616"/>
                  </a:cubicBezTo>
                  <a:cubicBezTo>
                    <a:pt x="914" y="5712"/>
                    <a:pt x="1009" y="5784"/>
                    <a:pt x="1097" y="5784"/>
                  </a:cubicBezTo>
                  <a:cubicBezTo>
                    <a:pt x="1149" y="5784"/>
                    <a:pt x="1198" y="5759"/>
                    <a:pt x="1224" y="5700"/>
                  </a:cubicBezTo>
                  <a:cubicBezTo>
                    <a:pt x="1357" y="5387"/>
                    <a:pt x="1635" y="4600"/>
                    <a:pt x="1983" y="4600"/>
                  </a:cubicBezTo>
                  <a:cubicBezTo>
                    <a:pt x="2081" y="4600"/>
                    <a:pt x="2184" y="4663"/>
                    <a:pt x="2292" y="4817"/>
                  </a:cubicBezTo>
                  <a:cubicBezTo>
                    <a:pt x="2533" y="5162"/>
                    <a:pt x="2674" y="5565"/>
                    <a:pt x="2907" y="5915"/>
                  </a:cubicBezTo>
                  <a:cubicBezTo>
                    <a:pt x="3093" y="6194"/>
                    <a:pt x="3292" y="6308"/>
                    <a:pt x="3483" y="6308"/>
                  </a:cubicBezTo>
                  <a:cubicBezTo>
                    <a:pt x="3816" y="6308"/>
                    <a:pt x="4121" y="5960"/>
                    <a:pt x="4278" y="5536"/>
                  </a:cubicBezTo>
                  <a:cubicBezTo>
                    <a:pt x="4294" y="5496"/>
                    <a:pt x="4257" y="5465"/>
                    <a:pt x="4221" y="5465"/>
                  </a:cubicBezTo>
                  <a:cubicBezTo>
                    <a:pt x="4207" y="5465"/>
                    <a:pt x="4193" y="5469"/>
                    <a:pt x="4182" y="5480"/>
                  </a:cubicBezTo>
                  <a:cubicBezTo>
                    <a:pt x="3939" y="5718"/>
                    <a:pt x="3743" y="5869"/>
                    <a:pt x="3556" y="5869"/>
                  </a:cubicBezTo>
                  <a:cubicBezTo>
                    <a:pt x="3396" y="5869"/>
                    <a:pt x="3243" y="5758"/>
                    <a:pt x="3073" y="5496"/>
                  </a:cubicBezTo>
                  <a:cubicBezTo>
                    <a:pt x="2858" y="5167"/>
                    <a:pt x="2715" y="4780"/>
                    <a:pt x="2453" y="4481"/>
                  </a:cubicBezTo>
                  <a:cubicBezTo>
                    <a:pt x="2295" y="4301"/>
                    <a:pt x="2143" y="4227"/>
                    <a:pt x="1999" y="4227"/>
                  </a:cubicBezTo>
                  <a:cubicBezTo>
                    <a:pt x="1704" y="4227"/>
                    <a:pt x="1447" y="4540"/>
                    <a:pt x="1250" y="4883"/>
                  </a:cubicBezTo>
                  <a:cubicBezTo>
                    <a:pt x="1252" y="4684"/>
                    <a:pt x="1255" y="4488"/>
                    <a:pt x="1262" y="4291"/>
                  </a:cubicBezTo>
                  <a:cubicBezTo>
                    <a:pt x="1654" y="3877"/>
                    <a:pt x="2016" y="3436"/>
                    <a:pt x="2343" y="2970"/>
                  </a:cubicBezTo>
                  <a:cubicBezTo>
                    <a:pt x="2884" y="2191"/>
                    <a:pt x="3357" y="948"/>
                    <a:pt x="2618" y="122"/>
                  </a:cubicBezTo>
                  <a:cubicBezTo>
                    <a:pt x="2542" y="37"/>
                    <a:pt x="2462" y="0"/>
                    <a:pt x="2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6" name="Google Shape;4036;p8"/>
            <p:cNvSpPr/>
            <p:nvPr/>
          </p:nvSpPr>
          <p:spPr>
            <a:xfrm>
              <a:off x="3339075" y="1338350"/>
              <a:ext cx="167900" cy="109500"/>
            </a:xfrm>
            <a:custGeom>
              <a:avLst/>
              <a:gdLst/>
              <a:ahLst/>
              <a:cxnLst/>
              <a:rect l="l" t="t" r="r" b="b"/>
              <a:pathLst>
                <a:path w="6716" h="4380" extrusionOk="0">
                  <a:moveTo>
                    <a:pt x="2179" y="1765"/>
                  </a:moveTo>
                  <a:cubicBezTo>
                    <a:pt x="2508" y="1765"/>
                    <a:pt x="2765" y="2023"/>
                    <a:pt x="2977" y="2362"/>
                  </a:cubicBezTo>
                  <a:cubicBezTo>
                    <a:pt x="2521" y="2598"/>
                    <a:pt x="2060" y="2795"/>
                    <a:pt x="1604" y="2925"/>
                  </a:cubicBezTo>
                  <a:cubicBezTo>
                    <a:pt x="1499" y="2954"/>
                    <a:pt x="1412" y="2968"/>
                    <a:pt x="1343" y="2968"/>
                  </a:cubicBezTo>
                  <a:cubicBezTo>
                    <a:pt x="707" y="2968"/>
                    <a:pt x="1463" y="1850"/>
                    <a:pt x="2099" y="1770"/>
                  </a:cubicBezTo>
                  <a:cubicBezTo>
                    <a:pt x="2126" y="1767"/>
                    <a:pt x="2153" y="1765"/>
                    <a:pt x="2179" y="1765"/>
                  </a:cubicBezTo>
                  <a:close/>
                  <a:moveTo>
                    <a:pt x="6195" y="0"/>
                  </a:moveTo>
                  <a:cubicBezTo>
                    <a:pt x="6184" y="0"/>
                    <a:pt x="6173" y="5"/>
                    <a:pt x="6162" y="15"/>
                  </a:cubicBezTo>
                  <a:cubicBezTo>
                    <a:pt x="5396" y="750"/>
                    <a:pt x="4427" y="1534"/>
                    <a:pt x="3406" y="2129"/>
                  </a:cubicBezTo>
                  <a:cubicBezTo>
                    <a:pt x="3400" y="2119"/>
                    <a:pt x="3395" y="2110"/>
                    <a:pt x="3388" y="2103"/>
                  </a:cubicBezTo>
                  <a:cubicBezTo>
                    <a:pt x="3081" y="1663"/>
                    <a:pt x="2639" y="1383"/>
                    <a:pt x="2117" y="1383"/>
                  </a:cubicBezTo>
                  <a:cubicBezTo>
                    <a:pt x="2057" y="1383"/>
                    <a:pt x="1995" y="1387"/>
                    <a:pt x="1933" y="1394"/>
                  </a:cubicBezTo>
                  <a:cubicBezTo>
                    <a:pt x="1254" y="1476"/>
                    <a:pt x="1" y="2777"/>
                    <a:pt x="961" y="3296"/>
                  </a:cubicBezTo>
                  <a:cubicBezTo>
                    <a:pt x="1085" y="3362"/>
                    <a:pt x="1226" y="3391"/>
                    <a:pt x="1376" y="3391"/>
                  </a:cubicBezTo>
                  <a:cubicBezTo>
                    <a:pt x="1927" y="3391"/>
                    <a:pt x="2614" y="3005"/>
                    <a:pt x="3146" y="2664"/>
                  </a:cubicBezTo>
                  <a:cubicBezTo>
                    <a:pt x="3354" y="3074"/>
                    <a:pt x="3516" y="3519"/>
                    <a:pt x="3669" y="3755"/>
                  </a:cubicBezTo>
                  <a:cubicBezTo>
                    <a:pt x="3963" y="4215"/>
                    <a:pt x="4363" y="4379"/>
                    <a:pt x="4794" y="4379"/>
                  </a:cubicBezTo>
                  <a:cubicBezTo>
                    <a:pt x="5427" y="4379"/>
                    <a:pt x="6128" y="4023"/>
                    <a:pt x="6658" y="3724"/>
                  </a:cubicBezTo>
                  <a:cubicBezTo>
                    <a:pt x="6716" y="3691"/>
                    <a:pt x="6685" y="3601"/>
                    <a:pt x="6626" y="3601"/>
                  </a:cubicBezTo>
                  <a:cubicBezTo>
                    <a:pt x="6620" y="3601"/>
                    <a:pt x="6614" y="3602"/>
                    <a:pt x="6607" y="3604"/>
                  </a:cubicBezTo>
                  <a:cubicBezTo>
                    <a:pt x="6194" y="3738"/>
                    <a:pt x="5807" y="3801"/>
                    <a:pt x="5407" y="3801"/>
                  </a:cubicBezTo>
                  <a:cubicBezTo>
                    <a:pt x="5178" y="3801"/>
                    <a:pt x="4945" y="3780"/>
                    <a:pt x="4701" y="3740"/>
                  </a:cubicBezTo>
                  <a:cubicBezTo>
                    <a:pt x="4184" y="3655"/>
                    <a:pt x="3846" y="2908"/>
                    <a:pt x="3562" y="2392"/>
                  </a:cubicBezTo>
                  <a:cubicBezTo>
                    <a:pt x="3623" y="2351"/>
                    <a:pt x="3682" y="2311"/>
                    <a:pt x="3733" y="2279"/>
                  </a:cubicBezTo>
                  <a:cubicBezTo>
                    <a:pt x="4566" y="1742"/>
                    <a:pt x="5808" y="1012"/>
                    <a:pt x="6236" y="72"/>
                  </a:cubicBezTo>
                  <a:cubicBezTo>
                    <a:pt x="6252" y="37"/>
                    <a:pt x="6226" y="0"/>
                    <a:pt x="6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7" name="Google Shape;4037;p8"/>
            <p:cNvSpPr/>
            <p:nvPr/>
          </p:nvSpPr>
          <p:spPr>
            <a:xfrm>
              <a:off x="695925" y="3431100"/>
              <a:ext cx="661350" cy="600225"/>
            </a:xfrm>
            <a:custGeom>
              <a:avLst/>
              <a:gdLst/>
              <a:ahLst/>
              <a:cxnLst/>
              <a:rect l="l" t="t" r="r" b="b"/>
              <a:pathLst>
                <a:path w="26454" h="24009" extrusionOk="0">
                  <a:moveTo>
                    <a:pt x="15415" y="17293"/>
                  </a:moveTo>
                  <a:cubicBezTo>
                    <a:pt x="16113" y="17294"/>
                    <a:pt x="16708" y="17295"/>
                    <a:pt x="15413" y="17295"/>
                  </a:cubicBezTo>
                  <a:cubicBezTo>
                    <a:pt x="15414" y="17295"/>
                    <a:pt x="15414" y="17294"/>
                    <a:pt x="15415" y="17293"/>
                  </a:cubicBezTo>
                  <a:close/>
                  <a:moveTo>
                    <a:pt x="14427" y="0"/>
                  </a:moveTo>
                  <a:cubicBezTo>
                    <a:pt x="14361" y="0"/>
                    <a:pt x="14298" y="29"/>
                    <a:pt x="14268" y="97"/>
                  </a:cubicBezTo>
                  <a:cubicBezTo>
                    <a:pt x="13952" y="809"/>
                    <a:pt x="13575" y="1523"/>
                    <a:pt x="13353" y="2274"/>
                  </a:cubicBezTo>
                  <a:cubicBezTo>
                    <a:pt x="13339" y="2325"/>
                    <a:pt x="13384" y="2367"/>
                    <a:pt x="13429" y="2367"/>
                  </a:cubicBezTo>
                  <a:cubicBezTo>
                    <a:pt x="13446" y="2367"/>
                    <a:pt x="13464" y="2361"/>
                    <a:pt x="13478" y="2346"/>
                  </a:cubicBezTo>
                  <a:cubicBezTo>
                    <a:pt x="13812" y="2005"/>
                    <a:pt x="14040" y="1579"/>
                    <a:pt x="14242" y="1141"/>
                  </a:cubicBezTo>
                  <a:lnTo>
                    <a:pt x="14242" y="1141"/>
                  </a:lnTo>
                  <a:cubicBezTo>
                    <a:pt x="14131" y="2130"/>
                    <a:pt x="14218" y="3185"/>
                    <a:pt x="14209" y="4156"/>
                  </a:cubicBezTo>
                  <a:cubicBezTo>
                    <a:pt x="14198" y="5537"/>
                    <a:pt x="14196" y="6918"/>
                    <a:pt x="14191" y="8299"/>
                  </a:cubicBezTo>
                  <a:cubicBezTo>
                    <a:pt x="14181" y="10645"/>
                    <a:pt x="14175" y="12991"/>
                    <a:pt x="14168" y="15337"/>
                  </a:cubicBezTo>
                  <a:cubicBezTo>
                    <a:pt x="14068" y="15163"/>
                    <a:pt x="13973" y="15002"/>
                    <a:pt x="13894" y="14863"/>
                  </a:cubicBezTo>
                  <a:cubicBezTo>
                    <a:pt x="13266" y="13754"/>
                    <a:pt x="12498" y="12730"/>
                    <a:pt x="11834" y="11646"/>
                  </a:cubicBezTo>
                  <a:cubicBezTo>
                    <a:pt x="10254" y="9066"/>
                    <a:pt x="8663" y="6502"/>
                    <a:pt x="7293" y="3801"/>
                  </a:cubicBezTo>
                  <a:cubicBezTo>
                    <a:pt x="7288" y="3791"/>
                    <a:pt x="7278" y="3787"/>
                    <a:pt x="7268" y="3787"/>
                  </a:cubicBezTo>
                  <a:cubicBezTo>
                    <a:pt x="7248" y="3787"/>
                    <a:pt x="7227" y="3804"/>
                    <a:pt x="7236" y="3826"/>
                  </a:cubicBezTo>
                  <a:cubicBezTo>
                    <a:pt x="8310" y="6410"/>
                    <a:pt x="9733" y="8833"/>
                    <a:pt x="11112" y="11260"/>
                  </a:cubicBezTo>
                  <a:cubicBezTo>
                    <a:pt x="11755" y="12394"/>
                    <a:pt x="12498" y="13462"/>
                    <a:pt x="13178" y="14574"/>
                  </a:cubicBezTo>
                  <a:cubicBezTo>
                    <a:pt x="13532" y="15153"/>
                    <a:pt x="13837" y="15760"/>
                    <a:pt x="14093" y="16388"/>
                  </a:cubicBezTo>
                  <a:cubicBezTo>
                    <a:pt x="14119" y="16456"/>
                    <a:pt x="14142" y="16523"/>
                    <a:pt x="14163" y="16590"/>
                  </a:cubicBezTo>
                  <a:lnTo>
                    <a:pt x="14163" y="16962"/>
                  </a:lnTo>
                  <a:cubicBezTo>
                    <a:pt x="14163" y="17072"/>
                    <a:pt x="14162" y="17184"/>
                    <a:pt x="14162" y="17294"/>
                  </a:cubicBezTo>
                  <a:lnTo>
                    <a:pt x="12385" y="17294"/>
                  </a:lnTo>
                  <a:cubicBezTo>
                    <a:pt x="12335" y="17294"/>
                    <a:pt x="12286" y="17294"/>
                    <a:pt x="12237" y="17294"/>
                  </a:cubicBezTo>
                  <a:cubicBezTo>
                    <a:pt x="9954" y="17294"/>
                    <a:pt x="8443" y="17279"/>
                    <a:pt x="7063" y="17279"/>
                  </a:cubicBezTo>
                  <a:cubicBezTo>
                    <a:pt x="5097" y="17279"/>
                    <a:pt x="3394" y="17310"/>
                    <a:pt x="97" y="17460"/>
                  </a:cubicBezTo>
                  <a:cubicBezTo>
                    <a:pt x="0" y="17460"/>
                    <a:pt x="0" y="17604"/>
                    <a:pt x="97" y="17604"/>
                  </a:cubicBezTo>
                  <a:cubicBezTo>
                    <a:pt x="3410" y="17754"/>
                    <a:pt x="5114" y="17784"/>
                    <a:pt x="7092" y="17784"/>
                  </a:cubicBezTo>
                  <a:cubicBezTo>
                    <a:pt x="8464" y="17784"/>
                    <a:pt x="9968" y="17770"/>
                    <a:pt x="12234" y="17770"/>
                  </a:cubicBezTo>
                  <a:cubicBezTo>
                    <a:pt x="12284" y="17770"/>
                    <a:pt x="12334" y="17770"/>
                    <a:pt x="12385" y="17770"/>
                  </a:cubicBezTo>
                  <a:lnTo>
                    <a:pt x="14160" y="17770"/>
                  </a:lnTo>
                  <a:cubicBezTo>
                    <a:pt x="14136" y="23147"/>
                    <a:pt x="13965" y="18590"/>
                    <a:pt x="14378" y="23944"/>
                  </a:cubicBezTo>
                  <a:cubicBezTo>
                    <a:pt x="14378" y="23987"/>
                    <a:pt x="14410" y="24008"/>
                    <a:pt x="14442" y="24008"/>
                  </a:cubicBezTo>
                  <a:cubicBezTo>
                    <a:pt x="14474" y="24008"/>
                    <a:pt x="14506" y="23987"/>
                    <a:pt x="14506" y="23944"/>
                  </a:cubicBezTo>
                  <a:cubicBezTo>
                    <a:pt x="14905" y="18775"/>
                    <a:pt x="14759" y="23524"/>
                    <a:pt x="14728" y="18331"/>
                  </a:cubicBezTo>
                  <a:cubicBezTo>
                    <a:pt x="14866" y="18149"/>
                    <a:pt x="14995" y="17961"/>
                    <a:pt x="15120" y="17770"/>
                  </a:cubicBezTo>
                  <a:lnTo>
                    <a:pt x="15172" y="17773"/>
                  </a:lnTo>
                  <a:lnTo>
                    <a:pt x="20797" y="17774"/>
                  </a:lnTo>
                  <a:cubicBezTo>
                    <a:pt x="21723" y="17774"/>
                    <a:pt x="22691" y="17833"/>
                    <a:pt x="23651" y="17833"/>
                  </a:cubicBezTo>
                  <a:cubicBezTo>
                    <a:pt x="24367" y="17833"/>
                    <a:pt x="25078" y="17800"/>
                    <a:pt x="25764" y="17688"/>
                  </a:cubicBezTo>
                  <a:lnTo>
                    <a:pt x="25764" y="17688"/>
                  </a:lnTo>
                  <a:cubicBezTo>
                    <a:pt x="25327" y="18121"/>
                    <a:pt x="24967" y="18631"/>
                    <a:pt x="24549" y="19082"/>
                  </a:cubicBezTo>
                  <a:cubicBezTo>
                    <a:pt x="24517" y="19115"/>
                    <a:pt x="24546" y="19174"/>
                    <a:pt x="24584" y="19174"/>
                  </a:cubicBezTo>
                  <a:cubicBezTo>
                    <a:pt x="24593" y="19174"/>
                    <a:pt x="24602" y="19171"/>
                    <a:pt x="24611" y="19164"/>
                  </a:cubicBezTo>
                  <a:cubicBezTo>
                    <a:pt x="25190" y="18731"/>
                    <a:pt x="25814" y="18331"/>
                    <a:pt x="26286" y="17778"/>
                  </a:cubicBezTo>
                  <a:cubicBezTo>
                    <a:pt x="26371" y="17760"/>
                    <a:pt x="26432" y="17683"/>
                    <a:pt x="26432" y="17596"/>
                  </a:cubicBezTo>
                  <a:cubicBezTo>
                    <a:pt x="26432" y="17592"/>
                    <a:pt x="26432" y="17589"/>
                    <a:pt x="26431" y="17586"/>
                  </a:cubicBezTo>
                  <a:cubicBezTo>
                    <a:pt x="26453" y="17441"/>
                    <a:pt x="26358" y="17343"/>
                    <a:pt x="26243" y="17340"/>
                  </a:cubicBezTo>
                  <a:cubicBezTo>
                    <a:pt x="25760" y="16895"/>
                    <a:pt x="25258" y="16303"/>
                    <a:pt x="24669" y="16059"/>
                  </a:cubicBezTo>
                  <a:cubicBezTo>
                    <a:pt x="24659" y="16054"/>
                    <a:pt x="24649" y="16052"/>
                    <a:pt x="24641" y="16052"/>
                  </a:cubicBezTo>
                  <a:cubicBezTo>
                    <a:pt x="24585" y="16052"/>
                    <a:pt x="24559" y="16130"/>
                    <a:pt x="24578" y="16177"/>
                  </a:cubicBezTo>
                  <a:cubicBezTo>
                    <a:pt x="24772" y="16626"/>
                    <a:pt x="25223" y="17010"/>
                    <a:pt x="25645" y="17356"/>
                  </a:cubicBezTo>
                  <a:cubicBezTo>
                    <a:pt x="24997" y="17259"/>
                    <a:pt x="24328" y="17230"/>
                    <a:pt x="23656" y="17230"/>
                  </a:cubicBezTo>
                  <a:cubicBezTo>
                    <a:pt x="22693" y="17230"/>
                    <a:pt x="21724" y="17289"/>
                    <a:pt x="20796" y="17289"/>
                  </a:cubicBezTo>
                  <a:lnTo>
                    <a:pt x="15415" y="17292"/>
                  </a:lnTo>
                  <a:lnTo>
                    <a:pt x="15415" y="17292"/>
                  </a:lnTo>
                  <a:cubicBezTo>
                    <a:pt x="16467" y="15502"/>
                    <a:pt x="17115" y="13426"/>
                    <a:pt x="18046" y="11597"/>
                  </a:cubicBezTo>
                  <a:cubicBezTo>
                    <a:pt x="19414" y="8910"/>
                    <a:pt x="20938" y="6187"/>
                    <a:pt x="21901" y="3319"/>
                  </a:cubicBezTo>
                  <a:cubicBezTo>
                    <a:pt x="21909" y="3296"/>
                    <a:pt x="21888" y="3278"/>
                    <a:pt x="21868" y="3278"/>
                  </a:cubicBezTo>
                  <a:cubicBezTo>
                    <a:pt x="21857" y="3278"/>
                    <a:pt x="21847" y="3283"/>
                    <a:pt x="21841" y="3295"/>
                  </a:cubicBezTo>
                  <a:cubicBezTo>
                    <a:pt x="20405" y="5963"/>
                    <a:pt x="19109" y="8708"/>
                    <a:pt x="17630" y="11352"/>
                  </a:cubicBezTo>
                  <a:cubicBezTo>
                    <a:pt x="16591" y="13208"/>
                    <a:pt x="15669" y="15127"/>
                    <a:pt x="14870" y="17097"/>
                  </a:cubicBezTo>
                  <a:cubicBezTo>
                    <a:pt x="14846" y="16879"/>
                    <a:pt x="14795" y="16666"/>
                    <a:pt x="14718" y="16462"/>
                  </a:cubicBezTo>
                  <a:cubicBezTo>
                    <a:pt x="14713" y="13865"/>
                    <a:pt x="14705" y="11270"/>
                    <a:pt x="14693" y="8675"/>
                  </a:cubicBezTo>
                  <a:cubicBezTo>
                    <a:pt x="14687" y="7294"/>
                    <a:pt x="14682" y="5914"/>
                    <a:pt x="14675" y="4531"/>
                  </a:cubicBezTo>
                  <a:cubicBezTo>
                    <a:pt x="14669" y="3265"/>
                    <a:pt x="14815" y="1846"/>
                    <a:pt x="14552" y="591"/>
                  </a:cubicBezTo>
                  <a:lnTo>
                    <a:pt x="14552" y="591"/>
                  </a:lnTo>
                  <a:cubicBezTo>
                    <a:pt x="14961" y="1054"/>
                    <a:pt x="15225" y="1659"/>
                    <a:pt x="15612" y="2138"/>
                  </a:cubicBezTo>
                  <a:cubicBezTo>
                    <a:pt x="15621" y="2149"/>
                    <a:pt x="15633" y="2154"/>
                    <a:pt x="15645" y="2154"/>
                  </a:cubicBezTo>
                  <a:cubicBezTo>
                    <a:pt x="15677" y="2154"/>
                    <a:pt x="15710" y="2123"/>
                    <a:pt x="15697" y="2089"/>
                  </a:cubicBezTo>
                  <a:cubicBezTo>
                    <a:pt x="15409" y="1346"/>
                    <a:pt x="15218" y="598"/>
                    <a:pt x="14583" y="56"/>
                  </a:cubicBezTo>
                  <a:cubicBezTo>
                    <a:pt x="14542" y="21"/>
                    <a:pt x="14484" y="0"/>
                    <a:pt x="14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8" name="Google Shape;4038;p8"/>
            <p:cNvSpPr/>
            <p:nvPr/>
          </p:nvSpPr>
          <p:spPr>
            <a:xfrm>
              <a:off x="1281775" y="3952450"/>
              <a:ext cx="66050" cy="78750"/>
            </a:xfrm>
            <a:custGeom>
              <a:avLst/>
              <a:gdLst/>
              <a:ahLst/>
              <a:cxnLst/>
              <a:rect l="l" t="t" r="r" b="b"/>
              <a:pathLst>
                <a:path w="2642" h="3150" extrusionOk="0">
                  <a:moveTo>
                    <a:pt x="1214" y="1"/>
                  </a:moveTo>
                  <a:cubicBezTo>
                    <a:pt x="1184" y="1"/>
                    <a:pt x="1154" y="8"/>
                    <a:pt x="1126" y="24"/>
                  </a:cubicBezTo>
                  <a:cubicBezTo>
                    <a:pt x="877" y="182"/>
                    <a:pt x="652" y="364"/>
                    <a:pt x="587" y="666"/>
                  </a:cubicBezTo>
                  <a:cubicBezTo>
                    <a:pt x="576" y="706"/>
                    <a:pt x="609" y="738"/>
                    <a:pt x="644" y="738"/>
                  </a:cubicBezTo>
                  <a:cubicBezTo>
                    <a:pt x="657" y="738"/>
                    <a:pt x="671" y="733"/>
                    <a:pt x="684" y="721"/>
                  </a:cubicBezTo>
                  <a:cubicBezTo>
                    <a:pt x="811" y="600"/>
                    <a:pt x="957" y="497"/>
                    <a:pt x="1113" y="416"/>
                  </a:cubicBezTo>
                  <a:cubicBezTo>
                    <a:pt x="1189" y="656"/>
                    <a:pt x="1245" y="903"/>
                    <a:pt x="1315" y="1145"/>
                  </a:cubicBezTo>
                  <a:cubicBezTo>
                    <a:pt x="757" y="1719"/>
                    <a:pt x="260" y="2362"/>
                    <a:pt x="14" y="3077"/>
                  </a:cubicBezTo>
                  <a:cubicBezTo>
                    <a:pt x="0" y="3119"/>
                    <a:pt x="36" y="3149"/>
                    <a:pt x="72" y="3149"/>
                  </a:cubicBezTo>
                  <a:cubicBezTo>
                    <a:pt x="87" y="3149"/>
                    <a:pt x="101" y="3145"/>
                    <a:pt x="113" y="3134"/>
                  </a:cubicBezTo>
                  <a:cubicBezTo>
                    <a:pt x="593" y="2698"/>
                    <a:pt x="951" y="2153"/>
                    <a:pt x="1361" y="1653"/>
                  </a:cubicBezTo>
                  <a:cubicBezTo>
                    <a:pt x="1392" y="1615"/>
                    <a:pt x="1425" y="1578"/>
                    <a:pt x="1456" y="1540"/>
                  </a:cubicBezTo>
                  <a:cubicBezTo>
                    <a:pt x="1497" y="1643"/>
                    <a:pt x="1548" y="1743"/>
                    <a:pt x="1604" y="1838"/>
                  </a:cubicBezTo>
                  <a:cubicBezTo>
                    <a:pt x="1698" y="1993"/>
                    <a:pt x="1869" y="2154"/>
                    <a:pt x="2059" y="2154"/>
                  </a:cubicBezTo>
                  <a:cubicBezTo>
                    <a:pt x="2091" y="2154"/>
                    <a:pt x="2123" y="2150"/>
                    <a:pt x="2155" y="2140"/>
                  </a:cubicBezTo>
                  <a:cubicBezTo>
                    <a:pt x="2286" y="2101"/>
                    <a:pt x="2367" y="2025"/>
                    <a:pt x="2445" y="1916"/>
                  </a:cubicBezTo>
                  <a:cubicBezTo>
                    <a:pt x="2544" y="1774"/>
                    <a:pt x="2491" y="1656"/>
                    <a:pt x="2488" y="1505"/>
                  </a:cubicBezTo>
                  <a:cubicBezTo>
                    <a:pt x="2488" y="1464"/>
                    <a:pt x="2455" y="1437"/>
                    <a:pt x="2419" y="1437"/>
                  </a:cubicBezTo>
                  <a:cubicBezTo>
                    <a:pt x="2403" y="1437"/>
                    <a:pt x="2386" y="1443"/>
                    <a:pt x="2372" y="1456"/>
                  </a:cubicBezTo>
                  <a:cubicBezTo>
                    <a:pt x="2296" y="1522"/>
                    <a:pt x="2212" y="1533"/>
                    <a:pt x="2135" y="1607"/>
                  </a:cubicBezTo>
                  <a:cubicBezTo>
                    <a:pt x="2111" y="1630"/>
                    <a:pt x="2086" y="1650"/>
                    <a:pt x="2060" y="1669"/>
                  </a:cubicBezTo>
                  <a:cubicBezTo>
                    <a:pt x="1930" y="1553"/>
                    <a:pt x="1851" y="1345"/>
                    <a:pt x="1788" y="1192"/>
                  </a:cubicBezTo>
                  <a:cubicBezTo>
                    <a:pt x="1783" y="1179"/>
                    <a:pt x="1779" y="1166"/>
                    <a:pt x="1774" y="1154"/>
                  </a:cubicBezTo>
                  <a:cubicBezTo>
                    <a:pt x="2048" y="821"/>
                    <a:pt x="2321" y="488"/>
                    <a:pt x="2598" y="159"/>
                  </a:cubicBezTo>
                  <a:cubicBezTo>
                    <a:pt x="2641" y="106"/>
                    <a:pt x="2596" y="40"/>
                    <a:pt x="2542" y="40"/>
                  </a:cubicBezTo>
                  <a:cubicBezTo>
                    <a:pt x="2527" y="40"/>
                    <a:pt x="2511" y="45"/>
                    <a:pt x="2496" y="57"/>
                  </a:cubicBezTo>
                  <a:cubicBezTo>
                    <a:pt x="2222" y="292"/>
                    <a:pt x="1934" y="544"/>
                    <a:pt x="1651" y="813"/>
                  </a:cubicBezTo>
                  <a:cubicBezTo>
                    <a:pt x="1569" y="562"/>
                    <a:pt x="1492" y="308"/>
                    <a:pt x="1363" y="85"/>
                  </a:cubicBezTo>
                  <a:cubicBezTo>
                    <a:pt x="1330" y="30"/>
                    <a:pt x="1273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39" name="Google Shape;4039;p8"/>
            <p:cNvSpPr/>
            <p:nvPr/>
          </p:nvSpPr>
          <p:spPr>
            <a:xfrm>
              <a:off x="1126575" y="3433550"/>
              <a:ext cx="57750" cy="77050"/>
            </a:xfrm>
            <a:custGeom>
              <a:avLst/>
              <a:gdLst/>
              <a:ahLst/>
              <a:cxnLst/>
              <a:rect l="l" t="t" r="r" b="b"/>
              <a:pathLst>
                <a:path w="2310" h="3082" extrusionOk="0">
                  <a:moveTo>
                    <a:pt x="1340" y="1963"/>
                  </a:moveTo>
                  <a:cubicBezTo>
                    <a:pt x="1347" y="2051"/>
                    <a:pt x="1350" y="2137"/>
                    <a:pt x="1352" y="2222"/>
                  </a:cubicBezTo>
                  <a:cubicBezTo>
                    <a:pt x="1353" y="2312"/>
                    <a:pt x="1348" y="2668"/>
                    <a:pt x="1250" y="2668"/>
                  </a:cubicBezTo>
                  <a:cubicBezTo>
                    <a:pt x="1224" y="2668"/>
                    <a:pt x="1191" y="2643"/>
                    <a:pt x="1150" y="2581"/>
                  </a:cubicBezTo>
                  <a:cubicBezTo>
                    <a:pt x="1020" y="2386"/>
                    <a:pt x="1175" y="2197"/>
                    <a:pt x="1288" y="2033"/>
                  </a:cubicBezTo>
                  <a:cubicBezTo>
                    <a:pt x="1304" y="2009"/>
                    <a:pt x="1322" y="1988"/>
                    <a:pt x="1340" y="1963"/>
                  </a:cubicBezTo>
                  <a:close/>
                  <a:moveTo>
                    <a:pt x="1343" y="0"/>
                  </a:moveTo>
                  <a:cubicBezTo>
                    <a:pt x="1298" y="0"/>
                    <a:pt x="1253" y="25"/>
                    <a:pt x="1244" y="75"/>
                  </a:cubicBezTo>
                  <a:cubicBezTo>
                    <a:pt x="1214" y="231"/>
                    <a:pt x="1201" y="390"/>
                    <a:pt x="1203" y="551"/>
                  </a:cubicBezTo>
                  <a:cubicBezTo>
                    <a:pt x="1130" y="692"/>
                    <a:pt x="996" y="798"/>
                    <a:pt x="807" y="849"/>
                  </a:cubicBezTo>
                  <a:cubicBezTo>
                    <a:pt x="760" y="862"/>
                    <a:pt x="717" y="867"/>
                    <a:pt x="677" y="867"/>
                  </a:cubicBezTo>
                  <a:cubicBezTo>
                    <a:pt x="342" y="867"/>
                    <a:pt x="252" y="454"/>
                    <a:pt x="233" y="165"/>
                  </a:cubicBezTo>
                  <a:cubicBezTo>
                    <a:pt x="232" y="142"/>
                    <a:pt x="215" y="130"/>
                    <a:pt x="197" y="130"/>
                  </a:cubicBezTo>
                  <a:cubicBezTo>
                    <a:pt x="183" y="130"/>
                    <a:pt x="169" y="138"/>
                    <a:pt x="164" y="155"/>
                  </a:cubicBezTo>
                  <a:cubicBezTo>
                    <a:pt x="0" y="719"/>
                    <a:pt x="341" y="994"/>
                    <a:pt x="712" y="994"/>
                  </a:cubicBezTo>
                  <a:cubicBezTo>
                    <a:pt x="888" y="994"/>
                    <a:pt x="1071" y="932"/>
                    <a:pt x="1211" y="811"/>
                  </a:cubicBezTo>
                  <a:cubicBezTo>
                    <a:pt x="1224" y="997"/>
                    <a:pt x="1247" y="1182"/>
                    <a:pt x="1271" y="1369"/>
                  </a:cubicBezTo>
                  <a:cubicBezTo>
                    <a:pt x="1038" y="1528"/>
                    <a:pt x="832" y="1717"/>
                    <a:pt x="689" y="1983"/>
                  </a:cubicBezTo>
                  <a:cubicBezTo>
                    <a:pt x="476" y="2378"/>
                    <a:pt x="638" y="3082"/>
                    <a:pt x="1193" y="3082"/>
                  </a:cubicBezTo>
                  <a:cubicBezTo>
                    <a:pt x="1693" y="3082"/>
                    <a:pt x="1703" y="2350"/>
                    <a:pt x="1619" y="1605"/>
                  </a:cubicBezTo>
                  <a:cubicBezTo>
                    <a:pt x="1824" y="1361"/>
                    <a:pt x="2042" y="1133"/>
                    <a:pt x="2270" y="905"/>
                  </a:cubicBezTo>
                  <a:cubicBezTo>
                    <a:pt x="2310" y="867"/>
                    <a:pt x="2275" y="804"/>
                    <a:pt x="2230" y="804"/>
                  </a:cubicBezTo>
                  <a:cubicBezTo>
                    <a:pt x="2221" y="804"/>
                    <a:pt x="2211" y="807"/>
                    <a:pt x="2202" y="813"/>
                  </a:cubicBezTo>
                  <a:cubicBezTo>
                    <a:pt x="1995" y="947"/>
                    <a:pt x="1775" y="1059"/>
                    <a:pt x="1565" y="1182"/>
                  </a:cubicBezTo>
                  <a:cubicBezTo>
                    <a:pt x="1517" y="857"/>
                    <a:pt x="1467" y="560"/>
                    <a:pt x="1447" y="350"/>
                  </a:cubicBezTo>
                  <a:cubicBezTo>
                    <a:pt x="1458" y="259"/>
                    <a:pt x="1457" y="165"/>
                    <a:pt x="1440" y="75"/>
                  </a:cubicBezTo>
                  <a:cubicBezTo>
                    <a:pt x="1432" y="25"/>
                    <a:pt x="1388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0" name="Google Shape;4040;p8"/>
            <p:cNvSpPr/>
            <p:nvPr/>
          </p:nvSpPr>
          <p:spPr>
            <a:xfrm>
              <a:off x="455625" y="3668275"/>
              <a:ext cx="53300" cy="116550"/>
            </a:xfrm>
            <a:custGeom>
              <a:avLst/>
              <a:gdLst/>
              <a:ahLst/>
              <a:cxnLst/>
              <a:rect l="l" t="t" r="r" b="b"/>
              <a:pathLst>
                <a:path w="2132" h="4662" extrusionOk="0">
                  <a:moveTo>
                    <a:pt x="1492" y="3474"/>
                  </a:moveTo>
                  <a:lnTo>
                    <a:pt x="1492" y="3474"/>
                  </a:lnTo>
                  <a:cubicBezTo>
                    <a:pt x="1499" y="3712"/>
                    <a:pt x="1503" y="3986"/>
                    <a:pt x="1410" y="4201"/>
                  </a:cubicBezTo>
                  <a:lnTo>
                    <a:pt x="1412" y="4201"/>
                  </a:lnTo>
                  <a:cubicBezTo>
                    <a:pt x="1400" y="4228"/>
                    <a:pt x="1376" y="4240"/>
                    <a:pt x="1347" y="4240"/>
                  </a:cubicBezTo>
                  <a:cubicBezTo>
                    <a:pt x="1269" y="4240"/>
                    <a:pt x="1158" y="4149"/>
                    <a:pt x="1190" y="4042"/>
                  </a:cubicBezTo>
                  <a:cubicBezTo>
                    <a:pt x="1231" y="3904"/>
                    <a:pt x="1321" y="3768"/>
                    <a:pt x="1395" y="3643"/>
                  </a:cubicBezTo>
                  <a:cubicBezTo>
                    <a:pt x="1428" y="3588"/>
                    <a:pt x="1459" y="3530"/>
                    <a:pt x="1492" y="3474"/>
                  </a:cubicBezTo>
                  <a:close/>
                  <a:moveTo>
                    <a:pt x="1456" y="1"/>
                  </a:moveTo>
                  <a:cubicBezTo>
                    <a:pt x="1371" y="1"/>
                    <a:pt x="1287" y="47"/>
                    <a:pt x="1272" y="143"/>
                  </a:cubicBezTo>
                  <a:cubicBezTo>
                    <a:pt x="1229" y="427"/>
                    <a:pt x="1225" y="720"/>
                    <a:pt x="1239" y="1017"/>
                  </a:cubicBezTo>
                  <a:cubicBezTo>
                    <a:pt x="1207" y="1152"/>
                    <a:pt x="1162" y="1285"/>
                    <a:pt x="1106" y="1411"/>
                  </a:cubicBezTo>
                  <a:cubicBezTo>
                    <a:pt x="1051" y="1533"/>
                    <a:pt x="989" y="1582"/>
                    <a:pt x="926" y="1582"/>
                  </a:cubicBezTo>
                  <a:cubicBezTo>
                    <a:pt x="732" y="1582"/>
                    <a:pt x="537" y="1112"/>
                    <a:pt x="552" y="871"/>
                  </a:cubicBezTo>
                  <a:cubicBezTo>
                    <a:pt x="559" y="763"/>
                    <a:pt x="573" y="655"/>
                    <a:pt x="585" y="546"/>
                  </a:cubicBezTo>
                  <a:cubicBezTo>
                    <a:pt x="589" y="508"/>
                    <a:pt x="558" y="488"/>
                    <a:pt x="527" y="488"/>
                  </a:cubicBezTo>
                  <a:cubicBezTo>
                    <a:pt x="511" y="488"/>
                    <a:pt x="495" y="493"/>
                    <a:pt x="483" y="504"/>
                  </a:cubicBezTo>
                  <a:cubicBezTo>
                    <a:pt x="1" y="919"/>
                    <a:pt x="317" y="1949"/>
                    <a:pt x="946" y="1998"/>
                  </a:cubicBezTo>
                  <a:cubicBezTo>
                    <a:pt x="958" y="1999"/>
                    <a:pt x="970" y="1999"/>
                    <a:pt x="981" y="1999"/>
                  </a:cubicBezTo>
                  <a:cubicBezTo>
                    <a:pt x="1118" y="1999"/>
                    <a:pt x="1229" y="1939"/>
                    <a:pt x="1320" y="1839"/>
                  </a:cubicBezTo>
                  <a:cubicBezTo>
                    <a:pt x="1361" y="2157"/>
                    <a:pt x="1408" y="2472"/>
                    <a:pt x="1443" y="2784"/>
                  </a:cubicBezTo>
                  <a:cubicBezTo>
                    <a:pt x="1128" y="3073"/>
                    <a:pt x="862" y="3440"/>
                    <a:pt x="754" y="3803"/>
                  </a:cubicBezTo>
                  <a:cubicBezTo>
                    <a:pt x="613" y="4277"/>
                    <a:pt x="818" y="4662"/>
                    <a:pt x="1264" y="4662"/>
                  </a:cubicBezTo>
                  <a:cubicBezTo>
                    <a:pt x="1342" y="4662"/>
                    <a:pt x="1429" y="4650"/>
                    <a:pt x="1521" y="4624"/>
                  </a:cubicBezTo>
                  <a:cubicBezTo>
                    <a:pt x="2058" y="4478"/>
                    <a:pt x="1914" y="3447"/>
                    <a:pt x="1894" y="3066"/>
                  </a:cubicBezTo>
                  <a:cubicBezTo>
                    <a:pt x="1891" y="2981"/>
                    <a:pt x="1881" y="2894"/>
                    <a:pt x="1873" y="2807"/>
                  </a:cubicBezTo>
                  <a:cubicBezTo>
                    <a:pt x="1945" y="2685"/>
                    <a:pt x="2020" y="2567"/>
                    <a:pt x="2102" y="2454"/>
                  </a:cubicBezTo>
                  <a:cubicBezTo>
                    <a:pt x="2132" y="2411"/>
                    <a:pt x="2088" y="2368"/>
                    <a:pt x="2046" y="2368"/>
                  </a:cubicBezTo>
                  <a:cubicBezTo>
                    <a:pt x="2037" y="2368"/>
                    <a:pt x="2028" y="2369"/>
                    <a:pt x="2020" y="2374"/>
                  </a:cubicBezTo>
                  <a:cubicBezTo>
                    <a:pt x="1958" y="2405"/>
                    <a:pt x="1895" y="2441"/>
                    <a:pt x="1832" y="2482"/>
                  </a:cubicBezTo>
                  <a:cubicBezTo>
                    <a:pt x="1766" y="2006"/>
                    <a:pt x="1672" y="1513"/>
                    <a:pt x="1636" y="1034"/>
                  </a:cubicBezTo>
                  <a:cubicBezTo>
                    <a:pt x="1694" y="676"/>
                    <a:pt x="1689" y="317"/>
                    <a:pt x="1653" y="143"/>
                  </a:cubicBezTo>
                  <a:cubicBezTo>
                    <a:pt x="1634" y="50"/>
                    <a:pt x="1544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1" name="Google Shape;4041;p8"/>
            <p:cNvSpPr/>
            <p:nvPr/>
          </p:nvSpPr>
          <p:spPr>
            <a:xfrm>
              <a:off x="527200" y="3683375"/>
              <a:ext cx="42875" cy="11025"/>
            </a:xfrm>
            <a:custGeom>
              <a:avLst/>
              <a:gdLst/>
              <a:ahLst/>
              <a:cxnLst/>
              <a:rect l="l" t="t" r="r" b="b"/>
              <a:pathLst>
                <a:path w="1715" h="441" extrusionOk="0">
                  <a:moveTo>
                    <a:pt x="1374" y="0"/>
                  </a:moveTo>
                  <a:cubicBezTo>
                    <a:pt x="1190" y="0"/>
                    <a:pt x="993" y="48"/>
                    <a:pt x="825" y="54"/>
                  </a:cubicBezTo>
                  <a:cubicBezTo>
                    <a:pt x="796" y="55"/>
                    <a:pt x="766" y="56"/>
                    <a:pt x="735" y="56"/>
                  </a:cubicBezTo>
                  <a:cubicBezTo>
                    <a:pt x="676" y="56"/>
                    <a:pt x="614" y="54"/>
                    <a:pt x="552" y="54"/>
                  </a:cubicBezTo>
                  <a:cubicBezTo>
                    <a:pt x="360" y="54"/>
                    <a:pt x="165" y="69"/>
                    <a:pt x="23" y="195"/>
                  </a:cubicBezTo>
                  <a:cubicBezTo>
                    <a:pt x="0" y="218"/>
                    <a:pt x="0" y="256"/>
                    <a:pt x="23" y="279"/>
                  </a:cubicBezTo>
                  <a:cubicBezTo>
                    <a:pt x="175" y="416"/>
                    <a:pt x="404" y="441"/>
                    <a:pt x="623" y="441"/>
                  </a:cubicBezTo>
                  <a:cubicBezTo>
                    <a:pt x="733" y="441"/>
                    <a:pt x="840" y="434"/>
                    <a:pt x="934" y="433"/>
                  </a:cubicBezTo>
                  <a:cubicBezTo>
                    <a:pt x="1195" y="430"/>
                    <a:pt x="1578" y="423"/>
                    <a:pt x="1700" y="147"/>
                  </a:cubicBezTo>
                  <a:cubicBezTo>
                    <a:pt x="1715" y="120"/>
                    <a:pt x="1706" y="85"/>
                    <a:pt x="1678" y="69"/>
                  </a:cubicBezTo>
                  <a:cubicBezTo>
                    <a:pt x="1587" y="17"/>
                    <a:pt x="1483" y="0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2" name="Google Shape;4042;p8"/>
            <p:cNvSpPr/>
            <p:nvPr/>
          </p:nvSpPr>
          <p:spPr>
            <a:xfrm>
              <a:off x="528150" y="3699225"/>
              <a:ext cx="37375" cy="9600"/>
            </a:xfrm>
            <a:custGeom>
              <a:avLst/>
              <a:gdLst/>
              <a:ahLst/>
              <a:cxnLst/>
              <a:rect l="l" t="t" r="r" b="b"/>
              <a:pathLst>
                <a:path w="1495" h="384" extrusionOk="0">
                  <a:moveTo>
                    <a:pt x="563" y="0"/>
                  </a:moveTo>
                  <a:cubicBezTo>
                    <a:pt x="383" y="0"/>
                    <a:pt x="207" y="35"/>
                    <a:pt x="49" y="124"/>
                  </a:cubicBezTo>
                  <a:cubicBezTo>
                    <a:pt x="0" y="153"/>
                    <a:pt x="0" y="224"/>
                    <a:pt x="49" y="255"/>
                  </a:cubicBezTo>
                  <a:cubicBezTo>
                    <a:pt x="223" y="352"/>
                    <a:pt x="416" y="384"/>
                    <a:pt x="614" y="384"/>
                  </a:cubicBezTo>
                  <a:cubicBezTo>
                    <a:pt x="890" y="384"/>
                    <a:pt x="1177" y="322"/>
                    <a:pt x="1437" y="291"/>
                  </a:cubicBezTo>
                  <a:cubicBezTo>
                    <a:pt x="1485" y="289"/>
                    <a:pt x="1494" y="220"/>
                    <a:pt x="1449" y="206"/>
                  </a:cubicBezTo>
                  <a:cubicBezTo>
                    <a:pt x="1183" y="99"/>
                    <a:pt x="867" y="0"/>
                    <a:pt x="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3" name="Google Shape;4043;p8"/>
            <p:cNvSpPr/>
            <p:nvPr/>
          </p:nvSpPr>
          <p:spPr>
            <a:xfrm>
              <a:off x="592900" y="3613350"/>
              <a:ext cx="15675" cy="149275"/>
            </a:xfrm>
            <a:custGeom>
              <a:avLst/>
              <a:gdLst/>
              <a:ahLst/>
              <a:cxnLst/>
              <a:rect l="l" t="t" r="r" b="b"/>
              <a:pathLst>
                <a:path w="627" h="5971" extrusionOk="0">
                  <a:moveTo>
                    <a:pt x="314" y="1"/>
                  </a:moveTo>
                  <a:cubicBezTo>
                    <a:pt x="291" y="1"/>
                    <a:pt x="268" y="15"/>
                    <a:pt x="268" y="45"/>
                  </a:cubicBezTo>
                  <a:cubicBezTo>
                    <a:pt x="256" y="1484"/>
                    <a:pt x="169" y="2917"/>
                    <a:pt x="154" y="4354"/>
                  </a:cubicBezTo>
                  <a:cubicBezTo>
                    <a:pt x="151" y="4622"/>
                    <a:pt x="0" y="5594"/>
                    <a:pt x="199" y="5890"/>
                  </a:cubicBezTo>
                  <a:cubicBezTo>
                    <a:pt x="200" y="5895"/>
                    <a:pt x="202" y="5898"/>
                    <a:pt x="205" y="5903"/>
                  </a:cubicBezTo>
                  <a:cubicBezTo>
                    <a:pt x="214" y="5913"/>
                    <a:pt x="217" y="5929"/>
                    <a:pt x="227" y="5937"/>
                  </a:cubicBezTo>
                  <a:cubicBezTo>
                    <a:pt x="246" y="5957"/>
                    <a:pt x="273" y="5968"/>
                    <a:pt x="300" y="5968"/>
                  </a:cubicBezTo>
                  <a:cubicBezTo>
                    <a:pt x="305" y="5968"/>
                    <a:pt x="309" y="5970"/>
                    <a:pt x="314" y="5970"/>
                  </a:cubicBezTo>
                  <a:cubicBezTo>
                    <a:pt x="315" y="5971"/>
                    <a:pt x="316" y="5971"/>
                    <a:pt x="318" y="5971"/>
                  </a:cubicBezTo>
                  <a:cubicBezTo>
                    <a:pt x="321" y="5971"/>
                    <a:pt x="323" y="5970"/>
                    <a:pt x="327" y="5968"/>
                  </a:cubicBezTo>
                  <a:cubicBezTo>
                    <a:pt x="355" y="5968"/>
                    <a:pt x="381" y="5957"/>
                    <a:pt x="401" y="5937"/>
                  </a:cubicBezTo>
                  <a:cubicBezTo>
                    <a:pt x="409" y="5926"/>
                    <a:pt x="415" y="5914"/>
                    <a:pt x="422" y="5903"/>
                  </a:cubicBezTo>
                  <a:cubicBezTo>
                    <a:pt x="425" y="5898"/>
                    <a:pt x="427" y="5895"/>
                    <a:pt x="430" y="5890"/>
                  </a:cubicBezTo>
                  <a:cubicBezTo>
                    <a:pt x="627" y="5594"/>
                    <a:pt x="476" y="4622"/>
                    <a:pt x="473" y="4354"/>
                  </a:cubicBezTo>
                  <a:cubicBezTo>
                    <a:pt x="458" y="2917"/>
                    <a:pt x="371" y="1484"/>
                    <a:pt x="360" y="45"/>
                  </a:cubicBezTo>
                  <a:cubicBezTo>
                    <a:pt x="360" y="15"/>
                    <a:pt x="337" y="1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4" name="Google Shape;4044;p8"/>
            <p:cNvSpPr/>
            <p:nvPr/>
          </p:nvSpPr>
          <p:spPr>
            <a:xfrm>
              <a:off x="620375" y="3692100"/>
              <a:ext cx="37700" cy="10750"/>
            </a:xfrm>
            <a:custGeom>
              <a:avLst/>
              <a:gdLst/>
              <a:ahLst/>
              <a:cxnLst/>
              <a:rect l="l" t="t" r="r" b="b"/>
              <a:pathLst>
                <a:path w="1508" h="430" extrusionOk="0">
                  <a:moveTo>
                    <a:pt x="951" y="1"/>
                  </a:moveTo>
                  <a:cubicBezTo>
                    <a:pt x="903" y="1"/>
                    <a:pt x="855" y="2"/>
                    <a:pt x="807" y="2"/>
                  </a:cubicBezTo>
                  <a:cubicBezTo>
                    <a:pt x="800" y="2"/>
                    <a:pt x="792" y="2"/>
                    <a:pt x="784" y="2"/>
                  </a:cubicBezTo>
                  <a:cubicBezTo>
                    <a:pt x="765" y="2"/>
                    <a:pt x="745" y="1"/>
                    <a:pt x="725" y="1"/>
                  </a:cubicBezTo>
                  <a:cubicBezTo>
                    <a:pt x="507" y="1"/>
                    <a:pt x="291" y="18"/>
                    <a:pt x="76" y="51"/>
                  </a:cubicBezTo>
                  <a:cubicBezTo>
                    <a:pt x="23" y="59"/>
                    <a:pt x="0" y="141"/>
                    <a:pt x="43" y="174"/>
                  </a:cubicBezTo>
                  <a:cubicBezTo>
                    <a:pt x="219" y="310"/>
                    <a:pt x="388" y="363"/>
                    <a:pt x="609" y="391"/>
                  </a:cubicBezTo>
                  <a:cubicBezTo>
                    <a:pt x="736" y="407"/>
                    <a:pt x="890" y="430"/>
                    <a:pt x="1038" y="430"/>
                  </a:cubicBezTo>
                  <a:cubicBezTo>
                    <a:pt x="1149" y="430"/>
                    <a:pt x="1256" y="417"/>
                    <a:pt x="1346" y="381"/>
                  </a:cubicBezTo>
                  <a:cubicBezTo>
                    <a:pt x="1470" y="332"/>
                    <a:pt x="1508" y="172"/>
                    <a:pt x="1383" y="92"/>
                  </a:cubicBezTo>
                  <a:cubicBezTo>
                    <a:pt x="1257" y="11"/>
                    <a:pt x="1103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5" name="Google Shape;4045;p8"/>
            <p:cNvSpPr/>
            <p:nvPr/>
          </p:nvSpPr>
          <p:spPr>
            <a:xfrm>
              <a:off x="674750" y="3647675"/>
              <a:ext cx="45050" cy="80675"/>
            </a:xfrm>
            <a:custGeom>
              <a:avLst/>
              <a:gdLst/>
              <a:ahLst/>
              <a:cxnLst/>
              <a:rect l="l" t="t" r="r" b="b"/>
              <a:pathLst>
                <a:path w="1802" h="3227" extrusionOk="0">
                  <a:moveTo>
                    <a:pt x="390" y="1"/>
                  </a:moveTo>
                  <a:cubicBezTo>
                    <a:pt x="220" y="1"/>
                    <a:pt x="69" y="105"/>
                    <a:pt x="5" y="366"/>
                  </a:cubicBezTo>
                  <a:cubicBezTo>
                    <a:pt x="0" y="386"/>
                    <a:pt x="15" y="402"/>
                    <a:pt x="33" y="402"/>
                  </a:cubicBezTo>
                  <a:cubicBezTo>
                    <a:pt x="38" y="402"/>
                    <a:pt x="43" y="400"/>
                    <a:pt x="48" y="398"/>
                  </a:cubicBezTo>
                  <a:cubicBezTo>
                    <a:pt x="195" y="310"/>
                    <a:pt x="311" y="273"/>
                    <a:pt x="402" y="273"/>
                  </a:cubicBezTo>
                  <a:cubicBezTo>
                    <a:pt x="899" y="273"/>
                    <a:pt x="631" y="1407"/>
                    <a:pt x="537" y="1698"/>
                  </a:cubicBezTo>
                  <a:cubicBezTo>
                    <a:pt x="406" y="2107"/>
                    <a:pt x="215" y="2496"/>
                    <a:pt x="92" y="2907"/>
                  </a:cubicBezTo>
                  <a:cubicBezTo>
                    <a:pt x="65" y="2993"/>
                    <a:pt x="122" y="3117"/>
                    <a:pt x="219" y="3132"/>
                  </a:cubicBezTo>
                  <a:cubicBezTo>
                    <a:pt x="521" y="3177"/>
                    <a:pt x="814" y="3227"/>
                    <a:pt x="1105" y="3227"/>
                  </a:cubicBezTo>
                  <a:cubicBezTo>
                    <a:pt x="1319" y="3227"/>
                    <a:pt x="1533" y="3200"/>
                    <a:pt x="1749" y="3124"/>
                  </a:cubicBezTo>
                  <a:cubicBezTo>
                    <a:pt x="1794" y="3111"/>
                    <a:pt x="1802" y="3052"/>
                    <a:pt x="1761" y="3027"/>
                  </a:cubicBezTo>
                  <a:cubicBezTo>
                    <a:pt x="1427" y="2816"/>
                    <a:pt x="1078" y="2746"/>
                    <a:pt x="706" y="2746"/>
                  </a:cubicBezTo>
                  <a:cubicBezTo>
                    <a:pt x="645" y="2746"/>
                    <a:pt x="583" y="2748"/>
                    <a:pt x="521" y="2752"/>
                  </a:cubicBezTo>
                  <a:cubicBezTo>
                    <a:pt x="744" y="2084"/>
                    <a:pt x="1100" y="1464"/>
                    <a:pt x="1087" y="734"/>
                  </a:cubicBezTo>
                  <a:cubicBezTo>
                    <a:pt x="1079" y="355"/>
                    <a:pt x="703" y="1"/>
                    <a:pt x="3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6" name="Google Shape;4046;p8"/>
            <p:cNvSpPr/>
            <p:nvPr/>
          </p:nvSpPr>
          <p:spPr>
            <a:xfrm>
              <a:off x="728525" y="3660675"/>
              <a:ext cx="38850" cy="59600"/>
            </a:xfrm>
            <a:custGeom>
              <a:avLst/>
              <a:gdLst/>
              <a:ahLst/>
              <a:cxnLst/>
              <a:rect l="l" t="t" r="r" b="b"/>
              <a:pathLst>
                <a:path w="1554" h="2384" extrusionOk="0">
                  <a:moveTo>
                    <a:pt x="356" y="0"/>
                  </a:moveTo>
                  <a:cubicBezTo>
                    <a:pt x="190" y="0"/>
                    <a:pt x="66" y="197"/>
                    <a:pt x="13" y="370"/>
                  </a:cubicBezTo>
                  <a:cubicBezTo>
                    <a:pt x="4" y="399"/>
                    <a:pt x="29" y="421"/>
                    <a:pt x="54" y="421"/>
                  </a:cubicBezTo>
                  <a:cubicBezTo>
                    <a:pt x="64" y="421"/>
                    <a:pt x="74" y="417"/>
                    <a:pt x="82" y="411"/>
                  </a:cubicBezTo>
                  <a:cubicBezTo>
                    <a:pt x="179" y="327"/>
                    <a:pt x="242" y="287"/>
                    <a:pt x="288" y="287"/>
                  </a:cubicBezTo>
                  <a:cubicBezTo>
                    <a:pt x="360" y="287"/>
                    <a:pt x="391" y="382"/>
                    <a:pt x="445" y="558"/>
                  </a:cubicBezTo>
                  <a:cubicBezTo>
                    <a:pt x="494" y="721"/>
                    <a:pt x="530" y="888"/>
                    <a:pt x="563" y="1055"/>
                  </a:cubicBezTo>
                  <a:cubicBezTo>
                    <a:pt x="561" y="1057"/>
                    <a:pt x="561" y="1057"/>
                    <a:pt x="560" y="1059"/>
                  </a:cubicBezTo>
                  <a:cubicBezTo>
                    <a:pt x="328" y="1361"/>
                    <a:pt x="0" y="1749"/>
                    <a:pt x="125" y="2154"/>
                  </a:cubicBezTo>
                  <a:cubicBezTo>
                    <a:pt x="131" y="2176"/>
                    <a:pt x="151" y="2189"/>
                    <a:pt x="172" y="2189"/>
                  </a:cubicBezTo>
                  <a:cubicBezTo>
                    <a:pt x="184" y="2189"/>
                    <a:pt x="196" y="2185"/>
                    <a:pt x="205" y="2176"/>
                  </a:cubicBezTo>
                  <a:cubicBezTo>
                    <a:pt x="379" y="1984"/>
                    <a:pt x="517" y="1759"/>
                    <a:pt x="655" y="1538"/>
                  </a:cubicBezTo>
                  <a:cubicBezTo>
                    <a:pt x="663" y="1579"/>
                    <a:pt x="669" y="1618"/>
                    <a:pt x="679" y="1657"/>
                  </a:cubicBezTo>
                  <a:cubicBezTo>
                    <a:pt x="729" y="1895"/>
                    <a:pt x="784" y="2282"/>
                    <a:pt x="1057" y="2369"/>
                  </a:cubicBezTo>
                  <a:cubicBezTo>
                    <a:pt x="1087" y="2379"/>
                    <a:pt x="1116" y="2383"/>
                    <a:pt x="1146" y="2383"/>
                  </a:cubicBezTo>
                  <a:cubicBezTo>
                    <a:pt x="1251" y="2383"/>
                    <a:pt x="1349" y="2326"/>
                    <a:pt x="1426" y="2251"/>
                  </a:cubicBezTo>
                  <a:cubicBezTo>
                    <a:pt x="1485" y="2195"/>
                    <a:pt x="1554" y="2105"/>
                    <a:pt x="1552" y="2018"/>
                  </a:cubicBezTo>
                  <a:cubicBezTo>
                    <a:pt x="1550" y="1972"/>
                    <a:pt x="1552" y="1923"/>
                    <a:pt x="1529" y="1882"/>
                  </a:cubicBezTo>
                  <a:cubicBezTo>
                    <a:pt x="1526" y="1879"/>
                    <a:pt x="1526" y="1876"/>
                    <a:pt x="1522" y="1874"/>
                  </a:cubicBezTo>
                  <a:cubicBezTo>
                    <a:pt x="1524" y="1859"/>
                    <a:pt x="1522" y="1846"/>
                    <a:pt x="1519" y="1833"/>
                  </a:cubicBezTo>
                  <a:cubicBezTo>
                    <a:pt x="1511" y="1806"/>
                    <a:pt x="1489" y="1789"/>
                    <a:pt x="1464" y="1789"/>
                  </a:cubicBezTo>
                  <a:cubicBezTo>
                    <a:pt x="1459" y="1789"/>
                    <a:pt x="1453" y="1790"/>
                    <a:pt x="1447" y="1792"/>
                  </a:cubicBezTo>
                  <a:cubicBezTo>
                    <a:pt x="1396" y="1812"/>
                    <a:pt x="1381" y="1797"/>
                    <a:pt x="1439" y="1813"/>
                  </a:cubicBezTo>
                  <a:cubicBezTo>
                    <a:pt x="1426" y="1810"/>
                    <a:pt x="1414" y="1809"/>
                    <a:pt x="1403" y="1809"/>
                  </a:cubicBezTo>
                  <a:cubicBezTo>
                    <a:pt x="1369" y="1809"/>
                    <a:pt x="1339" y="1821"/>
                    <a:pt x="1306" y="1833"/>
                  </a:cubicBezTo>
                  <a:cubicBezTo>
                    <a:pt x="1244" y="1856"/>
                    <a:pt x="1204" y="1900"/>
                    <a:pt x="1160" y="1946"/>
                  </a:cubicBezTo>
                  <a:cubicBezTo>
                    <a:pt x="1150" y="1931"/>
                    <a:pt x="1140" y="1917"/>
                    <a:pt x="1132" y="1902"/>
                  </a:cubicBezTo>
                  <a:cubicBezTo>
                    <a:pt x="1014" y="1675"/>
                    <a:pt x="963" y="1406"/>
                    <a:pt x="912" y="1147"/>
                  </a:cubicBezTo>
                  <a:cubicBezTo>
                    <a:pt x="1080" y="924"/>
                    <a:pt x="1404" y="611"/>
                    <a:pt x="1349" y="306"/>
                  </a:cubicBezTo>
                  <a:cubicBezTo>
                    <a:pt x="1343" y="275"/>
                    <a:pt x="1313" y="259"/>
                    <a:pt x="1285" y="259"/>
                  </a:cubicBezTo>
                  <a:cubicBezTo>
                    <a:pt x="1274" y="259"/>
                    <a:pt x="1263" y="261"/>
                    <a:pt x="1253" y="266"/>
                  </a:cubicBezTo>
                  <a:cubicBezTo>
                    <a:pt x="1089" y="357"/>
                    <a:pt x="947" y="524"/>
                    <a:pt x="820" y="698"/>
                  </a:cubicBezTo>
                  <a:cubicBezTo>
                    <a:pt x="771" y="468"/>
                    <a:pt x="701" y="209"/>
                    <a:pt x="535" y="74"/>
                  </a:cubicBezTo>
                  <a:cubicBezTo>
                    <a:pt x="471" y="22"/>
                    <a:pt x="411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7" name="Google Shape;4047;p8"/>
            <p:cNvSpPr/>
            <p:nvPr/>
          </p:nvSpPr>
          <p:spPr>
            <a:xfrm>
              <a:off x="791350" y="3610425"/>
              <a:ext cx="12000" cy="152175"/>
            </a:xfrm>
            <a:custGeom>
              <a:avLst/>
              <a:gdLst/>
              <a:ahLst/>
              <a:cxnLst/>
              <a:rect l="l" t="t" r="r" b="b"/>
              <a:pathLst>
                <a:path w="480" h="6087" extrusionOk="0">
                  <a:moveTo>
                    <a:pt x="240" y="1"/>
                  </a:moveTo>
                  <a:cubicBezTo>
                    <a:pt x="218" y="1"/>
                    <a:pt x="196" y="15"/>
                    <a:pt x="194" y="44"/>
                  </a:cubicBezTo>
                  <a:cubicBezTo>
                    <a:pt x="22" y="2045"/>
                    <a:pt x="0" y="4035"/>
                    <a:pt x="184" y="6030"/>
                  </a:cubicBezTo>
                  <a:cubicBezTo>
                    <a:pt x="184" y="6067"/>
                    <a:pt x="212" y="6086"/>
                    <a:pt x="240" y="6086"/>
                  </a:cubicBezTo>
                  <a:cubicBezTo>
                    <a:pt x="268" y="6086"/>
                    <a:pt x="296" y="6067"/>
                    <a:pt x="296" y="6030"/>
                  </a:cubicBezTo>
                  <a:cubicBezTo>
                    <a:pt x="479" y="4035"/>
                    <a:pt x="458" y="2045"/>
                    <a:pt x="286" y="44"/>
                  </a:cubicBezTo>
                  <a:cubicBezTo>
                    <a:pt x="284" y="15"/>
                    <a:pt x="26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8" name="Google Shape;4048;p8"/>
            <p:cNvSpPr/>
            <p:nvPr/>
          </p:nvSpPr>
          <p:spPr>
            <a:xfrm>
              <a:off x="1500225" y="4288475"/>
              <a:ext cx="34675" cy="10750"/>
            </a:xfrm>
            <a:custGeom>
              <a:avLst/>
              <a:gdLst/>
              <a:ahLst/>
              <a:cxnLst/>
              <a:rect l="l" t="t" r="r" b="b"/>
              <a:pathLst>
                <a:path w="1387" h="430" extrusionOk="0">
                  <a:moveTo>
                    <a:pt x="914" y="0"/>
                  </a:moveTo>
                  <a:cubicBezTo>
                    <a:pt x="603" y="0"/>
                    <a:pt x="263" y="159"/>
                    <a:pt x="44" y="335"/>
                  </a:cubicBezTo>
                  <a:cubicBezTo>
                    <a:pt x="0" y="370"/>
                    <a:pt x="42" y="430"/>
                    <a:pt x="87" y="430"/>
                  </a:cubicBezTo>
                  <a:cubicBezTo>
                    <a:pt x="91" y="430"/>
                    <a:pt x="95" y="429"/>
                    <a:pt x="98" y="428"/>
                  </a:cubicBezTo>
                  <a:cubicBezTo>
                    <a:pt x="328" y="379"/>
                    <a:pt x="551" y="328"/>
                    <a:pt x="784" y="299"/>
                  </a:cubicBezTo>
                  <a:cubicBezTo>
                    <a:pt x="974" y="274"/>
                    <a:pt x="1147" y="284"/>
                    <a:pt x="1335" y="231"/>
                  </a:cubicBezTo>
                  <a:cubicBezTo>
                    <a:pt x="1368" y="223"/>
                    <a:pt x="1386" y="174"/>
                    <a:pt x="1357" y="149"/>
                  </a:cubicBezTo>
                  <a:cubicBezTo>
                    <a:pt x="1231" y="43"/>
                    <a:pt x="1076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49" name="Google Shape;4049;p8"/>
            <p:cNvSpPr/>
            <p:nvPr/>
          </p:nvSpPr>
          <p:spPr>
            <a:xfrm>
              <a:off x="1605525" y="4282075"/>
              <a:ext cx="43200" cy="7775"/>
            </a:xfrm>
            <a:custGeom>
              <a:avLst/>
              <a:gdLst/>
              <a:ahLst/>
              <a:cxnLst/>
              <a:rect l="l" t="t" r="r" b="b"/>
              <a:pathLst>
                <a:path w="1728" h="311" extrusionOk="0">
                  <a:moveTo>
                    <a:pt x="881" y="0"/>
                  </a:moveTo>
                  <a:cubicBezTo>
                    <a:pt x="878" y="0"/>
                    <a:pt x="875" y="0"/>
                    <a:pt x="872" y="0"/>
                  </a:cubicBezTo>
                  <a:cubicBezTo>
                    <a:pt x="585" y="2"/>
                    <a:pt x="322" y="28"/>
                    <a:pt x="48" y="107"/>
                  </a:cubicBezTo>
                  <a:cubicBezTo>
                    <a:pt x="1" y="122"/>
                    <a:pt x="1" y="191"/>
                    <a:pt x="48" y="204"/>
                  </a:cubicBezTo>
                  <a:cubicBezTo>
                    <a:pt x="322" y="284"/>
                    <a:pt x="586" y="310"/>
                    <a:pt x="872" y="310"/>
                  </a:cubicBezTo>
                  <a:cubicBezTo>
                    <a:pt x="875" y="310"/>
                    <a:pt x="878" y="310"/>
                    <a:pt x="881" y="310"/>
                  </a:cubicBezTo>
                  <a:cubicBezTo>
                    <a:pt x="1164" y="310"/>
                    <a:pt x="1413" y="236"/>
                    <a:pt x="1692" y="192"/>
                  </a:cubicBezTo>
                  <a:cubicBezTo>
                    <a:pt x="1728" y="187"/>
                    <a:pt x="1728" y="123"/>
                    <a:pt x="1692" y="118"/>
                  </a:cubicBezTo>
                  <a:cubicBezTo>
                    <a:pt x="1414" y="76"/>
                    <a:pt x="1164" y="0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0" name="Google Shape;4050;p8"/>
            <p:cNvSpPr/>
            <p:nvPr/>
          </p:nvSpPr>
          <p:spPr>
            <a:xfrm>
              <a:off x="1722050" y="4293900"/>
              <a:ext cx="40975" cy="6450"/>
            </a:xfrm>
            <a:custGeom>
              <a:avLst/>
              <a:gdLst/>
              <a:ahLst/>
              <a:cxnLst/>
              <a:rect l="l" t="t" r="r" b="b"/>
              <a:pathLst>
                <a:path w="1639" h="258" extrusionOk="0">
                  <a:moveTo>
                    <a:pt x="337" y="1"/>
                  </a:moveTo>
                  <a:cubicBezTo>
                    <a:pt x="248" y="1"/>
                    <a:pt x="159" y="4"/>
                    <a:pt x="69" y="11"/>
                  </a:cubicBezTo>
                  <a:cubicBezTo>
                    <a:pt x="7" y="16"/>
                    <a:pt x="0" y="92"/>
                    <a:pt x="54" y="113"/>
                  </a:cubicBezTo>
                  <a:cubicBezTo>
                    <a:pt x="320" y="222"/>
                    <a:pt x="574" y="258"/>
                    <a:pt x="830" y="258"/>
                  </a:cubicBezTo>
                  <a:cubicBezTo>
                    <a:pt x="1077" y="258"/>
                    <a:pt x="1327" y="225"/>
                    <a:pt x="1593" y="193"/>
                  </a:cubicBezTo>
                  <a:cubicBezTo>
                    <a:pt x="1639" y="193"/>
                    <a:pt x="1637" y="124"/>
                    <a:pt x="1593" y="124"/>
                  </a:cubicBezTo>
                  <a:cubicBezTo>
                    <a:pt x="1165" y="73"/>
                    <a:pt x="760" y="1"/>
                    <a:pt x="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1" name="Google Shape;4051;p8"/>
            <p:cNvSpPr/>
            <p:nvPr/>
          </p:nvSpPr>
          <p:spPr>
            <a:xfrm>
              <a:off x="1812725" y="4313400"/>
              <a:ext cx="31825" cy="14425"/>
            </a:xfrm>
            <a:custGeom>
              <a:avLst/>
              <a:gdLst/>
              <a:ahLst/>
              <a:cxnLst/>
              <a:rect l="l" t="t" r="r" b="b"/>
              <a:pathLst>
                <a:path w="1273" h="577" extrusionOk="0">
                  <a:moveTo>
                    <a:pt x="61" y="2"/>
                  </a:moveTo>
                  <a:cubicBezTo>
                    <a:pt x="20" y="2"/>
                    <a:pt x="0" y="63"/>
                    <a:pt x="39" y="83"/>
                  </a:cubicBezTo>
                  <a:cubicBezTo>
                    <a:pt x="410" y="274"/>
                    <a:pt x="764" y="507"/>
                    <a:pt x="1189" y="575"/>
                  </a:cubicBezTo>
                  <a:cubicBezTo>
                    <a:pt x="1194" y="576"/>
                    <a:pt x="1198" y="576"/>
                    <a:pt x="1202" y="576"/>
                  </a:cubicBezTo>
                  <a:cubicBezTo>
                    <a:pt x="1242" y="576"/>
                    <a:pt x="1272" y="531"/>
                    <a:pt x="1252" y="493"/>
                  </a:cubicBezTo>
                  <a:cubicBezTo>
                    <a:pt x="1147" y="293"/>
                    <a:pt x="965" y="142"/>
                    <a:pt x="748" y="76"/>
                  </a:cubicBezTo>
                  <a:cubicBezTo>
                    <a:pt x="504" y="1"/>
                    <a:pt x="310" y="5"/>
                    <a:pt x="61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2" name="Google Shape;4052;p8"/>
            <p:cNvSpPr/>
            <p:nvPr/>
          </p:nvSpPr>
          <p:spPr>
            <a:xfrm>
              <a:off x="1686200" y="3858000"/>
              <a:ext cx="13225" cy="50400"/>
            </a:xfrm>
            <a:custGeom>
              <a:avLst/>
              <a:gdLst/>
              <a:ahLst/>
              <a:cxnLst/>
              <a:rect l="l" t="t" r="r" b="b"/>
              <a:pathLst>
                <a:path w="529" h="2016" extrusionOk="0">
                  <a:moveTo>
                    <a:pt x="264" y="0"/>
                  </a:moveTo>
                  <a:cubicBezTo>
                    <a:pt x="229" y="0"/>
                    <a:pt x="194" y="23"/>
                    <a:pt x="194" y="70"/>
                  </a:cubicBezTo>
                  <a:cubicBezTo>
                    <a:pt x="158" y="690"/>
                    <a:pt x="0" y="1387"/>
                    <a:pt x="223" y="1986"/>
                  </a:cubicBezTo>
                  <a:cubicBezTo>
                    <a:pt x="230" y="2006"/>
                    <a:pt x="247" y="2016"/>
                    <a:pt x="264" y="2016"/>
                  </a:cubicBezTo>
                  <a:cubicBezTo>
                    <a:pt x="281" y="2016"/>
                    <a:pt x="298" y="2006"/>
                    <a:pt x="304" y="1986"/>
                  </a:cubicBezTo>
                  <a:cubicBezTo>
                    <a:pt x="529" y="1387"/>
                    <a:pt x="371" y="690"/>
                    <a:pt x="333" y="70"/>
                  </a:cubicBezTo>
                  <a:cubicBezTo>
                    <a:pt x="333" y="23"/>
                    <a:pt x="298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3" name="Google Shape;4053;p8"/>
            <p:cNvSpPr/>
            <p:nvPr/>
          </p:nvSpPr>
          <p:spPr>
            <a:xfrm>
              <a:off x="1685050" y="3982650"/>
              <a:ext cx="10775" cy="56775"/>
            </a:xfrm>
            <a:custGeom>
              <a:avLst/>
              <a:gdLst/>
              <a:ahLst/>
              <a:cxnLst/>
              <a:rect l="l" t="t" r="r" b="b"/>
              <a:pathLst>
                <a:path w="431" h="2271" extrusionOk="0">
                  <a:moveTo>
                    <a:pt x="215" y="1"/>
                  </a:moveTo>
                  <a:cubicBezTo>
                    <a:pt x="197" y="1"/>
                    <a:pt x="179" y="13"/>
                    <a:pt x="179" y="37"/>
                  </a:cubicBezTo>
                  <a:cubicBezTo>
                    <a:pt x="155" y="786"/>
                    <a:pt x="0" y="1497"/>
                    <a:pt x="173" y="2238"/>
                  </a:cubicBezTo>
                  <a:cubicBezTo>
                    <a:pt x="179" y="2259"/>
                    <a:pt x="198" y="2270"/>
                    <a:pt x="216" y="2270"/>
                  </a:cubicBezTo>
                  <a:cubicBezTo>
                    <a:pt x="235" y="2270"/>
                    <a:pt x="253" y="2259"/>
                    <a:pt x="260" y="2238"/>
                  </a:cubicBezTo>
                  <a:cubicBezTo>
                    <a:pt x="430" y="1497"/>
                    <a:pt x="276" y="786"/>
                    <a:pt x="251" y="37"/>
                  </a:cubicBezTo>
                  <a:cubicBezTo>
                    <a:pt x="251" y="13"/>
                    <a:pt x="233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4" name="Google Shape;4054;p8"/>
            <p:cNvSpPr/>
            <p:nvPr/>
          </p:nvSpPr>
          <p:spPr>
            <a:xfrm>
              <a:off x="1686225" y="4153425"/>
              <a:ext cx="8350" cy="38550"/>
            </a:xfrm>
            <a:custGeom>
              <a:avLst/>
              <a:gdLst/>
              <a:ahLst/>
              <a:cxnLst/>
              <a:rect l="l" t="t" r="r" b="b"/>
              <a:pathLst>
                <a:path w="334" h="1542" extrusionOk="0">
                  <a:moveTo>
                    <a:pt x="167" y="1"/>
                  </a:moveTo>
                  <a:cubicBezTo>
                    <a:pt x="141" y="1"/>
                    <a:pt x="114" y="16"/>
                    <a:pt x="108" y="46"/>
                  </a:cubicBezTo>
                  <a:cubicBezTo>
                    <a:pt x="1" y="527"/>
                    <a:pt x="4" y="1026"/>
                    <a:pt x="119" y="1505"/>
                  </a:cubicBezTo>
                  <a:cubicBezTo>
                    <a:pt x="126" y="1529"/>
                    <a:pt x="147" y="1541"/>
                    <a:pt x="168" y="1541"/>
                  </a:cubicBezTo>
                  <a:cubicBezTo>
                    <a:pt x="189" y="1541"/>
                    <a:pt x="209" y="1529"/>
                    <a:pt x="216" y="1505"/>
                  </a:cubicBezTo>
                  <a:cubicBezTo>
                    <a:pt x="331" y="1026"/>
                    <a:pt x="334" y="527"/>
                    <a:pt x="227" y="46"/>
                  </a:cubicBezTo>
                  <a:cubicBezTo>
                    <a:pt x="221" y="16"/>
                    <a:pt x="194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5" name="Google Shape;4055;p8"/>
            <p:cNvSpPr/>
            <p:nvPr/>
          </p:nvSpPr>
          <p:spPr>
            <a:xfrm>
              <a:off x="1411425" y="3647150"/>
              <a:ext cx="515450" cy="852800"/>
            </a:xfrm>
            <a:custGeom>
              <a:avLst/>
              <a:gdLst/>
              <a:ahLst/>
              <a:cxnLst/>
              <a:rect l="l" t="t" r="r" b="b"/>
              <a:pathLst>
                <a:path w="20618" h="34112" extrusionOk="0">
                  <a:moveTo>
                    <a:pt x="11228" y="2317"/>
                  </a:moveTo>
                  <a:cubicBezTo>
                    <a:pt x="11344" y="3430"/>
                    <a:pt x="11731" y="4552"/>
                    <a:pt x="12067" y="5547"/>
                  </a:cubicBezTo>
                  <a:cubicBezTo>
                    <a:pt x="12748" y="7551"/>
                    <a:pt x="13655" y="9467"/>
                    <a:pt x="14361" y="11462"/>
                  </a:cubicBezTo>
                  <a:cubicBezTo>
                    <a:pt x="15289" y="14088"/>
                    <a:pt x="16090" y="16751"/>
                    <a:pt x="17066" y="19364"/>
                  </a:cubicBezTo>
                  <a:cubicBezTo>
                    <a:pt x="18062" y="22029"/>
                    <a:pt x="19016" y="24713"/>
                    <a:pt x="19618" y="27497"/>
                  </a:cubicBezTo>
                  <a:cubicBezTo>
                    <a:pt x="19592" y="27505"/>
                    <a:pt x="19567" y="27523"/>
                    <a:pt x="19572" y="27551"/>
                  </a:cubicBezTo>
                  <a:cubicBezTo>
                    <a:pt x="19633" y="28037"/>
                    <a:pt x="19815" y="28435"/>
                    <a:pt x="19843" y="28862"/>
                  </a:cubicBezTo>
                  <a:cubicBezTo>
                    <a:pt x="19800" y="28781"/>
                    <a:pt x="19750" y="28704"/>
                    <a:pt x="19692" y="28634"/>
                  </a:cubicBezTo>
                  <a:cubicBezTo>
                    <a:pt x="19553" y="28462"/>
                    <a:pt x="19397" y="28302"/>
                    <a:pt x="19215" y="28176"/>
                  </a:cubicBezTo>
                  <a:cubicBezTo>
                    <a:pt x="19015" y="28037"/>
                    <a:pt x="18819" y="28001"/>
                    <a:pt x="18609" y="27899"/>
                  </a:cubicBezTo>
                  <a:cubicBezTo>
                    <a:pt x="18603" y="27896"/>
                    <a:pt x="18597" y="27894"/>
                    <a:pt x="18591" y="27894"/>
                  </a:cubicBezTo>
                  <a:cubicBezTo>
                    <a:pt x="18558" y="27894"/>
                    <a:pt x="18530" y="27935"/>
                    <a:pt x="18560" y="27961"/>
                  </a:cubicBezTo>
                  <a:cubicBezTo>
                    <a:pt x="18664" y="28055"/>
                    <a:pt x="18765" y="28215"/>
                    <a:pt x="18852" y="28327"/>
                  </a:cubicBezTo>
                  <a:cubicBezTo>
                    <a:pt x="18956" y="28458"/>
                    <a:pt x="19082" y="28576"/>
                    <a:pt x="19198" y="28699"/>
                  </a:cubicBezTo>
                  <a:cubicBezTo>
                    <a:pt x="17924" y="28610"/>
                    <a:pt x="16662" y="28589"/>
                    <a:pt x="15382" y="28589"/>
                  </a:cubicBezTo>
                  <a:cubicBezTo>
                    <a:pt x="15329" y="28589"/>
                    <a:pt x="15276" y="28589"/>
                    <a:pt x="15224" y="28589"/>
                  </a:cubicBezTo>
                  <a:cubicBezTo>
                    <a:pt x="15035" y="28590"/>
                    <a:pt x="14846" y="28590"/>
                    <a:pt x="14657" y="28590"/>
                  </a:cubicBezTo>
                  <a:cubicBezTo>
                    <a:pt x="14321" y="28590"/>
                    <a:pt x="13985" y="28590"/>
                    <a:pt x="13648" y="28590"/>
                  </a:cubicBezTo>
                  <a:cubicBezTo>
                    <a:pt x="13341" y="28590"/>
                    <a:pt x="13033" y="28590"/>
                    <a:pt x="12725" y="28591"/>
                  </a:cubicBezTo>
                  <a:cubicBezTo>
                    <a:pt x="12553" y="28591"/>
                    <a:pt x="12377" y="28589"/>
                    <a:pt x="12202" y="28585"/>
                  </a:cubicBezTo>
                  <a:cubicBezTo>
                    <a:pt x="12235" y="28398"/>
                    <a:pt x="12204" y="28196"/>
                    <a:pt x="12197" y="28002"/>
                  </a:cubicBezTo>
                  <a:cubicBezTo>
                    <a:pt x="12186" y="27671"/>
                    <a:pt x="12130" y="27233"/>
                    <a:pt x="12250" y="26900"/>
                  </a:cubicBezTo>
                  <a:cubicBezTo>
                    <a:pt x="12254" y="26900"/>
                    <a:pt x="12259" y="26900"/>
                    <a:pt x="12263" y="26898"/>
                  </a:cubicBezTo>
                  <a:cubicBezTo>
                    <a:pt x="12441" y="26869"/>
                    <a:pt x="12464" y="26598"/>
                    <a:pt x="12325" y="26514"/>
                  </a:cubicBezTo>
                  <a:cubicBezTo>
                    <a:pt x="12289" y="26454"/>
                    <a:pt x="12218" y="26424"/>
                    <a:pt x="12147" y="26424"/>
                  </a:cubicBezTo>
                  <a:cubicBezTo>
                    <a:pt x="12075" y="26424"/>
                    <a:pt x="12003" y="26454"/>
                    <a:pt x="11966" y="26513"/>
                  </a:cubicBezTo>
                  <a:cubicBezTo>
                    <a:pt x="11926" y="26515"/>
                    <a:pt x="11886" y="26516"/>
                    <a:pt x="11846" y="26516"/>
                  </a:cubicBezTo>
                  <a:cubicBezTo>
                    <a:pt x="11648" y="26516"/>
                    <a:pt x="11445" y="26493"/>
                    <a:pt x="11259" y="26485"/>
                  </a:cubicBezTo>
                  <a:cubicBezTo>
                    <a:pt x="11228" y="26483"/>
                    <a:pt x="11197" y="26482"/>
                    <a:pt x="11167" y="26482"/>
                  </a:cubicBezTo>
                  <a:cubicBezTo>
                    <a:pt x="11069" y="26482"/>
                    <a:pt x="10972" y="26492"/>
                    <a:pt x="10876" y="26519"/>
                  </a:cubicBezTo>
                  <a:cubicBezTo>
                    <a:pt x="10844" y="26529"/>
                    <a:pt x="10814" y="26568"/>
                    <a:pt x="10799" y="26601"/>
                  </a:cubicBezTo>
                  <a:cubicBezTo>
                    <a:pt x="10794" y="26601"/>
                    <a:pt x="10788" y="26599"/>
                    <a:pt x="10783" y="26599"/>
                  </a:cubicBezTo>
                  <a:cubicBezTo>
                    <a:pt x="10780" y="26599"/>
                    <a:pt x="10777" y="26600"/>
                    <a:pt x="10775" y="26601"/>
                  </a:cubicBezTo>
                  <a:cubicBezTo>
                    <a:pt x="10752" y="26616"/>
                    <a:pt x="10752" y="26649"/>
                    <a:pt x="10773" y="26664"/>
                  </a:cubicBezTo>
                  <a:lnTo>
                    <a:pt x="10773" y="26664"/>
                  </a:lnTo>
                  <a:cubicBezTo>
                    <a:pt x="10770" y="26662"/>
                    <a:pt x="10767" y="26661"/>
                    <a:pt x="10766" y="26661"/>
                  </a:cubicBezTo>
                  <a:cubicBezTo>
                    <a:pt x="10752" y="26661"/>
                    <a:pt x="10818" y="26752"/>
                    <a:pt x="10845" y="26767"/>
                  </a:cubicBezTo>
                  <a:cubicBezTo>
                    <a:pt x="10975" y="26838"/>
                    <a:pt x="11113" y="26860"/>
                    <a:pt x="11259" y="26877"/>
                  </a:cubicBezTo>
                  <a:cubicBezTo>
                    <a:pt x="11464" y="26903"/>
                    <a:pt x="11670" y="26920"/>
                    <a:pt x="11877" y="26924"/>
                  </a:cubicBezTo>
                  <a:cubicBezTo>
                    <a:pt x="11830" y="27189"/>
                    <a:pt x="11789" y="27449"/>
                    <a:pt x="11784" y="27730"/>
                  </a:cubicBezTo>
                  <a:cubicBezTo>
                    <a:pt x="11779" y="27986"/>
                    <a:pt x="11748" y="28311"/>
                    <a:pt x="11818" y="28581"/>
                  </a:cubicBezTo>
                  <a:cubicBezTo>
                    <a:pt x="11559" y="28583"/>
                    <a:pt x="11303" y="28594"/>
                    <a:pt x="11050" y="28635"/>
                  </a:cubicBezTo>
                  <a:cubicBezTo>
                    <a:pt x="11060" y="28611"/>
                    <a:pt x="11067" y="28585"/>
                    <a:pt x="11073" y="28560"/>
                  </a:cubicBezTo>
                  <a:cubicBezTo>
                    <a:pt x="11091" y="28465"/>
                    <a:pt x="11049" y="28343"/>
                    <a:pt x="10947" y="28314"/>
                  </a:cubicBezTo>
                  <a:cubicBezTo>
                    <a:pt x="10944" y="28240"/>
                    <a:pt x="10926" y="28173"/>
                    <a:pt x="10872" y="28125"/>
                  </a:cubicBezTo>
                  <a:cubicBezTo>
                    <a:pt x="10873" y="28060"/>
                    <a:pt x="10872" y="27994"/>
                    <a:pt x="10865" y="27928"/>
                  </a:cubicBezTo>
                  <a:cubicBezTo>
                    <a:pt x="10858" y="27833"/>
                    <a:pt x="10847" y="27740"/>
                    <a:pt x="10831" y="27646"/>
                  </a:cubicBezTo>
                  <a:cubicBezTo>
                    <a:pt x="10814" y="27556"/>
                    <a:pt x="10749" y="27522"/>
                    <a:pt x="10721" y="27446"/>
                  </a:cubicBezTo>
                  <a:cubicBezTo>
                    <a:pt x="10715" y="27427"/>
                    <a:pt x="10699" y="27418"/>
                    <a:pt x="10684" y="27418"/>
                  </a:cubicBezTo>
                  <a:cubicBezTo>
                    <a:pt x="10668" y="27418"/>
                    <a:pt x="10653" y="27427"/>
                    <a:pt x="10647" y="27446"/>
                  </a:cubicBezTo>
                  <a:cubicBezTo>
                    <a:pt x="10627" y="27502"/>
                    <a:pt x="10558" y="27527"/>
                    <a:pt x="10547" y="27590"/>
                  </a:cubicBezTo>
                  <a:cubicBezTo>
                    <a:pt x="10532" y="27682"/>
                    <a:pt x="10514" y="27773"/>
                    <a:pt x="10506" y="27866"/>
                  </a:cubicBezTo>
                  <a:cubicBezTo>
                    <a:pt x="10499" y="27945"/>
                    <a:pt x="10498" y="28022"/>
                    <a:pt x="10499" y="28101"/>
                  </a:cubicBezTo>
                  <a:cubicBezTo>
                    <a:pt x="10379" y="28104"/>
                    <a:pt x="10273" y="28184"/>
                    <a:pt x="10224" y="28307"/>
                  </a:cubicBezTo>
                  <a:cubicBezTo>
                    <a:pt x="10229" y="28291"/>
                    <a:pt x="10232" y="28275"/>
                    <a:pt x="10237" y="28260"/>
                  </a:cubicBezTo>
                  <a:lnTo>
                    <a:pt x="10237" y="28260"/>
                  </a:lnTo>
                  <a:cubicBezTo>
                    <a:pt x="10196" y="28317"/>
                    <a:pt x="10171" y="28384"/>
                    <a:pt x="10168" y="28457"/>
                  </a:cubicBezTo>
                  <a:cubicBezTo>
                    <a:pt x="10097" y="28562"/>
                    <a:pt x="10112" y="28704"/>
                    <a:pt x="10202" y="28795"/>
                  </a:cubicBezTo>
                  <a:lnTo>
                    <a:pt x="10222" y="28818"/>
                  </a:lnTo>
                  <a:lnTo>
                    <a:pt x="10222" y="28819"/>
                  </a:lnTo>
                  <a:cubicBezTo>
                    <a:pt x="9615" y="29336"/>
                    <a:pt x="8962" y="29771"/>
                    <a:pt x="8301" y="30241"/>
                  </a:cubicBezTo>
                  <a:cubicBezTo>
                    <a:pt x="7437" y="30857"/>
                    <a:pt x="6652" y="31573"/>
                    <a:pt x="5798" y="32203"/>
                  </a:cubicBezTo>
                  <a:cubicBezTo>
                    <a:pt x="5908" y="31938"/>
                    <a:pt x="6013" y="31672"/>
                    <a:pt x="6060" y="31373"/>
                  </a:cubicBezTo>
                  <a:cubicBezTo>
                    <a:pt x="6065" y="31344"/>
                    <a:pt x="6040" y="31314"/>
                    <a:pt x="6013" y="31314"/>
                  </a:cubicBezTo>
                  <a:cubicBezTo>
                    <a:pt x="6003" y="31314"/>
                    <a:pt x="5992" y="31318"/>
                    <a:pt x="5983" y="31329"/>
                  </a:cubicBezTo>
                  <a:cubicBezTo>
                    <a:pt x="5683" y="31657"/>
                    <a:pt x="5501" y="32023"/>
                    <a:pt x="5355" y="32430"/>
                  </a:cubicBezTo>
                  <a:cubicBezTo>
                    <a:pt x="3595" y="31759"/>
                    <a:pt x="378" y="30077"/>
                    <a:pt x="504" y="28074"/>
                  </a:cubicBezTo>
                  <a:cubicBezTo>
                    <a:pt x="537" y="28014"/>
                    <a:pt x="568" y="27953"/>
                    <a:pt x="599" y="27892"/>
                  </a:cubicBezTo>
                  <a:cubicBezTo>
                    <a:pt x="724" y="27784"/>
                    <a:pt x="834" y="27645"/>
                    <a:pt x="942" y="27531"/>
                  </a:cubicBezTo>
                  <a:cubicBezTo>
                    <a:pt x="1298" y="27159"/>
                    <a:pt x="1736" y="26851"/>
                    <a:pt x="2061" y="26454"/>
                  </a:cubicBezTo>
                  <a:cubicBezTo>
                    <a:pt x="2087" y="26421"/>
                    <a:pt x="2084" y="26357"/>
                    <a:pt x="2031" y="26347"/>
                  </a:cubicBezTo>
                  <a:cubicBezTo>
                    <a:pt x="1982" y="26338"/>
                    <a:pt x="1935" y="26334"/>
                    <a:pt x="1888" y="26334"/>
                  </a:cubicBezTo>
                  <a:cubicBezTo>
                    <a:pt x="1656" y="26334"/>
                    <a:pt x="1451" y="26436"/>
                    <a:pt x="1269" y="26578"/>
                  </a:cubicBezTo>
                  <a:cubicBezTo>
                    <a:pt x="3176" y="22630"/>
                    <a:pt x="4436" y="18352"/>
                    <a:pt x="5983" y="14262"/>
                  </a:cubicBezTo>
                  <a:cubicBezTo>
                    <a:pt x="6894" y="11852"/>
                    <a:pt x="7897" y="9484"/>
                    <a:pt x="9029" y="7171"/>
                  </a:cubicBezTo>
                  <a:cubicBezTo>
                    <a:pt x="9535" y="6140"/>
                    <a:pt x="10051" y="5115"/>
                    <a:pt x="10496" y="4057"/>
                  </a:cubicBezTo>
                  <a:cubicBezTo>
                    <a:pt x="10658" y="3672"/>
                    <a:pt x="10849" y="3255"/>
                    <a:pt x="11026" y="2827"/>
                  </a:cubicBezTo>
                  <a:lnTo>
                    <a:pt x="11026" y="2827"/>
                  </a:lnTo>
                  <a:cubicBezTo>
                    <a:pt x="11024" y="3957"/>
                    <a:pt x="11019" y="5087"/>
                    <a:pt x="11037" y="6217"/>
                  </a:cubicBezTo>
                  <a:cubicBezTo>
                    <a:pt x="11037" y="6234"/>
                    <a:pt x="11050" y="6242"/>
                    <a:pt x="11063" y="6242"/>
                  </a:cubicBezTo>
                  <a:cubicBezTo>
                    <a:pt x="11075" y="6242"/>
                    <a:pt x="11088" y="6234"/>
                    <a:pt x="11088" y="6217"/>
                  </a:cubicBezTo>
                  <a:cubicBezTo>
                    <a:pt x="11106" y="5028"/>
                    <a:pt x="11101" y="3836"/>
                    <a:pt x="11100" y="2645"/>
                  </a:cubicBezTo>
                  <a:cubicBezTo>
                    <a:pt x="11142" y="2536"/>
                    <a:pt x="11187" y="2428"/>
                    <a:pt x="11228" y="2317"/>
                  </a:cubicBezTo>
                  <a:close/>
                  <a:moveTo>
                    <a:pt x="19349" y="28872"/>
                  </a:moveTo>
                  <a:cubicBezTo>
                    <a:pt x="19500" y="29054"/>
                    <a:pt x="19640" y="29246"/>
                    <a:pt x="19769" y="29444"/>
                  </a:cubicBezTo>
                  <a:cubicBezTo>
                    <a:pt x="19754" y="29495"/>
                    <a:pt x="19736" y="29544"/>
                    <a:pt x="19717" y="29593"/>
                  </a:cubicBezTo>
                  <a:cubicBezTo>
                    <a:pt x="19353" y="30417"/>
                    <a:pt x="18526" y="31034"/>
                    <a:pt x="17806" y="31526"/>
                  </a:cubicBezTo>
                  <a:cubicBezTo>
                    <a:pt x="16200" y="32625"/>
                    <a:pt x="14333" y="33224"/>
                    <a:pt x="12407" y="33430"/>
                  </a:cubicBezTo>
                  <a:cubicBezTo>
                    <a:pt x="11940" y="33480"/>
                    <a:pt x="11472" y="33504"/>
                    <a:pt x="11003" y="33504"/>
                  </a:cubicBezTo>
                  <a:cubicBezTo>
                    <a:pt x="9244" y="33504"/>
                    <a:pt x="7487" y="33166"/>
                    <a:pt x="5826" y="32597"/>
                  </a:cubicBezTo>
                  <a:cubicBezTo>
                    <a:pt x="6077" y="32582"/>
                    <a:pt x="6326" y="32554"/>
                    <a:pt x="6575" y="32515"/>
                  </a:cubicBezTo>
                  <a:cubicBezTo>
                    <a:pt x="6787" y="32477"/>
                    <a:pt x="7156" y="32412"/>
                    <a:pt x="7222" y="32164"/>
                  </a:cubicBezTo>
                  <a:cubicBezTo>
                    <a:pt x="7225" y="32148"/>
                    <a:pt x="7215" y="32130"/>
                    <a:pt x="7199" y="32125"/>
                  </a:cubicBezTo>
                  <a:cubicBezTo>
                    <a:pt x="7165" y="32119"/>
                    <a:pt x="7130" y="32117"/>
                    <a:pt x="7094" y="32117"/>
                  </a:cubicBezTo>
                  <a:cubicBezTo>
                    <a:pt x="6871" y="32117"/>
                    <a:pt x="6619" y="32207"/>
                    <a:pt x="6410" y="32243"/>
                  </a:cubicBezTo>
                  <a:cubicBezTo>
                    <a:pt x="6347" y="32253"/>
                    <a:pt x="6288" y="32262"/>
                    <a:pt x="6229" y="32276"/>
                  </a:cubicBezTo>
                  <a:cubicBezTo>
                    <a:pt x="7053" y="31641"/>
                    <a:pt x="7838" y="30960"/>
                    <a:pt x="8683" y="30356"/>
                  </a:cubicBezTo>
                  <a:cubicBezTo>
                    <a:pt x="9257" y="29946"/>
                    <a:pt x="9963" y="29574"/>
                    <a:pt x="10455" y="29037"/>
                  </a:cubicBezTo>
                  <a:cubicBezTo>
                    <a:pt x="10496" y="29061"/>
                    <a:pt x="10539" y="29071"/>
                    <a:pt x="10581" y="29071"/>
                  </a:cubicBezTo>
                  <a:cubicBezTo>
                    <a:pt x="10668" y="29071"/>
                    <a:pt x="10751" y="29027"/>
                    <a:pt x="10806" y="28955"/>
                  </a:cubicBezTo>
                  <a:cubicBezTo>
                    <a:pt x="10829" y="28944"/>
                    <a:pt x="10849" y="28927"/>
                    <a:pt x="10865" y="28909"/>
                  </a:cubicBezTo>
                  <a:cubicBezTo>
                    <a:pt x="11173" y="28979"/>
                    <a:pt x="11485" y="28991"/>
                    <a:pt x="11801" y="28991"/>
                  </a:cubicBezTo>
                  <a:cubicBezTo>
                    <a:pt x="11966" y="28991"/>
                    <a:pt x="12132" y="28988"/>
                    <a:pt x="12299" y="28988"/>
                  </a:cubicBezTo>
                  <a:cubicBezTo>
                    <a:pt x="12323" y="28988"/>
                    <a:pt x="12347" y="28988"/>
                    <a:pt x="12371" y="28988"/>
                  </a:cubicBezTo>
                  <a:cubicBezTo>
                    <a:pt x="12787" y="28991"/>
                    <a:pt x="13203" y="28991"/>
                    <a:pt x="13619" y="28991"/>
                  </a:cubicBezTo>
                  <a:cubicBezTo>
                    <a:pt x="13827" y="28991"/>
                    <a:pt x="14035" y="28991"/>
                    <a:pt x="14243" y="28991"/>
                  </a:cubicBezTo>
                  <a:cubicBezTo>
                    <a:pt x="14451" y="28991"/>
                    <a:pt x="14659" y="28991"/>
                    <a:pt x="14868" y="28991"/>
                  </a:cubicBezTo>
                  <a:cubicBezTo>
                    <a:pt x="14955" y="28991"/>
                    <a:pt x="15042" y="28992"/>
                    <a:pt x="15130" y="28992"/>
                  </a:cubicBezTo>
                  <a:cubicBezTo>
                    <a:pt x="16543" y="28992"/>
                    <a:pt x="17939" y="28977"/>
                    <a:pt x="19349" y="28872"/>
                  </a:cubicBezTo>
                  <a:close/>
                  <a:moveTo>
                    <a:pt x="11287" y="0"/>
                  </a:moveTo>
                  <a:cubicBezTo>
                    <a:pt x="11227" y="0"/>
                    <a:pt x="11164" y="19"/>
                    <a:pt x="11109" y="53"/>
                  </a:cubicBezTo>
                  <a:cubicBezTo>
                    <a:pt x="11093" y="50"/>
                    <a:pt x="11077" y="49"/>
                    <a:pt x="11061" y="49"/>
                  </a:cubicBezTo>
                  <a:cubicBezTo>
                    <a:pt x="10936" y="49"/>
                    <a:pt x="10823" y="120"/>
                    <a:pt x="10726" y="195"/>
                  </a:cubicBezTo>
                  <a:cubicBezTo>
                    <a:pt x="10699" y="217"/>
                    <a:pt x="10678" y="246"/>
                    <a:pt x="10666" y="278"/>
                  </a:cubicBezTo>
                  <a:cubicBezTo>
                    <a:pt x="10507" y="394"/>
                    <a:pt x="10391" y="548"/>
                    <a:pt x="10443" y="750"/>
                  </a:cubicBezTo>
                  <a:cubicBezTo>
                    <a:pt x="10498" y="955"/>
                    <a:pt x="10730" y="1075"/>
                    <a:pt x="10977" y="1103"/>
                  </a:cubicBezTo>
                  <a:cubicBezTo>
                    <a:pt x="10980" y="1108"/>
                    <a:pt x="10983" y="1112"/>
                    <a:pt x="10986" y="1117"/>
                  </a:cubicBezTo>
                  <a:cubicBezTo>
                    <a:pt x="10906" y="1437"/>
                    <a:pt x="10844" y="1765"/>
                    <a:pt x="10753" y="2082"/>
                  </a:cubicBezTo>
                  <a:cubicBezTo>
                    <a:pt x="10545" y="2805"/>
                    <a:pt x="10260" y="3504"/>
                    <a:pt x="9963" y="4195"/>
                  </a:cubicBezTo>
                  <a:cubicBezTo>
                    <a:pt x="9472" y="5337"/>
                    <a:pt x="8908" y="6445"/>
                    <a:pt x="8360" y="7561"/>
                  </a:cubicBezTo>
                  <a:cubicBezTo>
                    <a:pt x="7310" y="9702"/>
                    <a:pt x="6411" y="11916"/>
                    <a:pt x="5565" y="14146"/>
                  </a:cubicBezTo>
                  <a:cubicBezTo>
                    <a:pt x="3962" y="18371"/>
                    <a:pt x="2468" y="22633"/>
                    <a:pt x="832" y="26846"/>
                  </a:cubicBezTo>
                  <a:cubicBezTo>
                    <a:pt x="555" y="27143"/>
                    <a:pt x="378" y="27443"/>
                    <a:pt x="278" y="27743"/>
                  </a:cubicBezTo>
                  <a:cubicBezTo>
                    <a:pt x="220" y="27869"/>
                    <a:pt x="168" y="28004"/>
                    <a:pt x="86" y="28097"/>
                  </a:cubicBezTo>
                  <a:cubicBezTo>
                    <a:pt x="64" y="28122"/>
                    <a:pt x="84" y="28157"/>
                    <a:pt x="113" y="28157"/>
                  </a:cubicBezTo>
                  <a:cubicBezTo>
                    <a:pt x="119" y="28157"/>
                    <a:pt x="124" y="28156"/>
                    <a:pt x="130" y="28153"/>
                  </a:cubicBezTo>
                  <a:cubicBezTo>
                    <a:pt x="150" y="28142"/>
                    <a:pt x="171" y="28133"/>
                    <a:pt x="192" y="28124"/>
                  </a:cubicBezTo>
                  <a:lnTo>
                    <a:pt x="192" y="28124"/>
                  </a:lnTo>
                  <a:cubicBezTo>
                    <a:pt x="0" y="29790"/>
                    <a:pt x="2112" y="31360"/>
                    <a:pt x="3573" y="32192"/>
                  </a:cubicBezTo>
                  <a:cubicBezTo>
                    <a:pt x="5844" y="33486"/>
                    <a:pt x="8510" y="34112"/>
                    <a:pt x="11126" y="34112"/>
                  </a:cubicBezTo>
                  <a:cubicBezTo>
                    <a:pt x="11458" y="34112"/>
                    <a:pt x="11790" y="34102"/>
                    <a:pt x="12120" y="34082"/>
                  </a:cubicBezTo>
                  <a:cubicBezTo>
                    <a:pt x="14485" y="33937"/>
                    <a:pt x="16771" y="33107"/>
                    <a:pt x="18664" y="31685"/>
                  </a:cubicBezTo>
                  <a:cubicBezTo>
                    <a:pt x="19423" y="31114"/>
                    <a:pt x="20104" y="30414"/>
                    <a:pt x="20427" y="29506"/>
                  </a:cubicBezTo>
                  <a:cubicBezTo>
                    <a:pt x="20617" y="28977"/>
                    <a:pt x="20558" y="28311"/>
                    <a:pt x="20215" y="27879"/>
                  </a:cubicBezTo>
                  <a:cubicBezTo>
                    <a:pt x="19065" y="22344"/>
                    <a:pt x="16628" y="17103"/>
                    <a:pt x="14905" y="11734"/>
                  </a:cubicBezTo>
                  <a:cubicBezTo>
                    <a:pt x="14300" y="9849"/>
                    <a:pt x="13434" y="8048"/>
                    <a:pt x="12742" y="6194"/>
                  </a:cubicBezTo>
                  <a:cubicBezTo>
                    <a:pt x="12122" y="4534"/>
                    <a:pt x="11516" y="2722"/>
                    <a:pt x="11592" y="921"/>
                  </a:cubicBezTo>
                  <a:cubicBezTo>
                    <a:pt x="11597" y="917"/>
                    <a:pt x="11602" y="916"/>
                    <a:pt x="11608" y="912"/>
                  </a:cubicBezTo>
                  <a:cubicBezTo>
                    <a:pt x="11641" y="889"/>
                    <a:pt x="11641" y="855"/>
                    <a:pt x="11625" y="824"/>
                  </a:cubicBezTo>
                  <a:cubicBezTo>
                    <a:pt x="11667" y="779"/>
                    <a:pt x="11697" y="724"/>
                    <a:pt x="11690" y="661"/>
                  </a:cubicBezTo>
                  <a:cubicBezTo>
                    <a:pt x="11684" y="606"/>
                    <a:pt x="11664" y="550"/>
                    <a:pt x="11636" y="501"/>
                  </a:cubicBezTo>
                  <a:cubicBezTo>
                    <a:pt x="11639" y="450"/>
                    <a:pt x="11638" y="399"/>
                    <a:pt x="11631" y="348"/>
                  </a:cubicBezTo>
                  <a:cubicBezTo>
                    <a:pt x="11631" y="346"/>
                    <a:pt x="11631" y="346"/>
                    <a:pt x="11631" y="345"/>
                  </a:cubicBezTo>
                  <a:cubicBezTo>
                    <a:pt x="11631" y="338"/>
                    <a:pt x="11628" y="337"/>
                    <a:pt x="11628" y="332"/>
                  </a:cubicBezTo>
                  <a:cubicBezTo>
                    <a:pt x="11625" y="307"/>
                    <a:pt x="11620" y="284"/>
                    <a:pt x="11613" y="259"/>
                  </a:cubicBezTo>
                  <a:cubicBezTo>
                    <a:pt x="11611" y="253"/>
                    <a:pt x="11606" y="248"/>
                    <a:pt x="11605" y="241"/>
                  </a:cubicBezTo>
                  <a:cubicBezTo>
                    <a:pt x="11579" y="156"/>
                    <a:pt x="11516" y="86"/>
                    <a:pt x="11436" y="48"/>
                  </a:cubicBezTo>
                  <a:cubicBezTo>
                    <a:pt x="11393" y="15"/>
                    <a:pt x="11341" y="0"/>
                    <a:pt x="11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6" name="Google Shape;4056;p8"/>
            <p:cNvSpPr/>
            <p:nvPr/>
          </p:nvSpPr>
          <p:spPr>
            <a:xfrm>
              <a:off x="1682225" y="4246650"/>
              <a:ext cx="11625" cy="38200"/>
            </a:xfrm>
            <a:custGeom>
              <a:avLst/>
              <a:gdLst/>
              <a:ahLst/>
              <a:cxnLst/>
              <a:rect l="l" t="t" r="r" b="b"/>
              <a:pathLst>
                <a:path w="465" h="1528" extrusionOk="0">
                  <a:moveTo>
                    <a:pt x="232" y="0"/>
                  </a:moveTo>
                  <a:cubicBezTo>
                    <a:pt x="212" y="0"/>
                    <a:pt x="192" y="12"/>
                    <a:pt x="186" y="36"/>
                  </a:cubicBezTo>
                  <a:cubicBezTo>
                    <a:pt x="0" y="502"/>
                    <a:pt x="33" y="1020"/>
                    <a:pt x="181" y="1491"/>
                  </a:cubicBezTo>
                  <a:cubicBezTo>
                    <a:pt x="189" y="1516"/>
                    <a:pt x="211" y="1528"/>
                    <a:pt x="232" y="1528"/>
                  </a:cubicBezTo>
                  <a:cubicBezTo>
                    <a:pt x="254" y="1528"/>
                    <a:pt x="276" y="1516"/>
                    <a:pt x="284" y="1491"/>
                  </a:cubicBezTo>
                  <a:cubicBezTo>
                    <a:pt x="432" y="1020"/>
                    <a:pt x="464" y="502"/>
                    <a:pt x="279" y="36"/>
                  </a:cubicBezTo>
                  <a:cubicBezTo>
                    <a:pt x="272" y="12"/>
                    <a:pt x="252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7" name="Google Shape;4057;p8"/>
            <p:cNvSpPr/>
            <p:nvPr/>
          </p:nvSpPr>
          <p:spPr>
            <a:xfrm>
              <a:off x="1683900" y="4077375"/>
              <a:ext cx="7975" cy="28750"/>
            </a:xfrm>
            <a:custGeom>
              <a:avLst/>
              <a:gdLst/>
              <a:ahLst/>
              <a:cxnLst/>
              <a:rect l="l" t="t" r="r" b="b"/>
              <a:pathLst>
                <a:path w="319" h="1150" extrusionOk="0">
                  <a:moveTo>
                    <a:pt x="165" y="0"/>
                  </a:moveTo>
                  <a:cubicBezTo>
                    <a:pt x="137" y="0"/>
                    <a:pt x="109" y="19"/>
                    <a:pt x="109" y="57"/>
                  </a:cubicBezTo>
                  <a:cubicBezTo>
                    <a:pt x="96" y="237"/>
                    <a:pt x="41" y="403"/>
                    <a:pt x="20" y="582"/>
                  </a:cubicBezTo>
                  <a:cubicBezTo>
                    <a:pt x="0" y="746"/>
                    <a:pt x="96" y="954"/>
                    <a:pt x="120" y="1116"/>
                  </a:cubicBezTo>
                  <a:cubicBezTo>
                    <a:pt x="124" y="1139"/>
                    <a:pt x="145" y="1150"/>
                    <a:pt x="165" y="1150"/>
                  </a:cubicBezTo>
                  <a:cubicBezTo>
                    <a:pt x="186" y="1150"/>
                    <a:pt x="206" y="1139"/>
                    <a:pt x="210" y="1116"/>
                  </a:cubicBezTo>
                  <a:cubicBezTo>
                    <a:pt x="238" y="939"/>
                    <a:pt x="302" y="760"/>
                    <a:pt x="310" y="582"/>
                  </a:cubicBezTo>
                  <a:cubicBezTo>
                    <a:pt x="319" y="409"/>
                    <a:pt x="235" y="229"/>
                    <a:pt x="222" y="57"/>
                  </a:cubicBezTo>
                  <a:cubicBezTo>
                    <a:pt x="222" y="19"/>
                    <a:pt x="194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8" name="Google Shape;4058;p8"/>
            <p:cNvSpPr/>
            <p:nvPr/>
          </p:nvSpPr>
          <p:spPr>
            <a:xfrm>
              <a:off x="1628325" y="4411725"/>
              <a:ext cx="30050" cy="28950"/>
            </a:xfrm>
            <a:custGeom>
              <a:avLst/>
              <a:gdLst/>
              <a:ahLst/>
              <a:cxnLst/>
              <a:rect l="l" t="t" r="r" b="b"/>
              <a:pathLst>
                <a:path w="1202" h="1158" extrusionOk="0">
                  <a:moveTo>
                    <a:pt x="578" y="0"/>
                  </a:moveTo>
                  <a:cubicBezTo>
                    <a:pt x="571" y="0"/>
                    <a:pt x="564" y="1"/>
                    <a:pt x="557" y="3"/>
                  </a:cubicBezTo>
                  <a:cubicBezTo>
                    <a:pt x="289" y="87"/>
                    <a:pt x="1" y="498"/>
                    <a:pt x="101" y="787"/>
                  </a:cubicBezTo>
                  <a:cubicBezTo>
                    <a:pt x="106" y="803"/>
                    <a:pt x="120" y="811"/>
                    <a:pt x="134" y="811"/>
                  </a:cubicBezTo>
                  <a:cubicBezTo>
                    <a:pt x="145" y="811"/>
                    <a:pt x="156" y="806"/>
                    <a:pt x="163" y="795"/>
                  </a:cubicBezTo>
                  <a:cubicBezTo>
                    <a:pt x="302" y="600"/>
                    <a:pt x="284" y="318"/>
                    <a:pt x="508" y="196"/>
                  </a:cubicBezTo>
                  <a:lnTo>
                    <a:pt x="508" y="196"/>
                  </a:lnTo>
                  <a:cubicBezTo>
                    <a:pt x="503" y="257"/>
                    <a:pt x="508" y="318"/>
                    <a:pt x="521" y="379"/>
                  </a:cubicBezTo>
                  <a:cubicBezTo>
                    <a:pt x="537" y="607"/>
                    <a:pt x="544" y="835"/>
                    <a:pt x="545" y="1064"/>
                  </a:cubicBezTo>
                  <a:cubicBezTo>
                    <a:pt x="545" y="1127"/>
                    <a:pt x="594" y="1158"/>
                    <a:pt x="642" y="1158"/>
                  </a:cubicBezTo>
                  <a:cubicBezTo>
                    <a:pt x="690" y="1158"/>
                    <a:pt x="739" y="1127"/>
                    <a:pt x="739" y="1064"/>
                  </a:cubicBezTo>
                  <a:cubicBezTo>
                    <a:pt x="739" y="931"/>
                    <a:pt x="739" y="800"/>
                    <a:pt x="737" y="669"/>
                  </a:cubicBezTo>
                  <a:lnTo>
                    <a:pt x="737" y="641"/>
                  </a:lnTo>
                  <a:cubicBezTo>
                    <a:pt x="778" y="654"/>
                    <a:pt x="818" y="661"/>
                    <a:pt x="855" y="661"/>
                  </a:cubicBezTo>
                  <a:cubicBezTo>
                    <a:pt x="1006" y="661"/>
                    <a:pt x="1127" y="559"/>
                    <a:pt x="1190" y="408"/>
                  </a:cubicBezTo>
                  <a:cubicBezTo>
                    <a:pt x="1202" y="382"/>
                    <a:pt x="1175" y="356"/>
                    <a:pt x="1149" y="356"/>
                  </a:cubicBezTo>
                  <a:cubicBezTo>
                    <a:pt x="1146" y="356"/>
                    <a:pt x="1142" y="356"/>
                    <a:pt x="1139" y="357"/>
                  </a:cubicBezTo>
                  <a:cubicBezTo>
                    <a:pt x="1066" y="377"/>
                    <a:pt x="991" y="387"/>
                    <a:pt x="917" y="387"/>
                  </a:cubicBezTo>
                  <a:cubicBezTo>
                    <a:pt x="906" y="387"/>
                    <a:pt x="896" y="387"/>
                    <a:pt x="885" y="387"/>
                  </a:cubicBezTo>
                  <a:cubicBezTo>
                    <a:pt x="785" y="387"/>
                    <a:pt x="736" y="354"/>
                    <a:pt x="719" y="287"/>
                  </a:cubicBezTo>
                  <a:cubicBezTo>
                    <a:pt x="716" y="251"/>
                    <a:pt x="716" y="213"/>
                    <a:pt x="713" y="175"/>
                  </a:cubicBezTo>
                  <a:cubicBezTo>
                    <a:pt x="711" y="144"/>
                    <a:pt x="693" y="114"/>
                    <a:pt x="665" y="98"/>
                  </a:cubicBezTo>
                  <a:cubicBezTo>
                    <a:pt x="662" y="85"/>
                    <a:pt x="660" y="72"/>
                    <a:pt x="657" y="59"/>
                  </a:cubicBezTo>
                  <a:cubicBezTo>
                    <a:pt x="646" y="23"/>
                    <a:pt x="613" y="0"/>
                    <a:pt x="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59" name="Google Shape;4059;p8"/>
            <p:cNvSpPr/>
            <p:nvPr/>
          </p:nvSpPr>
          <p:spPr>
            <a:xfrm>
              <a:off x="1665200" y="4444950"/>
              <a:ext cx="293525" cy="138625"/>
            </a:xfrm>
            <a:custGeom>
              <a:avLst/>
              <a:gdLst/>
              <a:ahLst/>
              <a:cxnLst/>
              <a:rect l="l" t="t" r="r" b="b"/>
              <a:pathLst>
                <a:path w="11741" h="5545" extrusionOk="0">
                  <a:moveTo>
                    <a:pt x="11532" y="0"/>
                  </a:moveTo>
                  <a:cubicBezTo>
                    <a:pt x="11527" y="0"/>
                    <a:pt x="11521" y="1"/>
                    <a:pt x="11516" y="1"/>
                  </a:cubicBezTo>
                  <a:cubicBezTo>
                    <a:pt x="11460" y="8"/>
                    <a:pt x="11405" y="19"/>
                    <a:pt x="11350" y="35"/>
                  </a:cubicBezTo>
                  <a:cubicBezTo>
                    <a:pt x="11309" y="47"/>
                    <a:pt x="11277" y="76"/>
                    <a:pt x="11262" y="116"/>
                  </a:cubicBezTo>
                  <a:cubicBezTo>
                    <a:pt x="10652" y="454"/>
                    <a:pt x="9973" y="887"/>
                    <a:pt x="9653" y="1500"/>
                  </a:cubicBezTo>
                  <a:cubicBezTo>
                    <a:pt x="9642" y="1519"/>
                    <a:pt x="9657" y="1540"/>
                    <a:pt x="9676" y="1540"/>
                  </a:cubicBezTo>
                  <a:cubicBezTo>
                    <a:pt x="9680" y="1540"/>
                    <a:pt x="9684" y="1539"/>
                    <a:pt x="9689" y="1536"/>
                  </a:cubicBezTo>
                  <a:cubicBezTo>
                    <a:pt x="10138" y="1317"/>
                    <a:pt x="10573" y="1033"/>
                    <a:pt x="10998" y="746"/>
                  </a:cubicBezTo>
                  <a:lnTo>
                    <a:pt x="10998" y="746"/>
                  </a:lnTo>
                  <a:cubicBezTo>
                    <a:pt x="10952" y="867"/>
                    <a:pt x="10898" y="984"/>
                    <a:pt x="10839" y="1098"/>
                  </a:cubicBezTo>
                  <a:cubicBezTo>
                    <a:pt x="10576" y="1581"/>
                    <a:pt x="10183" y="1983"/>
                    <a:pt x="9790" y="2358"/>
                  </a:cubicBezTo>
                  <a:cubicBezTo>
                    <a:pt x="9056" y="3062"/>
                    <a:pt x="8165" y="3603"/>
                    <a:pt x="7271" y="4076"/>
                  </a:cubicBezTo>
                  <a:cubicBezTo>
                    <a:pt x="5117" y="5215"/>
                    <a:pt x="2826" y="5370"/>
                    <a:pt x="451" y="5370"/>
                  </a:cubicBezTo>
                  <a:cubicBezTo>
                    <a:pt x="309" y="5370"/>
                    <a:pt x="167" y="5369"/>
                    <a:pt x="25" y="5368"/>
                  </a:cubicBezTo>
                  <a:cubicBezTo>
                    <a:pt x="0" y="5368"/>
                    <a:pt x="2" y="5401"/>
                    <a:pt x="25" y="5405"/>
                  </a:cubicBezTo>
                  <a:cubicBezTo>
                    <a:pt x="794" y="5492"/>
                    <a:pt x="1546" y="5544"/>
                    <a:pt x="2284" y="5544"/>
                  </a:cubicBezTo>
                  <a:cubicBezTo>
                    <a:pt x="4151" y="5544"/>
                    <a:pt x="5929" y="5212"/>
                    <a:pt x="7684" y="4289"/>
                  </a:cubicBezTo>
                  <a:cubicBezTo>
                    <a:pt x="8688" y="3759"/>
                    <a:pt x="9628" y="3092"/>
                    <a:pt x="10424" y="2280"/>
                  </a:cubicBezTo>
                  <a:cubicBezTo>
                    <a:pt x="10729" y="1968"/>
                    <a:pt x="11096" y="1535"/>
                    <a:pt x="11318" y="1074"/>
                  </a:cubicBezTo>
                  <a:cubicBezTo>
                    <a:pt x="11378" y="1385"/>
                    <a:pt x="11474" y="1691"/>
                    <a:pt x="11601" y="1981"/>
                  </a:cubicBezTo>
                  <a:cubicBezTo>
                    <a:pt x="11609" y="1999"/>
                    <a:pt x="11624" y="2006"/>
                    <a:pt x="11640" y="2006"/>
                  </a:cubicBezTo>
                  <a:cubicBezTo>
                    <a:pt x="11666" y="2006"/>
                    <a:pt x="11693" y="1985"/>
                    <a:pt x="11693" y="1956"/>
                  </a:cubicBezTo>
                  <a:cubicBezTo>
                    <a:pt x="11685" y="1684"/>
                    <a:pt x="11697" y="1412"/>
                    <a:pt x="11664" y="1138"/>
                  </a:cubicBezTo>
                  <a:cubicBezTo>
                    <a:pt x="11633" y="884"/>
                    <a:pt x="11582" y="626"/>
                    <a:pt x="11556" y="370"/>
                  </a:cubicBezTo>
                  <a:lnTo>
                    <a:pt x="11608" y="336"/>
                  </a:lnTo>
                  <a:cubicBezTo>
                    <a:pt x="11740" y="246"/>
                    <a:pt x="11710" y="0"/>
                    <a:pt x="11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0" name="Google Shape;4060;p8"/>
            <p:cNvSpPr/>
            <p:nvPr/>
          </p:nvSpPr>
          <p:spPr>
            <a:xfrm>
              <a:off x="1884600" y="4565050"/>
              <a:ext cx="49425" cy="42275"/>
            </a:xfrm>
            <a:custGeom>
              <a:avLst/>
              <a:gdLst/>
              <a:ahLst/>
              <a:cxnLst/>
              <a:rect l="l" t="t" r="r" b="b"/>
              <a:pathLst>
                <a:path w="1977" h="1691" extrusionOk="0">
                  <a:moveTo>
                    <a:pt x="912" y="1"/>
                  </a:moveTo>
                  <a:cubicBezTo>
                    <a:pt x="717" y="1"/>
                    <a:pt x="536" y="87"/>
                    <a:pt x="375" y="276"/>
                  </a:cubicBezTo>
                  <a:cubicBezTo>
                    <a:pt x="137" y="555"/>
                    <a:pt x="1" y="998"/>
                    <a:pt x="111" y="1352"/>
                  </a:cubicBezTo>
                  <a:cubicBezTo>
                    <a:pt x="115" y="1365"/>
                    <a:pt x="126" y="1372"/>
                    <a:pt x="138" y="1372"/>
                  </a:cubicBezTo>
                  <a:cubicBezTo>
                    <a:pt x="149" y="1372"/>
                    <a:pt x="161" y="1365"/>
                    <a:pt x="165" y="1352"/>
                  </a:cubicBezTo>
                  <a:cubicBezTo>
                    <a:pt x="224" y="1191"/>
                    <a:pt x="301" y="943"/>
                    <a:pt x="409" y="725"/>
                  </a:cubicBezTo>
                  <a:lnTo>
                    <a:pt x="409" y="725"/>
                  </a:lnTo>
                  <a:cubicBezTo>
                    <a:pt x="404" y="776"/>
                    <a:pt x="403" y="829"/>
                    <a:pt x="404" y="879"/>
                  </a:cubicBezTo>
                  <a:cubicBezTo>
                    <a:pt x="422" y="1176"/>
                    <a:pt x="537" y="1440"/>
                    <a:pt x="803" y="1591"/>
                  </a:cubicBezTo>
                  <a:cubicBezTo>
                    <a:pt x="928" y="1662"/>
                    <a:pt x="1051" y="1691"/>
                    <a:pt x="1171" y="1691"/>
                  </a:cubicBezTo>
                  <a:cubicBezTo>
                    <a:pt x="1442" y="1691"/>
                    <a:pt x="1700" y="1543"/>
                    <a:pt x="1938" y="1383"/>
                  </a:cubicBezTo>
                  <a:cubicBezTo>
                    <a:pt x="1976" y="1357"/>
                    <a:pt x="1956" y="1300"/>
                    <a:pt x="1914" y="1300"/>
                  </a:cubicBezTo>
                  <a:cubicBezTo>
                    <a:pt x="1910" y="1300"/>
                    <a:pt x="1907" y="1300"/>
                    <a:pt x="1904" y="1301"/>
                  </a:cubicBezTo>
                  <a:cubicBezTo>
                    <a:pt x="1795" y="1319"/>
                    <a:pt x="1657" y="1334"/>
                    <a:pt x="1515" y="1334"/>
                  </a:cubicBezTo>
                  <a:cubicBezTo>
                    <a:pt x="1147" y="1334"/>
                    <a:pt x="747" y="1235"/>
                    <a:pt x="721" y="838"/>
                  </a:cubicBezTo>
                  <a:cubicBezTo>
                    <a:pt x="709" y="679"/>
                    <a:pt x="755" y="507"/>
                    <a:pt x="870" y="394"/>
                  </a:cubicBezTo>
                  <a:cubicBezTo>
                    <a:pt x="905" y="360"/>
                    <a:pt x="942" y="348"/>
                    <a:pt x="981" y="348"/>
                  </a:cubicBezTo>
                  <a:cubicBezTo>
                    <a:pt x="1074" y="348"/>
                    <a:pt x="1175" y="417"/>
                    <a:pt x="1269" y="417"/>
                  </a:cubicBezTo>
                  <a:cubicBezTo>
                    <a:pt x="1273" y="417"/>
                    <a:pt x="1277" y="417"/>
                    <a:pt x="1280" y="417"/>
                  </a:cubicBezTo>
                  <a:cubicBezTo>
                    <a:pt x="1425" y="407"/>
                    <a:pt x="1493" y="213"/>
                    <a:pt x="1357" y="135"/>
                  </a:cubicBezTo>
                  <a:cubicBezTo>
                    <a:pt x="1204" y="47"/>
                    <a:pt x="1054" y="1"/>
                    <a:pt x="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1" name="Google Shape;4061;p8"/>
            <p:cNvSpPr/>
            <p:nvPr/>
          </p:nvSpPr>
          <p:spPr>
            <a:xfrm>
              <a:off x="1673975" y="3500700"/>
              <a:ext cx="68150" cy="94475"/>
            </a:xfrm>
            <a:custGeom>
              <a:avLst/>
              <a:gdLst/>
              <a:ahLst/>
              <a:cxnLst/>
              <a:rect l="l" t="t" r="r" b="b"/>
              <a:pathLst>
                <a:path w="2726" h="3779" extrusionOk="0">
                  <a:moveTo>
                    <a:pt x="1351" y="642"/>
                  </a:moveTo>
                  <a:cubicBezTo>
                    <a:pt x="1452" y="988"/>
                    <a:pt x="1560" y="1332"/>
                    <a:pt x="1667" y="1678"/>
                  </a:cubicBezTo>
                  <a:cubicBezTo>
                    <a:pt x="1478" y="1648"/>
                    <a:pt x="1290" y="1633"/>
                    <a:pt x="1100" y="1633"/>
                  </a:cubicBezTo>
                  <a:cubicBezTo>
                    <a:pt x="1053" y="1633"/>
                    <a:pt x="1005" y="1634"/>
                    <a:pt x="957" y="1636"/>
                  </a:cubicBezTo>
                  <a:cubicBezTo>
                    <a:pt x="1078" y="1300"/>
                    <a:pt x="1203" y="967"/>
                    <a:pt x="1351" y="642"/>
                  </a:cubicBezTo>
                  <a:close/>
                  <a:moveTo>
                    <a:pt x="1380" y="1"/>
                  </a:moveTo>
                  <a:cubicBezTo>
                    <a:pt x="1324" y="1"/>
                    <a:pt x="1270" y="27"/>
                    <a:pt x="1241" y="84"/>
                  </a:cubicBezTo>
                  <a:cubicBezTo>
                    <a:pt x="988" y="581"/>
                    <a:pt x="717" y="1129"/>
                    <a:pt x="493" y="1692"/>
                  </a:cubicBezTo>
                  <a:cubicBezTo>
                    <a:pt x="352" y="1719"/>
                    <a:pt x="212" y="1761"/>
                    <a:pt x="78" y="1816"/>
                  </a:cubicBezTo>
                  <a:cubicBezTo>
                    <a:pt x="12" y="1846"/>
                    <a:pt x="37" y="1944"/>
                    <a:pt x="97" y="1961"/>
                  </a:cubicBezTo>
                  <a:cubicBezTo>
                    <a:pt x="186" y="1985"/>
                    <a:pt x="278" y="2005"/>
                    <a:pt x="370" y="2018"/>
                  </a:cubicBezTo>
                  <a:cubicBezTo>
                    <a:pt x="166" y="2586"/>
                    <a:pt x="20" y="3165"/>
                    <a:pt x="0" y="3726"/>
                  </a:cubicBezTo>
                  <a:cubicBezTo>
                    <a:pt x="1" y="3758"/>
                    <a:pt x="29" y="3778"/>
                    <a:pt x="56" y="3778"/>
                  </a:cubicBezTo>
                  <a:cubicBezTo>
                    <a:pt x="73" y="3778"/>
                    <a:pt x="90" y="3771"/>
                    <a:pt x="101" y="3754"/>
                  </a:cubicBezTo>
                  <a:cubicBezTo>
                    <a:pt x="389" y="3214"/>
                    <a:pt x="599" y="2636"/>
                    <a:pt x="806" y="2056"/>
                  </a:cubicBezTo>
                  <a:cubicBezTo>
                    <a:pt x="939" y="2061"/>
                    <a:pt x="1072" y="2066"/>
                    <a:pt x="1205" y="2074"/>
                  </a:cubicBezTo>
                  <a:cubicBezTo>
                    <a:pt x="1405" y="2085"/>
                    <a:pt x="1600" y="2094"/>
                    <a:pt x="1793" y="2097"/>
                  </a:cubicBezTo>
                  <a:cubicBezTo>
                    <a:pt x="1810" y="2149"/>
                    <a:pt x="1825" y="2202"/>
                    <a:pt x="1841" y="2254"/>
                  </a:cubicBezTo>
                  <a:cubicBezTo>
                    <a:pt x="1944" y="2602"/>
                    <a:pt x="1931" y="3330"/>
                    <a:pt x="2231" y="3550"/>
                  </a:cubicBezTo>
                  <a:cubicBezTo>
                    <a:pt x="2243" y="3559"/>
                    <a:pt x="2257" y="3563"/>
                    <a:pt x="2272" y="3563"/>
                  </a:cubicBezTo>
                  <a:cubicBezTo>
                    <a:pt x="2297" y="3563"/>
                    <a:pt x="2323" y="3551"/>
                    <a:pt x="2340" y="3535"/>
                  </a:cubicBezTo>
                  <a:cubicBezTo>
                    <a:pt x="2622" y="3291"/>
                    <a:pt x="2323" y="2636"/>
                    <a:pt x="2243" y="2346"/>
                  </a:cubicBezTo>
                  <a:cubicBezTo>
                    <a:pt x="2220" y="2262"/>
                    <a:pt x="2192" y="2179"/>
                    <a:pt x="2167" y="2095"/>
                  </a:cubicBezTo>
                  <a:cubicBezTo>
                    <a:pt x="2328" y="2090"/>
                    <a:pt x="2491" y="2082"/>
                    <a:pt x="2658" y="2064"/>
                  </a:cubicBezTo>
                  <a:cubicBezTo>
                    <a:pt x="2715" y="2059"/>
                    <a:pt x="2725" y="1980"/>
                    <a:pt x="2673" y="1961"/>
                  </a:cubicBezTo>
                  <a:cubicBezTo>
                    <a:pt x="2476" y="1879"/>
                    <a:pt x="2274" y="1811"/>
                    <a:pt x="2067" y="1759"/>
                  </a:cubicBezTo>
                  <a:cubicBezTo>
                    <a:pt x="1895" y="1214"/>
                    <a:pt x="1708" y="675"/>
                    <a:pt x="1552" y="125"/>
                  </a:cubicBezTo>
                  <a:cubicBezTo>
                    <a:pt x="1531" y="47"/>
                    <a:pt x="1454" y="1"/>
                    <a:pt x="1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2" name="Google Shape;4062;p8"/>
            <p:cNvSpPr/>
            <p:nvPr/>
          </p:nvSpPr>
          <p:spPr>
            <a:xfrm>
              <a:off x="1769025" y="4392850"/>
              <a:ext cx="32025" cy="32400"/>
            </a:xfrm>
            <a:custGeom>
              <a:avLst/>
              <a:gdLst/>
              <a:ahLst/>
              <a:cxnLst/>
              <a:rect l="l" t="t" r="r" b="b"/>
              <a:pathLst>
                <a:path w="1281" h="1296" extrusionOk="0">
                  <a:moveTo>
                    <a:pt x="508" y="1"/>
                  </a:moveTo>
                  <a:cubicBezTo>
                    <a:pt x="480" y="1"/>
                    <a:pt x="452" y="11"/>
                    <a:pt x="432" y="31"/>
                  </a:cubicBezTo>
                  <a:cubicBezTo>
                    <a:pt x="236" y="236"/>
                    <a:pt x="1" y="502"/>
                    <a:pt x="19" y="804"/>
                  </a:cubicBezTo>
                  <a:cubicBezTo>
                    <a:pt x="20" y="830"/>
                    <a:pt x="41" y="846"/>
                    <a:pt x="63" y="846"/>
                  </a:cubicBezTo>
                  <a:cubicBezTo>
                    <a:pt x="77" y="846"/>
                    <a:pt x="90" y="839"/>
                    <a:pt x="99" y="825"/>
                  </a:cubicBezTo>
                  <a:cubicBezTo>
                    <a:pt x="216" y="664"/>
                    <a:pt x="316" y="500"/>
                    <a:pt x="436" y="348"/>
                  </a:cubicBezTo>
                  <a:cubicBezTo>
                    <a:pt x="450" y="441"/>
                    <a:pt x="465" y="533"/>
                    <a:pt x="477" y="628"/>
                  </a:cubicBezTo>
                  <a:cubicBezTo>
                    <a:pt x="467" y="825"/>
                    <a:pt x="483" y="1022"/>
                    <a:pt x="524" y="1214"/>
                  </a:cubicBezTo>
                  <a:cubicBezTo>
                    <a:pt x="537" y="1270"/>
                    <a:pt x="583" y="1295"/>
                    <a:pt x="629" y="1295"/>
                  </a:cubicBezTo>
                  <a:cubicBezTo>
                    <a:pt x="688" y="1295"/>
                    <a:pt x="748" y="1255"/>
                    <a:pt x="747" y="1184"/>
                  </a:cubicBezTo>
                  <a:cubicBezTo>
                    <a:pt x="742" y="1007"/>
                    <a:pt x="728" y="830"/>
                    <a:pt x="701" y="656"/>
                  </a:cubicBezTo>
                  <a:cubicBezTo>
                    <a:pt x="703" y="614"/>
                    <a:pt x="706" y="571"/>
                    <a:pt x="710" y="528"/>
                  </a:cubicBezTo>
                  <a:cubicBezTo>
                    <a:pt x="749" y="561"/>
                    <a:pt x="800" y="579"/>
                    <a:pt x="852" y="579"/>
                  </a:cubicBezTo>
                  <a:cubicBezTo>
                    <a:pt x="854" y="579"/>
                    <a:pt x="857" y="579"/>
                    <a:pt x="859" y="579"/>
                  </a:cubicBezTo>
                  <a:cubicBezTo>
                    <a:pt x="925" y="574"/>
                    <a:pt x="992" y="568"/>
                    <a:pt x="1052" y="535"/>
                  </a:cubicBezTo>
                  <a:cubicBezTo>
                    <a:pt x="1116" y="502"/>
                    <a:pt x="1154" y="441"/>
                    <a:pt x="1220" y="415"/>
                  </a:cubicBezTo>
                  <a:cubicBezTo>
                    <a:pt x="1272" y="395"/>
                    <a:pt x="1280" y="320"/>
                    <a:pt x="1220" y="303"/>
                  </a:cubicBezTo>
                  <a:cubicBezTo>
                    <a:pt x="1136" y="279"/>
                    <a:pt x="1067" y="243"/>
                    <a:pt x="979" y="243"/>
                  </a:cubicBezTo>
                  <a:cubicBezTo>
                    <a:pt x="978" y="243"/>
                    <a:pt x="976" y="243"/>
                    <a:pt x="974" y="243"/>
                  </a:cubicBezTo>
                  <a:cubicBezTo>
                    <a:pt x="949" y="243"/>
                    <a:pt x="928" y="244"/>
                    <a:pt x="908" y="244"/>
                  </a:cubicBezTo>
                  <a:cubicBezTo>
                    <a:pt x="832" y="244"/>
                    <a:pt x="789" y="232"/>
                    <a:pt x="715" y="151"/>
                  </a:cubicBezTo>
                  <a:cubicBezTo>
                    <a:pt x="693" y="131"/>
                    <a:pt x="665" y="120"/>
                    <a:pt x="636" y="120"/>
                  </a:cubicBezTo>
                  <a:cubicBezTo>
                    <a:pt x="630" y="120"/>
                    <a:pt x="623" y="120"/>
                    <a:pt x="616" y="121"/>
                  </a:cubicBezTo>
                  <a:cubicBezTo>
                    <a:pt x="614" y="107"/>
                    <a:pt x="611" y="92"/>
                    <a:pt x="608" y="77"/>
                  </a:cubicBezTo>
                  <a:cubicBezTo>
                    <a:pt x="600" y="27"/>
                    <a:pt x="554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3" name="Google Shape;4063;p8"/>
            <p:cNvSpPr/>
            <p:nvPr/>
          </p:nvSpPr>
          <p:spPr>
            <a:xfrm>
              <a:off x="2021300" y="4068975"/>
              <a:ext cx="81750" cy="92825"/>
            </a:xfrm>
            <a:custGeom>
              <a:avLst/>
              <a:gdLst/>
              <a:ahLst/>
              <a:cxnLst/>
              <a:rect l="l" t="t" r="r" b="b"/>
              <a:pathLst>
                <a:path w="3270" h="3713" extrusionOk="0">
                  <a:moveTo>
                    <a:pt x="864" y="1"/>
                  </a:moveTo>
                  <a:cubicBezTo>
                    <a:pt x="414" y="1"/>
                    <a:pt x="93" y="1170"/>
                    <a:pt x="8" y="1451"/>
                  </a:cubicBezTo>
                  <a:cubicBezTo>
                    <a:pt x="0" y="1481"/>
                    <a:pt x="29" y="1511"/>
                    <a:pt x="57" y="1511"/>
                  </a:cubicBezTo>
                  <a:cubicBezTo>
                    <a:pt x="67" y="1511"/>
                    <a:pt x="77" y="1506"/>
                    <a:pt x="85" y="1497"/>
                  </a:cubicBezTo>
                  <a:cubicBezTo>
                    <a:pt x="305" y="1215"/>
                    <a:pt x="909" y="675"/>
                    <a:pt x="745" y="360"/>
                  </a:cubicBezTo>
                  <a:lnTo>
                    <a:pt x="745" y="360"/>
                  </a:lnTo>
                  <a:cubicBezTo>
                    <a:pt x="847" y="555"/>
                    <a:pt x="932" y="757"/>
                    <a:pt x="1022" y="955"/>
                  </a:cubicBezTo>
                  <a:cubicBezTo>
                    <a:pt x="1158" y="1251"/>
                    <a:pt x="1298" y="1544"/>
                    <a:pt x="1447" y="1835"/>
                  </a:cubicBezTo>
                  <a:cubicBezTo>
                    <a:pt x="1111" y="2399"/>
                    <a:pt x="837" y="2998"/>
                    <a:pt x="753" y="3654"/>
                  </a:cubicBezTo>
                  <a:cubicBezTo>
                    <a:pt x="747" y="3694"/>
                    <a:pt x="777" y="3712"/>
                    <a:pt x="809" y="3712"/>
                  </a:cubicBezTo>
                  <a:cubicBezTo>
                    <a:pt x="832" y="3712"/>
                    <a:pt x="856" y="3703"/>
                    <a:pt x="870" y="3685"/>
                  </a:cubicBezTo>
                  <a:cubicBezTo>
                    <a:pt x="1193" y="3240"/>
                    <a:pt x="1434" y="2750"/>
                    <a:pt x="1690" y="2268"/>
                  </a:cubicBezTo>
                  <a:cubicBezTo>
                    <a:pt x="1762" y="2397"/>
                    <a:pt x="1831" y="2532"/>
                    <a:pt x="1910" y="2660"/>
                  </a:cubicBezTo>
                  <a:cubicBezTo>
                    <a:pt x="2077" y="2931"/>
                    <a:pt x="2362" y="3430"/>
                    <a:pt x="2740" y="3430"/>
                  </a:cubicBezTo>
                  <a:cubicBezTo>
                    <a:pt x="2754" y="3430"/>
                    <a:pt x="2769" y="3429"/>
                    <a:pt x="2784" y="3427"/>
                  </a:cubicBezTo>
                  <a:cubicBezTo>
                    <a:pt x="3266" y="3380"/>
                    <a:pt x="3270" y="2789"/>
                    <a:pt x="3069" y="2474"/>
                  </a:cubicBezTo>
                  <a:cubicBezTo>
                    <a:pt x="3055" y="2453"/>
                    <a:pt x="3027" y="2438"/>
                    <a:pt x="3001" y="2438"/>
                  </a:cubicBezTo>
                  <a:cubicBezTo>
                    <a:pt x="2984" y="2438"/>
                    <a:pt x="2967" y="2445"/>
                    <a:pt x="2955" y="2460"/>
                  </a:cubicBezTo>
                  <a:cubicBezTo>
                    <a:pt x="2851" y="2586"/>
                    <a:pt x="2784" y="2712"/>
                    <a:pt x="2712" y="2847"/>
                  </a:cubicBezTo>
                  <a:cubicBezTo>
                    <a:pt x="2709" y="2843"/>
                    <a:pt x="2707" y="2842"/>
                    <a:pt x="2702" y="2839"/>
                  </a:cubicBezTo>
                  <a:cubicBezTo>
                    <a:pt x="2607" y="2757"/>
                    <a:pt x="2530" y="2652"/>
                    <a:pt x="2454" y="2550"/>
                  </a:cubicBezTo>
                  <a:cubicBezTo>
                    <a:pt x="2275" y="2300"/>
                    <a:pt x="2113" y="2040"/>
                    <a:pt x="1967" y="1769"/>
                  </a:cubicBezTo>
                  <a:cubicBezTo>
                    <a:pt x="2287" y="1229"/>
                    <a:pt x="2718" y="727"/>
                    <a:pt x="2948" y="140"/>
                  </a:cubicBezTo>
                  <a:cubicBezTo>
                    <a:pt x="2958" y="114"/>
                    <a:pt x="2934" y="93"/>
                    <a:pt x="2909" y="93"/>
                  </a:cubicBezTo>
                  <a:cubicBezTo>
                    <a:pt x="2903" y="93"/>
                    <a:pt x="2896" y="94"/>
                    <a:pt x="2891" y="97"/>
                  </a:cubicBezTo>
                  <a:cubicBezTo>
                    <a:pt x="2394" y="373"/>
                    <a:pt x="2052" y="877"/>
                    <a:pt x="1747" y="1356"/>
                  </a:cubicBezTo>
                  <a:lnTo>
                    <a:pt x="1595" y="1060"/>
                  </a:lnTo>
                  <a:cubicBezTo>
                    <a:pt x="1463" y="806"/>
                    <a:pt x="1278" y="199"/>
                    <a:pt x="1016" y="45"/>
                  </a:cubicBezTo>
                  <a:cubicBezTo>
                    <a:pt x="964" y="14"/>
                    <a:pt x="913" y="1"/>
                    <a:pt x="8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4" name="Google Shape;4064;p8"/>
            <p:cNvSpPr/>
            <p:nvPr/>
          </p:nvSpPr>
          <p:spPr>
            <a:xfrm>
              <a:off x="2159175" y="4080250"/>
              <a:ext cx="94425" cy="14850"/>
            </a:xfrm>
            <a:custGeom>
              <a:avLst/>
              <a:gdLst/>
              <a:ahLst/>
              <a:cxnLst/>
              <a:rect l="l" t="t" r="r" b="b"/>
              <a:pathLst>
                <a:path w="3777" h="594" extrusionOk="0">
                  <a:moveTo>
                    <a:pt x="2840" y="1"/>
                  </a:moveTo>
                  <a:cubicBezTo>
                    <a:pt x="2604" y="1"/>
                    <a:pt x="2363" y="31"/>
                    <a:pt x="2143" y="48"/>
                  </a:cubicBezTo>
                  <a:cubicBezTo>
                    <a:pt x="1477" y="101"/>
                    <a:pt x="689" y="112"/>
                    <a:pt x="49" y="299"/>
                  </a:cubicBezTo>
                  <a:cubicBezTo>
                    <a:pt x="8" y="311"/>
                    <a:pt x="0" y="367"/>
                    <a:pt x="38" y="388"/>
                  </a:cubicBezTo>
                  <a:cubicBezTo>
                    <a:pt x="280" y="550"/>
                    <a:pt x="580" y="593"/>
                    <a:pt x="885" y="593"/>
                  </a:cubicBezTo>
                  <a:cubicBezTo>
                    <a:pt x="1160" y="593"/>
                    <a:pt x="1440" y="559"/>
                    <a:pt x="1687" y="545"/>
                  </a:cubicBezTo>
                  <a:cubicBezTo>
                    <a:pt x="1773" y="541"/>
                    <a:pt x="1863" y="539"/>
                    <a:pt x="1956" y="539"/>
                  </a:cubicBezTo>
                  <a:cubicBezTo>
                    <a:pt x="2194" y="539"/>
                    <a:pt x="2448" y="550"/>
                    <a:pt x="2700" y="550"/>
                  </a:cubicBezTo>
                  <a:cubicBezTo>
                    <a:pt x="3056" y="550"/>
                    <a:pt x="3407" y="527"/>
                    <a:pt x="3701" y="417"/>
                  </a:cubicBezTo>
                  <a:cubicBezTo>
                    <a:pt x="3752" y="399"/>
                    <a:pt x="3777" y="335"/>
                    <a:pt x="3734" y="294"/>
                  </a:cubicBezTo>
                  <a:cubicBezTo>
                    <a:pt x="3492" y="60"/>
                    <a:pt x="3171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5" name="Google Shape;4065;p8"/>
            <p:cNvSpPr/>
            <p:nvPr/>
          </p:nvSpPr>
          <p:spPr>
            <a:xfrm>
              <a:off x="2161175" y="4107100"/>
              <a:ext cx="89525" cy="10000"/>
            </a:xfrm>
            <a:custGeom>
              <a:avLst/>
              <a:gdLst/>
              <a:ahLst/>
              <a:cxnLst/>
              <a:rect l="l" t="t" r="r" b="b"/>
              <a:pathLst>
                <a:path w="3581" h="400" extrusionOk="0">
                  <a:moveTo>
                    <a:pt x="1848" y="1"/>
                  </a:moveTo>
                  <a:cubicBezTo>
                    <a:pt x="1245" y="1"/>
                    <a:pt x="647" y="59"/>
                    <a:pt x="63" y="265"/>
                  </a:cubicBezTo>
                  <a:cubicBezTo>
                    <a:pt x="1" y="283"/>
                    <a:pt x="14" y="374"/>
                    <a:pt x="78" y="377"/>
                  </a:cubicBezTo>
                  <a:cubicBezTo>
                    <a:pt x="395" y="391"/>
                    <a:pt x="711" y="400"/>
                    <a:pt x="1026" y="400"/>
                  </a:cubicBezTo>
                  <a:cubicBezTo>
                    <a:pt x="1863" y="400"/>
                    <a:pt x="2694" y="341"/>
                    <a:pt x="3519" y="180"/>
                  </a:cubicBezTo>
                  <a:cubicBezTo>
                    <a:pt x="3580" y="167"/>
                    <a:pt x="3562" y="80"/>
                    <a:pt x="3506" y="77"/>
                  </a:cubicBezTo>
                  <a:cubicBezTo>
                    <a:pt x="2955" y="49"/>
                    <a:pt x="2399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6" name="Google Shape;4066;p8"/>
            <p:cNvSpPr/>
            <p:nvPr/>
          </p:nvSpPr>
          <p:spPr>
            <a:xfrm>
              <a:off x="2279825" y="3932425"/>
              <a:ext cx="223600" cy="276850"/>
            </a:xfrm>
            <a:custGeom>
              <a:avLst/>
              <a:gdLst/>
              <a:ahLst/>
              <a:cxnLst/>
              <a:rect l="l" t="t" r="r" b="b"/>
              <a:pathLst>
                <a:path w="8944" h="11074" extrusionOk="0">
                  <a:moveTo>
                    <a:pt x="6293" y="0"/>
                  </a:moveTo>
                  <a:cubicBezTo>
                    <a:pt x="4766" y="0"/>
                    <a:pt x="3244" y="51"/>
                    <a:pt x="1741" y="397"/>
                  </a:cubicBezTo>
                  <a:cubicBezTo>
                    <a:pt x="1629" y="423"/>
                    <a:pt x="1559" y="532"/>
                    <a:pt x="1556" y="640"/>
                  </a:cubicBezTo>
                  <a:cubicBezTo>
                    <a:pt x="1467" y="3668"/>
                    <a:pt x="1444" y="6727"/>
                    <a:pt x="850" y="9706"/>
                  </a:cubicBezTo>
                  <a:cubicBezTo>
                    <a:pt x="762" y="9124"/>
                    <a:pt x="727" y="8525"/>
                    <a:pt x="666" y="7959"/>
                  </a:cubicBezTo>
                  <a:cubicBezTo>
                    <a:pt x="606" y="7395"/>
                    <a:pt x="622" y="6729"/>
                    <a:pt x="368" y="6209"/>
                  </a:cubicBezTo>
                  <a:cubicBezTo>
                    <a:pt x="351" y="6176"/>
                    <a:pt x="322" y="6161"/>
                    <a:pt x="291" y="6161"/>
                  </a:cubicBezTo>
                  <a:cubicBezTo>
                    <a:pt x="248" y="6161"/>
                    <a:pt x="202" y="6190"/>
                    <a:pt x="189" y="6234"/>
                  </a:cubicBezTo>
                  <a:cubicBezTo>
                    <a:pt x="0" y="6826"/>
                    <a:pt x="160" y="7553"/>
                    <a:pt x="215" y="8158"/>
                  </a:cubicBezTo>
                  <a:cubicBezTo>
                    <a:pt x="297" y="9052"/>
                    <a:pt x="335" y="10038"/>
                    <a:pt x="616" y="10897"/>
                  </a:cubicBezTo>
                  <a:cubicBezTo>
                    <a:pt x="653" y="11012"/>
                    <a:pt x="761" y="11074"/>
                    <a:pt x="865" y="11074"/>
                  </a:cubicBezTo>
                  <a:cubicBezTo>
                    <a:pt x="965" y="11074"/>
                    <a:pt x="1062" y="11018"/>
                    <a:pt x="1093" y="10897"/>
                  </a:cubicBezTo>
                  <a:cubicBezTo>
                    <a:pt x="1800" y="8174"/>
                    <a:pt x="1933" y="5366"/>
                    <a:pt x="2010" y="2567"/>
                  </a:cubicBezTo>
                  <a:cubicBezTo>
                    <a:pt x="2016" y="2290"/>
                    <a:pt x="1882" y="881"/>
                    <a:pt x="2202" y="805"/>
                  </a:cubicBezTo>
                  <a:cubicBezTo>
                    <a:pt x="3058" y="607"/>
                    <a:pt x="3946" y="554"/>
                    <a:pt x="4822" y="512"/>
                  </a:cubicBezTo>
                  <a:cubicBezTo>
                    <a:pt x="6201" y="445"/>
                    <a:pt x="7517" y="422"/>
                    <a:pt x="8872" y="130"/>
                  </a:cubicBezTo>
                  <a:cubicBezTo>
                    <a:pt x="8943" y="115"/>
                    <a:pt x="8928" y="5"/>
                    <a:pt x="8857" y="5"/>
                  </a:cubicBezTo>
                  <a:cubicBezTo>
                    <a:pt x="8856" y="5"/>
                    <a:pt x="8856" y="5"/>
                    <a:pt x="8855" y="5"/>
                  </a:cubicBezTo>
                  <a:cubicBezTo>
                    <a:pt x="8633" y="8"/>
                    <a:pt x="8410" y="9"/>
                    <a:pt x="8187" y="9"/>
                  </a:cubicBezTo>
                  <a:cubicBezTo>
                    <a:pt x="7556" y="9"/>
                    <a:pt x="6924" y="0"/>
                    <a:pt x="6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7" name="Google Shape;4067;p8"/>
            <p:cNvSpPr/>
            <p:nvPr/>
          </p:nvSpPr>
          <p:spPr>
            <a:xfrm>
              <a:off x="2373975" y="3979325"/>
              <a:ext cx="67875" cy="96700"/>
            </a:xfrm>
            <a:custGeom>
              <a:avLst/>
              <a:gdLst/>
              <a:ahLst/>
              <a:cxnLst/>
              <a:rect l="l" t="t" r="r" b="b"/>
              <a:pathLst>
                <a:path w="2715" h="3868" extrusionOk="0">
                  <a:moveTo>
                    <a:pt x="1431" y="540"/>
                  </a:moveTo>
                  <a:cubicBezTo>
                    <a:pt x="1446" y="575"/>
                    <a:pt x="1456" y="613"/>
                    <a:pt x="1459" y="650"/>
                  </a:cubicBezTo>
                  <a:cubicBezTo>
                    <a:pt x="1503" y="993"/>
                    <a:pt x="1218" y="1367"/>
                    <a:pt x="1021" y="1621"/>
                  </a:cubicBezTo>
                  <a:cubicBezTo>
                    <a:pt x="956" y="1702"/>
                    <a:pt x="885" y="1779"/>
                    <a:pt x="811" y="1851"/>
                  </a:cubicBezTo>
                  <a:cubicBezTo>
                    <a:pt x="916" y="1461"/>
                    <a:pt x="1090" y="1078"/>
                    <a:pt x="1279" y="752"/>
                  </a:cubicBezTo>
                  <a:cubicBezTo>
                    <a:pt x="1323" y="677"/>
                    <a:pt x="1374" y="604"/>
                    <a:pt x="1431" y="540"/>
                  </a:cubicBezTo>
                  <a:close/>
                  <a:moveTo>
                    <a:pt x="1456" y="1"/>
                  </a:moveTo>
                  <a:cubicBezTo>
                    <a:pt x="1203" y="1"/>
                    <a:pt x="985" y="343"/>
                    <a:pt x="878" y="517"/>
                  </a:cubicBezTo>
                  <a:cubicBezTo>
                    <a:pt x="568" y="1029"/>
                    <a:pt x="285" y="1744"/>
                    <a:pt x="260" y="2410"/>
                  </a:cubicBezTo>
                  <a:cubicBezTo>
                    <a:pt x="144" y="2550"/>
                    <a:pt x="48" y="2694"/>
                    <a:pt x="6" y="2848"/>
                  </a:cubicBezTo>
                  <a:cubicBezTo>
                    <a:pt x="1" y="2873"/>
                    <a:pt x="17" y="2896"/>
                    <a:pt x="42" y="2896"/>
                  </a:cubicBezTo>
                  <a:cubicBezTo>
                    <a:pt x="52" y="2897"/>
                    <a:pt x="63" y="2897"/>
                    <a:pt x="73" y="2897"/>
                  </a:cubicBezTo>
                  <a:cubicBezTo>
                    <a:pt x="146" y="2897"/>
                    <a:pt x="217" y="2882"/>
                    <a:pt x="285" y="2855"/>
                  </a:cubicBezTo>
                  <a:cubicBezTo>
                    <a:pt x="304" y="2978"/>
                    <a:pt x="337" y="3098"/>
                    <a:pt x="385" y="3213"/>
                  </a:cubicBezTo>
                  <a:cubicBezTo>
                    <a:pt x="537" y="3574"/>
                    <a:pt x="866" y="3867"/>
                    <a:pt x="1245" y="3867"/>
                  </a:cubicBezTo>
                  <a:cubicBezTo>
                    <a:pt x="1331" y="3867"/>
                    <a:pt x="1419" y="3852"/>
                    <a:pt x="1508" y="3820"/>
                  </a:cubicBezTo>
                  <a:cubicBezTo>
                    <a:pt x="1887" y="3682"/>
                    <a:pt x="2066" y="3313"/>
                    <a:pt x="2142" y="2929"/>
                  </a:cubicBezTo>
                  <a:cubicBezTo>
                    <a:pt x="2521" y="2926"/>
                    <a:pt x="2486" y="2560"/>
                    <a:pt x="2668" y="2342"/>
                  </a:cubicBezTo>
                  <a:cubicBezTo>
                    <a:pt x="2714" y="2287"/>
                    <a:pt x="2683" y="2219"/>
                    <a:pt x="2614" y="2210"/>
                  </a:cubicBezTo>
                  <a:cubicBezTo>
                    <a:pt x="2569" y="2204"/>
                    <a:pt x="2531" y="2201"/>
                    <a:pt x="2496" y="2201"/>
                  </a:cubicBezTo>
                  <a:cubicBezTo>
                    <a:pt x="2423" y="2201"/>
                    <a:pt x="2363" y="2216"/>
                    <a:pt x="2278" y="2255"/>
                  </a:cubicBezTo>
                  <a:cubicBezTo>
                    <a:pt x="2240" y="2276"/>
                    <a:pt x="2206" y="2304"/>
                    <a:pt x="2178" y="2337"/>
                  </a:cubicBezTo>
                  <a:cubicBezTo>
                    <a:pt x="2156" y="2227"/>
                    <a:pt x="2060" y="2145"/>
                    <a:pt x="1946" y="2141"/>
                  </a:cubicBezTo>
                  <a:lnTo>
                    <a:pt x="1851" y="2138"/>
                  </a:lnTo>
                  <a:cubicBezTo>
                    <a:pt x="1848" y="2138"/>
                    <a:pt x="1844" y="2138"/>
                    <a:pt x="1841" y="2138"/>
                  </a:cubicBezTo>
                  <a:cubicBezTo>
                    <a:pt x="1708" y="2138"/>
                    <a:pt x="1613" y="2258"/>
                    <a:pt x="1607" y="2383"/>
                  </a:cubicBezTo>
                  <a:cubicBezTo>
                    <a:pt x="1605" y="2491"/>
                    <a:pt x="1638" y="2596"/>
                    <a:pt x="1700" y="2684"/>
                  </a:cubicBezTo>
                  <a:cubicBezTo>
                    <a:pt x="1671" y="3013"/>
                    <a:pt x="1560" y="3414"/>
                    <a:pt x="1243" y="3414"/>
                  </a:cubicBezTo>
                  <a:cubicBezTo>
                    <a:pt x="1224" y="3414"/>
                    <a:pt x="1204" y="3412"/>
                    <a:pt x="1184" y="3409"/>
                  </a:cubicBezTo>
                  <a:cubicBezTo>
                    <a:pt x="846" y="3360"/>
                    <a:pt x="706" y="2891"/>
                    <a:pt x="701" y="2591"/>
                  </a:cubicBezTo>
                  <a:cubicBezTo>
                    <a:pt x="823" y="2488"/>
                    <a:pt x="933" y="2374"/>
                    <a:pt x="1021" y="2291"/>
                  </a:cubicBezTo>
                  <a:cubicBezTo>
                    <a:pt x="1413" y="1915"/>
                    <a:pt x="1794" y="1433"/>
                    <a:pt x="1909" y="891"/>
                  </a:cubicBezTo>
                  <a:cubicBezTo>
                    <a:pt x="1976" y="578"/>
                    <a:pt x="1891" y="152"/>
                    <a:pt x="1564" y="22"/>
                  </a:cubicBezTo>
                  <a:cubicBezTo>
                    <a:pt x="1528" y="7"/>
                    <a:pt x="1492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8" name="Google Shape;4068;p8"/>
            <p:cNvSpPr/>
            <p:nvPr/>
          </p:nvSpPr>
          <p:spPr>
            <a:xfrm>
              <a:off x="2454675" y="3971850"/>
              <a:ext cx="57625" cy="33100"/>
            </a:xfrm>
            <a:custGeom>
              <a:avLst/>
              <a:gdLst/>
              <a:ahLst/>
              <a:cxnLst/>
              <a:rect l="l" t="t" r="r" b="b"/>
              <a:pathLst>
                <a:path w="2305" h="1324" extrusionOk="0">
                  <a:moveTo>
                    <a:pt x="619" y="0"/>
                  </a:moveTo>
                  <a:cubicBezTo>
                    <a:pt x="404" y="0"/>
                    <a:pt x="164" y="139"/>
                    <a:pt x="27" y="277"/>
                  </a:cubicBezTo>
                  <a:cubicBezTo>
                    <a:pt x="1" y="303"/>
                    <a:pt x="27" y="338"/>
                    <a:pt x="58" y="338"/>
                  </a:cubicBezTo>
                  <a:cubicBezTo>
                    <a:pt x="59" y="338"/>
                    <a:pt x="60" y="338"/>
                    <a:pt x="62" y="337"/>
                  </a:cubicBezTo>
                  <a:cubicBezTo>
                    <a:pt x="119" y="328"/>
                    <a:pt x="314" y="272"/>
                    <a:pt x="474" y="272"/>
                  </a:cubicBezTo>
                  <a:cubicBezTo>
                    <a:pt x="591" y="272"/>
                    <a:pt x="690" y="302"/>
                    <a:pt x="700" y="403"/>
                  </a:cubicBezTo>
                  <a:cubicBezTo>
                    <a:pt x="726" y="657"/>
                    <a:pt x="388" y="907"/>
                    <a:pt x="221" y="1043"/>
                  </a:cubicBezTo>
                  <a:cubicBezTo>
                    <a:pt x="100" y="1142"/>
                    <a:pt x="209" y="1324"/>
                    <a:pt x="343" y="1324"/>
                  </a:cubicBezTo>
                  <a:cubicBezTo>
                    <a:pt x="356" y="1324"/>
                    <a:pt x="369" y="1322"/>
                    <a:pt x="382" y="1318"/>
                  </a:cubicBezTo>
                  <a:cubicBezTo>
                    <a:pt x="579" y="1263"/>
                    <a:pt x="784" y="1250"/>
                    <a:pt x="989" y="1250"/>
                  </a:cubicBezTo>
                  <a:cubicBezTo>
                    <a:pt x="1133" y="1250"/>
                    <a:pt x="1276" y="1257"/>
                    <a:pt x="1417" y="1259"/>
                  </a:cubicBezTo>
                  <a:cubicBezTo>
                    <a:pt x="1425" y="1259"/>
                    <a:pt x="1434" y="1260"/>
                    <a:pt x="1443" y="1260"/>
                  </a:cubicBezTo>
                  <a:cubicBezTo>
                    <a:pt x="1731" y="1260"/>
                    <a:pt x="1975" y="1180"/>
                    <a:pt x="2255" y="1112"/>
                  </a:cubicBezTo>
                  <a:cubicBezTo>
                    <a:pt x="2304" y="1099"/>
                    <a:pt x="2304" y="1028"/>
                    <a:pt x="2257" y="1015"/>
                  </a:cubicBezTo>
                  <a:cubicBezTo>
                    <a:pt x="1904" y="921"/>
                    <a:pt x="1624" y="825"/>
                    <a:pt x="1254" y="823"/>
                  </a:cubicBezTo>
                  <a:cubicBezTo>
                    <a:pt x="1117" y="823"/>
                    <a:pt x="980" y="836"/>
                    <a:pt x="846" y="862"/>
                  </a:cubicBezTo>
                  <a:cubicBezTo>
                    <a:pt x="995" y="654"/>
                    <a:pt x="1085" y="414"/>
                    <a:pt x="958" y="195"/>
                  </a:cubicBezTo>
                  <a:cubicBezTo>
                    <a:pt x="875" y="54"/>
                    <a:pt x="752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69" name="Google Shape;4069;p8"/>
            <p:cNvSpPr/>
            <p:nvPr/>
          </p:nvSpPr>
          <p:spPr>
            <a:xfrm>
              <a:off x="2352175" y="4094525"/>
              <a:ext cx="203450" cy="15425"/>
            </a:xfrm>
            <a:custGeom>
              <a:avLst/>
              <a:gdLst/>
              <a:ahLst/>
              <a:cxnLst/>
              <a:rect l="l" t="t" r="r" b="b"/>
              <a:pathLst>
                <a:path w="8138" h="617" extrusionOk="0">
                  <a:moveTo>
                    <a:pt x="8061" y="1"/>
                  </a:moveTo>
                  <a:cubicBezTo>
                    <a:pt x="8060" y="1"/>
                    <a:pt x="8059" y="1"/>
                    <a:pt x="8058" y="1"/>
                  </a:cubicBezTo>
                  <a:cubicBezTo>
                    <a:pt x="6736" y="83"/>
                    <a:pt x="5415" y="51"/>
                    <a:pt x="4093" y="83"/>
                  </a:cubicBezTo>
                  <a:cubicBezTo>
                    <a:pt x="3858" y="88"/>
                    <a:pt x="3618" y="89"/>
                    <a:pt x="3377" y="89"/>
                  </a:cubicBezTo>
                  <a:cubicBezTo>
                    <a:pt x="3273" y="89"/>
                    <a:pt x="3168" y="89"/>
                    <a:pt x="3064" y="89"/>
                  </a:cubicBezTo>
                  <a:cubicBezTo>
                    <a:pt x="2044" y="89"/>
                    <a:pt x="996" y="102"/>
                    <a:pt x="46" y="401"/>
                  </a:cubicBezTo>
                  <a:cubicBezTo>
                    <a:pt x="8" y="412"/>
                    <a:pt x="0" y="476"/>
                    <a:pt x="46" y="483"/>
                  </a:cubicBezTo>
                  <a:cubicBezTo>
                    <a:pt x="637" y="587"/>
                    <a:pt x="1249" y="616"/>
                    <a:pt x="1864" y="616"/>
                  </a:cubicBezTo>
                  <a:cubicBezTo>
                    <a:pt x="2612" y="616"/>
                    <a:pt x="3366" y="572"/>
                    <a:pt x="4093" y="563"/>
                  </a:cubicBezTo>
                  <a:cubicBezTo>
                    <a:pt x="5432" y="549"/>
                    <a:pt x="6765" y="399"/>
                    <a:pt x="8073" y="119"/>
                  </a:cubicBezTo>
                  <a:cubicBezTo>
                    <a:pt x="8137" y="104"/>
                    <a:pt x="8124" y="1"/>
                    <a:pt x="8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0" name="Google Shape;4070;p8"/>
            <p:cNvSpPr/>
            <p:nvPr/>
          </p:nvSpPr>
          <p:spPr>
            <a:xfrm>
              <a:off x="2380675" y="4142100"/>
              <a:ext cx="77200" cy="63700"/>
            </a:xfrm>
            <a:custGeom>
              <a:avLst/>
              <a:gdLst/>
              <a:ahLst/>
              <a:cxnLst/>
              <a:rect l="l" t="t" r="r" b="b"/>
              <a:pathLst>
                <a:path w="3088" h="2548" extrusionOk="0">
                  <a:moveTo>
                    <a:pt x="1990" y="0"/>
                  </a:moveTo>
                  <a:cubicBezTo>
                    <a:pt x="980" y="0"/>
                    <a:pt x="1" y="1084"/>
                    <a:pt x="7" y="2062"/>
                  </a:cubicBezTo>
                  <a:cubicBezTo>
                    <a:pt x="7" y="2094"/>
                    <a:pt x="36" y="2116"/>
                    <a:pt x="64" y="2116"/>
                  </a:cubicBezTo>
                  <a:cubicBezTo>
                    <a:pt x="81" y="2116"/>
                    <a:pt x="97" y="2108"/>
                    <a:pt x="107" y="2090"/>
                  </a:cubicBezTo>
                  <a:cubicBezTo>
                    <a:pt x="309" y="1700"/>
                    <a:pt x="606" y="1193"/>
                    <a:pt x="986" y="834"/>
                  </a:cubicBezTo>
                  <a:lnTo>
                    <a:pt x="986" y="834"/>
                  </a:lnTo>
                  <a:cubicBezTo>
                    <a:pt x="904" y="1067"/>
                    <a:pt x="896" y="1344"/>
                    <a:pt x="983" y="1646"/>
                  </a:cubicBezTo>
                  <a:cubicBezTo>
                    <a:pt x="1089" y="2013"/>
                    <a:pt x="1393" y="2389"/>
                    <a:pt x="1769" y="2504"/>
                  </a:cubicBezTo>
                  <a:cubicBezTo>
                    <a:pt x="1867" y="2534"/>
                    <a:pt x="1963" y="2548"/>
                    <a:pt x="2057" y="2548"/>
                  </a:cubicBezTo>
                  <a:cubicBezTo>
                    <a:pt x="2423" y="2548"/>
                    <a:pt x="2751" y="2337"/>
                    <a:pt x="3046" y="2097"/>
                  </a:cubicBezTo>
                  <a:cubicBezTo>
                    <a:pt x="3088" y="2064"/>
                    <a:pt x="3048" y="2016"/>
                    <a:pt x="3007" y="2016"/>
                  </a:cubicBezTo>
                  <a:cubicBezTo>
                    <a:pt x="3000" y="2016"/>
                    <a:pt x="2994" y="2017"/>
                    <a:pt x="2987" y="2020"/>
                  </a:cubicBezTo>
                  <a:cubicBezTo>
                    <a:pt x="2794" y="2105"/>
                    <a:pt x="2581" y="2151"/>
                    <a:pt x="2373" y="2151"/>
                  </a:cubicBezTo>
                  <a:cubicBezTo>
                    <a:pt x="1959" y="2151"/>
                    <a:pt x="1568" y="1966"/>
                    <a:pt x="1399" y="1533"/>
                  </a:cubicBezTo>
                  <a:cubicBezTo>
                    <a:pt x="1136" y="858"/>
                    <a:pt x="1654" y="448"/>
                    <a:pt x="2271" y="448"/>
                  </a:cubicBezTo>
                  <a:cubicBezTo>
                    <a:pt x="2296" y="448"/>
                    <a:pt x="2321" y="449"/>
                    <a:pt x="2346" y="450"/>
                  </a:cubicBezTo>
                  <a:cubicBezTo>
                    <a:pt x="2350" y="450"/>
                    <a:pt x="2355" y="450"/>
                    <a:pt x="2359" y="450"/>
                  </a:cubicBezTo>
                  <a:cubicBezTo>
                    <a:pt x="2577" y="450"/>
                    <a:pt x="2600" y="127"/>
                    <a:pt x="2398" y="63"/>
                  </a:cubicBezTo>
                  <a:cubicBezTo>
                    <a:pt x="2263" y="20"/>
                    <a:pt x="2126" y="0"/>
                    <a:pt x="1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1" name="Google Shape;4071;p8"/>
            <p:cNvSpPr/>
            <p:nvPr/>
          </p:nvSpPr>
          <p:spPr>
            <a:xfrm>
              <a:off x="2599950" y="4066250"/>
              <a:ext cx="83200" cy="64550"/>
            </a:xfrm>
            <a:custGeom>
              <a:avLst/>
              <a:gdLst/>
              <a:ahLst/>
              <a:cxnLst/>
              <a:rect l="l" t="t" r="r" b="b"/>
              <a:pathLst>
                <a:path w="3328" h="2582" extrusionOk="0">
                  <a:moveTo>
                    <a:pt x="1478" y="0"/>
                  </a:moveTo>
                  <a:cubicBezTo>
                    <a:pt x="1458" y="0"/>
                    <a:pt x="1438" y="12"/>
                    <a:pt x="1433" y="36"/>
                  </a:cubicBezTo>
                  <a:cubicBezTo>
                    <a:pt x="1370" y="285"/>
                    <a:pt x="1369" y="531"/>
                    <a:pt x="1392" y="777"/>
                  </a:cubicBezTo>
                  <a:cubicBezTo>
                    <a:pt x="896" y="822"/>
                    <a:pt x="393" y="907"/>
                    <a:pt x="24" y="1260"/>
                  </a:cubicBezTo>
                  <a:cubicBezTo>
                    <a:pt x="1" y="1284"/>
                    <a:pt x="17" y="1325"/>
                    <a:pt x="51" y="1325"/>
                  </a:cubicBezTo>
                  <a:cubicBezTo>
                    <a:pt x="519" y="1324"/>
                    <a:pt x="986" y="1264"/>
                    <a:pt x="1456" y="1246"/>
                  </a:cubicBezTo>
                  <a:cubicBezTo>
                    <a:pt x="1531" y="1671"/>
                    <a:pt x="1633" y="2095"/>
                    <a:pt x="1611" y="2524"/>
                  </a:cubicBezTo>
                  <a:cubicBezTo>
                    <a:pt x="1610" y="2562"/>
                    <a:pt x="1638" y="2582"/>
                    <a:pt x="1668" y="2582"/>
                  </a:cubicBezTo>
                  <a:cubicBezTo>
                    <a:pt x="1692" y="2582"/>
                    <a:pt x="1717" y="2568"/>
                    <a:pt x="1726" y="2541"/>
                  </a:cubicBezTo>
                  <a:cubicBezTo>
                    <a:pt x="1867" y="2098"/>
                    <a:pt x="1877" y="1671"/>
                    <a:pt x="1820" y="1246"/>
                  </a:cubicBezTo>
                  <a:lnTo>
                    <a:pt x="1820" y="1246"/>
                  </a:lnTo>
                  <a:cubicBezTo>
                    <a:pt x="2044" y="1256"/>
                    <a:pt x="2286" y="1280"/>
                    <a:pt x="2520" y="1280"/>
                  </a:cubicBezTo>
                  <a:cubicBezTo>
                    <a:pt x="2746" y="1280"/>
                    <a:pt x="2963" y="1258"/>
                    <a:pt x="3149" y="1182"/>
                  </a:cubicBezTo>
                  <a:cubicBezTo>
                    <a:pt x="3327" y="1109"/>
                    <a:pt x="3324" y="895"/>
                    <a:pt x="3149" y="820"/>
                  </a:cubicBezTo>
                  <a:cubicBezTo>
                    <a:pt x="2938" y="732"/>
                    <a:pt x="2679" y="703"/>
                    <a:pt x="2410" y="703"/>
                  </a:cubicBezTo>
                  <a:cubicBezTo>
                    <a:pt x="2180" y="703"/>
                    <a:pt x="1943" y="724"/>
                    <a:pt x="1725" y="746"/>
                  </a:cubicBezTo>
                  <a:cubicBezTo>
                    <a:pt x="1667" y="512"/>
                    <a:pt x="1600" y="275"/>
                    <a:pt x="1526" y="36"/>
                  </a:cubicBezTo>
                  <a:cubicBezTo>
                    <a:pt x="1519" y="12"/>
                    <a:pt x="1498" y="0"/>
                    <a:pt x="1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2" name="Google Shape;4072;p8"/>
            <p:cNvSpPr/>
            <p:nvPr/>
          </p:nvSpPr>
          <p:spPr>
            <a:xfrm>
              <a:off x="2739775" y="4036450"/>
              <a:ext cx="99375" cy="101700"/>
            </a:xfrm>
            <a:custGeom>
              <a:avLst/>
              <a:gdLst/>
              <a:ahLst/>
              <a:cxnLst/>
              <a:rect l="l" t="t" r="r" b="b"/>
              <a:pathLst>
                <a:path w="3975" h="4068" extrusionOk="0">
                  <a:moveTo>
                    <a:pt x="2487" y="0"/>
                  </a:moveTo>
                  <a:cubicBezTo>
                    <a:pt x="1995" y="0"/>
                    <a:pt x="1548" y="441"/>
                    <a:pt x="1220" y="970"/>
                  </a:cubicBezTo>
                  <a:cubicBezTo>
                    <a:pt x="904" y="1484"/>
                    <a:pt x="681" y="2058"/>
                    <a:pt x="466" y="2621"/>
                  </a:cubicBezTo>
                  <a:cubicBezTo>
                    <a:pt x="369" y="2876"/>
                    <a:pt x="279" y="3136"/>
                    <a:pt x="195" y="3396"/>
                  </a:cubicBezTo>
                  <a:cubicBezTo>
                    <a:pt x="149" y="3534"/>
                    <a:pt x="124" y="3849"/>
                    <a:pt x="34" y="3959"/>
                  </a:cubicBezTo>
                  <a:cubicBezTo>
                    <a:pt x="1" y="4001"/>
                    <a:pt x="31" y="4067"/>
                    <a:pt x="76" y="4067"/>
                  </a:cubicBezTo>
                  <a:cubicBezTo>
                    <a:pt x="86" y="4067"/>
                    <a:pt x="97" y="4064"/>
                    <a:pt x="108" y="4056"/>
                  </a:cubicBezTo>
                  <a:cubicBezTo>
                    <a:pt x="485" y="3792"/>
                    <a:pt x="913" y="2401"/>
                    <a:pt x="1435" y="1421"/>
                  </a:cubicBezTo>
                  <a:lnTo>
                    <a:pt x="1435" y="1421"/>
                  </a:lnTo>
                  <a:cubicBezTo>
                    <a:pt x="1384" y="1640"/>
                    <a:pt x="1356" y="1861"/>
                    <a:pt x="1353" y="2086"/>
                  </a:cubicBezTo>
                  <a:cubicBezTo>
                    <a:pt x="1347" y="2693"/>
                    <a:pt x="1501" y="3485"/>
                    <a:pt x="2042" y="3852"/>
                  </a:cubicBezTo>
                  <a:cubicBezTo>
                    <a:pt x="2246" y="3990"/>
                    <a:pt x="2457" y="4049"/>
                    <a:pt x="2664" y="4049"/>
                  </a:cubicBezTo>
                  <a:cubicBezTo>
                    <a:pt x="3136" y="4049"/>
                    <a:pt x="3594" y="3746"/>
                    <a:pt x="3937" y="3385"/>
                  </a:cubicBezTo>
                  <a:cubicBezTo>
                    <a:pt x="3974" y="3344"/>
                    <a:pt x="3946" y="3266"/>
                    <a:pt x="3892" y="3266"/>
                  </a:cubicBezTo>
                  <a:cubicBezTo>
                    <a:pt x="3885" y="3266"/>
                    <a:pt x="3877" y="3267"/>
                    <a:pt x="3869" y="3270"/>
                  </a:cubicBezTo>
                  <a:cubicBezTo>
                    <a:pt x="3540" y="3397"/>
                    <a:pt x="3236" y="3468"/>
                    <a:pt x="2970" y="3468"/>
                  </a:cubicBezTo>
                  <a:cubicBezTo>
                    <a:pt x="2383" y="3468"/>
                    <a:pt x="1978" y="3125"/>
                    <a:pt x="1883" y="2278"/>
                  </a:cubicBezTo>
                  <a:cubicBezTo>
                    <a:pt x="1829" y="1791"/>
                    <a:pt x="1976" y="543"/>
                    <a:pt x="2542" y="543"/>
                  </a:cubicBezTo>
                  <a:cubicBezTo>
                    <a:pt x="2663" y="543"/>
                    <a:pt x="2803" y="600"/>
                    <a:pt x="2964" y="734"/>
                  </a:cubicBezTo>
                  <a:cubicBezTo>
                    <a:pt x="3014" y="776"/>
                    <a:pt x="3068" y="794"/>
                    <a:pt x="3120" y="794"/>
                  </a:cubicBezTo>
                  <a:cubicBezTo>
                    <a:pt x="3297" y="794"/>
                    <a:pt x="3442" y="583"/>
                    <a:pt x="3286" y="414"/>
                  </a:cubicBezTo>
                  <a:cubicBezTo>
                    <a:pt x="3014" y="121"/>
                    <a:pt x="2744" y="0"/>
                    <a:pt x="2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3" name="Google Shape;4073;p8"/>
            <p:cNvSpPr/>
            <p:nvPr/>
          </p:nvSpPr>
          <p:spPr>
            <a:xfrm>
              <a:off x="2885550" y="4047950"/>
              <a:ext cx="49925" cy="13375"/>
            </a:xfrm>
            <a:custGeom>
              <a:avLst/>
              <a:gdLst/>
              <a:ahLst/>
              <a:cxnLst/>
              <a:rect l="l" t="t" r="r" b="b"/>
              <a:pathLst>
                <a:path w="1997" h="535" extrusionOk="0">
                  <a:moveTo>
                    <a:pt x="1454" y="1"/>
                  </a:moveTo>
                  <a:cubicBezTo>
                    <a:pt x="969" y="1"/>
                    <a:pt x="447" y="186"/>
                    <a:pt x="37" y="366"/>
                  </a:cubicBezTo>
                  <a:cubicBezTo>
                    <a:pt x="0" y="381"/>
                    <a:pt x="17" y="427"/>
                    <a:pt x="46" y="438"/>
                  </a:cubicBezTo>
                  <a:cubicBezTo>
                    <a:pt x="232" y="509"/>
                    <a:pt x="393" y="535"/>
                    <a:pt x="571" y="535"/>
                  </a:cubicBezTo>
                  <a:cubicBezTo>
                    <a:pt x="655" y="535"/>
                    <a:pt x="742" y="529"/>
                    <a:pt x="837" y="520"/>
                  </a:cubicBezTo>
                  <a:cubicBezTo>
                    <a:pt x="1157" y="491"/>
                    <a:pt x="1515" y="482"/>
                    <a:pt x="1820" y="379"/>
                  </a:cubicBezTo>
                  <a:cubicBezTo>
                    <a:pt x="1977" y="328"/>
                    <a:pt x="1997" y="84"/>
                    <a:pt x="1820" y="41"/>
                  </a:cubicBezTo>
                  <a:cubicBezTo>
                    <a:pt x="1702" y="13"/>
                    <a:pt x="1579" y="1"/>
                    <a:pt x="1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4" name="Google Shape;4074;p8"/>
            <p:cNvSpPr/>
            <p:nvPr/>
          </p:nvSpPr>
          <p:spPr>
            <a:xfrm>
              <a:off x="3011100" y="3943200"/>
              <a:ext cx="77800" cy="92350"/>
            </a:xfrm>
            <a:custGeom>
              <a:avLst/>
              <a:gdLst/>
              <a:ahLst/>
              <a:cxnLst/>
              <a:rect l="l" t="t" r="r" b="b"/>
              <a:pathLst>
                <a:path w="3112" h="3694" extrusionOk="0">
                  <a:moveTo>
                    <a:pt x="2086" y="455"/>
                  </a:moveTo>
                  <a:cubicBezTo>
                    <a:pt x="2077" y="1062"/>
                    <a:pt x="1658" y="1725"/>
                    <a:pt x="1163" y="2286"/>
                  </a:cubicBezTo>
                  <a:cubicBezTo>
                    <a:pt x="1046" y="1572"/>
                    <a:pt x="1448" y="778"/>
                    <a:pt x="2086" y="455"/>
                  </a:cubicBezTo>
                  <a:close/>
                  <a:moveTo>
                    <a:pt x="2247" y="0"/>
                  </a:moveTo>
                  <a:cubicBezTo>
                    <a:pt x="2230" y="0"/>
                    <a:pt x="2214" y="2"/>
                    <a:pt x="2200" y="7"/>
                  </a:cubicBezTo>
                  <a:cubicBezTo>
                    <a:pt x="1140" y="342"/>
                    <a:pt x="582" y="1565"/>
                    <a:pt x="861" y="2605"/>
                  </a:cubicBezTo>
                  <a:cubicBezTo>
                    <a:pt x="612" y="2856"/>
                    <a:pt x="346" y="3091"/>
                    <a:pt x="64" y="3306"/>
                  </a:cubicBezTo>
                  <a:cubicBezTo>
                    <a:pt x="0" y="3345"/>
                    <a:pt x="33" y="3440"/>
                    <a:pt x="101" y="3440"/>
                  </a:cubicBezTo>
                  <a:cubicBezTo>
                    <a:pt x="107" y="3440"/>
                    <a:pt x="113" y="3439"/>
                    <a:pt x="120" y="3437"/>
                  </a:cubicBezTo>
                  <a:cubicBezTo>
                    <a:pt x="443" y="3381"/>
                    <a:pt x="730" y="3188"/>
                    <a:pt x="986" y="2948"/>
                  </a:cubicBezTo>
                  <a:cubicBezTo>
                    <a:pt x="987" y="2955"/>
                    <a:pt x="989" y="2960"/>
                    <a:pt x="992" y="2965"/>
                  </a:cubicBezTo>
                  <a:cubicBezTo>
                    <a:pt x="1208" y="3406"/>
                    <a:pt x="1663" y="3694"/>
                    <a:pt x="2046" y="3694"/>
                  </a:cubicBezTo>
                  <a:cubicBezTo>
                    <a:pt x="2322" y="3694"/>
                    <a:pt x="2560" y="3544"/>
                    <a:pt x="2642" y="3194"/>
                  </a:cubicBezTo>
                  <a:cubicBezTo>
                    <a:pt x="2767" y="3173"/>
                    <a:pt x="2910" y="3086"/>
                    <a:pt x="3072" y="3016"/>
                  </a:cubicBezTo>
                  <a:cubicBezTo>
                    <a:pt x="3112" y="2999"/>
                    <a:pt x="3103" y="2943"/>
                    <a:pt x="3072" y="2924"/>
                  </a:cubicBezTo>
                  <a:cubicBezTo>
                    <a:pt x="2961" y="2852"/>
                    <a:pt x="2654" y="2806"/>
                    <a:pt x="2651" y="2796"/>
                  </a:cubicBezTo>
                  <a:cubicBezTo>
                    <a:pt x="2623" y="2730"/>
                    <a:pt x="2566" y="2702"/>
                    <a:pt x="2506" y="2702"/>
                  </a:cubicBezTo>
                  <a:cubicBezTo>
                    <a:pt x="2407" y="2702"/>
                    <a:pt x="2298" y="2780"/>
                    <a:pt x="2301" y="2889"/>
                  </a:cubicBezTo>
                  <a:cubicBezTo>
                    <a:pt x="2308" y="3226"/>
                    <a:pt x="2213" y="3351"/>
                    <a:pt x="2076" y="3351"/>
                  </a:cubicBezTo>
                  <a:cubicBezTo>
                    <a:pt x="1831" y="3351"/>
                    <a:pt x="1454" y="2954"/>
                    <a:pt x="1276" y="2643"/>
                  </a:cubicBezTo>
                  <a:cubicBezTo>
                    <a:pt x="1424" y="2473"/>
                    <a:pt x="1558" y="2299"/>
                    <a:pt x="1680" y="2143"/>
                  </a:cubicBezTo>
                  <a:cubicBezTo>
                    <a:pt x="2111" y="1587"/>
                    <a:pt x="2551" y="868"/>
                    <a:pt x="2428" y="135"/>
                  </a:cubicBezTo>
                  <a:cubicBezTo>
                    <a:pt x="2414" y="54"/>
                    <a:pt x="2327" y="0"/>
                    <a:pt x="2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5" name="Google Shape;4075;p8"/>
            <p:cNvSpPr/>
            <p:nvPr/>
          </p:nvSpPr>
          <p:spPr>
            <a:xfrm>
              <a:off x="3001700" y="4069575"/>
              <a:ext cx="100975" cy="12125"/>
            </a:xfrm>
            <a:custGeom>
              <a:avLst/>
              <a:gdLst/>
              <a:ahLst/>
              <a:cxnLst/>
              <a:rect l="l" t="t" r="r" b="b"/>
              <a:pathLst>
                <a:path w="4039" h="485" extrusionOk="0">
                  <a:moveTo>
                    <a:pt x="320" y="1"/>
                  </a:moveTo>
                  <a:cubicBezTo>
                    <a:pt x="239" y="1"/>
                    <a:pt x="159" y="2"/>
                    <a:pt x="79" y="5"/>
                  </a:cubicBezTo>
                  <a:cubicBezTo>
                    <a:pt x="21" y="6"/>
                    <a:pt x="0" y="83"/>
                    <a:pt x="49" y="114"/>
                  </a:cubicBezTo>
                  <a:cubicBezTo>
                    <a:pt x="597" y="434"/>
                    <a:pt x="1289" y="431"/>
                    <a:pt x="1906" y="451"/>
                  </a:cubicBezTo>
                  <a:cubicBezTo>
                    <a:pt x="2182" y="460"/>
                    <a:pt x="2505" y="485"/>
                    <a:pt x="2830" y="485"/>
                  </a:cubicBezTo>
                  <a:cubicBezTo>
                    <a:pt x="3253" y="485"/>
                    <a:pt x="3679" y="442"/>
                    <a:pt x="4006" y="267"/>
                  </a:cubicBezTo>
                  <a:cubicBezTo>
                    <a:pt x="4039" y="247"/>
                    <a:pt x="4039" y="198"/>
                    <a:pt x="4004" y="177"/>
                  </a:cubicBezTo>
                  <a:cubicBezTo>
                    <a:pt x="3775" y="58"/>
                    <a:pt x="3516" y="26"/>
                    <a:pt x="3252" y="26"/>
                  </a:cubicBezTo>
                  <a:cubicBezTo>
                    <a:pt x="2964" y="26"/>
                    <a:pt x="2669" y="64"/>
                    <a:pt x="2397" y="70"/>
                  </a:cubicBezTo>
                  <a:cubicBezTo>
                    <a:pt x="2341" y="71"/>
                    <a:pt x="2285" y="72"/>
                    <a:pt x="2230" y="72"/>
                  </a:cubicBezTo>
                  <a:cubicBezTo>
                    <a:pt x="1593" y="72"/>
                    <a:pt x="955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6" name="Google Shape;4076;p8"/>
            <p:cNvSpPr/>
            <p:nvPr/>
          </p:nvSpPr>
          <p:spPr>
            <a:xfrm>
              <a:off x="3021625" y="4107850"/>
              <a:ext cx="61775" cy="80325"/>
            </a:xfrm>
            <a:custGeom>
              <a:avLst/>
              <a:gdLst/>
              <a:ahLst/>
              <a:cxnLst/>
              <a:rect l="l" t="t" r="r" b="b"/>
              <a:pathLst>
                <a:path w="2471" h="3213" extrusionOk="0">
                  <a:moveTo>
                    <a:pt x="1159" y="1"/>
                  </a:moveTo>
                  <a:cubicBezTo>
                    <a:pt x="819" y="1"/>
                    <a:pt x="479" y="443"/>
                    <a:pt x="299" y="662"/>
                  </a:cubicBezTo>
                  <a:cubicBezTo>
                    <a:pt x="283" y="681"/>
                    <a:pt x="297" y="707"/>
                    <a:pt x="317" y="707"/>
                  </a:cubicBezTo>
                  <a:cubicBezTo>
                    <a:pt x="321" y="707"/>
                    <a:pt x="326" y="705"/>
                    <a:pt x="330" y="703"/>
                  </a:cubicBezTo>
                  <a:cubicBezTo>
                    <a:pt x="488" y="618"/>
                    <a:pt x="925" y="435"/>
                    <a:pt x="1169" y="435"/>
                  </a:cubicBezTo>
                  <a:cubicBezTo>
                    <a:pt x="1213" y="435"/>
                    <a:pt x="1251" y="441"/>
                    <a:pt x="1280" y="455"/>
                  </a:cubicBezTo>
                  <a:cubicBezTo>
                    <a:pt x="1583" y="603"/>
                    <a:pt x="1291" y="1057"/>
                    <a:pt x="1185" y="1241"/>
                  </a:cubicBezTo>
                  <a:cubicBezTo>
                    <a:pt x="889" y="1746"/>
                    <a:pt x="458" y="2151"/>
                    <a:pt x="91" y="2602"/>
                  </a:cubicBezTo>
                  <a:cubicBezTo>
                    <a:pt x="0" y="2712"/>
                    <a:pt x="15" y="2917"/>
                    <a:pt x="182" y="2952"/>
                  </a:cubicBezTo>
                  <a:cubicBezTo>
                    <a:pt x="922" y="3099"/>
                    <a:pt x="1631" y="3211"/>
                    <a:pt x="2386" y="3213"/>
                  </a:cubicBezTo>
                  <a:cubicBezTo>
                    <a:pt x="2453" y="3213"/>
                    <a:pt x="2471" y="3126"/>
                    <a:pt x="2418" y="3091"/>
                  </a:cubicBezTo>
                  <a:cubicBezTo>
                    <a:pt x="1857" y="2721"/>
                    <a:pt x="1267" y="2699"/>
                    <a:pt x="642" y="2609"/>
                  </a:cubicBezTo>
                  <a:cubicBezTo>
                    <a:pt x="1150" y="2055"/>
                    <a:pt x="1739" y="1472"/>
                    <a:pt x="1838" y="719"/>
                  </a:cubicBezTo>
                  <a:cubicBezTo>
                    <a:pt x="1888" y="342"/>
                    <a:pt x="1575" y="89"/>
                    <a:pt x="1245" y="11"/>
                  </a:cubicBezTo>
                  <a:cubicBezTo>
                    <a:pt x="1217" y="4"/>
                    <a:pt x="1188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7" name="Google Shape;4077;p8"/>
            <p:cNvSpPr/>
            <p:nvPr/>
          </p:nvSpPr>
          <p:spPr>
            <a:xfrm>
              <a:off x="3802375" y="3830800"/>
              <a:ext cx="369300" cy="674825"/>
            </a:xfrm>
            <a:custGeom>
              <a:avLst/>
              <a:gdLst/>
              <a:ahLst/>
              <a:cxnLst/>
              <a:rect l="l" t="t" r="r" b="b"/>
              <a:pathLst>
                <a:path w="14772" h="26993" extrusionOk="0">
                  <a:moveTo>
                    <a:pt x="8129" y="539"/>
                  </a:moveTo>
                  <a:cubicBezTo>
                    <a:pt x="8849" y="539"/>
                    <a:pt x="9553" y="729"/>
                    <a:pt x="9769" y="1265"/>
                  </a:cubicBezTo>
                  <a:cubicBezTo>
                    <a:pt x="9999" y="1832"/>
                    <a:pt x="8455" y="2131"/>
                    <a:pt x="8147" y="2183"/>
                  </a:cubicBezTo>
                  <a:cubicBezTo>
                    <a:pt x="7875" y="2228"/>
                    <a:pt x="7599" y="2251"/>
                    <a:pt x="7323" y="2251"/>
                  </a:cubicBezTo>
                  <a:cubicBezTo>
                    <a:pt x="7297" y="2251"/>
                    <a:pt x="7270" y="2251"/>
                    <a:pt x="7243" y="2251"/>
                  </a:cubicBezTo>
                  <a:cubicBezTo>
                    <a:pt x="7074" y="2161"/>
                    <a:pt x="6905" y="2075"/>
                    <a:pt x="6710" y="2011"/>
                  </a:cubicBezTo>
                  <a:cubicBezTo>
                    <a:pt x="6457" y="1928"/>
                    <a:pt x="6213" y="1813"/>
                    <a:pt x="6011" y="1640"/>
                  </a:cubicBezTo>
                  <a:cubicBezTo>
                    <a:pt x="5673" y="1350"/>
                    <a:pt x="6370" y="950"/>
                    <a:pt x="6520" y="869"/>
                  </a:cubicBezTo>
                  <a:cubicBezTo>
                    <a:pt x="6864" y="683"/>
                    <a:pt x="7503" y="539"/>
                    <a:pt x="8129" y="539"/>
                  </a:cubicBezTo>
                  <a:close/>
                  <a:moveTo>
                    <a:pt x="9290" y="2413"/>
                  </a:moveTo>
                  <a:lnTo>
                    <a:pt x="9290" y="2413"/>
                  </a:lnTo>
                  <a:cubicBezTo>
                    <a:pt x="9105" y="2699"/>
                    <a:pt x="8952" y="2994"/>
                    <a:pt x="8913" y="3343"/>
                  </a:cubicBezTo>
                  <a:cubicBezTo>
                    <a:pt x="8805" y="4318"/>
                    <a:pt x="8633" y="5528"/>
                    <a:pt x="8683" y="6631"/>
                  </a:cubicBezTo>
                  <a:cubicBezTo>
                    <a:pt x="8682" y="6844"/>
                    <a:pt x="8683" y="7056"/>
                    <a:pt x="8682" y="7269"/>
                  </a:cubicBezTo>
                  <a:cubicBezTo>
                    <a:pt x="8613" y="8215"/>
                    <a:pt x="8539" y="9163"/>
                    <a:pt x="8449" y="10108"/>
                  </a:cubicBezTo>
                  <a:cubicBezTo>
                    <a:pt x="8280" y="11883"/>
                    <a:pt x="8360" y="13392"/>
                    <a:pt x="9057" y="15044"/>
                  </a:cubicBezTo>
                  <a:cubicBezTo>
                    <a:pt x="9213" y="15418"/>
                    <a:pt x="9386" y="15787"/>
                    <a:pt x="9563" y="16155"/>
                  </a:cubicBezTo>
                  <a:cubicBezTo>
                    <a:pt x="9559" y="16155"/>
                    <a:pt x="9555" y="16155"/>
                    <a:pt x="9551" y="16155"/>
                  </a:cubicBezTo>
                  <a:cubicBezTo>
                    <a:pt x="9064" y="16155"/>
                    <a:pt x="8677" y="16452"/>
                    <a:pt x="8295" y="16818"/>
                  </a:cubicBezTo>
                  <a:cubicBezTo>
                    <a:pt x="8019" y="17084"/>
                    <a:pt x="7753" y="17176"/>
                    <a:pt x="7491" y="17176"/>
                  </a:cubicBezTo>
                  <a:cubicBezTo>
                    <a:pt x="6881" y="17176"/>
                    <a:pt x="6286" y="16674"/>
                    <a:pt x="5608" y="16674"/>
                  </a:cubicBezTo>
                  <a:cubicBezTo>
                    <a:pt x="5591" y="16674"/>
                    <a:pt x="5575" y="16674"/>
                    <a:pt x="5558" y="16675"/>
                  </a:cubicBezTo>
                  <a:cubicBezTo>
                    <a:pt x="5506" y="16680"/>
                    <a:pt x="5455" y="16688"/>
                    <a:pt x="5404" y="16700"/>
                  </a:cubicBezTo>
                  <a:cubicBezTo>
                    <a:pt x="5458" y="16611"/>
                    <a:pt x="5514" y="16522"/>
                    <a:pt x="5567" y="16434"/>
                  </a:cubicBezTo>
                  <a:cubicBezTo>
                    <a:pt x="5987" y="15717"/>
                    <a:pt x="6400" y="14997"/>
                    <a:pt x="6771" y="14254"/>
                  </a:cubicBezTo>
                  <a:lnTo>
                    <a:pt x="6769" y="14254"/>
                  </a:lnTo>
                  <a:cubicBezTo>
                    <a:pt x="6853" y="14085"/>
                    <a:pt x="6853" y="13853"/>
                    <a:pt x="6817" y="13607"/>
                  </a:cubicBezTo>
                  <a:cubicBezTo>
                    <a:pt x="6830" y="11616"/>
                    <a:pt x="6830" y="9624"/>
                    <a:pt x="6820" y="7633"/>
                  </a:cubicBezTo>
                  <a:cubicBezTo>
                    <a:pt x="6840" y="7356"/>
                    <a:pt x="6835" y="7072"/>
                    <a:pt x="6841" y="6767"/>
                  </a:cubicBezTo>
                  <a:cubicBezTo>
                    <a:pt x="6864" y="5819"/>
                    <a:pt x="6877" y="4870"/>
                    <a:pt x="6845" y="3921"/>
                  </a:cubicBezTo>
                  <a:cubicBezTo>
                    <a:pt x="6828" y="3466"/>
                    <a:pt x="6802" y="3051"/>
                    <a:pt x="6654" y="2638"/>
                  </a:cubicBezTo>
                  <a:lnTo>
                    <a:pt x="6654" y="2638"/>
                  </a:lnTo>
                  <a:cubicBezTo>
                    <a:pt x="6927" y="2718"/>
                    <a:pt x="7228" y="2750"/>
                    <a:pt x="7528" y="2750"/>
                  </a:cubicBezTo>
                  <a:cubicBezTo>
                    <a:pt x="7955" y="2750"/>
                    <a:pt x="8382" y="2686"/>
                    <a:pt x="8733" y="2605"/>
                  </a:cubicBezTo>
                  <a:cubicBezTo>
                    <a:pt x="8925" y="2559"/>
                    <a:pt x="9112" y="2495"/>
                    <a:pt x="9290" y="2413"/>
                  </a:cubicBezTo>
                  <a:close/>
                  <a:moveTo>
                    <a:pt x="9416" y="16740"/>
                  </a:moveTo>
                  <a:cubicBezTo>
                    <a:pt x="9617" y="16740"/>
                    <a:pt x="9806" y="16835"/>
                    <a:pt x="9973" y="16967"/>
                  </a:cubicBezTo>
                  <a:cubicBezTo>
                    <a:pt x="10439" y="17874"/>
                    <a:pt x="10932" y="18771"/>
                    <a:pt x="11395" y="19667"/>
                  </a:cubicBezTo>
                  <a:cubicBezTo>
                    <a:pt x="11790" y="20435"/>
                    <a:pt x="12151" y="21225"/>
                    <a:pt x="12584" y="21973"/>
                  </a:cubicBezTo>
                  <a:cubicBezTo>
                    <a:pt x="13019" y="22723"/>
                    <a:pt x="13401" y="23335"/>
                    <a:pt x="13411" y="24116"/>
                  </a:cubicBezTo>
                  <a:cubicBezTo>
                    <a:pt x="13360" y="25605"/>
                    <a:pt x="10227" y="25988"/>
                    <a:pt x="9197" y="26056"/>
                  </a:cubicBezTo>
                  <a:lnTo>
                    <a:pt x="9195" y="26056"/>
                  </a:lnTo>
                  <a:cubicBezTo>
                    <a:pt x="8753" y="26086"/>
                    <a:pt x="8309" y="26102"/>
                    <a:pt x="7865" y="26102"/>
                  </a:cubicBezTo>
                  <a:cubicBezTo>
                    <a:pt x="7251" y="26102"/>
                    <a:pt x="6638" y="26071"/>
                    <a:pt x="6031" y="26001"/>
                  </a:cubicBezTo>
                  <a:cubicBezTo>
                    <a:pt x="5788" y="25951"/>
                    <a:pt x="5529" y="25906"/>
                    <a:pt x="5289" y="25892"/>
                  </a:cubicBezTo>
                  <a:cubicBezTo>
                    <a:pt x="4997" y="25842"/>
                    <a:pt x="4707" y="25784"/>
                    <a:pt x="4418" y="25710"/>
                  </a:cubicBezTo>
                  <a:cubicBezTo>
                    <a:pt x="3354" y="25441"/>
                    <a:pt x="1669" y="24762"/>
                    <a:pt x="1192" y="23606"/>
                  </a:cubicBezTo>
                  <a:cubicBezTo>
                    <a:pt x="1169" y="23392"/>
                    <a:pt x="1221" y="23161"/>
                    <a:pt x="1392" y="22909"/>
                  </a:cubicBezTo>
                  <a:cubicBezTo>
                    <a:pt x="1895" y="22154"/>
                    <a:pt x="2424" y="21412"/>
                    <a:pt x="2924" y="20656"/>
                  </a:cubicBezTo>
                  <a:cubicBezTo>
                    <a:pt x="3531" y="19741"/>
                    <a:pt x="4117" y="18811"/>
                    <a:pt x="4692" y="17876"/>
                  </a:cubicBezTo>
                  <a:cubicBezTo>
                    <a:pt x="5034" y="17590"/>
                    <a:pt x="5378" y="17321"/>
                    <a:pt x="5805" y="17321"/>
                  </a:cubicBezTo>
                  <a:cubicBezTo>
                    <a:pt x="5955" y="17321"/>
                    <a:pt x="6115" y="17354"/>
                    <a:pt x="6288" y="17431"/>
                  </a:cubicBezTo>
                  <a:cubicBezTo>
                    <a:pt x="6634" y="17586"/>
                    <a:pt x="7052" y="17829"/>
                    <a:pt x="7445" y="17829"/>
                  </a:cubicBezTo>
                  <a:cubicBezTo>
                    <a:pt x="7468" y="17829"/>
                    <a:pt x="7491" y="17828"/>
                    <a:pt x="7514" y="17827"/>
                  </a:cubicBezTo>
                  <a:cubicBezTo>
                    <a:pt x="7824" y="17802"/>
                    <a:pt x="8118" y="17753"/>
                    <a:pt x="8352" y="17526"/>
                  </a:cubicBezTo>
                  <a:cubicBezTo>
                    <a:pt x="8523" y="17362"/>
                    <a:pt x="8680" y="17188"/>
                    <a:pt x="8844" y="17019"/>
                  </a:cubicBezTo>
                  <a:cubicBezTo>
                    <a:pt x="9040" y="16819"/>
                    <a:pt x="9233" y="16740"/>
                    <a:pt x="9416" y="16740"/>
                  </a:cubicBezTo>
                  <a:close/>
                  <a:moveTo>
                    <a:pt x="8032" y="0"/>
                  </a:moveTo>
                  <a:cubicBezTo>
                    <a:pt x="7201" y="0"/>
                    <a:pt x="6352" y="259"/>
                    <a:pt x="5801" y="710"/>
                  </a:cubicBezTo>
                  <a:cubicBezTo>
                    <a:pt x="5506" y="952"/>
                    <a:pt x="5362" y="1248"/>
                    <a:pt x="5401" y="1550"/>
                  </a:cubicBezTo>
                  <a:cubicBezTo>
                    <a:pt x="5383" y="1657"/>
                    <a:pt x="5383" y="1764"/>
                    <a:pt x="5419" y="1859"/>
                  </a:cubicBezTo>
                  <a:cubicBezTo>
                    <a:pt x="5678" y="2533"/>
                    <a:pt x="6147" y="2681"/>
                    <a:pt x="6233" y="3525"/>
                  </a:cubicBezTo>
                  <a:cubicBezTo>
                    <a:pt x="6313" y="4327"/>
                    <a:pt x="6306" y="5140"/>
                    <a:pt x="6306" y="5947"/>
                  </a:cubicBezTo>
                  <a:cubicBezTo>
                    <a:pt x="6306" y="6140"/>
                    <a:pt x="6297" y="6340"/>
                    <a:pt x="6285" y="6540"/>
                  </a:cubicBezTo>
                  <a:lnTo>
                    <a:pt x="6285" y="6544"/>
                  </a:lnTo>
                  <a:lnTo>
                    <a:pt x="6285" y="6554"/>
                  </a:lnTo>
                  <a:cubicBezTo>
                    <a:pt x="6267" y="6911"/>
                    <a:pt x="6251" y="7274"/>
                    <a:pt x="6280" y="7625"/>
                  </a:cubicBezTo>
                  <a:cubicBezTo>
                    <a:pt x="6269" y="9454"/>
                    <a:pt x="6272" y="11283"/>
                    <a:pt x="6282" y="13112"/>
                  </a:cubicBezTo>
                  <a:cubicBezTo>
                    <a:pt x="6083" y="13906"/>
                    <a:pt x="5823" y="14618"/>
                    <a:pt x="5393" y="15368"/>
                  </a:cubicBezTo>
                  <a:cubicBezTo>
                    <a:pt x="4843" y="16327"/>
                    <a:pt x="4254" y="17265"/>
                    <a:pt x="3667" y="18204"/>
                  </a:cubicBezTo>
                  <a:cubicBezTo>
                    <a:pt x="2661" y="19815"/>
                    <a:pt x="1311" y="21367"/>
                    <a:pt x="490" y="23071"/>
                  </a:cubicBezTo>
                  <a:cubicBezTo>
                    <a:pt x="1" y="24086"/>
                    <a:pt x="1243" y="24984"/>
                    <a:pt x="1920" y="25489"/>
                  </a:cubicBezTo>
                  <a:cubicBezTo>
                    <a:pt x="2625" y="26015"/>
                    <a:pt x="3536" y="26391"/>
                    <a:pt x="4459" y="26524"/>
                  </a:cubicBezTo>
                  <a:cubicBezTo>
                    <a:pt x="5610" y="26859"/>
                    <a:pt x="6859" y="26972"/>
                    <a:pt x="8064" y="26972"/>
                  </a:cubicBezTo>
                  <a:cubicBezTo>
                    <a:pt x="8164" y="26972"/>
                    <a:pt x="8264" y="26972"/>
                    <a:pt x="8364" y="26970"/>
                  </a:cubicBezTo>
                  <a:cubicBezTo>
                    <a:pt x="8638" y="26985"/>
                    <a:pt x="8913" y="26992"/>
                    <a:pt x="9188" y="26992"/>
                  </a:cubicBezTo>
                  <a:cubicBezTo>
                    <a:pt x="9650" y="26992"/>
                    <a:pt x="10112" y="26971"/>
                    <a:pt x="10572" y="26929"/>
                  </a:cubicBezTo>
                  <a:cubicBezTo>
                    <a:pt x="11571" y="26834"/>
                    <a:pt x="12578" y="26595"/>
                    <a:pt x="13432" y="26053"/>
                  </a:cubicBezTo>
                  <a:cubicBezTo>
                    <a:pt x="13615" y="25937"/>
                    <a:pt x="13782" y="25797"/>
                    <a:pt x="13930" y="25640"/>
                  </a:cubicBezTo>
                  <a:cubicBezTo>
                    <a:pt x="14343" y="25459"/>
                    <a:pt x="14689" y="25180"/>
                    <a:pt x="14712" y="24674"/>
                  </a:cubicBezTo>
                  <a:cubicBezTo>
                    <a:pt x="14771" y="23417"/>
                    <a:pt x="13647" y="22179"/>
                    <a:pt x="13080" y="21127"/>
                  </a:cubicBezTo>
                  <a:cubicBezTo>
                    <a:pt x="11753" y="18663"/>
                    <a:pt x="10445" y="16157"/>
                    <a:pt x="9425" y="13553"/>
                  </a:cubicBezTo>
                  <a:cubicBezTo>
                    <a:pt x="9323" y="13182"/>
                    <a:pt x="9246" y="12805"/>
                    <a:pt x="9192" y="12425"/>
                  </a:cubicBezTo>
                  <a:cubicBezTo>
                    <a:pt x="9192" y="12077"/>
                    <a:pt x="9192" y="11726"/>
                    <a:pt x="9190" y="11378"/>
                  </a:cubicBezTo>
                  <a:cubicBezTo>
                    <a:pt x="9215" y="11337"/>
                    <a:pt x="9228" y="11289"/>
                    <a:pt x="9228" y="11242"/>
                  </a:cubicBezTo>
                  <a:cubicBezTo>
                    <a:pt x="9228" y="10003"/>
                    <a:pt x="9233" y="8766"/>
                    <a:pt x="9226" y="7528"/>
                  </a:cubicBezTo>
                  <a:cubicBezTo>
                    <a:pt x="9497" y="6058"/>
                    <a:pt x="8923" y="4373"/>
                    <a:pt x="9538" y="2974"/>
                  </a:cubicBezTo>
                  <a:cubicBezTo>
                    <a:pt x="9771" y="2443"/>
                    <a:pt x="10242" y="2064"/>
                    <a:pt x="10294" y="1555"/>
                  </a:cubicBezTo>
                  <a:cubicBezTo>
                    <a:pt x="10386" y="1309"/>
                    <a:pt x="10342" y="1034"/>
                    <a:pt x="10066" y="743"/>
                  </a:cubicBezTo>
                  <a:cubicBezTo>
                    <a:pt x="9580" y="229"/>
                    <a:pt x="8814" y="0"/>
                    <a:pt x="8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8" name="Google Shape;4078;p8"/>
            <p:cNvSpPr/>
            <p:nvPr/>
          </p:nvSpPr>
          <p:spPr>
            <a:xfrm>
              <a:off x="3948300" y="4325875"/>
              <a:ext cx="23775" cy="23925"/>
            </a:xfrm>
            <a:custGeom>
              <a:avLst/>
              <a:gdLst/>
              <a:ahLst/>
              <a:cxnLst/>
              <a:rect l="l" t="t" r="r" b="b"/>
              <a:pathLst>
                <a:path w="951" h="957" extrusionOk="0">
                  <a:moveTo>
                    <a:pt x="457" y="1"/>
                  </a:moveTo>
                  <a:cubicBezTo>
                    <a:pt x="377" y="1"/>
                    <a:pt x="293" y="30"/>
                    <a:pt x="217" y="92"/>
                  </a:cubicBezTo>
                  <a:cubicBezTo>
                    <a:pt x="5" y="264"/>
                    <a:pt x="0" y="614"/>
                    <a:pt x="189" y="806"/>
                  </a:cubicBezTo>
                  <a:cubicBezTo>
                    <a:pt x="289" y="908"/>
                    <a:pt x="405" y="956"/>
                    <a:pt x="522" y="956"/>
                  </a:cubicBezTo>
                  <a:cubicBezTo>
                    <a:pt x="633" y="956"/>
                    <a:pt x="745" y="913"/>
                    <a:pt x="847" y="832"/>
                  </a:cubicBezTo>
                  <a:cubicBezTo>
                    <a:pt x="948" y="752"/>
                    <a:pt x="950" y="586"/>
                    <a:pt x="893" y="482"/>
                  </a:cubicBezTo>
                  <a:cubicBezTo>
                    <a:pt x="865" y="433"/>
                    <a:pt x="835" y="386"/>
                    <a:pt x="801" y="343"/>
                  </a:cubicBezTo>
                  <a:cubicBezTo>
                    <a:pt x="791" y="309"/>
                    <a:pt x="786" y="273"/>
                    <a:pt x="773" y="238"/>
                  </a:cubicBezTo>
                  <a:cubicBezTo>
                    <a:pt x="713" y="84"/>
                    <a:pt x="591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79" name="Google Shape;4079;p8"/>
            <p:cNvSpPr/>
            <p:nvPr/>
          </p:nvSpPr>
          <p:spPr>
            <a:xfrm>
              <a:off x="3994400" y="4325875"/>
              <a:ext cx="12900" cy="12325"/>
            </a:xfrm>
            <a:custGeom>
              <a:avLst/>
              <a:gdLst/>
              <a:ahLst/>
              <a:cxnLst/>
              <a:rect l="l" t="t" r="r" b="b"/>
              <a:pathLst>
                <a:path w="516" h="493" extrusionOk="0">
                  <a:moveTo>
                    <a:pt x="228" y="0"/>
                  </a:moveTo>
                  <a:cubicBezTo>
                    <a:pt x="219" y="0"/>
                    <a:pt x="210" y="1"/>
                    <a:pt x="200" y="2"/>
                  </a:cubicBezTo>
                  <a:cubicBezTo>
                    <a:pt x="118" y="13"/>
                    <a:pt x="67" y="48"/>
                    <a:pt x="38" y="125"/>
                  </a:cubicBezTo>
                  <a:cubicBezTo>
                    <a:pt x="0" y="222"/>
                    <a:pt x="33" y="292"/>
                    <a:pt x="76" y="379"/>
                  </a:cubicBezTo>
                  <a:cubicBezTo>
                    <a:pt x="110" y="449"/>
                    <a:pt x="196" y="492"/>
                    <a:pt x="276" y="492"/>
                  </a:cubicBezTo>
                  <a:cubicBezTo>
                    <a:pt x="296" y="492"/>
                    <a:pt x="315" y="490"/>
                    <a:pt x="333" y="484"/>
                  </a:cubicBezTo>
                  <a:cubicBezTo>
                    <a:pt x="397" y="464"/>
                    <a:pt x="438" y="438"/>
                    <a:pt x="471" y="379"/>
                  </a:cubicBezTo>
                  <a:cubicBezTo>
                    <a:pt x="515" y="294"/>
                    <a:pt x="514" y="171"/>
                    <a:pt x="435" y="102"/>
                  </a:cubicBezTo>
                  <a:cubicBezTo>
                    <a:pt x="368" y="47"/>
                    <a:pt x="313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0" name="Google Shape;4080;p8"/>
            <p:cNvSpPr/>
            <p:nvPr/>
          </p:nvSpPr>
          <p:spPr>
            <a:xfrm>
              <a:off x="4015450" y="4303100"/>
              <a:ext cx="13825" cy="10300"/>
            </a:xfrm>
            <a:custGeom>
              <a:avLst/>
              <a:gdLst/>
              <a:ahLst/>
              <a:cxnLst/>
              <a:rect l="l" t="t" r="r" b="b"/>
              <a:pathLst>
                <a:path w="553" h="412" extrusionOk="0">
                  <a:moveTo>
                    <a:pt x="269" y="1"/>
                  </a:moveTo>
                  <a:cubicBezTo>
                    <a:pt x="126" y="1"/>
                    <a:pt x="0" y="163"/>
                    <a:pt x="88" y="308"/>
                  </a:cubicBezTo>
                  <a:cubicBezTo>
                    <a:pt x="95" y="316"/>
                    <a:pt x="101" y="326"/>
                    <a:pt x="106" y="335"/>
                  </a:cubicBezTo>
                  <a:cubicBezTo>
                    <a:pt x="131" y="376"/>
                    <a:pt x="179" y="411"/>
                    <a:pt x="231" y="411"/>
                  </a:cubicBezTo>
                  <a:cubicBezTo>
                    <a:pt x="233" y="411"/>
                    <a:pt x="235" y="411"/>
                    <a:pt x="238" y="411"/>
                  </a:cubicBezTo>
                  <a:lnTo>
                    <a:pt x="264" y="408"/>
                  </a:lnTo>
                  <a:cubicBezTo>
                    <a:pt x="457" y="390"/>
                    <a:pt x="553" y="137"/>
                    <a:pt x="367" y="29"/>
                  </a:cubicBezTo>
                  <a:cubicBezTo>
                    <a:pt x="335" y="9"/>
                    <a:pt x="301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1" name="Google Shape;4081;p8"/>
            <p:cNvSpPr/>
            <p:nvPr/>
          </p:nvSpPr>
          <p:spPr>
            <a:xfrm>
              <a:off x="4034300" y="4392025"/>
              <a:ext cx="20150" cy="22325"/>
            </a:xfrm>
            <a:custGeom>
              <a:avLst/>
              <a:gdLst/>
              <a:ahLst/>
              <a:cxnLst/>
              <a:rect l="l" t="t" r="r" b="b"/>
              <a:pathLst>
                <a:path w="806" h="893" extrusionOk="0">
                  <a:moveTo>
                    <a:pt x="424" y="0"/>
                  </a:moveTo>
                  <a:cubicBezTo>
                    <a:pt x="305" y="0"/>
                    <a:pt x="184" y="66"/>
                    <a:pt x="118" y="164"/>
                  </a:cubicBezTo>
                  <a:cubicBezTo>
                    <a:pt x="117" y="161"/>
                    <a:pt x="115" y="159"/>
                    <a:pt x="113" y="158"/>
                  </a:cubicBezTo>
                  <a:cubicBezTo>
                    <a:pt x="20" y="300"/>
                    <a:pt x="0" y="481"/>
                    <a:pt x="63" y="642"/>
                  </a:cubicBezTo>
                  <a:cubicBezTo>
                    <a:pt x="123" y="809"/>
                    <a:pt x="264" y="893"/>
                    <a:pt x="404" y="893"/>
                  </a:cubicBezTo>
                  <a:cubicBezTo>
                    <a:pt x="544" y="893"/>
                    <a:pt x="684" y="809"/>
                    <a:pt x="745" y="642"/>
                  </a:cubicBezTo>
                  <a:cubicBezTo>
                    <a:pt x="806" y="481"/>
                    <a:pt x="788" y="302"/>
                    <a:pt x="693" y="158"/>
                  </a:cubicBezTo>
                  <a:cubicBezTo>
                    <a:pt x="625" y="46"/>
                    <a:pt x="525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2" name="Google Shape;4082;p8"/>
            <p:cNvSpPr/>
            <p:nvPr/>
          </p:nvSpPr>
          <p:spPr>
            <a:xfrm>
              <a:off x="4014375" y="4428850"/>
              <a:ext cx="20150" cy="15600"/>
            </a:xfrm>
            <a:custGeom>
              <a:avLst/>
              <a:gdLst/>
              <a:ahLst/>
              <a:cxnLst/>
              <a:rect l="l" t="t" r="r" b="b"/>
              <a:pathLst>
                <a:path w="806" h="624" extrusionOk="0">
                  <a:moveTo>
                    <a:pt x="402" y="0"/>
                  </a:moveTo>
                  <a:cubicBezTo>
                    <a:pt x="0" y="0"/>
                    <a:pt x="0" y="624"/>
                    <a:pt x="402" y="624"/>
                  </a:cubicBezTo>
                  <a:cubicBezTo>
                    <a:pt x="804" y="624"/>
                    <a:pt x="805" y="0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3" name="Google Shape;4083;p8"/>
            <p:cNvSpPr/>
            <p:nvPr/>
          </p:nvSpPr>
          <p:spPr>
            <a:xfrm>
              <a:off x="4006000" y="4399950"/>
              <a:ext cx="13600" cy="11700"/>
            </a:xfrm>
            <a:custGeom>
              <a:avLst/>
              <a:gdLst/>
              <a:ahLst/>
              <a:cxnLst/>
              <a:rect l="l" t="t" r="r" b="b"/>
              <a:pathLst>
                <a:path w="544" h="468" extrusionOk="0">
                  <a:moveTo>
                    <a:pt x="318" y="1"/>
                  </a:moveTo>
                  <a:cubicBezTo>
                    <a:pt x="167" y="1"/>
                    <a:pt x="0" y="141"/>
                    <a:pt x="102" y="333"/>
                  </a:cubicBezTo>
                  <a:cubicBezTo>
                    <a:pt x="107" y="341"/>
                    <a:pt x="112" y="349"/>
                    <a:pt x="115" y="357"/>
                  </a:cubicBezTo>
                  <a:cubicBezTo>
                    <a:pt x="157" y="435"/>
                    <a:pt x="220" y="468"/>
                    <a:pt x="285" y="468"/>
                  </a:cubicBezTo>
                  <a:cubicBezTo>
                    <a:pt x="412" y="468"/>
                    <a:pt x="543" y="342"/>
                    <a:pt x="514" y="188"/>
                  </a:cubicBezTo>
                  <a:cubicBezTo>
                    <a:pt x="514" y="180"/>
                    <a:pt x="511" y="170"/>
                    <a:pt x="509" y="161"/>
                  </a:cubicBezTo>
                  <a:cubicBezTo>
                    <a:pt x="488" y="48"/>
                    <a:pt x="405" y="1"/>
                    <a:pt x="3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4" name="Google Shape;4084;p8"/>
            <p:cNvSpPr/>
            <p:nvPr/>
          </p:nvSpPr>
          <p:spPr>
            <a:xfrm>
              <a:off x="3896000" y="4401375"/>
              <a:ext cx="21025" cy="19500"/>
            </a:xfrm>
            <a:custGeom>
              <a:avLst/>
              <a:gdLst/>
              <a:ahLst/>
              <a:cxnLst/>
              <a:rect l="l" t="t" r="r" b="b"/>
              <a:pathLst>
                <a:path w="841" h="780" extrusionOk="0">
                  <a:moveTo>
                    <a:pt x="375" y="0"/>
                  </a:moveTo>
                  <a:cubicBezTo>
                    <a:pt x="145" y="0"/>
                    <a:pt x="1" y="230"/>
                    <a:pt x="34" y="460"/>
                  </a:cubicBezTo>
                  <a:cubicBezTo>
                    <a:pt x="45" y="522"/>
                    <a:pt x="68" y="583"/>
                    <a:pt x="99" y="638"/>
                  </a:cubicBezTo>
                  <a:cubicBezTo>
                    <a:pt x="148" y="733"/>
                    <a:pt x="246" y="780"/>
                    <a:pt x="345" y="780"/>
                  </a:cubicBezTo>
                  <a:cubicBezTo>
                    <a:pt x="421" y="780"/>
                    <a:pt x="498" y="752"/>
                    <a:pt x="554" y="697"/>
                  </a:cubicBezTo>
                  <a:cubicBezTo>
                    <a:pt x="582" y="670"/>
                    <a:pt x="609" y="643"/>
                    <a:pt x="637" y="619"/>
                  </a:cubicBezTo>
                  <a:cubicBezTo>
                    <a:pt x="841" y="432"/>
                    <a:pt x="732" y="84"/>
                    <a:pt x="478" y="15"/>
                  </a:cubicBezTo>
                  <a:cubicBezTo>
                    <a:pt x="442" y="5"/>
                    <a:pt x="407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5" name="Google Shape;4085;p8"/>
            <p:cNvSpPr/>
            <p:nvPr/>
          </p:nvSpPr>
          <p:spPr>
            <a:xfrm>
              <a:off x="3926550" y="4425950"/>
              <a:ext cx="16600" cy="16525"/>
            </a:xfrm>
            <a:custGeom>
              <a:avLst/>
              <a:gdLst/>
              <a:ahLst/>
              <a:cxnLst/>
              <a:rect l="l" t="t" r="r" b="b"/>
              <a:pathLst>
                <a:path w="664" h="661" extrusionOk="0">
                  <a:moveTo>
                    <a:pt x="355" y="0"/>
                  </a:moveTo>
                  <a:cubicBezTo>
                    <a:pt x="282" y="0"/>
                    <a:pt x="210" y="28"/>
                    <a:pt x="157" y="82"/>
                  </a:cubicBezTo>
                  <a:cubicBezTo>
                    <a:pt x="155" y="80"/>
                    <a:pt x="155" y="77"/>
                    <a:pt x="155" y="75"/>
                  </a:cubicBezTo>
                  <a:cubicBezTo>
                    <a:pt x="96" y="136"/>
                    <a:pt x="55" y="211"/>
                    <a:pt x="39" y="295"/>
                  </a:cubicBezTo>
                  <a:cubicBezTo>
                    <a:pt x="35" y="307"/>
                    <a:pt x="39" y="316"/>
                    <a:pt x="37" y="328"/>
                  </a:cubicBezTo>
                  <a:lnTo>
                    <a:pt x="37" y="330"/>
                  </a:lnTo>
                  <a:cubicBezTo>
                    <a:pt x="1" y="364"/>
                    <a:pt x="7" y="421"/>
                    <a:pt x="48" y="449"/>
                  </a:cubicBezTo>
                  <a:cubicBezTo>
                    <a:pt x="88" y="577"/>
                    <a:pt x="209" y="660"/>
                    <a:pt x="334" y="660"/>
                  </a:cubicBezTo>
                  <a:cubicBezTo>
                    <a:pt x="422" y="660"/>
                    <a:pt x="512" y="618"/>
                    <a:pt x="575" y="520"/>
                  </a:cubicBezTo>
                  <a:cubicBezTo>
                    <a:pt x="634" y="426"/>
                    <a:pt x="664" y="308"/>
                    <a:pt x="626" y="200"/>
                  </a:cubicBezTo>
                  <a:cubicBezTo>
                    <a:pt x="577" y="64"/>
                    <a:pt x="465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6" name="Google Shape;4086;p8"/>
            <p:cNvSpPr/>
            <p:nvPr/>
          </p:nvSpPr>
          <p:spPr>
            <a:xfrm>
              <a:off x="3920900" y="4386775"/>
              <a:ext cx="19125" cy="18225"/>
            </a:xfrm>
            <a:custGeom>
              <a:avLst/>
              <a:gdLst/>
              <a:ahLst/>
              <a:cxnLst/>
              <a:rect l="l" t="t" r="r" b="b"/>
              <a:pathLst>
                <a:path w="765" h="729" extrusionOk="0">
                  <a:moveTo>
                    <a:pt x="363" y="0"/>
                  </a:moveTo>
                  <a:cubicBezTo>
                    <a:pt x="221" y="0"/>
                    <a:pt x="76" y="82"/>
                    <a:pt x="50" y="230"/>
                  </a:cubicBezTo>
                  <a:cubicBezTo>
                    <a:pt x="46" y="253"/>
                    <a:pt x="42" y="276"/>
                    <a:pt x="38" y="297"/>
                  </a:cubicBezTo>
                  <a:cubicBezTo>
                    <a:pt x="1" y="512"/>
                    <a:pt x="128" y="729"/>
                    <a:pt x="366" y="729"/>
                  </a:cubicBezTo>
                  <a:cubicBezTo>
                    <a:pt x="640" y="725"/>
                    <a:pt x="765" y="441"/>
                    <a:pt x="658" y="217"/>
                  </a:cubicBezTo>
                  <a:lnTo>
                    <a:pt x="629" y="154"/>
                  </a:lnTo>
                  <a:cubicBezTo>
                    <a:pt x="580" y="49"/>
                    <a:pt x="472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7" name="Google Shape;4087;p8"/>
            <p:cNvSpPr/>
            <p:nvPr/>
          </p:nvSpPr>
          <p:spPr>
            <a:xfrm>
              <a:off x="3926025" y="3780225"/>
              <a:ext cx="23250" cy="23950"/>
            </a:xfrm>
            <a:custGeom>
              <a:avLst/>
              <a:gdLst/>
              <a:ahLst/>
              <a:cxnLst/>
              <a:rect l="l" t="t" r="r" b="b"/>
              <a:pathLst>
                <a:path w="930" h="958" extrusionOk="0">
                  <a:moveTo>
                    <a:pt x="212" y="1"/>
                  </a:moveTo>
                  <a:cubicBezTo>
                    <a:pt x="179" y="1"/>
                    <a:pt x="146" y="5"/>
                    <a:pt x="114" y="15"/>
                  </a:cubicBezTo>
                  <a:cubicBezTo>
                    <a:pt x="56" y="33"/>
                    <a:pt x="1" y="92"/>
                    <a:pt x="6" y="158"/>
                  </a:cubicBezTo>
                  <a:cubicBezTo>
                    <a:pt x="24" y="361"/>
                    <a:pt x="143" y="583"/>
                    <a:pt x="255" y="750"/>
                  </a:cubicBezTo>
                  <a:cubicBezTo>
                    <a:pt x="298" y="814"/>
                    <a:pt x="469" y="957"/>
                    <a:pt x="593" y="957"/>
                  </a:cubicBezTo>
                  <a:cubicBezTo>
                    <a:pt x="627" y="957"/>
                    <a:pt x="658" y="946"/>
                    <a:pt x="681" y="919"/>
                  </a:cubicBezTo>
                  <a:cubicBezTo>
                    <a:pt x="929" y="628"/>
                    <a:pt x="590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8" name="Google Shape;4088;p8"/>
            <p:cNvSpPr/>
            <p:nvPr/>
          </p:nvSpPr>
          <p:spPr>
            <a:xfrm>
              <a:off x="3977575" y="3770275"/>
              <a:ext cx="14550" cy="20225"/>
            </a:xfrm>
            <a:custGeom>
              <a:avLst/>
              <a:gdLst/>
              <a:ahLst/>
              <a:cxnLst/>
              <a:rect l="l" t="t" r="r" b="b"/>
              <a:pathLst>
                <a:path w="582" h="809" extrusionOk="0">
                  <a:moveTo>
                    <a:pt x="229" y="1"/>
                  </a:moveTo>
                  <a:cubicBezTo>
                    <a:pt x="161" y="1"/>
                    <a:pt x="97" y="40"/>
                    <a:pt x="73" y="120"/>
                  </a:cubicBezTo>
                  <a:cubicBezTo>
                    <a:pt x="1" y="353"/>
                    <a:pt x="28" y="666"/>
                    <a:pt x="256" y="800"/>
                  </a:cubicBezTo>
                  <a:cubicBezTo>
                    <a:pt x="266" y="806"/>
                    <a:pt x="277" y="809"/>
                    <a:pt x="287" y="809"/>
                  </a:cubicBezTo>
                  <a:cubicBezTo>
                    <a:pt x="298" y="809"/>
                    <a:pt x="308" y="806"/>
                    <a:pt x="317" y="800"/>
                  </a:cubicBezTo>
                  <a:cubicBezTo>
                    <a:pt x="581" y="644"/>
                    <a:pt x="578" y="231"/>
                    <a:pt x="352" y="46"/>
                  </a:cubicBezTo>
                  <a:cubicBezTo>
                    <a:pt x="315" y="16"/>
                    <a:pt x="271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89" name="Google Shape;4089;p8"/>
            <p:cNvSpPr/>
            <p:nvPr/>
          </p:nvSpPr>
          <p:spPr>
            <a:xfrm>
              <a:off x="4013125" y="3755925"/>
              <a:ext cx="23175" cy="37500"/>
            </a:xfrm>
            <a:custGeom>
              <a:avLst/>
              <a:gdLst/>
              <a:ahLst/>
              <a:cxnLst/>
              <a:rect l="l" t="t" r="r" b="b"/>
              <a:pathLst>
                <a:path w="927" h="1500" extrusionOk="0">
                  <a:moveTo>
                    <a:pt x="723" y="1"/>
                  </a:moveTo>
                  <a:cubicBezTo>
                    <a:pt x="692" y="1"/>
                    <a:pt x="661" y="12"/>
                    <a:pt x="637" y="39"/>
                  </a:cubicBezTo>
                  <a:cubicBezTo>
                    <a:pt x="347" y="365"/>
                    <a:pt x="1" y="1005"/>
                    <a:pt x="235" y="1427"/>
                  </a:cubicBezTo>
                  <a:cubicBezTo>
                    <a:pt x="263" y="1476"/>
                    <a:pt x="312" y="1500"/>
                    <a:pt x="362" y="1500"/>
                  </a:cubicBezTo>
                  <a:cubicBezTo>
                    <a:pt x="401" y="1500"/>
                    <a:pt x="441" y="1485"/>
                    <a:pt x="472" y="1458"/>
                  </a:cubicBezTo>
                  <a:cubicBezTo>
                    <a:pt x="664" y="1286"/>
                    <a:pt x="719" y="1069"/>
                    <a:pt x="788" y="826"/>
                  </a:cubicBezTo>
                  <a:cubicBezTo>
                    <a:pt x="857" y="580"/>
                    <a:pt x="926" y="347"/>
                    <a:pt x="854" y="96"/>
                  </a:cubicBezTo>
                  <a:cubicBezTo>
                    <a:pt x="837" y="39"/>
                    <a:pt x="780" y="1"/>
                    <a:pt x="7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0" name="Google Shape;4090;p8"/>
            <p:cNvSpPr/>
            <p:nvPr/>
          </p:nvSpPr>
          <p:spPr>
            <a:xfrm>
              <a:off x="4067750" y="3774625"/>
              <a:ext cx="21425" cy="26000"/>
            </a:xfrm>
            <a:custGeom>
              <a:avLst/>
              <a:gdLst/>
              <a:ahLst/>
              <a:cxnLst/>
              <a:rect l="l" t="t" r="r" b="b"/>
              <a:pathLst>
                <a:path w="857" h="1040" extrusionOk="0">
                  <a:moveTo>
                    <a:pt x="634" y="0"/>
                  </a:moveTo>
                  <a:cubicBezTo>
                    <a:pt x="614" y="0"/>
                    <a:pt x="592" y="4"/>
                    <a:pt x="567" y="11"/>
                  </a:cubicBezTo>
                  <a:cubicBezTo>
                    <a:pt x="413" y="59"/>
                    <a:pt x="311" y="274"/>
                    <a:pt x="214" y="393"/>
                  </a:cubicBezTo>
                  <a:cubicBezTo>
                    <a:pt x="73" y="569"/>
                    <a:pt x="1" y="761"/>
                    <a:pt x="19" y="986"/>
                  </a:cubicBezTo>
                  <a:cubicBezTo>
                    <a:pt x="22" y="1012"/>
                    <a:pt x="43" y="1039"/>
                    <a:pt x="71" y="1039"/>
                  </a:cubicBezTo>
                  <a:cubicBezTo>
                    <a:pt x="76" y="1039"/>
                    <a:pt x="81" y="1038"/>
                    <a:pt x="86" y="1036"/>
                  </a:cubicBezTo>
                  <a:cubicBezTo>
                    <a:pt x="365" y="925"/>
                    <a:pt x="564" y="831"/>
                    <a:pt x="719" y="556"/>
                  </a:cubicBezTo>
                  <a:cubicBezTo>
                    <a:pt x="786" y="437"/>
                    <a:pt x="856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1" name="Google Shape;4091;p8"/>
            <p:cNvSpPr/>
            <p:nvPr/>
          </p:nvSpPr>
          <p:spPr>
            <a:xfrm>
              <a:off x="3984350" y="4195225"/>
              <a:ext cx="17525" cy="13825"/>
            </a:xfrm>
            <a:custGeom>
              <a:avLst/>
              <a:gdLst/>
              <a:ahLst/>
              <a:cxnLst/>
              <a:rect l="l" t="t" r="r" b="b"/>
              <a:pathLst>
                <a:path w="701" h="553" extrusionOk="0">
                  <a:moveTo>
                    <a:pt x="334" y="0"/>
                  </a:moveTo>
                  <a:cubicBezTo>
                    <a:pt x="252" y="0"/>
                    <a:pt x="173" y="40"/>
                    <a:pt x="125" y="118"/>
                  </a:cubicBezTo>
                  <a:cubicBezTo>
                    <a:pt x="122" y="126"/>
                    <a:pt x="117" y="134"/>
                    <a:pt x="112" y="143"/>
                  </a:cubicBezTo>
                  <a:cubicBezTo>
                    <a:pt x="0" y="328"/>
                    <a:pt x="152" y="552"/>
                    <a:pt x="348" y="552"/>
                  </a:cubicBezTo>
                  <a:cubicBezTo>
                    <a:pt x="371" y="552"/>
                    <a:pt x="395" y="549"/>
                    <a:pt x="419" y="543"/>
                  </a:cubicBezTo>
                  <a:cubicBezTo>
                    <a:pt x="638" y="484"/>
                    <a:pt x="701" y="152"/>
                    <a:pt x="486" y="44"/>
                  </a:cubicBezTo>
                  <a:cubicBezTo>
                    <a:pt x="476" y="39"/>
                    <a:pt x="468" y="34"/>
                    <a:pt x="460" y="31"/>
                  </a:cubicBezTo>
                  <a:cubicBezTo>
                    <a:pt x="419" y="11"/>
                    <a:pt x="37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2" name="Google Shape;4092;p8"/>
            <p:cNvSpPr/>
            <p:nvPr/>
          </p:nvSpPr>
          <p:spPr>
            <a:xfrm>
              <a:off x="3985300" y="4162625"/>
              <a:ext cx="14975" cy="11375"/>
            </a:xfrm>
            <a:custGeom>
              <a:avLst/>
              <a:gdLst/>
              <a:ahLst/>
              <a:cxnLst/>
              <a:rect l="l" t="t" r="r" b="b"/>
              <a:pathLst>
                <a:path w="599" h="455" extrusionOk="0">
                  <a:moveTo>
                    <a:pt x="192" y="1"/>
                  </a:moveTo>
                  <a:cubicBezTo>
                    <a:pt x="96" y="1"/>
                    <a:pt x="11" y="59"/>
                    <a:pt x="7" y="213"/>
                  </a:cubicBezTo>
                  <a:cubicBezTo>
                    <a:pt x="7" y="228"/>
                    <a:pt x="7" y="244"/>
                    <a:pt x="5" y="261"/>
                  </a:cubicBezTo>
                  <a:cubicBezTo>
                    <a:pt x="1" y="382"/>
                    <a:pt x="103" y="455"/>
                    <a:pt x="211" y="455"/>
                  </a:cubicBezTo>
                  <a:cubicBezTo>
                    <a:pt x="225" y="455"/>
                    <a:pt x="240" y="454"/>
                    <a:pt x="254" y="451"/>
                  </a:cubicBezTo>
                  <a:cubicBezTo>
                    <a:pt x="292" y="444"/>
                    <a:pt x="318" y="441"/>
                    <a:pt x="340" y="410"/>
                  </a:cubicBezTo>
                  <a:cubicBezTo>
                    <a:pt x="340" y="408"/>
                    <a:pt x="340" y="407"/>
                    <a:pt x="340" y="405"/>
                  </a:cubicBezTo>
                  <a:cubicBezTo>
                    <a:pt x="598" y="222"/>
                    <a:pt x="37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3" name="Google Shape;4093;p8"/>
            <p:cNvSpPr/>
            <p:nvPr/>
          </p:nvSpPr>
          <p:spPr>
            <a:xfrm>
              <a:off x="3991025" y="4095650"/>
              <a:ext cx="9050" cy="8075"/>
            </a:xfrm>
            <a:custGeom>
              <a:avLst/>
              <a:gdLst/>
              <a:ahLst/>
              <a:cxnLst/>
              <a:rect l="l" t="t" r="r" b="b"/>
              <a:pathLst>
                <a:path w="362" h="323" extrusionOk="0">
                  <a:moveTo>
                    <a:pt x="186" y="1"/>
                  </a:moveTo>
                  <a:cubicBezTo>
                    <a:pt x="147" y="1"/>
                    <a:pt x="107" y="16"/>
                    <a:pt x="78" y="46"/>
                  </a:cubicBezTo>
                  <a:cubicBezTo>
                    <a:pt x="1" y="120"/>
                    <a:pt x="60" y="175"/>
                    <a:pt x="56" y="256"/>
                  </a:cubicBezTo>
                  <a:cubicBezTo>
                    <a:pt x="56" y="294"/>
                    <a:pt x="87" y="322"/>
                    <a:pt x="122" y="322"/>
                  </a:cubicBezTo>
                  <a:cubicBezTo>
                    <a:pt x="128" y="322"/>
                    <a:pt x="134" y="321"/>
                    <a:pt x="140" y="320"/>
                  </a:cubicBezTo>
                  <a:cubicBezTo>
                    <a:pt x="209" y="297"/>
                    <a:pt x="278" y="303"/>
                    <a:pt x="319" y="231"/>
                  </a:cubicBezTo>
                  <a:cubicBezTo>
                    <a:pt x="362" y="157"/>
                    <a:pt x="337" y="64"/>
                    <a:pt x="263" y="21"/>
                  </a:cubicBezTo>
                  <a:cubicBezTo>
                    <a:pt x="239" y="8"/>
                    <a:pt x="213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4" name="Google Shape;4094;p8"/>
            <p:cNvSpPr/>
            <p:nvPr/>
          </p:nvSpPr>
          <p:spPr>
            <a:xfrm>
              <a:off x="3764225" y="3921725"/>
              <a:ext cx="64725" cy="348950"/>
            </a:xfrm>
            <a:custGeom>
              <a:avLst/>
              <a:gdLst/>
              <a:ahLst/>
              <a:cxnLst/>
              <a:rect l="l" t="t" r="r" b="b"/>
              <a:pathLst>
                <a:path w="2589" h="13958" extrusionOk="0">
                  <a:moveTo>
                    <a:pt x="1175" y="1"/>
                  </a:moveTo>
                  <a:cubicBezTo>
                    <a:pt x="1093" y="1"/>
                    <a:pt x="1012" y="38"/>
                    <a:pt x="969" y="120"/>
                  </a:cubicBezTo>
                  <a:cubicBezTo>
                    <a:pt x="600" y="817"/>
                    <a:pt x="219" y="1506"/>
                    <a:pt x="18" y="2270"/>
                  </a:cubicBezTo>
                  <a:cubicBezTo>
                    <a:pt x="1" y="2329"/>
                    <a:pt x="52" y="2382"/>
                    <a:pt x="105" y="2382"/>
                  </a:cubicBezTo>
                  <a:cubicBezTo>
                    <a:pt x="125" y="2382"/>
                    <a:pt x="146" y="2374"/>
                    <a:pt x="164" y="2356"/>
                  </a:cubicBezTo>
                  <a:cubicBezTo>
                    <a:pt x="556" y="1932"/>
                    <a:pt x="848" y="1447"/>
                    <a:pt x="1110" y="941"/>
                  </a:cubicBezTo>
                  <a:cubicBezTo>
                    <a:pt x="1251" y="1734"/>
                    <a:pt x="1199" y="2605"/>
                    <a:pt x="1227" y="3381"/>
                  </a:cubicBezTo>
                  <a:cubicBezTo>
                    <a:pt x="1261" y="4455"/>
                    <a:pt x="1309" y="5526"/>
                    <a:pt x="1381" y="6598"/>
                  </a:cubicBezTo>
                  <a:cubicBezTo>
                    <a:pt x="1545" y="9037"/>
                    <a:pt x="1607" y="11489"/>
                    <a:pt x="1853" y="13920"/>
                  </a:cubicBezTo>
                  <a:cubicBezTo>
                    <a:pt x="1853" y="13945"/>
                    <a:pt x="1872" y="13957"/>
                    <a:pt x="1890" y="13957"/>
                  </a:cubicBezTo>
                  <a:cubicBezTo>
                    <a:pt x="1909" y="13957"/>
                    <a:pt x="1927" y="13945"/>
                    <a:pt x="1927" y="13920"/>
                  </a:cubicBezTo>
                  <a:cubicBezTo>
                    <a:pt x="2091" y="11488"/>
                    <a:pt x="1893" y="9030"/>
                    <a:pt x="1776" y="6598"/>
                  </a:cubicBezTo>
                  <a:cubicBezTo>
                    <a:pt x="1696" y="4910"/>
                    <a:pt x="1838" y="3063"/>
                    <a:pt x="1623" y="1342"/>
                  </a:cubicBezTo>
                  <a:lnTo>
                    <a:pt x="1623" y="1342"/>
                  </a:lnTo>
                  <a:cubicBezTo>
                    <a:pt x="1866" y="1675"/>
                    <a:pt x="2155" y="1972"/>
                    <a:pt x="2481" y="2224"/>
                  </a:cubicBezTo>
                  <a:cubicBezTo>
                    <a:pt x="2495" y="2235"/>
                    <a:pt x="2509" y="2239"/>
                    <a:pt x="2523" y="2239"/>
                  </a:cubicBezTo>
                  <a:cubicBezTo>
                    <a:pt x="2558" y="2239"/>
                    <a:pt x="2588" y="2210"/>
                    <a:pt x="2580" y="2165"/>
                  </a:cubicBezTo>
                  <a:cubicBezTo>
                    <a:pt x="2493" y="1709"/>
                    <a:pt x="2265" y="1394"/>
                    <a:pt x="1991" y="1028"/>
                  </a:cubicBezTo>
                  <a:cubicBezTo>
                    <a:pt x="1820" y="802"/>
                    <a:pt x="1665" y="387"/>
                    <a:pt x="1422" y="190"/>
                  </a:cubicBezTo>
                  <a:cubicBezTo>
                    <a:pt x="1420" y="187"/>
                    <a:pt x="1420" y="182"/>
                    <a:pt x="1418" y="179"/>
                  </a:cubicBezTo>
                  <a:cubicBezTo>
                    <a:pt x="1390" y="65"/>
                    <a:pt x="1282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5" name="Google Shape;4095;p8"/>
            <p:cNvSpPr/>
            <p:nvPr/>
          </p:nvSpPr>
          <p:spPr>
            <a:xfrm>
              <a:off x="3607825" y="4073975"/>
              <a:ext cx="59450" cy="73850"/>
            </a:xfrm>
            <a:custGeom>
              <a:avLst/>
              <a:gdLst/>
              <a:ahLst/>
              <a:cxnLst/>
              <a:rect l="l" t="t" r="r" b="b"/>
              <a:pathLst>
                <a:path w="2378" h="2954" extrusionOk="0">
                  <a:moveTo>
                    <a:pt x="1570" y="1"/>
                  </a:moveTo>
                  <a:cubicBezTo>
                    <a:pt x="1420" y="1"/>
                    <a:pt x="1261" y="59"/>
                    <a:pt x="1141" y="132"/>
                  </a:cubicBezTo>
                  <a:cubicBezTo>
                    <a:pt x="765" y="360"/>
                    <a:pt x="525" y="777"/>
                    <a:pt x="361" y="1169"/>
                  </a:cubicBezTo>
                  <a:cubicBezTo>
                    <a:pt x="1" y="2035"/>
                    <a:pt x="297" y="2953"/>
                    <a:pt x="1293" y="2953"/>
                  </a:cubicBezTo>
                  <a:cubicBezTo>
                    <a:pt x="1334" y="2953"/>
                    <a:pt x="1376" y="2952"/>
                    <a:pt x="1420" y="2949"/>
                  </a:cubicBezTo>
                  <a:cubicBezTo>
                    <a:pt x="1721" y="2926"/>
                    <a:pt x="2118" y="2853"/>
                    <a:pt x="2268" y="2558"/>
                  </a:cubicBezTo>
                  <a:cubicBezTo>
                    <a:pt x="2377" y="2342"/>
                    <a:pt x="2126" y="2269"/>
                    <a:pt x="1955" y="2269"/>
                  </a:cubicBezTo>
                  <a:cubicBezTo>
                    <a:pt x="1944" y="2269"/>
                    <a:pt x="1933" y="2269"/>
                    <a:pt x="1923" y="2269"/>
                  </a:cubicBezTo>
                  <a:cubicBezTo>
                    <a:pt x="1693" y="2282"/>
                    <a:pt x="1373" y="2414"/>
                    <a:pt x="1108" y="2414"/>
                  </a:cubicBezTo>
                  <a:cubicBezTo>
                    <a:pt x="912" y="2414"/>
                    <a:pt x="746" y="2342"/>
                    <a:pt x="668" y="2094"/>
                  </a:cubicBezTo>
                  <a:cubicBezTo>
                    <a:pt x="464" y="1445"/>
                    <a:pt x="988" y="212"/>
                    <a:pt x="1741" y="212"/>
                  </a:cubicBezTo>
                  <a:cubicBezTo>
                    <a:pt x="1785" y="212"/>
                    <a:pt x="1830" y="217"/>
                    <a:pt x="1876" y="225"/>
                  </a:cubicBezTo>
                  <a:cubicBezTo>
                    <a:pt x="1878" y="226"/>
                    <a:pt x="1880" y="226"/>
                    <a:pt x="1882" y="226"/>
                  </a:cubicBezTo>
                  <a:cubicBezTo>
                    <a:pt x="1908" y="226"/>
                    <a:pt x="1932" y="200"/>
                    <a:pt x="1915" y="175"/>
                  </a:cubicBezTo>
                  <a:cubicBezTo>
                    <a:pt x="1831" y="48"/>
                    <a:pt x="1704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6" name="Google Shape;4096;p8"/>
            <p:cNvSpPr/>
            <p:nvPr/>
          </p:nvSpPr>
          <p:spPr>
            <a:xfrm>
              <a:off x="3671225" y="4072950"/>
              <a:ext cx="69550" cy="74550"/>
            </a:xfrm>
            <a:custGeom>
              <a:avLst/>
              <a:gdLst/>
              <a:ahLst/>
              <a:cxnLst/>
              <a:rect l="l" t="t" r="r" b="b"/>
              <a:pathLst>
                <a:path w="2782" h="2982" extrusionOk="0">
                  <a:moveTo>
                    <a:pt x="1364" y="494"/>
                  </a:moveTo>
                  <a:cubicBezTo>
                    <a:pt x="1742" y="494"/>
                    <a:pt x="2085" y="951"/>
                    <a:pt x="2125" y="1369"/>
                  </a:cubicBezTo>
                  <a:cubicBezTo>
                    <a:pt x="2177" y="1943"/>
                    <a:pt x="1666" y="2455"/>
                    <a:pt x="1213" y="2496"/>
                  </a:cubicBezTo>
                  <a:cubicBezTo>
                    <a:pt x="995" y="2299"/>
                    <a:pt x="752" y="2074"/>
                    <a:pt x="668" y="1802"/>
                  </a:cubicBezTo>
                  <a:cubicBezTo>
                    <a:pt x="565" y="1461"/>
                    <a:pt x="695" y="1013"/>
                    <a:pt x="913" y="744"/>
                  </a:cubicBezTo>
                  <a:cubicBezTo>
                    <a:pt x="1057" y="567"/>
                    <a:pt x="1213" y="494"/>
                    <a:pt x="1364" y="494"/>
                  </a:cubicBezTo>
                  <a:close/>
                  <a:moveTo>
                    <a:pt x="1386" y="0"/>
                  </a:moveTo>
                  <a:cubicBezTo>
                    <a:pt x="1066" y="0"/>
                    <a:pt x="743" y="137"/>
                    <a:pt x="494" y="440"/>
                  </a:cubicBezTo>
                  <a:cubicBezTo>
                    <a:pt x="40" y="995"/>
                    <a:pt x="1" y="2069"/>
                    <a:pt x="506" y="2534"/>
                  </a:cubicBezTo>
                  <a:cubicBezTo>
                    <a:pt x="539" y="2629"/>
                    <a:pt x="593" y="2714"/>
                    <a:pt x="663" y="2785"/>
                  </a:cubicBezTo>
                  <a:cubicBezTo>
                    <a:pt x="808" y="2930"/>
                    <a:pt x="1003" y="2982"/>
                    <a:pt x="1200" y="2982"/>
                  </a:cubicBezTo>
                  <a:cubicBezTo>
                    <a:pt x="1318" y="2982"/>
                    <a:pt x="1436" y="2964"/>
                    <a:pt x="1544" y="2935"/>
                  </a:cubicBezTo>
                  <a:cubicBezTo>
                    <a:pt x="2397" y="2709"/>
                    <a:pt x="2781" y="1787"/>
                    <a:pt x="2583" y="983"/>
                  </a:cubicBezTo>
                  <a:cubicBezTo>
                    <a:pt x="2432" y="375"/>
                    <a:pt x="1914" y="0"/>
                    <a:pt x="1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7" name="Google Shape;4097;p8"/>
            <p:cNvSpPr/>
            <p:nvPr/>
          </p:nvSpPr>
          <p:spPr>
            <a:xfrm>
              <a:off x="3738650" y="4127750"/>
              <a:ext cx="30950" cy="43500"/>
            </a:xfrm>
            <a:custGeom>
              <a:avLst/>
              <a:gdLst/>
              <a:ahLst/>
              <a:cxnLst/>
              <a:rect l="l" t="t" r="r" b="b"/>
              <a:pathLst>
                <a:path w="1238" h="1740" extrusionOk="0">
                  <a:moveTo>
                    <a:pt x="640" y="0"/>
                  </a:moveTo>
                  <a:cubicBezTo>
                    <a:pt x="529" y="0"/>
                    <a:pt x="117" y="179"/>
                    <a:pt x="270" y="350"/>
                  </a:cubicBezTo>
                  <a:cubicBezTo>
                    <a:pt x="309" y="395"/>
                    <a:pt x="375" y="402"/>
                    <a:pt x="444" y="402"/>
                  </a:cubicBezTo>
                  <a:cubicBezTo>
                    <a:pt x="478" y="402"/>
                    <a:pt x="512" y="400"/>
                    <a:pt x="545" y="400"/>
                  </a:cubicBezTo>
                  <a:cubicBezTo>
                    <a:pt x="577" y="400"/>
                    <a:pt x="608" y="402"/>
                    <a:pt x="634" y="409"/>
                  </a:cubicBezTo>
                  <a:cubicBezTo>
                    <a:pt x="662" y="417"/>
                    <a:pt x="581" y="573"/>
                    <a:pt x="553" y="622"/>
                  </a:cubicBezTo>
                  <a:cubicBezTo>
                    <a:pt x="411" y="875"/>
                    <a:pt x="215" y="1088"/>
                    <a:pt x="56" y="1331"/>
                  </a:cubicBezTo>
                  <a:cubicBezTo>
                    <a:pt x="0" y="1416"/>
                    <a:pt x="33" y="1562"/>
                    <a:pt x="128" y="1605"/>
                  </a:cubicBezTo>
                  <a:cubicBezTo>
                    <a:pt x="309" y="1688"/>
                    <a:pt x="483" y="1736"/>
                    <a:pt x="683" y="1739"/>
                  </a:cubicBezTo>
                  <a:cubicBezTo>
                    <a:pt x="687" y="1739"/>
                    <a:pt x="691" y="1739"/>
                    <a:pt x="695" y="1739"/>
                  </a:cubicBezTo>
                  <a:cubicBezTo>
                    <a:pt x="898" y="1739"/>
                    <a:pt x="1019" y="1660"/>
                    <a:pt x="1195" y="1562"/>
                  </a:cubicBezTo>
                  <a:cubicBezTo>
                    <a:pt x="1237" y="1537"/>
                    <a:pt x="1237" y="1477"/>
                    <a:pt x="1195" y="1450"/>
                  </a:cubicBezTo>
                  <a:cubicBezTo>
                    <a:pt x="1096" y="1401"/>
                    <a:pt x="959" y="1311"/>
                    <a:pt x="845" y="1311"/>
                  </a:cubicBezTo>
                  <a:cubicBezTo>
                    <a:pt x="784" y="1311"/>
                    <a:pt x="717" y="1314"/>
                    <a:pt x="649" y="1314"/>
                  </a:cubicBezTo>
                  <a:cubicBezTo>
                    <a:pt x="626" y="1314"/>
                    <a:pt x="604" y="1313"/>
                    <a:pt x="581" y="1313"/>
                  </a:cubicBezTo>
                  <a:cubicBezTo>
                    <a:pt x="808" y="1045"/>
                    <a:pt x="1049" y="766"/>
                    <a:pt x="1059" y="410"/>
                  </a:cubicBezTo>
                  <a:cubicBezTo>
                    <a:pt x="1063" y="191"/>
                    <a:pt x="85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8" name="Google Shape;4098;p8"/>
            <p:cNvSpPr/>
            <p:nvPr/>
          </p:nvSpPr>
          <p:spPr>
            <a:xfrm>
              <a:off x="485000" y="4171375"/>
              <a:ext cx="1274100" cy="780725"/>
            </a:xfrm>
            <a:custGeom>
              <a:avLst/>
              <a:gdLst/>
              <a:ahLst/>
              <a:cxnLst/>
              <a:rect l="l" t="t" r="r" b="b"/>
              <a:pathLst>
                <a:path w="50964" h="31229" extrusionOk="0">
                  <a:moveTo>
                    <a:pt x="13596" y="5695"/>
                  </a:moveTo>
                  <a:cubicBezTo>
                    <a:pt x="13806" y="6681"/>
                    <a:pt x="13895" y="7712"/>
                    <a:pt x="13941" y="8710"/>
                  </a:cubicBezTo>
                  <a:cubicBezTo>
                    <a:pt x="13517" y="8890"/>
                    <a:pt x="13097" y="9090"/>
                    <a:pt x="12682" y="9297"/>
                  </a:cubicBezTo>
                  <a:cubicBezTo>
                    <a:pt x="12692" y="9240"/>
                    <a:pt x="12704" y="9177"/>
                    <a:pt x="12717" y="9108"/>
                  </a:cubicBezTo>
                  <a:cubicBezTo>
                    <a:pt x="12851" y="8464"/>
                    <a:pt x="12958" y="7814"/>
                    <a:pt x="13096" y="7169"/>
                  </a:cubicBezTo>
                  <a:cubicBezTo>
                    <a:pt x="13183" y="6767"/>
                    <a:pt x="13452" y="6223"/>
                    <a:pt x="13596" y="5695"/>
                  </a:cubicBezTo>
                  <a:close/>
                  <a:moveTo>
                    <a:pt x="12115" y="2401"/>
                  </a:moveTo>
                  <a:lnTo>
                    <a:pt x="12115" y="2401"/>
                  </a:lnTo>
                  <a:cubicBezTo>
                    <a:pt x="12687" y="3081"/>
                    <a:pt x="13076" y="3880"/>
                    <a:pt x="13345" y="4735"/>
                  </a:cubicBezTo>
                  <a:cubicBezTo>
                    <a:pt x="13083" y="5572"/>
                    <a:pt x="12832" y="6464"/>
                    <a:pt x="12633" y="7310"/>
                  </a:cubicBezTo>
                  <a:cubicBezTo>
                    <a:pt x="12502" y="7867"/>
                    <a:pt x="12397" y="8429"/>
                    <a:pt x="12272" y="8987"/>
                  </a:cubicBezTo>
                  <a:lnTo>
                    <a:pt x="12272" y="8985"/>
                  </a:lnTo>
                  <a:cubicBezTo>
                    <a:pt x="12220" y="9220"/>
                    <a:pt x="12133" y="9384"/>
                    <a:pt x="12164" y="9559"/>
                  </a:cubicBezTo>
                  <a:cubicBezTo>
                    <a:pt x="11805" y="9746"/>
                    <a:pt x="11447" y="9937"/>
                    <a:pt x="11095" y="10129"/>
                  </a:cubicBezTo>
                  <a:cubicBezTo>
                    <a:pt x="11378" y="9384"/>
                    <a:pt x="11349" y="8167"/>
                    <a:pt x="11396" y="7671"/>
                  </a:cubicBezTo>
                  <a:cubicBezTo>
                    <a:pt x="11555" y="6003"/>
                    <a:pt x="12394" y="4085"/>
                    <a:pt x="12115" y="2401"/>
                  </a:cubicBezTo>
                  <a:close/>
                  <a:moveTo>
                    <a:pt x="10586" y="1144"/>
                  </a:moveTo>
                  <a:lnTo>
                    <a:pt x="10586" y="1144"/>
                  </a:lnTo>
                  <a:cubicBezTo>
                    <a:pt x="10734" y="1226"/>
                    <a:pt x="10881" y="1313"/>
                    <a:pt x="11027" y="1413"/>
                  </a:cubicBezTo>
                  <a:cubicBezTo>
                    <a:pt x="11354" y="1638"/>
                    <a:pt x="11654" y="1897"/>
                    <a:pt x="11923" y="2187"/>
                  </a:cubicBezTo>
                  <a:cubicBezTo>
                    <a:pt x="11910" y="2199"/>
                    <a:pt x="11900" y="2214"/>
                    <a:pt x="11893" y="2228"/>
                  </a:cubicBezTo>
                  <a:cubicBezTo>
                    <a:pt x="11674" y="3070"/>
                    <a:pt x="11629" y="3961"/>
                    <a:pt x="11449" y="4815"/>
                  </a:cubicBezTo>
                  <a:cubicBezTo>
                    <a:pt x="11285" y="5595"/>
                    <a:pt x="11108" y="6370"/>
                    <a:pt x="10993" y="7156"/>
                  </a:cubicBezTo>
                  <a:cubicBezTo>
                    <a:pt x="10898" y="7808"/>
                    <a:pt x="10853" y="8464"/>
                    <a:pt x="10758" y="9112"/>
                  </a:cubicBezTo>
                  <a:cubicBezTo>
                    <a:pt x="10696" y="9540"/>
                    <a:pt x="10415" y="10055"/>
                    <a:pt x="10425" y="10490"/>
                  </a:cubicBezTo>
                  <a:cubicBezTo>
                    <a:pt x="10038" y="10698"/>
                    <a:pt x="9654" y="10901"/>
                    <a:pt x="9277" y="11092"/>
                  </a:cubicBezTo>
                  <a:cubicBezTo>
                    <a:pt x="9393" y="10718"/>
                    <a:pt x="9426" y="10278"/>
                    <a:pt x="9469" y="9983"/>
                  </a:cubicBezTo>
                  <a:cubicBezTo>
                    <a:pt x="9598" y="9100"/>
                    <a:pt x="9621" y="8204"/>
                    <a:pt x="9746" y="7320"/>
                  </a:cubicBezTo>
                  <a:cubicBezTo>
                    <a:pt x="9922" y="6077"/>
                    <a:pt x="10145" y="4842"/>
                    <a:pt x="10305" y="3593"/>
                  </a:cubicBezTo>
                  <a:cubicBezTo>
                    <a:pt x="10387" y="2947"/>
                    <a:pt x="10811" y="1854"/>
                    <a:pt x="10586" y="1144"/>
                  </a:cubicBezTo>
                  <a:close/>
                  <a:moveTo>
                    <a:pt x="15898" y="8710"/>
                  </a:moveTo>
                  <a:cubicBezTo>
                    <a:pt x="15661" y="9136"/>
                    <a:pt x="15455" y="9578"/>
                    <a:pt x="15251" y="10024"/>
                  </a:cubicBezTo>
                  <a:cubicBezTo>
                    <a:pt x="15056" y="10450"/>
                    <a:pt x="14761" y="10896"/>
                    <a:pt x="14544" y="11349"/>
                  </a:cubicBezTo>
                  <a:cubicBezTo>
                    <a:pt x="14525" y="10626"/>
                    <a:pt x="14512" y="9896"/>
                    <a:pt x="14485" y="9164"/>
                  </a:cubicBezTo>
                  <a:cubicBezTo>
                    <a:pt x="14946" y="8980"/>
                    <a:pt x="15417" y="8829"/>
                    <a:pt x="15898" y="8710"/>
                  </a:cubicBezTo>
                  <a:close/>
                  <a:moveTo>
                    <a:pt x="8952" y="572"/>
                  </a:moveTo>
                  <a:cubicBezTo>
                    <a:pt x="9428" y="652"/>
                    <a:pt x="9890" y="800"/>
                    <a:pt x="10325" y="1013"/>
                  </a:cubicBezTo>
                  <a:cubicBezTo>
                    <a:pt x="9927" y="3063"/>
                    <a:pt x="9676" y="5140"/>
                    <a:pt x="9280" y="7192"/>
                  </a:cubicBezTo>
                  <a:cubicBezTo>
                    <a:pt x="9141" y="7916"/>
                    <a:pt x="9119" y="8669"/>
                    <a:pt x="9041" y="9400"/>
                  </a:cubicBezTo>
                  <a:cubicBezTo>
                    <a:pt x="8991" y="9871"/>
                    <a:pt x="8909" y="10337"/>
                    <a:pt x="8798" y="10796"/>
                  </a:cubicBezTo>
                  <a:cubicBezTo>
                    <a:pt x="8742" y="11019"/>
                    <a:pt x="8636" y="11203"/>
                    <a:pt x="8604" y="11413"/>
                  </a:cubicBezTo>
                  <a:cubicBezTo>
                    <a:pt x="8239" y="11580"/>
                    <a:pt x="7865" y="11738"/>
                    <a:pt x="7481" y="11877"/>
                  </a:cubicBezTo>
                  <a:cubicBezTo>
                    <a:pt x="7707" y="10742"/>
                    <a:pt x="7784" y="9550"/>
                    <a:pt x="7938" y="8411"/>
                  </a:cubicBezTo>
                  <a:cubicBezTo>
                    <a:pt x="8112" y="7119"/>
                    <a:pt x="8262" y="5823"/>
                    <a:pt x="8426" y="4528"/>
                  </a:cubicBezTo>
                  <a:cubicBezTo>
                    <a:pt x="8560" y="3480"/>
                    <a:pt x="8706" y="2438"/>
                    <a:pt x="8865" y="1393"/>
                  </a:cubicBezTo>
                  <a:cubicBezTo>
                    <a:pt x="8898" y="1182"/>
                    <a:pt x="8967" y="859"/>
                    <a:pt x="8952" y="572"/>
                  </a:cubicBezTo>
                  <a:close/>
                  <a:moveTo>
                    <a:pt x="4403" y="1500"/>
                  </a:moveTo>
                  <a:cubicBezTo>
                    <a:pt x="3860" y="3144"/>
                    <a:pt x="3770" y="5066"/>
                    <a:pt x="3512" y="6763"/>
                  </a:cubicBezTo>
                  <a:cubicBezTo>
                    <a:pt x="3242" y="8546"/>
                    <a:pt x="2896" y="10385"/>
                    <a:pt x="2858" y="12194"/>
                  </a:cubicBezTo>
                  <a:cubicBezTo>
                    <a:pt x="2353" y="12005"/>
                    <a:pt x="1931" y="11710"/>
                    <a:pt x="1578" y="11346"/>
                  </a:cubicBezTo>
                  <a:cubicBezTo>
                    <a:pt x="1596" y="11325"/>
                    <a:pt x="1610" y="11303"/>
                    <a:pt x="1621" y="11279"/>
                  </a:cubicBezTo>
                  <a:cubicBezTo>
                    <a:pt x="2131" y="10045"/>
                    <a:pt x="2044" y="8572"/>
                    <a:pt x="2146" y="7263"/>
                  </a:cubicBezTo>
                  <a:cubicBezTo>
                    <a:pt x="2276" y="5585"/>
                    <a:pt x="2730" y="3966"/>
                    <a:pt x="2948" y="2306"/>
                  </a:cubicBezTo>
                  <a:cubicBezTo>
                    <a:pt x="3419" y="2018"/>
                    <a:pt x="3906" y="1745"/>
                    <a:pt x="4403" y="1500"/>
                  </a:cubicBezTo>
                  <a:close/>
                  <a:moveTo>
                    <a:pt x="8079" y="511"/>
                  </a:moveTo>
                  <a:cubicBezTo>
                    <a:pt x="8267" y="511"/>
                    <a:pt x="8456" y="520"/>
                    <a:pt x="8644" y="539"/>
                  </a:cubicBezTo>
                  <a:cubicBezTo>
                    <a:pt x="8596" y="1064"/>
                    <a:pt x="8403" y="1649"/>
                    <a:pt x="8309" y="2119"/>
                  </a:cubicBezTo>
                  <a:cubicBezTo>
                    <a:pt x="8127" y="3029"/>
                    <a:pt x="8050" y="3961"/>
                    <a:pt x="7928" y="4881"/>
                  </a:cubicBezTo>
                  <a:cubicBezTo>
                    <a:pt x="7748" y="6241"/>
                    <a:pt x="7586" y="7604"/>
                    <a:pt x="7392" y="8964"/>
                  </a:cubicBezTo>
                  <a:cubicBezTo>
                    <a:pt x="7248" y="9965"/>
                    <a:pt x="7000" y="11023"/>
                    <a:pt x="6980" y="12043"/>
                  </a:cubicBezTo>
                  <a:cubicBezTo>
                    <a:pt x="6564" y="12174"/>
                    <a:pt x="6140" y="12287"/>
                    <a:pt x="5712" y="12358"/>
                  </a:cubicBezTo>
                  <a:cubicBezTo>
                    <a:pt x="5809" y="11769"/>
                    <a:pt x="5788" y="11146"/>
                    <a:pt x="5809" y="10560"/>
                  </a:cubicBezTo>
                  <a:cubicBezTo>
                    <a:pt x="5860" y="9256"/>
                    <a:pt x="5891" y="7953"/>
                    <a:pt x="6008" y="6651"/>
                  </a:cubicBezTo>
                  <a:cubicBezTo>
                    <a:pt x="6121" y="5393"/>
                    <a:pt x="6344" y="4144"/>
                    <a:pt x="6528" y="2894"/>
                  </a:cubicBezTo>
                  <a:cubicBezTo>
                    <a:pt x="6626" y="2220"/>
                    <a:pt x="6970" y="1349"/>
                    <a:pt x="6792" y="647"/>
                  </a:cubicBezTo>
                  <a:cubicBezTo>
                    <a:pt x="7220" y="558"/>
                    <a:pt x="7650" y="511"/>
                    <a:pt x="8079" y="511"/>
                  </a:cubicBezTo>
                  <a:close/>
                  <a:moveTo>
                    <a:pt x="6465" y="723"/>
                  </a:moveTo>
                  <a:lnTo>
                    <a:pt x="6465" y="723"/>
                  </a:lnTo>
                  <a:cubicBezTo>
                    <a:pt x="6249" y="1610"/>
                    <a:pt x="6147" y="2581"/>
                    <a:pt x="6012" y="3470"/>
                  </a:cubicBezTo>
                  <a:cubicBezTo>
                    <a:pt x="5834" y="4643"/>
                    <a:pt x="5652" y="5814"/>
                    <a:pt x="5530" y="6997"/>
                  </a:cubicBezTo>
                  <a:cubicBezTo>
                    <a:pt x="5397" y="8303"/>
                    <a:pt x="5379" y="9614"/>
                    <a:pt x="5327" y="10924"/>
                  </a:cubicBezTo>
                  <a:cubicBezTo>
                    <a:pt x="5310" y="11295"/>
                    <a:pt x="5296" y="11666"/>
                    <a:pt x="5276" y="12038"/>
                  </a:cubicBezTo>
                  <a:cubicBezTo>
                    <a:pt x="5269" y="12169"/>
                    <a:pt x="5235" y="12297"/>
                    <a:pt x="5215" y="12424"/>
                  </a:cubicBezTo>
                  <a:cubicBezTo>
                    <a:pt x="4991" y="12446"/>
                    <a:pt x="4767" y="12457"/>
                    <a:pt x="4542" y="12457"/>
                  </a:cubicBezTo>
                  <a:cubicBezTo>
                    <a:pt x="4163" y="12457"/>
                    <a:pt x="3784" y="12424"/>
                    <a:pt x="3407" y="12350"/>
                  </a:cubicBezTo>
                  <a:cubicBezTo>
                    <a:pt x="3380" y="12343"/>
                    <a:pt x="3355" y="12333"/>
                    <a:pt x="3325" y="12327"/>
                  </a:cubicBezTo>
                  <a:cubicBezTo>
                    <a:pt x="3598" y="10526"/>
                    <a:pt x="3731" y="8698"/>
                    <a:pt x="3990" y="6892"/>
                  </a:cubicBezTo>
                  <a:cubicBezTo>
                    <a:pt x="4239" y="5142"/>
                    <a:pt x="4774" y="3170"/>
                    <a:pt x="4641" y="1389"/>
                  </a:cubicBezTo>
                  <a:cubicBezTo>
                    <a:pt x="5238" y="1110"/>
                    <a:pt x="5848" y="878"/>
                    <a:pt x="6465" y="723"/>
                  </a:cubicBezTo>
                  <a:close/>
                  <a:moveTo>
                    <a:pt x="17762" y="8468"/>
                  </a:moveTo>
                  <a:cubicBezTo>
                    <a:pt x="17883" y="8468"/>
                    <a:pt x="18005" y="8472"/>
                    <a:pt x="18127" y="8478"/>
                  </a:cubicBezTo>
                  <a:cubicBezTo>
                    <a:pt x="17835" y="8877"/>
                    <a:pt x="17571" y="9312"/>
                    <a:pt x="17266" y="9682"/>
                  </a:cubicBezTo>
                  <a:cubicBezTo>
                    <a:pt x="16843" y="10194"/>
                    <a:pt x="16419" y="10696"/>
                    <a:pt x="16034" y="11236"/>
                  </a:cubicBezTo>
                  <a:cubicBezTo>
                    <a:pt x="15612" y="11825"/>
                    <a:pt x="15191" y="12407"/>
                    <a:pt x="14817" y="13027"/>
                  </a:cubicBezTo>
                  <a:cubicBezTo>
                    <a:pt x="14753" y="13132"/>
                    <a:pt x="14677" y="13245"/>
                    <a:pt x="14608" y="13364"/>
                  </a:cubicBezTo>
                  <a:cubicBezTo>
                    <a:pt x="14592" y="12950"/>
                    <a:pt x="14580" y="12545"/>
                    <a:pt x="14566" y="12156"/>
                  </a:cubicBezTo>
                  <a:lnTo>
                    <a:pt x="14566" y="12156"/>
                  </a:lnTo>
                  <a:lnTo>
                    <a:pt x="14567" y="12158"/>
                  </a:lnTo>
                  <a:cubicBezTo>
                    <a:pt x="15087" y="11700"/>
                    <a:pt x="15332" y="10849"/>
                    <a:pt x="15599" y="10229"/>
                  </a:cubicBezTo>
                  <a:cubicBezTo>
                    <a:pt x="15825" y="9710"/>
                    <a:pt x="16022" y="9181"/>
                    <a:pt x="16190" y="8641"/>
                  </a:cubicBezTo>
                  <a:cubicBezTo>
                    <a:pt x="16705" y="8531"/>
                    <a:pt x="17229" y="8468"/>
                    <a:pt x="17762" y="8468"/>
                  </a:cubicBezTo>
                  <a:close/>
                  <a:moveTo>
                    <a:pt x="18636" y="8528"/>
                  </a:moveTo>
                  <a:cubicBezTo>
                    <a:pt x="18872" y="8557"/>
                    <a:pt x="19106" y="8600"/>
                    <a:pt x="19336" y="8656"/>
                  </a:cubicBezTo>
                  <a:cubicBezTo>
                    <a:pt x="19695" y="8746"/>
                    <a:pt x="20046" y="8867"/>
                    <a:pt x="20383" y="9020"/>
                  </a:cubicBezTo>
                  <a:cubicBezTo>
                    <a:pt x="19280" y="10196"/>
                    <a:pt x="18312" y="11531"/>
                    <a:pt x="17290" y="12771"/>
                  </a:cubicBezTo>
                  <a:cubicBezTo>
                    <a:pt x="16764" y="13411"/>
                    <a:pt x="16250" y="14061"/>
                    <a:pt x="15735" y="14709"/>
                  </a:cubicBezTo>
                  <a:cubicBezTo>
                    <a:pt x="15448" y="15068"/>
                    <a:pt x="15097" y="15437"/>
                    <a:pt x="14845" y="15842"/>
                  </a:cubicBezTo>
                  <a:cubicBezTo>
                    <a:pt x="14754" y="15314"/>
                    <a:pt x="14692" y="14779"/>
                    <a:pt x="14656" y="14245"/>
                  </a:cubicBezTo>
                  <a:cubicBezTo>
                    <a:pt x="15033" y="14016"/>
                    <a:pt x="15169" y="13426"/>
                    <a:pt x="15394" y="13058"/>
                  </a:cubicBezTo>
                  <a:cubicBezTo>
                    <a:pt x="15768" y="12448"/>
                    <a:pt x="16190" y="11869"/>
                    <a:pt x="16595" y="11282"/>
                  </a:cubicBezTo>
                  <a:cubicBezTo>
                    <a:pt x="17118" y="10521"/>
                    <a:pt x="18266" y="9530"/>
                    <a:pt x="18636" y="8528"/>
                  </a:cubicBezTo>
                  <a:close/>
                  <a:moveTo>
                    <a:pt x="20556" y="9099"/>
                  </a:moveTo>
                  <a:cubicBezTo>
                    <a:pt x="21237" y="9427"/>
                    <a:pt x="21798" y="9870"/>
                    <a:pt x="22276" y="10386"/>
                  </a:cubicBezTo>
                  <a:cubicBezTo>
                    <a:pt x="20937" y="11402"/>
                    <a:pt x="19900" y="12962"/>
                    <a:pt x="18786" y="14181"/>
                  </a:cubicBezTo>
                  <a:cubicBezTo>
                    <a:pt x="18140" y="14888"/>
                    <a:pt x="17433" y="15534"/>
                    <a:pt x="16756" y="16211"/>
                  </a:cubicBezTo>
                  <a:cubicBezTo>
                    <a:pt x="16316" y="16649"/>
                    <a:pt x="15730" y="17160"/>
                    <a:pt x="15389" y="17739"/>
                  </a:cubicBezTo>
                  <a:cubicBezTo>
                    <a:pt x="15217" y="17340"/>
                    <a:pt x="15081" y="16928"/>
                    <a:pt x="14979" y="16507"/>
                  </a:cubicBezTo>
                  <a:cubicBezTo>
                    <a:pt x="15369" y="16183"/>
                    <a:pt x="15627" y="15723"/>
                    <a:pt x="15937" y="15309"/>
                  </a:cubicBezTo>
                  <a:cubicBezTo>
                    <a:pt x="16562" y="14473"/>
                    <a:pt x="17208" y="13652"/>
                    <a:pt x="17846" y="12827"/>
                  </a:cubicBezTo>
                  <a:cubicBezTo>
                    <a:pt x="18772" y="11628"/>
                    <a:pt x="19812" y="10432"/>
                    <a:pt x="20556" y="9099"/>
                  </a:cubicBezTo>
                  <a:close/>
                  <a:moveTo>
                    <a:pt x="24925" y="16959"/>
                  </a:moveTo>
                  <a:cubicBezTo>
                    <a:pt x="24987" y="17261"/>
                    <a:pt x="25053" y="17566"/>
                    <a:pt x="25114" y="17860"/>
                  </a:cubicBezTo>
                  <a:cubicBezTo>
                    <a:pt x="25128" y="17929"/>
                    <a:pt x="25143" y="17998"/>
                    <a:pt x="25158" y="18065"/>
                  </a:cubicBezTo>
                  <a:cubicBezTo>
                    <a:pt x="25143" y="18072"/>
                    <a:pt x="25130" y="18077"/>
                    <a:pt x="25117" y="18081"/>
                  </a:cubicBezTo>
                  <a:lnTo>
                    <a:pt x="25118" y="18081"/>
                  </a:lnTo>
                  <a:cubicBezTo>
                    <a:pt x="24612" y="18293"/>
                    <a:pt x="24018" y="18565"/>
                    <a:pt x="23375" y="18841"/>
                  </a:cubicBezTo>
                  <a:cubicBezTo>
                    <a:pt x="23440" y="18767"/>
                    <a:pt x="23501" y="18700"/>
                    <a:pt x="23554" y="18644"/>
                  </a:cubicBezTo>
                  <a:cubicBezTo>
                    <a:pt x="24059" y="18119"/>
                    <a:pt x="24508" y="17553"/>
                    <a:pt x="24925" y="16959"/>
                  </a:cubicBezTo>
                  <a:close/>
                  <a:moveTo>
                    <a:pt x="22464" y="10593"/>
                  </a:moveTo>
                  <a:cubicBezTo>
                    <a:pt x="22883" y="11088"/>
                    <a:pt x="23225" y="11648"/>
                    <a:pt x="23516" y="12250"/>
                  </a:cubicBezTo>
                  <a:cubicBezTo>
                    <a:pt x="22861" y="12845"/>
                    <a:pt x="22282" y="13541"/>
                    <a:pt x="21649" y="14158"/>
                  </a:cubicBezTo>
                  <a:cubicBezTo>
                    <a:pt x="20924" y="14863"/>
                    <a:pt x="20169" y="15537"/>
                    <a:pt x="19441" y="16239"/>
                  </a:cubicBezTo>
                  <a:cubicBezTo>
                    <a:pt x="18778" y="16877"/>
                    <a:pt x="18081" y="17471"/>
                    <a:pt x="17407" y="18096"/>
                  </a:cubicBezTo>
                  <a:cubicBezTo>
                    <a:pt x="17072" y="18408"/>
                    <a:pt x="16574" y="18802"/>
                    <a:pt x="16434" y="19267"/>
                  </a:cubicBezTo>
                  <a:cubicBezTo>
                    <a:pt x="16229" y="19087"/>
                    <a:pt x="16047" y="18882"/>
                    <a:pt x="15891" y="18657"/>
                  </a:cubicBezTo>
                  <a:lnTo>
                    <a:pt x="15893" y="18657"/>
                  </a:lnTo>
                  <a:cubicBezTo>
                    <a:pt x="15803" y="18529"/>
                    <a:pt x="15725" y="18393"/>
                    <a:pt x="15648" y="18257"/>
                  </a:cubicBezTo>
                  <a:cubicBezTo>
                    <a:pt x="16193" y="17775"/>
                    <a:pt x="16623" y="17104"/>
                    <a:pt x="17131" y="16585"/>
                  </a:cubicBezTo>
                  <a:cubicBezTo>
                    <a:pt x="17801" y="15901"/>
                    <a:pt x="18488" y="15235"/>
                    <a:pt x="19133" y="14527"/>
                  </a:cubicBezTo>
                  <a:cubicBezTo>
                    <a:pt x="19800" y="13795"/>
                    <a:pt x="20409" y="13004"/>
                    <a:pt x="21044" y="12245"/>
                  </a:cubicBezTo>
                  <a:cubicBezTo>
                    <a:pt x="21506" y="11689"/>
                    <a:pt x="22015" y="11161"/>
                    <a:pt x="22464" y="10593"/>
                  </a:cubicBezTo>
                  <a:close/>
                  <a:moveTo>
                    <a:pt x="23636" y="12507"/>
                  </a:moveTo>
                  <a:cubicBezTo>
                    <a:pt x="23934" y="13172"/>
                    <a:pt x="24170" y="13882"/>
                    <a:pt x="24372" y="14604"/>
                  </a:cubicBezTo>
                  <a:cubicBezTo>
                    <a:pt x="23439" y="15371"/>
                    <a:pt x="22535" y="16220"/>
                    <a:pt x="21636" y="17014"/>
                  </a:cubicBezTo>
                  <a:cubicBezTo>
                    <a:pt x="21037" y="17542"/>
                    <a:pt x="20453" y="18086"/>
                    <a:pt x="19864" y="18626"/>
                  </a:cubicBezTo>
                  <a:cubicBezTo>
                    <a:pt x="19349" y="19094"/>
                    <a:pt x="18693" y="19436"/>
                    <a:pt x="18325" y="20034"/>
                  </a:cubicBezTo>
                  <a:lnTo>
                    <a:pt x="18327" y="20034"/>
                  </a:lnTo>
                  <a:cubicBezTo>
                    <a:pt x="18321" y="20042"/>
                    <a:pt x="18324" y="20052"/>
                    <a:pt x="18321" y="20061"/>
                  </a:cubicBezTo>
                  <a:cubicBezTo>
                    <a:pt x="17756" y="20002"/>
                    <a:pt x="17225" y="19840"/>
                    <a:pt x="16757" y="19523"/>
                  </a:cubicBezTo>
                  <a:cubicBezTo>
                    <a:pt x="17226" y="19217"/>
                    <a:pt x="17602" y="18605"/>
                    <a:pt x="17989" y="18237"/>
                  </a:cubicBezTo>
                  <a:cubicBezTo>
                    <a:pt x="18660" y="17601"/>
                    <a:pt x="19351" y="16989"/>
                    <a:pt x="20010" y="16339"/>
                  </a:cubicBezTo>
                  <a:cubicBezTo>
                    <a:pt x="21191" y="15175"/>
                    <a:pt x="22786" y="13990"/>
                    <a:pt x="23636" y="12507"/>
                  </a:cubicBezTo>
                  <a:close/>
                  <a:moveTo>
                    <a:pt x="24475" y="14999"/>
                  </a:moveTo>
                  <a:cubicBezTo>
                    <a:pt x="24630" y="15591"/>
                    <a:pt x="24759" y="16183"/>
                    <a:pt x="24884" y="16771"/>
                  </a:cubicBezTo>
                  <a:cubicBezTo>
                    <a:pt x="24372" y="17227"/>
                    <a:pt x="23900" y="17724"/>
                    <a:pt x="23411" y="18206"/>
                  </a:cubicBezTo>
                  <a:cubicBezTo>
                    <a:pt x="23088" y="18528"/>
                    <a:pt x="22745" y="18829"/>
                    <a:pt x="22382" y="19107"/>
                  </a:cubicBezTo>
                  <a:cubicBezTo>
                    <a:pt x="22233" y="19222"/>
                    <a:pt x="22108" y="19279"/>
                    <a:pt x="22026" y="19384"/>
                  </a:cubicBezTo>
                  <a:cubicBezTo>
                    <a:pt x="21017" y="19755"/>
                    <a:pt x="19961" y="20050"/>
                    <a:pt x="18977" y="20081"/>
                  </a:cubicBezTo>
                  <a:cubicBezTo>
                    <a:pt x="19349" y="19865"/>
                    <a:pt x="19653" y="19535"/>
                    <a:pt x="19981" y="19233"/>
                  </a:cubicBezTo>
                  <a:cubicBezTo>
                    <a:pt x="20573" y="18687"/>
                    <a:pt x="21145" y="18122"/>
                    <a:pt x="21728" y="17568"/>
                  </a:cubicBezTo>
                  <a:cubicBezTo>
                    <a:pt x="22586" y="16749"/>
                    <a:pt x="23714" y="15969"/>
                    <a:pt x="24475" y="14999"/>
                  </a:cubicBezTo>
                  <a:close/>
                  <a:moveTo>
                    <a:pt x="28048" y="17550"/>
                  </a:moveTo>
                  <a:cubicBezTo>
                    <a:pt x="27828" y="17949"/>
                    <a:pt x="27618" y="18354"/>
                    <a:pt x="27361" y="18734"/>
                  </a:cubicBezTo>
                  <a:cubicBezTo>
                    <a:pt x="27043" y="19199"/>
                    <a:pt x="26680" y="19638"/>
                    <a:pt x="26355" y="20102"/>
                  </a:cubicBezTo>
                  <a:cubicBezTo>
                    <a:pt x="26181" y="19538"/>
                    <a:pt x="26031" y="18964"/>
                    <a:pt x="25893" y="18385"/>
                  </a:cubicBezTo>
                  <a:lnTo>
                    <a:pt x="25893" y="18385"/>
                  </a:lnTo>
                  <a:lnTo>
                    <a:pt x="25894" y="18387"/>
                  </a:lnTo>
                  <a:cubicBezTo>
                    <a:pt x="26608" y="18088"/>
                    <a:pt x="27323" y="17801"/>
                    <a:pt x="28048" y="17550"/>
                  </a:cubicBezTo>
                  <a:close/>
                  <a:moveTo>
                    <a:pt x="30133" y="16958"/>
                  </a:moveTo>
                  <a:cubicBezTo>
                    <a:pt x="29592" y="17696"/>
                    <a:pt x="29197" y="18590"/>
                    <a:pt x="28698" y="19348"/>
                  </a:cubicBezTo>
                  <a:cubicBezTo>
                    <a:pt x="28150" y="20183"/>
                    <a:pt x="27538" y="20987"/>
                    <a:pt x="26993" y="21827"/>
                  </a:cubicBezTo>
                  <a:cubicBezTo>
                    <a:pt x="26820" y="21436"/>
                    <a:pt x="26664" y="21034"/>
                    <a:pt x="26524" y="20622"/>
                  </a:cubicBezTo>
                  <a:cubicBezTo>
                    <a:pt x="26923" y="20065"/>
                    <a:pt x="27302" y="19491"/>
                    <a:pt x="27669" y="18915"/>
                  </a:cubicBezTo>
                  <a:cubicBezTo>
                    <a:pt x="27953" y="18467"/>
                    <a:pt x="28299" y="17957"/>
                    <a:pt x="28442" y="17417"/>
                  </a:cubicBezTo>
                  <a:cubicBezTo>
                    <a:pt x="28996" y="17235"/>
                    <a:pt x="29561" y="17082"/>
                    <a:pt x="30133" y="16958"/>
                  </a:cubicBezTo>
                  <a:close/>
                  <a:moveTo>
                    <a:pt x="32261" y="16694"/>
                  </a:moveTo>
                  <a:lnTo>
                    <a:pt x="32261" y="16694"/>
                  </a:lnTo>
                  <a:cubicBezTo>
                    <a:pt x="31859" y="17104"/>
                    <a:pt x="31616" y="17704"/>
                    <a:pt x="31337" y="18186"/>
                  </a:cubicBezTo>
                  <a:cubicBezTo>
                    <a:pt x="30853" y="19026"/>
                    <a:pt x="30374" y="19868"/>
                    <a:pt x="29845" y="20680"/>
                  </a:cubicBezTo>
                  <a:cubicBezTo>
                    <a:pt x="29390" y="21375"/>
                    <a:pt x="28928" y="22064"/>
                    <a:pt x="28501" y="22780"/>
                  </a:cubicBezTo>
                  <a:cubicBezTo>
                    <a:pt x="28372" y="22996"/>
                    <a:pt x="28128" y="23326"/>
                    <a:pt x="28027" y="23644"/>
                  </a:cubicBezTo>
                  <a:lnTo>
                    <a:pt x="28027" y="23644"/>
                  </a:lnTo>
                  <a:cubicBezTo>
                    <a:pt x="27738" y="23248"/>
                    <a:pt x="27482" y="22828"/>
                    <a:pt x="27259" y="22389"/>
                  </a:cubicBezTo>
                  <a:cubicBezTo>
                    <a:pt x="27901" y="21477"/>
                    <a:pt x="28496" y="20519"/>
                    <a:pt x="29083" y="19574"/>
                  </a:cubicBezTo>
                  <a:cubicBezTo>
                    <a:pt x="29582" y="18770"/>
                    <a:pt x="30238" y="17850"/>
                    <a:pt x="30435" y="16897"/>
                  </a:cubicBezTo>
                  <a:cubicBezTo>
                    <a:pt x="31037" y="16781"/>
                    <a:pt x="31647" y="16713"/>
                    <a:pt x="32261" y="16694"/>
                  </a:cubicBezTo>
                  <a:close/>
                  <a:moveTo>
                    <a:pt x="32546" y="16695"/>
                  </a:moveTo>
                  <a:cubicBezTo>
                    <a:pt x="33045" y="16700"/>
                    <a:pt x="33542" y="16759"/>
                    <a:pt x="34029" y="16872"/>
                  </a:cubicBezTo>
                  <a:cubicBezTo>
                    <a:pt x="32996" y="17916"/>
                    <a:pt x="32354" y="19507"/>
                    <a:pt x="31644" y="20757"/>
                  </a:cubicBezTo>
                  <a:cubicBezTo>
                    <a:pt x="30867" y="22122"/>
                    <a:pt x="29831" y="23485"/>
                    <a:pt x="29254" y="24950"/>
                  </a:cubicBezTo>
                  <a:cubicBezTo>
                    <a:pt x="28947" y="24697"/>
                    <a:pt x="28663" y="24418"/>
                    <a:pt x="28404" y="24118"/>
                  </a:cubicBezTo>
                  <a:lnTo>
                    <a:pt x="28406" y="24118"/>
                  </a:lnTo>
                  <a:cubicBezTo>
                    <a:pt x="28681" y="23864"/>
                    <a:pt x="28803" y="23364"/>
                    <a:pt x="28975" y="23055"/>
                  </a:cubicBezTo>
                  <a:cubicBezTo>
                    <a:pt x="29379" y="22330"/>
                    <a:pt x="29853" y="21644"/>
                    <a:pt x="30291" y="20941"/>
                  </a:cubicBezTo>
                  <a:cubicBezTo>
                    <a:pt x="30748" y="20207"/>
                    <a:pt x="31159" y="19445"/>
                    <a:pt x="31577" y="18687"/>
                  </a:cubicBezTo>
                  <a:cubicBezTo>
                    <a:pt x="31910" y="18083"/>
                    <a:pt x="32431" y="17397"/>
                    <a:pt x="32546" y="16695"/>
                  </a:cubicBezTo>
                  <a:close/>
                  <a:moveTo>
                    <a:pt x="40975" y="23634"/>
                  </a:moveTo>
                  <a:cubicBezTo>
                    <a:pt x="41198" y="24018"/>
                    <a:pt x="41436" y="24423"/>
                    <a:pt x="41690" y="24845"/>
                  </a:cubicBezTo>
                  <a:cubicBezTo>
                    <a:pt x="41282" y="25009"/>
                    <a:pt x="40871" y="25163"/>
                    <a:pt x="40460" y="25316"/>
                  </a:cubicBezTo>
                  <a:lnTo>
                    <a:pt x="40460" y="25314"/>
                  </a:lnTo>
                  <a:cubicBezTo>
                    <a:pt x="40579" y="25017"/>
                    <a:pt x="40681" y="24712"/>
                    <a:pt x="40771" y="24410"/>
                  </a:cubicBezTo>
                  <a:cubicBezTo>
                    <a:pt x="40842" y="24181"/>
                    <a:pt x="40932" y="23907"/>
                    <a:pt x="40975" y="23634"/>
                  </a:cubicBezTo>
                  <a:close/>
                  <a:moveTo>
                    <a:pt x="34321" y="16943"/>
                  </a:moveTo>
                  <a:cubicBezTo>
                    <a:pt x="34813" y="17082"/>
                    <a:pt x="35289" y="17276"/>
                    <a:pt x="35739" y="17520"/>
                  </a:cubicBezTo>
                  <a:cubicBezTo>
                    <a:pt x="35442" y="17914"/>
                    <a:pt x="35192" y="18349"/>
                    <a:pt x="34930" y="18764"/>
                  </a:cubicBezTo>
                  <a:cubicBezTo>
                    <a:pt x="34397" y="19607"/>
                    <a:pt x="33878" y="20458"/>
                    <a:pt x="33360" y="21311"/>
                  </a:cubicBezTo>
                  <a:cubicBezTo>
                    <a:pt x="32843" y="22164"/>
                    <a:pt x="32336" y="23027"/>
                    <a:pt x="31834" y="23892"/>
                  </a:cubicBezTo>
                  <a:cubicBezTo>
                    <a:pt x="31467" y="24527"/>
                    <a:pt x="30994" y="25188"/>
                    <a:pt x="30748" y="25893"/>
                  </a:cubicBezTo>
                  <a:cubicBezTo>
                    <a:pt x="30369" y="25716"/>
                    <a:pt x="30007" y="25506"/>
                    <a:pt x="29664" y="25266"/>
                  </a:cubicBezTo>
                  <a:cubicBezTo>
                    <a:pt x="29667" y="25263"/>
                    <a:pt x="29671" y="25258"/>
                    <a:pt x="29672" y="25255"/>
                  </a:cubicBezTo>
                  <a:cubicBezTo>
                    <a:pt x="29692" y="25239"/>
                    <a:pt x="29707" y="25219"/>
                    <a:pt x="29718" y="25198"/>
                  </a:cubicBezTo>
                  <a:cubicBezTo>
                    <a:pt x="30355" y="23864"/>
                    <a:pt x="31154" y="22579"/>
                    <a:pt x="31884" y="21297"/>
                  </a:cubicBezTo>
                  <a:cubicBezTo>
                    <a:pt x="32696" y="19868"/>
                    <a:pt x="33598" y="18416"/>
                    <a:pt x="34321" y="16943"/>
                  </a:cubicBezTo>
                  <a:close/>
                  <a:moveTo>
                    <a:pt x="39779" y="21658"/>
                  </a:moveTo>
                  <a:cubicBezTo>
                    <a:pt x="39905" y="21849"/>
                    <a:pt x="40028" y="22045"/>
                    <a:pt x="40150" y="22240"/>
                  </a:cubicBezTo>
                  <a:cubicBezTo>
                    <a:pt x="40310" y="22502"/>
                    <a:pt x="40486" y="22799"/>
                    <a:pt x="40675" y="23122"/>
                  </a:cubicBezTo>
                  <a:cubicBezTo>
                    <a:pt x="40515" y="23419"/>
                    <a:pt x="40455" y="23784"/>
                    <a:pt x="40350" y="24097"/>
                  </a:cubicBezTo>
                  <a:cubicBezTo>
                    <a:pt x="40174" y="24622"/>
                    <a:pt x="39928" y="25106"/>
                    <a:pt x="39674" y="25593"/>
                  </a:cubicBezTo>
                  <a:lnTo>
                    <a:pt x="39674" y="25591"/>
                  </a:lnTo>
                  <a:cubicBezTo>
                    <a:pt x="39374" y="25696"/>
                    <a:pt x="39074" y="25803"/>
                    <a:pt x="38772" y="25900"/>
                  </a:cubicBezTo>
                  <a:cubicBezTo>
                    <a:pt x="38468" y="25995"/>
                    <a:pt x="38168" y="26080"/>
                    <a:pt x="37863" y="26161"/>
                  </a:cubicBezTo>
                  <a:cubicBezTo>
                    <a:pt x="38235" y="25604"/>
                    <a:pt x="38445" y="24761"/>
                    <a:pt x="38637" y="24277"/>
                  </a:cubicBezTo>
                  <a:cubicBezTo>
                    <a:pt x="38911" y="23590"/>
                    <a:pt x="39659" y="22529"/>
                    <a:pt x="39779" y="21658"/>
                  </a:cubicBezTo>
                  <a:close/>
                  <a:moveTo>
                    <a:pt x="43967" y="24635"/>
                  </a:moveTo>
                  <a:lnTo>
                    <a:pt x="43967" y="24635"/>
                  </a:lnTo>
                  <a:cubicBezTo>
                    <a:pt x="43864" y="24876"/>
                    <a:pt x="43795" y="25150"/>
                    <a:pt x="43714" y="25353"/>
                  </a:cubicBezTo>
                  <a:cubicBezTo>
                    <a:pt x="43608" y="25621"/>
                    <a:pt x="43449" y="25932"/>
                    <a:pt x="43337" y="26247"/>
                  </a:cubicBezTo>
                  <a:cubicBezTo>
                    <a:pt x="43289" y="26180"/>
                    <a:pt x="43245" y="26115"/>
                    <a:pt x="43199" y="26047"/>
                  </a:cubicBezTo>
                  <a:cubicBezTo>
                    <a:pt x="43004" y="25762"/>
                    <a:pt x="42814" y="25467"/>
                    <a:pt x="42627" y="25168"/>
                  </a:cubicBezTo>
                  <a:lnTo>
                    <a:pt x="42627" y="25166"/>
                  </a:lnTo>
                  <a:cubicBezTo>
                    <a:pt x="43068" y="24993"/>
                    <a:pt x="43522" y="24825"/>
                    <a:pt x="43967" y="24635"/>
                  </a:cubicBezTo>
                  <a:close/>
                  <a:moveTo>
                    <a:pt x="36047" y="17701"/>
                  </a:moveTo>
                  <a:cubicBezTo>
                    <a:pt x="36410" y="17926"/>
                    <a:pt x="36754" y="18177"/>
                    <a:pt x="37079" y="18455"/>
                  </a:cubicBezTo>
                  <a:cubicBezTo>
                    <a:pt x="36536" y="19435"/>
                    <a:pt x="36083" y="20439"/>
                    <a:pt x="35460" y="21385"/>
                  </a:cubicBezTo>
                  <a:cubicBezTo>
                    <a:pt x="34976" y="22123"/>
                    <a:pt x="34500" y="22868"/>
                    <a:pt x="34018" y="23608"/>
                  </a:cubicBezTo>
                  <a:cubicBezTo>
                    <a:pt x="33590" y="24261"/>
                    <a:pt x="33173" y="24920"/>
                    <a:pt x="32766" y="25585"/>
                  </a:cubicBezTo>
                  <a:cubicBezTo>
                    <a:pt x="32640" y="25793"/>
                    <a:pt x="32358" y="26124"/>
                    <a:pt x="32284" y="26426"/>
                  </a:cubicBezTo>
                  <a:lnTo>
                    <a:pt x="32284" y="26425"/>
                  </a:lnTo>
                  <a:cubicBezTo>
                    <a:pt x="32051" y="26369"/>
                    <a:pt x="31820" y="26308"/>
                    <a:pt x="31590" y="26231"/>
                  </a:cubicBezTo>
                  <a:cubicBezTo>
                    <a:pt x="31454" y="26187"/>
                    <a:pt x="31326" y="26136"/>
                    <a:pt x="31198" y="26087"/>
                  </a:cubicBezTo>
                  <a:cubicBezTo>
                    <a:pt x="31567" y="25601"/>
                    <a:pt x="31831" y="25020"/>
                    <a:pt x="32125" y="24494"/>
                  </a:cubicBezTo>
                  <a:cubicBezTo>
                    <a:pt x="32612" y="23623"/>
                    <a:pt x="33112" y="22758"/>
                    <a:pt x="33613" y="21894"/>
                  </a:cubicBezTo>
                  <a:cubicBezTo>
                    <a:pt x="34113" y="21029"/>
                    <a:pt x="34615" y="20168"/>
                    <a:pt x="35120" y="19307"/>
                  </a:cubicBezTo>
                  <a:cubicBezTo>
                    <a:pt x="35427" y="18785"/>
                    <a:pt x="35788" y="18259"/>
                    <a:pt x="36047" y="17701"/>
                  </a:cubicBezTo>
                  <a:close/>
                  <a:moveTo>
                    <a:pt x="38608" y="20035"/>
                  </a:moveTo>
                  <a:cubicBezTo>
                    <a:pt x="38934" y="20437"/>
                    <a:pt x="39241" y="20862"/>
                    <a:pt x="39535" y="21295"/>
                  </a:cubicBezTo>
                  <a:cubicBezTo>
                    <a:pt x="39325" y="21603"/>
                    <a:pt x="39205" y="21973"/>
                    <a:pt x="39039" y="22310"/>
                  </a:cubicBezTo>
                  <a:cubicBezTo>
                    <a:pt x="38793" y="22814"/>
                    <a:pt x="38513" y="23300"/>
                    <a:pt x="38289" y="23813"/>
                  </a:cubicBezTo>
                  <a:cubicBezTo>
                    <a:pt x="38045" y="24371"/>
                    <a:pt x="37814" y="24932"/>
                    <a:pt x="37546" y="25480"/>
                  </a:cubicBezTo>
                  <a:cubicBezTo>
                    <a:pt x="37395" y="25791"/>
                    <a:pt x="37182" y="26031"/>
                    <a:pt x="37115" y="26344"/>
                  </a:cubicBezTo>
                  <a:lnTo>
                    <a:pt x="37115" y="26343"/>
                  </a:lnTo>
                  <a:cubicBezTo>
                    <a:pt x="36577" y="26461"/>
                    <a:pt x="36031" y="26548"/>
                    <a:pt x="35481" y="26603"/>
                  </a:cubicBezTo>
                  <a:cubicBezTo>
                    <a:pt x="36118" y="25622"/>
                    <a:pt x="36583" y="24413"/>
                    <a:pt x="37090" y="23418"/>
                  </a:cubicBezTo>
                  <a:cubicBezTo>
                    <a:pt x="37610" y="22396"/>
                    <a:pt x="38299" y="21208"/>
                    <a:pt x="38608" y="20035"/>
                  </a:cubicBezTo>
                  <a:close/>
                  <a:moveTo>
                    <a:pt x="37323" y="18664"/>
                  </a:moveTo>
                  <a:cubicBezTo>
                    <a:pt x="37694" y="19003"/>
                    <a:pt x="38043" y="19366"/>
                    <a:pt x="38368" y="19750"/>
                  </a:cubicBezTo>
                  <a:cubicBezTo>
                    <a:pt x="37730" y="20831"/>
                    <a:pt x="37271" y="22082"/>
                    <a:pt x="36677" y="23177"/>
                  </a:cubicBezTo>
                  <a:cubicBezTo>
                    <a:pt x="36088" y="24266"/>
                    <a:pt x="35181" y="25449"/>
                    <a:pt x="34769" y="26651"/>
                  </a:cubicBezTo>
                  <a:lnTo>
                    <a:pt x="34769" y="26649"/>
                  </a:lnTo>
                  <a:cubicBezTo>
                    <a:pt x="34630" y="26654"/>
                    <a:pt x="34491" y="26657"/>
                    <a:pt x="34352" y="26657"/>
                  </a:cubicBezTo>
                  <a:cubicBezTo>
                    <a:pt x="33858" y="26657"/>
                    <a:pt x="33365" y="26623"/>
                    <a:pt x="32874" y="26543"/>
                  </a:cubicBezTo>
                  <a:cubicBezTo>
                    <a:pt x="33068" y="26270"/>
                    <a:pt x="33222" y="25878"/>
                    <a:pt x="33332" y="25696"/>
                  </a:cubicBezTo>
                  <a:cubicBezTo>
                    <a:pt x="33731" y="25040"/>
                    <a:pt x="34134" y="24387"/>
                    <a:pt x="34543" y="23734"/>
                  </a:cubicBezTo>
                  <a:cubicBezTo>
                    <a:pt x="35041" y="22934"/>
                    <a:pt x="35537" y="22133"/>
                    <a:pt x="36031" y="21329"/>
                  </a:cubicBezTo>
                  <a:cubicBezTo>
                    <a:pt x="36524" y="20521"/>
                    <a:pt x="37125" y="19617"/>
                    <a:pt x="37323" y="18664"/>
                  </a:cubicBezTo>
                  <a:close/>
                  <a:moveTo>
                    <a:pt x="8001" y="0"/>
                  </a:moveTo>
                  <a:cubicBezTo>
                    <a:pt x="5324" y="0"/>
                    <a:pt x="2488" y="1651"/>
                    <a:pt x="740" y="3518"/>
                  </a:cubicBezTo>
                  <a:cubicBezTo>
                    <a:pt x="676" y="3586"/>
                    <a:pt x="733" y="3700"/>
                    <a:pt x="812" y="3700"/>
                  </a:cubicBezTo>
                  <a:cubicBezTo>
                    <a:pt x="830" y="3700"/>
                    <a:pt x="848" y="3695"/>
                    <a:pt x="866" y="3682"/>
                  </a:cubicBezTo>
                  <a:cubicBezTo>
                    <a:pt x="1380" y="3326"/>
                    <a:pt x="1929" y="2949"/>
                    <a:pt x="2507" y="2581"/>
                  </a:cubicBezTo>
                  <a:lnTo>
                    <a:pt x="2507" y="2581"/>
                  </a:lnTo>
                  <a:cubicBezTo>
                    <a:pt x="1569" y="5262"/>
                    <a:pt x="1769" y="8122"/>
                    <a:pt x="1178" y="10865"/>
                  </a:cubicBezTo>
                  <a:cubicBezTo>
                    <a:pt x="665" y="10152"/>
                    <a:pt x="333" y="9272"/>
                    <a:pt x="99" y="8405"/>
                  </a:cubicBezTo>
                  <a:cubicBezTo>
                    <a:pt x="93" y="8381"/>
                    <a:pt x="72" y="8370"/>
                    <a:pt x="52" y="8370"/>
                  </a:cubicBezTo>
                  <a:cubicBezTo>
                    <a:pt x="26" y="8370"/>
                    <a:pt x="0" y="8387"/>
                    <a:pt x="2" y="8418"/>
                  </a:cubicBezTo>
                  <a:cubicBezTo>
                    <a:pt x="110" y="10104"/>
                    <a:pt x="839" y="11654"/>
                    <a:pt x="2358" y="12486"/>
                  </a:cubicBezTo>
                  <a:cubicBezTo>
                    <a:pt x="3064" y="12873"/>
                    <a:pt x="3853" y="13024"/>
                    <a:pt x="4656" y="13024"/>
                  </a:cubicBezTo>
                  <a:cubicBezTo>
                    <a:pt x="5700" y="13024"/>
                    <a:pt x="6768" y="12768"/>
                    <a:pt x="7707" y="12440"/>
                  </a:cubicBezTo>
                  <a:cubicBezTo>
                    <a:pt x="9802" y="11710"/>
                    <a:pt x="11839" y="10307"/>
                    <a:pt x="13967" y="9381"/>
                  </a:cubicBezTo>
                  <a:cubicBezTo>
                    <a:pt x="13975" y="9658"/>
                    <a:pt x="13983" y="9932"/>
                    <a:pt x="13991" y="10199"/>
                  </a:cubicBezTo>
                  <a:cubicBezTo>
                    <a:pt x="14069" y="12847"/>
                    <a:pt x="13950" y="15755"/>
                    <a:pt x="15035" y="18232"/>
                  </a:cubicBezTo>
                  <a:cubicBezTo>
                    <a:pt x="15791" y="19960"/>
                    <a:pt x="17253" y="20595"/>
                    <a:pt x="18863" y="20595"/>
                  </a:cubicBezTo>
                  <a:cubicBezTo>
                    <a:pt x="19572" y="20595"/>
                    <a:pt x="20309" y="20472"/>
                    <a:pt x="21027" y="20265"/>
                  </a:cubicBezTo>
                  <a:cubicBezTo>
                    <a:pt x="22476" y="19848"/>
                    <a:pt x="23878" y="19241"/>
                    <a:pt x="25283" y="18646"/>
                  </a:cubicBezTo>
                  <a:cubicBezTo>
                    <a:pt x="25583" y="19983"/>
                    <a:pt x="25955" y="21307"/>
                    <a:pt x="26557" y="22538"/>
                  </a:cubicBezTo>
                  <a:cubicBezTo>
                    <a:pt x="26552" y="22547"/>
                    <a:pt x="26546" y="22555"/>
                    <a:pt x="26541" y="22565"/>
                  </a:cubicBezTo>
                  <a:cubicBezTo>
                    <a:pt x="26431" y="22757"/>
                    <a:pt x="26585" y="22914"/>
                    <a:pt x="26751" y="22916"/>
                  </a:cubicBezTo>
                  <a:cubicBezTo>
                    <a:pt x="26764" y="22939"/>
                    <a:pt x="26774" y="22963"/>
                    <a:pt x="26787" y="22986"/>
                  </a:cubicBezTo>
                  <a:cubicBezTo>
                    <a:pt x="27732" y="24715"/>
                    <a:pt x="29356" y="26010"/>
                    <a:pt x="31160" y="26749"/>
                  </a:cubicBezTo>
                  <a:cubicBezTo>
                    <a:pt x="32166" y="27162"/>
                    <a:pt x="33230" y="27326"/>
                    <a:pt x="34303" y="27326"/>
                  </a:cubicBezTo>
                  <a:cubicBezTo>
                    <a:pt x="34463" y="27326"/>
                    <a:pt x="34623" y="27322"/>
                    <a:pt x="34784" y="27315"/>
                  </a:cubicBezTo>
                  <a:cubicBezTo>
                    <a:pt x="34807" y="27326"/>
                    <a:pt x="34833" y="27331"/>
                    <a:pt x="34858" y="27331"/>
                  </a:cubicBezTo>
                  <a:cubicBezTo>
                    <a:pt x="34888" y="27331"/>
                    <a:pt x="34918" y="27324"/>
                    <a:pt x="34945" y="27309"/>
                  </a:cubicBezTo>
                  <a:cubicBezTo>
                    <a:pt x="36209" y="27235"/>
                    <a:pt x="37476" y="26959"/>
                    <a:pt x="38665" y="26613"/>
                  </a:cubicBezTo>
                  <a:cubicBezTo>
                    <a:pt x="39810" y="26280"/>
                    <a:pt x="40926" y="25849"/>
                    <a:pt x="42031" y="25408"/>
                  </a:cubicBezTo>
                  <a:cubicBezTo>
                    <a:pt x="43747" y="28167"/>
                    <a:pt x="46064" y="31229"/>
                    <a:pt x="48769" y="31229"/>
                  </a:cubicBezTo>
                  <a:cubicBezTo>
                    <a:pt x="49452" y="31229"/>
                    <a:pt x="50160" y="31033"/>
                    <a:pt x="50890" y="30588"/>
                  </a:cubicBezTo>
                  <a:cubicBezTo>
                    <a:pt x="50964" y="30540"/>
                    <a:pt x="50929" y="30427"/>
                    <a:pt x="50851" y="30427"/>
                  </a:cubicBezTo>
                  <a:cubicBezTo>
                    <a:pt x="50843" y="30427"/>
                    <a:pt x="50834" y="30428"/>
                    <a:pt x="50826" y="30431"/>
                  </a:cubicBezTo>
                  <a:cubicBezTo>
                    <a:pt x="50318" y="30583"/>
                    <a:pt x="49834" y="30652"/>
                    <a:pt x="49372" y="30652"/>
                  </a:cubicBezTo>
                  <a:cubicBezTo>
                    <a:pt x="46969" y="30652"/>
                    <a:pt x="45157" y="28769"/>
                    <a:pt x="43726" y="26799"/>
                  </a:cubicBezTo>
                  <a:cubicBezTo>
                    <a:pt x="43883" y="26366"/>
                    <a:pt x="44003" y="25910"/>
                    <a:pt x="44174" y="25481"/>
                  </a:cubicBezTo>
                  <a:cubicBezTo>
                    <a:pt x="44282" y="25214"/>
                    <a:pt x="44502" y="24763"/>
                    <a:pt x="44420" y="24432"/>
                  </a:cubicBezTo>
                  <a:cubicBezTo>
                    <a:pt x="44941" y="24179"/>
                    <a:pt x="45433" y="23882"/>
                    <a:pt x="45848" y="23480"/>
                  </a:cubicBezTo>
                  <a:cubicBezTo>
                    <a:pt x="45934" y="23399"/>
                    <a:pt x="45855" y="23292"/>
                    <a:pt x="45762" y="23292"/>
                  </a:cubicBezTo>
                  <a:cubicBezTo>
                    <a:pt x="45746" y="23292"/>
                    <a:pt x="45729" y="23296"/>
                    <a:pt x="45712" y="23303"/>
                  </a:cubicBezTo>
                  <a:cubicBezTo>
                    <a:pt x="44615" y="23792"/>
                    <a:pt x="43434" y="24144"/>
                    <a:pt x="42317" y="24597"/>
                  </a:cubicBezTo>
                  <a:cubicBezTo>
                    <a:pt x="42305" y="24602"/>
                    <a:pt x="42295" y="24605"/>
                    <a:pt x="42284" y="24610"/>
                  </a:cubicBezTo>
                  <a:cubicBezTo>
                    <a:pt x="40947" y="22394"/>
                    <a:pt x="39733" y="20009"/>
                    <a:pt x="37840" y="18265"/>
                  </a:cubicBezTo>
                  <a:cubicBezTo>
                    <a:pt x="37364" y="17822"/>
                    <a:pt x="36834" y="17440"/>
                    <a:pt x="36265" y="17125"/>
                  </a:cubicBezTo>
                  <a:cubicBezTo>
                    <a:pt x="36280" y="17078"/>
                    <a:pt x="36296" y="17030"/>
                    <a:pt x="36308" y="16981"/>
                  </a:cubicBezTo>
                  <a:cubicBezTo>
                    <a:pt x="36314" y="16957"/>
                    <a:pt x="36295" y="16939"/>
                    <a:pt x="36275" y="16939"/>
                  </a:cubicBezTo>
                  <a:cubicBezTo>
                    <a:pt x="36268" y="16939"/>
                    <a:pt x="36260" y="16941"/>
                    <a:pt x="36254" y="16948"/>
                  </a:cubicBezTo>
                  <a:cubicBezTo>
                    <a:pt x="36214" y="16982"/>
                    <a:pt x="36183" y="17023"/>
                    <a:pt x="36145" y="17059"/>
                  </a:cubicBezTo>
                  <a:cubicBezTo>
                    <a:pt x="34965" y="16439"/>
                    <a:pt x="33719" y="16189"/>
                    <a:pt x="32447" y="16189"/>
                  </a:cubicBezTo>
                  <a:cubicBezTo>
                    <a:pt x="30227" y="16189"/>
                    <a:pt x="27927" y="16949"/>
                    <a:pt x="25763" y="17819"/>
                  </a:cubicBezTo>
                  <a:cubicBezTo>
                    <a:pt x="25637" y="17250"/>
                    <a:pt x="25517" y="16682"/>
                    <a:pt x="25399" y="16126"/>
                  </a:cubicBezTo>
                  <a:cubicBezTo>
                    <a:pt x="25268" y="15504"/>
                    <a:pt x="25120" y="14891"/>
                    <a:pt x="24946" y="14292"/>
                  </a:cubicBezTo>
                  <a:lnTo>
                    <a:pt x="24950" y="14289"/>
                  </a:lnTo>
                  <a:cubicBezTo>
                    <a:pt x="24968" y="14259"/>
                    <a:pt x="24954" y="14222"/>
                    <a:pt x="24923" y="14207"/>
                  </a:cubicBezTo>
                  <a:cubicBezTo>
                    <a:pt x="24118" y="11469"/>
                    <a:pt x="22753" y="9097"/>
                    <a:pt x="19743" y="8119"/>
                  </a:cubicBezTo>
                  <a:cubicBezTo>
                    <a:pt x="19418" y="8017"/>
                    <a:pt x="19087" y="7942"/>
                    <a:pt x="18750" y="7894"/>
                  </a:cubicBezTo>
                  <a:cubicBezTo>
                    <a:pt x="18750" y="7888"/>
                    <a:pt x="18752" y="7883"/>
                    <a:pt x="18750" y="7876"/>
                  </a:cubicBezTo>
                  <a:cubicBezTo>
                    <a:pt x="18750" y="7848"/>
                    <a:pt x="18727" y="7829"/>
                    <a:pt x="18703" y="7829"/>
                  </a:cubicBezTo>
                  <a:cubicBezTo>
                    <a:pt x="18691" y="7829"/>
                    <a:pt x="18679" y="7834"/>
                    <a:pt x="18668" y="7844"/>
                  </a:cubicBezTo>
                  <a:cubicBezTo>
                    <a:pt x="18657" y="7853"/>
                    <a:pt x="18647" y="7867"/>
                    <a:pt x="18636" y="7876"/>
                  </a:cubicBezTo>
                  <a:cubicBezTo>
                    <a:pt x="18340" y="7837"/>
                    <a:pt x="18045" y="7818"/>
                    <a:pt x="17752" y="7818"/>
                  </a:cubicBezTo>
                  <a:cubicBezTo>
                    <a:pt x="16634" y="7818"/>
                    <a:pt x="15532" y="8088"/>
                    <a:pt x="14454" y="8501"/>
                  </a:cubicBezTo>
                  <a:cubicBezTo>
                    <a:pt x="14393" y="7371"/>
                    <a:pt x="14275" y="6246"/>
                    <a:pt x="13995" y="5157"/>
                  </a:cubicBezTo>
                  <a:cubicBezTo>
                    <a:pt x="13325" y="2540"/>
                    <a:pt x="11388" y="304"/>
                    <a:pt x="8617" y="30"/>
                  </a:cubicBezTo>
                  <a:cubicBezTo>
                    <a:pt x="8413" y="10"/>
                    <a:pt x="8207" y="0"/>
                    <a:pt x="8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099" name="Google Shape;4099;p8"/>
            <p:cNvSpPr/>
            <p:nvPr/>
          </p:nvSpPr>
          <p:spPr>
            <a:xfrm>
              <a:off x="486400" y="4859875"/>
              <a:ext cx="71375" cy="126675"/>
            </a:xfrm>
            <a:custGeom>
              <a:avLst/>
              <a:gdLst/>
              <a:ahLst/>
              <a:cxnLst/>
              <a:rect l="l" t="t" r="r" b="b"/>
              <a:pathLst>
                <a:path w="2855" h="5067" extrusionOk="0">
                  <a:moveTo>
                    <a:pt x="536" y="1"/>
                  </a:moveTo>
                  <a:cubicBezTo>
                    <a:pt x="513" y="1"/>
                    <a:pt x="491" y="13"/>
                    <a:pt x="486" y="39"/>
                  </a:cubicBezTo>
                  <a:cubicBezTo>
                    <a:pt x="318" y="873"/>
                    <a:pt x="336" y="1767"/>
                    <a:pt x="284" y="2615"/>
                  </a:cubicBezTo>
                  <a:cubicBezTo>
                    <a:pt x="246" y="3255"/>
                    <a:pt x="0" y="4313"/>
                    <a:pt x="386" y="4866"/>
                  </a:cubicBezTo>
                  <a:cubicBezTo>
                    <a:pt x="411" y="4902"/>
                    <a:pt x="453" y="4923"/>
                    <a:pt x="495" y="4923"/>
                  </a:cubicBezTo>
                  <a:cubicBezTo>
                    <a:pt x="533" y="4923"/>
                    <a:pt x="570" y="4905"/>
                    <a:pt x="591" y="4866"/>
                  </a:cubicBezTo>
                  <a:cubicBezTo>
                    <a:pt x="830" y="4416"/>
                    <a:pt x="760" y="3724"/>
                    <a:pt x="715" y="3128"/>
                  </a:cubicBezTo>
                  <a:lnTo>
                    <a:pt x="715" y="3128"/>
                  </a:lnTo>
                  <a:cubicBezTo>
                    <a:pt x="846" y="3165"/>
                    <a:pt x="992" y="3174"/>
                    <a:pt x="1124" y="3174"/>
                  </a:cubicBezTo>
                  <a:cubicBezTo>
                    <a:pt x="1176" y="3174"/>
                    <a:pt x="1226" y="3173"/>
                    <a:pt x="1271" y="3171"/>
                  </a:cubicBezTo>
                  <a:cubicBezTo>
                    <a:pt x="1511" y="3163"/>
                    <a:pt x="1749" y="3125"/>
                    <a:pt x="1985" y="3096"/>
                  </a:cubicBezTo>
                  <a:cubicBezTo>
                    <a:pt x="2060" y="3086"/>
                    <a:pt x="2133" y="3081"/>
                    <a:pt x="2203" y="3073"/>
                  </a:cubicBezTo>
                  <a:cubicBezTo>
                    <a:pt x="2208" y="3260"/>
                    <a:pt x="2215" y="3447"/>
                    <a:pt x="2216" y="3630"/>
                  </a:cubicBezTo>
                  <a:cubicBezTo>
                    <a:pt x="2220" y="4072"/>
                    <a:pt x="2065" y="4565"/>
                    <a:pt x="2210" y="4984"/>
                  </a:cubicBezTo>
                  <a:cubicBezTo>
                    <a:pt x="2227" y="5033"/>
                    <a:pt x="2274" y="5067"/>
                    <a:pt x="2322" y="5067"/>
                  </a:cubicBezTo>
                  <a:cubicBezTo>
                    <a:pt x="2349" y="5067"/>
                    <a:pt x="2376" y="5056"/>
                    <a:pt x="2398" y="5033"/>
                  </a:cubicBezTo>
                  <a:cubicBezTo>
                    <a:pt x="2854" y="4560"/>
                    <a:pt x="2628" y="3507"/>
                    <a:pt x="2610" y="2909"/>
                  </a:cubicBezTo>
                  <a:cubicBezTo>
                    <a:pt x="2582" y="1982"/>
                    <a:pt x="2740" y="1104"/>
                    <a:pt x="2546" y="208"/>
                  </a:cubicBezTo>
                  <a:cubicBezTo>
                    <a:pt x="2543" y="192"/>
                    <a:pt x="2529" y="184"/>
                    <a:pt x="2515" y="184"/>
                  </a:cubicBezTo>
                  <a:cubicBezTo>
                    <a:pt x="2500" y="184"/>
                    <a:pt x="2484" y="192"/>
                    <a:pt x="2479" y="208"/>
                  </a:cubicBezTo>
                  <a:cubicBezTo>
                    <a:pt x="2471" y="241"/>
                    <a:pt x="2461" y="269"/>
                    <a:pt x="2453" y="299"/>
                  </a:cubicBezTo>
                  <a:cubicBezTo>
                    <a:pt x="2450" y="309"/>
                    <a:pt x="2459" y="318"/>
                    <a:pt x="2467" y="318"/>
                  </a:cubicBezTo>
                  <a:cubicBezTo>
                    <a:pt x="2471" y="318"/>
                    <a:pt x="2474" y="317"/>
                    <a:pt x="2477" y="313"/>
                  </a:cubicBezTo>
                  <a:lnTo>
                    <a:pt x="2477" y="313"/>
                  </a:lnTo>
                  <a:cubicBezTo>
                    <a:pt x="2465" y="328"/>
                    <a:pt x="2457" y="334"/>
                    <a:pt x="2452" y="334"/>
                  </a:cubicBezTo>
                  <a:cubicBezTo>
                    <a:pt x="2427" y="334"/>
                    <a:pt x="2496" y="157"/>
                    <a:pt x="2492" y="157"/>
                  </a:cubicBezTo>
                  <a:cubicBezTo>
                    <a:pt x="2491" y="157"/>
                    <a:pt x="2470" y="203"/>
                    <a:pt x="2410" y="340"/>
                  </a:cubicBezTo>
                  <a:cubicBezTo>
                    <a:pt x="2369" y="432"/>
                    <a:pt x="2384" y="589"/>
                    <a:pt x="2379" y="660"/>
                  </a:cubicBezTo>
                  <a:cubicBezTo>
                    <a:pt x="2348" y="1186"/>
                    <a:pt x="2282" y="1708"/>
                    <a:pt x="2225" y="2233"/>
                  </a:cubicBezTo>
                  <a:cubicBezTo>
                    <a:pt x="2211" y="2354"/>
                    <a:pt x="2203" y="2475"/>
                    <a:pt x="2202" y="2599"/>
                  </a:cubicBezTo>
                  <a:cubicBezTo>
                    <a:pt x="2196" y="2598"/>
                    <a:pt x="2191" y="2598"/>
                    <a:pt x="2185" y="2598"/>
                  </a:cubicBezTo>
                  <a:cubicBezTo>
                    <a:pt x="1980" y="2598"/>
                    <a:pt x="1760" y="2657"/>
                    <a:pt x="1570" y="2685"/>
                  </a:cubicBezTo>
                  <a:cubicBezTo>
                    <a:pt x="1357" y="2717"/>
                    <a:pt x="1142" y="2738"/>
                    <a:pt x="927" y="2746"/>
                  </a:cubicBezTo>
                  <a:cubicBezTo>
                    <a:pt x="913" y="2747"/>
                    <a:pt x="898" y="2747"/>
                    <a:pt x="884" y="2747"/>
                  </a:cubicBezTo>
                  <a:cubicBezTo>
                    <a:pt x="821" y="2747"/>
                    <a:pt x="759" y="2742"/>
                    <a:pt x="697" y="2738"/>
                  </a:cubicBezTo>
                  <a:cubicBezTo>
                    <a:pt x="697" y="2697"/>
                    <a:pt x="694" y="2654"/>
                    <a:pt x="694" y="2615"/>
                  </a:cubicBezTo>
                  <a:cubicBezTo>
                    <a:pt x="705" y="1775"/>
                    <a:pt x="796" y="861"/>
                    <a:pt x="591" y="39"/>
                  </a:cubicBezTo>
                  <a:cubicBezTo>
                    <a:pt x="584" y="14"/>
                    <a:pt x="560" y="1"/>
                    <a:pt x="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0" name="Google Shape;4100;p8"/>
            <p:cNvSpPr/>
            <p:nvPr/>
          </p:nvSpPr>
          <p:spPr>
            <a:xfrm>
              <a:off x="564975" y="4949575"/>
              <a:ext cx="37775" cy="50150"/>
            </a:xfrm>
            <a:custGeom>
              <a:avLst/>
              <a:gdLst/>
              <a:ahLst/>
              <a:cxnLst/>
              <a:rect l="l" t="t" r="r" b="b"/>
              <a:pathLst>
                <a:path w="1511" h="2006" extrusionOk="0">
                  <a:moveTo>
                    <a:pt x="359" y="0"/>
                  </a:moveTo>
                  <a:cubicBezTo>
                    <a:pt x="222" y="0"/>
                    <a:pt x="90" y="74"/>
                    <a:pt x="17" y="247"/>
                  </a:cubicBezTo>
                  <a:cubicBezTo>
                    <a:pt x="0" y="288"/>
                    <a:pt x="20" y="329"/>
                    <a:pt x="66" y="333"/>
                  </a:cubicBezTo>
                  <a:cubicBezTo>
                    <a:pt x="75" y="333"/>
                    <a:pt x="85" y="334"/>
                    <a:pt x="95" y="334"/>
                  </a:cubicBezTo>
                  <a:cubicBezTo>
                    <a:pt x="129" y="334"/>
                    <a:pt x="168" y="331"/>
                    <a:pt x="206" y="331"/>
                  </a:cubicBezTo>
                  <a:cubicBezTo>
                    <a:pt x="269" y="331"/>
                    <a:pt x="330" y="338"/>
                    <a:pt x="366" y="379"/>
                  </a:cubicBezTo>
                  <a:cubicBezTo>
                    <a:pt x="430" y="452"/>
                    <a:pt x="437" y="605"/>
                    <a:pt x="440" y="697"/>
                  </a:cubicBezTo>
                  <a:cubicBezTo>
                    <a:pt x="451" y="964"/>
                    <a:pt x="399" y="1292"/>
                    <a:pt x="240" y="1512"/>
                  </a:cubicBezTo>
                  <a:cubicBezTo>
                    <a:pt x="145" y="1645"/>
                    <a:pt x="276" y="1803"/>
                    <a:pt x="412" y="1812"/>
                  </a:cubicBezTo>
                  <a:cubicBezTo>
                    <a:pt x="609" y="1825"/>
                    <a:pt x="796" y="1945"/>
                    <a:pt x="984" y="1993"/>
                  </a:cubicBezTo>
                  <a:cubicBezTo>
                    <a:pt x="1020" y="2002"/>
                    <a:pt x="1053" y="2006"/>
                    <a:pt x="1084" y="2006"/>
                  </a:cubicBezTo>
                  <a:cubicBezTo>
                    <a:pt x="1242" y="2006"/>
                    <a:pt x="1343" y="1897"/>
                    <a:pt x="1475" y="1801"/>
                  </a:cubicBezTo>
                  <a:cubicBezTo>
                    <a:pt x="1511" y="1776"/>
                    <a:pt x="1496" y="1719"/>
                    <a:pt x="1452" y="1717"/>
                  </a:cubicBezTo>
                  <a:cubicBezTo>
                    <a:pt x="1303" y="1709"/>
                    <a:pt x="1099" y="1563"/>
                    <a:pt x="955" y="1511"/>
                  </a:cubicBezTo>
                  <a:cubicBezTo>
                    <a:pt x="883" y="1483"/>
                    <a:pt x="809" y="1463"/>
                    <a:pt x="733" y="1448"/>
                  </a:cubicBezTo>
                  <a:cubicBezTo>
                    <a:pt x="876" y="1115"/>
                    <a:pt x="909" y="744"/>
                    <a:pt x="827" y="392"/>
                  </a:cubicBezTo>
                  <a:cubicBezTo>
                    <a:pt x="771" y="159"/>
                    <a:pt x="560" y="0"/>
                    <a:pt x="3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1" name="Google Shape;4101;p8"/>
            <p:cNvSpPr/>
            <p:nvPr/>
          </p:nvSpPr>
          <p:spPr>
            <a:xfrm>
              <a:off x="626725" y="4878575"/>
              <a:ext cx="82400" cy="102700"/>
            </a:xfrm>
            <a:custGeom>
              <a:avLst/>
              <a:gdLst/>
              <a:ahLst/>
              <a:cxnLst/>
              <a:rect l="l" t="t" r="r" b="b"/>
              <a:pathLst>
                <a:path w="3296" h="4108" extrusionOk="0">
                  <a:moveTo>
                    <a:pt x="1583" y="1"/>
                  </a:moveTo>
                  <a:cubicBezTo>
                    <a:pt x="1166" y="1"/>
                    <a:pt x="807" y="284"/>
                    <a:pt x="527" y="646"/>
                  </a:cubicBezTo>
                  <a:cubicBezTo>
                    <a:pt x="81" y="1226"/>
                    <a:pt x="1" y="2008"/>
                    <a:pt x="257" y="2674"/>
                  </a:cubicBezTo>
                  <a:cubicBezTo>
                    <a:pt x="559" y="3462"/>
                    <a:pt x="1396" y="4108"/>
                    <a:pt x="2142" y="4108"/>
                  </a:cubicBezTo>
                  <a:cubicBezTo>
                    <a:pt x="2609" y="4108"/>
                    <a:pt x="3039" y="3856"/>
                    <a:pt x="3281" y="3228"/>
                  </a:cubicBezTo>
                  <a:cubicBezTo>
                    <a:pt x="3296" y="3194"/>
                    <a:pt x="3266" y="3171"/>
                    <a:pt x="3236" y="3171"/>
                  </a:cubicBezTo>
                  <a:cubicBezTo>
                    <a:pt x="3224" y="3171"/>
                    <a:pt x="3212" y="3175"/>
                    <a:pt x="3203" y="3183"/>
                  </a:cubicBezTo>
                  <a:cubicBezTo>
                    <a:pt x="2878" y="3458"/>
                    <a:pt x="2535" y="3582"/>
                    <a:pt x="2203" y="3582"/>
                  </a:cubicBezTo>
                  <a:cubicBezTo>
                    <a:pt x="1631" y="3582"/>
                    <a:pt x="1093" y="3214"/>
                    <a:pt x="749" y="2623"/>
                  </a:cubicBezTo>
                  <a:cubicBezTo>
                    <a:pt x="203" y="1692"/>
                    <a:pt x="864" y="197"/>
                    <a:pt x="1997" y="197"/>
                  </a:cubicBezTo>
                  <a:cubicBezTo>
                    <a:pt x="1997" y="197"/>
                    <a:pt x="1998" y="197"/>
                    <a:pt x="1999" y="197"/>
                  </a:cubicBezTo>
                  <a:cubicBezTo>
                    <a:pt x="2045" y="197"/>
                    <a:pt x="2069" y="126"/>
                    <a:pt x="2023" y="105"/>
                  </a:cubicBezTo>
                  <a:cubicBezTo>
                    <a:pt x="1870" y="33"/>
                    <a:pt x="1723" y="1"/>
                    <a:pt x="1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2" name="Google Shape;4102;p8"/>
            <p:cNvSpPr/>
            <p:nvPr/>
          </p:nvSpPr>
          <p:spPr>
            <a:xfrm>
              <a:off x="701850" y="4886050"/>
              <a:ext cx="77025" cy="81275"/>
            </a:xfrm>
            <a:custGeom>
              <a:avLst/>
              <a:gdLst/>
              <a:ahLst/>
              <a:cxnLst/>
              <a:rect l="l" t="t" r="r" b="b"/>
              <a:pathLst>
                <a:path w="3081" h="3251" extrusionOk="0">
                  <a:moveTo>
                    <a:pt x="1449" y="485"/>
                  </a:moveTo>
                  <a:cubicBezTo>
                    <a:pt x="1934" y="485"/>
                    <a:pt x="2330" y="1167"/>
                    <a:pt x="2429" y="1611"/>
                  </a:cubicBezTo>
                  <a:cubicBezTo>
                    <a:pt x="2554" y="2185"/>
                    <a:pt x="2197" y="2753"/>
                    <a:pt x="1629" y="2753"/>
                  </a:cubicBezTo>
                  <a:cubicBezTo>
                    <a:pt x="1567" y="2753"/>
                    <a:pt x="1503" y="2747"/>
                    <a:pt x="1436" y="2733"/>
                  </a:cubicBezTo>
                  <a:cubicBezTo>
                    <a:pt x="1307" y="2705"/>
                    <a:pt x="1184" y="2651"/>
                    <a:pt x="1074" y="2575"/>
                  </a:cubicBezTo>
                  <a:cubicBezTo>
                    <a:pt x="1113" y="2572"/>
                    <a:pt x="1149" y="2532"/>
                    <a:pt x="1123" y="2493"/>
                  </a:cubicBezTo>
                  <a:cubicBezTo>
                    <a:pt x="772" y="1986"/>
                    <a:pt x="477" y="1186"/>
                    <a:pt x="993" y="695"/>
                  </a:cubicBezTo>
                  <a:cubicBezTo>
                    <a:pt x="1150" y="547"/>
                    <a:pt x="1304" y="485"/>
                    <a:pt x="1449" y="485"/>
                  </a:cubicBezTo>
                  <a:close/>
                  <a:moveTo>
                    <a:pt x="1466" y="0"/>
                  </a:moveTo>
                  <a:cubicBezTo>
                    <a:pt x="1268" y="0"/>
                    <a:pt x="1059" y="52"/>
                    <a:pt x="842" y="167"/>
                  </a:cubicBezTo>
                  <a:cubicBezTo>
                    <a:pt x="157" y="534"/>
                    <a:pt x="1" y="1542"/>
                    <a:pt x="406" y="2139"/>
                  </a:cubicBezTo>
                  <a:cubicBezTo>
                    <a:pt x="462" y="2601"/>
                    <a:pt x="819" y="3020"/>
                    <a:pt x="1312" y="3184"/>
                  </a:cubicBezTo>
                  <a:cubicBezTo>
                    <a:pt x="1449" y="3229"/>
                    <a:pt x="1582" y="3251"/>
                    <a:pt x="1709" y="3251"/>
                  </a:cubicBezTo>
                  <a:cubicBezTo>
                    <a:pt x="2523" y="3251"/>
                    <a:pt x="3081" y="2380"/>
                    <a:pt x="2950" y="1566"/>
                  </a:cubicBezTo>
                  <a:cubicBezTo>
                    <a:pt x="2820" y="765"/>
                    <a:pt x="2229" y="0"/>
                    <a:pt x="1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3" name="Google Shape;4103;p8"/>
            <p:cNvSpPr/>
            <p:nvPr/>
          </p:nvSpPr>
          <p:spPr>
            <a:xfrm>
              <a:off x="810775" y="4899875"/>
              <a:ext cx="147375" cy="56775"/>
            </a:xfrm>
            <a:custGeom>
              <a:avLst/>
              <a:gdLst/>
              <a:ahLst/>
              <a:cxnLst/>
              <a:rect l="l" t="t" r="r" b="b"/>
              <a:pathLst>
                <a:path w="5895" h="2271" extrusionOk="0">
                  <a:moveTo>
                    <a:pt x="4290" y="0"/>
                  </a:moveTo>
                  <a:cubicBezTo>
                    <a:pt x="4226" y="0"/>
                    <a:pt x="4169" y="73"/>
                    <a:pt x="4210" y="132"/>
                  </a:cubicBezTo>
                  <a:cubicBezTo>
                    <a:pt x="4419" y="426"/>
                    <a:pt x="4729" y="634"/>
                    <a:pt x="5024" y="857"/>
                  </a:cubicBezTo>
                  <a:cubicBezTo>
                    <a:pt x="4858" y="837"/>
                    <a:pt x="4685" y="829"/>
                    <a:pt x="4510" y="829"/>
                  </a:cubicBezTo>
                  <a:cubicBezTo>
                    <a:pt x="3987" y="829"/>
                    <a:pt x="3442" y="898"/>
                    <a:pt x="3000" y="902"/>
                  </a:cubicBezTo>
                  <a:cubicBezTo>
                    <a:pt x="2455" y="907"/>
                    <a:pt x="1910" y="912"/>
                    <a:pt x="1366" y="920"/>
                  </a:cubicBezTo>
                  <a:cubicBezTo>
                    <a:pt x="1326" y="921"/>
                    <a:pt x="1286" y="921"/>
                    <a:pt x="1246" y="921"/>
                  </a:cubicBezTo>
                  <a:cubicBezTo>
                    <a:pt x="1138" y="921"/>
                    <a:pt x="1029" y="919"/>
                    <a:pt x="921" y="919"/>
                  </a:cubicBezTo>
                  <a:cubicBezTo>
                    <a:pt x="614" y="919"/>
                    <a:pt x="309" y="934"/>
                    <a:pt x="24" y="1053"/>
                  </a:cubicBezTo>
                  <a:cubicBezTo>
                    <a:pt x="1" y="1061"/>
                    <a:pt x="1" y="1095"/>
                    <a:pt x="24" y="1102"/>
                  </a:cubicBezTo>
                  <a:cubicBezTo>
                    <a:pt x="312" y="1222"/>
                    <a:pt x="617" y="1236"/>
                    <a:pt x="926" y="1236"/>
                  </a:cubicBezTo>
                  <a:cubicBezTo>
                    <a:pt x="1018" y="1236"/>
                    <a:pt x="1110" y="1235"/>
                    <a:pt x="1202" y="1235"/>
                  </a:cubicBezTo>
                  <a:cubicBezTo>
                    <a:pt x="1256" y="1235"/>
                    <a:pt x="1311" y="1235"/>
                    <a:pt x="1366" y="1236"/>
                  </a:cubicBezTo>
                  <a:cubicBezTo>
                    <a:pt x="1910" y="1246"/>
                    <a:pt x="2455" y="1248"/>
                    <a:pt x="3000" y="1254"/>
                  </a:cubicBezTo>
                  <a:cubicBezTo>
                    <a:pt x="3439" y="1258"/>
                    <a:pt x="3980" y="1325"/>
                    <a:pt x="4498" y="1325"/>
                  </a:cubicBezTo>
                  <a:cubicBezTo>
                    <a:pt x="4721" y="1325"/>
                    <a:pt x="4940" y="1312"/>
                    <a:pt x="5145" y="1277"/>
                  </a:cubicBezTo>
                  <a:lnTo>
                    <a:pt x="5145" y="1277"/>
                  </a:lnTo>
                  <a:cubicBezTo>
                    <a:pt x="4825" y="1517"/>
                    <a:pt x="4565" y="1812"/>
                    <a:pt x="4387" y="2188"/>
                  </a:cubicBezTo>
                  <a:cubicBezTo>
                    <a:pt x="4365" y="2228"/>
                    <a:pt x="4396" y="2271"/>
                    <a:pt x="4435" y="2271"/>
                  </a:cubicBezTo>
                  <a:cubicBezTo>
                    <a:pt x="4444" y="2271"/>
                    <a:pt x="4454" y="2269"/>
                    <a:pt x="4463" y="2263"/>
                  </a:cubicBezTo>
                  <a:cubicBezTo>
                    <a:pt x="4952" y="2027"/>
                    <a:pt x="5298" y="1610"/>
                    <a:pt x="5772" y="1350"/>
                  </a:cubicBezTo>
                  <a:cubicBezTo>
                    <a:pt x="5892" y="1284"/>
                    <a:pt x="5895" y="1130"/>
                    <a:pt x="5813" y="1036"/>
                  </a:cubicBezTo>
                  <a:cubicBezTo>
                    <a:pt x="5437" y="603"/>
                    <a:pt x="4875" y="146"/>
                    <a:pt x="4310" y="3"/>
                  </a:cubicBezTo>
                  <a:cubicBezTo>
                    <a:pt x="4304" y="1"/>
                    <a:pt x="4297" y="0"/>
                    <a:pt x="42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4" name="Google Shape;4104;p8"/>
            <p:cNvSpPr/>
            <p:nvPr/>
          </p:nvSpPr>
          <p:spPr>
            <a:xfrm>
              <a:off x="975525" y="4863075"/>
              <a:ext cx="100325" cy="123775"/>
            </a:xfrm>
            <a:custGeom>
              <a:avLst/>
              <a:gdLst/>
              <a:ahLst/>
              <a:cxnLst/>
              <a:rect l="l" t="t" r="r" b="b"/>
              <a:pathLst>
                <a:path w="4013" h="4951" extrusionOk="0">
                  <a:moveTo>
                    <a:pt x="2664" y="1"/>
                  </a:moveTo>
                  <a:cubicBezTo>
                    <a:pt x="2259" y="1"/>
                    <a:pt x="1985" y="569"/>
                    <a:pt x="1803" y="1189"/>
                  </a:cubicBezTo>
                  <a:cubicBezTo>
                    <a:pt x="1723" y="789"/>
                    <a:pt x="1579" y="409"/>
                    <a:pt x="1300" y="85"/>
                  </a:cubicBezTo>
                  <a:cubicBezTo>
                    <a:pt x="1266" y="47"/>
                    <a:pt x="1212" y="27"/>
                    <a:pt x="1159" y="27"/>
                  </a:cubicBezTo>
                  <a:cubicBezTo>
                    <a:pt x="1123" y="27"/>
                    <a:pt x="1088" y="36"/>
                    <a:pt x="1060" y="54"/>
                  </a:cubicBezTo>
                  <a:cubicBezTo>
                    <a:pt x="463" y="441"/>
                    <a:pt x="310" y="1299"/>
                    <a:pt x="227" y="1952"/>
                  </a:cubicBezTo>
                  <a:cubicBezTo>
                    <a:pt x="133" y="2682"/>
                    <a:pt x="0" y="3635"/>
                    <a:pt x="363" y="4314"/>
                  </a:cubicBezTo>
                  <a:cubicBezTo>
                    <a:pt x="374" y="4335"/>
                    <a:pt x="395" y="4345"/>
                    <a:pt x="416" y="4345"/>
                  </a:cubicBezTo>
                  <a:cubicBezTo>
                    <a:pt x="449" y="4345"/>
                    <a:pt x="483" y="4321"/>
                    <a:pt x="481" y="4282"/>
                  </a:cubicBezTo>
                  <a:cubicBezTo>
                    <a:pt x="442" y="3350"/>
                    <a:pt x="465" y="2415"/>
                    <a:pt x="676" y="1504"/>
                  </a:cubicBezTo>
                  <a:cubicBezTo>
                    <a:pt x="730" y="1275"/>
                    <a:pt x="806" y="1052"/>
                    <a:pt x="903" y="838"/>
                  </a:cubicBezTo>
                  <a:cubicBezTo>
                    <a:pt x="989" y="644"/>
                    <a:pt x="1050" y="546"/>
                    <a:pt x="1107" y="546"/>
                  </a:cubicBezTo>
                  <a:cubicBezTo>
                    <a:pt x="1169" y="546"/>
                    <a:pt x="1227" y="658"/>
                    <a:pt x="1311" y="886"/>
                  </a:cubicBezTo>
                  <a:cubicBezTo>
                    <a:pt x="1521" y="1458"/>
                    <a:pt x="1510" y="2146"/>
                    <a:pt x="1483" y="2748"/>
                  </a:cubicBezTo>
                  <a:cubicBezTo>
                    <a:pt x="1477" y="2886"/>
                    <a:pt x="1599" y="2966"/>
                    <a:pt x="1716" y="2966"/>
                  </a:cubicBezTo>
                  <a:cubicBezTo>
                    <a:pt x="1809" y="2966"/>
                    <a:pt x="1899" y="2916"/>
                    <a:pt x="1920" y="2807"/>
                  </a:cubicBezTo>
                  <a:cubicBezTo>
                    <a:pt x="1992" y="2411"/>
                    <a:pt x="2080" y="2019"/>
                    <a:pt x="2187" y="1631"/>
                  </a:cubicBezTo>
                  <a:cubicBezTo>
                    <a:pt x="2244" y="1421"/>
                    <a:pt x="2461" y="568"/>
                    <a:pt x="2712" y="568"/>
                  </a:cubicBezTo>
                  <a:cubicBezTo>
                    <a:pt x="2764" y="568"/>
                    <a:pt x="2817" y="605"/>
                    <a:pt x="2871" y="692"/>
                  </a:cubicBezTo>
                  <a:cubicBezTo>
                    <a:pt x="3298" y="1386"/>
                    <a:pt x="3267" y="2316"/>
                    <a:pt x="3308" y="3100"/>
                  </a:cubicBezTo>
                  <a:cubicBezTo>
                    <a:pt x="3339" y="3701"/>
                    <a:pt x="3329" y="4472"/>
                    <a:pt x="3793" y="4915"/>
                  </a:cubicBezTo>
                  <a:cubicBezTo>
                    <a:pt x="3819" y="4940"/>
                    <a:pt x="3850" y="4951"/>
                    <a:pt x="3881" y="4951"/>
                  </a:cubicBezTo>
                  <a:cubicBezTo>
                    <a:pt x="3945" y="4951"/>
                    <a:pt x="4007" y="4902"/>
                    <a:pt x="4008" y="4826"/>
                  </a:cubicBezTo>
                  <a:cubicBezTo>
                    <a:pt x="4013" y="4329"/>
                    <a:pt x="3860" y="3830"/>
                    <a:pt x="3818" y="3335"/>
                  </a:cubicBezTo>
                  <a:cubicBezTo>
                    <a:pt x="3770" y="2767"/>
                    <a:pt x="3754" y="2203"/>
                    <a:pt x="3673" y="1640"/>
                  </a:cubicBezTo>
                  <a:cubicBezTo>
                    <a:pt x="3603" y="1129"/>
                    <a:pt x="3386" y="205"/>
                    <a:pt x="2806" y="23"/>
                  </a:cubicBezTo>
                  <a:cubicBezTo>
                    <a:pt x="2757" y="8"/>
                    <a:pt x="2709" y="1"/>
                    <a:pt x="26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5" name="Google Shape;4105;p8"/>
            <p:cNvSpPr/>
            <p:nvPr/>
          </p:nvSpPr>
          <p:spPr>
            <a:xfrm>
              <a:off x="3887600" y="4747950"/>
              <a:ext cx="82375" cy="71150"/>
            </a:xfrm>
            <a:custGeom>
              <a:avLst/>
              <a:gdLst/>
              <a:ahLst/>
              <a:cxnLst/>
              <a:rect l="l" t="t" r="r" b="b"/>
              <a:pathLst>
                <a:path w="3295" h="2846" extrusionOk="0">
                  <a:moveTo>
                    <a:pt x="903" y="1"/>
                  </a:moveTo>
                  <a:cubicBezTo>
                    <a:pt x="186" y="1"/>
                    <a:pt x="0" y="1998"/>
                    <a:pt x="306" y="2410"/>
                  </a:cubicBezTo>
                  <a:cubicBezTo>
                    <a:pt x="317" y="2425"/>
                    <a:pt x="337" y="2434"/>
                    <a:pt x="357" y="2434"/>
                  </a:cubicBezTo>
                  <a:cubicBezTo>
                    <a:pt x="378" y="2434"/>
                    <a:pt x="397" y="2423"/>
                    <a:pt x="401" y="2397"/>
                  </a:cubicBezTo>
                  <a:cubicBezTo>
                    <a:pt x="463" y="1982"/>
                    <a:pt x="453" y="1570"/>
                    <a:pt x="553" y="1155"/>
                  </a:cubicBezTo>
                  <a:cubicBezTo>
                    <a:pt x="588" y="1012"/>
                    <a:pt x="755" y="444"/>
                    <a:pt x="928" y="444"/>
                  </a:cubicBezTo>
                  <a:cubicBezTo>
                    <a:pt x="970" y="444"/>
                    <a:pt x="1012" y="476"/>
                    <a:pt x="1052" y="555"/>
                  </a:cubicBezTo>
                  <a:cubicBezTo>
                    <a:pt x="1165" y="773"/>
                    <a:pt x="1231" y="1039"/>
                    <a:pt x="1269" y="1314"/>
                  </a:cubicBezTo>
                  <a:cubicBezTo>
                    <a:pt x="1223" y="1785"/>
                    <a:pt x="1252" y="2258"/>
                    <a:pt x="1301" y="2484"/>
                  </a:cubicBezTo>
                  <a:cubicBezTo>
                    <a:pt x="1323" y="2584"/>
                    <a:pt x="1398" y="2628"/>
                    <a:pt x="1477" y="2628"/>
                  </a:cubicBezTo>
                  <a:cubicBezTo>
                    <a:pt x="1579" y="2628"/>
                    <a:pt x="1688" y="2554"/>
                    <a:pt x="1693" y="2431"/>
                  </a:cubicBezTo>
                  <a:cubicBezTo>
                    <a:pt x="1708" y="2107"/>
                    <a:pt x="1693" y="1782"/>
                    <a:pt x="1652" y="1460"/>
                  </a:cubicBezTo>
                  <a:cubicBezTo>
                    <a:pt x="1687" y="1040"/>
                    <a:pt x="1793" y="625"/>
                    <a:pt x="2044" y="460"/>
                  </a:cubicBezTo>
                  <a:cubicBezTo>
                    <a:pt x="2065" y="446"/>
                    <a:pt x="2086" y="440"/>
                    <a:pt x="2109" y="440"/>
                  </a:cubicBezTo>
                  <a:cubicBezTo>
                    <a:pt x="2250" y="440"/>
                    <a:pt x="2427" y="670"/>
                    <a:pt x="2479" y="752"/>
                  </a:cubicBezTo>
                  <a:cubicBezTo>
                    <a:pt x="2610" y="957"/>
                    <a:pt x="2635" y="1239"/>
                    <a:pt x="2651" y="1473"/>
                  </a:cubicBezTo>
                  <a:cubicBezTo>
                    <a:pt x="2668" y="1700"/>
                    <a:pt x="2651" y="1928"/>
                    <a:pt x="2632" y="2153"/>
                  </a:cubicBezTo>
                  <a:cubicBezTo>
                    <a:pt x="2615" y="2340"/>
                    <a:pt x="2535" y="2533"/>
                    <a:pt x="2605" y="2717"/>
                  </a:cubicBezTo>
                  <a:cubicBezTo>
                    <a:pt x="2637" y="2801"/>
                    <a:pt x="2703" y="2845"/>
                    <a:pt x="2775" y="2845"/>
                  </a:cubicBezTo>
                  <a:cubicBezTo>
                    <a:pt x="2819" y="2845"/>
                    <a:pt x="2864" y="2829"/>
                    <a:pt x="2906" y="2796"/>
                  </a:cubicBezTo>
                  <a:cubicBezTo>
                    <a:pt x="3294" y="2487"/>
                    <a:pt x="3134" y="1490"/>
                    <a:pt x="3058" y="1073"/>
                  </a:cubicBezTo>
                  <a:cubicBezTo>
                    <a:pt x="2970" y="588"/>
                    <a:pt x="2633" y="64"/>
                    <a:pt x="2097" y="28"/>
                  </a:cubicBezTo>
                  <a:cubicBezTo>
                    <a:pt x="2083" y="27"/>
                    <a:pt x="2069" y="27"/>
                    <a:pt x="2056" y="27"/>
                  </a:cubicBezTo>
                  <a:cubicBezTo>
                    <a:pt x="1775" y="27"/>
                    <a:pt x="1586" y="221"/>
                    <a:pt x="1460" y="501"/>
                  </a:cubicBezTo>
                  <a:cubicBezTo>
                    <a:pt x="1388" y="307"/>
                    <a:pt x="1282" y="135"/>
                    <a:pt x="1111" y="53"/>
                  </a:cubicBezTo>
                  <a:cubicBezTo>
                    <a:pt x="1037" y="17"/>
                    <a:pt x="968" y="1"/>
                    <a:pt x="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6" name="Google Shape;4106;p8"/>
            <p:cNvSpPr/>
            <p:nvPr/>
          </p:nvSpPr>
          <p:spPr>
            <a:xfrm>
              <a:off x="3959525" y="4688225"/>
              <a:ext cx="26950" cy="37200"/>
            </a:xfrm>
            <a:custGeom>
              <a:avLst/>
              <a:gdLst/>
              <a:ahLst/>
              <a:cxnLst/>
              <a:rect l="l" t="t" r="r" b="b"/>
              <a:pathLst>
                <a:path w="1078" h="1488" extrusionOk="0">
                  <a:moveTo>
                    <a:pt x="338" y="1"/>
                  </a:moveTo>
                  <a:cubicBezTo>
                    <a:pt x="159" y="1"/>
                    <a:pt x="4" y="106"/>
                    <a:pt x="1" y="345"/>
                  </a:cubicBezTo>
                  <a:cubicBezTo>
                    <a:pt x="1" y="370"/>
                    <a:pt x="22" y="389"/>
                    <a:pt x="46" y="389"/>
                  </a:cubicBezTo>
                  <a:cubicBezTo>
                    <a:pt x="50" y="389"/>
                    <a:pt x="53" y="389"/>
                    <a:pt x="57" y="388"/>
                  </a:cubicBezTo>
                  <a:cubicBezTo>
                    <a:pt x="159" y="361"/>
                    <a:pt x="231" y="330"/>
                    <a:pt x="305" y="330"/>
                  </a:cubicBezTo>
                  <a:cubicBezTo>
                    <a:pt x="316" y="330"/>
                    <a:pt x="327" y="331"/>
                    <a:pt x="339" y="332"/>
                  </a:cubicBezTo>
                  <a:cubicBezTo>
                    <a:pt x="317" y="375"/>
                    <a:pt x="285" y="411"/>
                    <a:pt x="244" y="434"/>
                  </a:cubicBezTo>
                  <a:cubicBezTo>
                    <a:pt x="117" y="509"/>
                    <a:pt x="142" y="708"/>
                    <a:pt x="285" y="747"/>
                  </a:cubicBezTo>
                  <a:cubicBezTo>
                    <a:pt x="454" y="792"/>
                    <a:pt x="665" y="885"/>
                    <a:pt x="726" y="1066"/>
                  </a:cubicBezTo>
                  <a:cubicBezTo>
                    <a:pt x="759" y="1161"/>
                    <a:pt x="465" y="1243"/>
                    <a:pt x="391" y="1287"/>
                  </a:cubicBezTo>
                  <a:cubicBezTo>
                    <a:pt x="349" y="1313"/>
                    <a:pt x="349" y="1376"/>
                    <a:pt x="391" y="1402"/>
                  </a:cubicBezTo>
                  <a:cubicBezTo>
                    <a:pt x="473" y="1460"/>
                    <a:pt x="568" y="1487"/>
                    <a:pt x="659" y="1487"/>
                  </a:cubicBezTo>
                  <a:cubicBezTo>
                    <a:pt x="875" y="1487"/>
                    <a:pt x="1078" y="1336"/>
                    <a:pt x="1075" y="1080"/>
                  </a:cubicBezTo>
                  <a:cubicBezTo>
                    <a:pt x="1074" y="823"/>
                    <a:pt x="862" y="631"/>
                    <a:pt x="632" y="514"/>
                  </a:cubicBezTo>
                  <a:cubicBezTo>
                    <a:pt x="665" y="457"/>
                    <a:pt x="675" y="388"/>
                    <a:pt x="713" y="334"/>
                  </a:cubicBezTo>
                  <a:cubicBezTo>
                    <a:pt x="769" y="255"/>
                    <a:pt x="723" y="154"/>
                    <a:pt x="652" y="104"/>
                  </a:cubicBezTo>
                  <a:cubicBezTo>
                    <a:pt x="557" y="37"/>
                    <a:pt x="443" y="1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7" name="Google Shape;4107;p8"/>
            <p:cNvSpPr/>
            <p:nvPr/>
          </p:nvSpPr>
          <p:spPr>
            <a:xfrm>
              <a:off x="2213050" y="4377450"/>
              <a:ext cx="550225" cy="587050"/>
            </a:xfrm>
            <a:custGeom>
              <a:avLst/>
              <a:gdLst/>
              <a:ahLst/>
              <a:cxnLst/>
              <a:rect l="l" t="t" r="r" b="b"/>
              <a:pathLst>
                <a:path w="22009" h="23482" extrusionOk="0">
                  <a:moveTo>
                    <a:pt x="12985" y="6767"/>
                  </a:moveTo>
                  <a:cubicBezTo>
                    <a:pt x="13227" y="6767"/>
                    <a:pt x="13471" y="6786"/>
                    <a:pt x="13711" y="6823"/>
                  </a:cubicBezTo>
                  <a:cubicBezTo>
                    <a:pt x="13506" y="7140"/>
                    <a:pt x="13378" y="7543"/>
                    <a:pt x="13237" y="7847"/>
                  </a:cubicBezTo>
                  <a:cubicBezTo>
                    <a:pt x="13223" y="7878"/>
                    <a:pt x="13248" y="7913"/>
                    <a:pt x="13277" y="7913"/>
                  </a:cubicBezTo>
                  <a:cubicBezTo>
                    <a:pt x="13286" y="7913"/>
                    <a:pt x="13296" y="7909"/>
                    <a:pt x="13305" y="7899"/>
                  </a:cubicBezTo>
                  <a:cubicBezTo>
                    <a:pt x="13556" y="7624"/>
                    <a:pt x="13916" y="7276"/>
                    <a:pt x="14079" y="6892"/>
                  </a:cubicBezTo>
                  <a:cubicBezTo>
                    <a:pt x="14399" y="6964"/>
                    <a:pt x="14710" y="7068"/>
                    <a:pt x="15009" y="7202"/>
                  </a:cubicBezTo>
                  <a:cubicBezTo>
                    <a:pt x="15244" y="7311"/>
                    <a:pt x="15472" y="7434"/>
                    <a:pt x="15691" y="7571"/>
                  </a:cubicBezTo>
                  <a:cubicBezTo>
                    <a:pt x="15621" y="7667"/>
                    <a:pt x="15559" y="7768"/>
                    <a:pt x="15504" y="7875"/>
                  </a:cubicBezTo>
                  <a:cubicBezTo>
                    <a:pt x="15244" y="8372"/>
                    <a:pt x="14848" y="8969"/>
                    <a:pt x="14932" y="9550"/>
                  </a:cubicBezTo>
                  <a:cubicBezTo>
                    <a:pt x="14936" y="9579"/>
                    <a:pt x="14961" y="9592"/>
                    <a:pt x="14987" y="9592"/>
                  </a:cubicBezTo>
                  <a:cubicBezTo>
                    <a:pt x="15004" y="9592"/>
                    <a:pt x="15020" y="9587"/>
                    <a:pt x="15032" y="9576"/>
                  </a:cubicBezTo>
                  <a:cubicBezTo>
                    <a:pt x="15465" y="9164"/>
                    <a:pt x="15557" y="8515"/>
                    <a:pt x="15836" y="8001"/>
                  </a:cubicBezTo>
                  <a:cubicBezTo>
                    <a:pt x="15882" y="7922"/>
                    <a:pt x="15923" y="7839"/>
                    <a:pt x="15959" y="7755"/>
                  </a:cubicBezTo>
                  <a:cubicBezTo>
                    <a:pt x="16287" y="7986"/>
                    <a:pt x="16592" y="8246"/>
                    <a:pt x="16873" y="8531"/>
                  </a:cubicBezTo>
                  <a:cubicBezTo>
                    <a:pt x="16576" y="9038"/>
                    <a:pt x="16269" y="9533"/>
                    <a:pt x="16095" y="10096"/>
                  </a:cubicBezTo>
                  <a:cubicBezTo>
                    <a:pt x="16087" y="10122"/>
                    <a:pt x="16111" y="10145"/>
                    <a:pt x="16135" y="10145"/>
                  </a:cubicBezTo>
                  <a:cubicBezTo>
                    <a:pt x="16144" y="10145"/>
                    <a:pt x="16153" y="10141"/>
                    <a:pt x="16161" y="10134"/>
                  </a:cubicBezTo>
                  <a:cubicBezTo>
                    <a:pt x="16476" y="9778"/>
                    <a:pt x="16991" y="9300"/>
                    <a:pt x="17104" y="8779"/>
                  </a:cubicBezTo>
                  <a:cubicBezTo>
                    <a:pt x="17422" y="9135"/>
                    <a:pt x="17704" y="9522"/>
                    <a:pt x="17945" y="9934"/>
                  </a:cubicBezTo>
                  <a:cubicBezTo>
                    <a:pt x="17550" y="10732"/>
                    <a:pt x="17153" y="11518"/>
                    <a:pt x="16699" y="12289"/>
                  </a:cubicBezTo>
                  <a:cubicBezTo>
                    <a:pt x="16251" y="13049"/>
                    <a:pt x="15664" y="13831"/>
                    <a:pt x="15508" y="14714"/>
                  </a:cubicBezTo>
                  <a:cubicBezTo>
                    <a:pt x="15501" y="14749"/>
                    <a:pt x="15532" y="14787"/>
                    <a:pt x="15565" y="14787"/>
                  </a:cubicBezTo>
                  <a:cubicBezTo>
                    <a:pt x="15577" y="14787"/>
                    <a:pt x="15590" y="14781"/>
                    <a:pt x="15601" y="14768"/>
                  </a:cubicBezTo>
                  <a:cubicBezTo>
                    <a:pt x="16167" y="14085"/>
                    <a:pt x="16531" y="13216"/>
                    <a:pt x="16971" y="12447"/>
                  </a:cubicBezTo>
                  <a:cubicBezTo>
                    <a:pt x="17388" y="11717"/>
                    <a:pt x="17814" y="10960"/>
                    <a:pt x="18063" y="10150"/>
                  </a:cubicBezTo>
                  <a:cubicBezTo>
                    <a:pt x="18273" y="10527"/>
                    <a:pt x="18444" y="10924"/>
                    <a:pt x="18577" y="11335"/>
                  </a:cubicBezTo>
                  <a:cubicBezTo>
                    <a:pt x="18595" y="11395"/>
                    <a:pt x="18606" y="11454"/>
                    <a:pt x="18623" y="11515"/>
                  </a:cubicBezTo>
                  <a:cubicBezTo>
                    <a:pt x="18470" y="11713"/>
                    <a:pt x="18352" y="11941"/>
                    <a:pt x="18236" y="12160"/>
                  </a:cubicBezTo>
                  <a:cubicBezTo>
                    <a:pt x="18082" y="12445"/>
                    <a:pt x="17904" y="12794"/>
                    <a:pt x="17985" y="13123"/>
                  </a:cubicBezTo>
                  <a:cubicBezTo>
                    <a:pt x="17992" y="13148"/>
                    <a:pt x="18015" y="13163"/>
                    <a:pt x="18038" y="13163"/>
                  </a:cubicBezTo>
                  <a:cubicBezTo>
                    <a:pt x="18052" y="13163"/>
                    <a:pt x="18066" y="13158"/>
                    <a:pt x="18077" y="13147"/>
                  </a:cubicBezTo>
                  <a:cubicBezTo>
                    <a:pt x="18310" y="12896"/>
                    <a:pt x="18456" y="12545"/>
                    <a:pt x="18628" y="12250"/>
                  </a:cubicBezTo>
                  <a:cubicBezTo>
                    <a:pt x="18664" y="12188"/>
                    <a:pt x="18702" y="12124"/>
                    <a:pt x="18738" y="12058"/>
                  </a:cubicBezTo>
                  <a:lnTo>
                    <a:pt x="18738" y="12058"/>
                  </a:lnTo>
                  <a:cubicBezTo>
                    <a:pt x="19079" y="14366"/>
                    <a:pt x="17581" y="16412"/>
                    <a:pt x="15563" y="17491"/>
                  </a:cubicBezTo>
                  <a:cubicBezTo>
                    <a:pt x="15755" y="17201"/>
                    <a:pt x="15918" y="16889"/>
                    <a:pt x="16065" y="16636"/>
                  </a:cubicBezTo>
                  <a:cubicBezTo>
                    <a:pt x="16551" y="15803"/>
                    <a:pt x="16982" y="14922"/>
                    <a:pt x="17360" y="14035"/>
                  </a:cubicBezTo>
                  <a:cubicBezTo>
                    <a:pt x="17377" y="14002"/>
                    <a:pt x="17349" y="13972"/>
                    <a:pt x="17321" y="13972"/>
                  </a:cubicBezTo>
                  <a:cubicBezTo>
                    <a:pt x="17308" y="13972"/>
                    <a:pt x="17295" y="13978"/>
                    <a:pt x="17286" y="13992"/>
                  </a:cubicBezTo>
                  <a:cubicBezTo>
                    <a:pt x="16772" y="14702"/>
                    <a:pt x="16361" y="15483"/>
                    <a:pt x="15906" y="16230"/>
                  </a:cubicBezTo>
                  <a:cubicBezTo>
                    <a:pt x="15577" y="16777"/>
                    <a:pt x="15058" y="17289"/>
                    <a:pt x="14755" y="17860"/>
                  </a:cubicBezTo>
                  <a:cubicBezTo>
                    <a:pt x="14435" y="17981"/>
                    <a:pt x="14107" y="18080"/>
                    <a:pt x="13774" y="18154"/>
                  </a:cubicBezTo>
                  <a:cubicBezTo>
                    <a:pt x="14008" y="17696"/>
                    <a:pt x="14208" y="17214"/>
                    <a:pt x="14407" y="16750"/>
                  </a:cubicBezTo>
                  <a:cubicBezTo>
                    <a:pt x="14420" y="16716"/>
                    <a:pt x="14396" y="16687"/>
                    <a:pt x="14370" y="16687"/>
                  </a:cubicBezTo>
                  <a:cubicBezTo>
                    <a:pt x="14358" y="16687"/>
                    <a:pt x="14345" y="16693"/>
                    <a:pt x="14335" y="16709"/>
                  </a:cubicBezTo>
                  <a:cubicBezTo>
                    <a:pt x="14026" y="17183"/>
                    <a:pt x="13697" y="17678"/>
                    <a:pt x="13469" y="18210"/>
                  </a:cubicBezTo>
                  <a:cubicBezTo>
                    <a:pt x="13228" y="18252"/>
                    <a:pt x="12985" y="18280"/>
                    <a:pt x="12739" y="18293"/>
                  </a:cubicBezTo>
                  <a:cubicBezTo>
                    <a:pt x="12821" y="18083"/>
                    <a:pt x="12886" y="17863"/>
                    <a:pt x="12970" y="17667"/>
                  </a:cubicBezTo>
                  <a:cubicBezTo>
                    <a:pt x="13147" y="17248"/>
                    <a:pt x="13339" y="16848"/>
                    <a:pt x="13456" y="16405"/>
                  </a:cubicBezTo>
                  <a:cubicBezTo>
                    <a:pt x="13463" y="16377"/>
                    <a:pt x="13440" y="16357"/>
                    <a:pt x="13417" y="16357"/>
                  </a:cubicBezTo>
                  <a:cubicBezTo>
                    <a:pt x="13405" y="16357"/>
                    <a:pt x="13393" y="16363"/>
                    <a:pt x="13385" y="16376"/>
                  </a:cubicBezTo>
                  <a:cubicBezTo>
                    <a:pt x="13124" y="16799"/>
                    <a:pt x="12872" y="17227"/>
                    <a:pt x="12632" y="17662"/>
                  </a:cubicBezTo>
                  <a:cubicBezTo>
                    <a:pt x="12524" y="17858"/>
                    <a:pt x="12406" y="18075"/>
                    <a:pt x="12338" y="18298"/>
                  </a:cubicBezTo>
                  <a:cubicBezTo>
                    <a:pt x="11950" y="18290"/>
                    <a:pt x="11562" y="18237"/>
                    <a:pt x="11184" y="18141"/>
                  </a:cubicBezTo>
                  <a:lnTo>
                    <a:pt x="11177" y="18139"/>
                  </a:lnTo>
                  <a:cubicBezTo>
                    <a:pt x="11275" y="17918"/>
                    <a:pt x="11349" y="17681"/>
                    <a:pt x="11436" y="17460"/>
                  </a:cubicBezTo>
                  <a:cubicBezTo>
                    <a:pt x="11646" y="16932"/>
                    <a:pt x="11877" y="16413"/>
                    <a:pt x="12086" y="15885"/>
                  </a:cubicBezTo>
                  <a:cubicBezTo>
                    <a:pt x="12100" y="15849"/>
                    <a:pt x="12066" y="15821"/>
                    <a:pt x="12034" y="15821"/>
                  </a:cubicBezTo>
                  <a:cubicBezTo>
                    <a:pt x="12018" y="15821"/>
                    <a:pt x="12002" y="15828"/>
                    <a:pt x="11994" y="15846"/>
                  </a:cubicBezTo>
                  <a:cubicBezTo>
                    <a:pt x="11764" y="16297"/>
                    <a:pt x="11515" y="16738"/>
                    <a:pt x="11284" y="17188"/>
                  </a:cubicBezTo>
                  <a:cubicBezTo>
                    <a:pt x="11147" y="17455"/>
                    <a:pt x="10975" y="17747"/>
                    <a:pt x="10887" y="18050"/>
                  </a:cubicBezTo>
                  <a:cubicBezTo>
                    <a:pt x="10532" y="17931"/>
                    <a:pt x="10194" y="17770"/>
                    <a:pt x="9878" y="17570"/>
                  </a:cubicBezTo>
                  <a:cubicBezTo>
                    <a:pt x="9975" y="17365"/>
                    <a:pt x="10055" y="17143"/>
                    <a:pt x="10148" y="16948"/>
                  </a:cubicBezTo>
                  <a:cubicBezTo>
                    <a:pt x="10294" y="16640"/>
                    <a:pt x="10467" y="16315"/>
                    <a:pt x="10467" y="15967"/>
                  </a:cubicBezTo>
                  <a:cubicBezTo>
                    <a:pt x="10467" y="15938"/>
                    <a:pt x="10441" y="15918"/>
                    <a:pt x="10415" y="15918"/>
                  </a:cubicBezTo>
                  <a:cubicBezTo>
                    <a:pt x="10400" y="15918"/>
                    <a:pt x="10384" y="15926"/>
                    <a:pt x="10375" y="15942"/>
                  </a:cubicBezTo>
                  <a:cubicBezTo>
                    <a:pt x="10185" y="16308"/>
                    <a:pt x="10009" y="16682"/>
                    <a:pt x="9814" y="17050"/>
                  </a:cubicBezTo>
                  <a:cubicBezTo>
                    <a:pt x="9753" y="17163"/>
                    <a:pt x="9687" y="17283"/>
                    <a:pt x="9635" y="17407"/>
                  </a:cubicBezTo>
                  <a:cubicBezTo>
                    <a:pt x="9223" y="17102"/>
                    <a:pt x="8862" y="16736"/>
                    <a:pt x="8564" y="16320"/>
                  </a:cubicBezTo>
                  <a:cubicBezTo>
                    <a:pt x="8782" y="15952"/>
                    <a:pt x="8990" y="15580"/>
                    <a:pt x="9200" y="15204"/>
                  </a:cubicBezTo>
                  <a:cubicBezTo>
                    <a:pt x="9414" y="14822"/>
                    <a:pt x="9665" y="14412"/>
                    <a:pt x="9696" y="13966"/>
                  </a:cubicBezTo>
                  <a:cubicBezTo>
                    <a:pt x="9697" y="13944"/>
                    <a:pt x="9676" y="13928"/>
                    <a:pt x="9655" y="13928"/>
                  </a:cubicBezTo>
                  <a:cubicBezTo>
                    <a:pt x="9646" y="13928"/>
                    <a:pt x="9637" y="13931"/>
                    <a:pt x="9630" y="13939"/>
                  </a:cubicBezTo>
                  <a:cubicBezTo>
                    <a:pt x="9323" y="14317"/>
                    <a:pt x="9089" y="14768"/>
                    <a:pt x="8826" y="15178"/>
                  </a:cubicBezTo>
                  <a:cubicBezTo>
                    <a:pt x="8636" y="15475"/>
                    <a:pt x="8485" y="15755"/>
                    <a:pt x="8387" y="16061"/>
                  </a:cubicBezTo>
                  <a:cubicBezTo>
                    <a:pt x="8152" y="15691"/>
                    <a:pt x="7958" y="15298"/>
                    <a:pt x="7808" y="14888"/>
                  </a:cubicBezTo>
                  <a:cubicBezTo>
                    <a:pt x="7957" y="14591"/>
                    <a:pt x="8095" y="14284"/>
                    <a:pt x="8249" y="13999"/>
                  </a:cubicBezTo>
                  <a:cubicBezTo>
                    <a:pt x="8546" y="13444"/>
                    <a:pt x="8859" y="12901"/>
                    <a:pt x="9072" y="12309"/>
                  </a:cubicBezTo>
                  <a:cubicBezTo>
                    <a:pt x="9082" y="12283"/>
                    <a:pt x="9060" y="12264"/>
                    <a:pt x="9037" y="12264"/>
                  </a:cubicBezTo>
                  <a:cubicBezTo>
                    <a:pt x="9026" y="12264"/>
                    <a:pt x="9014" y="12269"/>
                    <a:pt x="9007" y="12281"/>
                  </a:cubicBezTo>
                  <a:cubicBezTo>
                    <a:pt x="8675" y="12806"/>
                    <a:pt x="8380" y="13356"/>
                    <a:pt x="8077" y="13898"/>
                  </a:cubicBezTo>
                  <a:cubicBezTo>
                    <a:pt x="7955" y="14115"/>
                    <a:pt x="7821" y="14336"/>
                    <a:pt x="7698" y="14564"/>
                  </a:cubicBezTo>
                  <a:cubicBezTo>
                    <a:pt x="7378" y="13528"/>
                    <a:pt x="7297" y="12397"/>
                    <a:pt x="7443" y="11339"/>
                  </a:cubicBezTo>
                  <a:cubicBezTo>
                    <a:pt x="7680" y="9620"/>
                    <a:pt x="8451" y="8370"/>
                    <a:pt x="9620" y="7629"/>
                  </a:cubicBezTo>
                  <a:lnTo>
                    <a:pt x="9620" y="7629"/>
                  </a:lnTo>
                  <a:cubicBezTo>
                    <a:pt x="9580" y="7699"/>
                    <a:pt x="9646" y="7774"/>
                    <a:pt x="9716" y="7774"/>
                  </a:cubicBezTo>
                  <a:cubicBezTo>
                    <a:pt x="9732" y="7774"/>
                    <a:pt x="9748" y="7770"/>
                    <a:pt x="9763" y="7762"/>
                  </a:cubicBezTo>
                  <a:cubicBezTo>
                    <a:pt x="9801" y="7740"/>
                    <a:pt x="9837" y="7724"/>
                    <a:pt x="9873" y="7703"/>
                  </a:cubicBezTo>
                  <a:lnTo>
                    <a:pt x="9873" y="7703"/>
                  </a:lnTo>
                  <a:cubicBezTo>
                    <a:pt x="9732" y="7937"/>
                    <a:pt x="9596" y="8172"/>
                    <a:pt x="9459" y="8395"/>
                  </a:cubicBezTo>
                  <a:cubicBezTo>
                    <a:pt x="9097" y="8985"/>
                    <a:pt x="8725" y="9599"/>
                    <a:pt x="8659" y="10299"/>
                  </a:cubicBezTo>
                  <a:cubicBezTo>
                    <a:pt x="8656" y="10328"/>
                    <a:pt x="8678" y="10341"/>
                    <a:pt x="8701" y="10341"/>
                  </a:cubicBezTo>
                  <a:cubicBezTo>
                    <a:pt x="8717" y="10341"/>
                    <a:pt x="8733" y="10335"/>
                    <a:pt x="8743" y="10322"/>
                  </a:cubicBezTo>
                  <a:cubicBezTo>
                    <a:pt x="9187" y="9709"/>
                    <a:pt x="9481" y="8987"/>
                    <a:pt x="9865" y="8333"/>
                  </a:cubicBezTo>
                  <a:cubicBezTo>
                    <a:pt x="10045" y="8026"/>
                    <a:pt x="10257" y="7722"/>
                    <a:pt x="10447" y="7409"/>
                  </a:cubicBezTo>
                  <a:cubicBezTo>
                    <a:pt x="10919" y="7183"/>
                    <a:pt x="11416" y="7010"/>
                    <a:pt x="11927" y="6894"/>
                  </a:cubicBezTo>
                  <a:lnTo>
                    <a:pt x="11927" y="6894"/>
                  </a:lnTo>
                  <a:cubicBezTo>
                    <a:pt x="11810" y="7042"/>
                    <a:pt x="11707" y="7201"/>
                    <a:pt x="11608" y="7348"/>
                  </a:cubicBezTo>
                  <a:cubicBezTo>
                    <a:pt x="11328" y="7773"/>
                    <a:pt x="11115" y="8221"/>
                    <a:pt x="10995" y="8715"/>
                  </a:cubicBezTo>
                  <a:cubicBezTo>
                    <a:pt x="10989" y="8743"/>
                    <a:pt x="11014" y="8770"/>
                    <a:pt x="11039" y="8770"/>
                  </a:cubicBezTo>
                  <a:cubicBezTo>
                    <a:pt x="11049" y="8770"/>
                    <a:pt x="11059" y="8766"/>
                    <a:pt x="11067" y="8756"/>
                  </a:cubicBezTo>
                  <a:cubicBezTo>
                    <a:pt x="11323" y="8447"/>
                    <a:pt x="11526" y="8111"/>
                    <a:pt x="11722" y="7762"/>
                  </a:cubicBezTo>
                  <a:cubicBezTo>
                    <a:pt x="11897" y="7450"/>
                    <a:pt x="12137" y="7156"/>
                    <a:pt x="12329" y="6848"/>
                  </a:cubicBezTo>
                  <a:cubicBezTo>
                    <a:pt x="12450" y="6842"/>
                    <a:pt x="12569" y="6833"/>
                    <a:pt x="12692" y="6833"/>
                  </a:cubicBezTo>
                  <a:cubicBezTo>
                    <a:pt x="12702" y="6833"/>
                    <a:pt x="12712" y="6833"/>
                    <a:pt x="12722" y="6833"/>
                  </a:cubicBezTo>
                  <a:cubicBezTo>
                    <a:pt x="12725" y="6833"/>
                    <a:pt x="12728" y="6833"/>
                    <a:pt x="12731" y="6833"/>
                  </a:cubicBezTo>
                  <a:cubicBezTo>
                    <a:pt x="12779" y="6833"/>
                    <a:pt x="12824" y="6808"/>
                    <a:pt x="12850" y="6769"/>
                  </a:cubicBezTo>
                  <a:cubicBezTo>
                    <a:pt x="12895" y="6768"/>
                    <a:pt x="12940" y="6767"/>
                    <a:pt x="12985" y="6767"/>
                  </a:cubicBezTo>
                  <a:close/>
                  <a:moveTo>
                    <a:pt x="21116" y="0"/>
                  </a:moveTo>
                  <a:cubicBezTo>
                    <a:pt x="21068" y="0"/>
                    <a:pt x="21023" y="23"/>
                    <a:pt x="21000" y="78"/>
                  </a:cubicBezTo>
                  <a:cubicBezTo>
                    <a:pt x="20839" y="449"/>
                    <a:pt x="20624" y="795"/>
                    <a:pt x="20362" y="1103"/>
                  </a:cubicBezTo>
                  <a:cubicBezTo>
                    <a:pt x="20158" y="1346"/>
                    <a:pt x="19919" y="1590"/>
                    <a:pt x="19888" y="1919"/>
                  </a:cubicBezTo>
                  <a:cubicBezTo>
                    <a:pt x="19885" y="1950"/>
                    <a:pt x="19915" y="1973"/>
                    <a:pt x="19945" y="1973"/>
                  </a:cubicBezTo>
                  <a:cubicBezTo>
                    <a:pt x="19953" y="1973"/>
                    <a:pt x="19962" y="1971"/>
                    <a:pt x="19970" y="1966"/>
                  </a:cubicBezTo>
                  <a:cubicBezTo>
                    <a:pt x="20280" y="1774"/>
                    <a:pt x="20516" y="1443"/>
                    <a:pt x="20747" y="1166"/>
                  </a:cubicBezTo>
                  <a:cubicBezTo>
                    <a:pt x="20783" y="1121"/>
                    <a:pt x="20819" y="1075"/>
                    <a:pt x="20855" y="1031"/>
                  </a:cubicBezTo>
                  <a:lnTo>
                    <a:pt x="20855" y="1031"/>
                  </a:lnTo>
                  <a:cubicBezTo>
                    <a:pt x="20614" y="2258"/>
                    <a:pt x="20313" y="3464"/>
                    <a:pt x="19771" y="4602"/>
                  </a:cubicBezTo>
                  <a:cubicBezTo>
                    <a:pt x="19422" y="5349"/>
                    <a:pt x="18943" y="6026"/>
                    <a:pt x="18359" y="6607"/>
                  </a:cubicBezTo>
                  <a:cubicBezTo>
                    <a:pt x="17940" y="7020"/>
                    <a:pt x="17461" y="7227"/>
                    <a:pt x="16978" y="7461"/>
                  </a:cubicBezTo>
                  <a:cubicBezTo>
                    <a:pt x="15800" y="6488"/>
                    <a:pt x="14360" y="5853"/>
                    <a:pt x="12980" y="5853"/>
                  </a:cubicBezTo>
                  <a:cubicBezTo>
                    <a:pt x="12397" y="5853"/>
                    <a:pt x="11826" y="5966"/>
                    <a:pt x="11289" y="6215"/>
                  </a:cubicBezTo>
                  <a:cubicBezTo>
                    <a:pt x="9138" y="6221"/>
                    <a:pt x="7468" y="8211"/>
                    <a:pt x="6807" y="10303"/>
                  </a:cubicBezTo>
                  <a:cubicBezTo>
                    <a:pt x="6469" y="10153"/>
                    <a:pt x="6075" y="10083"/>
                    <a:pt x="5744" y="9920"/>
                  </a:cubicBezTo>
                  <a:cubicBezTo>
                    <a:pt x="5029" y="9571"/>
                    <a:pt x="4391" y="9063"/>
                    <a:pt x="3793" y="8546"/>
                  </a:cubicBezTo>
                  <a:cubicBezTo>
                    <a:pt x="2629" y="7539"/>
                    <a:pt x="1738" y="6280"/>
                    <a:pt x="844" y="5035"/>
                  </a:cubicBezTo>
                  <a:cubicBezTo>
                    <a:pt x="818" y="4948"/>
                    <a:pt x="791" y="4863"/>
                    <a:pt x="762" y="4783"/>
                  </a:cubicBezTo>
                  <a:lnTo>
                    <a:pt x="762" y="4783"/>
                  </a:lnTo>
                  <a:cubicBezTo>
                    <a:pt x="1608" y="5272"/>
                    <a:pt x="2475" y="5654"/>
                    <a:pt x="3401" y="6028"/>
                  </a:cubicBezTo>
                  <a:cubicBezTo>
                    <a:pt x="3410" y="6031"/>
                    <a:pt x="3418" y="6033"/>
                    <a:pt x="3425" y="6033"/>
                  </a:cubicBezTo>
                  <a:cubicBezTo>
                    <a:pt x="3479" y="6033"/>
                    <a:pt x="3497" y="5946"/>
                    <a:pt x="3451" y="5911"/>
                  </a:cubicBezTo>
                  <a:cubicBezTo>
                    <a:pt x="2555" y="5252"/>
                    <a:pt x="1515" y="4909"/>
                    <a:pt x="562" y="4369"/>
                  </a:cubicBezTo>
                  <a:cubicBezTo>
                    <a:pt x="542" y="4336"/>
                    <a:pt x="524" y="4300"/>
                    <a:pt x="504" y="4269"/>
                  </a:cubicBezTo>
                  <a:cubicBezTo>
                    <a:pt x="476" y="4227"/>
                    <a:pt x="424" y="4191"/>
                    <a:pt x="370" y="4191"/>
                  </a:cubicBezTo>
                  <a:cubicBezTo>
                    <a:pt x="357" y="4191"/>
                    <a:pt x="343" y="4193"/>
                    <a:pt x="329" y="4199"/>
                  </a:cubicBezTo>
                  <a:cubicBezTo>
                    <a:pt x="313" y="4204"/>
                    <a:pt x="243" y="4224"/>
                    <a:pt x="262" y="4224"/>
                  </a:cubicBezTo>
                  <a:cubicBezTo>
                    <a:pt x="264" y="4224"/>
                    <a:pt x="267" y="4224"/>
                    <a:pt x="271" y="4224"/>
                  </a:cubicBezTo>
                  <a:lnTo>
                    <a:pt x="271" y="4224"/>
                  </a:lnTo>
                  <a:cubicBezTo>
                    <a:pt x="154" y="4239"/>
                    <a:pt x="105" y="4383"/>
                    <a:pt x="214" y="4455"/>
                  </a:cubicBezTo>
                  <a:cubicBezTo>
                    <a:pt x="234" y="4466"/>
                    <a:pt x="253" y="4478"/>
                    <a:pt x="273" y="4489"/>
                  </a:cubicBezTo>
                  <a:cubicBezTo>
                    <a:pt x="271" y="4497"/>
                    <a:pt x="270" y="4505"/>
                    <a:pt x="271" y="4514"/>
                  </a:cubicBezTo>
                  <a:cubicBezTo>
                    <a:pt x="373" y="4765"/>
                    <a:pt x="457" y="5021"/>
                    <a:pt x="521" y="5283"/>
                  </a:cubicBezTo>
                  <a:cubicBezTo>
                    <a:pt x="636" y="5751"/>
                    <a:pt x="649" y="6251"/>
                    <a:pt x="824" y="6700"/>
                  </a:cubicBezTo>
                  <a:cubicBezTo>
                    <a:pt x="837" y="6733"/>
                    <a:pt x="871" y="6753"/>
                    <a:pt x="904" y="6753"/>
                  </a:cubicBezTo>
                  <a:cubicBezTo>
                    <a:pt x="933" y="6753"/>
                    <a:pt x="959" y="6737"/>
                    <a:pt x="967" y="6700"/>
                  </a:cubicBezTo>
                  <a:cubicBezTo>
                    <a:pt x="1036" y="6369"/>
                    <a:pt x="1029" y="5957"/>
                    <a:pt x="962" y="5547"/>
                  </a:cubicBezTo>
                  <a:lnTo>
                    <a:pt x="962" y="5547"/>
                  </a:lnTo>
                  <a:cubicBezTo>
                    <a:pt x="1758" y="6823"/>
                    <a:pt x="2634" y="8034"/>
                    <a:pt x="3743" y="9072"/>
                  </a:cubicBezTo>
                  <a:cubicBezTo>
                    <a:pt x="4310" y="9606"/>
                    <a:pt x="5688" y="10772"/>
                    <a:pt x="6676" y="10777"/>
                  </a:cubicBezTo>
                  <a:cubicBezTo>
                    <a:pt x="6617" y="11016"/>
                    <a:pt x="6571" y="11259"/>
                    <a:pt x="6538" y="11503"/>
                  </a:cubicBezTo>
                  <a:cubicBezTo>
                    <a:pt x="6292" y="13480"/>
                    <a:pt x="6761" y="15365"/>
                    <a:pt x="7812" y="16794"/>
                  </a:cubicBezTo>
                  <a:cubicBezTo>
                    <a:pt x="7186" y="18039"/>
                    <a:pt x="6083" y="18895"/>
                    <a:pt x="5002" y="19811"/>
                  </a:cubicBezTo>
                  <a:cubicBezTo>
                    <a:pt x="3636" y="20967"/>
                    <a:pt x="2151" y="21991"/>
                    <a:pt x="532" y="22755"/>
                  </a:cubicBezTo>
                  <a:cubicBezTo>
                    <a:pt x="859" y="22319"/>
                    <a:pt x="1234" y="21866"/>
                    <a:pt x="1357" y="21359"/>
                  </a:cubicBezTo>
                  <a:cubicBezTo>
                    <a:pt x="1365" y="21333"/>
                    <a:pt x="1344" y="21313"/>
                    <a:pt x="1323" y="21313"/>
                  </a:cubicBezTo>
                  <a:cubicBezTo>
                    <a:pt x="1314" y="21313"/>
                    <a:pt x="1306" y="21316"/>
                    <a:pt x="1298" y="21323"/>
                  </a:cubicBezTo>
                  <a:cubicBezTo>
                    <a:pt x="808" y="21761"/>
                    <a:pt x="439" y="22411"/>
                    <a:pt x="63" y="22947"/>
                  </a:cubicBezTo>
                  <a:cubicBezTo>
                    <a:pt x="1" y="23036"/>
                    <a:pt x="86" y="23147"/>
                    <a:pt x="181" y="23152"/>
                  </a:cubicBezTo>
                  <a:cubicBezTo>
                    <a:pt x="867" y="23183"/>
                    <a:pt x="1540" y="23423"/>
                    <a:pt x="2228" y="23482"/>
                  </a:cubicBezTo>
                  <a:cubicBezTo>
                    <a:pt x="2230" y="23482"/>
                    <a:pt x="2231" y="23482"/>
                    <a:pt x="2232" y="23482"/>
                  </a:cubicBezTo>
                  <a:cubicBezTo>
                    <a:pt x="2273" y="23482"/>
                    <a:pt x="2274" y="23422"/>
                    <a:pt x="2238" y="23408"/>
                  </a:cubicBezTo>
                  <a:cubicBezTo>
                    <a:pt x="1641" y="23180"/>
                    <a:pt x="1115" y="22962"/>
                    <a:pt x="499" y="22898"/>
                  </a:cubicBezTo>
                  <a:cubicBezTo>
                    <a:pt x="2363" y="22238"/>
                    <a:pt x="3976" y="21110"/>
                    <a:pt x="5483" y="19838"/>
                  </a:cubicBezTo>
                  <a:cubicBezTo>
                    <a:pt x="6184" y="19248"/>
                    <a:pt x="7611" y="18260"/>
                    <a:pt x="8127" y="17194"/>
                  </a:cubicBezTo>
                  <a:cubicBezTo>
                    <a:pt x="9107" y="18316"/>
                    <a:pt x="10495" y="19089"/>
                    <a:pt x="12222" y="19287"/>
                  </a:cubicBezTo>
                  <a:cubicBezTo>
                    <a:pt x="12435" y="19312"/>
                    <a:pt x="12646" y="19324"/>
                    <a:pt x="12857" y="19324"/>
                  </a:cubicBezTo>
                  <a:cubicBezTo>
                    <a:pt x="16988" y="19324"/>
                    <a:pt x="20557" y="14733"/>
                    <a:pt x="19309" y="10770"/>
                  </a:cubicBezTo>
                  <a:cubicBezTo>
                    <a:pt x="18961" y="9669"/>
                    <a:pt x="18244" y="8616"/>
                    <a:pt x="17332" y="7772"/>
                  </a:cubicBezTo>
                  <a:cubicBezTo>
                    <a:pt x="18377" y="7398"/>
                    <a:pt x="19271" y="6239"/>
                    <a:pt x="19776" y="5421"/>
                  </a:cubicBezTo>
                  <a:cubicBezTo>
                    <a:pt x="20609" y="4071"/>
                    <a:pt x="21157" y="2355"/>
                    <a:pt x="21111" y="749"/>
                  </a:cubicBezTo>
                  <a:lnTo>
                    <a:pt x="21111" y="749"/>
                  </a:lnTo>
                  <a:cubicBezTo>
                    <a:pt x="21251" y="1297"/>
                    <a:pt x="21446" y="1817"/>
                    <a:pt x="21907" y="2194"/>
                  </a:cubicBezTo>
                  <a:cubicBezTo>
                    <a:pt x="21917" y="2203"/>
                    <a:pt x="21930" y="2206"/>
                    <a:pt x="21943" y="2206"/>
                  </a:cubicBezTo>
                  <a:cubicBezTo>
                    <a:pt x="21976" y="2206"/>
                    <a:pt x="22008" y="2182"/>
                    <a:pt x="21994" y="2143"/>
                  </a:cubicBezTo>
                  <a:cubicBezTo>
                    <a:pt x="21746" y="1471"/>
                    <a:pt x="21515" y="792"/>
                    <a:pt x="21284" y="114"/>
                  </a:cubicBezTo>
                  <a:cubicBezTo>
                    <a:pt x="21260" y="48"/>
                    <a:pt x="21185" y="0"/>
                    <a:pt x="21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8" name="Google Shape;4108;p8"/>
            <p:cNvSpPr/>
            <p:nvPr/>
          </p:nvSpPr>
          <p:spPr>
            <a:xfrm>
              <a:off x="3138125" y="4438100"/>
              <a:ext cx="675975" cy="532500"/>
            </a:xfrm>
            <a:custGeom>
              <a:avLst/>
              <a:gdLst/>
              <a:ahLst/>
              <a:cxnLst/>
              <a:rect l="l" t="t" r="r" b="b"/>
              <a:pathLst>
                <a:path w="27039" h="21300" extrusionOk="0">
                  <a:moveTo>
                    <a:pt x="11625" y="4368"/>
                  </a:moveTo>
                  <a:cubicBezTo>
                    <a:pt x="12277" y="4368"/>
                    <a:pt x="12940" y="4497"/>
                    <a:pt x="13621" y="4806"/>
                  </a:cubicBezTo>
                  <a:cubicBezTo>
                    <a:pt x="15314" y="5570"/>
                    <a:pt x="16638" y="7184"/>
                    <a:pt x="17189" y="8935"/>
                  </a:cubicBezTo>
                  <a:cubicBezTo>
                    <a:pt x="18357" y="12656"/>
                    <a:pt x="14573" y="15902"/>
                    <a:pt x="11092" y="15902"/>
                  </a:cubicBezTo>
                  <a:cubicBezTo>
                    <a:pt x="10652" y="15902"/>
                    <a:pt x="10217" y="15850"/>
                    <a:pt x="9797" y="15741"/>
                  </a:cubicBezTo>
                  <a:cubicBezTo>
                    <a:pt x="6827" y="14967"/>
                    <a:pt x="5673" y="11705"/>
                    <a:pt x="6054" y="8941"/>
                  </a:cubicBezTo>
                  <a:cubicBezTo>
                    <a:pt x="6292" y="7221"/>
                    <a:pt x="7063" y="5972"/>
                    <a:pt x="8232" y="5229"/>
                  </a:cubicBezTo>
                  <a:lnTo>
                    <a:pt x="8232" y="5229"/>
                  </a:lnTo>
                  <a:cubicBezTo>
                    <a:pt x="8191" y="5300"/>
                    <a:pt x="8258" y="5374"/>
                    <a:pt x="8328" y="5374"/>
                  </a:cubicBezTo>
                  <a:cubicBezTo>
                    <a:pt x="8344" y="5374"/>
                    <a:pt x="8360" y="5370"/>
                    <a:pt x="8375" y="5362"/>
                  </a:cubicBezTo>
                  <a:cubicBezTo>
                    <a:pt x="9145" y="4922"/>
                    <a:pt x="9917" y="4607"/>
                    <a:pt x="10703" y="4460"/>
                  </a:cubicBezTo>
                  <a:cubicBezTo>
                    <a:pt x="10881" y="4445"/>
                    <a:pt x="11064" y="4436"/>
                    <a:pt x="11251" y="4436"/>
                  </a:cubicBezTo>
                  <a:cubicBezTo>
                    <a:pt x="11279" y="4436"/>
                    <a:pt x="11307" y="4436"/>
                    <a:pt x="11334" y="4437"/>
                  </a:cubicBezTo>
                  <a:cubicBezTo>
                    <a:pt x="11336" y="4437"/>
                    <a:pt x="11338" y="4437"/>
                    <a:pt x="11339" y="4437"/>
                  </a:cubicBezTo>
                  <a:cubicBezTo>
                    <a:pt x="11388" y="4437"/>
                    <a:pt x="11434" y="4412"/>
                    <a:pt x="11461" y="4371"/>
                  </a:cubicBezTo>
                  <a:cubicBezTo>
                    <a:pt x="11515" y="4369"/>
                    <a:pt x="11570" y="4368"/>
                    <a:pt x="11625" y="4368"/>
                  </a:cubicBezTo>
                  <a:close/>
                  <a:moveTo>
                    <a:pt x="182" y="1"/>
                  </a:moveTo>
                  <a:cubicBezTo>
                    <a:pt x="89" y="1"/>
                    <a:pt x="0" y="73"/>
                    <a:pt x="4" y="175"/>
                  </a:cubicBezTo>
                  <a:cubicBezTo>
                    <a:pt x="37" y="1240"/>
                    <a:pt x="365" y="2442"/>
                    <a:pt x="749" y="3431"/>
                  </a:cubicBezTo>
                  <a:cubicBezTo>
                    <a:pt x="759" y="3464"/>
                    <a:pt x="786" y="3479"/>
                    <a:pt x="814" y="3479"/>
                  </a:cubicBezTo>
                  <a:cubicBezTo>
                    <a:pt x="848" y="3479"/>
                    <a:pt x="882" y="3456"/>
                    <a:pt x="883" y="3413"/>
                  </a:cubicBezTo>
                  <a:cubicBezTo>
                    <a:pt x="975" y="2462"/>
                    <a:pt x="527" y="1528"/>
                    <a:pt x="391" y="580"/>
                  </a:cubicBezTo>
                  <a:lnTo>
                    <a:pt x="391" y="580"/>
                  </a:lnTo>
                  <a:cubicBezTo>
                    <a:pt x="1100" y="1833"/>
                    <a:pt x="1930" y="2987"/>
                    <a:pt x="2932" y="4025"/>
                  </a:cubicBezTo>
                  <a:cubicBezTo>
                    <a:pt x="3697" y="4817"/>
                    <a:pt x="4988" y="6000"/>
                    <a:pt x="6208" y="6202"/>
                  </a:cubicBezTo>
                  <a:cubicBezTo>
                    <a:pt x="5645" y="7094"/>
                    <a:pt x="5271" y="8126"/>
                    <a:pt x="5150" y="9104"/>
                  </a:cubicBezTo>
                  <a:cubicBezTo>
                    <a:pt x="4888" y="11220"/>
                    <a:pt x="5439" y="13231"/>
                    <a:pt x="6654" y="14688"/>
                  </a:cubicBezTo>
                  <a:cubicBezTo>
                    <a:pt x="5829" y="15457"/>
                    <a:pt x="5104" y="16366"/>
                    <a:pt x="4317" y="17163"/>
                  </a:cubicBezTo>
                  <a:cubicBezTo>
                    <a:pt x="3351" y="18141"/>
                    <a:pt x="2219" y="18984"/>
                    <a:pt x="1266" y="19965"/>
                  </a:cubicBezTo>
                  <a:cubicBezTo>
                    <a:pt x="1270" y="19834"/>
                    <a:pt x="1269" y="19701"/>
                    <a:pt x="1277" y="19570"/>
                  </a:cubicBezTo>
                  <a:cubicBezTo>
                    <a:pt x="1298" y="19212"/>
                    <a:pt x="1377" y="18848"/>
                    <a:pt x="1354" y="18492"/>
                  </a:cubicBezTo>
                  <a:cubicBezTo>
                    <a:pt x="1353" y="18473"/>
                    <a:pt x="1336" y="18459"/>
                    <a:pt x="1319" y="18459"/>
                  </a:cubicBezTo>
                  <a:cubicBezTo>
                    <a:pt x="1309" y="18459"/>
                    <a:pt x="1299" y="18464"/>
                    <a:pt x="1293" y="18475"/>
                  </a:cubicBezTo>
                  <a:cubicBezTo>
                    <a:pt x="1000" y="19058"/>
                    <a:pt x="1021" y="19855"/>
                    <a:pt x="1010" y="20493"/>
                  </a:cubicBezTo>
                  <a:cubicBezTo>
                    <a:pt x="1008" y="20569"/>
                    <a:pt x="1071" y="20611"/>
                    <a:pt x="1138" y="20611"/>
                  </a:cubicBezTo>
                  <a:cubicBezTo>
                    <a:pt x="1146" y="20611"/>
                    <a:pt x="1154" y="20611"/>
                    <a:pt x="1162" y="20610"/>
                  </a:cubicBezTo>
                  <a:cubicBezTo>
                    <a:pt x="1825" y="20510"/>
                    <a:pt x="2430" y="20524"/>
                    <a:pt x="3060" y="20247"/>
                  </a:cubicBezTo>
                  <a:cubicBezTo>
                    <a:pt x="3104" y="20227"/>
                    <a:pt x="3080" y="20158"/>
                    <a:pt x="3036" y="20158"/>
                  </a:cubicBezTo>
                  <a:cubicBezTo>
                    <a:pt x="2442" y="20162"/>
                    <a:pt x="1907" y="20178"/>
                    <a:pt x="1348" y="20314"/>
                  </a:cubicBezTo>
                  <a:cubicBezTo>
                    <a:pt x="2475" y="19670"/>
                    <a:pt x="3446" y="18592"/>
                    <a:pt x="4351" y="17680"/>
                  </a:cubicBezTo>
                  <a:cubicBezTo>
                    <a:pt x="5199" y="16824"/>
                    <a:pt x="6120" y="15887"/>
                    <a:pt x="6809" y="14867"/>
                  </a:cubicBezTo>
                  <a:cubicBezTo>
                    <a:pt x="7783" y="15948"/>
                    <a:pt x="9145" y="16694"/>
                    <a:pt x="10833" y="16888"/>
                  </a:cubicBezTo>
                  <a:cubicBezTo>
                    <a:pt x="11044" y="16912"/>
                    <a:pt x="11254" y="16924"/>
                    <a:pt x="11462" y="16924"/>
                  </a:cubicBezTo>
                  <a:cubicBezTo>
                    <a:pt x="12280" y="16924"/>
                    <a:pt x="13074" y="16742"/>
                    <a:pt x="13815" y="16425"/>
                  </a:cubicBezTo>
                  <a:cubicBezTo>
                    <a:pt x="14702" y="18428"/>
                    <a:pt x="16402" y="19768"/>
                    <a:pt x="18593" y="20275"/>
                  </a:cubicBezTo>
                  <a:cubicBezTo>
                    <a:pt x="18170" y="20521"/>
                    <a:pt x="17816" y="20821"/>
                    <a:pt x="17522" y="21231"/>
                  </a:cubicBezTo>
                  <a:cubicBezTo>
                    <a:pt x="17501" y="21262"/>
                    <a:pt x="17531" y="21300"/>
                    <a:pt x="17562" y="21300"/>
                  </a:cubicBezTo>
                  <a:cubicBezTo>
                    <a:pt x="17569" y="21300"/>
                    <a:pt x="17576" y="21298"/>
                    <a:pt x="17583" y="21294"/>
                  </a:cubicBezTo>
                  <a:cubicBezTo>
                    <a:pt x="18050" y="20980"/>
                    <a:pt x="18524" y="20656"/>
                    <a:pt x="19017" y="20385"/>
                  </a:cubicBezTo>
                  <a:cubicBezTo>
                    <a:pt x="19095" y="20342"/>
                    <a:pt x="19105" y="20252"/>
                    <a:pt x="19071" y="20180"/>
                  </a:cubicBezTo>
                  <a:cubicBezTo>
                    <a:pt x="18912" y="19825"/>
                    <a:pt x="18687" y="19483"/>
                    <a:pt x="18444" y="19181"/>
                  </a:cubicBezTo>
                  <a:cubicBezTo>
                    <a:pt x="18437" y="19172"/>
                    <a:pt x="18429" y="19169"/>
                    <a:pt x="18420" y="19169"/>
                  </a:cubicBezTo>
                  <a:cubicBezTo>
                    <a:pt x="18401" y="19169"/>
                    <a:pt x="18381" y="19188"/>
                    <a:pt x="18380" y="19207"/>
                  </a:cubicBezTo>
                  <a:cubicBezTo>
                    <a:pt x="18357" y="19506"/>
                    <a:pt x="18515" y="19757"/>
                    <a:pt x="18656" y="20011"/>
                  </a:cubicBezTo>
                  <a:cubicBezTo>
                    <a:pt x="17883" y="19489"/>
                    <a:pt x="16838" y="19325"/>
                    <a:pt x="16031" y="18866"/>
                  </a:cubicBezTo>
                  <a:cubicBezTo>
                    <a:pt x="15007" y="18282"/>
                    <a:pt x="14543" y="17298"/>
                    <a:pt x="14000" y="16345"/>
                  </a:cubicBezTo>
                  <a:cubicBezTo>
                    <a:pt x="16466" y="15195"/>
                    <a:pt x="18269" y="12496"/>
                    <a:pt x="18160" y="9803"/>
                  </a:cubicBezTo>
                  <a:cubicBezTo>
                    <a:pt x="18513" y="9709"/>
                    <a:pt x="18876" y="9673"/>
                    <a:pt x="19243" y="9673"/>
                  </a:cubicBezTo>
                  <a:cubicBezTo>
                    <a:pt x="20048" y="9673"/>
                    <a:pt x="20872" y="9847"/>
                    <a:pt x="21645" y="9976"/>
                  </a:cubicBezTo>
                  <a:cubicBezTo>
                    <a:pt x="22534" y="10124"/>
                    <a:pt x="23403" y="10346"/>
                    <a:pt x="24248" y="10659"/>
                  </a:cubicBezTo>
                  <a:cubicBezTo>
                    <a:pt x="25037" y="10952"/>
                    <a:pt x="25637" y="11637"/>
                    <a:pt x="26380" y="11961"/>
                  </a:cubicBezTo>
                  <a:cubicBezTo>
                    <a:pt x="26193" y="12047"/>
                    <a:pt x="26065" y="12171"/>
                    <a:pt x="25911" y="12319"/>
                  </a:cubicBezTo>
                  <a:cubicBezTo>
                    <a:pt x="25883" y="12348"/>
                    <a:pt x="25903" y="12394"/>
                    <a:pt x="25942" y="12396"/>
                  </a:cubicBezTo>
                  <a:cubicBezTo>
                    <a:pt x="26164" y="12386"/>
                    <a:pt x="26356" y="12391"/>
                    <a:pt x="26566" y="12304"/>
                  </a:cubicBezTo>
                  <a:cubicBezTo>
                    <a:pt x="26725" y="12239"/>
                    <a:pt x="26946" y="12188"/>
                    <a:pt x="27019" y="12015"/>
                  </a:cubicBezTo>
                  <a:cubicBezTo>
                    <a:pt x="27038" y="11966"/>
                    <a:pt x="27032" y="11922"/>
                    <a:pt x="26987" y="11892"/>
                  </a:cubicBezTo>
                  <a:cubicBezTo>
                    <a:pt x="26982" y="11889"/>
                    <a:pt x="26978" y="11889"/>
                    <a:pt x="26973" y="11886"/>
                  </a:cubicBezTo>
                  <a:cubicBezTo>
                    <a:pt x="26992" y="11648"/>
                    <a:pt x="26891" y="11381"/>
                    <a:pt x="26820" y="11166"/>
                  </a:cubicBezTo>
                  <a:cubicBezTo>
                    <a:pt x="26722" y="10857"/>
                    <a:pt x="26558" y="10557"/>
                    <a:pt x="26297" y="10360"/>
                  </a:cubicBezTo>
                  <a:cubicBezTo>
                    <a:pt x="26290" y="10355"/>
                    <a:pt x="26283" y="10353"/>
                    <a:pt x="26276" y="10353"/>
                  </a:cubicBezTo>
                  <a:cubicBezTo>
                    <a:pt x="26250" y="10353"/>
                    <a:pt x="26224" y="10382"/>
                    <a:pt x="26233" y="10408"/>
                  </a:cubicBezTo>
                  <a:cubicBezTo>
                    <a:pt x="26336" y="10688"/>
                    <a:pt x="26459" y="10956"/>
                    <a:pt x="26548" y="11240"/>
                  </a:cubicBezTo>
                  <a:cubicBezTo>
                    <a:pt x="26597" y="11394"/>
                    <a:pt x="26612" y="11577"/>
                    <a:pt x="26646" y="11750"/>
                  </a:cubicBezTo>
                  <a:cubicBezTo>
                    <a:pt x="25393" y="10344"/>
                    <a:pt x="23152" y="9745"/>
                    <a:pt x="21371" y="9535"/>
                  </a:cubicBezTo>
                  <a:cubicBezTo>
                    <a:pt x="20858" y="9474"/>
                    <a:pt x="19926" y="9239"/>
                    <a:pt x="19115" y="9239"/>
                  </a:cubicBezTo>
                  <a:cubicBezTo>
                    <a:pt x="18746" y="9239"/>
                    <a:pt x="18402" y="9288"/>
                    <a:pt x="18134" y="9424"/>
                  </a:cubicBezTo>
                  <a:cubicBezTo>
                    <a:pt x="18098" y="9066"/>
                    <a:pt x="18026" y="8713"/>
                    <a:pt x="17919" y="8370"/>
                  </a:cubicBezTo>
                  <a:cubicBezTo>
                    <a:pt x="17103" y="5781"/>
                    <a:pt x="14240" y="3455"/>
                    <a:pt x="11596" y="3455"/>
                  </a:cubicBezTo>
                  <a:cubicBezTo>
                    <a:pt x="11012" y="3455"/>
                    <a:pt x="10440" y="3568"/>
                    <a:pt x="9902" y="3817"/>
                  </a:cubicBezTo>
                  <a:cubicBezTo>
                    <a:pt x="8516" y="3820"/>
                    <a:pt x="7332" y="4650"/>
                    <a:pt x="6485" y="5798"/>
                  </a:cubicBezTo>
                  <a:cubicBezTo>
                    <a:pt x="6042" y="5595"/>
                    <a:pt x="5559" y="5467"/>
                    <a:pt x="5122" y="5234"/>
                  </a:cubicBezTo>
                  <a:cubicBezTo>
                    <a:pt x="4405" y="4853"/>
                    <a:pt x="3774" y="4330"/>
                    <a:pt x="3182" y="3777"/>
                  </a:cubicBezTo>
                  <a:cubicBezTo>
                    <a:pt x="2181" y="2841"/>
                    <a:pt x="1346" y="1722"/>
                    <a:pt x="554" y="603"/>
                  </a:cubicBezTo>
                  <a:lnTo>
                    <a:pt x="554" y="603"/>
                  </a:lnTo>
                  <a:cubicBezTo>
                    <a:pt x="1167" y="943"/>
                    <a:pt x="1790" y="1162"/>
                    <a:pt x="2516" y="1300"/>
                  </a:cubicBezTo>
                  <a:cubicBezTo>
                    <a:pt x="2519" y="1301"/>
                    <a:pt x="2522" y="1301"/>
                    <a:pt x="2525" y="1301"/>
                  </a:cubicBezTo>
                  <a:cubicBezTo>
                    <a:pt x="2571" y="1301"/>
                    <a:pt x="2601" y="1236"/>
                    <a:pt x="2553" y="1213"/>
                  </a:cubicBezTo>
                  <a:cubicBezTo>
                    <a:pt x="1779" y="852"/>
                    <a:pt x="1008" y="449"/>
                    <a:pt x="268" y="24"/>
                  </a:cubicBezTo>
                  <a:cubicBezTo>
                    <a:pt x="241" y="8"/>
                    <a:pt x="211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09" name="Google Shape;4109;p8"/>
            <p:cNvSpPr/>
            <p:nvPr/>
          </p:nvSpPr>
          <p:spPr>
            <a:xfrm>
              <a:off x="3058600" y="3589250"/>
              <a:ext cx="645950" cy="421975"/>
            </a:xfrm>
            <a:custGeom>
              <a:avLst/>
              <a:gdLst/>
              <a:ahLst/>
              <a:cxnLst/>
              <a:rect l="l" t="t" r="r" b="b"/>
              <a:pathLst>
                <a:path w="25838" h="16879" extrusionOk="0">
                  <a:moveTo>
                    <a:pt x="14817" y="4324"/>
                  </a:moveTo>
                  <a:cubicBezTo>
                    <a:pt x="15465" y="4324"/>
                    <a:pt x="16124" y="4453"/>
                    <a:pt x="16802" y="4760"/>
                  </a:cubicBezTo>
                  <a:cubicBezTo>
                    <a:pt x="18495" y="5525"/>
                    <a:pt x="19821" y="7137"/>
                    <a:pt x="20370" y="8889"/>
                  </a:cubicBezTo>
                  <a:cubicBezTo>
                    <a:pt x="21538" y="12609"/>
                    <a:pt x="17754" y="15857"/>
                    <a:pt x="14273" y="15857"/>
                  </a:cubicBezTo>
                  <a:cubicBezTo>
                    <a:pt x="13833" y="15857"/>
                    <a:pt x="13398" y="15805"/>
                    <a:pt x="12978" y="15696"/>
                  </a:cubicBezTo>
                  <a:cubicBezTo>
                    <a:pt x="10008" y="14921"/>
                    <a:pt x="8854" y="11660"/>
                    <a:pt x="9237" y="8894"/>
                  </a:cubicBezTo>
                  <a:cubicBezTo>
                    <a:pt x="9473" y="7175"/>
                    <a:pt x="10244" y="5925"/>
                    <a:pt x="11413" y="5184"/>
                  </a:cubicBezTo>
                  <a:lnTo>
                    <a:pt x="11413" y="5184"/>
                  </a:lnTo>
                  <a:cubicBezTo>
                    <a:pt x="11373" y="5255"/>
                    <a:pt x="11439" y="5329"/>
                    <a:pt x="11509" y="5329"/>
                  </a:cubicBezTo>
                  <a:cubicBezTo>
                    <a:pt x="11525" y="5329"/>
                    <a:pt x="11541" y="5325"/>
                    <a:pt x="11556" y="5317"/>
                  </a:cubicBezTo>
                  <a:cubicBezTo>
                    <a:pt x="12327" y="4877"/>
                    <a:pt x="13100" y="4562"/>
                    <a:pt x="13884" y="4414"/>
                  </a:cubicBezTo>
                  <a:cubicBezTo>
                    <a:pt x="14062" y="4400"/>
                    <a:pt x="14245" y="4391"/>
                    <a:pt x="14432" y="4391"/>
                  </a:cubicBezTo>
                  <a:cubicBezTo>
                    <a:pt x="14460" y="4391"/>
                    <a:pt x="14488" y="4391"/>
                    <a:pt x="14515" y="4391"/>
                  </a:cubicBezTo>
                  <a:cubicBezTo>
                    <a:pt x="14517" y="4391"/>
                    <a:pt x="14519" y="4391"/>
                    <a:pt x="14520" y="4391"/>
                  </a:cubicBezTo>
                  <a:cubicBezTo>
                    <a:pt x="14569" y="4391"/>
                    <a:pt x="14616" y="4367"/>
                    <a:pt x="14643" y="4327"/>
                  </a:cubicBezTo>
                  <a:cubicBezTo>
                    <a:pt x="14701" y="4325"/>
                    <a:pt x="14759" y="4324"/>
                    <a:pt x="14817" y="4324"/>
                  </a:cubicBezTo>
                  <a:close/>
                  <a:moveTo>
                    <a:pt x="25644" y="0"/>
                  </a:moveTo>
                  <a:cubicBezTo>
                    <a:pt x="25631" y="0"/>
                    <a:pt x="25618" y="2"/>
                    <a:pt x="25605" y="5"/>
                  </a:cubicBezTo>
                  <a:cubicBezTo>
                    <a:pt x="25157" y="108"/>
                    <a:pt x="24675" y="215"/>
                    <a:pt x="24251" y="389"/>
                  </a:cubicBezTo>
                  <a:cubicBezTo>
                    <a:pt x="24204" y="407"/>
                    <a:pt x="24187" y="490"/>
                    <a:pt x="24251" y="500"/>
                  </a:cubicBezTo>
                  <a:cubicBezTo>
                    <a:pt x="24331" y="513"/>
                    <a:pt x="24411" y="519"/>
                    <a:pt x="24492" y="519"/>
                  </a:cubicBezTo>
                  <a:cubicBezTo>
                    <a:pt x="24686" y="519"/>
                    <a:pt x="24884" y="487"/>
                    <a:pt x="25080" y="446"/>
                  </a:cubicBezTo>
                  <a:lnTo>
                    <a:pt x="25080" y="446"/>
                  </a:lnTo>
                  <a:cubicBezTo>
                    <a:pt x="23987" y="1142"/>
                    <a:pt x="22952" y="2000"/>
                    <a:pt x="22119" y="2969"/>
                  </a:cubicBezTo>
                  <a:cubicBezTo>
                    <a:pt x="21281" y="3945"/>
                    <a:pt x="20396" y="5064"/>
                    <a:pt x="20037" y="6325"/>
                  </a:cubicBezTo>
                  <a:cubicBezTo>
                    <a:pt x="18755" y="4649"/>
                    <a:pt x="16707" y="3408"/>
                    <a:pt x="14776" y="3408"/>
                  </a:cubicBezTo>
                  <a:cubicBezTo>
                    <a:pt x="14193" y="3408"/>
                    <a:pt x="13621" y="3521"/>
                    <a:pt x="13083" y="3770"/>
                  </a:cubicBezTo>
                  <a:cubicBezTo>
                    <a:pt x="11136" y="3776"/>
                    <a:pt x="9584" y="5405"/>
                    <a:pt x="8815" y="7265"/>
                  </a:cubicBezTo>
                  <a:cubicBezTo>
                    <a:pt x="8249" y="6996"/>
                    <a:pt x="7572" y="6885"/>
                    <a:pt x="6996" y="6675"/>
                  </a:cubicBezTo>
                  <a:cubicBezTo>
                    <a:pt x="6126" y="6358"/>
                    <a:pt x="5300" y="5937"/>
                    <a:pt x="4507" y="5461"/>
                  </a:cubicBezTo>
                  <a:cubicBezTo>
                    <a:pt x="3005" y="4554"/>
                    <a:pt x="1851" y="3342"/>
                    <a:pt x="680" y="2072"/>
                  </a:cubicBezTo>
                  <a:lnTo>
                    <a:pt x="680" y="2072"/>
                  </a:lnTo>
                  <a:cubicBezTo>
                    <a:pt x="1457" y="2236"/>
                    <a:pt x="2171" y="2642"/>
                    <a:pt x="2995" y="2642"/>
                  </a:cubicBezTo>
                  <a:cubicBezTo>
                    <a:pt x="3022" y="2642"/>
                    <a:pt x="3048" y="2642"/>
                    <a:pt x="3075" y="2641"/>
                  </a:cubicBezTo>
                  <a:cubicBezTo>
                    <a:pt x="3136" y="2639"/>
                    <a:pt x="3147" y="2554"/>
                    <a:pt x="3088" y="2536"/>
                  </a:cubicBezTo>
                  <a:cubicBezTo>
                    <a:pt x="2109" y="2242"/>
                    <a:pt x="1267" y="1678"/>
                    <a:pt x="218" y="1645"/>
                  </a:cubicBezTo>
                  <a:cubicBezTo>
                    <a:pt x="215" y="1645"/>
                    <a:pt x="212" y="1645"/>
                    <a:pt x="209" y="1645"/>
                  </a:cubicBezTo>
                  <a:cubicBezTo>
                    <a:pt x="44" y="1645"/>
                    <a:pt x="1" y="1841"/>
                    <a:pt x="91" y="1952"/>
                  </a:cubicBezTo>
                  <a:cubicBezTo>
                    <a:pt x="641" y="2646"/>
                    <a:pt x="667" y="3561"/>
                    <a:pt x="1136" y="4273"/>
                  </a:cubicBezTo>
                  <a:cubicBezTo>
                    <a:pt x="1145" y="4286"/>
                    <a:pt x="1160" y="4293"/>
                    <a:pt x="1175" y="4293"/>
                  </a:cubicBezTo>
                  <a:cubicBezTo>
                    <a:pt x="1191" y="4293"/>
                    <a:pt x="1207" y="4284"/>
                    <a:pt x="1210" y="4265"/>
                  </a:cubicBezTo>
                  <a:cubicBezTo>
                    <a:pt x="1297" y="3752"/>
                    <a:pt x="1125" y="3117"/>
                    <a:pt x="866" y="2562"/>
                  </a:cubicBezTo>
                  <a:lnTo>
                    <a:pt x="866" y="2562"/>
                  </a:lnTo>
                  <a:cubicBezTo>
                    <a:pt x="1773" y="3855"/>
                    <a:pt x="3013" y="4931"/>
                    <a:pt x="4320" y="5782"/>
                  </a:cubicBezTo>
                  <a:cubicBezTo>
                    <a:pt x="5045" y="6253"/>
                    <a:pt x="5826" y="6631"/>
                    <a:pt x="6623" y="6964"/>
                  </a:cubicBezTo>
                  <a:cubicBezTo>
                    <a:pt x="7237" y="7221"/>
                    <a:pt x="7978" y="7561"/>
                    <a:pt x="8682" y="7613"/>
                  </a:cubicBezTo>
                  <a:cubicBezTo>
                    <a:pt x="8513" y="8081"/>
                    <a:pt x="8397" y="8565"/>
                    <a:pt x="8333" y="9057"/>
                  </a:cubicBezTo>
                  <a:cubicBezTo>
                    <a:pt x="8300" y="9342"/>
                    <a:pt x="8280" y="9628"/>
                    <a:pt x="8275" y="9915"/>
                  </a:cubicBezTo>
                  <a:cubicBezTo>
                    <a:pt x="8095" y="9904"/>
                    <a:pt x="7913" y="9897"/>
                    <a:pt x="7731" y="9897"/>
                  </a:cubicBezTo>
                  <a:cubicBezTo>
                    <a:pt x="7383" y="9897"/>
                    <a:pt x="7036" y="9923"/>
                    <a:pt x="6710" y="10002"/>
                  </a:cubicBezTo>
                  <a:cubicBezTo>
                    <a:pt x="6655" y="10016"/>
                    <a:pt x="6650" y="10092"/>
                    <a:pt x="6696" y="10120"/>
                  </a:cubicBezTo>
                  <a:cubicBezTo>
                    <a:pt x="6934" y="10265"/>
                    <a:pt x="7196" y="10319"/>
                    <a:pt x="7464" y="10319"/>
                  </a:cubicBezTo>
                  <a:cubicBezTo>
                    <a:pt x="7734" y="10319"/>
                    <a:pt x="8010" y="10264"/>
                    <a:pt x="8277" y="10194"/>
                  </a:cubicBezTo>
                  <a:cubicBezTo>
                    <a:pt x="8320" y="13555"/>
                    <a:pt x="10434" y="16430"/>
                    <a:pt x="14017" y="16842"/>
                  </a:cubicBezTo>
                  <a:cubicBezTo>
                    <a:pt x="14229" y="16866"/>
                    <a:pt x="14440" y="16878"/>
                    <a:pt x="14649" y="16878"/>
                  </a:cubicBezTo>
                  <a:cubicBezTo>
                    <a:pt x="18781" y="16878"/>
                    <a:pt x="22352" y="12287"/>
                    <a:pt x="21103" y="8323"/>
                  </a:cubicBezTo>
                  <a:cubicBezTo>
                    <a:pt x="20916" y="7731"/>
                    <a:pt x="20623" y="7154"/>
                    <a:pt x="20249" y="6614"/>
                  </a:cubicBezTo>
                  <a:cubicBezTo>
                    <a:pt x="20877" y="5187"/>
                    <a:pt x="21715" y="3917"/>
                    <a:pt x="22814" y="2785"/>
                  </a:cubicBezTo>
                  <a:cubicBezTo>
                    <a:pt x="23380" y="2201"/>
                    <a:pt x="24023" y="1695"/>
                    <a:pt x="24686" y="1224"/>
                  </a:cubicBezTo>
                  <a:cubicBezTo>
                    <a:pt x="24917" y="1060"/>
                    <a:pt x="25159" y="933"/>
                    <a:pt x="25367" y="776"/>
                  </a:cubicBezTo>
                  <a:cubicBezTo>
                    <a:pt x="25378" y="989"/>
                    <a:pt x="25408" y="1202"/>
                    <a:pt x="25457" y="1411"/>
                  </a:cubicBezTo>
                  <a:cubicBezTo>
                    <a:pt x="25463" y="1435"/>
                    <a:pt x="25484" y="1447"/>
                    <a:pt x="25505" y="1447"/>
                  </a:cubicBezTo>
                  <a:cubicBezTo>
                    <a:pt x="25526" y="1447"/>
                    <a:pt x="25548" y="1435"/>
                    <a:pt x="25554" y="1411"/>
                  </a:cubicBezTo>
                  <a:cubicBezTo>
                    <a:pt x="25656" y="1029"/>
                    <a:pt x="25838" y="666"/>
                    <a:pt x="25793" y="267"/>
                  </a:cubicBezTo>
                  <a:cubicBezTo>
                    <a:pt x="25797" y="258"/>
                    <a:pt x="25803" y="248"/>
                    <a:pt x="25808" y="238"/>
                  </a:cubicBezTo>
                  <a:cubicBezTo>
                    <a:pt x="25818" y="213"/>
                    <a:pt x="25816" y="187"/>
                    <a:pt x="25805" y="164"/>
                  </a:cubicBezTo>
                  <a:cubicBezTo>
                    <a:pt x="25805" y="162"/>
                    <a:pt x="25805" y="161"/>
                    <a:pt x="25805" y="159"/>
                  </a:cubicBezTo>
                  <a:cubicBezTo>
                    <a:pt x="25803" y="68"/>
                    <a:pt x="25729" y="0"/>
                    <a:pt x="25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0" name="Google Shape;4110;p8"/>
            <p:cNvSpPr/>
            <p:nvPr/>
          </p:nvSpPr>
          <p:spPr>
            <a:xfrm>
              <a:off x="2478450" y="4622175"/>
              <a:ext cx="96700" cy="107475"/>
            </a:xfrm>
            <a:custGeom>
              <a:avLst/>
              <a:gdLst/>
              <a:ahLst/>
              <a:cxnLst/>
              <a:rect l="l" t="t" r="r" b="b"/>
              <a:pathLst>
                <a:path w="3868" h="4299" extrusionOk="0">
                  <a:moveTo>
                    <a:pt x="1932" y="994"/>
                  </a:moveTo>
                  <a:cubicBezTo>
                    <a:pt x="2111" y="1480"/>
                    <a:pt x="2285" y="1967"/>
                    <a:pt x="2474" y="2448"/>
                  </a:cubicBezTo>
                  <a:cubicBezTo>
                    <a:pt x="2379" y="2436"/>
                    <a:pt x="2279" y="2430"/>
                    <a:pt x="2165" y="2426"/>
                  </a:cubicBezTo>
                  <a:cubicBezTo>
                    <a:pt x="2021" y="2422"/>
                    <a:pt x="1857" y="2407"/>
                    <a:pt x="1694" y="2407"/>
                  </a:cubicBezTo>
                  <a:cubicBezTo>
                    <a:pt x="1578" y="2407"/>
                    <a:pt x="1461" y="2415"/>
                    <a:pt x="1352" y="2438"/>
                  </a:cubicBezTo>
                  <a:cubicBezTo>
                    <a:pt x="1557" y="1962"/>
                    <a:pt x="1739" y="1475"/>
                    <a:pt x="1932" y="994"/>
                  </a:cubicBezTo>
                  <a:close/>
                  <a:moveTo>
                    <a:pt x="1915" y="0"/>
                  </a:moveTo>
                  <a:cubicBezTo>
                    <a:pt x="1833" y="0"/>
                    <a:pt x="1756" y="40"/>
                    <a:pt x="1711" y="136"/>
                  </a:cubicBezTo>
                  <a:cubicBezTo>
                    <a:pt x="1140" y="1377"/>
                    <a:pt x="750" y="2682"/>
                    <a:pt x="57" y="3865"/>
                  </a:cubicBezTo>
                  <a:cubicBezTo>
                    <a:pt x="0" y="3962"/>
                    <a:pt x="77" y="4115"/>
                    <a:pt x="190" y="4115"/>
                  </a:cubicBezTo>
                  <a:cubicBezTo>
                    <a:pt x="207" y="4115"/>
                    <a:pt x="225" y="4112"/>
                    <a:pt x="243" y="4105"/>
                  </a:cubicBezTo>
                  <a:cubicBezTo>
                    <a:pt x="720" y="3904"/>
                    <a:pt x="984" y="3297"/>
                    <a:pt x="1191" y="2818"/>
                  </a:cubicBezTo>
                  <a:cubicBezTo>
                    <a:pt x="1440" y="2923"/>
                    <a:pt x="1745" y="2892"/>
                    <a:pt x="2011" y="2904"/>
                  </a:cubicBezTo>
                  <a:cubicBezTo>
                    <a:pt x="2164" y="2909"/>
                    <a:pt x="2302" y="2916"/>
                    <a:pt x="2435" y="2916"/>
                  </a:cubicBezTo>
                  <a:cubicBezTo>
                    <a:pt x="2512" y="2916"/>
                    <a:pt x="2588" y="2914"/>
                    <a:pt x="2664" y="2907"/>
                  </a:cubicBezTo>
                  <a:cubicBezTo>
                    <a:pt x="2846" y="3338"/>
                    <a:pt x="3045" y="3763"/>
                    <a:pt x="3286" y="4170"/>
                  </a:cubicBezTo>
                  <a:cubicBezTo>
                    <a:pt x="3340" y="4261"/>
                    <a:pt x="3421" y="4299"/>
                    <a:pt x="3502" y="4299"/>
                  </a:cubicBezTo>
                  <a:cubicBezTo>
                    <a:pt x="3685" y="4299"/>
                    <a:pt x="3868" y="4107"/>
                    <a:pt x="3748" y="3900"/>
                  </a:cubicBezTo>
                  <a:cubicBezTo>
                    <a:pt x="3079" y="2735"/>
                    <a:pt x="2690" y="1445"/>
                    <a:pt x="2206" y="200"/>
                  </a:cubicBezTo>
                  <a:cubicBezTo>
                    <a:pt x="2162" y="85"/>
                    <a:pt x="2035" y="0"/>
                    <a:pt x="1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1" name="Google Shape;4111;p8"/>
            <p:cNvSpPr/>
            <p:nvPr/>
          </p:nvSpPr>
          <p:spPr>
            <a:xfrm>
              <a:off x="2467475" y="4619575"/>
              <a:ext cx="13775" cy="21225"/>
            </a:xfrm>
            <a:custGeom>
              <a:avLst/>
              <a:gdLst/>
              <a:ahLst/>
              <a:cxnLst/>
              <a:rect l="l" t="t" r="r" b="b"/>
              <a:pathLst>
                <a:path w="551" h="849" extrusionOk="0">
                  <a:moveTo>
                    <a:pt x="430" y="1"/>
                  </a:moveTo>
                  <a:cubicBezTo>
                    <a:pt x="420" y="1"/>
                    <a:pt x="410" y="5"/>
                    <a:pt x="403" y="14"/>
                  </a:cubicBezTo>
                  <a:cubicBezTo>
                    <a:pt x="306" y="126"/>
                    <a:pt x="204" y="199"/>
                    <a:pt x="145" y="344"/>
                  </a:cubicBezTo>
                  <a:cubicBezTo>
                    <a:pt x="85" y="486"/>
                    <a:pt x="50" y="642"/>
                    <a:pt x="8" y="793"/>
                  </a:cubicBezTo>
                  <a:cubicBezTo>
                    <a:pt x="0" y="824"/>
                    <a:pt x="25" y="848"/>
                    <a:pt x="52" y="848"/>
                  </a:cubicBezTo>
                  <a:cubicBezTo>
                    <a:pt x="63" y="848"/>
                    <a:pt x="74" y="845"/>
                    <a:pt x="83" y="836"/>
                  </a:cubicBezTo>
                  <a:cubicBezTo>
                    <a:pt x="213" y="718"/>
                    <a:pt x="349" y="619"/>
                    <a:pt x="452" y="473"/>
                  </a:cubicBezTo>
                  <a:cubicBezTo>
                    <a:pt x="551" y="332"/>
                    <a:pt x="519" y="178"/>
                    <a:pt x="472" y="32"/>
                  </a:cubicBezTo>
                  <a:cubicBezTo>
                    <a:pt x="466" y="14"/>
                    <a:pt x="448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2" name="Google Shape;4112;p8"/>
            <p:cNvSpPr/>
            <p:nvPr/>
          </p:nvSpPr>
          <p:spPr>
            <a:xfrm>
              <a:off x="3392175" y="4647375"/>
              <a:ext cx="77625" cy="103975"/>
            </a:xfrm>
            <a:custGeom>
              <a:avLst/>
              <a:gdLst/>
              <a:ahLst/>
              <a:cxnLst/>
              <a:rect l="l" t="t" r="r" b="b"/>
              <a:pathLst>
                <a:path w="3105" h="4159" extrusionOk="0">
                  <a:moveTo>
                    <a:pt x="880" y="498"/>
                  </a:moveTo>
                  <a:cubicBezTo>
                    <a:pt x="1894" y="498"/>
                    <a:pt x="2297" y="1990"/>
                    <a:pt x="874" y="2139"/>
                  </a:cubicBezTo>
                  <a:cubicBezTo>
                    <a:pt x="807" y="2143"/>
                    <a:pt x="746" y="2180"/>
                    <a:pt x="707" y="2235"/>
                  </a:cubicBezTo>
                  <a:cubicBezTo>
                    <a:pt x="718" y="1664"/>
                    <a:pt x="687" y="1095"/>
                    <a:pt x="613" y="531"/>
                  </a:cubicBezTo>
                  <a:cubicBezTo>
                    <a:pt x="706" y="508"/>
                    <a:pt x="795" y="498"/>
                    <a:pt x="880" y="498"/>
                  </a:cubicBezTo>
                  <a:close/>
                  <a:moveTo>
                    <a:pt x="695" y="2488"/>
                  </a:moveTo>
                  <a:cubicBezTo>
                    <a:pt x="733" y="2546"/>
                    <a:pt x="796" y="2582"/>
                    <a:pt x="865" y="2582"/>
                  </a:cubicBezTo>
                  <a:cubicBezTo>
                    <a:pt x="868" y="2582"/>
                    <a:pt x="871" y="2582"/>
                    <a:pt x="874" y="2581"/>
                  </a:cubicBezTo>
                  <a:cubicBezTo>
                    <a:pt x="1207" y="2581"/>
                    <a:pt x="2751" y="2600"/>
                    <a:pt x="2475" y="3216"/>
                  </a:cubicBezTo>
                  <a:lnTo>
                    <a:pt x="2473" y="3216"/>
                  </a:lnTo>
                  <a:cubicBezTo>
                    <a:pt x="2278" y="3650"/>
                    <a:pt x="1560" y="3731"/>
                    <a:pt x="924" y="3731"/>
                  </a:cubicBezTo>
                  <a:cubicBezTo>
                    <a:pt x="779" y="3731"/>
                    <a:pt x="638" y="3727"/>
                    <a:pt x="508" y="3722"/>
                  </a:cubicBezTo>
                  <a:cubicBezTo>
                    <a:pt x="613" y="3318"/>
                    <a:pt x="675" y="2905"/>
                    <a:pt x="695" y="2488"/>
                  </a:cubicBezTo>
                  <a:close/>
                  <a:moveTo>
                    <a:pt x="922" y="1"/>
                  </a:moveTo>
                  <a:cubicBezTo>
                    <a:pt x="706" y="1"/>
                    <a:pt x="488" y="43"/>
                    <a:pt x="287" y="127"/>
                  </a:cubicBezTo>
                  <a:cubicBezTo>
                    <a:pt x="154" y="183"/>
                    <a:pt x="96" y="280"/>
                    <a:pt x="118" y="424"/>
                  </a:cubicBezTo>
                  <a:cubicBezTo>
                    <a:pt x="280" y="1520"/>
                    <a:pt x="41" y="2624"/>
                    <a:pt x="137" y="3707"/>
                  </a:cubicBezTo>
                  <a:lnTo>
                    <a:pt x="113" y="3707"/>
                  </a:lnTo>
                  <a:cubicBezTo>
                    <a:pt x="112" y="3707"/>
                    <a:pt x="112" y="3707"/>
                    <a:pt x="111" y="3707"/>
                  </a:cubicBezTo>
                  <a:cubicBezTo>
                    <a:pt x="30" y="3707"/>
                    <a:pt x="0" y="3820"/>
                    <a:pt x="72" y="3859"/>
                  </a:cubicBezTo>
                  <a:cubicBezTo>
                    <a:pt x="98" y="3874"/>
                    <a:pt x="128" y="3887"/>
                    <a:pt x="157" y="3900"/>
                  </a:cubicBezTo>
                  <a:cubicBezTo>
                    <a:pt x="160" y="3923"/>
                    <a:pt x="160" y="3946"/>
                    <a:pt x="164" y="3969"/>
                  </a:cubicBezTo>
                  <a:lnTo>
                    <a:pt x="170" y="3966"/>
                  </a:lnTo>
                  <a:cubicBezTo>
                    <a:pt x="190" y="4032"/>
                    <a:pt x="250" y="4071"/>
                    <a:pt x="310" y="4071"/>
                  </a:cubicBezTo>
                  <a:cubicBezTo>
                    <a:pt x="352" y="4071"/>
                    <a:pt x="394" y="4052"/>
                    <a:pt x="421" y="4010"/>
                  </a:cubicBezTo>
                  <a:cubicBezTo>
                    <a:pt x="701" y="4104"/>
                    <a:pt x="1027" y="4159"/>
                    <a:pt x="1351" y="4159"/>
                  </a:cubicBezTo>
                  <a:cubicBezTo>
                    <a:pt x="2072" y="4159"/>
                    <a:pt x="2784" y="3886"/>
                    <a:pt x="2962" y="3167"/>
                  </a:cubicBezTo>
                  <a:cubicBezTo>
                    <a:pt x="3105" y="2581"/>
                    <a:pt x="2514" y="2332"/>
                    <a:pt x="1902" y="2222"/>
                  </a:cubicBezTo>
                  <a:cubicBezTo>
                    <a:pt x="2234" y="1971"/>
                    <a:pt x="2419" y="1587"/>
                    <a:pt x="2311" y="1051"/>
                  </a:cubicBezTo>
                  <a:cubicBezTo>
                    <a:pt x="2174" y="359"/>
                    <a:pt x="1555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3" name="Google Shape;4113;p8"/>
            <p:cNvSpPr/>
            <p:nvPr/>
          </p:nvSpPr>
          <p:spPr>
            <a:xfrm>
              <a:off x="2720225" y="4678675"/>
              <a:ext cx="489000" cy="71350"/>
            </a:xfrm>
            <a:custGeom>
              <a:avLst/>
              <a:gdLst/>
              <a:ahLst/>
              <a:cxnLst/>
              <a:rect l="l" t="t" r="r" b="b"/>
              <a:pathLst>
                <a:path w="19560" h="2854" extrusionOk="0">
                  <a:moveTo>
                    <a:pt x="1461" y="0"/>
                  </a:moveTo>
                  <a:cubicBezTo>
                    <a:pt x="1452" y="0"/>
                    <a:pt x="1442" y="2"/>
                    <a:pt x="1433" y="6"/>
                  </a:cubicBezTo>
                  <a:cubicBezTo>
                    <a:pt x="1179" y="119"/>
                    <a:pt x="1" y="949"/>
                    <a:pt x="247" y="1316"/>
                  </a:cubicBezTo>
                  <a:cubicBezTo>
                    <a:pt x="145" y="1585"/>
                    <a:pt x="400" y="1964"/>
                    <a:pt x="582" y="2202"/>
                  </a:cubicBezTo>
                  <a:cubicBezTo>
                    <a:pt x="719" y="2385"/>
                    <a:pt x="1037" y="2853"/>
                    <a:pt x="1337" y="2853"/>
                  </a:cubicBezTo>
                  <a:cubicBezTo>
                    <a:pt x="1385" y="2853"/>
                    <a:pt x="1433" y="2841"/>
                    <a:pt x="1479" y="2814"/>
                  </a:cubicBezTo>
                  <a:cubicBezTo>
                    <a:pt x="1837" y="2606"/>
                    <a:pt x="1280" y="2219"/>
                    <a:pt x="1139" y="2071"/>
                  </a:cubicBezTo>
                  <a:cubicBezTo>
                    <a:pt x="993" y="1918"/>
                    <a:pt x="860" y="1723"/>
                    <a:pt x="713" y="1553"/>
                  </a:cubicBezTo>
                  <a:cubicBezTo>
                    <a:pt x="3751" y="1305"/>
                    <a:pt x="6776" y="1105"/>
                    <a:pt x="9827" y="1021"/>
                  </a:cubicBezTo>
                  <a:cubicBezTo>
                    <a:pt x="13044" y="934"/>
                    <a:pt x="16303" y="1056"/>
                    <a:pt x="19514" y="809"/>
                  </a:cubicBezTo>
                  <a:cubicBezTo>
                    <a:pt x="19560" y="809"/>
                    <a:pt x="19560" y="741"/>
                    <a:pt x="19514" y="741"/>
                  </a:cubicBezTo>
                  <a:cubicBezTo>
                    <a:pt x="18194" y="640"/>
                    <a:pt x="16862" y="608"/>
                    <a:pt x="15528" y="608"/>
                  </a:cubicBezTo>
                  <a:cubicBezTo>
                    <a:pt x="13748" y="608"/>
                    <a:pt x="11964" y="665"/>
                    <a:pt x="10201" y="696"/>
                  </a:cubicBezTo>
                  <a:cubicBezTo>
                    <a:pt x="7074" y="752"/>
                    <a:pt x="3926" y="814"/>
                    <a:pt x="803" y="1013"/>
                  </a:cubicBezTo>
                  <a:cubicBezTo>
                    <a:pt x="844" y="959"/>
                    <a:pt x="880" y="913"/>
                    <a:pt x="900" y="891"/>
                  </a:cubicBezTo>
                  <a:cubicBezTo>
                    <a:pt x="1121" y="642"/>
                    <a:pt x="1423" y="404"/>
                    <a:pt x="1525" y="78"/>
                  </a:cubicBezTo>
                  <a:cubicBezTo>
                    <a:pt x="1539" y="31"/>
                    <a:pt x="150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4" name="Google Shape;4114;p8"/>
            <p:cNvSpPr/>
            <p:nvPr/>
          </p:nvSpPr>
          <p:spPr>
            <a:xfrm>
              <a:off x="2711000" y="4275050"/>
              <a:ext cx="60475" cy="56100"/>
            </a:xfrm>
            <a:custGeom>
              <a:avLst/>
              <a:gdLst/>
              <a:ahLst/>
              <a:cxnLst/>
              <a:rect l="l" t="t" r="r" b="b"/>
              <a:pathLst>
                <a:path w="2419" h="2244" extrusionOk="0">
                  <a:moveTo>
                    <a:pt x="1197" y="364"/>
                  </a:moveTo>
                  <a:cubicBezTo>
                    <a:pt x="1475" y="364"/>
                    <a:pt x="1757" y="614"/>
                    <a:pt x="1868" y="878"/>
                  </a:cubicBezTo>
                  <a:cubicBezTo>
                    <a:pt x="2057" y="1336"/>
                    <a:pt x="1773" y="1872"/>
                    <a:pt x="1254" y="1872"/>
                  </a:cubicBezTo>
                  <a:cubicBezTo>
                    <a:pt x="1252" y="1872"/>
                    <a:pt x="1251" y="1872"/>
                    <a:pt x="1249" y="1872"/>
                  </a:cubicBezTo>
                  <a:cubicBezTo>
                    <a:pt x="864" y="1871"/>
                    <a:pt x="693" y="1571"/>
                    <a:pt x="644" y="1249"/>
                  </a:cubicBezTo>
                  <a:cubicBezTo>
                    <a:pt x="627" y="1003"/>
                    <a:pt x="659" y="764"/>
                    <a:pt x="828" y="555"/>
                  </a:cubicBezTo>
                  <a:cubicBezTo>
                    <a:pt x="937" y="420"/>
                    <a:pt x="1067" y="364"/>
                    <a:pt x="1197" y="364"/>
                  </a:cubicBezTo>
                  <a:close/>
                  <a:moveTo>
                    <a:pt x="1233" y="1"/>
                  </a:moveTo>
                  <a:cubicBezTo>
                    <a:pt x="1067" y="1"/>
                    <a:pt x="897" y="45"/>
                    <a:pt x="734" y="145"/>
                  </a:cubicBezTo>
                  <a:cubicBezTo>
                    <a:pt x="353" y="378"/>
                    <a:pt x="1" y="1390"/>
                    <a:pt x="452" y="1671"/>
                  </a:cubicBezTo>
                  <a:cubicBezTo>
                    <a:pt x="580" y="1938"/>
                    <a:pt x="849" y="2160"/>
                    <a:pt x="1143" y="2222"/>
                  </a:cubicBezTo>
                  <a:cubicBezTo>
                    <a:pt x="1211" y="2236"/>
                    <a:pt x="1278" y="2243"/>
                    <a:pt x="1343" y="2243"/>
                  </a:cubicBezTo>
                  <a:cubicBezTo>
                    <a:pt x="2002" y="2243"/>
                    <a:pt x="2418" y="1521"/>
                    <a:pt x="2278" y="898"/>
                  </a:cubicBezTo>
                  <a:cubicBezTo>
                    <a:pt x="2162" y="382"/>
                    <a:pt x="1716" y="1"/>
                    <a:pt x="1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5" name="Google Shape;4115;p8"/>
            <p:cNvSpPr/>
            <p:nvPr/>
          </p:nvSpPr>
          <p:spPr>
            <a:xfrm>
              <a:off x="2153600" y="4397875"/>
              <a:ext cx="58700" cy="63125"/>
            </a:xfrm>
            <a:custGeom>
              <a:avLst/>
              <a:gdLst/>
              <a:ahLst/>
              <a:cxnLst/>
              <a:rect l="l" t="t" r="r" b="b"/>
              <a:pathLst>
                <a:path w="2348" h="2525" extrusionOk="0">
                  <a:moveTo>
                    <a:pt x="1179" y="470"/>
                  </a:moveTo>
                  <a:cubicBezTo>
                    <a:pt x="1485" y="470"/>
                    <a:pt x="1710" y="977"/>
                    <a:pt x="1744" y="1241"/>
                  </a:cubicBezTo>
                  <a:cubicBezTo>
                    <a:pt x="1783" y="1558"/>
                    <a:pt x="1627" y="1874"/>
                    <a:pt x="1368" y="2051"/>
                  </a:cubicBezTo>
                  <a:cubicBezTo>
                    <a:pt x="1266" y="2121"/>
                    <a:pt x="1165" y="2151"/>
                    <a:pt x="1068" y="2151"/>
                  </a:cubicBezTo>
                  <a:cubicBezTo>
                    <a:pt x="1026" y="2151"/>
                    <a:pt x="985" y="2145"/>
                    <a:pt x="945" y="2135"/>
                  </a:cubicBezTo>
                  <a:cubicBezTo>
                    <a:pt x="676" y="1992"/>
                    <a:pt x="479" y="1772"/>
                    <a:pt x="494" y="1444"/>
                  </a:cubicBezTo>
                  <a:cubicBezTo>
                    <a:pt x="510" y="1102"/>
                    <a:pt x="715" y="701"/>
                    <a:pt x="1012" y="521"/>
                  </a:cubicBezTo>
                  <a:cubicBezTo>
                    <a:pt x="1070" y="486"/>
                    <a:pt x="1126" y="470"/>
                    <a:pt x="1179" y="470"/>
                  </a:cubicBezTo>
                  <a:close/>
                  <a:moveTo>
                    <a:pt x="1193" y="0"/>
                  </a:moveTo>
                  <a:cubicBezTo>
                    <a:pt x="1151" y="0"/>
                    <a:pt x="1109" y="3"/>
                    <a:pt x="1065" y="11"/>
                  </a:cubicBezTo>
                  <a:cubicBezTo>
                    <a:pt x="491" y="106"/>
                    <a:pt x="115" y="783"/>
                    <a:pt x="43" y="1310"/>
                  </a:cubicBezTo>
                  <a:cubicBezTo>
                    <a:pt x="0" y="1617"/>
                    <a:pt x="46" y="1907"/>
                    <a:pt x="240" y="2155"/>
                  </a:cubicBezTo>
                  <a:cubicBezTo>
                    <a:pt x="369" y="2319"/>
                    <a:pt x="524" y="2378"/>
                    <a:pt x="690" y="2378"/>
                  </a:cubicBezTo>
                  <a:cubicBezTo>
                    <a:pt x="715" y="2378"/>
                    <a:pt x="741" y="2377"/>
                    <a:pt x="766" y="2374"/>
                  </a:cubicBezTo>
                  <a:cubicBezTo>
                    <a:pt x="880" y="2468"/>
                    <a:pt x="1020" y="2524"/>
                    <a:pt x="1186" y="2524"/>
                  </a:cubicBezTo>
                  <a:cubicBezTo>
                    <a:pt x="1219" y="2524"/>
                    <a:pt x="1253" y="2522"/>
                    <a:pt x="1288" y="2517"/>
                  </a:cubicBezTo>
                  <a:cubicBezTo>
                    <a:pt x="1721" y="2460"/>
                    <a:pt x="2028" y="2061"/>
                    <a:pt x="2152" y="1671"/>
                  </a:cubicBezTo>
                  <a:cubicBezTo>
                    <a:pt x="2348" y="1059"/>
                    <a:pt x="1925" y="0"/>
                    <a:pt x="1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6" name="Google Shape;4116;p8"/>
            <p:cNvSpPr/>
            <p:nvPr/>
          </p:nvSpPr>
          <p:spPr>
            <a:xfrm>
              <a:off x="2112875" y="4936325"/>
              <a:ext cx="64400" cy="49600"/>
            </a:xfrm>
            <a:custGeom>
              <a:avLst/>
              <a:gdLst/>
              <a:ahLst/>
              <a:cxnLst/>
              <a:rect l="l" t="t" r="r" b="b"/>
              <a:pathLst>
                <a:path w="2576" h="1984" extrusionOk="0">
                  <a:moveTo>
                    <a:pt x="1405" y="418"/>
                  </a:moveTo>
                  <a:cubicBezTo>
                    <a:pt x="1502" y="418"/>
                    <a:pt x="1597" y="435"/>
                    <a:pt x="1680" y="472"/>
                  </a:cubicBezTo>
                  <a:cubicBezTo>
                    <a:pt x="2067" y="641"/>
                    <a:pt x="1880" y="1197"/>
                    <a:pt x="1664" y="1429"/>
                  </a:cubicBezTo>
                  <a:cubicBezTo>
                    <a:pt x="1557" y="1542"/>
                    <a:pt x="1405" y="1593"/>
                    <a:pt x="1252" y="1593"/>
                  </a:cubicBezTo>
                  <a:cubicBezTo>
                    <a:pt x="1153" y="1593"/>
                    <a:pt x="1054" y="1571"/>
                    <a:pt x="966" y="1532"/>
                  </a:cubicBezTo>
                  <a:cubicBezTo>
                    <a:pt x="781" y="1447"/>
                    <a:pt x="709" y="1306"/>
                    <a:pt x="635" y="1156"/>
                  </a:cubicBezTo>
                  <a:cubicBezTo>
                    <a:pt x="614" y="981"/>
                    <a:pt x="635" y="812"/>
                    <a:pt x="786" y="661"/>
                  </a:cubicBezTo>
                  <a:cubicBezTo>
                    <a:pt x="934" y="512"/>
                    <a:pt x="1177" y="418"/>
                    <a:pt x="1405" y="418"/>
                  </a:cubicBezTo>
                  <a:close/>
                  <a:moveTo>
                    <a:pt x="1450" y="1"/>
                  </a:moveTo>
                  <a:cubicBezTo>
                    <a:pt x="1152" y="1"/>
                    <a:pt x="842" y="105"/>
                    <a:pt x="627" y="257"/>
                  </a:cubicBezTo>
                  <a:cubicBezTo>
                    <a:pt x="125" y="612"/>
                    <a:pt x="0" y="1475"/>
                    <a:pt x="624" y="1775"/>
                  </a:cubicBezTo>
                  <a:cubicBezTo>
                    <a:pt x="635" y="1779"/>
                    <a:pt x="647" y="1781"/>
                    <a:pt x="659" y="1781"/>
                  </a:cubicBezTo>
                  <a:cubicBezTo>
                    <a:pt x="666" y="1781"/>
                    <a:pt x="674" y="1780"/>
                    <a:pt x="681" y="1778"/>
                  </a:cubicBezTo>
                  <a:cubicBezTo>
                    <a:pt x="856" y="1915"/>
                    <a:pt x="1071" y="1983"/>
                    <a:pt x="1288" y="1983"/>
                  </a:cubicBezTo>
                  <a:cubicBezTo>
                    <a:pt x="1402" y="1983"/>
                    <a:pt x="1516" y="1964"/>
                    <a:pt x="1624" y="1927"/>
                  </a:cubicBezTo>
                  <a:cubicBezTo>
                    <a:pt x="2241" y="1717"/>
                    <a:pt x="2576" y="758"/>
                    <a:pt x="2111" y="257"/>
                  </a:cubicBezTo>
                  <a:cubicBezTo>
                    <a:pt x="1943" y="75"/>
                    <a:pt x="1701" y="1"/>
                    <a:pt x="14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7" name="Google Shape;4117;p8"/>
            <p:cNvSpPr/>
            <p:nvPr/>
          </p:nvSpPr>
          <p:spPr>
            <a:xfrm>
              <a:off x="3401550" y="4019750"/>
              <a:ext cx="140025" cy="475775"/>
            </a:xfrm>
            <a:custGeom>
              <a:avLst/>
              <a:gdLst/>
              <a:ahLst/>
              <a:cxnLst/>
              <a:rect l="l" t="t" r="r" b="b"/>
              <a:pathLst>
                <a:path w="5601" h="19031" extrusionOk="0">
                  <a:moveTo>
                    <a:pt x="4548" y="0"/>
                  </a:moveTo>
                  <a:cubicBezTo>
                    <a:pt x="4528" y="0"/>
                    <a:pt x="4507" y="17"/>
                    <a:pt x="4515" y="44"/>
                  </a:cubicBezTo>
                  <a:cubicBezTo>
                    <a:pt x="5079" y="3408"/>
                    <a:pt x="4205" y="6582"/>
                    <a:pt x="3462" y="9842"/>
                  </a:cubicBezTo>
                  <a:cubicBezTo>
                    <a:pt x="2817" y="12660"/>
                    <a:pt x="1708" y="15388"/>
                    <a:pt x="433" y="17970"/>
                  </a:cubicBezTo>
                  <a:cubicBezTo>
                    <a:pt x="438" y="17455"/>
                    <a:pt x="438" y="16935"/>
                    <a:pt x="302" y="16453"/>
                  </a:cubicBezTo>
                  <a:cubicBezTo>
                    <a:pt x="296" y="16432"/>
                    <a:pt x="279" y="16422"/>
                    <a:pt x="261" y="16422"/>
                  </a:cubicBezTo>
                  <a:cubicBezTo>
                    <a:pt x="243" y="16422"/>
                    <a:pt x="226" y="16432"/>
                    <a:pt x="220" y="16453"/>
                  </a:cubicBezTo>
                  <a:cubicBezTo>
                    <a:pt x="0" y="17203"/>
                    <a:pt x="46" y="18072"/>
                    <a:pt x="79" y="18846"/>
                  </a:cubicBezTo>
                  <a:cubicBezTo>
                    <a:pt x="83" y="18940"/>
                    <a:pt x="163" y="19031"/>
                    <a:pt x="259" y="19031"/>
                  </a:cubicBezTo>
                  <a:cubicBezTo>
                    <a:pt x="276" y="19031"/>
                    <a:pt x="293" y="19028"/>
                    <a:pt x="310" y="19022"/>
                  </a:cubicBezTo>
                  <a:cubicBezTo>
                    <a:pt x="1080" y="18746"/>
                    <a:pt x="1798" y="18461"/>
                    <a:pt x="2522" y="18075"/>
                  </a:cubicBezTo>
                  <a:cubicBezTo>
                    <a:pt x="2564" y="18053"/>
                    <a:pt x="2541" y="17992"/>
                    <a:pt x="2499" y="17992"/>
                  </a:cubicBezTo>
                  <a:cubicBezTo>
                    <a:pt x="2495" y="17992"/>
                    <a:pt x="2491" y="17992"/>
                    <a:pt x="2487" y="17993"/>
                  </a:cubicBezTo>
                  <a:cubicBezTo>
                    <a:pt x="1898" y="18149"/>
                    <a:pt x="1327" y="18292"/>
                    <a:pt x="756" y="18477"/>
                  </a:cubicBezTo>
                  <a:cubicBezTo>
                    <a:pt x="1347" y="17847"/>
                    <a:pt x="1567" y="16617"/>
                    <a:pt x="1856" y="15903"/>
                  </a:cubicBezTo>
                  <a:cubicBezTo>
                    <a:pt x="2600" y="14069"/>
                    <a:pt x="3273" y="12217"/>
                    <a:pt x="3744" y="10290"/>
                  </a:cubicBezTo>
                  <a:cubicBezTo>
                    <a:pt x="4520" y="7117"/>
                    <a:pt x="5601" y="3251"/>
                    <a:pt x="4580" y="26"/>
                  </a:cubicBezTo>
                  <a:cubicBezTo>
                    <a:pt x="4576" y="8"/>
                    <a:pt x="4562" y="0"/>
                    <a:pt x="4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8" name="Google Shape;4118;p8"/>
            <p:cNvSpPr/>
            <p:nvPr/>
          </p:nvSpPr>
          <p:spPr>
            <a:xfrm>
              <a:off x="3036825" y="4930225"/>
              <a:ext cx="83650" cy="65750"/>
            </a:xfrm>
            <a:custGeom>
              <a:avLst/>
              <a:gdLst/>
              <a:ahLst/>
              <a:cxnLst/>
              <a:rect l="l" t="t" r="r" b="b"/>
              <a:pathLst>
                <a:path w="3346" h="2630" extrusionOk="0">
                  <a:moveTo>
                    <a:pt x="2377" y="1"/>
                  </a:moveTo>
                  <a:cubicBezTo>
                    <a:pt x="2035" y="1"/>
                    <a:pt x="1819" y="282"/>
                    <a:pt x="1686" y="654"/>
                  </a:cubicBezTo>
                  <a:cubicBezTo>
                    <a:pt x="1604" y="477"/>
                    <a:pt x="1490" y="331"/>
                    <a:pt x="1328" y="242"/>
                  </a:cubicBezTo>
                  <a:cubicBezTo>
                    <a:pt x="1263" y="206"/>
                    <a:pt x="1198" y="191"/>
                    <a:pt x="1134" y="191"/>
                  </a:cubicBezTo>
                  <a:cubicBezTo>
                    <a:pt x="870" y="191"/>
                    <a:pt x="623" y="451"/>
                    <a:pt x="477" y="639"/>
                  </a:cubicBezTo>
                  <a:cubicBezTo>
                    <a:pt x="119" y="1102"/>
                    <a:pt x="1" y="1855"/>
                    <a:pt x="216" y="2396"/>
                  </a:cubicBezTo>
                  <a:cubicBezTo>
                    <a:pt x="228" y="2425"/>
                    <a:pt x="257" y="2442"/>
                    <a:pt x="284" y="2442"/>
                  </a:cubicBezTo>
                  <a:cubicBezTo>
                    <a:pt x="308" y="2442"/>
                    <a:pt x="331" y="2428"/>
                    <a:pt x="339" y="2396"/>
                  </a:cubicBezTo>
                  <a:cubicBezTo>
                    <a:pt x="437" y="2011"/>
                    <a:pt x="473" y="1615"/>
                    <a:pt x="600" y="1235"/>
                  </a:cubicBezTo>
                  <a:cubicBezTo>
                    <a:pt x="671" y="1022"/>
                    <a:pt x="896" y="640"/>
                    <a:pt x="1089" y="640"/>
                  </a:cubicBezTo>
                  <a:cubicBezTo>
                    <a:pt x="1164" y="640"/>
                    <a:pt x="1234" y="697"/>
                    <a:pt x="1289" y="844"/>
                  </a:cubicBezTo>
                  <a:cubicBezTo>
                    <a:pt x="1449" y="1279"/>
                    <a:pt x="1456" y="1771"/>
                    <a:pt x="1484" y="2235"/>
                  </a:cubicBezTo>
                  <a:cubicBezTo>
                    <a:pt x="1486" y="2288"/>
                    <a:pt x="1489" y="2337"/>
                    <a:pt x="1492" y="2378"/>
                  </a:cubicBezTo>
                  <a:cubicBezTo>
                    <a:pt x="1504" y="2515"/>
                    <a:pt x="1617" y="2584"/>
                    <a:pt x="1724" y="2584"/>
                  </a:cubicBezTo>
                  <a:cubicBezTo>
                    <a:pt x="1830" y="2584"/>
                    <a:pt x="1930" y="2516"/>
                    <a:pt x="1920" y="2378"/>
                  </a:cubicBezTo>
                  <a:cubicBezTo>
                    <a:pt x="1896" y="2092"/>
                    <a:pt x="1976" y="433"/>
                    <a:pt x="2403" y="433"/>
                  </a:cubicBezTo>
                  <a:cubicBezTo>
                    <a:pt x="2429" y="433"/>
                    <a:pt x="2456" y="439"/>
                    <a:pt x="2485" y="452"/>
                  </a:cubicBezTo>
                  <a:cubicBezTo>
                    <a:pt x="2852" y="619"/>
                    <a:pt x="2798" y="1387"/>
                    <a:pt x="2795" y="1707"/>
                  </a:cubicBezTo>
                  <a:cubicBezTo>
                    <a:pt x="2790" y="1983"/>
                    <a:pt x="2698" y="2383"/>
                    <a:pt x="2901" y="2613"/>
                  </a:cubicBezTo>
                  <a:cubicBezTo>
                    <a:pt x="2913" y="2625"/>
                    <a:pt x="2927" y="2630"/>
                    <a:pt x="2941" y="2630"/>
                  </a:cubicBezTo>
                  <a:cubicBezTo>
                    <a:pt x="2957" y="2630"/>
                    <a:pt x="2974" y="2623"/>
                    <a:pt x="2988" y="2613"/>
                  </a:cubicBezTo>
                  <a:cubicBezTo>
                    <a:pt x="3346" y="2334"/>
                    <a:pt x="3229" y="1505"/>
                    <a:pt x="3193" y="1123"/>
                  </a:cubicBezTo>
                  <a:cubicBezTo>
                    <a:pt x="3151" y="682"/>
                    <a:pt x="2977" y="60"/>
                    <a:pt x="2447" y="4"/>
                  </a:cubicBezTo>
                  <a:cubicBezTo>
                    <a:pt x="2423" y="2"/>
                    <a:pt x="2400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19" name="Google Shape;4119;p8"/>
            <p:cNvSpPr/>
            <p:nvPr/>
          </p:nvSpPr>
          <p:spPr>
            <a:xfrm>
              <a:off x="3116175" y="4879450"/>
              <a:ext cx="22925" cy="37850"/>
            </a:xfrm>
            <a:custGeom>
              <a:avLst/>
              <a:gdLst/>
              <a:ahLst/>
              <a:cxnLst/>
              <a:rect l="l" t="t" r="r" b="b"/>
              <a:pathLst>
                <a:path w="917" h="1514" extrusionOk="0">
                  <a:moveTo>
                    <a:pt x="673" y="0"/>
                  </a:moveTo>
                  <a:cubicBezTo>
                    <a:pt x="638" y="0"/>
                    <a:pt x="602" y="10"/>
                    <a:pt x="567" y="34"/>
                  </a:cubicBezTo>
                  <a:cubicBezTo>
                    <a:pt x="285" y="224"/>
                    <a:pt x="55" y="479"/>
                    <a:pt x="4" y="825"/>
                  </a:cubicBezTo>
                  <a:cubicBezTo>
                    <a:pt x="1" y="857"/>
                    <a:pt x="25" y="894"/>
                    <a:pt x="57" y="894"/>
                  </a:cubicBezTo>
                  <a:cubicBezTo>
                    <a:pt x="65" y="894"/>
                    <a:pt x="74" y="892"/>
                    <a:pt x="83" y="885"/>
                  </a:cubicBezTo>
                  <a:cubicBezTo>
                    <a:pt x="200" y="803"/>
                    <a:pt x="308" y="710"/>
                    <a:pt x="421" y="621"/>
                  </a:cubicBezTo>
                  <a:lnTo>
                    <a:pt x="421" y="621"/>
                  </a:lnTo>
                  <a:cubicBezTo>
                    <a:pt x="395" y="907"/>
                    <a:pt x="383" y="1197"/>
                    <a:pt x="431" y="1473"/>
                  </a:cubicBezTo>
                  <a:cubicBezTo>
                    <a:pt x="436" y="1499"/>
                    <a:pt x="461" y="1514"/>
                    <a:pt x="485" y="1514"/>
                  </a:cubicBezTo>
                  <a:cubicBezTo>
                    <a:pt x="505" y="1514"/>
                    <a:pt x="524" y="1505"/>
                    <a:pt x="533" y="1486"/>
                  </a:cubicBezTo>
                  <a:cubicBezTo>
                    <a:pt x="725" y="1092"/>
                    <a:pt x="917" y="667"/>
                    <a:pt x="890" y="219"/>
                  </a:cubicBezTo>
                  <a:cubicBezTo>
                    <a:pt x="884" y="105"/>
                    <a:pt x="784" y="0"/>
                    <a:pt x="6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0" name="Google Shape;4120;p8"/>
            <p:cNvSpPr/>
            <p:nvPr/>
          </p:nvSpPr>
          <p:spPr>
            <a:xfrm>
              <a:off x="3634600" y="4925750"/>
              <a:ext cx="106300" cy="60625"/>
            </a:xfrm>
            <a:custGeom>
              <a:avLst/>
              <a:gdLst/>
              <a:ahLst/>
              <a:cxnLst/>
              <a:rect l="l" t="t" r="r" b="b"/>
              <a:pathLst>
                <a:path w="4252" h="2425" extrusionOk="0">
                  <a:moveTo>
                    <a:pt x="2707" y="0"/>
                  </a:moveTo>
                  <a:cubicBezTo>
                    <a:pt x="2232" y="0"/>
                    <a:pt x="1899" y="286"/>
                    <a:pt x="1689" y="674"/>
                  </a:cubicBezTo>
                  <a:cubicBezTo>
                    <a:pt x="1595" y="393"/>
                    <a:pt x="1436" y="173"/>
                    <a:pt x="1169" y="118"/>
                  </a:cubicBezTo>
                  <a:cubicBezTo>
                    <a:pt x="1118" y="107"/>
                    <a:pt x="1070" y="102"/>
                    <a:pt x="1024" y="102"/>
                  </a:cubicBezTo>
                  <a:cubicBezTo>
                    <a:pt x="171" y="102"/>
                    <a:pt x="0" y="1856"/>
                    <a:pt x="170" y="2383"/>
                  </a:cubicBezTo>
                  <a:cubicBezTo>
                    <a:pt x="178" y="2410"/>
                    <a:pt x="205" y="2424"/>
                    <a:pt x="230" y="2424"/>
                  </a:cubicBezTo>
                  <a:cubicBezTo>
                    <a:pt x="253" y="2424"/>
                    <a:pt x="276" y="2412"/>
                    <a:pt x="281" y="2383"/>
                  </a:cubicBezTo>
                  <a:cubicBezTo>
                    <a:pt x="352" y="2042"/>
                    <a:pt x="398" y="1701"/>
                    <a:pt x="476" y="1361"/>
                  </a:cubicBezTo>
                  <a:cubicBezTo>
                    <a:pt x="513" y="1202"/>
                    <a:pt x="798" y="487"/>
                    <a:pt x="1064" y="487"/>
                  </a:cubicBezTo>
                  <a:cubicBezTo>
                    <a:pt x="1129" y="487"/>
                    <a:pt x="1193" y="530"/>
                    <a:pt x="1252" y="634"/>
                  </a:cubicBezTo>
                  <a:cubicBezTo>
                    <a:pt x="1385" y="867"/>
                    <a:pt x="1426" y="1176"/>
                    <a:pt x="1434" y="1481"/>
                  </a:cubicBezTo>
                  <a:cubicBezTo>
                    <a:pt x="1402" y="1696"/>
                    <a:pt x="1395" y="1914"/>
                    <a:pt x="1413" y="2129"/>
                  </a:cubicBezTo>
                  <a:cubicBezTo>
                    <a:pt x="1426" y="2252"/>
                    <a:pt x="1519" y="2315"/>
                    <a:pt x="1611" y="2315"/>
                  </a:cubicBezTo>
                  <a:cubicBezTo>
                    <a:pt x="1702" y="2315"/>
                    <a:pt x="1790" y="2254"/>
                    <a:pt x="1797" y="2129"/>
                  </a:cubicBezTo>
                  <a:cubicBezTo>
                    <a:pt x="1805" y="1991"/>
                    <a:pt x="1813" y="1801"/>
                    <a:pt x="1812" y="1592"/>
                  </a:cubicBezTo>
                  <a:cubicBezTo>
                    <a:pt x="1882" y="1041"/>
                    <a:pt x="2132" y="446"/>
                    <a:pt x="2698" y="423"/>
                  </a:cubicBezTo>
                  <a:cubicBezTo>
                    <a:pt x="2709" y="422"/>
                    <a:pt x="2721" y="422"/>
                    <a:pt x="2732" y="422"/>
                  </a:cubicBezTo>
                  <a:cubicBezTo>
                    <a:pt x="3596" y="422"/>
                    <a:pt x="3197" y="1769"/>
                    <a:pt x="3501" y="2209"/>
                  </a:cubicBezTo>
                  <a:cubicBezTo>
                    <a:pt x="3515" y="2230"/>
                    <a:pt x="3536" y="2241"/>
                    <a:pt x="3558" y="2241"/>
                  </a:cubicBezTo>
                  <a:cubicBezTo>
                    <a:pt x="3574" y="2241"/>
                    <a:pt x="3591" y="2235"/>
                    <a:pt x="3603" y="2222"/>
                  </a:cubicBezTo>
                  <a:cubicBezTo>
                    <a:pt x="4251" y="1665"/>
                    <a:pt x="3672" y="98"/>
                    <a:pt x="2845" y="8"/>
                  </a:cubicBezTo>
                  <a:cubicBezTo>
                    <a:pt x="2798" y="3"/>
                    <a:pt x="275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1" name="Google Shape;4121;p8"/>
            <p:cNvSpPr/>
            <p:nvPr/>
          </p:nvSpPr>
          <p:spPr>
            <a:xfrm>
              <a:off x="3724250" y="4884950"/>
              <a:ext cx="25750" cy="29750"/>
            </a:xfrm>
            <a:custGeom>
              <a:avLst/>
              <a:gdLst/>
              <a:ahLst/>
              <a:cxnLst/>
              <a:rect l="l" t="t" r="r" b="b"/>
              <a:pathLst>
                <a:path w="1030" h="1190" extrusionOk="0">
                  <a:moveTo>
                    <a:pt x="237" y="1"/>
                  </a:moveTo>
                  <a:cubicBezTo>
                    <a:pt x="143" y="1"/>
                    <a:pt x="52" y="56"/>
                    <a:pt x="22" y="177"/>
                  </a:cubicBezTo>
                  <a:cubicBezTo>
                    <a:pt x="15" y="203"/>
                    <a:pt x="30" y="227"/>
                    <a:pt x="56" y="236"/>
                  </a:cubicBezTo>
                  <a:cubicBezTo>
                    <a:pt x="77" y="240"/>
                    <a:pt x="126" y="247"/>
                    <a:pt x="153" y="247"/>
                  </a:cubicBezTo>
                  <a:cubicBezTo>
                    <a:pt x="167" y="247"/>
                    <a:pt x="176" y="245"/>
                    <a:pt x="173" y="241"/>
                  </a:cubicBezTo>
                  <a:lnTo>
                    <a:pt x="173" y="241"/>
                  </a:lnTo>
                  <a:cubicBezTo>
                    <a:pt x="193" y="270"/>
                    <a:pt x="173" y="372"/>
                    <a:pt x="170" y="406"/>
                  </a:cubicBezTo>
                  <a:cubicBezTo>
                    <a:pt x="157" y="562"/>
                    <a:pt x="117" y="715"/>
                    <a:pt x="53" y="857"/>
                  </a:cubicBezTo>
                  <a:cubicBezTo>
                    <a:pt x="1" y="969"/>
                    <a:pt x="43" y="1087"/>
                    <a:pt x="163" y="1128"/>
                  </a:cubicBezTo>
                  <a:cubicBezTo>
                    <a:pt x="279" y="1167"/>
                    <a:pt x="402" y="1190"/>
                    <a:pt x="524" y="1190"/>
                  </a:cubicBezTo>
                  <a:cubicBezTo>
                    <a:pt x="692" y="1190"/>
                    <a:pt x="857" y="1146"/>
                    <a:pt x="996" y="1039"/>
                  </a:cubicBezTo>
                  <a:cubicBezTo>
                    <a:pt x="1029" y="1016"/>
                    <a:pt x="1023" y="967"/>
                    <a:pt x="985" y="954"/>
                  </a:cubicBezTo>
                  <a:cubicBezTo>
                    <a:pt x="806" y="885"/>
                    <a:pt x="621" y="834"/>
                    <a:pt x="432" y="805"/>
                  </a:cubicBezTo>
                  <a:cubicBezTo>
                    <a:pt x="478" y="608"/>
                    <a:pt x="522" y="409"/>
                    <a:pt x="485" y="209"/>
                  </a:cubicBezTo>
                  <a:cubicBezTo>
                    <a:pt x="459" y="75"/>
                    <a:pt x="346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2" name="Google Shape;4122;p8"/>
            <p:cNvSpPr/>
            <p:nvPr/>
          </p:nvSpPr>
          <p:spPr>
            <a:xfrm>
              <a:off x="3383550" y="3797300"/>
              <a:ext cx="69125" cy="95400"/>
            </a:xfrm>
            <a:custGeom>
              <a:avLst/>
              <a:gdLst/>
              <a:ahLst/>
              <a:cxnLst/>
              <a:rect l="l" t="t" r="r" b="b"/>
              <a:pathLst>
                <a:path w="2765" h="3816" extrusionOk="0">
                  <a:moveTo>
                    <a:pt x="2039" y="0"/>
                  </a:moveTo>
                  <a:cubicBezTo>
                    <a:pt x="1957" y="0"/>
                    <a:pt x="1871" y="12"/>
                    <a:pt x="1785" y="38"/>
                  </a:cubicBezTo>
                  <a:cubicBezTo>
                    <a:pt x="1227" y="202"/>
                    <a:pt x="569" y="722"/>
                    <a:pt x="331" y="1260"/>
                  </a:cubicBezTo>
                  <a:cubicBezTo>
                    <a:pt x="0" y="2004"/>
                    <a:pt x="217" y="2967"/>
                    <a:pt x="828" y="3501"/>
                  </a:cubicBezTo>
                  <a:cubicBezTo>
                    <a:pt x="1050" y="3693"/>
                    <a:pt x="1441" y="3816"/>
                    <a:pt x="1814" y="3816"/>
                  </a:cubicBezTo>
                  <a:cubicBezTo>
                    <a:pt x="2270" y="3816"/>
                    <a:pt x="2698" y="3633"/>
                    <a:pt x="2756" y="3171"/>
                  </a:cubicBezTo>
                  <a:cubicBezTo>
                    <a:pt x="2764" y="3108"/>
                    <a:pt x="2703" y="3030"/>
                    <a:pt x="2641" y="3020"/>
                  </a:cubicBezTo>
                  <a:cubicBezTo>
                    <a:pt x="2599" y="3014"/>
                    <a:pt x="2561" y="3011"/>
                    <a:pt x="2524" y="3011"/>
                  </a:cubicBezTo>
                  <a:cubicBezTo>
                    <a:pt x="2364" y="3011"/>
                    <a:pt x="2248" y="3067"/>
                    <a:pt x="2078" y="3154"/>
                  </a:cubicBezTo>
                  <a:cubicBezTo>
                    <a:pt x="1962" y="3214"/>
                    <a:pt x="1841" y="3240"/>
                    <a:pt x="1721" y="3240"/>
                  </a:cubicBezTo>
                  <a:cubicBezTo>
                    <a:pt x="1563" y="3240"/>
                    <a:pt x="1406" y="3196"/>
                    <a:pt x="1258" y="3123"/>
                  </a:cubicBezTo>
                  <a:cubicBezTo>
                    <a:pt x="681" y="2841"/>
                    <a:pt x="497" y="2113"/>
                    <a:pt x="655" y="1535"/>
                  </a:cubicBezTo>
                  <a:cubicBezTo>
                    <a:pt x="765" y="1132"/>
                    <a:pt x="1196" y="813"/>
                    <a:pt x="1527" y="599"/>
                  </a:cubicBezTo>
                  <a:cubicBezTo>
                    <a:pt x="1720" y="472"/>
                    <a:pt x="1896" y="385"/>
                    <a:pt x="2052" y="385"/>
                  </a:cubicBezTo>
                  <a:cubicBezTo>
                    <a:pt x="2214" y="385"/>
                    <a:pt x="2353" y="479"/>
                    <a:pt x="2464" y="718"/>
                  </a:cubicBezTo>
                  <a:cubicBezTo>
                    <a:pt x="2471" y="735"/>
                    <a:pt x="2485" y="742"/>
                    <a:pt x="2499" y="742"/>
                  </a:cubicBezTo>
                  <a:cubicBezTo>
                    <a:pt x="2520" y="742"/>
                    <a:pt x="2543" y="727"/>
                    <a:pt x="2551" y="707"/>
                  </a:cubicBezTo>
                  <a:cubicBezTo>
                    <a:pt x="2711" y="259"/>
                    <a:pt x="2418" y="0"/>
                    <a:pt x="2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3" name="Google Shape;4123;p8"/>
            <p:cNvSpPr/>
            <p:nvPr/>
          </p:nvSpPr>
          <p:spPr>
            <a:xfrm>
              <a:off x="3740450" y="3510750"/>
              <a:ext cx="61925" cy="72950"/>
            </a:xfrm>
            <a:custGeom>
              <a:avLst/>
              <a:gdLst/>
              <a:ahLst/>
              <a:cxnLst/>
              <a:rect l="l" t="t" r="r" b="b"/>
              <a:pathLst>
                <a:path w="2477" h="2918" extrusionOk="0">
                  <a:moveTo>
                    <a:pt x="1230" y="494"/>
                  </a:moveTo>
                  <a:cubicBezTo>
                    <a:pt x="1306" y="494"/>
                    <a:pt x="1386" y="511"/>
                    <a:pt x="1469" y="548"/>
                  </a:cubicBezTo>
                  <a:cubicBezTo>
                    <a:pt x="1889" y="734"/>
                    <a:pt x="1904" y="1403"/>
                    <a:pt x="1823" y="1775"/>
                  </a:cubicBezTo>
                  <a:cubicBezTo>
                    <a:pt x="1752" y="2107"/>
                    <a:pt x="1498" y="2414"/>
                    <a:pt x="1179" y="2414"/>
                  </a:cubicBezTo>
                  <a:cubicBezTo>
                    <a:pt x="1089" y="2414"/>
                    <a:pt x="993" y="2389"/>
                    <a:pt x="895" y="2333"/>
                  </a:cubicBezTo>
                  <a:cubicBezTo>
                    <a:pt x="585" y="2156"/>
                    <a:pt x="457" y="1710"/>
                    <a:pt x="462" y="1329"/>
                  </a:cubicBezTo>
                  <a:lnTo>
                    <a:pt x="462" y="1329"/>
                  </a:lnTo>
                  <a:cubicBezTo>
                    <a:pt x="467" y="1332"/>
                    <a:pt x="468" y="1337"/>
                    <a:pt x="473" y="1340"/>
                  </a:cubicBezTo>
                  <a:cubicBezTo>
                    <a:pt x="485" y="1352"/>
                    <a:pt x="500" y="1358"/>
                    <a:pt x="515" y="1358"/>
                  </a:cubicBezTo>
                  <a:cubicBezTo>
                    <a:pt x="545" y="1358"/>
                    <a:pt x="574" y="1335"/>
                    <a:pt x="575" y="1299"/>
                  </a:cubicBezTo>
                  <a:cubicBezTo>
                    <a:pt x="576" y="920"/>
                    <a:pt x="848" y="494"/>
                    <a:pt x="1230" y="494"/>
                  </a:cubicBezTo>
                  <a:close/>
                  <a:moveTo>
                    <a:pt x="1254" y="0"/>
                  </a:moveTo>
                  <a:cubicBezTo>
                    <a:pt x="633" y="0"/>
                    <a:pt x="0" y="611"/>
                    <a:pt x="334" y="1165"/>
                  </a:cubicBezTo>
                  <a:cubicBezTo>
                    <a:pt x="56" y="1688"/>
                    <a:pt x="281" y="2405"/>
                    <a:pt x="749" y="2750"/>
                  </a:cubicBezTo>
                  <a:cubicBezTo>
                    <a:pt x="908" y="2867"/>
                    <a:pt x="1068" y="2917"/>
                    <a:pt x="1223" y="2917"/>
                  </a:cubicBezTo>
                  <a:cubicBezTo>
                    <a:pt x="1756" y="2917"/>
                    <a:pt x="2220" y="2322"/>
                    <a:pt x="2327" y="1819"/>
                  </a:cubicBezTo>
                  <a:cubicBezTo>
                    <a:pt x="2476" y="1114"/>
                    <a:pt x="2209" y="145"/>
                    <a:pt x="1398" y="12"/>
                  </a:cubicBezTo>
                  <a:cubicBezTo>
                    <a:pt x="1351" y="4"/>
                    <a:pt x="1302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4" name="Google Shape;4124;p8"/>
            <p:cNvSpPr/>
            <p:nvPr/>
          </p:nvSpPr>
          <p:spPr>
            <a:xfrm>
              <a:off x="2924150" y="3544650"/>
              <a:ext cx="81250" cy="89275"/>
            </a:xfrm>
            <a:custGeom>
              <a:avLst/>
              <a:gdLst/>
              <a:ahLst/>
              <a:cxnLst/>
              <a:rect l="l" t="t" r="r" b="b"/>
              <a:pathLst>
                <a:path w="3250" h="3571" extrusionOk="0">
                  <a:moveTo>
                    <a:pt x="1637" y="437"/>
                  </a:moveTo>
                  <a:cubicBezTo>
                    <a:pt x="2303" y="437"/>
                    <a:pt x="2788" y="1450"/>
                    <a:pt x="2676" y="2069"/>
                  </a:cubicBezTo>
                  <a:cubicBezTo>
                    <a:pt x="2588" y="2549"/>
                    <a:pt x="2329" y="3112"/>
                    <a:pt x="1873" y="3112"/>
                  </a:cubicBezTo>
                  <a:cubicBezTo>
                    <a:pt x="1764" y="3112"/>
                    <a:pt x="1642" y="3079"/>
                    <a:pt x="1509" y="3004"/>
                  </a:cubicBezTo>
                  <a:cubicBezTo>
                    <a:pt x="1130" y="2793"/>
                    <a:pt x="874" y="2375"/>
                    <a:pt x="727" y="1946"/>
                  </a:cubicBezTo>
                  <a:cubicBezTo>
                    <a:pt x="692" y="1436"/>
                    <a:pt x="740" y="918"/>
                    <a:pt x="1157" y="613"/>
                  </a:cubicBezTo>
                  <a:cubicBezTo>
                    <a:pt x="1323" y="490"/>
                    <a:pt x="1485" y="437"/>
                    <a:pt x="1637" y="437"/>
                  </a:cubicBezTo>
                  <a:close/>
                  <a:moveTo>
                    <a:pt x="1626" y="0"/>
                  </a:moveTo>
                  <a:cubicBezTo>
                    <a:pt x="1489" y="0"/>
                    <a:pt x="1348" y="24"/>
                    <a:pt x="1206" y="75"/>
                  </a:cubicBezTo>
                  <a:cubicBezTo>
                    <a:pt x="154" y="450"/>
                    <a:pt x="0" y="2004"/>
                    <a:pt x="720" y="2739"/>
                  </a:cubicBezTo>
                  <a:cubicBezTo>
                    <a:pt x="730" y="2747"/>
                    <a:pt x="742" y="2751"/>
                    <a:pt x="753" y="2751"/>
                  </a:cubicBezTo>
                  <a:cubicBezTo>
                    <a:pt x="755" y="2751"/>
                    <a:pt x="757" y="2750"/>
                    <a:pt x="760" y="2750"/>
                  </a:cubicBezTo>
                  <a:cubicBezTo>
                    <a:pt x="930" y="3077"/>
                    <a:pt x="1189" y="3349"/>
                    <a:pt x="1545" y="3490"/>
                  </a:cubicBezTo>
                  <a:cubicBezTo>
                    <a:pt x="1685" y="3546"/>
                    <a:pt x="1816" y="3571"/>
                    <a:pt x="1938" y="3571"/>
                  </a:cubicBezTo>
                  <a:cubicBezTo>
                    <a:pt x="2693" y="3571"/>
                    <a:pt x="3095" y="2601"/>
                    <a:pt x="3161" y="1902"/>
                  </a:cubicBezTo>
                  <a:cubicBezTo>
                    <a:pt x="3249" y="1008"/>
                    <a:pt x="2523" y="0"/>
                    <a:pt x="1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5" name="Google Shape;4125;p8"/>
            <p:cNvSpPr/>
            <p:nvPr/>
          </p:nvSpPr>
          <p:spPr>
            <a:xfrm>
              <a:off x="2798450" y="3762125"/>
              <a:ext cx="65975" cy="25575"/>
            </a:xfrm>
            <a:custGeom>
              <a:avLst/>
              <a:gdLst/>
              <a:ahLst/>
              <a:cxnLst/>
              <a:rect l="l" t="t" r="r" b="b"/>
              <a:pathLst>
                <a:path w="2639" h="1023" extrusionOk="0">
                  <a:moveTo>
                    <a:pt x="48" y="0"/>
                  </a:moveTo>
                  <a:cubicBezTo>
                    <a:pt x="16" y="0"/>
                    <a:pt x="1" y="51"/>
                    <a:pt x="31" y="70"/>
                  </a:cubicBezTo>
                  <a:cubicBezTo>
                    <a:pt x="819" y="565"/>
                    <a:pt x="1693" y="787"/>
                    <a:pt x="2582" y="1021"/>
                  </a:cubicBezTo>
                  <a:cubicBezTo>
                    <a:pt x="2585" y="1022"/>
                    <a:pt x="2588" y="1023"/>
                    <a:pt x="2591" y="1023"/>
                  </a:cubicBezTo>
                  <a:cubicBezTo>
                    <a:pt x="2620" y="1023"/>
                    <a:pt x="2638" y="977"/>
                    <a:pt x="2607" y="962"/>
                  </a:cubicBezTo>
                  <a:cubicBezTo>
                    <a:pt x="1787" y="552"/>
                    <a:pt x="922" y="306"/>
                    <a:pt x="61" y="3"/>
                  </a:cubicBezTo>
                  <a:cubicBezTo>
                    <a:pt x="57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6" name="Google Shape;4126;p8"/>
            <p:cNvSpPr/>
            <p:nvPr/>
          </p:nvSpPr>
          <p:spPr>
            <a:xfrm>
              <a:off x="2936200" y="3801375"/>
              <a:ext cx="55800" cy="12225"/>
            </a:xfrm>
            <a:custGeom>
              <a:avLst/>
              <a:gdLst/>
              <a:ahLst/>
              <a:cxnLst/>
              <a:rect l="l" t="t" r="r" b="b"/>
              <a:pathLst>
                <a:path w="2232" h="489" extrusionOk="0">
                  <a:moveTo>
                    <a:pt x="376" y="0"/>
                  </a:moveTo>
                  <a:cubicBezTo>
                    <a:pt x="271" y="0"/>
                    <a:pt x="167" y="4"/>
                    <a:pt x="64" y="12"/>
                  </a:cubicBezTo>
                  <a:cubicBezTo>
                    <a:pt x="27" y="16"/>
                    <a:pt x="0" y="73"/>
                    <a:pt x="43" y="93"/>
                  </a:cubicBezTo>
                  <a:cubicBezTo>
                    <a:pt x="686" y="385"/>
                    <a:pt x="1462" y="437"/>
                    <a:pt x="2161" y="488"/>
                  </a:cubicBezTo>
                  <a:cubicBezTo>
                    <a:pt x="2162" y="488"/>
                    <a:pt x="2163" y="488"/>
                    <a:pt x="2164" y="488"/>
                  </a:cubicBezTo>
                  <a:cubicBezTo>
                    <a:pt x="2211" y="488"/>
                    <a:pt x="2232" y="412"/>
                    <a:pt x="2185" y="391"/>
                  </a:cubicBezTo>
                  <a:cubicBezTo>
                    <a:pt x="1640" y="138"/>
                    <a:pt x="991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7" name="Google Shape;4127;p8"/>
            <p:cNvSpPr/>
            <p:nvPr/>
          </p:nvSpPr>
          <p:spPr>
            <a:xfrm>
              <a:off x="3091825" y="3825475"/>
              <a:ext cx="39275" cy="7700"/>
            </a:xfrm>
            <a:custGeom>
              <a:avLst/>
              <a:gdLst/>
              <a:ahLst/>
              <a:cxnLst/>
              <a:rect l="l" t="t" r="r" b="b"/>
              <a:pathLst>
                <a:path w="1571" h="308" extrusionOk="0">
                  <a:moveTo>
                    <a:pt x="514" y="1"/>
                  </a:moveTo>
                  <a:cubicBezTo>
                    <a:pt x="354" y="1"/>
                    <a:pt x="197" y="17"/>
                    <a:pt x="50" y="59"/>
                  </a:cubicBezTo>
                  <a:cubicBezTo>
                    <a:pt x="9" y="72"/>
                    <a:pt x="1" y="126"/>
                    <a:pt x="38" y="149"/>
                  </a:cubicBezTo>
                  <a:cubicBezTo>
                    <a:pt x="236" y="268"/>
                    <a:pt x="470" y="307"/>
                    <a:pt x="710" y="307"/>
                  </a:cubicBezTo>
                  <a:cubicBezTo>
                    <a:pt x="992" y="307"/>
                    <a:pt x="1282" y="253"/>
                    <a:pt x="1533" y="207"/>
                  </a:cubicBezTo>
                  <a:cubicBezTo>
                    <a:pt x="1571" y="197"/>
                    <a:pt x="1571" y="144"/>
                    <a:pt x="1533" y="133"/>
                  </a:cubicBezTo>
                  <a:cubicBezTo>
                    <a:pt x="1217" y="76"/>
                    <a:pt x="857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8" name="Google Shape;4128;p8"/>
            <p:cNvSpPr/>
            <p:nvPr/>
          </p:nvSpPr>
          <p:spPr>
            <a:xfrm>
              <a:off x="2678075" y="3706875"/>
              <a:ext cx="70400" cy="64950"/>
            </a:xfrm>
            <a:custGeom>
              <a:avLst/>
              <a:gdLst/>
              <a:ahLst/>
              <a:cxnLst/>
              <a:rect l="l" t="t" r="r" b="b"/>
              <a:pathLst>
                <a:path w="2816" h="2598" extrusionOk="0">
                  <a:moveTo>
                    <a:pt x="1544" y="430"/>
                  </a:moveTo>
                  <a:cubicBezTo>
                    <a:pt x="1617" y="430"/>
                    <a:pt x="1689" y="439"/>
                    <a:pt x="1757" y="457"/>
                  </a:cubicBezTo>
                  <a:cubicBezTo>
                    <a:pt x="2333" y="608"/>
                    <a:pt x="1972" y="1579"/>
                    <a:pt x="1785" y="1883"/>
                  </a:cubicBezTo>
                  <a:cubicBezTo>
                    <a:pt x="1648" y="2105"/>
                    <a:pt x="1425" y="2209"/>
                    <a:pt x="1189" y="2209"/>
                  </a:cubicBezTo>
                  <a:cubicBezTo>
                    <a:pt x="1097" y="2209"/>
                    <a:pt x="1003" y="2193"/>
                    <a:pt x="911" y="2162"/>
                  </a:cubicBezTo>
                  <a:cubicBezTo>
                    <a:pt x="806" y="2126"/>
                    <a:pt x="712" y="2062"/>
                    <a:pt x="640" y="1976"/>
                  </a:cubicBezTo>
                  <a:lnTo>
                    <a:pt x="640" y="1970"/>
                  </a:lnTo>
                  <a:cubicBezTo>
                    <a:pt x="616" y="1814"/>
                    <a:pt x="517" y="1693"/>
                    <a:pt x="453" y="1556"/>
                  </a:cubicBezTo>
                  <a:cubicBezTo>
                    <a:pt x="432" y="1432"/>
                    <a:pt x="432" y="1304"/>
                    <a:pt x="453" y="1179"/>
                  </a:cubicBezTo>
                  <a:cubicBezTo>
                    <a:pt x="458" y="1161"/>
                    <a:pt x="448" y="1145"/>
                    <a:pt x="432" y="1140"/>
                  </a:cubicBezTo>
                  <a:cubicBezTo>
                    <a:pt x="475" y="1028"/>
                    <a:pt x="540" y="927"/>
                    <a:pt x="624" y="841"/>
                  </a:cubicBezTo>
                  <a:cubicBezTo>
                    <a:pt x="844" y="612"/>
                    <a:pt x="1206" y="430"/>
                    <a:pt x="1544" y="430"/>
                  </a:cubicBezTo>
                  <a:close/>
                  <a:moveTo>
                    <a:pt x="1559" y="0"/>
                  </a:moveTo>
                  <a:cubicBezTo>
                    <a:pt x="1135" y="0"/>
                    <a:pt x="683" y="229"/>
                    <a:pt x="394" y="493"/>
                  </a:cubicBezTo>
                  <a:cubicBezTo>
                    <a:pt x="161" y="705"/>
                    <a:pt x="4" y="1002"/>
                    <a:pt x="2" y="1319"/>
                  </a:cubicBezTo>
                  <a:cubicBezTo>
                    <a:pt x="1" y="1583"/>
                    <a:pt x="138" y="1906"/>
                    <a:pt x="379" y="2035"/>
                  </a:cubicBezTo>
                  <a:cubicBezTo>
                    <a:pt x="434" y="2157"/>
                    <a:pt x="512" y="2265"/>
                    <a:pt x="611" y="2355"/>
                  </a:cubicBezTo>
                  <a:cubicBezTo>
                    <a:pt x="790" y="2520"/>
                    <a:pt x="1014" y="2597"/>
                    <a:pt x="1241" y="2597"/>
                  </a:cubicBezTo>
                  <a:cubicBezTo>
                    <a:pt x="1426" y="2597"/>
                    <a:pt x="1614" y="2545"/>
                    <a:pt x="1780" y="2446"/>
                  </a:cubicBezTo>
                  <a:cubicBezTo>
                    <a:pt x="2405" y="2068"/>
                    <a:pt x="2816" y="689"/>
                    <a:pt x="2135" y="182"/>
                  </a:cubicBezTo>
                  <a:cubicBezTo>
                    <a:pt x="1963" y="54"/>
                    <a:pt x="1764" y="0"/>
                    <a:pt x="15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29" name="Google Shape;4129;p8"/>
            <p:cNvSpPr/>
            <p:nvPr/>
          </p:nvSpPr>
          <p:spPr>
            <a:xfrm>
              <a:off x="3030600" y="4313750"/>
              <a:ext cx="55550" cy="72600"/>
            </a:xfrm>
            <a:custGeom>
              <a:avLst/>
              <a:gdLst/>
              <a:ahLst/>
              <a:cxnLst/>
              <a:rect l="l" t="t" r="r" b="b"/>
              <a:pathLst>
                <a:path w="2222" h="2904" extrusionOk="0">
                  <a:moveTo>
                    <a:pt x="1082" y="1"/>
                  </a:moveTo>
                  <a:cubicBezTo>
                    <a:pt x="307" y="1"/>
                    <a:pt x="0" y="987"/>
                    <a:pt x="109" y="1688"/>
                  </a:cubicBezTo>
                  <a:cubicBezTo>
                    <a:pt x="208" y="2320"/>
                    <a:pt x="840" y="2903"/>
                    <a:pt x="1433" y="2903"/>
                  </a:cubicBezTo>
                  <a:cubicBezTo>
                    <a:pt x="1714" y="2903"/>
                    <a:pt x="1987" y="2772"/>
                    <a:pt x="2191" y="2454"/>
                  </a:cubicBezTo>
                  <a:cubicBezTo>
                    <a:pt x="2222" y="2406"/>
                    <a:pt x="2181" y="2352"/>
                    <a:pt x="2130" y="2349"/>
                  </a:cubicBezTo>
                  <a:cubicBezTo>
                    <a:pt x="2099" y="2347"/>
                    <a:pt x="2068" y="2346"/>
                    <a:pt x="2037" y="2346"/>
                  </a:cubicBezTo>
                  <a:cubicBezTo>
                    <a:pt x="1818" y="2346"/>
                    <a:pt x="1593" y="2392"/>
                    <a:pt x="1373" y="2392"/>
                  </a:cubicBezTo>
                  <a:cubicBezTo>
                    <a:pt x="1263" y="2392"/>
                    <a:pt x="1154" y="2380"/>
                    <a:pt x="1047" y="2345"/>
                  </a:cubicBezTo>
                  <a:cubicBezTo>
                    <a:pt x="752" y="2249"/>
                    <a:pt x="591" y="1921"/>
                    <a:pt x="512" y="1645"/>
                  </a:cubicBezTo>
                  <a:cubicBezTo>
                    <a:pt x="319" y="964"/>
                    <a:pt x="604" y="183"/>
                    <a:pt x="1369" y="96"/>
                  </a:cubicBezTo>
                  <a:cubicBezTo>
                    <a:pt x="1398" y="95"/>
                    <a:pt x="1405" y="52"/>
                    <a:pt x="1375" y="44"/>
                  </a:cubicBezTo>
                  <a:cubicBezTo>
                    <a:pt x="1271" y="15"/>
                    <a:pt x="1173" y="1"/>
                    <a:pt x="1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0" name="Google Shape;4130;p8"/>
            <p:cNvSpPr/>
            <p:nvPr/>
          </p:nvSpPr>
          <p:spPr>
            <a:xfrm>
              <a:off x="3088050" y="4320825"/>
              <a:ext cx="59000" cy="57150"/>
            </a:xfrm>
            <a:custGeom>
              <a:avLst/>
              <a:gdLst/>
              <a:ahLst/>
              <a:cxnLst/>
              <a:rect l="l" t="t" r="r" b="b"/>
              <a:pathLst>
                <a:path w="2360" h="2286" extrusionOk="0">
                  <a:moveTo>
                    <a:pt x="742" y="489"/>
                  </a:moveTo>
                  <a:cubicBezTo>
                    <a:pt x="1029" y="489"/>
                    <a:pt x="1370" y="769"/>
                    <a:pt x="1574" y="1016"/>
                  </a:cubicBezTo>
                  <a:cubicBezTo>
                    <a:pt x="1769" y="1250"/>
                    <a:pt x="1876" y="1544"/>
                    <a:pt x="1640" y="1702"/>
                  </a:cubicBezTo>
                  <a:lnTo>
                    <a:pt x="1638" y="1702"/>
                  </a:lnTo>
                  <a:cubicBezTo>
                    <a:pt x="1489" y="1801"/>
                    <a:pt x="1265" y="1869"/>
                    <a:pt x="1060" y="1869"/>
                  </a:cubicBezTo>
                  <a:cubicBezTo>
                    <a:pt x="957" y="1869"/>
                    <a:pt x="858" y="1852"/>
                    <a:pt x="777" y="1813"/>
                  </a:cubicBezTo>
                  <a:cubicBezTo>
                    <a:pt x="568" y="1716"/>
                    <a:pt x="444" y="1470"/>
                    <a:pt x="375" y="1214"/>
                  </a:cubicBezTo>
                  <a:cubicBezTo>
                    <a:pt x="406" y="1134"/>
                    <a:pt x="429" y="1050"/>
                    <a:pt x="445" y="967"/>
                  </a:cubicBezTo>
                  <a:cubicBezTo>
                    <a:pt x="465" y="857"/>
                    <a:pt x="493" y="750"/>
                    <a:pt x="527" y="645"/>
                  </a:cubicBezTo>
                  <a:cubicBezTo>
                    <a:pt x="568" y="517"/>
                    <a:pt x="639" y="491"/>
                    <a:pt x="732" y="489"/>
                  </a:cubicBezTo>
                  <a:cubicBezTo>
                    <a:pt x="736" y="489"/>
                    <a:pt x="739" y="489"/>
                    <a:pt x="742" y="489"/>
                  </a:cubicBezTo>
                  <a:close/>
                  <a:moveTo>
                    <a:pt x="724" y="0"/>
                  </a:moveTo>
                  <a:cubicBezTo>
                    <a:pt x="468" y="0"/>
                    <a:pt x="232" y="144"/>
                    <a:pt x="116" y="374"/>
                  </a:cubicBezTo>
                  <a:cubicBezTo>
                    <a:pt x="45" y="507"/>
                    <a:pt x="1" y="675"/>
                    <a:pt x="12" y="826"/>
                  </a:cubicBezTo>
                  <a:cubicBezTo>
                    <a:pt x="27" y="1019"/>
                    <a:pt x="103" y="1157"/>
                    <a:pt x="188" y="1313"/>
                  </a:cubicBezTo>
                  <a:cubicBezTo>
                    <a:pt x="193" y="1559"/>
                    <a:pt x="253" y="1798"/>
                    <a:pt x="434" y="1992"/>
                  </a:cubicBezTo>
                  <a:cubicBezTo>
                    <a:pt x="630" y="2203"/>
                    <a:pt x="888" y="2285"/>
                    <a:pt x="1156" y="2285"/>
                  </a:cubicBezTo>
                  <a:cubicBezTo>
                    <a:pt x="1325" y="2285"/>
                    <a:pt x="1498" y="2252"/>
                    <a:pt x="1661" y="2197"/>
                  </a:cubicBezTo>
                  <a:cubicBezTo>
                    <a:pt x="2271" y="1994"/>
                    <a:pt x="2360" y="1385"/>
                    <a:pt x="2058" y="880"/>
                  </a:cubicBezTo>
                  <a:cubicBezTo>
                    <a:pt x="1792" y="434"/>
                    <a:pt x="1272" y="12"/>
                    <a:pt x="732" y="0"/>
                  </a:cubicBezTo>
                  <a:cubicBezTo>
                    <a:pt x="730" y="0"/>
                    <a:pt x="727" y="0"/>
                    <a:pt x="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1" name="Google Shape;4131;p8"/>
            <p:cNvSpPr/>
            <p:nvPr/>
          </p:nvSpPr>
          <p:spPr>
            <a:xfrm>
              <a:off x="3159775" y="4311475"/>
              <a:ext cx="23950" cy="40300"/>
            </a:xfrm>
            <a:custGeom>
              <a:avLst/>
              <a:gdLst/>
              <a:ahLst/>
              <a:cxnLst/>
              <a:rect l="l" t="t" r="r" b="b"/>
              <a:pathLst>
                <a:path w="958" h="1612" extrusionOk="0">
                  <a:moveTo>
                    <a:pt x="231" y="0"/>
                  </a:moveTo>
                  <a:cubicBezTo>
                    <a:pt x="168" y="0"/>
                    <a:pt x="104" y="14"/>
                    <a:pt x="42" y="43"/>
                  </a:cubicBezTo>
                  <a:cubicBezTo>
                    <a:pt x="7" y="64"/>
                    <a:pt x="1" y="112"/>
                    <a:pt x="30" y="141"/>
                  </a:cubicBezTo>
                  <a:cubicBezTo>
                    <a:pt x="195" y="279"/>
                    <a:pt x="377" y="347"/>
                    <a:pt x="391" y="589"/>
                  </a:cubicBezTo>
                  <a:cubicBezTo>
                    <a:pt x="404" y="821"/>
                    <a:pt x="275" y="1060"/>
                    <a:pt x="122" y="1224"/>
                  </a:cubicBezTo>
                  <a:cubicBezTo>
                    <a:pt x="12" y="1341"/>
                    <a:pt x="67" y="1511"/>
                    <a:pt x="211" y="1562"/>
                  </a:cubicBezTo>
                  <a:cubicBezTo>
                    <a:pt x="305" y="1596"/>
                    <a:pt x="393" y="1612"/>
                    <a:pt x="478" y="1612"/>
                  </a:cubicBezTo>
                  <a:cubicBezTo>
                    <a:pt x="630" y="1612"/>
                    <a:pt x="772" y="1561"/>
                    <a:pt x="924" y="1474"/>
                  </a:cubicBezTo>
                  <a:cubicBezTo>
                    <a:pt x="957" y="1454"/>
                    <a:pt x="957" y="1408"/>
                    <a:pt x="924" y="1388"/>
                  </a:cubicBezTo>
                  <a:cubicBezTo>
                    <a:pt x="816" y="1326"/>
                    <a:pt x="701" y="1277"/>
                    <a:pt x="582" y="1241"/>
                  </a:cubicBezTo>
                  <a:cubicBezTo>
                    <a:pt x="713" y="995"/>
                    <a:pt x="785" y="725"/>
                    <a:pt x="739" y="442"/>
                  </a:cubicBezTo>
                  <a:cubicBezTo>
                    <a:pt x="700" y="194"/>
                    <a:pt x="471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2" name="Google Shape;4132;p8"/>
            <p:cNvSpPr/>
            <p:nvPr/>
          </p:nvSpPr>
          <p:spPr>
            <a:xfrm>
              <a:off x="4353950" y="3364125"/>
              <a:ext cx="1473425" cy="615050"/>
            </a:xfrm>
            <a:custGeom>
              <a:avLst/>
              <a:gdLst/>
              <a:ahLst/>
              <a:cxnLst/>
              <a:rect l="l" t="t" r="r" b="b"/>
              <a:pathLst>
                <a:path w="58937" h="24602" extrusionOk="0">
                  <a:moveTo>
                    <a:pt x="32149" y="4779"/>
                  </a:moveTo>
                  <a:lnTo>
                    <a:pt x="32149" y="4779"/>
                  </a:lnTo>
                  <a:cubicBezTo>
                    <a:pt x="32126" y="4899"/>
                    <a:pt x="32101" y="5020"/>
                    <a:pt x="32078" y="5142"/>
                  </a:cubicBezTo>
                  <a:lnTo>
                    <a:pt x="32077" y="5140"/>
                  </a:lnTo>
                  <a:cubicBezTo>
                    <a:pt x="31922" y="5089"/>
                    <a:pt x="31765" y="5042"/>
                    <a:pt x="31607" y="5006"/>
                  </a:cubicBezTo>
                  <a:cubicBezTo>
                    <a:pt x="31788" y="4930"/>
                    <a:pt x="31968" y="4856"/>
                    <a:pt x="32149" y="4779"/>
                  </a:cubicBezTo>
                  <a:close/>
                  <a:moveTo>
                    <a:pt x="30292" y="5555"/>
                  </a:moveTo>
                  <a:cubicBezTo>
                    <a:pt x="30246" y="5783"/>
                    <a:pt x="30193" y="6011"/>
                    <a:pt x="30144" y="6239"/>
                  </a:cubicBezTo>
                  <a:cubicBezTo>
                    <a:pt x="29882" y="6133"/>
                    <a:pt x="29618" y="6036"/>
                    <a:pt x="29347" y="5952"/>
                  </a:cubicBezTo>
                  <a:cubicBezTo>
                    <a:pt x="29662" y="5819"/>
                    <a:pt x="29977" y="5685"/>
                    <a:pt x="30292" y="5555"/>
                  </a:cubicBezTo>
                  <a:close/>
                  <a:moveTo>
                    <a:pt x="31460" y="5068"/>
                  </a:moveTo>
                  <a:cubicBezTo>
                    <a:pt x="31438" y="5114"/>
                    <a:pt x="31458" y="5168"/>
                    <a:pt x="31502" y="5191"/>
                  </a:cubicBezTo>
                  <a:cubicBezTo>
                    <a:pt x="31671" y="5286"/>
                    <a:pt x="31844" y="5375"/>
                    <a:pt x="32014" y="5467"/>
                  </a:cubicBezTo>
                  <a:cubicBezTo>
                    <a:pt x="31917" y="5970"/>
                    <a:pt x="31821" y="6474"/>
                    <a:pt x="31717" y="6976"/>
                  </a:cubicBezTo>
                  <a:cubicBezTo>
                    <a:pt x="31281" y="6754"/>
                    <a:pt x="30843" y="6536"/>
                    <a:pt x="30393" y="6343"/>
                  </a:cubicBezTo>
                  <a:cubicBezTo>
                    <a:pt x="30431" y="6056"/>
                    <a:pt x="30462" y="5768"/>
                    <a:pt x="30477" y="5478"/>
                  </a:cubicBezTo>
                  <a:cubicBezTo>
                    <a:pt x="30805" y="5344"/>
                    <a:pt x="31132" y="5204"/>
                    <a:pt x="31460" y="5068"/>
                  </a:cubicBezTo>
                  <a:close/>
                  <a:moveTo>
                    <a:pt x="28377" y="6362"/>
                  </a:moveTo>
                  <a:lnTo>
                    <a:pt x="28377" y="6362"/>
                  </a:lnTo>
                  <a:cubicBezTo>
                    <a:pt x="28304" y="6644"/>
                    <a:pt x="28243" y="6930"/>
                    <a:pt x="28179" y="7214"/>
                  </a:cubicBezTo>
                  <a:cubicBezTo>
                    <a:pt x="27915" y="7076"/>
                    <a:pt x="27647" y="6945"/>
                    <a:pt x="27378" y="6818"/>
                  </a:cubicBezTo>
                  <a:cubicBezTo>
                    <a:pt x="27710" y="6664"/>
                    <a:pt x="28043" y="6510"/>
                    <a:pt x="28377" y="6362"/>
                  </a:cubicBezTo>
                  <a:close/>
                  <a:moveTo>
                    <a:pt x="32273" y="5606"/>
                  </a:moveTo>
                  <a:lnTo>
                    <a:pt x="32273" y="5606"/>
                  </a:lnTo>
                  <a:cubicBezTo>
                    <a:pt x="32757" y="5867"/>
                    <a:pt x="33243" y="6121"/>
                    <a:pt x="33730" y="6372"/>
                  </a:cubicBezTo>
                  <a:cubicBezTo>
                    <a:pt x="33628" y="6849"/>
                    <a:pt x="33507" y="7325"/>
                    <a:pt x="33391" y="7809"/>
                  </a:cubicBezTo>
                  <a:cubicBezTo>
                    <a:pt x="32943" y="7588"/>
                    <a:pt x="32492" y="7368"/>
                    <a:pt x="32045" y="7143"/>
                  </a:cubicBezTo>
                  <a:cubicBezTo>
                    <a:pt x="32144" y="6633"/>
                    <a:pt x="32226" y="6121"/>
                    <a:pt x="32275" y="5608"/>
                  </a:cubicBezTo>
                  <a:lnTo>
                    <a:pt x="32273" y="5606"/>
                  </a:lnTo>
                  <a:close/>
                  <a:moveTo>
                    <a:pt x="29147" y="6036"/>
                  </a:moveTo>
                  <a:cubicBezTo>
                    <a:pt x="29462" y="6195"/>
                    <a:pt x="29773" y="6354"/>
                    <a:pt x="30085" y="6515"/>
                  </a:cubicBezTo>
                  <a:cubicBezTo>
                    <a:pt x="29970" y="7032"/>
                    <a:pt x="29855" y="7547"/>
                    <a:pt x="29747" y="8065"/>
                  </a:cubicBezTo>
                  <a:cubicBezTo>
                    <a:pt x="29301" y="7819"/>
                    <a:pt x="28855" y="7573"/>
                    <a:pt x="28405" y="7335"/>
                  </a:cubicBezTo>
                  <a:cubicBezTo>
                    <a:pt x="28456" y="6987"/>
                    <a:pt x="28504" y="6638"/>
                    <a:pt x="28541" y="6290"/>
                  </a:cubicBezTo>
                  <a:cubicBezTo>
                    <a:pt x="28742" y="6203"/>
                    <a:pt x="28945" y="6121"/>
                    <a:pt x="29147" y="6036"/>
                  </a:cubicBezTo>
                  <a:close/>
                  <a:moveTo>
                    <a:pt x="34042" y="3918"/>
                  </a:moveTo>
                  <a:cubicBezTo>
                    <a:pt x="34237" y="4838"/>
                    <a:pt x="34539" y="5724"/>
                    <a:pt x="34872" y="6602"/>
                  </a:cubicBezTo>
                  <a:cubicBezTo>
                    <a:pt x="34746" y="6713"/>
                    <a:pt x="34837" y="6914"/>
                    <a:pt x="34983" y="6914"/>
                  </a:cubicBezTo>
                  <a:cubicBezTo>
                    <a:pt x="34986" y="6914"/>
                    <a:pt x="34989" y="6914"/>
                    <a:pt x="34992" y="6913"/>
                  </a:cubicBezTo>
                  <a:cubicBezTo>
                    <a:pt x="35006" y="6953"/>
                    <a:pt x="35019" y="6991"/>
                    <a:pt x="35034" y="7028"/>
                  </a:cubicBezTo>
                  <a:cubicBezTo>
                    <a:pt x="35028" y="7035"/>
                    <a:pt x="35021" y="7043"/>
                    <a:pt x="35019" y="7051"/>
                  </a:cubicBezTo>
                  <a:cubicBezTo>
                    <a:pt x="34911" y="7538"/>
                    <a:pt x="34841" y="8034"/>
                    <a:pt x="34767" y="8529"/>
                  </a:cubicBezTo>
                  <a:cubicBezTo>
                    <a:pt x="34416" y="8332"/>
                    <a:pt x="34060" y="8144"/>
                    <a:pt x="33699" y="7963"/>
                  </a:cubicBezTo>
                  <a:cubicBezTo>
                    <a:pt x="33717" y="7873"/>
                    <a:pt x="33730" y="7783"/>
                    <a:pt x="33748" y="7694"/>
                  </a:cubicBezTo>
                  <a:cubicBezTo>
                    <a:pt x="33825" y="7330"/>
                    <a:pt x="33934" y="6932"/>
                    <a:pt x="34025" y="6521"/>
                  </a:cubicBezTo>
                  <a:cubicBezTo>
                    <a:pt x="34207" y="6615"/>
                    <a:pt x="34390" y="6710"/>
                    <a:pt x="34573" y="6802"/>
                  </a:cubicBezTo>
                  <a:cubicBezTo>
                    <a:pt x="34582" y="6807"/>
                    <a:pt x="34592" y="6809"/>
                    <a:pt x="34601" y="6809"/>
                  </a:cubicBezTo>
                  <a:cubicBezTo>
                    <a:pt x="34649" y="6809"/>
                    <a:pt x="34688" y="6750"/>
                    <a:pt x="34645" y="6708"/>
                  </a:cubicBezTo>
                  <a:cubicBezTo>
                    <a:pt x="34467" y="6541"/>
                    <a:pt x="34278" y="6382"/>
                    <a:pt x="34084" y="6233"/>
                  </a:cubicBezTo>
                  <a:cubicBezTo>
                    <a:pt x="34214" y="5565"/>
                    <a:pt x="34270" y="4884"/>
                    <a:pt x="34032" y="4294"/>
                  </a:cubicBezTo>
                  <a:cubicBezTo>
                    <a:pt x="34023" y="4271"/>
                    <a:pt x="34000" y="4260"/>
                    <a:pt x="33979" y="4260"/>
                  </a:cubicBezTo>
                  <a:cubicBezTo>
                    <a:pt x="33955" y="4260"/>
                    <a:pt x="33933" y="4275"/>
                    <a:pt x="33935" y="4307"/>
                  </a:cubicBezTo>
                  <a:cubicBezTo>
                    <a:pt x="33965" y="4897"/>
                    <a:pt x="33902" y="5463"/>
                    <a:pt x="33799" y="6023"/>
                  </a:cubicBezTo>
                  <a:cubicBezTo>
                    <a:pt x="33336" y="5696"/>
                    <a:pt x="32834" y="5427"/>
                    <a:pt x="32305" y="5224"/>
                  </a:cubicBezTo>
                  <a:cubicBezTo>
                    <a:pt x="32314" y="5052"/>
                    <a:pt x="32323" y="4878"/>
                    <a:pt x="32321" y="4705"/>
                  </a:cubicBezTo>
                  <a:cubicBezTo>
                    <a:pt x="32900" y="4454"/>
                    <a:pt x="33474" y="4195"/>
                    <a:pt x="34040" y="3918"/>
                  </a:cubicBezTo>
                  <a:close/>
                  <a:moveTo>
                    <a:pt x="26822" y="7074"/>
                  </a:moveTo>
                  <a:cubicBezTo>
                    <a:pt x="26732" y="7573"/>
                    <a:pt x="26652" y="8072"/>
                    <a:pt x="26566" y="8572"/>
                  </a:cubicBezTo>
                  <a:cubicBezTo>
                    <a:pt x="26169" y="8426"/>
                    <a:pt x="25763" y="8314"/>
                    <a:pt x="25351" y="8268"/>
                  </a:cubicBezTo>
                  <a:cubicBezTo>
                    <a:pt x="25361" y="8113"/>
                    <a:pt x="25371" y="7958"/>
                    <a:pt x="25372" y="7804"/>
                  </a:cubicBezTo>
                  <a:cubicBezTo>
                    <a:pt x="25846" y="7563"/>
                    <a:pt x="26322" y="7319"/>
                    <a:pt x="26799" y="7084"/>
                  </a:cubicBezTo>
                  <a:cubicBezTo>
                    <a:pt x="26808" y="7081"/>
                    <a:pt x="26814" y="7078"/>
                    <a:pt x="26822" y="7074"/>
                  </a:cubicBezTo>
                  <a:close/>
                  <a:moveTo>
                    <a:pt x="30348" y="6649"/>
                  </a:moveTo>
                  <a:cubicBezTo>
                    <a:pt x="30782" y="6874"/>
                    <a:pt x="31210" y="7105"/>
                    <a:pt x="31639" y="7337"/>
                  </a:cubicBezTo>
                  <a:lnTo>
                    <a:pt x="31640" y="7337"/>
                  </a:lnTo>
                  <a:cubicBezTo>
                    <a:pt x="31563" y="7703"/>
                    <a:pt x="31489" y="8067"/>
                    <a:pt x="31407" y="8432"/>
                  </a:cubicBezTo>
                  <a:cubicBezTo>
                    <a:pt x="31378" y="8567"/>
                    <a:pt x="31342" y="8713"/>
                    <a:pt x="31306" y="8861"/>
                  </a:cubicBezTo>
                  <a:cubicBezTo>
                    <a:pt x="31089" y="8762"/>
                    <a:pt x="30874" y="8662"/>
                    <a:pt x="30661" y="8552"/>
                  </a:cubicBezTo>
                  <a:cubicBezTo>
                    <a:pt x="30462" y="8451"/>
                    <a:pt x="30266" y="8342"/>
                    <a:pt x="30067" y="8236"/>
                  </a:cubicBezTo>
                  <a:cubicBezTo>
                    <a:pt x="30165" y="7707"/>
                    <a:pt x="30267" y="7179"/>
                    <a:pt x="30348" y="6649"/>
                  </a:cubicBezTo>
                  <a:close/>
                  <a:moveTo>
                    <a:pt x="27227" y="6887"/>
                  </a:moveTo>
                  <a:cubicBezTo>
                    <a:pt x="27524" y="7071"/>
                    <a:pt x="27828" y="7251"/>
                    <a:pt x="28130" y="7430"/>
                  </a:cubicBezTo>
                  <a:cubicBezTo>
                    <a:pt x="28008" y="7981"/>
                    <a:pt x="27897" y="8534"/>
                    <a:pt x="27798" y="9089"/>
                  </a:cubicBezTo>
                  <a:cubicBezTo>
                    <a:pt x="27475" y="8943"/>
                    <a:pt x="27144" y="8793"/>
                    <a:pt x="26804" y="8659"/>
                  </a:cubicBezTo>
                  <a:cubicBezTo>
                    <a:pt x="26870" y="8108"/>
                    <a:pt x="26927" y="7555"/>
                    <a:pt x="26975" y="7002"/>
                  </a:cubicBezTo>
                  <a:cubicBezTo>
                    <a:pt x="27057" y="6961"/>
                    <a:pt x="27144" y="6927"/>
                    <a:pt x="27227" y="6887"/>
                  </a:cubicBezTo>
                  <a:close/>
                  <a:moveTo>
                    <a:pt x="23354" y="8818"/>
                  </a:moveTo>
                  <a:cubicBezTo>
                    <a:pt x="23325" y="8965"/>
                    <a:pt x="23299" y="9112"/>
                    <a:pt x="23269" y="9259"/>
                  </a:cubicBezTo>
                  <a:cubicBezTo>
                    <a:pt x="23087" y="9202"/>
                    <a:pt x="22902" y="9156"/>
                    <a:pt x="22715" y="9117"/>
                  </a:cubicBezTo>
                  <a:cubicBezTo>
                    <a:pt x="22929" y="9018"/>
                    <a:pt x="23143" y="8920"/>
                    <a:pt x="23354" y="8818"/>
                  </a:cubicBezTo>
                  <a:close/>
                  <a:moveTo>
                    <a:pt x="31975" y="7517"/>
                  </a:moveTo>
                  <a:cubicBezTo>
                    <a:pt x="32001" y="7530"/>
                    <a:pt x="32027" y="7543"/>
                    <a:pt x="32052" y="7558"/>
                  </a:cubicBezTo>
                  <a:cubicBezTo>
                    <a:pt x="32464" y="7785"/>
                    <a:pt x="32875" y="8013"/>
                    <a:pt x="33295" y="8216"/>
                  </a:cubicBezTo>
                  <a:cubicBezTo>
                    <a:pt x="33199" y="8629"/>
                    <a:pt x="33080" y="9097"/>
                    <a:pt x="32985" y="9582"/>
                  </a:cubicBezTo>
                  <a:cubicBezTo>
                    <a:pt x="32547" y="9402"/>
                    <a:pt x="32113" y="9222"/>
                    <a:pt x="31680" y="9031"/>
                  </a:cubicBezTo>
                  <a:cubicBezTo>
                    <a:pt x="31732" y="8751"/>
                    <a:pt x="31786" y="8470"/>
                    <a:pt x="31842" y="8191"/>
                  </a:cubicBezTo>
                  <a:cubicBezTo>
                    <a:pt x="31885" y="7967"/>
                    <a:pt x="31931" y="7742"/>
                    <a:pt x="31975" y="7517"/>
                  </a:cubicBezTo>
                  <a:close/>
                  <a:moveTo>
                    <a:pt x="28369" y="7576"/>
                  </a:moveTo>
                  <a:cubicBezTo>
                    <a:pt x="28807" y="7834"/>
                    <a:pt x="29248" y="8083"/>
                    <a:pt x="29693" y="8329"/>
                  </a:cubicBezTo>
                  <a:cubicBezTo>
                    <a:pt x="29596" y="8803"/>
                    <a:pt x="29506" y="9277"/>
                    <a:pt x="29439" y="9756"/>
                  </a:cubicBezTo>
                  <a:cubicBezTo>
                    <a:pt x="29435" y="9776"/>
                    <a:pt x="29435" y="9797"/>
                    <a:pt x="29432" y="9815"/>
                  </a:cubicBezTo>
                  <a:cubicBezTo>
                    <a:pt x="28991" y="9622"/>
                    <a:pt x="28550" y="9427"/>
                    <a:pt x="28110" y="9230"/>
                  </a:cubicBezTo>
                  <a:cubicBezTo>
                    <a:pt x="28197" y="8679"/>
                    <a:pt x="28287" y="8127"/>
                    <a:pt x="28369" y="7576"/>
                  </a:cubicBezTo>
                  <a:close/>
                  <a:moveTo>
                    <a:pt x="25169" y="7908"/>
                  </a:moveTo>
                  <a:cubicBezTo>
                    <a:pt x="25152" y="8021"/>
                    <a:pt x="25131" y="8134"/>
                    <a:pt x="25113" y="8249"/>
                  </a:cubicBezTo>
                  <a:cubicBezTo>
                    <a:pt x="25039" y="8245"/>
                    <a:pt x="24965" y="8241"/>
                    <a:pt x="24890" y="8241"/>
                  </a:cubicBezTo>
                  <a:cubicBezTo>
                    <a:pt x="24868" y="8241"/>
                    <a:pt x="24846" y="8241"/>
                    <a:pt x="24824" y="8242"/>
                  </a:cubicBezTo>
                  <a:cubicBezTo>
                    <a:pt x="24788" y="8244"/>
                    <a:pt x="24778" y="8298"/>
                    <a:pt x="24816" y="8306"/>
                  </a:cubicBezTo>
                  <a:cubicBezTo>
                    <a:pt x="24908" y="8329"/>
                    <a:pt x="25000" y="8355"/>
                    <a:pt x="25092" y="8382"/>
                  </a:cubicBezTo>
                  <a:cubicBezTo>
                    <a:pt x="25008" y="8890"/>
                    <a:pt x="24918" y="9399"/>
                    <a:pt x="24818" y="9904"/>
                  </a:cubicBezTo>
                  <a:cubicBezTo>
                    <a:pt x="24391" y="9689"/>
                    <a:pt x="23950" y="9500"/>
                    <a:pt x="23500" y="9340"/>
                  </a:cubicBezTo>
                  <a:cubicBezTo>
                    <a:pt x="23528" y="9131"/>
                    <a:pt x="23551" y="8923"/>
                    <a:pt x="23568" y="8715"/>
                  </a:cubicBezTo>
                  <a:cubicBezTo>
                    <a:pt x="24104" y="8451"/>
                    <a:pt x="24637" y="8180"/>
                    <a:pt x="25169" y="7908"/>
                  </a:cubicBezTo>
                  <a:close/>
                  <a:moveTo>
                    <a:pt x="35161" y="7350"/>
                  </a:moveTo>
                  <a:lnTo>
                    <a:pt x="35161" y="7350"/>
                  </a:lnTo>
                  <a:cubicBezTo>
                    <a:pt x="35484" y="8167"/>
                    <a:pt x="35817" y="8982"/>
                    <a:pt x="36102" y="9814"/>
                  </a:cubicBezTo>
                  <a:cubicBezTo>
                    <a:pt x="35692" y="9983"/>
                    <a:pt x="35282" y="10148"/>
                    <a:pt x="34872" y="10314"/>
                  </a:cubicBezTo>
                  <a:cubicBezTo>
                    <a:pt x="34965" y="9953"/>
                    <a:pt x="35001" y="9573"/>
                    <a:pt x="35054" y="9199"/>
                  </a:cubicBezTo>
                  <a:cubicBezTo>
                    <a:pt x="35070" y="9077"/>
                    <a:pt x="35085" y="8956"/>
                    <a:pt x="35100" y="8834"/>
                  </a:cubicBezTo>
                  <a:cubicBezTo>
                    <a:pt x="35102" y="8835"/>
                    <a:pt x="35105" y="8835"/>
                    <a:pt x="35107" y="8835"/>
                  </a:cubicBezTo>
                  <a:cubicBezTo>
                    <a:pt x="35159" y="8835"/>
                    <a:pt x="35189" y="8767"/>
                    <a:pt x="35138" y="8736"/>
                  </a:cubicBezTo>
                  <a:cubicBezTo>
                    <a:pt x="35129" y="8733"/>
                    <a:pt x="35121" y="8728"/>
                    <a:pt x="35113" y="8723"/>
                  </a:cubicBezTo>
                  <a:cubicBezTo>
                    <a:pt x="35164" y="8265"/>
                    <a:pt x="35190" y="7807"/>
                    <a:pt x="35161" y="7350"/>
                  </a:cubicBezTo>
                  <a:close/>
                  <a:moveTo>
                    <a:pt x="20766" y="9933"/>
                  </a:moveTo>
                  <a:lnTo>
                    <a:pt x="20766" y="9933"/>
                  </a:lnTo>
                  <a:cubicBezTo>
                    <a:pt x="20735" y="10058"/>
                    <a:pt x="20710" y="10188"/>
                    <a:pt x="20689" y="10317"/>
                  </a:cubicBezTo>
                  <a:cubicBezTo>
                    <a:pt x="20502" y="10286"/>
                    <a:pt x="20316" y="10262"/>
                    <a:pt x="20126" y="10250"/>
                  </a:cubicBezTo>
                  <a:cubicBezTo>
                    <a:pt x="20121" y="10250"/>
                    <a:pt x="20116" y="10253"/>
                    <a:pt x="20111" y="10255"/>
                  </a:cubicBezTo>
                  <a:cubicBezTo>
                    <a:pt x="20100" y="10227"/>
                    <a:pt x="20087" y="10199"/>
                    <a:pt x="20075" y="10173"/>
                  </a:cubicBezTo>
                  <a:cubicBezTo>
                    <a:pt x="20308" y="10098"/>
                    <a:pt x="20538" y="10015"/>
                    <a:pt x="20766" y="9933"/>
                  </a:cubicBezTo>
                  <a:close/>
                  <a:moveTo>
                    <a:pt x="30018" y="8510"/>
                  </a:moveTo>
                  <a:cubicBezTo>
                    <a:pt x="30188" y="8600"/>
                    <a:pt x="30354" y="8698"/>
                    <a:pt x="30523" y="8788"/>
                  </a:cubicBezTo>
                  <a:cubicBezTo>
                    <a:pt x="30756" y="8911"/>
                    <a:pt x="30996" y="9035"/>
                    <a:pt x="31235" y="9156"/>
                  </a:cubicBezTo>
                  <a:cubicBezTo>
                    <a:pt x="31135" y="9573"/>
                    <a:pt x="31033" y="10019"/>
                    <a:pt x="30966" y="10467"/>
                  </a:cubicBezTo>
                  <a:cubicBezTo>
                    <a:pt x="30577" y="10307"/>
                    <a:pt x="30188" y="10143"/>
                    <a:pt x="29803" y="9978"/>
                  </a:cubicBezTo>
                  <a:cubicBezTo>
                    <a:pt x="29849" y="9486"/>
                    <a:pt x="29929" y="8997"/>
                    <a:pt x="30018" y="8510"/>
                  </a:cubicBezTo>
                  <a:close/>
                  <a:moveTo>
                    <a:pt x="25338" y="8454"/>
                  </a:moveTo>
                  <a:cubicBezTo>
                    <a:pt x="25736" y="8582"/>
                    <a:pt x="26128" y="8729"/>
                    <a:pt x="26511" y="8898"/>
                  </a:cubicBezTo>
                  <a:cubicBezTo>
                    <a:pt x="26430" y="9371"/>
                    <a:pt x="26347" y="9840"/>
                    <a:pt x="26269" y="10312"/>
                  </a:cubicBezTo>
                  <a:cubicBezTo>
                    <a:pt x="26253" y="10412"/>
                    <a:pt x="26232" y="10517"/>
                    <a:pt x="26214" y="10618"/>
                  </a:cubicBezTo>
                  <a:cubicBezTo>
                    <a:pt x="26045" y="10536"/>
                    <a:pt x="25876" y="10450"/>
                    <a:pt x="25705" y="10360"/>
                  </a:cubicBezTo>
                  <a:cubicBezTo>
                    <a:pt x="25513" y="10260"/>
                    <a:pt x="25318" y="10158"/>
                    <a:pt x="25123" y="10057"/>
                  </a:cubicBezTo>
                  <a:cubicBezTo>
                    <a:pt x="25216" y="9527"/>
                    <a:pt x="25295" y="8990"/>
                    <a:pt x="25338" y="8454"/>
                  </a:cubicBezTo>
                  <a:close/>
                  <a:moveTo>
                    <a:pt x="22070" y="9410"/>
                  </a:moveTo>
                  <a:cubicBezTo>
                    <a:pt x="21996" y="9810"/>
                    <a:pt x="21949" y="10216"/>
                    <a:pt x="21906" y="10621"/>
                  </a:cubicBezTo>
                  <a:cubicBezTo>
                    <a:pt x="21617" y="10524"/>
                    <a:pt x="21322" y="10442"/>
                    <a:pt x="21023" y="10378"/>
                  </a:cubicBezTo>
                  <a:cubicBezTo>
                    <a:pt x="21043" y="10193"/>
                    <a:pt x="21063" y="10006"/>
                    <a:pt x="21078" y="9820"/>
                  </a:cubicBezTo>
                  <a:lnTo>
                    <a:pt x="21078" y="9819"/>
                  </a:lnTo>
                  <a:cubicBezTo>
                    <a:pt x="21412" y="9691"/>
                    <a:pt x="21742" y="9553"/>
                    <a:pt x="22070" y="9410"/>
                  </a:cubicBezTo>
                  <a:close/>
                  <a:moveTo>
                    <a:pt x="33623" y="8369"/>
                  </a:moveTo>
                  <a:cubicBezTo>
                    <a:pt x="33981" y="8529"/>
                    <a:pt x="34352" y="8659"/>
                    <a:pt x="34731" y="8756"/>
                  </a:cubicBezTo>
                  <a:cubicBezTo>
                    <a:pt x="34713" y="8869"/>
                    <a:pt x="34696" y="8982"/>
                    <a:pt x="34678" y="9094"/>
                  </a:cubicBezTo>
                  <a:cubicBezTo>
                    <a:pt x="34600" y="9558"/>
                    <a:pt x="34475" y="10017"/>
                    <a:pt x="34462" y="10481"/>
                  </a:cubicBezTo>
                  <a:cubicBezTo>
                    <a:pt x="34070" y="10640"/>
                    <a:pt x="33678" y="10800"/>
                    <a:pt x="33287" y="10959"/>
                  </a:cubicBezTo>
                  <a:cubicBezTo>
                    <a:pt x="33328" y="10636"/>
                    <a:pt x="33353" y="10309"/>
                    <a:pt x="33384" y="9989"/>
                  </a:cubicBezTo>
                  <a:cubicBezTo>
                    <a:pt x="33576" y="10037"/>
                    <a:pt x="33771" y="10073"/>
                    <a:pt x="33968" y="10101"/>
                  </a:cubicBezTo>
                  <a:cubicBezTo>
                    <a:pt x="33969" y="10101"/>
                    <a:pt x="33971" y="10101"/>
                    <a:pt x="33972" y="10101"/>
                  </a:cubicBezTo>
                  <a:cubicBezTo>
                    <a:pt x="34015" y="10101"/>
                    <a:pt x="34032" y="10030"/>
                    <a:pt x="33991" y="10012"/>
                  </a:cubicBezTo>
                  <a:cubicBezTo>
                    <a:pt x="33797" y="9925"/>
                    <a:pt x="33602" y="9845"/>
                    <a:pt x="33409" y="9761"/>
                  </a:cubicBezTo>
                  <a:cubicBezTo>
                    <a:pt x="33413" y="9714"/>
                    <a:pt x="33417" y="9663"/>
                    <a:pt x="33423" y="9615"/>
                  </a:cubicBezTo>
                  <a:cubicBezTo>
                    <a:pt x="33486" y="9199"/>
                    <a:pt x="33551" y="8784"/>
                    <a:pt x="33623" y="8369"/>
                  </a:cubicBezTo>
                  <a:close/>
                  <a:moveTo>
                    <a:pt x="22383" y="9271"/>
                  </a:moveTo>
                  <a:cubicBezTo>
                    <a:pt x="22662" y="9368"/>
                    <a:pt x="22936" y="9474"/>
                    <a:pt x="23205" y="9584"/>
                  </a:cubicBezTo>
                  <a:cubicBezTo>
                    <a:pt x="23113" y="10061"/>
                    <a:pt x="23021" y="10537"/>
                    <a:pt x="22928" y="11013"/>
                  </a:cubicBezTo>
                  <a:cubicBezTo>
                    <a:pt x="22685" y="10910"/>
                    <a:pt x="22439" y="10811"/>
                    <a:pt x="22190" y="10721"/>
                  </a:cubicBezTo>
                  <a:cubicBezTo>
                    <a:pt x="22239" y="10252"/>
                    <a:pt x="22282" y="9779"/>
                    <a:pt x="22305" y="9308"/>
                  </a:cubicBezTo>
                  <a:lnTo>
                    <a:pt x="22305" y="9307"/>
                  </a:lnTo>
                  <a:cubicBezTo>
                    <a:pt x="22331" y="9295"/>
                    <a:pt x="22357" y="9282"/>
                    <a:pt x="22383" y="9271"/>
                  </a:cubicBezTo>
                  <a:close/>
                  <a:moveTo>
                    <a:pt x="26760" y="9010"/>
                  </a:moveTo>
                  <a:cubicBezTo>
                    <a:pt x="27086" y="9158"/>
                    <a:pt x="27410" y="9312"/>
                    <a:pt x="27731" y="9469"/>
                  </a:cubicBezTo>
                  <a:cubicBezTo>
                    <a:pt x="27690" y="9705"/>
                    <a:pt x="27649" y="9940"/>
                    <a:pt x="27610" y="10176"/>
                  </a:cubicBezTo>
                  <a:cubicBezTo>
                    <a:pt x="27557" y="10491"/>
                    <a:pt x="27495" y="10824"/>
                    <a:pt x="27434" y="11164"/>
                  </a:cubicBezTo>
                  <a:cubicBezTo>
                    <a:pt x="27132" y="11041"/>
                    <a:pt x="26832" y="10910"/>
                    <a:pt x="26534" y="10768"/>
                  </a:cubicBezTo>
                  <a:cubicBezTo>
                    <a:pt x="26548" y="10644"/>
                    <a:pt x="26563" y="10517"/>
                    <a:pt x="26579" y="10398"/>
                  </a:cubicBezTo>
                  <a:cubicBezTo>
                    <a:pt x="26645" y="9937"/>
                    <a:pt x="26704" y="9474"/>
                    <a:pt x="26760" y="9010"/>
                  </a:cubicBezTo>
                  <a:close/>
                  <a:moveTo>
                    <a:pt x="20167" y="10380"/>
                  </a:moveTo>
                  <a:lnTo>
                    <a:pt x="20167" y="10380"/>
                  </a:lnTo>
                  <a:cubicBezTo>
                    <a:pt x="20333" y="10429"/>
                    <a:pt x="20495" y="10485"/>
                    <a:pt x="20659" y="10537"/>
                  </a:cubicBezTo>
                  <a:cubicBezTo>
                    <a:pt x="20625" y="10821"/>
                    <a:pt x="20615" y="11105"/>
                    <a:pt x="20633" y="11390"/>
                  </a:cubicBezTo>
                  <a:cubicBezTo>
                    <a:pt x="20469" y="11044"/>
                    <a:pt x="20311" y="10708"/>
                    <a:pt x="20167" y="10380"/>
                  </a:cubicBezTo>
                  <a:close/>
                  <a:moveTo>
                    <a:pt x="23448" y="9686"/>
                  </a:moveTo>
                  <a:cubicBezTo>
                    <a:pt x="23886" y="9874"/>
                    <a:pt x="24314" y="10079"/>
                    <a:pt x="24740" y="10294"/>
                  </a:cubicBezTo>
                  <a:lnTo>
                    <a:pt x="24740" y="10294"/>
                  </a:lnTo>
                  <a:cubicBezTo>
                    <a:pt x="24657" y="10707"/>
                    <a:pt x="24573" y="11120"/>
                    <a:pt x="24488" y="11533"/>
                  </a:cubicBezTo>
                  <a:cubicBezTo>
                    <a:pt x="24476" y="11585"/>
                    <a:pt x="24463" y="11641"/>
                    <a:pt x="24452" y="11695"/>
                  </a:cubicBezTo>
                  <a:cubicBezTo>
                    <a:pt x="24145" y="11556"/>
                    <a:pt x="23837" y="11418"/>
                    <a:pt x="23533" y="11280"/>
                  </a:cubicBezTo>
                  <a:cubicBezTo>
                    <a:pt x="23422" y="11228"/>
                    <a:pt x="23308" y="11177"/>
                    <a:pt x="23195" y="11128"/>
                  </a:cubicBezTo>
                  <a:cubicBezTo>
                    <a:pt x="23281" y="10650"/>
                    <a:pt x="23372" y="10168"/>
                    <a:pt x="23448" y="9686"/>
                  </a:cubicBezTo>
                  <a:close/>
                  <a:moveTo>
                    <a:pt x="31621" y="9341"/>
                  </a:moveTo>
                  <a:cubicBezTo>
                    <a:pt x="32045" y="9546"/>
                    <a:pt x="32483" y="9720"/>
                    <a:pt x="32933" y="9865"/>
                  </a:cubicBezTo>
                  <a:cubicBezTo>
                    <a:pt x="32856" y="10303"/>
                    <a:pt x="32802" y="10742"/>
                    <a:pt x="32807" y="11156"/>
                  </a:cubicBezTo>
                  <a:cubicBezTo>
                    <a:pt x="32319" y="11352"/>
                    <a:pt x="31832" y="11553"/>
                    <a:pt x="31343" y="11751"/>
                  </a:cubicBezTo>
                  <a:cubicBezTo>
                    <a:pt x="31388" y="11449"/>
                    <a:pt x="31396" y="11141"/>
                    <a:pt x="31417" y="10832"/>
                  </a:cubicBezTo>
                  <a:cubicBezTo>
                    <a:pt x="31506" y="10846"/>
                    <a:pt x="31593" y="10862"/>
                    <a:pt x="31683" y="10872"/>
                  </a:cubicBezTo>
                  <a:cubicBezTo>
                    <a:pt x="31685" y="10872"/>
                    <a:pt x="31687" y="10872"/>
                    <a:pt x="31689" y="10872"/>
                  </a:cubicBezTo>
                  <a:cubicBezTo>
                    <a:pt x="31750" y="10872"/>
                    <a:pt x="31750" y="10781"/>
                    <a:pt x="31698" y="10760"/>
                  </a:cubicBezTo>
                  <a:cubicBezTo>
                    <a:pt x="31607" y="10726"/>
                    <a:pt x="31520" y="10688"/>
                    <a:pt x="31432" y="10654"/>
                  </a:cubicBezTo>
                  <a:cubicBezTo>
                    <a:pt x="31435" y="10613"/>
                    <a:pt x="31438" y="10572"/>
                    <a:pt x="31442" y="10532"/>
                  </a:cubicBezTo>
                  <a:cubicBezTo>
                    <a:pt x="31486" y="10134"/>
                    <a:pt x="31548" y="9737"/>
                    <a:pt x="31621" y="9341"/>
                  </a:cubicBezTo>
                  <a:close/>
                  <a:moveTo>
                    <a:pt x="28049" y="9623"/>
                  </a:moveTo>
                  <a:cubicBezTo>
                    <a:pt x="28492" y="9838"/>
                    <a:pt x="28937" y="10048"/>
                    <a:pt x="29386" y="10235"/>
                  </a:cubicBezTo>
                  <a:cubicBezTo>
                    <a:pt x="29350" y="10599"/>
                    <a:pt x="29322" y="10967"/>
                    <a:pt x="29289" y="11331"/>
                  </a:cubicBezTo>
                  <a:cubicBezTo>
                    <a:pt x="29273" y="11485"/>
                    <a:pt x="29247" y="11640"/>
                    <a:pt x="29211" y="11790"/>
                  </a:cubicBezTo>
                  <a:cubicBezTo>
                    <a:pt x="28751" y="11651"/>
                    <a:pt x="28302" y="11500"/>
                    <a:pt x="27859" y="11331"/>
                  </a:cubicBezTo>
                  <a:cubicBezTo>
                    <a:pt x="27898" y="10852"/>
                    <a:pt x="27936" y="10378"/>
                    <a:pt x="28002" y="9925"/>
                  </a:cubicBezTo>
                  <a:cubicBezTo>
                    <a:pt x="28017" y="9825"/>
                    <a:pt x="28033" y="9724"/>
                    <a:pt x="28049" y="9623"/>
                  </a:cubicBezTo>
                  <a:close/>
                  <a:moveTo>
                    <a:pt x="21002" y="10649"/>
                  </a:moveTo>
                  <a:cubicBezTo>
                    <a:pt x="21294" y="10749"/>
                    <a:pt x="21583" y="10857"/>
                    <a:pt x="21870" y="10969"/>
                  </a:cubicBezTo>
                  <a:cubicBezTo>
                    <a:pt x="21857" y="11100"/>
                    <a:pt x="21844" y="11229"/>
                    <a:pt x="21829" y="11361"/>
                  </a:cubicBezTo>
                  <a:cubicBezTo>
                    <a:pt x="21799" y="11653"/>
                    <a:pt x="21757" y="11954"/>
                    <a:pt x="21714" y="12258"/>
                  </a:cubicBezTo>
                  <a:cubicBezTo>
                    <a:pt x="21443" y="12151"/>
                    <a:pt x="21171" y="12050"/>
                    <a:pt x="20897" y="11951"/>
                  </a:cubicBezTo>
                  <a:cubicBezTo>
                    <a:pt x="20891" y="11933"/>
                    <a:pt x="20882" y="11913"/>
                    <a:pt x="20874" y="11897"/>
                  </a:cubicBezTo>
                  <a:lnTo>
                    <a:pt x="20874" y="11895"/>
                  </a:lnTo>
                  <a:cubicBezTo>
                    <a:pt x="20956" y="11561"/>
                    <a:pt x="20969" y="11229"/>
                    <a:pt x="20984" y="10882"/>
                  </a:cubicBezTo>
                  <a:cubicBezTo>
                    <a:pt x="20987" y="10805"/>
                    <a:pt x="20996" y="10726"/>
                    <a:pt x="21002" y="10649"/>
                  </a:cubicBezTo>
                  <a:close/>
                  <a:moveTo>
                    <a:pt x="25051" y="10450"/>
                  </a:moveTo>
                  <a:cubicBezTo>
                    <a:pt x="25369" y="10614"/>
                    <a:pt x="25685" y="10782"/>
                    <a:pt x="26007" y="10952"/>
                  </a:cubicBezTo>
                  <a:cubicBezTo>
                    <a:pt x="26048" y="10975"/>
                    <a:pt x="26092" y="10996"/>
                    <a:pt x="26135" y="11019"/>
                  </a:cubicBezTo>
                  <a:cubicBezTo>
                    <a:pt x="26045" y="11459"/>
                    <a:pt x="25945" y="11909"/>
                    <a:pt x="25861" y="12360"/>
                  </a:cubicBezTo>
                  <a:cubicBezTo>
                    <a:pt x="25503" y="12184"/>
                    <a:pt x="25144" y="12014"/>
                    <a:pt x="24783" y="11848"/>
                  </a:cubicBezTo>
                  <a:cubicBezTo>
                    <a:pt x="24839" y="11549"/>
                    <a:pt x="24896" y="11249"/>
                    <a:pt x="24955" y="10952"/>
                  </a:cubicBezTo>
                  <a:cubicBezTo>
                    <a:pt x="24988" y="10786"/>
                    <a:pt x="25019" y="10618"/>
                    <a:pt x="25051" y="10450"/>
                  </a:cubicBezTo>
                  <a:close/>
                  <a:moveTo>
                    <a:pt x="29767" y="10386"/>
                  </a:moveTo>
                  <a:lnTo>
                    <a:pt x="29767" y="10386"/>
                  </a:lnTo>
                  <a:cubicBezTo>
                    <a:pt x="30146" y="10532"/>
                    <a:pt x="30535" y="10650"/>
                    <a:pt x="30930" y="10742"/>
                  </a:cubicBezTo>
                  <a:cubicBezTo>
                    <a:pt x="30886" y="11151"/>
                    <a:pt x="30876" y="11551"/>
                    <a:pt x="30941" y="11915"/>
                  </a:cubicBezTo>
                  <a:cubicBezTo>
                    <a:pt x="30475" y="12104"/>
                    <a:pt x="30010" y="12297"/>
                    <a:pt x="29542" y="12484"/>
                  </a:cubicBezTo>
                  <a:cubicBezTo>
                    <a:pt x="29583" y="12379"/>
                    <a:pt x="29616" y="12271"/>
                    <a:pt x="29641" y="12161"/>
                  </a:cubicBezTo>
                  <a:cubicBezTo>
                    <a:pt x="29770" y="12161"/>
                    <a:pt x="29900" y="12155"/>
                    <a:pt x="30029" y="12140"/>
                  </a:cubicBezTo>
                  <a:cubicBezTo>
                    <a:pt x="30088" y="12133"/>
                    <a:pt x="30110" y="12050"/>
                    <a:pt x="30044" y="12032"/>
                  </a:cubicBezTo>
                  <a:cubicBezTo>
                    <a:pt x="29923" y="11999"/>
                    <a:pt x="29805" y="11966"/>
                    <a:pt x="29685" y="11932"/>
                  </a:cubicBezTo>
                  <a:cubicBezTo>
                    <a:pt x="29770" y="11395"/>
                    <a:pt x="29752" y="10796"/>
                    <a:pt x="29767" y="10386"/>
                  </a:cubicBezTo>
                  <a:close/>
                  <a:moveTo>
                    <a:pt x="22154" y="11078"/>
                  </a:moveTo>
                  <a:cubicBezTo>
                    <a:pt x="22390" y="11174"/>
                    <a:pt x="22623" y="11274"/>
                    <a:pt x="22857" y="11375"/>
                  </a:cubicBezTo>
                  <a:cubicBezTo>
                    <a:pt x="22828" y="11523"/>
                    <a:pt x="22802" y="11671"/>
                    <a:pt x="22770" y="11818"/>
                  </a:cubicBezTo>
                  <a:cubicBezTo>
                    <a:pt x="22718" y="12064"/>
                    <a:pt x="22659" y="12333"/>
                    <a:pt x="22601" y="12611"/>
                  </a:cubicBezTo>
                  <a:cubicBezTo>
                    <a:pt x="22408" y="12532"/>
                    <a:pt x="22214" y="12455"/>
                    <a:pt x="22021" y="12378"/>
                  </a:cubicBezTo>
                  <a:cubicBezTo>
                    <a:pt x="22029" y="12284"/>
                    <a:pt x="22037" y="12189"/>
                    <a:pt x="22045" y="12096"/>
                  </a:cubicBezTo>
                  <a:cubicBezTo>
                    <a:pt x="22080" y="11759"/>
                    <a:pt x="22118" y="11418"/>
                    <a:pt x="22154" y="11078"/>
                  </a:cubicBezTo>
                  <a:close/>
                  <a:moveTo>
                    <a:pt x="26484" y="11203"/>
                  </a:moveTo>
                  <a:cubicBezTo>
                    <a:pt x="26767" y="11349"/>
                    <a:pt x="27059" y="11492"/>
                    <a:pt x="27352" y="11621"/>
                  </a:cubicBezTo>
                  <a:cubicBezTo>
                    <a:pt x="27273" y="12107"/>
                    <a:pt x="27209" y="12601"/>
                    <a:pt x="27200" y="13078"/>
                  </a:cubicBezTo>
                  <a:cubicBezTo>
                    <a:pt x="26914" y="12909"/>
                    <a:pt x="26622" y="12747"/>
                    <a:pt x="26325" y="12591"/>
                  </a:cubicBezTo>
                  <a:cubicBezTo>
                    <a:pt x="26392" y="12128"/>
                    <a:pt x="26437" y="11659"/>
                    <a:pt x="26484" y="11203"/>
                  </a:cubicBezTo>
                  <a:close/>
                  <a:moveTo>
                    <a:pt x="23130" y="11494"/>
                  </a:moveTo>
                  <a:cubicBezTo>
                    <a:pt x="23405" y="11618"/>
                    <a:pt x="23679" y="11745"/>
                    <a:pt x="23953" y="11879"/>
                  </a:cubicBezTo>
                  <a:cubicBezTo>
                    <a:pt x="24093" y="11948"/>
                    <a:pt x="24230" y="12017"/>
                    <a:pt x="24370" y="12086"/>
                  </a:cubicBezTo>
                  <a:cubicBezTo>
                    <a:pt x="24291" y="12455"/>
                    <a:pt x="24211" y="12840"/>
                    <a:pt x="24158" y="13229"/>
                  </a:cubicBezTo>
                  <a:cubicBezTo>
                    <a:pt x="23796" y="13088"/>
                    <a:pt x="23432" y="12949"/>
                    <a:pt x="23076" y="12804"/>
                  </a:cubicBezTo>
                  <a:lnTo>
                    <a:pt x="22925" y="12742"/>
                  </a:lnTo>
                  <a:cubicBezTo>
                    <a:pt x="22985" y="12345"/>
                    <a:pt x="23053" y="11948"/>
                    <a:pt x="23120" y="11553"/>
                  </a:cubicBezTo>
                  <a:cubicBezTo>
                    <a:pt x="23123" y="11533"/>
                    <a:pt x="23126" y="11513"/>
                    <a:pt x="23130" y="11494"/>
                  </a:cubicBezTo>
                  <a:close/>
                  <a:moveTo>
                    <a:pt x="27818" y="11810"/>
                  </a:moveTo>
                  <a:cubicBezTo>
                    <a:pt x="28248" y="11971"/>
                    <a:pt x="28687" y="12087"/>
                    <a:pt x="29137" y="12138"/>
                  </a:cubicBezTo>
                  <a:cubicBezTo>
                    <a:pt x="29096" y="12320"/>
                    <a:pt x="29060" y="12504"/>
                    <a:pt x="29050" y="12684"/>
                  </a:cubicBezTo>
                  <a:lnTo>
                    <a:pt x="27642" y="13247"/>
                  </a:lnTo>
                  <a:cubicBezTo>
                    <a:pt x="27728" y="12781"/>
                    <a:pt x="27775" y="12296"/>
                    <a:pt x="27816" y="11810"/>
                  </a:cubicBezTo>
                  <a:close/>
                  <a:moveTo>
                    <a:pt x="21078" y="12347"/>
                  </a:moveTo>
                  <a:cubicBezTo>
                    <a:pt x="21274" y="12433"/>
                    <a:pt x="21471" y="12519"/>
                    <a:pt x="21668" y="12604"/>
                  </a:cubicBezTo>
                  <a:cubicBezTo>
                    <a:pt x="21627" y="12908"/>
                    <a:pt x="21588" y="13214"/>
                    <a:pt x="21561" y="13518"/>
                  </a:cubicBezTo>
                  <a:cubicBezTo>
                    <a:pt x="21420" y="13124"/>
                    <a:pt x="21253" y="12732"/>
                    <a:pt x="21078" y="12347"/>
                  </a:cubicBezTo>
                  <a:close/>
                  <a:moveTo>
                    <a:pt x="26265" y="12963"/>
                  </a:moveTo>
                  <a:cubicBezTo>
                    <a:pt x="26570" y="13078"/>
                    <a:pt x="26881" y="13172"/>
                    <a:pt x="27200" y="13239"/>
                  </a:cubicBezTo>
                  <a:cubicBezTo>
                    <a:pt x="27200" y="13301"/>
                    <a:pt x="27198" y="13362"/>
                    <a:pt x="27200" y="13424"/>
                  </a:cubicBezTo>
                  <a:lnTo>
                    <a:pt x="26046" y="13887"/>
                  </a:lnTo>
                  <a:cubicBezTo>
                    <a:pt x="26138" y="13583"/>
                    <a:pt x="26212" y="13275"/>
                    <a:pt x="26265" y="12963"/>
                  </a:cubicBezTo>
                  <a:close/>
                  <a:moveTo>
                    <a:pt x="21991" y="12740"/>
                  </a:moveTo>
                  <a:cubicBezTo>
                    <a:pt x="22172" y="12817"/>
                    <a:pt x="22352" y="12893"/>
                    <a:pt x="22533" y="12968"/>
                  </a:cubicBezTo>
                  <a:cubicBezTo>
                    <a:pt x="22470" y="13283"/>
                    <a:pt x="22424" y="13601"/>
                    <a:pt x="22395" y="13920"/>
                  </a:cubicBezTo>
                  <a:cubicBezTo>
                    <a:pt x="22224" y="13864"/>
                    <a:pt x="22052" y="13815"/>
                    <a:pt x="21878" y="13769"/>
                  </a:cubicBezTo>
                  <a:cubicBezTo>
                    <a:pt x="21932" y="13429"/>
                    <a:pt x="21963" y="13083"/>
                    <a:pt x="21991" y="12740"/>
                  </a:cubicBezTo>
                  <a:close/>
                  <a:moveTo>
                    <a:pt x="24709" y="12258"/>
                  </a:moveTo>
                  <a:cubicBezTo>
                    <a:pt x="25065" y="12438"/>
                    <a:pt x="25426" y="12614"/>
                    <a:pt x="25792" y="12773"/>
                  </a:cubicBezTo>
                  <a:cubicBezTo>
                    <a:pt x="25731" y="13165"/>
                    <a:pt x="25689" y="13556"/>
                    <a:pt x="25692" y="13934"/>
                  </a:cubicBezTo>
                  <a:cubicBezTo>
                    <a:pt x="25321" y="13731"/>
                    <a:pt x="24939" y="13549"/>
                    <a:pt x="24547" y="13390"/>
                  </a:cubicBezTo>
                  <a:cubicBezTo>
                    <a:pt x="24552" y="13350"/>
                    <a:pt x="24554" y="13311"/>
                    <a:pt x="24558" y="13272"/>
                  </a:cubicBezTo>
                  <a:cubicBezTo>
                    <a:pt x="24598" y="12932"/>
                    <a:pt x="24650" y="12596"/>
                    <a:pt x="24709" y="12258"/>
                  </a:cubicBezTo>
                  <a:close/>
                  <a:moveTo>
                    <a:pt x="22874" y="13114"/>
                  </a:moveTo>
                  <a:cubicBezTo>
                    <a:pt x="23284" y="13290"/>
                    <a:pt x="23697" y="13475"/>
                    <a:pt x="24116" y="13649"/>
                  </a:cubicBezTo>
                  <a:cubicBezTo>
                    <a:pt x="24091" y="13926"/>
                    <a:pt x="24094" y="14205"/>
                    <a:pt x="24124" y="14481"/>
                  </a:cubicBezTo>
                  <a:cubicBezTo>
                    <a:pt x="23886" y="14404"/>
                    <a:pt x="23640" y="14338"/>
                    <a:pt x="23405" y="14259"/>
                  </a:cubicBezTo>
                  <a:lnTo>
                    <a:pt x="23405" y="14258"/>
                  </a:lnTo>
                  <a:cubicBezTo>
                    <a:pt x="23194" y="14185"/>
                    <a:pt x="22984" y="14115"/>
                    <a:pt x="22774" y="14043"/>
                  </a:cubicBezTo>
                  <a:cubicBezTo>
                    <a:pt x="22777" y="14002"/>
                    <a:pt x="22779" y="13964"/>
                    <a:pt x="22782" y="13923"/>
                  </a:cubicBezTo>
                  <a:cubicBezTo>
                    <a:pt x="22805" y="13652"/>
                    <a:pt x="22838" y="13383"/>
                    <a:pt x="22874" y="13114"/>
                  </a:cubicBezTo>
                  <a:close/>
                  <a:moveTo>
                    <a:pt x="24508" y="13810"/>
                  </a:moveTo>
                  <a:cubicBezTo>
                    <a:pt x="24813" y="13931"/>
                    <a:pt x="25118" y="14039"/>
                    <a:pt x="25431" y="14133"/>
                  </a:cubicBezTo>
                  <a:lnTo>
                    <a:pt x="24424" y="14535"/>
                  </a:lnTo>
                  <a:cubicBezTo>
                    <a:pt x="24465" y="14295"/>
                    <a:pt x="24488" y="14054"/>
                    <a:pt x="24508" y="13810"/>
                  </a:cubicBezTo>
                  <a:close/>
                  <a:moveTo>
                    <a:pt x="22747" y="14409"/>
                  </a:moveTo>
                  <a:cubicBezTo>
                    <a:pt x="22852" y="14450"/>
                    <a:pt x="22954" y="14494"/>
                    <a:pt x="23061" y="14533"/>
                  </a:cubicBezTo>
                  <a:cubicBezTo>
                    <a:pt x="23288" y="14622"/>
                    <a:pt x="23524" y="14718"/>
                    <a:pt x="23766" y="14798"/>
                  </a:cubicBezTo>
                  <a:lnTo>
                    <a:pt x="23766" y="14798"/>
                  </a:lnTo>
                  <a:lnTo>
                    <a:pt x="22620" y="15257"/>
                  </a:lnTo>
                  <a:cubicBezTo>
                    <a:pt x="22702" y="14976"/>
                    <a:pt x="22728" y="14694"/>
                    <a:pt x="22747" y="14409"/>
                  </a:cubicBezTo>
                  <a:close/>
                  <a:moveTo>
                    <a:pt x="21827" y="14018"/>
                  </a:moveTo>
                  <a:cubicBezTo>
                    <a:pt x="22011" y="14100"/>
                    <a:pt x="22195" y="14184"/>
                    <a:pt x="22380" y="14261"/>
                  </a:cubicBezTo>
                  <a:cubicBezTo>
                    <a:pt x="22370" y="14629"/>
                    <a:pt x="22400" y="14985"/>
                    <a:pt x="22501" y="15304"/>
                  </a:cubicBezTo>
                  <a:lnTo>
                    <a:pt x="22501" y="15304"/>
                  </a:lnTo>
                  <a:cubicBezTo>
                    <a:pt x="22326" y="15375"/>
                    <a:pt x="22149" y="15445"/>
                    <a:pt x="21973" y="15516"/>
                  </a:cubicBezTo>
                  <a:cubicBezTo>
                    <a:pt x="21968" y="15091"/>
                    <a:pt x="21896" y="14661"/>
                    <a:pt x="21785" y="14231"/>
                  </a:cubicBezTo>
                  <a:cubicBezTo>
                    <a:pt x="21803" y="14162"/>
                    <a:pt x="21812" y="14089"/>
                    <a:pt x="21827" y="14018"/>
                  </a:cubicBezTo>
                  <a:close/>
                  <a:moveTo>
                    <a:pt x="58318" y="1019"/>
                  </a:moveTo>
                  <a:lnTo>
                    <a:pt x="58318" y="1019"/>
                  </a:lnTo>
                  <a:cubicBezTo>
                    <a:pt x="58317" y="4833"/>
                    <a:pt x="58313" y="8649"/>
                    <a:pt x="58312" y="12465"/>
                  </a:cubicBezTo>
                  <a:lnTo>
                    <a:pt x="58312" y="18559"/>
                  </a:lnTo>
                  <a:cubicBezTo>
                    <a:pt x="58312" y="19576"/>
                    <a:pt x="58312" y="20591"/>
                    <a:pt x="58315" y="21607"/>
                  </a:cubicBezTo>
                  <a:cubicBezTo>
                    <a:pt x="58315" y="21679"/>
                    <a:pt x="58313" y="21751"/>
                    <a:pt x="58312" y="21823"/>
                  </a:cubicBezTo>
                  <a:cubicBezTo>
                    <a:pt x="58144" y="21790"/>
                    <a:pt x="57966" y="21776"/>
                    <a:pt x="57785" y="21776"/>
                  </a:cubicBezTo>
                  <a:cubicBezTo>
                    <a:pt x="57329" y="21776"/>
                    <a:pt x="56853" y="21863"/>
                    <a:pt x="56460" y="21938"/>
                  </a:cubicBezTo>
                  <a:cubicBezTo>
                    <a:pt x="56378" y="21954"/>
                    <a:pt x="56330" y="22038"/>
                    <a:pt x="56325" y="22115"/>
                  </a:cubicBezTo>
                  <a:cubicBezTo>
                    <a:pt x="56289" y="22796"/>
                    <a:pt x="56417" y="23469"/>
                    <a:pt x="56447" y="24148"/>
                  </a:cubicBezTo>
                  <a:cubicBezTo>
                    <a:pt x="51802" y="23993"/>
                    <a:pt x="47154" y="23954"/>
                    <a:pt x="42505" y="23954"/>
                  </a:cubicBezTo>
                  <a:cubicBezTo>
                    <a:pt x="38256" y="23954"/>
                    <a:pt x="34006" y="23986"/>
                    <a:pt x="29757" y="23990"/>
                  </a:cubicBezTo>
                  <a:cubicBezTo>
                    <a:pt x="24951" y="23995"/>
                    <a:pt x="20144" y="23997"/>
                    <a:pt x="15339" y="23998"/>
                  </a:cubicBezTo>
                  <a:lnTo>
                    <a:pt x="8138" y="23998"/>
                  </a:lnTo>
                  <a:cubicBezTo>
                    <a:pt x="6691" y="23998"/>
                    <a:pt x="5231" y="23958"/>
                    <a:pt x="3774" y="23958"/>
                  </a:cubicBezTo>
                  <a:cubicBezTo>
                    <a:pt x="2866" y="23958"/>
                    <a:pt x="1960" y="23974"/>
                    <a:pt x="1058" y="24025"/>
                  </a:cubicBezTo>
                  <a:cubicBezTo>
                    <a:pt x="2895" y="23186"/>
                    <a:pt x="4942" y="22812"/>
                    <a:pt x="6829" y="22109"/>
                  </a:cubicBezTo>
                  <a:cubicBezTo>
                    <a:pt x="9376" y="21157"/>
                    <a:pt x="11901" y="20143"/>
                    <a:pt x="14421" y="19117"/>
                  </a:cubicBezTo>
                  <a:cubicBezTo>
                    <a:pt x="17864" y="17712"/>
                    <a:pt x="21312" y="16323"/>
                    <a:pt x="24767" y="14948"/>
                  </a:cubicBezTo>
                  <a:cubicBezTo>
                    <a:pt x="24787" y="14947"/>
                    <a:pt x="24805" y="14947"/>
                    <a:pt x="24824" y="14943"/>
                  </a:cubicBezTo>
                  <a:cubicBezTo>
                    <a:pt x="24850" y="14940"/>
                    <a:pt x="24872" y="14925"/>
                    <a:pt x="24883" y="14901"/>
                  </a:cubicBezTo>
                  <a:cubicBezTo>
                    <a:pt x="25672" y="14586"/>
                    <a:pt x="26460" y="14269"/>
                    <a:pt x="27249" y="13953"/>
                  </a:cubicBezTo>
                  <a:cubicBezTo>
                    <a:pt x="27249" y="13954"/>
                    <a:pt x="27249" y="13956"/>
                    <a:pt x="27249" y="13956"/>
                  </a:cubicBezTo>
                  <a:cubicBezTo>
                    <a:pt x="27259" y="14015"/>
                    <a:pt x="27306" y="14041"/>
                    <a:pt x="27355" y="14041"/>
                  </a:cubicBezTo>
                  <a:cubicBezTo>
                    <a:pt x="27407" y="14041"/>
                    <a:pt x="27463" y="14010"/>
                    <a:pt x="27478" y="13956"/>
                  </a:cubicBezTo>
                  <a:cubicBezTo>
                    <a:pt x="27488" y="13921"/>
                    <a:pt x="27496" y="13885"/>
                    <a:pt x="27506" y="13849"/>
                  </a:cubicBezTo>
                  <a:cubicBezTo>
                    <a:pt x="28320" y="13523"/>
                    <a:pt x="29134" y="13198"/>
                    <a:pt x="29946" y="12871"/>
                  </a:cubicBezTo>
                  <a:cubicBezTo>
                    <a:pt x="30917" y="12483"/>
                    <a:pt x="31885" y="12091"/>
                    <a:pt x="32852" y="11694"/>
                  </a:cubicBezTo>
                  <a:cubicBezTo>
                    <a:pt x="32861" y="11749"/>
                    <a:pt x="32864" y="11807"/>
                    <a:pt x="32877" y="11858"/>
                  </a:cubicBezTo>
                  <a:cubicBezTo>
                    <a:pt x="32890" y="11913"/>
                    <a:pt x="32931" y="11937"/>
                    <a:pt x="32974" y="11937"/>
                  </a:cubicBezTo>
                  <a:cubicBezTo>
                    <a:pt x="33021" y="11937"/>
                    <a:pt x="33071" y="11908"/>
                    <a:pt x="33089" y="11858"/>
                  </a:cubicBezTo>
                  <a:cubicBezTo>
                    <a:pt x="33125" y="11761"/>
                    <a:pt x="33154" y="11662"/>
                    <a:pt x="33179" y="11561"/>
                  </a:cubicBezTo>
                  <a:cubicBezTo>
                    <a:pt x="37127" y="9952"/>
                    <a:pt x="41063" y="8311"/>
                    <a:pt x="44987" y="6641"/>
                  </a:cubicBezTo>
                  <a:cubicBezTo>
                    <a:pt x="47551" y="5555"/>
                    <a:pt x="50090" y="4379"/>
                    <a:pt x="52688" y="3373"/>
                  </a:cubicBezTo>
                  <a:cubicBezTo>
                    <a:pt x="54572" y="2645"/>
                    <a:pt x="56584" y="2074"/>
                    <a:pt x="58318" y="1019"/>
                  </a:cubicBezTo>
                  <a:close/>
                  <a:moveTo>
                    <a:pt x="58305" y="22214"/>
                  </a:moveTo>
                  <a:cubicBezTo>
                    <a:pt x="58297" y="22583"/>
                    <a:pt x="58289" y="22955"/>
                    <a:pt x="58320" y="23319"/>
                  </a:cubicBezTo>
                  <a:lnTo>
                    <a:pt x="58320" y="24021"/>
                  </a:lnTo>
                  <a:cubicBezTo>
                    <a:pt x="58318" y="24094"/>
                    <a:pt x="58346" y="24164"/>
                    <a:pt x="58399" y="24213"/>
                  </a:cubicBezTo>
                  <a:cubicBezTo>
                    <a:pt x="57807" y="24190"/>
                    <a:pt x="57216" y="24174"/>
                    <a:pt x="56625" y="24154"/>
                  </a:cubicBezTo>
                  <a:lnTo>
                    <a:pt x="56625" y="24153"/>
                  </a:lnTo>
                  <a:cubicBezTo>
                    <a:pt x="56832" y="23567"/>
                    <a:pt x="56650" y="22909"/>
                    <a:pt x="56680" y="22291"/>
                  </a:cubicBezTo>
                  <a:cubicBezTo>
                    <a:pt x="57016" y="22274"/>
                    <a:pt x="57351" y="22256"/>
                    <a:pt x="57687" y="22250"/>
                  </a:cubicBezTo>
                  <a:cubicBezTo>
                    <a:pt x="57908" y="22245"/>
                    <a:pt x="58108" y="22245"/>
                    <a:pt x="58305" y="22214"/>
                  </a:cubicBezTo>
                  <a:close/>
                  <a:moveTo>
                    <a:pt x="58605" y="1"/>
                  </a:moveTo>
                  <a:cubicBezTo>
                    <a:pt x="58463" y="1"/>
                    <a:pt x="58322" y="93"/>
                    <a:pt x="58322" y="275"/>
                  </a:cubicBezTo>
                  <a:lnTo>
                    <a:pt x="58322" y="550"/>
                  </a:lnTo>
                  <a:cubicBezTo>
                    <a:pt x="58289" y="534"/>
                    <a:pt x="58254" y="526"/>
                    <a:pt x="58218" y="526"/>
                  </a:cubicBezTo>
                  <a:cubicBezTo>
                    <a:pt x="58175" y="526"/>
                    <a:pt x="58132" y="538"/>
                    <a:pt x="58095" y="563"/>
                  </a:cubicBezTo>
                  <a:cubicBezTo>
                    <a:pt x="56315" y="1649"/>
                    <a:pt x="54239" y="2232"/>
                    <a:pt x="52303" y="2981"/>
                  </a:cubicBezTo>
                  <a:cubicBezTo>
                    <a:pt x="49867" y="3925"/>
                    <a:pt x="47485" y="5035"/>
                    <a:pt x="45079" y="6057"/>
                  </a:cubicBezTo>
                  <a:cubicBezTo>
                    <a:pt x="42250" y="7256"/>
                    <a:pt x="39416" y="8444"/>
                    <a:pt x="36576" y="9619"/>
                  </a:cubicBezTo>
                  <a:cubicBezTo>
                    <a:pt x="36251" y="8661"/>
                    <a:pt x="35864" y="7724"/>
                    <a:pt x="35500" y="6781"/>
                  </a:cubicBezTo>
                  <a:cubicBezTo>
                    <a:pt x="37013" y="6333"/>
                    <a:pt x="38438" y="5422"/>
                    <a:pt x="39883" y="4825"/>
                  </a:cubicBezTo>
                  <a:cubicBezTo>
                    <a:pt x="40685" y="4495"/>
                    <a:pt x="41499" y="4197"/>
                    <a:pt x="42301" y="3869"/>
                  </a:cubicBezTo>
                  <a:cubicBezTo>
                    <a:pt x="42736" y="3692"/>
                    <a:pt x="43212" y="3531"/>
                    <a:pt x="43622" y="3283"/>
                  </a:cubicBezTo>
                  <a:lnTo>
                    <a:pt x="43622" y="3283"/>
                  </a:lnTo>
                  <a:cubicBezTo>
                    <a:pt x="43404" y="3723"/>
                    <a:pt x="43253" y="4192"/>
                    <a:pt x="43174" y="4674"/>
                  </a:cubicBezTo>
                  <a:cubicBezTo>
                    <a:pt x="43169" y="4710"/>
                    <a:pt x="43199" y="4740"/>
                    <a:pt x="43229" y="4740"/>
                  </a:cubicBezTo>
                  <a:cubicBezTo>
                    <a:pt x="43243" y="4740"/>
                    <a:pt x="43258" y="4732"/>
                    <a:pt x="43268" y="4714"/>
                  </a:cubicBezTo>
                  <a:cubicBezTo>
                    <a:pt x="43620" y="4013"/>
                    <a:pt x="43988" y="3288"/>
                    <a:pt x="44434" y="2640"/>
                  </a:cubicBezTo>
                  <a:cubicBezTo>
                    <a:pt x="44522" y="2511"/>
                    <a:pt x="44399" y="2374"/>
                    <a:pt x="44271" y="2358"/>
                  </a:cubicBezTo>
                  <a:cubicBezTo>
                    <a:pt x="44089" y="2336"/>
                    <a:pt x="43906" y="2327"/>
                    <a:pt x="43724" y="2327"/>
                  </a:cubicBezTo>
                  <a:cubicBezTo>
                    <a:pt x="43398" y="2327"/>
                    <a:pt x="43073" y="2355"/>
                    <a:pt x="42744" y="2381"/>
                  </a:cubicBezTo>
                  <a:cubicBezTo>
                    <a:pt x="42295" y="2419"/>
                    <a:pt x="41844" y="2378"/>
                    <a:pt x="41397" y="2438"/>
                  </a:cubicBezTo>
                  <a:cubicBezTo>
                    <a:pt x="41342" y="2447"/>
                    <a:pt x="41343" y="2525"/>
                    <a:pt x="41383" y="2550"/>
                  </a:cubicBezTo>
                  <a:cubicBezTo>
                    <a:pt x="41690" y="2749"/>
                    <a:pt x="42059" y="2805"/>
                    <a:pt x="42447" y="2805"/>
                  </a:cubicBezTo>
                  <a:cubicBezTo>
                    <a:pt x="42724" y="2805"/>
                    <a:pt x="43011" y="2776"/>
                    <a:pt x="43292" y="2752"/>
                  </a:cubicBezTo>
                  <a:lnTo>
                    <a:pt x="43292" y="2752"/>
                  </a:lnTo>
                  <a:cubicBezTo>
                    <a:pt x="42797" y="2935"/>
                    <a:pt x="42313" y="3211"/>
                    <a:pt x="41837" y="3405"/>
                  </a:cubicBezTo>
                  <a:cubicBezTo>
                    <a:pt x="41037" y="3731"/>
                    <a:pt x="40228" y="4038"/>
                    <a:pt x="39432" y="4372"/>
                  </a:cubicBezTo>
                  <a:cubicBezTo>
                    <a:pt x="38079" y="4943"/>
                    <a:pt x="36604" y="5554"/>
                    <a:pt x="35323" y="6316"/>
                  </a:cubicBezTo>
                  <a:cubicBezTo>
                    <a:pt x="34977" y="5391"/>
                    <a:pt x="34665" y="4454"/>
                    <a:pt x="34470" y="3477"/>
                  </a:cubicBezTo>
                  <a:cubicBezTo>
                    <a:pt x="34447" y="3355"/>
                    <a:pt x="34335" y="3292"/>
                    <a:pt x="34222" y="3292"/>
                  </a:cubicBezTo>
                  <a:cubicBezTo>
                    <a:pt x="34177" y="3292"/>
                    <a:pt x="34132" y="3302"/>
                    <a:pt x="34093" y="3323"/>
                  </a:cubicBezTo>
                  <a:cubicBezTo>
                    <a:pt x="32921" y="3938"/>
                    <a:pt x="31707" y="4459"/>
                    <a:pt x="30489" y="4966"/>
                  </a:cubicBezTo>
                  <a:cubicBezTo>
                    <a:pt x="30489" y="4937"/>
                    <a:pt x="30490" y="4909"/>
                    <a:pt x="30490" y="4879"/>
                  </a:cubicBezTo>
                  <a:cubicBezTo>
                    <a:pt x="30489" y="4862"/>
                    <a:pt x="30472" y="4851"/>
                    <a:pt x="30456" y="4851"/>
                  </a:cubicBezTo>
                  <a:cubicBezTo>
                    <a:pt x="30445" y="4851"/>
                    <a:pt x="30434" y="4857"/>
                    <a:pt x="30431" y="4871"/>
                  </a:cubicBezTo>
                  <a:cubicBezTo>
                    <a:pt x="30423" y="4914"/>
                    <a:pt x="30413" y="4956"/>
                    <a:pt x="30405" y="5001"/>
                  </a:cubicBezTo>
                  <a:cubicBezTo>
                    <a:pt x="29316" y="5453"/>
                    <a:pt x="28220" y="5895"/>
                    <a:pt x="27147" y="6382"/>
                  </a:cubicBezTo>
                  <a:cubicBezTo>
                    <a:pt x="27106" y="6402"/>
                    <a:pt x="27065" y="6421"/>
                    <a:pt x="27024" y="6441"/>
                  </a:cubicBezTo>
                  <a:cubicBezTo>
                    <a:pt x="27024" y="6428"/>
                    <a:pt x="27026" y="6415"/>
                    <a:pt x="27026" y="6403"/>
                  </a:cubicBezTo>
                  <a:cubicBezTo>
                    <a:pt x="27028" y="6377"/>
                    <a:pt x="27005" y="6362"/>
                    <a:pt x="26983" y="6362"/>
                  </a:cubicBezTo>
                  <a:cubicBezTo>
                    <a:pt x="26965" y="6362"/>
                    <a:pt x="26948" y="6371"/>
                    <a:pt x="26944" y="6392"/>
                  </a:cubicBezTo>
                  <a:cubicBezTo>
                    <a:pt x="26939" y="6423"/>
                    <a:pt x="26934" y="6454"/>
                    <a:pt x="26927" y="6485"/>
                  </a:cubicBezTo>
                  <a:cubicBezTo>
                    <a:pt x="26402" y="6728"/>
                    <a:pt x="25882" y="6982"/>
                    <a:pt x="25366" y="7245"/>
                  </a:cubicBezTo>
                  <a:lnTo>
                    <a:pt x="25366" y="7214"/>
                  </a:lnTo>
                  <a:cubicBezTo>
                    <a:pt x="25364" y="7182"/>
                    <a:pt x="25343" y="7167"/>
                    <a:pt x="25321" y="7167"/>
                  </a:cubicBezTo>
                  <a:cubicBezTo>
                    <a:pt x="25298" y="7167"/>
                    <a:pt x="25275" y="7183"/>
                    <a:pt x="25270" y="7214"/>
                  </a:cubicBezTo>
                  <a:cubicBezTo>
                    <a:pt x="25267" y="7242"/>
                    <a:pt x="25262" y="7269"/>
                    <a:pt x="25259" y="7299"/>
                  </a:cubicBezTo>
                  <a:cubicBezTo>
                    <a:pt x="24704" y="7579"/>
                    <a:pt x="24152" y="7863"/>
                    <a:pt x="23597" y="8141"/>
                  </a:cubicBezTo>
                  <a:cubicBezTo>
                    <a:pt x="23597" y="8118"/>
                    <a:pt x="23599" y="8093"/>
                    <a:pt x="23599" y="8070"/>
                  </a:cubicBezTo>
                  <a:cubicBezTo>
                    <a:pt x="23599" y="8043"/>
                    <a:pt x="23576" y="8028"/>
                    <a:pt x="23554" y="8028"/>
                  </a:cubicBezTo>
                  <a:cubicBezTo>
                    <a:pt x="23536" y="8028"/>
                    <a:pt x="23520" y="8038"/>
                    <a:pt x="23515" y="8058"/>
                  </a:cubicBezTo>
                  <a:cubicBezTo>
                    <a:pt x="23504" y="8108"/>
                    <a:pt x="23496" y="8150"/>
                    <a:pt x="23486" y="8196"/>
                  </a:cubicBezTo>
                  <a:cubicBezTo>
                    <a:pt x="23099" y="8388"/>
                    <a:pt x="22710" y="8578"/>
                    <a:pt x="22318" y="8757"/>
                  </a:cubicBezTo>
                  <a:cubicBezTo>
                    <a:pt x="22307" y="8739"/>
                    <a:pt x="22288" y="8730"/>
                    <a:pt x="22270" y="8730"/>
                  </a:cubicBezTo>
                  <a:cubicBezTo>
                    <a:pt x="22247" y="8730"/>
                    <a:pt x="22224" y="8744"/>
                    <a:pt x="22216" y="8770"/>
                  </a:cubicBezTo>
                  <a:cubicBezTo>
                    <a:pt x="22213" y="8782"/>
                    <a:pt x="22211" y="8795"/>
                    <a:pt x="22208" y="8808"/>
                  </a:cubicBezTo>
                  <a:cubicBezTo>
                    <a:pt x="21827" y="8980"/>
                    <a:pt x="21445" y="9148"/>
                    <a:pt x="21056" y="9300"/>
                  </a:cubicBezTo>
                  <a:cubicBezTo>
                    <a:pt x="21047" y="9294"/>
                    <a:pt x="21037" y="9292"/>
                    <a:pt x="21027" y="9292"/>
                  </a:cubicBezTo>
                  <a:cubicBezTo>
                    <a:pt x="21007" y="9292"/>
                    <a:pt x="20987" y="9303"/>
                    <a:pt x="20977" y="9323"/>
                  </a:cubicBezTo>
                  <a:cubicBezTo>
                    <a:pt x="20977" y="9327"/>
                    <a:pt x="20976" y="9330"/>
                    <a:pt x="20974" y="9333"/>
                  </a:cubicBezTo>
                  <a:cubicBezTo>
                    <a:pt x="20551" y="9497"/>
                    <a:pt x="20121" y="9651"/>
                    <a:pt x="19682" y="9784"/>
                  </a:cubicBezTo>
                  <a:cubicBezTo>
                    <a:pt x="19562" y="9819"/>
                    <a:pt x="19457" y="9961"/>
                    <a:pt x="19508" y="10089"/>
                  </a:cubicBezTo>
                  <a:cubicBezTo>
                    <a:pt x="19723" y="10632"/>
                    <a:pt x="19951" y="11167"/>
                    <a:pt x="20179" y="11703"/>
                  </a:cubicBezTo>
                  <a:cubicBezTo>
                    <a:pt x="19998" y="11644"/>
                    <a:pt x="19818" y="11582"/>
                    <a:pt x="19634" y="11528"/>
                  </a:cubicBezTo>
                  <a:cubicBezTo>
                    <a:pt x="19629" y="11527"/>
                    <a:pt x="19624" y="11526"/>
                    <a:pt x="19620" y="11526"/>
                  </a:cubicBezTo>
                  <a:cubicBezTo>
                    <a:pt x="19572" y="11526"/>
                    <a:pt x="19547" y="11598"/>
                    <a:pt x="19593" y="11623"/>
                  </a:cubicBezTo>
                  <a:cubicBezTo>
                    <a:pt x="19824" y="11748"/>
                    <a:pt x="20060" y="11868"/>
                    <a:pt x="20297" y="11982"/>
                  </a:cubicBezTo>
                  <a:cubicBezTo>
                    <a:pt x="20807" y="13182"/>
                    <a:pt x="21307" y="14382"/>
                    <a:pt x="21657" y="15645"/>
                  </a:cubicBezTo>
                  <a:cubicBezTo>
                    <a:pt x="19083" y="16679"/>
                    <a:pt x="16511" y="17717"/>
                    <a:pt x="13942" y="18762"/>
                  </a:cubicBezTo>
                  <a:cubicBezTo>
                    <a:pt x="11422" y="19789"/>
                    <a:pt x="8892" y="20793"/>
                    <a:pt x="6343" y="21743"/>
                  </a:cubicBezTo>
                  <a:cubicBezTo>
                    <a:pt x="4322" y="22497"/>
                    <a:pt x="2054" y="22798"/>
                    <a:pt x="208" y="23966"/>
                  </a:cubicBezTo>
                  <a:cubicBezTo>
                    <a:pt x="0" y="24098"/>
                    <a:pt x="135" y="24358"/>
                    <a:pt x="323" y="24358"/>
                  </a:cubicBezTo>
                  <a:cubicBezTo>
                    <a:pt x="339" y="24358"/>
                    <a:pt x="354" y="24356"/>
                    <a:pt x="370" y="24353"/>
                  </a:cubicBezTo>
                  <a:cubicBezTo>
                    <a:pt x="395" y="24428"/>
                    <a:pt x="462" y="24492"/>
                    <a:pt x="571" y="24500"/>
                  </a:cubicBezTo>
                  <a:cubicBezTo>
                    <a:pt x="1578" y="24573"/>
                    <a:pt x="2592" y="24593"/>
                    <a:pt x="3607" y="24593"/>
                  </a:cubicBezTo>
                  <a:cubicBezTo>
                    <a:pt x="4994" y="24593"/>
                    <a:pt x="6383" y="24555"/>
                    <a:pt x="7761" y="24555"/>
                  </a:cubicBezTo>
                  <a:lnTo>
                    <a:pt x="14962" y="24555"/>
                  </a:lnTo>
                  <a:cubicBezTo>
                    <a:pt x="19893" y="24555"/>
                    <a:pt x="24826" y="24556"/>
                    <a:pt x="29759" y="24563"/>
                  </a:cubicBezTo>
                  <a:cubicBezTo>
                    <a:pt x="34110" y="24566"/>
                    <a:pt x="38463" y="24601"/>
                    <a:pt x="42816" y="24601"/>
                  </a:cubicBezTo>
                  <a:cubicBezTo>
                    <a:pt x="48039" y="24601"/>
                    <a:pt x="53261" y="24551"/>
                    <a:pt x="58479" y="24336"/>
                  </a:cubicBezTo>
                  <a:cubicBezTo>
                    <a:pt x="58507" y="24336"/>
                    <a:pt x="58530" y="24315"/>
                    <a:pt x="58533" y="24287"/>
                  </a:cubicBezTo>
                  <a:cubicBezTo>
                    <a:pt x="58533" y="24290"/>
                    <a:pt x="58535" y="24294"/>
                    <a:pt x="58537" y="24297"/>
                  </a:cubicBezTo>
                  <a:cubicBezTo>
                    <a:pt x="58546" y="24331"/>
                    <a:pt x="58576" y="24347"/>
                    <a:pt x="58605" y="24347"/>
                  </a:cubicBezTo>
                  <a:cubicBezTo>
                    <a:pt x="58634" y="24347"/>
                    <a:pt x="58664" y="24331"/>
                    <a:pt x="58674" y="24297"/>
                  </a:cubicBezTo>
                  <a:cubicBezTo>
                    <a:pt x="58674" y="24294"/>
                    <a:pt x="58676" y="24290"/>
                    <a:pt x="58678" y="24287"/>
                  </a:cubicBezTo>
                  <a:cubicBezTo>
                    <a:pt x="58791" y="24259"/>
                    <a:pt x="58889" y="24176"/>
                    <a:pt x="58889" y="24023"/>
                  </a:cubicBezTo>
                  <a:lnTo>
                    <a:pt x="58889" y="23319"/>
                  </a:lnTo>
                  <a:cubicBezTo>
                    <a:pt x="58937" y="22753"/>
                    <a:pt x="58891" y="22168"/>
                    <a:pt x="58893" y="21608"/>
                  </a:cubicBezTo>
                  <a:cubicBezTo>
                    <a:pt x="58897" y="20593"/>
                    <a:pt x="58896" y="19578"/>
                    <a:pt x="58896" y="18562"/>
                  </a:cubicBezTo>
                  <a:lnTo>
                    <a:pt x="58896" y="12466"/>
                  </a:lnTo>
                  <a:cubicBezTo>
                    <a:pt x="58894" y="8401"/>
                    <a:pt x="58893" y="4338"/>
                    <a:pt x="58889" y="275"/>
                  </a:cubicBezTo>
                  <a:cubicBezTo>
                    <a:pt x="58889" y="93"/>
                    <a:pt x="58747" y="1"/>
                    <a:pt x="586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3" name="Google Shape;4133;p8"/>
            <p:cNvSpPr/>
            <p:nvPr/>
          </p:nvSpPr>
          <p:spPr>
            <a:xfrm>
              <a:off x="4345900" y="4054475"/>
              <a:ext cx="1476350" cy="57000"/>
            </a:xfrm>
            <a:custGeom>
              <a:avLst/>
              <a:gdLst/>
              <a:ahLst/>
              <a:cxnLst/>
              <a:rect l="l" t="t" r="r" b="b"/>
              <a:pathLst>
                <a:path w="59054" h="2280" extrusionOk="0">
                  <a:moveTo>
                    <a:pt x="58831" y="0"/>
                  </a:moveTo>
                  <a:cubicBezTo>
                    <a:pt x="58818" y="0"/>
                    <a:pt x="58804" y="9"/>
                    <a:pt x="58803" y="26"/>
                  </a:cubicBezTo>
                  <a:cubicBezTo>
                    <a:pt x="58795" y="108"/>
                    <a:pt x="58699" y="231"/>
                    <a:pt x="58673" y="318"/>
                  </a:cubicBezTo>
                  <a:cubicBezTo>
                    <a:pt x="58619" y="505"/>
                    <a:pt x="58624" y="712"/>
                    <a:pt x="58612" y="904"/>
                  </a:cubicBezTo>
                  <a:cubicBezTo>
                    <a:pt x="53729" y="793"/>
                    <a:pt x="48843" y="765"/>
                    <a:pt x="43956" y="765"/>
                  </a:cubicBezTo>
                  <a:cubicBezTo>
                    <a:pt x="39326" y="765"/>
                    <a:pt x="34696" y="790"/>
                    <a:pt x="30069" y="791"/>
                  </a:cubicBezTo>
                  <a:cubicBezTo>
                    <a:pt x="25243" y="791"/>
                    <a:pt x="20417" y="789"/>
                    <a:pt x="15592" y="789"/>
                  </a:cubicBezTo>
                  <a:cubicBezTo>
                    <a:pt x="12544" y="788"/>
                    <a:pt x="9490" y="745"/>
                    <a:pt x="6438" y="745"/>
                  </a:cubicBezTo>
                  <a:cubicBezTo>
                    <a:pt x="4556" y="745"/>
                    <a:pt x="2675" y="762"/>
                    <a:pt x="796" y="814"/>
                  </a:cubicBezTo>
                  <a:cubicBezTo>
                    <a:pt x="804" y="600"/>
                    <a:pt x="806" y="385"/>
                    <a:pt x="745" y="189"/>
                  </a:cubicBezTo>
                  <a:cubicBezTo>
                    <a:pt x="730" y="137"/>
                    <a:pt x="685" y="107"/>
                    <a:pt x="638" y="107"/>
                  </a:cubicBezTo>
                  <a:cubicBezTo>
                    <a:pt x="611" y="107"/>
                    <a:pt x="583" y="118"/>
                    <a:pt x="561" y="139"/>
                  </a:cubicBezTo>
                  <a:cubicBezTo>
                    <a:pt x="0" y="679"/>
                    <a:pt x="315" y="1609"/>
                    <a:pt x="483" y="2234"/>
                  </a:cubicBezTo>
                  <a:cubicBezTo>
                    <a:pt x="491" y="2264"/>
                    <a:pt x="517" y="2279"/>
                    <a:pt x="544" y="2279"/>
                  </a:cubicBezTo>
                  <a:cubicBezTo>
                    <a:pt x="570" y="2279"/>
                    <a:pt x="596" y="2264"/>
                    <a:pt x="604" y="2234"/>
                  </a:cubicBezTo>
                  <a:cubicBezTo>
                    <a:pt x="691" y="1883"/>
                    <a:pt x="789" y="1585"/>
                    <a:pt x="783" y="1217"/>
                  </a:cubicBezTo>
                  <a:cubicBezTo>
                    <a:pt x="783" y="1194"/>
                    <a:pt x="784" y="1168"/>
                    <a:pt x="784" y="1145"/>
                  </a:cubicBezTo>
                  <a:cubicBezTo>
                    <a:pt x="2640" y="1196"/>
                    <a:pt x="4498" y="1212"/>
                    <a:pt x="6357" y="1212"/>
                  </a:cubicBezTo>
                  <a:cubicBezTo>
                    <a:pt x="9309" y="1212"/>
                    <a:pt x="12262" y="1172"/>
                    <a:pt x="15210" y="1171"/>
                  </a:cubicBezTo>
                  <a:cubicBezTo>
                    <a:pt x="18623" y="1170"/>
                    <a:pt x="22035" y="1169"/>
                    <a:pt x="25447" y="1169"/>
                  </a:cubicBezTo>
                  <a:cubicBezTo>
                    <a:pt x="26860" y="1169"/>
                    <a:pt x="28273" y="1169"/>
                    <a:pt x="29687" y="1170"/>
                  </a:cubicBezTo>
                  <a:cubicBezTo>
                    <a:pt x="34396" y="1170"/>
                    <a:pt x="39108" y="1195"/>
                    <a:pt x="43819" y="1195"/>
                  </a:cubicBezTo>
                  <a:cubicBezTo>
                    <a:pt x="48751" y="1195"/>
                    <a:pt x="53682" y="1167"/>
                    <a:pt x="58609" y="1055"/>
                  </a:cubicBezTo>
                  <a:lnTo>
                    <a:pt x="58609" y="1055"/>
                  </a:lnTo>
                  <a:cubicBezTo>
                    <a:pt x="58594" y="1453"/>
                    <a:pt x="58654" y="1852"/>
                    <a:pt x="58785" y="2231"/>
                  </a:cubicBezTo>
                  <a:cubicBezTo>
                    <a:pt x="58792" y="2253"/>
                    <a:pt x="58812" y="2264"/>
                    <a:pt x="58831" y="2264"/>
                  </a:cubicBezTo>
                  <a:cubicBezTo>
                    <a:pt x="58851" y="2264"/>
                    <a:pt x="58870" y="2253"/>
                    <a:pt x="58877" y="2231"/>
                  </a:cubicBezTo>
                  <a:cubicBezTo>
                    <a:pt x="59021" y="1814"/>
                    <a:pt x="59054" y="1452"/>
                    <a:pt x="59052" y="1010"/>
                  </a:cubicBezTo>
                  <a:cubicBezTo>
                    <a:pt x="59054" y="804"/>
                    <a:pt x="59037" y="597"/>
                    <a:pt x="59005" y="392"/>
                  </a:cubicBezTo>
                  <a:cubicBezTo>
                    <a:pt x="58983" y="266"/>
                    <a:pt x="58870" y="141"/>
                    <a:pt x="58859" y="26"/>
                  </a:cubicBezTo>
                  <a:cubicBezTo>
                    <a:pt x="58857" y="9"/>
                    <a:pt x="58844" y="0"/>
                    <a:pt x="58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4" name="Google Shape;4134;p8"/>
            <p:cNvSpPr/>
            <p:nvPr/>
          </p:nvSpPr>
          <p:spPr>
            <a:xfrm>
              <a:off x="4237100" y="3996975"/>
              <a:ext cx="66750" cy="85450"/>
            </a:xfrm>
            <a:custGeom>
              <a:avLst/>
              <a:gdLst/>
              <a:ahLst/>
              <a:cxnLst/>
              <a:rect l="l" t="t" r="r" b="b"/>
              <a:pathLst>
                <a:path w="2670" h="3418" extrusionOk="0">
                  <a:moveTo>
                    <a:pt x="1096" y="965"/>
                  </a:moveTo>
                  <a:cubicBezTo>
                    <a:pt x="1157" y="1147"/>
                    <a:pt x="1212" y="1330"/>
                    <a:pt x="1268" y="1514"/>
                  </a:cubicBezTo>
                  <a:cubicBezTo>
                    <a:pt x="1215" y="1512"/>
                    <a:pt x="1162" y="1511"/>
                    <a:pt x="1108" y="1511"/>
                  </a:cubicBezTo>
                  <a:cubicBezTo>
                    <a:pt x="1039" y="1511"/>
                    <a:pt x="970" y="1513"/>
                    <a:pt x="901" y="1517"/>
                  </a:cubicBezTo>
                  <a:lnTo>
                    <a:pt x="899" y="1517"/>
                  </a:lnTo>
                  <a:cubicBezTo>
                    <a:pt x="971" y="1326"/>
                    <a:pt x="1037" y="1135"/>
                    <a:pt x="1096" y="965"/>
                  </a:cubicBezTo>
                  <a:close/>
                  <a:moveTo>
                    <a:pt x="1076" y="1"/>
                  </a:moveTo>
                  <a:cubicBezTo>
                    <a:pt x="984" y="1"/>
                    <a:pt x="895" y="55"/>
                    <a:pt x="858" y="169"/>
                  </a:cubicBezTo>
                  <a:cubicBezTo>
                    <a:pt x="702" y="650"/>
                    <a:pt x="569" y="1137"/>
                    <a:pt x="414" y="1617"/>
                  </a:cubicBezTo>
                  <a:cubicBezTo>
                    <a:pt x="271" y="1667"/>
                    <a:pt x="133" y="1731"/>
                    <a:pt x="17" y="1829"/>
                  </a:cubicBezTo>
                  <a:cubicBezTo>
                    <a:pt x="0" y="1846"/>
                    <a:pt x="8" y="1873"/>
                    <a:pt x="30" y="1880"/>
                  </a:cubicBezTo>
                  <a:cubicBezTo>
                    <a:pt x="122" y="1903"/>
                    <a:pt x="215" y="1919"/>
                    <a:pt x="309" y="1928"/>
                  </a:cubicBezTo>
                  <a:cubicBezTo>
                    <a:pt x="261" y="2072"/>
                    <a:pt x="213" y="2215"/>
                    <a:pt x="164" y="2357"/>
                  </a:cubicBezTo>
                  <a:cubicBezTo>
                    <a:pt x="123" y="2477"/>
                    <a:pt x="123" y="2692"/>
                    <a:pt x="13" y="2779"/>
                  </a:cubicBezTo>
                  <a:cubicBezTo>
                    <a:pt x="0" y="2792"/>
                    <a:pt x="0" y="2813"/>
                    <a:pt x="13" y="2828"/>
                  </a:cubicBezTo>
                  <a:cubicBezTo>
                    <a:pt x="43" y="2857"/>
                    <a:pt x="74" y="2871"/>
                    <a:pt x="107" y="2871"/>
                  </a:cubicBezTo>
                  <a:cubicBezTo>
                    <a:pt x="290" y="2871"/>
                    <a:pt x="522" y="2447"/>
                    <a:pt x="733" y="1942"/>
                  </a:cubicBezTo>
                  <a:cubicBezTo>
                    <a:pt x="930" y="1936"/>
                    <a:pt x="1127" y="1921"/>
                    <a:pt x="1322" y="1921"/>
                  </a:cubicBezTo>
                  <a:cubicBezTo>
                    <a:pt x="1347" y="1921"/>
                    <a:pt x="1372" y="1918"/>
                    <a:pt x="1396" y="1916"/>
                  </a:cubicBezTo>
                  <a:cubicBezTo>
                    <a:pt x="1396" y="1919"/>
                    <a:pt x="1398" y="1921"/>
                    <a:pt x="1399" y="1923"/>
                  </a:cubicBezTo>
                  <a:cubicBezTo>
                    <a:pt x="1541" y="2407"/>
                    <a:pt x="1608" y="2984"/>
                    <a:pt x="1942" y="3374"/>
                  </a:cubicBezTo>
                  <a:cubicBezTo>
                    <a:pt x="1968" y="3405"/>
                    <a:pt x="1998" y="3417"/>
                    <a:pt x="2028" y="3417"/>
                  </a:cubicBezTo>
                  <a:cubicBezTo>
                    <a:pt x="2096" y="3417"/>
                    <a:pt x="2162" y="3350"/>
                    <a:pt x="2172" y="3279"/>
                  </a:cubicBezTo>
                  <a:cubicBezTo>
                    <a:pt x="2231" y="2823"/>
                    <a:pt x="2023" y="2331"/>
                    <a:pt x="1885" y="1888"/>
                  </a:cubicBezTo>
                  <a:cubicBezTo>
                    <a:pt x="2131" y="1865"/>
                    <a:pt x="2379" y="1837"/>
                    <a:pt x="2622" y="1803"/>
                  </a:cubicBezTo>
                  <a:cubicBezTo>
                    <a:pt x="2669" y="1796"/>
                    <a:pt x="2669" y="1716"/>
                    <a:pt x="2622" y="1708"/>
                  </a:cubicBezTo>
                  <a:cubicBezTo>
                    <a:pt x="2376" y="1670"/>
                    <a:pt x="2085" y="1613"/>
                    <a:pt x="1787" y="1570"/>
                  </a:cubicBezTo>
                  <a:cubicBezTo>
                    <a:pt x="1644" y="1097"/>
                    <a:pt x="1491" y="628"/>
                    <a:pt x="1313" y="169"/>
                  </a:cubicBezTo>
                  <a:cubicBezTo>
                    <a:pt x="1270" y="60"/>
                    <a:pt x="117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5" name="Google Shape;4135;p8"/>
            <p:cNvSpPr/>
            <p:nvPr/>
          </p:nvSpPr>
          <p:spPr>
            <a:xfrm>
              <a:off x="5867625" y="3968150"/>
              <a:ext cx="50275" cy="70025"/>
            </a:xfrm>
            <a:custGeom>
              <a:avLst/>
              <a:gdLst/>
              <a:ahLst/>
              <a:cxnLst/>
              <a:rect l="l" t="t" r="r" b="b"/>
              <a:pathLst>
                <a:path w="2011" h="2801" extrusionOk="0">
                  <a:moveTo>
                    <a:pt x="235" y="1"/>
                  </a:moveTo>
                  <a:cubicBezTo>
                    <a:pt x="115" y="1"/>
                    <a:pt x="1" y="122"/>
                    <a:pt x="9" y="241"/>
                  </a:cubicBezTo>
                  <a:cubicBezTo>
                    <a:pt x="55" y="950"/>
                    <a:pt x="1" y="1673"/>
                    <a:pt x="109" y="2375"/>
                  </a:cubicBezTo>
                  <a:cubicBezTo>
                    <a:pt x="119" y="2444"/>
                    <a:pt x="184" y="2479"/>
                    <a:pt x="249" y="2479"/>
                  </a:cubicBezTo>
                  <a:cubicBezTo>
                    <a:pt x="314" y="2479"/>
                    <a:pt x="377" y="2444"/>
                    <a:pt x="386" y="2375"/>
                  </a:cubicBezTo>
                  <a:cubicBezTo>
                    <a:pt x="480" y="1773"/>
                    <a:pt x="455" y="1158"/>
                    <a:pt x="475" y="549"/>
                  </a:cubicBezTo>
                  <a:lnTo>
                    <a:pt x="475" y="549"/>
                  </a:lnTo>
                  <a:cubicBezTo>
                    <a:pt x="650" y="604"/>
                    <a:pt x="818" y="677"/>
                    <a:pt x="959" y="797"/>
                  </a:cubicBezTo>
                  <a:cubicBezTo>
                    <a:pt x="1274" y="1064"/>
                    <a:pt x="831" y="1268"/>
                    <a:pt x="601" y="1366"/>
                  </a:cubicBezTo>
                  <a:cubicBezTo>
                    <a:pt x="356" y="1472"/>
                    <a:pt x="510" y="1813"/>
                    <a:pt x="738" y="1813"/>
                  </a:cubicBezTo>
                  <a:cubicBezTo>
                    <a:pt x="754" y="1813"/>
                    <a:pt x="771" y="1811"/>
                    <a:pt x="788" y="1808"/>
                  </a:cubicBezTo>
                  <a:cubicBezTo>
                    <a:pt x="871" y="1790"/>
                    <a:pt x="988" y="1773"/>
                    <a:pt x="1098" y="1773"/>
                  </a:cubicBezTo>
                  <a:cubicBezTo>
                    <a:pt x="1317" y="1773"/>
                    <a:pt x="1509" y="1841"/>
                    <a:pt x="1354" y="2111"/>
                  </a:cubicBezTo>
                  <a:cubicBezTo>
                    <a:pt x="1182" y="2413"/>
                    <a:pt x="731" y="2351"/>
                    <a:pt x="439" y="2367"/>
                  </a:cubicBezTo>
                  <a:cubicBezTo>
                    <a:pt x="388" y="2367"/>
                    <a:pt x="357" y="2421"/>
                    <a:pt x="381" y="2465"/>
                  </a:cubicBezTo>
                  <a:cubicBezTo>
                    <a:pt x="521" y="2701"/>
                    <a:pt x="736" y="2801"/>
                    <a:pt x="961" y="2801"/>
                  </a:cubicBezTo>
                  <a:cubicBezTo>
                    <a:pt x="1318" y="2801"/>
                    <a:pt x="1698" y="2550"/>
                    <a:pt x="1835" y="2198"/>
                  </a:cubicBezTo>
                  <a:cubicBezTo>
                    <a:pt x="2010" y="1740"/>
                    <a:pt x="1785" y="1488"/>
                    <a:pt x="1452" y="1378"/>
                  </a:cubicBezTo>
                  <a:cubicBezTo>
                    <a:pt x="1598" y="1206"/>
                    <a:pt x="1667" y="992"/>
                    <a:pt x="1544" y="730"/>
                  </a:cubicBezTo>
                  <a:cubicBezTo>
                    <a:pt x="1323" y="254"/>
                    <a:pt x="737" y="39"/>
                    <a:pt x="248" y="1"/>
                  </a:cubicBezTo>
                  <a:cubicBezTo>
                    <a:pt x="244" y="1"/>
                    <a:pt x="239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6" name="Google Shape;4136;p8"/>
            <p:cNvSpPr/>
            <p:nvPr/>
          </p:nvSpPr>
          <p:spPr>
            <a:xfrm>
              <a:off x="5861100" y="3316850"/>
              <a:ext cx="52475" cy="58625"/>
            </a:xfrm>
            <a:custGeom>
              <a:avLst/>
              <a:gdLst/>
              <a:ahLst/>
              <a:cxnLst/>
              <a:rect l="l" t="t" r="r" b="b"/>
              <a:pathLst>
                <a:path w="2099" h="2345" extrusionOk="0">
                  <a:moveTo>
                    <a:pt x="834" y="1"/>
                  </a:moveTo>
                  <a:cubicBezTo>
                    <a:pt x="377" y="1"/>
                    <a:pt x="31" y="722"/>
                    <a:pt x="16" y="1152"/>
                  </a:cubicBezTo>
                  <a:cubicBezTo>
                    <a:pt x="1" y="1549"/>
                    <a:pt x="168" y="1910"/>
                    <a:pt x="495" y="2139"/>
                  </a:cubicBezTo>
                  <a:cubicBezTo>
                    <a:pt x="699" y="2283"/>
                    <a:pt x="927" y="2345"/>
                    <a:pt x="1158" y="2345"/>
                  </a:cubicBezTo>
                  <a:cubicBezTo>
                    <a:pt x="1473" y="2345"/>
                    <a:pt x="1792" y="2229"/>
                    <a:pt x="2056" y="2048"/>
                  </a:cubicBezTo>
                  <a:cubicBezTo>
                    <a:pt x="2099" y="2020"/>
                    <a:pt x="2079" y="1966"/>
                    <a:pt x="2033" y="1959"/>
                  </a:cubicBezTo>
                  <a:cubicBezTo>
                    <a:pt x="1471" y="1885"/>
                    <a:pt x="493" y="1957"/>
                    <a:pt x="409" y="1195"/>
                  </a:cubicBezTo>
                  <a:cubicBezTo>
                    <a:pt x="362" y="765"/>
                    <a:pt x="666" y="242"/>
                    <a:pt x="1133" y="242"/>
                  </a:cubicBezTo>
                  <a:cubicBezTo>
                    <a:pt x="1147" y="242"/>
                    <a:pt x="1161" y="242"/>
                    <a:pt x="1175" y="243"/>
                  </a:cubicBezTo>
                  <a:cubicBezTo>
                    <a:pt x="1216" y="243"/>
                    <a:pt x="1236" y="194"/>
                    <a:pt x="1208" y="164"/>
                  </a:cubicBezTo>
                  <a:cubicBezTo>
                    <a:pt x="1078" y="49"/>
                    <a:pt x="952" y="1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7" name="Google Shape;4137;p8"/>
            <p:cNvSpPr/>
            <p:nvPr/>
          </p:nvSpPr>
          <p:spPr>
            <a:xfrm>
              <a:off x="5059925" y="4139850"/>
              <a:ext cx="77525" cy="52525"/>
            </a:xfrm>
            <a:custGeom>
              <a:avLst/>
              <a:gdLst/>
              <a:ahLst/>
              <a:cxnLst/>
              <a:rect l="l" t="t" r="r" b="b"/>
              <a:pathLst>
                <a:path w="3101" h="2101" extrusionOk="0">
                  <a:moveTo>
                    <a:pt x="1572" y="299"/>
                  </a:moveTo>
                  <a:cubicBezTo>
                    <a:pt x="1551" y="319"/>
                    <a:pt x="1536" y="345"/>
                    <a:pt x="1526" y="374"/>
                  </a:cubicBezTo>
                  <a:lnTo>
                    <a:pt x="1520" y="371"/>
                  </a:lnTo>
                  <a:cubicBezTo>
                    <a:pt x="1513" y="399"/>
                    <a:pt x="1510" y="427"/>
                    <a:pt x="1505" y="453"/>
                  </a:cubicBezTo>
                  <a:cubicBezTo>
                    <a:pt x="1422" y="992"/>
                    <a:pt x="953" y="1414"/>
                    <a:pt x="422" y="1414"/>
                  </a:cubicBezTo>
                  <a:cubicBezTo>
                    <a:pt x="405" y="1414"/>
                    <a:pt x="388" y="1414"/>
                    <a:pt x="371" y="1413"/>
                  </a:cubicBezTo>
                  <a:lnTo>
                    <a:pt x="371" y="1411"/>
                  </a:lnTo>
                  <a:cubicBezTo>
                    <a:pt x="466" y="1035"/>
                    <a:pt x="795" y="748"/>
                    <a:pt x="1106" y="537"/>
                  </a:cubicBezTo>
                  <a:cubicBezTo>
                    <a:pt x="1252" y="438"/>
                    <a:pt x="1408" y="360"/>
                    <a:pt x="1572" y="299"/>
                  </a:cubicBezTo>
                  <a:close/>
                  <a:moveTo>
                    <a:pt x="1677" y="1"/>
                  </a:moveTo>
                  <a:cubicBezTo>
                    <a:pt x="1464" y="1"/>
                    <a:pt x="1214" y="117"/>
                    <a:pt x="1054" y="197"/>
                  </a:cubicBezTo>
                  <a:cubicBezTo>
                    <a:pt x="527" y="461"/>
                    <a:pt x="48" y="958"/>
                    <a:pt x="1" y="1565"/>
                  </a:cubicBezTo>
                  <a:cubicBezTo>
                    <a:pt x="1" y="1644"/>
                    <a:pt x="53" y="1711"/>
                    <a:pt x="127" y="1731"/>
                  </a:cubicBezTo>
                  <a:cubicBezTo>
                    <a:pt x="231" y="1753"/>
                    <a:pt x="331" y="1763"/>
                    <a:pt x="428" y="1763"/>
                  </a:cubicBezTo>
                  <a:cubicBezTo>
                    <a:pt x="869" y="1763"/>
                    <a:pt x="1238" y="1549"/>
                    <a:pt x="1503" y="1222"/>
                  </a:cubicBezTo>
                  <a:cubicBezTo>
                    <a:pt x="1556" y="1473"/>
                    <a:pt x="1672" y="1705"/>
                    <a:pt x="1843" y="1897"/>
                  </a:cubicBezTo>
                  <a:cubicBezTo>
                    <a:pt x="1972" y="2043"/>
                    <a:pt x="2121" y="2101"/>
                    <a:pt x="2274" y="2101"/>
                  </a:cubicBezTo>
                  <a:cubicBezTo>
                    <a:pt x="2560" y="2101"/>
                    <a:pt x="2859" y="1899"/>
                    <a:pt x="3067" y="1696"/>
                  </a:cubicBezTo>
                  <a:cubicBezTo>
                    <a:pt x="3100" y="1663"/>
                    <a:pt x="3069" y="1608"/>
                    <a:pt x="3030" y="1608"/>
                  </a:cubicBezTo>
                  <a:cubicBezTo>
                    <a:pt x="3021" y="1608"/>
                    <a:pt x="3013" y="1611"/>
                    <a:pt x="3004" y="1616"/>
                  </a:cubicBezTo>
                  <a:cubicBezTo>
                    <a:pt x="2881" y="1694"/>
                    <a:pt x="2769" y="1728"/>
                    <a:pt x="2667" y="1728"/>
                  </a:cubicBezTo>
                  <a:cubicBezTo>
                    <a:pt x="2160" y="1728"/>
                    <a:pt x="1915" y="880"/>
                    <a:pt x="1882" y="422"/>
                  </a:cubicBezTo>
                  <a:cubicBezTo>
                    <a:pt x="1876" y="325"/>
                    <a:pt x="1820" y="271"/>
                    <a:pt x="1753" y="251"/>
                  </a:cubicBezTo>
                  <a:cubicBezTo>
                    <a:pt x="1775" y="248"/>
                    <a:pt x="1797" y="246"/>
                    <a:pt x="1819" y="246"/>
                  </a:cubicBezTo>
                  <a:cubicBezTo>
                    <a:pt x="1867" y="246"/>
                    <a:pt x="1914" y="255"/>
                    <a:pt x="1959" y="273"/>
                  </a:cubicBezTo>
                  <a:cubicBezTo>
                    <a:pt x="1967" y="276"/>
                    <a:pt x="1974" y="278"/>
                    <a:pt x="1981" y="278"/>
                  </a:cubicBezTo>
                  <a:cubicBezTo>
                    <a:pt x="2014" y="278"/>
                    <a:pt x="2041" y="242"/>
                    <a:pt x="2023" y="209"/>
                  </a:cubicBezTo>
                  <a:cubicBezTo>
                    <a:pt x="1950" y="54"/>
                    <a:pt x="1822" y="1"/>
                    <a:pt x="16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8" name="Google Shape;4138;p8"/>
            <p:cNvSpPr/>
            <p:nvPr/>
          </p:nvSpPr>
          <p:spPr>
            <a:xfrm>
              <a:off x="5937150" y="3384000"/>
              <a:ext cx="60175" cy="589050"/>
            </a:xfrm>
            <a:custGeom>
              <a:avLst/>
              <a:gdLst/>
              <a:ahLst/>
              <a:cxnLst/>
              <a:rect l="l" t="t" r="r" b="b"/>
              <a:pathLst>
                <a:path w="2407" h="23562" extrusionOk="0">
                  <a:moveTo>
                    <a:pt x="890" y="0"/>
                  </a:moveTo>
                  <a:cubicBezTo>
                    <a:pt x="676" y="0"/>
                    <a:pt x="461" y="25"/>
                    <a:pt x="245" y="90"/>
                  </a:cubicBezTo>
                  <a:cubicBezTo>
                    <a:pt x="63" y="144"/>
                    <a:pt x="63" y="403"/>
                    <a:pt x="245" y="459"/>
                  </a:cubicBezTo>
                  <a:cubicBezTo>
                    <a:pt x="425" y="512"/>
                    <a:pt x="612" y="539"/>
                    <a:pt x="801" y="544"/>
                  </a:cubicBezTo>
                  <a:cubicBezTo>
                    <a:pt x="569" y="4325"/>
                    <a:pt x="678" y="8131"/>
                    <a:pt x="678" y="11921"/>
                  </a:cubicBezTo>
                  <a:cubicBezTo>
                    <a:pt x="678" y="13863"/>
                    <a:pt x="676" y="15805"/>
                    <a:pt x="683" y="17747"/>
                  </a:cubicBezTo>
                  <a:cubicBezTo>
                    <a:pt x="689" y="19457"/>
                    <a:pt x="520" y="21312"/>
                    <a:pt x="766" y="23025"/>
                  </a:cubicBezTo>
                  <a:cubicBezTo>
                    <a:pt x="499" y="23025"/>
                    <a:pt x="220" y="23036"/>
                    <a:pt x="13" y="23203"/>
                  </a:cubicBezTo>
                  <a:cubicBezTo>
                    <a:pt x="0" y="23217"/>
                    <a:pt x="0" y="23238"/>
                    <a:pt x="13" y="23251"/>
                  </a:cubicBezTo>
                  <a:cubicBezTo>
                    <a:pt x="243" y="23438"/>
                    <a:pt x="545" y="23420"/>
                    <a:pt x="832" y="23427"/>
                  </a:cubicBezTo>
                  <a:cubicBezTo>
                    <a:pt x="838" y="23459"/>
                    <a:pt x="842" y="23494"/>
                    <a:pt x="848" y="23527"/>
                  </a:cubicBezTo>
                  <a:cubicBezTo>
                    <a:pt x="852" y="23550"/>
                    <a:pt x="873" y="23561"/>
                    <a:pt x="894" y="23561"/>
                  </a:cubicBezTo>
                  <a:cubicBezTo>
                    <a:pt x="916" y="23561"/>
                    <a:pt x="937" y="23550"/>
                    <a:pt x="942" y="23527"/>
                  </a:cubicBezTo>
                  <a:cubicBezTo>
                    <a:pt x="948" y="23492"/>
                    <a:pt x="952" y="23458"/>
                    <a:pt x="958" y="23423"/>
                  </a:cubicBezTo>
                  <a:cubicBezTo>
                    <a:pt x="1396" y="23420"/>
                    <a:pt x="1788" y="23343"/>
                    <a:pt x="2228" y="23287"/>
                  </a:cubicBezTo>
                  <a:cubicBezTo>
                    <a:pt x="2310" y="23287"/>
                    <a:pt x="2310" y="23164"/>
                    <a:pt x="2228" y="23164"/>
                  </a:cubicBezTo>
                  <a:cubicBezTo>
                    <a:pt x="1831" y="23114"/>
                    <a:pt x="1472" y="23021"/>
                    <a:pt x="1073" y="23021"/>
                  </a:cubicBezTo>
                  <a:cubicBezTo>
                    <a:pt x="1057" y="23021"/>
                    <a:pt x="1040" y="23021"/>
                    <a:pt x="1024" y="23021"/>
                  </a:cubicBezTo>
                  <a:cubicBezTo>
                    <a:pt x="1250" y="21424"/>
                    <a:pt x="1099" y="19703"/>
                    <a:pt x="1106" y="18108"/>
                  </a:cubicBezTo>
                  <a:cubicBezTo>
                    <a:pt x="1112" y="16045"/>
                    <a:pt x="1111" y="13981"/>
                    <a:pt x="1111" y="11917"/>
                  </a:cubicBezTo>
                  <a:cubicBezTo>
                    <a:pt x="1111" y="8128"/>
                    <a:pt x="1219" y="4322"/>
                    <a:pt x="988" y="541"/>
                  </a:cubicBezTo>
                  <a:cubicBezTo>
                    <a:pt x="1439" y="526"/>
                    <a:pt x="1890" y="411"/>
                    <a:pt x="2341" y="336"/>
                  </a:cubicBezTo>
                  <a:cubicBezTo>
                    <a:pt x="2407" y="329"/>
                    <a:pt x="2407" y="220"/>
                    <a:pt x="2343" y="208"/>
                  </a:cubicBezTo>
                  <a:cubicBezTo>
                    <a:pt x="1858" y="128"/>
                    <a:pt x="1376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39" name="Google Shape;4139;p8"/>
            <p:cNvSpPr/>
            <p:nvPr/>
          </p:nvSpPr>
          <p:spPr>
            <a:xfrm>
              <a:off x="6005600" y="3570025"/>
              <a:ext cx="72600" cy="117400"/>
            </a:xfrm>
            <a:custGeom>
              <a:avLst/>
              <a:gdLst/>
              <a:ahLst/>
              <a:cxnLst/>
              <a:rect l="l" t="t" r="r" b="b"/>
              <a:pathLst>
                <a:path w="2904" h="4696" extrusionOk="0">
                  <a:moveTo>
                    <a:pt x="1078" y="490"/>
                  </a:moveTo>
                  <a:lnTo>
                    <a:pt x="1078" y="490"/>
                  </a:lnTo>
                  <a:cubicBezTo>
                    <a:pt x="1148" y="1263"/>
                    <a:pt x="966" y="1983"/>
                    <a:pt x="717" y="2690"/>
                  </a:cubicBezTo>
                  <a:cubicBezTo>
                    <a:pt x="707" y="2572"/>
                    <a:pt x="699" y="2452"/>
                    <a:pt x="694" y="2334"/>
                  </a:cubicBezTo>
                  <a:cubicBezTo>
                    <a:pt x="669" y="1812"/>
                    <a:pt x="686" y="941"/>
                    <a:pt x="1078" y="490"/>
                  </a:cubicBezTo>
                  <a:close/>
                  <a:moveTo>
                    <a:pt x="1203" y="0"/>
                  </a:moveTo>
                  <a:cubicBezTo>
                    <a:pt x="1174" y="0"/>
                    <a:pt x="1145" y="7"/>
                    <a:pt x="1120" y="21"/>
                  </a:cubicBezTo>
                  <a:cubicBezTo>
                    <a:pt x="123" y="595"/>
                    <a:pt x="281" y="2400"/>
                    <a:pt x="474" y="3335"/>
                  </a:cubicBezTo>
                  <a:cubicBezTo>
                    <a:pt x="474" y="3336"/>
                    <a:pt x="474" y="3338"/>
                    <a:pt x="474" y="3340"/>
                  </a:cubicBezTo>
                  <a:cubicBezTo>
                    <a:pt x="310" y="3766"/>
                    <a:pt x="143" y="4193"/>
                    <a:pt x="12" y="4629"/>
                  </a:cubicBezTo>
                  <a:cubicBezTo>
                    <a:pt x="1" y="4663"/>
                    <a:pt x="34" y="4696"/>
                    <a:pt x="65" y="4696"/>
                  </a:cubicBezTo>
                  <a:cubicBezTo>
                    <a:pt x="78" y="4696"/>
                    <a:pt x="89" y="4691"/>
                    <a:pt x="99" y="4680"/>
                  </a:cubicBezTo>
                  <a:cubicBezTo>
                    <a:pt x="305" y="4416"/>
                    <a:pt x="487" y="4135"/>
                    <a:pt x="643" y="3840"/>
                  </a:cubicBezTo>
                  <a:cubicBezTo>
                    <a:pt x="796" y="4175"/>
                    <a:pt x="1035" y="4498"/>
                    <a:pt x="1353" y="4573"/>
                  </a:cubicBezTo>
                  <a:cubicBezTo>
                    <a:pt x="1418" y="4588"/>
                    <a:pt x="1478" y="4596"/>
                    <a:pt x="1533" y="4596"/>
                  </a:cubicBezTo>
                  <a:cubicBezTo>
                    <a:pt x="1916" y="4596"/>
                    <a:pt x="2076" y="4252"/>
                    <a:pt x="2180" y="3887"/>
                  </a:cubicBezTo>
                  <a:cubicBezTo>
                    <a:pt x="2206" y="3896"/>
                    <a:pt x="2231" y="3899"/>
                    <a:pt x="2256" y="3899"/>
                  </a:cubicBezTo>
                  <a:cubicBezTo>
                    <a:pt x="2433" y="3899"/>
                    <a:pt x="2604" y="3714"/>
                    <a:pt x="2858" y="3558"/>
                  </a:cubicBezTo>
                  <a:cubicBezTo>
                    <a:pt x="2904" y="3530"/>
                    <a:pt x="2902" y="3445"/>
                    <a:pt x="2841" y="3435"/>
                  </a:cubicBezTo>
                  <a:cubicBezTo>
                    <a:pt x="2806" y="3429"/>
                    <a:pt x="2770" y="3427"/>
                    <a:pt x="2733" y="3427"/>
                  </a:cubicBezTo>
                  <a:cubicBezTo>
                    <a:pt x="2644" y="3427"/>
                    <a:pt x="2553" y="3439"/>
                    <a:pt x="2468" y="3439"/>
                  </a:cubicBezTo>
                  <a:cubicBezTo>
                    <a:pt x="2368" y="3439"/>
                    <a:pt x="2278" y="3422"/>
                    <a:pt x="2211" y="3351"/>
                  </a:cubicBezTo>
                  <a:cubicBezTo>
                    <a:pt x="2171" y="3307"/>
                    <a:pt x="2120" y="3287"/>
                    <a:pt x="2071" y="3287"/>
                  </a:cubicBezTo>
                  <a:cubicBezTo>
                    <a:pt x="1962" y="3287"/>
                    <a:pt x="1855" y="3379"/>
                    <a:pt x="1850" y="3500"/>
                  </a:cubicBezTo>
                  <a:cubicBezTo>
                    <a:pt x="1836" y="3973"/>
                    <a:pt x="1701" y="4148"/>
                    <a:pt x="1533" y="4148"/>
                  </a:cubicBezTo>
                  <a:cubicBezTo>
                    <a:pt x="1287" y="4148"/>
                    <a:pt x="969" y="3774"/>
                    <a:pt x="850" y="3415"/>
                  </a:cubicBezTo>
                  <a:cubicBezTo>
                    <a:pt x="1316" y="2373"/>
                    <a:pt x="1540" y="1159"/>
                    <a:pt x="1367" y="121"/>
                  </a:cubicBezTo>
                  <a:cubicBezTo>
                    <a:pt x="1354" y="43"/>
                    <a:pt x="127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0" name="Google Shape;4140;p8"/>
            <p:cNvSpPr/>
            <p:nvPr/>
          </p:nvSpPr>
          <p:spPr>
            <a:xfrm>
              <a:off x="5268050" y="3321100"/>
              <a:ext cx="58850" cy="82425"/>
            </a:xfrm>
            <a:custGeom>
              <a:avLst/>
              <a:gdLst/>
              <a:ahLst/>
              <a:cxnLst/>
              <a:rect l="l" t="t" r="r" b="b"/>
              <a:pathLst>
                <a:path w="2354" h="3297" extrusionOk="0">
                  <a:moveTo>
                    <a:pt x="1035" y="0"/>
                  </a:moveTo>
                  <a:cubicBezTo>
                    <a:pt x="817" y="0"/>
                    <a:pt x="599" y="5"/>
                    <a:pt x="381" y="5"/>
                  </a:cubicBezTo>
                  <a:cubicBezTo>
                    <a:pt x="346" y="5"/>
                    <a:pt x="311" y="4"/>
                    <a:pt x="276" y="4"/>
                  </a:cubicBezTo>
                  <a:cubicBezTo>
                    <a:pt x="158" y="4"/>
                    <a:pt x="63" y="99"/>
                    <a:pt x="63" y="217"/>
                  </a:cubicBezTo>
                  <a:cubicBezTo>
                    <a:pt x="38" y="811"/>
                    <a:pt x="58" y="1404"/>
                    <a:pt x="83" y="1997"/>
                  </a:cubicBezTo>
                  <a:cubicBezTo>
                    <a:pt x="98" y="2360"/>
                    <a:pt x="1" y="3023"/>
                    <a:pt x="303" y="3288"/>
                  </a:cubicBezTo>
                  <a:cubicBezTo>
                    <a:pt x="309" y="3294"/>
                    <a:pt x="317" y="3297"/>
                    <a:pt x="325" y="3297"/>
                  </a:cubicBezTo>
                  <a:cubicBezTo>
                    <a:pt x="333" y="3297"/>
                    <a:pt x="341" y="3294"/>
                    <a:pt x="347" y="3288"/>
                  </a:cubicBezTo>
                  <a:cubicBezTo>
                    <a:pt x="614" y="3046"/>
                    <a:pt x="513" y="2521"/>
                    <a:pt x="503" y="2197"/>
                  </a:cubicBezTo>
                  <a:cubicBezTo>
                    <a:pt x="501" y="2109"/>
                    <a:pt x="499" y="2020"/>
                    <a:pt x="498" y="1933"/>
                  </a:cubicBezTo>
                  <a:lnTo>
                    <a:pt x="498" y="1933"/>
                  </a:lnTo>
                  <a:cubicBezTo>
                    <a:pt x="564" y="1946"/>
                    <a:pt x="635" y="1951"/>
                    <a:pt x="707" y="1951"/>
                  </a:cubicBezTo>
                  <a:cubicBezTo>
                    <a:pt x="977" y="1951"/>
                    <a:pt x="1271" y="1877"/>
                    <a:pt x="1484" y="1845"/>
                  </a:cubicBezTo>
                  <a:cubicBezTo>
                    <a:pt x="1538" y="1837"/>
                    <a:pt x="1535" y="1763"/>
                    <a:pt x="1497" y="1740"/>
                  </a:cubicBezTo>
                  <a:cubicBezTo>
                    <a:pt x="1305" y="1612"/>
                    <a:pt x="1003" y="1512"/>
                    <a:pt x="722" y="1512"/>
                  </a:cubicBezTo>
                  <a:cubicBezTo>
                    <a:pt x="642" y="1512"/>
                    <a:pt x="563" y="1520"/>
                    <a:pt x="490" y="1538"/>
                  </a:cubicBezTo>
                  <a:cubicBezTo>
                    <a:pt x="483" y="1171"/>
                    <a:pt x="480" y="805"/>
                    <a:pt x="488" y="437"/>
                  </a:cubicBezTo>
                  <a:lnTo>
                    <a:pt x="488" y="437"/>
                  </a:lnTo>
                  <a:cubicBezTo>
                    <a:pt x="707" y="444"/>
                    <a:pt x="926" y="456"/>
                    <a:pt x="1144" y="456"/>
                  </a:cubicBezTo>
                  <a:cubicBezTo>
                    <a:pt x="1546" y="456"/>
                    <a:pt x="1940" y="415"/>
                    <a:pt x="2307" y="222"/>
                  </a:cubicBezTo>
                  <a:cubicBezTo>
                    <a:pt x="2353" y="195"/>
                    <a:pt x="2345" y="127"/>
                    <a:pt x="2292" y="111"/>
                  </a:cubicBezTo>
                  <a:cubicBezTo>
                    <a:pt x="1880" y="16"/>
                    <a:pt x="1458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1" name="Google Shape;4141;p8"/>
            <p:cNvSpPr/>
            <p:nvPr/>
          </p:nvSpPr>
          <p:spPr>
            <a:xfrm>
              <a:off x="4265150" y="4346100"/>
              <a:ext cx="727450" cy="649800"/>
            </a:xfrm>
            <a:custGeom>
              <a:avLst/>
              <a:gdLst/>
              <a:ahLst/>
              <a:cxnLst/>
              <a:rect l="l" t="t" r="r" b="b"/>
              <a:pathLst>
                <a:path w="29098" h="25992" extrusionOk="0">
                  <a:moveTo>
                    <a:pt x="9278" y="2410"/>
                  </a:moveTo>
                  <a:cubicBezTo>
                    <a:pt x="9374" y="2464"/>
                    <a:pt x="9469" y="2516"/>
                    <a:pt x="9564" y="2572"/>
                  </a:cubicBezTo>
                  <a:lnTo>
                    <a:pt x="9564" y="2574"/>
                  </a:lnTo>
                  <a:cubicBezTo>
                    <a:pt x="9856" y="2748"/>
                    <a:pt x="10097" y="3048"/>
                    <a:pt x="10425" y="3127"/>
                  </a:cubicBezTo>
                  <a:cubicBezTo>
                    <a:pt x="10212" y="3333"/>
                    <a:pt x="9982" y="3629"/>
                    <a:pt x="9748" y="3973"/>
                  </a:cubicBezTo>
                  <a:cubicBezTo>
                    <a:pt x="9849" y="3681"/>
                    <a:pt x="9651" y="3333"/>
                    <a:pt x="9556" y="3054"/>
                  </a:cubicBezTo>
                  <a:cubicBezTo>
                    <a:pt x="9479" y="2833"/>
                    <a:pt x="9387" y="2618"/>
                    <a:pt x="9278" y="2410"/>
                  </a:cubicBezTo>
                  <a:close/>
                  <a:moveTo>
                    <a:pt x="3960" y="3146"/>
                  </a:moveTo>
                  <a:cubicBezTo>
                    <a:pt x="4106" y="3428"/>
                    <a:pt x="4244" y="3717"/>
                    <a:pt x="4365" y="4009"/>
                  </a:cubicBezTo>
                  <a:cubicBezTo>
                    <a:pt x="4400" y="4091"/>
                    <a:pt x="4434" y="4180"/>
                    <a:pt x="4469" y="4267"/>
                  </a:cubicBezTo>
                  <a:cubicBezTo>
                    <a:pt x="4188" y="4062"/>
                    <a:pt x="3877" y="3857"/>
                    <a:pt x="3596" y="3778"/>
                  </a:cubicBezTo>
                  <a:cubicBezTo>
                    <a:pt x="3713" y="3566"/>
                    <a:pt x="3837" y="3356"/>
                    <a:pt x="3960" y="3146"/>
                  </a:cubicBezTo>
                  <a:close/>
                  <a:moveTo>
                    <a:pt x="7840" y="1583"/>
                  </a:moveTo>
                  <a:lnTo>
                    <a:pt x="7956" y="1657"/>
                  </a:lnTo>
                  <a:cubicBezTo>
                    <a:pt x="8317" y="1888"/>
                    <a:pt x="8696" y="2088"/>
                    <a:pt x="9070" y="2295"/>
                  </a:cubicBezTo>
                  <a:cubicBezTo>
                    <a:pt x="9147" y="2618"/>
                    <a:pt x="9228" y="2938"/>
                    <a:pt x="9321" y="3258"/>
                  </a:cubicBezTo>
                  <a:cubicBezTo>
                    <a:pt x="9398" y="3527"/>
                    <a:pt x="9420" y="3855"/>
                    <a:pt x="9664" y="4022"/>
                  </a:cubicBezTo>
                  <a:cubicBezTo>
                    <a:pt x="9671" y="4027"/>
                    <a:pt x="9680" y="4030"/>
                    <a:pt x="9688" y="4030"/>
                  </a:cubicBezTo>
                  <a:cubicBezTo>
                    <a:pt x="9698" y="4030"/>
                    <a:pt x="9708" y="4026"/>
                    <a:pt x="9716" y="4019"/>
                  </a:cubicBezTo>
                  <a:lnTo>
                    <a:pt x="9716" y="4019"/>
                  </a:lnTo>
                  <a:cubicBezTo>
                    <a:pt x="9493" y="4350"/>
                    <a:pt x="9267" y="4724"/>
                    <a:pt x="9049" y="5111"/>
                  </a:cubicBezTo>
                  <a:cubicBezTo>
                    <a:pt x="9057" y="5087"/>
                    <a:pt x="9059" y="5062"/>
                    <a:pt x="9052" y="5038"/>
                  </a:cubicBezTo>
                  <a:cubicBezTo>
                    <a:pt x="8868" y="4336"/>
                    <a:pt x="8635" y="3632"/>
                    <a:pt x="8425" y="2936"/>
                  </a:cubicBezTo>
                  <a:cubicBezTo>
                    <a:pt x="8283" y="2467"/>
                    <a:pt x="8120" y="1983"/>
                    <a:pt x="7840" y="1583"/>
                  </a:cubicBezTo>
                  <a:close/>
                  <a:moveTo>
                    <a:pt x="4543" y="2218"/>
                  </a:moveTo>
                  <a:cubicBezTo>
                    <a:pt x="4923" y="3241"/>
                    <a:pt x="5328" y="4344"/>
                    <a:pt x="5901" y="5289"/>
                  </a:cubicBezTo>
                  <a:cubicBezTo>
                    <a:pt x="5633" y="5108"/>
                    <a:pt x="5368" y="4931"/>
                    <a:pt x="5102" y="4749"/>
                  </a:cubicBezTo>
                  <a:cubicBezTo>
                    <a:pt x="5081" y="4736"/>
                    <a:pt x="5058" y="4716"/>
                    <a:pt x="5035" y="4700"/>
                  </a:cubicBezTo>
                  <a:cubicBezTo>
                    <a:pt x="4953" y="4298"/>
                    <a:pt x="4739" y="3899"/>
                    <a:pt x="4574" y="3545"/>
                  </a:cubicBezTo>
                  <a:cubicBezTo>
                    <a:pt x="4488" y="3361"/>
                    <a:pt x="4344" y="3030"/>
                    <a:pt x="4142" y="2839"/>
                  </a:cubicBezTo>
                  <a:cubicBezTo>
                    <a:pt x="4272" y="2630"/>
                    <a:pt x="4410" y="2424"/>
                    <a:pt x="4543" y="2218"/>
                  </a:cubicBezTo>
                  <a:close/>
                  <a:moveTo>
                    <a:pt x="5122" y="1348"/>
                  </a:moveTo>
                  <a:cubicBezTo>
                    <a:pt x="5589" y="2333"/>
                    <a:pt x="6048" y="3282"/>
                    <a:pt x="6409" y="4316"/>
                  </a:cubicBezTo>
                  <a:cubicBezTo>
                    <a:pt x="6591" y="4841"/>
                    <a:pt x="6752" y="5477"/>
                    <a:pt x="7010" y="6037"/>
                  </a:cubicBezTo>
                  <a:cubicBezTo>
                    <a:pt x="6778" y="5881"/>
                    <a:pt x="6549" y="5725"/>
                    <a:pt x="6317" y="5569"/>
                  </a:cubicBezTo>
                  <a:cubicBezTo>
                    <a:pt x="6196" y="4920"/>
                    <a:pt x="5788" y="4337"/>
                    <a:pt x="5489" y="3756"/>
                  </a:cubicBezTo>
                  <a:cubicBezTo>
                    <a:pt x="5199" y="3192"/>
                    <a:pt x="5074" y="2520"/>
                    <a:pt x="4667" y="2026"/>
                  </a:cubicBezTo>
                  <a:cubicBezTo>
                    <a:pt x="4817" y="1798"/>
                    <a:pt x="4967" y="1573"/>
                    <a:pt x="5122" y="1348"/>
                  </a:cubicBezTo>
                  <a:close/>
                  <a:moveTo>
                    <a:pt x="5923" y="435"/>
                  </a:moveTo>
                  <a:cubicBezTo>
                    <a:pt x="5954" y="435"/>
                    <a:pt x="5986" y="443"/>
                    <a:pt x="6016" y="459"/>
                  </a:cubicBezTo>
                  <a:cubicBezTo>
                    <a:pt x="6509" y="732"/>
                    <a:pt x="6985" y="1035"/>
                    <a:pt x="7461" y="1340"/>
                  </a:cubicBezTo>
                  <a:cubicBezTo>
                    <a:pt x="7738" y="1965"/>
                    <a:pt x="7983" y="2584"/>
                    <a:pt x="8168" y="3245"/>
                  </a:cubicBezTo>
                  <a:cubicBezTo>
                    <a:pt x="8343" y="3870"/>
                    <a:pt x="8471" y="4580"/>
                    <a:pt x="8819" y="5136"/>
                  </a:cubicBezTo>
                  <a:cubicBezTo>
                    <a:pt x="8845" y="5178"/>
                    <a:pt x="8884" y="5197"/>
                    <a:pt x="8923" y="5197"/>
                  </a:cubicBezTo>
                  <a:cubicBezTo>
                    <a:pt x="8963" y="5197"/>
                    <a:pt x="9002" y="5178"/>
                    <a:pt x="9027" y="5148"/>
                  </a:cubicBezTo>
                  <a:lnTo>
                    <a:pt x="9027" y="5148"/>
                  </a:lnTo>
                  <a:cubicBezTo>
                    <a:pt x="8813" y="5528"/>
                    <a:pt x="8606" y="5919"/>
                    <a:pt x="8421" y="6286"/>
                  </a:cubicBezTo>
                  <a:cubicBezTo>
                    <a:pt x="8258" y="5241"/>
                    <a:pt x="7653" y="4162"/>
                    <a:pt x="7282" y="3189"/>
                  </a:cubicBezTo>
                  <a:cubicBezTo>
                    <a:pt x="6949" y="2308"/>
                    <a:pt x="6836" y="1178"/>
                    <a:pt x="6093" y="527"/>
                  </a:cubicBezTo>
                  <a:cubicBezTo>
                    <a:pt x="6087" y="520"/>
                    <a:pt x="6080" y="518"/>
                    <a:pt x="6073" y="518"/>
                  </a:cubicBezTo>
                  <a:cubicBezTo>
                    <a:pt x="6055" y="518"/>
                    <a:pt x="6039" y="535"/>
                    <a:pt x="6044" y="556"/>
                  </a:cubicBezTo>
                  <a:cubicBezTo>
                    <a:pt x="6336" y="1552"/>
                    <a:pt x="6685" y="2572"/>
                    <a:pt x="7046" y="3547"/>
                  </a:cubicBezTo>
                  <a:cubicBezTo>
                    <a:pt x="7400" y="4500"/>
                    <a:pt x="7656" y="5705"/>
                    <a:pt x="8311" y="6507"/>
                  </a:cubicBezTo>
                  <a:cubicBezTo>
                    <a:pt x="8258" y="6611"/>
                    <a:pt x="8207" y="6713"/>
                    <a:pt x="8161" y="6811"/>
                  </a:cubicBezTo>
                  <a:cubicBezTo>
                    <a:pt x="7969" y="6680"/>
                    <a:pt x="7776" y="6552"/>
                    <a:pt x="7584" y="6422"/>
                  </a:cubicBezTo>
                  <a:cubicBezTo>
                    <a:pt x="7318" y="5500"/>
                    <a:pt x="6847" y="4577"/>
                    <a:pt x="6531" y="3684"/>
                  </a:cubicBezTo>
                  <a:cubicBezTo>
                    <a:pt x="6227" y="2831"/>
                    <a:pt x="5868" y="1881"/>
                    <a:pt x="5177" y="1268"/>
                  </a:cubicBezTo>
                  <a:cubicBezTo>
                    <a:pt x="5350" y="1019"/>
                    <a:pt x="5527" y="771"/>
                    <a:pt x="5707" y="527"/>
                  </a:cubicBezTo>
                  <a:cubicBezTo>
                    <a:pt x="5781" y="470"/>
                    <a:pt x="5854" y="435"/>
                    <a:pt x="5923" y="435"/>
                  </a:cubicBezTo>
                  <a:close/>
                  <a:moveTo>
                    <a:pt x="27840" y="10915"/>
                  </a:moveTo>
                  <a:cubicBezTo>
                    <a:pt x="28206" y="11096"/>
                    <a:pt x="28545" y="11284"/>
                    <a:pt x="28534" y="11366"/>
                  </a:cubicBezTo>
                  <a:cubicBezTo>
                    <a:pt x="28519" y="11468"/>
                    <a:pt x="28542" y="11552"/>
                    <a:pt x="28619" y="11616"/>
                  </a:cubicBezTo>
                  <a:cubicBezTo>
                    <a:pt x="28511" y="11809"/>
                    <a:pt x="28406" y="12005"/>
                    <a:pt x="28299" y="12200"/>
                  </a:cubicBezTo>
                  <a:lnTo>
                    <a:pt x="28299" y="12201"/>
                  </a:lnTo>
                  <a:cubicBezTo>
                    <a:pt x="28196" y="11757"/>
                    <a:pt x="28030" y="11319"/>
                    <a:pt x="27840" y="10915"/>
                  </a:cubicBezTo>
                  <a:close/>
                  <a:moveTo>
                    <a:pt x="22318" y="11854"/>
                  </a:moveTo>
                  <a:cubicBezTo>
                    <a:pt x="22394" y="12095"/>
                    <a:pt x="22533" y="12331"/>
                    <a:pt x="22628" y="12554"/>
                  </a:cubicBezTo>
                  <a:cubicBezTo>
                    <a:pt x="22686" y="12693"/>
                    <a:pt x="22738" y="12862"/>
                    <a:pt x="22804" y="13023"/>
                  </a:cubicBezTo>
                  <a:cubicBezTo>
                    <a:pt x="22512" y="12831"/>
                    <a:pt x="22210" y="12652"/>
                    <a:pt x="21895" y="12543"/>
                  </a:cubicBezTo>
                  <a:cubicBezTo>
                    <a:pt x="22043" y="12306"/>
                    <a:pt x="22184" y="12078"/>
                    <a:pt x="22318" y="11854"/>
                  </a:cubicBezTo>
                  <a:close/>
                  <a:moveTo>
                    <a:pt x="26532" y="10330"/>
                  </a:moveTo>
                  <a:cubicBezTo>
                    <a:pt x="26682" y="10390"/>
                    <a:pt x="26831" y="10454"/>
                    <a:pt x="26979" y="10520"/>
                  </a:cubicBezTo>
                  <a:cubicBezTo>
                    <a:pt x="27046" y="10549"/>
                    <a:pt x="27318" y="10668"/>
                    <a:pt x="27613" y="10807"/>
                  </a:cubicBezTo>
                  <a:cubicBezTo>
                    <a:pt x="27643" y="11409"/>
                    <a:pt x="27825" y="12032"/>
                    <a:pt x="28084" y="12593"/>
                  </a:cubicBezTo>
                  <a:cubicBezTo>
                    <a:pt x="27960" y="12821"/>
                    <a:pt x="27835" y="13048"/>
                    <a:pt x="27710" y="13274"/>
                  </a:cubicBezTo>
                  <a:lnTo>
                    <a:pt x="27710" y="13276"/>
                  </a:lnTo>
                  <a:cubicBezTo>
                    <a:pt x="27623" y="12902"/>
                    <a:pt x="27490" y="12531"/>
                    <a:pt x="27387" y="12187"/>
                  </a:cubicBezTo>
                  <a:cubicBezTo>
                    <a:pt x="27192" y="11535"/>
                    <a:pt x="26943" y="10876"/>
                    <a:pt x="26532" y="10330"/>
                  </a:cubicBezTo>
                  <a:close/>
                  <a:moveTo>
                    <a:pt x="23009" y="10641"/>
                  </a:moveTo>
                  <a:cubicBezTo>
                    <a:pt x="23207" y="11283"/>
                    <a:pt x="23442" y="11913"/>
                    <a:pt x="23650" y="12549"/>
                  </a:cubicBezTo>
                  <a:cubicBezTo>
                    <a:pt x="23781" y="12946"/>
                    <a:pt x="23893" y="13374"/>
                    <a:pt x="24042" y="13783"/>
                  </a:cubicBezTo>
                  <a:cubicBezTo>
                    <a:pt x="23885" y="13696"/>
                    <a:pt x="23726" y="13610"/>
                    <a:pt x="23570" y="13519"/>
                  </a:cubicBezTo>
                  <a:cubicBezTo>
                    <a:pt x="23468" y="13460"/>
                    <a:pt x="23365" y="13394"/>
                    <a:pt x="23263" y="13327"/>
                  </a:cubicBezTo>
                  <a:cubicBezTo>
                    <a:pt x="23232" y="13017"/>
                    <a:pt x="23042" y="12702"/>
                    <a:pt x="22923" y="12428"/>
                  </a:cubicBezTo>
                  <a:cubicBezTo>
                    <a:pt x="22815" y="12175"/>
                    <a:pt x="22699" y="11791"/>
                    <a:pt x="22454" y="11621"/>
                  </a:cubicBezTo>
                  <a:cubicBezTo>
                    <a:pt x="22661" y="11271"/>
                    <a:pt x="22843" y="10948"/>
                    <a:pt x="23009" y="10641"/>
                  </a:cubicBezTo>
                  <a:close/>
                  <a:moveTo>
                    <a:pt x="23660" y="9365"/>
                  </a:moveTo>
                  <a:cubicBezTo>
                    <a:pt x="24008" y="10269"/>
                    <a:pt x="24395" y="11151"/>
                    <a:pt x="24690" y="12078"/>
                  </a:cubicBezTo>
                  <a:cubicBezTo>
                    <a:pt x="24926" y="12823"/>
                    <a:pt x="25059" y="13781"/>
                    <a:pt x="25445" y="14513"/>
                  </a:cubicBezTo>
                  <a:cubicBezTo>
                    <a:pt x="25307" y="14449"/>
                    <a:pt x="25187" y="14395"/>
                    <a:pt x="25105" y="14352"/>
                  </a:cubicBezTo>
                  <a:cubicBezTo>
                    <a:pt x="24912" y="14252"/>
                    <a:pt x="24720" y="14150"/>
                    <a:pt x="24528" y="14048"/>
                  </a:cubicBezTo>
                  <a:cubicBezTo>
                    <a:pt x="24382" y="13509"/>
                    <a:pt x="24144" y="12981"/>
                    <a:pt x="23959" y="12464"/>
                  </a:cubicBezTo>
                  <a:cubicBezTo>
                    <a:pt x="23711" y="11776"/>
                    <a:pt x="23466" y="11084"/>
                    <a:pt x="23119" y="10441"/>
                  </a:cubicBezTo>
                  <a:cubicBezTo>
                    <a:pt x="23133" y="10412"/>
                    <a:pt x="23152" y="10381"/>
                    <a:pt x="23166" y="10353"/>
                  </a:cubicBezTo>
                  <a:cubicBezTo>
                    <a:pt x="23283" y="10131"/>
                    <a:pt x="23386" y="9905"/>
                    <a:pt x="23476" y="9672"/>
                  </a:cubicBezTo>
                  <a:cubicBezTo>
                    <a:pt x="23481" y="9669"/>
                    <a:pt x="23488" y="9672"/>
                    <a:pt x="23491" y="9665"/>
                  </a:cubicBezTo>
                  <a:cubicBezTo>
                    <a:pt x="23527" y="9619"/>
                    <a:pt x="23591" y="9495"/>
                    <a:pt x="23660" y="9365"/>
                  </a:cubicBezTo>
                  <a:close/>
                  <a:moveTo>
                    <a:pt x="25389" y="9831"/>
                  </a:moveTo>
                  <a:lnTo>
                    <a:pt x="25389" y="9831"/>
                  </a:lnTo>
                  <a:cubicBezTo>
                    <a:pt x="25725" y="9990"/>
                    <a:pt x="26068" y="10133"/>
                    <a:pt x="26411" y="10277"/>
                  </a:cubicBezTo>
                  <a:cubicBezTo>
                    <a:pt x="26400" y="10290"/>
                    <a:pt x="26395" y="10308"/>
                    <a:pt x="26398" y="10325"/>
                  </a:cubicBezTo>
                  <a:cubicBezTo>
                    <a:pt x="26596" y="10983"/>
                    <a:pt x="26851" y="11622"/>
                    <a:pt x="27054" y="12278"/>
                  </a:cubicBezTo>
                  <a:cubicBezTo>
                    <a:pt x="27200" y="12748"/>
                    <a:pt x="27271" y="13286"/>
                    <a:pt x="27444" y="13763"/>
                  </a:cubicBezTo>
                  <a:cubicBezTo>
                    <a:pt x="27307" y="14012"/>
                    <a:pt x="27171" y="14263"/>
                    <a:pt x="27033" y="14514"/>
                  </a:cubicBezTo>
                  <a:cubicBezTo>
                    <a:pt x="26869" y="13679"/>
                    <a:pt x="26496" y="12825"/>
                    <a:pt x="26250" y="12044"/>
                  </a:cubicBezTo>
                  <a:cubicBezTo>
                    <a:pt x="26016" y="11302"/>
                    <a:pt x="25758" y="10531"/>
                    <a:pt x="25389" y="9831"/>
                  </a:cubicBezTo>
                  <a:close/>
                  <a:moveTo>
                    <a:pt x="23899" y="8988"/>
                  </a:moveTo>
                  <a:cubicBezTo>
                    <a:pt x="23901" y="8988"/>
                    <a:pt x="23903" y="8988"/>
                    <a:pt x="23904" y="8989"/>
                  </a:cubicBezTo>
                  <a:cubicBezTo>
                    <a:pt x="24272" y="9245"/>
                    <a:pt x="24659" y="9473"/>
                    <a:pt x="25063" y="9672"/>
                  </a:cubicBezTo>
                  <a:cubicBezTo>
                    <a:pt x="25358" y="10489"/>
                    <a:pt x="25661" y="11301"/>
                    <a:pt x="25919" y="12134"/>
                  </a:cubicBezTo>
                  <a:cubicBezTo>
                    <a:pt x="26193" y="13018"/>
                    <a:pt x="26340" y="14103"/>
                    <a:pt x="26805" y="14924"/>
                  </a:cubicBezTo>
                  <a:cubicBezTo>
                    <a:pt x="26742" y="15038"/>
                    <a:pt x="26682" y="15151"/>
                    <a:pt x="26619" y="15261"/>
                  </a:cubicBezTo>
                  <a:lnTo>
                    <a:pt x="26619" y="15262"/>
                  </a:lnTo>
                  <a:cubicBezTo>
                    <a:pt x="26447" y="15049"/>
                    <a:pt x="26140" y="14860"/>
                    <a:pt x="25840" y="14703"/>
                  </a:cubicBezTo>
                  <a:cubicBezTo>
                    <a:pt x="25789" y="13715"/>
                    <a:pt x="25241" y="12595"/>
                    <a:pt x="24940" y="11685"/>
                  </a:cubicBezTo>
                  <a:cubicBezTo>
                    <a:pt x="24652" y="10815"/>
                    <a:pt x="24346" y="9864"/>
                    <a:pt x="23798" y="9112"/>
                  </a:cubicBezTo>
                  <a:cubicBezTo>
                    <a:pt x="23841" y="9039"/>
                    <a:pt x="23879" y="8988"/>
                    <a:pt x="23899" y="8988"/>
                  </a:cubicBezTo>
                  <a:close/>
                  <a:moveTo>
                    <a:pt x="3398" y="4139"/>
                  </a:moveTo>
                  <a:cubicBezTo>
                    <a:pt x="3530" y="4222"/>
                    <a:pt x="3685" y="4288"/>
                    <a:pt x="3816" y="4368"/>
                  </a:cubicBezTo>
                  <a:cubicBezTo>
                    <a:pt x="4251" y="4636"/>
                    <a:pt x="4667" y="4939"/>
                    <a:pt x="5087" y="5230"/>
                  </a:cubicBezTo>
                  <a:cubicBezTo>
                    <a:pt x="5889" y="5782"/>
                    <a:pt x="6710" y="6452"/>
                    <a:pt x="7594" y="6906"/>
                  </a:cubicBezTo>
                  <a:cubicBezTo>
                    <a:pt x="7597" y="6911"/>
                    <a:pt x="7600" y="6916"/>
                    <a:pt x="7605" y="6921"/>
                  </a:cubicBezTo>
                  <a:cubicBezTo>
                    <a:pt x="7614" y="6929"/>
                    <a:pt x="7626" y="6934"/>
                    <a:pt x="7639" y="6934"/>
                  </a:cubicBezTo>
                  <a:cubicBezTo>
                    <a:pt x="7641" y="6934"/>
                    <a:pt x="7643" y="6934"/>
                    <a:pt x="7645" y="6934"/>
                  </a:cubicBezTo>
                  <a:cubicBezTo>
                    <a:pt x="7768" y="6995"/>
                    <a:pt x="7892" y="7054"/>
                    <a:pt x="8019" y="7106"/>
                  </a:cubicBezTo>
                  <a:cubicBezTo>
                    <a:pt x="7899" y="7362"/>
                    <a:pt x="7797" y="7587"/>
                    <a:pt x="7722" y="7762"/>
                  </a:cubicBezTo>
                  <a:cubicBezTo>
                    <a:pt x="7225" y="8909"/>
                    <a:pt x="6929" y="10139"/>
                    <a:pt x="6811" y="11381"/>
                  </a:cubicBezTo>
                  <a:cubicBezTo>
                    <a:pt x="6573" y="13884"/>
                    <a:pt x="7674" y="16329"/>
                    <a:pt x="9708" y="17798"/>
                  </a:cubicBezTo>
                  <a:cubicBezTo>
                    <a:pt x="10846" y="18621"/>
                    <a:pt x="12146" y="19002"/>
                    <a:pt x="13461" y="19002"/>
                  </a:cubicBezTo>
                  <a:cubicBezTo>
                    <a:pt x="14539" y="19002"/>
                    <a:pt x="15628" y="18746"/>
                    <a:pt x="16647" y="18266"/>
                  </a:cubicBezTo>
                  <a:cubicBezTo>
                    <a:pt x="18427" y="17426"/>
                    <a:pt x="20355" y="14954"/>
                    <a:pt x="21767" y="12746"/>
                  </a:cubicBezTo>
                  <a:cubicBezTo>
                    <a:pt x="22356" y="13445"/>
                    <a:pt x="23478" y="13932"/>
                    <a:pt x="24254" y="14336"/>
                  </a:cubicBezTo>
                  <a:cubicBezTo>
                    <a:pt x="24265" y="14342"/>
                    <a:pt x="24277" y="14347"/>
                    <a:pt x="24288" y="14354"/>
                  </a:cubicBezTo>
                  <a:cubicBezTo>
                    <a:pt x="24364" y="14500"/>
                    <a:pt x="24451" y="14637"/>
                    <a:pt x="24548" y="14769"/>
                  </a:cubicBezTo>
                  <a:cubicBezTo>
                    <a:pt x="24560" y="14784"/>
                    <a:pt x="24581" y="14793"/>
                    <a:pt x="24601" y="14793"/>
                  </a:cubicBezTo>
                  <a:cubicBezTo>
                    <a:pt x="24629" y="14793"/>
                    <a:pt x="24654" y="14776"/>
                    <a:pt x="24651" y="14741"/>
                  </a:cubicBezTo>
                  <a:cubicBezTo>
                    <a:pt x="24646" y="14669"/>
                    <a:pt x="24636" y="14598"/>
                    <a:pt x="24626" y="14527"/>
                  </a:cubicBezTo>
                  <a:lnTo>
                    <a:pt x="24626" y="14527"/>
                  </a:lnTo>
                  <a:cubicBezTo>
                    <a:pt x="25030" y="14734"/>
                    <a:pt x="25433" y="14941"/>
                    <a:pt x="25824" y="15172"/>
                  </a:cubicBezTo>
                  <a:cubicBezTo>
                    <a:pt x="26029" y="15294"/>
                    <a:pt x="26206" y="15500"/>
                    <a:pt x="26414" y="15620"/>
                  </a:cubicBezTo>
                  <a:cubicBezTo>
                    <a:pt x="25999" y="16332"/>
                    <a:pt x="25568" y="17039"/>
                    <a:pt x="25099" y="17730"/>
                  </a:cubicBezTo>
                  <a:cubicBezTo>
                    <a:pt x="23796" y="19651"/>
                    <a:pt x="22136" y="21335"/>
                    <a:pt x="20253" y="22687"/>
                  </a:cubicBezTo>
                  <a:cubicBezTo>
                    <a:pt x="17934" y="24349"/>
                    <a:pt x="15230" y="25319"/>
                    <a:pt x="12503" y="25319"/>
                  </a:cubicBezTo>
                  <a:cubicBezTo>
                    <a:pt x="10844" y="25319"/>
                    <a:pt x="9176" y="24960"/>
                    <a:pt x="7582" y="24180"/>
                  </a:cubicBezTo>
                  <a:cubicBezTo>
                    <a:pt x="3260" y="22064"/>
                    <a:pt x="830" y="17523"/>
                    <a:pt x="957" y="12792"/>
                  </a:cubicBezTo>
                  <a:cubicBezTo>
                    <a:pt x="1039" y="9700"/>
                    <a:pt x="1972" y="6799"/>
                    <a:pt x="3398" y="4139"/>
                  </a:cubicBezTo>
                  <a:close/>
                  <a:moveTo>
                    <a:pt x="5826" y="1"/>
                  </a:moveTo>
                  <a:cubicBezTo>
                    <a:pt x="5785" y="1"/>
                    <a:pt x="5745" y="15"/>
                    <a:pt x="5714" y="49"/>
                  </a:cubicBezTo>
                  <a:cubicBezTo>
                    <a:pt x="5425" y="361"/>
                    <a:pt x="5112" y="671"/>
                    <a:pt x="4966" y="1060"/>
                  </a:cubicBezTo>
                  <a:cubicBezTo>
                    <a:pt x="3694" y="2362"/>
                    <a:pt x="2777" y="4076"/>
                    <a:pt x="2075" y="5702"/>
                  </a:cubicBezTo>
                  <a:cubicBezTo>
                    <a:pt x="1178" y="7771"/>
                    <a:pt x="645" y="9992"/>
                    <a:pt x="432" y="12234"/>
                  </a:cubicBezTo>
                  <a:cubicBezTo>
                    <a:pt x="0" y="16755"/>
                    <a:pt x="1990" y="21166"/>
                    <a:pt x="5661" y="23819"/>
                  </a:cubicBezTo>
                  <a:cubicBezTo>
                    <a:pt x="7717" y="25303"/>
                    <a:pt x="10063" y="25991"/>
                    <a:pt x="12437" y="25991"/>
                  </a:cubicBezTo>
                  <a:cubicBezTo>
                    <a:pt x="14385" y="25991"/>
                    <a:pt x="16351" y="25528"/>
                    <a:pt x="18191" y="24660"/>
                  </a:cubicBezTo>
                  <a:cubicBezTo>
                    <a:pt x="22684" y="22543"/>
                    <a:pt x="25763" y="18359"/>
                    <a:pt x="28020" y="14076"/>
                  </a:cubicBezTo>
                  <a:cubicBezTo>
                    <a:pt x="28460" y="13245"/>
                    <a:pt x="28796" y="12390"/>
                    <a:pt x="28996" y="11480"/>
                  </a:cubicBezTo>
                  <a:cubicBezTo>
                    <a:pt x="29005" y="11445"/>
                    <a:pt x="29014" y="11409"/>
                    <a:pt x="29023" y="11375"/>
                  </a:cubicBezTo>
                  <a:cubicBezTo>
                    <a:pt x="29026" y="11363"/>
                    <a:pt x="29024" y="11353"/>
                    <a:pt x="29026" y="11342"/>
                  </a:cubicBezTo>
                  <a:cubicBezTo>
                    <a:pt x="29046" y="11242"/>
                    <a:pt x="29073" y="11143"/>
                    <a:pt x="29090" y="11042"/>
                  </a:cubicBezTo>
                  <a:cubicBezTo>
                    <a:pt x="29097" y="10995"/>
                    <a:pt x="29059" y="10957"/>
                    <a:pt x="29020" y="10957"/>
                  </a:cubicBezTo>
                  <a:cubicBezTo>
                    <a:pt x="29001" y="10957"/>
                    <a:pt x="28981" y="10967"/>
                    <a:pt x="28967" y="10991"/>
                  </a:cubicBezTo>
                  <a:cubicBezTo>
                    <a:pt x="28947" y="11025"/>
                    <a:pt x="28927" y="11061"/>
                    <a:pt x="28908" y="11097"/>
                  </a:cubicBezTo>
                  <a:cubicBezTo>
                    <a:pt x="28107" y="10548"/>
                    <a:pt x="27233" y="10166"/>
                    <a:pt x="26342" y="9793"/>
                  </a:cubicBezTo>
                  <a:cubicBezTo>
                    <a:pt x="25883" y="9601"/>
                    <a:pt x="25430" y="9401"/>
                    <a:pt x="24989" y="9175"/>
                  </a:cubicBezTo>
                  <a:cubicBezTo>
                    <a:pt x="24982" y="9163"/>
                    <a:pt x="24976" y="9153"/>
                    <a:pt x="24967" y="9144"/>
                  </a:cubicBezTo>
                  <a:cubicBezTo>
                    <a:pt x="24958" y="9131"/>
                    <a:pt x="24943" y="9123"/>
                    <a:pt x="24927" y="9123"/>
                  </a:cubicBezTo>
                  <a:cubicBezTo>
                    <a:pt x="24920" y="9123"/>
                    <a:pt x="24912" y="9125"/>
                    <a:pt x="24905" y="9129"/>
                  </a:cubicBezTo>
                  <a:cubicBezTo>
                    <a:pt x="24794" y="9070"/>
                    <a:pt x="24684" y="9012"/>
                    <a:pt x="24575" y="8950"/>
                  </a:cubicBezTo>
                  <a:cubicBezTo>
                    <a:pt x="24354" y="8824"/>
                    <a:pt x="24041" y="8453"/>
                    <a:pt x="23769" y="8453"/>
                  </a:cubicBezTo>
                  <a:cubicBezTo>
                    <a:pt x="23758" y="8453"/>
                    <a:pt x="23748" y="8453"/>
                    <a:pt x="23737" y="8455"/>
                  </a:cubicBezTo>
                  <a:cubicBezTo>
                    <a:pt x="23626" y="8466"/>
                    <a:pt x="23563" y="8532"/>
                    <a:pt x="23550" y="8643"/>
                  </a:cubicBezTo>
                  <a:cubicBezTo>
                    <a:pt x="23535" y="8768"/>
                    <a:pt x="23512" y="8888"/>
                    <a:pt x="23489" y="9006"/>
                  </a:cubicBezTo>
                  <a:cubicBezTo>
                    <a:pt x="22699" y="10448"/>
                    <a:pt x="21217" y="13327"/>
                    <a:pt x="20473" y="14424"/>
                  </a:cubicBezTo>
                  <a:cubicBezTo>
                    <a:pt x="19746" y="15490"/>
                    <a:pt x="18837" y="16421"/>
                    <a:pt x="17789" y="17170"/>
                  </a:cubicBezTo>
                  <a:cubicBezTo>
                    <a:pt x="16504" y="18091"/>
                    <a:pt x="15006" y="18628"/>
                    <a:pt x="13496" y="18628"/>
                  </a:cubicBezTo>
                  <a:cubicBezTo>
                    <a:pt x="12577" y="18628"/>
                    <a:pt x="11653" y="18429"/>
                    <a:pt x="10770" y="17997"/>
                  </a:cubicBezTo>
                  <a:cubicBezTo>
                    <a:pt x="8376" y="16826"/>
                    <a:pt x="7031" y="14311"/>
                    <a:pt x="7100" y="11690"/>
                  </a:cubicBezTo>
                  <a:cubicBezTo>
                    <a:pt x="7167" y="9176"/>
                    <a:pt x="9009" y="5189"/>
                    <a:pt x="10514" y="3140"/>
                  </a:cubicBezTo>
                  <a:cubicBezTo>
                    <a:pt x="10545" y="3133"/>
                    <a:pt x="10569" y="3105"/>
                    <a:pt x="10571" y="3072"/>
                  </a:cubicBezTo>
                  <a:cubicBezTo>
                    <a:pt x="10571" y="3069"/>
                    <a:pt x="10569" y="3064"/>
                    <a:pt x="10569" y="3061"/>
                  </a:cubicBezTo>
                  <a:cubicBezTo>
                    <a:pt x="10584" y="3041"/>
                    <a:pt x="10601" y="3018"/>
                    <a:pt x="10615" y="2999"/>
                  </a:cubicBezTo>
                  <a:cubicBezTo>
                    <a:pt x="10622" y="2989"/>
                    <a:pt x="10611" y="2975"/>
                    <a:pt x="10601" y="2975"/>
                  </a:cubicBezTo>
                  <a:cubicBezTo>
                    <a:pt x="10599" y="2975"/>
                    <a:pt x="10596" y="2975"/>
                    <a:pt x="10594" y="2977"/>
                  </a:cubicBezTo>
                  <a:cubicBezTo>
                    <a:pt x="10583" y="2987"/>
                    <a:pt x="10574" y="2999"/>
                    <a:pt x="10563" y="3005"/>
                  </a:cubicBezTo>
                  <a:cubicBezTo>
                    <a:pt x="10476" y="2475"/>
                    <a:pt x="9472" y="2096"/>
                    <a:pt x="9077" y="1880"/>
                  </a:cubicBezTo>
                  <a:cubicBezTo>
                    <a:pt x="8005" y="1296"/>
                    <a:pt x="7029" y="528"/>
                    <a:pt x="5919" y="21"/>
                  </a:cubicBezTo>
                  <a:cubicBezTo>
                    <a:pt x="5889" y="9"/>
                    <a:pt x="5857" y="1"/>
                    <a:pt x="58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2" name="Google Shape;4142;p8"/>
            <p:cNvSpPr/>
            <p:nvPr/>
          </p:nvSpPr>
          <p:spPr>
            <a:xfrm>
              <a:off x="4347575" y="4526150"/>
              <a:ext cx="60650" cy="55025"/>
            </a:xfrm>
            <a:custGeom>
              <a:avLst/>
              <a:gdLst/>
              <a:ahLst/>
              <a:cxnLst/>
              <a:rect l="l" t="t" r="r" b="b"/>
              <a:pathLst>
                <a:path w="2426" h="2201" extrusionOk="0">
                  <a:moveTo>
                    <a:pt x="965" y="1"/>
                  </a:moveTo>
                  <a:cubicBezTo>
                    <a:pt x="939" y="1"/>
                    <a:pt x="915" y="17"/>
                    <a:pt x="908" y="44"/>
                  </a:cubicBezTo>
                  <a:cubicBezTo>
                    <a:pt x="827" y="329"/>
                    <a:pt x="890" y="664"/>
                    <a:pt x="921" y="966"/>
                  </a:cubicBezTo>
                  <a:cubicBezTo>
                    <a:pt x="622" y="1021"/>
                    <a:pt x="325" y="1097"/>
                    <a:pt x="48" y="1208"/>
                  </a:cubicBezTo>
                  <a:cubicBezTo>
                    <a:pt x="17" y="1221"/>
                    <a:pt x="0" y="1269"/>
                    <a:pt x="38" y="1287"/>
                  </a:cubicBezTo>
                  <a:cubicBezTo>
                    <a:pt x="189" y="1363"/>
                    <a:pt x="345" y="1390"/>
                    <a:pt x="504" y="1390"/>
                  </a:cubicBezTo>
                  <a:cubicBezTo>
                    <a:pt x="652" y="1390"/>
                    <a:pt x="803" y="1366"/>
                    <a:pt x="955" y="1336"/>
                  </a:cubicBezTo>
                  <a:cubicBezTo>
                    <a:pt x="985" y="1633"/>
                    <a:pt x="1037" y="1920"/>
                    <a:pt x="1209" y="2178"/>
                  </a:cubicBezTo>
                  <a:cubicBezTo>
                    <a:pt x="1219" y="2193"/>
                    <a:pt x="1235" y="2200"/>
                    <a:pt x="1250" y="2200"/>
                  </a:cubicBezTo>
                  <a:cubicBezTo>
                    <a:pt x="1269" y="2200"/>
                    <a:pt x="1288" y="2189"/>
                    <a:pt x="1295" y="2168"/>
                  </a:cubicBezTo>
                  <a:cubicBezTo>
                    <a:pt x="1396" y="1865"/>
                    <a:pt x="1398" y="1559"/>
                    <a:pt x="1372" y="1253"/>
                  </a:cubicBezTo>
                  <a:cubicBezTo>
                    <a:pt x="1500" y="1229"/>
                    <a:pt x="1628" y="1212"/>
                    <a:pt x="1755" y="1212"/>
                  </a:cubicBezTo>
                  <a:cubicBezTo>
                    <a:pt x="1886" y="1212"/>
                    <a:pt x="2015" y="1231"/>
                    <a:pt x="2141" y="1279"/>
                  </a:cubicBezTo>
                  <a:cubicBezTo>
                    <a:pt x="2160" y="1286"/>
                    <a:pt x="2178" y="1289"/>
                    <a:pt x="2195" y="1289"/>
                  </a:cubicBezTo>
                  <a:cubicBezTo>
                    <a:pt x="2345" y="1289"/>
                    <a:pt x="2426" y="1045"/>
                    <a:pt x="2274" y="967"/>
                  </a:cubicBezTo>
                  <a:cubicBezTo>
                    <a:pt x="2111" y="886"/>
                    <a:pt x="1940" y="859"/>
                    <a:pt x="1767" y="859"/>
                  </a:cubicBezTo>
                  <a:cubicBezTo>
                    <a:pt x="1622" y="859"/>
                    <a:pt x="1476" y="877"/>
                    <a:pt x="1331" y="898"/>
                  </a:cubicBezTo>
                  <a:cubicBezTo>
                    <a:pt x="1291" y="595"/>
                    <a:pt x="1246" y="224"/>
                    <a:pt x="1006" y="17"/>
                  </a:cubicBezTo>
                  <a:cubicBezTo>
                    <a:pt x="994" y="6"/>
                    <a:pt x="979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3" name="Google Shape;4143;p8"/>
            <p:cNvSpPr/>
            <p:nvPr/>
          </p:nvSpPr>
          <p:spPr>
            <a:xfrm>
              <a:off x="4816275" y="4745425"/>
              <a:ext cx="36850" cy="10100"/>
            </a:xfrm>
            <a:custGeom>
              <a:avLst/>
              <a:gdLst/>
              <a:ahLst/>
              <a:cxnLst/>
              <a:rect l="l" t="t" r="r" b="b"/>
              <a:pathLst>
                <a:path w="1474" h="404" extrusionOk="0">
                  <a:moveTo>
                    <a:pt x="369" y="0"/>
                  </a:moveTo>
                  <a:cubicBezTo>
                    <a:pt x="240" y="0"/>
                    <a:pt x="113" y="16"/>
                    <a:pt x="25" y="96"/>
                  </a:cubicBezTo>
                  <a:cubicBezTo>
                    <a:pt x="7" y="115"/>
                    <a:pt x="1" y="141"/>
                    <a:pt x="7" y="164"/>
                  </a:cubicBezTo>
                  <a:cubicBezTo>
                    <a:pt x="85" y="379"/>
                    <a:pt x="373" y="384"/>
                    <a:pt x="564" y="398"/>
                  </a:cubicBezTo>
                  <a:cubicBezTo>
                    <a:pt x="608" y="402"/>
                    <a:pt x="652" y="404"/>
                    <a:pt x="695" y="404"/>
                  </a:cubicBezTo>
                  <a:cubicBezTo>
                    <a:pt x="948" y="404"/>
                    <a:pt x="1182" y="344"/>
                    <a:pt x="1423" y="244"/>
                  </a:cubicBezTo>
                  <a:cubicBezTo>
                    <a:pt x="1474" y="229"/>
                    <a:pt x="1472" y="157"/>
                    <a:pt x="1423" y="142"/>
                  </a:cubicBezTo>
                  <a:cubicBezTo>
                    <a:pt x="1197" y="51"/>
                    <a:pt x="956" y="5"/>
                    <a:pt x="714" y="5"/>
                  </a:cubicBezTo>
                  <a:cubicBezTo>
                    <a:pt x="691" y="5"/>
                    <a:pt x="667" y="5"/>
                    <a:pt x="644" y="6"/>
                  </a:cubicBezTo>
                  <a:cubicBezTo>
                    <a:pt x="633" y="7"/>
                    <a:pt x="621" y="7"/>
                    <a:pt x="610" y="7"/>
                  </a:cubicBezTo>
                  <a:cubicBezTo>
                    <a:pt x="536" y="7"/>
                    <a:pt x="452" y="0"/>
                    <a:pt x="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4" name="Google Shape;4144;p8"/>
            <p:cNvSpPr/>
            <p:nvPr/>
          </p:nvSpPr>
          <p:spPr>
            <a:xfrm>
              <a:off x="4838625" y="4307850"/>
              <a:ext cx="141425" cy="109625"/>
            </a:xfrm>
            <a:custGeom>
              <a:avLst/>
              <a:gdLst/>
              <a:ahLst/>
              <a:cxnLst/>
              <a:rect l="l" t="t" r="r" b="b"/>
              <a:pathLst>
                <a:path w="5657" h="4385" extrusionOk="0">
                  <a:moveTo>
                    <a:pt x="4419" y="0"/>
                  </a:moveTo>
                  <a:cubicBezTo>
                    <a:pt x="4384" y="0"/>
                    <a:pt x="4347" y="9"/>
                    <a:pt x="4312" y="27"/>
                  </a:cubicBezTo>
                  <a:cubicBezTo>
                    <a:pt x="4240" y="65"/>
                    <a:pt x="4176" y="114"/>
                    <a:pt x="4118" y="173"/>
                  </a:cubicBezTo>
                  <a:cubicBezTo>
                    <a:pt x="3290" y="813"/>
                    <a:pt x="2455" y="1446"/>
                    <a:pt x="1581" y="2027"/>
                  </a:cubicBezTo>
                  <a:cubicBezTo>
                    <a:pt x="1280" y="2227"/>
                    <a:pt x="921" y="2380"/>
                    <a:pt x="672" y="2642"/>
                  </a:cubicBezTo>
                  <a:cubicBezTo>
                    <a:pt x="614" y="2701"/>
                    <a:pt x="121" y="3230"/>
                    <a:pt x="95" y="3230"/>
                  </a:cubicBezTo>
                  <a:cubicBezTo>
                    <a:pt x="95" y="3230"/>
                    <a:pt x="94" y="3230"/>
                    <a:pt x="94" y="3229"/>
                  </a:cubicBezTo>
                  <a:cubicBezTo>
                    <a:pt x="91" y="3210"/>
                    <a:pt x="73" y="3196"/>
                    <a:pt x="57" y="3196"/>
                  </a:cubicBezTo>
                  <a:cubicBezTo>
                    <a:pt x="46" y="3196"/>
                    <a:pt x="36" y="3203"/>
                    <a:pt x="32" y="3218"/>
                  </a:cubicBezTo>
                  <a:cubicBezTo>
                    <a:pt x="6" y="3326"/>
                    <a:pt x="1" y="3321"/>
                    <a:pt x="1" y="3410"/>
                  </a:cubicBezTo>
                  <a:cubicBezTo>
                    <a:pt x="3" y="3449"/>
                    <a:pt x="27" y="3484"/>
                    <a:pt x="65" y="3498"/>
                  </a:cubicBezTo>
                  <a:cubicBezTo>
                    <a:pt x="106" y="3516"/>
                    <a:pt x="143" y="3523"/>
                    <a:pt x="179" y="3523"/>
                  </a:cubicBezTo>
                  <a:cubicBezTo>
                    <a:pt x="268" y="3523"/>
                    <a:pt x="345" y="3477"/>
                    <a:pt x="429" y="3423"/>
                  </a:cubicBezTo>
                  <a:cubicBezTo>
                    <a:pt x="829" y="3175"/>
                    <a:pt x="1143" y="2849"/>
                    <a:pt x="1564" y="2616"/>
                  </a:cubicBezTo>
                  <a:cubicBezTo>
                    <a:pt x="2414" y="2143"/>
                    <a:pt x="3200" y="1556"/>
                    <a:pt x="3971" y="961"/>
                  </a:cubicBezTo>
                  <a:cubicBezTo>
                    <a:pt x="4053" y="1308"/>
                    <a:pt x="4246" y="1669"/>
                    <a:pt x="4389" y="1947"/>
                  </a:cubicBezTo>
                  <a:cubicBezTo>
                    <a:pt x="4624" y="2401"/>
                    <a:pt x="4901" y="2852"/>
                    <a:pt x="5011" y="3351"/>
                  </a:cubicBezTo>
                  <a:cubicBezTo>
                    <a:pt x="5106" y="3777"/>
                    <a:pt x="4665" y="3826"/>
                    <a:pt x="4227" y="3826"/>
                  </a:cubicBezTo>
                  <a:cubicBezTo>
                    <a:pt x="4097" y="3826"/>
                    <a:pt x="3966" y="3822"/>
                    <a:pt x="3850" y="3822"/>
                  </a:cubicBezTo>
                  <a:cubicBezTo>
                    <a:pt x="3723" y="3822"/>
                    <a:pt x="3614" y="3827"/>
                    <a:pt x="3541" y="3849"/>
                  </a:cubicBezTo>
                  <a:cubicBezTo>
                    <a:pt x="3408" y="3890"/>
                    <a:pt x="3362" y="4074"/>
                    <a:pt x="3500" y="4160"/>
                  </a:cubicBezTo>
                  <a:cubicBezTo>
                    <a:pt x="3738" y="4307"/>
                    <a:pt x="4057" y="4385"/>
                    <a:pt x="4373" y="4385"/>
                  </a:cubicBezTo>
                  <a:cubicBezTo>
                    <a:pt x="5022" y="4385"/>
                    <a:pt x="5656" y="4058"/>
                    <a:pt x="5547" y="3336"/>
                  </a:cubicBezTo>
                  <a:cubicBezTo>
                    <a:pt x="5470" y="2832"/>
                    <a:pt x="4130" y="800"/>
                    <a:pt x="4563" y="506"/>
                  </a:cubicBezTo>
                  <a:cubicBezTo>
                    <a:pt x="4583" y="490"/>
                    <a:pt x="4606" y="472"/>
                    <a:pt x="4627" y="455"/>
                  </a:cubicBezTo>
                  <a:cubicBezTo>
                    <a:pt x="4827" y="303"/>
                    <a:pt x="4635" y="0"/>
                    <a:pt x="4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5" name="Google Shape;4145;p8"/>
            <p:cNvSpPr/>
            <p:nvPr/>
          </p:nvSpPr>
          <p:spPr>
            <a:xfrm>
              <a:off x="5010275" y="4346825"/>
              <a:ext cx="76550" cy="15375"/>
            </a:xfrm>
            <a:custGeom>
              <a:avLst/>
              <a:gdLst/>
              <a:ahLst/>
              <a:cxnLst/>
              <a:rect l="l" t="t" r="r" b="b"/>
              <a:pathLst>
                <a:path w="3062" h="615" extrusionOk="0">
                  <a:moveTo>
                    <a:pt x="1415" y="20"/>
                  </a:moveTo>
                  <a:cubicBezTo>
                    <a:pt x="942" y="20"/>
                    <a:pt x="517" y="134"/>
                    <a:pt x="54" y="146"/>
                  </a:cubicBezTo>
                  <a:cubicBezTo>
                    <a:pt x="0" y="148"/>
                    <a:pt x="0" y="222"/>
                    <a:pt x="54" y="230"/>
                  </a:cubicBezTo>
                  <a:cubicBezTo>
                    <a:pt x="550" y="306"/>
                    <a:pt x="1001" y="491"/>
                    <a:pt x="1514" y="537"/>
                  </a:cubicBezTo>
                  <a:cubicBezTo>
                    <a:pt x="1794" y="562"/>
                    <a:pt x="2117" y="614"/>
                    <a:pt x="2422" y="614"/>
                  </a:cubicBezTo>
                  <a:cubicBezTo>
                    <a:pt x="2577" y="614"/>
                    <a:pt x="2727" y="601"/>
                    <a:pt x="2864" y="563"/>
                  </a:cubicBezTo>
                  <a:cubicBezTo>
                    <a:pt x="3061" y="507"/>
                    <a:pt x="3061" y="242"/>
                    <a:pt x="2864" y="165"/>
                  </a:cubicBezTo>
                  <a:cubicBezTo>
                    <a:pt x="2457" y="0"/>
                    <a:pt x="1936" y="37"/>
                    <a:pt x="1514" y="22"/>
                  </a:cubicBezTo>
                  <a:cubicBezTo>
                    <a:pt x="1481" y="21"/>
                    <a:pt x="1448" y="20"/>
                    <a:pt x="1415" y="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6" name="Google Shape;4146;p8"/>
            <p:cNvSpPr/>
            <p:nvPr/>
          </p:nvSpPr>
          <p:spPr>
            <a:xfrm>
              <a:off x="5012650" y="4376775"/>
              <a:ext cx="77450" cy="15550"/>
            </a:xfrm>
            <a:custGeom>
              <a:avLst/>
              <a:gdLst/>
              <a:ahLst/>
              <a:cxnLst/>
              <a:rect l="l" t="t" r="r" b="b"/>
              <a:pathLst>
                <a:path w="3098" h="622" extrusionOk="0">
                  <a:moveTo>
                    <a:pt x="664" y="0"/>
                  </a:moveTo>
                  <a:cubicBezTo>
                    <a:pt x="393" y="0"/>
                    <a:pt x="146" y="44"/>
                    <a:pt x="18" y="197"/>
                  </a:cubicBezTo>
                  <a:cubicBezTo>
                    <a:pt x="0" y="217"/>
                    <a:pt x="0" y="248"/>
                    <a:pt x="18" y="269"/>
                  </a:cubicBezTo>
                  <a:cubicBezTo>
                    <a:pt x="286" y="622"/>
                    <a:pt x="1032" y="536"/>
                    <a:pt x="1411" y="566"/>
                  </a:cubicBezTo>
                  <a:cubicBezTo>
                    <a:pt x="1614" y="582"/>
                    <a:pt x="1808" y="591"/>
                    <a:pt x="1999" y="591"/>
                  </a:cubicBezTo>
                  <a:cubicBezTo>
                    <a:pt x="2342" y="591"/>
                    <a:pt x="2673" y="562"/>
                    <a:pt x="3027" y="492"/>
                  </a:cubicBezTo>
                  <a:cubicBezTo>
                    <a:pt x="3097" y="477"/>
                    <a:pt x="3097" y="371"/>
                    <a:pt x="3027" y="348"/>
                  </a:cubicBezTo>
                  <a:cubicBezTo>
                    <a:pt x="2561" y="195"/>
                    <a:pt x="2077" y="107"/>
                    <a:pt x="1586" y="80"/>
                  </a:cubicBezTo>
                  <a:cubicBezTo>
                    <a:pt x="1362" y="67"/>
                    <a:pt x="995" y="0"/>
                    <a:pt x="6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7" name="Google Shape;4147;p8"/>
            <p:cNvSpPr/>
            <p:nvPr/>
          </p:nvSpPr>
          <p:spPr>
            <a:xfrm>
              <a:off x="5150675" y="4322225"/>
              <a:ext cx="141800" cy="99425"/>
            </a:xfrm>
            <a:custGeom>
              <a:avLst/>
              <a:gdLst/>
              <a:ahLst/>
              <a:cxnLst/>
              <a:rect l="l" t="t" r="r" b="b"/>
              <a:pathLst>
                <a:path w="5672" h="3977" extrusionOk="0">
                  <a:moveTo>
                    <a:pt x="902" y="1"/>
                  </a:moveTo>
                  <a:cubicBezTo>
                    <a:pt x="847" y="1"/>
                    <a:pt x="794" y="30"/>
                    <a:pt x="770" y="97"/>
                  </a:cubicBezTo>
                  <a:cubicBezTo>
                    <a:pt x="696" y="322"/>
                    <a:pt x="637" y="551"/>
                    <a:pt x="595" y="784"/>
                  </a:cubicBezTo>
                  <a:cubicBezTo>
                    <a:pt x="336" y="1742"/>
                    <a:pt x="35" y="2712"/>
                    <a:pt x="1" y="3708"/>
                  </a:cubicBezTo>
                  <a:cubicBezTo>
                    <a:pt x="1" y="3744"/>
                    <a:pt x="30" y="3764"/>
                    <a:pt x="59" y="3764"/>
                  </a:cubicBezTo>
                  <a:cubicBezTo>
                    <a:pt x="80" y="3764"/>
                    <a:pt x="101" y="3753"/>
                    <a:pt x="111" y="3729"/>
                  </a:cubicBezTo>
                  <a:cubicBezTo>
                    <a:pt x="276" y="3238"/>
                    <a:pt x="418" y="2735"/>
                    <a:pt x="552" y="2228"/>
                  </a:cubicBezTo>
                  <a:cubicBezTo>
                    <a:pt x="642" y="2761"/>
                    <a:pt x="883" y="3227"/>
                    <a:pt x="1392" y="3442"/>
                  </a:cubicBezTo>
                  <a:cubicBezTo>
                    <a:pt x="1540" y="3505"/>
                    <a:pt x="1674" y="3534"/>
                    <a:pt x="1795" y="3534"/>
                  </a:cubicBezTo>
                  <a:cubicBezTo>
                    <a:pt x="2205" y="3534"/>
                    <a:pt x="2466" y="3204"/>
                    <a:pt x="2632" y="2771"/>
                  </a:cubicBezTo>
                  <a:cubicBezTo>
                    <a:pt x="2780" y="3133"/>
                    <a:pt x="3000" y="3466"/>
                    <a:pt x="3331" y="3737"/>
                  </a:cubicBezTo>
                  <a:cubicBezTo>
                    <a:pt x="3539" y="3907"/>
                    <a:pt x="3752" y="3977"/>
                    <a:pt x="3961" y="3977"/>
                  </a:cubicBezTo>
                  <a:cubicBezTo>
                    <a:pt x="4648" y="3977"/>
                    <a:pt x="5299" y="3220"/>
                    <a:pt x="5636" y="2756"/>
                  </a:cubicBezTo>
                  <a:cubicBezTo>
                    <a:pt x="5672" y="2709"/>
                    <a:pt x="5622" y="2660"/>
                    <a:pt x="5574" y="2660"/>
                  </a:cubicBezTo>
                  <a:cubicBezTo>
                    <a:pt x="5560" y="2660"/>
                    <a:pt x="5547" y="2664"/>
                    <a:pt x="5536" y="2672"/>
                  </a:cubicBezTo>
                  <a:cubicBezTo>
                    <a:pt x="5164" y="2958"/>
                    <a:pt x="4650" y="3333"/>
                    <a:pt x="4151" y="3333"/>
                  </a:cubicBezTo>
                  <a:cubicBezTo>
                    <a:pt x="3912" y="3333"/>
                    <a:pt x="3676" y="3247"/>
                    <a:pt x="3462" y="3022"/>
                  </a:cubicBezTo>
                  <a:cubicBezTo>
                    <a:pt x="2990" y="2523"/>
                    <a:pt x="2936" y="1545"/>
                    <a:pt x="2913" y="935"/>
                  </a:cubicBezTo>
                  <a:cubicBezTo>
                    <a:pt x="2905" y="744"/>
                    <a:pt x="2748" y="643"/>
                    <a:pt x="2601" y="643"/>
                  </a:cubicBezTo>
                  <a:cubicBezTo>
                    <a:pt x="2468" y="643"/>
                    <a:pt x="2343" y="726"/>
                    <a:pt x="2345" y="901"/>
                  </a:cubicBezTo>
                  <a:cubicBezTo>
                    <a:pt x="2348" y="1214"/>
                    <a:pt x="2286" y="3021"/>
                    <a:pt x="1691" y="3021"/>
                  </a:cubicBezTo>
                  <a:cubicBezTo>
                    <a:pt x="1597" y="3021"/>
                    <a:pt x="1490" y="2976"/>
                    <a:pt x="1367" y="2873"/>
                  </a:cubicBezTo>
                  <a:cubicBezTo>
                    <a:pt x="754" y="2356"/>
                    <a:pt x="800" y="1368"/>
                    <a:pt x="954" y="624"/>
                  </a:cubicBezTo>
                  <a:cubicBezTo>
                    <a:pt x="988" y="479"/>
                    <a:pt x="1023" y="336"/>
                    <a:pt x="1057" y="194"/>
                  </a:cubicBezTo>
                  <a:cubicBezTo>
                    <a:pt x="1086" y="79"/>
                    <a:pt x="99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8" name="Google Shape;4148;p8"/>
            <p:cNvSpPr/>
            <p:nvPr/>
          </p:nvSpPr>
          <p:spPr>
            <a:xfrm>
              <a:off x="5249775" y="4245550"/>
              <a:ext cx="120475" cy="177200"/>
            </a:xfrm>
            <a:custGeom>
              <a:avLst/>
              <a:gdLst/>
              <a:ahLst/>
              <a:cxnLst/>
              <a:rect l="l" t="t" r="r" b="b"/>
              <a:pathLst>
                <a:path w="4819" h="7088" extrusionOk="0">
                  <a:moveTo>
                    <a:pt x="2090" y="0"/>
                  </a:moveTo>
                  <a:cubicBezTo>
                    <a:pt x="1994" y="0"/>
                    <a:pt x="1898" y="61"/>
                    <a:pt x="1888" y="185"/>
                  </a:cubicBezTo>
                  <a:cubicBezTo>
                    <a:pt x="1842" y="685"/>
                    <a:pt x="1762" y="1181"/>
                    <a:pt x="1644" y="1670"/>
                  </a:cubicBezTo>
                  <a:cubicBezTo>
                    <a:pt x="1570" y="1669"/>
                    <a:pt x="1497" y="1669"/>
                    <a:pt x="1423" y="1669"/>
                  </a:cubicBezTo>
                  <a:cubicBezTo>
                    <a:pt x="969" y="1669"/>
                    <a:pt x="517" y="1683"/>
                    <a:pt x="76" y="1722"/>
                  </a:cubicBezTo>
                  <a:cubicBezTo>
                    <a:pt x="0" y="1729"/>
                    <a:pt x="20" y="1829"/>
                    <a:pt x="76" y="1853"/>
                  </a:cubicBezTo>
                  <a:cubicBezTo>
                    <a:pt x="532" y="2058"/>
                    <a:pt x="1014" y="2160"/>
                    <a:pt x="1506" y="2204"/>
                  </a:cubicBezTo>
                  <a:cubicBezTo>
                    <a:pt x="1317" y="2877"/>
                    <a:pt x="1080" y="3533"/>
                    <a:pt x="822" y="4206"/>
                  </a:cubicBezTo>
                  <a:cubicBezTo>
                    <a:pt x="813" y="4230"/>
                    <a:pt x="836" y="4250"/>
                    <a:pt x="859" y="4250"/>
                  </a:cubicBezTo>
                  <a:cubicBezTo>
                    <a:pt x="864" y="4250"/>
                    <a:pt x="868" y="4249"/>
                    <a:pt x="873" y="4247"/>
                  </a:cubicBezTo>
                  <a:cubicBezTo>
                    <a:pt x="1406" y="4001"/>
                    <a:pt x="1588" y="3385"/>
                    <a:pt x="1768" y="2857"/>
                  </a:cubicBezTo>
                  <a:cubicBezTo>
                    <a:pt x="1808" y="2742"/>
                    <a:pt x="1839" y="2626"/>
                    <a:pt x="1873" y="2511"/>
                  </a:cubicBezTo>
                  <a:cubicBezTo>
                    <a:pt x="1885" y="3392"/>
                    <a:pt x="1934" y="4275"/>
                    <a:pt x="2088" y="5155"/>
                  </a:cubicBezTo>
                  <a:cubicBezTo>
                    <a:pt x="2200" y="5782"/>
                    <a:pt x="2397" y="6540"/>
                    <a:pt x="2959" y="6937"/>
                  </a:cubicBezTo>
                  <a:cubicBezTo>
                    <a:pt x="3109" y="7042"/>
                    <a:pt x="3262" y="7087"/>
                    <a:pt x="3412" y="7087"/>
                  </a:cubicBezTo>
                  <a:cubicBezTo>
                    <a:pt x="3798" y="7087"/>
                    <a:pt x="4156" y="6789"/>
                    <a:pt x="4344" y="6468"/>
                  </a:cubicBezTo>
                  <a:cubicBezTo>
                    <a:pt x="4369" y="6425"/>
                    <a:pt x="4334" y="6358"/>
                    <a:pt x="4283" y="6358"/>
                  </a:cubicBezTo>
                  <a:cubicBezTo>
                    <a:pt x="4277" y="6358"/>
                    <a:pt x="4271" y="6359"/>
                    <a:pt x="4265" y="6361"/>
                  </a:cubicBezTo>
                  <a:cubicBezTo>
                    <a:pt x="4010" y="6437"/>
                    <a:pt x="3770" y="6524"/>
                    <a:pt x="3549" y="6524"/>
                  </a:cubicBezTo>
                  <a:cubicBezTo>
                    <a:pt x="3323" y="6524"/>
                    <a:pt x="3118" y="6432"/>
                    <a:pt x="2940" y="6141"/>
                  </a:cubicBezTo>
                  <a:cubicBezTo>
                    <a:pt x="2559" y="5516"/>
                    <a:pt x="2480" y="4672"/>
                    <a:pt x="2402" y="3979"/>
                  </a:cubicBezTo>
                  <a:cubicBezTo>
                    <a:pt x="2336" y="3392"/>
                    <a:pt x="2310" y="2808"/>
                    <a:pt x="2300" y="2226"/>
                  </a:cubicBezTo>
                  <a:cubicBezTo>
                    <a:pt x="3137" y="2208"/>
                    <a:pt x="3981" y="2081"/>
                    <a:pt x="4761" y="2027"/>
                  </a:cubicBezTo>
                  <a:cubicBezTo>
                    <a:pt x="4818" y="2024"/>
                    <a:pt x="4818" y="1948"/>
                    <a:pt x="4761" y="1939"/>
                  </a:cubicBezTo>
                  <a:cubicBezTo>
                    <a:pt x="3944" y="1802"/>
                    <a:pt x="3120" y="1716"/>
                    <a:pt x="2295" y="1679"/>
                  </a:cubicBezTo>
                  <a:cubicBezTo>
                    <a:pt x="2293" y="1191"/>
                    <a:pt x="2298" y="702"/>
                    <a:pt x="2298" y="211"/>
                  </a:cubicBezTo>
                  <a:cubicBezTo>
                    <a:pt x="2298" y="71"/>
                    <a:pt x="2193" y="0"/>
                    <a:pt x="2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49" name="Google Shape;4149;p8"/>
            <p:cNvSpPr/>
            <p:nvPr/>
          </p:nvSpPr>
          <p:spPr>
            <a:xfrm>
              <a:off x="5405275" y="4322575"/>
              <a:ext cx="53800" cy="51925"/>
            </a:xfrm>
            <a:custGeom>
              <a:avLst/>
              <a:gdLst/>
              <a:ahLst/>
              <a:cxnLst/>
              <a:rect l="l" t="t" r="r" b="b"/>
              <a:pathLst>
                <a:path w="2152" h="2077" extrusionOk="0">
                  <a:moveTo>
                    <a:pt x="1490" y="1"/>
                  </a:moveTo>
                  <a:cubicBezTo>
                    <a:pt x="1485" y="1"/>
                    <a:pt x="1479" y="2"/>
                    <a:pt x="1474" y="4"/>
                  </a:cubicBezTo>
                  <a:cubicBezTo>
                    <a:pt x="1201" y="129"/>
                    <a:pt x="1096" y="401"/>
                    <a:pt x="1080" y="715"/>
                  </a:cubicBezTo>
                  <a:cubicBezTo>
                    <a:pt x="729" y="721"/>
                    <a:pt x="381" y="742"/>
                    <a:pt x="50" y="851"/>
                  </a:cubicBezTo>
                  <a:cubicBezTo>
                    <a:pt x="2" y="867"/>
                    <a:pt x="1" y="929"/>
                    <a:pt x="50" y="951"/>
                  </a:cubicBezTo>
                  <a:cubicBezTo>
                    <a:pt x="393" y="1097"/>
                    <a:pt x="740" y="1115"/>
                    <a:pt x="1100" y="1116"/>
                  </a:cubicBezTo>
                  <a:cubicBezTo>
                    <a:pt x="1147" y="1466"/>
                    <a:pt x="1260" y="1814"/>
                    <a:pt x="1352" y="2042"/>
                  </a:cubicBezTo>
                  <a:cubicBezTo>
                    <a:pt x="1362" y="2065"/>
                    <a:pt x="1382" y="2077"/>
                    <a:pt x="1401" y="2077"/>
                  </a:cubicBezTo>
                  <a:cubicBezTo>
                    <a:pt x="1422" y="2077"/>
                    <a:pt x="1441" y="2063"/>
                    <a:pt x="1444" y="2035"/>
                  </a:cubicBezTo>
                  <a:cubicBezTo>
                    <a:pt x="1480" y="1737"/>
                    <a:pt x="1508" y="1440"/>
                    <a:pt x="1507" y="1136"/>
                  </a:cubicBezTo>
                  <a:lnTo>
                    <a:pt x="1507" y="1136"/>
                  </a:lnTo>
                  <a:cubicBezTo>
                    <a:pt x="1547" y="1138"/>
                    <a:pt x="1587" y="1139"/>
                    <a:pt x="1627" y="1139"/>
                  </a:cubicBezTo>
                  <a:cubicBezTo>
                    <a:pt x="1815" y="1139"/>
                    <a:pt x="1994" y="1111"/>
                    <a:pt x="2122" y="990"/>
                  </a:cubicBezTo>
                  <a:cubicBezTo>
                    <a:pt x="2151" y="959"/>
                    <a:pt x="2151" y="908"/>
                    <a:pt x="2122" y="877"/>
                  </a:cubicBezTo>
                  <a:cubicBezTo>
                    <a:pt x="1974" y="727"/>
                    <a:pt x="1792" y="700"/>
                    <a:pt x="1602" y="700"/>
                  </a:cubicBezTo>
                  <a:cubicBezTo>
                    <a:pt x="1574" y="700"/>
                    <a:pt x="1546" y="701"/>
                    <a:pt x="1518" y="701"/>
                  </a:cubicBezTo>
                  <a:cubicBezTo>
                    <a:pt x="1533" y="480"/>
                    <a:pt x="1556" y="260"/>
                    <a:pt x="1529" y="40"/>
                  </a:cubicBezTo>
                  <a:cubicBezTo>
                    <a:pt x="1529" y="17"/>
                    <a:pt x="1511" y="1"/>
                    <a:pt x="14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0" name="Google Shape;4150;p8"/>
            <p:cNvSpPr/>
            <p:nvPr/>
          </p:nvSpPr>
          <p:spPr>
            <a:xfrm>
              <a:off x="5512100" y="4228750"/>
              <a:ext cx="42150" cy="75050"/>
            </a:xfrm>
            <a:custGeom>
              <a:avLst/>
              <a:gdLst/>
              <a:ahLst/>
              <a:cxnLst/>
              <a:rect l="l" t="t" r="r" b="b"/>
              <a:pathLst>
                <a:path w="1686" h="3002" extrusionOk="0">
                  <a:moveTo>
                    <a:pt x="1407" y="0"/>
                  </a:moveTo>
                  <a:cubicBezTo>
                    <a:pt x="1323" y="0"/>
                    <a:pt x="1239" y="33"/>
                    <a:pt x="1192" y="99"/>
                  </a:cubicBezTo>
                  <a:cubicBezTo>
                    <a:pt x="801" y="650"/>
                    <a:pt x="386" y="1177"/>
                    <a:pt x="26" y="1744"/>
                  </a:cubicBezTo>
                  <a:cubicBezTo>
                    <a:pt x="0" y="1783"/>
                    <a:pt x="35" y="1836"/>
                    <a:pt x="79" y="1836"/>
                  </a:cubicBezTo>
                  <a:cubicBezTo>
                    <a:pt x="83" y="1836"/>
                    <a:pt x="87" y="1836"/>
                    <a:pt x="91" y="1835"/>
                  </a:cubicBezTo>
                  <a:cubicBezTo>
                    <a:pt x="426" y="1759"/>
                    <a:pt x="692" y="1520"/>
                    <a:pt x="929" y="1241"/>
                  </a:cubicBezTo>
                  <a:lnTo>
                    <a:pt x="929" y="1241"/>
                  </a:lnTo>
                  <a:cubicBezTo>
                    <a:pt x="847" y="1874"/>
                    <a:pt x="877" y="2547"/>
                    <a:pt x="1243" y="2968"/>
                  </a:cubicBezTo>
                  <a:cubicBezTo>
                    <a:pt x="1263" y="2991"/>
                    <a:pt x="1290" y="3002"/>
                    <a:pt x="1317" y="3002"/>
                  </a:cubicBezTo>
                  <a:cubicBezTo>
                    <a:pt x="1357" y="3002"/>
                    <a:pt x="1397" y="2977"/>
                    <a:pt x="1412" y="2934"/>
                  </a:cubicBezTo>
                  <a:cubicBezTo>
                    <a:pt x="1549" y="2568"/>
                    <a:pt x="1489" y="2164"/>
                    <a:pt x="1489" y="1772"/>
                  </a:cubicBezTo>
                  <a:cubicBezTo>
                    <a:pt x="1489" y="1257"/>
                    <a:pt x="1594" y="760"/>
                    <a:pt x="1663" y="257"/>
                  </a:cubicBezTo>
                  <a:cubicBezTo>
                    <a:pt x="1685" y="88"/>
                    <a:pt x="1546" y="0"/>
                    <a:pt x="14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1" name="Google Shape;4151;p8"/>
            <p:cNvSpPr/>
            <p:nvPr/>
          </p:nvSpPr>
          <p:spPr>
            <a:xfrm>
              <a:off x="5493500" y="4314750"/>
              <a:ext cx="115175" cy="14300"/>
            </a:xfrm>
            <a:custGeom>
              <a:avLst/>
              <a:gdLst/>
              <a:ahLst/>
              <a:cxnLst/>
              <a:rect l="l" t="t" r="r" b="b"/>
              <a:pathLst>
                <a:path w="4607" h="572" extrusionOk="0">
                  <a:moveTo>
                    <a:pt x="832" y="1"/>
                  </a:moveTo>
                  <a:cubicBezTo>
                    <a:pt x="567" y="1"/>
                    <a:pt x="305" y="15"/>
                    <a:pt x="48" y="55"/>
                  </a:cubicBezTo>
                  <a:cubicBezTo>
                    <a:pt x="0" y="63"/>
                    <a:pt x="8" y="125"/>
                    <a:pt x="48" y="142"/>
                  </a:cubicBezTo>
                  <a:cubicBezTo>
                    <a:pt x="797" y="467"/>
                    <a:pt x="1652" y="485"/>
                    <a:pt x="2439" y="539"/>
                  </a:cubicBezTo>
                  <a:cubicBezTo>
                    <a:pt x="2701" y="556"/>
                    <a:pt x="2955" y="571"/>
                    <a:pt x="3204" y="571"/>
                  </a:cubicBezTo>
                  <a:cubicBezTo>
                    <a:pt x="3672" y="571"/>
                    <a:pt x="4122" y="519"/>
                    <a:pt x="4564" y="334"/>
                  </a:cubicBezTo>
                  <a:cubicBezTo>
                    <a:pt x="4606" y="314"/>
                    <a:pt x="4598" y="239"/>
                    <a:pt x="4551" y="229"/>
                  </a:cubicBezTo>
                  <a:cubicBezTo>
                    <a:pt x="3840" y="61"/>
                    <a:pt x="3160" y="84"/>
                    <a:pt x="2439" y="70"/>
                  </a:cubicBezTo>
                  <a:cubicBezTo>
                    <a:pt x="1912" y="57"/>
                    <a:pt x="1367" y="1"/>
                    <a:pt x="8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2" name="Google Shape;4152;p8"/>
            <p:cNvSpPr/>
            <p:nvPr/>
          </p:nvSpPr>
          <p:spPr>
            <a:xfrm>
              <a:off x="5518950" y="4371925"/>
              <a:ext cx="66800" cy="61600"/>
            </a:xfrm>
            <a:custGeom>
              <a:avLst/>
              <a:gdLst/>
              <a:ahLst/>
              <a:cxnLst/>
              <a:rect l="l" t="t" r="r" b="b"/>
              <a:pathLst>
                <a:path w="2672" h="2464" extrusionOk="0">
                  <a:moveTo>
                    <a:pt x="817" y="0"/>
                  </a:moveTo>
                  <a:cubicBezTo>
                    <a:pt x="560" y="0"/>
                    <a:pt x="262" y="189"/>
                    <a:pt x="119" y="414"/>
                  </a:cubicBezTo>
                  <a:cubicBezTo>
                    <a:pt x="91" y="459"/>
                    <a:pt x="130" y="530"/>
                    <a:pt x="185" y="530"/>
                  </a:cubicBezTo>
                  <a:cubicBezTo>
                    <a:pt x="191" y="530"/>
                    <a:pt x="198" y="529"/>
                    <a:pt x="204" y="527"/>
                  </a:cubicBezTo>
                  <a:cubicBezTo>
                    <a:pt x="371" y="479"/>
                    <a:pt x="565" y="381"/>
                    <a:pt x="695" y="381"/>
                  </a:cubicBezTo>
                  <a:cubicBezTo>
                    <a:pt x="807" y="381"/>
                    <a:pt x="872" y="454"/>
                    <a:pt x="829" y="696"/>
                  </a:cubicBezTo>
                  <a:cubicBezTo>
                    <a:pt x="754" y="1118"/>
                    <a:pt x="475" y="1500"/>
                    <a:pt x="142" y="1743"/>
                  </a:cubicBezTo>
                  <a:cubicBezTo>
                    <a:pt x="1" y="1846"/>
                    <a:pt x="124" y="2074"/>
                    <a:pt x="280" y="2085"/>
                  </a:cubicBezTo>
                  <a:cubicBezTo>
                    <a:pt x="705" y="2115"/>
                    <a:pt x="1121" y="2330"/>
                    <a:pt x="1540" y="2427"/>
                  </a:cubicBezTo>
                  <a:cubicBezTo>
                    <a:pt x="1651" y="2452"/>
                    <a:pt x="1753" y="2463"/>
                    <a:pt x="1851" y="2463"/>
                  </a:cubicBezTo>
                  <a:cubicBezTo>
                    <a:pt x="2111" y="2463"/>
                    <a:pt x="2335" y="2383"/>
                    <a:pt x="2601" y="2285"/>
                  </a:cubicBezTo>
                  <a:cubicBezTo>
                    <a:pt x="2671" y="2259"/>
                    <a:pt x="2629" y="2158"/>
                    <a:pt x="2565" y="2151"/>
                  </a:cubicBezTo>
                  <a:cubicBezTo>
                    <a:pt x="2176" y="2108"/>
                    <a:pt x="1768" y="1948"/>
                    <a:pt x="1382" y="1862"/>
                  </a:cubicBezTo>
                  <a:cubicBezTo>
                    <a:pt x="1169" y="1815"/>
                    <a:pt x="959" y="1782"/>
                    <a:pt x="749" y="1754"/>
                  </a:cubicBezTo>
                  <a:cubicBezTo>
                    <a:pt x="1084" y="1405"/>
                    <a:pt x="1326" y="926"/>
                    <a:pt x="1249" y="438"/>
                  </a:cubicBezTo>
                  <a:cubicBezTo>
                    <a:pt x="1198" y="120"/>
                    <a:pt x="1021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3" name="Google Shape;4153;p8"/>
            <p:cNvSpPr/>
            <p:nvPr/>
          </p:nvSpPr>
          <p:spPr>
            <a:xfrm>
              <a:off x="5627175" y="4259175"/>
              <a:ext cx="196275" cy="148625"/>
            </a:xfrm>
            <a:custGeom>
              <a:avLst/>
              <a:gdLst/>
              <a:ahLst/>
              <a:cxnLst/>
              <a:rect l="l" t="t" r="r" b="b"/>
              <a:pathLst>
                <a:path w="7851" h="5945" extrusionOk="0">
                  <a:moveTo>
                    <a:pt x="5824" y="733"/>
                  </a:moveTo>
                  <a:lnTo>
                    <a:pt x="5824" y="733"/>
                  </a:lnTo>
                  <a:cubicBezTo>
                    <a:pt x="5828" y="1175"/>
                    <a:pt x="5788" y="1617"/>
                    <a:pt x="5708" y="2053"/>
                  </a:cubicBezTo>
                  <a:cubicBezTo>
                    <a:pt x="5692" y="1577"/>
                    <a:pt x="5715" y="1097"/>
                    <a:pt x="5824" y="733"/>
                  </a:cubicBezTo>
                  <a:close/>
                  <a:moveTo>
                    <a:pt x="2580" y="3652"/>
                  </a:moveTo>
                  <a:cubicBezTo>
                    <a:pt x="2567" y="3830"/>
                    <a:pt x="2567" y="4008"/>
                    <a:pt x="2576" y="4186"/>
                  </a:cubicBezTo>
                  <a:cubicBezTo>
                    <a:pt x="2447" y="4678"/>
                    <a:pt x="2058" y="5066"/>
                    <a:pt x="1554" y="5244"/>
                  </a:cubicBezTo>
                  <a:cubicBezTo>
                    <a:pt x="1468" y="5274"/>
                    <a:pt x="1394" y="5288"/>
                    <a:pt x="1332" y="5288"/>
                  </a:cubicBezTo>
                  <a:cubicBezTo>
                    <a:pt x="1047" y="5288"/>
                    <a:pt x="993" y="5003"/>
                    <a:pt x="1103" y="4671"/>
                  </a:cubicBezTo>
                  <a:cubicBezTo>
                    <a:pt x="1333" y="3976"/>
                    <a:pt x="1912" y="3682"/>
                    <a:pt x="2580" y="3652"/>
                  </a:cubicBezTo>
                  <a:close/>
                  <a:moveTo>
                    <a:pt x="5938" y="0"/>
                  </a:moveTo>
                  <a:cubicBezTo>
                    <a:pt x="5903" y="0"/>
                    <a:pt x="5868" y="12"/>
                    <a:pt x="5836" y="40"/>
                  </a:cubicBezTo>
                  <a:cubicBezTo>
                    <a:pt x="5375" y="444"/>
                    <a:pt x="5373" y="1402"/>
                    <a:pt x="5327" y="1992"/>
                  </a:cubicBezTo>
                  <a:cubicBezTo>
                    <a:pt x="5326" y="2012"/>
                    <a:pt x="5326" y="2032"/>
                    <a:pt x="5324" y="2050"/>
                  </a:cubicBezTo>
                  <a:cubicBezTo>
                    <a:pt x="5243" y="2046"/>
                    <a:pt x="5161" y="2044"/>
                    <a:pt x="5080" y="2044"/>
                  </a:cubicBezTo>
                  <a:cubicBezTo>
                    <a:pt x="4883" y="2044"/>
                    <a:pt x="4688" y="2057"/>
                    <a:pt x="4502" y="2094"/>
                  </a:cubicBezTo>
                  <a:cubicBezTo>
                    <a:pt x="4437" y="2107"/>
                    <a:pt x="4430" y="2194"/>
                    <a:pt x="4484" y="2232"/>
                  </a:cubicBezTo>
                  <a:cubicBezTo>
                    <a:pt x="4730" y="2404"/>
                    <a:pt x="5009" y="2501"/>
                    <a:pt x="5304" y="2553"/>
                  </a:cubicBezTo>
                  <a:cubicBezTo>
                    <a:pt x="5296" y="2865"/>
                    <a:pt x="5311" y="3175"/>
                    <a:pt x="5345" y="3485"/>
                  </a:cubicBezTo>
                  <a:cubicBezTo>
                    <a:pt x="5211" y="3885"/>
                    <a:pt x="5026" y="4268"/>
                    <a:pt x="4794" y="4620"/>
                  </a:cubicBezTo>
                  <a:cubicBezTo>
                    <a:pt x="4600" y="4914"/>
                    <a:pt x="4250" y="5200"/>
                    <a:pt x="3892" y="5200"/>
                  </a:cubicBezTo>
                  <a:cubicBezTo>
                    <a:pt x="3676" y="5200"/>
                    <a:pt x="3458" y="5096"/>
                    <a:pt x="3269" y="4825"/>
                  </a:cubicBezTo>
                  <a:cubicBezTo>
                    <a:pt x="3126" y="4620"/>
                    <a:pt x="3057" y="4358"/>
                    <a:pt x="3029" y="4097"/>
                  </a:cubicBezTo>
                  <a:cubicBezTo>
                    <a:pt x="3055" y="3902"/>
                    <a:pt x="3054" y="3703"/>
                    <a:pt x="3024" y="3510"/>
                  </a:cubicBezTo>
                  <a:cubicBezTo>
                    <a:pt x="3024" y="3508"/>
                    <a:pt x="3024" y="3506"/>
                    <a:pt x="3024" y="3505"/>
                  </a:cubicBezTo>
                  <a:cubicBezTo>
                    <a:pt x="3021" y="3487"/>
                    <a:pt x="3021" y="3467"/>
                    <a:pt x="3018" y="3447"/>
                  </a:cubicBezTo>
                  <a:cubicBezTo>
                    <a:pt x="2996" y="3331"/>
                    <a:pt x="2915" y="3281"/>
                    <a:pt x="2829" y="3281"/>
                  </a:cubicBezTo>
                  <a:cubicBezTo>
                    <a:pt x="2757" y="3281"/>
                    <a:pt x="2682" y="3316"/>
                    <a:pt x="2637" y="3377"/>
                  </a:cubicBezTo>
                  <a:cubicBezTo>
                    <a:pt x="2528" y="3338"/>
                    <a:pt x="2414" y="3320"/>
                    <a:pt x="2299" y="3320"/>
                  </a:cubicBezTo>
                  <a:cubicBezTo>
                    <a:pt x="1215" y="3320"/>
                    <a:pt x="0" y="4910"/>
                    <a:pt x="918" y="5588"/>
                  </a:cubicBezTo>
                  <a:cubicBezTo>
                    <a:pt x="1034" y="5674"/>
                    <a:pt x="1166" y="5708"/>
                    <a:pt x="1304" y="5708"/>
                  </a:cubicBezTo>
                  <a:cubicBezTo>
                    <a:pt x="1678" y="5708"/>
                    <a:pt x="2095" y="5454"/>
                    <a:pt x="2335" y="5280"/>
                  </a:cubicBezTo>
                  <a:cubicBezTo>
                    <a:pt x="2486" y="5170"/>
                    <a:pt x="2619" y="5037"/>
                    <a:pt x="2726" y="4883"/>
                  </a:cubicBezTo>
                  <a:cubicBezTo>
                    <a:pt x="2819" y="5119"/>
                    <a:pt x="2960" y="5329"/>
                    <a:pt x="3180" y="5482"/>
                  </a:cubicBezTo>
                  <a:cubicBezTo>
                    <a:pt x="3418" y="5647"/>
                    <a:pt x="3672" y="5721"/>
                    <a:pt x="3922" y="5721"/>
                  </a:cubicBezTo>
                  <a:cubicBezTo>
                    <a:pt x="4372" y="5721"/>
                    <a:pt x="4808" y="5481"/>
                    <a:pt x="5109" y="5119"/>
                  </a:cubicBezTo>
                  <a:cubicBezTo>
                    <a:pt x="5286" y="4899"/>
                    <a:pt x="5437" y="4660"/>
                    <a:pt x="5555" y="4405"/>
                  </a:cubicBezTo>
                  <a:cubicBezTo>
                    <a:pt x="5577" y="4464"/>
                    <a:pt x="5596" y="4525"/>
                    <a:pt x="5623" y="4583"/>
                  </a:cubicBezTo>
                  <a:cubicBezTo>
                    <a:pt x="5917" y="5254"/>
                    <a:pt x="6587" y="5944"/>
                    <a:pt x="7126" y="5944"/>
                  </a:cubicBezTo>
                  <a:cubicBezTo>
                    <a:pt x="7446" y="5944"/>
                    <a:pt x="7720" y="5700"/>
                    <a:pt x="7840" y="5063"/>
                  </a:cubicBezTo>
                  <a:cubicBezTo>
                    <a:pt x="7850" y="5007"/>
                    <a:pt x="7803" y="4953"/>
                    <a:pt x="7753" y="4953"/>
                  </a:cubicBezTo>
                  <a:cubicBezTo>
                    <a:pt x="7736" y="4953"/>
                    <a:pt x="7718" y="4959"/>
                    <a:pt x="7703" y="4975"/>
                  </a:cubicBezTo>
                  <a:cubicBezTo>
                    <a:pt x="7464" y="5207"/>
                    <a:pt x="7240" y="5327"/>
                    <a:pt x="7027" y="5327"/>
                  </a:cubicBezTo>
                  <a:cubicBezTo>
                    <a:pt x="6762" y="5327"/>
                    <a:pt x="6514" y="5141"/>
                    <a:pt x="6276" y="4756"/>
                  </a:cubicBezTo>
                  <a:cubicBezTo>
                    <a:pt x="6044" y="4384"/>
                    <a:pt x="5939" y="3974"/>
                    <a:pt x="5867" y="3557"/>
                  </a:cubicBezTo>
                  <a:cubicBezTo>
                    <a:pt x="5954" y="3242"/>
                    <a:pt x="6021" y="2924"/>
                    <a:pt x="6069" y="2601"/>
                  </a:cubicBezTo>
                  <a:cubicBezTo>
                    <a:pt x="6630" y="2583"/>
                    <a:pt x="7199" y="2475"/>
                    <a:pt x="7681" y="2422"/>
                  </a:cubicBezTo>
                  <a:cubicBezTo>
                    <a:pt x="7737" y="2416"/>
                    <a:pt x="7739" y="2320"/>
                    <a:pt x="7681" y="2307"/>
                  </a:cubicBezTo>
                  <a:cubicBezTo>
                    <a:pt x="7191" y="2207"/>
                    <a:pt x="6712" y="2122"/>
                    <a:pt x="6215" y="2102"/>
                  </a:cubicBezTo>
                  <a:cubicBezTo>
                    <a:pt x="6187" y="2102"/>
                    <a:pt x="6157" y="2099"/>
                    <a:pt x="6128" y="2097"/>
                  </a:cubicBezTo>
                  <a:cubicBezTo>
                    <a:pt x="6192" y="1417"/>
                    <a:pt x="6182" y="742"/>
                    <a:pt x="6113" y="171"/>
                  </a:cubicBezTo>
                  <a:cubicBezTo>
                    <a:pt x="6101" y="75"/>
                    <a:pt x="6022" y="0"/>
                    <a:pt x="5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4" name="Google Shape;4154;p8"/>
            <p:cNvSpPr/>
            <p:nvPr/>
          </p:nvSpPr>
          <p:spPr>
            <a:xfrm>
              <a:off x="5840350" y="4250900"/>
              <a:ext cx="70900" cy="65775"/>
            </a:xfrm>
            <a:custGeom>
              <a:avLst/>
              <a:gdLst/>
              <a:ahLst/>
              <a:cxnLst/>
              <a:rect l="l" t="t" r="r" b="b"/>
              <a:pathLst>
                <a:path w="2836" h="2631" extrusionOk="0">
                  <a:moveTo>
                    <a:pt x="554" y="0"/>
                  </a:moveTo>
                  <a:cubicBezTo>
                    <a:pt x="364" y="0"/>
                    <a:pt x="174" y="70"/>
                    <a:pt x="35" y="220"/>
                  </a:cubicBezTo>
                  <a:cubicBezTo>
                    <a:pt x="1" y="258"/>
                    <a:pt x="9" y="335"/>
                    <a:pt x="70" y="352"/>
                  </a:cubicBezTo>
                  <a:cubicBezTo>
                    <a:pt x="442" y="447"/>
                    <a:pt x="895" y="317"/>
                    <a:pt x="780" y="860"/>
                  </a:cubicBezTo>
                  <a:cubicBezTo>
                    <a:pt x="705" y="1216"/>
                    <a:pt x="447" y="1625"/>
                    <a:pt x="116" y="1780"/>
                  </a:cubicBezTo>
                  <a:cubicBezTo>
                    <a:pt x="29" y="1821"/>
                    <a:pt x="25" y="1966"/>
                    <a:pt x="116" y="2017"/>
                  </a:cubicBezTo>
                  <a:cubicBezTo>
                    <a:pt x="720" y="2355"/>
                    <a:pt x="1249" y="2631"/>
                    <a:pt x="1795" y="2631"/>
                  </a:cubicBezTo>
                  <a:cubicBezTo>
                    <a:pt x="2114" y="2631"/>
                    <a:pt x="2439" y="2537"/>
                    <a:pt x="2788" y="2307"/>
                  </a:cubicBezTo>
                  <a:cubicBezTo>
                    <a:pt x="2835" y="2274"/>
                    <a:pt x="2815" y="2192"/>
                    <a:pt x="2756" y="2192"/>
                  </a:cubicBezTo>
                  <a:cubicBezTo>
                    <a:pt x="2752" y="2192"/>
                    <a:pt x="2747" y="2193"/>
                    <a:pt x="2742" y="2194"/>
                  </a:cubicBezTo>
                  <a:cubicBezTo>
                    <a:pt x="2603" y="2225"/>
                    <a:pt x="2454" y="2239"/>
                    <a:pt x="2300" y="2239"/>
                  </a:cubicBezTo>
                  <a:cubicBezTo>
                    <a:pt x="1752" y="2239"/>
                    <a:pt x="1133" y="2064"/>
                    <a:pt x="596" y="1892"/>
                  </a:cubicBezTo>
                  <a:cubicBezTo>
                    <a:pt x="998" y="1659"/>
                    <a:pt x="1249" y="1214"/>
                    <a:pt x="1277" y="729"/>
                  </a:cubicBezTo>
                  <a:cubicBezTo>
                    <a:pt x="1302" y="273"/>
                    <a:pt x="929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5" name="Google Shape;4155;p8"/>
            <p:cNvSpPr/>
            <p:nvPr/>
          </p:nvSpPr>
          <p:spPr>
            <a:xfrm>
              <a:off x="6370350" y="3823175"/>
              <a:ext cx="554550" cy="664725"/>
            </a:xfrm>
            <a:custGeom>
              <a:avLst/>
              <a:gdLst/>
              <a:ahLst/>
              <a:cxnLst/>
              <a:rect l="l" t="t" r="r" b="b"/>
              <a:pathLst>
                <a:path w="22182" h="26589" extrusionOk="0">
                  <a:moveTo>
                    <a:pt x="10650" y="799"/>
                  </a:moveTo>
                  <a:cubicBezTo>
                    <a:pt x="11715" y="799"/>
                    <a:pt x="12796" y="1011"/>
                    <a:pt x="13908" y="1512"/>
                  </a:cubicBezTo>
                  <a:cubicBezTo>
                    <a:pt x="16680" y="2766"/>
                    <a:pt x="18847" y="5405"/>
                    <a:pt x="19747" y="8273"/>
                  </a:cubicBezTo>
                  <a:cubicBezTo>
                    <a:pt x="21558" y="14047"/>
                    <a:pt x="16081" y="19124"/>
                    <a:pt x="10650" y="19632"/>
                  </a:cubicBezTo>
                  <a:lnTo>
                    <a:pt x="10650" y="19244"/>
                  </a:lnTo>
                  <a:cubicBezTo>
                    <a:pt x="10648" y="18109"/>
                    <a:pt x="10633" y="16975"/>
                    <a:pt x="10622" y="15840"/>
                  </a:cubicBezTo>
                  <a:cubicBezTo>
                    <a:pt x="10612" y="14718"/>
                    <a:pt x="10707" y="13528"/>
                    <a:pt x="10471" y="12428"/>
                  </a:cubicBezTo>
                  <a:cubicBezTo>
                    <a:pt x="10463" y="12389"/>
                    <a:pt x="10428" y="12370"/>
                    <a:pt x="10394" y="12370"/>
                  </a:cubicBezTo>
                  <a:cubicBezTo>
                    <a:pt x="10359" y="12370"/>
                    <a:pt x="10325" y="12389"/>
                    <a:pt x="10317" y="12428"/>
                  </a:cubicBezTo>
                  <a:cubicBezTo>
                    <a:pt x="10105" y="13412"/>
                    <a:pt x="10177" y="14460"/>
                    <a:pt x="10166" y="15463"/>
                  </a:cubicBezTo>
                  <a:cubicBezTo>
                    <a:pt x="10154" y="16722"/>
                    <a:pt x="10138" y="17982"/>
                    <a:pt x="10135" y="19244"/>
                  </a:cubicBezTo>
                  <a:lnTo>
                    <a:pt x="10135" y="19664"/>
                  </a:lnTo>
                  <a:cubicBezTo>
                    <a:pt x="10007" y="19669"/>
                    <a:pt x="9880" y="19671"/>
                    <a:pt x="9754" y="19671"/>
                  </a:cubicBezTo>
                  <a:cubicBezTo>
                    <a:pt x="9038" y="19671"/>
                    <a:pt x="8330" y="19588"/>
                    <a:pt x="7648" y="19411"/>
                  </a:cubicBezTo>
                  <a:cubicBezTo>
                    <a:pt x="2787" y="18143"/>
                    <a:pt x="899" y="12807"/>
                    <a:pt x="1524" y="8281"/>
                  </a:cubicBezTo>
                  <a:cubicBezTo>
                    <a:pt x="1911" y="5467"/>
                    <a:pt x="3173" y="3420"/>
                    <a:pt x="5087" y="2208"/>
                  </a:cubicBezTo>
                  <a:lnTo>
                    <a:pt x="5087" y="2208"/>
                  </a:lnTo>
                  <a:cubicBezTo>
                    <a:pt x="5022" y="2323"/>
                    <a:pt x="5130" y="2445"/>
                    <a:pt x="5245" y="2445"/>
                  </a:cubicBezTo>
                  <a:cubicBezTo>
                    <a:pt x="5271" y="2445"/>
                    <a:pt x="5298" y="2439"/>
                    <a:pt x="5323" y="2424"/>
                  </a:cubicBezTo>
                  <a:cubicBezTo>
                    <a:pt x="6583" y="1708"/>
                    <a:pt x="7848" y="1189"/>
                    <a:pt x="9132" y="946"/>
                  </a:cubicBezTo>
                  <a:cubicBezTo>
                    <a:pt x="9440" y="924"/>
                    <a:pt x="9754" y="908"/>
                    <a:pt x="10077" y="908"/>
                  </a:cubicBezTo>
                  <a:cubicBezTo>
                    <a:pt x="10107" y="908"/>
                    <a:pt x="10137" y="908"/>
                    <a:pt x="10167" y="909"/>
                  </a:cubicBezTo>
                  <a:cubicBezTo>
                    <a:pt x="10172" y="909"/>
                    <a:pt x="10176" y="909"/>
                    <a:pt x="10181" y="909"/>
                  </a:cubicBezTo>
                  <a:cubicBezTo>
                    <a:pt x="10258" y="909"/>
                    <a:pt x="10331" y="869"/>
                    <a:pt x="10374" y="804"/>
                  </a:cubicBezTo>
                  <a:cubicBezTo>
                    <a:pt x="10466" y="801"/>
                    <a:pt x="10558" y="799"/>
                    <a:pt x="10650" y="799"/>
                  </a:cubicBezTo>
                  <a:close/>
                  <a:moveTo>
                    <a:pt x="10602" y="0"/>
                  </a:moveTo>
                  <a:cubicBezTo>
                    <a:pt x="9708" y="0"/>
                    <a:pt x="8831" y="174"/>
                    <a:pt x="8007" y="554"/>
                  </a:cubicBezTo>
                  <a:cubicBezTo>
                    <a:pt x="4081" y="566"/>
                    <a:pt x="1194" y="4890"/>
                    <a:pt x="728" y="8655"/>
                  </a:cubicBezTo>
                  <a:cubicBezTo>
                    <a:pt x="0" y="14519"/>
                    <a:pt x="3337" y="19880"/>
                    <a:pt x="9437" y="20582"/>
                  </a:cubicBezTo>
                  <a:cubicBezTo>
                    <a:pt x="9670" y="20609"/>
                    <a:pt x="9903" y="20623"/>
                    <a:pt x="10136" y="20631"/>
                  </a:cubicBezTo>
                  <a:cubicBezTo>
                    <a:pt x="10141" y="22303"/>
                    <a:pt x="10176" y="23962"/>
                    <a:pt x="10297" y="25635"/>
                  </a:cubicBezTo>
                  <a:cubicBezTo>
                    <a:pt x="9964" y="25077"/>
                    <a:pt x="9559" y="24483"/>
                    <a:pt x="9040" y="24185"/>
                  </a:cubicBezTo>
                  <a:cubicBezTo>
                    <a:pt x="9026" y="24177"/>
                    <a:pt x="9011" y="24173"/>
                    <a:pt x="8997" y="24173"/>
                  </a:cubicBezTo>
                  <a:cubicBezTo>
                    <a:pt x="8944" y="24173"/>
                    <a:pt x="8899" y="24223"/>
                    <a:pt x="8914" y="24281"/>
                  </a:cubicBezTo>
                  <a:cubicBezTo>
                    <a:pt x="9114" y="25039"/>
                    <a:pt x="9701" y="25753"/>
                    <a:pt x="10071" y="26442"/>
                  </a:cubicBezTo>
                  <a:cubicBezTo>
                    <a:pt x="10124" y="26542"/>
                    <a:pt x="10221" y="26589"/>
                    <a:pt x="10320" y="26589"/>
                  </a:cubicBezTo>
                  <a:cubicBezTo>
                    <a:pt x="10424" y="26589"/>
                    <a:pt x="10531" y="26537"/>
                    <a:pt x="10591" y="26442"/>
                  </a:cubicBezTo>
                  <a:cubicBezTo>
                    <a:pt x="11140" y="25574"/>
                    <a:pt x="11826" y="24810"/>
                    <a:pt x="12411" y="23970"/>
                  </a:cubicBezTo>
                  <a:cubicBezTo>
                    <a:pt x="12440" y="23929"/>
                    <a:pt x="12400" y="23886"/>
                    <a:pt x="12360" y="23886"/>
                  </a:cubicBezTo>
                  <a:cubicBezTo>
                    <a:pt x="12347" y="23886"/>
                    <a:pt x="12334" y="23890"/>
                    <a:pt x="12323" y="23901"/>
                  </a:cubicBezTo>
                  <a:cubicBezTo>
                    <a:pt x="11726" y="24467"/>
                    <a:pt x="11033" y="24938"/>
                    <a:pt x="10497" y="25554"/>
                  </a:cubicBezTo>
                  <a:cubicBezTo>
                    <a:pt x="10612" y="23909"/>
                    <a:pt x="10646" y="22277"/>
                    <a:pt x="10651" y="20631"/>
                  </a:cubicBezTo>
                  <a:cubicBezTo>
                    <a:pt x="16877" y="20456"/>
                    <a:pt x="22182" y="13525"/>
                    <a:pt x="20292" y="7531"/>
                  </a:cubicBezTo>
                  <a:cubicBezTo>
                    <a:pt x="19042" y="3564"/>
                    <a:pt x="14654" y="0"/>
                    <a:pt x="106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6" name="Google Shape;4156;p8"/>
            <p:cNvSpPr/>
            <p:nvPr/>
          </p:nvSpPr>
          <p:spPr>
            <a:xfrm>
              <a:off x="6247050" y="3284250"/>
              <a:ext cx="845175" cy="809125"/>
            </a:xfrm>
            <a:custGeom>
              <a:avLst/>
              <a:gdLst/>
              <a:ahLst/>
              <a:cxnLst/>
              <a:rect l="l" t="t" r="r" b="b"/>
              <a:pathLst>
                <a:path w="33807" h="32365" extrusionOk="0">
                  <a:moveTo>
                    <a:pt x="1727" y="579"/>
                  </a:moveTo>
                  <a:lnTo>
                    <a:pt x="1727" y="579"/>
                  </a:lnTo>
                  <a:cubicBezTo>
                    <a:pt x="1430" y="924"/>
                    <a:pt x="1162" y="1294"/>
                    <a:pt x="931" y="1687"/>
                  </a:cubicBezTo>
                  <a:cubicBezTo>
                    <a:pt x="865" y="1798"/>
                    <a:pt x="793" y="1918"/>
                    <a:pt x="726" y="2044"/>
                  </a:cubicBezTo>
                  <a:cubicBezTo>
                    <a:pt x="741" y="1554"/>
                    <a:pt x="752" y="1058"/>
                    <a:pt x="695" y="581"/>
                  </a:cubicBezTo>
                  <a:lnTo>
                    <a:pt x="1727" y="579"/>
                  </a:lnTo>
                  <a:close/>
                  <a:moveTo>
                    <a:pt x="25749" y="579"/>
                  </a:moveTo>
                  <a:cubicBezTo>
                    <a:pt x="25291" y="1075"/>
                    <a:pt x="24827" y="1559"/>
                    <a:pt x="24353" y="2043"/>
                  </a:cubicBezTo>
                  <a:cubicBezTo>
                    <a:pt x="24053" y="2348"/>
                    <a:pt x="23564" y="2820"/>
                    <a:pt x="23444" y="3296"/>
                  </a:cubicBezTo>
                  <a:cubicBezTo>
                    <a:pt x="23003" y="3296"/>
                    <a:pt x="22561" y="3296"/>
                    <a:pt x="22118" y="3297"/>
                  </a:cubicBezTo>
                  <a:lnTo>
                    <a:pt x="22118" y="3297"/>
                  </a:lnTo>
                  <a:cubicBezTo>
                    <a:pt x="22337" y="2960"/>
                    <a:pt x="22503" y="2539"/>
                    <a:pt x="22704" y="2239"/>
                  </a:cubicBezTo>
                  <a:cubicBezTo>
                    <a:pt x="23103" y="1647"/>
                    <a:pt x="23597" y="1139"/>
                    <a:pt x="24038" y="584"/>
                  </a:cubicBezTo>
                  <a:lnTo>
                    <a:pt x="25112" y="584"/>
                  </a:lnTo>
                  <a:cubicBezTo>
                    <a:pt x="25326" y="584"/>
                    <a:pt x="25537" y="579"/>
                    <a:pt x="25749" y="579"/>
                  </a:cubicBezTo>
                  <a:close/>
                  <a:moveTo>
                    <a:pt x="27603" y="556"/>
                  </a:moveTo>
                  <a:lnTo>
                    <a:pt x="27603" y="556"/>
                  </a:lnTo>
                  <a:cubicBezTo>
                    <a:pt x="26966" y="1001"/>
                    <a:pt x="26497" y="1718"/>
                    <a:pt x="26018" y="2315"/>
                  </a:cubicBezTo>
                  <a:cubicBezTo>
                    <a:pt x="25769" y="2627"/>
                    <a:pt x="25409" y="2948"/>
                    <a:pt x="25117" y="3296"/>
                  </a:cubicBezTo>
                  <a:lnTo>
                    <a:pt x="25117" y="3297"/>
                  </a:lnTo>
                  <a:cubicBezTo>
                    <a:pt x="24785" y="3297"/>
                    <a:pt x="24453" y="3295"/>
                    <a:pt x="24121" y="3295"/>
                  </a:cubicBezTo>
                  <a:cubicBezTo>
                    <a:pt x="24038" y="3295"/>
                    <a:pt x="23955" y="3295"/>
                    <a:pt x="23872" y="3296"/>
                  </a:cubicBezTo>
                  <a:cubicBezTo>
                    <a:pt x="23933" y="3179"/>
                    <a:pt x="23992" y="3061"/>
                    <a:pt x="24063" y="2951"/>
                  </a:cubicBezTo>
                  <a:cubicBezTo>
                    <a:pt x="24282" y="2612"/>
                    <a:pt x="24581" y="2318"/>
                    <a:pt x="24860" y="2029"/>
                  </a:cubicBezTo>
                  <a:cubicBezTo>
                    <a:pt x="25273" y="1601"/>
                    <a:pt x="25754" y="1144"/>
                    <a:pt x="25975" y="578"/>
                  </a:cubicBezTo>
                  <a:cubicBezTo>
                    <a:pt x="26518" y="574"/>
                    <a:pt x="27060" y="565"/>
                    <a:pt x="27603" y="556"/>
                  </a:cubicBezTo>
                  <a:close/>
                  <a:moveTo>
                    <a:pt x="23789" y="584"/>
                  </a:moveTo>
                  <a:cubicBezTo>
                    <a:pt x="23292" y="932"/>
                    <a:pt x="22890" y="1431"/>
                    <a:pt x="22529" y="1903"/>
                  </a:cubicBezTo>
                  <a:cubicBezTo>
                    <a:pt x="22252" y="2264"/>
                    <a:pt x="21807" y="2794"/>
                    <a:pt x="21692" y="3301"/>
                  </a:cubicBezTo>
                  <a:lnTo>
                    <a:pt x="20382" y="3306"/>
                  </a:lnTo>
                  <a:cubicBezTo>
                    <a:pt x="20573" y="3014"/>
                    <a:pt x="20751" y="2709"/>
                    <a:pt x="20949" y="2444"/>
                  </a:cubicBezTo>
                  <a:cubicBezTo>
                    <a:pt x="21415" y="1824"/>
                    <a:pt x="21966" y="1247"/>
                    <a:pt x="22375" y="584"/>
                  </a:cubicBezTo>
                  <a:close/>
                  <a:moveTo>
                    <a:pt x="29274" y="514"/>
                  </a:moveTo>
                  <a:cubicBezTo>
                    <a:pt x="28964" y="832"/>
                    <a:pt x="28710" y="1212"/>
                    <a:pt x="28457" y="1573"/>
                  </a:cubicBezTo>
                  <a:cubicBezTo>
                    <a:pt x="28095" y="2088"/>
                    <a:pt x="27371" y="2677"/>
                    <a:pt x="27120" y="3309"/>
                  </a:cubicBezTo>
                  <a:cubicBezTo>
                    <a:pt x="26673" y="3302"/>
                    <a:pt x="26225" y="3297"/>
                    <a:pt x="25776" y="3296"/>
                  </a:cubicBezTo>
                  <a:lnTo>
                    <a:pt x="25776" y="3296"/>
                  </a:lnTo>
                  <a:cubicBezTo>
                    <a:pt x="25965" y="3052"/>
                    <a:pt x="26138" y="2799"/>
                    <a:pt x="26299" y="2597"/>
                  </a:cubicBezTo>
                  <a:cubicBezTo>
                    <a:pt x="26791" y="1972"/>
                    <a:pt x="27380" y="1326"/>
                    <a:pt x="27729" y="610"/>
                  </a:cubicBezTo>
                  <a:cubicBezTo>
                    <a:pt x="27737" y="592"/>
                    <a:pt x="27736" y="571"/>
                    <a:pt x="27727" y="553"/>
                  </a:cubicBezTo>
                  <a:cubicBezTo>
                    <a:pt x="28242" y="543"/>
                    <a:pt x="28757" y="528"/>
                    <a:pt x="29274" y="514"/>
                  </a:cubicBezTo>
                  <a:close/>
                  <a:moveTo>
                    <a:pt x="22133" y="583"/>
                  </a:moveTo>
                  <a:cubicBezTo>
                    <a:pt x="21599" y="1081"/>
                    <a:pt x="21134" y="1670"/>
                    <a:pt x="20678" y="2234"/>
                  </a:cubicBezTo>
                  <a:cubicBezTo>
                    <a:pt x="20418" y="2556"/>
                    <a:pt x="20098" y="2917"/>
                    <a:pt x="19871" y="3307"/>
                  </a:cubicBezTo>
                  <a:lnTo>
                    <a:pt x="19871" y="3309"/>
                  </a:lnTo>
                  <a:cubicBezTo>
                    <a:pt x="19236" y="3311"/>
                    <a:pt x="18602" y="3312"/>
                    <a:pt x="17967" y="3314"/>
                  </a:cubicBezTo>
                  <a:cubicBezTo>
                    <a:pt x="18116" y="3074"/>
                    <a:pt x="18267" y="2835"/>
                    <a:pt x="18431" y="2613"/>
                  </a:cubicBezTo>
                  <a:cubicBezTo>
                    <a:pt x="18920" y="1962"/>
                    <a:pt x="19497" y="1314"/>
                    <a:pt x="19868" y="583"/>
                  </a:cubicBezTo>
                  <a:close/>
                  <a:moveTo>
                    <a:pt x="14445" y="581"/>
                  </a:moveTo>
                  <a:cubicBezTo>
                    <a:pt x="14130" y="1057"/>
                    <a:pt x="13841" y="1549"/>
                    <a:pt x="13508" y="2015"/>
                  </a:cubicBezTo>
                  <a:cubicBezTo>
                    <a:pt x="13208" y="2436"/>
                    <a:pt x="12885" y="2843"/>
                    <a:pt x="12688" y="3317"/>
                  </a:cubicBezTo>
                  <a:lnTo>
                    <a:pt x="10246" y="3317"/>
                  </a:lnTo>
                  <a:cubicBezTo>
                    <a:pt x="10477" y="2930"/>
                    <a:pt x="10638" y="2487"/>
                    <a:pt x="10857" y="2095"/>
                  </a:cubicBezTo>
                  <a:cubicBezTo>
                    <a:pt x="11139" y="1591"/>
                    <a:pt x="11469" y="1109"/>
                    <a:pt x="11704" y="581"/>
                  </a:cubicBezTo>
                  <a:lnTo>
                    <a:pt x="13131" y="581"/>
                  </a:lnTo>
                  <a:cubicBezTo>
                    <a:pt x="12895" y="952"/>
                    <a:pt x="12637" y="1303"/>
                    <a:pt x="12370" y="1655"/>
                  </a:cubicBezTo>
                  <a:cubicBezTo>
                    <a:pt x="12055" y="2069"/>
                    <a:pt x="11541" y="2627"/>
                    <a:pt x="11607" y="3181"/>
                  </a:cubicBezTo>
                  <a:cubicBezTo>
                    <a:pt x="11611" y="3221"/>
                    <a:pt x="11642" y="3248"/>
                    <a:pt x="11675" y="3248"/>
                  </a:cubicBezTo>
                  <a:cubicBezTo>
                    <a:pt x="11691" y="3248"/>
                    <a:pt x="11708" y="3242"/>
                    <a:pt x="11723" y="3229"/>
                  </a:cubicBezTo>
                  <a:cubicBezTo>
                    <a:pt x="12115" y="2879"/>
                    <a:pt x="12345" y="2256"/>
                    <a:pt x="12649" y="1818"/>
                  </a:cubicBezTo>
                  <a:cubicBezTo>
                    <a:pt x="12923" y="1419"/>
                    <a:pt x="13200" y="1024"/>
                    <a:pt x="13380" y="581"/>
                  </a:cubicBezTo>
                  <a:close/>
                  <a:moveTo>
                    <a:pt x="16130" y="581"/>
                  </a:moveTo>
                  <a:cubicBezTo>
                    <a:pt x="16062" y="632"/>
                    <a:pt x="15992" y="679"/>
                    <a:pt x="15951" y="722"/>
                  </a:cubicBezTo>
                  <a:cubicBezTo>
                    <a:pt x="15757" y="925"/>
                    <a:pt x="15588" y="1145"/>
                    <a:pt x="15411" y="1362"/>
                  </a:cubicBezTo>
                  <a:cubicBezTo>
                    <a:pt x="14993" y="1867"/>
                    <a:pt x="14309" y="2625"/>
                    <a:pt x="14279" y="3317"/>
                  </a:cubicBezTo>
                  <a:cubicBezTo>
                    <a:pt x="13848" y="3315"/>
                    <a:pt x="13416" y="3315"/>
                    <a:pt x="12985" y="3315"/>
                  </a:cubicBezTo>
                  <a:lnTo>
                    <a:pt x="12985" y="3315"/>
                  </a:lnTo>
                  <a:cubicBezTo>
                    <a:pt x="13296" y="2975"/>
                    <a:pt x="13540" y="2572"/>
                    <a:pt x="13792" y="2180"/>
                  </a:cubicBezTo>
                  <a:cubicBezTo>
                    <a:pt x="14115" y="1682"/>
                    <a:pt x="14463" y="1150"/>
                    <a:pt x="14663" y="581"/>
                  </a:cubicBezTo>
                  <a:close/>
                  <a:moveTo>
                    <a:pt x="17386" y="583"/>
                  </a:moveTo>
                  <a:cubicBezTo>
                    <a:pt x="16984" y="1032"/>
                    <a:pt x="16645" y="1568"/>
                    <a:pt x="16279" y="2041"/>
                  </a:cubicBezTo>
                  <a:cubicBezTo>
                    <a:pt x="15992" y="2410"/>
                    <a:pt x="15585" y="2835"/>
                    <a:pt x="15514" y="3317"/>
                  </a:cubicBezTo>
                  <a:lnTo>
                    <a:pt x="14419" y="3317"/>
                  </a:lnTo>
                  <a:cubicBezTo>
                    <a:pt x="14643" y="3104"/>
                    <a:pt x="14775" y="2827"/>
                    <a:pt x="14940" y="2556"/>
                  </a:cubicBezTo>
                  <a:cubicBezTo>
                    <a:pt x="15188" y="2146"/>
                    <a:pt x="15480" y="1765"/>
                    <a:pt x="15769" y="1381"/>
                  </a:cubicBezTo>
                  <a:cubicBezTo>
                    <a:pt x="15929" y="1167"/>
                    <a:pt x="16233" y="871"/>
                    <a:pt x="16315" y="583"/>
                  </a:cubicBezTo>
                  <a:close/>
                  <a:moveTo>
                    <a:pt x="19706" y="583"/>
                  </a:moveTo>
                  <a:cubicBezTo>
                    <a:pt x="19164" y="1258"/>
                    <a:pt x="18634" y="1946"/>
                    <a:pt x="18083" y="2615"/>
                  </a:cubicBezTo>
                  <a:cubicBezTo>
                    <a:pt x="17911" y="2822"/>
                    <a:pt x="17691" y="3058"/>
                    <a:pt x="17512" y="3314"/>
                  </a:cubicBezTo>
                  <a:lnTo>
                    <a:pt x="17512" y="3315"/>
                  </a:lnTo>
                  <a:lnTo>
                    <a:pt x="15757" y="3317"/>
                  </a:lnTo>
                  <a:cubicBezTo>
                    <a:pt x="16105" y="2968"/>
                    <a:pt x="16349" y="2456"/>
                    <a:pt x="16636" y="2074"/>
                  </a:cubicBezTo>
                  <a:cubicBezTo>
                    <a:pt x="16978" y="1619"/>
                    <a:pt x="17425" y="1137"/>
                    <a:pt x="17599" y="583"/>
                  </a:cubicBezTo>
                  <a:close/>
                  <a:moveTo>
                    <a:pt x="8428" y="578"/>
                  </a:moveTo>
                  <a:cubicBezTo>
                    <a:pt x="8091" y="1144"/>
                    <a:pt x="7755" y="1700"/>
                    <a:pt x="7388" y="2251"/>
                  </a:cubicBezTo>
                  <a:cubicBezTo>
                    <a:pt x="7178" y="2566"/>
                    <a:pt x="6909" y="2935"/>
                    <a:pt x="6755" y="3320"/>
                  </a:cubicBezTo>
                  <a:lnTo>
                    <a:pt x="5698" y="3320"/>
                  </a:lnTo>
                  <a:cubicBezTo>
                    <a:pt x="5852" y="3028"/>
                    <a:pt x="5972" y="2709"/>
                    <a:pt x="6103" y="2431"/>
                  </a:cubicBezTo>
                  <a:cubicBezTo>
                    <a:pt x="6389" y="1828"/>
                    <a:pt x="6732" y="1212"/>
                    <a:pt x="6960" y="578"/>
                  </a:cubicBezTo>
                  <a:close/>
                  <a:moveTo>
                    <a:pt x="10009" y="579"/>
                  </a:moveTo>
                  <a:cubicBezTo>
                    <a:pt x="9684" y="988"/>
                    <a:pt x="9405" y="1444"/>
                    <a:pt x="9122" y="1878"/>
                  </a:cubicBezTo>
                  <a:cubicBezTo>
                    <a:pt x="8851" y="2290"/>
                    <a:pt x="8456" y="2802"/>
                    <a:pt x="8452" y="3320"/>
                  </a:cubicBezTo>
                  <a:lnTo>
                    <a:pt x="7215" y="3320"/>
                  </a:lnTo>
                  <a:cubicBezTo>
                    <a:pt x="7404" y="2948"/>
                    <a:pt x="7575" y="2559"/>
                    <a:pt x="7791" y="2216"/>
                  </a:cubicBezTo>
                  <a:cubicBezTo>
                    <a:pt x="8110" y="1710"/>
                    <a:pt x="8484" y="1163"/>
                    <a:pt x="8661" y="579"/>
                  </a:cubicBezTo>
                  <a:close/>
                  <a:moveTo>
                    <a:pt x="11479" y="581"/>
                  </a:moveTo>
                  <a:cubicBezTo>
                    <a:pt x="11171" y="1024"/>
                    <a:pt x="10880" y="1485"/>
                    <a:pt x="10598" y="1944"/>
                  </a:cubicBezTo>
                  <a:cubicBezTo>
                    <a:pt x="10345" y="2354"/>
                    <a:pt x="10032" y="2825"/>
                    <a:pt x="9978" y="3319"/>
                  </a:cubicBezTo>
                  <a:lnTo>
                    <a:pt x="8674" y="3320"/>
                  </a:lnTo>
                  <a:cubicBezTo>
                    <a:pt x="8977" y="2958"/>
                    <a:pt x="9151" y="2433"/>
                    <a:pt x="9386" y="2034"/>
                  </a:cubicBezTo>
                  <a:cubicBezTo>
                    <a:pt x="9665" y="1560"/>
                    <a:pt x="10011" y="1098"/>
                    <a:pt x="10209" y="581"/>
                  </a:cubicBezTo>
                  <a:close/>
                  <a:moveTo>
                    <a:pt x="6759" y="579"/>
                  </a:moveTo>
                  <a:cubicBezTo>
                    <a:pt x="6438" y="1030"/>
                    <a:pt x="6202" y="1559"/>
                    <a:pt x="5952" y="2043"/>
                  </a:cubicBezTo>
                  <a:cubicBezTo>
                    <a:pt x="5747" y="2443"/>
                    <a:pt x="5442" y="2876"/>
                    <a:pt x="5252" y="3322"/>
                  </a:cubicBezTo>
                  <a:lnTo>
                    <a:pt x="4279" y="3322"/>
                  </a:lnTo>
                  <a:cubicBezTo>
                    <a:pt x="4464" y="2940"/>
                    <a:pt x="4596" y="2508"/>
                    <a:pt x="4781" y="2154"/>
                  </a:cubicBezTo>
                  <a:cubicBezTo>
                    <a:pt x="5065" y="1614"/>
                    <a:pt x="5409" y="1109"/>
                    <a:pt x="5708" y="579"/>
                  </a:cubicBezTo>
                  <a:close/>
                  <a:moveTo>
                    <a:pt x="5455" y="579"/>
                  </a:moveTo>
                  <a:cubicBezTo>
                    <a:pt x="5104" y="1025"/>
                    <a:pt x="4796" y="1513"/>
                    <a:pt x="4505" y="1993"/>
                  </a:cubicBezTo>
                  <a:cubicBezTo>
                    <a:pt x="4281" y="2367"/>
                    <a:pt x="3959" y="2846"/>
                    <a:pt x="3843" y="3322"/>
                  </a:cubicBezTo>
                  <a:cubicBezTo>
                    <a:pt x="3495" y="3324"/>
                    <a:pt x="3146" y="3324"/>
                    <a:pt x="2798" y="3324"/>
                  </a:cubicBezTo>
                  <a:cubicBezTo>
                    <a:pt x="3018" y="2917"/>
                    <a:pt x="3201" y="2474"/>
                    <a:pt x="3428" y="2095"/>
                  </a:cubicBezTo>
                  <a:cubicBezTo>
                    <a:pt x="3713" y="1624"/>
                    <a:pt x="4035" y="1126"/>
                    <a:pt x="4154" y="579"/>
                  </a:cubicBezTo>
                  <a:close/>
                  <a:moveTo>
                    <a:pt x="3963" y="578"/>
                  </a:moveTo>
                  <a:cubicBezTo>
                    <a:pt x="3641" y="1173"/>
                    <a:pt x="3293" y="1729"/>
                    <a:pt x="2911" y="2297"/>
                  </a:cubicBezTo>
                  <a:cubicBezTo>
                    <a:pt x="2708" y="2597"/>
                    <a:pt x="2462" y="2953"/>
                    <a:pt x="2345" y="3325"/>
                  </a:cubicBezTo>
                  <a:lnTo>
                    <a:pt x="1531" y="3325"/>
                  </a:lnTo>
                  <a:cubicBezTo>
                    <a:pt x="1859" y="2853"/>
                    <a:pt x="2097" y="2231"/>
                    <a:pt x="2357" y="1755"/>
                  </a:cubicBezTo>
                  <a:cubicBezTo>
                    <a:pt x="2548" y="1404"/>
                    <a:pt x="2898" y="999"/>
                    <a:pt x="3006" y="578"/>
                  </a:cubicBezTo>
                  <a:close/>
                  <a:moveTo>
                    <a:pt x="2703" y="579"/>
                  </a:moveTo>
                  <a:cubicBezTo>
                    <a:pt x="2435" y="947"/>
                    <a:pt x="2186" y="1347"/>
                    <a:pt x="1961" y="1723"/>
                  </a:cubicBezTo>
                  <a:cubicBezTo>
                    <a:pt x="1684" y="2187"/>
                    <a:pt x="1212" y="2754"/>
                    <a:pt x="1144" y="3325"/>
                  </a:cubicBezTo>
                  <a:cubicBezTo>
                    <a:pt x="1025" y="3327"/>
                    <a:pt x="905" y="3327"/>
                    <a:pt x="785" y="3327"/>
                  </a:cubicBezTo>
                  <a:cubicBezTo>
                    <a:pt x="777" y="3327"/>
                    <a:pt x="770" y="3332"/>
                    <a:pt x="762" y="3332"/>
                  </a:cubicBezTo>
                  <a:cubicBezTo>
                    <a:pt x="728" y="3332"/>
                    <a:pt x="695" y="3332"/>
                    <a:pt x="660" y="3334"/>
                  </a:cubicBezTo>
                  <a:cubicBezTo>
                    <a:pt x="664" y="3214"/>
                    <a:pt x="667" y="3092"/>
                    <a:pt x="670" y="2973"/>
                  </a:cubicBezTo>
                  <a:cubicBezTo>
                    <a:pt x="682" y="2951"/>
                    <a:pt x="692" y="2927"/>
                    <a:pt x="696" y="2902"/>
                  </a:cubicBezTo>
                  <a:cubicBezTo>
                    <a:pt x="900" y="2574"/>
                    <a:pt x="1010" y="2164"/>
                    <a:pt x="1177" y="1829"/>
                  </a:cubicBezTo>
                  <a:cubicBezTo>
                    <a:pt x="1392" y="1398"/>
                    <a:pt x="1646" y="986"/>
                    <a:pt x="1905" y="579"/>
                  </a:cubicBezTo>
                  <a:close/>
                  <a:moveTo>
                    <a:pt x="32165" y="420"/>
                  </a:moveTo>
                  <a:cubicBezTo>
                    <a:pt x="31658" y="865"/>
                    <a:pt x="31190" y="1419"/>
                    <a:pt x="30756" y="1897"/>
                  </a:cubicBezTo>
                  <a:cubicBezTo>
                    <a:pt x="30441" y="2241"/>
                    <a:pt x="29894" y="2817"/>
                    <a:pt x="29811" y="3353"/>
                  </a:cubicBezTo>
                  <a:cubicBezTo>
                    <a:pt x="29065" y="3334"/>
                    <a:pt x="28319" y="3317"/>
                    <a:pt x="27573" y="3309"/>
                  </a:cubicBezTo>
                  <a:lnTo>
                    <a:pt x="27573" y="3309"/>
                  </a:lnTo>
                  <a:cubicBezTo>
                    <a:pt x="27924" y="2952"/>
                    <a:pt x="28207" y="2456"/>
                    <a:pt x="28480" y="2087"/>
                  </a:cubicBezTo>
                  <a:cubicBezTo>
                    <a:pt x="28864" y="1570"/>
                    <a:pt x="29187" y="1024"/>
                    <a:pt x="29565" y="507"/>
                  </a:cubicBezTo>
                  <a:cubicBezTo>
                    <a:pt x="29834" y="499"/>
                    <a:pt x="30104" y="487"/>
                    <a:pt x="30375" y="479"/>
                  </a:cubicBezTo>
                  <a:lnTo>
                    <a:pt x="30375" y="479"/>
                  </a:lnTo>
                  <a:cubicBezTo>
                    <a:pt x="30027" y="873"/>
                    <a:pt x="29704" y="1288"/>
                    <a:pt x="29378" y="1696"/>
                  </a:cubicBezTo>
                  <a:cubicBezTo>
                    <a:pt x="29046" y="2113"/>
                    <a:pt x="28508" y="2684"/>
                    <a:pt x="28561" y="3245"/>
                  </a:cubicBezTo>
                  <a:cubicBezTo>
                    <a:pt x="28563" y="3280"/>
                    <a:pt x="28594" y="3313"/>
                    <a:pt x="28628" y="3313"/>
                  </a:cubicBezTo>
                  <a:cubicBezTo>
                    <a:pt x="28639" y="3313"/>
                    <a:pt x="28650" y="3310"/>
                    <a:pt x="28661" y="3302"/>
                  </a:cubicBezTo>
                  <a:cubicBezTo>
                    <a:pt x="29102" y="3002"/>
                    <a:pt x="29351" y="2348"/>
                    <a:pt x="29658" y="1911"/>
                  </a:cubicBezTo>
                  <a:cubicBezTo>
                    <a:pt x="29991" y="1437"/>
                    <a:pt x="30362" y="983"/>
                    <a:pt x="30636" y="471"/>
                  </a:cubicBezTo>
                  <a:cubicBezTo>
                    <a:pt x="31144" y="456"/>
                    <a:pt x="31654" y="437"/>
                    <a:pt x="32165" y="420"/>
                  </a:cubicBezTo>
                  <a:close/>
                  <a:moveTo>
                    <a:pt x="33180" y="1787"/>
                  </a:moveTo>
                  <a:lnTo>
                    <a:pt x="33180" y="1787"/>
                  </a:lnTo>
                  <a:cubicBezTo>
                    <a:pt x="33175" y="1957"/>
                    <a:pt x="33169" y="2126"/>
                    <a:pt x="33167" y="2295"/>
                  </a:cubicBezTo>
                  <a:cubicBezTo>
                    <a:pt x="33100" y="2674"/>
                    <a:pt x="33151" y="3091"/>
                    <a:pt x="33154" y="3465"/>
                  </a:cubicBezTo>
                  <a:lnTo>
                    <a:pt x="33154" y="3466"/>
                  </a:lnTo>
                  <a:cubicBezTo>
                    <a:pt x="32793" y="3450"/>
                    <a:pt x="32432" y="3435"/>
                    <a:pt x="32071" y="3422"/>
                  </a:cubicBezTo>
                  <a:cubicBezTo>
                    <a:pt x="32380" y="3209"/>
                    <a:pt x="32594" y="2787"/>
                    <a:pt x="32777" y="2500"/>
                  </a:cubicBezTo>
                  <a:cubicBezTo>
                    <a:pt x="32923" y="2269"/>
                    <a:pt x="33057" y="2031"/>
                    <a:pt x="33180" y="1787"/>
                  </a:cubicBezTo>
                  <a:close/>
                  <a:moveTo>
                    <a:pt x="25483" y="0"/>
                  </a:moveTo>
                  <a:cubicBezTo>
                    <a:pt x="22763" y="0"/>
                    <a:pt x="20042" y="0"/>
                    <a:pt x="17322" y="2"/>
                  </a:cubicBezTo>
                  <a:cubicBezTo>
                    <a:pt x="14524" y="4"/>
                    <a:pt x="11725" y="6"/>
                    <a:pt x="8927" y="6"/>
                  </a:cubicBezTo>
                  <a:cubicBezTo>
                    <a:pt x="6128" y="6"/>
                    <a:pt x="3330" y="4"/>
                    <a:pt x="532" y="2"/>
                  </a:cubicBezTo>
                  <a:cubicBezTo>
                    <a:pt x="473" y="2"/>
                    <a:pt x="416" y="22"/>
                    <a:pt x="370" y="58"/>
                  </a:cubicBezTo>
                  <a:cubicBezTo>
                    <a:pt x="278" y="69"/>
                    <a:pt x="191" y="123"/>
                    <a:pt x="171" y="227"/>
                  </a:cubicBezTo>
                  <a:cubicBezTo>
                    <a:pt x="1" y="1063"/>
                    <a:pt x="101" y="1979"/>
                    <a:pt x="103" y="2830"/>
                  </a:cubicBezTo>
                  <a:cubicBezTo>
                    <a:pt x="103" y="2881"/>
                    <a:pt x="116" y="2928"/>
                    <a:pt x="139" y="2973"/>
                  </a:cubicBezTo>
                  <a:cubicBezTo>
                    <a:pt x="145" y="3179"/>
                    <a:pt x="147" y="3386"/>
                    <a:pt x="155" y="3593"/>
                  </a:cubicBezTo>
                  <a:cubicBezTo>
                    <a:pt x="149" y="3754"/>
                    <a:pt x="269" y="3832"/>
                    <a:pt x="393" y="3832"/>
                  </a:cubicBezTo>
                  <a:cubicBezTo>
                    <a:pt x="397" y="3832"/>
                    <a:pt x="401" y="3832"/>
                    <a:pt x="404" y="3832"/>
                  </a:cubicBezTo>
                  <a:cubicBezTo>
                    <a:pt x="442" y="3832"/>
                    <a:pt x="480" y="3826"/>
                    <a:pt x="516" y="3811"/>
                  </a:cubicBezTo>
                  <a:cubicBezTo>
                    <a:pt x="555" y="3837"/>
                    <a:pt x="600" y="3852"/>
                    <a:pt x="646" y="3852"/>
                  </a:cubicBezTo>
                  <a:cubicBezTo>
                    <a:pt x="649" y="3852"/>
                    <a:pt x="651" y="3852"/>
                    <a:pt x="654" y="3852"/>
                  </a:cubicBezTo>
                  <a:lnTo>
                    <a:pt x="762" y="3854"/>
                  </a:lnTo>
                  <a:cubicBezTo>
                    <a:pt x="770" y="3855"/>
                    <a:pt x="778" y="3857"/>
                    <a:pt x="787" y="3858"/>
                  </a:cubicBezTo>
                  <a:cubicBezTo>
                    <a:pt x="1287" y="3860"/>
                    <a:pt x="1789" y="3860"/>
                    <a:pt x="2291" y="3862"/>
                  </a:cubicBezTo>
                  <a:cubicBezTo>
                    <a:pt x="2294" y="3891"/>
                    <a:pt x="2294" y="3922"/>
                    <a:pt x="2301" y="3954"/>
                  </a:cubicBezTo>
                  <a:cubicBezTo>
                    <a:pt x="2307" y="3972"/>
                    <a:pt x="2324" y="3983"/>
                    <a:pt x="2342" y="3983"/>
                  </a:cubicBezTo>
                  <a:cubicBezTo>
                    <a:pt x="2352" y="3983"/>
                    <a:pt x="2363" y="3979"/>
                    <a:pt x="2371" y="3972"/>
                  </a:cubicBezTo>
                  <a:cubicBezTo>
                    <a:pt x="2401" y="3937"/>
                    <a:pt x="2427" y="3898"/>
                    <a:pt x="2457" y="3862"/>
                  </a:cubicBezTo>
                  <a:cubicBezTo>
                    <a:pt x="2683" y="3863"/>
                    <a:pt x="2910" y="3863"/>
                    <a:pt x="3137" y="3863"/>
                  </a:cubicBezTo>
                  <a:cubicBezTo>
                    <a:pt x="3364" y="3863"/>
                    <a:pt x="3591" y="3863"/>
                    <a:pt x="3818" y="3863"/>
                  </a:cubicBezTo>
                  <a:cubicBezTo>
                    <a:pt x="3826" y="3885"/>
                    <a:pt x="3847" y="3898"/>
                    <a:pt x="3868" y="3898"/>
                  </a:cubicBezTo>
                  <a:cubicBezTo>
                    <a:pt x="3880" y="3898"/>
                    <a:pt x="3892" y="3894"/>
                    <a:pt x="3902" y="3885"/>
                  </a:cubicBezTo>
                  <a:cubicBezTo>
                    <a:pt x="3908" y="3878"/>
                    <a:pt x="3913" y="3870"/>
                    <a:pt x="3918" y="3865"/>
                  </a:cubicBezTo>
                  <a:lnTo>
                    <a:pt x="5094" y="3865"/>
                  </a:lnTo>
                  <a:cubicBezTo>
                    <a:pt x="5091" y="3890"/>
                    <a:pt x="5083" y="3916"/>
                    <a:pt x="5081" y="3942"/>
                  </a:cubicBezTo>
                  <a:cubicBezTo>
                    <a:pt x="5081" y="3973"/>
                    <a:pt x="5108" y="3995"/>
                    <a:pt x="5136" y="3995"/>
                  </a:cubicBezTo>
                  <a:cubicBezTo>
                    <a:pt x="5144" y="3995"/>
                    <a:pt x="5153" y="3993"/>
                    <a:pt x="5162" y="3988"/>
                  </a:cubicBezTo>
                  <a:cubicBezTo>
                    <a:pt x="5214" y="3950"/>
                    <a:pt x="5262" y="3909"/>
                    <a:pt x="5308" y="3865"/>
                  </a:cubicBezTo>
                  <a:lnTo>
                    <a:pt x="6640" y="3865"/>
                  </a:lnTo>
                  <a:cubicBezTo>
                    <a:pt x="6640" y="3901"/>
                    <a:pt x="6635" y="3937"/>
                    <a:pt x="6638" y="3973"/>
                  </a:cubicBezTo>
                  <a:cubicBezTo>
                    <a:pt x="6643" y="4018"/>
                    <a:pt x="6686" y="4060"/>
                    <a:pt x="6729" y="4060"/>
                  </a:cubicBezTo>
                  <a:cubicBezTo>
                    <a:pt x="6748" y="4060"/>
                    <a:pt x="6767" y="4052"/>
                    <a:pt x="6782" y="4032"/>
                  </a:cubicBezTo>
                  <a:cubicBezTo>
                    <a:pt x="6823" y="3982"/>
                    <a:pt x="6858" y="3921"/>
                    <a:pt x="6896" y="3865"/>
                  </a:cubicBezTo>
                  <a:cubicBezTo>
                    <a:pt x="10121" y="3868"/>
                    <a:pt x="13347" y="3872"/>
                    <a:pt x="16574" y="3872"/>
                  </a:cubicBezTo>
                  <a:cubicBezTo>
                    <a:pt x="16500" y="4510"/>
                    <a:pt x="16574" y="5174"/>
                    <a:pt x="16549" y="5815"/>
                  </a:cubicBezTo>
                  <a:cubicBezTo>
                    <a:pt x="16515" y="6685"/>
                    <a:pt x="16449" y="7556"/>
                    <a:pt x="16390" y="8425"/>
                  </a:cubicBezTo>
                  <a:cubicBezTo>
                    <a:pt x="16177" y="8381"/>
                    <a:pt x="15974" y="8359"/>
                    <a:pt x="15781" y="8359"/>
                  </a:cubicBezTo>
                  <a:cubicBezTo>
                    <a:pt x="14216" y="8359"/>
                    <a:pt x="13345" y="9768"/>
                    <a:pt x="13633" y="11501"/>
                  </a:cubicBezTo>
                  <a:cubicBezTo>
                    <a:pt x="13805" y="12540"/>
                    <a:pt x="14658" y="13591"/>
                    <a:pt x="15596" y="13750"/>
                  </a:cubicBezTo>
                  <a:cubicBezTo>
                    <a:pt x="15518" y="15164"/>
                    <a:pt x="15506" y="16577"/>
                    <a:pt x="15500" y="18005"/>
                  </a:cubicBezTo>
                  <a:cubicBezTo>
                    <a:pt x="15491" y="19752"/>
                    <a:pt x="15409" y="27969"/>
                    <a:pt x="15610" y="31019"/>
                  </a:cubicBezTo>
                  <a:cubicBezTo>
                    <a:pt x="15603" y="31017"/>
                    <a:pt x="15596" y="31016"/>
                    <a:pt x="15590" y="31014"/>
                  </a:cubicBezTo>
                  <a:cubicBezTo>
                    <a:pt x="15547" y="30997"/>
                    <a:pt x="15502" y="30988"/>
                    <a:pt x="15457" y="30988"/>
                  </a:cubicBezTo>
                  <a:cubicBezTo>
                    <a:pt x="15422" y="30988"/>
                    <a:pt x="15388" y="30993"/>
                    <a:pt x="15354" y="31004"/>
                  </a:cubicBezTo>
                  <a:cubicBezTo>
                    <a:pt x="15344" y="31006"/>
                    <a:pt x="15332" y="31007"/>
                    <a:pt x="15322" y="31009"/>
                  </a:cubicBezTo>
                  <a:lnTo>
                    <a:pt x="15319" y="31011"/>
                  </a:lnTo>
                  <a:cubicBezTo>
                    <a:pt x="15152" y="31050"/>
                    <a:pt x="15009" y="31157"/>
                    <a:pt x="14924" y="31306"/>
                  </a:cubicBezTo>
                  <a:cubicBezTo>
                    <a:pt x="14817" y="31475"/>
                    <a:pt x="14804" y="31688"/>
                    <a:pt x="14886" y="31870"/>
                  </a:cubicBezTo>
                  <a:cubicBezTo>
                    <a:pt x="14919" y="31947"/>
                    <a:pt x="14988" y="32005"/>
                    <a:pt x="15073" y="32047"/>
                  </a:cubicBezTo>
                  <a:cubicBezTo>
                    <a:pt x="15094" y="32084"/>
                    <a:pt x="15117" y="32120"/>
                    <a:pt x="15137" y="32154"/>
                  </a:cubicBezTo>
                  <a:cubicBezTo>
                    <a:pt x="15162" y="32263"/>
                    <a:pt x="15247" y="32364"/>
                    <a:pt x="15364" y="32364"/>
                  </a:cubicBezTo>
                  <a:cubicBezTo>
                    <a:pt x="15372" y="32364"/>
                    <a:pt x="15381" y="32364"/>
                    <a:pt x="15390" y="32362"/>
                  </a:cubicBezTo>
                  <a:cubicBezTo>
                    <a:pt x="15849" y="32305"/>
                    <a:pt x="16303" y="31847"/>
                    <a:pt x="16052" y="31375"/>
                  </a:cubicBezTo>
                  <a:cubicBezTo>
                    <a:pt x="16016" y="31309"/>
                    <a:pt x="15970" y="31249"/>
                    <a:pt x="15916" y="31196"/>
                  </a:cubicBezTo>
                  <a:cubicBezTo>
                    <a:pt x="16120" y="28376"/>
                    <a:pt x="16049" y="20025"/>
                    <a:pt x="16043" y="18348"/>
                  </a:cubicBezTo>
                  <a:cubicBezTo>
                    <a:pt x="16036" y="16811"/>
                    <a:pt x="16033" y="15289"/>
                    <a:pt x="15949" y="13765"/>
                  </a:cubicBezTo>
                  <a:cubicBezTo>
                    <a:pt x="16367" y="13731"/>
                    <a:pt x="16787" y="13509"/>
                    <a:pt x="17161" y="13007"/>
                  </a:cubicBezTo>
                  <a:cubicBezTo>
                    <a:pt x="17312" y="12805"/>
                    <a:pt x="17104" y="12581"/>
                    <a:pt x="16896" y="12581"/>
                  </a:cubicBezTo>
                  <a:cubicBezTo>
                    <a:pt x="16852" y="12581"/>
                    <a:pt x="16808" y="12591"/>
                    <a:pt x="16768" y="12613"/>
                  </a:cubicBezTo>
                  <a:cubicBezTo>
                    <a:pt x="16458" y="12786"/>
                    <a:pt x="16187" y="12981"/>
                    <a:pt x="15903" y="13063"/>
                  </a:cubicBezTo>
                  <a:cubicBezTo>
                    <a:pt x="15874" y="12658"/>
                    <a:pt x="15841" y="12252"/>
                    <a:pt x="15797" y="11846"/>
                  </a:cubicBezTo>
                  <a:cubicBezTo>
                    <a:pt x="15795" y="11830"/>
                    <a:pt x="15783" y="11822"/>
                    <a:pt x="15770" y="11822"/>
                  </a:cubicBezTo>
                  <a:cubicBezTo>
                    <a:pt x="15758" y="11822"/>
                    <a:pt x="15746" y="11830"/>
                    <a:pt x="15746" y="11846"/>
                  </a:cubicBezTo>
                  <a:cubicBezTo>
                    <a:pt x="15700" y="12266"/>
                    <a:pt x="15667" y="12684"/>
                    <a:pt x="15637" y="13101"/>
                  </a:cubicBezTo>
                  <a:cubicBezTo>
                    <a:pt x="15467" y="13101"/>
                    <a:pt x="15286" y="13053"/>
                    <a:pt x="15083" y="12920"/>
                  </a:cubicBezTo>
                  <a:cubicBezTo>
                    <a:pt x="14581" y="12587"/>
                    <a:pt x="14358" y="11887"/>
                    <a:pt x="14246" y="11331"/>
                  </a:cubicBezTo>
                  <a:cubicBezTo>
                    <a:pt x="14125" y="10719"/>
                    <a:pt x="14197" y="10040"/>
                    <a:pt x="14532" y="9506"/>
                  </a:cubicBezTo>
                  <a:cubicBezTo>
                    <a:pt x="14796" y="9086"/>
                    <a:pt x="15232" y="8955"/>
                    <a:pt x="15686" y="8955"/>
                  </a:cubicBezTo>
                  <a:cubicBezTo>
                    <a:pt x="15991" y="8955"/>
                    <a:pt x="16305" y="9014"/>
                    <a:pt x="16581" y="9083"/>
                  </a:cubicBezTo>
                  <a:cubicBezTo>
                    <a:pt x="16604" y="9089"/>
                    <a:pt x="16628" y="9092"/>
                    <a:pt x="16651" y="9092"/>
                  </a:cubicBezTo>
                  <a:cubicBezTo>
                    <a:pt x="16809" y="9092"/>
                    <a:pt x="16962" y="8969"/>
                    <a:pt x="16955" y="8798"/>
                  </a:cubicBezTo>
                  <a:cubicBezTo>
                    <a:pt x="16914" y="7807"/>
                    <a:pt x="17042" y="6806"/>
                    <a:pt x="17081" y="5815"/>
                  </a:cubicBezTo>
                  <a:cubicBezTo>
                    <a:pt x="17106" y="5197"/>
                    <a:pt x="17163" y="4449"/>
                    <a:pt x="16884" y="3872"/>
                  </a:cubicBezTo>
                  <a:lnTo>
                    <a:pt x="17238" y="3872"/>
                  </a:lnTo>
                  <a:cubicBezTo>
                    <a:pt x="17201" y="4001"/>
                    <a:pt x="17193" y="4137"/>
                    <a:pt x="17212" y="4270"/>
                  </a:cubicBezTo>
                  <a:cubicBezTo>
                    <a:pt x="17219" y="4294"/>
                    <a:pt x="17241" y="4308"/>
                    <a:pt x="17262" y="4308"/>
                  </a:cubicBezTo>
                  <a:cubicBezTo>
                    <a:pt x="17275" y="4308"/>
                    <a:pt x="17287" y="4303"/>
                    <a:pt x="17298" y="4293"/>
                  </a:cubicBezTo>
                  <a:cubicBezTo>
                    <a:pt x="17407" y="4159"/>
                    <a:pt x="17512" y="4018"/>
                    <a:pt x="17609" y="3872"/>
                  </a:cubicBezTo>
                  <a:cubicBezTo>
                    <a:pt x="18283" y="3873"/>
                    <a:pt x="18958" y="3875"/>
                    <a:pt x="19632" y="3878"/>
                  </a:cubicBezTo>
                  <a:cubicBezTo>
                    <a:pt x="19620" y="3924"/>
                    <a:pt x="19606" y="3968"/>
                    <a:pt x="19599" y="4014"/>
                  </a:cubicBezTo>
                  <a:cubicBezTo>
                    <a:pt x="19590" y="4071"/>
                    <a:pt x="19629" y="4113"/>
                    <a:pt x="19675" y="4113"/>
                  </a:cubicBezTo>
                  <a:cubicBezTo>
                    <a:pt x="19693" y="4113"/>
                    <a:pt x="19713" y="4106"/>
                    <a:pt x="19730" y="4091"/>
                  </a:cubicBezTo>
                  <a:cubicBezTo>
                    <a:pt x="19807" y="4026"/>
                    <a:pt x="19880" y="3955"/>
                    <a:pt x="19947" y="3880"/>
                  </a:cubicBezTo>
                  <a:cubicBezTo>
                    <a:pt x="21402" y="3887"/>
                    <a:pt x="22858" y="3895"/>
                    <a:pt x="24313" y="3895"/>
                  </a:cubicBezTo>
                  <a:cubicBezTo>
                    <a:pt x="24452" y="3895"/>
                    <a:pt x="24591" y="3895"/>
                    <a:pt x="24730" y="3895"/>
                  </a:cubicBezTo>
                  <a:lnTo>
                    <a:pt x="24730" y="3895"/>
                  </a:lnTo>
                  <a:cubicBezTo>
                    <a:pt x="24706" y="3945"/>
                    <a:pt x="24686" y="3998"/>
                    <a:pt x="24668" y="4052"/>
                  </a:cubicBezTo>
                  <a:cubicBezTo>
                    <a:pt x="24659" y="4090"/>
                    <a:pt x="24688" y="4124"/>
                    <a:pt x="24725" y="4124"/>
                  </a:cubicBezTo>
                  <a:cubicBezTo>
                    <a:pt x="24729" y="4124"/>
                    <a:pt x="24734" y="4124"/>
                    <a:pt x="24738" y="4123"/>
                  </a:cubicBezTo>
                  <a:cubicBezTo>
                    <a:pt x="24901" y="4082"/>
                    <a:pt x="25050" y="4000"/>
                    <a:pt x="25191" y="3895"/>
                  </a:cubicBezTo>
                  <a:cubicBezTo>
                    <a:pt x="27911" y="3888"/>
                    <a:pt x="30629" y="3849"/>
                    <a:pt x="33342" y="3711"/>
                  </a:cubicBezTo>
                  <a:cubicBezTo>
                    <a:pt x="33369" y="3719"/>
                    <a:pt x="33395" y="3722"/>
                    <a:pt x="33421" y="3724"/>
                  </a:cubicBezTo>
                  <a:cubicBezTo>
                    <a:pt x="33459" y="3724"/>
                    <a:pt x="33497" y="3716"/>
                    <a:pt x="33531" y="3703"/>
                  </a:cubicBezTo>
                  <a:cubicBezTo>
                    <a:pt x="33580" y="3701"/>
                    <a:pt x="33628" y="3699"/>
                    <a:pt x="33675" y="3696"/>
                  </a:cubicBezTo>
                  <a:cubicBezTo>
                    <a:pt x="33807" y="3690"/>
                    <a:pt x="33807" y="3509"/>
                    <a:pt x="33684" y="3493"/>
                  </a:cubicBezTo>
                  <a:cubicBezTo>
                    <a:pt x="33687" y="3483"/>
                    <a:pt x="33689" y="3475"/>
                    <a:pt x="33690" y="3465"/>
                  </a:cubicBezTo>
                  <a:cubicBezTo>
                    <a:pt x="33694" y="3091"/>
                    <a:pt x="33744" y="2674"/>
                    <a:pt x="33677" y="2294"/>
                  </a:cubicBezTo>
                  <a:cubicBezTo>
                    <a:pt x="33669" y="1762"/>
                    <a:pt x="33653" y="1232"/>
                    <a:pt x="33615" y="704"/>
                  </a:cubicBezTo>
                  <a:cubicBezTo>
                    <a:pt x="33624" y="578"/>
                    <a:pt x="33531" y="518"/>
                    <a:pt x="33433" y="518"/>
                  </a:cubicBezTo>
                  <a:cubicBezTo>
                    <a:pt x="33429" y="518"/>
                    <a:pt x="33425" y="518"/>
                    <a:pt x="33421" y="519"/>
                  </a:cubicBezTo>
                  <a:cubicBezTo>
                    <a:pt x="33416" y="518"/>
                    <a:pt x="33411" y="518"/>
                    <a:pt x="33406" y="518"/>
                  </a:cubicBezTo>
                  <a:cubicBezTo>
                    <a:pt x="33310" y="518"/>
                    <a:pt x="33220" y="579"/>
                    <a:pt x="33228" y="704"/>
                  </a:cubicBezTo>
                  <a:cubicBezTo>
                    <a:pt x="33218" y="860"/>
                    <a:pt x="33211" y="1016"/>
                    <a:pt x="33203" y="1171"/>
                  </a:cubicBezTo>
                  <a:cubicBezTo>
                    <a:pt x="32982" y="1498"/>
                    <a:pt x="32763" y="1826"/>
                    <a:pt x="32540" y="2151"/>
                  </a:cubicBezTo>
                  <a:cubicBezTo>
                    <a:pt x="32278" y="2533"/>
                    <a:pt x="31794" y="2932"/>
                    <a:pt x="31704" y="3404"/>
                  </a:cubicBezTo>
                  <a:cubicBezTo>
                    <a:pt x="31212" y="3386"/>
                    <a:pt x="30718" y="3371"/>
                    <a:pt x="30226" y="3358"/>
                  </a:cubicBezTo>
                  <a:cubicBezTo>
                    <a:pt x="30301" y="3214"/>
                    <a:pt x="30365" y="3060"/>
                    <a:pt x="30447" y="2919"/>
                  </a:cubicBezTo>
                  <a:cubicBezTo>
                    <a:pt x="30675" y="2526"/>
                    <a:pt x="30992" y="2187"/>
                    <a:pt x="31297" y="1854"/>
                  </a:cubicBezTo>
                  <a:cubicBezTo>
                    <a:pt x="31700" y="1416"/>
                    <a:pt x="32258" y="960"/>
                    <a:pt x="32540" y="405"/>
                  </a:cubicBezTo>
                  <a:cubicBezTo>
                    <a:pt x="32877" y="394"/>
                    <a:pt x="33211" y="386"/>
                    <a:pt x="33549" y="373"/>
                  </a:cubicBezTo>
                  <a:cubicBezTo>
                    <a:pt x="33657" y="373"/>
                    <a:pt x="33657" y="209"/>
                    <a:pt x="33549" y="209"/>
                  </a:cubicBezTo>
                  <a:cubicBezTo>
                    <a:pt x="33244" y="197"/>
                    <a:pt x="32941" y="189"/>
                    <a:pt x="32637" y="176"/>
                  </a:cubicBezTo>
                  <a:cubicBezTo>
                    <a:pt x="32645" y="153"/>
                    <a:pt x="32657" y="131"/>
                    <a:pt x="32663" y="110"/>
                  </a:cubicBezTo>
                  <a:cubicBezTo>
                    <a:pt x="32668" y="84"/>
                    <a:pt x="32650" y="64"/>
                    <a:pt x="32628" y="64"/>
                  </a:cubicBezTo>
                  <a:cubicBezTo>
                    <a:pt x="32622" y="64"/>
                    <a:pt x="32615" y="66"/>
                    <a:pt x="32609" y="69"/>
                  </a:cubicBezTo>
                  <a:cubicBezTo>
                    <a:pt x="32562" y="100"/>
                    <a:pt x="32517" y="136"/>
                    <a:pt x="32471" y="171"/>
                  </a:cubicBezTo>
                  <a:cubicBezTo>
                    <a:pt x="31912" y="151"/>
                    <a:pt x="31353" y="130"/>
                    <a:pt x="30793" y="110"/>
                  </a:cubicBezTo>
                  <a:cubicBezTo>
                    <a:pt x="30784" y="97"/>
                    <a:pt x="30768" y="89"/>
                    <a:pt x="30753" y="89"/>
                  </a:cubicBezTo>
                  <a:cubicBezTo>
                    <a:pt x="30742" y="89"/>
                    <a:pt x="30731" y="93"/>
                    <a:pt x="30723" y="100"/>
                  </a:cubicBezTo>
                  <a:lnTo>
                    <a:pt x="30716" y="108"/>
                  </a:lnTo>
                  <a:cubicBezTo>
                    <a:pt x="30429" y="99"/>
                    <a:pt x="30140" y="86"/>
                    <a:pt x="29855" y="77"/>
                  </a:cubicBezTo>
                  <a:cubicBezTo>
                    <a:pt x="29849" y="71"/>
                    <a:pt x="29842" y="67"/>
                    <a:pt x="29834" y="67"/>
                  </a:cubicBezTo>
                  <a:cubicBezTo>
                    <a:pt x="29829" y="67"/>
                    <a:pt x="29824" y="69"/>
                    <a:pt x="29819" y="72"/>
                  </a:cubicBezTo>
                  <a:lnTo>
                    <a:pt x="29814" y="76"/>
                  </a:lnTo>
                  <a:cubicBezTo>
                    <a:pt x="28374" y="31"/>
                    <a:pt x="26932" y="0"/>
                    <a:pt x="25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7" name="Google Shape;4157;p8"/>
            <p:cNvSpPr/>
            <p:nvPr/>
          </p:nvSpPr>
          <p:spPr>
            <a:xfrm>
              <a:off x="6722625" y="4389100"/>
              <a:ext cx="61700" cy="112050"/>
            </a:xfrm>
            <a:custGeom>
              <a:avLst/>
              <a:gdLst/>
              <a:ahLst/>
              <a:cxnLst/>
              <a:rect l="l" t="t" r="r" b="b"/>
              <a:pathLst>
                <a:path w="2468" h="4482" extrusionOk="0">
                  <a:moveTo>
                    <a:pt x="274" y="7"/>
                  </a:moveTo>
                  <a:cubicBezTo>
                    <a:pt x="98" y="7"/>
                    <a:pt x="5" y="214"/>
                    <a:pt x="33" y="363"/>
                  </a:cubicBezTo>
                  <a:cubicBezTo>
                    <a:pt x="168" y="1062"/>
                    <a:pt x="163" y="1763"/>
                    <a:pt x="138" y="2470"/>
                  </a:cubicBezTo>
                  <a:cubicBezTo>
                    <a:pt x="115" y="3126"/>
                    <a:pt x="0" y="3808"/>
                    <a:pt x="238" y="4433"/>
                  </a:cubicBezTo>
                  <a:cubicBezTo>
                    <a:pt x="250" y="4466"/>
                    <a:pt x="276" y="4481"/>
                    <a:pt x="301" y="4481"/>
                  </a:cubicBezTo>
                  <a:cubicBezTo>
                    <a:pt x="328" y="4481"/>
                    <a:pt x="354" y="4465"/>
                    <a:pt x="368" y="4433"/>
                  </a:cubicBezTo>
                  <a:cubicBezTo>
                    <a:pt x="617" y="3821"/>
                    <a:pt x="602" y="3121"/>
                    <a:pt x="645" y="2470"/>
                  </a:cubicBezTo>
                  <a:lnTo>
                    <a:pt x="645" y="2450"/>
                  </a:lnTo>
                  <a:cubicBezTo>
                    <a:pt x="799" y="2504"/>
                    <a:pt x="966" y="2525"/>
                    <a:pt x="1139" y="2525"/>
                  </a:cubicBezTo>
                  <a:cubicBezTo>
                    <a:pt x="1575" y="2525"/>
                    <a:pt x="2045" y="2391"/>
                    <a:pt x="2412" y="2312"/>
                  </a:cubicBezTo>
                  <a:cubicBezTo>
                    <a:pt x="2467" y="2301"/>
                    <a:pt x="2467" y="2215"/>
                    <a:pt x="2413" y="2202"/>
                  </a:cubicBezTo>
                  <a:cubicBezTo>
                    <a:pt x="2000" y="2119"/>
                    <a:pt x="1460" y="1985"/>
                    <a:pt x="972" y="1985"/>
                  </a:cubicBezTo>
                  <a:cubicBezTo>
                    <a:pt x="867" y="1985"/>
                    <a:pt x="765" y="1991"/>
                    <a:pt x="666" y="2005"/>
                  </a:cubicBezTo>
                  <a:cubicBezTo>
                    <a:pt x="683" y="1539"/>
                    <a:pt x="666" y="1074"/>
                    <a:pt x="619" y="609"/>
                  </a:cubicBezTo>
                  <a:lnTo>
                    <a:pt x="619" y="609"/>
                  </a:lnTo>
                  <a:cubicBezTo>
                    <a:pt x="793" y="629"/>
                    <a:pt x="964" y="641"/>
                    <a:pt x="1135" y="641"/>
                  </a:cubicBezTo>
                  <a:cubicBezTo>
                    <a:pt x="1558" y="641"/>
                    <a:pt x="1970" y="566"/>
                    <a:pt x="2371" y="348"/>
                  </a:cubicBezTo>
                  <a:cubicBezTo>
                    <a:pt x="2426" y="319"/>
                    <a:pt x="2408" y="240"/>
                    <a:pt x="2354" y="221"/>
                  </a:cubicBezTo>
                  <a:cubicBezTo>
                    <a:pt x="1685" y="1"/>
                    <a:pt x="994" y="102"/>
                    <a:pt x="304" y="9"/>
                  </a:cubicBezTo>
                  <a:cubicBezTo>
                    <a:pt x="294" y="8"/>
                    <a:pt x="284" y="7"/>
                    <a:pt x="2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8" name="Google Shape;4158;p8"/>
            <p:cNvSpPr/>
            <p:nvPr/>
          </p:nvSpPr>
          <p:spPr>
            <a:xfrm>
              <a:off x="5148200" y="4541525"/>
              <a:ext cx="111100" cy="99850"/>
            </a:xfrm>
            <a:custGeom>
              <a:avLst/>
              <a:gdLst/>
              <a:ahLst/>
              <a:cxnLst/>
              <a:rect l="l" t="t" r="r" b="b"/>
              <a:pathLst>
                <a:path w="4444" h="3994" extrusionOk="0">
                  <a:moveTo>
                    <a:pt x="1042" y="0"/>
                  </a:moveTo>
                  <a:cubicBezTo>
                    <a:pt x="979" y="0"/>
                    <a:pt x="915" y="25"/>
                    <a:pt x="864" y="82"/>
                  </a:cubicBezTo>
                  <a:cubicBezTo>
                    <a:pt x="428" y="569"/>
                    <a:pt x="62" y="1133"/>
                    <a:pt x="8" y="1799"/>
                  </a:cubicBezTo>
                  <a:cubicBezTo>
                    <a:pt x="0" y="1899"/>
                    <a:pt x="84" y="1956"/>
                    <a:pt x="169" y="1956"/>
                  </a:cubicBezTo>
                  <a:cubicBezTo>
                    <a:pt x="223" y="1956"/>
                    <a:pt x="278" y="1932"/>
                    <a:pt x="308" y="1881"/>
                  </a:cubicBezTo>
                  <a:cubicBezTo>
                    <a:pt x="512" y="1525"/>
                    <a:pt x="700" y="1181"/>
                    <a:pt x="935" y="857"/>
                  </a:cubicBezTo>
                  <a:cubicBezTo>
                    <a:pt x="1155" y="1789"/>
                    <a:pt x="1179" y="2752"/>
                    <a:pt x="1273" y="3705"/>
                  </a:cubicBezTo>
                  <a:cubicBezTo>
                    <a:pt x="1290" y="3883"/>
                    <a:pt x="1429" y="3993"/>
                    <a:pt x="1572" y="3993"/>
                  </a:cubicBezTo>
                  <a:cubicBezTo>
                    <a:pt x="1662" y="3993"/>
                    <a:pt x="1754" y="3950"/>
                    <a:pt x="1819" y="3853"/>
                  </a:cubicBezTo>
                  <a:cubicBezTo>
                    <a:pt x="2357" y="3047"/>
                    <a:pt x="2623" y="2130"/>
                    <a:pt x="2789" y="1190"/>
                  </a:cubicBezTo>
                  <a:cubicBezTo>
                    <a:pt x="2934" y="1279"/>
                    <a:pt x="3085" y="1320"/>
                    <a:pt x="3238" y="1320"/>
                  </a:cubicBezTo>
                  <a:cubicBezTo>
                    <a:pt x="3652" y="1320"/>
                    <a:pt x="4074" y="1019"/>
                    <a:pt x="4411" y="561"/>
                  </a:cubicBezTo>
                  <a:cubicBezTo>
                    <a:pt x="4443" y="516"/>
                    <a:pt x="4400" y="472"/>
                    <a:pt x="4357" y="472"/>
                  </a:cubicBezTo>
                  <a:cubicBezTo>
                    <a:pt x="4343" y="472"/>
                    <a:pt x="4329" y="476"/>
                    <a:pt x="4317" y="487"/>
                  </a:cubicBezTo>
                  <a:cubicBezTo>
                    <a:pt x="4110" y="669"/>
                    <a:pt x="3842" y="770"/>
                    <a:pt x="3583" y="770"/>
                  </a:cubicBezTo>
                  <a:cubicBezTo>
                    <a:pt x="3298" y="770"/>
                    <a:pt x="3022" y="647"/>
                    <a:pt x="2848" y="374"/>
                  </a:cubicBezTo>
                  <a:cubicBezTo>
                    <a:pt x="2781" y="268"/>
                    <a:pt x="2687" y="222"/>
                    <a:pt x="2595" y="222"/>
                  </a:cubicBezTo>
                  <a:cubicBezTo>
                    <a:pt x="2444" y="222"/>
                    <a:pt x="2295" y="346"/>
                    <a:pt x="2272" y="529"/>
                  </a:cubicBezTo>
                  <a:cubicBezTo>
                    <a:pt x="2178" y="1264"/>
                    <a:pt x="2037" y="1993"/>
                    <a:pt x="1763" y="2673"/>
                  </a:cubicBezTo>
                  <a:cubicBezTo>
                    <a:pt x="1689" y="1837"/>
                    <a:pt x="1599" y="1002"/>
                    <a:pt x="1320" y="203"/>
                  </a:cubicBezTo>
                  <a:cubicBezTo>
                    <a:pt x="1279" y="85"/>
                    <a:pt x="1160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59" name="Google Shape;4159;p8"/>
            <p:cNvSpPr/>
            <p:nvPr/>
          </p:nvSpPr>
          <p:spPr>
            <a:xfrm>
              <a:off x="5310350" y="4563725"/>
              <a:ext cx="88725" cy="13775"/>
            </a:xfrm>
            <a:custGeom>
              <a:avLst/>
              <a:gdLst/>
              <a:ahLst/>
              <a:cxnLst/>
              <a:rect l="l" t="t" r="r" b="b"/>
              <a:pathLst>
                <a:path w="3549" h="551" extrusionOk="0">
                  <a:moveTo>
                    <a:pt x="1012" y="0"/>
                  </a:moveTo>
                  <a:cubicBezTo>
                    <a:pt x="630" y="0"/>
                    <a:pt x="234" y="41"/>
                    <a:pt x="12" y="255"/>
                  </a:cubicBezTo>
                  <a:cubicBezTo>
                    <a:pt x="0" y="266"/>
                    <a:pt x="0" y="286"/>
                    <a:pt x="12" y="298"/>
                  </a:cubicBezTo>
                  <a:cubicBezTo>
                    <a:pt x="234" y="511"/>
                    <a:pt x="625" y="550"/>
                    <a:pt x="1003" y="550"/>
                  </a:cubicBezTo>
                  <a:cubicBezTo>
                    <a:pt x="1227" y="550"/>
                    <a:pt x="1448" y="536"/>
                    <a:pt x="1626" y="536"/>
                  </a:cubicBezTo>
                  <a:cubicBezTo>
                    <a:pt x="1649" y="536"/>
                    <a:pt x="1671" y="537"/>
                    <a:pt x="1693" y="537"/>
                  </a:cubicBezTo>
                  <a:cubicBezTo>
                    <a:pt x="1793" y="539"/>
                    <a:pt x="1892" y="540"/>
                    <a:pt x="1990" y="540"/>
                  </a:cubicBezTo>
                  <a:cubicBezTo>
                    <a:pt x="2501" y="540"/>
                    <a:pt x="2978" y="504"/>
                    <a:pt x="3479" y="345"/>
                  </a:cubicBezTo>
                  <a:cubicBezTo>
                    <a:pt x="3548" y="324"/>
                    <a:pt x="3548" y="229"/>
                    <a:pt x="3479" y="207"/>
                  </a:cubicBezTo>
                  <a:cubicBezTo>
                    <a:pt x="2969" y="46"/>
                    <a:pt x="2484" y="13"/>
                    <a:pt x="1962" y="13"/>
                  </a:cubicBezTo>
                  <a:cubicBezTo>
                    <a:pt x="1873" y="13"/>
                    <a:pt x="1784" y="14"/>
                    <a:pt x="1693" y="15"/>
                  </a:cubicBezTo>
                  <a:cubicBezTo>
                    <a:pt x="1680" y="16"/>
                    <a:pt x="1667" y="16"/>
                    <a:pt x="1654" y="16"/>
                  </a:cubicBezTo>
                  <a:cubicBezTo>
                    <a:pt x="1474" y="16"/>
                    <a:pt x="1246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0" name="Google Shape;4160;p8"/>
            <p:cNvSpPr/>
            <p:nvPr/>
          </p:nvSpPr>
          <p:spPr>
            <a:xfrm>
              <a:off x="5306850" y="4595025"/>
              <a:ext cx="88725" cy="14675"/>
            </a:xfrm>
            <a:custGeom>
              <a:avLst/>
              <a:gdLst/>
              <a:ahLst/>
              <a:cxnLst/>
              <a:rect l="l" t="t" r="r" b="b"/>
              <a:pathLst>
                <a:path w="3549" h="587" extrusionOk="0">
                  <a:moveTo>
                    <a:pt x="1948" y="1"/>
                  </a:moveTo>
                  <a:cubicBezTo>
                    <a:pt x="1287" y="1"/>
                    <a:pt x="614" y="104"/>
                    <a:pt x="35" y="258"/>
                  </a:cubicBezTo>
                  <a:cubicBezTo>
                    <a:pt x="1" y="269"/>
                    <a:pt x="1" y="319"/>
                    <a:pt x="35" y="330"/>
                  </a:cubicBezTo>
                  <a:cubicBezTo>
                    <a:pt x="614" y="484"/>
                    <a:pt x="1287" y="587"/>
                    <a:pt x="1948" y="587"/>
                  </a:cubicBezTo>
                  <a:cubicBezTo>
                    <a:pt x="2489" y="587"/>
                    <a:pt x="3022" y="518"/>
                    <a:pt x="3490" y="353"/>
                  </a:cubicBezTo>
                  <a:cubicBezTo>
                    <a:pt x="3549" y="335"/>
                    <a:pt x="3549" y="253"/>
                    <a:pt x="3490" y="235"/>
                  </a:cubicBezTo>
                  <a:cubicBezTo>
                    <a:pt x="3022" y="70"/>
                    <a:pt x="2489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1" name="Google Shape;4161;p8"/>
            <p:cNvSpPr/>
            <p:nvPr/>
          </p:nvSpPr>
          <p:spPr>
            <a:xfrm>
              <a:off x="5462200" y="4540350"/>
              <a:ext cx="140825" cy="85300"/>
            </a:xfrm>
            <a:custGeom>
              <a:avLst/>
              <a:gdLst/>
              <a:ahLst/>
              <a:cxnLst/>
              <a:rect l="l" t="t" r="r" b="b"/>
              <a:pathLst>
                <a:path w="5633" h="3412" extrusionOk="0">
                  <a:moveTo>
                    <a:pt x="1078" y="1"/>
                  </a:moveTo>
                  <a:cubicBezTo>
                    <a:pt x="993" y="1"/>
                    <a:pt x="906" y="47"/>
                    <a:pt x="876" y="142"/>
                  </a:cubicBezTo>
                  <a:cubicBezTo>
                    <a:pt x="753" y="532"/>
                    <a:pt x="591" y="1162"/>
                    <a:pt x="586" y="1748"/>
                  </a:cubicBezTo>
                  <a:cubicBezTo>
                    <a:pt x="420" y="2289"/>
                    <a:pt x="207" y="2820"/>
                    <a:pt x="12" y="3359"/>
                  </a:cubicBezTo>
                  <a:cubicBezTo>
                    <a:pt x="0" y="3392"/>
                    <a:pt x="26" y="3412"/>
                    <a:pt x="53" y="3412"/>
                  </a:cubicBezTo>
                  <a:cubicBezTo>
                    <a:pt x="68" y="3412"/>
                    <a:pt x="84" y="3406"/>
                    <a:pt x="94" y="3393"/>
                  </a:cubicBezTo>
                  <a:cubicBezTo>
                    <a:pt x="322" y="3094"/>
                    <a:pt x="519" y="2775"/>
                    <a:pt x="683" y="2437"/>
                  </a:cubicBezTo>
                  <a:cubicBezTo>
                    <a:pt x="801" y="2796"/>
                    <a:pt x="1045" y="3070"/>
                    <a:pt x="1495" y="3145"/>
                  </a:cubicBezTo>
                  <a:cubicBezTo>
                    <a:pt x="1564" y="3157"/>
                    <a:pt x="1631" y="3163"/>
                    <a:pt x="1696" y="3163"/>
                  </a:cubicBezTo>
                  <a:cubicBezTo>
                    <a:pt x="2249" y="3163"/>
                    <a:pt x="2691" y="2765"/>
                    <a:pt x="3027" y="2253"/>
                  </a:cubicBezTo>
                  <a:cubicBezTo>
                    <a:pt x="3106" y="2540"/>
                    <a:pt x="3252" y="2802"/>
                    <a:pt x="3454" y="3021"/>
                  </a:cubicBezTo>
                  <a:cubicBezTo>
                    <a:pt x="3681" y="3265"/>
                    <a:pt x="3940" y="3362"/>
                    <a:pt x="4204" y="3362"/>
                  </a:cubicBezTo>
                  <a:cubicBezTo>
                    <a:pt x="4704" y="3362"/>
                    <a:pt x="5222" y="3015"/>
                    <a:pt x="5581" y="2673"/>
                  </a:cubicBezTo>
                  <a:cubicBezTo>
                    <a:pt x="5633" y="2620"/>
                    <a:pt x="5590" y="2515"/>
                    <a:pt x="5521" y="2515"/>
                  </a:cubicBezTo>
                  <a:cubicBezTo>
                    <a:pt x="5511" y="2515"/>
                    <a:pt x="5500" y="2517"/>
                    <a:pt x="5489" y="2522"/>
                  </a:cubicBezTo>
                  <a:cubicBezTo>
                    <a:pt x="5194" y="2643"/>
                    <a:pt x="4839" y="2760"/>
                    <a:pt x="4507" y="2760"/>
                  </a:cubicBezTo>
                  <a:cubicBezTo>
                    <a:pt x="4198" y="2760"/>
                    <a:pt x="3909" y="2659"/>
                    <a:pt x="3706" y="2364"/>
                  </a:cubicBezTo>
                  <a:cubicBezTo>
                    <a:pt x="3454" y="1995"/>
                    <a:pt x="3486" y="1503"/>
                    <a:pt x="3596" y="1057"/>
                  </a:cubicBezTo>
                  <a:cubicBezTo>
                    <a:pt x="3664" y="862"/>
                    <a:pt x="3719" y="680"/>
                    <a:pt x="3759" y="526"/>
                  </a:cubicBezTo>
                  <a:cubicBezTo>
                    <a:pt x="3815" y="309"/>
                    <a:pt x="3656" y="178"/>
                    <a:pt x="3490" y="178"/>
                  </a:cubicBezTo>
                  <a:cubicBezTo>
                    <a:pt x="3377" y="178"/>
                    <a:pt x="3261" y="238"/>
                    <a:pt x="3208" y="373"/>
                  </a:cubicBezTo>
                  <a:cubicBezTo>
                    <a:pt x="3116" y="604"/>
                    <a:pt x="3045" y="842"/>
                    <a:pt x="2998" y="1085"/>
                  </a:cubicBezTo>
                  <a:cubicBezTo>
                    <a:pt x="2761" y="1749"/>
                    <a:pt x="2382" y="2417"/>
                    <a:pt x="1716" y="2617"/>
                  </a:cubicBezTo>
                  <a:cubicBezTo>
                    <a:pt x="1644" y="2639"/>
                    <a:pt x="1579" y="2649"/>
                    <a:pt x="1520" y="2649"/>
                  </a:cubicBezTo>
                  <a:cubicBezTo>
                    <a:pt x="1083" y="2649"/>
                    <a:pt x="1007" y="2085"/>
                    <a:pt x="1047" y="1497"/>
                  </a:cubicBezTo>
                  <a:cubicBezTo>
                    <a:pt x="1170" y="1073"/>
                    <a:pt x="1246" y="637"/>
                    <a:pt x="1272" y="196"/>
                  </a:cubicBezTo>
                  <a:cubicBezTo>
                    <a:pt x="1280" y="68"/>
                    <a:pt x="1181" y="1"/>
                    <a:pt x="1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2" name="Google Shape;4162;p8"/>
            <p:cNvSpPr/>
            <p:nvPr/>
          </p:nvSpPr>
          <p:spPr>
            <a:xfrm>
              <a:off x="5661350" y="4539775"/>
              <a:ext cx="54150" cy="54300"/>
            </a:xfrm>
            <a:custGeom>
              <a:avLst/>
              <a:gdLst/>
              <a:ahLst/>
              <a:cxnLst/>
              <a:rect l="l" t="t" r="r" b="b"/>
              <a:pathLst>
                <a:path w="2166" h="2172" extrusionOk="0">
                  <a:moveTo>
                    <a:pt x="1488" y="1"/>
                  </a:moveTo>
                  <a:cubicBezTo>
                    <a:pt x="1480" y="1"/>
                    <a:pt x="1471" y="2"/>
                    <a:pt x="1462" y="6"/>
                  </a:cubicBezTo>
                  <a:cubicBezTo>
                    <a:pt x="1160" y="127"/>
                    <a:pt x="1003" y="363"/>
                    <a:pt x="944" y="642"/>
                  </a:cubicBezTo>
                  <a:cubicBezTo>
                    <a:pt x="620" y="708"/>
                    <a:pt x="315" y="844"/>
                    <a:pt x="51" y="1042"/>
                  </a:cubicBezTo>
                  <a:cubicBezTo>
                    <a:pt x="1" y="1080"/>
                    <a:pt x="6" y="1181"/>
                    <a:pt x="80" y="1181"/>
                  </a:cubicBezTo>
                  <a:cubicBezTo>
                    <a:pt x="83" y="1181"/>
                    <a:pt x="86" y="1180"/>
                    <a:pt x="89" y="1180"/>
                  </a:cubicBezTo>
                  <a:cubicBezTo>
                    <a:pt x="368" y="1157"/>
                    <a:pt x="647" y="1116"/>
                    <a:pt x="924" y="1078"/>
                  </a:cubicBezTo>
                  <a:cubicBezTo>
                    <a:pt x="960" y="1469"/>
                    <a:pt x="1121" y="1874"/>
                    <a:pt x="1314" y="2148"/>
                  </a:cubicBezTo>
                  <a:cubicBezTo>
                    <a:pt x="1325" y="2164"/>
                    <a:pt x="1343" y="2172"/>
                    <a:pt x="1360" y="2172"/>
                  </a:cubicBezTo>
                  <a:cubicBezTo>
                    <a:pt x="1386" y="2172"/>
                    <a:pt x="1411" y="2154"/>
                    <a:pt x="1411" y="2122"/>
                  </a:cubicBezTo>
                  <a:cubicBezTo>
                    <a:pt x="1410" y="1771"/>
                    <a:pt x="1380" y="1429"/>
                    <a:pt x="1349" y="1082"/>
                  </a:cubicBezTo>
                  <a:cubicBezTo>
                    <a:pt x="1349" y="1069"/>
                    <a:pt x="1347" y="1054"/>
                    <a:pt x="1347" y="1041"/>
                  </a:cubicBezTo>
                  <a:lnTo>
                    <a:pt x="1347" y="1041"/>
                  </a:lnTo>
                  <a:cubicBezTo>
                    <a:pt x="1466" y="1041"/>
                    <a:pt x="1591" y="1053"/>
                    <a:pt x="1711" y="1053"/>
                  </a:cubicBezTo>
                  <a:cubicBezTo>
                    <a:pt x="1840" y="1053"/>
                    <a:pt x="1963" y="1040"/>
                    <a:pt x="2071" y="985"/>
                  </a:cubicBezTo>
                  <a:cubicBezTo>
                    <a:pt x="2166" y="936"/>
                    <a:pt x="2161" y="816"/>
                    <a:pt x="2102" y="744"/>
                  </a:cubicBezTo>
                  <a:cubicBezTo>
                    <a:pt x="1989" y="606"/>
                    <a:pt x="1801" y="571"/>
                    <a:pt x="1611" y="571"/>
                  </a:cubicBezTo>
                  <a:cubicBezTo>
                    <a:pt x="1524" y="571"/>
                    <a:pt x="1437" y="578"/>
                    <a:pt x="1355" y="586"/>
                  </a:cubicBezTo>
                  <a:cubicBezTo>
                    <a:pt x="1380" y="412"/>
                    <a:pt x="1434" y="250"/>
                    <a:pt x="1547" y="153"/>
                  </a:cubicBezTo>
                  <a:cubicBezTo>
                    <a:pt x="1604" y="104"/>
                    <a:pt x="1556" y="1"/>
                    <a:pt x="1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3" name="Google Shape;4163;p8"/>
            <p:cNvSpPr/>
            <p:nvPr/>
          </p:nvSpPr>
          <p:spPr>
            <a:xfrm>
              <a:off x="5752075" y="4466025"/>
              <a:ext cx="195925" cy="152200"/>
            </a:xfrm>
            <a:custGeom>
              <a:avLst/>
              <a:gdLst/>
              <a:ahLst/>
              <a:cxnLst/>
              <a:rect l="l" t="t" r="r" b="b"/>
              <a:pathLst>
                <a:path w="7837" h="6088" extrusionOk="0">
                  <a:moveTo>
                    <a:pt x="2966" y="3918"/>
                  </a:moveTo>
                  <a:cubicBezTo>
                    <a:pt x="2953" y="3938"/>
                    <a:pt x="2941" y="3963"/>
                    <a:pt x="2936" y="3987"/>
                  </a:cubicBezTo>
                  <a:cubicBezTo>
                    <a:pt x="2856" y="4366"/>
                    <a:pt x="2360" y="5353"/>
                    <a:pt x="1870" y="5353"/>
                  </a:cubicBezTo>
                  <a:cubicBezTo>
                    <a:pt x="1677" y="5353"/>
                    <a:pt x="1485" y="5200"/>
                    <a:pt x="1321" y="4798"/>
                  </a:cubicBezTo>
                  <a:cubicBezTo>
                    <a:pt x="1293" y="4726"/>
                    <a:pt x="1273" y="4650"/>
                    <a:pt x="1263" y="4571"/>
                  </a:cubicBezTo>
                  <a:cubicBezTo>
                    <a:pt x="1737" y="4183"/>
                    <a:pt x="2321" y="3941"/>
                    <a:pt x="2966" y="3918"/>
                  </a:cubicBezTo>
                  <a:close/>
                  <a:moveTo>
                    <a:pt x="5105" y="1"/>
                  </a:moveTo>
                  <a:cubicBezTo>
                    <a:pt x="4994" y="1"/>
                    <a:pt x="4880" y="67"/>
                    <a:pt x="4854" y="182"/>
                  </a:cubicBezTo>
                  <a:cubicBezTo>
                    <a:pt x="4739" y="687"/>
                    <a:pt x="4729" y="1245"/>
                    <a:pt x="4790" y="1807"/>
                  </a:cubicBezTo>
                  <a:cubicBezTo>
                    <a:pt x="4460" y="1834"/>
                    <a:pt x="4132" y="1894"/>
                    <a:pt x="3814" y="1989"/>
                  </a:cubicBezTo>
                  <a:cubicBezTo>
                    <a:pt x="3778" y="2001"/>
                    <a:pt x="3778" y="2052"/>
                    <a:pt x="3814" y="2063"/>
                  </a:cubicBezTo>
                  <a:cubicBezTo>
                    <a:pt x="4149" y="2167"/>
                    <a:pt x="4498" y="2221"/>
                    <a:pt x="4856" y="2249"/>
                  </a:cubicBezTo>
                  <a:cubicBezTo>
                    <a:pt x="4869" y="2331"/>
                    <a:pt x="4879" y="2411"/>
                    <a:pt x="4895" y="2491"/>
                  </a:cubicBezTo>
                  <a:cubicBezTo>
                    <a:pt x="4659" y="3367"/>
                    <a:pt x="4211" y="4243"/>
                    <a:pt x="3757" y="4842"/>
                  </a:cubicBezTo>
                  <a:cubicBezTo>
                    <a:pt x="3620" y="4570"/>
                    <a:pt x="3488" y="4304"/>
                    <a:pt x="3443" y="3987"/>
                  </a:cubicBezTo>
                  <a:cubicBezTo>
                    <a:pt x="3435" y="3932"/>
                    <a:pt x="3406" y="3881"/>
                    <a:pt x="3360" y="3846"/>
                  </a:cubicBezTo>
                  <a:cubicBezTo>
                    <a:pt x="3453" y="3745"/>
                    <a:pt x="3448" y="3553"/>
                    <a:pt x="3310" y="3467"/>
                  </a:cubicBezTo>
                  <a:cubicBezTo>
                    <a:pt x="3029" y="3292"/>
                    <a:pt x="2709" y="3211"/>
                    <a:pt x="2394" y="3211"/>
                  </a:cubicBezTo>
                  <a:cubicBezTo>
                    <a:pt x="1654" y="3211"/>
                    <a:pt x="940" y="3658"/>
                    <a:pt x="814" y="4383"/>
                  </a:cubicBezTo>
                  <a:cubicBezTo>
                    <a:pt x="407" y="4793"/>
                    <a:pt x="116" y="5318"/>
                    <a:pt x="16" y="5928"/>
                  </a:cubicBezTo>
                  <a:cubicBezTo>
                    <a:pt x="1" y="6026"/>
                    <a:pt x="73" y="6088"/>
                    <a:pt x="146" y="6088"/>
                  </a:cubicBezTo>
                  <a:cubicBezTo>
                    <a:pt x="195" y="6088"/>
                    <a:pt x="244" y="6060"/>
                    <a:pt x="267" y="5997"/>
                  </a:cubicBezTo>
                  <a:cubicBezTo>
                    <a:pt x="399" y="5629"/>
                    <a:pt x="594" y="5290"/>
                    <a:pt x="843" y="4990"/>
                  </a:cubicBezTo>
                  <a:cubicBezTo>
                    <a:pt x="977" y="5508"/>
                    <a:pt x="1383" y="5876"/>
                    <a:pt x="1885" y="5876"/>
                  </a:cubicBezTo>
                  <a:cubicBezTo>
                    <a:pt x="1960" y="5876"/>
                    <a:pt x="2037" y="5868"/>
                    <a:pt x="2116" y="5851"/>
                  </a:cubicBezTo>
                  <a:cubicBezTo>
                    <a:pt x="2571" y="5752"/>
                    <a:pt x="2936" y="5318"/>
                    <a:pt x="3174" y="4855"/>
                  </a:cubicBezTo>
                  <a:cubicBezTo>
                    <a:pt x="3269" y="5052"/>
                    <a:pt x="3374" y="5247"/>
                    <a:pt x="3469" y="5460"/>
                  </a:cubicBezTo>
                  <a:cubicBezTo>
                    <a:pt x="3508" y="5548"/>
                    <a:pt x="3600" y="5591"/>
                    <a:pt x="3693" y="5591"/>
                  </a:cubicBezTo>
                  <a:cubicBezTo>
                    <a:pt x="3765" y="5591"/>
                    <a:pt x="3837" y="5565"/>
                    <a:pt x="3885" y="5515"/>
                  </a:cubicBezTo>
                  <a:cubicBezTo>
                    <a:pt x="4357" y="5006"/>
                    <a:pt x="4818" y="4242"/>
                    <a:pt x="5138" y="3410"/>
                  </a:cubicBezTo>
                  <a:cubicBezTo>
                    <a:pt x="5253" y="3761"/>
                    <a:pt x="5392" y="4104"/>
                    <a:pt x="5556" y="4435"/>
                  </a:cubicBezTo>
                  <a:cubicBezTo>
                    <a:pt x="5835" y="4999"/>
                    <a:pt x="6369" y="5368"/>
                    <a:pt x="6858" y="5368"/>
                  </a:cubicBezTo>
                  <a:cubicBezTo>
                    <a:pt x="7275" y="5368"/>
                    <a:pt x="7659" y="5100"/>
                    <a:pt x="7825" y="4457"/>
                  </a:cubicBezTo>
                  <a:cubicBezTo>
                    <a:pt x="7837" y="4411"/>
                    <a:pt x="7801" y="4373"/>
                    <a:pt x="7760" y="4373"/>
                  </a:cubicBezTo>
                  <a:cubicBezTo>
                    <a:pt x="7750" y="4373"/>
                    <a:pt x="7739" y="4375"/>
                    <a:pt x="7728" y="4381"/>
                  </a:cubicBezTo>
                  <a:cubicBezTo>
                    <a:pt x="7431" y="4554"/>
                    <a:pt x="7102" y="4888"/>
                    <a:pt x="6753" y="4888"/>
                  </a:cubicBezTo>
                  <a:cubicBezTo>
                    <a:pt x="6661" y="4888"/>
                    <a:pt x="6568" y="4865"/>
                    <a:pt x="6473" y="4809"/>
                  </a:cubicBezTo>
                  <a:cubicBezTo>
                    <a:pt x="6053" y="4562"/>
                    <a:pt x="5840" y="3900"/>
                    <a:pt x="5692" y="3476"/>
                  </a:cubicBezTo>
                  <a:cubicBezTo>
                    <a:pt x="5582" y="3161"/>
                    <a:pt x="5490" y="2839"/>
                    <a:pt x="5417" y="2514"/>
                  </a:cubicBezTo>
                  <a:cubicBezTo>
                    <a:pt x="5436" y="2432"/>
                    <a:pt x="5451" y="2349"/>
                    <a:pt x="5468" y="2267"/>
                  </a:cubicBezTo>
                  <a:cubicBezTo>
                    <a:pt x="6117" y="2257"/>
                    <a:pt x="6773" y="2171"/>
                    <a:pt x="7392" y="2070"/>
                  </a:cubicBezTo>
                  <a:cubicBezTo>
                    <a:pt x="7436" y="2062"/>
                    <a:pt x="7436" y="1988"/>
                    <a:pt x="7392" y="1980"/>
                  </a:cubicBezTo>
                  <a:cubicBezTo>
                    <a:pt x="6795" y="1883"/>
                    <a:pt x="6161" y="1797"/>
                    <a:pt x="5536" y="1784"/>
                  </a:cubicBezTo>
                  <a:cubicBezTo>
                    <a:pt x="5594" y="1181"/>
                    <a:pt x="5536" y="603"/>
                    <a:pt x="5308" y="123"/>
                  </a:cubicBezTo>
                  <a:cubicBezTo>
                    <a:pt x="5269" y="39"/>
                    <a:pt x="5188" y="1"/>
                    <a:pt x="5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4" name="Google Shape;4164;p8"/>
            <p:cNvSpPr/>
            <p:nvPr/>
          </p:nvSpPr>
          <p:spPr>
            <a:xfrm>
              <a:off x="5159300" y="4775025"/>
              <a:ext cx="142850" cy="109825"/>
            </a:xfrm>
            <a:custGeom>
              <a:avLst/>
              <a:gdLst/>
              <a:ahLst/>
              <a:cxnLst/>
              <a:rect l="l" t="t" r="r" b="b"/>
              <a:pathLst>
                <a:path w="5714" h="4393" extrusionOk="0">
                  <a:moveTo>
                    <a:pt x="793" y="0"/>
                  </a:moveTo>
                  <a:cubicBezTo>
                    <a:pt x="726" y="0"/>
                    <a:pt x="661" y="25"/>
                    <a:pt x="617" y="82"/>
                  </a:cubicBezTo>
                  <a:cubicBezTo>
                    <a:pt x="463" y="276"/>
                    <a:pt x="328" y="486"/>
                    <a:pt x="214" y="705"/>
                  </a:cubicBezTo>
                  <a:cubicBezTo>
                    <a:pt x="168" y="779"/>
                    <a:pt x="128" y="855"/>
                    <a:pt x="97" y="935"/>
                  </a:cubicBezTo>
                  <a:cubicBezTo>
                    <a:pt x="87" y="968"/>
                    <a:pt x="81" y="991"/>
                    <a:pt x="74" y="1012"/>
                  </a:cubicBezTo>
                  <a:cubicBezTo>
                    <a:pt x="67" y="1002"/>
                    <a:pt x="56" y="998"/>
                    <a:pt x="45" y="998"/>
                  </a:cubicBezTo>
                  <a:cubicBezTo>
                    <a:pt x="27" y="998"/>
                    <a:pt x="9" y="1012"/>
                    <a:pt x="9" y="1035"/>
                  </a:cubicBezTo>
                  <a:cubicBezTo>
                    <a:pt x="0" y="1193"/>
                    <a:pt x="42" y="1255"/>
                    <a:pt x="113" y="1255"/>
                  </a:cubicBezTo>
                  <a:cubicBezTo>
                    <a:pt x="228" y="1255"/>
                    <a:pt x="418" y="1093"/>
                    <a:pt x="593" y="915"/>
                  </a:cubicBezTo>
                  <a:cubicBezTo>
                    <a:pt x="660" y="2013"/>
                    <a:pt x="624" y="3128"/>
                    <a:pt x="1016" y="4165"/>
                  </a:cubicBezTo>
                  <a:cubicBezTo>
                    <a:pt x="1068" y="4301"/>
                    <a:pt x="1208" y="4393"/>
                    <a:pt x="1342" y="4393"/>
                  </a:cubicBezTo>
                  <a:cubicBezTo>
                    <a:pt x="1438" y="4393"/>
                    <a:pt x="1530" y="4347"/>
                    <a:pt x="1587" y="4239"/>
                  </a:cubicBezTo>
                  <a:cubicBezTo>
                    <a:pt x="1826" y="3781"/>
                    <a:pt x="1989" y="3299"/>
                    <a:pt x="2136" y="2812"/>
                  </a:cubicBezTo>
                  <a:cubicBezTo>
                    <a:pt x="2217" y="3179"/>
                    <a:pt x="2346" y="3534"/>
                    <a:pt x="2568" y="3862"/>
                  </a:cubicBezTo>
                  <a:cubicBezTo>
                    <a:pt x="2636" y="3964"/>
                    <a:pt x="2738" y="4014"/>
                    <a:pt x="2840" y="4014"/>
                  </a:cubicBezTo>
                  <a:cubicBezTo>
                    <a:pt x="2943" y="4014"/>
                    <a:pt x="3046" y="3963"/>
                    <a:pt x="3116" y="3862"/>
                  </a:cubicBezTo>
                  <a:cubicBezTo>
                    <a:pt x="3693" y="3022"/>
                    <a:pt x="4136" y="2152"/>
                    <a:pt x="4265" y="1155"/>
                  </a:cubicBezTo>
                  <a:cubicBezTo>
                    <a:pt x="4315" y="1159"/>
                    <a:pt x="4363" y="1162"/>
                    <a:pt x="4410" y="1162"/>
                  </a:cubicBezTo>
                  <a:cubicBezTo>
                    <a:pt x="4829" y="1162"/>
                    <a:pt x="5161" y="995"/>
                    <a:pt x="5652" y="840"/>
                  </a:cubicBezTo>
                  <a:cubicBezTo>
                    <a:pt x="5706" y="825"/>
                    <a:pt x="5714" y="733"/>
                    <a:pt x="5650" y="722"/>
                  </a:cubicBezTo>
                  <a:cubicBezTo>
                    <a:pt x="5130" y="625"/>
                    <a:pt x="4574" y="625"/>
                    <a:pt x="4067" y="476"/>
                  </a:cubicBezTo>
                  <a:cubicBezTo>
                    <a:pt x="4037" y="467"/>
                    <a:pt x="4007" y="462"/>
                    <a:pt x="3979" y="462"/>
                  </a:cubicBezTo>
                  <a:cubicBezTo>
                    <a:pt x="3810" y="462"/>
                    <a:pt x="3675" y="609"/>
                    <a:pt x="3665" y="781"/>
                  </a:cubicBezTo>
                  <a:cubicBezTo>
                    <a:pt x="3624" y="1629"/>
                    <a:pt x="3304" y="2367"/>
                    <a:pt x="2874" y="3066"/>
                  </a:cubicBezTo>
                  <a:cubicBezTo>
                    <a:pt x="2645" y="2469"/>
                    <a:pt x="2651" y="1813"/>
                    <a:pt x="2650" y="1161"/>
                  </a:cubicBezTo>
                  <a:cubicBezTo>
                    <a:pt x="2650" y="957"/>
                    <a:pt x="2505" y="855"/>
                    <a:pt x="2352" y="855"/>
                  </a:cubicBezTo>
                  <a:cubicBezTo>
                    <a:pt x="2220" y="855"/>
                    <a:pt x="2083" y="929"/>
                    <a:pt x="2025" y="1078"/>
                  </a:cubicBezTo>
                  <a:cubicBezTo>
                    <a:pt x="1764" y="1744"/>
                    <a:pt x="1611" y="2446"/>
                    <a:pt x="1380" y="3120"/>
                  </a:cubicBezTo>
                  <a:cubicBezTo>
                    <a:pt x="1211" y="2161"/>
                    <a:pt x="1277" y="1163"/>
                    <a:pt x="1068" y="200"/>
                  </a:cubicBezTo>
                  <a:cubicBezTo>
                    <a:pt x="1042" y="82"/>
                    <a:pt x="914" y="0"/>
                    <a:pt x="7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5" name="Google Shape;4165;p8"/>
            <p:cNvSpPr/>
            <p:nvPr/>
          </p:nvSpPr>
          <p:spPr>
            <a:xfrm>
              <a:off x="5342850" y="4821575"/>
              <a:ext cx="96500" cy="15725"/>
            </a:xfrm>
            <a:custGeom>
              <a:avLst/>
              <a:gdLst/>
              <a:ahLst/>
              <a:cxnLst/>
              <a:rect l="l" t="t" r="r" b="b"/>
              <a:pathLst>
                <a:path w="3860" h="629" extrusionOk="0">
                  <a:moveTo>
                    <a:pt x="1593" y="1"/>
                  </a:moveTo>
                  <a:cubicBezTo>
                    <a:pt x="1102" y="1"/>
                    <a:pt x="607" y="26"/>
                    <a:pt x="153" y="162"/>
                  </a:cubicBezTo>
                  <a:cubicBezTo>
                    <a:pt x="1" y="208"/>
                    <a:pt x="1" y="425"/>
                    <a:pt x="153" y="471"/>
                  </a:cubicBezTo>
                  <a:cubicBezTo>
                    <a:pt x="603" y="606"/>
                    <a:pt x="1093" y="629"/>
                    <a:pt x="1578" y="629"/>
                  </a:cubicBezTo>
                  <a:cubicBezTo>
                    <a:pt x="1817" y="629"/>
                    <a:pt x="2055" y="623"/>
                    <a:pt x="2286" y="623"/>
                  </a:cubicBezTo>
                  <a:cubicBezTo>
                    <a:pt x="2306" y="623"/>
                    <a:pt x="2326" y="623"/>
                    <a:pt x="2347" y="623"/>
                  </a:cubicBezTo>
                  <a:cubicBezTo>
                    <a:pt x="2500" y="624"/>
                    <a:pt x="2654" y="626"/>
                    <a:pt x="2808" y="626"/>
                  </a:cubicBezTo>
                  <a:cubicBezTo>
                    <a:pt x="2999" y="626"/>
                    <a:pt x="3191" y="623"/>
                    <a:pt x="3382" y="610"/>
                  </a:cubicBezTo>
                  <a:cubicBezTo>
                    <a:pt x="3607" y="597"/>
                    <a:pt x="3641" y="487"/>
                    <a:pt x="3797" y="397"/>
                  </a:cubicBezTo>
                  <a:cubicBezTo>
                    <a:pt x="3858" y="361"/>
                    <a:pt x="3859" y="274"/>
                    <a:pt x="3798" y="238"/>
                  </a:cubicBezTo>
                  <a:cubicBezTo>
                    <a:pt x="3669" y="161"/>
                    <a:pt x="3643" y="62"/>
                    <a:pt x="3461" y="33"/>
                  </a:cubicBezTo>
                  <a:cubicBezTo>
                    <a:pt x="3306" y="9"/>
                    <a:pt x="3148" y="3"/>
                    <a:pt x="2990" y="3"/>
                  </a:cubicBezTo>
                  <a:cubicBezTo>
                    <a:pt x="2831" y="3"/>
                    <a:pt x="2672" y="9"/>
                    <a:pt x="2517" y="10"/>
                  </a:cubicBezTo>
                  <a:cubicBezTo>
                    <a:pt x="2500" y="10"/>
                    <a:pt x="2483" y="10"/>
                    <a:pt x="2465" y="10"/>
                  </a:cubicBezTo>
                  <a:cubicBezTo>
                    <a:pt x="2183" y="10"/>
                    <a:pt x="1889" y="1"/>
                    <a:pt x="1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6" name="Google Shape;4166;p8"/>
            <p:cNvSpPr/>
            <p:nvPr/>
          </p:nvSpPr>
          <p:spPr>
            <a:xfrm>
              <a:off x="5349100" y="4850675"/>
              <a:ext cx="85900" cy="14100"/>
            </a:xfrm>
            <a:custGeom>
              <a:avLst/>
              <a:gdLst/>
              <a:ahLst/>
              <a:cxnLst/>
              <a:rect l="l" t="t" r="r" b="b"/>
              <a:pathLst>
                <a:path w="3436" h="564" extrusionOk="0">
                  <a:moveTo>
                    <a:pt x="965" y="0"/>
                  </a:moveTo>
                  <a:cubicBezTo>
                    <a:pt x="662" y="0"/>
                    <a:pt x="359" y="32"/>
                    <a:pt x="58" y="112"/>
                  </a:cubicBezTo>
                  <a:cubicBezTo>
                    <a:pt x="0" y="129"/>
                    <a:pt x="3" y="207"/>
                    <a:pt x="58" y="224"/>
                  </a:cubicBezTo>
                  <a:cubicBezTo>
                    <a:pt x="785" y="448"/>
                    <a:pt x="1502" y="563"/>
                    <a:pt x="2236" y="563"/>
                  </a:cubicBezTo>
                  <a:cubicBezTo>
                    <a:pt x="2614" y="563"/>
                    <a:pt x="2997" y="532"/>
                    <a:pt x="3388" y="470"/>
                  </a:cubicBezTo>
                  <a:cubicBezTo>
                    <a:pt x="3435" y="463"/>
                    <a:pt x="3435" y="385"/>
                    <a:pt x="3388" y="376"/>
                  </a:cubicBezTo>
                  <a:cubicBezTo>
                    <a:pt x="2590" y="228"/>
                    <a:pt x="177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7" name="Google Shape;4167;p8"/>
            <p:cNvSpPr/>
            <p:nvPr/>
          </p:nvSpPr>
          <p:spPr>
            <a:xfrm>
              <a:off x="5513800" y="4711950"/>
              <a:ext cx="109100" cy="168000"/>
            </a:xfrm>
            <a:custGeom>
              <a:avLst/>
              <a:gdLst/>
              <a:ahLst/>
              <a:cxnLst/>
              <a:rect l="l" t="t" r="r" b="b"/>
              <a:pathLst>
                <a:path w="4364" h="6720" extrusionOk="0">
                  <a:moveTo>
                    <a:pt x="608" y="114"/>
                  </a:moveTo>
                  <a:cubicBezTo>
                    <a:pt x="458" y="114"/>
                    <a:pt x="320" y="215"/>
                    <a:pt x="320" y="384"/>
                  </a:cubicBezTo>
                  <a:cubicBezTo>
                    <a:pt x="330" y="1408"/>
                    <a:pt x="274" y="2426"/>
                    <a:pt x="215" y="3448"/>
                  </a:cubicBezTo>
                  <a:cubicBezTo>
                    <a:pt x="156" y="4493"/>
                    <a:pt x="0" y="5607"/>
                    <a:pt x="231" y="6637"/>
                  </a:cubicBezTo>
                  <a:cubicBezTo>
                    <a:pt x="244" y="6692"/>
                    <a:pt x="292" y="6719"/>
                    <a:pt x="341" y="6719"/>
                  </a:cubicBezTo>
                  <a:cubicBezTo>
                    <a:pt x="390" y="6719"/>
                    <a:pt x="439" y="6692"/>
                    <a:pt x="451" y="6637"/>
                  </a:cubicBezTo>
                  <a:cubicBezTo>
                    <a:pt x="669" y="5717"/>
                    <a:pt x="640" y="4733"/>
                    <a:pt x="697" y="3793"/>
                  </a:cubicBezTo>
                  <a:cubicBezTo>
                    <a:pt x="719" y="3478"/>
                    <a:pt x="735" y="3163"/>
                    <a:pt x="755" y="2848"/>
                  </a:cubicBezTo>
                  <a:cubicBezTo>
                    <a:pt x="863" y="2861"/>
                    <a:pt x="973" y="2866"/>
                    <a:pt x="1083" y="2866"/>
                  </a:cubicBezTo>
                  <a:cubicBezTo>
                    <a:pt x="1378" y="2866"/>
                    <a:pt x="1677" y="2830"/>
                    <a:pt x="1974" y="2812"/>
                  </a:cubicBezTo>
                  <a:cubicBezTo>
                    <a:pt x="2317" y="2790"/>
                    <a:pt x="2670" y="2773"/>
                    <a:pt x="3022" y="2773"/>
                  </a:cubicBezTo>
                  <a:cubicBezTo>
                    <a:pt x="3398" y="2773"/>
                    <a:pt x="3773" y="2793"/>
                    <a:pt x="4136" y="2850"/>
                  </a:cubicBezTo>
                  <a:cubicBezTo>
                    <a:pt x="4139" y="2850"/>
                    <a:pt x="4142" y="2850"/>
                    <a:pt x="4144" y="2850"/>
                  </a:cubicBezTo>
                  <a:cubicBezTo>
                    <a:pt x="4197" y="2850"/>
                    <a:pt x="4231" y="2782"/>
                    <a:pt x="4177" y="2751"/>
                  </a:cubicBezTo>
                  <a:cubicBezTo>
                    <a:pt x="3588" y="2410"/>
                    <a:pt x="2855" y="2249"/>
                    <a:pt x="2122" y="2249"/>
                  </a:cubicBezTo>
                  <a:cubicBezTo>
                    <a:pt x="1662" y="2249"/>
                    <a:pt x="1203" y="2312"/>
                    <a:pt x="779" y="2434"/>
                  </a:cubicBezTo>
                  <a:cubicBezTo>
                    <a:pt x="811" y="1860"/>
                    <a:pt x="838" y="1286"/>
                    <a:pt x="856" y="712"/>
                  </a:cubicBezTo>
                  <a:cubicBezTo>
                    <a:pt x="1347" y="794"/>
                    <a:pt x="1841" y="845"/>
                    <a:pt x="2336" y="891"/>
                  </a:cubicBezTo>
                  <a:cubicBezTo>
                    <a:pt x="2871" y="938"/>
                    <a:pt x="3423" y="1110"/>
                    <a:pt x="3965" y="1110"/>
                  </a:cubicBezTo>
                  <a:cubicBezTo>
                    <a:pt x="4077" y="1110"/>
                    <a:pt x="4188" y="1103"/>
                    <a:pt x="4298" y="1086"/>
                  </a:cubicBezTo>
                  <a:cubicBezTo>
                    <a:pt x="4342" y="1080"/>
                    <a:pt x="4364" y="1019"/>
                    <a:pt x="4339" y="984"/>
                  </a:cubicBezTo>
                  <a:cubicBezTo>
                    <a:pt x="3680" y="0"/>
                    <a:pt x="1691" y="300"/>
                    <a:pt x="669" y="120"/>
                  </a:cubicBezTo>
                  <a:cubicBezTo>
                    <a:pt x="649" y="116"/>
                    <a:pt x="629" y="114"/>
                    <a:pt x="608" y="1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8" name="Google Shape;4168;p8"/>
            <p:cNvSpPr/>
            <p:nvPr/>
          </p:nvSpPr>
          <p:spPr>
            <a:xfrm>
              <a:off x="5639200" y="4804025"/>
              <a:ext cx="22900" cy="24775"/>
            </a:xfrm>
            <a:custGeom>
              <a:avLst/>
              <a:gdLst/>
              <a:ahLst/>
              <a:cxnLst/>
              <a:rect l="l" t="t" r="r" b="b"/>
              <a:pathLst>
                <a:path w="916" h="991" extrusionOk="0">
                  <a:moveTo>
                    <a:pt x="386" y="0"/>
                  </a:moveTo>
                  <a:cubicBezTo>
                    <a:pt x="308" y="0"/>
                    <a:pt x="232" y="38"/>
                    <a:pt x="184" y="128"/>
                  </a:cubicBezTo>
                  <a:cubicBezTo>
                    <a:pt x="117" y="254"/>
                    <a:pt x="1" y="458"/>
                    <a:pt x="96" y="605"/>
                  </a:cubicBezTo>
                  <a:cubicBezTo>
                    <a:pt x="137" y="769"/>
                    <a:pt x="252" y="912"/>
                    <a:pt x="412" y="971"/>
                  </a:cubicBezTo>
                  <a:cubicBezTo>
                    <a:pt x="449" y="984"/>
                    <a:pt x="485" y="990"/>
                    <a:pt x="520" y="990"/>
                  </a:cubicBezTo>
                  <a:cubicBezTo>
                    <a:pt x="746" y="990"/>
                    <a:pt x="915" y="733"/>
                    <a:pt x="859" y="522"/>
                  </a:cubicBezTo>
                  <a:cubicBezTo>
                    <a:pt x="868" y="474"/>
                    <a:pt x="836" y="425"/>
                    <a:pt x="786" y="387"/>
                  </a:cubicBezTo>
                  <a:cubicBezTo>
                    <a:pt x="786" y="387"/>
                    <a:pt x="786" y="385"/>
                    <a:pt x="785" y="384"/>
                  </a:cubicBezTo>
                  <a:cubicBezTo>
                    <a:pt x="785" y="384"/>
                    <a:pt x="785" y="385"/>
                    <a:pt x="785" y="385"/>
                  </a:cubicBezTo>
                  <a:cubicBezTo>
                    <a:pt x="747" y="356"/>
                    <a:pt x="701" y="334"/>
                    <a:pt x="652" y="325"/>
                  </a:cubicBezTo>
                  <a:cubicBezTo>
                    <a:pt x="657" y="303"/>
                    <a:pt x="660" y="280"/>
                    <a:pt x="662" y="256"/>
                  </a:cubicBezTo>
                  <a:cubicBezTo>
                    <a:pt x="651" y="108"/>
                    <a:pt x="516" y="0"/>
                    <a:pt x="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69" name="Google Shape;4169;p8"/>
            <p:cNvSpPr/>
            <p:nvPr/>
          </p:nvSpPr>
          <p:spPr>
            <a:xfrm>
              <a:off x="5696125" y="4775425"/>
              <a:ext cx="167700" cy="104550"/>
            </a:xfrm>
            <a:custGeom>
              <a:avLst/>
              <a:gdLst/>
              <a:ahLst/>
              <a:cxnLst/>
              <a:rect l="l" t="t" r="r" b="b"/>
              <a:pathLst>
                <a:path w="6708" h="4182" extrusionOk="0">
                  <a:moveTo>
                    <a:pt x="4282" y="2796"/>
                  </a:moveTo>
                  <a:cubicBezTo>
                    <a:pt x="4507" y="3002"/>
                    <a:pt x="4617" y="3181"/>
                    <a:pt x="4505" y="3317"/>
                  </a:cubicBezTo>
                  <a:cubicBezTo>
                    <a:pt x="4410" y="3433"/>
                    <a:pt x="3920" y="3677"/>
                    <a:pt x="3718" y="3677"/>
                  </a:cubicBezTo>
                  <a:cubicBezTo>
                    <a:pt x="3630" y="3677"/>
                    <a:pt x="3597" y="3631"/>
                    <a:pt x="3673" y="3509"/>
                  </a:cubicBezTo>
                  <a:cubicBezTo>
                    <a:pt x="3837" y="3249"/>
                    <a:pt x="4056" y="3017"/>
                    <a:pt x="4282" y="2796"/>
                  </a:cubicBezTo>
                  <a:close/>
                  <a:moveTo>
                    <a:pt x="2316" y="0"/>
                  </a:moveTo>
                  <a:cubicBezTo>
                    <a:pt x="2229" y="0"/>
                    <a:pt x="2143" y="38"/>
                    <a:pt x="2090" y="125"/>
                  </a:cubicBezTo>
                  <a:cubicBezTo>
                    <a:pt x="2048" y="192"/>
                    <a:pt x="2017" y="268"/>
                    <a:pt x="2000" y="347"/>
                  </a:cubicBezTo>
                  <a:cubicBezTo>
                    <a:pt x="1695" y="1106"/>
                    <a:pt x="1103" y="1790"/>
                    <a:pt x="660" y="2466"/>
                  </a:cubicBezTo>
                  <a:cubicBezTo>
                    <a:pt x="517" y="2686"/>
                    <a:pt x="0" y="3299"/>
                    <a:pt x="260" y="3591"/>
                  </a:cubicBezTo>
                  <a:cubicBezTo>
                    <a:pt x="268" y="3599"/>
                    <a:pt x="279" y="3603"/>
                    <a:pt x="289" y="3603"/>
                  </a:cubicBezTo>
                  <a:cubicBezTo>
                    <a:pt x="303" y="3603"/>
                    <a:pt x="317" y="3596"/>
                    <a:pt x="325" y="3583"/>
                  </a:cubicBezTo>
                  <a:cubicBezTo>
                    <a:pt x="584" y="3091"/>
                    <a:pt x="1104" y="2632"/>
                    <a:pt x="1442" y="2186"/>
                  </a:cubicBezTo>
                  <a:cubicBezTo>
                    <a:pt x="1710" y="1828"/>
                    <a:pt x="1985" y="1460"/>
                    <a:pt x="2218" y="1070"/>
                  </a:cubicBezTo>
                  <a:cubicBezTo>
                    <a:pt x="2592" y="1577"/>
                    <a:pt x="3339" y="2064"/>
                    <a:pt x="3888" y="2476"/>
                  </a:cubicBezTo>
                  <a:cubicBezTo>
                    <a:pt x="3855" y="2509"/>
                    <a:pt x="3821" y="2541"/>
                    <a:pt x="3788" y="2574"/>
                  </a:cubicBezTo>
                  <a:cubicBezTo>
                    <a:pt x="3455" y="2919"/>
                    <a:pt x="2450" y="4141"/>
                    <a:pt x="3565" y="4180"/>
                  </a:cubicBezTo>
                  <a:cubicBezTo>
                    <a:pt x="3583" y="4181"/>
                    <a:pt x="3602" y="4181"/>
                    <a:pt x="3621" y="4181"/>
                  </a:cubicBezTo>
                  <a:cubicBezTo>
                    <a:pt x="4396" y="4181"/>
                    <a:pt x="5457" y="3618"/>
                    <a:pt x="4918" y="2758"/>
                  </a:cubicBezTo>
                  <a:cubicBezTo>
                    <a:pt x="4871" y="2683"/>
                    <a:pt x="4766" y="2581"/>
                    <a:pt x="4630" y="2463"/>
                  </a:cubicBezTo>
                  <a:cubicBezTo>
                    <a:pt x="5301" y="1821"/>
                    <a:pt x="5960" y="1142"/>
                    <a:pt x="6674" y="550"/>
                  </a:cubicBezTo>
                  <a:cubicBezTo>
                    <a:pt x="6707" y="519"/>
                    <a:pt x="6679" y="460"/>
                    <a:pt x="6639" y="460"/>
                  </a:cubicBezTo>
                  <a:cubicBezTo>
                    <a:pt x="6635" y="460"/>
                    <a:pt x="6630" y="461"/>
                    <a:pt x="6624" y="463"/>
                  </a:cubicBezTo>
                  <a:cubicBezTo>
                    <a:pt x="5726" y="829"/>
                    <a:pt x="4932" y="1459"/>
                    <a:pt x="4228" y="2136"/>
                  </a:cubicBezTo>
                  <a:cubicBezTo>
                    <a:pt x="3449" y="1531"/>
                    <a:pt x="2345" y="735"/>
                    <a:pt x="2551" y="393"/>
                  </a:cubicBezTo>
                  <a:cubicBezTo>
                    <a:pt x="2560" y="373"/>
                    <a:pt x="2571" y="352"/>
                    <a:pt x="2579" y="330"/>
                  </a:cubicBezTo>
                  <a:cubicBezTo>
                    <a:pt x="2646" y="137"/>
                    <a:pt x="2481" y="0"/>
                    <a:pt x="2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0" name="Google Shape;4170;p8"/>
            <p:cNvSpPr/>
            <p:nvPr/>
          </p:nvSpPr>
          <p:spPr>
            <a:xfrm>
              <a:off x="6793975" y="4576250"/>
              <a:ext cx="20000" cy="117050"/>
            </a:xfrm>
            <a:custGeom>
              <a:avLst/>
              <a:gdLst/>
              <a:ahLst/>
              <a:cxnLst/>
              <a:rect l="l" t="t" r="r" b="b"/>
              <a:pathLst>
                <a:path w="800" h="4682" extrusionOk="0">
                  <a:moveTo>
                    <a:pt x="378" y="1"/>
                  </a:moveTo>
                  <a:cubicBezTo>
                    <a:pt x="307" y="1"/>
                    <a:pt x="243" y="30"/>
                    <a:pt x="209" y="95"/>
                  </a:cubicBezTo>
                  <a:cubicBezTo>
                    <a:pt x="183" y="131"/>
                    <a:pt x="173" y="175"/>
                    <a:pt x="179" y="220"/>
                  </a:cubicBezTo>
                  <a:cubicBezTo>
                    <a:pt x="1" y="1603"/>
                    <a:pt x="145" y="3084"/>
                    <a:pt x="184" y="4473"/>
                  </a:cubicBezTo>
                  <a:cubicBezTo>
                    <a:pt x="179" y="4613"/>
                    <a:pt x="284" y="4682"/>
                    <a:pt x="392" y="4682"/>
                  </a:cubicBezTo>
                  <a:cubicBezTo>
                    <a:pt x="394" y="4682"/>
                    <a:pt x="397" y="4682"/>
                    <a:pt x="399" y="4682"/>
                  </a:cubicBezTo>
                  <a:cubicBezTo>
                    <a:pt x="402" y="4682"/>
                    <a:pt x="404" y="4682"/>
                    <a:pt x="407" y="4682"/>
                  </a:cubicBezTo>
                  <a:cubicBezTo>
                    <a:pt x="516" y="4682"/>
                    <a:pt x="621" y="4613"/>
                    <a:pt x="617" y="4473"/>
                  </a:cubicBezTo>
                  <a:cubicBezTo>
                    <a:pt x="655" y="3084"/>
                    <a:pt x="799" y="1603"/>
                    <a:pt x="621" y="220"/>
                  </a:cubicBezTo>
                  <a:cubicBezTo>
                    <a:pt x="627" y="175"/>
                    <a:pt x="617" y="131"/>
                    <a:pt x="591" y="95"/>
                  </a:cubicBezTo>
                  <a:cubicBezTo>
                    <a:pt x="558" y="30"/>
                    <a:pt x="493" y="1"/>
                    <a:pt x="423" y="1"/>
                  </a:cubicBezTo>
                  <a:cubicBezTo>
                    <a:pt x="416" y="1"/>
                    <a:pt x="408" y="1"/>
                    <a:pt x="401" y="2"/>
                  </a:cubicBezTo>
                  <a:cubicBezTo>
                    <a:pt x="393" y="1"/>
                    <a:pt x="386" y="1"/>
                    <a:pt x="3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1" name="Google Shape;4171;p8"/>
            <p:cNvSpPr/>
            <p:nvPr/>
          </p:nvSpPr>
          <p:spPr>
            <a:xfrm>
              <a:off x="6129650" y="4574950"/>
              <a:ext cx="918000" cy="361300"/>
            </a:xfrm>
            <a:custGeom>
              <a:avLst/>
              <a:gdLst/>
              <a:ahLst/>
              <a:cxnLst/>
              <a:rect l="l" t="t" r="r" b="b"/>
              <a:pathLst>
                <a:path w="36720" h="14452" extrusionOk="0">
                  <a:moveTo>
                    <a:pt x="29366" y="0"/>
                  </a:moveTo>
                  <a:cubicBezTo>
                    <a:pt x="29136" y="0"/>
                    <a:pt x="28905" y="14"/>
                    <a:pt x="28686" y="65"/>
                  </a:cubicBezTo>
                  <a:cubicBezTo>
                    <a:pt x="28629" y="27"/>
                    <a:pt x="28563" y="7"/>
                    <a:pt x="28496" y="7"/>
                  </a:cubicBezTo>
                  <a:cubicBezTo>
                    <a:pt x="28459" y="7"/>
                    <a:pt x="28422" y="13"/>
                    <a:pt x="28386" y="26"/>
                  </a:cubicBezTo>
                  <a:cubicBezTo>
                    <a:pt x="28358" y="36"/>
                    <a:pt x="28332" y="47"/>
                    <a:pt x="28307" y="63"/>
                  </a:cubicBezTo>
                  <a:cubicBezTo>
                    <a:pt x="28255" y="73"/>
                    <a:pt x="28206" y="96"/>
                    <a:pt x="28180" y="147"/>
                  </a:cubicBezTo>
                  <a:cubicBezTo>
                    <a:pt x="28157" y="180"/>
                    <a:pt x="28147" y="219"/>
                    <a:pt x="28150" y="259"/>
                  </a:cubicBezTo>
                  <a:cubicBezTo>
                    <a:pt x="28132" y="311"/>
                    <a:pt x="28127" y="367"/>
                    <a:pt x="28135" y="423"/>
                  </a:cubicBezTo>
                  <a:cubicBezTo>
                    <a:pt x="27984" y="1763"/>
                    <a:pt x="28117" y="3185"/>
                    <a:pt x="28155" y="4525"/>
                  </a:cubicBezTo>
                  <a:cubicBezTo>
                    <a:pt x="28152" y="4663"/>
                    <a:pt x="28257" y="4734"/>
                    <a:pt x="28364" y="4734"/>
                  </a:cubicBezTo>
                  <a:cubicBezTo>
                    <a:pt x="28367" y="4734"/>
                    <a:pt x="28369" y="4734"/>
                    <a:pt x="28371" y="4734"/>
                  </a:cubicBezTo>
                  <a:cubicBezTo>
                    <a:pt x="28380" y="4732"/>
                    <a:pt x="28388" y="4732"/>
                    <a:pt x="28396" y="4729"/>
                  </a:cubicBezTo>
                  <a:cubicBezTo>
                    <a:pt x="28441" y="4799"/>
                    <a:pt x="28519" y="4841"/>
                    <a:pt x="28601" y="4841"/>
                  </a:cubicBezTo>
                  <a:cubicBezTo>
                    <a:pt x="28605" y="4841"/>
                    <a:pt x="28610" y="4841"/>
                    <a:pt x="28614" y="4840"/>
                  </a:cubicBezTo>
                  <a:lnTo>
                    <a:pt x="28641" y="4840"/>
                  </a:lnTo>
                  <a:cubicBezTo>
                    <a:pt x="28644" y="4842"/>
                    <a:pt x="28647" y="4842"/>
                    <a:pt x="28650" y="4842"/>
                  </a:cubicBezTo>
                  <a:cubicBezTo>
                    <a:pt x="28857" y="4842"/>
                    <a:pt x="29062" y="4852"/>
                    <a:pt x="29267" y="4857"/>
                  </a:cubicBezTo>
                  <a:cubicBezTo>
                    <a:pt x="29272" y="4857"/>
                    <a:pt x="29275" y="4857"/>
                    <a:pt x="29279" y="4858"/>
                  </a:cubicBezTo>
                  <a:cubicBezTo>
                    <a:pt x="29385" y="4876"/>
                    <a:pt x="29494" y="4882"/>
                    <a:pt x="29604" y="4882"/>
                  </a:cubicBezTo>
                  <a:cubicBezTo>
                    <a:pt x="29724" y="4882"/>
                    <a:pt x="29845" y="4875"/>
                    <a:pt x="29964" y="4870"/>
                  </a:cubicBezTo>
                  <a:cubicBezTo>
                    <a:pt x="29970" y="4870"/>
                    <a:pt x="29975" y="4870"/>
                    <a:pt x="29981" y="4870"/>
                  </a:cubicBezTo>
                  <a:cubicBezTo>
                    <a:pt x="30120" y="4870"/>
                    <a:pt x="30208" y="4789"/>
                    <a:pt x="30245" y="4686"/>
                  </a:cubicBezTo>
                  <a:cubicBezTo>
                    <a:pt x="30292" y="4647"/>
                    <a:pt x="30317" y="4586"/>
                    <a:pt x="30314" y="4525"/>
                  </a:cubicBezTo>
                  <a:cubicBezTo>
                    <a:pt x="30330" y="3905"/>
                    <a:pt x="30368" y="3267"/>
                    <a:pt x="30388" y="2627"/>
                  </a:cubicBezTo>
                  <a:cubicBezTo>
                    <a:pt x="30780" y="2744"/>
                    <a:pt x="31208" y="2775"/>
                    <a:pt x="31641" y="2775"/>
                  </a:cubicBezTo>
                  <a:cubicBezTo>
                    <a:pt x="32140" y="2775"/>
                    <a:pt x="32646" y="2734"/>
                    <a:pt x="33109" y="2734"/>
                  </a:cubicBezTo>
                  <a:cubicBezTo>
                    <a:pt x="33114" y="2734"/>
                    <a:pt x="33119" y="2734"/>
                    <a:pt x="33124" y="2734"/>
                  </a:cubicBezTo>
                  <a:cubicBezTo>
                    <a:pt x="33162" y="2734"/>
                    <a:pt x="33201" y="2734"/>
                    <a:pt x="33240" y="2734"/>
                  </a:cubicBezTo>
                  <a:cubicBezTo>
                    <a:pt x="34232" y="2734"/>
                    <a:pt x="35173" y="2712"/>
                    <a:pt x="36142" y="2560"/>
                  </a:cubicBezTo>
                  <a:lnTo>
                    <a:pt x="36142" y="2560"/>
                  </a:lnTo>
                  <a:cubicBezTo>
                    <a:pt x="36137" y="2577"/>
                    <a:pt x="36136" y="2593"/>
                    <a:pt x="36134" y="2609"/>
                  </a:cubicBezTo>
                  <a:cubicBezTo>
                    <a:pt x="36078" y="3620"/>
                    <a:pt x="36116" y="4632"/>
                    <a:pt x="36131" y="5644"/>
                  </a:cubicBezTo>
                  <a:cubicBezTo>
                    <a:pt x="36141" y="6328"/>
                    <a:pt x="36098" y="7030"/>
                    <a:pt x="36242" y="7700"/>
                  </a:cubicBezTo>
                  <a:cubicBezTo>
                    <a:pt x="36232" y="9407"/>
                    <a:pt x="36224" y="11115"/>
                    <a:pt x="36221" y="12823"/>
                  </a:cubicBezTo>
                  <a:cubicBezTo>
                    <a:pt x="36208" y="12819"/>
                    <a:pt x="36195" y="12818"/>
                    <a:pt x="36182" y="12818"/>
                  </a:cubicBezTo>
                  <a:cubicBezTo>
                    <a:pt x="35169" y="12785"/>
                    <a:pt x="34159" y="12770"/>
                    <a:pt x="33148" y="12770"/>
                  </a:cubicBezTo>
                  <a:cubicBezTo>
                    <a:pt x="30843" y="12770"/>
                    <a:pt x="28542" y="12850"/>
                    <a:pt x="26239" y="12992"/>
                  </a:cubicBezTo>
                  <a:cubicBezTo>
                    <a:pt x="26241" y="12654"/>
                    <a:pt x="26247" y="12316"/>
                    <a:pt x="26249" y="11979"/>
                  </a:cubicBezTo>
                  <a:cubicBezTo>
                    <a:pt x="26249" y="11842"/>
                    <a:pt x="26150" y="11769"/>
                    <a:pt x="26044" y="11756"/>
                  </a:cubicBezTo>
                  <a:cubicBezTo>
                    <a:pt x="26006" y="11724"/>
                    <a:pt x="25958" y="11705"/>
                    <a:pt x="25908" y="11705"/>
                  </a:cubicBezTo>
                  <a:cubicBezTo>
                    <a:pt x="24641" y="11696"/>
                    <a:pt x="23376" y="11671"/>
                    <a:pt x="22113" y="11671"/>
                  </a:cubicBezTo>
                  <a:cubicBezTo>
                    <a:pt x="20536" y="11671"/>
                    <a:pt x="18962" y="11710"/>
                    <a:pt x="17389" y="11870"/>
                  </a:cubicBezTo>
                  <a:cubicBezTo>
                    <a:pt x="17348" y="11871"/>
                    <a:pt x="17323" y="11917"/>
                    <a:pt x="17345" y="11952"/>
                  </a:cubicBezTo>
                  <a:cubicBezTo>
                    <a:pt x="17267" y="11983"/>
                    <a:pt x="17220" y="12058"/>
                    <a:pt x="17225" y="12140"/>
                  </a:cubicBezTo>
                  <a:cubicBezTo>
                    <a:pt x="17220" y="12398"/>
                    <a:pt x="17218" y="12655"/>
                    <a:pt x="17215" y="12913"/>
                  </a:cubicBezTo>
                  <a:cubicBezTo>
                    <a:pt x="15685" y="12900"/>
                    <a:pt x="14155" y="12898"/>
                    <a:pt x="12625" y="12898"/>
                  </a:cubicBezTo>
                  <a:cubicBezTo>
                    <a:pt x="11770" y="12898"/>
                    <a:pt x="10916" y="12899"/>
                    <a:pt x="10061" y="12899"/>
                  </a:cubicBezTo>
                  <a:cubicBezTo>
                    <a:pt x="9650" y="12899"/>
                    <a:pt x="9238" y="12899"/>
                    <a:pt x="8826" y="12898"/>
                  </a:cubicBezTo>
                  <a:cubicBezTo>
                    <a:pt x="7619" y="12898"/>
                    <a:pt x="6375" y="12835"/>
                    <a:pt x="5139" y="12835"/>
                  </a:cubicBezTo>
                  <a:cubicBezTo>
                    <a:pt x="4068" y="12835"/>
                    <a:pt x="3002" y="12882"/>
                    <a:pt x="1971" y="13060"/>
                  </a:cubicBezTo>
                  <a:cubicBezTo>
                    <a:pt x="1971" y="13060"/>
                    <a:pt x="1969" y="13062"/>
                    <a:pt x="1969" y="13062"/>
                  </a:cubicBezTo>
                  <a:cubicBezTo>
                    <a:pt x="2038" y="12109"/>
                    <a:pt x="2051" y="11143"/>
                    <a:pt x="2043" y="10177"/>
                  </a:cubicBezTo>
                  <a:cubicBezTo>
                    <a:pt x="2172" y="10116"/>
                    <a:pt x="2251" y="9975"/>
                    <a:pt x="2166" y="9832"/>
                  </a:cubicBezTo>
                  <a:cubicBezTo>
                    <a:pt x="2151" y="9804"/>
                    <a:pt x="2131" y="9780"/>
                    <a:pt x="2115" y="9752"/>
                  </a:cubicBezTo>
                  <a:cubicBezTo>
                    <a:pt x="2349" y="9496"/>
                    <a:pt x="2543" y="9164"/>
                    <a:pt x="2748" y="8907"/>
                  </a:cubicBezTo>
                  <a:cubicBezTo>
                    <a:pt x="2983" y="8608"/>
                    <a:pt x="3327" y="8257"/>
                    <a:pt x="3348" y="7859"/>
                  </a:cubicBezTo>
                  <a:cubicBezTo>
                    <a:pt x="3444" y="7685"/>
                    <a:pt x="3367" y="7454"/>
                    <a:pt x="3122" y="7444"/>
                  </a:cubicBezTo>
                  <a:cubicBezTo>
                    <a:pt x="2753" y="7429"/>
                    <a:pt x="2377" y="7417"/>
                    <a:pt x="2000" y="7414"/>
                  </a:cubicBezTo>
                  <a:cubicBezTo>
                    <a:pt x="1997" y="7171"/>
                    <a:pt x="1990" y="6925"/>
                    <a:pt x="1989" y="6683"/>
                  </a:cubicBezTo>
                  <a:cubicBezTo>
                    <a:pt x="2103" y="5433"/>
                    <a:pt x="2010" y="4137"/>
                    <a:pt x="2002" y="2892"/>
                  </a:cubicBezTo>
                  <a:lnTo>
                    <a:pt x="2002" y="2892"/>
                  </a:lnTo>
                  <a:cubicBezTo>
                    <a:pt x="2655" y="2945"/>
                    <a:pt x="3316" y="2962"/>
                    <a:pt x="3979" y="2962"/>
                  </a:cubicBezTo>
                  <a:cubicBezTo>
                    <a:pt x="5143" y="2962"/>
                    <a:pt x="6315" y="2910"/>
                    <a:pt x="7464" y="2910"/>
                  </a:cubicBezTo>
                  <a:lnTo>
                    <a:pt x="13824" y="2910"/>
                  </a:lnTo>
                  <a:cubicBezTo>
                    <a:pt x="15088" y="2910"/>
                    <a:pt x="16351" y="2915"/>
                    <a:pt x="17613" y="2915"/>
                  </a:cubicBezTo>
                  <a:cubicBezTo>
                    <a:pt x="20593" y="2915"/>
                    <a:pt x="23568" y="2886"/>
                    <a:pt x="26546" y="2690"/>
                  </a:cubicBezTo>
                  <a:cubicBezTo>
                    <a:pt x="26651" y="2690"/>
                    <a:pt x="26651" y="2534"/>
                    <a:pt x="26546" y="2534"/>
                  </a:cubicBezTo>
                  <a:cubicBezTo>
                    <a:pt x="23535" y="2336"/>
                    <a:pt x="20528" y="2311"/>
                    <a:pt x="17516" y="2311"/>
                  </a:cubicBezTo>
                  <a:cubicBezTo>
                    <a:pt x="16496" y="2311"/>
                    <a:pt x="15475" y="2314"/>
                    <a:pt x="14454" y="2314"/>
                  </a:cubicBezTo>
                  <a:cubicBezTo>
                    <a:pt x="14385" y="2314"/>
                    <a:pt x="14317" y="2314"/>
                    <a:pt x="14249" y="2314"/>
                  </a:cubicBezTo>
                  <a:lnTo>
                    <a:pt x="7888" y="2314"/>
                  </a:lnTo>
                  <a:cubicBezTo>
                    <a:pt x="6642" y="2314"/>
                    <a:pt x="5371" y="2256"/>
                    <a:pt x="4109" y="2256"/>
                  </a:cubicBezTo>
                  <a:cubicBezTo>
                    <a:pt x="3372" y="2256"/>
                    <a:pt x="2637" y="2276"/>
                    <a:pt x="1911" y="2339"/>
                  </a:cubicBezTo>
                  <a:cubicBezTo>
                    <a:pt x="1902" y="2338"/>
                    <a:pt x="1893" y="2338"/>
                    <a:pt x="1884" y="2338"/>
                  </a:cubicBezTo>
                  <a:cubicBezTo>
                    <a:pt x="1727" y="2338"/>
                    <a:pt x="1651" y="2458"/>
                    <a:pt x="1649" y="2586"/>
                  </a:cubicBezTo>
                  <a:cubicBezTo>
                    <a:pt x="1542" y="2616"/>
                    <a:pt x="1470" y="2716"/>
                    <a:pt x="1475" y="2826"/>
                  </a:cubicBezTo>
                  <a:cubicBezTo>
                    <a:pt x="1470" y="4048"/>
                    <a:pt x="1375" y="5323"/>
                    <a:pt x="1473" y="6556"/>
                  </a:cubicBezTo>
                  <a:cubicBezTo>
                    <a:pt x="1475" y="6614"/>
                    <a:pt x="1483" y="6669"/>
                    <a:pt x="1487" y="6725"/>
                  </a:cubicBezTo>
                  <a:cubicBezTo>
                    <a:pt x="1485" y="6956"/>
                    <a:pt x="1478" y="7188"/>
                    <a:pt x="1475" y="7419"/>
                  </a:cubicBezTo>
                  <a:cubicBezTo>
                    <a:pt x="1062" y="7426"/>
                    <a:pt x="650" y="7460"/>
                    <a:pt x="242" y="7521"/>
                  </a:cubicBezTo>
                  <a:cubicBezTo>
                    <a:pt x="237" y="7518"/>
                    <a:pt x="232" y="7513"/>
                    <a:pt x="227" y="7509"/>
                  </a:cubicBezTo>
                  <a:cubicBezTo>
                    <a:pt x="217" y="7503"/>
                    <a:pt x="206" y="7501"/>
                    <a:pt x="195" y="7501"/>
                  </a:cubicBezTo>
                  <a:cubicBezTo>
                    <a:pt x="168" y="7501"/>
                    <a:pt x="142" y="7519"/>
                    <a:pt x="135" y="7549"/>
                  </a:cubicBezTo>
                  <a:cubicBezTo>
                    <a:pt x="0" y="7631"/>
                    <a:pt x="18" y="7893"/>
                    <a:pt x="194" y="7921"/>
                  </a:cubicBezTo>
                  <a:cubicBezTo>
                    <a:pt x="220" y="7924"/>
                    <a:pt x="246" y="7928"/>
                    <a:pt x="273" y="7931"/>
                  </a:cubicBezTo>
                  <a:cubicBezTo>
                    <a:pt x="419" y="8215"/>
                    <a:pt x="625" y="8472"/>
                    <a:pt x="814" y="8725"/>
                  </a:cubicBezTo>
                  <a:cubicBezTo>
                    <a:pt x="1031" y="9017"/>
                    <a:pt x="1237" y="9312"/>
                    <a:pt x="1436" y="9614"/>
                  </a:cubicBezTo>
                  <a:cubicBezTo>
                    <a:pt x="1416" y="10926"/>
                    <a:pt x="1421" y="12239"/>
                    <a:pt x="1541" y="13526"/>
                  </a:cubicBezTo>
                  <a:cubicBezTo>
                    <a:pt x="1525" y="13650"/>
                    <a:pt x="1617" y="13711"/>
                    <a:pt x="1715" y="13711"/>
                  </a:cubicBezTo>
                  <a:cubicBezTo>
                    <a:pt x="1723" y="13711"/>
                    <a:pt x="1730" y="13711"/>
                    <a:pt x="1738" y="13710"/>
                  </a:cubicBezTo>
                  <a:cubicBezTo>
                    <a:pt x="1745" y="13711"/>
                    <a:pt x="1752" y="13711"/>
                    <a:pt x="1760" y="13711"/>
                  </a:cubicBezTo>
                  <a:cubicBezTo>
                    <a:pt x="1860" y="13711"/>
                    <a:pt x="1951" y="13649"/>
                    <a:pt x="1936" y="13526"/>
                  </a:cubicBezTo>
                  <a:cubicBezTo>
                    <a:pt x="1944" y="13430"/>
                    <a:pt x="1949" y="13333"/>
                    <a:pt x="1956" y="13236"/>
                  </a:cubicBezTo>
                  <a:cubicBezTo>
                    <a:pt x="1961" y="13238"/>
                    <a:pt x="1964" y="13243"/>
                    <a:pt x="1971" y="13244"/>
                  </a:cubicBezTo>
                  <a:cubicBezTo>
                    <a:pt x="3004" y="13423"/>
                    <a:pt x="4072" y="13471"/>
                    <a:pt x="5146" y="13471"/>
                  </a:cubicBezTo>
                  <a:cubicBezTo>
                    <a:pt x="6380" y="13471"/>
                    <a:pt x="7622" y="13407"/>
                    <a:pt x="8826" y="13407"/>
                  </a:cubicBezTo>
                  <a:cubicBezTo>
                    <a:pt x="9065" y="13406"/>
                    <a:pt x="9304" y="13406"/>
                    <a:pt x="9543" y="13406"/>
                  </a:cubicBezTo>
                  <a:cubicBezTo>
                    <a:pt x="10513" y="13406"/>
                    <a:pt x="11484" y="13407"/>
                    <a:pt x="12454" y="13407"/>
                  </a:cubicBezTo>
                  <a:cubicBezTo>
                    <a:pt x="14038" y="13407"/>
                    <a:pt x="15622" y="13405"/>
                    <a:pt x="17205" y="13392"/>
                  </a:cubicBezTo>
                  <a:lnTo>
                    <a:pt x="17205" y="13392"/>
                  </a:lnTo>
                  <a:cubicBezTo>
                    <a:pt x="17197" y="13607"/>
                    <a:pt x="17185" y="13828"/>
                    <a:pt x="17225" y="14037"/>
                  </a:cubicBezTo>
                  <a:cubicBezTo>
                    <a:pt x="17218" y="14082"/>
                    <a:pt x="17233" y="14128"/>
                    <a:pt x="17263" y="14164"/>
                  </a:cubicBezTo>
                  <a:cubicBezTo>
                    <a:pt x="17272" y="14186"/>
                    <a:pt x="17287" y="14205"/>
                    <a:pt x="17304" y="14220"/>
                  </a:cubicBezTo>
                  <a:cubicBezTo>
                    <a:pt x="17317" y="14243"/>
                    <a:pt x="17336" y="14258"/>
                    <a:pt x="17361" y="14265"/>
                  </a:cubicBezTo>
                  <a:cubicBezTo>
                    <a:pt x="17991" y="14415"/>
                    <a:pt x="18645" y="14451"/>
                    <a:pt x="19303" y="14451"/>
                  </a:cubicBezTo>
                  <a:cubicBezTo>
                    <a:pt x="19923" y="14451"/>
                    <a:pt x="20547" y="14419"/>
                    <a:pt x="21154" y="14419"/>
                  </a:cubicBezTo>
                  <a:cubicBezTo>
                    <a:pt x="22702" y="14419"/>
                    <a:pt x="24251" y="14419"/>
                    <a:pt x="25799" y="14417"/>
                  </a:cubicBezTo>
                  <a:cubicBezTo>
                    <a:pt x="25803" y="14417"/>
                    <a:pt x="25806" y="14417"/>
                    <a:pt x="25809" y="14417"/>
                  </a:cubicBezTo>
                  <a:cubicBezTo>
                    <a:pt x="25845" y="14417"/>
                    <a:pt x="25879" y="14409"/>
                    <a:pt x="25911" y="14394"/>
                  </a:cubicBezTo>
                  <a:cubicBezTo>
                    <a:pt x="25962" y="14391"/>
                    <a:pt x="26014" y="14391"/>
                    <a:pt x="26067" y="14386"/>
                  </a:cubicBezTo>
                  <a:cubicBezTo>
                    <a:pt x="26076" y="14387"/>
                    <a:pt x="26085" y="14387"/>
                    <a:pt x="26094" y="14387"/>
                  </a:cubicBezTo>
                  <a:cubicBezTo>
                    <a:pt x="26224" y="14387"/>
                    <a:pt x="26284" y="14277"/>
                    <a:pt x="26275" y="14164"/>
                  </a:cubicBezTo>
                  <a:cubicBezTo>
                    <a:pt x="26282" y="14105"/>
                    <a:pt x="26265" y="14046"/>
                    <a:pt x="26227" y="14000"/>
                  </a:cubicBezTo>
                  <a:cubicBezTo>
                    <a:pt x="26232" y="13700"/>
                    <a:pt x="26234" y="13400"/>
                    <a:pt x="26236" y="13100"/>
                  </a:cubicBezTo>
                  <a:cubicBezTo>
                    <a:pt x="28545" y="13240"/>
                    <a:pt x="30852" y="13321"/>
                    <a:pt x="33163" y="13321"/>
                  </a:cubicBezTo>
                  <a:cubicBezTo>
                    <a:pt x="34168" y="13321"/>
                    <a:pt x="35174" y="13306"/>
                    <a:pt x="36182" y="13274"/>
                  </a:cubicBezTo>
                  <a:cubicBezTo>
                    <a:pt x="36185" y="13274"/>
                    <a:pt x="36189" y="13274"/>
                    <a:pt x="36192" y="13274"/>
                  </a:cubicBezTo>
                  <a:cubicBezTo>
                    <a:pt x="36216" y="13274"/>
                    <a:pt x="36241" y="13269"/>
                    <a:pt x="36264" y="13261"/>
                  </a:cubicBezTo>
                  <a:cubicBezTo>
                    <a:pt x="36324" y="13259"/>
                    <a:pt x="36387" y="13256"/>
                    <a:pt x="36447" y="13252"/>
                  </a:cubicBezTo>
                  <a:cubicBezTo>
                    <a:pt x="36454" y="13253"/>
                    <a:pt x="36461" y="13254"/>
                    <a:pt x="36467" y="13254"/>
                  </a:cubicBezTo>
                  <a:cubicBezTo>
                    <a:pt x="36546" y="13254"/>
                    <a:pt x="36616" y="13200"/>
                    <a:pt x="36636" y="13121"/>
                  </a:cubicBezTo>
                  <a:cubicBezTo>
                    <a:pt x="36664" y="13085"/>
                    <a:pt x="36677" y="13041"/>
                    <a:pt x="36677" y="12995"/>
                  </a:cubicBezTo>
                  <a:cubicBezTo>
                    <a:pt x="36670" y="10864"/>
                    <a:pt x="36664" y="8735"/>
                    <a:pt x="36647" y="6604"/>
                  </a:cubicBezTo>
                  <a:cubicBezTo>
                    <a:pt x="36651" y="6407"/>
                    <a:pt x="36651" y="6212"/>
                    <a:pt x="36654" y="6017"/>
                  </a:cubicBezTo>
                  <a:cubicBezTo>
                    <a:pt x="36672" y="4881"/>
                    <a:pt x="36720" y="3743"/>
                    <a:pt x="36656" y="2609"/>
                  </a:cubicBezTo>
                  <a:cubicBezTo>
                    <a:pt x="36665" y="2442"/>
                    <a:pt x="36541" y="2360"/>
                    <a:pt x="36411" y="2360"/>
                  </a:cubicBezTo>
                  <a:cubicBezTo>
                    <a:pt x="36406" y="2360"/>
                    <a:pt x="36401" y="2360"/>
                    <a:pt x="36396" y="2360"/>
                  </a:cubicBezTo>
                  <a:cubicBezTo>
                    <a:pt x="36375" y="2360"/>
                    <a:pt x="36355" y="2362"/>
                    <a:pt x="36334" y="2367"/>
                  </a:cubicBezTo>
                  <a:cubicBezTo>
                    <a:pt x="35397" y="2203"/>
                    <a:pt x="34507" y="2163"/>
                    <a:pt x="33544" y="2163"/>
                  </a:cubicBezTo>
                  <a:cubicBezTo>
                    <a:pt x="33539" y="2163"/>
                    <a:pt x="33535" y="2163"/>
                    <a:pt x="33531" y="2163"/>
                  </a:cubicBezTo>
                  <a:cubicBezTo>
                    <a:pt x="32986" y="2163"/>
                    <a:pt x="32371" y="2107"/>
                    <a:pt x="31767" y="2107"/>
                  </a:cubicBezTo>
                  <a:cubicBezTo>
                    <a:pt x="31290" y="2107"/>
                    <a:pt x="30821" y="2142"/>
                    <a:pt x="30399" y="2268"/>
                  </a:cubicBezTo>
                  <a:cubicBezTo>
                    <a:pt x="30411" y="1627"/>
                    <a:pt x="30401" y="985"/>
                    <a:pt x="30327" y="364"/>
                  </a:cubicBezTo>
                  <a:cubicBezTo>
                    <a:pt x="30328" y="357"/>
                    <a:pt x="30328" y="351"/>
                    <a:pt x="30327" y="346"/>
                  </a:cubicBezTo>
                  <a:cubicBezTo>
                    <a:pt x="30328" y="316"/>
                    <a:pt x="30328" y="288"/>
                    <a:pt x="30327" y="260"/>
                  </a:cubicBezTo>
                  <a:cubicBezTo>
                    <a:pt x="30322" y="209"/>
                    <a:pt x="30301" y="160"/>
                    <a:pt x="30268" y="121"/>
                  </a:cubicBezTo>
                  <a:cubicBezTo>
                    <a:pt x="30260" y="108"/>
                    <a:pt x="30248" y="96"/>
                    <a:pt x="30237" y="85"/>
                  </a:cubicBezTo>
                  <a:cubicBezTo>
                    <a:pt x="30235" y="85"/>
                    <a:pt x="30233" y="83"/>
                    <a:pt x="30232" y="81"/>
                  </a:cubicBezTo>
                  <a:cubicBezTo>
                    <a:pt x="30194" y="51"/>
                    <a:pt x="30147" y="35"/>
                    <a:pt x="30099" y="35"/>
                  </a:cubicBezTo>
                  <a:cubicBezTo>
                    <a:pt x="30095" y="35"/>
                    <a:pt x="30090" y="35"/>
                    <a:pt x="30086" y="36"/>
                  </a:cubicBezTo>
                  <a:cubicBezTo>
                    <a:pt x="30051" y="22"/>
                    <a:pt x="30013" y="14"/>
                    <a:pt x="29973" y="14"/>
                  </a:cubicBezTo>
                  <a:cubicBezTo>
                    <a:pt x="29970" y="14"/>
                    <a:pt x="29966" y="14"/>
                    <a:pt x="29963" y="14"/>
                  </a:cubicBezTo>
                  <a:cubicBezTo>
                    <a:pt x="29770" y="10"/>
                    <a:pt x="29568" y="0"/>
                    <a:pt x="29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2" name="Google Shape;4172;p8"/>
            <p:cNvSpPr/>
            <p:nvPr/>
          </p:nvSpPr>
          <p:spPr>
            <a:xfrm>
              <a:off x="6245250" y="4747375"/>
              <a:ext cx="46425" cy="70725"/>
            </a:xfrm>
            <a:custGeom>
              <a:avLst/>
              <a:gdLst/>
              <a:ahLst/>
              <a:cxnLst/>
              <a:rect l="l" t="t" r="r" b="b"/>
              <a:pathLst>
                <a:path w="1857" h="2829" extrusionOk="0">
                  <a:moveTo>
                    <a:pt x="789" y="0"/>
                  </a:moveTo>
                  <a:cubicBezTo>
                    <a:pt x="763" y="0"/>
                    <a:pt x="736" y="13"/>
                    <a:pt x="721" y="38"/>
                  </a:cubicBezTo>
                  <a:cubicBezTo>
                    <a:pt x="716" y="48"/>
                    <a:pt x="711" y="61"/>
                    <a:pt x="706" y="71"/>
                  </a:cubicBezTo>
                  <a:cubicBezTo>
                    <a:pt x="688" y="71"/>
                    <a:pt x="670" y="70"/>
                    <a:pt x="651" y="70"/>
                  </a:cubicBezTo>
                  <a:cubicBezTo>
                    <a:pt x="456" y="70"/>
                    <a:pt x="259" y="95"/>
                    <a:pt x="76" y="161"/>
                  </a:cubicBezTo>
                  <a:cubicBezTo>
                    <a:pt x="19" y="179"/>
                    <a:pt x="1" y="250"/>
                    <a:pt x="42" y="292"/>
                  </a:cubicBezTo>
                  <a:cubicBezTo>
                    <a:pt x="196" y="447"/>
                    <a:pt x="388" y="514"/>
                    <a:pt x="591" y="530"/>
                  </a:cubicBezTo>
                  <a:cubicBezTo>
                    <a:pt x="570" y="804"/>
                    <a:pt x="606" y="1096"/>
                    <a:pt x="613" y="1344"/>
                  </a:cubicBezTo>
                  <a:cubicBezTo>
                    <a:pt x="622" y="1675"/>
                    <a:pt x="552" y="2048"/>
                    <a:pt x="586" y="2389"/>
                  </a:cubicBezTo>
                  <a:cubicBezTo>
                    <a:pt x="470" y="2409"/>
                    <a:pt x="355" y="2440"/>
                    <a:pt x="245" y="2482"/>
                  </a:cubicBezTo>
                  <a:cubicBezTo>
                    <a:pt x="217" y="2491"/>
                    <a:pt x="204" y="2523"/>
                    <a:pt x="217" y="2548"/>
                  </a:cubicBezTo>
                  <a:cubicBezTo>
                    <a:pt x="350" y="2757"/>
                    <a:pt x="568" y="2829"/>
                    <a:pt x="808" y="2829"/>
                  </a:cubicBezTo>
                  <a:cubicBezTo>
                    <a:pt x="1157" y="2829"/>
                    <a:pt x="1555" y="2677"/>
                    <a:pt x="1813" y="2571"/>
                  </a:cubicBezTo>
                  <a:cubicBezTo>
                    <a:pt x="1856" y="2558"/>
                    <a:pt x="1856" y="2496"/>
                    <a:pt x="1812" y="2481"/>
                  </a:cubicBezTo>
                  <a:cubicBezTo>
                    <a:pt x="1564" y="2394"/>
                    <a:pt x="1302" y="2348"/>
                    <a:pt x="1039" y="2348"/>
                  </a:cubicBezTo>
                  <a:cubicBezTo>
                    <a:pt x="1087" y="2136"/>
                    <a:pt x="1077" y="1900"/>
                    <a:pt x="1077" y="1677"/>
                  </a:cubicBezTo>
                  <a:cubicBezTo>
                    <a:pt x="1075" y="1339"/>
                    <a:pt x="1090" y="888"/>
                    <a:pt x="1014" y="497"/>
                  </a:cubicBezTo>
                  <a:cubicBezTo>
                    <a:pt x="1183" y="461"/>
                    <a:pt x="1348" y="406"/>
                    <a:pt x="1505" y="332"/>
                  </a:cubicBezTo>
                  <a:cubicBezTo>
                    <a:pt x="1536" y="314"/>
                    <a:pt x="1536" y="268"/>
                    <a:pt x="1505" y="248"/>
                  </a:cubicBezTo>
                  <a:cubicBezTo>
                    <a:pt x="1305" y="161"/>
                    <a:pt x="1093" y="105"/>
                    <a:pt x="877" y="82"/>
                  </a:cubicBezTo>
                  <a:cubicBezTo>
                    <a:pt x="868" y="68"/>
                    <a:pt x="864" y="51"/>
                    <a:pt x="857" y="38"/>
                  </a:cubicBezTo>
                  <a:cubicBezTo>
                    <a:pt x="841" y="13"/>
                    <a:pt x="815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3" name="Google Shape;4173;p8"/>
            <p:cNvSpPr/>
            <p:nvPr/>
          </p:nvSpPr>
          <p:spPr>
            <a:xfrm>
              <a:off x="6641500" y="4779025"/>
              <a:ext cx="67850" cy="70750"/>
            </a:xfrm>
            <a:custGeom>
              <a:avLst/>
              <a:gdLst/>
              <a:ahLst/>
              <a:cxnLst/>
              <a:rect l="l" t="t" r="r" b="b"/>
              <a:pathLst>
                <a:path w="2714" h="2830" extrusionOk="0">
                  <a:moveTo>
                    <a:pt x="437" y="408"/>
                  </a:moveTo>
                  <a:cubicBezTo>
                    <a:pt x="709" y="440"/>
                    <a:pt x="917" y="498"/>
                    <a:pt x="662" y="793"/>
                  </a:cubicBezTo>
                  <a:lnTo>
                    <a:pt x="660" y="793"/>
                  </a:lnTo>
                  <a:cubicBezTo>
                    <a:pt x="575" y="892"/>
                    <a:pt x="484" y="983"/>
                    <a:pt x="393" y="1075"/>
                  </a:cubicBezTo>
                  <a:cubicBezTo>
                    <a:pt x="391" y="852"/>
                    <a:pt x="406" y="629"/>
                    <a:pt x="437" y="408"/>
                  </a:cubicBezTo>
                  <a:close/>
                  <a:moveTo>
                    <a:pt x="258" y="0"/>
                  </a:moveTo>
                  <a:cubicBezTo>
                    <a:pt x="181" y="0"/>
                    <a:pt x="95" y="69"/>
                    <a:pt x="83" y="144"/>
                  </a:cubicBezTo>
                  <a:cubicBezTo>
                    <a:pt x="0" y="600"/>
                    <a:pt x="4" y="1052"/>
                    <a:pt x="28" y="1513"/>
                  </a:cubicBezTo>
                  <a:cubicBezTo>
                    <a:pt x="48" y="1900"/>
                    <a:pt x="23" y="2384"/>
                    <a:pt x="217" y="2729"/>
                  </a:cubicBezTo>
                  <a:cubicBezTo>
                    <a:pt x="229" y="2749"/>
                    <a:pt x="250" y="2758"/>
                    <a:pt x="270" y="2758"/>
                  </a:cubicBezTo>
                  <a:cubicBezTo>
                    <a:pt x="291" y="2758"/>
                    <a:pt x="311" y="2749"/>
                    <a:pt x="324" y="2729"/>
                  </a:cubicBezTo>
                  <a:cubicBezTo>
                    <a:pt x="468" y="2460"/>
                    <a:pt x="443" y="2145"/>
                    <a:pt x="422" y="1843"/>
                  </a:cubicBezTo>
                  <a:lnTo>
                    <a:pt x="422" y="1843"/>
                  </a:lnTo>
                  <a:cubicBezTo>
                    <a:pt x="1011" y="2329"/>
                    <a:pt x="1627" y="2830"/>
                    <a:pt x="2402" y="2830"/>
                  </a:cubicBezTo>
                  <a:cubicBezTo>
                    <a:pt x="2472" y="2830"/>
                    <a:pt x="2542" y="2826"/>
                    <a:pt x="2614" y="2817"/>
                  </a:cubicBezTo>
                  <a:cubicBezTo>
                    <a:pt x="2671" y="2811"/>
                    <a:pt x="2714" y="2726"/>
                    <a:pt x="2646" y="2694"/>
                  </a:cubicBezTo>
                  <a:cubicBezTo>
                    <a:pt x="1944" y="2350"/>
                    <a:pt x="1195" y="1940"/>
                    <a:pt x="565" y="1456"/>
                  </a:cubicBezTo>
                  <a:cubicBezTo>
                    <a:pt x="837" y="1205"/>
                    <a:pt x="1221" y="885"/>
                    <a:pt x="1229" y="550"/>
                  </a:cubicBezTo>
                  <a:cubicBezTo>
                    <a:pt x="1242" y="73"/>
                    <a:pt x="614" y="32"/>
                    <a:pt x="271" y="1"/>
                  </a:cubicBezTo>
                  <a:cubicBezTo>
                    <a:pt x="267" y="0"/>
                    <a:pt x="263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4" name="Google Shape;4174;p8"/>
            <p:cNvSpPr/>
            <p:nvPr/>
          </p:nvSpPr>
          <p:spPr>
            <a:xfrm>
              <a:off x="6808950" y="4727875"/>
              <a:ext cx="55200" cy="39850"/>
            </a:xfrm>
            <a:custGeom>
              <a:avLst/>
              <a:gdLst/>
              <a:ahLst/>
              <a:cxnLst/>
              <a:rect l="l" t="t" r="r" b="b"/>
              <a:pathLst>
                <a:path w="2208" h="1594" extrusionOk="0">
                  <a:moveTo>
                    <a:pt x="1463" y="1"/>
                  </a:moveTo>
                  <a:cubicBezTo>
                    <a:pt x="1406" y="1"/>
                    <a:pt x="1348" y="31"/>
                    <a:pt x="1315" y="78"/>
                  </a:cubicBezTo>
                  <a:lnTo>
                    <a:pt x="1315" y="78"/>
                  </a:lnTo>
                  <a:cubicBezTo>
                    <a:pt x="1316" y="77"/>
                    <a:pt x="1316" y="77"/>
                    <a:pt x="1316" y="77"/>
                  </a:cubicBezTo>
                  <a:lnTo>
                    <a:pt x="1316" y="77"/>
                  </a:lnTo>
                  <a:cubicBezTo>
                    <a:pt x="1240" y="118"/>
                    <a:pt x="1208" y="229"/>
                    <a:pt x="1257" y="301"/>
                  </a:cubicBezTo>
                  <a:cubicBezTo>
                    <a:pt x="1304" y="377"/>
                    <a:pt x="1367" y="444"/>
                    <a:pt x="1437" y="500"/>
                  </a:cubicBezTo>
                  <a:cubicBezTo>
                    <a:pt x="1501" y="744"/>
                    <a:pt x="1485" y="1071"/>
                    <a:pt x="1401" y="1241"/>
                  </a:cubicBezTo>
                  <a:cubicBezTo>
                    <a:pt x="1379" y="1286"/>
                    <a:pt x="1357" y="1304"/>
                    <a:pt x="1335" y="1304"/>
                  </a:cubicBezTo>
                  <a:cubicBezTo>
                    <a:pt x="1231" y="1304"/>
                    <a:pt x="1135" y="879"/>
                    <a:pt x="1131" y="856"/>
                  </a:cubicBezTo>
                  <a:cubicBezTo>
                    <a:pt x="1101" y="697"/>
                    <a:pt x="1068" y="546"/>
                    <a:pt x="998" y="400"/>
                  </a:cubicBezTo>
                  <a:cubicBezTo>
                    <a:pt x="926" y="253"/>
                    <a:pt x="723" y="123"/>
                    <a:pt x="544" y="123"/>
                  </a:cubicBezTo>
                  <a:cubicBezTo>
                    <a:pt x="500" y="123"/>
                    <a:pt x="456" y="131"/>
                    <a:pt x="417" y="149"/>
                  </a:cubicBezTo>
                  <a:cubicBezTo>
                    <a:pt x="110" y="288"/>
                    <a:pt x="0" y="710"/>
                    <a:pt x="20" y="1017"/>
                  </a:cubicBezTo>
                  <a:cubicBezTo>
                    <a:pt x="21" y="1045"/>
                    <a:pt x="46" y="1065"/>
                    <a:pt x="71" y="1065"/>
                  </a:cubicBezTo>
                  <a:cubicBezTo>
                    <a:pt x="86" y="1065"/>
                    <a:pt x="101" y="1058"/>
                    <a:pt x="110" y="1041"/>
                  </a:cubicBezTo>
                  <a:cubicBezTo>
                    <a:pt x="177" y="917"/>
                    <a:pt x="354" y="384"/>
                    <a:pt x="575" y="384"/>
                  </a:cubicBezTo>
                  <a:cubicBezTo>
                    <a:pt x="638" y="384"/>
                    <a:pt x="703" y="427"/>
                    <a:pt x="771" y="533"/>
                  </a:cubicBezTo>
                  <a:cubicBezTo>
                    <a:pt x="865" y="679"/>
                    <a:pt x="863" y="920"/>
                    <a:pt x="893" y="1086"/>
                  </a:cubicBezTo>
                  <a:cubicBezTo>
                    <a:pt x="931" y="1302"/>
                    <a:pt x="1051" y="1593"/>
                    <a:pt x="1300" y="1593"/>
                  </a:cubicBezTo>
                  <a:cubicBezTo>
                    <a:pt x="1327" y="1593"/>
                    <a:pt x="1355" y="1590"/>
                    <a:pt x="1385" y="1583"/>
                  </a:cubicBezTo>
                  <a:cubicBezTo>
                    <a:pt x="1757" y="1492"/>
                    <a:pt x="1836" y="1018"/>
                    <a:pt x="1770" y="600"/>
                  </a:cubicBezTo>
                  <a:cubicBezTo>
                    <a:pt x="1892" y="593"/>
                    <a:pt x="2025" y="549"/>
                    <a:pt x="2167" y="474"/>
                  </a:cubicBezTo>
                  <a:cubicBezTo>
                    <a:pt x="2207" y="451"/>
                    <a:pt x="2193" y="383"/>
                    <a:pt x="2148" y="383"/>
                  </a:cubicBezTo>
                  <a:cubicBezTo>
                    <a:pt x="2146" y="383"/>
                    <a:pt x="2145" y="383"/>
                    <a:pt x="2144" y="383"/>
                  </a:cubicBezTo>
                  <a:cubicBezTo>
                    <a:pt x="2128" y="384"/>
                    <a:pt x="2111" y="385"/>
                    <a:pt x="2095" y="385"/>
                  </a:cubicBezTo>
                  <a:cubicBezTo>
                    <a:pt x="1934" y="385"/>
                    <a:pt x="1796" y="340"/>
                    <a:pt x="1675" y="254"/>
                  </a:cubicBezTo>
                  <a:cubicBezTo>
                    <a:pt x="1647" y="182"/>
                    <a:pt x="1611" y="113"/>
                    <a:pt x="1567" y="50"/>
                  </a:cubicBezTo>
                  <a:cubicBezTo>
                    <a:pt x="1540" y="15"/>
                    <a:pt x="1502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5" name="Google Shape;4175;p8"/>
            <p:cNvSpPr/>
            <p:nvPr/>
          </p:nvSpPr>
          <p:spPr>
            <a:xfrm>
              <a:off x="4105725" y="3490150"/>
              <a:ext cx="102325" cy="142700"/>
            </a:xfrm>
            <a:custGeom>
              <a:avLst/>
              <a:gdLst/>
              <a:ahLst/>
              <a:cxnLst/>
              <a:rect l="l" t="t" r="r" b="b"/>
              <a:pathLst>
                <a:path w="4093" h="5708" extrusionOk="0">
                  <a:moveTo>
                    <a:pt x="340" y="1"/>
                  </a:moveTo>
                  <a:cubicBezTo>
                    <a:pt x="168" y="2"/>
                    <a:pt x="30" y="142"/>
                    <a:pt x="29" y="312"/>
                  </a:cubicBezTo>
                  <a:cubicBezTo>
                    <a:pt x="47" y="2043"/>
                    <a:pt x="1" y="3974"/>
                    <a:pt x="408" y="5663"/>
                  </a:cubicBezTo>
                  <a:cubicBezTo>
                    <a:pt x="414" y="5693"/>
                    <a:pt x="441" y="5708"/>
                    <a:pt x="468" y="5708"/>
                  </a:cubicBezTo>
                  <a:cubicBezTo>
                    <a:pt x="494" y="5708"/>
                    <a:pt x="521" y="5693"/>
                    <a:pt x="527" y="5663"/>
                  </a:cubicBezTo>
                  <a:cubicBezTo>
                    <a:pt x="733" y="4781"/>
                    <a:pt x="756" y="3836"/>
                    <a:pt x="733" y="2890"/>
                  </a:cubicBezTo>
                  <a:lnTo>
                    <a:pt x="733" y="2890"/>
                  </a:lnTo>
                  <a:cubicBezTo>
                    <a:pt x="1067" y="2997"/>
                    <a:pt x="1441" y="3037"/>
                    <a:pt x="1825" y="3037"/>
                  </a:cubicBezTo>
                  <a:cubicBezTo>
                    <a:pt x="2598" y="3037"/>
                    <a:pt x="3412" y="2876"/>
                    <a:pt x="4036" y="2780"/>
                  </a:cubicBezTo>
                  <a:cubicBezTo>
                    <a:pt x="4092" y="2771"/>
                    <a:pt x="4092" y="2680"/>
                    <a:pt x="4038" y="2671"/>
                  </a:cubicBezTo>
                  <a:cubicBezTo>
                    <a:pt x="3402" y="2579"/>
                    <a:pt x="2760" y="2534"/>
                    <a:pt x="2117" y="2530"/>
                  </a:cubicBezTo>
                  <a:cubicBezTo>
                    <a:pt x="1736" y="2530"/>
                    <a:pt x="1341" y="2492"/>
                    <a:pt x="952" y="2492"/>
                  </a:cubicBezTo>
                  <a:cubicBezTo>
                    <a:pt x="875" y="2492"/>
                    <a:pt x="799" y="2494"/>
                    <a:pt x="723" y="2497"/>
                  </a:cubicBezTo>
                  <a:cubicBezTo>
                    <a:pt x="701" y="1869"/>
                    <a:pt x="667" y="1243"/>
                    <a:pt x="657" y="637"/>
                  </a:cubicBezTo>
                  <a:lnTo>
                    <a:pt x="657" y="637"/>
                  </a:lnTo>
                  <a:cubicBezTo>
                    <a:pt x="1409" y="674"/>
                    <a:pt x="2152" y="778"/>
                    <a:pt x="2903" y="778"/>
                  </a:cubicBezTo>
                  <a:cubicBezTo>
                    <a:pt x="3064" y="778"/>
                    <a:pt x="3226" y="773"/>
                    <a:pt x="3388" y="762"/>
                  </a:cubicBezTo>
                  <a:cubicBezTo>
                    <a:pt x="3452" y="757"/>
                    <a:pt x="3482" y="672"/>
                    <a:pt x="3421" y="637"/>
                  </a:cubicBezTo>
                  <a:cubicBezTo>
                    <a:pt x="2466" y="70"/>
                    <a:pt x="1433" y="11"/>
                    <a:pt x="3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6" name="Google Shape;4176;p8"/>
            <p:cNvSpPr/>
            <p:nvPr/>
          </p:nvSpPr>
          <p:spPr>
            <a:xfrm>
              <a:off x="4251575" y="3550325"/>
              <a:ext cx="83525" cy="17975"/>
            </a:xfrm>
            <a:custGeom>
              <a:avLst/>
              <a:gdLst/>
              <a:ahLst/>
              <a:cxnLst/>
              <a:rect l="l" t="t" r="r" b="b"/>
              <a:pathLst>
                <a:path w="3341" h="719" extrusionOk="0">
                  <a:moveTo>
                    <a:pt x="87" y="113"/>
                  </a:moveTo>
                  <a:cubicBezTo>
                    <a:pt x="6" y="113"/>
                    <a:pt x="0" y="220"/>
                    <a:pt x="54" y="259"/>
                  </a:cubicBezTo>
                  <a:cubicBezTo>
                    <a:pt x="531" y="623"/>
                    <a:pt x="1168" y="719"/>
                    <a:pt x="1811" y="719"/>
                  </a:cubicBezTo>
                  <a:cubicBezTo>
                    <a:pt x="2318" y="719"/>
                    <a:pt x="2829" y="659"/>
                    <a:pt x="3268" y="624"/>
                  </a:cubicBezTo>
                  <a:cubicBezTo>
                    <a:pt x="3316" y="620"/>
                    <a:pt x="3340" y="556"/>
                    <a:pt x="3294" y="530"/>
                  </a:cubicBezTo>
                  <a:cubicBezTo>
                    <a:pt x="2348" y="0"/>
                    <a:pt x="1147" y="186"/>
                    <a:pt x="94" y="113"/>
                  </a:cubicBezTo>
                  <a:cubicBezTo>
                    <a:pt x="91" y="113"/>
                    <a:pt x="89" y="113"/>
                    <a:pt x="87" y="1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7" name="Google Shape;4177;p8"/>
            <p:cNvSpPr/>
            <p:nvPr/>
          </p:nvSpPr>
          <p:spPr>
            <a:xfrm>
              <a:off x="4267750" y="3588575"/>
              <a:ext cx="86200" cy="11125"/>
            </a:xfrm>
            <a:custGeom>
              <a:avLst/>
              <a:gdLst/>
              <a:ahLst/>
              <a:cxnLst/>
              <a:rect l="l" t="t" r="r" b="b"/>
              <a:pathLst>
                <a:path w="3448" h="445" extrusionOk="0">
                  <a:moveTo>
                    <a:pt x="80" y="1"/>
                  </a:moveTo>
                  <a:cubicBezTo>
                    <a:pt x="25" y="1"/>
                    <a:pt x="0" y="83"/>
                    <a:pt x="52" y="109"/>
                  </a:cubicBezTo>
                  <a:cubicBezTo>
                    <a:pt x="548" y="356"/>
                    <a:pt x="1102" y="444"/>
                    <a:pt x="1663" y="444"/>
                  </a:cubicBezTo>
                  <a:cubicBezTo>
                    <a:pt x="2250" y="444"/>
                    <a:pt x="2847" y="348"/>
                    <a:pt x="3397" y="235"/>
                  </a:cubicBezTo>
                  <a:cubicBezTo>
                    <a:pt x="3446" y="225"/>
                    <a:pt x="3448" y="145"/>
                    <a:pt x="3397" y="135"/>
                  </a:cubicBezTo>
                  <a:cubicBezTo>
                    <a:pt x="2797" y="22"/>
                    <a:pt x="2190" y="2"/>
                    <a:pt x="1582" y="2"/>
                  </a:cubicBezTo>
                  <a:cubicBezTo>
                    <a:pt x="1261" y="2"/>
                    <a:pt x="940" y="8"/>
                    <a:pt x="619" y="8"/>
                  </a:cubicBezTo>
                  <a:cubicBezTo>
                    <a:pt x="439" y="8"/>
                    <a:pt x="260" y="6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8" name="Google Shape;4178;p8"/>
            <p:cNvSpPr/>
            <p:nvPr/>
          </p:nvSpPr>
          <p:spPr>
            <a:xfrm>
              <a:off x="4391050" y="3527250"/>
              <a:ext cx="128675" cy="74650"/>
            </a:xfrm>
            <a:custGeom>
              <a:avLst/>
              <a:gdLst/>
              <a:ahLst/>
              <a:cxnLst/>
              <a:rect l="l" t="t" r="r" b="b"/>
              <a:pathLst>
                <a:path w="5147" h="2986" extrusionOk="0">
                  <a:moveTo>
                    <a:pt x="2268" y="0"/>
                  </a:moveTo>
                  <a:cubicBezTo>
                    <a:pt x="2188" y="0"/>
                    <a:pt x="2107" y="42"/>
                    <a:pt x="2066" y="113"/>
                  </a:cubicBezTo>
                  <a:cubicBezTo>
                    <a:pt x="1970" y="270"/>
                    <a:pt x="1888" y="436"/>
                    <a:pt x="1816" y="605"/>
                  </a:cubicBezTo>
                  <a:cubicBezTo>
                    <a:pt x="1712" y="517"/>
                    <a:pt x="1575" y="464"/>
                    <a:pt x="1397" y="464"/>
                  </a:cubicBezTo>
                  <a:cubicBezTo>
                    <a:pt x="1382" y="464"/>
                    <a:pt x="1366" y="465"/>
                    <a:pt x="1350" y="466"/>
                  </a:cubicBezTo>
                  <a:cubicBezTo>
                    <a:pt x="315" y="521"/>
                    <a:pt x="0" y="2132"/>
                    <a:pt x="59" y="2893"/>
                  </a:cubicBezTo>
                  <a:cubicBezTo>
                    <a:pt x="61" y="2919"/>
                    <a:pt x="83" y="2934"/>
                    <a:pt x="104" y="2934"/>
                  </a:cubicBezTo>
                  <a:cubicBezTo>
                    <a:pt x="120" y="2934"/>
                    <a:pt x="136" y="2925"/>
                    <a:pt x="141" y="2905"/>
                  </a:cubicBezTo>
                  <a:cubicBezTo>
                    <a:pt x="302" y="2247"/>
                    <a:pt x="522" y="1543"/>
                    <a:pt x="1012" y="1056"/>
                  </a:cubicBezTo>
                  <a:cubicBezTo>
                    <a:pt x="1155" y="914"/>
                    <a:pt x="1266" y="854"/>
                    <a:pt x="1353" y="854"/>
                  </a:cubicBezTo>
                  <a:cubicBezTo>
                    <a:pt x="1493" y="854"/>
                    <a:pt x="1568" y="1013"/>
                    <a:pt x="1605" y="1237"/>
                  </a:cubicBezTo>
                  <a:cubicBezTo>
                    <a:pt x="1490" y="1724"/>
                    <a:pt x="1469" y="2229"/>
                    <a:pt x="1529" y="2767"/>
                  </a:cubicBezTo>
                  <a:cubicBezTo>
                    <a:pt x="1545" y="2898"/>
                    <a:pt x="1669" y="2986"/>
                    <a:pt x="1782" y="2986"/>
                  </a:cubicBezTo>
                  <a:cubicBezTo>
                    <a:pt x="1866" y="2986"/>
                    <a:pt x="1943" y="2938"/>
                    <a:pt x="1966" y="2826"/>
                  </a:cubicBezTo>
                  <a:cubicBezTo>
                    <a:pt x="2034" y="2488"/>
                    <a:pt x="2185" y="1737"/>
                    <a:pt x="2089" y="1171"/>
                  </a:cubicBezTo>
                  <a:cubicBezTo>
                    <a:pt x="2141" y="987"/>
                    <a:pt x="2210" y="808"/>
                    <a:pt x="2294" y="636"/>
                  </a:cubicBezTo>
                  <a:cubicBezTo>
                    <a:pt x="2607" y="1077"/>
                    <a:pt x="2764" y="1570"/>
                    <a:pt x="2792" y="2132"/>
                  </a:cubicBezTo>
                  <a:cubicBezTo>
                    <a:pt x="2810" y="2276"/>
                    <a:pt x="2931" y="2352"/>
                    <a:pt x="3045" y="2352"/>
                  </a:cubicBezTo>
                  <a:cubicBezTo>
                    <a:pt x="3155" y="2352"/>
                    <a:pt x="3257" y="2281"/>
                    <a:pt x="3250" y="2132"/>
                  </a:cubicBezTo>
                  <a:cubicBezTo>
                    <a:pt x="3179" y="1573"/>
                    <a:pt x="3348" y="1158"/>
                    <a:pt x="3683" y="781"/>
                  </a:cubicBezTo>
                  <a:cubicBezTo>
                    <a:pt x="3867" y="1481"/>
                    <a:pt x="4020" y="2650"/>
                    <a:pt x="4732" y="2650"/>
                  </a:cubicBezTo>
                  <a:cubicBezTo>
                    <a:pt x="4837" y="2650"/>
                    <a:pt x="4954" y="2625"/>
                    <a:pt x="5086" y="2569"/>
                  </a:cubicBezTo>
                  <a:cubicBezTo>
                    <a:pt x="5146" y="2544"/>
                    <a:pt x="5118" y="2467"/>
                    <a:pt x="5073" y="2449"/>
                  </a:cubicBezTo>
                  <a:cubicBezTo>
                    <a:pt x="4224" y="2129"/>
                    <a:pt x="4297" y="958"/>
                    <a:pt x="3983" y="238"/>
                  </a:cubicBezTo>
                  <a:cubicBezTo>
                    <a:pt x="3950" y="159"/>
                    <a:pt x="3876" y="125"/>
                    <a:pt x="3799" y="125"/>
                  </a:cubicBezTo>
                  <a:cubicBezTo>
                    <a:pt x="3734" y="125"/>
                    <a:pt x="3667" y="149"/>
                    <a:pt x="3621" y="190"/>
                  </a:cubicBezTo>
                  <a:cubicBezTo>
                    <a:pt x="3353" y="429"/>
                    <a:pt x="3142" y="685"/>
                    <a:pt x="2994" y="969"/>
                  </a:cubicBezTo>
                  <a:cubicBezTo>
                    <a:pt x="2855" y="638"/>
                    <a:pt x="2659" y="334"/>
                    <a:pt x="2420" y="67"/>
                  </a:cubicBezTo>
                  <a:cubicBezTo>
                    <a:pt x="2379" y="21"/>
                    <a:pt x="2324" y="0"/>
                    <a:pt x="2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79" name="Google Shape;4179;p8"/>
            <p:cNvSpPr/>
            <p:nvPr/>
          </p:nvSpPr>
          <p:spPr>
            <a:xfrm>
              <a:off x="4572525" y="3538650"/>
              <a:ext cx="500" cy="950"/>
            </a:xfrm>
            <a:custGeom>
              <a:avLst/>
              <a:gdLst/>
              <a:ahLst/>
              <a:cxnLst/>
              <a:rect l="l" t="t" r="r" b="b"/>
              <a:pathLst>
                <a:path w="20" h="38" extrusionOk="0">
                  <a:moveTo>
                    <a:pt x="1" y="1"/>
                  </a:moveTo>
                  <a:cubicBezTo>
                    <a:pt x="0" y="1"/>
                    <a:pt x="8" y="17"/>
                    <a:pt x="20" y="37"/>
                  </a:cubicBezTo>
                  <a:cubicBezTo>
                    <a:pt x="7" y="1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80" name="Google Shape;4180;p8"/>
            <p:cNvSpPr/>
            <p:nvPr/>
          </p:nvSpPr>
          <p:spPr>
            <a:xfrm>
              <a:off x="4563375" y="3538650"/>
              <a:ext cx="525" cy="950"/>
            </a:xfrm>
            <a:custGeom>
              <a:avLst/>
              <a:gdLst/>
              <a:ahLst/>
              <a:cxnLst/>
              <a:rect l="l" t="t" r="r" b="b"/>
              <a:pathLst>
                <a:path w="21" h="38" extrusionOk="0">
                  <a:moveTo>
                    <a:pt x="20" y="1"/>
                  </a:moveTo>
                  <a:cubicBezTo>
                    <a:pt x="20" y="1"/>
                    <a:pt x="14" y="11"/>
                    <a:pt x="0" y="37"/>
                  </a:cubicBezTo>
                  <a:cubicBezTo>
                    <a:pt x="12" y="17"/>
                    <a:pt x="21" y="1"/>
                    <a:pt x="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81" name="Google Shape;4181;p8"/>
            <p:cNvSpPr/>
            <p:nvPr/>
          </p:nvSpPr>
          <p:spPr>
            <a:xfrm>
              <a:off x="4562050" y="3537025"/>
              <a:ext cx="12300" cy="16650"/>
            </a:xfrm>
            <a:custGeom>
              <a:avLst/>
              <a:gdLst/>
              <a:ahLst/>
              <a:cxnLst/>
              <a:rect l="l" t="t" r="r" b="b"/>
              <a:pathLst>
                <a:path w="492" h="666" extrusionOk="0">
                  <a:moveTo>
                    <a:pt x="222" y="0"/>
                  </a:moveTo>
                  <a:cubicBezTo>
                    <a:pt x="148" y="0"/>
                    <a:pt x="81" y="44"/>
                    <a:pt x="48" y="111"/>
                  </a:cubicBezTo>
                  <a:lnTo>
                    <a:pt x="52" y="102"/>
                  </a:lnTo>
                  <a:lnTo>
                    <a:pt x="52" y="102"/>
                  </a:lnTo>
                  <a:cubicBezTo>
                    <a:pt x="48" y="109"/>
                    <a:pt x="45" y="114"/>
                    <a:pt x="42" y="119"/>
                  </a:cubicBezTo>
                  <a:cubicBezTo>
                    <a:pt x="39" y="125"/>
                    <a:pt x="37" y="132"/>
                    <a:pt x="34" y="139"/>
                  </a:cubicBezTo>
                  <a:cubicBezTo>
                    <a:pt x="19" y="175"/>
                    <a:pt x="9" y="214"/>
                    <a:pt x="7" y="253"/>
                  </a:cubicBezTo>
                  <a:cubicBezTo>
                    <a:pt x="1" y="327"/>
                    <a:pt x="14" y="375"/>
                    <a:pt x="37" y="445"/>
                  </a:cubicBezTo>
                  <a:cubicBezTo>
                    <a:pt x="55" y="503"/>
                    <a:pt x="94" y="550"/>
                    <a:pt x="145" y="581"/>
                  </a:cubicBezTo>
                  <a:cubicBezTo>
                    <a:pt x="158" y="598"/>
                    <a:pt x="171" y="614"/>
                    <a:pt x="186" y="632"/>
                  </a:cubicBezTo>
                  <a:cubicBezTo>
                    <a:pt x="200" y="654"/>
                    <a:pt x="223" y="666"/>
                    <a:pt x="246" y="666"/>
                  </a:cubicBezTo>
                  <a:cubicBezTo>
                    <a:pt x="269" y="666"/>
                    <a:pt x="292" y="654"/>
                    <a:pt x="306" y="632"/>
                  </a:cubicBezTo>
                  <a:cubicBezTo>
                    <a:pt x="321" y="614"/>
                    <a:pt x="334" y="598"/>
                    <a:pt x="347" y="581"/>
                  </a:cubicBezTo>
                  <a:cubicBezTo>
                    <a:pt x="400" y="550"/>
                    <a:pt x="437" y="503"/>
                    <a:pt x="455" y="445"/>
                  </a:cubicBezTo>
                  <a:cubicBezTo>
                    <a:pt x="478" y="375"/>
                    <a:pt x="491" y="327"/>
                    <a:pt x="485" y="253"/>
                  </a:cubicBezTo>
                  <a:cubicBezTo>
                    <a:pt x="483" y="214"/>
                    <a:pt x="473" y="175"/>
                    <a:pt x="457" y="139"/>
                  </a:cubicBezTo>
                  <a:cubicBezTo>
                    <a:pt x="455" y="132"/>
                    <a:pt x="452" y="125"/>
                    <a:pt x="450" y="119"/>
                  </a:cubicBezTo>
                  <a:cubicBezTo>
                    <a:pt x="445" y="114"/>
                    <a:pt x="442" y="109"/>
                    <a:pt x="439" y="102"/>
                  </a:cubicBezTo>
                  <a:lnTo>
                    <a:pt x="439" y="102"/>
                  </a:lnTo>
                  <a:lnTo>
                    <a:pt x="444" y="111"/>
                  </a:lnTo>
                  <a:cubicBezTo>
                    <a:pt x="411" y="44"/>
                    <a:pt x="344" y="0"/>
                    <a:pt x="270" y="0"/>
                  </a:cubicBezTo>
                  <a:cubicBezTo>
                    <a:pt x="266" y="0"/>
                    <a:pt x="262" y="0"/>
                    <a:pt x="258" y="1"/>
                  </a:cubicBezTo>
                  <a:lnTo>
                    <a:pt x="234" y="1"/>
                  </a:lnTo>
                  <a:cubicBezTo>
                    <a:pt x="230" y="0"/>
                    <a:pt x="226" y="0"/>
                    <a:pt x="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82" name="Google Shape;4182;p8"/>
            <p:cNvSpPr/>
            <p:nvPr/>
          </p:nvSpPr>
          <p:spPr>
            <a:xfrm>
              <a:off x="4604950" y="3527775"/>
              <a:ext cx="108225" cy="63275"/>
            </a:xfrm>
            <a:custGeom>
              <a:avLst/>
              <a:gdLst/>
              <a:ahLst/>
              <a:cxnLst/>
              <a:rect l="l" t="t" r="r" b="b"/>
              <a:pathLst>
                <a:path w="4329" h="2531" extrusionOk="0">
                  <a:moveTo>
                    <a:pt x="2210" y="515"/>
                  </a:moveTo>
                  <a:cubicBezTo>
                    <a:pt x="2209" y="528"/>
                    <a:pt x="2207" y="541"/>
                    <a:pt x="2207" y="554"/>
                  </a:cubicBezTo>
                  <a:cubicBezTo>
                    <a:pt x="2062" y="1234"/>
                    <a:pt x="1631" y="1890"/>
                    <a:pt x="872" y="1890"/>
                  </a:cubicBezTo>
                  <a:cubicBezTo>
                    <a:pt x="852" y="1890"/>
                    <a:pt x="832" y="1889"/>
                    <a:pt x="811" y="1888"/>
                  </a:cubicBezTo>
                  <a:cubicBezTo>
                    <a:pt x="490" y="1875"/>
                    <a:pt x="447" y="1634"/>
                    <a:pt x="583" y="1389"/>
                  </a:cubicBezTo>
                  <a:cubicBezTo>
                    <a:pt x="914" y="792"/>
                    <a:pt x="1572" y="566"/>
                    <a:pt x="2210" y="515"/>
                  </a:cubicBezTo>
                  <a:close/>
                  <a:moveTo>
                    <a:pt x="2459" y="0"/>
                  </a:moveTo>
                  <a:cubicBezTo>
                    <a:pt x="2371" y="0"/>
                    <a:pt x="2284" y="47"/>
                    <a:pt x="2265" y="149"/>
                  </a:cubicBezTo>
                  <a:cubicBezTo>
                    <a:pt x="2251" y="225"/>
                    <a:pt x="2238" y="300"/>
                    <a:pt x="2228" y="376"/>
                  </a:cubicBezTo>
                  <a:cubicBezTo>
                    <a:pt x="2072" y="324"/>
                    <a:pt x="1912" y="299"/>
                    <a:pt x="1754" y="299"/>
                  </a:cubicBezTo>
                  <a:cubicBezTo>
                    <a:pt x="1183" y="299"/>
                    <a:pt x="627" y="616"/>
                    <a:pt x="296" y="1106"/>
                  </a:cubicBezTo>
                  <a:cubicBezTo>
                    <a:pt x="50" y="1470"/>
                    <a:pt x="1" y="1890"/>
                    <a:pt x="390" y="2167"/>
                  </a:cubicBezTo>
                  <a:cubicBezTo>
                    <a:pt x="530" y="2267"/>
                    <a:pt x="697" y="2307"/>
                    <a:pt x="871" y="2307"/>
                  </a:cubicBezTo>
                  <a:cubicBezTo>
                    <a:pt x="1181" y="2307"/>
                    <a:pt x="1512" y="2179"/>
                    <a:pt x="1748" y="2036"/>
                  </a:cubicBezTo>
                  <a:cubicBezTo>
                    <a:pt x="1956" y="1906"/>
                    <a:pt x="2135" y="1732"/>
                    <a:pt x="2268" y="1524"/>
                  </a:cubicBezTo>
                  <a:cubicBezTo>
                    <a:pt x="2337" y="1767"/>
                    <a:pt x="2453" y="1993"/>
                    <a:pt x="2611" y="2190"/>
                  </a:cubicBezTo>
                  <a:cubicBezTo>
                    <a:pt x="2801" y="2429"/>
                    <a:pt x="3046" y="2531"/>
                    <a:pt x="3293" y="2531"/>
                  </a:cubicBezTo>
                  <a:cubicBezTo>
                    <a:pt x="3694" y="2531"/>
                    <a:pt x="4103" y="2265"/>
                    <a:pt x="4302" y="1890"/>
                  </a:cubicBezTo>
                  <a:cubicBezTo>
                    <a:pt x="4328" y="1844"/>
                    <a:pt x="4293" y="1789"/>
                    <a:pt x="4244" y="1789"/>
                  </a:cubicBezTo>
                  <a:cubicBezTo>
                    <a:pt x="4238" y="1789"/>
                    <a:pt x="4232" y="1790"/>
                    <a:pt x="4226" y="1791"/>
                  </a:cubicBezTo>
                  <a:cubicBezTo>
                    <a:pt x="3972" y="1846"/>
                    <a:pt x="3712" y="1938"/>
                    <a:pt x="3475" y="1938"/>
                  </a:cubicBezTo>
                  <a:cubicBezTo>
                    <a:pt x="3264" y="1938"/>
                    <a:pt x="3071" y="1866"/>
                    <a:pt x="2914" y="1634"/>
                  </a:cubicBezTo>
                  <a:cubicBezTo>
                    <a:pt x="2678" y="1284"/>
                    <a:pt x="2601" y="733"/>
                    <a:pt x="2665" y="315"/>
                  </a:cubicBezTo>
                  <a:cubicBezTo>
                    <a:pt x="2668" y="279"/>
                    <a:pt x="2673" y="241"/>
                    <a:pt x="2676" y="205"/>
                  </a:cubicBezTo>
                  <a:cubicBezTo>
                    <a:pt x="2686" y="74"/>
                    <a:pt x="2571" y="0"/>
                    <a:pt x="2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83" name="Google Shape;4183;p8"/>
            <p:cNvSpPr/>
            <p:nvPr/>
          </p:nvSpPr>
          <p:spPr>
            <a:xfrm>
              <a:off x="466875" y="719600"/>
              <a:ext cx="2457200" cy="722925"/>
            </a:xfrm>
            <a:custGeom>
              <a:avLst/>
              <a:gdLst/>
              <a:ahLst/>
              <a:cxnLst/>
              <a:rect l="l" t="t" r="r" b="b"/>
              <a:pathLst>
                <a:path w="98288" h="28917" extrusionOk="0">
                  <a:moveTo>
                    <a:pt x="15560" y="12801"/>
                  </a:moveTo>
                  <a:lnTo>
                    <a:pt x="15560" y="12801"/>
                  </a:lnTo>
                  <a:cubicBezTo>
                    <a:pt x="15455" y="13543"/>
                    <a:pt x="15497" y="14325"/>
                    <a:pt x="15548" y="15080"/>
                  </a:cubicBezTo>
                  <a:lnTo>
                    <a:pt x="14303" y="15080"/>
                  </a:lnTo>
                  <a:lnTo>
                    <a:pt x="14303" y="14822"/>
                  </a:lnTo>
                  <a:cubicBezTo>
                    <a:pt x="14743" y="14163"/>
                    <a:pt x="15153" y="13484"/>
                    <a:pt x="15560" y="12801"/>
                  </a:cubicBezTo>
                  <a:close/>
                  <a:moveTo>
                    <a:pt x="16588" y="11062"/>
                  </a:moveTo>
                  <a:lnTo>
                    <a:pt x="16588" y="11062"/>
                  </a:lnTo>
                  <a:cubicBezTo>
                    <a:pt x="16572" y="11618"/>
                    <a:pt x="16596" y="12181"/>
                    <a:pt x="16592" y="12726"/>
                  </a:cubicBezTo>
                  <a:cubicBezTo>
                    <a:pt x="16582" y="13493"/>
                    <a:pt x="16619" y="14261"/>
                    <a:pt x="16703" y="15024"/>
                  </a:cubicBezTo>
                  <a:cubicBezTo>
                    <a:pt x="16700" y="15053"/>
                    <a:pt x="16721" y="15080"/>
                    <a:pt x="16751" y="15081"/>
                  </a:cubicBezTo>
                  <a:lnTo>
                    <a:pt x="15696" y="15080"/>
                  </a:lnTo>
                  <a:cubicBezTo>
                    <a:pt x="15750" y="14266"/>
                    <a:pt x="15799" y="13421"/>
                    <a:pt x="15661" y="12629"/>
                  </a:cubicBezTo>
                  <a:cubicBezTo>
                    <a:pt x="15970" y="12107"/>
                    <a:pt x="16277" y="11584"/>
                    <a:pt x="16588" y="11062"/>
                  </a:cubicBezTo>
                  <a:close/>
                  <a:moveTo>
                    <a:pt x="23545" y="3754"/>
                  </a:moveTo>
                  <a:cubicBezTo>
                    <a:pt x="23404" y="4532"/>
                    <a:pt x="23458" y="5349"/>
                    <a:pt x="23453" y="6136"/>
                  </a:cubicBezTo>
                  <a:cubicBezTo>
                    <a:pt x="23447" y="7245"/>
                    <a:pt x="23448" y="8356"/>
                    <a:pt x="23448" y="9466"/>
                  </a:cubicBezTo>
                  <a:cubicBezTo>
                    <a:pt x="23448" y="11320"/>
                    <a:pt x="23311" y="13238"/>
                    <a:pt x="23547" y="15081"/>
                  </a:cubicBezTo>
                  <a:lnTo>
                    <a:pt x="21483" y="15081"/>
                  </a:lnTo>
                  <a:cubicBezTo>
                    <a:pt x="21569" y="13390"/>
                    <a:pt x="21592" y="11710"/>
                    <a:pt x="21593" y="10016"/>
                  </a:cubicBezTo>
                  <a:cubicBezTo>
                    <a:pt x="21593" y="9076"/>
                    <a:pt x="21598" y="8136"/>
                    <a:pt x="21593" y="7197"/>
                  </a:cubicBezTo>
                  <a:cubicBezTo>
                    <a:pt x="21590" y="6505"/>
                    <a:pt x="21651" y="5775"/>
                    <a:pt x="21529" y="5086"/>
                  </a:cubicBezTo>
                  <a:cubicBezTo>
                    <a:pt x="22036" y="4688"/>
                    <a:pt x="22564" y="4312"/>
                    <a:pt x="23129" y="3979"/>
                  </a:cubicBezTo>
                  <a:cubicBezTo>
                    <a:pt x="23266" y="3900"/>
                    <a:pt x="23407" y="3830"/>
                    <a:pt x="23545" y="3754"/>
                  </a:cubicBezTo>
                  <a:close/>
                  <a:moveTo>
                    <a:pt x="21301" y="5262"/>
                  </a:moveTo>
                  <a:lnTo>
                    <a:pt x="21301" y="5262"/>
                  </a:lnTo>
                  <a:cubicBezTo>
                    <a:pt x="21058" y="6661"/>
                    <a:pt x="21268" y="8279"/>
                    <a:pt x="21270" y="9663"/>
                  </a:cubicBezTo>
                  <a:cubicBezTo>
                    <a:pt x="21272" y="11476"/>
                    <a:pt x="21290" y="13274"/>
                    <a:pt x="21382" y="15083"/>
                  </a:cubicBezTo>
                  <a:lnTo>
                    <a:pt x="16779" y="15080"/>
                  </a:lnTo>
                  <a:cubicBezTo>
                    <a:pt x="16808" y="15080"/>
                    <a:pt x="16831" y="15053"/>
                    <a:pt x="16826" y="15024"/>
                  </a:cubicBezTo>
                  <a:cubicBezTo>
                    <a:pt x="16915" y="14250"/>
                    <a:pt x="16959" y="13511"/>
                    <a:pt x="16939" y="12726"/>
                  </a:cubicBezTo>
                  <a:cubicBezTo>
                    <a:pt x="16921" y="12004"/>
                    <a:pt x="16974" y="11261"/>
                    <a:pt x="16910" y="10536"/>
                  </a:cubicBezTo>
                  <a:cubicBezTo>
                    <a:pt x="17126" y="10181"/>
                    <a:pt x="17346" y="9829"/>
                    <a:pt x="17574" y="9481"/>
                  </a:cubicBezTo>
                  <a:cubicBezTo>
                    <a:pt x="18138" y="8620"/>
                    <a:pt x="18765" y="7801"/>
                    <a:pt x="19451" y="7033"/>
                  </a:cubicBezTo>
                  <a:lnTo>
                    <a:pt x="19451" y="7033"/>
                  </a:lnTo>
                  <a:cubicBezTo>
                    <a:pt x="19313" y="8249"/>
                    <a:pt x="19352" y="9488"/>
                    <a:pt x="19351" y="10708"/>
                  </a:cubicBezTo>
                  <a:cubicBezTo>
                    <a:pt x="19349" y="12111"/>
                    <a:pt x="19338" y="13500"/>
                    <a:pt x="19464" y="14896"/>
                  </a:cubicBezTo>
                  <a:cubicBezTo>
                    <a:pt x="19464" y="14939"/>
                    <a:pt x="19496" y="14960"/>
                    <a:pt x="19528" y="14960"/>
                  </a:cubicBezTo>
                  <a:cubicBezTo>
                    <a:pt x="19560" y="14960"/>
                    <a:pt x="19592" y="14939"/>
                    <a:pt x="19592" y="14896"/>
                  </a:cubicBezTo>
                  <a:cubicBezTo>
                    <a:pt x="19707" y="13613"/>
                    <a:pt x="19705" y="12340"/>
                    <a:pt x="19703" y="11051"/>
                  </a:cubicBezTo>
                  <a:cubicBezTo>
                    <a:pt x="19702" y="9691"/>
                    <a:pt x="19759" y="8310"/>
                    <a:pt x="19597" y="6956"/>
                  </a:cubicBezTo>
                  <a:cubicBezTo>
                    <a:pt x="19600" y="6935"/>
                    <a:pt x="19590" y="6914"/>
                    <a:pt x="19572" y="6902"/>
                  </a:cubicBezTo>
                  <a:cubicBezTo>
                    <a:pt x="20109" y="6315"/>
                    <a:pt x="20686" y="5767"/>
                    <a:pt x="21301" y="5262"/>
                  </a:cubicBezTo>
                  <a:close/>
                  <a:moveTo>
                    <a:pt x="26016" y="2727"/>
                  </a:moveTo>
                  <a:cubicBezTo>
                    <a:pt x="25791" y="4722"/>
                    <a:pt x="25947" y="6812"/>
                    <a:pt x="25942" y="8812"/>
                  </a:cubicBezTo>
                  <a:cubicBezTo>
                    <a:pt x="25935" y="10902"/>
                    <a:pt x="25873" y="13000"/>
                    <a:pt x="26034" y="15083"/>
                  </a:cubicBezTo>
                  <a:lnTo>
                    <a:pt x="23698" y="15083"/>
                  </a:lnTo>
                  <a:cubicBezTo>
                    <a:pt x="23932" y="13239"/>
                    <a:pt x="23796" y="11321"/>
                    <a:pt x="23796" y="9468"/>
                  </a:cubicBezTo>
                  <a:cubicBezTo>
                    <a:pt x="23796" y="8480"/>
                    <a:pt x="23800" y="7494"/>
                    <a:pt x="23793" y="6507"/>
                  </a:cubicBezTo>
                  <a:cubicBezTo>
                    <a:pt x="23788" y="5578"/>
                    <a:pt x="23868" y="4596"/>
                    <a:pt x="23685" y="3680"/>
                  </a:cubicBezTo>
                  <a:cubicBezTo>
                    <a:pt x="24431" y="3293"/>
                    <a:pt x="25210" y="2973"/>
                    <a:pt x="26016" y="2727"/>
                  </a:cubicBezTo>
                  <a:close/>
                  <a:moveTo>
                    <a:pt x="28348" y="2207"/>
                  </a:moveTo>
                  <a:cubicBezTo>
                    <a:pt x="28247" y="6495"/>
                    <a:pt x="28125" y="10793"/>
                    <a:pt x="28317" y="15083"/>
                  </a:cubicBezTo>
                  <a:lnTo>
                    <a:pt x="26163" y="15083"/>
                  </a:lnTo>
                  <a:cubicBezTo>
                    <a:pt x="26316" y="13105"/>
                    <a:pt x="26259" y="11118"/>
                    <a:pt x="26257" y="9135"/>
                  </a:cubicBezTo>
                  <a:cubicBezTo>
                    <a:pt x="26255" y="7015"/>
                    <a:pt x="26423" y="4789"/>
                    <a:pt x="26176" y="2676"/>
                  </a:cubicBezTo>
                  <a:cubicBezTo>
                    <a:pt x="26888" y="2468"/>
                    <a:pt x="27613" y="2311"/>
                    <a:pt x="28348" y="2207"/>
                  </a:cubicBezTo>
                  <a:close/>
                  <a:moveTo>
                    <a:pt x="30686" y="2046"/>
                  </a:moveTo>
                  <a:cubicBezTo>
                    <a:pt x="30709" y="2046"/>
                    <a:pt x="30733" y="2046"/>
                    <a:pt x="30757" y="2047"/>
                  </a:cubicBezTo>
                  <a:cubicBezTo>
                    <a:pt x="30551" y="4182"/>
                    <a:pt x="30706" y="6400"/>
                    <a:pt x="30706" y="8539"/>
                  </a:cubicBezTo>
                  <a:cubicBezTo>
                    <a:pt x="30706" y="10660"/>
                    <a:pt x="30650" y="12780"/>
                    <a:pt x="30809" y="14896"/>
                  </a:cubicBezTo>
                  <a:cubicBezTo>
                    <a:pt x="30809" y="14930"/>
                    <a:pt x="30835" y="14948"/>
                    <a:pt x="30861" y="14948"/>
                  </a:cubicBezTo>
                  <a:cubicBezTo>
                    <a:pt x="30887" y="14948"/>
                    <a:pt x="30912" y="14930"/>
                    <a:pt x="30912" y="14896"/>
                  </a:cubicBezTo>
                  <a:cubicBezTo>
                    <a:pt x="31072" y="12778"/>
                    <a:pt x="31016" y="10660"/>
                    <a:pt x="31016" y="8539"/>
                  </a:cubicBezTo>
                  <a:cubicBezTo>
                    <a:pt x="31016" y="6402"/>
                    <a:pt x="31170" y="4187"/>
                    <a:pt x="30965" y="2053"/>
                  </a:cubicBezTo>
                  <a:lnTo>
                    <a:pt x="30965" y="2053"/>
                  </a:lnTo>
                  <a:cubicBezTo>
                    <a:pt x="31664" y="2066"/>
                    <a:pt x="32363" y="2119"/>
                    <a:pt x="33055" y="2212"/>
                  </a:cubicBezTo>
                  <a:cubicBezTo>
                    <a:pt x="32766" y="4261"/>
                    <a:pt x="32986" y="6482"/>
                    <a:pt x="32981" y="8544"/>
                  </a:cubicBezTo>
                  <a:cubicBezTo>
                    <a:pt x="32976" y="10726"/>
                    <a:pt x="32915" y="12908"/>
                    <a:pt x="33081" y="15083"/>
                  </a:cubicBezTo>
                  <a:lnTo>
                    <a:pt x="28452" y="15083"/>
                  </a:lnTo>
                  <a:cubicBezTo>
                    <a:pt x="28644" y="10790"/>
                    <a:pt x="28522" y="6490"/>
                    <a:pt x="28421" y="2199"/>
                  </a:cubicBezTo>
                  <a:cubicBezTo>
                    <a:pt x="29171" y="2097"/>
                    <a:pt x="29928" y="2046"/>
                    <a:pt x="30686" y="2046"/>
                  </a:cubicBezTo>
                  <a:close/>
                  <a:moveTo>
                    <a:pt x="33242" y="2235"/>
                  </a:moveTo>
                  <a:cubicBezTo>
                    <a:pt x="33865" y="2327"/>
                    <a:pt x="34485" y="2448"/>
                    <a:pt x="35097" y="2601"/>
                  </a:cubicBezTo>
                  <a:cubicBezTo>
                    <a:pt x="34951" y="6707"/>
                    <a:pt x="34780" y="10888"/>
                    <a:pt x="35079" y="14991"/>
                  </a:cubicBezTo>
                  <a:cubicBezTo>
                    <a:pt x="35079" y="15037"/>
                    <a:pt x="35113" y="15060"/>
                    <a:pt x="35147" y="15060"/>
                  </a:cubicBezTo>
                  <a:cubicBezTo>
                    <a:pt x="35181" y="15060"/>
                    <a:pt x="35215" y="15037"/>
                    <a:pt x="35215" y="14991"/>
                  </a:cubicBezTo>
                  <a:cubicBezTo>
                    <a:pt x="35514" y="10895"/>
                    <a:pt x="35343" y="6722"/>
                    <a:pt x="35197" y="2624"/>
                  </a:cubicBezTo>
                  <a:lnTo>
                    <a:pt x="35197" y="2624"/>
                  </a:lnTo>
                  <a:cubicBezTo>
                    <a:pt x="35750" y="2765"/>
                    <a:pt x="36293" y="2937"/>
                    <a:pt x="36826" y="3126"/>
                  </a:cubicBezTo>
                  <a:cubicBezTo>
                    <a:pt x="36519" y="5037"/>
                    <a:pt x="36718" y="7102"/>
                    <a:pt x="36708" y="9033"/>
                  </a:cubicBezTo>
                  <a:cubicBezTo>
                    <a:pt x="36698" y="11054"/>
                    <a:pt x="36706" y="13065"/>
                    <a:pt x="36797" y="15083"/>
                  </a:cubicBezTo>
                  <a:lnTo>
                    <a:pt x="33211" y="15083"/>
                  </a:lnTo>
                  <a:cubicBezTo>
                    <a:pt x="33378" y="12908"/>
                    <a:pt x="33317" y="10724"/>
                    <a:pt x="33312" y="8544"/>
                  </a:cubicBezTo>
                  <a:cubicBezTo>
                    <a:pt x="33307" y="6490"/>
                    <a:pt x="33526" y="4279"/>
                    <a:pt x="33242" y="2235"/>
                  </a:cubicBezTo>
                  <a:close/>
                  <a:moveTo>
                    <a:pt x="36900" y="3152"/>
                  </a:moveTo>
                  <a:lnTo>
                    <a:pt x="36900" y="3152"/>
                  </a:lnTo>
                  <a:cubicBezTo>
                    <a:pt x="37039" y="3203"/>
                    <a:pt x="37182" y="3247"/>
                    <a:pt x="37320" y="3301"/>
                  </a:cubicBezTo>
                  <a:cubicBezTo>
                    <a:pt x="37915" y="3536"/>
                    <a:pt x="38494" y="3808"/>
                    <a:pt x="39057" y="4115"/>
                  </a:cubicBezTo>
                  <a:cubicBezTo>
                    <a:pt x="38813" y="5826"/>
                    <a:pt x="38998" y="7683"/>
                    <a:pt x="38995" y="9401"/>
                  </a:cubicBezTo>
                  <a:cubicBezTo>
                    <a:pt x="38993" y="11287"/>
                    <a:pt x="38878" y="13206"/>
                    <a:pt x="39092" y="15083"/>
                  </a:cubicBezTo>
                  <a:lnTo>
                    <a:pt x="36926" y="15083"/>
                  </a:lnTo>
                  <a:cubicBezTo>
                    <a:pt x="37010" y="13188"/>
                    <a:pt x="37018" y="11300"/>
                    <a:pt x="37015" y="9402"/>
                  </a:cubicBezTo>
                  <a:cubicBezTo>
                    <a:pt x="37011" y="7365"/>
                    <a:pt x="37220" y="5170"/>
                    <a:pt x="36900" y="3152"/>
                  </a:cubicBezTo>
                  <a:close/>
                  <a:moveTo>
                    <a:pt x="39252" y="4223"/>
                  </a:moveTo>
                  <a:cubicBezTo>
                    <a:pt x="39897" y="4584"/>
                    <a:pt x="40520" y="4983"/>
                    <a:pt x="41121" y="5414"/>
                  </a:cubicBezTo>
                  <a:cubicBezTo>
                    <a:pt x="40968" y="6858"/>
                    <a:pt x="41109" y="8393"/>
                    <a:pt x="41104" y="9829"/>
                  </a:cubicBezTo>
                  <a:cubicBezTo>
                    <a:pt x="41099" y="11582"/>
                    <a:pt x="41068" y="13333"/>
                    <a:pt x="41181" y="15083"/>
                  </a:cubicBezTo>
                  <a:lnTo>
                    <a:pt x="39203" y="15083"/>
                  </a:lnTo>
                  <a:cubicBezTo>
                    <a:pt x="39416" y="13206"/>
                    <a:pt x="39302" y="11287"/>
                    <a:pt x="39298" y="9401"/>
                  </a:cubicBezTo>
                  <a:cubicBezTo>
                    <a:pt x="39297" y="7719"/>
                    <a:pt x="39474" y="5903"/>
                    <a:pt x="39252" y="4223"/>
                  </a:cubicBezTo>
                  <a:close/>
                  <a:moveTo>
                    <a:pt x="41385" y="5606"/>
                  </a:moveTo>
                  <a:cubicBezTo>
                    <a:pt x="42034" y="6085"/>
                    <a:pt x="42663" y="6602"/>
                    <a:pt x="43276" y="7137"/>
                  </a:cubicBezTo>
                  <a:cubicBezTo>
                    <a:pt x="43267" y="7131"/>
                    <a:pt x="43255" y="7128"/>
                    <a:pt x="43243" y="7128"/>
                  </a:cubicBezTo>
                  <a:cubicBezTo>
                    <a:pt x="43218" y="7128"/>
                    <a:pt x="43194" y="7141"/>
                    <a:pt x="43189" y="7166"/>
                  </a:cubicBezTo>
                  <a:cubicBezTo>
                    <a:pt x="42991" y="8352"/>
                    <a:pt x="43093" y="9611"/>
                    <a:pt x="43088" y="10811"/>
                  </a:cubicBezTo>
                  <a:cubicBezTo>
                    <a:pt x="43083" y="12147"/>
                    <a:pt x="43050" y="13472"/>
                    <a:pt x="43188" y="14801"/>
                  </a:cubicBezTo>
                  <a:cubicBezTo>
                    <a:pt x="43190" y="14834"/>
                    <a:pt x="43216" y="14851"/>
                    <a:pt x="43242" y="14851"/>
                  </a:cubicBezTo>
                  <a:cubicBezTo>
                    <a:pt x="43267" y="14851"/>
                    <a:pt x="43293" y="14834"/>
                    <a:pt x="43294" y="14801"/>
                  </a:cubicBezTo>
                  <a:cubicBezTo>
                    <a:pt x="43432" y="13472"/>
                    <a:pt x="43401" y="12147"/>
                    <a:pt x="43396" y="10811"/>
                  </a:cubicBezTo>
                  <a:cubicBezTo>
                    <a:pt x="43391" y="9611"/>
                    <a:pt x="43493" y="8352"/>
                    <a:pt x="43294" y="7166"/>
                  </a:cubicBezTo>
                  <a:cubicBezTo>
                    <a:pt x="43293" y="7159"/>
                    <a:pt x="43290" y="7152"/>
                    <a:pt x="43285" y="7146"/>
                  </a:cubicBezTo>
                  <a:lnTo>
                    <a:pt x="43285" y="7146"/>
                  </a:lnTo>
                  <a:cubicBezTo>
                    <a:pt x="43892" y="7677"/>
                    <a:pt x="44478" y="8232"/>
                    <a:pt x="45053" y="8794"/>
                  </a:cubicBezTo>
                  <a:cubicBezTo>
                    <a:pt x="45053" y="8797"/>
                    <a:pt x="45053" y="8799"/>
                    <a:pt x="45053" y="8800"/>
                  </a:cubicBezTo>
                  <a:cubicBezTo>
                    <a:pt x="45312" y="10867"/>
                    <a:pt x="44846" y="13018"/>
                    <a:pt x="45122" y="15083"/>
                  </a:cubicBezTo>
                  <a:lnTo>
                    <a:pt x="41304" y="15083"/>
                  </a:lnTo>
                  <a:cubicBezTo>
                    <a:pt x="41408" y="13451"/>
                    <a:pt x="41385" y="11817"/>
                    <a:pt x="41380" y="10181"/>
                  </a:cubicBezTo>
                  <a:cubicBezTo>
                    <a:pt x="41377" y="8697"/>
                    <a:pt x="41521" y="7107"/>
                    <a:pt x="41385" y="5606"/>
                  </a:cubicBezTo>
                  <a:close/>
                  <a:moveTo>
                    <a:pt x="45397" y="9128"/>
                  </a:moveTo>
                  <a:cubicBezTo>
                    <a:pt x="46003" y="9727"/>
                    <a:pt x="46590" y="10331"/>
                    <a:pt x="47166" y="10929"/>
                  </a:cubicBezTo>
                  <a:cubicBezTo>
                    <a:pt x="47030" y="12301"/>
                    <a:pt x="47079" y="13703"/>
                    <a:pt x="47071" y="15083"/>
                  </a:cubicBezTo>
                  <a:lnTo>
                    <a:pt x="45363" y="15083"/>
                  </a:lnTo>
                  <a:cubicBezTo>
                    <a:pt x="45625" y="13126"/>
                    <a:pt x="45220" y="11093"/>
                    <a:pt x="45397" y="9128"/>
                  </a:cubicBezTo>
                  <a:close/>
                  <a:moveTo>
                    <a:pt x="47338" y="11107"/>
                  </a:moveTo>
                  <a:lnTo>
                    <a:pt x="47338" y="11107"/>
                  </a:lnTo>
                  <a:cubicBezTo>
                    <a:pt x="47425" y="11198"/>
                    <a:pt x="47515" y="11292"/>
                    <a:pt x="47604" y="11382"/>
                  </a:cubicBezTo>
                  <a:cubicBezTo>
                    <a:pt x="48222" y="12027"/>
                    <a:pt x="48836" y="12678"/>
                    <a:pt x="49443" y="13336"/>
                  </a:cubicBezTo>
                  <a:cubicBezTo>
                    <a:pt x="49333" y="13907"/>
                    <a:pt x="49365" y="14522"/>
                    <a:pt x="49474" y="15083"/>
                  </a:cubicBezTo>
                  <a:lnTo>
                    <a:pt x="47413" y="15083"/>
                  </a:lnTo>
                  <a:cubicBezTo>
                    <a:pt x="47407" y="13762"/>
                    <a:pt x="47453" y="12421"/>
                    <a:pt x="47338" y="11107"/>
                  </a:cubicBezTo>
                  <a:close/>
                  <a:moveTo>
                    <a:pt x="49662" y="13574"/>
                  </a:moveTo>
                  <a:lnTo>
                    <a:pt x="49662" y="13574"/>
                  </a:lnTo>
                  <a:cubicBezTo>
                    <a:pt x="50128" y="14076"/>
                    <a:pt x="50596" y="14579"/>
                    <a:pt x="51062" y="15083"/>
                  </a:cubicBezTo>
                  <a:lnTo>
                    <a:pt x="49584" y="15083"/>
                  </a:lnTo>
                  <a:cubicBezTo>
                    <a:pt x="49677" y="14601"/>
                    <a:pt x="49721" y="14074"/>
                    <a:pt x="49662" y="13574"/>
                  </a:cubicBezTo>
                  <a:close/>
                  <a:moveTo>
                    <a:pt x="87869" y="15628"/>
                  </a:moveTo>
                  <a:lnTo>
                    <a:pt x="88775" y="15629"/>
                  </a:lnTo>
                  <a:cubicBezTo>
                    <a:pt x="88540" y="16075"/>
                    <a:pt x="88281" y="16510"/>
                    <a:pt x="88014" y="16938"/>
                  </a:cubicBezTo>
                  <a:lnTo>
                    <a:pt x="88014" y="16846"/>
                  </a:lnTo>
                  <a:cubicBezTo>
                    <a:pt x="88006" y="16438"/>
                    <a:pt x="88060" y="16000"/>
                    <a:pt x="87869" y="15628"/>
                  </a:cubicBezTo>
                  <a:close/>
                  <a:moveTo>
                    <a:pt x="52157" y="15592"/>
                  </a:moveTo>
                  <a:cubicBezTo>
                    <a:pt x="52704" y="15592"/>
                    <a:pt x="53252" y="15593"/>
                    <a:pt x="53800" y="15593"/>
                  </a:cubicBezTo>
                  <a:cubicBezTo>
                    <a:pt x="53706" y="15998"/>
                    <a:pt x="53742" y="16436"/>
                    <a:pt x="53740" y="16848"/>
                  </a:cubicBezTo>
                  <a:cubicBezTo>
                    <a:pt x="53740" y="16984"/>
                    <a:pt x="53747" y="17112"/>
                    <a:pt x="53749" y="17245"/>
                  </a:cubicBezTo>
                  <a:cubicBezTo>
                    <a:pt x="53243" y="16732"/>
                    <a:pt x="52745" y="16213"/>
                    <a:pt x="52253" y="15693"/>
                  </a:cubicBezTo>
                  <a:cubicBezTo>
                    <a:pt x="52221" y="15659"/>
                    <a:pt x="52189" y="15626"/>
                    <a:pt x="52157" y="15592"/>
                  </a:cubicBezTo>
                  <a:close/>
                  <a:moveTo>
                    <a:pt x="55527" y="15593"/>
                  </a:moveTo>
                  <a:cubicBezTo>
                    <a:pt x="55322" y="16654"/>
                    <a:pt x="55387" y="17895"/>
                    <a:pt x="55514" y="18979"/>
                  </a:cubicBezTo>
                  <a:cubicBezTo>
                    <a:pt x="55023" y="18515"/>
                    <a:pt x="54539" y="18046"/>
                    <a:pt x="54065" y="17567"/>
                  </a:cubicBezTo>
                  <a:cubicBezTo>
                    <a:pt x="54072" y="17401"/>
                    <a:pt x="54080" y="17237"/>
                    <a:pt x="54080" y="17063"/>
                  </a:cubicBezTo>
                  <a:cubicBezTo>
                    <a:pt x="54077" y="16587"/>
                    <a:pt x="54133" y="16064"/>
                    <a:pt x="54021" y="15593"/>
                  </a:cubicBezTo>
                  <a:close/>
                  <a:moveTo>
                    <a:pt x="85976" y="15624"/>
                  </a:moveTo>
                  <a:lnTo>
                    <a:pt x="87761" y="15628"/>
                  </a:lnTo>
                  <a:cubicBezTo>
                    <a:pt x="87573" y="16000"/>
                    <a:pt x="87627" y="16438"/>
                    <a:pt x="87617" y="16846"/>
                  </a:cubicBezTo>
                  <a:cubicBezTo>
                    <a:pt x="87612" y="17086"/>
                    <a:pt x="87617" y="17309"/>
                    <a:pt x="87633" y="17529"/>
                  </a:cubicBezTo>
                  <a:cubicBezTo>
                    <a:pt x="87146" y="18257"/>
                    <a:pt x="86618" y="18956"/>
                    <a:pt x="86054" y="19625"/>
                  </a:cubicBezTo>
                  <a:lnTo>
                    <a:pt x="86054" y="19625"/>
                  </a:lnTo>
                  <a:cubicBezTo>
                    <a:pt x="86091" y="19142"/>
                    <a:pt x="86113" y="18662"/>
                    <a:pt x="86113" y="18157"/>
                  </a:cubicBezTo>
                  <a:cubicBezTo>
                    <a:pt x="86113" y="17416"/>
                    <a:pt x="86301" y="16325"/>
                    <a:pt x="85976" y="15624"/>
                  </a:cubicBezTo>
                  <a:close/>
                  <a:moveTo>
                    <a:pt x="57522" y="15595"/>
                  </a:moveTo>
                  <a:cubicBezTo>
                    <a:pt x="57294" y="16430"/>
                    <a:pt x="57441" y="17448"/>
                    <a:pt x="57440" y="18290"/>
                  </a:cubicBezTo>
                  <a:cubicBezTo>
                    <a:pt x="57438" y="19141"/>
                    <a:pt x="57427" y="19957"/>
                    <a:pt x="57546" y="20783"/>
                  </a:cubicBezTo>
                  <a:cubicBezTo>
                    <a:pt x="56918" y="20263"/>
                    <a:pt x="56306" y="19725"/>
                    <a:pt x="55711" y="19168"/>
                  </a:cubicBezTo>
                  <a:cubicBezTo>
                    <a:pt x="55850" y="18039"/>
                    <a:pt x="55937" y="16718"/>
                    <a:pt x="55722" y="15595"/>
                  </a:cubicBezTo>
                  <a:close/>
                  <a:moveTo>
                    <a:pt x="84261" y="15621"/>
                  </a:moveTo>
                  <a:lnTo>
                    <a:pt x="85845" y="15624"/>
                  </a:lnTo>
                  <a:cubicBezTo>
                    <a:pt x="85552" y="16259"/>
                    <a:pt x="85711" y="17209"/>
                    <a:pt x="85709" y="17883"/>
                  </a:cubicBezTo>
                  <a:cubicBezTo>
                    <a:pt x="85709" y="18587"/>
                    <a:pt x="85732" y="19250"/>
                    <a:pt x="85796" y="19929"/>
                  </a:cubicBezTo>
                  <a:cubicBezTo>
                    <a:pt x="85732" y="20001"/>
                    <a:pt x="85673" y="20078"/>
                    <a:pt x="85609" y="20150"/>
                  </a:cubicBezTo>
                  <a:cubicBezTo>
                    <a:pt x="85159" y="20644"/>
                    <a:pt x="84687" y="21115"/>
                    <a:pt x="84190" y="21559"/>
                  </a:cubicBezTo>
                  <a:cubicBezTo>
                    <a:pt x="84244" y="20908"/>
                    <a:pt x="84305" y="20268"/>
                    <a:pt x="84305" y="19607"/>
                  </a:cubicBezTo>
                  <a:cubicBezTo>
                    <a:pt x="84303" y="18972"/>
                    <a:pt x="84302" y="18338"/>
                    <a:pt x="84302" y="17704"/>
                  </a:cubicBezTo>
                  <a:cubicBezTo>
                    <a:pt x="84300" y="17037"/>
                    <a:pt x="84385" y="16294"/>
                    <a:pt x="84261" y="15621"/>
                  </a:cubicBezTo>
                  <a:close/>
                  <a:moveTo>
                    <a:pt x="82028" y="15618"/>
                  </a:moveTo>
                  <a:lnTo>
                    <a:pt x="83944" y="15621"/>
                  </a:lnTo>
                  <a:cubicBezTo>
                    <a:pt x="83844" y="16182"/>
                    <a:pt x="83903" y="16784"/>
                    <a:pt x="83903" y="17350"/>
                  </a:cubicBezTo>
                  <a:cubicBezTo>
                    <a:pt x="83901" y="18049"/>
                    <a:pt x="83900" y="18748"/>
                    <a:pt x="83900" y="19446"/>
                  </a:cubicBezTo>
                  <a:cubicBezTo>
                    <a:pt x="83898" y="20211"/>
                    <a:pt x="83967" y="20952"/>
                    <a:pt x="84028" y="21710"/>
                  </a:cubicBezTo>
                  <a:cubicBezTo>
                    <a:pt x="83391" y="22271"/>
                    <a:pt x="82719" y="22791"/>
                    <a:pt x="82015" y="23265"/>
                  </a:cubicBezTo>
                  <a:cubicBezTo>
                    <a:pt x="82190" y="22033"/>
                    <a:pt x="82105" y="20774"/>
                    <a:pt x="82100" y="19529"/>
                  </a:cubicBezTo>
                  <a:cubicBezTo>
                    <a:pt x="82094" y="18270"/>
                    <a:pt x="82240" y="16878"/>
                    <a:pt x="82028" y="15618"/>
                  </a:cubicBezTo>
                  <a:close/>
                  <a:moveTo>
                    <a:pt x="59392" y="15596"/>
                  </a:moveTo>
                  <a:cubicBezTo>
                    <a:pt x="60091" y="15596"/>
                    <a:pt x="60791" y="15598"/>
                    <a:pt x="61490" y="15598"/>
                  </a:cubicBezTo>
                  <a:cubicBezTo>
                    <a:pt x="61464" y="16983"/>
                    <a:pt x="61378" y="18359"/>
                    <a:pt x="61368" y="19745"/>
                  </a:cubicBezTo>
                  <a:cubicBezTo>
                    <a:pt x="61362" y="20995"/>
                    <a:pt x="61245" y="22289"/>
                    <a:pt x="61473" y="23521"/>
                  </a:cubicBezTo>
                  <a:cubicBezTo>
                    <a:pt x="61406" y="23484"/>
                    <a:pt x="61339" y="23449"/>
                    <a:pt x="61273" y="23410"/>
                  </a:cubicBezTo>
                  <a:cubicBezTo>
                    <a:pt x="60005" y="22676"/>
                    <a:pt x="58818" y="21825"/>
                    <a:pt x="57687" y="20900"/>
                  </a:cubicBezTo>
                  <a:cubicBezTo>
                    <a:pt x="57825" y="20034"/>
                    <a:pt x="57810" y="19182"/>
                    <a:pt x="57809" y="18290"/>
                  </a:cubicBezTo>
                  <a:cubicBezTo>
                    <a:pt x="57807" y="17448"/>
                    <a:pt x="57955" y="16430"/>
                    <a:pt x="57727" y="15596"/>
                  </a:cubicBezTo>
                  <a:lnTo>
                    <a:pt x="59285" y="15596"/>
                  </a:lnTo>
                  <a:cubicBezTo>
                    <a:pt x="59165" y="16623"/>
                    <a:pt x="59198" y="17675"/>
                    <a:pt x="59192" y="18707"/>
                  </a:cubicBezTo>
                  <a:cubicBezTo>
                    <a:pt x="59185" y="19788"/>
                    <a:pt x="59139" y="20870"/>
                    <a:pt x="59270" y="21945"/>
                  </a:cubicBezTo>
                  <a:cubicBezTo>
                    <a:pt x="59273" y="21987"/>
                    <a:pt x="59305" y="22008"/>
                    <a:pt x="59338" y="22008"/>
                  </a:cubicBezTo>
                  <a:cubicBezTo>
                    <a:pt x="59370" y="22008"/>
                    <a:pt x="59402" y="21987"/>
                    <a:pt x="59405" y="21945"/>
                  </a:cubicBezTo>
                  <a:cubicBezTo>
                    <a:pt x="59536" y="20870"/>
                    <a:pt x="59490" y="19788"/>
                    <a:pt x="59485" y="18707"/>
                  </a:cubicBezTo>
                  <a:cubicBezTo>
                    <a:pt x="59479" y="17675"/>
                    <a:pt x="59510" y="16623"/>
                    <a:pt x="59392" y="15596"/>
                  </a:cubicBezTo>
                  <a:close/>
                  <a:moveTo>
                    <a:pt x="80283" y="15614"/>
                  </a:moveTo>
                  <a:lnTo>
                    <a:pt x="81793" y="15618"/>
                  </a:lnTo>
                  <a:cubicBezTo>
                    <a:pt x="81582" y="16878"/>
                    <a:pt x="81728" y="18270"/>
                    <a:pt x="81721" y="19529"/>
                  </a:cubicBezTo>
                  <a:cubicBezTo>
                    <a:pt x="81716" y="20818"/>
                    <a:pt x="81626" y="22124"/>
                    <a:pt x="81826" y="23395"/>
                  </a:cubicBezTo>
                  <a:cubicBezTo>
                    <a:pt x="81360" y="23700"/>
                    <a:pt x="80883" y="23984"/>
                    <a:pt x="80392" y="24248"/>
                  </a:cubicBezTo>
                  <a:cubicBezTo>
                    <a:pt x="80563" y="22964"/>
                    <a:pt x="80379" y="21523"/>
                    <a:pt x="80379" y="20272"/>
                  </a:cubicBezTo>
                  <a:cubicBezTo>
                    <a:pt x="80379" y="18713"/>
                    <a:pt x="80335" y="17166"/>
                    <a:pt x="80283" y="15614"/>
                  </a:cubicBezTo>
                  <a:close/>
                  <a:moveTo>
                    <a:pt x="61567" y="15598"/>
                  </a:moveTo>
                  <a:cubicBezTo>
                    <a:pt x="62343" y="15598"/>
                    <a:pt x="63117" y="15598"/>
                    <a:pt x="63893" y="15600"/>
                  </a:cubicBezTo>
                  <a:cubicBezTo>
                    <a:pt x="63655" y="17020"/>
                    <a:pt x="63837" y="18630"/>
                    <a:pt x="63834" y="20042"/>
                  </a:cubicBezTo>
                  <a:cubicBezTo>
                    <a:pt x="63831" y="21609"/>
                    <a:pt x="63855" y="23159"/>
                    <a:pt x="63932" y="24720"/>
                  </a:cubicBezTo>
                  <a:cubicBezTo>
                    <a:pt x="63125" y="24384"/>
                    <a:pt x="62338" y="24004"/>
                    <a:pt x="61575" y="23579"/>
                  </a:cubicBezTo>
                  <a:cubicBezTo>
                    <a:pt x="61575" y="23579"/>
                    <a:pt x="61577" y="23579"/>
                    <a:pt x="61577" y="23577"/>
                  </a:cubicBezTo>
                  <a:cubicBezTo>
                    <a:pt x="61818" y="22327"/>
                    <a:pt x="61695" y="21013"/>
                    <a:pt x="61688" y="19745"/>
                  </a:cubicBezTo>
                  <a:cubicBezTo>
                    <a:pt x="61682" y="18359"/>
                    <a:pt x="61595" y="16983"/>
                    <a:pt x="61567" y="15598"/>
                  </a:cubicBezTo>
                  <a:close/>
                  <a:moveTo>
                    <a:pt x="77692" y="15611"/>
                  </a:moveTo>
                  <a:lnTo>
                    <a:pt x="80110" y="15614"/>
                  </a:lnTo>
                  <a:cubicBezTo>
                    <a:pt x="80058" y="17166"/>
                    <a:pt x="80013" y="18715"/>
                    <a:pt x="80013" y="20272"/>
                  </a:cubicBezTo>
                  <a:cubicBezTo>
                    <a:pt x="80013" y="21586"/>
                    <a:pt x="79810" y="23113"/>
                    <a:pt x="80028" y="24443"/>
                  </a:cubicBezTo>
                  <a:lnTo>
                    <a:pt x="80028" y="24445"/>
                  </a:lnTo>
                  <a:cubicBezTo>
                    <a:pt x="79280" y="24827"/>
                    <a:pt x="78504" y="25157"/>
                    <a:pt x="77710" y="25432"/>
                  </a:cubicBezTo>
                  <a:cubicBezTo>
                    <a:pt x="77983" y="22194"/>
                    <a:pt x="77878" y="18856"/>
                    <a:pt x="77692" y="15611"/>
                  </a:cubicBezTo>
                  <a:close/>
                  <a:moveTo>
                    <a:pt x="64118" y="15600"/>
                  </a:moveTo>
                  <a:cubicBezTo>
                    <a:pt x="65007" y="15600"/>
                    <a:pt x="65896" y="15601"/>
                    <a:pt x="66785" y="15603"/>
                  </a:cubicBezTo>
                  <a:cubicBezTo>
                    <a:pt x="66659" y="16335"/>
                    <a:pt x="66716" y="17106"/>
                    <a:pt x="66713" y="17844"/>
                  </a:cubicBezTo>
                  <a:cubicBezTo>
                    <a:pt x="66710" y="18812"/>
                    <a:pt x="66705" y="19781"/>
                    <a:pt x="66700" y="20749"/>
                  </a:cubicBezTo>
                  <a:cubicBezTo>
                    <a:pt x="66693" y="22373"/>
                    <a:pt x="66560" y="24063"/>
                    <a:pt x="66767" y="25677"/>
                  </a:cubicBezTo>
                  <a:cubicBezTo>
                    <a:pt x="65852" y="25436"/>
                    <a:pt x="64953" y="25135"/>
                    <a:pt x="64075" y="24779"/>
                  </a:cubicBezTo>
                  <a:cubicBezTo>
                    <a:pt x="64156" y="23200"/>
                    <a:pt x="64180" y="21628"/>
                    <a:pt x="64175" y="20044"/>
                  </a:cubicBezTo>
                  <a:cubicBezTo>
                    <a:pt x="64174" y="18630"/>
                    <a:pt x="64354" y="17020"/>
                    <a:pt x="64118" y="15600"/>
                  </a:cubicBezTo>
                  <a:close/>
                  <a:moveTo>
                    <a:pt x="66938" y="15603"/>
                  </a:moveTo>
                  <a:cubicBezTo>
                    <a:pt x="67887" y="15603"/>
                    <a:pt x="68839" y="15603"/>
                    <a:pt x="69789" y="15605"/>
                  </a:cubicBezTo>
                  <a:cubicBezTo>
                    <a:pt x="69636" y="16321"/>
                    <a:pt x="69725" y="17127"/>
                    <a:pt x="69725" y="17847"/>
                  </a:cubicBezTo>
                  <a:lnTo>
                    <a:pt x="69725" y="20777"/>
                  </a:lnTo>
                  <a:cubicBezTo>
                    <a:pt x="69725" y="22613"/>
                    <a:pt x="69728" y="24427"/>
                    <a:pt x="69849" y="26254"/>
                  </a:cubicBezTo>
                  <a:cubicBezTo>
                    <a:pt x="68872" y="26146"/>
                    <a:pt x="67904" y="25969"/>
                    <a:pt x="66951" y="25724"/>
                  </a:cubicBezTo>
                  <a:cubicBezTo>
                    <a:pt x="67153" y="24197"/>
                    <a:pt x="67031" y="22606"/>
                    <a:pt x="67026" y="21071"/>
                  </a:cubicBezTo>
                  <a:cubicBezTo>
                    <a:pt x="67023" y="20101"/>
                    <a:pt x="67018" y="19133"/>
                    <a:pt x="67013" y="18164"/>
                  </a:cubicBezTo>
                  <a:cubicBezTo>
                    <a:pt x="67010" y="17325"/>
                    <a:pt x="67085" y="16436"/>
                    <a:pt x="66938" y="15603"/>
                  </a:cubicBezTo>
                  <a:close/>
                  <a:moveTo>
                    <a:pt x="70032" y="15603"/>
                  </a:moveTo>
                  <a:cubicBezTo>
                    <a:pt x="71754" y="15603"/>
                    <a:pt x="73475" y="15605"/>
                    <a:pt x="75197" y="15608"/>
                  </a:cubicBezTo>
                  <a:cubicBezTo>
                    <a:pt x="75153" y="17478"/>
                    <a:pt x="75056" y="19343"/>
                    <a:pt x="75050" y="21220"/>
                  </a:cubicBezTo>
                  <a:cubicBezTo>
                    <a:pt x="75048" y="22104"/>
                    <a:pt x="75045" y="22990"/>
                    <a:pt x="75041" y="23876"/>
                  </a:cubicBezTo>
                  <a:cubicBezTo>
                    <a:pt x="75040" y="24509"/>
                    <a:pt x="74887" y="25314"/>
                    <a:pt x="75151" y="25903"/>
                  </a:cubicBezTo>
                  <a:cubicBezTo>
                    <a:pt x="75167" y="25938"/>
                    <a:pt x="75205" y="25956"/>
                    <a:pt x="75244" y="25956"/>
                  </a:cubicBezTo>
                  <a:cubicBezTo>
                    <a:pt x="75282" y="25956"/>
                    <a:pt x="75320" y="25938"/>
                    <a:pt x="75335" y="25903"/>
                  </a:cubicBezTo>
                  <a:cubicBezTo>
                    <a:pt x="75571" y="25380"/>
                    <a:pt x="75447" y="24711"/>
                    <a:pt x="75445" y="24146"/>
                  </a:cubicBezTo>
                  <a:lnTo>
                    <a:pt x="75437" y="21220"/>
                  </a:lnTo>
                  <a:cubicBezTo>
                    <a:pt x="75432" y="19343"/>
                    <a:pt x="75335" y="17478"/>
                    <a:pt x="75291" y="15608"/>
                  </a:cubicBezTo>
                  <a:lnTo>
                    <a:pt x="76450" y="15608"/>
                  </a:lnTo>
                  <a:lnTo>
                    <a:pt x="77558" y="15610"/>
                  </a:lnTo>
                  <a:cubicBezTo>
                    <a:pt x="77371" y="18874"/>
                    <a:pt x="77264" y="22232"/>
                    <a:pt x="77543" y="25487"/>
                  </a:cubicBezTo>
                  <a:cubicBezTo>
                    <a:pt x="76268" y="25915"/>
                    <a:pt x="74948" y="26192"/>
                    <a:pt x="73609" y="26312"/>
                  </a:cubicBezTo>
                  <a:cubicBezTo>
                    <a:pt x="73421" y="26328"/>
                    <a:pt x="73234" y="26336"/>
                    <a:pt x="73045" y="26346"/>
                  </a:cubicBezTo>
                  <a:cubicBezTo>
                    <a:pt x="73038" y="24656"/>
                    <a:pt x="73022" y="22967"/>
                    <a:pt x="73014" y="21277"/>
                  </a:cubicBezTo>
                  <a:cubicBezTo>
                    <a:pt x="73004" y="19432"/>
                    <a:pt x="73170" y="17480"/>
                    <a:pt x="72891" y="15651"/>
                  </a:cubicBezTo>
                  <a:cubicBezTo>
                    <a:pt x="72887" y="15637"/>
                    <a:pt x="72874" y="15630"/>
                    <a:pt x="72862" y="15630"/>
                  </a:cubicBezTo>
                  <a:cubicBezTo>
                    <a:pt x="72850" y="15630"/>
                    <a:pt x="72837" y="15637"/>
                    <a:pt x="72833" y="15651"/>
                  </a:cubicBezTo>
                  <a:cubicBezTo>
                    <a:pt x="72574" y="17360"/>
                    <a:pt x="72722" y="19176"/>
                    <a:pt x="72714" y="20902"/>
                  </a:cubicBezTo>
                  <a:cubicBezTo>
                    <a:pt x="72704" y="22724"/>
                    <a:pt x="72686" y="24545"/>
                    <a:pt x="72679" y="26367"/>
                  </a:cubicBezTo>
                  <a:cubicBezTo>
                    <a:pt x="72463" y="26375"/>
                    <a:pt x="72247" y="26379"/>
                    <a:pt x="72031" y="26379"/>
                  </a:cubicBezTo>
                  <a:cubicBezTo>
                    <a:pt x="71343" y="26379"/>
                    <a:pt x="70655" y="26341"/>
                    <a:pt x="69971" y="26267"/>
                  </a:cubicBezTo>
                  <a:cubicBezTo>
                    <a:pt x="70086" y="24542"/>
                    <a:pt x="70097" y="22832"/>
                    <a:pt x="70097" y="21098"/>
                  </a:cubicBezTo>
                  <a:lnTo>
                    <a:pt x="70097" y="18169"/>
                  </a:lnTo>
                  <a:cubicBezTo>
                    <a:pt x="70097" y="17353"/>
                    <a:pt x="70209" y="16418"/>
                    <a:pt x="70032" y="15603"/>
                  </a:cubicBezTo>
                  <a:close/>
                  <a:moveTo>
                    <a:pt x="13898" y="0"/>
                  </a:moveTo>
                  <a:cubicBezTo>
                    <a:pt x="13839" y="0"/>
                    <a:pt x="13782" y="27"/>
                    <a:pt x="13749" y="88"/>
                  </a:cubicBezTo>
                  <a:cubicBezTo>
                    <a:pt x="13306" y="925"/>
                    <a:pt x="12586" y="1627"/>
                    <a:pt x="11913" y="2283"/>
                  </a:cubicBezTo>
                  <a:cubicBezTo>
                    <a:pt x="11872" y="2322"/>
                    <a:pt x="11909" y="2385"/>
                    <a:pt x="11956" y="2385"/>
                  </a:cubicBezTo>
                  <a:cubicBezTo>
                    <a:pt x="11966" y="2385"/>
                    <a:pt x="11976" y="2382"/>
                    <a:pt x="11985" y="2376"/>
                  </a:cubicBezTo>
                  <a:cubicBezTo>
                    <a:pt x="12679" y="1968"/>
                    <a:pt x="13220" y="1422"/>
                    <a:pt x="13695" y="797"/>
                  </a:cubicBezTo>
                  <a:lnTo>
                    <a:pt x="13695" y="797"/>
                  </a:lnTo>
                  <a:cubicBezTo>
                    <a:pt x="13654" y="1915"/>
                    <a:pt x="13644" y="3036"/>
                    <a:pt x="13663" y="4158"/>
                  </a:cubicBezTo>
                  <a:cubicBezTo>
                    <a:pt x="13532" y="7793"/>
                    <a:pt x="13504" y="11436"/>
                    <a:pt x="13512" y="15080"/>
                  </a:cubicBezTo>
                  <a:cubicBezTo>
                    <a:pt x="9093" y="15078"/>
                    <a:pt x="4675" y="15076"/>
                    <a:pt x="256" y="15076"/>
                  </a:cubicBezTo>
                  <a:cubicBezTo>
                    <a:pt x="86" y="15076"/>
                    <a:pt x="0" y="15209"/>
                    <a:pt x="0" y="15344"/>
                  </a:cubicBezTo>
                  <a:cubicBezTo>
                    <a:pt x="0" y="15477"/>
                    <a:pt x="86" y="15610"/>
                    <a:pt x="256" y="15610"/>
                  </a:cubicBezTo>
                  <a:cubicBezTo>
                    <a:pt x="2077" y="15610"/>
                    <a:pt x="3898" y="15611"/>
                    <a:pt x="5719" y="15611"/>
                  </a:cubicBezTo>
                  <a:cubicBezTo>
                    <a:pt x="8295" y="15611"/>
                    <a:pt x="10870" y="15610"/>
                    <a:pt x="13445" y="15608"/>
                  </a:cubicBezTo>
                  <a:cubicBezTo>
                    <a:pt x="13447" y="15654"/>
                    <a:pt x="13473" y="15695"/>
                    <a:pt x="13514" y="15716"/>
                  </a:cubicBezTo>
                  <a:cubicBezTo>
                    <a:pt x="13529" y="20017"/>
                    <a:pt x="13590" y="24322"/>
                    <a:pt x="13593" y="28613"/>
                  </a:cubicBezTo>
                  <a:cubicBezTo>
                    <a:pt x="13593" y="28815"/>
                    <a:pt x="13748" y="28917"/>
                    <a:pt x="13904" y="28917"/>
                  </a:cubicBezTo>
                  <a:cubicBezTo>
                    <a:pt x="13905" y="28917"/>
                    <a:pt x="13907" y="28917"/>
                    <a:pt x="13908" y="28917"/>
                  </a:cubicBezTo>
                  <a:cubicBezTo>
                    <a:pt x="14065" y="28917"/>
                    <a:pt x="14223" y="28817"/>
                    <a:pt x="14223" y="28613"/>
                  </a:cubicBezTo>
                  <a:cubicBezTo>
                    <a:pt x="14226" y="24284"/>
                    <a:pt x="14288" y="19945"/>
                    <a:pt x="14303" y="15608"/>
                  </a:cubicBezTo>
                  <a:cubicBezTo>
                    <a:pt x="18982" y="15606"/>
                    <a:pt x="23660" y="15605"/>
                    <a:pt x="28339" y="15603"/>
                  </a:cubicBezTo>
                  <a:cubicBezTo>
                    <a:pt x="28339" y="15623"/>
                    <a:pt x="28340" y="15641"/>
                    <a:pt x="28342" y="15660"/>
                  </a:cubicBezTo>
                  <a:cubicBezTo>
                    <a:pt x="28343" y="15687"/>
                    <a:pt x="28364" y="15701"/>
                    <a:pt x="28384" y="15701"/>
                  </a:cubicBezTo>
                  <a:cubicBezTo>
                    <a:pt x="28405" y="15701"/>
                    <a:pt x="28426" y="15687"/>
                    <a:pt x="28427" y="15660"/>
                  </a:cubicBezTo>
                  <a:cubicBezTo>
                    <a:pt x="28429" y="15641"/>
                    <a:pt x="28429" y="15623"/>
                    <a:pt x="28430" y="15603"/>
                  </a:cubicBezTo>
                  <a:cubicBezTo>
                    <a:pt x="34644" y="15600"/>
                    <a:pt x="40858" y="15598"/>
                    <a:pt x="47072" y="15596"/>
                  </a:cubicBezTo>
                  <a:cubicBezTo>
                    <a:pt x="47086" y="15687"/>
                    <a:pt x="47164" y="15733"/>
                    <a:pt x="47242" y="15733"/>
                  </a:cubicBezTo>
                  <a:cubicBezTo>
                    <a:pt x="47320" y="15733"/>
                    <a:pt x="47398" y="15687"/>
                    <a:pt x="47412" y="15596"/>
                  </a:cubicBezTo>
                  <a:cubicBezTo>
                    <a:pt x="48786" y="15596"/>
                    <a:pt x="50161" y="15596"/>
                    <a:pt x="51536" y="15595"/>
                  </a:cubicBezTo>
                  <a:cubicBezTo>
                    <a:pt x="52274" y="16384"/>
                    <a:pt x="53017" y="17165"/>
                    <a:pt x="53777" y="17932"/>
                  </a:cubicBezTo>
                  <a:cubicBezTo>
                    <a:pt x="53793" y="18157"/>
                    <a:pt x="53809" y="18382"/>
                    <a:pt x="53839" y="18615"/>
                  </a:cubicBezTo>
                  <a:cubicBezTo>
                    <a:pt x="53839" y="18662"/>
                    <a:pt x="53875" y="18686"/>
                    <a:pt x="53910" y="18686"/>
                  </a:cubicBezTo>
                  <a:cubicBezTo>
                    <a:pt x="53946" y="18686"/>
                    <a:pt x="53982" y="18662"/>
                    <a:pt x="53982" y="18615"/>
                  </a:cubicBezTo>
                  <a:cubicBezTo>
                    <a:pt x="54001" y="18464"/>
                    <a:pt x="54011" y="18321"/>
                    <a:pt x="54024" y="18175"/>
                  </a:cubicBezTo>
                  <a:cubicBezTo>
                    <a:pt x="54662" y="18812"/>
                    <a:pt x="55309" y="19438"/>
                    <a:pt x="55976" y="20045"/>
                  </a:cubicBezTo>
                  <a:cubicBezTo>
                    <a:pt x="58658" y="22485"/>
                    <a:pt x="61672" y="24543"/>
                    <a:pt x="65107" y="25756"/>
                  </a:cubicBezTo>
                  <a:cubicBezTo>
                    <a:pt x="67326" y="26537"/>
                    <a:pt x="69660" y="26936"/>
                    <a:pt x="72009" y="26936"/>
                  </a:cubicBezTo>
                  <a:cubicBezTo>
                    <a:pt x="72233" y="26936"/>
                    <a:pt x="72458" y="26932"/>
                    <a:pt x="72682" y="26925"/>
                  </a:cubicBezTo>
                  <a:cubicBezTo>
                    <a:pt x="72695" y="27028"/>
                    <a:pt x="72770" y="27075"/>
                    <a:pt x="72852" y="27075"/>
                  </a:cubicBezTo>
                  <a:cubicBezTo>
                    <a:pt x="72856" y="27075"/>
                    <a:pt x="72860" y="27075"/>
                    <a:pt x="72865" y="27074"/>
                  </a:cubicBezTo>
                  <a:cubicBezTo>
                    <a:pt x="72869" y="27075"/>
                    <a:pt x="72873" y="27075"/>
                    <a:pt x="72877" y="27075"/>
                  </a:cubicBezTo>
                  <a:cubicBezTo>
                    <a:pt x="72961" y="27075"/>
                    <a:pt x="73042" y="27026"/>
                    <a:pt x="73048" y="26914"/>
                  </a:cubicBezTo>
                  <a:cubicBezTo>
                    <a:pt x="73048" y="26910"/>
                    <a:pt x="73050" y="26909"/>
                    <a:pt x="73050" y="26905"/>
                  </a:cubicBezTo>
                  <a:cubicBezTo>
                    <a:pt x="74428" y="26833"/>
                    <a:pt x="75794" y="26618"/>
                    <a:pt x="77110" y="26246"/>
                  </a:cubicBezTo>
                  <a:cubicBezTo>
                    <a:pt x="81070" y="25122"/>
                    <a:pt x="84502" y="22532"/>
                    <a:pt x="87039" y="19335"/>
                  </a:cubicBezTo>
                  <a:cubicBezTo>
                    <a:pt x="87299" y="19009"/>
                    <a:pt x="87555" y="18662"/>
                    <a:pt x="87807" y="18308"/>
                  </a:cubicBezTo>
                  <a:cubicBezTo>
                    <a:pt x="87812" y="18309"/>
                    <a:pt x="87816" y="18309"/>
                    <a:pt x="87820" y="18309"/>
                  </a:cubicBezTo>
                  <a:cubicBezTo>
                    <a:pt x="87854" y="18309"/>
                    <a:pt x="87884" y="18287"/>
                    <a:pt x="87892" y="18254"/>
                  </a:cubicBezTo>
                  <a:cubicBezTo>
                    <a:pt x="87901" y="18221"/>
                    <a:pt x="87904" y="18192"/>
                    <a:pt x="87910" y="18159"/>
                  </a:cubicBezTo>
                  <a:cubicBezTo>
                    <a:pt x="88481" y="17350"/>
                    <a:pt x="89003" y="16505"/>
                    <a:pt x="89471" y="15633"/>
                  </a:cubicBezTo>
                  <a:cubicBezTo>
                    <a:pt x="91490" y="15642"/>
                    <a:pt x="92611" y="15693"/>
                    <a:pt x="93802" y="15693"/>
                  </a:cubicBezTo>
                  <a:cubicBezTo>
                    <a:pt x="94807" y="15693"/>
                    <a:pt x="95862" y="15657"/>
                    <a:pt x="97550" y="15529"/>
                  </a:cubicBezTo>
                  <a:cubicBezTo>
                    <a:pt x="97563" y="15536"/>
                    <a:pt x="97574" y="15542"/>
                    <a:pt x="97586" y="15547"/>
                  </a:cubicBezTo>
                  <a:cubicBezTo>
                    <a:pt x="97023" y="16077"/>
                    <a:pt x="96541" y="16663"/>
                    <a:pt x="96022" y="17247"/>
                  </a:cubicBezTo>
                  <a:cubicBezTo>
                    <a:pt x="95990" y="17281"/>
                    <a:pt x="96021" y="17326"/>
                    <a:pt x="96057" y="17326"/>
                  </a:cubicBezTo>
                  <a:cubicBezTo>
                    <a:pt x="96067" y="17326"/>
                    <a:pt x="96078" y="17323"/>
                    <a:pt x="96088" y="17314"/>
                  </a:cubicBezTo>
                  <a:cubicBezTo>
                    <a:pt x="96744" y="16797"/>
                    <a:pt x="97363" y="16259"/>
                    <a:pt x="97976" y="15700"/>
                  </a:cubicBezTo>
                  <a:cubicBezTo>
                    <a:pt x="97987" y="15702"/>
                    <a:pt x="97998" y="15703"/>
                    <a:pt x="98008" y="15703"/>
                  </a:cubicBezTo>
                  <a:cubicBezTo>
                    <a:pt x="98090" y="15703"/>
                    <a:pt x="98164" y="15648"/>
                    <a:pt x="98188" y="15569"/>
                  </a:cubicBezTo>
                  <a:cubicBezTo>
                    <a:pt x="98199" y="15536"/>
                    <a:pt x="98207" y="15503"/>
                    <a:pt x="98221" y="15472"/>
                  </a:cubicBezTo>
                  <a:cubicBezTo>
                    <a:pt x="98287" y="15321"/>
                    <a:pt x="98181" y="15190"/>
                    <a:pt x="98053" y="15190"/>
                  </a:cubicBezTo>
                  <a:cubicBezTo>
                    <a:pt x="98043" y="15190"/>
                    <a:pt x="98032" y="15191"/>
                    <a:pt x="98022" y="15193"/>
                  </a:cubicBezTo>
                  <a:cubicBezTo>
                    <a:pt x="97884" y="15181"/>
                    <a:pt x="97756" y="15172"/>
                    <a:pt x="97630" y="15162"/>
                  </a:cubicBezTo>
                  <a:cubicBezTo>
                    <a:pt x="96846" y="14738"/>
                    <a:pt x="96336" y="13853"/>
                    <a:pt x="95497" y="13487"/>
                  </a:cubicBezTo>
                  <a:cubicBezTo>
                    <a:pt x="95493" y="13484"/>
                    <a:pt x="95488" y="13483"/>
                    <a:pt x="95483" y="13483"/>
                  </a:cubicBezTo>
                  <a:cubicBezTo>
                    <a:pt x="95457" y="13483"/>
                    <a:pt x="95437" y="13516"/>
                    <a:pt x="95458" y="13539"/>
                  </a:cubicBezTo>
                  <a:cubicBezTo>
                    <a:pt x="95931" y="14038"/>
                    <a:pt x="96387" y="14647"/>
                    <a:pt x="96934" y="15109"/>
                  </a:cubicBezTo>
                  <a:cubicBezTo>
                    <a:pt x="96054" y="15045"/>
                    <a:pt x="95612" y="15027"/>
                    <a:pt x="95131" y="15027"/>
                  </a:cubicBezTo>
                  <a:cubicBezTo>
                    <a:pt x="94559" y="15027"/>
                    <a:pt x="93932" y="15052"/>
                    <a:pt x="92451" y="15052"/>
                  </a:cubicBezTo>
                  <a:cubicBezTo>
                    <a:pt x="91556" y="15052"/>
                    <a:pt x="90660" y="15053"/>
                    <a:pt x="89764" y="15055"/>
                  </a:cubicBezTo>
                  <a:cubicBezTo>
                    <a:pt x="90885" y="12798"/>
                    <a:pt x="91621" y="10326"/>
                    <a:pt x="91493" y="7977"/>
                  </a:cubicBezTo>
                  <a:cubicBezTo>
                    <a:pt x="91491" y="7940"/>
                    <a:pt x="91462" y="7919"/>
                    <a:pt x="91433" y="7919"/>
                  </a:cubicBezTo>
                  <a:cubicBezTo>
                    <a:pt x="91410" y="7919"/>
                    <a:pt x="91387" y="7932"/>
                    <a:pt x="91378" y="7960"/>
                  </a:cubicBezTo>
                  <a:cubicBezTo>
                    <a:pt x="90747" y="10154"/>
                    <a:pt x="90299" y="12353"/>
                    <a:pt x="89357" y="14448"/>
                  </a:cubicBezTo>
                  <a:cubicBezTo>
                    <a:pt x="89265" y="14653"/>
                    <a:pt x="89167" y="14855"/>
                    <a:pt x="89069" y="15055"/>
                  </a:cubicBezTo>
                  <a:cubicBezTo>
                    <a:pt x="87021" y="15058"/>
                    <a:pt x="84974" y="15062"/>
                    <a:pt x="82927" y="15063"/>
                  </a:cubicBezTo>
                  <a:cubicBezTo>
                    <a:pt x="82039" y="15065"/>
                    <a:pt x="81152" y="15067"/>
                    <a:pt x="80266" y="15067"/>
                  </a:cubicBezTo>
                  <a:cubicBezTo>
                    <a:pt x="80263" y="15009"/>
                    <a:pt x="80263" y="14953"/>
                    <a:pt x="80260" y="14896"/>
                  </a:cubicBezTo>
                  <a:cubicBezTo>
                    <a:pt x="80260" y="14853"/>
                    <a:pt x="80228" y="14832"/>
                    <a:pt x="80196" y="14832"/>
                  </a:cubicBezTo>
                  <a:cubicBezTo>
                    <a:pt x="80164" y="14832"/>
                    <a:pt x="80132" y="14853"/>
                    <a:pt x="80132" y="14896"/>
                  </a:cubicBezTo>
                  <a:cubicBezTo>
                    <a:pt x="80130" y="14953"/>
                    <a:pt x="80130" y="15009"/>
                    <a:pt x="80127" y="15067"/>
                  </a:cubicBezTo>
                  <a:cubicBezTo>
                    <a:pt x="74710" y="15073"/>
                    <a:pt x="69295" y="15080"/>
                    <a:pt x="63878" y="15083"/>
                  </a:cubicBezTo>
                  <a:cubicBezTo>
                    <a:pt x="61845" y="15084"/>
                    <a:pt x="59812" y="15084"/>
                    <a:pt x="57778" y="15084"/>
                  </a:cubicBezTo>
                  <a:cubicBezTo>
                    <a:pt x="55745" y="15084"/>
                    <a:pt x="53712" y="15084"/>
                    <a:pt x="51678" y="15083"/>
                  </a:cubicBezTo>
                  <a:cubicBezTo>
                    <a:pt x="48467" y="11638"/>
                    <a:pt x="45220" y="7800"/>
                    <a:pt x="41324" y="5101"/>
                  </a:cubicBezTo>
                  <a:cubicBezTo>
                    <a:pt x="41314" y="5029"/>
                    <a:pt x="41308" y="4953"/>
                    <a:pt x="41295" y="4881"/>
                  </a:cubicBezTo>
                  <a:cubicBezTo>
                    <a:pt x="41291" y="4855"/>
                    <a:pt x="41266" y="4842"/>
                    <a:pt x="41242" y="4842"/>
                  </a:cubicBezTo>
                  <a:cubicBezTo>
                    <a:pt x="41218" y="4842"/>
                    <a:pt x="41194" y="4855"/>
                    <a:pt x="41190" y="4881"/>
                  </a:cubicBezTo>
                  <a:cubicBezTo>
                    <a:pt x="41183" y="4921"/>
                    <a:pt x="41180" y="4960"/>
                    <a:pt x="41173" y="4999"/>
                  </a:cubicBezTo>
                  <a:cubicBezTo>
                    <a:pt x="38850" y="3413"/>
                    <a:pt x="36293" y="2237"/>
                    <a:pt x="33376" y="1794"/>
                  </a:cubicBezTo>
                  <a:cubicBezTo>
                    <a:pt x="32520" y="1664"/>
                    <a:pt x="31654" y="1598"/>
                    <a:pt x="30790" y="1598"/>
                  </a:cubicBezTo>
                  <a:cubicBezTo>
                    <a:pt x="27472" y="1598"/>
                    <a:pt x="24174" y="2564"/>
                    <a:pt x="21478" y="4547"/>
                  </a:cubicBezTo>
                  <a:cubicBezTo>
                    <a:pt x="19552" y="5961"/>
                    <a:pt x="18086" y="7827"/>
                    <a:pt x="16798" y="9834"/>
                  </a:cubicBezTo>
                  <a:cubicBezTo>
                    <a:pt x="16792" y="9819"/>
                    <a:pt x="16777" y="9811"/>
                    <a:pt x="16762" y="9811"/>
                  </a:cubicBezTo>
                  <a:cubicBezTo>
                    <a:pt x="16746" y="9811"/>
                    <a:pt x="16730" y="9820"/>
                    <a:pt x="16726" y="9839"/>
                  </a:cubicBezTo>
                  <a:cubicBezTo>
                    <a:pt x="16715" y="9889"/>
                    <a:pt x="16708" y="9940"/>
                    <a:pt x="16698" y="9991"/>
                  </a:cubicBezTo>
                  <a:cubicBezTo>
                    <a:pt x="15850" y="11325"/>
                    <a:pt x="15077" y="12716"/>
                    <a:pt x="14303" y="14077"/>
                  </a:cubicBezTo>
                  <a:cubicBezTo>
                    <a:pt x="14305" y="10767"/>
                    <a:pt x="14272" y="7458"/>
                    <a:pt x="14152" y="4155"/>
                  </a:cubicBezTo>
                  <a:cubicBezTo>
                    <a:pt x="14174" y="2991"/>
                    <a:pt x="14162" y="1828"/>
                    <a:pt x="14118" y="667"/>
                  </a:cubicBezTo>
                  <a:lnTo>
                    <a:pt x="14118" y="667"/>
                  </a:lnTo>
                  <a:cubicBezTo>
                    <a:pt x="14651" y="1238"/>
                    <a:pt x="15143" y="1850"/>
                    <a:pt x="15642" y="2448"/>
                  </a:cubicBezTo>
                  <a:cubicBezTo>
                    <a:pt x="15649" y="2458"/>
                    <a:pt x="15658" y="2462"/>
                    <a:pt x="15667" y="2462"/>
                  </a:cubicBezTo>
                  <a:cubicBezTo>
                    <a:pt x="15694" y="2462"/>
                    <a:pt x="15720" y="2429"/>
                    <a:pt x="15704" y="2399"/>
                  </a:cubicBezTo>
                  <a:cubicBezTo>
                    <a:pt x="15228" y="1533"/>
                    <a:pt x="14808" y="700"/>
                    <a:pt x="14037" y="52"/>
                  </a:cubicBezTo>
                  <a:cubicBezTo>
                    <a:pt x="13998" y="19"/>
                    <a:pt x="13947" y="0"/>
                    <a:pt x="138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84" name="Google Shape;4184;p8"/>
            <p:cNvSpPr/>
            <p:nvPr/>
          </p:nvSpPr>
          <p:spPr>
            <a:xfrm>
              <a:off x="1841200" y="851225"/>
              <a:ext cx="473575" cy="142200"/>
            </a:xfrm>
            <a:custGeom>
              <a:avLst/>
              <a:gdLst/>
              <a:ahLst/>
              <a:cxnLst/>
              <a:rect l="l" t="t" r="r" b="b"/>
              <a:pathLst>
                <a:path w="18943" h="5688" extrusionOk="0">
                  <a:moveTo>
                    <a:pt x="6697" y="3575"/>
                  </a:moveTo>
                  <a:lnTo>
                    <a:pt x="6697" y="3575"/>
                  </a:lnTo>
                  <a:cubicBezTo>
                    <a:pt x="6802" y="4227"/>
                    <a:pt x="6432" y="4910"/>
                    <a:pt x="5757" y="5084"/>
                  </a:cubicBezTo>
                  <a:lnTo>
                    <a:pt x="5757" y="5082"/>
                  </a:lnTo>
                  <a:cubicBezTo>
                    <a:pt x="5862" y="4536"/>
                    <a:pt x="6264" y="4022"/>
                    <a:pt x="6697" y="3575"/>
                  </a:cubicBezTo>
                  <a:close/>
                  <a:moveTo>
                    <a:pt x="5507" y="0"/>
                  </a:moveTo>
                  <a:cubicBezTo>
                    <a:pt x="5474" y="0"/>
                    <a:pt x="5440" y="9"/>
                    <a:pt x="5406" y="30"/>
                  </a:cubicBezTo>
                  <a:cubicBezTo>
                    <a:pt x="5154" y="182"/>
                    <a:pt x="4972" y="361"/>
                    <a:pt x="4872" y="558"/>
                  </a:cubicBezTo>
                  <a:cubicBezTo>
                    <a:pt x="3221" y="2185"/>
                    <a:pt x="1313" y="3681"/>
                    <a:pt x="29" y="5602"/>
                  </a:cubicBezTo>
                  <a:cubicBezTo>
                    <a:pt x="0" y="5644"/>
                    <a:pt x="40" y="5687"/>
                    <a:pt x="82" y="5687"/>
                  </a:cubicBezTo>
                  <a:cubicBezTo>
                    <a:pt x="96" y="5687"/>
                    <a:pt x="109" y="5683"/>
                    <a:pt x="121" y="5673"/>
                  </a:cubicBezTo>
                  <a:cubicBezTo>
                    <a:pt x="1699" y="4196"/>
                    <a:pt x="3298" y="2713"/>
                    <a:pt x="4827" y="1176"/>
                  </a:cubicBezTo>
                  <a:cubicBezTo>
                    <a:pt x="4876" y="1329"/>
                    <a:pt x="4968" y="1485"/>
                    <a:pt x="5108" y="1644"/>
                  </a:cubicBezTo>
                  <a:cubicBezTo>
                    <a:pt x="5487" y="2077"/>
                    <a:pt x="5941" y="2430"/>
                    <a:pt x="6338" y="2846"/>
                  </a:cubicBezTo>
                  <a:cubicBezTo>
                    <a:pt x="6417" y="2930"/>
                    <a:pt x="6486" y="3025"/>
                    <a:pt x="6541" y="3125"/>
                  </a:cubicBezTo>
                  <a:cubicBezTo>
                    <a:pt x="5944" y="3729"/>
                    <a:pt x="5290" y="4501"/>
                    <a:pt x="5288" y="5346"/>
                  </a:cubicBezTo>
                  <a:cubicBezTo>
                    <a:pt x="5288" y="5456"/>
                    <a:pt x="5382" y="5566"/>
                    <a:pt x="5496" y="5566"/>
                  </a:cubicBezTo>
                  <a:cubicBezTo>
                    <a:pt x="5500" y="5566"/>
                    <a:pt x="5504" y="5566"/>
                    <a:pt x="5508" y="5566"/>
                  </a:cubicBezTo>
                  <a:cubicBezTo>
                    <a:pt x="6569" y="5497"/>
                    <a:pt x="7253" y="4733"/>
                    <a:pt x="7101" y="3642"/>
                  </a:cubicBezTo>
                  <a:cubicBezTo>
                    <a:pt x="7083" y="3512"/>
                    <a:pt x="7055" y="3384"/>
                    <a:pt x="7019" y="3258"/>
                  </a:cubicBezTo>
                  <a:cubicBezTo>
                    <a:pt x="7178" y="3107"/>
                    <a:pt x="7332" y="2966"/>
                    <a:pt x="7468" y="2836"/>
                  </a:cubicBezTo>
                  <a:cubicBezTo>
                    <a:pt x="8070" y="2269"/>
                    <a:pt x="8710" y="1742"/>
                    <a:pt x="9384" y="1262"/>
                  </a:cubicBezTo>
                  <a:lnTo>
                    <a:pt x="9384" y="1262"/>
                  </a:lnTo>
                  <a:cubicBezTo>
                    <a:pt x="9138" y="2643"/>
                    <a:pt x="9017" y="4040"/>
                    <a:pt x="9604" y="5361"/>
                  </a:cubicBezTo>
                  <a:cubicBezTo>
                    <a:pt x="9637" y="5435"/>
                    <a:pt x="9709" y="5467"/>
                    <a:pt x="9782" y="5467"/>
                  </a:cubicBezTo>
                  <a:cubicBezTo>
                    <a:pt x="9843" y="5467"/>
                    <a:pt x="9905" y="5445"/>
                    <a:pt x="9949" y="5405"/>
                  </a:cubicBezTo>
                  <a:cubicBezTo>
                    <a:pt x="10990" y="4444"/>
                    <a:pt x="11143" y="2759"/>
                    <a:pt x="12298" y="1939"/>
                  </a:cubicBezTo>
                  <a:cubicBezTo>
                    <a:pt x="12716" y="2661"/>
                    <a:pt x="12693" y="3529"/>
                    <a:pt x="12536" y="4336"/>
                  </a:cubicBezTo>
                  <a:cubicBezTo>
                    <a:pt x="12504" y="4500"/>
                    <a:pt x="12633" y="4607"/>
                    <a:pt x="12758" y="4607"/>
                  </a:cubicBezTo>
                  <a:cubicBezTo>
                    <a:pt x="12841" y="4607"/>
                    <a:pt x="12923" y="4560"/>
                    <a:pt x="12956" y="4452"/>
                  </a:cubicBezTo>
                  <a:cubicBezTo>
                    <a:pt x="13225" y="3571"/>
                    <a:pt x="13523" y="2572"/>
                    <a:pt x="14183" y="1895"/>
                  </a:cubicBezTo>
                  <a:lnTo>
                    <a:pt x="14183" y="1895"/>
                  </a:lnTo>
                  <a:cubicBezTo>
                    <a:pt x="14228" y="3043"/>
                    <a:pt x="14038" y="4795"/>
                    <a:pt x="15326" y="5176"/>
                  </a:cubicBezTo>
                  <a:cubicBezTo>
                    <a:pt x="15497" y="5226"/>
                    <a:pt x="15686" y="5250"/>
                    <a:pt x="15885" y="5250"/>
                  </a:cubicBezTo>
                  <a:cubicBezTo>
                    <a:pt x="17111" y="5250"/>
                    <a:pt x="18730" y="4352"/>
                    <a:pt x="18920" y="3204"/>
                  </a:cubicBezTo>
                  <a:cubicBezTo>
                    <a:pt x="18942" y="3069"/>
                    <a:pt x="18849" y="2981"/>
                    <a:pt x="18747" y="2981"/>
                  </a:cubicBezTo>
                  <a:cubicBezTo>
                    <a:pt x="18692" y="2981"/>
                    <a:pt x="18634" y="3007"/>
                    <a:pt x="18590" y="3064"/>
                  </a:cubicBezTo>
                  <a:cubicBezTo>
                    <a:pt x="18095" y="3723"/>
                    <a:pt x="16890" y="4703"/>
                    <a:pt x="15885" y="4703"/>
                  </a:cubicBezTo>
                  <a:cubicBezTo>
                    <a:pt x="15604" y="4703"/>
                    <a:pt x="15339" y="4627"/>
                    <a:pt x="15109" y="4446"/>
                  </a:cubicBezTo>
                  <a:cubicBezTo>
                    <a:pt x="14363" y="3857"/>
                    <a:pt x="14693" y="2221"/>
                    <a:pt x="14578" y="1381"/>
                  </a:cubicBezTo>
                  <a:cubicBezTo>
                    <a:pt x="14565" y="1285"/>
                    <a:pt x="14457" y="1218"/>
                    <a:pt x="14358" y="1218"/>
                  </a:cubicBezTo>
                  <a:cubicBezTo>
                    <a:pt x="14320" y="1218"/>
                    <a:pt x="14283" y="1228"/>
                    <a:pt x="14253" y="1250"/>
                  </a:cubicBezTo>
                  <a:cubicBezTo>
                    <a:pt x="13695" y="1673"/>
                    <a:pt x="13330" y="2254"/>
                    <a:pt x="13051" y="2884"/>
                  </a:cubicBezTo>
                  <a:cubicBezTo>
                    <a:pt x="13000" y="2398"/>
                    <a:pt x="12852" y="1931"/>
                    <a:pt x="12555" y="1521"/>
                  </a:cubicBezTo>
                  <a:cubicBezTo>
                    <a:pt x="12507" y="1454"/>
                    <a:pt x="12438" y="1411"/>
                    <a:pt x="12363" y="1411"/>
                  </a:cubicBezTo>
                  <a:cubicBezTo>
                    <a:pt x="12327" y="1411"/>
                    <a:pt x="12291" y="1421"/>
                    <a:pt x="12255" y="1442"/>
                  </a:cubicBezTo>
                  <a:cubicBezTo>
                    <a:pt x="10961" y="2188"/>
                    <a:pt x="10792" y="3783"/>
                    <a:pt x="9876" y="4848"/>
                  </a:cubicBezTo>
                  <a:cubicBezTo>
                    <a:pt x="9415" y="3552"/>
                    <a:pt x="9648" y="2156"/>
                    <a:pt x="9909" y="832"/>
                  </a:cubicBezTo>
                  <a:cubicBezTo>
                    <a:pt x="9936" y="696"/>
                    <a:pt x="9828" y="548"/>
                    <a:pt x="9697" y="548"/>
                  </a:cubicBezTo>
                  <a:cubicBezTo>
                    <a:pt x="9662" y="548"/>
                    <a:pt x="9624" y="559"/>
                    <a:pt x="9588" y="584"/>
                  </a:cubicBezTo>
                  <a:cubicBezTo>
                    <a:pt x="8607" y="1252"/>
                    <a:pt x="7685" y="2005"/>
                    <a:pt x="6835" y="2835"/>
                  </a:cubicBezTo>
                  <a:cubicBezTo>
                    <a:pt x="6725" y="2646"/>
                    <a:pt x="6579" y="2474"/>
                    <a:pt x="6386" y="2287"/>
                  </a:cubicBezTo>
                  <a:cubicBezTo>
                    <a:pt x="5997" y="1910"/>
                    <a:pt x="5050" y="1271"/>
                    <a:pt x="5278" y="720"/>
                  </a:cubicBezTo>
                  <a:cubicBezTo>
                    <a:pt x="5401" y="594"/>
                    <a:pt x="5528" y="471"/>
                    <a:pt x="5649" y="345"/>
                  </a:cubicBezTo>
                  <a:cubicBezTo>
                    <a:pt x="5780" y="210"/>
                    <a:pt x="5663" y="0"/>
                    <a:pt x="5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85" name="Google Shape;4185;p8"/>
            <p:cNvSpPr/>
            <p:nvPr/>
          </p:nvSpPr>
          <p:spPr>
            <a:xfrm>
              <a:off x="2084650" y="779800"/>
              <a:ext cx="22000" cy="24350"/>
            </a:xfrm>
            <a:custGeom>
              <a:avLst/>
              <a:gdLst/>
              <a:ahLst/>
              <a:cxnLst/>
              <a:rect l="l" t="t" r="r" b="b"/>
              <a:pathLst>
                <a:path w="880" h="974" extrusionOk="0">
                  <a:moveTo>
                    <a:pt x="527" y="0"/>
                  </a:moveTo>
                  <a:cubicBezTo>
                    <a:pt x="495" y="0"/>
                    <a:pt x="462" y="10"/>
                    <a:pt x="432" y="31"/>
                  </a:cubicBezTo>
                  <a:cubicBezTo>
                    <a:pt x="245" y="162"/>
                    <a:pt x="147" y="362"/>
                    <a:pt x="50" y="564"/>
                  </a:cubicBezTo>
                  <a:cubicBezTo>
                    <a:pt x="9" y="647"/>
                    <a:pt x="1" y="774"/>
                    <a:pt x="86" y="839"/>
                  </a:cubicBezTo>
                  <a:cubicBezTo>
                    <a:pt x="150" y="890"/>
                    <a:pt x="209" y="943"/>
                    <a:pt x="289" y="966"/>
                  </a:cubicBezTo>
                  <a:cubicBezTo>
                    <a:pt x="307" y="971"/>
                    <a:pt x="325" y="973"/>
                    <a:pt x="343" y="973"/>
                  </a:cubicBezTo>
                  <a:cubicBezTo>
                    <a:pt x="395" y="973"/>
                    <a:pt x="445" y="953"/>
                    <a:pt x="483" y="915"/>
                  </a:cubicBezTo>
                  <a:cubicBezTo>
                    <a:pt x="606" y="784"/>
                    <a:pt x="637" y="593"/>
                    <a:pt x="831" y="533"/>
                  </a:cubicBezTo>
                  <a:cubicBezTo>
                    <a:pt x="880" y="516"/>
                    <a:pt x="870" y="444"/>
                    <a:pt x="818" y="442"/>
                  </a:cubicBezTo>
                  <a:cubicBezTo>
                    <a:pt x="808" y="442"/>
                    <a:pt x="798" y="441"/>
                    <a:pt x="788" y="441"/>
                  </a:cubicBezTo>
                  <a:cubicBezTo>
                    <a:pt x="740" y="441"/>
                    <a:pt x="692" y="451"/>
                    <a:pt x="647" y="470"/>
                  </a:cubicBezTo>
                  <a:cubicBezTo>
                    <a:pt x="663" y="444"/>
                    <a:pt x="675" y="416"/>
                    <a:pt x="685" y="388"/>
                  </a:cubicBezTo>
                  <a:cubicBezTo>
                    <a:pt x="701" y="365"/>
                    <a:pt x="721" y="347"/>
                    <a:pt x="744" y="332"/>
                  </a:cubicBezTo>
                  <a:cubicBezTo>
                    <a:pt x="776" y="313"/>
                    <a:pt x="762" y="262"/>
                    <a:pt x="724" y="262"/>
                  </a:cubicBezTo>
                  <a:cubicBezTo>
                    <a:pt x="724" y="262"/>
                    <a:pt x="723" y="262"/>
                    <a:pt x="722" y="262"/>
                  </a:cubicBezTo>
                  <a:cubicBezTo>
                    <a:pt x="722" y="260"/>
                    <a:pt x="724" y="257"/>
                    <a:pt x="724" y="255"/>
                  </a:cubicBezTo>
                  <a:cubicBezTo>
                    <a:pt x="765" y="130"/>
                    <a:pt x="649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86" name="Google Shape;4186;p8"/>
            <p:cNvSpPr/>
            <p:nvPr/>
          </p:nvSpPr>
          <p:spPr>
            <a:xfrm>
              <a:off x="2347700" y="816325"/>
              <a:ext cx="252575" cy="164350"/>
            </a:xfrm>
            <a:custGeom>
              <a:avLst/>
              <a:gdLst/>
              <a:ahLst/>
              <a:cxnLst/>
              <a:rect l="l" t="t" r="r" b="b"/>
              <a:pathLst>
                <a:path w="10103" h="6574" extrusionOk="0">
                  <a:moveTo>
                    <a:pt x="1363" y="2046"/>
                  </a:moveTo>
                  <a:cubicBezTo>
                    <a:pt x="1405" y="2046"/>
                    <a:pt x="1450" y="2051"/>
                    <a:pt x="1496" y="2064"/>
                  </a:cubicBezTo>
                  <a:cubicBezTo>
                    <a:pt x="2036" y="2205"/>
                    <a:pt x="2536" y="2579"/>
                    <a:pt x="2994" y="2894"/>
                  </a:cubicBezTo>
                  <a:cubicBezTo>
                    <a:pt x="2625" y="3205"/>
                    <a:pt x="2262" y="3524"/>
                    <a:pt x="1846" y="3778"/>
                  </a:cubicBezTo>
                  <a:cubicBezTo>
                    <a:pt x="1688" y="3874"/>
                    <a:pt x="1548" y="3916"/>
                    <a:pt x="1426" y="3916"/>
                  </a:cubicBezTo>
                  <a:cubicBezTo>
                    <a:pt x="612" y="3916"/>
                    <a:pt x="612" y="2046"/>
                    <a:pt x="1363" y="2046"/>
                  </a:cubicBezTo>
                  <a:close/>
                  <a:moveTo>
                    <a:pt x="6769" y="1"/>
                  </a:moveTo>
                  <a:cubicBezTo>
                    <a:pt x="6752" y="1"/>
                    <a:pt x="6735" y="8"/>
                    <a:pt x="6721" y="25"/>
                  </a:cubicBezTo>
                  <a:cubicBezTo>
                    <a:pt x="5932" y="970"/>
                    <a:pt x="4892" y="1603"/>
                    <a:pt x="3857" y="2243"/>
                  </a:cubicBezTo>
                  <a:cubicBezTo>
                    <a:pt x="3698" y="2343"/>
                    <a:pt x="3544" y="2453"/>
                    <a:pt x="3394" y="2571"/>
                  </a:cubicBezTo>
                  <a:cubicBezTo>
                    <a:pt x="3178" y="2433"/>
                    <a:pt x="2960" y="2297"/>
                    <a:pt x="2737" y="2167"/>
                  </a:cubicBezTo>
                  <a:cubicBezTo>
                    <a:pt x="2319" y="1923"/>
                    <a:pt x="1776" y="1581"/>
                    <a:pt x="1263" y="1581"/>
                  </a:cubicBezTo>
                  <a:cubicBezTo>
                    <a:pt x="1222" y="1581"/>
                    <a:pt x="1181" y="1583"/>
                    <a:pt x="1140" y="1588"/>
                  </a:cubicBezTo>
                  <a:cubicBezTo>
                    <a:pt x="1" y="1714"/>
                    <a:pt x="152" y="4387"/>
                    <a:pt x="1339" y="4387"/>
                  </a:cubicBezTo>
                  <a:cubicBezTo>
                    <a:pt x="1371" y="4387"/>
                    <a:pt x="1403" y="4385"/>
                    <a:pt x="1436" y="4382"/>
                  </a:cubicBezTo>
                  <a:cubicBezTo>
                    <a:pt x="2133" y="4300"/>
                    <a:pt x="2799" y="3675"/>
                    <a:pt x="3357" y="3148"/>
                  </a:cubicBezTo>
                  <a:cubicBezTo>
                    <a:pt x="4593" y="4004"/>
                    <a:pt x="5789" y="4920"/>
                    <a:pt x="7089" y="5684"/>
                  </a:cubicBezTo>
                  <a:cubicBezTo>
                    <a:pt x="7623" y="5998"/>
                    <a:pt x="8552" y="6574"/>
                    <a:pt x="9321" y="6574"/>
                  </a:cubicBezTo>
                  <a:cubicBezTo>
                    <a:pt x="9596" y="6574"/>
                    <a:pt x="9850" y="6500"/>
                    <a:pt x="10059" y="6316"/>
                  </a:cubicBezTo>
                  <a:cubicBezTo>
                    <a:pt x="10102" y="6278"/>
                    <a:pt x="10076" y="6214"/>
                    <a:pt x="10030" y="6198"/>
                  </a:cubicBezTo>
                  <a:cubicBezTo>
                    <a:pt x="9305" y="5943"/>
                    <a:pt x="8588" y="5787"/>
                    <a:pt x="7891" y="5445"/>
                  </a:cubicBezTo>
                  <a:cubicBezTo>
                    <a:pt x="6920" y="4964"/>
                    <a:pt x="6021" y="4337"/>
                    <a:pt x="5127" y="3729"/>
                  </a:cubicBezTo>
                  <a:cubicBezTo>
                    <a:pt x="4666" y="3414"/>
                    <a:pt x="4206" y="3099"/>
                    <a:pt x="3739" y="2792"/>
                  </a:cubicBezTo>
                  <a:cubicBezTo>
                    <a:pt x="3747" y="2786"/>
                    <a:pt x="3755" y="2779"/>
                    <a:pt x="3762" y="2772"/>
                  </a:cubicBezTo>
                  <a:cubicBezTo>
                    <a:pt x="4820" y="1844"/>
                    <a:pt x="6103" y="1403"/>
                    <a:pt x="6836" y="112"/>
                  </a:cubicBezTo>
                  <a:cubicBezTo>
                    <a:pt x="6865" y="60"/>
                    <a:pt x="6817" y="1"/>
                    <a:pt x="6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87" name="Google Shape;4187;p8"/>
            <p:cNvSpPr/>
            <p:nvPr/>
          </p:nvSpPr>
          <p:spPr>
            <a:xfrm>
              <a:off x="908975" y="941350"/>
              <a:ext cx="16700" cy="152250"/>
            </a:xfrm>
            <a:custGeom>
              <a:avLst/>
              <a:gdLst/>
              <a:ahLst/>
              <a:cxnLst/>
              <a:rect l="l" t="t" r="r" b="b"/>
              <a:pathLst>
                <a:path w="668" h="6090" extrusionOk="0">
                  <a:moveTo>
                    <a:pt x="319" y="1"/>
                  </a:moveTo>
                  <a:cubicBezTo>
                    <a:pt x="309" y="1"/>
                    <a:pt x="299" y="7"/>
                    <a:pt x="299" y="20"/>
                  </a:cubicBezTo>
                  <a:cubicBezTo>
                    <a:pt x="0" y="870"/>
                    <a:pt x="154" y="1927"/>
                    <a:pt x="153" y="2816"/>
                  </a:cubicBezTo>
                  <a:cubicBezTo>
                    <a:pt x="151" y="3895"/>
                    <a:pt x="174" y="4951"/>
                    <a:pt x="254" y="6026"/>
                  </a:cubicBezTo>
                  <a:cubicBezTo>
                    <a:pt x="254" y="6069"/>
                    <a:pt x="286" y="6090"/>
                    <a:pt x="318" y="6090"/>
                  </a:cubicBezTo>
                  <a:cubicBezTo>
                    <a:pt x="350" y="6090"/>
                    <a:pt x="382" y="6069"/>
                    <a:pt x="382" y="6026"/>
                  </a:cubicBezTo>
                  <a:cubicBezTo>
                    <a:pt x="454" y="5056"/>
                    <a:pt x="486" y="4108"/>
                    <a:pt x="484" y="3134"/>
                  </a:cubicBezTo>
                  <a:cubicBezTo>
                    <a:pt x="482" y="2153"/>
                    <a:pt x="668" y="955"/>
                    <a:pt x="340" y="20"/>
                  </a:cubicBezTo>
                  <a:cubicBezTo>
                    <a:pt x="340" y="7"/>
                    <a:pt x="329" y="1"/>
                    <a:pt x="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88" name="Google Shape;4188;p8"/>
            <p:cNvSpPr/>
            <p:nvPr/>
          </p:nvSpPr>
          <p:spPr>
            <a:xfrm>
              <a:off x="640350" y="927500"/>
              <a:ext cx="90225" cy="92625"/>
            </a:xfrm>
            <a:custGeom>
              <a:avLst/>
              <a:gdLst/>
              <a:ahLst/>
              <a:cxnLst/>
              <a:rect l="l" t="t" r="r" b="b"/>
              <a:pathLst>
                <a:path w="3609" h="3705" extrusionOk="0">
                  <a:moveTo>
                    <a:pt x="1906" y="609"/>
                  </a:moveTo>
                  <a:cubicBezTo>
                    <a:pt x="2377" y="609"/>
                    <a:pt x="2729" y="1142"/>
                    <a:pt x="2832" y="1605"/>
                  </a:cubicBezTo>
                  <a:cubicBezTo>
                    <a:pt x="2963" y="2198"/>
                    <a:pt x="2741" y="2928"/>
                    <a:pt x="2108" y="3099"/>
                  </a:cubicBezTo>
                  <a:cubicBezTo>
                    <a:pt x="2058" y="3112"/>
                    <a:pt x="2009" y="3119"/>
                    <a:pt x="1962" y="3119"/>
                  </a:cubicBezTo>
                  <a:cubicBezTo>
                    <a:pt x="1621" y="3119"/>
                    <a:pt x="1346" y="2792"/>
                    <a:pt x="1152" y="2405"/>
                  </a:cubicBezTo>
                  <a:cubicBezTo>
                    <a:pt x="1157" y="2394"/>
                    <a:pt x="1158" y="2382"/>
                    <a:pt x="1160" y="2371"/>
                  </a:cubicBezTo>
                  <a:cubicBezTo>
                    <a:pt x="1191" y="1764"/>
                    <a:pt x="809" y="1222"/>
                    <a:pt x="1452" y="770"/>
                  </a:cubicBezTo>
                  <a:cubicBezTo>
                    <a:pt x="1612" y="657"/>
                    <a:pt x="1764" y="609"/>
                    <a:pt x="1906" y="609"/>
                  </a:cubicBezTo>
                  <a:close/>
                  <a:moveTo>
                    <a:pt x="1904" y="0"/>
                  </a:moveTo>
                  <a:cubicBezTo>
                    <a:pt x="1684" y="0"/>
                    <a:pt x="1455" y="46"/>
                    <a:pt x="1227" y="145"/>
                  </a:cubicBezTo>
                  <a:cubicBezTo>
                    <a:pt x="561" y="432"/>
                    <a:pt x="0" y="2011"/>
                    <a:pt x="729" y="2399"/>
                  </a:cubicBezTo>
                  <a:cubicBezTo>
                    <a:pt x="888" y="3076"/>
                    <a:pt x="1355" y="3691"/>
                    <a:pt x="2067" y="3704"/>
                  </a:cubicBezTo>
                  <a:cubicBezTo>
                    <a:pt x="2077" y="3705"/>
                    <a:pt x="2087" y="3705"/>
                    <a:pt x="2096" y="3705"/>
                  </a:cubicBezTo>
                  <a:cubicBezTo>
                    <a:pt x="3254" y="3705"/>
                    <a:pt x="3608" y="2343"/>
                    <a:pt x="3473" y="1427"/>
                  </a:cubicBezTo>
                  <a:cubicBezTo>
                    <a:pt x="3345" y="567"/>
                    <a:pt x="2678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4189" name="Google Shape;4189;p8"/>
          <p:cNvSpPr/>
          <p:nvPr/>
        </p:nvSpPr>
        <p:spPr>
          <a:xfrm rot="2127818">
            <a:off x="1392066" y="-1850861"/>
            <a:ext cx="9569360" cy="5397044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1068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4190" name="Google Shape;4190;p8"/>
          <p:cNvSpPr txBox="1">
            <a:spLocks noGrp="1"/>
          </p:cNvSpPr>
          <p:nvPr>
            <p:ph type="title"/>
          </p:nvPr>
        </p:nvSpPr>
        <p:spPr>
          <a:xfrm>
            <a:off x="3563950" y="535000"/>
            <a:ext cx="4864800" cy="21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525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87607848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 preserve="1">
  <p:cSld name="Section title and description">
    <p:spTree>
      <p:nvGrpSpPr>
        <p:cNvPr id="1" name="Shape 4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2" name="Google Shape;4192;p9"/>
          <p:cNvGrpSpPr/>
          <p:nvPr/>
        </p:nvGrpSpPr>
        <p:grpSpPr>
          <a:xfrm>
            <a:off x="586707" y="11"/>
            <a:ext cx="8557400" cy="5468134"/>
            <a:chOff x="455625" y="715025"/>
            <a:chExt cx="6705375" cy="4284700"/>
          </a:xfrm>
        </p:grpSpPr>
        <p:sp>
          <p:nvSpPr>
            <p:cNvPr id="4193" name="Google Shape;4193;p9"/>
            <p:cNvSpPr/>
            <p:nvPr/>
          </p:nvSpPr>
          <p:spPr>
            <a:xfrm>
              <a:off x="575825" y="1655075"/>
              <a:ext cx="63900" cy="187775"/>
            </a:xfrm>
            <a:custGeom>
              <a:avLst/>
              <a:gdLst/>
              <a:ahLst/>
              <a:cxnLst/>
              <a:rect l="l" t="t" r="r" b="b"/>
              <a:pathLst>
                <a:path w="2556" h="7511" extrusionOk="0">
                  <a:moveTo>
                    <a:pt x="2301" y="1"/>
                  </a:moveTo>
                  <a:cubicBezTo>
                    <a:pt x="2238" y="1"/>
                    <a:pt x="2176" y="33"/>
                    <a:pt x="2137" y="111"/>
                  </a:cubicBezTo>
                  <a:cubicBezTo>
                    <a:pt x="1777" y="820"/>
                    <a:pt x="1328" y="1488"/>
                    <a:pt x="893" y="2151"/>
                  </a:cubicBezTo>
                  <a:cubicBezTo>
                    <a:pt x="609" y="2587"/>
                    <a:pt x="40" y="3176"/>
                    <a:pt x="1" y="3714"/>
                  </a:cubicBezTo>
                  <a:cubicBezTo>
                    <a:pt x="1" y="3732"/>
                    <a:pt x="16" y="3746"/>
                    <a:pt x="34" y="3746"/>
                  </a:cubicBezTo>
                  <a:cubicBezTo>
                    <a:pt x="37" y="3746"/>
                    <a:pt x="40" y="3746"/>
                    <a:pt x="44" y="3745"/>
                  </a:cubicBezTo>
                  <a:cubicBezTo>
                    <a:pt x="500" y="3596"/>
                    <a:pt x="841" y="2926"/>
                    <a:pt x="1098" y="2556"/>
                  </a:cubicBezTo>
                  <a:cubicBezTo>
                    <a:pt x="1402" y="2119"/>
                    <a:pt x="1682" y="1668"/>
                    <a:pt x="1960" y="1217"/>
                  </a:cubicBezTo>
                  <a:lnTo>
                    <a:pt x="1960" y="1217"/>
                  </a:lnTo>
                  <a:cubicBezTo>
                    <a:pt x="1899" y="1967"/>
                    <a:pt x="1917" y="2739"/>
                    <a:pt x="1899" y="3464"/>
                  </a:cubicBezTo>
                  <a:cubicBezTo>
                    <a:pt x="1866" y="4713"/>
                    <a:pt x="1825" y="5969"/>
                    <a:pt x="1855" y="7218"/>
                  </a:cubicBezTo>
                  <a:cubicBezTo>
                    <a:pt x="1856" y="7314"/>
                    <a:pt x="1920" y="7417"/>
                    <a:pt x="2019" y="7437"/>
                  </a:cubicBezTo>
                  <a:lnTo>
                    <a:pt x="2019" y="7437"/>
                  </a:lnTo>
                  <a:cubicBezTo>
                    <a:pt x="2002" y="7434"/>
                    <a:pt x="1995" y="7432"/>
                    <a:pt x="1993" y="7432"/>
                  </a:cubicBezTo>
                  <a:cubicBezTo>
                    <a:pt x="1990" y="7432"/>
                    <a:pt x="2014" y="7439"/>
                    <a:pt x="2014" y="7446"/>
                  </a:cubicBezTo>
                  <a:cubicBezTo>
                    <a:pt x="2014" y="7489"/>
                    <a:pt x="2047" y="7511"/>
                    <a:pt x="2080" y="7511"/>
                  </a:cubicBezTo>
                  <a:cubicBezTo>
                    <a:pt x="2113" y="7511"/>
                    <a:pt x="2147" y="7489"/>
                    <a:pt x="2147" y="7446"/>
                  </a:cubicBezTo>
                  <a:cubicBezTo>
                    <a:pt x="2147" y="7439"/>
                    <a:pt x="2170" y="7432"/>
                    <a:pt x="2168" y="7432"/>
                  </a:cubicBezTo>
                  <a:cubicBezTo>
                    <a:pt x="2166" y="7432"/>
                    <a:pt x="2160" y="7434"/>
                    <a:pt x="2145" y="7437"/>
                  </a:cubicBezTo>
                  <a:lnTo>
                    <a:pt x="2145" y="7437"/>
                  </a:lnTo>
                  <a:cubicBezTo>
                    <a:pt x="2243" y="7416"/>
                    <a:pt x="2306" y="7314"/>
                    <a:pt x="2309" y="7218"/>
                  </a:cubicBezTo>
                  <a:cubicBezTo>
                    <a:pt x="2376" y="4931"/>
                    <a:pt x="2153" y="2543"/>
                    <a:pt x="2530" y="277"/>
                  </a:cubicBezTo>
                  <a:cubicBezTo>
                    <a:pt x="2555" y="128"/>
                    <a:pt x="2426" y="1"/>
                    <a:pt x="23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94" name="Google Shape;4194;p9"/>
            <p:cNvSpPr/>
            <p:nvPr/>
          </p:nvSpPr>
          <p:spPr>
            <a:xfrm>
              <a:off x="666925" y="1675450"/>
              <a:ext cx="110250" cy="156725"/>
            </a:xfrm>
            <a:custGeom>
              <a:avLst/>
              <a:gdLst/>
              <a:ahLst/>
              <a:cxnLst/>
              <a:rect l="l" t="t" r="r" b="b"/>
              <a:pathLst>
                <a:path w="4410" h="6269" extrusionOk="0">
                  <a:moveTo>
                    <a:pt x="2126" y="541"/>
                  </a:moveTo>
                  <a:cubicBezTo>
                    <a:pt x="2599" y="541"/>
                    <a:pt x="3071" y="895"/>
                    <a:pt x="3314" y="1329"/>
                  </a:cubicBezTo>
                  <a:cubicBezTo>
                    <a:pt x="3891" y="2362"/>
                    <a:pt x="3760" y="3921"/>
                    <a:pt x="3261" y="4951"/>
                  </a:cubicBezTo>
                  <a:cubicBezTo>
                    <a:pt x="3026" y="5438"/>
                    <a:pt x="2630" y="5780"/>
                    <a:pt x="2112" y="5780"/>
                  </a:cubicBezTo>
                  <a:cubicBezTo>
                    <a:pt x="2031" y="5780"/>
                    <a:pt x="1948" y="5772"/>
                    <a:pt x="1862" y="5755"/>
                  </a:cubicBezTo>
                  <a:cubicBezTo>
                    <a:pt x="1244" y="5630"/>
                    <a:pt x="963" y="4931"/>
                    <a:pt x="802" y="4401"/>
                  </a:cubicBezTo>
                  <a:cubicBezTo>
                    <a:pt x="660" y="3927"/>
                    <a:pt x="609" y="3443"/>
                    <a:pt x="589" y="2958"/>
                  </a:cubicBezTo>
                  <a:lnTo>
                    <a:pt x="589" y="2958"/>
                  </a:lnTo>
                  <a:cubicBezTo>
                    <a:pt x="596" y="2960"/>
                    <a:pt x="604" y="2961"/>
                    <a:pt x="612" y="2961"/>
                  </a:cubicBezTo>
                  <a:cubicBezTo>
                    <a:pt x="638" y="2961"/>
                    <a:pt x="663" y="2947"/>
                    <a:pt x="670" y="2915"/>
                  </a:cubicBezTo>
                  <a:cubicBezTo>
                    <a:pt x="816" y="2197"/>
                    <a:pt x="889" y="1445"/>
                    <a:pt x="1404" y="881"/>
                  </a:cubicBezTo>
                  <a:cubicBezTo>
                    <a:pt x="1623" y="641"/>
                    <a:pt x="1875" y="541"/>
                    <a:pt x="2126" y="541"/>
                  </a:cubicBezTo>
                  <a:close/>
                  <a:moveTo>
                    <a:pt x="2217" y="0"/>
                  </a:moveTo>
                  <a:cubicBezTo>
                    <a:pt x="1529" y="0"/>
                    <a:pt x="879" y="498"/>
                    <a:pt x="540" y="1140"/>
                  </a:cubicBezTo>
                  <a:cubicBezTo>
                    <a:pt x="538" y="1124"/>
                    <a:pt x="538" y="1107"/>
                    <a:pt x="537" y="1091"/>
                  </a:cubicBezTo>
                  <a:cubicBezTo>
                    <a:pt x="534" y="1061"/>
                    <a:pt x="507" y="1042"/>
                    <a:pt x="482" y="1042"/>
                  </a:cubicBezTo>
                  <a:cubicBezTo>
                    <a:pt x="462" y="1042"/>
                    <a:pt x="443" y="1053"/>
                    <a:pt x="437" y="1078"/>
                  </a:cubicBezTo>
                  <a:cubicBezTo>
                    <a:pt x="94" y="2376"/>
                    <a:pt x="0" y="4561"/>
                    <a:pt x="919" y="5655"/>
                  </a:cubicBezTo>
                  <a:cubicBezTo>
                    <a:pt x="1282" y="6089"/>
                    <a:pt x="1682" y="6269"/>
                    <a:pt x="2070" y="6269"/>
                  </a:cubicBezTo>
                  <a:cubicBezTo>
                    <a:pt x="2855" y="6269"/>
                    <a:pt x="3596" y="5536"/>
                    <a:pt x="3914" y="4687"/>
                  </a:cubicBezTo>
                  <a:cubicBezTo>
                    <a:pt x="4410" y="3360"/>
                    <a:pt x="4351" y="1263"/>
                    <a:pt x="3138" y="330"/>
                  </a:cubicBezTo>
                  <a:cubicBezTo>
                    <a:pt x="2840" y="100"/>
                    <a:pt x="2525" y="0"/>
                    <a:pt x="2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95" name="Google Shape;4195;p9"/>
            <p:cNvSpPr/>
            <p:nvPr/>
          </p:nvSpPr>
          <p:spPr>
            <a:xfrm>
              <a:off x="795575" y="1670150"/>
              <a:ext cx="119350" cy="157775"/>
            </a:xfrm>
            <a:custGeom>
              <a:avLst/>
              <a:gdLst/>
              <a:ahLst/>
              <a:cxnLst/>
              <a:rect l="l" t="t" r="r" b="b"/>
              <a:pathLst>
                <a:path w="4774" h="6311" extrusionOk="0">
                  <a:moveTo>
                    <a:pt x="2377" y="648"/>
                  </a:moveTo>
                  <a:cubicBezTo>
                    <a:pt x="2845" y="648"/>
                    <a:pt x="3312" y="898"/>
                    <a:pt x="3576" y="1351"/>
                  </a:cubicBezTo>
                  <a:cubicBezTo>
                    <a:pt x="4154" y="2341"/>
                    <a:pt x="3962" y="3890"/>
                    <a:pt x="3471" y="4868"/>
                  </a:cubicBezTo>
                  <a:cubicBezTo>
                    <a:pt x="3170" y="5468"/>
                    <a:pt x="2714" y="5729"/>
                    <a:pt x="2254" y="5729"/>
                  </a:cubicBezTo>
                  <a:cubicBezTo>
                    <a:pt x="1660" y="5729"/>
                    <a:pt x="1058" y="5295"/>
                    <a:pt x="773" y="4599"/>
                  </a:cubicBezTo>
                  <a:cubicBezTo>
                    <a:pt x="535" y="4016"/>
                    <a:pt x="425" y="3372"/>
                    <a:pt x="427" y="2732"/>
                  </a:cubicBezTo>
                  <a:lnTo>
                    <a:pt x="427" y="2732"/>
                  </a:lnTo>
                  <a:cubicBezTo>
                    <a:pt x="454" y="2755"/>
                    <a:pt x="491" y="2768"/>
                    <a:pt x="527" y="2768"/>
                  </a:cubicBezTo>
                  <a:cubicBezTo>
                    <a:pt x="574" y="2768"/>
                    <a:pt x="619" y="2746"/>
                    <a:pt x="642" y="2701"/>
                  </a:cubicBezTo>
                  <a:cubicBezTo>
                    <a:pt x="916" y="2133"/>
                    <a:pt x="980" y="1546"/>
                    <a:pt x="1427" y="1067"/>
                  </a:cubicBezTo>
                  <a:cubicBezTo>
                    <a:pt x="1693" y="781"/>
                    <a:pt x="2036" y="648"/>
                    <a:pt x="2377" y="648"/>
                  </a:cubicBezTo>
                  <a:close/>
                  <a:moveTo>
                    <a:pt x="2477" y="1"/>
                  </a:moveTo>
                  <a:cubicBezTo>
                    <a:pt x="1326" y="1"/>
                    <a:pt x="85" y="1128"/>
                    <a:pt x="255" y="2250"/>
                  </a:cubicBezTo>
                  <a:cubicBezTo>
                    <a:pt x="0" y="3383"/>
                    <a:pt x="166" y="4753"/>
                    <a:pt x="819" y="5632"/>
                  </a:cubicBezTo>
                  <a:cubicBezTo>
                    <a:pt x="1176" y="6113"/>
                    <a:pt x="1624" y="6310"/>
                    <a:pt x="2078" y="6310"/>
                  </a:cubicBezTo>
                  <a:cubicBezTo>
                    <a:pt x="2915" y="6310"/>
                    <a:pt x="3774" y="5640"/>
                    <a:pt x="4134" y="4830"/>
                  </a:cubicBezTo>
                  <a:cubicBezTo>
                    <a:pt x="4774" y="3396"/>
                    <a:pt x="4743" y="1267"/>
                    <a:pt x="3381" y="284"/>
                  </a:cubicBezTo>
                  <a:cubicBezTo>
                    <a:pt x="3108" y="87"/>
                    <a:pt x="2796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96" name="Google Shape;4196;p9"/>
            <p:cNvSpPr/>
            <p:nvPr/>
          </p:nvSpPr>
          <p:spPr>
            <a:xfrm>
              <a:off x="942825" y="1648250"/>
              <a:ext cx="68200" cy="189925"/>
            </a:xfrm>
            <a:custGeom>
              <a:avLst/>
              <a:gdLst/>
              <a:ahLst/>
              <a:cxnLst/>
              <a:rect l="l" t="t" r="r" b="b"/>
              <a:pathLst>
                <a:path w="2728" h="7597" extrusionOk="0">
                  <a:moveTo>
                    <a:pt x="2107" y="0"/>
                  </a:moveTo>
                  <a:cubicBezTo>
                    <a:pt x="2103" y="0"/>
                    <a:pt x="2100" y="0"/>
                    <a:pt x="2096" y="1"/>
                  </a:cubicBezTo>
                  <a:cubicBezTo>
                    <a:pt x="1796" y="19"/>
                    <a:pt x="1769" y="120"/>
                    <a:pt x="1594" y="388"/>
                  </a:cubicBezTo>
                  <a:cubicBezTo>
                    <a:pt x="1108" y="1124"/>
                    <a:pt x="583" y="1835"/>
                    <a:pt x="21" y="2514"/>
                  </a:cubicBezTo>
                  <a:cubicBezTo>
                    <a:pt x="1" y="2539"/>
                    <a:pt x="19" y="2580"/>
                    <a:pt x="47" y="2580"/>
                  </a:cubicBezTo>
                  <a:cubicBezTo>
                    <a:pt x="54" y="2580"/>
                    <a:pt x="61" y="2578"/>
                    <a:pt x="68" y="2573"/>
                  </a:cubicBezTo>
                  <a:cubicBezTo>
                    <a:pt x="496" y="2302"/>
                    <a:pt x="843" y="1989"/>
                    <a:pt x="1187" y="1616"/>
                  </a:cubicBezTo>
                  <a:cubicBezTo>
                    <a:pt x="1281" y="1515"/>
                    <a:pt x="1548" y="1114"/>
                    <a:pt x="1774" y="822"/>
                  </a:cubicBezTo>
                  <a:lnTo>
                    <a:pt x="1774" y="822"/>
                  </a:lnTo>
                  <a:cubicBezTo>
                    <a:pt x="1689" y="1833"/>
                    <a:pt x="1794" y="2858"/>
                    <a:pt x="1861" y="3865"/>
                  </a:cubicBezTo>
                  <a:cubicBezTo>
                    <a:pt x="1909" y="4561"/>
                    <a:pt x="1935" y="5257"/>
                    <a:pt x="1897" y="5954"/>
                  </a:cubicBezTo>
                  <a:cubicBezTo>
                    <a:pt x="1868" y="6479"/>
                    <a:pt x="1618" y="6990"/>
                    <a:pt x="1741" y="7510"/>
                  </a:cubicBezTo>
                  <a:cubicBezTo>
                    <a:pt x="1757" y="7564"/>
                    <a:pt x="1805" y="7596"/>
                    <a:pt x="1857" y="7596"/>
                  </a:cubicBezTo>
                  <a:cubicBezTo>
                    <a:pt x="1876" y="7596"/>
                    <a:pt x="1897" y="7592"/>
                    <a:pt x="1915" y="7581"/>
                  </a:cubicBezTo>
                  <a:cubicBezTo>
                    <a:pt x="2727" y="7092"/>
                    <a:pt x="2519" y="5465"/>
                    <a:pt x="2485" y="4673"/>
                  </a:cubicBezTo>
                  <a:cubicBezTo>
                    <a:pt x="2421" y="3195"/>
                    <a:pt x="2184" y="1733"/>
                    <a:pt x="2348" y="252"/>
                  </a:cubicBezTo>
                  <a:cubicBezTo>
                    <a:pt x="2361" y="126"/>
                    <a:pt x="2230" y="0"/>
                    <a:pt x="2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97" name="Google Shape;4197;p9"/>
            <p:cNvSpPr/>
            <p:nvPr/>
          </p:nvSpPr>
          <p:spPr>
            <a:xfrm>
              <a:off x="576575" y="1909675"/>
              <a:ext cx="50550" cy="176500"/>
            </a:xfrm>
            <a:custGeom>
              <a:avLst/>
              <a:gdLst/>
              <a:ahLst/>
              <a:cxnLst/>
              <a:rect l="l" t="t" r="r" b="b"/>
              <a:pathLst>
                <a:path w="2022" h="7060" extrusionOk="0">
                  <a:moveTo>
                    <a:pt x="1586" y="1"/>
                  </a:moveTo>
                  <a:cubicBezTo>
                    <a:pt x="1580" y="1"/>
                    <a:pt x="1575" y="1"/>
                    <a:pt x="1570" y="1"/>
                  </a:cubicBezTo>
                  <a:cubicBezTo>
                    <a:pt x="1257" y="28"/>
                    <a:pt x="1231" y="129"/>
                    <a:pt x="1054" y="416"/>
                  </a:cubicBezTo>
                  <a:cubicBezTo>
                    <a:pt x="663" y="1050"/>
                    <a:pt x="271" y="1709"/>
                    <a:pt x="25" y="2414"/>
                  </a:cubicBezTo>
                  <a:cubicBezTo>
                    <a:pt x="0" y="2488"/>
                    <a:pt x="63" y="2542"/>
                    <a:pt x="127" y="2542"/>
                  </a:cubicBezTo>
                  <a:cubicBezTo>
                    <a:pt x="152" y="2542"/>
                    <a:pt x="177" y="2534"/>
                    <a:pt x="197" y="2514"/>
                  </a:cubicBezTo>
                  <a:cubicBezTo>
                    <a:pt x="381" y="2342"/>
                    <a:pt x="867" y="1538"/>
                    <a:pt x="1211" y="1012"/>
                  </a:cubicBezTo>
                  <a:lnTo>
                    <a:pt x="1211" y="1012"/>
                  </a:lnTo>
                  <a:cubicBezTo>
                    <a:pt x="1144" y="1868"/>
                    <a:pt x="1170" y="2723"/>
                    <a:pt x="1204" y="3586"/>
                  </a:cubicBezTo>
                  <a:cubicBezTo>
                    <a:pt x="1227" y="4142"/>
                    <a:pt x="1237" y="4696"/>
                    <a:pt x="1226" y="5254"/>
                  </a:cubicBezTo>
                  <a:cubicBezTo>
                    <a:pt x="1214" y="5831"/>
                    <a:pt x="1049" y="6373"/>
                    <a:pt x="1170" y="6942"/>
                  </a:cubicBezTo>
                  <a:cubicBezTo>
                    <a:pt x="1187" y="7023"/>
                    <a:pt x="1251" y="7060"/>
                    <a:pt x="1318" y="7060"/>
                  </a:cubicBezTo>
                  <a:cubicBezTo>
                    <a:pt x="1376" y="7060"/>
                    <a:pt x="1437" y="7032"/>
                    <a:pt x="1472" y="6981"/>
                  </a:cubicBezTo>
                  <a:cubicBezTo>
                    <a:pt x="2021" y="6177"/>
                    <a:pt x="1829" y="4849"/>
                    <a:pt x="1798" y="3920"/>
                  </a:cubicBezTo>
                  <a:cubicBezTo>
                    <a:pt x="1757" y="2698"/>
                    <a:pt x="1687" y="1492"/>
                    <a:pt x="1843" y="274"/>
                  </a:cubicBezTo>
                  <a:cubicBezTo>
                    <a:pt x="1860" y="139"/>
                    <a:pt x="1716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98" name="Google Shape;4198;p9"/>
            <p:cNvSpPr/>
            <p:nvPr/>
          </p:nvSpPr>
          <p:spPr>
            <a:xfrm>
              <a:off x="662325" y="1919500"/>
              <a:ext cx="53575" cy="163100"/>
            </a:xfrm>
            <a:custGeom>
              <a:avLst/>
              <a:gdLst/>
              <a:ahLst/>
              <a:cxnLst/>
              <a:rect l="l" t="t" r="r" b="b"/>
              <a:pathLst>
                <a:path w="2143" h="6524" extrusionOk="0">
                  <a:moveTo>
                    <a:pt x="1868" y="0"/>
                  </a:moveTo>
                  <a:cubicBezTo>
                    <a:pt x="1793" y="0"/>
                    <a:pt x="1717" y="36"/>
                    <a:pt x="1662" y="118"/>
                  </a:cubicBezTo>
                  <a:cubicBezTo>
                    <a:pt x="1106" y="949"/>
                    <a:pt x="534" y="1765"/>
                    <a:pt x="22" y="2625"/>
                  </a:cubicBezTo>
                  <a:cubicBezTo>
                    <a:pt x="1" y="2659"/>
                    <a:pt x="31" y="2704"/>
                    <a:pt x="66" y="2704"/>
                  </a:cubicBezTo>
                  <a:cubicBezTo>
                    <a:pt x="75" y="2704"/>
                    <a:pt x="84" y="2702"/>
                    <a:pt x="92" y="2696"/>
                  </a:cubicBezTo>
                  <a:cubicBezTo>
                    <a:pt x="678" y="2292"/>
                    <a:pt x="1057" y="1705"/>
                    <a:pt x="1467" y="1139"/>
                  </a:cubicBezTo>
                  <a:lnTo>
                    <a:pt x="1467" y="1139"/>
                  </a:lnTo>
                  <a:cubicBezTo>
                    <a:pt x="1347" y="2031"/>
                    <a:pt x="1316" y="2938"/>
                    <a:pt x="1298" y="3832"/>
                  </a:cubicBezTo>
                  <a:cubicBezTo>
                    <a:pt x="1288" y="4356"/>
                    <a:pt x="1014" y="6219"/>
                    <a:pt x="1562" y="6505"/>
                  </a:cubicBezTo>
                  <a:cubicBezTo>
                    <a:pt x="1586" y="6517"/>
                    <a:pt x="1609" y="6523"/>
                    <a:pt x="1631" y="6523"/>
                  </a:cubicBezTo>
                  <a:cubicBezTo>
                    <a:pt x="1666" y="6523"/>
                    <a:pt x="1699" y="6508"/>
                    <a:pt x="1731" y="6483"/>
                  </a:cubicBezTo>
                  <a:cubicBezTo>
                    <a:pt x="1984" y="6288"/>
                    <a:pt x="1872" y="5971"/>
                    <a:pt x="1857" y="5688"/>
                  </a:cubicBezTo>
                  <a:cubicBezTo>
                    <a:pt x="1831" y="5155"/>
                    <a:pt x="1828" y="4620"/>
                    <a:pt x="1830" y="4085"/>
                  </a:cubicBezTo>
                  <a:cubicBezTo>
                    <a:pt x="1833" y="2824"/>
                    <a:pt x="1892" y="1552"/>
                    <a:pt x="2112" y="307"/>
                  </a:cubicBezTo>
                  <a:cubicBezTo>
                    <a:pt x="2143" y="129"/>
                    <a:pt x="2009" y="0"/>
                    <a:pt x="1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199" name="Google Shape;4199;p9"/>
            <p:cNvSpPr/>
            <p:nvPr/>
          </p:nvSpPr>
          <p:spPr>
            <a:xfrm>
              <a:off x="785550" y="1907050"/>
              <a:ext cx="63325" cy="168825"/>
            </a:xfrm>
            <a:custGeom>
              <a:avLst/>
              <a:gdLst/>
              <a:ahLst/>
              <a:cxnLst/>
              <a:rect l="l" t="t" r="r" b="b"/>
              <a:pathLst>
                <a:path w="2533" h="6753" extrusionOk="0">
                  <a:moveTo>
                    <a:pt x="2227" y="0"/>
                  </a:moveTo>
                  <a:cubicBezTo>
                    <a:pt x="2150" y="0"/>
                    <a:pt x="2073" y="38"/>
                    <a:pt x="2022" y="129"/>
                  </a:cubicBezTo>
                  <a:cubicBezTo>
                    <a:pt x="1336" y="1353"/>
                    <a:pt x="738" y="2634"/>
                    <a:pt x="24" y="3840"/>
                  </a:cubicBezTo>
                  <a:cubicBezTo>
                    <a:pt x="0" y="3880"/>
                    <a:pt x="35" y="3933"/>
                    <a:pt x="76" y="3933"/>
                  </a:cubicBezTo>
                  <a:cubicBezTo>
                    <a:pt x="86" y="3933"/>
                    <a:pt x="96" y="3930"/>
                    <a:pt x="106" y="3924"/>
                  </a:cubicBezTo>
                  <a:cubicBezTo>
                    <a:pt x="851" y="3390"/>
                    <a:pt x="1317" y="2514"/>
                    <a:pt x="1758" y="1656"/>
                  </a:cubicBezTo>
                  <a:lnTo>
                    <a:pt x="1758" y="1656"/>
                  </a:lnTo>
                  <a:cubicBezTo>
                    <a:pt x="1697" y="2250"/>
                    <a:pt x="1673" y="2847"/>
                    <a:pt x="1668" y="3449"/>
                  </a:cubicBezTo>
                  <a:cubicBezTo>
                    <a:pt x="1661" y="4096"/>
                    <a:pt x="1684" y="4740"/>
                    <a:pt x="1700" y="5387"/>
                  </a:cubicBezTo>
                  <a:cubicBezTo>
                    <a:pt x="1714" y="5874"/>
                    <a:pt x="1633" y="6287"/>
                    <a:pt x="1906" y="6697"/>
                  </a:cubicBezTo>
                  <a:cubicBezTo>
                    <a:pt x="1928" y="6734"/>
                    <a:pt x="1965" y="6753"/>
                    <a:pt x="2003" y="6753"/>
                  </a:cubicBezTo>
                  <a:cubicBezTo>
                    <a:pt x="2041" y="6753"/>
                    <a:pt x="2079" y="6734"/>
                    <a:pt x="2101" y="6697"/>
                  </a:cubicBezTo>
                  <a:cubicBezTo>
                    <a:pt x="2532" y="6030"/>
                    <a:pt x="2245" y="4870"/>
                    <a:pt x="2227" y="4099"/>
                  </a:cubicBezTo>
                  <a:cubicBezTo>
                    <a:pt x="2198" y="2831"/>
                    <a:pt x="2245" y="1573"/>
                    <a:pt x="2493" y="326"/>
                  </a:cubicBezTo>
                  <a:cubicBezTo>
                    <a:pt x="2529" y="144"/>
                    <a:pt x="2377" y="0"/>
                    <a:pt x="2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0" name="Google Shape;4200;p9"/>
            <p:cNvSpPr/>
            <p:nvPr/>
          </p:nvSpPr>
          <p:spPr>
            <a:xfrm>
              <a:off x="920500" y="1902500"/>
              <a:ext cx="127175" cy="167400"/>
            </a:xfrm>
            <a:custGeom>
              <a:avLst/>
              <a:gdLst/>
              <a:ahLst/>
              <a:cxnLst/>
              <a:rect l="l" t="t" r="r" b="b"/>
              <a:pathLst>
                <a:path w="5087" h="6696" extrusionOk="0">
                  <a:moveTo>
                    <a:pt x="2362" y="566"/>
                  </a:moveTo>
                  <a:cubicBezTo>
                    <a:pt x="2919" y="566"/>
                    <a:pt x="3518" y="909"/>
                    <a:pt x="3822" y="1312"/>
                  </a:cubicBezTo>
                  <a:cubicBezTo>
                    <a:pt x="4232" y="1860"/>
                    <a:pt x="4314" y="2598"/>
                    <a:pt x="4300" y="3259"/>
                  </a:cubicBezTo>
                  <a:cubicBezTo>
                    <a:pt x="4273" y="4456"/>
                    <a:pt x="3542" y="6093"/>
                    <a:pt x="2222" y="6093"/>
                  </a:cubicBezTo>
                  <a:cubicBezTo>
                    <a:pt x="2070" y="6093"/>
                    <a:pt x="1910" y="6071"/>
                    <a:pt x="1742" y="6025"/>
                  </a:cubicBezTo>
                  <a:cubicBezTo>
                    <a:pt x="932" y="5800"/>
                    <a:pt x="576" y="4712"/>
                    <a:pt x="469" y="3658"/>
                  </a:cubicBezTo>
                  <a:cubicBezTo>
                    <a:pt x="755" y="2634"/>
                    <a:pt x="874" y="1351"/>
                    <a:pt x="1726" y="756"/>
                  </a:cubicBezTo>
                  <a:cubicBezTo>
                    <a:pt x="1916" y="623"/>
                    <a:pt x="2136" y="566"/>
                    <a:pt x="2362" y="566"/>
                  </a:cubicBezTo>
                  <a:close/>
                  <a:moveTo>
                    <a:pt x="2239" y="1"/>
                  </a:moveTo>
                  <a:cubicBezTo>
                    <a:pt x="363" y="1"/>
                    <a:pt x="1" y="2822"/>
                    <a:pt x="146" y="4174"/>
                  </a:cubicBezTo>
                  <a:cubicBezTo>
                    <a:pt x="153" y="4202"/>
                    <a:pt x="172" y="4227"/>
                    <a:pt x="198" y="4238"/>
                  </a:cubicBezTo>
                  <a:cubicBezTo>
                    <a:pt x="295" y="5193"/>
                    <a:pt x="663" y="6079"/>
                    <a:pt x="1540" y="6502"/>
                  </a:cubicBezTo>
                  <a:cubicBezTo>
                    <a:pt x="1817" y="6636"/>
                    <a:pt x="2082" y="6695"/>
                    <a:pt x="2334" y="6695"/>
                  </a:cubicBezTo>
                  <a:cubicBezTo>
                    <a:pt x="3712" y="6695"/>
                    <a:pt x="4669" y="4902"/>
                    <a:pt x="4839" y="3694"/>
                  </a:cubicBezTo>
                  <a:cubicBezTo>
                    <a:pt x="5087" y="1930"/>
                    <a:pt x="4286" y="91"/>
                    <a:pt x="2324" y="3"/>
                  </a:cubicBezTo>
                  <a:cubicBezTo>
                    <a:pt x="2296" y="2"/>
                    <a:pt x="2267" y="1"/>
                    <a:pt x="2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1" name="Google Shape;4201;p9"/>
            <p:cNvSpPr/>
            <p:nvPr/>
          </p:nvSpPr>
          <p:spPr>
            <a:xfrm>
              <a:off x="575500" y="2157350"/>
              <a:ext cx="47000" cy="162925"/>
            </a:xfrm>
            <a:custGeom>
              <a:avLst/>
              <a:gdLst/>
              <a:ahLst/>
              <a:cxnLst/>
              <a:rect l="l" t="t" r="r" b="b"/>
              <a:pathLst>
                <a:path w="1880" h="6517" extrusionOk="0">
                  <a:moveTo>
                    <a:pt x="1625" y="1"/>
                  </a:moveTo>
                  <a:cubicBezTo>
                    <a:pt x="1518" y="1"/>
                    <a:pt x="1407" y="58"/>
                    <a:pt x="1371" y="176"/>
                  </a:cubicBezTo>
                  <a:cubicBezTo>
                    <a:pt x="1049" y="1228"/>
                    <a:pt x="465" y="2128"/>
                    <a:pt x="16" y="3114"/>
                  </a:cubicBezTo>
                  <a:cubicBezTo>
                    <a:pt x="1" y="3141"/>
                    <a:pt x="22" y="3170"/>
                    <a:pt x="48" y="3170"/>
                  </a:cubicBezTo>
                  <a:cubicBezTo>
                    <a:pt x="54" y="3170"/>
                    <a:pt x="60" y="3168"/>
                    <a:pt x="66" y="3165"/>
                  </a:cubicBezTo>
                  <a:cubicBezTo>
                    <a:pt x="519" y="2911"/>
                    <a:pt x="844" y="2468"/>
                    <a:pt x="1106" y="1974"/>
                  </a:cubicBezTo>
                  <a:lnTo>
                    <a:pt x="1106" y="1974"/>
                  </a:lnTo>
                  <a:cubicBezTo>
                    <a:pt x="1051" y="2566"/>
                    <a:pt x="1016" y="3159"/>
                    <a:pt x="993" y="3744"/>
                  </a:cubicBezTo>
                  <a:cubicBezTo>
                    <a:pt x="970" y="4313"/>
                    <a:pt x="754" y="6266"/>
                    <a:pt x="1459" y="6510"/>
                  </a:cubicBezTo>
                  <a:cubicBezTo>
                    <a:pt x="1471" y="6514"/>
                    <a:pt x="1483" y="6516"/>
                    <a:pt x="1494" y="6516"/>
                  </a:cubicBezTo>
                  <a:cubicBezTo>
                    <a:pt x="1539" y="6516"/>
                    <a:pt x="1578" y="6486"/>
                    <a:pt x="1605" y="6451"/>
                  </a:cubicBezTo>
                  <a:cubicBezTo>
                    <a:pt x="1823" y="6164"/>
                    <a:pt x="1617" y="5757"/>
                    <a:pt x="1579" y="5429"/>
                  </a:cubicBezTo>
                  <a:cubicBezTo>
                    <a:pt x="1512" y="4871"/>
                    <a:pt x="1523" y="4305"/>
                    <a:pt x="1538" y="3744"/>
                  </a:cubicBezTo>
                  <a:cubicBezTo>
                    <a:pt x="1569" y="2568"/>
                    <a:pt x="1754" y="1412"/>
                    <a:pt x="1864" y="244"/>
                  </a:cubicBezTo>
                  <a:cubicBezTo>
                    <a:pt x="1880" y="84"/>
                    <a:pt x="1755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2" name="Google Shape;4202;p9"/>
            <p:cNvSpPr/>
            <p:nvPr/>
          </p:nvSpPr>
          <p:spPr>
            <a:xfrm>
              <a:off x="663350" y="2170100"/>
              <a:ext cx="87825" cy="122100"/>
            </a:xfrm>
            <a:custGeom>
              <a:avLst/>
              <a:gdLst/>
              <a:ahLst/>
              <a:cxnLst/>
              <a:rect l="l" t="t" r="r" b="b"/>
              <a:pathLst>
                <a:path w="3513" h="4884" extrusionOk="0">
                  <a:moveTo>
                    <a:pt x="1627" y="529"/>
                  </a:moveTo>
                  <a:cubicBezTo>
                    <a:pt x="1742" y="529"/>
                    <a:pt x="1878" y="603"/>
                    <a:pt x="2054" y="792"/>
                  </a:cubicBezTo>
                  <a:cubicBezTo>
                    <a:pt x="2601" y="1374"/>
                    <a:pt x="2881" y="2293"/>
                    <a:pt x="2963" y="3069"/>
                  </a:cubicBezTo>
                  <a:cubicBezTo>
                    <a:pt x="3029" y="3680"/>
                    <a:pt x="2917" y="4393"/>
                    <a:pt x="2263" y="4393"/>
                  </a:cubicBezTo>
                  <a:cubicBezTo>
                    <a:pt x="2196" y="4393"/>
                    <a:pt x="2123" y="4385"/>
                    <a:pt x="2045" y="4369"/>
                  </a:cubicBezTo>
                  <a:cubicBezTo>
                    <a:pt x="524" y="4064"/>
                    <a:pt x="245" y="2340"/>
                    <a:pt x="573" y="1020"/>
                  </a:cubicBezTo>
                  <a:lnTo>
                    <a:pt x="573" y="1020"/>
                  </a:lnTo>
                  <a:cubicBezTo>
                    <a:pt x="576" y="1087"/>
                    <a:pt x="586" y="1153"/>
                    <a:pt x="601" y="1218"/>
                  </a:cubicBezTo>
                  <a:cubicBezTo>
                    <a:pt x="615" y="1282"/>
                    <a:pt x="687" y="1334"/>
                    <a:pt x="754" y="1334"/>
                  </a:cubicBezTo>
                  <a:cubicBezTo>
                    <a:pt x="780" y="1334"/>
                    <a:pt x="805" y="1327"/>
                    <a:pt x="826" y="1310"/>
                  </a:cubicBezTo>
                  <a:cubicBezTo>
                    <a:pt x="1173" y="1045"/>
                    <a:pt x="1325" y="529"/>
                    <a:pt x="1627" y="529"/>
                  </a:cubicBezTo>
                  <a:close/>
                  <a:moveTo>
                    <a:pt x="1606" y="0"/>
                  </a:moveTo>
                  <a:cubicBezTo>
                    <a:pt x="1229" y="0"/>
                    <a:pt x="861" y="200"/>
                    <a:pt x="683" y="528"/>
                  </a:cubicBezTo>
                  <a:cubicBezTo>
                    <a:pt x="666" y="512"/>
                    <a:pt x="644" y="502"/>
                    <a:pt x="622" y="502"/>
                  </a:cubicBezTo>
                  <a:cubicBezTo>
                    <a:pt x="605" y="502"/>
                    <a:pt x="588" y="507"/>
                    <a:pt x="575" y="521"/>
                  </a:cubicBezTo>
                  <a:cubicBezTo>
                    <a:pt x="1" y="1103"/>
                    <a:pt x="27" y="2194"/>
                    <a:pt x="158" y="2931"/>
                  </a:cubicBezTo>
                  <a:cubicBezTo>
                    <a:pt x="312" y="3799"/>
                    <a:pt x="808" y="4430"/>
                    <a:pt x="1618" y="4750"/>
                  </a:cubicBezTo>
                  <a:cubicBezTo>
                    <a:pt x="1847" y="4841"/>
                    <a:pt x="2060" y="4883"/>
                    <a:pt x="2255" y="4883"/>
                  </a:cubicBezTo>
                  <a:cubicBezTo>
                    <a:pt x="2990" y="4883"/>
                    <a:pt x="3454" y="4279"/>
                    <a:pt x="3480" y="3415"/>
                  </a:cubicBezTo>
                  <a:cubicBezTo>
                    <a:pt x="3513" y="2360"/>
                    <a:pt x="3081" y="1070"/>
                    <a:pt x="2338" y="309"/>
                  </a:cubicBezTo>
                  <a:cubicBezTo>
                    <a:pt x="2129" y="95"/>
                    <a:pt x="1865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3" name="Google Shape;4203;p9"/>
            <p:cNvSpPr/>
            <p:nvPr/>
          </p:nvSpPr>
          <p:spPr>
            <a:xfrm>
              <a:off x="791225" y="2148075"/>
              <a:ext cx="63800" cy="165050"/>
            </a:xfrm>
            <a:custGeom>
              <a:avLst/>
              <a:gdLst/>
              <a:ahLst/>
              <a:cxnLst/>
              <a:rect l="l" t="t" r="r" b="b"/>
              <a:pathLst>
                <a:path w="2552" h="6602" extrusionOk="0">
                  <a:moveTo>
                    <a:pt x="2043" y="1"/>
                  </a:moveTo>
                  <a:cubicBezTo>
                    <a:pt x="1928" y="1"/>
                    <a:pt x="1807" y="62"/>
                    <a:pt x="1762" y="183"/>
                  </a:cubicBezTo>
                  <a:cubicBezTo>
                    <a:pt x="1332" y="1346"/>
                    <a:pt x="612" y="2380"/>
                    <a:pt x="28" y="3469"/>
                  </a:cubicBezTo>
                  <a:cubicBezTo>
                    <a:pt x="0" y="3522"/>
                    <a:pt x="44" y="3577"/>
                    <a:pt x="93" y="3577"/>
                  </a:cubicBezTo>
                  <a:cubicBezTo>
                    <a:pt x="110" y="3577"/>
                    <a:pt x="127" y="3571"/>
                    <a:pt x="141" y="3556"/>
                  </a:cubicBezTo>
                  <a:cubicBezTo>
                    <a:pt x="768" y="2914"/>
                    <a:pt x="1239" y="2178"/>
                    <a:pt x="1675" y="1412"/>
                  </a:cubicBezTo>
                  <a:lnTo>
                    <a:pt x="1675" y="1412"/>
                  </a:lnTo>
                  <a:cubicBezTo>
                    <a:pt x="1649" y="2143"/>
                    <a:pt x="1660" y="2877"/>
                    <a:pt x="1688" y="3612"/>
                  </a:cubicBezTo>
                  <a:cubicBezTo>
                    <a:pt x="1721" y="4473"/>
                    <a:pt x="1534" y="5641"/>
                    <a:pt x="1818" y="6450"/>
                  </a:cubicBezTo>
                  <a:cubicBezTo>
                    <a:pt x="1850" y="6540"/>
                    <a:pt x="1945" y="6601"/>
                    <a:pt x="2035" y="6601"/>
                  </a:cubicBezTo>
                  <a:cubicBezTo>
                    <a:pt x="2099" y="6601"/>
                    <a:pt x="2160" y="6571"/>
                    <a:pt x="2195" y="6499"/>
                  </a:cubicBezTo>
                  <a:cubicBezTo>
                    <a:pt x="2551" y="5770"/>
                    <a:pt x="2322" y="4702"/>
                    <a:pt x="2284" y="3913"/>
                  </a:cubicBezTo>
                  <a:cubicBezTo>
                    <a:pt x="2225" y="2693"/>
                    <a:pt x="2166" y="1472"/>
                    <a:pt x="2282" y="252"/>
                  </a:cubicBezTo>
                  <a:cubicBezTo>
                    <a:pt x="2298" y="83"/>
                    <a:pt x="2175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4" name="Google Shape;4204;p9"/>
            <p:cNvSpPr/>
            <p:nvPr/>
          </p:nvSpPr>
          <p:spPr>
            <a:xfrm>
              <a:off x="910475" y="2158850"/>
              <a:ext cx="130525" cy="124475"/>
            </a:xfrm>
            <a:custGeom>
              <a:avLst/>
              <a:gdLst/>
              <a:ahLst/>
              <a:cxnLst/>
              <a:rect l="l" t="t" r="r" b="b"/>
              <a:pathLst>
                <a:path w="5221" h="4979" extrusionOk="0">
                  <a:moveTo>
                    <a:pt x="2466" y="690"/>
                  </a:moveTo>
                  <a:cubicBezTo>
                    <a:pt x="3034" y="690"/>
                    <a:pt x="3601" y="1022"/>
                    <a:pt x="3956" y="1634"/>
                  </a:cubicBezTo>
                  <a:cubicBezTo>
                    <a:pt x="4569" y="2693"/>
                    <a:pt x="4049" y="4040"/>
                    <a:pt x="2891" y="4378"/>
                  </a:cubicBezTo>
                  <a:cubicBezTo>
                    <a:pt x="2697" y="4433"/>
                    <a:pt x="2497" y="4460"/>
                    <a:pt x="2298" y="4460"/>
                  </a:cubicBezTo>
                  <a:cubicBezTo>
                    <a:pt x="2068" y="4460"/>
                    <a:pt x="1839" y="4424"/>
                    <a:pt x="1618" y="4352"/>
                  </a:cubicBezTo>
                  <a:cubicBezTo>
                    <a:pt x="1152" y="3994"/>
                    <a:pt x="850" y="3464"/>
                    <a:pt x="785" y="2880"/>
                  </a:cubicBezTo>
                  <a:cubicBezTo>
                    <a:pt x="788" y="2869"/>
                    <a:pt x="790" y="2859"/>
                    <a:pt x="793" y="2848"/>
                  </a:cubicBezTo>
                  <a:cubicBezTo>
                    <a:pt x="798" y="2828"/>
                    <a:pt x="791" y="2808"/>
                    <a:pt x="777" y="2797"/>
                  </a:cubicBezTo>
                  <a:cubicBezTo>
                    <a:pt x="744" y="2359"/>
                    <a:pt x="850" y="1922"/>
                    <a:pt x="1080" y="1547"/>
                  </a:cubicBezTo>
                  <a:cubicBezTo>
                    <a:pt x="1437" y="963"/>
                    <a:pt x="1951" y="690"/>
                    <a:pt x="2466" y="690"/>
                  </a:cubicBezTo>
                  <a:close/>
                  <a:moveTo>
                    <a:pt x="2505" y="0"/>
                  </a:moveTo>
                  <a:cubicBezTo>
                    <a:pt x="1767" y="0"/>
                    <a:pt x="1121" y="472"/>
                    <a:pt x="657" y="1032"/>
                  </a:cubicBezTo>
                  <a:cubicBezTo>
                    <a:pt x="130" y="1668"/>
                    <a:pt x="1" y="2534"/>
                    <a:pt x="168" y="3322"/>
                  </a:cubicBezTo>
                  <a:cubicBezTo>
                    <a:pt x="289" y="3879"/>
                    <a:pt x="577" y="4247"/>
                    <a:pt x="977" y="4463"/>
                  </a:cubicBezTo>
                  <a:cubicBezTo>
                    <a:pt x="1361" y="4796"/>
                    <a:pt x="1940" y="4978"/>
                    <a:pt x="2520" y="4978"/>
                  </a:cubicBezTo>
                  <a:cubicBezTo>
                    <a:pt x="2583" y="4978"/>
                    <a:pt x="2646" y="4976"/>
                    <a:pt x="2709" y="4972"/>
                  </a:cubicBezTo>
                  <a:cubicBezTo>
                    <a:pt x="4505" y="4852"/>
                    <a:pt x="5221" y="2954"/>
                    <a:pt x="4573" y="1440"/>
                  </a:cubicBezTo>
                  <a:cubicBezTo>
                    <a:pt x="4269" y="733"/>
                    <a:pt x="3593" y="180"/>
                    <a:pt x="2840" y="33"/>
                  </a:cubicBezTo>
                  <a:cubicBezTo>
                    <a:pt x="2727" y="11"/>
                    <a:pt x="2615" y="0"/>
                    <a:pt x="2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5" name="Google Shape;4205;p9"/>
            <p:cNvSpPr/>
            <p:nvPr/>
          </p:nvSpPr>
          <p:spPr>
            <a:xfrm>
              <a:off x="586025" y="2383225"/>
              <a:ext cx="91050" cy="98025"/>
            </a:xfrm>
            <a:custGeom>
              <a:avLst/>
              <a:gdLst/>
              <a:ahLst/>
              <a:cxnLst/>
              <a:rect l="l" t="t" r="r" b="b"/>
              <a:pathLst>
                <a:path w="3642" h="3921" extrusionOk="0">
                  <a:moveTo>
                    <a:pt x="1673" y="627"/>
                  </a:moveTo>
                  <a:cubicBezTo>
                    <a:pt x="1739" y="627"/>
                    <a:pt x="1806" y="635"/>
                    <a:pt x="1873" y="652"/>
                  </a:cubicBezTo>
                  <a:cubicBezTo>
                    <a:pt x="2406" y="790"/>
                    <a:pt x="2754" y="1399"/>
                    <a:pt x="2897" y="1886"/>
                  </a:cubicBezTo>
                  <a:cubicBezTo>
                    <a:pt x="3056" y="2439"/>
                    <a:pt x="2928" y="2992"/>
                    <a:pt x="2401" y="3274"/>
                  </a:cubicBezTo>
                  <a:lnTo>
                    <a:pt x="2403" y="3275"/>
                  </a:lnTo>
                  <a:cubicBezTo>
                    <a:pt x="2218" y="3375"/>
                    <a:pt x="2033" y="3419"/>
                    <a:pt x="1854" y="3419"/>
                  </a:cubicBezTo>
                  <a:cubicBezTo>
                    <a:pt x="1007" y="3419"/>
                    <a:pt x="302" y="2429"/>
                    <a:pt x="508" y="1576"/>
                  </a:cubicBezTo>
                  <a:cubicBezTo>
                    <a:pt x="512" y="1560"/>
                    <a:pt x="503" y="1542"/>
                    <a:pt x="487" y="1533"/>
                  </a:cubicBezTo>
                  <a:cubicBezTo>
                    <a:pt x="613" y="1419"/>
                    <a:pt x="762" y="1323"/>
                    <a:pt x="872" y="1191"/>
                  </a:cubicBezTo>
                  <a:cubicBezTo>
                    <a:pt x="982" y="1056"/>
                    <a:pt x="1082" y="920"/>
                    <a:pt x="1214" y="802"/>
                  </a:cubicBezTo>
                  <a:cubicBezTo>
                    <a:pt x="1345" y="683"/>
                    <a:pt x="1506" y="627"/>
                    <a:pt x="1673" y="627"/>
                  </a:cubicBezTo>
                  <a:close/>
                  <a:moveTo>
                    <a:pt x="1685" y="0"/>
                  </a:moveTo>
                  <a:cubicBezTo>
                    <a:pt x="1443" y="0"/>
                    <a:pt x="1204" y="70"/>
                    <a:pt x="987" y="201"/>
                  </a:cubicBezTo>
                  <a:cubicBezTo>
                    <a:pt x="789" y="323"/>
                    <a:pt x="620" y="500"/>
                    <a:pt x="485" y="687"/>
                  </a:cubicBezTo>
                  <a:cubicBezTo>
                    <a:pt x="272" y="982"/>
                    <a:pt x="311" y="1230"/>
                    <a:pt x="275" y="1566"/>
                  </a:cubicBezTo>
                  <a:cubicBezTo>
                    <a:pt x="270" y="1610"/>
                    <a:pt x="312" y="1640"/>
                    <a:pt x="353" y="1640"/>
                  </a:cubicBezTo>
                  <a:cubicBezTo>
                    <a:pt x="372" y="1640"/>
                    <a:pt x="390" y="1634"/>
                    <a:pt x="403" y="1619"/>
                  </a:cubicBezTo>
                  <a:cubicBezTo>
                    <a:pt x="407" y="1614"/>
                    <a:pt x="411" y="1610"/>
                    <a:pt x="415" y="1606"/>
                  </a:cubicBezTo>
                  <a:lnTo>
                    <a:pt x="415" y="1606"/>
                  </a:lnTo>
                  <a:cubicBezTo>
                    <a:pt x="0" y="2699"/>
                    <a:pt x="909" y="3920"/>
                    <a:pt x="2055" y="3920"/>
                  </a:cubicBezTo>
                  <a:cubicBezTo>
                    <a:pt x="2061" y="3920"/>
                    <a:pt x="2067" y="3920"/>
                    <a:pt x="2073" y="3920"/>
                  </a:cubicBezTo>
                  <a:cubicBezTo>
                    <a:pt x="3064" y="3909"/>
                    <a:pt x="3641" y="2941"/>
                    <a:pt x="3527" y="2045"/>
                  </a:cubicBezTo>
                  <a:cubicBezTo>
                    <a:pt x="3423" y="1245"/>
                    <a:pt x="2920" y="378"/>
                    <a:pt x="2136" y="83"/>
                  </a:cubicBezTo>
                  <a:cubicBezTo>
                    <a:pt x="1988" y="27"/>
                    <a:pt x="1836" y="0"/>
                    <a:pt x="16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6" name="Google Shape;4206;p9"/>
            <p:cNvSpPr/>
            <p:nvPr/>
          </p:nvSpPr>
          <p:spPr>
            <a:xfrm>
              <a:off x="691325" y="2391200"/>
              <a:ext cx="114325" cy="84100"/>
            </a:xfrm>
            <a:custGeom>
              <a:avLst/>
              <a:gdLst/>
              <a:ahLst/>
              <a:cxnLst/>
              <a:rect l="l" t="t" r="r" b="b"/>
              <a:pathLst>
                <a:path w="4573" h="3364" extrusionOk="0">
                  <a:moveTo>
                    <a:pt x="1449" y="653"/>
                  </a:moveTo>
                  <a:cubicBezTo>
                    <a:pt x="1935" y="653"/>
                    <a:pt x="2481" y="828"/>
                    <a:pt x="2896" y="1036"/>
                  </a:cubicBezTo>
                  <a:cubicBezTo>
                    <a:pt x="3145" y="1160"/>
                    <a:pt x="3439" y="1349"/>
                    <a:pt x="3593" y="1546"/>
                  </a:cubicBezTo>
                  <a:cubicBezTo>
                    <a:pt x="3755" y="1761"/>
                    <a:pt x="3775" y="1898"/>
                    <a:pt x="3658" y="2095"/>
                  </a:cubicBezTo>
                  <a:cubicBezTo>
                    <a:pt x="3458" y="2433"/>
                    <a:pt x="2986" y="2625"/>
                    <a:pt x="2643" y="2768"/>
                  </a:cubicBezTo>
                  <a:cubicBezTo>
                    <a:pt x="2482" y="2835"/>
                    <a:pt x="2316" y="2866"/>
                    <a:pt x="2153" y="2866"/>
                  </a:cubicBezTo>
                  <a:cubicBezTo>
                    <a:pt x="1399" y="2866"/>
                    <a:pt x="712" y="2201"/>
                    <a:pt x="868" y="1377"/>
                  </a:cubicBezTo>
                  <a:cubicBezTo>
                    <a:pt x="876" y="1349"/>
                    <a:pt x="854" y="1332"/>
                    <a:pt x="833" y="1332"/>
                  </a:cubicBezTo>
                  <a:cubicBezTo>
                    <a:pt x="819" y="1332"/>
                    <a:pt x="805" y="1339"/>
                    <a:pt x="801" y="1357"/>
                  </a:cubicBezTo>
                  <a:cubicBezTo>
                    <a:pt x="770" y="1436"/>
                    <a:pt x="747" y="1516"/>
                    <a:pt x="730" y="1600"/>
                  </a:cubicBezTo>
                  <a:cubicBezTo>
                    <a:pt x="725" y="1557"/>
                    <a:pt x="719" y="1515"/>
                    <a:pt x="711" y="1474"/>
                  </a:cubicBezTo>
                  <a:cubicBezTo>
                    <a:pt x="671" y="1318"/>
                    <a:pt x="647" y="1183"/>
                    <a:pt x="661" y="1022"/>
                  </a:cubicBezTo>
                  <a:cubicBezTo>
                    <a:pt x="675" y="888"/>
                    <a:pt x="812" y="770"/>
                    <a:pt x="1004" y="712"/>
                  </a:cubicBezTo>
                  <a:cubicBezTo>
                    <a:pt x="1142" y="671"/>
                    <a:pt x="1293" y="653"/>
                    <a:pt x="1449" y="653"/>
                  </a:cubicBezTo>
                  <a:close/>
                  <a:moveTo>
                    <a:pt x="1415" y="1"/>
                  </a:moveTo>
                  <a:cubicBezTo>
                    <a:pt x="1035" y="1"/>
                    <a:pt x="662" y="85"/>
                    <a:pt x="368" y="319"/>
                  </a:cubicBezTo>
                  <a:cubicBezTo>
                    <a:pt x="120" y="516"/>
                    <a:pt x="9" y="821"/>
                    <a:pt x="5" y="1131"/>
                  </a:cubicBezTo>
                  <a:cubicBezTo>
                    <a:pt x="0" y="1662"/>
                    <a:pt x="310" y="1921"/>
                    <a:pt x="663" y="2261"/>
                  </a:cubicBezTo>
                  <a:cubicBezTo>
                    <a:pt x="676" y="2274"/>
                    <a:pt x="693" y="2281"/>
                    <a:pt x="711" y="2281"/>
                  </a:cubicBezTo>
                  <a:cubicBezTo>
                    <a:pt x="728" y="2281"/>
                    <a:pt x="745" y="2274"/>
                    <a:pt x="758" y="2261"/>
                  </a:cubicBezTo>
                  <a:cubicBezTo>
                    <a:pt x="862" y="2617"/>
                    <a:pt x="1099" y="2935"/>
                    <a:pt x="1444" y="3147"/>
                  </a:cubicBezTo>
                  <a:cubicBezTo>
                    <a:pt x="1694" y="3301"/>
                    <a:pt x="1955" y="3363"/>
                    <a:pt x="2217" y="3363"/>
                  </a:cubicBezTo>
                  <a:cubicBezTo>
                    <a:pt x="2607" y="3363"/>
                    <a:pt x="3001" y="3225"/>
                    <a:pt x="3365" y="3047"/>
                  </a:cubicBezTo>
                  <a:cubicBezTo>
                    <a:pt x="4026" y="2724"/>
                    <a:pt x="4572" y="2097"/>
                    <a:pt x="4193" y="1349"/>
                  </a:cubicBezTo>
                  <a:cubicBezTo>
                    <a:pt x="3872" y="714"/>
                    <a:pt x="3071" y="358"/>
                    <a:pt x="2428" y="164"/>
                  </a:cubicBezTo>
                  <a:cubicBezTo>
                    <a:pt x="2120" y="72"/>
                    <a:pt x="1765" y="1"/>
                    <a:pt x="1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7" name="Google Shape;4207;p9"/>
            <p:cNvSpPr/>
            <p:nvPr/>
          </p:nvSpPr>
          <p:spPr>
            <a:xfrm>
              <a:off x="813500" y="2379875"/>
              <a:ext cx="113950" cy="84200"/>
            </a:xfrm>
            <a:custGeom>
              <a:avLst/>
              <a:gdLst/>
              <a:ahLst/>
              <a:cxnLst/>
              <a:rect l="l" t="t" r="r" b="b"/>
              <a:pathLst>
                <a:path w="4558" h="3368" extrusionOk="0">
                  <a:moveTo>
                    <a:pt x="2016" y="652"/>
                  </a:moveTo>
                  <a:cubicBezTo>
                    <a:pt x="2474" y="652"/>
                    <a:pt x="2960" y="941"/>
                    <a:pt x="3269" y="1233"/>
                  </a:cubicBezTo>
                  <a:cubicBezTo>
                    <a:pt x="3650" y="1595"/>
                    <a:pt x="3811" y="2082"/>
                    <a:pt x="3381" y="2468"/>
                  </a:cubicBezTo>
                  <a:cubicBezTo>
                    <a:pt x="3117" y="2705"/>
                    <a:pt x="2729" y="2817"/>
                    <a:pt x="2344" y="2817"/>
                  </a:cubicBezTo>
                  <a:cubicBezTo>
                    <a:pt x="1512" y="2817"/>
                    <a:pt x="692" y="2292"/>
                    <a:pt x="1160" y="1357"/>
                  </a:cubicBezTo>
                  <a:cubicBezTo>
                    <a:pt x="1163" y="1349"/>
                    <a:pt x="1165" y="1338"/>
                    <a:pt x="1162" y="1328"/>
                  </a:cubicBezTo>
                  <a:cubicBezTo>
                    <a:pt x="1273" y="1033"/>
                    <a:pt x="1419" y="768"/>
                    <a:pt x="1778" y="680"/>
                  </a:cubicBezTo>
                  <a:cubicBezTo>
                    <a:pt x="1856" y="660"/>
                    <a:pt x="1935" y="652"/>
                    <a:pt x="2016" y="652"/>
                  </a:cubicBezTo>
                  <a:close/>
                  <a:moveTo>
                    <a:pt x="1978" y="1"/>
                  </a:moveTo>
                  <a:cubicBezTo>
                    <a:pt x="1932" y="1"/>
                    <a:pt x="1886" y="2"/>
                    <a:pt x="1841" y="6"/>
                  </a:cubicBezTo>
                  <a:cubicBezTo>
                    <a:pt x="943" y="75"/>
                    <a:pt x="0" y="1288"/>
                    <a:pt x="719" y="2107"/>
                  </a:cubicBezTo>
                  <a:cubicBezTo>
                    <a:pt x="732" y="2119"/>
                    <a:pt x="749" y="2125"/>
                    <a:pt x="765" y="2125"/>
                  </a:cubicBezTo>
                  <a:cubicBezTo>
                    <a:pt x="782" y="2125"/>
                    <a:pt x="798" y="2119"/>
                    <a:pt x="810" y="2107"/>
                  </a:cubicBezTo>
                  <a:cubicBezTo>
                    <a:pt x="827" y="2086"/>
                    <a:pt x="838" y="2064"/>
                    <a:pt x="851" y="2043"/>
                  </a:cubicBezTo>
                  <a:lnTo>
                    <a:pt x="851" y="2043"/>
                  </a:lnTo>
                  <a:cubicBezTo>
                    <a:pt x="835" y="2363"/>
                    <a:pt x="952" y="2670"/>
                    <a:pt x="1244" y="2942"/>
                  </a:cubicBezTo>
                  <a:cubicBezTo>
                    <a:pt x="1555" y="3233"/>
                    <a:pt x="1991" y="3367"/>
                    <a:pt x="2422" y="3367"/>
                  </a:cubicBezTo>
                  <a:cubicBezTo>
                    <a:pt x="2681" y="3367"/>
                    <a:pt x="2938" y="3319"/>
                    <a:pt x="3166" y="3227"/>
                  </a:cubicBezTo>
                  <a:cubicBezTo>
                    <a:pt x="4044" y="2876"/>
                    <a:pt x="4557" y="2063"/>
                    <a:pt x="4034" y="1182"/>
                  </a:cubicBezTo>
                  <a:cubicBezTo>
                    <a:pt x="3631" y="502"/>
                    <a:pt x="2777" y="1"/>
                    <a:pt x="19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8" name="Google Shape;4208;p9"/>
            <p:cNvSpPr/>
            <p:nvPr/>
          </p:nvSpPr>
          <p:spPr>
            <a:xfrm>
              <a:off x="951325" y="2343225"/>
              <a:ext cx="70975" cy="150150"/>
            </a:xfrm>
            <a:custGeom>
              <a:avLst/>
              <a:gdLst/>
              <a:ahLst/>
              <a:cxnLst/>
              <a:rect l="l" t="t" r="r" b="b"/>
              <a:pathLst>
                <a:path w="2839" h="6006" extrusionOk="0">
                  <a:moveTo>
                    <a:pt x="2235" y="1"/>
                  </a:moveTo>
                  <a:cubicBezTo>
                    <a:pt x="2149" y="1"/>
                    <a:pt x="2060" y="41"/>
                    <a:pt x="1995" y="133"/>
                  </a:cubicBezTo>
                  <a:cubicBezTo>
                    <a:pt x="1305" y="1116"/>
                    <a:pt x="466" y="2026"/>
                    <a:pt x="17" y="3151"/>
                  </a:cubicBezTo>
                  <a:cubicBezTo>
                    <a:pt x="1" y="3191"/>
                    <a:pt x="35" y="3218"/>
                    <a:pt x="70" y="3218"/>
                  </a:cubicBezTo>
                  <a:cubicBezTo>
                    <a:pt x="84" y="3218"/>
                    <a:pt x="98" y="3213"/>
                    <a:pt x="109" y="3204"/>
                  </a:cubicBezTo>
                  <a:cubicBezTo>
                    <a:pt x="757" y="2658"/>
                    <a:pt x="1277" y="1983"/>
                    <a:pt x="1792" y="1309"/>
                  </a:cubicBezTo>
                  <a:lnTo>
                    <a:pt x="1792" y="1309"/>
                  </a:lnTo>
                  <a:cubicBezTo>
                    <a:pt x="1743" y="1957"/>
                    <a:pt x="1776" y="2610"/>
                    <a:pt x="1848" y="3271"/>
                  </a:cubicBezTo>
                  <a:cubicBezTo>
                    <a:pt x="1941" y="4147"/>
                    <a:pt x="1936" y="5215"/>
                    <a:pt x="2417" y="5971"/>
                  </a:cubicBezTo>
                  <a:cubicBezTo>
                    <a:pt x="2431" y="5992"/>
                    <a:pt x="2459" y="6006"/>
                    <a:pt x="2485" y="6006"/>
                  </a:cubicBezTo>
                  <a:cubicBezTo>
                    <a:pt x="2508" y="6006"/>
                    <a:pt x="2529" y="5996"/>
                    <a:pt x="2540" y="5971"/>
                  </a:cubicBezTo>
                  <a:cubicBezTo>
                    <a:pt x="2839" y="5284"/>
                    <a:pt x="2640" y="4569"/>
                    <a:pt x="2537" y="3849"/>
                  </a:cubicBezTo>
                  <a:cubicBezTo>
                    <a:pt x="2364" y="2663"/>
                    <a:pt x="2286" y="1537"/>
                    <a:pt x="2509" y="350"/>
                  </a:cubicBezTo>
                  <a:cubicBezTo>
                    <a:pt x="2548" y="142"/>
                    <a:pt x="2397" y="1"/>
                    <a:pt x="2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09" name="Google Shape;4209;p9"/>
            <p:cNvSpPr/>
            <p:nvPr/>
          </p:nvSpPr>
          <p:spPr>
            <a:xfrm>
              <a:off x="473050" y="1553750"/>
              <a:ext cx="168625" cy="1017675"/>
            </a:xfrm>
            <a:custGeom>
              <a:avLst/>
              <a:gdLst/>
              <a:ahLst/>
              <a:cxnLst/>
              <a:rect l="l" t="t" r="r" b="b"/>
              <a:pathLst>
                <a:path w="6745" h="40707" extrusionOk="0">
                  <a:moveTo>
                    <a:pt x="6679" y="1"/>
                  </a:moveTo>
                  <a:cubicBezTo>
                    <a:pt x="6673" y="1"/>
                    <a:pt x="6667" y="2"/>
                    <a:pt x="6659" y="4"/>
                  </a:cubicBezTo>
                  <a:cubicBezTo>
                    <a:pt x="5839" y="301"/>
                    <a:pt x="4998" y="331"/>
                    <a:pt x="4158" y="534"/>
                  </a:cubicBezTo>
                  <a:cubicBezTo>
                    <a:pt x="3406" y="720"/>
                    <a:pt x="2826" y="1238"/>
                    <a:pt x="2366" y="1837"/>
                  </a:cubicBezTo>
                  <a:cubicBezTo>
                    <a:pt x="1223" y="3328"/>
                    <a:pt x="867" y="5331"/>
                    <a:pt x="639" y="7145"/>
                  </a:cubicBezTo>
                  <a:cubicBezTo>
                    <a:pt x="39" y="11914"/>
                    <a:pt x="1" y="16786"/>
                    <a:pt x="40" y="21584"/>
                  </a:cubicBezTo>
                  <a:cubicBezTo>
                    <a:pt x="62" y="24146"/>
                    <a:pt x="116" y="26707"/>
                    <a:pt x="134" y="29268"/>
                  </a:cubicBezTo>
                  <a:cubicBezTo>
                    <a:pt x="147" y="31179"/>
                    <a:pt x="58" y="33113"/>
                    <a:pt x="285" y="35016"/>
                  </a:cubicBezTo>
                  <a:cubicBezTo>
                    <a:pt x="629" y="37900"/>
                    <a:pt x="2463" y="40323"/>
                    <a:pt x="5470" y="40706"/>
                  </a:cubicBezTo>
                  <a:cubicBezTo>
                    <a:pt x="5472" y="40707"/>
                    <a:pt x="5474" y="40707"/>
                    <a:pt x="5476" y="40707"/>
                  </a:cubicBezTo>
                  <a:cubicBezTo>
                    <a:pt x="5532" y="40707"/>
                    <a:pt x="5544" y="40623"/>
                    <a:pt x="5500" y="40595"/>
                  </a:cubicBezTo>
                  <a:cubicBezTo>
                    <a:pt x="4204" y="39821"/>
                    <a:pt x="2773" y="39210"/>
                    <a:pt x="1864" y="37949"/>
                  </a:cubicBezTo>
                  <a:cubicBezTo>
                    <a:pt x="1089" y="36871"/>
                    <a:pt x="862" y="35501"/>
                    <a:pt x="759" y="34209"/>
                  </a:cubicBezTo>
                  <a:cubicBezTo>
                    <a:pt x="618" y="32453"/>
                    <a:pt x="688" y="30677"/>
                    <a:pt x="670" y="28918"/>
                  </a:cubicBezTo>
                  <a:cubicBezTo>
                    <a:pt x="644" y="26474"/>
                    <a:pt x="583" y="24030"/>
                    <a:pt x="552" y="21584"/>
                  </a:cubicBezTo>
                  <a:cubicBezTo>
                    <a:pt x="493" y="17211"/>
                    <a:pt x="582" y="12849"/>
                    <a:pt x="929" y="8489"/>
                  </a:cubicBezTo>
                  <a:cubicBezTo>
                    <a:pt x="1080" y="6584"/>
                    <a:pt x="1341" y="4637"/>
                    <a:pt x="2201" y="2906"/>
                  </a:cubicBezTo>
                  <a:cubicBezTo>
                    <a:pt x="2686" y="1929"/>
                    <a:pt x="3403" y="1153"/>
                    <a:pt x="4479" y="866"/>
                  </a:cubicBezTo>
                  <a:cubicBezTo>
                    <a:pt x="5268" y="656"/>
                    <a:pt x="6021" y="600"/>
                    <a:pt x="6702" y="104"/>
                  </a:cubicBezTo>
                  <a:cubicBezTo>
                    <a:pt x="6744" y="75"/>
                    <a:pt x="6728" y="1"/>
                    <a:pt x="6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0" name="Google Shape;4210;p9"/>
            <p:cNvSpPr/>
            <p:nvPr/>
          </p:nvSpPr>
          <p:spPr>
            <a:xfrm>
              <a:off x="992800" y="1547050"/>
              <a:ext cx="163075" cy="1035100"/>
            </a:xfrm>
            <a:custGeom>
              <a:avLst/>
              <a:gdLst/>
              <a:ahLst/>
              <a:cxnLst/>
              <a:rect l="l" t="t" r="r" b="b"/>
              <a:pathLst>
                <a:path w="6523" h="41404" extrusionOk="0">
                  <a:moveTo>
                    <a:pt x="1008" y="0"/>
                  </a:moveTo>
                  <a:cubicBezTo>
                    <a:pt x="711" y="0"/>
                    <a:pt x="401" y="44"/>
                    <a:pt x="79" y="138"/>
                  </a:cubicBezTo>
                  <a:cubicBezTo>
                    <a:pt x="0" y="161"/>
                    <a:pt x="18" y="272"/>
                    <a:pt x="97" y="276"/>
                  </a:cubicBezTo>
                  <a:cubicBezTo>
                    <a:pt x="1125" y="331"/>
                    <a:pt x="2046" y="530"/>
                    <a:pt x="2843" y="1216"/>
                  </a:cubicBezTo>
                  <a:cubicBezTo>
                    <a:pt x="3657" y="1914"/>
                    <a:pt x="4170" y="2915"/>
                    <a:pt x="4547" y="3901"/>
                  </a:cubicBezTo>
                  <a:cubicBezTo>
                    <a:pt x="5558" y="6544"/>
                    <a:pt x="5760" y="9495"/>
                    <a:pt x="5868" y="12293"/>
                  </a:cubicBezTo>
                  <a:cubicBezTo>
                    <a:pt x="5984" y="15290"/>
                    <a:pt x="5878" y="18292"/>
                    <a:pt x="5723" y="21286"/>
                  </a:cubicBezTo>
                  <a:cubicBezTo>
                    <a:pt x="5620" y="23312"/>
                    <a:pt x="5415" y="25356"/>
                    <a:pt x="5497" y="27387"/>
                  </a:cubicBezTo>
                  <a:cubicBezTo>
                    <a:pt x="5604" y="30069"/>
                    <a:pt x="5843" y="32743"/>
                    <a:pt x="5605" y="35425"/>
                  </a:cubicBezTo>
                  <a:cubicBezTo>
                    <a:pt x="5397" y="37792"/>
                    <a:pt x="4713" y="40666"/>
                    <a:pt x="2000" y="41186"/>
                  </a:cubicBezTo>
                  <a:cubicBezTo>
                    <a:pt x="1911" y="41202"/>
                    <a:pt x="1908" y="41352"/>
                    <a:pt x="2000" y="41365"/>
                  </a:cubicBezTo>
                  <a:cubicBezTo>
                    <a:pt x="2176" y="41391"/>
                    <a:pt x="2344" y="41404"/>
                    <a:pt x="2506" y="41404"/>
                  </a:cubicBezTo>
                  <a:cubicBezTo>
                    <a:pt x="4820" y="41404"/>
                    <a:pt x="5716" y="38826"/>
                    <a:pt x="6050" y="36775"/>
                  </a:cubicBezTo>
                  <a:cubicBezTo>
                    <a:pt x="6522" y="33857"/>
                    <a:pt x="6243" y="30860"/>
                    <a:pt x="6084" y="27927"/>
                  </a:cubicBezTo>
                  <a:cubicBezTo>
                    <a:pt x="5976" y="25922"/>
                    <a:pt x="6143" y="23919"/>
                    <a:pt x="6252" y="21916"/>
                  </a:cubicBezTo>
                  <a:cubicBezTo>
                    <a:pt x="6409" y="18960"/>
                    <a:pt x="6521" y="16001"/>
                    <a:pt x="6449" y="13040"/>
                  </a:cubicBezTo>
                  <a:cubicBezTo>
                    <a:pt x="6373" y="9864"/>
                    <a:pt x="6173" y="6475"/>
                    <a:pt x="4982" y="3493"/>
                  </a:cubicBezTo>
                  <a:cubicBezTo>
                    <a:pt x="4297" y="1779"/>
                    <a:pt x="2910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1" name="Google Shape;4211;p9"/>
            <p:cNvSpPr/>
            <p:nvPr/>
          </p:nvSpPr>
          <p:spPr>
            <a:xfrm>
              <a:off x="1339100" y="1537750"/>
              <a:ext cx="107825" cy="163325"/>
            </a:xfrm>
            <a:custGeom>
              <a:avLst/>
              <a:gdLst/>
              <a:ahLst/>
              <a:cxnLst/>
              <a:rect l="l" t="t" r="r" b="b"/>
              <a:pathLst>
                <a:path w="4313" h="6533" extrusionOk="0">
                  <a:moveTo>
                    <a:pt x="2576" y="1"/>
                  </a:moveTo>
                  <a:cubicBezTo>
                    <a:pt x="2447" y="1"/>
                    <a:pt x="2315" y="28"/>
                    <a:pt x="2185" y="87"/>
                  </a:cubicBezTo>
                  <a:cubicBezTo>
                    <a:pt x="1735" y="290"/>
                    <a:pt x="316" y="1661"/>
                    <a:pt x="977" y="2213"/>
                  </a:cubicBezTo>
                  <a:cubicBezTo>
                    <a:pt x="986" y="2220"/>
                    <a:pt x="996" y="2223"/>
                    <a:pt x="1006" y="2223"/>
                  </a:cubicBezTo>
                  <a:cubicBezTo>
                    <a:pt x="1035" y="2223"/>
                    <a:pt x="1061" y="2194"/>
                    <a:pt x="1041" y="2163"/>
                  </a:cubicBezTo>
                  <a:cubicBezTo>
                    <a:pt x="869" y="1885"/>
                    <a:pt x="1502" y="1210"/>
                    <a:pt x="1643" y="1041"/>
                  </a:cubicBezTo>
                  <a:cubicBezTo>
                    <a:pt x="1885" y="748"/>
                    <a:pt x="2219" y="480"/>
                    <a:pt x="2561" y="480"/>
                  </a:cubicBezTo>
                  <a:cubicBezTo>
                    <a:pt x="2723" y="480"/>
                    <a:pt x="2888" y="541"/>
                    <a:pt x="3044" y="687"/>
                  </a:cubicBezTo>
                  <a:cubicBezTo>
                    <a:pt x="3561" y="1169"/>
                    <a:pt x="2948" y="2288"/>
                    <a:pt x="2706" y="2751"/>
                  </a:cubicBezTo>
                  <a:cubicBezTo>
                    <a:pt x="2080" y="3950"/>
                    <a:pt x="1178" y="5219"/>
                    <a:pt x="149" y="6114"/>
                  </a:cubicBezTo>
                  <a:cubicBezTo>
                    <a:pt x="0" y="6244"/>
                    <a:pt x="104" y="6533"/>
                    <a:pt x="302" y="6533"/>
                  </a:cubicBezTo>
                  <a:cubicBezTo>
                    <a:pt x="309" y="6533"/>
                    <a:pt x="316" y="6533"/>
                    <a:pt x="323" y="6532"/>
                  </a:cubicBezTo>
                  <a:cubicBezTo>
                    <a:pt x="1004" y="6465"/>
                    <a:pt x="1684" y="6391"/>
                    <a:pt x="2365" y="6317"/>
                  </a:cubicBezTo>
                  <a:cubicBezTo>
                    <a:pt x="2992" y="6250"/>
                    <a:pt x="3630" y="6266"/>
                    <a:pt x="4222" y="6035"/>
                  </a:cubicBezTo>
                  <a:cubicBezTo>
                    <a:pt x="4309" y="6002"/>
                    <a:pt x="4312" y="5889"/>
                    <a:pt x="4222" y="5854"/>
                  </a:cubicBezTo>
                  <a:cubicBezTo>
                    <a:pt x="3884" y="5732"/>
                    <a:pt x="3515" y="5687"/>
                    <a:pt x="3133" y="5687"/>
                  </a:cubicBezTo>
                  <a:cubicBezTo>
                    <a:pt x="2441" y="5687"/>
                    <a:pt x="1705" y="5835"/>
                    <a:pt x="1023" y="5946"/>
                  </a:cubicBezTo>
                  <a:cubicBezTo>
                    <a:pt x="1502" y="5434"/>
                    <a:pt x="1924" y="4850"/>
                    <a:pt x="2324" y="4293"/>
                  </a:cubicBezTo>
                  <a:cubicBezTo>
                    <a:pt x="2956" y="3413"/>
                    <a:pt x="3701" y="2296"/>
                    <a:pt x="3699" y="1169"/>
                  </a:cubicBezTo>
                  <a:cubicBezTo>
                    <a:pt x="3698" y="565"/>
                    <a:pt x="3168" y="1"/>
                    <a:pt x="2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2" name="Google Shape;4212;p9"/>
            <p:cNvSpPr/>
            <p:nvPr/>
          </p:nvSpPr>
          <p:spPr>
            <a:xfrm>
              <a:off x="1469650" y="1526025"/>
              <a:ext cx="115650" cy="190700"/>
            </a:xfrm>
            <a:custGeom>
              <a:avLst/>
              <a:gdLst/>
              <a:ahLst/>
              <a:cxnLst/>
              <a:rect l="l" t="t" r="r" b="b"/>
              <a:pathLst>
                <a:path w="4626" h="7628" extrusionOk="0">
                  <a:moveTo>
                    <a:pt x="3766" y="0"/>
                  </a:moveTo>
                  <a:cubicBezTo>
                    <a:pt x="3751" y="0"/>
                    <a:pt x="3734" y="12"/>
                    <a:pt x="3733" y="31"/>
                  </a:cubicBezTo>
                  <a:cubicBezTo>
                    <a:pt x="3692" y="1099"/>
                    <a:pt x="3505" y="2157"/>
                    <a:pt x="3479" y="3225"/>
                  </a:cubicBezTo>
                  <a:cubicBezTo>
                    <a:pt x="3417" y="3220"/>
                    <a:pt x="3355" y="3219"/>
                    <a:pt x="3293" y="3219"/>
                  </a:cubicBezTo>
                  <a:cubicBezTo>
                    <a:pt x="2879" y="3219"/>
                    <a:pt x="2446" y="3299"/>
                    <a:pt x="2068" y="3336"/>
                  </a:cubicBezTo>
                  <a:cubicBezTo>
                    <a:pt x="1574" y="3385"/>
                    <a:pt x="1090" y="3472"/>
                    <a:pt x="624" y="3622"/>
                  </a:cubicBezTo>
                  <a:cubicBezTo>
                    <a:pt x="621" y="3490"/>
                    <a:pt x="619" y="3357"/>
                    <a:pt x="614" y="3225"/>
                  </a:cubicBezTo>
                  <a:cubicBezTo>
                    <a:pt x="605" y="2903"/>
                    <a:pt x="742" y="644"/>
                    <a:pt x="244" y="551"/>
                  </a:cubicBezTo>
                  <a:cubicBezTo>
                    <a:pt x="240" y="550"/>
                    <a:pt x="237" y="550"/>
                    <a:pt x="233" y="550"/>
                  </a:cubicBezTo>
                  <a:cubicBezTo>
                    <a:pt x="190" y="550"/>
                    <a:pt x="153" y="603"/>
                    <a:pt x="193" y="638"/>
                  </a:cubicBezTo>
                  <a:cubicBezTo>
                    <a:pt x="288" y="723"/>
                    <a:pt x="201" y="1591"/>
                    <a:pt x="204" y="1727"/>
                  </a:cubicBezTo>
                  <a:cubicBezTo>
                    <a:pt x="231" y="2408"/>
                    <a:pt x="232" y="3087"/>
                    <a:pt x="240" y="3768"/>
                  </a:cubicBezTo>
                  <a:cubicBezTo>
                    <a:pt x="185" y="3791"/>
                    <a:pt x="129" y="3809"/>
                    <a:pt x="73" y="3835"/>
                  </a:cubicBezTo>
                  <a:cubicBezTo>
                    <a:pt x="1" y="3869"/>
                    <a:pt x="34" y="3989"/>
                    <a:pt x="110" y="3989"/>
                  </a:cubicBezTo>
                  <a:cubicBezTo>
                    <a:pt x="111" y="3989"/>
                    <a:pt x="113" y="3989"/>
                    <a:pt x="114" y="3989"/>
                  </a:cubicBezTo>
                  <a:cubicBezTo>
                    <a:pt x="157" y="3986"/>
                    <a:pt x="199" y="3981"/>
                    <a:pt x="242" y="3978"/>
                  </a:cubicBezTo>
                  <a:cubicBezTo>
                    <a:pt x="249" y="4606"/>
                    <a:pt x="250" y="5236"/>
                    <a:pt x="250" y="5866"/>
                  </a:cubicBezTo>
                  <a:cubicBezTo>
                    <a:pt x="250" y="6225"/>
                    <a:pt x="149" y="6732"/>
                    <a:pt x="334" y="7055"/>
                  </a:cubicBezTo>
                  <a:cubicBezTo>
                    <a:pt x="363" y="7101"/>
                    <a:pt x="410" y="7124"/>
                    <a:pt x="457" y="7124"/>
                  </a:cubicBezTo>
                  <a:cubicBezTo>
                    <a:pt x="504" y="7124"/>
                    <a:pt x="550" y="7101"/>
                    <a:pt x="578" y="7055"/>
                  </a:cubicBezTo>
                  <a:cubicBezTo>
                    <a:pt x="783" y="6701"/>
                    <a:pt x="660" y="6105"/>
                    <a:pt x="659" y="5713"/>
                  </a:cubicBezTo>
                  <a:cubicBezTo>
                    <a:pt x="652" y="5123"/>
                    <a:pt x="644" y="4532"/>
                    <a:pt x="631" y="3941"/>
                  </a:cubicBezTo>
                  <a:cubicBezTo>
                    <a:pt x="1207" y="3881"/>
                    <a:pt x="1779" y="3791"/>
                    <a:pt x="2355" y="3736"/>
                  </a:cubicBezTo>
                  <a:cubicBezTo>
                    <a:pt x="2717" y="3702"/>
                    <a:pt x="3109" y="3735"/>
                    <a:pt x="3479" y="3695"/>
                  </a:cubicBezTo>
                  <a:cubicBezTo>
                    <a:pt x="3482" y="3766"/>
                    <a:pt x="3480" y="3836"/>
                    <a:pt x="3483" y="3907"/>
                  </a:cubicBezTo>
                  <a:cubicBezTo>
                    <a:pt x="3518" y="4530"/>
                    <a:pt x="3662" y="5155"/>
                    <a:pt x="3743" y="5774"/>
                  </a:cubicBezTo>
                  <a:cubicBezTo>
                    <a:pt x="3818" y="6366"/>
                    <a:pt x="3651" y="7012"/>
                    <a:pt x="3805" y="7573"/>
                  </a:cubicBezTo>
                  <a:cubicBezTo>
                    <a:pt x="3815" y="7608"/>
                    <a:pt x="3846" y="7627"/>
                    <a:pt x="3877" y="7627"/>
                  </a:cubicBezTo>
                  <a:cubicBezTo>
                    <a:pt x="3895" y="7627"/>
                    <a:pt x="3914" y="7621"/>
                    <a:pt x="3928" y="7606"/>
                  </a:cubicBezTo>
                  <a:cubicBezTo>
                    <a:pt x="4625" y="6930"/>
                    <a:pt x="4025" y="5183"/>
                    <a:pt x="3880" y="4370"/>
                  </a:cubicBezTo>
                  <a:cubicBezTo>
                    <a:pt x="3839" y="4125"/>
                    <a:pt x="3815" y="3881"/>
                    <a:pt x="3808" y="3635"/>
                  </a:cubicBezTo>
                  <a:cubicBezTo>
                    <a:pt x="3923" y="3607"/>
                    <a:pt x="4033" y="3564"/>
                    <a:pt x="4138" y="3507"/>
                  </a:cubicBezTo>
                  <a:cubicBezTo>
                    <a:pt x="4181" y="3482"/>
                    <a:pt x="4181" y="3420"/>
                    <a:pt x="4138" y="3395"/>
                  </a:cubicBezTo>
                  <a:cubicBezTo>
                    <a:pt x="4030" y="3338"/>
                    <a:pt x="3915" y="3297"/>
                    <a:pt x="3797" y="3272"/>
                  </a:cubicBezTo>
                  <a:cubicBezTo>
                    <a:pt x="3798" y="2186"/>
                    <a:pt x="3990" y="1099"/>
                    <a:pt x="3792" y="22"/>
                  </a:cubicBezTo>
                  <a:cubicBezTo>
                    <a:pt x="3789" y="7"/>
                    <a:pt x="3778" y="0"/>
                    <a:pt x="3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3" name="Google Shape;4213;p9"/>
            <p:cNvSpPr/>
            <p:nvPr/>
          </p:nvSpPr>
          <p:spPr>
            <a:xfrm>
              <a:off x="1607575" y="1674400"/>
              <a:ext cx="60225" cy="46600"/>
            </a:xfrm>
            <a:custGeom>
              <a:avLst/>
              <a:gdLst/>
              <a:ahLst/>
              <a:cxnLst/>
              <a:rect l="l" t="t" r="r" b="b"/>
              <a:pathLst>
                <a:path w="2409" h="1864" extrusionOk="0">
                  <a:moveTo>
                    <a:pt x="725" y="0"/>
                  </a:moveTo>
                  <a:cubicBezTo>
                    <a:pt x="482" y="0"/>
                    <a:pt x="200" y="174"/>
                    <a:pt x="35" y="331"/>
                  </a:cubicBezTo>
                  <a:cubicBezTo>
                    <a:pt x="1" y="364"/>
                    <a:pt x="32" y="414"/>
                    <a:pt x="72" y="414"/>
                  </a:cubicBezTo>
                  <a:cubicBezTo>
                    <a:pt x="80" y="414"/>
                    <a:pt x="88" y="412"/>
                    <a:pt x="96" y="408"/>
                  </a:cubicBezTo>
                  <a:cubicBezTo>
                    <a:pt x="233" y="334"/>
                    <a:pt x="446" y="243"/>
                    <a:pt x="612" y="243"/>
                  </a:cubicBezTo>
                  <a:cubicBezTo>
                    <a:pt x="768" y="243"/>
                    <a:pt x="881" y="324"/>
                    <a:pt x="847" y="575"/>
                  </a:cubicBezTo>
                  <a:cubicBezTo>
                    <a:pt x="795" y="958"/>
                    <a:pt x="506" y="1250"/>
                    <a:pt x="209" y="1466"/>
                  </a:cubicBezTo>
                  <a:cubicBezTo>
                    <a:pt x="70" y="1569"/>
                    <a:pt x="114" y="1786"/>
                    <a:pt x="298" y="1794"/>
                  </a:cubicBezTo>
                  <a:cubicBezTo>
                    <a:pt x="640" y="1812"/>
                    <a:pt x="982" y="1847"/>
                    <a:pt x="1323" y="1861"/>
                  </a:cubicBezTo>
                  <a:cubicBezTo>
                    <a:pt x="1355" y="1863"/>
                    <a:pt x="1387" y="1863"/>
                    <a:pt x="1419" y="1863"/>
                  </a:cubicBezTo>
                  <a:cubicBezTo>
                    <a:pt x="1740" y="1863"/>
                    <a:pt x="2025" y="1800"/>
                    <a:pt x="2348" y="1776"/>
                  </a:cubicBezTo>
                  <a:cubicBezTo>
                    <a:pt x="2399" y="1776"/>
                    <a:pt x="2409" y="1706"/>
                    <a:pt x="2361" y="1691"/>
                  </a:cubicBezTo>
                  <a:cubicBezTo>
                    <a:pt x="2061" y="1571"/>
                    <a:pt x="1818" y="1453"/>
                    <a:pt x="1495" y="1414"/>
                  </a:cubicBezTo>
                  <a:cubicBezTo>
                    <a:pt x="1381" y="1400"/>
                    <a:pt x="1268" y="1394"/>
                    <a:pt x="1155" y="1394"/>
                  </a:cubicBezTo>
                  <a:cubicBezTo>
                    <a:pt x="1029" y="1394"/>
                    <a:pt x="904" y="1401"/>
                    <a:pt x="778" y="1410"/>
                  </a:cubicBezTo>
                  <a:cubicBezTo>
                    <a:pt x="1064" y="1095"/>
                    <a:pt x="1272" y="698"/>
                    <a:pt x="1116" y="292"/>
                  </a:cubicBezTo>
                  <a:cubicBezTo>
                    <a:pt x="1034" y="78"/>
                    <a:pt x="889" y="0"/>
                    <a:pt x="7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4" name="Google Shape;4214;p9"/>
            <p:cNvSpPr/>
            <p:nvPr/>
          </p:nvSpPr>
          <p:spPr>
            <a:xfrm>
              <a:off x="1674925" y="1588275"/>
              <a:ext cx="57350" cy="56850"/>
            </a:xfrm>
            <a:custGeom>
              <a:avLst/>
              <a:gdLst/>
              <a:ahLst/>
              <a:cxnLst/>
              <a:rect l="l" t="t" r="r" b="b"/>
              <a:pathLst>
                <a:path w="2294" h="2274" extrusionOk="0">
                  <a:moveTo>
                    <a:pt x="913" y="1"/>
                  </a:moveTo>
                  <a:cubicBezTo>
                    <a:pt x="884" y="1"/>
                    <a:pt x="853" y="27"/>
                    <a:pt x="863" y="62"/>
                  </a:cubicBezTo>
                  <a:cubicBezTo>
                    <a:pt x="893" y="164"/>
                    <a:pt x="845" y="354"/>
                    <a:pt x="840" y="466"/>
                  </a:cubicBezTo>
                  <a:cubicBezTo>
                    <a:pt x="835" y="618"/>
                    <a:pt x="840" y="769"/>
                    <a:pt x="856" y="922"/>
                  </a:cubicBezTo>
                  <a:cubicBezTo>
                    <a:pt x="633" y="902"/>
                    <a:pt x="410" y="883"/>
                    <a:pt x="185" y="883"/>
                  </a:cubicBezTo>
                  <a:cubicBezTo>
                    <a:pt x="161" y="883"/>
                    <a:pt x="136" y="883"/>
                    <a:pt x="112" y="884"/>
                  </a:cubicBezTo>
                  <a:cubicBezTo>
                    <a:pt x="41" y="886"/>
                    <a:pt x="0" y="994"/>
                    <a:pt x="72" y="1027"/>
                  </a:cubicBezTo>
                  <a:cubicBezTo>
                    <a:pt x="332" y="1135"/>
                    <a:pt x="605" y="1207"/>
                    <a:pt x="884" y="1241"/>
                  </a:cubicBezTo>
                  <a:cubicBezTo>
                    <a:pt x="917" y="1612"/>
                    <a:pt x="934" y="1991"/>
                    <a:pt x="1209" y="2255"/>
                  </a:cubicBezTo>
                  <a:cubicBezTo>
                    <a:pt x="1222" y="2268"/>
                    <a:pt x="1236" y="2273"/>
                    <a:pt x="1250" y="2273"/>
                  </a:cubicBezTo>
                  <a:cubicBezTo>
                    <a:pt x="1280" y="2273"/>
                    <a:pt x="1306" y="2248"/>
                    <a:pt x="1311" y="2214"/>
                  </a:cubicBezTo>
                  <a:cubicBezTo>
                    <a:pt x="1344" y="1901"/>
                    <a:pt x="1294" y="1589"/>
                    <a:pt x="1249" y="1274"/>
                  </a:cubicBezTo>
                  <a:lnTo>
                    <a:pt x="1249" y="1274"/>
                  </a:lnTo>
                  <a:cubicBezTo>
                    <a:pt x="1322" y="1277"/>
                    <a:pt x="1396" y="1278"/>
                    <a:pt x="1470" y="1278"/>
                  </a:cubicBezTo>
                  <a:cubicBezTo>
                    <a:pt x="1664" y="1278"/>
                    <a:pt x="1857" y="1269"/>
                    <a:pt x="2049" y="1251"/>
                  </a:cubicBezTo>
                  <a:cubicBezTo>
                    <a:pt x="2129" y="1245"/>
                    <a:pt x="2197" y="1202"/>
                    <a:pt x="2220" y="1122"/>
                  </a:cubicBezTo>
                  <a:cubicBezTo>
                    <a:pt x="2262" y="979"/>
                    <a:pt x="2293" y="772"/>
                    <a:pt x="2105" y="720"/>
                  </a:cubicBezTo>
                  <a:cubicBezTo>
                    <a:pt x="2083" y="714"/>
                    <a:pt x="2063" y="711"/>
                    <a:pt x="2045" y="711"/>
                  </a:cubicBezTo>
                  <a:cubicBezTo>
                    <a:pt x="1920" y="711"/>
                    <a:pt x="1858" y="834"/>
                    <a:pt x="1777" y="915"/>
                  </a:cubicBezTo>
                  <a:cubicBezTo>
                    <a:pt x="1770" y="922"/>
                    <a:pt x="1765" y="930"/>
                    <a:pt x="1762" y="940"/>
                  </a:cubicBezTo>
                  <a:cubicBezTo>
                    <a:pt x="1661" y="948"/>
                    <a:pt x="1560" y="952"/>
                    <a:pt x="1459" y="952"/>
                  </a:cubicBezTo>
                  <a:cubicBezTo>
                    <a:pt x="1375" y="952"/>
                    <a:pt x="1290" y="949"/>
                    <a:pt x="1206" y="943"/>
                  </a:cubicBezTo>
                  <a:cubicBezTo>
                    <a:pt x="1173" y="608"/>
                    <a:pt x="1109" y="320"/>
                    <a:pt x="952" y="24"/>
                  </a:cubicBezTo>
                  <a:cubicBezTo>
                    <a:pt x="943" y="8"/>
                    <a:pt x="928" y="1"/>
                    <a:pt x="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5" name="Google Shape;4215;p9"/>
            <p:cNvSpPr/>
            <p:nvPr/>
          </p:nvSpPr>
          <p:spPr>
            <a:xfrm>
              <a:off x="1775200" y="1508925"/>
              <a:ext cx="139500" cy="181900"/>
            </a:xfrm>
            <a:custGeom>
              <a:avLst/>
              <a:gdLst/>
              <a:ahLst/>
              <a:cxnLst/>
              <a:rect l="l" t="t" r="r" b="b"/>
              <a:pathLst>
                <a:path w="5580" h="7276" extrusionOk="0">
                  <a:moveTo>
                    <a:pt x="2574" y="521"/>
                  </a:moveTo>
                  <a:cubicBezTo>
                    <a:pt x="2582" y="521"/>
                    <a:pt x="2589" y="521"/>
                    <a:pt x="2597" y="521"/>
                  </a:cubicBezTo>
                  <a:cubicBezTo>
                    <a:pt x="4324" y="542"/>
                    <a:pt x="5041" y="2631"/>
                    <a:pt x="5018" y="4048"/>
                  </a:cubicBezTo>
                  <a:cubicBezTo>
                    <a:pt x="5001" y="5195"/>
                    <a:pt x="4098" y="6708"/>
                    <a:pt x="2988" y="6708"/>
                  </a:cubicBezTo>
                  <a:cubicBezTo>
                    <a:pt x="2670" y="6708"/>
                    <a:pt x="2336" y="6584"/>
                    <a:pt x="2000" y="6292"/>
                  </a:cubicBezTo>
                  <a:cubicBezTo>
                    <a:pt x="1286" y="5670"/>
                    <a:pt x="802" y="4658"/>
                    <a:pt x="553" y="3646"/>
                  </a:cubicBezTo>
                  <a:cubicBezTo>
                    <a:pt x="502" y="3070"/>
                    <a:pt x="576" y="2432"/>
                    <a:pt x="710" y="1973"/>
                  </a:cubicBezTo>
                  <a:cubicBezTo>
                    <a:pt x="964" y="1106"/>
                    <a:pt x="1670" y="521"/>
                    <a:pt x="2574" y="521"/>
                  </a:cubicBezTo>
                  <a:close/>
                  <a:moveTo>
                    <a:pt x="2450" y="0"/>
                  </a:moveTo>
                  <a:cubicBezTo>
                    <a:pt x="2370" y="0"/>
                    <a:pt x="2288" y="4"/>
                    <a:pt x="2205" y="11"/>
                  </a:cubicBezTo>
                  <a:cubicBezTo>
                    <a:pt x="1294" y="88"/>
                    <a:pt x="561" y="830"/>
                    <a:pt x="262" y="1656"/>
                  </a:cubicBezTo>
                  <a:cubicBezTo>
                    <a:pt x="80" y="2158"/>
                    <a:pt x="0" y="2691"/>
                    <a:pt x="28" y="3223"/>
                  </a:cubicBezTo>
                  <a:cubicBezTo>
                    <a:pt x="44" y="3615"/>
                    <a:pt x="180" y="3877"/>
                    <a:pt x="356" y="4156"/>
                  </a:cubicBezTo>
                  <a:cubicBezTo>
                    <a:pt x="622" y="5387"/>
                    <a:pt x="1284" y="6576"/>
                    <a:pt x="2334" y="7086"/>
                  </a:cubicBezTo>
                  <a:cubicBezTo>
                    <a:pt x="2603" y="7217"/>
                    <a:pt x="2860" y="7275"/>
                    <a:pt x="3103" y="7275"/>
                  </a:cubicBezTo>
                  <a:cubicBezTo>
                    <a:pt x="4569" y="7275"/>
                    <a:pt x="5525" y="5138"/>
                    <a:pt x="5548" y="3866"/>
                  </a:cubicBezTo>
                  <a:cubicBezTo>
                    <a:pt x="5579" y="2046"/>
                    <a:pt x="4411" y="0"/>
                    <a:pt x="2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6" name="Google Shape;4216;p9"/>
            <p:cNvSpPr/>
            <p:nvPr/>
          </p:nvSpPr>
          <p:spPr>
            <a:xfrm>
              <a:off x="1912825" y="1666025"/>
              <a:ext cx="51725" cy="59625"/>
            </a:xfrm>
            <a:custGeom>
              <a:avLst/>
              <a:gdLst/>
              <a:ahLst/>
              <a:cxnLst/>
              <a:rect l="l" t="t" r="r" b="b"/>
              <a:pathLst>
                <a:path w="2069" h="2385" extrusionOk="0">
                  <a:moveTo>
                    <a:pt x="527" y="1"/>
                  </a:moveTo>
                  <a:cubicBezTo>
                    <a:pt x="495" y="1"/>
                    <a:pt x="463" y="4"/>
                    <a:pt x="432" y="10"/>
                  </a:cubicBezTo>
                  <a:cubicBezTo>
                    <a:pt x="284" y="34"/>
                    <a:pt x="271" y="133"/>
                    <a:pt x="150" y="207"/>
                  </a:cubicBezTo>
                  <a:cubicBezTo>
                    <a:pt x="113" y="230"/>
                    <a:pt x="128" y="285"/>
                    <a:pt x="171" y="287"/>
                  </a:cubicBezTo>
                  <a:cubicBezTo>
                    <a:pt x="172" y="287"/>
                    <a:pt x="173" y="287"/>
                    <a:pt x="175" y="287"/>
                  </a:cubicBezTo>
                  <a:cubicBezTo>
                    <a:pt x="250" y="287"/>
                    <a:pt x="482" y="373"/>
                    <a:pt x="550" y="403"/>
                  </a:cubicBezTo>
                  <a:cubicBezTo>
                    <a:pt x="676" y="461"/>
                    <a:pt x="655" y="689"/>
                    <a:pt x="640" y="796"/>
                  </a:cubicBezTo>
                  <a:cubicBezTo>
                    <a:pt x="589" y="1168"/>
                    <a:pt x="376" y="1521"/>
                    <a:pt x="118" y="1786"/>
                  </a:cubicBezTo>
                  <a:cubicBezTo>
                    <a:pt x="0" y="1908"/>
                    <a:pt x="43" y="2144"/>
                    <a:pt x="222" y="2182"/>
                  </a:cubicBezTo>
                  <a:cubicBezTo>
                    <a:pt x="597" y="2260"/>
                    <a:pt x="1000" y="2384"/>
                    <a:pt x="1390" y="2384"/>
                  </a:cubicBezTo>
                  <a:cubicBezTo>
                    <a:pt x="1609" y="2384"/>
                    <a:pt x="1823" y="2345"/>
                    <a:pt x="2026" y="2237"/>
                  </a:cubicBezTo>
                  <a:cubicBezTo>
                    <a:pt x="2069" y="2211"/>
                    <a:pt x="2069" y="2152"/>
                    <a:pt x="2028" y="2126"/>
                  </a:cubicBezTo>
                  <a:cubicBezTo>
                    <a:pt x="1634" y="1901"/>
                    <a:pt x="1172" y="1847"/>
                    <a:pt x="720" y="1785"/>
                  </a:cubicBezTo>
                  <a:cubicBezTo>
                    <a:pt x="971" y="1412"/>
                    <a:pt x="1147" y="958"/>
                    <a:pt x="1076" y="526"/>
                  </a:cubicBezTo>
                  <a:cubicBezTo>
                    <a:pt x="1044" y="323"/>
                    <a:pt x="940" y="151"/>
                    <a:pt x="753" y="54"/>
                  </a:cubicBezTo>
                  <a:cubicBezTo>
                    <a:pt x="683" y="19"/>
                    <a:pt x="606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7" name="Google Shape;4217;p9"/>
            <p:cNvSpPr/>
            <p:nvPr/>
          </p:nvSpPr>
          <p:spPr>
            <a:xfrm>
              <a:off x="1977650" y="1586075"/>
              <a:ext cx="111300" cy="16575"/>
            </a:xfrm>
            <a:custGeom>
              <a:avLst/>
              <a:gdLst/>
              <a:ahLst/>
              <a:cxnLst/>
              <a:rect l="l" t="t" r="r" b="b"/>
              <a:pathLst>
                <a:path w="4452" h="663" extrusionOk="0">
                  <a:moveTo>
                    <a:pt x="2867" y="1"/>
                  </a:moveTo>
                  <a:cubicBezTo>
                    <a:pt x="1871" y="1"/>
                    <a:pt x="802" y="75"/>
                    <a:pt x="55" y="539"/>
                  </a:cubicBezTo>
                  <a:cubicBezTo>
                    <a:pt x="1" y="572"/>
                    <a:pt x="24" y="654"/>
                    <a:pt x="86" y="654"/>
                  </a:cubicBezTo>
                  <a:cubicBezTo>
                    <a:pt x="180" y="660"/>
                    <a:pt x="274" y="662"/>
                    <a:pt x="369" y="662"/>
                  </a:cubicBezTo>
                  <a:cubicBezTo>
                    <a:pt x="976" y="662"/>
                    <a:pt x="1595" y="553"/>
                    <a:pt x="2197" y="521"/>
                  </a:cubicBezTo>
                  <a:cubicBezTo>
                    <a:pt x="2849" y="483"/>
                    <a:pt x="3498" y="488"/>
                    <a:pt x="4149" y="485"/>
                  </a:cubicBezTo>
                  <a:cubicBezTo>
                    <a:pt x="4451" y="483"/>
                    <a:pt x="4451" y="17"/>
                    <a:pt x="4149" y="17"/>
                  </a:cubicBezTo>
                  <a:cubicBezTo>
                    <a:pt x="3762" y="16"/>
                    <a:pt x="3322" y="1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8" name="Google Shape;4218;p9"/>
            <p:cNvSpPr/>
            <p:nvPr/>
          </p:nvSpPr>
          <p:spPr>
            <a:xfrm>
              <a:off x="1986975" y="1608850"/>
              <a:ext cx="111850" cy="15150"/>
            </a:xfrm>
            <a:custGeom>
              <a:avLst/>
              <a:gdLst/>
              <a:ahLst/>
              <a:cxnLst/>
              <a:rect l="l" t="t" r="r" b="b"/>
              <a:pathLst>
                <a:path w="4474" h="606" extrusionOk="0">
                  <a:moveTo>
                    <a:pt x="3615" y="1"/>
                  </a:moveTo>
                  <a:cubicBezTo>
                    <a:pt x="3214" y="1"/>
                    <a:pt x="2792" y="82"/>
                    <a:pt x="2439" y="108"/>
                  </a:cubicBezTo>
                  <a:cubicBezTo>
                    <a:pt x="1649" y="169"/>
                    <a:pt x="817" y="133"/>
                    <a:pt x="43" y="325"/>
                  </a:cubicBezTo>
                  <a:cubicBezTo>
                    <a:pt x="12" y="333"/>
                    <a:pt x="0" y="387"/>
                    <a:pt x="35" y="400"/>
                  </a:cubicBezTo>
                  <a:cubicBezTo>
                    <a:pt x="419" y="565"/>
                    <a:pt x="834" y="605"/>
                    <a:pt x="1253" y="605"/>
                  </a:cubicBezTo>
                  <a:cubicBezTo>
                    <a:pt x="1562" y="605"/>
                    <a:pt x="1874" y="583"/>
                    <a:pt x="2177" y="574"/>
                  </a:cubicBezTo>
                  <a:cubicBezTo>
                    <a:pt x="2232" y="573"/>
                    <a:pt x="2288" y="572"/>
                    <a:pt x="2347" y="572"/>
                  </a:cubicBezTo>
                  <a:cubicBezTo>
                    <a:pt x="2572" y="572"/>
                    <a:pt x="2822" y="582"/>
                    <a:pt x="3074" y="582"/>
                  </a:cubicBezTo>
                  <a:cubicBezTo>
                    <a:pt x="3564" y="582"/>
                    <a:pt x="4064" y="544"/>
                    <a:pt x="4424" y="317"/>
                  </a:cubicBezTo>
                  <a:cubicBezTo>
                    <a:pt x="4474" y="287"/>
                    <a:pt x="4474" y="215"/>
                    <a:pt x="4424" y="186"/>
                  </a:cubicBezTo>
                  <a:cubicBezTo>
                    <a:pt x="4190" y="45"/>
                    <a:pt x="3908" y="1"/>
                    <a:pt x="3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19" name="Google Shape;4219;p9"/>
            <p:cNvSpPr/>
            <p:nvPr/>
          </p:nvSpPr>
          <p:spPr>
            <a:xfrm>
              <a:off x="2137325" y="1521350"/>
              <a:ext cx="137275" cy="185900"/>
            </a:xfrm>
            <a:custGeom>
              <a:avLst/>
              <a:gdLst/>
              <a:ahLst/>
              <a:cxnLst/>
              <a:rect l="l" t="t" r="r" b="b"/>
              <a:pathLst>
                <a:path w="5491" h="7436" extrusionOk="0">
                  <a:moveTo>
                    <a:pt x="2032" y="1"/>
                  </a:moveTo>
                  <a:cubicBezTo>
                    <a:pt x="1495" y="1"/>
                    <a:pt x="913" y="317"/>
                    <a:pt x="709" y="754"/>
                  </a:cubicBezTo>
                  <a:cubicBezTo>
                    <a:pt x="689" y="801"/>
                    <a:pt x="720" y="854"/>
                    <a:pt x="766" y="854"/>
                  </a:cubicBezTo>
                  <a:cubicBezTo>
                    <a:pt x="776" y="854"/>
                    <a:pt x="787" y="851"/>
                    <a:pt x="799" y="844"/>
                  </a:cubicBezTo>
                  <a:cubicBezTo>
                    <a:pt x="1100" y="669"/>
                    <a:pt x="1526" y="429"/>
                    <a:pt x="1914" y="429"/>
                  </a:cubicBezTo>
                  <a:cubicBezTo>
                    <a:pt x="2145" y="429"/>
                    <a:pt x="2363" y="514"/>
                    <a:pt x="2534" y="748"/>
                  </a:cubicBezTo>
                  <a:cubicBezTo>
                    <a:pt x="2716" y="995"/>
                    <a:pt x="2705" y="1333"/>
                    <a:pt x="2684" y="1622"/>
                  </a:cubicBezTo>
                  <a:cubicBezTo>
                    <a:pt x="2633" y="2331"/>
                    <a:pt x="2295" y="3047"/>
                    <a:pt x="1996" y="3677"/>
                  </a:cubicBezTo>
                  <a:cubicBezTo>
                    <a:pt x="1444" y="4847"/>
                    <a:pt x="712" y="5912"/>
                    <a:pt x="84" y="7039"/>
                  </a:cubicBezTo>
                  <a:cubicBezTo>
                    <a:pt x="1" y="7189"/>
                    <a:pt x="94" y="7436"/>
                    <a:pt x="283" y="7436"/>
                  </a:cubicBezTo>
                  <a:cubicBezTo>
                    <a:pt x="292" y="7436"/>
                    <a:pt x="301" y="7435"/>
                    <a:pt x="310" y="7434"/>
                  </a:cubicBezTo>
                  <a:cubicBezTo>
                    <a:pt x="1561" y="7287"/>
                    <a:pt x="2966" y="6920"/>
                    <a:pt x="4285" y="6920"/>
                  </a:cubicBezTo>
                  <a:cubicBezTo>
                    <a:pt x="4633" y="6920"/>
                    <a:pt x="4975" y="6945"/>
                    <a:pt x="5307" y="7007"/>
                  </a:cubicBezTo>
                  <a:cubicBezTo>
                    <a:pt x="5312" y="7009"/>
                    <a:pt x="5318" y="7009"/>
                    <a:pt x="5323" y="7009"/>
                  </a:cubicBezTo>
                  <a:cubicBezTo>
                    <a:pt x="5353" y="7009"/>
                    <a:pt x="5380" y="6991"/>
                    <a:pt x="5389" y="6961"/>
                  </a:cubicBezTo>
                  <a:cubicBezTo>
                    <a:pt x="5491" y="6611"/>
                    <a:pt x="4940" y="6496"/>
                    <a:pt x="4166" y="6496"/>
                  </a:cubicBezTo>
                  <a:cubicBezTo>
                    <a:pt x="3096" y="6496"/>
                    <a:pt x="1599" y="6715"/>
                    <a:pt x="805" y="6835"/>
                  </a:cubicBezTo>
                  <a:cubicBezTo>
                    <a:pt x="1653" y="5375"/>
                    <a:pt x="2613" y="3959"/>
                    <a:pt x="3069" y="2316"/>
                  </a:cubicBezTo>
                  <a:cubicBezTo>
                    <a:pt x="3251" y="1655"/>
                    <a:pt x="3282" y="921"/>
                    <a:pt x="2843" y="362"/>
                  </a:cubicBezTo>
                  <a:cubicBezTo>
                    <a:pt x="2644" y="108"/>
                    <a:pt x="2346" y="1"/>
                    <a:pt x="20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0" name="Google Shape;4220;p9"/>
            <p:cNvSpPr/>
            <p:nvPr/>
          </p:nvSpPr>
          <p:spPr>
            <a:xfrm>
              <a:off x="2284000" y="1514200"/>
              <a:ext cx="117200" cy="185975"/>
            </a:xfrm>
            <a:custGeom>
              <a:avLst/>
              <a:gdLst/>
              <a:ahLst/>
              <a:cxnLst/>
              <a:rect l="l" t="t" r="r" b="b"/>
              <a:pathLst>
                <a:path w="4688" h="7439" extrusionOk="0">
                  <a:moveTo>
                    <a:pt x="4129" y="0"/>
                  </a:moveTo>
                  <a:cubicBezTo>
                    <a:pt x="4110" y="0"/>
                    <a:pt x="4093" y="11"/>
                    <a:pt x="4085" y="35"/>
                  </a:cubicBezTo>
                  <a:cubicBezTo>
                    <a:pt x="3774" y="1119"/>
                    <a:pt x="3880" y="2313"/>
                    <a:pt x="3948" y="3442"/>
                  </a:cubicBezTo>
                  <a:cubicBezTo>
                    <a:pt x="3918" y="3441"/>
                    <a:pt x="3889" y="3440"/>
                    <a:pt x="3859" y="3440"/>
                  </a:cubicBezTo>
                  <a:cubicBezTo>
                    <a:pt x="3466" y="3440"/>
                    <a:pt x="3066" y="3518"/>
                    <a:pt x="2683" y="3571"/>
                  </a:cubicBezTo>
                  <a:cubicBezTo>
                    <a:pt x="2068" y="3657"/>
                    <a:pt x="1416" y="3716"/>
                    <a:pt x="790" y="3834"/>
                  </a:cubicBezTo>
                  <a:cubicBezTo>
                    <a:pt x="696" y="2800"/>
                    <a:pt x="611" y="1767"/>
                    <a:pt x="547" y="732"/>
                  </a:cubicBezTo>
                  <a:cubicBezTo>
                    <a:pt x="544" y="694"/>
                    <a:pt x="514" y="672"/>
                    <a:pt x="483" y="672"/>
                  </a:cubicBezTo>
                  <a:cubicBezTo>
                    <a:pt x="459" y="672"/>
                    <a:pt x="434" y="686"/>
                    <a:pt x="424" y="715"/>
                  </a:cubicBezTo>
                  <a:cubicBezTo>
                    <a:pt x="61" y="1649"/>
                    <a:pt x="232" y="2905"/>
                    <a:pt x="330" y="3937"/>
                  </a:cubicBezTo>
                  <a:cubicBezTo>
                    <a:pt x="229" y="3963"/>
                    <a:pt x="122" y="3983"/>
                    <a:pt x="24" y="4014"/>
                  </a:cubicBezTo>
                  <a:cubicBezTo>
                    <a:pt x="1" y="4021"/>
                    <a:pt x="1" y="4054"/>
                    <a:pt x="24" y="4060"/>
                  </a:cubicBezTo>
                  <a:cubicBezTo>
                    <a:pt x="130" y="4103"/>
                    <a:pt x="240" y="4137"/>
                    <a:pt x="352" y="4162"/>
                  </a:cubicBezTo>
                  <a:cubicBezTo>
                    <a:pt x="357" y="4214"/>
                    <a:pt x="362" y="4268"/>
                    <a:pt x="365" y="4319"/>
                  </a:cubicBezTo>
                  <a:cubicBezTo>
                    <a:pt x="416" y="4998"/>
                    <a:pt x="475" y="5674"/>
                    <a:pt x="529" y="6352"/>
                  </a:cubicBezTo>
                  <a:cubicBezTo>
                    <a:pt x="535" y="6420"/>
                    <a:pt x="680" y="7303"/>
                    <a:pt x="740" y="7303"/>
                  </a:cubicBezTo>
                  <a:cubicBezTo>
                    <a:pt x="743" y="7303"/>
                    <a:pt x="746" y="7301"/>
                    <a:pt x="749" y="7295"/>
                  </a:cubicBezTo>
                  <a:lnTo>
                    <a:pt x="749" y="7295"/>
                  </a:lnTo>
                  <a:cubicBezTo>
                    <a:pt x="717" y="7359"/>
                    <a:pt x="765" y="7439"/>
                    <a:pt x="829" y="7439"/>
                  </a:cubicBezTo>
                  <a:cubicBezTo>
                    <a:pt x="844" y="7439"/>
                    <a:pt x="860" y="7434"/>
                    <a:pt x="877" y="7423"/>
                  </a:cubicBezTo>
                  <a:cubicBezTo>
                    <a:pt x="1072" y="7295"/>
                    <a:pt x="1092" y="7052"/>
                    <a:pt x="1075" y="6841"/>
                  </a:cubicBezTo>
                  <a:cubicBezTo>
                    <a:pt x="1021" y="6184"/>
                    <a:pt x="949" y="5532"/>
                    <a:pt x="887" y="4877"/>
                  </a:cubicBezTo>
                  <a:cubicBezTo>
                    <a:pt x="865" y="4661"/>
                    <a:pt x="847" y="4442"/>
                    <a:pt x="828" y="4226"/>
                  </a:cubicBezTo>
                  <a:lnTo>
                    <a:pt x="828" y="4226"/>
                  </a:lnTo>
                  <a:cubicBezTo>
                    <a:pt x="876" y="4228"/>
                    <a:pt x="924" y="4229"/>
                    <a:pt x="973" y="4229"/>
                  </a:cubicBezTo>
                  <a:cubicBezTo>
                    <a:pt x="1363" y="4229"/>
                    <a:pt x="1760" y="4169"/>
                    <a:pt x="2146" y="4121"/>
                  </a:cubicBezTo>
                  <a:cubicBezTo>
                    <a:pt x="2739" y="4045"/>
                    <a:pt x="3372" y="4031"/>
                    <a:pt x="3975" y="3950"/>
                  </a:cubicBezTo>
                  <a:cubicBezTo>
                    <a:pt x="4003" y="4570"/>
                    <a:pt x="4023" y="5190"/>
                    <a:pt x="4010" y="5810"/>
                  </a:cubicBezTo>
                  <a:cubicBezTo>
                    <a:pt x="4002" y="6263"/>
                    <a:pt x="3813" y="6759"/>
                    <a:pt x="4072" y="7152"/>
                  </a:cubicBezTo>
                  <a:cubicBezTo>
                    <a:pt x="4086" y="7175"/>
                    <a:pt x="4111" y="7187"/>
                    <a:pt x="4136" y="7187"/>
                  </a:cubicBezTo>
                  <a:cubicBezTo>
                    <a:pt x="4154" y="7187"/>
                    <a:pt x="4173" y="7181"/>
                    <a:pt x="4187" y="7167"/>
                  </a:cubicBezTo>
                  <a:cubicBezTo>
                    <a:pt x="4522" y="6885"/>
                    <a:pt x="4453" y="6506"/>
                    <a:pt x="4473" y="6083"/>
                  </a:cubicBezTo>
                  <a:cubicBezTo>
                    <a:pt x="4502" y="5425"/>
                    <a:pt x="4459" y="4762"/>
                    <a:pt x="4422" y="4106"/>
                  </a:cubicBezTo>
                  <a:cubicBezTo>
                    <a:pt x="4417" y="4029"/>
                    <a:pt x="4413" y="3952"/>
                    <a:pt x="4410" y="3875"/>
                  </a:cubicBezTo>
                  <a:cubicBezTo>
                    <a:pt x="4446" y="3867"/>
                    <a:pt x="4486" y="3863"/>
                    <a:pt x="4520" y="3855"/>
                  </a:cubicBezTo>
                  <a:cubicBezTo>
                    <a:pt x="4687" y="3817"/>
                    <a:pt x="4664" y="3586"/>
                    <a:pt x="4518" y="3535"/>
                  </a:cubicBezTo>
                  <a:cubicBezTo>
                    <a:pt x="4476" y="3520"/>
                    <a:pt x="4432" y="3512"/>
                    <a:pt x="4387" y="3501"/>
                  </a:cubicBezTo>
                  <a:cubicBezTo>
                    <a:pt x="4333" y="2351"/>
                    <a:pt x="4304" y="1186"/>
                    <a:pt x="4181" y="48"/>
                  </a:cubicBezTo>
                  <a:cubicBezTo>
                    <a:pt x="4177" y="18"/>
                    <a:pt x="4152" y="0"/>
                    <a:pt x="4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1" name="Google Shape;4221;p9"/>
            <p:cNvSpPr/>
            <p:nvPr/>
          </p:nvSpPr>
          <p:spPr>
            <a:xfrm>
              <a:off x="2407775" y="1657200"/>
              <a:ext cx="48250" cy="58300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822" y="0"/>
                  </a:moveTo>
                  <a:cubicBezTo>
                    <a:pt x="724" y="0"/>
                    <a:pt x="620" y="25"/>
                    <a:pt x="514" y="81"/>
                  </a:cubicBezTo>
                  <a:cubicBezTo>
                    <a:pt x="466" y="105"/>
                    <a:pt x="471" y="176"/>
                    <a:pt x="514" y="200"/>
                  </a:cubicBezTo>
                  <a:cubicBezTo>
                    <a:pt x="648" y="282"/>
                    <a:pt x="837" y="337"/>
                    <a:pt x="936" y="468"/>
                  </a:cubicBezTo>
                  <a:cubicBezTo>
                    <a:pt x="1034" y="599"/>
                    <a:pt x="962" y="811"/>
                    <a:pt x="916" y="947"/>
                  </a:cubicBezTo>
                  <a:cubicBezTo>
                    <a:pt x="798" y="1306"/>
                    <a:pt x="511" y="1662"/>
                    <a:pt x="202" y="1877"/>
                  </a:cubicBezTo>
                  <a:cubicBezTo>
                    <a:pt x="0" y="2018"/>
                    <a:pt x="99" y="2311"/>
                    <a:pt x="326" y="2311"/>
                  </a:cubicBezTo>
                  <a:cubicBezTo>
                    <a:pt x="344" y="2311"/>
                    <a:pt x="363" y="2309"/>
                    <a:pt x="383" y="2305"/>
                  </a:cubicBezTo>
                  <a:cubicBezTo>
                    <a:pt x="452" y="2291"/>
                    <a:pt x="527" y="2286"/>
                    <a:pt x="605" y="2286"/>
                  </a:cubicBezTo>
                  <a:cubicBezTo>
                    <a:pt x="836" y="2286"/>
                    <a:pt x="1095" y="2331"/>
                    <a:pt x="1334" y="2331"/>
                  </a:cubicBezTo>
                  <a:cubicBezTo>
                    <a:pt x="1545" y="2331"/>
                    <a:pt x="1740" y="2296"/>
                    <a:pt x="1885" y="2162"/>
                  </a:cubicBezTo>
                  <a:cubicBezTo>
                    <a:pt x="1930" y="2116"/>
                    <a:pt x="1930" y="2043"/>
                    <a:pt x="1885" y="1997"/>
                  </a:cubicBezTo>
                  <a:cubicBezTo>
                    <a:pt x="1703" y="1816"/>
                    <a:pt x="1394" y="1760"/>
                    <a:pt x="1078" y="1760"/>
                  </a:cubicBezTo>
                  <a:cubicBezTo>
                    <a:pt x="1046" y="1760"/>
                    <a:pt x="1015" y="1761"/>
                    <a:pt x="983" y="1762"/>
                  </a:cubicBezTo>
                  <a:cubicBezTo>
                    <a:pt x="1208" y="1478"/>
                    <a:pt x="1375" y="1147"/>
                    <a:pt x="1424" y="804"/>
                  </a:cubicBezTo>
                  <a:cubicBezTo>
                    <a:pt x="1486" y="381"/>
                    <a:pt x="1203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2" name="Google Shape;4222;p9"/>
            <p:cNvSpPr/>
            <p:nvPr/>
          </p:nvSpPr>
          <p:spPr>
            <a:xfrm>
              <a:off x="2465775" y="1514075"/>
              <a:ext cx="118400" cy="155775"/>
            </a:xfrm>
            <a:custGeom>
              <a:avLst/>
              <a:gdLst/>
              <a:ahLst/>
              <a:cxnLst/>
              <a:rect l="l" t="t" r="r" b="b"/>
              <a:pathLst>
                <a:path w="4736" h="6231" extrusionOk="0">
                  <a:moveTo>
                    <a:pt x="2148" y="553"/>
                  </a:moveTo>
                  <a:cubicBezTo>
                    <a:pt x="3546" y="553"/>
                    <a:pt x="4070" y="2473"/>
                    <a:pt x="4072" y="3583"/>
                  </a:cubicBezTo>
                  <a:cubicBezTo>
                    <a:pt x="4073" y="4627"/>
                    <a:pt x="3354" y="5692"/>
                    <a:pt x="2465" y="5692"/>
                  </a:cubicBezTo>
                  <a:cubicBezTo>
                    <a:pt x="2137" y="5692"/>
                    <a:pt x="1787" y="5548"/>
                    <a:pt x="1440" y="5205"/>
                  </a:cubicBezTo>
                  <a:cubicBezTo>
                    <a:pt x="1040" y="4808"/>
                    <a:pt x="694" y="4152"/>
                    <a:pt x="489" y="3453"/>
                  </a:cubicBezTo>
                  <a:cubicBezTo>
                    <a:pt x="527" y="3050"/>
                    <a:pt x="578" y="2646"/>
                    <a:pt x="597" y="2244"/>
                  </a:cubicBezTo>
                  <a:cubicBezTo>
                    <a:pt x="641" y="1355"/>
                    <a:pt x="1048" y="655"/>
                    <a:pt x="1992" y="561"/>
                  </a:cubicBezTo>
                  <a:cubicBezTo>
                    <a:pt x="2045" y="556"/>
                    <a:pt x="2097" y="553"/>
                    <a:pt x="2148" y="553"/>
                  </a:cubicBezTo>
                  <a:close/>
                  <a:moveTo>
                    <a:pt x="2008" y="0"/>
                  </a:moveTo>
                  <a:cubicBezTo>
                    <a:pt x="2003" y="0"/>
                    <a:pt x="1997" y="0"/>
                    <a:pt x="1992" y="0"/>
                  </a:cubicBezTo>
                  <a:cubicBezTo>
                    <a:pt x="1114" y="7"/>
                    <a:pt x="491" y="555"/>
                    <a:pt x="195" y="1340"/>
                  </a:cubicBezTo>
                  <a:cubicBezTo>
                    <a:pt x="5" y="1846"/>
                    <a:pt x="0" y="2313"/>
                    <a:pt x="67" y="2779"/>
                  </a:cubicBezTo>
                  <a:cubicBezTo>
                    <a:pt x="48" y="3973"/>
                    <a:pt x="502" y="5230"/>
                    <a:pt x="1485" y="5888"/>
                  </a:cubicBezTo>
                  <a:cubicBezTo>
                    <a:pt x="1842" y="6126"/>
                    <a:pt x="2187" y="6230"/>
                    <a:pt x="2509" y="6230"/>
                  </a:cubicBezTo>
                  <a:cubicBezTo>
                    <a:pt x="3644" y="6230"/>
                    <a:pt x="4495" y="4941"/>
                    <a:pt x="4598" y="3750"/>
                  </a:cubicBezTo>
                  <a:cubicBezTo>
                    <a:pt x="4736" y="2151"/>
                    <a:pt x="3852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3" name="Google Shape;4223;p9"/>
            <p:cNvSpPr/>
            <p:nvPr/>
          </p:nvSpPr>
          <p:spPr>
            <a:xfrm>
              <a:off x="1326850" y="1810200"/>
              <a:ext cx="124675" cy="179600"/>
            </a:xfrm>
            <a:custGeom>
              <a:avLst/>
              <a:gdLst/>
              <a:ahLst/>
              <a:cxnLst/>
              <a:rect l="l" t="t" r="r" b="b"/>
              <a:pathLst>
                <a:path w="4987" h="7184" extrusionOk="0">
                  <a:moveTo>
                    <a:pt x="3049" y="0"/>
                  </a:moveTo>
                  <a:cubicBezTo>
                    <a:pt x="2594" y="0"/>
                    <a:pt x="2067" y="260"/>
                    <a:pt x="1758" y="524"/>
                  </a:cubicBezTo>
                  <a:cubicBezTo>
                    <a:pt x="813" y="1331"/>
                    <a:pt x="252" y="2405"/>
                    <a:pt x="158" y="3639"/>
                  </a:cubicBezTo>
                  <a:cubicBezTo>
                    <a:pt x="1" y="5759"/>
                    <a:pt x="1635" y="7184"/>
                    <a:pt x="3477" y="7184"/>
                  </a:cubicBezTo>
                  <a:cubicBezTo>
                    <a:pt x="3958" y="7184"/>
                    <a:pt x="4452" y="7087"/>
                    <a:pt x="4932" y="6881"/>
                  </a:cubicBezTo>
                  <a:cubicBezTo>
                    <a:pt x="4986" y="6856"/>
                    <a:pt x="4955" y="6780"/>
                    <a:pt x="4906" y="6777"/>
                  </a:cubicBezTo>
                  <a:cubicBezTo>
                    <a:pt x="3187" y="6692"/>
                    <a:pt x="1280" y="6374"/>
                    <a:pt x="874" y="4417"/>
                  </a:cubicBezTo>
                  <a:cubicBezTo>
                    <a:pt x="678" y="3482"/>
                    <a:pt x="982" y="2581"/>
                    <a:pt x="1482" y="1805"/>
                  </a:cubicBezTo>
                  <a:cubicBezTo>
                    <a:pt x="1735" y="1416"/>
                    <a:pt x="2061" y="1082"/>
                    <a:pt x="2445" y="821"/>
                  </a:cubicBezTo>
                  <a:cubicBezTo>
                    <a:pt x="2657" y="677"/>
                    <a:pt x="2850" y="630"/>
                    <a:pt x="3047" y="630"/>
                  </a:cubicBezTo>
                  <a:cubicBezTo>
                    <a:pt x="3244" y="630"/>
                    <a:pt x="3445" y="677"/>
                    <a:pt x="3674" y="719"/>
                  </a:cubicBezTo>
                  <a:cubicBezTo>
                    <a:pt x="3683" y="721"/>
                    <a:pt x="3692" y="722"/>
                    <a:pt x="3701" y="722"/>
                  </a:cubicBezTo>
                  <a:cubicBezTo>
                    <a:pt x="3784" y="722"/>
                    <a:pt x="3867" y="650"/>
                    <a:pt x="3836" y="557"/>
                  </a:cubicBezTo>
                  <a:cubicBezTo>
                    <a:pt x="3697" y="149"/>
                    <a:pt x="3393" y="0"/>
                    <a:pt x="3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4" name="Google Shape;4224;p9"/>
            <p:cNvSpPr/>
            <p:nvPr/>
          </p:nvSpPr>
          <p:spPr>
            <a:xfrm>
              <a:off x="1484125" y="1813600"/>
              <a:ext cx="101375" cy="184950"/>
            </a:xfrm>
            <a:custGeom>
              <a:avLst/>
              <a:gdLst/>
              <a:ahLst/>
              <a:cxnLst/>
              <a:rect l="l" t="t" r="r" b="b"/>
              <a:pathLst>
                <a:path w="4055" h="7398" extrusionOk="0">
                  <a:moveTo>
                    <a:pt x="3573" y="0"/>
                  </a:moveTo>
                  <a:cubicBezTo>
                    <a:pt x="3561" y="0"/>
                    <a:pt x="3549" y="8"/>
                    <a:pt x="3544" y="20"/>
                  </a:cubicBezTo>
                  <a:cubicBezTo>
                    <a:pt x="3413" y="501"/>
                    <a:pt x="3495" y="1070"/>
                    <a:pt x="3507" y="1564"/>
                  </a:cubicBezTo>
                  <a:cubicBezTo>
                    <a:pt x="3518" y="2150"/>
                    <a:pt x="3502" y="2735"/>
                    <a:pt x="3479" y="3321"/>
                  </a:cubicBezTo>
                  <a:cubicBezTo>
                    <a:pt x="3471" y="3321"/>
                    <a:pt x="3463" y="3321"/>
                    <a:pt x="3455" y="3321"/>
                  </a:cubicBezTo>
                  <a:cubicBezTo>
                    <a:pt x="2940" y="3321"/>
                    <a:pt x="2401" y="3423"/>
                    <a:pt x="1896" y="3447"/>
                  </a:cubicBezTo>
                  <a:cubicBezTo>
                    <a:pt x="1523" y="3465"/>
                    <a:pt x="1120" y="3447"/>
                    <a:pt x="736" y="3500"/>
                  </a:cubicBezTo>
                  <a:cubicBezTo>
                    <a:pt x="733" y="2663"/>
                    <a:pt x="765" y="1712"/>
                    <a:pt x="442" y="949"/>
                  </a:cubicBezTo>
                  <a:cubicBezTo>
                    <a:pt x="436" y="935"/>
                    <a:pt x="425" y="930"/>
                    <a:pt x="413" y="930"/>
                  </a:cubicBezTo>
                  <a:cubicBezTo>
                    <a:pt x="396" y="930"/>
                    <a:pt x="377" y="941"/>
                    <a:pt x="372" y="959"/>
                  </a:cubicBezTo>
                  <a:cubicBezTo>
                    <a:pt x="116" y="1784"/>
                    <a:pt x="221" y="2768"/>
                    <a:pt x="227" y="3634"/>
                  </a:cubicBezTo>
                  <a:cubicBezTo>
                    <a:pt x="196" y="3646"/>
                    <a:pt x="165" y="3657"/>
                    <a:pt x="134" y="3672"/>
                  </a:cubicBezTo>
                  <a:cubicBezTo>
                    <a:pt x="109" y="3687"/>
                    <a:pt x="109" y="3721"/>
                    <a:pt x="134" y="3736"/>
                  </a:cubicBezTo>
                  <a:cubicBezTo>
                    <a:pt x="165" y="3751"/>
                    <a:pt x="196" y="3761"/>
                    <a:pt x="229" y="3774"/>
                  </a:cubicBezTo>
                  <a:cubicBezTo>
                    <a:pt x="221" y="4678"/>
                    <a:pt x="1" y="5906"/>
                    <a:pt x="313" y="6746"/>
                  </a:cubicBezTo>
                  <a:cubicBezTo>
                    <a:pt x="346" y="6836"/>
                    <a:pt x="420" y="6880"/>
                    <a:pt x="495" y="6880"/>
                  </a:cubicBezTo>
                  <a:cubicBezTo>
                    <a:pt x="569" y="6880"/>
                    <a:pt x="643" y="6836"/>
                    <a:pt x="677" y="6746"/>
                  </a:cubicBezTo>
                  <a:cubicBezTo>
                    <a:pt x="974" y="5944"/>
                    <a:pt x="783" y="4794"/>
                    <a:pt x="746" y="3907"/>
                  </a:cubicBezTo>
                  <a:lnTo>
                    <a:pt x="746" y="3907"/>
                  </a:lnTo>
                  <a:cubicBezTo>
                    <a:pt x="918" y="3928"/>
                    <a:pt x="1093" y="3934"/>
                    <a:pt x="1269" y="3934"/>
                  </a:cubicBezTo>
                  <a:cubicBezTo>
                    <a:pt x="1470" y="3934"/>
                    <a:pt x="1672" y="3926"/>
                    <a:pt x="1866" y="3926"/>
                  </a:cubicBezTo>
                  <a:cubicBezTo>
                    <a:pt x="1877" y="3926"/>
                    <a:pt x="1887" y="3926"/>
                    <a:pt x="1897" y="3926"/>
                  </a:cubicBezTo>
                  <a:cubicBezTo>
                    <a:pt x="2059" y="3927"/>
                    <a:pt x="2229" y="3930"/>
                    <a:pt x="2403" y="3930"/>
                  </a:cubicBezTo>
                  <a:cubicBezTo>
                    <a:pt x="2755" y="3930"/>
                    <a:pt x="3121" y="3917"/>
                    <a:pt x="3461" y="3846"/>
                  </a:cubicBezTo>
                  <a:lnTo>
                    <a:pt x="3461" y="3846"/>
                  </a:lnTo>
                  <a:cubicBezTo>
                    <a:pt x="3459" y="3887"/>
                    <a:pt x="3457" y="3928"/>
                    <a:pt x="3456" y="3969"/>
                  </a:cubicBezTo>
                  <a:cubicBezTo>
                    <a:pt x="3428" y="4684"/>
                    <a:pt x="3387" y="5398"/>
                    <a:pt x="3356" y="6113"/>
                  </a:cubicBezTo>
                  <a:cubicBezTo>
                    <a:pt x="3338" y="6500"/>
                    <a:pt x="3154" y="7130"/>
                    <a:pt x="3520" y="7383"/>
                  </a:cubicBezTo>
                  <a:cubicBezTo>
                    <a:pt x="3536" y="7393"/>
                    <a:pt x="3554" y="7397"/>
                    <a:pt x="3572" y="7397"/>
                  </a:cubicBezTo>
                  <a:cubicBezTo>
                    <a:pt x="3590" y="7397"/>
                    <a:pt x="3607" y="7393"/>
                    <a:pt x="3623" y="7383"/>
                  </a:cubicBezTo>
                  <a:cubicBezTo>
                    <a:pt x="3954" y="7161"/>
                    <a:pt x="3828" y="6684"/>
                    <a:pt x="3838" y="6328"/>
                  </a:cubicBezTo>
                  <a:cubicBezTo>
                    <a:pt x="3858" y="5542"/>
                    <a:pt x="3894" y="4756"/>
                    <a:pt x="3920" y="3971"/>
                  </a:cubicBezTo>
                  <a:cubicBezTo>
                    <a:pt x="3922" y="3880"/>
                    <a:pt x="3922" y="3790"/>
                    <a:pt x="3925" y="3700"/>
                  </a:cubicBezTo>
                  <a:cubicBezTo>
                    <a:pt x="4054" y="3641"/>
                    <a:pt x="4046" y="3431"/>
                    <a:pt x="3931" y="3365"/>
                  </a:cubicBezTo>
                  <a:cubicBezTo>
                    <a:pt x="3943" y="2765"/>
                    <a:pt x="3946" y="2164"/>
                    <a:pt x="3925" y="1564"/>
                  </a:cubicBezTo>
                  <a:cubicBezTo>
                    <a:pt x="3907" y="1072"/>
                    <a:pt x="3897" y="427"/>
                    <a:pt x="3597" y="14"/>
                  </a:cubicBezTo>
                  <a:cubicBezTo>
                    <a:pt x="3591" y="5"/>
                    <a:pt x="3582" y="0"/>
                    <a:pt x="3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5" name="Google Shape;4225;p9"/>
            <p:cNvSpPr/>
            <p:nvPr/>
          </p:nvSpPr>
          <p:spPr>
            <a:xfrm>
              <a:off x="1598250" y="1951475"/>
              <a:ext cx="50925" cy="52275"/>
            </a:xfrm>
            <a:custGeom>
              <a:avLst/>
              <a:gdLst/>
              <a:ahLst/>
              <a:cxnLst/>
              <a:rect l="l" t="t" r="r" b="b"/>
              <a:pathLst>
                <a:path w="2037" h="2091" extrusionOk="0">
                  <a:moveTo>
                    <a:pt x="627" y="0"/>
                  </a:moveTo>
                  <a:cubicBezTo>
                    <a:pt x="443" y="0"/>
                    <a:pt x="238" y="81"/>
                    <a:pt x="93" y="216"/>
                  </a:cubicBezTo>
                  <a:cubicBezTo>
                    <a:pt x="0" y="302"/>
                    <a:pt x="65" y="484"/>
                    <a:pt x="194" y="484"/>
                  </a:cubicBezTo>
                  <a:cubicBezTo>
                    <a:pt x="198" y="484"/>
                    <a:pt x="201" y="483"/>
                    <a:pt x="205" y="483"/>
                  </a:cubicBezTo>
                  <a:cubicBezTo>
                    <a:pt x="259" y="479"/>
                    <a:pt x="457" y="434"/>
                    <a:pt x="543" y="434"/>
                  </a:cubicBezTo>
                  <a:cubicBezTo>
                    <a:pt x="551" y="434"/>
                    <a:pt x="558" y="435"/>
                    <a:pt x="564" y="436"/>
                  </a:cubicBezTo>
                  <a:cubicBezTo>
                    <a:pt x="559" y="445"/>
                    <a:pt x="570" y="482"/>
                    <a:pt x="569" y="514"/>
                  </a:cubicBezTo>
                  <a:cubicBezTo>
                    <a:pt x="567" y="578"/>
                    <a:pt x="546" y="642"/>
                    <a:pt x="531" y="705"/>
                  </a:cubicBezTo>
                  <a:cubicBezTo>
                    <a:pt x="447" y="1033"/>
                    <a:pt x="292" y="1343"/>
                    <a:pt x="157" y="1651"/>
                  </a:cubicBezTo>
                  <a:cubicBezTo>
                    <a:pt x="73" y="1842"/>
                    <a:pt x="187" y="2029"/>
                    <a:pt x="383" y="2029"/>
                  </a:cubicBezTo>
                  <a:cubicBezTo>
                    <a:pt x="403" y="2029"/>
                    <a:pt x="423" y="2027"/>
                    <a:pt x="444" y="2024"/>
                  </a:cubicBezTo>
                  <a:cubicBezTo>
                    <a:pt x="684" y="1981"/>
                    <a:pt x="2037" y="2091"/>
                    <a:pt x="1898" y="1590"/>
                  </a:cubicBezTo>
                  <a:cubicBezTo>
                    <a:pt x="1850" y="1416"/>
                    <a:pt x="1696" y="1378"/>
                    <a:pt x="1539" y="1378"/>
                  </a:cubicBezTo>
                  <a:cubicBezTo>
                    <a:pt x="1463" y="1378"/>
                    <a:pt x="1386" y="1387"/>
                    <a:pt x="1320" y="1394"/>
                  </a:cubicBezTo>
                  <a:cubicBezTo>
                    <a:pt x="1145" y="1412"/>
                    <a:pt x="971" y="1433"/>
                    <a:pt x="797" y="1456"/>
                  </a:cubicBezTo>
                  <a:cubicBezTo>
                    <a:pt x="938" y="1139"/>
                    <a:pt x="1064" y="808"/>
                    <a:pt x="1068" y="470"/>
                  </a:cubicBezTo>
                  <a:cubicBezTo>
                    <a:pt x="1070" y="137"/>
                    <a:pt x="866" y="0"/>
                    <a:pt x="6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6" name="Google Shape;4226;p9"/>
            <p:cNvSpPr/>
            <p:nvPr/>
          </p:nvSpPr>
          <p:spPr>
            <a:xfrm>
              <a:off x="1692425" y="1876725"/>
              <a:ext cx="47525" cy="75350"/>
            </a:xfrm>
            <a:custGeom>
              <a:avLst/>
              <a:gdLst/>
              <a:ahLst/>
              <a:cxnLst/>
              <a:rect l="l" t="t" r="r" b="b"/>
              <a:pathLst>
                <a:path w="1901" h="3014" extrusionOk="0">
                  <a:moveTo>
                    <a:pt x="976" y="1"/>
                  </a:moveTo>
                  <a:cubicBezTo>
                    <a:pt x="947" y="1"/>
                    <a:pt x="916" y="19"/>
                    <a:pt x="903" y="50"/>
                  </a:cubicBezTo>
                  <a:cubicBezTo>
                    <a:pt x="752" y="410"/>
                    <a:pt x="740" y="804"/>
                    <a:pt x="757" y="1195"/>
                  </a:cubicBezTo>
                  <a:cubicBezTo>
                    <a:pt x="491" y="1229"/>
                    <a:pt x="196" y="1283"/>
                    <a:pt x="42" y="1449"/>
                  </a:cubicBezTo>
                  <a:cubicBezTo>
                    <a:pt x="1" y="1493"/>
                    <a:pt x="1" y="1580"/>
                    <a:pt x="63" y="1608"/>
                  </a:cubicBezTo>
                  <a:cubicBezTo>
                    <a:pt x="164" y="1656"/>
                    <a:pt x="282" y="1673"/>
                    <a:pt x="407" y="1673"/>
                  </a:cubicBezTo>
                  <a:cubicBezTo>
                    <a:pt x="530" y="1673"/>
                    <a:pt x="658" y="1656"/>
                    <a:pt x="781" y="1638"/>
                  </a:cubicBezTo>
                  <a:cubicBezTo>
                    <a:pt x="806" y="2072"/>
                    <a:pt x="801" y="2581"/>
                    <a:pt x="1031" y="2953"/>
                  </a:cubicBezTo>
                  <a:cubicBezTo>
                    <a:pt x="1057" y="2994"/>
                    <a:pt x="1095" y="3013"/>
                    <a:pt x="1134" y="3013"/>
                  </a:cubicBezTo>
                  <a:cubicBezTo>
                    <a:pt x="1186" y="3013"/>
                    <a:pt x="1239" y="2979"/>
                    <a:pt x="1260" y="2922"/>
                  </a:cubicBezTo>
                  <a:cubicBezTo>
                    <a:pt x="1416" y="2507"/>
                    <a:pt x="1270" y="2020"/>
                    <a:pt x="1219" y="1587"/>
                  </a:cubicBezTo>
                  <a:lnTo>
                    <a:pt x="1219" y="1574"/>
                  </a:lnTo>
                  <a:cubicBezTo>
                    <a:pt x="1479" y="1547"/>
                    <a:pt x="1900" y="1496"/>
                    <a:pt x="1876" y="1242"/>
                  </a:cubicBezTo>
                  <a:cubicBezTo>
                    <a:pt x="1860" y="1093"/>
                    <a:pt x="1752" y="1048"/>
                    <a:pt x="1617" y="1048"/>
                  </a:cubicBezTo>
                  <a:cubicBezTo>
                    <a:pt x="1476" y="1048"/>
                    <a:pt x="1305" y="1097"/>
                    <a:pt x="1180" y="1129"/>
                  </a:cubicBezTo>
                  <a:cubicBezTo>
                    <a:pt x="1152" y="765"/>
                    <a:pt x="1126" y="397"/>
                    <a:pt x="1034" y="50"/>
                  </a:cubicBezTo>
                  <a:cubicBezTo>
                    <a:pt x="1026" y="16"/>
                    <a:pt x="1001" y="1"/>
                    <a:pt x="9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7" name="Google Shape;4227;p9"/>
            <p:cNvSpPr/>
            <p:nvPr/>
          </p:nvSpPr>
          <p:spPr>
            <a:xfrm>
              <a:off x="1790200" y="1812975"/>
              <a:ext cx="129750" cy="167400"/>
            </a:xfrm>
            <a:custGeom>
              <a:avLst/>
              <a:gdLst/>
              <a:ahLst/>
              <a:cxnLst/>
              <a:rect l="l" t="t" r="r" b="b"/>
              <a:pathLst>
                <a:path w="5190" h="6696" extrusionOk="0">
                  <a:moveTo>
                    <a:pt x="2161" y="1"/>
                  </a:moveTo>
                  <a:cubicBezTo>
                    <a:pt x="1126" y="1"/>
                    <a:pt x="1" y="1540"/>
                    <a:pt x="601" y="2153"/>
                  </a:cubicBezTo>
                  <a:cubicBezTo>
                    <a:pt x="614" y="2166"/>
                    <a:pt x="631" y="2172"/>
                    <a:pt x="648" y="2172"/>
                  </a:cubicBezTo>
                  <a:cubicBezTo>
                    <a:pt x="671" y="2172"/>
                    <a:pt x="694" y="2160"/>
                    <a:pt x="707" y="2139"/>
                  </a:cubicBezTo>
                  <a:cubicBezTo>
                    <a:pt x="1044" y="1586"/>
                    <a:pt x="1200" y="1036"/>
                    <a:pt x="1766" y="643"/>
                  </a:cubicBezTo>
                  <a:cubicBezTo>
                    <a:pt x="1880" y="563"/>
                    <a:pt x="1989" y="529"/>
                    <a:pt x="2089" y="529"/>
                  </a:cubicBezTo>
                  <a:cubicBezTo>
                    <a:pt x="2442" y="529"/>
                    <a:pt x="2691" y="953"/>
                    <a:pt x="2733" y="1323"/>
                  </a:cubicBezTo>
                  <a:cubicBezTo>
                    <a:pt x="2776" y="1689"/>
                    <a:pt x="2646" y="2065"/>
                    <a:pt x="2528" y="2406"/>
                  </a:cubicBezTo>
                  <a:cubicBezTo>
                    <a:pt x="2051" y="3797"/>
                    <a:pt x="1054" y="4967"/>
                    <a:pt x="693" y="6405"/>
                  </a:cubicBezTo>
                  <a:cubicBezTo>
                    <a:pt x="661" y="6528"/>
                    <a:pt x="750" y="6687"/>
                    <a:pt x="886" y="6687"/>
                  </a:cubicBezTo>
                  <a:cubicBezTo>
                    <a:pt x="892" y="6687"/>
                    <a:pt x="898" y="6686"/>
                    <a:pt x="904" y="6686"/>
                  </a:cubicBezTo>
                  <a:cubicBezTo>
                    <a:pt x="1073" y="6668"/>
                    <a:pt x="1258" y="6662"/>
                    <a:pt x="1453" y="6662"/>
                  </a:cubicBezTo>
                  <a:cubicBezTo>
                    <a:pt x="1909" y="6662"/>
                    <a:pt x="2423" y="6696"/>
                    <a:pt x="2931" y="6696"/>
                  </a:cubicBezTo>
                  <a:cubicBezTo>
                    <a:pt x="3760" y="6696"/>
                    <a:pt x="4575" y="6606"/>
                    <a:pt x="5100" y="6131"/>
                  </a:cubicBezTo>
                  <a:cubicBezTo>
                    <a:pt x="5169" y="6071"/>
                    <a:pt x="5189" y="5967"/>
                    <a:pt x="5166" y="5882"/>
                  </a:cubicBezTo>
                  <a:cubicBezTo>
                    <a:pt x="5135" y="5756"/>
                    <a:pt x="5058" y="5695"/>
                    <a:pt x="4920" y="5695"/>
                  </a:cubicBezTo>
                  <a:cubicBezTo>
                    <a:pt x="4771" y="5695"/>
                    <a:pt x="4600" y="5831"/>
                    <a:pt x="4472" y="5882"/>
                  </a:cubicBezTo>
                  <a:cubicBezTo>
                    <a:pt x="4213" y="5987"/>
                    <a:pt x="3914" y="6020"/>
                    <a:pt x="3642" y="6053"/>
                  </a:cubicBezTo>
                  <a:cubicBezTo>
                    <a:pt x="2838" y="6151"/>
                    <a:pt x="2026" y="6105"/>
                    <a:pt x="1223" y="6199"/>
                  </a:cubicBezTo>
                  <a:cubicBezTo>
                    <a:pt x="1575" y="5205"/>
                    <a:pt x="2292" y="4297"/>
                    <a:pt x="2750" y="3362"/>
                  </a:cubicBezTo>
                  <a:cubicBezTo>
                    <a:pt x="3111" y="2624"/>
                    <a:pt x="3577" y="1568"/>
                    <a:pt x="3178" y="754"/>
                  </a:cubicBezTo>
                  <a:cubicBezTo>
                    <a:pt x="2912" y="211"/>
                    <a:pt x="2542" y="1"/>
                    <a:pt x="2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8" name="Google Shape;4228;p9"/>
            <p:cNvSpPr/>
            <p:nvPr/>
          </p:nvSpPr>
          <p:spPr>
            <a:xfrm>
              <a:off x="1916800" y="1807925"/>
              <a:ext cx="124250" cy="152975"/>
            </a:xfrm>
            <a:custGeom>
              <a:avLst/>
              <a:gdLst/>
              <a:ahLst/>
              <a:cxnLst/>
              <a:rect l="l" t="t" r="r" b="b"/>
              <a:pathLst>
                <a:path w="4970" h="6119" extrusionOk="0">
                  <a:moveTo>
                    <a:pt x="2078" y="549"/>
                  </a:moveTo>
                  <a:cubicBezTo>
                    <a:pt x="3540" y="549"/>
                    <a:pt x="4256" y="2525"/>
                    <a:pt x="4267" y="3702"/>
                  </a:cubicBezTo>
                  <a:cubicBezTo>
                    <a:pt x="4277" y="4784"/>
                    <a:pt x="3562" y="5529"/>
                    <a:pt x="2769" y="5529"/>
                  </a:cubicBezTo>
                  <a:cubicBezTo>
                    <a:pt x="2344" y="5529"/>
                    <a:pt x="1898" y="5315"/>
                    <a:pt x="1528" y="4826"/>
                  </a:cubicBezTo>
                  <a:cubicBezTo>
                    <a:pt x="1204" y="4399"/>
                    <a:pt x="958" y="3868"/>
                    <a:pt x="798" y="3308"/>
                  </a:cubicBezTo>
                  <a:cubicBezTo>
                    <a:pt x="811" y="2433"/>
                    <a:pt x="880" y="649"/>
                    <a:pt x="1933" y="556"/>
                  </a:cubicBezTo>
                  <a:cubicBezTo>
                    <a:pt x="1982" y="552"/>
                    <a:pt x="2031" y="549"/>
                    <a:pt x="2078" y="549"/>
                  </a:cubicBezTo>
                  <a:close/>
                  <a:moveTo>
                    <a:pt x="2026" y="0"/>
                  </a:moveTo>
                  <a:cubicBezTo>
                    <a:pt x="1366" y="0"/>
                    <a:pt x="860" y="370"/>
                    <a:pt x="612" y="992"/>
                  </a:cubicBezTo>
                  <a:cubicBezTo>
                    <a:pt x="543" y="1166"/>
                    <a:pt x="488" y="1345"/>
                    <a:pt x="448" y="1527"/>
                  </a:cubicBezTo>
                  <a:cubicBezTo>
                    <a:pt x="0" y="2854"/>
                    <a:pt x="650" y="4901"/>
                    <a:pt x="1746" y="5733"/>
                  </a:cubicBezTo>
                  <a:cubicBezTo>
                    <a:pt x="2101" y="6003"/>
                    <a:pt x="2455" y="6119"/>
                    <a:pt x="2789" y="6119"/>
                  </a:cubicBezTo>
                  <a:cubicBezTo>
                    <a:pt x="3827" y="6119"/>
                    <a:pt x="4677" y="5002"/>
                    <a:pt x="4797" y="3886"/>
                  </a:cubicBezTo>
                  <a:cubicBezTo>
                    <a:pt x="4969" y="2308"/>
                    <a:pt x="3890" y="67"/>
                    <a:pt x="2094" y="1"/>
                  </a:cubicBezTo>
                  <a:cubicBezTo>
                    <a:pt x="2071" y="1"/>
                    <a:pt x="2048" y="0"/>
                    <a:pt x="2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29" name="Google Shape;4229;p9"/>
            <p:cNvSpPr/>
            <p:nvPr/>
          </p:nvSpPr>
          <p:spPr>
            <a:xfrm>
              <a:off x="2030850" y="1938750"/>
              <a:ext cx="55150" cy="49050"/>
            </a:xfrm>
            <a:custGeom>
              <a:avLst/>
              <a:gdLst/>
              <a:ahLst/>
              <a:cxnLst/>
              <a:rect l="l" t="t" r="r" b="b"/>
              <a:pathLst>
                <a:path w="2206" h="1962" extrusionOk="0">
                  <a:moveTo>
                    <a:pt x="1300" y="0"/>
                  </a:moveTo>
                  <a:cubicBezTo>
                    <a:pt x="1294" y="0"/>
                    <a:pt x="1288" y="1"/>
                    <a:pt x="1282" y="1"/>
                  </a:cubicBezTo>
                  <a:cubicBezTo>
                    <a:pt x="1200" y="10"/>
                    <a:pt x="512" y="44"/>
                    <a:pt x="629" y="267"/>
                  </a:cubicBezTo>
                  <a:cubicBezTo>
                    <a:pt x="693" y="390"/>
                    <a:pt x="849" y="431"/>
                    <a:pt x="1003" y="451"/>
                  </a:cubicBezTo>
                  <a:cubicBezTo>
                    <a:pt x="881" y="833"/>
                    <a:pt x="515" y="1169"/>
                    <a:pt x="212" y="1384"/>
                  </a:cubicBezTo>
                  <a:cubicBezTo>
                    <a:pt x="0" y="1532"/>
                    <a:pt x="79" y="1842"/>
                    <a:pt x="340" y="1860"/>
                  </a:cubicBezTo>
                  <a:cubicBezTo>
                    <a:pt x="438" y="1867"/>
                    <a:pt x="535" y="1868"/>
                    <a:pt x="632" y="1868"/>
                  </a:cubicBezTo>
                  <a:cubicBezTo>
                    <a:pt x="675" y="1868"/>
                    <a:pt x="717" y="1868"/>
                    <a:pt x="760" y="1868"/>
                  </a:cubicBezTo>
                  <a:cubicBezTo>
                    <a:pt x="919" y="1868"/>
                    <a:pt x="1078" y="1871"/>
                    <a:pt x="1241" y="1898"/>
                  </a:cubicBezTo>
                  <a:cubicBezTo>
                    <a:pt x="1385" y="1926"/>
                    <a:pt x="1531" y="1947"/>
                    <a:pt x="1677" y="1960"/>
                  </a:cubicBezTo>
                  <a:cubicBezTo>
                    <a:pt x="1689" y="1961"/>
                    <a:pt x="1701" y="1961"/>
                    <a:pt x="1713" y="1961"/>
                  </a:cubicBezTo>
                  <a:cubicBezTo>
                    <a:pt x="1851" y="1961"/>
                    <a:pt x="1986" y="1916"/>
                    <a:pt x="2123" y="1916"/>
                  </a:cubicBezTo>
                  <a:cubicBezTo>
                    <a:pt x="2128" y="1916"/>
                    <a:pt x="2132" y="1916"/>
                    <a:pt x="2136" y="1916"/>
                  </a:cubicBezTo>
                  <a:cubicBezTo>
                    <a:pt x="2194" y="1916"/>
                    <a:pt x="2205" y="1845"/>
                    <a:pt x="2164" y="1816"/>
                  </a:cubicBezTo>
                  <a:cubicBezTo>
                    <a:pt x="2033" y="1724"/>
                    <a:pt x="1933" y="1604"/>
                    <a:pt x="1798" y="1515"/>
                  </a:cubicBezTo>
                  <a:cubicBezTo>
                    <a:pt x="1642" y="1412"/>
                    <a:pt x="1441" y="1384"/>
                    <a:pt x="1262" y="1355"/>
                  </a:cubicBezTo>
                  <a:cubicBezTo>
                    <a:pt x="1173" y="1340"/>
                    <a:pt x="1083" y="1332"/>
                    <a:pt x="994" y="1328"/>
                  </a:cubicBezTo>
                  <a:cubicBezTo>
                    <a:pt x="1288" y="1017"/>
                    <a:pt x="1539" y="656"/>
                    <a:pt x="1516" y="238"/>
                  </a:cubicBezTo>
                  <a:cubicBezTo>
                    <a:pt x="1511" y="123"/>
                    <a:pt x="1423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0" name="Google Shape;4230;p9"/>
            <p:cNvSpPr/>
            <p:nvPr/>
          </p:nvSpPr>
          <p:spPr>
            <a:xfrm>
              <a:off x="2104350" y="1860150"/>
              <a:ext cx="88100" cy="12675"/>
            </a:xfrm>
            <a:custGeom>
              <a:avLst/>
              <a:gdLst/>
              <a:ahLst/>
              <a:cxnLst/>
              <a:rect l="l" t="t" r="r" b="b"/>
              <a:pathLst>
                <a:path w="3524" h="507" extrusionOk="0">
                  <a:moveTo>
                    <a:pt x="3246" y="1"/>
                  </a:moveTo>
                  <a:cubicBezTo>
                    <a:pt x="3245" y="1"/>
                    <a:pt x="3244" y="1"/>
                    <a:pt x="3243" y="1"/>
                  </a:cubicBezTo>
                  <a:cubicBezTo>
                    <a:pt x="2671" y="9"/>
                    <a:pt x="2098" y="29"/>
                    <a:pt x="1526" y="55"/>
                  </a:cubicBezTo>
                  <a:cubicBezTo>
                    <a:pt x="1038" y="76"/>
                    <a:pt x="474" y="40"/>
                    <a:pt x="30" y="265"/>
                  </a:cubicBezTo>
                  <a:cubicBezTo>
                    <a:pt x="0" y="283"/>
                    <a:pt x="0" y="324"/>
                    <a:pt x="30" y="342"/>
                  </a:cubicBezTo>
                  <a:cubicBezTo>
                    <a:pt x="303" y="477"/>
                    <a:pt x="617" y="506"/>
                    <a:pt x="931" y="506"/>
                  </a:cubicBezTo>
                  <a:cubicBezTo>
                    <a:pt x="1133" y="506"/>
                    <a:pt x="1335" y="494"/>
                    <a:pt x="1526" y="490"/>
                  </a:cubicBezTo>
                  <a:cubicBezTo>
                    <a:pt x="2098" y="476"/>
                    <a:pt x="2671" y="447"/>
                    <a:pt x="3243" y="437"/>
                  </a:cubicBezTo>
                  <a:cubicBezTo>
                    <a:pt x="3523" y="432"/>
                    <a:pt x="3524" y="1"/>
                    <a:pt x="3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1" name="Google Shape;4231;p9"/>
            <p:cNvSpPr/>
            <p:nvPr/>
          </p:nvSpPr>
          <p:spPr>
            <a:xfrm>
              <a:off x="2118950" y="1881700"/>
              <a:ext cx="69725" cy="13650"/>
            </a:xfrm>
            <a:custGeom>
              <a:avLst/>
              <a:gdLst/>
              <a:ahLst/>
              <a:cxnLst/>
              <a:rect l="l" t="t" r="r" b="b"/>
              <a:pathLst>
                <a:path w="2789" h="546" extrusionOk="0">
                  <a:moveTo>
                    <a:pt x="1396" y="1"/>
                  </a:moveTo>
                  <a:cubicBezTo>
                    <a:pt x="952" y="1"/>
                    <a:pt x="465" y="58"/>
                    <a:pt x="97" y="290"/>
                  </a:cubicBezTo>
                  <a:cubicBezTo>
                    <a:pt x="0" y="351"/>
                    <a:pt x="48" y="481"/>
                    <a:pt x="151" y="492"/>
                  </a:cubicBezTo>
                  <a:cubicBezTo>
                    <a:pt x="254" y="502"/>
                    <a:pt x="358" y="506"/>
                    <a:pt x="463" y="506"/>
                  </a:cubicBezTo>
                  <a:cubicBezTo>
                    <a:pt x="796" y="506"/>
                    <a:pt x="1134" y="466"/>
                    <a:pt x="1465" y="462"/>
                  </a:cubicBezTo>
                  <a:cubicBezTo>
                    <a:pt x="1470" y="462"/>
                    <a:pt x="1476" y="462"/>
                    <a:pt x="1481" y="462"/>
                  </a:cubicBezTo>
                  <a:cubicBezTo>
                    <a:pt x="1825" y="462"/>
                    <a:pt x="2157" y="546"/>
                    <a:pt x="2494" y="546"/>
                  </a:cubicBezTo>
                  <a:cubicBezTo>
                    <a:pt x="2573" y="546"/>
                    <a:pt x="2653" y="541"/>
                    <a:pt x="2733" y="530"/>
                  </a:cubicBezTo>
                  <a:cubicBezTo>
                    <a:pt x="2776" y="523"/>
                    <a:pt x="2789" y="467"/>
                    <a:pt x="2771" y="436"/>
                  </a:cubicBezTo>
                  <a:cubicBezTo>
                    <a:pt x="2553" y="20"/>
                    <a:pt x="2028" y="20"/>
                    <a:pt x="1609" y="5"/>
                  </a:cubicBezTo>
                  <a:cubicBezTo>
                    <a:pt x="1540" y="2"/>
                    <a:pt x="1468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2" name="Google Shape;4232;p9"/>
            <p:cNvSpPr/>
            <p:nvPr/>
          </p:nvSpPr>
          <p:spPr>
            <a:xfrm>
              <a:off x="2255250" y="1818200"/>
              <a:ext cx="119325" cy="158650"/>
            </a:xfrm>
            <a:custGeom>
              <a:avLst/>
              <a:gdLst/>
              <a:ahLst/>
              <a:cxnLst/>
              <a:rect l="l" t="t" r="r" b="b"/>
              <a:pathLst>
                <a:path w="4773" h="6346" extrusionOk="0">
                  <a:moveTo>
                    <a:pt x="2572" y="0"/>
                  </a:moveTo>
                  <a:cubicBezTo>
                    <a:pt x="2255" y="0"/>
                    <a:pt x="1921" y="127"/>
                    <a:pt x="1667" y="342"/>
                  </a:cubicBezTo>
                  <a:cubicBezTo>
                    <a:pt x="852" y="1032"/>
                    <a:pt x="262" y="2197"/>
                    <a:pt x="135" y="3258"/>
                  </a:cubicBezTo>
                  <a:cubicBezTo>
                    <a:pt x="1" y="4364"/>
                    <a:pt x="544" y="5443"/>
                    <a:pt x="1513" y="5993"/>
                  </a:cubicBezTo>
                  <a:cubicBezTo>
                    <a:pt x="1917" y="6223"/>
                    <a:pt x="2426" y="6346"/>
                    <a:pt x="2933" y="6346"/>
                  </a:cubicBezTo>
                  <a:cubicBezTo>
                    <a:pt x="3629" y="6346"/>
                    <a:pt x="4322" y="6115"/>
                    <a:pt x="4743" y="5612"/>
                  </a:cubicBezTo>
                  <a:cubicBezTo>
                    <a:pt x="4772" y="5577"/>
                    <a:pt x="4757" y="5514"/>
                    <a:pt x="4704" y="5514"/>
                  </a:cubicBezTo>
                  <a:cubicBezTo>
                    <a:pt x="4704" y="5514"/>
                    <a:pt x="4703" y="5514"/>
                    <a:pt x="4702" y="5514"/>
                  </a:cubicBezTo>
                  <a:cubicBezTo>
                    <a:pt x="4053" y="5538"/>
                    <a:pt x="3441" y="5723"/>
                    <a:pt x="2805" y="5723"/>
                  </a:cubicBezTo>
                  <a:cubicBezTo>
                    <a:pt x="2619" y="5723"/>
                    <a:pt x="2430" y="5707"/>
                    <a:pt x="2238" y="5667"/>
                  </a:cubicBezTo>
                  <a:cubicBezTo>
                    <a:pt x="1187" y="5443"/>
                    <a:pt x="657" y="4526"/>
                    <a:pt x="572" y="3521"/>
                  </a:cubicBezTo>
                  <a:cubicBezTo>
                    <a:pt x="509" y="2802"/>
                    <a:pt x="951" y="1974"/>
                    <a:pt x="1303" y="1385"/>
                  </a:cubicBezTo>
                  <a:cubicBezTo>
                    <a:pt x="1520" y="1024"/>
                    <a:pt x="1800" y="701"/>
                    <a:pt x="2160" y="476"/>
                  </a:cubicBezTo>
                  <a:cubicBezTo>
                    <a:pt x="2294" y="392"/>
                    <a:pt x="2422" y="359"/>
                    <a:pt x="2547" y="359"/>
                  </a:cubicBezTo>
                  <a:cubicBezTo>
                    <a:pt x="2841" y="359"/>
                    <a:pt x="3116" y="541"/>
                    <a:pt x="3406" y="658"/>
                  </a:cubicBezTo>
                  <a:cubicBezTo>
                    <a:pt x="3411" y="660"/>
                    <a:pt x="3415" y="660"/>
                    <a:pt x="3419" y="660"/>
                  </a:cubicBezTo>
                  <a:cubicBezTo>
                    <a:pt x="3449" y="660"/>
                    <a:pt x="3473" y="631"/>
                    <a:pt x="3465" y="601"/>
                  </a:cubicBezTo>
                  <a:cubicBezTo>
                    <a:pt x="3301" y="179"/>
                    <a:pt x="2949" y="0"/>
                    <a:pt x="2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3" name="Google Shape;4233;p9"/>
            <p:cNvSpPr/>
            <p:nvPr/>
          </p:nvSpPr>
          <p:spPr>
            <a:xfrm>
              <a:off x="2379100" y="1826675"/>
              <a:ext cx="130600" cy="141525"/>
            </a:xfrm>
            <a:custGeom>
              <a:avLst/>
              <a:gdLst/>
              <a:ahLst/>
              <a:cxnLst/>
              <a:rect l="l" t="t" r="r" b="b"/>
              <a:pathLst>
                <a:path w="5224" h="5661" extrusionOk="0">
                  <a:moveTo>
                    <a:pt x="2326" y="529"/>
                  </a:moveTo>
                  <a:cubicBezTo>
                    <a:pt x="3653" y="529"/>
                    <a:pt x="4570" y="2034"/>
                    <a:pt x="4366" y="3293"/>
                  </a:cubicBezTo>
                  <a:cubicBezTo>
                    <a:pt x="4222" y="4176"/>
                    <a:pt x="3225" y="5085"/>
                    <a:pt x="2313" y="5085"/>
                  </a:cubicBezTo>
                  <a:cubicBezTo>
                    <a:pt x="1980" y="5085"/>
                    <a:pt x="1658" y="4964"/>
                    <a:pt x="1394" y="4676"/>
                  </a:cubicBezTo>
                  <a:cubicBezTo>
                    <a:pt x="936" y="4178"/>
                    <a:pt x="696" y="3408"/>
                    <a:pt x="609" y="2642"/>
                  </a:cubicBezTo>
                  <a:cubicBezTo>
                    <a:pt x="655" y="1742"/>
                    <a:pt x="947" y="838"/>
                    <a:pt x="1835" y="597"/>
                  </a:cubicBezTo>
                  <a:cubicBezTo>
                    <a:pt x="2004" y="551"/>
                    <a:pt x="2168" y="529"/>
                    <a:pt x="2326" y="529"/>
                  </a:cubicBezTo>
                  <a:close/>
                  <a:moveTo>
                    <a:pt x="2174" y="1"/>
                  </a:moveTo>
                  <a:cubicBezTo>
                    <a:pt x="2101" y="1"/>
                    <a:pt x="2028" y="3"/>
                    <a:pt x="1955" y="9"/>
                  </a:cubicBezTo>
                  <a:cubicBezTo>
                    <a:pt x="1152" y="72"/>
                    <a:pt x="593" y="583"/>
                    <a:pt x="293" y="1297"/>
                  </a:cubicBezTo>
                  <a:cubicBezTo>
                    <a:pt x="1" y="1991"/>
                    <a:pt x="109" y="2634"/>
                    <a:pt x="339" y="3272"/>
                  </a:cubicBezTo>
                  <a:cubicBezTo>
                    <a:pt x="413" y="4117"/>
                    <a:pt x="710" y="4922"/>
                    <a:pt x="1372" y="5369"/>
                  </a:cubicBezTo>
                  <a:cubicBezTo>
                    <a:pt x="1673" y="5571"/>
                    <a:pt x="1995" y="5660"/>
                    <a:pt x="2318" y="5660"/>
                  </a:cubicBezTo>
                  <a:cubicBezTo>
                    <a:pt x="3531" y="5660"/>
                    <a:pt x="4757" y="4407"/>
                    <a:pt x="4942" y="3269"/>
                  </a:cubicBezTo>
                  <a:cubicBezTo>
                    <a:pt x="5223" y="1545"/>
                    <a:pt x="3860" y="1"/>
                    <a:pt x="2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4" name="Google Shape;4234;p9"/>
            <p:cNvSpPr/>
            <p:nvPr/>
          </p:nvSpPr>
          <p:spPr>
            <a:xfrm>
              <a:off x="2489225" y="1944125"/>
              <a:ext cx="65000" cy="58250"/>
            </a:xfrm>
            <a:custGeom>
              <a:avLst/>
              <a:gdLst/>
              <a:ahLst/>
              <a:cxnLst/>
              <a:rect l="l" t="t" r="r" b="b"/>
              <a:pathLst>
                <a:path w="2600" h="2330" extrusionOk="0">
                  <a:moveTo>
                    <a:pt x="1182" y="0"/>
                  </a:moveTo>
                  <a:cubicBezTo>
                    <a:pt x="1003" y="0"/>
                    <a:pt x="809" y="75"/>
                    <a:pt x="678" y="228"/>
                  </a:cubicBezTo>
                  <a:cubicBezTo>
                    <a:pt x="640" y="267"/>
                    <a:pt x="657" y="333"/>
                    <a:pt x="709" y="347"/>
                  </a:cubicBezTo>
                  <a:cubicBezTo>
                    <a:pt x="789" y="368"/>
                    <a:pt x="870" y="378"/>
                    <a:pt x="951" y="378"/>
                  </a:cubicBezTo>
                  <a:cubicBezTo>
                    <a:pt x="976" y="378"/>
                    <a:pt x="1000" y="377"/>
                    <a:pt x="1024" y="375"/>
                  </a:cubicBezTo>
                  <a:cubicBezTo>
                    <a:pt x="1035" y="375"/>
                    <a:pt x="1045" y="375"/>
                    <a:pt x="1055" y="375"/>
                  </a:cubicBezTo>
                  <a:cubicBezTo>
                    <a:pt x="1124" y="375"/>
                    <a:pt x="1160" y="384"/>
                    <a:pt x="1160" y="387"/>
                  </a:cubicBezTo>
                  <a:cubicBezTo>
                    <a:pt x="1155" y="554"/>
                    <a:pt x="1003" y="744"/>
                    <a:pt x="917" y="877"/>
                  </a:cubicBezTo>
                  <a:cubicBezTo>
                    <a:pt x="684" y="1240"/>
                    <a:pt x="399" y="1566"/>
                    <a:pt x="122" y="1894"/>
                  </a:cubicBezTo>
                  <a:cubicBezTo>
                    <a:pt x="1" y="2036"/>
                    <a:pt x="54" y="2329"/>
                    <a:pt x="271" y="2329"/>
                  </a:cubicBezTo>
                  <a:cubicBezTo>
                    <a:pt x="281" y="2329"/>
                    <a:pt x="290" y="2329"/>
                    <a:pt x="301" y="2327"/>
                  </a:cubicBezTo>
                  <a:cubicBezTo>
                    <a:pt x="683" y="2285"/>
                    <a:pt x="1068" y="2293"/>
                    <a:pt x="1449" y="2273"/>
                  </a:cubicBezTo>
                  <a:cubicBezTo>
                    <a:pt x="1856" y="2252"/>
                    <a:pt x="2218" y="2093"/>
                    <a:pt x="2553" y="1870"/>
                  </a:cubicBezTo>
                  <a:cubicBezTo>
                    <a:pt x="2600" y="1839"/>
                    <a:pt x="2588" y="1756"/>
                    <a:pt x="2527" y="1756"/>
                  </a:cubicBezTo>
                  <a:cubicBezTo>
                    <a:pt x="2526" y="1756"/>
                    <a:pt x="2525" y="1756"/>
                    <a:pt x="2523" y="1756"/>
                  </a:cubicBezTo>
                  <a:cubicBezTo>
                    <a:pt x="2465" y="1760"/>
                    <a:pt x="2407" y="1762"/>
                    <a:pt x="2349" y="1762"/>
                  </a:cubicBezTo>
                  <a:cubicBezTo>
                    <a:pt x="2104" y="1762"/>
                    <a:pt x="1861" y="1733"/>
                    <a:pt x="1616" y="1733"/>
                  </a:cubicBezTo>
                  <a:cubicBezTo>
                    <a:pt x="1561" y="1733"/>
                    <a:pt x="1506" y="1735"/>
                    <a:pt x="1451" y="1738"/>
                  </a:cubicBezTo>
                  <a:cubicBezTo>
                    <a:pt x="1260" y="1752"/>
                    <a:pt x="1070" y="1760"/>
                    <a:pt x="880" y="1770"/>
                  </a:cubicBezTo>
                  <a:cubicBezTo>
                    <a:pt x="1170" y="1410"/>
                    <a:pt x="1444" y="1031"/>
                    <a:pt x="1597" y="605"/>
                  </a:cubicBezTo>
                  <a:cubicBezTo>
                    <a:pt x="1739" y="208"/>
                    <a:pt x="1481" y="0"/>
                    <a:pt x="1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5" name="Google Shape;4235;p9"/>
            <p:cNvSpPr/>
            <p:nvPr/>
          </p:nvSpPr>
          <p:spPr>
            <a:xfrm>
              <a:off x="2593850" y="1865325"/>
              <a:ext cx="52725" cy="44075"/>
            </a:xfrm>
            <a:custGeom>
              <a:avLst/>
              <a:gdLst/>
              <a:ahLst/>
              <a:cxnLst/>
              <a:rect l="l" t="t" r="r" b="b"/>
              <a:pathLst>
                <a:path w="2109" h="1763" extrusionOk="0">
                  <a:moveTo>
                    <a:pt x="1015" y="0"/>
                  </a:moveTo>
                  <a:cubicBezTo>
                    <a:pt x="878" y="0"/>
                    <a:pt x="817" y="324"/>
                    <a:pt x="815" y="422"/>
                  </a:cubicBezTo>
                  <a:cubicBezTo>
                    <a:pt x="814" y="520"/>
                    <a:pt x="819" y="619"/>
                    <a:pt x="830" y="717"/>
                  </a:cubicBezTo>
                  <a:cubicBezTo>
                    <a:pt x="817" y="719"/>
                    <a:pt x="802" y="719"/>
                    <a:pt x="789" y="720"/>
                  </a:cubicBezTo>
                  <a:cubicBezTo>
                    <a:pt x="514" y="745"/>
                    <a:pt x="266" y="773"/>
                    <a:pt x="26" y="914"/>
                  </a:cubicBezTo>
                  <a:cubicBezTo>
                    <a:pt x="0" y="930"/>
                    <a:pt x="0" y="971"/>
                    <a:pt x="26" y="988"/>
                  </a:cubicBezTo>
                  <a:cubicBezTo>
                    <a:pt x="270" y="1131"/>
                    <a:pt x="546" y="1163"/>
                    <a:pt x="824" y="1163"/>
                  </a:cubicBezTo>
                  <a:cubicBezTo>
                    <a:pt x="855" y="1163"/>
                    <a:pt x="885" y="1162"/>
                    <a:pt x="915" y="1162"/>
                  </a:cubicBezTo>
                  <a:cubicBezTo>
                    <a:pt x="970" y="1360"/>
                    <a:pt x="1040" y="1554"/>
                    <a:pt x="1124" y="1741"/>
                  </a:cubicBezTo>
                  <a:cubicBezTo>
                    <a:pt x="1131" y="1756"/>
                    <a:pt x="1143" y="1762"/>
                    <a:pt x="1155" y="1762"/>
                  </a:cubicBezTo>
                  <a:cubicBezTo>
                    <a:pt x="1174" y="1762"/>
                    <a:pt x="1193" y="1749"/>
                    <a:pt x="1201" y="1731"/>
                  </a:cubicBezTo>
                  <a:cubicBezTo>
                    <a:pt x="1278" y="1539"/>
                    <a:pt x="1289" y="1349"/>
                    <a:pt x="1276" y="1154"/>
                  </a:cubicBezTo>
                  <a:cubicBezTo>
                    <a:pt x="1573" y="1150"/>
                    <a:pt x="1931" y="1137"/>
                    <a:pt x="2044" y="848"/>
                  </a:cubicBezTo>
                  <a:cubicBezTo>
                    <a:pt x="2109" y="688"/>
                    <a:pt x="1967" y="580"/>
                    <a:pt x="1828" y="580"/>
                  </a:cubicBezTo>
                  <a:cubicBezTo>
                    <a:pt x="1770" y="580"/>
                    <a:pt x="1712" y="599"/>
                    <a:pt x="1670" y="640"/>
                  </a:cubicBezTo>
                  <a:lnTo>
                    <a:pt x="1668" y="630"/>
                  </a:lnTo>
                  <a:cubicBezTo>
                    <a:pt x="1600" y="698"/>
                    <a:pt x="1390" y="679"/>
                    <a:pt x="1298" y="688"/>
                  </a:cubicBezTo>
                  <a:cubicBezTo>
                    <a:pt x="1270" y="691"/>
                    <a:pt x="1242" y="691"/>
                    <a:pt x="1216" y="693"/>
                  </a:cubicBezTo>
                  <a:cubicBezTo>
                    <a:pt x="1198" y="588"/>
                    <a:pt x="1180" y="481"/>
                    <a:pt x="1162" y="374"/>
                  </a:cubicBezTo>
                  <a:cubicBezTo>
                    <a:pt x="1152" y="324"/>
                    <a:pt x="1139" y="271"/>
                    <a:pt x="1130" y="219"/>
                  </a:cubicBezTo>
                  <a:cubicBezTo>
                    <a:pt x="1122" y="166"/>
                    <a:pt x="1112" y="151"/>
                    <a:pt x="1101" y="148"/>
                  </a:cubicBezTo>
                  <a:cubicBezTo>
                    <a:pt x="1139" y="132"/>
                    <a:pt x="1148" y="82"/>
                    <a:pt x="1117" y="53"/>
                  </a:cubicBezTo>
                  <a:cubicBezTo>
                    <a:pt x="1079" y="16"/>
                    <a:pt x="1046" y="0"/>
                    <a:pt x="1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6" name="Google Shape;4236;p9"/>
            <p:cNvSpPr/>
            <p:nvPr/>
          </p:nvSpPr>
          <p:spPr>
            <a:xfrm>
              <a:off x="2708550" y="1802675"/>
              <a:ext cx="100650" cy="164975"/>
            </a:xfrm>
            <a:custGeom>
              <a:avLst/>
              <a:gdLst/>
              <a:ahLst/>
              <a:cxnLst/>
              <a:rect l="l" t="t" r="r" b="b"/>
              <a:pathLst>
                <a:path w="4026" h="6599" extrusionOk="0">
                  <a:moveTo>
                    <a:pt x="3414" y="1"/>
                  </a:moveTo>
                  <a:cubicBezTo>
                    <a:pt x="3394" y="1"/>
                    <a:pt x="3375" y="17"/>
                    <a:pt x="3375" y="38"/>
                  </a:cubicBezTo>
                  <a:cubicBezTo>
                    <a:pt x="3363" y="943"/>
                    <a:pt x="3360" y="1849"/>
                    <a:pt x="3345" y="2754"/>
                  </a:cubicBezTo>
                  <a:cubicBezTo>
                    <a:pt x="2951" y="2754"/>
                    <a:pt x="2491" y="2854"/>
                    <a:pt x="2287" y="2879"/>
                  </a:cubicBezTo>
                  <a:cubicBezTo>
                    <a:pt x="1743" y="2946"/>
                    <a:pt x="1099" y="2997"/>
                    <a:pt x="555" y="3195"/>
                  </a:cubicBezTo>
                  <a:cubicBezTo>
                    <a:pt x="555" y="2621"/>
                    <a:pt x="558" y="2050"/>
                    <a:pt x="553" y="1476"/>
                  </a:cubicBezTo>
                  <a:cubicBezTo>
                    <a:pt x="550" y="1107"/>
                    <a:pt x="602" y="625"/>
                    <a:pt x="451" y="275"/>
                  </a:cubicBezTo>
                  <a:cubicBezTo>
                    <a:pt x="444" y="264"/>
                    <a:pt x="432" y="258"/>
                    <a:pt x="420" y="258"/>
                  </a:cubicBezTo>
                  <a:cubicBezTo>
                    <a:pt x="408" y="258"/>
                    <a:pt x="397" y="264"/>
                    <a:pt x="389" y="275"/>
                  </a:cubicBezTo>
                  <a:cubicBezTo>
                    <a:pt x="33" y="1078"/>
                    <a:pt x="210" y="2334"/>
                    <a:pt x="189" y="3187"/>
                  </a:cubicBezTo>
                  <a:cubicBezTo>
                    <a:pt x="187" y="3248"/>
                    <a:pt x="184" y="3310"/>
                    <a:pt x="181" y="3372"/>
                  </a:cubicBezTo>
                  <a:cubicBezTo>
                    <a:pt x="123" y="3417"/>
                    <a:pt x="130" y="3489"/>
                    <a:pt x="174" y="3533"/>
                  </a:cubicBezTo>
                  <a:cubicBezTo>
                    <a:pt x="127" y="4467"/>
                    <a:pt x="0" y="5558"/>
                    <a:pt x="243" y="6424"/>
                  </a:cubicBezTo>
                  <a:cubicBezTo>
                    <a:pt x="260" y="6488"/>
                    <a:pt x="317" y="6555"/>
                    <a:pt x="384" y="6568"/>
                  </a:cubicBezTo>
                  <a:cubicBezTo>
                    <a:pt x="425" y="6575"/>
                    <a:pt x="455" y="6598"/>
                    <a:pt x="495" y="6598"/>
                  </a:cubicBezTo>
                  <a:cubicBezTo>
                    <a:pt x="503" y="6598"/>
                    <a:pt x="512" y="6597"/>
                    <a:pt x="522" y="6594"/>
                  </a:cubicBezTo>
                  <a:cubicBezTo>
                    <a:pt x="560" y="6585"/>
                    <a:pt x="578" y="6542"/>
                    <a:pt x="562" y="6508"/>
                  </a:cubicBezTo>
                  <a:lnTo>
                    <a:pt x="562" y="6508"/>
                  </a:lnTo>
                  <a:cubicBezTo>
                    <a:pt x="565" y="6513"/>
                    <a:pt x="568" y="6516"/>
                    <a:pt x="570" y="6516"/>
                  </a:cubicBezTo>
                  <a:cubicBezTo>
                    <a:pt x="612" y="6516"/>
                    <a:pt x="607" y="5913"/>
                    <a:pt x="601" y="5807"/>
                  </a:cubicBezTo>
                  <a:cubicBezTo>
                    <a:pt x="556" y="5118"/>
                    <a:pt x="560" y="4426"/>
                    <a:pt x="556" y="3735"/>
                  </a:cubicBezTo>
                  <a:lnTo>
                    <a:pt x="556" y="3581"/>
                  </a:lnTo>
                  <a:cubicBezTo>
                    <a:pt x="1131" y="3571"/>
                    <a:pt x="1734" y="3420"/>
                    <a:pt x="2289" y="3353"/>
                  </a:cubicBezTo>
                  <a:cubicBezTo>
                    <a:pt x="2637" y="3307"/>
                    <a:pt x="2988" y="3282"/>
                    <a:pt x="3337" y="3276"/>
                  </a:cubicBezTo>
                  <a:lnTo>
                    <a:pt x="3339" y="3276"/>
                  </a:lnTo>
                  <a:cubicBezTo>
                    <a:pt x="3337" y="3343"/>
                    <a:pt x="3339" y="3412"/>
                    <a:pt x="3335" y="3479"/>
                  </a:cubicBezTo>
                  <a:cubicBezTo>
                    <a:pt x="3317" y="4127"/>
                    <a:pt x="3288" y="4775"/>
                    <a:pt x="3245" y="5423"/>
                  </a:cubicBezTo>
                  <a:cubicBezTo>
                    <a:pt x="3232" y="5631"/>
                    <a:pt x="3216" y="5838"/>
                    <a:pt x="3194" y="6045"/>
                  </a:cubicBezTo>
                  <a:cubicBezTo>
                    <a:pt x="3185" y="6140"/>
                    <a:pt x="3269" y="6301"/>
                    <a:pt x="3319" y="6301"/>
                  </a:cubicBezTo>
                  <a:cubicBezTo>
                    <a:pt x="3332" y="6301"/>
                    <a:pt x="3343" y="6290"/>
                    <a:pt x="3349" y="6265"/>
                  </a:cubicBezTo>
                  <a:lnTo>
                    <a:pt x="3349" y="6265"/>
                  </a:lnTo>
                  <a:cubicBezTo>
                    <a:pt x="3340" y="6307"/>
                    <a:pt x="3374" y="6343"/>
                    <a:pt x="3413" y="6343"/>
                  </a:cubicBezTo>
                  <a:cubicBezTo>
                    <a:pt x="3424" y="6343"/>
                    <a:pt x="3435" y="6341"/>
                    <a:pt x="3445" y="6335"/>
                  </a:cubicBezTo>
                  <a:cubicBezTo>
                    <a:pt x="4003" y="6078"/>
                    <a:pt x="3795" y="4270"/>
                    <a:pt x="3806" y="3660"/>
                  </a:cubicBezTo>
                  <a:cubicBezTo>
                    <a:pt x="3809" y="3540"/>
                    <a:pt x="3809" y="3418"/>
                    <a:pt x="3811" y="3299"/>
                  </a:cubicBezTo>
                  <a:cubicBezTo>
                    <a:pt x="3842" y="3294"/>
                    <a:pt x="3872" y="3286"/>
                    <a:pt x="3900" y="3272"/>
                  </a:cubicBezTo>
                  <a:cubicBezTo>
                    <a:pt x="4006" y="3218"/>
                    <a:pt x="4026" y="3080"/>
                    <a:pt x="3975" y="2982"/>
                  </a:cubicBezTo>
                  <a:cubicBezTo>
                    <a:pt x="3937" y="2916"/>
                    <a:pt x="3880" y="2866"/>
                    <a:pt x="3811" y="2836"/>
                  </a:cubicBezTo>
                  <a:cubicBezTo>
                    <a:pt x="3809" y="2296"/>
                    <a:pt x="3796" y="1758"/>
                    <a:pt x="3757" y="1220"/>
                  </a:cubicBezTo>
                  <a:cubicBezTo>
                    <a:pt x="3727" y="818"/>
                    <a:pt x="3700" y="336"/>
                    <a:pt x="3437" y="11"/>
                  </a:cubicBezTo>
                  <a:cubicBezTo>
                    <a:pt x="3431" y="4"/>
                    <a:pt x="3422" y="1"/>
                    <a:pt x="3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7" name="Google Shape;4237;p9"/>
            <p:cNvSpPr/>
            <p:nvPr/>
          </p:nvSpPr>
          <p:spPr>
            <a:xfrm>
              <a:off x="2821875" y="1929275"/>
              <a:ext cx="56925" cy="61200"/>
            </a:xfrm>
            <a:custGeom>
              <a:avLst/>
              <a:gdLst/>
              <a:ahLst/>
              <a:cxnLst/>
              <a:rect l="l" t="t" r="r" b="b"/>
              <a:pathLst>
                <a:path w="2277" h="2448" extrusionOk="0">
                  <a:moveTo>
                    <a:pt x="954" y="0"/>
                  </a:moveTo>
                  <a:cubicBezTo>
                    <a:pt x="529" y="0"/>
                    <a:pt x="0" y="408"/>
                    <a:pt x="208" y="723"/>
                  </a:cubicBezTo>
                  <a:cubicBezTo>
                    <a:pt x="217" y="738"/>
                    <a:pt x="232" y="745"/>
                    <a:pt x="247" y="745"/>
                  </a:cubicBezTo>
                  <a:cubicBezTo>
                    <a:pt x="258" y="745"/>
                    <a:pt x="269" y="741"/>
                    <a:pt x="277" y="733"/>
                  </a:cubicBezTo>
                  <a:cubicBezTo>
                    <a:pt x="448" y="594"/>
                    <a:pt x="651" y="390"/>
                    <a:pt x="888" y="390"/>
                  </a:cubicBezTo>
                  <a:cubicBezTo>
                    <a:pt x="913" y="390"/>
                    <a:pt x="939" y="392"/>
                    <a:pt x="964" y="397"/>
                  </a:cubicBezTo>
                  <a:cubicBezTo>
                    <a:pt x="1089" y="418"/>
                    <a:pt x="973" y="813"/>
                    <a:pt x="956" y="881"/>
                  </a:cubicBezTo>
                  <a:cubicBezTo>
                    <a:pt x="843" y="1317"/>
                    <a:pt x="636" y="1748"/>
                    <a:pt x="410" y="2136"/>
                  </a:cubicBezTo>
                  <a:cubicBezTo>
                    <a:pt x="331" y="2271"/>
                    <a:pt x="438" y="2448"/>
                    <a:pt x="585" y="2448"/>
                  </a:cubicBezTo>
                  <a:cubicBezTo>
                    <a:pt x="604" y="2448"/>
                    <a:pt x="623" y="2445"/>
                    <a:pt x="643" y="2439"/>
                  </a:cubicBezTo>
                  <a:cubicBezTo>
                    <a:pt x="938" y="2347"/>
                    <a:pt x="1233" y="2300"/>
                    <a:pt x="1540" y="2264"/>
                  </a:cubicBezTo>
                  <a:cubicBezTo>
                    <a:pt x="1801" y="2234"/>
                    <a:pt x="1996" y="2129"/>
                    <a:pt x="2234" y="2019"/>
                  </a:cubicBezTo>
                  <a:cubicBezTo>
                    <a:pt x="2277" y="1999"/>
                    <a:pt x="2247" y="1947"/>
                    <a:pt x="2213" y="1942"/>
                  </a:cubicBezTo>
                  <a:cubicBezTo>
                    <a:pt x="1978" y="1912"/>
                    <a:pt x="1792" y="1871"/>
                    <a:pt x="1575" y="1871"/>
                  </a:cubicBezTo>
                  <a:cubicBezTo>
                    <a:pt x="1520" y="1871"/>
                    <a:pt x="1462" y="1873"/>
                    <a:pt x="1401" y="1880"/>
                  </a:cubicBezTo>
                  <a:cubicBezTo>
                    <a:pt x="1266" y="1893"/>
                    <a:pt x="1132" y="1912"/>
                    <a:pt x="1001" y="1935"/>
                  </a:cubicBezTo>
                  <a:cubicBezTo>
                    <a:pt x="1253" y="1463"/>
                    <a:pt x="1483" y="907"/>
                    <a:pt x="1417" y="421"/>
                  </a:cubicBezTo>
                  <a:cubicBezTo>
                    <a:pt x="1376" y="116"/>
                    <a:pt x="1180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8" name="Google Shape;4238;p9"/>
            <p:cNvSpPr/>
            <p:nvPr/>
          </p:nvSpPr>
          <p:spPr>
            <a:xfrm>
              <a:off x="2862500" y="1816650"/>
              <a:ext cx="120800" cy="137825"/>
            </a:xfrm>
            <a:custGeom>
              <a:avLst/>
              <a:gdLst/>
              <a:ahLst/>
              <a:cxnLst/>
              <a:rect l="l" t="t" r="r" b="b"/>
              <a:pathLst>
                <a:path w="4832" h="5513" extrusionOk="0">
                  <a:moveTo>
                    <a:pt x="2413" y="560"/>
                  </a:moveTo>
                  <a:cubicBezTo>
                    <a:pt x="2490" y="560"/>
                    <a:pt x="2568" y="568"/>
                    <a:pt x="2648" y="584"/>
                  </a:cubicBezTo>
                  <a:cubicBezTo>
                    <a:pt x="3258" y="709"/>
                    <a:pt x="3669" y="1357"/>
                    <a:pt x="3875" y="1892"/>
                  </a:cubicBezTo>
                  <a:cubicBezTo>
                    <a:pt x="4313" y="3025"/>
                    <a:pt x="3739" y="4536"/>
                    <a:pt x="2538" y="4918"/>
                  </a:cubicBezTo>
                  <a:cubicBezTo>
                    <a:pt x="2386" y="4966"/>
                    <a:pt x="2240" y="4989"/>
                    <a:pt x="2100" y="4989"/>
                  </a:cubicBezTo>
                  <a:cubicBezTo>
                    <a:pt x="1850" y="4989"/>
                    <a:pt x="1621" y="4917"/>
                    <a:pt x="1416" y="4795"/>
                  </a:cubicBezTo>
                  <a:cubicBezTo>
                    <a:pt x="1347" y="4434"/>
                    <a:pt x="1134" y="4150"/>
                    <a:pt x="927" y="3826"/>
                  </a:cubicBezTo>
                  <a:cubicBezTo>
                    <a:pt x="473" y="3117"/>
                    <a:pt x="507" y="2389"/>
                    <a:pt x="909" y="1665"/>
                  </a:cubicBezTo>
                  <a:cubicBezTo>
                    <a:pt x="1216" y="1115"/>
                    <a:pt x="1761" y="560"/>
                    <a:pt x="2413" y="560"/>
                  </a:cubicBezTo>
                  <a:close/>
                  <a:moveTo>
                    <a:pt x="2361" y="1"/>
                  </a:moveTo>
                  <a:cubicBezTo>
                    <a:pt x="2030" y="1"/>
                    <a:pt x="1687" y="99"/>
                    <a:pt x="1351" y="322"/>
                  </a:cubicBezTo>
                  <a:cubicBezTo>
                    <a:pt x="557" y="850"/>
                    <a:pt x="28" y="1857"/>
                    <a:pt x="7" y="2797"/>
                  </a:cubicBezTo>
                  <a:cubicBezTo>
                    <a:pt x="1" y="3119"/>
                    <a:pt x="102" y="3430"/>
                    <a:pt x="232" y="3724"/>
                  </a:cubicBezTo>
                  <a:cubicBezTo>
                    <a:pt x="430" y="4704"/>
                    <a:pt x="1148" y="5512"/>
                    <a:pt x="2288" y="5512"/>
                  </a:cubicBezTo>
                  <a:cubicBezTo>
                    <a:pt x="2293" y="5512"/>
                    <a:pt x="2297" y="5512"/>
                    <a:pt x="2302" y="5512"/>
                  </a:cubicBezTo>
                  <a:cubicBezTo>
                    <a:pt x="4029" y="5504"/>
                    <a:pt x="4832" y="3320"/>
                    <a:pt x="4479" y="1911"/>
                  </a:cubicBezTo>
                  <a:cubicBezTo>
                    <a:pt x="4219" y="868"/>
                    <a:pt x="3344" y="1"/>
                    <a:pt x="2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39" name="Google Shape;4239;p9"/>
            <p:cNvSpPr/>
            <p:nvPr/>
          </p:nvSpPr>
          <p:spPr>
            <a:xfrm>
              <a:off x="3221175" y="1762175"/>
              <a:ext cx="136725" cy="210600"/>
            </a:xfrm>
            <a:custGeom>
              <a:avLst/>
              <a:gdLst/>
              <a:ahLst/>
              <a:cxnLst/>
              <a:rect l="l" t="t" r="r" b="b"/>
              <a:pathLst>
                <a:path w="5469" h="8424" extrusionOk="0">
                  <a:moveTo>
                    <a:pt x="2776" y="4617"/>
                  </a:moveTo>
                  <a:cubicBezTo>
                    <a:pt x="2792" y="6354"/>
                    <a:pt x="2674" y="7947"/>
                    <a:pt x="2160" y="7947"/>
                  </a:cubicBezTo>
                  <a:cubicBezTo>
                    <a:pt x="2137" y="7947"/>
                    <a:pt x="2113" y="7943"/>
                    <a:pt x="2089" y="7937"/>
                  </a:cubicBezTo>
                  <a:lnTo>
                    <a:pt x="2089" y="7939"/>
                  </a:lnTo>
                  <a:cubicBezTo>
                    <a:pt x="734" y="7581"/>
                    <a:pt x="1589" y="6118"/>
                    <a:pt x="2776" y="4617"/>
                  </a:cubicBezTo>
                  <a:close/>
                  <a:moveTo>
                    <a:pt x="2903" y="1"/>
                  </a:moveTo>
                  <a:cubicBezTo>
                    <a:pt x="2744" y="1"/>
                    <a:pt x="2583" y="110"/>
                    <a:pt x="2586" y="307"/>
                  </a:cubicBezTo>
                  <a:cubicBezTo>
                    <a:pt x="2588" y="467"/>
                    <a:pt x="2612" y="839"/>
                    <a:pt x="2642" y="1336"/>
                  </a:cubicBezTo>
                  <a:cubicBezTo>
                    <a:pt x="2566" y="2120"/>
                    <a:pt x="2253" y="3013"/>
                    <a:pt x="1682" y="3254"/>
                  </a:cubicBezTo>
                  <a:cubicBezTo>
                    <a:pt x="1606" y="3286"/>
                    <a:pt x="1538" y="3301"/>
                    <a:pt x="1476" y="3301"/>
                  </a:cubicBezTo>
                  <a:cubicBezTo>
                    <a:pt x="660" y="3301"/>
                    <a:pt x="1044" y="687"/>
                    <a:pt x="962" y="647"/>
                  </a:cubicBezTo>
                  <a:lnTo>
                    <a:pt x="962" y="647"/>
                  </a:lnTo>
                  <a:cubicBezTo>
                    <a:pt x="972" y="652"/>
                    <a:pt x="983" y="654"/>
                    <a:pt x="993" y="654"/>
                  </a:cubicBezTo>
                  <a:cubicBezTo>
                    <a:pt x="1033" y="654"/>
                    <a:pt x="1068" y="622"/>
                    <a:pt x="1055" y="575"/>
                  </a:cubicBezTo>
                  <a:cubicBezTo>
                    <a:pt x="1022" y="453"/>
                    <a:pt x="979" y="405"/>
                    <a:pt x="931" y="405"/>
                  </a:cubicBezTo>
                  <a:cubicBezTo>
                    <a:pt x="764" y="405"/>
                    <a:pt x="545" y="983"/>
                    <a:pt x="526" y="1065"/>
                  </a:cubicBezTo>
                  <a:cubicBezTo>
                    <a:pt x="330" y="1889"/>
                    <a:pt x="347" y="2917"/>
                    <a:pt x="960" y="3547"/>
                  </a:cubicBezTo>
                  <a:cubicBezTo>
                    <a:pt x="1207" y="3801"/>
                    <a:pt x="1440" y="3909"/>
                    <a:pt x="1655" y="3909"/>
                  </a:cubicBezTo>
                  <a:cubicBezTo>
                    <a:pt x="2091" y="3909"/>
                    <a:pt x="2457" y="3465"/>
                    <a:pt x="2727" y="2876"/>
                  </a:cubicBezTo>
                  <a:cubicBezTo>
                    <a:pt x="2737" y="3126"/>
                    <a:pt x="2748" y="3382"/>
                    <a:pt x="2757" y="3642"/>
                  </a:cubicBezTo>
                  <a:cubicBezTo>
                    <a:pt x="1231" y="5437"/>
                    <a:pt x="1" y="7556"/>
                    <a:pt x="1972" y="8364"/>
                  </a:cubicBezTo>
                  <a:cubicBezTo>
                    <a:pt x="2071" y="8404"/>
                    <a:pt x="2163" y="8423"/>
                    <a:pt x="2248" y="8423"/>
                  </a:cubicBezTo>
                  <a:cubicBezTo>
                    <a:pt x="3192" y="8423"/>
                    <a:pt x="3378" y="6082"/>
                    <a:pt x="3360" y="3900"/>
                  </a:cubicBezTo>
                  <a:cubicBezTo>
                    <a:pt x="4397" y="2663"/>
                    <a:pt x="5460" y="1515"/>
                    <a:pt x="5468" y="1069"/>
                  </a:cubicBezTo>
                  <a:cubicBezTo>
                    <a:pt x="5468" y="1013"/>
                    <a:pt x="5422" y="976"/>
                    <a:pt x="5374" y="976"/>
                  </a:cubicBezTo>
                  <a:cubicBezTo>
                    <a:pt x="5351" y="976"/>
                    <a:pt x="5328" y="985"/>
                    <a:pt x="5309" y="1003"/>
                  </a:cubicBezTo>
                  <a:cubicBezTo>
                    <a:pt x="4956" y="1354"/>
                    <a:pt x="4159" y="2094"/>
                    <a:pt x="3342" y="2981"/>
                  </a:cubicBezTo>
                  <a:cubicBezTo>
                    <a:pt x="3314" y="2104"/>
                    <a:pt x="3267" y="1321"/>
                    <a:pt x="3237" y="816"/>
                  </a:cubicBezTo>
                  <a:cubicBezTo>
                    <a:pt x="3250" y="572"/>
                    <a:pt x="3239" y="365"/>
                    <a:pt x="3201" y="224"/>
                  </a:cubicBezTo>
                  <a:cubicBezTo>
                    <a:pt x="3160" y="71"/>
                    <a:pt x="3032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0" name="Google Shape;4240;p9"/>
            <p:cNvSpPr/>
            <p:nvPr/>
          </p:nvSpPr>
          <p:spPr>
            <a:xfrm>
              <a:off x="3405200" y="1788600"/>
              <a:ext cx="83075" cy="17200"/>
            </a:xfrm>
            <a:custGeom>
              <a:avLst/>
              <a:gdLst/>
              <a:ahLst/>
              <a:cxnLst/>
              <a:rect l="l" t="t" r="r" b="b"/>
              <a:pathLst>
                <a:path w="3323" h="688" extrusionOk="0">
                  <a:moveTo>
                    <a:pt x="2657" y="1"/>
                  </a:moveTo>
                  <a:cubicBezTo>
                    <a:pt x="2344" y="1"/>
                    <a:pt x="2002" y="67"/>
                    <a:pt x="1741" y="77"/>
                  </a:cubicBezTo>
                  <a:cubicBezTo>
                    <a:pt x="1662" y="80"/>
                    <a:pt x="1582" y="81"/>
                    <a:pt x="1500" y="81"/>
                  </a:cubicBezTo>
                  <a:cubicBezTo>
                    <a:pt x="1371" y="81"/>
                    <a:pt x="1239" y="79"/>
                    <a:pt x="1107" y="79"/>
                  </a:cubicBezTo>
                  <a:cubicBezTo>
                    <a:pt x="783" y="79"/>
                    <a:pt x="456" y="91"/>
                    <a:pt x="164" y="179"/>
                  </a:cubicBezTo>
                  <a:cubicBezTo>
                    <a:pt x="63" y="208"/>
                    <a:pt x="0" y="363"/>
                    <a:pt x="95" y="438"/>
                  </a:cubicBezTo>
                  <a:cubicBezTo>
                    <a:pt x="352" y="642"/>
                    <a:pt x="732" y="674"/>
                    <a:pt x="1085" y="674"/>
                  </a:cubicBezTo>
                  <a:cubicBezTo>
                    <a:pt x="1223" y="674"/>
                    <a:pt x="1356" y="669"/>
                    <a:pt x="1477" y="668"/>
                  </a:cubicBezTo>
                  <a:cubicBezTo>
                    <a:pt x="1487" y="668"/>
                    <a:pt x="1497" y="668"/>
                    <a:pt x="1508" y="668"/>
                  </a:cubicBezTo>
                  <a:cubicBezTo>
                    <a:pt x="1711" y="668"/>
                    <a:pt x="1982" y="687"/>
                    <a:pt x="2254" y="687"/>
                  </a:cubicBezTo>
                  <a:cubicBezTo>
                    <a:pt x="2591" y="687"/>
                    <a:pt x="2929" y="657"/>
                    <a:pt x="3142" y="523"/>
                  </a:cubicBezTo>
                  <a:cubicBezTo>
                    <a:pt x="3289" y="430"/>
                    <a:pt x="3322" y="171"/>
                    <a:pt x="3142" y="87"/>
                  </a:cubicBezTo>
                  <a:cubicBezTo>
                    <a:pt x="3003" y="22"/>
                    <a:pt x="2835" y="1"/>
                    <a:pt x="2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1" name="Google Shape;4241;p9"/>
            <p:cNvSpPr/>
            <p:nvPr/>
          </p:nvSpPr>
          <p:spPr>
            <a:xfrm>
              <a:off x="3410650" y="1830775"/>
              <a:ext cx="71125" cy="11450"/>
            </a:xfrm>
            <a:custGeom>
              <a:avLst/>
              <a:gdLst/>
              <a:ahLst/>
              <a:cxnLst/>
              <a:rect l="l" t="t" r="r" b="b"/>
              <a:pathLst>
                <a:path w="2845" h="458" extrusionOk="0">
                  <a:moveTo>
                    <a:pt x="2152" y="1"/>
                  </a:moveTo>
                  <a:cubicBezTo>
                    <a:pt x="1909" y="1"/>
                    <a:pt x="1658" y="27"/>
                    <a:pt x="1439" y="27"/>
                  </a:cubicBezTo>
                  <a:cubicBezTo>
                    <a:pt x="981" y="29"/>
                    <a:pt x="504" y="21"/>
                    <a:pt x="64" y="165"/>
                  </a:cubicBezTo>
                  <a:cubicBezTo>
                    <a:pt x="0" y="185"/>
                    <a:pt x="0" y="275"/>
                    <a:pt x="64" y="295"/>
                  </a:cubicBezTo>
                  <a:cubicBezTo>
                    <a:pt x="504" y="437"/>
                    <a:pt x="981" y="429"/>
                    <a:pt x="1439" y="431"/>
                  </a:cubicBezTo>
                  <a:cubicBezTo>
                    <a:pt x="1658" y="431"/>
                    <a:pt x="1909" y="458"/>
                    <a:pt x="2152" y="458"/>
                  </a:cubicBezTo>
                  <a:cubicBezTo>
                    <a:pt x="2344" y="458"/>
                    <a:pt x="2531" y="441"/>
                    <a:pt x="2696" y="382"/>
                  </a:cubicBezTo>
                  <a:cubicBezTo>
                    <a:pt x="2845" y="328"/>
                    <a:pt x="2845" y="132"/>
                    <a:pt x="2696" y="77"/>
                  </a:cubicBezTo>
                  <a:cubicBezTo>
                    <a:pt x="2531" y="17"/>
                    <a:pt x="2344" y="1"/>
                    <a:pt x="2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2" name="Google Shape;4242;p9"/>
            <p:cNvSpPr/>
            <p:nvPr/>
          </p:nvSpPr>
          <p:spPr>
            <a:xfrm>
              <a:off x="3543375" y="1770875"/>
              <a:ext cx="373150" cy="117875"/>
            </a:xfrm>
            <a:custGeom>
              <a:avLst/>
              <a:gdLst/>
              <a:ahLst/>
              <a:cxnLst/>
              <a:rect l="l" t="t" r="r" b="b"/>
              <a:pathLst>
                <a:path w="14926" h="4715" extrusionOk="0">
                  <a:moveTo>
                    <a:pt x="7778" y="621"/>
                  </a:moveTo>
                  <a:cubicBezTo>
                    <a:pt x="8343" y="621"/>
                    <a:pt x="8908" y="874"/>
                    <a:pt x="8965" y="1423"/>
                  </a:cubicBezTo>
                  <a:cubicBezTo>
                    <a:pt x="9022" y="1972"/>
                    <a:pt x="8241" y="2356"/>
                    <a:pt x="7828" y="2489"/>
                  </a:cubicBezTo>
                  <a:cubicBezTo>
                    <a:pt x="7666" y="2540"/>
                    <a:pt x="7508" y="2566"/>
                    <a:pt x="7357" y="2566"/>
                  </a:cubicBezTo>
                  <a:cubicBezTo>
                    <a:pt x="7272" y="2566"/>
                    <a:pt x="7190" y="2558"/>
                    <a:pt x="7111" y="2541"/>
                  </a:cubicBezTo>
                  <a:cubicBezTo>
                    <a:pt x="6880" y="2002"/>
                    <a:pt x="6271" y="1538"/>
                    <a:pt x="6749" y="998"/>
                  </a:cubicBezTo>
                  <a:cubicBezTo>
                    <a:pt x="6964" y="753"/>
                    <a:pt x="7371" y="621"/>
                    <a:pt x="7778" y="621"/>
                  </a:cubicBezTo>
                  <a:close/>
                  <a:moveTo>
                    <a:pt x="12387" y="2917"/>
                  </a:moveTo>
                  <a:cubicBezTo>
                    <a:pt x="12401" y="2970"/>
                    <a:pt x="12418" y="3019"/>
                    <a:pt x="12429" y="3075"/>
                  </a:cubicBezTo>
                  <a:cubicBezTo>
                    <a:pt x="12511" y="3457"/>
                    <a:pt x="12419" y="3980"/>
                    <a:pt x="12006" y="4149"/>
                  </a:cubicBezTo>
                  <a:cubicBezTo>
                    <a:pt x="11956" y="4170"/>
                    <a:pt x="11914" y="4179"/>
                    <a:pt x="11879" y="4179"/>
                  </a:cubicBezTo>
                  <a:cubicBezTo>
                    <a:pt x="11567" y="4179"/>
                    <a:pt x="11869" y="3407"/>
                    <a:pt x="11970" y="3301"/>
                  </a:cubicBezTo>
                  <a:cubicBezTo>
                    <a:pt x="12101" y="3165"/>
                    <a:pt x="12239" y="3037"/>
                    <a:pt x="12387" y="2917"/>
                  </a:cubicBezTo>
                  <a:close/>
                  <a:moveTo>
                    <a:pt x="14867" y="0"/>
                  </a:moveTo>
                  <a:cubicBezTo>
                    <a:pt x="14849" y="0"/>
                    <a:pt x="14831" y="8"/>
                    <a:pt x="14823" y="27"/>
                  </a:cubicBezTo>
                  <a:cubicBezTo>
                    <a:pt x="14572" y="548"/>
                    <a:pt x="13948" y="963"/>
                    <a:pt x="13512" y="1328"/>
                  </a:cubicBezTo>
                  <a:cubicBezTo>
                    <a:pt x="13194" y="1595"/>
                    <a:pt x="12862" y="1846"/>
                    <a:pt x="12531" y="2099"/>
                  </a:cubicBezTo>
                  <a:cubicBezTo>
                    <a:pt x="12093" y="1536"/>
                    <a:pt x="11388" y="1193"/>
                    <a:pt x="10705" y="701"/>
                  </a:cubicBezTo>
                  <a:cubicBezTo>
                    <a:pt x="10673" y="678"/>
                    <a:pt x="10630" y="667"/>
                    <a:pt x="10586" y="667"/>
                  </a:cubicBezTo>
                  <a:cubicBezTo>
                    <a:pt x="10519" y="667"/>
                    <a:pt x="10450" y="692"/>
                    <a:pt x="10412" y="739"/>
                  </a:cubicBezTo>
                  <a:cubicBezTo>
                    <a:pt x="10164" y="1044"/>
                    <a:pt x="9857" y="1282"/>
                    <a:pt x="9549" y="1516"/>
                  </a:cubicBezTo>
                  <a:cubicBezTo>
                    <a:pt x="9547" y="1419"/>
                    <a:pt x="9536" y="1324"/>
                    <a:pt x="9514" y="1232"/>
                  </a:cubicBezTo>
                  <a:cubicBezTo>
                    <a:pt x="9308" y="405"/>
                    <a:pt x="8643" y="76"/>
                    <a:pt x="7946" y="76"/>
                  </a:cubicBezTo>
                  <a:cubicBezTo>
                    <a:pt x="6937" y="76"/>
                    <a:pt x="5861" y="762"/>
                    <a:pt x="6000" y="1621"/>
                  </a:cubicBezTo>
                  <a:cubicBezTo>
                    <a:pt x="5991" y="1626"/>
                    <a:pt x="5979" y="1624"/>
                    <a:pt x="5971" y="1631"/>
                  </a:cubicBezTo>
                  <a:cubicBezTo>
                    <a:pt x="5192" y="2158"/>
                    <a:pt x="4417" y="2709"/>
                    <a:pt x="3507" y="2983"/>
                  </a:cubicBezTo>
                  <a:cubicBezTo>
                    <a:pt x="3370" y="3024"/>
                    <a:pt x="3229" y="3044"/>
                    <a:pt x="3092" y="3044"/>
                  </a:cubicBezTo>
                  <a:cubicBezTo>
                    <a:pt x="2457" y="3044"/>
                    <a:pt x="1893" y="2613"/>
                    <a:pt x="2060" y="1846"/>
                  </a:cubicBezTo>
                  <a:cubicBezTo>
                    <a:pt x="2078" y="1759"/>
                    <a:pt x="2109" y="1677"/>
                    <a:pt x="2152" y="1600"/>
                  </a:cubicBezTo>
                  <a:cubicBezTo>
                    <a:pt x="2656" y="1298"/>
                    <a:pt x="3220" y="1075"/>
                    <a:pt x="3883" y="944"/>
                  </a:cubicBezTo>
                  <a:cubicBezTo>
                    <a:pt x="3983" y="922"/>
                    <a:pt x="4050" y="819"/>
                    <a:pt x="4052" y="722"/>
                  </a:cubicBezTo>
                  <a:cubicBezTo>
                    <a:pt x="4052" y="689"/>
                    <a:pt x="4052" y="658"/>
                    <a:pt x="4055" y="627"/>
                  </a:cubicBezTo>
                  <a:cubicBezTo>
                    <a:pt x="4057" y="534"/>
                    <a:pt x="3981" y="415"/>
                    <a:pt x="3883" y="401"/>
                  </a:cubicBezTo>
                  <a:cubicBezTo>
                    <a:pt x="3807" y="390"/>
                    <a:pt x="3730" y="385"/>
                    <a:pt x="3652" y="385"/>
                  </a:cubicBezTo>
                  <a:cubicBezTo>
                    <a:pt x="3024" y="385"/>
                    <a:pt x="2320" y="712"/>
                    <a:pt x="1890" y="1193"/>
                  </a:cubicBezTo>
                  <a:cubicBezTo>
                    <a:pt x="1755" y="1275"/>
                    <a:pt x="1624" y="1359"/>
                    <a:pt x="1496" y="1449"/>
                  </a:cubicBezTo>
                  <a:cubicBezTo>
                    <a:pt x="805" y="1931"/>
                    <a:pt x="244" y="2645"/>
                    <a:pt x="19" y="3458"/>
                  </a:cubicBezTo>
                  <a:cubicBezTo>
                    <a:pt x="0" y="3527"/>
                    <a:pt x="52" y="3570"/>
                    <a:pt x="106" y="3570"/>
                  </a:cubicBezTo>
                  <a:cubicBezTo>
                    <a:pt x="135" y="3570"/>
                    <a:pt x="165" y="3557"/>
                    <a:pt x="185" y="3529"/>
                  </a:cubicBezTo>
                  <a:cubicBezTo>
                    <a:pt x="590" y="2957"/>
                    <a:pt x="1019" y="2471"/>
                    <a:pt x="1498" y="2071"/>
                  </a:cubicBezTo>
                  <a:lnTo>
                    <a:pt x="1498" y="2071"/>
                  </a:lnTo>
                  <a:cubicBezTo>
                    <a:pt x="1483" y="2368"/>
                    <a:pt x="1576" y="2683"/>
                    <a:pt x="1834" y="2993"/>
                  </a:cubicBezTo>
                  <a:cubicBezTo>
                    <a:pt x="2183" y="3413"/>
                    <a:pt x="2609" y="3575"/>
                    <a:pt x="3066" y="3575"/>
                  </a:cubicBezTo>
                  <a:cubicBezTo>
                    <a:pt x="4055" y="3575"/>
                    <a:pt x="5186" y="2815"/>
                    <a:pt x="5979" y="2276"/>
                  </a:cubicBezTo>
                  <a:cubicBezTo>
                    <a:pt x="6274" y="2825"/>
                    <a:pt x="6865" y="3062"/>
                    <a:pt x="7483" y="3062"/>
                  </a:cubicBezTo>
                  <a:cubicBezTo>
                    <a:pt x="8270" y="3062"/>
                    <a:pt x="9101" y="2678"/>
                    <a:pt x="9417" y="2069"/>
                  </a:cubicBezTo>
                  <a:cubicBezTo>
                    <a:pt x="9636" y="1948"/>
                    <a:pt x="9842" y="1798"/>
                    <a:pt x="10052" y="1643"/>
                  </a:cubicBezTo>
                  <a:cubicBezTo>
                    <a:pt x="10319" y="1446"/>
                    <a:pt x="10479" y="1361"/>
                    <a:pt x="10632" y="1361"/>
                  </a:cubicBezTo>
                  <a:cubicBezTo>
                    <a:pt x="10807" y="1361"/>
                    <a:pt x="10972" y="1471"/>
                    <a:pt x="11273" y="1651"/>
                  </a:cubicBezTo>
                  <a:cubicBezTo>
                    <a:pt x="11640" y="1869"/>
                    <a:pt x="11937" y="2095"/>
                    <a:pt x="12147" y="2400"/>
                  </a:cubicBezTo>
                  <a:cubicBezTo>
                    <a:pt x="12088" y="2448"/>
                    <a:pt x="12026" y="2492"/>
                    <a:pt x="11968" y="2540"/>
                  </a:cubicBezTo>
                  <a:cubicBezTo>
                    <a:pt x="11379" y="3025"/>
                    <a:pt x="10779" y="3892"/>
                    <a:pt x="11527" y="4546"/>
                  </a:cubicBezTo>
                  <a:cubicBezTo>
                    <a:pt x="11663" y="4665"/>
                    <a:pt x="11803" y="4715"/>
                    <a:pt x="11941" y="4715"/>
                  </a:cubicBezTo>
                  <a:cubicBezTo>
                    <a:pt x="12476" y="4715"/>
                    <a:pt x="12969" y="3954"/>
                    <a:pt x="12971" y="3475"/>
                  </a:cubicBezTo>
                  <a:cubicBezTo>
                    <a:pt x="12971" y="3129"/>
                    <a:pt x="12912" y="2842"/>
                    <a:pt x="12813" y="2592"/>
                  </a:cubicBezTo>
                  <a:cubicBezTo>
                    <a:pt x="13755" y="1907"/>
                    <a:pt x="14819" y="1280"/>
                    <a:pt x="14923" y="55"/>
                  </a:cubicBezTo>
                  <a:cubicBezTo>
                    <a:pt x="14926" y="21"/>
                    <a:pt x="14896" y="0"/>
                    <a:pt x="14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3" name="Google Shape;4243;p9"/>
            <p:cNvSpPr/>
            <p:nvPr/>
          </p:nvSpPr>
          <p:spPr>
            <a:xfrm>
              <a:off x="3935075" y="1756775"/>
              <a:ext cx="112900" cy="139025"/>
            </a:xfrm>
            <a:custGeom>
              <a:avLst/>
              <a:gdLst/>
              <a:ahLst/>
              <a:cxnLst/>
              <a:rect l="l" t="t" r="r" b="b"/>
              <a:pathLst>
                <a:path w="4516" h="5561" extrusionOk="0">
                  <a:moveTo>
                    <a:pt x="3953" y="0"/>
                  </a:moveTo>
                  <a:cubicBezTo>
                    <a:pt x="3924" y="0"/>
                    <a:pt x="3893" y="14"/>
                    <a:pt x="3868" y="48"/>
                  </a:cubicBezTo>
                  <a:cubicBezTo>
                    <a:pt x="3162" y="952"/>
                    <a:pt x="2462" y="1862"/>
                    <a:pt x="1758" y="2769"/>
                  </a:cubicBezTo>
                  <a:cubicBezTo>
                    <a:pt x="1738" y="2699"/>
                    <a:pt x="1717" y="2625"/>
                    <a:pt x="1697" y="2556"/>
                  </a:cubicBezTo>
                  <a:cubicBezTo>
                    <a:pt x="1535" y="2041"/>
                    <a:pt x="1297" y="1444"/>
                    <a:pt x="823" y="1144"/>
                  </a:cubicBezTo>
                  <a:cubicBezTo>
                    <a:pt x="738" y="1089"/>
                    <a:pt x="659" y="1066"/>
                    <a:pt x="587" y="1066"/>
                  </a:cubicBezTo>
                  <a:cubicBezTo>
                    <a:pt x="223" y="1066"/>
                    <a:pt x="19" y="1662"/>
                    <a:pt x="3" y="1952"/>
                  </a:cubicBezTo>
                  <a:cubicBezTo>
                    <a:pt x="1" y="1985"/>
                    <a:pt x="29" y="2005"/>
                    <a:pt x="58" y="2005"/>
                  </a:cubicBezTo>
                  <a:cubicBezTo>
                    <a:pt x="72" y="2005"/>
                    <a:pt x="86" y="2000"/>
                    <a:pt x="96" y="1990"/>
                  </a:cubicBezTo>
                  <a:cubicBezTo>
                    <a:pt x="206" y="1887"/>
                    <a:pt x="391" y="1602"/>
                    <a:pt x="589" y="1602"/>
                  </a:cubicBezTo>
                  <a:cubicBezTo>
                    <a:pt x="663" y="1602"/>
                    <a:pt x="738" y="1641"/>
                    <a:pt x="811" y="1744"/>
                  </a:cubicBezTo>
                  <a:cubicBezTo>
                    <a:pt x="931" y="1910"/>
                    <a:pt x="1036" y="2125"/>
                    <a:pt x="1112" y="2312"/>
                  </a:cubicBezTo>
                  <a:cubicBezTo>
                    <a:pt x="1231" y="2608"/>
                    <a:pt x="1312" y="2925"/>
                    <a:pt x="1399" y="3232"/>
                  </a:cubicBezTo>
                  <a:cubicBezTo>
                    <a:pt x="880" y="3906"/>
                    <a:pt x="387" y="4618"/>
                    <a:pt x="277" y="5474"/>
                  </a:cubicBezTo>
                  <a:cubicBezTo>
                    <a:pt x="271" y="5514"/>
                    <a:pt x="309" y="5541"/>
                    <a:pt x="345" y="5541"/>
                  </a:cubicBezTo>
                  <a:cubicBezTo>
                    <a:pt x="362" y="5541"/>
                    <a:pt x="378" y="5535"/>
                    <a:pt x="390" y="5522"/>
                  </a:cubicBezTo>
                  <a:cubicBezTo>
                    <a:pt x="841" y="5013"/>
                    <a:pt x="1208" y="4433"/>
                    <a:pt x="1584" y="3857"/>
                  </a:cubicBezTo>
                  <a:cubicBezTo>
                    <a:pt x="1707" y="4247"/>
                    <a:pt x="1847" y="4633"/>
                    <a:pt x="2050" y="4989"/>
                  </a:cubicBezTo>
                  <a:cubicBezTo>
                    <a:pt x="2284" y="5399"/>
                    <a:pt x="2564" y="5560"/>
                    <a:pt x="2850" y="5560"/>
                  </a:cubicBezTo>
                  <a:cubicBezTo>
                    <a:pt x="3484" y="5560"/>
                    <a:pt x="4153" y="4774"/>
                    <a:pt x="4452" y="4165"/>
                  </a:cubicBezTo>
                  <a:cubicBezTo>
                    <a:pt x="4516" y="4039"/>
                    <a:pt x="4478" y="3924"/>
                    <a:pt x="4368" y="3842"/>
                  </a:cubicBezTo>
                  <a:cubicBezTo>
                    <a:pt x="4189" y="3706"/>
                    <a:pt x="4096" y="3717"/>
                    <a:pt x="3868" y="3711"/>
                  </a:cubicBezTo>
                  <a:cubicBezTo>
                    <a:pt x="3823" y="3711"/>
                    <a:pt x="3800" y="3765"/>
                    <a:pt x="3831" y="3796"/>
                  </a:cubicBezTo>
                  <a:cubicBezTo>
                    <a:pt x="4142" y="4131"/>
                    <a:pt x="3454" y="4685"/>
                    <a:pt x="3241" y="4882"/>
                  </a:cubicBezTo>
                  <a:cubicBezTo>
                    <a:pt x="3122" y="4992"/>
                    <a:pt x="3014" y="5037"/>
                    <a:pt x="2915" y="5037"/>
                  </a:cubicBezTo>
                  <a:cubicBezTo>
                    <a:pt x="2714" y="5037"/>
                    <a:pt x="2553" y="4847"/>
                    <a:pt x="2422" y="4626"/>
                  </a:cubicBezTo>
                  <a:cubicBezTo>
                    <a:pt x="2193" y="4241"/>
                    <a:pt x="2053" y="3798"/>
                    <a:pt x="1929" y="3355"/>
                  </a:cubicBezTo>
                  <a:cubicBezTo>
                    <a:pt x="2016" y="3229"/>
                    <a:pt x="2099" y="3101"/>
                    <a:pt x="2191" y="2979"/>
                  </a:cubicBezTo>
                  <a:cubicBezTo>
                    <a:pt x="2860" y="2092"/>
                    <a:pt x="3623" y="1232"/>
                    <a:pt x="4078" y="210"/>
                  </a:cubicBezTo>
                  <a:cubicBezTo>
                    <a:pt x="4119" y="115"/>
                    <a:pt x="4038" y="0"/>
                    <a:pt x="3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4" name="Google Shape;4244;p9"/>
            <p:cNvSpPr/>
            <p:nvPr/>
          </p:nvSpPr>
          <p:spPr>
            <a:xfrm>
              <a:off x="474950" y="2770750"/>
              <a:ext cx="47400" cy="252925"/>
            </a:xfrm>
            <a:custGeom>
              <a:avLst/>
              <a:gdLst/>
              <a:ahLst/>
              <a:cxnLst/>
              <a:rect l="l" t="t" r="r" b="b"/>
              <a:pathLst>
                <a:path w="1896" h="10117" extrusionOk="0">
                  <a:moveTo>
                    <a:pt x="1822" y="1"/>
                  </a:moveTo>
                  <a:cubicBezTo>
                    <a:pt x="1808" y="1"/>
                    <a:pt x="1793" y="6"/>
                    <a:pt x="1782" y="19"/>
                  </a:cubicBezTo>
                  <a:cubicBezTo>
                    <a:pt x="663" y="1242"/>
                    <a:pt x="243" y="3211"/>
                    <a:pt x="89" y="4812"/>
                  </a:cubicBezTo>
                  <a:cubicBezTo>
                    <a:pt x="0" y="5749"/>
                    <a:pt x="73" y="6689"/>
                    <a:pt x="207" y="7615"/>
                  </a:cubicBezTo>
                  <a:cubicBezTo>
                    <a:pt x="327" y="8432"/>
                    <a:pt x="460" y="9453"/>
                    <a:pt x="1032" y="10086"/>
                  </a:cubicBezTo>
                  <a:cubicBezTo>
                    <a:pt x="1052" y="10107"/>
                    <a:pt x="1075" y="10116"/>
                    <a:pt x="1097" y="10116"/>
                  </a:cubicBezTo>
                  <a:cubicBezTo>
                    <a:pt x="1148" y="10116"/>
                    <a:pt x="1198" y="10071"/>
                    <a:pt x="1201" y="10015"/>
                  </a:cubicBezTo>
                  <a:cubicBezTo>
                    <a:pt x="1252" y="9261"/>
                    <a:pt x="908" y="8488"/>
                    <a:pt x="758" y="7751"/>
                  </a:cubicBezTo>
                  <a:cubicBezTo>
                    <a:pt x="581" y="6874"/>
                    <a:pt x="532" y="5977"/>
                    <a:pt x="555" y="5084"/>
                  </a:cubicBezTo>
                  <a:cubicBezTo>
                    <a:pt x="576" y="4192"/>
                    <a:pt x="740" y="3308"/>
                    <a:pt x="978" y="2450"/>
                  </a:cubicBezTo>
                  <a:cubicBezTo>
                    <a:pt x="1205" y="1628"/>
                    <a:pt x="1633" y="886"/>
                    <a:pt x="1884" y="76"/>
                  </a:cubicBezTo>
                  <a:cubicBezTo>
                    <a:pt x="1895" y="36"/>
                    <a:pt x="1859" y="1"/>
                    <a:pt x="18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5" name="Google Shape;4245;p9"/>
            <p:cNvSpPr/>
            <p:nvPr/>
          </p:nvSpPr>
          <p:spPr>
            <a:xfrm>
              <a:off x="533800" y="2832400"/>
              <a:ext cx="163025" cy="132225"/>
            </a:xfrm>
            <a:custGeom>
              <a:avLst/>
              <a:gdLst/>
              <a:ahLst/>
              <a:cxnLst/>
              <a:rect l="l" t="t" r="r" b="b"/>
              <a:pathLst>
                <a:path w="6521" h="5289" extrusionOk="0">
                  <a:moveTo>
                    <a:pt x="1839" y="0"/>
                  </a:moveTo>
                  <a:cubicBezTo>
                    <a:pt x="1159" y="0"/>
                    <a:pt x="376" y="261"/>
                    <a:pt x="15" y="709"/>
                  </a:cubicBezTo>
                  <a:cubicBezTo>
                    <a:pt x="0" y="725"/>
                    <a:pt x="10" y="751"/>
                    <a:pt x="33" y="751"/>
                  </a:cubicBezTo>
                  <a:cubicBezTo>
                    <a:pt x="72" y="754"/>
                    <a:pt x="110" y="756"/>
                    <a:pt x="148" y="756"/>
                  </a:cubicBezTo>
                  <a:cubicBezTo>
                    <a:pt x="503" y="756"/>
                    <a:pt x="815" y="638"/>
                    <a:pt x="1182" y="543"/>
                  </a:cubicBezTo>
                  <a:cubicBezTo>
                    <a:pt x="1369" y="494"/>
                    <a:pt x="1562" y="469"/>
                    <a:pt x="1756" y="469"/>
                  </a:cubicBezTo>
                  <a:cubicBezTo>
                    <a:pt x="1850" y="469"/>
                    <a:pt x="1944" y="475"/>
                    <a:pt x="2038" y="487"/>
                  </a:cubicBezTo>
                  <a:lnTo>
                    <a:pt x="2038" y="487"/>
                  </a:lnTo>
                  <a:cubicBezTo>
                    <a:pt x="2026" y="487"/>
                    <a:pt x="2014" y="492"/>
                    <a:pt x="2003" y="499"/>
                  </a:cubicBezTo>
                  <a:lnTo>
                    <a:pt x="1946" y="540"/>
                  </a:lnTo>
                  <a:cubicBezTo>
                    <a:pt x="1930" y="550"/>
                    <a:pt x="1926" y="573"/>
                    <a:pt x="1939" y="586"/>
                  </a:cubicBezTo>
                  <a:cubicBezTo>
                    <a:pt x="1946" y="591"/>
                    <a:pt x="1820" y="1168"/>
                    <a:pt x="1815" y="1209"/>
                  </a:cubicBezTo>
                  <a:cubicBezTo>
                    <a:pt x="1752" y="1780"/>
                    <a:pt x="1890" y="2433"/>
                    <a:pt x="1941" y="3004"/>
                  </a:cubicBezTo>
                  <a:cubicBezTo>
                    <a:pt x="1977" y="3427"/>
                    <a:pt x="2030" y="3850"/>
                    <a:pt x="2087" y="4272"/>
                  </a:cubicBezTo>
                  <a:cubicBezTo>
                    <a:pt x="2122" y="4534"/>
                    <a:pt x="2051" y="4859"/>
                    <a:pt x="2166" y="5102"/>
                  </a:cubicBezTo>
                  <a:cubicBezTo>
                    <a:pt x="2199" y="5173"/>
                    <a:pt x="2252" y="5203"/>
                    <a:pt x="2307" y="5203"/>
                  </a:cubicBezTo>
                  <a:cubicBezTo>
                    <a:pt x="2362" y="5203"/>
                    <a:pt x="2420" y="5173"/>
                    <a:pt x="2461" y="5126"/>
                  </a:cubicBezTo>
                  <a:lnTo>
                    <a:pt x="2469" y="5141"/>
                  </a:lnTo>
                  <a:cubicBezTo>
                    <a:pt x="2881" y="4656"/>
                    <a:pt x="2461" y="3532"/>
                    <a:pt x="2404" y="3004"/>
                  </a:cubicBezTo>
                  <a:cubicBezTo>
                    <a:pt x="2338" y="2407"/>
                    <a:pt x="2299" y="1808"/>
                    <a:pt x="2235" y="1209"/>
                  </a:cubicBezTo>
                  <a:cubicBezTo>
                    <a:pt x="2208" y="970"/>
                    <a:pt x="2317" y="687"/>
                    <a:pt x="2103" y="510"/>
                  </a:cubicBezTo>
                  <a:cubicBezTo>
                    <a:pt x="2090" y="499"/>
                    <a:pt x="2074" y="492"/>
                    <a:pt x="2058" y="487"/>
                  </a:cubicBezTo>
                  <a:lnTo>
                    <a:pt x="2058" y="487"/>
                  </a:lnTo>
                  <a:cubicBezTo>
                    <a:pt x="2407" y="533"/>
                    <a:pt x="2733" y="660"/>
                    <a:pt x="3066" y="815"/>
                  </a:cubicBezTo>
                  <a:cubicBezTo>
                    <a:pt x="2886" y="1467"/>
                    <a:pt x="2973" y="2297"/>
                    <a:pt x="3025" y="2941"/>
                  </a:cubicBezTo>
                  <a:cubicBezTo>
                    <a:pt x="3073" y="3527"/>
                    <a:pt x="3065" y="4109"/>
                    <a:pt x="3283" y="4664"/>
                  </a:cubicBezTo>
                  <a:cubicBezTo>
                    <a:pt x="3456" y="5104"/>
                    <a:pt x="3774" y="5288"/>
                    <a:pt x="4107" y="5288"/>
                  </a:cubicBezTo>
                  <a:cubicBezTo>
                    <a:pt x="4596" y="5288"/>
                    <a:pt x="5115" y="4889"/>
                    <a:pt x="5248" y="4314"/>
                  </a:cubicBezTo>
                  <a:cubicBezTo>
                    <a:pt x="5265" y="4242"/>
                    <a:pt x="5251" y="4159"/>
                    <a:pt x="5194" y="4108"/>
                  </a:cubicBezTo>
                  <a:cubicBezTo>
                    <a:pt x="5145" y="4064"/>
                    <a:pt x="5094" y="4037"/>
                    <a:pt x="5040" y="4037"/>
                  </a:cubicBezTo>
                  <a:cubicBezTo>
                    <a:pt x="4993" y="4037"/>
                    <a:pt x="4944" y="4058"/>
                    <a:pt x="4894" y="4108"/>
                  </a:cubicBezTo>
                  <a:cubicBezTo>
                    <a:pt x="4749" y="4253"/>
                    <a:pt x="4469" y="4812"/>
                    <a:pt x="4141" y="4812"/>
                  </a:cubicBezTo>
                  <a:cubicBezTo>
                    <a:pt x="4035" y="4812"/>
                    <a:pt x="3924" y="4754"/>
                    <a:pt x="3811" y="4606"/>
                  </a:cubicBezTo>
                  <a:cubicBezTo>
                    <a:pt x="3662" y="4408"/>
                    <a:pt x="3624" y="4114"/>
                    <a:pt x="3583" y="3876"/>
                  </a:cubicBezTo>
                  <a:cubicBezTo>
                    <a:pt x="3490" y="3355"/>
                    <a:pt x="3463" y="2789"/>
                    <a:pt x="3429" y="2259"/>
                  </a:cubicBezTo>
                  <a:cubicBezTo>
                    <a:pt x="3401" y="1836"/>
                    <a:pt x="3458" y="1365"/>
                    <a:pt x="3342" y="952"/>
                  </a:cubicBezTo>
                  <a:lnTo>
                    <a:pt x="3342" y="952"/>
                  </a:lnTo>
                  <a:cubicBezTo>
                    <a:pt x="3439" y="1002"/>
                    <a:pt x="3534" y="1052"/>
                    <a:pt x="3632" y="1104"/>
                  </a:cubicBezTo>
                  <a:cubicBezTo>
                    <a:pt x="4065" y="1334"/>
                    <a:pt x="4734" y="1584"/>
                    <a:pt x="5323" y="1584"/>
                  </a:cubicBezTo>
                  <a:cubicBezTo>
                    <a:pt x="5887" y="1584"/>
                    <a:pt x="6377" y="1355"/>
                    <a:pt x="6515" y="661"/>
                  </a:cubicBezTo>
                  <a:cubicBezTo>
                    <a:pt x="6520" y="628"/>
                    <a:pt x="6496" y="585"/>
                    <a:pt x="6459" y="585"/>
                  </a:cubicBezTo>
                  <a:cubicBezTo>
                    <a:pt x="6453" y="585"/>
                    <a:pt x="6446" y="586"/>
                    <a:pt x="6439" y="589"/>
                  </a:cubicBezTo>
                  <a:cubicBezTo>
                    <a:pt x="6090" y="720"/>
                    <a:pt x="5853" y="986"/>
                    <a:pt x="5504" y="1124"/>
                  </a:cubicBezTo>
                  <a:cubicBezTo>
                    <a:pt x="5393" y="1168"/>
                    <a:pt x="5278" y="1186"/>
                    <a:pt x="5161" y="1186"/>
                  </a:cubicBezTo>
                  <a:cubicBezTo>
                    <a:pt x="4836" y="1186"/>
                    <a:pt x="4501" y="1044"/>
                    <a:pt x="4221" y="919"/>
                  </a:cubicBezTo>
                  <a:cubicBezTo>
                    <a:pt x="3624" y="650"/>
                    <a:pt x="3083" y="290"/>
                    <a:pt x="2456" y="87"/>
                  </a:cubicBezTo>
                  <a:cubicBezTo>
                    <a:pt x="2274" y="28"/>
                    <a:pt x="2062" y="0"/>
                    <a:pt x="1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6" name="Google Shape;4246;p9"/>
            <p:cNvSpPr/>
            <p:nvPr/>
          </p:nvSpPr>
          <p:spPr>
            <a:xfrm>
              <a:off x="707150" y="2794875"/>
              <a:ext cx="88425" cy="186150"/>
            </a:xfrm>
            <a:custGeom>
              <a:avLst/>
              <a:gdLst/>
              <a:ahLst/>
              <a:cxnLst/>
              <a:rect l="l" t="t" r="r" b="b"/>
              <a:pathLst>
                <a:path w="3537" h="7446" extrusionOk="0">
                  <a:moveTo>
                    <a:pt x="1754" y="459"/>
                  </a:moveTo>
                  <a:cubicBezTo>
                    <a:pt x="2007" y="1317"/>
                    <a:pt x="1388" y="2321"/>
                    <a:pt x="796" y="3169"/>
                  </a:cubicBezTo>
                  <a:cubicBezTo>
                    <a:pt x="909" y="2224"/>
                    <a:pt x="1100" y="1134"/>
                    <a:pt x="1754" y="459"/>
                  </a:cubicBezTo>
                  <a:close/>
                  <a:moveTo>
                    <a:pt x="1603" y="3840"/>
                  </a:moveTo>
                  <a:cubicBezTo>
                    <a:pt x="1665" y="3840"/>
                    <a:pt x="1710" y="3883"/>
                    <a:pt x="1720" y="3996"/>
                  </a:cubicBezTo>
                  <a:cubicBezTo>
                    <a:pt x="1734" y="4170"/>
                    <a:pt x="1675" y="4346"/>
                    <a:pt x="1621" y="4508"/>
                  </a:cubicBezTo>
                  <a:cubicBezTo>
                    <a:pt x="1513" y="4838"/>
                    <a:pt x="1287" y="5166"/>
                    <a:pt x="972" y="5313"/>
                  </a:cubicBezTo>
                  <a:cubicBezTo>
                    <a:pt x="945" y="5271"/>
                    <a:pt x="921" y="5226"/>
                    <a:pt x="898" y="5189"/>
                  </a:cubicBezTo>
                  <a:cubicBezTo>
                    <a:pt x="863" y="5130"/>
                    <a:pt x="804" y="5090"/>
                    <a:pt x="739" y="5082"/>
                  </a:cubicBezTo>
                  <a:cubicBezTo>
                    <a:pt x="814" y="4800"/>
                    <a:pt x="914" y="4526"/>
                    <a:pt x="1065" y="4268"/>
                  </a:cubicBezTo>
                  <a:cubicBezTo>
                    <a:pt x="1118" y="4178"/>
                    <a:pt x="1429" y="3840"/>
                    <a:pt x="1603" y="3840"/>
                  </a:cubicBezTo>
                  <a:close/>
                  <a:moveTo>
                    <a:pt x="1835" y="1"/>
                  </a:moveTo>
                  <a:cubicBezTo>
                    <a:pt x="1788" y="1"/>
                    <a:pt x="1739" y="19"/>
                    <a:pt x="1702" y="48"/>
                  </a:cubicBezTo>
                  <a:cubicBezTo>
                    <a:pt x="844" y="730"/>
                    <a:pt x="629" y="1954"/>
                    <a:pt x="468" y="2976"/>
                  </a:cubicBezTo>
                  <a:cubicBezTo>
                    <a:pt x="425" y="3243"/>
                    <a:pt x="393" y="3514"/>
                    <a:pt x="361" y="3785"/>
                  </a:cubicBezTo>
                  <a:cubicBezTo>
                    <a:pt x="271" y="3914"/>
                    <a:pt x="186" y="4039"/>
                    <a:pt x="115" y="4154"/>
                  </a:cubicBezTo>
                  <a:cubicBezTo>
                    <a:pt x="93" y="4191"/>
                    <a:pt x="125" y="4236"/>
                    <a:pt x="162" y="4236"/>
                  </a:cubicBezTo>
                  <a:cubicBezTo>
                    <a:pt x="171" y="4236"/>
                    <a:pt x="180" y="4234"/>
                    <a:pt x="189" y="4227"/>
                  </a:cubicBezTo>
                  <a:cubicBezTo>
                    <a:pt x="232" y="4200"/>
                    <a:pt x="276" y="4165"/>
                    <a:pt x="319" y="4132"/>
                  </a:cubicBezTo>
                  <a:lnTo>
                    <a:pt x="319" y="4132"/>
                  </a:lnTo>
                  <a:cubicBezTo>
                    <a:pt x="276" y="4531"/>
                    <a:pt x="238" y="4930"/>
                    <a:pt x="202" y="5330"/>
                  </a:cubicBezTo>
                  <a:cubicBezTo>
                    <a:pt x="89" y="5963"/>
                    <a:pt x="79" y="6632"/>
                    <a:pt x="1" y="7233"/>
                  </a:cubicBezTo>
                  <a:lnTo>
                    <a:pt x="10" y="7233"/>
                  </a:lnTo>
                  <a:cubicBezTo>
                    <a:pt x="24" y="7362"/>
                    <a:pt x="145" y="7446"/>
                    <a:pt x="253" y="7446"/>
                  </a:cubicBezTo>
                  <a:cubicBezTo>
                    <a:pt x="333" y="7446"/>
                    <a:pt x="407" y="7399"/>
                    <a:pt x="424" y="7290"/>
                  </a:cubicBezTo>
                  <a:cubicBezTo>
                    <a:pt x="427" y="7270"/>
                    <a:pt x="429" y="7251"/>
                    <a:pt x="430" y="7233"/>
                  </a:cubicBezTo>
                  <a:lnTo>
                    <a:pt x="430" y="7228"/>
                  </a:lnTo>
                  <a:cubicBezTo>
                    <a:pt x="496" y="6775"/>
                    <a:pt x="527" y="6307"/>
                    <a:pt x="588" y="5847"/>
                  </a:cubicBezTo>
                  <a:cubicBezTo>
                    <a:pt x="606" y="5853"/>
                    <a:pt x="624" y="5856"/>
                    <a:pt x="642" y="5858"/>
                  </a:cubicBezTo>
                  <a:cubicBezTo>
                    <a:pt x="688" y="5856"/>
                    <a:pt x="729" y="5848"/>
                    <a:pt x="773" y="5843"/>
                  </a:cubicBezTo>
                  <a:cubicBezTo>
                    <a:pt x="1057" y="6253"/>
                    <a:pt x="1385" y="6614"/>
                    <a:pt x="1866" y="6813"/>
                  </a:cubicBezTo>
                  <a:cubicBezTo>
                    <a:pt x="1983" y="6862"/>
                    <a:pt x="2104" y="6883"/>
                    <a:pt x="2224" y="6883"/>
                  </a:cubicBezTo>
                  <a:cubicBezTo>
                    <a:pt x="2753" y="6883"/>
                    <a:pt x="3272" y="6455"/>
                    <a:pt x="3486" y="6012"/>
                  </a:cubicBezTo>
                  <a:cubicBezTo>
                    <a:pt x="3536" y="5920"/>
                    <a:pt x="3463" y="5819"/>
                    <a:pt x="3371" y="5819"/>
                  </a:cubicBezTo>
                  <a:cubicBezTo>
                    <a:pt x="3351" y="5819"/>
                    <a:pt x="3330" y="5824"/>
                    <a:pt x="3309" y="5835"/>
                  </a:cubicBezTo>
                  <a:cubicBezTo>
                    <a:pt x="2928" y="6022"/>
                    <a:pt x="2611" y="6359"/>
                    <a:pt x="2177" y="6359"/>
                  </a:cubicBezTo>
                  <a:cubicBezTo>
                    <a:pt x="2119" y="6359"/>
                    <a:pt x="2060" y="6353"/>
                    <a:pt x="1999" y="6340"/>
                  </a:cubicBezTo>
                  <a:cubicBezTo>
                    <a:pt x="1684" y="6276"/>
                    <a:pt x="1426" y="5999"/>
                    <a:pt x="1219" y="5705"/>
                  </a:cubicBezTo>
                  <a:cubicBezTo>
                    <a:pt x="1567" y="5522"/>
                    <a:pt x="1825" y="5192"/>
                    <a:pt x="2002" y="4813"/>
                  </a:cubicBezTo>
                  <a:cubicBezTo>
                    <a:pt x="2153" y="4490"/>
                    <a:pt x="2382" y="3648"/>
                    <a:pt x="1918" y="3433"/>
                  </a:cubicBezTo>
                  <a:cubicBezTo>
                    <a:pt x="1819" y="3387"/>
                    <a:pt x="1722" y="3367"/>
                    <a:pt x="1628" y="3367"/>
                  </a:cubicBezTo>
                  <a:cubicBezTo>
                    <a:pt x="1256" y="3367"/>
                    <a:pt x="930" y="3688"/>
                    <a:pt x="709" y="4006"/>
                  </a:cubicBezTo>
                  <a:cubicBezTo>
                    <a:pt x="716" y="3924"/>
                    <a:pt x="724" y="3844"/>
                    <a:pt x="730" y="3763"/>
                  </a:cubicBezTo>
                  <a:cubicBezTo>
                    <a:pt x="1639" y="2827"/>
                    <a:pt x="2481" y="1153"/>
                    <a:pt x="1969" y="82"/>
                  </a:cubicBezTo>
                  <a:cubicBezTo>
                    <a:pt x="1941" y="24"/>
                    <a:pt x="1890" y="1"/>
                    <a:pt x="18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7" name="Google Shape;4247;p9"/>
            <p:cNvSpPr/>
            <p:nvPr/>
          </p:nvSpPr>
          <p:spPr>
            <a:xfrm>
              <a:off x="813800" y="2916675"/>
              <a:ext cx="23750" cy="70775"/>
            </a:xfrm>
            <a:custGeom>
              <a:avLst/>
              <a:gdLst/>
              <a:ahLst/>
              <a:cxnLst/>
              <a:rect l="l" t="t" r="r" b="b"/>
              <a:pathLst>
                <a:path w="950" h="2831" extrusionOk="0">
                  <a:moveTo>
                    <a:pt x="78" y="1"/>
                  </a:moveTo>
                  <a:cubicBezTo>
                    <a:pt x="37" y="1"/>
                    <a:pt x="1" y="44"/>
                    <a:pt x="21" y="89"/>
                  </a:cubicBezTo>
                  <a:cubicBezTo>
                    <a:pt x="398" y="881"/>
                    <a:pt x="269" y="1957"/>
                    <a:pt x="31" y="2776"/>
                  </a:cubicBezTo>
                  <a:cubicBezTo>
                    <a:pt x="21" y="2809"/>
                    <a:pt x="46" y="2830"/>
                    <a:pt x="73" y="2830"/>
                  </a:cubicBezTo>
                  <a:cubicBezTo>
                    <a:pt x="87" y="2830"/>
                    <a:pt x="101" y="2824"/>
                    <a:pt x="111" y="2810"/>
                  </a:cubicBezTo>
                  <a:cubicBezTo>
                    <a:pt x="661" y="2005"/>
                    <a:pt x="949" y="740"/>
                    <a:pt x="116" y="15"/>
                  </a:cubicBezTo>
                  <a:cubicBezTo>
                    <a:pt x="104" y="5"/>
                    <a:pt x="91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8" name="Google Shape;4248;p9"/>
            <p:cNvSpPr/>
            <p:nvPr/>
          </p:nvSpPr>
          <p:spPr>
            <a:xfrm>
              <a:off x="857700" y="2817350"/>
              <a:ext cx="107550" cy="152725"/>
            </a:xfrm>
            <a:custGeom>
              <a:avLst/>
              <a:gdLst/>
              <a:ahLst/>
              <a:cxnLst/>
              <a:rect l="l" t="t" r="r" b="b"/>
              <a:pathLst>
                <a:path w="4302" h="6109" extrusionOk="0">
                  <a:moveTo>
                    <a:pt x="2086" y="532"/>
                  </a:moveTo>
                  <a:cubicBezTo>
                    <a:pt x="2174" y="532"/>
                    <a:pt x="2262" y="545"/>
                    <a:pt x="2351" y="571"/>
                  </a:cubicBezTo>
                  <a:cubicBezTo>
                    <a:pt x="3385" y="874"/>
                    <a:pt x="3696" y="2512"/>
                    <a:pt x="3682" y="3406"/>
                  </a:cubicBezTo>
                  <a:cubicBezTo>
                    <a:pt x="3672" y="4006"/>
                    <a:pt x="3477" y="4601"/>
                    <a:pt x="3065" y="5044"/>
                  </a:cubicBezTo>
                  <a:cubicBezTo>
                    <a:pt x="2774" y="5357"/>
                    <a:pt x="2308" y="5593"/>
                    <a:pt x="1867" y="5593"/>
                  </a:cubicBezTo>
                  <a:cubicBezTo>
                    <a:pt x="1623" y="5593"/>
                    <a:pt x="1387" y="5521"/>
                    <a:pt x="1193" y="5349"/>
                  </a:cubicBezTo>
                  <a:cubicBezTo>
                    <a:pt x="891" y="5084"/>
                    <a:pt x="701" y="4708"/>
                    <a:pt x="583" y="4285"/>
                  </a:cubicBezTo>
                  <a:cubicBezTo>
                    <a:pt x="593" y="3332"/>
                    <a:pt x="434" y="2316"/>
                    <a:pt x="840" y="1450"/>
                  </a:cubicBezTo>
                  <a:cubicBezTo>
                    <a:pt x="1060" y="980"/>
                    <a:pt x="1554" y="532"/>
                    <a:pt x="2086" y="532"/>
                  </a:cubicBezTo>
                  <a:close/>
                  <a:moveTo>
                    <a:pt x="2070" y="0"/>
                  </a:moveTo>
                  <a:cubicBezTo>
                    <a:pt x="1518" y="0"/>
                    <a:pt x="987" y="370"/>
                    <a:pt x="663" y="796"/>
                  </a:cubicBezTo>
                  <a:cubicBezTo>
                    <a:pt x="73" y="1575"/>
                    <a:pt x="0" y="2451"/>
                    <a:pt x="130" y="3332"/>
                  </a:cubicBezTo>
                  <a:cubicBezTo>
                    <a:pt x="120" y="4387"/>
                    <a:pt x="402" y="5468"/>
                    <a:pt x="1188" y="5940"/>
                  </a:cubicBezTo>
                  <a:cubicBezTo>
                    <a:pt x="1385" y="6058"/>
                    <a:pt x="1613" y="6109"/>
                    <a:pt x="1848" y="6109"/>
                  </a:cubicBezTo>
                  <a:cubicBezTo>
                    <a:pt x="2356" y="6109"/>
                    <a:pt x="2899" y="5873"/>
                    <a:pt x="3250" y="5577"/>
                  </a:cubicBezTo>
                  <a:cubicBezTo>
                    <a:pt x="3865" y="5057"/>
                    <a:pt x="4128" y="4321"/>
                    <a:pt x="4195" y="3535"/>
                  </a:cubicBezTo>
                  <a:cubicBezTo>
                    <a:pt x="4302" y="2290"/>
                    <a:pt x="3726" y="315"/>
                    <a:pt x="2312" y="25"/>
                  </a:cubicBezTo>
                  <a:cubicBezTo>
                    <a:pt x="2231" y="8"/>
                    <a:pt x="2150" y="0"/>
                    <a:pt x="2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49" name="Google Shape;4249;p9"/>
            <p:cNvSpPr/>
            <p:nvPr/>
          </p:nvSpPr>
          <p:spPr>
            <a:xfrm>
              <a:off x="965350" y="2768425"/>
              <a:ext cx="47975" cy="249175"/>
            </a:xfrm>
            <a:custGeom>
              <a:avLst/>
              <a:gdLst/>
              <a:ahLst/>
              <a:cxnLst/>
              <a:rect l="l" t="t" r="r" b="b"/>
              <a:pathLst>
                <a:path w="1919" h="9967" extrusionOk="0">
                  <a:moveTo>
                    <a:pt x="60" y="0"/>
                  </a:moveTo>
                  <a:cubicBezTo>
                    <a:pt x="4" y="0"/>
                    <a:pt x="1" y="74"/>
                    <a:pt x="47" y="92"/>
                  </a:cubicBezTo>
                  <a:cubicBezTo>
                    <a:pt x="562" y="292"/>
                    <a:pt x="724" y="1394"/>
                    <a:pt x="837" y="1850"/>
                  </a:cubicBezTo>
                  <a:cubicBezTo>
                    <a:pt x="998" y="2497"/>
                    <a:pt x="1113" y="3163"/>
                    <a:pt x="1200" y="3822"/>
                  </a:cubicBezTo>
                  <a:cubicBezTo>
                    <a:pt x="1482" y="5966"/>
                    <a:pt x="637" y="7820"/>
                    <a:pt x="312" y="9877"/>
                  </a:cubicBezTo>
                  <a:cubicBezTo>
                    <a:pt x="305" y="9926"/>
                    <a:pt x="346" y="9966"/>
                    <a:pt x="387" y="9966"/>
                  </a:cubicBezTo>
                  <a:cubicBezTo>
                    <a:pt x="408" y="9966"/>
                    <a:pt x="428" y="9956"/>
                    <a:pt x="442" y="9931"/>
                  </a:cubicBezTo>
                  <a:cubicBezTo>
                    <a:pt x="1490" y="8025"/>
                    <a:pt x="1918" y="5681"/>
                    <a:pt x="1577" y="3522"/>
                  </a:cubicBezTo>
                  <a:cubicBezTo>
                    <a:pt x="1439" y="2651"/>
                    <a:pt x="1242" y="1778"/>
                    <a:pt x="921" y="953"/>
                  </a:cubicBezTo>
                  <a:cubicBezTo>
                    <a:pt x="775" y="581"/>
                    <a:pt x="537" y="5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0" name="Google Shape;4250;p9"/>
            <p:cNvSpPr/>
            <p:nvPr/>
          </p:nvSpPr>
          <p:spPr>
            <a:xfrm>
              <a:off x="1050400" y="2895450"/>
              <a:ext cx="15050" cy="22900"/>
            </a:xfrm>
            <a:custGeom>
              <a:avLst/>
              <a:gdLst/>
              <a:ahLst/>
              <a:cxnLst/>
              <a:rect l="l" t="t" r="r" b="b"/>
              <a:pathLst>
                <a:path w="602" h="916" extrusionOk="0">
                  <a:moveTo>
                    <a:pt x="283" y="0"/>
                  </a:moveTo>
                  <a:cubicBezTo>
                    <a:pt x="238" y="0"/>
                    <a:pt x="193" y="18"/>
                    <a:pt x="155" y="58"/>
                  </a:cubicBezTo>
                  <a:cubicBezTo>
                    <a:pt x="45" y="173"/>
                    <a:pt x="55" y="377"/>
                    <a:pt x="45" y="526"/>
                  </a:cubicBezTo>
                  <a:cubicBezTo>
                    <a:pt x="39" y="610"/>
                    <a:pt x="1" y="880"/>
                    <a:pt x="121" y="910"/>
                  </a:cubicBezTo>
                  <a:cubicBezTo>
                    <a:pt x="137" y="914"/>
                    <a:pt x="153" y="916"/>
                    <a:pt x="168" y="916"/>
                  </a:cubicBezTo>
                  <a:cubicBezTo>
                    <a:pt x="450" y="916"/>
                    <a:pt x="602" y="280"/>
                    <a:pt x="463" y="98"/>
                  </a:cubicBezTo>
                  <a:cubicBezTo>
                    <a:pt x="419" y="40"/>
                    <a:pt x="351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1" name="Google Shape;4251;p9"/>
            <p:cNvSpPr/>
            <p:nvPr/>
          </p:nvSpPr>
          <p:spPr>
            <a:xfrm>
              <a:off x="1047450" y="2935175"/>
              <a:ext cx="23525" cy="92300"/>
            </a:xfrm>
            <a:custGeom>
              <a:avLst/>
              <a:gdLst/>
              <a:ahLst/>
              <a:cxnLst/>
              <a:rect l="l" t="t" r="r" b="b"/>
              <a:pathLst>
                <a:path w="941" h="3692" extrusionOk="0">
                  <a:moveTo>
                    <a:pt x="367" y="0"/>
                  </a:moveTo>
                  <a:cubicBezTo>
                    <a:pt x="331" y="0"/>
                    <a:pt x="293" y="27"/>
                    <a:pt x="296" y="67"/>
                  </a:cubicBezTo>
                  <a:cubicBezTo>
                    <a:pt x="380" y="1270"/>
                    <a:pt x="114" y="2461"/>
                    <a:pt x="2" y="3653"/>
                  </a:cubicBezTo>
                  <a:cubicBezTo>
                    <a:pt x="0" y="3678"/>
                    <a:pt x="22" y="3692"/>
                    <a:pt x="43" y="3692"/>
                  </a:cubicBezTo>
                  <a:cubicBezTo>
                    <a:pt x="56" y="3692"/>
                    <a:pt x="68" y="3686"/>
                    <a:pt x="75" y="3674"/>
                  </a:cubicBezTo>
                  <a:cubicBezTo>
                    <a:pt x="657" y="2548"/>
                    <a:pt x="941" y="1235"/>
                    <a:pt x="419" y="33"/>
                  </a:cubicBezTo>
                  <a:cubicBezTo>
                    <a:pt x="409" y="10"/>
                    <a:pt x="389" y="0"/>
                    <a:pt x="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2" name="Google Shape;4252;p9"/>
            <p:cNvSpPr/>
            <p:nvPr/>
          </p:nvSpPr>
          <p:spPr>
            <a:xfrm>
              <a:off x="1136450" y="2796700"/>
              <a:ext cx="99825" cy="174700"/>
            </a:xfrm>
            <a:custGeom>
              <a:avLst/>
              <a:gdLst/>
              <a:ahLst/>
              <a:cxnLst/>
              <a:rect l="l" t="t" r="r" b="b"/>
              <a:pathLst>
                <a:path w="3993" h="6988" extrusionOk="0">
                  <a:moveTo>
                    <a:pt x="1211" y="398"/>
                  </a:moveTo>
                  <a:cubicBezTo>
                    <a:pt x="1291" y="398"/>
                    <a:pt x="1320" y="752"/>
                    <a:pt x="1262" y="946"/>
                  </a:cubicBezTo>
                  <a:cubicBezTo>
                    <a:pt x="1178" y="1220"/>
                    <a:pt x="1039" y="1515"/>
                    <a:pt x="868" y="1807"/>
                  </a:cubicBezTo>
                  <a:cubicBezTo>
                    <a:pt x="875" y="1756"/>
                    <a:pt x="880" y="1707"/>
                    <a:pt x="886" y="1656"/>
                  </a:cubicBezTo>
                  <a:lnTo>
                    <a:pt x="885" y="1656"/>
                  </a:lnTo>
                  <a:cubicBezTo>
                    <a:pt x="929" y="1305"/>
                    <a:pt x="988" y="952"/>
                    <a:pt x="1090" y="613"/>
                  </a:cubicBezTo>
                  <a:cubicBezTo>
                    <a:pt x="1137" y="458"/>
                    <a:pt x="1178" y="398"/>
                    <a:pt x="1211" y="398"/>
                  </a:cubicBezTo>
                  <a:close/>
                  <a:moveTo>
                    <a:pt x="1497" y="3265"/>
                  </a:moveTo>
                  <a:cubicBezTo>
                    <a:pt x="1669" y="3265"/>
                    <a:pt x="1792" y="3406"/>
                    <a:pt x="1729" y="3741"/>
                  </a:cubicBezTo>
                  <a:cubicBezTo>
                    <a:pt x="1658" y="4117"/>
                    <a:pt x="1368" y="4494"/>
                    <a:pt x="1002" y="4494"/>
                  </a:cubicBezTo>
                  <a:cubicBezTo>
                    <a:pt x="975" y="4494"/>
                    <a:pt x="948" y="4492"/>
                    <a:pt x="921" y="4487"/>
                  </a:cubicBezTo>
                  <a:cubicBezTo>
                    <a:pt x="837" y="4445"/>
                    <a:pt x="747" y="4414"/>
                    <a:pt x="655" y="4392"/>
                  </a:cubicBezTo>
                  <a:lnTo>
                    <a:pt x="645" y="4392"/>
                  </a:lnTo>
                  <a:cubicBezTo>
                    <a:pt x="645" y="4381"/>
                    <a:pt x="647" y="4368"/>
                    <a:pt x="648" y="4355"/>
                  </a:cubicBezTo>
                  <a:cubicBezTo>
                    <a:pt x="740" y="4110"/>
                    <a:pt x="850" y="3872"/>
                    <a:pt x="975" y="3643"/>
                  </a:cubicBezTo>
                  <a:cubicBezTo>
                    <a:pt x="1103" y="3409"/>
                    <a:pt x="1324" y="3265"/>
                    <a:pt x="1497" y="3265"/>
                  </a:cubicBezTo>
                  <a:close/>
                  <a:moveTo>
                    <a:pt x="1214" y="1"/>
                  </a:moveTo>
                  <a:cubicBezTo>
                    <a:pt x="1125" y="1"/>
                    <a:pt x="1029" y="50"/>
                    <a:pt x="929" y="170"/>
                  </a:cubicBezTo>
                  <a:cubicBezTo>
                    <a:pt x="499" y="688"/>
                    <a:pt x="479" y="1702"/>
                    <a:pt x="440" y="2439"/>
                  </a:cubicBezTo>
                  <a:cubicBezTo>
                    <a:pt x="322" y="2589"/>
                    <a:pt x="194" y="2732"/>
                    <a:pt x="56" y="2867"/>
                  </a:cubicBezTo>
                  <a:cubicBezTo>
                    <a:pt x="1" y="2919"/>
                    <a:pt x="45" y="3023"/>
                    <a:pt x="115" y="3023"/>
                  </a:cubicBezTo>
                  <a:cubicBezTo>
                    <a:pt x="124" y="3023"/>
                    <a:pt x="133" y="3021"/>
                    <a:pt x="143" y="3018"/>
                  </a:cubicBezTo>
                  <a:cubicBezTo>
                    <a:pt x="238" y="2978"/>
                    <a:pt x="327" y="2929"/>
                    <a:pt x="411" y="2870"/>
                  </a:cubicBezTo>
                  <a:lnTo>
                    <a:pt x="411" y="2870"/>
                  </a:lnTo>
                  <a:cubicBezTo>
                    <a:pt x="383" y="3247"/>
                    <a:pt x="378" y="3662"/>
                    <a:pt x="363" y="4079"/>
                  </a:cubicBezTo>
                  <a:cubicBezTo>
                    <a:pt x="133" y="4763"/>
                    <a:pt x="37" y="5518"/>
                    <a:pt x="105" y="5815"/>
                  </a:cubicBezTo>
                  <a:cubicBezTo>
                    <a:pt x="126" y="5905"/>
                    <a:pt x="193" y="5945"/>
                    <a:pt x="264" y="5945"/>
                  </a:cubicBezTo>
                  <a:cubicBezTo>
                    <a:pt x="341" y="5945"/>
                    <a:pt x="424" y="5896"/>
                    <a:pt x="455" y="5815"/>
                  </a:cubicBezTo>
                  <a:cubicBezTo>
                    <a:pt x="571" y="5513"/>
                    <a:pt x="606" y="5163"/>
                    <a:pt x="625" y="4819"/>
                  </a:cubicBezTo>
                  <a:cubicBezTo>
                    <a:pt x="673" y="4840"/>
                    <a:pt x="724" y="4855"/>
                    <a:pt x="776" y="4868"/>
                  </a:cubicBezTo>
                  <a:cubicBezTo>
                    <a:pt x="1403" y="5188"/>
                    <a:pt x="1695" y="6216"/>
                    <a:pt x="2177" y="6686"/>
                  </a:cubicBezTo>
                  <a:cubicBezTo>
                    <a:pt x="2387" y="6891"/>
                    <a:pt x="2663" y="6987"/>
                    <a:pt x="2938" y="6987"/>
                  </a:cubicBezTo>
                  <a:cubicBezTo>
                    <a:pt x="3357" y="6987"/>
                    <a:pt x="3776" y="6764"/>
                    <a:pt x="3959" y="6356"/>
                  </a:cubicBezTo>
                  <a:cubicBezTo>
                    <a:pt x="3993" y="6279"/>
                    <a:pt x="3946" y="6197"/>
                    <a:pt x="3865" y="6197"/>
                  </a:cubicBezTo>
                  <a:cubicBezTo>
                    <a:pt x="3856" y="6197"/>
                    <a:pt x="3847" y="6198"/>
                    <a:pt x="3837" y="6200"/>
                  </a:cubicBezTo>
                  <a:cubicBezTo>
                    <a:pt x="3517" y="6267"/>
                    <a:pt x="3232" y="6500"/>
                    <a:pt x="2917" y="6500"/>
                  </a:cubicBezTo>
                  <a:cubicBezTo>
                    <a:pt x="2828" y="6500"/>
                    <a:pt x="2738" y="6482"/>
                    <a:pt x="2643" y="6436"/>
                  </a:cubicBezTo>
                  <a:cubicBezTo>
                    <a:pt x="2325" y="6284"/>
                    <a:pt x="2118" y="5893"/>
                    <a:pt x="1936" y="5611"/>
                  </a:cubicBezTo>
                  <a:cubicBezTo>
                    <a:pt x="1761" y="5340"/>
                    <a:pt x="1579" y="5044"/>
                    <a:pt x="1351" y="4806"/>
                  </a:cubicBezTo>
                  <a:cubicBezTo>
                    <a:pt x="2090" y="4478"/>
                    <a:pt x="2541" y="3295"/>
                    <a:pt x="1769" y="2852"/>
                  </a:cubicBezTo>
                  <a:cubicBezTo>
                    <a:pt x="1656" y="2788"/>
                    <a:pt x="1548" y="2758"/>
                    <a:pt x="1445" y="2758"/>
                  </a:cubicBezTo>
                  <a:cubicBezTo>
                    <a:pt x="1170" y="2758"/>
                    <a:pt x="930" y="2967"/>
                    <a:pt x="730" y="3278"/>
                  </a:cubicBezTo>
                  <a:cubicBezTo>
                    <a:pt x="750" y="3019"/>
                    <a:pt x="773" y="2762"/>
                    <a:pt x="796" y="2504"/>
                  </a:cubicBezTo>
                  <a:cubicBezTo>
                    <a:pt x="1195" y="2032"/>
                    <a:pt x="1492" y="1372"/>
                    <a:pt x="1631" y="911"/>
                  </a:cubicBezTo>
                  <a:cubicBezTo>
                    <a:pt x="1727" y="594"/>
                    <a:pt x="1520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3" name="Google Shape;4253;p9"/>
            <p:cNvSpPr/>
            <p:nvPr/>
          </p:nvSpPr>
          <p:spPr>
            <a:xfrm>
              <a:off x="1246050" y="2856000"/>
              <a:ext cx="81450" cy="72025"/>
            </a:xfrm>
            <a:custGeom>
              <a:avLst/>
              <a:gdLst/>
              <a:ahLst/>
              <a:cxnLst/>
              <a:rect l="l" t="t" r="r" b="b"/>
              <a:pathLst>
                <a:path w="3258" h="2881" extrusionOk="0">
                  <a:moveTo>
                    <a:pt x="2379" y="0"/>
                  </a:moveTo>
                  <a:cubicBezTo>
                    <a:pt x="1620" y="0"/>
                    <a:pt x="646" y="632"/>
                    <a:pt x="410" y="1197"/>
                  </a:cubicBezTo>
                  <a:cubicBezTo>
                    <a:pt x="1" y="2172"/>
                    <a:pt x="975" y="2880"/>
                    <a:pt x="1882" y="2880"/>
                  </a:cubicBezTo>
                  <a:cubicBezTo>
                    <a:pt x="2129" y="2880"/>
                    <a:pt x="2371" y="2828"/>
                    <a:pt x="2578" y="2714"/>
                  </a:cubicBezTo>
                  <a:cubicBezTo>
                    <a:pt x="2796" y="2595"/>
                    <a:pt x="2660" y="2317"/>
                    <a:pt x="2457" y="2317"/>
                  </a:cubicBezTo>
                  <a:cubicBezTo>
                    <a:pt x="2425" y="2317"/>
                    <a:pt x="2392" y="2324"/>
                    <a:pt x="2359" y="2339"/>
                  </a:cubicBezTo>
                  <a:cubicBezTo>
                    <a:pt x="2211" y="2405"/>
                    <a:pt x="2031" y="2436"/>
                    <a:pt x="1844" y="2436"/>
                  </a:cubicBezTo>
                  <a:cubicBezTo>
                    <a:pt x="1349" y="2436"/>
                    <a:pt x="804" y="2213"/>
                    <a:pt x="671" y="1812"/>
                  </a:cubicBezTo>
                  <a:lnTo>
                    <a:pt x="671" y="1812"/>
                  </a:lnTo>
                  <a:cubicBezTo>
                    <a:pt x="682" y="1814"/>
                    <a:pt x="694" y="1814"/>
                    <a:pt x="706" y="1814"/>
                  </a:cubicBezTo>
                  <a:cubicBezTo>
                    <a:pt x="718" y="1814"/>
                    <a:pt x="730" y="1814"/>
                    <a:pt x="743" y="1812"/>
                  </a:cubicBezTo>
                  <a:cubicBezTo>
                    <a:pt x="904" y="1782"/>
                    <a:pt x="2319" y="1512"/>
                    <a:pt x="2195" y="1287"/>
                  </a:cubicBezTo>
                  <a:cubicBezTo>
                    <a:pt x="2148" y="1203"/>
                    <a:pt x="2037" y="1179"/>
                    <a:pt x="1918" y="1179"/>
                  </a:cubicBezTo>
                  <a:cubicBezTo>
                    <a:pt x="1791" y="1179"/>
                    <a:pt x="1655" y="1206"/>
                    <a:pt x="1574" y="1213"/>
                  </a:cubicBezTo>
                  <a:cubicBezTo>
                    <a:pt x="1286" y="1241"/>
                    <a:pt x="963" y="1274"/>
                    <a:pt x="685" y="1372"/>
                  </a:cubicBezTo>
                  <a:cubicBezTo>
                    <a:pt x="702" y="1325"/>
                    <a:pt x="721" y="1277"/>
                    <a:pt x="744" y="1231"/>
                  </a:cubicBezTo>
                  <a:cubicBezTo>
                    <a:pt x="1018" y="715"/>
                    <a:pt x="1741" y="310"/>
                    <a:pt x="2387" y="310"/>
                  </a:cubicBezTo>
                  <a:cubicBezTo>
                    <a:pt x="2700" y="310"/>
                    <a:pt x="2995" y="405"/>
                    <a:pt x="3212" y="629"/>
                  </a:cubicBezTo>
                  <a:cubicBezTo>
                    <a:pt x="3217" y="634"/>
                    <a:pt x="3223" y="637"/>
                    <a:pt x="3229" y="637"/>
                  </a:cubicBezTo>
                  <a:cubicBezTo>
                    <a:pt x="3243" y="637"/>
                    <a:pt x="3257" y="622"/>
                    <a:pt x="3253" y="605"/>
                  </a:cubicBezTo>
                  <a:cubicBezTo>
                    <a:pt x="3107" y="169"/>
                    <a:pt x="2772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4" name="Google Shape;4254;p9"/>
            <p:cNvSpPr/>
            <p:nvPr/>
          </p:nvSpPr>
          <p:spPr>
            <a:xfrm>
              <a:off x="1355575" y="2776050"/>
              <a:ext cx="98025" cy="186000"/>
            </a:xfrm>
            <a:custGeom>
              <a:avLst/>
              <a:gdLst/>
              <a:ahLst/>
              <a:cxnLst/>
              <a:rect l="l" t="t" r="r" b="b"/>
              <a:pathLst>
                <a:path w="3921" h="7440" extrusionOk="0">
                  <a:moveTo>
                    <a:pt x="2483" y="0"/>
                  </a:moveTo>
                  <a:cubicBezTo>
                    <a:pt x="2454" y="0"/>
                    <a:pt x="2425" y="7"/>
                    <a:pt x="2400" y="21"/>
                  </a:cubicBezTo>
                  <a:cubicBezTo>
                    <a:pt x="1862" y="332"/>
                    <a:pt x="1289" y="448"/>
                    <a:pt x="681" y="448"/>
                  </a:cubicBezTo>
                  <a:cubicBezTo>
                    <a:pt x="606" y="448"/>
                    <a:pt x="530" y="446"/>
                    <a:pt x="453" y="443"/>
                  </a:cubicBezTo>
                  <a:cubicBezTo>
                    <a:pt x="451" y="443"/>
                    <a:pt x="449" y="443"/>
                    <a:pt x="447" y="443"/>
                  </a:cubicBezTo>
                  <a:cubicBezTo>
                    <a:pt x="386" y="443"/>
                    <a:pt x="313" y="493"/>
                    <a:pt x="304" y="556"/>
                  </a:cubicBezTo>
                  <a:cubicBezTo>
                    <a:pt x="164" y="1401"/>
                    <a:pt x="268" y="2357"/>
                    <a:pt x="625" y="3138"/>
                  </a:cubicBezTo>
                  <a:cubicBezTo>
                    <a:pt x="634" y="3156"/>
                    <a:pt x="648" y="3164"/>
                    <a:pt x="662" y="3164"/>
                  </a:cubicBezTo>
                  <a:cubicBezTo>
                    <a:pt x="691" y="3164"/>
                    <a:pt x="721" y="3134"/>
                    <a:pt x="715" y="3101"/>
                  </a:cubicBezTo>
                  <a:cubicBezTo>
                    <a:pt x="684" y="2918"/>
                    <a:pt x="332" y="768"/>
                    <a:pt x="669" y="768"/>
                  </a:cubicBezTo>
                  <a:cubicBezTo>
                    <a:pt x="671" y="768"/>
                    <a:pt x="673" y="768"/>
                    <a:pt x="674" y="768"/>
                  </a:cubicBezTo>
                  <a:cubicBezTo>
                    <a:pt x="737" y="772"/>
                    <a:pt x="800" y="774"/>
                    <a:pt x="863" y="774"/>
                  </a:cubicBezTo>
                  <a:cubicBezTo>
                    <a:pt x="1342" y="774"/>
                    <a:pt x="1818" y="664"/>
                    <a:pt x="2257" y="474"/>
                  </a:cubicBezTo>
                  <a:lnTo>
                    <a:pt x="2257" y="474"/>
                  </a:lnTo>
                  <a:cubicBezTo>
                    <a:pt x="2024" y="1608"/>
                    <a:pt x="1524" y="2640"/>
                    <a:pt x="1171" y="3740"/>
                  </a:cubicBezTo>
                  <a:cubicBezTo>
                    <a:pt x="1147" y="3745"/>
                    <a:pt x="1121" y="3747"/>
                    <a:pt x="1096" y="3752"/>
                  </a:cubicBezTo>
                  <a:cubicBezTo>
                    <a:pt x="1025" y="3761"/>
                    <a:pt x="903" y="3846"/>
                    <a:pt x="836" y="3846"/>
                  </a:cubicBezTo>
                  <a:cubicBezTo>
                    <a:pt x="833" y="3846"/>
                    <a:pt x="831" y="3846"/>
                    <a:pt x="829" y="3845"/>
                  </a:cubicBezTo>
                  <a:cubicBezTo>
                    <a:pt x="826" y="3845"/>
                    <a:pt x="823" y="3845"/>
                    <a:pt x="820" y="3845"/>
                  </a:cubicBezTo>
                  <a:cubicBezTo>
                    <a:pt x="742" y="3845"/>
                    <a:pt x="744" y="3959"/>
                    <a:pt x="811" y="3985"/>
                  </a:cubicBezTo>
                  <a:cubicBezTo>
                    <a:pt x="870" y="4009"/>
                    <a:pt x="919" y="4062"/>
                    <a:pt x="984" y="4086"/>
                  </a:cubicBezTo>
                  <a:cubicBezTo>
                    <a:pt x="1011" y="4095"/>
                    <a:pt x="1037" y="4101"/>
                    <a:pt x="1063" y="4106"/>
                  </a:cubicBezTo>
                  <a:cubicBezTo>
                    <a:pt x="816" y="5028"/>
                    <a:pt x="719" y="6086"/>
                    <a:pt x="120" y="6847"/>
                  </a:cubicBezTo>
                  <a:cubicBezTo>
                    <a:pt x="0" y="7000"/>
                    <a:pt x="45" y="7187"/>
                    <a:pt x="230" y="7257"/>
                  </a:cubicBezTo>
                  <a:lnTo>
                    <a:pt x="227" y="7249"/>
                  </a:lnTo>
                  <a:lnTo>
                    <a:pt x="227" y="7249"/>
                  </a:lnTo>
                  <a:cubicBezTo>
                    <a:pt x="280" y="7293"/>
                    <a:pt x="348" y="7321"/>
                    <a:pt x="415" y="7321"/>
                  </a:cubicBezTo>
                  <a:cubicBezTo>
                    <a:pt x="474" y="7321"/>
                    <a:pt x="531" y="7300"/>
                    <a:pt x="576" y="7249"/>
                  </a:cubicBezTo>
                  <a:cubicBezTo>
                    <a:pt x="723" y="7087"/>
                    <a:pt x="1038" y="7046"/>
                    <a:pt x="1353" y="7046"/>
                  </a:cubicBezTo>
                  <a:cubicBezTo>
                    <a:pt x="1624" y="7046"/>
                    <a:pt x="1895" y="7076"/>
                    <a:pt x="2061" y="7083"/>
                  </a:cubicBezTo>
                  <a:cubicBezTo>
                    <a:pt x="2512" y="7105"/>
                    <a:pt x="3153" y="7124"/>
                    <a:pt x="3537" y="7400"/>
                  </a:cubicBezTo>
                  <a:cubicBezTo>
                    <a:pt x="3575" y="7428"/>
                    <a:pt x="3617" y="7440"/>
                    <a:pt x="3659" y="7440"/>
                  </a:cubicBezTo>
                  <a:cubicBezTo>
                    <a:pt x="3791" y="7440"/>
                    <a:pt x="3920" y="7318"/>
                    <a:pt x="3919" y="7182"/>
                  </a:cubicBezTo>
                  <a:cubicBezTo>
                    <a:pt x="3911" y="6698"/>
                    <a:pt x="3898" y="6124"/>
                    <a:pt x="3407" y="5894"/>
                  </a:cubicBezTo>
                  <a:cubicBezTo>
                    <a:pt x="3388" y="5885"/>
                    <a:pt x="3367" y="5881"/>
                    <a:pt x="3346" y="5881"/>
                  </a:cubicBezTo>
                  <a:cubicBezTo>
                    <a:pt x="3279" y="5881"/>
                    <a:pt x="3213" y="5925"/>
                    <a:pt x="3217" y="6004"/>
                  </a:cubicBezTo>
                  <a:cubicBezTo>
                    <a:pt x="3230" y="6260"/>
                    <a:pt x="3297" y="6501"/>
                    <a:pt x="3350" y="6749"/>
                  </a:cubicBezTo>
                  <a:cubicBezTo>
                    <a:pt x="2884" y="6598"/>
                    <a:pt x="2326" y="6591"/>
                    <a:pt x="1885" y="6570"/>
                  </a:cubicBezTo>
                  <a:cubicBezTo>
                    <a:pt x="1752" y="6565"/>
                    <a:pt x="1590" y="6557"/>
                    <a:pt x="1418" y="6557"/>
                  </a:cubicBezTo>
                  <a:cubicBezTo>
                    <a:pt x="1220" y="6557"/>
                    <a:pt x="1009" y="6567"/>
                    <a:pt x="814" y="6606"/>
                  </a:cubicBezTo>
                  <a:cubicBezTo>
                    <a:pt x="1165" y="5858"/>
                    <a:pt x="1286" y="4982"/>
                    <a:pt x="1473" y="4198"/>
                  </a:cubicBezTo>
                  <a:cubicBezTo>
                    <a:pt x="1478" y="4177"/>
                    <a:pt x="1486" y="4154"/>
                    <a:pt x="1491" y="4131"/>
                  </a:cubicBezTo>
                  <a:cubicBezTo>
                    <a:pt x="1592" y="4137"/>
                    <a:pt x="1715" y="4150"/>
                    <a:pt x="1835" y="4150"/>
                  </a:cubicBezTo>
                  <a:cubicBezTo>
                    <a:pt x="2005" y="4150"/>
                    <a:pt x="2170" y="4123"/>
                    <a:pt x="2261" y="4011"/>
                  </a:cubicBezTo>
                  <a:cubicBezTo>
                    <a:pt x="2302" y="3960"/>
                    <a:pt x="2318" y="3898"/>
                    <a:pt x="2282" y="3839"/>
                  </a:cubicBezTo>
                  <a:cubicBezTo>
                    <a:pt x="2201" y="3698"/>
                    <a:pt x="2044" y="3662"/>
                    <a:pt x="1879" y="3662"/>
                  </a:cubicBezTo>
                  <a:cubicBezTo>
                    <a:pt x="1790" y="3662"/>
                    <a:pt x="1699" y="3673"/>
                    <a:pt x="1616" y="3683"/>
                  </a:cubicBezTo>
                  <a:cubicBezTo>
                    <a:pt x="1977" y="2512"/>
                    <a:pt x="2548" y="1413"/>
                    <a:pt x="2659" y="169"/>
                  </a:cubicBezTo>
                  <a:cubicBezTo>
                    <a:pt x="2668" y="68"/>
                    <a:pt x="2574" y="0"/>
                    <a:pt x="2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5" name="Google Shape;4255;p9"/>
            <p:cNvSpPr/>
            <p:nvPr/>
          </p:nvSpPr>
          <p:spPr>
            <a:xfrm>
              <a:off x="4392025" y="1111900"/>
              <a:ext cx="926525" cy="978150"/>
            </a:xfrm>
            <a:custGeom>
              <a:avLst/>
              <a:gdLst/>
              <a:ahLst/>
              <a:cxnLst/>
              <a:rect l="l" t="t" r="r" b="b"/>
              <a:pathLst>
                <a:path w="37061" h="39126" extrusionOk="0">
                  <a:moveTo>
                    <a:pt x="12220" y="19165"/>
                  </a:moveTo>
                  <a:cubicBezTo>
                    <a:pt x="12556" y="19534"/>
                    <a:pt x="13019" y="19704"/>
                    <a:pt x="13496" y="19719"/>
                  </a:cubicBezTo>
                  <a:cubicBezTo>
                    <a:pt x="13457" y="20418"/>
                    <a:pt x="13439" y="21115"/>
                    <a:pt x="13344" y="21758"/>
                  </a:cubicBezTo>
                  <a:cubicBezTo>
                    <a:pt x="13111" y="23353"/>
                    <a:pt x="12727" y="24980"/>
                    <a:pt x="12606" y="26606"/>
                  </a:cubicBezTo>
                  <a:cubicBezTo>
                    <a:pt x="12087" y="26730"/>
                    <a:pt x="11615" y="27037"/>
                    <a:pt x="11356" y="27514"/>
                  </a:cubicBezTo>
                  <a:cubicBezTo>
                    <a:pt x="10905" y="27409"/>
                    <a:pt x="10453" y="27314"/>
                    <a:pt x="10024" y="27206"/>
                  </a:cubicBezTo>
                  <a:cubicBezTo>
                    <a:pt x="8954" y="26939"/>
                    <a:pt x="7873" y="26760"/>
                    <a:pt x="6795" y="26532"/>
                  </a:cubicBezTo>
                  <a:cubicBezTo>
                    <a:pt x="6116" y="26386"/>
                    <a:pt x="5447" y="26192"/>
                    <a:pt x="4773" y="26013"/>
                  </a:cubicBezTo>
                  <a:cubicBezTo>
                    <a:pt x="4801" y="25828"/>
                    <a:pt x="4805" y="25639"/>
                    <a:pt x="4789" y="25452"/>
                  </a:cubicBezTo>
                  <a:cubicBezTo>
                    <a:pt x="4779" y="25331"/>
                    <a:pt x="4756" y="25211"/>
                    <a:pt x="4719" y="25095"/>
                  </a:cubicBezTo>
                  <a:cubicBezTo>
                    <a:pt x="4943" y="24919"/>
                    <a:pt x="5161" y="24742"/>
                    <a:pt x="5376" y="24573"/>
                  </a:cubicBezTo>
                  <a:cubicBezTo>
                    <a:pt x="6387" y="23779"/>
                    <a:pt x="7353" y="22928"/>
                    <a:pt x="8329" y="22091"/>
                  </a:cubicBezTo>
                  <a:cubicBezTo>
                    <a:pt x="9559" y="21036"/>
                    <a:pt x="10951" y="20173"/>
                    <a:pt x="12220" y="19165"/>
                  </a:cubicBezTo>
                  <a:close/>
                  <a:moveTo>
                    <a:pt x="22156" y="26648"/>
                  </a:moveTo>
                  <a:cubicBezTo>
                    <a:pt x="22273" y="26884"/>
                    <a:pt x="22458" y="27078"/>
                    <a:pt x="22680" y="27224"/>
                  </a:cubicBezTo>
                  <a:cubicBezTo>
                    <a:pt x="22530" y="27439"/>
                    <a:pt x="22376" y="27650"/>
                    <a:pt x="22207" y="27849"/>
                  </a:cubicBezTo>
                  <a:cubicBezTo>
                    <a:pt x="21569" y="28602"/>
                    <a:pt x="20867" y="29311"/>
                    <a:pt x="20273" y="30098"/>
                  </a:cubicBezTo>
                  <a:cubicBezTo>
                    <a:pt x="19167" y="31566"/>
                    <a:pt x="18106" y="33049"/>
                    <a:pt x="17081" y="34576"/>
                  </a:cubicBezTo>
                  <a:cubicBezTo>
                    <a:pt x="16754" y="35062"/>
                    <a:pt x="16430" y="35539"/>
                    <a:pt x="16080" y="36002"/>
                  </a:cubicBezTo>
                  <a:cubicBezTo>
                    <a:pt x="16046" y="35981"/>
                    <a:pt x="16016" y="35953"/>
                    <a:pt x="15980" y="35933"/>
                  </a:cubicBezTo>
                  <a:cubicBezTo>
                    <a:pt x="15746" y="35802"/>
                    <a:pt x="15495" y="35746"/>
                    <a:pt x="15241" y="35746"/>
                  </a:cubicBezTo>
                  <a:cubicBezTo>
                    <a:pt x="15136" y="35746"/>
                    <a:pt x="15030" y="35756"/>
                    <a:pt x="14925" y="35774"/>
                  </a:cubicBezTo>
                  <a:cubicBezTo>
                    <a:pt x="14495" y="33764"/>
                    <a:pt x="13816" y="30584"/>
                    <a:pt x="13667" y="29973"/>
                  </a:cubicBezTo>
                  <a:cubicBezTo>
                    <a:pt x="13688" y="29972"/>
                    <a:pt x="13710" y="29973"/>
                    <a:pt x="13731" y="29970"/>
                  </a:cubicBezTo>
                  <a:cubicBezTo>
                    <a:pt x="14499" y="29875"/>
                    <a:pt x="14927" y="29214"/>
                    <a:pt x="14947" y="28485"/>
                  </a:cubicBezTo>
                  <a:cubicBezTo>
                    <a:pt x="14948" y="28335"/>
                    <a:pt x="14933" y="28184"/>
                    <a:pt x="14906" y="28038"/>
                  </a:cubicBezTo>
                  <a:cubicBezTo>
                    <a:pt x="17291" y="27434"/>
                    <a:pt x="19802" y="27334"/>
                    <a:pt x="22156" y="26648"/>
                  </a:cubicBezTo>
                  <a:close/>
                  <a:moveTo>
                    <a:pt x="14102" y="0"/>
                  </a:moveTo>
                  <a:cubicBezTo>
                    <a:pt x="13783" y="0"/>
                    <a:pt x="13463" y="82"/>
                    <a:pt x="13155" y="269"/>
                  </a:cubicBezTo>
                  <a:cubicBezTo>
                    <a:pt x="12427" y="710"/>
                    <a:pt x="12035" y="1612"/>
                    <a:pt x="12046" y="2442"/>
                  </a:cubicBezTo>
                  <a:cubicBezTo>
                    <a:pt x="12059" y="3512"/>
                    <a:pt x="12965" y="4233"/>
                    <a:pt x="13926" y="4348"/>
                  </a:cubicBezTo>
                  <a:cubicBezTo>
                    <a:pt x="13867" y="5393"/>
                    <a:pt x="13823" y="10723"/>
                    <a:pt x="13775" y="11768"/>
                  </a:cubicBezTo>
                  <a:cubicBezTo>
                    <a:pt x="13713" y="13057"/>
                    <a:pt x="13734" y="14442"/>
                    <a:pt x="13577" y="15766"/>
                  </a:cubicBezTo>
                  <a:cubicBezTo>
                    <a:pt x="12315" y="16010"/>
                    <a:pt x="11275" y="17167"/>
                    <a:pt x="11884" y="18627"/>
                  </a:cubicBezTo>
                  <a:cubicBezTo>
                    <a:pt x="10768" y="19548"/>
                    <a:pt x="9548" y="20341"/>
                    <a:pt x="8411" y="21243"/>
                  </a:cubicBezTo>
                  <a:cubicBezTo>
                    <a:pt x="7517" y="21952"/>
                    <a:pt x="6680" y="22737"/>
                    <a:pt x="5814" y="23479"/>
                  </a:cubicBezTo>
                  <a:cubicBezTo>
                    <a:pt x="5381" y="23850"/>
                    <a:pt x="4904" y="24201"/>
                    <a:pt x="4436" y="24565"/>
                  </a:cubicBezTo>
                  <a:cubicBezTo>
                    <a:pt x="4057" y="24073"/>
                    <a:pt x="3431" y="23779"/>
                    <a:pt x="2793" y="23766"/>
                  </a:cubicBezTo>
                  <a:cubicBezTo>
                    <a:pt x="2777" y="23766"/>
                    <a:pt x="2761" y="23765"/>
                    <a:pt x="2745" y="23765"/>
                  </a:cubicBezTo>
                  <a:cubicBezTo>
                    <a:pt x="405" y="23765"/>
                    <a:pt x="0" y="27207"/>
                    <a:pt x="2365" y="27644"/>
                  </a:cubicBezTo>
                  <a:cubicBezTo>
                    <a:pt x="2498" y="27669"/>
                    <a:pt x="2628" y="27681"/>
                    <a:pt x="2753" y="27681"/>
                  </a:cubicBezTo>
                  <a:cubicBezTo>
                    <a:pt x="3157" y="27681"/>
                    <a:pt x="3517" y="27556"/>
                    <a:pt x="3806" y="27337"/>
                  </a:cubicBezTo>
                  <a:cubicBezTo>
                    <a:pt x="4228" y="27140"/>
                    <a:pt x="4505" y="26822"/>
                    <a:pt x="4658" y="26437"/>
                  </a:cubicBezTo>
                  <a:cubicBezTo>
                    <a:pt x="5386" y="26648"/>
                    <a:pt x="6111" y="26875"/>
                    <a:pt x="6848" y="27057"/>
                  </a:cubicBezTo>
                  <a:cubicBezTo>
                    <a:pt x="7957" y="27327"/>
                    <a:pt x="9077" y="27524"/>
                    <a:pt x="10183" y="27819"/>
                  </a:cubicBezTo>
                  <a:cubicBezTo>
                    <a:pt x="10509" y="27906"/>
                    <a:pt x="10836" y="28010"/>
                    <a:pt x="11164" y="28113"/>
                  </a:cubicBezTo>
                  <a:cubicBezTo>
                    <a:pt x="11078" y="28789"/>
                    <a:pt x="11389" y="29484"/>
                    <a:pt x="12032" y="29798"/>
                  </a:cubicBezTo>
                  <a:cubicBezTo>
                    <a:pt x="12304" y="29930"/>
                    <a:pt x="12601" y="29989"/>
                    <a:pt x="12899" y="29989"/>
                  </a:cubicBezTo>
                  <a:cubicBezTo>
                    <a:pt x="12960" y="29989"/>
                    <a:pt x="13021" y="29986"/>
                    <a:pt x="13081" y="29982"/>
                  </a:cubicBezTo>
                  <a:cubicBezTo>
                    <a:pt x="13186" y="30638"/>
                    <a:pt x="13895" y="33930"/>
                    <a:pt x="14333" y="35961"/>
                  </a:cubicBezTo>
                  <a:cubicBezTo>
                    <a:pt x="14176" y="36033"/>
                    <a:pt x="14026" y="36120"/>
                    <a:pt x="13884" y="36218"/>
                  </a:cubicBezTo>
                  <a:cubicBezTo>
                    <a:pt x="12634" y="37105"/>
                    <a:pt x="13392" y="39106"/>
                    <a:pt x="14711" y="39106"/>
                  </a:cubicBezTo>
                  <a:cubicBezTo>
                    <a:pt x="14734" y="39106"/>
                    <a:pt x="14757" y="39105"/>
                    <a:pt x="14781" y="39104"/>
                  </a:cubicBezTo>
                  <a:cubicBezTo>
                    <a:pt x="14828" y="39110"/>
                    <a:pt x="14873" y="39122"/>
                    <a:pt x="14922" y="39124"/>
                  </a:cubicBezTo>
                  <a:cubicBezTo>
                    <a:pt x="14943" y="39125"/>
                    <a:pt x="14965" y="39125"/>
                    <a:pt x="14986" y="39125"/>
                  </a:cubicBezTo>
                  <a:cubicBezTo>
                    <a:pt x="15680" y="39125"/>
                    <a:pt x="16367" y="38617"/>
                    <a:pt x="16626" y="37988"/>
                  </a:cubicBezTo>
                  <a:cubicBezTo>
                    <a:pt x="16822" y="37503"/>
                    <a:pt x="16787" y="36958"/>
                    <a:pt x="16536" y="36501"/>
                  </a:cubicBezTo>
                  <a:cubicBezTo>
                    <a:pt x="16987" y="35902"/>
                    <a:pt x="17417" y="35292"/>
                    <a:pt x="17835" y="34665"/>
                  </a:cubicBezTo>
                  <a:cubicBezTo>
                    <a:pt x="18861" y="33136"/>
                    <a:pt x="19892" y="31610"/>
                    <a:pt x="21051" y="30178"/>
                  </a:cubicBezTo>
                  <a:cubicBezTo>
                    <a:pt x="21288" y="29886"/>
                    <a:pt x="22484" y="28681"/>
                    <a:pt x="23282" y="27590"/>
                  </a:cubicBezTo>
                  <a:cubicBezTo>
                    <a:pt x="23430" y="27646"/>
                    <a:pt x="23605" y="27670"/>
                    <a:pt x="23779" y="27670"/>
                  </a:cubicBezTo>
                  <a:cubicBezTo>
                    <a:pt x="23981" y="27670"/>
                    <a:pt x="24183" y="27638"/>
                    <a:pt x="24341" y="27585"/>
                  </a:cubicBezTo>
                  <a:cubicBezTo>
                    <a:pt x="24911" y="27393"/>
                    <a:pt x="25390" y="26960"/>
                    <a:pt x="25593" y="26412"/>
                  </a:cubicBezTo>
                  <a:cubicBezTo>
                    <a:pt x="26442" y="26547"/>
                    <a:pt x="27554" y="26597"/>
                    <a:pt x="28710" y="26597"/>
                  </a:cubicBezTo>
                  <a:cubicBezTo>
                    <a:pt x="30219" y="26597"/>
                    <a:pt x="31802" y="26512"/>
                    <a:pt x="32967" y="26417"/>
                  </a:cubicBezTo>
                  <a:cubicBezTo>
                    <a:pt x="32983" y="26587"/>
                    <a:pt x="33019" y="26755"/>
                    <a:pt x="33073" y="26917"/>
                  </a:cubicBezTo>
                  <a:cubicBezTo>
                    <a:pt x="33124" y="27055"/>
                    <a:pt x="33188" y="27186"/>
                    <a:pt x="33267" y="27309"/>
                  </a:cubicBezTo>
                  <a:cubicBezTo>
                    <a:pt x="33249" y="27326"/>
                    <a:pt x="33244" y="27350"/>
                    <a:pt x="33254" y="27372"/>
                  </a:cubicBezTo>
                  <a:cubicBezTo>
                    <a:pt x="33529" y="27939"/>
                    <a:pt x="34050" y="28177"/>
                    <a:pt x="34616" y="28177"/>
                  </a:cubicBezTo>
                  <a:cubicBezTo>
                    <a:pt x="35750" y="28177"/>
                    <a:pt x="37061" y="27222"/>
                    <a:pt x="36915" y="26063"/>
                  </a:cubicBezTo>
                  <a:cubicBezTo>
                    <a:pt x="36788" y="25055"/>
                    <a:pt x="35740" y="24238"/>
                    <a:pt x="34734" y="24238"/>
                  </a:cubicBezTo>
                  <a:cubicBezTo>
                    <a:pt x="34384" y="24238"/>
                    <a:pt x="34040" y="24337"/>
                    <a:pt x="33741" y="24560"/>
                  </a:cubicBezTo>
                  <a:cubicBezTo>
                    <a:pt x="33385" y="24827"/>
                    <a:pt x="33129" y="25208"/>
                    <a:pt x="33019" y="25641"/>
                  </a:cubicBezTo>
                  <a:cubicBezTo>
                    <a:pt x="31662" y="25731"/>
                    <a:pt x="30299" y="25895"/>
                    <a:pt x="28943" y="25921"/>
                  </a:cubicBezTo>
                  <a:cubicBezTo>
                    <a:pt x="28738" y="25925"/>
                    <a:pt x="28534" y="25927"/>
                    <a:pt x="28329" y="25927"/>
                  </a:cubicBezTo>
                  <a:cubicBezTo>
                    <a:pt x="27508" y="25927"/>
                    <a:pt x="26687" y="25896"/>
                    <a:pt x="25869" y="25821"/>
                  </a:cubicBezTo>
                  <a:cubicBezTo>
                    <a:pt x="25811" y="25815"/>
                    <a:pt x="25754" y="25807"/>
                    <a:pt x="25696" y="25797"/>
                  </a:cubicBezTo>
                  <a:cubicBezTo>
                    <a:pt x="25696" y="25769"/>
                    <a:pt x="25700" y="25741"/>
                    <a:pt x="25698" y="25713"/>
                  </a:cubicBezTo>
                  <a:cubicBezTo>
                    <a:pt x="25624" y="24719"/>
                    <a:pt x="24844" y="24253"/>
                    <a:pt x="24020" y="24253"/>
                  </a:cubicBezTo>
                  <a:cubicBezTo>
                    <a:pt x="23230" y="24253"/>
                    <a:pt x="22400" y="24681"/>
                    <a:pt x="22114" y="25482"/>
                  </a:cubicBezTo>
                  <a:cubicBezTo>
                    <a:pt x="22066" y="25616"/>
                    <a:pt x="22036" y="25756"/>
                    <a:pt x="22025" y="25899"/>
                  </a:cubicBezTo>
                  <a:cubicBezTo>
                    <a:pt x="19617" y="26596"/>
                    <a:pt x="17015" y="26606"/>
                    <a:pt x="14618" y="27314"/>
                  </a:cubicBezTo>
                  <a:cubicBezTo>
                    <a:pt x="14363" y="26927"/>
                    <a:pt x="13969" y="26642"/>
                    <a:pt x="13459" y="26563"/>
                  </a:cubicBezTo>
                  <a:cubicBezTo>
                    <a:pt x="13418" y="26556"/>
                    <a:pt x="13377" y="26558"/>
                    <a:pt x="13334" y="26553"/>
                  </a:cubicBezTo>
                  <a:cubicBezTo>
                    <a:pt x="13478" y="25080"/>
                    <a:pt x="13674" y="23622"/>
                    <a:pt x="13885" y="22144"/>
                  </a:cubicBezTo>
                  <a:cubicBezTo>
                    <a:pt x="14003" y="21320"/>
                    <a:pt x="14074" y="20485"/>
                    <a:pt x="14126" y="19649"/>
                  </a:cubicBezTo>
                  <a:cubicBezTo>
                    <a:pt x="14582" y="19534"/>
                    <a:pt x="15007" y="19288"/>
                    <a:pt x="15301" y="18943"/>
                  </a:cubicBezTo>
                  <a:cubicBezTo>
                    <a:pt x="16213" y="18372"/>
                    <a:pt x="16703" y="17373"/>
                    <a:pt x="15737" y="16400"/>
                  </a:cubicBezTo>
                  <a:cubicBezTo>
                    <a:pt x="15348" y="16008"/>
                    <a:pt x="14832" y="15769"/>
                    <a:pt x="14281" y="15726"/>
                  </a:cubicBezTo>
                  <a:cubicBezTo>
                    <a:pt x="14377" y="14484"/>
                    <a:pt x="14325" y="13197"/>
                    <a:pt x="14354" y="12009"/>
                  </a:cubicBezTo>
                  <a:cubicBezTo>
                    <a:pt x="14381" y="10925"/>
                    <a:pt x="14400" y="5554"/>
                    <a:pt x="14412" y="4468"/>
                  </a:cubicBezTo>
                  <a:cubicBezTo>
                    <a:pt x="14412" y="4430"/>
                    <a:pt x="14415" y="4391"/>
                    <a:pt x="14415" y="4353"/>
                  </a:cubicBezTo>
                  <a:cubicBezTo>
                    <a:pt x="14891" y="4304"/>
                    <a:pt x="15345" y="4097"/>
                    <a:pt x="15680" y="3692"/>
                  </a:cubicBezTo>
                  <a:cubicBezTo>
                    <a:pt x="15734" y="3625"/>
                    <a:pt x="15783" y="3551"/>
                    <a:pt x="15826" y="3476"/>
                  </a:cubicBezTo>
                  <a:cubicBezTo>
                    <a:pt x="16577" y="2672"/>
                    <a:pt x="16677" y="1451"/>
                    <a:pt x="15700" y="646"/>
                  </a:cubicBezTo>
                  <a:cubicBezTo>
                    <a:pt x="15232" y="260"/>
                    <a:pt x="14670" y="0"/>
                    <a:pt x="14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6" name="Google Shape;4256;p9"/>
            <p:cNvSpPr/>
            <p:nvPr/>
          </p:nvSpPr>
          <p:spPr>
            <a:xfrm>
              <a:off x="15182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7" name="Google Shape;4257;p9"/>
            <p:cNvSpPr/>
            <p:nvPr/>
          </p:nvSpPr>
          <p:spPr>
            <a:xfrm>
              <a:off x="157327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8" name="Google Shape;4258;p9"/>
            <p:cNvSpPr/>
            <p:nvPr/>
          </p:nvSpPr>
          <p:spPr>
            <a:xfrm>
              <a:off x="16283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8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59" name="Google Shape;4259;p9"/>
            <p:cNvSpPr/>
            <p:nvPr/>
          </p:nvSpPr>
          <p:spPr>
            <a:xfrm>
              <a:off x="168332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9" y="0"/>
                    <a:pt x="4383" y="5"/>
                    <a:pt x="4369" y="17"/>
                  </a:cubicBezTo>
                  <a:cubicBezTo>
                    <a:pt x="2852" y="1267"/>
                    <a:pt x="1595" y="2765"/>
                    <a:pt x="142" y="4076"/>
                  </a:cubicBezTo>
                  <a:cubicBezTo>
                    <a:pt x="1" y="4202"/>
                    <a:pt x="139" y="4400"/>
                    <a:pt x="285" y="4400"/>
                  </a:cubicBezTo>
                  <a:cubicBezTo>
                    <a:pt x="328" y="4400"/>
                    <a:pt x="372" y="4383"/>
                    <a:pt x="409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0" name="Google Shape;4260;p9"/>
            <p:cNvSpPr/>
            <p:nvPr/>
          </p:nvSpPr>
          <p:spPr>
            <a:xfrm>
              <a:off x="17384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8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6" y="1632"/>
                    <a:pt x="4466" y="114"/>
                  </a:cubicBezTo>
                  <a:cubicBezTo>
                    <a:pt x="4508" y="63"/>
                    <a:pt x="4465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1" name="Google Shape;4261;p9"/>
            <p:cNvSpPr/>
            <p:nvPr/>
          </p:nvSpPr>
          <p:spPr>
            <a:xfrm>
              <a:off x="17934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2" name="Google Shape;4262;p9"/>
            <p:cNvSpPr/>
            <p:nvPr/>
          </p:nvSpPr>
          <p:spPr>
            <a:xfrm>
              <a:off x="1848475" y="2410525"/>
              <a:ext cx="112850" cy="110125"/>
            </a:xfrm>
            <a:custGeom>
              <a:avLst/>
              <a:gdLst/>
              <a:ahLst/>
              <a:cxnLst/>
              <a:rect l="l" t="t" r="r" b="b"/>
              <a:pathLst>
                <a:path w="4514" h="4405" extrusionOk="0">
                  <a:moveTo>
                    <a:pt x="4415" y="1"/>
                  </a:moveTo>
                  <a:cubicBezTo>
                    <a:pt x="4399" y="1"/>
                    <a:pt x="4382" y="7"/>
                    <a:pt x="4367" y="21"/>
                  </a:cubicBezTo>
                  <a:cubicBezTo>
                    <a:pt x="2850" y="1271"/>
                    <a:pt x="1593" y="2769"/>
                    <a:pt x="142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4" y="68"/>
                    <a:pt x="4469" y="1"/>
                    <a:pt x="4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3" name="Google Shape;4263;p9"/>
            <p:cNvSpPr/>
            <p:nvPr/>
          </p:nvSpPr>
          <p:spPr>
            <a:xfrm>
              <a:off x="190352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4" name="Google Shape;4264;p9"/>
            <p:cNvSpPr/>
            <p:nvPr/>
          </p:nvSpPr>
          <p:spPr>
            <a:xfrm>
              <a:off x="1958550" y="2410525"/>
              <a:ext cx="112900" cy="110125"/>
            </a:xfrm>
            <a:custGeom>
              <a:avLst/>
              <a:gdLst/>
              <a:ahLst/>
              <a:cxnLst/>
              <a:rect l="l" t="t" r="r" b="b"/>
              <a:pathLst>
                <a:path w="4516" h="4405" extrusionOk="0">
                  <a:moveTo>
                    <a:pt x="4417" y="1"/>
                  </a:moveTo>
                  <a:cubicBezTo>
                    <a:pt x="4401" y="1"/>
                    <a:pt x="4384" y="7"/>
                    <a:pt x="4369" y="21"/>
                  </a:cubicBezTo>
                  <a:cubicBezTo>
                    <a:pt x="2851" y="1271"/>
                    <a:pt x="1595" y="2769"/>
                    <a:pt x="141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5" y="68"/>
                    <a:pt x="4470" y="1"/>
                    <a:pt x="4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5" name="Google Shape;4265;p9"/>
            <p:cNvSpPr/>
            <p:nvPr/>
          </p:nvSpPr>
          <p:spPr>
            <a:xfrm>
              <a:off x="20136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4" y="4400"/>
                  </a:cubicBezTo>
                  <a:cubicBezTo>
                    <a:pt x="327" y="4400"/>
                    <a:pt x="371" y="4383"/>
                    <a:pt x="408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6" name="Google Shape;4266;p9"/>
            <p:cNvSpPr/>
            <p:nvPr/>
          </p:nvSpPr>
          <p:spPr>
            <a:xfrm>
              <a:off x="2068675" y="2410650"/>
              <a:ext cx="112625" cy="110000"/>
            </a:xfrm>
            <a:custGeom>
              <a:avLst/>
              <a:gdLst/>
              <a:ahLst/>
              <a:cxnLst/>
              <a:rect l="l" t="t" r="r" b="b"/>
              <a:pathLst>
                <a:path w="4505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2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7" name="Google Shape;4267;p9"/>
            <p:cNvSpPr/>
            <p:nvPr/>
          </p:nvSpPr>
          <p:spPr>
            <a:xfrm>
              <a:off x="2123700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9" y="4400"/>
                    <a:pt x="284" y="4400"/>
                  </a:cubicBezTo>
                  <a:cubicBezTo>
                    <a:pt x="327" y="4400"/>
                    <a:pt x="370" y="4383"/>
                    <a:pt x="407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6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8" name="Google Shape;4268;p9"/>
            <p:cNvSpPr/>
            <p:nvPr/>
          </p:nvSpPr>
          <p:spPr>
            <a:xfrm>
              <a:off x="21787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69" name="Google Shape;4269;p9"/>
            <p:cNvSpPr/>
            <p:nvPr/>
          </p:nvSpPr>
          <p:spPr>
            <a:xfrm>
              <a:off x="223377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0" name="Google Shape;4270;p9"/>
            <p:cNvSpPr/>
            <p:nvPr/>
          </p:nvSpPr>
          <p:spPr>
            <a:xfrm>
              <a:off x="23438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9" y="4399"/>
                    <a:pt x="284" y="4399"/>
                  </a:cubicBezTo>
                  <a:cubicBezTo>
                    <a:pt x="327" y="4399"/>
                    <a:pt x="371" y="4382"/>
                    <a:pt x="409" y="4341"/>
                  </a:cubicBezTo>
                  <a:cubicBezTo>
                    <a:pt x="1721" y="2887"/>
                    <a:pt x="3217" y="1631"/>
                    <a:pt x="4467" y="113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1" name="Google Shape;4271;p9"/>
            <p:cNvSpPr/>
            <p:nvPr/>
          </p:nvSpPr>
          <p:spPr>
            <a:xfrm>
              <a:off x="23989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19" y="2888"/>
                    <a:pt x="3215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2" name="Google Shape;4272;p9"/>
            <p:cNvSpPr/>
            <p:nvPr/>
          </p:nvSpPr>
          <p:spPr>
            <a:xfrm>
              <a:off x="245397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6" y="17"/>
                  </a:cubicBezTo>
                  <a:cubicBezTo>
                    <a:pt x="2849" y="1267"/>
                    <a:pt x="1592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3" name="Google Shape;4273;p9"/>
            <p:cNvSpPr/>
            <p:nvPr/>
          </p:nvSpPr>
          <p:spPr>
            <a:xfrm>
              <a:off x="25090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4" name="Google Shape;4274;p9"/>
            <p:cNvSpPr/>
            <p:nvPr/>
          </p:nvSpPr>
          <p:spPr>
            <a:xfrm>
              <a:off x="25640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5" name="Google Shape;4275;p9"/>
            <p:cNvSpPr/>
            <p:nvPr/>
          </p:nvSpPr>
          <p:spPr>
            <a:xfrm>
              <a:off x="261907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4" y="0"/>
                  </a:moveTo>
                  <a:cubicBezTo>
                    <a:pt x="4399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9" y="63"/>
                    <a:pt x="4466" y="0"/>
                    <a:pt x="4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6" name="Google Shape;4276;p9"/>
            <p:cNvSpPr/>
            <p:nvPr/>
          </p:nvSpPr>
          <p:spPr>
            <a:xfrm>
              <a:off x="2674150" y="2410650"/>
              <a:ext cx="112650" cy="110000"/>
            </a:xfrm>
            <a:custGeom>
              <a:avLst/>
              <a:gdLst/>
              <a:ahLst/>
              <a:cxnLst/>
              <a:rect l="l" t="t" r="r" b="b"/>
              <a:pathLst>
                <a:path w="4506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7" name="Google Shape;4277;p9"/>
            <p:cNvSpPr/>
            <p:nvPr/>
          </p:nvSpPr>
          <p:spPr>
            <a:xfrm>
              <a:off x="1309725" y="2397700"/>
              <a:ext cx="1759175" cy="360975"/>
            </a:xfrm>
            <a:custGeom>
              <a:avLst/>
              <a:gdLst/>
              <a:ahLst/>
              <a:cxnLst/>
              <a:rect l="l" t="t" r="r" b="b"/>
              <a:pathLst>
                <a:path w="70367" h="14439" extrusionOk="0">
                  <a:moveTo>
                    <a:pt x="546" y="584"/>
                  </a:moveTo>
                  <a:lnTo>
                    <a:pt x="546" y="584"/>
                  </a:lnTo>
                  <a:cubicBezTo>
                    <a:pt x="945" y="592"/>
                    <a:pt x="1342" y="597"/>
                    <a:pt x="1741" y="605"/>
                  </a:cubicBezTo>
                  <a:cubicBezTo>
                    <a:pt x="1744" y="608"/>
                    <a:pt x="1749" y="612"/>
                    <a:pt x="1752" y="615"/>
                  </a:cubicBezTo>
                  <a:cubicBezTo>
                    <a:pt x="1342" y="1000"/>
                    <a:pt x="1001" y="1442"/>
                    <a:pt x="655" y="1881"/>
                  </a:cubicBezTo>
                  <a:cubicBezTo>
                    <a:pt x="650" y="1496"/>
                    <a:pt x="638" y="1112"/>
                    <a:pt x="602" y="726"/>
                  </a:cubicBezTo>
                  <a:cubicBezTo>
                    <a:pt x="601" y="712"/>
                    <a:pt x="596" y="698"/>
                    <a:pt x="591" y="685"/>
                  </a:cubicBezTo>
                  <a:cubicBezTo>
                    <a:pt x="589" y="677"/>
                    <a:pt x="586" y="667"/>
                    <a:pt x="583" y="659"/>
                  </a:cubicBezTo>
                  <a:cubicBezTo>
                    <a:pt x="576" y="634"/>
                    <a:pt x="565" y="612"/>
                    <a:pt x="550" y="590"/>
                  </a:cubicBezTo>
                  <a:cubicBezTo>
                    <a:pt x="548" y="589"/>
                    <a:pt x="548" y="587"/>
                    <a:pt x="546" y="584"/>
                  </a:cubicBezTo>
                  <a:close/>
                  <a:moveTo>
                    <a:pt x="2221" y="689"/>
                  </a:moveTo>
                  <a:cubicBezTo>
                    <a:pt x="2651" y="707"/>
                    <a:pt x="3081" y="713"/>
                    <a:pt x="3511" y="728"/>
                  </a:cubicBezTo>
                  <a:cubicBezTo>
                    <a:pt x="3014" y="1117"/>
                    <a:pt x="2590" y="1668"/>
                    <a:pt x="2166" y="2096"/>
                  </a:cubicBezTo>
                  <a:cubicBezTo>
                    <a:pt x="1649" y="2618"/>
                    <a:pt x="1147" y="3153"/>
                    <a:pt x="648" y="3689"/>
                  </a:cubicBezTo>
                  <a:cubicBezTo>
                    <a:pt x="647" y="3641"/>
                    <a:pt x="647" y="3594"/>
                    <a:pt x="643" y="3546"/>
                  </a:cubicBezTo>
                  <a:cubicBezTo>
                    <a:pt x="647" y="3064"/>
                    <a:pt x="658" y="2582"/>
                    <a:pt x="658" y="2098"/>
                  </a:cubicBezTo>
                  <a:cubicBezTo>
                    <a:pt x="1186" y="1674"/>
                    <a:pt x="1733" y="1282"/>
                    <a:pt x="2177" y="766"/>
                  </a:cubicBezTo>
                  <a:cubicBezTo>
                    <a:pt x="2197" y="743"/>
                    <a:pt x="2212" y="716"/>
                    <a:pt x="2221" y="689"/>
                  </a:cubicBezTo>
                  <a:close/>
                  <a:moveTo>
                    <a:pt x="60748" y="877"/>
                  </a:moveTo>
                  <a:lnTo>
                    <a:pt x="60748" y="877"/>
                  </a:lnTo>
                  <a:cubicBezTo>
                    <a:pt x="59531" y="1944"/>
                    <a:pt x="58460" y="3146"/>
                    <a:pt x="57285" y="4253"/>
                  </a:cubicBezTo>
                  <a:cubicBezTo>
                    <a:pt x="51628" y="4242"/>
                    <a:pt x="45968" y="4234"/>
                    <a:pt x="40310" y="4229"/>
                  </a:cubicBezTo>
                  <a:lnTo>
                    <a:pt x="40310" y="4230"/>
                  </a:lnTo>
                  <a:cubicBezTo>
                    <a:pt x="40295" y="4225"/>
                    <a:pt x="40278" y="4222"/>
                    <a:pt x="40261" y="4222"/>
                  </a:cubicBezTo>
                  <a:cubicBezTo>
                    <a:pt x="40244" y="4222"/>
                    <a:pt x="40227" y="4225"/>
                    <a:pt x="40212" y="4230"/>
                  </a:cubicBezTo>
                  <a:lnTo>
                    <a:pt x="40164" y="4230"/>
                  </a:lnTo>
                  <a:cubicBezTo>
                    <a:pt x="41239" y="3118"/>
                    <a:pt x="42387" y="2081"/>
                    <a:pt x="43399" y="903"/>
                  </a:cubicBezTo>
                  <a:cubicBezTo>
                    <a:pt x="49182" y="897"/>
                    <a:pt x="54966" y="889"/>
                    <a:pt x="60748" y="877"/>
                  </a:cubicBezTo>
                  <a:close/>
                  <a:moveTo>
                    <a:pt x="69674" y="866"/>
                  </a:moveTo>
                  <a:lnTo>
                    <a:pt x="69674" y="866"/>
                  </a:lnTo>
                  <a:cubicBezTo>
                    <a:pt x="69654" y="1415"/>
                    <a:pt x="69643" y="1968"/>
                    <a:pt x="69633" y="2519"/>
                  </a:cubicBezTo>
                  <a:lnTo>
                    <a:pt x="69633" y="2521"/>
                  </a:lnTo>
                  <a:cubicBezTo>
                    <a:pt x="69279" y="2813"/>
                    <a:pt x="68990" y="3210"/>
                    <a:pt x="68701" y="3551"/>
                  </a:cubicBezTo>
                  <a:cubicBezTo>
                    <a:pt x="68499" y="3791"/>
                    <a:pt x="68238" y="4015"/>
                    <a:pt x="68035" y="4268"/>
                  </a:cubicBezTo>
                  <a:cubicBezTo>
                    <a:pt x="64608" y="4266"/>
                    <a:pt x="61181" y="4261"/>
                    <a:pt x="57755" y="4253"/>
                  </a:cubicBezTo>
                  <a:cubicBezTo>
                    <a:pt x="58845" y="3123"/>
                    <a:pt x="60010" y="2075"/>
                    <a:pt x="61035" y="877"/>
                  </a:cubicBezTo>
                  <a:cubicBezTo>
                    <a:pt x="63916" y="872"/>
                    <a:pt x="66795" y="869"/>
                    <a:pt x="69674" y="866"/>
                  </a:cubicBezTo>
                  <a:close/>
                  <a:moveTo>
                    <a:pt x="69626" y="3102"/>
                  </a:moveTo>
                  <a:lnTo>
                    <a:pt x="69626" y="3102"/>
                  </a:lnTo>
                  <a:cubicBezTo>
                    <a:pt x="69623" y="3489"/>
                    <a:pt x="69618" y="3878"/>
                    <a:pt x="69616" y="4268"/>
                  </a:cubicBezTo>
                  <a:lnTo>
                    <a:pt x="69616" y="4270"/>
                  </a:lnTo>
                  <a:lnTo>
                    <a:pt x="68637" y="4270"/>
                  </a:lnTo>
                  <a:cubicBezTo>
                    <a:pt x="68757" y="4120"/>
                    <a:pt x="68867" y="3966"/>
                    <a:pt x="68980" y="3828"/>
                  </a:cubicBezTo>
                  <a:cubicBezTo>
                    <a:pt x="69185" y="3579"/>
                    <a:pt x="69408" y="3343"/>
                    <a:pt x="69626" y="3102"/>
                  </a:cubicBezTo>
                  <a:close/>
                  <a:moveTo>
                    <a:pt x="14357" y="794"/>
                  </a:moveTo>
                  <a:cubicBezTo>
                    <a:pt x="22580" y="881"/>
                    <a:pt x="30802" y="905"/>
                    <a:pt x="39026" y="905"/>
                  </a:cubicBezTo>
                  <a:cubicBezTo>
                    <a:pt x="40385" y="905"/>
                    <a:pt x="41745" y="905"/>
                    <a:pt x="43104" y="903"/>
                  </a:cubicBezTo>
                  <a:lnTo>
                    <a:pt x="43104" y="903"/>
                  </a:lnTo>
                  <a:cubicBezTo>
                    <a:pt x="41908" y="1955"/>
                    <a:pt x="40850" y="3139"/>
                    <a:pt x="39695" y="4232"/>
                  </a:cubicBezTo>
                  <a:cubicBezTo>
                    <a:pt x="39345" y="4232"/>
                    <a:pt x="38995" y="4232"/>
                    <a:pt x="38645" y="4232"/>
                  </a:cubicBezTo>
                  <a:cubicBezTo>
                    <a:pt x="30603" y="4232"/>
                    <a:pt x="22562" y="4268"/>
                    <a:pt x="14520" y="4339"/>
                  </a:cubicBezTo>
                  <a:lnTo>
                    <a:pt x="14520" y="4340"/>
                  </a:lnTo>
                  <a:cubicBezTo>
                    <a:pt x="13067" y="4329"/>
                    <a:pt x="11613" y="4320"/>
                    <a:pt x="10160" y="4320"/>
                  </a:cubicBezTo>
                  <a:cubicBezTo>
                    <a:pt x="9218" y="4320"/>
                    <a:pt x="8276" y="4324"/>
                    <a:pt x="7335" y="4334"/>
                  </a:cubicBezTo>
                  <a:cubicBezTo>
                    <a:pt x="7914" y="3866"/>
                    <a:pt x="8424" y="3310"/>
                    <a:pt x="8949" y="2785"/>
                  </a:cubicBezTo>
                  <a:cubicBezTo>
                    <a:pt x="9595" y="2140"/>
                    <a:pt x="10213" y="1474"/>
                    <a:pt x="10824" y="800"/>
                  </a:cubicBezTo>
                  <a:cubicBezTo>
                    <a:pt x="11295" y="800"/>
                    <a:pt x="11766" y="801"/>
                    <a:pt x="12237" y="801"/>
                  </a:cubicBezTo>
                  <a:cubicBezTo>
                    <a:pt x="12944" y="801"/>
                    <a:pt x="13651" y="799"/>
                    <a:pt x="14357" y="794"/>
                  </a:cubicBezTo>
                  <a:close/>
                  <a:moveTo>
                    <a:pt x="10496" y="799"/>
                  </a:moveTo>
                  <a:cubicBezTo>
                    <a:pt x="9969" y="1276"/>
                    <a:pt x="9449" y="1760"/>
                    <a:pt x="8942" y="2262"/>
                  </a:cubicBezTo>
                  <a:cubicBezTo>
                    <a:pt x="8273" y="2926"/>
                    <a:pt x="7541" y="3574"/>
                    <a:pt x="6977" y="4339"/>
                  </a:cubicBezTo>
                  <a:cubicBezTo>
                    <a:pt x="6426" y="4343"/>
                    <a:pt x="5876" y="4350"/>
                    <a:pt x="5327" y="4362"/>
                  </a:cubicBezTo>
                  <a:cubicBezTo>
                    <a:pt x="5958" y="3876"/>
                    <a:pt x="6503" y="3262"/>
                    <a:pt x="7064" y="2706"/>
                  </a:cubicBezTo>
                  <a:cubicBezTo>
                    <a:pt x="7686" y="2091"/>
                    <a:pt x="8279" y="1458"/>
                    <a:pt x="8854" y="802"/>
                  </a:cubicBezTo>
                  <a:cubicBezTo>
                    <a:pt x="8963" y="802"/>
                    <a:pt x="9072" y="803"/>
                    <a:pt x="9182" y="803"/>
                  </a:cubicBezTo>
                  <a:cubicBezTo>
                    <a:pt x="9619" y="803"/>
                    <a:pt x="10057" y="799"/>
                    <a:pt x="10496" y="799"/>
                  </a:cubicBezTo>
                  <a:close/>
                  <a:moveTo>
                    <a:pt x="6883" y="792"/>
                  </a:moveTo>
                  <a:cubicBezTo>
                    <a:pt x="7441" y="799"/>
                    <a:pt x="8001" y="797"/>
                    <a:pt x="8558" y="800"/>
                  </a:cubicBezTo>
                  <a:cubicBezTo>
                    <a:pt x="7960" y="1333"/>
                    <a:pt x="7376" y="1880"/>
                    <a:pt x="6810" y="2452"/>
                  </a:cubicBezTo>
                  <a:cubicBezTo>
                    <a:pt x="6203" y="3066"/>
                    <a:pt x="5524" y="3659"/>
                    <a:pt x="5022" y="4368"/>
                  </a:cubicBezTo>
                  <a:cubicBezTo>
                    <a:pt x="4466" y="4380"/>
                    <a:pt x="3911" y="4389"/>
                    <a:pt x="3355" y="4407"/>
                  </a:cubicBezTo>
                  <a:lnTo>
                    <a:pt x="3355" y="4407"/>
                  </a:lnTo>
                  <a:cubicBezTo>
                    <a:pt x="3901" y="3948"/>
                    <a:pt x="4389" y="3396"/>
                    <a:pt x="4885" y="2902"/>
                  </a:cubicBezTo>
                  <a:cubicBezTo>
                    <a:pt x="5573" y="2219"/>
                    <a:pt x="6299" y="1565"/>
                    <a:pt x="6883" y="792"/>
                  </a:cubicBezTo>
                  <a:close/>
                  <a:moveTo>
                    <a:pt x="5443" y="771"/>
                  </a:moveTo>
                  <a:cubicBezTo>
                    <a:pt x="5838" y="779"/>
                    <a:pt x="6235" y="782"/>
                    <a:pt x="6632" y="787"/>
                  </a:cubicBezTo>
                  <a:cubicBezTo>
                    <a:pt x="6003" y="1291"/>
                    <a:pt x="5455" y="1883"/>
                    <a:pt x="4882" y="2455"/>
                  </a:cubicBezTo>
                  <a:cubicBezTo>
                    <a:pt x="4254" y="3085"/>
                    <a:pt x="3530" y="3704"/>
                    <a:pt x="2984" y="4421"/>
                  </a:cubicBezTo>
                  <a:cubicBezTo>
                    <a:pt x="2618" y="4432"/>
                    <a:pt x="2251" y="4439"/>
                    <a:pt x="1883" y="4455"/>
                  </a:cubicBezTo>
                  <a:lnTo>
                    <a:pt x="1883" y="4457"/>
                  </a:lnTo>
                  <a:cubicBezTo>
                    <a:pt x="1828" y="4457"/>
                    <a:pt x="1775" y="4483"/>
                    <a:pt x="1741" y="4529"/>
                  </a:cubicBezTo>
                  <a:cubicBezTo>
                    <a:pt x="1688" y="4530"/>
                    <a:pt x="1637" y="4530"/>
                    <a:pt x="1585" y="4532"/>
                  </a:cubicBezTo>
                  <a:cubicBezTo>
                    <a:pt x="2346" y="3901"/>
                    <a:pt x="3055" y="3225"/>
                    <a:pt x="3765" y="2536"/>
                  </a:cubicBezTo>
                  <a:cubicBezTo>
                    <a:pt x="4303" y="2016"/>
                    <a:pt x="5046" y="1443"/>
                    <a:pt x="5443" y="771"/>
                  </a:cubicBezTo>
                  <a:close/>
                  <a:moveTo>
                    <a:pt x="3900" y="739"/>
                  </a:moveTo>
                  <a:cubicBezTo>
                    <a:pt x="4274" y="749"/>
                    <a:pt x="4648" y="754"/>
                    <a:pt x="5022" y="762"/>
                  </a:cubicBezTo>
                  <a:cubicBezTo>
                    <a:pt x="4456" y="1179"/>
                    <a:pt x="3970" y="1806"/>
                    <a:pt x="3504" y="2275"/>
                  </a:cubicBezTo>
                  <a:cubicBezTo>
                    <a:pt x="2792" y="2990"/>
                    <a:pt x="2110" y="3723"/>
                    <a:pt x="1467" y="4501"/>
                  </a:cubicBezTo>
                  <a:cubicBezTo>
                    <a:pt x="1460" y="4509"/>
                    <a:pt x="1457" y="4521"/>
                    <a:pt x="1455" y="4532"/>
                  </a:cubicBezTo>
                  <a:lnTo>
                    <a:pt x="1455" y="4534"/>
                  </a:lnTo>
                  <a:cubicBezTo>
                    <a:pt x="1173" y="4539"/>
                    <a:pt x="891" y="4544"/>
                    <a:pt x="609" y="4549"/>
                  </a:cubicBezTo>
                  <a:cubicBezTo>
                    <a:pt x="640" y="4503"/>
                    <a:pt x="655" y="4448"/>
                    <a:pt x="653" y="4394"/>
                  </a:cubicBezTo>
                  <a:cubicBezTo>
                    <a:pt x="658" y="4238"/>
                    <a:pt x="658" y="4086"/>
                    <a:pt x="656" y="3937"/>
                  </a:cubicBezTo>
                  <a:cubicBezTo>
                    <a:pt x="1162" y="3471"/>
                    <a:pt x="1665" y="3003"/>
                    <a:pt x="2152" y="2519"/>
                  </a:cubicBezTo>
                  <a:cubicBezTo>
                    <a:pt x="2704" y="1973"/>
                    <a:pt x="3466" y="1414"/>
                    <a:pt x="3900" y="739"/>
                  </a:cubicBezTo>
                  <a:close/>
                  <a:moveTo>
                    <a:pt x="39897" y="5321"/>
                  </a:moveTo>
                  <a:cubicBezTo>
                    <a:pt x="40300" y="5785"/>
                    <a:pt x="40625" y="6292"/>
                    <a:pt x="40971" y="6811"/>
                  </a:cubicBezTo>
                  <a:lnTo>
                    <a:pt x="40971" y="6812"/>
                  </a:lnTo>
                  <a:cubicBezTo>
                    <a:pt x="41539" y="7659"/>
                    <a:pt x="42202" y="8472"/>
                    <a:pt x="42904" y="9227"/>
                  </a:cubicBezTo>
                  <a:cubicBezTo>
                    <a:pt x="40960" y="9238"/>
                    <a:pt x="39018" y="9291"/>
                    <a:pt x="37072" y="9294"/>
                  </a:cubicBezTo>
                  <a:cubicBezTo>
                    <a:pt x="37374" y="8864"/>
                    <a:pt x="37674" y="8435"/>
                    <a:pt x="37974" y="8002"/>
                  </a:cubicBezTo>
                  <a:cubicBezTo>
                    <a:pt x="38596" y="7109"/>
                    <a:pt x="39292" y="6237"/>
                    <a:pt x="39897" y="5321"/>
                  </a:cubicBezTo>
                  <a:close/>
                  <a:moveTo>
                    <a:pt x="11407" y="1"/>
                  </a:moveTo>
                  <a:cubicBezTo>
                    <a:pt x="11394" y="1"/>
                    <a:pt x="11379" y="6"/>
                    <a:pt x="11367" y="18"/>
                  </a:cubicBezTo>
                  <a:cubicBezTo>
                    <a:pt x="11313" y="65"/>
                    <a:pt x="11260" y="114"/>
                    <a:pt x="11208" y="162"/>
                  </a:cubicBezTo>
                  <a:cubicBezTo>
                    <a:pt x="10611" y="159"/>
                    <a:pt x="10014" y="157"/>
                    <a:pt x="9418" y="157"/>
                  </a:cubicBezTo>
                  <a:cubicBezTo>
                    <a:pt x="6903" y="157"/>
                    <a:pt x="4391" y="188"/>
                    <a:pt x="1885" y="300"/>
                  </a:cubicBezTo>
                  <a:cubicBezTo>
                    <a:pt x="1828" y="301"/>
                    <a:pt x="1775" y="328"/>
                    <a:pt x="1741" y="374"/>
                  </a:cubicBezTo>
                  <a:cubicBezTo>
                    <a:pt x="1281" y="382"/>
                    <a:pt x="820" y="388"/>
                    <a:pt x="359" y="397"/>
                  </a:cubicBezTo>
                  <a:cubicBezTo>
                    <a:pt x="359" y="397"/>
                    <a:pt x="358" y="397"/>
                    <a:pt x="357" y="397"/>
                  </a:cubicBezTo>
                  <a:cubicBezTo>
                    <a:pt x="307" y="397"/>
                    <a:pt x="268" y="440"/>
                    <a:pt x="273" y="490"/>
                  </a:cubicBezTo>
                  <a:cubicBezTo>
                    <a:pt x="273" y="497"/>
                    <a:pt x="277" y="503"/>
                    <a:pt x="279" y="510"/>
                  </a:cubicBezTo>
                  <a:cubicBezTo>
                    <a:pt x="268" y="513"/>
                    <a:pt x="258" y="518"/>
                    <a:pt x="248" y="525"/>
                  </a:cubicBezTo>
                  <a:lnTo>
                    <a:pt x="243" y="526"/>
                  </a:lnTo>
                  <a:cubicBezTo>
                    <a:pt x="220" y="539"/>
                    <a:pt x="199" y="557"/>
                    <a:pt x="182" y="579"/>
                  </a:cubicBezTo>
                  <a:cubicBezTo>
                    <a:pt x="177" y="584"/>
                    <a:pt x="174" y="587"/>
                    <a:pt x="171" y="592"/>
                  </a:cubicBezTo>
                  <a:cubicBezTo>
                    <a:pt x="156" y="612"/>
                    <a:pt x="146" y="634"/>
                    <a:pt x="138" y="659"/>
                  </a:cubicBezTo>
                  <a:cubicBezTo>
                    <a:pt x="135" y="667"/>
                    <a:pt x="133" y="677"/>
                    <a:pt x="130" y="685"/>
                  </a:cubicBezTo>
                  <a:cubicBezTo>
                    <a:pt x="125" y="700"/>
                    <a:pt x="122" y="713"/>
                    <a:pt x="118" y="726"/>
                  </a:cubicBezTo>
                  <a:cubicBezTo>
                    <a:pt x="30" y="1665"/>
                    <a:pt x="72" y="2606"/>
                    <a:pt x="77" y="3546"/>
                  </a:cubicBezTo>
                  <a:cubicBezTo>
                    <a:pt x="66" y="3799"/>
                    <a:pt x="61" y="4055"/>
                    <a:pt x="67" y="4317"/>
                  </a:cubicBezTo>
                  <a:cubicBezTo>
                    <a:pt x="58" y="4329"/>
                    <a:pt x="46" y="4340"/>
                    <a:pt x="35" y="4353"/>
                  </a:cubicBezTo>
                  <a:cubicBezTo>
                    <a:pt x="0" y="4389"/>
                    <a:pt x="26" y="4450"/>
                    <a:pt x="77" y="4450"/>
                  </a:cubicBezTo>
                  <a:cubicBezTo>
                    <a:pt x="90" y="4557"/>
                    <a:pt x="172" y="4644"/>
                    <a:pt x="279" y="4663"/>
                  </a:cubicBezTo>
                  <a:cubicBezTo>
                    <a:pt x="282" y="4705"/>
                    <a:pt x="317" y="4737"/>
                    <a:pt x="358" y="4737"/>
                  </a:cubicBezTo>
                  <a:cubicBezTo>
                    <a:pt x="359" y="4737"/>
                    <a:pt x="360" y="4737"/>
                    <a:pt x="361" y="4737"/>
                  </a:cubicBezTo>
                  <a:cubicBezTo>
                    <a:pt x="822" y="4747"/>
                    <a:pt x="1281" y="4752"/>
                    <a:pt x="1742" y="4760"/>
                  </a:cubicBezTo>
                  <a:cubicBezTo>
                    <a:pt x="1777" y="4806"/>
                    <a:pt x="1829" y="4834"/>
                    <a:pt x="1885" y="4834"/>
                  </a:cubicBezTo>
                  <a:cubicBezTo>
                    <a:pt x="4357" y="4944"/>
                    <a:pt x="6835" y="4975"/>
                    <a:pt x="9314" y="4975"/>
                  </a:cubicBezTo>
                  <a:cubicBezTo>
                    <a:pt x="10815" y="4975"/>
                    <a:pt x="12316" y="4964"/>
                    <a:pt x="13816" y="4952"/>
                  </a:cubicBezTo>
                  <a:lnTo>
                    <a:pt x="13816" y="4952"/>
                  </a:lnTo>
                  <a:cubicBezTo>
                    <a:pt x="13560" y="6438"/>
                    <a:pt x="13827" y="8084"/>
                    <a:pt x="14062" y="9609"/>
                  </a:cubicBezTo>
                  <a:cubicBezTo>
                    <a:pt x="13739" y="9130"/>
                    <a:pt x="13365" y="8664"/>
                    <a:pt x="12830" y="8536"/>
                  </a:cubicBezTo>
                  <a:cubicBezTo>
                    <a:pt x="12824" y="8535"/>
                    <a:pt x="12818" y="8534"/>
                    <a:pt x="12812" y="8534"/>
                  </a:cubicBezTo>
                  <a:cubicBezTo>
                    <a:pt x="12752" y="8534"/>
                    <a:pt x="12692" y="8601"/>
                    <a:pt x="12735" y="8659"/>
                  </a:cubicBezTo>
                  <a:cubicBezTo>
                    <a:pt x="13207" y="9286"/>
                    <a:pt x="13614" y="9931"/>
                    <a:pt x="14006" y="10610"/>
                  </a:cubicBezTo>
                  <a:cubicBezTo>
                    <a:pt x="14064" y="10709"/>
                    <a:pt x="14163" y="10756"/>
                    <a:pt x="14263" y="10756"/>
                  </a:cubicBezTo>
                  <a:cubicBezTo>
                    <a:pt x="14365" y="10756"/>
                    <a:pt x="14468" y="10706"/>
                    <a:pt x="14528" y="10610"/>
                  </a:cubicBezTo>
                  <a:cubicBezTo>
                    <a:pt x="15204" y="9517"/>
                    <a:pt x="16039" y="8538"/>
                    <a:pt x="16798" y="7506"/>
                  </a:cubicBezTo>
                  <a:cubicBezTo>
                    <a:pt x="16833" y="7459"/>
                    <a:pt x="16788" y="7414"/>
                    <a:pt x="16741" y="7414"/>
                  </a:cubicBezTo>
                  <a:cubicBezTo>
                    <a:pt x="16726" y="7414"/>
                    <a:pt x="16711" y="7418"/>
                    <a:pt x="16698" y="7429"/>
                  </a:cubicBezTo>
                  <a:cubicBezTo>
                    <a:pt x="15866" y="8126"/>
                    <a:pt x="15059" y="8850"/>
                    <a:pt x="14411" y="9714"/>
                  </a:cubicBezTo>
                  <a:cubicBezTo>
                    <a:pt x="14465" y="9022"/>
                    <a:pt x="14477" y="8326"/>
                    <a:pt x="14444" y="7632"/>
                  </a:cubicBezTo>
                  <a:cubicBezTo>
                    <a:pt x="14401" y="6752"/>
                    <a:pt x="14438" y="5830"/>
                    <a:pt x="14321" y="4949"/>
                  </a:cubicBezTo>
                  <a:lnTo>
                    <a:pt x="14359" y="4949"/>
                  </a:lnTo>
                  <a:cubicBezTo>
                    <a:pt x="22717" y="5037"/>
                    <a:pt x="31076" y="5060"/>
                    <a:pt x="39436" y="5060"/>
                  </a:cubicBezTo>
                  <a:cubicBezTo>
                    <a:pt x="39046" y="5544"/>
                    <a:pt x="38690" y="6063"/>
                    <a:pt x="38332" y="6560"/>
                  </a:cubicBezTo>
                  <a:cubicBezTo>
                    <a:pt x="37983" y="7044"/>
                    <a:pt x="37638" y="7531"/>
                    <a:pt x="37292" y="8015"/>
                  </a:cubicBezTo>
                  <a:cubicBezTo>
                    <a:pt x="37203" y="8136"/>
                    <a:pt x="36424" y="9296"/>
                    <a:pt x="36459" y="9296"/>
                  </a:cubicBezTo>
                  <a:cubicBezTo>
                    <a:pt x="36456" y="9296"/>
                    <a:pt x="36454" y="9296"/>
                    <a:pt x="36452" y="9296"/>
                  </a:cubicBezTo>
                  <a:cubicBezTo>
                    <a:pt x="36063" y="9296"/>
                    <a:pt x="36069" y="9891"/>
                    <a:pt x="36459" y="9906"/>
                  </a:cubicBezTo>
                  <a:cubicBezTo>
                    <a:pt x="36951" y="9926"/>
                    <a:pt x="37443" y="9933"/>
                    <a:pt x="37935" y="9933"/>
                  </a:cubicBezTo>
                  <a:cubicBezTo>
                    <a:pt x="39602" y="9933"/>
                    <a:pt x="41271" y="9846"/>
                    <a:pt x="42938" y="9846"/>
                  </a:cubicBezTo>
                  <a:cubicBezTo>
                    <a:pt x="43169" y="9846"/>
                    <a:pt x="43401" y="9848"/>
                    <a:pt x="43632" y="9852"/>
                  </a:cubicBezTo>
                  <a:cubicBezTo>
                    <a:pt x="43634" y="9852"/>
                    <a:pt x="43636" y="9852"/>
                    <a:pt x="43638" y="9852"/>
                  </a:cubicBezTo>
                  <a:cubicBezTo>
                    <a:pt x="43914" y="9852"/>
                    <a:pt x="44039" y="9508"/>
                    <a:pt x="43855" y="9316"/>
                  </a:cubicBezTo>
                  <a:cubicBezTo>
                    <a:pt x="42943" y="8366"/>
                    <a:pt x="42069" y="7329"/>
                    <a:pt x="41357" y="6218"/>
                  </a:cubicBezTo>
                  <a:cubicBezTo>
                    <a:pt x="41155" y="5905"/>
                    <a:pt x="40912" y="5423"/>
                    <a:pt x="40604" y="5060"/>
                  </a:cubicBezTo>
                  <a:cubicBezTo>
                    <a:pt x="45962" y="5059"/>
                    <a:pt x="51321" y="5050"/>
                    <a:pt x="56680" y="5039"/>
                  </a:cubicBezTo>
                  <a:lnTo>
                    <a:pt x="56680" y="5039"/>
                  </a:lnTo>
                  <a:cubicBezTo>
                    <a:pt x="56334" y="6323"/>
                    <a:pt x="56416" y="7782"/>
                    <a:pt x="56424" y="9089"/>
                  </a:cubicBezTo>
                  <a:cubicBezTo>
                    <a:pt x="56434" y="10383"/>
                    <a:pt x="56478" y="11674"/>
                    <a:pt x="56472" y="12967"/>
                  </a:cubicBezTo>
                  <a:cubicBezTo>
                    <a:pt x="56117" y="12345"/>
                    <a:pt x="55727" y="11747"/>
                    <a:pt x="55300" y="11174"/>
                  </a:cubicBezTo>
                  <a:cubicBezTo>
                    <a:pt x="55280" y="11146"/>
                    <a:pt x="55249" y="11134"/>
                    <a:pt x="55220" y="11134"/>
                  </a:cubicBezTo>
                  <a:cubicBezTo>
                    <a:pt x="55166" y="11134"/>
                    <a:pt x="55116" y="11176"/>
                    <a:pt x="55135" y="11245"/>
                  </a:cubicBezTo>
                  <a:cubicBezTo>
                    <a:pt x="55433" y="12345"/>
                    <a:pt x="56017" y="13259"/>
                    <a:pt x="56490" y="14289"/>
                  </a:cubicBezTo>
                  <a:cubicBezTo>
                    <a:pt x="56538" y="14395"/>
                    <a:pt x="56625" y="14439"/>
                    <a:pt x="56716" y="14439"/>
                  </a:cubicBezTo>
                  <a:cubicBezTo>
                    <a:pt x="56870" y="14439"/>
                    <a:pt x="57036" y="14311"/>
                    <a:pt x="57041" y="14140"/>
                  </a:cubicBezTo>
                  <a:lnTo>
                    <a:pt x="57041" y="14119"/>
                  </a:lnTo>
                  <a:cubicBezTo>
                    <a:pt x="57362" y="13797"/>
                    <a:pt x="57641" y="13430"/>
                    <a:pt x="57919" y="13069"/>
                  </a:cubicBezTo>
                  <a:cubicBezTo>
                    <a:pt x="58178" y="12729"/>
                    <a:pt x="58503" y="12286"/>
                    <a:pt x="58401" y="11835"/>
                  </a:cubicBezTo>
                  <a:cubicBezTo>
                    <a:pt x="58393" y="11801"/>
                    <a:pt x="58365" y="11785"/>
                    <a:pt x="58335" y="11785"/>
                  </a:cubicBezTo>
                  <a:cubicBezTo>
                    <a:pt x="58316" y="11785"/>
                    <a:pt x="58296" y="11791"/>
                    <a:pt x="58281" y="11804"/>
                  </a:cubicBezTo>
                  <a:cubicBezTo>
                    <a:pt x="57917" y="12126"/>
                    <a:pt x="57659" y="12623"/>
                    <a:pt x="57354" y="13003"/>
                  </a:cubicBezTo>
                  <a:cubicBezTo>
                    <a:pt x="57249" y="13136"/>
                    <a:pt x="57146" y="13271"/>
                    <a:pt x="57054" y="13407"/>
                  </a:cubicBezTo>
                  <a:cubicBezTo>
                    <a:pt x="57075" y="12088"/>
                    <a:pt x="57036" y="10769"/>
                    <a:pt x="57013" y="9450"/>
                  </a:cubicBezTo>
                  <a:cubicBezTo>
                    <a:pt x="56988" y="7984"/>
                    <a:pt x="57172" y="6497"/>
                    <a:pt x="57128" y="5037"/>
                  </a:cubicBezTo>
                  <a:cubicBezTo>
                    <a:pt x="61391" y="5029"/>
                    <a:pt x="65653" y="5024"/>
                    <a:pt x="69917" y="5021"/>
                  </a:cubicBezTo>
                  <a:cubicBezTo>
                    <a:pt x="70220" y="5019"/>
                    <a:pt x="70332" y="4724"/>
                    <a:pt x="70255" y="4504"/>
                  </a:cubicBezTo>
                  <a:cubicBezTo>
                    <a:pt x="70251" y="3248"/>
                    <a:pt x="70238" y="1996"/>
                    <a:pt x="70192" y="741"/>
                  </a:cubicBezTo>
                  <a:cubicBezTo>
                    <a:pt x="70366" y="528"/>
                    <a:pt x="70276" y="113"/>
                    <a:pt x="69915" y="113"/>
                  </a:cubicBezTo>
                  <a:cubicBezTo>
                    <a:pt x="59655" y="111"/>
                    <a:pt x="49393" y="73"/>
                    <a:pt x="39131" y="73"/>
                  </a:cubicBezTo>
                  <a:cubicBezTo>
                    <a:pt x="30927" y="73"/>
                    <a:pt x="22723" y="97"/>
                    <a:pt x="14520" y="183"/>
                  </a:cubicBezTo>
                  <a:cubicBezTo>
                    <a:pt x="13480" y="175"/>
                    <a:pt x="12438" y="167"/>
                    <a:pt x="11398" y="162"/>
                  </a:cubicBezTo>
                  <a:cubicBezTo>
                    <a:pt x="11414" y="141"/>
                    <a:pt x="11432" y="123"/>
                    <a:pt x="11450" y="101"/>
                  </a:cubicBezTo>
                  <a:cubicBezTo>
                    <a:pt x="11492" y="58"/>
                    <a:pt x="11453" y="1"/>
                    <a:pt x="114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8" name="Google Shape;4278;p9"/>
            <p:cNvSpPr/>
            <p:nvPr/>
          </p:nvSpPr>
          <p:spPr>
            <a:xfrm>
              <a:off x="27842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3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79" name="Google Shape;4279;p9"/>
            <p:cNvSpPr/>
            <p:nvPr/>
          </p:nvSpPr>
          <p:spPr>
            <a:xfrm>
              <a:off x="2839250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9" y="17"/>
                  </a:cubicBezTo>
                  <a:cubicBezTo>
                    <a:pt x="2851" y="1267"/>
                    <a:pt x="1595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7" y="1632"/>
                    <a:pt x="4467" y="114"/>
                  </a:cubicBezTo>
                  <a:cubicBezTo>
                    <a:pt x="4508" y="64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0" name="Google Shape;4280;p9"/>
            <p:cNvSpPr/>
            <p:nvPr/>
          </p:nvSpPr>
          <p:spPr>
            <a:xfrm>
              <a:off x="28943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1" name="Google Shape;4281;p9"/>
            <p:cNvSpPr/>
            <p:nvPr/>
          </p:nvSpPr>
          <p:spPr>
            <a:xfrm>
              <a:off x="29493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7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6" y="113"/>
                  </a:cubicBezTo>
                  <a:cubicBezTo>
                    <a:pt x="4507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2" name="Google Shape;4282;p9"/>
            <p:cNvSpPr/>
            <p:nvPr/>
          </p:nvSpPr>
          <p:spPr>
            <a:xfrm>
              <a:off x="1491725" y="2145000"/>
              <a:ext cx="179850" cy="265525"/>
            </a:xfrm>
            <a:custGeom>
              <a:avLst/>
              <a:gdLst/>
              <a:ahLst/>
              <a:cxnLst/>
              <a:rect l="l" t="t" r="r" b="b"/>
              <a:pathLst>
                <a:path w="7194" h="10621" extrusionOk="0">
                  <a:moveTo>
                    <a:pt x="3056" y="402"/>
                  </a:moveTo>
                  <a:cubicBezTo>
                    <a:pt x="3649" y="402"/>
                    <a:pt x="4214" y="855"/>
                    <a:pt x="4297" y="1507"/>
                  </a:cubicBezTo>
                  <a:cubicBezTo>
                    <a:pt x="4349" y="1906"/>
                    <a:pt x="3800" y="2183"/>
                    <a:pt x="3616" y="2488"/>
                  </a:cubicBezTo>
                  <a:cubicBezTo>
                    <a:pt x="3476" y="2719"/>
                    <a:pt x="3575" y="3139"/>
                    <a:pt x="3572" y="3393"/>
                  </a:cubicBezTo>
                  <a:cubicBezTo>
                    <a:pt x="3570" y="3521"/>
                    <a:pt x="3669" y="3590"/>
                    <a:pt x="3776" y="3590"/>
                  </a:cubicBezTo>
                  <a:cubicBezTo>
                    <a:pt x="3809" y="3590"/>
                    <a:pt x="3844" y="3583"/>
                    <a:pt x="3877" y="3569"/>
                  </a:cubicBezTo>
                  <a:cubicBezTo>
                    <a:pt x="4204" y="3426"/>
                    <a:pt x="4530" y="3376"/>
                    <a:pt x="4857" y="3376"/>
                  </a:cubicBezTo>
                  <a:cubicBezTo>
                    <a:pt x="5440" y="3376"/>
                    <a:pt x="6023" y="3536"/>
                    <a:pt x="6610" y="3618"/>
                  </a:cubicBezTo>
                  <a:cubicBezTo>
                    <a:pt x="6611" y="3715"/>
                    <a:pt x="6621" y="3813"/>
                    <a:pt x="6642" y="3910"/>
                  </a:cubicBezTo>
                  <a:cubicBezTo>
                    <a:pt x="6490" y="4763"/>
                    <a:pt x="6595" y="5838"/>
                    <a:pt x="6593" y="6605"/>
                  </a:cubicBezTo>
                  <a:cubicBezTo>
                    <a:pt x="6590" y="7777"/>
                    <a:pt x="6508" y="8989"/>
                    <a:pt x="6618" y="10155"/>
                  </a:cubicBezTo>
                  <a:cubicBezTo>
                    <a:pt x="6263" y="10042"/>
                    <a:pt x="5856" y="10008"/>
                    <a:pt x="5437" y="10008"/>
                  </a:cubicBezTo>
                  <a:cubicBezTo>
                    <a:pt x="4801" y="10008"/>
                    <a:pt x="4139" y="10086"/>
                    <a:pt x="3591" y="10086"/>
                  </a:cubicBezTo>
                  <a:cubicBezTo>
                    <a:pt x="3055" y="10086"/>
                    <a:pt x="2386" y="10007"/>
                    <a:pt x="1742" y="10007"/>
                  </a:cubicBezTo>
                  <a:cubicBezTo>
                    <a:pt x="1325" y="10007"/>
                    <a:pt x="919" y="10040"/>
                    <a:pt x="566" y="10150"/>
                  </a:cubicBezTo>
                  <a:cubicBezTo>
                    <a:pt x="570" y="10070"/>
                    <a:pt x="571" y="9993"/>
                    <a:pt x="535" y="9916"/>
                  </a:cubicBezTo>
                  <a:cubicBezTo>
                    <a:pt x="530" y="9907"/>
                    <a:pt x="524" y="9899"/>
                    <a:pt x="519" y="9891"/>
                  </a:cubicBezTo>
                  <a:cubicBezTo>
                    <a:pt x="520" y="8782"/>
                    <a:pt x="514" y="7673"/>
                    <a:pt x="511" y="6564"/>
                  </a:cubicBezTo>
                  <a:cubicBezTo>
                    <a:pt x="509" y="5821"/>
                    <a:pt x="573" y="5014"/>
                    <a:pt x="499" y="4248"/>
                  </a:cubicBezTo>
                  <a:cubicBezTo>
                    <a:pt x="534" y="4074"/>
                    <a:pt x="538" y="3889"/>
                    <a:pt x="534" y="3712"/>
                  </a:cubicBezTo>
                  <a:lnTo>
                    <a:pt x="534" y="3712"/>
                  </a:lnTo>
                  <a:cubicBezTo>
                    <a:pt x="878" y="3730"/>
                    <a:pt x="1221" y="3744"/>
                    <a:pt x="1563" y="3744"/>
                  </a:cubicBezTo>
                  <a:cubicBezTo>
                    <a:pt x="1972" y="3744"/>
                    <a:pt x="2380" y="3725"/>
                    <a:pt x="2789" y="3674"/>
                  </a:cubicBezTo>
                  <a:cubicBezTo>
                    <a:pt x="2914" y="3658"/>
                    <a:pt x="3050" y="3572"/>
                    <a:pt x="3038" y="3426"/>
                  </a:cubicBezTo>
                  <a:cubicBezTo>
                    <a:pt x="3014" y="3160"/>
                    <a:pt x="3006" y="2898"/>
                    <a:pt x="3004" y="2632"/>
                  </a:cubicBezTo>
                  <a:cubicBezTo>
                    <a:pt x="3004" y="2516"/>
                    <a:pt x="2927" y="2434"/>
                    <a:pt x="2824" y="2394"/>
                  </a:cubicBezTo>
                  <a:cubicBezTo>
                    <a:pt x="2222" y="2170"/>
                    <a:pt x="1661" y="1158"/>
                    <a:pt x="2358" y="637"/>
                  </a:cubicBezTo>
                  <a:cubicBezTo>
                    <a:pt x="2575" y="475"/>
                    <a:pt x="2818" y="402"/>
                    <a:pt x="3056" y="402"/>
                  </a:cubicBezTo>
                  <a:close/>
                  <a:moveTo>
                    <a:pt x="3117" y="1"/>
                  </a:moveTo>
                  <a:cubicBezTo>
                    <a:pt x="2954" y="1"/>
                    <a:pt x="2781" y="19"/>
                    <a:pt x="2600" y="55"/>
                  </a:cubicBezTo>
                  <a:cubicBezTo>
                    <a:pt x="2020" y="168"/>
                    <a:pt x="1472" y="731"/>
                    <a:pt x="1575" y="1349"/>
                  </a:cubicBezTo>
                  <a:cubicBezTo>
                    <a:pt x="1642" y="1748"/>
                    <a:pt x="1795" y="2189"/>
                    <a:pt x="2094" y="2478"/>
                  </a:cubicBezTo>
                  <a:cubicBezTo>
                    <a:pt x="2446" y="2819"/>
                    <a:pt x="2486" y="2816"/>
                    <a:pt x="2523" y="3198"/>
                  </a:cubicBezTo>
                  <a:cubicBezTo>
                    <a:pt x="2174" y="3228"/>
                    <a:pt x="1826" y="3238"/>
                    <a:pt x="1478" y="3238"/>
                  </a:cubicBezTo>
                  <a:cubicBezTo>
                    <a:pt x="1081" y="3238"/>
                    <a:pt x="683" y="3225"/>
                    <a:pt x="283" y="3215"/>
                  </a:cubicBezTo>
                  <a:cubicBezTo>
                    <a:pt x="281" y="3215"/>
                    <a:pt x="279" y="3215"/>
                    <a:pt x="277" y="3215"/>
                  </a:cubicBezTo>
                  <a:cubicBezTo>
                    <a:pt x="156" y="3215"/>
                    <a:pt x="28" y="3328"/>
                    <a:pt x="41" y="3456"/>
                  </a:cubicBezTo>
                  <a:cubicBezTo>
                    <a:pt x="69" y="3772"/>
                    <a:pt x="48" y="4086"/>
                    <a:pt x="53" y="4402"/>
                  </a:cubicBezTo>
                  <a:cubicBezTo>
                    <a:pt x="0" y="5121"/>
                    <a:pt x="55" y="5869"/>
                    <a:pt x="53" y="6563"/>
                  </a:cubicBezTo>
                  <a:cubicBezTo>
                    <a:pt x="50" y="7708"/>
                    <a:pt x="43" y="8851"/>
                    <a:pt x="46" y="9996"/>
                  </a:cubicBezTo>
                  <a:cubicBezTo>
                    <a:pt x="43" y="10063"/>
                    <a:pt x="74" y="10129"/>
                    <a:pt x="127" y="10172"/>
                  </a:cubicBezTo>
                  <a:lnTo>
                    <a:pt x="127" y="10188"/>
                  </a:lnTo>
                  <a:cubicBezTo>
                    <a:pt x="119" y="10331"/>
                    <a:pt x="224" y="10398"/>
                    <a:pt x="335" y="10398"/>
                  </a:cubicBezTo>
                  <a:cubicBezTo>
                    <a:pt x="339" y="10398"/>
                    <a:pt x="343" y="10398"/>
                    <a:pt x="347" y="10398"/>
                  </a:cubicBezTo>
                  <a:cubicBezTo>
                    <a:pt x="350" y="10398"/>
                    <a:pt x="353" y="10396"/>
                    <a:pt x="356" y="10396"/>
                  </a:cubicBezTo>
                  <a:cubicBezTo>
                    <a:pt x="756" y="10571"/>
                    <a:pt x="1248" y="10620"/>
                    <a:pt x="1756" y="10620"/>
                  </a:cubicBezTo>
                  <a:cubicBezTo>
                    <a:pt x="2395" y="10620"/>
                    <a:pt x="3059" y="10543"/>
                    <a:pt x="3591" y="10541"/>
                  </a:cubicBezTo>
                  <a:cubicBezTo>
                    <a:pt x="3598" y="10541"/>
                    <a:pt x="3604" y="10541"/>
                    <a:pt x="3610" y="10541"/>
                  </a:cubicBezTo>
                  <a:cubicBezTo>
                    <a:pt x="4159" y="10541"/>
                    <a:pt x="4819" y="10621"/>
                    <a:pt x="5453" y="10621"/>
                  </a:cubicBezTo>
                  <a:cubicBezTo>
                    <a:pt x="5921" y="10621"/>
                    <a:pt x="6375" y="10577"/>
                    <a:pt x="6757" y="10424"/>
                  </a:cubicBezTo>
                  <a:cubicBezTo>
                    <a:pt x="6779" y="10431"/>
                    <a:pt x="6800" y="10434"/>
                    <a:pt x="6823" y="10434"/>
                  </a:cubicBezTo>
                  <a:cubicBezTo>
                    <a:pt x="6824" y="10434"/>
                    <a:pt x="6825" y="10434"/>
                    <a:pt x="6827" y="10434"/>
                  </a:cubicBezTo>
                  <a:cubicBezTo>
                    <a:pt x="6925" y="10434"/>
                    <a:pt x="7020" y="10369"/>
                    <a:pt x="7018" y="10255"/>
                  </a:cubicBezTo>
                  <a:cubicBezTo>
                    <a:pt x="7018" y="10254"/>
                    <a:pt x="7020" y="10252"/>
                    <a:pt x="7020" y="10249"/>
                  </a:cubicBezTo>
                  <a:cubicBezTo>
                    <a:pt x="7131" y="9171"/>
                    <a:pt x="7054" y="8055"/>
                    <a:pt x="7053" y="6971"/>
                  </a:cubicBezTo>
                  <a:cubicBezTo>
                    <a:pt x="7051" y="6084"/>
                    <a:pt x="7194" y="4809"/>
                    <a:pt x="6994" y="3841"/>
                  </a:cubicBezTo>
                  <a:cubicBezTo>
                    <a:pt x="7030" y="3712"/>
                    <a:pt x="7056" y="3579"/>
                    <a:pt x="7072" y="3446"/>
                  </a:cubicBezTo>
                  <a:cubicBezTo>
                    <a:pt x="7074" y="3439"/>
                    <a:pt x="7076" y="3433"/>
                    <a:pt x="7077" y="3425"/>
                  </a:cubicBezTo>
                  <a:cubicBezTo>
                    <a:pt x="7079" y="3405"/>
                    <a:pt x="7080" y="3382"/>
                    <a:pt x="7084" y="3361"/>
                  </a:cubicBezTo>
                  <a:cubicBezTo>
                    <a:pt x="7098" y="3214"/>
                    <a:pt x="6993" y="3142"/>
                    <a:pt x="6881" y="3142"/>
                  </a:cubicBezTo>
                  <a:cubicBezTo>
                    <a:pt x="6820" y="3142"/>
                    <a:pt x="6757" y="3163"/>
                    <a:pt x="6708" y="3205"/>
                  </a:cubicBezTo>
                  <a:cubicBezTo>
                    <a:pt x="6262" y="3198"/>
                    <a:pt x="5721" y="3008"/>
                    <a:pt x="5286" y="2972"/>
                  </a:cubicBezTo>
                  <a:cubicBezTo>
                    <a:pt x="5184" y="2962"/>
                    <a:pt x="5082" y="2958"/>
                    <a:pt x="4980" y="2958"/>
                  </a:cubicBezTo>
                  <a:cubicBezTo>
                    <a:pt x="4650" y="2958"/>
                    <a:pt x="4322" y="3006"/>
                    <a:pt x="4005" y="3101"/>
                  </a:cubicBezTo>
                  <a:cubicBezTo>
                    <a:pt x="4049" y="2786"/>
                    <a:pt x="4154" y="2494"/>
                    <a:pt x="4418" y="2288"/>
                  </a:cubicBezTo>
                  <a:cubicBezTo>
                    <a:pt x="4487" y="2234"/>
                    <a:pt x="4585" y="2119"/>
                    <a:pt x="4623" y="2024"/>
                  </a:cubicBezTo>
                  <a:cubicBezTo>
                    <a:pt x="4759" y="1669"/>
                    <a:pt x="4792" y="1267"/>
                    <a:pt x="4600" y="920"/>
                  </a:cubicBezTo>
                  <a:cubicBezTo>
                    <a:pt x="4248" y="279"/>
                    <a:pt x="3749" y="1"/>
                    <a:pt x="3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3" name="Google Shape;4283;p9"/>
            <p:cNvSpPr/>
            <p:nvPr/>
          </p:nvSpPr>
          <p:spPr>
            <a:xfrm>
              <a:off x="2626850" y="2068825"/>
              <a:ext cx="231500" cy="341725"/>
            </a:xfrm>
            <a:custGeom>
              <a:avLst/>
              <a:gdLst/>
              <a:ahLst/>
              <a:cxnLst/>
              <a:rect l="l" t="t" r="r" b="b"/>
              <a:pathLst>
                <a:path w="9260" h="13669" extrusionOk="0">
                  <a:moveTo>
                    <a:pt x="3933" y="516"/>
                  </a:moveTo>
                  <a:cubicBezTo>
                    <a:pt x="4696" y="516"/>
                    <a:pt x="5423" y="1099"/>
                    <a:pt x="5531" y="1937"/>
                  </a:cubicBezTo>
                  <a:cubicBezTo>
                    <a:pt x="5598" y="2453"/>
                    <a:pt x="4889" y="2810"/>
                    <a:pt x="4653" y="3202"/>
                  </a:cubicBezTo>
                  <a:cubicBezTo>
                    <a:pt x="4474" y="3497"/>
                    <a:pt x="4600" y="4040"/>
                    <a:pt x="4597" y="4367"/>
                  </a:cubicBezTo>
                  <a:cubicBezTo>
                    <a:pt x="4595" y="4531"/>
                    <a:pt x="4721" y="4620"/>
                    <a:pt x="4858" y="4620"/>
                  </a:cubicBezTo>
                  <a:cubicBezTo>
                    <a:pt x="4902" y="4620"/>
                    <a:pt x="4947" y="4610"/>
                    <a:pt x="4989" y="4592"/>
                  </a:cubicBezTo>
                  <a:cubicBezTo>
                    <a:pt x="5410" y="4408"/>
                    <a:pt x="5830" y="4344"/>
                    <a:pt x="6251" y="4344"/>
                  </a:cubicBezTo>
                  <a:cubicBezTo>
                    <a:pt x="7001" y="4344"/>
                    <a:pt x="7752" y="4549"/>
                    <a:pt x="8506" y="4656"/>
                  </a:cubicBezTo>
                  <a:cubicBezTo>
                    <a:pt x="8508" y="4782"/>
                    <a:pt x="8523" y="4907"/>
                    <a:pt x="8547" y="5031"/>
                  </a:cubicBezTo>
                  <a:cubicBezTo>
                    <a:pt x="8350" y="6130"/>
                    <a:pt x="8485" y="7512"/>
                    <a:pt x="8485" y="8499"/>
                  </a:cubicBezTo>
                  <a:cubicBezTo>
                    <a:pt x="8482" y="10008"/>
                    <a:pt x="8375" y="11567"/>
                    <a:pt x="8516" y="13069"/>
                  </a:cubicBezTo>
                  <a:cubicBezTo>
                    <a:pt x="8058" y="12922"/>
                    <a:pt x="7533" y="12878"/>
                    <a:pt x="6993" y="12878"/>
                  </a:cubicBezTo>
                  <a:cubicBezTo>
                    <a:pt x="6176" y="12878"/>
                    <a:pt x="5326" y="12979"/>
                    <a:pt x="4623" y="12979"/>
                  </a:cubicBezTo>
                  <a:cubicBezTo>
                    <a:pt x="3932" y="12979"/>
                    <a:pt x="3071" y="12877"/>
                    <a:pt x="2242" y="12877"/>
                  </a:cubicBezTo>
                  <a:cubicBezTo>
                    <a:pt x="1706" y="12877"/>
                    <a:pt x="1183" y="12920"/>
                    <a:pt x="729" y="13061"/>
                  </a:cubicBezTo>
                  <a:cubicBezTo>
                    <a:pt x="734" y="12958"/>
                    <a:pt x="736" y="12861"/>
                    <a:pt x="690" y="12761"/>
                  </a:cubicBezTo>
                  <a:cubicBezTo>
                    <a:pt x="685" y="12749"/>
                    <a:pt x="675" y="12741"/>
                    <a:pt x="668" y="12728"/>
                  </a:cubicBezTo>
                  <a:cubicBezTo>
                    <a:pt x="670" y="11301"/>
                    <a:pt x="662" y="9875"/>
                    <a:pt x="658" y="8448"/>
                  </a:cubicBezTo>
                  <a:cubicBezTo>
                    <a:pt x="655" y="7490"/>
                    <a:pt x="739" y="6452"/>
                    <a:pt x="644" y="5466"/>
                  </a:cubicBezTo>
                  <a:cubicBezTo>
                    <a:pt x="686" y="5243"/>
                    <a:pt x="693" y="5003"/>
                    <a:pt x="686" y="4775"/>
                  </a:cubicBezTo>
                  <a:lnTo>
                    <a:pt x="686" y="4775"/>
                  </a:lnTo>
                  <a:cubicBezTo>
                    <a:pt x="1134" y="4800"/>
                    <a:pt x="1581" y="4817"/>
                    <a:pt x="2027" y="4817"/>
                  </a:cubicBezTo>
                  <a:cubicBezTo>
                    <a:pt x="2548" y="4817"/>
                    <a:pt x="3069" y="4793"/>
                    <a:pt x="3590" y="4728"/>
                  </a:cubicBezTo>
                  <a:cubicBezTo>
                    <a:pt x="3751" y="4706"/>
                    <a:pt x="3926" y="4597"/>
                    <a:pt x="3910" y="4408"/>
                  </a:cubicBezTo>
                  <a:cubicBezTo>
                    <a:pt x="3880" y="4065"/>
                    <a:pt x="3869" y="3729"/>
                    <a:pt x="3865" y="3386"/>
                  </a:cubicBezTo>
                  <a:cubicBezTo>
                    <a:pt x="3865" y="3237"/>
                    <a:pt x="3769" y="3132"/>
                    <a:pt x="3634" y="3081"/>
                  </a:cubicBezTo>
                  <a:cubicBezTo>
                    <a:pt x="2860" y="2792"/>
                    <a:pt x="2136" y="1490"/>
                    <a:pt x="3035" y="819"/>
                  </a:cubicBezTo>
                  <a:cubicBezTo>
                    <a:pt x="3315" y="610"/>
                    <a:pt x="3627" y="516"/>
                    <a:pt x="3933" y="516"/>
                  </a:cubicBezTo>
                  <a:close/>
                  <a:moveTo>
                    <a:pt x="4011" y="1"/>
                  </a:moveTo>
                  <a:cubicBezTo>
                    <a:pt x="3800" y="1"/>
                    <a:pt x="3578" y="25"/>
                    <a:pt x="3345" y="71"/>
                  </a:cubicBezTo>
                  <a:cubicBezTo>
                    <a:pt x="2599" y="217"/>
                    <a:pt x="1894" y="940"/>
                    <a:pt x="2028" y="1737"/>
                  </a:cubicBezTo>
                  <a:cubicBezTo>
                    <a:pt x="2114" y="2251"/>
                    <a:pt x="2309" y="2817"/>
                    <a:pt x="2694" y="3189"/>
                  </a:cubicBezTo>
                  <a:cubicBezTo>
                    <a:pt x="3149" y="3629"/>
                    <a:pt x="3199" y="3624"/>
                    <a:pt x="3247" y="4116"/>
                  </a:cubicBezTo>
                  <a:cubicBezTo>
                    <a:pt x="2801" y="4154"/>
                    <a:pt x="2356" y="4167"/>
                    <a:pt x="1911" y="4167"/>
                  </a:cubicBezTo>
                  <a:cubicBezTo>
                    <a:pt x="1397" y="4167"/>
                    <a:pt x="882" y="4150"/>
                    <a:pt x="363" y="4136"/>
                  </a:cubicBezTo>
                  <a:cubicBezTo>
                    <a:pt x="361" y="4136"/>
                    <a:pt x="360" y="4136"/>
                    <a:pt x="358" y="4136"/>
                  </a:cubicBezTo>
                  <a:cubicBezTo>
                    <a:pt x="202" y="4136"/>
                    <a:pt x="37" y="4282"/>
                    <a:pt x="53" y="4447"/>
                  </a:cubicBezTo>
                  <a:cubicBezTo>
                    <a:pt x="89" y="4854"/>
                    <a:pt x="61" y="5258"/>
                    <a:pt x="66" y="5664"/>
                  </a:cubicBezTo>
                  <a:cubicBezTo>
                    <a:pt x="1" y="6590"/>
                    <a:pt x="71" y="7553"/>
                    <a:pt x="68" y="8447"/>
                  </a:cubicBezTo>
                  <a:cubicBezTo>
                    <a:pt x="65" y="9918"/>
                    <a:pt x="55" y="11391"/>
                    <a:pt x="60" y="12864"/>
                  </a:cubicBezTo>
                  <a:cubicBezTo>
                    <a:pt x="56" y="12951"/>
                    <a:pt x="94" y="13035"/>
                    <a:pt x="163" y="13089"/>
                  </a:cubicBezTo>
                  <a:lnTo>
                    <a:pt x="163" y="13112"/>
                  </a:lnTo>
                  <a:cubicBezTo>
                    <a:pt x="154" y="13293"/>
                    <a:pt x="289" y="13381"/>
                    <a:pt x="430" y="13381"/>
                  </a:cubicBezTo>
                  <a:cubicBezTo>
                    <a:pt x="435" y="13381"/>
                    <a:pt x="440" y="13381"/>
                    <a:pt x="445" y="13381"/>
                  </a:cubicBezTo>
                  <a:cubicBezTo>
                    <a:pt x="450" y="13381"/>
                    <a:pt x="453" y="13379"/>
                    <a:pt x="458" y="13379"/>
                  </a:cubicBezTo>
                  <a:cubicBezTo>
                    <a:pt x="973" y="13604"/>
                    <a:pt x="1607" y="13668"/>
                    <a:pt x="2261" y="13668"/>
                  </a:cubicBezTo>
                  <a:cubicBezTo>
                    <a:pt x="3084" y="13668"/>
                    <a:pt x="3938" y="13567"/>
                    <a:pt x="4623" y="13565"/>
                  </a:cubicBezTo>
                  <a:cubicBezTo>
                    <a:pt x="4630" y="13565"/>
                    <a:pt x="4636" y="13565"/>
                    <a:pt x="4642" y="13565"/>
                  </a:cubicBezTo>
                  <a:cubicBezTo>
                    <a:pt x="5350" y="13565"/>
                    <a:pt x="6203" y="13668"/>
                    <a:pt x="7021" y="13668"/>
                  </a:cubicBezTo>
                  <a:cubicBezTo>
                    <a:pt x="7623" y="13668"/>
                    <a:pt x="8205" y="13612"/>
                    <a:pt x="8697" y="13417"/>
                  </a:cubicBezTo>
                  <a:cubicBezTo>
                    <a:pt x="8723" y="13425"/>
                    <a:pt x="8752" y="13429"/>
                    <a:pt x="8780" y="13429"/>
                  </a:cubicBezTo>
                  <a:cubicBezTo>
                    <a:pt x="8781" y="13429"/>
                    <a:pt x="8783" y="13429"/>
                    <a:pt x="8784" y="13429"/>
                  </a:cubicBezTo>
                  <a:cubicBezTo>
                    <a:pt x="8912" y="13429"/>
                    <a:pt x="9033" y="13345"/>
                    <a:pt x="9033" y="13199"/>
                  </a:cubicBezTo>
                  <a:cubicBezTo>
                    <a:pt x="9033" y="13196"/>
                    <a:pt x="9034" y="13194"/>
                    <a:pt x="9034" y="13191"/>
                  </a:cubicBezTo>
                  <a:cubicBezTo>
                    <a:pt x="9179" y="11803"/>
                    <a:pt x="9079" y="10366"/>
                    <a:pt x="9075" y="8972"/>
                  </a:cubicBezTo>
                  <a:cubicBezTo>
                    <a:pt x="9074" y="7828"/>
                    <a:pt x="9259" y="6188"/>
                    <a:pt x="9000" y="4941"/>
                  </a:cubicBezTo>
                  <a:cubicBezTo>
                    <a:pt x="9048" y="4775"/>
                    <a:pt x="9082" y="4605"/>
                    <a:pt x="9102" y="4433"/>
                  </a:cubicBezTo>
                  <a:cubicBezTo>
                    <a:pt x="9103" y="4424"/>
                    <a:pt x="9107" y="4416"/>
                    <a:pt x="9108" y="4408"/>
                  </a:cubicBezTo>
                  <a:cubicBezTo>
                    <a:pt x="9110" y="4380"/>
                    <a:pt x="9113" y="4352"/>
                    <a:pt x="9116" y="4326"/>
                  </a:cubicBezTo>
                  <a:cubicBezTo>
                    <a:pt x="9135" y="4136"/>
                    <a:pt x="9001" y="4044"/>
                    <a:pt x="8855" y="4044"/>
                  </a:cubicBezTo>
                  <a:cubicBezTo>
                    <a:pt x="8777" y="4044"/>
                    <a:pt x="8695" y="4071"/>
                    <a:pt x="8633" y="4124"/>
                  </a:cubicBezTo>
                  <a:cubicBezTo>
                    <a:pt x="8058" y="4116"/>
                    <a:pt x="7361" y="3870"/>
                    <a:pt x="6803" y="3824"/>
                  </a:cubicBezTo>
                  <a:cubicBezTo>
                    <a:pt x="6672" y="3813"/>
                    <a:pt x="6540" y="3808"/>
                    <a:pt x="6410" y="3808"/>
                  </a:cubicBezTo>
                  <a:cubicBezTo>
                    <a:pt x="5982" y="3808"/>
                    <a:pt x="5562" y="3867"/>
                    <a:pt x="5153" y="3991"/>
                  </a:cubicBezTo>
                  <a:cubicBezTo>
                    <a:pt x="5211" y="3586"/>
                    <a:pt x="5345" y="3210"/>
                    <a:pt x="5686" y="2943"/>
                  </a:cubicBezTo>
                  <a:cubicBezTo>
                    <a:pt x="5775" y="2874"/>
                    <a:pt x="5903" y="2726"/>
                    <a:pt x="5949" y="2603"/>
                  </a:cubicBezTo>
                  <a:cubicBezTo>
                    <a:pt x="6124" y="2147"/>
                    <a:pt x="6167" y="1632"/>
                    <a:pt x="5921" y="1183"/>
                  </a:cubicBezTo>
                  <a:cubicBezTo>
                    <a:pt x="5467" y="358"/>
                    <a:pt x="4824" y="1"/>
                    <a:pt x="4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4" name="Google Shape;4284;p9"/>
            <p:cNvSpPr/>
            <p:nvPr/>
          </p:nvSpPr>
          <p:spPr>
            <a:xfrm>
              <a:off x="1684800" y="2190300"/>
              <a:ext cx="149175" cy="220250"/>
            </a:xfrm>
            <a:custGeom>
              <a:avLst/>
              <a:gdLst/>
              <a:ahLst/>
              <a:cxnLst/>
              <a:rect l="l" t="t" r="r" b="b"/>
              <a:pathLst>
                <a:path w="5967" h="8810" extrusionOk="0">
                  <a:moveTo>
                    <a:pt x="2534" y="335"/>
                  </a:moveTo>
                  <a:cubicBezTo>
                    <a:pt x="3026" y="335"/>
                    <a:pt x="3494" y="711"/>
                    <a:pt x="3564" y="1252"/>
                  </a:cubicBezTo>
                  <a:cubicBezTo>
                    <a:pt x="3608" y="1581"/>
                    <a:pt x="3152" y="1813"/>
                    <a:pt x="2999" y="2065"/>
                  </a:cubicBezTo>
                  <a:cubicBezTo>
                    <a:pt x="2884" y="2256"/>
                    <a:pt x="2965" y="2605"/>
                    <a:pt x="2961" y="2817"/>
                  </a:cubicBezTo>
                  <a:cubicBezTo>
                    <a:pt x="2961" y="2921"/>
                    <a:pt x="3044" y="2979"/>
                    <a:pt x="3132" y="2979"/>
                  </a:cubicBezTo>
                  <a:cubicBezTo>
                    <a:pt x="3160" y="2979"/>
                    <a:pt x="3189" y="2973"/>
                    <a:pt x="3216" y="2961"/>
                  </a:cubicBezTo>
                  <a:cubicBezTo>
                    <a:pt x="3487" y="2843"/>
                    <a:pt x="3758" y="2801"/>
                    <a:pt x="4029" y="2801"/>
                  </a:cubicBezTo>
                  <a:cubicBezTo>
                    <a:pt x="4512" y="2801"/>
                    <a:pt x="4996" y="2934"/>
                    <a:pt x="5483" y="3002"/>
                  </a:cubicBezTo>
                  <a:cubicBezTo>
                    <a:pt x="5483" y="3084"/>
                    <a:pt x="5493" y="3164"/>
                    <a:pt x="5509" y="3245"/>
                  </a:cubicBezTo>
                  <a:cubicBezTo>
                    <a:pt x="5383" y="3953"/>
                    <a:pt x="5470" y="4844"/>
                    <a:pt x="5468" y="5479"/>
                  </a:cubicBezTo>
                  <a:cubicBezTo>
                    <a:pt x="5466" y="6452"/>
                    <a:pt x="5398" y="7456"/>
                    <a:pt x="5488" y="8425"/>
                  </a:cubicBezTo>
                  <a:cubicBezTo>
                    <a:pt x="5192" y="8330"/>
                    <a:pt x="4853" y="8302"/>
                    <a:pt x="4504" y="8302"/>
                  </a:cubicBezTo>
                  <a:cubicBezTo>
                    <a:pt x="3979" y="8302"/>
                    <a:pt x="3432" y="8366"/>
                    <a:pt x="2980" y="8366"/>
                  </a:cubicBezTo>
                  <a:cubicBezTo>
                    <a:pt x="2533" y="8366"/>
                    <a:pt x="1978" y="8300"/>
                    <a:pt x="1444" y="8300"/>
                  </a:cubicBezTo>
                  <a:cubicBezTo>
                    <a:pt x="1099" y="8300"/>
                    <a:pt x="762" y="8328"/>
                    <a:pt x="470" y="8419"/>
                  </a:cubicBezTo>
                  <a:cubicBezTo>
                    <a:pt x="473" y="8351"/>
                    <a:pt x="473" y="8289"/>
                    <a:pt x="443" y="8225"/>
                  </a:cubicBezTo>
                  <a:cubicBezTo>
                    <a:pt x="440" y="8217"/>
                    <a:pt x="434" y="8210"/>
                    <a:pt x="430" y="8204"/>
                  </a:cubicBezTo>
                  <a:cubicBezTo>
                    <a:pt x="432" y="7285"/>
                    <a:pt x="427" y="6365"/>
                    <a:pt x="424" y="5446"/>
                  </a:cubicBezTo>
                  <a:cubicBezTo>
                    <a:pt x="422" y="4829"/>
                    <a:pt x="476" y="4160"/>
                    <a:pt x="414" y="3524"/>
                  </a:cubicBezTo>
                  <a:cubicBezTo>
                    <a:pt x="440" y="3378"/>
                    <a:pt x="448" y="3228"/>
                    <a:pt x="442" y="3079"/>
                  </a:cubicBezTo>
                  <a:lnTo>
                    <a:pt x="442" y="3079"/>
                  </a:lnTo>
                  <a:cubicBezTo>
                    <a:pt x="731" y="3094"/>
                    <a:pt x="1020" y="3106"/>
                    <a:pt x="1308" y="3106"/>
                  </a:cubicBezTo>
                  <a:cubicBezTo>
                    <a:pt x="1644" y="3106"/>
                    <a:pt x="1978" y="3090"/>
                    <a:pt x="2314" y="3048"/>
                  </a:cubicBezTo>
                  <a:cubicBezTo>
                    <a:pt x="2417" y="3035"/>
                    <a:pt x="2530" y="2964"/>
                    <a:pt x="2520" y="2843"/>
                  </a:cubicBezTo>
                  <a:cubicBezTo>
                    <a:pt x="2499" y="2623"/>
                    <a:pt x="2494" y="2405"/>
                    <a:pt x="2491" y="2185"/>
                  </a:cubicBezTo>
                  <a:cubicBezTo>
                    <a:pt x="2491" y="2088"/>
                    <a:pt x="2428" y="2021"/>
                    <a:pt x="2341" y="1988"/>
                  </a:cubicBezTo>
                  <a:cubicBezTo>
                    <a:pt x="1843" y="1801"/>
                    <a:pt x="1377" y="963"/>
                    <a:pt x="1956" y="530"/>
                  </a:cubicBezTo>
                  <a:cubicBezTo>
                    <a:pt x="2136" y="395"/>
                    <a:pt x="2337" y="335"/>
                    <a:pt x="2534" y="335"/>
                  </a:cubicBezTo>
                  <a:close/>
                  <a:moveTo>
                    <a:pt x="2585" y="1"/>
                  </a:moveTo>
                  <a:cubicBezTo>
                    <a:pt x="2449" y="1"/>
                    <a:pt x="2306" y="16"/>
                    <a:pt x="2156" y="46"/>
                  </a:cubicBezTo>
                  <a:cubicBezTo>
                    <a:pt x="1675" y="139"/>
                    <a:pt x="1221" y="605"/>
                    <a:pt x="1306" y="1120"/>
                  </a:cubicBezTo>
                  <a:cubicBezTo>
                    <a:pt x="1362" y="1450"/>
                    <a:pt x="1488" y="1816"/>
                    <a:pt x="1738" y="2055"/>
                  </a:cubicBezTo>
                  <a:cubicBezTo>
                    <a:pt x="2030" y="2338"/>
                    <a:pt x="2063" y="2336"/>
                    <a:pt x="2092" y="2653"/>
                  </a:cubicBezTo>
                  <a:cubicBezTo>
                    <a:pt x="1806" y="2678"/>
                    <a:pt x="1522" y="2686"/>
                    <a:pt x="1237" y="2686"/>
                  </a:cubicBezTo>
                  <a:cubicBezTo>
                    <a:pt x="904" y="2686"/>
                    <a:pt x="571" y="2675"/>
                    <a:pt x="235" y="2666"/>
                  </a:cubicBezTo>
                  <a:cubicBezTo>
                    <a:pt x="234" y="2666"/>
                    <a:pt x="233" y="2666"/>
                    <a:pt x="232" y="2666"/>
                  </a:cubicBezTo>
                  <a:cubicBezTo>
                    <a:pt x="130" y="2666"/>
                    <a:pt x="24" y="2760"/>
                    <a:pt x="35" y="2866"/>
                  </a:cubicBezTo>
                  <a:cubicBezTo>
                    <a:pt x="58" y="3128"/>
                    <a:pt x="40" y="3389"/>
                    <a:pt x="43" y="3652"/>
                  </a:cubicBezTo>
                  <a:cubicBezTo>
                    <a:pt x="1" y="4247"/>
                    <a:pt x="46" y="4869"/>
                    <a:pt x="43" y="5445"/>
                  </a:cubicBezTo>
                  <a:cubicBezTo>
                    <a:pt x="42" y="6393"/>
                    <a:pt x="35" y="7343"/>
                    <a:pt x="38" y="8291"/>
                  </a:cubicBezTo>
                  <a:cubicBezTo>
                    <a:pt x="37" y="8348"/>
                    <a:pt x="61" y="8401"/>
                    <a:pt x="106" y="8437"/>
                  </a:cubicBezTo>
                  <a:lnTo>
                    <a:pt x="106" y="8451"/>
                  </a:lnTo>
                  <a:cubicBezTo>
                    <a:pt x="99" y="8568"/>
                    <a:pt x="187" y="8625"/>
                    <a:pt x="278" y="8625"/>
                  </a:cubicBezTo>
                  <a:cubicBezTo>
                    <a:pt x="281" y="8625"/>
                    <a:pt x="283" y="8625"/>
                    <a:pt x="286" y="8625"/>
                  </a:cubicBezTo>
                  <a:cubicBezTo>
                    <a:pt x="289" y="8625"/>
                    <a:pt x="293" y="8624"/>
                    <a:pt x="296" y="8624"/>
                  </a:cubicBezTo>
                  <a:cubicBezTo>
                    <a:pt x="627" y="8769"/>
                    <a:pt x="1036" y="8810"/>
                    <a:pt x="1457" y="8810"/>
                  </a:cubicBezTo>
                  <a:cubicBezTo>
                    <a:pt x="1987" y="8810"/>
                    <a:pt x="2537" y="8745"/>
                    <a:pt x="2980" y="8743"/>
                  </a:cubicBezTo>
                  <a:cubicBezTo>
                    <a:pt x="2986" y="8743"/>
                    <a:pt x="2992" y="8743"/>
                    <a:pt x="2999" y="8743"/>
                  </a:cubicBezTo>
                  <a:cubicBezTo>
                    <a:pt x="3452" y="8743"/>
                    <a:pt x="3998" y="8809"/>
                    <a:pt x="4522" y="8809"/>
                  </a:cubicBezTo>
                  <a:cubicBezTo>
                    <a:pt x="4911" y="8809"/>
                    <a:pt x="5287" y="8773"/>
                    <a:pt x="5604" y="8647"/>
                  </a:cubicBezTo>
                  <a:cubicBezTo>
                    <a:pt x="5622" y="8653"/>
                    <a:pt x="5640" y="8655"/>
                    <a:pt x="5658" y="8655"/>
                  </a:cubicBezTo>
                  <a:cubicBezTo>
                    <a:pt x="5742" y="8655"/>
                    <a:pt x="5821" y="8602"/>
                    <a:pt x="5821" y="8507"/>
                  </a:cubicBezTo>
                  <a:cubicBezTo>
                    <a:pt x="5821" y="8506"/>
                    <a:pt x="5822" y="8504"/>
                    <a:pt x="5822" y="8502"/>
                  </a:cubicBezTo>
                  <a:cubicBezTo>
                    <a:pt x="5914" y="7608"/>
                    <a:pt x="5850" y="6681"/>
                    <a:pt x="5849" y="5783"/>
                  </a:cubicBezTo>
                  <a:cubicBezTo>
                    <a:pt x="5847" y="5046"/>
                    <a:pt x="5967" y="3990"/>
                    <a:pt x="5801" y="3186"/>
                  </a:cubicBezTo>
                  <a:cubicBezTo>
                    <a:pt x="5831" y="3077"/>
                    <a:pt x="5854" y="2968"/>
                    <a:pt x="5865" y="2858"/>
                  </a:cubicBezTo>
                  <a:cubicBezTo>
                    <a:pt x="5865" y="2851"/>
                    <a:pt x="5868" y="2846"/>
                    <a:pt x="5870" y="2841"/>
                  </a:cubicBezTo>
                  <a:cubicBezTo>
                    <a:pt x="5872" y="2823"/>
                    <a:pt x="5873" y="2805"/>
                    <a:pt x="5875" y="2789"/>
                  </a:cubicBezTo>
                  <a:cubicBezTo>
                    <a:pt x="5887" y="2666"/>
                    <a:pt x="5800" y="2607"/>
                    <a:pt x="5707" y="2607"/>
                  </a:cubicBezTo>
                  <a:cubicBezTo>
                    <a:pt x="5656" y="2607"/>
                    <a:pt x="5604" y="2625"/>
                    <a:pt x="5563" y="2659"/>
                  </a:cubicBezTo>
                  <a:cubicBezTo>
                    <a:pt x="5194" y="2653"/>
                    <a:pt x="4745" y="2495"/>
                    <a:pt x="4384" y="2466"/>
                  </a:cubicBezTo>
                  <a:cubicBezTo>
                    <a:pt x="4298" y="2458"/>
                    <a:pt x="4213" y="2454"/>
                    <a:pt x="4127" y="2454"/>
                  </a:cubicBezTo>
                  <a:cubicBezTo>
                    <a:pt x="3855" y="2454"/>
                    <a:pt x="3583" y="2494"/>
                    <a:pt x="3321" y="2572"/>
                  </a:cubicBezTo>
                  <a:cubicBezTo>
                    <a:pt x="3358" y="2311"/>
                    <a:pt x="3444" y="2069"/>
                    <a:pt x="3664" y="1898"/>
                  </a:cubicBezTo>
                  <a:cubicBezTo>
                    <a:pt x="3721" y="1852"/>
                    <a:pt x="3803" y="1757"/>
                    <a:pt x="3834" y="1678"/>
                  </a:cubicBezTo>
                  <a:cubicBezTo>
                    <a:pt x="3947" y="1385"/>
                    <a:pt x="3974" y="1053"/>
                    <a:pt x="3816" y="763"/>
                  </a:cubicBezTo>
                  <a:cubicBezTo>
                    <a:pt x="3524" y="231"/>
                    <a:pt x="3109" y="1"/>
                    <a:pt x="2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5" name="Google Shape;4285;p9"/>
            <p:cNvSpPr/>
            <p:nvPr/>
          </p:nvSpPr>
          <p:spPr>
            <a:xfrm>
              <a:off x="2795750" y="2611075"/>
              <a:ext cx="53250" cy="82500"/>
            </a:xfrm>
            <a:custGeom>
              <a:avLst/>
              <a:gdLst/>
              <a:ahLst/>
              <a:cxnLst/>
              <a:rect l="l" t="t" r="r" b="b"/>
              <a:pathLst>
                <a:path w="2130" h="3300" extrusionOk="0">
                  <a:moveTo>
                    <a:pt x="293" y="1"/>
                  </a:moveTo>
                  <a:cubicBezTo>
                    <a:pt x="151" y="1"/>
                    <a:pt x="1" y="117"/>
                    <a:pt x="16" y="270"/>
                  </a:cubicBezTo>
                  <a:cubicBezTo>
                    <a:pt x="82" y="910"/>
                    <a:pt x="126" y="1553"/>
                    <a:pt x="187" y="2193"/>
                  </a:cubicBezTo>
                  <a:cubicBezTo>
                    <a:pt x="213" y="2493"/>
                    <a:pt x="193" y="3158"/>
                    <a:pt x="517" y="3294"/>
                  </a:cubicBezTo>
                  <a:cubicBezTo>
                    <a:pt x="525" y="3298"/>
                    <a:pt x="533" y="3300"/>
                    <a:pt x="542" y="3300"/>
                  </a:cubicBezTo>
                  <a:cubicBezTo>
                    <a:pt x="553" y="3300"/>
                    <a:pt x="564" y="3296"/>
                    <a:pt x="574" y="3287"/>
                  </a:cubicBezTo>
                  <a:cubicBezTo>
                    <a:pt x="822" y="3067"/>
                    <a:pt x="664" y="2483"/>
                    <a:pt x="650" y="2193"/>
                  </a:cubicBezTo>
                  <a:cubicBezTo>
                    <a:pt x="641" y="2057"/>
                    <a:pt x="636" y="1919"/>
                    <a:pt x="628" y="1783"/>
                  </a:cubicBezTo>
                  <a:lnTo>
                    <a:pt x="628" y="1783"/>
                  </a:lnTo>
                  <a:cubicBezTo>
                    <a:pt x="856" y="1905"/>
                    <a:pt x="1153" y="1937"/>
                    <a:pt x="1442" y="1937"/>
                  </a:cubicBezTo>
                  <a:cubicBezTo>
                    <a:pt x="1666" y="1937"/>
                    <a:pt x="1885" y="1918"/>
                    <a:pt x="2064" y="1906"/>
                  </a:cubicBezTo>
                  <a:cubicBezTo>
                    <a:pt x="2111" y="1904"/>
                    <a:pt x="2128" y="1842"/>
                    <a:pt x="2088" y="1817"/>
                  </a:cubicBezTo>
                  <a:cubicBezTo>
                    <a:pt x="1726" y="1579"/>
                    <a:pt x="1136" y="1444"/>
                    <a:pt x="676" y="1444"/>
                  </a:cubicBezTo>
                  <a:cubicBezTo>
                    <a:pt x="655" y="1444"/>
                    <a:pt x="634" y="1444"/>
                    <a:pt x="613" y="1445"/>
                  </a:cubicBezTo>
                  <a:cubicBezTo>
                    <a:pt x="600" y="1181"/>
                    <a:pt x="587" y="917"/>
                    <a:pt x="576" y="654"/>
                  </a:cubicBezTo>
                  <a:lnTo>
                    <a:pt x="576" y="654"/>
                  </a:lnTo>
                  <a:cubicBezTo>
                    <a:pt x="898" y="759"/>
                    <a:pt x="1231" y="845"/>
                    <a:pt x="1563" y="845"/>
                  </a:cubicBezTo>
                  <a:cubicBezTo>
                    <a:pt x="1736" y="845"/>
                    <a:pt x="1909" y="821"/>
                    <a:pt x="2078" y="764"/>
                  </a:cubicBezTo>
                  <a:cubicBezTo>
                    <a:pt x="2116" y="754"/>
                    <a:pt x="2129" y="707"/>
                    <a:pt x="2101" y="677"/>
                  </a:cubicBezTo>
                  <a:cubicBezTo>
                    <a:pt x="1635" y="239"/>
                    <a:pt x="953" y="177"/>
                    <a:pt x="359" y="10"/>
                  </a:cubicBezTo>
                  <a:cubicBezTo>
                    <a:pt x="338" y="4"/>
                    <a:pt x="316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6" name="Google Shape;4286;p9"/>
            <p:cNvSpPr/>
            <p:nvPr/>
          </p:nvSpPr>
          <p:spPr>
            <a:xfrm>
              <a:off x="2856425" y="2671775"/>
              <a:ext cx="28125" cy="47250"/>
            </a:xfrm>
            <a:custGeom>
              <a:avLst/>
              <a:gdLst/>
              <a:ahLst/>
              <a:cxnLst/>
              <a:rect l="l" t="t" r="r" b="b"/>
              <a:pathLst>
                <a:path w="1125" h="1890" extrusionOk="0">
                  <a:moveTo>
                    <a:pt x="639" y="0"/>
                  </a:moveTo>
                  <a:cubicBezTo>
                    <a:pt x="581" y="0"/>
                    <a:pt x="523" y="23"/>
                    <a:pt x="475" y="77"/>
                  </a:cubicBezTo>
                  <a:cubicBezTo>
                    <a:pt x="270" y="303"/>
                    <a:pt x="1" y="488"/>
                    <a:pt x="17" y="826"/>
                  </a:cubicBezTo>
                  <a:cubicBezTo>
                    <a:pt x="17" y="865"/>
                    <a:pt x="48" y="892"/>
                    <a:pt x="83" y="892"/>
                  </a:cubicBezTo>
                  <a:cubicBezTo>
                    <a:pt x="94" y="892"/>
                    <a:pt x="105" y="890"/>
                    <a:pt x="116" y="884"/>
                  </a:cubicBezTo>
                  <a:cubicBezTo>
                    <a:pt x="229" y="821"/>
                    <a:pt x="334" y="739"/>
                    <a:pt x="440" y="662"/>
                  </a:cubicBezTo>
                  <a:cubicBezTo>
                    <a:pt x="450" y="784"/>
                    <a:pt x="460" y="905"/>
                    <a:pt x="473" y="1025"/>
                  </a:cubicBezTo>
                  <a:cubicBezTo>
                    <a:pt x="504" y="1305"/>
                    <a:pt x="608" y="1581"/>
                    <a:pt x="672" y="1855"/>
                  </a:cubicBezTo>
                  <a:cubicBezTo>
                    <a:pt x="678" y="1878"/>
                    <a:pt x="698" y="1889"/>
                    <a:pt x="717" y="1889"/>
                  </a:cubicBezTo>
                  <a:cubicBezTo>
                    <a:pt x="736" y="1889"/>
                    <a:pt x="756" y="1878"/>
                    <a:pt x="764" y="1855"/>
                  </a:cubicBezTo>
                  <a:cubicBezTo>
                    <a:pt x="903" y="1284"/>
                    <a:pt x="1124" y="779"/>
                    <a:pt x="898" y="188"/>
                  </a:cubicBezTo>
                  <a:cubicBezTo>
                    <a:pt x="856" y="80"/>
                    <a:pt x="748" y="0"/>
                    <a:pt x="6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7" name="Google Shape;4287;p9"/>
            <p:cNvSpPr/>
            <p:nvPr/>
          </p:nvSpPr>
          <p:spPr>
            <a:xfrm>
              <a:off x="1721675" y="2643325"/>
              <a:ext cx="52600" cy="78875"/>
            </a:xfrm>
            <a:custGeom>
              <a:avLst/>
              <a:gdLst/>
              <a:ahLst/>
              <a:cxnLst/>
              <a:rect l="l" t="t" r="r" b="b"/>
              <a:pathLst>
                <a:path w="2104" h="3155" extrusionOk="0">
                  <a:moveTo>
                    <a:pt x="896" y="0"/>
                  </a:moveTo>
                  <a:cubicBezTo>
                    <a:pt x="661" y="0"/>
                    <a:pt x="423" y="30"/>
                    <a:pt x="197" y="73"/>
                  </a:cubicBezTo>
                  <a:cubicBezTo>
                    <a:pt x="54" y="99"/>
                    <a:pt x="0" y="255"/>
                    <a:pt x="23" y="380"/>
                  </a:cubicBezTo>
                  <a:cubicBezTo>
                    <a:pt x="118" y="916"/>
                    <a:pt x="166" y="1454"/>
                    <a:pt x="204" y="1997"/>
                  </a:cubicBezTo>
                  <a:cubicBezTo>
                    <a:pt x="227" y="2333"/>
                    <a:pt x="166" y="2881"/>
                    <a:pt x="420" y="3140"/>
                  </a:cubicBezTo>
                  <a:cubicBezTo>
                    <a:pt x="430" y="3150"/>
                    <a:pt x="442" y="3154"/>
                    <a:pt x="454" y="3154"/>
                  </a:cubicBezTo>
                  <a:cubicBezTo>
                    <a:pt x="467" y="3154"/>
                    <a:pt x="478" y="3150"/>
                    <a:pt x="487" y="3140"/>
                  </a:cubicBezTo>
                  <a:cubicBezTo>
                    <a:pt x="748" y="2871"/>
                    <a:pt x="650" y="2338"/>
                    <a:pt x="642" y="1997"/>
                  </a:cubicBezTo>
                  <a:cubicBezTo>
                    <a:pt x="638" y="1899"/>
                    <a:pt x="630" y="1802"/>
                    <a:pt x="625" y="1703"/>
                  </a:cubicBezTo>
                  <a:lnTo>
                    <a:pt x="625" y="1703"/>
                  </a:lnTo>
                  <a:cubicBezTo>
                    <a:pt x="786" y="1795"/>
                    <a:pt x="985" y="1823"/>
                    <a:pt x="1191" y="1823"/>
                  </a:cubicBezTo>
                  <a:cubicBezTo>
                    <a:pt x="1468" y="1823"/>
                    <a:pt x="1757" y="1772"/>
                    <a:pt x="1979" y="1753"/>
                  </a:cubicBezTo>
                  <a:cubicBezTo>
                    <a:pt x="2028" y="1753"/>
                    <a:pt x="2038" y="1684"/>
                    <a:pt x="1990" y="1669"/>
                  </a:cubicBezTo>
                  <a:cubicBezTo>
                    <a:pt x="1724" y="1572"/>
                    <a:pt x="1470" y="1480"/>
                    <a:pt x="1188" y="1448"/>
                  </a:cubicBezTo>
                  <a:cubicBezTo>
                    <a:pt x="996" y="1425"/>
                    <a:pt x="802" y="1416"/>
                    <a:pt x="611" y="1400"/>
                  </a:cubicBezTo>
                  <a:cubicBezTo>
                    <a:pt x="591" y="1111"/>
                    <a:pt x="566" y="823"/>
                    <a:pt x="537" y="534"/>
                  </a:cubicBezTo>
                  <a:cubicBezTo>
                    <a:pt x="578" y="532"/>
                    <a:pt x="619" y="531"/>
                    <a:pt x="661" y="531"/>
                  </a:cubicBezTo>
                  <a:cubicBezTo>
                    <a:pt x="939" y="531"/>
                    <a:pt x="1214" y="570"/>
                    <a:pt x="1488" y="570"/>
                  </a:cubicBezTo>
                  <a:cubicBezTo>
                    <a:pt x="1678" y="570"/>
                    <a:pt x="1867" y="551"/>
                    <a:pt x="2056" y="488"/>
                  </a:cubicBezTo>
                  <a:cubicBezTo>
                    <a:pt x="2090" y="478"/>
                    <a:pt x="2103" y="432"/>
                    <a:pt x="2077" y="406"/>
                  </a:cubicBezTo>
                  <a:cubicBezTo>
                    <a:pt x="1753" y="101"/>
                    <a:pt x="1329" y="0"/>
                    <a:pt x="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8" name="Google Shape;4288;p9"/>
            <p:cNvSpPr/>
            <p:nvPr/>
          </p:nvSpPr>
          <p:spPr>
            <a:xfrm>
              <a:off x="1774950" y="2707775"/>
              <a:ext cx="34625" cy="51800"/>
            </a:xfrm>
            <a:custGeom>
              <a:avLst/>
              <a:gdLst/>
              <a:ahLst/>
              <a:cxnLst/>
              <a:rect l="l" t="t" r="r" b="b"/>
              <a:pathLst>
                <a:path w="1385" h="2072" extrusionOk="0">
                  <a:moveTo>
                    <a:pt x="432" y="0"/>
                  </a:moveTo>
                  <a:cubicBezTo>
                    <a:pt x="260" y="0"/>
                    <a:pt x="83" y="82"/>
                    <a:pt x="20" y="228"/>
                  </a:cubicBezTo>
                  <a:cubicBezTo>
                    <a:pt x="5" y="264"/>
                    <a:pt x="0" y="313"/>
                    <a:pt x="35" y="341"/>
                  </a:cubicBezTo>
                  <a:cubicBezTo>
                    <a:pt x="133" y="423"/>
                    <a:pt x="233" y="431"/>
                    <a:pt x="351" y="441"/>
                  </a:cubicBezTo>
                  <a:cubicBezTo>
                    <a:pt x="335" y="499"/>
                    <a:pt x="313" y="553"/>
                    <a:pt x="291" y="607"/>
                  </a:cubicBezTo>
                  <a:cubicBezTo>
                    <a:pt x="163" y="902"/>
                    <a:pt x="126" y="1105"/>
                    <a:pt x="135" y="1424"/>
                  </a:cubicBezTo>
                  <a:cubicBezTo>
                    <a:pt x="147" y="1914"/>
                    <a:pt x="440" y="2072"/>
                    <a:pt x="804" y="2072"/>
                  </a:cubicBezTo>
                  <a:cubicBezTo>
                    <a:pt x="970" y="2072"/>
                    <a:pt x="1150" y="2039"/>
                    <a:pt x="1326" y="1990"/>
                  </a:cubicBezTo>
                  <a:cubicBezTo>
                    <a:pt x="1385" y="1973"/>
                    <a:pt x="1385" y="1903"/>
                    <a:pt x="1340" y="1870"/>
                  </a:cubicBezTo>
                  <a:cubicBezTo>
                    <a:pt x="1206" y="1765"/>
                    <a:pt x="1047" y="1632"/>
                    <a:pt x="881" y="1578"/>
                  </a:cubicBezTo>
                  <a:cubicBezTo>
                    <a:pt x="846" y="1567"/>
                    <a:pt x="708" y="1514"/>
                    <a:pt x="670" y="1514"/>
                  </a:cubicBezTo>
                  <a:cubicBezTo>
                    <a:pt x="662" y="1514"/>
                    <a:pt x="658" y="1517"/>
                    <a:pt x="663" y="1524"/>
                  </a:cubicBezTo>
                  <a:cubicBezTo>
                    <a:pt x="520" y="1329"/>
                    <a:pt x="615" y="1038"/>
                    <a:pt x="697" y="845"/>
                  </a:cubicBezTo>
                  <a:cubicBezTo>
                    <a:pt x="789" y="626"/>
                    <a:pt x="924" y="348"/>
                    <a:pt x="751" y="134"/>
                  </a:cubicBezTo>
                  <a:cubicBezTo>
                    <a:pt x="678" y="43"/>
                    <a:pt x="557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89" name="Google Shape;4289;p9"/>
            <p:cNvSpPr/>
            <p:nvPr/>
          </p:nvSpPr>
          <p:spPr>
            <a:xfrm>
              <a:off x="2012525" y="2169700"/>
              <a:ext cx="86675" cy="143050"/>
            </a:xfrm>
            <a:custGeom>
              <a:avLst/>
              <a:gdLst/>
              <a:ahLst/>
              <a:cxnLst/>
              <a:rect l="l" t="t" r="r" b="b"/>
              <a:pathLst>
                <a:path w="3467" h="5722" extrusionOk="0">
                  <a:moveTo>
                    <a:pt x="1490" y="0"/>
                  </a:moveTo>
                  <a:cubicBezTo>
                    <a:pt x="1081" y="0"/>
                    <a:pt x="665" y="45"/>
                    <a:pt x="227" y="135"/>
                  </a:cubicBezTo>
                  <a:cubicBezTo>
                    <a:pt x="61" y="170"/>
                    <a:pt x="0" y="345"/>
                    <a:pt x="25" y="491"/>
                  </a:cubicBezTo>
                  <a:cubicBezTo>
                    <a:pt x="177" y="1392"/>
                    <a:pt x="323" y="2292"/>
                    <a:pt x="417" y="3201"/>
                  </a:cubicBezTo>
                  <a:cubicBezTo>
                    <a:pt x="502" y="4016"/>
                    <a:pt x="425" y="4841"/>
                    <a:pt x="520" y="5652"/>
                  </a:cubicBezTo>
                  <a:cubicBezTo>
                    <a:pt x="524" y="5692"/>
                    <a:pt x="559" y="5721"/>
                    <a:pt x="593" y="5721"/>
                  </a:cubicBezTo>
                  <a:cubicBezTo>
                    <a:pt x="614" y="5721"/>
                    <a:pt x="634" y="5711"/>
                    <a:pt x="648" y="5686"/>
                  </a:cubicBezTo>
                  <a:cubicBezTo>
                    <a:pt x="1063" y="4958"/>
                    <a:pt x="973" y="4006"/>
                    <a:pt x="929" y="3201"/>
                  </a:cubicBezTo>
                  <a:cubicBezTo>
                    <a:pt x="929" y="3185"/>
                    <a:pt x="925" y="3168"/>
                    <a:pt x="924" y="3150"/>
                  </a:cubicBezTo>
                  <a:lnTo>
                    <a:pt x="924" y="3150"/>
                  </a:lnTo>
                  <a:cubicBezTo>
                    <a:pt x="972" y="3157"/>
                    <a:pt x="1022" y="3160"/>
                    <a:pt x="1073" y="3160"/>
                  </a:cubicBezTo>
                  <a:cubicBezTo>
                    <a:pt x="1337" y="3160"/>
                    <a:pt x="1622" y="3077"/>
                    <a:pt x="1855" y="3047"/>
                  </a:cubicBezTo>
                  <a:cubicBezTo>
                    <a:pt x="2418" y="2973"/>
                    <a:pt x="2882" y="2920"/>
                    <a:pt x="3412" y="2704"/>
                  </a:cubicBezTo>
                  <a:cubicBezTo>
                    <a:pt x="3458" y="2686"/>
                    <a:pt x="3466" y="2617"/>
                    <a:pt x="3412" y="2601"/>
                  </a:cubicBezTo>
                  <a:cubicBezTo>
                    <a:pt x="3074" y="2504"/>
                    <a:pt x="2771" y="2455"/>
                    <a:pt x="2451" y="2455"/>
                  </a:cubicBezTo>
                  <a:cubicBezTo>
                    <a:pt x="2293" y="2455"/>
                    <a:pt x="2130" y="2467"/>
                    <a:pt x="1957" y="2491"/>
                  </a:cubicBezTo>
                  <a:cubicBezTo>
                    <a:pt x="1650" y="2532"/>
                    <a:pt x="1186" y="2558"/>
                    <a:pt x="896" y="2756"/>
                  </a:cubicBezTo>
                  <a:cubicBezTo>
                    <a:pt x="837" y="2053"/>
                    <a:pt x="737" y="1351"/>
                    <a:pt x="630" y="652"/>
                  </a:cubicBezTo>
                  <a:cubicBezTo>
                    <a:pt x="1499" y="499"/>
                    <a:pt x="2489" y="430"/>
                    <a:pt x="3352" y="424"/>
                  </a:cubicBezTo>
                  <a:cubicBezTo>
                    <a:pt x="3419" y="424"/>
                    <a:pt x="3429" y="330"/>
                    <a:pt x="3366" y="311"/>
                  </a:cubicBezTo>
                  <a:cubicBezTo>
                    <a:pt x="2723" y="104"/>
                    <a:pt x="2115" y="0"/>
                    <a:pt x="1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0" name="Google Shape;4290;p9"/>
            <p:cNvSpPr/>
            <p:nvPr/>
          </p:nvSpPr>
          <p:spPr>
            <a:xfrm>
              <a:off x="2092150" y="2264350"/>
              <a:ext cx="30825" cy="63775"/>
            </a:xfrm>
            <a:custGeom>
              <a:avLst/>
              <a:gdLst/>
              <a:ahLst/>
              <a:cxnLst/>
              <a:rect l="l" t="t" r="r" b="b"/>
              <a:pathLst>
                <a:path w="1233" h="2551" extrusionOk="0">
                  <a:moveTo>
                    <a:pt x="981" y="0"/>
                  </a:moveTo>
                  <a:cubicBezTo>
                    <a:pt x="916" y="0"/>
                    <a:pt x="848" y="22"/>
                    <a:pt x="793" y="66"/>
                  </a:cubicBezTo>
                  <a:cubicBezTo>
                    <a:pt x="532" y="278"/>
                    <a:pt x="204" y="475"/>
                    <a:pt x="37" y="772"/>
                  </a:cubicBezTo>
                  <a:cubicBezTo>
                    <a:pt x="1" y="834"/>
                    <a:pt x="45" y="913"/>
                    <a:pt x="117" y="913"/>
                  </a:cubicBezTo>
                  <a:cubicBezTo>
                    <a:pt x="124" y="913"/>
                    <a:pt x="132" y="913"/>
                    <a:pt x="139" y="913"/>
                  </a:cubicBezTo>
                  <a:cubicBezTo>
                    <a:pt x="316" y="913"/>
                    <a:pt x="464" y="835"/>
                    <a:pt x="608" y="744"/>
                  </a:cubicBezTo>
                  <a:lnTo>
                    <a:pt x="608" y="744"/>
                  </a:lnTo>
                  <a:cubicBezTo>
                    <a:pt x="578" y="916"/>
                    <a:pt x="554" y="1090"/>
                    <a:pt x="531" y="1262"/>
                  </a:cubicBezTo>
                  <a:cubicBezTo>
                    <a:pt x="467" y="1751"/>
                    <a:pt x="498" y="2053"/>
                    <a:pt x="673" y="2504"/>
                  </a:cubicBezTo>
                  <a:cubicBezTo>
                    <a:pt x="686" y="2535"/>
                    <a:pt x="711" y="2550"/>
                    <a:pt x="736" y="2550"/>
                  </a:cubicBezTo>
                  <a:cubicBezTo>
                    <a:pt x="762" y="2550"/>
                    <a:pt x="787" y="2534"/>
                    <a:pt x="800" y="2504"/>
                  </a:cubicBezTo>
                  <a:cubicBezTo>
                    <a:pt x="956" y="2135"/>
                    <a:pt x="1062" y="1838"/>
                    <a:pt x="1111" y="1436"/>
                  </a:cubicBezTo>
                  <a:cubicBezTo>
                    <a:pt x="1159" y="1041"/>
                    <a:pt x="1228" y="647"/>
                    <a:pt x="1231" y="248"/>
                  </a:cubicBezTo>
                  <a:cubicBezTo>
                    <a:pt x="1232" y="86"/>
                    <a:pt x="1111" y="0"/>
                    <a:pt x="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1" name="Google Shape;4291;p9"/>
            <p:cNvSpPr/>
            <p:nvPr/>
          </p:nvSpPr>
          <p:spPr>
            <a:xfrm>
              <a:off x="2159900" y="2182925"/>
              <a:ext cx="100750" cy="125825"/>
            </a:xfrm>
            <a:custGeom>
              <a:avLst/>
              <a:gdLst/>
              <a:ahLst/>
              <a:cxnLst/>
              <a:rect l="l" t="t" r="r" b="b"/>
              <a:pathLst>
                <a:path w="4030" h="5033" extrusionOk="0">
                  <a:moveTo>
                    <a:pt x="3265" y="1"/>
                  </a:moveTo>
                  <a:cubicBezTo>
                    <a:pt x="3256" y="1"/>
                    <a:pt x="3246" y="5"/>
                    <a:pt x="3241" y="15"/>
                  </a:cubicBezTo>
                  <a:cubicBezTo>
                    <a:pt x="2955" y="510"/>
                    <a:pt x="2740" y="1050"/>
                    <a:pt x="2520" y="1586"/>
                  </a:cubicBezTo>
                  <a:cubicBezTo>
                    <a:pt x="2201" y="1599"/>
                    <a:pt x="1889" y="1637"/>
                    <a:pt x="1700" y="1642"/>
                  </a:cubicBezTo>
                  <a:cubicBezTo>
                    <a:pt x="1544" y="1645"/>
                    <a:pt x="1" y="1689"/>
                    <a:pt x="176" y="2004"/>
                  </a:cubicBezTo>
                  <a:cubicBezTo>
                    <a:pt x="254" y="2144"/>
                    <a:pt x="505" y="2183"/>
                    <a:pt x="787" y="2183"/>
                  </a:cubicBezTo>
                  <a:cubicBezTo>
                    <a:pt x="1129" y="2183"/>
                    <a:pt x="1518" y="2126"/>
                    <a:pt x="1696" y="2126"/>
                  </a:cubicBezTo>
                  <a:cubicBezTo>
                    <a:pt x="1698" y="2126"/>
                    <a:pt x="1699" y="2126"/>
                    <a:pt x="1700" y="2126"/>
                  </a:cubicBezTo>
                  <a:cubicBezTo>
                    <a:pt x="1895" y="2126"/>
                    <a:pt x="2092" y="2127"/>
                    <a:pt x="2288" y="2127"/>
                  </a:cubicBezTo>
                  <a:cubicBezTo>
                    <a:pt x="2235" y="2247"/>
                    <a:pt x="2186" y="2369"/>
                    <a:pt x="2130" y="2487"/>
                  </a:cubicBezTo>
                  <a:cubicBezTo>
                    <a:pt x="2081" y="2587"/>
                    <a:pt x="2030" y="2688"/>
                    <a:pt x="1976" y="2790"/>
                  </a:cubicBezTo>
                  <a:cubicBezTo>
                    <a:pt x="1811" y="2789"/>
                    <a:pt x="1641" y="2784"/>
                    <a:pt x="1472" y="2784"/>
                  </a:cubicBezTo>
                  <a:cubicBezTo>
                    <a:pt x="1111" y="2784"/>
                    <a:pt x="752" y="2806"/>
                    <a:pt x="442" y="2936"/>
                  </a:cubicBezTo>
                  <a:cubicBezTo>
                    <a:pt x="404" y="2948"/>
                    <a:pt x="398" y="3000"/>
                    <a:pt x="431" y="3021"/>
                  </a:cubicBezTo>
                  <a:cubicBezTo>
                    <a:pt x="770" y="3251"/>
                    <a:pt x="1248" y="3300"/>
                    <a:pt x="1702" y="3302"/>
                  </a:cubicBezTo>
                  <a:cubicBezTo>
                    <a:pt x="1431" y="3812"/>
                    <a:pt x="1175" y="4342"/>
                    <a:pt x="1118" y="4887"/>
                  </a:cubicBezTo>
                  <a:cubicBezTo>
                    <a:pt x="1109" y="4971"/>
                    <a:pt x="1192" y="5032"/>
                    <a:pt x="1270" y="5032"/>
                  </a:cubicBezTo>
                  <a:cubicBezTo>
                    <a:pt x="1307" y="5032"/>
                    <a:pt x="1342" y="5019"/>
                    <a:pt x="1367" y="4988"/>
                  </a:cubicBezTo>
                  <a:cubicBezTo>
                    <a:pt x="1750" y="4519"/>
                    <a:pt x="2010" y="3899"/>
                    <a:pt x="2248" y="3289"/>
                  </a:cubicBezTo>
                  <a:lnTo>
                    <a:pt x="2396" y="3284"/>
                  </a:lnTo>
                  <a:cubicBezTo>
                    <a:pt x="2798" y="3269"/>
                    <a:pt x="3925" y="3304"/>
                    <a:pt x="4015" y="2779"/>
                  </a:cubicBezTo>
                  <a:cubicBezTo>
                    <a:pt x="4030" y="2720"/>
                    <a:pt x="4005" y="2657"/>
                    <a:pt x="3953" y="2624"/>
                  </a:cubicBezTo>
                  <a:cubicBezTo>
                    <a:pt x="3875" y="2572"/>
                    <a:pt x="3815" y="2552"/>
                    <a:pt x="3751" y="2552"/>
                  </a:cubicBezTo>
                  <a:cubicBezTo>
                    <a:pt x="3691" y="2552"/>
                    <a:pt x="3629" y="2569"/>
                    <a:pt x="3546" y="2593"/>
                  </a:cubicBezTo>
                  <a:cubicBezTo>
                    <a:pt x="3188" y="2697"/>
                    <a:pt x="2821" y="2744"/>
                    <a:pt x="2450" y="2775"/>
                  </a:cubicBezTo>
                  <a:cubicBezTo>
                    <a:pt x="2502" y="2644"/>
                    <a:pt x="2553" y="2515"/>
                    <a:pt x="2607" y="2390"/>
                  </a:cubicBezTo>
                  <a:cubicBezTo>
                    <a:pt x="2644" y="2305"/>
                    <a:pt x="2681" y="2218"/>
                    <a:pt x="2721" y="2131"/>
                  </a:cubicBezTo>
                  <a:lnTo>
                    <a:pt x="2724" y="2131"/>
                  </a:lnTo>
                  <a:cubicBezTo>
                    <a:pt x="2873" y="2133"/>
                    <a:pt x="3071" y="2179"/>
                    <a:pt x="3243" y="2179"/>
                  </a:cubicBezTo>
                  <a:cubicBezTo>
                    <a:pt x="3312" y="2179"/>
                    <a:pt x="3376" y="2172"/>
                    <a:pt x="3433" y="2152"/>
                  </a:cubicBezTo>
                  <a:cubicBezTo>
                    <a:pt x="3552" y="2111"/>
                    <a:pt x="3651" y="1955"/>
                    <a:pt x="3562" y="1834"/>
                  </a:cubicBezTo>
                  <a:cubicBezTo>
                    <a:pt x="3447" y="1680"/>
                    <a:pt x="3214" y="1614"/>
                    <a:pt x="2947" y="1591"/>
                  </a:cubicBezTo>
                  <a:cubicBezTo>
                    <a:pt x="3149" y="1086"/>
                    <a:pt x="3310" y="556"/>
                    <a:pt x="3293" y="29"/>
                  </a:cubicBezTo>
                  <a:cubicBezTo>
                    <a:pt x="3293" y="11"/>
                    <a:pt x="3279" y="1"/>
                    <a:pt x="3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2" name="Google Shape;4292;p9"/>
            <p:cNvSpPr/>
            <p:nvPr/>
          </p:nvSpPr>
          <p:spPr>
            <a:xfrm>
              <a:off x="2297325" y="2163250"/>
              <a:ext cx="77250" cy="129925"/>
            </a:xfrm>
            <a:custGeom>
              <a:avLst/>
              <a:gdLst/>
              <a:ahLst/>
              <a:cxnLst/>
              <a:rect l="l" t="t" r="r" b="b"/>
              <a:pathLst>
                <a:path w="3090" h="5197" extrusionOk="0">
                  <a:moveTo>
                    <a:pt x="1145" y="1"/>
                  </a:moveTo>
                  <a:cubicBezTo>
                    <a:pt x="841" y="1"/>
                    <a:pt x="540" y="16"/>
                    <a:pt x="244" y="49"/>
                  </a:cubicBezTo>
                  <a:cubicBezTo>
                    <a:pt x="114" y="63"/>
                    <a:pt x="1" y="149"/>
                    <a:pt x="3" y="291"/>
                  </a:cubicBezTo>
                  <a:cubicBezTo>
                    <a:pt x="11" y="1179"/>
                    <a:pt x="75" y="2065"/>
                    <a:pt x="94" y="2952"/>
                  </a:cubicBezTo>
                  <a:cubicBezTo>
                    <a:pt x="103" y="3411"/>
                    <a:pt x="103" y="3869"/>
                    <a:pt x="86" y="4328"/>
                  </a:cubicBezTo>
                  <a:cubicBezTo>
                    <a:pt x="80" y="4520"/>
                    <a:pt x="140" y="4952"/>
                    <a:pt x="60" y="5124"/>
                  </a:cubicBezTo>
                  <a:cubicBezTo>
                    <a:pt x="45" y="5156"/>
                    <a:pt x="66" y="5197"/>
                    <a:pt x="100" y="5197"/>
                  </a:cubicBezTo>
                  <a:cubicBezTo>
                    <a:pt x="104" y="5197"/>
                    <a:pt x="109" y="5196"/>
                    <a:pt x="114" y="5195"/>
                  </a:cubicBezTo>
                  <a:cubicBezTo>
                    <a:pt x="664" y="5026"/>
                    <a:pt x="560" y="4023"/>
                    <a:pt x="570" y="3582"/>
                  </a:cubicBezTo>
                  <a:cubicBezTo>
                    <a:pt x="580" y="3172"/>
                    <a:pt x="570" y="2762"/>
                    <a:pt x="557" y="2352"/>
                  </a:cubicBezTo>
                  <a:lnTo>
                    <a:pt x="557" y="2352"/>
                  </a:lnTo>
                  <a:cubicBezTo>
                    <a:pt x="740" y="2414"/>
                    <a:pt x="948" y="2424"/>
                    <a:pt x="1145" y="2424"/>
                  </a:cubicBezTo>
                  <a:cubicBezTo>
                    <a:pt x="1236" y="2424"/>
                    <a:pt x="1325" y="2422"/>
                    <a:pt x="1407" y="2422"/>
                  </a:cubicBezTo>
                  <a:cubicBezTo>
                    <a:pt x="1945" y="2419"/>
                    <a:pt x="2416" y="2303"/>
                    <a:pt x="2927" y="2161"/>
                  </a:cubicBezTo>
                  <a:cubicBezTo>
                    <a:pt x="2986" y="2145"/>
                    <a:pt x="2988" y="2055"/>
                    <a:pt x="2927" y="2040"/>
                  </a:cubicBezTo>
                  <a:cubicBezTo>
                    <a:pt x="2573" y="1952"/>
                    <a:pt x="2240" y="1918"/>
                    <a:pt x="1891" y="1918"/>
                  </a:cubicBezTo>
                  <a:cubicBezTo>
                    <a:pt x="1784" y="1918"/>
                    <a:pt x="1676" y="1921"/>
                    <a:pt x="1566" y="1927"/>
                  </a:cubicBezTo>
                  <a:cubicBezTo>
                    <a:pt x="1497" y="1930"/>
                    <a:pt x="1426" y="1931"/>
                    <a:pt x="1353" y="1931"/>
                  </a:cubicBezTo>
                  <a:cubicBezTo>
                    <a:pt x="1254" y="1931"/>
                    <a:pt x="1152" y="1930"/>
                    <a:pt x="1050" y="1930"/>
                  </a:cubicBezTo>
                  <a:cubicBezTo>
                    <a:pt x="879" y="1930"/>
                    <a:pt x="706" y="1935"/>
                    <a:pt x="544" y="1963"/>
                  </a:cubicBezTo>
                  <a:cubicBezTo>
                    <a:pt x="524" y="1482"/>
                    <a:pt x="501" y="1002"/>
                    <a:pt x="493" y="521"/>
                  </a:cubicBezTo>
                  <a:cubicBezTo>
                    <a:pt x="549" y="519"/>
                    <a:pt x="605" y="518"/>
                    <a:pt x="661" y="518"/>
                  </a:cubicBezTo>
                  <a:cubicBezTo>
                    <a:pt x="1038" y="518"/>
                    <a:pt x="1416" y="554"/>
                    <a:pt x="1788" y="554"/>
                  </a:cubicBezTo>
                  <a:cubicBezTo>
                    <a:pt x="2217" y="554"/>
                    <a:pt x="2638" y="507"/>
                    <a:pt x="3041" y="303"/>
                  </a:cubicBezTo>
                  <a:cubicBezTo>
                    <a:pt x="3090" y="277"/>
                    <a:pt x="3082" y="190"/>
                    <a:pt x="3024" y="180"/>
                  </a:cubicBezTo>
                  <a:cubicBezTo>
                    <a:pt x="2415" y="67"/>
                    <a:pt x="1776" y="1"/>
                    <a:pt x="1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3" name="Google Shape;4293;p9"/>
            <p:cNvSpPr/>
            <p:nvPr/>
          </p:nvSpPr>
          <p:spPr>
            <a:xfrm>
              <a:off x="2365250" y="2272625"/>
              <a:ext cx="34325" cy="46250"/>
            </a:xfrm>
            <a:custGeom>
              <a:avLst/>
              <a:gdLst/>
              <a:ahLst/>
              <a:cxnLst/>
              <a:rect l="l" t="t" r="r" b="b"/>
              <a:pathLst>
                <a:path w="1373" h="1850" extrusionOk="0">
                  <a:moveTo>
                    <a:pt x="654" y="0"/>
                  </a:moveTo>
                  <a:cubicBezTo>
                    <a:pt x="420" y="0"/>
                    <a:pt x="199" y="133"/>
                    <a:pt x="228" y="393"/>
                  </a:cubicBezTo>
                  <a:cubicBezTo>
                    <a:pt x="228" y="421"/>
                    <a:pt x="246" y="446"/>
                    <a:pt x="273" y="452"/>
                  </a:cubicBezTo>
                  <a:cubicBezTo>
                    <a:pt x="281" y="454"/>
                    <a:pt x="291" y="455"/>
                    <a:pt x="302" y="455"/>
                  </a:cubicBezTo>
                  <a:cubicBezTo>
                    <a:pt x="387" y="455"/>
                    <a:pt x="552" y="411"/>
                    <a:pt x="645" y="411"/>
                  </a:cubicBezTo>
                  <a:cubicBezTo>
                    <a:pt x="680" y="411"/>
                    <a:pt x="705" y="417"/>
                    <a:pt x="712" y="434"/>
                  </a:cubicBezTo>
                  <a:cubicBezTo>
                    <a:pt x="753" y="539"/>
                    <a:pt x="648" y="710"/>
                    <a:pt x="606" y="800"/>
                  </a:cubicBezTo>
                  <a:cubicBezTo>
                    <a:pt x="499" y="1021"/>
                    <a:pt x="347" y="1292"/>
                    <a:pt x="151" y="1446"/>
                  </a:cubicBezTo>
                  <a:cubicBezTo>
                    <a:pt x="0" y="1568"/>
                    <a:pt x="146" y="1760"/>
                    <a:pt x="289" y="1778"/>
                  </a:cubicBezTo>
                  <a:cubicBezTo>
                    <a:pt x="456" y="1801"/>
                    <a:pt x="624" y="1817"/>
                    <a:pt x="791" y="1842"/>
                  </a:cubicBezTo>
                  <a:cubicBezTo>
                    <a:pt x="832" y="1848"/>
                    <a:pt x="872" y="1850"/>
                    <a:pt x="912" y="1850"/>
                  </a:cubicBezTo>
                  <a:cubicBezTo>
                    <a:pt x="1009" y="1850"/>
                    <a:pt x="1105" y="1838"/>
                    <a:pt x="1202" y="1838"/>
                  </a:cubicBezTo>
                  <a:cubicBezTo>
                    <a:pt x="1231" y="1838"/>
                    <a:pt x="1260" y="1839"/>
                    <a:pt x="1290" y="1842"/>
                  </a:cubicBezTo>
                  <a:cubicBezTo>
                    <a:pt x="1292" y="1842"/>
                    <a:pt x="1293" y="1842"/>
                    <a:pt x="1295" y="1842"/>
                  </a:cubicBezTo>
                  <a:cubicBezTo>
                    <a:pt x="1341" y="1842"/>
                    <a:pt x="1372" y="1779"/>
                    <a:pt x="1347" y="1740"/>
                  </a:cubicBezTo>
                  <a:cubicBezTo>
                    <a:pt x="1175" y="1486"/>
                    <a:pt x="963" y="1390"/>
                    <a:pt x="714" y="1371"/>
                  </a:cubicBezTo>
                  <a:cubicBezTo>
                    <a:pt x="940" y="1108"/>
                    <a:pt x="1150" y="839"/>
                    <a:pt x="1162" y="467"/>
                  </a:cubicBezTo>
                  <a:cubicBezTo>
                    <a:pt x="1171" y="153"/>
                    <a:pt x="905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4" name="Google Shape;4294;p9"/>
            <p:cNvSpPr/>
            <p:nvPr/>
          </p:nvSpPr>
          <p:spPr>
            <a:xfrm>
              <a:off x="3256825" y="2049850"/>
              <a:ext cx="317725" cy="93150"/>
            </a:xfrm>
            <a:custGeom>
              <a:avLst/>
              <a:gdLst/>
              <a:ahLst/>
              <a:cxnLst/>
              <a:rect l="l" t="t" r="r" b="b"/>
              <a:pathLst>
                <a:path w="12709" h="3726" extrusionOk="0">
                  <a:moveTo>
                    <a:pt x="6027" y="768"/>
                  </a:moveTo>
                  <a:cubicBezTo>
                    <a:pt x="6171" y="768"/>
                    <a:pt x="6314" y="787"/>
                    <a:pt x="6455" y="825"/>
                  </a:cubicBezTo>
                  <a:cubicBezTo>
                    <a:pt x="6504" y="951"/>
                    <a:pt x="6575" y="1071"/>
                    <a:pt x="6664" y="1176"/>
                  </a:cubicBezTo>
                  <a:cubicBezTo>
                    <a:pt x="6846" y="1912"/>
                    <a:pt x="5939" y="2689"/>
                    <a:pt x="5133" y="2689"/>
                  </a:cubicBezTo>
                  <a:cubicBezTo>
                    <a:pt x="4878" y="2689"/>
                    <a:pt x="4633" y="2611"/>
                    <a:pt x="4436" y="2431"/>
                  </a:cubicBezTo>
                  <a:lnTo>
                    <a:pt x="4434" y="2431"/>
                  </a:lnTo>
                  <a:cubicBezTo>
                    <a:pt x="4287" y="2295"/>
                    <a:pt x="4231" y="2152"/>
                    <a:pt x="4234" y="2012"/>
                  </a:cubicBezTo>
                  <a:cubicBezTo>
                    <a:pt x="4721" y="1481"/>
                    <a:pt x="5197" y="890"/>
                    <a:pt x="5840" y="779"/>
                  </a:cubicBezTo>
                  <a:cubicBezTo>
                    <a:pt x="5902" y="772"/>
                    <a:pt x="5964" y="768"/>
                    <a:pt x="6027" y="768"/>
                  </a:cubicBezTo>
                  <a:close/>
                  <a:moveTo>
                    <a:pt x="10834" y="1966"/>
                  </a:moveTo>
                  <a:cubicBezTo>
                    <a:pt x="10970" y="2196"/>
                    <a:pt x="11027" y="2454"/>
                    <a:pt x="11053" y="2719"/>
                  </a:cubicBezTo>
                  <a:cubicBezTo>
                    <a:pt x="11078" y="2956"/>
                    <a:pt x="11027" y="3044"/>
                    <a:pt x="10949" y="3044"/>
                  </a:cubicBezTo>
                  <a:cubicBezTo>
                    <a:pt x="10789" y="3044"/>
                    <a:pt x="10517" y="2674"/>
                    <a:pt x="10551" y="2464"/>
                  </a:cubicBezTo>
                  <a:lnTo>
                    <a:pt x="10550" y="2464"/>
                  </a:lnTo>
                  <a:cubicBezTo>
                    <a:pt x="10578" y="2291"/>
                    <a:pt x="10689" y="2124"/>
                    <a:pt x="10834" y="1966"/>
                  </a:cubicBezTo>
                  <a:close/>
                  <a:moveTo>
                    <a:pt x="9724" y="0"/>
                  </a:moveTo>
                  <a:cubicBezTo>
                    <a:pt x="9649" y="0"/>
                    <a:pt x="9575" y="30"/>
                    <a:pt x="9505" y="87"/>
                  </a:cubicBezTo>
                  <a:cubicBezTo>
                    <a:pt x="9165" y="362"/>
                    <a:pt x="8233" y="948"/>
                    <a:pt x="7584" y="948"/>
                  </a:cubicBezTo>
                  <a:cubicBezTo>
                    <a:pt x="7412" y="948"/>
                    <a:pt x="7260" y="907"/>
                    <a:pt x="7144" y="808"/>
                  </a:cubicBezTo>
                  <a:cubicBezTo>
                    <a:pt x="7080" y="652"/>
                    <a:pt x="6992" y="508"/>
                    <a:pt x="6883" y="382"/>
                  </a:cubicBezTo>
                  <a:cubicBezTo>
                    <a:pt x="6836" y="326"/>
                    <a:pt x="6769" y="293"/>
                    <a:pt x="6696" y="293"/>
                  </a:cubicBezTo>
                  <a:cubicBezTo>
                    <a:pt x="6464" y="209"/>
                    <a:pt x="6247" y="172"/>
                    <a:pt x="6042" y="172"/>
                  </a:cubicBezTo>
                  <a:cubicBezTo>
                    <a:pt x="5672" y="172"/>
                    <a:pt x="5341" y="294"/>
                    <a:pt x="5035" y="487"/>
                  </a:cubicBezTo>
                  <a:cubicBezTo>
                    <a:pt x="4403" y="766"/>
                    <a:pt x="3854" y="1235"/>
                    <a:pt x="3688" y="1748"/>
                  </a:cubicBezTo>
                  <a:cubicBezTo>
                    <a:pt x="3300" y="2159"/>
                    <a:pt x="2716" y="2640"/>
                    <a:pt x="2134" y="2640"/>
                  </a:cubicBezTo>
                  <a:cubicBezTo>
                    <a:pt x="1917" y="2640"/>
                    <a:pt x="1700" y="2573"/>
                    <a:pt x="1493" y="2411"/>
                  </a:cubicBezTo>
                  <a:cubicBezTo>
                    <a:pt x="1270" y="2235"/>
                    <a:pt x="1186" y="1960"/>
                    <a:pt x="1193" y="1688"/>
                  </a:cubicBezTo>
                  <a:cubicBezTo>
                    <a:pt x="1555" y="1328"/>
                    <a:pt x="1982" y="1035"/>
                    <a:pt x="2515" y="803"/>
                  </a:cubicBezTo>
                  <a:cubicBezTo>
                    <a:pt x="2769" y="695"/>
                    <a:pt x="2604" y="364"/>
                    <a:pt x="2390" y="341"/>
                  </a:cubicBezTo>
                  <a:cubicBezTo>
                    <a:pt x="2327" y="334"/>
                    <a:pt x="2264" y="331"/>
                    <a:pt x="2203" y="331"/>
                  </a:cubicBezTo>
                  <a:cubicBezTo>
                    <a:pt x="1407" y="331"/>
                    <a:pt x="835" y="878"/>
                    <a:pt x="702" y="1510"/>
                  </a:cubicBezTo>
                  <a:cubicBezTo>
                    <a:pt x="332" y="1940"/>
                    <a:pt x="69" y="2454"/>
                    <a:pt x="7" y="3066"/>
                  </a:cubicBezTo>
                  <a:cubicBezTo>
                    <a:pt x="1" y="3124"/>
                    <a:pt x="54" y="3160"/>
                    <a:pt x="106" y="3160"/>
                  </a:cubicBezTo>
                  <a:cubicBezTo>
                    <a:pt x="139" y="3160"/>
                    <a:pt x="171" y="3146"/>
                    <a:pt x="187" y="3115"/>
                  </a:cubicBezTo>
                  <a:cubicBezTo>
                    <a:pt x="348" y="2797"/>
                    <a:pt x="533" y="2493"/>
                    <a:pt x="745" y="2208"/>
                  </a:cubicBezTo>
                  <a:cubicBezTo>
                    <a:pt x="845" y="2505"/>
                    <a:pt x="1058" y="2782"/>
                    <a:pt x="1409" y="2995"/>
                  </a:cubicBezTo>
                  <a:cubicBezTo>
                    <a:pt x="1632" y="3130"/>
                    <a:pt x="1872" y="3187"/>
                    <a:pt x="2115" y="3187"/>
                  </a:cubicBezTo>
                  <a:cubicBezTo>
                    <a:pt x="2695" y="3187"/>
                    <a:pt x="3292" y="2864"/>
                    <a:pt x="3717" y="2519"/>
                  </a:cubicBezTo>
                  <a:cubicBezTo>
                    <a:pt x="3726" y="2511"/>
                    <a:pt x="3735" y="2503"/>
                    <a:pt x="3745" y="2495"/>
                  </a:cubicBezTo>
                  <a:cubicBezTo>
                    <a:pt x="3840" y="2678"/>
                    <a:pt x="4001" y="2859"/>
                    <a:pt x="4244" y="3029"/>
                  </a:cubicBezTo>
                  <a:cubicBezTo>
                    <a:pt x="4519" y="3222"/>
                    <a:pt x="4825" y="3307"/>
                    <a:pt x="5133" y="3307"/>
                  </a:cubicBezTo>
                  <a:cubicBezTo>
                    <a:pt x="6116" y="3307"/>
                    <a:pt x="7122" y="2442"/>
                    <a:pt x="7234" y="1499"/>
                  </a:cubicBezTo>
                  <a:cubicBezTo>
                    <a:pt x="7336" y="1521"/>
                    <a:pt x="7443" y="1531"/>
                    <a:pt x="7553" y="1531"/>
                  </a:cubicBezTo>
                  <a:cubicBezTo>
                    <a:pt x="8272" y="1531"/>
                    <a:pt x="9138" y="1095"/>
                    <a:pt x="9707" y="695"/>
                  </a:cubicBezTo>
                  <a:cubicBezTo>
                    <a:pt x="9997" y="948"/>
                    <a:pt x="10268" y="1223"/>
                    <a:pt x="10514" y="1520"/>
                  </a:cubicBezTo>
                  <a:cubicBezTo>
                    <a:pt x="9857" y="2175"/>
                    <a:pt x="9598" y="2926"/>
                    <a:pt x="10712" y="3609"/>
                  </a:cubicBezTo>
                  <a:cubicBezTo>
                    <a:pt x="10845" y="3690"/>
                    <a:pt x="10963" y="3726"/>
                    <a:pt x="11067" y="3726"/>
                  </a:cubicBezTo>
                  <a:cubicBezTo>
                    <a:pt x="11490" y="3726"/>
                    <a:pt x="11683" y="3141"/>
                    <a:pt x="11670" y="2719"/>
                  </a:cubicBezTo>
                  <a:cubicBezTo>
                    <a:pt x="11659" y="2295"/>
                    <a:pt x="11516" y="1907"/>
                    <a:pt x="11301" y="1551"/>
                  </a:cubicBezTo>
                  <a:cubicBezTo>
                    <a:pt x="11477" y="1417"/>
                    <a:pt x="11647" y="1297"/>
                    <a:pt x="11770" y="1195"/>
                  </a:cubicBezTo>
                  <a:cubicBezTo>
                    <a:pt x="12108" y="920"/>
                    <a:pt x="12415" y="616"/>
                    <a:pt x="12663" y="257"/>
                  </a:cubicBezTo>
                  <a:cubicBezTo>
                    <a:pt x="12708" y="190"/>
                    <a:pt x="12645" y="114"/>
                    <a:pt x="12576" y="114"/>
                  </a:cubicBezTo>
                  <a:cubicBezTo>
                    <a:pt x="12561" y="114"/>
                    <a:pt x="12546" y="118"/>
                    <a:pt x="12531" y="126"/>
                  </a:cubicBezTo>
                  <a:cubicBezTo>
                    <a:pt x="12133" y="359"/>
                    <a:pt x="11518" y="705"/>
                    <a:pt x="10988" y="1112"/>
                  </a:cubicBezTo>
                  <a:cubicBezTo>
                    <a:pt x="10674" y="726"/>
                    <a:pt x="10297" y="385"/>
                    <a:pt x="9939" y="87"/>
                  </a:cubicBezTo>
                  <a:cubicBezTo>
                    <a:pt x="9870" y="29"/>
                    <a:pt x="9797" y="0"/>
                    <a:pt x="9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5" name="Google Shape;4295;p9"/>
            <p:cNvSpPr/>
            <p:nvPr/>
          </p:nvSpPr>
          <p:spPr>
            <a:xfrm>
              <a:off x="3583875" y="2041750"/>
              <a:ext cx="137275" cy="80350"/>
            </a:xfrm>
            <a:custGeom>
              <a:avLst/>
              <a:gdLst/>
              <a:ahLst/>
              <a:cxnLst/>
              <a:rect l="l" t="t" r="r" b="b"/>
              <a:pathLst>
                <a:path w="5491" h="3214" extrusionOk="0">
                  <a:moveTo>
                    <a:pt x="2407" y="1126"/>
                  </a:moveTo>
                  <a:cubicBezTo>
                    <a:pt x="2376" y="1301"/>
                    <a:pt x="2355" y="1478"/>
                    <a:pt x="2338" y="1654"/>
                  </a:cubicBezTo>
                  <a:cubicBezTo>
                    <a:pt x="2067" y="2148"/>
                    <a:pt x="1460" y="2630"/>
                    <a:pt x="1019" y="2630"/>
                  </a:cubicBezTo>
                  <a:cubicBezTo>
                    <a:pt x="816" y="2630"/>
                    <a:pt x="648" y="2528"/>
                    <a:pt x="565" y="2277"/>
                  </a:cubicBezTo>
                  <a:cubicBezTo>
                    <a:pt x="299" y="1475"/>
                    <a:pt x="1670" y="1262"/>
                    <a:pt x="2407" y="1126"/>
                  </a:cubicBezTo>
                  <a:close/>
                  <a:moveTo>
                    <a:pt x="2737" y="1"/>
                  </a:moveTo>
                  <a:cubicBezTo>
                    <a:pt x="2714" y="1"/>
                    <a:pt x="2691" y="14"/>
                    <a:pt x="2683" y="41"/>
                  </a:cubicBezTo>
                  <a:cubicBezTo>
                    <a:pt x="2596" y="299"/>
                    <a:pt x="2525" y="561"/>
                    <a:pt x="2469" y="829"/>
                  </a:cubicBezTo>
                  <a:cubicBezTo>
                    <a:pt x="2386" y="807"/>
                    <a:pt x="2296" y="797"/>
                    <a:pt x="2203" y="797"/>
                  </a:cubicBezTo>
                  <a:cubicBezTo>
                    <a:pt x="1736" y="797"/>
                    <a:pt x="1184" y="1042"/>
                    <a:pt x="865" y="1204"/>
                  </a:cubicBezTo>
                  <a:cubicBezTo>
                    <a:pt x="273" y="1506"/>
                    <a:pt x="1" y="2095"/>
                    <a:pt x="327" y="2694"/>
                  </a:cubicBezTo>
                  <a:cubicBezTo>
                    <a:pt x="471" y="2958"/>
                    <a:pt x="725" y="3046"/>
                    <a:pt x="998" y="3046"/>
                  </a:cubicBezTo>
                  <a:cubicBezTo>
                    <a:pt x="1282" y="3046"/>
                    <a:pt x="1587" y="2950"/>
                    <a:pt x="1808" y="2855"/>
                  </a:cubicBezTo>
                  <a:cubicBezTo>
                    <a:pt x="2163" y="2701"/>
                    <a:pt x="2466" y="2450"/>
                    <a:pt x="2684" y="2131"/>
                  </a:cubicBezTo>
                  <a:cubicBezTo>
                    <a:pt x="3025" y="2761"/>
                    <a:pt x="3685" y="3214"/>
                    <a:pt x="4345" y="3214"/>
                  </a:cubicBezTo>
                  <a:cubicBezTo>
                    <a:pt x="4737" y="3214"/>
                    <a:pt x="5128" y="3054"/>
                    <a:pt x="5452" y="2676"/>
                  </a:cubicBezTo>
                  <a:cubicBezTo>
                    <a:pt x="5490" y="2631"/>
                    <a:pt x="5462" y="2559"/>
                    <a:pt x="5405" y="2559"/>
                  </a:cubicBezTo>
                  <a:cubicBezTo>
                    <a:pt x="5399" y="2559"/>
                    <a:pt x="5393" y="2559"/>
                    <a:pt x="5386" y="2561"/>
                  </a:cubicBezTo>
                  <a:cubicBezTo>
                    <a:pt x="5200" y="2613"/>
                    <a:pt x="5009" y="2638"/>
                    <a:pt x="4821" y="2638"/>
                  </a:cubicBezTo>
                  <a:cubicBezTo>
                    <a:pt x="3890" y="2638"/>
                    <a:pt x="3008" y="2027"/>
                    <a:pt x="3012" y="1009"/>
                  </a:cubicBezTo>
                  <a:cubicBezTo>
                    <a:pt x="3004" y="886"/>
                    <a:pt x="2943" y="809"/>
                    <a:pt x="2865" y="773"/>
                  </a:cubicBezTo>
                  <a:cubicBezTo>
                    <a:pt x="2881" y="524"/>
                    <a:pt x="2863" y="276"/>
                    <a:pt x="2791" y="41"/>
                  </a:cubicBezTo>
                  <a:cubicBezTo>
                    <a:pt x="2783" y="14"/>
                    <a:pt x="2760" y="1"/>
                    <a:pt x="2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6" name="Google Shape;4296;p9"/>
            <p:cNvSpPr/>
            <p:nvPr/>
          </p:nvSpPr>
          <p:spPr>
            <a:xfrm>
              <a:off x="3209275" y="2169275"/>
              <a:ext cx="583275" cy="14275"/>
            </a:xfrm>
            <a:custGeom>
              <a:avLst/>
              <a:gdLst/>
              <a:ahLst/>
              <a:cxnLst/>
              <a:rect l="l" t="t" r="r" b="b"/>
              <a:pathLst>
                <a:path w="23331" h="571" extrusionOk="0">
                  <a:moveTo>
                    <a:pt x="1608" y="1"/>
                  </a:moveTo>
                  <a:cubicBezTo>
                    <a:pt x="1082" y="1"/>
                    <a:pt x="558" y="37"/>
                    <a:pt x="80" y="209"/>
                  </a:cubicBezTo>
                  <a:cubicBezTo>
                    <a:pt x="1" y="232"/>
                    <a:pt x="1" y="346"/>
                    <a:pt x="80" y="369"/>
                  </a:cubicBezTo>
                  <a:cubicBezTo>
                    <a:pt x="546" y="536"/>
                    <a:pt x="1047" y="565"/>
                    <a:pt x="1548" y="565"/>
                  </a:cubicBezTo>
                  <a:cubicBezTo>
                    <a:pt x="1809" y="565"/>
                    <a:pt x="2071" y="557"/>
                    <a:pt x="2327" y="557"/>
                  </a:cubicBezTo>
                  <a:cubicBezTo>
                    <a:pt x="2344" y="557"/>
                    <a:pt x="2361" y="557"/>
                    <a:pt x="2378" y="557"/>
                  </a:cubicBezTo>
                  <a:cubicBezTo>
                    <a:pt x="3390" y="561"/>
                    <a:pt x="4401" y="562"/>
                    <a:pt x="5413" y="565"/>
                  </a:cubicBezTo>
                  <a:lnTo>
                    <a:pt x="11484" y="570"/>
                  </a:lnTo>
                  <a:cubicBezTo>
                    <a:pt x="11582" y="570"/>
                    <a:pt x="11681" y="570"/>
                    <a:pt x="11779" y="570"/>
                  </a:cubicBezTo>
                  <a:cubicBezTo>
                    <a:pt x="15611" y="570"/>
                    <a:pt x="19417" y="538"/>
                    <a:pt x="23246" y="352"/>
                  </a:cubicBezTo>
                  <a:cubicBezTo>
                    <a:pt x="23331" y="352"/>
                    <a:pt x="23329" y="224"/>
                    <a:pt x="23244" y="224"/>
                  </a:cubicBezTo>
                  <a:cubicBezTo>
                    <a:pt x="19417" y="40"/>
                    <a:pt x="15611" y="8"/>
                    <a:pt x="11779" y="8"/>
                  </a:cubicBezTo>
                  <a:cubicBezTo>
                    <a:pt x="11681" y="8"/>
                    <a:pt x="11582" y="8"/>
                    <a:pt x="11484" y="8"/>
                  </a:cubicBezTo>
                  <a:lnTo>
                    <a:pt x="5792" y="13"/>
                  </a:lnTo>
                  <a:cubicBezTo>
                    <a:pt x="4781" y="13"/>
                    <a:pt x="3769" y="14"/>
                    <a:pt x="2757" y="19"/>
                  </a:cubicBezTo>
                  <a:cubicBezTo>
                    <a:pt x="2744" y="19"/>
                    <a:pt x="2731" y="19"/>
                    <a:pt x="2719" y="19"/>
                  </a:cubicBezTo>
                  <a:cubicBezTo>
                    <a:pt x="2359" y="19"/>
                    <a:pt x="1983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7" name="Google Shape;4297;p9"/>
            <p:cNvSpPr/>
            <p:nvPr/>
          </p:nvSpPr>
          <p:spPr>
            <a:xfrm>
              <a:off x="3266500" y="2275350"/>
              <a:ext cx="303375" cy="83425"/>
            </a:xfrm>
            <a:custGeom>
              <a:avLst/>
              <a:gdLst/>
              <a:ahLst/>
              <a:cxnLst/>
              <a:rect l="l" t="t" r="r" b="b"/>
              <a:pathLst>
                <a:path w="12135" h="3337" extrusionOk="0">
                  <a:moveTo>
                    <a:pt x="3622" y="2016"/>
                  </a:moveTo>
                  <a:cubicBezTo>
                    <a:pt x="3709" y="2336"/>
                    <a:pt x="3690" y="2655"/>
                    <a:pt x="3353" y="2655"/>
                  </a:cubicBezTo>
                  <a:cubicBezTo>
                    <a:pt x="3280" y="2655"/>
                    <a:pt x="3192" y="2640"/>
                    <a:pt x="3088" y="2607"/>
                  </a:cubicBezTo>
                  <a:cubicBezTo>
                    <a:pt x="3258" y="2405"/>
                    <a:pt x="3435" y="2207"/>
                    <a:pt x="3622" y="2016"/>
                  </a:cubicBezTo>
                  <a:close/>
                  <a:moveTo>
                    <a:pt x="2103" y="0"/>
                  </a:moveTo>
                  <a:cubicBezTo>
                    <a:pt x="2022" y="0"/>
                    <a:pt x="1948" y="49"/>
                    <a:pt x="1895" y="118"/>
                  </a:cubicBezTo>
                  <a:cubicBezTo>
                    <a:pt x="1150" y="1086"/>
                    <a:pt x="407" y="1997"/>
                    <a:pt x="20" y="3168"/>
                  </a:cubicBezTo>
                  <a:cubicBezTo>
                    <a:pt x="1" y="3227"/>
                    <a:pt x="48" y="3266"/>
                    <a:pt x="97" y="3266"/>
                  </a:cubicBezTo>
                  <a:cubicBezTo>
                    <a:pt x="124" y="3266"/>
                    <a:pt x="150" y="3254"/>
                    <a:pt x="168" y="3229"/>
                  </a:cubicBezTo>
                  <a:cubicBezTo>
                    <a:pt x="758" y="2338"/>
                    <a:pt x="1413" y="1477"/>
                    <a:pt x="2077" y="640"/>
                  </a:cubicBezTo>
                  <a:cubicBezTo>
                    <a:pt x="2103" y="607"/>
                    <a:pt x="2137" y="593"/>
                    <a:pt x="2177" y="593"/>
                  </a:cubicBezTo>
                  <a:cubicBezTo>
                    <a:pt x="2357" y="593"/>
                    <a:pt x="2651" y="877"/>
                    <a:pt x="2828" y="1004"/>
                  </a:cubicBezTo>
                  <a:cubicBezTo>
                    <a:pt x="3004" y="1131"/>
                    <a:pt x="3170" y="1272"/>
                    <a:pt x="3325" y="1423"/>
                  </a:cubicBezTo>
                  <a:cubicBezTo>
                    <a:pt x="3340" y="1437"/>
                    <a:pt x="3357" y="1455"/>
                    <a:pt x="3370" y="1473"/>
                  </a:cubicBezTo>
                  <a:cubicBezTo>
                    <a:pt x="3010" y="1857"/>
                    <a:pt x="2700" y="2259"/>
                    <a:pt x="2487" y="2531"/>
                  </a:cubicBezTo>
                  <a:cubicBezTo>
                    <a:pt x="2395" y="2651"/>
                    <a:pt x="2377" y="2855"/>
                    <a:pt x="2540" y="2933"/>
                  </a:cubicBezTo>
                  <a:cubicBezTo>
                    <a:pt x="2776" y="3048"/>
                    <a:pt x="3007" y="3105"/>
                    <a:pt x="3217" y="3105"/>
                  </a:cubicBezTo>
                  <a:cubicBezTo>
                    <a:pt x="3730" y="3105"/>
                    <a:pt x="4123" y="2766"/>
                    <a:pt x="4197" y="2102"/>
                  </a:cubicBezTo>
                  <a:cubicBezTo>
                    <a:pt x="4216" y="1913"/>
                    <a:pt x="4177" y="1734"/>
                    <a:pt x="4096" y="1567"/>
                  </a:cubicBezTo>
                  <a:cubicBezTo>
                    <a:pt x="4252" y="1429"/>
                    <a:pt x="4411" y="1299"/>
                    <a:pt x="4574" y="1176"/>
                  </a:cubicBezTo>
                  <a:cubicBezTo>
                    <a:pt x="4765" y="1032"/>
                    <a:pt x="4923" y="970"/>
                    <a:pt x="5058" y="970"/>
                  </a:cubicBezTo>
                  <a:cubicBezTo>
                    <a:pt x="5387" y="970"/>
                    <a:pt x="5573" y="1341"/>
                    <a:pt x="5734" y="1800"/>
                  </a:cubicBezTo>
                  <a:cubicBezTo>
                    <a:pt x="5876" y="2210"/>
                    <a:pt x="5968" y="2640"/>
                    <a:pt x="6044" y="3066"/>
                  </a:cubicBezTo>
                  <a:cubicBezTo>
                    <a:pt x="6066" y="3190"/>
                    <a:pt x="6172" y="3247"/>
                    <a:pt x="6280" y="3247"/>
                  </a:cubicBezTo>
                  <a:cubicBezTo>
                    <a:pt x="6417" y="3247"/>
                    <a:pt x="6558" y="3157"/>
                    <a:pt x="6542" y="2999"/>
                  </a:cubicBezTo>
                  <a:cubicBezTo>
                    <a:pt x="6482" y="2394"/>
                    <a:pt x="6552" y="1780"/>
                    <a:pt x="6938" y="1285"/>
                  </a:cubicBezTo>
                  <a:cubicBezTo>
                    <a:pt x="7095" y="1083"/>
                    <a:pt x="7234" y="1001"/>
                    <a:pt x="7355" y="1001"/>
                  </a:cubicBezTo>
                  <a:cubicBezTo>
                    <a:pt x="7788" y="1001"/>
                    <a:pt x="7994" y="2050"/>
                    <a:pt x="8027" y="2426"/>
                  </a:cubicBezTo>
                  <a:cubicBezTo>
                    <a:pt x="8044" y="2592"/>
                    <a:pt x="8184" y="2676"/>
                    <a:pt x="8314" y="2676"/>
                  </a:cubicBezTo>
                  <a:cubicBezTo>
                    <a:pt x="8444" y="2676"/>
                    <a:pt x="8564" y="2594"/>
                    <a:pt x="8549" y="2426"/>
                  </a:cubicBezTo>
                  <a:cubicBezTo>
                    <a:pt x="8504" y="1985"/>
                    <a:pt x="8537" y="1598"/>
                    <a:pt x="8677" y="1216"/>
                  </a:cubicBezTo>
                  <a:cubicBezTo>
                    <a:pt x="9078" y="2052"/>
                    <a:pt x="9472" y="2961"/>
                    <a:pt x="10402" y="3278"/>
                  </a:cubicBezTo>
                  <a:cubicBezTo>
                    <a:pt x="10520" y="3318"/>
                    <a:pt x="10633" y="3336"/>
                    <a:pt x="10741" y="3336"/>
                  </a:cubicBezTo>
                  <a:cubicBezTo>
                    <a:pt x="11599" y="3336"/>
                    <a:pt x="12135" y="2184"/>
                    <a:pt x="11879" y="1457"/>
                  </a:cubicBezTo>
                  <a:cubicBezTo>
                    <a:pt x="11868" y="1425"/>
                    <a:pt x="11839" y="1408"/>
                    <a:pt x="11810" y="1408"/>
                  </a:cubicBezTo>
                  <a:cubicBezTo>
                    <a:pt x="11783" y="1408"/>
                    <a:pt x="11756" y="1423"/>
                    <a:pt x="11746" y="1457"/>
                  </a:cubicBezTo>
                  <a:cubicBezTo>
                    <a:pt x="11619" y="1893"/>
                    <a:pt x="11336" y="2330"/>
                    <a:pt x="10970" y="2597"/>
                  </a:cubicBezTo>
                  <a:cubicBezTo>
                    <a:pt x="10842" y="2691"/>
                    <a:pt x="10718" y="2730"/>
                    <a:pt x="10600" y="2730"/>
                  </a:cubicBezTo>
                  <a:cubicBezTo>
                    <a:pt x="10182" y="2730"/>
                    <a:pt x="9834" y="2245"/>
                    <a:pt x="9643" y="1952"/>
                  </a:cubicBezTo>
                  <a:cubicBezTo>
                    <a:pt x="9344" y="1493"/>
                    <a:pt x="9156" y="968"/>
                    <a:pt x="8896" y="484"/>
                  </a:cubicBezTo>
                  <a:cubicBezTo>
                    <a:pt x="8850" y="397"/>
                    <a:pt x="8763" y="356"/>
                    <a:pt x="8676" y="356"/>
                  </a:cubicBezTo>
                  <a:cubicBezTo>
                    <a:pt x="8584" y="356"/>
                    <a:pt x="8492" y="401"/>
                    <a:pt x="8442" y="484"/>
                  </a:cubicBezTo>
                  <a:cubicBezTo>
                    <a:pt x="8342" y="653"/>
                    <a:pt x="8257" y="830"/>
                    <a:pt x="8188" y="1012"/>
                  </a:cubicBezTo>
                  <a:cubicBezTo>
                    <a:pt x="8024" y="703"/>
                    <a:pt x="7790" y="473"/>
                    <a:pt x="7459" y="473"/>
                  </a:cubicBezTo>
                  <a:cubicBezTo>
                    <a:pt x="7379" y="473"/>
                    <a:pt x="7293" y="487"/>
                    <a:pt x="7202" y="515"/>
                  </a:cubicBezTo>
                  <a:cubicBezTo>
                    <a:pt x="6706" y="671"/>
                    <a:pt x="6393" y="1057"/>
                    <a:pt x="6216" y="1518"/>
                  </a:cubicBezTo>
                  <a:cubicBezTo>
                    <a:pt x="6011" y="907"/>
                    <a:pt x="5684" y="364"/>
                    <a:pt x="5133" y="363"/>
                  </a:cubicBezTo>
                  <a:cubicBezTo>
                    <a:pt x="5131" y="363"/>
                    <a:pt x="5129" y="363"/>
                    <a:pt x="5126" y="363"/>
                  </a:cubicBezTo>
                  <a:cubicBezTo>
                    <a:pt x="4679" y="363"/>
                    <a:pt x="4196" y="683"/>
                    <a:pt x="3752" y="1091"/>
                  </a:cubicBezTo>
                  <a:cubicBezTo>
                    <a:pt x="3301" y="630"/>
                    <a:pt x="2617" y="271"/>
                    <a:pt x="2217" y="33"/>
                  </a:cubicBezTo>
                  <a:cubicBezTo>
                    <a:pt x="2178" y="10"/>
                    <a:pt x="2140" y="0"/>
                    <a:pt x="2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8" name="Google Shape;4298;p9"/>
            <p:cNvSpPr/>
            <p:nvPr/>
          </p:nvSpPr>
          <p:spPr>
            <a:xfrm>
              <a:off x="3390500" y="2237450"/>
              <a:ext cx="18000" cy="17150"/>
            </a:xfrm>
            <a:custGeom>
              <a:avLst/>
              <a:gdLst/>
              <a:ahLst/>
              <a:cxnLst/>
              <a:rect l="l" t="t" r="r" b="b"/>
              <a:pathLst>
                <a:path w="720" h="686" extrusionOk="0">
                  <a:moveTo>
                    <a:pt x="354" y="1"/>
                  </a:moveTo>
                  <a:cubicBezTo>
                    <a:pt x="293" y="1"/>
                    <a:pt x="231" y="25"/>
                    <a:pt x="185" y="61"/>
                  </a:cubicBezTo>
                  <a:cubicBezTo>
                    <a:pt x="1" y="199"/>
                    <a:pt x="30" y="420"/>
                    <a:pt x="134" y="601"/>
                  </a:cubicBezTo>
                  <a:cubicBezTo>
                    <a:pt x="162" y="650"/>
                    <a:pt x="222" y="685"/>
                    <a:pt x="281" y="685"/>
                  </a:cubicBezTo>
                  <a:cubicBezTo>
                    <a:pt x="296" y="685"/>
                    <a:pt x="311" y="683"/>
                    <a:pt x="326" y="678"/>
                  </a:cubicBezTo>
                  <a:cubicBezTo>
                    <a:pt x="380" y="660"/>
                    <a:pt x="442" y="642"/>
                    <a:pt x="483" y="601"/>
                  </a:cubicBezTo>
                  <a:cubicBezTo>
                    <a:pt x="549" y="535"/>
                    <a:pt x="529" y="480"/>
                    <a:pt x="662" y="463"/>
                  </a:cubicBezTo>
                  <a:cubicBezTo>
                    <a:pt x="715" y="455"/>
                    <a:pt x="719" y="378"/>
                    <a:pt x="662" y="376"/>
                  </a:cubicBezTo>
                  <a:cubicBezTo>
                    <a:pt x="587" y="375"/>
                    <a:pt x="523" y="373"/>
                    <a:pt x="460" y="368"/>
                  </a:cubicBezTo>
                  <a:cubicBezTo>
                    <a:pt x="528" y="327"/>
                    <a:pt x="555" y="232"/>
                    <a:pt x="606" y="173"/>
                  </a:cubicBezTo>
                  <a:cubicBezTo>
                    <a:pt x="639" y="137"/>
                    <a:pt x="614" y="79"/>
                    <a:pt x="567" y="79"/>
                  </a:cubicBezTo>
                  <a:cubicBezTo>
                    <a:pt x="498" y="76"/>
                    <a:pt x="472" y="25"/>
                    <a:pt x="404" y="7"/>
                  </a:cubicBezTo>
                  <a:cubicBezTo>
                    <a:pt x="388" y="3"/>
                    <a:pt x="3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299" name="Google Shape;4299;p9"/>
            <p:cNvSpPr/>
            <p:nvPr/>
          </p:nvSpPr>
          <p:spPr>
            <a:xfrm>
              <a:off x="3564650" y="2265500"/>
              <a:ext cx="173625" cy="97200"/>
            </a:xfrm>
            <a:custGeom>
              <a:avLst/>
              <a:gdLst/>
              <a:ahLst/>
              <a:cxnLst/>
              <a:rect l="l" t="t" r="r" b="b"/>
              <a:pathLst>
                <a:path w="6945" h="3888" extrusionOk="0">
                  <a:moveTo>
                    <a:pt x="1443" y="857"/>
                  </a:moveTo>
                  <a:cubicBezTo>
                    <a:pt x="1834" y="857"/>
                    <a:pt x="2259" y="1196"/>
                    <a:pt x="2556" y="1405"/>
                  </a:cubicBezTo>
                  <a:cubicBezTo>
                    <a:pt x="2615" y="1446"/>
                    <a:pt x="2676" y="1493"/>
                    <a:pt x="2735" y="1539"/>
                  </a:cubicBezTo>
                  <a:cubicBezTo>
                    <a:pt x="2458" y="1817"/>
                    <a:pt x="2177" y="2086"/>
                    <a:pt x="1875" y="2309"/>
                  </a:cubicBezTo>
                  <a:cubicBezTo>
                    <a:pt x="1747" y="2402"/>
                    <a:pt x="1626" y="2442"/>
                    <a:pt x="1515" y="2442"/>
                  </a:cubicBezTo>
                  <a:cubicBezTo>
                    <a:pt x="829" y="2442"/>
                    <a:pt x="520" y="919"/>
                    <a:pt x="1398" y="858"/>
                  </a:cubicBezTo>
                  <a:cubicBezTo>
                    <a:pt x="1413" y="857"/>
                    <a:pt x="1428" y="857"/>
                    <a:pt x="1443" y="857"/>
                  </a:cubicBezTo>
                  <a:close/>
                  <a:moveTo>
                    <a:pt x="4745" y="1"/>
                  </a:moveTo>
                  <a:cubicBezTo>
                    <a:pt x="4740" y="1"/>
                    <a:pt x="4734" y="2"/>
                    <a:pt x="4728" y="4"/>
                  </a:cubicBezTo>
                  <a:cubicBezTo>
                    <a:pt x="4106" y="225"/>
                    <a:pt x="3604" y="678"/>
                    <a:pt x="3122" y="1155"/>
                  </a:cubicBezTo>
                  <a:cubicBezTo>
                    <a:pt x="2630" y="795"/>
                    <a:pt x="2032" y="420"/>
                    <a:pt x="1457" y="420"/>
                  </a:cubicBezTo>
                  <a:cubicBezTo>
                    <a:pt x="1261" y="420"/>
                    <a:pt x="1068" y="464"/>
                    <a:pt x="883" y="567"/>
                  </a:cubicBezTo>
                  <a:cubicBezTo>
                    <a:pt x="0" y="1054"/>
                    <a:pt x="476" y="2614"/>
                    <a:pt x="1258" y="2932"/>
                  </a:cubicBezTo>
                  <a:cubicBezTo>
                    <a:pt x="1315" y="2955"/>
                    <a:pt x="1374" y="2965"/>
                    <a:pt x="1434" y="2965"/>
                  </a:cubicBezTo>
                  <a:cubicBezTo>
                    <a:pt x="1875" y="2965"/>
                    <a:pt x="2401" y="2419"/>
                    <a:pt x="2656" y="2187"/>
                  </a:cubicBezTo>
                  <a:cubicBezTo>
                    <a:pt x="2794" y="2063"/>
                    <a:pt x="2925" y="1931"/>
                    <a:pt x="3056" y="1802"/>
                  </a:cubicBezTo>
                  <a:cubicBezTo>
                    <a:pt x="4052" y="2653"/>
                    <a:pt x="5171" y="3887"/>
                    <a:pt x="6460" y="3887"/>
                  </a:cubicBezTo>
                  <a:cubicBezTo>
                    <a:pt x="6591" y="3887"/>
                    <a:pt x="6724" y="3875"/>
                    <a:pt x="6859" y="3847"/>
                  </a:cubicBezTo>
                  <a:cubicBezTo>
                    <a:pt x="6944" y="3829"/>
                    <a:pt x="6924" y="3698"/>
                    <a:pt x="6839" y="3698"/>
                  </a:cubicBezTo>
                  <a:cubicBezTo>
                    <a:pt x="6838" y="3698"/>
                    <a:pt x="6837" y="3698"/>
                    <a:pt x="6836" y="3698"/>
                  </a:cubicBezTo>
                  <a:cubicBezTo>
                    <a:pt x="6234" y="3698"/>
                    <a:pt x="5711" y="3137"/>
                    <a:pt x="5254" y="2807"/>
                  </a:cubicBezTo>
                  <a:cubicBezTo>
                    <a:pt x="4675" y="2391"/>
                    <a:pt x="4132" y="1926"/>
                    <a:pt x="3566" y="1495"/>
                  </a:cubicBezTo>
                  <a:lnTo>
                    <a:pt x="3452" y="1405"/>
                  </a:lnTo>
                  <a:cubicBezTo>
                    <a:pt x="3885" y="959"/>
                    <a:pt x="4313" y="506"/>
                    <a:pt x="4785" y="101"/>
                  </a:cubicBezTo>
                  <a:cubicBezTo>
                    <a:pt x="4823" y="67"/>
                    <a:pt x="4791" y="1"/>
                    <a:pt x="47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0" name="Google Shape;4300;p9"/>
            <p:cNvSpPr/>
            <p:nvPr/>
          </p:nvSpPr>
          <p:spPr>
            <a:xfrm>
              <a:off x="3865875" y="2170325"/>
              <a:ext cx="105375" cy="12900"/>
            </a:xfrm>
            <a:custGeom>
              <a:avLst/>
              <a:gdLst/>
              <a:ahLst/>
              <a:cxnLst/>
              <a:rect l="l" t="t" r="r" b="b"/>
              <a:pathLst>
                <a:path w="4215" h="516" extrusionOk="0">
                  <a:moveTo>
                    <a:pt x="1624" y="0"/>
                  </a:moveTo>
                  <a:cubicBezTo>
                    <a:pt x="1109" y="0"/>
                    <a:pt x="591" y="17"/>
                    <a:pt x="97" y="149"/>
                  </a:cubicBezTo>
                  <a:cubicBezTo>
                    <a:pt x="0" y="176"/>
                    <a:pt x="0" y="318"/>
                    <a:pt x="97" y="345"/>
                  </a:cubicBezTo>
                  <a:cubicBezTo>
                    <a:pt x="737" y="515"/>
                    <a:pt x="1412" y="484"/>
                    <a:pt x="2069" y="491"/>
                  </a:cubicBezTo>
                  <a:cubicBezTo>
                    <a:pt x="2170" y="492"/>
                    <a:pt x="2269" y="492"/>
                    <a:pt x="2367" y="492"/>
                  </a:cubicBezTo>
                  <a:cubicBezTo>
                    <a:pt x="2976" y="492"/>
                    <a:pt x="3538" y="467"/>
                    <a:pt x="4144" y="318"/>
                  </a:cubicBezTo>
                  <a:cubicBezTo>
                    <a:pt x="4214" y="302"/>
                    <a:pt x="4214" y="192"/>
                    <a:pt x="4144" y="176"/>
                  </a:cubicBezTo>
                  <a:cubicBezTo>
                    <a:pt x="3576" y="35"/>
                    <a:pt x="3067" y="1"/>
                    <a:pt x="2491" y="1"/>
                  </a:cubicBezTo>
                  <a:cubicBezTo>
                    <a:pt x="2435" y="1"/>
                    <a:pt x="2379" y="1"/>
                    <a:pt x="2321" y="2"/>
                  </a:cubicBezTo>
                  <a:cubicBezTo>
                    <a:pt x="2270" y="2"/>
                    <a:pt x="2218" y="2"/>
                    <a:pt x="2166" y="2"/>
                  </a:cubicBezTo>
                  <a:cubicBezTo>
                    <a:pt x="1987" y="2"/>
                    <a:pt x="1805" y="0"/>
                    <a:pt x="16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1" name="Google Shape;4301;p9"/>
            <p:cNvSpPr/>
            <p:nvPr/>
          </p:nvSpPr>
          <p:spPr>
            <a:xfrm>
              <a:off x="3865175" y="2202775"/>
              <a:ext cx="132650" cy="14100"/>
            </a:xfrm>
            <a:custGeom>
              <a:avLst/>
              <a:gdLst/>
              <a:ahLst/>
              <a:cxnLst/>
              <a:rect l="l" t="t" r="r" b="b"/>
              <a:pathLst>
                <a:path w="5306" h="564" extrusionOk="0">
                  <a:moveTo>
                    <a:pt x="3528" y="0"/>
                  </a:moveTo>
                  <a:cubicBezTo>
                    <a:pt x="2370" y="0"/>
                    <a:pt x="1192" y="209"/>
                    <a:pt x="56" y="241"/>
                  </a:cubicBezTo>
                  <a:cubicBezTo>
                    <a:pt x="0" y="241"/>
                    <a:pt x="0" y="323"/>
                    <a:pt x="56" y="323"/>
                  </a:cubicBezTo>
                  <a:cubicBezTo>
                    <a:pt x="1192" y="355"/>
                    <a:pt x="2370" y="564"/>
                    <a:pt x="3528" y="564"/>
                  </a:cubicBezTo>
                  <a:cubicBezTo>
                    <a:pt x="4100" y="564"/>
                    <a:pt x="4668" y="513"/>
                    <a:pt x="5223" y="364"/>
                  </a:cubicBezTo>
                  <a:cubicBezTo>
                    <a:pt x="5305" y="344"/>
                    <a:pt x="5305" y="221"/>
                    <a:pt x="5223" y="200"/>
                  </a:cubicBezTo>
                  <a:cubicBezTo>
                    <a:pt x="4668" y="51"/>
                    <a:pt x="4100" y="0"/>
                    <a:pt x="3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2" name="Google Shape;4302;p9"/>
            <p:cNvSpPr/>
            <p:nvPr/>
          </p:nvSpPr>
          <p:spPr>
            <a:xfrm>
              <a:off x="4059375" y="2056025"/>
              <a:ext cx="294825" cy="176850"/>
            </a:xfrm>
            <a:custGeom>
              <a:avLst/>
              <a:gdLst/>
              <a:ahLst/>
              <a:cxnLst/>
              <a:rect l="l" t="t" r="r" b="b"/>
              <a:pathLst>
                <a:path w="11793" h="7074" extrusionOk="0">
                  <a:moveTo>
                    <a:pt x="8679" y="1"/>
                  </a:moveTo>
                  <a:cubicBezTo>
                    <a:pt x="8553" y="1"/>
                    <a:pt x="8424" y="84"/>
                    <a:pt x="8415" y="248"/>
                  </a:cubicBezTo>
                  <a:cubicBezTo>
                    <a:pt x="8369" y="978"/>
                    <a:pt x="8285" y="1693"/>
                    <a:pt x="8141" y="2389"/>
                  </a:cubicBezTo>
                  <a:cubicBezTo>
                    <a:pt x="7385" y="2510"/>
                    <a:pt x="6645" y="2689"/>
                    <a:pt x="5984" y="2940"/>
                  </a:cubicBezTo>
                  <a:cubicBezTo>
                    <a:pt x="5912" y="2968"/>
                    <a:pt x="5918" y="3079"/>
                    <a:pt x="6004" y="3081"/>
                  </a:cubicBezTo>
                  <a:cubicBezTo>
                    <a:pt x="6058" y="3082"/>
                    <a:pt x="6112" y="3082"/>
                    <a:pt x="6166" y="3082"/>
                  </a:cubicBezTo>
                  <a:cubicBezTo>
                    <a:pt x="6767" y="3082"/>
                    <a:pt x="7389" y="3025"/>
                    <a:pt x="8013" y="2935"/>
                  </a:cubicBezTo>
                  <a:lnTo>
                    <a:pt x="8013" y="2935"/>
                  </a:lnTo>
                  <a:cubicBezTo>
                    <a:pt x="7836" y="3601"/>
                    <a:pt x="7596" y="4247"/>
                    <a:pt x="7258" y="4862"/>
                  </a:cubicBezTo>
                  <a:cubicBezTo>
                    <a:pt x="7019" y="4463"/>
                    <a:pt x="6458" y="4258"/>
                    <a:pt x="5907" y="4258"/>
                  </a:cubicBezTo>
                  <a:cubicBezTo>
                    <a:pt x="5170" y="4258"/>
                    <a:pt x="4453" y="4626"/>
                    <a:pt x="4555" y="5391"/>
                  </a:cubicBezTo>
                  <a:cubicBezTo>
                    <a:pt x="4563" y="5447"/>
                    <a:pt x="4614" y="5511"/>
                    <a:pt x="4673" y="5511"/>
                  </a:cubicBezTo>
                  <a:cubicBezTo>
                    <a:pt x="4691" y="5511"/>
                    <a:pt x="4709" y="5505"/>
                    <a:pt x="4727" y="5491"/>
                  </a:cubicBezTo>
                  <a:cubicBezTo>
                    <a:pt x="4934" y="5332"/>
                    <a:pt x="5131" y="5153"/>
                    <a:pt x="5344" y="5005"/>
                  </a:cubicBezTo>
                  <a:cubicBezTo>
                    <a:pt x="5488" y="4905"/>
                    <a:pt x="5725" y="4849"/>
                    <a:pt x="5965" y="4849"/>
                  </a:cubicBezTo>
                  <a:cubicBezTo>
                    <a:pt x="6407" y="4849"/>
                    <a:pt x="6859" y="5039"/>
                    <a:pt x="6761" y="5492"/>
                  </a:cubicBezTo>
                  <a:cubicBezTo>
                    <a:pt x="6685" y="5847"/>
                    <a:pt x="6335" y="6036"/>
                    <a:pt x="5996" y="6036"/>
                  </a:cubicBezTo>
                  <a:cubicBezTo>
                    <a:pt x="5703" y="6036"/>
                    <a:pt x="5419" y="5896"/>
                    <a:pt x="5326" y="5601"/>
                  </a:cubicBezTo>
                  <a:cubicBezTo>
                    <a:pt x="5287" y="5480"/>
                    <a:pt x="5155" y="5387"/>
                    <a:pt x="5029" y="5387"/>
                  </a:cubicBezTo>
                  <a:cubicBezTo>
                    <a:pt x="4962" y="5387"/>
                    <a:pt x="4897" y="5413"/>
                    <a:pt x="4849" y="5474"/>
                  </a:cubicBezTo>
                  <a:cubicBezTo>
                    <a:pt x="4288" y="6186"/>
                    <a:pt x="3382" y="6482"/>
                    <a:pt x="2500" y="6490"/>
                  </a:cubicBezTo>
                  <a:cubicBezTo>
                    <a:pt x="2495" y="6490"/>
                    <a:pt x="2490" y="6490"/>
                    <a:pt x="2485" y="6490"/>
                  </a:cubicBezTo>
                  <a:cubicBezTo>
                    <a:pt x="1799" y="6490"/>
                    <a:pt x="1122" y="6045"/>
                    <a:pt x="1202" y="5294"/>
                  </a:cubicBezTo>
                  <a:cubicBezTo>
                    <a:pt x="1673" y="4849"/>
                    <a:pt x="2275" y="4562"/>
                    <a:pt x="3111" y="4377"/>
                  </a:cubicBezTo>
                  <a:cubicBezTo>
                    <a:pt x="3351" y="4324"/>
                    <a:pt x="3315" y="4000"/>
                    <a:pt x="3111" y="3929"/>
                  </a:cubicBezTo>
                  <a:cubicBezTo>
                    <a:pt x="2913" y="3861"/>
                    <a:pt x="2711" y="3830"/>
                    <a:pt x="2514" y="3830"/>
                  </a:cubicBezTo>
                  <a:cubicBezTo>
                    <a:pt x="1706" y="3830"/>
                    <a:pt x="970" y="4359"/>
                    <a:pt x="774" y="5076"/>
                  </a:cubicBezTo>
                  <a:cubicBezTo>
                    <a:pt x="359" y="5533"/>
                    <a:pt x="91" y="6132"/>
                    <a:pt x="6" y="6915"/>
                  </a:cubicBezTo>
                  <a:cubicBezTo>
                    <a:pt x="0" y="6973"/>
                    <a:pt x="42" y="7002"/>
                    <a:pt x="87" y="7002"/>
                  </a:cubicBezTo>
                  <a:cubicBezTo>
                    <a:pt x="127" y="7002"/>
                    <a:pt x="169" y="6980"/>
                    <a:pt x="185" y="6939"/>
                  </a:cubicBezTo>
                  <a:cubicBezTo>
                    <a:pt x="356" y="6491"/>
                    <a:pt x="549" y="6121"/>
                    <a:pt x="769" y="5802"/>
                  </a:cubicBezTo>
                  <a:cubicBezTo>
                    <a:pt x="810" y="5968"/>
                    <a:pt x="874" y="6126"/>
                    <a:pt x="961" y="6272"/>
                  </a:cubicBezTo>
                  <a:cubicBezTo>
                    <a:pt x="1303" y="6846"/>
                    <a:pt x="1904" y="7073"/>
                    <a:pt x="2559" y="7073"/>
                  </a:cubicBezTo>
                  <a:cubicBezTo>
                    <a:pt x="3429" y="7073"/>
                    <a:pt x="4395" y="6673"/>
                    <a:pt x="4980" y="6155"/>
                  </a:cubicBezTo>
                  <a:cubicBezTo>
                    <a:pt x="5219" y="6465"/>
                    <a:pt x="5582" y="6609"/>
                    <a:pt x="5954" y="6609"/>
                  </a:cubicBezTo>
                  <a:cubicBezTo>
                    <a:pt x="6565" y="6609"/>
                    <a:pt x="7201" y="6219"/>
                    <a:pt x="7352" y="5530"/>
                  </a:cubicBezTo>
                  <a:cubicBezTo>
                    <a:pt x="7359" y="5501"/>
                    <a:pt x="7363" y="5469"/>
                    <a:pt x="7367" y="5440"/>
                  </a:cubicBezTo>
                  <a:cubicBezTo>
                    <a:pt x="7972" y="4915"/>
                    <a:pt x="8333" y="4101"/>
                    <a:pt x="8551" y="3219"/>
                  </a:cubicBezTo>
                  <a:cubicBezTo>
                    <a:pt x="8633" y="3967"/>
                    <a:pt x="8761" y="4708"/>
                    <a:pt x="8969" y="5422"/>
                  </a:cubicBezTo>
                  <a:cubicBezTo>
                    <a:pt x="9133" y="5985"/>
                    <a:pt x="9437" y="6782"/>
                    <a:pt x="10060" y="6977"/>
                  </a:cubicBezTo>
                  <a:cubicBezTo>
                    <a:pt x="10174" y="7012"/>
                    <a:pt x="10284" y="7029"/>
                    <a:pt x="10390" y="7029"/>
                  </a:cubicBezTo>
                  <a:cubicBezTo>
                    <a:pt x="11021" y="7029"/>
                    <a:pt x="11507" y="6451"/>
                    <a:pt x="11771" y="5899"/>
                  </a:cubicBezTo>
                  <a:cubicBezTo>
                    <a:pt x="11792" y="5857"/>
                    <a:pt x="11761" y="5802"/>
                    <a:pt x="11718" y="5802"/>
                  </a:cubicBezTo>
                  <a:cubicBezTo>
                    <a:pt x="11708" y="5802"/>
                    <a:pt x="11697" y="5805"/>
                    <a:pt x="11686" y="5812"/>
                  </a:cubicBezTo>
                  <a:cubicBezTo>
                    <a:pt x="11358" y="6030"/>
                    <a:pt x="10859" y="6481"/>
                    <a:pt x="10413" y="6481"/>
                  </a:cubicBezTo>
                  <a:cubicBezTo>
                    <a:pt x="10275" y="6481"/>
                    <a:pt x="10142" y="6438"/>
                    <a:pt x="10021" y="6331"/>
                  </a:cubicBezTo>
                  <a:cubicBezTo>
                    <a:pt x="9519" y="5888"/>
                    <a:pt x="9380" y="5005"/>
                    <a:pt x="9253" y="4387"/>
                  </a:cubicBezTo>
                  <a:cubicBezTo>
                    <a:pt x="9143" y="3852"/>
                    <a:pt x="9078" y="3306"/>
                    <a:pt x="9028" y="2758"/>
                  </a:cubicBezTo>
                  <a:cubicBezTo>
                    <a:pt x="9694" y="2623"/>
                    <a:pt x="10349" y="2459"/>
                    <a:pt x="10967" y="2289"/>
                  </a:cubicBezTo>
                  <a:cubicBezTo>
                    <a:pt x="11015" y="2274"/>
                    <a:pt x="11005" y="2205"/>
                    <a:pt x="10956" y="2205"/>
                  </a:cubicBezTo>
                  <a:cubicBezTo>
                    <a:pt x="10817" y="2201"/>
                    <a:pt x="10678" y="2199"/>
                    <a:pt x="10538" y="2199"/>
                  </a:cubicBezTo>
                  <a:cubicBezTo>
                    <a:pt x="10019" y="2199"/>
                    <a:pt x="9500" y="2226"/>
                    <a:pt x="8984" y="2279"/>
                  </a:cubicBezTo>
                  <a:cubicBezTo>
                    <a:pt x="8940" y="1600"/>
                    <a:pt x="8925" y="919"/>
                    <a:pt x="8925" y="248"/>
                  </a:cubicBezTo>
                  <a:cubicBezTo>
                    <a:pt x="8925" y="82"/>
                    <a:pt x="8803" y="1"/>
                    <a:pt x="8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3" name="Google Shape;4303;p9"/>
            <p:cNvSpPr/>
            <p:nvPr/>
          </p:nvSpPr>
          <p:spPr>
            <a:xfrm>
              <a:off x="4356600" y="2145500"/>
              <a:ext cx="157075" cy="101350"/>
            </a:xfrm>
            <a:custGeom>
              <a:avLst/>
              <a:gdLst/>
              <a:ahLst/>
              <a:cxnLst/>
              <a:rect l="l" t="t" r="r" b="b"/>
              <a:pathLst>
                <a:path w="6283" h="4054" extrusionOk="0">
                  <a:moveTo>
                    <a:pt x="1353" y="522"/>
                  </a:moveTo>
                  <a:cubicBezTo>
                    <a:pt x="1383" y="522"/>
                    <a:pt x="1414" y="526"/>
                    <a:pt x="1447" y="534"/>
                  </a:cubicBezTo>
                  <a:cubicBezTo>
                    <a:pt x="1892" y="639"/>
                    <a:pt x="2318" y="923"/>
                    <a:pt x="2723" y="1262"/>
                  </a:cubicBezTo>
                  <a:cubicBezTo>
                    <a:pt x="2697" y="1274"/>
                    <a:pt x="2671" y="1288"/>
                    <a:pt x="2646" y="1302"/>
                  </a:cubicBezTo>
                  <a:lnTo>
                    <a:pt x="2646" y="1300"/>
                  </a:lnTo>
                  <a:cubicBezTo>
                    <a:pt x="2205" y="1508"/>
                    <a:pt x="1716" y="1726"/>
                    <a:pt x="1218" y="1726"/>
                  </a:cubicBezTo>
                  <a:cubicBezTo>
                    <a:pt x="727" y="1726"/>
                    <a:pt x="813" y="522"/>
                    <a:pt x="1353" y="522"/>
                  </a:cubicBezTo>
                  <a:close/>
                  <a:moveTo>
                    <a:pt x="1345" y="1"/>
                  </a:moveTo>
                  <a:cubicBezTo>
                    <a:pt x="1086" y="1"/>
                    <a:pt x="846" y="98"/>
                    <a:pt x="653" y="348"/>
                  </a:cubicBezTo>
                  <a:cubicBezTo>
                    <a:pt x="0" y="1199"/>
                    <a:pt x="494" y="2189"/>
                    <a:pt x="1414" y="2189"/>
                  </a:cubicBezTo>
                  <a:cubicBezTo>
                    <a:pt x="1488" y="2189"/>
                    <a:pt x="1565" y="2183"/>
                    <a:pt x="1644" y="2169"/>
                  </a:cubicBezTo>
                  <a:cubicBezTo>
                    <a:pt x="2131" y="2087"/>
                    <a:pt x="2645" y="1889"/>
                    <a:pt x="3145" y="1638"/>
                  </a:cubicBezTo>
                  <a:cubicBezTo>
                    <a:pt x="3506" y="1981"/>
                    <a:pt x="3844" y="2337"/>
                    <a:pt x="4147" y="2612"/>
                  </a:cubicBezTo>
                  <a:cubicBezTo>
                    <a:pt x="4728" y="3140"/>
                    <a:pt x="5443" y="3783"/>
                    <a:pt x="6198" y="4051"/>
                  </a:cubicBezTo>
                  <a:cubicBezTo>
                    <a:pt x="6202" y="4053"/>
                    <a:pt x="6207" y="4053"/>
                    <a:pt x="6212" y="4053"/>
                  </a:cubicBezTo>
                  <a:cubicBezTo>
                    <a:pt x="6250" y="4053"/>
                    <a:pt x="6282" y="3995"/>
                    <a:pt x="6245" y="3966"/>
                  </a:cubicBezTo>
                  <a:cubicBezTo>
                    <a:pt x="5801" y="3613"/>
                    <a:pt x="5478" y="3132"/>
                    <a:pt x="5112" y="2704"/>
                  </a:cubicBezTo>
                  <a:cubicBezTo>
                    <a:pt x="4692" y="2212"/>
                    <a:pt x="4185" y="1766"/>
                    <a:pt x="3677" y="1347"/>
                  </a:cubicBezTo>
                  <a:cubicBezTo>
                    <a:pt x="4124" y="1083"/>
                    <a:pt x="4553" y="788"/>
                    <a:pt x="4958" y="465"/>
                  </a:cubicBezTo>
                  <a:cubicBezTo>
                    <a:pt x="5033" y="404"/>
                    <a:pt x="4977" y="268"/>
                    <a:pt x="4885" y="268"/>
                  </a:cubicBezTo>
                  <a:cubicBezTo>
                    <a:pt x="4883" y="268"/>
                    <a:pt x="4880" y="268"/>
                    <a:pt x="4877" y="268"/>
                  </a:cubicBezTo>
                  <a:cubicBezTo>
                    <a:pt x="4318" y="329"/>
                    <a:pt x="3757" y="675"/>
                    <a:pt x="3229" y="985"/>
                  </a:cubicBezTo>
                  <a:cubicBezTo>
                    <a:pt x="2781" y="625"/>
                    <a:pt x="2001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4" name="Google Shape;4304;p9"/>
            <p:cNvSpPr/>
            <p:nvPr/>
          </p:nvSpPr>
          <p:spPr>
            <a:xfrm>
              <a:off x="4187825" y="842475"/>
              <a:ext cx="121750" cy="102025"/>
            </a:xfrm>
            <a:custGeom>
              <a:avLst/>
              <a:gdLst/>
              <a:ahLst/>
              <a:cxnLst/>
              <a:rect l="l" t="t" r="r" b="b"/>
              <a:pathLst>
                <a:path w="4870" h="4081" extrusionOk="0">
                  <a:moveTo>
                    <a:pt x="3564" y="0"/>
                  </a:moveTo>
                  <a:cubicBezTo>
                    <a:pt x="1925" y="0"/>
                    <a:pt x="131" y="1123"/>
                    <a:pt x="4" y="2899"/>
                  </a:cubicBezTo>
                  <a:cubicBezTo>
                    <a:pt x="0" y="2949"/>
                    <a:pt x="39" y="2975"/>
                    <a:pt x="80" y="2975"/>
                  </a:cubicBezTo>
                  <a:cubicBezTo>
                    <a:pt x="107" y="2975"/>
                    <a:pt x="135" y="2963"/>
                    <a:pt x="152" y="2939"/>
                  </a:cubicBezTo>
                  <a:cubicBezTo>
                    <a:pt x="570" y="2307"/>
                    <a:pt x="951" y="1723"/>
                    <a:pt x="1420" y="1280"/>
                  </a:cubicBezTo>
                  <a:lnTo>
                    <a:pt x="1420" y="1280"/>
                  </a:lnTo>
                  <a:cubicBezTo>
                    <a:pt x="1289" y="1694"/>
                    <a:pt x="1317" y="2189"/>
                    <a:pt x="1568" y="2745"/>
                  </a:cubicBezTo>
                  <a:cubicBezTo>
                    <a:pt x="1851" y="3375"/>
                    <a:pt x="2432" y="3870"/>
                    <a:pt x="3098" y="4043"/>
                  </a:cubicBezTo>
                  <a:cubicBezTo>
                    <a:pt x="3197" y="4068"/>
                    <a:pt x="3315" y="4081"/>
                    <a:pt x="3442" y="4081"/>
                  </a:cubicBezTo>
                  <a:cubicBezTo>
                    <a:pt x="4047" y="4081"/>
                    <a:pt x="4869" y="3792"/>
                    <a:pt x="4858" y="3185"/>
                  </a:cubicBezTo>
                  <a:cubicBezTo>
                    <a:pt x="4857" y="3121"/>
                    <a:pt x="4809" y="3083"/>
                    <a:pt x="4750" y="3076"/>
                  </a:cubicBezTo>
                  <a:cubicBezTo>
                    <a:pt x="4724" y="3074"/>
                    <a:pt x="4699" y="3072"/>
                    <a:pt x="4674" y="3072"/>
                  </a:cubicBezTo>
                  <a:cubicBezTo>
                    <a:pt x="4240" y="3072"/>
                    <a:pt x="3885" y="3478"/>
                    <a:pt x="3421" y="3498"/>
                  </a:cubicBezTo>
                  <a:cubicBezTo>
                    <a:pt x="3406" y="3499"/>
                    <a:pt x="3391" y="3499"/>
                    <a:pt x="3375" y="3499"/>
                  </a:cubicBezTo>
                  <a:cubicBezTo>
                    <a:pt x="2846" y="3499"/>
                    <a:pt x="2393" y="3143"/>
                    <a:pt x="2109" y="2720"/>
                  </a:cubicBezTo>
                  <a:cubicBezTo>
                    <a:pt x="1827" y="2301"/>
                    <a:pt x="1720" y="1772"/>
                    <a:pt x="1866" y="1287"/>
                  </a:cubicBezTo>
                  <a:cubicBezTo>
                    <a:pt x="2081" y="573"/>
                    <a:pt x="2992" y="467"/>
                    <a:pt x="3607" y="463"/>
                  </a:cubicBezTo>
                  <a:cubicBezTo>
                    <a:pt x="3905" y="462"/>
                    <a:pt x="3905" y="6"/>
                    <a:pt x="3607" y="1"/>
                  </a:cubicBezTo>
                  <a:cubicBezTo>
                    <a:pt x="3592" y="0"/>
                    <a:pt x="3578" y="0"/>
                    <a:pt x="3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5" name="Google Shape;4305;p9"/>
            <p:cNvSpPr/>
            <p:nvPr/>
          </p:nvSpPr>
          <p:spPr>
            <a:xfrm>
              <a:off x="4316475" y="788825"/>
              <a:ext cx="49200" cy="64700"/>
            </a:xfrm>
            <a:custGeom>
              <a:avLst/>
              <a:gdLst/>
              <a:ahLst/>
              <a:cxnLst/>
              <a:rect l="l" t="t" r="r" b="b"/>
              <a:pathLst>
                <a:path w="1968" h="2588" extrusionOk="0">
                  <a:moveTo>
                    <a:pt x="493" y="0"/>
                  </a:moveTo>
                  <a:cubicBezTo>
                    <a:pt x="289" y="0"/>
                    <a:pt x="74" y="163"/>
                    <a:pt x="9" y="454"/>
                  </a:cubicBezTo>
                  <a:cubicBezTo>
                    <a:pt x="1" y="496"/>
                    <a:pt x="32" y="549"/>
                    <a:pt x="76" y="549"/>
                  </a:cubicBezTo>
                  <a:cubicBezTo>
                    <a:pt x="84" y="549"/>
                    <a:pt x="91" y="547"/>
                    <a:pt x="99" y="544"/>
                  </a:cubicBezTo>
                  <a:cubicBezTo>
                    <a:pt x="165" y="518"/>
                    <a:pt x="423" y="398"/>
                    <a:pt x="411" y="387"/>
                  </a:cubicBezTo>
                  <a:lnTo>
                    <a:pt x="411" y="387"/>
                  </a:lnTo>
                  <a:cubicBezTo>
                    <a:pt x="492" y="460"/>
                    <a:pt x="455" y="754"/>
                    <a:pt x="452" y="846"/>
                  </a:cubicBezTo>
                  <a:cubicBezTo>
                    <a:pt x="437" y="1249"/>
                    <a:pt x="355" y="1709"/>
                    <a:pt x="136" y="2053"/>
                  </a:cubicBezTo>
                  <a:cubicBezTo>
                    <a:pt x="39" y="2207"/>
                    <a:pt x="139" y="2391"/>
                    <a:pt x="295" y="2445"/>
                  </a:cubicBezTo>
                  <a:cubicBezTo>
                    <a:pt x="549" y="2534"/>
                    <a:pt x="792" y="2588"/>
                    <a:pt x="1026" y="2588"/>
                  </a:cubicBezTo>
                  <a:cubicBezTo>
                    <a:pt x="1347" y="2588"/>
                    <a:pt x="1648" y="2485"/>
                    <a:pt x="1930" y="2229"/>
                  </a:cubicBezTo>
                  <a:cubicBezTo>
                    <a:pt x="1968" y="2193"/>
                    <a:pt x="1935" y="2135"/>
                    <a:pt x="1889" y="2132"/>
                  </a:cubicBezTo>
                  <a:cubicBezTo>
                    <a:pt x="1650" y="2115"/>
                    <a:pt x="1428" y="2015"/>
                    <a:pt x="1189" y="1996"/>
                  </a:cubicBezTo>
                  <a:cubicBezTo>
                    <a:pt x="1036" y="1983"/>
                    <a:pt x="885" y="1966"/>
                    <a:pt x="734" y="1951"/>
                  </a:cubicBezTo>
                  <a:cubicBezTo>
                    <a:pt x="893" y="1464"/>
                    <a:pt x="962" y="925"/>
                    <a:pt x="893" y="431"/>
                  </a:cubicBezTo>
                  <a:cubicBezTo>
                    <a:pt x="853" y="135"/>
                    <a:pt x="67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6" name="Google Shape;4306;p9"/>
            <p:cNvSpPr/>
            <p:nvPr/>
          </p:nvSpPr>
          <p:spPr>
            <a:xfrm>
              <a:off x="4383450" y="875125"/>
              <a:ext cx="88200" cy="14025"/>
            </a:xfrm>
            <a:custGeom>
              <a:avLst/>
              <a:gdLst/>
              <a:ahLst/>
              <a:cxnLst/>
              <a:rect l="l" t="t" r="r" b="b"/>
              <a:pathLst>
                <a:path w="3528" h="561" extrusionOk="0">
                  <a:moveTo>
                    <a:pt x="2542" y="1"/>
                  </a:moveTo>
                  <a:cubicBezTo>
                    <a:pt x="2418" y="1"/>
                    <a:pt x="2292" y="7"/>
                    <a:pt x="2173" y="10"/>
                  </a:cubicBezTo>
                  <a:cubicBezTo>
                    <a:pt x="1490" y="29"/>
                    <a:pt x="810" y="112"/>
                    <a:pt x="126" y="112"/>
                  </a:cubicBezTo>
                  <a:cubicBezTo>
                    <a:pt x="107" y="112"/>
                    <a:pt x="87" y="112"/>
                    <a:pt x="68" y="112"/>
                  </a:cubicBezTo>
                  <a:cubicBezTo>
                    <a:pt x="9" y="112"/>
                    <a:pt x="1" y="181"/>
                    <a:pt x="40" y="212"/>
                  </a:cubicBezTo>
                  <a:cubicBezTo>
                    <a:pt x="397" y="481"/>
                    <a:pt x="810" y="526"/>
                    <a:pt x="1235" y="526"/>
                  </a:cubicBezTo>
                  <a:cubicBezTo>
                    <a:pt x="1362" y="526"/>
                    <a:pt x="1491" y="522"/>
                    <a:pt x="1620" y="519"/>
                  </a:cubicBezTo>
                  <a:cubicBezTo>
                    <a:pt x="1669" y="518"/>
                    <a:pt x="1718" y="517"/>
                    <a:pt x="1768" y="517"/>
                  </a:cubicBezTo>
                  <a:cubicBezTo>
                    <a:pt x="2207" y="517"/>
                    <a:pt x="2648" y="561"/>
                    <a:pt x="3083" y="561"/>
                  </a:cubicBezTo>
                  <a:cubicBezTo>
                    <a:pt x="3190" y="561"/>
                    <a:pt x="3296" y="558"/>
                    <a:pt x="3401" y="552"/>
                  </a:cubicBezTo>
                  <a:cubicBezTo>
                    <a:pt x="3474" y="545"/>
                    <a:pt x="3528" y="468"/>
                    <a:pt x="3487" y="401"/>
                  </a:cubicBezTo>
                  <a:cubicBezTo>
                    <a:pt x="3284" y="55"/>
                    <a:pt x="2915" y="1"/>
                    <a:pt x="2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7" name="Google Shape;4307;p9"/>
            <p:cNvSpPr/>
            <p:nvPr/>
          </p:nvSpPr>
          <p:spPr>
            <a:xfrm>
              <a:off x="4386575" y="900125"/>
              <a:ext cx="88525" cy="14225"/>
            </a:xfrm>
            <a:custGeom>
              <a:avLst/>
              <a:gdLst/>
              <a:ahLst/>
              <a:cxnLst/>
              <a:rect l="l" t="t" r="r" b="b"/>
              <a:pathLst>
                <a:path w="3541" h="569" extrusionOk="0">
                  <a:moveTo>
                    <a:pt x="1378" y="0"/>
                  </a:moveTo>
                  <a:cubicBezTo>
                    <a:pt x="935" y="0"/>
                    <a:pt x="501" y="60"/>
                    <a:pt x="107" y="209"/>
                  </a:cubicBezTo>
                  <a:cubicBezTo>
                    <a:pt x="20" y="242"/>
                    <a:pt x="1" y="382"/>
                    <a:pt x="107" y="405"/>
                  </a:cubicBezTo>
                  <a:cubicBezTo>
                    <a:pt x="629" y="522"/>
                    <a:pt x="1204" y="568"/>
                    <a:pt x="1779" y="568"/>
                  </a:cubicBezTo>
                  <a:cubicBezTo>
                    <a:pt x="2358" y="568"/>
                    <a:pt x="2937" y="522"/>
                    <a:pt x="3467" y="455"/>
                  </a:cubicBezTo>
                  <a:cubicBezTo>
                    <a:pt x="3523" y="447"/>
                    <a:pt x="3541" y="370"/>
                    <a:pt x="3480" y="352"/>
                  </a:cubicBezTo>
                  <a:cubicBezTo>
                    <a:pt x="2843" y="159"/>
                    <a:pt x="2098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8" name="Google Shape;4308;p9"/>
            <p:cNvSpPr/>
            <p:nvPr/>
          </p:nvSpPr>
          <p:spPr>
            <a:xfrm>
              <a:off x="4521300" y="860450"/>
              <a:ext cx="116000" cy="76425"/>
            </a:xfrm>
            <a:custGeom>
              <a:avLst/>
              <a:gdLst/>
              <a:ahLst/>
              <a:cxnLst/>
              <a:rect l="l" t="t" r="r" b="b"/>
              <a:pathLst>
                <a:path w="4640" h="3057" extrusionOk="0">
                  <a:moveTo>
                    <a:pt x="2043" y="530"/>
                  </a:moveTo>
                  <a:cubicBezTo>
                    <a:pt x="2039" y="560"/>
                    <a:pt x="2041" y="591"/>
                    <a:pt x="2039" y="622"/>
                  </a:cubicBezTo>
                  <a:cubicBezTo>
                    <a:pt x="1926" y="1230"/>
                    <a:pt x="1592" y="1944"/>
                    <a:pt x="1144" y="2275"/>
                  </a:cubicBezTo>
                  <a:cubicBezTo>
                    <a:pt x="1078" y="2325"/>
                    <a:pt x="1014" y="2346"/>
                    <a:pt x="956" y="2346"/>
                  </a:cubicBezTo>
                  <a:cubicBezTo>
                    <a:pt x="733" y="2346"/>
                    <a:pt x="579" y="2038"/>
                    <a:pt x="627" y="1796"/>
                  </a:cubicBezTo>
                  <a:cubicBezTo>
                    <a:pt x="681" y="1522"/>
                    <a:pt x="914" y="1281"/>
                    <a:pt x="1096" y="1089"/>
                  </a:cubicBezTo>
                  <a:cubicBezTo>
                    <a:pt x="1355" y="822"/>
                    <a:pt x="1682" y="628"/>
                    <a:pt x="2043" y="530"/>
                  </a:cubicBezTo>
                  <a:close/>
                  <a:moveTo>
                    <a:pt x="2361" y="0"/>
                  </a:moveTo>
                  <a:cubicBezTo>
                    <a:pt x="2242" y="0"/>
                    <a:pt x="2124" y="64"/>
                    <a:pt x="2092" y="200"/>
                  </a:cubicBezTo>
                  <a:cubicBezTo>
                    <a:pt x="2090" y="204"/>
                    <a:pt x="2090" y="205"/>
                    <a:pt x="2090" y="208"/>
                  </a:cubicBezTo>
                  <a:cubicBezTo>
                    <a:pt x="2041" y="195"/>
                    <a:pt x="1990" y="189"/>
                    <a:pt x="1939" y="189"/>
                  </a:cubicBezTo>
                  <a:cubicBezTo>
                    <a:pt x="1483" y="189"/>
                    <a:pt x="966" y="672"/>
                    <a:pt x="704" y="938"/>
                  </a:cubicBezTo>
                  <a:cubicBezTo>
                    <a:pt x="237" y="1414"/>
                    <a:pt x="0" y="2100"/>
                    <a:pt x="499" y="2628"/>
                  </a:cubicBezTo>
                  <a:cubicBezTo>
                    <a:pt x="672" y="2812"/>
                    <a:pt x="845" y="2891"/>
                    <a:pt x="1014" y="2891"/>
                  </a:cubicBezTo>
                  <a:cubicBezTo>
                    <a:pt x="1478" y="2891"/>
                    <a:pt x="1906" y="2292"/>
                    <a:pt x="2207" y="1652"/>
                  </a:cubicBezTo>
                  <a:cubicBezTo>
                    <a:pt x="2374" y="2102"/>
                    <a:pt x="2653" y="2508"/>
                    <a:pt x="3022" y="2787"/>
                  </a:cubicBezTo>
                  <a:cubicBezTo>
                    <a:pt x="3263" y="2971"/>
                    <a:pt x="3515" y="3057"/>
                    <a:pt x="3746" y="3057"/>
                  </a:cubicBezTo>
                  <a:cubicBezTo>
                    <a:pt x="4242" y="3057"/>
                    <a:pt x="4639" y="2661"/>
                    <a:pt x="4621" y="1990"/>
                  </a:cubicBezTo>
                  <a:cubicBezTo>
                    <a:pt x="4620" y="1952"/>
                    <a:pt x="4587" y="1923"/>
                    <a:pt x="4552" y="1923"/>
                  </a:cubicBezTo>
                  <a:cubicBezTo>
                    <a:pt x="4536" y="1923"/>
                    <a:pt x="4520" y="1929"/>
                    <a:pt x="4507" y="1942"/>
                  </a:cubicBezTo>
                  <a:cubicBezTo>
                    <a:pt x="4256" y="2208"/>
                    <a:pt x="4030" y="2424"/>
                    <a:pt x="3767" y="2424"/>
                  </a:cubicBezTo>
                  <a:cubicBezTo>
                    <a:pt x="3622" y="2424"/>
                    <a:pt x="3465" y="2358"/>
                    <a:pt x="3286" y="2200"/>
                  </a:cubicBezTo>
                  <a:cubicBezTo>
                    <a:pt x="2805" y="1773"/>
                    <a:pt x="2533" y="1016"/>
                    <a:pt x="2633" y="382"/>
                  </a:cubicBezTo>
                  <a:cubicBezTo>
                    <a:pt x="2638" y="343"/>
                    <a:pt x="2645" y="307"/>
                    <a:pt x="2646" y="276"/>
                  </a:cubicBezTo>
                  <a:cubicBezTo>
                    <a:pt x="2659" y="98"/>
                    <a:pt x="2509" y="0"/>
                    <a:pt x="2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09" name="Google Shape;4309;p9"/>
            <p:cNvSpPr/>
            <p:nvPr/>
          </p:nvSpPr>
          <p:spPr>
            <a:xfrm>
              <a:off x="4580025" y="769700"/>
              <a:ext cx="54575" cy="52325"/>
            </a:xfrm>
            <a:custGeom>
              <a:avLst/>
              <a:gdLst/>
              <a:ahLst/>
              <a:cxnLst/>
              <a:rect l="l" t="t" r="r" b="b"/>
              <a:pathLst>
                <a:path w="2183" h="2093" extrusionOk="0">
                  <a:moveTo>
                    <a:pt x="595" y="1"/>
                  </a:moveTo>
                  <a:cubicBezTo>
                    <a:pt x="374" y="1"/>
                    <a:pt x="256" y="116"/>
                    <a:pt x="71" y="218"/>
                  </a:cubicBezTo>
                  <a:cubicBezTo>
                    <a:pt x="0" y="256"/>
                    <a:pt x="37" y="367"/>
                    <a:pt x="107" y="367"/>
                  </a:cubicBezTo>
                  <a:cubicBezTo>
                    <a:pt x="115" y="367"/>
                    <a:pt x="123" y="365"/>
                    <a:pt x="132" y="362"/>
                  </a:cubicBezTo>
                  <a:cubicBezTo>
                    <a:pt x="174" y="347"/>
                    <a:pt x="224" y="340"/>
                    <a:pt x="279" y="340"/>
                  </a:cubicBezTo>
                  <a:cubicBezTo>
                    <a:pt x="484" y="340"/>
                    <a:pt x="749" y="438"/>
                    <a:pt x="875" y="538"/>
                  </a:cubicBezTo>
                  <a:cubicBezTo>
                    <a:pt x="1208" y="804"/>
                    <a:pt x="827" y="1350"/>
                    <a:pt x="661" y="1591"/>
                  </a:cubicBezTo>
                  <a:cubicBezTo>
                    <a:pt x="591" y="1693"/>
                    <a:pt x="634" y="1873"/>
                    <a:pt x="750" y="1926"/>
                  </a:cubicBezTo>
                  <a:cubicBezTo>
                    <a:pt x="987" y="2034"/>
                    <a:pt x="1206" y="2092"/>
                    <a:pt x="1421" y="2092"/>
                  </a:cubicBezTo>
                  <a:cubicBezTo>
                    <a:pt x="1659" y="2092"/>
                    <a:pt x="1893" y="2020"/>
                    <a:pt x="2141" y="1862"/>
                  </a:cubicBezTo>
                  <a:cubicBezTo>
                    <a:pt x="2182" y="1837"/>
                    <a:pt x="2181" y="1763"/>
                    <a:pt x="2126" y="1752"/>
                  </a:cubicBezTo>
                  <a:cubicBezTo>
                    <a:pt x="1841" y="1693"/>
                    <a:pt x="1524" y="1667"/>
                    <a:pt x="1236" y="1586"/>
                  </a:cubicBezTo>
                  <a:cubicBezTo>
                    <a:pt x="1473" y="1158"/>
                    <a:pt x="1605" y="658"/>
                    <a:pt x="1250" y="249"/>
                  </a:cubicBezTo>
                  <a:cubicBezTo>
                    <a:pt x="1101" y="75"/>
                    <a:pt x="868" y="21"/>
                    <a:pt x="652" y="3"/>
                  </a:cubicBezTo>
                  <a:cubicBezTo>
                    <a:pt x="632" y="2"/>
                    <a:pt x="613" y="1"/>
                    <a:pt x="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0" name="Google Shape;4310;p9"/>
            <p:cNvSpPr/>
            <p:nvPr/>
          </p:nvSpPr>
          <p:spPr>
            <a:xfrm>
              <a:off x="4658025" y="844400"/>
              <a:ext cx="98800" cy="81375"/>
            </a:xfrm>
            <a:custGeom>
              <a:avLst/>
              <a:gdLst/>
              <a:ahLst/>
              <a:cxnLst/>
              <a:rect l="l" t="t" r="r" b="b"/>
              <a:pathLst>
                <a:path w="3952" h="3255" extrusionOk="0">
                  <a:moveTo>
                    <a:pt x="2234" y="1"/>
                  </a:moveTo>
                  <a:cubicBezTo>
                    <a:pt x="2212" y="1"/>
                    <a:pt x="2190" y="13"/>
                    <a:pt x="2177" y="30"/>
                  </a:cubicBezTo>
                  <a:cubicBezTo>
                    <a:pt x="1992" y="271"/>
                    <a:pt x="2020" y="665"/>
                    <a:pt x="2049" y="1005"/>
                  </a:cubicBezTo>
                  <a:cubicBezTo>
                    <a:pt x="1938" y="1015"/>
                    <a:pt x="1828" y="1024"/>
                    <a:pt x="1716" y="1034"/>
                  </a:cubicBezTo>
                  <a:cubicBezTo>
                    <a:pt x="1155" y="1090"/>
                    <a:pt x="589" y="1085"/>
                    <a:pt x="30" y="1174"/>
                  </a:cubicBezTo>
                  <a:cubicBezTo>
                    <a:pt x="0" y="1177"/>
                    <a:pt x="2" y="1216"/>
                    <a:pt x="22" y="1229"/>
                  </a:cubicBezTo>
                  <a:cubicBezTo>
                    <a:pt x="449" y="1531"/>
                    <a:pt x="951" y="1590"/>
                    <a:pt x="1458" y="1590"/>
                  </a:cubicBezTo>
                  <a:cubicBezTo>
                    <a:pt x="1628" y="1590"/>
                    <a:pt x="1799" y="1583"/>
                    <a:pt x="1967" y="1577"/>
                  </a:cubicBezTo>
                  <a:cubicBezTo>
                    <a:pt x="2003" y="1576"/>
                    <a:pt x="2040" y="1572"/>
                    <a:pt x="2076" y="1571"/>
                  </a:cubicBezTo>
                  <a:lnTo>
                    <a:pt x="2076" y="1571"/>
                  </a:lnTo>
                  <a:cubicBezTo>
                    <a:pt x="2077" y="2122"/>
                    <a:pt x="2044" y="2681"/>
                    <a:pt x="2177" y="3218"/>
                  </a:cubicBezTo>
                  <a:cubicBezTo>
                    <a:pt x="2184" y="3242"/>
                    <a:pt x="2204" y="3254"/>
                    <a:pt x="2225" y="3254"/>
                  </a:cubicBezTo>
                  <a:cubicBezTo>
                    <a:pt x="2243" y="3254"/>
                    <a:pt x="2262" y="3246"/>
                    <a:pt x="2272" y="3229"/>
                  </a:cubicBezTo>
                  <a:cubicBezTo>
                    <a:pt x="2607" y="2729"/>
                    <a:pt x="2546" y="2120"/>
                    <a:pt x="2522" y="1543"/>
                  </a:cubicBezTo>
                  <a:cubicBezTo>
                    <a:pt x="2755" y="1526"/>
                    <a:pt x="2988" y="1510"/>
                    <a:pt x="3219" y="1500"/>
                  </a:cubicBezTo>
                  <a:cubicBezTo>
                    <a:pt x="3529" y="1485"/>
                    <a:pt x="3609" y="1497"/>
                    <a:pt x="3788" y="1252"/>
                  </a:cubicBezTo>
                  <a:cubicBezTo>
                    <a:pt x="3951" y="1030"/>
                    <a:pt x="3714" y="828"/>
                    <a:pt x="3507" y="828"/>
                  </a:cubicBezTo>
                  <a:cubicBezTo>
                    <a:pt x="3396" y="828"/>
                    <a:pt x="3293" y="887"/>
                    <a:pt x="3268" y="1033"/>
                  </a:cubicBezTo>
                  <a:lnTo>
                    <a:pt x="3230" y="1054"/>
                  </a:lnTo>
                  <a:cubicBezTo>
                    <a:pt x="3227" y="1008"/>
                    <a:pt x="3224" y="960"/>
                    <a:pt x="3221" y="914"/>
                  </a:cubicBezTo>
                  <a:cubicBezTo>
                    <a:pt x="3053" y="919"/>
                    <a:pt x="2888" y="929"/>
                    <a:pt x="2722" y="944"/>
                  </a:cubicBezTo>
                  <a:cubicBezTo>
                    <a:pt x="2651" y="949"/>
                    <a:pt x="2581" y="957"/>
                    <a:pt x="2510" y="962"/>
                  </a:cubicBezTo>
                  <a:cubicBezTo>
                    <a:pt x="2499" y="616"/>
                    <a:pt x="2456" y="248"/>
                    <a:pt x="2271" y="19"/>
                  </a:cubicBezTo>
                  <a:cubicBezTo>
                    <a:pt x="2261" y="6"/>
                    <a:pt x="2247" y="1"/>
                    <a:pt x="2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1" name="Google Shape;4311;p9"/>
            <p:cNvSpPr/>
            <p:nvPr/>
          </p:nvSpPr>
          <p:spPr>
            <a:xfrm>
              <a:off x="4787950" y="766600"/>
              <a:ext cx="111050" cy="171025"/>
            </a:xfrm>
            <a:custGeom>
              <a:avLst/>
              <a:gdLst/>
              <a:ahLst/>
              <a:cxnLst/>
              <a:rect l="l" t="t" r="r" b="b"/>
              <a:pathLst>
                <a:path w="4442" h="6841" extrusionOk="0">
                  <a:moveTo>
                    <a:pt x="2084" y="544"/>
                  </a:moveTo>
                  <a:lnTo>
                    <a:pt x="2084" y="544"/>
                  </a:lnTo>
                  <a:cubicBezTo>
                    <a:pt x="2768" y="1399"/>
                    <a:pt x="1882" y="2919"/>
                    <a:pt x="1031" y="4040"/>
                  </a:cubicBezTo>
                  <a:cubicBezTo>
                    <a:pt x="965" y="2834"/>
                    <a:pt x="1262" y="1438"/>
                    <a:pt x="2084" y="544"/>
                  </a:cubicBezTo>
                  <a:close/>
                  <a:moveTo>
                    <a:pt x="2076" y="0"/>
                  </a:moveTo>
                  <a:cubicBezTo>
                    <a:pt x="2022" y="0"/>
                    <a:pt x="1969" y="21"/>
                    <a:pt x="1923" y="63"/>
                  </a:cubicBezTo>
                  <a:cubicBezTo>
                    <a:pt x="807" y="1098"/>
                    <a:pt x="366" y="2965"/>
                    <a:pt x="609" y="4569"/>
                  </a:cubicBezTo>
                  <a:cubicBezTo>
                    <a:pt x="404" y="4817"/>
                    <a:pt x="220" y="5027"/>
                    <a:pt x="84" y="5176"/>
                  </a:cubicBezTo>
                  <a:cubicBezTo>
                    <a:pt x="1" y="5265"/>
                    <a:pt x="74" y="5395"/>
                    <a:pt x="176" y="5395"/>
                  </a:cubicBezTo>
                  <a:cubicBezTo>
                    <a:pt x="197" y="5395"/>
                    <a:pt x="218" y="5390"/>
                    <a:pt x="240" y="5378"/>
                  </a:cubicBezTo>
                  <a:cubicBezTo>
                    <a:pt x="407" y="5286"/>
                    <a:pt x="563" y="5176"/>
                    <a:pt x="707" y="5050"/>
                  </a:cubicBezTo>
                  <a:cubicBezTo>
                    <a:pt x="789" y="5393"/>
                    <a:pt x="914" y="5724"/>
                    <a:pt x="1076" y="6038"/>
                  </a:cubicBezTo>
                  <a:cubicBezTo>
                    <a:pt x="1335" y="6523"/>
                    <a:pt x="1760" y="6841"/>
                    <a:pt x="2242" y="6841"/>
                  </a:cubicBezTo>
                  <a:cubicBezTo>
                    <a:pt x="2417" y="6841"/>
                    <a:pt x="2600" y="6799"/>
                    <a:pt x="2786" y="6707"/>
                  </a:cubicBezTo>
                  <a:cubicBezTo>
                    <a:pt x="3347" y="6431"/>
                    <a:pt x="3593" y="5787"/>
                    <a:pt x="3663" y="5155"/>
                  </a:cubicBezTo>
                  <a:cubicBezTo>
                    <a:pt x="3742" y="5199"/>
                    <a:pt x="3824" y="5223"/>
                    <a:pt x="3905" y="5223"/>
                  </a:cubicBezTo>
                  <a:cubicBezTo>
                    <a:pt x="4122" y="5223"/>
                    <a:pt x="4328" y="5047"/>
                    <a:pt x="4429" y="4619"/>
                  </a:cubicBezTo>
                  <a:cubicBezTo>
                    <a:pt x="4441" y="4569"/>
                    <a:pt x="4405" y="4537"/>
                    <a:pt x="4365" y="4537"/>
                  </a:cubicBezTo>
                  <a:cubicBezTo>
                    <a:pt x="4349" y="4537"/>
                    <a:pt x="4332" y="4542"/>
                    <a:pt x="4318" y="4553"/>
                  </a:cubicBezTo>
                  <a:cubicBezTo>
                    <a:pt x="4187" y="4611"/>
                    <a:pt x="4076" y="4641"/>
                    <a:pt x="3984" y="4641"/>
                  </a:cubicBezTo>
                  <a:cubicBezTo>
                    <a:pt x="3788" y="4641"/>
                    <a:pt x="3678" y="4510"/>
                    <a:pt x="3654" y="4248"/>
                  </a:cubicBezTo>
                  <a:cubicBezTo>
                    <a:pt x="3616" y="4125"/>
                    <a:pt x="3520" y="4071"/>
                    <a:pt x="3423" y="4071"/>
                  </a:cubicBezTo>
                  <a:cubicBezTo>
                    <a:pt x="3277" y="4071"/>
                    <a:pt x="3128" y="4193"/>
                    <a:pt x="3171" y="4382"/>
                  </a:cubicBezTo>
                  <a:cubicBezTo>
                    <a:pt x="3330" y="5067"/>
                    <a:pt x="3145" y="5882"/>
                    <a:pt x="2551" y="6310"/>
                  </a:cubicBezTo>
                  <a:cubicBezTo>
                    <a:pt x="2419" y="6405"/>
                    <a:pt x="2295" y="6447"/>
                    <a:pt x="2180" y="6447"/>
                  </a:cubicBezTo>
                  <a:cubicBezTo>
                    <a:pt x="1587" y="6447"/>
                    <a:pt x="1232" y="5324"/>
                    <a:pt x="1103" y="4673"/>
                  </a:cubicBezTo>
                  <a:cubicBezTo>
                    <a:pt x="2279" y="3421"/>
                    <a:pt x="3450" y="1082"/>
                    <a:pt x="2236" y="63"/>
                  </a:cubicBezTo>
                  <a:cubicBezTo>
                    <a:pt x="2188" y="22"/>
                    <a:pt x="2132" y="0"/>
                    <a:pt x="2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2" name="Google Shape;4312;p9"/>
            <p:cNvSpPr/>
            <p:nvPr/>
          </p:nvSpPr>
          <p:spPr>
            <a:xfrm>
              <a:off x="4892775" y="766375"/>
              <a:ext cx="66150" cy="58250"/>
            </a:xfrm>
            <a:custGeom>
              <a:avLst/>
              <a:gdLst/>
              <a:ahLst/>
              <a:cxnLst/>
              <a:rect l="l" t="t" r="r" b="b"/>
              <a:pathLst>
                <a:path w="2646" h="2330" extrusionOk="0">
                  <a:moveTo>
                    <a:pt x="998" y="1"/>
                  </a:moveTo>
                  <a:cubicBezTo>
                    <a:pt x="821" y="1"/>
                    <a:pt x="655" y="133"/>
                    <a:pt x="622" y="420"/>
                  </a:cubicBezTo>
                  <a:cubicBezTo>
                    <a:pt x="622" y="435"/>
                    <a:pt x="635" y="446"/>
                    <a:pt x="650" y="446"/>
                  </a:cubicBezTo>
                  <a:cubicBezTo>
                    <a:pt x="654" y="446"/>
                    <a:pt x="659" y="445"/>
                    <a:pt x="663" y="443"/>
                  </a:cubicBezTo>
                  <a:cubicBezTo>
                    <a:pt x="746" y="394"/>
                    <a:pt x="810" y="371"/>
                    <a:pt x="859" y="371"/>
                  </a:cubicBezTo>
                  <a:cubicBezTo>
                    <a:pt x="990" y="371"/>
                    <a:pt x="1019" y="528"/>
                    <a:pt x="1024" y="755"/>
                  </a:cubicBezTo>
                  <a:cubicBezTo>
                    <a:pt x="1032" y="1258"/>
                    <a:pt x="674" y="1634"/>
                    <a:pt x="238" y="1824"/>
                  </a:cubicBezTo>
                  <a:cubicBezTo>
                    <a:pt x="0" y="1928"/>
                    <a:pt x="136" y="2284"/>
                    <a:pt x="363" y="2287"/>
                  </a:cubicBezTo>
                  <a:cubicBezTo>
                    <a:pt x="710" y="2290"/>
                    <a:pt x="1051" y="2330"/>
                    <a:pt x="1397" y="2330"/>
                  </a:cubicBezTo>
                  <a:cubicBezTo>
                    <a:pt x="1442" y="2330"/>
                    <a:pt x="1486" y="2329"/>
                    <a:pt x="1531" y="2328"/>
                  </a:cubicBezTo>
                  <a:cubicBezTo>
                    <a:pt x="1944" y="2315"/>
                    <a:pt x="2253" y="2124"/>
                    <a:pt x="2592" y="1911"/>
                  </a:cubicBezTo>
                  <a:cubicBezTo>
                    <a:pt x="2646" y="1878"/>
                    <a:pt x="2633" y="1773"/>
                    <a:pt x="2561" y="1773"/>
                  </a:cubicBezTo>
                  <a:cubicBezTo>
                    <a:pt x="2558" y="1773"/>
                    <a:pt x="2556" y="1773"/>
                    <a:pt x="2553" y="1773"/>
                  </a:cubicBezTo>
                  <a:cubicBezTo>
                    <a:pt x="2462" y="1782"/>
                    <a:pt x="2370" y="1786"/>
                    <a:pt x="2278" y="1786"/>
                  </a:cubicBezTo>
                  <a:cubicBezTo>
                    <a:pt x="2040" y="1786"/>
                    <a:pt x="1799" y="1764"/>
                    <a:pt x="1561" y="1764"/>
                  </a:cubicBezTo>
                  <a:cubicBezTo>
                    <a:pt x="1502" y="1764"/>
                    <a:pt x="1444" y="1765"/>
                    <a:pt x="1386" y="1768"/>
                  </a:cubicBezTo>
                  <a:cubicBezTo>
                    <a:pt x="1298" y="1773"/>
                    <a:pt x="1209" y="1770"/>
                    <a:pt x="1122" y="1773"/>
                  </a:cubicBezTo>
                  <a:cubicBezTo>
                    <a:pt x="1431" y="1406"/>
                    <a:pt x="1555" y="917"/>
                    <a:pt x="1459" y="446"/>
                  </a:cubicBezTo>
                  <a:cubicBezTo>
                    <a:pt x="1400" y="160"/>
                    <a:pt x="1193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3" name="Google Shape;4313;p9"/>
            <p:cNvSpPr/>
            <p:nvPr/>
          </p:nvSpPr>
          <p:spPr>
            <a:xfrm>
              <a:off x="4910200" y="1160850"/>
              <a:ext cx="927300" cy="15775"/>
            </a:xfrm>
            <a:custGeom>
              <a:avLst/>
              <a:gdLst/>
              <a:ahLst/>
              <a:cxnLst/>
              <a:rect l="l" t="t" r="r" b="b"/>
              <a:pathLst>
                <a:path w="37092" h="631" extrusionOk="0">
                  <a:moveTo>
                    <a:pt x="2280" y="0"/>
                  </a:moveTo>
                  <a:cubicBezTo>
                    <a:pt x="1549" y="0"/>
                    <a:pt x="823" y="37"/>
                    <a:pt x="138" y="181"/>
                  </a:cubicBezTo>
                  <a:cubicBezTo>
                    <a:pt x="0" y="210"/>
                    <a:pt x="0" y="430"/>
                    <a:pt x="138" y="460"/>
                  </a:cubicBezTo>
                  <a:cubicBezTo>
                    <a:pt x="791" y="596"/>
                    <a:pt x="1482" y="630"/>
                    <a:pt x="2176" y="630"/>
                  </a:cubicBezTo>
                  <a:cubicBezTo>
                    <a:pt x="2876" y="630"/>
                    <a:pt x="3579" y="596"/>
                    <a:pt x="4252" y="596"/>
                  </a:cubicBezTo>
                  <a:cubicBezTo>
                    <a:pt x="4274" y="596"/>
                    <a:pt x="4297" y="596"/>
                    <a:pt x="4320" y="596"/>
                  </a:cubicBezTo>
                  <a:cubicBezTo>
                    <a:pt x="5824" y="601"/>
                    <a:pt x="7328" y="604"/>
                    <a:pt x="8831" y="606"/>
                  </a:cubicBezTo>
                  <a:lnTo>
                    <a:pt x="18214" y="609"/>
                  </a:lnTo>
                  <a:cubicBezTo>
                    <a:pt x="19778" y="610"/>
                    <a:pt x="21342" y="610"/>
                    <a:pt x="22906" y="610"/>
                  </a:cubicBezTo>
                  <a:cubicBezTo>
                    <a:pt x="24469" y="610"/>
                    <a:pt x="26033" y="610"/>
                    <a:pt x="27597" y="609"/>
                  </a:cubicBezTo>
                  <a:lnTo>
                    <a:pt x="32108" y="609"/>
                  </a:lnTo>
                  <a:cubicBezTo>
                    <a:pt x="33749" y="609"/>
                    <a:pt x="35366" y="446"/>
                    <a:pt x="37003" y="389"/>
                  </a:cubicBezTo>
                  <a:cubicBezTo>
                    <a:pt x="37092" y="384"/>
                    <a:pt x="37092" y="254"/>
                    <a:pt x="37003" y="251"/>
                  </a:cubicBezTo>
                  <a:cubicBezTo>
                    <a:pt x="35493" y="197"/>
                    <a:pt x="33998" y="43"/>
                    <a:pt x="32484" y="31"/>
                  </a:cubicBezTo>
                  <a:cubicBezTo>
                    <a:pt x="31983" y="27"/>
                    <a:pt x="31481" y="26"/>
                    <a:pt x="30980" y="26"/>
                  </a:cubicBezTo>
                  <a:cubicBezTo>
                    <a:pt x="29978" y="26"/>
                    <a:pt x="28976" y="31"/>
                    <a:pt x="27973" y="31"/>
                  </a:cubicBezTo>
                  <a:lnTo>
                    <a:pt x="18591" y="31"/>
                  </a:lnTo>
                  <a:lnTo>
                    <a:pt x="9208" y="33"/>
                  </a:lnTo>
                  <a:cubicBezTo>
                    <a:pt x="7704" y="33"/>
                    <a:pt x="6200" y="36"/>
                    <a:pt x="4697" y="43"/>
                  </a:cubicBezTo>
                  <a:cubicBezTo>
                    <a:pt x="4669" y="43"/>
                    <a:pt x="4641" y="43"/>
                    <a:pt x="4613" y="43"/>
                  </a:cubicBezTo>
                  <a:cubicBezTo>
                    <a:pt x="3859" y="43"/>
                    <a:pt x="3067" y="0"/>
                    <a:pt x="2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4" name="Google Shape;4314;p9"/>
            <p:cNvSpPr/>
            <p:nvPr/>
          </p:nvSpPr>
          <p:spPr>
            <a:xfrm>
              <a:off x="5246375" y="1036525"/>
              <a:ext cx="138575" cy="76100"/>
            </a:xfrm>
            <a:custGeom>
              <a:avLst/>
              <a:gdLst/>
              <a:ahLst/>
              <a:cxnLst/>
              <a:rect l="l" t="t" r="r" b="b"/>
              <a:pathLst>
                <a:path w="5543" h="3044" extrusionOk="0">
                  <a:moveTo>
                    <a:pt x="3316" y="478"/>
                  </a:moveTo>
                  <a:cubicBezTo>
                    <a:pt x="3372" y="478"/>
                    <a:pt x="3429" y="480"/>
                    <a:pt x="3487" y="485"/>
                  </a:cubicBezTo>
                  <a:cubicBezTo>
                    <a:pt x="3279" y="880"/>
                    <a:pt x="3110" y="1322"/>
                    <a:pt x="3105" y="1753"/>
                  </a:cubicBezTo>
                  <a:cubicBezTo>
                    <a:pt x="2844" y="2207"/>
                    <a:pt x="2493" y="2568"/>
                    <a:pt x="2059" y="2568"/>
                  </a:cubicBezTo>
                  <a:cubicBezTo>
                    <a:pt x="2018" y="2568"/>
                    <a:pt x="1976" y="2565"/>
                    <a:pt x="1934" y="2559"/>
                  </a:cubicBezTo>
                  <a:cubicBezTo>
                    <a:pt x="1243" y="2452"/>
                    <a:pt x="1248" y="1914"/>
                    <a:pt x="1458" y="1445"/>
                  </a:cubicBezTo>
                  <a:cubicBezTo>
                    <a:pt x="1983" y="912"/>
                    <a:pt x="2565" y="478"/>
                    <a:pt x="3316" y="478"/>
                  </a:cubicBezTo>
                  <a:close/>
                  <a:moveTo>
                    <a:pt x="3203" y="1"/>
                  </a:moveTo>
                  <a:cubicBezTo>
                    <a:pt x="2291" y="1"/>
                    <a:pt x="1120" y="614"/>
                    <a:pt x="896" y="1428"/>
                  </a:cubicBezTo>
                  <a:cubicBezTo>
                    <a:pt x="659" y="1697"/>
                    <a:pt x="445" y="1984"/>
                    <a:pt x="251" y="2286"/>
                  </a:cubicBezTo>
                  <a:cubicBezTo>
                    <a:pt x="243" y="2277"/>
                    <a:pt x="233" y="2273"/>
                    <a:pt x="222" y="2273"/>
                  </a:cubicBezTo>
                  <a:cubicBezTo>
                    <a:pt x="207" y="2273"/>
                    <a:pt x="191" y="2283"/>
                    <a:pt x="185" y="2299"/>
                  </a:cubicBezTo>
                  <a:cubicBezTo>
                    <a:pt x="136" y="2413"/>
                    <a:pt x="87" y="2524"/>
                    <a:pt x="38" y="2637"/>
                  </a:cubicBezTo>
                  <a:cubicBezTo>
                    <a:pt x="1" y="2717"/>
                    <a:pt x="59" y="2793"/>
                    <a:pt x="129" y="2793"/>
                  </a:cubicBezTo>
                  <a:cubicBezTo>
                    <a:pt x="153" y="2793"/>
                    <a:pt x="178" y="2784"/>
                    <a:pt x="202" y="2764"/>
                  </a:cubicBezTo>
                  <a:cubicBezTo>
                    <a:pt x="443" y="2550"/>
                    <a:pt x="674" y="2298"/>
                    <a:pt x="909" y="2037"/>
                  </a:cubicBezTo>
                  <a:cubicBezTo>
                    <a:pt x="937" y="2124"/>
                    <a:pt x="976" y="2207"/>
                    <a:pt x="1022" y="2286"/>
                  </a:cubicBezTo>
                  <a:cubicBezTo>
                    <a:pt x="1325" y="2796"/>
                    <a:pt x="1659" y="3000"/>
                    <a:pt x="1992" y="3000"/>
                  </a:cubicBezTo>
                  <a:cubicBezTo>
                    <a:pt x="2412" y="3000"/>
                    <a:pt x="2830" y="2676"/>
                    <a:pt x="3179" y="2234"/>
                  </a:cubicBezTo>
                  <a:cubicBezTo>
                    <a:pt x="3220" y="2362"/>
                    <a:pt x="3281" y="2483"/>
                    <a:pt x="3356" y="2593"/>
                  </a:cubicBezTo>
                  <a:cubicBezTo>
                    <a:pt x="3588" y="2925"/>
                    <a:pt x="3897" y="3044"/>
                    <a:pt x="4225" y="3044"/>
                  </a:cubicBezTo>
                  <a:cubicBezTo>
                    <a:pt x="4658" y="3044"/>
                    <a:pt x="5124" y="2837"/>
                    <a:pt x="5489" y="2642"/>
                  </a:cubicBezTo>
                  <a:cubicBezTo>
                    <a:pt x="5542" y="2613"/>
                    <a:pt x="5511" y="2541"/>
                    <a:pt x="5459" y="2541"/>
                  </a:cubicBezTo>
                  <a:cubicBezTo>
                    <a:pt x="5455" y="2541"/>
                    <a:pt x="5450" y="2541"/>
                    <a:pt x="5446" y="2542"/>
                  </a:cubicBezTo>
                  <a:cubicBezTo>
                    <a:pt x="5238" y="2585"/>
                    <a:pt x="4969" y="2624"/>
                    <a:pt x="4698" y="2624"/>
                  </a:cubicBezTo>
                  <a:cubicBezTo>
                    <a:pt x="4290" y="2624"/>
                    <a:pt x="3878" y="2535"/>
                    <a:pt x="3665" y="2234"/>
                  </a:cubicBezTo>
                  <a:cubicBezTo>
                    <a:pt x="3555" y="2080"/>
                    <a:pt x="3527" y="1894"/>
                    <a:pt x="3538" y="1701"/>
                  </a:cubicBezTo>
                  <a:cubicBezTo>
                    <a:pt x="3807" y="1236"/>
                    <a:pt x="3998" y="738"/>
                    <a:pt x="4055" y="369"/>
                  </a:cubicBezTo>
                  <a:cubicBezTo>
                    <a:pt x="4079" y="212"/>
                    <a:pt x="3955" y="89"/>
                    <a:pt x="3829" y="89"/>
                  </a:cubicBezTo>
                  <a:cubicBezTo>
                    <a:pt x="3809" y="89"/>
                    <a:pt x="3788" y="93"/>
                    <a:pt x="3768" y="100"/>
                  </a:cubicBezTo>
                  <a:cubicBezTo>
                    <a:pt x="3602" y="32"/>
                    <a:pt x="3409" y="1"/>
                    <a:pt x="3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5" name="Google Shape;4315;p9"/>
            <p:cNvSpPr/>
            <p:nvPr/>
          </p:nvSpPr>
          <p:spPr>
            <a:xfrm>
              <a:off x="5006425" y="1249825"/>
              <a:ext cx="85950" cy="194250"/>
            </a:xfrm>
            <a:custGeom>
              <a:avLst/>
              <a:gdLst/>
              <a:ahLst/>
              <a:cxnLst/>
              <a:rect l="l" t="t" r="r" b="b"/>
              <a:pathLst>
                <a:path w="3438" h="7770" extrusionOk="0">
                  <a:moveTo>
                    <a:pt x="3172" y="0"/>
                  </a:moveTo>
                  <a:cubicBezTo>
                    <a:pt x="3077" y="0"/>
                    <a:pt x="2979" y="41"/>
                    <a:pt x="2925" y="121"/>
                  </a:cubicBezTo>
                  <a:cubicBezTo>
                    <a:pt x="2482" y="762"/>
                    <a:pt x="2049" y="1405"/>
                    <a:pt x="1558" y="2014"/>
                  </a:cubicBezTo>
                  <a:cubicBezTo>
                    <a:pt x="1104" y="2576"/>
                    <a:pt x="533" y="3003"/>
                    <a:pt x="51" y="3531"/>
                  </a:cubicBezTo>
                  <a:cubicBezTo>
                    <a:pt x="0" y="3583"/>
                    <a:pt x="40" y="3665"/>
                    <a:pt x="105" y="3665"/>
                  </a:cubicBezTo>
                  <a:cubicBezTo>
                    <a:pt x="112" y="3665"/>
                    <a:pt x="119" y="3664"/>
                    <a:pt x="126" y="3662"/>
                  </a:cubicBezTo>
                  <a:cubicBezTo>
                    <a:pt x="1192" y="3410"/>
                    <a:pt x="2024" y="2312"/>
                    <a:pt x="2720" y="1320"/>
                  </a:cubicBezTo>
                  <a:lnTo>
                    <a:pt x="2720" y="1320"/>
                  </a:lnTo>
                  <a:cubicBezTo>
                    <a:pt x="2480" y="2594"/>
                    <a:pt x="2118" y="3864"/>
                    <a:pt x="1849" y="5121"/>
                  </a:cubicBezTo>
                  <a:cubicBezTo>
                    <a:pt x="1819" y="5263"/>
                    <a:pt x="1236" y="7769"/>
                    <a:pt x="1686" y="7769"/>
                  </a:cubicBezTo>
                  <a:cubicBezTo>
                    <a:pt x="1709" y="7769"/>
                    <a:pt x="1735" y="7762"/>
                    <a:pt x="1763" y="7749"/>
                  </a:cubicBezTo>
                  <a:cubicBezTo>
                    <a:pt x="1793" y="7731"/>
                    <a:pt x="1808" y="7697"/>
                    <a:pt x="1800" y="7666"/>
                  </a:cubicBezTo>
                  <a:lnTo>
                    <a:pt x="1800" y="7666"/>
                  </a:lnTo>
                  <a:cubicBezTo>
                    <a:pt x="1802" y="7671"/>
                    <a:pt x="1804" y="7673"/>
                    <a:pt x="1807" y="7673"/>
                  </a:cubicBezTo>
                  <a:cubicBezTo>
                    <a:pt x="1854" y="7673"/>
                    <a:pt x="2045" y="6887"/>
                    <a:pt x="2067" y="6761"/>
                  </a:cubicBezTo>
                  <a:cubicBezTo>
                    <a:pt x="2213" y="5936"/>
                    <a:pt x="2398" y="5117"/>
                    <a:pt x="2577" y="4297"/>
                  </a:cubicBezTo>
                  <a:cubicBezTo>
                    <a:pt x="2871" y="2964"/>
                    <a:pt x="3261" y="1612"/>
                    <a:pt x="3418" y="254"/>
                  </a:cubicBezTo>
                  <a:cubicBezTo>
                    <a:pt x="3438" y="84"/>
                    <a:pt x="3309" y="0"/>
                    <a:pt x="31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6" name="Google Shape;4316;p9"/>
            <p:cNvSpPr/>
            <p:nvPr/>
          </p:nvSpPr>
          <p:spPr>
            <a:xfrm>
              <a:off x="5147600" y="1353250"/>
              <a:ext cx="71350" cy="19525"/>
            </a:xfrm>
            <a:custGeom>
              <a:avLst/>
              <a:gdLst/>
              <a:ahLst/>
              <a:cxnLst/>
              <a:rect l="l" t="t" r="r" b="b"/>
              <a:pathLst>
                <a:path w="2854" h="781" extrusionOk="0">
                  <a:moveTo>
                    <a:pt x="2491" y="1"/>
                  </a:moveTo>
                  <a:cubicBezTo>
                    <a:pt x="2471" y="1"/>
                    <a:pt x="2450" y="3"/>
                    <a:pt x="2429" y="8"/>
                  </a:cubicBezTo>
                  <a:cubicBezTo>
                    <a:pt x="1666" y="180"/>
                    <a:pt x="778" y="229"/>
                    <a:pt x="62" y="533"/>
                  </a:cubicBezTo>
                  <a:cubicBezTo>
                    <a:pt x="4" y="556"/>
                    <a:pt x="1" y="629"/>
                    <a:pt x="62" y="652"/>
                  </a:cubicBezTo>
                  <a:cubicBezTo>
                    <a:pt x="299" y="745"/>
                    <a:pt x="562" y="781"/>
                    <a:pt x="836" y="781"/>
                  </a:cubicBezTo>
                  <a:cubicBezTo>
                    <a:pt x="1422" y="781"/>
                    <a:pt x="2052" y="616"/>
                    <a:pt x="2562" y="490"/>
                  </a:cubicBezTo>
                  <a:cubicBezTo>
                    <a:pt x="2853" y="418"/>
                    <a:pt x="2758" y="1"/>
                    <a:pt x="2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7" name="Google Shape;4317;p9"/>
            <p:cNvSpPr/>
            <p:nvPr/>
          </p:nvSpPr>
          <p:spPr>
            <a:xfrm>
              <a:off x="5331725" y="1234250"/>
              <a:ext cx="89150" cy="97625"/>
            </a:xfrm>
            <a:custGeom>
              <a:avLst/>
              <a:gdLst/>
              <a:ahLst/>
              <a:cxnLst/>
              <a:rect l="l" t="t" r="r" b="b"/>
              <a:pathLst>
                <a:path w="3566" h="3905" extrusionOk="0">
                  <a:moveTo>
                    <a:pt x="1436" y="1"/>
                  </a:moveTo>
                  <a:cubicBezTo>
                    <a:pt x="973" y="1"/>
                    <a:pt x="449" y="351"/>
                    <a:pt x="589" y="980"/>
                  </a:cubicBezTo>
                  <a:cubicBezTo>
                    <a:pt x="593" y="995"/>
                    <a:pt x="605" y="1002"/>
                    <a:pt x="618" y="1002"/>
                  </a:cubicBezTo>
                  <a:cubicBezTo>
                    <a:pt x="631" y="1002"/>
                    <a:pt x="644" y="995"/>
                    <a:pt x="648" y="980"/>
                  </a:cubicBezTo>
                  <a:cubicBezTo>
                    <a:pt x="760" y="609"/>
                    <a:pt x="992" y="425"/>
                    <a:pt x="1377" y="425"/>
                  </a:cubicBezTo>
                  <a:cubicBezTo>
                    <a:pt x="1384" y="425"/>
                    <a:pt x="1390" y="425"/>
                    <a:pt x="1397" y="425"/>
                  </a:cubicBezTo>
                  <a:cubicBezTo>
                    <a:pt x="1597" y="429"/>
                    <a:pt x="1614" y="563"/>
                    <a:pt x="1588" y="721"/>
                  </a:cubicBezTo>
                  <a:cubicBezTo>
                    <a:pt x="1535" y="1032"/>
                    <a:pt x="1346" y="1326"/>
                    <a:pt x="1187" y="1592"/>
                  </a:cubicBezTo>
                  <a:cubicBezTo>
                    <a:pt x="910" y="2046"/>
                    <a:pt x="577" y="2555"/>
                    <a:pt x="162" y="2894"/>
                  </a:cubicBezTo>
                  <a:cubicBezTo>
                    <a:pt x="1" y="3027"/>
                    <a:pt x="127" y="3310"/>
                    <a:pt x="323" y="3310"/>
                  </a:cubicBezTo>
                  <a:cubicBezTo>
                    <a:pt x="326" y="3310"/>
                    <a:pt x="329" y="3309"/>
                    <a:pt x="333" y="3309"/>
                  </a:cubicBezTo>
                  <a:cubicBezTo>
                    <a:pt x="356" y="3308"/>
                    <a:pt x="379" y="3308"/>
                    <a:pt x="402" y="3308"/>
                  </a:cubicBezTo>
                  <a:cubicBezTo>
                    <a:pt x="957" y="3308"/>
                    <a:pt x="1503" y="3636"/>
                    <a:pt x="2021" y="3801"/>
                  </a:cubicBezTo>
                  <a:cubicBezTo>
                    <a:pt x="2236" y="3870"/>
                    <a:pt x="2442" y="3905"/>
                    <a:pt x="2644" y="3905"/>
                  </a:cubicBezTo>
                  <a:cubicBezTo>
                    <a:pt x="2935" y="3905"/>
                    <a:pt x="3218" y="3834"/>
                    <a:pt x="3507" y="3692"/>
                  </a:cubicBezTo>
                  <a:cubicBezTo>
                    <a:pt x="3566" y="3660"/>
                    <a:pt x="3530" y="3583"/>
                    <a:pt x="3476" y="3577"/>
                  </a:cubicBezTo>
                  <a:cubicBezTo>
                    <a:pt x="2613" y="3485"/>
                    <a:pt x="1757" y="3006"/>
                    <a:pt x="895" y="2865"/>
                  </a:cubicBezTo>
                  <a:cubicBezTo>
                    <a:pt x="1474" y="2251"/>
                    <a:pt x="2022" y="1360"/>
                    <a:pt x="2067" y="614"/>
                  </a:cubicBezTo>
                  <a:cubicBezTo>
                    <a:pt x="2091" y="195"/>
                    <a:pt x="1781" y="1"/>
                    <a:pt x="1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8" name="Google Shape;4318;p9"/>
            <p:cNvSpPr/>
            <p:nvPr/>
          </p:nvSpPr>
          <p:spPr>
            <a:xfrm>
              <a:off x="5443650" y="1254750"/>
              <a:ext cx="55150" cy="73825"/>
            </a:xfrm>
            <a:custGeom>
              <a:avLst/>
              <a:gdLst/>
              <a:ahLst/>
              <a:cxnLst/>
              <a:rect l="l" t="t" r="r" b="b"/>
              <a:pathLst>
                <a:path w="2206" h="2953" extrusionOk="0">
                  <a:moveTo>
                    <a:pt x="1958" y="0"/>
                  </a:moveTo>
                  <a:cubicBezTo>
                    <a:pt x="1952" y="0"/>
                    <a:pt x="1945" y="1"/>
                    <a:pt x="1938" y="4"/>
                  </a:cubicBezTo>
                  <a:cubicBezTo>
                    <a:pt x="1387" y="204"/>
                    <a:pt x="956" y="619"/>
                    <a:pt x="638" y="1118"/>
                  </a:cubicBezTo>
                  <a:cubicBezTo>
                    <a:pt x="447" y="811"/>
                    <a:pt x="298" y="481"/>
                    <a:pt x="193" y="137"/>
                  </a:cubicBezTo>
                  <a:cubicBezTo>
                    <a:pt x="186" y="110"/>
                    <a:pt x="164" y="98"/>
                    <a:pt x="142" y="98"/>
                  </a:cubicBezTo>
                  <a:cubicBezTo>
                    <a:pt x="116" y="98"/>
                    <a:pt x="89" y="117"/>
                    <a:pt x="88" y="150"/>
                  </a:cubicBezTo>
                  <a:cubicBezTo>
                    <a:pt x="80" y="611"/>
                    <a:pt x="204" y="1064"/>
                    <a:pt x="447" y="1456"/>
                  </a:cubicBezTo>
                  <a:cubicBezTo>
                    <a:pt x="218" y="1912"/>
                    <a:pt x="67" y="2404"/>
                    <a:pt x="4" y="2911"/>
                  </a:cubicBezTo>
                  <a:cubicBezTo>
                    <a:pt x="0" y="2940"/>
                    <a:pt x="21" y="2953"/>
                    <a:pt x="43" y="2953"/>
                  </a:cubicBezTo>
                  <a:cubicBezTo>
                    <a:pt x="59" y="2953"/>
                    <a:pt x="75" y="2946"/>
                    <a:pt x="85" y="2934"/>
                  </a:cubicBezTo>
                  <a:cubicBezTo>
                    <a:pt x="336" y="2599"/>
                    <a:pt x="533" y="2222"/>
                    <a:pt x="731" y="1843"/>
                  </a:cubicBezTo>
                  <a:cubicBezTo>
                    <a:pt x="746" y="1861"/>
                    <a:pt x="761" y="1881"/>
                    <a:pt x="777" y="1899"/>
                  </a:cubicBezTo>
                  <a:cubicBezTo>
                    <a:pt x="964" y="2107"/>
                    <a:pt x="1208" y="2266"/>
                    <a:pt x="1482" y="2327"/>
                  </a:cubicBezTo>
                  <a:cubicBezTo>
                    <a:pt x="1534" y="2339"/>
                    <a:pt x="1583" y="2344"/>
                    <a:pt x="1628" y="2344"/>
                  </a:cubicBezTo>
                  <a:cubicBezTo>
                    <a:pt x="1867" y="2344"/>
                    <a:pt x="2018" y="2188"/>
                    <a:pt x="2180" y="1997"/>
                  </a:cubicBezTo>
                  <a:cubicBezTo>
                    <a:pt x="2205" y="1967"/>
                    <a:pt x="2187" y="1904"/>
                    <a:pt x="2146" y="1904"/>
                  </a:cubicBezTo>
                  <a:cubicBezTo>
                    <a:pt x="2140" y="1904"/>
                    <a:pt x="2134" y="1906"/>
                    <a:pt x="2127" y="1909"/>
                  </a:cubicBezTo>
                  <a:cubicBezTo>
                    <a:pt x="2009" y="1958"/>
                    <a:pt x="1895" y="1981"/>
                    <a:pt x="1785" y="1981"/>
                  </a:cubicBezTo>
                  <a:cubicBezTo>
                    <a:pt x="1454" y="1981"/>
                    <a:pt x="1159" y="1778"/>
                    <a:pt x="913" y="1495"/>
                  </a:cubicBezTo>
                  <a:cubicBezTo>
                    <a:pt x="1194" y="972"/>
                    <a:pt x="1502" y="470"/>
                    <a:pt x="1979" y="101"/>
                  </a:cubicBezTo>
                  <a:cubicBezTo>
                    <a:pt x="2017" y="72"/>
                    <a:pt x="2003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19" name="Google Shape;4319;p9"/>
            <p:cNvSpPr/>
            <p:nvPr/>
          </p:nvSpPr>
          <p:spPr>
            <a:xfrm>
              <a:off x="5265975" y="1349275"/>
              <a:ext cx="433300" cy="13725"/>
            </a:xfrm>
            <a:custGeom>
              <a:avLst/>
              <a:gdLst/>
              <a:ahLst/>
              <a:cxnLst/>
              <a:rect l="l" t="t" r="r" b="b"/>
              <a:pathLst>
                <a:path w="17332" h="549" extrusionOk="0">
                  <a:moveTo>
                    <a:pt x="2448" y="0"/>
                  </a:moveTo>
                  <a:cubicBezTo>
                    <a:pt x="1647" y="0"/>
                    <a:pt x="846" y="33"/>
                    <a:pt x="82" y="191"/>
                  </a:cubicBezTo>
                  <a:cubicBezTo>
                    <a:pt x="0" y="209"/>
                    <a:pt x="0" y="341"/>
                    <a:pt x="82" y="359"/>
                  </a:cubicBezTo>
                  <a:cubicBezTo>
                    <a:pt x="822" y="511"/>
                    <a:pt x="1597" y="540"/>
                    <a:pt x="2369" y="540"/>
                  </a:cubicBezTo>
                  <a:cubicBezTo>
                    <a:pt x="2819" y="540"/>
                    <a:pt x="3268" y="530"/>
                    <a:pt x="3710" y="530"/>
                  </a:cubicBezTo>
                  <a:cubicBezTo>
                    <a:pt x="3778" y="530"/>
                    <a:pt x="3846" y="530"/>
                    <a:pt x="3914" y="531"/>
                  </a:cubicBezTo>
                  <a:cubicBezTo>
                    <a:pt x="5438" y="542"/>
                    <a:pt x="6962" y="549"/>
                    <a:pt x="8486" y="549"/>
                  </a:cubicBezTo>
                  <a:cubicBezTo>
                    <a:pt x="11416" y="549"/>
                    <a:pt x="14323" y="442"/>
                    <a:pt x="17249" y="337"/>
                  </a:cubicBezTo>
                  <a:cubicBezTo>
                    <a:pt x="17331" y="337"/>
                    <a:pt x="17331" y="213"/>
                    <a:pt x="17249" y="213"/>
                  </a:cubicBezTo>
                  <a:cubicBezTo>
                    <a:pt x="14323" y="108"/>
                    <a:pt x="11416" y="3"/>
                    <a:pt x="8486" y="1"/>
                  </a:cubicBezTo>
                  <a:cubicBezTo>
                    <a:pt x="7090" y="1"/>
                    <a:pt x="5692" y="11"/>
                    <a:pt x="4295" y="17"/>
                  </a:cubicBezTo>
                  <a:cubicBezTo>
                    <a:pt x="4254" y="18"/>
                    <a:pt x="4214" y="18"/>
                    <a:pt x="4173" y="18"/>
                  </a:cubicBezTo>
                  <a:cubicBezTo>
                    <a:pt x="3608" y="18"/>
                    <a:pt x="3028" y="0"/>
                    <a:pt x="2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0" name="Google Shape;4320;p9"/>
            <p:cNvSpPr/>
            <p:nvPr/>
          </p:nvSpPr>
          <p:spPr>
            <a:xfrm>
              <a:off x="5263675" y="1403325"/>
              <a:ext cx="414800" cy="165425"/>
            </a:xfrm>
            <a:custGeom>
              <a:avLst/>
              <a:gdLst/>
              <a:ahLst/>
              <a:cxnLst/>
              <a:rect l="l" t="t" r="r" b="b"/>
              <a:pathLst>
                <a:path w="16592" h="6617" extrusionOk="0">
                  <a:moveTo>
                    <a:pt x="14620" y="0"/>
                  </a:moveTo>
                  <a:cubicBezTo>
                    <a:pt x="13401" y="0"/>
                    <a:pt x="12161" y="117"/>
                    <a:pt x="10973" y="144"/>
                  </a:cubicBezTo>
                  <a:cubicBezTo>
                    <a:pt x="9044" y="186"/>
                    <a:pt x="7123" y="331"/>
                    <a:pt x="5195" y="408"/>
                  </a:cubicBezTo>
                  <a:cubicBezTo>
                    <a:pt x="4216" y="447"/>
                    <a:pt x="3503" y="700"/>
                    <a:pt x="2864" y="1463"/>
                  </a:cubicBezTo>
                  <a:cubicBezTo>
                    <a:pt x="2128" y="2345"/>
                    <a:pt x="1541" y="3405"/>
                    <a:pt x="1003" y="4473"/>
                  </a:cubicBezTo>
                  <a:cubicBezTo>
                    <a:pt x="1308" y="3512"/>
                    <a:pt x="1636" y="2558"/>
                    <a:pt x="1711" y="1541"/>
                  </a:cubicBezTo>
                  <a:cubicBezTo>
                    <a:pt x="1717" y="1452"/>
                    <a:pt x="1632" y="1360"/>
                    <a:pt x="1542" y="1360"/>
                  </a:cubicBezTo>
                  <a:cubicBezTo>
                    <a:pt x="1538" y="1360"/>
                    <a:pt x="1535" y="1361"/>
                    <a:pt x="1531" y="1361"/>
                  </a:cubicBezTo>
                  <a:cubicBezTo>
                    <a:pt x="1024" y="1399"/>
                    <a:pt x="568" y="1504"/>
                    <a:pt x="81" y="1656"/>
                  </a:cubicBezTo>
                  <a:cubicBezTo>
                    <a:pt x="1" y="1680"/>
                    <a:pt x="9" y="1811"/>
                    <a:pt x="94" y="1811"/>
                  </a:cubicBezTo>
                  <a:cubicBezTo>
                    <a:pt x="97" y="1811"/>
                    <a:pt x="99" y="1811"/>
                    <a:pt x="102" y="1810"/>
                  </a:cubicBezTo>
                  <a:cubicBezTo>
                    <a:pt x="275" y="1795"/>
                    <a:pt x="599" y="1709"/>
                    <a:pt x="864" y="1709"/>
                  </a:cubicBezTo>
                  <a:cubicBezTo>
                    <a:pt x="1122" y="1709"/>
                    <a:pt x="1324" y="1791"/>
                    <a:pt x="1273" y="2102"/>
                  </a:cubicBezTo>
                  <a:cubicBezTo>
                    <a:pt x="1188" y="2627"/>
                    <a:pt x="1019" y="3139"/>
                    <a:pt x="857" y="3644"/>
                  </a:cubicBezTo>
                  <a:cubicBezTo>
                    <a:pt x="566" y="4538"/>
                    <a:pt x="233" y="5409"/>
                    <a:pt x="87" y="6343"/>
                  </a:cubicBezTo>
                  <a:cubicBezTo>
                    <a:pt x="63" y="6489"/>
                    <a:pt x="191" y="6616"/>
                    <a:pt x="314" y="6616"/>
                  </a:cubicBezTo>
                  <a:cubicBezTo>
                    <a:pt x="376" y="6616"/>
                    <a:pt x="436" y="6584"/>
                    <a:pt x="476" y="6507"/>
                  </a:cubicBezTo>
                  <a:cubicBezTo>
                    <a:pt x="1214" y="5047"/>
                    <a:pt x="1983" y="3605"/>
                    <a:pt x="2864" y="2227"/>
                  </a:cubicBezTo>
                  <a:cubicBezTo>
                    <a:pt x="3734" y="866"/>
                    <a:pt x="4728" y="884"/>
                    <a:pt x="6198" y="811"/>
                  </a:cubicBezTo>
                  <a:cubicBezTo>
                    <a:pt x="7914" y="729"/>
                    <a:pt x="9621" y="626"/>
                    <a:pt x="11340" y="590"/>
                  </a:cubicBezTo>
                  <a:cubicBezTo>
                    <a:pt x="11525" y="586"/>
                    <a:pt x="11710" y="585"/>
                    <a:pt x="11897" y="585"/>
                  </a:cubicBezTo>
                  <a:cubicBezTo>
                    <a:pt x="12387" y="585"/>
                    <a:pt x="12885" y="594"/>
                    <a:pt x="13384" y="594"/>
                  </a:cubicBezTo>
                  <a:cubicBezTo>
                    <a:pt x="14445" y="594"/>
                    <a:pt x="15510" y="552"/>
                    <a:pt x="16506" y="290"/>
                  </a:cubicBezTo>
                  <a:cubicBezTo>
                    <a:pt x="16582" y="270"/>
                    <a:pt x="16591" y="139"/>
                    <a:pt x="16506" y="126"/>
                  </a:cubicBezTo>
                  <a:cubicBezTo>
                    <a:pt x="15891" y="32"/>
                    <a:pt x="15258" y="0"/>
                    <a:pt x="14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1" name="Google Shape;4321;p9"/>
            <p:cNvSpPr/>
            <p:nvPr/>
          </p:nvSpPr>
          <p:spPr>
            <a:xfrm>
              <a:off x="5350125" y="1471575"/>
              <a:ext cx="63200" cy="81375"/>
            </a:xfrm>
            <a:custGeom>
              <a:avLst/>
              <a:gdLst/>
              <a:ahLst/>
              <a:cxnLst/>
              <a:rect l="l" t="t" r="r" b="b"/>
              <a:pathLst>
                <a:path w="2528" h="3255" extrusionOk="0">
                  <a:moveTo>
                    <a:pt x="644" y="0"/>
                  </a:moveTo>
                  <a:cubicBezTo>
                    <a:pt x="619" y="0"/>
                    <a:pt x="593" y="18"/>
                    <a:pt x="592" y="50"/>
                  </a:cubicBezTo>
                  <a:cubicBezTo>
                    <a:pt x="543" y="593"/>
                    <a:pt x="748" y="1101"/>
                    <a:pt x="973" y="1585"/>
                  </a:cubicBezTo>
                  <a:cubicBezTo>
                    <a:pt x="799" y="1831"/>
                    <a:pt x="632" y="2081"/>
                    <a:pt x="469" y="2332"/>
                  </a:cubicBezTo>
                  <a:cubicBezTo>
                    <a:pt x="333" y="2542"/>
                    <a:pt x="0" y="2930"/>
                    <a:pt x="107" y="3209"/>
                  </a:cubicBezTo>
                  <a:cubicBezTo>
                    <a:pt x="115" y="3238"/>
                    <a:pt x="142" y="3255"/>
                    <a:pt x="170" y="3255"/>
                  </a:cubicBezTo>
                  <a:cubicBezTo>
                    <a:pt x="175" y="3255"/>
                    <a:pt x="179" y="3255"/>
                    <a:pt x="184" y="3254"/>
                  </a:cubicBezTo>
                  <a:cubicBezTo>
                    <a:pt x="361" y="3224"/>
                    <a:pt x="484" y="3021"/>
                    <a:pt x="571" y="2881"/>
                  </a:cubicBezTo>
                  <a:cubicBezTo>
                    <a:pt x="761" y="2568"/>
                    <a:pt x="957" y="2258"/>
                    <a:pt x="1160" y="1951"/>
                  </a:cubicBezTo>
                  <a:cubicBezTo>
                    <a:pt x="1219" y="2058"/>
                    <a:pt x="1281" y="2164"/>
                    <a:pt x="1350" y="2266"/>
                  </a:cubicBezTo>
                  <a:cubicBezTo>
                    <a:pt x="1431" y="2389"/>
                    <a:pt x="1492" y="2404"/>
                    <a:pt x="1583" y="2404"/>
                  </a:cubicBezTo>
                  <a:cubicBezTo>
                    <a:pt x="1612" y="2404"/>
                    <a:pt x="1643" y="2402"/>
                    <a:pt x="1678" y="2402"/>
                  </a:cubicBezTo>
                  <a:cubicBezTo>
                    <a:pt x="1683" y="2402"/>
                    <a:pt x="1687" y="2402"/>
                    <a:pt x="1692" y="2402"/>
                  </a:cubicBezTo>
                  <a:cubicBezTo>
                    <a:pt x="1731" y="2402"/>
                    <a:pt x="1774" y="2358"/>
                    <a:pt x="1755" y="2317"/>
                  </a:cubicBezTo>
                  <a:cubicBezTo>
                    <a:pt x="1755" y="2317"/>
                    <a:pt x="1785" y="2143"/>
                    <a:pt x="1719" y="2051"/>
                  </a:cubicBezTo>
                  <a:cubicBezTo>
                    <a:pt x="1606" y="1892"/>
                    <a:pt x="1514" y="1723"/>
                    <a:pt x="1421" y="1551"/>
                  </a:cubicBezTo>
                  <a:cubicBezTo>
                    <a:pt x="1710" y="1117"/>
                    <a:pt x="2174" y="464"/>
                    <a:pt x="2383" y="464"/>
                  </a:cubicBezTo>
                  <a:cubicBezTo>
                    <a:pt x="2399" y="464"/>
                    <a:pt x="2414" y="468"/>
                    <a:pt x="2426" y="476"/>
                  </a:cubicBezTo>
                  <a:cubicBezTo>
                    <a:pt x="2435" y="482"/>
                    <a:pt x="2444" y="484"/>
                    <a:pt x="2452" y="484"/>
                  </a:cubicBezTo>
                  <a:cubicBezTo>
                    <a:pt x="2494" y="484"/>
                    <a:pt x="2527" y="427"/>
                    <a:pt x="2490" y="394"/>
                  </a:cubicBezTo>
                  <a:cubicBezTo>
                    <a:pt x="2424" y="335"/>
                    <a:pt x="2353" y="310"/>
                    <a:pt x="2278" y="310"/>
                  </a:cubicBezTo>
                  <a:cubicBezTo>
                    <a:pt x="1889" y="310"/>
                    <a:pt x="1418" y="994"/>
                    <a:pt x="1257" y="1197"/>
                  </a:cubicBezTo>
                  <a:cubicBezTo>
                    <a:pt x="1254" y="1201"/>
                    <a:pt x="1250" y="1206"/>
                    <a:pt x="1245" y="1211"/>
                  </a:cubicBezTo>
                  <a:cubicBezTo>
                    <a:pt x="1047" y="827"/>
                    <a:pt x="857" y="432"/>
                    <a:pt x="692" y="37"/>
                  </a:cubicBezTo>
                  <a:cubicBezTo>
                    <a:pt x="685" y="12"/>
                    <a:pt x="665" y="0"/>
                    <a:pt x="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2" name="Google Shape;4322;p9"/>
            <p:cNvSpPr/>
            <p:nvPr/>
          </p:nvSpPr>
          <p:spPr>
            <a:xfrm>
              <a:off x="5430925" y="1439125"/>
              <a:ext cx="46600" cy="51500"/>
            </a:xfrm>
            <a:custGeom>
              <a:avLst/>
              <a:gdLst/>
              <a:ahLst/>
              <a:cxnLst/>
              <a:rect l="l" t="t" r="r" b="b"/>
              <a:pathLst>
                <a:path w="1864" h="2060" extrusionOk="0">
                  <a:moveTo>
                    <a:pt x="817" y="0"/>
                  </a:moveTo>
                  <a:cubicBezTo>
                    <a:pt x="756" y="0"/>
                    <a:pt x="690" y="18"/>
                    <a:pt x="620" y="59"/>
                  </a:cubicBezTo>
                  <a:cubicBezTo>
                    <a:pt x="577" y="85"/>
                    <a:pt x="584" y="149"/>
                    <a:pt x="631" y="165"/>
                  </a:cubicBezTo>
                  <a:cubicBezTo>
                    <a:pt x="636" y="170"/>
                    <a:pt x="640" y="172"/>
                    <a:pt x="648" y="180"/>
                  </a:cubicBezTo>
                  <a:cubicBezTo>
                    <a:pt x="653" y="186"/>
                    <a:pt x="658" y="190"/>
                    <a:pt x="661" y="193"/>
                  </a:cubicBezTo>
                  <a:lnTo>
                    <a:pt x="661" y="193"/>
                  </a:lnTo>
                  <a:cubicBezTo>
                    <a:pt x="657" y="189"/>
                    <a:pt x="652" y="186"/>
                    <a:pt x="650" y="186"/>
                  </a:cubicBezTo>
                  <a:lnTo>
                    <a:pt x="650" y="186"/>
                  </a:lnTo>
                  <a:cubicBezTo>
                    <a:pt x="645" y="186"/>
                    <a:pt x="648" y="196"/>
                    <a:pt x="672" y="234"/>
                  </a:cubicBezTo>
                  <a:cubicBezTo>
                    <a:pt x="736" y="337"/>
                    <a:pt x="759" y="429"/>
                    <a:pt x="774" y="547"/>
                  </a:cubicBezTo>
                  <a:cubicBezTo>
                    <a:pt x="828" y="997"/>
                    <a:pt x="517" y="1386"/>
                    <a:pt x="195" y="1653"/>
                  </a:cubicBezTo>
                  <a:cubicBezTo>
                    <a:pt x="1" y="1815"/>
                    <a:pt x="192" y="2060"/>
                    <a:pt x="390" y="2060"/>
                  </a:cubicBezTo>
                  <a:cubicBezTo>
                    <a:pt x="403" y="2060"/>
                    <a:pt x="415" y="2059"/>
                    <a:pt x="428" y="2057"/>
                  </a:cubicBezTo>
                  <a:cubicBezTo>
                    <a:pt x="534" y="2039"/>
                    <a:pt x="643" y="2033"/>
                    <a:pt x="751" y="2033"/>
                  </a:cubicBezTo>
                  <a:cubicBezTo>
                    <a:pt x="866" y="2033"/>
                    <a:pt x="982" y="2040"/>
                    <a:pt x="1096" y="2047"/>
                  </a:cubicBezTo>
                  <a:cubicBezTo>
                    <a:pt x="1120" y="2048"/>
                    <a:pt x="1144" y="2049"/>
                    <a:pt x="1167" y="2049"/>
                  </a:cubicBezTo>
                  <a:cubicBezTo>
                    <a:pt x="1414" y="2049"/>
                    <a:pt x="1569" y="1971"/>
                    <a:pt x="1809" y="1879"/>
                  </a:cubicBezTo>
                  <a:cubicBezTo>
                    <a:pt x="1863" y="1863"/>
                    <a:pt x="1863" y="1784"/>
                    <a:pt x="1809" y="1768"/>
                  </a:cubicBezTo>
                  <a:cubicBezTo>
                    <a:pt x="1548" y="1663"/>
                    <a:pt x="1381" y="1563"/>
                    <a:pt x="1096" y="1535"/>
                  </a:cubicBezTo>
                  <a:cubicBezTo>
                    <a:pt x="1046" y="1532"/>
                    <a:pt x="999" y="1530"/>
                    <a:pt x="950" y="1528"/>
                  </a:cubicBezTo>
                  <a:cubicBezTo>
                    <a:pt x="1155" y="1223"/>
                    <a:pt x="1274" y="866"/>
                    <a:pt x="1224" y="488"/>
                  </a:cubicBezTo>
                  <a:cubicBezTo>
                    <a:pt x="1188" y="228"/>
                    <a:pt x="1034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3" name="Google Shape;4323;p9"/>
            <p:cNvSpPr/>
            <p:nvPr/>
          </p:nvSpPr>
          <p:spPr>
            <a:xfrm>
              <a:off x="5470000" y="1488300"/>
              <a:ext cx="57625" cy="62025"/>
            </a:xfrm>
            <a:custGeom>
              <a:avLst/>
              <a:gdLst/>
              <a:ahLst/>
              <a:cxnLst/>
              <a:rect l="l" t="t" r="r" b="b"/>
              <a:pathLst>
                <a:path w="2305" h="2481" extrusionOk="0">
                  <a:moveTo>
                    <a:pt x="1084" y="0"/>
                  </a:moveTo>
                  <a:cubicBezTo>
                    <a:pt x="1074" y="0"/>
                    <a:pt x="1064" y="4"/>
                    <a:pt x="1055" y="14"/>
                  </a:cubicBezTo>
                  <a:cubicBezTo>
                    <a:pt x="837" y="257"/>
                    <a:pt x="773" y="539"/>
                    <a:pt x="765" y="843"/>
                  </a:cubicBezTo>
                  <a:cubicBezTo>
                    <a:pt x="507" y="884"/>
                    <a:pt x="243" y="933"/>
                    <a:pt x="23" y="1066"/>
                  </a:cubicBezTo>
                  <a:cubicBezTo>
                    <a:pt x="0" y="1079"/>
                    <a:pt x="0" y="1112"/>
                    <a:pt x="23" y="1125"/>
                  </a:cubicBezTo>
                  <a:cubicBezTo>
                    <a:pt x="169" y="1205"/>
                    <a:pt x="334" y="1227"/>
                    <a:pt x="501" y="1227"/>
                  </a:cubicBezTo>
                  <a:cubicBezTo>
                    <a:pt x="593" y="1227"/>
                    <a:pt x="686" y="1220"/>
                    <a:pt x="776" y="1213"/>
                  </a:cubicBezTo>
                  <a:cubicBezTo>
                    <a:pt x="802" y="1630"/>
                    <a:pt x="868" y="2084"/>
                    <a:pt x="1043" y="2455"/>
                  </a:cubicBezTo>
                  <a:cubicBezTo>
                    <a:pt x="1051" y="2473"/>
                    <a:pt x="1066" y="2480"/>
                    <a:pt x="1082" y="2480"/>
                  </a:cubicBezTo>
                  <a:cubicBezTo>
                    <a:pt x="1105" y="2480"/>
                    <a:pt x="1130" y="2464"/>
                    <a:pt x="1139" y="2442"/>
                  </a:cubicBezTo>
                  <a:cubicBezTo>
                    <a:pt x="1262" y="2135"/>
                    <a:pt x="1221" y="1851"/>
                    <a:pt x="1171" y="1531"/>
                  </a:cubicBezTo>
                  <a:cubicBezTo>
                    <a:pt x="1152" y="1415"/>
                    <a:pt x="1137" y="1302"/>
                    <a:pt x="1122" y="1189"/>
                  </a:cubicBezTo>
                  <a:cubicBezTo>
                    <a:pt x="1440" y="1167"/>
                    <a:pt x="1762" y="1146"/>
                    <a:pt x="2074" y="1095"/>
                  </a:cubicBezTo>
                  <a:cubicBezTo>
                    <a:pt x="2305" y="1057"/>
                    <a:pt x="2226" y="728"/>
                    <a:pt x="2021" y="711"/>
                  </a:cubicBezTo>
                  <a:cubicBezTo>
                    <a:pt x="1965" y="707"/>
                    <a:pt x="1909" y="705"/>
                    <a:pt x="1852" y="705"/>
                  </a:cubicBezTo>
                  <a:cubicBezTo>
                    <a:pt x="1599" y="705"/>
                    <a:pt x="1337" y="745"/>
                    <a:pt x="1088" y="788"/>
                  </a:cubicBezTo>
                  <a:cubicBezTo>
                    <a:pt x="1075" y="544"/>
                    <a:pt x="1089" y="300"/>
                    <a:pt x="1132" y="60"/>
                  </a:cubicBezTo>
                  <a:cubicBezTo>
                    <a:pt x="1137" y="30"/>
                    <a:pt x="1111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4" name="Google Shape;4324;p9"/>
            <p:cNvSpPr/>
            <p:nvPr/>
          </p:nvSpPr>
          <p:spPr>
            <a:xfrm>
              <a:off x="5555700" y="1472675"/>
              <a:ext cx="71750" cy="128300"/>
            </a:xfrm>
            <a:custGeom>
              <a:avLst/>
              <a:gdLst/>
              <a:ahLst/>
              <a:cxnLst/>
              <a:rect l="l" t="t" r="r" b="b"/>
              <a:pathLst>
                <a:path w="2870" h="5132" extrusionOk="0">
                  <a:moveTo>
                    <a:pt x="1876" y="2750"/>
                  </a:moveTo>
                  <a:lnTo>
                    <a:pt x="1876" y="2750"/>
                  </a:lnTo>
                  <a:cubicBezTo>
                    <a:pt x="1859" y="3059"/>
                    <a:pt x="1840" y="3356"/>
                    <a:pt x="1794" y="3633"/>
                  </a:cubicBezTo>
                  <a:lnTo>
                    <a:pt x="1794" y="3631"/>
                  </a:lnTo>
                  <a:cubicBezTo>
                    <a:pt x="1748" y="3915"/>
                    <a:pt x="1684" y="4204"/>
                    <a:pt x="1566" y="4466"/>
                  </a:cubicBezTo>
                  <a:cubicBezTo>
                    <a:pt x="1494" y="4628"/>
                    <a:pt x="1401" y="4693"/>
                    <a:pt x="1306" y="4693"/>
                  </a:cubicBezTo>
                  <a:cubicBezTo>
                    <a:pt x="1026" y="4693"/>
                    <a:pt x="728" y="4130"/>
                    <a:pt x="909" y="3772"/>
                  </a:cubicBezTo>
                  <a:cubicBezTo>
                    <a:pt x="1093" y="3411"/>
                    <a:pt x="1472" y="3065"/>
                    <a:pt x="1876" y="2750"/>
                  </a:cubicBezTo>
                  <a:close/>
                  <a:moveTo>
                    <a:pt x="2404" y="1"/>
                  </a:moveTo>
                  <a:cubicBezTo>
                    <a:pt x="2344" y="1"/>
                    <a:pt x="2287" y="29"/>
                    <a:pt x="2255" y="98"/>
                  </a:cubicBezTo>
                  <a:cubicBezTo>
                    <a:pt x="2092" y="437"/>
                    <a:pt x="2010" y="828"/>
                    <a:pt x="1963" y="1235"/>
                  </a:cubicBezTo>
                  <a:cubicBezTo>
                    <a:pt x="1803" y="1451"/>
                    <a:pt x="1571" y="1602"/>
                    <a:pt x="1233" y="1625"/>
                  </a:cubicBezTo>
                  <a:cubicBezTo>
                    <a:pt x="1206" y="1627"/>
                    <a:pt x="1181" y="1628"/>
                    <a:pt x="1157" y="1628"/>
                  </a:cubicBezTo>
                  <a:cubicBezTo>
                    <a:pt x="329" y="1628"/>
                    <a:pt x="641" y="672"/>
                    <a:pt x="928" y="214"/>
                  </a:cubicBezTo>
                  <a:cubicBezTo>
                    <a:pt x="940" y="189"/>
                    <a:pt x="919" y="164"/>
                    <a:pt x="896" y="164"/>
                  </a:cubicBezTo>
                  <a:cubicBezTo>
                    <a:pt x="888" y="164"/>
                    <a:pt x="880" y="167"/>
                    <a:pt x="873" y="173"/>
                  </a:cubicBezTo>
                  <a:cubicBezTo>
                    <a:pt x="324" y="728"/>
                    <a:pt x="1" y="1663"/>
                    <a:pt x="972" y="1960"/>
                  </a:cubicBezTo>
                  <a:cubicBezTo>
                    <a:pt x="1095" y="1997"/>
                    <a:pt x="1211" y="2015"/>
                    <a:pt x="1320" y="2015"/>
                  </a:cubicBezTo>
                  <a:cubicBezTo>
                    <a:pt x="1545" y="2015"/>
                    <a:pt x="1742" y="1942"/>
                    <a:pt x="1912" y="1822"/>
                  </a:cubicBezTo>
                  <a:lnTo>
                    <a:pt x="1912" y="1822"/>
                  </a:lnTo>
                  <a:cubicBezTo>
                    <a:pt x="1904" y="1986"/>
                    <a:pt x="1897" y="2152"/>
                    <a:pt x="1890" y="2316"/>
                  </a:cubicBezTo>
                  <a:cubicBezTo>
                    <a:pt x="1249" y="2631"/>
                    <a:pt x="640" y="3088"/>
                    <a:pt x="455" y="3754"/>
                  </a:cubicBezTo>
                  <a:cubicBezTo>
                    <a:pt x="326" y="4223"/>
                    <a:pt x="663" y="5132"/>
                    <a:pt x="1248" y="5132"/>
                  </a:cubicBezTo>
                  <a:cubicBezTo>
                    <a:pt x="1312" y="5132"/>
                    <a:pt x="1378" y="5121"/>
                    <a:pt x="1448" y="5098"/>
                  </a:cubicBezTo>
                  <a:cubicBezTo>
                    <a:pt x="2077" y="4888"/>
                    <a:pt x="2158" y="3917"/>
                    <a:pt x="2228" y="3372"/>
                  </a:cubicBezTo>
                  <a:cubicBezTo>
                    <a:pt x="2266" y="3092"/>
                    <a:pt x="2276" y="2773"/>
                    <a:pt x="2284" y="2445"/>
                  </a:cubicBezTo>
                  <a:cubicBezTo>
                    <a:pt x="2481" y="2304"/>
                    <a:pt x="2670" y="2171"/>
                    <a:pt x="2829" y="2053"/>
                  </a:cubicBezTo>
                  <a:cubicBezTo>
                    <a:pt x="2870" y="2022"/>
                    <a:pt x="2854" y="1952"/>
                    <a:pt x="2806" y="1952"/>
                  </a:cubicBezTo>
                  <a:cubicBezTo>
                    <a:pt x="2800" y="1952"/>
                    <a:pt x="2794" y="1953"/>
                    <a:pt x="2788" y="1955"/>
                  </a:cubicBezTo>
                  <a:cubicBezTo>
                    <a:pt x="2632" y="2004"/>
                    <a:pt x="2463" y="2066"/>
                    <a:pt x="2292" y="2135"/>
                  </a:cubicBezTo>
                  <a:cubicBezTo>
                    <a:pt x="2299" y="1864"/>
                    <a:pt x="2312" y="1592"/>
                    <a:pt x="2338" y="1330"/>
                  </a:cubicBezTo>
                  <a:cubicBezTo>
                    <a:pt x="2532" y="982"/>
                    <a:pt x="2629" y="559"/>
                    <a:pt x="2615" y="196"/>
                  </a:cubicBezTo>
                  <a:cubicBezTo>
                    <a:pt x="2611" y="83"/>
                    <a:pt x="2504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5" name="Google Shape;4325;p9"/>
            <p:cNvSpPr/>
            <p:nvPr/>
          </p:nvSpPr>
          <p:spPr>
            <a:xfrm>
              <a:off x="5627225" y="1451100"/>
              <a:ext cx="54775" cy="43175"/>
            </a:xfrm>
            <a:custGeom>
              <a:avLst/>
              <a:gdLst/>
              <a:ahLst/>
              <a:cxnLst/>
              <a:rect l="l" t="t" r="r" b="b"/>
              <a:pathLst>
                <a:path w="2191" h="1727" extrusionOk="0">
                  <a:moveTo>
                    <a:pt x="427" y="0"/>
                  </a:moveTo>
                  <a:cubicBezTo>
                    <a:pt x="385" y="0"/>
                    <a:pt x="341" y="5"/>
                    <a:pt x="296" y="14"/>
                  </a:cubicBezTo>
                  <a:cubicBezTo>
                    <a:pt x="196" y="34"/>
                    <a:pt x="212" y="170"/>
                    <a:pt x="296" y="200"/>
                  </a:cubicBezTo>
                  <a:cubicBezTo>
                    <a:pt x="801" y="377"/>
                    <a:pt x="293" y="1153"/>
                    <a:pt x="96" y="1404"/>
                  </a:cubicBezTo>
                  <a:cubicBezTo>
                    <a:pt x="1" y="1527"/>
                    <a:pt x="50" y="1720"/>
                    <a:pt x="227" y="1722"/>
                  </a:cubicBezTo>
                  <a:cubicBezTo>
                    <a:pt x="453" y="1724"/>
                    <a:pt x="675" y="1726"/>
                    <a:pt x="897" y="1726"/>
                  </a:cubicBezTo>
                  <a:cubicBezTo>
                    <a:pt x="1308" y="1726"/>
                    <a:pt x="1715" y="1717"/>
                    <a:pt x="2131" y="1674"/>
                  </a:cubicBezTo>
                  <a:cubicBezTo>
                    <a:pt x="2181" y="1673"/>
                    <a:pt x="2191" y="1604"/>
                    <a:pt x="2143" y="1589"/>
                  </a:cubicBezTo>
                  <a:cubicBezTo>
                    <a:pt x="1615" y="1386"/>
                    <a:pt x="1114" y="1351"/>
                    <a:pt x="575" y="1348"/>
                  </a:cubicBezTo>
                  <a:cubicBezTo>
                    <a:pt x="735" y="1076"/>
                    <a:pt x="854" y="772"/>
                    <a:pt x="862" y="459"/>
                  </a:cubicBezTo>
                  <a:cubicBezTo>
                    <a:pt x="870" y="163"/>
                    <a:pt x="677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6" name="Google Shape;4326;p9"/>
            <p:cNvSpPr/>
            <p:nvPr/>
          </p:nvSpPr>
          <p:spPr>
            <a:xfrm>
              <a:off x="5084700" y="740475"/>
              <a:ext cx="76500" cy="257975"/>
            </a:xfrm>
            <a:custGeom>
              <a:avLst/>
              <a:gdLst/>
              <a:ahLst/>
              <a:cxnLst/>
              <a:rect l="l" t="t" r="r" b="b"/>
              <a:pathLst>
                <a:path w="3060" h="10319" extrusionOk="0">
                  <a:moveTo>
                    <a:pt x="3023" y="0"/>
                  </a:moveTo>
                  <a:cubicBezTo>
                    <a:pt x="3017" y="0"/>
                    <a:pt x="3010" y="3"/>
                    <a:pt x="3004" y="9"/>
                  </a:cubicBezTo>
                  <a:cubicBezTo>
                    <a:pt x="1757" y="1412"/>
                    <a:pt x="826" y="3477"/>
                    <a:pt x="304" y="5283"/>
                  </a:cubicBezTo>
                  <a:cubicBezTo>
                    <a:pt x="45" y="6177"/>
                    <a:pt x="0" y="7130"/>
                    <a:pt x="114" y="8062"/>
                  </a:cubicBezTo>
                  <a:cubicBezTo>
                    <a:pt x="192" y="8703"/>
                    <a:pt x="391" y="9834"/>
                    <a:pt x="945" y="10267"/>
                  </a:cubicBezTo>
                  <a:cubicBezTo>
                    <a:pt x="992" y="10303"/>
                    <a:pt x="1038" y="10319"/>
                    <a:pt x="1082" y="10319"/>
                  </a:cubicBezTo>
                  <a:cubicBezTo>
                    <a:pt x="1206" y="10319"/>
                    <a:pt x="1305" y="10190"/>
                    <a:pt x="1308" y="10055"/>
                  </a:cubicBezTo>
                  <a:cubicBezTo>
                    <a:pt x="1313" y="10057"/>
                    <a:pt x="1318" y="10058"/>
                    <a:pt x="1321" y="10062"/>
                  </a:cubicBezTo>
                  <a:cubicBezTo>
                    <a:pt x="1252" y="9386"/>
                    <a:pt x="832" y="8692"/>
                    <a:pt x="707" y="8000"/>
                  </a:cubicBezTo>
                  <a:cubicBezTo>
                    <a:pt x="517" y="6943"/>
                    <a:pt x="716" y="5867"/>
                    <a:pt x="999" y="4863"/>
                  </a:cubicBezTo>
                  <a:cubicBezTo>
                    <a:pt x="1477" y="3169"/>
                    <a:pt x="2630" y="1732"/>
                    <a:pt x="3053" y="39"/>
                  </a:cubicBezTo>
                  <a:cubicBezTo>
                    <a:pt x="3059" y="20"/>
                    <a:pt x="3042" y="0"/>
                    <a:pt x="3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7" name="Google Shape;4327;p9"/>
            <p:cNvSpPr/>
            <p:nvPr/>
          </p:nvSpPr>
          <p:spPr>
            <a:xfrm>
              <a:off x="5150025" y="848100"/>
              <a:ext cx="98200" cy="86275"/>
            </a:xfrm>
            <a:custGeom>
              <a:avLst/>
              <a:gdLst/>
              <a:ahLst/>
              <a:cxnLst/>
              <a:rect l="l" t="t" r="r" b="b"/>
              <a:pathLst>
                <a:path w="3928" h="3451" extrusionOk="0">
                  <a:moveTo>
                    <a:pt x="1646" y="835"/>
                  </a:moveTo>
                  <a:cubicBezTo>
                    <a:pt x="1633" y="940"/>
                    <a:pt x="1623" y="1049"/>
                    <a:pt x="1618" y="1155"/>
                  </a:cubicBezTo>
                  <a:cubicBezTo>
                    <a:pt x="1413" y="1546"/>
                    <a:pt x="1108" y="1892"/>
                    <a:pt x="767" y="2126"/>
                  </a:cubicBezTo>
                  <a:cubicBezTo>
                    <a:pt x="687" y="2181"/>
                    <a:pt x="655" y="2220"/>
                    <a:pt x="648" y="2220"/>
                  </a:cubicBezTo>
                  <a:cubicBezTo>
                    <a:pt x="642" y="2220"/>
                    <a:pt x="657" y="2187"/>
                    <a:pt x="676" y="2100"/>
                  </a:cubicBezTo>
                  <a:cubicBezTo>
                    <a:pt x="719" y="1907"/>
                    <a:pt x="811" y="1711"/>
                    <a:pt x="908" y="1539"/>
                  </a:cubicBezTo>
                  <a:cubicBezTo>
                    <a:pt x="959" y="1451"/>
                    <a:pt x="1397" y="970"/>
                    <a:pt x="1646" y="835"/>
                  </a:cubicBezTo>
                  <a:close/>
                  <a:moveTo>
                    <a:pt x="2024" y="0"/>
                  </a:moveTo>
                  <a:cubicBezTo>
                    <a:pt x="1916" y="0"/>
                    <a:pt x="1821" y="72"/>
                    <a:pt x="1790" y="176"/>
                  </a:cubicBezTo>
                  <a:cubicBezTo>
                    <a:pt x="1753" y="296"/>
                    <a:pt x="1723" y="415"/>
                    <a:pt x="1697" y="538"/>
                  </a:cubicBezTo>
                  <a:cubicBezTo>
                    <a:pt x="1687" y="538"/>
                    <a:pt x="1678" y="537"/>
                    <a:pt x="1668" y="537"/>
                  </a:cubicBezTo>
                  <a:cubicBezTo>
                    <a:pt x="1421" y="537"/>
                    <a:pt x="1036" y="763"/>
                    <a:pt x="926" y="847"/>
                  </a:cubicBezTo>
                  <a:cubicBezTo>
                    <a:pt x="512" y="1157"/>
                    <a:pt x="1" y="1961"/>
                    <a:pt x="248" y="2507"/>
                  </a:cubicBezTo>
                  <a:cubicBezTo>
                    <a:pt x="313" y="2650"/>
                    <a:pt x="418" y="2704"/>
                    <a:pt x="539" y="2704"/>
                  </a:cubicBezTo>
                  <a:cubicBezTo>
                    <a:pt x="839" y="2704"/>
                    <a:pt x="1238" y="2376"/>
                    <a:pt x="1377" y="2249"/>
                  </a:cubicBezTo>
                  <a:cubicBezTo>
                    <a:pt x="1484" y="2153"/>
                    <a:pt x="1584" y="2048"/>
                    <a:pt x="1675" y="1938"/>
                  </a:cubicBezTo>
                  <a:cubicBezTo>
                    <a:pt x="1726" y="2228"/>
                    <a:pt x="1820" y="2510"/>
                    <a:pt x="1951" y="2774"/>
                  </a:cubicBezTo>
                  <a:cubicBezTo>
                    <a:pt x="2182" y="3231"/>
                    <a:pt x="2562" y="3450"/>
                    <a:pt x="2945" y="3450"/>
                  </a:cubicBezTo>
                  <a:cubicBezTo>
                    <a:pt x="3297" y="3450"/>
                    <a:pt x="3652" y="3265"/>
                    <a:pt x="3895" y="2911"/>
                  </a:cubicBezTo>
                  <a:cubicBezTo>
                    <a:pt x="3927" y="2864"/>
                    <a:pt x="3880" y="2815"/>
                    <a:pt x="3833" y="2815"/>
                  </a:cubicBezTo>
                  <a:cubicBezTo>
                    <a:pt x="3830" y="2815"/>
                    <a:pt x="3827" y="2815"/>
                    <a:pt x="3824" y="2815"/>
                  </a:cubicBezTo>
                  <a:cubicBezTo>
                    <a:pt x="3633" y="2841"/>
                    <a:pt x="3456" y="2861"/>
                    <a:pt x="3293" y="2861"/>
                  </a:cubicBezTo>
                  <a:cubicBezTo>
                    <a:pt x="2848" y="2861"/>
                    <a:pt x="2516" y="2714"/>
                    <a:pt x="2322" y="2143"/>
                  </a:cubicBezTo>
                  <a:cubicBezTo>
                    <a:pt x="2220" y="1839"/>
                    <a:pt x="2171" y="1485"/>
                    <a:pt x="2171" y="1136"/>
                  </a:cubicBezTo>
                  <a:cubicBezTo>
                    <a:pt x="2289" y="858"/>
                    <a:pt x="2360" y="561"/>
                    <a:pt x="2378" y="261"/>
                  </a:cubicBezTo>
                  <a:cubicBezTo>
                    <a:pt x="2384" y="123"/>
                    <a:pt x="2258" y="7"/>
                    <a:pt x="2127" y="4"/>
                  </a:cubicBezTo>
                  <a:lnTo>
                    <a:pt x="2031" y="0"/>
                  </a:lnTo>
                  <a:cubicBezTo>
                    <a:pt x="2029" y="0"/>
                    <a:pt x="2027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8" name="Google Shape;4328;p9"/>
            <p:cNvSpPr/>
            <p:nvPr/>
          </p:nvSpPr>
          <p:spPr>
            <a:xfrm>
              <a:off x="5303325" y="856725"/>
              <a:ext cx="67450" cy="19750"/>
            </a:xfrm>
            <a:custGeom>
              <a:avLst/>
              <a:gdLst/>
              <a:ahLst/>
              <a:cxnLst/>
              <a:rect l="l" t="t" r="r" b="b"/>
              <a:pathLst>
                <a:path w="2698" h="790" extrusionOk="0">
                  <a:moveTo>
                    <a:pt x="2247" y="1"/>
                  </a:moveTo>
                  <a:cubicBezTo>
                    <a:pt x="1913" y="1"/>
                    <a:pt x="1526" y="153"/>
                    <a:pt x="1239" y="210"/>
                  </a:cubicBezTo>
                  <a:cubicBezTo>
                    <a:pt x="1008" y="256"/>
                    <a:pt x="775" y="295"/>
                    <a:pt x="542" y="338"/>
                  </a:cubicBezTo>
                  <a:cubicBezTo>
                    <a:pt x="453" y="354"/>
                    <a:pt x="243" y="452"/>
                    <a:pt x="137" y="452"/>
                  </a:cubicBezTo>
                  <a:cubicBezTo>
                    <a:pt x="125" y="452"/>
                    <a:pt x="114" y="450"/>
                    <a:pt x="105" y="448"/>
                  </a:cubicBezTo>
                  <a:cubicBezTo>
                    <a:pt x="101" y="446"/>
                    <a:pt x="96" y="446"/>
                    <a:pt x="91" y="446"/>
                  </a:cubicBezTo>
                  <a:cubicBezTo>
                    <a:pt x="42" y="446"/>
                    <a:pt x="0" y="511"/>
                    <a:pt x="46" y="549"/>
                  </a:cubicBezTo>
                  <a:cubicBezTo>
                    <a:pt x="277" y="736"/>
                    <a:pt x="485" y="789"/>
                    <a:pt x="737" y="789"/>
                  </a:cubicBezTo>
                  <a:cubicBezTo>
                    <a:pt x="837" y="789"/>
                    <a:pt x="944" y="781"/>
                    <a:pt x="1062" y="769"/>
                  </a:cubicBezTo>
                  <a:cubicBezTo>
                    <a:pt x="1500" y="727"/>
                    <a:pt x="2307" y="712"/>
                    <a:pt x="2607" y="354"/>
                  </a:cubicBezTo>
                  <a:cubicBezTo>
                    <a:pt x="2697" y="248"/>
                    <a:pt x="2663" y="102"/>
                    <a:pt x="2527" y="47"/>
                  </a:cubicBezTo>
                  <a:cubicBezTo>
                    <a:pt x="2441" y="14"/>
                    <a:pt x="2346" y="1"/>
                    <a:pt x="2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29" name="Google Shape;4329;p9"/>
            <p:cNvSpPr/>
            <p:nvPr/>
          </p:nvSpPr>
          <p:spPr>
            <a:xfrm>
              <a:off x="5420775" y="781100"/>
              <a:ext cx="89075" cy="148050"/>
            </a:xfrm>
            <a:custGeom>
              <a:avLst/>
              <a:gdLst/>
              <a:ahLst/>
              <a:cxnLst/>
              <a:rect l="l" t="t" r="r" b="b"/>
              <a:pathLst>
                <a:path w="3563" h="5922" extrusionOk="0">
                  <a:moveTo>
                    <a:pt x="2281" y="499"/>
                  </a:moveTo>
                  <a:lnTo>
                    <a:pt x="2281" y="499"/>
                  </a:lnTo>
                  <a:cubicBezTo>
                    <a:pt x="2127" y="1370"/>
                    <a:pt x="1530" y="1985"/>
                    <a:pt x="921" y="2592"/>
                  </a:cubicBezTo>
                  <a:cubicBezTo>
                    <a:pt x="1100" y="1734"/>
                    <a:pt x="1508" y="748"/>
                    <a:pt x="2281" y="499"/>
                  </a:cubicBezTo>
                  <a:close/>
                  <a:moveTo>
                    <a:pt x="2549" y="1"/>
                  </a:moveTo>
                  <a:cubicBezTo>
                    <a:pt x="2545" y="1"/>
                    <a:pt x="2540" y="1"/>
                    <a:pt x="2535" y="2"/>
                  </a:cubicBezTo>
                  <a:cubicBezTo>
                    <a:pt x="1142" y="141"/>
                    <a:pt x="501" y="1747"/>
                    <a:pt x="368" y="3156"/>
                  </a:cubicBezTo>
                  <a:cubicBezTo>
                    <a:pt x="260" y="3274"/>
                    <a:pt x="155" y="3396"/>
                    <a:pt x="58" y="3520"/>
                  </a:cubicBezTo>
                  <a:cubicBezTo>
                    <a:pt x="1" y="3596"/>
                    <a:pt x="82" y="3688"/>
                    <a:pt x="163" y="3688"/>
                  </a:cubicBezTo>
                  <a:cubicBezTo>
                    <a:pt x="178" y="3688"/>
                    <a:pt x="194" y="3684"/>
                    <a:pt x="209" y="3676"/>
                  </a:cubicBezTo>
                  <a:cubicBezTo>
                    <a:pt x="253" y="3650"/>
                    <a:pt x="298" y="3622"/>
                    <a:pt x="344" y="3596"/>
                  </a:cubicBezTo>
                  <a:lnTo>
                    <a:pt x="344" y="3596"/>
                  </a:lnTo>
                  <a:cubicBezTo>
                    <a:pt x="337" y="3832"/>
                    <a:pt x="348" y="4068"/>
                    <a:pt x="376" y="4304"/>
                  </a:cubicBezTo>
                  <a:cubicBezTo>
                    <a:pt x="453" y="4918"/>
                    <a:pt x="790" y="5871"/>
                    <a:pt x="1548" y="5919"/>
                  </a:cubicBezTo>
                  <a:cubicBezTo>
                    <a:pt x="1574" y="5920"/>
                    <a:pt x="1600" y="5921"/>
                    <a:pt x="1626" y="5921"/>
                  </a:cubicBezTo>
                  <a:cubicBezTo>
                    <a:pt x="2188" y="5921"/>
                    <a:pt x="2476" y="5531"/>
                    <a:pt x="2609" y="5059"/>
                  </a:cubicBezTo>
                  <a:cubicBezTo>
                    <a:pt x="2744" y="5101"/>
                    <a:pt x="2884" y="5131"/>
                    <a:pt x="3018" y="5131"/>
                  </a:cubicBezTo>
                  <a:cubicBezTo>
                    <a:pt x="3198" y="5131"/>
                    <a:pt x="3366" y="5077"/>
                    <a:pt x="3498" y="4928"/>
                  </a:cubicBezTo>
                  <a:cubicBezTo>
                    <a:pt x="3547" y="4870"/>
                    <a:pt x="3562" y="4775"/>
                    <a:pt x="3498" y="4716"/>
                  </a:cubicBezTo>
                  <a:cubicBezTo>
                    <a:pt x="3272" y="4508"/>
                    <a:pt x="2999" y="4518"/>
                    <a:pt x="2712" y="4467"/>
                  </a:cubicBezTo>
                  <a:cubicBezTo>
                    <a:pt x="2711" y="4450"/>
                    <a:pt x="2711" y="4434"/>
                    <a:pt x="2709" y="4418"/>
                  </a:cubicBezTo>
                  <a:cubicBezTo>
                    <a:pt x="2716" y="4240"/>
                    <a:pt x="2586" y="4151"/>
                    <a:pt x="2452" y="4151"/>
                  </a:cubicBezTo>
                  <a:cubicBezTo>
                    <a:pt x="2321" y="4151"/>
                    <a:pt x="2187" y="4235"/>
                    <a:pt x="2171" y="4401"/>
                  </a:cubicBezTo>
                  <a:cubicBezTo>
                    <a:pt x="2163" y="4496"/>
                    <a:pt x="2156" y="4591"/>
                    <a:pt x="2153" y="4687"/>
                  </a:cubicBezTo>
                  <a:cubicBezTo>
                    <a:pt x="2153" y="4690"/>
                    <a:pt x="2155" y="4693"/>
                    <a:pt x="2155" y="4698"/>
                  </a:cubicBezTo>
                  <a:cubicBezTo>
                    <a:pt x="2089" y="5089"/>
                    <a:pt x="1862" y="5414"/>
                    <a:pt x="1582" y="5414"/>
                  </a:cubicBezTo>
                  <a:cubicBezTo>
                    <a:pt x="1412" y="5414"/>
                    <a:pt x="1222" y="5293"/>
                    <a:pt x="1037" y="4992"/>
                  </a:cubicBezTo>
                  <a:cubicBezTo>
                    <a:pt x="741" y="4506"/>
                    <a:pt x="775" y="3812"/>
                    <a:pt x="819" y="3278"/>
                  </a:cubicBezTo>
                  <a:lnTo>
                    <a:pt x="819" y="3274"/>
                  </a:lnTo>
                  <a:cubicBezTo>
                    <a:pt x="1800" y="2543"/>
                    <a:pt x="2679" y="1432"/>
                    <a:pt x="2755" y="228"/>
                  </a:cubicBezTo>
                  <a:cubicBezTo>
                    <a:pt x="2763" y="124"/>
                    <a:pt x="2659" y="1"/>
                    <a:pt x="2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0" name="Google Shape;4330;p9"/>
            <p:cNvSpPr/>
            <p:nvPr/>
          </p:nvSpPr>
          <p:spPr>
            <a:xfrm>
              <a:off x="5513800" y="741800"/>
              <a:ext cx="58500" cy="282000"/>
            </a:xfrm>
            <a:custGeom>
              <a:avLst/>
              <a:gdLst/>
              <a:ahLst/>
              <a:cxnLst/>
              <a:rect l="l" t="t" r="r" b="b"/>
              <a:pathLst>
                <a:path w="2340" h="11280" extrusionOk="0">
                  <a:moveTo>
                    <a:pt x="433" y="1"/>
                  </a:moveTo>
                  <a:cubicBezTo>
                    <a:pt x="414" y="1"/>
                    <a:pt x="396" y="17"/>
                    <a:pt x="402" y="41"/>
                  </a:cubicBezTo>
                  <a:cubicBezTo>
                    <a:pt x="937" y="2185"/>
                    <a:pt x="1972" y="3967"/>
                    <a:pt x="1611" y="6242"/>
                  </a:cubicBezTo>
                  <a:cubicBezTo>
                    <a:pt x="1465" y="7171"/>
                    <a:pt x="1132" y="8063"/>
                    <a:pt x="799" y="8931"/>
                  </a:cubicBezTo>
                  <a:cubicBezTo>
                    <a:pt x="535" y="9620"/>
                    <a:pt x="0" y="10432"/>
                    <a:pt x="135" y="11198"/>
                  </a:cubicBezTo>
                  <a:cubicBezTo>
                    <a:pt x="144" y="11252"/>
                    <a:pt x="194" y="11280"/>
                    <a:pt x="244" y="11280"/>
                  </a:cubicBezTo>
                  <a:cubicBezTo>
                    <a:pt x="273" y="11280"/>
                    <a:pt x="301" y="11271"/>
                    <a:pt x="322" y="11252"/>
                  </a:cubicBezTo>
                  <a:cubicBezTo>
                    <a:pt x="868" y="10748"/>
                    <a:pt x="1042" y="9766"/>
                    <a:pt x="1299" y="9083"/>
                  </a:cubicBezTo>
                  <a:cubicBezTo>
                    <a:pt x="1672" y="8098"/>
                    <a:pt x="2020" y="7066"/>
                    <a:pt x="2131" y="6004"/>
                  </a:cubicBezTo>
                  <a:cubicBezTo>
                    <a:pt x="2339" y="3988"/>
                    <a:pt x="1655" y="1695"/>
                    <a:pt x="461" y="18"/>
                  </a:cubicBezTo>
                  <a:cubicBezTo>
                    <a:pt x="455" y="6"/>
                    <a:pt x="444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1" name="Google Shape;4331;p9"/>
            <p:cNvSpPr/>
            <p:nvPr/>
          </p:nvSpPr>
          <p:spPr>
            <a:xfrm>
              <a:off x="5597775" y="745050"/>
              <a:ext cx="45500" cy="51425"/>
            </a:xfrm>
            <a:custGeom>
              <a:avLst/>
              <a:gdLst/>
              <a:ahLst/>
              <a:cxnLst/>
              <a:rect l="l" t="t" r="r" b="b"/>
              <a:pathLst>
                <a:path w="1820" h="2057" extrusionOk="0">
                  <a:moveTo>
                    <a:pt x="715" y="1"/>
                  </a:moveTo>
                  <a:cubicBezTo>
                    <a:pt x="460" y="1"/>
                    <a:pt x="224" y="94"/>
                    <a:pt x="48" y="330"/>
                  </a:cubicBezTo>
                  <a:cubicBezTo>
                    <a:pt x="1" y="389"/>
                    <a:pt x="69" y="459"/>
                    <a:pt x="131" y="459"/>
                  </a:cubicBezTo>
                  <a:cubicBezTo>
                    <a:pt x="136" y="459"/>
                    <a:pt x="141" y="458"/>
                    <a:pt x="145" y="458"/>
                  </a:cubicBezTo>
                  <a:cubicBezTo>
                    <a:pt x="303" y="432"/>
                    <a:pt x="442" y="413"/>
                    <a:pt x="580" y="413"/>
                  </a:cubicBezTo>
                  <a:cubicBezTo>
                    <a:pt x="685" y="413"/>
                    <a:pt x="788" y="424"/>
                    <a:pt x="896" y="450"/>
                  </a:cubicBezTo>
                  <a:cubicBezTo>
                    <a:pt x="755" y="855"/>
                    <a:pt x="531" y="1227"/>
                    <a:pt x="235" y="1539"/>
                  </a:cubicBezTo>
                  <a:cubicBezTo>
                    <a:pt x="140" y="1640"/>
                    <a:pt x="147" y="1777"/>
                    <a:pt x="235" y="1885"/>
                  </a:cubicBezTo>
                  <a:cubicBezTo>
                    <a:pt x="353" y="2026"/>
                    <a:pt x="465" y="2056"/>
                    <a:pt x="598" y="2056"/>
                  </a:cubicBezTo>
                  <a:cubicBezTo>
                    <a:pt x="690" y="2056"/>
                    <a:pt x="791" y="2042"/>
                    <a:pt x="910" y="2041"/>
                  </a:cubicBezTo>
                  <a:cubicBezTo>
                    <a:pt x="1239" y="2036"/>
                    <a:pt x="1521" y="2018"/>
                    <a:pt x="1784" y="1800"/>
                  </a:cubicBezTo>
                  <a:cubicBezTo>
                    <a:pt x="1820" y="1770"/>
                    <a:pt x="1797" y="1713"/>
                    <a:pt x="1758" y="1699"/>
                  </a:cubicBezTo>
                  <a:cubicBezTo>
                    <a:pt x="1454" y="1594"/>
                    <a:pt x="1156" y="1522"/>
                    <a:pt x="849" y="1522"/>
                  </a:cubicBezTo>
                  <a:cubicBezTo>
                    <a:pt x="846" y="1522"/>
                    <a:pt x="842" y="1522"/>
                    <a:pt x="839" y="1522"/>
                  </a:cubicBezTo>
                  <a:cubicBezTo>
                    <a:pt x="1075" y="1168"/>
                    <a:pt x="1284" y="809"/>
                    <a:pt x="1377" y="374"/>
                  </a:cubicBezTo>
                  <a:cubicBezTo>
                    <a:pt x="1403" y="254"/>
                    <a:pt x="1343" y="149"/>
                    <a:pt x="1228" y="105"/>
                  </a:cubicBezTo>
                  <a:cubicBezTo>
                    <a:pt x="1055" y="40"/>
                    <a:pt x="881" y="1"/>
                    <a:pt x="7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2" name="Google Shape;4332;p9"/>
            <p:cNvSpPr/>
            <p:nvPr/>
          </p:nvSpPr>
          <p:spPr>
            <a:xfrm>
              <a:off x="5678275" y="867725"/>
              <a:ext cx="56825" cy="13025"/>
            </a:xfrm>
            <a:custGeom>
              <a:avLst/>
              <a:gdLst/>
              <a:ahLst/>
              <a:cxnLst/>
              <a:rect l="l" t="t" r="r" b="b"/>
              <a:pathLst>
                <a:path w="2273" h="521" extrusionOk="0">
                  <a:moveTo>
                    <a:pt x="47" y="0"/>
                  </a:moveTo>
                  <a:cubicBezTo>
                    <a:pt x="23" y="0"/>
                    <a:pt x="1" y="28"/>
                    <a:pt x="14" y="54"/>
                  </a:cubicBezTo>
                  <a:cubicBezTo>
                    <a:pt x="171" y="360"/>
                    <a:pt x="482" y="413"/>
                    <a:pt x="798" y="441"/>
                  </a:cubicBezTo>
                  <a:cubicBezTo>
                    <a:pt x="1074" y="465"/>
                    <a:pt x="1349" y="462"/>
                    <a:pt x="1623" y="477"/>
                  </a:cubicBezTo>
                  <a:cubicBezTo>
                    <a:pt x="1753" y="486"/>
                    <a:pt x="1885" y="521"/>
                    <a:pt x="2012" y="521"/>
                  </a:cubicBezTo>
                  <a:cubicBezTo>
                    <a:pt x="2076" y="521"/>
                    <a:pt x="2138" y="512"/>
                    <a:pt x="2199" y="487"/>
                  </a:cubicBezTo>
                  <a:cubicBezTo>
                    <a:pt x="2255" y="465"/>
                    <a:pt x="2273" y="380"/>
                    <a:pt x="2240" y="331"/>
                  </a:cubicBezTo>
                  <a:cubicBezTo>
                    <a:pt x="2107" y="130"/>
                    <a:pt x="1807" y="111"/>
                    <a:pt x="1550" y="111"/>
                  </a:cubicBezTo>
                  <a:cubicBezTo>
                    <a:pt x="1489" y="111"/>
                    <a:pt x="1430" y="112"/>
                    <a:pt x="1376" y="112"/>
                  </a:cubicBezTo>
                  <a:cubicBezTo>
                    <a:pt x="1355" y="112"/>
                    <a:pt x="1335" y="112"/>
                    <a:pt x="1317" y="111"/>
                  </a:cubicBezTo>
                  <a:cubicBezTo>
                    <a:pt x="1080" y="105"/>
                    <a:pt x="842" y="106"/>
                    <a:pt x="606" y="100"/>
                  </a:cubicBezTo>
                  <a:cubicBezTo>
                    <a:pt x="599" y="99"/>
                    <a:pt x="591" y="99"/>
                    <a:pt x="583" y="99"/>
                  </a:cubicBezTo>
                  <a:cubicBezTo>
                    <a:pt x="528" y="99"/>
                    <a:pt x="455" y="105"/>
                    <a:pt x="380" y="105"/>
                  </a:cubicBezTo>
                  <a:cubicBezTo>
                    <a:pt x="258" y="105"/>
                    <a:pt x="132" y="90"/>
                    <a:pt x="71" y="13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3" name="Google Shape;4333;p9"/>
            <p:cNvSpPr/>
            <p:nvPr/>
          </p:nvSpPr>
          <p:spPr>
            <a:xfrm>
              <a:off x="5674050" y="885525"/>
              <a:ext cx="47525" cy="10650"/>
            </a:xfrm>
            <a:custGeom>
              <a:avLst/>
              <a:gdLst/>
              <a:ahLst/>
              <a:cxnLst/>
              <a:rect l="l" t="t" r="r" b="b"/>
              <a:pathLst>
                <a:path w="1901" h="426" extrusionOk="0">
                  <a:moveTo>
                    <a:pt x="471" y="1"/>
                  </a:moveTo>
                  <a:cubicBezTo>
                    <a:pt x="409" y="1"/>
                    <a:pt x="306" y="29"/>
                    <a:pt x="229" y="29"/>
                  </a:cubicBezTo>
                  <a:cubicBezTo>
                    <a:pt x="202" y="29"/>
                    <a:pt x="178" y="25"/>
                    <a:pt x="160" y="16"/>
                  </a:cubicBezTo>
                  <a:cubicBezTo>
                    <a:pt x="147" y="8"/>
                    <a:pt x="133" y="5"/>
                    <a:pt x="120" y="5"/>
                  </a:cubicBezTo>
                  <a:cubicBezTo>
                    <a:pt x="55" y="5"/>
                    <a:pt x="0" y="86"/>
                    <a:pt x="62" y="141"/>
                  </a:cubicBezTo>
                  <a:cubicBezTo>
                    <a:pt x="310" y="366"/>
                    <a:pt x="693" y="426"/>
                    <a:pt x="1071" y="426"/>
                  </a:cubicBezTo>
                  <a:cubicBezTo>
                    <a:pt x="1346" y="426"/>
                    <a:pt x="1619" y="394"/>
                    <a:pt x="1833" y="372"/>
                  </a:cubicBezTo>
                  <a:cubicBezTo>
                    <a:pt x="1871" y="367"/>
                    <a:pt x="1901" y="311"/>
                    <a:pt x="1856" y="288"/>
                  </a:cubicBezTo>
                  <a:cubicBezTo>
                    <a:pt x="1581" y="149"/>
                    <a:pt x="1282" y="63"/>
                    <a:pt x="974" y="36"/>
                  </a:cubicBezTo>
                  <a:cubicBezTo>
                    <a:pt x="810" y="21"/>
                    <a:pt x="644" y="9"/>
                    <a:pt x="478" y="1"/>
                  </a:cubicBezTo>
                  <a:cubicBezTo>
                    <a:pt x="476" y="1"/>
                    <a:pt x="473" y="1"/>
                    <a:pt x="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4" name="Google Shape;4334;p9"/>
            <p:cNvSpPr/>
            <p:nvPr/>
          </p:nvSpPr>
          <p:spPr>
            <a:xfrm>
              <a:off x="5787350" y="858375"/>
              <a:ext cx="110825" cy="72525"/>
            </a:xfrm>
            <a:custGeom>
              <a:avLst/>
              <a:gdLst/>
              <a:ahLst/>
              <a:cxnLst/>
              <a:rect l="l" t="t" r="r" b="b"/>
              <a:pathLst>
                <a:path w="4433" h="2901" extrusionOk="0">
                  <a:moveTo>
                    <a:pt x="2848" y="460"/>
                  </a:moveTo>
                  <a:lnTo>
                    <a:pt x="2848" y="460"/>
                  </a:lnTo>
                  <a:cubicBezTo>
                    <a:pt x="2795" y="661"/>
                    <a:pt x="2774" y="869"/>
                    <a:pt x="2784" y="1076"/>
                  </a:cubicBezTo>
                  <a:cubicBezTo>
                    <a:pt x="2481" y="1526"/>
                    <a:pt x="1969" y="1898"/>
                    <a:pt x="1486" y="1898"/>
                  </a:cubicBezTo>
                  <a:cubicBezTo>
                    <a:pt x="1422" y="1898"/>
                    <a:pt x="1359" y="1891"/>
                    <a:pt x="1297" y="1878"/>
                  </a:cubicBezTo>
                  <a:cubicBezTo>
                    <a:pt x="940" y="1799"/>
                    <a:pt x="1138" y="1286"/>
                    <a:pt x="1263" y="1138"/>
                  </a:cubicBezTo>
                  <a:cubicBezTo>
                    <a:pt x="1463" y="902"/>
                    <a:pt x="1804" y="762"/>
                    <a:pt x="2088" y="654"/>
                  </a:cubicBezTo>
                  <a:cubicBezTo>
                    <a:pt x="2331" y="562"/>
                    <a:pt x="2588" y="505"/>
                    <a:pt x="2848" y="460"/>
                  </a:cubicBezTo>
                  <a:close/>
                  <a:moveTo>
                    <a:pt x="3189" y="0"/>
                  </a:moveTo>
                  <a:cubicBezTo>
                    <a:pt x="3106" y="0"/>
                    <a:pt x="3025" y="52"/>
                    <a:pt x="2985" y="121"/>
                  </a:cubicBezTo>
                  <a:cubicBezTo>
                    <a:pt x="2964" y="162"/>
                    <a:pt x="2944" y="206"/>
                    <a:pt x="2926" y="249"/>
                  </a:cubicBezTo>
                  <a:cubicBezTo>
                    <a:pt x="2901" y="248"/>
                    <a:pt x="2875" y="247"/>
                    <a:pt x="2849" y="247"/>
                  </a:cubicBezTo>
                  <a:cubicBezTo>
                    <a:pt x="1772" y="247"/>
                    <a:pt x="0" y="1091"/>
                    <a:pt x="966" y="2121"/>
                  </a:cubicBezTo>
                  <a:cubicBezTo>
                    <a:pt x="1100" y="2263"/>
                    <a:pt x="1272" y="2317"/>
                    <a:pt x="1457" y="2317"/>
                  </a:cubicBezTo>
                  <a:cubicBezTo>
                    <a:pt x="1829" y="2317"/>
                    <a:pt x="2250" y="2095"/>
                    <a:pt x="2498" y="1935"/>
                  </a:cubicBezTo>
                  <a:cubicBezTo>
                    <a:pt x="2628" y="1852"/>
                    <a:pt x="2749" y="1756"/>
                    <a:pt x="2862" y="1651"/>
                  </a:cubicBezTo>
                  <a:cubicBezTo>
                    <a:pt x="2913" y="1881"/>
                    <a:pt x="2987" y="2107"/>
                    <a:pt x="3079" y="2324"/>
                  </a:cubicBezTo>
                  <a:cubicBezTo>
                    <a:pt x="3239" y="2700"/>
                    <a:pt x="3513" y="2900"/>
                    <a:pt x="3791" y="2900"/>
                  </a:cubicBezTo>
                  <a:cubicBezTo>
                    <a:pt x="4011" y="2900"/>
                    <a:pt x="4233" y="2776"/>
                    <a:pt x="4406" y="2516"/>
                  </a:cubicBezTo>
                  <a:cubicBezTo>
                    <a:pt x="4432" y="2475"/>
                    <a:pt x="4397" y="2414"/>
                    <a:pt x="4351" y="2414"/>
                  </a:cubicBezTo>
                  <a:cubicBezTo>
                    <a:pt x="4345" y="2414"/>
                    <a:pt x="4338" y="2415"/>
                    <a:pt x="4332" y="2417"/>
                  </a:cubicBezTo>
                  <a:cubicBezTo>
                    <a:pt x="4252" y="2447"/>
                    <a:pt x="4177" y="2460"/>
                    <a:pt x="4108" y="2460"/>
                  </a:cubicBezTo>
                  <a:cubicBezTo>
                    <a:pt x="3572" y="2460"/>
                    <a:pt x="3364" y="1638"/>
                    <a:pt x="3363" y="982"/>
                  </a:cubicBezTo>
                  <a:cubicBezTo>
                    <a:pt x="3473" y="759"/>
                    <a:pt x="3537" y="516"/>
                    <a:pt x="3551" y="267"/>
                  </a:cubicBezTo>
                  <a:cubicBezTo>
                    <a:pt x="3558" y="124"/>
                    <a:pt x="3432" y="26"/>
                    <a:pt x="3302" y="11"/>
                  </a:cubicBezTo>
                  <a:cubicBezTo>
                    <a:pt x="3269" y="6"/>
                    <a:pt x="3238" y="3"/>
                    <a:pt x="3207" y="1"/>
                  </a:cubicBezTo>
                  <a:cubicBezTo>
                    <a:pt x="3201" y="1"/>
                    <a:pt x="3195" y="0"/>
                    <a:pt x="3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5" name="Google Shape;4335;p9"/>
            <p:cNvSpPr/>
            <p:nvPr/>
          </p:nvSpPr>
          <p:spPr>
            <a:xfrm>
              <a:off x="5889025" y="741600"/>
              <a:ext cx="53975" cy="50575"/>
            </a:xfrm>
            <a:custGeom>
              <a:avLst/>
              <a:gdLst/>
              <a:ahLst/>
              <a:cxnLst/>
              <a:rect l="l" t="t" r="r" b="b"/>
              <a:pathLst>
                <a:path w="2159" h="2023" extrusionOk="0">
                  <a:moveTo>
                    <a:pt x="687" y="0"/>
                  </a:moveTo>
                  <a:cubicBezTo>
                    <a:pt x="466" y="0"/>
                    <a:pt x="222" y="108"/>
                    <a:pt x="47" y="241"/>
                  </a:cubicBezTo>
                  <a:cubicBezTo>
                    <a:pt x="1" y="277"/>
                    <a:pt x="41" y="354"/>
                    <a:pt x="92" y="354"/>
                  </a:cubicBezTo>
                  <a:cubicBezTo>
                    <a:pt x="97" y="354"/>
                    <a:pt x="102" y="353"/>
                    <a:pt x="108" y="351"/>
                  </a:cubicBezTo>
                  <a:cubicBezTo>
                    <a:pt x="231" y="313"/>
                    <a:pt x="368" y="279"/>
                    <a:pt x="490" y="279"/>
                  </a:cubicBezTo>
                  <a:cubicBezTo>
                    <a:pt x="675" y="279"/>
                    <a:pt x="824" y="358"/>
                    <a:pt x="834" y="620"/>
                  </a:cubicBezTo>
                  <a:cubicBezTo>
                    <a:pt x="849" y="1003"/>
                    <a:pt x="559" y="1337"/>
                    <a:pt x="262" y="1527"/>
                  </a:cubicBezTo>
                  <a:cubicBezTo>
                    <a:pt x="111" y="1624"/>
                    <a:pt x="113" y="1892"/>
                    <a:pt x="316" y="1942"/>
                  </a:cubicBezTo>
                  <a:cubicBezTo>
                    <a:pt x="555" y="2002"/>
                    <a:pt x="781" y="2023"/>
                    <a:pt x="1003" y="2023"/>
                  </a:cubicBezTo>
                  <a:cubicBezTo>
                    <a:pt x="1366" y="2023"/>
                    <a:pt x="1720" y="1966"/>
                    <a:pt x="2104" y="1923"/>
                  </a:cubicBezTo>
                  <a:cubicBezTo>
                    <a:pt x="2150" y="1918"/>
                    <a:pt x="2158" y="1847"/>
                    <a:pt x="2119" y="1828"/>
                  </a:cubicBezTo>
                  <a:cubicBezTo>
                    <a:pt x="1884" y="1716"/>
                    <a:pt x="1668" y="1606"/>
                    <a:pt x="1407" y="1573"/>
                  </a:cubicBezTo>
                  <a:cubicBezTo>
                    <a:pt x="1231" y="1550"/>
                    <a:pt x="1056" y="1546"/>
                    <a:pt x="880" y="1537"/>
                  </a:cubicBezTo>
                  <a:cubicBezTo>
                    <a:pt x="1133" y="1212"/>
                    <a:pt x="1295" y="802"/>
                    <a:pt x="1182" y="397"/>
                  </a:cubicBezTo>
                  <a:cubicBezTo>
                    <a:pt x="1100" y="106"/>
                    <a:pt x="905" y="0"/>
                    <a:pt x="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6" name="Google Shape;4336;p9"/>
            <p:cNvSpPr/>
            <p:nvPr/>
          </p:nvSpPr>
          <p:spPr>
            <a:xfrm>
              <a:off x="5984800" y="866775"/>
              <a:ext cx="47100" cy="14025"/>
            </a:xfrm>
            <a:custGeom>
              <a:avLst/>
              <a:gdLst/>
              <a:ahLst/>
              <a:cxnLst/>
              <a:rect l="l" t="t" r="r" b="b"/>
              <a:pathLst>
                <a:path w="1884" h="561" extrusionOk="0">
                  <a:moveTo>
                    <a:pt x="1574" y="1"/>
                  </a:moveTo>
                  <a:cubicBezTo>
                    <a:pt x="1429" y="1"/>
                    <a:pt x="1269" y="61"/>
                    <a:pt x="1140" y="80"/>
                  </a:cubicBezTo>
                  <a:cubicBezTo>
                    <a:pt x="812" y="129"/>
                    <a:pt x="455" y="121"/>
                    <a:pt x="138" y="218"/>
                  </a:cubicBezTo>
                  <a:cubicBezTo>
                    <a:pt x="9" y="228"/>
                    <a:pt x="0" y="435"/>
                    <a:pt x="130" y="480"/>
                  </a:cubicBezTo>
                  <a:cubicBezTo>
                    <a:pt x="306" y="543"/>
                    <a:pt x="499" y="561"/>
                    <a:pt x="692" y="561"/>
                  </a:cubicBezTo>
                  <a:cubicBezTo>
                    <a:pt x="865" y="561"/>
                    <a:pt x="1039" y="546"/>
                    <a:pt x="1201" y="536"/>
                  </a:cubicBezTo>
                  <a:cubicBezTo>
                    <a:pt x="1439" y="520"/>
                    <a:pt x="1751" y="526"/>
                    <a:pt x="1851" y="280"/>
                  </a:cubicBezTo>
                  <a:cubicBezTo>
                    <a:pt x="1884" y="197"/>
                    <a:pt x="1829" y="92"/>
                    <a:pt x="1757" y="47"/>
                  </a:cubicBezTo>
                  <a:cubicBezTo>
                    <a:pt x="1702" y="13"/>
                    <a:pt x="1639" y="1"/>
                    <a:pt x="15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7" name="Google Shape;4337;p9"/>
            <p:cNvSpPr/>
            <p:nvPr/>
          </p:nvSpPr>
          <p:spPr>
            <a:xfrm>
              <a:off x="6102500" y="784900"/>
              <a:ext cx="88600" cy="148950"/>
            </a:xfrm>
            <a:custGeom>
              <a:avLst/>
              <a:gdLst/>
              <a:ahLst/>
              <a:cxnLst/>
              <a:rect l="l" t="t" r="r" b="b"/>
              <a:pathLst>
                <a:path w="3544" h="5958" extrusionOk="0">
                  <a:moveTo>
                    <a:pt x="1337" y="1"/>
                  </a:moveTo>
                  <a:cubicBezTo>
                    <a:pt x="723" y="1"/>
                    <a:pt x="180" y="358"/>
                    <a:pt x="481" y="1029"/>
                  </a:cubicBezTo>
                  <a:cubicBezTo>
                    <a:pt x="486" y="1039"/>
                    <a:pt x="495" y="1043"/>
                    <a:pt x="505" y="1043"/>
                  </a:cubicBezTo>
                  <a:cubicBezTo>
                    <a:pt x="520" y="1043"/>
                    <a:pt x="536" y="1033"/>
                    <a:pt x="534" y="1016"/>
                  </a:cubicBezTo>
                  <a:cubicBezTo>
                    <a:pt x="484" y="648"/>
                    <a:pt x="869" y="432"/>
                    <a:pt x="1277" y="432"/>
                  </a:cubicBezTo>
                  <a:cubicBezTo>
                    <a:pt x="1752" y="432"/>
                    <a:pt x="2258" y="724"/>
                    <a:pt x="2151" y="1410"/>
                  </a:cubicBezTo>
                  <a:cubicBezTo>
                    <a:pt x="2079" y="1874"/>
                    <a:pt x="1838" y="2305"/>
                    <a:pt x="1613" y="2704"/>
                  </a:cubicBezTo>
                  <a:cubicBezTo>
                    <a:pt x="1216" y="3406"/>
                    <a:pt x="716" y="4079"/>
                    <a:pt x="148" y="4646"/>
                  </a:cubicBezTo>
                  <a:cubicBezTo>
                    <a:pt x="0" y="4794"/>
                    <a:pt x="120" y="5058"/>
                    <a:pt x="318" y="5058"/>
                  </a:cubicBezTo>
                  <a:cubicBezTo>
                    <a:pt x="337" y="5058"/>
                    <a:pt x="357" y="5055"/>
                    <a:pt x="378" y="5050"/>
                  </a:cubicBezTo>
                  <a:cubicBezTo>
                    <a:pt x="491" y="5020"/>
                    <a:pt x="599" y="5007"/>
                    <a:pt x="705" y="5007"/>
                  </a:cubicBezTo>
                  <a:cubicBezTo>
                    <a:pt x="1599" y="5007"/>
                    <a:pt x="2268" y="5957"/>
                    <a:pt x="3220" y="5957"/>
                  </a:cubicBezTo>
                  <a:cubicBezTo>
                    <a:pt x="3303" y="5957"/>
                    <a:pt x="3388" y="5950"/>
                    <a:pt x="3476" y="5934"/>
                  </a:cubicBezTo>
                  <a:cubicBezTo>
                    <a:pt x="3544" y="5922"/>
                    <a:pt x="3544" y="5814"/>
                    <a:pt x="3476" y="5799"/>
                  </a:cubicBezTo>
                  <a:cubicBezTo>
                    <a:pt x="2484" y="5558"/>
                    <a:pt x="1866" y="4648"/>
                    <a:pt x="912" y="4538"/>
                  </a:cubicBezTo>
                  <a:cubicBezTo>
                    <a:pt x="1774" y="3585"/>
                    <a:pt x="2661" y="2284"/>
                    <a:pt x="2615" y="1039"/>
                  </a:cubicBezTo>
                  <a:cubicBezTo>
                    <a:pt x="2589" y="334"/>
                    <a:pt x="1930" y="1"/>
                    <a:pt x="1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8" name="Google Shape;4338;p9"/>
            <p:cNvSpPr/>
            <p:nvPr/>
          </p:nvSpPr>
          <p:spPr>
            <a:xfrm>
              <a:off x="6218300" y="762200"/>
              <a:ext cx="232650" cy="167425"/>
            </a:xfrm>
            <a:custGeom>
              <a:avLst/>
              <a:gdLst/>
              <a:ahLst/>
              <a:cxnLst/>
              <a:rect l="l" t="t" r="r" b="b"/>
              <a:pathLst>
                <a:path w="9306" h="6697" extrusionOk="0">
                  <a:moveTo>
                    <a:pt x="6295" y="578"/>
                  </a:moveTo>
                  <a:cubicBezTo>
                    <a:pt x="6454" y="578"/>
                    <a:pt x="6557" y="1128"/>
                    <a:pt x="6563" y="1225"/>
                  </a:cubicBezTo>
                  <a:cubicBezTo>
                    <a:pt x="6600" y="1963"/>
                    <a:pt x="6176" y="2746"/>
                    <a:pt x="5847" y="3368"/>
                  </a:cubicBezTo>
                  <a:cubicBezTo>
                    <a:pt x="5705" y="3637"/>
                    <a:pt x="5547" y="3901"/>
                    <a:pt x="5378" y="4157"/>
                  </a:cubicBezTo>
                  <a:cubicBezTo>
                    <a:pt x="5401" y="3162"/>
                    <a:pt x="5614" y="2122"/>
                    <a:pt x="5929" y="1197"/>
                  </a:cubicBezTo>
                  <a:cubicBezTo>
                    <a:pt x="5993" y="1010"/>
                    <a:pt x="6079" y="833"/>
                    <a:pt x="6184" y="666"/>
                  </a:cubicBezTo>
                  <a:cubicBezTo>
                    <a:pt x="6223" y="604"/>
                    <a:pt x="6260" y="578"/>
                    <a:pt x="6295" y="578"/>
                  </a:cubicBezTo>
                  <a:close/>
                  <a:moveTo>
                    <a:pt x="2590" y="4528"/>
                  </a:moveTo>
                  <a:cubicBezTo>
                    <a:pt x="2608" y="4528"/>
                    <a:pt x="2625" y="4529"/>
                    <a:pt x="2642" y="4529"/>
                  </a:cubicBezTo>
                  <a:cubicBezTo>
                    <a:pt x="2621" y="4599"/>
                    <a:pt x="2604" y="4675"/>
                    <a:pt x="2588" y="4752"/>
                  </a:cubicBezTo>
                  <a:cubicBezTo>
                    <a:pt x="2463" y="5054"/>
                    <a:pt x="2286" y="5329"/>
                    <a:pt x="2065" y="5569"/>
                  </a:cubicBezTo>
                  <a:cubicBezTo>
                    <a:pt x="1933" y="5717"/>
                    <a:pt x="1793" y="5791"/>
                    <a:pt x="1645" y="5791"/>
                  </a:cubicBezTo>
                  <a:cubicBezTo>
                    <a:pt x="1434" y="5791"/>
                    <a:pt x="1207" y="5640"/>
                    <a:pt x="964" y="5339"/>
                  </a:cubicBezTo>
                  <a:cubicBezTo>
                    <a:pt x="972" y="5270"/>
                    <a:pt x="987" y="5201"/>
                    <a:pt x="1010" y="5136"/>
                  </a:cubicBezTo>
                  <a:cubicBezTo>
                    <a:pt x="1443" y="4744"/>
                    <a:pt x="2007" y="4528"/>
                    <a:pt x="2590" y="4528"/>
                  </a:cubicBezTo>
                  <a:close/>
                  <a:moveTo>
                    <a:pt x="6307" y="1"/>
                  </a:moveTo>
                  <a:cubicBezTo>
                    <a:pt x="6233" y="1"/>
                    <a:pt x="6154" y="19"/>
                    <a:pt x="6072" y="59"/>
                  </a:cubicBezTo>
                  <a:cubicBezTo>
                    <a:pt x="5396" y="388"/>
                    <a:pt x="5240" y="1561"/>
                    <a:pt x="5106" y="2209"/>
                  </a:cubicBezTo>
                  <a:cubicBezTo>
                    <a:pt x="4932" y="3039"/>
                    <a:pt x="4753" y="3963"/>
                    <a:pt x="4894" y="4821"/>
                  </a:cubicBezTo>
                  <a:cubicBezTo>
                    <a:pt x="4860" y="4864"/>
                    <a:pt x="4827" y="4908"/>
                    <a:pt x="4793" y="4951"/>
                  </a:cubicBezTo>
                  <a:cubicBezTo>
                    <a:pt x="4563" y="5224"/>
                    <a:pt x="4302" y="5471"/>
                    <a:pt x="4013" y="5680"/>
                  </a:cubicBezTo>
                  <a:cubicBezTo>
                    <a:pt x="3875" y="5792"/>
                    <a:pt x="3745" y="5847"/>
                    <a:pt x="3623" y="5847"/>
                  </a:cubicBezTo>
                  <a:cubicBezTo>
                    <a:pt x="3395" y="5847"/>
                    <a:pt x="3197" y="5654"/>
                    <a:pt x="3026" y="5269"/>
                  </a:cubicBezTo>
                  <a:cubicBezTo>
                    <a:pt x="3009" y="5136"/>
                    <a:pt x="3029" y="5003"/>
                    <a:pt x="3060" y="4872"/>
                  </a:cubicBezTo>
                  <a:cubicBezTo>
                    <a:pt x="3155" y="4673"/>
                    <a:pt x="3226" y="4478"/>
                    <a:pt x="3262" y="4307"/>
                  </a:cubicBezTo>
                  <a:cubicBezTo>
                    <a:pt x="3300" y="4128"/>
                    <a:pt x="3133" y="3971"/>
                    <a:pt x="2982" y="3971"/>
                  </a:cubicBezTo>
                  <a:cubicBezTo>
                    <a:pt x="2908" y="3971"/>
                    <a:pt x="2839" y="4008"/>
                    <a:pt x="2798" y="4097"/>
                  </a:cubicBezTo>
                  <a:cubicBezTo>
                    <a:pt x="2793" y="4104"/>
                    <a:pt x="2790" y="4112"/>
                    <a:pt x="2786" y="4120"/>
                  </a:cubicBezTo>
                  <a:cubicBezTo>
                    <a:pt x="2548" y="4016"/>
                    <a:pt x="2297" y="3960"/>
                    <a:pt x="2050" y="3960"/>
                  </a:cubicBezTo>
                  <a:cubicBezTo>
                    <a:pt x="1706" y="3960"/>
                    <a:pt x="1371" y="4070"/>
                    <a:pt x="1092" y="4316"/>
                  </a:cubicBezTo>
                  <a:cubicBezTo>
                    <a:pt x="906" y="4478"/>
                    <a:pt x="698" y="4731"/>
                    <a:pt x="590" y="5005"/>
                  </a:cubicBezTo>
                  <a:cubicBezTo>
                    <a:pt x="214" y="5431"/>
                    <a:pt x="1" y="5986"/>
                    <a:pt x="85" y="6620"/>
                  </a:cubicBezTo>
                  <a:cubicBezTo>
                    <a:pt x="90" y="6671"/>
                    <a:pt x="127" y="6696"/>
                    <a:pt x="162" y="6696"/>
                  </a:cubicBezTo>
                  <a:cubicBezTo>
                    <a:pt x="196" y="6696"/>
                    <a:pt x="230" y="6673"/>
                    <a:pt x="236" y="6625"/>
                  </a:cubicBezTo>
                  <a:cubicBezTo>
                    <a:pt x="280" y="6276"/>
                    <a:pt x="400" y="5940"/>
                    <a:pt x="587" y="5641"/>
                  </a:cubicBezTo>
                  <a:cubicBezTo>
                    <a:pt x="598" y="5672"/>
                    <a:pt x="613" y="5702"/>
                    <a:pt x="628" y="5730"/>
                  </a:cubicBezTo>
                  <a:cubicBezTo>
                    <a:pt x="895" y="6133"/>
                    <a:pt x="1190" y="6294"/>
                    <a:pt x="1484" y="6294"/>
                  </a:cubicBezTo>
                  <a:cubicBezTo>
                    <a:pt x="1867" y="6294"/>
                    <a:pt x="2248" y="6020"/>
                    <a:pt x="2560" y="5651"/>
                  </a:cubicBezTo>
                  <a:cubicBezTo>
                    <a:pt x="2637" y="6030"/>
                    <a:pt x="2859" y="6333"/>
                    <a:pt x="3336" y="6389"/>
                  </a:cubicBezTo>
                  <a:cubicBezTo>
                    <a:pt x="3393" y="6396"/>
                    <a:pt x="3449" y="6399"/>
                    <a:pt x="3505" y="6399"/>
                  </a:cubicBezTo>
                  <a:cubicBezTo>
                    <a:pt x="4136" y="6399"/>
                    <a:pt x="4667" y="5969"/>
                    <a:pt x="5099" y="5469"/>
                  </a:cubicBezTo>
                  <a:cubicBezTo>
                    <a:pt x="5378" y="6019"/>
                    <a:pt x="5879" y="6403"/>
                    <a:pt x="6510" y="6403"/>
                  </a:cubicBezTo>
                  <a:cubicBezTo>
                    <a:pt x="6579" y="6403"/>
                    <a:pt x="6649" y="6398"/>
                    <a:pt x="6720" y="6389"/>
                  </a:cubicBezTo>
                  <a:cubicBezTo>
                    <a:pt x="7480" y="6291"/>
                    <a:pt x="7868" y="5577"/>
                    <a:pt x="7950" y="4872"/>
                  </a:cubicBezTo>
                  <a:cubicBezTo>
                    <a:pt x="8082" y="4911"/>
                    <a:pt x="8207" y="4932"/>
                    <a:pt x="8325" y="4932"/>
                  </a:cubicBezTo>
                  <a:cubicBezTo>
                    <a:pt x="8682" y="4932"/>
                    <a:pt x="8985" y="4748"/>
                    <a:pt x="9268" y="4357"/>
                  </a:cubicBezTo>
                  <a:cubicBezTo>
                    <a:pt x="9305" y="4305"/>
                    <a:pt x="9251" y="4255"/>
                    <a:pt x="9199" y="4255"/>
                  </a:cubicBezTo>
                  <a:cubicBezTo>
                    <a:pt x="9190" y="4255"/>
                    <a:pt x="9181" y="4256"/>
                    <a:pt x="9173" y="4260"/>
                  </a:cubicBezTo>
                  <a:cubicBezTo>
                    <a:pt x="9102" y="4288"/>
                    <a:pt x="8459" y="4440"/>
                    <a:pt x="8140" y="4440"/>
                  </a:cubicBezTo>
                  <a:cubicBezTo>
                    <a:pt x="8033" y="4440"/>
                    <a:pt x="7963" y="4423"/>
                    <a:pt x="7962" y="4380"/>
                  </a:cubicBezTo>
                  <a:cubicBezTo>
                    <a:pt x="7947" y="4197"/>
                    <a:pt x="7802" y="4102"/>
                    <a:pt x="7665" y="4102"/>
                  </a:cubicBezTo>
                  <a:cubicBezTo>
                    <a:pt x="7535" y="4102"/>
                    <a:pt x="7411" y="4187"/>
                    <a:pt x="7406" y="4363"/>
                  </a:cubicBezTo>
                  <a:cubicBezTo>
                    <a:pt x="7406" y="4394"/>
                    <a:pt x="7404" y="4426"/>
                    <a:pt x="7403" y="4458"/>
                  </a:cubicBezTo>
                  <a:cubicBezTo>
                    <a:pt x="7403" y="4486"/>
                    <a:pt x="7407" y="4516"/>
                    <a:pt x="7417" y="4542"/>
                  </a:cubicBezTo>
                  <a:cubicBezTo>
                    <a:pt x="7437" y="5139"/>
                    <a:pt x="7202" y="5697"/>
                    <a:pt x="6576" y="5861"/>
                  </a:cubicBezTo>
                  <a:cubicBezTo>
                    <a:pt x="6508" y="5879"/>
                    <a:pt x="6444" y="5887"/>
                    <a:pt x="6382" y="5887"/>
                  </a:cubicBezTo>
                  <a:cubicBezTo>
                    <a:pt x="5933" y="5887"/>
                    <a:pt x="5633" y="5445"/>
                    <a:pt x="5482" y="4987"/>
                  </a:cubicBezTo>
                  <a:cubicBezTo>
                    <a:pt x="5585" y="4844"/>
                    <a:pt x="5683" y="4704"/>
                    <a:pt x="5772" y="4576"/>
                  </a:cubicBezTo>
                  <a:cubicBezTo>
                    <a:pt x="6436" y="3620"/>
                    <a:pt x="7083" y="2447"/>
                    <a:pt x="7114" y="1242"/>
                  </a:cubicBezTo>
                  <a:cubicBezTo>
                    <a:pt x="7125" y="831"/>
                    <a:pt x="6813" y="1"/>
                    <a:pt x="6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39" name="Google Shape;4339;p9"/>
            <p:cNvSpPr/>
            <p:nvPr/>
          </p:nvSpPr>
          <p:spPr>
            <a:xfrm>
              <a:off x="6501600" y="842550"/>
              <a:ext cx="66800" cy="77325"/>
            </a:xfrm>
            <a:custGeom>
              <a:avLst/>
              <a:gdLst/>
              <a:ahLst/>
              <a:cxnLst/>
              <a:rect l="l" t="t" r="r" b="b"/>
              <a:pathLst>
                <a:path w="2672" h="3093" extrusionOk="0">
                  <a:moveTo>
                    <a:pt x="1397" y="1"/>
                  </a:moveTo>
                  <a:cubicBezTo>
                    <a:pt x="1380" y="1"/>
                    <a:pt x="1363" y="7"/>
                    <a:pt x="1349" y="19"/>
                  </a:cubicBezTo>
                  <a:cubicBezTo>
                    <a:pt x="1036" y="295"/>
                    <a:pt x="834" y="810"/>
                    <a:pt x="780" y="1349"/>
                  </a:cubicBezTo>
                  <a:cubicBezTo>
                    <a:pt x="510" y="1389"/>
                    <a:pt x="221" y="1443"/>
                    <a:pt x="29" y="1610"/>
                  </a:cubicBezTo>
                  <a:cubicBezTo>
                    <a:pt x="1" y="1635"/>
                    <a:pt x="12" y="1676"/>
                    <a:pt x="39" y="1695"/>
                  </a:cubicBezTo>
                  <a:cubicBezTo>
                    <a:pt x="170" y="1790"/>
                    <a:pt x="339" y="1817"/>
                    <a:pt x="512" y="1817"/>
                  </a:cubicBezTo>
                  <a:cubicBezTo>
                    <a:pt x="599" y="1817"/>
                    <a:pt x="686" y="1810"/>
                    <a:pt x="770" y="1802"/>
                  </a:cubicBezTo>
                  <a:cubicBezTo>
                    <a:pt x="802" y="2330"/>
                    <a:pt x="987" y="2826"/>
                    <a:pt x="1364" y="3080"/>
                  </a:cubicBezTo>
                  <a:cubicBezTo>
                    <a:pt x="1377" y="3089"/>
                    <a:pt x="1390" y="3092"/>
                    <a:pt x="1402" y="3092"/>
                  </a:cubicBezTo>
                  <a:cubicBezTo>
                    <a:pt x="1442" y="3092"/>
                    <a:pt x="1473" y="3049"/>
                    <a:pt x="1466" y="3006"/>
                  </a:cubicBezTo>
                  <a:cubicBezTo>
                    <a:pt x="1386" y="2590"/>
                    <a:pt x="1300" y="2173"/>
                    <a:pt x="1281" y="1751"/>
                  </a:cubicBezTo>
                  <a:cubicBezTo>
                    <a:pt x="1606" y="1718"/>
                    <a:pt x="1932" y="1680"/>
                    <a:pt x="2261" y="1680"/>
                  </a:cubicBezTo>
                  <a:cubicBezTo>
                    <a:pt x="2291" y="1680"/>
                    <a:pt x="2321" y="1680"/>
                    <a:pt x="2352" y="1681"/>
                  </a:cubicBezTo>
                  <a:cubicBezTo>
                    <a:pt x="2354" y="1681"/>
                    <a:pt x="2357" y="1681"/>
                    <a:pt x="2359" y="1681"/>
                  </a:cubicBezTo>
                  <a:cubicBezTo>
                    <a:pt x="2672" y="1681"/>
                    <a:pt x="2669" y="1184"/>
                    <a:pt x="2352" y="1184"/>
                  </a:cubicBezTo>
                  <a:cubicBezTo>
                    <a:pt x="2001" y="1184"/>
                    <a:pt x="1645" y="1220"/>
                    <a:pt x="1297" y="1272"/>
                  </a:cubicBezTo>
                  <a:lnTo>
                    <a:pt x="1297" y="1272"/>
                  </a:lnTo>
                  <a:cubicBezTo>
                    <a:pt x="1343" y="869"/>
                    <a:pt x="1453" y="478"/>
                    <a:pt x="1471" y="73"/>
                  </a:cubicBezTo>
                  <a:cubicBezTo>
                    <a:pt x="1473" y="28"/>
                    <a:pt x="143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0" name="Google Shape;4340;p9"/>
            <p:cNvSpPr/>
            <p:nvPr/>
          </p:nvSpPr>
          <p:spPr>
            <a:xfrm>
              <a:off x="6607300" y="795925"/>
              <a:ext cx="119400" cy="146850"/>
            </a:xfrm>
            <a:custGeom>
              <a:avLst/>
              <a:gdLst/>
              <a:ahLst/>
              <a:cxnLst/>
              <a:rect l="l" t="t" r="r" b="b"/>
              <a:pathLst>
                <a:path w="4776" h="5874" extrusionOk="0">
                  <a:moveTo>
                    <a:pt x="2712" y="596"/>
                  </a:moveTo>
                  <a:cubicBezTo>
                    <a:pt x="2881" y="1433"/>
                    <a:pt x="2331" y="2353"/>
                    <a:pt x="1875" y="3049"/>
                  </a:cubicBezTo>
                  <a:cubicBezTo>
                    <a:pt x="1884" y="2993"/>
                    <a:pt x="1893" y="2939"/>
                    <a:pt x="1903" y="2885"/>
                  </a:cubicBezTo>
                  <a:cubicBezTo>
                    <a:pt x="2034" y="2163"/>
                    <a:pt x="2246" y="1221"/>
                    <a:pt x="2712" y="596"/>
                  </a:cubicBezTo>
                  <a:close/>
                  <a:moveTo>
                    <a:pt x="2791" y="1"/>
                  </a:moveTo>
                  <a:cubicBezTo>
                    <a:pt x="2738" y="1"/>
                    <a:pt x="2685" y="19"/>
                    <a:pt x="2650" y="53"/>
                  </a:cubicBezTo>
                  <a:cubicBezTo>
                    <a:pt x="1818" y="851"/>
                    <a:pt x="1327" y="2520"/>
                    <a:pt x="1313" y="3854"/>
                  </a:cubicBezTo>
                  <a:cubicBezTo>
                    <a:pt x="1144" y="4081"/>
                    <a:pt x="971" y="4304"/>
                    <a:pt x="796" y="4522"/>
                  </a:cubicBezTo>
                  <a:cubicBezTo>
                    <a:pt x="702" y="4638"/>
                    <a:pt x="611" y="4753"/>
                    <a:pt x="519" y="4870"/>
                  </a:cubicBezTo>
                  <a:cubicBezTo>
                    <a:pt x="419" y="4994"/>
                    <a:pt x="319" y="5119"/>
                    <a:pt x="219" y="5244"/>
                  </a:cubicBezTo>
                  <a:cubicBezTo>
                    <a:pt x="161" y="5310"/>
                    <a:pt x="122" y="5344"/>
                    <a:pt x="102" y="5344"/>
                  </a:cubicBezTo>
                  <a:cubicBezTo>
                    <a:pt x="70" y="5344"/>
                    <a:pt x="88" y="5253"/>
                    <a:pt x="158" y="5071"/>
                  </a:cubicBezTo>
                  <a:cubicBezTo>
                    <a:pt x="158" y="5050"/>
                    <a:pt x="140" y="5037"/>
                    <a:pt x="123" y="5037"/>
                  </a:cubicBezTo>
                  <a:cubicBezTo>
                    <a:pt x="109" y="5037"/>
                    <a:pt x="96" y="5044"/>
                    <a:pt x="91" y="5060"/>
                  </a:cubicBezTo>
                  <a:cubicBezTo>
                    <a:pt x="0" y="5309"/>
                    <a:pt x="9" y="5222"/>
                    <a:pt x="15" y="5449"/>
                  </a:cubicBezTo>
                  <a:cubicBezTo>
                    <a:pt x="15" y="5498"/>
                    <a:pt x="48" y="5540"/>
                    <a:pt x="96" y="5555"/>
                  </a:cubicBezTo>
                  <a:cubicBezTo>
                    <a:pt x="120" y="5561"/>
                    <a:pt x="145" y="5564"/>
                    <a:pt x="171" y="5564"/>
                  </a:cubicBezTo>
                  <a:cubicBezTo>
                    <a:pt x="514" y="5564"/>
                    <a:pt x="968" y="5056"/>
                    <a:pt x="1354" y="4532"/>
                  </a:cubicBezTo>
                  <a:cubicBezTo>
                    <a:pt x="1360" y="4581"/>
                    <a:pt x="1365" y="4630"/>
                    <a:pt x="1373" y="4678"/>
                  </a:cubicBezTo>
                  <a:cubicBezTo>
                    <a:pt x="1524" y="5511"/>
                    <a:pt x="2035" y="5873"/>
                    <a:pt x="2560" y="5873"/>
                  </a:cubicBezTo>
                  <a:cubicBezTo>
                    <a:pt x="3132" y="5873"/>
                    <a:pt x="3721" y="5444"/>
                    <a:pt x="3883" y="4727"/>
                  </a:cubicBezTo>
                  <a:cubicBezTo>
                    <a:pt x="3941" y="4741"/>
                    <a:pt x="3994" y="4748"/>
                    <a:pt x="4044" y="4748"/>
                  </a:cubicBezTo>
                  <a:cubicBezTo>
                    <a:pt x="4376" y="4748"/>
                    <a:pt x="4549" y="4443"/>
                    <a:pt x="4753" y="4005"/>
                  </a:cubicBezTo>
                  <a:cubicBezTo>
                    <a:pt x="4775" y="3958"/>
                    <a:pt x="4741" y="3902"/>
                    <a:pt x="4694" y="3902"/>
                  </a:cubicBezTo>
                  <a:cubicBezTo>
                    <a:pt x="4683" y="3902"/>
                    <a:pt x="4672" y="3905"/>
                    <a:pt x="4661" y="3912"/>
                  </a:cubicBezTo>
                  <a:cubicBezTo>
                    <a:pt x="4583" y="3954"/>
                    <a:pt x="3994" y="4235"/>
                    <a:pt x="3934" y="4235"/>
                  </a:cubicBezTo>
                  <a:cubicBezTo>
                    <a:pt x="3931" y="4235"/>
                    <a:pt x="3929" y="4235"/>
                    <a:pt x="3929" y="4233"/>
                  </a:cubicBezTo>
                  <a:cubicBezTo>
                    <a:pt x="3920" y="4047"/>
                    <a:pt x="3782" y="3954"/>
                    <a:pt x="3645" y="3954"/>
                  </a:cubicBezTo>
                  <a:cubicBezTo>
                    <a:pt x="3513" y="3954"/>
                    <a:pt x="3381" y="4041"/>
                    <a:pt x="3367" y="4217"/>
                  </a:cubicBezTo>
                  <a:cubicBezTo>
                    <a:pt x="3363" y="4248"/>
                    <a:pt x="3362" y="4279"/>
                    <a:pt x="3360" y="4312"/>
                  </a:cubicBezTo>
                  <a:cubicBezTo>
                    <a:pt x="3358" y="4353"/>
                    <a:pt x="3368" y="4392"/>
                    <a:pt x="3386" y="4430"/>
                  </a:cubicBezTo>
                  <a:cubicBezTo>
                    <a:pt x="3385" y="4866"/>
                    <a:pt x="3083" y="5470"/>
                    <a:pt x="2607" y="5470"/>
                  </a:cubicBezTo>
                  <a:cubicBezTo>
                    <a:pt x="2453" y="5470"/>
                    <a:pt x="2281" y="5407"/>
                    <a:pt x="2095" y="5255"/>
                  </a:cubicBezTo>
                  <a:cubicBezTo>
                    <a:pt x="1874" y="5075"/>
                    <a:pt x="1823" y="4715"/>
                    <a:pt x="1790" y="4458"/>
                  </a:cubicBezTo>
                  <a:cubicBezTo>
                    <a:pt x="1770" y="4281"/>
                    <a:pt x="1765" y="4102"/>
                    <a:pt x="1775" y="3925"/>
                  </a:cubicBezTo>
                  <a:cubicBezTo>
                    <a:pt x="1895" y="3739"/>
                    <a:pt x="1995" y="3585"/>
                    <a:pt x="2061" y="3492"/>
                  </a:cubicBezTo>
                  <a:cubicBezTo>
                    <a:pt x="2696" y="2573"/>
                    <a:pt x="3475" y="1266"/>
                    <a:pt x="2963" y="102"/>
                  </a:cubicBezTo>
                  <a:cubicBezTo>
                    <a:pt x="2932" y="33"/>
                    <a:pt x="2861" y="1"/>
                    <a:pt x="2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1" name="Google Shape;4341;p9"/>
            <p:cNvSpPr/>
            <p:nvPr/>
          </p:nvSpPr>
          <p:spPr>
            <a:xfrm>
              <a:off x="6736675" y="777125"/>
              <a:ext cx="66550" cy="55500"/>
            </a:xfrm>
            <a:custGeom>
              <a:avLst/>
              <a:gdLst/>
              <a:ahLst/>
              <a:cxnLst/>
              <a:rect l="l" t="t" r="r" b="b"/>
              <a:pathLst>
                <a:path w="2662" h="2220" extrusionOk="0">
                  <a:moveTo>
                    <a:pt x="742" y="0"/>
                  </a:moveTo>
                  <a:cubicBezTo>
                    <a:pt x="603" y="0"/>
                    <a:pt x="483" y="76"/>
                    <a:pt x="442" y="264"/>
                  </a:cubicBezTo>
                  <a:cubicBezTo>
                    <a:pt x="439" y="275"/>
                    <a:pt x="442" y="289"/>
                    <a:pt x="450" y="297"/>
                  </a:cubicBezTo>
                  <a:cubicBezTo>
                    <a:pt x="655" y="489"/>
                    <a:pt x="898" y="338"/>
                    <a:pt x="818" y="707"/>
                  </a:cubicBezTo>
                  <a:cubicBezTo>
                    <a:pt x="734" y="1091"/>
                    <a:pt x="477" y="1445"/>
                    <a:pt x="186" y="1693"/>
                  </a:cubicBezTo>
                  <a:cubicBezTo>
                    <a:pt x="1" y="1852"/>
                    <a:pt x="155" y="2147"/>
                    <a:pt x="378" y="2160"/>
                  </a:cubicBezTo>
                  <a:cubicBezTo>
                    <a:pt x="723" y="2182"/>
                    <a:pt x="1058" y="2219"/>
                    <a:pt x="1385" y="2219"/>
                  </a:cubicBezTo>
                  <a:cubicBezTo>
                    <a:pt x="1804" y="2219"/>
                    <a:pt x="2209" y="2157"/>
                    <a:pt x="2603" y="1919"/>
                  </a:cubicBezTo>
                  <a:cubicBezTo>
                    <a:pt x="2662" y="1883"/>
                    <a:pt x="2632" y="1804"/>
                    <a:pt x="2568" y="1793"/>
                  </a:cubicBezTo>
                  <a:cubicBezTo>
                    <a:pt x="2033" y="1717"/>
                    <a:pt x="1497" y="1668"/>
                    <a:pt x="957" y="1647"/>
                  </a:cubicBezTo>
                  <a:cubicBezTo>
                    <a:pt x="1193" y="1311"/>
                    <a:pt x="1359" y="909"/>
                    <a:pt x="1326" y="517"/>
                  </a:cubicBezTo>
                  <a:cubicBezTo>
                    <a:pt x="1304" y="245"/>
                    <a:pt x="992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2" name="Google Shape;4342;p9"/>
            <p:cNvSpPr/>
            <p:nvPr/>
          </p:nvSpPr>
          <p:spPr>
            <a:xfrm>
              <a:off x="6911300" y="715025"/>
              <a:ext cx="215800" cy="195525"/>
            </a:xfrm>
            <a:custGeom>
              <a:avLst/>
              <a:gdLst/>
              <a:ahLst/>
              <a:cxnLst/>
              <a:rect l="l" t="t" r="r" b="b"/>
              <a:pathLst>
                <a:path w="8632" h="7821" extrusionOk="0">
                  <a:moveTo>
                    <a:pt x="6834" y="471"/>
                  </a:moveTo>
                  <a:cubicBezTo>
                    <a:pt x="7397" y="471"/>
                    <a:pt x="7834" y="930"/>
                    <a:pt x="8008" y="1445"/>
                  </a:cubicBezTo>
                  <a:cubicBezTo>
                    <a:pt x="8152" y="1877"/>
                    <a:pt x="8131" y="2387"/>
                    <a:pt x="7932" y="2796"/>
                  </a:cubicBezTo>
                  <a:cubicBezTo>
                    <a:pt x="7785" y="3102"/>
                    <a:pt x="7537" y="3142"/>
                    <a:pt x="7304" y="3230"/>
                  </a:cubicBezTo>
                  <a:cubicBezTo>
                    <a:pt x="7274" y="3117"/>
                    <a:pt x="7233" y="3005"/>
                    <a:pt x="7194" y="2892"/>
                  </a:cubicBezTo>
                  <a:cubicBezTo>
                    <a:pt x="7350" y="2818"/>
                    <a:pt x="7489" y="2627"/>
                    <a:pt x="7535" y="2505"/>
                  </a:cubicBezTo>
                  <a:cubicBezTo>
                    <a:pt x="7634" y="2249"/>
                    <a:pt x="7619" y="1962"/>
                    <a:pt x="7493" y="1716"/>
                  </a:cubicBezTo>
                  <a:cubicBezTo>
                    <a:pt x="7488" y="1710"/>
                    <a:pt x="7481" y="1707"/>
                    <a:pt x="7475" y="1707"/>
                  </a:cubicBezTo>
                  <a:cubicBezTo>
                    <a:pt x="7463" y="1707"/>
                    <a:pt x="7453" y="1715"/>
                    <a:pt x="7452" y="1728"/>
                  </a:cubicBezTo>
                  <a:cubicBezTo>
                    <a:pt x="7458" y="2015"/>
                    <a:pt x="7437" y="2366"/>
                    <a:pt x="7224" y="2581"/>
                  </a:cubicBezTo>
                  <a:cubicBezTo>
                    <a:pt x="7188" y="2609"/>
                    <a:pt x="7148" y="2631"/>
                    <a:pt x="7107" y="2651"/>
                  </a:cubicBezTo>
                  <a:cubicBezTo>
                    <a:pt x="7074" y="2571"/>
                    <a:pt x="7037" y="2492"/>
                    <a:pt x="6999" y="2412"/>
                  </a:cubicBezTo>
                  <a:cubicBezTo>
                    <a:pt x="7284" y="2275"/>
                    <a:pt x="7337" y="1803"/>
                    <a:pt x="7225" y="1531"/>
                  </a:cubicBezTo>
                  <a:cubicBezTo>
                    <a:pt x="7222" y="1524"/>
                    <a:pt x="7213" y="1518"/>
                    <a:pt x="7206" y="1518"/>
                  </a:cubicBezTo>
                  <a:cubicBezTo>
                    <a:pt x="7199" y="1518"/>
                    <a:pt x="7194" y="1522"/>
                    <a:pt x="7192" y="1531"/>
                  </a:cubicBezTo>
                  <a:cubicBezTo>
                    <a:pt x="7169" y="1698"/>
                    <a:pt x="7122" y="1860"/>
                    <a:pt x="7050" y="2015"/>
                  </a:cubicBezTo>
                  <a:cubicBezTo>
                    <a:pt x="7010" y="2092"/>
                    <a:pt x="6964" y="2166"/>
                    <a:pt x="6915" y="2236"/>
                  </a:cubicBezTo>
                  <a:cubicBezTo>
                    <a:pt x="6864" y="2139"/>
                    <a:pt x="6805" y="2047"/>
                    <a:pt x="6748" y="1954"/>
                  </a:cubicBezTo>
                  <a:cubicBezTo>
                    <a:pt x="6959" y="1746"/>
                    <a:pt x="6992" y="1372"/>
                    <a:pt x="6843" y="1112"/>
                  </a:cubicBezTo>
                  <a:cubicBezTo>
                    <a:pt x="6838" y="1104"/>
                    <a:pt x="6830" y="1100"/>
                    <a:pt x="6822" y="1100"/>
                  </a:cubicBezTo>
                  <a:cubicBezTo>
                    <a:pt x="6810" y="1100"/>
                    <a:pt x="6798" y="1109"/>
                    <a:pt x="6797" y="1124"/>
                  </a:cubicBezTo>
                  <a:cubicBezTo>
                    <a:pt x="6769" y="1349"/>
                    <a:pt x="6700" y="1552"/>
                    <a:pt x="6635" y="1760"/>
                  </a:cubicBezTo>
                  <a:cubicBezTo>
                    <a:pt x="6536" y="1611"/>
                    <a:pt x="6430" y="1468"/>
                    <a:pt x="6316" y="1332"/>
                  </a:cubicBezTo>
                  <a:cubicBezTo>
                    <a:pt x="6167" y="1158"/>
                    <a:pt x="6005" y="998"/>
                    <a:pt x="5826" y="853"/>
                  </a:cubicBezTo>
                  <a:cubicBezTo>
                    <a:pt x="6069" y="730"/>
                    <a:pt x="6303" y="571"/>
                    <a:pt x="6564" y="505"/>
                  </a:cubicBezTo>
                  <a:cubicBezTo>
                    <a:pt x="6657" y="482"/>
                    <a:pt x="6747" y="471"/>
                    <a:pt x="6834" y="471"/>
                  </a:cubicBezTo>
                  <a:close/>
                  <a:moveTo>
                    <a:pt x="3732" y="509"/>
                  </a:moveTo>
                  <a:cubicBezTo>
                    <a:pt x="4407" y="509"/>
                    <a:pt x="5090" y="796"/>
                    <a:pt x="5654" y="1275"/>
                  </a:cubicBezTo>
                  <a:cubicBezTo>
                    <a:pt x="6613" y="2093"/>
                    <a:pt x="7097" y="3406"/>
                    <a:pt x="6999" y="4646"/>
                  </a:cubicBezTo>
                  <a:cubicBezTo>
                    <a:pt x="6933" y="5479"/>
                    <a:pt x="6443" y="6185"/>
                    <a:pt x="5764" y="6644"/>
                  </a:cubicBezTo>
                  <a:cubicBezTo>
                    <a:pt x="5512" y="6814"/>
                    <a:pt x="5002" y="7013"/>
                    <a:pt x="4562" y="7013"/>
                  </a:cubicBezTo>
                  <a:cubicBezTo>
                    <a:pt x="4323" y="7013"/>
                    <a:pt x="4105" y="6955"/>
                    <a:pt x="3959" y="6803"/>
                  </a:cubicBezTo>
                  <a:cubicBezTo>
                    <a:pt x="4218" y="6404"/>
                    <a:pt x="4338" y="5929"/>
                    <a:pt x="4220" y="5438"/>
                  </a:cubicBezTo>
                  <a:cubicBezTo>
                    <a:pt x="3998" y="4515"/>
                    <a:pt x="3088" y="3955"/>
                    <a:pt x="2174" y="3955"/>
                  </a:cubicBezTo>
                  <a:cubicBezTo>
                    <a:pt x="1876" y="3955"/>
                    <a:pt x="1578" y="4014"/>
                    <a:pt x="1303" y="4139"/>
                  </a:cubicBezTo>
                  <a:cubicBezTo>
                    <a:pt x="1223" y="3993"/>
                    <a:pt x="1154" y="3840"/>
                    <a:pt x="1098" y="3683"/>
                  </a:cubicBezTo>
                  <a:cubicBezTo>
                    <a:pt x="1067" y="3291"/>
                    <a:pt x="1070" y="2907"/>
                    <a:pt x="1134" y="2538"/>
                  </a:cubicBezTo>
                  <a:cubicBezTo>
                    <a:pt x="1338" y="1985"/>
                    <a:pt x="1758" y="1505"/>
                    <a:pt x="2184" y="1117"/>
                  </a:cubicBezTo>
                  <a:cubicBezTo>
                    <a:pt x="2650" y="695"/>
                    <a:pt x="3188" y="509"/>
                    <a:pt x="3732" y="509"/>
                  </a:cubicBezTo>
                  <a:close/>
                  <a:moveTo>
                    <a:pt x="2148" y="4399"/>
                  </a:moveTo>
                  <a:cubicBezTo>
                    <a:pt x="2818" y="4399"/>
                    <a:pt x="3520" y="4796"/>
                    <a:pt x="3741" y="5404"/>
                  </a:cubicBezTo>
                  <a:cubicBezTo>
                    <a:pt x="4123" y="6459"/>
                    <a:pt x="3052" y="7313"/>
                    <a:pt x="2109" y="7380"/>
                  </a:cubicBezTo>
                  <a:cubicBezTo>
                    <a:pt x="2924" y="7171"/>
                    <a:pt x="3734" y="6441"/>
                    <a:pt x="3331" y="5610"/>
                  </a:cubicBezTo>
                  <a:cubicBezTo>
                    <a:pt x="3328" y="5606"/>
                    <a:pt x="3324" y="5604"/>
                    <a:pt x="3320" y="5604"/>
                  </a:cubicBezTo>
                  <a:cubicBezTo>
                    <a:pt x="3314" y="5604"/>
                    <a:pt x="3308" y="5608"/>
                    <a:pt x="3308" y="5615"/>
                  </a:cubicBezTo>
                  <a:cubicBezTo>
                    <a:pt x="3296" y="6237"/>
                    <a:pt x="2939" y="6718"/>
                    <a:pt x="2363" y="6959"/>
                  </a:cubicBezTo>
                  <a:cubicBezTo>
                    <a:pt x="2178" y="7037"/>
                    <a:pt x="2010" y="7070"/>
                    <a:pt x="1851" y="7070"/>
                  </a:cubicBezTo>
                  <a:cubicBezTo>
                    <a:pt x="1650" y="7070"/>
                    <a:pt x="1464" y="7017"/>
                    <a:pt x="1275" y="6934"/>
                  </a:cubicBezTo>
                  <a:cubicBezTo>
                    <a:pt x="1336" y="6929"/>
                    <a:pt x="1397" y="6921"/>
                    <a:pt x="1458" y="6908"/>
                  </a:cubicBezTo>
                  <a:cubicBezTo>
                    <a:pt x="2019" y="6785"/>
                    <a:pt x="2762" y="6291"/>
                    <a:pt x="2644" y="5633"/>
                  </a:cubicBezTo>
                  <a:cubicBezTo>
                    <a:pt x="2640" y="5621"/>
                    <a:pt x="2630" y="5615"/>
                    <a:pt x="2620" y="5615"/>
                  </a:cubicBezTo>
                  <a:cubicBezTo>
                    <a:pt x="2609" y="5615"/>
                    <a:pt x="2598" y="5621"/>
                    <a:pt x="2594" y="5633"/>
                  </a:cubicBezTo>
                  <a:cubicBezTo>
                    <a:pt x="2485" y="6112"/>
                    <a:pt x="1767" y="6653"/>
                    <a:pt x="1214" y="6653"/>
                  </a:cubicBezTo>
                  <a:cubicBezTo>
                    <a:pt x="1118" y="6653"/>
                    <a:pt x="1028" y="6637"/>
                    <a:pt x="946" y="6601"/>
                  </a:cubicBezTo>
                  <a:cubicBezTo>
                    <a:pt x="900" y="6505"/>
                    <a:pt x="855" y="6408"/>
                    <a:pt x="811" y="6309"/>
                  </a:cubicBezTo>
                  <a:lnTo>
                    <a:pt x="811" y="6309"/>
                  </a:lnTo>
                  <a:cubicBezTo>
                    <a:pt x="888" y="6338"/>
                    <a:pt x="969" y="6352"/>
                    <a:pt x="1050" y="6352"/>
                  </a:cubicBezTo>
                  <a:cubicBezTo>
                    <a:pt x="1096" y="6352"/>
                    <a:pt x="1141" y="6348"/>
                    <a:pt x="1185" y="6339"/>
                  </a:cubicBezTo>
                  <a:cubicBezTo>
                    <a:pt x="1608" y="6249"/>
                    <a:pt x="1930" y="5850"/>
                    <a:pt x="2158" y="5507"/>
                  </a:cubicBezTo>
                  <a:cubicBezTo>
                    <a:pt x="2167" y="5490"/>
                    <a:pt x="2154" y="5471"/>
                    <a:pt x="2137" y="5471"/>
                  </a:cubicBezTo>
                  <a:cubicBezTo>
                    <a:pt x="2132" y="5471"/>
                    <a:pt x="2128" y="5472"/>
                    <a:pt x="2124" y="5474"/>
                  </a:cubicBezTo>
                  <a:cubicBezTo>
                    <a:pt x="1859" y="5637"/>
                    <a:pt x="1640" y="5860"/>
                    <a:pt x="1361" y="6003"/>
                  </a:cubicBezTo>
                  <a:cubicBezTo>
                    <a:pt x="1275" y="6047"/>
                    <a:pt x="1196" y="6065"/>
                    <a:pt x="1121" y="6065"/>
                  </a:cubicBezTo>
                  <a:cubicBezTo>
                    <a:pt x="961" y="6065"/>
                    <a:pt x="819" y="5984"/>
                    <a:pt x="673" y="5901"/>
                  </a:cubicBezTo>
                  <a:cubicBezTo>
                    <a:pt x="567" y="5355"/>
                    <a:pt x="931" y="4892"/>
                    <a:pt x="1384" y="4607"/>
                  </a:cubicBezTo>
                  <a:cubicBezTo>
                    <a:pt x="1611" y="4464"/>
                    <a:pt x="1877" y="4399"/>
                    <a:pt x="2148" y="4399"/>
                  </a:cubicBezTo>
                  <a:close/>
                  <a:moveTo>
                    <a:pt x="3507" y="0"/>
                  </a:moveTo>
                  <a:cubicBezTo>
                    <a:pt x="2856" y="0"/>
                    <a:pt x="2210" y="205"/>
                    <a:pt x="1707" y="647"/>
                  </a:cubicBezTo>
                  <a:cubicBezTo>
                    <a:pt x="1083" y="1194"/>
                    <a:pt x="773" y="1847"/>
                    <a:pt x="642" y="2659"/>
                  </a:cubicBezTo>
                  <a:cubicBezTo>
                    <a:pt x="623" y="2779"/>
                    <a:pt x="603" y="2922"/>
                    <a:pt x="586" y="3073"/>
                  </a:cubicBezTo>
                  <a:cubicBezTo>
                    <a:pt x="578" y="3137"/>
                    <a:pt x="573" y="3201"/>
                    <a:pt x="572" y="3265"/>
                  </a:cubicBezTo>
                  <a:cubicBezTo>
                    <a:pt x="549" y="3694"/>
                    <a:pt x="598" y="4160"/>
                    <a:pt x="874" y="4421"/>
                  </a:cubicBezTo>
                  <a:cubicBezTo>
                    <a:pt x="267" y="4958"/>
                    <a:pt x="1" y="5896"/>
                    <a:pt x="408" y="6539"/>
                  </a:cubicBezTo>
                  <a:cubicBezTo>
                    <a:pt x="596" y="7141"/>
                    <a:pt x="1074" y="7638"/>
                    <a:pt x="1772" y="7784"/>
                  </a:cubicBezTo>
                  <a:cubicBezTo>
                    <a:pt x="1892" y="7809"/>
                    <a:pt x="2012" y="7821"/>
                    <a:pt x="2133" y="7821"/>
                  </a:cubicBezTo>
                  <a:cubicBezTo>
                    <a:pt x="2696" y="7821"/>
                    <a:pt x="3259" y="7562"/>
                    <a:pt x="3666" y="7161"/>
                  </a:cubicBezTo>
                  <a:cubicBezTo>
                    <a:pt x="3889" y="7346"/>
                    <a:pt x="4364" y="7441"/>
                    <a:pt x="4556" y="7456"/>
                  </a:cubicBezTo>
                  <a:cubicBezTo>
                    <a:pt x="4603" y="7459"/>
                    <a:pt x="4650" y="7461"/>
                    <a:pt x="4697" y="7461"/>
                  </a:cubicBezTo>
                  <a:cubicBezTo>
                    <a:pt x="5527" y="7461"/>
                    <a:pt x="6372" y="6923"/>
                    <a:pt x="6835" y="6263"/>
                  </a:cubicBezTo>
                  <a:cubicBezTo>
                    <a:pt x="7376" y="5492"/>
                    <a:pt x="7530" y="4595"/>
                    <a:pt x="7406" y="3721"/>
                  </a:cubicBezTo>
                  <a:cubicBezTo>
                    <a:pt x="7745" y="3686"/>
                    <a:pt x="8114" y="3353"/>
                    <a:pt x="8278" y="3117"/>
                  </a:cubicBezTo>
                  <a:cubicBezTo>
                    <a:pt x="8631" y="2612"/>
                    <a:pt x="8611" y="1888"/>
                    <a:pt x="8446" y="1326"/>
                  </a:cubicBezTo>
                  <a:cubicBezTo>
                    <a:pt x="8250" y="656"/>
                    <a:pt x="7749" y="227"/>
                    <a:pt x="7079" y="82"/>
                  </a:cubicBezTo>
                  <a:cubicBezTo>
                    <a:pt x="6999" y="65"/>
                    <a:pt x="6912" y="57"/>
                    <a:pt x="6821" y="57"/>
                  </a:cubicBezTo>
                  <a:cubicBezTo>
                    <a:pt x="6362" y="57"/>
                    <a:pt x="5804" y="268"/>
                    <a:pt x="5493" y="615"/>
                  </a:cubicBezTo>
                  <a:cubicBezTo>
                    <a:pt x="5288" y="486"/>
                    <a:pt x="5070" y="378"/>
                    <a:pt x="4843" y="294"/>
                  </a:cubicBezTo>
                  <a:cubicBezTo>
                    <a:pt x="4427" y="102"/>
                    <a:pt x="3965" y="0"/>
                    <a:pt x="3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3" name="Google Shape;4343;p9"/>
            <p:cNvSpPr/>
            <p:nvPr/>
          </p:nvSpPr>
          <p:spPr>
            <a:xfrm>
              <a:off x="6949950" y="937375"/>
              <a:ext cx="31925" cy="43750"/>
            </a:xfrm>
            <a:custGeom>
              <a:avLst/>
              <a:gdLst/>
              <a:ahLst/>
              <a:cxnLst/>
              <a:rect l="l" t="t" r="r" b="b"/>
              <a:pathLst>
                <a:path w="1277" h="1750" extrusionOk="0">
                  <a:moveTo>
                    <a:pt x="925" y="1"/>
                  </a:moveTo>
                  <a:cubicBezTo>
                    <a:pt x="908" y="1"/>
                    <a:pt x="891" y="8"/>
                    <a:pt x="883" y="27"/>
                  </a:cubicBezTo>
                  <a:cubicBezTo>
                    <a:pt x="774" y="230"/>
                    <a:pt x="840" y="521"/>
                    <a:pt x="850" y="742"/>
                  </a:cubicBezTo>
                  <a:cubicBezTo>
                    <a:pt x="850" y="762"/>
                    <a:pt x="850" y="781"/>
                    <a:pt x="850" y="799"/>
                  </a:cubicBezTo>
                  <a:cubicBezTo>
                    <a:pt x="842" y="796"/>
                    <a:pt x="837" y="791"/>
                    <a:pt x="829" y="788"/>
                  </a:cubicBezTo>
                  <a:cubicBezTo>
                    <a:pt x="771" y="759"/>
                    <a:pt x="703" y="750"/>
                    <a:pt x="637" y="750"/>
                  </a:cubicBezTo>
                  <a:cubicBezTo>
                    <a:pt x="603" y="750"/>
                    <a:pt x="570" y="752"/>
                    <a:pt x="538" y="755"/>
                  </a:cubicBezTo>
                  <a:cubicBezTo>
                    <a:pt x="487" y="760"/>
                    <a:pt x="436" y="773"/>
                    <a:pt x="389" y="793"/>
                  </a:cubicBezTo>
                  <a:cubicBezTo>
                    <a:pt x="366" y="619"/>
                    <a:pt x="336" y="447"/>
                    <a:pt x="295" y="278"/>
                  </a:cubicBezTo>
                  <a:cubicBezTo>
                    <a:pt x="281" y="218"/>
                    <a:pt x="229" y="189"/>
                    <a:pt x="177" y="189"/>
                  </a:cubicBezTo>
                  <a:cubicBezTo>
                    <a:pt x="124" y="189"/>
                    <a:pt x="72" y="219"/>
                    <a:pt x="56" y="278"/>
                  </a:cubicBezTo>
                  <a:cubicBezTo>
                    <a:pt x="0" y="491"/>
                    <a:pt x="21" y="721"/>
                    <a:pt x="33" y="939"/>
                  </a:cubicBezTo>
                  <a:cubicBezTo>
                    <a:pt x="46" y="1162"/>
                    <a:pt x="61" y="1413"/>
                    <a:pt x="128" y="1626"/>
                  </a:cubicBezTo>
                  <a:cubicBezTo>
                    <a:pt x="155" y="1712"/>
                    <a:pt x="218" y="1750"/>
                    <a:pt x="283" y="1750"/>
                  </a:cubicBezTo>
                  <a:cubicBezTo>
                    <a:pt x="367" y="1750"/>
                    <a:pt x="454" y="1686"/>
                    <a:pt x="468" y="1580"/>
                  </a:cubicBezTo>
                  <a:cubicBezTo>
                    <a:pt x="487" y="1418"/>
                    <a:pt x="459" y="1251"/>
                    <a:pt x="433" y="1087"/>
                  </a:cubicBezTo>
                  <a:lnTo>
                    <a:pt x="433" y="1087"/>
                  </a:lnTo>
                  <a:cubicBezTo>
                    <a:pt x="486" y="1096"/>
                    <a:pt x="541" y="1098"/>
                    <a:pt x="589" y="1103"/>
                  </a:cubicBezTo>
                  <a:cubicBezTo>
                    <a:pt x="608" y="1105"/>
                    <a:pt x="627" y="1106"/>
                    <a:pt x="646" y="1106"/>
                  </a:cubicBezTo>
                  <a:cubicBezTo>
                    <a:pt x="716" y="1106"/>
                    <a:pt x="785" y="1092"/>
                    <a:pt x="850" y="1064"/>
                  </a:cubicBezTo>
                  <a:lnTo>
                    <a:pt x="850" y="1064"/>
                  </a:lnTo>
                  <a:cubicBezTo>
                    <a:pt x="847" y="1234"/>
                    <a:pt x="845" y="1405"/>
                    <a:pt x="876" y="1570"/>
                  </a:cubicBezTo>
                  <a:cubicBezTo>
                    <a:pt x="890" y="1650"/>
                    <a:pt x="951" y="1685"/>
                    <a:pt x="1016" y="1685"/>
                  </a:cubicBezTo>
                  <a:cubicBezTo>
                    <a:pt x="1087" y="1685"/>
                    <a:pt x="1162" y="1643"/>
                    <a:pt x="1186" y="1570"/>
                  </a:cubicBezTo>
                  <a:cubicBezTo>
                    <a:pt x="1276" y="1313"/>
                    <a:pt x="1230" y="1008"/>
                    <a:pt x="1199" y="742"/>
                  </a:cubicBezTo>
                  <a:cubicBezTo>
                    <a:pt x="1173" y="514"/>
                    <a:pt x="1160" y="171"/>
                    <a:pt x="968" y="15"/>
                  </a:cubicBezTo>
                  <a:cubicBezTo>
                    <a:pt x="956" y="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4" name="Google Shape;4344;p9"/>
            <p:cNvSpPr/>
            <p:nvPr/>
          </p:nvSpPr>
          <p:spPr>
            <a:xfrm>
              <a:off x="7126850" y="793725"/>
              <a:ext cx="34150" cy="44800"/>
            </a:xfrm>
            <a:custGeom>
              <a:avLst/>
              <a:gdLst/>
              <a:ahLst/>
              <a:cxnLst/>
              <a:rect l="l" t="t" r="r" b="b"/>
              <a:pathLst>
                <a:path w="1366" h="1792" extrusionOk="0">
                  <a:moveTo>
                    <a:pt x="174" y="1"/>
                  </a:moveTo>
                  <a:cubicBezTo>
                    <a:pt x="157" y="1"/>
                    <a:pt x="141" y="8"/>
                    <a:pt x="132" y="26"/>
                  </a:cubicBezTo>
                  <a:cubicBezTo>
                    <a:pt x="1" y="314"/>
                    <a:pt x="104" y="747"/>
                    <a:pt x="101" y="1057"/>
                  </a:cubicBezTo>
                  <a:cubicBezTo>
                    <a:pt x="101" y="1181"/>
                    <a:pt x="40" y="1716"/>
                    <a:pt x="275" y="1716"/>
                  </a:cubicBezTo>
                  <a:cubicBezTo>
                    <a:pt x="496" y="1716"/>
                    <a:pt x="529" y="1272"/>
                    <a:pt x="475" y="835"/>
                  </a:cubicBezTo>
                  <a:lnTo>
                    <a:pt x="475" y="835"/>
                  </a:lnTo>
                  <a:cubicBezTo>
                    <a:pt x="585" y="853"/>
                    <a:pt x="705" y="850"/>
                    <a:pt x="810" y="855"/>
                  </a:cubicBezTo>
                  <a:cubicBezTo>
                    <a:pt x="834" y="855"/>
                    <a:pt x="856" y="852"/>
                    <a:pt x="878" y="852"/>
                  </a:cubicBezTo>
                  <a:cubicBezTo>
                    <a:pt x="878" y="870"/>
                    <a:pt x="882" y="889"/>
                    <a:pt x="882" y="906"/>
                  </a:cubicBezTo>
                  <a:cubicBezTo>
                    <a:pt x="878" y="1204"/>
                    <a:pt x="834" y="1539"/>
                    <a:pt x="1038" y="1777"/>
                  </a:cubicBezTo>
                  <a:cubicBezTo>
                    <a:pt x="1047" y="1787"/>
                    <a:pt x="1059" y="1791"/>
                    <a:pt x="1071" y="1791"/>
                  </a:cubicBezTo>
                  <a:cubicBezTo>
                    <a:pt x="1087" y="1791"/>
                    <a:pt x="1104" y="1783"/>
                    <a:pt x="1113" y="1767"/>
                  </a:cubicBezTo>
                  <a:cubicBezTo>
                    <a:pt x="1261" y="1477"/>
                    <a:pt x="1228" y="1139"/>
                    <a:pt x="1207" y="815"/>
                  </a:cubicBezTo>
                  <a:cubicBezTo>
                    <a:pt x="1246" y="807"/>
                    <a:pt x="1284" y="802"/>
                    <a:pt x="1323" y="793"/>
                  </a:cubicBezTo>
                  <a:cubicBezTo>
                    <a:pt x="1359" y="783"/>
                    <a:pt x="1366" y="737"/>
                    <a:pt x="1335" y="719"/>
                  </a:cubicBezTo>
                  <a:cubicBezTo>
                    <a:pt x="1290" y="692"/>
                    <a:pt x="1246" y="669"/>
                    <a:pt x="1198" y="648"/>
                  </a:cubicBezTo>
                  <a:cubicBezTo>
                    <a:pt x="1190" y="430"/>
                    <a:pt x="1166" y="74"/>
                    <a:pt x="964" y="26"/>
                  </a:cubicBezTo>
                  <a:cubicBezTo>
                    <a:pt x="958" y="25"/>
                    <a:pt x="951" y="24"/>
                    <a:pt x="945" y="24"/>
                  </a:cubicBezTo>
                  <a:cubicBezTo>
                    <a:pt x="914" y="24"/>
                    <a:pt x="885" y="44"/>
                    <a:pt x="877" y="76"/>
                  </a:cubicBezTo>
                  <a:cubicBezTo>
                    <a:pt x="844" y="218"/>
                    <a:pt x="852" y="382"/>
                    <a:pt x="864" y="546"/>
                  </a:cubicBezTo>
                  <a:cubicBezTo>
                    <a:pt x="820" y="540"/>
                    <a:pt x="776" y="536"/>
                    <a:pt x="733" y="536"/>
                  </a:cubicBezTo>
                  <a:cubicBezTo>
                    <a:pt x="626" y="536"/>
                    <a:pt x="525" y="559"/>
                    <a:pt x="442" y="614"/>
                  </a:cubicBezTo>
                  <a:cubicBezTo>
                    <a:pt x="388" y="330"/>
                    <a:pt x="303" y="84"/>
                    <a:pt x="216" y="15"/>
                  </a:cubicBezTo>
                  <a:cubicBezTo>
                    <a:pt x="204" y="7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5" name="Google Shape;4345;p9"/>
            <p:cNvSpPr/>
            <p:nvPr/>
          </p:nvSpPr>
          <p:spPr>
            <a:xfrm>
              <a:off x="7058300" y="899825"/>
              <a:ext cx="58525" cy="55325"/>
            </a:xfrm>
            <a:custGeom>
              <a:avLst/>
              <a:gdLst/>
              <a:ahLst/>
              <a:cxnLst/>
              <a:rect l="l" t="t" r="r" b="b"/>
              <a:pathLst>
                <a:path w="2341" h="2213" extrusionOk="0">
                  <a:moveTo>
                    <a:pt x="1143" y="426"/>
                  </a:moveTo>
                  <a:cubicBezTo>
                    <a:pt x="1408" y="426"/>
                    <a:pt x="1639" y="661"/>
                    <a:pt x="1734" y="999"/>
                  </a:cubicBezTo>
                  <a:cubicBezTo>
                    <a:pt x="1852" y="1421"/>
                    <a:pt x="1508" y="1717"/>
                    <a:pt x="1132" y="1803"/>
                  </a:cubicBezTo>
                  <a:cubicBezTo>
                    <a:pt x="1072" y="1816"/>
                    <a:pt x="1015" y="1823"/>
                    <a:pt x="963" y="1823"/>
                  </a:cubicBezTo>
                  <a:cubicBezTo>
                    <a:pt x="798" y="1823"/>
                    <a:pt x="670" y="1760"/>
                    <a:pt x="568" y="1660"/>
                  </a:cubicBezTo>
                  <a:cubicBezTo>
                    <a:pt x="579" y="1649"/>
                    <a:pt x="584" y="1631"/>
                    <a:pt x="581" y="1614"/>
                  </a:cubicBezTo>
                  <a:cubicBezTo>
                    <a:pt x="546" y="1465"/>
                    <a:pt x="459" y="1301"/>
                    <a:pt x="458" y="1147"/>
                  </a:cubicBezTo>
                  <a:cubicBezTo>
                    <a:pt x="454" y="958"/>
                    <a:pt x="586" y="774"/>
                    <a:pt x="709" y="645"/>
                  </a:cubicBezTo>
                  <a:cubicBezTo>
                    <a:pt x="853" y="493"/>
                    <a:pt x="1003" y="426"/>
                    <a:pt x="1143" y="426"/>
                  </a:cubicBezTo>
                  <a:close/>
                  <a:moveTo>
                    <a:pt x="1164" y="0"/>
                  </a:moveTo>
                  <a:cubicBezTo>
                    <a:pt x="921" y="0"/>
                    <a:pt x="665" y="95"/>
                    <a:pt x="435" y="295"/>
                  </a:cubicBezTo>
                  <a:cubicBezTo>
                    <a:pt x="187" y="513"/>
                    <a:pt x="36" y="819"/>
                    <a:pt x="10" y="1147"/>
                  </a:cubicBezTo>
                  <a:cubicBezTo>
                    <a:pt x="0" y="1309"/>
                    <a:pt x="56" y="1478"/>
                    <a:pt x="158" y="1586"/>
                  </a:cubicBezTo>
                  <a:cubicBezTo>
                    <a:pt x="247" y="1956"/>
                    <a:pt x="636" y="2213"/>
                    <a:pt x="1058" y="2213"/>
                  </a:cubicBezTo>
                  <a:cubicBezTo>
                    <a:pt x="1085" y="2213"/>
                    <a:pt x="1113" y="2212"/>
                    <a:pt x="1140" y="2210"/>
                  </a:cubicBezTo>
                  <a:cubicBezTo>
                    <a:pt x="1850" y="2155"/>
                    <a:pt x="2341" y="1517"/>
                    <a:pt x="2141" y="823"/>
                  </a:cubicBezTo>
                  <a:cubicBezTo>
                    <a:pt x="1990" y="296"/>
                    <a:pt x="159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6" name="Google Shape;4346;p9"/>
            <p:cNvSpPr/>
            <p:nvPr/>
          </p:nvSpPr>
          <p:spPr>
            <a:xfrm>
              <a:off x="5736050" y="1152100"/>
              <a:ext cx="847575" cy="801675"/>
            </a:xfrm>
            <a:custGeom>
              <a:avLst/>
              <a:gdLst/>
              <a:ahLst/>
              <a:cxnLst/>
              <a:rect l="l" t="t" r="r" b="b"/>
              <a:pathLst>
                <a:path w="33903" h="32067" extrusionOk="0">
                  <a:moveTo>
                    <a:pt x="15812" y="1431"/>
                  </a:moveTo>
                  <a:lnTo>
                    <a:pt x="15812" y="1431"/>
                  </a:lnTo>
                  <a:cubicBezTo>
                    <a:pt x="15767" y="2081"/>
                    <a:pt x="15861" y="2796"/>
                    <a:pt x="15854" y="3337"/>
                  </a:cubicBezTo>
                  <a:cubicBezTo>
                    <a:pt x="15843" y="4415"/>
                    <a:pt x="15892" y="5335"/>
                    <a:pt x="16081" y="6390"/>
                  </a:cubicBezTo>
                  <a:cubicBezTo>
                    <a:pt x="16089" y="6436"/>
                    <a:pt x="16131" y="6459"/>
                    <a:pt x="16173" y="6459"/>
                  </a:cubicBezTo>
                  <a:cubicBezTo>
                    <a:pt x="16216" y="6459"/>
                    <a:pt x="16258" y="6436"/>
                    <a:pt x="16266" y="6390"/>
                  </a:cubicBezTo>
                  <a:cubicBezTo>
                    <a:pt x="16455" y="5337"/>
                    <a:pt x="16514" y="4415"/>
                    <a:pt x="16491" y="3337"/>
                  </a:cubicBezTo>
                  <a:cubicBezTo>
                    <a:pt x="16481" y="2839"/>
                    <a:pt x="16558" y="2197"/>
                    <a:pt x="16538" y="1595"/>
                  </a:cubicBezTo>
                  <a:lnTo>
                    <a:pt x="16538" y="1595"/>
                  </a:lnTo>
                  <a:cubicBezTo>
                    <a:pt x="17380" y="3766"/>
                    <a:pt x="18697" y="5870"/>
                    <a:pt x="19790" y="7858"/>
                  </a:cubicBezTo>
                  <a:cubicBezTo>
                    <a:pt x="21225" y="10473"/>
                    <a:pt x="22728" y="13050"/>
                    <a:pt x="24243" y="15619"/>
                  </a:cubicBezTo>
                  <a:cubicBezTo>
                    <a:pt x="27117" y="20488"/>
                    <a:pt x="29965" y="25365"/>
                    <a:pt x="32480" y="30427"/>
                  </a:cubicBezTo>
                  <a:cubicBezTo>
                    <a:pt x="32288" y="30362"/>
                    <a:pt x="32101" y="30298"/>
                    <a:pt x="31932" y="30224"/>
                  </a:cubicBezTo>
                  <a:cubicBezTo>
                    <a:pt x="31302" y="29943"/>
                    <a:pt x="30707" y="29589"/>
                    <a:pt x="30060" y="29345"/>
                  </a:cubicBezTo>
                  <a:cubicBezTo>
                    <a:pt x="30053" y="29342"/>
                    <a:pt x="30045" y="29340"/>
                    <a:pt x="30038" y="29340"/>
                  </a:cubicBezTo>
                  <a:cubicBezTo>
                    <a:pt x="29990" y="29340"/>
                    <a:pt x="29969" y="29411"/>
                    <a:pt x="30000" y="29448"/>
                  </a:cubicBezTo>
                  <a:cubicBezTo>
                    <a:pt x="30443" y="29999"/>
                    <a:pt x="31061" y="30337"/>
                    <a:pt x="31686" y="30645"/>
                  </a:cubicBezTo>
                  <a:cubicBezTo>
                    <a:pt x="31830" y="30718"/>
                    <a:pt x="31988" y="30798"/>
                    <a:pt x="32152" y="30877"/>
                  </a:cubicBezTo>
                  <a:cubicBezTo>
                    <a:pt x="31706" y="30896"/>
                    <a:pt x="31248" y="30959"/>
                    <a:pt x="30899" y="30962"/>
                  </a:cubicBezTo>
                  <a:cubicBezTo>
                    <a:pt x="29299" y="30980"/>
                    <a:pt x="27703" y="31028"/>
                    <a:pt x="26104" y="31079"/>
                  </a:cubicBezTo>
                  <a:cubicBezTo>
                    <a:pt x="23067" y="31177"/>
                    <a:pt x="20032" y="31298"/>
                    <a:pt x="16994" y="31349"/>
                  </a:cubicBezTo>
                  <a:cubicBezTo>
                    <a:pt x="16521" y="31357"/>
                    <a:pt x="16049" y="31361"/>
                    <a:pt x="15576" y="31361"/>
                  </a:cubicBezTo>
                  <a:cubicBezTo>
                    <a:pt x="13100" y="31361"/>
                    <a:pt x="10628" y="31264"/>
                    <a:pt x="8152" y="31198"/>
                  </a:cubicBezTo>
                  <a:cubicBezTo>
                    <a:pt x="6695" y="31160"/>
                    <a:pt x="5238" y="31141"/>
                    <a:pt x="3780" y="31141"/>
                  </a:cubicBezTo>
                  <a:cubicBezTo>
                    <a:pt x="3722" y="31141"/>
                    <a:pt x="3664" y="31141"/>
                    <a:pt x="3605" y="31141"/>
                  </a:cubicBezTo>
                  <a:cubicBezTo>
                    <a:pt x="2911" y="31141"/>
                    <a:pt x="2232" y="31179"/>
                    <a:pt x="1551" y="31180"/>
                  </a:cubicBezTo>
                  <a:cubicBezTo>
                    <a:pt x="1870" y="31008"/>
                    <a:pt x="2173" y="30757"/>
                    <a:pt x="2423" y="30588"/>
                  </a:cubicBezTo>
                  <a:cubicBezTo>
                    <a:pt x="2892" y="30270"/>
                    <a:pt x="3366" y="29919"/>
                    <a:pt x="3654" y="29420"/>
                  </a:cubicBezTo>
                  <a:cubicBezTo>
                    <a:pt x="3666" y="29399"/>
                    <a:pt x="3650" y="29375"/>
                    <a:pt x="3628" y="29375"/>
                  </a:cubicBezTo>
                  <a:cubicBezTo>
                    <a:pt x="3625" y="29375"/>
                    <a:pt x="3623" y="29375"/>
                    <a:pt x="3620" y="29376"/>
                  </a:cubicBezTo>
                  <a:cubicBezTo>
                    <a:pt x="3097" y="29551"/>
                    <a:pt x="2624" y="29842"/>
                    <a:pt x="2150" y="30122"/>
                  </a:cubicBezTo>
                  <a:cubicBezTo>
                    <a:pt x="1966" y="30229"/>
                    <a:pt x="1735" y="30335"/>
                    <a:pt x="1507" y="30458"/>
                  </a:cubicBezTo>
                  <a:cubicBezTo>
                    <a:pt x="1804" y="29957"/>
                    <a:pt x="2026" y="29392"/>
                    <a:pt x="2249" y="28895"/>
                  </a:cubicBezTo>
                  <a:cubicBezTo>
                    <a:pt x="2860" y="27535"/>
                    <a:pt x="3436" y="26188"/>
                    <a:pt x="4129" y="24866"/>
                  </a:cubicBezTo>
                  <a:cubicBezTo>
                    <a:pt x="5656" y="21953"/>
                    <a:pt x="7172" y="19033"/>
                    <a:pt x="8733" y="16139"/>
                  </a:cubicBezTo>
                  <a:cubicBezTo>
                    <a:pt x="10162" y="13488"/>
                    <a:pt x="11486" y="10842"/>
                    <a:pt x="12680" y="8077"/>
                  </a:cubicBezTo>
                  <a:cubicBezTo>
                    <a:pt x="13648" y="5836"/>
                    <a:pt x="14653" y="3588"/>
                    <a:pt x="15812" y="1431"/>
                  </a:cubicBezTo>
                  <a:close/>
                  <a:moveTo>
                    <a:pt x="16296" y="0"/>
                  </a:moveTo>
                  <a:cubicBezTo>
                    <a:pt x="16164" y="0"/>
                    <a:pt x="16037" y="109"/>
                    <a:pt x="16082" y="270"/>
                  </a:cubicBezTo>
                  <a:cubicBezTo>
                    <a:pt x="16092" y="301"/>
                    <a:pt x="16104" y="332"/>
                    <a:pt x="16113" y="363"/>
                  </a:cubicBezTo>
                  <a:cubicBezTo>
                    <a:pt x="16069" y="432"/>
                    <a:pt x="16031" y="503"/>
                    <a:pt x="15999" y="577"/>
                  </a:cubicBezTo>
                  <a:cubicBezTo>
                    <a:pt x="14432" y="2663"/>
                    <a:pt x="13351" y="4986"/>
                    <a:pt x="12288" y="7368"/>
                  </a:cubicBezTo>
                  <a:cubicBezTo>
                    <a:pt x="11069" y="10098"/>
                    <a:pt x="9770" y="12737"/>
                    <a:pt x="8330" y="15357"/>
                  </a:cubicBezTo>
                  <a:cubicBezTo>
                    <a:pt x="6745" y="18241"/>
                    <a:pt x="5221" y="21157"/>
                    <a:pt x="3684" y="24066"/>
                  </a:cubicBezTo>
                  <a:cubicBezTo>
                    <a:pt x="3036" y="25290"/>
                    <a:pt x="2429" y="26507"/>
                    <a:pt x="1883" y="27780"/>
                  </a:cubicBezTo>
                  <a:cubicBezTo>
                    <a:pt x="1397" y="28907"/>
                    <a:pt x="636" y="29973"/>
                    <a:pt x="226" y="31113"/>
                  </a:cubicBezTo>
                  <a:cubicBezTo>
                    <a:pt x="193" y="31110"/>
                    <a:pt x="162" y="31110"/>
                    <a:pt x="129" y="31106"/>
                  </a:cubicBezTo>
                  <a:cubicBezTo>
                    <a:pt x="125" y="31106"/>
                    <a:pt x="120" y="31106"/>
                    <a:pt x="116" y="31106"/>
                  </a:cubicBezTo>
                  <a:cubicBezTo>
                    <a:pt x="26" y="31106"/>
                    <a:pt x="1" y="31231"/>
                    <a:pt x="54" y="31289"/>
                  </a:cubicBezTo>
                  <a:cubicBezTo>
                    <a:pt x="464" y="31738"/>
                    <a:pt x="1014" y="31810"/>
                    <a:pt x="1583" y="31810"/>
                  </a:cubicBezTo>
                  <a:cubicBezTo>
                    <a:pt x="1753" y="31810"/>
                    <a:pt x="1924" y="31803"/>
                    <a:pt x="2094" y="31799"/>
                  </a:cubicBezTo>
                  <a:cubicBezTo>
                    <a:pt x="2598" y="31786"/>
                    <a:pt x="3101" y="31781"/>
                    <a:pt x="3604" y="31781"/>
                  </a:cubicBezTo>
                  <a:cubicBezTo>
                    <a:pt x="4516" y="31781"/>
                    <a:pt x="5427" y="31798"/>
                    <a:pt x="6340" y="31817"/>
                  </a:cubicBezTo>
                  <a:cubicBezTo>
                    <a:pt x="9411" y="31877"/>
                    <a:pt x="12480" y="32058"/>
                    <a:pt x="15554" y="32066"/>
                  </a:cubicBezTo>
                  <a:cubicBezTo>
                    <a:pt x="15674" y="32066"/>
                    <a:pt x="15793" y="32067"/>
                    <a:pt x="15913" y="32067"/>
                  </a:cubicBezTo>
                  <a:cubicBezTo>
                    <a:pt x="18990" y="32067"/>
                    <a:pt x="22068" y="31947"/>
                    <a:pt x="25144" y="31850"/>
                  </a:cubicBezTo>
                  <a:cubicBezTo>
                    <a:pt x="26743" y="31800"/>
                    <a:pt x="28340" y="31756"/>
                    <a:pt x="29939" y="31733"/>
                  </a:cubicBezTo>
                  <a:cubicBezTo>
                    <a:pt x="29979" y="31732"/>
                    <a:pt x="30019" y="31732"/>
                    <a:pt x="30059" y="31732"/>
                  </a:cubicBezTo>
                  <a:cubicBezTo>
                    <a:pt x="30574" y="31732"/>
                    <a:pt x="31134" y="31777"/>
                    <a:pt x="31686" y="31777"/>
                  </a:cubicBezTo>
                  <a:cubicBezTo>
                    <a:pt x="32165" y="31777"/>
                    <a:pt x="32639" y="31743"/>
                    <a:pt x="33072" y="31617"/>
                  </a:cubicBezTo>
                  <a:cubicBezTo>
                    <a:pt x="33077" y="31626"/>
                    <a:pt x="33082" y="31638"/>
                    <a:pt x="33089" y="31649"/>
                  </a:cubicBezTo>
                  <a:cubicBezTo>
                    <a:pt x="33157" y="31791"/>
                    <a:pt x="33269" y="31849"/>
                    <a:pt x="33383" y="31849"/>
                  </a:cubicBezTo>
                  <a:cubicBezTo>
                    <a:pt x="33636" y="31849"/>
                    <a:pt x="33903" y="31567"/>
                    <a:pt x="33756" y="31261"/>
                  </a:cubicBezTo>
                  <a:cubicBezTo>
                    <a:pt x="31187" y="25888"/>
                    <a:pt x="28089" y="20783"/>
                    <a:pt x="25062" y="15662"/>
                  </a:cubicBezTo>
                  <a:cubicBezTo>
                    <a:pt x="23545" y="13093"/>
                    <a:pt x="22026" y="10522"/>
                    <a:pt x="20580" y="7911"/>
                  </a:cubicBezTo>
                  <a:cubicBezTo>
                    <a:pt x="19865" y="6617"/>
                    <a:pt x="19178" y="5309"/>
                    <a:pt x="18495" y="3997"/>
                  </a:cubicBezTo>
                  <a:cubicBezTo>
                    <a:pt x="17829" y="2712"/>
                    <a:pt x="17280" y="1310"/>
                    <a:pt x="16483" y="101"/>
                  </a:cubicBezTo>
                  <a:cubicBezTo>
                    <a:pt x="16436" y="31"/>
                    <a:pt x="16365" y="0"/>
                    <a:pt x="16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7" name="Google Shape;4347;p9"/>
            <p:cNvSpPr/>
            <p:nvPr/>
          </p:nvSpPr>
          <p:spPr>
            <a:xfrm>
              <a:off x="6130350" y="1363450"/>
              <a:ext cx="20075" cy="83100"/>
            </a:xfrm>
            <a:custGeom>
              <a:avLst/>
              <a:gdLst/>
              <a:ahLst/>
              <a:cxnLst/>
              <a:rect l="l" t="t" r="r" b="b"/>
              <a:pathLst>
                <a:path w="803" h="3324" extrusionOk="0">
                  <a:moveTo>
                    <a:pt x="401" y="0"/>
                  </a:moveTo>
                  <a:cubicBezTo>
                    <a:pt x="367" y="0"/>
                    <a:pt x="333" y="20"/>
                    <a:pt x="322" y="61"/>
                  </a:cubicBezTo>
                  <a:cubicBezTo>
                    <a:pt x="0" y="1012"/>
                    <a:pt x="51" y="2285"/>
                    <a:pt x="297" y="3246"/>
                  </a:cubicBezTo>
                  <a:cubicBezTo>
                    <a:pt x="310" y="3298"/>
                    <a:pt x="355" y="3324"/>
                    <a:pt x="401" y="3324"/>
                  </a:cubicBezTo>
                  <a:cubicBezTo>
                    <a:pt x="446" y="3324"/>
                    <a:pt x="492" y="3298"/>
                    <a:pt x="506" y="3246"/>
                  </a:cubicBezTo>
                  <a:cubicBezTo>
                    <a:pt x="752" y="2285"/>
                    <a:pt x="802" y="1012"/>
                    <a:pt x="481" y="61"/>
                  </a:cubicBezTo>
                  <a:cubicBezTo>
                    <a:pt x="469" y="20"/>
                    <a:pt x="435" y="0"/>
                    <a:pt x="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8" name="Google Shape;4348;p9"/>
            <p:cNvSpPr/>
            <p:nvPr/>
          </p:nvSpPr>
          <p:spPr>
            <a:xfrm>
              <a:off x="6134025" y="1672000"/>
              <a:ext cx="28500" cy="58225"/>
            </a:xfrm>
            <a:custGeom>
              <a:avLst/>
              <a:gdLst/>
              <a:ahLst/>
              <a:cxnLst/>
              <a:rect l="l" t="t" r="r" b="b"/>
              <a:pathLst>
                <a:path w="1140" h="2329" extrusionOk="0">
                  <a:moveTo>
                    <a:pt x="616" y="1"/>
                  </a:moveTo>
                  <a:cubicBezTo>
                    <a:pt x="609" y="1"/>
                    <a:pt x="601" y="3"/>
                    <a:pt x="595" y="7"/>
                  </a:cubicBezTo>
                  <a:cubicBezTo>
                    <a:pt x="276" y="196"/>
                    <a:pt x="303" y="849"/>
                    <a:pt x="339" y="1178"/>
                  </a:cubicBezTo>
                  <a:cubicBezTo>
                    <a:pt x="344" y="1218"/>
                    <a:pt x="355" y="1257"/>
                    <a:pt x="372" y="1293"/>
                  </a:cubicBezTo>
                  <a:cubicBezTo>
                    <a:pt x="327" y="1326"/>
                    <a:pt x="291" y="1365"/>
                    <a:pt x="262" y="1411"/>
                  </a:cubicBezTo>
                  <a:cubicBezTo>
                    <a:pt x="260" y="1408"/>
                    <a:pt x="258" y="1405"/>
                    <a:pt x="255" y="1401"/>
                  </a:cubicBezTo>
                  <a:cubicBezTo>
                    <a:pt x="244" y="1426"/>
                    <a:pt x="237" y="1451"/>
                    <a:pt x="227" y="1475"/>
                  </a:cubicBezTo>
                  <a:cubicBezTo>
                    <a:pt x="226" y="1478"/>
                    <a:pt x="222" y="1483"/>
                    <a:pt x="221" y="1488"/>
                  </a:cubicBezTo>
                  <a:cubicBezTo>
                    <a:pt x="167" y="1508"/>
                    <a:pt x="124" y="1547"/>
                    <a:pt x="98" y="1598"/>
                  </a:cubicBezTo>
                  <a:cubicBezTo>
                    <a:pt x="67" y="1656"/>
                    <a:pt x="63" y="1710"/>
                    <a:pt x="48" y="1764"/>
                  </a:cubicBezTo>
                  <a:cubicBezTo>
                    <a:pt x="1" y="1948"/>
                    <a:pt x="126" y="2128"/>
                    <a:pt x="288" y="2179"/>
                  </a:cubicBezTo>
                  <a:cubicBezTo>
                    <a:pt x="295" y="2185"/>
                    <a:pt x="296" y="2194"/>
                    <a:pt x="303" y="2200"/>
                  </a:cubicBezTo>
                  <a:cubicBezTo>
                    <a:pt x="380" y="2287"/>
                    <a:pt x="501" y="2329"/>
                    <a:pt x="623" y="2329"/>
                  </a:cubicBezTo>
                  <a:cubicBezTo>
                    <a:pt x="774" y="2329"/>
                    <a:pt x="928" y="2265"/>
                    <a:pt x="1005" y="2143"/>
                  </a:cubicBezTo>
                  <a:cubicBezTo>
                    <a:pt x="1023" y="2125"/>
                    <a:pt x="1039" y="2107"/>
                    <a:pt x="1054" y="2087"/>
                  </a:cubicBezTo>
                  <a:cubicBezTo>
                    <a:pt x="1069" y="2067"/>
                    <a:pt x="1137" y="1903"/>
                    <a:pt x="1128" y="1903"/>
                  </a:cubicBezTo>
                  <a:lnTo>
                    <a:pt x="1128" y="1903"/>
                  </a:lnTo>
                  <a:cubicBezTo>
                    <a:pt x="1126" y="1903"/>
                    <a:pt x="1118" y="1914"/>
                    <a:pt x="1104" y="1941"/>
                  </a:cubicBezTo>
                  <a:lnTo>
                    <a:pt x="1104" y="1941"/>
                  </a:lnTo>
                  <a:cubicBezTo>
                    <a:pt x="1140" y="1869"/>
                    <a:pt x="1125" y="1781"/>
                    <a:pt x="1069" y="1723"/>
                  </a:cubicBezTo>
                  <a:lnTo>
                    <a:pt x="1033" y="1685"/>
                  </a:lnTo>
                  <a:cubicBezTo>
                    <a:pt x="1033" y="1661"/>
                    <a:pt x="1034" y="1636"/>
                    <a:pt x="1034" y="1613"/>
                  </a:cubicBezTo>
                  <a:cubicBezTo>
                    <a:pt x="1039" y="1480"/>
                    <a:pt x="975" y="1355"/>
                    <a:pt x="865" y="1283"/>
                  </a:cubicBezTo>
                  <a:cubicBezTo>
                    <a:pt x="880" y="1249"/>
                    <a:pt x="888" y="1214"/>
                    <a:pt x="893" y="1178"/>
                  </a:cubicBezTo>
                  <a:cubicBezTo>
                    <a:pt x="929" y="849"/>
                    <a:pt x="956" y="196"/>
                    <a:pt x="637" y="7"/>
                  </a:cubicBezTo>
                  <a:cubicBezTo>
                    <a:pt x="631" y="3"/>
                    <a:pt x="623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49" name="Google Shape;4349;p9"/>
            <p:cNvSpPr/>
            <p:nvPr/>
          </p:nvSpPr>
          <p:spPr>
            <a:xfrm>
              <a:off x="5915525" y="1806425"/>
              <a:ext cx="74200" cy="40075"/>
            </a:xfrm>
            <a:custGeom>
              <a:avLst/>
              <a:gdLst/>
              <a:ahLst/>
              <a:cxnLst/>
              <a:rect l="l" t="t" r="r" b="b"/>
              <a:pathLst>
                <a:path w="2968" h="1603" extrusionOk="0">
                  <a:moveTo>
                    <a:pt x="2841" y="1"/>
                  </a:moveTo>
                  <a:cubicBezTo>
                    <a:pt x="2834" y="1"/>
                    <a:pt x="2826" y="2"/>
                    <a:pt x="2817" y="4"/>
                  </a:cubicBezTo>
                  <a:cubicBezTo>
                    <a:pt x="2327" y="104"/>
                    <a:pt x="1869" y="362"/>
                    <a:pt x="1423" y="575"/>
                  </a:cubicBezTo>
                  <a:cubicBezTo>
                    <a:pt x="882" y="832"/>
                    <a:pt x="401" y="1031"/>
                    <a:pt x="27" y="1502"/>
                  </a:cubicBezTo>
                  <a:cubicBezTo>
                    <a:pt x="0" y="1535"/>
                    <a:pt x="10" y="1602"/>
                    <a:pt x="61" y="1602"/>
                  </a:cubicBezTo>
                  <a:cubicBezTo>
                    <a:pt x="63" y="1602"/>
                    <a:pt x="66" y="1602"/>
                    <a:pt x="68" y="1602"/>
                  </a:cubicBezTo>
                  <a:cubicBezTo>
                    <a:pt x="606" y="1533"/>
                    <a:pt x="1005" y="1321"/>
                    <a:pt x="1489" y="1065"/>
                  </a:cubicBezTo>
                  <a:cubicBezTo>
                    <a:pt x="1979" y="809"/>
                    <a:pt x="2527" y="573"/>
                    <a:pt x="2908" y="161"/>
                  </a:cubicBezTo>
                  <a:cubicBezTo>
                    <a:pt x="2967" y="100"/>
                    <a:pt x="2920" y="1"/>
                    <a:pt x="2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0" name="Google Shape;4350;p9"/>
            <p:cNvSpPr/>
            <p:nvPr/>
          </p:nvSpPr>
          <p:spPr>
            <a:xfrm>
              <a:off x="6219775" y="1756100"/>
              <a:ext cx="88875" cy="45425"/>
            </a:xfrm>
            <a:custGeom>
              <a:avLst/>
              <a:gdLst/>
              <a:ahLst/>
              <a:cxnLst/>
              <a:rect l="l" t="t" r="r" b="b"/>
              <a:pathLst>
                <a:path w="3555" h="1817" extrusionOk="0">
                  <a:moveTo>
                    <a:pt x="82" y="1"/>
                  </a:moveTo>
                  <a:cubicBezTo>
                    <a:pt x="29" y="1"/>
                    <a:pt x="0" y="77"/>
                    <a:pt x="52" y="106"/>
                  </a:cubicBezTo>
                  <a:cubicBezTo>
                    <a:pt x="639" y="442"/>
                    <a:pt x="1231" y="764"/>
                    <a:pt x="1822" y="1092"/>
                  </a:cubicBezTo>
                  <a:cubicBezTo>
                    <a:pt x="2342" y="1381"/>
                    <a:pt x="2842" y="1727"/>
                    <a:pt x="3439" y="1815"/>
                  </a:cubicBezTo>
                  <a:cubicBezTo>
                    <a:pt x="3444" y="1816"/>
                    <a:pt x="3449" y="1816"/>
                    <a:pt x="3454" y="1816"/>
                  </a:cubicBezTo>
                  <a:cubicBezTo>
                    <a:pt x="3516" y="1816"/>
                    <a:pt x="3554" y="1749"/>
                    <a:pt x="3510" y="1695"/>
                  </a:cubicBezTo>
                  <a:cubicBezTo>
                    <a:pt x="3119" y="1236"/>
                    <a:pt x="2565" y="995"/>
                    <a:pt x="2030" y="736"/>
                  </a:cubicBezTo>
                  <a:cubicBezTo>
                    <a:pt x="1405" y="432"/>
                    <a:pt x="770" y="180"/>
                    <a:pt x="96" y="3"/>
                  </a:cubicBezTo>
                  <a:cubicBezTo>
                    <a:pt x="91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1" name="Google Shape;4351;p9"/>
            <p:cNvSpPr/>
            <p:nvPr/>
          </p:nvSpPr>
          <p:spPr>
            <a:xfrm>
              <a:off x="6374300" y="1834800"/>
              <a:ext cx="62250" cy="26900"/>
            </a:xfrm>
            <a:custGeom>
              <a:avLst/>
              <a:gdLst/>
              <a:ahLst/>
              <a:cxnLst/>
              <a:rect l="l" t="t" r="r" b="b"/>
              <a:pathLst>
                <a:path w="2490" h="1076" extrusionOk="0">
                  <a:moveTo>
                    <a:pt x="47" y="1"/>
                  </a:moveTo>
                  <a:cubicBezTo>
                    <a:pt x="11" y="1"/>
                    <a:pt x="0" y="60"/>
                    <a:pt x="31" y="83"/>
                  </a:cubicBezTo>
                  <a:cubicBezTo>
                    <a:pt x="385" y="355"/>
                    <a:pt x="710" y="577"/>
                    <a:pt x="1123" y="754"/>
                  </a:cubicBezTo>
                  <a:cubicBezTo>
                    <a:pt x="1449" y="891"/>
                    <a:pt x="1837" y="1076"/>
                    <a:pt x="2196" y="1076"/>
                  </a:cubicBezTo>
                  <a:cubicBezTo>
                    <a:pt x="2206" y="1076"/>
                    <a:pt x="2215" y="1076"/>
                    <a:pt x="2224" y="1075"/>
                  </a:cubicBezTo>
                  <a:cubicBezTo>
                    <a:pt x="2368" y="1070"/>
                    <a:pt x="2490" y="865"/>
                    <a:pt x="2355" y="760"/>
                  </a:cubicBezTo>
                  <a:cubicBezTo>
                    <a:pt x="2058" y="527"/>
                    <a:pt x="1653" y="455"/>
                    <a:pt x="1294" y="352"/>
                  </a:cubicBezTo>
                  <a:cubicBezTo>
                    <a:pt x="889" y="235"/>
                    <a:pt x="454" y="163"/>
                    <a:pt x="63" y="4"/>
                  </a:cubicBezTo>
                  <a:cubicBezTo>
                    <a:pt x="58" y="2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2" name="Google Shape;4352;p9"/>
            <p:cNvSpPr/>
            <p:nvPr/>
          </p:nvSpPr>
          <p:spPr>
            <a:xfrm>
              <a:off x="6010300" y="1539550"/>
              <a:ext cx="269400" cy="298950"/>
            </a:xfrm>
            <a:custGeom>
              <a:avLst/>
              <a:gdLst/>
              <a:ahLst/>
              <a:cxnLst/>
              <a:rect l="l" t="t" r="r" b="b"/>
              <a:pathLst>
                <a:path w="10776" h="11958" extrusionOk="0">
                  <a:moveTo>
                    <a:pt x="7377" y="1901"/>
                  </a:moveTo>
                  <a:cubicBezTo>
                    <a:pt x="7791" y="1901"/>
                    <a:pt x="8206" y="1907"/>
                    <a:pt x="8620" y="1919"/>
                  </a:cubicBezTo>
                  <a:cubicBezTo>
                    <a:pt x="8929" y="1929"/>
                    <a:pt x="9328" y="2025"/>
                    <a:pt x="9690" y="2025"/>
                  </a:cubicBezTo>
                  <a:cubicBezTo>
                    <a:pt x="9738" y="2025"/>
                    <a:pt x="9786" y="2023"/>
                    <a:pt x="9833" y="2019"/>
                  </a:cubicBezTo>
                  <a:cubicBezTo>
                    <a:pt x="9845" y="2050"/>
                    <a:pt x="9856" y="2082"/>
                    <a:pt x="9873" y="2111"/>
                  </a:cubicBezTo>
                  <a:cubicBezTo>
                    <a:pt x="9879" y="2124"/>
                    <a:pt x="9884" y="2134"/>
                    <a:pt x="9889" y="2144"/>
                  </a:cubicBezTo>
                  <a:cubicBezTo>
                    <a:pt x="9451" y="2605"/>
                    <a:pt x="9228" y="3220"/>
                    <a:pt x="8948" y="3797"/>
                  </a:cubicBezTo>
                  <a:cubicBezTo>
                    <a:pt x="8519" y="4685"/>
                    <a:pt x="8127" y="5590"/>
                    <a:pt x="7734" y="6493"/>
                  </a:cubicBezTo>
                  <a:cubicBezTo>
                    <a:pt x="7091" y="7967"/>
                    <a:pt x="6205" y="9439"/>
                    <a:pt x="5665" y="10966"/>
                  </a:cubicBezTo>
                  <a:cubicBezTo>
                    <a:pt x="4750" y="9250"/>
                    <a:pt x="3849" y="7528"/>
                    <a:pt x="2906" y="5827"/>
                  </a:cubicBezTo>
                  <a:cubicBezTo>
                    <a:pt x="2414" y="4941"/>
                    <a:pt x="1900" y="4066"/>
                    <a:pt x="1372" y="3202"/>
                  </a:cubicBezTo>
                  <a:cubicBezTo>
                    <a:pt x="1164" y="2861"/>
                    <a:pt x="964" y="2477"/>
                    <a:pt x="675" y="2205"/>
                  </a:cubicBezTo>
                  <a:cubicBezTo>
                    <a:pt x="685" y="2193"/>
                    <a:pt x="695" y="2180"/>
                    <a:pt x="704" y="2167"/>
                  </a:cubicBezTo>
                  <a:cubicBezTo>
                    <a:pt x="840" y="2190"/>
                    <a:pt x="981" y="2199"/>
                    <a:pt x="1124" y="2199"/>
                  </a:cubicBezTo>
                  <a:cubicBezTo>
                    <a:pt x="1557" y="2199"/>
                    <a:pt x="2010" y="2117"/>
                    <a:pt x="2406" y="2090"/>
                  </a:cubicBezTo>
                  <a:cubicBezTo>
                    <a:pt x="3326" y="2027"/>
                    <a:pt x="4248" y="1985"/>
                    <a:pt x="5170" y="1950"/>
                  </a:cubicBezTo>
                  <a:lnTo>
                    <a:pt x="5170" y="1950"/>
                  </a:lnTo>
                  <a:cubicBezTo>
                    <a:pt x="5153" y="2316"/>
                    <a:pt x="5170" y="2689"/>
                    <a:pt x="5368" y="2976"/>
                  </a:cubicBezTo>
                  <a:cubicBezTo>
                    <a:pt x="5385" y="3003"/>
                    <a:pt x="5415" y="3017"/>
                    <a:pt x="5444" y="3017"/>
                  </a:cubicBezTo>
                  <a:cubicBezTo>
                    <a:pt x="5473" y="3017"/>
                    <a:pt x="5503" y="3003"/>
                    <a:pt x="5521" y="2976"/>
                  </a:cubicBezTo>
                  <a:cubicBezTo>
                    <a:pt x="5729" y="2674"/>
                    <a:pt x="5727" y="2295"/>
                    <a:pt x="5709" y="1929"/>
                  </a:cubicBezTo>
                  <a:cubicBezTo>
                    <a:pt x="6265" y="1911"/>
                    <a:pt x="6821" y="1901"/>
                    <a:pt x="7377" y="1901"/>
                  </a:cubicBezTo>
                  <a:close/>
                  <a:moveTo>
                    <a:pt x="5444" y="1"/>
                  </a:moveTo>
                  <a:cubicBezTo>
                    <a:pt x="5433" y="1"/>
                    <a:pt x="5422" y="6"/>
                    <a:pt x="5416" y="18"/>
                  </a:cubicBezTo>
                  <a:cubicBezTo>
                    <a:pt x="5189" y="397"/>
                    <a:pt x="5211" y="876"/>
                    <a:pt x="5203" y="1311"/>
                  </a:cubicBezTo>
                  <a:cubicBezTo>
                    <a:pt x="4379" y="1350"/>
                    <a:pt x="3557" y="1402"/>
                    <a:pt x="2737" y="1468"/>
                  </a:cubicBezTo>
                  <a:cubicBezTo>
                    <a:pt x="2156" y="1514"/>
                    <a:pt x="1320" y="1475"/>
                    <a:pt x="703" y="1688"/>
                  </a:cubicBezTo>
                  <a:cubicBezTo>
                    <a:pt x="641" y="1615"/>
                    <a:pt x="551" y="1573"/>
                    <a:pt x="456" y="1573"/>
                  </a:cubicBezTo>
                  <a:cubicBezTo>
                    <a:pt x="452" y="1573"/>
                    <a:pt x="449" y="1573"/>
                    <a:pt x="445" y="1573"/>
                  </a:cubicBezTo>
                  <a:cubicBezTo>
                    <a:pt x="60" y="1573"/>
                    <a:pt x="1" y="2065"/>
                    <a:pt x="255" y="2234"/>
                  </a:cubicBezTo>
                  <a:cubicBezTo>
                    <a:pt x="350" y="2685"/>
                    <a:pt x="665" y="3074"/>
                    <a:pt x="905" y="3474"/>
                  </a:cubicBezTo>
                  <a:cubicBezTo>
                    <a:pt x="1425" y="4345"/>
                    <a:pt x="1922" y="5228"/>
                    <a:pt x="2409" y="6115"/>
                  </a:cubicBezTo>
                  <a:cubicBezTo>
                    <a:pt x="2753" y="6745"/>
                    <a:pt x="3096" y="7375"/>
                    <a:pt x="3436" y="8005"/>
                  </a:cubicBezTo>
                  <a:cubicBezTo>
                    <a:pt x="3106" y="8123"/>
                    <a:pt x="2789" y="8284"/>
                    <a:pt x="2484" y="8456"/>
                  </a:cubicBezTo>
                  <a:cubicBezTo>
                    <a:pt x="2204" y="8614"/>
                    <a:pt x="1617" y="8804"/>
                    <a:pt x="1566" y="9163"/>
                  </a:cubicBezTo>
                  <a:cubicBezTo>
                    <a:pt x="1553" y="9247"/>
                    <a:pt x="1585" y="9313"/>
                    <a:pt x="1666" y="9342"/>
                  </a:cubicBezTo>
                  <a:cubicBezTo>
                    <a:pt x="1710" y="9358"/>
                    <a:pt x="1755" y="9366"/>
                    <a:pt x="1802" y="9366"/>
                  </a:cubicBezTo>
                  <a:cubicBezTo>
                    <a:pt x="2121" y="9366"/>
                    <a:pt x="2492" y="9030"/>
                    <a:pt x="2734" y="8883"/>
                  </a:cubicBezTo>
                  <a:cubicBezTo>
                    <a:pt x="3031" y="8704"/>
                    <a:pt x="3324" y="8510"/>
                    <a:pt x="3585" y="8281"/>
                  </a:cubicBezTo>
                  <a:cubicBezTo>
                    <a:pt x="4125" y="9278"/>
                    <a:pt x="4666" y="10275"/>
                    <a:pt x="5209" y="11271"/>
                  </a:cubicBezTo>
                  <a:cubicBezTo>
                    <a:pt x="5224" y="11299"/>
                    <a:pt x="5245" y="11324"/>
                    <a:pt x="5270" y="11345"/>
                  </a:cubicBezTo>
                  <a:cubicBezTo>
                    <a:pt x="5263" y="11360"/>
                    <a:pt x="5253" y="11373"/>
                    <a:pt x="5248" y="11389"/>
                  </a:cubicBezTo>
                  <a:cubicBezTo>
                    <a:pt x="5086" y="11537"/>
                    <a:pt x="5140" y="11857"/>
                    <a:pt x="5401" y="11904"/>
                  </a:cubicBezTo>
                  <a:cubicBezTo>
                    <a:pt x="5406" y="11908"/>
                    <a:pt x="5409" y="11913"/>
                    <a:pt x="5414" y="11916"/>
                  </a:cubicBezTo>
                  <a:cubicBezTo>
                    <a:pt x="5459" y="11945"/>
                    <a:pt x="5511" y="11958"/>
                    <a:pt x="5564" y="11958"/>
                  </a:cubicBezTo>
                  <a:cubicBezTo>
                    <a:pt x="5631" y="11958"/>
                    <a:pt x="5699" y="11937"/>
                    <a:pt x="5755" y="11904"/>
                  </a:cubicBezTo>
                  <a:cubicBezTo>
                    <a:pt x="5834" y="11858"/>
                    <a:pt x="5875" y="11786"/>
                    <a:pt x="5913" y="11712"/>
                  </a:cubicBezTo>
                  <a:cubicBezTo>
                    <a:pt x="5947" y="11673"/>
                    <a:pt x="5974" y="11627"/>
                    <a:pt x="5990" y="11576"/>
                  </a:cubicBezTo>
                  <a:cubicBezTo>
                    <a:pt x="5993" y="11571"/>
                    <a:pt x="5996" y="11565"/>
                    <a:pt x="6000" y="11558"/>
                  </a:cubicBezTo>
                  <a:lnTo>
                    <a:pt x="5995" y="11558"/>
                  </a:lnTo>
                  <a:cubicBezTo>
                    <a:pt x="6000" y="11543"/>
                    <a:pt x="6006" y="11529"/>
                    <a:pt x="6010" y="11514"/>
                  </a:cubicBezTo>
                  <a:lnTo>
                    <a:pt x="6010" y="11514"/>
                  </a:lnTo>
                  <a:cubicBezTo>
                    <a:pt x="6006" y="11530"/>
                    <a:pt x="6001" y="11550"/>
                    <a:pt x="5998" y="11575"/>
                  </a:cubicBezTo>
                  <a:cubicBezTo>
                    <a:pt x="6018" y="11543"/>
                    <a:pt x="6031" y="11507"/>
                    <a:pt x="6037" y="11471"/>
                  </a:cubicBezTo>
                  <a:cubicBezTo>
                    <a:pt x="6059" y="11363"/>
                    <a:pt x="6033" y="11251"/>
                    <a:pt x="5967" y="11165"/>
                  </a:cubicBezTo>
                  <a:cubicBezTo>
                    <a:pt x="6925" y="10043"/>
                    <a:pt x="7484" y="8489"/>
                    <a:pt x="8068" y="7177"/>
                  </a:cubicBezTo>
                  <a:cubicBezTo>
                    <a:pt x="8470" y="6274"/>
                    <a:pt x="8859" y="5369"/>
                    <a:pt x="9267" y="4472"/>
                  </a:cubicBezTo>
                  <a:cubicBezTo>
                    <a:pt x="9579" y="3788"/>
                    <a:pt x="10045" y="3113"/>
                    <a:pt x="10227" y="2382"/>
                  </a:cubicBezTo>
                  <a:lnTo>
                    <a:pt x="10230" y="2382"/>
                  </a:lnTo>
                  <a:cubicBezTo>
                    <a:pt x="10264" y="2396"/>
                    <a:pt x="10299" y="2402"/>
                    <a:pt x="10334" y="2402"/>
                  </a:cubicBezTo>
                  <a:cubicBezTo>
                    <a:pt x="10556" y="2402"/>
                    <a:pt x="10776" y="2141"/>
                    <a:pt x="10686" y="1926"/>
                  </a:cubicBezTo>
                  <a:cubicBezTo>
                    <a:pt x="10596" y="1706"/>
                    <a:pt x="10485" y="1558"/>
                    <a:pt x="10245" y="1494"/>
                  </a:cubicBezTo>
                  <a:cubicBezTo>
                    <a:pt x="10242" y="1494"/>
                    <a:pt x="10239" y="1494"/>
                    <a:pt x="10235" y="1493"/>
                  </a:cubicBezTo>
                  <a:cubicBezTo>
                    <a:pt x="9904" y="1224"/>
                    <a:pt x="9336" y="1293"/>
                    <a:pt x="8925" y="1270"/>
                  </a:cubicBezTo>
                  <a:cubicBezTo>
                    <a:pt x="8504" y="1247"/>
                    <a:pt x="8083" y="1238"/>
                    <a:pt x="7662" y="1238"/>
                  </a:cubicBezTo>
                  <a:cubicBezTo>
                    <a:pt x="7077" y="1238"/>
                    <a:pt x="6491" y="1255"/>
                    <a:pt x="5906" y="1276"/>
                  </a:cubicBezTo>
                  <a:cubicBezTo>
                    <a:pt x="5836" y="1279"/>
                    <a:pt x="5764" y="1284"/>
                    <a:pt x="5691" y="1288"/>
                  </a:cubicBezTo>
                  <a:cubicBezTo>
                    <a:pt x="5691" y="851"/>
                    <a:pt x="5691" y="382"/>
                    <a:pt x="5473" y="18"/>
                  </a:cubicBezTo>
                  <a:cubicBezTo>
                    <a:pt x="5467" y="6"/>
                    <a:pt x="5456" y="1"/>
                    <a:pt x="5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3" name="Google Shape;4353;p9"/>
            <p:cNvSpPr/>
            <p:nvPr/>
          </p:nvSpPr>
          <p:spPr>
            <a:xfrm>
              <a:off x="6184400" y="1145900"/>
              <a:ext cx="153400" cy="13125"/>
            </a:xfrm>
            <a:custGeom>
              <a:avLst/>
              <a:gdLst/>
              <a:ahLst/>
              <a:cxnLst/>
              <a:rect l="l" t="t" r="r" b="b"/>
              <a:pathLst>
                <a:path w="6136" h="525" extrusionOk="0">
                  <a:moveTo>
                    <a:pt x="2730" y="0"/>
                  </a:moveTo>
                  <a:cubicBezTo>
                    <a:pt x="1813" y="0"/>
                    <a:pt x="902" y="63"/>
                    <a:pt x="38" y="226"/>
                  </a:cubicBezTo>
                  <a:cubicBezTo>
                    <a:pt x="0" y="236"/>
                    <a:pt x="0" y="288"/>
                    <a:pt x="38" y="298"/>
                  </a:cubicBezTo>
                  <a:cubicBezTo>
                    <a:pt x="904" y="461"/>
                    <a:pt x="1818" y="524"/>
                    <a:pt x="2738" y="524"/>
                  </a:cubicBezTo>
                  <a:cubicBezTo>
                    <a:pt x="3869" y="524"/>
                    <a:pt x="5009" y="429"/>
                    <a:pt x="6080" y="308"/>
                  </a:cubicBezTo>
                  <a:cubicBezTo>
                    <a:pt x="6136" y="303"/>
                    <a:pt x="6136" y="221"/>
                    <a:pt x="6080" y="218"/>
                  </a:cubicBezTo>
                  <a:cubicBezTo>
                    <a:pt x="5006" y="96"/>
                    <a:pt x="3864" y="0"/>
                    <a:pt x="2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4" name="Google Shape;4354;p9"/>
            <p:cNvSpPr/>
            <p:nvPr/>
          </p:nvSpPr>
          <p:spPr>
            <a:xfrm>
              <a:off x="6382925" y="1150800"/>
              <a:ext cx="84600" cy="9375"/>
            </a:xfrm>
            <a:custGeom>
              <a:avLst/>
              <a:gdLst/>
              <a:ahLst/>
              <a:cxnLst/>
              <a:rect l="l" t="t" r="r" b="b"/>
              <a:pathLst>
                <a:path w="3384" h="375" extrusionOk="0">
                  <a:moveTo>
                    <a:pt x="1516" y="1"/>
                  </a:moveTo>
                  <a:cubicBezTo>
                    <a:pt x="1022" y="1"/>
                    <a:pt x="529" y="39"/>
                    <a:pt x="53" y="135"/>
                  </a:cubicBezTo>
                  <a:cubicBezTo>
                    <a:pt x="1" y="145"/>
                    <a:pt x="1" y="230"/>
                    <a:pt x="53" y="240"/>
                  </a:cubicBezTo>
                  <a:cubicBezTo>
                    <a:pt x="529" y="336"/>
                    <a:pt x="1022" y="374"/>
                    <a:pt x="1516" y="374"/>
                  </a:cubicBezTo>
                  <a:cubicBezTo>
                    <a:pt x="2130" y="374"/>
                    <a:pt x="2747" y="315"/>
                    <a:pt x="3337" y="233"/>
                  </a:cubicBezTo>
                  <a:cubicBezTo>
                    <a:pt x="3383" y="227"/>
                    <a:pt x="3383" y="148"/>
                    <a:pt x="3337" y="141"/>
                  </a:cubicBezTo>
                  <a:cubicBezTo>
                    <a:pt x="2747" y="60"/>
                    <a:pt x="2130" y="1"/>
                    <a:pt x="1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5" name="Google Shape;4355;p9"/>
            <p:cNvSpPr/>
            <p:nvPr/>
          </p:nvSpPr>
          <p:spPr>
            <a:xfrm>
              <a:off x="6512925" y="1148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55" y="0"/>
                  </a:moveTo>
                  <a:cubicBezTo>
                    <a:pt x="1" y="0"/>
                    <a:pt x="1" y="82"/>
                    <a:pt x="55" y="82"/>
                  </a:cubicBezTo>
                  <a:cubicBezTo>
                    <a:pt x="109" y="82"/>
                    <a:pt x="109" y="0"/>
                    <a:pt x="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6" name="Google Shape;4356;p9"/>
            <p:cNvSpPr/>
            <p:nvPr/>
          </p:nvSpPr>
          <p:spPr>
            <a:xfrm>
              <a:off x="6609425" y="1149875"/>
              <a:ext cx="68675" cy="5175"/>
            </a:xfrm>
            <a:custGeom>
              <a:avLst/>
              <a:gdLst/>
              <a:ahLst/>
              <a:cxnLst/>
              <a:rect l="l" t="t" r="r" b="b"/>
              <a:pathLst>
                <a:path w="2747" h="207" extrusionOk="0">
                  <a:moveTo>
                    <a:pt x="1248" y="0"/>
                  </a:moveTo>
                  <a:cubicBezTo>
                    <a:pt x="852" y="0"/>
                    <a:pt x="456" y="18"/>
                    <a:pt x="55" y="62"/>
                  </a:cubicBezTo>
                  <a:cubicBezTo>
                    <a:pt x="1" y="62"/>
                    <a:pt x="1" y="144"/>
                    <a:pt x="55" y="144"/>
                  </a:cubicBezTo>
                  <a:cubicBezTo>
                    <a:pt x="460" y="188"/>
                    <a:pt x="860" y="206"/>
                    <a:pt x="1260" y="206"/>
                  </a:cubicBezTo>
                  <a:cubicBezTo>
                    <a:pt x="1741" y="206"/>
                    <a:pt x="2222" y="180"/>
                    <a:pt x="2709" y="137"/>
                  </a:cubicBezTo>
                  <a:cubicBezTo>
                    <a:pt x="2747" y="131"/>
                    <a:pt x="2747" y="77"/>
                    <a:pt x="2709" y="70"/>
                  </a:cubicBezTo>
                  <a:cubicBezTo>
                    <a:pt x="2218" y="28"/>
                    <a:pt x="1733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7" name="Google Shape;4357;p9"/>
            <p:cNvSpPr/>
            <p:nvPr/>
          </p:nvSpPr>
          <p:spPr>
            <a:xfrm>
              <a:off x="6597900" y="1158575"/>
              <a:ext cx="108375" cy="777575"/>
            </a:xfrm>
            <a:custGeom>
              <a:avLst/>
              <a:gdLst/>
              <a:ahLst/>
              <a:cxnLst/>
              <a:rect l="l" t="t" r="r" b="b"/>
              <a:pathLst>
                <a:path w="4335" h="31103" extrusionOk="0">
                  <a:moveTo>
                    <a:pt x="2184" y="1"/>
                  </a:moveTo>
                  <a:cubicBezTo>
                    <a:pt x="2107" y="1"/>
                    <a:pt x="2028" y="34"/>
                    <a:pt x="1961" y="116"/>
                  </a:cubicBezTo>
                  <a:cubicBezTo>
                    <a:pt x="1751" y="365"/>
                    <a:pt x="1674" y="634"/>
                    <a:pt x="1689" y="910"/>
                  </a:cubicBezTo>
                  <a:cubicBezTo>
                    <a:pt x="1513" y="1367"/>
                    <a:pt x="1264" y="1804"/>
                    <a:pt x="1042" y="2235"/>
                  </a:cubicBezTo>
                  <a:cubicBezTo>
                    <a:pt x="783" y="2742"/>
                    <a:pt x="652" y="3200"/>
                    <a:pt x="494" y="3730"/>
                  </a:cubicBezTo>
                  <a:cubicBezTo>
                    <a:pt x="490" y="3745"/>
                    <a:pt x="504" y="3760"/>
                    <a:pt x="518" y="3760"/>
                  </a:cubicBezTo>
                  <a:cubicBezTo>
                    <a:pt x="523" y="3760"/>
                    <a:pt x="528" y="3758"/>
                    <a:pt x="532" y="3753"/>
                  </a:cubicBezTo>
                  <a:cubicBezTo>
                    <a:pt x="659" y="3603"/>
                    <a:pt x="850" y="3516"/>
                    <a:pt x="988" y="3372"/>
                  </a:cubicBezTo>
                  <a:cubicBezTo>
                    <a:pt x="1221" y="3126"/>
                    <a:pt x="1413" y="2841"/>
                    <a:pt x="1592" y="2557"/>
                  </a:cubicBezTo>
                  <a:cubicBezTo>
                    <a:pt x="1630" y="2494"/>
                    <a:pt x="1667" y="2429"/>
                    <a:pt x="1707" y="2366"/>
                  </a:cubicBezTo>
                  <a:lnTo>
                    <a:pt x="1707" y="2366"/>
                  </a:lnTo>
                  <a:cubicBezTo>
                    <a:pt x="1515" y="4097"/>
                    <a:pt x="1625" y="5882"/>
                    <a:pt x="1625" y="7608"/>
                  </a:cubicBezTo>
                  <a:lnTo>
                    <a:pt x="1625" y="15611"/>
                  </a:lnTo>
                  <a:cubicBezTo>
                    <a:pt x="1625" y="20454"/>
                    <a:pt x="1554" y="25290"/>
                    <a:pt x="1854" y="30116"/>
                  </a:cubicBezTo>
                  <a:cubicBezTo>
                    <a:pt x="1849" y="30121"/>
                    <a:pt x="1845" y="30126"/>
                    <a:pt x="1840" y="30131"/>
                  </a:cubicBezTo>
                  <a:cubicBezTo>
                    <a:pt x="1498" y="29500"/>
                    <a:pt x="752" y="28178"/>
                    <a:pt x="204" y="28178"/>
                  </a:cubicBezTo>
                  <a:cubicBezTo>
                    <a:pt x="183" y="28178"/>
                    <a:pt x="163" y="28180"/>
                    <a:pt x="143" y="28183"/>
                  </a:cubicBezTo>
                  <a:cubicBezTo>
                    <a:pt x="129" y="28187"/>
                    <a:pt x="117" y="28198"/>
                    <a:pt x="112" y="28213"/>
                  </a:cubicBezTo>
                  <a:cubicBezTo>
                    <a:pt x="1" y="28595"/>
                    <a:pt x="632" y="29264"/>
                    <a:pt x="824" y="29553"/>
                  </a:cubicBezTo>
                  <a:cubicBezTo>
                    <a:pt x="1103" y="29976"/>
                    <a:pt x="1254" y="30444"/>
                    <a:pt x="1623" y="30718"/>
                  </a:cubicBezTo>
                  <a:cubicBezTo>
                    <a:pt x="1408" y="30738"/>
                    <a:pt x="1195" y="30775"/>
                    <a:pt x="987" y="30833"/>
                  </a:cubicBezTo>
                  <a:cubicBezTo>
                    <a:pt x="941" y="30846"/>
                    <a:pt x="941" y="30910"/>
                    <a:pt x="987" y="30925"/>
                  </a:cubicBezTo>
                  <a:cubicBezTo>
                    <a:pt x="1564" y="31090"/>
                    <a:pt x="2156" y="31084"/>
                    <a:pt x="2753" y="31089"/>
                  </a:cubicBezTo>
                  <a:cubicBezTo>
                    <a:pt x="2962" y="31090"/>
                    <a:pt x="3173" y="31103"/>
                    <a:pt x="3382" y="31103"/>
                  </a:cubicBezTo>
                  <a:cubicBezTo>
                    <a:pt x="3694" y="31103"/>
                    <a:pt x="4001" y="31074"/>
                    <a:pt x="4290" y="30938"/>
                  </a:cubicBezTo>
                  <a:cubicBezTo>
                    <a:pt x="4335" y="30910"/>
                    <a:pt x="4335" y="30846"/>
                    <a:pt x="4290" y="30820"/>
                  </a:cubicBezTo>
                  <a:cubicBezTo>
                    <a:pt x="4002" y="30682"/>
                    <a:pt x="3696" y="30653"/>
                    <a:pt x="3385" y="30653"/>
                  </a:cubicBezTo>
                  <a:cubicBezTo>
                    <a:pt x="3175" y="30653"/>
                    <a:pt x="2963" y="30667"/>
                    <a:pt x="2752" y="30669"/>
                  </a:cubicBezTo>
                  <a:cubicBezTo>
                    <a:pt x="2604" y="30669"/>
                    <a:pt x="2456" y="30674"/>
                    <a:pt x="2309" y="30677"/>
                  </a:cubicBezTo>
                  <a:cubicBezTo>
                    <a:pt x="3698" y="29422"/>
                    <a:pt x="3854" y="27061"/>
                    <a:pt x="4203" y="25349"/>
                  </a:cubicBezTo>
                  <a:cubicBezTo>
                    <a:pt x="4219" y="25293"/>
                    <a:pt x="4175" y="25257"/>
                    <a:pt x="4132" y="25257"/>
                  </a:cubicBezTo>
                  <a:cubicBezTo>
                    <a:pt x="4104" y="25257"/>
                    <a:pt x="4076" y="25273"/>
                    <a:pt x="4066" y="25309"/>
                  </a:cubicBezTo>
                  <a:cubicBezTo>
                    <a:pt x="3710" y="26287"/>
                    <a:pt x="3365" y="27253"/>
                    <a:pt x="2914" y="28192"/>
                  </a:cubicBezTo>
                  <a:cubicBezTo>
                    <a:pt x="2770" y="28492"/>
                    <a:pt x="2437" y="29323"/>
                    <a:pt x="2089" y="29832"/>
                  </a:cubicBezTo>
                  <a:cubicBezTo>
                    <a:pt x="2369" y="25099"/>
                    <a:pt x="2304" y="20359"/>
                    <a:pt x="2304" y="15611"/>
                  </a:cubicBezTo>
                  <a:lnTo>
                    <a:pt x="2304" y="7995"/>
                  </a:lnTo>
                  <a:cubicBezTo>
                    <a:pt x="2304" y="6049"/>
                    <a:pt x="2448" y="4017"/>
                    <a:pt x="2187" y="2071"/>
                  </a:cubicBezTo>
                  <a:lnTo>
                    <a:pt x="2187" y="2071"/>
                  </a:lnTo>
                  <a:cubicBezTo>
                    <a:pt x="2773" y="2882"/>
                    <a:pt x="3706" y="3648"/>
                    <a:pt x="4071" y="4137"/>
                  </a:cubicBezTo>
                  <a:cubicBezTo>
                    <a:pt x="4087" y="4159"/>
                    <a:pt x="4113" y="4169"/>
                    <a:pt x="4138" y="4169"/>
                  </a:cubicBezTo>
                  <a:cubicBezTo>
                    <a:pt x="4184" y="4169"/>
                    <a:pt x="4228" y="4135"/>
                    <a:pt x="4207" y="4077"/>
                  </a:cubicBezTo>
                  <a:cubicBezTo>
                    <a:pt x="3998" y="3497"/>
                    <a:pt x="3664" y="2921"/>
                    <a:pt x="3323" y="2408"/>
                  </a:cubicBezTo>
                  <a:cubicBezTo>
                    <a:pt x="3168" y="2176"/>
                    <a:pt x="2525" y="1425"/>
                    <a:pt x="2410" y="931"/>
                  </a:cubicBezTo>
                  <a:cubicBezTo>
                    <a:pt x="2463" y="774"/>
                    <a:pt x="2506" y="613"/>
                    <a:pt x="2537" y="450"/>
                  </a:cubicBezTo>
                  <a:cubicBezTo>
                    <a:pt x="2576" y="231"/>
                    <a:pt x="2384" y="1"/>
                    <a:pt x="2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8" name="Google Shape;4358;p9"/>
            <p:cNvSpPr/>
            <p:nvPr/>
          </p:nvSpPr>
          <p:spPr>
            <a:xfrm>
              <a:off x="6765850" y="1928375"/>
              <a:ext cx="78925" cy="10300"/>
            </a:xfrm>
            <a:custGeom>
              <a:avLst/>
              <a:gdLst/>
              <a:ahLst/>
              <a:cxnLst/>
              <a:rect l="l" t="t" r="r" b="b"/>
              <a:pathLst>
                <a:path w="3157" h="412" extrusionOk="0">
                  <a:moveTo>
                    <a:pt x="1883" y="1"/>
                  </a:moveTo>
                  <a:cubicBezTo>
                    <a:pt x="1282" y="1"/>
                    <a:pt x="681" y="87"/>
                    <a:pt x="71" y="154"/>
                  </a:cubicBezTo>
                  <a:cubicBezTo>
                    <a:pt x="0" y="154"/>
                    <a:pt x="0" y="259"/>
                    <a:pt x="71" y="259"/>
                  </a:cubicBezTo>
                  <a:cubicBezTo>
                    <a:pt x="681" y="325"/>
                    <a:pt x="1282" y="412"/>
                    <a:pt x="1883" y="412"/>
                  </a:cubicBezTo>
                  <a:cubicBezTo>
                    <a:pt x="2289" y="412"/>
                    <a:pt x="2695" y="372"/>
                    <a:pt x="3102" y="261"/>
                  </a:cubicBezTo>
                  <a:cubicBezTo>
                    <a:pt x="3156" y="244"/>
                    <a:pt x="3156" y="169"/>
                    <a:pt x="3102" y="152"/>
                  </a:cubicBezTo>
                  <a:cubicBezTo>
                    <a:pt x="2695" y="40"/>
                    <a:pt x="2289" y="1"/>
                    <a:pt x="1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59" name="Google Shape;4359;p9"/>
            <p:cNvSpPr/>
            <p:nvPr/>
          </p:nvSpPr>
          <p:spPr>
            <a:xfrm>
              <a:off x="6892000" y="1931075"/>
              <a:ext cx="82325" cy="10925"/>
            </a:xfrm>
            <a:custGeom>
              <a:avLst/>
              <a:gdLst/>
              <a:ahLst/>
              <a:cxnLst/>
              <a:rect l="l" t="t" r="r" b="b"/>
              <a:pathLst>
                <a:path w="3293" h="437" extrusionOk="0">
                  <a:moveTo>
                    <a:pt x="1957" y="1"/>
                  </a:moveTo>
                  <a:cubicBezTo>
                    <a:pt x="1336" y="1"/>
                    <a:pt x="710" y="90"/>
                    <a:pt x="92" y="151"/>
                  </a:cubicBezTo>
                  <a:cubicBezTo>
                    <a:pt x="0" y="151"/>
                    <a:pt x="0" y="287"/>
                    <a:pt x="92" y="287"/>
                  </a:cubicBezTo>
                  <a:cubicBezTo>
                    <a:pt x="712" y="347"/>
                    <a:pt x="1340" y="437"/>
                    <a:pt x="1964" y="437"/>
                  </a:cubicBezTo>
                  <a:cubicBezTo>
                    <a:pt x="2394" y="437"/>
                    <a:pt x="2821" y="394"/>
                    <a:pt x="3242" y="271"/>
                  </a:cubicBezTo>
                  <a:cubicBezTo>
                    <a:pt x="3293" y="254"/>
                    <a:pt x="3293" y="184"/>
                    <a:pt x="3242" y="169"/>
                  </a:cubicBezTo>
                  <a:cubicBezTo>
                    <a:pt x="2819" y="44"/>
                    <a:pt x="2389" y="1"/>
                    <a:pt x="19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0" name="Google Shape;4360;p9"/>
            <p:cNvSpPr/>
            <p:nvPr/>
          </p:nvSpPr>
          <p:spPr>
            <a:xfrm>
              <a:off x="6459175" y="1573675"/>
              <a:ext cx="96625" cy="13700"/>
            </a:xfrm>
            <a:custGeom>
              <a:avLst/>
              <a:gdLst/>
              <a:ahLst/>
              <a:cxnLst/>
              <a:rect l="l" t="t" r="r" b="b"/>
              <a:pathLst>
                <a:path w="3865" h="548" extrusionOk="0">
                  <a:moveTo>
                    <a:pt x="991" y="0"/>
                  </a:moveTo>
                  <a:cubicBezTo>
                    <a:pt x="632" y="0"/>
                    <a:pt x="273" y="42"/>
                    <a:pt x="12" y="259"/>
                  </a:cubicBezTo>
                  <a:cubicBezTo>
                    <a:pt x="0" y="270"/>
                    <a:pt x="0" y="292"/>
                    <a:pt x="12" y="303"/>
                  </a:cubicBezTo>
                  <a:cubicBezTo>
                    <a:pt x="271" y="517"/>
                    <a:pt x="597" y="547"/>
                    <a:pt x="928" y="547"/>
                  </a:cubicBezTo>
                  <a:cubicBezTo>
                    <a:pt x="1057" y="547"/>
                    <a:pt x="1188" y="542"/>
                    <a:pt x="1315" y="542"/>
                  </a:cubicBezTo>
                  <a:cubicBezTo>
                    <a:pt x="1331" y="542"/>
                    <a:pt x="1347" y="542"/>
                    <a:pt x="1363" y="543"/>
                  </a:cubicBezTo>
                  <a:cubicBezTo>
                    <a:pt x="1396" y="543"/>
                    <a:pt x="1429" y="543"/>
                    <a:pt x="1462" y="543"/>
                  </a:cubicBezTo>
                  <a:cubicBezTo>
                    <a:pt x="2249" y="543"/>
                    <a:pt x="2992" y="433"/>
                    <a:pt x="3775" y="349"/>
                  </a:cubicBezTo>
                  <a:cubicBezTo>
                    <a:pt x="3865" y="347"/>
                    <a:pt x="3863" y="213"/>
                    <a:pt x="3773" y="213"/>
                  </a:cubicBezTo>
                  <a:cubicBezTo>
                    <a:pt x="3056" y="135"/>
                    <a:pt x="2370" y="16"/>
                    <a:pt x="1647" y="16"/>
                  </a:cubicBezTo>
                  <a:cubicBezTo>
                    <a:pt x="1642" y="16"/>
                    <a:pt x="1637" y="16"/>
                    <a:pt x="1632" y="16"/>
                  </a:cubicBezTo>
                  <a:cubicBezTo>
                    <a:pt x="1433" y="16"/>
                    <a:pt x="1212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1" name="Google Shape;4361;p9"/>
            <p:cNvSpPr/>
            <p:nvPr/>
          </p:nvSpPr>
          <p:spPr>
            <a:xfrm>
              <a:off x="6693225" y="1567500"/>
              <a:ext cx="100150" cy="14325"/>
            </a:xfrm>
            <a:custGeom>
              <a:avLst/>
              <a:gdLst/>
              <a:ahLst/>
              <a:cxnLst/>
              <a:rect l="l" t="t" r="r" b="b"/>
              <a:pathLst>
                <a:path w="4006" h="573" extrusionOk="0">
                  <a:moveTo>
                    <a:pt x="1640" y="1"/>
                  </a:moveTo>
                  <a:cubicBezTo>
                    <a:pt x="1100" y="1"/>
                    <a:pt x="567" y="60"/>
                    <a:pt x="64" y="224"/>
                  </a:cubicBezTo>
                  <a:cubicBezTo>
                    <a:pt x="0" y="242"/>
                    <a:pt x="0" y="330"/>
                    <a:pt x="64" y="350"/>
                  </a:cubicBezTo>
                  <a:cubicBezTo>
                    <a:pt x="567" y="514"/>
                    <a:pt x="1099" y="573"/>
                    <a:pt x="1639" y="573"/>
                  </a:cubicBezTo>
                  <a:cubicBezTo>
                    <a:pt x="2420" y="573"/>
                    <a:pt x="3216" y="449"/>
                    <a:pt x="3955" y="337"/>
                  </a:cubicBezTo>
                  <a:cubicBezTo>
                    <a:pt x="4006" y="330"/>
                    <a:pt x="4006" y="243"/>
                    <a:pt x="3955" y="235"/>
                  </a:cubicBezTo>
                  <a:cubicBezTo>
                    <a:pt x="3216" y="125"/>
                    <a:pt x="2421" y="1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2" name="Google Shape;4362;p9"/>
            <p:cNvSpPr/>
            <p:nvPr/>
          </p:nvSpPr>
          <p:spPr>
            <a:xfrm>
              <a:off x="6885225" y="1570025"/>
              <a:ext cx="101325" cy="9300"/>
            </a:xfrm>
            <a:custGeom>
              <a:avLst/>
              <a:gdLst/>
              <a:ahLst/>
              <a:cxnLst/>
              <a:rect l="l" t="t" r="r" b="b"/>
              <a:pathLst>
                <a:path w="4053" h="372" extrusionOk="0">
                  <a:moveTo>
                    <a:pt x="1740" y="0"/>
                  </a:moveTo>
                  <a:cubicBezTo>
                    <a:pt x="1212" y="0"/>
                    <a:pt x="678" y="27"/>
                    <a:pt x="122" y="92"/>
                  </a:cubicBezTo>
                  <a:cubicBezTo>
                    <a:pt x="1" y="106"/>
                    <a:pt x="1" y="265"/>
                    <a:pt x="122" y="280"/>
                  </a:cubicBezTo>
                  <a:cubicBezTo>
                    <a:pt x="677" y="345"/>
                    <a:pt x="1211" y="372"/>
                    <a:pt x="1740" y="372"/>
                  </a:cubicBezTo>
                  <a:cubicBezTo>
                    <a:pt x="2479" y="372"/>
                    <a:pt x="3210" y="319"/>
                    <a:pt x="3982" y="239"/>
                  </a:cubicBezTo>
                  <a:cubicBezTo>
                    <a:pt x="4052" y="239"/>
                    <a:pt x="4052" y="133"/>
                    <a:pt x="3982" y="133"/>
                  </a:cubicBezTo>
                  <a:cubicBezTo>
                    <a:pt x="3210" y="53"/>
                    <a:pt x="2480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3" name="Google Shape;4363;p9"/>
            <p:cNvSpPr/>
            <p:nvPr/>
          </p:nvSpPr>
          <p:spPr>
            <a:xfrm>
              <a:off x="6751725" y="1831625"/>
              <a:ext cx="65825" cy="10825"/>
            </a:xfrm>
            <a:custGeom>
              <a:avLst/>
              <a:gdLst/>
              <a:ahLst/>
              <a:cxnLst/>
              <a:rect l="l" t="t" r="r" b="b"/>
              <a:pathLst>
                <a:path w="2633" h="433" extrusionOk="0">
                  <a:moveTo>
                    <a:pt x="1620" y="0"/>
                  </a:moveTo>
                  <a:cubicBezTo>
                    <a:pt x="1099" y="0"/>
                    <a:pt x="585" y="118"/>
                    <a:pt x="32" y="190"/>
                  </a:cubicBezTo>
                  <a:cubicBezTo>
                    <a:pt x="1" y="192"/>
                    <a:pt x="1" y="239"/>
                    <a:pt x="32" y="243"/>
                  </a:cubicBezTo>
                  <a:cubicBezTo>
                    <a:pt x="585" y="315"/>
                    <a:pt x="1099" y="433"/>
                    <a:pt x="1620" y="433"/>
                  </a:cubicBezTo>
                  <a:cubicBezTo>
                    <a:pt x="1935" y="433"/>
                    <a:pt x="2252" y="390"/>
                    <a:pt x="2581" y="269"/>
                  </a:cubicBezTo>
                  <a:cubicBezTo>
                    <a:pt x="2632" y="253"/>
                    <a:pt x="2632" y="180"/>
                    <a:pt x="2581" y="164"/>
                  </a:cubicBezTo>
                  <a:cubicBezTo>
                    <a:pt x="2252" y="43"/>
                    <a:pt x="1935" y="0"/>
                    <a:pt x="1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4" name="Google Shape;4364;p9"/>
            <p:cNvSpPr/>
            <p:nvPr/>
          </p:nvSpPr>
          <p:spPr>
            <a:xfrm>
              <a:off x="6886625" y="1582850"/>
              <a:ext cx="78350" cy="262850"/>
            </a:xfrm>
            <a:custGeom>
              <a:avLst/>
              <a:gdLst/>
              <a:ahLst/>
              <a:cxnLst/>
              <a:rect l="l" t="t" r="r" b="b"/>
              <a:pathLst>
                <a:path w="3134" h="10514" extrusionOk="0">
                  <a:moveTo>
                    <a:pt x="1633" y="1"/>
                  </a:moveTo>
                  <a:cubicBezTo>
                    <a:pt x="1622" y="1"/>
                    <a:pt x="1611" y="6"/>
                    <a:pt x="1605" y="17"/>
                  </a:cubicBezTo>
                  <a:cubicBezTo>
                    <a:pt x="1603" y="18"/>
                    <a:pt x="1603" y="20"/>
                    <a:pt x="1603" y="21"/>
                  </a:cubicBezTo>
                  <a:cubicBezTo>
                    <a:pt x="1573" y="11"/>
                    <a:pt x="1540" y="6"/>
                    <a:pt x="1508" y="6"/>
                  </a:cubicBezTo>
                  <a:cubicBezTo>
                    <a:pt x="1413" y="6"/>
                    <a:pt x="1318" y="51"/>
                    <a:pt x="1275" y="136"/>
                  </a:cubicBezTo>
                  <a:cubicBezTo>
                    <a:pt x="944" y="820"/>
                    <a:pt x="594" y="1496"/>
                    <a:pt x="263" y="2180"/>
                  </a:cubicBezTo>
                  <a:cubicBezTo>
                    <a:pt x="243" y="2216"/>
                    <a:pt x="272" y="2256"/>
                    <a:pt x="307" y="2256"/>
                  </a:cubicBezTo>
                  <a:cubicBezTo>
                    <a:pt x="315" y="2256"/>
                    <a:pt x="323" y="2254"/>
                    <a:pt x="332" y="2249"/>
                  </a:cubicBezTo>
                  <a:cubicBezTo>
                    <a:pt x="817" y="1975"/>
                    <a:pt x="1108" y="1485"/>
                    <a:pt x="1388" y="1002"/>
                  </a:cubicBezTo>
                  <a:lnTo>
                    <a:pt x="1388" y="1002"/>
                  </a:lnTo>
                  <a:cubicBezTo>
                    <a:pt x="1378" y="1273"/>
                    <a:pt x="1390" y="1549"/>
                    <a:pt x="1390" y="1824"/>
                  </a:cubicBezTo>
                  <a:cubicBezTo>
                    <a:pt x="1386" y="2861"/>
                    <a:pt x="1380" y="3899"/>
                    <a:pt x="1380" y="4936"/>
                  </a:cubicBezTo>
                  <a:cubicBezTo>
                    <a:pt x="1380" y="6462"/>
                    <a:pt x="1367" y="7946"/>
                    <a:pt x="1550" y="9451"/>
                  </a:cubicBezTo>
                  <a:cubicBezTo>
                    <a:pt x="1086" y="9011"/>
                    <a:pt x="609" y="8607"/>
                    <a:pt x="100" y="8201"/>
                  </a:cubicBezTo>
                  <a:cubicBezTo>
                    <a:pt x="90" y="8191"/>
                    <a:pt x="78" y="8186"/>
                    <a:pt x="66" y="8186"/>
                  </a:cubicBezTo>
                  <a:cubicBezTo>
                    <a:pt x="32" y="8186"/>
                    <a:pt x="1" y="8223"/>
                    <a:pt x="22" y="8261"/>
                  </a:cubicBezTo>
                  <a:cubicBezTo>
                    <a:pt x="387" y="8958"/>
                    <a:pt x="952" y="9444"/>
                    <a:pt x="1411" y="10059"/>
                  </a:cubicBezTo>
                  <a:cubicBezTo>
                    <a:pt x="1078" y="10059"/>
                    <a:pt x="743" y="10099"/>
                    <a:pt x="407" y="10218"/>
                  </a:cubicBezTo>
                  <a:cubicBezTo>
                    <a:pt x="340" y="10240"/>
                    <a:pt x="340" y="10335"/>
                    <a:pt x="407" y="10356"/>
                  </a:cubicBezTo>
                  <a:cubicBezTo>
                    <a:pt x="737" y="10473"/>
                    <a:pt x="1066" y="10514"/>
                    <a:pt x="1395" y="10514"/>
                  </a:cubicBezTo>
                  <a:cubicBezTo>
                    <a:pt x="1953" y="10514"/>
                    <a:pt x="2512" y="10396"/>
                    <a:pt x="3079" y="10333"/>
                  </a:cubicBezTo>
                  <a:cubicBezTo>
                    <a:pt x="3133" y="10327"/>
                    <a:pt x="3133" y="10249"/>
                    <a:pt x="3081" y="10241"/>
                  </a:cubicBezTo>
                  <a:cubicBezTo>
                    <a:pt x="2732" y="10202"/>
                    <a:pt x="2385" y="10143"/>
                    <a:pt x="2041" y="10103"/>
                  </a:cubicBezTo>
                  <a:cubicBezTo>
                    <a:pt x="2330" y="9565"/>
                    <a:pt x="2564" y="9123"/>
                    <a:pt x="2545" y="8478"/>
                  </a:cubicBezTo>
                  <a:cubicBezTo>
                    <a:pt x="2544" y="8438"/>
                    <a:pt x="2509" y="8411"/>
                    <a:pt x="2474" y="8411"/>
                  </a:cubicBezTo>
                  <a:cubicBezTo>
                    <a:pt x="2453" y="8411"/>
                    <a:pt x="2432" y="8421"/>
                    <a:pt x="2420" y="8445"/>
                  </a:cubicBezTo>
                  <a:cubicBezTo>
                    <a:pt x="2207" y="8837"/>
                    <a:pt x="1938" y="9186"/>
                    <a:pt x="1705" y="9564"/>
                  </a:cubicBezTo>
                  <a:cubicBezTo>
                    <a:pt x="1903" y="8020"/>
                    <a:pt x="1885" y="6501"/>
                    <a:pt x="1885" y="4936"/>
                  </a:cubicBezTo>
                  <a:cubicBezTo>
                    <a:pt x="1885" y="4026"/>
                    <a:pt x="1880" y="3115"/>
                    <a:pt x="1879" y="2205"/>
                  </a:cubicBezTo>
                  <a:cubicBezTo>
                    <a:pt x="1877" y="1823"/>
                    <a:pt x="1908" y="1419"/>
                    <a:pt x="1890" y="1027"/>
                  </a:cubicBezTo>
                  <a:lnTo>
                    <a:pt x="1890" y="1027"/>
                  </a:lnTo>
                  <a:cubicBezTo>
                    <a:pt x="2207" y="1334"/>
                    <a:pt x="2517" y="1649"/>
                    <a:pt x="2774" y="2003"/>
                  </a:cubicBezTo>
                  <a:cubicBezTo>
                    <a:pt x="2790" y="2028"/>
                    <a:pt x="2813" y="2038"/>
                    <a:pt x="2837" y="2038"/>
                  </a:cubicBezTo>
                  <a:cubicBezTo>
                    <a:pt x="2881" y="2038"/>
                    <a:pt x="2925" y="1999"/>
                    <a:pt x="2912" y="1944"/>
                  </a:cubicBezTo>
                  <a:cubicBezTo>
                    <a:pt x="2764" y="1176"/>
                    <a:pt x="2340" y="478"/>
                    <a:pt x="1678" y="58"/>
                  </a:cubicBezTo>
                  <a:cubicBezTo>
                    <a:pt x="1674" y="44"/>
                    <a:pt x="1669" y="30"/>
                    <a:pt x="1662" y="17"/>
                  </a:cubicBezTo>
                  <a:cubicBezTo>
                    <a:pt x="1655" y="6"/>
                    <a:pt x="1644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5" name="Google Shape;4365;p9"/>
            <p:cNvSpPr/>
            <p:nvPr/>
          </p:nvSpPr>
          <p:spPr>
            <a:xfrm>
              <a:off x="6520075" y="1451450"/>
              <a:ext cx="102375" cy="62250"/>
            </a:xfrm>
            <a:custGeom>
              <a:avLst/>
              <a:gdLst/>
              <a:ahLst/>
              <a:cxnLst/>
              <a:rect l="l" t="t" r="r" b="b"/>
              <a:pathLst>
                <a:path w="4095" h="2490" extrusionOk="0">
                  <a:moveTo>
                    <a:pt x="2479" y="0"/>
                  </a:moveTo>
                  <a:cubicBezTo>
                    <a:pt x="2478" y="0"/>
                    <a:pt x="2477" y="0"/>
                    <a:pt x="2476" y="0"/>
                  </a:cubicBezTo>
                  <a:lnTo>
                    <a:pt x="2421" y="0"/>
                  </a:lnTo>
                  <a:cubicBezTo>
                    <a:pt x="2364" y="0"/>
                    <a:pt x="2310" y="22"/>
                    <a:pt x="2269" y="64"/>
                  </a:cubicBezTo>
                  <a:cubicBezTo>
                    <a:pt x="2225" y="100"/>
                    <a:pt x="2200" y="156"/>
                    <a:pt x="2200" y="215"/>
                  </a:cubicBezTo>
                  <a:cubicBezTo>
                    <a:pt x="2200" y="218"/>
                    <a:pt x="2197" y="222"/>
                    <a:pt x="2197" y="225"/>
                  </a:cubicBezTo>
                  <a:cubicBezTo>
                    <a:pt x="2177" y="423"/>
                    <a:pt x="2161" y="619"/>
                    <a:pt x="2156" y="811"/>
                  </a:cubicBezTo>
                  <a:cubicBezTo>
                    <a:pt x="2055" y="1233"/>
                    <a:pt x="1784" y="1574"/>
                    <a:pt x="1267" y="1574"/>
                  </a:cubicBezTo>
                  <a:cubicBezTo>
                    <a:pt x="1260" y="1574"/>
                    <a:pt x="1253" y="1574"/>
                    <a:pt x="1245" y="1573"/>
                  </a:cubicBezTo>
                  <a:cubicBezTo>
                    <a:pt x="1091" y="1570"/>
                    <a:pt x="878" y="1498"/>
                    <a:pt x="922" y="1311"/>
                  </a:cubicBezTo>
                  <a:cubicBezTo>
                    <a:pt x="1009" y="941"/>
                    <a:pt x="1555" y="680"/>
                    <a:pt x="1913" y="680"/>
                  </a:cubicBezTo>
                  <a:cubicBezTo>
                    <a:pt x="1934" y="680"/>
                    <a:pt x="1954" y="681"/>
                    <a:pt x="1974" y="683"/>
                  </a:cubicBezTo>
                  <a:cubicBezTo>
                    <a:pt x="2021" y="683"/>
                    <a:pt x="2065" y="656"/>
                    <a:pt x="2090" y="615"/>
                  </a:cubicBezTo>
                  <a:cubicBezTo>
                    <a:pt x="2093" y="610"/>
                    <a:pt x="2095" y="604"/>
                    <a:pt x="2098" y="597"/>
                  </a:cubicBezTo>
                  <a:cubicBezTo>
                    <a:pt x="2100" y="592"/>
                    <a:pt x="2102" y="588"/>
                    <a:pt x="2103" y="584"/>
                  </a:cubicBezTo>
                  <a:cubicBezTo>
                    <a:pt x="2123" y="527"/>
                    <a:pt x="2090" y="463"/>
                    <a:pt x="2041" y="433"/>
                  </a:cubicBezTo>
                  <a:cubicBezTo>
                    <a:pt x="1940" y="371"/>
                    <a:pt x="1826" y="343"/>
                    <a:pt x="1708" y="343"/>
                  </a:cubicBezTo>
                  <a:cubicBezTo>
                    <a:pt x="954" y="343"/>
                    <a:pt x="1" y="1458"/>
                    <a:pt x="870" y="1888"/>
                  </a:cubicBezTo>
                  <a:cubicBezTo>
                    <a:pt x="1005" y="1956"/>
                    <a:pt x="1153" y="1985"/>
                    <a:pt x="1303" y="1985"/>
                  </a:cubicBezTo>
                  <a:cubicBezTo>
                    <a:pt x="1567" y="1985"/>
                    <a:pt x="1836" y="1894"/>
                    <a:pt x="2049" y="1754"/>
                  </a:cubicBezTo>
                  <a:cubicBezTo>
                    <a:pt x="2120" y="1706"/>
                    <a:pt x="2185" y="1652"/>
                    <a:pt x="2244" y="1590"/>
                  </a:cubicBezTo>
                  <a:cubicBezTo>
                    <a:pt x="2297" y="1775"/>
                    <a:pt x="2379" y="1951"/>
                    <a:pt x="2487" y="2110"/>
                  </a:cubicBezTo>
                  <a:cubicBezTo>
                    <a:pt x="2671" y="2382"/>
                    <a:pt x="2934" y="2490"/>
                    <a:pt x="3211" y="2490"/>
                  </a:cubicBezTo>
                  <a:cubicBezTo>
                    <a:pt x="3491" y="2490"/>
                    <a:pt x="3785" y="2380"/>
                    <a:pt x="4027" y="2218"/>
                  </a:cubicBezTo>
                  <a:cubicBezTo>
                    <a:pt x="4095" y="2179"/>
                    <a:pt x="4061" y="2081"/>
                    <a:pt x="3992" y="2081"/>
                  </a:cubicBezTo>
                  <a:cubicBezTo>
                    <a:pt x="3985" y="2081"/>
                    <a:pt x="3979" y="2082"/>
                    <a:pt x="3972" y="2084"/>
                  </a:cubicBezTo>
                  <a:cubicBezTo>
                    <a:pt x="3874" y="2102"/>
                    <a:pt x="3782" y="2111"/>
                    <a:pt x="3695" y="2111"/>
                  </a:cubicBezTo>
                  <a:cubicBezTo>
                    <a:pt x="3298" y="2111"/>
                    <a:pt x="3012" y="1916"/>
                    <a:pt x="2840" y="1488"/>
                  </a:cubicBezTo>
                  <a:cubicBezTo>
                    <a:pt x="2730" y="1219"/>
                    <a:pt x="2664" y="891"/>
                    <a:pt x="2646" y="579"/>
                  </a:cubicBezTo>
                  <a:cubicBezTo>
                    <a:pt x="2651" y="505"/>
                    <a:pt x="2653" y="433"/>
                    <a:pt x="2651" y="359"/>
                  </a:cubicBezTo>
                  <a:cubicBezTo>
                    <a:pt x="2679" y="320"/>
                    <a:pt x="2694" y="273"/>
                    <a:pt x="2692" y="225"/>
                  </a:cubicBezTo>
                  <a:cubicBezTo>
                    <a:pt x="2694" y="113"/>
                    <a:pt x="2623" y="0"/>
                    <a:pt x="2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6" name="Google Shape;4366;p9"/>
            <p:cNvSpPr/>
            <p:nvPr/>
          </p:nvSpPr>
          <p:spPr>
            <a:xfrm>
              <a:off x="6992725" y="1645225"/>
              <a:ext cx="94125" cy="98750"/>
            </a:xfrm>
            <a:custGeom>
              <a:avLst/>
              <a:gdLst/>
              <a:ahLst/>
              <a:cxnLst/>
              <a:rect l="l" t="t" r="r" b="b"/>
              <a:pathLst>
                <a:path w="3765" h="3950" extrusionOk="0">
                  <a:moveTo>
                    <a:pt x="994" y="663"/>
                  </a:moveTo>
                  <a:lnTo>
                    <a:pt x="994" y="663"/>
                  </a:lnTo>
                  <a:cubicBezTo>
                    <a:pt x="894" y="1157"/>
                    <a:pt x="686" y="1608"/>
                    <a:pt x="484" y="2062"/>
                  </a:cubicBezTo>
                  <a:cubicBezTo>
                    <a:pt x="502" y="1544"/>
                    <a:pt x="673" y="1025"/>
                    <a:pt x="994" y="663"/>
                  </a:cubicBezTo>
                  <a:close/>
                  <a:moveTo>
                    <a:pt x="1245" y="0"/>
                  </a:moveTo>
                  <a:cubicBezTo>
                    <a:pt x="1213" y="0"/>
                    <a:pt x="1181" y="8"/>
                    <a:pt x="1152" y="25"/>
                  </a:cubicBezTo>
                  <a:cubicBezTo>
                    <a:pt x="202" y="586"/>
                    <a:pt x="0" y="1747"/>
                    <a:pt x="203" y="2761"/>
                  </a:cubicBezTo>
                  <a:cubicBezTo>
                    <a:pt x="169" y="2864"/>
                    <a:pt x="135" y="2966"/>
                    <a:pt x="108" y="3073"/>
                  </a:cubicBezTo>
                  <a:cubicBezTo>
                    <a:pt x="98" y="3114"/>
                    <a:pt x="130" y="3147"/>
                    <a:pt x="165" y="3147"/>
                  </a:cubicBezTo>
                  <a:cubicBezTo>
                    <a:pt x="179" y="3147"/>
                    <a:pt x="193" y="3142"/>
                    <a:pt x="205" y="3130"/>
                  </a:cubicBezTo>
                  <a:cubicBezTo>
                    <a:pt x="230" y="3106"/>
                    <a:pt x="251" y="3076"/>
                    <a:pt x="274" y="3051"/>
                  </a:cubicBezTo>
                  <a:cubicBezTo>
                    <a:pt x="377" y="3389"/>
                    <a:pt x="559" y="3754"/>
                    <a:pt x="883" y="3899"/>
                  </a:cubicBezTo>
                  <a:cubicBezTo>
                    <a:pt x="959" y="3935"/>
                    <a:pt x="1030" y="3950"/>
                    <a:pt x="1097" y="3950"/>
                  </a:cubicBezTo>
                  <a:cubicBezTo>
                    <a:pt x="1317" y="3950"/>
                    <a:pt x="1489" y="3785"/>
                    <a:pt x="1659" y="3627"/>
                  </a:cubicBezTo>
                  <a:cubicBezTo>
                    <a:pt x="1903" y="3737"/>
                    <a:pt x="2110" y="3811"/>
                    <a:pt x="2370" y="3811"/>
                  </a:cubicBezTo>
                  <a:cubicBezTo>
                    <a:pt x="2457" y="3811"/>
                    <a:pt x="2549" y="3803"/>
                    <a:pt x="2651" y="3785"/>
                  </a:cubicBezTo>
                  <a:cubicBezTo>
                    <a:pt x="3114" y="3703"/>
                    <a:pt x="3489" y="3256"/>
                    <a:pt x="3727" y="2886"/>
                  </a:cubicBezTo>
                  <a:cubicBezTo>
                    <a:pt x="3764" y="2828"/>
                    <a:pt x="3714" y="2776"/>
                    <a:pt x="3660" y="2776"/>
                  </a:cubicBezTo>
                  <a:cubicBezTo>
                    <a:pt x="3642" y="2776"/>
                    <a:pt x="3624" y="2781"/>
                    <a:pt x="3609" y="2794"/>
                  </a:cubicBezTo>
                  <a:cubicBezTo>
                    <a:pt x="3253" y="3083"/>
                    <a:pt x="2891" y="3172"/>
                    <a:pt x="2453" y="3172"/>
                  </a:cubicBezTo>
                  <a:cubicBezTo>
                    <a:pt x="2434" y="3172"/>
                    <a:pt x="2414" y="3172"/>
                    <a:pt x="2393" y="3171"/>
                  </a:cubicBezTo>
                  <a:cubicBezTo>
                    <a:pt x="2182" y="3167"/>
                    <a:pt x="1956" y="3031"/>
                    <a:pt x="1745" y="3031"/>
                  </a:cubicBezTo>
                  <a:cubicBezTo>
                    <a:pt x="1688" y="3031"/>
                    <a:pt x="1633" y="3041"/>
                    <a:pt x="1578" y="3066"/>
                  </a:cubicBezTo>
                  <a:cubicBezTo>
                    <a:pt x="1349" y="3171"/>
                    <a:pt x="1244" y="3532"/>
                    <a:pt x="1068" y="3532"/>
                  </a:cubicBezTo>
                  <a:cubicBezTo>
                    <a:pt x="1000" y="3532"/>
                    <a:pt x="921" y="3478"/>
                    <a:pt x="820" y="3335"/>
                  </a:cubicBezTo>
                  <a:cubicBezTo>
                    <a:pt x="692" y="3155"/>
                    <a:pt x="609" y="2938"/>
                    <a:pt x="555" y="2710"/>
                  </a:cubicBezTo>
                  <a:cubicBezTo>
                    <a:pt x="1075" y="1990"/>
                    <a:pt x="1404" y="1039"/>
                    <a:pt x="1444" y="194"/>
                  </a:cubicBezTo>
                  <a:cubicBezTo>
                    <a:pt x="1449" y="80"/>
                    <a:pt x="1348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7" name="Google Shape;4367;p9"/>
            <p:cNvSpPr/>
            <p:nvPr/>
          </p:nvSpPr>
          <p:spPr>
            <a:xfrm>
              <a:off x="5643150" y="1997675"/>
              <a:ext cx="133725" cy="110000"/>
            </a:xfrm>
            <a:custGeom>
              <a:avLst/>
              <a:gdLst/>
              <a:ahLst/>
              <a:cxnLst/>
              <a:rect l="l" t="t" r="r" b="b"/>
              <a:pathLst>
                <a:path w="5349" h="4400" extrusionOk="0">
                  <a:moveTo>
                    <a:pt x="2502" y="1117"/>
                  </a:moveTo>
                  <a:cubicBezTo>
                    <a:pt x="2590" y="1332"/>
                    <a:pt x="2672" y="1549"/>
                    <a:pt x="2756" y="1765"/>
                  </a:cubicBezTo>
                  <a:cubicBezTo>
                    <a:pt x="2553" y="1785"/>
                    <a:pt x="2347" y="1814"/>
                    <a:pt x="2144" y="1852"/>
                  </a:cubicBezTo>
                  <a:cubicBezTo>
                    <a:pt x="2264" y="1608"/>
                    <a:pt x="2384" y="1363"/>
                    <a:pt x="2502" y="1117"/>
                  </a:cubicBezTo>
                  <a:close/>
                  <a:moveTo>
                    <a:pt x="2517" y="1"/>
                  </a:moveTo>
                  <a:cubicBezTo>
                    <a:pt x="2400" y="1"/>
                    <a:pt x="2284" y="54"/>
                    <a:pt x="2231" y="162"/>
                  </a:cubicBezTo>
                  <a:cubicBezTo>
                    <a:pt x="1929" y="786"/>
                    <a:pt x="1639" y="1416"/>
                    <a:pt x="1337" y="2039"/>
                  </a:cubicBezTo>
                  <a:cubicBezTo>
                    <a:pt x="909" y="2155"/>
                    <a:pt x="489" y="2293"/>
                    <a:pt x="85" y="2429"/>
                  </a:cubicBezTo>
                  <a:cubicBezTo>
                    <a:pt x="0" y="2459"/>
                    <a:pt x="29" y="2573"/>
                    <a:pt x="110" y="2573"/>
                  </a:cubicBezTo>
                  <a:cubicBezTo>
                    <a:pt x="115" y="2573"/>
                    <a:pt x="120" y="2573"/>
                    <a:pt x="125" y="2572"/>
                  </a:cubicBezTo>
                  <a:cubicBezTo>
                    <a:pt x="461" y="2518"/>
                    <a:pt x="805" y="2466"/>
                    <a:pt x="1153" y="2418"/>
                  </a:cubicBezTo>
                  <a:lnTo>
                    <a:pt x="1153" y="2418"/>
                  </a:lnTo>
                  <a:cubicBezTo>
                    <a:pt x="1148" y="2428"/>
                    <a:pt x="1143" y="2439"/>
                    <a:pt x="1137" y="2451"/>
                  </a:cubicBezTo>
                  <a:cubicBezTo>
                    <a:pt x="825" y="3068"/>
                    <a:pt x="399" y="3647"/>
                    <a:pt x="141" y="4286"/>
                  </a:cubicBezTo>
                  <a:cubicBezTo>
                    <a:pt x="118" y="4343"/>
                    <a:pt x="174" y="4399"/>
                    <a:pt x="228" y="4399"/>
                  </a:cubicBezTo>
                  <a:cubicBezTo>
                    <a:pt x="235" y="4399"/>
                    <a:pt x="242" y="4398"/>
                    <a:pt x="249" y="4396"/>
                  </a:cubicBezTo>
                  <a:cubicBezTo>
                    <a:pt x="871" y="4198"/>
                    <a:pt x="1255" y="3507"/>
                    <a:pt x="1560" y="2976"/>
                  </a:cubicBezTo>
                  <a:cubicBezTo>
                    <a:pt x="1681" y="2762"/>
                    <a:pt x="1791" y="2544"/>
                    <a:pt x="1903" y="2328"/>
                  </a:cubicBezTo>
                  <a:cubicBezTo>
                    <a:pt x="2249" y="2292"/>
                    <a:pt x="2598" y="2272"/>
                    <a:pt x="2946" y="2264"/>
                  </a:cubicBezTo>
                  <a:cubicBezTo>
                    <a:pt x="3196" y="2930"/>
                    <a:pt x="3445" y="3596"/>
                    <a:pt x="3773" y="4232"/>
                  </a:cubicBezTo>
                  <a:cubicBezTo>
                    <a:pt x="3788" y="4262"/>
                    <a:pt x="3812" y="4275"/>
                    <a:pt x="3837" y="4275"/>
                  </a:cubicBezTo>
                  <a:cubicBezTo>
                    <a:pt x="3880" y="4275"/>
                    <a:pt x="3924" y="4239"/>
                    <a:pt x="3929" y="4191"/>
                  </a:cubicBezTo>
                  <a:cubicBezTo>
                    <a:pt x="3988" y="3530"/>
                    <a:pt x="3885" y="2895"/>
                    <a:pt x="3698" y="2279"/>
                  </a:cubicBezTo>
                  <a:lnTo>
                    <a:pt x="3698" y="2279"/>
                  </a:lnTo>
                  <a:cubicBezTo>
                    <a:pt x="4188" y="2306"/>
                    <a:pt x="4672" y="2374"/>
                    <a:pt x="5138" y="2505"/>
                  </a:cubicBezTo>
                  <a:cubicBezTo>
                    <a:pt x="5151" y="2508"/>
                    <a:pt x="5163" y="2510"/>
                    <a:pt x="5174" y="2510"/>
                  </a:cubicBezTo>
                  <a:cubicBezTo>
                    <a:pt x="5293" y="2510"/>
                    <a:pt x="5348" y="2339"/>
                    <a:pt x="5236" y="2269"/>
                  </a:cubicBezTo>
                  <a:cubicBezTo>
                    <a:pt x="4692" y="1934"/>
                    <a:pt x="4113" y="1785"/>
                    <a:pt x="3520" y="1750"/>
                  </a:cubicBezTo>
                  <a:cubicBezTo>
                    <a:pt x="3315" y="1209"/>
                    <a:pt x="3061" y="681"/>
                    <a:pt x="2804" y="162"/>
                  </a:cubicBezTo>
                  <a:cubicBezTo>
                    <a:pt x="2750" y="55"/>
                    <a:pt x="2633" y="1"/>
                    <a:pt x="2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8" name="Google Shape;4368;p9"/>
            <p:cNvSpPr/>
            <p:nvPr/>
          </p:nvSpPr>
          <p:spPr>
            <a:xfrm>
              <a:off x="6545275" y="1992050"/>
              <a:ext cx="82150" cy="122525"/>
            </a:xfrm>
            <a:custGeom>
              <a:avLst/>
              <a:gdLst/>
              <a:ahLst/>
              <a:cxnLst/>
              <a:rect l="l" t="t" r="r" b="b"/>
              <a:pathLst>
                <a:path w="3286" h="4901" extrusionOk="0">
                  <a:moveTo>
                    <a:pt x="689" y="0"/>
                  </a:moveTo>
                  <a:cubicBezTo>
                    <a:pt x="474" y="0"/>
                    <a:pt x="351" y="201"/>
                    <a:pt x="388" y="397"/>
                  </a:cubicBezTo>
                  <a:cubicBezTo>
                    <a:pt x="624" y="1606"/>
                    <a:pt x="295" y="2976"/>
                    <a:pt x="828" y="4114"/>
                  </a:cubicBezTo>
                  <a:cubicBezTo>
                    <a:pt x="848" y="4158"/>
                    <a:pt x="882" y="4176"/>
                    <a:pt x="919" y="4176"/>
                  </a:cubicBezTo>
                  <a:cubicBezTo>
                    <a:pt x="982" y="4176"/>
                    <a:pt x="1051" y="4122"/>
                    <a:pt x="1056" y="4052"/>
                  </a:cubicBezTo>
                  <a:cubicBezTo>
                    <a:pt x="1135" y="2942"/>
                    <a:pt x="1156" y="1778"/>
                    <a:pt x="1038" y="661"/>
                  </a:cubicBezTo>
                  <a:lnTo>
                    <a:pt x="1038" y="661"/>
                  </a:lnTo>
                  <a:cubicBezTo>
                    <a:pt x="1459" y="717"/>
                    <a:pt x="1861" y="837"/>
                    <a:pt x="2196" y="1122"/>
                  </a:cubicBezTo>
                  <a:cubicBezTo>
                    <a:pt x="2888" y="1711"/>
                    <a:pt x="1993" y="2287"/>
                    <a:pt x="1469" y="2485"/>
                  </a:cubicBezTo>
                  <a:cubicBezTo>
                    <a:pt x="1203" y="2587"/>
                    <a:pt x="1277" y="2983"/>
                    <a:pt x="1513" y="2983"/>
                  </a:cubicBezTo>
                  <a:cubicBezTo>
                    <a:pt x="1541" y="2983"/>
                    <a:pt x="1571" y="2978"/>
                    <a:pt x="1602" y="2966"/>
                  </a:cubicBezTo>
                  <a:cubicBezTo>
                    <a:pt x="1801" y="2892"/>
                    <a:pt x="1992" y="2854"/>
                    <a:pt x="2155" y="2854"/>
                  </a:cubicBezTo>
                  <a:cubicBezTo>
                    <a:pt x="2593" y="2854"/>
                    <a:pt x="2823" y="3131"/>
                    <a:pt x="2442" y="3726"/>
                  </a:cubicBezTo>
                  <a:cubicBezTo>
                    <a:pt x="2048" y="4340"/>
                    <a:pt x="1134" y="4602"/>
                    <a:pt x="398" y="4602"/>
                  </a:cubicBezTo>
                  <a:cubicBezTo>
                    <a:pt x="291" y="4602"/>
                    <a:pt x="187" y="4596"/>
                    <a:pt x="90" y="4585"/>
                  </a:cubicBezTo>
                  <a:cubicBezTo>
                    <a:pt x="86" y="4585"/>
                    <a:pt x="83" y="4585"/>
                    <a:pt x="80" y="4585"/>
                  </a:cubicBezTo>
                  <a:cubicBezTo>
                    <a:pt x="4" y="4585"/>
                    <a:pt x="0" y="4703"/>
                    <a:pt x="70" y="4726"/>
                  </a:cubicBezTo>
                  <a:cubicBezTo>
                    <a:pt x="406" y="4837"/>
                    <a:pt x="769" y="4901"/>
                    <a:pt x="1124" y="4901"/>
                  </a:cubicBezTo>
                  <a:cubicBezTo>
                    <a:pt x="1962" y="4901"/>
                    <a:pt x="2759" y="4546"/>
                    <a:pt x="3067" y="3619"/>
                  </a:cubicBezTo>
                  <a:cubicBezTo>
                    <a:pt x="3285" y="2955"/>
                    <a:pt x="3029" y="2574"/>
                    <a:pt x="2601" y="2428"/>
                  </a:cubicBezTo>
                  <a:cubicBezTo>
                    <a:pt x="2924" y="2156"/>
                    <a:pt x="3131" y="1795"/>
                    <a:pt x="3059" y="1290"/>
                  </a:cubicBezTo>
                  <a:cubicBezTo>
                    <a:pt x="2918" y="294"/>
                    <a:pt x="1479" y="5"/>
                    <a:pt x="692" y="0"/>
                  </a:cubicBezTo>
                  <a:cubicBezTo>
                    <a:pt x="691" y="0"/>
                    <a:pt x="690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69" name="Google Shape;4369;p9"/>
            <p:cNvSpPr/>
            <p:nvPr/>
          </p:nvSpPr>
          <p:spPr>
            <a:xfrm>
              <a:off x="6100200" y="1037175"/>
              <a:ext cx="54775" cy="77875"/>
            </a:xfrm>
            <a:custGeom>
              <a:avLst/>
              <a:gdLst/>
              <a:ahLst/>
              <a:cxnLst/>
              <a:rect l="l" t="t" r="r" b="b"/>
              <a:pathLst>
                <a:path w="2191" h="3115" extrusionOk="0">
                  <a:moveTo>
                    <a:pt x="1529" y="0"/>
                  </a:moveTo>
                  <a:cubicBezTo>
                    <a:pt x="1403" y="0"/>
                    <a:pt x="1282" y="22"/>
                    <a:pt x="1201" y="59"/>
                  </a:cubicBezTo>
                  <a:cubicBezTo>
                    <a:pt x="765" y="254"/>
                    <a:pt x="507" y="708"/>
                    <a:pt x="357" y="1141"/>
                  </a:cubicBezTo>
                  <a:cubicBezTo>
                    <a:pt x="0" y="2157"/>
                    <a:pt x="573" y="3115"/>
                    <a:pt x="1515" y="3115"/>
                  </a:cubicBezTo>
                  <a:cubicBezTo>
                    <a:pt x="1701" y="3115"/>
                    <a:pt x="1900" y="3078"/>
                    <a:pt x="2110" y="2997"/>
                  </a:cubicBezTo>
                  <a:cubicBezTo>
                    <a:pt x="2176" y="2972"/>
                    <a:pt x="2191" y="2867"/>
                    <a:pt x="2110" y="2847"/>
                  </a:cubicBezTo>
                  <a:cubicBezTo>
                    <a:pt x="1731" y="2759"/>
                    <a:pt x="1216" y="2641"/>
                    <a:pt x="970" y="2306"/>
                  </a:cubicBezTo>
                  <a:cubicBezTo>
                    <a:pt x="757" y="2014"/>
                    <a:pt x="803" y="1616"/>
                    <a:pt x="899" y="1291"/>
                  </a:cubicBezTo>
                  <a:cubicBezTo>
                    <a:pt x="990" y="986"/>
                    <a:pt x="1183" y="672"/>
                    <a:pt x="1469" y="516"/>
                  </a:cubicBezTo>
                  <a:cubicBezTo>
                    <a:pt x="1501" y="499"/>
                    <a:pt x="1552" y="494"/>
                    <a:pt x="1611" y="494"/>
                  </a:cubicBezTo>
                  <a:cubicBezTo>
                    <a:pt x="1681" y="494"/>
                    <a:pt x="1762" y="501"/>
                    <a:pt x="1836" y="501"/>
                  </a:cubicBezTo>
                  <a:cubicBezTo>
                    <a:pt x="1945" y="501"/>
                    <a:pt x="2038" y="486"/>
                    <a:pt x="2053" y="413"/>
                  </a:cubicBezTo>
                  <a:cubicBezTo>
                    <a:pt x="2115" y="110"/>
                    <a:pt x="1810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0" name="Google Shape;4370;p9"/>
            <p:cNvSpPr/>
            <p:nvPr/>
          </p:nvSpPr>
          <p:spPr>
            <a:xfrm>
              <a:off x="5875800" y="2109725"/>
              <a:ext cx="460000" cy="200250"/>
            </a:xfrm>
            <a:custGeom>
              <a:avLst/>
              <a:gdLst/>
              <a:ahLst/>
              <a:cxnLst/>
              <a:rect l="l" t="t" r="r" b="b"/>
              <a:pathLst>
                <a:path w="18400" h="8010" extrusionOk="0">
                  <a:moveTo>
                    <a:pt x="14456" y="1745"/>
                  </a:moveTo>
                  <a:lnTo>
                    <a:pt x="14456" y="1745"/>
                  </a:lnTo>
                  <a:cubicBezTo>
                    <a:pt x="14457" y="1811"/>
                    <a:pt x="14454" y="1875"/>
                    <a:pt x="14454" y="1939"/>
                  </a:cubicBezTo>
                  <a:cubicBezTo>
                    <a:pt x="14095" y="2193"/>
                    <a:pt x="13739" y="2450"/>
                    <a:pt x="13448" y="2785"/>
                  </a:cubicBezTo>
                  <a:cubicBezTo>
                    <a:pt x="13418" y="2820"/>
                    <a:pt x="13444" y="2863"/>
                    <a:pt x="13484" y="2863"/>
                  </a:cubicBezTo>
                  <a:cubicBezTo>
                    <a:pt x="13487" y="2863"/>
                    <a:pt x="13490" y="2863"/>
                    <a:pt x="13493" y="2862"/>
                  </a:cubicBezTo>
                  <a:cubicBezTo>
                    <a:pt x="13840" y="2815"/>
                    <a:pt x="14139" y="2641"/>
                    <a:pt x="14433" y="2457"/>
                  </a:cubicBezTo>
                  <a:lnTo>
                    <a:pt x="14433" y="2457"/>
                  </a:lnTo>
                  <a:cubicBezTo>
                    <a:pt x="14328" y="3651"/>
                    <a:pt x="13855" y="4829"/>
                    <a:pt x="13214" y="5900"/>
                  </a:cubicBezTo>
                  <a:cubicBezTo>
                    <a:pt x="13160" y="5754"/>
                    <a:pt x="13128" y="5572"/>
                    <a:pt x="13084" y="5413"/>
                  </a:cubicBezTo>
                  <a:cubicBezTo>
                    <a:pt x="13009" y="5147"/>
                    <a:pt x="12902" y="4998"/>
                    <a:pt x="12768" y="4790"/>
                  </a:cubicBezTo>
                  <a:cubicBezTo>
                    <a:pt x="12755" y="4772"/>
                    <a:pt x="12738" y="4764"/>
                    <a:pt x="12720" y="4764"/>
                  </a:cubicBezTo>
                  <a:cubicBezTo>
                    <a:pt x="12687" y="4764"/>
                    <a:pt x="12656" y="4792"/>
                    <a:pt x="12664" y="4832"/>
                  </a:cubicBezTo>
                  <a:cubicBezTo>
                    <a:pt x="12681" y="4921"/>
                    <a:pt x="12617" y="5054"/>
                    <a:pt x="12631" y="5157"/>
                  </a:cubicBezTo>
                  <a:cubicBezTo>
                    <a:pt x="12671" y="5454"/>
                    <a:pt x="12731" y="5748"/>
                    <a:pt x="12810" y="6036"/>
                  </a:cubicBezTo>
                  <a:cubicBezTo>
                    <a:pt x="12830" y="6102"/>
                    <a:pt x="12851" y="6164"/>
                    <a:pt x="12874" y="6225"/>
                  </a:cubicBezTo>
                  <a:cubicBezTo>
                    <a:pt x="12333" y="5616"/>
                    <a:pt x="11783" y="5018"/>
                    <a:pt x="11194" y="4437"/>
                  </a:cubicBezTo>
                  <a:cubicBezTo>
                    <a:pt x="10679" y="3930"/>
                    <a:pt x="10164" y="3423"/>
                    <a:pt x="9651" y="2916"/>
                  </a:cubicBezTo>
                  <a:cubicBezTo>
                    <a:pt x="9273" y="2546"/>
                    <a:pt x="8913" y="2096"/>
                    <a:pt x="8479" y="1775"/>
                  </a:cubicBezTo>
                  <a:lnTo>
                    <a:pt x="8479" y="1775"/>
                  </a:lnTo>
                  <a:cubicBezTo>
                    <a:pt x="8744" y="1776"/>
                    <a:pt x="9008" y="1776"/>
                    <a:pt x="9272" y="1778"/>
                  </a:cubicBezTo>
                  <a:cubicBezTo>
                    <a:pt x="9534" y="1778"/>
                    <a:pt x="9796" y="1779"/>
                    <a:pt x="10058" y="1779"/>
                  </a:cubicBezTo>
                  <a:cubicBezTo>
                    <a:pt x="11527" y="1779"/>
                    <a:pt x="12991" y="1770"/>
                    <a:pt x="14456" y="1745"/>
                  </a:cubicBezTo>
                  <a:close/>
                  <a:moveTo>
                    <a:pt x="14152" y="0"/>
                  </a:moveTo>
                  <a:cubicBezTo>
                    <a:pt x="14117" y="0"/>
                    <a:pt x="14079" y="34"/>
                    <a:pt x="14095" y="70"/>
                  </a:cubicBezTo>
                  <a:cubicBezTo>
                    <a:pt x="14269" y="500"/>
                    <a:pt x="14382" y="951"/>
                    <a:pt x="14428" y="1412"/>
                  </a:cubicBezTo>
                  <a:cubicBezTo>
                    <a:pt x="13051" y="1390"/>
                    <a:pt x="11673" y="1381"/>
                    <a:pt x="10293" y="1381"/>
                  </a:cubicBezTo>
                  <a:cubicBezTo>
                    <a:pt x="9953" y="1381"/>
                    <a:pt x="9613" y="1382"/>
                    <a:pt x="9273" y="1382"/>
                  </a:cubicBezTo>
                  <a:cubicBezTo>
                    <a:pt x="8873" y="1382"/>
                    <a:pt x="8475" y="1384"/>
                    <a:pt x="8076" y="1386"/>
                  </a:cubicBezTo>
                  <a:cubicBezTo>
                    <a:pt x="8146" y="1307"/>
                    <a:pt x="8217" y="1228"/>
                    <a:pt x="8288" y="1148"/>
                  </a:cubicBezTo>
                  <a:cubicBezTo>
                    <a:pt x="8330" y="1102"/>
                    <a:pt x="8289" y="1040"/>
                    <a:pt x="8240" y="1040"/>
                  </a:cubicBezTo>
                  <a:cubicBezTo>
                    <a:pt x="8226" y="1040"/>
                    <a:pt x="8211" y="1046"/>
                    <a:pt x="8197" y="1058"/>
                  </a:cubicBezTo>
                  <a:cubicBezTo>
                    <a:pt x="8074" y="1168"/>
                    <a:pt x="7951" y="1277"/>
                    <a:pt x="7828" y="1386"/>
                  </a:cubicBezTo>
                  <a:cubicBezTo>
                    <a:pt x="6696" y="1389"/>
                    <a:pt x="5564" y="1391"/>
                    <a:pt x="4431" y="1397"/>
                  </a:cubicBezTo>
                  <a:cubicBezTo>
                    <a:pt x="4319" y="1398"/>
                    <a:pt x="4207" y="1398"/>
                    <a:pt x="4094" y="1398"/>
                  </a:cubicBezTo>
                  <a:cubicBezTo>
                    <a:pt x="3666" y="1398"/>
                    <a:pt x="3235" y="1394"/>
                    <a:pt x="2803" y="1394"/>
                  </a:cubicBezTo>
                  <a:cubicBezTo>
                    <a:pt x="1877" y="1394"/>
                    <a:pt x="948" y="1414"/>
                    <a:pt x="40" y="1540"/>
                  </a:cubicBezTo>
                  <a:cubicBezTo>
                    <a:pt x="0" y="1545"/>
                    <a:pt x="0" y="1614"/>
                    <a:pt x="40" y="1619"/>
                  </a:cubicBezTo>
                  <a:cubicBezTo>
                    <a:pt x="939" y="1743"/>
                    <a:pt x="1859" y="1764"/>
                    <a:pt x="2776" y="1764"/>
                  </a:cubicBezTo>
                  <a:cubicBezTo>
                    <a:pt x="3237" y="1764"/>
                    <a:pt x="3697" y="1759"/>
                    <a:pt x="4154" y="1759"/>
                  </a:cubicBezTo>
                  <a:cubicBezTo>
                    <a:pt x="4246" y="1759"/>
                    <a:pt x="4339" y="1759"/>
                    <a:pt x="4431" y="1760"/>
                  </a:cubicBezTo>
                  <a:cubicBezTo>
                    <a:pt x="5420" y="1766"/>
                    <a:pt x="6409" y="1768"/>
                    <a:pt x="7398" y="1771"/>
                  </a:cubicBezTo>
                  <a:cubicBezTo>
                    <a:pt x="6775" y="2324"/>
                    <a:pt x="6158" y="2882"/>
                    <a:pt x="5569" y="3479"/>
                  </a:cubicBezTo>
                  <a:cubicBezTo>
                    <a:pt x="4752" y="4307"/>
                    <a:pt x="3742" y="5114"/>
                    <a:pt x="3158" y="6130"/>
                  </a:cubicBezTo>
                  <a:cubicBezTo>
                    <a:pt x="3137" y="6160"/>
                    <a:pt x="3162" y="6194"/>
                    <a:pt x="3192" y="6194"/>
                  </a:cubicBezTo>
                  <a:cubicBezTo>
                    <a:pt x="3200" y="6194"/>
                    <a:pt x="3208" y="6192"/>
                    <a:pt x="3215" y="6187"/>
                  </a:cubicBezTo>
                  <a:cubicBezTo>
                    <a:pt x="4137" y="5656"/>
                    <a:pt x="4862" y="4765"/>
                    <a:pt x="5614" y="4024"/>
                  </a:cubicBezTo>
                  <a:cubicBezTo>
                    <a:pt x="5943" y="3699"/>
                    <a:pt x="6260" y="3366"/>
                    <a:pt x="6575" y="3031"/>
                  </a:cubicBezTo>
                  <a:cubicBezTo>
                    <a:pt x="6967" y="3471"/>
                    <a:pt x="7395" y="3800"/>
                    <a:pt x="7667" y="4358"/>
                  </a:cubicBezTo>
                  <a:cubicBezTo>
                    <a:pt x="7703" y="4429"/>
                    <a:pt x="7785" y="4468"/>
                    <a:pt x="7864" y="4468"/>
                  </a:cubicBezTo>
                  <a:cubicBezTo>
                    <a:pt x="7923" y="4468"/>
                    <a:pt x="7980" y="4447"/>
                    <a:pt x="8019" y="4402"/>
                  </a:cubicBezTo>
                  <a:cubicBezTo>
                    <a:pt x="8210" y="4179"/>
                    <a:pt x="9310" y="3308"/>
                    <a:pt x="8959" y="2957"/>
                  </a:cubicBezTo>
                  <a:cubicBezTo>
                    <a:pt x="8926" y="2924"/>
                    <a:pt x="8887" y="2909"/>
                    <a:pt x="8843" y="2909"/>
                  </a:cubicBezTo>
                  <a:cubicBezTo>
                    <a:pt x="8577" y="2909"/>
                    <a:pt x="8141" y="3466"/>
                    <a:pt x="7876" y="3837"/>
                  </a:cubicBezTo>
                  <a:cubicBezTo>
                    <a:pt x="7602" y="3402"/>
                    <a:pt x="7213" y="2929"/>
                    <a:pt x="6724" y="2875"/>
                  </a:cubicBezTo>
                  <a:cubicBezTo>
                    <a:pt x="7062" y="2511"/>
                    <a:pt x="7395" y="2142"/>
                    <a:pt x="7728" y="1771"/>
                  </a:cubicBezTo>
                  <a:lnTo>
                    <a:pt x="7946" y="1771"/>
                  </a:lnTo>
                  <a:cubicBezTo>
                    <a:pt x="8206" y="2260"/>
                    <a:pt x="8652" y="2619"/>
                    <a:pt x="9041" y="3015"/>
                  </a:cubicBezTo>
                  <a:lnTo>
                    <a:pt x="10561" y="4558"/>
                  </a:lnTo>
                  <a:cubicBezTo>
                    <a:pt x="11273" y="5280"/>
                    <a:pt x="12005" y="5956"/>
                    <a:pt x="12751" y="6622"/>
                  </a:cubicBezTo>
                  <a:cubicBezTo>
                    <a:pt x="12436" y="7075"/>
                    <a:pt x="12095" y="7509"/>
                    <a:pt x="11732" y="7924"/>
                  </a:cubicBezTo>
                  <a:cubicBezTo>
                    <a:pt x="11696" y="7960"/>
                    <a:pt x="11729" y="8010"/>
                    <a:pt x="11768" y="8010"/>
                  </a:cubicBezTo>
                  <a:cubicBezTo>
                    <a:pt x="11779" y="8010"/>
                    <a:pt x="11791" y="8006"/>
                    <a:pt x="11801" y="7995"/>
                  </a:cubicBezTo>
                  <a:cubicBezTo>
                    <a:pt x="12182" y="7675"/>
                    <a:pt x="12581" y="7270"/>
                    <a:pt x="12956" y="6806"/>
                  </a:cubicBezTo>
                  <a:cubicBezTo>
                    <a:pt x="13302" y="7111"/>
                    <a:pt x="13650" y="7418"/>
                    <a:pt x="14003" y="7724"/>
                  </a:cubicBezTo>
                  <a:cubicBezTo>
                    <a:pt x="14018" y="7739"/>
                    <a:pt x="14035" y="7746"/>
                    <a:pt x="14052" y="7746"/>
                  </a:cubicBezTo>
                  <a:cubicBezTo>
                    <a:pt x="14107" y="7746"/>
                    <a:pt x="14153" y="7674"/>
                    <a:pt x="14103" y="7623"/>
                  </a:cubicBezTo>
                  <a:cubicBezTo>
                    <a:pt x="13819" y="7296"/>
                    <a:pt x="13537" y="6973"/>
                    <a:pt x="13255" y="6653"/>
                  </a:cubicBezTo>
                  <a:lnTo>
                    <a:pt x="13255" y="6653"/>
                  </a:lnTo>
                  <a:cubicBezTo>
                    <a:pt x="13309" y="6673"/>
                    <a:pt x="13365" y="6684"/>
                    <a:pt x="13422" y="6691"/>
                  </a:cubicBezTo>
                  <a:cubicBezTo>
                    <a:pt x="13458" y="6694"/>
                    <a:pt x="13493" y="6695"/>
                    <a:pt x="13528" y="6695"/>
                  </a:cubicBezTo>
                  <a:cubicBezTo>
                    <a:pt x="14430" y="6695"/>
                    <a:pt x="15230" y="5715"/>
                    <a:pt x="15896" y="5256"/>
                  </a:cubicBezTo>
                  <a:cubicBezTo>
                    <a:pt x="15948" y="5219"/>
                    <a:pt x="15927" y="5128"/>
                    <a:pt x="15869" y="5128"/>
                  </a:cubicBezTo>
                  <a:cubicBezTo>
                    <a:pt x="15862" y="5128"/>
                    <a:pt x="15854" y="5129"/>
                    <a:pt x="15845" y="5132"/>
                  </a:cubicBezTo>
                  <a:cubicBezTo>
                    <a:pt x="15113" y="5420"/>
                    <a:pt x="14442" y="5830"/>
                    <a:pt x="13721" y="6130"/>
                  </a:cubicBezTo>
                  <a:cubicBezTo>
                    <a:pt x="13645" y="6162"/>
                    <a:pt x="13580" y="6176"/>
                    <a:pt x="13525" y="6176"/>
                  </a:cubicBezTo>
                  <a:cubicBezTo>
                    <a:pt x="13493" y="6176"/>
                    <a:pt x="13463" y="6171"/>
                    <a:pt x="13437" y="6163"/>
                  </a:cubicBezTo>
                  <a:cubicBezTo>
                    <a:pt x="14205" y="5055"/>
                    <a:pt x="14808" y="3730"/>
                    <a:pt x="14892" y="2467"/>
                  </a:cubicBezTo>
                  <a:cubicBezTo>
                    <a:pt x="14897" y="2462"/>
                    <a:pt x="14903" y="2457"/>
                    <a:pt x="14908" y="2452"/>
                  </a:cubicBezTo>
                  <a:cubicBezTo>
                    <a:pt x="15258" y="2867"/>
                    <a:pt x="15663" y="3205"/>
                    <a:pt x="16116" y="3535"/>
                  </a:cubicBezTo>
                  <a:cubicBezTo>
                    <a:pt x="16125" y="3542"/>
                    <a:pt x="16135" y="3545"/>
                    <a:pt x="16145" y="3545"/>
                  </a:cubicBezTo>
                  <a:cubicBezTo>
                    <a:pt x="16187" y="3545"/>
                    <a:pt x="16227" y="3491"/>
                    <a:pt x="16199" y="3451"/>
                  </a:cubicBezTo>
                  <a:cubicBezTo>
                    <a:pt x="15801" y="2882"/>
                    <a:pt x="15456" y="2304"/>
                    <a:pt x="14974" y="1798"/>
                  </a:cubicBezTo>
                  <a:cubicBezTo>
                    <a:pt x="14948" y="1773"/>
                    <a:pt x="14917" y="1753"/>
                    <a:pt x="14880" y="1743"/>
                  </a:cubicBezTo>
                  <a:lnTo>
                    <a:pt x="14880" y="1735"/>
                  </a:lnTo>
                  <a:cubicBezTo>
                    <a:pt x="16032" y="1714"/>
                    <a:pt x="17185" y="1684"/>
                    <a:pt x="18338" y="1633"/>
                  </a:cubicBezTo>
                  <a:cubicBezTo>
                    <a:pt x="18399" y="1620"/>
                    <a:pt x="18397" y="1535"/>
                    <a:pt x="18337" y="1524"/>
                  </a:cubicBezTo>
                  <a:cubicBezTo>
                    <a:pt x="17167" y="1473"/>
                    <a:pt x="15999" y="1442"/>
                    <a:pt x="14831" y="1420"/>
                  </a:cubicBezTo>
                  <a:cubicBezTo>
                    <a:pt x="14733" y="907"/>
                    <a:pt x="14511" y="426"/>
                    <a:pt x="14187" y="16"/>
                  </a:cubicBezTo>
                  <a:cubicBezTo>
                    <a:pt x="14177" y="5"/>
                    <a:pt x="14165" y="0"/>
                    <a:pt x="14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1" name="Google Shape;4371;p9"/>
            <p:cNvSpPr/>
            <p:nvPr/>
          </p:nvSpPr>
          <p:spPr>
            <a:xfrm>
              <a:off x="6296600" y="2193250"/>
              <a:ext cx="53750" cy="76100"/>
            </a:xfrm>
            <a:custGeom>
              <a:avLst/>
              <a:gdLst/>
              <a:ahLst/>
              <a:cxnLst/>
              <a:rect l="l" t="t" r="r" b="b"/>
              <a:pathLst>
                <a:path w="2150" h="3044" extrusionOk="0">
                  <a:moveTo>
                    <a:pt x="457" y="0"/>
                  </a:moveTo>
                  <a:cubicBezTo>
                    <a:pt x="446" y="0"/>
                    <a:pt x="436" y="4"/>
                    <a:pt x="427" y="15"/>
                  </a:cubicBezTo>
                  <a:cubicBezTo>
                    <a:pt x="76" y="417"/>
                    <a:pt x="1" y="1071"/>
                    <a:pt x="453" y="1422"/>
                  </a:cubicBezTo>
                  <a:cubicBezTo>
                    <a:pt x="681" y="1598"/>
                    <a:pt x="970" y="1660"/>
                    <a:pt x="1249" y="1682"/>
                  </a:cubicBezTo>
                  <a:cubicBezTo>
                    <a:pt x="1250" y="1682"/>
                    <a:pt x="1251" y="1683"/>
                    <a:pt x="1251" y="1683"/>
                  </a:cubicBezTo>
                  <a:cubicBezTo>
                    <a:pt x="1252" y="1683"/>
                    <a:pt x="1253" y="1682"/>
                    <a:pt x="1254" y="1682"/>
                  </a:cubicBezTo>
                  <a:cubicBezTo>
                    <a:pt x="1278" y="2139"/>
                    <a:pt x="1382" y="2605"/>
                    <a:pt x="1464" y="3012"/>
                  </a:cubicBezTo>
                  <a:cubicBezTo>
                    <a:pt x="1468" y="3033"/>
                    <a:pt x="1488" y="3044"/>
                    <a:pt x="1507" y="3044"/>
                  </a:cubicBezTo>
                  <a:cubicBezTo>
                    <a:pt x="1527" y="3044"/>
                    <a:pt x="1547" y="3033"/>
                    <a:pt x="1551" y="3012"/>
                  </a:cubicBezTo>
                  <a:cubicBezTo>
                    <a:pt x="1577" y="2873"/>
                    <a:pt x="1669" y="2239"/>
                    <a:pt x="1715" y="1642"/>
                  </a:cubicBezTo>
                  <a:cubicBezTo>
                    <a:pt x="1853" y="1600"/>
                    <a:pt x="1979" y="1527"/>
                    <a:pt x="2117" y="1421"/>
                  </a:cubicBezTo>
                  <a:cubicBezTo>
                    <a:pt x="2149" y="1394"/>
                    <a:pt x="2130" y="1335"/>
                    <a:pt x="2092" y="1329"/>
                  </a:cubicBezTo>
                  <a:cubicBezTo>
                    <a:pt x="1962" y="1301"/>
                    <a:pt x="1851" y="1276"/>
                    <a:pt x="1736" y="1263"/>
                  </a:cubicBezTo>
                  <a:cubicBezTo>
                    <a:pt x="1751" y="832"/>
                    <a:pt x="1723" y="489"/>
                    <a:pt x="1602" y="479"/>
                  </a:cubicBezTo>
                  <a:lnTo>
                    <a:pt x="1561" y="476"/>
                  </a:lnTo>
                  <a:cubicBezTo>
                    <a:pt x="1508" y="476"/>
                    <a:pt x="1461" y="502"/>
                    <a:pt x="1436" y="546"/>
                  </a:cubicBezTo>
                  <a:cubicBezTo>
                    <a:pt x="1329" y="765"/>
                    <a:pt x="1278" y="1002"/>
                    <a:pt x="1257" y="1247"/>
                  </a:cubicBezTo>
                  <a:cubicBezTo>
                    <a:pt x="1108" y="1242"/>
                    <a:pt x="959" y="1217"/>
                    <a:pt x="814" y="1175"/>
                  </a:cubicBezTo>
                  <a:cubicBezTo>
                    <a:pt x="253" y="1004"/>
                    <a:pt x="404" y="492"/>
                    <a:pt x="504" y="59"/>
                  </a:cubicBezTo>
                  <a:cubicBezTo>
                    <a:pt x="511" y="30"/>
                    <a:pt x="484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2" name="Google Shape;4372;p9"/>
            <p:cNvSpPr/>
            <p:nvPr/>
          </p:nvSpPr>
          <p:spPr>
            <a:xfrm>
              <a:off x="6364400" y="2184150"/>
              <a:ext cx="50025" cy="89525"/>
            </a:xfrm>
            <a:custGeom>
              <a:avLst/>
              <a:gdLst/>
              <a:ahLst/>
              <a:cxnLst/>
              <a:rect l="l" t="t" r="r" b="b"/>
              <a:pathLst>
                <a:path w="2001" h="3581" extrusionOk="0">
                  <a:moveTo>
                    <a:pt x="1012" y="1"/>
                  </a:moveTo>
                  <a:cubicBezTo>
                    <a:pt x="815" y="1"/>
                    <a:pt x="624" y="65"/>
                    <a:pt x="456" y="228"/>
                  </a:cubicBezTo>
                  <a:cubicBezTo>
                    <a:pt x="43" y="628"/>
                    <a:pt x="56" y="1409"/>
                    <a:pt x="12" y="1936"/>
                  </a:cubicBezTo>
                  <a:cubicBezTo>
                    <a:pt x="0" y="2068"/>
                    <a:pt x="114" y="2140"/>
                    <a:pt x="227" y="2140"/>
                  </a:cubicBezTo>
                  <a:cubicBezTo>
                    <a:pt x="263" y="2140"/>
                    <a:pt x="298" y="2133"/>
                    <a:pt x="330" y="2118"/>
                  </a:cubicBezTo>
                  <a:cubicBezTo>
                    <a:pt x="506" y="2035"/>
                    <a:pt x="672" y="1990"/>
                    <a:pt x="809" y="1990"/>
                  </a:cubicBezTo>
                  <a:cubicBezTo>
                    <a:pt x="1094" y="1990"/>
                    <a:pt x="1260" y="2182"/>
                    <a:pt x="1155" y="2630"/>
                  </a:cubicBezTo>
                  <a:cubicBezTo>
                    <a:pt x="1114" y="2803"/>
                    <a:pt x="1029" y="3005"/>
                    <a:pt x="868" y="3102"/>
                  </a:cubicBezTo>
                  <a:cubicBezTo>
                    <a:pt x="860" y="3107"/>
                    <a:pt x="850" y="3109"/>
                    <a:pt x="837" y="3109"/>
                  </a:cubicBezTo>
                  <a:cubicBezTo>
                    <a:pt x="719" y="3109"/>
                    <a:pt x="421" y="2901"/>
                    <a:pt x="356" y="2849"/>
                  </a:cubicBezTo>
                  <a:cubicBezTo>
                    <a:pt x="344" y="2840"/>
                    <a:pt x="329" y="2836"/>
                    <a:pt x="315" y="2836"/>
                  </a:cubicBezTo>
                  <a:cubicBezTo>
                    <a:pt x="286" y="2836"/>
                    <a:pt x="259" y="2853"/>
                    <a:pt x="261" y="2889"/>
                  </a:cubicBezTo>
                  <a:cubicBezTo>
                    <a:pt x="277" y="3113"/>
                    <a:pt x="248" y="3263"/>
                    <a:pt x="435" y="3430"/>
                  </a:cubicBezTo>
                  <a:cubicBezTo>
                    <a:pt x="539" y="3521"/>
                    <a:pt x="680" y="3580"/>
                    <a:pt x="821" y="3580"/>
                  </a:cubicBezTo>
                  <a:cubicBezTo>
                    <a:pt x="860" y="3580"/>
                    <a:pt x="899" y="3576"/>
                    <a:pt x="937" y="3566"/>
                  </a:cubicBezTo>
                  <a:cubicBezTo>
                    <a:pt x="1286" y="3476"/>
                    <a:pt x="1477" y="3123"/>
                    <a:pt x="1572" y="2802"/>
                  </a:cubicBezTo>
                  <a:cubicBezTo>
                    <a:pt x="1677" y="2447"/>
                    <a:pt x="1650" y="2050"/>
                    <a:pt x="1417" y="1755"/>
                  </a:cubicBezTo>
                  <a:cubicBezTo>
                    <a:pt x="1286" y="1589"/>
                    <a:pt x="1104" y="1530"/>
                    <a:pt x="911" y="1530"/>
                  </a:cubicBezTo>
                  <a:cubicBezTo>
                    <a:pt x="761" y="1530"/>
                    <a:pt x="604" y="1566"/>
                    <a:pt x="458" y="1614"/>
                  </a:cubicBezTo>
                  <a:cubicBezTo>
                    <a:pt x="484" y="1304"/>
                    <a:pt x="522" y="996"/>
                    <a:pt x="620" y="699"/>
                  </a:cubicBezTo>
                  <a:cubicBezTo>
                    <a:pt x="718" y="402"/>
                    <a:pt x="940" y="312"/>
                    <a:pt x="1192" y="312"/>
                  </a:cubicBezTo>
                  <a:cubicBezTo>
                    <a:pt x="1437" y="312"/>
                    <a:pt x="1709" y="397"/>
                    <a:pt x="1923" y="459"/>
                  </a:cubicBezTo>
                  <a:cubicBezTo>
                    <a:pt x="1928" y="461"/>
                    <a:pt x="1932" y="461"/>
                    <a:pt x="1937" y="461"/>
                  </a:cubicBezTo>
                  <a:cubicBezTo>
                    <a:pt x="1983" y="461"/>
                    <a:pt x="2001" y="398"/>
                    <a:pt x="1962" y="371"/>
                  </a:cubicBezTo>
                  <a:cubicBezTo>
                    <a:pt x="1687" y="180"/>
                    <a:pt x="1342" y="1"/>
                    <a:pt x="1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3" name="Google Shape;4373;p9"/>
            <p:cNvSpPr/>
            <p:nvPr/>
          </p:nvSpPr>
          <p:spPr>
            <a:xfrm>
              <a:off x="6415500" y="2165400"/>
              <a:ext cx="34350" cy="25750"/>
            </a:xfrm>
            <a:custGeom>
              <a:avLst/>
              <a:gdLst/>
              <a:ahLst/>
              <a:cxnLst/>
              <a:rect l="l" t="t" r="r" b="b"/>
              <a:pathLst>
                <a:path w="1374" h="1030" extrusionOk="0">
                  <a:moveTo>
                    <a:pt x="881" y="412"/>
                  </a:moveTo>
                  <a:cubicBezTo>
                    <a:pt x="824" y="556"/>
                    <a:pt x="725" y="642"/>
                    <a:pt x="559" y="694"/>
                  </a:cubicBezTo>
                  <a:cubicBezTo>
                    <a:pt x="540" y="668"/>
                    <a:pt x="518" y="642"/>
                    <a:pt x="494" y="612"/>
                  </a:cubicBezTo>
                  <a:cubicBezTo>
                    <a:pt x="489" y="606"/>
                    <a:pt x="476" y="583"/>
                    <a:pt x="466" y="566"/>
                  </a:cubicBezTo>
                  <a:cubicBezTo>
                    <a:pt x="497" y="543"/>
                    <a:pt x="532" y="524"/>
                    <a:pt x="568" y="507"/>
                  </a:cubicBezTo>
                  <a:cubicBezTo>
                    <a:pt x="640" y="476"/>
                    <a:pt x="714" y="450"/>
                    <a:pt x="791" y="432"/>
                  </a:cubicBezTo>
                  <a:cubicBezTo>
                    <a:pt x="817" y="425"/>
                    <a:pt x="850" y="419"/>
                    <a:pt x="881" y="412"/>
                  </a:cubicBezTo>
                  <a:close/>
                  <a:moveTo>
                    <a:pt x="1009" y="0"/>
                  </a:moveTo>
                  <a:cubicBezTo>
                    <a:pt x="929" y="0"/>
                    <a:pt x="842" y="12"/>
                    <a:pt x="758" y="27"/>
                  </a:cubicBezTo>
                  <a:cubicBezTo>
                    <a:pt x="518" y="69"/>
                    <a:pt x="199" y="161"/>
                    <a:pt x="74" y="392"/>
                  </a:cubicBezTo>
                  <a:cubicBezTo>
                    <a:pt x="0" y="532"/>
                    <a:pt x="25" y="704"/>
                    <a:pt x="135" y="817"/>
                  </a:cubicBezTo>
                  <a:cubicBezTo>
                    <a:pt x="299" y="985"/>
                    <a:pt x="520" y="976"/>
                    <a:pt x="733" y="1027"/>
                  </a:cubicBezTo>
                  <a:cubicBezTo>
                    <a:pt x="739" y="1029"/>
                    <a:pt x="744" y="1029"/>
                    <a:pt x="749" y="1029"/>
                  </a:cubicBezTo>
                  <a:cubicBezTo>
                    <a:pt x="803" y="1029"/>
                    <a:pt x="829" y="955"/>
                    <a:pt x="779" y="922"/>
                  </a:cubicBezTo>
                  <a:cubicBezTo>
                    <a:pt x="850" y="922"/>
                    <a:pt x="925" y="911"/>
                    <a:pt x="983" y="878"/>
                  </a:cubicBezTo>
                  <a:cubicBezTo>
                    <a:pt x="1168" y="771"/>
                    <a:pt x="1244" y="581"/>
                    <a:pt x="1294" y="383"/>
                  </a:cubicBezTo>
                  <a:cubicBezTo>
                    <a:pt x="1374" y="78"/>
                    <a:pt x="1215" y="0"/>
                    <a:pt x="10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4" name="Google Shape;4374;p9"/>
            <p:cNvSpPr/>
            <p:nvPr/>
          </p:nvSpPr>
          <p:spPr>
            <a:xfrm>
              <a:off x="6858475" y="1163000"/>
              <a:ext cx="283550" cy="240100"/>
            </a:xfrm>
            <a:custGeom>
              <a:avLst/>
              <a:gdLst/>
              <a:ahLst/>
              <a:cxnLst/>
              <a:rect l="l" t="t" r="r" b="b"/>
              <a:pathLst>
                <a:path w="11342" h="9604" extrusionOk="0">
                  <a:moveTo>
                    <a:pt x="4205" y="1156"/>
                  </a:moveTo>
                  <a:cubicBezTo>
                    <a:pt x="4340" y="1423"/>
                    <a:pt x="4397" y="1738"/>
                    <a:pt x="4392" y="2032"/>
                  </a:cubicBezTo>
                  <a:cubicBezTo>
                    <a:pt x="4389" y="2176"/>
                    <a:pt x="4360" y="2321"/>
                    <a:pt x="4305" y="2455"/>
                  </a:cubicBezTo>
                  <a:cubicBezTo>
                    <a:pt x="4228" y="2063"/>
                    <a:pt x="4077" y="1650"/>
                    <a:pt x="3840" y="1356"/>
                  </a:cubicBezTo>
                  <a:cubicBezTo>
                    <a:pt x="3958" y="1282"/>
                    <a:pt x="4079" y="1217"/>
                    <a:pt x="4205" y="1156"/>
                  </a:cubicBezTo>
                  <a:close/>
                  <a:moveTo>
                    <a:pt x="3625" y="1497"/>
                  </a:moveTo>
                  <a:cubicBezTo>
                    <a:pt x="3708" y="1694"/>
                    <a:pt x="3812" y="1888"/>
                    <a:pt x="3890" y="2080"/>
                  </a:cubicBezTo>
                  <a:cubicBezTo>
                    <a:pt x="3977" y="2293"/>
                    <a:pt x="4071" y="2506"/>
                    <a:pt x="4169" y="2718"/>
                  </a:cubicBezTo>
                  <a:cubicBezTo>
                    <a:pt x="4056" y="2885"/>
                    <a:pt x="3920" y="3034"/>
                    <a:pt x="3762" y="3161"/>
                  </a:cubicBezTo>
                  <a:cubicBezTo>
                    <a:pt x="3697" y="2975"/>
                    <a:pt x="3620" y="2793"/>
                    <a:pt x="3554" y="2606"/>
                  </a:cubicBezTo>
                  <a:cubicBezTo>
                    <a:pt x="3456" y="2331"/>
                    <a:pt x="3377" y="2050"/>
                    <a:pt x="3274" y="1776"/>
                  </a:cubicBezTo>
                  <a:cubicBezTo>
                    <a:pt x="3385" y="1676"/>
                    <a:pt x="3502" y="1583"/>
                    <a:pt x="3625" y="1497"/>
                  </a:cubicBezTo>
                  <a:close/>
                  <a:moveTo>
                    <a:pt x="3065" y="1984"/>
                  </a:moveTo>
                  <a:cubicBezTo>
                    <a:pt x="3134" y="2267"/>
                    <a:pt x="3224" y="2542"/>
                    <a:pt x="3320" y="2816"/>
                  </a:cubicBezTo>
                  <a:cubicBezTo>
                    <a:pt x="3380" y="2995"/>
                    <a:pt x="3446" y="3167"/>
                    <a:pt x="3533" y="3326"/>
                  </a:cubicBezTo>
                  <a:cubicBezTo>
                    <a:pt x="3482" y="3361"/>
                    <a:pt x="3431" y="3392"/>
                    <a:pt x="3379" y="3421"/>
                  </a:cubicBezTo>
                  <a:cubicBezTo>
                    <a:pt x="3331" y="3449"/>
                    <a:pt x="3279" y="3472"/>
                    <a:pt x="3229" y="3495"/>
                  </a:cubicBezTo>
                  <a:cubicBezTo>
                    <a:pt x="3139" y="3310"/>
                    <a:pt x="3021" y="3143"/>
                    <a:pt x="2946" y="2947"/>
                  </a:cubicBezTo>
                  <a:cubicBezTo>
                    <a:pt x="2875" y="2765"/>
                    <a:pt x="2829" y="2586"/>
                    <a:pt x="2734" y="2426"/>
                  </a:cubicBezTo>
                  <a:cubicBezTo>
                    <a:pt x="2770" y="2365"/>
                    <a:pt x="2808" y="2306"/>
                    <a:pt x="2850" y="2245"/>
                  </a:cubicBezTo>
                  <a:cubicBezTo>
                    <a:pt x="2916" y="2155"/>
                    <a:pt x="2988" y="2068"/>
                    <a:pt x="3065" y="1984"/>
                  </a:cubicBezTo>
                  <a:close/>
                  <a:moveTo>
                    <a:pt x="2885" y="450"/>
                  </a:moveTo>
                  <a:cubicBezTo>
                    <a:pt x="3176" y="450"/>
                    <a:pt x="3460" y="509"/>
                    <a:pt x="3713" y="639"/>
                  </a:cubicBezTo>
                  <a:cubicBezTo>
                    <a:pt x="3779" y="672"/>
                    <a:pt x="3840" y="713"/>
                    <a:pt x="3897" y="761"/>
                  </a:cubicBezTo>
                  <a:cubicBezTo>
                    <a:pt x="2875" y="1320"/>
                    <a:pt x="1968" y="2324"/>
                    <a:pt x="1782" y="3430"/>
                  </a:cubicBezTo>
                  <a:cubicBezTo>
                    <a:pt x="1745" y="3513"/>
                    <a:pt x="1712" y="3600"/>
                    <a:pt x="1684" y="3687"/>
                  </a:cubicBezTo>
                  <a:cubicBezTo>
                    <a:pt x="1581" y="3663"/>
                    <a:pt x="1481" y="3628"/>
                    <a:pt x="1385" y="3585"/>
                  </a:cubicBezTo>
                  <a:cubicBezTo>
                    <a:pt x="1125" y="3341"/>
                    <a:pt x="888" y="3077"/>
                    <a:pt x="736" y="2795"/>
                  </a:cubicBezTo>
                  <a:cubicBezTo>
                    <a:pt x="700" y="2647"/>
                    <a:pt x="682" y="2496"/>
                    <a:pt x="687" y="2344"/>
                  </a:cubicBezTo>
                  <a:cubicBezTo>
                    <a:pt x="687" y="2333"/>
                    <a:pt x="678" y="2327"/>
                    <a:pt x="669" y="2327"/>
                  </a:cubicBezTo>
                  <a:cubicBezTo>
                    <a:pt x="661" y="2327"/>
                    <a:pt x="654" y="2331"/>
                    <a:pt x="652" y="2339"/>
                  </a:cubicBezTo>
                  <a:cubicBezTo>
                    <a:pt x="639" y="2403"/>
                    <a:pt x="628" y="2467"/>
                    <a:pt x="619" y="2531"/>
                  </a:cubicBezTo>
                  <a:cubicBezTo>
                    <a:pt x="493" y="2139"/>
                    <a:pt x="555" y="1719"/>
                    <a:pt x="957" y="1287"/>
                  </a:cubicBezTo>
                  <a:cubicBezTo>
                    <a:pt x="1413" y="800"/>
                    <a:pt x="2171" y="450"/>
                    <a:pt x="2885" y="450"/>
                  </a:cubicBezTo>
                  <a:close/>
                  <a:moveTo>
                    <a:pt x="2580" y="2747"/>
                  </a:moveTo>
                  <a:cubicBezTo>
                    <a:pt x="2635" y="3080"/>
                    <a:pt x="2760" y="3464"/>
                    <a:pt x="3003" y="3590"/>
                  </a:cubicBezTo>
                  <a:cubicBezTo>
                    <a:pt x="2788" y="3669"/>
                    <a:pt x="2563" y="3718"/>
                    <a:pt x="2335" y="3738"/>
                  </a:cubicBezTo>
                  <a:cubicBezTo>
                    <a:pt x="2368" y="3405"/>
                    <a:pt x="2432" y="3082"/>
                    <a:pt x="2565" y="2764"/>
                  </a:cubicBezTo>
                  <a:lnTo>
                    <a:pt x="2580" y="2747"/>
                  </a:lnTo>
                  <a:close/>
                  <a:moveTo>
                    <a:pt x="6373" y="662"/>
                  </a:moveTo>
                  <a:cubicBezTo>
                    <a:pt x="7954" y="662"/>
                    <a:pt x="9523" y="1426"/>
                    <a:pt x="10129" y="2979"/>
                  </a:cubicBezTo>
                  <a:cubicBezTo>
                    <a:pt x="11218" y="5762"/>
                    <a:pt x="9069" y="9071"/>
                    <a:pt x="6090" y="9161"/>
                  </a:cubicBezTo>
                  <a:cubicBezTo>
                    <a:pt x="6056" y="9162"/>
                    <a:pt x="6022" y="9163"/>
                    <a:pt x="5989" y="9163"/>
                  </a:cubicBezTo>
                  <a:cubicBezTo>
                    <a:pt x="3676" y="9163"/>
                    <a:pt x="1737" y="6800"/>
                    <a:pt x="1874" y="4591"/>
                  </a:cubicBezTo>
                  <a:lnTo>
                    <a:pt x="1874" y="4591"/>
                  </a:lnTo>
                  <a:cubicBezTo>
                    <a:pt x="1932" y="4763"/>
                    <a:pt x="2009" y="4931"/>
                    <a:pt x="2102" y="5086"/>
                  </a:cubicBezTo>
                  <a:cubicBezTo>
                    <a:pt x="2123" y="5120"/>
                    <a:pt x="2154" y="5135"/>
                    <a:pt x="2186" y="5135"/>
                  </a:cubicBezTo>
                  <a:cubicBezTo>
                    <a:pt x="2236" y="5135"/>
                    <a:pt x="2286" y="5097"/>
                    <a:pt x="2288" y="5037"/>
                  </a:cubicBezTo>
                  <a:cubicBezTo>
                    <a:pt x="2296" y="4714"/>
                    <a:pt x="2296" y="4401"/>
                    <a:pt x="2309" y="4097"/>
                  </a:cubicBezTo>
                  <a:cubicBezTo>
                    <a:pt x="2621" y="4096"/>
                    <a:pt x="2929" y="4043"/>
                    <a:pt x="3223" y="3941"/>
                  </a:cubicBezTo>
                  <a:cubicBezTo>
                    <a:pt x="3423" y="3871"/>
                    <a:pt x="3612" y="3774"/>
                    <a:pt x="3787" y="3654"/>
                  </a:cubicBezTo>
                  <a:cubicBezTo>
                    <a:pt x="3797" y="3664"/>
                    <a:pt x="3805" y="3676"/>
                    <a:pt x="3817" y="3686"/>
                  </a:cubicBezTo>
                  <a:cubicBezTo>
                    <a:pt x="3825" y="3693"/>
                    <a:pt x="3836" y="3696"/>
                    <a:pt x="3847" y="3696"/>
                  </a:cubicBezTo>
                  <a:cubicBezTo>
                    <a:pt x="3869" y="3696"/>
                    <a:pt x="3890" y="3682"/>
                    <a:pt x="3887" y="3656"/>
                  </a:cubicBezTo>
                  <a:cubicBezTo>
                    <a:pt x="3885" y="3635"/>
                    <a:pt x="3879" y="3615"/>
                    <a:pt x="3876" y="3594"/>
                  </a:cubicBezTo>
                  <a:cubicBezTo>
                    <a:pt x="4699" y="2983"/>
                    <a:pt x="5106" y="1902"/>
                    <a:pt x="4620" y="985"/>
                  </a:cubicBezTo>
                  <a:cubicBezTo>
                    <a:pt x="4807" y="915"/>
                    <a:pt x="4999" y="856"/>
                    <a:pt x="5193" y="807"/>
                  </a:cubicBezTo>
                  <a:cubicBezTo>
                    <a:pt x="5577" y="710"/>
                    <a:pt x="5975" y="662"/>
                    <a:pt x="6373" y="662"/>
                  </a:cubicBezTo>
                  <a:close/>
                  <a:moveTo>
                    <a:pt x="2965" y="0"/>
                  </a:moveTo>
                  <a:cubicBezTo>
                    <a:pt x="2144" y="0"/>
                    <a:pt x="1256" y="417"/>
                    <a:pt x="715" y="912"/>
                  </a:cubicBezTo>
                  <a:cubicBezTo>
                    <a:pt x="300" y="1291"/>
                    <a:pt x="1" y="1871"/>
                    <a:pt x="99" y="2444"/>
                  </a:cubicBezTo>
                  <a:cubicBezTo>
                    <a:pt x="157" y="2783"/>
                    <a:pt x="319" y="3062"/>
                    <a:pt x="536" y="3325"/>
                  </a:cubicBezTo>
                  <a:cubicBezTo>
                    <a:pt x="678" y="3505"/>
                    <a:pt x="862" y="3651"/>
                    <a:pt x="1071" y="3751"/>
                  </a:cubicBezTo>
                  <a:cubicBezTo>
                    <a:pt x="1221" y="3866"/>
                    <a:pt x="1404" y="3946"/>
                    <a:pt x="1599" y="4004"/>
                  </a:cubicBezTo>
                  <a:cubicBezTo>
                    <a:pt x="1504" y="4476"/>
                    <a:pt x="1512" y="4978"/>
                    <a:pt x="1581" y="5423"/>
                  </a:cubicBezTo>
                  <a:cubicBezTo>
                    <a:pt x="1771" y="6645"/>
                    <a:pt x="2311" y="7837"/>
                    <a:pt x="3285" y="8626"/>
                  </a:cubicBezTo>
                  <a:cubicBezTo>
                    <a:pt x="4106" y="9291"/>
                    <a:pt x="5077" y="9604"/>
                    <a:pt x="6046" y="9604"/>
                  </a:cubicBezTo>
                  <a:cubicBezTo>
                    <a:pt x="7468" y="9604"/>
                    <a:pt x="8882" y="8930"/>
                    <a:pt x="9796" y="7710"/>
                  </a:cubicBezTo>
                  <a:cubicBezTo>
                    <a:pt x="11157" y="5894"/>
                    <a:pt x="11341" y="3080"/>
                    <a:pt x="9666" y="1394"/>
                  </a:cubicBezTo>
                  <a:cubicBezTo>
                    <a:pt x="8816" y="538"/>
                    <a:pt x="7612" y="166"/>
                    <a:pt x="6412" y="166"/>
                  </a:cubicBezTo>
                  <a:cubicBezTo>
                    <a:pt x="5802" y="166"/>
                    <a:pt x="5192" y="263"/>
                    <a:pt x="4632" y="441"/>
                  </a:cubicBezTo>
                  <a:cubicBezTo>
                    <a:pt x="4525" y="475"/>
                    <a:pt x="4419" y="515"/>
                    <a:pt x="4314" y="559"/>
                  </a:cubicBezTo>
                  <a:cubicBezTo>
                    <a:pt x="4297" y="541"/>
                    <a:pt x="4284" y="523"/>
                    <a:pt x="4266" y="505"/>
                  </a:cubicBezTo>
                  <a:cubicBezTo>
                    <a:pt x="3911" y="145"/>
                    <a:pt x="3450" y="0"/>
                    <a:pt x="2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5" name="Google Shape;4375;p9"/>
            <p:cNvSpPr/>
            <p:nvPr/>
          </p:nvSpPr>
          <p:spPr>
            <a:xfrm>
              <a:off x="6975125" y="1251500"/>
              <a:ext cx="85650" cy="85100"/>
            </a:xfrm>
            <a:custGeom>
              <a:avLst/>
              <a:gdLst/>
              <a:ahLst/>
              <a:cxnLst/>
              <a:rect l="l" t="t" r="r" b="b"/>
              <a:pathLst>
                <a:path w="3426" h="3404" extrusionOk="0">
                  <a:moveTo>
                    <a:pt x="1094" y="327"/>
                  </a:moveTo>
                  <a:cubicBezTo>
                    <a:pt x="1902" y="327"/>
                    <a:pt x="2556" y="620"/>
                    <a:pt x="2431" y="1599"/>
                  </a:cubicBezTo>
                  <a:cubicBezTo>
                    <a:pt x="2215" y="1586"/>
                    <a:pt x="1997" y="1561"/>
                    <a:pt x="1782" y="1542"/>
                  </a:cubicBezTo>
                  <a:cubicBezTo>
                    <a:pt x="1549" y="1519"/>
                    <a:pt x="1290" y="1474"/>
                    <a:pt x="1030" y="1450"/>
                  </a:cubicBezTo>
                  <a:cubicBezTo>
                    <a:pt x="978" y="1077"/>
                    <a:pt x="898" y="703"/>
                    <a:pt x="871" y="334"/>
                  </a:cubicBezTo>
                  <a:cubicBezTo>
                    <a:pt x="946" y="330"/>
                    <a:pt x="1021" y="327"/>
                    <a:pt x="1094" y="327"/>
                  </a:cubicBezTo>
                  <a:close/>
                  <a:moveTo>
                    <a:pt x="1131" y="1"/>
                  </a:moveTo>
                  <a:cubicBezTo>
                    <a:pt x="986" y="1"/>
                    <a:pt x="841" y="9"/>
                    <a:pt x="699" y="23"/>
                  </a:cubicBezTo>
                  <a:cubicBezTo>
                    <a:pt x="614" y="31"/>
                    <a:pt x="535" y="90"/>
                    <a:pt x="537" y="185"/>
                  </a:cubicBezTo>
                  <a:cubicBezTo>
                    <a:pt x="548" y="602"/>
                    <a:pt x="635" y="1018"/>
                    <a:pt x="693" y="1433"/>
                  </a:cubicBezTo>
                  <a:cubicBezTo>
                    <a:pt x="497" y="1433"/>
                    <a:pt x="307" y="1456"/>
                    <a:pt x="135" y="1520"/>
                  </a:cubicBezTo>
                  <a:cubicBezTo>
                    <a:pt x="91" y="1535"/>
                    <a:pt x="91" y="1597"/>
                    <a:pt x="135" y="1610"/>
                  </a:cubicBezTo>
                  <a:cubicBezTo>
                    <a:pt x="328" y="1688"/>
                    <a:pt x="530" y="1747"/>
                    <a:pt x="735" y="1783"/>
                  </a:cubicBezTo>
                  <a:cubicBezTo>
                    <a:pt x="755" y="2004"/>
                    <a:pt x="760" y="2229"/>
                    <a:pt x="724" y="2447"/>
                  </a:cubicBezTo>
                  <a:cubicBezTo>
                    <a:pt x="686" y="2666"/>
                    <a:pt x="571" y="2720"/>
                    <a:pt x="427" y="2720"/>
                  </a:cubicBezTo>
                  <a:cubicBezTo>
                    <a:pt x="320" y="2720"/>
                    <a:pt x="197" y="2690"/>
                    <a:pt x="77" y="2675"/>
                  </a:cubicBezTo>
                  <a:cubicBezTo>
                    <a:pt x="75" y="2675"/>
                    <a:pt x="73" y="2675"/>
                    <a:pt x="71" y="2675"/>
                  </a:cubicBezTo>
                  <a:cubicBezTo>
                    <a:pt x="17" y="2675"/>
                    <a:pt x="0" y="2750"/>
                    <a:pt x="33" y="2785"/>
                  </a:cubicBezTo>
                  <a:cubicBezTo>
                    <a:pt x="180" y="2941"/>
                    <a:pt x="338" y="3010"/>
                    <a:pt x="485" y="3010"/>
                  </a:cubicBezTo>
                  <a:cubicBezTo>
                    <a:pt x="748" y="3010"/>
                    <a:pt x="976" y="2788"/>
                    <a:pt x="1039" y="2444"/>
                  </a:cubicBezTo>
                  <a:cubicBezTo>
                    <a:pt x="1073" y="2244"/>
                    <a:pt x="1083" y="2040"/>
                    <a:pt x="1068" y="1838"/>
                  </a:cubicBezTo>
                  <a:lnTo>
                    <a:pt x="1068" y="1838"/>
                  </a:lnTo>
                  <a:cubicBezTo>
                    <a:pt x="1365" y="1879"/>
                    <a:pt x="1667" y="1902"/>
                    <a:pt x="1946" y="1937"/>
                  </a:cubicBezTo>
                  <a:cubicBezTo>
                    <a:pt x="2052" y="1950"/>
                    <a:pt x="2202" y="1975"/>
                    <a:pt x="2363" y="1994"/>
                  </a:cubicBezTo>
                  <a:cubicBezTo>
                    <a:pt x="2274" y="2455"/>
                    <a:pt x="2179" y="2908"/>
                    <a:pt x="2176" y="3361"/>
                  </a:cubicBezTo>
                  <a:cubicBezTo>
                    <a:pt x="2176" y="3385"/>
                    <a:pt x="2195" y="3403"/>
                    <a:pt x="2218" y="3403"/>
                  </a:cubicBezTo>
                  <a:cubicBezTo>
                    <a:pt x="2219" y="3403"/>
                    <a:pt x="2220" y="3403"/>
                    <a:pt x="2221" y="3403"/>
                  </a:cubicBezTo>
                  <a:cubicBezTo>
                    <a:pt x="2518" y="3403"/>
                    <a:pt x="2676" y="2647"/>
                    <a:pt x="2748" y="2022"/>
                  </a:cubicBezTo>
                  <a:cubicBezTo>
                    <a:pt x="2753" y="2022"/>
                    <a:pt x="2758" y="2022"/>
                    <a:pt x="2763" y="2022"/>
                  </a:cubicBezTo>
                  <a:cubicBezTo>
                    <a:pt x="3008" y="2022"/>
                    <a:pt x="3236" y="1982"/>
                    <a:pt x="3355" y="1838"/>
                  </a:cubicBezTo>
                  <a:cubicBezTo>
                    <a:pt x="3426" y="1755"/>
                    <a:pt x="3401" y="1632"/>
                    <a:pt x="3291" y="1596"/>
                  </a:cubicBezTo>
                  <a:cubicBezTo>
                    <a:pt x="3233" y="1577"/>
                    <a:pt x="3173" y="1571"/>
                    <a:pt x="3112" y="1571"/>
                  </a:cubicBezTo>
                  <a:cubicBezTo>
                    <a:pt x="3005" y="1571"/>
                    <a:pt x="2895" y="1591"/>
                    <a:pt x="2786" y="1599"/>
                  </a:cubicBezTo>
                  <a:cubicBezTo>
                    <a:pt x="2796" y="1451"/>
                    <a:pt x="2797" y="1333"/>
                    <a:pt x="2796" y="1268"/>
                  </a:cubicBezTo>
                  <a:cubicBezTo>
                    <a:pt x="2759" y="265"/>
                    <a:pt x="1957" y="1"/>
                    <a:pt x="1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6" name="Google Shape;4376;p9"/>
            <p:cNvSpPr/>
            <p:nvPr/>
          </p:nvSpPr>
          <p:spPr>
            <a:xfrm>
              <a:off x="5101475" y="2041775"/>
              <a:ext cx="1826950" cy="1087150"/>
            </a:xfrm>
            <a:custGeom>
              <a:avLst/>
              <a:gdLst/>
              <a:ahLst/>
              <a:cxnLst/>
              <a:rect l="l" t="t" r="r" b="b"/>
              <a:pathLst>
                <a:path w="73078" h="43486" extrusionOk="0">
                  <a:moveTo>
                    <a:pt x="44666" y="23679"/>
                  </a:moveTo>
                  <a:lnTo>
                    <a:pt x="44666" y="23679"/>
                  </a:lnTo>
                  <a:cubicBezTo>
                    <a:pt x="43960" y="24447"/>
                    <a:pt x="43289" y="25245"/>
                    <a:pt x="42641" y="26046"/>
                  </a:cubicBezTo>
                  <a:cubicBezTo>
                    <a:pt x="40678" y="28475"/>
                    <a:pt x="38887" y="31041"/>
                    <a:pt x="36848" y="33411"/>
                  </a:cubicBezTo>
                  <a:cubicBezTo>
                    <a:pt x="35012" y="35544"/>
                    <a:pt x="32889" y="37621"/>
                    <a:pt x="30217" y="38646"/>
                  </a:cubicBezTo>
                  <a:cubicBezTo>
                    <a:pt x="29610" y="38877"/>
                    <a:pt x="28978" y="39038"/>
                    <a:pt x="28335" y="39123"/>
                  </a:cubicBezTo>
                  <a:cubicBezTo>
                    <a:pt x="28983" y="38244"/>
                    <a:pt x="29507" y="37222"/>
                    <a:pt x="29868" y="36236"/>
                  </a:cubicBezTo>
                  <a:cubicBezTo>
                    <a:pt x="29882" y="36197"/>
                    <a:pt x="29846" y="36168"/>
                    <a:pt x="29812" y="36168"/>
                  </a:cubicBezTo>
                  <a:cubicBezTo>
                    <a:pt x="29795" y="36168"/>
                    <a:pt x="29777" y="36176"/>
                    <a:pt x="29767" y="36194"/>
                  </a:cubicBezTo>
                  <a:lnTo>
                    <a:pt x="29766" y="36194"/>
                  </a:lnTo>
                  <a:cubicBezTo>
                    <a:pt x="29188" y="37173"/>
                    <a:pt x="28398" y="37959"/>
                    <a:pt x="27710" y="38835"/>
                  </a:cubicBezTo>
                  <a:cubicBezTo>
                    <a:pt x="28038" y="36487"/>
                    <a:pt x="27837" y="34002"/>
                    <a:pt x="27833" y="31650"/>
                  </a:cubicBezTo>
                  <a:cubicBezTo>
                    <a:pt x="27830" y="30272"/>
                    <a:pt x="27828" y="28892"/>
                    <a:pt x="27827" y="27514"/>
                  </a:cubicBezTo>
                  <a:cubicBezTo>
                    <a:pt x="27825" y="26889"/>
                    <a:pt x="27824" y="26266"/>
                    <a:pt x="27815" y="25641"/>
                  </a:cubicBezTo>
                  <a:cubicBezTo>
                    <a:pt x="27809" y="25090"/>
                    <a:pt x="27719" y="24637"/>
                    <a:pt x="27625" y="24141"/>
                  </a:cubicBezTo>
                  <a:lnTo>
                    <a:pt x="27625" y="24141"/>
                  </a:lnTo>
                  <a:cubicBezTo>
                    <a:pt x="28337" y="24742"/>
                    <a:pt x="28954" y="25488"/>
                    <a:pt x="29510" y="26218"/>
                  </a:cubicBezTo>
                  <a:cubicBezTo>
                    <a:pt x="29523" y="26235"/>
                    <a:pt x="29543" y="26243"/>
                    <a:pt x="29563" y="26243"/>
                  </a:cubicBezTo>
                  <a:cubicBezTo>
                    <a:pt x="29600" y="26243"/>
                    <a:pt x="29635" y="26217"/>
                    <a:pt x="29617" y="26174"/>
                  </a:cubicBezTo>
                  <a:cubicBezTo>
                    <a:pt x="29220" y="25218"/>
                    <a:pt x="28795" y="24366"/>
                    <a:pt x="28053" y="23682"/>
                  </a:cubicBezTo>
                  <a:lnTo>
                    <a:pt x="28053" y="23682"/>
                  </a:lnTo>
                  <a:cubicBezTo>
                    <a:pt x="30238" y="23684"/>
                    <a:pt x="32422" y="23685"/>
                    <a:pt x="34606" y="23685"/>
                  </a:cubicBezTo>
                  <a:cubicBezTo>
                    <a:pt x="37959" y="23685"/>
                    <a:pt x="41312" y="23683"/>
                    <a:pt x="44666" y="23679"/>
                  </a:cubicBezTo>
                  <a:close/>
                  <a:moveTo>
                    <a:pt x="12532" y="23672"/>
                  </a:moveTo>
                  <a:cubicBezTo>
                    <a:pt x="17409" y="23672"/>
                    <a:pt x="22285" y="23677"/>
                    <a:pt x="27162" y="23684"/>
                  </a:cubicBezTo>
                  <a:cubicBezTo>
                    <a:pt x="26805" y="24407"/>
                    <a:pt x="26303" y="25124"/>
                    <a:pt x="26234" y="25936"/>
                  </a:cubicBezTo>
                  <a:cubicBezTo>
                    <a:pt x="26225" y="26033"/>
                    <a:pt x="26299" y="26082"/>
                    <a:pt x="26376" y="26082"/>
                  </a:cubicBezTo>
                  <a:cubicBezTo>
                    <a:pt x="26430" y="26082"/>
                    <a:pt x="26485" y="26059"/>
                    <a:pt x="26516" y="26013"/>
                  </a:cubicBezTo>
                  <a:cubicBezTo>
                    <a:pt x="26810" y="25593"/>
                    <a:pt x="27064" y="25139"/>
                    <a:pt x="27315" y="24684"/>
                  </a:cubicBezTo>
                  <a:lnTo>
                    <a:pt x="27315" y="24684"/>
                  </a:lnTo>
                  <a:cubicBezTo>
                    <a:pt x="27277" y="24876"/>
                    <a:pt x="27254" y="25072"/>
                    <a:pt x="27246" y="25268"/>
                  </a:cubicBezTo>
                  <a:cubicBezTo>
                    <a:pt x="27220" y="26016"/>
                    <a:pt x="27231" y="26766"/>
                    <a:pt x="27231" y="27514"/>
                  </a:cubicBezTo>
                  <a:cubicBezTo>
                    <a:pt x="27228" y="28894"/>
                    <a:pt x="27226" y="30272"/>
                    <a:pt x="27225" y="31651"/>
                  </a:cubicBezTo>
                  <a:cubicBezTo>
                    <a:pt x="27220" y="34128"/>
                    <a:pt x="26989" y="36755"/>
                    <a:pt x="27397" y="39210"/>
                  </a:cubicBezTo>
                  <a:lnTo>
                    <a:pt x="27356" y="39210"/>
                  </a:lnTo>
                  <a:cubicBezTo>
                    <a:pt x="27172" y="38954"/>
                    <a:pt x="26989" y="38702"/>
                    <a:pt x="26798" y="38452"/>
                  </a:cubicBezTo>
                  <a:cubicBezTo>
                    <a:pt x="26513" y="38083"/>
                    <a:pt x="26288" y="37613"/>
                    <a:pt x="25930" y="37314"/>
                  </a:cubicBezTo>
                  <a:cubicBezTo>
                    <a:pt x="25914" y="37300"/>
                    <a:pt x="25895" y="37293"/>
                    <a:pt x="25878" y="37293"/>
                  </a:cubicBezTo>
                  <a:cubicBezTo>
                    <a:pt x="25841" y="37293"/>
                    <a:pt x="25808" y="37322"/>
                    <a:pt x="25803" y="37367"/>
                  </a:cubicBezTo>
                  <a:cubicBezTo>
                    <a:pt x="25724" y="38023"/>
                    <a:pt x="26288" y="38621"/>
                    <a:pt x="26721" y="39204"/>
                  </a:cubicBezTo>
                  <a:cubicBezTo>
                    <a:pt x="24858" y="39133"/>
                    <a:pt x="23011" y="38531"/>
                    <a:pt x="21331" y="37650"/>
                  </a:cubicBezTo>
                  <a:cubicBezTo>
                    <a:pt x="18078" y="35943"/>
                    <a:pt x="15804" y="32947"/>
                    <a:pt x="14361" y="29634"/>
                  </a:cubicBezTo>
                  <a:cubicBezTo>
                    <a:pt x="13529" y="27724"/>
                    <a:pt x="12943" y="25723"/>
                    <a:pt x="12532" y="23672"/>
                  </a:cubicBezTo>
                  <a:close/>
                  <a:moveTo>
                    <a:pt x="9515" y="23669"/>
                  </a:moveTo>
                  <a:cubicBezTo>
                    <a:pt x="10338" y="23669"/>
                    <a:pt x="11160" y="23670"/>
                    <a:pt x="11982" y="23671"/>
                  </a:cubicBezTo>
                  <a:cubicBezTo>
                    <a:pt x="13206" y="30349"/>
                    <a:pt x="16498" y="36730"/>
                    <a:pt x="23227" y="39187"/>
                  </a:cubicBezTo>
                  <a:cubicBezTo>
                    <a:pt x="23485" y="39283"/>
                    <a:pt x="23744" y="39363"/>
                    <a:pt x="24003" y="39437"/>
                  </a:cubicBezTo>
                  <a:cubicBezTo>
                    <a:pt x="18816" y="39438"/>
                    <a:pt x="13631" y="39442"/>
                    <a:pt x="8444" y="39443"/>
                  </a:cubicBezTo>
                  <a:cubicBezTo>
                    <a:pt x="8539" y="39368"/>
                    <a:pt x="8634" y="39291"/>
                    <a:pt x="8722" y="39214"/>
                  </a:cubicBezTo>
                  <a:cubicBezTo>
                    <a:pt x="8983" y="38984"/>
                    <a:pt x="9694" y="38407"/>
                    <a:pt x="9538" y="37988"/>
                  </a:cubicBezTo>
                  <a:cubicBezTo>
                    <a:pt x="9532" y="37969"/>
                    <a:pt x="9513" y="37956"/>
                    <a:pt x="9493" y="37956"/>
                  </a:cubicBezTo>
                  <a:cubicBezTo>
                    <a:pt x="9490" y="37956"/>
                    <a:pt x="9487" y="37956"/>
                    <a:pt x="9484" y="37957"/>
                  </a:cubicBezTo>
                  <a:cubicBezTo>
                    <a:pt x="9095" y="38074"/>
                    <a:pt x="8698" y="38618"/>
                    <a:pt x="8385" y="38876"/>
                  </a:cubicBezTo>
                  <a:cubicBezTo>
                    <a:pt x="8168" y="39056"/>
                    <a:pt x="7947" y="39251"/>
                    <a:pt x="7722" y="39443"/>
                  </a:cubicBezTo>
                  <a:lnTo>
                    <a:pt x="7057" y="39443"/>
                  </a:lnTo>
                  <a:cubicBezTo>
                    <a:pt x="7062" y="38784"/>
                    <a:pt x="7044" y="38121"/>
                    <a:pt x="7043" y="37467"/>
                  </a:cubicBezTo>
                  <a:cubicBezTo>
                    <a:pt x="7046" y="32867"/>
                    <a:pt x="7048" y="28269"/>
                    <a:pt x="7048" y="23671"/>
                  </a:cubicBezTo>
                  <a:cubicBezTo>
                    <a:pt x="7870" y="23670"/>
                    <a:pt x="8693" y="23669"/>
                    <a:pt x="9515" y="23669"/>
                  </a:cubicBezTo>
                  <a:close/>
                  <a:moveTo>
                    <a:pt x="6947" y="0"/>
                  </a:moveTo>
                  <a:cubicBezTo>
                    <a:pt x="6879" y="0"/>
                    <a:pt x="6810" y="25"/>
                    <a:pt x="6756" y="80"/>
                  </a:cubicBezTo>
                  <a:cubicBezTo>
                    <a:pt x="6738" y="75"/>
                    <a:pt x="6720" y="72"/>
                    <a:pt x="6700" y="70"/>
                  </a:cubicBezTo>
                  <a:cubicBezTo>
                    <a:pt x="6524" y="70"/>
                    <a:pt x="6347" y="183"/>
                    <a:pt x="6349" y="411"/>
                  </a:cubicBezTo>
                  <a:lnTo>
                    <a:pt x="6349" y="557"/>
                  </a:lnTo>
                  <a:cubicBezTo>
                    <a:pt x="6024" y="971"/>
                    <a:pt x="5735" y="1422"/>
                    <a:pt x="5453" y="1856"/>
                  </a:cubicBezTo>
                  <a:cubicBezTo>
                    <a:pt x="5176" y="2283"/>
                    <a:pt x="4667" y="2918"/>
                    <a:pt x="4766" y="3467"/>
                  </a:cubicBezTo>
                  <a:cubicBezTo>
                    <a:pt x="4769" y="3481"/>
                    <a:pt x="4782" y="3490"/>
                    <a:pt x="4795" y="3490"/>
                  </a:cubicBezTo>
                  <a:cubicBezTo>
                    <a:pt x="4800" y="3490"/>
                    <a:pt x="4805" y="3489"/>
                    <a:pt x="4810" y="3485"/>
                  </a:cubicBezTo>
                  <a:cubicBezTo>
                    <a:pt x="5225" y="3218"/>
                    <a:pt x="5491" y="2677"/>
                    <a:pt x="5762" y="2281"/>
                  </a:cubicBezTo>
                  <a:cubicBezTo>
                    <a:pt x="5952" y="2006"/>
                    <a:pt x="6145" y="1720"/>
                    <a:pt x="6349" y="1441"/>
                  </a:cubicBezTo>
                  <a:cubicBezTo>
                    <a:pt x="6350" y="8667"/>
                    <a:pt x="6352" y="15895"/>
                    <a:pt x="6354" y="23121"/>
                  </a:cubicBezTo>
                  <a:cubicBezTo>
                    <a:pt x="5232" y="23121"/>
                    <a:pt x="4110" y="23121"/>
                    <a:pt x="2988" y="23119"/>
                  </a:cubicBezTo>
                  <a:lnTo>
                    <a:pt x="2769" y="23118"/>
                  </a:lnTo>
                  <a:cubicBezTo>
                    <a:pt x="2766" y="23118"/>
                    <a:pt x="2764" y="23116"/>
                    <a:pt x="2763" y="23116"/>
                  </a:cubicBezTo>
                  <a:lnTo>
                    <a:pt x="2509" y="23116"/>
                  </a:lnTo>
                  <a:cubicBezTo>
                    <a:pt x="2507" y="23116"/>
                    <a:pt x="2507" y="23116"/>
                    <a:pt x="2505" y="23118"/>
                  </a:cubicBezTo>
                  <a:lnTo>
                    <a:pt x="1874" y="23118"/>
                  </a:lnTo>
                  <a:cubicBezTo>
                    <a:pt x="1695" y="23118"/>
                    <a:pt x="1605" y="23257"/>
                    <a:pt x="1605" y="23397"/>
                  </a:cubicBezTo>
                  <a:cubicBezTo>
                    <a:pt x="1605" y="23536"/>
                    <a:pt x="1695" y="23676"/>
                    <a:pt x="1874" y="23676"/>
                  </a:cubicBezTo>
                  <a:lnTo>
                    <a:pt x="2505" y="23676"/>
                  </a:lnTo>
                  <a:cubicBezTo>
                    <a:pt x="2507" y="23676"/>
                    <a:pt x="2507" y="23677"/>
                    <a:pt x="2509" y="23677"/>
                  </a:cubicBezTo>
                  <a:lnTo>
                    <a:pt x="2763" y="23677"/>
                  </a:lnTo>
                  <a:cubicBezTo>
                    <a:pt x="2764" y="23677"/>
                    <a:pt x="2766" y="23676"/>
                    <a:pt x="2769" y="23676"/>
                  </a:cubicBezTo>
                  <a:cubicBezTo>
                    <a:pt x="2842" y="23676"/>
                    <a:pt x="2915" y="23676"/>
                    <a:pt x="2988" y="23674"/>
                  </a:cubicBezTo>
                  <a:cubicBezTo>
                    <a:pt x="4110" y="23672"/>
                    <a:pt x="5232" y="23671"/>
                    <a:pt x="6354" y="23671"/>
                  </a:cubicBezTo>
                  <a:cubicBezTo>
                    <a:pt x="6355" y="28297"/>
                    <a:pt x="6357" y="32923"/>
                    <a:pt x="6359" y="37549"/>
                  </a:cubicBezTo>
                  <a:cubicBezTo>
                    <a:pt x="6357" y="38180"/>
                    <a:pt x="6349" y="38812"/>
                    <a:pt x="6355" y="39445"/>
                  </a:cubicBezTo>
                  <a:cubicBezTo>
                    <a:pt x="4343" y="39447"/>
                    <a:pt x="2330" y="39448"/>
                    <a:pt x="317" y="39450"/>
                  </a:cubicBezTo>
                  <a:cubicBezTo>
                    <a:pt x="105" y="39450"/>
                    <a:pt x="0" y="39614"/>
                    <a:pt x="0" y="39778"/>
                  </a:cubicBezTo>
                  <a:cubicBezTo>
                    <a:pt x="0" y="39942"/>
                    <a:pt x="105" y="40106"/>
                    <a:pt x="317" y="40106"/>
                  </a:cubicBezTo>
                  <a:cubicBezTo>
                    <a:pt x="2335" y="40109"/>
                    <a:pt x="4352" y="40111"/>
                    <a:pt x="6370" y="40111"/>
                  </a:cubicBezTo>
                  <a:cubicBezTo>
                    <a:pt x="6375" y="40262"/>
                    <a:pt x="6380" y="40413"/>
                    <a:pt x="6388" y="40564"/>
                  </a:cubicBezTo>
                  <a:cubicBezTo>
                    <a:pt x="6439" y="41514"/>
                    <a:pt x="6596" y="42457"/>
                    <a:pt x="6623" y="43408"/>
                  </a:cubicBezTo>
                  <a:cubicBezTo>
                    <a:pt x="6623" y="43460"/>
                    <a:pt x="6661" y="43486"/>
                    <a:pt x="6700" y="43486"/>
                  </a:cubicBezTo>
                  <a:cubicBezTo>
                    <a:pt x="6738" y="43486"/>
                    <a:pt x="6777" y="43460"/>
                    <a:pt x="6777" y="43408"/>
                  </a:cubicBezTo>
                  <a:cubicBezTo>
                    <a:pt x="6800" y="42590"/>
                    <a:pt x="6902" y="41773"/>
                    <a:pt x="6982" y="40957"/>
                  </a:cubicBezTo>
                  <a:cubicBezTo>
                    <a:pt x="8252" y="41417"/>
                    <a:pt x="9515" y="41917"/>
                    <a:pt x="10730" y="42504"/>
                  </a:cubicBezTo>
                  <a:cubicBezTo>
                    <a:pt x="10740" y="42509"/>
                    <a:pt x="10750" y="42511"/>
                    <a:pt x="10760" y="42511"/>
                  </a:cubicBezTo>
                  <a:cubicBezTo>
                    <a:pt x="10816" y="42511"/>
                    <a:pt x="10866" y="42442"/>
                    <a:pt x="10812" y="42396"/>
                  </a:cubicBezTo>
                  <a:cubicBezTo>
                    <a:pt x="9758" y="41499"/>
                    <a:pt x="8585" y="40770"/>
                    <a:pt x="7259" y="40382"/>
                  </a:cubicBezTo>
                  <a:cubicBezTo>
                    <a:pt x="7359" y="40288"/>
                    <a:pt x="7464" y="40200"/>
                    <a:pt x="7573" y="40111"/>
                  </a:cubicBezTo>
                  <a:cubicBezTo>
                    <a:pt x="12416" y="40116"/>
                    <a:pt x="17260" y="40118"/>
                    <a:pt x="22104" y="40118"/>
                  </a:cubicBezTo>
                  <a:cubicBezTo>
                    <a:pt x="23601" y="40118"/>
                    <a:pt x="25098" y="40118"/>
                    <a:pt x="26595" y="40118"/>
                  </a:cubicBezTo>
                  <a:lnTo>
                    <a:pt x="26595" y="40118"/>
                  </a:lnTo>
                  <a:cubicBezTo>
                    <a:pt x="25770" y="40908"/>
                    <a:pt x="24854" y="41627"/>
                    <a:pt x="24177" y="42544"/>
                  </a:cubicBezTo>
                  <a:cubicBezTo>
                    <a:pt x="24152" y="42577"/>
                    <a:pt x="24185" y="42628"/>
                    <a:pt x="24223" y="42628"/>
                  </a:cubicBezTo>
                  <a:cubicBezTo>
                    <a:pt x="24228" y="42628"/>
                    <a:pt x="24233" y="42628"/>
                    <a:pt x="24238" y="42626"/>
                  </a:cubicBezTo>
                  <a:cubicBezTo>
                    <a:pt x="25504" y="42137"/>
                    <a:pt x="26367" y="40971"/>
                    <a:pt x="27436" y="40188"/>
                  </a:cubicBezTo>
                  <a:cubicBezTo>
                    <a:pt x="27464" y="40168"/>
                    <a:pt x="27487" y="40144"/>
                    <a:pt x="27509" y="40119"/>
                  </a:cubicBezTo>
                  <a:cubicBezTo>
                    <a:pt x="30817" y="40119"/>
                    <a:pt x="34126" y="40119"/>
                    <a:pt x="37433" y="40122"/>
                  </a:cubicBezTo>
                  <a:cubicBezTo>
                    <a:pt x="43749" y="40124"/>
                    <a:pt x="39786" y="40126"/>
                    <a:pt x="46101" y="40126"/>
                  </a:cubicBezTo>
                  <a:cubicBezTo>
                    <a:pt x="48106" y="40126"/>
                    <a:pt x="48688" y="40133"/>
                    <a:pt x="48754" y="40133"/>
                  </a:cubicBezTo>
                  <a:cubicBezTo>
                    <a:pt x="48893" y="40133"/>
                    <a:pt x="46658" y="40101"/>
                    <a:pt x="50950" y="39899"/>
                  </a:cubicBezTo>
                  <a:cubicBezTo>
                    <a:pt x="50970" y="39899"/>
                    <a:pt x="50990" y="39894"/>
                    <a:pt x="51008" y="39885"/>
                  </a:cubicBezTo>
                  <a:lnTo>
                    <a:pt x="51459" y="39871"/>
                  </a:lnTo>
                  <a:cubicBezTo>
                    <a:pt x="51461" y="39872"/>
                    <a:pt x="51462" y="39872"/>
                    <a:pt x="51464" y="39872"/>
                  </a:cubicBezTo>
                  <a:cubicBezTo>
                    <a:pt x="51514" y="39872"/>
                    <a:pt x="51554" y="39829"/>
                    <a:pt x="51549" y="39780"/>
                  </a:cubicBezTo>
                  <a:cubicBezTo>
                    <a:pt x="51551" y="39731"/>
                    <a:pt x="51522" y="39684"/>
                    <a:pt x="51463" y="39684"/>
                  </a:cubicBezTo>
                  <a:cubicBezTo>
                    <a:pt x="51462" y="39684"/>
                    <a:pt x="51461" y="39684"/>
                    <a:pt x="51460" y="39684"/>
                  </a:cubicBezTo>
                  <a:lnTo>
                    <a:pt x="51009" y="39671"/>
                  </a:lnTo>
                  <a:cubicBezTo>
                    <a:pt x="50991" y="39661"/>
                    <a:pt x="50972" y="39657"/>
                    <a:pt x="50952" y="39657"/>
                  </a:cubicBezTo>
                  <a:cubicBezTo>
                    <a:pt x="46702" y="39457"/>
                    <a:pt x="49114" y="39425"/>
                    <a:pt x="49011" y="39425"/>
                  </a:cubicBezTo>
                  <a:cubicBezTo>
                    <a:pt x="48964" y="39425"/>
                    <a:pt x="48404" y="39432"/>
                    <a:pt x="46482" y="39432"/>
                  </a:cubicBezTo>
                  <a:cubicBezTo>
                    <a:pt x="40166" y="39432"/>
                    <a:pt x="44129" y="39433"/>
                    <a:pt x="37815" y="39433"/>
                  </a:cubicBezTo>
                  <a:cubicBezTo>
                    <a:pt x="35168" y="39433"/>
                    <a:pt x="32520" y="39435"/>
                    <a:pt x="29872" y="39437"/>
                  </a:cubicBezTo>
                  <a:cubicBezTo>
                    <a:pt x="30324" y="39304"/>
                    <a:pt x="30766" y="39140"/>
                    <a:pt x="31196" y="38948"/>
                  </a:cubicBezTo>
                  <a:cubicBezTo>
                    <a:pt x="33739" y="37805"/>
                    <a:pt x="35780" y="35700"/>
                    <a:pt x="37559" y="33610"/>
                  </a:cubicBezTo>
                  <a:cubicBezTo>
                    <a:pt x="40222" y="30487"/>
                    <a:pt x="42528" y="26702"/>
                    <a:pt x="45458" y="23679"/>
                  </a:cubicBezTo>
                  <a:cubicBezTo>
                    <a:pt x="54361" y="23662"/>
                    <a:pt x="63263" y="23600"/>
                    <a:pt x="72164" y="23495"/>
                  </a:cubicBezTo>
                  <a:lnTo>
                    <a:pt x="72164" y="23495"/>
                  </a:lnTo>
                  <a:cubicBezTo>
                    <a:pt x="71488" y="24119"/>
                    <a:pt x="70824" y="24755"/>
                    <a:pt x="70146" y="25378"/>
                  </a:cubicBezTo>
                  <a:cubicBezTo>
                    <a:pt x="70095" y="25425"/>
                    <a:pt x="70143" y="25499"/>
                    <a:pt x="70200" y="25499"/>
                  </a:cubicBezTo>
                  <a:cubicBezTo>
                    <a:pt x="70211" y="25499"/>
                    <a:pt x="70222" y="25496"/>
                    <a:pt x="70233" y="25490"/>
                  </a:cubicBezTo>
                  <a:cubicBezTo>
                    <a:pt x="71209" y="24958"/>
                    <a:pt x="72187" y="24432"/>
                    <a:pt x="72960" y="23620"/>
                  </a:cubicBezTo>
                  <a:cubicBezTo>
                    <a:pt x="72999" y="23577"/>
                    <a:pt x="73027" y="23523"/>
                    <a:pt x="73039" y="23466"/>
                  </a:cubicBezTo>
                  <a:cubicBezTo>
                    <a:pt x="73061" y="23451"/>
                    <a:pt x="73076" y="23425"/>
                    <a:pt x="73078" y="23397"/>
                  </a:cubicBezTo>
                  <a:cubicBezTo>
                    <a:pt x="73076" y="23367"/>
                    <a:pt x="73061" y="23341"/>
                    <a:pt x="73039" y="23326"/>
                  </a:cubicBezTo>
                  <a:cubicBezTo>
                    <a:pt x="73022" y="23241"/>
                    <a:pt x="72970" y="23167"/>
                    <a:pt x="72896" y="23123"/>
                  </a:cubicBezTo>
                  <a:cubicBezTo>
                    <a:pt x="72171" y="22696"/>
                    <a:pt x="70819" y="22362"/>
                    <a:pt x="70379" y="21586"/>
                  </a:cubicBezTo>
                  <a:cubicBezTo>
                    <a:pt x="70367" y="21565"/>
                    <a:pt x="70347" y="21555"/>
                    <a:pt x="70326" y="21555"/>
                  </a:cubicBezTo>
                  <a:cubicBezTo>
                    <a:pt x="70292" y="21555"/>
                    <a:pt x="70259" y="21579"/>
                    <a:pt x="70260" y="21619"/>
                  </a:cubicBezTo>
                  <a:cubicBezTo>
                    <a:pt x="70279" y="22458"/>
                    <a:pt x="71149" y="22900"/>
                    <a:pt x="71912" y="23293"/>
                  </a:cubicBezTo>
                  <a:cubicBezTo>
                    <a:pt x="63283" y="23180"/>
                    <a:pt x="54654" y="23121"/>
                    <a:pt x="46026" y="23115"/>
                  </a:cubicBezTo>
                  <a:cubicBezTo>
                    <a:pt x="47167" y="22007"/>
                    <a:pt x="48406" y="21020"/>
                    <a:pt x="49800" y="20236"/>
                  </a:cubicBezTo>
                  <a:cubicBezTo>
                    <a:pt x="51791" y="19116"/>
                    <a:pt x="54041" y="18748"/>
                    <a:pt x="56310" y="18748"/>
                  </a:cubicBezTo>
                  <a:cubicBezTo>
                    <a:pt x="57860" y="18748"/>
                    <a:pt x="59419" y="18920"/>
                    <a:pt x="60909" y="19140"/>
                  </a:cubicBezTo>
                  <a:cubicBezTo>
                    <a:pt x="60913" y="19140"/>
                    <a:pt x="60917" y="19141"/>
                    <a:pt x="60920" y="19141"/>
                  </a:cubicBezTo>
                  <a:cubicBezTo>
                    <a:pt x="60993" y="19141"/>
                    <a:pt x="61022" y="19032"/>
                    <a:pt x="60944" y="19017"/>
                  </a:cubicBezTo>
                  <a:cubicBezTo>
                    <a:pt x="59119" y="18637"/>
                    <a:pt x="57265" y="18351"/>
                    <a:pt x="55444" y="18351"/>
                  </a:cubicBezTo>
                  <a:cubicBezTo>
                    <a:pt x="53182" y="18351"/>
                    <a:pt x="50970" y="18792"/>
                    <a:pt x="48926" y="20040"/>
                  </a:cubicBezTo>
                  <a:cubicBezTo>
                    <a:pt x="47550" y="20884"/>
                    <a:pt x="46329" y="21950"/>
                    <a:pt x="45204" y="23113"/>
                  </a:cubicBezTo>
                  <a:cubicBezTo>
                    <a:pt x="42139" y="23107"/>
                    <a:pt x="39074" y="23105"/>
                    <a:pt x="36010" y="23105"/>
                  </a:cubicBezTo>
                  <a:cubicBezTo>
                    <a:pt x="28148" y="23105"/>
                    <a:pt x="20287" y="23119"/>
                    <a:pt x="12425" y="23121"/>
                  </a:cubicBezTo>
                  <a:cubicBezTo>
                    <a:pt x="11431" y="17732"/>
                    <a:pt x="11628" y="12020"/>
                    <a:pt x="11949" y="6691"/>
                  </a:cubicBezTo>
                  <a:cubicBezTo>
                    <a:pt x="12066" y="4766"/>
                    <a:pt x="12220" y="2844"/>
                    <a:pt x="12328" y="920"/>
                  </a:cubicBezTo>
                  <a:cubicBezTo>
                    <a:pt x="12330" y="896"/>
                    <a:pt x="12308" y="882"/>
                    <a:pt x="12287" y="882"/>
                  </a:cubicBezTo>
                  <a:cubicBezTo>
                    <a:pt x="12271" y="882"/>
                    <a:pt x="12256" y="890"/>
                    <a:pt x="12253" y="910"/>
                  </a:cubicBezTo>
                  <a:cubicBezTo>
                    <a:pt x="11173" y="8069"/>
                    <a:pt x="10717" y="15549"/>
                    <a:pt x="11821" y="22729"/>
                  </a:cubicBezTo>
                  <a:cubicBezTo>
                    <a:pt x="11843" y="22860"/>
                    <a:pt x="11864" y="22990"/>
                    <a:pt x="11885" y="23121"/>
                  </a:cubicBezTo>
                  <a:lnTo>
                    <a:pt x="7046" y="23121"/>
                  </a:lnTo>
                  <a:cubicBezTo>
                    <a:pt x="7049" y="15893"/>
                    <a:pt x="7051" y="8667"/>
                    <a:pt x="7053" y="1441"/>
                  </a:cubicBezTo>
                  <a:cubicBezTo>
                    <a:pt x="7451" y="2258"/>
                    <a:pt x="8050" y="2972"/>
                    <a:pt x="8554" y="3743"/>
                  </a:cubicBezTo>
                  <a:cubicBezTo>
                    <a:pt x="8566" y="3763"/>
                    <a:pt x="8584" y="3771"/>
                    <a:pt x="8603" y="3771"/>
                  </a:cubicBezTo>
                  <a:cubicBezTo>
                    <a:pt x="8638" y="3771"/>
                    <a:pt x="8674" y="3740"/>
                    <a:pt x="8665" y="3697"/>
                  </a:cubicBezTo>
                  <a:cubicBezTo>
                    <a:pt x="8375" y="2442"/>
                    <a:pt x="7574" y="1438"/>
                    <a:pt x="7230" y="208"/>
                  </a:cubicBezTo>
                  <a:cubicBezTo>
                    <a:pt x="7193" y="79"/>
                    <a:pt x="7070" y="0"/>
                    <a:pt x="6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7" name="Google Shape;4377;p9"/>
            <p:cNvSpPr/>
            <p:nvPr/>
          </p:nvSpPr>
          <p:spPr>
            <a:xfrm>
              <a:off x="5157975" y="2482575"/>
              <a:ext cx="74300" cy="98100"/>
            </a:xfrm>
            <a:custGeom>
              <a:avLst/>
              <a:gdLst/>
              <a:ahLst/>
              <a:cxnLst/>
              <a:rect l="l" t="t" r="r" b="b"/>
              <a:pathLst>
                <a:path w="2972" h="3924" extrusionOk="0">
                  <a:moveTo>
                    <a:pt x="1317" y="595"/>
                  </a:moveTo>
                  <a:cubicBezTo>
                    <a:pt x="1422" y="595"/>
                    <a:pt x="1543" y="627"/>
                    <a:pt x="1682" y="701"/>
                  </a:cubicBezTo>
                  <a:cubicBezTo>
                    <a:pt x="2322" y="1037"/>
                    <a:pt x="2256" y="2262"/>
                    <a:pt x="2022" y="2809"/>
                  </a:cubicBezTo>
                  <a:cubicBezTo>
                    <a:pt x="1900" y="3092"/>
                    <a:pt x="1647" y="3284"/>
                    <a:pt x="1393" y="3284"/>
                  </a:cubicBezTo>
                  <a:cubicBezTo>
                    <a:pt x="1233" y="3284"/>
                    <a:pt x="1073" y="3208"/>
                    <a:pt x="944" y="3030"/>
                  </a:cubicBezTo>
                  <a:cubicBezTo>
                    <a:pt x="905" y="2974"/>
                    <a:pt x="878" y="2909"/>
                    <a:pt x="846" y="2848"/>
                  </a:cubicBezTo>
                  <a:cubicBezTo>
                    <a:pt x="805" y="2564"/>
                    <a:pt x="736" y="2285"/>
                    <a:pt x="706" y="2002"/>
                  </a:cubicBezTo>
                  <a:cubicBezTo>
                    <a:pt x="655" y="1521"/>
                    <a:pt x="755" y="595"/>
                    <a:pt x="1317" y="595"/>
                  </a:cubicBezTo>
                  <a:close/>
                  <a:moveTo>
                    <a:pt x="1360" y="1"/>
                  </a:moveTo>
                  <a:cubicBezTo>
                    <a:pt x="876" y="1"/>
                    <a:pt x="394" y="266"/>
                    <a:pt x="201" y="791"/>
                  </a:cubicBezTo>
                  <a:cubicBezTo>
                    <a:pt x="1" y="1341"/>
                    <a:pt x="53" y="1933"/>
                    <a:pt x="144" y="2499"/>
                  </a:cubicBezTo>
                  <a:cubicBezTo>
                    <a:pt x="235" y="3071"/>
                    <a:pt x="529" y="3424"/>
                    <a:pt x="829" y="3893"/>
                  </a:cubicBezTo>
                  <a:cubicBezTo>
                    <a:pt x="843" y="3914"/>
                    <a:pt x="864" y="3923"/>
                    <a:pt x="886" y="3923"/>
                  </a:cubicBezTo>
                  <a:cubicBezTo>
                    <a:pt x="927" y="3923"/>
                    <a:pt x="967" y="3890"/>
                    <a:pt x="952" y="3841"/>
                  </a:cubicBezTo>
                  <a:cubicBezTo>
                    <a:pt x="928" y="3770"/>
                    <a:pt x="911" y="3696"/>
                    <a:pt x="903" y="3622"/>
                  </a:cubicBezTo>
                  <a:lnTo>
                    <a:pt x="903" y="3622"/>
                  </a:lnTo>
                  <a:cubicBezTo>
                    <a:pt x="1030" y="3752"/>
                    <a:pt x="1185" y="3831"/>
                    <a:pt x="1371" y="3831"/>
                  </a:cubicBezTo>
                  <a:cubicBezTo>
                    <a:pt x="1520" y="3831"/>
                    <a:pt x="1689" y="3781"/>
                    <a:pt x="1881" y="3665"/>
                  </a:cubicBezTo>
                  <a:cubicBezTo>
                    <a:pt x="2888" y="3055"/>
                    <a:pt x="2972" y="1710"/>
                    <a:pt x="2499" y="709"/>
                  </a:cubicBezTo>
                  <a:cubicBezTo>
                    <a:pt x="2276" y="236"/>
                    <a:pt x="181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8" name="Google Shape;4378;p9"/>
            <p:cNvSpPr/>
            <p:nvPr/>
          </p:nvSpPr>
          <p:spPr>
            <a:xfrm>
              <a:off x="5836975" y="2769500"/>
              <a:ext cx="62425" cy="73300"/>
            </a:xfrm>
            <a:custGeom>
              <a:avLst/>
              <a:gdLst/>
              <a:ahLst/>
              <a:cxnLst/>
              <a:rect l="l" t="t" r="r" b="b"/>
              <a:pathLst>
                <a:path w="2497" h="2932" extrusionOk="0">
                  <a:moveTo>
                    <a:pt x="1411" y="0"/>
                  </a:moveTo>
                  <a:cubicBezTo>
                    <a:pt x="1320" y="0"/>
                    <a:pt x="1229" y="41"/>
                    <a:pt x="1187" y="124"/>
                  </a:cubicBezTo>
                  <a:cubicBezTo>
                    <a:pt x="799" y="900"/>
                    <a:pt x="223" y="1658"/>
                    <a:pt x="19" y="2508"/>
                  </a:cubicBezTo>
                  <a:cubicBezTo>
                    <a:pt x="0" y="2591"/>
                    <a:pt x="73" y="2669"/>
                    <a:pt x="147" y="2669"/>
                  </a:cubicBezTo>
                  <a:cubicBezTo>
                    <a:pt x="176" y="2669"/>
                    <a:pt x="205" y="2657"/>
                    <a:pt x="229" y="2629"/>
                  </a:cubicBezTo>
                  <a:cubicBezTo>
                    <a:pt x="639" y="2150"/>
                    <a:pt x="984" y="1584"/>
                    <a:pt x="1296" y="1017"/>
                  </a:cubicBezTo>
                  <a:cubicBezTo>
                    <a:pt x="1407" y="1474"/>
                    <a:pt x="1555" y="1921"/>
                    <a:pt x="1742" y="2354"/>
                  </a:cubicBezTo>
                  <a:cubicBezTo>
                    <a:pt x="1659" y="2349"/>
                    <a:pt x="1575" y="2348"/>
                    <a:pt x="1492" y="2348"/>
                  </a:cubicBezTo>
                  <a:cubicBezTo>
                    <a:pt x="1348" y="2348"/>
                    <a:pt x="1204" y="2353"/>
                    <a:pt x="1059" y="2360"/>
                  </a:cubicBezTo>
                  <a:cubicBezTo>
                    <a:pt x="792" y="2373"/>
                    <a:pt x="454" y="2357"/>
                    <a:pt x="303" y="2614"/>
                  </a:cubicBezTo>
                  <a:cubicBezTo>
                    <a:pt x="283" y="2647"/>
                    <a:pt x="283" y="2688"/>
                    <a:pt x="303" y="2721"/>
                  </a:cubicBezTo>
                  <a:cubicBezTo>
                    <a:pt x="414" y="2878"/>
                    <a:pt x="569" y="2911"/>
                    <a:pt x="739" y="2911"/>
                  </a:cubicBezTo>
                  <a:cubicBezTo>
                    <a:pt x="803" y="2911"/>
                    <a:pt x="868" y="2906"/>
                    <a:pt x="935" y="2902"/>
                  </a:cubicBezTo>
                  <a:cubicBezTo>
                    <a:pt x="1133" y="2888"/>
                    <a:pt x="1336" y="2874"/>
                    <a:pt x="1538" y="2874"/>
                  </a:cubicBezTo>
                  <a:cubicBezTo>
                    <a:pt x="1728" y="2874"/>
                    <a:pt x="1917" y="2886"/>
                    <a:pt x="2101" y="2925"/>
                  </a:cubicBezTo>
                  <a:cubicBezTo>
                    <a:pt x="2123" y="2929"/>
                    <a:pt x="2145" y="2931"/>
                    <a:pt x="2166" y="2931"/>
                  </a:cubicBezTo>
                  <a:cubicBezTo>
                    <a:pt x="2367" y="2931"/>
                    <a:pt x="2496" y="2727"/>
                    <a:pt x="2401" y="2532"/>
                  </a:cubicBezTo>
                  <a:cubicBezTo>
                    <a:pt x="2039" y="1793"/>
                    <a:pt x="1788" y="1002"/>
                    <a:pt x="1658" y="187"/>
                  </a:cubicBezTo>
                  <a:cubicBezTo>
                    <a:pt x="1639" y="64"/>
                    <a:pt x="1525" y="0"/>
                    <a:pt x="1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79" name="Google Shape;4379;p9"/>
            <p:cNvSpPr/>
            <p:nvPr/>
          </p:nvSpPr>
          <p:spPr>
            <a:xfrm>
              <a:off x="5913150" y="2780000"/>
              <a:ext cx="88125" cy="100425"/>
            </a:xfrm>
            <a:custGeom>
              <a:avLst/>
              <a:gdLst/>
              <a:ahLst/>
              <a:cxnLst/>
              <a:rect l="l" t="t" r="r" b="b"/>
              <a:pathLst>
                <a:path w="3525" h="4017" extrusionOk="0">
                  <a:moveTo>
                    <a:pt x="1792" y="1924"/>
                  </a:moveTo>
                  <a:cubicBezTo>
                    <a:pt x="1812" y="2093"/>
                    <a:pt x="1821" y="2263"/>
                    <a:pt x="1821" y="2434"/>
                  </a:cubicBezTo>
                  <a:cubicBezTo>
                    <a:pt x="1818" y="2739"/>
                    <a:pt x="1671" y="2979"/>
                    <a:pt x="1521" y="3230"/>
                  </a:cubicBezTo>
                  <a:cubicBezTo>
                    <a:pt x="1408" y="3419"/>
                    <a:pt x="1299" y="3519"/>
                    <a:pt x="1214" y="3519"/>
                  </a:cubicBezTo>
                  <a:cubicBezTo>
                    <a:pt x="1118" y="3519"/>
                    <a:pt x="1055" y="3389"/>
                    <a:pt x="1054" y="3110"/>
                  </a:cubicBezTo>
                  <a:cubicBezTo>
                    <a:pt x="1052" y="2659"/>
                    <a:pt x="1433" y="2265"/>
                    <a:pt x="1792" y="1924"/>
                  </a:cubicBezTo>
                  <a:close/>
                  <a:moveTo>
                    <a:pt x="268" y="1"/>
                  </a:moveTo>
                  <a:cubicBezTo>
                    <a:pt x="232" y="1"/>
                    <a:pt x="196" y="21"/>
                    <a:pt x="183" y="65"/>
                  </a:cubicBezTo>
                  <a:cubicBezTo>
                    <a:pt x="1" y="633"/>
                    <a:pt x="209" y="1325"/>
                    <a:pt x="870" y="1420"/>
                  </a:cubicBezTo>
                  <a:cubicBezTo>
                    <a:pt x="910" y="1426"/>
                    <a:pt x="949" y="1429"/>
                    <a:pt x="986" y="1429"/>
                  </a:cubicBezTo>
                  <a:cubicBezTo>
                    <a:pt x="1293" y="1429"/>
                    <a:pt x="1502" y="1244"/>
                    <a:pt x="1638" y="997"/>
                  </a:cubicBezTo>
                  <a:cubicBezTo>
                    <a:pt x="1664" y="1130"/>
                    <a:pt x="1692" y="1263"/>
                    <a:pt x="1715" y="1397"/>
                  </a:cubicBezTo>
                  <a:cubicBezTo>
                    <a:pt x="1484" y="1555"/>
                    <a:pt x="1264" y="1729"/>
                    <a:pt x="1072" y="1942"/>
                  </a:cubicBezTo>
                  <a:cubicBezTo>
                    <a:pt x="644" y="2418"/>
                    <a:pt x="355" y="3359"/>
                    <a:pt x="883" y="3887"/>
                  </a:cubicBezTo>
                  <a:cubicBezTo>
                    <a:pt x="974" y="3978"/>
                    <a:pt x="1065" y="4017"/>
                    <a:pt x="1155" y="4017"/>
                  </a:cubicBezTo>
                  <a:cubicBezTo>
                    <a:pt x="1527" y="4017"/>
                    <a:pt x="1871" y="3365"/>
                    <a:pt x="2007" y="3111"/>
                  </a:cubicBezTo>
                  <a:cubicBezTo>
                    <a:pt x="2248" y="2660"/>
                    <a:pt x="2235" y="2122"/>
                    <a:pt x="2145" y="1583"/>
                  </a:cubicBezTo>
                  <a:cubicBezTo>
                    <a:pt x="2166" y="1563"/>
                    <a:pt x="2187" y="1540"/>
                    <a:pt x="2207" y="1520"/>
                  </a:cubicBezTo>
                  <a:cubicBezTo>
                    <a:pt x="2592" y="1102"/>
                    <a:pt x="3091" y="798"/>
                    <a:pt x="3483" y="383"/>
                  </a:cubicBezTo>
                  <a:cubicBezTo>
                    <a:pt x="3524" y="341"/>
                    <a:pt x="3486" y="286"/>
                    <a:pt x="3441" y="286"/>
                  </a:cubicBezTo>
                  <a:cubicBezTo>
                    <a:pt x="3428" y="286"/>
                    <a:pt x="3414" y="291"/>
                    <a:pt x="3401" y="301"/>
                  </a:cubicBezTo>
                  <a:cubicBezTo>
                    <a:pt x="2993" y="651"/>
                    <a:pt x="2519" y="897"/>
                    <a:pt x="2064" y="1173"/>
                  </a:cubicBezTo>
                  <a:cubicBezTo>
                    <a:pt x="1985" y="820"/>
                    <a:pt x="1894" y="475"/>
                    <a:pt x="1838" y="169"/>
                  </a:cubicBezTo>
                  <a:cubicBezTo>
                    <a:pt x="1822" y="78"/>
                    <a:pt x="1755" y="39"/>
                    <a:pt x="1684" y="39"/>
                  </a:cubicBezTo>
                  <a:cubicBezTo>
                    <a:pt x="1590" y="39"/>
                    <a:pt x="1490" y="106"/>
                    <a:pt x="1485" y="216"/>
                  </a:cubicBezTo>
                  <a:cubicBezTo>
                    <a:pt x="1469" y="585"/>
                    <a:pt x="1370" y="1056"/>
                    <a:pt x="918" y="1077"/>
                  </a:cubicBezTo>
                  <a:cubicBezTo>
                    <a:pt x="910" y="1078"/>
                    <a:pt x="902" y="1078"/>
                    <a:pt x="894" y="1078"/>
                  </a:cubicBezTo>
                  <a:cubicBezTo>
                    <a:pt x="432" y="1078"/>
                    <a:pt x="371" y="408"/>
                    <a:pt x="358" y="88"/>
                  </a:cubicBezTo>
                  <a:cubicBezTo>
                    <a:pt x="356" y="32"/>
                    <a:pt x="312" y="1"/>
                    <a:pt x="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0" name="Google Shape;4380;p9"/>
            <p:cNvSpPr/>
            <p:nvPr/>
          </p:nvSpPr>
          <p:spPr>
            <a:xfrm>
              <a:off x="6896000" y="2706125"/>
              <a:ext cx="67525" cy="59150"/>
            </a:xfrm>
            <a:custGeom>
              <a:avLst/>
              <a:gdLst/>
              <a:ahLst/>
              <a:cxnLst/>
              <a:rect l="l" t="t" r="r" b="b"/>
              <a:pathLst>
                <a:path w="2701" h="2366" extrusionOk="0">
                  <a:moveTo>
                    <a:pt x="697" y="1"/>
                  </a:moveTo>
                  <a:cubicBezTo>
                    <a:pt x="614" y="1"/>
                    <a:pt x="554" y="112"/>
                    <a:pt x="600" y="184"/>
                  </a:cubicBezTo>
                  <a:cubicBezTo>
                    <a:pt x="787" y="479"/>
                    <a:pt x="998" y="760"/>
                    <a:pt x="1195" y="1048"/>
                  </a:cubicBezTo>
                  <a:cubicBezTo>
                    <a:pt x="780" y="1375"/>
                    <a:pt x="390" y="1733"/>
                    <a:pt x="29" y="2116"/>
                  </a:cubicBezTo>
                  <a:cubicBezTo>
                    <a:pt x="0" y="2149"/>
                    <a:pt x="22" y="2210"/>
                    <a:pt x="63" y="2210"/>
                  </a:cubicBezTo>
                  <a:cubicBezTo>
                    <a:pt x="69" y="2210"/>
                    <a:pt x="75" y="2209"/>
                    <a:pt x="81" y="2207"/>
                  </a:cubicBezTo>
                  <a:cubicBezTo>
                    <a:pt x="560" y="2023"/>
                    <a:pt x="1023" y="1741"/>
                    <a:pt x="1436" y="1429"/>
                  </a:cubicBezTo>
                  <a:cubicBezTo>
                    <a:pt x="1609" y="1760"/>
                    <a:pt x="1738" y="2152"/>
                    <a:pt x="2056" y="2354"/>
                  </a:cubicBezTo>
                  <a:cubicBezTo>
                    <a:pt x="2069" y="2362"/>
                    <a:pt x="2083" y="2366"/>
                    <a:pt x="2097" y="2366"/>
                  </a:cubicBezTo>
                  <a:cubicBezTo>
                    <a:pt x="2133" y="2366"/>
                    <a:pt x="2166" y="2341"/>
                    <a:pt x="2179" y="2305"/>
                  </a:cubicBezTo>
                  <a:cubicBezTo>
                    <a:pt x="2320" y="1900"/>
                    <a:pt x="2053" y="1457"/>
                    <a:pt x="1841" y="1109"/>
                  </a:cubicBezTo>
                  <a:cubicBezTo>
                    <a:pt x="1987" y="989"/>
                    <a:pt x="2137" y="870"/>
                    <a:pt x="2281" y="747"/>
                  </a:cubicBezTo>
                  <a:cubicBezTo>
                    <a:pt x="2435" y="617"/>
                    <a:pt x="2517" y="422"/>
                    <a:pt x="2654" y="295"/>
                  </a:cubicBezTo>
                  <a:cubicBezTo>
                    <a:pt x="2701" y="251"/>
                    <a:pt x="2656" y="187"/>
                    <a:pt x="2603" y="187"/>
                  </a:cubicBezTo>
                  <a:cubicBezTo>
                    <a:pt x="2593" y="187"/>
                    <a:pt x="2583" y="189"/>
                    <a:pt x="2573" y="194"/>
                  </a:cubicBezTo>
                  <a:cubicBezTo>
                    <a:pt x="2435" y="261"/>
                    <a:pt x="2270" y="289"/>
                    <a:pt x="2120" y="366"/>
                  </a:cubicBezTo>
                  <a:cubicBezTo>
                    <a:pt x="1935" y="461"/>
                    <a:pt x="1761" y="597"/>
                    <a:pt x="1592" y="730"/>
                  </a:cubicBezTo>
                  <a:cubicBezTo>
                    <a:pt x="1366" y="422"/>
                    <a:pt x="1090" y="158"/>
                    <a:pt x="734" y="8"/>
                  </a:cubicBezTo>
                  <a:cubicBezTo>
                    <a:pt x="721" y="3"/>
                    <a:pt x="709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1" name="Google Shape;4381;p9"/>
            <p:cNvSpPr/>
            <p:nvPr/>
          </p:nvSpPr>
          <p:spPr>
            <a:xfrm>
              <a:off x="5090775" y="2059125"/>
              <a:ext cx="98125" cy="163025"/>
            </a:xfrm>
            <a:custGeom>
              <a:avLst/>
              <a:gdLst/>
              <a:ahLst/>
              <a:cxnLst/>
              <a:rect l="l" t="t" r="r" b="b"/>
              <a:pathLst>
                <a:path w="3925" h="6521" extrusionOk="0">
                  <a:moveTo>
                    <a:pt x="2266" y="3941"/>
                  </a:moveTo>
                  <a:cubicBezTo>
                    <a:pt x="2298" y="4401"/>
                    <a:pt x="2307" y="4862"/>
                    <a:pt x="2292" y="5322"/>
                  </a:cubicBezTo>
                  <a:cubicBezTo>
                    <a:pt x="2284" y="5545"/>
                    <a:pt x="2209" y="6025"/>
                    <a:pt x="2063" y="6025"/>
                  </a:cubicBezTo>
                  <a:cubicBezTo>
                    <a:pt x="2000" y="6025"/>
                    <a:pt x="1924" y="5936"/>
                    <a:pt x="1834" y="5698"/>
                  </a:cubicBezTo>
                  <a:cubicBezTo>
                    <a:pt x="1632" y="5165"/>
                    <a:pt x="2039" y="4404"/>
                    <a:pt x="2262" y="3946"/>
                  </a:cubicBezTo>
                  <a:cubicBezTo>
                    <a:pt x="2262" y="3945"/>
                    <a:pt x="2264" y="3943"/>
                    <a:pt x="2266" y="3941"/>
                  </a:cubicBezTo>
                  <a:close/>
                  <a:moveTo>
                    <a:pt x="2137" y="1"/>
                  </a:moveTo>
                  <a:cubicBezTo>
                    <a:pt x="2052" y="1"/>
                    <a:pt x="1975" y="49"/>
                    <a:pt x="1959" y="165"/>
                  </a:cubicBezTo>
                  <a:cubicBezTo>
                    <a:pt x="1957" y="185"/>
                    <a:pt x="1956" y="206"/>
                    <a:pt x="1954" y="224"/>
                  </a:cubicBezTo>
                  <a:lnTo>
                    <a:pt x="1952" y="224"/>
                  </a:lnTo>
                  <a:lnTo>
                    <a:pt x="1952" y="237"/>
                  </a:lnTo>
                  <a:cubicBezTo>
                    <a:pt x="1929" y="457"/>
                    <a:pt x="1926" y="678"/>
                    <a:pt x="1942" y="900"/>
                  </a:cubicBezTo>
                  <a:cubicBezTo>
                    <a:pt x="1874" y="1335"/>
                    <a:pt x="1655" y="1723"/>
                    <a:pt x="1145" y="1779"/>
                  </a:cubicBezTo>
                  <a:cubicBezTo>
                    <a:pt x="1114" y="1783"/>
                    <a:pt x="1084" y="1784"/>
                    <a:pt x="1055" y="1784"/>
                  </a:cubicBezTo>
                  <a:cubicBezTo>
                    <a:pt x="320" y="1784"/>
                    <a:pt x="445" y="706"/>
                    <a:pt x="501" y="224"/>
                  </a:cubicBezTo>
                  <a:cubicBezTo>
                    <a:pt x="507" y="163"/>
                    <a:pt x="448" y="124"/>
                    <a:pt x="393" y="124"/>
                  </a:cubicBezTo>
                  <a:cubicBezTo>
                    <a:pt x="359" y="124"/>
                    <a:pt x="327" y="139"/>
                    <a:pt x="312" y="173"/>
                  </a:cubicBezTo>
                  <a:cubicBezTo>
                    <a:pt x="0" y="861"/>
                    <a:pt x="7" y="2125"/>
                    <a:pt x="1029" y="2188"/>
                  </a:cubicBezTo>
                  <a:cubicBezTo>
                    <a:pt x="1058" y="2189"/>
                    <a:pt x="1087" y="2190"/>
                    <a:pt x="1115" y="2190"/>
                  </a:cubicBezTo>
                  <a:cubicBezTo>
                    <a:pt x="1527" y="2190"/>
                    <a:pt x="1832" y="2015"/>
                    <a:pt x="2044" y="1748"/>
                  </a:cubicBezTo>
                  <a:cubicBezTo>
                    <a:pt x="2069" y="1919"/>
                    <a:pt x="2092" y="2088"/>
                    <a:pt x="2110" y="2252"/>
                  </a:cubicBezTo>
                  <a:cubicBezTo>
                    <a:pt x="2136" y="2503"/>
                    <a:pt x="2164" y="2754"/>
                    <a:pt x="2189" y="3006"/>
                  </a:cubicBezTo>
                  <a:cubicBezTo>
                    <a:pt x="1890" y="3454"/>
                    <a:pt x="1626" y="3925"/>
                    <a:pt x="1432" y="4451"/>
                  </a:cubicBezTo>
                  <a:cubicBezTo>
                    <a:pt x="1247" y="4958"/>
                    <a:pt x="1229" y="6521"/>
                    <a:pt x="2053" y="6521"/>
                  </a:cubicBezTo>
                  <a:cubicBezTo>
                    <a:pt x="2126" y="6521"/>
                    <a:pt x="2205" y="6509"/>
                    <a:pt x="2292" y="6482"/>
                  </a:cubicBezTo>
                  <a:cubicBezTo>
                    <a:pt x="3046" y="6251"/>
                    <a:pt x="2746" y="4384"/>
                    <a:pt x="2713" y="3871"/>
                  </a:cubicBezTo>
                  <a:cubicBezTo>
                    <a:pt x="2699" y="3662"/>
                    <a:pt x="2674" y="3447"/>
                    <a:pt x="2643" y="3229"/>
                  </a:cubicBezTo>
                  <a:cubicBezTo>
                    <a:pt x="3076" y="2460"/>
                    <a:pt x="3557" y="1709"/>
                    <a:pt x="3898" y="902"/>
                  </a:cubicBezTo>
                  <a:cubicBezTo>
                    <a:pt x="3925" y="836"/>
                    <a:pt x="3876" y="779"/>
                    <a:pt x="3824" y="779"/>
                  </a:cubicBezTo>
                  <a:cubicBezTo>
                    <a:pt x="3801" y="779"/>
                    <a:pt x="3776" y="791"/>
                    <a:pt x="3758" y="820"/>
                  </a:cubicBezTo>
                  <a:cubicBezTo>
                    <a:pt x="3378" y="1410"/>
                    <a:pt x="2941" y="1951"/>
                    <a:pt x="2536" y="2509"/>
                  </a:cubicBezTo>
                  <a:cubicBezTo>
                    <a:pt x="2458" y="2012"/>
                    <a:pt x="2384" y="1507"/>
                    <a:pt x="2367" y="1020"/>
                  </a:cubicBezTo>
                  <a:cubicBezTo>
                    <a:pt x="2423" y="759"/>
                    <a:pt x="2435" y="490"/>
                    <a:pt x="2403" y="224"/>
                  </a:cubicBezTo>
                  <a:cubicBezTo>
                    <a:pt x="2387" y="92"/>
                    <a:pt x="2254" y="1"/>
                    <a:pt x="2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2" name="Google Shape;4382;p9"/>
            <p:cNvSpPr/>
            <p:nvPr/>
          </p:nvSpPr>
          <p:spPr>
            <a:xfrm>
              <a:off x="5415925" y="3091550"/>
              <a:ext cx="63225" cy="56575"/>
            </a:xfrm>
            <a:custGeom>
              <a:avLst/>
              <a:gdLst/>
              <a:ahLst/>
              <a:cxnLst/>
              <a:rect l="l" t="t" r="r" b="b"/>
              <a:pathLst>
                <a:path w="2529" h="2263" extrusionOk="0">
                  <a:moveTo>
                    <a:pt x="1149" y="664"/>
                  </a:moveTo>
                  <a:cubicBezTo>
                    <a:pt x="1289" y="1078"/>
                    <a:pt x="1510" y="1440"/>
                    <a:pt x="1789" y="1776"/>
                  </a:cubicBezTo>
                  <a:cubicBezTo>
                    <a:pt x="1350" y="1785"/>
                    <a:pt x="910" y="1790"/>
                    <a:pt x="474" y="1806"/>
                  </a:cubicBezTo>
                  <a:lnTo>
                    <a:pt x="472" y="1806"/>
                  </a:lnTo>
                  <a:cubicBezTo>
                    <a:pt x="436" y="1808"/>
                    <a:pt x="401" y="1821"/>
                    <a:pt x="373" y="1844"/>
                  </a:cubicBezTo>
                  <a:cubicBezTo>
                    <a:pt x="646" y="1460"/>
                    <a:pt x="884" y="1055"/>
                    <a:pt x="1149" y="664"/>
                  </a:cubicBezTo>
                  <a:close/>
                  <a:moveTo>
                    <a:pt x="1257" y="1"/>
                  </a:moveTo>
                  <a:cubicBezTo>
                    <a:pt x="1184" y="1"/>
                    <a:pt x="1105" y="37"/>
                    <a:pt x="1059" y="97"/>
                  </a:cubicBezTo>
                  <a:cubicBezTo>
                    <a:pt x="588" y="712"/>
                    <a:pt x="301" y="1373"/>
                    <a:pt x="21" y="2083"/>
                  </a:cubicBezTo>
                  <a:cubicBezTo>
                    <a:pt x="1" y="2133"/>
                    <a:pt x="50" y="2178"/>
                    <a:pt x="96" y="2178"/>
                  </a:cubicBezTo>
                  <a:cubicBezTo>
                    <a:pt x="114" y="2178"/>
                    <a:pt x="132" y="2171"/>
                    <a:pt x="145" y="2155"/>
                  </a:cubicBezTo>
                  <a:cubicBezTo>
                    <a:pt x="206" y="2082"/>
                    <a:pt x="260" y="2000"/>
                    <a:pt x="318" y="1922"/>
                  </a:cubicBezTo>
                  <a:lnTo>
                    <a:pt x="318" y="1922"/>
                  </a:lnTo>
                  <a:cubicBezTo>
                    <a:pt x="287" y="1995"/>
                    <a:pt x="300" y="2083"/>
                    <a:pt x="387" y="2124"/>
                  </a:cubicBezTo>
                  <a:cubicBezTo>
                    <a:pt x="611" y="2230"/>
                    <a:pt x="862" y="2262"/>
                    <a:pt x="1120" y="2262"/>
                  </a:cubicBezTo>
                  <a:cubicBezTo>
                    <a:pt x="1501" y="2262"/>
                    <a:pt x="1898" y="2192"/>
                    <a:pt x="2252" y="2187"/>
                  </a:cubicBezTo>
                  <a:cubicBezTo>
                    <a:pt x="2434" y="2183"/>
                    <a:pt x="2529" y="1960"/>
                    <a:pt x="2399" y="1829"/>
                  </a:cubicBezTo>
                  <a:cubicBezTo>
                    <a:pt x="1917" y="1340"/>
                    <a:pt x="1564" y="828"/>
                    <a:pt x="1432" y="144"/>
                  </a:cubicBezTo>
                  <a:cubicBezTo>
                    <a:pt x="1412" y="43"/>
                    <a:pt x="1338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3" name="Google Shape;4383;p9"/>
            <p:cNvSpPr/>
            <p:nvPr/>
          </p:nvSpPr>
          <p:spPr>
            <a:xfrm>
              <a:off x="5510925" y="3078750"/>
              <a:ext cx="74100" cy="85825"/>
            </a:xfrm>
            <a:custGeom>
              <a:avLst/>
              <a:gdLst/>
              <a:ahLst/>
              <a:cxnLst/>
              <a:rect l="l" t="t" r="r" b="b"/>
              <a:pathLst>
                <a:path w="2964" h="3433" extrusionOk="0">
                  <a:moveTo>
                    <a:pt x="2768" y="1"/>
                  </a:moveTo>
                  <a:cubicBezTo>
                    <a:pt x="2750" y="1"/>
                    <a:pt x="2732" y="7"/>
                    <a:pt x="2715" y="20"/>
                  </a:cubicBezTo>
                  <a:cubicBezTo>
                    <a:pt x="2243" y="390"/>
                    <a:pt x="1869" y="873"/>
                    <a:pt x="1485" y="1330"/>
                  </a:cubicBezTo>
                  <a:cubicBezTo>
                    <a:pt x="1446" y="1376"/>
                    <a:pt x="1408" y="1422"/>
                    <a:pt x="1370" y="1468"/>
                  </a:cubicBezTo>
                  <a:cubicBezTo>
                    <a:pt x="1194" y="1082"/>
                    <a:pt x="781" y="264"/>
                    <a:pt x="340" y="264"/>
                  </a:cubicBezTo>
                  <a:cubicBezTo>
                    <a:pt x="242" y="264"/>
                    <a:pt x="143" y="304"/>
                    <a:pt x="45" y="399"/>
                  </a:cubicBezTo>
                  <a:cubicBezTo>
                    <a:pt x="0" y="445"/>
                    <a:pt x="20" y="520"/>
                    <a:pt x="82" y="538"/>
                  </a:cubicBezTo>
                  <a:cubicBezTo>
                    <a:pt x="612" y="696"/>
                    <a:pt x="891" y="1232"/>
                    <a:pt x="1111" y="1790"/>
                  </a:cubicBezTo>
                  <a:cubicBezTo>
                    <a:pt x="852" y="2118"/>
                    <a:pt x="614" y="2457"/>
                    <a:pt x="438" y="2843"/>
                  </a:cubicBezTo>
                  <a:cubicBezTo>
                    <a:pt x="422" y="2879"/>
                    <a:pt x="448" y="2925"/>
                    <a:pt x="485" y="2925"/>
                  </a:cubicBezTo>
                  <a:cubicBezTo>
                    <a:pt x="493" y="2925"/>
                    <a:pt x="503" y="2923"/>
                    <a:pt x="512" y="2917"/>
                  </a:cubicBezTo>
                  <a:cubicBezTo>
                    <a:pt x="806" y="2720"/>
                    <a:pt x="1049" y="2482"/>
                    <a:pt x="1275" y="2224"/>
                  </a:cubicBezTo>
                  <a:cubicBezTo>
                    <a:pt x="1341" y="2413"/>
                    <a:pt x="1418" y="2598"/>
                    <a:pt x="1503" y="2779"/>
                  </a:cubicBezTo>
                  <a:cubicBezTo>
                    <a:pt x="1652" y="3077"/>
                    <a:pt x="1867" y="3412"/>
                    <a:pt x="2233" y="3432"/>
                  </a:cubicBezTo>
                  <a:cubicBezTo>
                    <a:pt x="2243" y="3432"/>
                    <a:pt x="2253" y="3433"/>
                    <a:pt x="2263" y="3433"/>
                  </a:cubicBezTo>
                  <a:cubicBezTo>
                    <a:pt x="2735" y="3433"/>
                    <a:pt x="2842" y="2833"/>
                    <a:pt x="2951" y="2503"/>
                  </a:cubicBezTo>
                  <a:cubicBezTo>
                    <a:pt x="2963" y="2462"/>
                    <a:pt x="2931" y="2437"/>
                    <a:pt x="2897" y="2437"/>
                  </a:cubicBezTo>
                  <a:cubicBezTo>
                    <a:pt x="2879" y="2437"/>
                    <a:pt x="2860" y="2444"/>
                    <a:pt x="2848" y="2461"/>
                  </a:cubicBezTo>
                  <a:cubicBezTo>
                    <a:pt x="2697" y="2667"/>
                    <a:pt x="2469" y="2957"/>
                    <a:pt x="2250" y="2957"/>
                  </a:cubicBezTo>
                  <a:cubicBezTo>
                    <a:pt x="2164" y="2957"/>
                    <a:pt x="2080" y="2913"/>
                    <a:pt x="2002" y="2802"/>
                  </a:cubicBezTo>
                  <a:cubicBezTo>
                    <a:pt x="1810" y="2530"/>
                    <a:pt x="1678" y="2208"/>
                    <a:pt x="1551" y="1895"/>
                  </a:cubicBezTo>
                  <a:cubicBezTo>
                    <a:pt x="1624" y="1803"/>
                    <a:pt x="1697" y="1709"/>
                    <a:pt x="1770" y="1616"/>
                  </a:cubicBezTo>
                  <a:cubicBezTo>
                    <a:pt x="2144" y="1135"/>
                    <a:pt x="2543" y="651"/>
                    <a:pt x="2838" y="117"/>
                  </a:cubicBezTo>
                  <a:cubicBezTo>
                    <a:pt x="2873" y="54"/>
                    <a:pt x="2823" y="1"/>
                    <a:pt x="2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4" name="Google Shape;4384;p9"/>
            <p:cNvSpPr/>
            <p:nvPr/>
          </p:nvSpPr>
          <p:spPr>
            <a:xfrm>
              <a:off x="6559075" y="2904875"/>
              <a:ext cx="229175" cy="212975"/>
            </a:xfrm>
            <a:custGeom>
              <a:avLst/>
              <a:gdLst/>
              <a:ahLst/>
              <a:cxnLst/>
              <a:rect l="l" t="t" r="r" b="b"/>
              <a:pathLst>
                <a:path w="9167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2" y="5819"/>
                    <a:pt x="6261" y="7872"/>
                    <a:pt x="4058" y="7872"/>
                  </a:cubicBezTo>
                  <a:cubicBezTo>
                    <a:pt x="3780" y="7872"/>
                    <a:pt x="3504" y="7840"/>
                    <a:pt x="3238" y="7770"/>
                  </a:cubicBezTo>
                  <a:cubicBezTo>
                    <a:pt x="1360" y="7282"/>
                    <a:pt x="632" y="5220"/>
                    <a:pt x="873" y="3469"/>
                  </a:cubicBezTo>
                  <a:cubicBezTo>
                    <a:pt x="1022" y="2383"/>
                    <a:pt x="1509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1" y="1212"/>
                    <a:pt x="2341" y="1207"/>
                  </a:cubicBezTo>
                  <a:cubicBezTo>
                    <a:pt x="2828" y="930"/>
                    <a:pt x="3316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4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2" y="580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6" y="1"/>
                  </a:moveTo>
                  <a:cubicBezTo>
                    <a:pt x="4007" y="1"/>
                    <a:pt x="3644" y="72"/>
                    <a:pt x="3304" y="229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5"/>
                  </a:cubicBezTo>
                  <a:cubicBezTo>
                    <a:pt x="4029" y="8511"/>
                    <a:pt x="4163" y="8518"/>
                    <a:pt x="4296" y="8518"/>
                  </a:cubicBezTo>
                  <a:cubicBezTo>
                    <a:pt x="6910" y="8518"/>
                    <a:pt x="9166" y="5615"/>
                    <a:pt x="8376" y="3108"/>
                  </a:cubicBezTo>
                  <a:cubicBezTo>
                    <a:pt x="7860" y="1471"/>
                    <a:pt x="6049" y="1"/>
                    <a:pt x="4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5" name="Google Shape;4385;p9"/>
            <p:cNvSpPr/>
            <p:nvPr/>
          </p:nvSpPr>
          <p:spPr>
            <a:xfrm>
              <a:off x="6630375" y="3005100"/>
              <a:ext cx="79525" cy="15825"/>
            </a:xfrm>
            <a:custGeom>
              <a:avLst/>
              <a:gdLst/>
              <a:ahLst/>
              <a:cxnLst/>
              <a:rect l="l" t="t" r="r" b="b"/>
              <a:pathLst>
                <a:path w="3181" h="633" extrusionOk="0">
                  <a:moveTo>
                    <a:pt x="853" y="0"/>
                  </a:moveTo>
                  <a:cubicBezTo>
                    <a:pt x="583" y="0"/>
                    <a:pt x="309" y="24"/>
                    <a:pt x="86" y="161"/>
                  </a:cubicBezTo>
                  <a:cubicBezTo>
                    <a:pt x="83" y="162"/>
                    <a:pt x="80" y="164"/>
                    <a:pt x="78" y="167"/>
                  </a:cubicBezTo>
                  <a:cubicBezTo>
                    <a:pt x="68" y="174"/>
                    <a:pt x="60" y="182"/>
                    <a:pt x="52" y="190"/>
                  </a:cubicBezTo>
                  <a:cubicBezTo>
                    <a:pt x="44" y="197"/>
                    <a:pt x="37" y="205"/>
                    <a:pt x="32" y="213"/>
                  </a:cubicBezTo>
                  <a:cubicBezTo>
                    <a:pt x="29" y="218"/>
                    <a:pt x="26" y="223"/>
                    <a:pt x="22" y="230"/>
                  </a:cubicBezTo>
                  <a:cubicBezTo>
                    <a:pt x="16" y="239"/>
                    <a:pt x="11" y="252"/>
                    <a:pt x="7" y="264"/>
                  </a:cubicBezTo>
                  <a:cubicBezTo>
                    <a:pt x="6" y="271"/>
                    <a:pt x="6" y="275"/>
                    <a:pt x="4" y="282"/>
                  </a:cubicBezTo>
                  <a:cubicBezTo>
                    <a:pt x="3" y="294"/>
                    <a:pt x="1" y="305"/>
                    <a:pt x="1" y="316"/>
                  </a:cubicBezTo>
                  <a:cubicBezTo>
                    <a:pt x="1" y="328"/>
                    <a:pt x="3" y="339"/>
                    <a:pt x="4" y="351"/>
                  </a:cubicBezTo>
                  <a:cubicBezTo>
                    <a:pt x="4" y="356"/>
                    <a:pt x="6" y="362"/>
                    <a:pt x="7" y="369"/>
                  </a:cubicBezTo>
                  <a:cubicBezTo>
                    <a:pt x="11" y="380"/>
                    <a:pt x="16" y="392"/>
                    <a:pt x="22" y="403"/>
                  </a:cubicBezTo>
                  <a:cubicBezTo>
                    <a:pt x="26" y="410"/>
                    <a:pt x="29" y="415"/>
                    <a:pt x="32" y="420"/>
                  </a:cubicBezTo>
                  <a:cubicBezTo>
                    <a:pt x="37" y="428"/>
                    <a:pt x="44" y="436"/>
                    <a:pt x="52" y="443"/>
                  </a:cubicBezTo>
                  <a:cubicBezTo>
                    <a:pt x="60" y="451"/>
                    <a:pt x="68" y="459"/>
                    <a:pt x="78" y="466"/>
                  </a:cubicBezTo>
                  <a:cubicBezTo>
                    <a:pt x="80" y="469"/>
                    <a:pt x="83" y="471"/>
                    <a:pt x="86" y="474"/>
                  </a:cubicBezTo>
                  <a:cubicBezTo>
                    <a:pt x="309" y="610"/>
                    <a:pt x="582" y="633"/>
                    <a:pt x="851" y="633"/>
                  </a:cubicBezTo>
                  <a:cubicBezTo>
                    <a:pt x="992" y="633"/>
                    <a:pt x="1133" y="626"/>
                    <a:pt x="1264" y="626"/>
                  </a:cubicBezTo>
                  <a:cubicBezTo>
                    <a:pt x="1270" y="626"/>
                    <a:pt x="1275" y="626"/>
                    <a:pt x="1280" y="627"/>
                  </a:cubicBezTo>
                  <a:cubicBezTo>
                    <a:pt x="1414" y="627"/>
                    <a:pt x="1548" y="627"/>
                    <a:pt x="1682" y="627"/>
                  </a:cubicBezTo>
                  <a:cubicBezTo>
                    <a:pt x="2083" y="627"/>
                    <a:pt x="2484" y="625"/>
                    <a:pt x="2885" y="622"/>
                  </a:cubicBezTo>
                  <a:cubicBezTo>
                    <a:pt x="2886" y="622"/>
                    <a:pt x="2887" y="622"/>
                    <a:pt x="2888" y="622"/>
                  </a:cubicBezTo>
                  <a:cubicBezTo>
                    <a:pt x="3083" y="622"/>
                    <a:pt x="3180" y="470"/>
                    <a:pt x="3180" y="316"/>
                  </a:cubicBezTo>
                  <a:cubicBezTo>
                    <a:pt x="3178" y="163"/>
                    <a:pt x="3083" y="11"/>
                    <a:pt x="2888" y="11"/>
                  </a:cubicBezTo>
                  <a:cubicBezTo>
                    <a:pt x="2887" y="11"/>
                    <a:pt x="2886" y="11"/>
                    <a:pt x="2885" y="11"/>
                  </a:cubicBezTo>
                  <a:cubicBezTo>
                    <a:pt x="2484" y="8"/>
                    <a:pt x="2083" y="6"/>
                    <a:pt x="1682" y="6"/>
                  </a:cubicBezTo>
                  <a:cubicBezTo>
                    <a:pt x="1548" y="6"/>
                    <a:pt x="1414" y="6"/>
                    <a:pt x="1280" y="6"/>
                  </a:cubicBezTo>
                  <a:cubicBezTo>
                    <a:pt x="1275" y="6"/>
                    <a:pt x="1270" y="6"/>
                    <a:pt x="1264" y="6"/>
                  </a:cubicBezTo>
                  <a:cubicBezTo>
                    <a:pt x="1134" y="6"/>
                    <a:pt x="99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6" name="Google Shape;4386;p9"/>
            <p:cNvSpPr/>
            <p:nvPr/>
          </p:nvSpPr>
          <p:spPr>
            <a:xfrm>
              <a:off x="6831750" y="2904875"/>
              <a:ext cx="229200" cy="212975"/>
            </a:xfrm>
            <a:custGeom>
              <a:avLst/>
              <a:gdLst/>
              <a:ahLst/>
              <a:cxnLst/>
              <a:rect l="l" t="t" r="r" b="b"/>
              <a:pathLst>
                <a:path w="9168" h="8519" extrusionOk="0">
                  <a:moveTo>
                    <a:pt x="4399" y="579"/>
                  </a:moveTo>
                  <a:cubicBezTo>
                    <a:pt x="4832" y="579"/>
                    <a:pt x="5264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4" y="5819"/>
                    <a:pt x="6261" y="7872"/>
                    <a:pt x="4060" y="7872"/>
                  </a:cubicBezTo>
                  <a:cubicBezTo>
                    <a:pt x="3781" y="7872"/>
                    <a:pt x="3506" y="7840"/>
                    <a:pt x="3240" y="7770"/>
                  </a:cubicBezTo>
                  <a:cubicBezTo>
                    <a:pt x="1362" y="7282"/>
                    <a:pt x="632" y="5220"/>
                    <a:pt x="873" y="3469"/>
                  </a:cubicBezTo>
                  <a:cubicBezTo>
                    <a:pt x="1022" y="2383"/>
                    <a:pt x="1510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2" y="1212"/>
                    <a:pt x="2341" y="1207"/>
                  </a:cubicBezTo>
                  <a:cubicBezTo>
                    <a:pt x="2828" y="930"/>
                    <a:pt x="3317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5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3" y="580"/>
                  </a:cubicBezTo>
                  <a:cubicBezTo>
                    <a:pt x="4328" y="579"/>
                    <a:pt x="4364" y="579"/>
                    <a:pt x="4399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29"/>
                  </a:cubicBezTo>
                  <a:cubicBezTo>
                    <a:pt x="1685" y="234"/>
                    <a:pt x="494" y="2019"/>
                    <a:pt x="301" y="3573"/>
                  </a:cubicBezTo>
                  <a:cubicBezTo>
                    <a:pt x="0" y="5994"/>
                    <a:pt x="1378" y="8207"/>
                    <a:pt x="3895" y="8495"/>
                  </a:cubicBezTo>
                  <a:cubicBezTo>
                    <a:pt x="4029" y="8511"/>
                    <a:pt x="4163" y="8518"/>
                    <a:pt x="4297" y="8518"/>
                  </a:cubicBezTo>
                  <a:cubicBezTo>
                    <a:pt x="6910" y="8518"/>
                    <a:pt x="9168" y="5615"/>
                    <a:pt x="8376" y="3108"/>
                  </a:cubicBezTo>
                  <a:cubicBezTo>
                    <a:pt x="7860" y="1471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7" name="Google Shape;4387;p9"/>
            <p:cNvSpPr/>
            <p:nvPr/>
          </p:nvSpPr>
          <p:spPr>
            <a:xfrm>
              <a:off x="6903075" y="2981550"/>
              <a:ext cx="79525" cy="68925"/>
            </a:xfrm>
            <a:custGeom>
              <a:avLst/>
              <a:gdLst/>
              <a:ahLst/>
              <a:cxnLst/>
              <a:rect l="l" t="t" r="r" b="b"/>
              <a:pathLst>
                <a:path w="3181" h="2757" extrusionOk="0">
                  <a:moveTo>
                    <a:pt x="1723" y="0"/>
                  </a:moveTo>
                  <a:cubicBezTo>
                    <a:pt x="1722" y="0"/>
                    <a:pt x="1721" y="0"/>
                    <a:pt x="1719" y="0"/>
                  </a:cubicBezTo>
                  <a:cubicBezTo>
                    <a:pt x="1588" y="2"/>
                    <a:pt x="1457" y="82"/>
                    <a:pt x="1458" y="251"/>
                  </a:cubicBezTo>
                  <a:cubicBezTo>
                    <a:pt x="1458" y="289"/>
                    <a:pt x="1458" y="325"/>
                    <a:pt x="1458" y="363"/>
                  </a:cubicBezTo>
                  <a:cubicBezTo>
                    <a:pt x="1416" y="556"/>
                    <a:pt x="1391" y="752"/>
                    <a:pt x="1385" y="948"/>
                  </a:cubicBezTo>
                  <a:lnTo>
                    <a:pt x="1280" y="948"/>
                  </a:lnTo>
                  <a:cubicBezTo>
                    <a:pt x="1274" y="948"/>
                    <a:pt x="1269" y="948"/>
                    <a:pt x="1263" y="948"/>
                  </a:cubicBezTo>
                  <a:cubicBezTo>
                    <a:pt x="1133" y="948"/>
                    <a:pt x="993" y="942"/>
                    <a:pt x="853" y="942"/>
                  </a:cubicBezTo>
                  <a:cubicBezTo>
                    <a:pt x="584" y="942"/>
                    <a:pt x="310" y="966"/>
                    <a:pt x="87" y="1103"/>
                  </a:cubicBezTo>
                  <a:cubicBezTo>
                    <a:pt x="84" y="1104"/>
                    <a:pt x="80" y="1106"/>
                    <a:pt x="77" y="1109"/>
                  </a:cubicBezTo>
                  <a:cubicBezTo>
                    <a:pt x="69" y="1116"/>
                    <a:pt x="59" y="1124"/>
                    <a:pt x="51" y="1132"/>
                  </a:cubicBezTo>
                  <a:cubicBezTo>
                    <a:pt x="44" y="1139"/>
                    <a:pt x="38" y="1147"/>
                    <a:pt x="33" y="1155"/>
                  </a:cubicBezTo>
                  <a:cubicBezTo>
                    <a:pt x="30" y="1160"/>
                    <a:pt x="26" y="1165"/>
                    <a:pt x="23" y="1172"/>
                  </a:cubicBezTo>
                  <a:cubicBezTo>
                    <a:pt x="16" y="1183"/>
                    <a:pt x="12" y="1194"/>
                    <a:pt x="8" y="1208"/>
                  </a:cubicBezTo>
                  <a:cubicBezTo>
                    <a:pt x="7" y="1213"/>
                    <a:pt x="5" y="1219"/>
                    <a:pt x="5" y="1224"/>
                  </a:cubicBezTo>
                  <a:cubicBezTo>
                    <a:pt x="2" y="1236"/>
                    <a:pt x="0" y="1247"/>
                    <a:pt x="0" y="1258"/>
                  </a:cubicBezTo>
                  <a:cubicBezTo>
                    <a:pt x="0" y="1270"/>
                    <a:pt x="2" y="1281"/>
                    <a:pt x="5" y="1293"/>
                  </a:cubicBezTo>
                  <a:cubicBezTo>
                    <a:pt x="5" y="1299"/>
                    <a:pt x="7" y="1304"/>
                    <a:pt x="8" y="1311"/>
                  </a:cubicBezTo>
                  <a:cubicBezTo>
                    <a:pt x="12" y="1322"/>
                    <a:pt x="16" y="1336"/>
                    <a:pt x="23" y="1347"/>
                  </a:cubicBezTo>
                  <a:cubicBezTo>
                    <a:pt x="26" y="1352"/>
                    <a:pt x="30" y="1357"/>
                    <a:pt x="33" y="1363"/>
                  </a:cubicBezTo>
                  <a:cubicBezTo>
                    <a:pt x="38" y="1372"/>
                    <a:pt x="44" y="1378"/>
                    <a:pt x="51" y="1386"/>
                  </a:cubicBezTo>
                  <a:cubicBezTo>
                    <a:pt x="59" y="1395"/>
                    <a:pt x="69" y="1401"/>
                    <a:pt x="77" y="1408"/>
                  </a:cubicBezTo>
                  <a:cubicBezTo>
                    <a:pt x="80" y="1411"/>
                    <a:pt x="84" y="1413"/>
                    <a:pt x="87" y="1416"/>
                  </a:cubicBezTo>
                  <a:cubicBezTo>
                    <a:pt x="310" y="1552"/>
                    <a:pt x="582" y="1576"/>
                    <a:pt x="851" y="1576"/>
                  </a:cubicBezTo>
                  <a:cubicBezTo>
                    <a:pt x="998" y="1576"/>
                    <a:pt x="1144" y="1569"/>
                    <a:pt x="1280" y="1569"/>
                  </a:cubicBezTo>
                  <a:lnTo>
                    <a:pt x="1393" y="1569"/>
                  </a:lnTo>
                  <a:cubicBezTo>
                    <a:pt x="1408" y="1856"/>
                    <a:pt x="1429" y="2141"/>
                    <a:pt x="1434" y="2410"/>
                  </a:cubicBezTo>
                  <a:cubicBezTo>
                    <a:pt x="1431" y="2477"/>
                    <a:pt x="1455" y="2545"/>
                    <a:pt x="1503" y="2594"/>
                  </a:cubicBezTo>
                  <a:cubicBezTo>
                    <a:pt x="1525" y="2700"/>
                    <a:pt x="1618" y="2756"/>
                    <a:pt x="1715" y="2756"/>
                  </a:cubicBezTo>
                  <a:cubicBezTo>
                    <a:pt x="1716" y="2756"/>
                    <a:pt x="1718" y="2756"/>
                    <a:pt x="1719" y="2756"/>
                  </a:cubicBezTo>
                  <a:cubicBezTo>
                    <a:pt x="1721" y="2756"/>
                    <a:pt x="1722" y="2756"/>
                    <a:pt x="1723" y="2756"/>
                  </a:cubicBezTo>
                  <a:cubicBezTo>
                    <a:pt x="1820" y="2756"/>
                    <a:pt x="1912" y="2700"/>
                    <a:pt x="1936" y="2594"/>
                  </a:cubicBezTo>
                  <a:cubicBezTo>
                    <a:pt x="1982" y="2545"/>
                    <a:pt x="2006" y="2479"/>
                    <a:pt x="2005" y="2410"/>
                  </a:cubicBezTo>
                  <a:cubicBezTo>
                    <a:pt x="2010" y="2141"/>
                    <a:pt x="2031" y="1856"/>
                    <a:pt x="2046" y="1567"/>
                  </a:cubicBezTo>
                  <a:cubicBezTo>
                    <a:pt x="2326" y="1567"/>
                    <a:pt x="2605" y="1567"/>
                    <a:pt x="2884" y="1565"/>
                  </a:cubicBezTo>
                  <a:cubicBezTo>
                    <a:pt x="2885" y="1565"/>
                    <a:pt x="2886" y="1565"/>
                    <a:pt x="2887" y="1565"/>
                  </a:cubicBezTo>
                  <a:cubicBezTo>
                    <a:pt x="3083" y="1565"/>
                    <a:pt x="3181" y="1412"/>
                    <a:pt x="3179" y="1260"/>
                  </a:cubicBezTo>
                  <a:cubicBezTo>
                    <a:pt x="3179" y="1107"/>
                    <a:pt x="3083" y="953"/>
                    <a:pt x="2887" y="953"/>
                  </a:cubicBezTo>
                  <a:cubicBezTo>
                    <a:pt x="2886" y="953"/>
                    <a:pt x="2885" y="953"/>
                    <a:pt x="2884" y="953"/>
                  </a:cubicBezTo>
                  <a:cubicBezTo>
                    <a:pt x="2607" y="950"/>
                    <a:pt x="2331" y="952"/>
                    <a:pt x="2052" y="950"/>
                  </a:cubicBezTo>
                  <a:cubicBezTo>
                    <a:pt x="2047" y="753"/>
                    <a:pt x="2023" y="556"/>
                    <a:pt x="1980" y="363"/>
                  </a:cubicBezTo>
                  <a:cubicBezTo>
                    <a:pt x="1980" y="325"/>
                    <a:pt x="1978" y="289"/>
                    <a:pt x="1978" y="251"/>
                  </a:cubicBezTo>
                  <a:cubicBezTo>
                    <a:pt x="1980" y="84"/>
                    <a:pt x="1853" y="0"/>
                    <a:pt x="17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8" name="Google Shape;4388;p9"/>
            <p:cNvSpPr/>
            <p:nvPr/>
          </p:nvSpPr>
          <p:spPr>
            <a:xfrm>
              <a:off x="1037250" y="4122800"/>
              <a:ext cx="229125" cy="212975"/>
            </a:xfrm>
            <a:custGeom>
              <a:avLst/>
              <a:gdLst/>
              <a:ahLst/>
              <a:cxnLst/>
              <a:rect l="l" t="t" r="r" b="b"/>
              <a:pathLst>
                <a:path w="9165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5"/>
                  </a:cubicBezTo>
                  <a:cubicBezTo>
                    <a:pt x="6728" y="1338"/>
                    <a:pt x="7566" y="2359"/>
                    <a:pt x="7914" y="3468"/>
                  </a:cubicBezTo>
                  <a:cubicBezTo>
                    <a:pt x="8652" y="5819"/>
                    <a:pt x="6259" y="7873"/>
                    <a:pt x="4058" y="7873"/>
                  </a:cubicBezTo>
                  <a:cubicBezTo>
                    <a:pt x="3780" y="7873"/>
                    <a:pt x="3504" y="7840"/>
                    <a:pt x="3238" y="7771"/>
                  </a:cubicBezTo>
                  <a:cubicBezTo>
                    <a:pt x="1360" y="7282"/>
                    <a:pt x="630" y="5220"/>
                    <a:pt x="871" y="3471"/>
                  </a:cubicBezTo>
                  <a:cubicBezTo>
                    <a:pt x="1022" y="2383"/>
                    <a:pt x="1509" y="1593"/>
                    <a:pt x="2249" y="1124"/>
                  </a:cubicBezTo>
                  <a:lnTo>
                    <a:pt x="2249" y="1124"/>
                  </a:lnTo>
                  <a:cubicBezTo>
                    <a:pt x="2224" y="1168"/>
                    <a:pt x="2266" y="1215"/>
                    <a:pt x="2310" y="1215"/>
                  </a:cubicBezTo>
                  <a:cubicBezTo>
                    <a:pt x="2320" y="1215"/>
                    <a:pt x="2330" y="1213"/>
                    <a:pt x="2340" y="1207"/>
                  </a:cubicBezTo>
                  <a:cubicBezTo>
                    <a:pt x="2827" y="930"/>
                    <a:pt x="3316" y="730"/>
                    <a:pt x="3811" y="636"/>
                  </a:cubicBezTo>
                  <a:cubicBezTo>
                    <a:pt x="3929" y="628"/>
                    <a:pt x="4048" y="621"/>
                    <a:pt x="4169" y="621"/>
                  </a:cubicBezTo>
                  <a:cubicBezTo>
                    <a:pt x="4183" y="621"/>
                    <a:pt x="4197" y="621"/>
                    <a:pt x="4211" y="622"/>
                  </a:cubicBezTo>
                  <a:cubicBezTo>
                    <a:pt x="4213" y="622"/>
                    <a:pt x="4215" y="622"/>
                    <a:pt x="4216" y="622"/>
                  </a:cubicBezTo>
                  <a:cubicBezTo>
                    <a:pt x="4247" y="622"/>
                    <a:pt x="4274" y="607"/>
                    <a:pt x="4292" y="581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30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6"/>
                  </a:cubicBezTo>
                  <a:cubicBezTo>
                    <a:pt x="4029" y="8511"/>
                    <a:pt x="4163" y="8519"/>
                    <a:pt x="4296" y="8519"/>
                  </a:cubicBezTo>
                  <a:cubicBezTo>
                    <a:pt x="6908" y="8519"/>
                    <a:pt x="9165" y="5615"/>
                    <a:pt x="8376" y="3110"/>
                  </a:cubicBezTo>
                  <a:cubicBezTo>
                    <a:pt x="7860" y="1472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89" name="Google Shape;4389;p9"/>
            <p:cNvSpPr/>
            <p:nvPr/>
          </p:nvSpPr>
          <p:spPr>
            <a:xfrm>
              <a:off x="1108525" y="4223025"/>
              <a:ext cx="79550" cy="15850"/>
            </a:xfrm>
            <a:custGeom>
              <a:avLst/>
              <a:gdLst/>
              <a:ahLst/>
              <a:cxnLst/>
              <a:rect l="l" t="t" r="r" b="b"/>
              <a:pathLst>
                <a:path w="3182" h="634" extrusionOk="0">
                  <a:moveTo>
                    <a:pt x="854" y="0"/>
                  </a:moveTo>
                  <a:cubicBezTo>
                    <a:pt x="584" y="0"/>
                    <a:pt x="310" y="24"/>
                    <a:pt x="87" y="161"/>
                  </a:cubicBezTo>
                  <a:cubicBezTo>
                    <a:pt x="84" y="162"/>
                    <a:pt x="81" y="164"/>
                    <a:pt x="79" y="167"/>
                  </a:cubicBezTo>
                  <a:cubicBezTo>
                    <a:pt x="69" y="174"/>
                    <a:pt x="61" y="182"/>
                    <a:pt x="53" y="190"/>
                  </a:cubicBezTo>
                  <a:cubicBezTo>
                    <a:pt x="45" y="197"/>
                    <a:pt x="40" y="205"/>
                    <a:pt x="33" y="213"/>
                  </a:cubicBezTo>
                  <a:cubicBezTo>
                    <a:pt x="30" y="218"/>
                    <a:pt x="27" y="223"/>
                    <a:pt x="23" y="230"/>
                  </a:cubicBezTo>
                  <a:cubicBezTo>
                    <a:pt x="17" y="241"/>
                    <a:pt x="12" y="253"/>
                    <a:pt x="9" y="266"/>
                  </a:cubicBezTo>
                  <a:cubicBezTo>
                    <a:pt x="7" y="271"/>
                    <a:pt x="5" y="277"/>
                    <a:pt x="5" y="282"/>
                  </a:cubicBezTo>
                  <a:cubicBezTo>
                    <a:pt x="0" y="305"/>
                    <a:pt x="0" y="328"/>
                    <a:pt x="5" y="351"/>
                  </a:cubicBezTo>
                  <a:cubicBezTo>
                    <a:pt x="5" y="358"/>
                    <a:pt x="7" y="363"/>
                    <a:pt x="9" y="369"/>
                  </a:cubicBezTo>
                  <a:cubicBezTo>
                    <a:pt x="12" y="381"/>
                    <a:pt x="17" y="394"/>
                    <a:pt x="23" y="404"/>
                  </a:cubicBezTo>
                  <a:cubicBezTo>
                    <a:pt x="27" y="410"/>
                    <a:pt x="30" y="415"/>
                    <a:pt x="33" y="422"/>
                  </a:cubicBezTo>
                  <a:cubicBezTo>
                    <a:pt x="40" y="430"/>
                    <a:pt x="45" y="436"/>
                    <a:pt x="53" y="443"/>
                  </a:cubicBezTo>
                  <a:cubicBezTo>
                    <a:pt x="61" y="451"/>
                    <a:pt x="69" y="459"/>
                    <a:pt x="79" y="466"/>
                  </a:cubicBezTo>
                  <a:cubicBezTo>
                    <a:pt x="81" y="469"/>
                    <a:pt x="84" y="471"/>
                    <a:pt x="87" y="474"/>
                  </a:cubicBezTo>
                  <a:cubicBezTo>
                    <a:pt x="310" y="610"/>
                    <a:pt x="583" y="633"/>
                    <a:pt x="852" y="633"/>
                  </a:cubicBezTo>
                  <a:cubicBezTo>
                    <a:pt x="993" y="633"/>
                    <a:pt x="1134" y="627"/>
                    <a:pt x="1265" y="627"/>
                  </a:cubicBezTo>
                  <a:cubicBezTo>
                    <a:pt x="1271" y="627"/>
                    <a:pt x="1276" y="627"/>
                    <a:pt x="1281" y="627"/>
                  </a:cubicBezTo>
                  <a:cubicBezTo>
                    <a:pt x="1425" y="627"/>
                    <a:pt x="1568" y="627"/>
                    <a:pt x="1711" y="627"/>
                  </a:cubicBezTo>
                  <a:cubicBezTo>
                    <a:pt x="2103" y="627"/>
                    <a:pt x="2494" y="626"/>
                    <a:pt x="2886" y="623"/>
                  </a:cubicBezTo>
                  <a:cubicBezTo>
                    <a:pt x="3083" y="623"/>
                    <a:pt x="3181" y="471"/>
                    <a:pt x="3181" y="317"/>
                  </a:cubicBezTo>
                  <a:cubicBezTo>
                    <a:pt x="3179" y="165"/>
                    <a:pt x="3084" y="12"/>
                    <a:pt x="2889" y="12"/>
                  </a:cubicBezTo>
                  <a:cubicBezTo>
                    <a:pt x="2888" y="12"/>
                    <a:pt x="2887" y="12"/>
                    <a:pt x="2886" y="12"/>
                  </a:cubicBezTo>
                  <a:cubicBezTo>
                    <a:pt x="2485" y="8"/>
                    <a:pt x="2084" y="6"/>
                    <a:pt x="1683" y="6"/>
                  </a:cubicBezTo>
                  <a:cubicBezTo>
                    <a:pt x="1549" y="6"/>
                    <a:pt x="1415" y="6"/>
                    <a:pt x="1281" y="7"/>
                  </a:cubicBezTo>
                  <a:cubicBezTo>
                    <a:pt x="1276" y="7"/>
                    <a:pt x="1271" y="7"/>
                    <a:pt x="1265" y="7"/>
                  </a:cubicBezTo>
                  <a:cubicBezTo>
                    <a:pt x="1135" y="7"/>
                    <a:pt x="995" y="0"/>
                    <a:pt x="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0" name="Google Shape;4390;p9"/>
            <p:cNvSpPr/>
            <p:nvPr/>
          </p:nvSpPr>
          <p:spPr>
            <a:xfrm>
              <a:off x="512175" y="4581725"/>
              <a:ext cx="229175" cy="212950"/>
            </a:xfrm>
            <a:custGeom>
              <a:avLst/>
              <a:gdLst/>
              <a:ahLst/>
              <a:cxnLst/>
              <a:rect l="l" t="t" r="r" b="b"/>
              <a:pathLst>
                <a:path w="9167" h="8518" extrusionOk="0">
                  <a:moveTo>
                    <a:pt x="4399" y="578"/>
                  </a:moveTo>
                  <a:cubicBezTo>
                    <a:pt x="4834" y="578"/>
                    <a:pt x="5264" y="672"/>
                    <a:pt x="5659" y="855"/>
                  </a:cubicBezTo>
                  <a:cubicBezTo>
                    <a:pt x="6730" y="1338"/>
                    <a:pt x="7567" y="2358"/>
                    <a:pt x="7914" y="3467"/>
                  </a:cubicBezTo>
                  <a:cubicBezTo>
                    <a:pt x="8653" y="5819"/>
                    <a:pt x="6260" y="7873"/>
                    <a:pt x="4058" y="7873"/>
                  </a:cubicBezTo>
                  <a:cubicBezTo>
                    <a:pt x="3781" y="7873"/>
                    <a:pt x="3506" y="7840"/>
                    <a:pt x="3241" y="7771"/>
                  </a:cubicBezTo>
                  <a:cubicBezTo>
                    <a:pt x="1362" y="7281"/>
                    <a:pt x="633" y="5219"/>
                    <a:pt x="874" y="3470"/>
                  </a:cubicBezTo>
                  <a:cubicBezTo>
                    <a:pt x="1023" y="2383"/>
                    <a:pt x="1510" y="1592"/>
                    <a:pt x="2250" y="1123"/>
                  </a:cubicBezTo>
                  <a:lnTo>
                    <a:pt x="2250" y="1123"/>
                  </a:lnTo>
                  <a:cubicBezTo>
                    <a:pt x="2225" y="1167"/>
                    <a:pt x="2268" y="1214"/>
                    <a:pt x="2312" y="1214"/>
                  </a:cubicBezTo>
                  <a:cubicBezTo>
                    <a:pt x="2322" y="1214"/>
                    <a:pt x="2332" y="1212"/>
                    <a:pt x="2342" y="1206"/>
                  </a:cubicBezTo>
                  <a:cubicBezTo>
                    <a:pt x="2829" y="929"/>
                    <a:pt x="3318" y="729"/>
                    <a:pt x="3813" y="636"/>
                  </a:cubicBezTo>
                  <a:cubicBezTo>
                    <a:pt x="3930" y="627"/>
                    <a:pt x="4048" y="621"/>
                    <a:pt x="4171" y="621"/>
                  </a:cubicBezTo>
                  <a:cubicBezTo>
                    <a:pt x="4185" y="621"/>
                    <a:pt x="4199" y="621"/>
                    <a:pt x="4214" y="621"/>
                  </a:cubicBezTo>
                  <a:cubicBezTo>
                    <a:pt x="4215" y="621"/>
                    <a:pt x="4217" y="621"/>
                    <a:pt x="4218" y="621"/>
                  </a:cubicBezTo>
                  <a:cubicBezTo>
                    <a:pt x="4249" y="621"/>
                    <a:pt x="4277" y="606"/>
                    <a:pt x="4294" y="580"/>
                  </a:cubicBezTo>
                  <a:cubicBezTo>
                    <a:pt x="4329" y="579"/>
                    <a:pt x="4364" y="578"/>
                    <a:pt x="4399" y="578"/>
                  </a:cubicBezTo>
                  <a:close/>
                  <a:moveTo>
                    <a:pt x="4377" y="0"/>
                  </a:moveTo>
                  <a:cubicBezTo>
                    <a:pt x="4009" y="0"/>
                    <a:pt x="3646" y="72"/>
                    <a:pt x="3306" y="229"/>
                  </a:cubicBezTo>
                  <a:cubicBezTo>
                    <a:pt x="1686" y="234"/>
                    <a:pt x="495" y="2018"/>
                    <a:pt x="301" y="3572"/>
                  </a:cubicBezTo>
                  <a:cubicBezTo>
                    <a:pt x="1" y="5993"/>
                    <a:pt x="1377" y="8206"/>
                    <a:pt x="3895" y="8495"/>
                  </a:cubicBezTo>
                  <a:cubicBezTo>
                    <a:pt x="4030" y="8510"/>
                    <a:pt x="4164" y="8518"/>
                    <a:pt x="4297" y="8518"/>
                  </a:cubicBezTo>
                  <a:cubicBezTo>
                    <a:pt x="6910" y="8518"/>
                    <a:pt x="9167" y="5615"/>
                    <a:pt x="8377" y="3109"/>
                  </a:cubicBezTo>
                  <a:cubicBezTo>
                    <a:pt x="7861" y="1471"/>
                    <a:pt x="6050" y="0"/>
                    <a:pt x="43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1" name="Google Shape;4391;p9"/>
            <p:cNvSpPr/>
            <p:nvPr/>
          </p:nvSpPr>
          <p:spPr>
            <a:xfrm>
              <a:off x="583450" y="4658375"/>
              <a:ext cx="79600" cy="68925"/>
            </a:xfrm>
            <a:custGeom>
              <a:avLst/>
              <a:gdLst/>
              <a:ahLst/>
              <a:cxnLst/>
              <a:rect l="l" t="t" r="r" b="b"/>
              <a:pathLst>
                <a:path w="3184" h="2757" extrusionOk="0">
                  <a:moveTo>
                    <a:pt x="1726" y="1"/>
                  </a:moveTo>
                  <a:cubicBezTo>
                    <a:pt x="1724" y="1"/>
                    <a:pt x="1723" y="1"/>
                    <a:pt x="1722" y="1"/>
                  </a:cubicBezTo>
                  <a:cubicBezTo>
                    <a:pt x="1591" y="2"/>
                    <a:pt x="1459" y="83"/>
                    <a:pt x="1461" y="252"/>
                  </a:cubicBezTo>
                  <a:cubicBezTo>
                    <a:pt x="1461" y="289"/>
                    <a:pt x="1461" y="327"/>
                    <a:pt x="1459" y="365"/>
                  </a:cubicBezTo>
                  <a:cubicBezTo>
                    <a:pt x="1418" y="557"/>
                    <a:pt x="1394" y="752"/>
                    <a:pt x="1387" y="951"/>
                  </a:cubicBezTo>
                  <a:lnTo>
                    <a:pt x="1282" y="951"/>
                  </a:lnTo>
                  <a:cubicBezTo>
                    <a:pt x="1146" y="951"/>
                    <a:pt x="1000" y="943"/>
                    <a:pt x="853" y="943"/>
                  </a:cubicBezTo>
                  <a:cubicBezTo>
                    <a:pt x="584" y="943"/>
                    <a:pt x="311" y="967"/>
                    <a:pt x="88" y="1103"/>
                  </a:cubicBezTo>
                  <a:cubicBezTo>
                    <a:pt x="85" y="1105"/>
                    <a:pt x="83" y="1108"/>
                    <a:pt x="80" y="1111"/>
                  </a:cubicBezTo>
                  <a:cubicBezTo>
                    <a:pt x="70" y="1118"/>
                    <a:pt x="62" y="1124"/>
                    <a:pt x="53" y="1133"/>
                  </a:cubicBezTo>
                  <a:cubicBezTo>
                    <a:pt x="47" y="1141"/>
                    <a:pt x="40" y="1147"/>
                    <a:pt x="34" y="1156"/>
                  </a:cubicBezTo>
                  <a:cubicBezTo>
                    <a:pt x="31" y="1160"/>
                    <a:pt x="27" y="1167"/>
                    <a:pt x="26" y="1172"/>
                  </a:cubicBezTo>
                  <a:cubicBezTo>
                    <a:pt x="19" y="1183"/>
                    <a:pt x="14" y="1197"/>
                    <a:pt x="9" y="1208"/>
                  </a:cubicBezTo>
                  <a:cubicBezTo>
                    <a:pt x="8" y="1215"/>
                    <a:pt x="8" y="1220"/>
                    <a:pt x="6" y="1226"/>
                  </a:cubicBezTo>
                  <a:cubicBezTo>
                    <a:pt x="1" y="1249"/>
                    <a:pt x="1" y="1272"/>
                    <a:pt x="6" y="1295"/>
                  </a:cubicBezTo>
                  <a:cubicBezTo>
                    <a:pt x="8" y="1300"/>
                    <a:pt x="8" y="1306"/>
                    <a:pt x="9" y="1311"/>
                  </a:cubicBezTo>
                  <a:cubicBezTo>
                    <a:pt x="14" y="1325"/>
                    <a:pt x="19" y="1336"/>
                    <a:pt x="26" y="1348"/>
                  </a:cubicBezTo>
                  <a:cubicBezTo>
                    <a:pt x="27" y="1352"/>
                    <a:pt x="31" y="1359"/>
                    <a:pt x="34" y="1364"/>
                  </a:cubicBezTo>
                  <a:cubicBezTo>
                    <a:pt x="40" y="1372"/>
                    <a:pt x="47" y="1380"/>
                    <a:pt x="53" y="1387"/>
                  </a:cubicBezTo>
                  <a:cubicBezTo>
                    <a:pt x="62" y="1395"/>
                    <a:pt x="70" y="1403"/>
                    <a:pt x="80" y="1410"/>
                  </a:cubicBezTo>
                  <a:cubicBezTo>
                    <a:pt x="83" y="1411"/>
                    <a:pt x="85" y="1415"/>
                    <a:pt x="88" y="1416"/>
                  </a:cubicBezTo>
                  <a:cubicBezTo>
                    <a:pt x="311" y="1553"/>
                    <a:pt x="585" y="1577"/>
                    <a:pt x="855" y="1577"/>
                  </a:cubicBezTo>
                  <a:cubicBezTo>
                    <a:pt x="996" y="1577"/>
                    <a:pt x="1135" y="1571"/>
                    <a:pt x="1266" y="1571"/>
                  </a:cubicBezTo>
                  <a:cubicBezTo>
                    <a:pt x="1271" y="1571"/>
                    <a:pt x="1277" y="1571"/>
                    <a:pt x="1282" y="1571"/>
                  </a:cubicBezTo>
                  <a:lnTo>
                    <a:pt x="1395" y="1571"/>
                  </a:lnTo>
                  <a:cubicBezTo>
                    <a:pt x="1408" y="1858"/>
                    <a:pt x="1431" y="2143"/>
                    <a:pt x="1436" y="2410"/>
                  </a:cubicBezTo>
                  <a:cubicBezTo>
                    <a:pt x="1433" y="2479"/>
                    <a:pt x="1458" y="2545"/>
                    <a:pt x="1504" y="2596"/>
                  </a:cubicBezTo>
                  <a:cubicBezTo>
                    <a:pt x="1528" y="2701"/>
                    <a:pt x="1618" y="2757"/>
                    <a:pt x="1714" y="2757"/>
                  </a:cubicBezTo>
                  <a:cubicBezTo>
                    <a:pt x="1716" y="2757"/>
                    <a:pt x="1719" y="2757"/>
                    <a:pt x="1722" y="2757"/>
                  </a:cubicBezTo>
                  <a:cubicBezTo>
                    <a:pt x="1725" y="2757"/>
                    <a:pt x="1727" y="2757"/>
                    <a:pt x="1730" y="2757"/>
                  </a:cubicBezTo>
                  <a:cubicBezTo>
                    <a:pt x="1825" y="2757"/>
                    <a:pt x="1914" y="2701"/>
                    <a:pt x="1938" y="2596"/>
                  </a:cubicBezTo>
                  <a:cubicBezTo>
                    <a:pt x="1984" y="2545"/>
                    <a:pt x="2009" y="2479"/>
                    <a:pt x="2006" y="2412"/>
                  </a:cubicBezTo>
                  <a:cubicBezTo>
                    <a:pt x="2011" y="2143"/>
                    <a:pt x="2033" y="1858"/>
                    <a:pt x="2047" y="1569"/>
                  </a:cubicBezTo>
                  <a:cubicBezTo>
                    <a:pt x="2327" y="1569"/>
                    <a:pt x="2606" y="1569"/>
                    <a:pt x="2886" y="1566"/>
                  </a:cubicBezTo>
                  <a:cubicBezTo>
                    <a:pt x="2888" y="1566"/>
                    <a:pt x="2889" y="1566"/>
                    <a:pt x="2890" y="1566"/>
                  </a:cubicBezTo>
                  <a:cubicBezTo>
                    <a:pt x="3086" y="1566"/>
                    <a:pt x="3183" y="1414"/>
                    <a:pt x="3182" y="1261"/>
                  </a:cubicBezTo>
                  <a:cubicBezTo>
                    <a:pt x="3180" y="1107"/>
                    <a:pt x="3086" y="954"/>
                    <a:pt x="2890" y="954"/>
                  </a:cubicBezTo>
                  <a:cubicBezTo>
                    <a:pt x="2889" y="954"/>
                    <a:pt x="2888" y="954"/>
                    <a:pt x="2886" y="954"/>
                  </a:cubicBezTo>
                  <a:cubicBezTo>
                    <a:pt x="2609" y="952"/>
                    <a:pt x="2332" y="952"/>
                    <a:pt x="2055" y="952"/>
                  </a:cubicBezTo>
                  <a:cubicBezTo>
                    <a:pt x="2048" y="754"/>
                    <a:pt x="2025" y="557"/>
                    <a:pt x="1983" y="365"/>
                  </a:cubicBezTo>
                  <a:cubicBezTo>
                    <a:pt x="1983" y="327"/>
                    <a:pt x="1983" y="289"/>
                    <a:pt x="1981" y="252"/>
                  </a:cubicBezTo>
                  <a:cubicBezTo>
                    <a:pt x="1983" y="84"/>
                    <a:pt x="1854" y="1"/>
                    <a:pt x="17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2" name="Google Shape;4392;p9"/>
            <p:cNvSpPr/>
            <p:nvPr/>
          </p:nvSpPr>
          <p:spPr>
            <a:xfrm>
              <a:off x="3184550" y="2539750"/>
              <a:ext cx="140900" cy="361950"/>
            </a:xfrm>
            <a:custGeom>
              <a:avLst/>
              <a:gdLst/>
              <a:ahLst/>
              <a:cxnLst/>
              <a:rect l="l" t="t" r="r" b="b"/>
              <a:pathLst>
                <a:path w="5636" h="14478" extrusionOk="0">
                  <a:moveTo>
                    <a:pt x="4334" y="721"/>
                  </a:moveTo>
                  <a:cubicBezTo>
                    <a:pt x="4638" y="721"/>
                    <a:pt x="4825" y="1543"/>
                    <a:pt x="4830" y="1782"/>
                  </a:cubicBezTo>
                  <a:cubicBezTo>
                    <a:pt x="4850" y="2756"/>
                    <a:pt x="4054" y="3688"/>
                    <a:pt x="3277" y="4428"/>
                  </a:cubicBezTo>
                  <a:cubicBezTo>
                    <a:pt x="3278" y="4183"/>
                    <a:pt x="3275" y="3939"/>
                    <a:pt x="3287" y="3696"/>
                  </a:cubicBezTo>
                  <a:cubicBezTo>
                    <a:pt x="3319" y="3013"/>
                    <a:pt x="3449" y="2339"/>
                    <a:pt x="3674" y="1693"/>
                  </a:cubicBezTo>
                  <a:cubicBezTo>
                    <a:pt x="3764" y="1434"/>
                    <a:pt x="3897" y="1198"/>
                    <a:pt x="4039" y="965"/>
                  </a:cubicBezTo>
                  <a:cubicBezTo>
                    <a:pt x="4146" y="791"/>
                    <a:pt x="4245" y="721"/>
                    <a:pt x="4334" y="721"/>
                  </a:cubicBezTo>
                  <a:close/>
                  <a:moveTo>
                    <a:pt x="4487" y="0"/>
                  </a:moveTo>
                  <a:cubicBezTo>
                    <a:pt x="4195" y="0"/>
                    <a:pt x="3885" y="192"/>
                    <a:pt x="3672" y="436"/>
                  </a:cubicBezTo>
                  <a:cubicBezTo>
                    <a:pt x="2921" y="1296"/>
                    <a:pt x="2760" y="2610"/>
                    <a:pt x="2675" y="3696"/>
                  </a:cubicBezTo>
                  <a:cubicBezTo>
                    <a:pt x="2639" y="4131"/>
                    <a:pt x="2630" y="4569"/>
                    <a:pt x="2639" y="5008"/>
                  </a:cubicBezTo>
                  <a:lnTo>
                    <a:pt x="2507" y="5125"/>
                  </a:lnTo>
                  <a:cubicBezTo>
                    <a:pt x="1817" y="5740"/>
                    <a:pt x="900" y="6639"/>
                    <a:pt x="66" y="7046"/>
                  </a:cubicBezTo>
                  <a:cubicBezTo>
                    <a:pt x="1" y="7077"/>
                    <a:pt x="37" y="7174"/>
                    <a:pt x="101" y="7175"/>
                  </a:cubicBezTo>
                  <a:cubicBezTo>
                    <a:pt x="116" y="7176"/>
                    <a:pt x="131" y="7176"/>
                    <a:pt x="146" y="7176"/>
                  </a:cubicBezTo>
                  <a:cubicBezTo>
                    <a:pt x="924" y="7176"/>
                    <a:pt x="1784" y="6406"/>
                    <a:pt x="2356" y="5983"/>
                  </a:cubicBezTo>
                  <a:cubicBezTo>
                    <a:pt x="2463" y="5904"/>
                    <a:pt x="2561" y="5817"/>
                    <a:pt x="2666" y="5735"/>
                  </a:cubicBezTo>
                  <a:cubicBezTo>
                    <a:pt x="2699" y="6337"/>
                    <a:pt x="2753" y="6939"/>
                    <a:pt x="2804" y="7538"/>
                  </a:cubicBezTo>
                  <a:cubicBezTo>
                    <a:pt x="2514" y="7708"/>
                    <a:pt x="2214" y="7871"/>
                    <a:pt x="1902" y="8018"/>
                  </a:cubicBezTo>
                  <a:cubicBezTo>
                    <a:pt x="1728" y="8101"/>
                    <a:pt x="1802" y="8396"/>
                    <a:pt x="1987" y="8396"/>
                  </a:cubicBezTo>
                  <a:cubicBezTo>
                    <a:pt x="1993" y="8396"/>
                    <a:pt x="1998" y="8396"/>
                    <a:pt x="2004" y="8396"/>
                  </a:cubicBezTo>
                  <a:cubicBezTo>
                    <a:pt x="2296" y="8369"/>
                    <a:pt x="2583" y="8305"/>
                    <a:pt x="2858" y="8209"/>
                  </a:cubicBezTo>
                  <a:cubicBezTo>
                    <a:pt x="2876" y="8433"/>
                    <a:pt x="2894" y="8660"/>
                    <a:pt x="2906" y="8885"/>
                  </a:cubicBezTo>
                  <a:cubicBezTo>
                    <a:pt x="2972" y="10002"/>
                    <a:pt x="2855" y="10974"/>
                    <a:pt x="2588" y="12051"/>
                  </a:cubicBezTo>
                  <a:cubicBezTo>
                    <a:pt x="2475" y="12502"/>
                    <a:pt x="2342" y="12953"/>
                    <a:pt x="2153" y="13379"/>
                  </a:cubicBezTo>
                  <a:cubicBezTo>
                    <a:pt x="2036" y="13647"/>
                    <a:pt x="1955" y="13744"/>
                    <a:pt x="1862" y="13744"/>
                  </a:cubicBezTo>
                  <a:cubicBezTo>
                    <a:pt x="1755" y="13744"/>
                    <a:pt x="1632" y="13615"/>
                    <a:pt x="1420" y="13471"/>
                  </a:cubicBezTo>
                  <a:cubicBezTo>
                    <a:pt x="1390" y="13451"/>
                    <a:pt x="1359" y="13442"/>
                    <a:pt x="1328" y="13442"/>
                  </a:cubicBezTo>
                  <a:cubicBezTo>
                    <a:pt x="1231" y="13442"/>
                    <a:pt x="1140" y="13531"/>
                    <a:pt x="1136" y="13632"/>
                  </a:cubicBezTo>
                  <a:cubicBezTo>
                    <a:pt x="1125" y="14037"/>
                    <a:pt x="1402" y="14477"/>
                    <a:pt x="1838" y="14477"/>
                  </a:cubicBezTo>
                  <a:cubicBezTo>
                    <a:pt x="1860" y="14477"/>
                    <a:pt x="1884" y="14476"/>
                    <a:pt x="1907" y="14473"/>
                  </a:cubicBezTo>
                  <a:cubicBezTo>
                    <a:pt x="2381" y="14423"/>
                    <a:pt x="2635" y="13848"/>
                    <a:pt x="2786" y="13468"/>
                  </a:cubicBezTo>
                  <a:cubicBezTo>
                    <a:pt x="3472" y="11739"/>
                    <a:pt x="3606" y="10049"/>
                    <a:pt x="3480" y="8207"/>
                  </a:cubicBezTo>
                  <a:cubicBezTo>
                    <a:pt x="3474" y="8117"/>
                    <a:pt x="3467" y="8025"/>
                    <a:pt x="3460" y="7935"/>
                  </a:cubicBezTo>
                  <a:cubicBezTo>
                    <a:pt x="4499" y="7334"/>
                    <a:pt x="5221" y="6245"/>
                    <a:pt x="5596" y="5082"/>
                  </a:cubicBezTo>
                  <a:cubicBezTo>
                    <a:pt x="5610" y="5039"/>
                    <a:pt x="5575" y="5009"/>
                    <a:pt x="5539" y="5009"/>
                  </a:cubicBezTo>
                  <a:cubicBezTo>
                    <a:pt x="5520" y="5009"/>
                    <a:pt x="5500" y="5018"/>
                    <a:pt x="5488" y="5036"/>
                  </a:cubicBezTo>
                  <a:cubicBezTo>
                    <a:pt x="4927" y="5910"/>
                    <a:pt x="4217" y="6596"/>
                    <a:pt x="3405" y="7159"/>
                  </a:cubicBezTo>
                  <a:cubicBezTo>
                    <a:pt x="3355" y="6509"/>
                    <a:pt x="3309" y="5858"/>
                    <a:pt x="3287" y="5208"/>
                  </a:cubicBezTo>
                  <a:cubicBezTo>
                    <a:pt x="3871" y="4675"/>
                    <a:pt x="4404" y="4085"/>
                    <a:pt x="4848" y="3433"/>
                  </a:cubicBezTo>
                  <a:cubicBezTo>
                    <a:pt x="5491" y="2490"/>
                    <a:pt x="5636" y="1383"/>
                    <a:pt x="5061" y="371"/>
                  </a:cubicBezTo>
                  <a:cubicBezTo>
                    <a:pt x="4910" y="105"/>
                    <a:pt x="4703" y="0"/>
                    <a:pt x="4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3" name="Google Shape;4393;p9"/>
            <p:cNvSpPr/>
            <p:nvPr/>
          </p:nvSpPr>
          <p:spPr>
            <a:xfrm>
              <a:off x="3353650" y="2638475"/>
              <a:ext cx="45900" cy="171825"/>
            </a:xfrm>
            <a:custGeom>
              <a:avLst/>
              <a:gdLst/>
              <a:ahLst/>
              <a:cxnLst/>
              <a:rect l="l" t="t" r="r" b="b"/>
              <a:pathLst>
                <a:path w="1836" h="6873" extrusionOk="0">
                  <a:moveTo>
                    <a:pt x="1766" y="0"/>
                  </a:moveTo>
                  <a:cubicBezTo>
                    <a:pt x="1756" y="0"/>
                    <a:pt x="1745" y="4"/>
                    <a:pt x="1736" y="11"/>
                  </a:cubicBezTo>
                  <a:cubicBezTo>
                    <a:pt x="761" y="756"/>
                    <a:pt x="168" y="2227"/>
                    <a:pt x="82" y="3428"/>
                  </a:cubicBezTo>
                  <a:cubicBezTo>
                    <a:pt x="0" y="4588"/>
                    <a:pt x="337" y="6507"/>
                    <a:pt x="1644" y="6870"/>
                  </a:cubicBezTo>
                  <a:cubicBezTo>
                    <a:pt x="1652" y="6872"/>
                    <a:pt x="1659" y="6873"/>
                    <a:pt x="1666" y="6873"/>
                  </a:cubicBezTo>
                  <a:cubicBezTo>
                    <a:pt x="1716" y="6873"/>
                    <a:pt x="1749" y="6821"/>
                    <a:pt x="1741" y="6771"/>
                  </a:cubicBezTo>
                  <a:cubicBezTo>
                    <a:pt x="1659" y="6282"/>
                    <a:pt x="1396" y="5954"/>
                    <a:pt x="1144" y="5533"/>
                  </a:cubicBezTo>
                  <a:cubicBezTo>
                    <a:pt x="766" y="4901"/>
                    <a:pt x="658" y="4150"/>
                    <a:pt x="671" y="3428"/>
                  </a:cubicBezTo>
                  <a:cubicBezTo>
                    <a:pt x="696" y="2188"/>
                    <a:pt x="1485" y="1218"/>
                    <a:pt x="1824" y="80"/>
                  </a:cubicBezTo>
                  <a:cubicBezTo>
                    <a:pt x="1836" y="43"/>
                    <a:pt x="180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4" name="Google Shape;4394;p9"/>
            <p:cNvSpPr/>
            <p:nvPr/>
          </p:nvSpPr>
          <p:spPr>
            <a:xfrm>
              <a:off x="3396950" y="2687525"/>
              <a:ext cx="152025" cy="80500"/>
            </a:xfrm>
            <a:custGeom>
              <a:avLst/>
              <a:gdLst/>
              <a:ahLst/>
              <a:cxnLst/>
              <a:rect l="l" t="t" r="r" b="b"/>
              <a:pathLst>
                <a:path w="6081" h="3220" extrusionOk="0">
                  <a:moveTo>
                    <a:pt x="1361" y="1"/>
                  </a:moveTo>
                  <a:cubicBezTo>
                    <a:pt x="1355" y="1"/>
                    <a:pt x="1349" y="2"/>
                    <a:pt x="1342" y="6"/>
                  </a:cubicBezTo>
                  <a:cubicBezTo>
                    <a:pt x="342" y="613"/>
                    <a:pt x="0" y="1876"/>
                    <a:pt x="849" y="2778"/>
                  </a:cubicBezTo>
                  <a:cubicBezTo>
                    <a:pt x="1098" y="3045"/>
                    <a:pt x="1355" y="3156"/>
                    <a:pt x="1598" y="3156"/>
                  </a:cubicBezTo>
                  <a:cubicBezTo>
                    <a:pt x="1892" y="3156"/>
                    <a:pt x="2164" y="2994"/>
                    <a:pt x="2376" y="2749"/>
                  </a:cubicBezTo>
                  <a:cubicBezTo>
                    <a:pt x="2611" y="3076"/>
                    <a:pt x="3007" y="3220"/>
                    <a:pt x="3439" y="3220"/>
                  </a:cubicBezTo>
                  <a:cubicBezTo>
                    <a:pt x="4624" y="3220"/>
                    <a:pt x="6081" y="2139"/>
                    <a:pt x="5232" y="820"/>
                  </a:cubicBezTo>
                  <a:cubicBezTo>
                    <a:pt x="5077" y="578"/>
                    <a:pt x="4648" y="101"/>
                    <a:pt x="4303" y="101"/>
                  </a:cubicBezTo>
                  <a:cubicBezTo>
                    <a:pt x="4280" y="101"/>
                    <a:pt x="4257" y="103"/>
                    <a:pt x="4234" y="108"/>
                  </a:cubicBezTo>
                  <a:cubicBezTo>
                    <a:pt x="3901" y="177"/>
                    <a:pt x="4141" y="580"/>
                    <a:pt x="4264" y="734"/>
                  </a:cubicBezTo>
                  <a:cubicBezTo>
                    <a:pt x="4467" y="987"/>
                    <a:pt x="4769" y="1113"/>
                    <a:pt x="4812" y="1476"/>
                  </a:cubicBezTo>
                  <a:cubicBezTo>
                    <a:pt x="4859" y="1894"/>
                    <a:pt x="4512" y="2247"/>
                    <a:pt x="4187" y="2437"/>
                  </a:cubicBezTo>
                  <a:cubicBezTo>
                    <a:pt x="3981" y="2559"/>
                    <a:pt x="3759" y="2621"/>
                    <a:pt x="3554" y="2621"/>
                  </a:cubicBezTo>
                  <a:cubicBezTo>
                    <a:pt x="3116" y="2621"/>
                    <a:pt x="2757" y="2340"/>
                    <a:pt x="2804" y="1771"/>
                  </a:cubicBezTo>
                  <a:cubicBezTo>
                    <a:pt x="2820" y="1571"/>
                    <a:pt x="2637" y="1456"/>
                    <a:pt x="2464" y="1456"/>
                  </a:cubicBezTo>
                  <a:cubicBezTo>
                    <a:pt x="2327" y="1456"/>
                    <a:pt x="2196" y="1528"/>
                    <a:pt x="2172" y="1686"/>
                  </a:cubicBezTo>
                  <a:cubicBezTo>
                    <a:pt x="2105" y="2139"/>
                    <a:pt x="1892" y="2517"/>
                    <a:pt x="1579" y="2517"/>
                  </a:cubicBezTo>
                  <a:cubicBezTo>
                    <a:pt x="1434" y="2517"/>
                    <a:pt x="1268" y="2436"/>
                    <a:pt x="1085" y="2244"/>
                  </a:cubicBezTo>
                  <a:cubicBezTo>
                    <a:pt x="484" y="1612"/>
                    <a:pt x="1009" y="639"/>
                    <a:pt x="1393" y="59"/>
                  </a:cubicBezTo>
                  <a:cubicBezTo>
                    <a:pt x="1409" y="31"/>
                    <a:pt x="1387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5" name="Google Shape;4395;p9"/>
            <p:cNvSpPr/>
            <p:nvPr/>
          </p:nvSpPr>
          <p:spPr>
            <a:xfrm>
              <a:off x="3516000" y="2620975"/>
              <a:ext cx="58625" cy="214650"/>
            </a:xfrm>
            <a:custGeom>
              <a:avLst/>
              <a:gdLst/>
              <a:ahLst/>
              <a:cxnLst/>
              <a:rect l="l" t="t" r="r" b="b"/>
              <a:pathLst>
                <a:path w="2345" h="8586" extrusionOk="0">
                  <a:moveTo>
                    <a:pt x="65" y="1"/>
                  </a:moveTo>
                  <a:cubicBezTo>
                    <a:pt x="25" y="1"/>
                    <a:pt x="0" y="50"/>
                    <a:pt x="30" y="83"/>
                  </a:cubicBezTo>
                  <a:cubicBezTo>
                    <a:pt x="517" y="677"/>
                    <a:pt x="1047" y="1118"/>
                    <a:pt x="1346" y="1854"/>
                  </a:cubicBezTo>
                  <a:cubicBezTo>
                    <a:pt x="1649" y="2601"/>
                    <a:pt x="1687" y="3413"/>
                    <a:pt x="1635" y="4205"/>
                  </a:cubicBezTo>
                  <a:cubicBezTo>
                    <a:pt x="1536" y="5718"/>
                    <a:pt x="824" y="7168"/>
                    <a:pt x="106" y="8475"/>
                  </a:cubicBezTo>
                  <a:cubicBezTo>
                    <a:pt x="79" y="8523"/>
                    <a:pt x="118" y="8585"/>
                    <a:pt x="167" y="8585"/>
                  </a:cubicBezTo>
                  <a:cubicBezTo>
                    <a:pt x="178" y="8585"/>
                    <a:pt x="190" y="8582"/>
                    <a:pt x="202" y="8574"/>
                  </a:cubicBezTo>
                  <a:cubicBezTo>
                    <a:pt x="1666" y="7576"/>
                    <a:pt x="2168" y="5659"/>
                    <a:pt x="2264" y="3972"/>
                  </a:cubicBezTo>
                  <a:cubicBezTo>
                    <a:pt x="2345" y="2561"/>
                    <a:pt x="1776" y="237"/>
                    <a:pt x="78" y="2"/>
                  </a:cubicBezTo>
                  <a:cubicBezTo>
                    <a:pt x="73" y="1"/>
                    <a:pt x="69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6" name="Google Shape;4396;p9"/>
            <p:cNvSpPr/>
            <p:nvPr/>
          </p:nvSpPr>
          <p:spPr>
            <a:xfrm>
              <a:off x="3610900" y="2657550"/>
              <a:ext cx="90250" cy="16425"/>
            </a:xfrm>
            <a:custGeom>
              <a:avLst/>
              <a:gdLst/>
              <a:ahLst/>
              <a:cxnLst/>
              <a:rect l="l" t="t" r="r" b="b"/>
              <a:pathLst>
                <a:path w="3610" h="657" extrusionOk="0">
                  <a:moveTo>
                    <a:pt x="2806" y="0"/>
                  </a:moveTo>
                  <a:cubicBezTo>
                    <a:pt x="2599" y="0"/>
                    <a:pt x="2387" y="27"/>
                    <a:pt x="2192" y="37"/>
                  </a:cubicBezTo>
                  <a:cubicBezTo>
                    <a:pt x="1513" y="71"/>
                    <a:pt x="821" y="49"/>
                    <a:pt x="143" y="121"/>
                  </a:cubicBezTo>
                  <a:cubicBezTo>
                    <a:pt x="71" y="129"/>
                    <a:pt x="1" y="227"/>
                    <a:pt x="74" y="286"/>
                  </a:cubicBezTo>
                  <a:cubicBezTo>
                    <a:pt x="501" y="618"/>
                    <a:pt x="1008" y="637"/>
                    <a:pt x="1531" y="637"/>
                  </a:cubicBezTo>
                  <a:cubicBezTo>
                    <a:pt x="1760" y="637"/>
                    <a:pt x="2052" y="657"/>
                    <a:pt x="2351" y="657"/>
                  </a:cubicBezTo>
                  <a:cubicBezTo>
                    <a:pt x="2800" y="657"/>
                    <a:pt x="3265" y="613"/>
                    <a:pt x="3550" y="393"/>
                  </a:cubicBezTo>
                  <a:cubicBezTo>
                    <a:pt x="3595" y="360"/>
                    <a:pt x="3610" y="303"/>
                    <a:pt x="3568" y="260"/>
                  </a:cubicBezTo>
                  <a:cubicBezTo>
                    <a:pt x="3364" y="50"/>
                    <a:pt x="3090" y="0"/>
                    <a:pt x="2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7" name="Google Shape;4397;p9"/>
            <p:cNvSpPr/>
            <p:nvPr/>
          </p:nvSpPr>
          <p:spPr>
            <a:xfrm>
              <a:off x="3607825" y="2681925"/>
              <a:ext cx="80400" cy="13675"/>
            </a:xfrm>
            <a:custGeom>
              <a:avLst/>
              <a:gdLst/>
              <a:ahLst/>
              <a:cxnLst/>
              <a:rect l="l" t="t" r="r" b="b"/>
              <a:pathLst>
                <a:path w="3216" h="547" extrusionOk="0">
                  <a:moveTo>
                    <a:pt x="1355" y="0"/>
                  </a:moveTo>
                  <a:cubicBezTo>
                    <a:pt x="915" y="0"/>
                    <a:pt x="475" y="64"/>
                    <a:pt x="50" y="214"/>
                  </a:cubicBezTo>
                  <a:cubicBezTo>
                    <a:pt x="1" y="228"/>
                    <a:pt x="1" y="297"/>
                    <a:pt x="50" y="312"/>
                  </a:cubicBezTo>
                  <a:cubicBezTo>
                    <a:pt x="549" y="488"/>
                    <a:pt x="1071" y="547"/>
                    <a:pt x="1596" y="547"/>
                  </a:cubicBezTo>
                  <a:cubicBezTo>
                    <a:pt x="2107" y="547"/>
                    <a:pt x="2622" y="491"/>
                    <a:pt x="3122" y="432"/>
                  </a:cubicBezTo>
                  <a:cubicBezTo>
                    <a:pt x="3194" y="422"/>
                    <a:pt x="3216" y="324"/>
                    <a:pt x="3139" y="301"/>
                  </a:cubicBezTo>
                  <a:cubicBezTo>
                    <a:pt x="2564" y="120"/>
                    <a:pt x="1959" y="0"/>
                    <a:pt x="1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8" name="Google Shape;4398;p9"/>
            <p:cNvSpPr/>
            <p:nvPr/>
          </p:nvSpPr>
          <p:spPr>
            <a:xfrm>
              <a:off x="3707650" y="2496525"/>
              <a:ext cx="182775" cy="442275"/>
            </a:xfrm>
            <a:custGeom>
              <a:avLst/>
              <a:gdLst/>
              <a:ahLst/>
              <a:cxnLst/>
              <a:rect l="l" t="t" r="r" b="b"/>
              <a:pathLst>
                <a:path w="7311" h="17691" extrusionOk="0">
                  <a:moveTo>
                    <a:pt x="6117" y="1"/>
                  </a:moveTo>
                  <a:cubicBezTo>
                    <a:pt x="5413" y="1"/>
                    <a:pt x="4864" y="665"/>
                    <a:pt x="4561" y="1225"/>
                  </a:cubicBezTo>
                  <a:cubicBezTo>
                    <a:pt x="3494" y="3202"/>
                    <a:pt x="3504" y="5865"/>
                    <a:pt x="3389" y="8053"/>
                  </a:cubicBezTo>
                  <a:cubicBezTo>
                    <a:pt x="3301" y="9742"/>
                    <a:pt x="3179" y="11450"/>
                    <a:pt x="2938" y="13125"/>
                  </a:cubicBezTo>
                  <a:cubicBezTo>
                    <a:pt x="2794" y="14134"/>
                    <a:pt x="2597" y="15180"/>
                    <a:pt x="2157" y="16109"/>
                  </a:cubicBezTo>
                  <a:cubicBezTo>
                    <a:pt x="1987" y="16467"/>
                    <a:pt x="1726" y="16845"/>
                    <a:pt x="1342" y="16990"/>
                  </a:cubicBezTo>
                  <a:cubicBezTo>
                    <a:pt x="1266" y="17018"/>
                    <a:pt x="1190" y="17030"/>
                    <a:pt x="1113" y="17030"/>
                  </a:cubicBezTo>
                  <a:cubicBezTo>
                    <a:pt x="826" y="17030"/>
                    <a:pt x="535" y="16872"/>
                    <a:pt x="251" y="16860"/>
                  </a:cubicBezTo>
                  <a:cubicBezTo>
                    <a:pt x="249" y="16860"/>
                    <a:pt x="246" y="16860"/>
                    <a:pt x="244" y="16860"/>
                  </a:cubicBezTo>
                  <a:cubicBezTo>
                    <a:pt x="100" y="16860"/>
                    <a:pt x="0" y="17038"/>
                    <a:pt x="79" y="17159"/>
                  </a:cubicBezTo>
                  <a:cubicBezTo>
                    <a:pt x="326" y="17540"/>
                    <a:pt x="623" y="17691"/>
                    <a:pt x="930" y="17691"/>
                  </a:cubicBezTo>
                  <a:cubicBezTo>
                    <a:pt x="1648" y="17691"/>
                    <a:pt x="2417" y="16865"/>
                    <a:pt x="2704" y="16257"/>
                  </a:cubicBezTo>
                  <a:cubicBezTo>
                    <a:pt x="3481" y="14601"/>
                    <a:pt x="3585" y="12590"/>
                    <a:pt x="3721" y="10794"/>
                  </a:cubicBezTo>
                  <a:cubicBezTo>
                    <a:pt x="3837" y="9249"/>
                    <a:pt x="3905" y="7703"/>
                    <a:pt x="4021" y="6160"/>
                  </a:cubicBezTo>
                  <a:cubicBezTo>
                    <a:pt x="4116" y="4921"/>
                    <a:pt x="4269" y="3679"/>
                    <a:pt x="4598" y="2479"/>
                  </a:cubicBezTo>
                  <a:cubicBezTo>
                    <a:pt x="4736" y="1972"/>
                    <a:pt x="4933" y="1483"/>
                    <a:pt x="5227" y="1045"/>
                  </a:cubicBezTo>
                  <a:cubicBezTo>
                    <a:pt x="5369" y="828"/>
                    <a:pt x="5576" y="659"/>
                    <a:pt x="5819" y="563"/>
                  </a:cubicBezTo>
                  <a:cubicBezTo>
                    <a:pt x="5985" y="498"/>
                    <a:pt x="6119" y="470"/>
                    <a:pt x="6227" y="470"/>
                  </a:cubicBezTo>
                  <a:cubicBezTo>
                    <a:pt x="6641" y="470"/>
                    <a:pt x="6685" y="881"/>
                    <a:pt x="6728" y="1255"/>
                  </a:cubicBezTo>
                  <a:cubicBezTo>
                    <a:pt x="6731" y="1284"/>
                    <a:pt x="6753" y="1304"/>
                    <a:pt x="6777" y="1304"/>
                  </a:cubicBezTo>
                  <a:cubicBezTo>
                    <a:pt x="6788" y="1304"/>
                    <a:pt x="6800" y="1299"/>
                    <a:pt x="6811" y="1289"/>
                  </a:cubicBezTo>
                  <a:cubicBezTo>
                    <a:pt x="7310" y="825"/>
                    <a:pt x="6869" y="107"/>
                    <a:pt x="6295" y="15"/>
                  </a:cubicBezTo>
                  <a:cubicBezTo>
                    <a:pt x="6234" y="5"/>
                    <a:pt x="6175" y="1"/>
                    <a:pt x="6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399" name="Google Shape;4399;p9"/>
            <p:cNvSpPr/>
            <p:nvPr/>
          </p:nvSpPr>
          <p:spPr>
            <a:xfrm>
              <a:off x="3907000" y="2466050"/>
              <a:ext cx="127175" cy="52250"/>
            </a:xfrm>
            <a:custGeom>
              <a:avLst/>
              <a:gdLst/>
              <a:ahLst/>
              <a:cxnLst/>
              <a:rect l="l" t="t" r="r" b="b"/>
              <a:pathLst>
                <a:path w="5087" h="2090" extrusionOk="0">
                  <a:moveTo>
                    <a:pt x="581" y="607"/>
                  </a:moveTo>
                  <a:cubicBezTo>
                    <a:pt x="790" y="653"/>
                    <a:pt x="996" y="755"/>
                    <a:pt x="1204" y="884"/>
                  </a:cubicBezTo>
                  <a:cubicBezTo>
                    <a:pt x="1116" y="906"/>
                    <a:pt x="1032" y="919"/>
                    <a:pt x="956" y="919"/>
                  </a:cubicBezTo>
                  <a:cubicBezTo>
                    <a:pt x="763" y="919"/>
                    <a:pt x="618" y="837"/>
                    <a:pt x="581" y="607"/>
                  </a:cubicBezTo>
                  <a:close/>
                  <a:moveTo>
                    <a:pt x="3473" y="501"/>
                  </a:moveTo>
                  <a:cubicBezTo>
                    <a:pt x="3522" y="501"/>
                    <a:pt x="3571" y="505"/>
                    <a:pt x="3619" y="514"/>
                  </a:cubicBezTo>
                  <a:cubicBezTo>
                    <a:pt x="4236" y="628"/>
                    <a:pt x="4019" y="1355"/>
                    <a:pt x="3580" y="1536"/>
                  </a:cubicBezTo>
                  <a:lnTo>
                    <a:pt x="3580" y="1537"/>
                  </a:lnTo>
                  <a:cubicBezTo>
                    <a:pt x="3507" y="1567"/>
                    <a:pt x="3432" y="1580"/>
                    <a:pt x="3355" y="1580"/>
                  </a:cubicBezTo>
                  <a:cubicBezTo>
                    <a:pt x="3000" y="1580"/>
                    <a:pt x="2619" y="1299"/>
                    <a:pt x="2356" y="1124"/>
                  </a:cubicBezTo>
                  <a:cubicBezTo>
                    <a:pt x="2313" y="1094"/>
                    <a:pt x="2269" y="1062"/>
                    <a:pt x="2226" y="1030"/>
                  </a:cubicBezTo>
                  <a:cubicBezTo>
                    <a:pt x="2541" y="896"/>
                    <a:pt x="2858" y="732"/>
                    <a:pt x="3117" y="546"/>
                  </a:cubicBezTo>
                  <a:cubicBezTo>
                    <a:pt x="3236" y="522"/>
                    <a:pt x="3356" y="501"/>
                    <a:pt x="3473" y="501"/>
                  </a:cubicBezTo>
                  <a:close/>
                  <a:moveTo>
                    <a:pt x="3399" y="1"/>
                  </a:moveTo>
                  <a:cubicBezTo>
                    <a:pt x="3273" y="1"/>
                    <a:pt x="3151" y="28"/>
                    <a:pt x="3043" y="89"/>
                  </a:cubicBezTo>
                  <a:cubicBezTo>
                    <a:pt x="2727" y="174"/>
                    <a:pt x="2387" y="371"/>
                    <a:pt x="2166" y="476"/>
                  </a:cubicBezTo>
                  <a:cubicBezTo>
                    <a:pt x="2051" y="532"/>
                    <a:pt x="1903" y="607"/>
                    <a:pt x="1747" y="679"/>
                  </a:cubicBezTo>
                  <a:cubicBezTo>
                    <a:pt x="1326" y="370"/>
                    <a:pt x="882" y="87"/>
                    <a:pt x="359" y="87"/>
                  </a:cubicBezTo>
                  <a:cubicBezTo>
                    <a:pt x="350" y="87"/>
                    <a:pt x="341" y="87"/>
                    <a:pt x="332" y="87"/>
                  </a:cubicBezTo>
                  <a:cubicBezTo>
                    <a:pt x="186" y="89"/>
                    <a:pt x="102" y="199"/>
                    <a:pt x="86" y="333"/>
                  </a:cubicBezTo>
                  <a:cubicBezTo>
                    <a:pt x="0" y="1042"/>
                    <a:pt x="320" y="1412"/>
                    <a:pt x="881" y="1412"/>
                  </a:cubicBezTo>
                  <a:cubicBezTo>
                    <a:pt x="1011" y="1412"/>
                    <a:pt x="1154" y="1392"/>
                    <a:pt x="1308" y="1352"/>
                  </a:cubicBezTo>
                  <a:cubicBezTo>
                    <a:pt x="1426" y="1321"/>
                    <a:pt x="1560" y="1280"/>
                    <a:pt x="1702" y="1232"/>
                  </a:cubicBezTo>
                  <a:cubicBezTo>
                    <a:pt x="2243" y="1640"/>
                    <a:pt x="2789" y="2089"/>
                    <a:pt x="3350" y="2089"/>
                  </a:cubicBezTo>
                  <a:cubicBezTo>
                    <a:pt x="3584" y="2089"/>
                    <a:pt x="3819" y="2012"/>
                    <a:pt x="4059" y="1823"/>
                  </a:cubicBezTo>
                  <a:cubicBezTo>
                    <a:pt x="5086" y="1008"/>
                    <a:pt x="4162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0" name="Google Shape;4400;p9"/>
            <p:cNvSpPr/>
            <p:nvPr/>
          </p:nvSpPr>
          <p:spPr>
            <a:xfrm>
              <a:off x="3778550" y="2930275"/>
              <a:ext cx="53550" cy="13250"/>
            </a:xfrm>
            <a:custGeom>
              <a:avLst/>
              <a:gdLst/>
              <a:ahLst/>
              <a:cxnLst/>
              <a:rect l="l" t="t" r="r" b="b"/>
              <a:pathLst>
                <a:path w="2142" h="530" extrusionOk="0">
                  <a:moveTo>
                    <a:pt x="1439" y="1"/>
                  </a:moveTo>
                  <a:cubicBezTo>
                    <a:pt x="1320" y="1"/>
                    <a:pt x="1205" y="7"/>
                    <a:pt x="1111" y="7"/>
                  </a:cubicBezTo>
                  <a:cubicBezTo>
                    <a:pt x="745" y="7"/>
                    <a:pt x="375" y="24"/>
                    <a:pt x="37" y="171"/>
                  </a:cubicBezTo>
                  <a:cubicBezTo>
                    <a:pt x="1" y="188"/>
                    <a:pt x="1" y="252"/>
                    <a:pt x="37" y="268"/>
                  </a:cubicBezTo>
                  <a:cubicBezTo>
                    <a:pt x="343" y="401"/>
                    <a:pt x="662" y="419"/>
                    <a:pt x="990" y="447"/>
                  </a:cubicBezTo>
                  <a:cubicBezTo>
                    <a:pt x="1194" y="462"/>
                    <a:pt x="1467" y="529"/>
                    <a:pt x="1707" y="529"/>
                  </a:cubicBezTo>
                  <a:cubicBezTo>
                    <a:pt x="1825" y="529"/>
                    <a:pt x="1934" y="513"/>
                    <a:pt x="2025" y="468"/>
                  </a:cubicBezTo>
                  <a:cubicBezTo>
                    <a:pt x="2136" y="412"/>
                    <a:pt x="2141" y="255"/>
                    <a:pt x="2063" y="171"/>
                  </a:cubicBezTo>
                  <a:cubicBezTo>
                    <a:pt x="1924" y="26"/>
                    <a:pt x="1674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1" name="Google Shape;4401;p9"/>
            <p:cNvSpPr/>
            <p:nvPr/>
          </p:nvSpPr>
          <p:spPr>
            <a:xfrm>
              <a:off x="3846125" y="2927325"/>
              <a:ext cx="97450" cy="43300"/>
            </a:xfrm>
            <a:custGeom>
              <a:avLst/>
              <a:gdLst/>
              <a:ahLst/>
              <a:cxnLst/>
              <a:rect l="l" t="t" r="r" b="b"/>
              <a:pathLst>
                <a:path w="3898" h="1732" extrusionOk="0">
                  <a:moveTo>
                    <a:pt x="2522" y="472"/>
                  </a:moveTo>
                  <a:cubicBezTo>
                    <a:pt x="2700" y="472"/>
                    <a:pt x="2866" y="577"/>
                    <a:pt x="2967" y="719"/>
                  </a:cubicBezTo>
                  <a:cubicBezTo>
                    <a:pt x="3167" y="1003"/>
                    <a:pt x="2832" y="1206"/>
                    <a:pt x="2598" y="1274"/>
                  </a:cubicBezTo>
                  <a:lnTo>
                    <a:pt x="2599" y="1274"/>
                  </a:lnTo>
                  <a:cubicBezTo>
                    <a:pt x="2548" y="1289"/>
                    <a:pt x="2496" y="1295"/>
                    <a:pt x="2444" y="1295"/>
                  </a:cubicBezTo>
                  <a:cubicBezTo>
                    <a:pt x="2133" y="1295"/>
                    <a:pt x="1804" y="1055"/>
                    <a:pt x="1535" y="832"/>
                  </a:cubicBezTo>
                  <a:cubicBezTo>
                    <a:pt x="1697" y="755"/>
                    <a:pt x="1851" y="663"/>
                    <a:pt x="1996" y="557"/>
                  </a:cubicBezTo>
                  <a:cubicBezTo>
                    <a:pt x="2016" y="561"/>
                    <a:pt x="2037" y="563"/>
                    <a:pt x="2059" y="563"/>
                  </a:cubicBezTo>
                  <a:cubicBezTo>
                    <a:pt x="2198" y="563"/>
                    <a:pt x="2372" y="486"/>
                    <a:pt x="2476" y="475"/>
                  </a:cubicBezTo>
                  <a:cubicBezTo>
                    <a:pt x="2492" y="473"/>
                    <a:pt x="2507" y="472"/>
                    <a:pt x="2522" y="472"/>
                  </a:cubicBezTo>
                  <a:close/>
                  <a:moveTo>
                    <a:pt x="2462" y="1"/>
                  </a:moveTo>
                  <a:cubicBezTo>
                    <a:pt x="2447" y="1"/>
                    <a:pt x="2434" y="7"/>
                    <a:pt x="2421" y="9"/>
                  </a:cubicBezTo>
                  <a:cubicBezTo>
                    <a:pt x="2321" y="14"/>
                    <a:pt x="2222" y="38"/>
                    <a:pt x="2130" y="79"/>
                  </a:cubicBezTo>
                  <a:cubicBezTo>
                    <a:pt x="1912" y="163"/>
                    <a:pt x="1699" y="298"/>
                    <a:pt x="1507" y="393"/>
                  </a:cubicBezTo>
                  <a:cubicBezTo>
                    <a:pt x="1412" y="440"/>
                    <a:pt x="1302" y="496"/>
                    <a:pt x="1187" y="547"/>
                  </a:cubicBezTo>
                  <a:cubicBezTo>
                    <a:pt x="910" y="329"/>
                    <a:pt x="621" y="119"/>
                    <a:pt x="268" y="50"/>
                  </a:cubicBezTo>
                  <a:cubicBezTo>
                    <a:pt x="253" y="47"/>
                    <a:pt x="238" y="45"/>
                    <a:pt x="223" y="45"/>
                  </a:cubicBezTo>
                  <a:cubicBezTo>
                    <a:pt x="118" y="45"/>
                    <a:pt x="30" y="120"/>
                    <a:pt x="26" y="235"/>
                  </a:cubicBezTo>
                  <a:cubicBezTo>
                    <a:pt x="0" y="830"/>
                    <a:pt x="304" y="1048"/>
                    <a:pt x="709" y="1048"/>
                  </a:cubicBezTo>
                  <a:cubicBezTo>
                    <a:pt x="849" y="1048"/>
                    <a:pt x="1001" y="1022"/>
                    <a:pt x="1156" y="977"/>
                  </a:cubicBezTo>
                  <a:cubicBezTo>
                    <a:pt x="1615" y="1336"/>
                    <a:pt x="2079" y="1731"/>
                    <a:pt x="2561" y="1731"/>
                  </a:cubicBezTo>
                  <a:cubicBezTo>
                    <a:pt x="2803" y="1731"/>
                    <a:pt x="3050" y="1632"/>
                    <a:pt x="3303" y="1379"/>
                  </a:cubicBezTo>
                  <a:cubicBezTo>
                    <a:pt x="3897" y="785"/>
                    <a:pt x="3167" y="9"/>
                    <a:pt x="2473" y="7"/>
                  </a:cubicBezTo>
                  <a:cubicBezTo>
                    <a:pt x="2468" y="6"/>
                    <a:pt x="246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2" name="Google Shape;4402;p9"/>
            <p:cNvSpPr/>
            <p:nvPr/>
          </p:nvSpPr>
          <p:spPr>
            <a:xfrm>
              <a:off x="3868725" y="2601900"/>
              <a:ext cx="92500" cy="235250"/>
            </a:xfrm>
            <a:custGeom>
              <a:avLst/>
              <a:gdLst/>
              <a:ahLst/>
              <a:cxnLst/>
              <a:rect l="l" t="t" r="r" b="b"/>
              <a:pathLst>
                <a:path w="3700" h="9410" extrusionOk="0">
                  <a:moveTo>
                    <a:pt x="3072" y="539"/>
                  </a:moveTo>
                  <a:cubicBezTo>
                    <a:pt x="3146" y="775"/>
                    <a:pt x="3019" y="1111"/>
                    <a:pt x="2962" y="1339"/>
                  </a:cubicBezTo>
                  <a:cubicBezTo>
                    <a:pt x="2770" y="2094"/>
                    <a:pt x="2468" y="2688"/>
                    <a:pt x="2076" y="3208"/>
                  </a:cubicBezTo>
                  <a:lnTo>
                    <a:pt x="2076" y="3182"/>
                  </a:lnTo>
                  <a:cubicBezTo>
                    <a:pt x="2076" y="2526"/>
                    <a:pt x="2129" y="1848"/>
                    <a:pt x="2421" y="1249"/>
                  </a:cubicBezTo>
                  <a:cubicBezTo>
                    <a:pt x="2468" y="1151"/>
                    <a:pt x="3072" y="543"/>
                    <a:pt x="3072" y="539"/>
                  </a:cubicBezTo>
                  <a:close/>
                  <a:moveTo>
                    <a:pt x="3144" y="1"/>
                  </a:moveTo>
                  <a:cubicBezTo>
                    <a:pt x="3012" y="1"/>
                    <a:pt x="2843" y="65"/>
                    <a:pt x="2629" y="216"/>
                  </a:cubicBezTo>
                  <a:cubicBezTo>
                    <a:pt x="1512" y="1005"/>
                    <a:pt x="1497" y="2537"/>
                    <a:pt x="1549" y="3817"/>
                  </a:cubicBezTo>
                  <a:cubicBezTo>
                    <a:pt x="1130" y="4235"/>
                    <a:pt x="639" y="4617"/>
                    <a:pt x="80" y="5011"/>
                  </a:cubicBezTo>
                  <a:cubicBezTo>
                    <a:pt x="1" y="5067"/>
                    <a:pt x="35" y="5192"/>
                    <a:pt x="125" y="5192"/>
                  </a:cubicBezTo>
                  <a:cubicBezTo>
                    <a:pt x="135" y="5192"/>
                    <a:pt x="145" y="5191"/>
                    <a:pt x="155" y="5188"/>
                  </a:cubicBezTo>
                  <a:cubicBezTo>
                    <a:pt x="669" y="5052"/>
                    <a:pt x="1152" y="4819"/>
                    <a:pt x="1579" y="4502"/>
                  </a:cubicBezTo>
                  <a:cubicBezTo>
                    <a:pt x="1602" y="5014"/>
                    <a:pt x="1622" y="5527"/>
                    <a:pt x="1620" y="6039"/>
                  </a:cubicBezTo>
                  <a:cubicBezTo>
                    <a:pt x="1284" y="6189"/>
                    <a:pt x="929" y="6285"/>
                    <a:pt x="595" y="6443"/>
                  </a:cubicBezTo>
                  <a:cubicBezTo>
                    <a:pt x="516" y="6481"/>
                    <a:pt x="552" y="6584"/>
                    <a:pt x="616" y="6609"/>
                  </a:cubicBezTo>
                  <a:cubicBezTo>
                    <a:pt x="798" y="6681"/>
                    <a:pt x="980" y="6713"/>
                    <a:pt x="1159" y="6713"/>
                  </a:cubicBezTo>
                  <a:cubicBezTo>
                    <a:pt x="1308" y="6713"/>
                    <a:pt x="1455" y="6691"/>
                    <a:pt x="1599" y="6650"/>
                  </a:cubicBezTo>
                  <a:lnTo>
                    <a:pt x="1599" y="6650"/>
                  </a:lnTo>
                  <a:cubicBezTo>
                    <a:pt x="1592" y="6763"/>
                    <a:pt x="1589" y="6876"/>
                    <a:pt x="1579" y="6987"/>
                  </a:cubicBezTo>
                  <a:cubicBezTo>
                    <a:pt x="1536" y="7453"/>
                    <a:pt x="1399" y="7906"/>
                    <a:pt x="1172" y="8315"/>
                  </a:cubicBezTo>
                  <a:cubicBezTo>
                    <a:pt x="962" y="8690"/>
                    <a:pt x="562" y="8864"/>
                    <a:pt x="322" y="9209"/>
                  </a:cubicBezTo>
                  <a:cubicBezTo>
                    <a:pt x="262" y="9297"/>
                    <a:pt x="345" y="9401"/>
                    <a:pt x="437" y="9407"/>
                  </a:cubicBezTo>
                  <a:cubicBezTo>
                    <a:pt x="462" y="9409"/>
                    <a:pt x="486" y="9410"/>
                    <a:pt x="510" y="9410"/>
                  </a:cubicBezTo>
                  <a:cubicBezTo>
                    <a:pt x="1483" y="9410"/>
                    <a:pt x="1937" y="8030"/>
                    <a:pt x="2069" y="7261"/>
                  </a:cubicBezTo>
                  <a:cubicBezTo>
                    <a:pt x="2117" y="6974"/>
                    <a:pt x="2147" y="6684"/>
                    <a:pt x="2160" y="6392"/>
                  </a:cubicBezTo>
                  <a:cubicBezTo>
                    <a:pt x="2681" y="6059"/>
                    <a:pt x="3113" y="5519"/>
                    <a:pt x="3359" y="5030"/>
                  </a:cubicBezTo>
                  <a:cubicBezTo>
                    <a:pt x="3389" y="4973"/>
                    <a:pt x="3343" y="4916"/>
                    <a:pt x="3290" y="4916"/>
                  </a:cubicBezTo>
                  <a:cubicBezTo>
                    <a:pt x="3272" y="4916"/>
                    <a:pt x="3254" y="4923"/>
                    <a:pt x="3237" y="4939"/>
                  </a:cubicBezTo>
                  <a:cubicBezTo>
                    <a:pt x="2909" y="5227"/>
                    <a:pt x="2537" y="5477"/>
                    <a:pt x="2171" y="5723"/>
                  </a:cubicBezTo>
                  <a:cubicBezTo>
                    <a:pt x="2166" y="5163"/>
                    <a:pt x="2129" y="4602"/>
                    <a:pt x="2102" y="4045"/>
                  </a:cubicBezTo>
                  <a:cubicBezTo>
                    <a:pt x="2719" y="3405"/>
                    <a:pt x="3146" y="2581"/>
                    <a:pt x="3438" y="1656"/>
                  </a:cubicBezTo>
                  <a:cubicBezTo>
                    <a:pt x="3601" y="1129"/>
                    <a:pt x="3699" y="1"/>
                    <a:pt x="3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3" name="Google Shape;4403;p9"/>
            <p:cNvSpPr/>
            <p:nvPr/>
          </p:nvSpPr>
          <p:spPr>
            <a:xfrm>
              <a:off x="3976475" y="2646400"/>
              <a:ext cx="55075" cy="171275"/>
            </a:xfrm>
            <a:custGeom>
              <a:avLst/>
              <a:gdLst/>
              <a:ahLst/>
              <a:cxnLst/>
              <a:rect l="l" t="t" r="r" b="b"/>
              <a:pathLst>
                <a:path w="2203" h="6851" extrusionOk="0">
                  <a:moveTo>
                    <a:pt x="2141" y="1"/>
                  </a:moveTo>
                  <a:cubicBezTo>
                    <a:pt x="2129" y="1"/>
                    <a:pt x="2117" y="5"/>
                    <a:pt x="2105" y="16"/>
                  </a:cubicBezTo>
                  <a:cubicBezTo>
                    <a:pt x="494" y="1464"/>
                    <a:pt x="0" y="5335"/>
                    <a:pt x="1785" y="6833"/>
                  </a:cubicBezTo>
                  <a:cubicBezTo>
                    <a:pt x="1799" y="6845"/>
                    <a:pt x="1817" y="6851"/>
                    <a:pt x="1835" y="6851"/>
                  </a:cubicBezTo>
                  <a:cubicBezTo>
                    <a:pt x="1879" y="6851"/>
                    <a:pt x="1921" y="6815"/>
                    <a:pt x="1905" y="6763"/>
                  </a:cubicBezTo>
                  <a:cubicBezTo>
                    <a:pt x="1575" y="5721"/>
                    <a:pt x="1250" y="4776"/>
                    <a:pt x="1245" y="3664"/>
                  </a:cubicBezTo>
                  <a:cubicBezTo>
                    <a:pt x="1239" y="2373"/>
                    <a:pt x="1680" y="1239"/>
                    <a:pt x="2185" y="78"/>
                  </a:cubicBezTo>
                  <a:cubicBezTo>
                    <a:pt x="2202" y="39"/>
                    <a:pt x="2175" y="1"/>
                    <a:pt x="2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4" name="Google Shape;4404;p9"/>
            <p:cNvSpPr/>
            <p:nvPr/>
          </p:nvSpPr>
          <p:spPr>
            <a:xfrm>
              <a:off x="4045325" y="2679375"/>
              <a:ext cx="67950" cy="87300"/>
            </a:xfrm>
            <a:custGeom>
              <a:avLst/>
              <a:gdLst/>
              <a:ahLst/>
              <a:cxnLst/>
              <a:rect l="l" t="t" r="r" b="b"/>
              <a:pathLst>
                <a:path w="2718" h="3492" extrusionOk="0">
                  <a:moveTo>
                    <a:pt x="2139" y="1"/>
                  </a:moveTo>
                  <a:cubicBezTo>
                    <a:pt x="2126" y="1"/>
                    <a:pt x="2113" y="6"/>
                    <a:pt x="2100" y="17"/>
                  </a:cubicBezTo>
                  <a:cubicBezTo>
                    <a:pt x="1674" y="417"/>
                    <a:pt x="1172" y="995"/>
                    <a:pt x="795" y="1621"/>
                  </a:cubicBezTo>
                  <a:cubicBezTo>
                    <a:pt x="581" y="1256"/>
                    <a:pt x="383" y="867"/>
                    <a:pt x="129" y="540"/>
                  </a:cubicBezTo>
                  <a:cubicBezTo>
                    <a:pt x="122" y="532"/>
                    <a:pt x="114" y="528"/>
                    <a:pt x="105" y="528"/>
                  </a:cubicBezTo>
                  <a:cubicBezTo>
                    <a:pt x="85" y="528"/>
                    <a:pt x="65" y="549"/>
                    <a:pt x="63" y="568"/>
                  </a:cubicBezTo>
                  <a:cubicBezTo>
                    <a:pt x="1" y="1111"/>
                    <a:pt x="219" y="1666"/>
                    <a:pt x="522" y="2138"/>
                  </a:cubicBezTo>
                  <a:cubicBezTo>
                    <a:pt x="325" y="2571"/>
                    <a:pt x="209" y="3011"/>
                    <a:pt x="235" y="3423"/>
                  </a:cubicBezTo>
                  <a:cubicBezTo>
                    <a:pt x="236" y="3466"/>
                    <a:pt x="271" y="3492"/>
                    <a:pt x="307" y="3492"/>
                  </a:cubicBezTo>
                  <a:cubicBezTo>
                    <a:pt x="329" y="3492"/>
                    <a:pt x="352" y="3482"/>
                    <a:pt x="366" y="3459"/>
                  </a:cubicBezTo>
                  <a:cubicBezTo>
                    <a:pt x="555" y="3183"/>
                    <a:pt x="701" y="2876"/>
                    <a:pt x="842" y="2570"/>
                  </a:cubicBezTo>
                  <a:cubicBezTo>
                    <a:pt x="850" y="2581"/>
                    <a:pt x="859" y="2593"/>
                    <a:pt x="868" y="2604"/>
                  </a:cubicBezTo>
                  <a:cubicBezTo>
                    <a:pt x="1087" y="2862"/>
                    <a:pt x="1369" y="3044"/>
                    <a:pt x="1680" y="3167"/>
                  </a:cubicBezTo>
                  <a:cubicBezTo>
                    <a:pt x="1782" y="3207"/>
                    <a:pt x="1878" y="3224"/>
                    <a:pt x="1971" y="3224"/>
                  </a:cubicBezTo>
                  <a:cubicBezTo>
                    <a:pt x="2222" y="3224"/>
                    <a:pt x="2448" y="3098"/>
                    <a:pt x="2678" y="2958"/>
                  </a:cubicBezTo>
                  <a:cubicBezTo>
                    <a:pt x="2717" y="2934"/>
                    <a:pt x="2705" y="2861"/>
                    <a:pt x="2655" y="2861"/>
                  </a:cubicBezTo>
                  <a:cubicBezTo>
                    <a:pt x="2653" y="2861"/>
                    <a:pt x="2652" y="2861"/>
                    <a:pt x="2650" y="2862"/>
                  </a:cubicBezTo>
                  <a:cubicBezTo>
                    <a:pt x="2601" y="2865"/>
                    <a:pt x="2553" y="2866"/>
                    <a:pt x="2507" y="2866"/>
                  </a:cubicBezTo>
                  <a:cubicBezTo>
                    <a:pt x="1822" y="2866"/>
                    <a:pt x="1407" y="2524"/>
                    <a:pt x="1078" y="2068"/>
                  </a:cubicBezTo>
                  <a:cubicBezTo>
                    <a:pt x="1113" y="1999"/>
                    <a:pt x="1146" y="1930"/>
                    <a:pt x="1182" y="1863"/>
                  </a:cubicBezTo>
                  <a:cubicBezTo>
                    <a:pt x="1506" y="1264"/>
                    <a:pt x="1920" y="714"/>
                    <a:pt x="2191" y="88"/>
                  </a:cubicBezTo>
                  <a:cubicBezTo>
                    <a:pt x="2209" y="45"/>
                    <a:pt x="2177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5" name="Google Shape;4405;p9"/>
            <p:cNvSpPr/>
            <p:nvPr/>
          </p:nvSpPr>
          <p:spPr>
            <a:xfrm>
              <a:off x="4124850" y="2638575"/>
              <a:ext cx="66450" cy="204500"/>
            </a:xfrm>
            <a:custGeom>
              <a:avLst/>
              <a:gdLst/>
              <a:ahLst/>
              <a:cxnLst/>
              <a:rect l="l" t="t" r="r" b="b"/>
              <a:pathLst>
                <a:path w="2658" h="8180" extrusionOk="0">
                  <a:moveTo>
                    <a:pt x="82" y="0"/>
                  </a:moveTo>
                  <a:cubicBezTo>
                    <a:pt x="40" y="0"/>
                    <a:pt x="0" y="44"/>
                    <a:pt x="28" y="89"/>
                  </a:cubicBezTo>
                  <a:cubicBezTo>
                    <a:pt x="766" y="1290"/>
                    <a:pt x="1396" y="2476"/>
                    <a:pt x="1575" y="3895"/>
                  </a:cubicBezTo>
                  <a:cubicBezTo>
                    <a:pt x="1752" y="5301"/>
                    <a:pt x="1316" y="6792"/>
                    <a:pt x="830" y="8096"/>
                  </a:cubicBezTo>
                  <a:cubicBezTo>
                    <a:pt x="812" y="8145"/>
                    <a:pt x="854" y="8179"/>
                    <a:pt x="896" y="8179"/>
                  </a:cubicBezTo>
                  <a:cubicBezTo>
                    <a:pt x="918" y="8179"/>
                    <a:pt x="941" y="8170"/>
                    <a:pt x="955" y="8148"/>
                  </a:cubicBezTo>
                  <a:cubicBezTo>
                    <a:pt x="2658" y="5598"/>
                    <a:pt x="2476" y="2128"/>
                    <a:pt x="123" y="17"/>
                  </a:cubicBezTo>
                  <a:cubicBezTo>
                    <a:pt x="111" y="5"/>
                    <a:pt x="96" y="0"/>
                    <a:pt x="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6" name="Google Shape;4406;p9"/>
            <p:cNvSpPr/>
            <p:nvPr/>
          </p:nvSpPr>
          <p:spPr>
            <a:xfrm>
              <a:off x="4226425" y="2704975"/>
              <a:ext cx="17750" cy="31075"/>
            </a:xfrm>
            <a:custGeom>
              <a:avLst/>
              <a:gdLst/>
              <a:ahLst/>
              <a:cxnLst/>
              <a:rect l="l" t="t" r="r" b="b"/>
              <a:pathLst>
                <a:path w="710" h="1243" extrusionOk="0">
                  <a:moveTo>
                    <a:pt x="404" y="1"/>
                  </a:moveTo>
                  <a:cubicBezTo>
                    <a:pt x="319" y="1"/>
                    <a:pt x="232" y="39"/>
                    <a:pt x="171" y="123"/>
                  </a:cubicBezTo>
                  <a:cubicBezTo>
                    <a:pt x="50" y="294"/>
                    <a:pt x="1" y="517"/>
                    <a:pt x="73" y="717"/>
                  </a:cubicBezTo>
                  <a:cubicBezTo>
                    <a:pt x="135" y="896"/>
                    <a:pt x="268" y="1037"/>
                    <a:pt x="345" y="1209"/>
                  </a:cubicBezTo>
                  <a:cubicBezTo>
                    <a:pt x="355" y="1233"/>
                    <a:pt x="375" y="1242"/>
                    <a:pt x="395" y="1242"/>
                  </a:cubicBezTo>
                  <a:cubicBezTo>
                    <a:pt x="425" y="1242"/>
                    <a:pt x="458" y="1222"/>
                    <a:pt x="468" y="1193"/>
                  </a:cubicBezTo>
                  <a:cubicBezTo>
                    <a:pt x="532" y="1004"/>
                    <a:pt x="532" y="793"/>
                    <a:pt x="572" y="596"/>
                  </a:cubicBezTo>
                  <a:cubicBezTo>
                    <a:pt x="608" y="509"/>
                    <a:pt x="637" y="419"/>
                    <a:pt x="660" y="328"/>
                  </a:cubicBezTo>
                  <a:cubicBezTo>
                    <a:pt x="709" y="129"/>
                    <a:pt x="561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7" name="Google Shape;4407;p9"/>
            <p:cNvSpPr/>
            <p:nvPr/>
          </p:nvSpPr>
          <p:spPr>
            <a:xfrm>
              <a:off x="4283650" y="2655975"/>
              <a:ext cx="106775" cy="93425"/>
            </a:xfrm>
            <a:custGeom>
              <a:avLst/>
              <a:gdLst/>
              <a:ahLst/>
              <a:cxnLst/>
              <a:rect l="l" t="t" r="r" b="b"/>
              <a:pathLst>
                <a:path w="4271" h="3737" extrusionOk="0">
                  <a:moveTo>
                    <a:pt x="1783" y="425"/>
                  </a:moveTo>
                  <a:cubicBezTo>
                    <a:pt x="1991" y="425"/>
                    <a:pt x="1604" y="900"/>
                    <a:pt x="1527" y="1007"/>
                  </a:cubicBezTo>
                  <a:cubicBezTo>
                    <a:pt x="1337" y="1273"/>
                    <a:pt x="1111" y="1504"/>
                    <a:pt x="873" y="1724"/>
                  </a:cubicBezTo>
                  <a:cubicBezTo>
                    <a:pt x="827" y="1517"/>
                    <a:pt x="819" y="1307"/>
                    <a:pt x="869" y="1104"/>
                  </a:cubicBezTo>
                  <a:cubicBezTo>
                    <a:pt x="965" y="728"/>
                    <a:pt x="1357" y="558"/>
                    <a:pt x="1683" y="446"/>
                  </a:cubicBezTo>
                  <a:cubicBezTo>
                    <a:pt x="1726" y="432"/>
                    <a:pt x="1758" y="425"/>
                    <a:pt x="1783" y="425"/>
                  </a:cubicBezTo>
                  <a:close/>
                  <a:moveTo>
                    <a:pt x="1862" y="1"/>
                  </a:moveTo>
                  <a:cubicBezTo>
                    <a:pt x="1508" y="1"/>
                    <a:pt x="1039" y="193"/>
                    <a:pt x="828" y="394"/>
                  </a:cubicBezTo>
                  <a:cubicBezTo>
                    <a:pt x="349" y="848"/>
                    <a:pt x="266" y="1509"/>
                    <a:pt x="448" y="2106"/>
                  </a:cubicBezTo>
                  <a:cubicBezTo>
                    <a:pt x="305" y="2234"/>
                    <a:pt x="161" y="2362"/>
                    <a:pt x="21" y="2497"/>
                  </a:cubicBezTo>
                  <a:cubicBezTo>
                    <a:pt x="0" y="2521"/>
                    <a:pt x="16" y="2562"/>
                    <a:pt x="51" y="2564"/>
                  </a:cubicBezTo>
                  <a:cubicBezTo>
                    <a:pt x="74" y="2566"/>
                    <a:pt x="97" y="2567"/>
                    <a:pt x="120" y="2567"/>
                  </a:cubicBezTo>
                  <a:cubicBezTo>
                    <a:pt x="273" y="2567"/>
                    <a:pt x="431" y="2526"/>
                    <a:pt x="591" y="2456"/>
                  </a:cubicBezTo>
                  <a:cubicBezTo>
                    <a:pt x="673" y="2623"/>
                    <a:pt x="776" y="2777"/>
                    <a:pt x="899" y="2917"/>
                  </a:cubicBezTo>
                  <a:cubicBezTo>
                    <a:pt x="1391" y="3458"/>
                    <a:pt x="2035" y="3737"/>
                    <a:pt x="2691" y="3737"/>
                  </a:cubicBezTo>
                  <a:cubicBezTo>
                    <a:pt x="3210" y="3737"/>
                    <a:pt x="3736" y="3562"/>
                    <a:pt x="4198" y="3205"/>
                  </a:cubicBezTo>
                  <a:cubicBezTo>
                    <a:pt x="4271" y="3149"/>
                    <a:pt x="4206" y="3038"/>
                    <a:pt x="4127" y="3038"/>
                  </a:cubicBezTo>
                  <a:cubicBezTo>
                    <a:pt x="4119" y="3038"/>
                    <a:pt x="4111" y="3039"/>
                    <a:pt x="4103" y="3041"/>
                  </a:cubicBezTo>
                  <a:cubicBezTo>
                    <a:pt x="3704" y="3162"/>
                    <a:pt x="3330" y="3239"/>
                    <a:pt x="2965" y="3239"/>
                  </a:cubicBezTo>
                  <a:cubicBezTo>
                    <a:pt x="2531" y="3239"/>
                    <a:pt x="2110" y="3130"/>
                    <a:pt x="1677" y="2854"/>
                  </a:cubicBezTo>
                  <a:cubicBezTo>
                    <a:pt x="1424" y="2694"/>
                    <a:pt x="1206" y="2456"/>
                    <a:pt x="1052" y="2182"/>
                  </a:cubicBezTo>
                  <a:cubicBezTo>
                    <a:pt x="1604" y="1767"/>
                    <a:pt x="2090" y="1101"/>
                    <a:pt x="2251" y="641"/>
                  </a:cubicBezTo>
                  <a:cubicBezTo>
                    <a:pt x="2417" y="165"/>
                    <a:pt x="2189" y="1"/>
                    <a:pt x="18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8" name="Google Shape;4408;p9"/>
            <p:cNvSpPr/>
            <p:nvPr/>
          </p:nvSpPr>
          <p:spPr>
            <a:xfrm>
              <a:off x="4344050" y="2566300"/>
              <a:ext cx="85250" cy="14250"/>
            </a:xfrm>
            <a:custGeom>
              <a:avLst/>
              <a:gdLst/>
              <a:ahLst/>
              <a:cxnLst/>
              <a:rect l="l" t="t" r="r" b="b"/>
              <a:pathLst>
                <a:path w="3410" h="570" extrusionOk="0">
                  <a:moveTo>
                    <a:pt x="2189" y="0"/>
                  </a:moveTo>
                  <a:cubicBezTo>
                    <a:pt x="1456" y="0"/>
                    <a:pt x="675" y="119"/>
                    <a:pt x="66" y="342"/>
                  </a:cubicBezTo>
                  <a:cubicBezTo>
                    <a:pt x="15" y="360"/>
                    <a:pt x="0" y="449"/>
                    <a:pt x="66" y="459"/>
                  </a:cubicBezTo>
                  <a:cubicBezTo>
                    <a:pt x="540" y="539"/>
                    <a:pt x="1014" y="537"/>
                    <a:pt x="1493" y="544"/>
                  </a:cubicBezTo>
                  <a:cubicBezTo>
                    <a:pt x="1813" y="547"/>
                    <a:pt x="2141" y="570"/>
                    <a:pt x="2467" y="570"/>
                  </a:cubicBezTo>
                  <a:cubicBezTo>
                    <a:pt x="2714" y="570"/>
                    <a:pt x="2960" y="557"/>
                    <a:pt x="3199" y="511"/>
                  </a:cubicBezTo>
                  <a:cubicBezTo>
                    <a:pt x="3409" y="472"/>
                    <a:pt x="3409" y="127"/>
                    <a:pt x="3199" y="86"/>
                  </a:cubicBezTo>
                  <a:cubicBezTo>
                    <a:pt x="2890" y="28"/>
                    <a:pt x="2545" y="0"/>
                    <a:pt x="2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09" name="Google Shape;4409;p9"/>
            <p:cNvSpPr/>
            <p:nvPr/>
          </p:nvSpPr>
          <p:spPr>
            <a:xfrm>
              <a:off x="4440425" y="2534500"/>
              <a:ext cx="50800" cy="87750"/>
            </a:xfrm>
            <a:custGeom>
              <a:avLst/>
              <a:gdLst/>
              <a:ahLst/>
              <a:cxnLst/>
              <a:rect l="l" t="t" r="r" b="b"/>
              <a:pathLst>
                <a:path w="2032" h="3510" extrusionOk="0">
                  <a:moveTo>
                    <a:pt x="1192" y="1"/>
                  </a:moveTo>
                  <a:cubicBezTo>
                    <a:pt x="933" y="1"/>
                    <a:pt x="681" y="203"/>
                    <a:pt x="581" y="431"/>
                  </a:cubicBezTo>
                  <a:cubicBezTo>
                    <a:pt x="568" y="454"/>
                    <a:pt x="584" y="484"/>
                    <a:pt x="611" y="484"/>
                  </a:cubicBezTo>
                  <a:cubicBezTo>
                    <a:pt x="621" y="485"/>
                    <a:pt x="631" y="485"/>
                    <a:pt x="642" y="485"/>
                  </a:cubicBezTo>
                  <a:cubicBezTo>
                    <a:pt x="749" y="485"/>
                    <a:pt x="895" y="445"/>
                    <a:pt x="1003" y="445"/>
                  </a:cubicBezTo>
                  <a:cubicBezTo>
                    <a:pt x="1087" y="445"/>
                    <a:pt x="1149" y="470"/>
                    <a:pt x="1152" y="556"/>
                  </a:cubicBezTo>
                  <a:cubicBezTo>
                    <a:pt x="1162" y="851"/>
                    <a:pt x="1011" y="1175"/>
                    <a:pt x="891" y="1435"/>
                  </a:cubicBezTo>
                  <a:cubicBezTo>
                    <a:pt x="745" y="1750"/>
                    <a:pt x="575" y="2054"/>
                    <a:pt x="383" y="2343"/>
                  </a:cubicBezTo>
                  <a:cubicBezTo>
                    <a:pt x="232" y="2574"/>
                    <a:pt x="5" y="2718"/>
                    <a:pt x="2" y="2999"/>
                  </a:cubicBezTo>
                  <a:cubicBezTo>
                    <a:pt x="1" y="3118"/>
                    <a:pt x="102" y="3199"/>
                    <a:pt x="211" y="3199"/>
                  </a:cubicBezTo>
                  <a:cubicBezTo>
                    <a:pt x="226" y="3199"/>
                    <a:pt x="241" y="3197"/>
                    <a:pt x="256" y="3194"/>
                  </a:cubicBezTo>
                  <a:cubicBezTo>
                    <a:pt x="298" y="3185"/>
                    <a:pt x="340" y="3180"/>
                    <a:pt x="381" y="3180"/>
                  </a:cubicBezTo>
                  <a:cubicBezTo>
                    <a:pt x="665" y="3180"/>
                    <a:pt x="937" y="3380"/>
                    <a:pt x="1200" y="3471"/>
                  </a:cubicBezTo>
                  <a:cubicBezTo>
                    <a:pt x="1275" y="3498"/>
                    <a:pt x="1345" y="3509"/>
                    <a:pt x="1412" y="3509"/>
                  </a:cubicBezTo>
                  <a:cubicBezTo>
                    <a:pt x="1618" y="3509"/>
                    <a:pt x="1789" y="3397"/>
                    <a:pt x="1975" y="3269"/>
                  </a:cubicBezTo>
                  <a:cubicBezTo>
                    <a:pt x="2032" y="3229"/>
                    <a:pt x="2019" y="3127"/>
                    <a:pt x="1942" y="3127"/>
                  </a:cubicBezTo>
                  <a:cubicBezTo>
                    <a:pt x="1940" y="3127"/>
                    <a:pt x="1938" y="3127"/>
                    <a:pt x="1936" y="3127"/>
                  </a:cubicBezTo>
                  <a:cubicBezTo>
                    <a:pt x="1915" y="3128"/>
                    <a:pt x="1894" y="3128"/>
                    <a:pt x="1873" y="3128"/>
                  </a:cubicBezTo>
                  <a:cubicBezTo>
                    <a:pt x="1433" y="3128"/>
                    <a:pt x="1063" y="2875"/>
                    <a:pt x="648" y="2797"/>
                  </a:cubicBezTo>
                  <a:cubicBezTo>
                    <a:pt x="652" y="2794"/>
                    <a:pt x="655" y="2790"/>
                    <a:pt x="657" y="2789"/>
                  </a:cubicBezTo>
                  <a:cubicBezTo>
                    <a:pt x="837" y="2613"/>
                    <a:pt x="983" y="2395"/>
                    <a:pt x="1114" y="2180"/>
                  </a:cubicBezTo>
                  <a:cubicBezTo>
                    <a:pt x="1362" y="1773"/>
                    <a:pt x="1565" y="1311"/>
                    <a:pt x="1652" y="840"/>
                  </a:cubicBezTo>
                  <a:cubicBezTo>
                    <a:pt x="1703" y="561"/>
                    <a:pt x="1693" y="185"/>
                    <a:pt x="1395" y="46"/>
                  </a:cubicBezTo>
                  <a:cubicBezTo>
                    <a:pt x="1329" y="15"/>
                    <a:pt x="1260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0" name="Google Shape;4410;p9"/>
            <p:cNvSpPr/>
            <p:nvPr/>
          </p:nvSpPr>
          <p:spPr>
            <a:xfrm>
              <a:off x="4505200" y="2529050"/>
              <a:ext cx="87900" cy="78925"/>
            </a:xfrm>
            <a:custGeom>
              <a:avLst/>
              <a:gdLst/>
              <a:ahLst/>
              <a:cxnLst/>
              <a:rect l="l" t="t" r="r" b="b"/>
              <a:pathLst>
                <a:path w="3516" h="3157" extrusionOk="0">
                  <a:moveTo>
                    <a:pt x="855" y="0"/>
                  </a:moveTo>
                  <a:cubicBezTo>
                    <a:pt x="432" y="0"/>
                    <a:pt x="106" y="251"/>
                    <a:pt x="8" y="754"/>
                  </a:cubicBezTo>
                  <a:cubicBezTo>
                    <a:pt x="1" y="790"/>
                    <a:pt x="30" y="825"/>
                    <a:pt x="62" y="825"/>
                  </a:cubicBezTo>
                  <a:cubicBezTo>
                    <a:pt x="74" y="825"/>
                    <a:pt x="87" y="819"/>
                    <a:pt x="98" y="807"/>
                  </a:cubicBezTo>
                  <a:cubicBezTo>
                    <a:pt x="342" y="529"/>
                    <a:pt x="589" y="430"/>
                    <a:pt x="842" y="430"/>
                  </a:cubicBezTo>
                  <a:cubicBezTo>
                    <a:pt x="925" y="430"/>
                    <a:pt x="1008" y="441"/>
                    <a:pt x="1092" y="459"/>
                  </a:cubicBezTo>
                  <a:cubicBezTo>
                    <a:pt x="858" y="1360"/>
                    <a:pt x="902" y="2229"/>
                    <a:pt x="1241" y="3127"/>
                  </a:cubicBezTo>
                  <a:cubicBezTo>
                    <a:pt x="1249" y="3146"/>
                    <a:pt x="1268" y="3157"/>
                    <a:pt x="1287" y="3157"/>
                  </a:cubicBezTo>
                  <a:cubicBezTo>
                    <a:pt x="1308" y="3157"/>
                    <a:pt x="1328" y="3143"/>
                    <a:pt x="1327" y="3115"/>
                  </a:cubicBezTo>
                  <a:cubicBezTo>
                    <a:pt x="1291" y="2255"/>
                    <a:pt x="1302" y="1394"/>
                    <a:pt x="1358" y="538"/>
                  </a:cubicBezTo>
                  <a:cubicBezTo>
                    <a:pt x="1522" y="597"/>
                    <a:pt x="1693" y="672"/>
                    <a:pt x="1863" y="746"/>
                  </a:cubicBezTo>
                  <a:cubicBezTo>
                    <a:pt x="1847" y="835"/>
                    <a:pt x="1794" y="925"/>
                    <a:pt x="1789" y="1014"/>
                  </a:cubicBezTo>
                  <a:cubicBezTo>
                    <a:pt x="1781" y="1160"/>
                    <a:pt x="1771" y="1307"/>
                    <a:pt x="1768" y="1455"/>
                  </a:cubicBezTo>
                  <a:cubicBezTo>
                    <a:pt x="1758" y="1749"/>
                    <a:pt x="1781" y="2044"/>
                    <a:pt x="1839" y="2334"/>
                  </a:cubicBezTo>
                  <a:cubicBezTo>
                    <a:pt x="1913" y="2687"/>
                    <a:pt x="2164" y="2954"/>
                    <a:pt x="2445" y="2954"/>
                  </a:cubicBezTo>
                  <a:cubicBezTo>
                    <a:pt x="2580" y="2954"/>
                    <a:pt x="2723" y="2892"/>
                    <a:pt x="2856" y="2748"/>
                  </a:cubicBezTo>
                  <a:cubicBezTo>
                    <a:pt x="2883" y="2718"/>
                    <a:pt x="2875" y="2659"/>
                    <a:pt x="2829" y="2649"/>
                  </a:cubicBezTo>
                  <a:cubicBezTo>
                    <a:pt x="2696" y="2623"/>
                    <a:pt x="2429" y="2566"/>
                    <a:pt x="2347" y="2451"/>
                  </a:cubicBezTo>
                  <a:cubicBezTo>
                    <a:pt x="2229" y="2287"/>
                    <a:pt x="2219" y="2037"/>
                    <a:pt x="2204" y="1844"/>
                  </a:cubicBezTo>
                  <a:cubicBezTo>
                    <a:pt x="2186" y="1622"/>
                    <a:pt x="2185" y="1396"/>
                    <a:pt x="2149" y="1176"/>
                  </a:cubicBezTo>
                  <a:cubicBezTo>
                    <a:pt x="2122" y="1012"/>
                    <a:pt x="2063" y="915"/>
                    <a:pt x="1999" y="800"/>
                  </a:cubicBezTo>
                  <a:lnTo>
                    <a:pt x="1999" y="800"/>
                  </a:lnTo>
                  <a:cubicBezTo>
                    <a:pt x="2067" y="828"/>
                    <a:pt x="2134" y="859"/>
                    <a:pt x="2203" y="884"/>
                  </a:cubicBezTo>
                  <a:cubicBezTo>
                    <a:pt x="2344" y="935"/>
                    <a:pt x="2562" y="976"/>
                    <a:pt x="2779" y="976"/>
                  </a:cubicBezTo>
                  <a:cubicBezTo>
                    <a:pt x="3148" y="976"/>
                    <a:pt x="3516" y="857"/>
                    <a:pt x="3500" y="464"/>
                  </a:cubicBezTo>
                  <a:cubicBezTo>
                    <a:pt x="3500" y="421"/>
                    <a:pt x="3466" y="387"/>
                    <a:pt x="3425" y="387"/>
                  </a:cubicBezTo>
                  <a:cubicBezTo>
                    <a:pt x="3409" y="386"/>
                    <a:pt x="3393" y="386"/>
                    <a:pt x="3377" y="386"/>
                  </a:cubicBezTo>
                  <a:cubicBezTo>
                    <a:pt x="3101" y="386"/>
                    <a:pt x="2888" y="526"/>
                    <a:pt x="2612" y="526"/>
                  </a:cubicBezTo>
                  <a:cubicBezTo>
                    <a:pt x="2554" y="526"/>
                    <a:pt x="2494" y="520"/>
                    <a:pt x="2429" y="505"/>
                  </a:cubicBezTo>
                  <a:cubicBezTo>
                    <a:pt x="2062" y="421"/>
                    <a:pt x="1720" y="236"/>
                    <a:pt x="1366" y="105"/>
                  </a:cubicBezTo>
                  <a:cubicBezTo>
                    <a:pt x="1348" y="80"/>
                    <a:pt x="1320" y="65"/>
                    <a:pt x="1290" y="65"/>
                  </a:cubicBezTo>
                  <a:cubicBezTo>
                    <a:pt x="1281" y="65"/>
                    <a:pt x="1272" y="66"/>
                    <a:pt x="1263" y="69"/>
                  </a:cubicBezTo>
                  <a:cubicBezTo>
                    <a:pt x="1120" y="23"/>
                    <a:pt x="983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1" name="Google Shape;4411;p9"/>
            <p:cNvSpPr/>
            <p:nvPr/>
          </p:nvSpPr>
          <p:spPr>
            <a:xfrm>
              <a:off x="4605225" y="2549025"/>
              <a:ext cx="28750" cy="61575"/>
            </a:xfrm>
            <a:custGeom>
              <a:avLst/>
              <a:gdLst/>
              <a:ahLst/>
              <a:cxnLst/>
              <a:rect l="l" t="t" r="r" b="b"/>
              <a:pathLst>
                <a:path w="1150" h="2463" extrusionOk="0">
                  <a:moveTo>
                    <a:pt x="438" y="1"/>
                  </a:moveTo>
                  <a:cubicBezTo>
                    <a:pt x="371" y="1"/>
                    <a:pt x="303" y="38"/>
                    <a:pt x="267" y="126"/>
                  </a:cubicBezTo>
                  <a:cubicBezTo>
                    <a:pt x="157" y="398"/>
                    <a:pt x="93" y="687"/>
                    <a:pt x="75" y="981"/>
                  </a:cubicBezTo>
                  <a:cubicBezTo>
                    <a:pt x="46" y="1046"/>
                    <a:pt x="23" y="1115"/>
                    <a:pt x="6" y="1186"/>
                  </a:cubicBezTo>
                  <a:cubicBezTo>
                    <a:pt x="1" y="1207"/>
                    <a:pt x="19" y="1223"/>
                    <a:pt x="37" y="1223"/>
                  </a:cubicBezTo>
                  <a:cubicBezTo>
                    <a:pt x="46" y="1223"/>
                    <a:pt x="56" y="1219"/>
                    <a:pt x="62" y="1209"/>
                  </a:cubicBezTo>
                  <a:cubicBezTo>
                    <a:pt x="65" y="1202"/>
                    <a:pt x="70" y="1196"/>
                    <a:pt x="73" y="1191"/>
                  </a:cubicBezTo>
                  <a:cubicBezTo>
                    <a:pt x="85" y="1601"/>
                    <a:pt x="193" y="2003"/>
                    <a:pt x="434" y="2337"/>
                  </a:cubicBezTo>
                  <a:cubicBezTo>
                    <a:pt x="482" y="2402"/>
                    <a:pt x="561" y="2462"/>
                    <a:pt x="645" y="2462"/>
                  </a:cubicBezTo>
                  <a:cubicBezTo>
                    <a:pt x="667" y="2462"/>
                    <a:pt x="689" y="2458"/>
                    <a:pt x="712" y="2449"/>
                  </a:cubicBezTo>
                  <a:cubicBezTo>
                    <a:pt x="1112" y="2287"/>
                    <a:pt x="1150" y="2098"/>
                    <a:pt x="1122" y="1704"/>
                  </a:cubicBezTo>
                  <a:cubicBezTo>
                    <a:pt x="1119" y="1668"/>
                    <a:pt x="1085" y="1635"/>
                    <a:pt x="1050" y="1635"/>
                  </a:cubicBezTo>
                  <a:cubicBezTo>
                    <a:pt x="1035" y="1635"/>
                    <a:pt x="1019" y="1642"/>
                    <a:pt x="1007" y="1657"/>
                  </a:cubicBezTo>
                  <a:cubicBezTo>
                    <a:pt x="930" y="1748"/>
                    <a:pt x="840" y="1829"/>
                    <a:pt x="739" y="1894"/>
                  </a:cubicBezTo>
                  <a:cubicBezTo>
                    <a:pt x="474" y="1383"/>
                    <a:pt x="539" y="789"/>
                    <a:pt x="620" y="223"/>
                  </a:cubicBezTo>
                  <a:lnTo>
                    <a:pt x="615" y="223"/>
                  </a:lnTo>
                  <a:cubicBezTo>
                    <a:pt x="651" y="96"/>
                    <a:pt x="54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2" name="Google Shape;4412;p9"/>
            <p:cNvSpPr/>
            <p:nvPr/>
          </p:nvSpPr>
          <p:spPr>
            <a:xfrm>
              <a:off x="4625500" y="2497175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8" y="87"/>
                  </a:moveTo>
                  <a:cubicBezTo>
                    <a:pt x="1" y="0"/>
                    <a:pt x="70" y="69"/>
                    <a:pt x="88" y="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3" name="Google Shape;4413;p9"/>
            <p:cNvSpPr/>
            <p:nvPr/>
          </p:nvSpPr>
          <p:spPr>
            <a:xfrm>
              <a:off x="4627675" y="2499350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3" y="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4" name="Google Shape;4414;p9"/>
            <p:cNvSpPr/>
            <p:nvPr/>
          </p:nvSpPr>
          <p:spPr>
            <a:xfrm>
              <a:off x="4616975" y="2497400"/>
              <a:ext cx="14050" cy="16825"/>
            </a:xfrm>
            <a:custGeom>
              <a:avLst/>
              <a:gdLst/>
              <a:ahLst/>
              <a:cxnLst/>
              <a:rect l="l" t="t" r="r" b="b"/>
              <a:pathLst>
                <a:path w="562" h="673" extrusionOk="0">
                  <a:moveTo>
                    <a:pt x="283" y="1"/>
                  </a:moveTo>
                  <a:cubicBezTo>
                    <a:pt x="256" y="1"/>
                    <a:pt x="228" y="7"/>
                    <a:pt x="201" y="19"/>
                  </a:cubicBezTo>
                  <a:cubicBezTo>
                    <a:pt x="188" y="25"/>
                    <a:pt x="117" y="76"/>
                    <a:pt x="121" y="76"/>
                  </a:cubicBezTo>
                  <a:cubicBezTo>
                    <a:pt x="123" y="76"/>
                    <a:pt x="137" y="68"/>
                    <a:pt x="173" y="44"/>
                  </a:cubicBezTo>
                  <a:lnTo>
                    <a:pt x="173" y="44"/>
                  </a:lnTo>
                  <a:cubicBezTo>
                    <a:pt x="109" y="86"/>
                    <a:pt x="68" y="164"/>
                    <a:pt x="48" y="237"/>
                  </a:cubicBezTo>
                  <a:cubicBezTo>
                    <a:pt x="0" y="410"/>
                    <a:pt x="141" y="534"/>
                    <a:pt x="233" y="652"/>
                  </a:cubicBezTo>
                  <a:cubicBezTo>
                    <a:pt x="246" y="665"/>
                    <a:pt x="262" y="672"/>
                    <a:pt x="278" y="672"/>
                  </a:cubicBezTo>
                  <a:cubicBezTo>
                    <a:pt x="295" y="672"/>
                    <a:pt x="311" y="665"/>
                    <a:pt x="324" y="652"/>
                  </a:cubicBezTo>
                  <a:cubicBezTo>
                    <a:pt x="448" y="495"/>
                    <a:pt x="561" y="385"/>
                    <a:pt x="483" y="170"/>
                  </a:cubicBezTo>
                  <a:cubicBezTo>
                    <a:pt x="473" y="136"/>
                    <a:pt x="455" y="104"/>
                    <a:pt x="429" y="78"/>
                  </a:cubicBezTo>
                  <a:cubicBezTo>
                    <a:pt x="425" y="73"/>
                    <a:pt x="417" y="67"/>
                    <a:pt x="401" y="50"/>
                  </a:cubicBezTo>
                  <a:cubicBezTo>
                    <a:pt x="367" y="16"/>
                    <a:pt x="326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5" name="Google Shape;4415;p9"/>
            <p:cNvSpPr/>
            <p:nvPr/>
          </p:nvSpPr>
          <p:spPr>
            <a:xfrm>
              <a:off x="4650700" y="2526100"/>
              <a:ext cx="66150" cy="89350"/>
            </a:xfrm>
            <a:custGeom>
              <a:avLst/>
              <a:gdLst/>
              <a:ahLst/>
              <a:cxnLst/>
              <a:rect l="l" t="t" r="r" b="b"/>
              <a:pathLst>
                <a:path w="2646" h="3574" extrusionOk="0">
                  <a:moveTo>
                    <a:pt x="1985" y="1"/>
                  </a:moveTo>
                  <a:cubicBezTo>
                    <a:pt x="1969" y="1"/>
                    <a:pt x="1952" y="7"/>
                    <a:pt x="1939" y="21"/>
                  </a:cubicBezTo>
                  <a:cubicBezTo>
                    <a:pt x="1606" y="379"/>
                    <a:pt x="1322" y="782"/>
                    <a:pt x="1053" y="1191"/>
                  </a:cubicBezTo>
                  <a:cubicBezTo>
                    <a:pt x="912" y="775"/>
                    <a:pt x="679" y="335"/>
                    <a:pt x="385" y="335"/>
                  </a:cubicBezTo>
                  <a:cubicBezTo>
                    <a:pt x="273" y="335"/>
                    <a:pt x="152" y="400"/>
                    <a:pt x="24" y="554"/>
                  </a:cubicBezTo>
                  <a:cubicBezTo>
                    <a:pt x="1" y="578"/>
                    <a:pt x="20" y="618"/>
                    <a:pt x="51" y="618"/>
                  </a:cubicBezTo>
                  <a:cubicBezTo>
                    <a:pt x="54" y="618"/>
                    <a:pt x="57" y="618"/>
                    <a:pt x="61" y="617"/>
                  </a:cubicBezTo>
                  <a:cubicBezTo>
                    <a:pt x="88" y="611"/>
                    <a:pt x="115" y="608"/>
                    <a:pt x="142" y="608"/>
                  </a:cubicBezTo>
                  <a:cubicBezTo>
                    <a:pt x="505" y="608"/>
                    <a:pt x="687" y="1152"/>
                    <a:pt x="777" y="1617"/>
                  </a:cubicBezTo>
                  <a:cubicBezTo>
                    <a:pt x="531" y="2008"/>
                    <a:pt x="275" y="2488"/>
                    <a:pt x="389" y="2946"/>
                  </a:cubicBezTo>
                  <a:cubicBezTo>
                    <a:pt x="396" y="2980"/>
                    <a:pt x="430" y="3002"/>
                    <a:pt x="463" y="3002"/>
                  </a:cubicBezTo>
                  <a:cubicBezTo>
                    <a:pt x="482" y="3002"/>
                    <a:pt x="500" y="2995"/>
                    <a:pt x="513" y="2979"/>
                  </a:cubicBezTo>
                  <a:cubicBezTo>
                    <a:pt x="661" y="2803"/>
                    <a:pt x="774" y="2593"/>
                    <a:pt x="879" y="2377"/>
                  </a:cubicBezTo>
                  <a:cubicBezTo>
                    <a:pt x="920" y="2731"/>
                    <a:pt x="986" y="3085"/>
                    <a:pt x="1212" y="3371"/>
                  </a:cubicBezTo>
                  <a:cubicBezTo>
                    <a:pt x="1326" y="3515"/>
                    <a:pt x="1482" y="3573"/>
                    <a:pt x="1644" y="3573"/>
                  </a:cubicBezTo>
                  <a:cubicBezTo>
                    <a:pt x="1849" y="3573"/>
                    <a:pt x="2063" y="3480"/>
                    <a:pt x="2209" y="3348"/>
                  </a:cubicBezTo>
                  <a:cubicBezTo>
                    <a:pt x="2588" y="3003"/>
                    <a:pt x="2646" y="2365"/>
                    <a:pt x="2539" y="1896"/>
                  </a:cubicBezTo>
                  <a:cubicBezTo>
                    <a:pt x="2534" y="1876"/>
                    <a:pt x="2518" y="1867"/>
                    <a:pt x="2501" y="1867"/>
                  </a:cubicBezTo>
                  <a:cubicBezTo>
                    <a:pt x="2483" y="1867"/>
                    <a:pt x="2465" y="1877"/>
                    <a:pt x="2459" y="1896"/>
                  </a:cubicBezTo>
                  <a:cubicBezTo>
                    <a:pt x="2383" y="2142"/>
                    <a:pt x="2052" y="3164"/>
                    <a:pt x="1673" y="3164"/>
                  </a:cubicBezTo>
                  <a:cubicBezTo>
                    <a:pt x="1615" y="3164"/>
                    <a:pt x="1555" y="3140"/>
                    <a:pt x="1496" y="3085"/>
                  </a:cubicBezTo>
                  <a:cubicBezTo>
                    <a:pt x="1201" y="2816"/>
                    <a:pt x="1243" y="2111"/>
                    <a:pt x="1192" y="1752"/>
                  </a:cubicBezTo>
                  <a:cubicBezTo>
                    <a:pt x="1192" y="1745"/>
                    <a:pt x="1191" y="1735"/>
                    <a:pt x="1189" y="1729"/>
                  </a:cubicBezTo>
                  <a:cubicBezTo>
                    <a:pt x="1219" y="1671"/>
                    <a:pt x="1245" y="1612"/>
                    <a:pt x="1276" y="1558"/>
                  </a:cubicBezTo>
                  <a:cubicBezTo>
                    <a:pt x="1557" y="1074"/>
                    <a:pt x="1891" y="630"/>
                    <a:pt x="2055" y="90"/>
                  </a:cubicBezTo>
                  <a:cubicBezTo>
                    <a:pt x="2071" y="42"/>
                    <a:pt x="2028" y="1"/>
                    <a:pt x="1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6" name="Google Shape;4416;p9"/>
            <p:cNvSpPr/>
            <p:nvPr/>
          </p:nvSpPr>
          <p:spPr>
            <a:xfrm>
              <a:off x="4732000" y="2531575"/>
              <a:ext cx="116500" cy="73125"/>
            </a:xfrm>
            <a:custGeom>
              <a:avLst/>
              <a:gdLst/>
              <a:ahLst/>
              <a:cxnLst/>
              <a:rect l="l" t="t" r="r" b="b"/>
              <a:pathLst>
                <a:path w="4660" h="2925" extrusionOk="0">
                  <a:moveTo>
                    <a:pt x="1291" y="0"/>
                  </a:moveTo>
                  <a:cubicBezTo>
                    <a:pt x="1289" y="0"/>
                    <a:pt x="1288" y="1"/>
                    <a:pt x="1287" y="1"/>
                  </a:cubicBezTo>
                  <a:cubicBezTo>
                    <a:pt x="764" y="35"/>
                    <a:pt x="260" y="412"/>
                    <a:pt x="119" y="926"/>
                  </a:cubicBezTo>
                  <a:cubicBezTo>
                    <a:pt x="1" y="1354"/>
                    <a:pt x="183" y="1831"/>
                    <a:pt x="455" y="2163"/>
                  </a:cubicBezTo>
                  <a:cubicBezTo>
                    <a:pt x="672" y="2427"/>
                    <a:pt x="999" y="2699"/>
                    <a:pt x="1360" y="2699"/>
                  </a:cubicBezTo>
                  <a:cubicBezTo>
                    <a:pt x="1392" y="2699"/>
                    <a:pt x="1424" y="2697"/>
                    <a:pt x="1456" y="2693"/>
                  </a:cubicBezTo>
                  <a:cubicBezTo>
                    <a:pt x="1602" y="2674"/>
                    <a:pt x="1740" y="2607"/>
                    <a:pt x="1843" y="2501"/>
                  </a:cubicBezTo>
                  <a:cubicBezTo>
                    <a:pt x="1976" y="2719"/>
                    <a:pt x="2181" y="2876"/>
                    <a:pt x="2488" y="2916"/>
                  </a:cubicBezTo>
                  <a:cubicBezTo>
                    <a:pt x="2535" y="2922"/>
                    <a:pt x="2582" y="2925"/>
                    <a:pt x="2629" y="2925"/>
                  </a:cubicBezTo>
                  <a:cubicBezTo>
                    <a:pt x="3108" y="2925"/>
                    <a:pt x="3578" y="2628"/>
                    <a:pt x="3923" y="2328"/>
                  </a:cubicBezTo>
                  <a:cubicBezTo>
                    <a:pt x="4304" y="1999"/>
                    <a:pt x="4660" y="1474"/>
                    <a:pt x="4560" y="944"/>
                  </a:cubicBezTo>
                  <a:cubicBezTo>
                    <a:pt x="4473" y="485"/>
                    <a:pt x="3987" y="148"/>
                    <a:pt x="3521" y="148"/>
                  </a:cubicBezTo>
                  <a:cubicBezTo>
                    <a:pt x="3362" y="148"/>
                    <a:pt x="3206" y="187"/>
                    <a:pt x="3068" y="273"/>
                  </a:cubicBezTo>
                  <a:cubicBezTo>
                    <a:pt x="3011" y="307"/>
                    <a:pt x="3001" y="388"/>
                    <a:pt x="3049" y="435"/>
                  </a:cubicBezTo>
                  <a:cubicBezTo>
                    <a:pt x="3288" y="670"/>
                    <a:pt x="3864" y="767"/>
                    <a:pt x="3949" y="1075"/>
                  </a:cubicBezTo>
                  <a:cubicBezTo>
                    <a:pt x="4018" y="1321"/>
                    <a:pt x="3739" y="1675"/>
                    <a:pt x="3538" y="1874"/>
                  </a:cubicBezTo>
                  <a:cubicBezTo>
                    <a:pt x="3305" y="2105"/>
                    <a:pt x="2975" y="2333"/>
                    <a:pt x="2639" y="2363"/>
                  </a:cubicBezTo>
                  <a:cubicBezTo>
                    <a:pt x="2622" y="2364"/>
                    <a:pt x="2605" y="2365"/>
                    <a:pt x="2589" y="2365"/>
                  </a:cubicBezTo>
                  <a:cubicBezTo>
                    <a:pt x="2238" y="2365"/>
                    <a:pt x="2159" y="2007"/>
                    <a:pt x="2148" y="1689"/>
                  </a:cubicBezTo>
                  <a:cubicBezTo>
                    <a:pt x="2143" y="1527"/>
                    <a:pt x="2023" y="1446"/>
                    <a:pt x="1901" y="1446"/>
                  </a:cubicBezTo>
                  <a:cubicBezTo>
                    <a:pt x="1779" y="1446"/>
                    <a:pt x="1656" y="1527"/>
                    <a:pt x="1648" y="1689"/>
                  </a:cubicBezTo>
                  <a:cubicBezTo>
                    <a:pt x="1638" y="1889"/>
                    <a:pt x="1610" y="2230"/>
                    <a:pt x="1346" y="2233"/>
                  </a:cubicBezTo>
                  <a:cubicBezTo>
                    <a:pt x="1343" y="2233"/>
                    <a:pt x="1340" y="2233"/>
                    <a:pt x="1338" y="2233"/>
                  </a:cubicBezTo>
                  <a:cubicBezTo>
                    <a:pt x="1091" y="2233"/>
                    <a:pt x="849" y="2021"/>
                    <a:pt x="709" y="1838"/>
                  </a:cubicBezTo>
                  <a:cubicBezTo>
                    <a:pt x="536" y="1608"/>
                    <a:pt x="426" y="1313"/>
                    <a:pt x="477" y="1024"/>
                  </a:cubicBezTo>
                  <a:cubicBezTo>
                    <a:pt x="559" y="563"/>
                    <a:pt x="978" y="363"/>
                    <a:pt x="1315" y="104"/>
                  </a:cubicBezTo>
                  <a:cubicBezTo>
                    <a:pt x="1353" y="75"/>
                    <a:pt x="1349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7" name="Google Shape;4417;p9"/>
            <p:cNvSpPr/>
            <p:nvPr/>
          </p:nvSpPr>
          <p:spPr>
            <a:xfrm>
              <a:off x="2623675" y="3064250"/>
              <a:ext cx="117175" cy="196200"/>
            </a:xfrm>
            <a:custGeom>
              <a:avLst/>
              <a:gdLst/>
              <a:ahLst/>
              <a:cxnLst/>
              <a:rect l="l" t="t" r="r" b="b"/>
              <a:pathLst>
                <a:path w="4687" h="7848" extrusionOk="0">
                  <a:moveTo>
                    <a:pt x="2520" y="2624"/>
                  </a:moveTo>
                  <a:cubicBezTo>
                    <a:pt x="2544" y="2624"/>
                    <a:pt x="2569" y="2625"/>
                    <a:pt x="2595" y="2626"/>
                  </a:cubicBezTo>
                  <a:cubicBezTo>
                    <a:pt x="2759" y="2634"/>
                    <a:pt x="2920" y="2677"/>
                    <a:pt x="3066" y="2754"/>
                  </a:cubicBezTo>
                  <a:cubicBezTo>
                    <a:pt x="2875" y="3178"/>
                    <a:pt x="2683" y="3603"/>
                    <a:pt x="2500" y="4032"/>
                  </a:cubicBezTo>
                  <a:cubicBezTo>
                    <a:pt x="2324" y="4447"/>
                    <a:pt x="2126" y="4886"/>
                    <a:pt x="1949" y="5339"/>
                  </a:cubicBezTo>
                  <a:cubicBezTo>
                    <a:pt x="1939" y="5334"/>
                    <a:pt x="1929" y="5331"/>
                    <a:pt x="1919" y="5326"/>
                  </a:cubicBezTo>
                  <a:cubicBezTo>
                    <a:pt x="1502" y="5106"/>
                    <a:pt x="1268" y="4694"/>
                    <a:pt x="1155" y="4237"/>
                  </a:cubicBezTo>
                  <a:cubicBezTo>
                    <a:pt x="1374" y="3441"/>
                    <a:pt x="1468" y="2624"/>
                    <a:pt x="2520" y="2624"/>
                  </a:cubicBezTo>
                  <a:close/>
                  <a:moveTo>
                    <a:pt x="3400" y="3005"/>
                  </a:moveTo>
                  <a:cubicBezTo>
                    <a:pt x="3705" y="3339"/>
                    <a:pt x="3846" y="3841"/>
                    <a:pt x="3824" y="4297"/>
                  </a:cubicBezTo>
                  <a:cubicBezTo>
                    <a:pt x="3785" y="5004"/>
                    <a:pt x="3171" y="5474"/>
                    <a:pt x="2526" y="5474"/>
                  </a:cubicBezTo>
                  <a:cubicBezTo>
                    <a:pt x="2519" y="5474"/>
                    <a:pt x="2511" y="5474"/>
                    <a:pt x="2503" y="5473"/>
                  </a:cubicBezTo>
                  <a:cubicBezTo>
                    <a:pt x="2664" y="4940"/>
                    <a:pt x="2831" y="4407"/>
                    <a:pt x="3039" y="3892"/>
                  </a:cubicBezTo>
                  <a:cubicBezTo>
                    <a:pt x="3159" y="3595"/>
                    <a:pt x="3281" y="3300"/>
                    <a:pt x="3400" y="3005"/>
                  </a:cubicBezTo>
                  <a:close/>
                  <a:moveTo>
                    <a:pt x="4343" y="1"/>
                  </a:moveTo>
                  <a:cubicBezTo>
                    <a:pt x="4325" y="1"/>
                    <a:pt x="4309" y="10"/>
                    <a:pt x="4299" y="31"/>
                  </a:cubicBezTo>
                  <a:cubicBezTo>
                    <a:pt x="3988" y="715"/>
                    <a:pt x="3673" y="1399"/>
                    <a:pt x="3363" y="2084"/>
                  </a:cubicBezTo>
                  <a:cubicBezTo>
                    <a:pt x="3166" y="1988"/>
                    <a:pt x="2954" y="1925"/>
                    <a:pt x="2738" y="1901"/>
                  </a:cubicBezTo>
                  <a:cubicBezTo>
                    <a:pt x="2668" y="1893"/>
                    <a:pt x="2598" y="1889"/>
                    <a:pt x="2529" y="1889"/>
                  </a:cubicBezTo>
                  <a:cubicBezTo>
                    <a:pt x="1209" y="1889"/>
                    <a:pt x="0" y="3284"/>
                    <a:pt x="725" y="4511"/>
                  </a:cubicBezTo>
                  <a:cubicBezTo>
                    <a:pt x="864" y="5094"/>
                    <a:pt x="1214" y="5633"/>
                    <a:pt x="1721" y="5939"/>
                  </a:cubicBezTo>
                  <a:cubicBezTo>
                    <a:pt x="1724" y="5941"/>
                    <a:pt x="1727" y="5943"/>
                    <a:pt x="1730" y="5944"/>
                  </a:cubicBezTo>
                  <a:cubicBezTo>
                    <a:pt x="1540" y="6522"/>
                    <a:pt x="1406" y="7107"/>
                    <a:pt x="1410" y="7678"/>
                  </a:cubicBezTo>
                  <a:cubicBezTo>
                    <a:pt x="1412" y="7792"/>
                    <a:pt x="1491" y="7848"/>
                    <a:pt x="1575" y="7848"/>
                  </a:cubicBezTo>
                  <a:cubicBezTo>
                    <a:pt x="1647" y="7848"/>
                    <a:pt x="1723" y="7806"/>
                    <a:pt x="1757" y="7726"/>
                  </a:cubicBezTo>
                  <a:cubicBezTo>
                    <a:pt x="1967" y="7216"/>
                    <a:pt x="2136" y="6687"/>
                    <a:pt x="2296" y="6154"/>
                  </a:cubicBezTo>
                  <a:cubicBezTo>
                    <a:pt x="2391" y="6171"/>
                    <a:pt x="2486" y="6179"/>
                    <a:pt x="2580" y="6179"/>
                  </a:cubicBezTo>
                  <a:cubicBezTo>
                    <a:pt x="3491" y="6179"/>
                    <a:pt x="4344" y="5427"/>
                    <a:pt x="4522" y="4514"/>
                  </a:cubicBezTo>
                  <a:cubicBezTo>
                    <a:pt x="4686" y="3672"/>
                    <a:pt x="4342" y="2782"/>
                    <a:pt x="3686" y="2284"/>
                  </a:cubicBezTo>
                  <a:cubicBezTo>
                    <a:pt x="3965" y="1563"/>
                    <a:pt x="4222" y="834"/>
                    <a:pt x="4404" y="75"/>
                  </a:cubicBezTo>
                  <a:cubicBezTo>
                    <a:pt x="4414" y="35"/>
                    <a:pt x="4377" y="1"/>
                    <a:pt x="4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8" name="Google Shape;4418;p9"/>
            <p:cNvSpPr/>
            <p:nvPr/>
          </p:nvSpPr>
          <p:spPr>
            <a:xfrm>
              <a:off x="2761375" y="3106975"/>
              <a:ext cx="39425" cy="133800"/>
            </a:xfrm>
            <a:custGeom>
              <a:avLst/>
              <a:gdLst/>
              <a:ahLst/>
              <a:cxnLst/>
              <a:rect l="l" t="t" r="r" b="b"/>
              <a:pathLst>
                <a:path w="1577" h="5352" extrusionOk="0">
                  <a:moveTo>
                    <a:pt x="1504" y="0"/>
                  </a:moveTo>
                  <a:cubicBezTo>
                    <a:pt x="1488" y="0"/>
                    <a:pt x="1473" y="6"/>
                    <a:pt x="1462" y="19"/>
                  </a:cubicBezTo>
                  <a:cubicBezTo>
                    <a:pt x="469" y="1274"/>
                    <a:pt x="0" y="3922"/>
                    <a:pt x="998" y="5283"/>
                  </a:cubicBezTo>
                  <a:cubicBezTo>
                    <a:pt x="1032" y="5330"/>
                    <a:pt x="1082" y="5352"/>
                    <a:pt x="1131" y="5352"/>
                  </a:cubicBezTo>
                  <a:cubicBezTo>
                    <a:pt x="1204" y="5352"/>
                    <a:pt x="1272" y="5302"/>
                    <a:pt x="1275" y="5208"/>
                  </a:cubicBezTo>
                  <a:cubicBezTo>
                    <a:pt x="1301" y="4370"/>
                    <a:pt x="993" y="3564"/>
                    <a:pt x="1021" y="2708"/>
                  </a:cubicBezTo>
                  <a:cubicBezTo>
                    <a:pt x="1052" y="1786"/>
                    <a:pt x="1472" y="966"/>
                    <a:pt x="1572" y="65"/>
                  </a:cubicBezTo>
                  <a:cubicBezTo>
                    <a:pt x="1576" y="28"/>
                    <a:pt x="1539" y="0"/>
                    <a:pt x="1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19" name="Google Shape;4419;p9"/>
            <p:cNvSpPr/>
            <p:nvPr/>
          </p:nvSpPr>
          <p:spPr>
            <a:xfrm>
              <a:off x="2815550" y="3124275"/>
              <a:ext cx="72900" cy="76375"/>
            </a:xfrm>
            <a:custGeom>
              <a:avLst/>
              <a:gdLst/>
              <a:ahLst/>
              <a:cxnLst/>
              <a:rect l="l" t="t" r="r" b="b"/>
              <a:pathLst>
                <a:path w="2916" h="3055" extrusionOk="0">
                  <a:moveTo>
                    <a:pt x="2482" y="1"/>
                  </a:moveTo>
                  <a:cubicBezTo>
                    <a:pt x="2460" y="1"/>
                    <a:pt x="2438" y="6"/>
                    <a:pt x="2417" y="20"/>
                  </a:cubicBezTo>
                  <a:cubicBezTo>
                    <a:pt x="2028" y="264"/>
                    <a:pt x="1737" y="633"/>
                    <a:pt x="1467" y="1002"/>
                  </a:cubicBezTo>
                  <a:cubicBezTo>
                    <a:pt x="1447" y="928"/>
                    <a:pt x="1419" y="855"/>
                    <a:pt x="1385" y="786"/>
                  </a:cubicBezTo>
                  <a:cubicBezTo>
                    <a:pt x="1231" y="492"/>
                    <a:pt x="881" y="29"/>
                    <a:pt x="507" y="29"/>
                  </a:cubicBezTo>
                  <a:cubicBezTo>
                    <a:pt x="113" y="29"/>
                    <a:pt x="0" y="508"/>
                    <a:pt x="56" y="814"/>
                  </a:cubicBezTo>
                  <a:cubicBezTo>
                    <a:pt x="62" y="836"/>
                    <a:pt x="83" y="849"/>
                    <a:pt x="103" y="849"/>
                  </a:cubicBezTo>
                  <a:cubicBezTo>
                    <a:pt x="116" y="849"/>
                    <a:pt x="128" y="845"/>
                    <a:pt x="138" y="835"/>
                  </a:cubicBezTo>
                  <a:cubicBezTo>
                    <a:pt x="233" y="718"/>
                    <a:pt x="250" y="699"/>
                    <a:pt x="322" y="568"/>
                  </a:cubicBezTo>
                  <a:cubicBezTo>
                    <a:pt x="374" y="473"/>
                    <a:pt x="431" y="437"/>
                    <a:pt x="488" y="437"/>
                  </a:cubicBezTo>
                  <a:cubicBezTo>
                    <a:pt x="648" y="437"/>
                    <a:pt x="807" y="727"/>
                    <a:pt x="866" y="814"/>
                  </a:cubicBezTo>
                  <a:cubicBezTo>
                    <a:pt x="1019" y="1037"/>
                    <a:pt x="1057" y="1209"/>
                    <a:pt x="1076" y="1485"/>
                  </a:cubicBezTo>
                  <a:cubicBezTo>
                    <a:pt x="1078" y="1503"/>
                    <a:pt x="1080" y="1522"/>
                    <a:pt x="1081" y="1540"/>
                  </a:cubicBezTo>
                  <a:cubicBezTo>
                    <a:pt x="776" y="1978"/>
                    <a:pt x="497" y="2447"/>
                    <a:pt x="422" y="2972"/>
                  </a:cubicBezTo>
                  <a:cubicBezTo>
                    <a:pt x="415" y="3018"/>
                    <a:pt x="447" y="3054"/>
                    <a:pt x="485" y="3054"/>
                  </a:cubicBezTo>
                  <a:cubicBezTo>
                    <a:pt x="500" y="3054"/>
                    <a:pt x="515" y="3049"/>
                    <a:pt x="530" y="3036"/>
                  </a:cubicBezTo>
                  <a:cubicBezTo>
                    <a:pt x="786" y="2818"/>
                    <a:pt x="973" y="2552"/>
                    <a:pt x="1149" y="2277"/>
                  </a:cubicBezTo>
                  <a:cubicBezTo>
                    <a:pt x="1185" y="2459"/>
                    <a:pt x="1247" y="2631"/>
                    <a:pt x="1362" y="2772"/>
                  </a:cubicBezTo>
                  <a:cubicBezTo>
                    <a:pt x="1516" y="2963"/>
                    <a:pt x="1718" y="3050"/>
                    <a:pt x="1926" y="3050"/>
                  </a:cubicBezTo>
                  <a:cubicBezTo>
                    <a:pt x="2115" y="3050"/>
                    <a:pt x="2309" y="2979"/>
                    <a:pt x="2477" y="2851"/>
                  </a:cubicBezTo>
                  <a:cubicBezTo>
                    <a:pt x="2876" y="2552"/>
                    <a:pt x="2915" y="2185"/>
                    <a:pt x="2833" y="1735"/>
                  </a:cubicBezTo>
                  <a:cubicBezTo>
                    <a:pt x="2827" y="1703"/>
                    <a:pt x="2802" y="1689"/>
                    <a:pt x="2776" y="1689"/>
                  </a:cubicBezTo>
                  <a:cubicBezTo>
                    <a:pt x="2747" y="1689"/>
                    <a:pt x="2716" y="1706"/>
                    <a:pt x="2707" y="1735"/>
                  </a:cubicBezTo>
                  <a:cubicBezTo>
                    <a:pt x="2609" y="2035"/>
                    <a:pt x="2214" y="2514"/>
                    <a:pt x="1914" y="2514"/>
                  </a:cubicBezTo>
                  <a:cubicBezTo>
                    <a:pt x="1786" y="2514"/>
                    <a:pt x="1674" y="2425"/>
                    <a:pt x="1613" y="2195"/>
                  </a:cubicBezTo>
                  <a:cubicBezTo>
                    <a:pt x="1567" y="2023"/>
                    <a:pt x="1555" y="1839"/>
                    <a:pt x="1546" y="1653"/>
                  </a:cubicBezTo>
                  <a:cubicBezTo>
                    <a:pt x="1882" y="1160"/>
                    <a:pt x="2297" y="715"/>
                    <a:pt x="2599" y="202"/>
                  </a:cubicBezTo>
                  <a:cubicBezTo>
                    <a:pt x="2652" y="110"/>
                    <a:pt x="2574" y="1"/>
                    <a:pt x="2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0" name="Google Shape;4420;p9"/>
            <p:cNvSpPr/>
            <p:nvPr/>
          </p:nvSpPr>
          <p:spPr>
            <a:xfrm>
              <a:off x="2893350" y="3091175"/>
              <a:ext cx="42900" cy="137625"/>
            </a:xfrm>
            <a:custGeom>
              <a:avLst/>
              <a:gdLst/>
              <a:ahLst/>
              <a:cxnLst/>
              <a:rect l="l" t="t" r="r" b="b"/>
              <a:pathLst>
                <a:path w="1716" h="5505" extrusionOk="0">
                  <a:moveTo>
                    <a:pt x="39" y="0"/>
                  </a:moveTo>
                  <a:cubicBezTo>
                    <a:pt x="19" y="0"/>
                    <a:pt x="0" y="16"/>
                    <a:pt x="8" y="38"/>
                  </a:cubicBezTo>
                  <a:cubicBezTo>
                    <a:pt x="261" y="742"/>
                    <a:pt x="833" y="1232"/>
                    <a:pt x="1073" y="1947"/>
                  </a:cubicBezTo>
                  <a:cubicBezTo>
                    <a:pt x="1444" y="3058"/>
                    <a:pt x="732" y="4377"/>
                    <a:pt x="469" y="5446"/>
                  </a:cubicBezTo>
                  <a:cubicBezTo>
                    <a:pt x="462" y="5480"/>
                    <a:pt x="489" y="5504"/>
                    <a:pt x="516" y="5504"/>
                  </a:cubicBezTo>
                  <a:cubicBezTo>
                    <a:pt x="531" y="5504"/>
                    <a:pt x="545" y="5498"/>
                    <a:pt x="555" y="5482"/>
                  </a:cubicBezTo>
                  <a:cubicBezTo>
                    <a:pt x="1217" y="4469"/>
                    <a:pt x="1716" y="3453"/>
                    <a:pt x="1609" y="2213"/>
                  </a:cubicBezTo>
                  <a:cubicBezTo>
                    <a:pt x="1526" y="1245"/>
                    <a:pt x="732" y="604"/>
                    <a:pt x="61" y="8"/>
                  </a:cubicBezTo>
                  <a:cubicBezTo>
                    <a:pt x="55" y="3"/>
                    <a:pt x="47" y="0"/>
                    <a:pt x="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1" name="Google Shape;4421;p9"/>
            <p:cNvSpPr/>
            <p:nvPr/>
          </p:nvSpPr>
          <p:spPr>
            <a:xfrm>
              <a:off x="2971625" y="3147800"/>
              <a:ext cx="71500" cy="14950"/>
            </a:xfrm>
            <a:custGeom>
              <a:avLst/>
              <a:gdLst/>
              <a:ahLst/>
              <a:cxnLst/>
              <a:rect l="l" t="t" r="r" b="b"/>
              <a:pathLst>
                <a:path w="2860" h="598" extrusionOk="0">
                  <a:moveTo>
                    <a:pt x="782" y="1"/>
                  </a:moveTo>
                  <a:cubicBezTo>
                    <a:pt x="525" y="1"/>
                    <a:pt x="272" y="22"/>
                    <a:pt x="40" y="106"/>
                  </a:cubicBezTo>
                  <a:cubicBezTo>
                    <a:pt x="11" y="115"/>
                    <a:pt x="1" y="151"/>
                    <a:pt x="22" y="173"/>
                  </a:cubicBezTo>
                  <a:cubicBezTo>
                    <a:pt x="347" y="468"/>
                    <a:pt x="770" y="476"/>
                    <a:pt x="1190" y="517"/>
                  </a:cubicBezTo>
                  <a:cubicBezTo>
                    <a:pt x="1441" y="542"/>
                    <a:pt x="1779" y="598"/>
                    <a:pt x="2098" y="598"/>
                  </a:cubicBezTo>
                  <a:cubicBezTo>
                    <a:pt x="2358" y="598"/>
                    <a:pt x="2604" y="561"/>
                    <a:pt x="2780" y="440"/>
                  </a:cubicBezTo>
                  <a:cubicBezTo>
                    <a:pt x="2842" y="396"/>
                    <a:pt x="2860" y="309"/>
                    <a:pt x="2803" y="252"/>
                  </a:cubicBezTo>
                  <a:cubicBezTo>
                    <a:pt x="2605" y="50"/>
                    <a:pt x="2318" y="16"/>
                    <a:pt x="2031" y="16"/>
                  </a:cubicBezTo>
                  <a:cubicBezTo>
                    <a:pt x="1884" y="16"/>
                    <a:pt x="1736" y="25"/>
                    <a:pt x="1601" y="25"/>
                  </a:cubicBezTo>
                  <a:cubicBezTo>
                    <a:pt x="1593" y="25"/>
                    <a:pt x="1585" y="25"/>
                    <a:pt x="1577" y="25"/>
                  </a:cubicBezTo>
                  <a:cubicBezTo>
                    <a:pt x="1323" y="24"/>
                    <a:pt x="1050" y="1"/>
                    <a:pt x="7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2" name="Google Shape;4422;p9"/>
            <p:cNvSpPr/>
            <p:nvPr/>
          </p:nvSpPr>
          <p:spPr>
            <a:xfrm>
              <a:off x="2976175" y="3168625"/>
              <a:ext cx="60800" cy="15100"/>
            </a:xfrm>
            <a:custGeom>
              <a:avLst/>
              <a:gdLst/>
              <a:ahLst/>
              <a:cxnLst/>
              <a:rect l="l" t="t" r="r" b="b"/>
              <a:pathLst>
                <a:path w="2432" h="604" extrusionOk="0">
                  <a:moveTo>
                    <a:pt x="184" y="0"/>
                  </a:moveTo>
                  <a:cubicBezTo>
                    <a:pt x="136" y="0"/>
                    <a:pt x="89" y="5"/>
                    <a:pt x="43" y="19"/>
                  </a:cubicBezTo>
                  <a:cubicBezTo>
                    <a:pt x="19" y="25"/>
                    <a:pt x="1" y="48"/>
                    <a:pt x="1" y="75"/>
                  </a:cubicBezTo>
                  <a:cubicBezTo>
                    <a:pt x="34" y="498"/>
                    <a:pt x="720" y="604"/>
                    <a:pt x="1358" y="604"/>
                  </a:cubicBezTo>
                  <a:cubicBezTo>
                    <a:pt x="1784" y="604"/>
                    <a:pt x="2190" y="557"/>
                    <a:pt x="2365" y="526"/>
                  </a:cubicBezTo>
                  <a:cubicBezTo>
                    <a:pt x="2420" y="516"/>
                    <a:pt x="2432" y="440"/>
                    <a:pt x="2396" y="404"/>
                  </a:cubicBezTo>
                  <a:cubicBezTo>
                    <a:pt x="2107" y="98"/>
                    <a:pt x="1692" y="60"/>
                    <a:pt x="1293" y="52"/>
                  </a:cubicBezTo>
                  <a:cubicBezTo>
                    <a:pt x="1042" y="45"/>
                    <a:pt x="790" y="48"/>
                    <a:pt x="539" y="35"/>
                  </a:cubicBezTo>
                  <a:cubicBezTo>
                    <a:pt x="422" y="31"/>
                    <a:pt x="30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3" name="Google Shape;4423;p9"/>
            <p:cNvSpPr/>
            <p:nvPr/>
          </p:nvSpPr>
          <p:spPr>
            <a:xfrm>
              <a:off x="3234100" y="3002675"/>
              <a:ext cx="77125" cy="126450"/>
            </a:xfrm>
            <a:custGeom>
              <a:avLst/>
              <a:gdLst/>
              <a:ahLst/>
              <a:cxnLst/>
              <a:rect l="l" t="t" r="r" b="b"/>
              <a:pathLst>
                <a:path w="3085" h="5058" extrusionOk="0">
                  <a:moveTo>
                    <a:pt x="2796" y="1"/>
                  </a:moveTo>
                  <a:cubicBezTo>
                    <a:pt x="2715" y="1"/>
                    <a:pt x="2631" y="35"/>
                    <a:pt x="2576" y="112"/>
                  </a:cubicBezTo>
                  <a:cubicBezTo>
                    <a:pt x="1806" y="1158"/>
                    <a:pt x="807" y="2010"/>
                    <a:pt x="48" y="3050"/>
                  </a:cubicBezTo>
                  <a:cubicBezTo>
                    <a:pt x="0" y="3115"/>
                    <a:pt x="66" y="3177"/>
                    <a:pt x="130" y="3177"/>
                  </a:cubicBezTo>
                  <a:cubicBezTo>
                    <a:pt x="143" y="3177"/>
                    <a:pt x="156" y="3175"/>
                    <a:pt x="168" y="3169"/>
                  </a:cubicBezTo>
                  <a:cubicBezTo>
                    <a:pt x="978" y="2789"/>
                    <a:pt x="1649" y="2090"/>
                    <a:pt x="2238" y="1358"/>
                  </a:cubicBezTo>
                  <a:lnTo>
                    <a:pt x="2238" y="1358"/>
                  </a:lnTo>
                  <a:cubicBezTo>
                    <a:pt x="1985" y="2492"/>
                    <a:pt x="1849" y="3640"/>
                    <a:pt x="1770" y="4808"/>
                  </a:cubicBezTo>
                  <a:cubicBezTo>
                    <a:pt x="1759" y="4974"/>
                    <a:pt x="1882" y="5057"/>
                    <a:pt x="2012" y="5057"/>
                  </a:cubicBezTo>
                  <a:cubicBezTo>
                    <a:pt x="2141" y="5057"/>
                    <a:pt x="2276" y="4974"/>
                    <a:pt x="2287" y="4808"/>
                  </a:cubicBezTo>
                  <a:cubicBezTo>
                    <a:pt x="2390" y="3279"/>
                    <a:pt x="2599" y="1775"/>
                    <a:pt x="3030" y="302"/>
                  </a:cubicBezTo>
                  <a:cubicBezTo>
                    <a:pt x="3084" y="116"/>
                    <a:pt x="2944" y="1"/>
                    <a:pt x="27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4" name="Google Shape;4424;p9"/>
            <p:cNvSpPr/>
            <p:nvPr/>
          </p:nvSpPr>
          <p:spPr>
            <a:xfrm>
              <a:off x="3078700" y="3165450"/>
              <a:ext cx="438075" cy="15050"/>
            </a:xfrm>
            <a:custGeom>
              <a:avLst/>
              <a:gdLst/>
              <a:ahLst/>
              <a:cxnLst/>
              <a:rect l="l" t="t" r="r" b="b"/>
              <a:pathLst>
                <a:path w="17523" h="602" extrusionOk="0">
                  <a:moveTo>
                    <a:pt x="15563" y="0"/>
                  </a:moveTo>
                  <a:cubicBezTo>
                    <a:pt x="14861" y="0"/>
                    <a:pt x="14155" y="34"/>
                    <a:pt x="13467" y="36"/>
                  </a:cubicBezTo>
                  <a:cubicBezTo>
                    <a:pt x="11904" y="39"/>
                    <a:pt x="10342" y="43"/>
                    <a:pt x="8779" y="46"/>
                  </a:cubicBezTo>
                  <a:cubicBezTo>
                    <a:pt x="7317" y="49"/>
                    <a:pt x="5855" y="54"/>
                    <a:pt x="4394" y="59"/>
                  </a:cubicBezTo>
                  <a:cubicBezTo>
                    <a:pt x="4382" y="59"/>
                    <a:pt x="4370" y="59"/>
                    <a:pt x="4358" y="59"/>
                  </a:cubicBezTo>
                  <a:cubicBezTo>
                    <a:pt x="3673" y="59"/>
                    <a:pt x="2942" y="14"/>
                    <a:pt x="2215" y="14"/>
                  </a:cubicBezTo>
                  <a:cubicBezTo>
                    <a:pt x="1466" y="14"/>
                    <a:pt x="723" y="62"/>
                    <a:pt x="42" y="257"/>
                  </a:cubicBezTo>
                  <a:cubicBezTo>
                    <a:pt x="1" y="269"/>
                    <a:pt x="1" y="325"/>
                    <a:pt x="42" y="338"/>
                  </a:cubicBezTo>
                  <a:cubicBezTo>
                    <a:pt x="694" y="525"/>
                    <a:pt x="1402" y="569"/>
                    <a:pt x="2114" y="569"/>
                  </a:cubicBezTo>
                  <a:cubicBezTo>
                    <a:pt x="2742" y="569"/>
                    <a:pt x="3373" y="535"/>
                    <a:pt x="3970" y="535"/>
                  </a:cubicBezTo>
                  <a:cubicBezTo>
                    <a:pt x="3990" y="535"/>
                    <a:pt x="4009" y="535"/>
                    <a:pt x="4028" y="535"/>
                  </a:cubicBezTo>
                  <a:cubicBezTo>
                    <a:pt x="5611" y="540"/>
                    <a:pt x="7196" y="545"/>
                    <a:pt x="8779" y="548"/>
                  </a:cubicBezTo>
                  <a:cubicBezTo>
                    <a:pt x="10222" y="551"/>
                    <a:pt x="11668" y="554"/>
                    <a:pt x="13111" y="558"/>
                  </a:cubicBezTo>
                  <a:cubicBezTo>
                    <a:pt x="13883" y="559"/>
                    <a:pt x="14676" y="602"/>
                    <a:pt x="15464" y="602"/>
                  </a:cubicBezTo>
                  <a:cubicBezTo>
                    <a:pt x="16098" y="602"/>
                    <a:pt x="16728" y="574"/>
                    <a:pt x="17342" y="477"/>
                  </a:cubicBezTo>
                  <a:cubicBezTo>
                    <a:pt x="17522" y="449"/>
                    <a:pt x="17522" y="144"/>
                    <a:pt x="17342" y="116"/>
                  </a:cubicBezTo>
                  <a:cubicBezTo>
                    <a:pt x="16760" y="25"/>
                    <a:pt x="16163" y="0"/>
                    <a:pt x="15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5" name="Google Shape;4425;p9"/>
            <p:cNvSpPr/>
            <p:nvPr/>
          </p:nvSpPr>
          <p:spPr>
            <a:xfrm>
              <a:off x="3068250" y="3201200"/>
              <a:ext cx="475550" cy="148375"/>
            </a:xfrm>
            <a:custGeom>
              <a:avLst/>
              <a:gdLst/>
              <a:ahLst/>
              <a:cxnLst/>
              <a:rect l="l" t="t" r="r" b="b"/>
              <a:pathLst>
                <a:path w="19022" h="5935" extrusionOk="0">
                  <a:moveTo>
                    <a:pt x="18949" y="50"/>
                  </a:moveTo>
                  <a:cubicBezTo>
                    <a:pt x="16401" y="73"/>
                    <a:pt x="13751" y="0"/>
                    <a:pt x="11219" y="299"/>
                  </a:cubicBezTo>
                  <a:cubicBezTo>
                    <a:pt x="9529" y="499"/>
                    <a:pt x="7818" y="673"/>
                    <a:pt x="6111" y="673"/>
                  </a:cubicBezTo>
                  <a:cubicBezTo>
                    <a:pt x="5340" y="673"/>
                    <a:pt x="4571" y="638"/>
                    <a:pt x="3805" y="553"/>
                  </a:cubicBezTo>
                  <a:cubicBezTo>
                    <a:pt x="3799" y="553"/>
                    <a:pt x="3794" y="552"/>
                    <a:pt x="3789" y="552"/>
                  </a:cubicBezTo>
                  <a:cubicBezTo>
                    <a:pt x="3695" y="552"/>
                    <a:pt x="3624" y="635"/>
                    <a:pt x="3595" y="714"/>
                  </a:cubicBezTo>
                  <a:cubicBezTo>
                    <a:pt x="3055" y="2126"/>
                    <a:pt x="2911" y="3957"/>
                    <a:pt x="2020" y="5230"/>
                  </a:cubicBezTo>
                  <a:cubicBezTo>
                    <a:pt x="1895" y="4246"/>
                    <a:pt x="2187" y="3286"/>
                    <a:pt x="2291" y="2295"/>
                  </a:cubicBezTo>
                  <a:cubicBezTo>
                    <a:pt x="2302" y="2182"/>
                    <a:pt x="2190" y="2102"/>
                    <a:pt x="2090" y="2095"/>
                  </a:cubicBezTo>
                  <a:cubicBezTo>
                    <a:pt x="1942" y="2085"/>
                    <a:pt x="1795" y="2080"/>
                    <a:pt x="1650" y="2080"/>
                  </a:cubicBezTo>
                  <a:cubicBezTo>
                    <a:pt x="1114" y="2080"/>
                    <a:pt x="595" y="2153"/>
                    <a:pt x="73" y="2328"/>
                  </a:cubicBezTo>
                  <a:cubicBezTo>
                    <a:pt x="1" y="2349"/>
                    <a:pt x="15" y="2454"/>
                    <a:pt x="91" y="2456"/>
                  </a:cubicBezTo>
                  <a:cubicBezTo>
                    <a:pt x="228" y="2462"/>
                    <a:pt x="365" y="2464"/>
                    <a:pt x="501" y="2464"/>
                  </a:cubicBezTo>
                  <a:cubicBezTo>
                    <a:pt x="748" y="2464"/>
                    <a:pt x="993" y="2458"/>
                    <a:pt x="1239" y="2458"/>
                  </a:cubicBezTo>
                  <a:cubicBezTo>
                    <a:pt x="1447" y="2458"/>
                    <a:pt x="1655" y="2462"/>
                    <a:pt x="1864" y="2479"/>
                  </a:cubicBezTo>
                  <a:cubicBezTo>
                    <a:pt x="1708" y="3598"/>
                    <a:pt x="1403" y="4653"/>
                    <a:pt x="1695" y="5780"/>
                  </a:cubicBezTo>
                  <a:cubicBezTo>
                    <a:pt x="1720" y="5875"/>
                    <a:pt x="1814" y="5935"/>
                    <a:pt x="1907" y="5935"/>
                  </a:cubicBezTo>
                  <a:cubicBezTo>
                    <a:pt x="1959" y="5935"/>
                    <a:pt x="2011" y="5916"/>
                    <a:pt x="2049" y="5873"/>
                  </a:cubicBezTo>
                  <a:cubicBezTo>
                    <a:pt x="2889" y="4953"/>
                    <a:pt x="3178" y="3617"/>
                    <a:pt x="3504" y="2451"/>
                  </a:cubicBezTo>
                  <a:cubicBezTo>
                    <a:pt x="3596" y="2123"/>
                    <a:pt x="3690" y="1797"/>
                    <a:pt x="3792" y="1470"/>
                  </a:cubicBezTo>
                  <a:cubicBezTo>
                    <a:pt x="3900" y="1117"/>
                    <a:pt x="3923" y="1032"/>
                    <a:pt x="4155" y="1032"/>
                  </a:cubicBezTo>
                  <a:cubicBezTo>
                    <a:pt x="4221" y="1032"/>
                    <a:pt x="4305" y="1039"/>
                    <a:pt x="4412" y="1049"/>
                  </a:cubicBezTo>
                  <a:cubicBezTo>
                    <a:pt x="4923" y="1094"/>
                    <a:pt x="5437" y="1110"/>
                    <a:pt x="5951" y="1110"/>
                  </a:cubicBezTo>
                  <a:cubicBezTo>
                    <a:pt x="6411" y="1110"/>
                    <a:pt x="6871" y="1097"/>
                    <a:pt x="7330" y="1080"/>
                  </a:cubicBezTo>
                  <a:cubicBezTo>
                    <a:pt x="9208" y="1008"/>
                    <a:pt x="11065" y="702"/>
                    <a:pt x="12943" y="634"/>
                  </a:cubicBezTo>
                  <a:cubicBezTo>
                    <a:pt x="14956" y="560"/>
                    <a:pt x="17012" y="732"/>
                    <a:pt x="18964" y="158"/>
                  </a:cubicBezTo>
                  <a:cubicBezTo>
                    <a:pt x="19021" y="141"/>
                    <a:pt x="19011" y="50"/>
                    <a:pt x="18949" y="5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6" name="Google Shape;4426;p9"/>
            <p:cNvSpPr/>
            <p:nvPr/>
          </p:nvSpPr>
          <p:spPr>
            <a:xfrm>
              <a:off x="3184800" y="3263200"/>
              <a:ext cx="68525" cy="87550"/>
            </a:xfrm>
            <a:custGeom>
              <a:avLst/>
              <a:gdLst/>
              <a:ahLst/>
              <a:cxnLst/>
              <a:rect l="l" t="t" r="r" b="b"/>
              <a:pathLst>
                <a:path w="2741" h="3502" extrusionOk="0">
                  <a:moveTo>
                    <a:pt x="832" y="0"/>
                  </a:moveTo>
                  <a:cubicBezTo>
                    <a:pt x="551" y="0"/>
                    <a:pt x="243" y="150"/>
                    <a:pt x="30" y="444"/>
                  </a:cubicBezTo>
                  <a:cubicBezTo>
                    <a:pt x="0" y="486"/>
                    <a:pt x="37" y="559"/>
                    <a:pt x="89" y="559"/>
                  </a:cubicBezTo>
                  <a:cubicBezTo>
                    <a:pt x="91" y="559"/>
                    <a:pt x="93" y="559"/>
                    <a:pt x="96" y="558"/>
                  </a:cubicBezTo>
                  <a:cubicBezTo>
                    <a:pt x="286" y="533"/>
                    <a:pt x="556" y="396"/>
                    <a:pt x="778" y="396"/>
                  </a:cubicBezTo>
                  <a:cubicBezTo>
                    <a:pt x="843" y="396"/>
                    <a:pt x="903" y="408"/>
                    <a:pt x="957" y="437"/>
                  </a:cubicBezTo>
                  <a:cubicBezTo>
                    <a:pt x="1162" y="549"/>
                    <a:pt x="1031" y="1092"/>
                    <a:pt x="998" y="1251"/>
                  </a:cubicBezTo>
                  <a:cubicBezTo>
                    <a:pt x="865" y="1910"/>
                    <a:pt x="585" y="2584"/>
                    <a:pt x="183" y="3127"/>
                  </a:cubicBezTo>
                  <a:cubicBezTo>
                    <a:pt x="73" y="3275"/>
                    <a:pt x="222" y="3476"/>
                    <a:pt x="385" y="3476"/>
                  </a:cubicBezTo>
                  <a:cubicBezTo>
                    <a:pt x="405" y="3476"/>
                    <a:pt x="424" y="3473"/>
                    <a:pt x="444" y="3467"/>
                  </a:cubicBezTo>
                  <a:cubicBezTo>
                    <a:pt x="574" y="3426"/>
                    <a:pt x="709" y="3411"/>
                    <a:pt x="847" y="3411"/>
                  </a:cubicBezTo>
                  <a:cubicBezTo>
                    <a:pt x="1188" y="3411"/>
                    <a:pt x="1543" y="3501"/>
                    <a:pt x="1865" y="3501"/>
                  </a:cubicBezTo>
                  <a:cubicBezTo>
                    <a:pt x="2205" y="3501"/>
                    <a:pt x="2508" y="3401"/>
                    <a:pt x="2720" y="2990"/>
                  </a:cubicBezTo>
                  <a:cubicBezTo>
                    <a:pt x="2741" y="2950"/>
                    <a:pt x="2712" y="2897"/>
                    <a:pt x="2667" y="2897"/>
                  </a:cubicBezTo>
                  <a:cubicBezTo>
                    <a:pt x="2662" y="2897"/>
                    <a:pt x="2656" y="2897"/>
                    <a:pt x="2650" y="2899"/>
                  </a:cubicBezTo>
                  <a:cubicBezTo>
                    <a:pt x="2419" y="2977"/>
                    <a:pt x="2185" y="3000"/>
                    <a:pt x="1950" y="3000"/>
                  </a:cubicBezTo>
                  <a:cubicBezTo>
                    <a:pt x="1609" y="3000"/>
                    <a:pt x="1266" y="2951"/>
                    <a:pt x="924" y="2951"/>
                  </a:cubicBezTo>
                  <a:cubicBezTo>
                    <a:pt x="902" y="2951"/>
                    <a:pt x="880" y="2951"/>
                    <a:pt x="859" y="2952"/>
                  </a:cubicBezTo>
                  <a:cubicBezTo>
                    <a:pt x="1252" y="2305"/>
                    <a:pt x="1520" y="1520"/>
                    <a:pt x="1523" y="795"/>
                  </a:cubicBezTo>
                  <a:cubicBezTo>
                    <a:pt x="1527" y="261"/>
                    <a:pt x="1203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7" name="Google Shape;4427;p9"/>
            <p:cNvSpPr/>
            <p:nvPr/>
          </p:nvSpPr>
          <p:spPr>
            <a:xfrm>
              <a:off x="3262375" y="3257975"/>
              <a:ext cx="116900" cy="89900"/>
            </a:xfrm>
            <a:custGeom>
              <a:avLst/>
              <a:gdLst/>
              <a:ahLst/>
              <a:cxnLst/>
              <a:rect l="l" t="t" r="r" b="b"/>
              <a:pathLst>
                <a:path w="4676" h="3596" extrusionOk="0">
                  <a:moveTo>
                    <a:pt x="1262" y="0"/>
                  </a:moveTo>
                  <a:cubicBezTo>
                    <a:pt x="751" y="0"/>
                    <a:pt x="280" y="191"/>
                    <a:pt x="36" y="728"/>
                  </a:cubicBezTo>
                  <a:cubicBezTo>
                    <a:pt x="0" y="806"/>
                    <a:pt x="56" y="907"/>
                    <a:pt x="134" y="907"/>
                  </a:cubicBezTo>
                  <a:cubicBezTo>
                    <a:pt x="153" y="907"/>
                    <a:pt x="174" y="901"/>
                    <a:pt x="195" y="887"/>
                  </a:cubicBezTo>
                  <a:cubicBezTo>
                    <a:pt x="564" y="645"/>
                    <a:pt x="902" y="559"/>
                    <a:pt x="1232" y="559"/>
                  </a:cubicBezTo>
                  <a:cubicBezTo>
                    <a:pt x="1379" y="559"/>
                    <a:pt x="1524" y="576"/>
                    <a:pt x="1670" y="603"/>
                  </a:cubicBezTo>
                  <a:cubicBezTo>
                    <a:pt x="1599" y="866"/>
                    <a:pt x="1656" y="1273"/>
                    <a:pt x="1661" y="1433"/>
                  </a:cubicBezTo>
                  <a:cubicBezTo>
                    <a:pt x="1678" y="1975"/>
                    <a:pt x="1647" y="2549"/>
                    <a:pt x="1734" y="3084"/>
                  </a:cubicBezTo>
                  <a:cubicBezTo>
                    <a:pt x="1745" y="3151"/>
                    <a:pt x="1817" y="3221"/>
                    <a:pt x="1883" y="3235"/>
                  </a:cubicBezTo>
                  <a:cubicBezTo>
                    <a:pt x="1902" y="3239"/>
                    <a:pt x="1921" y="3241"/>
                    <a:pt x="1940" y="3241"/>
                  </a:cubicBezTo>
                  <a:cubicBezTo>
                    <a:pt x="1960" y="3241"/>
                    <a:pt x="1979" y="3239"/>
                    <a:pt x="1998" y="3235"/>
                  </a:cubicBezTo>
                  <a:cubicBezTo>
                    <a:pt x="2096" y="3208"/>
                    <a:pt x="2147" y="3123"/>
                    <a:pt x="2155" y="3028"/>
                  </a:cubicBezTo>
                  <a:cubicBezTo>
                    <a:pt x="2173" y="2815"/>
                    <a:pt x="2137" y="1328"/>
                    <a:pt x="1999" y="679"/>
                  </a:cubicBezTo>
                  <a:lnTo>
                    <a:pt x="1999" y="679"/>
                  </a:lnTo>
                  <a:cubicBezTo>
                    <a:pt x="2217" y="738"/>
                    <a:pt x="2447" y="807"/>
                    <a:pt x="2685" y="874"/>
                  </a:cubicBezTo>
                  <a:cubicBezTo>
                    <a:pt x="2603" y="1269"/>
                    <a:pt x="2618" y="1714"/>
                    <a:pt x="2639" y="2091"/>
                  </a:cubicBezTo>
                  <a:cubicBezTo>
                    <a:pt x="2662" y="2503"/>
                    <a:pt x="2839" y="2938"/>
                    <a:pt x="3105" y="3254"/>
                  </a:cubicBezTo>
                  <a:cubicBezTo>
                    <a:pt x="3255" y="3434"/>
                    <a:pt x="3459" y="3595"/>
                    <a:pt x="3690" y="3595"/>
                  </a:cubicBezTo>
                  <a:cubicBezTo>
                    <a:pt x="3746" y="3595"/>
                    <a:pt x="3804" y="3586"/>
                    <a:pt x="3863" y="3564"/>
                  </a:cubicBezTo>
                  <a:cubicBezTo>
                    <a:pt x="4212" y="3438"/>
                    <a:pt x="4384" y="2969"/>
                    <a:pt x="4194" y="2657"/>
                  </a:cubicBezTo>
                  <a:cubicBezTo>
                    <a:pt x="4182" y="2635"/>
                    <a:pt x="4159" y="2624"/>
                    <a:pt x="4136" y="2624"/>
                  </a:cubicBezTo>
                  <a:cubicBezTo>
                    <a:pt x="4124" y="2624"/>
                    <a:pt x="4112" y="2627"/>
                    <a:pt x="4101" y="2633"/>
                  </a:cubicBezTo>
                  <a:cubicBezTo>
                    <a:pt x="3933" y="2736"/>
                    <a:pt x="3838" y="3064"/>
                    <a:pt x="3684" y="3120"/>
                  </a:cubicBezTo>
                  <a:cubicBezTo>
                    <a:pt x="3676" y="3123"/>
                    <a:pt x="3668" y="3124"/>
                    <a:pt x="3659" y="3124"/>
                  </a:cubicBezTo>
                  <a:cubicBezTo>
                    <a:pt x="3511" y="3124"/>
                    <a:pt x="3294" y="2690"/>
                    <a:pt x="3251" y="2605"/>
                  </a:cubicBezTo>
                  <a:cubicBezTo>
                    <a:pt x="2987" y="2093"/>
                    <a:pt x="3154" y="1519"/>
                    <a:pt x="3110" y="982"/>
                  </a:cubicBezTo>
                  <a:lnTo>
                    <a:pt x="3110" y="982"/>
                  </a:lnTo>
                  <a:cubicBezTo>
                    <a:pt x="3208" y="998"/>
                    <a:pt x="3322" y="1008"/>
                    <a:pt x="3442" y="1008"/>
                  </a:cubicBezTo>
                  <a:cubicBezTo>
                    <a:pt x="3993" y="1008"/>
                    <a:pt x="4676" y="814"/>
                    <a:pt x="4596" y="216"/>
                  </a:cubicBezTo>
                  <a:cubicBezTo>
                    <a:pt x="4591" y="177"/>
                    <a:pt x="4566" y="135"/>
                    <a:pt x="4523" y="135"/>
                  </a:cubicBezTo>
                  <a:cubicBezTo>
                    <a:pt x="4521" y="135"/>
                    <a:pt x="4518" y="136"/>
                    <a:pt x="4516" y="136"/>
                  </a:cubicBezTo>
                  <a:cubicBezTo>
                    <a:pt x="4111" y="173"/>
                    <a:pt x="3866" y="495"/>
                    <a:pt x="3425" y="495"/>
                  </a:cubicBezTo>
                  <a:cubicBezTo>
                    <a:pt x="3419" y="495"/>
                    <a:pt x="3414" y="495"/>
                    <a:pt x="3408" y="495"/>
                  </a:cubicBezTo>
                  <a:cubicBezTo>
                    <a:pt x="2944" y="487"/>
                    <a:pt x="2459" y="251"/>
                    <a:pt x="2019" y="119"/>
                  </a:cubicBezTo>
                  <a:cubicBezTo>
                    <a:pt x="1772" y="46"/>
                    <a:pt x="1512" y="0"/>
                    <a:pt x="1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8" name="Google Shape;4428;p9"/>
            <p:cNvSpPr/>
            <p:nvPr/>
          </p:nvSpPr>
          <p:spPr>
            <a:xfrm>
              <a:off x="3399075" y="3249900"/>
              <a:ext cx="93300" cy="100075"/>
            </a:xfrm>
            <a:custGeom>
              <a:avLst/>
              <a:gdLst/>
              <a:ahLst/>
              <a:cxnLst/>
              <a:rect l="l" t="t" r="r" b="b"/>
              <a:pathLst>
                <a:path w="3732" h="4003" extrusionOk="0">
                  <a:moveTo>
                    <a:pt x="2045" y="1773"/>
                  </a:moveTo>
                  <a:cubicBezTo>
                    <a:pt x="2432" y="1773"/>
                    <a:pt x="2754" y="1940"/>
                    <a:pt x="2798" y="2418"/>
                  </a:cubicBezTo>
                  <a:cubicBezTo>
                    <a:pt x="2861" y="3118"/>
                    <a:pt x="2383" y="3455"/>
                    <a:pt x="1862" y="3455"/>
                  </a:cubicBezTo>
                  <a:cubicBezTo>
                    <a:pt x="1450" y="3455"/>
                    <a:pt x="1012" y="3245"/>
                    <a:pt x="793" y="2837"/>
                  </a:cubicBezTo>
                  <a:cubicBezTo>
                    <a:pt x="698" y="2665"/>
                    <a:pt x="670" y="2463"/>
                    <a:pt x="714" y="2272"/>
                  </a:cubicBezTo>
                  <a:cubicBezTo>
                    <a:pt x="987" y="2029"/>
                    <a:pt x="1565" y="1773"/>
                    <a:pt x="2045" y="1773"/>
                  </a:cubicBezTo>
                  <a:close/>
                  <a:moveTo>
                    <a:pt x="1180" y="1"/>
                  </a:moveTo>
                  <a:cubicBezTo>
                    <a:pt x="982" y="1"/>
                    <a:pt x="763" y="87"/>
                    <a:pt x="593" y="273"/>
                  </a:cubicBezTo>
                  <a:cubicBezTo>
                    <a:pt x="541" y="331"/>
                    <a:pt x="560" y="429"/>
                    <a:pt x="639" y="451"/>
                  </a:cubicBezTo>
                  <a:cubicBezTo>
                    <a:pt x="762" y="480"/>
                    <a:pt x="888" y="500"/>
                    <a:pt x="1015" y="505"/>
                  </a:cubicBezTo>
                  <a:cubicBezTo>
                    <a:pt x="1043" y="502"/>
                    <a:pt x="1071" y="501"/>
                    <a:pt x="1100" y="501"/>
                  </a:cubicBezTo>
                  <a:cubicBezTo>
                    <a:pt x="1123" y="501"/>
                    <a:pt x="1146" y="502"/>
                    <a:pt x="1169" y="503"/>
                  </a:cubicBezTo>
                  <a:cubicBezTo>
                    <a:pt x="1134" y="670"/>
                    <a:pt x="960" y="879"/>
                    <a:pt x="878" y="997"/>
                  </a:cubicBezTo>
                  <a:cubicBezTo>
                    <a:pt x="642" y="1346"/>
                    <a:pt x="283" y="1681"/>
                    <a:pt x="198" y="2106"/>
                  </a:cubicBezTo>
                  <a:cubicBezTo>
                    <a:pt x="0" y="3098"/>
                    <a:pt x="858" y="4002"/>
                    <a:pt x="1825" y="4002"/>
                  </a:cubicBezTo>
                  <a:cubicBezTo>
                    <a:pt x="1910" y="4002"/>
                    <a:pt x="1996" y="3995"/>
                    <a:pt x="2082" y="3981"/>
                  </a:cubicBezTo>
                  <a:cubicBezTo>
                    <a:pt x="3065" y="3812"/>
                    <a:pt x="3731" y="2444"/>
                    <a:pt x="2949" y="1681"/>
                  </a:cubicBezTo>
                  <a:cubicBezTo>
                    <a:pt x="2707" y="1445"/>
                    <a:pt x="2344" y="1331"/>
                    <a:pt x="1975" y="1331"/>
                  </a:cubicBezTo>
                  <a:cubicBezTo>
                    <a:pt x="1644" y="1331"/>
                    <a:pt x="1308" y="1424"/>
                    <a:pt x="1052" y="1604"/>
                  </a:cubicBezTo>
                  <a:cubicBezTo>
                    <a:pt x="1256" y="1320"/>
                    <a:pt x="1492" y="1048"/>
                    <a:pt x="1612" y="785"/>
                  </a:cubicBezTo>
                  <a:cubicBezTo>
                    <a:pt x="1838" y="294"/>
                    <a:pt x="1546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29" name="Google Shape;4429;p9"/>
            <p:cNvSpPr/>
            <p:nvPr/>
          </p:nvSpPr>
          <p:spPr>
            <a:xfrm>
              <a:off x="3496925" y="3241650"/>
              <a:ext cx="58550" cy="41225"/>
            </a:xfrm>
            <a:custGeom>
              <a:avLst/>
              <a:gdLst/>
              <a:ahLst/>
              <a:cxnLst/>
              <a:rect l="l" t="t" r="r" b="b"/>
              <a:pathLst>
                <a:path w="2342" h="1649" extrusionOk="0">
                  <a:moveTo>
                    <a:pt x="579" y="0"/>
                  </a:moveTo>
                  <a:cubicBezTo>
                    <a:pt x="346" y="0"/>
                    <a:pt x="110" y="142"/>
                    <a:pt x="17" y="374"/>
                  </a:cubicBezTo>
                  <a:cubicBezTo>
                    <a:pt x="1" y="418"/>
                    <a:pt x="45" y="464"/>
                    <a:pt x="86" y="464"/>
                  </a:cubicBezTo>
                  <a:cubicBezTo>
                    <a:pt x="87" y="464"/>
                    <a:pt x="88" y="464"/>
                    <a:pt x="89" y="464"/>
                  </a:cubicBezTo>
                  <a:cubicBezTo>
                    <a:pt x="197" y="464"/>
                    <a:pt x="360" y="410"/>
                    <a:pt x="494" y="410"/>
                  </a:cubicBezTo>
                  <a:cubicBezTo>
                    <a:pt x="574" y="410"/>
                    <a:pt x="643" y="429"/>
                    <a:pt x="685" y="490"/>
                  </a:cubicBezTo>
                  <a:cubicBezTo>
                    <a:pt x="856" y="738"/>
                    <a:pt x="462" y="1146"/>
                    <a:pt x="316" y="1289"/>
                  </a:cubicBezTo>
                  <a:cubicBezTo>
                    <a:pt x="163" y="1440"/>
                    <a:pt x="302" y="1649"/>
                    <a:pt x="483" y="1649"/>
                  </a:cubicBezTo>
                  <a:cubicBezTo>
                    <a:pt x="497" y="1649"/>
                    <a:pt x="510" y="1648"/>
                    <a:pt x="524" y="1645"/>
                  </a:cubicBezTo>
                  <a:cubicBezTo>
                    <a:pt x="857" y="1591"/>
                    <a:pt x="1192" y="1586"/>
                    <a:pt x="1526" y="1557"/>
                  </a:cubicBezTo>
                  <a:cubicBezTo>
                    <a:pt x="1786" y="1535"/>
                    <a:pt x="2037" y="1443"/>
                    <a:pt x="2291" y="1396"/>
                  </a:cubicBezTo>
                  <a:cubicBezTo>
                    <a:pt x="2342" y="1386"/>
                    <a:pt x="2342" y="1304"/>
                    <a:pt x="2291" y="1294"/>
                  </a:cubicBezTo>
                  <a:cubicBezTo>
                    <a:pt x="1982" y="1237"/>
                    <a:pt x="1689" y="1150"/>
                    <a:pt x="1372" y="1143"/>
                  </a:cubicBezTo>
                  <a:cubicBezTo>
                    <a:pt x="1238" y="1143"/>
                    <a:pt x="1103" y="1150"/>
                    <a:pt x="969" y="1165"/>
                  </a:cubicBezTo>
                  <a:cubicBezTo>
                    <a:pt x="1148" y="868"/>
                    <a:pt x="1228" y="523"/>
                    <a:pt x="1008" y="218"/>
                  </a:cubicBezTo>
                  <a:cubicBezTo>
                    <a:pt x="899" y="67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0" name="Google Shape;4430;p9"/>
            <p:cNvSpPr/>
            <p:nvPr/>
          </p:nvSpPr>
          <p:spPr>
            <a:xfrm>
              <a:off x="3592875" y="3161525"/>
              <a:ext cx="23525" cy="23125"/>
            </a:xfrm>
            <a:custGeom>
              <a:avLst/>
              <a:gdLst/>
              <a:ahLst/>
              <a:cxnLst/>
              <a:rect l="l" t="t" r="r" b="b"/>
              <a:pathLst>
                <a:path w="941" h="925" extrusionOk="0">
                  <a:moveTo>
                    <a:pt x="602" y="1"/>
                  </a:moveTo>
                  <a:cubicBezTo>
                    <a:pt x="527" y="1"/>
                    <a:pt x="454" y="40"/>
                    <a:pt x="408" y="134"/>
                  </a:cubicBezTo>
                  <a:cubicBezTo>
                    <a:pt x="367" y="193"/>
                    <a:pt x="338" y="260"/>
                    <a:pt x="320" y="331"/>
                  </a:cubicBezTo>
                  <a:cubicBezTo>
                    <a:pt x="293" y="385"/>
                    <a:pt x="261" y="434"/>
                    <a:pt x="221" y="480"/>
                  </a:cubicBezTo>
                  <a:cubicBezTo>
                    <a:pt x="149" y="554"/>
                    <a:pt x="82" y="634"/>
                    <a:pt x="21" y="718"/>
                  </a:cubicBezTo>
                  <a:cubicBezTo>
                    <a:pt x="1" y="747"/>
                    <a:pt x="29" y="783"/>
                    <a:pt x="60" y="783"/>
                  </a:cubicBezTo>
                  <a:cubicBezTo>
                    <a:pt x="67" y="783"/>
                    <a:pt x="74" y="781"/>
                    <a:pt x="80" y="777"/>
                  </a:cubicBezTo>
                  <a:cubicBezTo>
                    <a:pt x="151" y="738"/>
                    <a:pt x="226" y="705"/>
                    <a:pt x="305" y="682"/>
                  </a:cubicBezTo>
                  <a:cubicBezTo>
                    <a:pt x="336" y="819"/>
                    <a:pt x="418" y="925"/>
                    <a:pt x="579" y="925"/>
                  </a:cubicBezTo>
                  <a:cubicBezTo>
                    <a:pt x="599" y="925"/>
                    <a:pt x="620" y="923"/>
                    <a:pt x="643" y="920"/>
                  </a:cubicBezTo>
                  <a:cubicBezTo>
                    <a:pt x="661" y="915"/>
                    <a:pt x="677" y="902"/>
                    <a:pt x="685" y="884"/>
                  </a:cubicBezTo>
                  <a:cubicBezTo>
                    <a:pt x="695" y="867"/>
                    <a:pt x="708" y="852"/>
                    <a:pt x="725" y="839"/>
                  </a:cubicBezTo>
                  <a:cubicBezTo>
                    <a:pt x="759" y="811"/>
                    <a:pt x="792" y="736"/>
                    <a:pt x="804" y="695"/>
                  </a:cubicBezTo>
                  <a:cubicBezTo>
                    <a:pt x="830" y="595"/>
                    <a:pt x="809" y="492"/>
                    <a:pt x="851" y="393"/>
                  </a:cubicBezTo>
                  <a:cubicBezTo>
                    <a:pt x="940" y="189"/>
                    <a:pt x="767" y="1"/>
                    <a:pt x="6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1" name="Google Shape;4431;p9"/>
            <p:cNvSpPr/>
            <p:nvPr/>
          </p:nvSpPr>
          <p:spPr>
            <a:xfrm>
              <a:off x="3678050" y="3116450"/>
              <a:ext cx="90550" cy="120775"/>
            </a:xfrm>
            <a:custGeom>
              <a:avLst/>
              <a:gdLst/>
              <a:ahLst/>
              <a:cxnLst/>
              <a:rect l="l" t="t" r="r" b="b"/>
              <a:pathLst>
                <a:path w="3622" h="4831" extrusionOk="0">
                  <a:moveTo>
                    <a:pt x="2182" y="468"/>
                  </a:moveTo>
                  <a:cubicBezTo>
                    <a:pt x="2513" y="468"/>
                    <a:pt x="1904" y="1679"/>
                    <a:pt x="1839" y="1778"/>
                  </a:cubicBezTo>
                  <a:cubicBezTo>
                    <a:pt x="1568" y="2196"/>
                    <a:pt x="1212" y="2488"/>
                    <a:pt x="786" y="2587"/>
                  </a:cubicBezTo>
                  <a:cubicBezTo>
                    <a:pt x="513" y="1681"/>
                    <a:pt x="1163" y="569"/>
                    <a:pt x="2167" y="469"/>
                  </a:cubicBezTo>
                  <a:cubicBezTo>
                    <a:pt x="2172" y="468"/>
                    <a:pt x="2177" y="468"/>
                    <a:pt x="2182" y="468"/>
                  </a:cubicBezTo>
                  <a:close/>
                  <a:moveTo>
                    <a:pt x="2151" y="0"/>
                  </a:moveTo>
                  <a:cubicBezTo>
                    <a:pt x="1727" y="0"/>
                    <a:pt x="1234" y="374"/>
                    <a:pt x="963" y="616"/>
                  </a:cubicBezTo>
                  <a:cubicBezTo>
                    <a:pt x="445" y="1082"/>
                    <a:pt x="52" y="1707"/>
                    <a:pt x="185" y="2432"/>
                  </a:cubicBezTo>
                  <a:cubicBezTo>
                    <a:pt x="195" y="2488"/>
                    <a:pt x="212" y="2544"/>
                    <a:pt x="226" y="2601"/>
                  </a:cubicBezTo>
                  <a:cubicBezTo>
                    <a:pt x="182" y="2595"/>
                    <a:pt x="139" y="2591"/>
                    <a:pt x="95" y="2580"/>
                  </a:cubicBezTo>
                  <a:cubicBezTo>
                    <a:pt x="90" y="2579"/>
                    <a:pt x="85" y="2578"/>
                    <a:pt x="80" y="2578"/>
                  </a:cubicBezTo>
                  <a:cubicBezTo>
                    <a:pt x="31" y="2578"/>
                    <a:pt x="0" y="2640"/>
                    <a:pt x="38" y="2680"/>
                  </a:cubicBezTo>
                  <a:cubicBezTo>
                    <a:pt x="123" y="2769"/>
                    <a:pt x="221" y="2846"/>
                    <a:pt x="328" y="2906"/>
                  </a:cubicBezTo>
                  <a:cubicBezTo>
                    <a:pt x="745" y="3918"/>
                    <a:pt x="1845" y="4830"/>
                    <a:pt x="2930" y="4830"/>
                  </a:cubicBezTo>
                  <a:cubicBezTo>
                    <a:pt x="3133" y="4830"/>
                    <a:pt x="3336" y="4798"/>
                    <a:pt x="3533" y="4729"/>
                  </a:cubicBezTo>
                  <a:cubicBezTo>
                    <a:pt x="3622" y="4701"/>
                    <a:pt x="3622" y="4576"/>
                    <a:pt x="3533" y="4548"/>
                  </a:cubicBezTo>
                  <a:cubicBezTo>
                    <a:pt x="2574" y="4234"/>
                    <a:pt x="1599" y="3851"/>
                    <a:pt x="989" y="3005"/>
                  </a:cubicBezTo>
                  <a:cubicBezTo>
                    <a:pt x="2224" y="2744"/>
                    <a:pt x="3327" y="251"/>
                    <a:pt x="2295" y="16"/>
                  </a:cubicBezTo>
                  <a:cubicBezTo>
                    <a:pt x="2248" y="5"/>
                    <a:pt x="2200" y="0"/>
                    <a:pt x="2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2" name="Google Shape;4432;p9"/>
            <p:cNvSpPr/>
            <p:nvPr/>
          </p:nvSpPr>
          <p:spPr>
            <a:xfrm>
              <a:off x="458025" y="3202000"/>
              <a:ext cx="307900" cy="109650"/>
            </a:xfrm>
            <a:custGeom>
              <a:avLst/>
              <a:gdLst/>
              <a:ahLst/>
              <a:cxnLst/>
              <a:rect l="l" t="t" r="r" b="b"/>
              <a:pathLst>
                <a:path w="12316" h="4386" extrusionOk="0">
                  <a:moveTo>
                    <a:pt x="3087" y="2372"/>
                  </a:moveTo>
                  <a:cubicBezTo>
                    <a:pt x="3192" y="2578"/>
                    <a:pt x="3278" y="2793"/>
                    <a:pt x="3340" y="3016"/>
                  </a:cubicBezTo>
                  <a:cubicBezTo>
                    <a:pt x="3444" y="3403"/>
                    <a:pt x="3087" y="3695"/>
                    <a:pt x="2816" y="3695"/>
                  </a:cubicBezTo>
                  <a:cubicBezTo>
                    <a:pt x="2673" y="3695"/>
                    <a:pt x="2555" y="3614"/>
                    <a:pt x="2539" y="3425"/>
                  </a:cubicBezTo>
                  <a:lnTo>
                    <a:pt x="2538" y="3425"/>
                  </a:lnTo>
                  <a:cubicBezTo>
                    <a:pt x="2502" y="2992"/>
                    <a:pt x="2813" y="2662"/>
                    <a:pt x="3087" y="2372"/>
                  </a:cubicBezTo>
                  <a:close/>
                  <a:moveTo>
                    <a:pt x="2300" y="1"/>
                  </a:moveTo>
                  <a:cubicBezTo>
                    <a:pt x="2250" y="1"/>
                    <a:pt x="2200" y="18"/>
                    <a:pt x="2157" y="57"/>
                  </a:cubicBezTo>
                  <a:cubicBezTo>
                    <a:pt x="2123" y="86"/>
                    <a:pt x="2090" y="118"/>
                    <a:pt x="2057" y="149"/>
                  </a:cubicBezTo>
                  <a:cubicBezTo>
                    <a:pt x="2016" y="185"/>
                    <a:pt x="2000" y="246"/>
                    <a:pt x="2000" y="305"/>
                  </a:cubicBezTo>
                  <a:cubicBezTo>
                    <a:pt x="1430" y="1243"/>
                    <a:pt x="568" y="1948"/>
                    <a:pt x="39" y="2924"/>
                  </a:cubicBezTo>
                  <a:cubicBezTo>
                    <a:pt x="1" y="2997"/>
                    <a:pt x="57" y="3054"/>
                    <a:pt x="117" y="3054"/>
                  </a:cubicBezTo>
                  <a:cubicBezTo>
                    <a:pt x="144" y="3054"/>
                    <a:pt x="173" y="3042"/>
                    <a:pt x="194" y="3015"/>
                  </a:cubicBezTo>
                  <a:cubicBezTo>
                    <a:pt x="805" y="2219"/>
                    <a:pt x="1555" y="1555"/>
                    <a:pt x="2169" y="764"/>
                  </a:cubicBezTo>
                  <a:cubicBezTo>
                    <a:pt x="2365" y="1169"/>
                    <a:pt x="2618" y="1546"/>
                    <a:pt x="2849" y="1935"/>
                  </a:cubicBezTo>
                  <a:cubicBezTo>
                    <a:pt x="2648" y="2139"/>
                    <a:pt x="2462" y="2357"/>
                    <a:pt x="2295" y="2588"/>
                  </a:cubicBezTo>
                  <a:cubicBezTo>
                    <a:pt x="1916" y="3111"/>
                    <a:pt x="1926" y="4235"/>
                    <a:pt x="2698" y="4371"/>
                  </a:cubicBezTo>
                  <a:cubicBezTo>
                    <a:pt x="2755" y="4381"/>
                    <a:pt x="2809" y="4386"/>
                    <a:pt x="2861" y="4386"/>
                  </a:cubicBezTo>
                  <a:cubicBezTo>
                    <a:pt x="3588" y="4386"/>
                    <a:pt x="3953" y="3474"/>
                    <a:pt x="3850" y="2875"/>
                  </a:cubicBezTo>
                  <a:cubicBezTo>
                    <a:pt x="3799" y="2568"/>
                    <a:pt x="3655" y="2268"/>
                    <a:pt x="3491" y="1984"/>
                  </a:cubicBezTo>
                  <a:cubicBezTo>
                    <a:pt x="3860" y="1665"/>
                    <a:pt x="4285" y="1377"/>
                    <a:pt x="4724" y="1190"/>
                  </a:cubicBezTo>
                  <a:cubicBezTo>
                    <a:pt x="5008" y="2171"/>
                    <a:pt x="5111" y="3193"/>
                    <a:pt x="5531" y="4137"/>
                  </a:cubicBezTo>
                  <a:cubicBezTo>
                    <a:pt x="5567" y="4216"/>
                    <a:pt x="5647" y="4253"/>
                    <a:pt x="5729" y="4253"/>
                  </a:cubicBezTo>
                  <a:cubicBezTo>
                    <a:pt x="5814" y="4253"/>
                    <a:pt x="5902" y="4212"/>
                    <a:pt x="5942" y="4137"/>
                  </a:cubicBezTo>
                  <a:cubicBezTo>
                    <a:pt x="6306" y="3435"/>
                    <a:pt x="6498" y="2660"/>
                    <a:pt x="6873" y="1961"/>
                  </a:cubicBezTo>
                  <a:cubicBezTo>
                    <a:pt x="7067" y="1602"/>
                    <a:pt x="7334" y="1417"/>
                    <a:pt x="7576" y="1417"/>
                  </a:cubicBezTo>
                  <a:cubicBezTo>
                    <a:pt x="7852" y="1417"/>
                    <a:pt x="8094" y="1656"/>
                    <a:pt x="8156" y="2147"/>
                  </a:cubicBezTo>
                  <a:cubicBezTo>
                    <a:pt x="8215" y="2606"/>
                    <a:pt x="8173" y="3079"/>
                    <a:pt x="8168" y="3541"/>
                  </a:cubicBezTo>
                  <a:cubicBezTo>
                    <a:pt x="8167" y="3688"/>
                    <a:pt x="8298" y="3773"/>
                    <a:pt x="8422" y="3773"/>
                  </a:cubicBezTo>
                  <a:cubicBezTo>
                    <a:pt x="8519" y="3773"/>
                    <a:pt x="8612" y="3721"/>
                    <a:pt x="8632" y="3604"/>
                  </a:cubicBezTo>
                  <a:cubicBezTo>
                    <a:pt x="8696" y="3216"/>
                    <a:pt x="8789" y="2836"/>
                    <a:pt x="8911" y="2462"/>
                  </a:cubicBezTo>
                  <a:cubicBezTo>
                    <a:pt x="8971" y="2280"/>
                    <a:pt x="9493" y="1504"/>
                    <a:pt x="9684" y="1504"/>
                  </a:cubicBezTo>
                  <a:cubicBezTo>
                    <a:pt x="9707" y="1504"/>
                    <a:pt x="9725" y="1515"/>
                    <a:pt x="9737" y="1540"/>
                  </a:cubicBezTo>
                  <a:cubicBezTo>
                    <a:pt x="9931" y="1934"/>
                    <a:pt x="10079" y="2229"/>
                    <a:pt x="10084" y="2678"/>
                  </a:cubicBezTo>
                  <a:cubicBezTo>
                    <a:pt x="10085" y="2903"/>
                    <a:pt x="10093" y="3172"/>
                    <a:pt x="10238" y="3357"/>
                  </a:cubicBezTo>
                  <a:cubicBezTo>
                    <a:pt x="10435" y="3612"/>
                    <a:pt x="10637" y="3714"/>
                    <a:pt x="10836" y="3714"/>
                  </a:cubicBezTo>
                  <a:cubicBezTo>
                    <a:pt x="11450" y="3714"/>
                    <a:pt x="12024" y="2728"/>
                    <a:pt x="12285" y="2250"/>
                  </a:cubicBezTo>
                  <a:cubicBezTo>
                    <a:pt x="12316" y="2190"/>
                    <a:pt x="12263" y="2123"/>
                    <a:pt x="12209" y="2123"/>
                  </a:cubicBezTo>
                  <a:cubicBezTo>
                    <a:pt x="12190" y="2123"/>
                    <a:pt x="12171" y="2131"/>
                    <a:pt x="12155" y="2150"/>
                  </a:cubicBezTo>
                  <a:cubicBezTo>
                    <a:pt x="11885" y="2468"/>
                    <a:pt x="11287" y="3083"/>
                    <a:pt x="10905" y="3083"/>
                  </a:cubicBezTo>
                  <a:cubicBezTo>
                    <a:pt x="10711" y="3083"/>
                    <a:pt x="10572" y="2923"/>
                    <a:pt x="10561" y="2485"/>
                  </a:cubicBezTo>
                  <a:cubicBezTo>
                    <a:pt x="10549" y="2030"/>
                    <a:pt x="10325" y="1405"/>
                    <a:pt x="9997" y="1079"/>
                  </a:cubicBezTo>
                  <a:cubicBezTo>
                    <a:pt x="9927" y="1009"/>
                    <a:pt x="9849" y="980"/>
                    <a:pt x="9768" y="980"/>
                  </a:cubicBezTo>
                  <a:cubicBezTo>
                    <a:pt x="9483" y="980"/>
                    <a:pt x="9159" y="1332"/>
                    <a:pt x="8999" y="1471"/>
                  </a:cubicBezTo>
                  <a:cubicBezTo>
                    <a:pt x="8839" y="1610"/>
                    <a:pt x="8716" y="1781"/>
                    <a:pt x="8614" y="1966"/>
                  </a:cubicBezTo>
                  <a:cubicBezTo>
                    <a:pt x="8520" y="1353"/>
                    <a:pt x="8256" y="838"/>
                    <a:pt x="7546" y="828"/>
                  </a:cubicBezTo>
                  <a:cubicBezTo>
                    <a:pt x="7541" y="828"/>
                    <a:pt x="7537" y="828"/>
                    <a:pt x="7532" y="828"/>
                  </a:cubicBezTo>
                  <a:cubicBezTo>
                    <a:pt x="6536" y="828"/>
                    <a:pt x="6097" y="2391"/>
                    <a:pt x="5746" y="3374"/>
                  </a:cubicBezTo>
                  <a:cubicBezTo>
                    <a:pt x="5477" y="2536"/>
                    <a:pt x="5384" y="1651"/>
                    <a:pt x="5108" y="812"/>
                  </a:cubicBezTo>
                  <a:cubicBezTo>
                    <a:pt x="5077" y="716"/>
                    <a:pt x="4985" y="634"/>
                    <a:pt x="4883" y="634"/>
                  </a:cubicBezTo>
                  <a:cubicBezTo>
                    <a:pt x="4861" y="634"/>
                    <a:pt x="4838" y="638"/>
                    <a:pt x="4816" y="646"/>
                  </a:cubicBezTo>
                  <a:cubicBezTo>
                    <a:pt x="4257" y="839"/>
                    <a:pt x="3717" y="1172"/>
                    <a:pt x="3241" y="1574"/>
                  </a:cubicBezTo>
                  <a:lnTo>
                    <a:pt x="3187" y="1487"/>
                  </a:lnTo>
                  <a:cubicBezTo>
                    <a:pt x="3038" y="1245"/>
                    <a:pt x="2877" y="1008"/>
                    <a:pt x="2725" y="767"/>
                  </a:cubicBezTo>
                  <a:cubicBezTo>
                    <a:pt x="2657" y="666"/>
                    <a:pt x="2593" y="562"/>
                    <a:pt x="2533" y="457"/>
                  </a:cubicBezTo>
                  <a:cubicBezTo>
                    <a:pt x="2513" y="421"/>
                    <a:pt x="2488" y="390"/>
                    <a:pt x="2461" y="360"/>
                  </a:cubicBezTo>
                  <a:cubicBezTo>
                    <a:pt x="2470" y="346"/>
                    <a:pt x="2480" y="331"/>
                    <a:pt x="2492" y="316"/>
                  </a:cubicBezTo>
                  <a:cubicBezTo>
                    <a:pt x="2595" y="157"/>
                    <a:pt x="2451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3" name="Google Shape;4433;p9"/>
            <p:cNvSpPr/>
            <p:nvPr/>
          </p:nvSpPr>
          <p:spPr>
            <a:xfrm>
              <a:off x="571325" y="3138975"/>
              <a:ext cx="15850" cy="31375"/>
            </a:xfrm>
            <a:custGeom>
              <a:avLst/>
              <a:gdLst/>
              <a:ahLst/>
              <a:cxnLst/>
              <a:rect l="l" t="t" r="r" b="b"/>
              <a:pathLst>
                <a:path w="634" h="1255" extrusionOk="0">
                  <a:moveTo>
                    <a:pt x="349" y="0"/>
                  </a:moveTo>
                  <a:cubicBezTo>
                    <a:pt x="300" y="0"/>
                    <a:pt x="249" y="15"/>
                    <a:pt x="200" y="45"/>
                  </a:cubicBezTo>
                  <a:lnTo>
                    <a:pt x="200" y="45"/>
                  </a:lnTo>
                  <a:cubicBezTo>
                    <a:pt x="209" y="38"/>
                    <a:pt x="212" y="35"/>
                    <a:pt x="209" y="35"/>
                  </a:cubicBezTo>
                  <a:cubicBezTo>
                    <a:pt x="207" y="35"/>
                    <a:pt x="201" y="36"/>
                    <a:pt x="192" y="40"/>
                  </a:cubicBezTo>
                  <a:cubicBezTo>
                    <a:pt x="84" y="80"/>
                    <a:pt x="0" y="189"/>
                    <a:pt x="38" y="311"/>
                  </a:cubicBezTo>
                  <a:cubicBezTo>
                    <a:pt x="81" y="447"/>
                    <a:pt x="58" y="590"/>
                    <a:pt x="64" y="729"/>
                  </a:cubicBezTo>
                  <a:cubicBezTo>
                    <a:pt x="68" y="784"/>
                    <a:pt x="117" y="815"/>
                    <a:pt x="164" y="815"/>
                  </a:cubicBezTo>
                  <a:cubicBezTo>
                    <a:pt x="166" y="815"/>
                    <a:pt x="169" y="815"/>
                    <a:pt x="171" y="814"/>
                  </a:cubicBezTo>
                  <a:cubicBezTo>
                    <a:pt x="212" y="949"/>
                    <a:pt x="260" y="1082"/>
                    <a:pt x="299" y="1218"/>
                  </a:cubicBezTo>
                  <a:cubicBezTo>
                    <a:pt x="306" y="1243"/>
                    <a:pt x="326" y="1255"/>
                    <a:pt x="347" y="1255"/>
                  </a:cubicBezTo>
                  <a:cubicBezTo>
                    <a:pt x="367" y="1255"/>
                    <a:pt x="388" y="1243"/>
                    <a:pt x="396" y="1218"/>
                  </a:cubicBezTo>
                  <a:cubicBezTo>
                    <a:pt x="489" y="898"/>
                    <a:pt x="634" y="591"/>
                    <a:pt x="604" y="252"/>
                  </a:cubicBezTo>
                  <a:cubicBezTo>
                    <a:pt x="591" y="96"/>
                    <a:pt x="477" y="0"/>
                    <a:pt x="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4" name="Google Shape;4434;p9"/>
            <p:cNvSpPr/>
            <p:nvPr/>
          </p:nvSpPr>
          <p:spPr>
            <a:xfrm>
              <a:off x="751400" y="3126825"/>
              <a:ext cx="63600" cy="85250"/>
            </a:xfrm>
            <a:custGeom>
              <a:avLst/>
              <a:gdLst/>
              <a:ahLst/>
              <a:cxnLst/>
              <a:rect l="l" t="t" r="r" b="b"/>
              <a:pathLst>
                <a:path w="2544" h="3410" extrusionOk="0">
                  <a:moveTo>
                    <a:pt x="1304" y="0"/>
                  </a:moveTo>
                  <a:cubicBezTo>
                    <a:pt x="973" y="0"/>
                    <a:pt x="591" y="310"/>
                    <a:pt x="516" y="723"/>
                  </a:cubicBezTo>
                  <a:cubicBezTo>
                    <a:pt x="505" y="763"/>
                    <a:pt x="537" y="798"/>
                    <a:pt x="574" y="798"/>
                  </a:cubicBezTo>
                  <a:cubicBezTo>
                    <a:pt x="583" y="798"/>
                    <a:pt x="593" y="795"/>
                    <a:pt x="603" y="790"/>
                  </a:cubicBezTo>
                  <a:cubicBezTo>
                    <a:pt x="803" y="690"/>
                    <a:pt x="1008" y="428"/>
                    <a:pt x="1236" y="408"/>
                  </a:cubicBezTo>
                  <a:cubicBezTo>
                    <a:pt x="1237" y="408"/>
                    <a:pt x="1238" y="408"/>
                    <a:pt x="1240" y="408"/>
                  </a:cubicBezTo>
                  <a:cubicBezTo>
                    <a:pt x="1340" y="408"/>
                    <a:pt x="1324" y="775"/>
                    <a:pt x="1321" y="838"/>
                  </a:cubicBezTo>
                  <a:cubicBezTo>
                    <a:pt x="1285" y="1556"/>
                    <a:pt x="750" y="2175"/>
                    <a:pt x="168" y="2534"/>
                  </a:cubicBezTo>
                  <a:cubicBezTo>
                    <a:pt x="48" y="2610"/>
                    <a:pt x="1" y="2803"/>
                    <a:pt x="120" y="2905"/>
                  </a:cubicBezTo>
                  <a:cubicBezTo>
                    <a:pt x="442" y="3177"/>
                    <a:pt x="798" y="3328"/>
                    <a:pt x="1213" y="3392"/>
                  </a:cubicBezTo>
                  <a:cubicBezTo>
                    <a:pt x="1289" y="3404"/>
                    <a:pt x="1362" y="3410"/>
                    <a:pt x="1433" y="3410"/>
                  </a:cubicBezTo>
                  <a:cubicBezTo>
                    <a:pt x="1819" y="3410"/>
                    <a:pt x="2146" y="3246"/>
                    <a:pt x="2499" y="3061"/>
                  </a:cubicBezTo>
                  <a:cubicBezTo>
                    <a:pt x="2544" y="3039"/>
                    <a:pt x="2516" y="2983"/>
                    <a:pt x="2474" y="2983"/>
                  </a:cubicBezTo>
                  <a:cubicBezTo>
                    <a:pt x="2472" y="2983"/>
                    <a:pt x="2469" y="2983"/>
                    <a:pt x="2466" y="2984"/>
                  </a:cubicBezTo>
                  <a:cubicBezTo>
                    <a:pt x="2320" y="3010"/>
                    <a:pt x="2150" y="3024"/>
                    <a:pt x="1970" y="3024"/>
                  </a:cubicBezTo>
                  <a:cubicBezTo>
                    <a:pt x="1546" y="3024"/>
                    <a:pt x="1068" y="2945"/>
                    <a:pt x="717" y="2756"/>
                  </a:cubicBezTo>
                  <a:cubicBezTo>
                    <a:pt x="1413" y="2263"/>
                    <a:pt x="1941" y="1369"/>
                    <a:pt x="1802" y="520"/>
                  </a:cubicBezTo>
                  <a:cubicBezTo>
                    <a:pt x="1740" y="150"/>
                    <a:pt x="1535" y="0"/>
                    <a:pt x="13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5" name="Google Shape;4435;p9"/>
            <p:cNvSpPr/>
            <p:nvPr/>
          </p:nvSpPr>
          <p:spPr>
            <a:xfrm>
              <a:off x="764525" y="3202125"/>
              <a:ext cx="165125" cy="94075"/>
            </a:xfrm>
            <a:custGeom>
              <a:avLst/>
              <a:gdLst/>
              <a:ahLst/>
              <a:cxnLst/>
              <a:rect l="l" t="t" r="r" b="b"/>
              <a:pathLst>
                <a:path w="6605" h="3763" extrusionOk="0">
                  <a:moveTo>
                    <a:pt x="2322" y="2040"/>
                  </a:moveTo>
                  <a:cubicBezTo>
                    <a:pt x="2513" y="2040"/>
                    <a:pt x="2699" y="2076"/>
                    <a:pt x="2888" y="2139"/>
                  </a:cubicBezTo>
                  <a:cubicBezTo>
                    <a:pt x="2509" y="2550"/>
                    <a:pt x="2095" y="2923"/>
                    <a:pt x="1592" y="3190"/>
                  </a:cubicBezTo>
                  <a:cubicBezTo>
                    <a:pt x="1538" y="3219"/>
                    <a:pt x="1450" y="3235"/>
                    <a:pt x="1355" y="3235"/>
                  </a:cubicBezTo>
                  <a:cubicBezTo>
                    <a:pt x="1051" y="3235"/>
                    <a:pt x="669" y="3068"/>
                    <a:pt x="1049" y="2591"/>
                  </a:cubicBezTo>
                  <a:cubicBezTo>
                    <a:pt x="1180" y="2427"/>
                    <a:pt x="1393" y="2327"/>
                    <a:pt x="1575" y="2232"/>
                  </a:cubicBezTo>
                  <a:cubicBezTo>
                    <a:pt x="1840" y="2097"/>
                    <a:pt x="2084" y="2040"/>
                    <a:pt x="2322" y="2040"/>
                  </a:cubicBezTo>
                  <a:close/>
                  <a:moveTo>
                    <a:pt x="4810" y="0"/>
                  </a:moveTo>
                  <a:cubicBezTo>
                    <a:pt x="4785" y="0"/>
                    <a:pt x="4759" y="10"/>
                    <a:pt x="4735" y="32"/>
                  </a:cubicBezTo>
                  <a:cubicBezTo>
                    <a:pt x="4184" y="531"/>
                    <a:pt x="3729" y="1148"/>
                    <a:pt x="3244" y="1728"/>
                  </a:cubicBezTo>
                  <a:cubicBezTo>
                    <a:pt x="2976" y="1613"/>
                    <a:pt x="2699" y="1534"/>
                    <a:pt x="2409" y="1534"/>
                  </a:cubicBezTo>
                  <a:cubicBezTo>
                    <a:pt x="2311" y="1534"/>
                    <a:pt x="2211" y="1543"/>
                    <a:pt x="2110" y="1563"/>
                  </a:cubicBezTo>
                  <a:cubicBezTo>
                    <a:pt x="1346" y="1712"/>
                    <a:pt x="0" y="2330"/>
                    <a:pt x="584" y="3303"/>
                  </a:cubicBezTo>
                  <a:cubicBezTo>
                    <a:pt x="779" y="3627"/>
                    <a:pt x="1029" y="3763"/>
                    <a:pt x="1311" y="3763"/>
                  </a:cubicBezTo>
                  <a:cubicBezTo>
                    <a:pt x="1930" y="3763"/>
                    <a:pt x="2704" y="3108"/>
                    <a:pt x="3378" y="2345"/>
                  </a:cubicBezTo>
                  <a:cubicBezTo>
                    <a:pt x="3419" y="2367"/>
                    <a:pt x="3458" y="2385"/>
                    <a:pt x="3499" y="2406"/>
                  </a:cubicBezTo>
                  <a:cubicBezTo>
                    <a:pt x="4520" y="2941"/>
                    <a:pt x="5335" y="3597"/>
                    <a:pt x="6524" y="3699"/>
                  </a:cubicBezTo>
                  <a:cubicBezTo>
                    <a:pt x="6526" y="3699"/>
                    <a:pt x="6528" y="3699"/>
                    <a:pt x="6530" y="3699"/>
                  </a:cubicBezTo>
                  <a:cubicBezTo>
                    <a:pt x="6605" y="3699"/>
                    <a:pt x="6603" y="3593"/>
                    <a:pt x="6542" y="3569"/>
                  </a:cubicBezTo>
                  <a:cubicBezTo>
                    <a:pt x="5547" y="3161"/>
                    <a:pt x="4682" y="2508"/>
                    <a:pt x="3747" y="1981"/>
                  </a:cubicBezTo>
                  <a:cubicBezTo>
                    <a:pt x="3734" y="1973"/>
                    <a:pt x="3719" y="1966"/>
                    <a:pt x="3705" y="1958"/>
                  </a:cubicBezTo>
                  <a:cubicBezTo>
                    <a:pt x="4295" y="1228"/>
                    <a:pt x="4763" y="482"/>
                    <a:pt x="4902" y="162"/>
                  </a:cubicBezTo>
                  <a:cubicBezTo>
                    <a:pt x="4937" y="80"/>
                    <a:pt x="4880" y="0"/>
                    <a:pt x="4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6" name="Google Shape;4436;p9"/>
            <p:cNvSpPr/>
            <p:nvPr/>
          </p:nvSpPr>
          <p:spPr>
            <a:xfrm>
              <a:off x="983625" y="3205325"/>
              <a:ext cx="46600" cy="64925"/>
            </a:xfrm>
            <a:custGeom>
              <a:avLst/>
              <a:gdLst/>
              <a:ahLst/>
              <a:cxnLst/>
              <a:rect l="l" t="t" r="r" b="b"/>
              <a:pathLst>
                <a:path w="1864" h="2597" extrusionOk="0">
                  <a:moveTo>
                    <a:pt x="1189" y="0"/>
                  </a:moveTo>
                  <a:cubicBezTo>
                    <a:pt x="1182" y="0"/>
                    <a:pt x="1176" y="1"/>
                    <a:pt x="1169" y="3"/>
                  </a:cubicBezTo>
                  <a:cubicBezTo>
                    <a:pt x="818" y="106"/>
                    <a:pt x="795" y="646"/>
                    <a:pt x="759" y="944"/>
                  </a:cubicBezTo>
                  <a:cubicBezTo>
                    <a:pt x="756" y="974"/>
                    <a:pt x="757" y="1002"/>
                    <a:pt x="756" y="1031"/>
                  </a:cubicBezTo>
                  <a:cubicBezTo>
                    <a:pt x="659" y="1044"/>
                    <a:pt x="562" y="1054"/>
                    <a:pt x="465" y="1077"/>
                  </a:cubicBezTo>
                  <a:cubicBezTo>
                    <a:pt x="306" y="1117"/>
                    <a:pt x="190" y="1233"/>
                    <a:pt x="37" y="1279"/>
                  </a:cubicBezTo>
                  <a:cubicBezTo>
                    <a:pt x="0" y="1290"/>
                    <a:pt x="6" y="1349"/>
                    <a:pt x="46" y="1349"/>
                  </a:cubicBezTo>
                  <a:cubicBezTo>
                    <a:pt x="46" y="1349"/>
                    <a:pt x="47" y="1349"/>
                    <a:pt x="47" y="1349"/>
                  </a:cubicBezTo>
                  <a:cubicBezTo>
                    <a:pt x="55" y="1349"/>
                    <a:pt x="63" y="1349"/>
                    <a:pt x="71" y="1349"/>
                  </a:cubicBezTo>
                  <a:cubicBezTo>
                    <a:pt x="195" y="1349"/>
                    <a:pt x="347" y="1416"/>
                    <a:pt x="465" y="1438"/>
                  </a:cubicBezTo>
                  <a:cubicBezTo>
                    <a:pt x="559" y="1453"/>
                    <a:pt x="652" y="1461"/>
                    <a:pt x="748" y="1463"/>
                  </a:cubicBezTo>
                  <a:cubicBezTo>
                    <a:pt x="767" y="1833"/>
                    <a:pt x="849" y="2186"/>
                    <a:pt x="954" y="2563"/>
                  </a:cubicBezTo>
                  <a:cubicBezTo>
                    <a:pt x="961" y="2586"/>
                    <a:pt x="980" y="2597"/>
                    <a:pt x="999" y="2597"/>
                  </a:cubicBezTo>
                  <a:cubicBezTo>
                    <a:pt x="1018" y="2597"/>
                    <a:pt x="1037" y="2586"/>
                    <a:pt x="1045" y="2563"/>
                  </a:cubicBezTo>
                  <a:cubicBezTo>
                    <a:pt x="1141" y="2209"/>
                    <a:pt x="1200" y="1845"/>
                    <a:pt x="1223" y="1477"/>
                  </a:cubicBezTo>
                  <a:cubicBezTo>
                    <a:pt x="1251" y="1478"/>
                    <a:pt x="1280" y="1479"/>
                    <a:pt x="1308" y="1479"/>
                  </a:cubicBezTo>
                  <a:cubicBezTo>
                    <a:pt x="1458" y="1479"/>
                    <a:pt x="1606" y="1465"/>
                    <a:pt x="1720" y="1407"/>
                  </a:cubicBezTo>
                  <a:cubicBezTo>
                    <a:pt x="1858" y="1335"/>
                    <a:pt x="1863" y="1102"/>
                    <a:pt x="1719" y="1031"/>
                  </a:cubicBezTo>
                  <a:cubicBezTo>
                    <a:pt x="1620" y="983"/>
                    <a:pt x="1498" y="968"/>
                    <a:pt x="1373" y="968"/>
                  </a:cubicBezTo>
                  <a:cubicBezTo>
                    <a:pt x="1335" y="968"/>
                    <a:pt x="1296" y="970"/>
                    <a:pt x="1258" y="972"/>
                  </a:cubicBezTo>
                  <a:cubicBezTo>
                    <a:pt x="1300" y="654"/>
                    <a:pt x="1371" y="277"/>
                    <a:pt x="1253" y="37"/>
                  </a:cubicBezTo>
                  <a:cubicBezTo>
                    <a:pt x="1240" y="13"/>
                    <a:pt x="1215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7" name="Google Shape;4437;p9"/>
            <p:cNvSpPr/>
            <p:nvPr/>
          </p:nvSpPr>
          <p:spPr>
            <a:xfrm>
              <a:off x="1084675" y="3205425"/>
              <a:ext cx="242025" cy="92500"/>
            </a:xfrm>
            <a:custGeom>
              <a:avLst/>
              <a:gdLst/>
              <a:ahLst/>
              <a:cxnLst/>
              <a:rect l="l" t="t" r="r" b="b"/>
              <a:pathLst>
                <a:path w="9681" h="3700" extrusionOk="0">
                  <a:moveTo>
                    <a:pt x="4761" y="766"/>
                  </a:moveTo>
                  <a:cubicBezTo>
                    <a:pt x="4963" y="766"/>
                    <a:pt x="5185" y="854"/>
                    <a:pt x="5403" y="1052"/>
                  </a:cubicBezTo>
                  <a:cubicBezTo>
                    <a:pt x="5876" y="1480"/>
                    <a:pt x="5292" y="2359"/>
                    <a:pt x="4633" y="2359"/>
                  </a:cubicBezTo>
                  <a:cubicBezTo>
                    <a:pt x="4400" y="2359"/>
                    <a:pt x="4158" y="2249"/>
                    <a:pt x="3950" y="1970"/>
                  </a:cubicBezTo>
                  <a:cubicBezTo>
                    <a:pt x="3960" y="1872"/>
                    <a:pt x="3973" y="1775"/>
                    <a:pt x="3979" y="1677"/>
                  </a:cubicBezTo>
                  <a:cubicBezTo>
                    <a:pt x="4018" y="1136"/>
                    <a:pt x="4347" y="766"/>
                    <a:pt x="4761" y="766"/>
                  </a:cubicBezTo>
                  <a:close/>
                  <a:moveTo>
                    <a:pt x="8712" y="2135"/>
                  </a:moveTo>
                  <a:cubicBezTo>
                    <a:pt x="8774" y="2264"/>
                    <a:pt x="8820" y="2400"/>
                    <a:pt x="8851" y="2540"/>
                  </a:cubicBezTo>
                  <a:cubicBezTo>
                    <a:pt x="8876" y="2645"/>
                    <a:pt x="8891" y="2753"/>
                    <a:pt x="8894" y="2861"/>
                  </a:cubicBezTo>
                  <a:cubicBezTo>
                    <a:pt x="8906" y="3020"/>
                    <a:pt x="8764" y="3114"/>
                    <a:pt x="8628" y="3114"/>
                  </a:cubicBezTo>
                  <a:cubicBezTo>
                    <a:pt x="8494" y="3114"/>
                    <a:pt x="8366" y="3022"/>
                    <a:pt x="8399" y="2807"/>
                  </a:cubicBezTo>
                  <a:cubicBezTo>
                    <a:pt x="8435" y="2581"/>
                    <a:pt x="8559" y="2353"/>
                    <a:pt x="8712" y="2135"/>
                  </a:cubicBezTo>
                  <a:close/>
                  <a:moveTo>
                    <a:pt x="1597" y="1"/>
                  </a:moveTo>
                  <a:cubicBezTo>
                    <a:pt x="947" y="1"/>
                    <a:pt x="680" y="432"/>
                    <a:pt x="679" y="976"/>
                  </a:cubicBezTo>
                  <a:cubicBezTo>
                    <a:pt x="275" y="1455"/>
                    <a:pt x="29" y="2051"/>
                    <a:pt x="3" y="2738"/>
                  </a:cubicBezTo>
                  <a:cubicBezTo>
                    <a:pt x="0" y="2799"/>
                    <a:pt x="51" y="2833"/>
                    <a:pt x="101" y="2833"/>
                  </a:cubicBezTo>
                  <a:cubicBezTo>
                    <a:pt x="141" y="2833"/>
                    <a:pt x="181" y="2811"/>
                    <a:pt x="192" y="2764"/>
                  </a:cubicBezTo>
                  <a:cubicBezTo>
                    <a:pt x="301" y="2320"/>
                    <a:pt x="493" y="1900"/>
                    <a:pt x="756" y="1528"/>
                  </a:cubicBezTo>
                  <a:cubicBezTo>
                    <a:pt x="818" y="1757"/>
                    <a:pt x="908" y="1980"/>
                    <a:pt x="1026" y="2189"/>
                  </a:cubicBezTo>
                  <a:cubicBezTo>
                    <a:pt x="1423" y="2890"/>
                    <a:pt x="1991" y="3266"/>
                    <a:pt x="2544" y="3266"/>
                  </a:cubicBezTo>
                  <a:cubicBezTo>
                    <a:pt x="2974" y="3266"/>
                    <a:pt x="3394" y="3040"/>
                    <a:pt x="3718" y="2564"/>
                  </a:cubicBezTo>
                  <a:cubicBezTo>
                    <a:pt x="3735" y="2600"/>
                    <a:pt x="3748" y="2638"/>
                    <a:pt x="3766" y="2671"/>
                  </a:cubicBezTo>
                  <a:cubicBezTo>
                    <a:pt x="3776" y="2690"/>
                    <a:pt x="3791" y="2698"/>
                    <a:pt x="3807" y="2698"/>
                  </a:cubicBezTo>
                  <a:cubicBezTo>
                    <a:pt x="3835" y="2698"/>
                    <a:pt x="3865" y="2673"/>
                    <a:pt x="3868" y="2643"/>
                  </a:cubicBezTo>
                  <a:lnTo>
                    <a:pt x="3874" y="2594"/>
                  </a:lnTo>
                  <a:cubicBezTo>
                    <a:pt x="4105" y="2782"/>
                    <a:pt x="4363" y="2890"/>
                    <a:pt x="4642" y="2890"/>
                  </a:cubicBezTo>
                  <a:cubicBezTo>
                    <a:pt x="4858" y="2890"/>
                    <a:pt x="5086" y="2824"/>
                    <a:pt x="5323" y="2681"/>
                  </a:cubicBezTo>
                  <a:cubicBezTo>
                    <a:pt x="5552" y="2540"/>
                    <a:pt x="5756" y="2299"/>
                    <a:pt x="5889" y="2025"/>
                  </a:cubicBezTo>
                  <a:cubicBezTo>
                    <a:pt x="6327" y="1680"/>
                    <a:pt x="6755" y="1309"/>
                    <a:pt x="7168" y="937"/>
                  </a:cubicBezTo>
                  <a:cubicBezTo>
                    <a:pt x="7572" y="1213"/>
                    <a:pt x="8008" y="1429"/>
                    <a:pt x="8387" y="1747"/>
                  </a:cubicBezTo>
                  <a:cubicBezTo>
                    <a:pt x="8215" y="2002"/>
                    <a:pt x="8061" y="2266"/>
                    <a:pt x="7949" y="2553"/>
                  </a:cubicBezTo>
                  <a:cubicBezTo>
                    <a:pt x="7743" y="3076"/>
                    <a:pt x="8160" y="3700"/>
                    <a:pt x="8721" y="3700"/>
                  </a:cubicBezTo>
                  <a:cubicBezTo>
                    <a:pt x="8776" y="3700"/>
                    <a:pt x="8832" y="3694"/>
                    <a:pt x="8889" y="3681"/>
                  </a:cubicBezTo>
                  <a:cubicBezTo>
                    <a:pt x="9558" y="3534"/>
                    <a:pt x="9409" y="2661"/>
                    <a:pt x="9261" y="2179"/>
                  </a:cubicBezTo>
                  <a:cubicBezTo>
                    <a:pt x="9209" y="2015"/>
                    <a:pt x="9130" y="1861"/>
                    <a:pt x="9027" y="1723"/>
                  </a:cubicBezTo>
                  <a:cubicBezTo>
                    <a:pt x="9130" y="1595"/>
                    <a:pt x="9227" y="1473"/>
                    <a:pt x="9306" y="1359"/>
                  </a:cubicBezTo>
                  <a:cubicBezTo>
                    <a:pt x="9527" y="1039"/>
                    <a:pt x="9660" y="553"/>
                    <a:pt x="9680" y="166"/>
                  </a:cubicBezTo>
                  <a:cubicBezTo>
                    <a:pt x="9681" y="131"/>
                    <a:pt x="9654" y="113"/>
                    <a:pt x="9626" y="113"/>
                  </a:cubicBezTo>
                  <a:cubicBezTo>
                    <a:pt x="9603" y="113"/>
                    <a:pt x="9580" y="125"/>
                    <a:pt x="9571" y="151"/>
                  </a:cubicBezTo>
                  <a:cubicBezTo>
                    <a:pt x="9427" y="615"/>
                    <a:pt x="8983" y="960"/>
                    <a:pt x="8681" y="1341"/>
                  </a:cubicBezTo>
                  <a:cubicBezTo>
                    <a:pt x="8259" y="978"/>
                    <a:pt x="7708" y="724"/>
                    <a:pt x="7267" y="442"/>
                  </a:cubicBezTo>
                  <a:cubicBezTo>
                    <a:pt x="7231" y="419"/>
                    <a:pt x="7191" y="409"/>
                    <a:pt x="7151" y="409"/>
                  </a:cubicBezTo>
                  <a:cubicBezTo>
                    <a:pt x="7089" y="409"/>
                    <a:pt x="7027" y="434"/>
                    <a:pt x="6983" y="478"/>
                  </a:cubicBezTo>
                  <a:cubicBezTo>
                    <a:pt x="6701" y="755"/>
                    <a:pt x="6327" y="1019"/>
                    <a:pt x="6030" y="1329"/>
                  </a:cubicBezTo>
                  <a:cubicBezTo>
                    <a:pt x="6023" y="1211"/>
                    <a:pt x="5994" y="1094"/>
                    <a:pt x="5941" y="988"/>
                  </a:cubicBezTo>
                  <a:cubicBezTo>
                    <a:pt x="5709" y="533"/>
                    <a:pt x="5190" y="261"/>
                    <a:pt x="4683" y="261"/>
                  </a:cubicBezTo>
                  <a:cubicBezTo>
                    <a:pt x="4417" y="261"/>
                    <a:pt x="4154" y="335"/>
                    <a:pt x="3937" y="497"/>
                  </a:cubicBezTo>
                  <a:cubicBezTo>
                    <a:pt x="3492" y="829"/>
                    <a:pt x="3423" y="1403"/>
                    <a:pt x="3520" y="1936"/>
                  </a:cubicBezTo>
                  <a:cubicBezTo>
                    <a:pt x="3517" y="1941"/>
                    <a:pt x="3510" y="1943"/>
                    <a:pt x="3508" y="1947"/>
                  </a:cubicBezTo>
                  <a:cubicBezTo>
                    <a:pt x="3243" y="2519"/>
                    <a:pt x="2896" y="2791"/>
                    <a:pt x="2530" y="2791"/>
                  </a:cubicBezTo>
                  <a:cubicBezTo>
                    <a:pt x="2180" y="2791"/>
                    <a:pt x="1813" y="2543"/>
                    <a:pt x="1484" y="2072"/>
                  </a:cubicBezTo>
                  <a:cubicBezTo>
                    <a:pt x="1294" y="1801"/>
                    <a:pt x="1135" y="1436"/>
                    <a:pt x="1094" y="1117"/>
                  </a:cubicBezTo>
                  <a:cubicBezTo>
                    <a:pt x="1369" y="837"/>
                    <a:pt x="1697" y="615"/>
                    <a:pt x="2060" y="463"/>
                  </a:cubicBezTo>
                  <a:cubicBezTo>
                    <a:pt x="2232" y="391"/>
                    <a:pt x="2281" y="114"/>
                    <a:pt x="2060" y="61"/>
                  </a:cubicBezTo>
                  <a:cubicBezTo>
                    <a:pt x="1888" y="20"/>
                    <a:pt x="1734" y="1"/>
                    <a:pt x="1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8" name="Google Shape;4438;p9"/>
            <p:cNvSpPr/>
            <p:nvPr/>
          </p:nvSpPr>
          <p:spPr>
            <a:xfrm>
              <a:off x="1314675" y="3130575"/>
              <a:ext cx="57925" cy="56875"/>
            </a:xfrm>
            <a:custGeom>
              <a:avLst/>
              <a:gdLst/>
              <a:ahLst/>
              <a:cxnLst/>
              <a:rect l="l" t="t" r="r" b="b"/>
              <a:pathLst>
                <a:path w="2317" h="2275" extrusionOk="0">
                  <a:moveTo>
                    <a:pt x="624" y="1"/>
                  </a:moveTo>
                  <a:cubicBezTo>
                    <a:pt x="317" y="1"/>
                    <a:pt x="49" y="436"/>
                    <a:pt x="61" y="780"/>
                  </a:cubicBezTo>
                  <a:cubicBezTo>
                    <a:pt x="61" y="825"/>
                    <a:pt x="99" y="856"/>
                    <a:pt x="139" y="856"/>
                  </a:cubicBezTo>
                  <a:cubicBezTo>
                    <a:pt x="158" y="856"/>
                    <a:pt x="177" y="849"/>
                    <a:pt x="193" y="834"/>
                  </a:cubicBezTo>
                  <a:cubicBezTo>
                    <a:pt x="288" y="736"/>
                    <a:pt x="433" y="497"/>
                    <a:pt x="539" y="497"/>
                  </a:cubicBezTo>
                  <a:cubicBezTo>
                    <a:pt x="579" y="497"/>
                    <a:pt x="613" y="530"/>
                    <a:pt x="637" y="617"/>
                  </a:cubicBezTo>
                  <a:cubicBezTo>
                    <a:pt x="754" y="1036"/>
                    <a:pt x="429" y="1479"/>
                    <a:pt x="155" y="1748"/>
                  </a:cubicBezTo>
                  <a:cubicBezTo>
                    <a:pt x="1" y="1900"/>
                    <a:pt x="116" y="2166"/>
                    <a:pt x="329" y="2168"/>
                  </a:cubicBezTo>
                  <a:cubicBezTo>
                    <a:pt x="649" y="2174"/>
                    <a:pt x="969" y="2202"/>
                    <a:pt x="1284" y="2254"/>
                  </a:cubicBezTo>
                  <a:cubicBezTo>
                    <a:pt x="1383" y="2270"/>
                    <a:pt x="1483" y="2275"/>
                    <a:pt x="1583" y="2275"/>
                  </a:cubicBezTo>
                  <a:cubicBezTo>
                    <a:pt x="1741" y="2275"/>
                    <a:pt x="1898" y="2263"/>
                    <a:pt x="2055" y="2263"/>
                  </a:cubicBezTo>
                  <a:cubicBezTo>
                    <a:pt x="2115" y="2263"/>
                    <a:pt x="2174" y="2265"/>
                    <a:pt x="2233" y="2269"/>
                  </a:cubicBezTo>
                  <a:cubicBezTo>
                    <a:pt x="2234" y="2269"/>
                    <a:pt x="2235" y="2269"/>
                    <a:pt x="2237" y="2269"/>
                  </a:cubicBezTo>
                  <a:cubicBezTo>
                    <a:pt x="2295" y="2269"/>
                    <a:pt x="2316" y="2182"/>
                    <a:pt x="2264" y="2154"/>
                  </a:cubicBezTo>
                  <a:cubicBezTo>
                    <a:pt x="1981" y="2012"/>
                    <a:pt x="1731" y="1839"/>
                    <a:pt x="1421" y="1756"/>
                  </a:cubicBezTo>
                  <a:cubicBezTo>
                    <a:pt x="1236" y="1705"/>
                    <a:pt x="1039" y="1687"/>
                    <a:pt x="841" y="1680"/>
                  </a:cubicBezTo>
                  <a:cubicBezTo>
                    <a:pt x="1134" y="1234"/>
                    <a:pt x="1305" y="657"/>
                    <a:pt x="973" y="214"/>
                  </a:cubicBezTo>
                  <a:cubicBezTo>
                    <a:pt x="860" y="62"/>
                    <a:pt x="739" y="1"/>
                    <a:pt x="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39" name="Google Shape;4439;p9"/>
            <p:cNvSpPr/>
            <p:nvPr/>
          </p:nvSpPr>
          <p:spPr>
            <a:xfrm>
              <a:off x="1341275" y="3200550"/>
              <a:ext cx="123950" cy="85250"/>
            </a:xfrm>
            <a:custGeom>
              <a:avLst/>
              <a:gdLst/>
              <a:ahLst/>
              <a:cxnLst/>
              <a:rect l="l" t="t" r="r" b="b"/>
              <a:pathLst>
                <a:path w="4958" h="3410" extrusionOk="0">
                  <a:moveTo>
                    <a:pt x="855" y="1190"/>
                  </a:moveTo>
                  <a:cubicBezTo>
                    <a:pt x="1117" y="1190"/>
                    <a:pt x="1415" y="1341"/>
                    <a:pt x="1712" y="1552"/>
                  </a:cubicBezTo>
                  <a:cubicBezTo>
                    <a:pt x="1509" y="1668"/>
                    <a:pt x="1297" y="1772"/>
                    <a:pt x="1081" y="1862"/>
                  </a:cubicBezTo>
                  <a:cubicBezTo>
                    <a:pt x="953" y="1914"/>
                    <a:pt x="806" y="1967"/>
                    <a:pt x="664" y="1967"/>
                  </a:cubicBezTo>
                  <a:cubicBezTo>
                    <a:pt x="636" y="1967"/>
                    <a:pt x="608" y="1965"/>
                    <a:pt x="580" y="1960"/>
                  </a:cubicBezTo>
                  <a:cubicBezTo>
                    <a:pt x="341" y="1921"/>
                    <a:pt x="567" y="1216"/>
                    <a:pt x="797" y="1193"/>
                  </a:cubicBezTo>
                  <a:cubicBezTo>
                    <a:pt x="816" y="1191"/>
                    <a:pt x="835" y="1190"/>
                    <a:pt x="855" y="1190"/>
                  </a:cubicBezTo>
                  <a:close/>
                  <a:moveTo>
                    <a:pt x="4402" y="0"/>
                  </a:moveTo>
                  <a:cubicBezTo>
                    <a:pt x="4397" y="0"/>
                    <a:pt x="4392" y="1"/>
                    <a:pt x="4388" y="2"/>
                  </a:cubicBezTo>
                  <a:cubicBezTo>
                    <a:pt x="3637" y="154"/>
                    <a:pt x="2957" y="783"/>
                    <a:pt x="2323" y="1183"/>
                  </a:cubicBezTo>
                  <a:cubicBezTo>
                    <a:pt x="2245" y="1232"/>
                    <a:pt x="2167" y="1281"/>
                    <a:pt x="2088" y="1329"/>
                  </a:cubicBezTo>
                  <a:cubicBezTo>
                    <a:pt x="1604" y="1016"/>
                    <a:pt x="1144" y="791"/>
                    <a:pt x="785" y="791"/>
                  </a:cubicBezTo>
                  <a:cubicBezTo>
                    <a:pt x="427" y="791"/>
                    <a:pt x="169" y="1014"/>
                    <a:pt x="85" y="1591"/>
                  </a:cubicBezTo>
                  <a:cubicBezTo>
                    <a:pt x="1" y="2163"/>
                    <a:pt x="286" y="2346"/>
                    <a:pt x="656" y="2346"/>
                  </a:cubicBezTo>
                  <a:cubicBezTo>
                    <a:pt x="929" y="2346"/>
                    <a:pt x="1248" y="2246"/>
                    <a:pt x="1501" y="2129"/>
                  </a:cubicBezTo>
                  <a:cubicBezTo>
                    <a:pt x="1694" y="2039"/>
                    <a:pt x="1885" y="1939"/>
                    <a:pt x="2073" y="1832"/>
                  </a:cubicBezTo>
                  <a:cubicBezTo>
                    <a:pt x="2455" y="2152"/>
                    <a:pt x="2810" y="2512"/>
                    <a:pt x="3054" y="2699"/>
                  </a:cubicBezTo>
                  <a:cubicBezTo>
                    <a:pt x="3504" y="3046"/>
                    <a:pt x="3990" y="3410"/>
                    <a:pt x="4550" y="3410"/>
                  </a:cubicBezTo>
                  <a:cubicBezTo>
                    <a:pt x="4663" y="3410"/>
                    <a:pt x="4778" y="3395"/>
                    <a:pt x="4896" y="3363"/>
                  </a:cubicBezTo>
                  <a:cubicBezTo>
                    <a:pt x="4957" y="3347"/>
                    <a:pt x="4937" y="3269"/>
                    <a:pt x="4883" y="3263"/>
                  </a:cubicBezTo>
                  <a:cubicBezTo>
                    <a:pt x="4465" y="3212"/>
                    <a:pt x="3463" y="2297"/>
                    <a:pt x="2478" y="1595"/>
                  </a:cubicBezTo>
                  <a:cubicBezTo>
                    <a:pt x="3180" y="1162"/>
                    <a:pt x="3850" y="643"/>
                    <a:pt x="4462" y="130"/>
                  </a:cubicBezTo>
                  <a:cubicBezTo>
                    <a:pt x="4520" y="79"/>
                    <a:pt x="4464" y="0"/>
                    <a:pt x="4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0" name="Google Shape;4440;p9"/>
            <p:cNvSpPr/>
            <p:nvPr/>
          </p:nvSpPr>
          <p:spPr>
            <a:xfrm>
              <a:off x="1513875" y="3190175"/>
              <a:ext cx="98575" cy="14200"/>
            </a:xfrm>
            <a:custGeom>
              <a:avLst/>
              <a:gdLst/>
              <a:ahLst/>
              <a:cxnLst/>
              <a:rect l="l" t="t" r="r" b="b"/>
              <a:pathLst>
                <a:path w="3943" h="568" extrusionOk="0">
                  <a:moveTo>
                    <a:pt x="3143" y="0"/>
                  </a:moveTo>
                  <a:cubicBezTo>
                    <a:pt x="2786" y="0"/>
                    <a:pt x="2421" y="53"/>
                    <a:pt x="2075" y="67"/>
                  </a:cubicBezTo>
                  <a:cubicBezTo>
                    <a:pt x="1390" y="94"/>
                    <a:pt x="715" y="133"/>
                    <a:pt x="59" y="340"/>
                  </a:cubicBezTo>
                  <a:cubicBezTo>
                    <a:pt x="10" y="354"/>
                    <a:pt x="0" y="441"/>
                    <a:pt x="59" y="451"/>
                  </a:cubicBezTo>
                  <a:cubicBezTo>
                    <a:pt x="468" y="518"/>
                    <a:pt x="875" y="536"/>
                    <a:pt x="1283" y="536"/>
                  </a:cubicBezTo>
                  <a:cubicBezTo>
                    <a:pt x="1546" y="536"/>
                    <a:pt x="1810" y="529"/>
                    <a:pt x="2075" y="522"/>
                  </a:cubicBezTo>
                  <a:cubicBezTo>
                    <a:pt x="2664" y="507"/>
                    <a:pt x="3312" y="568"/>
                    <a:pt x="3847" y="304"/>
                  </a:cubicBezTo>
                  <a:cubicBezTo>
                    <a:pt x="3942" y="258"/>
                    <a:pt x="3908" y="123"/>
                    <a:pt x="3821" y="94"/>
                  </a:cubicBezTo>
                  <a:cubicBezTo>
                    <a:pt x="3604" y="23"/>
                    <a:pt x="3375" y="0"/>
                    <a:pt x="3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1" name="Google Shape;4441;p9"/>
            <p:cNvSpPr/>
            <p:nvPr/>
          </p:nvSpPr>
          <p:spPr>
            <a:xfrm>
              <a:off x="1526825" y="3209625"/>
              <a:ext cx="90625" cy="13175"/>
            </a:xfrm>
            <a:custGeom>
              <a:avLst/>
              <a:gdLst/>
              <a:ahLst/>
              <a:cxnLst/>
              <a:rect l="l" t="t" r="r" b="b"/>
              <a:pathLst>
                <a:path w="3625" h="527" extrusionOk="0">
                  <a:moveTo>
                    <a:pt x="1000" y="0"/>
                  </a:moveTo>
                  <a:cubicBezTo>
                    <a:pt x="615" y="0"/>
                    <a:pt x="207" y="46"/>
                    <a:pt x="12" y="264"/>
                  </a:cubicBezTo>
                  <a:cubicBezTo>
                    <a:pt x="1" y="275"/>
                    <a:pt x="1" y="293"/>
                    <a:pt x="12" y="306"/>
                  </a:cubicBezTo>
                  <a:cubicBezTo>
                    <a:pt x="185" y="494"/>
                    <a:pt x="509" y="523"/>
                    <a:pt x="811" y="523"/>
                  </a:cubicBezTo>
                  <a:cubicBezTo>
                    <a:pt x="950" y="523"/>
                    <a:pt x="1084" y="517"/>
                    <a:pt x="1196" y="517"/>
                  </a:cubicBezTo>
                  <a:cubicBezTo>
                    <a:pt x="1219" y="517"/>
                    <a:pt x="1240" y="517"/>
                    <a:pt x="1260" y="518"/>
                  </a:cubicBezTo>
                  <a:cubicBezTo>
                    <a:pt x="1496" y="525"/>
                    <a:pt x="1731" y="527"/>
                    <a:pt x="1966" y="527"/>
                  </a:cubicBezTo>
                  <a:cubicBezTo>
                    <a:pt x="2367" y="527"/>
                    <a:pt x="2767" y="521"/>
                    <a:pt x="3168" y="521"/>
                  </a:cubicBezTo>
                  <a:cubicBezTo>
                    <a:pt x="3297" y="521"/>
                    <a:pt x="3427" y="521"/>
                    <a:pt x="3557" y="523"/>
                  </a:cubicBezTo>
                  <a:cubicBezTo>
                    <a:pt x="3603" y="523"/>
                    <a:pt x="3624" y="456"/>
                    <a:pt x="3582" y="433"/>
                  </a:cubicBezTo>
                  <a:cubicBezTo>
                    <a:pt x="2957" y="114"/>
                    <a:pt x="2350" y="37"/>
                    <a:pt x="1653" y="23"/>
                  </a:cubicBezTo>
                  <a:cubicBezTo>
                    <a:pt x="1488" y="19"/>
                    <a:pt x="1249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2" name="Google Shape;4442;p9"/>
            <p:cNvSpPr/>
            <p:nvPr/>
          </p:nvSpPr>
          <p:spPr>
            <a:xfrm>
              <a:off x="1656425" y="3137375"/>
              <a:ext cx="62000" cy="145100"/>
            </a:xfrm>
            <a:custGeom>
              <a:avLst/>
              <a:gdLst/>
              <a:ahLst/>
              <a:cxnLst/>
              <a:rect l="l" t="t" r="r" b="b"/>
              <a:pathLst>
                <a:path w="2480" h="5804" extrusionOk="0">
                  <a:moveTo>
                    <a:pt x="2063" y="1"/>
                  </a:moveTo>
                  <a:cubicBezTo>
                    <a:pt x="2000" y="1"/>
                    <a:pt x="1939" y="33"/>
                    <a:pt x="1902" y="112"/>
                  </a:cubicBezTo>
                  <a:cubicBezTo>
                    <a:pt x="1395" y="1170"/>
                    <a:pt x="540" y="1999"/>
                    <a:pt x="30" y="3045"/>
                  </a:cubicBezTo>
                  <a:cubicBezTo>
                    <a:pt x="0" y="3096"/>
                    <a:pt x="43" y="3147"/>
                    <a:pt x="89" y="3147"/>
                  </a:cubicBezTo>
                  <a:cubicBezTo>
                    <a:pt x="105" y="3147"/>
                    <a:pt x="121" y="3141"/>
                    <a:pt x="135" y="3128"/>
                  </a:cubicBezTo>
                  <a:cubicBezTo>
                    <a:pt x="747" y="2622"/>
                    <a:pt x="1283" y="1974"/>
                    <a:pt x="1726" y="1285"/>
                  </a:cubicBezTo>
                  <a:lnTo>
                    <a:pt x="1726" y="1285"/>
                  </a:lnTo>
                  <a:cubicBezTo>
                    <a:pt x="1590" y="2778"/>
                    <a:pt x="1728" y="4310"/>
                    <a:pt x="2031" y="5762"/>
                  </a:cubicBezTo>
                  <a:cubicBezTo>
                    <a:pt x="2037" y="5789"/>
                    <a:pt x="2063" y="5803"/>
                    <a:pt x="2088" y="5803"/>
                  </a:cubicBezTo>
                  <a:cubicBezTo>
                    <a:pt x="2114" y="5803"/>
                    <a:pt x="2139" y="5790"/>
                    <a:pt x="2144" y="5762"/>
                  </a:cubicBezTo>
                  <a:cubicBezTo>
                    <a:pt x="2479" y="3943"/>
                    <a:pt x="1974" y="2110"/>
                    <a:pt x="2295" y="278"/>
                  </a:cubicBezTo>
                  <a:cubicBezTo>
                    <a:pt x="2322" y="130"/>
                    <a:pt x="218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3" name="Google Shape;4443;p9"/>
            <p:cNvSpPr/>
            <p:nvPr/>
          </p:nvSpPr>
          <p:spPr>
            <a:xfrm>
              <a:off x="1749550" y="2896675"/>
              <a:ext cx="120475" cy="87100"/>
            </a:xfrm>
            <a:custGeom>
              <a:avLst/>
              <a:gdLst/>
              <a:ahLst/>
              <a:cxnLst/>
              <a:rect l="l" t="t" r="r" b="b"/>
              <a:pathLst>
                <a:path w="4819" h="3484" extrusionOk="0">
                  <a:moveTo>
                    <a:pt x="2691" y="587"/>
                  </a:moveTo>
                  <a:lnTo>
                    <a:pt x="2691" y="587"/>
                  </a:lnTo>
                  <a:cubicBezTo>
                    <a:pt x="2470" y="1010"/>
                    <a:pt x="2394" y="1494"/>
                    <a:pt x="2479" y="1963"/>
                  </a:cubicBezTo>
                  <a:cubicBezTo>
                    <a:pt x="2146" y="2363"/>
                    <a:pt x="1690" y="2652"/>
                    <a:pt x="1248" y="2652"/>
                  </a:cubicBezTo>
                  <a:cubicBezTo>
                    <a:pt x="1242" y="2652"/>
                    <a:pt x="1236" y="2652"/>
                    <a:pt x="1229" y="2652"/>
                  </a:cubicBezTo>
                  <a:cubicBezTo>
                    <a:pt x="890" y="2646"/>
                    <a:pt x="744" y="2132"/>
                    <a:pt x="790" y="1881"/>
                  </a:cubicBezTo>
                  <a:cubicBezTo>
                    <a:pt x="859" y="1502"/>
                    <a:pt x="1264" y="1212"/>
                    <a:pt x="1561" y="1018"/>
                  </a:cubicBezTo>
                  <a:cubicBezTo>
                    <a:pt x="1918" y="785"/>
                    <a:pt x="2301" y="690"/>
                    <a:pt x="2691" y="587"/>
                  </a:cubicBezTo>
                  <a:close/>
                  <a:moveTo>
                    <a:pt x="3261" y="1"/>
                  </a:moveTo>
                  <a:cubicBezTo>
                    <a:pt x="3183" y="1"/>
                    <a:pt x="3104" y="30"/>
                    <a:pt x="3039" y="96"/>
                  </a:cubicBezTo>
                  <a:cubicBezTo>
                    <a:pt x="3014" y="123"/>
                    <a:pt x="2996" y="151"/>
                    <a:pt x="2973" y="177"/>
                  </a:cubicBezTo>
                  <a:cubicBezTo>
                    <a:pt x="2854" y="135"/>
                    <a:pt x="2728" y="116"/>
                    <a:pt x="2598" y="116"/>
                  </a:cubicBezTo>
                  <a:cubicBezTo>
                    <a:pt x="1955" y="116"/>
                    <a:pt x="1226" y="572"/>
                    <a:pt x="805" y="923"/>
                  </a:cubicBezTo>
                  <a:cubicBezTo>
                    <a:pt x="153" y="1468"/>
                    <a:pt x="1" y="2459"/>
                    <a:pt x="668" y="3059"/>
                  </a:cubicBezTo>
                  <a:cubicBezTo>
                    <a:pt x="859" y="3230"/>
                    <a:pt x="1076" y="3298"/>
                    <a:pt x="1301" y="3298"/>
                  </a:cubicBezTo>
                  <a:cubicBezTo>
                    <a:pt x="1808" y="3298"/>
                    <a:pt x="2352" y="2950"/>
                    <a:pt x="2704" y="2649"/>
                  </a:cubicBezTo>
                  <a:cubicBezTo>
                    <a:pt x="2704" y="2649"/>
                    <a:pt x="2704" y="2647"/>
                    <a:pt x="2706" y="2646"/>
                  </a:cubicBezTo>
                  <a:cubicBezTo>
                    <a:pt x="2714" y="2662"/>
                    <a:pt x="2719" y="2680"/>
                    <a:pt x="2729" y="2696"/>
                  </a:cubicBezTo>
                  <a:cubicBezTo>
                    <a:pt x="2960" y="3128"/>
                    <a:pt x="3528" y="3483"/>
                    <a:pt x="4025" y="3483"/>
                  </a:cubicBezTo>
                  <a:cubicBezTo>
                    <a:pt x="4349" y="3483"/>
                    <a:pt x="4642" y="3332"/>
                    <a:pt x="4791" y="2951"/>
                  </a:cubicBezTo>
                  <a:cubicBezTo>
                    <a:pt x="4819" y="2882"/>
                    <a:pt x="4769" y="2806"/>
                    <a:pt x="4702" y="2782"/>
                  </a:cubicBezTo>
                  <a:cubicBezTo>
                    <a:pt x="4231" y="2614"/>
                    <a:pt x="3734" y="2808"/>
                    <a:pt x="3401" y="2339"/>
                  </a:cubicBezTo>
                  <a:cubicBezTo>
                    <a:pt x="3336" y="2242"/>
                    <a:pt x="3283" y="2139"/>
                    <a:pt x="3247" y="2029"/>
                  </a:cubicBezTo>
                  <a:cubicBezTo>
                    <a:pt x="3597" y="1507"/>
                    <a:pt x="3792" y="872"/>
                    <a:pt x="3616" y="272"/>
                  </a:cubicBezTo>
                  <a:cubicBezTo>
                    <a:pt x="3570" y="114"/>
                    <a:pt x="3416" y="1"/>
                    <a:pt x="3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4" name="Google Shape;4444;p9"/>
            <p:cNvSpPr/>
            <p:nvPr/>
          </p:nvSpPr>
          <p:spPr>
            <a:xfrm>
              <a:off x="1871600" y="2880200"/>
              <a:ext cx="105225" cy="115925"/>
            </a:xfrm>
            <a:custGeom>
              <a:avLst/>
              <a:gdLst/>
              <a:ahLst/>
              <a:cxnLst/>
              <a:rect l="l" t="t" r="r" b="b"/>
              <a:pathLst>
                <a:path w="4209" h="4637" extrusionOk="0">
                  <a:moveTo>
                    <a:pt x="1073" y="1"/>
                  </a:moveTo>
                  <a:cubicBezTo>
                    <a:pt x="430" y="1"/>
                    <a:pt x="0" y="915"/>
                    <a:pt x="270" y="1451"/>
                  </a:cubicBezTo>
                  <a:cubicBezTo>
                    <a:pt x="280" y="1469"/>
                    <a:pt x="298" y="1478"/>
                    <a:pt x="317" y="1478"/>
                  </a:cubicBezTo>
                  <a:cubicBezTo>
                    <a:pt x="334" y="1478"/>
                    <a:pt x="351" y="1471"/>
                    <a:pt x="362" y="1454"/>
                  </a:cubicBezTo>
                  <a:cubicBezTo>
                    <a:pt x="478" y="1301"/>
                    <a:pt x="816" y="569"/>
                    <a:pt x="1128" y="569"/>
                  </a:cubicBezTo>
                  <a:cubicBezTo>
                    <a:pt x="1216" y="569"/>
                    <a:pt x="1302" y="627"/>
                    <a:pt x="1380" y="772"/>
                  </a:cubicBezTo>
                  <a:cubicBezTo>
                    <a:pt x="1493" y="980"/>
                    <a:pt x="1526" y="1246"/>
                    <a:pt x="1571" y="1476"/>
                  </a:cubicBezTo>
                  <a:cubicBezTo>
                    <a:pt x="1633" y="1795"/>
                    <a:pt x="1682" y="2119"/>
                    <a:pt x="1743" y="2438"/>
                  </a:cubicBezTo>
                  <a:cubicBezTo>
                    <a:pt x="1244" y="3049"/>
                    <a:pt x="714" y="3748"/>
                    <a:pt x="649" y="4514"/>
                  </a:cubicBezTo>
                  <a:cubicBezTo>
                    <a:pt x="643" y="4588"/>
                    <a:pt x="707" y="4637"/>
                    <a:pt x="772" y="4637"/>
                  </a:cubicBezTo>
                  <a:cubicBezTo>
                    <a:pt x="801" y="4637"/>
                    <a:pt x="829" y="4627"/>
                    <a:pt x="852" y="4607"/>
                  </a:cubicBezTo>
                  <a:cubicBezTo>
                    <a:pt x="1287" y="4210"/>
                    <a:pt x="1597" y="3659"/>
                    <a:pt x="1917" y="3136"/>
                  </a:cubicBezTo>
                  <a:cubicBezTo>
                    <a:pt x="1923" y="3157"/>
                    <a:pt x="1927" y="3178"/>
                    <a:pt x="1935" y="3198"/>
                  </a:cubicBezTo>
                  <a:cubicBezTo>
                    <a:pt x="2050" y="3542"/>
                    <a:pt x="2278" y="3937"/>
                    <a:pt x="2674" y="3937"/>
                  </a:cubicBezTo>
                  <a:cubicBezTo>
                    <a:pt x="2705" y="3937"/>
                    <a:pt x="2737" y="3935"/>
                    <a:pt x="2770" y="3930"/>
                  </a:cubicBezTo>
                  <a:cubicBezTo>
                    <a:pt x="3313" y="3848"/>
                    <a:pt x="3716" y="3198"/>
                    <a:pt x="3710" y="2691"/>
                  </a:cubicBezTo>
                  <a:cubicBezTo>
                    <a:pt x="3711" y="2611"/>
                    <a:pt x="3645" y="2550"/>
                    <a:pt x="3572" y="2550"/>
                  </a:cubicBezTo>
                  <a:cubicBezTo>
                    <a:pt x="3551" y="2550"/>
                    <a:pt x="3529" y="2555"/>
                    <a:pt x="3508" y="2566"/>
                  </a:cubicBezTo>
                  <a:cubicBezTo>
                    <a:pt x="3181" y="2732"/>
                    <a:pt x="3017" y="3001"/>
                    <a:pt x="2753" y="3242"/>
                  </a:cubicBezTo>
                  <a:cubicBezTo>
                    <a:pt x="2730" y="3263"/>
                    <a:pt x="2709" y="3273"/>
                    <a:pt x="2691" y="3273"/>
                  </a:cubicBezTo>
                  <a:cubicBezTo>
                    <a:pt x="2615" y="3273"/>
                    <a:pt x="2578" y="3110"/>
                    <a:pt x="2530" y="2973"/>
                  </a:cubicBezTo>
                  <a:cubicBezTo>
                    <a:pt x="2471" y="2801"/>
                    <a:pt x="2422" y="2624"/>
                    <a:pt x="2383" y="2445"/>
                  </a:cubicBezTo>
                  <a:cubicBezTo>
                    <a:pt x="2948" y="1682"/>
                    <a:pt x="3613" y="1000"/>
                    <a:pt x="4177" y="237"/>
                  </a:cubicBezTo>
                  <a:cubicBezTo>
                    <a:pt x="4208" y="194"/>
                    <a:pt x="4167" y="134"/>
                    <a:pt x="4121" y="134"/>
                  </a:cubicBezTo>
                  <a:cubicBezTo>
                    <a:pt x="4111" y="134"/>
                    <a:pt x="4100" y="137"/>
                    <a:pt x="4090" y="144"/>
                  </a:cubicBezTo>
                  <a:cubicBezTo>
                    <a:pt x="3398" y="595"/>
                    <a:pt x="2799" y="1193"/>
                    <a:pt x="2260" y="1823"/>
                  </a:cubicBezTo>
                  <a:cubicBezTo>
                    <a:pt x="2218" y="1597"/>
                    <a:pt x="2179" y="1371"/>
                    <a:pt x="2130" y="1149"/>
                  </a:cubicBezTo>
                  <a:cubicBezTo>
                    <a:pt x="2007" y="603"/>
                    <a:pt x="1843" y="188"/>
                    <a:pt x="1264" y="27"/>
                  </a:cubicBezTo>
                  <a:cubicBezTo>
                    <a:pt x="1199" y="9"/>
                    <a:pt x="1135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5" name="Google Shape;4445;p9"/>
            <p:cNvSpPr/>
            <p:nvPr/>
          </p:nvSpPr>
          <p:spPr>
            <a:xfrm>
              <a:off x="1999100" y="2827375"/>
              <a:ext cx="51375" cy="74250"/>
            </a:xfrm>
            <a:custGeom>
              <a:avLst/>
              <a:gdLst/>
              <a:ahLst/>
              <a:cxnLst/>
              <a:rect l="l" t="t" r="r" b="b"/>
              <a:pathLst>
                <a:path w="2055" h="2970" extrusionOk="0">
                  <a:moveTo>
                    <a:pt x="918" y="0"/>
                  </a:moveTo>
                  <a:cubicBezTo>
                    <a:pt x="674" y="0"/>
                    <a:pt x="385" y="185"/>
                    <a:pt x="385" y="429"/>
                  </a:cubicBezTo>
                  <a:cubicBezTo>
                    <a:pt x="385" y="464"/>
                    <a:pt x="406" y="493"/>
                    <a:pt x="437" y="503"/>
                  </a:cubicBezTo>
                  <a:cubicBezTo>
                    <a:pt x="458" y="510"/>
                    <a:pt x="480" y="513"/>
                    <a:pt x="503" y="513"/>
                  </a:cubicBezTo>
                  <a:cubicBezTo>
                    <a:pt x="604" y="513"/>
                    <a:pt x="723" y="455"/>
                    <a:pt x="808" y="455"/>
                  </a:cubicBezTo>
                  <a:cubicBezTo>
                    <a:pt x="828" y="455"/>
                    <a:pt x="845" y="458"/>
                    <a:pt x="860" y="465"/>
                  </a:cubicBezTo>
                  <a:cubicBezTo>
                    <a:pt x="941" y="505"/>
                    <a:pt x="849" y="895"/>
                    <a:pt x="834" y="966"/>
                  </a:cubicBezTo>
                  <a:cubicBezTo>
                    <a:pt x="727" y="1467"/>
                    <a:pt x="529" y="1986"/>
                    <a:pt x="127" y="2322"/>
                  </a:cubicBezTo>
                  <a:cubicBezTo>
                    <a:pt x="1" y="2429"/>
                    <a:pt x="66" y="2622"/>
                    <a:pt x="206" y="2675"/>
                  </a:cubicBezTo>
                  <a:cubicBezTo>
                    <a:pt x="589" y="2818"/>
                    <a:pt x="995" y="2970"/>
                    <a:pt x="1398" y="2970"/>
                  </a:cubicBezTo>
                  <a:cubicBezTo>
                    <a:pt x="1601" y="2970"/>
                    <a:pt x="1804" y="2931"/>
                    <a:pt x="2002" y="2832"/>
                  </a:cubicBezTo>
                  <a:cubicBezTo>
                    <a:pt x="2051" y="2806"/>
                    <a:pt x="2055" y="2736"/>
                    <a:pt x="2007" y="2704"/>
                  </a:cubicBezTo>
                  <a:cubicBezTo>
                    <a:pt x="1605" y="2448"/>
                    <a:pt x="1152" y="2399"/>
                    <a:pt x="696" y="2335"/>
                  </a:cubicBezTo>
                  <a:cubicBezTo>
                    <a:pt x="1101" y="1860"/>
                    <a:pt x="1398" y="1202"/>
                    <a:pt x="1392" y="611"/>
                  </a:cubicBezTo>
                  <a:cubicBezTo>
                    <a:pt x="1389" y="360"/>
                    <a:pt x="1290" y="86"/>
                    <a:pt x="1026" y="14"/>
                  </a:cubicBezTo>
                  <a:cubicBezTo>
                    <a:pt x="992" y="5"/>
                    <a:pt x="955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6" name="Google Shape;4446;p9"/>
            <p:cNvSpPr/>
            <p:nvPr/>
          </p:nvSpPr>
          <p:spPr>
            <a:xfrm>
              <a:off x="2084400" y="2911675"/>
              <a:ext cx="64500" cy="71850"/>
            </a:xfrm>
            <a:custGeom>
              <a:avLst/>
              <a:gdLst/>
              <a:ahLst/>
              <a:cxnLst/>
              <a:rect l="l" t="t" r="r" b="b"/>
              <a:pathLst>
                <a:path w="2580" h="2874" extrusionOk="0">
                  <a:moveTo>
                    <a:pt x="1376" y="0"/>
                  </a:moveTo>
                  <a:cubicBezTo>
                    <a:pt x="1359" y="0"/>
                    <a:pt x="1342" y="6"/>
                    <a:pt x="1330" y="18"/>
                  </a:cubicBezTo>
                  <a:cubicBezTo>
                    <a:pt x="1103" y="243"/>
                    <a:pt x="987" y="587"/>
                    <a:pt x="947" y="966"/>
                  </a:cubicBezTo>
                  <a:cubicBezTo>
                    <a:pt x="668" y="1001"/>
                    <a:pt x="394" y="1068"/>
                    <a:pt x="134" y="1168"/>
                  </a:cubicBezTo>
                  <a:cubicBezTo>
                    <a:pt x="1" y="1220"/>
                    <a:pt x="81" y="1389"/>
                    <a:pt x="188" y="1406"/>
                  </a:cubicBezTo>
                  <a:cubicBezTo>
                    <a:pt x="377" y="1437"/>
                    <a:pt x="567" y="1446"/>
                    <a:pt x="758" y="1446"/>
                  </a:cubicBezTo>
                  <a:cubicBezTo>
                    <a:pt x="818" y="1446"/>
                    <a:pt x="877" y="1445"/>
                    <a:pt x="936" y="1444"/>
                  </a:cubicBezTo>
                  <a:cubicBezTo>
                    <a:pt x="962" y="1977"/>
                    <a:pt x="1115" y="2510"/>
                    <a:pt x="1328" y="2838"/>
                  </a:cubicBezTo>
                  <a:cubicBezTo>
                    <a:pt x="1342" y="2860"/>
                    <a:pt x="1370" y="2873"/>
                    <a:pt x="1397" y="2873"/>
                  </a:cubicBezTo>
                  <a:cubicBezTo>
                    <a:pt x="1423" y="2873"/>
                    <a:pt x="1448" y="2859"/>
                    <a:pt x="1454" y="2826"/>
                  </a:cubicBezTo>
                  <a:cubicBezTo>
                    <a:pt x="1543" y="2351"/>
                    <a:pt x="1479" y="1901"/>
                    <a:pt x="1454" y="1426"/>
                  </a:cubicBezTo>
                  <a:lnTo>
                    <a:pt x="1485" y="1426"/>
                  </a:lnTo>
                  <a:cubicBezTo>
                    <a:pt x="1496" y="1425"/>
                    <a:pt x="1507" y="1425"/>
                    <a:pt x="1518" y="1425"/>
                  </a:cubicBezTo>
                  <a:cubicBezTo>
                    <a:pt x="1700" y="1425"/>
                    <a:pt x="1905" y="1466"/>
                    <a:pt x="2096" y="1466"/>
                  </a:cubicBezTo>
                  <a:cubicBezTo>
                    <a:pt x="2261" y="1466"/>
                    <a:pt x="2416" y="1436"/>
                    <a:pt x="2539" y="1322"/>
                  </a:cubicBezTo>
                  <a:cubicBezTo>
                    <a:pt x="2571" y="1293"/>
                    <a:pt x="2580" y="1243"/>
                    <a:pt x="2558" y="1204"/>
                  </a:cubicBezTo>
                  <a:cubicBezTo>
                    <a:pt x="2420" y="957"/>
                    <a:pt x="2126" y="920"/>
                    <a:pt x="1841" y="920"/>
                  </a:cubicBezTo>
                  <a:cubicBezTo>
                    <a:pt x="1723" y="920"/>
                    <a:pt x="1606" y="926"/>
                    <a:pt x="1503" y="927"/>
                  </a:cubicBezTo>
                  <a:cubicBezTo>
                    <a:pt x="1487" y="927"/>
                    <a:pt x="1471" y="928"/>
                    <a:pt x="1454" y="928"/>
                  </a:cubicBezTo>
                  <a:cubicBezTo>
                    <a:pt x="1467" y="635"/>
                    <a:pt x="1489" y="341"/>
                    <a:pt x="1446" y="54"/>
                  </a:cubicBezTo>
                  <a:cubicBezTo>
                    <a:pt x="1442" y="20"/>
                    <a:pt x="1408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7" name="Google Shape;4447;p9"/>
            <p:cNvSpPr/>
            <p:nvPr/>
          </p:nvSpPr>
          <p:spPr>
            <a:xfrm>
              <a:off x="2220350" y="2851525"/>
              <a:ext cx="109575" cy="138200"/>
            </a:xfrm>
            <a:custGeom>
              <a:avLst/>
              <a:gdLst/>
              <a:ahLst/>
              <a:cxnLst/>
              <a:rect l="l" t="t" r="r" b="b"/>
              <a:pathLst>
                <a:path w="4383" h="5528" extrusionOk="0">
                  <a:moveTo>
                    <a:pt x="1543" y="513"/>
                  </a:moveTo>
                  <a:cubicBezTo>
                    <a:pt x="1692" y="513"/>
                    <a:pt x="1625" y="1202"/>
                    <a:pt x="1430" y="1535"/>
                  </a:cubicBezTo>
                  <a:cubicBezTo>
                    <a:pt x="1302" y="1751"/>
                    <a:pt x="1128" y="1943"/>
                    <a:pt x="942" y="2124"/>
                  </a:cubicBezTo>
                  <a:cubicBezTo>
                    <a:pt x="951" y="2039"/>
                    <a:pt x="956" y="1955"/>
                    <a:pt x="965" y="1873"/>
                  </a:cubicBezTo>
                  <a:cubicBezTo>
                    <a:pt x="1005" y="1535"/>
                    <a:pt x="1116" y="1204"/>
                    <a:pt x="1261" y="898"/>
                  </a:cubicBezTo>
                  <a:cubicBezTo>
                    <a:pt x="1392" y="620"/>
                    <a:pt x="1484" y="513"/>
                    <a:pt x="1543" y="513"/>
                  </a:cubicBezTo>
                  <a:close/>
                  <a:moveTo>
                    <a:pt x="1616" y="1"/>
                  </a:moveTo>
                  <a:cubicBezTo>
                    <a:pt x="1567" y="1"/>
                    <a:pt x="1517" y="19"/>
                    <a:pt x="1482" y="49"/>
                  </a:cubicBezTo>
                  <a:cubicBezTo>
                    <a:pt x="795" y="636"/>
                    <a:pt x="491" y="1576"/>
                    <a:pt x="477" y="2549"/>
                  </a:cubicBezTo>
                  <a:cubicBezTo>
                    <a:pt x="337" y="2668"/>
                    <a:pt x="199" y="2787"/>
                    <a:pt x="70" y="2906"/>
                  </a:cubicBezTo>
                  <a:cubicBezTo>
                    <a:pt x="0" y="2970"/>
                    <a:pt x="58" y="3071"/>
                    <a:pt x="136" y="3071"/>
                  </a:cubicBezTo>
                  <a:cubicBezTo>
                    <a:pt x="150" y="3071"/>
                    <a:pt x="165" y="3068"/>
                    <a:pt x="180" y="3061"/>
                  </a:cubicBezTo>
                  <a:cubicBezTo>
                    <a:pt x="278" y="3013"/>
                    <a:pt x="380" y="2956"/>
                    <a:pt x="483" y="2895"/>
                  </a:cubicBezTo>
                  <a:cubicBezTo>
                    <a:pt x="534" y="3856"/>
                    <a:pt x="854" y="4811"/>
                    <a:pt x="1367" y="5457"/>
                  </a:cubicBezTo>
                  <a:cubicBezTo>
                    <a:pt x="1405" y="5505"/>
                    <a:pt x="1465" y="5528"/>
                    <a:pt x="1526" y="5528"/>
                  </a:cubicBezTo>
                  <a:cubicBezTo>
                    <a:pt x="1582" y="5528"/>
                    <a:pt x="1639" y="5508"/>
                    <a:pt x="1677" y="5469"/>
                  </a:cubicBezTo>
                  <a:cubicBezTo>
                    <a:pt x="2297" y="4847"/>
                    <a:pt x="2539" y="4122"/>
                    <a:pt x="2770" y="3334"/>
                  </a:cubicBezTo>
                  <a:cubicBezTo>
                    <a:pt x="2870" y="3408"/>
                    <a:pt x="2972" y="3462"/>
                    <a:pt x="3059" y="3480"/>
                  </a:cubicBezTo>
                  <a:cubicBezTo>
                    <a:pt x="3188" y="3505"/>
                    <a:pt x="3301" y="3518"/>
                    <a:pt x="3404" y="3518"/>
                  </a:cubicBezTo>
                  <a:cubicBezTo>
                    <a:pt x="3775" y="3518"/>
                    <a:pt x="4005" y="3352"/>
                    <a:pt x="4318" y="2988"/>
                  </a:cubicBezTo>
                  <a:cubicBezTo>
                    <a:pt x="4383" y="2912"/>
                    <a:pt x="4344" y="2786"/>
                    <a:pt x="4245" y="2786"/>
                  </a:cubicBezTo>
                  <a:cubicBezTo>
                    <a:pt x="4235" y="2786"/>
                    <a:pt x="4224" y="2787"/>
                    <a:pt x="4213" y="2790"/>
                  </a:cubicBezTo>
                  <a:cubicBezTo>
                    <a:pt x="4151" y="2805"/>
                    <a:pt x="4065" y="2812"/>
                    <a:pt x="3966" y="2812"/>
                  </a:cubicBezTo>
                  <a:cubicBezTo>
                    <a:pt x="3559" y="2812"/>
                    <a:pt x="2941" y="2703"/>
                    <a:pt x="2929" y="2664"/>
                  </a:cubicBezTo>
                  <a:cubicBezTo>
                    <a:pt x="2883" y="2522"/>
                    <a:pt x="2761" y="2452"/>
                    <a:pt x="2641" y="2452"/>
                  </a:cubicBezTo>
                  <a:cubicBezTo>
                    <a:pt x="2507" y="2452"/>
                    <a:pt x="2377" y="2541"/>
                    <a:pt x="2366" y="2718"/>
                  </a:cubicBezTo>
                  <a:cubicBezTo>
                    <a:pt x="2320" y="3531"/>
                    <a:pt x="2050" y="4320"/>
                    <a:pt x="1541" y="4955"/>
                  </a:cubicBezTo>
                  <a:cubicBezTo>
                    <a:pt x="1069" y="4294"/>
                    <a:pt x="913" y="3423"/>
                    <a:pt x="921" y="2595"/>
                  </a:cubicBezTo>
                  <a:cubicBezTo>
                    <a:pt x="1740" y="1960"/>
                    <a:pt x="2415" y="971"/>
                    <a:pt x="1741" y="59"/>
                  </a:cubicBezTo>
                  <a:cubicBezTo>
                    <a:pt x="1711" y="18"/>
                    <a:pt x="1664" y="1"/>
                    <a:pt x="1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8" name="Google Shape;4448;p9"/>
            <p:cNvSpPr/>
            <p:nvPr/>
          </p:nvSpPr>
          <p:spPr>
            <a:xfrm>
              <a:off x="2338650" y="2901650"/>
              <a:ext cx="80425" cy="101725"/>
            </a:xfrm>
            <a:custGeom>
              <a:avLst/>
              <a:gdLst/>
              <a:ahLst/>
              <a:cxnLst/>
              <a:rect l="l" t="t" r="r" b="b"/>
              <a:pathLst>
                <a:path w="3217" h="4069" extrusionOk="0">
                  <a:moveTo>
                    <a:pt x="762" y="1"/>
                  </a:moveTo>
                  <a:cubicBezTo>
                    <a:pt x="460" y="1"/>
                    <a:pt x="193" y="237"/>
                    <a:pt x="105" y="550"/>
                  </a:cubicBezTo>
                  <a:cubicBezTo>
                    <a:pt x="84" y="620"/>
                    <a:pt x="139" y="688"/>
                    <a:pt x="205" y="688"/>
                  </a:cubicBezTo>
                  <a:cubicBezTo>
                    <a:pt x="221" y="688"/>
                    <a:pt x="238" y="684"/>
                    <a:pt x="254" y="675"/>
                  </a:cubicBezTo>
                  <a:cubicBezTo>
                    <a:pt x="374" y="609"/>
                    <a:pt x="554" y="451"/>
                    <a:pt x="709" y="451"/>
                  </a:cubicBezTo>
                  <a:cubicBezTo>
                    <a:pt x="728" y="451"/>
                    <a:pt x="746" y="453"/>
                    <a:pt x="764" y="458"/>
                  </a:cubicBezTo>
                  <a:cubicBezTo>
                    <a:pt x="925" y="504"/>
                    <a:pt x="1041" y="732"/>
                    <a:pt x="1117" y="864"/>
                  </a:cubicBezTo>
                  <a:cubicBezTo>
                    <a:pt x="1268" y="1128"/>
                    <a:pt x="1383" y="1410"/>
                    <a:pt x="1488" y="1697"/>
                  </a:cubicBezTo>
                  <a:cubicBezTo>
                    <a:pt x="1458" y="1735"/>
                    <a:pt x="1429" y="1774"/>
                    <a:pt x="1397" y="1812"/>
                  </a:cubicBezTo>
                  <a:cubicBezTo>
                    <a:pt x="863" y="2456"/>
                    <a:pt x="161" y="3119"/>
                    <a:pt x="8" y="3974"/>
                  </a:cubicBezTo>
                  <a:cubicBezTo>
                    <a:pt x="0" y="4016"/>
                    <a:pt x="32" y="4069"/>
                    <a:pt x="75" y="4069"/>
                  </a:cubicBezTo>
                  <a:cubicBezTo>
                    <a:pt x="86" y="4069"/>
                    <a:pt x="98" y="4065"/>
                    <a:pt x="110" y="4057"/>
                  </a:cubicBezTo>
                  <a:cubicBezTo>
                    <a:pt x="753" y="3628"/>
                    <a:pt x="1174" y="2909"/>
                    <a:pt x="1639" y="2304"/>
                  </a:cubicBezTo>
                  <a:cubicBezTo>
                    <a:pt x="1655" y="2283"/>
                    <a:pt x="1671" y="2261"/>
                    <a:pt x="1688" y="2240"/>
                  </a:cubicBezTo>
                  <a:cubicBezTo>
                    <a:pt x="1707" y="2292"/>
                    <a:pt x="1725" y="2345"/>
                    <a:pt x="1747" y="2397"/>
                  </a:cubicBezTo>
                  <a:cubicBezTo>
                    <a:pt x="1865" y="2701"/>
                    <a:pt x="1991" y="3186"/>
                    <a:pt x="2395" y="3203"/>
                  </a:cubicBezTo>
                  <a:cubicBezTo>
                    <a:pt x="2399" y="3203"/>
                    <a:pt x="2403" y="3203"/>
                    <a:pt x="2407" y="3203"/>
                  </a:cubicBezTo>
                  <a:cubicBezTo>
                    <a:pt x="2816" y="3203"/>
                    <a:pt x="3216" y="2375"/>
                    <a:pt x="2852" y="2125"/>
                  </a:cubicBezTo>
                  <a:cubicBezTo>
                    <a:pt x="2808" y="2094"/>
                    <a:pt x="2765" y="2081"/>
                    <a:pt x="2724" y="2081"/>
                  </a:cubicBezTo>
                  <a:cubicBezTo>
                    <a:pt x="2556" y="2081"/>
                    <a:pt x="2419" y="2302"/>
                    <a:pt x="2364" y="2450"/>
                  </a:cubicBezTo>
                  <a:lnTo>
                    <a:pt x="2364" y="2452"/>
                  </a:lnTo>
                  <a:cubicBezTo>
                    <a:pt x="2232" y="2256"/>
                    <a:pt x="2139" y="2017"/>
                    <a:pt x="2054" y="1781"/>
                  </a:cubicBezTo>
                  <a:cubicBezTo>
                    <a:pt x="2457" y="1275"/>
                    <a:pt x="2857" y="742"/>
                    <a:pt x="3028" y="140"/>
                  </a:cubicBezTo>
                  <a:cubicBezTo>
                    <a:pt x="3045" y="85"/>
                    <a:pt x="3002" y="40"/>
                    <a:pt x="2954" y="40"/>
                  </a:cubicBezTo>
                  <a:cubicBezTo>
                    <a:pt x="2937" y="40"/>
                    <a:pt x="2919" y="46"/>
                    <a:pt x="2903" y="60"/>
                  </a:cubicBezTo>
                  <a:cubicBezTo>
                    <a:pt x="2506" y="388"/>
                    <a:pt x="2175" y="813"/>
                    <a:pt x="1852" y="1233"/>
                  </a:cubicBezTo>
                  <a:cubicBezTo>
                    <a:pt x="1684" y="826"/>
                    <a:pt x="1466" y="311"/>
                    <a:pt x="1071" y="86"/>
                  </a:cubicBezTo>
                  <a:cubicBezTo>
                    <a:pt x="968" y="27"/>
                    <a:pt x="863" y="1"/>
                    <a:pt x="7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49" name="Google Shape;4449;p9"/>
            <p:cNvSpPr/>
            <p:nvPr/>
          </p:nvSpPr>
          <p:spPr>
            <a:xfrm>
              <a:off x="2498225" y="2907125"/>
              <a:ext cx="47650" cy="71200"/>
            </a:xfrm>
            <a:custGeom>
              <a:avLst/>
              <a:gdLst/>
              <a:ahLst/>
              <a:cxnLst/>
              <a:rect l="l" t="t" r="r" b="b"/>
              <a:pathLst>
                <a:path w="1906" h="2848" extrusionOk="0">
                  <a:moveTo>
                    <a:pt x="1003" y="1"/>
                  </a:moveTo>
                  <a:cubicBezTo>
                    <a:pt x="928" y="1"/>
                    <a:pt x="854" y="41"/>
                    <a:pt x="833" y="123"/>
                  </a:cubicBezTo>
                  <a:cubicBezTo>
                    <a:pt x="787" y="305"/>
                    <a:pt x="754" y="490"/>
                    <a:pt x="731" y="677"/>
                  </a:cubicBezTo>
                  <a:cubicBezTo>
                    <a:pt x="604" y="692"/>
                    <a:pt x="419" y="713"/>
                    <a:pt x="287" y="713"/>
                  </a:cubicBezTo>
                  <a:cubicBezTo>
                    <a:pt x="205" y="713"/>
                    <a:pt x="144" y="705"/>
                    <a:pt x="129" y="682"/>
                  </a:cubicBezTo>
                  <a:cubicBezTo>
                    <a:pt x="115" y="661"/>
                    <a:pt x="93" y="651"/>
                    <a:pt x="72" y="651"/>
                  </a:cubicBezTo>
                  <a:cubicBezTo>
                    <a:pt x="35" y="651"/>
                    <a:pt x="1" y="680"/>
                    <a:pt x="11" y="727"/>
                  </a:cubicBezTo>
                  <a:cubicBezTo>
                    <a:pt x="73" y="1012"/>
                    <a:pt x="282" y="1110"/>
                    <a:pt x="554" y="1155"/>
                  </a:cubicBezTo>
                  <a:cubicBezTo>
                    <a:pt x="598" y="1161"/>
                    <a:pt x="649" y="1165"/>
                    <a:pt x="697" y="1171"/>
                  </a:cubicBezTo>
                  <a:cubicBezTo>
                    <a:pt x="689" y="1729"/>
                    <a:pt x="782" y="2285"/>
                    <a:pt x="971" y="2810"/>
                  </a:cubicBezTo>
                  <a:cubicBezTo>
                    <a:pt x="979" y="2833"/>
                    <a:pt x="1004" y="2848"/>
                    <a:pt x="1027" y="2848"/>
                  </a:cubicBezTo>
                  <a:cubicBezTo>
                    <a:pt x="1045" y="2848"/>
                    <a:pt x="1062" y="2838"/>
                    <a:pt x="1068" y="2813"/>
                  </a:cubicBezTo>
                  <a:cubicBezTo>
                    <a:pt x="1173" y="2277"/>
                    <a:pt x="1233" y="1732"/>
                    <a:pt x="1246" y="1186"/>
                  </a:cubicBezTo>
                  <a:cubicBezTo>
                    <a:pt x="1378" y="1179"/>
                    <a:pt x="1507" y="1160"/>
                    <a:pt x="1634" y="1127"/>
                  </a:cubicBezTo>
                  <a:cubicBezTo>
                    <a:pt x="1847" y="1061"/>
                    <a:pt x="1906" y="707"/>
                    <a:pt x="1652" y="651"/>
                  </a:cubicBezTo>
                  <a:cubicBezTo>
                    <a:pt x="1571" y="633"/>
                    <a:pt x="1488" y="626"/>
                    <a:pt x="1404" y="626"/>
                  </a:cubicBezTo>
                  <a:cubicBezTo>
                    <a:pt x="1347" y="626"/>
                    <a:pt x="1290" y="629"/>
                    <a:pt x="1233" y="633"/>
                  </a:cubicBezTo>
                  <a:cubicBezTo>
                    <a:pt x="1223" y="466"/>
                    <a:pt x="1205" y="300"/>
                    <a:pt x="1179" y="136"/>
                  </a:cubicBezTo>
                  <a:cubicBezTo>
                    <a:pt x="1163" y="47"/>
                    <a:pt x="1083" y="1"/>
                    <a:pt x="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0" name="Google Shape;4450;p9"/>
            <p:cNvSpPr/>
            <p:nvPr/>
          </p:nvSpPr>
          <p:spPr>
            <a:xfrm>
              <a:off x="2615025" y="2911150"/>
              <a:ext cx="104300" cy="89800"/>
            </a:xfrm>
            <a:custGeom>
              <a:avLst/>
              <a:gdLst/>
              <a:ahLst/>
              <a:cxnLst/>
              <a:rect l="l" t="t" r="r" b="b"/>
              <a:pathLst>
                <a:path w="4172" h="3592" extrusionOk="0">
                  <a:moveTo>
                    <a:pt x="1995" y="1"/>
                  </a:moveTo>
                  <a:cubicBezTo>
                    <a:pt x="1417" y="1"/>
                    <a:pt x="1028" y="381"/>
                    <a:pt x="887" y="920"/>
                  </a:cubicBezTo>
                  <a:cubicBezTo>
                    <a:pt x="434" y="1486"/>
                    <a:pt x="173" y="2270"/>
                    <a:pt x="14" y="2980"/>
                  </a:cubicBezTo>
                  <a:cubicBezTo>
                    <a:pt x="1" y="3038"/>
                    <a:pt x="55" y="3092"/>
                    <a:pt x="104" y="3092"/>
                  </a:cubicBezTo>
                  <a:cubicBezTo>
                    <a:pt x="128" y="3092"/>
                    <a:pt x="150" y="3080"/>
                    <a:pt x="164" y="3051"/>
                  </a:cubicBezTo>
                  <a:cubicBezTo>
                    <a:pt x="362" y="2633"/>
                    <a:pt x="575" y="2132"/>
                    <a:pt x="851" y="1691"/>
                  </a:cubicBezTo>
                  <a:cubicBezTo>
                    <a:pt x="864" y="1786"/>
                    <a:pt x="882" y="1881"/>
                    <a:pt x="905" y="1973"/>
                  </a:cubicBezTo>
                  <a:cubicBezTo>
                    <a:pt x="1066" y="2585"/>
                    <a:pt x="1487" y="3161"/>
                    <a:pt x="2068" y="3428"/>
                  </a:cubicBezTo>
                  <a:cubicBezTo>
                    <a:pt x="2315" y="3541"/>
                    <a:pt x="2549" y="3591"/>
                    <a:pt x="2773" y="3591"/>
                  </a:cubicBezTo>
                  <a:cubicBezTo>
                    <a:pt x="3265" y="3591"/>
                    <a:pt x="3708" y="3348"/>
                    <a:pt x="4129" y="2977"/>
                  </a:cubicBezTo>
                  <a:cubicBezTo>
                    <a:pt x="4172" y="2938"/>
                    <a:pt x="4139" y="2861"/>
                    <a:pt x="4085" y="2861"/>
                  </a:cubicBezTo>
                  <a:cubicBezTo>
                    <a:pt x="4079" y="2861"/>
                    <a:pt x="4074" y="2862"/>
                    <a:pt x="4068" y="2864"/>
                  </a:cubicBezTo>
                  <a:cubicBezTo>
                    <a:pt x="3759" y="2952"/>
                    <a:pt x="3450" y="3002"/>
                    <a:pt x="3157" y="3002"/>
                  </a:cubicBezTo>
                  <a:cubicBezTo>
                    <a:pt x="2462" y="3002"/>
                    <a:pt x="1850" y="2718"/>
                    <a:pt x="1517" y="1970"/>
                  </a:cubicBezTo>
                  <a:cubicBezTo>
                    <a:pt x="1368" y="1637"/>
                    <a:pt x="1332" y="1292"/>
                    <a:pt x="1400" y="1017"/>
                  </a:cubicBezTo>
                  <a:cubicBezTo>
                    <a:pt x="1691" y="759"/>
                    <a:pt x="2037" y="592"/>
                    <a:pt x="2467" y="592"/>
                  </a:cubicBezTo>
                  <a:cubicBezTo>
                    <a:pt x="2503" y="592"/>
                    <a:pt x="2539" y="593"/>
                    <a:pt x="2577" y="595"/>
                  </a:cubicBezTo>
                  <a:cubicBezTo>
                    <a:pt x="2584" y="596"/>
                    <a:pt x="2590" y="596"/>
                    <a:pt x="2597" y="596"/>
                  </a:cubicBezTo>
                  <a:cubicBezTo>
                    <a:pt x="2852" y="596"/>
                    <a:pt x="2878" y="237"/>
                    <a:pt x="2654" y="144"/>
                  </a:cubicBezTo>
                  <a:cubicBezTo>
                    <a:pt x="2414" y="46"/>
                    <a:pt x="2193" y="1"/>
                    <a:pt x="19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1" name="Google Shape;4451;p9"/>
            <p:cNvSpPr/>
            <p:nvPr/>
          </p:nvSpPr>
          <p:spPr>
            <a:xfrm>
              <a:off x="2786125" y="2923300"/>
              <a:ext cx="84525" cy="14500"/>
            </a:xfrm>
            <a:custGeom>
              <a:avLst/>
              <a:gdLst/>
              <a:ahLst/>
              <a:cxnLst/>
              <a:rect l="l" t="t" r="r" b="b"/>
              <a:pathLst>
                <a:path w="3381" h="580" extrusionOk="0">
                  <a:moveTo>
                    <a:pt x="2403" y="1"/>
                  </a:moveTo>
                  <a:cubicBezTo>
                    <a:pt x="2189" y="1"/>
                    <a:pt x="1982" y="17"/>
                    <a:pt x="1835" y="17"/>
                  </a:cubicBezTo>
                  <a:cubicBezTo>
                    <a:pt x="1456" y="19"/>
                    <a:pt x="1072" y="30"/>
                    <a:pt x="695" y="63"/>
                  </a:cubicBezTo>
                  <a:cubicBezTo>
                    <a:pt x="577" y="75"/>
                    <a:pt x="348" y="131"/>
                    <a:pt x="185" y="131"/>
                  </a:cubicBezTo>
                  <a:cubicBezTo>
                    <a:pt x="141" y="131"/>
                    <a:pt x="102" y="127"/>
                    <a:pt x="72" y="117"/>
                  </a:cubicBezTo>
                  <a:cubicBezTo>
                    <a:pt x="67" y="116"/>
                    <a:pt x="63" y="115"/>
                    <a:pt x="59" y="115"/>
                  </a:cubicBezTo>
                  <a:cubicBezTo>
                    <a:pt x="23" y="115"/>
                    <a:pt x="0" y="169"/>
                    <a:pt x="37" y="190"/>
                  </a:cubicBezTo>
                  <a:cubicBezTo>
                    <a:pt x="459" y="422"/>
                    <a:pt x="790" y="485"/>
                    <a:pt x="1300" y="504"/>
                  </a:cubicBezTo>
                  <a:cubicBezTo>
                    <a:pt x="1701" y="519"/>
                    <a:pt x="2101" y="511"/>
                    <a:pt x="2499" y="534"/>
                  </a:cubicBezTo>
                  <a:cubicBezTo>
                    <a:pt x="2652" y="543"/>
                    <a:pt x="2816" y="580"/>
                    <a:pt x="2973" y="580"/>
                  </a:cubicBezTo>
                  <a:cubicBezTo>
                    <a:pt x="3088" y="580"/>
                    <a:pt x="3199" y="560"/>
                    <a:pt x="3298" y="496"/>
                  </a:cubicBezTo>
                  <a:cubicBezTo>
                    <a:pt x="3352" y="460"/>
                    <a:pt x="3380" y="395"/>
                    <a:pt x="3348" y="332"/>
                  </a:cubicBezTo>
                  <a:cubicBezTo>
                    <a:pt x="3196" y="52"/>
                    <a:pt x="2786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2" name="Google Shape;4452;p9"/>
            <p:cNvSpPr/>
            <p:nvPr/>
          </p:nvSpPr>
          <p:spPr>
            <a:xfrm>
              <a:off x="2791250" y="2942075"/>
              <a:ext cx="79800" cy="12100"/>
            </a:xfrm>
            <a:custGeom>
              <a:avLst/>
              <a:gdLst/>
              <a:ahLst/>
              <a:cxnLst/>
              <a:rect l="l" t="t" r="r" b="b"/>
              <a:pathLst>
                <a:path w="3192" h="484" extrusionOk="0">
                  <a:moveTo>
                    <a:pt x="1779" y="1"/>
                  </a:moveTo>
                  <a:cubicBezTo>
                    <a:pt x="1665" y="1"/>
                    <a:pt x="1548" y="4"/>
                    <a:pt x="1427" y="9"/>
                  </a:cubicBezTo>
                  <a:cubicBezTo>
                    <a:pt x="1131" y="21"/>
                    <a:pt x="834" y="49"/>
                    <a:pt x="539" y="57"/>
                  </a:cubicBezTo>
                  <a:cubicBezTo>
                    <a:pt x="466" y="59"/>
                    <a:pt x="322" y="86"/>
                    <a:pt x="206" y="86"/>
                  </a:cubicBezTo>
                  <a:cubicBezTo>
                    <a:pt x="154" y="86"/>
                    <a:pt x="108" y="80"/>
                    <a:pt x="77" y="65"/>
                  </a:cubicBezTo>
                  <a:cubicBezTo>
                    <a:pt x="69" y="60"/>
                    <a:pt x="62" y="58"/>
                    <a:pt x="55" y="58"/>
                  </a:cubicBezTo>
                  <a:cubicBezTo>
                    <a:pt x="22" y="58"/>
                    <a:pt x="0" y="105"/>
                    <a:pt x="36" y="128"/>
                  </a:cubicBezTo>
                  <a:cubicBezTo>
                    <a:pt x="362" y="398"/>
                    <a:pt x="631" y="470"/>
                    <a:pt x="1089" y="482"/>
                  </a:cubicBezTo>
                  <a:cubicBezTo>
                    <a:pt x="1126" y="483"/>
                    <a:pt x="1164" y="483"/>
                    <a:pt x="1202" y="483"/>
                  </a:cubicBezTo>
                  <a:cubicBezTo>
                    <a:pt x="1774" y="483"/>
                    <a:pt x="2351" y="375"/>
                    <a:pt x="2918" y="375"/>
                  </a:cubicBezTo>
                  <a:cubicBezTo>
                    <a:pt x="2986" y="375"/>
                    <a:pt x="3054" y="377"/>
                    <a:pt x="3121" y="380"/>
                  </a:cubicBezTo>
                  <a:cubicBezTo>
                    <a:pt x="3123" y="380"/>
                    <a:pt x="3125" y="380"/>
                    <a:pt x="3126" y="380"/>
                  </a:cubicBezTo>
                  <a:cubicBezTo>
                    <a:pt x="3189" y="380"/>
                    <a:pt x="3192" y="296"/>
                    <a:pt x="3141" y="272"/>
                  </a:cubicBezTo>
                  <a:cubicBezTo>
                    <a:pt x="2679" y="59"/>
                    <a:pt x="2254" y="1"/>
                    <a:pt x="1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3" name="Google Shape;4453;p9"/>
            <p:cNvSpPr/>
            <p:nvPr/>
          </p:nvSpPr>
          <p:spPr>
            <a:xfrm>
              <a:off x="2894825" y="2878075"/>
              <a:ext cx="114275" cy="121775"/>
            </a:xfrm>
            <a:custGeom>
              <a:avLst/>
              <a:gdLst/>
              <a:ahLst/>
              <a:cxnLst/>
              <a:rect l="l" t="t" r="r" b="b"/>
              <a:pathLst>
                <a:path w="4571" h="4871" extrusionOk="0">
                  <a:moveTo>
                    <a:pt x="2375" y="709"/>
                  </a:moveTo>
                  <a:cubicBezTo>
                    <a:pt x="3011" y="709"/>
                    <a:pt x="3527" y="1248"/>
                    <a:pt x="3742" y="1967"/>
                  </a:cubicBezTo>
                  <a:cubicBezTo>
                    <a:pt x="4012" y="2872"/>
                    <a:pt x="3526" y="4250"/>
                    <a:pt x="2423" y="4250"/>
                  </a:cubicBezTo>
                  <a:cubicBezTo>
                    <a:pt x="2406" y="4250"/>
                    <a:pt x="2389" y="4250"/>
                    <a:pt x="2372" y="4249"/>
                  </a:cubicBezTo>
                  <a:cubicBezTo>
                    <a:pt x="1767" y="4226"/>
                    <a:pt x="1409" y="3536"/>
                    <a:pt x="1211" y="2817"/>
                  </a:cubicBezTo>
                  <a:cubicBezTo>
                    <a:pt x="1203" y="2729"/>
                    <a:pt x="1191" y="2638"/>
                    <a:pt x="1175" y="2545"/>
                  </a:cubicBezTo>
                  <a:cubicBezTo>
                    <a:pt x="1062" y="1923"/>
                    <a:pt x="976" y="1400"/>
                    <a:pt x="1570" y="988"/>
                  </a:cubicBezTo>
                  <a:cubicBezTo>
                    <a:pt x="1849" y="794"/>
                    <a:pt x="2122" y="709"/>
                    <a:pt x="2375" y="709"/>
                  </a:cubicBezTo>
                  <a:close/>
                  <a:moveTo>
                    <a:pt x="2411" y="0"/>
                  </a:moveTo>
                  <a:cubicBezTo>
                    <a:pt x="2209" y="0"/>
                    <a:pt x="2001" y="39"/>
                    <a:pt x="1790" y="125"/>
                  </a:cubicBezTo>
                  <a:cubicBezTo>
                    <a:pt x="0" y="850"/>
                    <a:pt x="297" y="2374"/>
                    <a:pt x="1055" y="3795"/>
                  </a:cubicBezTo>
                  <a:cubicBezTo>
                    <a:pt x="1064" y="3814"/>
                    <a:pt x="1086" y="3826"/>
                    <a:pt x="1108" y="3826"/>
                  </a:cubicBezTo>
                  <a:cubicBezTo>
                    <a:pt x="1111" y="3826"/>
                    <a:pt x="1113" y="3826"/>
                    <a:pt x="1116" y="3826"/>
                  </a:cubicBezTo>
                  <a:cubicBezTo>
                    <a:pt x="1355" y="4307"/>
                    <a:pt x="1732" y="4689"/>
                    <a:pt x="2272" y="4823"/>
                  </a:cubicBezTo>
                  <a:cubicBezTo>
                    <a:pt x="2399" y="4855"/>
                    <a:pt x="2522" y="4870"/>
                    <a:pt x="2639" y="4870"/>
                  </a:cubicBezTo>
                  <a:cubicBezTo>
                    <a:pt x="3892" y="4870"/>
                    <a:pt x="4570" y="3157"/>
                    <a:pt x="4449" y="2105"/>
                  </a:cubicBezTo>
                  <a:cubicBezTo>
                    <a:pt x="4329" y="1064"/>
                    <a:pt x="3463" y="0"/>
                    <a:pt x="2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4" name="Google Shape;4454;p9"/>
            <p:cNvSpPr/>
            <p:nvPr/>
          </p:nvSpPr>
          <p:spPr>
            <a:xfrm>
              <a:off x="1957150" y="3217900"/>
              <a:ext cx="415100" cy="605850"/>
            </a:xfrm>
            <a:custGeom>
              <a:avLst/>
              <a:gdLst/>
              <a:ahLst/>
              <a:cxnLst/>
              <a:rect l="l" t="t" r="r" b="b"/>
              <a:pathLst>
                <a:path w="16604" h="24234" extrusionOk="0">
                  <a:moveTo>
                    <a:pt x="8108" y="7124"/>
                  </a:moveTo>
                  <a:cubicBezTo>
                    <a:pt x="8993" y="8015"/>
                    <a:pt x="10135" y="8768"/>
                    <a:pt x="11187" y="9470"/>
                  </a:cubicBezTo>
                  <a:cubicBezTo>
                    <a:pt x="11884" y="9934"/>
                    <a:pt x="12579" y="10394"/>
                    <a:pt x="13239" y="10901"/>
                  </a:cubicBezTo>
                  <a:cubicBezTo>
                    <a:pt x="13593" y="11171"/>
                    <a:pt x="13908" y="11655"/>
                    <a:pt x="14271" y="11939"/>
                  </a:cubicBezTo>
                  <a:cubicBezTo>
                    <a:pt x="14125" y="12339"/>
                    <a:pt x="14189" y="12805"/>
                    <a:pt x="14174" y="13235"/>
                  </a:cubicBezTo>
                  <a:lnTo>
                    <a:pt x="14175" y="13235"/>
                  </a:lnTo>
                  <a:cubicBezTo>
                    <a:pt x="14146" y="14127"/>
                    <a:pt x="14152" y="15021"/>
                    <a:pt x="14151" y="15914"/>
                  </a:cubicBezTo>
                  <a:cubicBezTo>
                    <a:pt x="14148" y="17100"/>
                    <a:pt x="13959" y="18433"/>
                    <a:pt x="14244" y="19616"/>
                  </a:cubicBezTo>
                  <a:cubicBezTo>
                    <a:pt x="13708" y="19675"/>
                    <a:pt x="13265" y="20034"/>
                    <a:pt x="12802" y="20305"/>
                  </a:cubicBezTo>
                  <a:cubicBezTo>
                    <a:pt x="11969" y="20791"/>
                    <a:pt x="11162" y="21314"/>
                    <a:pt x="10342" y="21818"/>
                  </a:cubicBezTo>
                  <a:cubicBezTo>
                    <a:pt x="9590" y="22280"/>
                    <a:pt x="8818" y="22671"/>
                    <a:pt x="8006" y="23033"/>
                  </a:cubicBezTo>
                  <a:cubicBezTo>
                    <a:pt x="7629" y="23202"/>
                    <a:pt x="7197" y="23378"/>
                    <a:pt x="6872" y="23638"/>
                  </a:cubicBezTo>
                  <a:cubicBezTo>
                    <a:pt x="6859" y="23629"/>
                    <a:pt x="6846" y="23619"/>
                    <a:pt x="6833" y="23611"/>
                  </a:cubicBezTo>
                  <a:cubicBezTo>
                    <a:pt x="5306" y="22972"/>
                    <a:pt x="3969" y="21831"/>
                    <a:pt x="2568" y="20997"/>
                  </a:cubicBezTo>
                  <a:cubicBezTo>
                    <a:pt x="2030" y="20677"/>
                    <a:pt x="1411" y="20256"/>
                    <a:pt x="750" y="20194"/>
                  </a:cubicBezTo>
                  <a:lnTo>
                    <a:pt x="744" y="20194"/>
                  </a:lnTo>
                  <a:cubicBezTo>
                    <a:pt x="744" y="18720"/>
                    <a:pt x="742" y="17249"/>
                    <a:pt x="742" y="15778"/>
                  </a:cubicBezTo>
                  <a:cubicBezTo>
                    <a:pt x="739" y="14365"/>
                    <a:pt x="934" y="12799"/>
                    <a:pt x="578" y="11411"/>
                  </a:cubicBezTo>
                  <a:cubicBezTo>
                    <a:pt x="2036" y="10945"/>
                    <a:pt x="3442" y="9984"/>
                    <a:pt x="4764" y="9273"/>
                  </a:cubicBezTo>
                  <a:cubicBezTo>
                    <a:pt x="5476" y="8893"/>
                    <a:pt x="6177" y="8496"/>
                    <a:pt x="6862" y="8076"/>
                  </a:cubicBezTo>
                  <a:cubicBezTo>
                    <a:pt x="7310" y="7800"/>
                    <a:pt x="7875" y="7561"/>
                    <a:pt x="8108" y="7124"/>
                  </a:cubicBezTo>
                  <a:close/>
                  <a:moveTo>
                    <a:pt x="12484" y="0"/>
                  </a:moveTo>
                  <a:cubicBezTo>
                    <a:pt x="12466" y="0"/>
                    <a:pt x="12448" y="4"/>
                    <a:pt x="12430" y="11"/>
                  </a:cubicBezTo>
                  <a:cubicBezTo>
                    <a:pt x="10836" y="674"/>
                    <a:pt x="9415" y="1777"/>
                    <a:pt x="7996" y="2753"/>
                  </a:cubicBezTo>
                  <a:cubicBezTo>
                    <a:pt x="7835" y="2661"/>
                    <a:pt x="7627" y="2607"/>
                    <a:pt x="7496" y="2553"/>
                  </a:cubicBezTo>
                  <a:cubicBezTo>
                    <a:pt x="6948" y="2324"/>
                    <a:pt x="6392" y="2121"/>
                    <a:pt x="5832" y="1923"/>
                  </a:cubicBezTo>
                  <a:cubicBezTo>
                    <a:pt x="4951" y="1609"/>
                    <a:pt x="3987" y="1166"/>
                    <a:pt x="3048" y="1061"/>
                  </a:cubicBezTo>
                  <a:cubicBezTo>
                    <a:pt x="3047" y="1061"/>
                    <a:pt x="3046" y="1061"/>
                    <a:pt x="3045" y="1061"/>
                  </a:cubicBezTo>
                  <a:cubicBezTo>
                    <a:pt x="3018" y="1061"/>
                    <a:pt x="3012" y="1103"/>
                    <a:pt x="3034" y="1117"/>
                  </a:cubicBezTo>
                  <a:cubicBezTo>
                    <a:pt x="3803" y="1583"/>
                    <a:pt x="4717" y="1875"/>
                    <a:pt x="5544" y="2219"/>
                  </a:cubicBezTo>
                  <a:cubicBezTo>
                    <a:pt x="6091" y="2448"/>
                    <a:pt x="6641" y="2677"/>
                    <a:pt x="7186" y="2913"/>
                  </a:cubicBezTo>
                  <a:cubicBezTo>
                    <a:pt x="7368" y="2994"/>
                    <a:pt x="7609" y="3161"/>
                    <a:pt x="7830" y="3232"/>
                  </a:cubicBezTo>
                  <a:cubicBezTo>
                    <a:pt x="7825" y="4063"/>
                    <a:pt x="7750" y="4948"/>
                    <a:pt x="7811" y="5799"/>
                  </a:cubicBezTo>
                  <a:cubicBezTo>
                    <a:pt x="7794" y="6127"/>
                    <a:pt x="7794" y="6463"/>
                    <a:pt x="7881" y="6755"/>
                  </a:cubicBezTo>
                  <a:cubicBezTo>
                    <a:pt x="7340" y="6837"/>
                    <a:pt x="6981" y="7246"/>
                    <a:pt x="6518" y="7543"/>
                  </a:cubicBezTo>
                  <a:cubicBezTo>
                    <a:pt x="5845" y="7977"/>
                    <a:pt x="5142" y="8374"/>
                    <a:pt x="4435" y="8761"/>
                  </a:cubicBezTo>
                  <a:cubicBezTo>
                    <a:pt x="3101" y="9493"/>
                    <a:pt x="1346" y="10128"/>
                    <a:pt x="311" y="11207"/>
                  </a:cubicBezTo>
                  <a:cubicBezTo>
                    <a:pt x="273" y="11247"/>
                    <a:pt x="260" y="11304"/>
                    <a:pt x="279" y="11357"/>
                  </a:cubicBezTo>
                  <a:cubicBezTo>
                    <a:pt x="1" y="12395"/>
                    <a:pt x="56" y="13533"/>
                    <a:pt x="89" y="14626"/>
                  </a:cubicBezTo>
                  <a:cubicBezTo>
                    <a:pt x="96" y="14993"/>
                    <a:pt x="102" y="15359"/>
                    <a:pt x="102" y="15727"/>
                  </a:cubicBezTo>
                  <a:cubicBezTo>
                    <a:pt x="102" y="17218"/>
                    <a:pt x="102" y="18707"/>
                    <a:pt x="101" y="20200"/>
                  </a:cubicBezTo>
                  <a:cubicBezTo>
                    <a:pt x="101" y="20381"/>
                    <a:pt x="252" y="20472"/>
                    <a:pt x="407" y="20479"/>
                  </a:cubicBezTo>
                  <a:cubicBezTo>
                    <a:pt x="586" y="20650"/>
                    <a:pt x="885" y="20756"/>
                    <a:pt x="1096" y="20866"/>
                  </a:cubicBezTo>
                  <a:cubicBezTo>
                    <a:pt x="1748" y="21202"/>
                    <a:pt x="2374" y="21573"/>
                    <a:pt x="2993" y="21959"/>
                  </a:cubicBezTo>
                  <a:cubicBezTo>
                    <a:pt x="4156" y="22685"/>
                    <a:pt x="5270" y="23496"/>
                    <a:pt x="6484" y="24152"/>
                  </a:cubicBezTo>
                  <a:lnTo>
                    <a:pt x="6485" y="24152"/>
                  </a:lnTo>
                  <a:cubicBezTo>
                    <a:pt x="6495" y="24197"/>
                    <a:pt x="6535" y="24233"/>
                    <a:pt x="6590" y="24233"/>
                  </a:cubicBezTo>
                  <a:cubicBezTo>
                    <a:pt x="6599" y="24233"/>
                    <a:pt x="6607" y="24232"/>
                    <a:pt x="6616" y="24231"/>
                  </a:cubicBezTo>
                  <a:cubicBezTo>
                    <a:pt x="7218" y="24113"/>
                    <a:pt x="7775" y="23770"/>
                    <a:pt x="8327" y="23532"/>
                  </a:cubicBezTo>
                  <a:cubicBezTo>
                    <a:pt x="9138" y="23186"/>
                    <a:pt x="9925" y="22790"/>
                    <a:pt x="10686" y="22347"/>
                  </a:cubicBezTo>
                  <a:cubicBezTo>
                    <a:pt x="11415" y="21921"/>
                    <a:pt x="12125" y="21467"/>
                    <a:pt x="12845" y="21029"/>
                  </a:cubicBezTo>
                  <a:cubicBezTo>
                    <a:pt x="13334" y="20732"/>
                    <a:pt x="13988" y="20507"/>
                    <a:pt x="14403" y="20115"/>
                  </a:cubicBezTo>
                  <a:cubicBezTo>
                    <a:pt x="14417" y="20146"/>
                    <a:pt x="14425" y="20182"/>
                    <a:pt x="14438" y="20215"/>
                  </a:cubicBezTo>
                  <a:cubicBezTo>
                    <a:pt x="14450" y="20245"/>
                    <a:pt x="14478" y="20260"/>
                    <a:pt x="14506" y="20260"/>
                  </a:cubicBezTo>
                  <a:cubicBezTo>
                    <a:pt x="14534" y="20260"/>
                    <a:pt x="14562" y="20245"/>
                    <a:pt x="14574" y="20215"/>
                  </a:cubicBezTo>
                  <a:cubicBezTo>
                    <a:pt x="15130" y="18899"/>
                    <a:pt x="14863" y="17303"/>
                    <a:pt x="14861" y="15912"/>
                  </a:cubicBezTo>
                  <a:cubicBezTo>
                    <a:pt x="14860" y="15128"/>
                    <a:pt x="14858" y="14345"/>
                    <a:pt x="14843" y="13563"/>
                  </a:cubicBezTo>
                  <a:cubicBezTo>
                    <a:pt x="14833" y="13100"/>
                    <a:pt x="14915" y="12533"/>
                    <a:pt x="14784" y="12059"/>
                  </a:cubicBezTo>
                  <a:cubicBezTo>
                    <a:pt x="14837" y="12028"/>
                    <a:pt x="14878" y="11982"/>
                    <a:pt x="14901" y="11924"/>
                  </a:cubicBezTo>
                  <a:cubicBezTo>
                    <a:pt x="14938" y="11826"/>
                    <a:pt x="14933" y="11721"/>
                    <a:pt x="14905" y="11614"/>
                  </a:cubicBezTo>
                  <a:cubicBezTo>
                    <a:pt x="15056" y="11522"/>
                    <a:pt x="15197" y="11403"/>
                    <a:pt x="15327" y="11298"/>
                  </a:cubicBezTo>
                  <a:cubicBezTo>
                    <a:pt x="15739" y="10961"/>
                    <a:pt x="16113" y="10573"/>
                    <a:pt x="16515" y="10223"/>
                  </a:cubicBezTo>
                  <a:cubicBezTo>
                    <a:pt x="16570" y="10176"/>
                    <a:pt x="16603" y="10066"/>
                    <a:pt x="16574" y="9992"/>
                  </a:cubicBezTo>
                  <a:cubicBezTo>
                    <a:pt x="16561" y="9952"/>
                    <a:pt x="16539" y="9918"/>
                    <a:pt x="16513" y="9887"/>
                  </a:cubicBezTo>
                  <a:cubicBezTo>
                    <a:pt x="16468" y="9842"/>
                    <a:pt x="16403" y="9816"/>
                    <a:pt x="16339" y="9816"/>
                  </a:cubicBezTo>
                  <a:cubicBezTo>
                    <a:pt x="16299" y="9816"/>
                    <a:pt x="16258" y="9827"/>
                    <a:pt x="16223" y="9849"/>
                  </a:cubicBezTo>
                  <a:cubicBezTo>
                    <a:pt x="15863" y="10080"/>
                    <a:pt x="15578" y="10412"/>
                    <a:pt x="15283" y="10717"/>
                  </a:cubicBezTo>
                  <a:cubicBezTo>
                    <a:pt x="15107" y="10899"/>
                    <a:pt x="14905" y="11071"/>
                    <a:pt x="14714" y="11248"/>
                  </a:cubicBezTo>
                  <a:cubicBezTo>
                    <a:pt x="14111" y="10433"/>
                    <a:pt x="12391" y="9516"/>
                    <a:pt x="11902" y="9195"/>
                  </a:cubicBezTo>
                  <a:cubicBezTo>
                    <a:pt x="11223" y="8748"/>
                    <a:pt x="10535" y="8327"/>
                    <a:pt x="9902" y="7825"/>
                  </a:cubicBezTo>
                  <a:cubicBezTo>
                    <a:pt x="9463" y="7477"/>
                    <a:pt x="8865" y="6850"/>
                    <a:pt x="8216" y="6763"/>
                  </a:cubicBezTo>
                  <a:cubicBezTo>
                    <a:pt x="8290" y="6509"/>
                    <a:pt x="8291" y="6229"/>
                    <a:pt x="8280" y="5950"/>
                  </a:cubicBezTo>
                  <a:cubicBezTo>
                    <a:pt x="8362" y="5023"/>
                    <a:pt x="8267" y="4047"/>
                    <a:pt x="8265" y="3140"/>
                  </a:cubicBezTo>
                  <a:cubicBezTo>
                    <a:pt x="8263" y="3123"/>
                    <a:pt x="8262" y="3109"/>
                    <a:pt x="8257" y="3094"/>
                  </a:cubicBezTo>
                  <a:cubicBezTo>
                    <a:pt x="8505" y="2946"/>
                    <a:pt x="8908" y="2800"/>
                    <a:pt x="9080" y="2679"/>
                  </a:cubicBezTo>
                  <a:cubicBezTo>
                    <a:pt x="9487" y="2395"/>
                    <a:pt x="9871" y="2082"/>
                    <a:pt x="10279" y="1798"/>
                  </a:cubicBezTo>
                  <a:cubicBezTo>
                    <a:pt x="11041" y="1270"/>
                    <a:pt x="12076" y="1052"/>
                    <a:pt x="12635" y="277"/>
                  </a:cubicBezTo>
                  <a:cubicBezTo>
                    <a:pt x="12713" y="170"/>
                    <a:pt x="12608" y="0"/>
                    <a:pt x="1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5" name="Google Shape;4455;p9"/>
            <p:cNvSpPr/>
            <p:nvPr/>
          </p:nvSpPr>
          <p:spPr>
            <a:xfrm>
              <a:off x="2025875" y="3268950"/>
              <a:ext cx="102075" cy="39175"/>
            </a:xfrm>
            <a:custGeom>
              <a:avLst/>
              <a:gdLst/>
              <a:ahLst/>
              <a:cxnLst/>
              <a:rect l="l" t="t" r="r" b="b"/>
              <a:pathLst>
                <a:path w="4083" h="1567" extrusionOk="0">
                  <a:moveTo>
                    <a:pt x="58" y="0"/>
                  </a:moveTo>
                  <a:cubicBezTo>
                    <a:pt x="4" y="0"/>
                    <a:pt x="0" y="81"/>
                    <a:pt x="48" y="97"/>
                  </a:cubicBezTo>
                  <a:cubicBezTo>
                    <a:pt x="608" y="287"/>
                    <a:pt x="1167" y="478"/>
                    <a:pt x="1727" y="670"/>
                  </a:cubicBezTo>
                  <a:cubicBezTo>
                    <a:pt x="2334" y="876"/>
                    <a:pt x="3069" y="1075"/>
                    <a:pt x="3562" y="1501"/>
                  </a:cubicBezTo>
                  <a:cubicBezTo>
                    <a:pt x="3616" y="1548"/>
                    <a:pt x="3671" y="1567"/>
                    <a:pt x="3722" y="1567"/>
                  </a:cubicBezTo>
                  <a:cubicBezTo>
                    <a:pt x="3932" y="1567"/>
                    <a:pt x="4082" y="1248"/>
                    <a:pt x="3848" y="1132"/>
                  </a:cubicBezTo>
                  <a:cubicBezTo>
                    <a:pt x="2639" y="537"/>
                    <a:pt x="1425" y="68"/>
                    <a:pt x="62" y="0"/>
                  </a:cubicBezTo>
                  <a:cubicBezTo>
                    <a:pt x="61" y="0"/>
                    <a:pt x="59" y="0"/>
                    <a:pt x="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6" name="Google Shape;4456;p9"/>
            <p:cNvSpPr/>
            <p:nvPr/>
          </p:nvSpPr>
          <p:spPr>
            <a:xfrm>
              <a:off x="1927900" y="3187800"/>
              <a:ext cx="74325" cy="106900"/>
            </a:xfrm>
            <a:custGeom>
              <a:avLst/>
              <a:gdLst/>
              <a:ahLst/>
              <a:cxnLst/>
              <a:rect l="l" t="t" r="r" b="b"/>
              <a:pathLst>
                <a:path w="2973" h="4276" extrusionOk="0">
                  <a:moveTo>
                    <a:pt x="1222" y="546"/>
                  </a:moveTo>
                  <a:cubicBezTo>
                    <a:pt x="1371" y="546"/>
                    <a:pt x="1537" y="609"/>
                    <a:pt x="1705" y="712"/>
                  </a:cubicBezTo>
                  <a:cubicBezTo>
                    <a:pt x="2132" y="969"/>
                    <a:pt x="2296" y="1516"/>
                    <a:pt x="2357" y="1983"/>
                  </a:cubicBezTo>
                  <a:cubicBezTo>
                    <a:pt x="2416" y="2452"/>
                    <a:pt x="2175" y="3702"/>
                    <a:pt x="1608" y="3702"/>
                  </a:cubicBezTo>
                  <a:cubicBezTo>
                    <a:pt x="1491" y="3702"/>
                    <a:pt x="1359" y="3648"/>
                    <a:pt x="1213" y="3522"/>
                  </a:cubicBezTo>
                  <a:cubicBezTo>
                    <a:pt x="911" y="3261"/>
                    <a:pt x="674" y="2841"/>
                    <a:pt x="523" y="2405"/>
                  </a:cubicBezTo>
                  <a:cubicBezTo>
                    <a:pt x="503" y="1872"/>
                    <a:pt x="570" y="1309"/>
                    <a:pt x="751" y="905"/>
                  </a:cubicBezTo>
                  <a:cubicBezTo>
                    <a:pt x="866" y="649"/>
                    <a:pt x="1031" y="546"/>
                    <a:pt x="1222" y="546"/>
                  </a:cubicBezTo>
                  <a:close/>
                  <a:moveTo>
                    <a:pt x="1296" y="0"/>
                  </a:moveTo>
                  <a:cubicBezTo>
                    <a:pt x="1112" y="0"/>
                    <a:pt x="920" y="51"/>
                    <a:pt x="723" y="167"/>
                  </a:cubicBezTo>
                  <a:cubicBezTo>
                    <a:pt x="300" y="415"/>
                    <a:pt x="140" y="1019"/>
                    <a:pt x="83" y="1466"/>
                  </a:cubicBezTo>
                  <a:cubicBezTo>
                    <a:pt x="1" y="2108"/>
                    <a:pt x="81" y="2625"/>
                    <a:pt x="395" y="3146"/>
                  </a:cubicBezTo>
                  <a:cubicBezTo>
                    <a:pt x="569" y="3574"/>
                    <a:pt x="847" y="3950"/>
                    <a:pt x="1225" y="4149"/>
                  </a:cubicBezTo>
                  <a:cubicBezTo>
                    <a:pt x="1392" y="4236"/>
                    <a:pt x="1546" y="4276"/>
                    <a:pt x="1687" y="4276"/>
                  </a:cubicBezTo>
                  <a:cubicBezTo>
                    <a:pt x="2588" y="4276"/>
                    <a:pt x="2973" y="2684"/>
                    <a:pt x="2916" y="1983"/>
                  </a:cubicBezTo>
                  <a:cubicBezTo>
                    <a:pt x="2853" y="1182"/>
                    <a:pt x="2178" y="0"/>
                    <a:pt x="1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7" name="Google Shape;4457;p9"/>
            <p:cNvSpPr/>
            <p:nvPr/>
          </p:nvSpPr>
          <p:spPr>
            <a:xfrm>
              <a:off x="2291275" y="3179500"/>
              <a:ext cx="74500" cy="80025"/>
            </a:xfrm>
            <a:custGeom>
              <a:avLst/>
              <a:gdLst/>
              <a:ahLst/>
              <a:cxnLst/>
              <a:rect l="l" t="t" r="r" b="b"/>
              <a:pathLst>
                <a:path w="2980" h="3201" extrusionOk="0">
                  <a:moveTo>
                    <a:pt x="1493" y="499"/>
                  </a:moveTo>
                  <a:cubicBezTo>
                    <a:pt x="1534" y="499"/>
                    <a:pt x="1574" y="502"/>
                    <a:pt x="1614" y="509"/>
                  </a:cubicBezTo>
                  <a:cubicBezTo>
                    <a:pt x="1995" y="576"/>
                    <a:pt x="2170" y="929"/>
                    <a:pt x="2274" y="1260"/>
                  </a:cubicBezTo>
                  <a:cubicBezTo>
                    <a:pt x="2443" y="1803"/>
                    <a:pt x="2220" y="2355"/>
                    <a:pt x="1744" y="2645"/>
                  </a:cubicBezTo>
                  <a:cubicBezTo>
                    <a:pt x="1624" y="2718"/>
                    <a:pt x="1508" y="2750"/>
                    <a:pt x="1397" y="2750"/>
                  </a:cubicBezTo>
                  <a:cubicBezTo>
                    <a:pt x="1293" y="2750"/>
                    <a:pt x="1194" y="2722"/>
                    <a:pt x="1102" y="2674"/>
                  </a:cubicBezTo>
                  <a:cubicBezTo>
                    <a:pt x="704" y="2136"/>
                    <a:pt x="495" y="1469"/>
                    <a:pt x="878" y="836"/>
                  </a:cubicBezTo>
                  <a:cubicBezTo>
                    <a:pt x="1007" y="623"/>
                    <a:pt x="1249" y="499"/>
                    <a:pt x="1493" y="499"/>
                  </a:cubicBezTo>
                  <a:close/>
                  <a:moveTo>
                    <a:pt x="1461" y="1"/>
                  </a:moveTo>
                  <a:cubicBezTo>
                    <a:pt x="1125" y="1"/>
                    <a:pt x="785" y="141"/>
                    <a:pt x="525" y="452"/>
                  </a:cubicBezTo>
                  <a:cubicBezTo>
                    <a:pt x="0" y="1078"/>
                    <a:pt x="18" y="2494"/>
                    <a:pt x="745" y="2934"/>
                  </a:cubicBezTo>
                  <a:cubicBezTo>
                    <a:pt x="771" y="2960"/>
                    <a:pt x="801" y="2986"/>
                    <a:pt x="830" y="3009"/>
                  </a:cubicBezTo>
                  <a:cubicBezTo>
                    <a:pt x="1002" y="3143"/>
                    <a:pt x="1209" y="3200"/>
                    <a:pt x="1420" y="3200"/>
                  </a:cubicBezTo>
                  <a:cubicBezTo>
                    <a:pt x="1573" y="3200"/>
                    <a:pt x="1729" y="3170"/>
                    <a:pt x="1873" y="3116"/>
                  </a:cubicBezTo>
                  <a:cubicBezTo>
                    <a:pt x="2767" y="2784"/>
                    <a:pt x="2979" y="1751"/>
                    <a:pt x="2708" y="936"/>
                  </a:cubicBezTo>
                  <a:cubicBezTo>
                    <a:pt x="2515" y="350"/>
                    <a:pt x="1992" y="1"/>
                    <a:pt x="1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8" name="Google Shape;4458;p9"/>
            <p:cNvSpPr/>
            <p:nvPr/>
          </p:nvSpPr>
          <p:spPr>
            <a:xfrm>
              <a:off x="2359300" y="3181725"/>
              <a:ext cx="71875" cy="90200"/>
            </a:xfrm>
            <a:custGeom>
              <a:avLst/>
              <a:gdLst/>
              <a:ahLst/>
              <a:cxnLst/>
              <a:rect l="l" t="t" r="r" b="b"/>
              <a:pathLst>
                <a:path w="2875" h="3608" extrusionOk="0">
                  <a:moveTo>
                    <a:pt x="2208" y="0"/>
                  </a:moveTo>
                  <a:cubicBezTo>
                    <a:pt x="2175" y="0"/>
                    <a:pt x="2140" y="26"/>
                    <a:pt x="2140" y="62"/>
                  </a:cubicBezTo>
                  <a:cubicBezTo>
                    <a:pt x="2138" y="546"/>
                    <a:pt x="2174" y="1024"/>
                    <a:pt x="2213" y="1506"/>
                  </a:cubicBezTo>
                  <a:cubicBezTo>
                    <a:pt x="2127" y="1501"/>
                    <a:pt x="2037" y="1499"/>
                    <a:pt x="1944" y="1499"/>
                  </a:cubicBezTo>
                  <a:cubicBezTo>
                    <a:pt x="1566" y="1499"/>
                    <a:pt x="1159" y="1537"/>
                    <a:pt x="909" y="1578"/>
                  </a:cubicBezTo>
                  <a:cubicBezTo>
                    <a:pt x="949" y="1107"/>
                    <a:pt x="1036" y="591"/>
                    <a:pt x="834" y="169"/>
                  </a:cubicBezTo>
                  <a:cubicBezTo>
                    <a:pt x="823" y="147"/>
                    <a:pt x="799" y="136"/>
                    <a:pt x="775" y="136"/>
                  </a:cubicBezTo>
                  <a:cubicBezTo>
                    <a:pt x="749" y="136"/>
                    <a:pt x="724" y="147"/>
                    <a:pt x="712" y="169"/>
                  </a:cubicBezTo>
                  <a:cubicBezTo>
                    <a:pt x="443" y="683"/>
                    <a:pt x="1" y="3299"/>
                    <a:pt x="868" y="3404"/>
                  </a:cubicBezTo>
                  <a:cubicBezTo>
                    <a:pt x="870" y="3404"/>
                    <a:pt x="872" y="3404"/>
                    <a:pt x="874" y="3404"/>
                  </a:cubicBezTo>
                  <a:cubicBezTo>
                    <a:pt x="908" y="3404"/>
                    <a:pt x="940" y="3379"/>
                    <a:pt x="957" y="3352"/>
                  </a:cubicBezTo>
                  <a:cubicBezTo>
                    <a:pt x="1049" y="3204"/>
                    <a:pt x="1029" y="3132"/>
                    <a:pt x="985" y="2961"/>
                  </a:cubicBezTo>
                  <a:cubicBezTo>
                    <a:pt x="901" y="2631"/>
                    <a:pt x="888" y="2300"/>
                    <a:pt x="893" y="1964"/>
                  </a:cubicBezTo>
                  <a:lnTo>
                    <a:pt x="893" y="1964"/>
                  </a:lnTo>
                  <a:cubicBezTo>
                    <a:pt x="1077" y="2041"/>
                    <a:pt x="1288" y="2058"/>
                    <a:pt x="1495" y="2058"/>
                  </a:cubicBezTo>
                  <a:cubicBezTo>
                    <a:pt x="1600" y="2058"/>
                    <a:pt x="1703" y="2053"/>
                    <a:pt x="1802" y="2051"/>
                  </a:cubicBezTo>
                  <a:cubicBezTo>
                    <a:pt x="1813" y="2050"/>
                    <a:pt x="1826" y="2050"/>
                    <a:pt x="1839" y="2050"/>
                  </a:cubicBezTo>
                  <a:cubicBezTo>
                    <a:pt x="1929" y="2050"/>
                    <a:pt x="2057" y="2058"/>
                    <a:pt x="2192" y="2058"/>
                  </a:cubicBezTo>
                  <a:cubicBezTo>
                    <a:pt x="2212" y="2058"/>
                    <a:pt x="2231" y="2058"/>
                    <a:pt x="2251" y="2057"/>
                  </a:cubicBezTo>
                  <a:lnTo>
                    <a:pt x="2251" y="2057"/>
                  </a:lnTo>
                  <a:cubicBezTo>
                    <a:pt x="2261" y="2526"/>
                    <a:pt x="2191" y="3046"/>
                    <a:pt x="2299" y="3486"/>
                  </a:cubicBezTo>
                  <a:cubicBezTo>
                    <a:pt x="2320" y="3567"/>
                    <a:pt x="2389" y="3608"/>
                    <a:pt x="2459" y="3608"/>
                  </a:cubicBezTo>
                  <a:cubicBezTo>
                    <a:pt x="2517" y="3608"/>
                    <a:pt x="2576" y="3581"/>
                    <a:pt x="2610" y="3527"/>
                  </a:cubicBezTo>
                  <a:cubicBezTo>
                    <a:pt x="2870" y="3117"/>
                    <a:pt x="2748" y="2448"/>
                    <a:pt x="2696" y="1969"/>
                  </a:cubicBezTo>
                  <a:cubicBezTo>
                    <a:pt x="2768" y="1929"/>
                    <a:pt x="2824" y="1875"/>
                    <a:pt x="2845" y="1796"/>
                  </a:cubicBezTo>
                  <a:cubicBezTo>
                    <a:pt x="2875" y="1691"/>
                    <a:pt x="2793" y="1621"/>
                    <a:pt x="2650" y="1575"/>
                  </a:cubicBezTo>
                  <a:cubicBezTo>
                    <a:pt x="2584" y="1042"/>
                    <a:pt x="2478" y="527"/>
                    <a:pt x="2256" y="31"/>
                  </a:cubicBezTo>
                  <a:cubicBezTo>
                    <a:pt x="2246" y="9"/>
                    <a:pt x="2228" y="0"/>
                    <a:pt x="2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59" name="Google Shape;4459;p9"/>
            <p:cNvSpPr/>
            <p:nvPr/>
          </p:nvSpPr>
          <p:spPr>
            <a:xfrm>
              <a:off x="2389325" y="3406500"/>
              <a:ext cx="258525" cy="246450"/>
            </a:xfrm>
            <a:custGeom>
              <a:avLst/>
              <a:gdLst/>
              <a:ahLst/>
              <a:cxnLst/>
              <a:rect l="l" t="t" r="r" b="b"/>
              <a:pathLst>
                <a:path w="10341" h="9858" extrusionOk="0">
                  <a:moveTo>
                    <a:pt x="1829" y="512"/>
                  </a:moveTo>
                  <a:cubicBezTo>
                    <a:pt x="2082" y="512"/>
                    <a:pt x="2332" y="619"/>
                    <a:pt x="2518" y="866"/>
                  </a:cubicBezTo>
                  <a:cubicBezTo>
                    <a:pt x="3287" y="1888"/>
                    <a:pt x="2284" y="2858"/>
                    <a:pt x="1425" y="2858"/>
                  </a:cubicBezTo>
                  <a:cubicBezTo>
                    <a:pt x="1309" y="2858"/>
                    <a:pt x="1196" y="2840"/>
                    <a:pt x="1090" y="2802"/>
                  </a:cubicBezTo>
                  <a:cubicBezTo>
                    <a:pt x="807" y="2241"/>
                    <a:pt x="474" y="1762"/>
                    <a:pt x="868" y="1096"/>
                  </a:cubicBezTo>
                  <a:cubicBezTo>
                    <a:pt x="1077" y="741"/>
                    <a:pt x="1458" y="512"/>
                    <a:pt x="1829" y="512"/>
                  </a:cubicBezTo>
                  <a:close/>
                  <a:moveTo>
                    <a:pt x="1866" y="0"/>
                  </a:moveTo>
                  <a:cubicBezTo>
                    <a:pt x="1415" y="0"/>
                    <a:pt x="949" y="211"/>
                    <a:pt x="615" y="583"/>
                  </a:cubicBezTo>
                  <a:cubicBezTo>
                    <a:pt x="61" y="1201"/>
                    <a:pt x="0" y="2408"/>
                    <a:pt x="630" y="2961"/>
                  </a:cubicBezTo>
                  <a:cubicBezTo>
                    <a:pt x="845" y="3213"/>
                    <a:pt x="1195" y="3332"/>
                    <a:pt x="1565" y="3332"/>
                  </a:cubicBezTo>
                  <a:cubicBezTo>
                    <a:pt x="1783" y="3332"/>
                    <a:pt x="2008" y="3291"/>
                    <a:pt x="2217" y="3211"/>
                  </a:cubicBezTo>
                  <a:cubicBezTo>
                    <a:pt x="2622" y="3053"/>
                    <a:pt x="2915" y="2786"/>
                    <a:pt x="3094" y="2464"/>
                  </a:cubicBezTo>
                  <a:cubicBezTo>
                    <a:pt x="3332" y="2835"/>
                    <a:pt x="3801" y="3127"/>
                    <a:pt x="4101" y="3393"/>
                  </a:cubicBezTo>
                  <a:cubicBezTo>
                    <a:pt x="4616" y="3847"/>
                    <a:pt x="5109" y="4329"/>
                    <a:pt x="5547" y="4859"/>
                  </a:cubicBezTo>
                  <a:cubicBezTo>
                    <a:pt x="5312" y="5591"/>
                    <a:pt x="5548" y="6532"/>
                    <a:pt x="5596" y="7254"/>
                  </a:cubicBezTo>
                  <a:cubicBezTo>
                    <a:pt x="5645" y="8043"/>
                    <a:pt x="5596" y="8883"/>
                    <a:pt x="5780" y="9656"/>
                  </a:cubicBezTo>
                  <a:cubicBezTo>
                    <a:pt x="5814" y="9797"/>
                    <a:pt x="5913" y="9857"/>
                    <a:pt x="6017" y="9857"/>
                  </a:cubicBezTo>
                  <a:cubicBezTo>
                    <a:pt x="6177" y="9857"/>
                    <a:pt x="6348" y="9716"/>
                    <a:pt x="6318" y="9507"/>
                  </a:cubicBezTo>
                  <a:cubicBezTo>
                    <a:pt x="6099" y="8025"/>
                    <a:pt x="6242" y="6441"/>
                    <a:pt x="5988" y="4961"/>
                  </a:cubicBezTo>
                  <a:cubicBezTo>
                    <a:pt x="6008" y="4959"/>
                    <a:pt x="6027" y="4954"/>
                    <a:pt x="6047" y="4948"/>
                  </a:cubicBezTo>
                  <a:cubicBezTo>
                    <a:pt x="6286" y="4830"/>
                    <a:pt x="6508" y="4490"/>
                    <a:pt x="6716" y="4313"/>
                  </a:cubicBezTo>
                  <a:cubicBezTo>
                    <a:pt x="7157" y="3936"/>
                    <a:pt x="7645" y="3606"/>
                    <a:pt x="8120" y="3273"/>
                  </a:cubicBezTo>
                  <a:cubicBezTo>
                    <a:pt x="8576" y="2955"/>
                    <a:pt x="9039" y="2648"/>
                    <a:pt x="9498" y="2336"/>
                  </a:cubicBezTo>
                  <a:cubicBezTo>
                    <a:pt x="9736" y="2174"/>
                    <a:pt x="10123" y="1974"/>
                    <a:pt x="10256" y="1706"/>
                  </a:cubicBezTo>
                  <a:cubicBezTo>
                    <a:pt x="10340" y="1540"/>
                    <a:pt x="10228" y="1351"/>
                    <a:pt x="10052" y="1351"/>
                  </a:cubicBezTo>
                  <a:cubicBezTo>
                    <a:pt x="10032" y="1351"/>
                    <a:pt x="10011" y="1353"/>
                    <a:pt x="9989" y="1359"/>
                  </a:cubicBezTo>
                  <a:cubicBezTo>
                    <a:pt x="9631" y="1447"/>
                    <a:pt x="9262" y="1801"/>
                    <a:pt x="8960" y="2005"/>
                  </a:cubicBezTo>
                  <a:cubicBezTo>
                    <a:pt x="8435" y="2361"/>
                    <a:pt x="7912" y="2717"/>
                    <a:pt x="7395" y="3086"/>
                  </a:cubicBezTo>
                  <a:cubicBezTo>
                    <a:pt x="7108" y="3293"/>
                    <a:pt x="6196" y="3841"/>
                    <a:pt x="5871" y="4365"/>
                  </a:cubicBezTo>
                  <a:cubicBezTo>
                    <a:pt x="5435" y="3886"/>
                    <a:pt x="4956" y="3450"/>
                    <a:pt x="4459" y="3033"/>
                  </a:cubicBezTo>
                  <a:cubicBezTo>
                    <a:pt x="4123" y="2753"/>
                    <a:pt x="3685" y="2285"/>
                    <a:pt x="3225" y="2162"/>
                  </a:cubicBezTo>
                  <a:cubicBezTo>
                    <a:pt x="3368" y="1700"/>
                    <a:pt x="3309" y="1167"/>
                    <a:pt x="3030" y="686"/>
                  </a:cubicBezTo>
                  <a:cubicBezTo>
                    <a:pt x="2755" y="212"/>
                    <a:pt x="231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0" name="Google Shape;4460;p9"/>
            <p:cNvSpPr/>
            <p:nvPr/>
          </p:nvSpPr>
          <p:spPr>
            <a:xfrm>
              <a:off x="2556075" y="3546150"/>
              <a:ext cx="21725" cy="98300"/>
            </a:xfrm>
            <a:custGeom>
              <a:avLst/>
              <a:gdLst/>
              <a:ahLst/>
              <a:cxnLst/>
              <a:rect l="l" t="t" r="r" b="b"/>
              <a:pathLst>
                <a:path w="869" h="3932" extrusionOk="0">
                  <a:moveTo>
                    <a:pt x="236" y="0"/>
                  </a:moveTo>
                  <a:cubicBezTo>
                    <a:pt x="212" y="0"/>
                    <a:pt x="187" y="15"/>
                    <a:pt x="179" y="43"/>
                  </a:cubicBezTo>
                  <a:cubicBezTo>
                    <a:pt x="0" y="522"/>
                    <a:pt x="150" y="1163"/>
                    <a:pt x="186" y="1660"/>
                  </a:cubicBezTo>
                  <a:cubicBezTo>
                    <a:pt x="232" y="2315"/>
                    <a:pt x="297" y="2984"/>
                    <a:pt x="176" y="3632"/>
                  </a:cubicBezTo>
                  <a:cubicBezTo>
                    <a:pt x="142" y="3818"/>
                    <a:pt x="274" y="3931"/>
                    <a:pt x="411" y="3931"/>
                  </a:cubicBezTo>
                  <a:cubicBezTo>
                    <a:pt x="505" y="3931"/>
                    <a:pt x="600" y="3879"/>
                    <a:pt x="647" y="3761"/>
                  </a:cubicBezTo>
                  <a:cubicBezTo>
                    <a:pt x="868" y="3199"/>
                    <a:pt x="735" y="2431"/>
                    <a:pt x="671" y="1850"/>
                  </a:cubicBezTo>
                  <a:cubicBezTo>
                    <a:pt x="609" y="1289"/>
                    <a:pt x="607" y="510"/>
                    <a:pt x="286" y="28"/>
                  </a:cubicBezTo>
                  <a:cubicBezTo>
                    <a:pt x="274" y="9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1" name="Google Shape;4461;p9"/>
            <p:cNvSpPr/>
            <p:nvPr/>
          </p:nvSpPr>
          <p:spPr>
            <a:xfrm>
              <a:off x="2510150" y="3684375"/>
              <a:ext cx="93725" cy="86025"/>
            </a:xfrm>
            <a:custGeom>
              <a:avLst/>
              <a:gdLst/>
              <a:ahLst/>
              <a:cxnLst/>
              <a:rect l="l" t="t" r="r" b="b"/>
              <a:pathLst>
                <a:path w="3749" h="3441" extrusionOk="0">
                  <a:moveTo>
                    <a:pt x="1887" y="521"/>
                  </a:moveTo>
                  <a:cubicBezTo>
                    <a:pt x="2547" y="521"/>
                    <a:pt x="3083" y="1336"/>
                    <a:pt x="3064" y="1951"/>
                  </a:cubicBezTo>
                  <a:cubicBezTo>
                    <a:pt x="3045" y="2581"/>
                    <a:pt x="2416" y="2911"/>
                    <a:pt x="1860" y="2916"/>
                  </a:cubicBezTo>
                  <a:cubicBezTo>
                    <a:pt x="1854" y="2916"/>
                    <a:pt x="1848" y="2916"/>
                    <a:pt x="1842" y="2916"/>
                  </a:cubicBezTo>
                  <a:cubicBezTo>
                    <a:pt x="1655" y="2916"/>
                    <a:pt x="1471" y="2867"/>
                    <a:pt x="1311" y="2773"/>
                  </a:cubicBezTo>
                  <a:cubicBezTo>
                    <a:pt x="750" y="2146"/>
                    <a:pt x="589" y="1144"/>
                    <a:pt x="1444" y="647"/>
                  </a:cubicBezTo>
                  <a:cubicBezTo>
                    <a:pt x="1594" y="559"/>
                    <a:pt x="1744" y="521"/>
                    <a:pt x="1887" y="521"/>
                  </a:cubicBezTo>
                  <a:close/>
                  <a:moveTo>
                    <a:pt x="1846" y="1"/>
                  </a:moveTo>
                  <a:cubicBezTo>
                    <a:pt x="1551" y="1"/>
                    <a:pt x="1249" y="89"/>
                    <a:pt x="970" y="288"/>
                  </a:cubicBezTo>
                  <a:cubicBezTo>
                    <a:pt x="189" y="844"/>
                    <a:pt x="0" y="2463"/>
                    <a:pt x="812" y="2939"/>
                  </a:cubicBezTo>
                  <a:cubicBezTo>
                    <a:pt x="1072" y="3250"/>
                    <a:pt x="1491" y="3440"/>
                    <a:pt x="1957" y="3440"/>
                  </a:cubicBezTo>
                  <a:cubicBezTo>
                    <a:pt x="1980" y="3440"/>
                    <a:pt x="2003" y="3440"/>
                    <a:pt x="2026" y="3439"/>
                  </a:cubicBezTo>
                  <a:cubicBezTo>
                    <a:pt x="3012" y="3401"/>
                    <a:pt x="3748" y="2548"/>
                    <a:pt x="3596" y="1567"/>
                  </a:cubicBezTo>
                  <a:cubicBezTo>
                    <a:pt x="3458" y="691"/>
                    <a:pt x="2674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2" name="Google Shape;4462;p9"/>
            <p:cNvSpPr/>
            <p:nvPr/>
          </p:nvSpPr>
          <p:spPr>
            <a:xfrm>
              <a:off x="2163150" y="3448175"/>
              <a:ext cx="90900" cy="70975"/>
            </a:xfrm>
            <a:custGeom>
              <a:avLst/>
              <a:gdLst/>
              <a:ahLst/>
              <a:cxnLst/>
              <a:rect l="l" t="t" r="r" b="b"/>
              <a:pathLst>
                <a:path w="3636" h="2839" extrusionOk="0">
                  <a:moveTo>
                    <a:pt x="97" y="1"/>
                  </a:moveTo>
                  <a:cubicBezTo>
                    <a:pt x="48" y="1"/>
                    <a:pt x="0" y="61"/>
                    <a:pt x="35" y="107"/>
                  </a:cubicBezTo>
                  <a:cubicBezTo>
                    <a:pt x="456" y="671"/>
                    <a:pt x="991" y="1125"/>
                    <a:pt x="1541" y="1563"/>
                  </a:cubicBezTo>
                  <a:cubicBezTo>
                    <a:pt x="2059" y="1975"/>
                    <a:pt x="2756" y="2237"/>
                    <a:pt x="3170" y="2759"/>
                  </a:cubicBezTo>
                  <a:cubicBezTo>
                    <a:pt x="3214" y="2815"/>
                    <a:pt x="3267" y="2839"/>
                    <a:pt x="3319" y="2839"/>
                  </a:cubicBezTo>
                  <a:cubicBezTo>
                    <a:pt x="3482" y="2839"/>
                    <a:pt x="3636" y="2607"/>
                    <a:pt x="3496" y="2433"/>
                  </a:cubicBezTo>
                  <a:cubicBezTo>
                    <a:pt x="3147" y="1993"/>
                    <a:pt x="2607" y="1816"/>
                    <a:pt x="2153" y="1511"/>
                  </a:cubicBezTo>
                  <a:cubicBezTo>
                    <a:pt x="1454" y="1045"/>
                    <a:pt x="814" y="499"/>
                    <a:pt x="130" y="11"/>
                  </a:cubicBezTo>
                  <a:cubicBezTo>
                    <a:pt x="120" y="4"/>
                    <a:pt x="108" y="1"/>
                    <a:pt x="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3" name="Google Shape;4463;p9"/>
            <p:cNvSpPr/>
            <p:nvPr/>
          </p:nvSpPr>
          <p:spPr>
            <a:xfrm>
              <a:off x="2146425" y="3688075"/>
              <a:ext cx="115900" cy="71175"/>
            </a:xfrm>
            <a:custGeom>
              <a:avLst/>
              <a:gdLst/>
              <a:ahLst/>
              <a:cxnLst/>
              <a:rect l="l" t="t" r="r" b="b"/>
              <a:pathLst>
                <a:path w="4636" h="2847" extrusionOk="0">
                  <a:moveTo>
                    <a:pt x="4481" y="0"/>
                  </a:moveTo>
                  <a:cubicBezTo>
                    <a:pt x="4480" y="0"/>
                    <a:pt x="4479" y="0"/>
                    <a:pt x="4478" y="0"/>
                  </a:cubicBezTo>
                  <a:cubicBezTo>
                    <a:pt x="4119" y="10"/>
                    <a:pt x="4086" y="104"/>
                    <a:pt x="3763" y="342"/>
                  </a:cubicBezTo>
                  <a:cubicBezTo>
                    <a:pt x="3319" y="671"/>
                    <a:pt x="2846" y="965"/>
                    <a:pt x="2377" y="1257"/>
                  </a:cubicBezTo>
                  <a:cubicBezTo>
                    <a:pt x="1621" y="1729"/>
                    <a:pt x="605" y="2092"/>
                    <a:pt x="23" y="2783"/>
                  </a:cubicBezTo>
                  <a:cubicBezTo>
                    <a:pt x="0" y="2807"/>
                    <a:pt x="17" y="2845"/>
                    <a:pt x="49" y="2847"/>
                  </a:cubicBezTo>
                  <a:cubicBezTo>
                    <a:pt x="958" y="2835"/>
                    <a:pt x="1890" y="2162"/>
                    <a:pt x="2649" y="1724"/>
                  </a:cubicBezTo>
                  <a:cubicBezTo>
                    <a:pt x="3230" y="1388"/>
                    <a:pt x="4442" y="883"/>
                    <a:pt x="4615" y="181"/>
                  </a:cubicBezTo>
                  <a:cubicBezTo>
                    <a:pt x="4636" y="93"/>
                    <a:pt x="4573" y="0"/>
                    <a:pt x="44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4" name="Google Shape;4464;p9"/>
            <p:cNvSpPr/>
            <p:nvPr/>
          </p:nvSpPr>
          <p:spPr>
            <a:xfrm>
              <a:off x="2005050" y="3542275"/>
              <a:ext cx="29275" cy="151850"/>
            </a:xfrm>
            <a:custGeom>
              <a:avLst/>
              <a:gdLst/>
              <a:ahLst/>
              <a:cxnLst/>
              <a:rect l="l" t="t" r="r" b="b"/>
              <a:pathLst>
                <a:path w="1171" h="6074" extrusionOk="0">
                  <a:moveTo>
                    <a:pt x="227" y="1"/>
                  </a:moveTo>
                  <a:cubicBezTo>
                    <a:pt x="196" y="1"/>
                    <a:pt x="167" y="17"/>
                    <a:pt x="161" y="52"/>
                  </a:cubicBezTo>
                  <a:cubicBezTo>
                    <a:pt x="1" y="1044"/>
                    <a:pt x="145" y="2166"/>
                    <a:pt x="156" y="3175"/>
                  </a:cubicBezTo>
                  <a:cubicBezTo>
                    <a:pt x="165" y="3757"/>
                    <a:pt x="240" y="4335"/>
                    <a:pt x="297" y="4915"/>
                  </a:cubicBezTo>
                  <a:cubicBezTo>
                    <a:pt x="335" y="5309"/>
                    <a:pt x="206" y="5690"/>
                    <a:pt x="427" y="6026"/>
                  </a:cubicBezTo>
                  <a:cubicBezTo>
                    <a:pt x="448" y="6059"/>
                    <a:pt x="478" y="6074"/>
                    <a:pt x="510" y="6074"/>
                  </a:cubicBezTo>
                  <a:cubicBezTo>
                    <a:pt x="536" y="6074"/>
                    <a:pt x="563" y="6064"/>
                    <a:pt x="586" y="6046"/>
                  </a:cubicBezTo>
                  <a:cubicBezTo>
                    <a:pt x="1170" y="5590"/>
                    <a:pt x="676" y="4135"/>
                    <a:pt x="632" y="3483"/>
                  </a:cubicBezTo>
                  <a:cubicBezTo>
                    <a:pt x="557" y="2397"/>
                    <a:pt x="845" y="1016"/>
                    <a:pt x="289" y="34"/>
                  </a:cubicBezTo>
                  <a:cubicBezTo>
                    <a:pt x="277" y="12"/>
                    <a:pt x="251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5" name="Google Shape;4465;p9"/>
            <p:cNvSpPr/>
            <p:nvPr/>
          </p:nvSpPr>
          <p:spPr>
            <a:xfrm>
              <a:off x="4383675" y="2793925"/>
              <a:ext cx="534125" cy="457200"/>
            </a:xfrm>
            <a:custGeom>
              <a:avLst/>
              <a:gdLst/>
              <a:ahLst/>
              <a:cxnLst/>
              <a:rect l="l" t="t" r="r" b="b"/>
              <a:pathLst>
                <a:path w="21365" h="18288" extrusionOk="0">
                  <a:moveTo>
                    <a:pt x="16225" y="253"/>
                  </a:moveTo>
                  <a:cubicBezTo>
                    <a:pt x="16288" y="473"/>
                    <a:pt x="16306" y="492"/>
                    <a:pt x="16442" y="750"/>
                  </a:cubicBezTo>
                  <a:cubicBezTo>
                    <a:pt x="16711" y="1260"/>
                    <a:pt x="17005" y="1756"/>
                    <a:pt x="17275" y="2264"/>
                  </a:cubicBezTo>
                  <a:cubicBezTo>
                    <a:pt x="17825" y="3304"/>
                    <a:pt x="18358" y="4351"/>
                    <a:pt x="18873" y="5404"/>
                  </a:cubicBezTo>
                  <a:cubicBezTo>
                    <a:pt x="19326" y="6339"/>
                    <a:pt x="19846" y="7230"/>
                    <a:pt x="20340" y="8142"/>
                  </a:cubicBezTo>
                  <a:cubicBezTo>
                    <a:pt x="20477" y="8396"/>
                    <a:pt x="20627" y="8773"/>
                    <a:pt x="20832" y="9033"/>
                  </a:cubicBezTo>
                  <a:cubicBezTo>
                    <a:pt x="20556" y="9215"/>
                    <a:pt x="20305" y="9485"/>
                    <a:pt x="20107" y="9744"/>
                  </a:cubicBezTo>
                  <a:cubicBezTo>
                    <a:pt x="19956" y="9943"/>
                    <a:pt x="19790" y="10130"/>
                    <a:pt x="19624" y="10319"/>
                  </a:cubicBezTo>
                  <a:cubicBezTo>
                    <a:pt x="19408" y="10494"/>
                    <a:pt x="19196" y="10676"/>
                    <a:pt x="18983" y="10855"/>
                  </a:cubicBezTo>
                  <a:cubicBezTo>
                    <a:pt x="18860" y="10470"/>
                    <a:pt x="18653" y="10115"/>
                    <a:pt x="18376" y="9820"/>
                  </a:cubicBezTo>
                  <a:cubicBezTo>
                    <a:pt x="18342" y="9784"/>
                    <a:pt x="18301" y="9769"/>
                    <a:pt x="18258" y="9769"/>
                  </a:cubicBezTo>
                  <a:cubicBezTo>
                    <a:pt x="18210" y="9769"/>
                    <a:pt x="18161" y="9788"/>
                    <a:pt x="18122" y="9820"/>
                  </a:cubicBezTo>
                  <a:cubicBezTo>
                    <a:pt x="17712" y="10148"/>
                    <a:pt x="17090" y="10466"/>
                    <a:pt x="16796" y="10932"/>
                  </a:cubicBezTo>
                  <a:cubicBezTo>
                    <a:pt x="16708" y="10798"/>
                    <a:pt x="16618" y="10665"/>
                    <a:pt x="16532" y="10535"/>
                  </a:cubicBezTo>
                  <a:cubicBezTo>
                    <a:pt x="15999" y="9718"/>
                    <a:pt x="15443" y="8928"/>
                    <a:pt x="14974" y="8071"/>
                  </a:cubicBezTo>
                  <a:cubicBezTo>
                    <a:pt x="14528" y="7258"/>
                    <a:pt x="14058" y="6455"/>
                    <a:pt x="13568" y="5668"/>
                  </a:cubicBezTo>
                  <a:cubicBezTo>
                    <a:pt x="13181" y="5046"/>
                    <a:pt x="12776" y="4320"/>
                    <a:pt x="12192" y="3855"/>
                  </a:cubicBezTo>
                  <a:cubicBezTo>
                    <a:pt x="13658" y="2776"/>
                    <a:pt x="15085" y="1700"/>
                    <a:pt x="16225" y="253"/>
                  </a:cubicBezTo>
                  <a:close/>
                  <a:moveTo>
                    <a:pt x="18220" y="10196"/>
                  </a:moveTo>
                  <a:cubicBezTo>
                    <a:pt x="18430" y="10460"/>
                    <a:pt x="18594" y="10742"/>
                    <a:pt x="18847" y="10968"/>
                  </a:cubicBezTo>
                  <a:cubicBezTo>
                    <a:pt x="18381" y="11364"/>
                    <a:pt x="17920" y="11765"/>
                    <a:pt x="17464" y="12172"/>
                  </a:cubicBezTo>
                  <a:cubicBezTo>
                    <a:pt x="17339" y="11795"/>
                    <a:pt x="17128" y="11442"/>
                    <a:pt x="16906" y="11101"/>
                  </a:cubicBezTo>
                  <a:cubicBezTo>
                    <a:pt x="17375" y="10916"/>
                    <a:pt x="17820" y="10520"/>
                    <a:pt x="18220" y="10196"/>
                  </a:cubicBezTo>
                  <a:close/>
                  <a:moveTo>
                    <a:pt x="12070" y="3946"/>
                  </a:moveTo>
                  <a:cubicBezTo>
                    <a:pt x="12336" y="4631"/>
                    <a:pt x="12841" y="5248"/>
                    <a:pt x="13228" y="5866"/>
                  </a:cubicBezTo>
                  <a:cubicBezTo>
                    <a:pt x="13721" y="6654"/>
                    <a:pt x="14178" y="7463"/>
                    <a:pt x="14628" y="8275"/>
                  </a:cubicBezTo>
                  <a:cubicBezTo>
                    <a:pt x="15048" y="9033"/>
                    <a:pt x="15522" y="9749"/>
                    <a:pt x="16012" y="10465"/>
                  </a:cubicBezTo>
                  <a:cubicBezTo>
                    <a:pt x="16439" y="11088"/>
                    <a:pt x="16767" y="11798"/>
                    <a:pt x="17195" y="12418"/>
                  </a:cubicBezTo>
                  <a:cubicBezTo>
                    <a:pt x="16560" y="12992"/>
                    <a:pt x="15932" y="13572"/>
                    <a:pt x="15308" y="14156"/>
                  </a:cubicBezTo>
                  <a:cubicBezTo>
                    <a:pt x="14267" y="15125"/>
                    <a:pt x="13335" y="16195"/>
                    <a:pt x="12356" y="17212"/>
                  </a:cubicBezTo>
                  <a:cubicBezTo>
                    <a:pt x="12179" y="16636"/>
                    <a:pt x="11723" y="16070"/>
                    <a:pt x="11437" y="15620"/>
                  </a:cubicBezTo>
                  <a:cubicBezTo>
                    <a:pt x="10705" y="14467"/>
                    <a:pt x="10113" y="13204"/>
                    <a:pt x="9492" y="11990"/>
                  </a:cubicBezTo>
                  <a:cubicBezTo>
                    <a:pt x="9057" y="11139"/>
                    <a:pt x="8629" y="10284"/>
                    <a:pt x="8194" y="9433"/>
                  </a:cubicBezTo>
                  <a:cubicBezTo>
                    <a:pt x="7982" y="9021"/>
                    <a:pt x="7718" y="8037"/>
                    <a:pt x="7315" y="7696"/>
                  </a:cubicBezTo>
                  <a:cubicBezTo>
                    <a:pt x="7954" y="7386"/>
                    <a:pt x="8471" y="6859"/>
                    <a:pt x="8993" y="6377"/>
                  </a:cubicBezTo>
                  <a:cubicBezTo>
                    <a:pt x="9854" y="5579"/>
                    <a:pt x="10797" y="4884"/>
                    <a:pt x="11741" y="4188"/>
                  </a:cubicBezTo>
                  <a:cubicBezTo>
                    <a:pt x="11850" y="4106"/>
                    <a:pt x="11960" y="4026"/>
                    <a:pt x="12070" y="3946"/>
                  </a:cubicBezTo>
                  <a:close/>
                  <a:moveTo>
                    <a:pt x="5686" y="10368"/>
                  </a:moveTo>
                  <a:cubicBezTo>
                    <a:pt x="6094" y="11610"/>
                    <a:pt x="6667" y="12824"/>
                    <a:pt x="7280" y="13959"/>
                  </a:cubicBezTo>
                  <a:cubicBezTo>
                    <a:pt x="7643" y="14628"/>
                    <a:pt x="7992" y="15294"/>
                    <a:pt x="8324" y="15981"/>
                  </a:cubicBezTo>
                  <a:cubicBezTo>
                    <a:pt x="8565" y="16485"/>
                    <a:pt x="8783" y="17084"/>
                    <a:pt x="9223" y="17440"/>
                  </a:cubicBezTo>
                  <a:cubicBezTo>
                    <a:pt x="8845" y="17443"/>
                    <a:pt x="8470" y="17448"/>
                    <a:pt x="8092" y="17454"/>
                  </a:cubicBezTo>
                  <a:cubicBezTo>
                    <a:pt x="7216" y="15369"/>
                    <a:pt x="5794" y="13542"/>
                    <a:pt x="4928" y="11439"/>
                  </a:cubicBezTo>
                  <a:cubicBezTo>
                    <a:pt x="4918" y="11421"/>
                    <a:pt x="4905" y="11405"/>
                    <a:pt x="4887" y="11393"/>
                  </a:cubicBezTo>
                  <a:cubicBezTo>
                    <a:pt x="5156" y="11053"/>
                    <a:pt x="5422" y="10712"/>
                    <a:pt x="5686" y="10368"/>
                  </a:cubicBezTo>
                  <a:close/>
                  <a:moveTo>
                    <a:pt x="6419" y="9392"/>
                  </a:moveTo>
                  <a:cubicBezTo>
                    <a:pt x="6983" y="10825"/>
                    <a:pt x="7846" y="12185"/>
                    <a:pt x="8599" y="13501"/>
                  </a:cubicBezTo>
                  <a:cubicBezTo>
                    <a:pt x="9088" y="14356"/>
                    <a:pt x="9587" y="15204"/>
                    <a:pt x="10028" y="16085"/>
                  </a:cubicBezTo>
                  <a:cubicBezTo>
                    <a:pt x="10248" y="16523"/>
                    <a:pt x="10466" y="17067"/>
                    <a:pt x="10779" y="17476"/>
                  </a:cubicBezTo>
                  <a:cubicBezTo>
                    <a:pt x="10346" y="17453"/>
                    <a:pt x="9913" y="17443"/>
                    <a:pt x="9478" y="17441"/>
                  </a:cubicBezTo>
                  <a:cubicBezTo>
                    <a:pt x="9344" y="16856"/>
                    <a:pt x="8922" y="16327"/>
                    <a:pt x="8655" y="15788"/>
                  </a:cubicBezTo>
                  <a:cubicBezTo>
                    <a:pt x="8319" y="15104"/>
                    <a:pt x="7979" y="14434"/>
                    <a:pt x="7605" y="13770"/>
                  </a:cubicBezTo>
                  <a:cubicBezTo>
                    <a:pt x="7200" y="13056"/>
                    <a:pt x="6841" y="12320"/>
                    <a:pt x="6509" y="11570"/>
                  </a:cubicBezTo>
                  <a:cubicBezTo>
                    <a:pt x="6294" y="11083"/>
                    <a:pt x="6147" y="10561"/>
                    <a:pt x="5892" y="10099"/>
                  </a:cubicBezTo>
                  <a:cubicBezTo>
                    <a:pt x="5943" y="10033"/>
                    <a:pt x="5994" y="9968"/>
                    <a:pt x="6043" y="9902"/>
                  </a:cubicBezTo>
                  <a:cubicBezTo>
                    <a:pt x="6166" y="9736"/>
                    <a:pt x="6294" y="9566"/>
                    <a:pt x="6419" y="9392"/>
                  </a:cubicBezTo>
                  <a:close/>
                  <a:moveTo>
                    <a:pt x="4761" y="11554"/>
                  </a:moveTo>
                  <a:cubicBezTo>
                    <a:pt x="4813" y="12422"/>
                    <a:pt x="5364" y="13288"/>
                    <a:pt x="5776" y="14019"/>
                  </a:cubicBezTo>
                  <a:cubicBezTo>
                    <a:pt x="6414" y="15153"/>
                    <a:pt x="6988" y="16401"/>
                    <a:pt x="7746" y="17461"/>
                  </a:cubicBezTo>
                  <a:cubicBezTo>
                    <a:pt x="7387" y="17469"/>
                    <a:pt x="7029" y="17476"/>
                    <a:pt x="6673" y="17477"/>
                  </a:cubicBezTo>
                  <a:cubicBezTo>
                    <a:pt x="6368" y="16675"/>
                    <a:pt x="5819" y="15899"/>
                    <a:pt x="5422" y="15186"/>
                  </a:cubicBezTo>
                  <a:cubicBezTo>
                    <a:pt x="5074" y="14559"/>
                    <a:pt x="4747" y="13926"/>
                    <a:pt x="4477" y="13263"/>
                  </a:cubicBezTo>
                  <a:cubicBezTo>
                    <a:pt x="4355" y="12966"/>
                    <a:pt x="4245" y="12691"/>
                    <a:pt x="4072" y="12438"/>
                  </a:cubicBezTo>
                  <a:cubicBezTo>
                    <a:pt x="4118" y="12377"/>
                    <a:pt x="4163" y="12312"/>
                    <a:pt x="4213" y="12249"/>
                  </a:cubicBezTo>
                  <a:cubicBezTo>
                    <a:pt x="4393" y="12016"/>
                    <a:pt x="4577" y="11785"/>
                    <a:pt x="4761" y="11554"/>
                  </a:cubicBezTo>
                  <a:close/>
                  <a:moveTo>
                    <a:pt x="1850" y="15593"/>
                  </a:moveTo>
                  <a:cubicBezTo>
                    <a:pt x="1996" y="16191"/>
                    <a:pt x="2218" y="16933"/>
                    <a:pt x="2557" y="17479"/>
                  </a:cubicBezTo>
                  <a:lnTo>
                    <a:pt x="1954" y="17479"/>
                  </a:lnTo>
                  <a:cubicBezTo>
                    <a:pt x="1890" y="17300"/>
                    <a:pt x="1791" y="17123"/>
                    <a:pt x="1737" y="16979"/>
                  </a:cubicBezTo>
                  <a:cubicBezTo>
                    <a:pt x="1645" y="16729"/>
                    <a:pt x="1562" y="16465"/>
                    <a:pt x="1422" y="16237"/>
                  </a:cubicBezTo>
                  <a:cubicBezTo>
                    <a:pt x="1568" y="16022"/>
                    <a:pt x="1709" y="15806"/>
                    <a:pt x="1850" y="15593"/>
                  </a:cubicBezTo>
                  <a:close/>
                  <a:moveTo>
                    <a:pt x="2513" y="14613"/>
                  </a:moveTo>
                  <a:cubicBezTo>
                    <a:pt x="2692" y="15073"/>
                    <a:pt x="2900" y="15519"/>
                    <a:pt x="3092" y="15971"/>
                  </a:cubicBezTo>
                  <a:cubicBezTo>
                    <a:pt x="3287" y="16428"/>
                    <a:pt x="3450" y="17016"/>
                    <a:pt x="3721" y="17479"/>
                  </a:cubicBezTo>
                  <a:lnTo>
                    <a:pt x="2966" y="17479"/>
                  </a:lnTo>
                  <a:cubicBezTo>
                    <a:pt x="2859" y="17131"/>
                    <a:pt x="2623" y="16788"/>
                    <a:pt x="2492" y="16475"/>
                  </a:cubicBezTo>
                  <a:cubicBezTo>
                    <a:pt x="2339" y="16114"/>
                    <a:pt x="2223" y="15707"/>
                    <a:pt x="1983" y="15392"/>
                  </a:cubicBezTo>
                  <a:cubicBezTo>
                    <a:pt x="2016" y="15342"/>
                    <a:pt x="2051" y="15291"/>
                    <a:pt x="2085" y="15240"/>
                  </a:cubicBezTo>
                  <a:cubicBezTo>
                    <a:pt x="2228" y="15032"/>
                    <a:pt x="2370" y="14823"/>
                    <a:pt x="2513" y="14613"/>
                  </a:cubicBezTo>
                  <a:close/>
                  <a:moveTo>
                    <a:pt x="3107" y="13762"/>
                  </a:moveTo>
                  <a:cubicBezTo>
                    <a:pt x="3532" y="14452"/>
                    <a:pt x="3770" y="15212"/>
                    <a:pt x="4098" y="15958"/>
                  </a:cubicBezTo>
                  <a:cubicBezTo>
                    <a:pt x="4270" y="16352"/>
                    <a:pt x="4451" y="17098"/>
                    <a:pt x="4815" y="17479"/>
                  </a:cubicBezTo>
                  <a:lnTo>
                    <a:pt x="4096" y="17479"/>
                  </a:lnTo>
                  <a:cubicBezTo>
                    <a:pt x="3998" y="17069"/>
                    <a:pt x="3763" y="16669"/>
                    <a:pt x="3599" y="16293"/>
                  </a:cubicBezTo>
                  <a:cubicBezTo>
                    <a:pt x="3320" y="15660"/>
                    <a:pt x="3020" y="15017"/>
                    <a:pt x="2635" y="14438"/>
                  </a:cubicBezTo>
                  <a:cubicBezTo>
                    <a:pt x="2790" y="14211"/>
                    <a:pt x="2948" y="13987"/>
                    <a:pt x="3107" y="13762"/>
                  </a:cubicBezTo>
                  <a:close/>
                  <a:moveTo>
                    <a:pt x="3960" y="12584"/>
                  </a:moveTo>
                  <a:cubicBezTo>
                    <a:pt x="4232" y="13449"/>
                    <a:pt x="4541" y="14272"/>
                    <a:pt x="4957" y="15086"/>
                  </a:cubicBezTo>
                  <a:cubicBezTo>
                    <a:pt x="5343" y="15839"/>
                    <a:pt x="5697" y="16713"/>
                    <a:pt x="6145" y="17479"/>
                  </a:cubicBezTo>
                  <a:lnTo>
                    <a:pt x="5253" y="17479"/>
                  </a:lnTo>
                  <a:cubicBezTo>
                    <a:pt x="5143" y="17221"/>
                    <a:pt x="4948" y="17000"/>
                    <a:pt x="4815" y="16749"/>
                  </a:cubicBezTo>
                  <a:cubicBezTo>
                    <a:pt x="4569" y="16285"/>
                    <a:pt x="4360" y="15780"/>
                    <a:pt x="4167" y="15294"/>
                  </a:cubicBezTo>
                  <a:cubicBezTo>
                    <a:pt x="3937" y="14717"/>
                    <a:pt x="3727" y="13995"/>
                    <a:pt x="3232" y="13583"/>
                  </a:cubicBezTo>
                  <a:cubicBezTo>
                    <a:pt x="3470" y="13247"/>
                    <a:pt x="3712" y="12914"/>
                    <a:pt x="3960" y="12584"/>
                  </a:cubicBezTo>
                  <a:close/>
                  <a:moveTo>
                    <a:pt x="1216" y="16534"/>
                  </a:moveTo>
                  <a:cubicBezTo>
                    <a:pt x="1298" y="16797"/>
                    <a:pt x="1408" y="17054"/>
                    <a:pt x="1501" y="17303"/>
                  </a:cubicBezTo>
                  <a:cubicBezTo>
                    <a:pt x="1521" y="17358"/>
                    <a:pt x="1542" y="17420"/>
                    <a:pt x="1562" y="17481"/>
                  </a:cubicBezTo>
                  <a:cubicBezTo>
                    <a:pt x="1189" y="17482"/>
                    <a:pt x="815" y="17482"/>
                    <a:pt x="441" y="17486"/>
                  </a:cubicBezTo>
                  <a:cubicBezTo>
                    <a:pt x="725" y="17199"/>
                    <a:pt x="976" y="16872"/>
                    <a:pt x="1216" y="16534"/>
                  </a:cubicBezTo>
                  <a:close/>
                  <a:moveTo>
                    <a:pt x="7090" y="8183"/>
                  </a:moveTo>
                  <a:cubicBezTo>
                    <a:pt x="7162" y="8427"/>
                    <a:pt x="7302" y="8675"/>
                    <a:pt x="7374" y="8836"/>
                  </a:cubicBezTo>
                  <a:cubicBezTo>
                    <a:pt x="7748" y="9671"/>
                    <a:pt x="8197" y="10471"/>
                    <a:pt x="8609" y="11286"/>
                  </a:cubicBezTo>
                  <a:cubicBezTo>
                    <a:pt x="9193" y="12441"/>
                    <a:pt x="9779" y="13593"/>
                    <a:pt x="10405" y="14726"/>
                  </a:cubicBezTo>
                  <a:cubicBezTo>
                    <a:pt x="10701" y="15256"/>
                    <a:pt x="11009" y="15775"/>
                    <a:pt x="11332" y="16288"/>
                  </a:cubicBezTo>
                  <a:cubicBezTo>
                    <a:pt x="11593" y="16705"/>
                    <a:pt x="11762" y="17156"/>
                    <a:pt x="11972" y="17587"/>
                  </a:cubicBezTo>
                  <a:cubicBezTo>
                    <a:pt x="11701" y="17550"/>
                    <a:pt x="11427" y="17523"/>
                    <a:pt x="11153" y="17502"/>
                  </a:cubicBezTo>
                  <a:cubicBezTo>
                    <a:pt x="11143" y="17131"/>
                    <a:pt x="10781" y="16762"/>
                    <a:pt x="10618" y="16450"/>
                  </a:cubicBezTo>
                  <a:cubicBezTo>
                    <a:pt x="10176" y="15597"/>
                    <a:pt x="9741" y="14749"/>
                    <a:pt x="9260" y="13914"/>
                  </a:cubicBezTo>
                  <a:cubicBezTo>
                    <a:pt x="8355" y="12341"/>
                    <a:pt x="7546" y="10678"/>
                    <a:pt x="6609" y="9119"/>
                  </a:cubicBezTo>
                  <a:cubicBezTo>
                    <a:pt x="6806" y="8823"/>
                    <a:pt x="6982" y="8512"/>
                    <a:pt x="7090" y="8183"/>
                  </a:cubicBezTo>
                  <a:close/>
                  <a:moveTo>
                    <a:pt x="16332" y="0"/>
                  </a:moveTo>
                  <a:cubicBezTo>
                    <a:pt x="16295" y="0"/>
                    <a:pt x="16262" y="23"/>
                    <a:pt x="16240" y="51"/>
                  </a:cubicBezTo>
                  <a:cubicBezTo>
                    <a:pt x="16232" y="51"/>
                    <a:pt x="16224" y="54"/>
                    <a:pt x="16217" y="59"/>
                  </a:cubicBezTo>
                  <a:cubicBezTo>
                    <a:pt x="13032" y="2554"/>
                    <a:pt x="9710" y="4833"/>
                    <a:pt x="6767" y="7625"/>
                  </a:cubicBezTo>
                  <a:cubicBezTo>
                    <a:pt x="6704" y="7682"/>
                    <a:pt x="6722" y="7764"/>
                    <a:pt x="6770" y="7817"/>
                  </a:cubicBezTo>
                  <a:cubicBezTo>
                    <a:pt x="6575" y="8030"/>
                    <a:pt x="6406" y="8270"/>
                    <a:pt x="6245" y="8514"/>
                  </a:cubicBezTo>
                  <a:cubicBezTo>
                    <a:pt x="6239" y="8504"/>
                    <a:pt x="6232" y="8493"/>
                    <a:pt x="6224" y="8481"/>
                  </a:cubicBezTo>
                  <a:cubicBezTo>
                    <a:pt x="6212" y="8462"/>
                    <a:pt x="6193" y="8454"/>
                    <a:pt x="6174" y="8454"/>
                  </a:cubicBezTo>
                  <a:cubicBezTo>
                    <a:pt x="6138" y="8454"/>
                    <a:pt x="6103" y="8484"/>
                    <a:pt x="6116" y="8527"/>
                  </a:cubicBezTo>
                  <a:cubicBezTo>
                    <a:pt x="6127" y="8568"/>
                    <a:pt x="6143" y="8608"/>
                    <a:pt x="6155" y="8647"/>
                  </a:cubicBezTo>
                  <a:cubicBezTo>
                    <a:pt x="5950" y="8967"/>
                    <a:pt x="5756" y="9295"/>
                    <a:pt x="5540" y="9594"/>
                  </a:cubicBezTo>
                  <a:lnTo>
                    <a:pt x="5538" y="9592"/>
                  </a:lnTo>
                  <a:cubicBezTo>
                    <a:pt x="5529" y="9582"/>
                    <a:pt x="5519" y="9578"/>
                    <a:pt x="5508" y="9578"/>
                  </a:cubicBezTo>
                  <a:cubicBezTo>
                    <a:pt x="5482" y="9578"/>
                    <a:pt x="5456" y="9605"/>
                    <a:pt x="5463" y="9635"/>
                  </a:cubicBezTo>
                  <a:cubicBezTo>
                    <a:pt x="5468" y="9649"/>
                    <a:pt x="5472" y="9664"/>
                    <a:pt x="5476" y="9680"/>
                  </a:cubicBezTo>
                  <a:cubicBezTo>
                    <a:pt x="4862" y="10522"/>
                    <a:pt x="4198" y="11329"/>
                    <a:pt x="3561" y="12154"/>
                  </a:cubicBezTo>
                  <a:cubicBezTo>
                    <a:pt x="2864" y="13058"/>
                    <a:pt x="2243" y="14016"/>
                    <a:pt x="1629" y="14977"/>
                  </a:cubicBezTo>
                  <a:cubicBezTo>
                    <a:pt x="1102" y="15801"/>
                    <a:pt x="474" y="16629"/>
                    <a:pt x="103" y="17541"/>
                  </a:cubicBezTo>
                  <a:cubicBezTo>
                    <a:pt x="38" y="17594"/>
                    <a:pt x="0" y="17673"/>
                    <a:pt x="2" y="17756"/>
                  </a:cubicBezTo>
                  <a:cubicBezTo>
                    <a:pt x="0" y="17891"/>
                    <a:pt x="85" y="18025"/>
                    <a:pt x="256" y="18025"/>
                  </a:cubicBezTo>
                  <a:cubicBezTo>
                    <a:pt x="258" y="18025"/>
                    <a:pt x="260" y="18025"/>
                    <a:pt x="263" y="18025"/>
                  </a:cubicBezTo>
                  <a:cubicBezTo>
                    <a:pt x="1171" y="18036"/>
                    <a:pt x="2080" y="18039"/>
                    <a:pt x="2988" y="18039"/>
                  </a:cubicBezTo>
                  <a:cubicBezTo>
                    <a:pt x="4127" y="18039"/>
                    <a:pt x="5266" y="18034"/>
                    <a:pt x="6404" y="18033"/>
                  </a:cubicBezTo>
                  <a:lnTo>
                    <a:pt x="6503" y="18033"/>
                  </a:lnTo>
                  <a:cubicBezTo>
                    <a:pt x="6555" y="18106"/>
                    <a:pt x="6606" y="18179"/>
                    <a:pt x="6660" y="18247"/>
                  </a:cubicBezTo>
                  <a:cubicBezTo>
                    <a:pt x="6683" y="18275"/>
                    <a:pt x="6710" y="18287"/>
                    <a:pt x="6736" y="18287"/>
                  </a:cubicBezTo>
                  <a:cubicBezTo>
                    <a:pt x="6805" y="18287"/>
                    <a:pt x="6872" y="18207"/>
                    <a:pt x="6859" y="18132"/>
                  </a:cubicBezTo>
                  <a:cubicBezTo>
                    <a:pt x="6854" y="18099"/>
                    <a:pt x="6842" y="18068"/>
                    <a:pt x="6837" y="18035"/>
                  </a:cubicBezTo>
                  <a:lnTo>
                    <a:pt x="6837" y="18035"/>
                  </a:lnTo>
                  <a:cubicBezTo>
                    <a:pt x="7690" y="18044"/>
                    <a:pt x="8555" y="18075"/>
                    <a:pt x="9418" y="18075"/>
                  </a:cubicBezTo>
                  <a:cubicBezTo>
                    <a:pt x="10334" y="18075"/>
                    <a:pt x="11246" y="18040"/>
                    <a:pt x="12139" y="17904"/>
                  </a:cubicBezTo>
                  <a:cubicBezTo>
                    <a:pt x="12169" y="17947"/>
                    <a:pt x="12220" y="17969"/>
                    <a:pt x="12270" y="17969"/>
                  </a:cubicBezTo>
                  <a:cubicBezTo>
                    <a:pt x="12335" y="17969"/>
                    <a:pt x="12397" y="17933"/>
                    <a:pt x="12410" y="17860"/>
                  </a:cubicBezTo>
                  <a:cubicBezTo>
                    <a:pt x="12416" y="17827"/>
                    <a:pt x="12413" y="17792"/>
                    <a:pt x="12416" y="17758"/>
                  </a:cubicBezTo>
                  <a:cubicBezTo>
                    <a:pt x="12631" y="17614"/>
                    <a:pt x="12827" y="17407"/>
                    <a:pt x="12974" y="17271"/>
                  </a:cubicBezTo>
                  <a:cubicBezTo>
                    <a:pt x="13658" y="16646"/>
                    <a:pt x="14286" y="15953"/>
                    <a:pt x="14954" y="15310"/>
                  </a:cubicBezTo>
                  <a:cubicBezTo>
                    <a:pt x="16885" y="13447"/>
                    <a:pt x="19049" y="11800"/>
                    <a:pt x="20761" y="9733"/>
                  </a:cubicBezTo>
                  <a:cubicBezTo>
                    <a:pt x="20914" y="9603"/>
                    <a:pt x="21055" y="9459"/>
                    <a:pt x="21143" y="9300"/>
                  </a:cubicBezTo>
                  <a:cubicBezTo>
                    <a:pt x="21150" y="9285"/>
                    <a:pt x="21155" y="9270"/>
                    <a:pt x="21158" y="9254"/>
                  </a:cubicBezTo>
                  <a:cubicBezTo>
                    <a:pt x="21266" y="9234"/>
                    <a:pt x="21348" y="9142"/>
                    <a:pt x="21355" y="9033"/>
                  </a:cubicBezTo>
                  <a:cubicBezTo>
                    <a:pt x="21365" y="8660"/>
                    <a:pt x="20924" y="8217"/>
                    <a:pt x="20745" y="7906"/>
                  </a:cubicBezTo>
                  <a:cubicBezTo>
                    <a:pt x="20226" y="7008"/>
                    <a:pt x="19744" y="6091"/>
                    <a:pt x="19296" y="5158"/>
                  </a:cubicBezTo>
                  <a:cubicBezTo>
                    <a:pt x="18785" y="4100"/>
                    <a:pt x="18232" y="3066"/>
                    <a:pt x="17676" y="2031"/>
                  </a:cubicBezTo>
                  <a:cubicBezTo>
                    <a:pt x="17416" y="1546"/>
                    <a:pt x="16928" y="186"/>
                    <a:pt x="16363" y="5"/>
                  </a:cubicBezTo>
                  <a:cubicBezTo>
                    <a:pt x="16353" y="2"/>
                    <a:pt x="16342" y="0"/>
                    <a:pt x="16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6" name="Google Shape;4466;p9"/>
            <p:cNvSpPr/>
            <p:nvPr/>
          </p:nvSpPr>
          <p:spPr>
            <a:xfrm>
              <a:off x="4671975" y="3270825"/>
              <a:ext cx="61500" cy="67025"/>
            </a:xfrm>
            <a:custGeom>
              <a:avLst/>
              <a:gdLst/>
              <a:ahLst/>
              <a:cxnLst/>
              <a:rect l="l" t="t" r="r" b="b"/>
              <a:pathLst>
                <a:path w="2460" h="2681" extrusionOk="0">
                  <a:moveTo>
                    <a:pt x="1057" y="534"/>
                  </a:moveTo>
                  <a:cubicBezTo>
                    <a:pt x="1152" y="659"/>
                    <a:pt x="1239" y="788"/>
                    <a:pt x="1317" y="924"/>
                  </a:cubicBezTo>
                  <a:cubicBezTo>
                    <a:pt x="1145" y="960"/>
                    <a:pt x="978" y="1008"/>
                    <a:pt x="812" y="1064"/>
                  </a:cubicBezTo>
                  <a:cubicBezTo>
                    <a:pt x="878" y="878"/>
                    <a:pt x="952" y="698"/>
                    <a:pt x="1057" y="534"/>
                  </a:cubicBezTo>
                  <a:close/>
                  <a:moveTo>
                    <a:pt x="1043" y="1"/>
                  </a:moveTo>
                  <a:cubicBezTo>
                    <a:pt x="991" y="1"/>
                    <a:pt x="940" y="19"/>
                    <a:pt x="907" y="60"/>
                  </a:cubicBezTo>
                  <a:cubicBezTo>
                    <a:pt x="637" y="393"/>
                    <a:pt x="492" y="773"/>
                    <a:pt x="368" y="1180"/>
                  </a:cubicBezTo>
                  <a:cubicBezTo>
                    <a:pt x="364" y="1192"/>
                    <a:pt x="359" y="1206"/>
                    <a:pt x="356" y="1218"/>
                  </a:cubicBezTo>
                  <a:cubicBezTo>
                    <a:pt x="274" y="1244"/>
                    <a:pt x="197" y="1267"/>
                    <a:pt x="128" y="1284"/>
                  </a:cubicBezTo>
                  <a:cubicBezTo>
                    <a:pt x="53" y="1300"/>
                    <a:pt x="74" y="1410"/>
                    <a:pt x="145" y="1412"/>
                  </a:cubicBezTo>
                  <a:cubicBezTo>
                    <a:pt x="194" y="1413"/>
                    <a:pt x="243" y="1415"/>
                    <a:pt x="292" y="1416"/>
                  </a:cubicBezTo>
                  <a:cubicBezTo>
                    <a:pt x="163" y="1810"/>
                    <a:pt x="15" y="2240"/>
                    <a:pt x="0" y="2632"/>
                  </a:cubicBezTo>
                  <a:cubicBezTo>
                    <a:pt x="1" y="2661"/>
                    <a:pt x="26" y="2681"/>
                    <a:pt x="51" y="2681"/>
                  </a:cubicBezTo>
                  <a:cubicBezTo>
                    <a:pt x="60" y="2681"/>
                    <a:pt x="68" y="2679"/>
                    <a:pt x="76" y="2675"/>
                  </a:cubicBezTo>
                  <a:cubicBezTo>
                    <a:pt x="359" y="2486"/>
                    <a:pt x="469" y="2127"/>
                    <a:pt x="574" y="1817"/>
                  </a:cubicBezTo>
                  <a:cubicBezTo>
                    <a:pt x="617" y="1687"/>
                    <a:pt x="656" y="1553"/>
                    <a:pt x="697" y="1420"/>
                  </a:cubicBezTo>
                  <a:cubicBezTo>
                    <a:pt x="873" y="1416"/>
                    <a:pt x="1050" y="1400"/>
                    <a:pt x="1224" y="1372"/>
                  </a:cubicBezTo>
                  <a:cubicBezTo>
                    <a:pt x="1324" y="1354"/>
                    <a:pt x="1429" y="1343"/>
                    <a:pt x="1534" y="1333"/>
                  </a:cubicBezTo>
                  <a:cubicBezTo>
                    <a:pt x="1587" y="1446"/>
                    <a:pt x="1637" y="1562"/>
                    <a:pt x="1685" y="1679"/>
                  </a:cubicBezTo>
                  <a:cubicBezTo>
                    <a:pt x="1801" y="1974"/>
                    <a:pt x="1826" y="2406"/>
                    <a:pt x="2116" y="2586"/>
                  </a:cubicBezTo>
                  <a:cubicBezTo>
                    <a:pt x="2126" y="2591"/>
                    <a:pt x="2136" y="2594"/>
                    <a:pt x="2146" y="2594"/>
                  </a:cubicBezTo>
                  <a:cubicBezTo>
                    <a:pt x="2160" y="2594"/>
                    <a:pt x="2175" y="2589"/>
                    <a:pt x="2185" y="2578"/>
                  </a:cubicBezTo>
                  <a:cubicBezTo>
                    <a:pt x="2459" y="2268"/>
                    <a:pt x="2195" y="1745"/>
                    <a:pt x="2066" y="1423"/>
                  </a:cubicBezTo>
                  <a:cubicBezTo>
                    <a:pt x="2044" y="1374"/>
                    <a:pt x="2020" y="1326"/>
                    <a:pt x="1998" y="1277"/>
                  </a:cubicBezTo>
                  <a:cubicBezTo>
                    <a:pt x="2102" y="1261"/>
                    <a:pt x="2203" y="1236"/>
                    <a:pt x="2302" y="1203"/>
                  </a:cubicBezTo>
                  <a:cubicBezTo>
                    <a:pt x="2336" y="1193"/>
                    <a:pt x="2349" y="1147"/>
                    <a:pt x="2323" y="1121"/>
                  </a:cubicBezTo>
                  <a:cubicBezTo>
                    <a:pt x="2184" y="965"/>
                    <a:pt x="2002" y="898"/>
                    <a:pt x="1800" y="882"/>
                  </a:cubicBezTo>
                  <a:cubicBezTo>
                    <a:pt x="1632" y="583"/>
                    <a:pt x="1429" y="308"/>
                    <a:pt x="1194" y="60"/>
                  </a:cubicBezTo>
                  <a:cubicBezTo>
                    <a:pt x="1157" y="22"/>
                    <a:pt x="1099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7" name="Google Shape;4467;p9"/>
            <p:cNvSpPr/>
            <p:nvPr/>
          </p:nvSpPr>
          <p:spPr>
            <a:xfrm>
              <a:off x="4917250" y="3053450"/>
              <a:ext cx="42050" cy="66425"/>
            </a:xfrm>
            <a:custGeom>
              <a:avLst/>
              <a:gdLst/>
              <a:ahLst/>
              <a:cxnLst/>
              <a:rect l="l" t="t" r="r" b="b"/>
              <a:pathLst>
                <a:path w="1682" h="2657" extrusionOk="0">
                  <a:moveTo>
                    <a:pt x="562" y="1"/>
                  </a:moveTo>
                  <a:cubicBezTo>
                    <a:pt x="401" y="1"/>
                    <a:pt x="242" y="25"/>
                    <a:pt x="110" y="59"/>
                  </a:cubicBezTo>
                  <a:cubicBezTo>
                    <a:pt x="42" y="79"/>
                    <a:pt x="1" y="149"/>
                    <a:pt x="20" y="218"/>
                  </a:cubicBezTo>
                  <a:cubicBezTo>
                    <a:pt x="132" y="689"/>
                    <a:pt x="215" y="1166"/>
                    <a:pt x="271" y="1649"/>
                  </a:cubicBezTo>
                  <a:cubicBezTo>
                    <a:pt x="312" y="1980"/>
                    <a:pt x="306" y="2326"/>
                    <a:pt x="440" y="2634"/>
                  </a:cubicBezTo>
                  <a:cubicBezTo>
                    <a:pt x="447" y="2650"/>
                    <a:pt x="460" y="2656"/>
                    <a:pt x="474" y="2656"/>
                  </a:cubicBezTo>
                  <a:cubicBezTo>
                    <a:pt x="493" y="2656"/>
                    <a:pt x="513" y="2644"/>
                    <a:pt x="519" y="2625"/>
                  </a:cubicBezTo>
                  <a:cubicBezTo>
                    <a:pt x="534" y="2569"/>
                    <a:pt x="542" y="2511"/>
                    <a:pt x="548" y="2454"/>
                  </a:cubicBezTo>
                  <a:cubicBezTo>
                    <a:pt x="623" y="2558"/>
                    <a:pt x="765" y="2587"/>
                    <a:pt x="895" y="2587"/>
                  </a:cubicBezTo>
                  <a:cubicBezTo>
                    <a:pt x="899" y="2587"/>
                    <a:pt x="902" y="2587"/>
                    <a:pt x="906" y="2587"/>
                  </a:cubicBezTo>
                  <a:cubicBezTo>
                    <a:pt x="1469" y="2579"/>
                    <a:pt x="1682" y="2054"/>
                    <a:pt x="1516" y="1575"/>
                  </a:cubicBezTo>
                  <a:cubicBezTo>
                    <a:pt x="1446" y="1371"/>
                    <a:pt x="1311" y="1171"/>
                    <a:pt x="1116" y="1071"/>
                  </a:cubicBezTo>
                  <a:cubicBezTo>
                    <a:pt x="1044" y="1034"/>
                    <a:pt x="956" y="1010"/>
                    <a:pt x="871" y="1010"/>
                  </a:cubicBezTo>
                  <a:cubicBezTo>
                    <a:pt x="757" y="1010"/>
                    <a:pt x="649" y="1054"/>
                    <a:pt x="599" y="1171"/>
                  </a:cubicBezTo>
                  <a:cubicBezTo>
                    <a:pt x="591" y="1186"/>
                    <a:pt x="598" y="1204"/>
                    <a:pt x="614" y="1209"/>
                  </a:cubicBezTo>
                  <a:cubicBezTo>
                    <a:pt x="809" y="1260"/>
                    <a:pt x="939" y="1283"/>
                    <a:pt x="1075" y="1445"/>
                  </a:cubicBezTo>
                  <a:cubicBezTo>
                    <a:pt x="1192" y="1583"/>
                    <a:pt x="1249" y="1801"/>
                    <a:pt x="1196" y="1973"/>
                  </a:cubicBezTo>
                  <a:cubicBezTo>
                    <a:pt x="1123" y="2208"/>
                    <a:pt x="847" y="2111"/>
                    <a:pt x="673" y="2159"/>
                  </a:cubicBezTo>
                  <a:cubicBezTo>
                    <a:pt x="632" y="2170"/>
                    <a:pt x="596" y="2192"/>
                    <a:pt x="567" y="2219"/>
                  </a:cubicBezTo>
                  <a:cubicBezTo>
                    <a:pt x="567" y="1973"/>
                    <a:pt x="526" y="1719"/>
                    <a:pt x="499" y="1481"/>
                  </a:cubicBezTo>
                  <a:cubicBezTo>
                    <a:pt x="453" y="1091"/>
                    <a:pt x="388" y="702"/>
                    <a:pt x="302" y="317"/>
                  </a:cubicBezTo>
                  <a:lnTo>
                    <a:pt x="302" y="317"/>
                  </a:lnTo>
                  <a:cubicBezTo>
                    <a:pt x="450" y="320"/>
                    <a:pt x="598" y="336"/>
                    <a:pt x="742" y="366"/>
                  </a:cubicBezTo>
                  <a:cubicBezTo>
                    <a:pt x="1073" y="435"/>
                    <a:pt x="1101" y="592"/>
                    <a:pt x="916" y="876"/>
                  </a:cubicBezTo>
                  <a:cubicBezTo>
                    <a:pt x="895" y="907"/>
                    <a:pt x="923" y="943"/>
                    <a:pt x="955" y="943"/>
                  </a:cubicBezTo>
                  <a:cubicBezTo>
                    <a:pt x="962" y="943"/>
                    <a:pt x="970" y="941"/>
                    <a:pt x="977" y="937"/>
                  </a:cubicBezTo>
                  <a:cubicBezTo>
                    <a:pt x="1252" y="773"/>
                    <a:pt x="1500" y="500"/>
                    <a:pt x="1213" y="215"/>
                  </a:cubicBezTo>
                  <a:cubicBezTo>
                    <a:pt x="1052" y="56"/>
                    <a:pt x="805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8" name="Google Shape;4468;p9"/>
            <p:cNvSpPr/>
            <p:nvPr/>
          </p:nvSpPr>
          <p:spPr>
            <a:xfrm>
              <a:off x="4683050" y="2980975"/>
              <a:ext cx="51450" cy="88775"/>
            </a:xfrm>
            <a:custGeom>
              <a:avLst/>
              <a:gdLst/>
              <a:ahLst/>
              <a:cxnLst/>
              <a:rect l="l" t="t" r="r" b="b"/>
              <a:pathLst>
                <a:path w="2058" h="3551" extrusionOk="0">
                  <a:moveTo>
                    <a:pt x="619" y="403"/>
                  </a:moveTo>
                  <a:cubicBezTo>
                    <a:pt x="672" y="403"/>
                    <a:pt x="736" y="482"/>
                    <a:pt x="807" y="691"/>
                  </a:cubicBezTo>
                  <a:cubicBezTo>
                    <a:pt x="965" y="1149"/>
                    <a:pt x="852" y="1567"/>
                    <a:pt x="663" y="1969"/>
                  </a:cubicBezTo>
                  <a:cubicBezTo>
                    <a:pt x="632" y="1846"/>
                    <a:pt x="601" y="1723"/>
                    <a:pt x="571" y="1600"/>
                  </a:cubicBezTo>
                  <a:cubicBezTo>
                    <a:pt x="517" y="1363"/>
                    <a:pt x="468" y="1134"/>
                    <a:pt x="464" y="891"/>
                  </a:cubicBezTo>
                  <a:cubicBezTo>
                    <a:pt x="460" y="679"/>
                    <a:pt x="520" y="403"/>
                    <a:pt x="619" y="403"/>
                  </a:cubicBezTo>
                  <a:close/>
                  <a:moveTo>
                    <a:pt x="586" y="1"/>
                  </a:moveTo>
                  <a:cubicBezTo>
                    <a:pt x="276" y="1"/>
                    <a:pt x="217" y="710"/>
                    <a:pt x="208" y="891"/>
                  </a:cubicBezTo>
                  <a:cubicBezTo>
                    <a:pt x="185" y="1357"/>
                    <a:pt x="299" y="1869"/>
                    <a:pt x="463" y="2361"/>
                  </a:cubicBezTo>
                  <a:cubicBezTo>
                    <a:pt x="289" y="2676"/>
                    <a:pt x="107" y="2984"/>
                    <a:pt x="13" y="3302"/>
                  </a:cubicBezTo>
                  <a:cubicBezTo>
                    <a:pt x="0" y="3348"/>
                    <a:pt x="41" y="3396"/>
                    <a:pt x="86" y="3396"/>
                  </a:cubicBezTo>
                  <a:cubicBezTo>
                    <a:pt x="98" y="3396"/>
                    <a:pt x="110" y="3392"/>
                    <a:pt x="122" y="3384"/>
                  </a:cubicBezTo>
                  <a:cubicBezTo>
                    <a:pt x="322" y="3242"/>
                    <a:pt x="486" y="3032"/>
                    <a:pt x="622" y="2796"/>
                  </a:cubicBezTo>
                  <a:cubicBezTo>
                    <a:pt x="719" y="3038"/>
                    <a:pt x="822" y="3271"/>
                    <a:pt x="922" y="3483"/>
                  </a:cubicBezTo>
                  <a:cubicBezTo>
                    <a:pt x="945" y="3531"/>
                    <a:pt x="983" y="3551"/>
                    <a:pt x="1022" y="3551"/>
                  </a:cubicBezTo>
                  <a:cubicBezTo>
                    <a:pt x="1100" y="3551"/>
                    <a:pt x="1183" y="3474"/>
                    <a:pt x="1165" y="3381"/>
                  </a:cubicBezTo>
                  <a:cubicBezTo>
                    <a:pt x="1107" y="3107"/>
                    <a:pt x="1084" y="2858"/>
                    <a:pt x="1219" y="2627"/>
                  </a:cubicBezTo>
                  <a:cubicBezTo>
                    <a:pt x="1368" y="2891"/>
                    <a:pt x="1431" y="3179"/>
                    <a:pt x="1673" y="3398"/>
                  </a:cubicBezTo>
                  <a:cubicBezTo>
                    <a:pt x="1709" y="3432"/>
                    <a:pt x="1753" y="3448"/>
                    <a:pt x="1797" y="3448"/>
                  </a:cubicBezTo>
                  <a:cubicBezTo>
                    <a:pt x="1872" y="3448"/>
                    <a:pt x="1945" y="3401"/>
                    <a:pt x="1969" y="3321"/>
                  </a:cubicBezTo>
                  <a:cubicBezTo>
                    <a:pt x="1992" y="3245"/>
                    <a:pt x="2018" y="3171"/>
                    <a:pt x="2046" y="3099"/>
                  </a:cubicBezTo>
                  <a:cubicBezTo>
                    <a:pt x="2057" y="3059"/>
                    <a:pt x="2026" y="3023"/>
                    <a:pt x="1989" y="3023"/>
                  </a:cubicBezTo>
                  <a:cubicBezTo>
                    <a:pt x="1983" y="3023"/>
                    <a:pt x="1978" y="3024"/>
                    <a:pt x="1972" y="3025"/>
                  </a:cubicBezTo>
                  <a:cubicBezTo>
                    <a:pt x="1939" y="3038"/>
                    <a:pt x="1906" y="3048"/>
                    <a:pt x="1873" y="3061"/>
                  </a:cubicBezTo>
                  <a:cubicBezTo>
                    <a:pt x="1703" y="2786"/>
                    <a:pt x="1549" y="2502"/>
                    <a:pt x="1332" y="2262"/>
                  </a:cubicBezTo>
                  <a:cubicBezTo>
                    <a:pt x="1303" y="2233"/>
                    <a:pt x="1264" y="2218"/>
                    <a:pt x="1226" y="2218"/>
                  </a:cubicBezTo>
                  <a:cubicBezTo>
                    <a:pt x="1187" y="2218"/>
                    <a:pt x="1148" y="2233"/>
                    <a:pt x="1119" y="2262"/>
                  </a:cubicBezTo>
                  <a:cubicBezTo>
                    <a:pt x="1006" y="2385"/>
                    <a:pt x="925" y="2536"/>
                    <a:pt x="886" y="2699"/>
                  </a:cubicBezTo>
                  <a:cubicBezTo>
                    <a:pt x="856" y="2615"/>
                    <a:pt x="825" y="2530"/>
                    <a:pt x="799" y="2445"/>
                  </a:cubicBezTo>
                  <a:cubicBezTo>
                    <a:pt x="901" y="2210"/>
                    <a:pt x="989" y="1969"/>
                    <a:pt x="1063" y="1723"/>
                  </a:cubicBezTo>
                  <a:cubicBezTo>
                    <a:pt x="1203" y="1262"/>
                    <a:pt x="1229" y="269"/>
                    <a:pt x="694" y="27"/>
                  </a:cubicBezTo>
                  <a:cubicBezTo>
                    <a:pt x="655" y="9"/>
                    <a:pt x="619" y="1"/>
                    <a:pt x="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69" name="Google Shape;4469;p9"/>
            <p:cNvSpPr/>
            <p:nvPr/>
          </p:nvSpPr>
          <p:spPr>
            <a:xfrm>
              <a:off x="3931200" y="3148200"/>
              <a:ext cx="96950" cy="127925"/>
            </a:xfrm>
            <a:custGeom>
              <a:avLst/>
              <a:gdLst/>
              <a:ahLst/>
              <a:cxnLst/>
              <a:rect l="l" t="t" r="r" b="b"/>
              <a:pathLst>
                <a:path w="3878" h="5117" extrusionOk="0">
                  <a:moveTo>
                    <a:pt x="1699" y="590"/>
                  </a:moveTo>
                  <a:cubicBezTo>
                    <a:pt x="1769" y="590"/>
                    <a:pt x="1843" y="596"/>
                    <a:pt x="1921" y="608"/>
                  </a:cubicBezTo>
                  <a:cubicBezTo>
                    <a:pt x="1775" y="1333"/>
                    <a:pt x="1209" y="1841"/>
                    <a:pt x="586" y="2217"/>
                  </a:cubicBezTo>
                  <a:cubicBezTo>
                    <a:pt x="639" y="1392"/>
                    <a:pt x="880" y="590"/>
                    <a:pt x="1699" y="590"/>
                  </a:cubicBezTo>
                  <a:close/>
                  <a:moveTo>
                    <a:pt x="1688" y="1"/>
                  </a:moveTo>
                  <a:cubicBezTo>
                    <a:pt x="797" y="1"/>
                    <a:pt x="223" y="632"/>
                    <a:pt x="87" y="1659"/>
                  </a:cubicBezTo>
                  <a:cubicBezTo>
                    <a:pt x="0" y="2329"/>
                    <a:pt x="41" y="2995"/>
                    <a:pt x="113" y="3664"/>
                  </a:cubicBezTo>
                  <a:cubicBezTo>
                    <a:pt x="161" y="4109"/>
                    <a:pt x="161" y="4694"/>
                    <a:pt x="410" y="5078"/>
                  </a:cubicBezTo>
                  <a:cubicBezTo>
                    <a:pt x="426" y="5103"/>
                    <a:pt x="452" y="5116"/>
                    <a:pt x="478" y="5116"/>
                  </a:cubicBezTo>
                  <a:cubicBezTo>
                    <a:pt x="504" y="5116"/>
                    <a:pt x="530" y="5103"/>
                    <a:pt x="545" y="5078"/>
                  </a:cubicBezTo>
                  <a:cubicBezTo>
                    <a:pt x="848" y="4573"/>
                    <a:pt x="648" y="3618"/>
                    <a:pt x="586" y="2945"/>
                  </a:cubicBezTo>
                  <a:lnTo>
                    <a:pt x="586" y="2945"/>
                  </a:lnTo>
                  <a:cubicBezTo>
                    <a:pt x="1250" y="3342"/>
                    <a:pt x="2447" y="4996"/>
                    <a:pt x="3225" y="4996"/>
                  </a:cubicBezTo>
                  <a:cubicBezTo>
                    <a:pt x="3513" y="4996"/>
                    <a:pt x="3743" y="4770"/>
                    <a:pt x="3868" y="4169"/>
                  </a:cubicBezTo>
                  <a:cubicBezTo>
                    <a:pt x="3878" y="4128"/>
                    <a:pt x="3839" y="4083"/>
                    <a:pt x="3801" y="4083"/>
                  </a:cubicBezTo>
                  <a:cubicBezTo>
                    <a:pt x="3786" y="4083"/>
                    <a:pt x="3771" y="4089"/>
                    <a:pt x="3758" y="4105"/>
                  </a:cubicBezTo>
                  <a:cubicBezTo>
                    <a:pt x="3589" y="4324"/>
                    <a:pt x="3408" y="4414"/>
                    <a:pt x="3220" y="4414"/>
                  </a:cubicBezTo>
                  <a:cubicBezTo>
                    <a:pt x="2523" y="4414"/>
                    <a:pt x="1721" y="3179"/>
                    <a:pt x="1029" y="2606"/>
                  </a:cubicBezTo>
                  <a:cubicBezTo>
                    <a:pt x="1841" y="2101"/>
                    <a:pt x="2481" y="1397"/>
                    <a:pt x="2546" y="382"/>
                  </a:cubicBezTo>
                  <a:cubicBezTo>
                    <a:pt x="2556" y="252"/>
                    <a:pt x="2449" y="132"/>
                    <a:pt x="2331" y="98"/>
                  </a:cubicBezTo>
                  <a:cubicBezTo>
                    <a:pt x="2102" y="32"/>
                    <a:pt x="1887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0" name="Google Shape;4470;p9"/>
            <p:cNvSpPr/>
            <p:nvPr/>
          </p:nvSpPr>
          <p:spPr>
            <a:xfrm>
              <a:off x="4038475" y="3183875"/>
              <a:ext cx="55525" cy="13375"/>
            </a:xfrm>
            <a:custGeom>
              <a:avLst/>
              <a:gdLst/>
              <a:ahLst/>
              <a:cxnLst/>
              <a:rect l="l" t="t" r="r" b="b"/>
              <a:pathLst>
                <a:path w="2221" h="535" extrusionOk="0">
                  <a:moveTo>
                    <a:pt x="345" y="0"/>
                  </a:moveTo>
                  <a:cubicBezTo>
                    <a:pt x="253" y="0"/>
                    <a:pt x="162" y="3"/>
                    <a:pt x="70" y="9"/>
                  </a:cubicBezTo>
                  <a:cubicBezTo>
                    <a:pt x="19" y="13"/>
                    <a:pt x="1" y="65"/>
                    <a:pt x="30" y="103"/>
                  </a:cubicBezTo>
                  <a:cubicBezTo>
                    <a:pt x="243" y="373"/>
                    <a:pt x="578" y="424"/>
                    <a:pt x="908" y="465"/>
                  </a:cubicBezTo>
                  <a:cubicBezTo>
                    <a:pt x="1132" y="494"/>
                    <a:pt x="1384" y="535"/>
                    <a:pt x="1627" y="535"/>
                  </a:cubicBezTo>
                  <a:cubicBezTo>
                    <a:pt x="1763" y="535"/>
                    <a:pt x="1896" y="522"/>
                    <a:pt x="2020" y="487"/>
                  </a:cubicBezTo>
                  <a:cubicBezTo>
                    <a:pt x="2220" y="428"/>
                    <a:pt x="2217" y="145"/>
                    <a:pt x="2020" y="85"/>
                  </a:cubicBezTo>
                  <a:cubicBezTo>
                    <a:pt x="1849" y="33"/>
                    <a:pt x="1661" y="25"/>
                    <a:pt x="1474" y="25"/>
                  </a:cubicBezTo>
                  <a:cubicBezTo>
                    <a:pt x="1389" y="25"/>
                    <a:pt x="1305" y="27"/>
                    <a:pt x="1223" y="27"/>
                  </a:cubicBezTo>
                  <a:cubicBezTo>
                    <a:pt x="1185" y="27"/>
                    <a:pt x="1147" y="27"/>
                    <a:pt x="1110" y="26"/>
                  </a:cubicBezTo>
                  <a:cubicBezTo>
                    <a:pt x="851" y="20"/>
                    <a:pt x="599" y="0"/>
                    <a:pt x="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1" name="Google Shape;4471;p9"/>
            <p:cNvSpPr/>
            <p:nvPr/>
          </p:nvSpPr>
          <p:spPr>
            <a:xfrm>
              <a:off x="4038175" y="3207375"/>
              <a:ext cx="59675" cy="13400"/>
            </a:xfrm>
            <a:custGeom>
              <a:avLst/>
              <a:gdLst/>
              <a:ahLst/>
              <a:cxnLst/>
              <a:rect l="l" t="t" r="r" b="b"/>
              <a:pathLst>
                <a:path w="2387" h="536" extrusionOk="0">
                  <a:moveTo>
                    <a:pt x="1874" y="1"/>
                  </a:moveTo>
                  <a:cubicBezTo>
                    <a:pt x="1681" y="1"/>
                    <a:pt x="1476" y="42"/>
                    <a:pt x="1315" y="55"/>
                  </a:cubicBezTo>
                  <a:cubicBezTo>
                    <a:pt x="1114" y="71"/>
                    <a:pt x="914" y="79"/>
                    <a:pt x="713" y="79"/>
                  </a:cubicBezTo>
                  <a:cubicBezTo>
                    <a:pt x="502" y="79"/>
                    <a:pt x="292" y="70"/>
                    <a:pt x="82" y="54"/>
                  </a:cubicBezTo>
                  <a:cubicBezTo>
                    <a:pt x="79" y="53"/>
                    <a:pt x="77" y="53"/>
                    <a:pt x="74" y="53"/>
                  </a:cubicBezTo>
                  <a:cubicBezTo>
                    <a:pt x="15" y="53"/>
                    <a:pt x="1" y="131"/>
                    <a:pt x="32" y="170"/>
                  </a:cubicBezTo>
                  <a:cubicBezTo>
                    <a:pt x="296" y="489"/>
                    <a:pt x="686" y="535"/>
                    <a:pt x="1077" y="535"/>
                  </a:cubicBezTo>
                  <a:cubicBezTo>
                    <a:pt x="1110" y="535"/>
                    <a:pt x="1143" y="535"/>
                    <a:pt x="1176" y="534"/>
                  </a:cubicBezTo>
                  <a:cubicBezTo>
                    <a:pt x="1203" y="534"/>
                    <a:pt x="1231" y="534"/>
                    <a:pt x="1261" y="534"/>
                  </a:cubicBezTo>
                  <a:cubicBezTo>
                    <a:pt x="1310" y="534"/>
                    <a:pt x="1362" y="534"/>
                    <a:pt x="1417" y="534"/>
                  </a:cubicBezTo>
                  <a:cubicBezTo>
                    <a:pt x="1757" y="534"/>
                    <a:pt x="2176" y="517"/>
                    <a:pt x="2365" y="270"/>
                  </a:cubicBezTo>
                  <a:cubicBezTo>
                    <a:pt x="2386" y="242"/>
                    <a:pt x="2372" y="203"/>
                    <a:pt x="2352" y="180"/>
                  </a:cubicBezTo>
                  <a:cubicBezTo>
                    <a:pt x="2238" y="39"/>
                    <a:pt x="2062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2" name="Google Shape;4472;p9"/>
            <p:cNvSpPr/>
            <p:nvPr/>
          </p:nvSpPr>
          <p:spPr>
            <a:xfrm>
              <a:off x="4126650" y="3061875"/>
              <a:ext cx="81100" cy="112400"/>
            </a:xfrm>
            <a:custGeom>
              <a:avLst/>
              <a:gdLst/>
              <a:ahLst/>
              <a:cxnLst/>
              <a:rect l="l" t="t" r="r" b="b"/>
              <a:pathLst>
                <a:path w="3244" h="4496" extrusionOk="0">
                  <a:moveTo>
                    <a:pt x="2747" y="1"/>
                  </a:moveTo>
                  <a:cubicBezTo>
                    <a:pt x="2727" y="1"/>
                    <a:pt x="2707" y="10"/>
                    <a:pt x="2697" y="32"/>
                  </a:cubicBezTo>
                  <a:cubicBezTo>
                    <a:pt x="2486" y="485"/>
                    <a:pt x="2568" y="987"/>
                    <a:pt x="2563" y="1474"/>
                  </a:cubicBezTo>
                  <a:cubicBezTo>
                    <a:pt x="2556" y="2145"/>
                    <a:pt x="2507" y="2832"/>
                    <a:pt x="2297" y="3474"/>
                  </a:cubicBezTo>
                  <a:cubicBezTo>
                    <a:pt x="2172" y="3858"/>
                    <a:pt x="1940" y="4016"/>
                    <a:pt x="1691" y="4016"/>
                  </a:cubicBezTo>
                  <a:cubicBezTo>
                    <a:pt x="1329" y="4016"/>
                    <a:pt x="929" y="3687"/>
                    <a:pt x="757" y="3242"/>
                  </a:cubicBezTo>
                  <a:cubicBezTo>
                    <a:pt x="486" y="2547"/>
                    <a:pt x="776" y="1697"/>
                    <a:pt x="461" y="1039"/>
                  </a:cubicBezTo>
                  <a:cubicBezTo>
                    <a:pt x="452" y="1026"/>
                    <a:pt x="438" y="1020"/>
                    <a:pt x="424" y="1020"/>
                  </a:cubicBezTo>
                  <a:cubicBezTo>
                    <a:pt x="409" y="1020"/>
                    <a:pt x="395" y="1026"/>
                    <a:pt x="386" y="1039"/>
                  </a:cubicBezTo>
                  <a:cubicBezTo>
                    <a:pt x="1" y="1774"/>
                    <a:pt x="153" y="2993"/>
                    <a:pt x="493" y="3711"/>
                  </a:cubicBezTo>
                  <a:cubicBezTo>
                    <a:pt x="700" y="4151"/>
                    <a:pt x="1240" y="4495"/>
                    <a:pt x="1744" y="4495"/>
                  </a:cubicBezTo>
                  <a:cubicBezTo>
                    <a:pt x="1901" y="4495"/>
                    <a:pt x="2055" y="4462"/>
                    <a:pt x="2194" y="4387"/>
                  </a:cubicBezTo>
                  <a:cubicBezTo>
                    <a:pt x="2799" y="4061"/>
                    <a:pt x="2904" y="3083"/>
                    <a:pt x="2981" y="2491"/>
                  </a:cubicBezTo>
                  <a:cubicBezTo>
                    <a:pt x="3071" y="1782"/>
                    <a:pt x="3244" y="655"/>
                    <a:pt x="2807" y="32"/>
                  </a:cubicBezTo>
                  <a:cubicBezTo>
                    <a:pt x="2794" y="13"/>
                    <a:pt x="2770" y="1"/>
                    <a:pt x="2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3" name="Google Shape;4473;p9"/>
            <p:cNvSpPr/>
            <p:nvPr/>
          </p:nvSpPr>
          <p:spPr>
            <a:xfrm>
              <a:off x="4124025" y="3206100"/>
              <a:ext cx="110925" cy="14900"/>
            </a:xfrm>
            <a:custGeom>
              <a:avLst/>
              <a:gdLst/>
              <a:ahLst/>
              <a:cxnLst/>
              <a:rect l="l" t="t" r="r" b="b"/>
              <a:pathLst>
                <a:path w="4437" h="596" extrusionOk="0">
                  <a:moveTo>
                    <a:pt x="84" y="0"/>
                  </a:moveTo>
                  <a:cubicBezTo>
                    <a:pt x="32" y="0"/>
                    <a:pt x="0" y="65"/>
                    <a:pt x="40" y="106"/>
                  </a:cubicBezTo>
                  <a:cubicBezTo>
                    <a:pt x="363" y="482"/>
                    <a:pt x="818" y="537"/>
                    <a:pt x="1284" y="537"/>
                  </a:cubicBezTo>
                  <a:cubicBezTo>
                    <a:pt x="1477" y="537"/>
                    <a:pt x="1671" y="528"/>
                    <a:pt x="1859" y="528"/>
                  </a:cubicBezTo>
                  <a:cubicBezTo>
                    <a:pt x="2366" y="528"/>
                    <a:pt x="2875" y="587"/>
                    <a:pt x="3383" y="592"/>
                  </a:cubicBezTo>
                  <a:cubicBezTo>
                    <a:pt x="3454" y="593"/>
                    <a:pt x="3531" y="596"/>
                    <a:pt x="3610" y="596"/>
                  </a:cubicBezTo>
                  <a:cubicBezTo>
                    <a:pt x="3873" y="596"/>
                    <a:pt x="4157" y="565"/>
                    <a:pt x="4308" y="346"/>
                  </a:cubicBezTo>
                  <a:cubicBezTo>
                    <a:pt x="4436" y="165"/>
                    <a:pt x="4231" y="39"/>
                    <a:pt x="4093" y="3"/>
                  </a:cubicBezTo>
                  <a:cubicBezTo>
                    <a:pt x="4089" y="2"/>
                    <a:pt x="4084" y="1"/>
                    <a:pt x="4080" y="1"/>
                  </a:cubicBezTo>
                  <a:cubicBezTo>
                    <a:pt x="4054" y="1"/>
                    <a:pt x="4029" y="17"/>
                    <a:pt x="4020" y="44"/>
                  </a:cubicBezTo>
                  <a:cubicBezTo>
                    <a:pt x="3944" y="50"/>
                    <a:pt x="3869" y="62"/>
                    <a:pt x="3795" y="70"/>
                  </a:cubicBezTo>
                  <a:cubicBezTo>
                    <a:pt x="3655" y="85"/>
                    <a:pt x="3513" y="91"/>
                    <a:pt x="3371" y="91"/>
                  </a:cubicBezTo>
                  <a:cubicBezTo>
                    <a:pt x="3164" y="91"/>
                    <a:pt x="2956" y="80"/>
                    <a:pt x="2752" y="72"/>
                  </a:cubicBezTo>
                  <a:cubicBezTo>
                    <a:pt x="2640" y="68"/>
                    <a:pt x="2528" y="66"/>
                    <a:pt x="2416" y="66"/>
                  </a:cubicBezTo>
                  <a:cubicBezTo>
                    <a:pt x="2012" y="66"/>
                    <a:pt x="1602" y="87"/>
                    <a:pt x="1196" y="87"/>
                  </a:cubicBezTo>
                  <a:cubicBezTo>
                    <a:pt x="827" y="87"/>
                    <a:pt x="460" y="70"/>
                    <a:pt x="102" y="3"/>
                  </a:cubicBezTo>
                  <a:cubicBezTo>
                    <a:pt x="96" y="1"/>
                    <a:pt x="90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4" name="Google Shape;4474;p9"/>
            <p:cNvSpPr/>
            <p:nvPr/>
          </p:nvSpPr>
          <p:spPr>
            <a:xfrm>
              <a:off x="4153850" y="3251125"/>
              <a:ext cx="43075" cy="64600"/>
            </a:xfrm>
            <a:custGeom>
              <a:avLst/>
              <a:gdLst/>
              <a:ahLst/>
              <a:cxnLst/>
              <a:rect l="l" t="t" r="r" b="b"/>
              <a:pathLst>
                <a:path w="1723" h="2584" extrusionOk="0">
                  <a:moveTo>
                    <a:pt x="427" y="1"/>
                  </a:moveTo>
                  <a:cubicBezTo>
                    <a:pt x="313" y="1"/>
                    <a:pt x="199" y="18"/>
                    <a:pt x="89" y="59"/>
                  </a:cubicBezTo>
                  <a:cubicBezTo>
                    <a:pt x="0" y="90"/>
                    <a:pt x="7" y="198"/>
                    <a:pt x="89" y="231"/>
                  </a:cubicBezTo>
                  <a:cubicBezTo>
                    <a:pt x="143" y="254"/>
                    <a:pt x="358" y="331"/>
                    <a:pt x="591" y="393"/>
                  </a:cubicBezTo>
                  <a:cubicBezTo>
                    <a:pt x="573" y="681"/>
                    <a:pt x="586" y="966"/>
                    <a:pt x="599" y="1260"/>
                  </a:cubicBezTo>
                  <a:cubicBezTo>
                    <a:pt x="615" y="1584"/>
                    <a:pt x="560" y="1972"/>
                    <a:pt x="628" y="2301"/>
                  </a:cubicBezTo>
                  <a:cubicBezTo>
                    <a:pt x="450" y="2332"/>
                    <a:pt x="272" y="2373"/>
                    <a:pt x="97" y="2423"/>
                  </a:cubicBezTo>
                  <a:cubicBezTo>
                    <a:pt x="48" y="2437"/>
                    <a:pt x="46" y="2513"/>
                    <a:pt x="97" y="2524"/>
                  </a:cubicBezTo>
                  <a:cubicBezTo>
                    <a:pt x="255" y="2566"/>
                    <a:pt x="405" y="2584"/>
                    <a:pt x="550" y="2584"/>
                  </a:cubicBezTo>
                  <a:cubicBezTo>
                    <a:pt x="940" y="2584"/>
                    <a:pt x="1296" y="2453"/>
                    <a:pt x="1685" y="2286"/>
                  </a:cubicBezTo>
                  <a:cubicBezTo>
                    <a:pt x="1723" y="2272"/>
                    <a:pt x="1701" y="2213"/>
                    <a:pt x="1665" y="2213"/>
                  </a:cubicBezTo>
                  <a:cubicBezTo>
                    <a:pt x="1449" y="2213"/>
                    <a:pt x="1234" y="2223"/>
                    <a:pt x="1020" y="2245"/>
                  </a:cubicBezTo>
                  <a:cubicBezTo>
                    <a:pt x="1084" y="1970"/>
                    <a:pt x="1020" y="1616"/>
                    <a:pt x="1006" y="1379"/>
                  </a:cubicBezTo>
                  <a:cubicBezTo>
                    <a:pt x="984" y="1073"/>
                    <a:pt x="963" y="756"/>
                    <a:pt x="881" y="457"/>
                  </a:cubicBezTo>
                  <a:lnTo>
                    <a:pt x="881" y="457"/>
                  </a:lnTo>
                  <a:cubicBezTo>
                    <a:pt x="955" y="469"/>
                    <a:pt x="1024" y="477"/>
                    <a:pt x="1083" y="477"/>
                  </a:cubicBezTo>
                  <a:cubicBezTo>
                    <a:pt x="1202" y="477"/>
                    <a:pt x="1283" y="447"/>
                    <a:pt x="1283" y="367"/>
                  </a:cubicBezTo>
                  <a:cubicBezTo>
                    <a:pt x="1283" y="179"/>
                    <a:pt x="999" y="110"/>
                    <a:pt x="861" y="69"/>
                  </a:cubicBezTo>
                  <a:cubicBezTo>
                    <a:pt x="809" y="52"/>
                    <a:pt x="756" y="41"/>
                    <a:pt x="704" y="31"/>
                  </a:cubicBezTo>
                  <a:cubicBezTo>
                    <a:pt x="702" y="26"/>
                    <a:pt x="701" y="21"/>
                    <a:pt x="697" y="16"/>
                  </a:cubicBezTo>
                  <a:cubicBezTo>
                    <a:pt x="690" y="7"/>
                    <a:pt x="679" y="2"/>
                    <a:pt x="669" y="2"/>
                  </a:cubicBezTo>
                  <a:cubicBezTo>
                    <a:pt x="657" y="2"/>
                    <a:pt x="646" y="8"/>
                    <a:pt x="640" y="19"/>
                  </a:cubicBezTo>
                  <a:cubicBezTo>
                    <a:pt x="569" y="8"/>
                    <a:pt x="49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5" name="Google Shape;4475;p9"/>
            <p:cNvSpPr/>
            <p:nvPr/>
          </p:nvSpPr>
          <p:spPr>
            <a:xfrm>
              <a:off x="3015075" y="821150"/>
              <a:ext cx="1367825" cy="816350"/>
            </a:xfrm>
            <a:custGeom>
              <a:avLst/>
              <a:gdLst/>
              <a:ahLst/>
              <a:cxnLst/>
              <a:rect l="l" t="t" r="r" b="b"/>
              <a:pathLst>
                <a:path w="54713" h="32654" extrusionOk="0">
                  <a:moveTo>
                    <a:pt x="39998" y="529"/>
                  </a:moveTo>
                  <a:cubicBezTo>
                    <a:pt x="40259" y="1467"/>
                    <a:pt x="40963" y="2414"/>
                    <a:pt x="41406" y="3249"/>
                  </a:cubicBezTo>
                  <a:cubicBezTo>
                    <a:pt x="41522" y="3465"/>
                    <a:pt x="41634" y="3685"/>
                    <a:pt x="41749" y="3902"/>
                  </a:cubicBezTo>
                  <a:cubicBezTo>
                    <a:pt x="41357" y="4054"/>
                    <a:pt x="40999" y="4341"/>
                    <a:pt x="40631" y="4533"/>
                  </a:cubicBezTo>
                  <a:cubicBezTo>
                    <a:pt x="40486" y="4610"/>
                    <a:pt x="40340" y="4686"/>
                    <a:pt x="40194" y="4761"/>
                  </a:cubicBezTo>
                  <a:cubicBezTo>
                    <a:pt x="40212" y="3342"/>
                    <a:pt x="40197" y="1918"/>
                    <a:pt x="39998" y="529"/>
                  </a:cubicBezTo>
                  <a:close/>
                  <a:moveTo>
                    <a:pt x="39924" y="588"/>
                  </a:moveTo>
                  <a:cubicBezTo>
                    <a:pt x="39724" y="2036"/>
                    <a:pt x="39728" y="3523"/>
                    <a:pt x="39749" y="4999"/>
                  </a:cubicBezTo>
                  <a:cubicBezTo>
                    <a:pt x="39477" y="5148"/>
                    <a:pt x="39208" y="5306"/>
                    <a:pt x="38948" y="5480"/>
                  </a:cubicBezTo>
                  <a:cubicBezTo>
                    <a:pt x="38665" y="4827"/>
                    <a:pt x="38379" y="4177"/>
                    <a:pt x="38046" y="3547"/>
                  </a:cubicBezTo>
                  <a:cubicBezTo>
                    <a:pt x="37895" y="3260"/>
                    <a:pt x="37664" y="2742"/>
                    <a:pt x="37315" y="2593"/>
                  </a:cubicBezTo>
                  <a:cubicBezTo>
                    <a:pt x="38245" y="2030"/>
                    <a:pt x="39240" y="1406"/>
                    <a:pt x="39924" y="588"/>
                  </a:cubicBezTo>
                  <a:close/>
                  <a:moveTo>
                    <a:pt x="37106" y="2720"/>
                  </a:moveTo>
                  <a:cubicBezTo>
                    <a:pt x="37242" y="3163"/>
                    <a:pt x="37525" y="3582"/>
                    <a:pt x="37721" y="3998"/>
                  </a:cubicBezTo>
                  <a:cubicBezTo>
                    <a:pt x="38028" y="4650"/>
                    <a:pt x="38312" y="5321"/>
                    <a:pt x="38537" y="6005"/>
                  </a:cubicBezTo>
                  <a:cubicBezTo>
                    <a:pt x="38576" y="6127"/>
                    <a:pt x="38703" y="6227"/>
                    <a:pt x="38832" y="6227"/>
                  </a:cubicBezTo>
                  <a:cubicBezTo>
                    <a:pt x="38880" y="6227"/>
                    <a:pt x="38928" y="6213"/>
                    <a:pt x="38971" y="6182"/>
                  </a:cubicBezTo>
                  <a:cubicBezTo>
                    <a:pt x="39226" y="6001"/>
                    <a:pt x="39488" y="5836"/>
                    <a:pt x="39757" y="5683"/>
                  </a:cubicBezTo>
                  <a:cubicBezTo>
                    <a:pt x="39764" y="6087"/>
                    <a:pt x="39769" y="6489"/>
                    <a:pt x="39769" y="6889"/>
                  </a:cubicBezTo>
                  <a:cubicBezTo>
                    <a:pt x="39767" y="9320"/>
                    <a:pt x="39767" y="11753"/>
                    <a:pt x="39765" y="14184"/>
                  </a:cubicBezTo>
                  <a:cubicBezTo>
                    <a:pt x="39765" y="17855"/>
                    <a:pt x="39651" y="21556"/>
                    <a:pt x="39757" y="25230"/>
                  </a:cubicBezTo>
                  <a:cubicBezTo>
                    <a:pt x="39736" y="25245"/>
                    <a:pt x="39736" y="25275"/>
                    <a:pt x="39757" y="25289"/>
                  </a:cubicBezTo>
                  <a:cubicBezTo>
                    <a:pt x="39782" y="26141"/>
                    <a:pt x="39816" y="26990"/>
                    <a:pt x="39869" y="27840"/>
                  </a:cubicBezTo>
                  <a:cubicBezTo>
                    <a:pt x="39132" y="27839"/>
                    <a:pt x="38395" y="27839"/>
                    <a:pt x="37658" y="27839"/>
                  </a:cubicBezTo>
                  <a:cubicBezTo>
                    <a:pt x="34342" y="27839"/>
                    <a:pt x="31023" y="27848"/>
                    <a:pt x="27705" y="27848"/>
                  </a:cubicBezTo>
                  <a:lnTo>
                    <a:pt x="12039" y="27848"/>
                  </a:lnTo>
                  <a:cubicBezTo>
                    <a:pt x="11811" y="26643"/>
                    <a:pt x="11473" y="25458"/>
                    <a:pt x="11002" y="24325"/>
                  </a:cubicBezTo>
                  <a:cubicBezTo>
                    <a:pt x="10554" y="23250"/>
                    <a:pt x="9952" y="22253"/>
                    <a:pt x="9206" y="21388"/>
                  </a:cubicBezTo>
                  <a:cubicBezTo>
                    <a:pt x="9673" y="21028"/>
                    <a:pt x="10141" y="20665"/>
                    <a:pt x="10608" y="20306"/>
                  </a:cubicBezTo>
                  <a:cubicBezTo>
                    <a:pt x="14191" y="17566"/>
                    <a:pt x="17831" y="14897"/>
                    <a:pt x="21562" y="12363"/>
                  </a:cubicBezTo>
                  <a:cubicBezTo>
                    <a:pt x="25134" y="9935"/>
                    <a:pt x="28778" y="7614"/>
                    <a:pt x="32505" y="5434"/>
                  </a:cubicBezTo>
                  <a:cubicBezTo>
                    <a:pt x="33912" y="4610"/>
                    <a:pt x="35333" y="3810"/>
                    <a:pt x="36722" y="2953"/>
                  </a:cubicBezTo>
                  <a:cubicBezTo>
                    <a:pt x="36847" y="2876"/>
                    <a:pt x="36975" y="2799"/>
                    <a:pt x="37106" y="2720"/>
                  </a:cubicBezTo>
                  <a:close/>
                  <a:moveTo>
                    <a:pt x="40167" y="25452"/>
                  </a:moveTo>
                  <a:cubicBezTo>
                    <a:pt x="40376" y="25493"/>
                    <a:pt x="40599" y="25501"/>
                    <a:pt x="40797" y="25516"/>
                  </a:cubicBezTo>
                  <a:cubicBezTo>
                    <a:pt x="40925" y="25523"/>
                    <a:pt x="41053" y="25527"/>
                    <a:pt x="41181" y="25527"/>
                  </a:cubicBezTo>
                  <a:cubicBezTo>
                    <a:pt x="41485" y="25527"/>
                    <a:pt x="41788" y="25505"/>
                    <a:pt x="42088" y="25462"/>
                  </a:cubicBezTo>
                  <a:lnTo>
                    <a:pt x="42088" y="25462"/>
                  </a:lnTo>
                  <a:cubicBezTo>
                    <a:pt x="42083" y="26259"/>
                    <a:pt x="42060" y="27059"/>
                    <a:pt x="41942" y="27848"/>
                  </a:cubicBezTo>
                  <a:cubicBezTo>
                    <a:pt x="41316" y="27845"/>
                    <a:pt x="40687" y="27843"/>
                    <a:pt x="40059" y="27842"/>
                  </a:cubicBezTo>
                  <a:cubicBezTo>
                    <a:pt x="40110" y="27046"/>
                    <a:pt x="40141" y="26249"/>
                    <a:pt x="40167" y="25452"/>
                  </a:cubicBezTo>
                  <a:close/>
                  <a:moveTo>
                    <a:pt x="8942" y="21592"/>
                  </a:moveTo>
                  <a:cubicBezTo>
                    <a:pt x="9729" y="22548"/>
                    <a:pt x="10351" y="23654"/>
                    <a:pt x="10823" y="24878"/>
                  </a:cubicBezTo>
                  <a:cubicBezTo>
                    <a:pt x="11192" y="25837"/>
                    <a:pt x="11445" y="26838"/>
                    <a:pt x="11632" y="27850"/>
                  </a:cubicBezTo>
                  <a:cubicBezTo>
                    <a:pt x="8053" y="27852"/>
                    <a:pt x="4472" y="27855"/>
                    <a:pt x="891" y="27862"/>
                  </a:cubicBezTo>
                  <a:cubicBezTo>
                    <a:pt x="2382" y="26854"/>
                    <a:pt x="3765" y="25634"/>
                    <a:pt x="5170" y="24528"/>
                  </a:cubicBezTo>
                  <a:cubicBezTo>
                    <a:pt x="6425" y="23544"/>
                    <a:pt x="7682" y="22566"/>
                    <a:pt x="8942" y="21592"/>
                  </a:cubicBezTo>
                  <a:close/>
                  <a:moveTo>
                    <a:pt x="42009" y="4397"/>
                  </a:moveTo>
                  <a:cubicBezTo>
                    <a:pt x="42446" y="5225"/>
                    <a:pt x="42884" y="6051"/>
                    <a:pt x="43312" y="6882"/>
                  </a:cubicBezTo>
                  <a:cubicBezTo>
                    <a:pt x="44550" y="9287"/>
                    <a:pt x="45753" y="11712"/>
                    <a:pt x="46952" y="14138"/>
                  </a:cubicBezTo>
                  <a:cubicBezTo>
                    <a:pt x="49242" y="18774"/>
                    <a:pt x="51537" y="23406"/>
                    <a:pt x="53876" y="28017"/>
                  </a:cubicBezTo>
                  <a:cubicBezTo>
                    <a:pt x="50075" y="27911"/>
                    <a:pt x="46275" y="27868"/>
                    <a:pt x="42474" y="27850"/>
                  </a:cubicBezTo>
                  <a:cubicBezTo>
                    <a:pt x="42597" y="26961"/>
                    <a:pt x="42607" y="26064"/>
                    <a:pt x="42600" y="25165"/>
                  </a:cubicBezTo>
                  <a:cubicBezTo>
                    <a:pt x="42599" y="25012"/>
                    <a:pt x="42476" y="24914"/>
                    <a:pt x="42338" y="24914"/>
                  </a:cubicBezTo>
                  <a:cubicBezTo>
                    <a:pt x="42318" y="24914"/>
                    <a:pt x="42298" y="24916"/>
                    <a:pt x="42278" y="24920"/>
                  </a:cubicBezTo>
                  <a:cubicBezTo>
                    <a:pt x="41790" y="25020"/>
                    <a:pt x="41294" y="25043"/>
                    <a:pt x="40797" y="25050"/>
                  </a:cubicBezTo>
                  <a:cubicBezTo>
                    <a:pt x="40605" y="25053"/>
                    <a:pt x="40385" y="25045"/>
                    <a:pt x="40179" y="25076"/>
                  </a:cubicBezTo>
                  <a:cubicBezTo>
                    <a:pt x="40277" y="21451"/>
                    <a:pt x="40166" y="17804"/>
                    <a:pt x="40166" y="14184"/>
                  </a:cubicBezTo>
                  <a:cubicBezTo>
                    <a:pt x="40166" y="11874"/>
                    <a:pt x="40164" y="9563"/>
                    <a:pt x="40162" y="7253"/>
                  </a:cubicBezTo>
                  <a:cubicBezTo>
                    <a:pt x="40162" y="6656"/>
                    <a:pt x="40174" y="6052"/>
                    <a:pt x="40184" y="5447"/>
                  </a:cubicBezTo>
                  <a:cubicBezTo>
                    <a:pt x="40431" y="5314"/>
                    <a:pt x="40684" y="5184"/>
                    <a:pt x="40937" y="5053"/>
                  </a:cubicBezTo>
                  <a:cubicBezTo>
                    <a:pt x="41293" y="4871"/>
                    <a:pt x="41724" y="4691"/>
                    <a:pt x="42009" y="4397"/>
                  </a:cubicBezTo>
                  <a:close/>
                  <a:moveTo>
                    <a:pt x="39957" y="0"/>
                  </a:moveTo>
                  <a:cubicBezTo>
                    <a:pt x="39924" y="0"/>
                    <a:pt x="39890" y="10"/>
                    <a:pt x="39859" y="30"/>
                  </a:cubicBezTo>
                  <a:cubicBezTo>
                    <a:pt x="38610" y="854"/>
                    <a:pt x="37439" y="1776"/>
                    <a:pt x="36161" y="2565"/>
                  </a:cubicBezTo>
                  <a:cubicBezTo>
                    <a:pt x="34752" y="3434"/>
                    <a:pt x="33305" y="4241"/>
                    <a:pt x="31877" y="5076"/>
                  </a:cubicBezTo>
                  <a:cubicBezTo>
                    <a:pt x="28148" y="7256"/>
                    <a:pt x="24514" y="9595"/>
                    <a:pt x="20946" y="12027"/>
                  </a:cubicBezTo>
                  <a:cubicBezTo>
                    <a:pt x="17316" y="14497"/>
                    <a:pt x="13788" y="17115"/>
                    <a:pt x="10307" y="19791"/>
                  </a:cubicBezTo>
                  <a:cubicBezTo>
                    <a:pt x="9806" y="20176"/>
                    <a:pt x="9309" y="20565"/>
                    <a:pt x="8809" y="20954"/>
                  </a:cubicBezTo>
                  <a:cubicBezTo>
                    <a:pt x="7856" y="19969"/>
                    <a:pt x="6698" y="19195"/>
                    <a:pt x="5358" y="18734"/>
                  </a:cubicBezTo>
                  <a:cubicBezTo>
                    <a:pt x="5352" y="18733"/>
                    <a:pt x="5348" y="18732"/>
                    <a:pt x="5343" y="18732"/>
                  </a:cubicBezTo>
                  <a:cubicBezTo>
                    <a:pt x="5297" y="18732"/>
                    <a:pt x="5271" y="18805"/>
                    <a:pt x="5318" y="18828"/>
                  </a:cubicBezTo>
                  <a:cubicBezTo>
                    <a:pt x="6545" y="19372"/>
                    <a:pt x="7648" y="20163"/>
                    <a:pt x="8556" y="21151"/>
                  </a:cubicBezTo>
                  <a:cubicBezTo>
                    <a:pt x="7483" y="21989"/>
                    <a:pt x="6416" y="22834"/>
                    <a:pt x="5349" y="23682"/>
                  </a:cubicBezTo>
                  <a:cubicBezTo>
                    <a:pt x="3665" y="25029"/>
                    <a:pt x="1845" y="26342"/>
                    <a:pt x="326" y="27888"/>
                  </a:cubicBezTo>
                  <a:cubicBezTo>
                    <a:pt x="292" y="27889"/>
                    <a:pt x="257" y="27888"/>
                    <a:pt x="221" y="27891"/>
                  </a:cubicBezTo>
                  <a:cubicBezTo>
                    <a:pt x="217" y="27891"/>
                    <a:pt x="213" y="27891"/>
                    <a:pt x="209" y="27891"/>
                  </a:cubicBezTo>
                  <a:cubicBezTo>
                    <a:pt x="68" y="27891"/>
                    <a:pt x="0" y="28004"/>
                    <a:pt x="5" y="28116"/>
                  </a:cubicBezTo>
                  <a:cubicBezTo>
                    <a:pt x="0" y="28231"/>
                    <a:pt x="68" y="28344"/>
                    <a:pt x="209" y="28344"/>
                  </a:cubicBezTo>
                  <a:cubicBezTo>
                    <a:pt x="213" y="28344"/>
                    <a:pt x="217" y="28344"/>
                    <a:pt x="221" y="28344"/>
                  </a:cubicBezTo>
                  <a:cubicBezTo>
                    <a:pt x="289" y="28345"/>
                    <a:pt x="356" y="28345"/>
                    <a:pt x="423" y="28347"/>
                  </a:cubicBezTo>
                  <a:cubicBezTo>
                    <a:pt x="459" y="28363"/>
                    <a:pt x="497" y="28372"/>
                    <a:pt x="535" y="28372"/>
                  </a:cubicBezTo>
                  <a:cubicBezTo>
                    <a:pt x="3791" y="28380"/>
                    <a:pt x="7046" y="28385"/>
                    <a:pt x="10303" y="28385"/>
                  </a:cubicBezTo>
                  <a:cubicBezTo>
                    <a:pt x="10776" y="28385"/>
                    <a:pt x="11250" y="28385"/>
                    <a:pt x="11724" y="28385"/>
                  </a:cubicBezTo>
                  <a:cubicBezTo>
                    <a:pt x="11742" y="28496"/>
                    <a:pt x="11763" y="28606"/>
                    <a:pt x="11780" y="28718"/>
                  </a:cubicBezTo>
                  <a:cubicBezTo>
                    <a:pt x="11888" y="29431"/>
                    <a:pt x="11947" y="30152"/>
                    <a:pt x="11991" y="30870"/>
                  </a:cubicBezTo>
                  <a:cubicBezTo>
                    <a:pt x="12024" y="31434"/>
                    <a:pt x="11960" y="32035"/>
                    <a:pt x="12144" y="32574"/>
                  </a:cubicBezTo>
                  <a:cubicBezTo>
                    <a:pt x="12160" y="32627"/>
                    <a:pt x="12204" y="32653"/>
                    <a:pt x="12249" y="32653"/>
                  </a:cubicBezTo>
                  <a:cubicBezTo>
                    <a:pt x="12294" y="32653"/>
                    <a:pt x="12339" y="32627"/>
                    <a:pt x="12356" y="32574"/>
                  </a:cubicBezTo>
                  <a:cubicBezTo>
                    <a:pt x="12734" y="31423"/>
                    <a:pt x="12344" y="29789"/>
                    <a:pt x="12172" y="28610"/>
                  </a:cubicBezTo>
                  <a:cubicBezTo>
                    <a:pt x="12160" y="28534"/>
                    <a:pt x="12144" y="28460"/>
                    <a:pt x="12131" y="28385"/>
                  </a:cubicBezTo>
                  <a:lnTo>
                    <a:pt x="12131" y="28385"/>
                  </a:lnTo>
                  <a:cubicBezTo>
                    <a:pt x="14727" y="28386"/>
                    <a:pt x="17322" y="28387"/>
                    <a:pt x="19918" y="28387"/>
                  </a:cubicBezTo>
                  <a:cubicBezTo>
                    <a:pt x="22513" y="28387"/>
                    <a:pt x="25108" y="28386"/>
                    <a:pt x="27703" y="28385"/>
                  </a:cubicBezTo>
                  <a:cubicBezTo>
                    <a:pt x="30961" y="28385"/>
                    <a:pt x="34217" y="28395"/>
                    <a:pt x="37473" y="28395"/>
                  </a:cubicBezTo>
                  <a:cubicBezTo>
                    <a:pt x="38976" y="28395"/>
                    <a:pt x="40479" y="28393"/>
                    <a:pt x="41982" y="28386"/>
                  </a:cubicBezTo>
                  <a:cubicBezTo>
                    <a:pt x="42039" y="28441"/>
                    <a:pt x="42117" y="28472"/>
                    <a:pt x="42191" y="28472"/>
                  </a:cubicBezTo>
                  <a:cubicBezTo>
                    <a:pt x="42260" y="28472"/>
                    <a:pt x="42326" y="28445"/>
                    <a:pt x="42369" y="28385"/>
                  </a:cubicBezTo>
                  <a:cubicBezTo>
                    <a:pt x="46238" y="28367"/>
                    <a:pt x="50107" y="28324"/>
                    <a:pt x="53975" y="28214"/>
                  </a:cubicBezTo>
                  <a:cubicBezTo>
                    <a:pt x="54016" y="28295"/>
                    <a:pt x="54055" y="28373"/>
                    <a:pt x="54094" y="28454"/>
                  </a:cubicBezTo>
                  <a:cubicBezTo>
                    <a:pt x="54148" y="28558"/>
                    <a:pt x="54233" y="28601"/>
                    <a:pt x="54320" y="28601"/>
                  </a:cubicBezTo>
                  <a:cubicBezTo>
                    <a:pt x="54512" y="28601"/>
                    <a:pt x="54712" y="28391"/>
                    <a:pt x="54598" y="28162"/>
                  </a:cubicBezTo>
                  <a:cubicBezTo>
                    <a:pt x="52219" y="23388"/>
                    <a:pt x="49826" y="18621"/>
                    <a:pt x="47457" y="13842"/>
                  </a:cubicBezTo>
                  <a:cubicBezTo>
                    <a:pt x="46257" y="11418"/>
                    <a:pt x="45046" y="8998"/>
                    <a:pt x="43807" y="6592"/>
                  </a:cubicBezTo>
                  <a:cubicBezTo>
                    <a:pt x="43233" y="5476"/>
                    <a:pt x="42649" y="4366"/>
                    <a:pt x="42057" y="3259"/>
                  </a:cubicBezTo>
                  <a:cubicBezTo>
                    <a:pt x="41527" y="2268"/>
                    <a:pt x="41010" y="859"/>
                    <a:pt x="40157" y="115"/>
                  </a:cubicBezTo>
                  <a:cubicBezTo>
                    <a:pt x="40154" y="112"/>
                    <a:pt x="40149" y="112"/>
                    <a:pt x="40146" y="109"/>
                  </a:cubicBezTo>
                  <a:cubicBezTo>
                    <a:pt x="40105" y="46"/>
                    <a:pt x="40032" y="0"/>
                    <a:pt x="39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6" name="Google Shape;4476;p9"/>
            <p:cNvSpPr/>
            <p:nvPr/>
          </p:nvSpPr>
          <p:spPr>
            <a:xfrm>
              <a:off x="4248925" y="1111875"/>
              <a:ext cx="107075" cy="66925"/>
            </a:xfrm>
            <a:custGeom>
              <a:avLst/>
              <a:gdLst/>
              <a:ahLst/>
              <a:cxnLst/>
              <a:rect l="l" t="t" r="r" b="b"/>
              <a:pathLst>
                <a:path w="4283" h="2677" extrusionOk="0">
                  <a:moveTo>
                    <a:pt x="2706" y="301"/>
                  </a:moveTo>
                  <a:lnTo>
                    <a:pt x="2706" y="301"/>
                  </a:lnTo>
                  <a:cubicBezTo>
                    <a:pt x="2685" y="384"/>
                    <a:pt x="2670" y="471"/>
                    <a:pt x="2664" y="558"/>
                  </a:cubicBezTo>
                  <a:cubicBezTo>
                    <a:pt x="2449" y="1106"/>
                    <a:pt x="1619" y="1731"/>
                    <a:pt x="1150" y="1769"/>
                  </a:cubicBezTo>
                  <a:cubicBezTo>
                    <a:pt x="1140" y="1770"/>
                    <a:pt x="1130" y="1770"/>
                    <a:pt x="1121" y="1770"/>
                  </a:cubicBezTo>
                  <a:cubicBezTo>
                    <a:pt x="762" y="1770"/>
                    <a:pt x="885" y="1215"/>
                    <a:pt x="981" y="1044"/>
                  </a:cubicBezTo>
                  <a:cubicBezTo>
                    <a:pt x="1132" y="778"/>
                    <a:pt x="1487" y="619"/>
                    <a:pt x="1757" y="511"/>
                  </a:cubicBezTo>
                  <a:cubicBezTo>
                    <a:pt x="2063" y="388"/>
                    <a:pt x="2383" y="338"/>
                    <a:pt x="2706" y="301"/>
                  </a:cubicBezTo>
                  <a:close/>
                  <a:moveTo>
                    <a:pt x="2483" y="1"/>
                  </a:moveTo>
                  <a:cubicBezTo>
                    <a:pt x="1435" y="1"/>
                    <a:pt x="1" y="932"/>
                    <a:pt x="685" y="1920"/>
                  </a:cubicBezTo>
                  <a:cubicBezTo>
                    <a:pt x="811" y="2102"/>
                    <a:pt x="987" y="2179"/>
                    <a:pt x="1187" y="2179"/>
                  </a:cubicBezTo>
                  <a:cubicBezTo>
                    <a:pt x="1654" y="2179"/>
                    <a:pt x="2258" y="1763"/>
                    <a:pt x="2695" y="1293"/>
                  </a:cubicBezTo>
                  <a:cubicBezTo>
                    <a:pt x="2799" y="1977"/>
                    <a:pt x="3108" y="2677"/>
                    <a:pt x="3644" y="2677"/>
                  </a:cubicBezTo>
                  <a:cubicBezTo>
                    <a:pt x="3790" y="2677"/>
                    <a:pt x="3954" y="2624"/>
                    <a:pt x="4135" y="2504"/>
                  </a:cubicBezTo>
                  <a:cubicBezTo>
                    <a:pt x="4209" y="2455"/>
                    <a:pt x="4283" y="2363"/>
                    <a:pt x="4271" y="2268"/>
                  </a:cubicBezTo>
                  <a:cubicBezTo>
                    <a:pt x="4224" y="1872"/>
                    <a:pt x="3833" y="2084"/>
                    <a:pt x="3582" y="1959"/>
                  </a:cubicBezTo>
                  <a:cubicBezTo>
                    <a:pt x="3149" y="1744"/>
                    <a:pt x="3143" y="900"/>
                    <a:pt x="3239" y="462"/>
                  </a:cubicBezTo>
                  <a:cubicBezTo>
                    <a:pt x="3246" y="443"/>
                    <a:pt x="3248" y="427"/>
                    <a:pt x="3251" y="411"/>
                  </a:cubicBezTo>
                  <a:cubicBezTo>
                    <a:pt x="3254" y="398"/>
                    <a:pt x="3256" y="383"/>
                    <a:pt x="3259" y="371"/>
                  </a:cubicBezTo>
                  <a:lnTo>
                    <a:pt x="3258" y="371"/>
                  </a:lnTo>
                  <a:cubicBezTo>
                    <a:pt x="3262" y="347"/>
                    <a:pt x="3267" y="322"/>
                    <a:pt x="3269" y="297"/>
                  </a:cubicBezTo>
                  <a:cubicBezTo>
                    <a:pt x="3274" y="122"/>
                    <a:pt x="3145" y="33"/>
                    <a:pt x="3008" y="33"/>
                  </a:cubicBezTo>
                  <a:cubicBezTo>
                    <a:pt x="2968" y="33"/>
                    <a:pt x="2927" y="41"/>
                    <a:pt x="2888" y="56"/>
                  </a:cubicBezTo>
                  <a:cubicBezTo>
                    <a:pt x="2765" y="19"/>
                    <a:pt x="2628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7" name="Google Shape;4477;p9"/>
            <p:cNvSpPr/>
            <p:nvPr/>
          </p:nvSpPr>
          <p:spPr>
            <a:xfrm>
              <a:off x="3385600" y="963150"/>
              <a:ext cx="130950" cy="158150"/>
            </a:xfrm>
            <a:custGeom>
              <a:avLst/>
              <a:gdLst/>
              <a:ahLst/>
              <a:cxnLst/>
              <a:rect l="l" t="t" r="r" b="b"/>
              <a:pathLst>
                <a:path w="5238" h="6326" extrusionOk="0">
                  <a:moveTo>
                    <a:pt x="3401" y="830"/>
                  </a:moveTo>
                  <a:lnTo>
                    <a:pt x="3401" y="830"/>
                  </a:lnTo>
                  <a:cubicBezTo>
                    <a:pt x="3255" y="1648"/>
                    <a:pt x="2884" y="2449"/>
                    <a:pt x="2408" y="3208"/>
                  </a:cubicBezTo>
                  <a:cubicBezTo>
                    <a:pt x="2512" y="2319"/>
                    <a:pt x="2872" y="1404"/>
                    <a:pt x="3401" y="830"/>
                  </a:cubicBezTo>
                  <a:close/>
                  <a:moveTo>
                    <a:pt x="3710" y="1"/>
                  </a:moveTo>
                  <a:cubicBezTo>
                    <a:pt x="3669" y="1"/>
                    <a:pt x="3628" y="11"/>
                    <a:pt x="3591" y="34"/>
                  </a:cubicBezTo>
                  <a:cubicBezTo>
                    <a:pt x="2502" y="710"/>
                    <a:pt x="1828" y="2472"/>
                    <a:pt x="1905" y="3947"/>
                  </a:cubicBezTo>
                  <a:cubicBezTo>
                    <a:pt x="1304" y="4772"/>
                    <a:pt x="625" y="5531"/>
                    <a:pt x="41" y="6192"/>
                  </a:cubicBezTo>
                  <a:cubicBezTo>
                    <a:pt x="1" y="6239"/>
                    <a:pt x="30" y="6325"/>
                    <a:pt x="90" y="6325"/>
                  </a:cubicBezTo>
                  <a:cubicBezTo>
                    <a:pt x="99" y="6325"/>
                    <a:pt x="107" y="6324"/>
                    <a:pt x="117" y="6320"/>
                  </a:cubicBezTo>
                  <a:cubicBezTo>
                    <a:pt x="894" y="6032"/>
                    <a:pt x="1495" y="5305"/>
                    <a:pt x="1995" y="4586"/>
                  </a:cubicBezTo>
                  <a:cubicBezTo>
                    <a:pt x="2056" y="4854"/>
                    <a:pt x="2144" y="5103"/>
                    <a:pt x="2269" y="5321"/>
                  </a:cubicBezTo>
                  <a:cubicBezTo>
                    <a:pt x="2315" y="5402"/>
                    <a:pt x="2391" y="5436"/>
                    <a:pt x="2471" y="5436"/>
                  </a:cubicBezTo>
                  <a:cubicBezTo>
                    <a:pt x="2514" y="5436"/>
                    <a:pt x="2559" y="5426"/>
                    <a:pt x="2600" y="5408"/>
                  </a:cubicBezTo>
                  <a:cubicBezTo>
                    <a:pt x="3114" y="5175"/>
                    <a:pt x="3391" y="4795"/>
                    <a:pt x="3514" y="4308"/>
                  </a:cubicBezTo>
                  <a:cubicBezTo>
                    <a:pt x="3613" y="4326"/>
                    <a:pt x="3709" y="4334"/>
                    <a:pt x="3803" y="4334"/>
                  </a:cubicBezTo>
                  <a:cubicBezTo>
                    <a:pt x="4299" y="4334"/>
                    <a:pt x="4730" y="4091"/>
                    <a:pt x="5194" y="3725"/>
                  </a:cubicBezTo>
                  <a:cubicBezTo>
                    <a:pt x="5238" y="3691"/>
                    <a:pt x="5205" y="3605"/>
                    <a:pt x="5152" y="3605"/>
                  </a:cubicBezTo>
                  <a:cubicBezTo>
                    <a:pt x="5149" y="3605"/>
                    <a:pt x="5147" y="3605"/>
                    <a:pt x="5144" y="3605"/>
                  </a:cubicBezTo>
                  <a:cubicBezTo>
                    <a:pt x="4738" y="3658"/>
                    <a:pt x="4244" y="3759"/>
                    <a:pt x="3796" y="3759"/>
                  </a:cubicBezTo>
                  <a:cubicBezTo>
                    <a:pt x="3714" y="3759"/>
                    <a:pt x="3634" y="3756"/>
                    <a:pt x="3557" y="3748"/>
                  </a:cubicBezTo>
                  <a:cubicBezTo>
                    <a:pt x="3534" y="3707"/>
                    <a:pt x="3501" y="3673"/>
                    <a:pt x="3461" y="3650"/>
                  </a:cubicBezTo>
                  <a:cubicBezTo>
                    <a:pt x="3445" y="3642"/>
                    <a:pt x="3430" y="3632"/>
                    <a:pt x="3414" y="3623"/>
                  </a:cubicBezTo>
                  <a:cubicBezTo>
                    <a:pt x="3375" y="3603"/>
                    <a:pt x="3329" y="3592"/>
                    <a:pt x="3283" y="3592"/>
                  </a:cubicBezTo>
                  <a:cubicBezTo>
                    <a:pt x="3196" y="3592"/>
                    <a:pt x="3108" y="3631"/>
                    <a:pt x="3068" y="3715"/>
                  </a:cubicBezTo>
                  <a:lnTo>
                    <a:pt x="3012" y="3829"/>
                  </a:lnTo>
                  <a:cubicBezTo>
                    <a:pt x="2961" y="3937"/>
                    <a:pt x="2971" y="4102"/>
                    <a:pt x="3086" y="4171"/>
                  </a:cubicBezTo>
                  <a:cubicBezTo>
                    <a:pt x="2974" y="4330"/>
                    <a:pt x="2751" y="4627"/>
                    <a:pt x="2561" y="4821"/>
                  </a:cubicBezTo>
                  <a:cubicBezTo>
                    <a:pt x="2464" y="4577"/>
                    <a:pt x="2408" y="4298"/>
                    <a:pt x="2387" y="4001"/>
                  </a:cubicBezTo>
                  <a:lnTo>
                    <a:pt x="2479" y="3861"/>
                  </a:lnTo>
                  <a:cubicBezTo>
                    <a:pt x="3171" y="2816"/>
                    <a:pt x="3911" y="1532"/>
                    <a:pt x="3960" y="246"/>
                  </a:cubicBezTo>
                  <a:cubicBezTo>
                    <a:pt x="3966" y="106"/>
                    <a:pt x="3840" y="1"/>
                    <a:pt x="3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8" name="Google Shape;4478;p9"/>
            <p:cNvSpPr/>
            <p:nvPr/>
          </p:nvSpPr>
          <p:spPr>
            <a:xfrm>
              <a:off x="3639150" y="1593825"/>
              <a:ext cx="122575" cy="74650"/>
            </a:xfrm>
            <a:custGeom>
              <a:avLst/>
              <a:gdLst/>
              <a:ahLst/>
              <a:cxnLst/>
              <a:rect l="l" t="t" r="r" b="b"/>
              <a:pathLst>
                <a:path w="4903" h="2986" extrusionOk="0">
                  <a:moveTo>
                    <a:pt x="2327" y="0"/>
                  </a:moveTo>
                  <a:cubicBezTo>
                    <a:pt x="1854" y="0"/>
                    <a:pt x="1436" y="343"/>
                    <a:pt x="1203" y="813"/>
                  </a:cubicBezTo>
                  <a:cubicBezTo>
                    <a:pt x="624" y="1369"/>
                    <a:pt x="216" y="2217"/>
                    <a:pt x="9" y="2914"/>
                  </a:cubicBezTo>
                  <a:cubicBezTo>
                    <a:pt x="1" y="2945"/>
                    <a:pt x="25" y="2966"/>
                    <a:pt x="50" y="2966"/>
                  </a:cubicBezTo>
                  <a:cubicBezTo>
                    <a:pt x="60" y="2966"/>
                    <a:pt x="71" y="2963"/>
                    <a:pt x="80" y="2955"/>
                  </a:cubicBezTo>
                  <a:cubicBezTo>
                    <a:pt x="380" y="2693"/>
                    <a:pt x="680" y="2174"/>
                    <a:pt x="1013" y="1690"/>
                  </a:cubicBezTo>
                  <a:cubicBezTo>
                    <a:pt x="1016" y="1802"/>
                    <a:pt x="1031" y="1914"/>
                    <a:pt x="1056" y="2023"/>
                  </a:cubicBezTo>
                  <a:cubicBezTo>
                    <a:pt x="1230" y="2730"/>
                    <a:pt x="1695" y="2985"/>
                    <a:pt x="2249" y="2985"/>
                  </a:cubicBezTo>
                  <a:cubicBezTo>
                    <a:pt x="3186" y="2985"/>
                    <a:pt x="4379" y="2255"/>
                    <a:pt x="4858" y="1735"/>
                  </a:cubicBezTo>
                  <a:cubicBezTo>
                    <a:pt x="4903" y="1685"/>
                    <a:pt x="4862" y="1623"/>
                    <a:pt x="4809" y="1623"/>
                  </a:cubicBezTo>
                  <a:cubicBezTo>
                    <a:pt x="4800" y="1623"/>
                    <a:pt x="4790" y="1625"/>
                    <a:pt x="4779" y="1630"/>
                  </a:cubicBezTo>
                  <a:cubicBezTo>
                    <a:pt x="4105" y="1940"/>
                    <a:pt x="3462" y="2242"/>
                    <a:pt x="2734" y="2402"/>
                  </a:cubicBezTo>
                  <a:cubicBezTo>
                    <a:pt x="2593" y="2433"/>
                    <a:pt x="2467" y="2448"/>
                    <a:pt x="2354" y="2448"/>
                  </a:cubicBezTo>
                  <a:cubicBezTo>
                    <a:pt x="1375" y="2448"/>
                    <a:pt x="1377" y="1383"/>
                    <a:pt x="1782" y="824"/>
                  </a:cubicBezTo>
                  <a:cubicBezTo>
                    <a:pt x="1969" y="690"/>
                    <a:pt x="2169" y="608"/>
                    <a:pt x="2386" y="608"/>
                  </a:cubicBezTo>
                  <a:cubicBezTo>
                    <a:pt x="2543" y="608"/>
                    <a:pt x="2708" y="650"/>
                    <a:pt x="2883" y="747"/>
                  </a:cubicBezTo>
                  <a:cubicBezTo>
                    <a:pt x="2921" y="768"/>
                    <a:pt x="2959" y="777"/>
                    <a:pt x="2995" y="777"/>
                  </a:cubicBezTo>
                  <a:cubicBezTo>
                    <a:pt x="3184" y="777"/>
                    <a:pt x="3335" y="535"/>
                    <a:pt x="3168" y="378"/>
                  </a:cubicBezTo>
                  <a:cubicBezTo>
                    <a:pt x="2886" y="113"/>
                    <a:pt x="2597" y="0"/>
                    <a:pt x="23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79" name="Google Shape;4479;p9"/>
            <p:cNvSpPr/>
            <p:nvPr/>
          </p:nvSpPr>
          <p:spPr>
            <a:xfrm>
              <a:off x="3872925" y="1145575"/>
              <a:ext cx="107350" cy="157700"/>
            </a:xfrm>
            <a:custGeom>
              <a:avLst/>
              <a:gdLst/>
              <a:ahLst/>
              <a:cxnLst/>
              <a:rect l="l" t="t" r="r" b="b"/>
              <a:pathLst>
                <a:path w="4294" h="6308" extrusionOk="0">
                  <a:moveTo>
                    <a:pt x="2338" y="443"/>
                  </a:moveTo>
                  <a:cubicBezTo>
                    <a:pt x="2419" y="443"/>
                    <a:pt x="2499" y="522"/>
                    <a:pt x="2569" y="728"/>
                  </a:cubicBezTo>
                  <a:cubicBezTo>
                    <a:pt x="2933" y="1786"/>
                    <a:pt x="2074" y="2860"/>
                    <a:pt x="1449" y="3621"/>
                  </a:cubicBezTo>
                  <a:cubicBezTo>
                    <a:pt x="1429" y="3644"/>
                    <a:pt x="1370" y="3710"/>
                    <a:pt x="1286" y="3802"/>
                  </a:cubicBezTo>
                  <a:cubicBezTo>
                    <a:pt x="1322" y="3241"/>
                    <a:pt x="1390" y="2685"/>
                    <a:pt x="1524" y="2137"/>
                  </a:cubicBezTo>
                  <a:cubicBezTo>
                    <a:pt x="1596" y="1846"/>
                    <a:pt x="1685" y="1561"/>
                    <a:pt x="1790" y="1282"/>
                  </a:cubicBezTo>
                  <a:cubicBezTo>
                    <a:pt x="1851" y="1121"/>
                    <a:pt x="2100" y="443"/>
                    <a:pt x="2338" y="443"/>
                  </a:cubicBezTo>
                  <a:close/>
                  <a:moveTo>
                    <a:pt x="2383" y="0"/>
                  </a:moveTo>
                  <a:cubicBezTo>
                    <a:pt x="2006" y="0"/>
                    <a:pt x="1631" y="818"/>
                    <a:pt x="1554" y="1008"/>
                  </a:cubicBezTo>
                  <a:cubicBezTo>
                    <a:pt x="1135" y="2030"/>
                    <a:pt x="993" y="3093"/>
                    <a:pt x="942" y="4174"/>
                  </a:cubicBezTo>
                  <a:cubicBezTo>
                    <a:pt x="530" y="4625"/>
                    <a:pt x="23" y="5185"/>
                    <a:pt x="53" y="5214"/>
                  </a:cubicBezTo>
                  <a:cubicBezTo>
                    <a:pt x="47" y="5209"/>
                    <a:pt x="40" y="5206"/>
                    <a:pt x="33" y="5206"/>
                  </a:cubicBezTo>
                  <a:cubicBezTo>
                    <a:pt x="16" y="5206"/>
                    <a:pt x="0" y="5222"/>
                    <a:pt x="5" y="5242"/>
                  </a:cubicBezTo>
                  <a:lnTo>
                    <a:pt x="40" y="5345"/>
                  </a:lnTo>
                  <a:cubicBezTo>
                    <a:pt x="47" y="5369"/>
                    <a:pt x="69" y="5385"/>
                    <a:pt x="93" y="5385"/>
                  </a:cubicBezTo>
                  <a:cubicBezTo>
                    <a:pt x="97" y="5385"/>
                    <a:pt x="101" y="5384"/>
                    <a:pt x="105" y="5383"/>
                  </a:cubicBezTo>
                  <a:cubicBezTo>
                    <a:pt x="415" y="5326"/>
                    <a:pt x="694" y="4912"/>
                    <a:pt x="925" y="4655"/>
                  </a:cubicBezTo>
                  <a:lnTo>
                    <a:pt x="925" y="4655"/>
                  </a:lnTo>
                  <a:cubicBezTo>
                    <a:pt x="917" y="4975"/>
                    <a:pt x="914" y="5295"/>
                    <a:pt x="914" y="5616"/>
                  </a:cubicBezTo>
                  <a:cubicBezTo>
                    <a:pt x="914" y="5712"/>
                    <a:pt x="1009" y="5784"/>
                    <a:pt x="1097" y="5784"/>
                  </a:cubicBezTo>
                  <a:cubicBezTo>
                    <a:pt x="1149" y="5784"/>
                    <a:pt x="1198" y="5759"/>
                    <a:pt x="1224" y="5700"/>
                  </a:cubicBezTo>
                  <a:cubicBezTo>
                    <a:pt x="1357" y="5387"/>
                    <a:pt x="1635" y="4600"/>
                    <a:pt x="1983" y="4600"/>
                  </a:cubicBezTo>
                  <a:cubicBezTo>
                    <a:pt x="2081" y="4600"/>
                    <a:pt x="2184" y="4663"/>
                    <a:pt x="2292" y="4817"/>
                  </a:cubicBezTo>
                  <a:cubicBezTo>
                    <a:pt x="2533" y="5162"/>
                    <a:pt x="2674" y="5565"/>
                    <a:pt x="2907" y="5915"/>
                  </a:cubicBezTo>
                  <a:cubicBezTo>
                    <a:pt x="3093" y="6194"/>
                    <a:pt x="3292" y="6308"/>
                    <a:pt x="3483" y="6308"/>
                  </a:cubicBezTo>
                  <a:cubicBezTo>
                    <a:pt x="3816" y="6308"/>
                    <a:pt x="4121" y="5960"/>
                    <a:pt x="4278" y="5536"/>
                  </a:cubicBezTo>
                  <a:cubicBezTo>
                    <a:pt x="4294" y="5496"/>
                    <a:pt x="4257" y="5465"/>
                    <a:pt x="4221" y="5465"/>
                  </a:cubicBezTo>
                  <a:cubicBezTo>
                    <a:pt x="4207" y="5465"/>
                    <a:pt x="4193" y="5469"/>
                    <a:pt x="4182" y="5480"/>
                  </a:cubicBezTo>
                  <a:cubicBezTo>
                    <a:pt x="3939" y="5718"/>
                    <a:pt x="3743" y="5869"/>
                    <a:pt x="3556" y="5869"/>
                  </a:cubicBezTo>
                  <a:cubicBezTo>
                    <a:pt x="3396" y="5869"/>
                    <a:pt x="3243" y="5758"/>
                    <a:pt x="3073" y="5496"/>
                  </a:cubicBezTo>
                  <a:cubicBezTo>
                    <a:pt x="2858" y="5167"/>
                    <a:pt x="2715" y="4780"/>
                    <a:pt x="2453" y="4481"/>
                  </a:cubicBezTo>
                  <a:cubicBezTo>
                    <a:pt x="2295" y="4301"/>
                    <a:pt x="2143" y="4227"/>
                    <a:pt x="1999" y="4227"/>
                  </a:cubicBezTo>
                  <a:cubicBezTo>
                    <a:pt x="1704" y="4227"/>
                    <a:pt x="1447" y="4540"/>
                    <a:pt x="1250" y="4883"/>
                  </a:cubicBezTo>
                  <a:cubicBezTo>
                    <a:pt x="1252" y="4684"/>
                    <a:pt x="1255" y="4488"/>
                    <a:pt x="1262" y="4291"/>
                  </a:cubicBezTo>
                  <a:cubicBezTo>
                    <a:pt x="1654" y="3877"/>
                    <a:pt x="2016" y="3436"/>
                    <a:pt x="2343" y="2970"/>
                  </a:cubicBezTo>
                  <a:cubicBezTo>
                    <a:pt x="2884" y="2191"/>
                    <a:pt x="3357" y="948"/>
                    <a:pt x="2618" y="122"/>
                  </a:cubicBezTo>
                  <a:cubicBezTo>
                    <a:pt x="2542" y="37"/>
                    <a:pt x="2462" y="0"/>
                    <a:pt x="2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0" name="Google Shape;4480;p9"/>
            <p:cNvSpPr/>
            <p:nvPr/>
          </p:nvSpPr>
          <p:spPr>
            <a:xfrm>
              <a:off x="3339075" y="1338350"/>
              <a:ext cx="167900" cy="109500"/>
            </a:xfrm>
            <a:custGeom>
              <a:avLst/>
              <a:gdLst/>
              <a:ahLst/>
              <a:cxnLst/>
              <a:rect l="l" t="t" r="r" b="b"/>
              <a:pathLst>
                <a:path w="6716" h="4380" extrusionOk="0">
                  <a:moveTo>
                    <a:pt x="2179" y="1765"/>
                  </a:moveTo>
                  <a:cubicBezTo>
                    <a:pt x="2508" y="1765"/>
                    <a:pt x="2765" y="2023"/>
                    <a:pt x="2977" y="2362"/>
                  </a:cubicBezTo>
                  <a:cubicBezTo>
                    <a:pt x="2521" y="2598"/>
                    <a:pt x="2060" y="2795"/>
                    <a:pt x="1604" y="2925"/>
                  </a:cubicBezTo>
                  <a:cubicBezTo>
                    <a:pt x="1499" y="2954"/>
                    <a:pt x="1412" y="2968"/>
                    <a:pt x="1343" y="2968"/>
                  </a:cubicBezTo>
                  <a:cubicBezTo>
                    <a:pt x="707" y="2968"/>
                    <a:pt x="1463" y="1850"/>
                    <a:pt x="2099" y="1770"/>
                  </a:cubicBezTo>
                  <a:cubicBezTo>
                    <a:pt x="2126" y="1767"/>
                    <a:pt x="2153" y="1765"/>
                    <a:pt x="2179" y="1765"/>
                  </a:cubicBezTo>
                  <a:close/>
                  <a:moveTo>
                    <a:pt x="6195" y="0"/>
                  </a:moveTo>
                  <a:cubicBezTo>
                    <a:pt x="6184" y="0"/>
                    <a:pt x="6173" y="5"/>
                    <a:pt x="6162" y="15"/>
                  </a:cubicBezTo>
                  <a:cubicBezTo>
                    <a:pt x="5396" y="750"/>
                    <a:pt x="4427" y="1534"/>
                    <a:pt x="3406" y="2129"/>
                  </a:cubicBezTo>
                  <a:cubicBezTo>
                    <a:pt x="3400" y="2119"/>
                    <a:pt x="3395" y="2110"/>
                    <a:pt x="3388" y="2103"/>
                  </a:cubicBezTo>
                  <a:cubicBezTo>
                    <a:pt x="3081" y="1663"/>
                    <a:pt x="2639" y="1383"/>
                    <a:pt x="2117" y="1383"/>
                  </a:cubicBezTo>
                  <a:cubicBezTo>
                    <a:pt x="2057" y="1383"/>
                    <a:pt x="1995" y="1387"/>
                    <a:pt x="1933" y="1394"/>
                  </a:cubicBezTo>
                  <a:cubicBezTo>
                    <a:pt x="1254" y="1476"/>
                    <a:pt x="1" y="2777"/>
                    <a:pt x="961" y="3296"/>
                  </a:cubicBezTo>
                  <a:cubicBezTo>
                    <a:pt x="1085" y="3362"/>
                    <a:pt x="1226" y="3391"/>
                    <a:pt x="1376" y="3391"/>
                  </a:cubicBezTo>
                  <a:cubicBezTo>
                    <a:pt x="1927" y="3391"/>
                    <a:pt x="2614" y="3005"/>
                    <a:pt x="3146" y="2664"/>
                  </a:cubicBezTo>
                  <a:cubicBezTo>
                    <a:pt x="3354" y="3074"/>
                    <a:pt x="3516" y="3519"/>
                    <a:pt x="3669" y="3755"/>
                  </a:cubicBezTo>
                  <a:cubicBezTo>
                    <a:pt x="3963" y="4215"/>
                    <a:pt x="4363" y="4379"/>
                    <a:pt x="4794" y="4379"/>
                  </a:cubicBezTo>
                  <a:cubicBezTo>
                    <a:pt x="5427" y="4379"/>
                    <a:pt x="6128" y="4023"/>
                    <a:pt x="6658" y="3724"/>
                  </a:cubicBezTo>
                  <a:cubicBezTo>
                    <a:pt x="6716" y="3691"/>
                    <a:pt x="6685" y="3601"/>
                    <a:pt x="6626" y="3601"/>
                  </a:cubicBezTo>
                  <a:cubicBezTo>
                    <a:pt x="6620" y="3601"/>
                    <a:pt x="6614" y="3602"/>
                    <a:pt x="6607" y="3604"/>
                  </a:cubicBezTo>
                  <a:cubicBezTo>
                    <a:pt x="6194" y="3738"/>
                    <a:pt x="5807" y="3801"/>
                    <a:pt x="5407" y="3801"/>
                  </a:cubicBezTo>
                  <a:cubicBezTo>
                    <a:pt x="5178" y="3801"/>
                    <a:pt x="4945" y="3780"/>
                    <a:pt x="4701" y="3740"/>
                  </a:cubicBezTo>
                  <a:cubicBezTo>
                    <a:pt x="4184" y="3655"/>
                    <a:pt x="3846" y="2908"/>
                    <a:pt x="3562" y="2392"/>
                  </a:cubicBezTo>
                  <a:cubicBezTo>
                    <a:pt x="3623" y="2351"/>
                    <a:pt x="3682" y="2311"/>
                    <a:pt x="3733" y="2279"/>
                  </a:cubicBezTo>
                  <a:cubicBezTo>
                    <a:pt x="4566" y="1742"/>
                    <a:pt x="5808" y="1012"/>
                    <a:pt x="6236" y="72"/>
                  </a:cubicBezTo>
                  <a:cubicBezTo>
                    <a:pt x="6252" y="37"/>
                    <a:pt x="6226" y="0"/>
                    <a:pt x="6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1" name="Google Shape;4481;p9"/>
            <p:cNvSpPr/>
            <p:nvPr/>
          </p:nvSpPr>
          <p:spPr>
            <a:xfrm>
              <a:off x="695925" y="3431100"/>
              <a:ext cx="661350" cy="600225"/>
            </a:xfrm>
            <a:custGeom>
              <a:avLst/>
              <a:gdLst/>
              <a:ahLst/>
              <a:cxnLst/>
              <a:rect l="l" t="t" r="r" b="b"/>
              <a:pathLst>
                <a:path w="26454" h="24009" extrusionOk="0">
                  <a:moveTo>
                    <a:pt x="15415" y="17293"/>
                  </a:moveTo>
                  <a:cubicBezTo>
                    <a:pt x="16113" y="17294"/>
                    <a:pt x="16708" y="17295"/>
                    <a:pt x="15413" y="17295"/>
                  </a:cubicBezTo>
                  <a:cubicBezTo>
                    <a:pt x="15414" y="17295"/>
                    <a:pt x="15414" y="17294"/>
                    <a:pt x="15415" y="17293"/>
                  </a:cubicBezTo>
                  <a:close/>
                  <a:moveTo>
                    <a:pt x="14427" y="0"/>
                  </a:moveTo>
                  <a:cubicBezTo>
                    <a:pt x="14361" y="0"/>
                    <a:pt x="14298" y="29"/>
                    <a:pt x="14268" y="97"/>
                  </a:cubicBezTo>
                  <a:cubicBezTo>
                    <a:pt x="13952" y="809"/>
                    <a:pt x="13575" y="1523"/>
                    <a:pt x="13353" y="2274"/>
                  </a:cubicBezTo>
                  <a:cubicBezTo>
                    <a:pt x="13339" y="2325"/>
                    <a:pt x="13384" y="2367"/>
                    <a:pt x="13429" y="2367"/>
                  </a:cubicBezTo>
                  <a:cubicBezTo>
                    <a:pt x="13446" y="2367"/>
                    <a:pt x="13464" y="2361"/>
                    <a:pt x="13478" y="2346"/>
                  </a:cubicBezTo>
                  <a:cubicBezTo>
                    <a:pt x="13812" y="2005"/>
                    <a:pt x="14040" y="1579"/>
                    <a:pt x="14242" y="1141"/>
                  </a:cubicBezTo>
                  <a:lnTo>
                    <a:pt x="14242" y="1141"/>
                  </a:lnTo>
                  <a:cubicBezTo>
                    <a:pt x="14131" y="2130"/>
                    <a:pt x="14218" y="3185"/>
                    <a:pt x="14209" y="4156"/>
                  </a:cubicBezTo>
                  <a:cubicBezTo>
                    <a:pt x="14198" y="5537"/>
                    <a:pt x="14196" y="6918"/>
                    <a:pt x="14191" y="8299"/>
                  </a:cubicBezTo>
                  <a:cubicBezTo>
                    <a:pt x="14181" y="10645"/>
                    <a:pt x="14175" y="12991"/>
                    <a:pt x="14168" y="15337"/>
                  </a:cubicBezTo>
                  <a:cubicBezTo>
                    <a:pt x="14068" y="15163"/>
                    <a:pt x="13973" y="15002"/>
                    <a:pt x="13894" y="14863"/>
                  </a:cubicBezTo>
                  <a:cubicBezTo>
                    <a:pt x="13266" y="13754"/>
                    <a:pt x="12498" y="12730"/>
                    <a:pt x="11834" y="11646"/>
                  </a:cubicBezTo>
                  <a:cubicBezTo>
                    <a:pt x="10254" y="9066"/>
                    <a:pt x="8663" y="6502"/>
                    <a:pt x="7293" y="3801"/>
                  </a:cubicBezTo>
                  <a:cubicBezTo>
                    <a:pt x="7288" y="3791"/>
                    <a:pt x="7278" y="3787"/>
                    <a:pt x="7268" y="3787"/>
                  </a:cubicBezTo>
                  <a:cubicBezTo>
                    <a:pt x="7248" y="3787"/>
                    <a:pt x="7227" y="3804"/>
                    <a:pt x="7236" y="3826"/>
                  </a:cubicBezTo>
                  <a:cubicBezTo>
                    <a:pt x="8310" y="6410"/>
                    <a:pt x="9733" y="8833"/>
                    <a:pt x="11112" y="11260"/>
                  </a:cubicBezTo>
                  <a:cubicBezTo>
                    <a:pt x="11755" y="12394"/>
                    <a:pt x="12498" y="13462"/>
                    <a:pt x="13178" y="14574"/>
                  </a:cubicBezTo>
                  <a:cubicBezTo>
                    <a:pt x="13532" y="15153"/>
                    <a:pt x="13837" y="15760"/>
                    <a:pt x="14093" y="16388"/>
                  </a:cubicBezTo>
                  <a:cubicBezTo>
                    <a:pt x="14119" y="16456"/>
                    <a:pt x="14142" y="16523"/>
                    <a:pt x="14163" y="16590"/>
                  </a:cubicBezTo>
                  <a:lnTo>
                    <a:pt x="14163" y="16962"/>
                  </a:lnTo>
                  <a:cubicBezTo>
                    <a:pt x="14163" y="17072"/>
                    <a:pt x="14162" y="17184"/>
                    <a:pt x="14162" y="17294"/>
                  </a:cubicBezTo>
                  <a:lnTo>
                    <a:pt x="12385" y="17294"/>
                  </a:lnTo>
                  <a:cubicBezTo>
                    <a:pt x="12335" y="17294"/>
                    <a:pt x="12286" y="17294"/>
                    <a:pt x="12237" y="17294"/>
                  </a:cubicBezTo>
                  <a:cubicBezTo>
                    <a:pt x="9954" y="17294"/>
                    <a:pt x="8443" y="17279"/>
                    <a:pt x="7063" y="17279"/>
                  </a:cubicBezTo>
                  <a:cubicBezTo>
                    <a:pt x="5097" y="17279"/>
                    <a:pt x="3394" y="17310"/>
                    <a:pt x="97" y="17460"/>
                  </a:cubicBezTo>
                  <a:cubicBezTo>
                    <a:pt x="0" y="17460"/>
                    <a:pt x="0" y="17604"/>
                    <a:pt x="97" y="17604"/>
                  </a:cubicBezTo>
                  <a:cubicBezTo>
                    <a:pt x="3410" y="17754"/>
                    <a:pt x="5114" y="17784"/>
                    <a:pt x="7092" y="17784"/>
                  </a:cubicBezTo>
                  <a:cubicBezTo>
                    <a:pt x="8464" y="17784"/>
                    <a:pt x="9968" y="17770"/>
                    <a:pt x="12234" y="17770"/>
                  </a:cubicBezTo>
                  <a:cubicBezTo>
                    <a:pt x="12284" y="17770"/>
                    <a:pt x="12334" y="17770"/>
                    <a:pt x="12385" y="17770"/>
                  </a:cubicBezTo>
                  <a:lnTo>
                    <a:pt x="14160" y="17770"/>
                  </a:lnTo>
                  <a:cubicBezTo>
                    <a:pt x="14136" y="23147"/>
                    <a:pt x="13965" y="18590"/>
                    <a:pt x="14378" y="23944"/>
                  </a:cubicBezTo>
                  <a:cubicBezTo>
                    <a:pt x="14378" y="23987"/>
                    <a:pt x="14410" y="24008"/>
                    <a:pt x="14442" y="24008"/>
                  </a:cubicBezTo>
                  <a:cubicBezTo>
                    <a:pt x="14474" y="24008"/>
                    <a:pt x="14506" y="23987"/>
                    <a:pt x="14506" y="23944"/>
                  </a:cubicBezTo>
                  <a:cubicBezTo>
                    <a:pt x="14905" y="18775"/>
                    <a:pt x="14759" y="23524"/>
                    <a:pt x="14728" y="18331"/>
                  </a:cubicBezTo>
                  <a:cubicBezTo>
                    <a:pt x="14866" y="18149"/>
                    <a:pt x="14995" y="17961"/>
                    <a:pt x="15120" y="17770"/>
                  </a:cubicBezTo>
                  <a:lnTo>
                    <a:pt x="15172" y="17773"/>
                  </a:lnTo>
                  <a:lnTo>
                    <a:pt x="20797" y="17774"/>
                  </a:lnTo>
                  <a:cubicBezTo>
                    <a:pt x="21723" y="17774"/>
                    <a:pt x="22691" y="17833"/>
                    <a:pt x="23651" y="17833"/>
                  </a:cubicBezTo>
                  <a:cubicBezTo>
                    <a:pt x="24367" y="17833"/>
                    <a:pt x="25078" y="17800"/>
                    <a:pt x="25764" y="17688"/>
                  </a:cubicBezTo>
                  <a:lnTo>
                    <a:pt x="25764" y="17688"/>
                  </a:lnTo>
                  <a:cubicBezTo>
                    <a:pt x="25327" y="18121"/>
                    <a:pt x="24967" y="18631"/>
                    <a:pt x="24549" y="19082"/>
                  </a:cubicBezTo>
                  <a:cubicBezTo>
                    <a:pt x="24517" y="19115"/>
                    <a:pt x="24546" y="19174"/>
                    <a:pt x="24584" y="19174"/>
                  </a:cubicBezTo>
                  <a:cubicBezTo>
                    <a:pt x="24593" y="19174"/>
                    <a:pt x="24602" y="19171"/>
                    <a:pt x="24611" y="19164"/>
                  </a:cubicBezTo>
                  <a:cubicBezTo>
                    <a:pt x="25190" y="18731"/>
                    <a:pt x="25814" y="18331"/>
                    <a:pt x="26286" y="17778"/>
                  </a:cubicBezTo>
                  <a:cubicBezTo>
                    <a:pt x="26371" y="17760"/>
                    <a:pt x="26432" y="17683"/>
                    <a:pt x="26432" y="17596"/>
                  </a:cubicBezTo>
                  <a:cubicBezTo>
                    <a:pt x="26432" y="17592"/>
                    <a:pt x="26432" y="17589"/>
                    <a:pt x="26431" y="17586"/>
                  </a:cubicBezTo>
                  <a:cubicBezTo>
                    <a:pt x="26453" y="17441"/>
                    <a:pt x="26358" y="17343"/>
                    <a:pt x="26243" y="17340"/>
                  </a:cubicBezTo>
                  <a:cubicBezTo>
                    <a:pt x="25760" y="16895"/>
                    <a:pt x="25258" y="16303"/>
                    <a:pt x="24669" y="16059"/>
                  </a:cubicBezTo>
                  <a:cubicBezTo>
                    <a:pt x="24659" y="16054"/>
                    <a:pt x="24649" y="16052"/>
                    <a:pt x="24641" y="16052"/>
                  </a:cubicBezTo>
                  <a:cubicBezTo>
                    <a:pt x="24585" y="16052"/>
                    <a:pt x="24559" y="16130"/>
                    <a:pt x="24578" y="16177"/>
                  </a:cubicBezTo>
                  <a:cubicBezTo>
                    <a:pt x="24772" y="16626"/>
                    <a:pt x="25223" y="17010"/>
                    <a:pt x="25645" y="17356"/>
                  </a:cubicBezTo>
                  <a:cubicBezTo>
                    <a:pt x="24997" y="17259"/>
                    <a:pt x="24328" y="17230"/>
                    <a:pt x="23656" y="17230"/>
                  </a:cubicBezTo>
                  <a:cubicBezTo>
                    <a:pt x="22693" y="17230"/>
                    <a:pt x="21724" y="17289"/>
                    <a:pt x="20796" y="17289"/>
                  </a:cubicBezTo>
                  <a:lnTo>
                    <a:pt x="15415" y="17292"/>
                  </a:lnTo>
                  <a:lnTo>
                    <a:pt x="15415" y="17292"/>
                  </a:lnTo>
                  <a:cubicBezTo>
                    <a:pt x="16467" y="15502"/>
                    <a:pt x="17115" y="13426"/>
                    <a:pt x="18046" y="11597"/>
                  </a:cubicBezTo>
                  <a:cubicBezTo>
                    <a:pt x="19414" y="8910"/>
                    <a:pt x="20938" y="6187"/>
                    <a:pt x="21901" y="3319"/>
                  </a:cubicBezTo>
                  <a:cubicBezTo>
                    <a:pt x="21909" y="3296"/>
                    <a:pt x="21888" y="3278"/>
                    <a:pt x="21868" y="3278"/>
                  </a:cubicBezTo>
                  <a:cubicBezTo>
                    <a:pt x="21857" y="3278"/>
                    <a:pt x="21847" y="3283"/>
                    <a:pt x="21841" y="3295"/>
                  </a:cubicBezTo>
                  <a:cubicBezTo>
                    <a:pt x="20405" y="5963"/>
                    <a:pt x="19109" y="8708"/>
                    <a:pt x="17630" y="11352"/>
                  </a:cubicBezTo>
                  <a:cubicBezTo>
                    <a:pt x="16591" y="13208"/>
                    <a:pt x="15669" y="15127"/>
                    <a:pt x="14870" y="17097"/>
                  </a:cubicBezTo>
                  <a:cubicBezTo>
                    <a:pt x="14846" y="16879"/>
                    <a:pt x="14795" y="16666"/>
                    <a:pt x="14718" y="16462"/>
                  </a:cubicBezTo>
                  <a:cubicBezTo>
                    <a:pt x="14713" y="13865"/>
                    <a:pt x="14705" y="11270"/>
                    <a:pt x="14693" y="8675"/>
                  </a:cubicBezTo>
                  <a:cubicBezTo>
                    <a:pt x="14687" y="7294"/>
                    <a:pt x="14682" y="5914"/>
                    <a:pt x="14675" y="4531"/>
                  </a:cubicBezTo>
                  <a:cubicBezTo>
                    <a:pt x="14669" y="3265"/>
                    <a:pt x="14815" y="1846"/>
                    <a:pt x="14552" y="591"/>
                  </a:cubicBezTo>
                  <a:lnTo>
                    <a:pt x="14552" y="591"/>
                  </a:lnTo>
                  <a:cubicBezTo>
                    <a:pt x="14961" y="1054"/>
                    <a:pt x="15225" y="1659"/>
                    <a:pt x="15612" y="2138"/>
                  </a:cubicBezTo>
                  <a:cubicBezTo>
                    <a:pt x="15621" y="2149"/>
                    <a:pt x="15633" y="2154"/>
                    <a:pt x="15645" y="2154"/>
                  </a:cubicBezTo>
                  <a:cubicBezTo>
                    <a:pt x="15677" y="2154"/>
                    <a:pt x="15710" y="2123"/>
                    <a:pt x="15697" y="2089"/>
                  </a:cubicBezTo>
                  <a:cubicBezTo>
                    <a:pt x="15409" y="1346"/>
                    <a:pt x="15218" y="598"/>
                    <a:pt x="14583" y="56"/>
                  </a:cubicBezTo>
                  <a:cubicBezTo>
                    <a:pt x="14542" y="21"/>
                    <a:pt x="14484" y="0"/>
                    <a:pt x="14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2" name="Google Shape;4482;p9"/>
            <p:cNvSpPr/>
            <p:nvPr/>
          </p:nvSpPr>
          <p:spPr>
            <a:xfrm>
              <a:off x="1281775" y="3952450"/>
              <a:ext cx="66050" cy="78750"/>
            </a:xfrm>
            <a:custGeom>
              <a:avLst/>
              <a:gdLst/>
              <a:ahLst/>
              <a:cxnLst/>
              <a:rect l="l" t="t" r="r" b="b"/>
              <a:pathLst>
                <a:path w="2642" h="3150" extrusionOk="0">
                  <a:moveTo>
                    <a:pt x="1214" y="1"/>
                  </a:moveTo>
                  <a:cubicBezTo>
                    <a:pt x="1184" y="1"/>
                    <a:pt x="1154" y="8"/>
                    <a:pt x="1126" y="24"/>
                  </a:cubicBezTo>
                  <a:cubicBezTo>
                    <a:pt x="877" y="182"/>
                    <a:pt x="652" y="364"/>
                    <a:pt x="587" y="666"/>
                  </a:cubicBezTo>
                  <a:cubicBezTo>
                    <a:pt x="576" y="706"/>
                    <a:pt x="609" y="738"/>
                    <a:pt x="644" y="738"/>
                  </a:cubicBezTo>
                  <a:cubicBezTo>
                    <a:pt x="657" y="738"/>
                    <a:pt x="671" y="733"/>
                    <a:pt x="684" y="721"/>
                  </a:cubicBezTo>
                  <a:cubicBezTo>
                    <a:pt x="811" y="600"/>
                    <a:pt x="957" y="497"/>
                    <a:pt x="1113" y="416"/>
                  </a:cubicBezTo>
                  <a:cubicBezTo>
                    <a:pt x="1189" y="656"/>
                    <a:pt x="1245" y="903"/>
                    <a:pt x="1315" y="1145"/>
                  </a:cubicBezTo>
                  <a:cubicBezTo>
                    <a:pt x="757" y="1719"/>
                    <a:pt x="260" y="2362"/>
                    <a:pt x="14" y="3077"/>
                  </a:cubicBezTo>
                  <a:cubicBezTo>
                    <a:pt x="0" y="3119"/>
                    <a:pt x="36" y="3149"/>
                    <a:pt x="72" y="3149"/>
                  </a:cubicBezTo>
                  <a:cubicBezTo>
                    <a:pt x="87" y="3149"/>
                    <a:pt x="101" y="3145"/>
                    <a:pt x="113" y="3134"/>
                  </a:cubicBezTo>
                  <a:cubicBezTo>
                    <a:pt x="593" y="2698"/>
                    <a:pt x="951" y="2153"/>
                    <a:pt x="1361" y="1653"/>
                  </a:cubicBezTo>
                  <a:cubicBezTo>
                    <a:pt x="1392" y="1615"/>
                    <a:pt x="1425" y="1578"/>
                    <a:pt x="1456" y="1540"/>
                  </a:cubicBezTo>
                  <a:cubicBezTo>
                    <a:pt x="1497" y="1643"/>
                    <a:pt x="1548" y="1743"/>
                    <a:pt x="1604" y="1838"/>
                  </a:cubicBezTo>
                  <a:cubicBezTo>
                    <a:pt x="1698" y="1993"/>
                    <a:pt x="1869" y="2154"/>
                    <a:pt x="2059" y="2154"/>
                  </a:cubicBezTo>
                  <a:cubicBezTo>
                    <a:pt x="2091" y="2154"/>
                    <a:pt x="2123" y="2150"/>
                    <a:pt x="2155" y="2140"/>
                  </a:cubicBezTo>
                  <a:cubicBezTo>
                    <a:pt x="2286" y="2101"/>
                    <a:pt x="2367" y="2025"/>
                    <a:pt x="2445" y="1916"/>
                  </a:cubicBezTo>
                  <a:cubicBezTo>
                    <a:pt x="2544" y="1774"/>
                    <a:pt x="2491" y="1656"/>
                    <a:pt x="2488" y="1505"/>
                  </a:cubicBezTo>
                  <a:cubicBezTo>
                    <a:pt x="2488" y="1464"/>
                    <a:pt x="2455" y="1437"/>
                    <a:pt x="2419" y="1437"/>
                  </a:cubicBezTo>
                  <a:cubicBezTo>
                    <a:pt x="2403" y="1437"/>
                    <a:pt x="2386" y="1443"/>
                    <a:pt x="2372" y="1456"/>
                  </a:cubicBezTo>
                  <a:cubicBezTo>
                    <a:pt x="2296" y="1522"/>
                    <a:pt x="2212" y="1533"/>
                    <a:pt x="2135" y="1607"/>
                  </a:cubicBezTo>
                  <a:cubicBezTo>
                    <a:pt x="2111" y="1630"/>
                    <a:pt x="2086" y="1650"/>
                    <a:pt x="2060" y="1669"/>
                  </a:cubicBezTo>
                  <a:cubicBezTo>
                    <a:pt x="1930" y="1553"/>
                    <a:pt x="1851" y="1345"/>
                    <a:pt x="1788" y="1192"/>
                  </a:cubicBezTo>
                  <a:cubicBezTo>
                    <a:pt x="1783" y="1179"/>
                    <a:pt x="1779" y="1166"/>
                    <a:pt x="1774" y="1154"/>
                  </a:cubicBezTo>
                  <a:cubicBezTo>
                    <a:pt x="2048" y="821"/>
                    <a:pt x="2321" y="488"/>
                    <a:pt x="2598" y="159"/>
                  </a:cubicBezTo>
                  <a:cubicBezTo>
                    <a:pt x="2641" y="106"/>
                    <a:pt x="2596" y="40"/>
                    <a:pt x="2542" y="40"/>
                  </a:cubicBezTo>
                  <a:cubicBezTo>
                    <a:pt x="2527" y="40"/>
                    <a:pt x="2511" y="45"/>
                    <a:pt x="2496" y="57"/>
                  </a:cubicBezTo>
                  <a:cubicBezTo>
                    <a:pt x="2222" y="292"/>
                    <a:pt x="1934" y="544"/>
                    <a:pt x="1651" y="813"/>
                  </a:cubicBezTo>
                  <a:cubicBezTo>
                    <a:pt x="1569" y="562"/>
                    <a:pt x="1492" y="308"/>
                    <a:pt x="1363" y="85"/>
                  </a:cubicBezTo>
                  <a:cubicBezTo>
                    <a:pt x="1330" y="30"/>
                    <a:pt x="1273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3" name="Google Shape;4483;p9"/>
            <p:cNvSpPr/>
            <p:nvPr/>
          </p:nvSpPr>
          <p:spPr>
            <a:xfrm>
              <a:off x="1126575" y="3433550"/>
              <a:ext cx="57750" cy="77050"/>
            </a:xfrm>
            <a:custGeom>
              <a:avLst/>
              <a:gdLst/>
              <a:ahLst/>
              <a:cxnLst/>
              <a:rect l="l" t="t" r="r" b="b"/>
              <a:pathLst>
                <a:path w="2310" h="3082" extrusionOk="0">
                  <a:moveTo>
                    <a:pt x="1340" y="1963"/>
                  </a:moveTo>
                  <a:cubicBezTo>
                    <a:pt x="1347" y="2051"/>
                    <a:pt x="1350" y="2137"/>
                    <a:pt x="1352" y="2222"/>
                  </a:cubicBezTo>
                  <a:cubicBezTo>
                    <a:pt x="1353" y="2312"/>
                    <a:pt x="1348" y="2668"/>
                    <a:pt x="1250" y="2668"/>
                  </a:cubicBezTo>
                  <a:cubicBezTo>
                    <a:pt x="1224" y="2668"/>
                    <a:pt x="1191" y="2643"/>
                    <a:pt x="1150" y="2581"/>
                  </a:cubicBezTo>
                  <a:cubicBezTo>
                    <a:pt x="1020" y="2386"/>
                    <a:pt x="1175" y="2197"/>
                    <a:pt x="1288" y="2033"/>
                  </a:cubicBezTo>
                  <a:cubicBezTo>
                    <a:pt x="1304" y="2009"/>
                    <a:pt x="1322" y="1988"/>
                    <a:pt x="1340" y="1963"/>
                  </a:cubicBezTo>
                  <a:close/>
                  <a:moveTo>
                    <a:pt x="1343" y="0"/>
                  </a:moveTo>
                  <a:cubicBezTo>
                    <a:pt x="1298" y="0"/>
                    <a:pt x="1253" y="25"/>
                    <a:pt x="1244" y="75"/>
                  </a:cubicBezTo>
                  <a:cubicBezTo>
                    <a:pt x="1214" y="231"/>
                    <a:pt x="1201" y="390"/>
                    <a:pt x="1203" y="551"/>
                  </a:cubicBezTo>
                  <a:cubicBezTo>
                    <a:pt x="1130" y="692"/>
                    <a:pt x="996" y="798"/>
                    <a:pt x="807" y="849"/>
                  </a:cubicBezTo>
                  <a:cubicBezTo>
                    <a:pt x="760" y="862"/>
                    <a:pt x="717" y="867"/>
                    <a:pt x="677" y="867"/>
                  </a:cubicBezTo>
                  <a:cubicBezTo>
                    <a:pt x="342" y="867"/>
                    <a:pt x="252" y="454"/>
                    <a:pt x="233" y="165"/>
                  </a:cubicBezTo>
                  <a:cubicBezTo>
                    <a:pt x="232" y="142"/>
                    <a:pt x="215" y="130"/>
                    <a:pt x="197" y="130"/>
                  </a:cubicBezTo>
                  <a:cubicBezTo>
                    <a:pt x="183" y="130"/>
                    <a:pt x="169" y="138"/>
                    <a:pt x="164" y="155"/>
                  </a:cubicBezTo>
                  <a:cubicBezTo>
                    <a:pt x="0" y="719"/>
                    <a:pt x="341" y="994"/>
                    <a:pt x="712" y="994"/>
                  </a:cubicBezTo>
                  <a:cubicBezTo>
                    <a:pt x="888" y="994"/>
                    <a:pt x="1071" y="932"/>
                    <a:pt x="1211" y="811"/>
                  </a:cubicBezTo>
                  <a:cubicBezTo>
                    <a:pt x="1224" y="997"/>
                    <a:pt x="1247" y="1182"/>
                    <a:pt x="1271" y="1369"/>
                  </a:cubicBezTo>
                  <a:cubicBezTo>
                    <a:pt x="1038" y="1528"/>
                    <a:pt x="832" y="1717"/>
                    <a:pt x="689" y="1983"/>
                  </a:cubicBezTo>
                  <a:cubicBezTo>
                    <a:pt x="476" y="2378"/>
                    <a:pt x="638" y="3082"/>
                    <a:pt x="1193" y="3082"/>
                  </a:cubicBezTo>
                  <a:cubicBezTo>
                    <a:pt x="1693" y="3082"/>
                    <a:pt x="1703" y="2350"/>
                    <a:pt x="1619" y="1605"/>
                  </a:cubicBezTo>
                  <a:cubicBezTo>
                    <a:pt x="1824" y="1361"/>
                    <a:pt x="2042" y="1133"/>
                    <a:pt x="2270" y="905"/>
                  </a:cubicBezTo>
                  <a:cubicBezTo>
                    <a:pt x="2310" y="867"/>
                    <a:pt x="2275" y="804"/>
                    <a:pt x="2230" y="804"/>
                  </a:cubicBezTo>
                  <a:cubicBezTo>
                    <a:pt x="2221" y="804"/>
                    <a:pt x="2211" y="807"/>
                    <a:pt x="2202" y="813"/>
                  </a:cubicBezTo>
                  <a:cubicBezTo>
                    <a:pt x="1995" y="947"/>
                    <a:pt x="1775" y="1059"/>
                    <a:pt x="1565" y="1182"/>
                  </a:cubicBezTo>
                  <a:cubicBezTo>
                    <a:pt x="1517" y="857"/>
                    <a:pt x="1467" y="560"/>
                    <a:pt x="1447" y="350"/>
                  </a:cubicBezTo>
                  <a:cubicBezTo>
                    <a:pt x="1458" y="259"/>
                    <a:pt x="1457" y="165"/>
                    <a:pt x="1440" y="75"/>
                  </a:cubicBezTo>
                  <a:cubicBezTo>
                    <a:pt x="1432" y="25"/>
                    <a:pt x="1388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4" name="Google Shape;4484;p9"/>
            <p:cNvSpPr/>
            <p:nvPr/>
          </p:nvSpPr>
          <p:spPr>
            <a:xfrm>
              <a:off x="455625" y="3668275"/>
              <a:ext cx="53300" cy="116550"/>
            </a:xfrm>
            <a:custGeom>
              <a:avLst/>
              <a:gdLst/>
              <a:ahLst/>
              <a:cxnLst/>
              <a:rect l="l" t="t" r="r" b="b"/>
              <a:pathLst>
                <a:path w="2132" h="4662" extrusionOk="0">
                  <a:moveTo>
                    <a:pt x="1492" y="3474"/>
                  </a:moveTo>
                  <a:lnTo>
                    <a:pt x="1492" y="3474"/>
                  </a:lnTo>
                  <a:cubicBezTo>
                    <a:pt x="1499" y="3712"/>
                    <a:pt x="1503" y="3986"/>
                    <a:pt x="1410" y="4201"/>
                  </a:cubicBezTo>
                  <a:lnTo>
                    <a:pt x="1412" y="4201"/>
                  </a:lnTo>
                  <a:cubicBezTo>
                    <a:pt x="1400" y="4228"/>
                    <a:pt x="1376" y="4240"/>
                    <a:pt x="1347" y="4240"/>
                  </a:cubicBezTo>
                  <a:cubicBezTo>
                    <a:pt x="1269" y="4240"/>
                    <a:pt x="1158" y="4149"/>
                    <a:pt x="1190" y="4042"/>
                  </a:cubicBezTo>
                  <a:cubicBezTo>
                    <a:pt x="1231" y="3904"/>
                    <a:pt x="1321" y="3768"/>
                    <a:pt x="1395" y="3643"/>
                  </a:cubicBezTo>
                  <a:cubicBezTo>
                    <a:pt x="1428" y="3588"/>
                    <a:pt x="1459" y="3530"/>
                    <a:pt x="1492" y="3474"/>
                  </a:cubicBezTo>
                  <a:close/>
                  <a:moveTo>
                    <a:pt x="1456" y="1"/>
                  </a:moveTo>
                  <a:cubicBezTo>
                    <a:pt x="1371" y="1"/>
                    <a:pt x="1287" y="47"/>
                    <a:pt x="1272" y="143"/>
                  </a:cubicBezTo>
                  <a:cubicBezTo>
                    <a:pt x="1229" y="427"/>
                    <a:pt x="1225" y="720"/>
                    <a:pt x="1239" y="1017"/>
                  </a:cubicBezTo>
                  <a:cubicBezTo>
                    <a:pt x="1207" y="1152"/>
                    <a:pt x="1162" y="1285"/>
                    <a:pt x="1106" y="1411"/>
                  </a:cubicBezTo>
                  <a:cubicBezTo>
                    <a:pt x="1051" y="1533"/>
                    <a:pt x="989" y="1582"/>
                    <a:pt x="926" y="1582"/>
                  </a:cubicBezTo>
                  <a:cubicBezTo>
                    <a:pt x="732" y="1582"/>
                    <a:pt x="537" y="1112"/>
                    <a:pt x="552" y="871"/>
                  </a:cubicBezTo>
                  <a:cubicBezTo>
                    <a:pt x="559" y="763"/>
                    <a:pt x="573" y="655"/>
                    <a:pt x="585" y="546"/>
                  </a:cubicBezTo>
                  <a:cubicBezTo>
                    <a:pt x="589" y="508"/>
                    <a:pt x="558" y="488"/>
                    <a:pt x="527" y="488"/>
                  </a:cubicBezTo>
                  <a:cubicBezTo>
                    <a:pt x="511" y="488"/>
                    <a:pt x="495" y="493"/>
                    <a:pt x="483" y="504"/>
                  </a:cubicBezTo>
                  <a:cubicBezTo>
                    <a:pt x="1" y="919"/>
                    <a:pt x="317" y="1949"/>
                    <a:pt x="946" y="1998"/>
                  </a:cubicBezTo>
                  <a:cubicBezTo>
                    <a:pt x="958" y="1999"/>
                    <a:pt x="970" y="1999"/>
                    <a:pt x="981" y="1999"/>
                  </a:cubicBezTo>
                  <a:cubicBezTo>
                    <a:pt x="1118" y="1999"/>
                    <a:pt x="1229" y="1939"/>
                    <a:pt x="1320" y="1839"/>
                  </a:cubicBezTo>
                  <a:cubicBezTo>
                    <a:pt x="1361" y="2157"/>
                    <a:pt x="1408" y="2472"/>
                    <a:pt x="1443" y="2784"/>
                  </a:cubicBezTo>
                  <a:cubicBezTo>
                    <a:pt x="1128" y="3073"/>
                    <a:pt x="862" y="3440"/>
                    <a:pt x="754" y="3803"/>
                  </a:cubicBezTo>
                  <a:cubicBezTo>
                    <a:pt x="613" y="4277"/>
                    <a:pt x="818" y="4662"/>
                    <a:pt x="1264" y="4662"/>
                  </a:cubicBezTo>
                  <a:cubicBezTo>
                    <a:pt x="1342" y="4662"/>
                    <a:pt x="1429" y="4650"/>
                    <a:pt x="1521" y="4624"/>
                  </a:cubicBezTo>
                  <a:cubicBezTo>
                    <a:pt x="2058" y="4478"/>
                    <a:pt x="1914" y="3447"/>
                    <a:pt x="1894" y="3066"/>
                  </a:cubicBezTo>
                  <a:cubicBezTo>
                    <a:pt x="1891" y="2981"/>
                    <a:pt x="1881" y="2894"/>
                    <a:pt x="1873" y="2807"/>
                  </a:cubicBezTo>
                  <a:cubicBezTo>
                    <a:pt x="1945" y="2685"/>
                    <a:pt x="2020" y="2567"/>
                    <a:pt x="2102" y="2454"/>
                  </a:cubicBezTo>
                  <a:cubicBezTo>
                    <a:pt x="2132" y="2411"/>
                    <a:pt x="2088" y="2368"/>
                    <a:pt x="2046" y="2368"/>
                  </a:cubicBezTo>
                  <a:cubicBezTo>
                    <a:pt x="2037" y="2368"/>
                    <a:pt x="2028" y="2369"/>
                    <a:pt x="2020" y="2374"/>
                  </a:cubicBezTo>
                  <a:cubicBezTo>
                    <a:pt x="1958" y="2405"/>
                    <a:pt x="1895" y="2441"/>
                    <a:pt x="1832" y="2482"/>
                  </a:cubicBezTo>
                  <a:cubicBezTo>
                    <a:pt x="1766" y="2006"/>
                    <a:pt x="1672" y="1513"/>
                    <a:pt x="1636" y="1034"/>
                  </a:cubicBezTo>
                  <a:cubicBezTo>
                    <a:pt x="1694" y="676"/>
                    <a:pt x="1689" y="317"/>
                    <a:pt x="1653" y="143"/>
                  </a:cubicBezTo>
                  <a:cubicBezTo>
                    <a:pt x="1634" y="50"/>
                    <a:pt x="1544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5" name="Google Shape;4485;p9"/>
            <p:cNvSpPr/>
            <p:nvPr/>
          </p:nvSpPr>
          <p:spPr>
            <a:xfrm>
              <a:off x="527200" y="3683375"/>
              <a:ext cx="42875" cy="11025"/>
            </a:xfrm>
            <a:custGeom>
              <a:avLst/>
              <a:gdLst/>
              <a:ahLst/>
              <a:cxnLst/>
              <a:rect l="l" t="t" r="r" b="b"/>
              <a:pathLst>
                <a:path w="1715" h="441" extrusionOk="0">
                  <a:moveTo>
                    <a:pt x="1374" y="0"/>
                  </a:moveTo>
                  <a:cubicBezTo>
                    <a:pt x="1190" y="0"/>
                    <a:pt x="993" y="48"/>
                    <a:pt x="825" y="54"/>
                  </a:cubicBezTo>
                  <a:cubicBezTo>
                    <a:pt x="796" y="55"/>
                    <a:pt x="766" y="56"/>
                    <a:pt x="735" y="56"/>
                  </a:cubicBezTo>
                  <a:cubicBezTo>
                    <a:pt x="676" y="56"/>
                    <a:pt x="614" y="54"/>
                    <a:pt x="552" y="54"/>
                  </a:cubicBezTo>
                  <a:cubicBezTo>
                    <a:pt x="360" y="54"/>
                    <a:pt x="165" y="69"/>
                    <a:pt x="23" y="195"/>
                  </a:cubicBezTo>
                  <a:cubicBezTo>
                    <a:pt x="0" y="218"/>
                    <a:pt x="0" y="256"/>
                    <a:pt x="23" y="279"/>
                  </a:cubicBezTo>
                  <a:cubicBezTo>
                    <a:pt x="175" y="416"/>
                    <a:pt x="404" y="441"/>
                    <a:pt x="623" y="441"/>
                  </a:cubicBezTo>
                  <a:cubicBezTo>
                    <a:pt x="733" y="441"/>
                    <a:pt x="840" y="434"/>
                    <a:pt x="934" y="433"/>
                  </a:cubicBezTo>
                  <a:cubicBezTo>
                    <a:pt x="1195" y="430"/>
                    <a:pt x="1578" y="423"/>
                    <a:pt x="1700" y="147"/>
                  </a:cubicBezTo>
                  <a:cubicBezTo>
                    <a:pt x="1715" y="120"/>
                    <a:pt x="1706" y="85"/>
                    <a:pt x="1678" y="69"/>
                  </a:cubicBezTo>
                  <a:cubicBezTo>
                    <a:pt x="1587" y="17"/>
                    <a:pt x="1483" y="0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6" name="Google Shape;4486;p9"/>
            <p:cNvSpPr/>
            <p:nvPr/>
          </p:nvSpPr>
          <p:spPr>
            <a:xfrm>
              <a:off x="528150" y="3699225"/>
              <a:ext cx="37375" cy="9600"/>
            </a:xfrm>
            <a:custGeom>
              <a:avLst/>
              <a:gdLst/>
              <a:ahLst/>
              <a:cxnLst/>
              <a:rect l="l" t="t" r="r" b="b"/>
              <a:pathLst>
                <a:path w="1495" h="384" extrusionOk="0">
                  <a:moveTo>
                    <a:pt x="563" y="0"/>
                  </a:moveTo>
                  <a:cubicBezTo>
                    <a:pt x="383" y="0"/>
                    <a:pt x="207" y="35"/>
                    <a:pt x="49" y="124"/>
                  </a:cubicBezTo>
                  <a:cubicBezTo>
                    <a:pt x="0" y="153"/>
                    <a:pt x="0" y="224"/>
                    <a:pt x="49" y="255"/>
                  </a:cubicBezTo>
                  <a:cubicBezTo>
                    <a:pt x="223" y="352"/>
                    <a:pt x="416" y="384"/>
                    <a:pt x="614" y="384"/>
                  </a:cubicBezTo>
                  <a:cubicBezTo>
                    <a:pt x="890" y="384"/>
                    <a:pt x="1177" y="322"/>
                    <a:pt x="1437" y="291"/>
                  </a:cubicBezTo>
                  <a:cubicBezTo>
                    <a:pt x="1485" y="289"/>
                    <a:pt x="1494" y="220"/>
                    <a:pt x="1449" y="206"/>
                  </a:cubicBezTo>
                  <a:cubicBezTo>
                    <a:pt x="1183" y="99"/>
                    <a:pt x="867" y="0"/>
                    <a:pt x="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7" name="Google Shape;4487;p9"/>
            <p:cNvSpPr/>
            <p:nvPr/>
          </p:nvSpPr>
          <p:spPr>
            <a:xfrm>
              <a:off x="592900" y="3613350"/>
              <a:ext cx="15675" cy="149275"/>
            </a:xfrm>
            <a:custGeom>
              <a:avLst/>
              <a:gdLst/>
              <a:ahLst/>
              <a:cxnLst/>
              <a:rect l="l" t="t" r="r" b="b"/>
              <a:pathLst>
                <a:path w="627" h="5971" extrusionOk="0">
                  <a:moveTo>
                    <a:pt x="314" y="1"/>
                  </a:moveTo>
                  <a:cubicBezTo>
                    <a:pt x="291" y="1"/>
                    <a:pt x="268" y="15"/>
                    <a:pt x="268" y="45"/>
                  </a:cubicBezTo>
                  <a:cubicBezTo>
                    <a:pt x="256" y="1484"/>
                    <a:pt x="169" y="2917"/>
                    <a:pt x="154" y="4354"/>
                  </a:cubicBezTo>
                  <a:cubicBezTo>
                    <a:pt x="151" y="4622"/>
                    <a:pt x="0" y="5594"/>
                    <a:pt x="199" y="5890"/>
                  </a:cubicBezTo>
                  <a:cubicBezTo>
                    <a:pt x="200" y="5895"/>
                    <a:pt x="202" y="5898"/>
                    <a:pt x="205" y="5903"/>
                  </a:cubicBezTo>
                  <a:cubicBezTo>
                    <a:pt x="214" y="5913"/>
                    <a:pt x="217" y="5929"/>
                    <a:pt x="227" y="5937"/>
                  </a:cubicBezTo>
                  <a:cubicBezTo>
                    <a:pt x="246" y="5957"/>
                    <a:pt x="273" y="5968"/>
                    <a:pt x="300" y="5968"/>
                  </a:cubicBezTo>
                  <a:cubicBezTo>
                    <a:pt x="305" y="5968"/>
                    <a:pt x="309" y="5970"/>
                    <a:pt x="314" y="5970"/>
                  </a:cubicBezTo>
                  <a:cubicBezTo>
                    <a:pt x="315" y="5971"/>
                    <a:pt x="316" y="5971"/>
                    <a:pt x="318" y="5971"/>
                  </a:cubicBezTo>
                  <a:cubicBezTo>
                    <a:pt x="321" y="5971"/>
                    <a:pt x="323" y="5970"/>
                    <a:pt x="327" y="5968"/>
                  </a:cubicBezTo>
                  <a:cubicBezTo>
                    <a:pt x="355" y="5968"/>
                    <a:pt x="381" y="5957"/>
                    <a:pt x="401" y="5937"/>
                  </a:cubicBezTo>
                  <a:cubicBezTo>
                    <a:pt x="409" y="5926"/>
                    <a:pt x="415" y="5914"/>
                    <a:pt x="422" y="5903"/>
                  </a:cubicBezTo>
                  <a:cubicBezTo>
                    <a:pt x="425" y="5898"/>
                    <a:pt x="427" y="5895"/>
                    <a:pt x="430" y="5890"/>
                  </a:cubicBezTo>
                  <a:cubicBezTo>
                    <a:pt x="627" y="5594"/>
                    <a:pt x="476" y="4622"/>
                    <a:pt x="473" y="4354"/>
                  </a:cubicBezTo>
                  <a:cubicBezTo>
                    <a:pt x="458" y="2917"/>
                    <a:pt x="371" y="1484"/>
                    <a:pt x="360" y="45"/>
                  </a:cubicBezTo>
                  <a:cubicBezTo>
                    <a:pt x="360" y="15"/>
                    <a:pt x="337" y="1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8" name="Google Shape;4488;p9"/>
            <p:cNvSpPr/>
            <p:nvPr/>
          </p:nvSpPr>
          <p:spPr>
            <a:xfrm>
              <a:off x="620375" y="3692100"/>
              <a:ext cx="37700" cy="10750"/>
            </a:xfrm>
            <a:custGeom>
              <a:avLst/>
              <a:gdLst/>
              <a:ahLst/>
              <a:cxnLst/>
              <a:rect l="l" t="t" r="r" b="b"/>
              <a:pathLst>
                <a:path w="1508" h="430" extrusionOk="0">
                  <a:moveTo>
                    <a:pt x="951" y="1"/>
                  </a:moveTo>
                  <a:cubicBezTo>
                    <a:pt x="903" y="1"/>
                    <a:pt x="855" y="2"/>
                    <a:pt x="807" y="2"/>
                  </a:cubicBezTo>
                  <a:cubicBezTo>
                    <a:pt x="800" y="2"/>
                    <a:pt x="792" y="2"/>
                    <a:pt x="784" y="2"/>
                  </a:cubicBezTo>
                  <a:cubicBezTo>
                    <a:pt x="765" y="2"/>
                    <a:pt x="745" y="1"/>
                    <a:pt x="725" y="1"/>
                  </a:cubicBezTo>
                  <a:cubicBezTo>
                    <a:pt x="507" y="1"/>
                    <a:pt x="291" y="18"/>
                    <a:pt x="76" y="51"/>
                  </a:cubicBezTo>
                  <a:cubicBezTo>
                    <a:pt x="23" y="59"/>
                    <a:pt x="0" y="141"/>
                    <a:pt x="43" y="174"/>
                  </a:cubicBezTo>
                  <a:cubicBezTo>
                    <a:pt x="219" y="310"/>
                    <a:pt x="388" y="363"/>
                    <a:pt x="609" y="391"/>
                  </a:cubicBezTo>
                  <a:cubicBezTo>
                    <a:pt x="736" y="407"/>
                    <a:pt x="890" y="430"/>
                    <a:pt x="1038" y="430"/>
                  </a:cubicBezTo>
                  <a:cubicBezTo>
                    <a:pt x="1149" y="430"/>
                    <a:pt x="1256" y="417"/>
                    <a:pt x="1346" y="381"/>
                  </a:cubicBezTo>
                  <a:cubicBezTo>
                    <a:pt x="1470" y="332"/>
                    <a:pt x="1508" y="172"/>
                    <a:pt x="1383" y="92"/>
                  </a:cubicBezTo>
                  <a:cubicBezTo>
                    <a:pt x="1257" y="11"/>
                    <a:pt x="1103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89" name="Google Shape;4489;p9"/>
            <p:cNvSpPr/>
            <p:nvPr/>
          </p:nvSpPr>
          <p:spPr>
            <a:xfrm>
              <a:off x="674750" y="3647675"/>
              <a:ext cx="45050" cy="80675"/>
            </a:xfrm>
            <a:custGeom>
              <a:avLst/>
              <a:gdLst/>
              <a:ahLst/>
              <a:cxnLst/>
              <a:rect l="l" t="t" r="r" b="b"/>
              <a:pathLst>
                <a:path w="1802" h="3227" extrusionOk="0">
                  <a:moveTo>
                    <a:pt x="390" y="1"/>
                  </a:moveTo>
                  <a:cubicBezTo>
                    <a:pt x="220" y="1"/>
                    <a:pt x="69" y="105"/>
                    <a:pt x="5" y="366"/>
                  </a:cubicBezTo>
                  <a:cubicBezTo>
                    <a:pt x="0" y="386"/>
                    <a:pt x="15" y="402"/>
                    <a:pt x="33" y="402"/>
                  </a:cubicBezTo>
                  <a:cubicBezTo>
                    <a:pt x="38" y="402"/>
                    <a:pt x="43" y="400"/>
                    <a:pt x="48" y="398"/>
                  </a:cubicBezTo>
                  <a:cubicBezTo>
                    <a:pt x="195" y="310"/>
                    <a:pt x="311" y="273"/>
                    <a:pt x="402" y="273"/>
                  </a:cubicBezTo>
                  <a:cubicBezTo>
                    <a:pt x="899" y="273"/>
                    <a:pt x="631" y="1407"/>
                    <a:pt x="537" y="1698"/>
                  </a:cubicBezTo>
                  <a:cubicBezTo>
                    <a:pt x="406" y="2107"/>
                    <a:pt x="215" y="2496"/>
                    <a:pt x="92" y="2907"/>
                  </a:cubicBezTo>
                  <a:cubicBezTo>
                    <a:pt x="65" y="2993"/>
                    <a:pt x="122" y="3117"/>
                    <a:pt x="219" y="3132"/>
                  </a:cubicBezTo>
                  <a:cubicBezTo>
                    <a:pt x="521" y="3177"/>
                    <a:pt x="814" y="3227"/>
                    <a:pt x="1105" y="3227"/>
                  </a:cubicBezTo>
                  <a:cubicBezTo>
                    <a:pt x="1319" y="3227"/>
                    <a:pt x="1533" y="3200"/>
                    <a:pt x="1749" y="3124"/>
                  </a:cubicBezTo>
                  <a:cubicBezTo>
                    <a:pt x="1794" y="3111"/>
                    <a:pt x="1802" y="3052"/>
                    <a:pt x="1761" y="3027"/>
                  </a:cubicBezTo>
                  <a:cubicBezTo>
                    <a:pt x="1427" y="2816"/>
                    <a:pt x="1078" y="2746"/>
                    <a:pt x="706" y="2746"/>
                  </a:cubicBezTo>
                  <a:cubicBezTo>
                    <a:pt x="645" y="2746"/>
                    <a:pt x="583" y="2748"/>
                    <a:pt x="521" y="2752"/>
                  </a:cubicBezTo>
                  <a:cubicBezTo>
                    <a:pt x="744" y="2084"/>
                    <a:pt x="1100" y="1464"/>
                    <a:pt x="1087" y="734"/>
                  </a:cubicBezTo>
                  <a:cubicBezTo>
                    <a:pt x="1079" y="355"/>
                    <a:pt x="703" y="1"/>
                    <a:pt x="3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0" name="Google Shape;4490;p9"/>
            <p:cNvSpPr/>
            <p:nvPr/>
          </p:nvSpPr>
          <p:spPr>
            <a:xfrm>
              <a:off x="728525" y="3660675"/>
              <a:ext cx="38850" cy="59600"/>
            </a:xfrm>
            <a:custGeom>
              <a:avLst/>
              <a:gdLst/>
              <a:ahLst/>
              <a:cxnLst/>
              <a:rect l="l" t="t" r="r" b="b"/>
              <a:pathLst>
                <a:path w="1554" h="2384" extrusionOk="0">
                  <a:moveTo>
                    <a:pt x="356" y="0"/>
                  </a:moveTo>
                  <a:cubicBezTo>
                    <a:pt x="190" y="0"/>
                    <a:pt x="66" y="197"/>
                    <a:pt x="13" y="370"/>
                  </a:cubicBezTo>
                  <a:cubicBezTo>
                    <a:pt x="4" y="399"/>
                    <a:pt x="29" y="421"/>
                    <a:pt x="54" y="421"/>
                  </a:cubicBezTo>
                  <a:cubicBezTo>
                    <a:pt x="64" y="421"/>
                    <a:pt x="74" y="417"/>
                    <a:pt x="82" y="411"/>
                  </a:cubicBezTo>
                  <a:cubicBezTo>
                    <a:pt x="179" y="327"/>
                    <a:pt x="242" y="287"/>
                    <a:pt x="288" y="287"/>
                  </a:cubicBezTo>
                  <a:cubicBezTo>
                    <a:pt x="360" y="287"/>
                    <a:pt x="391" y="382"/>
                    <a:pt x="445" y="558"/>
                  </a:cubicBezTo>
                  <a:cubicBezTo>
                    <a:pt x="494" y="721"/>
                    <a:pt x="530" y="888"/>
                    <a:pt x="563" y="1055"/>
                  </a:cubicBezTo>
                  <a:cubicBezTo>
                    <a:pt x="561" y="1057"/>
                    <a:pt x="561" y="1057"/>
                    <a:pt x="560" y="1059"/>
                  </a:cubicBezTo>
                  <a:cubicBezTo>
                    <a:pt x="328" y="1361"/>
                    <a:pt x="0" y="1749"/>
                    <a:pt x="125" y="2154"/>
                  </a:cubicBezTo>
                  <a:cubicBezTo>
                    <a:pt x="131" y="2176"/>
                    <a:pt x="151" y="2189"/>
                    <a:pt x="172" y="2189"/>
                  </a:cubicBezTo>
                  <a:cubicBezTo>
                    <a:pt x="184" y="2189"/>
                    <a:pt x="196" y="2185"/>
                    <a:pt x="205" y="2176"/>
                  </a:cubicBezTo>
                  <a:cubicBezTo>
                    <a:pt x="379" y="1984"/>
                    <a:pt x="517" y="1759"/>
                    <a:pt x="655" y="1538"/>
                  </a:cubicBezTo>
                  <a:cubicBezTo>
                    <a:pt x="663" y="1579"/>
                    <a:pt x="669" y="1618"/>
                    <a:pt x="679" y="1657"/>
                  </a:cubicBezTo>
                  <a:cubicBezTo>
                    <a:pt x="729" y="1895"/>
                    <a:pt x="784" y="2282"/>
                    <a:pt x="1057" y="2369"/>
                  </a:cubicBezTo>
                  <a:cubicBezTo>
                    <a:pt x="1087" y="2379"/>
                    <a:pt x="1116" y="2383"/>
                    <a:pt x="1146" y="2383"/>
                  </a:cubicBezTo>
                  <a:cubicBezTo>
                    <a:pt x="1251" y="2383"/>
                    <a:pt x="1349" y="2326"/>
                    <a:pt x="1426" y="2251"/>
                  </a:cubicBezTo>
                  <a:cubicBezTo>
                    <a:pt x="1485" y="2195"/>
                    <a:pt x="1554" y="2105"/>
                    <a:pt x="1552" y="2018"/>
                  </a:cubicBezTo>
                  <a:cubicBezTo>
                    <a:pt x="1550" y="1972"/>
                    <a:pt x="1552" y="1923"/>
                    <a:pt x="1529" y="1882"/>
                  </a:cubicBezTo>
                  <a:cubicBezTo>
                    <a:pt x="1526" y="1879"/>
                    <a:pt x="1526" y="1876"/>
                    <a:pt x="1522" y="1874"/>
                  </a:cubicBezTo>
                  <a:cubicBezTo>
                    <a:pt x="1524" y="1859"/>
                    <a:pt x="1522" y="1846"/>
                    <a:pt x="1519" y="1833"/>
                  </a:cubicBezTo>
                  <a:cubicBezTo>
                    <a:pt x="1511" y="1806"/>
                    <a:pt x="1489" y="1789"/>
                    <a:pt x="1464" y="1789"/>
                  </a:cubicBezTo>
                  <a:cubicBezTo>
                    <a:pt x="1459" y="1789"/>
                    <a:pt x="1453" y="1790"/>
                    <a:pt x="1447" y="1792"/>
                  </a:cubicBezTo>
                  <a:cubicBezTo>
                    <a:pt x="1396" y="1812"/>
                    <a:pt x="1381" y="1797"/>
                    <a:pt x="1439" y="1813"/>
                  </a:cubicBezTo>
                  <a:cubicBezTo>
                    <a:pt x="1426" y="1810"/>
                    <a:pt x="1414" y="1809"/>
                    <a:pt x="1403" y="1809"/>
                  </a:cubicBezTo>
                  <a:cubicBezTo>
                    <a:pt x="1369" y="1809"/>
                    <a:pt x="1339" y="1821"/>
                    <a:pt x="1306" y="1833"/>
                  </a:cubicBezTo>
                  <a:cubicBezTo>
                    <a:pt x="1244" y="1856"/>
                    <a:pt x="1204" y="1900"/>
                    <a:pt x="1160" y="1946"/>
                  </a:cubicBezTo>
                  <a:cubicBezTo>
                    <a:pt x="1150" y="1931"/>
                    <a:pt x="1140" y="1917"/>
                    <a:pt x="1132" y="1902"/>
                  </a:cubicBezTo>
                  <a:cubicBezTo>
                    <a:pt x="1014" y="1675"/>
                    <a:pt x="963" y="1406"/>
                    <a:pt x="912" y="1147"/>
                  </a:cubicBezTo>
                  <a:cubicBezTo>
                    <a:pt x="1080" y="924"/>
                    <a:pt x="1404" y="611"/>
                    <a:pt x="1349" y="306"/>
                  </a:cubicBezTo>
                  <a:cubicBezTo>
                    <a:pt x="1343" y="275"/>
                    <a:pt x="1313" y="259"/>
                    <a:pt x="1285" y="259"/>
                  </a:cubicBezTo>
                  <a:cubicBezTo>
                    <a:pt x="1274" y="259"/>
                    <a:pt x="1263" y="261"/>
                    <a:pt x="1253" y="266"/>
                  </a:cubicBezTo>
                  <a:cubicBezTo>
                    <a:pt x="1089" y="357"/>
                    <a:pt x="947" y="524"/>
                    <a:pt x="820" y="698"/>
                  </a:cubicBezTo>
                  <a:cubicBezTo>
                    <a:pt x="771" y="468"/>
                    <a:pt x="701" y="209"/>
                    <a:pt x="535" y="74"/>
                  </a:cubicBezTo>
                  <a:cubicBezTo>
                    <a:pt x="471" y="22"/>
                    <a:pt x="411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1" name="Google Shape;4491;p9"/>
            <p:cNvSpPr/>
            <p:nvPr/>
          </p:nvSpPr>
          <p:spPr>
            <a:xfrm>
              <a:off x="791350" y="3610425"/>
              <a:ext cx="12000" cy="152175"/>
            </a:xfrm>
            <a:custGeom>
              <a:avLst/>
              <a:gdLst/>
              <a:ahLst/>
              <a:cxnLst/>
              <a:rect l="l" t="t" r="r" b="b"/>
              <a:pathLst>
                <a:path w="480" h="6087" extrusionOk="0">
                  <a:moveTo>
                    <a:pt x="240" y="1"/>
                  </a:moveTo>
                  <a:cubicBezTo>
                    <a:pt x="218" y="1"/>
                    <a:pt x="196" y="15"/>
                    <a:pt x="194" y="44"/>
                  </a:cubicBezTo>
                  <a:cubicBezTo>
                    <a:pt x="22" y="2045"/>
                    <a:pt x="0" y="4035"/>
                    <a:pt x="184" y="6030"/>
                  </a:cubicBezTo>
                  <a:cubicBezTo>
                    <a:pt x="184" y="6067"/>
                    <a:pt x="212" y="6086"/>
                    <a:pt x="240" y="6086"/>
                  </a:cubicBezTo>
                  <a:cubicBezTo>
                    <a:pt x="268" y="6086"/>
                    <a:pt x="296" y="6067"/>
                    <a:pt x="296" y="6030"/>
                  </a:cubicBezTo>
                  <a:cubicBezTo>
                    <a:pt x="479" y="4035"/>
                    <a:pt x="458" y="2045"/>
                    <a:pt x="286" y="44"/>
                  </a:cubicBezTo>
                  <a:cubicBezTo>
                    <a:pt x="284" y="15"/>
                    <a:pt x="26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2" name="Google Shape;4492;p9"/>
            <p:cNvSpPr/>
            <p:nvPr/>
          </p:nvSpPr>
          <p:spPr>
            <a:xfrm>
              <a:off x="1500225" y="4288475"/>
              <a:ext cx="34675" cy="10750"/>
            </a:xfrm>
            <a:custGeom>
              <a:avLst/>
              <a:gdLst/>
              <a:ahLst/>
              <a:cxnLst/>
              <a:rect l="l" t="t" r="r" b="b"/>
              <a:pathLst>
                <a:path w="1387" h="430" extrusionOk="0">
                  <a:moveTo>
                    <a:pt x="914" y="0"/>
                  </a:moveTo>
                  <a:cubicBezTo>
                    <a:pt x="603" y="0"/>
                    <a:pt x="263" y="159"/>
                    <a:pt x="44" y="335"/>
                  </a:cubicBezTo>
                  <a:cubicBezTo>
                    <a:pt x="0" y="370"/>
                    <a:pt x="42" y="430"/>
                    <a:pt x="87" y="430"/>
                  </a:cubicBezTo>
                  <a:cubicBezTo>
                    <a:pt x="91" y="430"/>
                    <a:pt x="95" y="429"/>
                    <a:pt x="98" y="428"/>
                  </a:cubicBezTo>
                  <a:cubicBezTo>
                    <a:pt x="328" y="379"/>
                    <a:pt x="551" y="328"/>
                    <a:pt x="784" y="299"/>
                  </a:cubicBezTo>
                  <a:cubicBezTo>
                    <a:pt x="974" y="274"/>
                    <a:pt x="1147" y="284"/>
                    <a:pt x="1335" y="231"/>
                  </a:cubicBezTo>
                  <a:cubicBezTo>
                    <a:pt x="1368" y="223"/>
                    <a:pt x="1386" y="174"/>
                    <a:pt x="1357" y="149"/>
                  </a:cubicBezTo>
                  <a:cubicBezTo>
                    <a:pt x="1231" y="43"/>
                    <a:pt x="1076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3" name="Google Shape;4493;p9"/>
            <p:cNvSpPr/>
            <p:nvPr/>
          </p:nvSpPr>
          <p:spPr>
            <a:xfrm>
              <a:off x="1605525" y="4282075"/>
              <a:ext cx="43200" cy="7775"/>
            </a:xfrm>
            <a:custGeom>
              <a:avLst/>
              <a:gdLst/>
              <a:ahLst/>
              <a:cxnLst/>
              <a:rect l="l" t="t" r="r" b="b"/>
              <a:pathLst>
                <a:path w="1728" h="311" extrusionOk="0">
                  <a:moveTo>
                    <a:pt x="881" y="0"/>
                  </a:moveTo>
                  <a:cubicBezTo>
                    <a:pt x="878" y="0"/>
                    <a:pt x="875" y="0"/>
                    <a:pt x="872" y="0"/>
                  </a:cubicBezTo>
                  <a:cubicBezTo>
                    <a:pt x="585" y="2"/>
                    <a:pt x="322" y="28"/>
                    <a:pt x="48" y="107"/>
                  </a:cubicBezTo>
                  <a:cubicBezTo>
                    <a:pt x="1" y="122"/>
                    <a:pt x="1" y="191"/>
                    <a:pt x="48" y="204"/>
                  </a:cubicBezTo>
                  <a:cubicBezTo>
                    <a:pt x="322" y="284"/>
                    <a:pt x="586" y="310"/>
                    <a:pt x="872" y="310"/>
                  </a:cubicBezTo>
                  <a:cubicBezTo>
                    <a:pt x="875" y="310"/>
                    <a:pt x="878" y="310"/>
                    <a:pt x="881" y="310"/>
                  </a:cubicBezTo>
                  <a:cubicBezTo>
                    <a:pt x="1164" y="310"/>
                    <a:pt x="1413" y="236"/>
                    <a:pt x="1692" y="192"/>
                  </a:cubicBezTo>
                  <a:cubicBezTo>
                    <a:pt x="1728" y="187"/>
                    <a:pt x="1728" y="123"/>
                    <a:pt x="1692" y="118"/>
                  </a:cubicBezTo>
                  <a:cubicBezTo>
                    <a:pt x="1414" y="76"/>
                    <a:pt x="1164" y="0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4" name="Google Shape;4494;p9"/>
            <p:cNvSpPr/>
            <p:nvPr/>
          </p:nvSpPr>
          <p:spPr>
            <a:xfrm>
              <a:off x="1722050" y="4293900"/>
              <a:ext cx="40975" cy="6450"/>
            </a:xfrm>
            <a:custGeom>
              <a:avLst/>
              <a:gdLst/>
              <a:ahLst/>
              <a:cxnLst/>
              <a:rect l="l" t="t" r="r" b="b"/>
              <a:pathLst>
                <a:path w="1639" h="258" extrusionOk="0">
                  <a:moveTo>
                    <a:pt x="337" y="1"/>
                  </a:moveTo>
                  <a:cubicBezTo>
                    <a:pt x="248" y="1"/>
                    <a:pt x="159" y="4"/>
                    <a:pt x="69" y="11"/>
                  </a:cubicBezTo>
                  <a:cubicBezTo>
                    <a:pt x="7" y="16"/>
                    <a:pt x="0" y="92"/>
                    <a:pt x="54" y="113"/>
                  </a:cubicBezTo>
                  <a:cubicBezTo>
                    <a:pt x="320" y="222"/>
                    <a:pt x="574" y="258"/>
                    <a:pt x="830" y="258"/>
                  </a:cubicBezTo>
                  <a:cubicBezTo>
                    <a:pt x="1077" y="258"/>
                    <a:pt x="1327" y="225"/>
                    <a:pt x="1593" y="193"/>
                  </a:cubicBezTo>
                  <a:cubicBezTo>
                    <a:pt x="1639" y="193"/>
                    <a:pt x="1637" y="124"/>
                    <a:pt x="1593" y="124"/>
                  </a:cubicBezTo>
                  <a:cubicBezTo>
                    <a:pt x="1165" y="73"/>
                    <a:pt x="760" y="1"/>
                    <a:pt x="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5" name="Google Shape;4495;p9"/>
            <p:cNvSpPr/>
            <p:nvPr/>
          </p:nvSpPr>
          <p:spPr>
            <a:xfrm>
              <a:off x="1812725" y="4313400"/>
              <a:ext cx="31825" cy="14425"/>
            </a:xfrm>
            <a:custGeom>
              <a:avLst/>
              <a:gdLst/>
              <a:ahLst/>
              <a:cxnLst/>
              <a:rect l="l" t="t" r="r" b="b"/>
              <a:pathLst>
                <a:path w="1273" h="577" extrusionOk="0">
                  <a:moveTo>
                    <a:pt x="61" y="2"/>
                  </a:moveTo>
                  <a:cubicBezTo>
                    <a:pt x="20" y="2"/>
                    <a:pt x="0" y="63"/>
                    <a:pt x="39" y="83"/>
                  </a:cubicBezTo>
                  <a:cubicBezTo>
                    <a:pt x="410" y="274"/>
                    <a:pt x="764" y="507"/>
                    <a:pt x="1189" y="575"/>
                  </a:cubicBezTo>
                  <a:cubicBezTo>
                    <a:pt x="1194" y="576"/>
                    <a:pt x="1198" y="576"/>
                    <a:pt x="1202" y="576"/>
                  </a:cubicBezTo>
                  <a:cubicBezTo>
                    <a:pt x="1242" y="576"/>
                    <a:pt x="1272" y="531"/>
                    <a:pt x="1252" y="493"/>
                  </a:cubicBezTo>
                  <a:cubicBezTo>
                    <a:pt x="1147" y="293"/>
                    <a:pt x="965" y="142"/>
                    <a:pt x="748" y="76"/>
                  </a:cubicBezTo>
                  <a:cubicBezTo>
                    <a:pt x="504" y="1"/>
                    <a:pt x="310" y="5"/>
                    <a:pt x="61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6" name="Google Shape;4496;p9"/>
            <p:cNvSpPr/>
            <p:nvPr/>
          </p:nvSpPr>
          <p:spPr>
            <a:xfrm>
              <a:off x="1686200" y="3858000"/>
              <a:ext cx="13225" cy="50400"/>
            </a:xfrm>
            <a:custGeom>
              <a:avLst/>
              <a:gdLst/>
              <a:ahLst/>
              <a:cxnLst/>
              <a:rect l="l" t="t" r="r" b="b"/>
              <a:pathLst>
                <a:path w="529" h="2016" extrusionOk="0">
                  <a:moveTo>
                    <a:pt x="264" y="0"/>
                  </a:moveTo>
                  <a:cubicBezTo>
                    <a:pt x="229" y="0"/>
                    <a:pt x="194" y="23"/>
                    <a:pt x="194" y="70"/>
                  </a:cubicBezTo>
                  <a:cubicBezTo>
                    <a:pt x="158" y="690"/>
                    <a:pt x="0" y="1387"/>
                    <a:pt x="223" y="1986"/>
                  </a:cubicBezTo>
                  <a:cubicBezTo>
                    <a:pt x="230" y="2006"/>
                    <a:pt x="247" y="2016"/>
                    <a:pt x="264" y="2016"/>
                  </a:cubicBezTo>
                  <a:cubicBezTo>
                    <a:pt x="281" y="2016"/>
                    <a:pt x="298" y="2006"/>
                    <a:pt x="304" y="1986"/>
                  </a:cubicBezTo>
                  <a:cubicBezTo>
                    <a:pt x="529" y="1387"/>
                    <a:pt x="371" y="690"/>
                    <a:pt x="333" y="70"/>
                  </a:cubicBezTo>
                  <a:cubicBezTo>
                    <a:pt x="333" y="23"/>
                    <a:pt x="298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7" name="Google Shape;4497;p9"/>
            <p:cNvSpPr/>
            <p:nvPr/>
          </p:nvSpPr>
          <p:spPr>
            <a:xfrm>
              <a:off x="1685050" y="3982650"/>
              <a:ext cx="10775" cy="56775"/>
            </a:xfrm>
            <a:custGeom>
              <a:avLst/>
              <a:gdLst/>
              <a:ahLst/>
              <a:cxnLst/>
              <a:rect l="l" t="t" r="r" b="b"/>
              <a:pathLst>
                <a:path w="431" h="2271" extrusionOk="0">
                  <a:moveTo>
                    <a:pt x="215" y="1"/>
                  </a:moveTo>
                  <a:cubicBezTo>
                    <a:pt x="197" y="1"/>
                    <a:pt x="179" y="13"/>
                    <a:pt x="179" y="37"/>
                  </a:cubicBezTo>
                  <a:cubicBezTo>
                    <a:pt x="155" y="786"/>
                    <a:pt x="0" y="1497"/>
                    <a:pt x="173" y="2238"/>
                  </a:cubicBezTo>
                  <a:cubicBezTo>
                    <a:pt x="179" y="2259"/>
                    <a:pt x="198" y="2270"/>
                    <a:pt x="216" y="2270"/>
                  </a:cubicBezTo>
                  <a:cubicBezTo>
                    <a:pt x="235" y="2270"/>
                    <a:pt x="253" y="2259"/>
                    <a:pt x="260" y="2238"/>
                  </a:cubicBezTo>
                  <a:cubicBezTo>
                    <a:pt x="430" y="1497"/>
                    <a:pt x="276" y="786"/>
                    <a:pt x="251" y="37"/>
                  </a:cubicBezTo>
                  <a:cubicBezTo>
                    <a:pt x="251" y="13"/>
                    <a:pt x="233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8" name="Google Shape;4498;p9"/>
            <p:cNvSpPr/>
            <p:nvPr/>
          </p:nvSpPr>
          <p:spPr>
            <a:xfrm>
              <a:off x="1686225" y="4153425"/>
              <a:ext cx="8350" cy="38550"/>
            </a:xfrm>
            <a:custGeom>
              <a:avLst/>
              <a:gdLst/>
              <a:ahLst/>
              <a:cxnLst/>
              <a:rect l="l" t="t" r="r" b="b"/>
              <a:pathLst>
                <a:path w="334" h="1542" extrusionOk="0">
                  <a:moveTo>
                    <a:pt x="167" y="1"/>
                  </a:moveTo>
                  <a:cubicBezTo>
                    <a:pt x="141" y="1"/>
                    <a:pt x="114" y="16"/>
                    <a:pt x="108" y="46"/>
                  </a:cubicBezTo>
                  <a:cubicBezTo>
                    <a:pt x="1" y="527"/>
                    <a:pt x="4" y="1026"/>
                    <a:pt x="119" y="1505"/>
                  </a:cubicBezTo>
                  <a:cubicBezTo>
                    <a:pt x="126" y="1529"/>
                    <a:pt x="147" y="1541"/>
                    <a:pt x="168" y="1541"/>
                  </a:cubicBezTo>
                  <a:cubicBezTo>
                    <a:pt x="189" y="1541"/>
                    <a:pt x="209" y="1529"/>
                    <a:pt x="216" y="1505"/>
                  </a:cubicBezTo>
                  <a:cubicBezTo>
                    <a:pt x="331" y="1026"/>
                    <a:pt x="334" y="527"/>
                    <a:pt x="227" y="46"/>
                  </a:cubicBezTo>
                  <a:cubicBezTo>
                    <a:pt x="221" y="16"/>
                    <a:pt x="194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499" name="Google Shape;4499;p9"/>
            <p:cNvSpPr/>
            <p:nvPr/>
          </p:nvSpPr>
          <p:spPr>
            <a:xfrm>
              <a:off x="1411425" y="3647150"/>
              <a:ext cx="515450" cy="852800"/>
            </a:xfrm>
            <a:custGeom>
              <a:avLst/>
              <a:gdLst/>
              <a:ahLst/>
              <a:cxnLst/>
              <a:rect l="l" t="t" r="r" b="b"/>
              <a:pathLst>
                <a:path w="20618" h="34112" extrusionOk="0">
                  <a:moveTo>
                    <a:pt x="11228" y="2317"/>
                  </a:moveTo>
                  <a:cubicBezTo>
                    <a:pt x="11344" y="3430"/>
                    <a:pt x="11731" y="4552"/>
                    <a:pt x="12067" y="5547"/>
                  </a:cubicBezTo>
                  <a:cubicBezTo>
                    <a:pt x="12748" y="7551"/>
                    <a:pt x="13655" y="9467"/>
                    <a:pt x="14361" y="11462"/>
                  </a:cubicBezTo>
                  <a:cubicBezTo>
                    <a:pt x="15289" y="14088"/>
                    <a:pt x="16090" y="16751"/>
                    <a:pt x="17066" y="19364"/>
                  </a:cubicBezTo>
                  <a:cubicBezTo>
                    <a:pt x="18062" y="22029"/>
                    <a:pt x="19016" y="24713"/>
                    <a:pt x="19618" y="27497"/>
                  </a:cubicBezTo>
                  <a:cubicBezTo>
                    <a:pt x="19592" y="27505"/>
                    <a:pt x="19567" y="27523"/>
                    <a:pt x="19572" y="27551"/>
                  </a:cubicBezTo>
                  <a:cubicBezTo>
                    <a:pt x="19633" y="28037"/>
                    <a:pt x="19815" y="28435"/>
                    <a:pt x="19843" y="28862"/>
                  </a:cubicBezTo>
                  <a:cubicBezTo>
                    <a:pt x="19800" y="28781"/>
                    <a:pt x="19750" y="28704"/>
                    <a:pt x="19692" y="28634"/>
                  </a:cubicBezTo>
                  <a:cubicBezTo>
                    <a:pt x="19553" y="28462"/>
                    <a:pt x="19397" y="28302"/>
                    <a:pt x="19215" y="28176"/>
                  </a:cubicBezTo>
                  <a:cubicBezTo>
                    <a:pt x="19015" y="28037"/>
                    <a:pt x="18819" y="28001"/>
                    <a:pt x="18609" y="27899"/>
                  </a:cubicBezTo>
                  <a:cubicBezTo>
                    <a:pt x="18603" y="27896"/>
                    <a:pt x="18597" y="27894"/>
                    <a:pt x="18591" y="27894"/>
                  </a:cubicBezTo>
                  <a:cubicBezTo>
                    <a:pt x="18558" y="27894"/>
                    <a:pt x="18530" y="27935"/>
                    <a:pt x="18560" y="27961"/>
                  </a:cubicBezTo>
                  <a:cubicBezTo>
                    <a:pt x="18664" y="28055"/>
                    <a:pt x="18765" y="28215"/>
                    <a:pt x="18852" y="28327"/>
                  </a:cubicBezTo>
                  <a:cubicBezTo>
                    <a:pt x="18956" y="28458"/>
                    <a:pt x="19082" y="28576"/>
                    <a:pt x="19198" y="28699"/>
                  </a:cubicBezTo>
                  <a:cubicBezTo>
                    <a:pt x="17924" y="28610"/>
                    <a:pt x="16662" y="28589"/>
                    <a:pt x="15382" y="28589"/>
                  </a:cubicBezTo>
                  <a:cubicBezTo>
                    <a:pt x="15329" y="28589"/>
                    <a:pt x="15276" y="28589"/>
                    <a:pt x="15224" y="28589"/>
                  </a:cubicBezTo>
                  <a:cubicBezTo>
                    <a:pt x="15035" y="28590"/>
                    <a:pt x="14846" y="28590"/>
                    <a:pt x="14657" y="28590"/>
                  </a:cubicBezTo>
                  <a:cubicBezTo>
                    <a:pt x="14321" y="28590"/>
                    <a:pt x="13985" y="28590"/>
                    <a:pt x="13648" y="28590"/>
                  </a:cubicBezTo>
                  <a:cubicBezTo>
                    <a:pt x="13341" y="28590"/>
                    <a:pt x="13033" y="28590"/>
                    <a:pt x="12725" y="28591"/>
                  </a:cubicBezTo>
                  <a:cubicBezTo>
                    <a:pt x="12553" y="28591"/>
                    <a:pt x="12377" y="28589"/>
                    <a:pt x="12202" y="28585"/>
                  </a:cubicBezTo>
                  <a:cubicBezTo>
                    <a:pt x="12235" y="28398"/>
                    <a:pt x="12204" y="28196"/>
                    <a:pt x="12197" y="28002"/>
                  </a:cubicBezTo>
                  <a:cubicBezTo>
                    <a:pt x="12186" y="27671"/>
                    <a:pt x="12130" y="27233"/>
                    <a:pt x="12250" y="26900"/>
                  </a:cubicBezTo>
                  <a:cubicBezTo>
                    <a:pt x="12254" y="26900"/>
                    <a:pt x="12259" y="26900"/>
                    <a:pt x="12263" y="26898"/>
                  </a:cubicBezTo>
                  <a:cubicBezTo>
                    <a:pt x="12441" y="26869"/>
                    <a:pt x="12464" y="26598"/>
                    <a:pt x="12325" y="26514"/>
                  </a:cubicBezTo>
                  <a:cubicBezTo>
                    <a:pt x="12289" y="26454"/>
                    <a:pt x="12218" y="26424"/>
                    <a:pt x="12147" y="26424"/>
                  </a:cubicBezTo>
                  <a:cubicBezTo>
                    <a:pt x="12075" y="26424"/>
                    <a:pt x="12003" y="26454"/>
                    <a:pt x="11966" y="26513"/>
                  </a:cubicBezTo>
                  <a:cubicBezTo>
                    <a:pt x="11926" y="26515"/>
                    <a:pt x="11886" y="26516"/>
                    <a:pt x="11846" y="26516"/>
                  </a:cubicBezTo>
                  <a:cubicBezTo>
                    <a:pt x="11648" y="26516"/>
                    <a:pt x="11445" y="26493"/>
                    <a:pt x="11259" y="26485"/>
                  </a:cubicBezTo>
                  <a:cubicBezTo>
                    <a:pt x="11228" y="26483"/>
                    <a:pt x="11197" y="26482"/>
                    <a:pt x="11167" y="26482"/>
                  </a:cubicBezTo>
                  <a:cubicBezTo>
                    <a:pt x="11069" y="26482"/>
                    <a:pt x="10972" y="26492"/>
                    <a:pt x="10876" y="26519"/>
                  </a:cubicBezTo>
                  <a:cubicBezTo>
                    <a:pt x="10844" y="26529"/>
                    <a:pt x="10814" y="26568"/>
                    <a:pt x="10799" y="26601"/>
                  </a:cubicBezTo>
                  <a:cubicBezTo>
                    <a:pt x="10794" y="26601"/>
                    <a:pt x="10788" y="26599"/>
                    <a:pt x="10783" y="26599"/>
                  </a:cubicBezTo>
                  <a:cubicBezTo>
                    <a:pt x="10780" y="26599"/>
                    <a:pt x="10777" y="26600"/>
                    <a:pt x="10775" y="26601"/>
                  </a:cubicBezTo>
                  <a:cubicBezTo>
                    <a:pt x="10752" y="26616"/>
                    <a:pt x="10752" y="26649"/>
                    <a:pt x="10773" y="26664"/>
                  </a:cubicBezTo>
                  <a:lnTo>
                    <a:pt x="10773" y="26664"/>
                  </a:lnTo>
                  <a:cubicBezTo>
                    <a:pt x="10770" y="26662"/>
                    <a:pt x="10767" y="26661"/>
                    <a:pt x="10766" y="26661"/>
                  </a:cubicBezTo>
                  <a:cubicBezTo>
                    <a:pt x="10752" y="26661"/>
                    <a:pt x="10818" y="26752"/>
                    <a:pt x="10845" y="26767"/>
                  </a:cubicBezTo>
                  <a:cubicBezTo>
                    <a:pt x="10975" y="26838"/>
                    <a:pt x="11113" y="26860"/>
                    <a:pt x="11259" y="26877"/>
                  </a:cubicBezTo>
                  <a:cubicBezTo>
                    <a:pt x="11464" y="26903"/>
                    <a:pt x="11670" y="26920"/>
                    <a:pt x="11877" y="26924"/>
                  </a:cubicBezTo>
                  <a:cubicBezTo>
                    <a:pt x="11830" y="27189"/>
                    <a:pt x="11789" y="27449"/>
                    <a:pt x="11784" y="27730"/>
                  </a:cubicBezTo>
                  <a:cubicBezTo>
                    <a:pt x="11779" y="27986"/>
                    <a:pt x="11748" y="28311"/>
                    <a:pt x="11818" y="28581"/>
                  </a:cubicBezTo>
                  <a:cubicBezTo>
                    <a:pt x="11559" y="28583"/>
                    <a:pt x="11303" y="28594"/>
                    <a:pt x="11050" y="28635"/>
                  </a:cubicBezTo>
                  <a:cubicBezTo>
                    <a:pt x="11060" y="28611"/>
                    <a:pt x="11067" y="28585"/>
                    <a:pt x="11073" y="28560"/>
                  </a:cubicBezTo>
                  <a:cubicBezTo>
                    <a:pt x="11091" y="28465"/>
                    <a:pt x="11049" y="28343"/>
                    <a:pt x="10947" y="28314"/>
                  </a:cubicBezTo>
                  <a:cubicBezTo>
                    <a:pt x="10944" y="28240"/>
                    <a:pt x="10926" y="28173"/>
                    <a:pt x="10872" y="28125"/>
                  </a:cubicBezTo>
                  <a:cubicBezTo>
                    <a:pt x="10873" y="28060"/>
                    <a:pt x="10872" y="27994"/>
                    <a:pt x="10865" y="27928"/>
                  </a:cubicBezTo>
                  <a:cubicBezTo>
                    <a:pt x="10858" y="27833"/>
                    <a:pt x="10847" y="27740"/>
                    <a:pt x="10831" y="27646"/>
                  </a:cubicBezTo>
                  <a:cubicBezTo>
                    <a:pt x="10814" y="27556"/>
                    <a:pt x="10749" y="27522"/>
                    <a:pt x="10721" y="27446"/>
                  </a:cubicBezTo>
                  <a:cubicBezTo>
                    <a:pt x="10715" y="27427"/>
                    <a:pt x="10699" y="27418"/>
                    <a:pt x="10684" y="27418"/>
                  </a:cubicBezTo>
                  <a:cubicBezTo>
                    <a:pt x="10668" y="27418"/>
                    <a:pt x="10653" y="27427"/>
                    <a:pt x="10647" y="27446"/>
                  </a:cubicBezTo>
                  <a:cubicBezTo>
                    <a:pt x="10627" y="27502"/>
                    <a:pt x="10558" y="27527"/>
                    <a:pt x="10547" y="27590"/>
                  </a:cubicBezTo>
                  <a:cubicBezTo>
                    <a:pt x="10532" y="27682"/>
                    <a:pt x="10514" y="27773"/>
                    <a:pt x="10506" y="27866"/>
                  </a:cubicBezTo>
                  <a:cubicBezTo>
                    <a:pt x="10499" y="27945"/>
                    <a:pt x="10498" y="28022"/>
                    <a:pt x="10499" y="28101"/>
                  </a:cubicBezTo>
                  <a:cubicBezTo>
                    <a:pt x="10379" y="28104"/>
                    <a:pt x="10273" y="28184"/>
                    <a:pt x="10224" y="28307"/>
                  </a:cubicBezTo>
                  <a:cubicBezTo>
                    <a:pt x="10229" y="28291"/>
                    <a:pt x="10232" y="28275"/>
                    <a:pt x="10237" y="28260"/>
                  </a:cubicBezTo>
                  <a:lnTo>
                    <a:pt x="10237" y="28260"/>
                  </a:lnTo>
                  <a:cubicBezTo>
                    <a:pt x="10196" y="28317"/>
                    <a:pt x="10171" y="28384"/>
                    <a:pt x="10168" y="28457"/>
                  </a:cubicBezTo>
                  <a:cubicBezTo>
                    <a:pt x="10097" y="28562"/>
                    <a:pt x="10112" y="28704"/>
                    <a:pt x="10202" y="28795"/>
                  </a:cubicBezTo>
                  <a:lnTo>
                    <a:pt x="10222" y="28818"/>
                  </a:lnTo>
                  <a:lnTo>
                    <a:pt x="10222" y="28819"/>
                  </a:lnTo>
                  <a:cubicBezTo>
                    <a:pt x="9615" y="29336"/>
                    <a:pt x="8962" y="29771"/>
                    <a:pt x="8301" y="30241"/>
                  </a:cubicBezTo>
                  <a:cubicBezTo>
                    <a:pt x="7437" y="30857"/>
                    <a:pt x="6652" y="31573"/>
                    <a:pt x="5798" y="32203"/>
                  </a:cubicBezTo>
                  <a:cubicBezTo>
                    <a:pt x="5908" y="31938"/>
                    <a:pt x="6013" y="31672"/>
                    <a:pt x="6060" y="31373"/>
                  </a:cubicBezTo>
                  <a:cubicBezTo>
                    <a:pt x="6065" y="31344"/>
                    <a:pt x="6040" y="31314"/>
                    <a:pt x="6013" y="31314"/>
                  </a:cubicBezTo>
                  <a:cubicBezTo>
                    <a:pt x="6003" y="31314"/>
                    <a:pt x="5992" y="31318"/>
                    <a:pt x="5983" y="31329"/>
                  </a:cubicBezTo>
                  <a:cubicBezTo>
                    <a:pt x="5683" y="31657"/>
                    <a:pt x="5501" y="32023"/>
                    <a:pt x="5355" y="32430"/>
                  </a:cubicBezTo>
                  <a:cubicBezTo>
                    <a:pt x="3595" y="31759"/>
                    <a:pt x="378" y="30077"/>
                    <a:pt x="504" y="28074"/>
                  </a:cubicBezTo>
                  <a:cubicBezTo>
                    <a:pt x="537" y="28014"/>
                    <a:pt x="568" y="27953"/>
                    <a:pt x="599" y="27892"/>
                  </a:cubicBezTo>
                  <a:cubicBezTo>
                    <a:pt x="724" y="27784"/>
                    <a:pt x="834" y="27645"/>
                    <a:pt x="942" y="27531"/>
                  </a:cubicBezTo>
                  <a:cubicBezTo>
                    <a:pt x="1298" y="27159"/>
                    <a:pt x="1736" y="26851"/>
                    <a:pt x="2061" y="26454"/>
                  </a:cubicBezTo>
                  <a:cubicBezTo>
                    <a:pt x="2087" y="26421"/>
                    <a:pt x="2084" y="26357"/>
                    <a:pt x="2031" y="26347"/>
                  </a:cubicBezTo>
                  <a:cubicBezTo>
                    <a:pt x="1982" y="26338"/>
                    <a:pt x="1935" y="26334"/>
                    <a:pt x="1888" y="26334"/>
                  </a:cubicBezTo>
                  <a:cubicBezTo>
                    <a:pt x="1656" y="26334"/>
                    <a:pt x="1451" y="26436"/>
                    <a:pt x="1269" y="26578"/>
                  </a:cubicBezTo>
                  <a:cubicBezTo>
                    <a:pt x="3176" y="22630"/>
                    <a:pt x="4436" y="18352"/>
                    <a:pt x="5983" y="14262"/>
                  </a:cubicBezTo>
                  <a:cubicBezTo>
                    <a:pt x="6894" y="11852"/>
                    <a:pt x="7897" y="9484"/>
                    <a:pt x="9029" y="7171"/>
                  </a:cubicBezTo>
                  <a:cubicBezTo>
                    <a:pt x="9535" y="6140"/>
                    <a:pt x="10051" y="5115"/>
                    <a:pt x="10496" y="4057"/>
                  </a:cubicBezTo>
                  <a:cubicBezTo>
                    <a:pt x="10658" y="3672"/>
                    <a:pt x="10849" y="3255"/>
                    <a:pt x="11026" y="2827"/>
                  </a:cubicBezTo>
                  <a:lnTo>
                    <a:pt x="11026" y="2827"/>
                  </a:lnTo>
                  <a:cubicBezTo>
                    <a:pt x="11024" y="3957"/>
                    <a:pt x="11019" y="5087"/>
                    <a:pt x="11037" y="6217"/>
                  </a:cubicBezTo>
                  <a:cubicBezTo>
                    <a:pt x="11037" y="6234"/>
                    <a:pt x="11050" y="6242"/>
                    <a:pt x="11063" y="6242"/>
                  </a:cubicBezTo>
                  <a:cubicBezTo>
                    <a:pt x="11075" y="6242"/>
                    <a:pt x="11088" y="6234"/>
                    <a:pt x="11088" y="6217"/>
                  </a:cubicBezTo>
                  <a:cubicBezTo>
                    <a:pt x="11106" y="5028"/>
                    <a:pt x="11101" y="3836"/>
                    <a:pt x="11100" y="2645"/>
                  </a:cubicBezTo>
                  <a:cubicBezTo>
                    <a:pt x="11142" y="2536"/>
                    <a:pt x="11187" y="2428"/>
                    <a:pt x="11228" y="2317"/>
                  </a:cubicBezTo>
                  <a:close/>
                  <a:moveTo>
                    <a:pt x="19349" y="28872"/>
                  </a:moveTo>
                  <a:cubicBezTo>
                    <a:pt x="19500" y="29054"/>
                    <a:pt x="19640" y="29246"/>
                    <a:pt x="19769" y="29444"/>
                  </a:cubicBezTo>
                  <a:cubicBezTo>
                    <a:pt x="19754" y="29495"/>
                    <a:pt x="19736" y="29544"/>
                    <a:pt x="19717" y="29593"/>
                  </a:cubicBezTo>
                  <a:cubicBezTo>
                    <a:pt x="19353" y="30417"/>
                    <a:pt x="18526" y="31034"/>
                    <a:pt x="17806" y="31526"/>
                  </a:cubicBezTo>
                  <a:cubicBezTo>
                    <a:pt x="16200" y="32625"/>
                    <a:pt x="14333" y="33224"/>
                    <a:pt x="12407" y="33430"/>
                  </a:cubicBezTo>
                  <a:cubicBezTo>
                    <a:pt x="11940" y="33480"/>
                    <a:pt x="11472" y="33504"/>
                    <a:pt x="11003" y="33504"/>
                  </a:cubicBezTo>
                  <a:cubicBezTo>
                    <a:pt x="9244" y="33504"/>
                    <a:pt x="7487" y="33166"/>
                    <a:pt x="5826" y="32597"/>
                  </a:cubicBezTo>
                  <a:cubicBezTo>
                    <a:pt x="6077" y="32582"/>
                    <a:pt x="6326" y="32554"/>
                    <a:pt x="6575" y="32515"/>
                  </a:cubicBezTo>
                  <a:cubicBezTo>
                    <a:pt x="6787" y="32477"/>
                    <a:pt x="7156" y="32412"/>
                    <a:pt x="7222" y="32164"/>
                  </a:cubicBezTo>
                  <a:cubicBezTo>
                    <a:pt x="7225" y="32148"/>
                    <a:pt x="7215" y="32130"/>
                    <a:pt x="7199" y="32125"/>
                  </a:cubicBezTo>
                  <a:cubicBezTo>
                    <a:pt x="7165" y="32119"/>
                    <a:pt x="7130" y="32117"/>
                    <a:pt x="7094" y="32117"/>
                  </a:cubicBezTo>
                  <a:cubicBezTo>
                    <a:pt x="6871" y="32117"/>
                    <a:pt x="6619" y="32207"/>
                    <a:pt x="6410" y="32243"/>
                  </a:cubicBezTo>
                  <a:cubicBezTo>
                    <a:pt x="6347" y="32253"/>
                    <a:pt x="6288" y="32262"/>
                    <a:pt x="6229" y="32276"/>
                  </a:cubicBezTo>
                  <a:cubicBezTo>
                    <a:pt x="7053" y="31641"/>
                    <a:pt x="7838" y="30960"/>
                    <a:pt x="8683" y="30356"/>
                  </a:cubicBezTo>
                  <a:cubicBezTo>
                    <a:pt x="9257" y="29946"/>
                    <a:pt x="9963" y="29574"/>
                    <a:pt x="10455" y="29037"/>
                  </a:cubicBezTo>
                  <a:cubicBezTo>
                    <a:pt x="10496" y="29061"/>
                    <a:pt x="10539" y="29071"/>
                    <a:pt x="10581" y="29071"/>
                  </a:cubicBezTo>
                  <a:cubicBezTo>
                    <a:pt x="10668" y="29071"/>
                    <a:pt x="10751" y="29027"/>
                    <a:pt x="10806" y="28955"/>
                  </a:cubicBezTo>
                  <a:cubicBezTo>
                    <a:pt x="10829" y="28944"/>
                    <a:pt x="10849" y="28927"/>
                    <a:pt x="10865" y="28909"/>
                  </a:cubicBezTo>
                  <a:cubicBezTo>
                    <a:pt x="11173" y="28979"/>
                    <a:pt x="11485" y="28991"/>
                    <a:pt x="11801" y="28991"/>
                  </a:cubicBezTo>
                  <a:cubicBezTo>
                    <a:pt x="11966" y="28991"/>
                    <a:pt x="12132" y="28988"/>
                    <a:pt x="12299" y="28988"/>
                  </a:cubicBezTo>
                  <a:cubicBezTo>
                    <a:pt x="12323" y="28988"/>
                    <a:pt x="12347" y="28988"/>
                    <a:pt x="12371" y="28988"/>
                  </a:cubicBezTo>
                  <a:cubicBezTo>
                    <a:pt x="12787" y="28991"/>
                    <a:pt x="13203" y="28991"/>
                    <a:pt x="13619" y="28991"/>
                  </a:cubicBezTo>
                  <a:cubicBezTo>
                    <a:pt x="13827" y="28991"/>
                    <a:pt x="14035" y="28991"/>
                    <a:pt x="14243" y="28991"/>
                  </a:cubicBezTo>
                  <a:cubicBezTo>
                    <a:pt x="14451" y="28991"/>
                    <a:pt x="14659" y="28991"/>
                    <a:pt x="14868" y="28991"/>
                  </a:cubicBezTo>
                  <a:cubicBezTo>
                    <a:pt x="14955" y="28991"/>
                    <a:pt x="15042" y="28992"/>
                    <a:pt x="15130" y="28992"/>
                  </a:cubicBezTo>
                  <a:cubicBezTo>
                    <a:pt x="16543" y="28992"/>
                    <a:pt x="17939" y="28977"/>
                    <a:pt x="19349" y="28872"/>
                  </a:cubicBezTo>
                  <a:close/>
                  <a:moveTo>
                    <a:pt x="11287" y="0"/>
                  </a:moveTo>
                  <a:cubicBezTo>
                    <a:pt x="11227" y="0"/>
                    <a:pt x="11164" y="19"/>
                    <a:pt x="11109" y="53"/>
                  </a:cubicBezTo>
                  <a:cubicBezTo>
                    <a:pt x="11093" y="50"/>
                    <a:pt x="11077" y="49"/>
                    <a:pt x="11061" y="49"/>
                  </a:cubicBezTo>
                  <a:cubicBezTo>
                    <a:pt x="10936" y="49"/>
                    <a:pt x="10823" y="120"/>
                    <a:pt x="10726" y="195"/>
                  </a:cubicBezTo>
                  <a:cubicBezTo>
                    <a:pt x="10699" y="217"/>
                    <a:pt x="10678" y="246"/>
                    <a:pt x="10666" y="278"/>
                  </a:cubicBezTo>
                  <a:cubicBezTo>
                    <a:pt x="10507" y="394"/>
                    <a:pt x="10391" y="548"/>
                    <a:pt x="10443" y="750"/>
                  </a:cubicBezTo>
                  <a:cubicBezTo>
                    <a:pt x="10498" y="955"/>
                    <a:pt x="10730" y="1075"/>
                    <a:pt x="10977" y="1103"/>
                  </a:cubicBezTo>
                  <a:cubicBezTo>
                    <a:pt x="10980" y="1108"/>
                    <a:pt x="10983" y="1112"/>
                    <a:pt x="10986" y="1117"/>
                  </a:cubicBezTo>
                  <a:cubicBezTo>
                    <a:pt x="10906" y="1437"/>
                    <a:pt x="10844" y="1765"/>
                    <a:pt x="10753" y="2082"/>
                  </a:cubicBezTo>
                  <a:cubicBezTo>
                    <a:pt x="10545" y="2805"/>
                    <a:pt x="10260" y="3504"/>
                    <a:pt x="9963" y="4195"/>
                  </a:cubicBezTo>
                  <a:cubicBezTo>
                    <a:pt x="9472" y="5337"/>
                    <a:pt x="8908" y="6445"/>
                    <a:pt x="8360" y="7561"/>
                  </a:cubicBezTo>
                  <a:cubicBezTo>
                    <a:pt x="7310" y="9702"/>
                    <a:pt x="6411" y="11916"/>
                    <a:pt x="5565" y="14146"/>
                  </a:cubicBezTo>
                  <a:cubicBezTo>
                    <a:pt x="3962" y="18371"/>
                    <a:pt x="2468" y="22633"/>
                    <a:pt x="832" y="26846"/>
                  </a:cubicBezTo>
                  <a:cubicBezTo>
                    <a:pt x="555" y="27143"/>
                    <a:pt x="378" y="27443"/>
                    <a:pt x="278" y="27743"/>
                  </a:cubicBezTo>
                  <a:cubicBezTo>
                    <a:pt x="220" y="27869"/>
                    <a:pt x="168" y="28004"/>
                    <a:pt x="86" y="28097"/>
                  </a:cubicBezTo>
                  <a:cubicBezTo>
                    <a:pt x="64" y="28122"/>
                    <a:pt x="84" y="28157"/>
                    <a:pt x="113" y="28157"/>
                  </a:cubicBezTo>
                  <a:cubicBezTo>
                    <a:pt x="119" y="28157"/>
                    <a:pt x="124" y="28156"/>
                    <a:pt x="130" y="28153"/>
                  </a:cubicBezTo>
                  <a:cubicBezTo>
                    <a:pt x="150" y="28142"/>
                    <a:pt x="171" y="28133"/>
                    <a:pt x="192" y="28124"/>
                  </a:cubicBezTo>
                  <a:lnTo>
                    <a:pt x="192" y="28124"/>
                  </a:lnTo>
                  <a:cubicBezTo>
                    <a:pt x="0" y="29790"/>
                    <a:pt x="2112" y="31360"/>
                    <a:pt x="3573" y="32192"/>
                  </a:cubicBezTo>
                  <a:cubicBezTo>
                    <a:pt x="5844" y="33486"/>
                    <a:pt x="8510" y="34112"/>
                    <a:pt x="11126" y="34112"/>
                  </a:cubicBezTo>
                  <a:cubicBezTo>
                    <a:pt x="11458" y="34112"/>
                    <a:pt x="11790" y="34102"/>
                    <a:pt x="12120" y="34082"/>
                  </a:cubicBezTo>
                  <a:cubicBezTo>
                    <a:pt x="14485" y="33937"/>
                    <a:pt x="16771" y="33107"/>
                    <a:pt x="18664" y="31685"/>
                  </a:cubicBezTo>
                  <a:cubicBezTo>
                    <a:pt x="19423" y="31114"/>
                    <a:pt x="20104" y="30414"/>
                    <a:pt x="20427" y="29506"/>
                  </a:cubicBezTo>
                  <a:cubicBezTo>
                    <a:pt x="20617" y="28977"/>
                    <a:pt x="20558" y="28311"/>
                    <a:pt x="20215" y="27879"/>
                  </a:cubicBezTo>
                  <a:cubicBezTo>
                    <a:pt x="19065" y="22344"/>
                    <a:pt x="16628" y="17103"/>
                    <a:pt x="14905" y="11734"/>
                  </a:cubicBezTo>
                  <a:cubicBezTo>
                    <a:pt x="14300" y="9849"/>
                    <a:pt x="13434" y="8048"/>
                    <a:pt x="12742" y="6194"/>
                  </a:cubicBezTo>
                  <a:cubicBezTo>
                    <a:pt x="12122" y="4534"/>
                    <a:pt x="11516" y="2722"/>
                    <a:pt x="11592" y="921"/>
                  </a:cubicBezTo>
                  <a:cubicBezTo>
                    <a:pt x="11597" y="917"/>
                    <a:pt x="11602" y="916"/>
                    <a:pt x="11608" y="912"/>
                  </a:cubicBezTo>
                  <a:cubicBezTo>
                    <a:pt x="11641" y="889"/>
                    <a:pt x="11641" y="855"/>
                    <a:pt x="11625" y="824"/>
                  </a:cubicBezTo>
                  <a:cubicBezTo>
                    <a:pt x="11667" y="779"/>
                    <a:pt x="11697" y="724"/>
                    <a:pt x="11690" y="661"/>
                  </a:cubicBezTo>
                  <a:cubicBezTo>
                    <a:pt x="11684" y="606"/>
                    <a:pt x="11664" y="550"/>
                    <a:pt x="11636" y="501"/>
                  </a:cubicBezTo>
                  <a:cubicBezTo>
                    <a:pt x="11639" y="450"/>
                    <a:pt x="11638" y="399"/>
                    <a:pt x="11631" y="348"/>
                  </a:cubicBezTo>
                  <a:cubicBezTo>
                    <a:pt x="11631" y="346"/>
                    <a:pt x="11631" y="346"/>
                    <a:pt x="11631" y="345"/>
                  </a:cubicBezTo>
                  <a:cubicBezTo>
                    <a:pt x="11631" y="338"/>
                    <a:pt x="11628" y="337"/>
                    <a:pt x="11628" y="332"/>
                  </a:cubicBezTo>
                  <a:cubicBezTo>
                    <a:pt x="11625" y="307"/>
                    <a:pt x="11620" y="284"/>
                    <a:pt x="11613" y="259"/>
                  </a:cubicBezTo>
                  <a:cubicBezTo>
                    <a:pt x="11611" y="253"/>
                    <a:pt x="11606" y="248"/>
                    <a:pt x="11605" y="241"/>
                  </a:cubicBezTo>
                  <a:cubicBezTo>
                    <a:pt x="11579" y="156"/>
                    <a:pt x="11516" y="86"/>
                    <a:pt x="11436" y="48"/>
                  </a:cubicBezTo>
                  <a:cubicBezTo>
                    <a:pt x="11393" y="15"/>
                    <a:pt x="11341" y="0"/>
                    <a:pt x="11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00" name="Google Shape;4500;p9"/>
            <p:cNvSpPr/>
            <p:nvPr/>
          </p:nvSpPr>
          <p:spPr>
            <a:xfrm>
              <a:off x="1682225" y="4246650"/>
              <a:ext cx="11625" cy="38200"/>
            </a:xfrm>
            <a:custGeom>
              <a:avLst/>
              <a:gdLst/>
              <a:ahLst/>
              <a:cxnLst/>
              <a:rect l="l" t="t" r="r" b="b"/>
              <a:pathLst>
                <a:path w="465" h="1528" extrusionOk="0">
                  <a:moveTo>
                    <a:pt x="232" y="0"/>
                  </a:moveTo>
                  <a:cubicBezTo>
                    <a:pt x="212" y="0"/>
                    <a:pt x="192" y="12"/>
                    <a:pt x="186" y="36"/>
                  </a:cubicBezTo>
                  <a:cubicBezTo>
                    <a:pt x="0" y="502"/>
                    <a:pt x="33" y="1020"/>
                    <a:pt x="181" y="1491"/>
                  </a:cubicBezTo>
                  <a:cubicBezTo>
                    <a:pt x="189" y="1516"/>
                    <a:pt x="211" y="1528"/>
                    <a:pt x="232" y="1528"/>
                  </a:cubicBezTo>
                  <a:cubicBezTo>
                    <a:pt x="254" y="1528"/>
                    <a:pt x="276" y="1516"/>
                    <a:pt x="284" y="1491"/>
                  </a:cubicBezTo>
                  <a:cubicBezTo>
                    <a:pt x="432" y="1020"/>
                    <a:pt x="464" y="502"/>
                    <a:pt x="279" y="36"/>
                  </a:cubicBezTo>
                  <a:cubicBezTo>
                    <a:pt x="272" y="12"/>
                    <a:pt x="252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01" name="Google Shape;4501;p9"/>
            <p:cNvSpPr/>
            <p:nvPr/>
          </p:nvSpPr>
          <p:spPr>
            <a:xfrm>
              <a:off x="1683900" y="4077375"/>
              <a:ext cx="7975" cy="28750"/>
            </a:xfrm>
            <a:custGeom>
              <a:avLst/>
              <a:gdLst/>
              <a:ahLst/>
              <a:cxnLst/>
              <a:rect l="l" t="t" r="r" b="b"/>
              <a:pathLst>
                <a:path w="319" h="1150" extrusionOk="0">
                  <a:moveTo>
                    <a:pt x="165" y="0"/>
                  </a:moveTo>
                  <a:cubicBezTo>
                    <a:pt x="137" y="0"/>
                    <a:pt x="109" y="19"/>
                    <a:pt x="109" y="57"/>
                  </a:cubicBezTo>
                  <a:cubicBezTo>
                    <a:pt x="96" y="237"/>
                    <a:pt x="41" y="403"/>
                    <a:pt x="20" y="582"/>
                  </a:cubicBezTo>
                  <a:cubicBezTo>
                    <a:pt x="0" y="746"/>
                    <a:pt x="96" y="954"/>
                    <a:pt x="120" y="1116"/>
                  </a:cubicBezTo>
                  <a:cubicBezTo>
                    <a:pt x="124" y="1139"/>
                    <a:pt x="145" y="1150"/>
                    <a:pt x="165" y="1150"/>
                  </a:cubicBezTo>
                  <a:cubicBezTo>
                    <a:pt x="186" y="1150"/>
                    <a:pt x="206" y="1139"/>
                    <a:pt x="210" y="1116"/>
                  </a:cubicBezTo>
                  <a:cubicBezTo>
                    <a:pt x="238" y="939"/>
                    <a:pt x="302" y="760"/>
                    <a:pt x="310" y="582"/>
                  </a:cubicBezTo>
                  <a:cubicBezTo>
                    <a:pt x="319" y="409"/>
                    <a:pt x="235" y="229"/>
                    <a:pt x="222" y="57"/>
                  </a:cubicBezTo>
                  <a:cubicBezTo>
                    <a:pt x="222" y="19"/>
                    <a:pt x="194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02" name="Google Shape;4502;p9"/>
            <p:cNvSpPr/>
            <p:nvPr/>
          </p:nvSpPr>
          <p:spPr>
            <a:xfrm>
              <a:off x="1628325" y="4411725"/>
              <a:ext cx="30050" cy="28950"/>
            </a:xfrm>
            <a:custGeom>
              <a:avLst/>
              <a:gdLst/>
              <a:ahLst/>
              <a:cxnLst/>
              <a:rect l="l" t="t" r="r" b="b"/>
              <a:pathLst>
                <a:path w="1202" h="1158" extrusionOk="0">
                  <a:moveTo>
                    <a:pt x="578" y="0"/>
                  </a:moveTo>
                  <a:cubicBezTo>
                    <a:pt x="571" y="0"/>
                    <a:pt x="564" y="1"/>
                    <a:pt x="557" y="3"/>
                  </a:cubicBezTo>
                  <a:cubicBezTo>
                    <a:pt x="289" y="87"/>
                    <a:pt x="1" y="498"/>
                    <a:pt x="101" y="787"/>
                  </a:cubicBezTo>
                  <a:cubicBezTo>
                    <a:pt x="106" y="803"/>
                    <a:pt x="120" y="811"/>
                    <a:pt x="134" y="811"/>
                  </a:cubicBezTo>
                  <a:cubicBezTo>
                    <a:pt x="145" y="811"/>
                    <a:pt x="156" y="806"/>
                    <a:pt x="163" y="795"/>
                  </a:cubicBezTo>
                  <a:cubicBezTo>
                    <a:pt x="302" y="600"/>
                    <a:pt x="284" y="318"/>
                    <a:pt x="508" y="196"/>
                  </a:cubicBezTo>
                  <a:lnTo>
                    <a:pt x="508" y="196"/>
                  </a:lnTo>
                  <a:cubicBezTo>
                    <a:pt x="503" y="257"/>
                    <a:pt x="508" y="318"/>
                    <a:pt x="521" y="379"/>
                  </a:cubicBezTo>
                  <a:cubicBezTo>
                    <a:pt x="537" y="607"/>
                    <a:pt x="544" y="835"/>
                    <a:pt x="545" y="1064"/>
                  </a:cubicBezTo>
                  <a:cubicBezTo>
                    <a:pt x="545" y="1127"/>
                    <a:pt x="594" y="1158"/>
                    <a:pt x="642" y="1158"/>
                  </a:cubicBezTo>
                  <a:cubicBezTo>
                    <a:pt x="690" y="1158"/>
                    <a:pt x="739" y="1127"/>
                    <a:pt x="739" y="1064"/>
                  </a:cubicBezTo>
                  <a:cubicBezTo>
                    <a:pt x="739" y="931"/>
                    <a:pt x="739" y="800"/>
                    <a:pt x="737" y="669"/>
                  </a:cubicBezTo>
                  <a:lnTo>
                    <a:pt x="737" y="641"/>
                  </a:lnTo>
                  <a:cubicBezTo>
                    <a:pt x="778" y="654"/>
                    <a:pt x="818" y="661"/>
                    <a:pt x="855" y="661"/>
                  </a:cubicBezTo>
                  <a:cubicBezTo>
                    <a:pt x="1006" y="661"/>
                    <a:pt x="1127" y="559"/>
                    <a:pt x="1190" y="408"/>
                  </a:cubicBezTo>
                  <a:cubicBezTo>
                    <a:pt x="1202" y="382"/>
                    <a:pt x="1175" y="356"/>
                    <a:pt x="1149" y="356"/>
                  </a:cubicBezTo>
                  <a:cubicBezTo>
                    <a:pt x="1146" y="356"/>
                    <a:pt x="1142" y="356"/>
                    <a:pt x="1139" y="357"/>
                  </a:cubicBezTo>
                  <a:cubicBezTo>
                    <a:pt x="1066" y="377"/>
                    <a:pt x="991" y="387"/>
                    <a:pt x="917" y="387"/>
                  </a:cubicBezTo>
                  <a:cubicBezTo>
                    <a:pt x="906" y="387"/>
                    <a:pt x="896" y="387"/>
                    <a:pt x="885" y="387"/>
                  </a:cubicBezTo>
                  <a:cubicBezTo>
                    <a:pt x="785" y="387"/>
                    <a:pt x="736" y="354"/>
                    <a:pt x="719" y="287"/>
                  </a:cubicBezTo>
                  <a:cubicBezTo>
                    <a:pt x="716" y="251"/>
                    <a:pt x="716" y="213"/>
                    <a:pt x="713" y="175"/>
                  </a:cubicBezTo>
                  <a:cubicBezTo>
                    <a:pt x="711" y="144"/>
                    <a:pt x="693" y="114"/>
                    <a:pt x="665" y="98"/>
                  </a:cubicBezTo>
                  <a:cubicBezTo>
                    <a:pt x="662" y="85"/>
                    <a:pt x="660" y="72"/>
                    <a:pt x="657" y="59"/>
                  </a:cubicBezTo>
                  <a:cubicBezTo>
                    <a:pt x="646" y="23"/>
                    <a:pt x="613" y="0"/>
                    <a:pt x="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03" name="Google Shape;4503;p9"/>
            <p:cNvSpPr/>
            <p:nvPr/>
          </p:nvSpPr>
          <p:spPr>
            <a:xfrm>
              <a:off x="1665200" y="4444950"/>
              <a:ext cx="293525" cy="138625"/>
            </a:xfrm>
            <a:custGeom>
              <a:avLst/>
              <a:gdLst/>
              <a:ahLst/>
              <a:cxnLst/>
              <a:rect l="l" t="t" r="r" b="b"/>
              <a:pathLst>
                <a:path w="11741" h="5545" extrusionOk="0">
                  <a:moveTo>
                    <a:pt x="11532" y="0"/>
                  </a:moveTo>
                  <a:cubicBezTo>
                    <a:pt x="11527" y="0"/>
                    <a:pt x="11521" y="1"/>
                    <a:pt x="11516" y="1"/>
                  </a:cubicBezTo>
                  <a:cubicBezTo>
                    <a:pt x="11460" y="8"/>
                    <a:pt x="11405" y="19"/>
                    <a:pt x="11350" y="35"/>
                  </a:cubicBezTo>
                  <a:cubicBezTo>
                    <a:pt x="11309" y="47"/>
                    <a:pt x="11277" y="76"/>
                    <a:pt x="11262" y="116"/>
                  </a:cubicBezTo>
                  <a:cubicBezTo>
                    <a:pt x="10652" y="454"/>
                    <a:pt x="9973" y="887"/>
                    <a:pt x="9653" y="1500"/>
                  </a:cubicBezTo>
                  <a:cubicBezTo>
                    <a:pt x="9642" y="1519"/>
                    <a:pt x="9657" y="1540"/>
                    <a:pt x="9676" y="1540"/>
                  </a:cubicBezTo>
                  <a:cubicBezTo>
                    <a:pt x="9680" y="1540"/>
                    <a:pt x="9684" y="1539"/>
                    <a:pt x="9689" y="1536"/>
                  </a:cubicBezTo>
                  <a:cubicBezTo>
                    <a:pt x="10138" y="1317"/>
                    <a:pt x="10573" y="1033"/>
                    <a:pt x="10998" y="746"/>
                  </a:cubicBezTo>
                  <a:lnTo>
                    <a:pt x="10998" y="746"/>
                  </a:lnTo>
                  <a:cubicBezTo>
                    <a:pt x="10952" y="867"/>
                    <a:pt x="10898" y="984"/>
                    <a:pt x="10839" y="1098"/>
                  </a:cubicBezTo>
                  <a:cubicBezTo>
                    <a:pt x="10576" y="1581"/>
                    <a:pt x="10183" y="1983"/>
                    <a:pt x="9790" y="2358"/>
                  </a:cubicBezTo>
                  <a:cubicBezTo>
                    <a:pt x="9056" y="3062"/>
                    <a:pt x="8165" y="3603"/>
                    <a:pt x="7271" y="4076"/>
                  </a:cubicBezTo>
                  <a:cubicBezTo>
                    <a:pt x="5117" y="5215"/>
                    <a:pt x="2826" y="5370"/>
                    <a:pt x="451" y="5370"/>
                  </a:cubicBezTo>
                  <a:cubicBezTo>
                    <a:pt x="309" y="5370"/>
                    <a:pt x="167" y="5369"/>
                    <a:pt x="25" y="5368"/>
                  </a:cubicBezTo>
                  <a:cubicBezTo>
                    <a:pt x="0" y="5368"/>
                    <a:pt x="2" y="5401"/>
                    <a:pt x="25" y="5405"/>
                  </a:cubicBezTo>
                  <a:cubicBezTo>
                    <a:pt x="794" y="5492"/>
                    <a:pt x="1546" y="5544"/>
                    <a:pt x="2284" y="5544"/>
                  </a:cubicBezTo>
                  <a:cubicBezTo>
                    <a:pt x="4151" y="5544"/>
                    <a:pt x="5929" y="5212"/>
                    <a:pt x="7684" y="4289"/>
                  </a:cubicBezTo>
                  <a:cubicBezTo>
                    <a:pt x="8688" y="3759"/>
                    <a:pt x="9628" y="3092"/>
                    <a:pt x="10424" y="2280"/>
                  </a:cubicBezTo>
                  <a:cubicBezTo>
                    <a:pt x="10729" y="1968"/>
                    <a:pt x="11096" y="1535"/>
                    <a:pt x="11318" y="1074"/>
                  </a:cubicBezTo>
                  <a:cubicBezTo>
                    <a:pt x="11378" y="1385"/>
                    <a:pt x="11474" y="1691"/>
                    <a:pt x="11601" y="1981"/>
                  </a:cubicBezTo>
                  <a:cubicBezTo>
                    <a:pt x="11609" y="1999"/>
                    <a:pt x="11624" y="2006"/>
                    <a:pt x="11640" y="2006"/>
                  </a:cubicBezTo>
                  <a:cubicBezTo>
                    <a:pt x="11666" y="2006"/>
                    <a:pt x="11693" y="1985"/>
                    <a:pt x="11693" y="1956"/>
                  </a:cubicBezTo>
                  <a:cubicBezTo>
                    <a:pt x="11685" y="1684"/>
                    <a:pt x="11697" y="1412"/>
                    <a:pt x="11664" y="1138"/>
                  </a:cubicBezTo>
                  <a:cubicBezTo>
                    <a:pt x="11633" y="884"/>
                    <a:pt x="11582" y="626"/>
                    <a:pt x="11556" y="370"/>
                  </a:cubicBezTo>
                  <a:lnTo>
                    <a:pt x="11608" y="336"/>
                  </a:lnTo>
                  <a:cubicBezTo>
                    <a:pt x="11740" y="246"/>
                    <a:pt x="11710" y="0"/>
                    <a:pt x="11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04" name="Google Shape;4504;p9"/>
            <p:cNvSpPr/>
            <p:nvPr/>
          </p:nvSpPr>
          <p:spPr>
            <a:xfrm>
              <a:off x="1884600" y="4565050"/>
              <a:ext cx="49425" cy="42275"/>
            </a:xfrm>
            <a:custGeom>
              <a:avLst/>
              <a:gdLst/>
              <a:ahLst/>
              <a:cxnLst/>
              <a:rect l="l" t="t" r="r" b="b"/>
              <a:pathLst>
                <a:path w="1977" h="1691" extrusionOk="0">
                  <a:moveTo>
                    <a:pt x="912" y="1"/>
                  </a:moveTo>
                  <a:cubicBezTo>
                    <a:pt x="717" y="1"/>
                    <a:pt x="536" y="87"/>
                    <a:pt x="375" y="276"/>
                  </a:cubicBezTo>
                  <a:cubicBezTo>
                    <a:pt x="137" y="555"/>
                    <a:pt x="1" y="998"/>
                    <a:pt x="111" y="1352"/>
                  </a:cubicBezTo>
                  <a:cubicBezTo>
                    <a:pt x="115" y="1365"/>
                    <a:pt x="126" y="1372"/>
                    <a:pt x="138" y="1372"/>
                  </a:cubicBezTo>
                  <a:cubicBezTo>
                    <a:pt x="149" y="1372"/>
                    <a:pt x="161" y="1365"/>
                    <a:pt x="165" y="1352"/>
                  </a:cubicBezTo>
                  <a:cubicBezTo>
                    <a:pt x="224" y="1191"/>
                    <a:pt x="301" y="943"/>
                    <a:pt x="409" y="725"/>
                  </a:cubicBezTo>
                  <a:lnTo>
                    <a:pt x="409" y="725"/>
                  </a:lnTo>
                  <a:cubicBezTo>
                    <a:pt x="404" y="776"/>
                    <a:pt x="403" y="829"/>
                    <a:pt x="404" y="879"/>
                  </a:cubicBezTo>
                  <a:cubicBezTo>
                    <a:pt x="422" y="1176"/>
                    <a:pt x="537" y="1440"/>
                    <a:pt x="803" y="1591"/>
                  </a:cubicBezTo>
                  <a:cubicBezTo>
                    <a:pt x="928" y="1662"/>
                    <a:pt x="1051" y="1691"/>
                    <a:pt x="1171" y="1691"/>
                  </a:cubicBezTo>
                  <a:cubicBezTo>
                    <a:pt x="1442" y="1691"/>
                    <a:pt x="1700" y="1543"/>
                    <a:pt x="1938" y="1383"/>
                  </a:cubicBezTo>
                  <a:cubicBezTo>
                    <a:pt x="1976" y="1357"/>
                    <a:pt x="1956" y="1300"/>
                    <a:pt x="1914" y="1300"/>
                  </a:cubicBezTo>
                  <a:cubicBezTo>
                    <a:pt x="1910" y="1300"/>
                    <a:pt x="1907" y="1300"/>
                    <a:pt x="1904" y="1301"/>
                  </a:cubicBezTo>
                  <a:cubicBezTo>
                    <a:pt x="1795" y="1319"/>
                    <a:pt x="1657" y="1334"/>
                    <a:pt x="1515" y="1334"/>
                  </a:cubicBezTo>
                  <a:cubicBezTo>
                    <a:pt x="1147" y="1334"/>
                    <a:pt x="747" y="1235"/>
                    <a:pt x="721" y="838"/>
                  </a:cubicBezTo>
                  <a:cubicBezTo>
                    <a:pt x="709" y="679"/>
                    <a:pt x="755" y="507"/>
                    <a:pt x="870" y="394"/>
                  </a:cubicBezTo>
                  <a:cubicBezTo>
                    <a:pt x="905" y="360"/>
                    <a:pt x="942" y="348"/>
                    <a:pt x="981" y="348"/>
                  </a:cubicBezTo>
                  <a:cubicBezTo>
                    <a:pt x="1074" y="348"/>
                    <a:pt x="1175" y="417"/>
                    <a:pt x="1269" y="417"/>
                  </a:cubicBezTo>
                  <a:cubicBezTo>
                    <a:pt x="1273" y="417"/>
                    <a:pt x="1277" y="417"/>
                    <a:pt x="1280" y="417"/>
                  </a:cubicBezTo>
                  <a:cubicBezTo>
                    <a:pt x="1425" y="407"/>
                    <a:pt x="1493" y="213"/>
                    <a:pt x="1357" y="135"/>
                  </a:cubicBezTo>
                  <a:cubicBezTo>
                    <a:pt x="1204" y="47"/>
                    <a:pt x="1054" y="1"/>
                    <a:pt x="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05" name="Google Shape;4505;p9"/>
            <p:cNvSpPr/>
            <p:nvPr/>
          </p:nvSpPr>
          <p:spPr>
            <a:xfrm>
              <a:off x="1673975" y="3500700"/>
              <a:ext cx="68150" cy="94475"/>
            </a:xfrm>
            <a:custGeom>
              <a:avLst/>
              <a:gdLst/>
              <a:ahLst/>
              <a:cxnLst/>
              <a:rect l="l" t="t" r="r" b="b"/>
              <a:pathLst>
                <a:path w="2726" h="3779" extrusionOk="0">
                  <a:moveTo>
                    <a:pt x="1351" y="642"/>
                  </a:moveTo>
                  <a:cubicBezTo>
                    <a:pt x="1452" y="988"/>
                    <a:pt x="1560" y="1332"/>
                    <a:pt x="1667" y="1678"/>
                  </a:cubicBezTo>
                  <a:cubicBezTo>
                    <a:pt x="1478" y="1648"/>
                    <a:pt x="1290" y="1633"/>
                    <a:pt x="1100" y="1633"/>
                  </a:cubicBezTo>
                  <a:cubicBezTo>
                    <a:pt x="1053" y="1633"/>
                    <a:pt x="1005" y="1634"/>
                    <a:pt x="957" y="1636"/>
                  </a:cubicBezTo>
                  <a:cubicBezTo>
                    <a:pt x="1078" y="1300"/>
                    <a:pt x="1203" y="967"/>
                    <a:pt x="1351" y="642"/>
                  </a:cubicBezTo>
                  <a:close/>
                  <a:moveTo>
                    <a:pt x="1380" y="1"/>
                  </a:moveTo>
                  <a:cubicBezTo>
                    <a:pt x="1324" y="1"/>
                    <a:pt x="1270" y="27"/>
                    <a:pt x="1241" y="84"/>
                  </a:cubicBezTo>
                  <a:cubicBezTo>
                    <a:pt x="988" y="581"/>
                    <a:pt x="717" y="1129"/>
                    <a:pt x="493" y="1692"/>
                  </a:cubicBezTo>
                  <a:cubicBezTo>
                    <a:pt x="352" y="1719"/>
                    <a:pt x="212" y="1761"/>
                    <a:pt x="78" y="1816"/>
                  </a:cubicBezTo>
                  <a:cubicBezTo>
                    <a:pt x="12" y="1846"/>
                    <a:pt x="37" y="1944"/>
                    <a:pt x="97" y="1961"/>
                  </a:cubicBezTo>
                  <a:cubicBezTo>
                    <a:pt x="186" y="1985"/>
                    <a:pt x="278" y="2005"/>
                    <a:pt x="370" y="2018"/>
                  </a:cubicBezTo>
                  <a:cubicBezTo>
                    <a:pt x="166" y="2586"/>
                    <a:pt x="20" y="3165"/>
                    <a:pt x="0" y="3726"/>
                  </a:cubicBezTo>
                  <a:cubicBezTo>
                    <a:pt x="1" y="3758"/>
                    <a:pt x="29" y="3778"/>
                    <a:pt x="56" y="3778"/>
                  </a:cubicBezTo>
                  <a:cubicBezTo>
                    <a:pt x="73" y="3778"/>
                    <a:pt x="90" y="3771"/>
                    <a:pt x="101" y="3754"/>
                  </a:cubicBezTo>
                  <a:cubicBezTo>
                    <a:pt x="389" y="3214"/>
                    <a:pt x="599" y="2636"/>
                    <a:pt x="806" y="2056"/>
                  </a:cubicBezTo>
                  <a:cubicBezTo>
                    <a:pt x="939" y="2061"/>
                    <a:pt x="1072" y="2066"/>
                    <a:pt x="1205" y="2074"/>
                  </a:cubicBezTo>
                  <a:cubicBezTo>
                    <a:pt x="1405" y="2085"/>
                    <a:pt x="1600" y="2094"/>
                    <a:pt x="1793" y="2097"/>
                  </a:cubicBezTo>
                  <a:cubicBezTo>
                    <a:pt x="1810" y="2149"/>
                    <a:pt x="1825" y="2202"/>
                    <a:pt x="1841" y="2254"/>
                  </a:cubicBezTo>
                  <a:cubicBezTo>
                    <a:pt x="1944" y="2602"/>
                    <a:pt x="1931" y="3330"/>
                    <a:pt x="2231" y="3550"/>
                  </a:cubicBezTo>
                  <a:cubicBezTo>
                    <a:pt x="2243" y="3559"/>
                    <a:pt x="2257" y="3563"/>
                    <a:pt x="2272" y="3563"/>
                  </a:cubicBezTo>
                  <a:cubicBezTo>
                    <a:pt x="2297" y="3563"/>
                    <a:pt x="2323" y="3551"/>
                    <a:pt x="2340" y="3535"/>
                  </a:cubicBezTo>
                  <a:cubicBezTo>
                    <a:pt x="2622" y="3291"/>
                    <a:pt x="2323" y="2636"/>
                    <a:pt x="2243" y="2346"/>
                  </a:cubicBezTo>
                  <a:cubicBezTo>
                    <a:pt x="2220" y="2262"/>
                    <a:pt x="2192" y="2179"/>
                    <a:pt x="2167" y="2095"/>
                  </a:cubicBezTo>
                  <a:cubicBezTo>
                    <a:pt x="2328" y="2090"/>
                    <a:pt x="2491" y="2082"/>
                    <a:pt x="2658" y="2064"/>
                  </a:cubicBezTo>
                  <a:cubicBezTo>
                    <a:pt x="2715" y="2059"/>
                    <a:pt x="2725" y="1980"/>
                    <a:pt x="2673" y="1961"/>
                  </a:cubicBezTo>
                  <a:cubicBezTo>
                    <a:pt x="2476" y="1879"/>
                    <a:pt x="2274" y="1811"/>
                    <a:pt x="2067" y="1759"/>
                  </a:cubicBezTo>
                  <a:cubicBezTo>
                    <a:pt x="1895" y="1214"/>
                    <a:pt x="1708" y="675"/>
                    <a:pt x="1552" y="125"/>
                  </a:cubicBezTo>
                  <a:cubicBezTo>
                    <a:pt x="1531" y="47"/>
                    <a:pt x="1454" y="1"/>
                    <a:pt x="1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06" name="Google Shape;4506;p9"/>
            <p:cNvSpPr/>
            <p:nvPr/>
          </p:nvSpPr>
          <p:spPr>
            <a:xfrm>
              <a:off x="1769025" y="4392850"/>
              <a:ext cx="32025" cy="32400"/>
            </a:xfrm>
            <a:custGeom>
              <a:avLst/>
              <a:gdLst/>
              <a:ahLst/>
              <a:cxnLst/>
              <a:rect l="l" t="t" r="r" b="b"/>
              <a:pathLst>
                <a:path w="1281" h="1296" extrusionOk="0">
                  <a:moveTo>
                    <a:pt x="508" y="1"/>
                  </a:moveTo>
                  <a:cubicBezTo>
                    <a:pt x="480" y="1"/>
                    <a:pt x="452" y="11"/>
                    <a:pt x="432" y="31"/>
                  </a:cubicBezTo>
                  <a:cubicBezTo>
                    <a:pt x="236" y="236"/>
                    <a:pt x="1" y="502"/>
                    <a:pt x="19" y="804"/>
                  </a:cubicBezTo>
                  <a:cubicBezTo>
                    <a:pt x="20" y="830"/>
                    <a:pt x="41" y="846"/>
                    <a:pt x="63" y="846"/>
                  </a:cubicBezTo>
                  <a:cubicBezTo>
                    <a:pt x="77" y="846"/>
                    <a:pt x="90" y="839"/>
                    <a:pt x="99" y="825"/>
                  </a:cubicBezTo>
                  <a:cubicBezTo>
                    <a:pt x="216" y="664"/>
                    <a:pt x="316" y="500"/>
                    <a:pt x="436" y="348"/>
                  </a:cubicBezTo>
                  <a:cubicBezTo>
                    <a:pt x="450" y="441"/>
                    <a:pt x="465" y="533"/>
                    <a:pt x="477" y="628"/>
                  </a:cubicBezTo>
                  <a:cubicBezTo>
                    <a:pt x="467" y="825"/>
                    <a:pt x="483" y="1022"/>
                    <a:pt x="524" y="1214"/>
                  </a:cubicBezTo>
                  <a:cubicBezTo>
                    <a:pt x="537" y="1270"/>
                    <a:pt x="583" y="1295"/>
                    <a:pt x="629" y="1295"/>
                  </a:cubicBezTo>
                  <a:cubicBezTo>
                    <a:pt x="688" y="1295"/>
                    <a:pt x="748" y="1255"/>
                    <a:pt x="747" y="1184"/>
                  </a:cubicBezTo>
                  <a:cubicBezTo>
                    <a:pt x="742" y="1007"/>
                    <a:pt x="728" y="830"/>
                    <a:pt x="701" y="656"/>
                  </a:cubicBezTo>
                  <a:cubicBezTo>
                    <a:pt x="703" y="614"/>
                    <a:pt x="706" y="571"/>
                    <a:pt x="710" y="528"/>
                  </a:cubicBezTo>
                  <a:cubicBezTo>
                    <a:pt x="749" y="561"/>
                    <a:pt x="800" y="579"/>
                    <a:pt x="852" y="579"/>
                  </a:cubicBezTo>
                  <a:cubicBezTo>
                    <a:pt x="854" y="579"/>
                    <a:pt x="857" y="579"/>
                    <a:pt x="859" y="579"/>
                  </a:cubicBezTo>
                  <a:cubicBezTo>
                    <a:pt x="925" y="574"/>
                    <a:pt x="992" y="568"/>
                    <a:pt x="1052" y="535"/>
                  </a:cubicBezTo>
                  <a:cubicBezTo>
                    <a:pt x="1116" y="502"/>
                    <a:pt x="1154" y="441"/>
                    <a:pt x="1220" y="415"/>
                  </a:cubicBezTo>
                  <a:cubicBezTo>
                    <a:pt x="1272" y="395"/>
                    <a:pt x="1280" y="320"/>
                    <a:pt x="1220" y="303"/>
                  </a:cubicBezTo>
                  <a:cubicBezTo>
                    <a:pt x="1136" y="279"/>
                    <a:pt x="1067" y="243"/>
                    <a:pt x="979" y="243"/>
                  </a:cubicBezTo>
                  <a:cubicBezTo>
                    <a:pt x="978" y="243"/>
                    <a:pt x="976" y="243"/>
                    <a:pt x="974" y="243"/>
                  </a:cubicBezTo>
                  <a:cubicBezTo>
                    <a:pt x="949" y="243"/>
                    <a:pt x="928" y="244"/>
                    <a:pt x="908" y="244"/>
                  </a:cubicBezTo>
                  <a:cubicBezTo>
                    <a:pt x="832" y="244"/>
                    <a:pt x="789" y="232"/>
                    <a:pt x="715" y="151"/>
                  </a:cubicBezTo>
                  <a:cubicBezTo>
                    <a:pt x="693" y="131"/>
                    <a:pt x="665" y="120"/>
                    <a:pt x="636" y="120"/>
                  </a:cubicBezTo>
                  <a:cubicBezTo>
                    <a:pt x="630" y="120"/>
                    <a:pt x="623" y="120"/>
                    <a:pt x="616" y="121"/>
                  </a:cubicBezTo>
                  <a:cubicBezTo>
                    <a:pt x="614" y="107"/>
                    <a:pt x="611" y="92"/>
                    <a:pt x="608" y="77"/>
                  </a:cubicBezTo>
                  <a:cubicBezTo>
                    <a:pt x="600" y="27"/>
                    <a:pt x="554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07" name="Google Shape;4507;p9"/>
            <p:cNvSpPr/>
            <p:nvPr/>
          </p:nvSpPr>
          <p:spPr>
            <a:xfrm>
              <a:off x="2021300" y="4068975"/>
              <a:ext cx="81750" cy="92825"/>
            </a:xfrm>
            <a:custGeom>
              <a:avLst/>
              <a:gdLst/>
              <a:ahLst/>
              <a:cxnLst/>
              <a:rect l="l" t="t" r="r" b="b"/>
              <a:pathLst>
                <a:path w="3270" h="3713" extrusionOk="0">
                  <a:moveTo>
                    <a:pt x="864" y="1"/>
                  </a:moveTo>
                  <a:cubicBezTo>
                    <a:pt x="414" y="1"/>
                    <a:pt x="93" y="1170"/>
                    <a:pt x="8" y="1451"/>
                  </a:cubicBezTo>
                  <a:cubicBezTo>
                    <a:pt x="0" y="1481"/>
                    <a:pt x="29" y="1511"/>
                    <a:pt x="57" y="1511"/>
                  </a:cubicBezTo>
                  <a:cubicBezTo>
                    <a:pt x="67" y="1511"/>
                    <a:pt x="77" y="1506"/>
                    <a:pt x="85" y="1497"/>
                  </a:cubicBezTo>
                  <a:cubicBezTo>
                    <a:pt x="305" y="1215"/>
                    <a:pt x="909" y="675"/>
                    <a:pt x="745" y="360"/>
                  </a:cubicBezTo>
                  <a:lnTo>
                    <a:pt x="745" y="360"/>
                  </a:lnTo>
                  <a:cubicBezTo>
                    <a:pt x="847" y="555"/>
                    <a:pt x="932" y="757"/>
                    <a:pt x="1022" y="955"/>
                  </a:cubicBezTo>
                  <a:cubicBezTo>
                    <a:pt x="1158" y="1251"/>
                    <a:pt x="1298" y="1544"/>
                    <a:pt x="1447" y="1835"/>
                  </a:cubicBezTo>
                  <a:cubicBezTo>
                    <a:pt x="1111" y="2399"/>
                    <a:pt x="837" y="2998"/>
                    <a:pt x="753" y="3654"/>
                  </a:cubicBezTo>
                  <a:cubicBezTo>
                    <a:pt x="747" y="3694"/>
                    <a:pt x="777" y="3712"/>
                    <a:pt x="809" y="3712"/>
                  </a:cubicBezTo>
                  <a:cubicBezTo>
                    <a:pt x="832" y="3712"/>
                    <a:pt x="856" y="3703"/>
                    <a:pt x="870" y="3685"/>
                  </a:cubicBezTo>
                  <a:cubicBezTo>
                    <a:pt x="1193" y="3240"/>
                    <a:pt x="1434" y="2750"/>
                    <a:pt x="1690" y="2268"/>
                  </a:cubicBezTo>
                  <a:cubicBezTo>
                    <a:pt x="1762" y="2397"/>
                    <a:pt x="1831" y="2532"/>
                    <a:pt x="1910" y="2660"/>
                  </a:cubicBezTo>
                  <a:cubicBezTo>
                    <a:pt x="2077" y="2931"/>
                    <a:pt x="2362" y="3430"/>
                    <a:pt x="2740" y="3430"/>
                  </a:cubicBezTo>
                  <a:cubicBezTo>
                    <a:pt x="2754" y="3430"/>
                    <a:pt x="2769" y="3429"/>
                    <a:pt x="2784" y="3427"/>
                  </a:cubicBezTo>
                  <a:cubicBezTo>
                    <a:pt x="3266" y="3380"/>
                    <a:pt x="3270" y="2789"/>
                    <a:pt x="3069" y="2474"/>
                  </a:cubicBezTo>
                  <a:cubicBezTo>
                    <a:pt x="3055" y="2453"/>
                    <a:pt x="3027" y="2438"/>
                    <a:pt x="3001" y="2438"/>
                  </a:cubicBezTo>
                  <a:cubicBezTo>
                    <a:pt x="2984" y="2438"/>
                    <a:pt x="2967" y="2445"/>
                    <a:pt x="2955" y="2460"/>
                  </a:cubicBezTo>
                  <a:cubicBezTo>
                    <a:pt x="2851" y="2586"/>
                    <a:pt x="2784" y="2712"/>
                    <a:pt x="2712" y="2847"/>
                  </a:cubicBezTo>
                  <a:cubicBezTo>
                    <a:pt x="2709" y="2843"/>
                    <a:pt x="2707" y="2842"/>
                    <a:pt x="2702" y="2839"/>
                  </a:cubicBezTo>
                  <a:cubicBezTo>
                    <a:pt x="2607" y="2757"/>
                    <a:pt x="2530" y="2652"/>
                    <a:pt x="2454" y="2550"/>
                  </a:cubicBezTo>
                  <a:cubicBezTo>
                    <a:pt x="2275" y="2300"/>
                    <a:pt x="2113" y="2040"/>
                    <a:pt x="1967" y="1769"/>
                  </a:cubicBezTo>
                  <a:cubicBezTo>
                    <a:pt x="2287" y="1229"/>
                    <a:pt x="2718" y="727"/>
                    <a:pt x="2948" y="140"/>
                  </a:cubicBezTo>
                  <a:cubicBezTo>
                    <a:pt x="2958" y="114"/>
                    <a:pt x="2934" y="93"/>
                    <a:pt x="2909" y="93"/>
                  </a:cubicBezTo>
                  <a:cubicBezTo>
                    <a:pt x="2903" y="93"/>
                    <a:pt x="2896" y="94"/>
                    <a:pt x="2891" y="97"/>
                  </a:cubicBezTo>
                  <a:cubicBezTo>
                    <a:pt x="2394" y="373"/>
                    <a:pt x="2052" y="877"/>
                    <a:pt x="1747" y="1356"/>
                  </a:cubicBezTo>
                  <a:lnTo>
                    <a:pt x="1595" y="1060"/>
                  </a:lnTo>
                  <a:cubicBezTo>
                    <a:pt x="1463" y="806"/>
                    <a:pt x="1278" y="199"/>
                    <a:pt x="1016" y="45"/>
                  </a:cubicBezTo>
                  <a:cubicBezTo>
                    <a:pt x="964" y="14"/>
                    <a:pt x="913" y="1"/>
                    <a:pt x="8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08" name="Google Shape;4508;p9"/>
            <p:cNvSpPr/>
            <p:nvPr/>
          </p:nvSpPr>
          <p:spPr>
            <a:xfrm>
              <a:off x="2159175" y="4080250"/>
              <a:ext cx="94425" cy="14850"/>
            </a:xfrm>
            <a:custGeom>
              <a:avLst/>
              <a:gdLst/>
              <a:ahLst/>
              <a:cxnLst/>
              <a:rect l="l" t="t" r="r" b="b"/>
              <a:pathLst>
                <a:path w="3777" h="594" extrusionOk="0">
                  <a:moveTo>
                    <a:pt x="2840" y="1"/>
                  </a:moveTo>
                  <a:cubicBezTo>
                    <a:pt x="2604" y="1"/>
                    <a:pt x="2363" y="31"/>
                    <a:pt x="2143" y="48"/>
                  </a:cubicBezTo>
                  <a:cubicBezTo>
                    <a:pt x="1477" y="101"/>
                    <a:pt x="689" y="112"/>
                    <a:pt x="49" y="299"/>
                  </a:cubicBezTo>
                  <a:cubicBezTo>
                    <a:pt x="8" y="311"/>
                    <a:pt x="0" y="367"/>
                    <a:pt x="38" y="388"/>
                  </a:cubicBezTo>
                  <a:cubicBezTo>
                    <a:pt x="280" y="550"/>
                    <a:pt x="580" y="593"/>
                    <a:pt x="885" y="593"/>
                  </a:cubicBezTo>
                  <a:cubicBezTo>
                    <a:pt x="1160" y="593"/>
                    <a:pt x="1440" y="559"/>
                    <a:pt x="1687" y="545"/>
                  </a:cubicBezTo>
                  <a:cubicBezTo>
                    <a:pt x="1773" y="541"/>
                    <a:pt x="1863" y="539"/>
                    <a:pt x="1956" y="539"/>
                  </a:cubicBezTo>
                  <a:cubicBezTo>
                    <a:pt x="2194" y="539"/>
                    <a:pt x="2448" y="550"/>
                    <a:pt x="2700" y="550"/>
                  </a:cubicBezTo>
                  <a:cubicBezTo>
                    <a:pt x="3056" y="550"/>
                    <a:pt x="3407" y="527"/>
                    <a:pt x="3701" y="417"/>
                  </a:cubicBezTo>
                  <a:cubicBezTo>
                    <a:pt x="3752" y="399"/>
                    <a:pt x="3777" y="335"/>
                    <a:pt x="3734" y="294"/>
                  </a:cubicBezTo>
                  <a:cubicBezTo>
                    <a:pt x="3492" y="60"/>
                    <a:pt x="3171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09" name="Google Shape;4509;p9"/>
            <p:cNvSpPr/>
            <p:nvPr/>
          </p:nvSpPr>
          <p:spPr>
            <a:xfrm>
              <a:off x="2161175" y="4107100"/>
              <a:ext cx="89525" cy="10000"/>
            </a:xfrm>
            <a:custGeom>
              <a:avLst/>
              <a:gdLst/>
              <a:ahLst/>
              <a:cxnLst/>
              <a:rect l="l" t="t" r="r" b="b"/>
              <a:pathLst>
                <a:path w="3581" h="400" extrusionOk="0">
                  <a:moveTo>
                    <a:pt x="1848" y="1"/>
                  </a:moveTo>
                  <a:cubicBezTo>
                    <a:pt x="1245" y="1"/>
                    <a:pt x="647" y="59"/>
                    <a:pt x="63" y="265"/>
                  </a:cubicBezTo>
                  <a:cubicBezTo>
                    <a:pt x="1" y="283"/>
                    <a:pt x="14" y="374"/>
                    <a:pt x="78" y="377"/>
                  </a:cubicBezTo>
                  <a:cubicBezTo>
                    <a:pt x="395" y="391"/>
                    <a:pt x="711" y="400"/>
                    <a:pt x="1026" y="400"/>
                  </a:cubicBezTo>
                  <a:cubicBezTo>
                    <a:pt x="1863" y="400"/>
                    <a:pt x="2694" y="341"/>
                    <a:pt x="3519" y="180"/>
                  </a:cubicBezTo>
                  <a:cubicBezTo>
                    <a:pt x="3580" y="167"/>
                    <a:pt x="3562" y="80"/>
                    <a:pt x="3506" y="77"/>
                  </a:cubicBezTo>
                  <a:cubicBezTo>
                    <a:pt x="2955" y="49"/>
                    <a:pt x="2399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10" name="Google Shape;4510;p9"/>
            <p:cNvSpPr/>
            <p:nvPr/>
          </p:nvSpPr>
          <p:spPr>
            <a:xfrm>
              <a:off x="2279825" y="3932425"/>
              <a:ext cx="223600" cy="276850"/>
            </a:xfrm>
            <a:custGeom>
              <a:avLst/>
              <a:gdLst/>
              <a:ahLst/>
              <a:cxnLst/>
              <a:rect l="l" t="t" r="r" b="b"/>
              <a:pathLst>
                <a:path w="8944" h="11074" extrusionOk="0">
                  <a:moveTo>
                    <a:pt x="6293" y="0"/>
                  </a:moveTo>
                  <a:cubicBezTo>
                    <a:pt x="4766" y="0"/>
                    <a:pt x="3244" y="51"/>
                    <a:pt x="1741" y="397"/>
                  </a:cubicBezTo>
                  <a:cubicBezTo>
                    <a:pt x="1629" y="423"/>
                    <a:pt x="1559" y="532"/>
                    <a:pt x="1556" y="640"/>
                  </a:cubicBezTo>
                  <a:cubicBezTo>
                    <a:pt x="1467" y="3668"/>
                    <a:pt x="1444" y="6727"/>
                    <a:pt x="850" y="9706"/>
                  </a:cubicBezTo>
                  <a:cubicBezTo>
                    <a:pt x="762" y="9124"/>
                    <a:pt x="727" y="8525"/>
                    <a:pt x="666" y="7959"/>
                  </a:cubicBezTo>
                  <a:cubicBezTo>
                    <a:pt x="606" y="7395"/>
                    <a:pt x="622" y="6729"/>
                    <a:pt x="368" y="6209"/>
                  </a:cubicBezTo>
                  <a:cubicBezTo>
                    <a:pt x="351" y="6176"/>
                    <a:pt x="322" y="6161"/>
                    <a:pt x="291" y="6161"/>
                  </a:cubicBezTo>
                  <a:cubicBezTo>
                    <a:pt x="248" y="6161"/>
                    <a:pt x="202" y="6190"/>
                    <a:pt x="189" y="6234"/>
                  </a:cubicBezTo>
                  <a:cubicBezTo>
                    <a:pt x="0" y="6826"/>
                    <a:pt x="160" y="7553"/>
                    <a:pt x="215" y="8158"/>
                  </a:cubicBezTo>
                  <a:cubicBezTo>
                    <a:pt x="297" y="9052"/>
                    <a:pt x="335" y="10038"/>
                    <a:pt x="616" y="10897"/>
                  </a:cubicBezTo>
                  <a:cubicBezTo>
                    <a:pt x="653" y="11012"/>
                    <a:pt x="761" y="11074"/>
                    <a:pt x="865" y="11074"/>
                  </a:cubicBezTo>
                  <a:cubicBezTo>
                    <a:pt x="965" y="11074"/>
                    <a:pt x="1062" y="11018"/>
                    <a:pt x="1093" y="10897"/>
                  </a:cubicBezTo>
                  <a:cubicBezTo>
                    <a:pt x="1800" y="8174"/>
                    <a:pt x="1933" y="5366"/>
                    <a:pt x="2010" y="2567"/>
                  </a:cubicBezTo>
                  <a:cubicBezTo>
                    <a:pt x="2016" y="2290"/>
                    <a:pt x="1882" y="881"/>
                    <a:pt x="2202" y="805"/>
                  </a:cubicBezTo>
                  <a:cubicBezTo>
                    <a:pt x="3058" y="607"/>
                    <a:pt x="3946" y="554"/>
                    <a:pt x="4822" y="512"/>
                  </a:cubicBezTo>
                  <a:cubicBezTo>
                    <a:pt x="6201" y="445"/>
                    <a:pt x="7517" y="422"/>
                    <a:pt x="8872" y="130"/>
                  </a:cubicBezTo>
                  <a:cubicBezTo>
                    <a:pt x="8943" y="115"/>
                    <a:pt x="8928" y="5"/>
                    <a:pt x="8857" y="5"/>
                  </a:cubicBezTo>
                  <a:cubicBezTo>
                    <a:pt x="8856" y="5"/>
                    <a:pt x="8856" y="5"/>
                    <a:pt x="8855" y="5"/>
                  </a:cubicBezTo>
                  <a:cubicBezTo>
                    <a:pt x="8633" y="8"/>
                    <a:pt x="8410" y="9"/>
                    <a:pt x="8187" y="9"/>
                  </a:cubicBezTo>
                  <a:cubicBezTo>
                    <a:pt x="7556" y="9"/>
                    <a:pt x="6924" y="0"/>
                    <a:pt x="6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11" name="Google Shape;4511;p9"/>
            <p:cNvSpPr/>
            <p:nvPr/>
          </p:nvSpPr>
          <p:spPr>
            <a:xfrm>
              <a:off x="2373975" y="3979325"/>
              <a:ext cx="67875" cy="96700"/>
            </a:xfrm>
            <a:custGeom>
              <a:avLst/>
              <a:gdLst/>
              <a:ahLst/>
              <a:cxnLst/>
              <a:rect l="l" t="t" r="r" b="b"/>
              <a:pathLst>
                <a:path w="2715" h="3868" extrusionOk="0">
                  <a:moveTo>
                    <a:pt x="1431" y="540"/>
                  </a:moveTo>
                  <a:cubicBezTo>
                    <a:pt x="1446" y="575"/>
                    <a:pt x="1456" y="613"/>
                    <a:pt x="1459" y="650"/>
                  </a:cubicBezTo>
                  <a:cubicBezTo>
                    <a:pt x="1503" y="993"/>
                    <a:pt x="1218" y="1367"/>
                    <a:pt x="1021" y="1621"/>
                  </a:cubicBezTo>
                  <a:cubicBezTo>
                    <a:pt x="956" y="1702"/>
                    <a:pt x="885" y="1779"/>
                    <a:pt x="811" y="1851"/>
                  </a:cubicBezTo>
                  <a:cubicBezTo>
                    <a:pt x="916" y="1461"/>
                    <a:pt x="1090" y="1078"/>
                    <a:pt x="1279" y="752"/>
                  </a:cubicBezTo>
                  <a:cubicBezTo>
                    <a:pt x="1323" y="677"/>
                    <a:pt x="1374" y="604"/>
                    <a:pt x="1431" y="540"/>
                  </a:cubicBezTo>
                  <a:close/>
                  <a:moveTo>
                    <a:pt x="1456" y="1"/>
                  </a:moveTo>
                  <a:cubicBezTo>
                    <a:pt x="1203" y="1"/>
                    <a:pt x="985" y="343"/>
                    <a:pt x="878" y="517"/>
                  </a:cubicBezTo>
                  <a:cubicBezTo>
                    <a:pt x="568" y="1029"/>
                    <a:pt x="285" y="1744"/>
                    <a:pt x="260" y="2410"/>
                  </a:cubicBezTo>
                  <a:cubicBezTo>
                    <a:pt x="144" y="2550"/>
                    <a:pt x="48" y="2694"/>
                    <a:pt x="6" y="2848"/>
                  </a:cubicBezTo>
                  <a:cubicBezTo>
                    <a:pt x="1" y="2873"/>
                    <a:pt x="17" y="2896"/>
                    <a:pt x="42" y="2896"/>
                  </a:cubicBezTo>
                  <a:cubicBezTo>
                    <a:pt x="52" y="2897"/>
                    <a:pt x="63" y="2897"/>
                    <a:pt x="73" y="2897"/>
                  </a:cubicBezTo>
                  <a:cubicBezTo>
                    <a:pt x="146" y="2897"/>
                    <a:pt x="217" y="2882"/>
                    <a:pt x="285" y="2855"/>
                  </a:cubicBezTo>
                  <a:cubicBezTo>
                    <a:pt x="304" y="2978"/>
                    <a:pt x="337" y="3098"/>
                    <a:pt x="385" y="3213"/>
                  </a:cubicBezTo>
                  <a:cubicBezTo>
                    <a:pt x="537" y="3574"/>
                    <a:pt x="866" y="3867"/>
                    <a:pt x="1245" y="3867"/>
                  </a:cubicBezTo>
                  <a:cubicBezTo>
                    <a:pt x="1331" y="3867"/>
                    <a:pt x="1419" y="3852"/>
                    <a:pt x="1508" y="3820"/>
                  </a:cubicBezTo>
                  <a:cubicBezTo>
                    <a:pt x="1887" y="3682"/>
                    <a:pt x="2066" y="3313"/>
                    <a:pt x="2142" y="2929"/>
                  </a:cubicBezTo>
                  <a:cubicBezTo>
                    <a:pt x="2521" y="2926"/>
                    <a:pt x="2486" y="2560"/>
                    <a:pt x="2668" y="2342"/>
                  </a:cubicBezTo>
                  <a:cubicBezTo>
                    <a:pt x="2714" y="2287"/>
                    <a:pt x="2683" y="2219"/>
                    <a:pt x="2614" y="2210"/>
                  </a:cubicBezTo>
                  <a:cubicBezTo>
                    <a:pt x="2569" y="2204"/>
                    <a:pt x="2531" y="2201"/>
                    <a:pt x="2496" y="2201"/>
                  </a:cubicBezTo>
                  <a:cubicBezTo>
                    <a:pt x="2423" y="2201"/>
                    <a:pt x="2363" y="2216"/>
                    <a:pt x="2278" y="2255"/>
                  </a:cubicBezTo>
                  <a:cubicBezTo>
                    <a:pt x="2240" y="2276"/>
                    <a:pt x="2206" y="2304"/>
                    <a:pt x="2178" y="2337"/>
                  </a:cubicBezTo>
                  <a:cubicBezTo>
                    <a:pt x="2156" y="2227"/>
                    <a:pt x="2060" y="2145"/>
                    <a:pt x="1946" y="2141"/>
                  </a:cubicBezTo>
                  <a:lnTo>
                    <a:pt x="1851" y="2138"/>
                  </a:lnTo>
                  <a:cubicBezTo>
                    <a:pt x="1848" y="2138"/>
                    <a:pt x="1844" y="2138"/>
                    <a:pt x="1841" y="2138"/>
                  </a:cubicBezTo>
                  <a:cubicBezTo>
                    <a:pt x="1708" y="2138"/>
                    <a:pt x="1613" y="2258"/>
                    <a:pt x="1607" y="2383"/>
                  </a:cubicBezTo>
                  <a:cubicBezTo>
                    <a:pt x="1605" y="2491"/>
                    <a:pt x="1638" y="2596"/>
                    <a:pt x="1700" y="2684"/>
                  </a:cubicBezTo>
                  <a:cubicBezTo>
                    <a:pt x="1671" y="3013"/>
                    <a:pt x="1560" y="3414"/>
                    <a:pt x="1243" y="3414"/>
                  </a:cubicBezTo>
                  <a:cubicBezTo>
                    <a:pt x="1224" y="3414"/>
                    <a:pt x="1204" y="3412"/>
                    <a:pt x="1184" y="3409"/>
                  </a:cubicBezTo>
                  <a:cubicBezTo>
                    <a:pt x="846" y="3360"/>
                    <a:pt x="706" y="2891"/>
                    <a:pt x="701" y="2591"/>
                  </a:cubicBezTo>
                  <a:cubicBezTo>
                    <a:pt x="823" y="2488"/>
                    <a:pt x="933" y="2374"/>
                    <a:pt x="1021" y="2291"/>
                  </a:cubicBezTo>
                  <a:cubicBezTo>
                    <a:pt x="1413" y="1915"/>
                    <a:pt x="1794" y="1433"/>
                    <a:pt x="1909" y="891"/>
                  </a:cubicBezTo>
                  <a:cubicBezTo>
                    <a:pt x="1976" y="578"/>
                    <a:pt x="1891" y="152"/>
                    <a:pt x="1564" y="22"/>
                  </a:cubicBezTo>
                  <a:cubicBezTo>
                    <a:pt x="1528" y="7"/>
                    <a:pt x="1492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12" name="Google Shape;4512;p9"/>
            <p:cNvSpPr/>
            <p:nvPr/>
          </p:nvSpPr>
          <p:spPr>
            <a:xfrm>
              <a:off x="2454675" y="3971850"/>
              <a:ext cx="57625" cy="33100"/>
            </a:xfrm>
            <a:custGeom>
              <a:avLst/>
              <a:gdLst/>
              <a:ahLst/>
              <a:cxnLst/>
              <a:rect l="l" t="t" r="r" b="b"/>
              <a:pathLst>
                <a:path w="2305" h="1324" extrusionOk="0">
                  <a:moveTo>
                    <a:pt x="619" y="0"/>
                  </a:moveTo>
                  <a:cubicBezTo>
                    <a:pt x="404" y="0"/>
                    <a:pt x="164" y="139"/>
                    <a:pt x="27" y="277"/>
                  </a:cubicBezTo>
                  <a:cubicBezTo>
                    <a:pt x="1" y="303"/>
                    <a:pt x="27" y="338"/>
                    <a:pt x="58" y="338"/>
                  </a:cubicBezTo>
                  <a:cubicBezTo>
                    <a:pt x="59" y="338"/>
                    <a:pt x="60" y="338"/>
                    <a:pt x="62" y="337"/>
                  </a:cubicBezTo>
                  <a:cubicBezTo>
                    <a:pt x="119" y="328"/>
                    <a:pt x="314" y="272"/>
                    <a:pt x="474" y="272"/>
                  </a:cubicBezTo>
                  <a:cubicBezTo>
                    <a:pt x="591" y="272"/>
                    <a:pt x="690" y="302"/>
                    <a:pt x="700" y="403"/>
                  </a:cubicBezTo>
                  <a:cubicBezTo>
                    <a:pt x="726" y="657"/>
                    <a:pt x="388" y="907"/>
                    <a:pt x="221" y="1043"/>
                  </a:cubicBezTo>
                  <a:cubicBezTo>
                    <a:pt x="100" y="1142"/>
                    <a:pt x="209" y="1324"/>
                    <a:pt x="343" y="1324"/>
                  </a:cubicBezTo>
                  <a:cubicBezTo>
                    <a:pt x="356" y="1324"/>
                    <a:pt x="369" y="1322"/>
                    <a:pt x="382" y="1318"/>
                  </a:cubicBezTo>
                  <a:cubicBezTo>
                    <a:pt x="579" y="1263"/>
                    <a:pt x="784" y="1250"/>
                    <a:pt x="989" y="1250"/>
                  </a:cubicBezTo>
                  <a:cubicBezTo>
                    <a:pt x="1133" y="1250"/>
                    <a:pt x="1276" y="1257"/>
                    <a:pt x="1417" y="1259"/>
                  </a:cubicBezTo>
                  <a:cubicBezTo>
                    <a:pt x="1425" y="1259"/>
                    <a:pt x="1434" y="1260"/>
                    <a:pt x="1443" y="1260"/>
                  </a:cubicBezTo>
                  <a:cubicBezTo>
                    <a:pt x="1731" y="1260"/>
                    <a:pt x="1975" y="1180"/>
                    <a:pt x="2255" y="1112"/>
                  </a:cubicBezTo>
                  <a:cubicBezTo>
                    <a:pt x="2304" y="1099"/>
                    <a:pt x="2304" y="1028"/>
                    <a:pt x="2257" y="1015"/>
                  </a:cubicBezTo>
                  <a:cubicBezTo>
                    <a:pt x="1904" y="921"/>
                    <a:pt x="1624" y="825"/>
                    <a:pt x="1254" y="823"/>
                  </a:cubicBezTo>
                  <a:cubicBezTo>
                    <a:pt x="1117" y="823"/>
                    <a:pt x="980" y="836"/>
                    <a:pt x="846" y="862"/>
                  </a:cubicBezTo>
                  <a:cubicBezTo>
                    <a:pt x="995" y="654"/>
                    <a:pt x="1085" y="414"/>
                    <a:pt x="958" y="195"/>
                  </a:cubicBezTo>
                  <a:cubicBezTo>
                    <a:pt x="875" y="54"/>
                    <a:pt x="752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13" name="Google Shape;4513;p9"/>
            <p:cNvSpPr/>
            <p:nvPr/>
          </p:nvSpPr>
          <p:spPr>
            <a:xfrm>
              <a:off x="2352175" y="4094525"/>
              <a:ext cx="203450" cy="15425"/>
            </a:xfrm>
            <a:custGeom>
              <a:avLst/>
              <a:gdLst/>
              <a:ahLst/>
              <a:cxnLst/>
              <a:rect l="l" t="t" r="r" b="b"/>
              <a:pathLst>
                <a:path w="8138" h="617" extrusionOk="0">
                  <a:moveTo>
                    <a:pt x="8061" y="1"/>
                  </a:moveTo>
                  <a:cubicBezTo>
                    <a:pt x="8060" y="1"/>
                    <a:pt x="8059" y="1"/>
                    <a:pt x="8058" y="1"/>
                  </a:cubicBezTo>
                  <a:cubicBezTo>
                    <a:pt x="6736" y="83"/>
                    <a:pt x="5415" y="51"/>
                    <a:pt x="4093" y="83"/>
                  </a:cubicBezTo>
                  <a:cubicBezTo>
                    <a:pt x="3858" y="88"/>
                    <a:pt x="3618" y="89"/>
                    <a:pt x="3377" y="89"/>
                  </a:cubicBezTo>
                  <a:cubicBezTo>
                    <a:pt x="3273" y="89"/>
                    <a:pt x="3168" y="89"/>
                    <a:pt x="3064" y="89"/>
                  </a:cubicBezTo>
                  <a:cubicBezTo>
                    <a:pt x="2044" y="89"/>
                    <a:pt x="996" y="102"/>
                    <a:pt x="46" y="401"/>
                  </a:cubicBezTo>
                  <a:cubicBezTo>
                    <a:pt x="8" y="412"/>
                    <a:pt x="0" y="476"/>
                    <a:pt x="46" y="483"/>
                  </a:cubicBezTo>
                  <a:cubicBezTo>
                    <a:pt x="637" y="587"/>
                    <a:pt x="1249" y="616"/>
                    <a:pt x="1864" y="616"/>
                  </a:cubicBezTo>
                  <a:cubicBezTo>
                    <a:pt x="2612" y="616"/>
                    <a:pt x="3366" y="572"/>
                    <a:pt x="4093" y="563"/>
                  </a:cubicBezTo>
                  <a:cubicBezTo>
                    <a:pt x="5432" y="549"/>
                    <a:pt x="6765" y="399"/>
                    <a:pt x="8073" y="119"/>
                  </a:cubicBezTo>
                  <a:cubicBezTo>
                    <a:pt x="8137" y="104"/>
                    <a:pt x="8124" y="1"/>
                    <a:pt x="8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14" name="Google Shape;4514;p9"/>
            <p:cNvSpPr/>
            <p:nvPr/>
          </p:nvSpPr>
          <p:spPr>
            <a:xfrm>
              <a:off x="2380675" y="4142100"/>
              <a:ext cx="77200" cy="63700"/>
            </a:xfrm>
            <a:custGeom>
              <a:avLst/>
              <a:gdLst/>
              <a:ahLst/>
              <a:cxnLst/>
              <a:rect l="l" t="t" r="r" b="b"/>
              <a:pathLst>
                <a:path w="3088" h="2548" extrusionOk="0">
                  <a:moveTo>
                    <a:pt x="1990" y="0"/>
                  </a:moveTo>
                  <a:cubicBezTo>
                    <a:pt x="980" y="0"/>
                    <a:pt x="1" y="1084"/>
                    <a:pt x="7" y="2062"/>
                  </a:cubicBezTo>
                  <a:cubicBezTo>
                    <a:pt x="7" y="2094"/>
                    <a:pt x="36" y="2116"/>
                    <a:pt x="64" y="2116"/>
                  </a:cubicBezTo>
                  <a:cubicBezTo>
                    <a:pt x="81" y="2116"/>
                    <a:pt x="97" y="2108"/>
                    <a:pt x="107" y="2090"/>
                  </a:cubicBezTo>
                  <a:cubicBezTo>
                    <a:pt x="309" y="1700"/>
                    <a:pt x="606" y="1193"/>
                    <a:pt x="986" y="834"/>
                  </a:cubicBezTo>
                  <a:lnTo>
                    <a:pt x="986" y="834"/>
                  </a:lnTo>
                  <a:cubicBezTo>
                    <a:pt x="904" y="1067"/>
                    <a:pt x="896" y="1344"/>
                    <a:pt x="983" y="1646"/>
                  </a:cubicBezTo>
                  <a:cubicBezTo>
                    <a:pt x="1089" y="2013"/>
                    <a:pt x="1393" y="2389"/>
                    <a:pt x="1769" y="2504"/>
                  </a:cubicBezTo>
                  <a:cubicBezTo>
                    <a:pt x="1867" y="2534"/>
                    <a:pt x="1963" y="2548"/>
                    <a:pt x="2057" y="2548"/>
                  </a:cubicBezTo>
                  <a:cubicBezTo>
                    <a:pt x="2423" y="2548"/>
                    <a:pt x="2751" y="2337"/>
                    <a:pt x="3046" y="2097"/>
                  </a:cubicBezTo>
                  <a:cubicBezTo>
                    <a:pt x="3088" y="2064"/>
                    <a:pt x="3048" y="2016"/>
                    <a:pt x="3007" y="2016"/>
                  </a:cubicBezTo>
                  <a:cubicBezTo>
                    <a:pt x="3000" y="2016"/>
                    <a:pt x="2994" y="2017"/>
                    <a:pt x="2987" y="2020"/>
                  </a:cubicBezTo>
                  <a:cubicBezTo>
                    <a:pt x="2794" y="2105"/>
                    <a:pt x="2581" y="2151"/>
                    <a:pt x="2373" y="2151"/>
                  </a:cubicBezTo>
                  <a:cubicBezTo>
                    <a:pt x="1959" y="2151"/>
                    <a:pt x="1568" y="1966"/>
                    <a:pt x="1399" y="1533"/>
                  </a:cubicBezTo>
                  <a:cubicBezTo>
                    <a:pt x="1136" y="858"/>
                    <a:pt x="1654" y="448"/>
                    <a:pt x="2271" y="448"/>
                  </a:cubicBezTo>
                  <a:cubicBezTo>
                    <a:pt x="2296" y="448"/>
                    <a:pt x="2321" y="449"/>
                    <a:pt x="2346" y="450"/>
                  </a:cubicBezTo>
                  <a:cubicBezTo>
                    <a:pt x="2350" y="450"/>
                    <a:pt x="2355" y="450"/>
                    <a:pt x="2359" y="450"/>
                  </a:cubicBezTo>
                  <a:cubicBezTo>
                    <a:pt x="2577" y="450"/>
                    <a:pt x="2600" y="127"/>
                    <a:pt x="2398" y="63"/>
                  </a:cubicBezTo>
                  <a:cubicBezTo>
                    <a:pt x="2263" y="20"/>
                    <a:pt x="2126" y="0"/>
                    <a:pt x="1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15" name="Google Shape;4515;p9"/>
            <p:cNvSpPr/>
            <p:nvPr/>
          </p:nvSpPr>
          <p:spPr>
            <a:xfrm>
              <a:off x="2599950" y="4066250"/>
              <a:ext cx="83200" cy="64550"/>
            </a:xfrm>
            <a:custGeom>
              <a:avLst/>
              <a:gdLst/>
              <a:ahLst/>
              <a:cxnLst/>
              <a:rect l="l" t="t" r="r" b="b"/>
              <a:pathLst>
                <a:path w="3328" h="2582" extrusionOk="0">
                  <a:moveTo>
                    <a:pt x="1478" y="0"/>
                  </a:moveTo>
                  <a:cubicBezTo>
                    <a:pt x="1458" y="0"/>
                    <a:pt x="1438" y="12"/>
                    <a:pt x="1433" y="36"/>
                  </a:cubicBezTo>
                  <a:cubicBezTo>
                    <a:pt x="1370" y="285"/>
                    <a:pt x="1369" y="531"/>
                    <a:pt x="1392" y="777"/>
                  </a:cubicBezTo>
                  <a:cubicBezTo>
                    <a:pt x="896" y="822"/>
                    <a:pt x="393" y="907"/>
                    <a:pt x="24" y="1260"/>
                  </a:cubicBezTo>
                  <a:cubicBezTo>
                    <a:pt x="1" y="1284"/>
                    <a:pt x="17" y="1325"/>
                    <a:pt x="51" y="1325"/>
                  </a:cubicBezTo>
                  <a:cubicBezTo>
                    <a:pt x="519" y="1324"/>
                    <a:pt x="986" y="1264"/>
                    <a:pt x="1456" y="1246"/>
                  </a:cubicBezTo>
                  <a:cubicBezTo>
                    <a:pt x="1531" y="1671"/>
                    <a:pt x="1633" y="2095"/>
                    <a:pt x="1611" y="2524"/>
                  </a:cubicBezTo>
                  <a:cubicBezTo>
                    <a:pt x="1610" y="2562"/>
                    <a:pt x="1638" y="2582"/>
                    <a:pt x="1668" y="2582"/>
                  </a:cubicBezTo>
                  <a:cubicBezTo>
                    <a:pt x="1692" y="2582"/>
                    <a:pt x="1717" y="2568"/>
                    <a:pt x="1726" y="2541"/>
                  </a:cubicBezTo>
                  <a:cubicBezTo>
                    <a:pt x="1867" y="2098"/>
                    <a:pt x="1877" y="1671"/>
                    <a:pt x="1820" y="1246"/>
                  </a:cubicBezTo>
                  <a:lnTo>
                    <a:pt x="1820" y="1246"/>
                  </a:lnTo>
                  <a:cubicBezTo>
                    <a:pt x="2044" y="1256"/>
                    <a:pt x="2286" y="1280"/>
                    <a:pt x="2520" y="1280"/>
                  </a:cubicBezTo>
                  <a:cubicBezTo>
                    <a:pt x="2746" y="1280"/>
                    <a:pt x="2963" y="1258"/>
                    <a:pt x="3149" y="1182"/>
                  </a:cubicBezTo>
                  <a:cubicBezTo>
                    <a:pt x="3327" y="1109"/>
                    <a:pt x="3324" y="895"/>
                    <a:pt x="3149" y="820"/>
                  </a:cubicBezTo>
                  <a:cubicBezTo>
                    <a:pt x="2938" y="732"/>
                    <a:pt x="2679" y="703"/>
                    <a:pt x="2410" y="703"/>
                  </a:cubicBezTo>
                  <a:cubicBezTo>
                    <a:pt x="2180" y="703"/>
                    <a:pt x="1943" y="724"/>
                    <a:pt x="1725" y="746"/>
                  </a:cubicBezTo>
                  <a:cubicBezTo>
                    <a:pt x="1667" y="512"/>
                    <a:pt x="1600" y="275"/>
                    <a:pt x="1526" y="36"/>
                  </a:cubicBezTo>
                  <a:cubicBezTo>
                    <a:pt x="1519" y="12"/>
                    <a:pt x="1498" y="0"/>
                    <a:pt x="1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16" name="Google Shape;4516;p9"/>
            <p:cNvSpPr/>
            <p:nvPr/>
          </p:nvSpPr>
          <p:spPr>
            <a:xfrm>
              <a:off x="2739775" y="4036450"/>
              <a:ext cx="99375" cy="101700"/>
            </a:xfrm>
            <a:custGeom>
              <a:avLst/>
              <a:gdLst/>
              <a:ahLst/>
              <a:cxnLst/>
              <a:rect l="l" t="t" r="r" b="b"/>
              <a:pathLst>
                <a:path w="3975" h="4068" extrusionOk="0">
                  <a:moveTo>
                    <a:pt x="2487" y="0"/>
                  </a:moveTo>
                  <a:cubicBezTo>
                    <a:pt x="1995" y="0"/>
                    <a:pt x="1548" y="441"/>
                    <a:pt x="1220" y="970"/>
                  </a:cubicBezTo>
                  <a:cubicBezTo>
                    <a:pt x="904" y="1484"/>
                    <a:pt x="681" y="2058"/>
                    <a:pt x="466" y="2621"/>
                  </a:cubicBezTo>
                  <a:cubicBezTo>
                    <a:pt x="369" y="2876"/>
                    <a:pt x="279" y="3136"/>
                    <a:pt x="195" y="3396"/>
                  </a:cubicBezTo>
                  <a:cubicBezTo>
                    <a:pt x="149" y="3534"/>
                    <a:pt x="124" y="3849"/>
                    <a:pt x="34" y="3959"/>
                  </a:cubicBezTo>
                  <a:cubicBezTo>
                    <a:pt x="1" y="4001"/>
                    <a:pt x="31" y="4067"/>
                    <a:pt x="76" y="4067"/>
                  </a:cubicBezTo>
                  <a:cubicBezTo>
                    <a:pt x="86" y="4067"/>
                    <a:pt x="97" y="4064"/>
                    <a:pt x="108" y="4056"/>
                  </a:cubicBezTo>
                  <a:cubicBezTo>
                    <a:pt x="485" y="3792"/>
                    <a:pt x="913" y="2401"/>
                    <a:pt x="1435" y="1421"/>
                  </a:cubicBezTo>
                  <a:lnTo>
                    <a:pt x="1435" y="1421"/>
                  </a:lnTo>
                  <a:cubicBezTo>
                    <a:pt x="1384" y="1640"/>
                    <a:pt x="1356" y="1861"/>
                    <a:pt x="1353" y="2086"/>
                  </a:cubicBezTo>
                  <a:cubicBezTo>
                    <a:pt x="1347" y="2693"/>
                    <a:pt x="1501" y="3485"/>
                    <a:pt x="2042" y="3852"/>
                  </a:cubicBezTo>
                  <a:cubicBezTo>
                    <a:pt x="2246" y="3990"/>
                    <a:pt x="2457" y="4049"/>
                    <a:pt x="2664" y="4049"/>
                  </a:cubicBezTo>
                  <a:cubicBezTo>
                    <a:pt x="3136" y="4049"/>
                    <a:pt x="3594" y="3746"/>
                    <a:pt x="3937" y="3385"/>
                  </a:cubicBezTo>
                  <a:cubicBezTo>
                    <a:pt x="3974" y="3344"/>
                    <a:pt x="3946" y="3266"/>
                    <a:pt x="3892" y="3266"/>
                  </a:cubicBezTo>
                  <a:cubicBezTo>
                    <a:pt x="3885" y="3266"/>
                    <a:pt x="3877" y="3267"/>
                    <a:pt x="3869" y="3270"/>
                  </a:cubicBezTo>
                  <a:cubicBezTo>
                    <a:pt x="3540" y="3397"/>
                    <a:pt x="3236" y="3468"/>
                    <a:pt x="2970" y="3468"/>
                  </a:cubicBezTo>
                  <a:cubicBezTo>
                    <a:pt x="2383" y="3468"/>
                    <a:pt x="1978" y="3125"/>
                    <a:pt x="1883" y="2278"/>
                  </a:cubicBezTo>
                  <a:cubicBezTo>
                    <a:pt x="1829" y="1791"/>
                    <a:pt x="1976" y="543"/>
                    <a:pt x="2542" y="543"/>
                  </a:cubicBezTo>
                  <a:cubicBezTo>
                    <a:pt x="2663" y="543"/>
                    <a:pt x="2803" y="600"/>
                    <a:pt x="2964" y="734"/>
                  </a:cubicBezTo>
                  <a:cubicBezTo>
                    <a:pt x="3014" y="776"/>
                    <a:pt x="3068" y="794"/>
                    <a:pt x="3120" y="794"/>
                  </a:cubicBezTo>
                  <a:cubicBezTo>
                    <a:pt x="3297" y="794"/>
                    <a:pt x="3442" y="583"/>
                    <a:pt x="3286" y="414"/>
                  </a:cubicBezTo>
                  <a:cubicBezTo>
                    <a:pt x="3014" y="121"/>
                    <a:pt x="2744" y="0"/>
                    <a:pt x="2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17" name="Google Shape;4517;p9"/>
            <p:cNvSpPr/>
            <p:nvPr/>
          </p:nvSpPr>
          <p:spPr>
            <a:xfrm>
              <a:off x="2885550" y="4047950"/>
              <a:ext cx="49925" cy="13375"/>
            </a:xfrm>
            <a:custGeom>
              <a:avLst/>
              <a:gdLst/>
              <a:ahLst/>
              <a:cxnLst/>
              <a:rect l="l" t="t" r="r" b="b"/>
              <a:pathLst>
                <a:path w="1997" h="535" extrusionOk="0">
                  <a:moveTo>
                    <a:pt x="1454" y="1"/>
                  </a:moveTo>
                  <a:cubicBezTo>
                    <a:pt x="969" y="1"/>
                    <a:pt x="447" y="186"/>
                    <a:pt x="37" y="366"/>
                  </a:cubicBezTo>
                  <a:cubicBezTo>
                    <a:pt x="0" y="381"/>
                    <a:pt x="17" y="427"/>
                    <a:pt x="46" y="438"/>
                  </a:cubicBezTo>
                  <a:cubicBezTo>
                    <a:pt x="232" y="509"/>
                    <a:pt x="393" y="535"/>
                    <a:pt x="571" y="535"/>
                  </a:cubicBezTo>
                  <a:cubicBezTo>
                    <a:pt x="655" y="535"/>
                    <a:pt x="742" y="529"/>
                    <a:pt x="837" y="520"/>
                  </a:cubicBezTo>
                  <a:cubicBezTo>
                    <a:pt x="1157" y="491"/>
                    <a:pt x="1515" y="482"/>
                    <a:pt x="1820" y="379"/>
                  </a:cubicBezTo>
                  <a:cubicBezTo>
                    <a:pt x="1977" y="328"/>
                    <a:pt x="1997" y="84"/>
                    <a:pt x="1820" y="41"/>
                  </a:cubicBezTo>
                  <a:cubicBezTo>
                    <a:pt x="1702" y="13"/>
                    <a:pt x="1579" y="1"/>
                    <a:pt x="1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18" name="Google Shape;4518;p9"/>
            <p:cNvSpPr/>
            <p:nvPr/>
          </p:nvSpPr>
          <p:spPr>
            <a:xfrm>
              <a:off x="3011100" y="3943200"/>
              <a:ext cx="77800" cy="92350"/>
            </a:xfrm>
            <a:custGeom>
              <a:avLst/>
              <a:gdLst/>
              <a:ahLst/>
              <a:cxnLst/>
              <a:rect l="l" t="t" r="r" b="b"/>
              <a:pathLst>
                <a:path w="3112" h="3694" extrusionOk="0">
                  <a:moveTo>
                    <a:pt x="2086" y="455"/>
                  </a:moveTo>
                  <a:cubicBezTo>
                    <a:pt x="2077" y="1062"/>
                    <a:pt x="1658" y="1725"/>
                    <a:pt x="1163" y="2286"/>
                  </a:cubicBezTo>
                  <a:cubicBezTo>
                    <a:pt x="1046" y="1572"/>
                    <a:pt x="1448" y="778"/>
                    <a:pt x="2086" y="455"/>
                  </a:cubicBezTo>
                  <a:close/>
                  <a:moveTo>
                    <a:pt x="2247" y="0"/>
                  </a:moveTo>
                  <a:cubicBezTo>
                    <a:pt x="2230" y="0"/>
                    <a:pt x="2214" y="2"/>
                    <a:pt x="2200" y="7"/>
                  </a:cubicBezTo>
                  <a:cubicBezTo>
                    <a:pt x="1140" y="342"/>
                    <a:pt x="582" y="1565"/>
                    <a:pt x="861" y="2605"/>
                  </a:cubicBezTo>
                  <a:cubicBezTo>
                    <a:pt x="612" y="2856"/>
                    <a:pt x="346" y="3091"/>
                    <a:pt x="64" y="3306"/>
                  </a:cubicBezTo>
                  <a:cubicBezTo>
                    <a:pt x="0" y="3345"/>
                    <a:pt x="33" y="3440"/>
                    <a:pt x="101" y="3440"/>
                  </a:cubicBezTo>
                  <a:cubicBezTo>
                    <a:pt x="107" y="3440"/>
                    <a:pt x="113" y="3439"/>
                    <a:pt x="120" y="3437"/>
                  </a:cubicBezTo>
                  <a:cubicBezTo>
                    <a:pt x="443" y="3381"/>
                    <a:pt x="730" y="3188"/>
                    <a:pt x="986" y="2948"/>
                  </a:cubicBezTo>
                  <a:cubicBezTo>
                    <a:pt x="987" y="2955"/>
                    <a:pt x="989" y="2960"/>
                    <a:pt x="992" y="2965"/>
                  </a:cubicBezTo>
                  <a:cubicBezTo>
                    <a:pt x="1208" y="3406"/>
                    <a:pt x="1663" y="3694"/>
                    <a:pt x="2046" y="3694"/>
                  </a:cubicBezTo>
                  <a:cubicBezTo>
                    <a:pt x="2322" y="3694"/>
                    <a:pt x="2560" y="3544"/>
                    <a:pt x="2642" y="3194"/>
                  </a:cubicBezTo>
                  <a:cubicBezTo>
                    <a:pt x="2767" y="3173"/>
                    <a:pt x="2910" y="3086"/>
                    <a:pt x="3072" y="3016"/>
                  </a:cubicBezTo>
                  <a:cubicBezTo>
                    <a:pt x="3112" y="2999"/>
                    <a:pt x="3103" y="2943"/>
                    <a:pt x="3072" y="2924"/>
                  </a:cubicBezTo>
                  <a:cubicBezTo>
                    <a:pt x="2961" y="2852"/>
                    <a:pt x="2654" y="2806"/>
                    <a:pt x="2651" y="2796"/>
                  </a:cubicBezTo>
                  <a:cubicBezTo>
                    <a:pt x="2623" y="2730"/>
                    <a:pt x="2566" y="2702"/>
                    <a:pt x="2506" y="2702"/>
                  </a:cubicBezTo>
                  <a:cubicBezTo>
                    <a:pt x="2407" y="2702"/>
                    <a:pt x="2298" y="2780"/>
                    <a:pt x="2301" y="2889"/>
                  </a:cubicBezTo>
                  <a:cubicBezTo>
                    <a:pt x="2308" y="3226"/>
                    <a:pt x="2213" y="3351"/>
                    <a:pt x="2076" y="3351"/>
                  </a:cubicBezTo>
                  <a:cubicBezTo>
                    <a:pt x="1831" y="3351"/>
                    <a:pt x="1454" y="2954"/>
                    <a:pt x="1276" y="2643"/>
                  </a:cubicBezTo>
                  <a:cubicBezTo>
                    <a:pt x="1424" y="2473"/>
                    <a:pt x="1558" y="2299"/>
                    <a:pt x="1680" y="2143"/>
                  </a:cubicBezTo>
                  <a:cubicBezTo>
                    <a:pt x="2111" y="1587"/>
                    <a:pt x="2551" y="868"/>
                    <a:pt x="2428" y="135"/>
                  </a:cubicBezTo>
                  <a:cubicBezTo>
                    <a:pt x="2414" y="54"/>
                    <a:pt x="2327" y="0"/>
                    <a:pt x="2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19" name="Google Shape;4519;p9"/>
            <p:cNvSpPr/>
            <p:nvPr/>
          </p:nvSpPr>
          <p:spPr>
            <a:xfrm>
              <a:off x="3001700" y="4069575"/>
              <a:ext cx="100975" cy="12125"/>
            </a:xfrm>
            <a:custGeom>
              <a:avLst/>
              <a:gdLst/>
              <a:ahLst/>
              <a:cxnLst/>
              <a:rect l="l" t="t" r="r" b="b"/>
              <a:pathLst>
                <a:path w="4039" h="485" extrusionOk="0">
                  <a:moveTo>
                    <a:pt x="320" y="1"/>
                  </a:moveTo>
                  <a:cubicBezTo>
                    <a:pt x="239" y="1"/>
                    <a:pt x="159" y="2"/>
                    <a:pt x="79" y="5"/>
                  </a:cubicBezTo>
                  <a:cubicBezTo>
                    <a:pt x="21" y="6"/>
                    <a:pt x="0" y="83"/>
                    <a:pt x="49" y="114"/>
                  </a:cubicBezTo>
                  <a:cubicBezTo>
                    <a:pt x="597" y="434"/>
                    <a:pt x="1289" y="431"/>
                    <a:pt x="1906" y="451"/>
                  </a:cubicBezTo>
                  <a:cubicBezTo>
                    <a:pt x="2182" y="460"/>
                    <a:pt x="2505" y="485"/>
                    <a:pt x="2830" y="485"/>
                  </a:cubicBezTo>
                  <a:cubicBezTo>
                    <a:pt x="3253" y="485"/>
                    <a:pt x="3679" y="442"/>
                    <a:pt x="4006" y="267"/>
                  </a:cubicBezTo>
                  <a:cubicBezTo>
                    <a:pt x="4039" y="247"/>
                    <a:pt x="4039" y="198"/>
                    <a:pt x="4004" y="177"/>
                  </a:cubicBezTo>
                  <a:cubicBezTo>
                    <a:pt x="3775" y="58"/>
                    <a:pt x="3516" y="26"/>
                    <a:pt x="3252" y="26"/>
                  </a:cubicBezTo>
                  <a:cubicBezTo>
                    <a:pt x="2964" y="26"/>
                    <a:pt x="2669" y="64"/>
                    <a:pt x="2397" y="70"/>
                  </a:cubicBezTo>
                  <a:cubicBezTo>
                    <a:pt x="2341" y="71"/>
                    <a:pt x="2285" y="72"/>
                    <a:pt x="2230" y="72"/>
                  </a:cubicBezTo>
                  <a:cubicBezTo>
                    <a:pt x="1593" y="72"/>
                    <a:pt x="955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20" name="Google Shape;4520;p9"/>
            <p:cNvSpPr/>
            <p:nvPr/>
          </p:nvSpPr>
          <p:spPr>
            <a:xfrm>
              <a:off x="3021625" y="4107850"/>
              <a:ext cx="61775" cy="80325"/>
            </a:xfrm>
            <a:custGeom>
              <a:avLst/>
              <a:gdLst/>
              <a:ahLst/>
              <a:cxnLst/>
              <a:rect l="l" t="t" r="r" b="b"/>
              <a:pathLst>
                <a:path w="2471" h="3213" extrusionOk="0">
                  <a:moveTo>
                    <a:pt x="1159" y="1"/>
                  </a:moveTo>
                  <a:cubicBezTo>
                    <a:pt x="819" y="1"/>
                    <a:pt x="479" y="443"/>
                    <a:pt x="299" y="662"/>
                  </a:cubicBezTo>
                  <a:cubicBezTo>
                    <a:pt x="283" y="681"/>
                    <a:pt x="297" y="707"/>
                    <a:pt x="317" y="707"/>
                  </a:cubicBezTo>
                  <a:cubicBezTo>
                    <a:pt x="321" y="707"/>
                    <a:pt x="326" y="705"/>
                    <a:pt x="330" y="703"/>
                  </a:cubicBezTo>
                  <a:cubicBezTo>
                    <a:pt x="488" y="618"/>
                    <a:pt x="925" y="435"/>
                    <a:pt x="1169" y="435"/>
                  </a:cubicBezTo>
                  <a:cubicBezTo>
                    <a:pt x="1213" y="435"/>
                    <a:pt x="1251" y="441"/>
                    <a:pt x="1280" y="455"/>
                  </a:cubicBezTo>
                  <a:cubicBezTo>
                    <a:pt x="1583" y="603"/>
                    <a:pt x="1291" y="1057"/>
                    <a:pt x="1185" y="1241"/>
                  </a:cubicBezTo>
                  <a:cubicBezTo>
                    <a:pt x="889" y="1746"/>
                    <a:pt x="458" y="2151"/>
                    <a:pt x="91" y="2602"/>
                  </a:cubicBezTo>
                  <a:cubicBezTo>
                    <a:pt x="0" y="2712"/>
                    <a:pt x="15" y="2917"/>
                    <a:pt x="182" y="2952"/>
                  </a:cubicBezTo>
                  <a:cubicBezTo>
                    <a:pt x="922" y="3099"/>
                    <a:pt x="1631" y="3211"/>
                    <a:pt x="2386" y="3213"/>
                  </a:cubicBezTo>
                  <a:cubicBezTo>
                    <a:pt x="2453" y="3213"/>
                    <a:pt x="2471" y="3126"/>
                    <a:pt x="2418" y="3091"/>
                  </a:cubicBezTo>
                  <a:cubicBezTo>
                    <a:pt x="1857" y="2721"/>
                    <a:pt x="1267" y="2699"/>
                    <a:pt x="642" y="2609"/>
                  </a:cubicBezTo>
                  <a:cubicBezTo>
                    <a:pt x="1150" y="2055"/>
                    <a:pt x="1739" y="1472"/>
                    <a:pt x="1838" y="719"/>
                  </a:cubicBezTo>
                  <a:cubicBezTo>
                    <a:pt x="1888" y="342"/>
                    <a:pt x="1575" y="89"/>
                    <a:pt x="1245" y="11"/>
                  </a:cubicBezTo>
                  <a:cubicBezTo>
                    <a:pt x="1217" y="4"/>
                    <a:pt x="1188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21" name="Google Shape;4521;p9"/>
            <p:cNvSpPr/>
            <p:nvPr/>
          </p:nvSpPr>
          <p:spPr>
            <a:xfrm>
              <a:off x="3802375" y="3830800"/>
              <a:ext cx="369300" cy="674825"/>
            </a:xfrm>
            <a:custGeom>
              <a:avLst/>
              <a:gdLst/>
              <a:ahLst/>
              <a:cxnLst/>
              <a:rect l="l" t="t" r="r" b="b"/>
              <a:pathLst>
                <a:path w="14772" h="26993" extrusionOk="0">
                  <a:moveTo>
                    <a:pt x="8129" y="539"/>
                  </a:moveTo>
                  <a:cubicBezTo>
                    <a:pt x="8849" y="539"/>
                    <a:pt x="9553" y="729"/>
                    <a:pt x="9769" y="1265"/>
                  </a:cubicBezTo>
                  <a:cubicBezTo>
                    <a:pt x="9999" y="1832"/>
                    <a:pt x="8455" y="2131"/>
                    <a:pt x="8147" y="2183"/>
                  </a:cubicBezTo>
                  <a:cubicBezTo>
                    <a:pt x="7875" y="2228"/>
                    <a:pt x="7599" y="2251"/>
                    <a:pt x="7323" y="2251"/>
                  </a:cubicBezTo>
                  <a:cubicBezTo>
                    <a:pt x="7297" y="2251"/>
                    <a:pt x="7270" y="2251"/>
                    <a:pt x="7243" y="2251"/>
                  </a:cubicBezTo>
                  <a:cubicBezTo>
                    <a:pt x="7074" y="2161"/>
                    <a:pt x="6905" y="2075"/>
                    <a:pt x="6710" y="2011"/>
                  </a:cubicBezTo>
                  <a:cubicBezTo>
                    <a:pt x="6457" y="1928"/>
                    <a:pt x="6213" y="1813"/>
                    <a:pt x="6011" y="1640"/>
                  </a:cubicBezTo>
                  <a:cubicBezTo>
                    <a:pt x="5673" y="1350"/>
                    <a:pt x="6370" y="950"/>
                    <a:pt x="6520" y="869"/>
                  </a:cubicBezTo>
                  <a:cubicBezTo>
                    <a:pt x="6864" y="683"/>
                    <a:pt x="7503" y="539"/>
                    <a:pt x="8129" y="539"/>
                  </a:cubicBezTo>
                  <a:close/>
                  <a:moveTo>
                    <a:pt x="9290" y="2413"/>
                  </a:moveTo>
                  <a:lnTo>
                    <a:pt x="9290" y="2413"/>
                  </a:lnTo>
                  <a:cubicBezTo>
                    <a:pt x="9105" y="2699"/>
                    <a:pt x="8952" y="2994"/>
                    <a:pt x="8913" y="3343"/>
                  </a:cubicBezTo>
                  <a:cubicBezTo>
                    <a:pt x="8805" y="4318"/>
                    <a:pt x="8633" y="5528"/>
                    <a:pt x="8683" y="6631"/>
                  </a:cubicBezTo>
                  <a:cubicBezTo>
                    <a:pt x="8682" y="6844"/>
                    <a:pt x="8683" y="7056"/>
                    <a:pt x="8682" y="7269"/>
                  </a:cubicBezTo>
                  <a:cubicBezTo>
                    <a:pt x="8613" y="8215"/>
                    <a:pt x="8539" y="9163"/>
                    <a:pt x="8449" y="10108"/>
                  </a:cubicBezTo>
                  <a:cubicBezTo>
                    <a:pt x="8280" y="11883"/>
                    <a:pt x="8360" y="13392"/>
                    <a:pt x="9057" y="15044"/>
                  </a:cubicBezTo>
                  <a:cubicBezTo>
                    <a:pt x="9213" y="15418"/>
                    <a:pt x="9386" y="15787"/>
                    <a:pt x="9563" y="16155"/>
                  </a:cubicBezTo>
                  <a:cubicBezTo>
                    <a:pt x="9559" y="16155"/>
                    <a:pt x="9555" y="16155"/>
                    <a:pt x="9551" y="16155"/>
                  </a:cubicBezTo>
                  <a:cubicBezTo>
                    <a:pt x="9064" y="16155"/>
                    <a:pt x="8677" y="16452"/>
                    <a:pt x="8295" y="16818"/>
                  </a:cubicBezTo>
                  <a:cubicBezTo>
                    <a:pt x="8019" y="17084"/>
                    <a:pt x="7753" y="17176"/>
                    <a:pt x="7491" y="17176"/>
                  </a:cubicBezTo>
                  <a:cubicBezTo>
                    <a:pt x="6881" y="17176"/>
                    <a:pt x="6286" y="16674"/>
                    <a:pt x="5608" y="16674"/>
                  </a:cubicBezTo>
                  <a:cubicBezTo>
                    <a:pt x="5591" y="16674"/>
                    <a:pt x="5575" y="16674"/>
                    <a:pt x="5558" y="16675"/>
                  </a:cubicBezTo>
                  <a:cubicBezTo>
                    <a:pt x="5506" y="16680"/>
                    <a:pt x="5455" y="16688"/>
                    <a:pt x="5404" y="16700"/>
                  </a:cubicBezTo>
                  <a:cubicBezTo>
                    <a:pt x="5458" y="16611"/>
                    <a:pt x="5514" y="16522"/>
                    <a:pt x="5567" y="16434"/>
                  </a:cubicBezTo>
                  <a:cubicBezTo>
                    <a:pt x="5987" y="15717"/>
                    <a:pt x="6400" y="14997"/>
                    <a:pt x="6771" y="14254"/>
                  </a:cubicBezTo>
                  <a:lnTo>
                    <a:pt x="6769" y="14254"/>
                  </a:lnTo>
                  <a:cubicBezTo>
                    <a:pt x="6853" y="14085"/>
                    <a:pt x="6853" y="13853"/>
                    <a:pt x="6817" y="13607"/>
                  </a:cubicBezTo>
                  <a:cubicBezTo>
                    <a:pt x="6830" y="11616"/>
                    <a:pt x="6830" y="9624"/>
                    <a:pt x="6820" y="7633"/>
                  </a:cubicBezTo>
                  <a:cubicBezTo>
                    <a:pt x="6840" y="7356"/>
                    <a:pt x="6835" y="7072"/>
                    <a:pt x="6841" y="6767"/>
                  </a:cubicBezTo>
                  <a:cubicBezTo>
                    <a:pt x="6864" y="5819"/>
                    <a:pt x="6877" y="4870"/>
                    <a:pt x="6845" y="3921"/>
                  </a:cubicBezTo>
                  <a:cubicBezTo>
                    <a:pt x="6828" y="3466"/>
                    <a:pt x="6802" y="3051"/>
                    <a:pt x="6654" y="2638"/>
                  </a:cubicBezTo>
                  <a:lnTo>
                    <a:pt x="6654" y="2638"/>
                  </a:lnTo>
                  <a:cubicBezTo>
                    <a:pt x="6927" y="2718"/>
                    <a:pt x="7228" y="2750"/>
                    <a:pt x="7528" y="2750"/>
                  </a:cubicBezTo>
                  <a:cubicBezTo>
                    <a:pt x="7955" y="2750"/>
                    <a:pt x="8382" y="2686"/>
                    <a:pt x="8733" y="2605"/>
                  </a:cubicBezTo>
                  <a:cubicBezTo>
                    <a:pt x="8925" y="2559"/>
                    <a:pt x="9112" y="2495"/>
                    <a:pt x="9290" y="2413"/>
                  </a:cubicBezTo>
                  <a:close/>
                  <a:moveTo>
                    <a:pt x="9416" y="16740"/>
                  </a:moveTo>
                  <a:cubicBezTo>
                    <a:pt x="9617" y="16740"/>
                    <a:pt x="9806" y="16835"/>
                    <a:pt x="9973" y="16967"/>
                  </a:cubicBezTo>
                  <a:cubicBezTo>
                    <a:pt x="10439" y="17874"/>
                    <a:pt x="10932" y="18771"/>
                    <a:pt x="11395" y="19667"/>
                  </a:cubicBezTo>
                  <a:cubicBezTo>
                    <a:pt x="11790" y="20435"/>
                    <a:pt x="12151" y="21225"/>
                    <a:pt x="12584" y="21973"/>
                  </a:cubicBezTo>
                  <a:cubicBezTo>
                    <a:pt x="13019" y="22723"/>
                    <a:pt x="13401" y="23335"/>
                    <a:pt x="13411" y="24116"/>
                  </a:cubicBezTo>
                  <a:cubicBezTo>
                    <a:pt x="13360" y="25605"/>
                    <a:pt x="10227" y="25988"/>
                    <a:pt x="9197" y="26056"/>
                  </a:cubicBezTo>
                  <a:lnTo>
                    <a:pt x="9195" y="26056"/>
                  </a:lnTo>
                  <a:cubicBezTo>
                    <a:pt x="8753" y="26086"/>
                    <a:pt x="8309" y="26102"/>
                    <a:pt x="7865" y="26102"/>
                  </a:cubicBezTo>
                  <a:cubicBezTo>
                    <a:pt x="7251" y="26102"/>
                    <a:pt x="6638" y="26071"/>
                    <a:pt x="6031" y="26001"/>
                  </a:cubicBezTo>
                  <a:cubicBezTo>
                    <a:pt x="5788" y="25951"/>
                    <a:pt x="5529" y="25906"/>
                    <a:pt x="5289" y="25892"/>
                  </a:cubicBezTo>
                  <a:cubicBezTo>
                    <a:pt x="4997" y="25842"/>
                    <a:pt x="4707" y="25784"/>
                    <a:pt x="4418" y="25710"/>
                  </a:cubicBezTo>
                  <a:cubicBezTo>
                    <a:pt x="3354" y="25441"/>
                    <a:pt x="1669" y="24762"/>
                    <a:pt x="1192" y="23606"/>
                  </a:cubicBezTo>
                  <a:cubicBezTo>
                    <a:pt x="1169" y="23392"/>
                    <a:pt x="1221" y="23161"/>
                    <a:pt x="1392" y="22909"/>
                  </a:cubicBezTo>
                  <a:cubicBezTo>
                    <a:pt x="1895" y="22154"/>
                    <a:pt x="2424" y="21412"/>
                    <a:pt x="2924" y="20656"/>
                  </a:cubicBezTo>
                  <a:cubicBezTo>
                    <a:pt x="3531" y="19741"/>
                    <a:pt x="4117" y="18811"/>
                    <a:pt x="4692" y="17876"/>
                  </a:cubicBezTo>
                  <a:cubicBezTo>
                    <a:pt x="5034" y="17590"/>
                    <a:pt x="5378" y="17321"/>
                    <a:pt x="5805" y="17321"/>
                  </a:cubicBezTo>
                  <a:cubicBezTo>
                    <a:pt x="5955" y="17321"/>
                    <a:pt x="6115" y="17354"/>
                    <a:pt x="6288" y="17431"/>
                  </a:cubicBezTo>
                  <a:cubicBezTo>
                    <a:pt x="6634" y="17586"/>
                    <a:pt x="7052" y="17829"/>
                    <a:pt x="7445" y="17829"/>
                  </a:cubicBezTo>
                  <a:cubicBezTo>
                    <a:pt x="7468" y="17829"/>
                    <a:pt x="7491" y="17828"/>
                    <a:pt x="7514" y="17827"/>
                  </a:cubicBezTo>
                  <a:cubicBezTo>
                    <a:pt x="7824" y="17802"/>
                    <a:pt x="8118" y="17753"/>
                    <a:pt x="8352" y="17526"/>
                  </a:cubicBezTo>
                  <a:cubicBezTo>
                    <a:pt x="8523" y="17362"/>
                    <a:pt x="8680" y="17188"/>
                    <a:pt x="8844" y="17019"/>
                  </a:cubicBezTo>
                  <a:cubicBezTo>
                    <a:pt x="9040" y="16819"/>
                    <a:pt x="9233" y="16740"/>
                    <a:pt x="9416" y="16740"/>
                  </a:cubicBezTo>
                  <a:close/>
                  <a:moveTo>
                    <a:pt x="8032" y="0"/>
                  </a:moveTo>
                  <a:cubicBezTo>
                    <a:pt x="7201" y="0"/>
                    <a:pt x="6352" y="259"/>
                    <a:pt x="5801" y="710"/>
                  </a:cubicBezTo>
                  <a:cubicBezTo>
                    <a:pt x="5506" y="952"/>
                    <a:pt x="5362" y="1248"/>
                    <a:pt x="5401" y="1550"/>
                  </a:cubicBezTo>
                  <a:cubicBezTo>
                    <a:pt x="5383" y="1657"/>
                    <a:pt x="5383" y="1764"/>
                    <a:pt x="5419" y="1859"/>
                  </a:cubicBezTo>
                  <a:cubicBezTo>
                    <a:pt x="5678" y="2533"/>
                    <a:pt x="6147" y="2681"/>
                    <a:pt x="6233" y="3525"/>
                  </a:cubicBezTo>
                  <a:cubicBezTo>
                    <a:pt x="6313" y="4327"/>
                    <a:pt x="6306" y="5140"/>
                    <a:pt x="6306" y="5947"/>
                  </a:cubicBezTo>
                  <a:cubicBezTo>
                    <a:pt x="6306" y="6140"/>
                    <a:pt x="6297" y="6340"/>
                    <a:pt x="6285" y="6540"/>
                  </a:cubicBezTo>
                  <a:lnTo>
                    <a:pt x="6285" y="6544"/>
                  </a:lnTo>
                  <a:lnTo>
                    <a:pt x="6285" y="6554"/>
                  </a:lnTo>
                  <a:cubicBezTo>
                    <a:pt x="6267" y="6911"/>
                    <a:pt x="6251" y="7274"/>
                    <a:pt x="6280" y="7625"/>
                  </a:cubicBezTo>
                  <a:cubicBezTo>
                    <a:pt x="6269" y="9454"/>
                    <a:pt x="6272" y="11283"/>
                    <a:pt x="6282" y="13112"/>
                  </a:cubicBezTo>
                  <a:cubicBezTo>
                    <a:pt x="6083" y="13906"/>
                    <a:pt x="5823" y="14618"/>
                    <a:pt x="5393" y="15368"/>
                  </a:cubicBezTo>
                  <a:cubicBezTo>
                    <a:pt x="4843" y="16327"/>
                    <a:pt x="4254" y="17265"/>
                    <a:pt x="3667" y="18204"/>
                  </a:cubicBezTo>
                  <a:cubicBezTo>
                    <a:pt x="2661" y="19815"/>
                    <a:pt x="1311" y="21367"/>
                    <a:pt x="490" y="23071"/>
                  </a:cubicBezTo>
                  <a:cubicBezTo>
                    <a:pt x="1" y="24086"/>
                    <a:pt x="1243" y="24984"/>
                    <a:pt x="1920" y="25489"/>
                  </a:cubicBezTo>
                  <a:cubicBezTo>
                    <a:pt x="2625" y="26015"/>
                    <a:pt x="3536" y="26391"/>
                    <a:pt x="4459" y="26524"/>
                  </a:cubicBezTo>
                  <a:cubicBezTo>
                    <a:pt x="5610" y="26859"/>
                    <a:pt x="6859" y="26972"/>
                    <a:pt x="8064" y="26972"/>
                  </a:cubicBezTo>
                  <a:cubicBezTo>
                    <a:pt x="8164" y="26972"/>
                    <a:pt x="8264" y="26972"/>
                    <a:pt x="8364" y="26970"/>
                  </a:cubicBezTo>
                  <a:cubicBezTo>
                    <a:pt x="8638" y="26985"/>
                    <a:pt x="8913" y="26992"/>
                    <a:pt x="9188" y="26992"/>
                  </a:cubicBezTo>
                  <a:cubicBezTo>
                    <a:pt x="9650" y="26992"/>
                    <a:pt x="10112" y="26971"/>
                    <a:pt x="10572" y="26929"/>
                  </a:cubicBezTo>
                  <a:cubicBezTo>
                    <a:pt x="11571" y="26834"/>
                    <a:pt x="12578" y="26595"/>
                    <a:pt x="13432" y="26053"/>
                  </a:cubicBezTo>
                  <a:cubicBezTo>
                    <a:pt x="13615" y="25937"/>
                    <a:pt x="13782" y="25797"/>
                    <a:pt x="13930" y="25640"/>
                  </a:cubicBezTo>
                  <a:cubicBezTo>
                    <a:pt x="14343" y="25459"/>
                    <a:pt x="14689" y="25180"/>
                    <a:pt x="14712" y="24674"/>
                  </a:cubicBezTo>
                  <a:cubicBezTo>
                    <a:pt x="14771" y="23417"/>
                    <a:pt x="13647" y="22179"/>
                    <a:pt x="13080" y="21127"/>
                  </a:cubicBezTo>
                  <a:cubicBezTo>
                    <a:pt x="11753" y="18663"/>
                    <a:pt x="10445" y="16157"/>
                    <a:pt x="9425" y="13553"/>
                  </a:cubicBezTo>
                  <a:cubicBezTo>
                    <a:pt x="9323" y="13182"/>
                    <a:pt x="9246" y="12805"/>
                    <a:pt x="9192" y="12425"/>
                  </a:cubicBezTo>
                  <a:cubicBezTo>
                    <a:pt x="9192" y="12077"/>
                    <a:pt x="9192" y="11726"/>
                    <a:pt x="9190" y="11378"/>
                  </a:cubicBezTo>
                  <a:cubicBezTo>
                    <a:pt x="9215" y="11337"/>
                    <a:pt x="9228" y="11289"/>
                    <a:pt x="9228" y="11242"/>
                  </a:cubicBezTo>
                  <a:cubicBezTo>
                    <a:pt x="9228" y="10003"/>
                    <a:pt x="9233" y="8766"/>
                    <a:pt x="9226" y="7528"/>
                  </a:cubicBezTo>
                  <a:cubicBezTo>
                    <a:pt x="9497" y="6058"/>
                    <a:pt x="8923" y="4373"/>
                    <a:pt x="9538" y="2974"/>
                  </a:cubicBezTo>
                  <a:cubicBezTo>
                    <a:pt x="9771" y="2443"/>
                    <a:pt x="10242" y="2064"/>
                    <a:pt x="10294" y="1555"/>
                  </a:cubicBezTo>
                  <a:cubicBezTo>
                    <a:pt x="10386" y="1309"/>
                    <a:pt x="10342" y="1034"/>
                    <a:pt x="10066" y="743"/>
                  </a:cubicBezTo>
                  <a:cubicBezTo>
                    <a:pt x="9580" y="229"/>
                    <a:pt x="8814" y="0"/>
                    <a:pt x="8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22" name="Google Shape;4522;p9"/>
            <p:cNvSpPr/>
            <p:nvPr/>
          </p:nvSpPr>
          <p:spPr>
            <a:xfrm>
              <a:off x="3948300" y="4325875"/>
              <a:ext cx="23775" cy="23925"/>
            </a:xfrm>
            <a:custGeom>
              <a:avLst/>
              <a:gdLst/>
              <a:ahLst/>
              <a:cxnLst/>
              <a:rect l="l" t="t" r="r" b="b"/>
              <a:pathLst>
                <a:path w="951" h="957" extrusionOk="0">
                  <a:moveTo>
                    <a:pt x="457" y="1"/>
                  </a:moveTo>
                  <a:cubicBezTo>
                    <a:pt x="377" y="1"/>
                    <a:pt x="293" y="30"/>
                    <a:pt x="217" y="92"/>
                  </a:cubicBezTo>
                  <a:cubicBezTo>
                    <a:pt x="5" y="264"/>
                    <a:pt x="0" y="614"/>
                    <a:pt x="189" y="806"/>
                  </a:cubicBezTo>
                  <a:cubicBezTo>
                    <a:pt x="289" y="908"/>
                    <a:pt x="405" y="956"/>
                    <a:pt x="522" y="956"/>
                  </a:cubicBezTo>
                  <a:cubicBezTo>
                    <a:pt x="633" y="956"/>
                    <a:pt x="745" y="913"/>
                    <a:pt x="847" y="832"/>
                  </a:cubicBezTo>
                  <a:cubicBezTo>
                    <a:pt x="948" y="752"/>
                    <a:pt x="950" y="586"/>
                    <a:pt x="893" y="482"/>
                  </a:cubicBezTo>
                  <a:cubicBezTo>
                    <a:pt x="865" y="433"/>
                    <a:pt x="835" y="386"/>
                    <a:pt x="801" y="343"/>
                  </a:cubicBezTo>
                  <a:cubicBezTo>
                    <a:pt x="791" y="309"/>
                    <a:pt x="786" y="273"/>
                    <a:pt x="773" y="238"/>
                  </a:cubicBezTo>
                  <a:cubicBezTo>
                    <a:pt x="713" y="84"/>
                    <a:pt x="591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23" name="Google Shape;4523;p9"/>
            <p:cNvSpPr/>
            <p:nvPr/>
          </p:nvSpPr>
          <p:spPr>
            <a:xfrm>
              <a:off x="3994400" y="4325875"/>
              <a:ext cx="12900" cy="12325"/>
            </a:xfrm>
            <a:custGeom>
              <a:avLst/>
              <a:gdLst/>
              <a:ahLst/>
              <a:cxnLst/>
              <a:rect l="l" t="t" r="r" b="b"/>
              <a:pathLst>
                <a:path w="516" h="493" extrusionOk="0">
                  <a:moveTo>
                    <a:pt x="228" y="0"/>
                  </a:moveTo>
                  <a:cubicBezTo>
                    <a:pt x="219" y="0"/>
                    <a:pt x="210" y="1"/>
                    <a:pt x="200" y="2"/>
                  </a:cubicBezTo>
                  <a:cubicBezTo>
                    <a:pt x="118" y="13"/>
                    <a:pt x="67" y="48"/>
                    <a:pt x="38" y="125"/>
                  </a:cubicBezTo>
                  <a:cubicBezTo>
                    <a:pt x="0" y="222"/>
                    <a:pt x="33" y="292"/>
                    <a:pt x="76" y="379"/>
                  </a:cubicBezTo>
                  <a:cubicBezTo>
                    <a:pt x="110" y="449"/>
                    <a:pt x="196" y="492"/>
                    <a:pt x="276" y="492"/>
                  </a:cubicBezTo>
                  <a:cubicBezTo>
                    <a:pt x="296" y="492"/>
                    <a:pt x="315" y="490"/>
                    <a:pt x="333" y="484"/>
                  </a:cubicBezTo>
                  <a:cubicBezTo>
                    <a:pt x="397" y="464"/>
                    <a:pt x="438" y="438"/>
                    <a:pt x="471" y="379"/>
                  </a:cubicBezTo>
                  <a:cubicBezTo>
                    <a:pt x="515" y="294"/>
                    <a:pt x="514" y="171"/>
                    <a:pt x="435" y="102"/>
                  </a:cubicBezTo>
                  <a:cubicBezTo>
                    <a:pt x="368" y="47"/>
                    <a:pt x="313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24" name="Google Shape;4524;p9"/>
            <p:cNvSpPr/>
            <p:nvPr/>
          </p:nvSpPr>
          <p:spPr>
            <a:xfrm>
              <a:off x="4015450" y="4303100"/>
              <a:ext cx="13825" cy="10300"/>
            </a:xfrm>
            <a:custGeom>
              <a:avLst/>
              <a:gdLst/>
              <a:ahLst/>
              <a:cxnLst/>
              <a:rect l="l" t="t" r="r" b="b"/>
              <a:pathLst>
                <a:path w="553" h="412" extrusionOk="0">
                  <a:moveTo>
                    <a:pt x="269" y="1"/>
                  </a:moveTo>
                  <a:cubicBezTo>
                    <a:pt x="126" y="1"/>
                    <a:pt x="0" y="163"/>
                    <a:pt x="88" y="308"/>
                  </a:cubicBezTo>
                  <a:cubicBezTo>
                    <a:pt x="95" y="316"/>
                    <a:pt x="101" y="326"/>
                    <a:pt x="106" y="335"/>
                  </a:cubicBezTo>
                  <a:cubicBezTo>
                    <a:pt x="131" y="376"/>
                    <a:pt x="179" y="411"/>
                    <a:pt x="231" y="411"/>
                  </a:cubicBezTo>
                  <a:cubicBezTo>
                    <a:pt x="233" y="411"/>
                    <a:pt x="235" y="411"/>
                    <a:pt x="238" y="411"/>
                  </a:cubicBezTo>
                  <a:lnTo>
                    <a:pt x="264" y="408"/>
                  </a:lnTo>
                  <a:cubicBezTo>
                    <a:pt x="457" y="390"/>
                    <a:pt x="553" y="137"/>
                    <a:pt x="367" y="29"/>
                  </a:cubicBezTo>
                  <a:cubicBezTo>
                    <a:pt x="335" y="9"/>
                    <a:pt x="301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25" name="Google Shape;4525;p9"/>
            <p:cNvSpPr/>
            <p:nvPr/>
          </p:nvSpPr>
          <p:spPr>
            <a:xfrm>
              <a:off x="4034300" y="4392025"/>
              <a:ext cx="20150" cy="22325"/>
            </a:xfrm>
            <a:custGeom>
              <a:avLst/>
              <a:gdLst/>
              <a:ahLst/>
              <a:cxnLst/>
              <a:rect l="l" t="t" r="r" b="b"/>
              <a:pathLst>
                <a:path w="806" h="893" extrusionOk="0">
                  <a:moveTo>
                    <a:pt x="424" y="0"/>
                  </a:moveTo>
                  <a:cubicBezTo>
                    <a:pt x="305" y="0"/>
                    <a:pt x="184" y="66"/>
                    <a:pt x="118" y="164"/>
                  </a:cubicBezTo>
                  <a:cubicBezTo>
                    <a:pt x="117" y="161"/>
                    <a:pt x="115" y="159"/>
                    <a:pt x="113" y="158"/>
                  </a:cubicBezTo>
                  <a:cubicBezTo>
                    <a:pt x="20" y="300"/>
                    <a:pt x="0" y="481"/>
                    <a:pt x="63" y="642"/>
                  </a:cubicBezTo>
                  <a:cubicBezTo>
                    <a:pt x="123" y="809"/>
                    <a:pt x="264" y="893"/>
                    <a:pt x="404" y="893"/>
                  </a:cubicBezTo>
                  <a:cubicBezTo>
                    <a:pt x="544" y="893"/>
                    <a:pt x="684" y="809"/>
                    <a:pt x="745" y="642"/>
                  </a:cubicBezTo>
                  <a:cubicBezTo>
                    <a:pt x="806" y="481"/>
                    <a:pt x="788" y="302"/>
                    <a:pt x="693" y="158"/>
                  </a:cubicBezTo>
                  <a:cubicBezTo>
                    <a:pt x="625" y="46"/>
                    <a:pt x="525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26" name="Google Shape;4526;p9"/>
            <p:cNvSpPr/>
            <p:nvPr/>
          </p:nvSpPr>
          <p:spPr>
            <a:xfrm>
              <a:off x="4014375" y="4428850"/>
              <a:ext cx="20150" cy="15600"/>
            </a:xfrm>
            <a:custGeom>
              <a:avLst/>
              <a:gdLst/>
              <a:ahLst/>
              <a:cxnLst/>
              <a:rect l="l" t="t" r="r" b="b"/>
              <a:pathLst>
                <a:path w="806" h="624" extrusionOk="0">
                  <a:moveTo>
                    <a:pt x="402" y="0"/>
                  </a:moveTo>
                  <a:cubicBezTo>
                    <a:pt x="0" y="0"/>
                    <a:pt x="0" y="624"/>
                    <a:pt x="402" y="624"/>
                  </a:cubicBezTo>
                  <a:cubicBezTo>
                    <a:pt x="804" y="624"/>
                    <a:pt x="805" y="0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27" name="Google Shape;4527;p9"/>
            <p:cNvSpPr/>
            <p:nvPr/>
          </p:nvSpPr>
          <p:spPr>
            <a:xfrm>
              <a:off x="4006000" y="4399950"/>
              <a:ext cx="13600" cy="11700"/>
            </a:xfrm>
            <a:custGeom>
              <a:avLst/>
              <a:gdLst/>
              <a:ahLst/>
              <a:cxnLst/>
              <a:rect l="l" t="t" r="r" b="b"/>
              <a:pathLst>
                <a:path w="544" h="468" extrusionOk="0">
                  <a:moveTo>
                    <a:pt x="318" y="1"/>
                  </a:moveTo>
                  <a:cubicBezTo>
                    <a:pt x="167" y="1"/>
                    <a:pt x="0" y="141"/>
                    <a:pt x="102" y="333"/>
                  </a:cubicBezTo>
                  <a:cubicBezTo>
                    <a:pt x="107" y="341"/>
                    <a:pt x="112" y="349"/>
                    <a:pt x="115" y="357"/>
                  </a:cubicBezTo>
                  <a:cubicBezTo>
                    <a:pt x="157" y="435"/>
                    <a:pt x="220" y="468"/>
                    <a:pt x="285" y="468"/>
                  </a:cubicBezTo>
                  <a:cubicBezTo>
                    <a:pt x="412" y="468"/>
                    <a:pt x="543" y="342"/>
                    <a:pt x="514" y="188"/>
                  </a:cubicBezTo>
                  <a:cubicBezTo>
                    <a:pt x="514" y="180"/>
                    <a:pt x="511" y="170"/>
                    <a:pt x="509" y="161"/>
                  </a:cubicBezTo>
                  <a:cubicBezTo>
                    <a:pt x="488" y="48"/>
                    <a:pt x="405" y="1"/>
                    <a:pt x="3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28" name="Google Shape;4528;p9"/>
            <p:cNvSpPr/>
            <p:nvPr/>
          </p:nvSpPr>
          <p:spPr>
            <a:xfrm>
              <a:off x="3896000" y="4401375"/>
              <a:ext cx="21025" cy="19500"/>
            </a:xfrm>
            <a:custGeom>
              <a:avLst/>
              <a:gdLst/>
              <a:ahLst/>
              <a:cxnLst/>
              <a:rect l="l" t="t" r="r" b="b"/>
              <a:pathLst>
                <a:path w="841" h="780" extrusionOk="0">
                  <a:moveTo>
                    <a:pt x="375" y="0"/>
                  </a:moveTo>
                  <a:cubicBezTo>
                    <a:pt x="145" y="0"/>
                    <a:pt x="1" y="230"/>
                    <a:pt x="34" y="460"/>
                  </a:cubicBezTo>
                  <a:cubicBezTo>
                    <a:pt x="45" y="522"/>
                    <a:pt x="68" y="583"/>
                    <a:pt x="99" y="638"/>
                  </a:cubicBezTo>
                  <a:cubicBezTo>
                    <a:pt x="148" y="733"/>
                    <a:pt x="246" y="780"/>
                    <a:pt x="345" y="780"/>
                  </a:cubicBezTo>
                  <a:cubicBezTo>
                    <a:pt x="421" y="780"/>
                    <a:pt x="498" y="752"/>
                    <a:pt x="554" y="697"/>
                  </a:cubicBezTo>
                  <a:cubicBezTo>
                    <a:pt x="582" y="670"/>
                    <a:pt x="609" y="643"/>
                    <a:pt x="637" y="619"/>
                  </a:cubicBezTo>
                  <a:cubicBezTo>
                    <a:pt x="841" y="432"/>
                    <a:pt x="732" y="84"/>
                    <a:pt x="478" y="15"/>
                  </a:cubicBezTo>
                  <a:cubicBezTo>
                    <a:pt x="442" y="5"/>
                    <a:pt x="407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29" name="Google Shape;4529;p9"/>
            <p:cNvSpPr/>
            <p:nvPr/>
          </p:nvSpPr>
          <p:spPr>
            <a:xfrm>
              <a:off x="3926550" y="4425950"/>
              <a:ext cx="16600" cy="16525"/>
            </a:xfrm>
            <a:custGeom>
              <a:avLst/>
              <a:gdLst/>
              <a:ahLst/>
              <a:cxnLst/>
              <a:rect l="l" t="t" r="r" b="b"/>
              <a:pathLst>
                <a:path w="664" h="661" extrusionOk="0">
                  <a:moveTo>
                    <a:pt x="355" y="0"/>
                  </a:moveTo>
                  <a:cubicBezTo>
                    <a:pt x="282" y="0"/>
                    <a:pt x="210" y="28"/>
                    <a:pt x="157" y="82"/>
                  </a:cubicBezTo>
                  <a:cubicBezTo>
                    <a:pt x="155" y="80"/>
                    <a:pt x="155" y="77"/>
                    <a:pt x="155" y="75"/>
                  </a:cubicBezTo>
                  <a:cubicBezTo>
                    <a:pt x="96" y="136"/>
                    <a:pt x="55" y="211"/>
                    <a:pt x="39" y="295"/>
                  </a:cubicBezTo>
                  <a:cubicBezTo>
                    <a:pt x="35" y="307"/>
                    <a:pt x="39" y="316"/>
                    <a:pt x="37" y="328"/>
                  </a:cubicBezTo>
                  <a:lnTo>
                    <a:pt x="37" y="330"/>
                  </a:lnTo>
                  <a:cubicBezTo>
                    <a:pt x="1" y="364"/>
                    <a:pt x="7" y="421"/>
                    <a:pt x="48" y="449"/>
                  </a:cubicBezTo>
                  <a:cubicBezTo>
                    <a:pt x="88" y="577"/>
                    <a:pt x="209" y="660"/>
                    <a:pt x="334" y="660"/>
                  </a:cubicBezTo>
                  <a:cubicBezTo>
                    <a:pt x="422" y="660"/>
                    <a:pt x="512" y="618"/>
                    <a:pt x="575" y="520"/>
                  </a:cubicBezTo>
                  <a:cubicBezTo>
                    <a:pt x="634" y="426"/>
                    <a:pt x="664" y="308"/>
                    <a:pt x="626" y="200"/>
                  </a:cubicBezTo>
                  <a:cubicBezTo>
                    <a:pt x="577" y="64"/>
                    <a:pt x="465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30" name="Google Shape;4530;p9"/>
            <p:cNvSpPr/>
            <p:nvPr/>
          </p:nvSpPr>
          <p:spPr>
            <a:xfrm>
              <a:off x="3920900" y="4386775"/>
              <a:ext cx="19125" cy="18225"/>
            </a:xfrm>
            <a:custGeom>
              <a:avLst/>
              <a:gdLst/>
              <a:ahLst/>
              <a:cxnLst/>
              <a:rect l="l" t="t" r="r" b="b"/>
              <a:pathLst>
                <a:path w="765" h="729" extrusionOk="0">
                  <a:moveTo>
                    <a:pt x="363" y="0"/>
                  </a:moveTo>
                  <a:cubicBezTo>
                    <a:pt x="221" y="0"/>
                    <a:pt x="76" y="82"/>
                    <a:pt x="50" y="230"/>
                  </a:cubicBezTo>
                  <a:cubicBezTo>
                    <a:pt x="46" y="253"/>
                    <a:pt x="42" y="276"/>
                    <a:pt x="38" y="297"/>
                  </a:cubicBezTo>
                  <a:cubicBezTo>
                    <a:pt x="1" y="512"/>
                    <a:pt x="128" y="729"/>
                    <a:pt x="366" y="729"/>
                  </a:cubicBezTo>
                  <a:cubicBezTo>
                    <a:pt x="640" y="725"/>
                    <a:pt x="765" y="441"/>
                    <a:pt x="658" y="217"/>
                  </a:cubicBezTo>
                  <a:lnTo>
                    <a:pt x="629" y="154"/>
                  </a:lnTo>
                  <a:cubicBezTo>
                    <a:pt x="580" y="49"/>
                    <a:pt x="472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31" name="Google Shape;4531;p9"/>
            <p:cNvSpPr/>
            <p:nvPr/>
          </p:nvSpPr>
          <p:spPr>
            <a:xfrm>
              <a:off x="3926025" y="3780225"/>
              <a:ext cx="23250" cy="23950"/>
            </a:xfrm>
            <a:custGeom>
              <a:avLst/>
              <a:gdLst/>
              <a:ahLst/>
              <a:cxnLst/>
              <a:rect l="l" t="t" r="r" b="b"/>
              <a:pathLst>
                <a:path w="930" h="958" extrusionOk="0">
                  <a:moveTo>
                    <a:pt x="212" y="1"/>
                  </a:moveTo>
                  <a:cubicBezTo>
                    <a:pt x="179" y="1"/>
                    <a:pt x="146" y="5"/>
                    <a:pt x="114" y="15"/>
                  </a:cubicBezTo>
                  <a:cubicBezTo>
                    <a:pt x="56" y="33"/>
                    <a:pt x="1" y="92"/>
                    <a:pt x="6" y="158"/>
                  </a:cubicBezTo>
                  <a:cubicBezTo>
                    <a:pt x="24" y="361"/>
                    <a:pt x="143" y="583"/>
                    <a:pt x="255" y="750"/>
                  </a:cubicBezTo>
                  <a:cubicBezTo>
                    <a:pt x="298" y="814"/>
                    <a:pt x="469" y="957"/>
                    <a:pt x="593" y="957"/>
                  </a:cubicBezTo>
                  <a:cubicBezTo>
                    <a:pt x="627" y="957"/>
                    <a:pt x="658" y="946"/>
                    <a:pt x="681" y="919"/>
                  </a:cubicBezTo>
                  <a:cubicBezTo>
                    <a:pt x="929" y="628"/>
                    <a:pt x="590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32" name="Google Shape;4532;p9"/>
            <p:cNvSpPr/>
            <p:nvPr/>
          </p:nvSpPr>
          <p:spPr>
            <a:xfrm>
              <a:off x="3977575" y="3770275"/>
              <a:ext cx="14550" cy="20225"/>
            </a:xfrm>
            <a:custGeom>
              <a:avLst/>
              <a:gdLst/>
              <a:ahLst/>
              <a:cxnLst/>
              <a:rect l="l" t="t" r="r" b="b"/>
              <a:pathLst>
                <a:path w="582" h="809" extrusionOk="0">
                  <a:moveTo>
                    <a:pt x="229" y="1"/>
                  </a:moveTo>
                  <a:cubicBezTo>
                    <a:pt x="161" y="1"/>
                    <a:pt x="97" y="40"/>
                    <a:pt x="73" y="120"/>
                  </a:cubicBezTo>
                  <a:cubicBezTo>
                    <a:pt x="1" y="353"/>
                    <a:pt x="28" y="666"/>
                    <a:pt x="256" y="800"/>
                  </a:cubicBezTo>
                  <a:cubicBezTo>
                    <a:pt x="266" y="806"/>
                    <a:pt x="277" y="809"/>
                    <a:pt x="287" y="809"/>
                  </a:cubicBezTo>
                  <a:cubicBezTo>
                    <a:pt x="298" y="809"/>
                    <a:pt x="308" y="806"/>
                    <a:pt x="317" y="800"/>
                  </a:cubicBezTo>
                  <a:cubicBezTo>
                    <a:pt x="581" y="644"/>
                    <a:pt x="578" y="231"/>
                    <a:pt x="352" y="46"/>
                  </a:cubicBezTo>
                  <a:cubicBezTo>
                    <a:pt x="315" y="16"/>
                    <a:pt x="271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33" name="Google Shape;4533;p9"/>
            <p:cNvSpPr/>
            <p:nvPr/>
          </p:nvSpPr>
          <p:spPr>
            <a:xfrm>
              <a:off x="4013125" y="3755925"/>
              <a:ext cx="23175" cy="37500"/>
            </a:xfrm>
            <a:custGeom>
              <a:avLst/>
              <a:gdLst/>
              <a:ahLst/>
              <a:cxnLst/>
              <a:rect l="l" t="t" r="r" b="b"/>
              <a:pathLst>
                <a:path w="927" h="1500" extrusionOk="0">
                  <a:moveTo>
                    <a:pt x="723" y="1"/>
                  </a:moveTo>
                  <a:cubicBezTo>
                    <a:pt x="692" y="1"/>
                    <a:pt x="661" y="12"/>
                    <a:pt x="637" y="39"/>
                  </a:cubicBezTo>
                  <a:cubicBezTo>
                    <a:pt x="347" y="365"/>
                    <a:pt x="1" y="1005"/>
                    <a:pt x="235" y="1427"/>
                  </a:cubicBezTo>
                  <a:cubicBezTo>
                    <a:pt x="263" y="1476"/>
                    <a:pt x="312" y="1500"/>
                    <a:pt x="362" y="1500"/>
                  </a:cubicBezTo>
                  <a:cubicBezTo>
                    <a:pt x="401" y="1500"/>
                    <a:pt x="441" y="1485"/>
                    <a:pt x="472" y="1458"/>
                  </a:cubicBezTo>
                  <a:cubicBezTo>
                    <a:pt x="664" y="1286"/>
                    <a:pt x="719" y="1069"/>
                    <a:pt x="788" y="826"/>
                  </a:cubicBezTo>
                  <a:cubicBezTo>
                    <a:pt x="857" y="580"/>
                    <a:pt x="926" y="347"/>
                    <a:pt x="854" y="96"/>
                  </a:cubicBezTo>
                  <a:cubicBezTo>
                    <a:pt x="837" y="39"/>
                    <a:pt x="780" y="1"/>
                    <a:pt x="7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34" name="Google Shape;4534;p9"/>
            <p:cNvSpPr/>
            <p:nvPr/>
          </p:nvSpPr>
          <p:spPr>
            <a:xfrm>
              <a:off x="4067750" y="3774625"/>
              <a:ext cx="21425" cy="26000"/>
            </a:xfrm>
            <a:custGeom>
              <a:avLst/>
              <a:gdLst/>
              <a:ahLst/>
              <a:cxnLst/>
              <a:rect l="l" t="t" r="r" b="b"/>
              <a:pathLst>
                <a:path w="857" h="1040" extrusionOk="0">
                  <a:moveTo>
                    <a:pt x="634" y="0"/>
                  </a:moveTo>
                  <a:cubicBezTo>
                    <a:pt x="614" y="0"/>
                    <a:pt x="592" y="4"/>
                    <a:pt x="567" y="11"/>
                  </a:cubicBezTo>
                  <a:cubicBezTo>
                    <a:pt x="413" y="59"/>
                    <a:pt x="311" y="274"/>
                    <a:pt x="214" y="393"/>
                  </a:cubicBezTo>
                  <a:cubicBezTo>
                    <a:pt x="73" y="569"/>
                    <a:pt x="1" y="761"/>
                    <a:pt x="19" y="986"/>
                  </a:cubicBezTo>
                  <a:cubicBezTo>
                    <a:pt x="22" y="1012"/>
                    <a:pt x="43" y="1039"/>
                    <a:pt x="71" y="1039"/>
                  </a:cubicBezTo>
                  <a:cubicBezTo>
                    <a:pt x="76" y="1039"/>
                    <a:pt x="81" y="1038"/>
                    <a:pt x="86" y="1036"/>
                  </a:cubicBezTo>
                  <a:cubicBezTo>
                    <a:pt x="365" y="925"/>
                    <a:pt x="564" y="831"/>
                    <a:pt x="719" y="556"/>
                  </a:cubicBezTo>
                  <a:cubicBezTo>
                    <a:pt x="786" y="437"/>
                    <a:pt x="856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35" name="Google Shape;4535;p9"/>
            <p:cNvSpPr/>
            <p:nvPr/>
          </p:nvSpPr>
          <p:spPr>
            <a:xfrm>
              <a:off x="3984350" y="4195225"/>
              <a:ext cx="17525" cy="13825"/>
            </a:xfrm>
            <a:custGeom>
              <a:avLst/>
              <a:gdLst/>
              <a:ahLst/>
              <a:cxnLst/>
              <a:rect l="l" t="t" r="r" b="b"/>
              <a:pathLst>
                <a:path w="701" h="553" extrusionOk="0">
                  <a:moveTo>
                    <a:pt x="334" y="0"/>
                  </a:moveTo>
                  <a:cubicBezTo>
                    <a:pt x="252" y="0"/>
                    <a:pt x="173" y="40"/>
                    <a:pt x="125" y="118"/>
                  </a:cubicBezTo>
                  <a:cubicBezTo>
                    <a:pt x="122" y="126"/>
                    <a:pt x="117" y="134"/>
                    <a:pt x="112" y="143"/>
                  </a:cubicBezTo>
                  <a:cubicBezTo>
                    <a:pt x="0" y="328"/>
                    <a:pt x="152" y="552"/>
                    <a:pt x="348" y="552"/>
                  </a:cubicBezTo>
                  <a:cubicBezTo>
                    <a:pt x="371" y="552"/>
                    <a:pt x="395" y="549"/>
                    <a:pt x="419" y="543"/>
                  </a:cubicBezTo>
                  <a:cubicBezTo>
                    <a:pt x="638" y="484"/>
                    <a:pt x="701" y="152"/>
                    <a:pt x="486" y="44"/>
                  </a:cubicBezTo>
                  <a:cubicBezTo>
                    <a:pt x="476" y="39"/>
                    <a:pt x="468" y="34"/>
                    <a:pt x="460" y="31"/>
                  </a:cubicBezTo>
                  <a:cubicBezTo>
                    <a:pt x="419" y="11"/>
                    <a:pt x="37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36" name="Google Shape;4536;p9"/>
            <p:cNvSpPr/>
            <p:nvPr/>
          </p:nvSpPr>
          <p:spPr>
            <a:xfrm>
              <a:off x="3985300" y="4162625"/>
              <a:ext cx="14975" cy="11375"/>
            </a:xfrm>
            <a:custGeom>
              <a:avLst/>
              <a:gdLst/>
              <a:ahLst/>
              <a:cxnLst/>
              <a:rect l="l" t="t" r="r" b="b"/>
              <a:pathLst>
                <a:path w="599" h="455" extrusionOk="0">
                  <a:moveTo>
                    <a:pt x="192" y="1"/>
                  </a:moveTo>
                  <a:cubicBezTo>
                    <a:pt x="96" y="1"/>
                    <a:pt x="11" y="59"/>
                    <a:pt x="7" y="213"/>
                  </a:cubicBezTo>
                  <a:cubicBezTo>
                    <a:pt x="7" y="228"/>
                    <a:pt x="7" y="244"/>
                    <a:pt x="5" y="261"/>
                  </a:cubicBezTo>
                  <a:cubicBezTo>
                    <a:pt x="1" y="382"/>
                    <a:pt x="103" y="455"/>
                    <a:pt x="211" y="455"/>
                  </a:cubicBezTo>
                  <a:cubicBezTo>
                    <a:pt x="225" y="455"/>
                    <a:pt x="240" y="454"/>
                    <a:pt x="254" y="451"/>
                  </a:cubicBezTo>
                  <a:cubicBezTo>
                    <a:pt x="292" y="444"/>
                    <a:pt x="318" y="441"/>
                    <a:pt x="340" y="410"/>
                  </a:cubicBezTo>
                  <a:cubicBezTo>
                    <a:pt x="340" y="408"/>
                    <a:pt x="340" y="407"/>
                    <a:pt x="340" y="405"/>
                  </a:cubicBezTo>
                  <a:cubicBezTo>
                    <a:pt x="598" y="222"/>
                    <a:pt x="37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37" name="Google Shape;4537;p9"/>
            <p:cNvSpPr/>
            <p:nvPr/>
          </p:nvSpPr>
          <p:spPr>
            <a:xfrm>
              <a:off x="3991025" y="4095650"/>
              <a:ext cx="9050" cy="8075"/>
            </a:xfrm>
            <a:custGeom>
              <a:avLst/>
              <a:gdLst/>
              <a:ahLst/>
              <a:cxnLst/>
              <a:rect l="l" t="t" r="r" b="b"/>
              <a:pathLst>
                <a:path w="362" h="323" extrusionOk="0">
                  <a:moveTo>
                    <a:pt x="186" y="1"/>
                  </a:moveTo>
                  <a:cubicBezTo>
                    <a:pt x="147" y="1"/>
                    <a:pt x="107" y="16"/>
                    <a:pt x="78" y="46"/>
                  </a:cubicBezTo>
                  <a:cubicBezTo>
                    <a:pt x="1" y="120"/>
                    <a:pt x="60" y="175"/>
                    <a:pt x="56" y="256"/>
                  </a:cubicBezTo>
                  <a:cubicBezTo>
                    <a:pt x="56" y="294"/>
                    <a:pt x="87" y="322"/>
                    <a:pt x="122" y="322"/>
                  </a:cubicBezTo>
                  <a:cubicBezTo>
                    <a:pt x="128" y="322"/>
                    <a:pt x="134" y="321"/>
                    <a:pt x="140" y="320"/>
                  </a:cubicBezTo>
                  <a:cubicBezTo>
                    <a:pt x="209" y="297"/>
                    <a:pt x="278" y="303"/>
                    <a:pt x="319" y="231"/>
                  </a:cubicBezTo>
                  <a:cubicBezTo>
                    <a:pt x="362" y="157"/>
                    <a:pt x="337" y="64"/>
                    <a:pt x="263" y="21"/>
                  </a:cubicBezTo>
                  <a:cubicBezTo>
                    <a:pt x="239" y="8"/>
                    <a:pt x="213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38" name="Google Shape;4538;p9"/>
            <p:cNvSpPr/>
            <p:nvPr/>
          </p:nvSpPr>
          <p:spPr>
            <a:xfrm>
              <a:off x="3764225" y="3921725"/>
              <a:ext cx="64725" cy="348950"/>
            </a:xfrm>
            <a:custGeom>
              <a:avLst/>
              <a:gdLst/>
              <a:ahLst/>
              <a:cxnLst/>
              <a:rect l="l" t="t" r="r" b="b"/>
              <a:pathLst>
                <a:path w="2589" h="13958" extrusionOk="0">
                  <a:moveTo>
                    <a:pt x="1175" y="1"/>
                  </a:moveTo>
                  <a:cubicBezTo>
                    <a:pt x="1093" y="1"/>
                    <a:pt x="1012" y="38"/>
                    <a:pt x="969" y="120"/>
                  </a:cubicBezTo>
                  <a:cubicBezTo>
                    <a:pt x="600" y="817"/>
                    <a:pt x="219" y="1506"/>
                    <a:pt x="18" y="2270"/>
                  </a:cubicBezTo>
                  <a:cubicBezTo>
                    <a:pt x="1" y="2329"/>
                    <a:pt x="52" y="2382"/>
                    <a:pt x="105" y="2382"/>
                  </a:cubicBezTo>
                  <a:cubicBezTo>
                    <a:pt x="125" y="2382"/>
                    <a:pt x="146" y="2374"/>
                    <a:pt x="164" y="2356"/>
                  </a:cubicBezTo>
                  <a:cubicBezTo>
                    <a:pt x="556" y="1932"/>
                    <a:pt x="848" y="1447"/>
                    <a:pt x="1110" y="941"/>
                  </a:cubicBezTo>
                  <a:cubicBezTo>
                    <a:pt x="1251" y="1734"/>
                    <a:pt x="1199" y="2605"/>
                    <a:pt x="1227" y="3381"/>
                  </a:cubicBezTo>
                  <a:cubicBezTo>
                    <a:pt x="1261" y="4455"/>
                    <a:pt x="1309" y="5526"/>
                    <a:pt x="1381" y="6598"/>
                  </a:cubicBezTo>
                  <a:cubicBezTo>
                    <a:pt x="1545" y="9037"/>
                    <a:pt x="1607" y="11489"/>
                    <a:pt x="1853" y="13920"/>
                  </a:cubicBezTo>
                  <a:cubicBezTo>
                    <a:pt x="1853" y="13945"/>
                    <a:pt x="1872" y="13957"/>
                    <a:pt x="1890" y="13957"/>
                  </a:cubicBezTo>
                  <a:cubicBezTo>
                    <a:pt x="1909" y="13957"/>
                    <a:pt x="1927" y="13945"/>
                    <a:pt x="1927" y="13920"/>
                  </a:cubicBezTo>
                  <a:cubicBezTo>
                    <a:pt x="2091" y="11488"/>
                    <a:pt x="1893" y="9030"/>
                    <a:pt x="1776" y="6598"/>
                  </a:cubicBezTo>
                  <a:cubicBezTo>
                    <a:pt x="1696" y="4910"/>
                    <a:pt x="1838" y="3063"/>
                    <a:pt x="1623" y="1342"/>
                  </a:cubicBezTo>
                  <a:lnTo>
                    <a:pt x="1623" y="1342"/>
                  </a:lnTo>
                  <a:cubicBezTo>
                    <a:pt x="1866" y="1675"/>
                    <a:pt x="2155" y="1972"/>
                    <a:pt x="2481" y="2224"/>
                  </a:cubicBezTo>
                  <a:cubicBezTo>
                    <a:pt x="2495" y="2235"/>
                    <a:pt x="2509" y="2239"/>
                    <a:pt x="2523" y="2239"/>
                  </a:cubicBezTo>
                  <a:cubicBezTo>
                    <a:pt x="2558" y="2239"/>
                    <a:pt x="2588" y="2210"/>
                    <a:pt x="2580" y="2165"/>
                  </a:cubicBezTo>
                  <a:cubicBezTo>
                    <a:pt x="2493" y="1709"/>
                    <a:pt x="2265" y="1394"/>
                    <a:pt x="1991" y="1028"/>
                  </a:cubicBezTo>
                  <a:cubicBezTo>
                    <a:pt x="1820" y="802"/>
                    <a:pt x="1665" y="387"/>
                    <a:pt x="1422" y="190"/>
                  </a:cubicBezTo>
                  <a:cubicBezTo>
                    <a:pt x="1420" y="187"/>
                    <a:pt x="1420" y="182"/>
                    <a:pt x="1418" y="179"/>
                  </a:cubicBezTo>
                  <a:cubicBezTo>
                    <a:pt x="1390" y="65"/>
                    <a:pt x="1282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39" name="Google Shape;4539;p9"/>
            <p:cNvSpPr/>
            <p:nvPr/>
          </p:nvSpPr>
          <p:spPr>
            <a:xfrm>
              <a:off x="3607825" y="4073975"/>
              <a:ext cx="59450" cy="73850"/>
            </a:xfrm>
            <a:custGeom>
              <a:avLst/>
              <a:gdLst/>
              <a:ahLst/>
              <a:cxnLst/>
              <a:rect l="l" t="t" r="r" b="b"/>
              <a:pathLst>
                <a:path w="2378" h="2954" extrusionOk="0">
                  <a:moveTo>
                    <a:pt x="1570" y="1"/>
                  </a:moveTo>
                  <a:cubicBezTo>
                    <a:pt x="1420" y="1"/>
                    <a:pt x="1261" y="59"/>
                    <a:pt x="1141" y="132"/>
                  </a:cubicBezTo>
                  <a:cubicBezTo>
                    <a:pt x="765" y="360"/>
                    <a:pt x="525" y="777"/>
                    <a:pt x="361" y="1169"/>
                  </a:cubicBezTo>
                  <a:cubicBezTo>
                    <a:pt x="1" y="2035"/>
                    <a:pt x="297" y="2953"/>
                    <a:pt x="1293" y="2953"/>
                  </a:cubicBezTo>
                  <a:cubicBezTo>
                    <a:pt x="1334" y="2953"/>
                    <a:pt x="1376" y="2952"/>
                    <a:pt x="1420" y="2949"/>
                  </a:cubicBezTo>
                  <a:cubicBezTo>
                    <a:pt x="1721" y="2926"/>
                    <a:pt x="2118" y="2853"/>
                    <a:pt x="2268" y="2558"/>
                  </a:cubicBezTo>
                  <a:cubicBezTo>
                    <a:pt x="2377" y="2342"/>
                    <a:pt x="2126" y="2269"/>
                    <a:pt x="1955" y="2269"/>
                  </a:cubicBezTo>
                  <a:cubicBezTo>
                    <a:pt x="1944" y="2269"/>
                    <a:pt x="1933" y="2269"/>
                    <a:pt x="1923" y="2269"/>
                  </a:cubicBezTo>
                  <a:cubicBezTo>
                    <a:pt x="1693" y="2282"/>
                    <a:pt x="1373" y="2414"/>
                    <a:pt x="1108" y="2414"/>
                  </a:cubicBezTo>
                  <a:cubicBezTo>
                    <a:pt x="912" y="2414"/>
                    <a:pt x="746" y="2342"/>
                    <a:pt x="668" y="2094"/>
                  </a:cubicBezTo>
                  <a:cubicBezTo>
                    <a:pt x="464" y="1445"/>
                    <a:pt x="988" y="212"/>
                    <a:pt x="1741" y="212"/>
                  </a:cubicBezTo>
                  <a:cubicBezTo>
                    <a:pt x="1785" y="212"/>
                    <a:pt x="1830" y="217"/>
                    <a:pt x="1876" y="225"/>
                  </a:cubicBezTo>
                  <a:cubicBezTo>
                    <a:pt x="1878" y="226"/>
                    <a:pt x="1880" y="226"/>
                    <a:pt x="1882" y="226"/>
                  </a:cubicBezTo>
                  <a:cubicBezTo>
                    <a:pt x="1908" y="226"/>
                    <a:pt x="1932" y="200"/>
                    <a:pt x="1915" y="175"/>
                  </a:cubicBezTo>
                  <a:cubicBezTo>
                    <a:pt x="1831" y="48"/>
                    <a:pt x="1704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40" name="Google Shape;4540;p9"/>
            <p:cNvSpPr/>
            <p:nvPr/>
          </p:nvSpPr>
          <p:spPr>
            <a:xfrm>
              <a:off x="3671225" y="4072950"/>
              <a:ext cx="69550" cy="74550"/>
            </a:xfrm>
            <a:custGeom>
              <a:avLst/>
              <a:gdLst/>
              <a:ahLst/>
              <a:cxnLst/>
              <a:rect l="l" t="t" r="r" b="b"/>
              <a:pathLst>
                <a:path w="2782" h="2982" extrusionOk="0">
                  <a:moveTo>
                    <a:pt x="1364" y="494"/>
                  </a:moveTo>
                  <a:cubicBezTo>
                    <a:pt x="1742" y="494"/>
                    <a:pt x="2085" y="951"/>
                    <a:pt x="2125" y="1369"/>
                  </a:cubicBezTo>
                  <a:cubicBezTo>
                    <a:pt x="2177" y="1943"/>
                    <a:pt x="1666" y="2455"/>
                    <a:pt x="1213" y="2496"/>
                  </a:cubicBezTo>
                  <a:cubicBezTo>
                    <a:pt x="995" y="2299"/>
                    <a:pt x="752" y="2074"/>
                    <a:pt x="668" y="1802"/>
                  </a:cubicBezTo>
                  <a:cubicBezTo>
                    <a:pt x="565" y="1461"/>
                    <a:pt x="695" y="1013"/>
                    <a:pt x="913" y="744"/>
                  </a:cubicBezTo>
                  <a:cubicBezTo>
                    <a:pt x="1057" y="567"/>
                    <a:pt x="1213" y="494"/>
                    <a:pt x="1364" y="494"/>
                  </a:cubicBezTo>
                  <a:close/>
                  <a:moveTo>
                    <a:pt x="1386" y="0"/>
                  </a:moveTo>
                  <a:cubicBezTo>
                    <a:pt x="1066" y="0"/>
                    <a:pt x="743" y="137"/>
                    <a:pt x="494" y="440"/>
                  </a:cubicBezTo>
                  <a:cubicBezTo>
                    <a:pt x="40" y="995"/>
                    <a:pt x="1" y="2069"/>
                    <a:pt x="506" y="2534"/>
                  </a:cubicBezTo>
                  <a:cubicBezTo>
                    <a:pt x="539" y="2629"/>
                    <a:pt x="593" y="2714"/>
                    <a:pt x="663" y="2785"/>
                  </a:cubicBezTo>
                  <a:cubicBezTo>
                    <a:pt x="808" y="2930"/>
                    <a:pt x="1003" y="2982"/>
                    <a:pt x="1200" y="2982"/>
                  </a:cubicBezTo>
                  <a:cubicBezTo>
                    <a:pt x="1318" y="2982"/>
                    <a:pt x="1436" y="2964"/>
                    <a:pt x="1544" y="2935"/>
                  </a:cubicBezTo>
                  <a:cubicBezTo>
                    <a:pt x="2397" y="2709"/>
                    <a:pt x="2781" y="1787"/>
                    <a:pt x="2583" y="983"/>
                  </a:cubicBezTo>
                  <a:cubicBezTo>
                    <a:pt x="2432" y="375"/>
                    <a:pt x="1914" y="0"/>
                    <a:pt x="1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41" name="Google Shape;4541;p9"/>
            <p:cNvSpPr/>
            <p:nvPr/>
          </p:nvSpPr>
          <p:spPr>
            <a:xfrm>
              <a:off x="3738650" y="4127750"/>
              <a:ext cx="30950" cy="43500"/>
            </a:xfrm>
            <a:custGeom>
              <a:avLst/>
              <a:gdLst/>
              <a:ahLst/>
              <a:cxnLst/>
              <a:rect l="l" t="t" r="r" b="b"/>
              <a:pathLst>
                <a:path w="1238" h="1740" extrusionOk="0">
                  <a:moveTo>
                    <a:pt x="640" y="0"/>
                  </a:moveTo>
                  <a:cubicBezTo>
                    <a:pt x="529" y="0"/>
                    <a:pt x="117" y="179"/>
                    <a:pt x="270" y="350"/>
                  </a:cubicBezTo>
                  <a:cubicBezTo>
                    <a:pt x="309" y="395"/>
                    <a:pt x="375" y="402"/>
                    <a:pt x="444" y="402"/>
                  </a:cubicBezTo>
                  <a:cubicBezTo>
                    <a:pt x="478" y="402"/>
                    <a:pt x="512" y="400"/>
                    <a:pt x="545" y="400"/>
                  </a:cubicBezTo>
                  <a:cubicBezTo>
                    <a:pt x="577" y="400"/>
                    <a:pt x="608" y="402"/>
                    <a:pt x="634" y="409"/>
                  </a:cubicBezTo>
                  <a:cubicBezTo>
                    <a:pt x="662" y="417"/>
                    <a:pt x="581" y="573"/>
                    <a:pt x="553" y="622"/>
                  </a:cubicBezTo>
                  <a:cubicBezTo>
                    <a:pt x="411" y="875"/>
                    <a:pt x="215" y="1088"/>
                    <a:pt x="56" y="1331"/>
                  </a:cubicBezTo>
                  <a:cubicBezTo>
                    <a:pt x="0" y="1416"/>
                    <a:pt x="33" y="1562"/>
                    <a:pt x="128" y="1605"/>
                  </a:cubicBezTo>
                  <a:cubicBezTo>
                    <a:pt x="309" y="1688"/>
                    <a:pt x="483" y="1736"/>
                    <a:pt x="683" y="1739"/>
                  </a:cubicBezTo>
                  <a:cubicBezTo>
                    <a:pt x="687" y="1739"/>
                    <a:pt x="691" y="1739"/>
                    <a:pt x="695" y="1739"/>
                  </a:cubicBezTo>
                  <a:cubicBezTo>
                    <a:pt x="898" y="1739"/>
                    <a:pt x="1019" y="1660"/>
                    <a:pt x="1195" y="1562"/>
                  </a:cubicBezTo>
                  <a:cubicBezTo>
                    <a:pt x="1237" y="1537"/>
                    <a:pt x="1237" y="1477"/>
                    <a:pt x="1195" y="1450"/>
                  </a:cubicBezTo>
                  <a:cubicBezTo>
                    <a:pt x="1096" y="1401"/>
                    <a:pt x="959" y="1311"/>
                    <a:pt x="845" y="1311"/>
                  </a:cubicBezTo>
                  <a:cubicBezTo>
                    <a:pt x="784" y="1311"/>
                    <a:pt x="717" y="1314"/>
                    <a:pt x="649" y="1314"/>
                  </a:cubicBezTo>
                  <a:cubicBezTo>
                    <a:pt x="626" y="1314"/>
                    <a:pt x="604" y="1313"/>
                    <a:pt x="581" y="1313"/>
                  </a:cubicBezTo>
                  <a:cubicBezTo>
                    <a:pt x="808" y="1045"/>
                    <a:pt x="1049" y="766"/>
                    <a:pt x="1059" y="410"/>
                  </a:cubicBezTo>
                  <a:cubicBezTo>
                    <a:pt x="1063" y="191"/>
                    <a:pt x="85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42" name="Google Shape;4542;p9"/>
            <p:cNvSpPr/>
            <p:nvPr/>
          </p:nvSpPr>
          <p:spPr>
            <a:xfrm>
              <a:off x="485000" y="4171375"/>
              <a:ext cx="1274100" cy="780725"/>
            </a:xfrm>
            <a:custGeom>
              <a:avLst/>
              <a:gdLst/>
              <a:ahLst/>
              <a:cxnLst/>
              <a:rect l="l" t="t" r="r" b="b"/>
              <a:pathLst>
                <a:path w="50964" h="31229" extrusionOk="0">
                  <a:moveTo>
                    <a:pt x="13596" y="5695"/>
                  </a:moveTo>
                  <a:cubicBezTo>
                    <a:pt x="13806" y="6681"/>
                    <a:pt x="13895" y="7712"/>
                    <a:pt x="13941" y="8710"/>
                  </a:cubicBezTo>
                  <a:cubicBezTo>
                    <a:pt x="13517" y="8890"/>
                    <a:pt x="13097" y="9090"/>
                    <a:pt x="12682" y="9297"/>
                  </a:cubicBezTo>
                  <a:cubicBezTo>
                    <a:pt x="12692" y="9240"/>
                    <a:pt x="12704" y="9177"/>
                    <a:pt x="12717" y="9108"/>
                  </a:cubicBezTo>
                  <a:cubicBezTo>
                    <a:pt x="12851" y="8464"/>
                    <a:pt x="12958" y="7814"/>
                    <a:pt x="13096" y="7169"/>
                  </a:cubicBezTo>
                  <a:cubicBezTo>
                    <a:pt x="13183" y="6767"/>
                    <a:pt x="13452" y="6223"/>
                    <a:pt x="13596" y="5695"/>
                  </a:cubicBezTo>
                  <a:close/>
                  <a:moveTo>
                    <a:pt x="12115" y="2401"/>
                  </a:moveTo>
                  <a:lnTo>
                    <a:pt x="12115" y="2401"/>
                  </a:lnTo>
                  <a:cubicBezTo>
                    <a:pt x="12687" y="3081"/>
                    <a:pt x="13076" y="3880"/>
                    <a:pt x="13345" y="4735"/>
                  </a:cubicBezTo>
                  <a:cubicBezTo>
                    <a:pt x="13083" y="5572"/>
                    <a:pt x="12832" y="6464"/>
                    <a:pt x="12633" y="7310"/>
                  </a:cubicBezTo>
                  <a:cubicBezTo>
                    <a:pt x="12502" y="7867"/>
                    <a:pt x="12397" y="8429"/>
                    <a:pt x="12272" y="8987"/>
                  </a:cubicBezTo>
                  <a:lnTo>
                    <a:pt x="12272" y="8985"/>
                  </a:lnTo>
                  <a:cubicBezTo>
                    <a:pt x="12220" y="9220"/>
                    <a:pt x="12133" y="9384"/>
                    <a:pt x="12164" y="9559"/>
                  </a:cubicBezTo>
                  <a:cubicBezTo>
                    <a:pt x="11805" y="9746"/>
                    <a:pt x="11447" y="9937"/>
                    <a:pt x="11095" y="10129"/>
                  </a:cubicBezTo>
                  <a:cubicBezTo>
                    <a:pt x="11378" y="9384"/>
                    <a:pt x="11349" y="8167"/>
                    <a:pt x="11396" y="7671"/>
                  </a:cubicBezTo>
                  <a:cubicBezTo>
                    <a:pt x="11555" y="6003"/>
                    <a:pt x="12394" y="4085"/>
                    <a:pt x="12115" y="2401"/>
                  </a:cubicBezTo>
                  <a:close/>
                  <a:moveTo>
                    <a:pt x="10586" y="1144"/>
                  </a:moveTo>
                  <a:lnTo>
                    <a:pt x="10586" y="1144"/>
                  </a:lnTo>
                  <a:cubicBezTo>
                    <a:pt x="10734" y="1226"/>
                    <a:pt x="10881" y="1313"/>
                    <a:pt x="11027" y="1413"/>
                  </a:cubicBezTo>
                  <a:cubicBezTo>
                    <a:pt x="11354" y="1638"/>
                    <a:pt x="11654" y="1897"/>
                    <a:pt x="11923" y="2187"/>
                  </a:cubicBezTo>
                  <a:cubicBezTo>
                    <a:pt x="11910" y="2199"/>
                    <a:pt x="11900" y="2214"/>
                    <a:pt x="11893" y="2228"/>
                  </a:cubicBezTo>
                  <a:cubicBezTo>
                    <a:pt x="11674" y="3070"/>
                    <a:pt x="11629" y="3961"/>
                    <a:pt x="11449" y="4815"/>
                  </a:cubicBezTo>
                  <a:cubicBezTo>
                    <a:pt x="11285" y="5595"/>
                    <a:pt x="11108" y="6370"/>
                    <a:pt x="10993" y="7156"/>
                  </a:cubicBezTo>
                  <a:cubicBezTo>
                    <a:pt x="10898" y="7808"/>
                    <a:pt x="10853" y="8464"/>
                    <a:pt x="10758" y="9112"/>
                  </a:cubicBezTo>
                  <a:cubicBezTo>
                    <a:pt x="10696" y="9540"/>
                    <a:pt x="10415" y="10055"/>
                    <a:pt x="10425" y="10490"/>
                  </a:cubicBezTo>
                  <a:cubicBezTo>
                    <a:pt x="10038" y="10698"/>
                    <a:pt x="9654" y="10901"/>
                    <a:pt x="9277" y="11092"/>
                  </a:cubicBezTo>
                  <a:cubicBezTo>
                    <a:pt x="9393" y="10718"/>
                    <a:pt x="9426" y="10278"/>
                    <a:pt x="9469" y="9983"/>
                  </a:cubicBezTo>
                  <a:cubicBezTo>
                    <a:pt x="9598" y="9100"/>
                    <a:pt x="9621" y="8204"/>
                    <a:pt x="9746" y="7320"/>
                  </a:cubicBezTo>
                  <a:cubicBezTo>
                    <a:pt x="9922" y="6077"/>
                    <a:pt x="10145" y="4842"/>
                    <a:pt x="10305" y="3593"/>
                  </a:cubicBezTo>
                  <a:cubicBezTo>
                    <a:pt x="10387" y="2947"/>
                    <a:pt x="10811" y="1854"/>
                    <a:pt x="10586" y="1144"/>
                  </a:cubicBezTo>
                  <a:close/>
                  <a:moveTo>
                    <a:pt x="15898" y="8710"/>
                  </a:moveTo>
                  <a:cubicBezTo>
                    <a:pt x="15661" y="9136"/>
                    <a:pt x="15455" y="9578"/>
                    <a:pt x="15251" y="10024"/>
                  </a:cubicBezTo>
                  <a:cubicBezTo>
                    <a:pt x="15056" y="10450"/>
                    <a:pt x="14761" y="10896"/>
                    <a:pt x="14544" y="11349"/>
                  </a:cubicBezTo>
                  <a:cubicBezTo>
                    <a:pt x="14525" y="10626"/>
                    <a:pt x="14512" y="9896"/>
                    <a:pt x="14485" y="9164"/>
                  </a:cubicBezTo>
                  <a:cubicBezTo>
                    <a:pt x="14946" y="8980"/>
                    <a:pt x="15417" y="8829"/>
                    <a:pt x="15898" y="8710"/>
                  </a:cubicBezTo>
                  <a:close/>
                  <a:moveTo>
                    <a:pt x="8952" y="572"/>
                  </a:moveTo>
                  <a:cubicBezTo>
                    <a:pt x="9428" y="652"/>
                    <a:pt x="9890" y="800"/>
                    <a:pt x="10325" y="1013"/>
                  </a:cubicBezTo>
                  <a:cubicBezTo>
                    <a:pt x="9927" y="3063"/>
                    <a:pt x="9676" y="5140"/>
                    <a:pt x="9280" y="7192"/>
                  </a:cubicBezTo>
                  <a:cubicBezTo>
                    <a:pt x="9141" y="7916"/>
                    <a:pt x="9119" y="8669"/>
                    <a:pt x="9041" y="9400"/>
                  </a:cubicBezTo>
                  <a:cubicBezTo>
                    <a:pt x="8991" y="9871"/>
                    <a:pt x="8909" y="10337"/>
                    <a:pt x="8798" y="10796"/>
                  </a:cubicBezTo>
                  <a:cubicBezTo>
                    <a:pt x="8742" y="11019"/>
                    <a:pt x="8636" y="11203"/>
                    <a:pt x="8604" y="11413"/>
                  </a:cubicBezTo>
                  <a:cubicBezTo>
                    <a:pt x="8239" y="11580"/>
                    <a:pt x="7865" y="11738"/>
                    <a:pt x="7481" y="11877"/>
                  </a:cubicBezTo>
                  <a:cubicBezTo>
                    <a:pt x="7707" y="10742"/>
                    <a:pt x="7784" y="9550"/>
                    <a:pt x="7938" y="8411"/>
                  </a:cubicBezTo>
                  <a:cubicBezTo>
                    <a:pt x="8112" y="7119"/>
                    <a:pt x="8262" y="5823"/>
                    <a:pt x="8426" y="4528"/>
                  </a:cubicBezTo>
                  <a:cubicBezTo>
                    <a:pt x="8560" y="3480"/>
                    <a:pt x="8706" y="2438"/>
                    <a:pt x="8865" y="1393"/>
                  </a:cubicBezTo>
                  <a:cubicBezTo>
                    <a:pt x="8898" y="1182"/>
                    <a:pt x="8967" y="859"/>
                    <a:pt x="8952" y="572"/>
                  </a:cubicBezTo>
                  <a:close/>
                  <a:moveTo>
                    <a:pt x="4403" y="1500"/>
                  </a:moveTo>
                  <a:cubicBezTo>
                    <a:pt x="3860" y="3144"/>
                    <a:pt x="3770" y="5066"/>
                    <a:pt x="3512" y="6763"/>
                  </a:cubicBezTo>
                  <a:cubicBezTo>
                    <a:pt x="3242" y="8546"/>
                    <a:pt x="2896" y="10385"/>
                    <a:pt x="2858" y="12194"/>
                  </a:cubicBezTo>
                  <a:cubicBezTo>
                    <a:pt x="2353" y="12005"/>
                    <a:pt x="1931" y="11710"/>
                    <a:pt x="1578" y="11346"/>
                  </a:cubicBezTo>
                  <a:cubicBezTo>
                    <a:pt x="1596" y="11325"/>
                    <a:pt x="1610" y="11303"/>
                    <a:pt x="1621" y="11279"/>
                  </a:cubicBezTo>
                  <a:cubicBezTo>
                    <a:pt x="2131" y="10045"/>
                    <a:pt x="2044" y="8572"/>
                    <a:pt x="2146" y="7263"/>
                  </a:cubicBezTo>
                  <a:cubicBezTo>
                    <a:pt x="2276" y="5585"/>
                    <a:pt x="2730" y="3966"/>
                    <a:pt x="2948" y="2306"/>
                  </a:cubicBezTo>
                  <a:cubicBezTo>
                    <a:pt x="3419" y="2018"/>
                    <a:pt x="3906" y="1745"/>
                    <a:pt x="4403" y="1500"/>
                  </a:cubicBezTo>
                  <a:close/>
                  <a:moveTo>
                    <a:pt x="8079" y="511"/>
                  </a:moveTo>
                  <a:cubicBezTo>
                    <a:pt x="8267" y="511"/>
                    <a:pt x="8456" y="520"/>
                    <a:pt x="8644" y="539"/>
                  </a:cubicBezTo>
                  <a:cubicBezTo>
                    <a:pt x="8596" y="1064"/>
                    <a:pt x="8403" y="1649"/>
                    <a:pt x="8309" y="2119"/>
                  </a:cubicBezTo>
                  <a:cubicBezTo>
                    <a:pt x="8127" y="3029"/>
                    <a:pt x="8050" y="3961"/>
                    <a:pt x="7928" y="4881"/>
                  </a:cubicBezTo>
                  <a:cubicBezTo>
                    <a:pt x="7748" y="6241"/>
                    <a:pt x="7586" y="7604"/>
                    <a:pt x="7392" y="8964"/>
                  </a:cubicBezTo>
                  <a:cubicBezTo>
                    <a:pt x="7248" y="9965"/>
                    <a:pt x="7000" y="11023"/>
                    <a:pt x="6980" y="12043"/>
                  </a:cubicBezTo>
                  <a:cubicBezTo>
                    <a:pt x="6564" y="12174"/>
                    <a:pt x="6140" y="12287"/>
                    <a:pt x="5712" y="12358"/>
                  </a:cubicBezTo>
                  <a:cubicBezTo>
                    <a:pt x="5809" y="11769"/>
                    <a:pt x="5788" y="11146"/>
                    <a:pt x="5809" y="10560"/>
                  </a:cubicBezTo>
                  <a:cubicBezTo>
                    <a:pt x="5860" y="9256"/>
                    <a:pt x="5891" y="7953"/>
                    <a:pt x="6008" y="6651"/>
                  </a:cubicBezTo>
                  <a:cubicBezTo>
                    <a:pt x="6121" y="5393"/>
                    <a:pt x="6344" y="4144"/>
                    <a:pt x="6528" y="2894"/>
                  </a:cubicBezTo>
                  <a:cubicBezTo>
                    <a:pt x="6626" y="2220"/>
                    <a:pt x="6970" y="1349"/>
                    <a:pt x="6792" y="647"/>
                  </a:cubicBezTo>
                  <a:cubicBezTo>
                    <a:pt x="7220" y="558"/>
                    <a:pt x="7650" y="511"/>
                    <a:pt x="8079" y="511"/>
                  </a:cubicBezTo>
                  <a:close/>
                  <a:moveTo>
                    <a:pt x="6465" y="723"/>
                  </a:moveTo>
                  <a:lnTo>
                    <a:pt x="6465" y="723"/>
                  </a:lnTo>
                  <a:cubicBezTo>
                    <a:pt x="6249" y="1610"/>
                    <a:pt x="6147" y="2581"/>
                    <a:pt x="6012" y="3470"/>
                  </a:cubicBezTo>
                  <a:cubicBezTo>
                    <a:pt x="5834" y="4643"/>
                    <a:pt x="5652" y="5814"/>
                    <a:pt x="5530" y="6997"/>
                  </a:cubicBezTo>
                  <a:cubicBezTo>
                    <a:pt x="5397" y="8303"/>
                    <a:pt x="5379" y="9614"/>
                    <a:pt x="5327" y="10924"/>
                  </a:cubicBezTo>
                  <a:cubicBezTo>
                    <a:pt x="5310" y="11295"/>
                    <a:pt x="5296" y="11666"/>
                    <a:pt x="5276" y="12038"/>
                  </a:cubicBezTo>
                  <a:cubicBezTo>
                    <a:pt x="5269" y="12169"/>
                    <a:pt x="5235" y="12297"/>
                    <a:pt x="5215" y="12424"/>
                  </a:cubicBezTo>
                  <a:cubicBezTo>
                    <a:pt x="4991" y="12446"/>
                    <a:pt x="4767" y="12457"/>
                    <a:pt x="4542" y="12457"/>
                  </a:cubicBezTo>
                  <a:cubicBezTo>
                    <a:pt x="4163" y="12457"/>
                    <a:pt x="3784" y="12424"/>
                    <a:pt x="3407" y="12350"/>
                  </a:cubicBezTo>
                  <a:cubicBezTo>
                    <a:pt x="3380" y="12343"/>
                    <a:pt x="3355" y="12333"/>
                    <a:pt x="3325" y="12327"/>
                  </a:cubicBezTo>
                  <a:cubicBezTo>
                    <a:pt x="3598" y="10526"/>
                    <a:pt x="3731" y="8698"/>
                    <a:pt x="3990" y="6892"/>
                  </a:cubicBezTo>
                  <a:cubicBezTo>
                    <a:pt x="4239" y="5142"/>
                    <a:pt x="4774" y="3170"/>
                    <a:pt x="4641" y="1389"/>
                  </a:cubicBezTo>
                  <a:cubicBezTo>
                    <a:pt x="5238" y="1110"/>
                    <a:pt x="5848" y="878"/>
                    <a:pt x="6465" y="723"/>
                  </a:cubicBezTo>
                  <a:close/>
                  <a:moveTo>
                    <a:pt x="17762" y="8468"/>
                  </a:moveTo>
                  <a:cubicBezTo>
                    <a:pt x="17883" y="8468"/>
                    <a:pt x="18005" y="8472"/>
                    <a:pt x="18127" y="8478"/>
                  </a:cubicBezTo>
                  <a:cubicBezTo>
                    <a:pt x="17835" y="8877"/>
                    <a:pt x="17571" y="9312"/>
                    <a:pt x="17266" y="9682"/>
                  </a:cubicBezTo>
                  <a:cubicBezTo>
                    <a:pt x="16843" y="10194"/>
                    <a:pt x="16419" y="10696"/>
                    <a:pt x="16034" y="11236"/>
                  </a:cubicBezTo>
                  <a:cubicBezTo>
                    <a:pt x="15612" y="11825"/>
                    <a:pt x="15191" y="12407"/>
                    <a:pt x="14817" y="13027"/>
                  </a:cubicBezTo>
                  <a:cubicBezTo>
                    <a:pt x="14753" y="13132"/>
                    <a:pt x="14677" y="13245"/>
                    <a:pt x="14608" y="13364"/>
                  </a:cubicBezTo>
                  <a:cubicBezTo>
                    <a:pt x="14592" y="12950"/>
                    <a:pt x="14580" y="12545"/>
                    <a:pt x="14566" y="12156"/>
                  </a:cubicBezTo>
                  <a:lnTo>
                    <a:pt x="14566" y="12156"/>
                  </a:lnTo>
                  <a:lnTo>
                    <a:pt x="14567" y="12158"/>
                  </a:lnTo>
                  <a:cubicBezTo>
                    <a:pt x="15087" y="11700"/>
                    <a:pt x="15332" y="10849"/>
                    <a:pt x="15599" y="10229"/>
                  </a:cubicBezTo>
                  <a:cubicBezTo>
                    <a:pt x="15825" y="9710"/>
                    <a:pt x="16022" y="9181"/>
                    <a:pt x="16190" y="8641"/>
                  </a:cubicBezTo>
                  <a:cubicBezTo>
                    <a:pt x="16705" y="8531"/>
                    <a:pt x="17229" y="8468"/>
                    <a:pt x="17762" y="8468"/>
                  </a:cubicBezTo>
                  <a:close/>
                  <a:moveTo>
                    <a:pt x="18636" y="8528"/>
                  </a:moveTo>
                  <a:cubicBezTo>
                    <a:pt x="18872" y="8557"/>
                    <a:pt x="19106" y="8600"/>
                    <a:pt x="19336" y="8656"/>
                  </a:cubicBezTo>
                  <a:cubicBezTo>
                    <a:pt x="19695" y="8746"/>
                    <a:pt x="20046" y="8867"/>
                    <a:pt x="20383" y="9020"/>
                  </a:cubicBezTo>
                  <a:cubicBezTo>
                    <a:pt x="19280" y="10196"/>
                    <a:pt x="18312" y="11531"/>
                    <a:pt x="17290" y="12771"/>
                  </a:cubicBezTo>
                  <a:cubicBezTo>
                    <a:pt x="16764" y="13411"/>
                    <a:pt x="16250" y="14061"/>
                    <a:pt x="15735" y="14709"/>
                  </a:cubicBezTo>
                  <a:cubicBezTo>
                    <a:pt x="15448" y="15068"/>
                    <a:pt x="15097" y="15437"/>
                    <a:pt x="14845" y="15842"/>
                  </a:cubicBezTo>
                  <a:cubicBezTo>
                    <a:pt x="14754" y="15314"/>
                    <a:pt x="14692" y="14779"/>
                    <a:pt x="14656" y="14245"/>
                  </a:cubicBezTo>
                  <a:cubicBezTo>
                    <a:pt x="15033" y="14016"/>
                    <a:pt x="15169" y="13426"/>
                    <a:pt x="15394" y="13058"/>
                  </a:cubicBezTo>
                  <a:cubicBezTo>
                    <a:pt x="15768" y="12448"/>
                    <a:pt x="16190" y="11869"/>
                    <a:pt x="16595" y="11282"/>
                  </a:cubicBezTo>
                  <a:cubicBezTo>
                    <a:pt x="17118" y="10521"/>
                    <a:pt x="18266" y="9530"/>
                    <a:pt x="18636" y="8528"/>
                  </a:cubicBezTo>
                  <a:close/>
                  <a:moveTo>
                    <a:pt x="20556" y="9099"/>
                  </a:moveTo>
                  <a:cubicBezTo>
                    <a:pt x="21237" y="9427"/>
                    <a:pt x="21798" y="9870"/>
                    <a:pt x="22276" y="10386"/>
                  </a:cubicBezTo>
                  <a:cubicBezTo>
                    <a:pt x="20937" y="11402"/>
                    <a:pt x="19900" y="12962"/>
                    <a:pt x="18786" y="14181"/>
                  </a:cubicBezTo>
                  <a:cubicBezTo>
                    <a:pt x="18140" y="14888"/>
                    <a:pt x="17433" y="15534"/>
                    <a:pt x="16756" y="16211"/>
                  </a:cubicBezTo>
                  <a:cubicBezTo>
                    <a:pt x="16316" y="16649"/>
                    <a:pt x="15730" y="17160"/>
                    <a:pt x="15389" y="17739"/>
                  </a:cubicBezTo>
                  <a:cubicBezTo>
                    <a:pt x="15217" y="17340"/>
                    <a:pt x="15081" y="16928"/>
                    <a:pt x="14979" y="16507"/>
                  </a:cubicBezTo>
                  <a:cubicBezTo>
                    <a:pt x="15369" y="16183"/>
                    <a:pt x="15627" y="15723"/>
                    <a:pt x="15937" y="15309"/>
                  </a:cubicBezTo>
                  <a:cubicBezTo>
                    <a:pt x="16562" y="14473"/>
                    <a:pt x="17208" y="13652"/>
                    <a:pt x="17846" y="12827"/>
                  </a:cubicBezTo>
                  <a:cubicBezTo>
                    <a:pt x="18772" y="11628"/>
                    <a:pt x="19812" y="10432"/>
                    <a:pt x="20556" y="9099"/>
                  </a:cubicBezTo>
                  <a:close/>
                  <a:moveTo>
                    <a:pt x="24925" y="16959"/>
                  </a:moveTo>
                  <a:cubicBezTo>
                    <a:pt x="24987" y="17261"/>
                    <a:pt x="25053" y="17566"/>
                    <a:pt x="25114" y="17860"/>
                  </a:cubicBezTo>
                  <a:cubicBezTo>
                    <a:pt x="25128" y="17929"/>
                    <a:pt x="25143" y="17998"/>
                    <a:pt x="25158" y="18065"/>
                  </a:cubicBezTo>
                  <a:cubicBezTo>
                    <a:pt x="25143" y="18072"/>
                    <a:pt x="25130" y="18077"/>
                    <a:pt x="25117" y="18081"/>
                  </a:cubicBezTo>
                  <a:lnTo>
                    <a:pt x="25118" y="18081"/>
                  </a:lnTo>
                  <a:cubicBezTo>
                    <a:pt x="24612" y="18293"/>
                    <a:pt x="24018" y="18565"/>
                    <a:pt x="23375" y="18841"/>
                  </a:cubicBezTo>
                  <a:cubicBezTo>
                    <a:pt x="23440" y="18767"/>
                    <a:pt x="23501" y="18700"/>
                    <a:pt x="23554" y="18644"/>
                  </a:cubicBezTo>
                  <a:cubicBezTo>
                    <a:pt x="24059" y="18119"/>
                    <a:pt x="24508" y="17553"/>
                    <a:pt x="24925" y="16959"/>
                  </a:cubicBezTo>
                  <a:close/>
                  <a:moveTo>
                    <a:pt x="22464" y="10593"/>
                  </a:moveTo>
                  <a:cubicBezTo>
                    <a:pt x="22883" y="11088"/>
                    <a:pt x="23225" y="11648"/>
                    <a:pt x="23516" y="12250"/>
                  </a:cubicBezTo>
                  <a:cubicBezTo>
                    <a:pt x="22861" y="12845"/>
                    <a:pt x="22282" y="13541"/>
                    <a:pt x="21649" y="14158"/>
                  </a:cubicBezTo>
                  <a:cubicBezTo>
                    <a:pt x="20924" y="14863"/>
                    <a:pt x="20169" y="15537"/>
                    <a:pt x="19441" y="16239"/>
                  </a:cubicBezTo>
                  <a:cubicBezTo>
                    <a:pt x="18778" y="16877"/>
                    <a:pt x="18081" y="17471"/>
                    <a:pt x="17407" y="18096"/>
                  </a:cubicBezTo>
                  <a:cubicBezTo>
                    <a:pt x="17072" y="18408"/>
                    <a:pt x="16574" y="18802"/>
                    <a:pt x="16434" y="19267"/>
                  </a:cubicBezTo>
                  <a:cubicBezTo>
                    <a:pt x="16229" y="19087"/>
                    <a:pt x="16047" y="18882"/>
                    <a:pt x="15891" y="18657"/>
                  </a:cubicBezTo>
                  <a:lnTo>
                    <a:pt x="15893" y="18657"/>
                  </a:lnTo>
                  <a:cubicBezTo>
                    <a:pt x="15803" y="18529"/>
                    <a:pt x="15725" y="18393"/>
                    <a:pt x="15648" y="18257"/>
                  </a:cubicBezTo>
                  <a:cubicBezTo>
                    <a:pt x="16193" y="17775"/>
                    <a:pt x="16623" y="17104"/>
                    <a:pt x="17131" y="16585"/>
                  </a:cubicBezTo>
                  <a:cubicBezTo>
                    <a:pt x="17801" y="15901"/>
                    <a:pt x="18488" y="15235"/>
                    <a:pt x="19133" y="14527"/>
                  </a:cubicBezTo>
                  <a:cubicBezTo>
                    <a:pt x="19800" y="13795"/>
                    <a:pt x="20409" y="13004"/>
                    <a:pt x="21044" y="12245"/>
                  </a:cubicBezTo>
                  <a:cubicBezTo>
                    <a:pt x="21506" y="11689"/>
                    <a:pt x="22015" y="11161"/>
                    <a:pt x="22464" y="10593"/>
                  </a:cubicBezTo>
                  <a:close/>
                  <a:moveTo>
                    <a:pt x="23636" y="12507"/>
                  </a:moveTo>
                  <a:cubicBezTo>
                    <a:pt x="23934" y="13172"/>
                    <a:pt x="24170" y="13882"/>
                    <a:pt x="24372" y="14604"/>
                  </a:cubicBezTo>
                  <a:cubicBezTo>
                    <a:pt x="23439" y="15371"/>
                    <a:pt x="22535" y="16220"/>
                    <a:pt x="21636" y="17014"/>
                  </a:cubicBezTo>
                  <a:cubicBezTo>
                    <a:pt x="21037" y="17542"/>
                    <a:pt x="20453" y="18086"/>
                    <a:pt x="19864" y="18626"/>
                  </a:cubicBezTo>
                  <a:cubicBezTo>
                    <a:pt x="19349" y="19094"/>
                    <a:pt x="18693" y="19436"/>
                    <a:pt x="18325" y="20034"/>
                  </a:cubicBezTo>
                  <a:lnTo>
                    <a:pt x="18327" y="20034"/>
                  </a:lnTo>
                  <a:cubicBezTo>
                    <a:pt x="18321" y="20042"/>
                    <a:pt x="18324" y="20052"/>
                    <a:pt x="18321" y="20061"/>
                  </a:cubicBezTo>
                  <a:cubicBezTo>
                    <a:pt x="17756" y="20002"/>
                    <a:pt x="17225" y="19840"/>
                    <a:pt x="16757" y="19523"/>
                  </a:cubicBezTo>
                  <a:cubicBezTo>
                    <a:pt x="17226" y="19217"/>
                    <a:pt x="17602" y="18605"/>
                    <a:pt x="17989" y="18237"/>
                  </a:cubicBezTo>
                  <a:cubicBezTo>
                    <a:pt x="18660" y="17601"/>
                    <a:pt x="19351" y="16989"/>
                    <a:pt x="20010" y="16339"/>
                  </a:cubicBezTo>
                  <a:cubicBezTo>
                    <a:pt x="21191" y="15175"/>
                    <a:pt x="22786" y="13990"/>
                    <a:pt x="23636" y="12507"/>
                  </a:cubicBezTo>
                  <a:close/>
                  <a:moveTo>
                    <a:pt x="24475" y="14999"/>
                  </a:moveTo>
                  <a:cubicBezTo>
                    <a:pt x="24630" y="15591"/>
                    <a:pt x="24759" y="16183"/>
                    <a:pt x="24884" y="16771"/>
                  </a:cubicBezTo>
                  <a:cubicBezTo>
                    <a:pt x="24372" y="17227"/>
                    <a:pt x="23900" y="17724"/>
                    <a:pt x="23411" y="18206"/>
                  </a:cubicBezTo>
                  <a:cubicBezTo>
                    <a:pt x="23088" y="18528"/>
                    <a:pt x="22745" y="18829"/>
                    <a:pt x="22382" y="19107"/>
                  </a:cubicBezTo>
                  <a:cubicBezTo>
                    <a:pt x="22233" y="19222"/>
                    <a:pt x="22108" y="19279"/>
                    <a:pt x="22026" y="19384"/>
                  </a:cubicBezTo>
                  <a:cubicBezTo>
                    <a:pt x="21017" y="19755"/>
                    <a:pt x="19961" y="20050"/>
                    <a:pt x="18977" y="20081"/>
                  </a:cubicBezTo>
                  <a:cubicBezTo>
                    <a:pt x="19349" y="19865"/>
                    <a:pt x="19653" y="19535"/>
                    <a:pt x="19981" y="19233"/>
                  </a:cubicBezTo>
                  <a:cubicBezTo>
                    <a:pt x="20573" y="18687"/>
                    <a:pt x="21145" y="18122"/>
                    <a:pt x="21728" y="17568"/>
                  </a:cubicBezTo>
                  <a:cubicBezTo>
                    <a:pt x="22586" y="16749"/>
                    <a:pt x="23714" y="15969"/>
                    <a:pt x="24475" y="14999"/>
                  </a:cubicBezTo>
                  <a:close/>
                  <a:moveTo>
                    <a:pt x="28048" y="17550"/>
                  </a:moveTo>
                  <a:cubicBezTo>
                    <a:pt x="27828" y="17949"/>
                    <a:pt x="27618" y="18354"/>
                    <a:pt x="27361" y="18734"/>
                  </a:cubicBezTo>
                  <a:cubicBezTo>
                    <a:pt x="27043" y="19199"/>
                    <a:pt x="26680" y="19638"/>
                    <a:pt x="26355" y="20102"/>
                  </a:cubicBezTo>
                  <a:cubicBezTo>
                    <a:pt x="26181" y="19538"/>
                    <a:pt x="26031" y="18964"/>
                    <a:pt x="25893" y="18385"/>
                  </a:cubicBezTo>
                  <a:lnTo>
                    <a:pt x="25893" y="18385"/>
                  </a:lnTo>
                  <a:lnTo>
                    <a:pt x="25894" y="18387"/>
                  </a:lnTo>
                  <a:cubicBezTo>
                    <a:pt x="26608" y="18088"/>
                    <a:pt x="27323" y="17801"/>
                    <a:pt x="28048" y="17550"/>
                  </a:cubicBezTo>
                  <a:close/>
                  <a:moveTo>
                    <a:pt x="30133" y="16958"/>
                  </a:moveTo>
                  <a:cubicBezTo>
                    <a:pt x="29592" y="17696"/>
                    <a:pt x="29197" y="18590"/>
                    <a:pt x="28698" y="19348"/>
                  </a:cubicBezTo>
                  <a:cubicBezTo>
                    <a:pt x="28150" y="20183"/>
                    <a:pt x="27538" y="20987"/>
                    <a:pt x="26993" y="21827"/>
                  </a:cubicBezTo>
                  <a:cubicBezTo>
                    <a:pt x="26820" y="21436"/>
                    <a:pt x="26664" y="21034"/>
                    <a:pt x="26524" y="20622"/>
                  </a:cubicBezTo>
                  <a:cubicBezTo>
                    <a:pt x="26923" y="20065"/>
                    <a:pt x="27302" y="19491"/>
                    <a:pt x="27669" y="18915"/>
                  </a:cubicBezTo>
                  <a:cubicBezTo>
                    <a:pt x="27953" y="18467"/>
                    <a:pt x="28299" y="17957"/>
                    <a:pt x="28442" y="17417"/>
                  </a:cubicBezTo>
                  <a:cubicBezTo>
                    <a:pt x="28996" y="17235"/>
                    <a:pt x="29561" y="17082"/>
                    <a:pt x="30133" y="16958"/>
                  </a:cubicBezTo>
                  <a:close/>
                  <a:moveTo>
                    <a:pt x="32261" y="16694"/>
                  </a:moveTo>
                  <a:lnTo>
                    <a:pt x="32261" y="16694"/>
                  </a:lnTo>
                  <a:cubicBezTo>
                    <a:pt x="31859" y="17104"/>
                    <a:pt x="31616" y="17704"/>
                    <a:pt x="31337" y="18186"/>
                  </a:cubicBezTo>
                  <a:cubicBezTo>
                    <a:pt x="30853" y="19026"/>
                    <a:pt x="30374" y="19868"/>
                    <a:pt x="29845" y="20680"/>
                  </a:cubicBezTo>
                  <a:cubicBezTo>
                    <a:pt x="29390" y="21375"/>
                    <a:pt x="28928" y="22064"/>
                    <a:pt x="28501" y="22780"/>
                  </a:cubicBezTo>
                  <a:cubicBezTo>
                    <a:pt x="28372" y="22996"/>
                    <a:pt x="28128" y="23326"/>
                    <a:pt x="28027" y="23644"/>
                  </a:cubicBezTo>
                  <a:lnTo>
                    <a:pt x="28027" y="23644"/>
                  </a:lnTo>
                  <a:cubicBezTo>
                    <a:pt x="27738" y="23248"/>
                    <a:pt x="27482" y="22828"/>
                    <a:pt x="27259" y="22389"/>
                  </a:cubicBezTo>
                  <a:cubicBezTo>
                    <a:pt x="27901" y="21477"/>
                    <a:pt x="28496" y="20519"/>
                    <a:pt x="29083" y="19574"/>
                  </a:cubicBezTo>
                  <a:cubicBezTo>
                    <a:pt x="29582" y="18770"/>
                    <a:pt x="30238" y="17850"/>
                    <a:pt x="30435" y="16897"/>
                  </a:cubicBezTo>
                  <a:cubicBezTo>
                    <a:pt x="31037" y="16781"/>
                    <a:pt x="31647" y="16713"/>
                    <a:pt x="32261" y="16694"/>
                  </a:cubicBezTo>
                  <a:close/>
                  <a:moveTo>
                    <a:pt x="32546" y="16695"/>
                  </a:moveTo>
                  <a:cubicBezTo>
                    <a:pt x="33045" y="16700"/>
                    <a:pt x="33542" y="16759"/>
                    <a:pt x="34029" y="16872"/>
                  </a:cubicBezTo>
                  <a:cubicBezTo>
                    <a:pt x="32996" y="17916"/>
                    <a:pt x="32354" y="19507"/>
                    <a:pt x="31644" y="20757"/>
                  </a:cubicBezTo>
                  <a:cubicBezTo>
                    <a:pt x="30867" y="22122"/>
                    <a:pt x="29831" y="23485"/>
                    <a:pt x="29254" y="24950"/>
                  </a:cubicBezTo>
                  <a:cubicBezTo>
                    <a:pt x="28947" y="24697"/>
                    <a:pt x="28663" y="24418"/>
                    <a:pt x="28404" y="24118"/>
                  </a:cubicBezTo>
                  <a:lnTo>
                    <a:pt x="28406" y="24118"/>
                  </a:lnTo>
                  <a:cubicBezTo>
                    <a:pt x="28681" y="23864"/>
                    <a:pt x="28803" y="23364"/>
                    <a:pt x="28975" y="23055"/>
                  </a:cubicBezTo>
                  <a:cubicBezTo>
                    <a:pt x="29379" y="22330"/>
                    <a:pt x="29853" y="21644"/>
                    <a:pt x="30291" y="20941"/>
                  </a:cubicBezTo>
                  <a:cubicBezTo>
                    <a:pt x="30748" y="20207"/>
                    <a:pt x="31159" y="19445"/>
                    <a:pt x="31577" y="18687"/>
                  </a:cubicBezTo>
                  <a:cubicBezTo>
                    <a:pt x="31910" y="18083"/>
                    <a:pt x="32431" y="17397"/>
                    <a:pt x="32546" y="16695"/>
                  </a:cubicBezTo>
                  <a:close/>
                  <a:moveTo>
                    <a:pt x="40975" y="23634"/>
                  </a:moveTo>
                  <a:cubicBezTo>
                    <a:pt x="41198" y="24018"/>
                    <a:pt x="41436" y="24423"/>
                    <a:pt x="41690" y="24845"/>
                  </a:cubicBezTo>
                  <a:cubicBezTo>
                    <a:pt x="41282" y="25009"/>
                    <a:pt x="40871" y="25163"/>
                    <a:pt x="40460" y="25316"/>
                  </a:cubicBezTo>
                  <a:lnTo>
                    <a:pt x="40460" y="25314"/>
                  </a:lnTo>
                  <a:cubicBezTo>
                    <a:pt x="40579" y="25017"/>
                    <a:pt x="40681" y="24712"/>
                    <a:pt x="40771" y="24410"/>
                  </a:cubicBezTo>
                  <a:cubicBezTo>
                    <a:pt x="40842" y="24181"/>
                    <a:pt x="40932" y="23907"/>
                    <a:pt x="40975" y="23634"/>
                  </a:cubicBezTo>
                  <a:close/>
                  <a:moveTo>
                    <a:pt x="34321" y="16943"/>
                  </a:moveTo>
                  <a:cubicBezTo>
                    <a:pt x="34813" y="17082"/>
                    <a:pt x="35289" y="17276"/>
                    <a:pt x="35739" y="17520"/>
                  </a:cubicBezTo>
                  <a:cubicBezTo>
                    <a:pt x="35442" y="17914"/>
                    <a:pt x="35192" y="18349"/>
                    <a:pt x="34930" y="18764"/>
                  </a:cubicBezTo>
                  <a:cubicBezTo>
                    <a:pt x="34397" y="19607"/>
                    <a:pt x="33878" y="20458"/>
                    <a:pt x="33360" y="21311"/>
                  </a:cubicBezTo>
                  <a:cubicBezTo>
                    <a:pt x="32843" y="22164"/>
                    <a:pt x="32336" y="23027"/>
                    <a:pt x="31834" y="23892"/>
                  </a:cubicBezTo>
                  <a:cubicBezTo>
                    <a:pt x="31467" y="24527"/>
                    <a:pt x="30994" y="25188"/>
                    <a:pt x="30748" y="25893"/>
                  </a:cubicBezTo>
                  <a:cubicBezTo>
                    <a:pt x="30369" y="25716"/>
                    <a:pt x="30007" y="25506"/>
                    <a:pt x="29664" y="25266"/>
                  </a:cubicBezTo>
                  <a:cubicBezTo>
                    <a:pt x="29667" y="25263"/>
                    <a:pt x="29671" y="25258"/>
                    <a:pt x="29672" y="25255"/>
                  </a:cubicBezTo>
                  <a:cubicBezTo>
                    <a:pt x="29692" y="25239"/>
                    <a:pt x="29707" y="25219"/>
                    <a:pt x="29718" y="25198"/>
                  </a:cubicBezTo>
                  <a:cubicBezTo>
                    <a:pt x="30355" y="23864"/>
                    <a:pt x="31154" y="22579"/>
                    <a:pt x="31884" y="21297"/>
                  </a:cubicBezTo>
                  <a:cubicBezTo>
                    <a:pt x="32696" y="19868"/>
                    <a:pt x="33598" y="18416"/>
                    <a:pt x="34321" y="16943"/>
                  </a:cubicBezTo>
                  <a:close/>
                  <a:moveTo>
                    <a:pt x="39779" y="21658"/>
                  </a:moveTo>
                  <a:cubicBezTo>
                    <a:pt x="39905" y="21849"/>
                    <a:pt x="40028" y="22045"/>
                    <a:pt x="40150" y="22240"/>
                  </a:cubicBezTo>
                  <a:cubicBezTo>
                    <a:pt x="40310" y="22502"/>
                    <a:pt x="40486" y="22799"/>
                    <a:pt x="40675" y="23122"/>
                  </a:cubicBezTo>
                  <a:cubicBezTo>
                    <a:pt x="40515" y="23419"/>
                    <a:pt x="40455" y="23784"/>
                    <a:pt x="40350" y="24097"/>
                  </a:cubicBezTo>
                  <a:cubicBezTo>
                    <a:pt x="40174" y="24622"/>
                    <a:pt x="39928" y="25106"/>
                    <a:pt x="39674" y="25593"/>
                  </a:cubicBezTo>
                  <a:lnTo>
                    <a:pt x="39674" y="25591"/>
                  </a:lnTo>
                  <a:cubicBezTo>
                    <a:pt x="39374" y="25696"/>
                    <a:pt x="39074" y="25803"/>
                    <a:pt x="38772" y="25900"/>
                  </a:cubicBezTo>
                  <a:cubicBezTo>
                    <a:pt x="38468" y="25995"/>
                    <a:pt x="38168" y="26080"/>
                    <a:pt x="37863" y="26161"/>
                  </a:cubicBezTo>
                  <a:cubicBezTo>
                    <a:pt x="38235" y="25604"/>
                    <a:pt x="38445" y="24761"/>
                    <a:pt x="38637" y="24277"/>
                  </a:cubicBezTo>
                  <a:cubicBezTo>
                    <a:pt x="38911" y="23590"/>
                    <a:pt x="39659" y="22529"/>
                    <a:pt x="39779" y="21658"/>
                  </a:cubicBezTo>
                  <a:close/>
                  <a:moveTo>
                    <a:pt x="43967" y="24635"/>
                  </a:moveTo>
                  <a:lnTo>
                    <a:pt x="43967" y="24635"/>
                  </a:lnTo>
                  <a:cubicBezTo>
                    <a:pt x="43864" y="24876"/>
                    <a:pt x="43795" y="25150"/>
                    <a:pt x="43714" y="25353"/>
                  </a:cubicBezTo>
                  <a:cubicBezTo>
                    <a:pt x="43608" y="25621"/>
                    <a:pt x="43449" y="25932"/>
                    <a:pt x="43337" y="26247"/>
                  </a:cubicBezTo>
                  <a:cubicBezTo>
                    <a:pt x="43289" y="26180"/>
                    <a:pt x="43245" y="26115"/>
                    <a:pt x="43199" y="26047"/>
                  </a:cubicBezTo>
                  <a:cubicBezTo>
                    <a:pt x="43004" y="25762"/>
                    <a:pt x="42814" y="25467"/>
                    <a:pt x="42627" y="25168"/>
                  </a:cubicBezTo>
                  <a:lnTo>
                    <a:pt x="42627" y="25166"/>
                  </a:lnTo>
                  <a:cubicBezTo>
                    <a:pt x="43068" y="24993"/>
                    <a:pt x="43522" y="24825"/>
                    <a:pt x="43967" y="24635"/>
                  </a:cubicBezTo>
                  <a:close/>
                  <a:moveTo>
                    <a:pt x="36047" y="17701"/>
                  </a:moveTo>
                  <a:cubicBezTo>
                    <a:pt x="36410" y="17926"/>
                    <a:pt x="36754" y="18177"/>
                    <a:pt x="37079" y="18455"/>
                  </a:cubicBezTo>
                  <a:cubicBezTo>
                    <a:pt x="36536" y="19435"/>
                    <a:pt x="36083" y="20439"/>
                    <a:pt x="35460" y="21385"/>
                  </a:cubicBezTo>
                  <a:cubicBezTo>
                    <a:pt x="34976" y="22123"/>
                    <a:pt x="34500" y="22868"/>
                    <a:pt x="34018" y="23608"/>
                  </a:cubicBezTo>
                  <a:cubicBezTo>
                    <a:pt x="33590" y="24261"/>
                    <a:pt x="33173" y="24920"/>
                    <a:pt x="32766" y="25585"/>
                  </a:cubicBezTo>
                  <a:cubicBezTo>
                    <a:pt x="32640" y="25793"/>
                    <a:pt x="32358" y="26124"/>
                    <a:pt x="32284" y="26426"/>
                  </a:cubicBezTo>
                  <a:lnTo>
                    <a:pt x="32284" y="26425"/>
                  </a:lnTo>
                  <a:cubicBezTo>
                    <a:pt x="32051" y="26369"/>
                    <a:pt x="31820" y="26308"/>
                    <a:pt x="31590" y="26231"/>
                  </a:cubicBezTo>
                  <a:cubicBezTo>
                    <a:pt x="31454" y="26187"/>
                    <a:pt x="31326" y="26136"/>
                    <a:pt x="31198" y="26087"/>
                  </a:cubicBezTo>
                  <a:cubicBezTo>
                    <a:pt x="31567" y="25601"/>
                    <a:pt x="31831" y="25020"/>
                    <a:pt x="32125" y="24494"/>
                  </a:cubicBezTo>
                  <a:cubicBezTo>
                    <a:pt x="32612" y="23623"/>
                    <a:pt x="33112" y="22758"/>
                    <a:pt x="33613" y="21894"/>
                  </a:cubicBezTo>
                  <a:cubicBezTo>
                    <a:pt x="34113" y="21029"/>
                    <a:pt x="34615" y="20168"/>
                    <a:pt x="35120" y="19307"/>
                  </a:cubicBezTo>
                  <a:cubicBezTo>
                    <a:pt x="35427" y="18785"/>
                    <a:pt x="35788" y="18259"/>
                    <a:pt x="36047" y="17701"/>
                  </a:cubicBezTo>
                  <a:close/>
                  <a:moveTo>
                    <a:pt x="38608" y="20035"/>
                  </a:moveTo>
                  <a:cubicBezTo>
                    <a:pt x="38934" y="20437"/>
                    <a:pt x="39241" y="20862"/>
                    <a:pt x="39535" y="21295"/>
                  </a:cubicBezTo>
                  <a:cubicBezTo>
                    <a:pt x="39325" y="21603"/>
                    <a:pt x="39205" y="21973"/>
                    <a:pt x="39039" y="22310"/>
                  </a:cubicBezTo>
                  <a:cubicBezTo>
                    <a:pt x="38793" y="22814"/>
                    <a:pt x="38513" y="23300"/>
                    <a:pt x="38289" y="23813"/>
                  </a:cubicBezTo>
                  <a:cubicBezTo>
                    <a:pt x="38045" y="24371"/>
                    <a:pt x="37814" y="24932"/>
                    <a:pt x="37546" y="25480"/>
                  </a:cubicBezTo>
                  <a:cubicBezTo>
                    <a:pt x="37395" y="25791"/>
                    <a:pt x="37182" y="26031"/>
                    <a:pt x="37115" y="26344"/>
                  </a:cubicBezTo>
                  <a:lnTo>
                    <a:pt x="37115" y="26343"/>
                  </a:lnTo>
                  <a:cubicBezTo>
                    <a:pt x="36577" y="26461"/>
                    <a:pt x="36031" y="26548"/>
                    <a:pt x="35481" y="26603"/>
                  </a:cubicBezTo>
                  <a:cubicBezTo>
                    <a:pt x="36118" y="25622"/>
                    <a:pt x="36583" y="24413"/>
                    <a:pt x="37090" y="23418"/>
                  </a:cubicBezTo>
                  <a:cubicBezTo>
                    <a:pt x="37610" y="22396"/>
                    <a:pt x="38299" y="21208"/>
                    <a:pt x="38608" y="20035"/>
                  </a:cubicBezTo>
                  <a:close/>
                  <a:moveTo>
                    <a:pt x="37323" y="18664"/>
                  </a:moveTo>
                  <a:cubicBezTo>
                    <a:pt x="37694" y="19003"/>
                    <a:pt x="38043" y="19366"/>
                    <a:pt x="38368" y="19750"/>
                  </a:cubicBezTo>
                  <a:cubicBezTo>
                    <a:pt x="37730" y="20831"/>
                    <a:pt x="37271" y="22082"/>
                    <a:pt x="36677" y="23177"/>
                  </a:cubicBezTo>
                  <a:cubicBezTo>
                    <a:pt x="36088" y="24266"/>
                    <a:pt x="35181" y="25449"/>
                    <a:pt x="34769" y="26651"/>
                  </a:cubicBezTo>
                  <a:lnTo>
                    <a:pt x="34769" y="26649"/>
                  </a:lnTo>
                  <a:cubicBezTo>
                    <a:pt x="34630" y="26654"/>
                    <a:pt x="34491" y="26657"/>
                    <a:pt x="34352" y="26657"/>
                  </a:cubicBezTo>
                  <a:cubicBezTo>
                    <a:pt x="33858" y="26657"/>
                    <a:pt x="33365" y="26623"/>
                    <a:pt x="32874" y="26543"/>
                  </a:cubicBezTo>
                  <a:cubicBezTo>
                    <a:pt x="33068" y="26270"/>
                    <a:pt x="33222" y="25878"/>
                    <a:pt x="33332" y="25696"/>
                  </a:cubicBezTo>
                  <a:cubicBezTo>
                    <a:pt x="33731" y="25040"/>
                    <a:pt x="34134" y="24387"/>
                    <a:pt x="34543" y="23734"/>
                  </a:cubicBezTo>
                  <a:cubicBezTo>
                    <a:pt x="35041" y="22934"/>
                    <a:pt x="35537" y="22133"/>
                    <a:pt x="36031" y="21329"/>
                  </a:cubicBezTo>
                  <a:cubicBezTo>
                    <a:pt x="36524" y="20521"/>
                    <a:pt x="37125" y="19617"/>
                    <a:pt x="37323" y="18664"/>
                  </a:cubicBezTo>
                  <a:close/>
                  <a:moveTo>
                    <a:pt x="8001" y="0"/>
                  </a:moveTo>
                  <a:cubicBezTo>
                    <a:pt x="5324" y="0"/>
                    <a:pt x="2488" y="1651"/>
                    <a:pt x="740" y="3518"/>
                  </a:cubicBezTo>
                  <a:cubicBezTo>
                    <a:pt x="676" y="3586"/>
                    <a:pt x="733" y="3700"/>
                    <a:pt x="812" y="3700"/>
                  </a:cubicBezTo>
                  <a:cubicBezTo>
                    <a:pt x="830" y="3700"/>
                    <a:pt x="848" y="3695"/>
                    <a:pt x="866" y="3682"/>
                  </a:cubicBezTo>
                  <a:cubicBezTo>
                    <a:pt x="1380" y="3326"/>
                    <a:pt x="1929" y="2949"/>
                    <a:pt x="2507" y="2581"/>
                  </a:cubicBezTo>
                  <a:lnTo>
                    <a:pt x="2507" y="2581"/>
                  </a:lnTo>
                  <a:cubicBezTo>
                    <a:pt x="1569" y="5262"/>
                    <a:pt x="1769" y="8122"/>
                    <a:pt x="1178" y="10865"/>
                  </a:cubicBezTo>
                  <a:cubicBezTo>
                    <a:pt x="665" y="10152"/>
                    <a:pt x="333" y="9272"/>
                    <a:pt x="99" y="8405"/>
                  </a:cubicBezTo>
                  <a:cubicBezTo>
                    <a:pt x="93" y="8381"/>
                    <a:pt x="72" y="8370"/>
                    <a:pt x="52" y="8370"/>
                  </a:cubicBezTo>
                  <a:cubicBezTo>
                    <a:pt x="26" y="8370"/>
                    <a:pt x="0" y="8387"/>
                    <a:pt x="2" y="8418"/>
                  </a:cubicBezTo>
                  <a:cubicBezTo>
                    <a:pt x="110" y="10104"/>
                    <a:pt x="839" y="11654"/>
                    <a:pt x="2358" y="12486"/>
                  </a:cubicBezTo>
                  <a:cubicBezTo>
                    <a:pt x="3064" y="12873"/>
                    <a:pt x="3853" y="13024"/>
                    <a:pt x="4656" y="13024"/>
                  </a:cubicBezTo>
                  <a:cubicBezTo>
                    <a:pt x="5700" y="13024"/>
                    <a:pt x="6768" y="12768"/>
                    <a:pt x="7707" y="12440"/>
                  </a:cubicBezTo>
                  <a:cubicBezTo>
                    <a:pt x="9802" y="11710"/>
                    <a:pt x="11839" y="10307"/>
                    <a:pt x="13967" y="9381"/>
                  </a:cubicBezTo>
                  <a:cubicBezTo>
                    <a:pt x="13975" y="9658"/>
                    <a:pt x="13983" y="9932"/>
                    <a:pt x="13991" y="10199"/>
                  </a:cubicBezTo>
                  <a:cubicBezTo>
                    <a:pt x="14069" y="12847"/>
                    <a:pt x="13950" y="15755"/>
                    <a:pt x="15035" y="18232"/>
                  </a:cubicBezTo>
                  <a:cubicBezTo>
                    <a:pt x="15791" y="19960"/>
                    <a:pt x="17253" y="20595"/>
                    <a:pt x="18863" y="20595"/>
                  </a:cubicBezTo>
                  <a:cubicBezTo>
                    <a:pt x="19572" y="20595"/>
                    <a:pt x="20309" y="20472"/>
                    <a:pt x="21027" y="20265"/>
                  </a:cubicBezTo>
                  <a:cubicBezTo>
                    <a:pt x="22476" y="19848"/>
                    <a:pt x="23878" y="19241"/>
                    <a:pt x="25283" y="18646"/>
                  </a:cubicBezTo>
                  <a:cubicBezTo>
                    <a:pt x="25583" y="19983"/>
                    <a:pt x="25955" y="21307"/>
                    <a:pt x="26557" y="22538"/>
                  </a:cubicBezTo>
                  <a:cubicBezTo>
                    <a:pt x="26552" y="22547"/>
                    <a:pt x="26546" y="22555"/>
                    <a:pt x="26541" y="22565"/>
                  </a:cubicBezTo>
                  <a:cubicBezTo>
                    <a:pt x="26431" y="22757"/>
                    <a:pt x="26585" y="22914"/>
                    <a:pt x="26751" y="22916"/>
                  </a:cubicBezTo>
                  <a:cubicBezTo>
                    <a:pt x="26764" y="22939"/>
                    <a:pt x="26774" y="22963"/>
                    <a:pt x="26787" y="22986"/>
                  </a:cubicBezTo>
                  <a:cubicBezTo>
                    <a:pt x="27732" y="24715"/>
                    <a:pt x="29356" y="26010"/>
                    <a:pt x="31160" y="26749"/>
                  </a:cubicBezTo>
                  <a:cubicBezTo>
                    <a:pt x="32166" y="27162"/>
                    <a:pt x="33230" y="27326"/>
                    <a:pt x="34303" y="27326"/>
                  </a:cubicBezTo>
                  <a:cubicBezTo>
                    <a:pt x="34463" y="27326"/>
                    <a:pt x="34623" y="27322"/>
                    <a:pt x="34784" y="27315"/>
                  </a:cubicBezTo>
                  <a:cubicBezTo>
                    <a:pt x="34807" y="27326"/>
                    <a:pt x="34833" y="27331"/>
                    <a:pt x="34858" y="27331"/>
                  </a:cubicBezTo>
                  <a:cubicBezTo>
                    <a:pt x="34888" y="27331"/>
                    <a:pt x="34918" y="27324"/>
                    <a:pt x="34945" y="27309"/>
                  </a:cubicBezTo>
                  <a:cubicBezTo>
                    <a:pt x="36209" y="27235"/>
                    <a:pt x="37476" y="26959"/>
                    <a:pt x="38665" y="26613"/>
                  </a:cubicBezTo>
                  <a:cubicBezTo>
                    <a:pt x="39810" y="26280"/>
                    <a:pt x="40926" y="25849"/>
                    <a:pt x="42031" y="25408"/>
                  </a:cubicBezTo>
                  <a:cubicBezTo>
                    <a:pt x="43747" y="28167"/>
                    <a:pt x="46064" y="31229"/>
                    <a:pt x="48769" y="31229"/>
                  </a:cubicBezTo>
                  <a:cubicBezTo>
                    <a:pt x="49452" y="31229"/>
                    <a:pt x="50160" y="31033"/>
                    <a:pt x="50890" y="30588"/>
                  </a:cubicBezTo>
                  <a:cubicBezTo>
                    <a:pt x="50964" y="30540"/>
                    <a:pt x="50929" y="30427"/>
                    <a:pt x="50851" y="30427"/>
                  </a:cubicBezTo>
                  <a:cubicBezTo>
                    <a:pt x="50843" y="30427"/>
                    <a:pt x="50834" y="30428"/>
                    <a:pt x="50826" y="30431"/>
                  </a:cubicBezTo>
                  <a:cubicBezTo>
                    <a:pt x="50318" y="30583"/>
                    <a:pt x="49834" y="30652"/>
                    <a:pt x="49372" y="30652"/>
                  </a:cubicBezTo>
                  <a:cubicBezTo>
                    <a:pt x="46969" y="30652"/>
                    <a:pt x="45157" y="28769"/>
                    <a:pt x="43726" y="26799"/>
                  </a:cubicBezTo>
                  <a:cubicBezTo>
                    <a:pt x="43883" y="26366"/>
                    <a:pt x="44003" y="25910"/>
                    <a:pt x="44174" y="25481"/>
                  </a:cubicBezTo>
                  <a:cubicBezTo>
                    <a:pt x="44282" y="25214"/>
                    <a:pt x="44502" y="24763"/>
                    <a:pt x="44420" y="24432"/>
                  </a:cubicBezTo>
                  <a:cubicBezTo>
                    <a:pt x="44941" y="24179"/>
                    <a:pt x="45433" y="23882"/>
                    <a:pt x="45848" y="23480"/>
                  </a:cubicBezTo>
                  <a:cubicBezTo>
                    <a:pt x="45934" y="23399"/>
                    <a:pt x="45855" y="23292"/>
                    <a:pt x="45762" y="23292"/>
                  </a:cubicBezTo>
                  <a:cubicBezTo>
                    <a:pt x="45746" y="23292"/>
                    <a:pt x="45729" y="23296"/>
                    <a:pt x="45712" y="23303"/>
                  </a:cubicBezTo>
                  <a:cubicBezTo>
                    <a:pt x="44615" y="23792"/>
                    <a:pt x="43434" y="24144"/>
                    <a:pt x="42317" y="24597"/>
                  </a:cubicBezTo>
                  <a:cubicBezTo>
                    <a:pt x="42305" y="24602"/>
                    <a:pt x="42295" y="24605"/>
                    <a:pt x="42284" y="24610"/>
                  </a:cubicBezTo>
                  <a:cubicBezTo>
                    <a:pt x="40947" y="22394"/>
                    <a:pt x="39733" y="20009"/>
                    <a:pt x="37840" y="18265"/>
                  </a:cubicBezTo>
                  <a:cubicBezTo>
                    <a:pt x="37364" y="17822"/>
                    <a:pt x="36834" y="17440"/>
                    <a:pt x="36265" y="17125"/>
                  </a:cubicBezTo>
                  <a:cubicBezTo>
                    <a:pt x="36280" y="17078"/>
                    <a:pt x="36296" y="17030"/>
                    <a:pt x="36308" y="16981"/>
                  </a:cubicBezTo>
                  <a:cubicBezTo>
                    <a:pt x="36314" y="16957"/>
                    <a:pt x="36295" y="16939"/>
                    <a:pt x="36275" y="16939"/>
                  </a:cubicBezTo>
                  <a:cubicBezTo>
                    <a:pt x="36268" y="16939"/>
                    <a:pt x="36260" y="16941"/>
                    <a:pt x="36254" y="16948"/>
                  </a:cubicBezTo>
                  <a:cubicBezTo>
                    <a:pt x="36214" y="16982"/>
                    <a:pt x="36183" y="17023"/>
                    <a:pt x="36145" y="17059"/>
                  </a:cubicBezTo>
                  <a:cubicBezTo>
                    <a:pt x="34965" y="16439"/>
                    <a:pt x="33719" y="16189"/>
                    <a:pt x="32447" y="16189"/>
                  </a:cubicBezTo>
                  <a:cubicBezTo>
                    <a:pt x="30227" y="16189"/>
                    <a:pt x="27927" y="16949"/>
                    <a:pt x="25763" y="17819"/>
                  </a:cubicBezTo>
                  <a:cubicBezTo>
                    <a:pt x="25637" y="17250"/>
                    <a:pt x="25517" y="16682"/>
                    <a:pt x="25399" y="16126"/>
                  </a:cubicBezTo>
                  <a:cubicBezTo>
                    <a:pt x="25268" y="15504"/>
                    <a:pt x="25120" y="14891"/>
                    <a:pt x="24946" y="14292"/>
                  </a:cubicBezTo>
                  <a:lnTo>
                    <a:pt x="24950" y="14289"/>
                  </a:lnTo>
                  <a:cubicBezTo>
                    <a:pt x="24968" y="14259"/>
                    <a:pt x="24954" y="14222"/>
                    <a:pt x="24923" y="14207"/>
                  </a:cubicBezTo>
                  <a:cubicBezTo>
                    <a:pt x="24118" y="11469"/>
                    <a:pt x="22753" y="9097"/>
                    <a:pt x="19743" y="8119"/>
                  </a:cubicBezTo>
                  <a:cubicBezTo>
                    <a:pt x="19418" y="8017"/>
                    <a:pt x="19087" y="7942"/>
                    <a:pt x="18750" y="7894"/>
                  </a:cubicBezTo>
                  <a:cubicBezTo>
                    <a:pt x="18750" y="7888"/>
                    <a:pt x="18752" y="7883"/>
                    <a:pt x="18750" y="7876"/>
                  </a:cubicBezTo>
                  <a:cubicBezTo>
                    <a:pt x="18750" y="7848"/>
                    <a:pt x="18727" y="7829"/>
                    <a:pt x="18703" y="7829"/>
                  </a:cubicBezTo>
                  <a:cubicBezTo>
                    <a:pt x="18691" y="7829"/>
                    <a:pt x="18679" y="7834"/>
                    <a:pt x="18668" y="7844"/>
                  </a:cubicBezTo>
                  <a:cubicBezTo>
                    <a:pt x="18657" y="7853"/>
                    <a:pt x="18647" y="7867"/>
                    <a:pt x="18636" y="7876"/>
                  </a:cubicBezTo>
                  <a:cubicBezTo>
                    <a:pt x="18340" y="7837"/>
                    <a:pt x="18045" y="7818"/>
                    <a:pt x="17752" y="7818"/>
                  </a:cubicBezTo>
                  <a:cubicBezTo>
                    <a:pt x="16634" y="7818"/>
                    <a:pt x="15532" y="8088"/>
                    <a:pt x="14454" y="8501"/>
                  </a:cubicBezTo>
                  <a:cubicBezTo>
                    <a:pt x="14393" y="7371"/>
                    <a:pt x="14275" y="6246"/>
                    <a:pt x="13995" y="5157"/>
                  </a:cubicBezTo>
                  <a:cubicBezTo>
                    <a:pt x="13325" y="2540"/>
                    <a:pt x="11388" y="304"/>
                    <a:pt x="8617" y="30"/>
                  </a:cubicBezTo>
                  <a:cubicBezTo>
                    <a:pt x="8413" y="10"/>
                    <a:pt x="8207" y="0"/>
                    <a:pt x="8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43" name="Google Shape;4543;p9"/>
            <p:cNvSpPr/>
            <p:nvPr/>
          </p:nvSpPr>
          <p:spPr>
            <a:xfrm>
              <a:off x="486400" y="4859875"/>
              <a:ext cx="71375" cy="126675"/>
            </a:xfrm>
            <a:custGeom>
              <a:avLst/>
              <a:gdLst/>
              <a:ahLst/>
              <a:cxnLst/>
              <a:rect l="l" t="t" r="r" b="b"/>
              <a:pathLst>
                <a:path w="2855" h="5067" extrusionOk="0">
                  <a:moveTo>
                    <a:pt x="536" y="1"/>
                  </a:moveTo>
                  <a:cubicBezTo>
                    <a:pt x="513" y="1"/>
                    <a:pt x="491" y="13"/>
                    <a:pt x="486" y="39"/>
                  </a:cubicBezTo>
                  <a:cubicBezTo>
                    <a:pt x="318" y="873"/>
                    <a:pt x="336" y="1767"/>
                    <a:pt x="284" y="2615"/>
                  </a:cubicBezTo>
                  <a:cubicBezTo>
                    <a:pt x="246" y="3255"/>
                    <a:pt x="0" y="4313"/>
                    <a:pt x="386" y="4866"/>
                  </a:cubicBezTo>
                  <a:cubicBezTo>
                    <a:pt x="411" y="4902"/>
                    <a:pt x="453" y="4923"/>
                    <a:pt x="495" y="4923"/>
                  </a:cubicBezTo>
                  <a:cubicBezTo>
                    <a:pt x="533" y="4923"/>
                    <a:pt x="570" y="4905"/>
                    <a:pt x="591" y="4866"/>
                  </a:cubicBezTo>
                  <a:cubicBezTo>
                    <a:pt x="830" y="4416"/>
                    <a:pt x="760" y="3724"/>
                    <a:pt x="715" y="3128"/>
                  </a:cubicBezTo>
                  <a:lnTo>
                    <a:pt x="715" y="3128"/>
                  </a:lnTo>
                  <a:cubicBezTo>
                    <a:pt x="846" y="3165"/>
                    <a:pt x="992" y="3174"/>
                    <a:pt x="1124" y="3174"/>
                  </a:cubicBezTo>
                  <a:cubicBezTo>
                    <a:pt x="1176" y="3174"/>
                    <a:pt x="1226" y="3173"/>
                    <a:pt x="1271" y="3171"/>
                  </a:cubicBezTo>
                  <a:cubicBezTo>
                    <a:pt x="1511" y="3163"/>
                    <a:pt x="1749" y="3125"/>
                    <a:pt x="1985" y="3096"/>
                  </a:cubicBezTo>
                  <a:cubicBezTo>
                    <a:pt x="2060" y="3086"/>
                    <a:pt x="2133" y="3081"/>
                    <a:pt x="2203" y="3073"/>
                  </a:cubicBezTo>
                  <a:cubicBezTo>
                    <a:pt x="2208" y="3260"/>
                    <a:pt x="2215" y="3447"/>
                    <a:pt x="2216" y="3630"/>
                  </a:cubicBezTo>
                  <a:cubicBezTo>
                    <a:pt x="2220" y="4072"/>
                    <a:pt x="2065" y="4565"/>
                    <a:pt x="2210" y="4984"/>
                  </a:cubicBezTo>
                  <a:cubicBezTo>
                    <a:pt x="2227" y="5033"/>
                    <a:pt x="2274" y="5067"/>
                    <a:pt x="2322" y="5067"/>
                  </a:cubicBezTo>
                  <a:cubicBezTo>
                    <a:pt x="2349" y="5067"/>
                    <a:pt x="2376" y="5056"/>
                    <a:pt x="2398" y="5033"/>
                  </a:cubicBezTo>
                  <a:cubicBezTo>
                    <a:pt x="2854" y="4560"/>
                    <a:pt x="2628" y="3507"/>
                    <a:pt x="2610" y="2909"/>
                  </a:cubicBezTo>
                  <a:cubicBezTo>
                    <a:pt x="2582" y="1982"/>
                    <a:pt x="2740" y="1104"/>
                    <a:pt x="2546" y="208"/>
                  </a:cubicBezTo>
                  <a:cubicBezTo>
                    <a:pt x="2543" y="192"/>
                    <a:pt x="2529" y="184"/>
                    <a:pt x="2515" y="184"/>
                  </a:cubicBezTo>
                  <a:cubicBezTo>
                    <a:pt x="2500" y="184"/>
                    <a:pt x="2484" y="192"/>
                    <a:pt x="2479" y="208"/>
                  </a:cubicBezTo>
                  <a:cubicBezTo>
                    <a:pt x="2471" y="241"/>
                    <a:pt x="2461" y="269"/>
                    <a:pt x="2453" y="299"/>
                  </a:cubicBezTo>
                  <a:cubicBezTo>
                    <a:pt x="2450" y="309"/>
                    <a:pt x="2459" y="318"/>
                    <a:pt x="2467" y="318"/>
                  </a:cubicBezTo>
                  <a:cubicBezTo>
                    <a:pt x="2471" y="318"/>
                    <a:pt x="2474" y="317"/>
                    <a:pt x="2477" y="313"/>
                  </a:cubicBezTo>
                  <a:lnTo>
                    <a:pt x="2477" y="313"/>
                  </a:lnTo>
                  <a:cubicBezTo>
                    <a:pt x="2465" y="328"/>
                    <a:pt x="2457" y="334"/>
                    <a:pt x="2452" y="334"/>
                  </a:cubicBezTo>
                  <a:cubicBezTo>
                    <a:pt x="2427" y="334"/>
                    <a:pt x="2496" y="157"/>
                    <a:pt x="2492" y="157"/>
                  </a:cubicBezTo>
                  <a:cubicBezTo>
                    <a:pt x="2491" y="157"/>
                    <a:pt x="2470" y="203"/>
                    <a:pt x="2410" y="340"/>
                  </a:cubicBezTo>
                  <a:cubicBezTo>
                    <a:pt x="2369" y="432"/>
                    <a:pt x="2384" y="589"/>
                    <a:pt x="2379" y="660"/>
                  </a:cubicBezTo>
                  <a:cubicBezTo>
                    <a:pt x="2348" y="1186"/>
                    <a:pt x="2282" y="1708"/>
                    <a:pt x="2225" y="2233"/>
                  </a:cubicBezTo>
                  <a:cubicBezTo>
                    <a:pt x="2211" y="2354"/>
                    <a:pt x="2203" y="2475"/>
                    <a:pt x="2202" y="2599"/>
                  </a:cubicBezTo>
                  <a:cubicBezTo>
                    <a:pt x="2196" y="2598"/>
                    <a:pt x="2191" y="2598"/>
                    <a:pt x="2185" y="2598"/>
                  </a:cubicBezTo>
                  <a:cubicBezTo>
                    <a:pt x="1980" y="2598"/>
                    <a:pt x="1760" y="2657"/>
                    <a:pt x="1570" y="2685"/>
                  </a:cubicBezTo>
                  <a:cubicBezTo>
                    <a:pt x="1357" y="2717"/>
                    <a:pt x="1142" y="2738"/>
                    <a:pt x="927" y="2746"/>
                  </a:cubicBezTo>
                  <a:cubicBezTo>
                    <a:pt x="913" y="2747"/>
                    <a:pt x="898" y="2747"/>
                    <a:pt x="884" y="2747"/>
                  </a:cubicBezTo>
                  <a:cubicBezTo>
                    <a:pt x="821" y="2747"/>
                    <a:pt x="759" y="2742"/>
                    <a:pt x="697" y="2738"/>
                  </a:cubicBezTo>
                  <a:cubicBezTo>
                    <a:pt x="697" y="2697"/>
                    <a:pt x="694" y="2654"/>
                    <a:pt x="694" y="2615"/>
                  </a:cubicBezTo>
                  <a:cubicBezTo>
                    <a:pt x="705" y="1775"/>
                    <a:pt x="796" y="861"/>
                    <a:pt x="591" y="39"/>
                  </a:cubicBezTo>
                  <a:cubicBezTo>
                    <a:pt x="584" y="14"/>
                    <a:pt x="560" y="1"/>
                    <a:pt x="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44" name="Google Shape;4544;p9"/>
            <p:cNvSpPr/>
            <p:nvPr/>
          </p:nvSpPr>
          <p:spPr>
            <a:xfrm>
              <a:off x="564975" y="4949575"/>
              <a:ext cx="37775" cy="50150"/>
            </a:xfrm>
            <a:custGeom>
              <a:avLst/>
              <a:gdLst/>
              <a:ahLst/>
              <a:cxnLst/>
              <a:rect l="l" t="t" r="r" b="b"/>
              <a:pathLst>
                <a:path w="1511" h="2006" extrusionOk="0">
                  <a:moveTo>
                    <a:pt x="359" y="0"/>
                  </a:moveTo>
                  <a:cubicBezTo>
                    <a:pt x="222" y="0"/>
                    <a:pt x="90" y="74"/>
                    <a:pt x="17" y="247"/>
                  </a:cubicBezTo>
                  <a:cubicBezTo>
                    <a:pt x="0" y="288"/>
                    <a:pt x="20" y="329"/>
                    <a:pt x="66" y="333"/>
                  </a:cubicBezTo>
                  <a:cubicBezTo>
                    <a:pt x="75" y="333"/>
                    <a:pt x="85" y="334"/>
                    <a:pt x="95" y="334"/>
                  </a:cubicBezTo>
                  <a:cubicBezTo>
                    <a:pt x="129" y="334"/>
                    <a:pt x="168" y="331"/>
                    <a:pt x="206" y="331"/>
                  </a:cubicBezTo>
                  <a:cubicBezTo>
                    <a:pt x="269" y="331"/>
                    <a:pt x="330" y="338"/>
                    <a:pt x="366" y="379"/>
                  </a:cubicBezTo>
                  <a:cubicBezTo>
                    <a:pt x="430" y="452"/>
                    <a:pt x="437" y="605"/>
                    <a:pt x="440" y="697"/>
                  </a:cubicBezTo>
                  <a:cubicBezTo>
                    <a:pt x="451" y="964"/>
                    <a:pt x="399" y="1292"/>
                    <a:pt x="240" y="1512"/>
                  </a:cubicBezTo>
                  <a:cubicBezTo>
                    <a:pt x="145" y="1645"/>
                    <a:pt x="276" y="1803"/>
                    <a:pt x="412" y="1812"/>
                  </a:cubicBezTo>
                  <a:cubicBezTo>
                    <a:pt x="609" y="1825"/>
                    <a:pt x="796" y="1945"/>
                    <a:pt x="984" y="1993"/>
                  </a:cubicBezTo>
                  <a:cubicBezTo>
                    <a:pt x="1020" y="2002"/>
                    <a:pt x="1053" y="2006"/>
                    <a:pt x="1084" y="2006"/>
                  </a:cubicBezTo>
                  <a:cubicBezTo>
                    <a:pt x="1242" y="2006"/>
                    <a:pt x="1343" y="1897"/>
                    <a:pt x="1475" y="1801"/>
                  </a:cubicBezTo>
                  <a:cubicBezTo>
                    <a:pt x="1511" y="1776"/>
                    <a:pt x="1496" y="1719"/>
                    <a:pt x="1452" y="1717"/>
                  </a:cubicBezTo>
                  <a:cubicBezTo>
                    <a:pt x="1303" y="1709"/>
                    <a:pt x="1099" y="1563"/>
                    <a:pt x="955" y="1511"/>
                  </a:cubicBezTo>
                  <a:cubicBezTo>
                    <a:pt x="883" y="1483"/>
                    <a:pt x="809" y="1463"/>
                    <a:pt x="733" y="1448"/>
                  </a:cubicBezTo>
                  <a:cubicBezTo>
                    <a:pt x="876" y="1115"/>
                    <a:pt x="909" y="744"/>
                    <a:pt x="827" y="392"/>
                  </a:cubicBezTo>
                  <a:cubicBezTo>
                    <a:pt x="771" y="159"/>
                    <a:pt x="560" y="0"/>
                    <a:pt x="3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45" name="Google Shape;4545;p9"/>
            <p:cNvSpPr/>
            <p:nvPr/>
          </p:nvSpPr>
          <p:spPr>
            <a:xfrm>
              <a:off x="626725" y="4878575"/>
              <a:ext cx="82400" cy="102700"/>
            </a:xfrm>
            <a:custGeom>
              <a:avLst/>
              <a:gdLst/>
              <a:ahLst/>
              <a:cxnLst/>
              <a:rect l="l" t="t" r="r" b="b"/>
              <a:pathLst>
                <a:path w="3296" h="4108" extrusionOk="0">
                  <a:moveTo>
                    <a:pt x="1583" y="1"/>
                  </a:moveTo>
                  <a:cubicBezTo>
                    <a:pt x="1166" y="1"/>
                    <a:pt x="807" y="284"/>
                    <a:pt x="527" y="646"/>
                  </a:cubicBezTo>
                  <a:cubicBezTo>
                    <a:pt x="81" y="1226"/>
                    <a:pt x="1" y="2008"/>
                    <a:pt x="257" y="2674"/>
                  </a:cubicBezTo>
                  <a:cubicBezTo>
                    <a:pt x="559" y="3462"/>
                    <a:pt x="1396" y="4108"/>
                    <a:pt x="2142" y="4108"/>
                  </a:cubicBezTo>
                  <a:cubicBezTo>
                    <a:pt x="2609" y="4108"/>
                    <a:pt x="3039" y="3856"/>
                    <a:pt x="3281" y="3228"/>
                  </a:cubicBezTo>
                  <a:cubicBezTo>
                    <a:pt x="3296" y="3194"/>
                    <a:pt x="3266" y="3171"/>
                    <a:pt x="3236" y="3171"/>
                  </a:cubicBezTo>
                  <a:cubicBezTo>
                    <a:pt x="3224" y="3171"/>
                    <a:pt x="3212" y="3175"/>
                    <a:pt x="3203" y="3183"/>
                  </a:cubicBezTo>
                  <a:cubicBezTo>
                    <a:pt x="2878" y="3458"/>
                    <a:pt x="2535" y="3582"/>
                    <a:pt x="2203" y="3582"/>
                  </a:cubicBezTo>
                  <a:cubicBezTo>
                    <a:pt x="1631" y="3582"/>
                    <a:pt x="1093" y="3214"/>
                    <a:pt x="749" y="2623"/>
                  </a:cubicBezTo>
                  <a:cubicBezTo>
                    <a:pt x="203" y="1692"/>
                    <a:pt x="864" y="197"/>
                    <a:pt x="1997" y="197"/>
                  </a:cubicBezTo>
                  <a:cubicBezTo>
                    <a:pt x="1997" y="197"/>
                    <a:pt x="1998" y="197"/>
                    <a:pt x="1999" y="197"/>
                  </a:cubicBezTo>
                  <a:cubicBezTo>
                    <a:pt x="2045" y="197"/>
                    <a:pt x="2069" y="126"/>
                    <a:pt x="2023" y="105"/>
                  </a:cubicBezTo>
                  <a:cubicBezTo>
                    <a:pt x="1870" y="33"/>
                    <a:pt x="1723" y="1"/>
                    <a:pt x="1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46" name="Google Shape;4546;p9"/>
            <p:cNvSpPr/>
            <p:nvPr/>
          </p:nvSpPr>
          <p:spPr>
            <a:xfrm>
              <a:off x="701850" y="4886050"/>
              <a:ext cx="77025" cy="81275"/>
            </a:xfrm>
            <a:custGeom>
              <a:avLst/>
              <a:gdLst/>
              <a:ahLst/>
              <a:cxnLst/>
              <a:rect l="l" t="t" r="r" b="b"/>
              <a:pathLst>
                <a:path w="3081" h="3251" extrusionOk="0">
                  <a:moveTo>
                    <a:pt x="1449" y="485"/>
                  </a:moveTo>
                  <a:cubicBezTo>
                    <a:pt x="1934" y="485"/>
                    <a:pt x="2330" y="1167"/>
                    <a:pt x="2429" y="1611"/>
                  </a:cubicBezTo>
                  <a:cubicBezTo>
                    <a:pt x="2554" y="2185"/>
                    <a:pt x="2197" y="2753"/>
                    <a:pt x="1629" y="2753"/>
                  </a:cubicBezTo>
                  <a:cubicBezTo>
                    <a:pt x="1567" y="2753"/>
                    <a:pt x="1503" y="2747"/>
                    <a:pt x="1436" y="2733"/>
                  </a:cubicBezTo>
                  <a:cubicBezTo>
                    <a:pt x="1307" y="2705"/>
                    <a:pt x="1184" y="2651"/>
                    <a:pt x="1074" y="2575"/>
                  </a:cubicBezTo>
                  <a:cubicBezTo>
                    <a:pt x="1113" y="2572"/>
                    <a:pt x="1149" y="2532"/>
                    <a:pt x="1123" y="2493"/>
                  </a:cubicBezTo>
                  <a:cubicBezTo>
                    <a:pt x="772" y="1986"/>
                    <a:pt x="477" y="1186"/>
                    <a:pt x="993" y="695"/>
                  </a:cubicBezTo>
                  <a:cubicBezTo>
                    <a:pt x="1150" y="547"/>
                    <a:pt x="1304" y="485"/>
                    <a:pt x="1449" y="485"/>
                  </a:cubicBezTo>
                  <a:close/>
                  <a:moveTo>
                    <a:pt x="1466" y="0"/>
                  </a:moveTo>
                  <a:cubicBezTo>
                    <a:pt x="1268" y="0"/>
                    <a:pt x="1059" y="52"/>
                    <a:pt x="842" y="167"/>
                  </a:cubicBezTo>
                  <a:cubicBezTo>
                    <a:pt x="157" y="534"/>
                    <a:pt x="1" y="1542"/>
                    <a:pt x="406" y="2139"/>
                  </a:cubicBezTo>
                  <a:cubicBezTo>
                    <a:pt x="462" y="2601"/>
                    <a:pt x="819" y="3020"/>
                    <a:pt x="1312" y="3184"/>
                  </a:cubicBezTo>
                  <a:cubicBezTo>
                    <a:pt x="1449" y="3229"/>
                    <a:pt x="1582" y="3251"/>
                    <a:pt x="1709" y="3251"/>
                  </a:cubicBezTo>
                  <a:cubicBezTo>
                    <a:pt x="2523" y="3251"/>
                    <a:pt x="3081" y="2380"/>
                    <a:pt x="2950" y="1566"/>
                  </a:cubicBezTo>
                  <a:cubicBezTo>
                    <a:pt x="2820" y="765"/>
                    <a:pt x="2229" y="0"/>
                    <a:pt x="1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47" name="Google Shape;4547;p9"/>
            <p:cNvSpPr/>
            <p:nvPr/>
          </p:nvSpPr>
          <p:spPr>
            <a:xfrm>
              <a:off x="810775" y="4899875"/>
              <a:ext cx="147375" cy="56775"/>
            </a:xfrm>
            <a:custGeom>
              <a:avLst/>
              <a:gdLst/>
              <a:ahLst/>
              <a:cxnLst/>
              <a:rect l="l" t="t" r="r" b="b"/>
              <a:pathLst>
                <a:path w="5895" h="2271" extrusionOk="0">
                  <a:moveTo>
                    <a:pt x="4290" y="0"/>
                  </a:moveTo>
                  <a:cubicBezTo>
                    <a:pt x="4226" y="0"/>
                    <a:pt x="4169" y="73"/>
                    <a:pt x="4210" y="132"/>
                  </a:cubicBezTo>
                  <a:cubicBezTo>
                    <a:pt x="4419" y="426"/>
                    <a:pt x="4729" y="634"/>
                    <a:pt x="5024" y="857"/>
                  </a:cubicBezTo>
                  <a:cubicBezTo>
                    <a:pt x="4858" y="837"/>
                    <a:pt x="4685" y="829"/>
                    <a:pt x="4510" y="829"/>
                  </a:cubicBezTo>
                  <a:cubicBezTo>
                    <a:pt x="3987" y="829"/>
                    <a:pt x="3442" y="898"/>
                    <a:pt x="3000" y="902"/>
                  </a:cubicBezTo>
                  <a:cubicBezTo>
                    <a:pt x="2455" y="907"/>
                    <a:pt x="1910" y="912"/>
                    <a:pt x="1366" y="920"/>
                  </a:cubicBezTo>
                  <a:cubicBezTo>
                    <a:pt x="1326" y="921"/>
                    <a:pt x="1286" y="921"/>
                    <a:pt x="1246" y="921"/>
                  </a:cubicBezTo>
                  <a:cubicBezTo>
                    <a:pt x="1138" y="921"/>
                    <a:pt x="1029" y="919"/>
                    <a:pt x="921" y="919"/>
                  </a:cubicBezTo>
                  <a:cubicBezTo>
                    <a:pt x="614" y="919"/>
                    <a:pt x="309" y="934"/>
                    <a:pt x="24" y="1053"/>
                  </a:cubicBezTo>
                  <a:cubicBezTo>
                    <a:pt x="1" y="1061"/>
                    <a:pt x="1" y="1095"/>
                    <a:pt x="24" y="1102"/>
                  </a:cubicBezTo>
                  <a:cubicBezTo>
                    <a:pt x="312" y="1222"/>
                    <a:pt x="617" y="1236"/>
                    <a:pt x="926" y="1236"/>
                  </a:cubicBezTo>
                  <a:cubicBezTo>
                    <a:pt x="1018" y="1236"/>
                    <a:pt x="1110" y="1235"/>
                    <a:pt x="1202" y="1235"/>
                  </a:cubicBezTo>
                  <a:cubicBezTo>
                    <a:pt x="1256" y="1235"/>
                    <a:pt x="1311" y="1235"/>
                    <a:pt x="1366" y="1236"/>
                  </a:cubicBezTo>
                  <a:cubicBezTo>
                    <a:pt x="1910" y="1246"/>
                    <a:pt x="2455" y="1248"/>
                    <a:pt x="3000" y="1254"/>
                  </a:cubicBezTo>
                  <a:cubicBezTo>
                    <a:pt x="3439" y="1258"/>
                    <a:pt x="3980" y="1325"/>
                    <a:pt x="4498" y="1325"/>
                  </a:cubicBezTo>
                  <a:cubicBezTo>
                    <a:pt x="4721" y="1325"/>
                    <a:pt x="4940" y="1312"/>
                    <a:pt x="5145" y="1277"/>
                  </a:cubicBezTo>
                  <a:lnTo>
                    <a:pt x="5145" y="1277"/>
                  </a:lnTo>
                  <a:cubicBezTo>
                    <a:pt x="4825" y="1517"/>
                    <a:pt x="4565" y="1812"/>
                    <a:pt x="4387" y="2188"/>
                  </a:cubicBezTo>
                  <a:cubicBezTo>
                    <a:pt x="4365" y="2228"/>
                    <a:pt x="4396" y="2271"/>
                    <a:pt x="4435" y="2271"/>
                  </a:cubicBezTo>
                  <a:cubicBezTo>
                    <a:pt x="4444" y="2271"/>
                    <a:pt x="4454" y="2269"/>
                    <a:pt x="4463" y="2263"/>
                  </a:cubicBezTo>
                  <a:cubicBezTo>
                    <a:pt x="4952" y="2027"/>
                    <a:pt x="5298" y="1610"/>
                    <a:pt x="5772" y="1350"/>
                  </a:cubicBezTo>
                  <a:cubicBezTo>
                    <a:pt x="5892" y="1284"/>
                    <a:pt x="5895" y="1130"/>
                    <a:pt x="5813" y="1036"/>
                  </a:cubicBezTo>
                  <a:cubicBezTo>
                    <a:pt x="5437" y="603"/>
                    <a:pt x="4875" y="146"/>
                    <a:pt x="4310" y="3"/>
                  </a:cubicBezTo>
                  <a:cubicBezTo>
                    <a:pt x="4304" y="1"/>
                    <a:pt x="4297" y="0"/>
                    <a:pt x="42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48" name="Google Shape;4548;p9"/>
            <p:cNvSpPr/>
            <p:nvPr/>
          </p:nvSpPr>
          <p:spPr>
            <a:xfrm>
              <a:off x="975525" y="4863075"/>
              <a:ext cx="100325" cy="123775"/>
            </a:xfrm>
            <a:custGeom>
              <a:avLst/>
              <a:gdLst/>
              <a:ahLst/>
              <a:cxnLst/>
              <a:rect l="l" t="t" r="r" b="b"/>
              <a:pathLst>
                <a:path w="4013" h="4951" extrusionOk="0">
                  <a:moveTo>
                    <a:pt x="2664" y="1"/>
                  </a:moveTo>
                  <a:cubicBezTo>
                    <a:pt x="2259" y="1"/>
                    <a:pt x="1985" y="569"/>
                    <a:pt x="1803" y="1189"/>
                  </a:cubicBezTo>
                  <a:cubicBezTo>
                    <a:pt x="1723" y="789"/>
                    <a:pt x="1579" y="409"/>
                    <a:pt x="1300" y="85"/>
                  </a:cubicBezTo>
                  <a:cubicBezTo>
                    <a:pt x="1266" y="47"/>
                    <a:pt x="1212" y="27"/>
                    <a:pt x="1159" y="27"/>
                  </a:cubicBezTo>
                  <a:cubicBezTo>
                    <a:pt x="1123" y="27"/>
                    <a:pt x="1088" y="36"/>
                    <a:pt x="1060" y="54"/>
                  </a:cubicBezTo>
                  <a:cubicBezTo>
                    <a:pt x="463" y="441"/>
                    <a:pt x="310" y="1299"/>
                    <a:pt x="227" y="1952"/>
                  </a:cubicBezTo>
                  <a:cubicBezTo>
                    <a:pt x="133" y="2682"/>
                    <a:pt x="0" y="3635"/>
                    <a:pt x="363" y="4314"/>
                  </a:cubicBezTo>
                  <a:cubicBezTo>
                    <a:pt x="374" y="4335"/>
                    <a:pt x="395" y="4345"/>
                    <a:pt x="416" y="4345"/>
                  </a:cubicBezTo>
                  <a:cubicBezTo>
                    <a:pt x="449" y="4345"/>
                    <a:pt x="483" y="4321"/>
                    <a:pt x="481" y="4282"/>
                  </a:cubicBezTo>
                  <a:cubicBezTo>
                    <a:pt x="442" y="3350"/>
                    <a:pt x="465" y="2415"/>
                    <a:pt x="676" y="1504"/>
                  </a:cubicBezTo>
                  <a:cubicBezTo>
                    <a:pt x="730" y="1275"/>
                    <a:pt x="806" y="1052"/>
                    <a:pt x="903" y="838"/>
                  </a:cubicBezTo>
                  <a:cubicBezTo>
                    <a:pt x="989" y="644"/>
                    <a:pt x="1050" y="546"/>
                    <a:pt x="1107" y="546"/>
                  </a:cubicBezTo>
                  <a:cubicBezTo>
                    <a:pt x="1169" y="546"/>
                    <a:pt x="1227" y="658"/>
                    <a:pt x="1311" y="886"/>
                  </a:cubicBezTo>
                  <a:cubicBezTo>
                    <a:pt x="1521" y="1458"/>
                    <a:pt x="1510" y="2146"/>
                    <a:pt x="1483" y="2748"/>
                  </a:cubicBezTo>
                  <a:cubicBezTo>
                    <a:pt x="1477" y="2886"/>
                    <a:pt x="1599" y="2966"/>
                    <a:pt x="1716" y="2966"/>
                  </a:cubicBezTo>
                  <a:cubicBezTo>
                    <a:pt x="1809" y="2966"/>
                    <a:pt x="1899" y="2916"/>
                    <a:pt x="1920" y="2807"/>
                  </a:cubicBezTo>
                  <a:cubicBezTo>
                    <a:pt x="1992" y="2411"/>
                    <a:pt x="2080" y="2019"/>
                    <a:pt x="2187" y="1631"/>
                  </a:cubicBezTo>
                  <a:cubicBezTo>
                    <a:pt x="2244" y="1421"/>
                    <a:pt x="2461" y="568"/>
                    <a:pt x="2712" y="568"/>
                  </a:cubicBezTo>
                  <a:cubicBezTo>
                    <a:pt x="2764" y="568"/>
                    <a:pt x="2817" y="605"/>
                    <a:pt x="2871" y="692"/>
                  </a:cubicBezTo>
                  <a:cubicBezTo>
                    <a:pt x="3298" y="1386"/>
                    <a:pt x="3267" y="2316"/>
                    <a:pt x="3308" y="3100"/>
                  </a:cubicBezTo>
                  <a:cubicBezTo>
                    <a:pt x="3339" y="3701"/>
                    <a:pt x="3329" y="4472"/>
                    <a:pt x="3793" y="4915"/>
                  </a:cubicBezTo>
                  <a:cubicBezTo>
                    <a:pt x="3819" y="4940"/>
                    <a:pt x="3850" y="4951"/>
                    <a:pt x="3881" y="4951"/>
                  </a:cubicBezTo>
                  <a:cubicBezTo>
                    <a:pt x="3945" y="4951"/>
                    <a:pt x="4007" y="4902"/>
                    <a:pt x="4008" y="4826"/>
                  </a:cubicBezTo>
                  <a:cubicBezTo>
                    <a:pt x="4013" y="4329"/>
                    <a:pt x="3860" y="3830"/>
                    <a:pt x="3818" y="3335"/>
                  </a:cubicBezTo>
                  <a:cubicBezTo>
                    <a:pt x="3770" y="2767"/>
                    <a:pt x="3754" y="2203"/>
                    <a:pt x="3673" y="1640"/>
                  </a:cubicBezTo>
                  <a:cubicBezTo>
                    <a:pt x="3603" y="1129"/>
                    <a:pt x="3386" y="205"/>
                    <a:pt x="2806" y="23"/>
                  </a:cubicBezTo>
                  <a:cubicBezTo>
                    <a:pt x="2757" y="8"/>
                    <a:pt x="2709" y="1"/>
                    <a:pt x="26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49" name="Google Shape;4549;p9"/>
            <p:cNvSpPr/>
            <p:nvPr/>
          </p:nvSpPr>
          <p:spPr>
            <a:xfrm>
              <a:off x="3887600" y="4747950"/>
              <a:ext cx="82375" cy="71150"/>
            </a:xfrm>
            <a:custGeom>
              <a:avLst/>
              <a:gdLst/>
              <a:ahLst/>
              <a:cxnLst/>
              <a:rect l="l" t="t" r="r" b="b"/>
              <a:pathLst>
                <a:path w="3295" h="2846" extrusionOk="0">
                  <a:moveTo>
                    <a:pt x="903" y="1"/>
                  </a:moveTo>
                  <a:cubicBezTo>
                    <a:pt x="186" y="1"/>
                    <a:pt x="0" y="1998"/>
                    <a:pt x="306" y="2410"/>
                  </a:cubicBezTo>
                  <a:cubicBezTo>
                    <a:pt x="317" y="2425"/>
                    <a:pt x="337" y="2434"/>
                    <a:pt x="357" y="2434"/>
                  </a:cubicBezTo>
                  <a:cubicBezTo>
                    <a:pt x="378" y="2434"/>
                    <a:pt x="397" y="2423"/>
                    <a:pt x="401" y="2397"/>
                  </a:cubicBezTo>
                  <a:cubicBezTo>
                    <a:pt x="463" y="1982"/>
                    <a:pt x="453" y="1570"/>
                    <a:pt x="553" y="1155"/>
                  </a:cubicBezTo>
                  <a:cubicBezTo>
                    <a:pt x="588" y="1012"/>
                    <a:pt x="755" y="444"/>
                    <a:pt x="928" y="444"/>
                  </a:cubicBezTo>
                  <a:cubicBezTo>
                    <a:pt x="970" y="444"/>
                    <a:pt x="1012" y="476"/>
                    <a:pt x="1052" y="555"/>
                  </a:cubicBezTo>
                  <a:cubicBezTo>
                    <a:pt x="1165" y="773"/>
                    <a:pt x="1231" y="1039"/>
                    <a:pt x="1269" y="1314"/>
                  </a:cubicBezTo>
                  <a:cubicBezTo>
                    <a:pt x="1223" y="1785"/>
                    <a:pt x="1252" y="2258"/>
                    <a:pt x="1301" y="2484"/>
                  </a:cubicBezTo>
                  <a:cubicBezTo>
                    <a:pt x="1323" y="2584"/>
                    <a:pt x="1398" y="2628"/>
                    <a:pt x="1477" y="2628"/>
                  </a:cubicBezTo>
                  <a:cubicBezTo>
                    <a:pt x="1579" y="2628"/>
                    <a:pt x="1688" y="2554"/>
                    <a:pt x="1693" y="2431"/>
                  </a:cubicBezTo>
                  <a:cubicBezTo>
                    <a:pt x="1708" y="2107"/>
                    <a:pt x="1693" y="1782"/>
                    <a:pt x="1652" y="1460"/>
                  </a:cubicBezTo>
                  <a:cubicBezTo>
                    <a:pt x="1687" y="1040"/>
                    <a:pt x="1793" y="625"/>
                    <a:pt x="2044" y="460"/>
                  </a:cubicBezTo>
                  <a:cubicBezTo>
                    <a:pt x="2065" y="446"/>
                    <a:pt x="2086" y="440"/>
                    <a:pt x="2109" y="440"/>
                  </a:cubicBezTo>
                  <a:cubicBezTo>
                    <a:pt x="2250" y="440"/>
                    <a:pt x="2427" y="670"/>
                    <a:pt x="2479" y="752"/>
                  </a:cubicBezTo>
                  <a:cubicBezTo>
                    <a:pt x="2610" y="957"/>
                    <a:pt x="2635" y="1239"/>
                    <a:pt x="2651" y="1473"/>
                  </a:cubicBezTo>
                  <a:cubicBezTo>
                    <a:pt x="2668" y="1700"/>
                    <a:pt x="2651" y="1928"/>
                    <a:pt x="2632" y="2153"/>
                  </a:cubicBezTo>
                  <a:cubicBezTo>
                    <a:pt x="2615" y="2340"/>
                    <a:pt x="2535" y="2533"/>
                    <a:pt x="2605" y="2717"/>
                  </a:cubicBezTo>
                  <a:cubicBezTo>
                    <a:pt x="2637" y="2801"/>
                    <a:pt x="2703" y="2845"/>
                    <a:pt x="2775" y="2845"/>
                  </a:cubicBezTo>
                  <a:cubicBezTo>
                    <a:pt x="2819" y="2845"/>
                    <a:pt x="2864" y="2829"/>
                    <a:pt x="2906" y="2796"/>
                  </a:cubicBezTo>
                  <a:cubicBezTo>
                    <a:pt x="3294" y="2487"/>
                    <a:pt x="3134" y="1490"/>
                    <a:pt x="3058" y="1073"/>
                  </a:cubicBezTo>
                  <a:cubicBezTo>
                    <a:pt x="2970" y="588"/>
                    <a:pt x="2633" y="64"/>
                    <a:pt x="2097" y="28"/>
                  </a:cubicBezTo>
                  <a:cubicBezTo>
                    <a:pt x="2083" y="27"/>
                    <a:pt x="2069" y="27"/>
                    <a:pt x="2056" y="27"/>
                  </a:cubicBezTo>
                  <a:cubicBezTo>
                    <a:pt x="1775" y="27"/>
                    <a:pt x="1586" y="221"/>
                    <a:pt x="1460" y="501"/>
                  </a:cubicBezTo>
                  <a:cubicBezTo>
                    <a:pt x="1388" y="307"/>
                    <a:pt x="1282" y="135"/>
                    <a:pt x="1111" y="53"/>
                  </a:cubicBezTo>
                  <a:cubicBezTo>
                    <a:pt x="1037" y="17"/>
                    <a:pt x="968" y="1"/>
                    <a:pt x="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50" name="Google Shape;4550;p9"/>
            <p:cNvSpPr/>
            <p:nvPr/>
          </p:nvSpPr>
          <p:spPr>
            <a:xfrm>
              <a:off x="3959525" y="4688225"/>
              <a:ext cx="26950" cy="37200"/>
            </a:xfrm>
            <a:custGeom>
              <a:avLst/>
              <a:gdLst/>
              <a:ahLst/>
              <a:cxnLst/>
              <a:rect l="l" t="t" r="r" b="b"/>
              <a:pathLst>
                <a:path w="1078" h="1488" extrusionOk="0">
                  <a:moveTo>
                    <a:pt x="338" y="1"/>
                  </a:moveTo>
                  <a:cubicBezTo>
                    <a:pt x="159" y="1"/>
                    <a:pt x="4" y="106"/>
                    <a:pt x="1" y="345"/>
                  </a:cubicBezTo>
                  <a:cubicBezTo>
                    <a:pt x="1" y="370"/>
                    <a:pt x="22" y="389"/>
                    <a:pt x="46" y="389"/>
                  </a:cubicBezTo>
                  <a:cubicBezTo>
                    <a:pt x="50" y="389"/>
                    <a:pt x="53" y="389"/>
                    <a:pt x="57" y="388"/>
                  </a:cubicBezTo>
                  <a:cubicBezTo>
                    <a:pt x="159" y="361"/>
                    <a:pt x="231" y="330"/>
                    <a:pt x="305" y="330"/>
                  </a:cubicBezTo>
                  <a:cubicBezTo>
                    <a:pt x="316" y="330"/>
                    <a:pt x="327" y="331"/>
                    <a:pt x="339" y="332"/>
                  </a:cubicBezTo>
                  <a:cubicBezTo>
                    <a:pt x="317" y="375"/>
                    <a:pt x="285" y="411"/>
                    <a:pt x="244" y="434"/>
                  </a:cubicBezTo>
                  <a:cubicBezTo>
                    <a:pt x="117" y="509"/>
                    <a:pt x="142" y="708"/>
                    <a:pt x="285" y="747"/>
                  </a:cubicBezTo>
                  <a:cubicBezTo>
                    <a:pt x="454" y="792"/>
                    <a:pt x="665" y="885"/>
                    <a:pt x="726" y="1066"/>
                  </a:cubicBezTo>
                  <a:cubicBezTo>
                    <a:pt x="759" y="1161"/>
                    <a:pt x="465" y="1243"/>
                    <a:pt x="391" y="1287"/>
                  </a:cubicBezTo>
                  <a:cubicBezTo>
                    <a:pt x="349" y="1313"/>
                    <a:pt x="349" y="1376"/>
                    <a:pt x="391" y="1402"/>
                  </a:cubicBezTo>
                  <a:cubicBezTo>
                    <a:pt x="473" y="1460"/>
                    <a:pt x="568" y="1487"/>
                    <a:pt x="659" y="1487"/>
                  </a:cubicBezTo>
                  <a:cubicBezTo>
                    <a:pt x="875" y="1487"/>
                    <a:pt x="1078" y="1336"/>
                    <a:pt x="1075" y="1080"/>
                  </a:cubicBezTo>
                  <a:cubicBezTo>
                    <a:pt x="1074" y="823"/>
                    <a:pt x="862" y="631"/>
                    <a:pt x="632" y="514"/>
                  </a:cubicBezTo>
                  <a:cubicBezTo>
                    <a:pt x="665" y="457"/>
                    <a:pt x="675" y="388"/>
                    <a:pt x="713" y="334"/>
                  </a:cubicBezTo>
                  <a:cubicBezTo>
                    <a:pt x="769" y="255"/>
                    <a:pt x="723" y="154"/>
                    <a:pt x="652" y="104"/>
                  </a:cubicBezTo>
                  <a:cubicBezTo>
                    <a:pt x="557" y="37"/>
                    <a:pt x="443" y="1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51" name="Google Shape;4551;p9"/>
            <p:cNvSpPr/>
            <p:nvPr/>
          </p:nvSpPr>
          <p:spPr>
            <a:xfrm>
              <a:off x="2213050" y="4377450"/>
              <a:ext cx="550225" cy="587050"/>
            </a:xfrm>
            <a:custGeom>
              <a:avLst/>
              <a:gdLst/>
              <a:ahLst/>
              <a:cxnLst/>
              <a:rect l="l" t="t" r="r" b="b"/>
              <a:pathLst>
                <a:path w="22009" h="23482" extrusionOk="0">
                  <a:moveTo>
                    <a:pt x="12985" y="6767"/>
                  </a:moveTo>
                  <a:cubicBezTo>
                    <a:pt x="13227" y="6767"/>
                    <a:pt x="13471" y="6786"/>
                    <a:pt x="13711" y="6823"/>
                  </a:cubicBezTo>
                  <a:cubicBezTo>
                    <a:pt x="13506" y="7140"/>
                    <a:pt x="13378" y="7543"/>
                    <a:pt x="13237" y="7847"/>
                  </a:cubicBezTo>
                  <a:cubicBezTo>
                    <a:pt x="13223" y="7878"/>
                    <a:pt x="13248" y="7913"/>
                    <a:pt x="13277" y="7913"/>
                  </a:cubicBezTo>
                  <a:cubicBezTo>
                    <a:pt x="13286" y="7913"/>
                    <a:pt x="13296" y="7909"/>
                    <a:pt x="13305" y="7899"/>
                  </a:cubicBezTo>
                  <a:cubicBezTo>
                    <a:pt x="13556" y="7624"/>
                    <a:pt x="13916" y="7276"/>
                    <a:pt x="14079" y="6892"/>
                  </a:cubicBezTo>
                  <a:cubicBezTo>
                    <a:pt x="14399" y="6964"/>
                    <a:pt x="14710" y="7068"/>
                    <a:pt x="15009" y="7202"/>
                  </a:cubicBezTo>
                  <a:cubicBezTo>
                    <a:pt x="15244" y="7311"/>
                    <a:pt x="15472" y="7434"/>
                    <a:pt x="15691" y="7571"/>
                  </a:cubicBezTo>
                  <a:cubicBezTo>
                    <a:pt x="15621" y="7667"/>
                    <a:pt x="15559" y="7768"/>
                    <a:pt x="15504" y="7875"/>
                  </a:cubicBezTo>
                  <a:cubicBezTo>
                    <a:pt x="15244" y="8372"/>
                    <a:pt x="14848" y="8969"/>
                    <a:pt x="14932" y="9550"/>
                  </a:cubicBezTo>
                  <a:cubicBezTo>
                    <a:pt x="14936" y="9579"/>
                    <a:pt x="14961" y="9592"/>
                    <a:pt x="14987" y="9592"/>
                  </a:cubicBezTo>
                  <a:cubicBezTo>
                    <a:pt x="15004" y="9592"/>
                    <a:pt x="15020" y="9587"/>
                    <a:pt x="15032" y="9576"/>
                  </a:cubicBezTo>
                  <a:cubicBezTo>
                    <a:pt x="15465" y="9164"/>
                    <a:pt x="15557" y="8515"/>
                    <a:pt x="15836" y="8001"/>
                  </a:cubicBezTo>
                  <a:cubicBezTo>
                    <a:pt x="15882" y="7922"/>
                    <a:pt x="15923" y="7839"/>
                    <a:pt x="15959" y="7755"/>
                  </a:cubicBezTo>
                  <a:cubicBezTo>
                    <a:pt x="16287" y="7986"/>
                    <a:pt x="16592" y="8246"/>
                    <a:pt x="16873" y="8531"/>
                  </a:cubicBezTo>
                  <a:cubicBezTo>
                    <a:pt x="16576" y="9038"/>
                    <a:pt x="16269" y="9533"/>
                    <a:pt x="16095" y="10096"/>
                  </a:cubicBezTo>
                  <a:cubicBezTo>
                    <a:pt x="16087" y="10122"/>
                    <a:pt x="16111" y="10145"/>
                    <a:pt x="16135" y="10145"/>
                  </a:cubicBezTo>
                  <a:cubicBezTo>
                    <a:pt x="16144" y="10145"/>
                    <a:pt x="16153" y="10141"/>
                    <a:pt x="16161" y="10134"/>
                  </a:cubicBezTo>
                  <a:cubicBezTo>
                    <a:pt x="16476" y="9778"/>
                    <a:pt x="16991" y="9300"/>
                    <a:pt x="17104" y="8779"/>
                  </a:cubicBezTo>
                  <a:cubicBezTo>
                    <a:pt x="17422" y="9135"/>
                    <a:pt x="17704" y="9522"/>
                    <a:pt x="17945" y="9934"/>
                  </a:cubicBezTo>
                  <a:cubicBezTo>
                    <a:pt x="17550" y="10732"/>
                    <a:pt x="17153" y="11518"/>
                    <a:pt x="16699" y="12289"/>
                  </a:cubicBezTo>
                  <a:cubicBezTo>
                    <a:pt x="16251" y="13049"/>
                    <a:pt x="15664" y="13831"/>
                    <a:pt x="15508" y="14714"/>
                  </a:cubicBezTo>
                  <a:cubicBezTo>
                    <a:pt x="15501" y="14749"/>
                    <a:pt x="15532" y="14787"/>
                    <a:pt x="15565" y="14787"/>
                  </a:cubicBezTo>
                  <a:cubicBezTo>
                    <a:pt x="15577" y="14787"/>
                    <a:pt x="15590" y="14781"/>
                    <a:pt x="15601" y="14768"/>
                  </a:cubicBezTo>
                  <a:cubicBezTo>
                    <a:pt x="16167" y="14085"/>
                    <a:pt x="16531" y="13216"/>
                    <a:pt x="16971" y="12447"/>
                  </a:cubicBezTo>
                  <a:cubicBezTo>
                    <a:pt x="17388" y="11717"/>
                    <a:pt x="17814" y="10960"/>
                    <a:pt x="18063" y="10150"/>
                  </a:cubicBezTo>
                  <a:cubicBezTo>
                    <a:pt x="18273" y="10527"/>
                    <a:pt x="18444" y="10924"/>
                    <a:pt x="18577" y="11335"/>
                  </a:cubicBezTo>
                  <a:cubicBezTo>
                    <a:pt x="18595" y="11395"/>
                    <a:pt x="18606" y="11454"/>
                    <a:pt x="18623" y="11515"/>
                  </a:cubicBezTo>
                  <a:cubicBezTo>
                    <a:pt x="18470" y="11713"/>
                    <a:pt x="18352" y="11941"/>
                    <a:pt x="18236" y="12160"/>
                  </a:cubicBezTo>
                  <a:cubicBezTo>
                    <a:pt x="18082" y="12445"/>
                    <a:pt x="17904" y="12794"/>
                    <a:pt x="17985" y="13123"/>
                  </a:cubicBezTo>
                  <a:cubicBezTo>
                    <a:pt x="17992" y="13148"/>
                    <a:pt x="18015" y="13163"/>
                    <a:pt x="18038" y="13163"/>
                  </a:cubicBezTo>
                  <a:cubicBezTo>
                    <a:pt x="18052" y="13163"/>
                    <a:pt x="18066" y="13158"/>
                    <a:pt x="18077" y="13147"/>
                  </a:cubicBezTo>
                  <a:cubicBezTo>
                    <a:pt x="18310" y="12896"/>
                    <a:pt x="18456" y="12545"/>
                    <a:pt x="18628" y="12250"/>
                  </a:cubicBezTo>
                  <a:cubicBezTo>
                    <a:pt x="18664" y="12188"/>
                    <a:pt x="18702" y="12124"/>
                    <a:pt x="18738" y="12058"/>
                  </a:cubicBezTo>
                  <a:lnTo>
                    <a:pt x="18738" y="12058"/>
                  </a:lnTo>
                  <a:cubicBezTo>
                    <a:pt x="19079" y="14366"/>
                    <a:pt x="17581" y="16412"/>
                    <a:pt x="15563" y="17491"/>
                  </a:cubicBezTo>
                  <a:cubicBezTo>
                    <a:pt x="15755" y="17201"/>
                    <a:pt x="15918" y="16889"/>
                    <a:pt x="16065" y="16636"/>
                  </a:cubicBezTo>
                  <a:cubicBezTo>
                    <a:pt x="16551" y="15803"/>
                    <a:pt x="16982" y="14922"/>
                    <a:pt x="17360" y="14035"/>
                  </a:cubicBezTo>
                  <a:cubicBezTo>
                    <a:pt x="17377" y="14002"/>
                    <a:pt x="17349" y="13972"/>
                    <a:pt x="17321" y="13972"/>
                  </a:cubicBezTo>
                  <a:cubicBezTo>
                    <a:pt x="17308" y="13972"/>
                    <a:pt x="17295" y="13978"/>
                    <a:pt x="17286" y="13992"/>
                  </a:cubicBezTo>
                  <a:cubicBezTo>
                    <a:pt x="16772" y="14702"/>
                    <a:pt x="16361" y="15483"/>
                    <a:pt x="15906" y="16230"/>
                  </a:cubicBezTo>
                  <a:cubicBezTo>
                    <a:pt x="15577" y="16777"/>
                    <a:pt x="15058" y="17289"/>
                    <a:pt x="14755" y="17860"/>
                  </a:cubicBezTo>
                  <a:cubicBezTo>
                    <a:pt x="14435" y="17981"/>
                    <a:pt x="14107" y="18080"/>
                    <a:pt x="13774" y="18154"/>
                  </a:cubicBezTo>
                  <a:cubicBezTo>
                    <a:pt x="14008" y="17696"/>
                    <a:pt x="14208" y="17214"/>
                    <a:pt x="14407" y="16750"/>
                  </a:cubicBezTo>
                  <a:cubicBezTo>
                    <a:pt x="14420" y="16716"/>
                    <a:pt x="14396" y="16687"/>
                    <a:pt x="14370" y="16687"/>
                  </a:cubicBezTo>
                  <a:cubicBezTo>
                    <a:pt x="14358" y="16687"/>
                    <a:pt x="14345" y="16693"/>
                    <a:pt x="14335" y="16709"/>
                  </a:cubicBezTo>
                  <a:cubicBezTo>
                    <a:pt x="14026" y="17183"/>
                    <a:pt x="13697" y="17678"/>
                    <a:pt x="13469" y="18210"/>
                  </a:cubicBezTo>
                  <a:cubicBezTo>
                    <a:pt x="13228" y="18252"/>
                    <a:pt x="12985" y="18280"/>
                    <a:pt x="12739" y="18293"/>
                  </a:cubicBezTo>
                  <a:cubicBezTo>
                    <a:pt x="12821" y="18083"/>
                    <a:pt x="12886" y="17863"/>
                    <a:pt x="12970" y="17667"/>
                  </a:cubicBezTo>
                  <a:cubicBezTo>
                    <a:pt x="13147" y="17248"/>
                    <a:pt x="13339" y="16848"/>
                    <a:pt x="13456" y="16405"/>
                  </a:cubicBezTo>
                  <a:cubicBezTo>
                    <a:pt x="13463" y="16377"/>
                    <a:pt x="13440" y="16357"/>
                    <a:pt x="13417" y="16357"/>
                  </a:cubicBezTo>
                  <a:cubicBezTo>
                    <a:pt x="13405" y="16357"/>
                    <a:pt x="13393" y="16363"/>
                    <a:pt x="13385" y="16376"/>
                  </a:cubicBezTo>
                  <a:cubicBezTo>
                    <a:pt x="13124" y="16799"/>
                    <a:pt x="12872" y="17227"/>
                    <a:pt x="12632" y="17662"/>
                  </a:cubicBezTo>
                  <a:cubicBezTo>
                    <a:pt x="12524" y="17858"/>
                    <a:pt x="12406" y="18075"/>
                    <a:pt x="12338" y="18298"/>
                  </a:cubicBezTo>
                  <a:cubicBezTo>
                    <a:pt x="11950" y="18290"/>
                    <a:pt x="11562" y="18237"/>
                    <a:pt x="11184" y="18141"/>
                  </a:cubicBezTo>
                  <a:lnTo>
                    <a:pt x="11177" y="18139"/>
                  </a:lnTo>
                  <a:cubicBezTo>
                    <a:pt x="11275" y="17918"/>
                    <a:pt x="11349" y="17681"/>
                    <a:pt x="11436" y="17460"/>
                  </a:cubicBezTo>
                  <a:cubicBezTo>
                    <a:pt x="11646" y="16932"/>
                    <a:pt x="11877" y="16413"/>
                    <a:pt x="12086" y="15885"/>
                  </a:cubicBezTo>
                  <a:cubicBezTo>
                    <a:pt x="12100" y="15849"/>
                    <a:pt x="12066" y="15821"/>
                    <a:pt x="12034" y="15821"/>
                  </a:cubicBezTo>
                  <a:cubicBezTo>
                    <a:pt x="12018" y="15821"/>
                    <a:pt x="12002" y="15828"/>
                    <a:pt x="11994" y="15846"/>
                  </a:cubicBezTo>
                  <a:cubicBezTo>
                    <a:pt x="11764" y="16297"/>
                    <a:pt x="11515" y="16738"/>
                    <a:pt x="11284" y="17188"/>
                  </a:cubicBezTo>
                  <a:cubicBezTo>
                    <a:pt x="11147" y="17455"/>
                    <a:pt x="10975" y="17747"/>
                    <a:pt x="10887" y="18050"/>
                  </a:cubicBezTo>
                  <a:cubicBezTo>
                    <a:pt x="10532" y="17931"/>
                    <a:pt x="10194" y="17770"/>
                    <a:pt x="9878" y="17570"/>
                  </a:cubicBezTo>
                  <a:cubicBezTo>
                    <a:pt x="9975" y="17365"/>
                    <a:pt x="10055" y="17143"/>
                    <a:pt x="10148" y="16948"/>
                  </a:cubicBezTo>
                  <a:cubicBezTo>
                    <a:pt x="10294" y="16640"/>
                    <a:pt x="10467" y="16315"/>
                    <a:pt x="10467" y="15967"/>
                  </a:cubicBezTo>
                  <a:cubicBezTo>
                    <a:pt x="10467" y="15938"/>
                    <a:pt x="10441" y="15918"/>
                    <a:pt x="10415" y="15918"/>
                  </a:cubicBezTo>
                  <a:cubicBezTo>
                    <a:pt x="10400" y="15918"/>
                    <a:pt x="10384" y="15926"/>
                    <a:pt x="10375" y="15942"/>
                  </a:cubicBezTo>
                  <a:cubicBezTo>
                    <a:pt x="10185" y="16308"/>
                    <a:pt x="10009" y="16682"/>
                    <a:pt x="9814" y="17050"/>
                  </a:cubicBezTo>
                  <a:cubicBezTo>
                    <a:pt x="9753" y="17163"/>
                    <a:pt x="9687" y="17283"/>
                    <a:pt x="9635" y="17407"/>
                  </a:cubicBezTo>
                  <a:cubicBezTo>
                    <a:pt x="9223" y="17102"/>
                    <a:pt x="8862" y="16736"/>
                    <a:pt x="8564" y="16320"/>
                  </a:cubicBezTo>
                  <a:cubicBezTo>
                    <a:pt x="8782" y="15952"/>
                    <a:pt x="8990" y="15580"/>
                    <a:pt x="9200" y="15204"/>
                  </a:cubicBezTo>
                  <a:cubicBezTo>
                    <a:pt x="9414" y="14822"/>
                    <a:pt x="9665" y="14412"/>
                    <a:pt x="9696" y="13966"/>
                  </a:cubicBezTo>
                  <a:cubicBezTo>
                    <a:pt x="9697" y="13944"/>
                    <a:pt x="9676" y="13928"/>
                    <a:pt x="9655" y="13928"/>
                  </a:cubicBezTo>
                  <a:cubicBezTo>
                    <a:pt x="9646" y="13928"/>
                    <a:pt x="9637" y="13931"/>
                    <a:pt x="9630" y="13939"/>
                  </a:cubicBezTo>
                  <a:cubicBezTo>
                    <a:pt x="9323" y="14317"/>
                    <a:pt x="9089" y="14768"/>
                    <a:pt x="8826" y="15178"/>
                  </a:cubicBezTo>
                  <a:cubicBezTo>
                    <a:pt x="8636" y="15475"/>
                    <a:pt x="8485" y="15755"/>
                    <a:pt x="8387" y="16061"/>
                  </a:cubicBezTo>
                  <a:cubicBezTo>
                    <a:pt x="8152" y="15691"/>
                    <a:pt x="7958" y="15298"/>
                    <a:pt x="7808" y="14888"/>
                  </a:cubicBezTo>
                  <a:cubicBezTo>
                    <a:pt x="7957" y="14591"/>
                    <a:pt x="8095" y="14284"/>
                    <a:pt x="8249" y="13999"/>
                  </a:cubicBezTo>
                  <a:cubicBezTo>
                    <a:pt x="8546" y="13444"/>
                    <a:pt x="8859" y="12901"/>
                    <a:pt x="9072" y="12309"/>
                  </a:cubicBezTo>
                  <a:cubicBezTo>
                    <a:pt x="9082" y="12283"/>
                    <a:pt x="9060" y="12264"/>
                    <a:pt x="9037" y="12264"/>
                  </a:cubicBezTo>
                  <a:cubicBezTo>
                    <a:pt x="9026" y="12264"/>
                    <a:pt x="9014" y="12269"/>
                    <a:pt x="9007" y="12281"/>
                  </a:cubicBezTo>
                  <a:cubicBezTo>
                    <a:pt x="8675" y="12806"/>
                    <a:pt x="8380" y="13356"/>
                    <a:pt x="8077" y="13898"/>
                  </a:cubicBezTo>
                  <a:cubicBezTo>
                    <a:pt x="7955" y="14115"/>
                    <a:pt x="7821" y="14336"/>
                    <a:pt x="7698" y="14564"/>
                  </a:cubicBezTo>
                  <a:cubicBezTo>
                    <a:pt x="7378" y="13528"/>
                    <a:pt x="7297" y="12397"/>
                    <a:pt x="7443" y="11339"/>
                  </a:cubicBezTo>
                  <a:cubicBezTo>
                    <a:pt x="7680" y="9620"/>
                    <a:pt x="8451" y="8370"/>
                    <a:pt x="9620" y="7629"/>
                  </a:cubicBezTo>
                  <a:lnTo>
                    <a:pt x="9620" y="7629"/>
                  </a:lnTo>
                  <a:cubicBezTo>
                    <a:pt x="9580" y="7699"/>
                    <a:pt x="9646" y="7774"/>
                    <a:pt x="9716" y="7774"/>
                  </a:cubicBezTo>
                  <a:cubicBezTo>
                    <a:pt x="9732" y="7774"/>
                    <a:pt x="9748" y="7770"/>
                    <a:pt x="9763" y="7762"/>
                  </a:cubicBezTo>
                  <a:cubicBezTo>
                    <a:pt x="9801" y="7740"/>
                    <a:pt x="9837" y="7724"/>
                    <a:pt x="9873" y="7703"/>
                  </a:cubicBezTo>
                  <a:lnTo>
                    <a:pt x="9873" y="7703"/>
                  </a:lnTo>
                  <a:cubicBezTo>
                    <a:pt x="9732" y="7937"/>
                    <a:pt x="9596" y="8172"/>
                    <a:pt x="9459" y="8395"/>
                  </a:cubicBezTo>
                  <a:cubicBezTo>
                    <a:pt x="9097" y="8985"/>
                    <a:pt x="8725" y="9599"/>
                    <a:pt x="8659" y="10299"/>
                  </a:cubicBezTo>
                  <a:cubicBezTo>
                    <a:pt x="8656" y="10328"/>
                    <a:pt x="8678" y="10341"/>
                    <a:pt x="8701" y="10341"/>
                  </a:cubicBezTo>
                  <a:cubicBezTo>
                    <a:pt x="8717" y="10341"/>
                    <a:pt x="8733" y="10335"/>
                    <a:pt x="8743" y="10322"/>
                  </a:cubicBezTo>
                  <a:cubicBezTo>
                    <a:pt x="9187" y="9709"/>
                    <a:pt x="9481" y="8987"/>
                    <a:pt x="9865" y="8333"/>
                  </a:cubicBezTo>
                  <a:cubicBezTo>
                    <a:pt x="10045" y="8026"/>
                    <a:pt x="10257" y="7722"/>
                    <a:pt x="10447" y="7409"/>
                  </a:cubicBezTo>
                  <a:cubicBezTo>
                    <a:pt x="10919" y="7183"/>
                    <a:pt x="11416" y="7010"/>
                    <a:pt x="11927" y="6894"/>
                  </a:cubicBezTo>
                  <a:lnTo>
                    <a:pt x="11927" y="6894"/>
                  </a:lnTo>
                  <a:cubicBezTo>
                    <a:pt x="11810" y="7042"/>
                    <a:pt x="11707" y="7201"/>
                    <a:pt x="11608" y="7348"/>
                  </a:cubicBezTo>
                  <a:cubicBezTo>
                    <a:pt x="11328" y="7773"/>
                    <a:pt x="11115" y="8221"/>
                    <a:pt x="10995" y="8715"/>
                  </a:cubicBezTo>
                  <a:cubicBezTo>
                    <a:pt x="10989" y="8743"/>
                    <a:pt x="11014" y="8770"/>
                    <a:pt x="11039" y="8770"/>
                  </a:cubicBezTo>
                  <a:cubicBezTo>
                    <a:pt x="11049" y="8770"/>
                    <a:pt x="11059" y="8766"/>
                    <a:pt x="11067" y="8756"/>
                  </a:cubicBezTo>
                  <a:cubicBezTo>
                    <a:pt x="11323" y="8447"/>
                    <a:pt x="11526" y="8111"/>
                    <a:pt x="11722" y="7762"/>
                  </a:cubicBezTo>
                  <a:cubicBezTo>
                    <a:pt x="11897" y="7450"/>
                    <a:pt x="12137" y="7156"/>
                    <a:pt x="12329" y="6848"/>
                  </a:cubicBezTo>
                  <a:cubicBezTo>
                    <a:pt x="12450" y="6842"/>
                    <a:pt x="12569" y="6833"/>
                    <a:pt x="12692" y="6833"/>
                  </a:cubicBezTo>
                  <a:cubicBezTo>
                    <a:pt x="12702" y="6833"/>
                    <a:pt x="12712" y="6833"/>
                    <a:pt x="12722" y="6833"/>
                  </a:cubicBezTo>
                  <a:cubicBezTo>
                    <a:pt x="12725" y="6833"/>
                    <a:pt x="12728" y="6833"/>
                    <a:pt x="12731" y="6833"/>
                  </a:cubicBezTo>
                  <a:cubicBezTo>
                    <a:pt x="12779" y="6833"/>
                    <a:pt x="12824" y="6808"/>
                    <a:pt x="12850" y="6769"/>
                  </a:cubicBezTo>
                  <a:cubicBezTo>
                    <a:pt x="12895" y="6768"/>
                    <a:pt x="12940" y="6767"/>
                    <a:pt x="12985" y="6767"/>
                  </a:cubicBezTo>
                  <a:close/>
                  <a:moveTo>
                    <a:pt x="21116" y="0"/>
                  </a:moveTo>
                  <a:cubicBezTo>
                    <a:pt x="21068" y="0"/>
                    <a:pt x="21023" y="23"/>
                    <a:pt x="21000" y="78"/>
                  </a:cubicBezTo>
                  <a:cubicBezTo>
                    <a:pt x="20839" y="449"/>
                    <a:pt x="20624" y="795"/>
                    <a:pt x="20362" y="1103"/>
                  </a:cubicBezTo>
                  <a:cubicBezTo>
                    <a:pt x="20158" y="1346"/>
                    <a:pt x="19919" y="1590"/>
                    <a:pt x="19888" y="1919"/>
                  </a:cubicBezTo>
                  <a:cubicBezTo>
                    <a:pt x="19885" y="1950"/>
                    <a:pt x="19915" y="1973"/>
                    <a:pt x="19945" y="1973"/>
                  </a:cubicBezTo>
                  <a:cubicBezTo>
                    <a:pt x="19953" y="1973"/>
                    <a:pt x="19962" y="1971"/>
                    <a:pt x="19970" y="1966"/>
                  </a:cubicBezTo>
                  <a:cubicBezTo>
                    <a:pt x="20280" y="1774"/>
                    <a:pt x="20516" y="1443"/>
                    <a:pt x="20747" y="1166"/>
                  </a:cubicBezTo>
                  <a:cubicBezTo>
                    <a:pt x="20783" y="1121"/>
                    <a:pt x="20819" y="1075"/>
                    <a:pt x="20855" y="1031"/>
                  </a:cubicBezTo>
                  <a:lnTo>
                    <a:pt x="20855" y="1031"/>
                  </a:lnTo>
                  <a:cubicBezTo>
                    <a:pt x="20614" y="2258"/>
                    <a:pt x="20313" y="3464"/>
                    <a:pt x="19771" y="4602"/>
                  </a:cubicBezTo>
                  <a:cubicBezTo>
                    <a:pt x="19422" y="5349"/>
                    <a:pt x="18943" y="6026"/>
                    <a:pt x="18359" y="6607"/>
                  </a:cubicBezTo>
                  <a:cubicBezTo>
                    <a:pt x="17940" y="7020"/>
                    <a:pt x="17461" y="7227"/>
                    <a:pt x="16978" y="7461"/>
                  </a:cubicBezTo>
                  <a:cubicBezTo>
                    <a:pt x="15800" y="6488"/>
                    <a:pt x="14360" y="5853"/>
                    <a:pt x="12980" y="5853"/>
                  </a:cubicBezTo>
                  <a:cubicBezTo>
                    <a:pt x="12397" y="5853"/>
                    <a:pt x="11826" y="5966"/>
                    <a:pt x="11289" y="6215"/>
                  </a:cubicBezTo>
                  <a:cubicBezTo>
                    <a:pt x="9138" y="6221"/>
                    <a:pt x="7468" y="8211"/>
                    <a:pt x="6807" y="10303"/>
                  </a:cubicBezTo>
                  <a:cubicBezTo>
                    <a:pt x="6469" y="10153"/>
                    <a:pt x="6075" y="10083"/>
                    <a:pt x="5744" y="9920"/>
                  </a:cubicBezTo>
                  <a:cubicBezTo>
                    <a:pt x="5029" y="9571"/>
                    <a:pt x="4391" y="9063"/>
                    <a:pt x="3793" y="8546"/>
                  </a:cubicBezTo>
                  <a:cubicBezTo>
                    <a:pt x="2629" y="7539"/>
                    <a:pt x="1738" y="6280"/>
                    <a:pt x="844" y="5035"/>
                  </a:cubicBezTo>
                  <a:cubicBezTo>
                    <a:pt x="818" y="4948"/>
                    <a:pt x="791" y="4863"/>
                    <a:pt x="762" y="4783"/>
                  </a:cubicBezTo>
                  <a:lnTo>
                    <a:pt x="762" y="4783"/>
                  </a:lnTo>
                  <a:cubicBezTo>
                    <a:pt x="1608" y="5272"/>
                    <a:pt x="2475" y="5654"/>
                    <a:pt x="3401" y="6028"/>
                  </a:cubicBezTo>
                  <a:cubicBezTo>
                    <a:pt x="3410" y="6031"/>
                    <a:pt x="3418" y="6033"/>
                    <a:pt x="3425" y="6033"/>
                  </a:cubicBezTo>
                  <a:cubicBezTo>
                    <a:pt x="3479" y="6033"/>
                    <a:pt x="3497" y="5946"/>
                    <a:pt x="3451" y="5911"/>
                  </a:cubicBezTo>
                  <a:cubicBezTo>
                    <a:pt x="2555" y="5252"/>
                    <a:pt x="1515" y="4909"/>
                    <a:pt x="562" y="4369"/>
                  </a:cubicBezTo>
                  <a:cubicBezTo>
                    <a:pt x="542" y="4336"/>
                    <a:pt x="524" y="4300"/>
                    <a:pt x="504" y="4269"/>
                  </a:cubicBezTo>
                  <a:cubicBezTo>
                    <a:pt x="476" y="4227"/>
                    <a:pt x="424" y="4191"/>
                    <a:pt x="370" y="4191"/>
                  </a:cubicBezTo>
                  <a:cubicBezTo>
                    <a:pt x="357" y="4191"/>
                    <a:pt x="343" y="4193"/>
                    <a:pt x="329" y="4199"/>
                  </a:cubicBezTo>
                  <a:cubicBezTo>
                    <a:pt x="313" y="4204"/>
                    <a:pt x="243" y="4224"/>
                    <a:pt x="262" y="4224"/>
                  </a:cubicBezTo>
                  <a:cubicBezTo>
                    <a:pt x="264" y="4224"/>
                    <a:pt x="267" y="4224"/>
                    <a:pt x="271" y="4224"/>
                  </a:cubicBezTo>
                  <a:lnTo>
                    <a:pt x="271" y="4224"/>
                  </a:lnTo>
                  <a:cubicBezTo>
                    <a:pt x="154" y="4239"/>
                    <a:pt x="105" y="4383"/>
                    <a:pt x="214" y="4455"/>
                  </a:cubicBezTo>
                  <a:cubicBezTo>
                    <a:pt x="234" y="4466"/>
                    <a:pt x="253" y="4478"/>
                    <a:pt x="273" y="4489"/>
                  </a:cubicBezTo>
                  <a:cubicBezTo>
                    <a:pt x="271" y="4497"/>
                    <a:pt x="270" y="4505"/>
                    <a:pt x="271" y="4514"/>
                  </a:cubicBezTo>
                  <a:cubicBezTo>
                    <a:pt x="373" y="4765"/>
                    <a:pt x="457" y="5021"/>
                    <a:pt x="521" y="5283"/>
                  </a:cubicBezTo>
                  <a:cubicBezTo>
                    <a:pt x="636" y="5751"/>
                    <a:pt x="649" y="6251"/>
                    <a:pt x="824" y="6700"/>
                  </a:cubicBezTo>
                  <a:cubicBezTo>
                    <a:pt x="837" y="6733"/>
                    <a:pt x="871" y="6753"/>
                    <a:pt x="904" y="6753"/>
                  </a:cubicBezTo>
                  <a:cubicBezTo>
                    <a:pt x="933" y="6753"/>
                    <a:pt x="959" y="6737"/>
                    <a:pt x="967" y="6700"/>
                  </a:cubicBezTo>
                  <a:cubicBezTo>
                    <a:pt x="1036" y="6369"/>
                    <a:pt x="1029" y="5957"/>
                    <a:pt x="962" y="5547"/>
                  </a:cubicBezTo>
                  <a:lnTo>
                    <a:pt x="962" y="5547"/>
                  </a:lnTo>
                  <a:cubicBezTo>
                    <a:pt x="1758" y="6823"/>
                    <a:pt x="2634" y="8034"/>
                    <a:pt x="3743" y="9072"/>
                  </a:cubicBezTo>
                  <a:cubicBezTo>
                    <a:pt x="4310" y="9606"/>
                    <a:pt x="5688" y="10772"/>
                    <a:pt x="6676" y="10777"/>
                  </a:cubicBezTo>
                  <a:cubicBezTo>
                    <a:pt x="6617" y="11016"/>
                    <a:pt x="6571" y="11259"/>
                    <a:pt x="6538" y="11503"/>
                  </a:cubicBezTo>
                  <a:cubicBezTo>
                    <a:pt x="6292" y="13480"/>
                    <a:pt x="6761" y="15365"/>
                    <a:pt x="7812" y="16794"/>
                  </a:cubicBezTo>
                  <a:cubicBezTo>
                    <a:pt x="7186" y="18039"/>
                    <a:pt x="6083" y="18895"/>
                    <a:pt x="5002" y="19811"/>
                  </a:cubicBezTo>
                  <a:cubicBezTo>
                    <a:pt x="3636" y="20967"/>
                    <a:pt x="2151" y="21991"/>
                    <a:pt x="532" y="22755"/>
                  </a:cubicBezTo>
                  <a:cubicBezTo>
                    <a:pt x="859" y="22319"/>
                    <a:pt x="1234" y="21866"/>
                    <a:pt x="1357" y="21359"/>
                  </a:cubicBezTo>
                  <a:cubicBezTo>
                    <a:pt x="1365" y="21333"/>
                    <a:pt x="1344" y="21313"/>
                    <a:pt x="1323" y="21313"/>
                  </a:cubicBezTo>
                  <a:cubicBezTo>
                    <a:pt x="1314" y="21313"/>
                    <a:pt x="1306" y="21316"/>
                    <a:pt x="1298" y="21323"/>
                  </a:cubicBezTo>
                  <a:cubicBezTo>
                    <a:pt x="808" y="21761"/>
                    <a:pt x="439" y="22411"/>
                    <a:pt x="63" y="22947"/>
                  </a:cubicBezTo>
                  <a:cubicBezTo>
                    <a:pt x="1" y="23036"/>
                    <a:pt x="86" y="23147"/>
                    <a:pt x="181" y="23152"/>
                  </a:cubicBezTo>
                  <a:cubicBezTo>
                    <a:pt x="867" y="23183"/>
                    <a:pt x="1540" y="23423"/>
                    <a:pt x="2228" y="23482"/>
                  </a:cubicBezTo>
                  <a:cubicBezTo>
                    <a:pt x="2230" y="23482"/>
                    <a:pt x="2231" y="23482"/>
                    <a:pt x="2232" y="23482"/>
                  </a:cubicBezTo>
                  <a:cubicBezTo>
                    <a:pt x="2273" y="23482"/>
                    <a:pt x="2274" y="23422"/>
                    <a:pt x="2238" y="23408"/>
                  </a:cubicBezTo>
                  <a:cubicBezTo>
                    <a:pt x="1641" y="23180"/>
                    <a:pt x="1115" y="22962"/>
                    <a:pt x="499" y="22898"/>
                  </a:cubicBezTo>
                  <a:cubicBezTo>
                    <a:pt x="2363" y="22238"/>
                    <a:pt x="3976" y="21110"/>
                    <a:pt x="5483" y="19838"/>
                  </a:cubicBezTo>
                  <a:cubicBezTo>
                    <a:pt x="6184" y="19248"/>
                    <a:pt x="7611" y="18260"/>
                    <a:pt x="8127" y="17194"/>
                  </a:cubicBezTo>
                  <a:cubicBezTo>
                    <a:pt x="9107" y="18316"/>
                    <a:pt x="10495" y="19089"/>
                    <a:pt x="12222" y="19287"/>
                  </a:cubicBezTo>
                  <a:cubicBezTo>
                    <a:pt x="12435" y="19312"/>
                    <a:pt x="12646" y="19324"/>
                    <a:pt x="12857" y="19324"/>
                  </a:cubicBezTo>
                  <a:cubicBezTo>
                    <a:pt x="16988" y="19324"/>
                    <a:pt x="20557" y="14733"/>
                    <a:pt x="19309" y="10770"/>
                  </a:cubicBezTo>
                  <a:cubicBezTo>
                    <a:pt x="18961" y="9669"/>
                    <a:pt x="18244" y="8616"/>
                    <a:pt x="17332" y="7772"/>
                  </a:cubicBezTo>
                  <a:cubicBezTo>
                    <a:pt x="18377" y="7398"/>
                    <a:pt x="19271" y="6239"/>
                    <a:pt x="19776" y="5421"/>
                  </a:cubicBezTo>
                  <a:cubicBezTo>
                    <a:pt x="20609" y="4071"/>
                    <a:pt x="21157" y="2355"/>
                    <a:pt x="21111" y="749"/>
                  </a:cubicBezTo>
                  <a:lnTo>
                    <a:pt x="21111" y="749"/>
                  </a:lnTo>
                  <a:cubicBezTo>
                    <a:pt x="21251" y="1297"/>
                    <a:pt x="21446" y="1817"/>
                    <a:pt x="21907" y="2194"/>
                  </a:cubicBezTo>
                  <a:cubicBezTo>
                    <a:pt x="21917" y="2203"/>
                    <a:pt x="21930" y="2206"/>
                    <a:pt x="21943" y="2206"/>
                  </a:cubicBezTo>
                  <a:cubicBezTo>
                    <a:pt x="21976" y="2206"/>
                    <a:pt x="22008" y="2182"/>
                    <a:pt x="21994" y="2143"/>
                  </a:cubicBezTo>
                  <a:cubicBezTo>
                    <a:pt x="21746" y="1471"/>
                    <a:pt x="21515" y="792"/>
                    <a:pt x="21284" y="114"/>
                  </a:cubicBezTo>
                  <a:cubicBezTo>
                    <a:pt x="21260" y="48"/>
                    <a:pt x="21185" y="0"/>
                    <a:pt x="21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52" name="Google Shape;4552;p9"/>
            <p:cNvSpPr/>
            <p:nvPr/>
          </p:nvSpPr>
          <p:spPr>
            <a:xfrm>
              <a:off x="3138125" y="4438100"/>
              <a:ext cx="675975" cy="532500"/>
            </a:xfrm>
            <a:custGeom>
              <a:avLst/>
              <a:gdLst/>
              <a:ahLst/>
              <a:cxnLst/>
              <a:rect l="l" t="t" r="r" b="b"/>
              <a:pathLst>
                <a:path w="27039" h="21300" extrusionOk="0">
                  <a:moveTo>
                    <a:pt x="11625" y="4368"/>
                  </a:moveTo>
                  <a:cubicBezTo>
                    <a:pt x="12277" y="4368"/>
                    <a:pt x="12940" y="4497"/>
                    <a:pt x="13621" y="4806"/>
                  </a:cubicBezTo>
                  <a:cubicBezTo>
                    <a:pt x="15314" y="5570"/>
                    <a:pt x="16638" y="7184"/>
                    <a:pt x="17189" y="8935"/>
                  </a:cubicBezTo>
                  <a:cubicBezTo>
                    <a:pt x="18357" y="12656"/>
                    <a:pt x="14573" y="15902"/>
                    <a:pt x="11092" y="15902"/>
                  </a:cubicBezTo>
                  <a:cubicBezTo>
                    <a:pt x="10652" y="15902"/>
                    <a:pt x="10217" y="15850"/>
                    <a:pt x="9797" y="15741"/>
                  </a:cubicBezTo>
                  <a:cubicBezTo>
                    <a:pt x="6827" y="14967"/>
                    <a:pt x="5673" y="11705"/>
                    <a:pt x="6054" y="8941"/>
                  </a:cubicBezTo>
                  <a:cubicBezTo>
                    <a:pt x="6292" y="7221"/>
                    <a:pt x="7063" y="5972"/>
                    <a:pt x="8232" y="5229"/>
                  </a:cubicBezTo>
                  <a:lnTo>
                    <a:pt x="8232" y="5229"/>
                  </a:lnTo>
                  <a:cubicBezTo>
                    <a:pt x="8191" y="5300"/>
                    <a:pt x="8258" y="5374"/>
                    <a:pt x="8328" y="5374"/>
                  </a:cubicBezTo>
                  <a:cubicBezTo>
                    <a:pt x="8344" y="5374"/>
                    <a:pt x="8360" y="5370"/>
                    <a:pt x="8375" y="5362"/>
                  </a:cubicBezTo>
                  <a:cubicBezTo>
                    <a:pt x="9145" y="4922"/>
                    <a:pt x="9917" y="4607"/>
                    <a:pt x="10703" y="4460"/>
                  </a:cubicBezTo>
                  <a:cubicBezTo>
                    <a:pt x="10881" y="4445"/>
                    <a:pt x="11064" y="4436"/>
                    <a:pt x="11251" y="4436"/>
                  </a:cubicBezTo>
                  <a:cubicBezTo>
                    <a:pt x="11279" y="4436"/>
                    <a:pt x="11307" y="4436"/>
                    <a:pt x="11334" y="4437"/>
                  </a:cubicBezTo>
                  <a:cubicBezTo>
                    <a:pt x="11336" y="4437"/>
                    <a:pt x="11338" y="4437"/>
                    <a:pt x="11339" y="4437"/>
                  </a:cubicBezTo>
                  <a:cubicBezTo>
                    <a:pt x="11388" y="4437"/>
                    <a:pt x="11434" y="4412"/>
                    <a:pt x="11461" y="4371"/>
                  </a:cubicBezTo>
                  <a:cubicBezTo>
                    <a:pt x="11515" y="4369"/>
                    <a:pt x="11570" y="4368"/>
                    <a:pt x="11625" y="4368"/>
                  </a:cubicBezTo>
                  <a:close/>
                  <a:moveTo>
                    <a:pt x="182" y="1"/>
                  </a:moveTo>
                  <a:cubicBezTo>
                    <a:pt x="89" y="1"/>
                    <a:pt x="0" y="73"/>
                    <a:pt x="4" y="175"/>
                  </a:cubicBezTo>
                  <a:cubicBezTo>
                    <a:pt x="37" y="1240"/>
                    <a:pt x="365" y="2442"/>
                    <a:pt x="749" y="3431"/>
                  </a:cubicBezTo>
                  <a:cubicBezTo>
                    <a:pt x="759" y="3464"/>
                    <a:pt x="786" y="3479"/>
                    <a:pt x="814" y="3479"/>
                  </a:cubicBezTo>
                  <a:cubicBezTo>
                    <a:pt x="848" y="3479"/>
                    <a:pt x="882" y="3456"/>
                    <a:pt x="883" y="3413"/>
                  </a:cubicBezTo>
                  <a:cubicBezTo>
                    <a:pt x="975" y="2462"/>
                    <a:pt x="527" y="1528"/>
                    <a:pt x="391" y="580"/>
                  </a:cubicBezTo>
                  <a:lnTo>
                    <a:pt x="391" y="580"/>
                  </a:lnTo>
                  <a:cubicBezTo>
                    <a:pt x="1100" y="1833"/>
                    <a:pt x="1930" y="2987"/>
                    <a:pt x="2932" y="4025"/>
                  </a:cubicBezTo>
                  <a:cubicBezTo>
                    <a:pt x="3697" y="4817"/>
                    <a:pt x="4988" y="6000"/>
                    <a:pt x="6208" y="6202"/>
                  </a:cubicBezTo>
                  <a:cubicBezTo>
                    <a:pt x="5645" y="7094"/>
                    <a:pt x="5271" y="8126"/>
                    <a:pt x="5150" y="9104"/>
                  </a:cubicBezTo>
                  <a:cubicBezTo>
                    <a:pt x="4888" y="11220"/>
                    <a:pt x="5439" y="13231"/>
                    <a:pt x="6654" y="14688"/>
                  </a:cubicBezTo>
                  <a:cubicBezTo>
                    <a:pt x="5829" y="15457"/>
                    <a:pt x="5104" y="16366"/>
                    <a:pt x="4317" y="17163"/>
                  </a:cubicBezTo>
                  <a:cubicBezTo>
                    <a:pt x="3351" y="18141"/>
                    <a:pt x="2219" y="18984"/>
                    <a:pt x="1266" y="19965"/>
                  </a:cubicBezTo>
                  <a:cubicBezTo>
                    <a:pt x="1270" y="19834"/>
                    <a:pt x="1269" y="19701"/>
                    <a:pt x="1277" y="19570"/>
                  </a:cubicBezTo>
                  <a:cubicBezTo>
                    <a:pt x="1298" y="19212"/>
                    <a:pt x="1377" y="18848"/>
                    <a:pt x="1354" y="18492"/>
                  </a:cubicBezTo>
                  <a:cubicBezTo>
                    <a:pt x="1353" y="18473"/>
                    <a:pt x="1336" y="18459"/>
                    <a:pt x="1319" y="18459"/>
                  </a:cubicBezTo>
                  <a:cubicBezTo>
                    <a:pt x="1309" y="18459"/>
                    <a:pt x="1299" y="18464"/>
                    <a:pt x="1293" y="18475"/>
                  </a:cubicBezTo>
                  <a:cubicBezTo>
                    <a:pt x="1000" y="19058"/>
                    <a:pt x="1021" y="19855"/>
                    <a:pt x="1010" y="20493"/>
                  </a:cubicBezTo>
                  <a:cubicBezTo>
                    <a:pt x="1008" y="20569"/>
                    <a:pt x="1071" y="20611"/>
                    <a:pt x="1138" y="20611"/>
                  </a:cubicBezTo>
                  <a:cubicBezTo>
                    <a:pt x="1146" y="20611"/>
                    <a:pt x="1154" y="20611"/>
                    <a:pt x="1162" y="20610"/>
                  </a:cubicBezTo>
                  <a:cubicBezTo>
                    <a:pt x="1825" y="20510"/>
                    <a:pt x="2430" y="20524"/>
                    <a:pt x="3060" y="20247"/>
                  </a:cubicBezTo>
                  <a:cubicBezTo>
                    <a:pt x="3104" y="20227"/>
                    <a:pt x="3080" y="20158"/>
                    <a:pt x="3036" y="20158"/>
                  </a:cubicBezTo>
                  <a:cubicBezTo>
                    <a:pt x="2442" y="20162"/>
                    <a:pt x="1907" y="20178"/>
                    <a:pt x="1348" y="20314"/>
                  </a:cubicBezTo>
                  <a:cubicBezTo>
                    <a:pt x="2475" y="19670"/>
                    <a:pt x="3446" y="18592"/>
                    <a:pt x="4351" y="17680"/>
                  </a:cubicBezTo>
                  <a:cubicBezTo>
                    <a:pt x="5199" y="16824"/>
                    <a:pt x="6120" y="15887"/>
                    <a:pt x="6809" y="14867"/>
                  </a:cubicBezTo>
                  <a:cubicBezTo>
                    <a:pt x="7783" y="15948"/>
                    <a:pt x="9145" y="16694"/>
                    <a:pt x="10833" y="16888"/>
                  </a:cubicBezTo>
                  <a:cubicBezTo>
                    <a:pt x="11044" y="16912"/>
                    <a:pt x="11254" y="16924"/>
                    <a:pt x="11462" y="16924"/>
                  </a:cubicBezTo>
                  <a:cubicBezTo>
                    <a:pt x="12280" y="16924"/>
                    <a:pt x="13074" y="16742"/>
                    <a:pt x="13815" y="16425"/>
                  </a:cubicBezTo>
                  <a:cubicBezTo>
                    <a:pt x="14702" y="18428"/>
                    <a:pt x="16402" y="19768"/>
                    <a:pt x="18593" y="20275"/>
                  </a:cubicBezTo>
                  <a:cubicBezTo>
                    <a:pt x="18170" y="20521"/>
                    <a:pt x="17816" y="20821"/>
                    <a:pt x="17522" y="21231"/>
                  </a:cubicBezTo>
                  <a:cubicBezTo>
                    <a:pt x="17501" y="21262"/>
                    <a:pt x="17531" y="21300"/>
                    <a:pt x="17562" y="21300"/>
                  </a:cubicBezTo>
                  <a:cubicBezTo>
                    <a:pt x="17569" y="21300"/>
                    <a:pt x="17576" y="21298"/>
                    <a:pt x="17583" y="21294"/>
                  </a:cubicBezTo>
                  <a:cubicBezTo>
                    <a:pt x="18050" y="20980"/>
                    <a:pt x="18524" y="20656"/>
                    <a:pt x="19017" y="20385"/>
                  </a:cubicBezTo>
                  <a:cubicBezTo>
                    <a:pt x="19095" y="20342"/>
                    <a:pt x="19105" y="20252"/>
                    <a:pt x="19071" y="20180"/>
                  </a:cubicBezTo>
                  <a:cubicBezTo>
                    <a:pt x="18912" y="19825"/>
                    <a:pt x="18687" y="19483"/>
                    <a:pt x="18444" y="19181"/>
                  </a:cubicBezTo>
                  <a:cubicBezTo>
                    <a:pt x="18437" y="19172"/>
                    <a:pt x="18429" y="19169"/>
                    <a:pt x="18420" y="19169"/>
                  </a:cubicBezTo>
                  <a:cubicBezTo>
                    <a:pt x="18401" y="19169"/>
                    <a:pt x="18381" y="19188"/>
                    <a:pt x="18380" y="19207"/>
                  </a:cubicBezTo>
                  <a:cubicBezTo>
                    <a:pt x="18357" y="19506"/>
                    <a:pt x="18515" y="19757"/>
                    <a:pt x="18656" y="20011"/>
                  </a:cubicBezTo>
                  <a:cubicBezTo>
                    <a:pt x="17883" y="19489"/>
                    <a:pt x="16838" y="19325"/>
                    <a:pt x="16031" y="18866"/>
                  </a:cubicBezTo>
                  <a:cubicBezTo>
                    <a:pt x="15007" y="18282"/>
                    <a:pt x="14543" y="17298"/>
                    <a:pt x="14000" y="16345"/>
                  </a:cubicBezTo>
                  <a:cubicBezTo>
                    <a:pt x="16466" y="15195"/>
                    <a:pt x="18269" y="12496"/>
                    <a:pt x="18160" y="9803"/>
                  </a:cubicBezTo>
                  <a:cubicBezTo>
                    <a:pt x="18513" y="9709"/>
                    <a:pt x="18876" y="9673"/>
                    <a:pt x="19243" y="9673"/>
                  </a:cubicBezTo>
                  <a:cubicBezTo>
                    <a:pt x="20048" y="9673"/>
                    <a:pt x="20872" y="9847"/>
                    <a:pt x="21645" y="9976"/>
                  </a:cubicBezTo>
                  <a:cubicBezTo>
                    <a:pt x="22534" y="10124"/>
                    <a:pt x="23403" y="10346"/>
                    <a:pt x="24248" y="10659"/>
                  </a:cubicBezTo>
                  <a:cubicBezTo>
                    <a:pt x="25037" y="10952"/>
                    <a:pt x="25637" y="11637"/>
                    <a:pt x="26380" y="11961"/>
                  </a:cubicBezTo>
                  <a:cubicBezTo>
                    <a:pt x="26193" y="12047"/>
                    <a:pt x="26065" y="12171"/>
                    <a:pt x="25911" y="12319"/>
                  </a:cubicBezTo>
                  <a:cubicBezTo>
                    <a:pt x="25883" y="12348"/>
                    <a:pt x="25903" y="12394"/>
                    <a:pt x="25942" y="12396"/>
                  </a:cubicBezTo>
                  <a:cubicBezTo>
                    <a:pt x="26164" y="12386"/>
                    <a:pt x="26356" y="12391"/>
                    <a:pt x="26566" y="12304"/>
                  </a:cubicBezTo>
                  <a:cubicBezTo>
                    <a:pt x="26725" y="12239"/>
                    <a:pt x="26946" y="12188"/>
                    <a:pt x="27019" y="12015"/>
                  </a:cubicBezTo>
                  <a:cubicBezTo>
                    <a:pt x="27038" y="11966"/>
                    <a:pt x="27032" y="11922"/>
                    <a:pt x="26987" y="11892"/>
                  </a:cubicBezTo>
                  <a:cubicBezTo>
                    <a:pt x="26982" y="11889"/>
                    <a:pt x="26978" y="11889"/>
                    <a:pt x="26973" y="11886"/>
                  </a:cubicBezTo>
                  <a:cubicBezTo>
                    <a:pt x="26992" y="11648"/>
                    <a:pt x="26891" y="11381"/>
                    <a:pt x="26820" y="11166"/>
                  </a:cubicBezTo>
                  <a:cubicBezTo>
                    <a:pt x="26722" y="10857"/>
                    <a:pt x="26558" y="10557"/>
                    <a:pt x="26297" y="10360"/>
                  </a:cubicBezTo>
                  <a:cubicBezTo>
                    <a:pt x="26290" y="10355"/>
                    <a:pt x="26283" y="10353"/>
                    <a:pt x="26276" y="10353"/>
                  </a:cubicBezTo>
                  <a:cubicBezTo>
                    <a:pt x="26250" y="10353"/>
                    <a:pt x="26224" y="10382"/>
                    <a:pt x="26233" y="10408"/>
                  </a:cubicBezTo>
                  <a:cubicBezTo>
                    <a:pt x="26336" y="10688"/>
                    <a:pt x="26459" y="10956"/>
                    <a:pt x="26548" y="11240"/>
                  </a:cubicBezTo>
                  <a:cubicBezTo>
                    <a:pt x="26597" y="11394"/>
                    <a:pt x="26612" y="11577"/>
                    <a:pt x="26646" y="11750"/>
                  </a:cubicBezTo>
                  <a:cubicBezTo>
                    <a:pt x="25393" y="10344"/>
                    <a:pt x="23152" y="9745"/>
                    <a:pt x="21371" y="9535"/>
                  </a:cubicBezTo>
                  <a:cubicBezTo>
                    <a:pt x="20858" y="9474"/>
                    <a:pt x="19926" y="9239"/>
                    <a:pt x="19115" y="9239"/>
                  </a:cubicBezTo>
                  <a:cubicBezTo>
                    <a:pt x="18746" y="9239"/>
                    <a:pt x="18402" y="9288"/>
                    <a:pt x="18134" y="9424"/>
                  </a:cubicBezTo>
                  <a:cubicBezTo>
                    <a:pt x="18098" y="9066"/>
                    <a:pt x="18026" y="8713"/>
                    <a:pt x="17919" y="8370"/>
                  </a:cubicBezTo>
                  <a:cubicBezTo>
                    <a:pt x="17103" y="5781"/>
                    <a:pt x="14240" y="3455"/>
                    <a:pt x="11596" y="3455"/>
                  </a:cubicBezTo>
                  <a:cubicBezTo>
                    <a:pt x="11012" y="3455"/>
                    <a:pt x="10440" y="3568"/>
                    <a:pt x="9902" y="3817"/>
                  </a:cubicBezTo>
                  <a:cubicBezTo>
                    <a:pt x="8516" y="3820"/>
                    <a:pt x="7332" y="4650"/>
                    <a:pt x="6485" y="5798"/>
                  </a:cubicBezTo>
                  <a:cubicBezTo>
                    <a:pt x="6042" y="5595"/>
                    <a:pt x="5559" y="5467"/>
                    <a:pt x="5122" y="5234"/>
                  </a:cubicBezTo>
                  <a:cubicBezTo>
                    <a:pt x="4405" y="4853"/>
                    <a:pt x="3774" y="4330"/>
                    <a:pt x="3182" y="3777"/>
                  </a:cubicBezTo>
                  <a:cubicBezTo>
                    <a:pt x="2181" y="2841"/>
                    <a:pt x="1346" y="1722"/>
                    <a:pt x="554" y="603"/>
                  </a:cubicBezTo>
                  <a:lnTo>
                    <a:pt x="554" y="603"/>
                  </a:lnTo>
                  <a:cubicBezTo>
                    <a:pt x="1167" y="943"/>
                    <a:pt x="1790" y="1162"/>
                    <a:pt x="2516" y="1300"/>
                  </a:cubicBezTo>
                  <a:cubicBezTo>
                    <a:pt x="2519" y="1301"/>
                    <a:pt x="2522" y="1301"/>
                    <a:pt x="2525" y="1301"/>
                  </a:cubicBezTo>
                  <a:cubicBezTo>
                    <a:pt x="2571" y="1301"/>
                    <a:pt x="2601" y="1236"/>
                    <a:pt x="2553" y="1213"/>
                  </a:cubicBezTo>
                  <a:cubicBezTo>
                    <a:pt x="1779" y="852"/>
                    <a:pt x="1008" y="449"/>
                    <a:pt x="268" y="24"/>
                  </a:cubicBezTo>
                  <a:cubicBezTo>
                    <a:pt x="241" y="8"/>
                    <a:pt x="211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53" name="Google Shape;4553;p9"/>
            <p:cNvSpPr/>
            <p:nvPr/>
          </p:nvSpPr>
          <p:spPr>
            <a:xfrm>
              <a:off x="3058600" y="3589250"/>
              <a:ext cx="645950" cy="421975"/>
            </a:xfrm>
            <a:custGeom>
              <a:avLst/>
              <a:gdLst/>
              <a:ahLst/>
              <a:cxnLst/>
              <a:rect l="l" t="t" r="r" b="b"/>
              <a:pathLst>
                <a:path w="25838" h="16879" extrusionOk="0">
                  <a:moveTo>
                    <a:pt x="14817" y="4324"/>
                  </a:moveTo>
                  <a:cubicBezTo>
                    <a:pt x="15465" y="4324"/>
                    <a:pt x="16124" y="4453"/>
                    <a:pt x="16802" y="4760"/>
                  </a:cubicBezTo>
                  <a:cubicBezTo>
                    <a:pt x="18495" y="5525"/>
                    <a:pt x="19821" y="7137"/>
                    <a:pt x="20370" y="8889"/>
                  </a:cubicBezTo>
                  <a:cubicBezTo>
                    <a:pt x="21538" y="12609"/>
                    <a:pt x="17754" y="15857"/>
                    <a:pt x="14273" y="15857"/>
                  </a:cubicBezTo>
                  <a:cubicBezTo>
                    <a:pt x="13833" y="15857"/>
                    <a:pt x="13398" y="15805"/>
                    <a:pt x="12978" y="15696"/>
                  </a:cubicBezTo>
                  <a:cubicBezTo>
                    <a:pt x="10008" y="14921"/>
                    <a:pt x="8854" y="11660"/>
                    <a:pt x="9237" y="8894"/>
                  </a:cubicBezTo>
                  <a:cubicBezTo>
                    <a:pt x="9473" y="7175"/>
                    <a:pt x="10244" y="5925"/>
                    <a:pt x="11413" y="5184"/>
                  </a:cubicBezTo>
                  <a:lnTo>
                    <a:pt x="11413" y="5184"/>
                  </a:lnTo>
                  <a:cubicBezTo>
                    <a:pt x="11373" y="5255"/>
                    <a:pt x="11439" y="5329"/>
                    <a:pt x="11509" y="5329"/>
                  </a:cubicBezTo>
                  <a:cubicBezTo>
                    <a:pt x="11525" y="5329"/>
                    <a:pt x="11541" y="5325"/>
                    <a:pt x="11556" y="5317"/>
                  </a:cubicBezTo>
                  <a:cubicBezTo>
                    <a:pt x="12327" y="4877"/>
                    <a:pt x="13100" y="4562"/>
                    <a:pt x="13884" y="4414"/>
                  </a:cubicBezTo>
                  <a:cubicBezTo>
                    <a:pt x="14062" y="4400"/>
                    <a:pt x="14245" y="4391"/>
                    <a:pt x="14432" y="4391"/>
                  </a:cubicBezTo>
                  <a:cubicBezTo>
                    <a:pt x="14460" y="4391"/>
                    <a:pt x="14488" y="4391"/>
                    <a:pt x="14515" y="4391"/>
                  </a:cubicBezTo>
                  <a:cubicBezTo>
                    <a:pt x="14517" y="4391"/>
                    <a:pt x="14519" y="4391"/>
                    <a:pt x="14520" y="4391"/>
                  </a:cubicBezTo>
                  <a:cubicBezTo>
                    <a:pt x="14569" y="4391"/>
                    <a:pt x="14616" y="4367"/>
                    <a:pt x="14643" y="4327"/>
                  </a:cubicBezTo>
                  <a:cubicBezTo>
                    <a:pt x="14701" y="4325"/>
                    <a:pt x="14759" y="4324"/>
                    <a:pt x="14817" y="4324"/>
                  </a:cubicBezTo>
                  <a:close/>
                  <a:moveTo>
                    <a:pt x="25644" y="0"/>
                  </a:moveTo>
                  <a:cubicBezTo>
                    <a:pt x="25631" y="0"/>
                    <a:pt x="25618" y="2"/>
                    <a:pt x="25605" y="5"/>
                  </a:cubicBezTo>
                  <a:cubicBezTo>
                    <a:pt x="25157" y="108"/>
                    <a:pt x="24675" y="215"/>
                    <a:pt x="24251" y="389"/>
                  </a:cubicBezTo>
                  <a:cubicBezTo>
                    <a:pt x="24204" y="407"/>
                    <a:pt x="24187" y="490"/>
                    <a:pt x="24251" y="500"/>
                  </a:cubicBezTo>
                  <a:cubicBezTo>
                    <a:pt x="24331" y="513"/>
                    <a:pt x="24411" y="519"/>
                    <a:pt x="24492" y="519"/>
                  </a:cubicBezTo>
                  <a:cubicBezTo>
                    <a:pt x="24686" y="519"/>
                    <a:pt x="24884" y="487"/>
                    <a:pt x="25080" y="446"/>
                  </a:cubicBezTo>
                  <a:lnTo>
                    <a:pt x="25080" y="446"/>
                  </a:lnTo>
                  <a:cubicBezTo>
                    <a:pt x="23987" y="1142"/>
                    <a:pt x="22952" y="2000"/>
                    <a:pt x="22119" y="2969"/>
                  </a:cubicBezTo>
                  <a:cubicBezTo>
                    <a:pt x="21281" y="3945"/>
                    <a:pt x="20396" y="5064"/>
                    <a:pt x="20037" y="6325"/>
                  </a:cubicBezTo>
                  <a:cubicBezTo>
                    <a:pt x="18755" y="4649"/>
                    <a:pt x="16707" y="3408"/>
                    <a:pt x="14776" y="3408"/>
                  </a:cubicBezTo>
                  <a:cubicBezTo>
                    <a:pt x="14193" y="3408"/>
                    <a:pt x="13621" y="3521"/>
                    <a:pt x="13083" y="3770"/>
                  </a:cubicBezTo>
                  <a:cubicBezTo>
                    <a:pt x="11136" y="3776"/>
                    <a:pt x="9584" y="5405"/>
                    <a:pt x="8815" y="7265"/>
                  </a:cubicBezTo>
                  <a:cubicBezTo>
                    <a:pt x="8249" y="6996"/>
                    <a:pt x="7572" y="6885"/>
                    <a:pt x="6996" y="6675"/>
                  </a:cubicBezTo>
                  <a:cubicBezTo>
                    <a:pt x="6126" y="6358"/>
                    <a:pt x="5300" y="5937"/>
                    <a:pt x="4507" y="5461"/>
                  </a:cubicBezTo>
                  <a:cubicBezTo>
                    <a:pt x="3005" y="4554"/>
                    <a:pt x="1851" y="3342"/>
                    <a:pt x="680" y="2072"/>
                  </a:cubicBezTo>
                  <a:lnTo>
                    <a:pt x="680" y="2072"/>
                  </a:lnTo>
                  <a:cubicBezTo>
                    <a:pt x="1457" y="2236"/>
                    <a:pt x="2171" y="2642"/>
                    <a:pt x="2995" y="2642"/>
                  </a:cubicBezTo>
                  <a:cubicBezTo>
                    <a:pt x="3022" y="2642"/>
                    <a:pt x="3048" y="2642"/>
                    <a:pt x="3075" y="2641"/>
                  </a:cubicBezTo>
                  <a:cubicBezTo>
                    <a:pt x="3136" y="2639"/>
                    <a:pt x="3147" y="2554"/>
                    <a:pt x="3088" y="2536"/>
                  </a:cubicBezTo>
                  <a:cubicBezTo>
                    <a:pt x="2109" y="2242"/>
                    <a:pt x="1267" y="1678"/>
                    <a:pt x="218" y="1645"/>
                  </a:cubicBezTo>
                  <a:cubicBezTo>
                    <a:pt x="215" y="1645"/>
                    <a:pt x="212" y="1645"/>
                    <a:pt x="209" y="1645"/>
                  </a:cubicBezTo>
                  <a:cubicBezTo>
                    <a:pt x="44" y="1645"/>
                    <a:pt x="1" y="1841"/>
                    <a:pt x="91" y="1952"/>
                  </a:cubicBezTo>
                  <a:cubicBezTo>
                    <a:pt x="641" y="2646"/>
                    <a:pt x="667" y="3561"/>
                    <a:pt x="1136" y="4273"/>
                  </a:cubicBezTo>
                  <a:cubicBezTo>
                    <a:pt x="1145" y="4286"/>
                    <a:pt x="1160" y="4293"/>
                    <a:pt x="1175" y="4293"/>
                  </a:cubicBezTo>
                  <a:cubicBezTo>
                    <a:pt x="1191" y="4293"/>
                    <a:pt x="1207" y="4284"/>
                    <a:pt x="1210" y="4265"/>
                  </a:cubicBezTo>
                  <a:cubicBezTo>
                    <a:pt x="1297" y="3752"/>
                    <a:pt x="1125" y="3117"/>
                    <a:pt x="866" y="2562"/>
                  </a:cubicBezTo>
                  <a:lnTo>
                    <a:pt x="866" y="2562"/>
                  </a:lnTo>
                  <a:cubicBezTo>
                    <a:pt x="1773" y="3855"/>
                    <a:pt x="3013" y="4931"/>
                    <a:pt x="4320" y="5782"/>
                  </a:cubicBezTo>
                  <a:cubicBezTo>
                    <a:pt x="5045" y="6253"/>
                    <a:pt x="5826" y="6631"/>
                    <a:pt x="6623" y="6964"/>
                  </a:cubicBezTo>
                  <a:cubicBezTo>
                    <a:pt x="7237" y="7221"/>
                    <a:pt x="7978" y="7561"/>
                    <a:pt x="8682" y="7613"/>
                  </a:cubicBezTo>
                  <a:cubicBezTo>
                    <a:pt x="8513" y="8081"/>
                    <a:pt x="8397" y="8565"/>
                    <a:pt x="8333" y="9057"/>
                  </a:cubicBezTo>
                  <a:cubicBezTo>
                    <a:pt x="8300" y="9342"/>
                    <a:pt x="8280" y="9628"/>
                    <a:pt x="8275" y="9915"/>
                  </a:cubicBezTo>
                  <a:cubicBezTo>
                    <a:pt x="8095" y="9904"/>
                    <a:pt x="7913" y="9897"/>
                    <a:pt x="7731" y="9897"/>
                  </a:cubicBezTo>
                  <a:cubicBezTo>
                    <a:pt x="7383" y="9897"/>
                    <a:pt x="7036" y="9923"/>
                    <a:pt x="6710" y="10002"/>
                  </a:cubicBezTo>
                  <a:cubicBezTo>
                    <a:pt x="6655" y="10016"/>
                    <a:pt x="6650" y="10092"/>
                    <a:pt x="6696" y="10120"/>
                  </a:cubicBezTo>
                  <a:cubicBezTo>
                    <a:pt x="6934" y="10265"/>
                    <a:pt x="7196" y="10319"/>
                    <a:pt x="7464" y="10319"/>
                  </a:cubicBezTo>
                  <a:cubicBezTo>
                    <a:pt x="7734" y="10319"/>
                    <a:pt x="8010" y="10264"/>
                    <a:pt x="8277" y="10194"/>
                  </a:cubicBezTo>
                  <a:cubicBezTo>
                    <a:pt x="8320" y="13555"/>
                    <a:pt x="10434" y="16430"/>
                    <a:pt x="14017" y="16842"/>
                  </a:cubicBezTo>
                  <a:cubicBezTo>
                    <a:pt x="14229" y="16866"/>
                    <a:pt x="14440" y="16878"/>
                    <a:pt x="14649" y="16878"/>
                  </a:cubicBezTo>
                  <a:cubicBezTo>
                    <a:pt x="18781" y="16878"/>
                    <a:pt x="22352" y="12287"/>
                    <a:pt x="21103" y="8323"/>
                  </a:cubicBezTo>
                  <a:cubicBezTo>
                    <a:pt x="20916" y="7731"/>
                    <a:pt x="20623" y="7154"/>
                    <a:pt x="20249" y="6614"/>
                  </a:cubicBezTo>
                  <a:cubicBezTo>
                    <a:pt x="20877" y="5187"/>
                    <a:pt x="21715" y="3917"/>
                    <a:pt x="22814" y="2785"/>
                  </a:cubicBezTo>
                  <a:cubicBezTo>
                    <a:pt x="23380" y="2201"/>
                    <a:pt x="24023" y="1695"/>
                    <a:pt x="24686" y="1224"/>
                  </a:cubicBezTo>
                  <a:cubicBezTo>
                    <a:pt x="24917" y="1060"/>
                    <a:pt x="25159" y="933"/>
                    <a:pt x="25367" y="776"/>
                  </a:cubicBezTo>
                  <a:cubicBezTo>
                    <a:pt x="25378" y="989"/>
                    <a:pt x="25408" y="1202"/>
                    <a:pt x="25457" y="1411"/>
                  </a:cubicBezTo>
                  <a:cubicBezTo>
                    <a:pt x="25463" y="1435"/>
                    <a:pt x="25484" y="1447"/>
                    <a:pt x="25505" y="1447"/>
                  </a:cubicBezTo>
                  <a:cubicBezTo>
                    <a:pt x="25526" y="1447"/>
                    <a:pt x="25548" y="1435"/>
                    <a:pt x="25554" y="1411"/>
                  </a:cubicBezTo>
                  <a:cubicBezTo>
                    <a:pt x="25656" y="1029"/>
                    <a:pt x="25838" y="666"/>
                    <a:pt x="25793" y="267"/>
                  </a:cubicBezTo>
                  <a:cubicBezTo>
                    <a:pt x="25797" y="258"/>
                    <a:pt x="25803" y="248"/>
                    <a:pt x="25808" y="238"/>
                  </a:cubicBezTo>
                  <a:cubicBezTo>
                    <a:pt x="25818" y="213"/>
                    <a:pt x="25816" y="187"/>
                    <a:pt x="25805" y="164"/>
                  </a:cubicBezTo>
                  <a:cubicBezTo>
                    <a:pt x="25805" y="162"/>
                    <a:pt x="25805" y="161"/>
                    <a:pt x="25805" y="159"/>
                  </a:cubicBezTo>
                  <a:cubicBezTo>
                    <a:pt x="25803" y="68"/>
                    <a:pt x="25729" y="0"/>
                    <a:pt x="25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54" name="Google Shape;4554;p9"/>
            <p:cNvSpPr/>
            <p:nvPr/>
          </p:nvSpPr>
          <p:spPr>
            <a:xfrm>
              <a:off x="2478450" y="4622175"/>
              <a:ext cx="96700" cy="107475"/>
            </a:xfrm>
            <a:custGeom>
              <a:avLst/>
              <a:gdLst/>
              <a:ahLst/>
              <a:cxnLst/>
              <a:rect l="l" t="t" r="r" b="b"/>
              <a:pathLst>
                <a:path w="3868" h="4299" extrusionOk="0">
                  <a:moveTo>
                    <a:pt x="1932" y="994"/>
                  </a:moveTo>
                  <a:cubicBezTo>
                    <a:pt x="2111" y="1480"/>
                    <a:pt x="2285" y="1967"/>
                    <a:pt x="2474" y="2448"/>
                  </a:cubicBezTo>
                  <a:cubicBezTo>
                    <a:pt x="2379" y="2436"/>
                    <a:pt x="2279" y="2430"/>
                    <a:pt x="2165" y="2426"/>
                  </a:cubicBezTo>
                  <a:cubicBezTo>
                    <a:pt x="2021" y="2422"/>
                    <a:pt x="1857" y="2407"/>
                    <a:pt x="1694" y="2407"/>
                  </a:cubicBezTo>
                  <a:cubicBezTo>
                    <a:pt x="1578" y="2407"/>
                    <a:pt x="1461" y="2415"/>
                    <a:pt x="1352" y="2438"/>
                  </a:cubicBezTo>
                  <a:cubicBezTo>
                    <a:pt x="1557" y="1962"/>
                    <a:pt x="1739" y="1475"/>
                    <a:pt x="1932" y="994"/>
                  </a:cubicBezTo>
                  <a:close/>
                  <a:moveTo>
                    <a:pt x="1915" y="0"/>
                  </a:moveTo>
                  <a:cubicBezTo>
                    <a:pt x="1833" y="0"/>
                    <a:pt x="1756" y="40"/>
                    <a:pt x="1711" y="136"/>
                  </a:cubicBezTo>
                  <a:cubicBezTo>
                    <a:pt x="1140" y="1377"/>
                    <a:pt x="750" y="2682"/>
                    <a:pt x="57" y="3865"/>
                  </a:cubicBezTo>
                  <a:cubicBezTo>
                    <a:pt x="0" y="3962"/>
                    <a:pt x="77" y="4115"/>
                    <a:pt x="190" y="4115"/>
                  </a:cubicBezTo>
                  <a:cubicBezTo>
                    <a:pt x="207" y="4115"/>
                    <a:pt x="225" y="4112"/>
                    <a:pt x="243" y="4105"/>
                  </a:cubicBezTo>
                  <a:cubicBezTo>
                    <a:pt x="720" y="3904"/>
                    <a:pt x="984" y="3297"/>
                    <a:pt x="1191" y="2818"/>
                  </a:cubicBezTo>
                  <a:cubicBezTo>
                    <a:pt x="1440" y="2923"/>
                    <a:pt x="1745" y="2892"/>
                    <a:pt x="2011" y="2904"/>
                  </a:cubicBezTo>
                  <a:cubicBezTo>
                    <a:pt x="2164" y="2909"/>
                    <a:pt x="2302" y="2916"/>
                    <a:pt x="2435" y="2916"/>
                  </a:cubicBezTo>
                  <a:cubicBezTo>
                    <a:pt x="2512" y="2916"/>
                    <a:pt x="2588" y="2914"/>
                    <a:pt x="2664" y="2907"/>
                  </a:cubicBezTo>
                  <a:cubicBezTo>
                    <a:pt x="2846" y="3338"/>
                    <a:pt x="3045" y="3763"/>
                    <a:pt x="3286" y="4170"/>
                  </a:cubicBezTo>
                  <a:cubicBezTo>
                    <a:pt x="3340" y="4261"/>
                    <a:pt x="3421" y="4299"/>
                    <a:pt x="3502" y="4299"/>
                  </a:cubicBezTo>
                  <a:cubicBezTo>
                    <a:pt x="3685" y="4299"/>
                    <a:pt x="3868" y="4107"/>
                    <a:pt x="3748" y="3900"/>
                  </a:cubicBezTo>
                  <a:cubicBezTo>
                    <a:pt x="3079" y="2735"/>
                    <a:pt x="2690" y="1445"/>
                    <a:pt x="2206" y="200"/>
                  </a:cubicBezTo>
                  <a:cubicBezTo>
                    <a:pt x="2162" y="85"/>
                    <a:pt x="2035" y="0"/>
                    <a:pt x="1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55" name="Google Shape;4555;p9"/>
            <p:cNvSpPr/>
            <p:nvPr/>
          </p:nvSpPr>
          <p:spPr>
            <a:xfrm>
              <a:off x="2467475" y="4619575"/>
              <a:ext cx="13775" cy="21225"/>
            </a:xfrm>
            <a:custGeom>
              <a:avLst/>
              <a:gdLst/>
              <a:ahLst/>
              <a:cxnLst/>
              <a:rect l="l" t="t" r="r" b="b"/>
              <a:pathLst>
                <a:path w="551" h="849" extrusionOk="0">
                  <a:moveTo>
                    <a:pt x="430" y="1"/>
                  </a:moveTo>
                  <a:cubicBezTo>
                    <a:pt x="420" y="1"/>
                    <a:pt x="410" y="5"/>
                    <a:pt x="403" y="14"/>
                  </a:cubicBezTo>
                  <a:cubicBezTo>
                    <a:pt x="306" y="126"/>
                    <a:pt x="204" y="199"/>
                    <a:pt x="145" y="344"/>
                  </a:cubicBezTo>
                  <a:cubicBezTo>
                    <a:pt x="85" y="486"/>
                    <a:pt x="50" y="642"/>
                    <a:pt x="8" y="793"/>
                  </a:cubicBezTo>
                  <a:cubicBezTo>
                    <a:pt x="0" y="824"/>
                    <a:pt x="25" y="848"/>
                    <a:pt x="52" y="848"/>
                  </a:cubicBezTo>
                  <a:cubicBezTo>
                    <a:pt x="63" y="848"/>
                    <a:pt x="74" y="845"/>
                    <a:pt x="83" y="836"/>
                  </a:cubicBezTo>
                  <a:cubicBezTo>
                    <a:pt x="213" y="718"/>
                    <a:pt x="349" y="619"/>
                    <a:pt x="452" y="473"/>
                  </a:cubicBezTo>
                  <a:cubicBezTo>
                    <a:pt x="551" y="332"/>
                    <a:pt x="519" y="178"/>
                    <a:pt x="472" y="32"/>
                  </a:cubicBezTo>
                  <a:cubicBezTo>
                    <a:pt x="466" y="14"/>
                    <a:pt x="448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56" name="Google Shape;4556;p9"/>
            <p:cNvSpPr/>
            <p:nvPr/>
          </p:nvSpPr>
          <p:spPr>
            <a:xfrm>
              <a:off x="3392175" y="4647375"/>
              <a:ext cx="77625" cy="103975"/>
            </a:xfrm>
            <a:custGeom>
              <a:avLst/>
              <a:gdLst/>
              <a:ahLst/>
              <a:cxnLst/>
              <a:rect l="l" t="t" r="r" b="b"/>
              <a:pathLst>
                <a:path w="3105" h="4159" extrusionOk="0">
                  <a:moveTo>
                    <a:pt x="880" y="498"/>
                  </a:moveTo>
                  <a:cubicBezTo>
                    <a:pt x="1894" y="498"/>
                    <a:pt x="2297" y="1990"/>
                    <a:pt x="874" y="2139"/>
                  </a:cubicBezTo>
                  <a:cubicBezTo>
                    <a:pt x="807" y="2143"/>
                    <a:pt x="746" y="2180"/>
                    <a:pt x="707" y="2235"/>
                  </a:cubicBezTo>
                  <a:cubicBezTo>
                    <a:pt x="718" y="1664"/>
                    <a:pt x="687" y="1095"/>
                    <a:pt x="613" y="531"/>
                  </a:cubicBezTo>
                  <a:cubicBezTo>
                    <a:pt x="706" y="508"/>
                    <a:pt x="795" y="498"/>
                    <a:pt x="880" y="498"/>
                  </a:cubicBezTo>
                  <a:close/>
                  <a:moveTo>
                    <a:pt x="695" y="2488"/>
                  </a:moveTo>
                  <a:cubicBezTo>
                    <a:pt x="733" y="2546"/>
                    <a:pt x="796" y="2582"/>
                    <a:pt x="865" y="2582"/>
                  </a:cubicBezTo>
                  <a:cubicBezTo>
                    <a:pt x="868" y="2582"/>
                    <a:pt x="871" y="2582"/>
                    <a:pt x="874" y="2581"/>
                  </a:cubicBezTo>
                  <a:cubicBezTo>
                    <a:pt x="1207" y="2581"/>
                    <a:pt x="2751" y="2600"/>
                    <a:pt x="2475" y="3216"/>
                  </a:cubicBezTo>
                  <a:lnTo>
                    <a:pt x="2473" y="3216"/>
                  </a:lnTo>
                  <a:cubicBezTo>
                    <a:pt x="2278" y="3650"/>
                    <a:pt x="1560" y="3731"/>
                    <a:pt x="924" y="3731"/>
                  </a:cubicBezTo>
                  <a:cubicBezTo>
                    <a:pt x="779" y="3731"/>
                    <a:pt x="638" y="3727"/>
                    <a:pt x="508" y="3722"/>
                  </a:cubicBezTo>
                  <a:cubicBezTo>
                    <a:pt x="613" y="3318"/>
                    <a:pt x="675" y="2905"/>
                    <a:pt x="695" y="2488"/>
                  </a:cubicBezTo>
                  <a:close/>
                  <a:moveTo>
                    <a:pt x="922" y="1"/>
                  </a:moveTo>
                  <a:cubicBezTo>
                    <a:pt x="706" y="1"/>
                    <a:pt x="488" y="43"/>
                    <a:pt x="287" y="127"/>
                  </a:cubicBezTo>
                  <a:cubicBezTo>
                    <a:pt x="154" y="183"/>
                    <a:pt x="96" y="280"/>
                    <a:pt x="118" y="424"/>
                  </a:cubicBezTo>
                  <a:cubicBezTo>
                    <a:pt x="280" y="1520"/>
                    <a:pt x="41" y="2624"/>
                    <a:pt x="137" y="3707"/>
                  </a:cubicBezTo>
                  <a:lnTo>
                    <a:pt x="113" y="3707"/>
                  </a:lnTo>
                  <a:cubicBezTo>
                    <a:pt x="112" y="3707"/>
                    <a:pt x="112" y="3707"/>
                    <a:pt x="111" y="3707"/>
                  </a:cubicBezTo>
                  <a:cubicBezTo>
                    <a:pt x="30" y="3707"/>
                    <a:pt x="0" y="3820"/>
                    <a:pt x="72" y="3859"/>
                  </a:cubicBezTo>
                  <a:cubicBezTo>
                    <a:pt x="98" y="3874"/>
                    <a:pt x="128" y="3887"/>
                    <a:pt x="157" y="3900"/>
                  </a:cubicBezTo>
                  <a:cubicBezTo>
                    <a:pt x="160" y="3923"/>
                    <a:pt x="160" y="3946"/>
                    <a:pt x="164" y="3969"/>
                  </a:cubicBezTo>
                  <a:lnTo>
                    <a:pt x="170" y="3966"/>
                  </a:lnTo>
                  <a:cubicBezTo>
                    <a:pt x="190" y="4032"/>
                    <a:pt x="250" y="4071"/>
                    <a:pt x="310" y="4071"/>
                  </a:cubicBezTo>
                  <a:cubicBezTo>
                    <a:pt x="352" y="4071"/>
                    <a:pt x="394" y="4052"/>
                    <a:pt x="421" y="4010"/>
                  </a:cubicBezTo>
                  <a:cubicBezTo>
                    <a:pt x="701" y="4104"/>
                    <a:pt x="1027" y="4159"/>
                    <a:pt x="1351" y="4159"/>
                  </a:cubicBezTo>
                  <a:cubicBezTo>
                    <a:pt x="2072" y="4159"/>
                    <a:pt x="2784" y="3886"/>
                    <a:pt x="2962" y="3167"/>
                  </a:cubicBezTo>
                  <a:cubicBezTo>
                    <a:pt x="3105" y="2581"/>
                    <a:pt x="2514" y="2332"/>
                    <a:pt x="1902" y="2222"/>
                  </a:cubicBezTo>
                  <a:cubicBezTo>
                    <a:pt x="2234" y="1971"/>
                    <a:pt x="2419" y="1587"/>
                    <a:pt x="2311" y="1051"/>
                  </a:cubicBezTo>
                  <a:cubicBezTo>
                    <a:pt x="2174" y="359"/>
                    <a:pt x="1555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57" name="Google Shape;4557;p9"/>
            <p:cNvSpPr/>
            <p:nvPr/>
          </p:nvSpPr>
          <p:spPr>
            <a:xfrm>
              <a:off x="2720225" y="4678675"/>
              <a:ext cx="489000" cy="71350"/>
            </a:xfrm>
            <a:custGeom>
              <a:avLst/>
              <a:gdLst/>
              <a:ahLst/>
              <a:cxnLst/>
              <a:rect l="l" t="t" r="r" b="b"/>
              <a:pathLst>
                <a:path w="19560" h="2854" extrusionOk="0">
                  <a:moveTo>
                    <a:pt x="1461" y="0"/>
                  </a:moveTo>
                  <a:cubicBezTo>
                    <a:pt x="1452" y="0"/>
                    <a:pt x="1442" y="2"/>
                    <a:pt x="1433" y="6"/>
                  </a:cubicBezTo>
                  <a:cubicBezTo>
                    <a:pt x="1179" y="119"/>
                    <a:pt x="1" y="949"/>
                    <a:pt x="247" y="1316"/>
                  </a:cubicBezTo>
                  <a:cubicBezTo>
                    <a:pt x="145" y="1585"/>
                    <a:pt x="400" y="1964"/>
                    <a:pt x="582" y="2202"/>
                  </a:cubicBezTo>
                  <a:cubicBezTo>
                    <a:pt x="719" y="2385"/>
                    <a:pt x="1037" y="2853"/>
                    <a:pt x="1337" y="2853"/>
                  </a:cubicBezTo>
                  <a:cubicBezTo>
                    <a:pt x="1385" y="2853"/>
                    <a:pt x="1433" y="2841"/>
                    <a:pt x="1479" y="2814"/>
                  </a:cubicBezTo>
                  <a:cubicBezTo>
                    <a:pt x="1837" y="2606"/>
                    <a:pt x="1280" y="2219"/>
                    <a:pt x="1139" y="2071"/>
                  </a:cubicBezTo>
                  <a:cubicBezTo>
                    <a:pt x="993" y="1918"/>
                    <a:pt x="860" y="1723"/>
                    <a:pt x="713" y="1553"/>
                  </a:cubicBezTo>
                  <a:cubicBezTo>
                    <a:pt x="3751" y="1305"/>
                    <a:pt x="6776" y="1105"/>
                    <a:pt x="9827" y="1021"/>
                  </a:cubicBezTo>
                  <a:cubicBezTo>
                    <a:pt x="13044" y="934"/>
                    <a:pt x="16303" y="1056"/>
                    <a:pt x="19514" y="809"/>
                  </a:cubicBezTo>
                  <a:cubicBezTo>
                    <a:pt x="19560" y="809"/>
                    <a:pt x="19560" y="741"/>
                    <a:pt x="19514" y="741"/>
                  </a:cubicBezTo>
                  <a:cubicBezTo>
                    <a:pt x="18194" y="640"/>
                    <a:pt x="16862" y="608"/>
                    <a:pt x="15528" y="608"/>
                  </a:cubicBezTo>
                  <a:cubicBezTo>
                    <a:pt x="13748" y="608"/>
                    <a:pt x="11964" y="665"/>
                    <a:pt x="10201" y="696"/>
                  </a:cubicBezTo>
                  <a:cubicBezTo>
                    <a:pt x="7074" y="752"/>
                    <a:pt x="3926" y="814"/>
                    <a:pt x="803" y="1013"/>
                  </a:cubicBezTo>
                  <a:cubicBezTo>
                    <a:pt x="844" y="959"/>
                    <a:pt x="880" y="913"/>
                    <a:pt x="900" y="891"/>
                  </a:cubicBezTo>
                  <a:cubicBezTo>
                    <a:pt x="1121" y="642"/>
                    <a:pt x="1423" y="404"/>
                    <a:pt x="1525" y="78"/>
                  </a:cubicBezTo>
                  <a:cubicBezTo>
                    <a:pt x="1539" y="31"/>
                    <a:pt x="150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58" name="Google Shape;4558;p9"/>
            <p:cNvSpPr/>
            <p:nvPr/>
          </p:nvSpPr>
          <p:spPr>
            <a:xfrm>
              <a:off x="2711000" y="4275050"/>
              <a:ext cx="60475" cy="56100"/>
            </a:xfrm>
            <a:custGeom>
              <a:avLst/>
              <a:gdLst/>
              <a:ahLst/>
              <a:cxnLst/>
              <a:rect l="l" t="t" r="r" b="b"/>
              <a:pathLst>
                <a:path w="2419" h="2244" extrusionOk="0">
                  <a:moveTo>
                    <a:pt x="1197" y="364"/>
                  </a:moveTo>
                  <a:cubicBezTo>
                    <a:pt x="1475" y="364"/>
                    <a:pt x="1757" y="614"/>
                    <a:pt x="1868" y="878"/>
                  </a:cubicBezTo>
                  <a:cubicBezTo>
                    <a:pt x="2057" y="1336"/>
                    <a:pt x="1773" y="1872"/>
                    <a:pt x="1254" y="1872"/>
                  </a:cubicBezTo>
                  <a:cubicBezTo>
                    <a:pt x="1252" y="1872"/>
                    <a:pt x="1251" y="1872"/>
                    <a:pt x="1249" y="1872"/>
                  </a:cubicBezTo>
                  <a:cubicBezTo>
                    <a:pt x="864" y="1871"/>
                    <a:pt x="693" y="1571"/>
                    <a:pt x="644" y="1249"/>
                  </a:cubicBezTo>
                  <a:cubicBezTo>
                    <a:pt x="627" y="1003"/>
                    <a:pt x="659" y="764"/>
                    <a:pt x="828" y="555"/>
                  </a:cubicBezTo>
                  <a:cubicBezTo>
                    <a:pt x="937" y="420"/>
                    <a:pt x="1067" y="364"/>
                    <a:pt x="1197" y="364"/>
                  </a:cubicBezTo>
                  <a:close/>
                  <a:moveTo>
                    <a:pt x="1233" y="1"/>
                  </a:moveTo>
                  <a:cubicBezTo>
                    <a:pt x="1067" y="1"/>
                    <a:pt x="897" y="45"/>
                    <a:pt x="734" y="145"/>
                  </a:cubicBezTo>
                  <a:cubicBezTo>
                    <a:pt x="353" y="378"/>
                    <a:pt x="1" y="1390"/>
                    <a:pt x="452" y="1671"/>
                  </a:cubicBezTo>
                  <a:cubicBezTo>
                    <a:pt x="580" y="1938"/>
                    <a:pt x="849" y="2160"/>
                    <a:pt x="1143" y="2222"/>
                  </a:cubicBezTo>
                  <a:cubicBezTo>
                    <a:pt x="1211" y="2236"/>
                    <a:pt x="1278" y="2243"/>
                    <a:pt x="1343" y="2243"/>
                  </a:cubicBezTo>
                  <a:cubicBezTo>
                    <a:pt x="2002" y="2243"/>
                    <a:pt x="2418" y="1521"/>
                    <a:pt x="2278" y="898"/>
                  </a:cubicBezTo>
                  <a:cubicBezTo>
                    <a:pt x="2162" y="382"/>
                    <a:pt x="1716" y="1"/>
                    <a:pt x="1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59" name="Google Shape;4559;p9"/>
            <p:cNvSpPr/>
            <p:nvPr/>
          </p:nvSpPr>
          <p:spPr>
            <a:xfrm>
              <a:off x="2153600" y="4397875"/>
              <a:ext cx="58700" cy="63125"/>
            </a:xfrm>
            <a:custGeom>
              <a:avLst/>
              <a:gdLst/>
              <a:ahLst/>
              <a:cxnLst/>
              <a:rect l="l" t="t" r="r" b="b"/>
              <a:pathLst>
                <a:path w="2348" h="2525" extrusionOk="0">
                  <a:moveTo>
                    <a:pt x="1179" y="470"/>
                  </a:moveTo>
                  <a:cubicBezTo>
                    <a:pt x="1485" y="470"/>
                    <a:pt x="1710" y="977"/>
                    <a:pt x="1744" y="1241"/>
                  </a:cubicBezTo>
                  <a:cubicBezTo>
                    <a:pt x="1783" y="1558"/>
                    <a:pt x="1627" y="1874"/>
                    <a:pt x="1368" y="2051"/>
                  </a:cubicBezTo>
                  <a:cubicBezTo>
                    <a:pt x="1266" y="2121"/>
                    <a:pt x="1165" y="2151"/>
                    <a:pt x="1068" y="2151"/>
                  </a:cubicBezTo>
                  <a:cubicBezTo>
                    <a:pt x="1026" y="2151"/>
                    <a:pt x="985" y="2145"/>
                    <a:pt x="945" y="2135"/>
                  </a:cubicBezTo>
                  <a:cubicBezTo>
                    <a:pt x="676" y="1992"/>
                    <a:pt x="479" y="1772"/>
                    <a:pt x="494" y="1444"/>
                  </a:cubicBezTo>
                  <a:cubicBezTo>
                    <a:pt x="510" y="1102"/>
                    <a:pt x="715" y="701"/>
                    <a:pt x="1012" y="521"/>
                  </a:cubicBezTo>
                  <a:cubicBezTo>
                    <a:pt x="1070" y="486"/>
                    <a:pt x="1126" y="470"/>
                    <a:pt x="1179" y="470"/>
                  </a:cubicBezTo>
                  <a:close/>
                  <a:moveTo>
                    <a:pt x="1193" y="0"/>
                  </a:moveTo>
                  <a:cubicBezTo>
                    <a:pt x="1151" y="0"/>
                    <a:pt x="1109" y="3"/>
                    <a:pt x="1065" y="11"/>
                  </a:cubicBezTo>
                  <a:cubicBezTo>
                    <a:pt x="491" y="106"/>
                    <a:pt x="115" y="783"/>
                    <a:pt x="43" y="1310"/>
                  </a:cubicBezTo>
                  <a:cubicBezTo>
                    <a:pt x="0" y="1617"/>
                    <a:pt x="46" y="1907"/>
                    <a:pt x="240" y="2155"/>
                  </a:cubicBezTo>
                  <a:cubicBezTo>
                    <a:pt x="369" y="2319"/>
                    <a:pt x="524" y="2378"/>
                    <a:pt x="690" y="2378"/>
                  </a:cubicBezTo>
                  <a:cubicBezTo>
                    <a:pt x="715" y="2378"/>
                    <a:pt x="741" y="2377"/>
                    <a:pt x="766" y="2374"/>
                  </a:cubicBezTo>
                  <a:cubicBezTo>
                    <a:pt x="880" y="2468"/>
                    <a:pt x="1020" y="2524"/>
                    <a:pt x="1186" y="2524"/>
                  </a:cubicBezTo>
                  <a:cubicBezTo>
                    <a:pt x="1219" y="2524"/>
                    <a:pt x="1253" y="2522"/>
                    <a:pt x="1288" y="2517"/>
                  </a:cubicBezTo>
                  <a:cubicBezTo>
                    <a:pt x="1721" y="2460"/>
                    <a:pt x="2028" y="2061"/>
                    <a:pt x="2152" y="1671"/>
                  </a:cubicBezTo>
                  <a:cubicBezTo>
                    <a:pt x="2348" y="1059"/>
                    <a:pt x="1925" y="0"/>
                    <a:pt x="1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0" name="Google Shape;4560;p9"/>
            <p:cNvSpPr/>
            <p:nvPr/>
          </p:nvSpPr>
          <p:spPr>
            <a:xfrm>
              <a:off x="2112875" y="4936325"/>
              <a:ext cx="64400" cy="49600"/>
            </a:xfrm>
            <a:custGeom>
              <a:avLst/>
              <a:gdLst/>
              <a:ahLst/>
              <a:cxnLst/>
              <a:rect l="l" t="t" r="r" b="b"/>
              <a:pathLst>
                <a:path w="2576" h="1984" extrusionOk="0">
                  <a:moveTo>
                    <a:pt x="1405" y="418"/>
                  </a:moveTo>
                  <a:cubicBezTo>
                    <a:pt x="1502" y="418"/>
                    <a:pt x="1597" y="435"/>
                    <a:pt x="1680" y="472"/>
                  </a:cubicBezTo>
                  <a:cubicBezTo>
                    <a:pt x="2067" y="641"/>
                    <a:pt x="1880" y="1197"/>
                    <a:pt x="1664" y="1429"/>
                  </a:cubicBezTo>
                  <a:cubicBezTo>
                    <a:pt x="1557" y="1542"/>
                    <a:pt x="1405" y="1593"/>
                    <a:pt x="1252" y="1593"/>
                  </a:cubicBezTo>
                  <a:cubicBezTo>
                    <a:pt x="1153" y="1593"/>
                    <a:pt x="1054" y="1571"/>
                    <a:pt x="966" y="1532"/>
                  </a:cubicBezTo>
                  <a:cubicBezTo>
                    <a:pt x="781" y="1447"/>
                    <a:pt x="709" y="1306"/>
                    <a:pt x="635" y="1156"/>
                  </a:cubicBezTo>
                  <a:cubicBezTo>
                    <a:pt x="614" y="981"/>
                    <a:pt x="635" y="812"/>
                    <a:pt x="786" y="661"/>
                  </a:cubicBezTo>
                  <a:cubicBezTo>
                    <a:pt x="934" y="512"/>
                    <a:pt x="1177" y="418"/>
                    <a:pt x="1405" y="418"/>
                  </a:cubicBezTo>
                  <a:close/>
                  <a:moveTo>
                    <a:pt x="1450" y="1"/>
                  </a:moveTo>
                  <a:cubicBezTo>
                    <a:pt x="1152" y="1"/>
                    <a:pt x="842" y="105"/>
                    <a:pt x="627" y="257"/>
                  </a:cubicBezTo>
                  <a:cubicBezTo>
                    <a:pt x="125" y="612"/>
                    <a:pt x="0" y="1475"/>
                    <a:pt x="624" y="1775"/>
                  </a:cubicBezTo>
                  <a:cubicBezTo>
                    <a:pt x="635" y="1779"/>
                    <a:pt x="647" y="1781"/>
                    <a:pt x="659" y="1781"/>
                  </a:cubicBezTo>
                  <a:cubicBezTo>
                    <a:pt x="666" y="1781"/>
                    <a:pt x="674" y="1780"/>
                    <a:pt x="681" y="1778"/>
                  </a:cubicBezTo>
                  <a:cubicBezTo>
                    <a:pt x="856" y="1915"/>
                    <a:pt x="1071" y="1983"/>
                    <a:pt x="1288" y="1983"/>
                  </a:cubicBezTo>
                  <a:cubicBezTo>
                    <a:pt x="1402" y="1983"/>
                    <a:pt x="1516" y="1964"/>
                    <a:pt x="1624" y="1927"/>
                  </a:cubicBezTo>
                  <a:cubicBezTo>
                    <a:pt x="2241" y="1717"/>
                    <a:pt x="2576" y="758"/>
                    <a:pt x="2111" y="257"/>
                  </a:cubicBezTo>
                  <a:cubicBezTo>
                    <a:pt x="1943" y="75"/>
                    <a:pt x="1701" y="1"/>
                    <a:pt x="14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1" name="Google Shape;4561;p9"/>
            <p:cNvSpPr/>
            <p:nvPr/>
          </p:nvSpPr>
          <p:spPr>
            <a:xfrm>
              <a:off x="3401550" y="4019750"/>
              <a:ext cx="140025" cy="475775"/>
            </a:xfrm>
            <a:custGeom>
              <a:avLst/>
              <a:gdLst/>
              <a:ahLst/>
              <a:cxnLst/>
              <a:rect l="l" t="t" r="r" b="b"/>
              <a:pathLst>
                <a:path w="5601" h="19031" extrusionOk="0">
                  <a:moveTo>
                    <a:pt x="4548" y="0"/>
                  </a:moveTo>
                  <a:cubicBezTo>
                    <a:pt x="4528" y="0"/>
                    <a:pt x="4507" y="17"/>
                    <a:pt x="4515" y="44"/>
                  </a:cubicBezTo>
                  <a:cubicBezTo>
                    <a:pt x="5079" y="3408"/>
                    <a:pt x="4205" y="6582"/>
                    <a:pt x="3462" y="9842"/>
                  </a:cubicBezTo>
                  <a:cubicBezTo>
                    <a:pt x="2817" y="12660"/>
                    <a:pt x="1708" y="15388"/>
                    <a:pt x="433" y="17970"/>
                  </a:cubicBezTo>
                  <a:cubicBezTo>
                    <a:pt x="438" y="17455"/>
                    <a:pt x="438" y="16935"/>
                    <a:pt x="302" y="16453"/>
                  </a:cubicBezTo>
                  <a:cubicBezTo>
                    <a:pt x="296" y="16432"/>
                    <a:pt x="279" y="16422"/>
                    <a:pt x="261" y="16422"/>
                  </a:cubicBezTo>
                  <a:cubicBezTo>
                    <a:pt x="243" y="16422"/>
                    <a:pt x="226" y="16432"/>
                    <a:pt x="220" y="16453"/>
                  </a:cubicBezTo>
                  <a:cubicBezTo>
                    <a:pt x="0" y="17203"/>
                    <a:pt x="46" y="18072"/>
                    <a:pt x="79" y="18846"/>
                  </a:cubicBezTo>
                  <a:cubicBezTo>
                    <a:pt x="83" y="18940"/>
                    <a:pt x="163" y="19031"/>
                    <a:pt x="259" y="19031"/>
                  </a:cubicBezTo>
                  <a:cubicBezTo>
                    <a:pt x="276" y="19031"/>
                    <a:pt x="293" y="19028"/>
                    <a:pt x="310" y="19022"/>
                  </a:cubicBezTo>
                  <a:cubicBezTo>
                    <a:pt x="1080" y="18746"/>
                    <a:pt x="1798" y="18461"/>
                    <a:pt x="2522" y="18075"/>
                  </a:cubicBezTo>
                  <a:cubicBezTo>
                    <a:pt x="2564" y="18053"/>
                    <a:pt x="2541" y="17992"/>
                    <a:pt x="2499" y="17992"/>
                  </a:cubicBezTo>
                  <a:cubicBezTo>
                    <a:pt x="2495" y="17992"/>
                    <a:pt x="2491" y="17992"/>
                    <a:pt x="2487" y="17993"/>
                  </a:cubicBezTo>
                  <a:cubicBezTo>
                    <a:pt x="1898" y="18149"/>
                    <a:pt x="1327" y="18292"/>
                    <a:pt x="756" y="18477"/>
                  </a:cubicBezTo>
                  <a:cubicBezTo>
                    <a:pt x="1347" y="17847"/>
                    <a:pt x="1567" y="16617"/>
                    <a:pt x="1856" y="15903"/>
                  </a:cubicBezTo>
                  <a:cubicBezTo>
                    <a:pt x="2600" y="14069"/>
                    <a:pt x="3273" y="12217"/>
                    <a:pt x="3744" y="10290"/>
                  </a:cubicBezTo>
                  <a:cubicBezTo>
                    <a:pt x="4520" y="7117"/>
                    <a:pt x="5601" y="3251"/>
                    <a:pt x="4580" y="26"/>
                  </a:cubicBezTo>
                  <a:cubicBezTo>
                    <a:pt x="4576" y="8"/>
                    <a:pt x="4562" y="0"/>
                    <a:pt x="4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2" name="Google Shape;4562;p9"/>
            <p:cNvSpPr/>
            <p:nvPr/>
          </p:nvSpPr>
          <p:spPr>
            <a:xfrm>
              <a:off x="3036825" y="4930225"/>
              <a:ext cx="83650" cy="65750"/>
            </a:xfrm>
            <a:custGeom>
              <a:avLst/>
              <a:gdLst/>
              <a:ahLst/>
              <a:cxnLst/>
              <a:rect l="l" t="t" r="r" b="b"/>
              <a:pathLst>
                <a:path w="3346" h="2630" extrusionOk="0">
                  <a:moveTo>
                    <a:pt x="2377" y="1"/>
                  </a:moveTo>
                  <a:cubicBezTo>
                    <a:pt x="2035" y="1"/>
                    <a:pt x="1819" y="282"/>
                    <a:pt x="1686" y="654"/>
                  </a:cubicBezTo>
                  <a:cubicBezTo>
                    <a:pt x="1604" y="477"/>
                    <a:pt x="1490" y="331"/>
                    <a:pt x="1328" y="242"/>
                  </a:cubicBezTo>
                  <a:cubicBezTo>
                    <a:pt x="1263" y="206"/>
                    <a:pt x="1198" y="191"/>
                    <a:pt x="1134" y="191"/>
                  </a:cubicBezTo>
                  <a:cubicBezTo>
                    <a:pt x="870" y="191"/>
                    <a:pt x="623" y="451"/>
                    <a:pt x="477" y="639"/>
                  </a:cubicBezTo>
                  <a:cubicBezTo>
                    <a:pt x="119" y="1102"/>
                    <a:pt x="1" y="1855"/>
                    <a:pt x="216" y="2396"/>
                  </a:cubicBezTo>
                  <a:cubicBezTo>
                    <a:pt x="228" y="2425"/>
                    <a:pt x="257" y="2442"/>
                    <a:pt x="284" y="2442"/>
                  </a:cubicBezTo>
                  <a:cubicBezTo>
                    <a:pt x="308" y="2442"/>
                    <a:pt x="331" y="2428"/>
                    <a:pt x="339" y="2396"/>
                  </a:cubicBezTo>
                  <a:cubicBezTo>
                    <a:pt x="437" y="2011"/>
                    <a:pt x="473" y="1615"/>
                    <a:pt x="600" y="1235"/>
                  </a:cubicBezTo>
                  <a:cubicBezTo>
                    <a:pt x="671" y="1022"/>
                    <a:pt x="896" y="640"/>
                    <a:pt x="1089" y="640"/>
                  </a:cubicBezTo>
                  <a:cubicBezTo>
                    <a:pt x="1164" y="640"/>
                    <a:pt x="1234" y="697"/>
                    <a:pt x="1289" y="844"/>
                  </a:cubicBezTo>
                  <a:cubicBezTo>
                    <a:pt x="1449" y="1279"/>
                    <a:pt x="1456" y="1771"/>
                    <a:pt x="1484" y="2235"/>
                  </a:cubicBezTo>
                  <a:cubicBezTo>
                    <a:pt x="1486" y="2288"/>
                    <a:pt x="1489" y="2337"/>
                    <a:pt x="1492" y="2378"/>
                  </a:cubicBezTo>
                  <a:cubicBezTo>
                    <a:pt x="1504" y="2515"/>
                    <a:pt x="1617" y="2584"/>
                    <a:pt x="1724" y="2584"/>
                  </a:cubicBezTo>
                  <a:cubicBezTo>
                    <a:pt x="1830" y="2584"/>
                    <a:pt x="1930" y="2516"/>
                    <a:pt x="1920" y="2378"/>
                  </a:cubicBezTo>
                  <a:cubicBezTo>
                    <a:pt x="1896" y="2092"/>
                    <a:pt x="1976" y="433"/>
                    <a:pt x="2403" y="433"/>
                  </a:cubicBezTo>
                  <a:cubicBezTo>
                    <a:pt x="2429" y="433"/>
                    <a:pt x="2456" y="439"/>
                    <a:pt x="2485" y="452"/>
                  </a:cubicBezTo>
                  <a:cubicBezTo>
                    <a:pt x="2852" y="619"/>
                    <a:pt x="2798" y="1387"/>
                    <a:pt x="2795" y="1707"/>
                  </a:cubicBezTo>
                  <a:cubicBezTo>
                    <a:pt x="2790" y="1983"/>
                    <a:pt x="2698" y="2383"/>
                    <a:pt x="2901" y="2613"/>
                  </a:cubicBezTo>
                  <a:cubicBezTo>
                    <a:pt x="2913" y="2625"/>
                    <a:pt x="2927" y="2630"/>
                    <a:pt x="2941" y="2630"/>
                  </a:cubicBezTo>
                  <a:cubicBezTo>
                    <a:pt x="2957" y="2630"/>
                    <a:pt x="2974" y="2623"/>
                    <a:pt x="2988" y="2613"/>
                  </a:cubicBezTo>
                  <a:cubicBezTo>
                    <a:pt x="3346" y="2334"/>
                    <a:pt x="3229" y="1505"/>
                    <a:pt x="3193" y="1123"/>
                  </a:cubicBezTo>
                  <a:cubicBezTo>
                    <a:pt x="3151" y="682"/>
                    <a:pt x="2977" y="60"/>
                    <a:pt x="2447" y="4"/>
                  </a:cubicBezTo>
                  <a:cubicBezTo>
                    <a:pt x="2423" y="2"/>
                    <a:pt x="2400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3" name="Google Shape;4563;p9"/>
            <p:cNvSpPr/>
            <p:nvPr/>
          </p:nvSpPr>
          <p:spPr>
            <a:xfrm>
              <a:off x="3116175" y="4879450"/>
              <a:ext cx="22925" cy="37850"/>
            </a:xfrm>
            <a:custGeom>
              <a:avLst/>
              <a:gdLst/>
              <a:ahLst/>
              <a:cxnLst/>
              <a:rect l="l" t="t" r="r" b="b"/>
              <a:pathLst>
                <a:path w="917" h="1514" extrusionOk="0">
                  <a:moveTo>
                    <a:pt x="673" y="0"/>
                  </a:moveTo>
                  <a:cubicBezTo>
                    <a:pt x="638" y="0"/>
                    <a:pt x="602" y="10"/>
                    <a:pt x="567" y="34"/>
                  </a:cubicBezTo>
                  <a:cubicBezTo>
                    <a:pt x="285" y="224"/>
                    <a:pt x="55" y="479"/>
                    <a:pt x="4" y="825"/>
                  </a:cubicBezTo>
                  <a:cubicBezTo>
                    <a:pt x="1" y="857"/>
                    <a:pt x="25" y="894"/>
                    <a:pt x="57" y="894"/>
                  </a:cubicBezTo>
                  <a:cubicBezTo>
                    <a:pt x="65" y="894"/>
                    <a:pt x="74" y="892"/>
                    <a:pt x="83" y="885"/>
                  </a:cubicBezTo>
                  <a:cubicBezTo>
                    <a:pt x="200" y="803"/>
                    <a:pt x="308" y="710"/>
                    <a:pt x="421" y="621"/>
                  </a:cubicBezTo>
                  <a:lnTo>
                    <a:pt x="421" y="621"/>
                  </a:lnTo>
                  <a:cubicBezTo>
                    <a:pt x="395" y="907"/>
                    <a:pt x="383" y="1197"/>
                    <a:pt x="431" y="1473"/>
                  </a:cubicBezTo>
                  <a:cubicBezTo>
                    <a:pt x="436" y="1499"/>
                    <a:pt x="461" y="1514"/>
                    <a:pt x="485" y="1514"/>
                  </a:cubicBezTo>
                  <a:cubicBezTo>
                    <a:pt x="505" y="1514"/>
                    <a:pt x="524" y="1505"/>
                    <a:pt x="533" y="1486"/>
                  </a:cubicBezTo>
                  <a:cubicBezTo>
                    <a:pt x="725" y="1092"/>
                    <a:pt x="917" y="667"/>
                    <a:pt x="890" y="219"/>
                  </a:cubicBezTo>
                  <a:cubicBezTo>
                    <a:pt x="884" y="105"/>
                    <a:pt x="784" y="0"/>
                    <a:pt x="6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4" name="Google Shape;4564;p9"/>
            <p:cNvSpPr/>
            <p:nvPr/>
          </p:nvSpPr>
          <p:spPr>
            <a:xfrm>
              <a:off x="3634600" y="4925750"/>
              <a:ext cx="106300" cy="60625"/>
            </a:xfrm>
            <a:custGeom>
              <a:avLst/>
              <a:gdLst/>
              <a:ahLst/>
              <a:cxnLst/>
              <a:rect l="l" t="t" r="r" b="b"/>
              <a:pathLst>
                <a:path w="4252" h="2425" extrusionOk="0">
                  <a:moveTo>
                    <a:pt x="2707" y="0"/>
                  </a:moveTo>
                  <a:cubicBezTo>
                    <a:pt x="2232" y="0"/>
                    <a:pt x="1899" y="286"/>
                    <a:pt x="1689" y="674"/>
                  </a:cubicBezTo>
                  <a:cubicBezTo>
                    <a:pt x="1595" y="393"/>
                    <a:pt x="1436" y="173"/>
                    <a:pt x="1169" y="118"/>
                  </a:cubicBezTo>
                  <a:cubicBezTo>
                    <a:pt x="1118" y="107"/>
                    <a:pt x="1070" y="102"/>
                    <a:pt x="1024" y="102"/>
                  </a:cubicBezTo>
                  <a:cubicBezTo>
                    <a:pt x="171" y="102"/>
                    <a:pt x="0" y="1856"/>
                    <a:pt x="170" y="2383"/>
                  </a:cubicBezTo>
                  <a:cubicBezTo>
                    <a:pt x="178" y="2410"/>
                    <a:pt x="205" y="2424"/>
                    <a:pt x="230" y="2424"/>
                  </a:cubicBezTo>
                  <a:cubicBezTo>
                    <a:pt x="253" y="2424"/>
                    <a:pt x="276" y="2412"/>
                    <a:pt x="281" y="2383"/>
                  </a:cubicBezTo>
                  <a:cubicBezTo>
                    <a:pt x="352" y="2042"/>
                    <a:pt x="398" y="1701"/>
                    <a:pt x="476" y="1361"/>
                  </a:cubicBezTo>
                  <a:cubicBezTo>
                    <a:pt x="513" y="1202"/>
                    <a:pt x="798" y="487"/>
                    <a:pt x="1064" y="487"/>
                  </a:cubicBezTo>
                  <a:cubicBezTo>
                    <a:pt x="1129" y="487"/>
                    <a:pt x="1193" y="530"/>
                    <a:pt x="1252" y="634"/>
                  </a:cubicBezTo>
                  <a:cubicBezTo>
                    <a:pt x="1385" y="867"/>
                    <a:pt x="1426" y="1176"/>
                    <a:pt x="1434" y="1481"/>
                  </a:cubicBezTo>
                  <a:cubicBezTo>
                    <a:pt x="1402" y="1696"/>
                    <a:pt x="1395" y="1914"/>
                    <a:pt x="1413" y="2129"/>
                  </a:cubicBezTo>
                  <a:cubicBezTo>
                    <a:pt x="1426" y="2252"/>
                    <a:pt x="1519" y="2315"/>
                    <a:pt x="1611" y="2315"/>
                  </a:cubicBezTo>
                  <a:cubicBezTo>
                    <a:pt x="1702" y="2315"/>
                    <a:pt x="1790" y="2254"/>
                    <a:pt x="1797" y="2129"/>
                  </a:cubicBezTo>
                  <a:cubicBezTo>
                    <a:pt x="1805" y="1991"/>
                    <a:pt x="1813" y="1801"/>
                    <a:pt x="1812" y="1592"/>
                  </a:cubicBezTo>
                  <a:cubicBezTo>
                    <a:pt x="1882" y="1041"/>
                    <a:pt x="2132" y="446"/>
                    <a:pt x="2698" y="423"/>
                  </a:cubicBezTo>
                  <a:cubicBezTo>
                    <a:pt x="2709" y="422"/>
                    <a:pt x="2721" y="422"/>
                    <a:pt x="2732" y="422"/>
                  </a:cubicBezTo>
                  <a:cubicBezTo>
                    <a:pt x="3596" y="422"/>
                    <a:pt x="3197" y="1769"/>
                    <a:pt x="3501" y="2209"/>
                  </a:cubicBezTo>
                  <a:cubicBezTo>
                    <a:pt x="3515" y="2230"/>
                    <a:pt x="3536" y="2241"/>
                    <a:pt x="3558" y="2241"/>
                  </a:cubicBezTo>
                  <a:cubicBezTo>
                    <a:pt x="3574" y="2241"/>
                    <a:pt x="3591" y="2235"/>
                    <a:pt x="3603" y="2222"/>
                  </a:cubicBezTo>
                  <a:cubicBezTo>
                    <a:pt x="4251" y="1665"/>
                    <a:pt x="3672" y="98"/>
                    <a:pt x="2845" y="8"/>
                  </a:cubicBezTo>
                  <a:cubicBezTo>
                    <a:pt x="2798" y="3"/>
                    <a:pt x="275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5" name="Google Shape;4565;p9"/>
            <p:cNvSpPr/>
            <p:nvPr/>
          </p:nvSpPr>
          <p:spPr>
            <a:xfrm>
              <a:off x="3724250" y="4884950"/>
              <a:ext cx="25750" cy="29750"/>
            </a:xfrm>
            <a:custGeom>
              <a:avLst/>
              <a:gdLst/>
              <a:ahLst/>
              <a:cxnLst/>
              <a:rect l="l" t="t" r="r" b="b"/>
              <a:pathLst>
                <a:path w="1030" h="1190" extrusionOk="0">
                  <a:moveTo>
                    <a:pt x="237" y="1"/>
                  </a:moveTo>
                  <a:cubicBezTo>
                    <a:pt x="143" y="1"/>
                    <a:pt x="52" y="56"/>
                    <a:pt x="22" y="177"/>
                  </a:cubicBezTo>
                  <a:cubicBezTo>
                    <a:pt x="15" y="203"/>
                    <a:pt x="30" y="227"/>
                    <a:pt x="56" y="236"/>
                  </a:cubicBezTo>
                  <a:cubicBezTo>
                    <a:pt x="77" y="240"/>
                    <a:pt x="126" y="247"/>
                    <a:pt x="153" y="247"/>
                  </a:cubicBezTo>
                  <a:cubicBezTo>
                    <a:pt x="167" y="247"/>
                    <a:pt x="176" y="245"/>
                    <a:pt x="173" y="241"/>
                  </a:cubicBezTo>
                  <a:lnTo>
                    <a:pt x="173" y="241"/>
                  </a:lnTo>
                  <a:cubicBezTo>
                    <a:pt x="193" y="270"/>
                    <a:pt x="173" y="372"/>
                    <a:pt x="170" y="406"/>
                  </a:cubicBezTo>
                  <a:cubicBezTo>
                    <a:pt x="157" y="562"/>
                    <a:pt x="117" y="715"/>
                    <a:pt x="53" y="857"/>
                  </a:cubicBezTo>
                  <a:cubicBezTo>
                    <a:pt x="1" y="969"/>
                    <a:pt x="43" y="1087"/>
                    <a:pt x="163" y="1128"/>
                  </a:cubicBezTo>
                  <a:cubicBezTo>
                    <a:pt x="279" y="1167"/>
                    <a:pt x="402" y="1190"/>
                    <a:pt x="524" y="1190"/>
                  </a:cubicBezTo>
                  <a:cubicBezTo>
                    <a:pt x="692" y="1190"/>
                    <a:pt x="857" y="1146"/>
                    <a:pt x="996" y="1039"/>
                  </a:cubicBezTo>
                  <a:cubicBezTo>
                    <a:pt x="1029" y="1016"/>
                    <a:pt x="1023" y="967"/>
                    <a:pt x="985" y="954"/>
                  </a:cubicBezTo>
                  <a:cubicBezTo>
                    <a:pt x="806" y="885"/>
                    <a:pt x="621" y="834"/>
                    <a:pt x="432" y="805"/>
                  </a:cubicBezTo>
                  <a:cubicBezTo>
                    <a:pt x="478" y="608"/>
                    <a:pt x="522" y="409"/>
                    <a:pt x="485" y="209"/>
                  </a:cubicBezTo>
                  <a:cubicBezTo>
                    <a:pt x="459" y="75"/>
                    <a:pt x="346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6" name="Google Shape;4566;p9"/>
            <p:cNvSpPr/>
            <p:nvPr/>
          </p:nvSpPr>
          <p:spPr>
            <a:xfrm>
              <a:off x="3383550" y="3797300"/>
              <a:ext cx="69125" cy="95400"/>
            </a:xfrm>
            <a:custGeom>
              <a:avLst/>
              <a:gdLst/>
              <a:ahLst/>
              <a:cxnLst/>
              <a:rect l="l" t="t" r="r" b="b"/>
              <a:pathLst>
                <a:path w="2765" h="3816" extrusionOk="0">
                  <a:moveTo>
                    <a:pt x="2039" y="0"/>
                  </a:moveTo>
                  <a:cubicBezTo>
                    <a:pt x="1957" y="0"/>
                    <a:pt x="1871" y="12"/>
                    <a:pt x="1785" y="38"/>
                  </a:cubicBezTo>
                  <a:cubicBezTo>
                    <a:pt x="1227" y="202"/>
                    <a:pt x="569" y="722"/>
                    <a:pt x="331" y="1260"/>
                  </a:cubicBezTo>
                  <a:cubicBezTo>
                    <a:pt x="0" y="2004"/>
                    <a:pt x="217" y="2967"/>
                    <a:pt x="828" y="3501"/>
                  </a:cubicBezTo>
                  <a:cubicBezTo>
                    <a:pt x="1050" y="3693"/>
                    <a:pt x="1441" y="3816"/>
                    <a:pt x="1814" y="3816"/>
                  </a:cubicBezTo>
                  <a:cubicBezTo>
                    <a:pt x="2270" y="3816"/>
                    <a:pt x="2698" y="3633"/>
                    <a:pt x="2756" y="3171"/>
                  </a:cubicBezTo>
                  <a:cubicBezTo>
                    <a:pt x="2764" y="3108"/>
                    <a:pt x="2703" y="3030"/>
                    <a:pt x="2641" y="3020"/>
                  </a:cubicBezTo>
                  <a:cubicBezTo>
                    <a:pt x="2599" y="3014"/>
                    <a:pt x="2561" y="3011"/>
                    <a:pt x="2524" y="3011"/>
                  </a:cubicBezTo>
                  <a:cubicBezTo>
                    <a:pt x="2364" y="3011"/>
                    <a:pt x="2248" y="3067"/>
                    <a:pt x="2078" y="3154"/>
                  </a:cubicBezTo>
                  <a:cubicBezTo>
                    <a:pt x="1962" y="3214"/>
                    <a:pt x="1841" y="3240"/>
                    <a:pt x="1721" y="3240"/>
                  </a:cubicBezTo>
                  <a:cubicBezTo>
                    <a:pt x="1563" y="3240"/>
                    <a:pt x="1406" y="3196"/>
                    <a:pt x="1258" y="3123"/>
                  </a:cubicBezTo>
                  <a:cubicBezTo>
                    <a:pt x="681" y="2841"/>
                    <a:pt x="497" y="2113"/>
                    <a:pt x="655" y="1535"/>
                  </a:cubicBezTo>
                  <a:cubicBezTo>
                    <a:pt x="765" y="1132"/>
                    <a:pt x="1196" y="813"/>
                    <a:pt x="1527" y="599"/>
                  </a:cubicBezTo>
                  <a:cubicBezTo>
                    <a:pt x="1720" y="472"/>
                    <a:pt x="1896" y="385"/>
                    <a:pt x="2052" y="385"/>
                  </a:cubicBezTo>
                  <a:cubicBezTo>
                    <a:pt x="2214" y="385"/>
                    <a:pt x="2353" y="479"/>
                    <a:pt x="2464" y="718"/>
                  </a:cubicBezTo>
                  <a:cubicBezTo>
                    <a:pt x="2471" y="735"/>
                    <a:pt x="2485" y="742"/>
                    <a:pt x="2499" y="742"/>
                  </a:cubicBezTo>
                  <a:cubicBezTo>
                    <a:pt x="2520" y="742"/>
                    <a:pt x="2543" y="727"/>
                    <a:pt x="2551" y="707"/>
                  </a:cubicBezTo>
                  <a:cubicBezTo>
                    <a:pt x="2711" y="259"/>
                    <a:pt x="2418" y="0"/>
                    <a:pt x="2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7" name="Google Shape;4567;p9"/>
            <p:cNvSpPr/>
            <p:nvPr/>
          </p:nvSpPr>
          <p:spPr>
            <a:xfrm>
              <a:off x="3740450" y="3510750"/>
              <a:ext cx="61925" cy="72950"/>
            </a:xfrm>
            <a:custGeom>
              <a:avLst/>
              <a:gdLst/>
              <a:ahLst/>
              <a:cxnLst/>
              <a:rect l="l" t="t" r="r" b="b"/>
              <a:pathLst>
                <a:path w="2477" h="2918" extrusionOk="0">
                  <a:moveTo>
                    <a:pt x="1230" y="494"/>
                  </a:moveTo>
                  <a:cubicBezTo>
                    <a:pt x="1306" y="494"/>
                    <a:pt x="1386" y="511"/>
                    <a:pt x="1469" y="548"/>
                  </a:cubicBezTo>
                  <a:cubicBezTo>
                    <a:pt x="1889" y="734"/>
                    <a:pt x="1904" y="1403"/>
                    <a:pt x="1823" y="1775"/>
                  </a:cubicBezTo>
                  <a:cubicBezTo>
                    <a:pt x="1752" y="2107"/>
                    <a:pt x="1498" y="2414"/>
                    <a:pt x="1179" y="2414"/>
                  </a:cubicBezTo>
                  <a:cubicBezTo>
                    <a:pt x="1089" y="2414"/>
                    <a:pt x="993" y="2389"/>
                    <a:pt x="895" y="2333"/>
                  </a:cubicBezTo>
                  <a:cubicBezTo>
                    <a:pt x="585" y="2156"/>
                    <a:pt x="457" y="1710"/>
                    <a:pt x="462" y="1329"/>
                  </a:cubicBezTo>
                  <a:lnTo>
                    <a:pt x="462" y="1329"/>
                  </a:lnTo>
                  <a:cubicBezTo>
                    <a:pt x="467" y="1332"/>
                    <a:pt x="468" y="1337"/>
                    <a:pt x="473" y="1340"/>
                  </a:cubicBezTo>
                  <a:cubicBezTo>
                    <a:pt x="485" y="1352"/>
                    <a:pt x="500" y="1358"/>
                    <a:pt x="515" y="1358"/>
                  </a:cubicBezTo>
                  <a:cubicBezTo>
                    <a:pt x="545" y="1358"/>
                    <a:pt x="574" y="1335"/>
                    <a:pt x="575" y="1299"/>
                  </a:cubicBezTo>
                  <a:cubicBezTo>
                    <a:pt x="576" y="920"/>
                    <a:pt x="848" y="494"/>
                    <a:pt x="1230" y="494"/>
                  </a:cubicBezTo>
                  <a:close/>
                  <a:moveTo>
                    <a:pt x="1254" y="0"/>
                  </a:moveTo>
                  <a:cubicBezTo>
                    <a:pt x="633" y="0"/>
                    <a:pt x="0" y="611"/>
                    <a:pt x="334" y="1165"/>
                  </a:cubicBezTo>
                  <a:cubicBezTo>
                    <a:pt x="56" y="1688"/>
                    <a:pt x="281" y="2405"/>
                    <a:pt x="749" y="2750"/>
                  </a:cubicBezTo>
                  <a:cubicBezTo>
                    <a:pt x="908" y="2867"/>
                    <a:pt x="1068" y="2917"/>
                    <a:pt x="1223" y="2917"/>
                  </a:cubicBezTo>
                  <a:cubicBezTo>
                    <a:pt x="1756" y="2917"/>
                    <a:pt x="2220" y="2322"/>
                    <a:pt x="2327" y="1819"/>
                  </a:cubicBezTo>
                  <a:cubicBezTo>
                    <a:pt x="2476" y="1114"/>
                    <a:pt x="2209" y="145"/>
                    <a:pt x="1398" y="12"/>
                  </a:cubicBezTo>
                  <a:cubicBezTo>
                    <a:pt x="1351" y="4"/>
                    <a:pt x="1302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8" name="Google Shape;4568;p9"/>
            <p:cNvSpPr/>
            <p:nvPr/>
          </p:nvSpPr>
          <p:spPr>
            <a:xfrm>
              <a:off x="2924150" y="3544650"/>
              <a:ext cx="81250" cy="89275"/>
            </a:xfrm>
            <a:custGeom>
              <a:avLst/>
              <a:gdLst/>
              <a:ahLst/>
              <a:cxnLst/>
              <a:rect l="l" t="t" r="r" b="b"/>
              <a:pathLst>
                <a:path w="3250" h="3571" extrusionOk="0">
                  <a:moveTo>
                    <a:pt x="1637" y="437"/>
                  </a:moveTo>
                  <a:cubicBezTo>
                    <a:pt x="2303" y="437"/>
                    <a:pt x="2788" y="1450"/>
                    <a:pt x="2676" y="2069"/>
                  </a:cubicBezTo>
                  <a:cubicBezTo>
                    <a:pt x="2588" y="2549"/>
                    <a:pt x="2329" y="3112"/>
                    <a:pt x="1873" y="3112"/>
                  </a:cubicBezTo>
                  <a:cubicBezTo>
                    <a:pt x="1764" y="3112"/>
                    <a:pt x="1642" y="3079"/>
                    <a:pt x="1509" y="3004"/>
                  </a:cubicBezTo>
                  <a:cubicBezTo>
                    <a:pt x="1130" y="2793"/>
                    <a:pt x="874" y="2375"/>
                    <a:pt x="727" y="1946"/>
                  </a:cubicBezTo>
                  <a:cubicBezTo>
                    <a:pt x="692" y="1436"/>
                    <a:pt x="740" y="918"/>
                    <a:pt x="1157" y="613"/>
                  </a:cubicBezTo>
                  <a:cubicBezTo>
                    <a:pt x="1323" y="490"/>
                    <a:pt x="1485" y="437"/>
                    <a:pt x="1637" y="437"/>
                  </a:cubicBezTo>
                  <a:close/>
                  <a:moveTo>
                    <a:pt x="1626" y="0"/>
                  </a:moveTo>
                  <a:cubicBezTo>
                    <a:pt x="1489" y="0"/>
                    <a:pt x="1348" y="24"/>
                    <a:pt x="1206" y="75"/>
                  </a:cubicBezTo>
                  <a:cubicBezTo>
                    <a:pt x="154" y="450"/>
                    <a:pt x="0" y="2004"/>
                    <a:pt x="720" y="2739"/>
                  </a:cubicBezTo>
                  <a:cubicBezTo>
                    <a:pt x="730" y="2747"/>
                    <a:pt x="742" y="2751"/>
                    <a:pt x="753" y="2751"/>
                  </a:cubicBezTo>
                  <a:cubicBezTo>
                    <a:pt x="755" y="2751"/>
                    <a:pt x="757" y="2750"/>
                    <a:pt x="760" y="2750"/>
                  </a:cubicBezTo>
                  <a:cubicBezTo>
                    <a:pt x="930" y="3077"/>
                    <a:pt x="1189" y="3349"/>
                    <a:pt x="1545" y="3490"/>
                  </a:cubicBezTo>
                  <a:cubicBezTo>
                    <a:pt x="1685" y="3546"/>
                    <a:pt x="1816" y="3571"/>
                    <a:pt x="1938" y="3571"/>
                  </a:cubicBezTo>
                  <a:cubicBezTo>
                    <a:pt x="2693" y="3571"/>
                    <a:pt x="3095" y="2601"/>
                    <a:pt x="3161" y="1902"/>
                  </a:cubicBezTo>
                  <a:cubicBezTo>
                    <a:pt x="3249" y="1008"/>
                    <a:pt x="2523" y="0"/>
                    <a:pt x="1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69" name="Google Shape;4569;p9"/>
            <p:cNvSpPr/>
            <p:nvPr/>
          </p:nvSpPr>
          <p:spPr>
            <a:xfrm>
              <a:off x="2798450" y="3762125"/>
              <a:ext cx="65975" cy="25575"/>
            </a:xfrm>
            <a:custGeom>
              <a:avLst/>
              <a:gdLst/>
              <a:ahLst/>
              <a:cxnLst/>
              <a:rect l="l" t="t" r="r" b="b"/>
              <a:pathLst>
                <a:path w="2639" h="1023" extrusionOk="0">
                  <a:moveTo>
                    <a:pt x="48" y="0"/>
                  </a:moveTo>
                  <a:cubicBezTo>
                    <a:pt x="16" y="0"/>
                    <a:pt x="1" y="51"/>
                    <a:pt x="31" y="70"/>
                  </a:cubicBezTo>
                  <a:cubicBezTo>
                    <a:pt x="819" y="565"/>
                    <a:pt x="1693" y="787"/>
                    <a:pt x="2582" y="1021"/>
                  </a:cubicBezTo>
                  <a:cubicBezTo>
                    <a:pt x="2585" y="1022"/>
                    <a:pt x="2588" y="1023"/>
                    <a:pt x="2591" y="1023"/>
                  </a:cubicBezTo>
                  <a:cubicBezTo>
                    <a:pt x="2620" y="1023"/>
                    <a:pt x="2638" y="977"/>
                    <a:pt x="2607" y="962"/>
                  </a:cubicBezTo>
                  <a:cubicBezTo>
                    <a:pt x="1787" y="552"/>
                    <a:pt x="922" y="306"/>
                    <a:pt x="61" y="3"/>
                  </a:cubicBezTo>
                  <a:cubicBezTo>
                    <a:pt x="57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0" name="Google Shape;4570;p9"/>
            <p:cNvSpPr/>
            <p:nvPr/>
          </p:nvSpPr>
          <p:spPr>
            <a:xfrm>
              <a:off x="2936200" y="3801375"/>
              <a:ext cx="55800" cy="12225"/>
            </a:xfrm>
            <a:custGeom>
              <a:avLst/>
              <a:gdLst/>
              <a:ahLst/>
              <a:cxnLst/>
              <a:rect l="l" t="t" r="r" b="b"/>
              <a:pathLst>
                <a:path w="2232" h="489" extrusionOk="0">
                  <a:moveTo>
                    <a:pt x="376" y="0"/>
                  </a:moveTo>
                  <a:cubicBezTo>
                    <a:pt x="271" y="0"/>
                    <a:pt x="167" y="4"/>
                    <a:pt x="64" y="12"/>
                  </a:cubicBezTo>
                  <a:cubicBezTo>
                    <a:pt x="27" y="16"/>
                    <a:pt x="0" y="73"/>
                    <a:pt x="43" y="93"/>
                  </a:cubicBezTo>
                  <a:cubicBezTo>
                    <a:pt x="686" y="385"/>
                    <a:pt x="1462" y="437"/>
                    <a:pt x="2161" y="488"/>
                  </a:cubicBezTo>
                  <a:cubicBezTo>
                    <a:pt x="2162" y="488"/>
                    <a:pt x="2163" y="488"/>
                    <a:pt x="2164" y="488"/>
                  </a:cubicBezTo>
                  <a:cubicBezTo>
                    <a:pt x="2211" y="488"/>
                    <a:pt x="2232" y="412"/>
                    <a:pt x="2185" y="391"/>
                  </a:cubicBezTo>
                  <a:cubicBezTo>
                    <a:pt x="1640" y="138"/>
                    <a:pt x="991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1" name="Google Shape;4571;p9"/>
            <p:cNvSpPr/>
            <p:nvPr/>
          </p:nvSpPr>
          <p:spPr>
            <a:xfrm>
              <a:off x="3091825" y="3825475"/>
              <a:ext cx="39275" cy="7700"/>
            </a:xfrm>
            <a:custGeom>
              <a:avLst/>
              <a:gdLst/>
              <a:ahLst/>
              <a:cxnLst/>
              <a:rect l="l" t="t" r="r" b="b"/>
              <a:pathLst>
                <a:path w="1571" h="308" extrusionOk="0">
                  <a:moveTo>
                    <a:pt x="514" y="1"/>
                  </a:moveTo>
                  <a:cubicBezTo>
                    <a:pt x="354" y="1"/>
                    <a:pt x="197" y="17"/>
                    <a:pt x="50" y="59"/>
                  </a:cubicBezTo>
                  <a:cubicBezTo>
                    <a:pt x="9" y="72"/>
                    <a:pt x="1" y="126"/>
                    <a:pt x="38" y="149"/>
                  </a:cubicBezTo>
                  <a:cubicBezTo>
                    <a:pt x="236" y="268"/>
                    <a:pt x="470" y="307"/>
                    <a:pt x="710" y="307"/>
                  </a:cubicBezTo>
                  <a:cubicBezTo>
                    <a:pt x="992" y="307"/>
                    <a:pt x="1282" y="253"/>
                    <a:pt x="1533" y="207"/>
                  </a:cubicBezTo>
                  <a:cubicBezTo>
                    <a:pt x="1571" y="197"/>
                    <a:pt x="1571" y="144"/>
                    <a:pt x="1533" y="133"/>
                  </a:cubicBezTo>
                  <a:cubicBezTo>
                    <a:pt x="1217" y="76"/>
                    <a:pt x="857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2" name="Google Shape;4572;p9"/>
            <p:cNvSpPr/>
            <p:nvPr/>
          </p:nvSpPr>
          <p:spPr>
            <a:xfrm>
              <a:off x="2678075" y="3706875"/>
              <a:ext cx="70400" cy="64950"/>
            </a:xfrm>
            <a:custGeom>
              <a:avLst/>
              <a:gdLst/>
              <a:ahLst/>
              <a:cxnLst/>
              <a:rect l="l" t="t" r="r" b="b"/>
              <a:pathLst>
                <a:path w="2816" h="2598" extrusionOk="0">
                  <a:moveTo>
                    <a:pt x="1544" y="430"/>
                  </a:moveTo>
                  <a:cubicBezTo>
                    <a:pt x="1617" y="430"/>
                    <a:pt x="1689" y="439"/>
                    <a:pt x="1757" y="457"/>
                  </a:cubicBezTo>
                  <a:cubicBezTo>
                    <a:pt x="2333" y="608"/>
                    <a:pt x="1972" y="1579"/>
                    <a:pt x="1785" y="1883"/>
                  </a:cubicBezTo>
                  <a:cubicBezTo>
                    <a:pt x="1648" y="2105"/>
                    <a:pt x="1425" y="2209"/>
                    <a:pt x="1189" y="2209"/>
                  </a:cubicBezTo>
                  <a:cubicBezTo>
                    <a:pt x="1097" y="2209"/>
                    <a:pt x="1003" y="2193"/>
                    <a:pt x="911" y="2162"/>
                  </a:cubicBezTo>
                  <a:cubicBezTo>
                    <a:pt x="806" y="2126"/>
                    <a:pt x="712" y="2062"/>
                    <a:pt x="640" y="1976"/>
                  </a:cubicBezTo>
                  <a:lnTo>
                    <a:pt x="640" y="1970"/>
                  </a:lnTo>
                  <a:cubicBezTo>
                    <a:pt x="616" y="1814"/>
                    <a:pt x="517" y="1693"/>
                    <a:pt x="453" y="1556"/>
                  </a:cubicBezTo>
                  <a:cubicBezTo>
                    <a:pt x="432" y="1432"/>
                    <a:pt x="432" y="1304"/>
                    <a:pt x="453" y="1179"/>
                  </a:cubicBezTo>
                  <a:cubicBezTo>
                    <a:pt x="458" y="1161"/>
                    <a:pt x="448" y="1145"/>
                    <a:pt x="432" y="1140"/>
                  </a:cubicBezTo>
                  <a:cubicBezTo>
                    <a:pt x="475" y="1028"/>
                    <a:pt x="540" y="927"/>
                    <a:pt x="624" y="841"/>
                  </a:cubicBezTo>
                  <a:cubicBezTo>
                    <a:pt x="844" y="612"/>
                    <a:pt x="1206" y="430"/>
                    <a:pt x="1544" y="430"/>
                  </a:cubicBezTo>
                  <a:close/>
                  <a:moveTo>
                    <a:pt x="1559" y="0"/>
                  </a:moveTo>
                  <a:cubicBezTo>
                    <a:pt x="1135" y="0"/>
                    <a:pt x="683" y="229"/>
                    <a:pt x="394" y="493"/>
                  </a:cubicBezTo>
                  <a:cubicBezTo>
                    <a:pt x="161" y="705"/>
                    <a:pt x="4" y="1002"/>
                    <a:pt x="2" y="1319"/>
                  </a:cubicBezTo>
                  <a:cubicBezTo>
                    <a:pt x="1" y="1583"/>
                    <a:pt x="138" y="1906"/>
                    <a:pt x="379" y="2035"/>
                  </a:cubicBezTo>
                  <a:cubicBezTo>
                    <a:pt x="434" y="2157"/>
                    <a:pt x="512" y="2265"/>
                    <a:pt x="611" y="2355"/>
                  </a:cubicBezTo>
                  <a:cubicBezTo>
                    <a:pt x="790" y="2520"/>
                    <a:pt x="1014" y="2597"/>
                    <a:pt x="1241" y="2597"/>
                  </a:cubicBezTo>
                  <a:cubicBezTo>
                    <a:pt x="1426" y="2597"/>
                    <a:pt x="1614" y="2545"/>
                    <a:pt x="1780" y="2446"/>
                  </a:cubicBezTo>
                  <a:cubicBezTo>
                    <a:pt x="2405" y="2068"/>
                    <a:pt x="2816" y="689"/>
                    <a:pt x="2135" y="182"/>
                  </a:cubicBezTo>
                  <a:cubicBezTo>
                    <a:pt x="1963" y="54"/>
                    <a:pt x="1764" y="0"/>
                    <a:pt x="15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3" name="Google Shape;4573;p9"/>
            <p:cNvSpPr/>
            <p:nvPr/>
          </p:nvSpPr>
          <p:spPr>
            <a:xfrm>
              <a:off x="3030600" y="4313750"/>
              <a:ext cx="55550" cy="72600"/>
            </a:xfrm>
            <a:custGeom>
              <a:avLst/>
              <a:gdLst/>
              <a:ahLst/>
              <a:cxnLst/>
              <a:rect l="l" t="t" r="r" b="b"/>
              <a:pathLst>
                <a:path w="2222" h="2904" extrusionOk="0">
                  <a:moveTo>
                    <a:pt x="1082" y="1"/>
                  </a:moveTo>
                  <a:cubicBezTo>
                    <a:pt x="307" y="1"/>
                    <a:pt x="0" y="987"/>
                    <a:pt x="109" y="1688"/>
                  </a:cubicBezTo>
                  <a:cubicBezTo>
                    <a:pt x="208" y="2320"/>
                    <a:pt x="840" y="2903"/>
                    <a:pt x="1433" y="2903"/>
                  </a:cubicBezTo>
                  <a:cubicBezTo>
                    <a:pt x="1714" y="2903"/>
                    <a:pt x="1987" y="2772"/>
                    <a:pt x="2191" y="2454"/>
                  </a:cubicBezTo>
                  <a:cubicBezTo>
                    <a:pt x="2222" y="2406"/>
                    <a:pt x="2181" y="2352"/>
                    <a:pt x="2130" y="2349"/>
                  </a:cubicBezTo>
                  <a:cubicBezTo>
                    <a:pt x="2099" y="2347"/>
                    <a:pt x="2068" y="2346"/>
                    <a:pt x="2037" y="2346"/>
                  </a:cubicBezTo>
                  <a:cubicBezTo>
                    <a:pt x="1818" y="2346"/>
                    <a:pt x="1593" y="2392"/>
                    <a:pt x="1373" y="2392"/>
                  </a:cubicBezTo>
                  <a:cubicBezTo>
                    <a:pt x="1263" y="2392"/>
                    <a:pt x="1154" y="2380"/>
                    <a:pt x="1047" y="2345"/>
                  </a:cubicBezTo>
                  <a:cubicBezTo>
                    <a:pt x="752" y="2249"/>
                    <a:pt x="591" y="1921"/>
                    <a:pt x="512" y="1645"/>
                  </a:cubicBezTo>
                  <a:cubicBezTo>
                    <a:pt x="319" y="964"/>
                    <a:pt x="604" y="183"/>
                    <a:pt x="1369" y="96"/>
                  </a:cubicBezTo>
                  <a:cubicBezTo>
                    <a:pt x="1398" y="95"/>
                    <a:pt x="1405" y="52"/>
                    <a:pt x="1375" y="44"/>
                  </a:cubicBezTo>
                  <a:cubicBezTo>
                    <a:pt x="1271" y="15"/>
                    <a:pt x="1173" y="1"/>
                    <a:pt x="1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4" name="Google Shape;4574;p9"/>
            <p:cNvSpPr/>
            <p:nvPr/>
          </p:nvSpPr>
          <p:spPr>
            <a:xfrm>
              <a:off x="3088050" y="4320825"/>
              <a:ext cx="59000" cy="57150"/>
            </a:xfrm>
            <a:custGeom>
              <a:avLst/>
              <a:gdLst/>
              <a:ahLst/>
              <a:cxnLst/>
              <a:rect l="l" t="t" r="r" b="b"/>
              <a:pathLst>
                <a:path w="2360" h="2286" extrusionOk="0">
                  <a:moveTo>
                    <a:pt x="742" y="489"/>
                  </a:moveTo>
                  <a:cubicBezTo>
                    <a:pt x="1029" y="489"/>
                    <a:pt x="1370" y="769"/>
                    <a:pt x="1574" y="1016"/>
                  </a:cubicBezTo>
                  <a:cubicBezTo>
                    <a:pt x="1769" y="1250"/>
                    <a:pt x="1876" y="1544"/>
                    <a:pt x="1640" y="1702"/>
                  </a:cubicBezTo>
                  <a:lnTo>
                    <a:pt x="1638" y="1702"/>
                  </a:lnTo>
                  <a:cubicBezTo>
                    <a:pt x="1489" y="1801"/>
                    <a:pt x="1265" y="1869"/>
                    <a:pt x="1060" y="1869"/>
                  </a:cubicBezTo>
                  <a:cubicBezTo>
                    <a:pt x="957" y="1869"/>
                    <a:pt x="858" y="1852"/>
                    <a:pt x="777" y="1813"/>
                  </a:cubicBezTo>
                  <a:cubicBezTo>
                    <a:pt x="568" y="1716"/>
                    <a:pt x="444" y="1470"/>
                    <a:pt x="375" y="1214"/>
                  </a:cubicBezTo>
                  <a:cubicBezTo>
                    <a:pt x="406" y="1134"/>
                    <a:pt x="429" y="1050"/>
                    <a:pt x="445" y="967"/>
                  </a:cubicBezTo>
                  <a:cubicBezTo>
                    <a:pt x="465" y="857"/>
                    <a:pt x="493" y="750"/>
                    <a:pt x="527" y="645"/>
                  </a:cubicBezTo>
                  <a:cubicBezTo>
                    <a:pt x="568" y="517"/>
                    <a:pt x="639" y="491"/>
                    <a:pt x="732" y="489"/>
                  </a:cubicBezTo>
                  <a:cubicBezTo>
                    <a:pt x="736" y="489"/>
                    <a:pt x="739" y="489"/>
                    <a:pt x="742" y="489"/>
                  </a:cubicBezTo>
                  <a:close/>
                  <a:moveTo>
                    <a:pt x="724" y="0"/>
                  </a:moveTo>
                  <a:cubicBezTo>
                    <a:pt x="468" y="0"/>
                    <a:pt x="232" y="144"/>
                    <a:pt x="116" y="374"/>
                  </a:cubicBezTo>
                  <a:cubicBezTo>
                    <a:pt x="45" y="507"/>
                    <a:pt x="1" y="675"/>
                    <a:pt x="12" y="826"/>
                  </a:cubicBezTo>
                  <a:cubicBezTo>
                    <a:pt x="27" y="1019"/>
                    <a:pt x="103" y="1157"/>
                    <a:pt x="188" y="1313"/>
                  </a:cubicBezTo>
                  <a:cubicBezTo>
                    <a:pt x="193" y="1559"/>
                    <a:pt x="253" y="1798"/>
                    <a:pt x="434" y="1992"/>
                  </a:cubicBezTo>
                  <a:cubicBezTo>
                    <a:pt x="630" y="2203"/>
                    <a:pt x="888" y="2285"/>
                    <a:pt x="1156" y="2285"/>
                  </a:cubicBezTo>
                  <a:cubicBezTo>
                    <a:pt x="1325" y="2285"/>
                    <a:pt x="1498" y="2252"/>
                    <a:pt x="1661" y="2197"/>
                  </a:cubicBezTo>
                  <a:cubicBezTo>
                    <a:pt x="2271" y="1994"/>
                    <a:pt x="2360" y="1385"/>
                    <a:pt x="2058" y="880"/>
                  </a:cubicBezTo>
                  <a:cubicBezTo>
                    <a:pt x="1792" y="434"/>
                    <a:pt x="1272" y="12"/>
                    <a:pt x="732" y="0"/>
                  </a:cubicBezTo>
                  <a:cubicBezTo>
                    <a:pt x="730" y="0"/>
                    <a:pt x="727" y="0"/>
                    <a:pt x="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5" name="Google Shape;4575;p9"/>
            <p:cNvSpPr/>
            <p:nvPr/>
          </p:nvSpPr>
          <p:spPr>
            <a:xfrm>
              <a:off x="3159775" y="4311475"/>
              <a:ext cx="23950" cy="40300"/>
            </a:xfrm>
            <a:custGeom>
              <a:avLst/>
              <a:gdLst/>
              <a:ahLst/>
              <a:cxnLst/>
              <a:rect l="l" t="t" r="r" b="b"/>
              <a:pathLst>
                <a:path w="958" h="1612" extrusionOk="0">
                  <a:moveTo>
                    <a:pt x="231" y="0"/>
                  </a:moveTo>
                  <a:cubicBezTo>
                    <a:pt x="168" y="0"/>
                    <a:pt x="104" y="14"/>
                    <a:pt x="42" y="43"/>
                  </a:cubicBezTo>
                  <a:cubicBezTo>
                    <a:pt x="7" y="64"/>
                    <a:pt x="1" y="112"/>
                    <a:pt x="30" y="141"/>
                  </a:cubicBezTo>
                  <a:cubicBezTo>
                    <a:pt x="195" y="279"/>
                    <a:pt x="377" y="347"/>
                    <a:pt x="391" y="589"/>
                  </a:cubicBezTo>
                  <a:cubicBezTo>
                    <a:pt x="404" y="821"/>
                    <a:pt x="275" y="1060"/>
                    <a:pt x="122" y="1224"/>
                  </a:cubicBezTo>
                  <a:cubicBezTo>
                    <a:pt x="12" y="1341"/>
                    <a:pt x="67" y="1511"/>
                    <a:pt x="211" y="1562"/>
                  </a:cubicBezTo>
                  <a:cubicBezTo>
                    <a:pt x="305" y="1596"/>
                    <a:pt x="393" y="1612"/>
                    <a:pt x="478" y="1612"/>
                  </a:cubicBezTo>
                  <a:cubicBezTo>
                    <a:pt x="630" y="1612"/>
                    <a:pt x="772" y="1561"/>
                    <a:pt x="924" y="1474"/>
                  </a:cubicBezTo>
                  <a:cubicBezTo>
                    <a:pt x="957" y="1454"/>
                    <a:pt x="957" y="1408"/>
                    <a:pt x="924" y="1388"/>
                  </a:cubicBezTo>
                  <a:cubicBezTo>
                    <a:pt x="816" y="1326"/>
                    <a:pt x="701" y="1277"/>
                    <a:pt x="582" y="1241"/>
                  </a:cubicBezTo>
                  <a:cubicBezTo>
                    <a:pt x="713" y="995"/>
                    <a:pt x="785" y="725"/>
                    <a:pt x="739" y="442"/>
                  </a:cubicBezTo>
                  <a:cubicBezTo>
                    <a:pt x="700" y="194"/>
                    <a:pt x="471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6" name="Google Shape;4576;p9"/>
            <p:cNvSpPr/>
            <p:nvPr/>
          </p:nvSpPr>
          <p:spPr>
            <a:xfrm>
              <a:off x="4353950" y="3364125"/>
              <a:ext cx="1473425" cy="615050"/>
            </a:xfrm>
            <a:custGeom>
              <a:avLst/>
              <a:gdLst/>
              <a:ahLst/>
              <a:cxnLst/>
              <a:rect l="l" t="t" r="r" b="b"/>
              <a:pathLst>
                <a:path w="58937" h="24602" extrusionOk="0">
                  <a:moveTo>
                    <a:pt x="32149" y="4779"/>
                  </a:moveTo>
                  <a:lnTo>
                    <a:pt x="32149" y="4779"/>
                  </a:lnTo>
                  <a:cubicBezTo>
                    <a:pt x="32126" y="4899"/>
                    <a:pt x="32101" y="5020"/>
                    <a:pt x="32078" y="5142"/>
                  </a:cubicBezTo>
                  <a:lnTo>
                    <a:pt x="32077" y="5140"/>
                  </a:lnTo>
                  <a:cubicBezTo>
                    <a:pt x="31922" y="5089"/>
                    <a:pt x="31765" y="5042"/>
                    <a:pt x="31607" y="5006"/>
                  </a:cubicBezTo>
                  <a:cubicBezTo>
                    <a:pt x="31788" y="4930"/>
                    <a:pt x="31968" y="4856"/>
                    <a:pt x="32149" y="4779"/>
                  </a:cubicBezTo>
                  <a:close/>
                  <a:moveTo>
                    <a:pt x="30292" y="5555"/>
                  </a:moveTo>
                  <a:cubicBezTo>
                    <a:pt x="30246" y="5783"/>
                    <a:pt x="30193" y="6011"/>
                    <a:pt x="30144" y="6239"/>
                  </a:cubicBezTo>
                  <a:cubicBezTo>
                    <a:pt x="29882" y="6133"/>
                    <a:pt x="29618" y="6036"/>
                    <a:pt x="29347" y="5952"/>
                  </a:cubicBezTo>
                  <a:cubicBezTo>
                    <a:pt x="29662" y="5819"/>
                    <a:pt x="29977" y="5685"/>
                    <a:pt x="30292" y="5555"/>
                  </a:cubicBezTo>
                  <a:close/>
                  <a:moveTo>
                    <a:pt x="31460" y="5068"/>
                  </a:moveTo>
                  <a:cubicBezTo>
                    <a:pt x="31438" y="5114"/>
                    <a:pt x="31458" y="5168"/>
                    <a:pt x="31502" y="5191"/>
                  </a:cubicBezTo>
                  <a:cubicBezTo>
                    <a:pt x="31671" y="5286"/>
                    <a:pt x="31844" y="5375"/>
                    <a:pt x="32014" y="5467"/>
                  </a:cubicBezTo>
                  <a:cubicBezTo>
                    <a:pt x="31917" y="5970"/>
                    <a:pt x="31821" y="6474"/>
                    <a:pt x="31717" y="6976"/>
                  </a:cubicBezTo>
                  <a:cubicBezTo>
                    <a:pt x="31281" y="6754"/>
                    <a:pt x="30843" y="6536"/>
                    <a:pt x="30393" y="6343"/>
                  </a:cubicBezTo>
                  <a:cubicBezTo>
                    <a:pt x="30431" y="6056"/>
                    <a:pt x="30462" y="5768"/>
                    <a:pt x="30477" y="5478"/>
                  </a:cubicBezTo>
                  <a:cubicBezTo>
                    <a:pt x="30805" y="5344"/>
                    <a:pt x="31132" y="5204"/>
                    <a:pt x="31460" y="5068"/>
                  </a:cubicBezTo>
                  <a:close/>
                  <a:moveTo>
                    <a:pt x="28377" y="6362"/>
                  </a:moveTo>
                  <a:lnTo>
                    <a:pt x="28377" y="6362"/>
                  </a:lnTo>
                  <a:cubicBezTo>
                    <a:pt x="28304" y="6644"/>
                    <a:pt x="28243" y="6930"/>
                    <a:pt x="28179" y="7214"/>
                  </a:cubicBezTo>
                  <a:cubicBezTo>
                    <a:pt x="27915" y="7076"/>
                    <a:pt x="27647" y="6945"/>
                    <a:pt x="27378" y="6818"/>
                  </a:cubicBezTo>
                  <a:cubicBezTo>
                    <a:pt x="27710" y="6664"/>
                    <a:pt x="28043" y="6510"/>
                    <a:pt x="28377" y="6362"/>
                  </a:cubicBezTo>
                  <a:close/>
                  <a:moveTo>
                    <a:pt x="32273" y="5606"/>
                  </a:moveTo>
                  <a:lnTo>
                    <a:pt x="32273" y="5606"/>
                  </a:lnTo>
                  <a:cubicBezTo>
                    <a:pt x="32757" y="5867"/>
                    <a:pt x="33243" y="6121"/>
                    <a:pt x="33730" y="6372"/>
                  </a:cubicBezTo>
                  <a:cubicBezTo>
                    <a:pt x="33628" y="6849"/>
                    <a:pt x="33507" y="7325"/>
                    <a:pt x="33391" y="7809"/>
                  </a:cubicBezTo>
                  <a:cubicBezTo>
                    <a:pt x="32943" y="7588"/>
                    <a:pt x="32492" y="7368"/>
                    <a:pt x="32045" y="7143"/>
                  </a:cubicBezTo>
                  <a:cubicBezTo>
                    <a:pt x="32144" y="6633"/>
                    <a:pt x="32226" y="6121"/>
                    <a:pt x="32275" y="5608"/>
                  </a:cubicBezTo>
                  <a:lnTo>
                    <a:pt x="32273" y="5606"/>
                  </a:lnTo>
                  <a:close/>
                  <a:moveTo>
                    <a:pt x="29147" y="6036"/>
                  </a:moveTo>
                  <a:cubicBezTo>
                    <a:pt x="29462" y="6195"/>
                    <a:pt x="29773" y="6354"/>
                    <a:pt x="30085" y="6515"/>
                  </a:cubicBezTo>
                  <a:cubicBezTo>
                    <a:pt x="29970" y="7032"/>
                    <a:pt x="29855" y="7547"/>
                    <a:pt x="29747" y="8065"/>
                  </a:cubicBezTo>
                  <a:cubicBezTo>
                    <a:pt x="29301" y="7819"/>
                    <a:pt x="28855" y="7573"/>
                    <a:pt x="28405" y="7335"/>
                  </a:cubicBezTo>
                  <a:cubicBezTo>
                    <a:pt x="28456" y="6987"/>
                    <a:pt x="28504" y="6638"/>
                    <a:pt x="28541" y="6290"/>
                  </a:cubicBezTo>
                  <a:cubicBezTo>
                    <a:pt x="28742" y="6203"/>
                    <a:pt x="28945" y="6121"/>
                    <a:pt x="29147" y="6036"/>
                  </a:cubicBezTo>
                  <a:close/>
                  <a:moveTo>
                    <a:pt x="34042" y="3918"/>
                  </a:moveTo>
                  <a:cubicBezTo>
                    <a:pt x="34237" y="4838"/>
                    <a:pt x="34539" y="5724"/>
                    <a:pt x="34872" y="6602"/>
                  </a:cubicBezTo>
                  <a:cubicBezTo>
                    <a:pt x="34746" y="6713"/>
                    <a:pt x="34837" y="6914"/>
                    <a:pt x="34983" y="6914"/>
                  </a:cubicBezTo>
                  <a:cubicBezTo>
                    <a:pt x="34986" y="6914"/>
                    <a:pt x="34989" y="6914"/>
                    <a:pt x="34992" y="6913"/>
                  </a:cubicBezTo>
                  <a:cubicBezTo>
                    <a:pt x="35006" y="6953"/>
                    <a:pt x="35019" y="6991"/>
                    <a:pt x="35034" y="7028"/>
                  </a:cubicBezTo>
                  <a:cubicBezTo>
                    <a:pt x="35028" y="7035"/>
                    <a:pt x="35021" y="7043"/>
                    <a:pt x="35019" y="7051"/>
                  </a:cubicBezTo>
                  <a:cubicBezTo>
                    <a:pt x="34911" y="7538"/>
                    <a:pt x="34841" y="8034"/>
                    <a:pt x="34767" y="8529"/>
                  </a:cubicBezTo>
                  <a:cubicBezTo>
                    <a:pt x="34416" y="8332"/>
                    <a:pt x="34060" y="8144"/>
                    <a:pt x="33699" y="7963"/>
                  </a:cubicBezTo>
                  <a:cubicBezTo>
                    <a:pt x="33717" y="7873"/>
                    <a:pt x="33730" y="7783"/>
                    <a:pt x="33748" y="7694"/>
                  </a:cubicBezTo>
                  <a:cubicBezTo>
                    <a:pt x="33825" y="7330"/>
                    <a:pt x="33934" y="6932"/>
                    <a:pt x="34025" y="6521"/>
                  </a:cubicBezTo>
                  <a:cubicBezTo>
                    <a:pt x="34207" y="6615"/>
                    <a:pt x="34390" y="6710"/>
                    <a:pt x="34573" y="6802"/>
                  </a:cubicBezTo>
                  <a:cubicBezTo>
                    <a:pt x="34582" y="6807"/>
                    <a:pt x="34592" y="6809"/>
                    <a:pt x="34601" y="6809"/>
                  </a:cubicBezTo>
                  <a:cubicBezTo>
                    <a:pt x="34649" y="6809"/>
                    <a:pt x="34688" y="6750"/>
                    <a:pt x="34645" y="6708"/>
                  </a:cubicBezTo>
                  <a:cubicBezTo>
                    <a:pt x="34467" y="6541"/>
                    <a:pt x="34278" y="6382"/>
                    <a:pt x="34084" y="6233"/>
                  </a:cubicBezTo>
                  <a:cubicBezTo>
                    <a:pt x="34214" y="5565"/>
                    <a:pt x="34270" y="4884"/>
                    <a:pt x="34032" y="4294"/>
                  </a:cubicBezTo>
                  <a:cubicBezTo>
                    <a:pt x="34023" y="4271"/>
                    <a:pt x="34000" y="4260"/>
                    <a:pt x="33979" y="4260"/>
                  </a:cubicBezTo>
                  <a:cubicBezTo>
                    <a:pt x="33955" y="4260"/>
                    <a:pt x="33933" y="4275"/>
                    <a:pt x="33935" y="4307"/>
                  </a:cubicBezTo>
                  <a:cubicBezTo>
                    <a:pt x="33965" y="4897"/>
                    <a:pt x="33902" y="5463"/>
                    <a:pt x="33799" y="6023"/>
                  </a:cubicBezTo>
                  <a:cubicBezTo>
                    <a:pt x="33336" y="5696"/>
                    <a:pt x="32834" y="5427"/>
                    <a:pt x="32305" y="5224"/>
                  </a:cubicBezTo>
                  <a:cubicBezTo>
                    <a:pt x="32314" y="5052"/>
                    <a:pt x="32323" y="4878"/>
                    <a:pt x="32321" y="4705"/>
                  </a:cubicBezTo>
                  <a:cubicBezTo>
                    <a:pt x="32900" y="4454"/>
                    <a:pt x="33474" y="4195"/>
                    <a:pt x="34040" y="3918"/>
                  </a:cubicBezTo>
                  <a:close/>
                  <a:moveTo>
                    <a:pt x="26822" y="7074"/>
                  </a:moveTo>
                  <a:cubicBezTo>
                    <a:pt x="26732" y="7573"/>
                    <a:pt x="26652" y="8072"/>
                    <a:pt x="26566" y="8572"/>
                  </a:cubicBezTo>
                  <a:cubicBezTo>
                    <a:pt x="26169" y="8426"/>
                    <a:pt x="25763" y="8314"/>
                    <a:pt x="25351" y="8268"/>
                  </a:cubicBezTo>
                  <a:cubicBezTo>
                    <a:pt x="25361" y="8113"/>
                    <a:pt x="25371" y="7958"/>
                    <a:pt x="25372" y="7804"/>
                  </a:cubicBezTo>
                  <a:cubicBezTo>
                    <a:pt x="25846" y="7563"/>
                    <a:pt x="26322" y="7319"/>
                    <a:pt x="26799" y="7084"/>
                  </a:cubicBezTo>
                  <a:cubicBezTo>
                    <a:pt x="26808" y="7081"/>
                    <a:pt x="26814" y="7078"/>
                    <a:pt x="26822" y="7074"/>
                  </a:cubicBezTo>
                  <a:close/>
                  <a:moveTo>
                    <a:pt x="30348" y="6649"/>
                  </a:moveTo>
                  <a:cubicBezTo>
                    <a:pt x="30782" y="6874"/>
                    <a:pt x="31210" y="7105"/>
                    <a:pt x="31639" y="7337"/>
                  </a:cubicBezTo>
                  <a:lnTo>
                    <a:pt x="31640" y="7337"/>
                  </a:lnTo>
                  <a:cubicBezTo>
                    <a:pt x="31563" y="7703"/>
                    <a:pt x="31489" y="8067"/>
                    <a:pt x="31407" y="8432"/>
                  </a:cubicBezTo>
                  <a:cubicBezTo>
                    <a:pt x="31378" y="8567"/>
                    <a:pt x="31342" y="8713"/>
                    <a:pt x="31306" y="8861"/>
                  </a:cubicBezTo>
                  <a:cubicBezTo>
                    <a:pt x="31089" y="8762"/>
                    <a:pt x="30874" y="8662"/>
                    <a:pt x="30661" y="8552"/>
                  </a:cubicBezTo>
                  <a:cubicBezTo>
                    <a:pt x="30462" y="8451"/>
                    <a:pt x="30266" y="8342"/>
                    <a:pt x="30067" y="8236"/>
                  </a:cubicBezTo>
                  <a:cubicBezTo>
                    <a:pt x="30165" y="7707"/>
                    <a:pt x="30267" y="7179"/>
                    <a:pt x="30348" y="6649"/>
                  </a:cubicBezTo>
                  <a:close/>
                  <a:moveTo>
                    <a:pt x="27227" y="6887"/>
                  </a:moveTo>
                  <a:cubicBezTo>
                    <a:pt x="27524" y="7071"/>
                    <a:pt x="27828" y="7251"/>
                    <a:pt x="28130" y="7430"/>
                  </a:cubicBezTo>
                  <a:cubicBezTo>
                    <a:pt x="28008" y="7981"/>
                    <a:pt x="27897" y="8534"/>
                    <a:pt x="27798" y="9089"/>
                  </a:cubicBezTo>
                  <a:cubicBezTo>
                    <a:pt x="27475" y="8943"/>
                    <a:pt x="27144" y="8793"/>
                    <a:pt x="26804" y="8659"/>
                  </a:cubicBezTo>
                  <a:cubicBezTo>
                    <a:pt x="26870" y="8108"/>
                    <a:pt x="26927" y="7555"/>
                    <a:pt x="26975" y="7002"/>
                  </a:cubicBezTo>
                  <a:cubicBezTo>
                    <a:pt x="27057" y="6961"/>
                    <a:pt x="27144" y="6927"/>
                    <a:pt x="27227" y="6887"/>
                  </a:cubicBezTo>
                  <a:close/>
                  <a:moveTo>
                    <a:pt x="23354" y="8818"/>
                  </a:moveTo>
                  <a:cubicBezTo>
                    <a:pt x="23325" y="8965"/>
                    <a:pt x="23299" y="9112"/>
                    <a:pt x="23269" y="9259"/>
                  </a:cubicBezTo>
                  <a:cubicBezTo>
                    <a:pt x="23087" y="9202"/>
                    <a:pt x="22902" y="9156"/>
                    <a:pt x="22715" y="9117"/>
                  </a:cubicBezTo>
                  <a:cubicBezTo>
                    <a:pt x="22929" y="9018"/>
                    <a:pt x="23143" y="8920"/>
                    <a:pt x="23354" y="8818"/>
                  </a:cubicBezTo>
                  <a:close/>
                  <a:moveTo>
                    <a:pt x="31975" y="7517"/>
                  </a:moveTo>
                  <a:cubicBezTo>
                    <a:pt x="32001" y="7530"/>
                    <a:pt x="32027" y="7543"/>
                    <a:pt x="32052" y="7558"/>
                  </a:cubicBezTo>
                  <a:cubicBezTo>
                    <a:pt x="32464" y="7785"/>
                    <a:pt x="32875" y="8013"/>
                    <a:pt x="33295" y="8216"/>
                  </a:cubicBezTo>
                  <a:cubicBezTo>
                    <a:pt x="33199" y="8629"/>
                    <a:pt x="33080" y="9097"/>
                    <a:pt x="32985" y="9582"/>
                  </a:cubicBezTo>
                  <a:cubicBezTo>
                    <a:pt x="32547" y="9402"/>
                    <a:pt x="32113" y="9222"/>
                    <a:pt x="31680" y="9031"/>
                  </a:cubicBezTo>
                  <a:cubicBezTo>
                    <a:pt x="31732" y="8751"/>
                    <a:pt x="31786" y="8470"/>
                    <a:pt x="31842" y="8191"/>
                  </a:cubicBezTo>
                  <a:cubicBezTo>
                    <a:pt x="31885" y="7967"/>
                    <a:pt x="31931" y="7742"/>
                    <a:pt x="31975" y="7517"/>
                  </a:cubicBezTo>
                  <a:close/>
                  <a:moveTo>
                    <a:pt x="28369" y="7576"/>
                  </a:moveTo>
                  <a:cubicBezTo>
                    <a:pt x="28807" y="7834"/>
                    <a:pt x="29248" y="8083"/>
                    <a:pt x="29693" y="8329"/>
                  </a:cubicBezTo>
                  <a:cubicBezTo>
                    <a:pt x="29596" y="8803"/>
                    <a:pt x="29506" y="9277"/>
                    <a:pt x="29439" y="9756"/>
                  </a:cubicBezTo>
                  <a:cubicBezTo>
                    <a:pt x="29435" y="9776"/>
                    <a:pt x="29435" y="9797"/>
                    <a:pt x="29432" y="9815"/>
                  </a:cubicBezTo>
                  <a:cubicBezTo>
                    <a:pt x="28991" y="9622"/>
                    <a:pt x="28550" y="9427"/>
                    <a:pt x="28110" y="9230"/>
                  </a:cubicBezTo>
                  <a:cubicBezTo>
                    <a:pt x="28197" y="8679"/>
                    <a:pt x="28287" y="8127"/>
                    <a:pt x="28369" y="7576"/>
                  </a:cubicBezTo>
                  <a:close/>
                  <a:moveTo>
                    <a:pt x="25169" y="7908"/>
                  </a:moveTo>
                  <a:cubicBezTo>
                    <a:pt x="25152" y="8021"/>
                    <a:pt x="25131" y="8134"/>
                    <a:pt x="25113" y="8249"/>
                  </a:cubicBezTo>
                  <a:cubicBezTo>
                    <a:pt x="25039" y="8245"/>
                    <a:pt x="24965" y="8241"/>
                    <a:pt x="24890" y="8241"/>
                  </a:cubicBezTo>
                  <a:cubicBezTo>
                    <a:pt x="24868" y="8241"/>
                    <a:pt x="24846" y="8241"/>
                    <a:pt x="24824" y="8242"/>
                  </a:cubicBezTo>
                  <a:cubicBezTo>
                    <a:pt x="24788" y="8244"/>
                    <a:pt x="24778" y="8298"/>
                    <a:pt x="24816" y="8306"/>
                  </a:cubicBezTo>
                  <a:cubicBezTo>
                    <a:pt x="24908" y="8329"/>
                    <a:pt x="25000" y="8355"/>
                    <a:pt x="25092" y="8382"/>
                  </a:cubicBezTo>
                  <a:cubicBezTo>
                    <a:pt x="25008" y="8890"/>
                    <a:pt x="24918" y="9399"/>
                    <a:pt x="24818" y="9904"/>
                  </a:cubicBezTo>
                  <a:cubicBezTo>
                    <a:pt x="24391" y="9689"/>
                    <a:pt x="23950" y="9500"/>
                    <a:pt x="23500" y="9340"/>
                  </a:cubicBezTo>
                  <a:cubicBezTo>
                    <a:pt x="23528" y="9131"/>
                    <a:pt x="23551" y="8923"/>
                    <a:pt x="23568" y="8715"/>
                  </a:cubicBezTo>
                  <a:cubicBezTo>
                    <a:pt x="24104" y="8451"/>
                    <a:pt x="24637" y="8180"/>
                    <a:pt x="25169" y="7908"/>
                  </a:cubicBezTo>
                  <a:close/>
                  <a:moveTo>
                    <a:pt x="35161" y="7350"/>
                  </a:moveTo>
                  <a:lnTo>
                    <a:pt x="35161" y="7350"/>
                  </a:lnTo>
                  <a:cubicBezTo>
                    <a:pt x="35484" y="8167"/>
                    <a:pt x="35817" y="8982"/>
                    <a:pt x="36102" y="9814"/>
                  </a:cubicBezTo>
                  <a:cubicBezTo>
                    <a:pt x="35692" y="9983"/>
                    <a:pt x="35282" y="10148"/>
                    <a:pt x="34872" y="10314"/>
                  </a:cubicBezTo>
                  <a:cubicBezTo>
                    <a:pt x="34965" y="9953"/>
                    <a:pt x="35001" y="9573"/>
                    <a:pt x="35054" y="9199"/>
                  </a:cubicBezTo>
                  <a:cubicBezTo>
                    <a:pt x="35070" y="9077"/>
                    <a:pt x="35085" y="8956"/>
                    <a:pt x="35100" y="8834"/>
                  </a:cubicBezTo>
                  <a:cubicBezTo>
                    <a:pt x="35102" y="8835"/>
                    <a:pt x="35105" y="8835"/>
                    <a:pt x="35107" y="8835"/>
                  </a:cubicBezTo>
                  <a:cubicBezTo>
                    <a:pt x="35159" y="8835"/>
                    <a:pt x="35189" y="8767"/>
                    <a:pt x="35138" y="8736"/>
                  </a:cubicBezTo>
                  <a:cubicBezTo>
                    <a:pt x="35129" y="8733"/>
                    <a:pt x="35121" y="8728"/>
                    <a:pt x="35113" y="8723"/>
                  </a:cubicBezTo>
                  <a:cubicBezTo>
                    <a:pt x="35164" y="8265"/>
                    <a:pt x="35190" y="7807"/>
                    <a:pt x="35161" y="7350"/>
                  </a:cubicBezTo>
                  <a:close/>
                  <a:moveTo>
                    <a:pt x="20766" y="9933"/>
                  </a:moveTo>
                  <a:lnTo>
                    <a:pt x="20766" y="9933"/>
                  </a:lnTo>
                  <a:cubicBezTo>
                    <a:pt x="20735" y="10058"/>
                    <a:pt x="20710" y="10188"/>
                    <a:pt x="20689" y="10317"/>
                  </a:cubicBezTo>
                  <a:cubicBezTo>
                    <a:pt x="20502" y="10286"/>
                    <a:pt x="20316" y="10262"/>
                    <a:pt x="20126" y="10250"/>
                  </a:cubicBezTo>
                  <a:cubicBezTo>
                    <a:pt x="20121" y="10250"/>
                    <a:pt x="20116" y="10253"/>
                    <a:pt x="20111" y="10255"/>
                  </a:cubicBezTo>
                  <a:cubicBezTo>
                    <a:pt x="20100" y="10227"/>
                    <a:pt x="20087" y="10199"/>
                    <a:pt x="20075" y="10173"/>
                  </a:cubicBezTo>
                  <a:cubicBezTo>
                    <a:pt x="20308" y="10098"/>
                    <a:pt x="20538" y="10015"/>
                    <a:pt x="20766" y="9933"/>
                  </a:cubicBezTo>
                  <a:close/>
                  <a:moveTo>
                    <a:pt x="30018" y="8510"/>
                  </a:moveTo>
                  <a:cubicBezTo>
                    <a:pt x="30188" y="8600"/>
                    <a:pt x="30354" y="8698"/>
                    <a:pt x="30523" y="8788"/>
                  </a:cubicBezTo>
                  <a:cubicBezTo>
                    <a:pt x="30756" y="8911"/>
                    <a:pt x="30996" y="9035"/>
                    <a:pt x="31235" y="9156"/>
                  </a:cubicBezTo>
                  <a:cubicBezTo>
                    <a:pt x="31135" y="9573"/>
                    <a:pt x="31033" y="10019"/>
                    <a:pt x="30966" y="10467"/>
                  </a:cubicBezTo>
                  <a:cubicBezTo>
                    <a:pt x="30577" y="10307"/>
                    <a:pt x="30188" y="10143"/>
                    <a:pt x="29803" y="9978"/>
                  </a:cubicBezTo>
                  <a:cubicBezTo>
                    <a:pt x="29849" y="9486"/>
                    <a:pt x="29929" y="8997"/>
                    <a:pt x="30018" y="8510"/>
                  </a:cubicBezTo>
                  <a:close/>
                  <a:moveTo>
                    <a:pt x="25338" y="8454"/>
                  </a:moveTo>
                  <a:cubicBezTo>
                    <a:pt x="25736" y="8582"/>
                    <a:pt x="26128" y="8729"/>
                    <a:pt x="26511" y="8898"/>
                  </a:cubicBezTo>
                  <a:cubicBezTo>
                    <a:pt x="26430" y="9371"/>
                    <a:pt x="26347" y="9840"/>
                    <a:pt x="26269" y="10312"/>
                  </a:cubicBezTo>
                  <a:cubicBezTo>
                    <a:pt x="26253" y="10412"/>
                    <a:pt x="26232" y="10517"/>
                    <a:pt x="26214" y="10618"/>
                  </a:cubicBezTo>
                  <a:cubicBezTo>
                    <a:pt x="26045" y="10536"/>
                    <a:pt x="25876" y="10450"/>
                    <a:pt x="25705" y="10360"/>
                  </a:cubicBezTo>
                  <a:cubicBezTo>
                    <a:pt x="25513" y="10260"/>
                    <a:pt x="25318" y="10158"/>
                    <a:pt x="25123" y="10057"/>
                  </a:cubicBezTo>
                  <a:cubicBezTo>
                    <a:pt x="25216" y="9527"/>
                    <a:pt x="25295" y="8990"/>
                    <a:pt x="25338" y="8454"/>
                  </a:cubicBezTo>
                  <a:close/>
                  <a:moveTo>
                    <a:pt x="22070" y="9410"/>
                  </a:moveTo>
                  <a:cubicBezTo>
                    <a:pt x="21996" y="9810"/>
                    <a:pt x="21949" y="10216"/>
                    <a:pt x="21906" y="10621"/>
                  </a:cubicBezTo>
                  <a:cubicBezTo>
                    <a:pt x="21617" y="10524"/>
                    <a:pt x="21322" y="10442"/>
                    <a:pt x="21023" y="10378"/>
                  </a:cubicBezTo>
                  <a:cubicBezTo>
                    <a:pt x="21043" y="10193"/>
                    <a:pt x="21063" y="10006"/>
                    <a:pt x="21078" y="9820"/>
                  </a:cubicBezTo>
                  <a:lnTo>
                    <a:pt x="21078" y="9819"/>
                  </a:lnTo>
                  <a:cubicBezTo>
                    <a:pt x="21412" y="9691"/>
                    <a:pt x="21742" y="9553"/>
                    <a:pt x="22070" y="9410"/>
                  </a:cubicBezTo>
                  <a:close/>
                  <a:moveTo>
                    <a:pt x="33623" y="8369"/>
                  </a:moveTo>
                  <a:cubicBezTo>
                    <a:pt x="33981" y="8529"/>
                    <a:pt x="34352" y="8659"/>
                    <a:pt x="34731" y="8756"/>
                  </a:cubicBezTo>
                  <a:cubicBezTo>
                    <a:pt x="34713" y="8869"/>
                    <a:pt x="34696" y="8982"/>
                    <a:pt x="34678" y="9094"/>
                  </a:cubicBezTo>
                  <a:cubicBezTo>
                    <a:pt x="34600" y="9558"/>
                    <a:pt x="34475" y="10017"/>
                    <a:pt x="34462" y="10481"/>
                  </a:cubicBezTo>
                  <a:cubicBezTo>
                    <a:pt x="34070" y="10640"/>
                    <a:pt x="33678" y="10800"/>
                    <a:pt x="33287" y="10959"/>
                  </a:cubicBezTo>
                  <a:cubicBezTo>
                    <a:pt x="33328" y="10636"/>
                    <a:pt x="33353" y="10309"/>
                    <a:pt x="33384" y="9989"/>
                  </a:cubicBezTo>
                  <a:cubicBezTo>
                    <a:pt x="33576" y="10037"/>
                    <a:pt x="33771" y="10073"/>
                    <a:pt x="33968" y="10101"/>
                  </a:cubicBezTo>
                  <a:cubicBezTo>
                    <a:pt x="33969" y="10101"/>
                    <a:pt x="33971" y="10101"/>
                    <a:pt x="33972" y="10101"/>
                  </a:cubicBezTo>
                  <a:cubicBezTo>
                    <a:pt x="34015" y="10101"/>
                    <a:pt x="34032" y="10030"/>
                    <a:pt x="33991" y="10012"/>
                  </a:cubicBezTo>
                  <a:cubicBezTo>
                    <a:pt x="33797" y="9925"/>
                    <a:pt x="33602" y="9845"/>
                    <a:pt x="33409" y="9761"/>
                  </a:cubicBezTo>
                  <a:cubicBezTo>
                    <a:pt x="33413" y="9714"/>
                    <a:pt x="33417" y="9663"/>
                    <a:pt x="33423" y="9615"/>
                  </a:cubicBezTo>
                  <a:cubicBezTo>
                    <a:pt x="33486" y="9199"/>
                    <a:pt x="33551" y="8784"/>
                    <a:pt x="33623" y="8369"/>
                  </a:cubicBezTo>
                  <a:close/>
                  <a:moveTo>
                    <a:pt x="22383" y="9271"/>
                  </a:moveTo>
                  <a:cubicBezTo>
                    <a:pt x="22662" y="9368"/>
                    <a:pt x="22936" y="9474"/>
                    <a:pt x="23205" y="9584"/>
                  </a:cubicBezTo>
                  <a:cubicBezTo>
                    <a:pt x="23113" y="10061"/>
                    <a:pt x="23021" y="10537"/>
                    <a:pt x="22928" y="11013"/>
                  </a:cubicBezTo>
                  <a:cubicBezTo>
                    <a:pt x="22685" y="10910"/>
                    <a:pt x="22439" y="10811"/>
                    <a:pt x="22190" y="10721"/>
                  </a:cubicBezTo>
                  <a:cubicBezTo>
                    <a:pt x="22239" y="10252"/>
                    <a:pt x="22282" y="9779"/>
                    <a:pt x="22305" y="9308"/>
                  </a:cubicBezTo>
                  <a:lnTo>
                    <a:pt x="22305" y="9307"/>
                  </a:lnTo>
                  <a:cubicBezTo>
                    <a:pt x="22331" y="9295"/>
                    <a:pt x="22357" y="9282"/>
                    <a:pt x="22383" y="9271"/>
                  </a:cubicBezTo>
                  <a:close/>
                  <a:moveTo>
                    <a:pt x="26760" y="9010"/>
                  </a:moveTo>
                  <a:cubicBezTo>
                    <a:pt x="27086" y="9158"/>
                    <a:pt x="27410" y="9312"/>
                    <a:pt x="27731" y="9469"/>
                  </a:cubicBezTo>
                  <a:cubicBezTo>
                    <a:pt x="27690" y="9705"/>
                    <a:pt x="27649" y="9940"/>
                    <a:pt x="27610" y="10176"/>
                  </a:cubicBezTo>
                  <a:cubicBezTo>
                    <a:pt x="27557" y="10491"/>
                    <a:pt x="27495" y="10824"/>
                    <a:pt x="27434" y="11164"/>
                  </a:cubicBezTo>
                  <a:cubicBezTo>
                    <a:pt x="27132" y="11041"/>
                    <a:pt x="26832" y="10910"/>
                    <a:pt x="26534" y="10768"/>
                  </a:cubicBezTo>
                  <a:cubicBezTo>
                    <a:pt x="26548" y="10644"/>
                    <a:pt x="26563" y="10517"/>
                    <a:pt x="26579" y="10398"/>
                  </a:cubicBezTo>
                  <a:cubicBezTo>
                    <a:pt x="26645" y="9937"/>
                    <a:pt x="26704" y="9474"/>
                    <a:pt x="26760" y="9010"/>
                  </a:cubicBezTo>
                  <a:close/>
                  <a:moveTo>
                    <a:pt x="20167" y="10380"/>
                  </a:moveTo>
                  <a:lnTo>
                    <a:pt x="20167" y="10380"/>
                  </a:lnTo>
                  <a:cubicBezTo>
                    <a:pt x="20333" y="10429"/>
                    <a:pt x="20495" y="10485"/>
                    <a:pt x="20659" y="10537"/>
                  </a:cubicBezTo>
                  <a:cubicBezTo>
                    <a:pt x="20625" y="10821"/>
                    <a:pt x="20615" y="11105"/>
                    <a:pt x="20633" y="11390"/>
                  </a:cubicBezTo>
                  <a:cubicBezTo>
                    <a:pt x="20469" y="11044"/>
                    <a:pt x="20311" y="10708"/>
                    <a:pt x="20167" y="10380"/>
                  </a:cubicBezTo>
                  <a:close/>
                  <a:moveTo>
                    <a:pt x="23448" y="9686"/>
                  </a:moveTo>
                  <a:cubicBezTo>
                    <a:pt x="23886" y="9874"/>
                    <a:pt x="24314" y="10079"/>
                    <a:pt x="24740" y="10294"/>
                  </a:cubicBezTo>
                  <a:lnTo>
                    <a:pt x="24740" y="10294"/>
                  </a:lnTo>
                  <a:cubicBezTo>
                    <a:pt x="24657" y="10707"/>
                    <a:pt x="24573" y="11120"/>
                    <a:pt x="24488" y="11533"/>
                  </a:cubicBezTo>
                  <a:cubicBezTo>
                    <a:pt x="24476" y="11585"/>
                    <a:pt x="24463" y="11641"/>
                    <a:pt x="24452" y="11695"/>
                  </a:cubicBezTo>
                  <a:cubicBezTo>
                    <a:pt x="24145" y="11556"/>
                    <a:pt x="23837" y="11418"/>
                    <a:pt x="23533" y="11280"/>
                  </a:cubicBezTo>
                  <a:cubicBezTo>
                    <a:pt x="23422" y="11228"/>
                    <a:pt x="23308" y="11177"/>
                    <a:pt x="23195" y="11128"/>
                  </a:cubicBezTo>
                  <a:cubicBezTo>
                    <a:pt x="23281" y="10650"/>
                    <a:pt x="23372" y="10168"/>
                    <a:pt x="23448" y="9686"/>
                  </a:cubicBezTo>
                  <a:close/>
                  <a:moveTo>
                    <a:pt x="31621" y="9341"/>
                  </a:moveTo>
                  <a:cubicBezTo>
                    <a:pt x="32045" y="9546"/>
                    <a:pt x="32483" y="9720"/>
                    <a:pt x="32933" y="9865"/>
                  </a:cubicBezTo>
                  <a:cubicBezTo>
                    <a:pt x="32856" y="10303"/>
                    <a:pt x="32802" y="10742"/>
                    <a:pt x="32807" y="11156"/>
                  </a:cubicBezTo>
                  <a:cubicBezTo>
                    <a:pt x="32319" y="11352"/>
                    <a:pt x="31832" y="11553"/>
                    <a:pt x="31343" y="11751"/>
                  </a:cubicBezTo>
                  <a:cubicBezTo>
                    <a:pt x="31388" y="11449"/>
                    <a:pt x="31396" y="11141"/>
                    <a:pt x="31417" y="10832"/>
                  </a:cubicBezTo>
                  <a:cubicBezTo>
                    <a:pt x="31506" y="10846"/>
                    <a:pt x="31593" y="10862"/>
                    <a:pt x="31683" y="10872"/>
                  </a:cubicBezTo>
                  <a:cubicBezTo>
                    <a:pt x="31685" y="10872"/>
                    <a:pt x="31687" y="10872"/>
                    <a:pt x="31689" y="10872"/>
                  </a:cubicBezTo>
                  <a:cubicBezTo>
                    <a:pt x="31750" y="10872"/>
                    <a:pt x="31750" y="10781"/>
                    <a:pt x="31698" y="10760"/>
                  </a:cubicBezTo>
                  <a:cubicBezTo>
                    <a:pt x="31607" y="10726"/>
                    <a:pt x="31520" y="10688"/>
                    <a:pt x="31432" y="10654"/>
                  </a:cubicBezTo>
                  <a:cubicBezTo>
                    <a:pt x="31435" y="10613"/>
                    <a:pt x="31438" y="10572"/>
                    <a:pt x="31442" y="10532"/>
                  </a:cubicBezTo>
                  <a:cubicBezTo>
                    <a:pt x="31486" y="10134"/>
                    <a:pt x="31548" y="9737"/>
                    <a:pt x="31621" y="9341"/>
                  </a:cubicBezTo>
                  <a:close/>
                  <a:moveTo>
                    <a:pt x="28049" y="9623"/>
                  </a:moveTo>
                  <a:cubicBezTo>
                    <a:pt x="28492" y="9838"/>
                    <a:pt x="28937" y="10048"/>
                    <a:pt x="29386" y="10235"/>
                  </a:cubicBezTo>
                  <a:cubicBezTo>
                    <a:pt x="29350" y="10599"/>
                    <a:pt x="29322" y="10967"/>
                    <a:pt x="29289" y="11331"/>
                  </a:cubicBezTo>
                  <a:cubicBezTo>
                    <a:pt x="29273" y="11485"/>
                    <a:pt x="29247" y="11640"/>
                    <a:pt x="29211" y="11790"/>
                  </a:cubicBezTo>
                  <a:cubicBezTo>
                    <a:pt x="28751" y="11651"/>
                    <a:pt x="28302" y="11500"/>
                    <a:pt x="27859" y="11331"/>
                  </a:cubicBezTo>
                  <a:cubicBezTo>
                    <a:pt x="27898" y="10852"/>
                    <a:pt x="27936" y="10378"/>
                    <a:pt x="28002" y="9925"/>
                  </a:cubicBezTo>
                  <a:cubicBezTo>
                    <a:pt x="28017" y="9825"/>
                    <a:pt x="28033" y="9724"/>
                    <a:pt x="28049" y="9623"/>
                  </a:cubicBezTo>
                  <a:close/>
                  <a:moveTo>
                    <a:pt x="21002" y="10649"/>
                  </a:moveTo>
                  <a:cubicBezTo>
                    <a:pt x="21294" y="10749"/>
                    <a:pt x="21583" y="10857"/>
                    <a:pt x="21870" y="10969"/>
                  </a:cubicBezTo>
                  <a:cubicBezTo>
                    <a:pt x="21857" y="11100"/>
                    <a:pt x="21844" y="11229"/>
                    <a:pt x="21829" y="11361"/>
                  </a:cubicBezTo>
                  <a:cubicBezTo>
                    <a:pt x="21799" y="11653"/>
                    <a:pt x="21757" y="11954"/>
                    <a:pt x="21714" y="12258"/>
                  </a:cubicBezTo>
                  <a:cubicBezTo>
                    <a:pt x="21443" y="12151"/>
                    <a:pt x="21171" y="12050"/>
                    <a:pt x="20897" y="11951"/>
                  </a:cubicBezTo>
                  <a:cubicBezTo>
                    <a:pt x="20891" y="11933"/>
                    <a:pt x="20882" y="11913"/>
                    <a:pt x="20874" y="11897"/>
                  </a:cubicBezTo>
                  <a:lnTo>
                    <a:pt x="20874" y="11895"/>
                  </a:lnTo>
                  <a:cubicBezTo>
                    <a:pt x="20956" y="11561"/>
                    <a:pt x="20969" y="11229"/>
                    <a:pt x="20984" y="10882"/>
                  </a:cubicBezTo>
                  <a:cubicBezTo>
                    <a:pt x="20987" y="10805"/>
                    <a:pt x="20996" y="10726"/>
                    <a:pt x="21002" y="10649"/>
                  </a:cubicBezTo>
                  <a:close/>
                  <a:moveTo>
                    <a:pt x="25051" y="10450"/>
                  </a:moveTo>
                  <a:cubicBezTo>
                    <a:pt x="25369" y="10614"/>
                    <a:pt x="25685" y="10782"/>
                    <a:pt x="26007" y="10952"/>
                  </a:cubicBezTo>
                  <a:cubicBezTo>
                    <a:pt x="26048" y="10975"/>
                    <a:pt x="26092" y="10996"/>
                    <a:pt x="26135" y="11019"/>
                  </a:cubicBezTo>
                  <a:cubicBezTo>
                    <a:pt x="26045" y="11459"/>
                    <a:pt x="25945" y="11909"/>
                    <a:pt x="25861" y="12360"/>
                  </a:cubicBezTo>
                  <a:cubicBezTo>
                    <a:pt x="25503" y="12184"/>
                    <a:pt x="25144" y="12014"/>
                    <a:pt x="24783" y="11848"/>
                  </a:cubicBezTo>
                  <a:cubicBezTo>
                    <a:pt x="24839" y="11549"/>
                    <a:pt x="24896" y="11249"/>
                    <a:pt x="24955" y="10952"/>
                  </a:cubicBezTo>
                  <a:cubicBezTo>
                    <a:pt x="24988" y="10786"/>
                    <a:pt x="25019" y="10618"/>
                    <a:pt x="25051" y="10450"/>
                  </a:cubicBezTo>
                  <a:close/>
                  <a:moveTo>
                    <a:pt x="29767" y="10386"/>
                  </a:moveTo>
                  <a:lnTo>
                    <a:pt x="29767" y="10386"/>
                  </a:lnTo>
                  <a:cubicBezTo>
                    <a:pt x="30146" y="10532"/>
                    <a:pt x="30535" y="10650"/>
                    <a:pt x="30930" y="10742"/>
                  </a:cubicBezTo>
                  <a:cubicBezTo>
                    <a:pt x="30886" y="11151"/>
                    <a:pt x="30876" y="11551"/>
                    <a:pt x="30941" y="11915"/>
                  </a:cubicBezTo>
                  <a:cubicBezTo>
                    <a:pt x="30475" y="12104"/>
                    <a:pt x="30010" y="12297"/>
                    <a:pt x="29542" y="12484"/>
                  </a:cubicBezTo>
                  <a:cubicBezTo>
                    <a:pt x="29583" y="12379"/>
                    <a:pt x="29616" y="12271"/>
                    <a:pt x="29641" y="12161"/>
                  </a:cubicBezTo>
                  <a:cubicBezTo>
                    <a:pt x="29770" y="12161"/>
                    <a:pt x="29900" y="12155"/>
                    <a:pt x="30029" y="12140"/>
                  </a:cubicBezTo>
                  <a:cubicBezTo>
                    <a:pt x="30088" y="12133"/>
                    <a:pt x="30110" y="12050"/>
                    <a:pt x="30044" y="12032"/>
                  </a:cubicBezTo>
                  <a:cubicBezTo>
                    <a:pt x="29923" y="11999"/>
                    <a:pt x="29805" y="11966"/>
                    <a:pt x="29685" y="11932"/>
                  </a:cubicBezTo>
                  <a:cubicBezTo>
                    <a:pt x="29770" y="11395"/>
                    <a:pt x="29752" y="10796"/>
                    <a:pt x="29767" y="10386"/>
                  </a:cubicBezTo>
                  <a:close/>
                  <a:moveTo>
                    <a:pt x="22154" y="11078"/>
                  </a:moveTo>
                  <a:cubicBezTo>
                    <a:pt x="22390" y="11174"/>
                    <a:pt x="22623" y="11274"/>
                    <a:pt x="22857" y="11375"/>
                  </a:cubicBezTo>
                  <a:cubicBezTo>
                    <a:pt x="22828" y="11523"/>
                    <a:pt x="22802" y="11671"/>
                    <a:pt x="22770" y="11818"/>
                  </a:cubicBezTo>
                  <a:cubicBezTo>
                    <a:pt x="22718" y="12064"/>
                    <a:pt x="22659" y="12333"/>
                    <a:pt x="22601" y="12611"/>
                  </a:cubicBezTo>
                  <a:cubicBezTo>
                    <a:pt x="22408" y="12532"/>
                    <a:pt x="22214" y="12455"/>
                    <a:pt x="22021" y="12378"/>
                  </a:cubicBezTo>
                  <a:cubicBezTo>
                    <a:pt x="22029" y="12284"/>
                    <a:pt x="22037" y="12189"/>
                    <a:pt x="22045" y="12096"/>
                  </a:cubicBezTo>
                  <a:cubicBezTo>
                    <a:pt x="22080" y="11759"/>
                    <a:pt x="22118" y="11418"/>
                    <a:pt x="22154" y="11078"/>
                  </a:cubicBezTo>
                  <a:close/>
                  <a:moveTo>
                    <a:pt x="26484" y="11203"/>
                  </a:moveTo>
                  <a:cubicBezTo>
                    <a:pt x="26767" y="11349"/>
                    <a:pt x="27059" y="11492"/>
                    <a:pt x="27352" y="11621"/>
                  </a:cubicBezTo>
                  <a:cubicBezTo>
                    <a:pt x="27273" y="12107"/>
                    <a:pt x="27209" y="12601"/>
                    <a:pt x="27200" y="13078"/>
                  </a:cubicBezTo>
                  <a:cubicBezTo>
                    <a:pt x="26914" y="12909"/>
                    <a:pt x="26622" y="12747"/>
                    <a:pt x="26325" y="12591"/>
                  </a:cubicBezTo>
                  <a:cubicBezTo>
                    <a:pt x="26392" y="12128"/>
                    <a:pt x="26437" y="11659"/>
                    <a:pt x="26484" y="11203"/>
                  </a:cubicBezTo>
                  <a:close/>
                  <a:moveTo>
                    <a:pt x="23130" y="11494"/>
                  </a:moveTo>
                  <a:cubicBezTo>
                    <a:pt x="23405" y="11618"/>
                    <a:pt x="23679" y="11745"/>
                    <a:pt x="23953" y="11879"/>
                  </a:cubicBezTo>
                  <a:cubicBezTo>
                    <a:pt x="24093" y="11948"/>
                    <a:pt x="24230" y="12017"/>
                    <a:pt x="24370" y="12086"/>
                  </a:cubicBezTo>
                  <a:cubicBezTo>
                    <a:pt x="24291" y="12455"/>
                    <a:pt x="24211" y="12840"/>
                    <a:pt x="24158" y="13229"/>
                  </a:cubicBezTo>
                  <a:cubicBezTo>
                    <a:pt x="23796" y="13088"/>
                    <a:pt x="23432" y="12949"/>
                    <a:pt x="23076" y="12804"/>
                  </a:cubicBezTo>
                  <a:lnTo>
                    <a:pt x="22925" y="12742"/>
                  </a:lnTo>
                  <a:cubicBezTo>
                    <a:pt x="22985" y="12345"/>
                    <a:pt x="23053" y="11948"/>
                    <a:pt x="23120" y="11553"/>
                  </a:cubicBezTo>
                  <a:cubicBezTo>
                    <a:pt x="23123" y="11533"/>
                    <a:pt x="23126" y="11513"/>
                    <a:pt x="23130" y="11494"/>
                  </a:cubicBezTo>
                  <a:close/>
                  <a:moveTo>
                    <a:pt x="27818" y="11810"/>
                  </a:moveTo>
                  <a:cubicBezTo>
                    <a:pt x="28248" y="11971"/>
                    <a:pt x="28687" y="12087"/>
                    <a:pt x="29137" y="12138"/>
                  </a:cubicBezTo>
                  <a:cubicBezTo>
                    <a:pt x="29096" y="12320"/>
                    <a:pt x="29060" y="12504"/>
                    <a:pt x="29050" y="12684"/>
                  </a:cubicBezTo>
                  <a:lnTo>
                    <a:pt x="27642" y="13247"/>
                  </a:lnTo>
                  <a:cubicBezTo>
                    <a:pt x="27728" y="12781"/>
                    <a:pt x="27775" y="12296"/>
                    <a:pt x="27816" y="11810"/>
                  </a:cubicBezTo>
                  <a:close/>
                  <a:moveTo>
                    <a:pt x="21078" y="12347"/>
                  </a:moveTo>
                  <a:cubicBezTo>
                    <a:pt x="21274" y="12433"/>
                    <a:pt x="21471" y="12519"/>
                    <a:pt x="21668" y="12604"/>
                  </a:cubicBezTo>
                  <a:cubicBezTo>
                    <a:pt x="21627" y="12908"/>
                    <a:pt x="21588" y="13214"/>
                    <a:pt x="21561" y="13518"/>
                  </a:cubicBezTo>
                  <a:cubicBezTo>
                    <a:pt x="21420" y="13124"/>
                    <a:pt x="21253" y="12732"/>
                    <a:pt x="21078" y="12347"/>
                  </a:cubicBezTo>
                  <a:close/>
                  <a:moveTo>
                    <a:pt x="26265" y="12963"/>
                  </a:moveTo>
                  <a:cubicBezTo>
                    <a:pt x="26570" y="13078"/>
                    <a:pt x="26881" y="13172"/>
                    <a:pt x="27200" y="13239"/>
                  </a:cubicBezTo>
                  <a:cubicBezTo>
                    <a:pt x="27200" y="13301"/>
                    <a:pt x="27198" y="13362"/>
                    <a:pt x="27200" y="13424"/>
                  </a:cubicBezTo>
                  <a:lnTo>
                    <a:pt x="26046" y="13887"/>
                  </a:lnTo>
                  <a:cubicBezTo>
                    <a:pt x="26138" y="13583"/>
                    <a:pt x="26212" y="13275"/>
                    <a:pt x="26265" y="12963"/>
                  </a:cubicBezTo>
                  <a:close/>
                  <a:moveTo>
                    <a:pt x="21991" y="12740"/>
                  </a:moveTo>
                  <a:cubicBezTo>
                    <a:pt x="22172" y="12817"/>
                    <a:pt x="22352" y="12893"/>
                    <a:pt x="22533" y="12968"/>
                  </a:cubicBezTo>
                  <a:cubicBezTo>
                    <a:pt x="22470" y="13283"/>
                    <a:pt x="22424" y="13601"/>
                    <a:pt x="22395" y="13920"/>
                  </a:cubicBezTo>
                  <a:cubicBezTo>
                    <a:pt x="22224" y="13864"/>
                    <a:pt x="22052" y="13815"/>
                    <a:pt x="21878" y="13769"/>
                  </a:cubicBezTo>
                  <a:cubicBezTo>
                    <a:pt x="21932" y="13429"/>
                    <a:pt x="21963" y="13083"/>
                    <a:pt x="21991" y="12740"/>
                  </a:cubicBezTo>
                  <a:close/>
                  <a:moveTo>
                    <a:pt x="24709" y="12258"/>
                  </a:moveTo>
                  <a:cubicBezTo>
                    <a:pt x="25065" y="12438"/>
                    <a:pt x="25426" y="12614"/>
                    <a:pt x="25792" y="12773"/>
                  </a:cubicBezTo>
                  <a:cubicBezTo>
                    <a:pt x="25731" y="13165"/>
                    <a:pt x="25689" y="13556"/>
                    <a:pt x="25692" y="13934"/>
                  </a:cubicBezTo>
                  <a:cubicBezTo>
                    <a:pt x="25321" y="13731"/>
                    <a:pt x="24939" y="13549"/>
                    <a:pt x="24547" y="13390"/>
                  </a:cubicBezTo>
                  <a:cubicBezTo>
                    <a:pt x="24552" y="13350"/>
                    <a:pt x="24554" y="13311"/>
                    <a:pt x="24558" y="13272"/>
                  </a:cubicBezTo>
                  <a:cubicBezTo>
                    <a:pt x="24598" y="12932"/>
                    <a:pt x="24650" y="12596"/>
                    <a:pt x="24709" y="12258"/>
                  </a:cubicBezTo>
                  <a:close/>
                  <a:moveTo>
                    <a:pt x="22874" y="13114"/>
                  </a:moveTo>
                  <a:cubicBezTo>
                    <a:pt x="23284" y="13290"/>
                    <a:pt x="23697" y="13475"/>
                    <a:pt x="24116" y="13649"/>
                  </a:cubicBezTo>
                  <a:cubicBezTo>
                    <a:pt x="24091" y="13926"/>
                    <a:pt x="24094" y="14205"/>
                    <a:pt x="24124" y="14481"/>
                  </a:cubicBezTo>
                  <a:cubicBezTo>
                    <a:pt x="23886" y="14404"/>
                    <a:pt x="23640" y="14338"/>
                    <a:pt x="23405" y="14259"/>
                  </a:cubicBezTo>
                  <a:lnTo>
                    <a:pt x="23405" y="14258"/>
                  </a:lnTo>
                  <a:cubicBezTo>
                    <a:pt x="23194" y="14185"/>
                    <a:pt x="22984" y="14115"/>
                    <a:pt x="22774" y="14043"/>
                  </a:cubicBezTo>
                  <a:cubicBezTo>
                    <a:pt x="22777" y="14002"/>
                    <a:pt x="22779" y="13964"/>
                    <a:pt x="22782" y="13923"/>
                  </a:cubicBezTo>
                  <a:cubicBezTo>
                    <a:pt x="22805" y="13652"/>
                    <a:pt x="22838" y="13383"/>
                    <a:pt x="22874" y="13114"/>
                  </a:cubicBezTo>
                  <a:close/>
                  <a:moveTo>
                    <a:pt x="24508" y="13810"/>
                  </a:moveTo>
                  <a:cubicBezTo>
                    <a:pt x="24813" y="13931"/>
                    <a:pt x="25118" y="14039"/>
                    <a:pt x="25431" y="14133"/>
                  </a:cubicBezTo>
                  <a:lnTo>
                    <a:pt x="24424" y="14535"/>
                  </a:lnTo>
                  <a:cubicBezTo>
                    <a:pt x="24465" y="14295"/>
                    <a:pt x="24488" y="14054"/>
                    <a:pt x="24508" y="13810"/>
                  </a:cubicBezTo>
                  <a:close/>
                  <a:moveTo>
                    <a:pt x="22747" y="14409"/>
                  </a:moveTo>
                  <a:cubicBezTo>
                    <a:pt x="22852" y="14450"/>
                    <a:pt x="22954" y="14494"/>
                    <a:pt x="23061" y="14533"/>
                  </a:cubicBezTo>
                  <a:cubicBezTo>
                    <a:pt x="23288" y="14622"/>
                    <a:pt x="23524" y="14718"/>
                    <a:pt x="23766" y="14798"/>
                  </a:cubicBezTo>
                  <a:lnTo>
                    <a:pt x="23766" y="14798"/>
                  </a:lnTo>
                  <a:lnTo>
                    <a:pt x="22620" y="15257"/>
                  </a:lnTo>
                  <a:cubicBezTo>
                    <a:pt x="22702" y="14976"/>
                    <a:pt x="22728" y="14694"/>
                    <a:pt x="22747" y="14409"/>
                  </a:cubicBezTo>
                  <a:close/>
                  <a:moveTo>
                    <a:pt x="21827" y="14018"/>
                  </a:moveTo>
                  <a:cubicBezTo>
                    <a:pt x="22011" y="14100"/>
                    <a:pt x="22195" y="14184"/>
                    <a:pt x="22380" y="14261"/>
                  </a:cubicBezTo>
                  <a:cubicBezTo>
                    <a:pt x="22370" y="14629"/>
                    <a:pt x="22400" y="14985"/>
                    <a:pt x="22501" y="15304"/>
                  </a:cubicBezTo>
                  <a:lnTo>
                    <a:pt x="22501" y="15304"/>
                  </a:lnTo>
                  <a:cubicBezTo>
                    <a:pt x="22326" y="15375"/>
                    <a:pt x="22149" y="15445"/>
                    <a:pt x="21973" y="15516"/>
                  </a:cubicBezTo>
                  <a:cubicBezTo>
                    <a:pt x="21968" y="15091"/>
                    <a:pt x="21896" y="14661"/>
                    <a:pt x="21785" y="14231"/>
                  </a:cubicBezTo>
                  <a:cubicBezTo>
                    <a:pt x="21803" y="14162"/>
                    <a:pt x="21812" y="14089"/>
                    <a:pt x="21827" y="14018"/>
                  </a:cubicBezTo>
                  <a:close/>
                  <a:moveTo>
                    <a:pt x="58318" y="1019"/>
                  </a:moveTo>
                  <a:lnTo>
                    <a:pt x="58318" y="1019"/>
                  </a:lnTo>
                  <a:cubicBezTo>
                    <a:pt x="58317" y="4833"/>
                    <a:pt x="58313" y="8649"/>
                    <a:pt x="58312" y="12465"/>
                  </a:cubicBezTo>
                  <a:lnTo>
                    <a:pt x="58312" y="18559"/>
                  </a:lnTo>
                  <a:cubicBezTo>
                    <a:pt x="58312" y="19576"/>
                    <a:pt x="58312" y="20591"/>
                    <a:pt x="58315" y="21607"/>
                  </a:cubicBezTo>
                  <a:cubicBezTo>
                    <a:pt x="58315" y="21679"/>
                    <a:pt x="58313" y="21751"/>
                    <a:pt x="58312" y="21823"/>
                  </a:cubicBezTo>
                  <a:cubicBezTo>
                    <a:pt x="58144" y="21790"/>
                    <a:pt x="57966" y="21776"/>
                    <a:pt x="57785" y="21776"/>
                  </a:cubicBezTo>
                  <a:cubicBezTo>
                    <a:pt x="57329" y="21776"/>
                    <a:pt x="56853" y="21863"/>
                    <a:pt x="56460" y="21938"/>
                  </a:cubicBezTo>
                  <a:cubicBezTo>
                    <a:pt x="56378" y="21954"/>
                    <a:pt x="56330" y="22038"/>
                    <a:pt x="56325" y="22115"/>
                  </a:cubicBezTo>
                  <a:cubicBezTo>
                    <a:pt x="56289" y="22796"/>
                    <a:pt x="56417" y="23469"/>
                    <a:pt x="56447" y="24148"/>
                  </a:cubicBezTo>
                  <a:cubicBezTo>
                    <a:pt x="51802" y="23993"/>
                    <a:pt x="47154" y="23954"/>
                    <a:pt x="42505" y="23954"/>
                  </a:cubicBezTo>
                  <a:cubicBezTo>
                    <a:pt x="38256" y="23954"/>
                    <a:pt x="34006" y="23986"/>
                    <a:pt x="29757" y="23990"/>
                  </a:cubicBezTo>
                  <a:cubicBezTo>
                    <a:pt x="24951" y="23995"/>
                    <a:pt x="20144" y="23997"/>
                    <a:pt x="15339" y="23998"/>
                  </a:cubicBezTo>
                  <a:lnTo>
                    <a:pt x="8138" y="23998"/>
                  </a:lnTo>
                  <a:cubicBezTo>
                    <a:pt x="6691" y="23998"/>
                    <a:pt x="5231" y="23958"/>
                    <a:pt x="3774" y="23958"/>
                  </a:cubicBezTo>
                  <a:cubicBezTo>
                    <a:pt x="2866" y="23958"/>
                    <a:pt x="1960" y="23974"/>
                    <a:pt x="1058" y="24025"/>
                  </a:cubicBezTo>
                  <a:cubicBezTo>
                    <a:pt x="2895" y="23186"/>
                    <a:pt x="4942" y="22812"/>
                    <a:pt x="6829" y="22109"/>
                  </a:cubicBezTo>
                  <a:cubicBezTo>
                    <a:pt x="9376" y="21157"/>
                    <a:pt x="11901" y="20143"/>
                    <a:pt x="14421" y="19117"/>
                  </a:cubicBezTo>
                  <a:cubicBezTo>
                    <a:pt x="17864" y="17712"/>
                    <a:pt x="21312" y="16323"/>
                    <a:pt x="24767" y="14948"/>
                  </a:cubicBezTo>
                  <a:cubicBezTo>
                    <a:pt x="24787" y="14947"/>
                    <a:pt x="24805" y="14947"/>
                    <a:pt x="24824" y="14943"/>
                  </a:cubicBezTo>
                  <a:cubicBezTo>
                    <a:pt x="24850" y="14940"/>
                    <a:pt x="24872" y="14925"/>
                    <a:pt x="24883" y="14901"/>
                  </a:cubicBezTo>
                  <a:cubicBezTo>
                    <a:pt x="25672" y="14586"/>
                    <a:pt x="26460" y="14269"/>
                    <a:pt x="27249" y="13953"/>
                  </a:cubicBezTo>
                  <a:cubicBezTo>
                    <a:pt x="27249" y="13954"/>
                    <a:pt x="27249" y="13956"/>
                    <a:pt x="27249" y="13956"/>
                  </a:cubicBezTo>
                  <a:cubicBezTo>
                    <a:pt x="27259" y="14015"/>
                    <a:pt x="27306" y="14041"/>
                    <a:pt x="27355" y="14041"/>
                  </a:cubicBezTo>
                  <a:cubicBezTo>
                    <a:pt x="27407" y="14041"/>
                    <a:pt x="27463" y="14010"/>
                    <a:pt x="27478" y="13956"/>
                  </a:cubicBezTo>
                  <a:cubicBezTo>
                    <a:pt x="27488" y="13921"/>
                    <a:pt x="27496" y="13885"/>
                    <a:pt x="27506" y="13849"/>
                  </a:cubicBezTo>
                  <a:cubicBezTo>
                    <a:pt x="28320" y="13523"/>
                    <a:pt x="29134" y="13198"/>
                    <a:pt x="29946" y="12871"/>
                  </a:cubicBezTo>
                  <a:cubicBezTo>
                    <a:pt x="30917" y="12483"/>
                    <a:pt x="31885" y="12091"/>
                    <a:pt x="32852" y="11694"/>
                  </a:cubicBezTo>
                  <a:cubicBezTo>
                    <a:pt x="32861" y="11749"/>
                    <a:pt x="32864" y="11807"/>
                    <a:pt x="32877" y="11858"/>
                  </a:cubicBezTo>
                  <a:cubicBezTo>
                    <a:pt x="32890" y="11913"/>
                    <a:pt x="32931" y="11937"/>
                    <a:pt x="32974" y="11937"/>
                  </a:cubicBezTo>
                  <a:cubicBezTo>
                    <a:pt x="33021" y="11937"/>
                    <a:pt x="33071" y="11908"/>
                    <a:pt x="33089" y="11858"/>
                  </a:cubicBezTo>
                  <a:cubicBezTo>
                    <a:pt x="33125" y="11761"/>
                    <a:pt x="33154" y="11662"/>
                    <a:pt x="33179" y="11561"/>
                  </a:cubicBezTo>
                  <a:cubicBezTo>
                    <a:pt x="37127" y="9952"/>
                    <a:pt x="41063" y="8311"/>
                    <a:pt x="44987" y="6641"/>
                  </a:cubicBezTo>
                  <a:cubicBezTo>
                    <a:pt x="47551" y="5555"/>
                    <a:pt x="50090" y="4379"/>
                    <a:pt x="52688" y="3373"/>
                  </a:cubicBezTo>
                  <a:cubicBezTo>
                    <a:pt x="54572" y="2645"/>
                    <a:pt x="56584" y="2074"/>
                    <a:pt x="58318" y="1019"/>
                  </a:cubicBezTo>
                  <a:close/>
                  <a:moveTo>
                    <a:pt x="58305" y="22214"/>
                  </a:moveTo>
                  <a:cubicBezTo>
                    <a:pt x="58297" y="22583"/>
                    <a:pt x="58289" y="22955"/>
                    <a:pt x="58320" y="23319"/>
                  </a:cubicBezTo>
                  <a:lnTo>
                    <a:pt x="58320" y="24021"/>
                  </a:lnTo>
                  <a:cubicBezTo>
                    <a:pt x="58318" y="24094"/>
                    <a:pt x="58346" y="24164"/>
                    <a:pt x="58399" y="24213"/>
                  </a:cubicBezTo>
                  <a:cubicBezTo>
                    <a:pt x="57807" y="24190"/>
                    <a:pt x="57216" y="24174"/>
                    <a:pt x="56625" y="24154"/>
                  </a:cubicBezTo>
                  <a:lnTo>
                    <a:pt x="56625" y="24153"/>
                  </a:lnTo>
                  <a:cubicBezTo>
                    <a:pt x="56832" y="23567"/>
                    <a:pt x="56650" y="22909"/>
                    <a:pt x="56680" y="22291"/>
                  </a:cubicBezTo>
                  <a:cubicBezTo>
                    <a:pt x="57016" y="22274"/>
                    <a:pt x="57351" y="22256"/>
                    <a:pt x="57687" y="22250"/>
                  </a:cubicBezTo>
                  <a:cubicBezTo>
                    <a:pt x="57908" y="22245"/>
                    <a:pt x="58108" y="22245"/>
                    <a:pt x="58305" y="22214"/>
                  </a:cubicBezTo>
                  <a:close/>
                  <a:moveTo>
                    <a:pt x="58605" y="1"/>
                  </a:moveTo>
                  <a:cubicBezTo>
                    <a:pt x="58463" y="1"/>
                    <a:pt x="58322" y="93"/>
                    <a:pt x="58322" y="275"/>
                  </a:cubicBezTo>
                  <a:lnTo>
                    <a:pt x="58322" y="550"/>
                  </a:lnTo>
                  <a:cubicBezTo>
                    <a:pt x="58289" y="534"/>
                    <a:pt x="58254" y="526"/>
                    <a:pt x="58218" y="526"/>
                  </a:cubicBezTo>
                  <a:cubicBezTo>
                    <a:pt x="58175" y="526"/>
                    <a:pt x="58132" y="538"/>
                    <a:pt x="58095" y="563"/>
                  </a:cubicBezTo>
                  <a:cubicBezTo>
                    <a:pt x="56315" y="1649"/>
                    <a:pt x="54239" y="2232"/>
                    <a:pt x="52303" y="2981"/>
                  </a:cubicBezTo>
                  <a:cubicBezTo>
                    <a:pt x="49867" y="3925"/>
                    <a:pt x="47485" y="5035"/>
                    <a:pt x="45079" y="6057"/>
                  </a:cubicBezTo>
                  <a:cubicBezTo>
                    <a:pt x="42250" y="7256"/>
                    <a:pt x="39416" y="8444"/>
                    <a:pt x="36576" y="9619"/>
                  </a:cubicBezTo>
                  <a:cubicBezTo>
                    <a:pt x="36251" y="8661"/>
                    <a:pt x="35864" y="7724"/>
                    <a:pt x="35500" y="6781"/>
                  </a:cubicBezTo>
                  <a:cubicBezTo>
                    <a:pt x="37013" y="6333"/>
                    <a:pt x="38438" y="5422"/>
                    <a:pt x="39883" y="4825"/>
                  </a:cubicBezTo>
                  <a:cubicBezTo>
                    <a:pt x="40685" y="4495"/>
                    <a:pt x="41499" y="4197"/>
                    <a:pt x="42301" y="3869"/>
                  </a:cubicBezTo>
                  <a:cubicBezTo>
                    <a:pt x="42736" y="3692"/>
                    <a:pt x="43212" y="3531"/>
                    <a:pt x="43622" y="3283"/>
                  </a:cubicBezTo>
                  <a:lnTo>
                    <a:pt x="43622" y="3283"/>
                  </a:lnTo>
                  <a:cubicBezTo>
                    <a:pt x="43404" y="3723"/>
                    <a:pt x="43253" y="4192"/>
                    <a:pt x="43174" y="4674"/>
                  </a:cubicBezTo>
                  <a:cubicBezTo>
                    <a:pt x="43169" y="4710"/>
                    <a:pt x="43199" y="4740"/>
                    <a:pt x="43229" y="4740"/>
                  </a:cubicBezTo>
                  <a:cubicBezTo>
                    <a:pt x="43243" y="4740"/>
                    <a:pt x="43258" y="4732"/>
                    <a:pt x="43268" y="4714"/>
                  </a:cubicBezTo>
                  <a:cubicBezTo>
                    <a:pt x="43620" y="4013"/>
                    <a:pt x="43988" y="3288"/>
                    <a:pt x="44434" y="2640"/>
                  </a:cubicBezTo>
                  <a:cubicBezTo>
                    <a:pt x="44522" y="2511"/>
                    <a:pt x="44399" y="2374"/>
                    <a:pt x="44271" y="2358"/>
                  </a:cubicBezTo>
                  <a:cubicBezTo>
                    <a:pt x="44089" y="2336"/>
                    <a:pt x="43906" y="2327"/>
                    <a:pt x="43724" y="2327"/>
                  </a:cubicBezTo>
                  <a:cubicBezTo>
                    <a:pt x="43398" y="2327"/>
                    <a:pt x="43073" y="2355"/>
                    <a:pt x="42744" y="2381"/>
                  </a:cubicBezTo>
                  <a:cubicBezTo>
                    <a:pt x="42295" y="2419"/>
                    <a:pt x="41844" y="2378"/>
                    <a:pt x="41397" y="2438"/>
                  </a:cubicBezTo>
                  <a:cubicBezTo>
                    <a:pt x="41342" y="2447"/>
                    <a:pt x="41343" y="2525"/>
                    <a:pt x="41383" y="2550"/>
                  </a:cubicBezTo>
                  <a:cubicBezTo>
                    <a:pt x="41690" y="2749"/>
                    <a:pt x="42059" y="2805"/>
                    <a:pt x="42447" y="2805"/>
                  </a:cubicBezTo>
                  <a:cubicBezTo>
                    <a:pt x="42724" y="2805"/>
                    <a:pt x="43011" y="2776"/>
                    <a:pt x="43292" y="2752"/>
                  </a:cubicBezTo>
                  <a:lnTo>
                    <a:pt x="43292" y="2752"/>
                  </a:lnTo>
                  <a:cubicBezTo>
                    <a:pt x="42797" y="2935"/>
                    <a:pt x="42313" y="3211"/>
                    <a:pt x="41837" y="3405"/>
                  </a:cubicBezTo>
                  <a:cubicBezTo>
                    <a:pt x="41037" y="3731"/>
                    <a:pt x="40228" y="4038"/>
                    <a:pt x="39432" y="4372"/>
                  </a:cubicBezTo>
                  <a:cubicBezTo>
                    <a:pt x="38079" y="4943"/>
                    <a:pt x="36604" y="5554"/>
                    <a:pt x="35323" y="6316"/>
                  </a:cubicBezTo>
                  <a:cubicBezTo>
                    <a:pt x="34977" y="5391"/>
                    <a:pt x="34665" y="4454"/>
                    <a:pt x="34470" y="3477"/>
                  </a:cubicBezTo>
                  <a:cubicBezTo>
                    <a:pt x="34447" y="3355"/>
                    <a:pt x="34335" y="3292"/>
                    <a:pt x="34222" y="3292"/>
                  </a:cubicBezTo>
                  <a:cubicBezTo>
                    <a:pt x="34177" y="3292"/>
                    <a:pt x="34132" y="3302"/>
                    <a:pt x="34093" y="3323"/>
                  </a:cubicBezTo>
                  <a:cubicBezTo>
                    <a:pt x="32921" y="3938"/>
                    <a:pt x="31707" y="4459"/>
                    <a:pt x="30489" y="4966"/>
                  </a:cubicBezTo>
                  <a:cubicBezTo>
                    <a:pt x="30489" y="4937"/>
                    <a:pt x="30490" y="4909"/>
                    <a:pt x="30490" y="4879"/>
                  </a:cubicBezTo>
                  <a:cubicBezTo>
                    <a:pt x="30489" y="4862"/>
                    <a:pt x="30472" y="4851"/>
                    <a:pt x="30456" y="4851"/>
                  </a:cubicBezTo>
                  <a:cubicBezTo>
                    <a:pt x="30445" y="4851"/>
                    <a:pt x="30434" y="4857"/>
                    <a:pt x="30431" y="4871"/>
                  </a:cubicBezTo>
                  <a:cubicBezTo>
                    <a:pt x="30423" y="4914"/>
                    <a:pt x="30413" y="4956"/>
                    <a:pt x="30405" y="5001"/>
                  </a:cubicBezTo>
                  <a:cubicBezTo>
                    <a:pt x="29316" y="5453"/>
                    <a:pt x="28220" y="5895"/>
                    <a:pt x="27147" y="6382"/>
                  </a:cubicBezTo>
                  <a:cubicBezTo>
                    <a:pt x="27106" y="6402"/>
                    <a:pt x="27065" y="6421"/>
                    <a:pt x="27024" y="6441"/>
                  </a:cubicBezTo>
                  <a:cubicBezTo>
                    <a:pt x="27024" y="6428"/>
                    <a:pt x="27026" y="6415"/>
                    <a:pt x="27026" y="6403"/>
                  </a:cubicBezTo>
                  <a:cubicBezTo>
                    <a:pt x="27028" y="6377"/>
                    <a:pt x="27005" y="6362"/>
                    <a:pt x="26983" y="6362"/>
                  </a:cubicBezTo>
                  <a:cubicBezTo>
                    <a:pt x="26965" y="6362"/>
                    <a:pt x="26948" y="6371"/>
                    <a:pt x="26944" y="6392"/>
                  </a:cubicBezTo>
                  <a:cubicBezTo>
                    <a:pt x="26939" y="6423"/>
                    <a:pt x="26934" y="6454"/>
                    <a:pt x="26927" y="6485"/>
                  </a:cubicBezTo>
                  <a:cubicBezTo>
                    <a:pt x="26402" y="6728"/>
                    <a:pt x="25882" y="6982"/>
                    <a:pt x="25366" y="7245"/>
                  </a:cubicBezTo>
                  <a:lnTo>
                    <a:pt x="25366" y="7214"/>
                  </a:lnTo>
                  <a:cubicBezTo>
                    <a:pt x="25364" y="7182"/>
                    <a:pt x="25343" y="7167"/>
                    <a:pt x="25321" y="7167"/>
                  </a:cubicBezTo>
                  <a:cubicBezTo>
                    <a:pt x="25298" y="7167"/>
                    <a:pt x="25275" y="7183"/>
                    <a:pt x="25270" y="7214"/>
                  </a:cubicBezTo>
                  <a:cubicBezTo>
                    <a:pt x="25267" y="7242"/>
                    <a:pt x="25262" y="7269"/>
                    <a:pt x="25259" y="7299"/>
                  </a:cubicBezTo>
                  <a:cubicBezTo>
                    <a:pt x="24704" y="7579"/>
                    <a:pt x="24152" y="7863"/>
                    <a:pt x="23597" y="8141"/>
                  </a:cubicBezTo>
                  <a:cubicBezTo>
                    <a:pt x="23597" y="8118"/>
                    <a:pt x="23599" y="8093"/>
                    <a:pt x="23599" y="8070"/>
                  </a:cubicBezTo>
                  <a:cubicBezTo>
                    <a:pt x="23599" y="8043"/>
                    <a:pt x="23576" y="8028"/>
                    <a:pt x="23554" y="8028"/>
                  </a:cubicBezTo>
                  <a:cubicBezTo>
                    <a:pt x="23536" y="8028"/>
                    <a:pt x="23520" y="8038"/>
                    <a:pt x="23515" y="8058"/>
                  </a:cubicBezTo>
                  <a:cubicBezTo>
                    <a:pt x="23504" y="8108"/>
                    <a:pt x="23496" y="8150"/>
                    <a:pt x="23486" y="8196"/>
                  </a:cubicBezTo>
                  <a:cubicBezTo>
                    <a:pt x="23099" y="8388"/>
                    <a:pt x="22710" y="8578"/>
                    <a:pt x="22318" y="8757"/>
                  </a:cubicBezTo>
                  <a:cubicBezTo>
                    <a:pt x="22307" y="8739"/>
                    <a:pt x="22288" y="8730"/>
                    <a:pt x="22270" y="8730"/>
                  </a:cubicBezTo>
                  <a:cubicBezTo>
                    <a:pt x="22247" y="8730"/>
                    <a:pt x="22224" y="8744"/>
                    <a:pt x="22216" y="8770"/>
                  </a:cubicBezTo>
                  <a:cubicBezTo>
                    <a:pt x="22213" y="8782"/>
                    <a:pt x="22211" y="8795"/>
                    <a:pt x="22208" y="8808"/>
                  </a:cubicBezTo>
                  <a:cubicBezTo>
                    <a:pt x="21827" y="8980"/>
                    <a:pt x="21445" y="9148"/>
                    <a:pt x="21056" y="9300"/>
                  </a:cubicBezTo>
                  <a:cubicBezTo>
                    <a:pt x="21047" y="9294"/>
                    <a:pt x="21037" y="9292"/>
                    <a:pt x="21027" y="9292"/>
                  </a:cubicBezTo>
                  <a:cubicBezTo>
                    <a:pt x="21007" y="9292"/>
                    <a:pt x="20987" y="9303"/>
                    <a:pt x="20977" y="9323"/>
                  </a:cubicBezTo>
                  <a:cubicBezTo>
                    <a:pt x="20977" y="9327"/>
                    <a:pt x="20976" y="9330"/>
                    <a:pt x="20974" y="9333"/>
                  </a:cubicBezTo>
                  <a:cubicBezTo>
                    <a:pt x="20551" y="9497"/>
                    <a:pt x="20121" y="9651"/>
                    <a:pt x="19682" y="9784"/>
                  </a:cubicBezTo>
                  <a:cubicBezTo>
                    <a:pt x="19562" y="9819"/>
                    <a:pt x="19457" y="9961"/>
                    <a:pt x="19508" y="10089"/>
                  </a:cubicBezTo>
                  <a:cubicBezTo>
                    <a:pt x="19723" y="10632"/>
                    <a:pt x="19951" y="11167"/>
                    <a:pt x="20179" y="11703"/>
                  </a:cubicBezTo>
                  <a:cubicBezTo>
                    <a:pt x="19998" y="11644"/>
                    <a:pt x="19818" y="11582"/>
                    <a:pt x="19634" y="11528"/>
                  </a:cubicBezTo>
                  <a:cubicBezTo>
                    <a:pt x="19629" y="11527"/>
                    <a:pt x="19624" y="11526"/>
                    <a:pt x="19620" y="11526"/>
                  </a:cubicBezTo>
                  <a:cubicBezTo>
                    <a:pt x="19572" y="11526"/>
                    <a:pt x="19547" y="11598"/>
                    <a:pt x="19593" y="11623"/>
                  </a:cubicBezTo>
                  <a:cubicBezTo>
                    <a:pt x="19824" y="11748"/>
                    <a:pt x="20060" y="11868"/>
                    <a:pt x="20297" y="11982"/>
                  </a:cubicBezTo>
                  <a:cubicBezTo>
                    <a:pt x="20807" y="13182"/>
                    <a:pt x="21307" y="14382"/>
                    <a:pt x="21657" y="15645"/>
                  </a:cubicBezTo>
                  <a:cubicBezTo>
                    <a:pt x="19083" y="16679"/>
                    <a:pt x="16511" y="17717"/>
                    <a:pt x="13942" y="18762"/>
                  </a:cubicBezTo>
                  <a:cubicBezTo>
                    <a:pt x="11422" y="19789"/>
                    <a:pt x="8892" y="20793"/>
                    <a:pt x="6343" y="21743"/>
                  </a:cubicBezTo>
                  <a:cubicBezTo>
                    <a:pt x="4322" y="22497"/>
                    <a:pt x="2054" y="22798"/>
                    <a:pt x="208" y="23966"/>
                  </a:cubicBezTo>
                  <a:cubicBezTo>
                    <a:pt x="0" y="24098"/>
                    <a:pt x="135" y="24358"/>
                    <a:pt x="323" y="24358"/>
                  </a:cubicBezTo>
                  <a:cubicBezTo>
                    <a:pt x="339" y="24358"/>
                    <a:pt x="354" y="24356"/>
                    <a:pt x="370" y="24353"/>
                  </a:cubicBezTo>
                  <a:cubicBezTo>
                    <a:pt x="395" y="24428"/>
                    <a:pt x="462" y="24492"/>
                    <a:pt x="571" y="24500"/>
                  </a:cubicBezTo>
                  <a:cubicBezTo>
                    <a:pt x="1578" y="24573"/>
                    <a:pt x="2592" y="24593"/>
                    <a:pt x="3607" y="24593"/>
                  </a:cubicBezTo>
                  <a:cubicBezTo>
                    <a:pt x="4994" y="24593"/>
                    <a:pt x="6383" y="24555"/>
                    <a:pt x="7761" y="24555"/>
                  </a:cubicBezTo>
                  <a:lnTo>
                    <a:pt x="14962" y="24555"/>
                  </a:lnTo>
                  <a:cubicBezTo>
                    <a:pt x="19893" y="24555"/>
                    <a:pt x="24826" y="24556"/>
                    <a:pt x="29759" y="24563"/>
                  </a:cubicBezTo>
                  <a:cubicBezTo>
                    <a:pt x="34110" y="24566"/>
                    <a:pt x="38463" y="24601"/>
                    <a:pt x="42816" y="24601"/>
                  </a:cubicBezTo>
                  <a:cubicBezTo>
                    <a:pt x="48039" y="24601"/>
                    <a:pt x="53261" y="24551"/>
                    <a:pt x="58479" y="24336"/>
                  </a:cubicBezTo>
                  <a:cubicBezTo>
                    <a:pt x="58507" y="24336"/>
                    <a:pt x="58530" y="24315"/>
                    <a:pt x="58533" y="24287"/>
                  </a:cubicBezTo>
                  <a:cubicBezTo>
                    <a:pt x="58533" y="24290"/>
                    <a:pt x="58535" y="24294"/>
                    <a:pt x="58537" y="24297"/>
                  </a:cubicBezTo>
                  <a:cubicBezTo>
                    <a:pt x="58546" y="24331"/>
                    <a:pt x="58576" y="24347"/>
                    <a:pt x="58605" y="24347"/>
                  </a:cubicBezTo>
                  <a:cubicBezTo>
                    <a:pt x="58634" y="24347"/>
                    <a:pt x="58664" y="24331"/>
                    <a:pt x="58674" y="24297"/>
                  </a:cubicBezTo>
                  <a:cubicBezTo>
                    <a:pt x="58674" y="24294"/>
                    <a:pt x="58676" y="24290"/>
                    <a:pt x="58678" y="24287"/>
                  </a:cubicBezTo>
                  <a:cubicBezTo>
                    <a:pt x="58791" y="24259"/>
                    <a:pt x="58889" y="24176"/>
                    <a:pt x="58889" y="24023"/>
                  </a:cubicBezTo>
                  <a:lnTo>
                    <a:pt x="58889" y="23319"/>
                  </a:lnTo>
                  <a:cubicBezTo>
                    <a:pt x="58937" y="22753"/>
                    <a:pt x="58891" y="22168"/>
                    <a:pt x="58893" y="21608"/>
                  </a:cubicBezTo>
                  <a:cubicBezTo>
                    <a:pt x="58897" y="20593"/>
                    <a:pt x="58896" y="19578"/>
                    <a:pt x="58896" y="18562"/>
                  </a:cubicBezTo>
                  <a:lnTo>
                    <a:pt x="58896" y="12466"/>
                  </a:lnTo>
                  <a:cubicBezTo>
                    <a:pt x="58894" y="8401"/>
                    <a:pt x="58893" y="4338"/>
                    <a:pt x="58889" y="275"/>
                  </a:cubicBezTo>
                  <a:cubicBezTo>
                    <a:pt x="58889" y="93"/>
                    <a:pt x="58747" y="1"/>
                    <a:pt x="586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7" name="Google Shape;4577;p9"/>
            <p:cNvSpPr/>
            <p:nvPr/>
          </p:nvSpPr>
          <p:spPr>
            <a:xfrm>
              <a:off x="4345900" y="4054475"/>
              <a:ext cx="1476350" cy="57000"/>
            </a:xfrm>
            <a:custGeom>
              <a:avLst/>
              <a:gdLst/>
              <a:ahLst/>
              <a:cxnLst/>
              <a:rect l="l" t="t" r="r" b="b"/>
              <a:pathLst>
                <a:path w="59054" h="2280" extrusionOk="0">
                  <a:moveTo>
                    <a:pt x="58831" y="0"/>
                  </a:moveTo>
                  <a:cubicBezTo>
                    <a:pt x="58818" y="0"/>
                    <a:pt x="58804" y="9"/>
                    <a:pt x="58803" y="26"/>
                  </a:cubicBezTo>
                  <a:cubicBezTo>
                    <a:pt x="58795" y="108"/>
                    <a:pt x="58699" y="231"/>
                    <a:pt x="58673" y="318"/>
                  </a:cubicBezTo>
                  <a:cubicBezTo>
                    <a:pt x="58619" y="505"/>
                    <a:pt x="58624" y="712"/>
                    <a:pt x="58612" y="904"/>
                  </a:cubicBezTo>
                  <a:cubicBezTo>
                    <a:pt x="53729" y="793"/>
                    <a:pt x="48843" y="765"/>
                    <a:pt x="43956" y="765"/>
                  </a:cubicBezTo>
                  <a:cubicBezTo>
                    <a:pt x="39326" y="765"/>
                    <a:pt x="34696" y="790"/>
                    <a:pt x="30069" y="791"/>
                  </a:cubicBezTo>
                  <a:cubicBezTo>
                    <a:pt x="25243" y="791"/>
                    <a:pt x="20417" y="789"/>
                    <a:pt x="15592" y="789"/>
                  </a:cubicBezTo>
                  <a:cubicBezTo>
                    <a:pt x="12544" y="788"/>
                    <a:pt x="9490" y="745"/>
                    <a:pt x="6438" y="745"/>
                  </a:cubicBezTo>
                  <a:cubicBezTo>
                    <a:pt x="4556" y="745"/>
                    <a:pt x="2675" y="762"/>
                    <a:pt x="796" y="814"/>
                  </a:cubicBezTo>
                  <a:cubicBezTo>
                    <a:pt x="804" y="600"/>
                    <a:pt x="806" y="385"/>
                    <a:pt x="745" y="189"/>
                  </a:cubicBezTo>
                  <a:cubicBezTo>
                    <a:pt x="730" y="137"/>
                    <a:pt x="685" y="107"/>
                    <a:pt x="638" y="107"/>
                  </a:cubicBezTo>
                  <a:cubicBezTo>
                    <a:pt x="611" y="107"/>
                    <a:pt x="583" y="118"/>
                    <a:pt x="561" y="139"/>
                  </a:cubicBezTo>
                  <a:cubicBezTo>
                    <a:pt x="0" y="679"/>
                    <a:pt x="315" y="1609"/>
                    <a:pt x="483" y="2234"/>
                  </a:cubicBezTo>
                  <a:cubicBezTo>
                    <a:pt x="491" y="2264"/>
                    <a:pt x="517" y="2279"/>
                    <a:pt x="544" y="2279"/>
                  </a:cubicBezTo>
                  <a:cubicBezTo>
                    <a:pt x="570" y="2279"/>
                    <a:pt x="596" y="2264"/>
                    <a:pt x="604" y="2234"/>
                  </a:cubicBezTo>
                  <a:cubicBezTo>
                    <a:pt x="691" y="1883"/>
                    <a:pt x="789" y="1585"/>
                    <a:pt x="783" y="1217"/>
                  </a:cubicBezTo>
                  <a:cubicBezTo>
                    <a:pt x="783" y="1194"/>
                    <a:pt x="784" y="1168"/>
                    <a:pt x="784" y="1145"/>
                  </a:cubicBezTo>
                  <a:cubicBezTo>
                    <a:pt x="2640" y="1196"/>
                    <a:pt x="4498" y="1212"/>
                    <a:pt x="6357" y="1212"/>
                  </a:cubicBezTo>
                  <a:cubicBezTo>
                    <a:pt x="9309" y="1212"/>
                    <a:pt x="12262" y="1172"/>
                    <a:pt x="15210" y="1171"/>
                  </a:cubicBezTo>
                  <a:cubicBezTo>
                    <a:pt x="18623" y="1170"/>
                    <a:pt x="22035" y="1169"/>
                    <a:pt x="25447" y="1169"/>
                  </a:cubicBezTo>
                  <a:cubicBezTo>
                    <a:pt x="26860" y="1169"/>
                    <a:pt x="28273" y="1169"/>
                    <a:pt x="29687" y="1170"/>
                  </a:cubicBezTo>
                  <a:cubicBezTo>
                    <a:pt x="34396" y="1170"/>
                    <a:pt x="39108" y="1195"/>
                    <a:pt x="43819" y="1195"/>
                  </a:cubicBezTo>
                  <a:cubicBezTo>
                    <a:pt x="48751" y="1195"/>
                    <a:pt x="53682" y="1167"/>
                    <a:pt x="58609" y="1055"/>
                  </a:cubicBezTo>
                  <a:lnTo>
                    <a:pt x="58609" y="1055"/>
                  </a:lnTo>
                  <a:cubicBezTo>
                    <a:pt x="58594" y="1453"/>
                    <a:pt x="58654" y="1852"/>
                    <a:pt x="58785" y="2231"/>
                  </a:cubicBezTo>
                  <a:cubicBezTo>
                    <a:pt x="58792" y="2253"/>
                    <a:pt x="58812" y="2264"/>
                    <a:pt x="58831" y="2264"/>
                  </a:cubicBezTo>
                  <a:cubicBezTo>
                    <a:pt x="58851" y="2264"/>
                    <a:pt x="58870" y="2253"/>
                    <a:pt x="58877" y="2231"/>
                  </a:cubicBezTo>
                  <a:cubicBezTo>
                    <a:pt x="59021" y="1814"/>
                    <a:pt x="59054" y="1452"/>
                    <a:pt x="59052" y="1010"/>
                  </a:cubicBezTo>
                  <a:cubicBezTo>
                    <a:pt x="59054" y="804"/>
                    <a:pt x="59037" y="597"/>
                    <a:pt x="59005" y="392"/>
                  </a:cubicBezTo>
                  <a:cubicBezTo>
                    <a:pt x="58983" y="266"/>
                    <a:pt x="58870" y="141"/>
                    <a:pt x="58859" y="26"/>
                  </a:cubicBezTo>
                  <a:cubicBezTo>
                    <a:pt x="58857" y="9"/>
                    <a:pt x="58844" y="0"/>
                    <a:pt x="58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8" name="Google Shape;4578;p9"/>
            <p:cNvSpPr/>
            <p:nvPr/>
          </p:nvSpPr>
          <p:spPr>
            <a:xfrm>
              <a:off x="4237100" y="3996975"/>
              <a:ext cx="66750" cy="85450"/>
            </a:xfrm>
            <a:custGeom>
              <a:avLst/>
              <a:gdLst/>
              <a:ahLst/>
              <a:cxnLst/>
              <a:rect l="l" t="t" r="r" b="b"/>
              <a:pathLst>
                <a:path w="2670" h="3418" extrusionOk="0">
                  <a:moveTo>
                    <a:pt x="1096" y="965"/>
                  </a:moveTo>
                  <a:cubicBezTo>
                    <a:pt x="1157" y="1147"/>
                    <a:pt x="1212" y="1330"/>
                    <a:pt x="1268" y="1514"/>
                  </a:cubicBezTo>
                  <a:cubicBezTo>
                    <a:pt x="1215" y="1512"/>
                    <a:pt x="1162" y="1511"/>
                    <a:pt x="1108" y="1511"/>
                  </a:cubicBezTo>
                  <a:cubicBezTo>
                    <a:pt x="1039" y="1511"/>
                    <a:pt x="970" y="1513"/>
                    <a:pt x="901" y="1517"/>
                  </a:cubicBezTo>
                  <a:lnTo>
                    <a:pt x="899" y="1517"/>
                  </a:lnTo>
                  <a:cubicBezTo>
                    <a:pt x="971" y="1326"/>
                    <a:pt x="1037" y="1135"/>
                    <a:pt x="1096" y="965"/>
                  </a:cubicBezTo>
                  <a:close/>
                  <a:moveTo>
                    <a:pt x="1076" y="1"/>
                  </a:moveTo>
                  <a:cubicBezTo>
                    <a:pt x="984" y="1"/>
                    <a:pt x="895" y="55"/>
                    <a:pt x="858" y="169"/>
                  </a:cubicBezTo>
                  <a:cubicBezTo>
                    <a:pt x="702" y="650"/>
                    <a:pt x="569" y="1137"/>
                    <a:pt x="414" y="1617"/>
                  </a:cubicBezTo>
                  <a:cubicBezTo>
                    <a:pt x="271" y="1667"/>
                    <a:pt x="133" y="1731"/>
                    <a:pt x="17" y="1829"/>
                  </a:cubicBezTo>
                  <a:cubicBezTo>
                    <a:pt x="0" y="1846"/>
                    <a:pt x="8" y="1873"/>
                    <a:pt x="30" y="1880"/>
                  </a:cubicBezTo>
                  <a:cubicBezTo>
                    <a:pt x="122" y="1903"/>
                    <a:pt x="215" y="1919"/>
                    <a:pt x="309" y="1928"/>
                  </a:cubicBezTo>
                  <a:cubicBezTo>
                    <a:pt x="261" y="2072"/>
                    <a:pt x="213" y="2215"/>
                    <a:pt x="164" y="2357"/>
                  </a:cubicBezTo>
                  <a:cubicBezTo>
                    <a:pt x="123" y="2477"/>
                    <a:pt x="123" y="2692"/>
                    <a:pt x="13" y="2779"/>
                  </a:cubicBezTo>
                  <a:cubicBezTo>
                    <a:pt x="0" y="2792"/>
                    <a:pt x="0" y="2813"/>
                    <a:pt x="13" y="2828"/>
                  </a:cubicBezTo>
                  <a:cubicBezTo>
                    <a:pt x="43" y="2857"/>
                    <a:pt x="74" y="2871"/>
                    <a:pt x="107" y="2871"/>
                  </a:cubicBezTo>
                  <a:cubicBezTo>
                    <a:pt x="290" y="2871"/>
                    <a:pt x="522" y="2447"/>
                    <a:pt x="733" y="1942"/>
                  </a:cubicBezTo>
                  <a:cubicBezTo>
                    <a:pt x="930" y="1936"/>
                    <a:pt x="1127" y="1921"/>
                    <a:pt x="1322" y="1921"/>
                  </a:cubicBezTo>
                  <a:cubicBezTo>
                    <a:pt x="1347" y="1921"/>
                    <a:pt x="1372" y="1918"/>
                    <a:pt x="1396" y="1916"/>
                  </a:cubicBezTo>
                  <a:cubicBezTo>
                    <a:pt x="1396" y="1919"/>
                    <a:pt x="1398" y="1921"/>
                    <a:pt x="1399" y="1923"/>
                  </a:cubicBezTo>
                  <a:cubicBezTo>
                    <a:pt x="1541" y="2407"/>
                    <a:pt x="1608" y="2984"/>
                    <a:pt x="1942" y="3374"/>
                  </a:cubicBezTo>
                  <a:cubicBezTo>
                    <a:pt x="1968" y="3405"/>
                    <a:pt x="1998" y="3417"/>
                    <a:pt x="2028" y="3417"/>
                  </a:cubicBezTo>
                  <a:cubicBezTo>
                    <a:pt x="2096" y="3417"/>
                    <a:pt x="2162" y="3350"/>
                    <a:pt x="2172" y="3279"/>
                  </a:cubicBezTo>
                  <a:cubicBezTo>
                    <a:pt x="2231" y="2823"/>
                    <a:pt x="2023" y="2331"/>
                    <a:pt x="1885" y="1888"/>
                  </a:cubicBezTo>
                  <a:cubicBezTo>
                    <a:pt x="2131" y="1865"/>
                    <a:pt x="2379" y="1837"/>
                    <a:pt x="2622" y="1803"/>
                  </a:cubicBezTo>
                  <a:cubicBezTo>
                    <a:pt x="2669" y="1796"/>
                    <a:pt x="2669" y="1716"/>
                    <a:pt x="2622" y="1708"/>
                  </a:cubicBezTo>
                  <a:cubicBezTo>
                    <a:pt x="2376" y="1670"/>
                    <a:pt x="2085" y="1613"/>
                    <a:pt x="1787" y="1570"/>
                  </a:cubicBezTo>
                  <a:cubicBezTo>
                    <a:pt x="1644" y="1097"/>
                    <a:pt x="1491" y="628"/>
                    <a:pt x="1313" y="169"/>
                  </a:cubicBezTo>
                  <a:cubicBezTo>
                    <a:pt x="1270" y="60"/>
                    <a:pt x="117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79" name="Google Shape;4579;p9"/>
            <p:cNvSpPr/>
            <p:nvPr/>
          </p:nvSpPr>
          <p:spPr>
            <a:xfrm>
              <a:off x="5867625" y="3968150"/>
              <a:ext cx="50275" cy="70025"/>
            </a:xfrm>
            <a:custGeom>
              <a:avLst/>
              <a:gdLst/>
              <a:ahLst/>
              <a:cxnLst/>
              <a:rect l="l" t="t" r="r" b="b"/>
              <a:pathLst>
                <a:path w="2011" h="2801" extrusionOk="0">
                  <a:moveTo>
                    <a:pt x="235" y="1"/>
                  </a:moveTo>
                  <a:cubicBezTo>
                    <a:pt x="115" y="1"/>
                    <a:pt x="1" y="122"/>
                    <a:pt x="9" y="241"/>
                  </a:cubicBezTo>
                  <a:cubicBezTo>
                    <a:pt x="55" y="950"/>
                    <a:pt x="1" y="1673"/>
                    <a:pt x="109" y="2375"/>
                  </a:cubicBezTo>
                  <a:cubicBezTo>
                    <a:pt x="119" y="2444"/>
                    <a:pt x="184" y="2479"/>
                    <a:pt x="249" y="2479"/>
                  </a:cubicBezTo>
                  <a:cubicBezTo>
                    <a:pt x="314" y="2479"/>
                    <a:pt x="377" y="2444"/>
                    <a:pt x="386" y="2375"/>
                  </a:cubicBezTo>
                  <a:cubicBezTo>
                    <a:pt x="480" y="1773"/>
                    <a:pt x="455" y="1158"/>
                    <a:pt x="475" y="549"/>
                  </a:cubicBezTo>
                  <a:lnTo>
                    <a:pt x="475" y="549"/>
                  </a:lnTo>
                  <a:cubicBezTo>
                    <a:pt x="650" y="604"/>
                    <a:pt x="818" y="677"/>
                    <a:pt x="959" y="797"/>
                  </a:cubicBezTo>
                  <a:cubicBezTo>
                    <a:pt x="1274" y="1064"/>
                    <a:pt x="831" y="1268"/>
                    <a:pt x="601" y="1366"/>
                  </a:cubicBezTo>
                  <a:cubicBezTo>
                    <a:pt x="356" y="1472"/>
                    <a:pt x="510" y="1813"/>
                    <a:pt x="738" y="1813"/>
                  </a:cubicBezTo>
                  <a:cubicBezTo>
                    <a:pt x="754" y="1813"/>
                    <a:pt x="771" y="1811"/>
                    <a:pt x="788" y="1808"/>
                  </a:cubicBezTo>
                  <a:cubicBezTo>
                    <a:pt x="871" y="1790"/>
                    <a:pt x="988" y="1773"/>
                    <a:pt x="1098" y="1773"/>
                  </a:cubicBezTo>
                  <a:cubicBezTo>
                    <a:pt x="1317" y="1773"/>
                    <a:pt x="1509" y="1841"/>
                    <a:pt x="1354" y="2111"/>
                  </a:cubicBezTo>
                  <a:cubicBezTo>
                    <a:pt x="1182" y="2413"/>
                    <a:pt x="731" y="2351"/>
                    <a:pt x="439" y="2367"/>
                  </a:cubicBezTo>
                  <a:cubicBezTo>
                    <a:pt x="388" y="2367"/>
                    <a:pt x="357" y="2421"/>
                    <a:pt x="381" y="2465"/>
                  </a:cubicBezTo>
                  <a:cubicBezTo>
                    <a:pt x="521" y="2701"/>
                    <a:pt x="736" y="2801"/>
                    <a:pt x="961" y="2801"/>
                  </a:cubicBezTo>
                  <a:cubicBezTo>
                    <a:pt x="1318" y="2801"/>
                    <a:pt x="1698" y="2550"/>
                    <a:pt x="1835" y="2198"/>
                  </a:cubicBezTo>
                  <a:cubicBezTo>
                    <a:pt x="2010" y="1740"/>
                    <a:pt x="1785" y="1488"/>
                    <a:pt x="1452" y="1378"/>
                  </a:cubicBezTo>
                  <a:cubicBezTo>
                    <a:pt x="1598" y="1206"/>
                    <a:pt x="1667" y="992"/>
                    <a:pt x="1544" y="730"/>
                  </a:cubicBezTo>
                  <a:cubicBezTo>
                    <a:pt x="1323" y="254"/>
                    <a:pt x="737" y="39"/>
                    <a:pt x="248" y="1"/>
                  </a:cubicBezTo>
                  <a:cubicBezTo>
                    <a:pt x="244" y="1"/>
                    <a:pt x="239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0" name="Google Shape;4580;p9"/>
            <p:cNvSpPr/>
            <p:nvPr/>
          </p:nvSpPr>
          <p:spPr>
            <a:xfrm>
              <a:off x="5861100" y="3316850"/>
              <a:ext cx="52475" cy="58625"/>
            </a:xfrm>
            <a:custGeom>
              <a:avLst/>
              <a:gdLst/>
              <a:ahLst/>
              <a:cxnLst/>
              <a:rect l="l" t="t" r="r" b="b"/>
              <a:pathLst>
                <a:path w="2099" h="2345" extrusionOk="0">
                  <a:moveTo>
                    <a:pt x="834" y="1"/>
                  </a:moveTo>
                  <a:cubicBezTo>
                    <a:pt x="377" y="1"/>
                    <a:pt x="31" y="722"/>
                    <a:pt x="16" y="1152"/>
                  </a:cubicBezTo>
                  <a:cubicBezTo>
                    <a:pt x="1" y="1549"/>
                    <a:pt x="168" y="1910"/>
                    <a:pt x="495" y="2139"/>
                  </a:cubicBezTo>
                  <a:cubicBezTo>
                    <a:pt x="699" y="2283"/>
                    <a:pt x="927" y="2345"/>
                    <a:pt x="1158" y="2345"/>
                  </a:cubicBezTo>
                  <a:cubicBezTo>
                    <a:pt x="1473" y="2345"/>
                    <a:pt x="1792" y="2229"/>
                    <a:pt x="2056" y="2048"/>
                  </a:cubicBezTo>
                  <a:cubicBezTo>
                    <a:pt x="2099" y="2020"/>
                    <a:pt x="2079" y="1966"/>
                    <a:pt x="2033" y="1959"/>
                  </a:cubicBezTo>
                  <a:cubicBezTo>
                    <a:pt x="1471" y="1885"/>
                    <a:pt x="493" y="1957"/>
                    <a:pt x="409" y="1195"/>
                  </a:cubicBezTo>
                  <a:cubicBezTo>
                    <a:pt x="362" y="765"/>
                    <a:pt x="666" y="242"/>
                    <a:pt x="1133" y="242"/>
                  </a:cubicBezTo>
                  <a:cubicBezTo>
                    <a:pt x="1147" y="242"/>
                    <a:pt x="1161" y="242"/>
                    <a:pt x="1175" y="243"/>
                  </a:cubicBezTo>
                  <a:cubicBezTo>
                    <a:pt x="1216" y="243"/>
                    <a:pt x="1236" y="194"/>
                    <a:pt x="1208" y="164"/>
                  </a:cubicBezTo>
                  <a:cubicBezTo>
                    <a:pt x="1078" y="49"/>
                    <a:pt x="952" y="1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1" name="Google Shape;4581;p9"/>
            <p:cNvSpPr/>
            <p:nvPr/>
          </p:nvSpPr>
          <p:spPr>
            <a:xfrm>
              <a:off x="5059925" y="4139850"/>
              <a:ext cx="77525" cy="52525"/>
            </a:xfrm>
            <a:custGeom>
              <a:avLst/>
              <a:gdLst/>
              <a:ahLst/>
              <a:cxnLst/>
              <a:rect l="l" t="t" r="r" b="b"/>
              <a:pathLst>
                <a:path w="3101" h="2101" extrusionOk="0">
                  <a:moveTo>
                    <a:pt x="1572" y="299"/>
                  </a:moveTo>
                  <a:cubicBezTo>
                    <a:pt x="1551" y="319"/>
                    <a:pt x="1536" y="345"/>
                    <a:pt x="1526" y="374"/>
                  </a:cubicBezTo>
                  <a:lnTo>
                    <a:pt x="1520" y="371"/>
                  </a:lnTo>
                  <a:cubicBezTo>
                    <a:pt x="1513" y="399"/>
                    <a:pt x="1510" y="427"/>
                    <a:pt x="1505" y="453"/>
                  </a:cubicBezTo>
                  <a:cubicBezTo>
                    <a:pt x="1422" y="992"/>
                    <a:pt x="953" y="1414"/>
                    <a:pt x="422" y="1414"/>
                  </a:cubicBezTo>
                  <a:cubicBezTo>
                    <a:pt x="405" y="1414"/>
                    <a:pt x="388" y="1414"/>
                    <a:pt x="371" y="1413"/>
                  </a:cubicBezTo>
                  <a:lnTo>
                    <a:pt x="371" y="1411"/>
                  </a:lnTo>
                  <a:cubicBezTo>
                    <a:pt x="466" y="1035"/>
                    <a:pt x="795" y="748"/>
                    <a:pt x="1106" y="537"/>
                  </a:cubicBezTo>
                  <a:cubicBezTo>
                    <a:pt x="1252" y="438"/>
                    <a:pt x="1408" y="360"/>
                    <a:pt x="1572" y="299"/>
                  </a:cubicBezTo>
                  <a:close/>
                  <a:moveTo>
                    <a:pt x="1677" y="1"/>
                  </a:moveTo>
                  <a:cubicBezTo>
                    <a:pt x="1464" y="1"/>
                    <a:pt x="1214" y="117"/>
                    <a:pt x="1054" y="197"/>
                  </a:cubicBezTo>
                  <a:cubicBezTo>
                    <a:pt x="527" y="461"/>
                    <a:pt x="48" y="958"/>
                    <a:pt x="1" y="1565"/>
                  </a:cubicBezTo>
                  <a:cubicBezTo>
                    <a:pt x="1" y="1644"/>
                    <a:pt x="53" y="1711"/>
                    <a:pt x="127" y="1731"/>
                  </a:cubicBezTo>
                  <a:cubicBezTo>
                    <a:pt x="231" y="1753"/>
                    <a:pt x="331" y="1763"/>
                    <a:pt x="428" y="1763"/>
                  </a:cubicBezTo>
                  <a:cubicBezTo>
                    <a:pt x="869" y="1763"/>
                    <a:pt x="1238" y="1549"/>
                    <a:pt x="1503" y="1222"/>
                  </a:cubicBezTo>
                  <a:cubicBezTo>
                    <a:pt x="1556" y="1473"/>
                    <a:pt x="1672" y="1705"/>
                    <a:pt x="1843" y="1897"/>
                  </a:cubicBezTo>
                  <a:cubicBezTo>
                    <a:pt x="1972" y="2043"/>
                    <a:pt x="2121" y="2101"/>
                    <a:pt x="2274" y="2101"/>
                  </a:cubicBezTo>
                  <a:cubicBezTo>
                    <a:pt x="2560" y="2101"/>
                    <a:pt x="2859" y="1899"/>
                    <a:pt x="3067" y="1696"/>
                  </a:cubicBezTo>
                  <a:cubicBezTo>
                    <a:pt x="3100" y="1663"/>
                    <a:pt x="3069" y="1608"/>
                    <a:pt x="3030" y="1608"/>
                  </a:cubicBezTo>
                  <a:cubicBezTo>
                    <a:pt x="3021" y="1608"/>
                    <a:pt x="3013" y="1611"/>
                    <a:pt x="3004" y="1616"/>
                  </a:cubicBezTo>
                  <a:cubicBezTo>
                    <a:pt x="2881" y="1694"/>
                    <a:pt x="2769" y="1728"/>
                    <a:pt x="2667" y="1728"/>
                  </a:cubicBezTo>
                  <a:cubicBezTo>
                    <a:pt x="2160" y="1728"/>
                    <a:pt x="1915" y="880"/>
                    <a:pt x="1882" y="422"/>
                  </a:cubicBezTo>
                  <a:cubicBezTo>
                    <a:pt x="1876" y="325"/>
                    <a:pt x="1820" y="271"/>
                    <a:pt x="1753" y="251"/>
                  </a:cubicBezTo>
                  <a:cubicBezTo>
                    <a:pt x="1775" y="248"/>
                    <a:pt x="1797" y="246"/>
                    <a:pt x="1819" y="246"/>
                  </a:cubicBezTo>
                  <a:cubicBezTo>
                    <a:pt x="1867" y="246"/>
                    <a:pt x="1914" y="255"/>
                    <a:pt x="1959" y="273"/>
                  </a:cubicBezTo>
                  <a:cubicBezTo>
                    <a:pt x="1967" y="276"/>
                    <a:pt x="1974" y="278"/>
                    <a:pt x="1981" y="278"/>
                  </a:cubicBezTo>
                  <a:cubicBezTo>
                    <a:pt x="2014" y="278"/>
                    <a:pt x="2041" y="242"/>
                    <a:pt x="2023" y="209"/>
                  </a:cubicBezTo>
                  <a:cubicBezTo>
                    <a:pt x="1950" y="54"/>
                    <a:pt x="1822" y="1"/>
                    <a:pt x="16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2" name="Google Shape;4582;p9"/>
            <p:cNvSpPr/>
            <p:nvPr/>
          </p:nvSpPr>
          <p:spPr>
            <a:xfrm>
              <a:off x="5937150" y="3384000"/>
              <a:ext cx="60175" cy="589050"/>
            </a:xfrm>
            <a:custGeom>
              <a:avLst/>
              <a:gdLst/>
              <a:ahLst/>
              <a:cxnLst/>
              <a:rect l="l" t="t" r="r" b="b"/>
              <a:pathLst>
                <a:path w="2407" h="23562" extrusionOk="0">
                  <a:moveTo>
                    <a:pt x="890" y="0"/>
                  </a:moveTo>
                  <a:cubicBezTo>
                    <a:pt x="676" y="0"/>
                    <a:pt x="461" y="25"/>
                    <a:pt x="245" y="90"/>
                  </a:cubicBezTo>
                  <a:cubicBezTo>
                    <a:pt x="63" y="144"/>
                    <a:pt x="63" y="403"/>
                    <a:pt x="245" y="459"/>
                  </a:cubicBezTo>
                  <a:cubicBezTo>
                    <a:pt x="425" y="512"/>
                    <a:pt x="612" y="539"/>
                    <a:pt x="801" y="544"/>
                  </a:cubicBezTo>
                  <a:cubicBezTo>
                    <a:pt x="569" y="4325"/>
                    <a:pt x="678" y="8131"/>
                    <a:pt x="678" y="11921"/>
                  </a:cubicBezTo>
                  <a:cubicBezTo>
                    <a:pt x="678" y="13863"/>
                    <a:pt x="676" y="15805"/>
                    <a:pt x="683" y="17747"/>
                  </a:cubicBezTo>
                  <a:cubicBezTo>
                    <a:pt x="689" y="19457"/>
                    <a:pt x="520" y="21312"/>
                    <a:pt x="766" y="23025"/>
                  </a:cubicBezTo>
                  <a:cubicBezTo>
                    <a:pt x="499" y="23025"/>
                    <a:pt x="220" y="23036"/>
                    <a:pt x="13" y="23203"/>
                  </a:cubicBezTo>
                  <a:cubicBezTo>
                    <a:pt x="0" y="23217"/>
                    <a:pt x="0" y="23238"/>
                    <a:pt x="13" y="23251"/>
                  </a:cubicBezTo>
                  <a:cubicBezTo>
                    <a:pt x="243" y="23438"/>
                    <a:pt x="545" y="23420"/>
                    <a:pt x="832" y="23427"/>
                  </a:cubicBezTo>
                  <a:cubicBezTo>
                    <a:pt x="838" y="23459"/>
                    <a:pt x="842" y="23494"/>
                    <a:pt x="848" y="23527"/>
                  </a:cubicBezTo>
                  <a:cubicBezTo>
                    <a:pt x="852" y="23550"/>
                    <a:pt x="873" y="23561"/>
                    <a:pt x="894" y="23561"/>
                  </a:cubicBezTo>
                  <a:cubicBezTo>
                    <a:pt x="916" y="23561"/>
                    <a:pt x="937" y="23550"/>
                    <a:pt x="942" y="23527"/>
                  </a:cubicBezTo>
                  <a:cubicBezTo>
                    <a:pt x="948" y="23492"/>
                    <a:pt x="952" y="23458"/>
                    <a:pt x="958" y="23423"/>
                  </a:cubicBezTo>
                  <a:cubicBezTo>
                    <a:pt x="1396" y="23420"/>
                    <a:pt x="1788" y="23343"/>
                    <a:pt x="2228" y="23287"/>
                  </a:cubicBezTo>
                  <a:cubicBezTo>
                    <a:pt x="2310" y="23287"/>
                    <a:pt x="2310" y="23164"/>
                    <a:pt x="2228" y="23164"/>
                  </a:cubicBezTo>
                  <a:cubicBezTo>
                    <a:pt x="1831" y="23114"/>
                    <a:pt x="1472" y="23021"/>
                    <a:pt x="1073" y="23021"/>
                  </a:cubicBezTo>
                  <a:cubicBezTo>
                    <a:pt x="1057" y="23021"/>
                    <a:pt x="1040" y="23021"/>
                    <a:pt x="1024" y="23021"/>
                  </a:cubicBezTo>
                  <a:cubicBezTo>
                    <a:pt x="1250" y="21424"/>
                    <a:pt x="1099" y="19703"/>
                    <a:pt x="1106" y="18108"/>
                  </a:cubicBezTo>
                  <a:cubicBezTo>
                    <a:pt x="1112" y="16045"/>
                    <a:pt x="1111" y="13981"/>
                    <a:pt x="1111" y="11917"/>
                  </a:cubicBezTo>
                  <a:cubicBezTo>
                    <a:pt x="1111" y="8128"/>
                    <a:pt x="1219" y="4322"/>
                    <a:pt x="988" y="541"/>
                  </a:cubicBezTo>
                  <a:cubicBezTo>
                    <a:pt x="1439" y="526"/>
                    <a:pt x="1890" y="411"/>
                    <a:pt x="2341" y="336"/>
                  </a:cubicBezTo>
                  <a:cubicBezTo>
                    <a:pt x="2407" y="329"/>
                    <a:pt x="2407" y="220"/>
                    <a:pt x="2343" y="208"/>
                  </a:cubicBezTo>
                  <a:cubicBezTo>
                    <a:pt x="1858" y="128"/>
                    <a:pt x="1376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3" name="Google Shape;4583;p9"/>
            <p:cNvSpPr/>
            <p:nvPr/>
          </p:nvSpPr>
          <p:spPr>
            <a:xfrm>
              <a:off x="6005600" y="3570025"/>
              <a:ext cx="72600" cy="117400"/>
            </a:xfrm>
            <a:custGeom>
              <a:avLst/>
              <a:gdLst/>
              <a:ahLst/>
              <a:cxnLst/>
              <a:rect l="l" t="t" r="r" b="b"/>
              <a:pathLst>
                <a:path w="2904" h="4696" extrusionOk="0">
                  <a:moveTo>
                    <a:pt x="1078" y="490"/>
                  </a:moveTo>
                  <a:lnTo>
                    <a:pt x="1078" y="490"/>
                  </a:lnTo>
                  <a:cubicBezTo>
                    <a:pt x="1148" y="1263"/>
                    <a:pt x="966" y="1983"/>
                    <a:pt x="717" y="2690"/>
                  </a:cubicBezTo>
                  <a:cubicBezTo>
                    <a:pt x="707" y="2572"/>
                    <a:pt x="699" y="2452"/>
                    <a:pt x="694" y="2334"/>
                  </a:cubicBezTo>
                  <a:cubicBezTo>
                    <a:pt x="669" y="1812"/>
                    <a:pt x="686" y="941"/>
                    <a:pt x="1078" y="490"/>
                  </a:cubicBezTo>
                  <a:close/>
                  <a:moveTo>
                    <a:pt x="1203" y="0"/>
                  </a:moveTo>
                  <a:cubicBezTo>
                    <a:pt x="1174" y="0"/>
                    <a:pt x="1145" y="7"/>
                    <a:pt x="1120" y="21"/>
                  </a:cubicBezTo>
                  <a:cubicBezTo>
                    <a:pt x="123" y="595"/>
                    <a:pt x="281" y="2400"/>
                    <a:pt x="474" y="3335"/>
                  </a:cubicBezTo>
                  <a:cubicBezTo>
                    <a:pt x="474" y="3336"/>
                    <a:pt x="474" y="3338"/>
                    <a:pt x="474" y="3340"/>
                  </a:cubicBezTo>
                  <a:cubicBezTo>
                    <a:pt x="310" y="3766"/>
                    <a:pt x="143" y="4193"/>
                    <a:pt x="12" y="4629"/>
                  </a:cubicBezTo>
                  <a:cubicBezTo>
                    <a:pt x="1" y="4663"/>
                    <a:pt x="34" y="4696"/>
                    <a:pt x="65" y="4696"/>
                  </a:cubicBezTo>
                  <a:cubicBezTo>
                    <a:pt x="78" y="4696"/>
                    <a:pt x="89" y="4691"/>
                    <a:pt x="99" y="4680"/>
                  </a:cubicBezTo>
                  <a:cubicBezTo>
                    <a:pt x="305" y="4416"/>
                    <a:pt x="487" y="4135"/>
                    <a:pt x="643" y="3840"/>
                  </a:cubicBezTo>
                  <a:cubicBezTo>
                    <a:pt x="796" y="4175"/>
                    <a:pt x="1035" y="4498"/>
                    <a:pt x="1353" y="4573"/>
                  </a:cubicBezTo>
                  <a:cubicBezTo>
                    <a:pt x="1418" y="4588"/>
                    <a:pt x="1478" y="4596"/>
                    <a:pt x="1533" y="4596"/>
                  </a:cubicBezTo>
                  <a:cubicBezTo>
                    <a:pt x="1916" y="4596"/>
                    <a:pt x="2076" y="4252"/>
                    <a:pt x="2180" y="3887"/>
                  </a:cubicBezTo>
                  <a:cubicBezTo>
                    <a:pt x="2206" y="3896"/>
                    <a:pt x="2231" y="3899"/>
                    <a:pt x="2256" y="3899"/>
                  </a:cubicBezTo>
                  <a:cubicBezTo>
                    <a:pt x="2433" y="3899"/>
                    <a:pt x="2604" y="3714"/>
                    <a:pt x="2858" y="3558"/>
                  </a:cubicBezTo>
                  <a:cubicBezTo>
                    <a:pt x="2904" y="3530"/>
                    <a:pt x="2902" y="3445"/>
                    <a:pt x="2841" y="3435"/>
                  </a:cubicBezTo>
                  <a:cubicBezTo>
                    <a:pt x="2806" y="3429"/>
                    <a:pt x="2770" y="3427"/>
                    <a:pt x="2733" y="3427"/>
                  </a:cubicBezTo>
                  <a:cubicBezTo>
                    <a:pt x="2644" y="3427"/>
                    <a:pt x="2553" y="3439"/>
                    <a:pt x="2468" y="3439"/>
                  </a:cubicBezTo>
                  <a:cubicBezTo>
                    <a:pt x="2368" y="3439"/>
                    <a:pt x="2278" y="3422"/>
                    <a:pt x="2211" y="3351"/>
                  </a:cubicBezTo>
                  <a:cubicBezTo>
                    <a:pt x="2171" y="3307"/>
                    <a:pt x="2120" y="3287"/>
                    <a:pt x="2071" y="3287"/>
                  </a:cubicBezTo>
                  <a:cubicBezTo>
                    <a:pt x="1962" y="3287"/>
                    <a:pt x="1855" y="3379"/>
                    <a:pt x="1850" y="3500"/>
                  </a:cubicBezTo>
                  <a:cubicBezTo>
                    <a:pt x="1836" y="3973"/>
                    <a:pt x="1701" y="4148"/>
                    <a:pt x="1533" y="4148"/>
                  </a:cubicBezTo>
                  <a:cubicBezTo>
                    <a:pt x="1287" y="4148"/>
                    <a:pt x="969" y="3774"/>
                    <a:pt x="850" y="3415"/>
                  </a:cubicBezTo>
                  <a:cubicBezTo>
                    <a:pt x="1316" y="2373"/>
                    <a:pt x="1540" y="1159"/>
                    <a:pt x="1367" y="121"/>
                  </a:cubicBezTo>
                  <a:cubicBezTo>
                    <a:pt x="1354" y="43"/>
                    <a:pt x="127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4" name="Google Shape;4584;p9"/>
            <p:cNvSpPr/>
            <p:nvPr/>
          </p:nvSpPr>
          <p:spPr>
            <a:xfrm>
              <a:off x="5268050" y="3321100"/>
              <a:ext cx="58850" cy="82425"/>
            </a:xfrm>
            <a:custGeom>
              <a:avLst/>
              <a:gdLst/>
              <a:ahLst/>
              <a:cxnLst/>
              <a:rect l="l" t="t" r="r" b="b"/>
              <a:pathLst>
                <a:path w="2354" h="3297" extrusionOk="0">
                  <a:moveTo>
                    <a:pt x="1035" y="0"/>
                  </a:moveTo>
                  <a:cubicBezTo>
                    <a:pt x="817" y="0"/>
                    <a:pt x="599" y="5"/>
                    <a:pt x="381" y="5"/>
                  </a:cubicBezTo>
                  <a:cubicBezTo>
                    <a:pt x="346" y="5"/>
                    <a:pt x="311" y="4"/>
                    <a:pt x="276" y="4"/>
                  </a:cubicBezTo>
                  <a:cubicBezTo>
                    <a:pt x="158" y="4"/>
                    <a:pt x="63" y="99"/>
                    <a:pt x="63" y="217"/>
                  </a:cubicBezTo>
                  <a:cubicBezTo>
                    <a:pt x="38" y="811"/>
                    <a:pt x="58" y="1404"/>
                    <a:pt x="83" y="1997"/>
                  </a:cubicBezTo>
                  <a:cubicBezTo>
                    <a:pt x="98" y="2360"/>
                    <a:pt x="1" y="3023"/>
                    <a:pt x="303" y="3288"/>
                  </a:cubicBezTo>
                  <a:cubicBezTo>
                    <a:pt x="309" y="3294"/>
                    <a:pt x="317" y="3297"/>
                    <a:pt x="325" y="3297"/>
                  </a:cubicBezTo>
                  <a:cubicBezTo>
                    <a:pt x="333" y="3297"/>
                    <a:pt x="341" y="3294"/>
                    <a:pt x="347" y="3288"/>
                  </a:cubicBezTo>
                  <a:cubicBezTo>
                    <a:pt x="614" y="3046"/>
                    <a:pt x="513" y="2521"/>
                    <a:pt x="503" y="2197"/>
                  </a:cubicBezTo>
                  <a:cubicBezTo>
                    <a:pt x="501" y="2109"/>
                    <a:pt x="499" y="2020"/>
                    <a:pt x="498" y="1933"/>
                  </a:cubicBezTo>
                  <a:lnTo>
                    <a:pt x="498" y="1933"/>
                  </a:lnTo>
                  <a:cubicBezTo>
                    <a:pt x="564" y="1946"/>
                    <a:pt x="635" y="1951"/>
                    <a:pt x="707" y="1951"/>
                  </a:cubicBezTo>
                  <a:cubicBezTo>
                    <a:pt x="977" y="1951"/>
                    <a:pt x="1271" y="1877"/>
                    <a:pt x="1484" y="1845"/>
                  </a:cubicBezTo>
                  <a:cubicBezTo>
                    <a:pt x="1538" y="1837"/>
                    <a:pt x="1535" y="1763"/>
                    <a:pt x="1497" y="1740"/>
                  </a:cubicBezTo>
                  <a:cubicBezTo>
                    <a:pt x="1305" y="1612"/>
                    <a:pt x="1003" y="1512"/>
                    <a:pt x="722" y="1512"/>
                  </a:cubicBezTo>
                  <a:cubicBezTo>
                    <a:pt x="642" y="1512"/>
                    <a:pt x="563" y="1520"/>
                    <a:pt x="490" y="1538"/>
                  </a:cubicBezTo>
                  <a:cubicBezTo>
                    <a:pt x="483" y="1171"/>
                    <a:pt x="480" y="805"/>
                    <a:pt x="488" y="437"/>
                  </a:cubicBezTo>
                  <a:lnTo>
                    <a:pt x="488" y="437"/>
                  </a:lnTo>
                  <a:cubicBezTo>
                    <a:pt x="707" y="444"/>
                    <a:pt x="926" y="456"/>
                    <a:pt x="1144" y="456"/>
                  </a:cubicBezTo>
                  <a:cubicBezTo>
                    <a:pt x="1546" y="456"/>
                    <a:pt x="1940" y="415"/>
                    <a:pt x="2307" y="222"/>
                  </a:cubicBezTo>
                  <a:cubicBezTo>
                    <a:pt x="2353" y="195"/>
                    <a:pt x="2345" y="127"/>
                    <a:pt x="2292" y="111"/>
                  </a:cubicBezTo>
                  <a:cubicBezTo>
                    <a:pt x="1880" y="16"/>
                    <a:pt x="1458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5" name="Google Shape;4585;p9"/>
            <p:cNvSpPr/>
            <p:nvPr/>
          </p:nvSpPr>
          <p:spPr>
            <a:xfrm>
              <a:off x="4265150" y="4346100"/>
              <a:ext cx="727450" cy="649800"/>
            </a:xfrm>
            <a:custGeom>
              <a:avLst/>
              <a:gdLst/>
              <a:ahLst/>
              <a:cxnLst/>
              <a:rect l="l" t="t" r="r" b="b"/>
              <a:pathLst>
                <a:path w="29098" h="25992" extrusionOk="0">
                  <a:moveTo>
                    <a:pt x="9278" y="2410"/>
                  </a:moveTo>
                  <a:cubicBezTo>
                    <a:pt x="9374" y="2464"/>
                    <a:pt x="9469" y="2516"/>
                    <a:pt x="9564" y="2572"/>
                  </a:cubicBezTo>
                  <a:lnTo>
                    <a:pt x="9564" y="2574"/>
                  </a:lnTo>
                  <a:cubicBezTo>
                    <a:pt x="9856" y="2748"/>
                    <a:pt x="10097" y="3048"/>
                    <a:pt x="10425" y="3127"/>
                  </a:cubicBezTo>
                  <a:cubicBezTo>
                    <a:pt x="10212" y="3333"/>
                    <a:pt x="9982" y="3629"/>
                    <a:pt x="9748" y="3973"/>
                  </a:cubicBezTo>
                  <a:cubicBezTo>
                    <a:pt x="9849" y="3681"/>
                    <a:pt x="9651" y="3333"/>
                    <a:pt x="9556" y="3054"/>
                  </a:cubicBezTo>
                  <a:cubicBezTo>
                    <a:pt x="9479" y="2833"/>
                    <a:pt x="9387" y="2618"/>
                    <a:pt x="9278" y="2410"/>
                  </a:cubicBezTo>
                  <a:close/>
                  <a:moveTo>
                    <a:pt x="3960" y="3146"/>
                  </a:moveTo>
                  <a:cubicBezTo>
                    <a:pt x="4106" y="3428"/>
                    <a:pt x="4244" y="3717"/>
                    <a:pt x="4365" y="4009"/>
                  </a:cubicBezTo>
                  <a:cubicBezTo>
                    <a:pt x="4400" y="4091"/>
                    <a:pt x="4434" y="4180"/>
                    <a:pt x="4469" y="4267"/>
                  </a:cubicBezTo>
                  <a:cubicBezTo>
                    <a:pt x="4188" y="4062"/>
                    <a:pt x="3877" y="3857"/>
                    <a:pt x="3596" y="3778"/>
                  </a:cubicBezTo>
                  <a:cubicBezTo>
                    <a:pt x="3713" y="3566"/>
                    <a:pt x="3837" y="3356"/>
                    <a:pt x="3960" y="3146"/>
                  </a:cubicBezTo>
                  <a:close/>
                  <a:moveTo>
                    <a:pt x="7840" y="1583"/>
                  </a:moveTo>
                  <a:lnTo>
                    <a:pt x="7956" y="1657"/>
                  </a:lnTo>
                  <a:cubicBezTo>
                    <a:pt x="8317" y="1888"/>
                    <a:pt x="8696" y="2088"/>
                    <a:pt x="9070" y="2295"/>
                  </a:cubicBezTo>
                  <a:cubicBezTo>
                    <a:pt x="9147" y="2618"/>
                    <a:pt x="9228" y="2938"/>
                    <a:pt x="9321" y="3258"/>
                  </a:cubicBezTo>
                  <a:cubicBezTo>
                    <a:pt x="9398" y="3527"/>
                    <a:pt x="9420" y="3855"/>
                    <a:pt x="9664" y="4022"/>
                  </a:cubicBezTo>
                  <a:cubicBezTo>
                    <a:pt x="9671" y="4027"/>
                    <a:pt x="9680" y="4030"/>
                    <a:pt x="9688" y="4030"/>
                  </a:cubicBezTo>
                  <a:cubicBezTo>
                    <a:pt x="9698" y="4030"/>
                    <a:pt x="9708" y="4026"/>
                    <a:pt x="9716" y="4019"/>
                  </a:cubicBezTo>
                  <a:lnTo>
                    <a:pt x="9716" y="4019"/>
                  </a:lnTo>
                  <a:cubicBezTo>
                    <a:pt x="9493" y="4350"/>
                    <a:pt x="9267" y="4724"/>
                    <a:pt x="9049" y="5111"/>
                  </a:cubicBezTo>
                  <a:cubicBezTo>
                    <a:pt x="9057" y="5087"/>
                    <a:pt x="9059" y="5062"/>
                    <a:pt x="9052" y="5038"/>
                  </a:cubicBezTo>
                  <a:cubicBezTo>
                    <a:pt x="8868" y="4336"/>
                    <a:pt x="8635" y="3632"/>
                    <a:pt x="8425" y="2936"/>
                  </a:cubicBezTo>
                  <a:cubicBezTo>
                    <a:pt x="8283" y="2467"/>
                    <a:pt x="8120" y="1983"/>
                    <a:pt x="7840" y="1583"/>
                  </a:cubicBezTo>
                  <a:close/>
                  <a:moveTo>
                    <a:pt x="4543" y="2218"/>
                  </a:moveTo>
                  <a:cubicBezTo>
                    <a:pt x="4923" y="3241"/>
                    <a:pt x="5328" y="4344"/>
                    <a:pt x="5901" y="5289"/>
                  </a:cubicBezTo>
                  <a:cubicBezTo>
                    <a:pt x="5633" y="5108"/>
                    <a:pt x="5368" y="4931"/>
                    <a:pt x="5102" y="4749"/>
                  </a:cubicBezTo>
                  <a:cubicBezTo>
                    <a:pt x="5081" y="4736"/>
                    <a:pt x="5058" y="4716"/>
                    <a:pt x="5035" y="4700"/>
                  </a:cubicBezTo>
                  <a:cubicBezTo>
                    <a:pt x="4953" y="4298"/>
                    <a:pt x="4739" y="3899"/>
                    <a:pt x="4574" y="3545"/>
                  </a:cubicBezTo>
                  <a:cubicBezTo>
                    <a:pt x="4488" y="3361"/>
                    <a:pt x="4344" y="3030"/>
                    <a:pt x="4142" y="2839"/>
                  </a:cubicBezTo>
                  <a:cubicBezTo>
                    <a:pt x="4272" y="2630"/>
                    <a:pt x="4410" y="2424"/>
                    <a:pt x="4543" y="2218"/>
                  </a:cubicBezTo>
                  <a:close/>
                  <a:moveTo>
                    <a:pt x="5122" y="1348"/>
                  </a:moveTo>
                  <a:cubicBezTo>
                    <a:pt x="5589" y="2333"/>
                    <a:pt x="6048" y="3282"/>
                    <a:pt x="6409" y="4316"/>
                  </a:cubicBezTo>
                  <a:cubicBezTo>
                    <a:pt x="6591" y="4841"/>
                    <a:pt x="6752" y="5477"/>
                    <a:pt x="7010" y="6037"/>
                  </a:cubicBezTo>
                  <a:cubicBezTo>
                    <a:pt x="6778" y="5881"/>
                    <a:pt x="6549" y="5725"/>
                    <a:pt x="6317" y="5569"/>
                  </a:cubicBezTo>
                  <a:cubicBezTo>
                    <a:pt x="6196" y="4920"/>
                    <a:pt x="5788" y="4337"/>
                    <a:pt x="5489" y="3756"/>
                  </a:cubicBezTo>
                  <a:cubicBezTo>
                    <a:pt x="5199" y="3192"/>
                    <a:pt x="5074" y="2520"/>
                    <a:pt x="4667" y="2026"/>
                  </a:cubicBezTo>
                  <a:cubicBezTo>
                    <a:pt x="4817" y="1798"/>
                    <a:pt x="4967" y="1573"/>
                    <a:pt x="5122" y="1348"/>
                  </a:cubicBezTo>
                  <a:close/>
                  <a:moveTo>
                    <a:pt x="5923" y="435"/>
                  </a:moveTo>
                  <a:cubicBezTo>
                    <a:pt x="5954" y="435"/>
                    <a:pt x="5986" y="443"/>
                    <a:pt x="6016" y="459"/>
                  </a:cubicBezTo>
                  <a:cubicBezTo>
                    <a:pt x="6509" y="732"/>
                    <a:pt x="6985" y="1035"/>
                    <a:pt x="7461" y="1340"/>
                  </a:cubicBezTo>
                  <a:cubicBezTo>
                    <a:pt x="7738" y="1965"/>
                    <a:pt x="7983" y="2584"/>
                    <a:pt x="8168" y="3245"/>
                  </a:cubicBezTo>
                  <a:cubicBezTo>
                    <a:pt x="8343" y="3870"/>
                    <a:pt x="8471" y="4580"/>
                    <a:pt x="8819" y="5136"/>
                  </a:cubicBezTo>
                  <a:cubicBezTo>
                    <a:pt x="8845" y="5178"/>
                    <a:pt x="8884" y="5197"/>
                    <a:pt x="8923" y="5197"/>
                  </a:cubicBezTo>
                  <a:cubicBezTo>
                    <a:pt x="8963" y="5197"/>
                    <a:pt x="9002" y="5178"/>
                    <a:pt x="9027" y="5148"/>
                  </a:cubicBezTo>
                  <a:lnTo>
                    <a:pt x="9027" y="5148"/>
                  </a:lnTo>
                  <a:cubicBezTo>
                    <a:pt x="8813" y="5528"/>
                    <a:pt x="8606" y="5919"/>
                    <a:pt x="8421" y="6286"/>
                  </a:cubicBezTo>
                  <a:cubicBezTo>
                    <a:pt x="8258" y="5241"/>
                    <a:pt x="7653" y="4162"/>
                    <a:pt x="7282" y="3189"/>
                  </a:cubicBezTo>
                  <a:cubicBezTo>
                    <a:pt x="6949" y="2308"/>
                    <a:pt x="6836" y="1178"/>
                    <a:pt x="6093" y="527"/>
                  </a:cubicBezTo>
                  <a:cubicBezTo>
                    <a:pt x="6087" y="520"/>
                    <a:pt x="6080" y="518"/>
                    <a:pt x="6073" y="518"/>
                  </a:cubicBezTo>
                  <a:cubicBezTo>
                    <a:pt x="6055" y="518"/>
                    <a:pt x="6039" y="535"/>
                    <a:pt x="6044" y="556"/>
                  </a:cubicBezTo>
                  <a:cubicBezTo>
                    <a:pt x="6336" y="1552"/>
                    <a:pt x="6685" y="2572"/>
                    <a:pt x="7046" y="3547"/>
                  </a:cubicBezTo>
                  <a:cubicBezTo>
                    <a:pt x="7400" y="4500"/>
                    <a:pt x="7656" y="5705"/>
                    <a:pt x="8311" y="6507"/>
                  </a:cubicBezTo>
                  <a:cubicBezTo>
                    <a:pt x="8258" y="6611"/>
                    <a:pt x="8207" y="6713"/>
                    <a:pt x="8161" y="6811"/>
                  </a:cubicBezTo>
                  <a:cubicBezTo>
                    <a:pt x="7969" y="6680"/>
                    <a:pt x="7776" y="6552"/>
                    <a:pt x="7584" y="6422"/>
                  </a:cubicBezTo>
                  <a:cubicBezTo>
                    <a:pt x="7318" y="5500"/>
                    <a:pt x="6847" y="4577"/>
                    <a:pt x="6531" y="3684"/>
                  </a:cubicBezTo>
                  <a:cubicBezTo>
                    <a:pt x="6227" y="2831"/>
                    <a:pt x="5868" y="1881"/>
                    <a:pt x="5177" y="1268"/>
                  </a:cubicBezTo>
                  <a:cubicBezTo>
                    <a:pt x="5350" y="1019"/>
                    <a:pt x="5527" y="771"/>
                    <a:pt x="5707" y="527"/>
                  </a:cubicBezTo>
                  <a:cubicBezTo>
                    <a:pt x="5781" y="470"/>
                    <a:pt x="5854" y="435"/>
                    <a:pt x="5923" y="435"/>
                  </a:cubicBezTo>
                  <a:close/>
                  <a:moveTo>
                    <a:pt x="27840" y="10915"/>
                  </a:moveTo>
                  <a:cubicBezTo>
                    <a:pt x="28206" y="11096"/>
                    <a:pt x="28545" y="11284"/>
                    <a:pt x="28534" y="11366"/>
                  </a:cubicBezTo>
                  <a:cubicBezTo>
                    <a:pt x="28519" y="11468"/>
                    <a:pt x="28542" y="11552"/>
                    <a:pt x="28619" y="11616"/>
                  </a:cubicBezTo>
                  <a:cubicBezTo>
                    <a:pt x="28511" y="11809"/>
                    <a:pt x="28406" y="12005"/>
                    <a:pt x="28299" y="12200"/>
                  </a:cubicBezTo>
                  <a:lnTo>
                    <a:pt x="28299" y="12201"/>
                  </a:lnTo>
                  <a:cubicBezTo>
                    <a:pt x="28196" y="11757"/>
                    <a:pt x="28030" y="11319"/>
                    <a:pt x="27840" y="10915"/>
                  </a:cubicBezTo>
                  <a:close/>
                  <a:moveTo>
                    <a:pt x="22318" y="11854"/>
                  </a:moveTo>
                  <a:cubicBezTo>
                    <a:pt x="22394" y="12095"/>
                    <a:pt x="22533" y="12331"/>
                    <a:pt x="22628" y="12554"/>
                  </a:cubicBezTo>
                  <a:cubicBezTo>
                    <a:pt x="22686" y="12693"/>
                    <a:pt x="22738" y="12862"/>
                    <a:pt x="22804" y="13023"/>
                  </a:cubicBezTo>
                  <a:cubicBezTo>
                    <a:pt x="22512" y="12831"/>
                    <a:pt x="22210" y="12652"/>
                    <a:pt x="21895" y="12543"/>
                  </a:cubicBezTo>
                  <a:cubicBezTo>
                    <a:pt x="22043" y="12306"/>
                    <a:pt x="22184" y="12078"/>
                    <a:pt x="22318" y="11854"/>
                  </a:cubicBezTo>
                  <a:close/>
                  <a:moveTo>
                    <a:pt x="26532" y="10330"/>
                  </a:moveTo>
                  <a:cubicBezTo>
                    <a:pt x="26682" y="10390"/>
                    <a:pt x="26831" y="10454"/>
                    <a:pt x="26979" y="10520"/>
                  </a:cubicBezTo>
                  <a:cubicBezTo>
                    <a:pt x="27046" y="10549"/>
                    <a:pt x="27318" y="10668"/>
                    <a:pt x="27613" y="10807"/>
                  </a:cubicBezTo>
                  <a:cubicBezTo>
                    <a:pt x="27643" y="11409"/>
                    <a:pt x="27825" y="12032"/>
                    <a:pt x="28084" y="12593"/>
                  </a:cubicBezTo>
                  <a:cubicBezTo>
                    <a:pt x="27960" y="12821"/>
                    <a:pt x="27835" y="13048"/>
                    <a:pt x="27710" y="13274"/>
                  </a:cubicBezTo>
                  <a:lnTo>
                    <a:pt x="27710" y="13276"/>
                  </a:lnTo>
                  <a:cubicBezTo>
                    <a:pt x="27623" y="12902"/>
                    <a:pt x="27490" y="12531"/>
                    <a:pt x="27387" y="12187"/>
                  </a:cubicBezTo>
                  <a:cubicBezTo>
                    <a:pt x="27192" y="11535"/>
                    <a:pt x="26943" y="10876"/>
                    <a:pt x="26532" y="10330"/>
                  </a:cubicBezTo>
                  <a:close/>
                  <a:moveTo>
                    <a:pt x="23009" y="10641"/>
                  </a:moveTo>
                  <a:cubicBezTo>
                    <a:pt x="23207" y="11283"/>
                    <a:pt x="23442" y="11913"/>
                    <a:pt x="23650" y="12549"/>
                  </a:cubicBezTo>
                  <a:cubicBezTo>
                    <a:pt x="23781" y="12946"/>
                    <a:pt x="23893" y="13374"/>
                    <a:pt x="24042" y="13783"/>
                  </a:cubicBezTo>
                  <a:cubicBezTo>
                    <a:pt x="23885" y="13696"/>
                    <a:pt x="23726" y="13610"/>
                    <a:pt x="23570" y="13519"/>
                  </a:cubicBezTo>
                  <a:cubicBezTo>
                    <a:pt x="23468" y="13460"/>
                    <a:pt x="23365" y="13394"/>
                    <a:pt x="23263" y="13327"/>
                  </a:cubicBezTo>
                  <a:cubicBezTo>
                    <a:pt x="23232" y="13017"/>
                    <a:pt x="23042" y="12702"/>
                    <a:pt x="22923" y="12428"/>
                  </a:cubicBezTo>
                  <a:cubicBezTo>
                    <a:pt x="22815" y="12175"/>
                    <a:pt x="22699" y="11791"/>
                    <a:pt x="22454" y="11621"/>
                  </a:cubicBezTo>
                  <a:cubicBezTo>
                    <a:pt x="22661" y="11271"/>
                    <a:pt x="22843" y="10948"/>
                    <a:pt x="23009" y="10641"/>
                  </a:cubicBezTo>
                  <a:close/>
                  <a:moveTo>
                    <a:pt x="23660" y="9365"/>
                  </a:moveTo>
                  <a:cubicBezTo>
                    <a:pt x="24008" y="10269"/>
                    <a:pt x="24395" y="11151"/>
                    <a:pt x="24690" y="12078"/>
                  </a:cubicBezTo>
                  <a:cubicBezTo>
                    <a:pt x="24926" y="12823"/>
                    <a:pt x="25059" y="13781"/>
                    <a:pt x="25445" y="14513"/>
                  </a:cubicBezTo>
                  <a:cubicBezTo>
                    <a:pt x="25307" y="14449"/>
                    <a:pt x="25187" y="14395"/>
                    <a:pt x="25105" y="14352"/>
                  </a:cubicBezTo>
                  <a:cubicBezTo>
                    <a:pt x="24912" y="14252"/>
                    <a:pt x="24720" y="14150"/>
                    <a:pt x="24528" y="14048"/>
                  </a:cubicBezTo>
                  <a:cubicBezTo>
                    <a:pt x="24382" y="13509"/>
                    <a:pt x="24144" y="12981"/>
                    <a:pt x="23959" y="12464"/>
                  </a:cubicBezTo>
                  <a:cubicBezTo>
                    <a:pt x="23711" y="11776"/>
                    <a:pt x="23466" y="11084"/>
                    <a:pt x="23119" y="10441"/>
                  </a:cubicBezTo>
                  <a:cubicBezTo>
                    <a:pt x="23133" y="10412"/>
                    <a:pt x="23152" y="10381"/>
                    <a:pt x="23166" y="10353"/>
                  </a:cubicBezTo>
                  <a:cubicBezTo>
                    <a:pt x="23283" y="10131"/>
                    <a:pt x="23386" y="9905"/>
                    <a:pt x="23476" y="9672"/>
                  </a:cubicBezTo>
                  <a:cubicBezTo>
                    <a:pt x="23481" y="9669"/>
                    <a:pt x="23488" y="9672"/>
                    <a:pt x="23491" y="9665"/>
                  </a:cubicBezTo>
                  <a:cubicBezTo>
                    <a:pt x="23527" y="9619"/>
                    <a:pt x="23591" y="9495"/>
                    <a:pt x="23660" y="9365"/>
                  </a:cubicBezTo>
                  <a:close/>
                  <a:moveTo>
                    <a:pt x="25389" y="9831"/>
                  </a:moveTo>
                  <a:lnTo>
                    <a:pt x="25389" y="9831"/>
                  </a:lnTo>
                  <a:cubicBezTo>
                    <a:pt x="25725" y="9990"/>
                    <a:pt x="26068" y="10133"/>
                    <a:pt x="26411" y="10277"/>
                  </a:cubicBezTo>
                  <a:cubicBezTo>
                    <a:pt x="26400" y="10290"/>
                    <a:pt x="26395" y="10308"/>
                    <a:pt x="26398" y="10325"/>
                  </a:cubicBezTo>
                  <a:cubicBezTo>
                    <a:pt x="26596" y="10983"/>
                    <a:pt x="26851" y="11622"/>
                    <a:pt x="27054" y="12278"/>
                  </a:cubicBezTo>
                  <a:cubicBezTo>
                    <a:pt x="27200" y="12748"/>
                    <a:pt x="27271" y="13286"/>
                    <a:pt x="27444" y="13763"/>
                  </a:cubicBezTo>
                  <a:cubicBezTo>
                    <a:pt x="27307" y="14012"/>
                    <a:pt x="27171" y="14263"/>
                    <a:pt x="27033" y="14514"/>
                  </a:cubicBezTo>
                  <a:cubicBezTo>
                    <a:pt x="26869" y="13679"/>
                    <a:pt x="26496" y="12825"/>
                    <a:pt x="26250" y="12044"/>
                  </a:cubicBezTo>
                  <a:cubicBezTo>
                    <a:pt x="26016" y="11302"/>
                    <a:pt x="25758" y="10531"/>
                    <a:pt x="25389" y="9831"/>
                  </a:cubicBezTo>
                  <a:close/>
                  <a:moveTo>
                    <a:pt x="23899" y="8988"/>
                  </a:moveTo>
                  <a:cubicBezTo>
                    <a:pt x="23901" y="8988"/>
                    <a:pt x="23903" y="8988"/>
                    <a:pt x="23904" y="8989"/>
                  </a:cubicBezTo>
                  <a:cubicBezTo>
                    <a:pt x="24272" y="9245"/>
                    <a:pt x="24659" y="9473"/>
                    <a:pt x="25063" y="9672"/>
                  </a:cubicBezTo>
                  <a:cubicBezTo>
                    <a:pt x="25358" y="10489"/>
                    <a:pt x="25661" y="11301"/>
                    <a:pt x="25919" y="12134"/>
                  </a:cubicBezTo>
                  <a:cubicBezTo>
                    <a:pt x="26193" y="13018"/>
                    <a:pt x="26340" y="14103"/>
                    <a:pt x="26805" y="14924"/>
                  </a:cubicBezTo>
                  <a:cubicBezTo>
                    <a:pt x="26742" y="15038"/>
                    <a:pt x="26682" y="15151"/>
                    <a:pt x="26619" y="15261"/>
                  </a:cubicBezTo>
                  <a:lnTo>
                    <a:pt x="26619" y="15262"/>
                  </a:lnTo>
                  <a:cubicBezTo>
                    <a:pt x="26447" y="15049"/>
                    <a:pt x="26140" y="14860"/>
                    <a:pt x="25840" y="14703"/>
                  </a:cubicBezTo>
                  <a:cubicBezTo>
                    <a:pt x="25789" y="13715"/>
                    <a:pt x="25241" y="12595"/>
                    <a:pt x="24940" y="11685"/>
                  </a:cubicBezTo>
                  <a:cubicBezTo>
                    <a:pt x="24652" y="10815"/>
                    <a:pt x="24346" y="9864"/>
                    <a:pt x="23798" y="9112"/>
                  </a:cubicBezTo>
                  <a:cubicBezTo>
                    <a:pt x="23841" y="9039"/>
                    <a:pt x="23879" y="8988"/>
                    <a:pt x="23899" y="8988"/>
                  </a:cubicBezTo>
                  <a:close/>
                  <a:moveTo>
                    <a:pt x="3398" y="4139"/>
                  </a:moveTo>
                  <a:cubicBezTo>
                    <a:pt x="3530" y="4222"/>
                    <a:pt x="3685" y="4288"/>
                    <a:pt x="3816" y="4368"/>
                  </a:cubicBezTo>
                  <a:cubicBezTo>
                    <a:pt x="4251" y="4636"/>
                    <a:pt x="4667" y="4939"/>
                    <a:pt x="5087" y="5230"/>
                  </a:cubicBezTo>
                  <a:cubicBezTo>
                    <a:pt x="5889" y="5782"/>
                    <a:pt x="6710" y="6452"/>
                    <a:pt x="7594" y="6906"/>
                  </a:cubicBezTo>
                  <a:cubicBezTo>
                    <a:pt x="7597" y="6911"/>
                    <a:pt x="7600" y="6916"/>
                    <a:pt x="7605" y="6921"/>
                  </a:cubicBezTo>
                  <a:cubicBezTo>
                    <a:pt x="7614" y="6929"/>
                    <a:pt x="7626" y="6934"/>
                    <a:pt x="7639" y="6934"/>
                  </a:cubicBezTo>
                  <a:cubicBezTo>
                    <a:pt x="7641" y="6934"/>
                    <a:pt x="7643" y="6934"/>
                    <a:pt x="7645" y="6934"/>
                  </a:cubicBezTo>
                  <a:cubicBezTo>
                    <a:pt x="7768" y="6995"/>
                    <a:pt x="7892" y="7054"/>
                    <a:pt x="8019" y="7106"/>
                  </a:cubicBezTo>
                  <a:cubicBezTo>
                    <a:pt x="7899" y="7362"/>
                    <a:pt x="7797" y="7587"/>
                    <a:pt x="7722" y="7762"/>
                  </a:cubicBezTo>
                  <a:cubicBezTo>
                    <a:pt x="7225" y="8909"/>
                    <a:pt x="6929" y="10139"/>
                    <a:pt x="6811" y="11381"/>
                  </a:cubicBezTo>
                  <a:cubicBezTo>
                    <a:pt x="6573" y="13884"/>
                    <a:pt x="7674" y="16329"/>
                    <a:pt x="9708" y="17798"/>
                  </a:cubicBezTo>
                  <a:cubicBezTo>
                    <a:pt x="10846" y="18621"/>
                    <a:pt x="12146" y="19002"/>
                    <a:pt x="13461" y="19002"/>
                  </a:cubicBezTo>
                  <a:cubicBezTo>
                    <a:pt x="14539" y="19002"/>
                    <a:pt x="15628" y="18746"/>
                    <a:pt x="16647" y="18266"/>
                  </a:cubicBezTo>
                  <a:cubicBezTo>
                    <a:pt x="18427" y="17426"/>
                    <a:pt x="20355" y="14954"/>
                    <a:pt x="21767" y="12746"/>
                  </a:cubicBezTo>
                  <a:cubicBezTo>
                    <a:pt x="22356" y="13445"/>
                    <a:pt x="23478" y="13932"/>
                    <a:pt x="24254" y="14336"/>
                  </a:cubicBezTo>
                  <a:cubicBezTo>
                    <a:pt x="24265" y="14342"/>
                    <a:pt x="24277" y="14347"/>
                    <a:pt x="24288" y="14354"/>
                  </a:cubicBezTo>
                  <a:cubicBezTo>
                    <a:pt x="24364" y="14500"/>
                    <a:pt x="24451" y="14637"/>
                    <a:pt x="24548" y="14769"/>
                  </a:cubicBezTo>
                  <a:cubicBezTo>
                    <a:pt x="24560" y="14784"/>
                    <a:pt x="24581" y="14793"/>
                    <a:pt x="24601" y="14793"/>
                  </a:cubicBezTo>
                  <a:cubicBezTo>
                    <a:pt x="24629" y="14793"/>
                    <a:pt x="24654" y="14776"/>
                    <a:pt x="24651" y="14741"/>
                  </a:cubicBezTo>
                  <a:cubicBezTo>
                    <a:pt x="24646" y="14669"/>
                    <a:pt x="24636" y="14598"/>
                    <a:pt x="24626" y="14527"/>
                  </a:cubicBezTo>
                  <a:lnTo>
                    <a:pt x="24626" y="14527"/>
                  </a:lnTo>
                  <a:cubicBezTo>
                    <a:pt x="25030" y="14734"/>
                    <a:pt x="25433" y="14941"/>
                    <a:pt x="25824" y="15172"/>
                  </a:cubicBezTo>
                  <a:cubicBezTo>
                    <a:pt x="26029" y="15294"/>
                    <a:pt x="26206" y="15500"/>
                    <a:pt x="26414" y="15620"/>
                  </a:cubicBezTo>
                  <a:cubicBezTo>
                    <a:pt x="25999" y="16332"/>
                    <a:pt x="25568" y="17039"/>
                    <a:pt x="25099" y="17730"/>
                  </a:cubicBezTo>
                  <a:cubicBezTo>
                    <a:pt x="23796" y="19651"/>
                    <a:pt x="22136" y="21335"/>
                    <a:pt x="20253" y="22687"/>
                  </a:cubicBezTo>
                  <a:cubicBezTo>
                    <a:pt x="17934" y="24349"/>
                    <a:pt x="15230" y="25319"/>
                    <a:pt x="12503" y="25319"/>
                  </a:cubicBezTo>
                  <a:cubicBezTo>
                    <a:pt x="10844" y="25319"/>
                    <a:pt x="9176" y="24960"/>
                    <a:pt x="7582" y="24180"/>
                  </a:cubicBezTo>
                  <a:cubicBezTo>
                    <a:pt x="3260" y="22064"/>
                    <a:pt x="830" y="17523"/>
                    <a:pt x="957" y="12792"/>
                  </a:cubicBezTo>
                  <a:cubicBezTo>
                    <a:pt x="1039" y="9700"/>
                    <a:pt x="1972" y="6799"/>
                    <a:pt x="3398" y="4139"/>
                  </a:cubicBezTo>
                  <a:close/>
                  <a:moveTo>
                    <a:pt x="5826" y="1"/>
                  </a:moveTo>
                  <a:cubicBezTo>
                    <a:pt x="5785" y="1"/>
                    <a:pt x="5745" y="15"/>
                    <a:pt x="5714" y="49"/>
                  </a:cubicBezTo>
                  <a:cubicBezTo>
                    <a:pt x="5425" y="361"/>
                    <a:pt x="5112" y="671"/>
                    <a:pt x="4966" y="1060"/>
                  </a:cubicBezTo>
                  <a:cubicBezTo>
                    <a:pt x="3694" y="2362"/>
                    <a:pt x="2777" y="4076"/>
                    <a:pt x="2075" y="5702"/>
                  </a:cubicBezTo>
                  <a:cubicBezTo>
                    <a:pt x="1178" y="7771"/>
                    <a:pt x="645" y="9992"/>
                    <a:pt x="432" y="12234"/>
                  </a:cubicBezTo>
                  <a:cubicBezTo>
                    <a:pt x="0" y="16755"/>
                    <a:pt x="1990" y="21166"/>
                    <a:pt x="5661" y="23819"/>
                  </a:cubicBezTo>
                  <a:cubicBezTo>
                    <a:pt x="7717" y="25303"/>
                    <a:pt x="10063" y="25991"/>
                    <a:pt x="12437" y="25991"/>
                  </a:cubicBezTo>
                  <a:cubicBezTo>
                    <a:pt x="14385" y="25991"/>
                    <a:pt x="16351" y="25528"/>
                    <a:pt x="18191" y="24660"/>
                  </a:cubicBezTo>
                  <a:cubicBezTo>
                    <a:pt x="22684" y="22543"/>
                    <a:pt x="25763" y="18359"/>
                    <a:pt x="28020" y="14076"/>
                  </a:cubicBezTo>
                  <a:cubicBezTo>
                    <a:pt x="28460" y="13245"/>
                    <a:pt x="28796" y="12390"/>
                    <a:pt x="28996" y="11480"/>
                  </a:cubicBezTo>
                  <a:cubicBezTo>
                    <a:pt x="29005" y="11445"/>
                    <a:pt x="29014" y="11409"/>
                    <a:pt x="29023" y="11375"/>
                  </a:cubicBezTo>
                  <a:cubicBezTo>
                    <a:pt x="29026" y="11363"/>
                    <a:pt x="29024" y="11353"/>
                    <a:pt x="29026" y="11342"/>
                  </a:cubicBezTo>
                  <a:cubicBezTo>
                    <a:pt x="29046" y="11242"/>
                    <a:pt x="29073" y="11143"/>
                    <a:pt x="29090" y="11042"/>
                  </a:cubicBezTo>
                  <a:cubicBezTo>
                    <a:pt x="29097" y="10995"/>
                    <a:pt x="29059" y="10957"/>
                    <a:pt x="29020" y="10957"/>
                  </a:cubicBezTo>
                  <a:cubicBezTo>
                    <a:pt x="29001" y="10957"/>
                    <a:pt x="28981" y="10967"/>
                    <a:pt x="28967" y="10991"/>
                  </a:cubicBezTo>
                  <a:cubicBezTo>
                    <a:pt x="28947" y="11025"/>
                    <a:pt x="28927" y="11061"/>
                    <a:pt x="28908" y="11097"/>
                  </a:cubicBezTo>
                  <a:cubicBezTo>
                    <a:pt x="28107" y="10548"/>
                    <a:pt x="27233" y="10166"/>
                    <a:pt x="26342" y="9793"/>
                  </a:cubicBezTo>
                  <a:cubicBezTo>
                    <a:pt x="25883" y="9601"/>
                    <a:pt x="25430" y="9401"/>
                    <a:pt x="24989" y="9175"/>
                  </a:cubicBezTo>
                  <a:cubicBezTo>
                    <a:pt x="24982" y="9163"/>
                    <a:pt x="24976" y="9153"/>
                    <a:pt x="24967" y="9144"/>
                  </a:cubicBezTo>
                  <a:cubicBezTo>
                    <a:pt x="24958" y="9131"/>
                    <a:pt x="24943" y="9123"/>
                    <a:pt x="24927" y="9123"/>
                  </a:cubicBezTo>
                  <a:cubicBezTo>
                    <a:pt x="24920" y="9123"/>
                    <a:pt x="24912" y="9125"/>
                    <a:pt x="24905" y="9129"/>
                  </a:cubicBezTo>
                  <a:cubicBezTo>
                    <a:pt x="24794" y="9070"/>
                    <a:pt x="24684" y="9012"/>
                    <a:pt x="24575" y="8950"/>
                  </a:cubicBezTo>
                  <a:cubicBezTo>
                    <a:pt x="24354" y="8824"/>
                    <a:pt x="24041" y="8453"/>
                    <a:pt x="23769" y="8453"/>
                  </a:cubicBezTo>
                  <a:cubicBezTo>
                    <a:pt x="23758" y="8453"/>
                    <a:pt x="23748" y="8453"/>
                    <a:pt x="23737" y="8455"/>
                  </a:cubicBezTo>
                  <a:cubicBezTo>
                    <a:pt x="23626" y="8466"/>
                    <a:pt x="23563" y="8532"/>
                    <a:pt x="23550" y="8643"/>
                  </a:cubicBezTo>
                  <a:cubicBezTo>
                    <a:pt x="23535" y="8768"/>
                    <a:pt x="23512" y="8888"/>
                    <a:pt x="23489" y="9006"/>
                  </a:cubicBezTo>
                  <a:cubicBezTo>
                    <a:pt x="22699" y="10448"/>
                    <a:pt x="21217" y="13327"/>
                    <a:pt x="20473" y="14424"/>
                  </a:cubicBezTo>
                  <a:cubicBezTo>
                    <a:pt x="19746" y="15490"/>
                    <a:pt x="18837" y="16421"/>
                    <a:pt x="17789" y="17170"/>
                  </a:cubicBezTo>
                  <a:cubicBezTo>
                    <a:pt x="16504" y="18091"/>
                    <a:pt x="15006" y="18628"/>
                    <a:pt x="13496" y="18628"/>
                  </a:cubicBezTo>
                  <a:cubicBezTo>
                    <a:pt x="12577" y="18628"/>
                    <a:pt x="11653" y="18429"/>
                    <a:pt x="10770" y="17997"/>
                  </a:cubicBezTo>
                  <a:cubicBezTo>
                    <a:pt x="8376" y="16826"/>
                    <a:pt x="7031" y="14311"/>
                    <a:pt x="7100" y="11690"/>
                  </a:cubicBezTo>
                  <a:cubicBezTo>
                    <a:pt x="7167" y="9176"/>
                    <a:pt x="9009" y="5189"/>
                    <a:pt x="10514" y="3140"/>
                  </a:cubicBezTo>
                  <a:cubicBezTo>
                    <a:pt x="10545" y="3133"/>
                    <a:pt x="10569" y="3105"/>
                    <a:pt x="10571" y="3072"/>
                  </a:cubicBezTo>
                  <a:cubicBezTo>
                    <a:pt x="10571" y="3069"/>
                    <a:pt x="10569" y="3064"/>
                    <a:pt x="10569" y="3061"/>
                  </a:cubicBezTo>
                  <a:cubicBezTo>
                    <a:pt x="10584" y="3041"/>
                    <a:pt x="10601" y="3018"/>
                    <a:pt x="10615" y="2999"/>
                  </a:cubicBezTo>
                  <a:cubicBezTo>
                    <a:pt x="10622" y="2989"/>
                    <a:pt x="10611" y="2975"/>
                    <a:pt x="10601" y="2975"/>
                  </a:cubicBezTo>
                  <a:cubicBezTo>
                    <a:pt x="10599" y="2975"/>
                    <a:pt x="10596" y="2975"/>
                    <a:pt x="10594" y="2977"/>
                  </a:cubicBezTo>
                  <a:cubicBezTo>
                    <a:pt x="10583" y="2987"/>
                    <a:pt x="10574" y="2999"/>
                    <a:pt x="10563" y="3005"/>
                  </a:cubicBezTo>
                  <a:cubicBezTo>
                    <a:pt x="10476" y="2475"/>
                    <a:pt x="9472" y="2096"/>
                    <a:pt x="9077" y="1880"/>
                  </a:cubicBezTo>
                  <a:cubicBezTo>
                    <a:pt x="8005" y="1296"/>
                    <a:pt x="7029" y="528"/>
                    <a:pt x="5919" y="21"/>
                  </a:cubicBezTo>
                  <a:cubicBezTo>
                    <a:pt x="5889" y="9"/>
                    <a:pt x="5857" y="1"/>
                    <a:pt x="58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6" name="Google Shape;4586;p9"/>
            <p:cNvSpPr/>
            <p:nvPr/>
          </p:nvSpPr>
          <p:spPr>
            <a:xfrm>
              <a:off x="4347575" y="4526150"/>
              <a:ext cx="60650" cy="55025"/>
            </a:xfrm>
            <a:custGeom>
              <a:avLst/>
              <a:gdLst/>
              <a:ahLst/>
              <a:cxnLst/>
              <a:rect l="l" t="t" r="r" b="b"/>
              <a:pathLst>
                <a:path w="2426" h="2201" extrusionOk="0">
                  <a:moveTo>
                    <a:pt x="965" y="1"/>
                  </a:moveTo>
                  <a:cubicBezTo>
                    <a:pt x="939" y="1"/>
                    <a:pt x="915" y="17"/>
                    <a:pt x="908" y="44"/>
                  </a:cubicBezTo>
                  <a:cubicBezTo>
                    <a:pt x="827" y="329"/>
                    <a:pt x="890" y="664"/>
                    <a:pt x="921" y="966"/>
                  </a:cubicBezTo>
                  <a:cubicBezTo>
                    <a:pt x="622" y="1021"/>
                    <a:pt x="325" y="1097"/>
                    <a:pt x="48" y="1208"/>
                  </a:cubicBezTo>
                  <a:cubicBezTo>
                    <a:pt x="17" y="1221"/>
                    <a:pt x="0" y="1269"/>
                    <a:pt x="38" y="1287"/>
                  </a:cubicBezTo>
                  <a:cubicBezTo>
                    <a:pt x="189" y="1363"/>
                    <a:pt x="345" y="1390"/>
                    <a:pt x="504" y="1390"/>
                  </a:cubicBezTo>
                  <a:cubicBezTo>
                    <a:pt x="652" y="1390"/>
                    <a:pt x="803" y="1366"/>
                    <a:pt x="955" y="1336"/>
                  </a:cubicBezTo>
                  <a:cubicBezTo>
                    <a:pt x="985" y="1633"/>
                    <a:pt x="1037" y="1920"/>
                    <a:pt x="1209" y="2178"/>
                  </a:cubicBezTo>
                  <a:cubicBezTo>
                    <a:pt x="1219" y="2193"/>
                    <a:pt x="1235" y="2200"/>
                    <a:pt x="1250" y="2200"/>
                  </a:cubicBezTo>
                  <a:cubicBezTo>
                    <a:pt x="1269" y="2200"/>
                    <a:pt x="1288" y="2189"/>
                    <a:pt x="1295" y="2168"/>
                  </a:cubicBezTo>
                  <a:cubicBezTo>
                    <a:pt x="1396" y="1865"/>
                    <a:pt x="1398" y="1559"/>
                    <a:pt x="1372" y="1253"/>
                  </a:cubicBezTo>
                  <a:cubicBezTo>
                    <a:pt x="1500" y="1229"/>
                    <a:pt x="1628" y="1212"/>
                    <a:pt x="1755" y="1212"/>
                  </a:cubicBezTo>
                  <a:cubicBezTo>
                    <a:pt x="1886" y="1212"/>
                    <a:pt x="2015" y="1231"/>
                    <a:pt x="2141" y="1279"/>
                  </a:cubicBezTo>
                  <a:cubicBezTo>
                    <a:pt x="2160" y="1286"/>
                    <a:pt x="2178" y="1289"/>
                    <a:pt x="2195" y="1289"/>
                  </a:cubicBezTo>
                  <a:cubicBezTo>
                    <a:pt x="2345" y="1289"/>
                    <a:pt x="2426" y="1045"/>
                    <a:pt x="2274" y="967"/>
                  </a:cubicBezTo>
                  <a:cubicBezTo>
                    <a:pt x="2111" y="886"/>
                    <a:pt x="1940" y="859"/>
                    <a:pt x="1767" y="859"/>
                  </a:cubicBezTo>
                  <a:cubicBezTo>
                    <a:pt x="1622" y="859"/>
                    <a:pt x="1476" y="877"/>
                    <a:pt x="1331" y="898"/>
                  </a:cubicBezTo>
                  <a:cubicBezTo>
                    <a:pt x="1291" y="595"/>
                    <a:pt x="1246" y="224"/>
                    <a:pt x="1006" y="17"/>
                  </a:cubicBezTo>
                  <a:cubicBezTo>
                    <a:pt x="994" y="6"/>
                    <a:pt x="979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7" name="Google Shape;4587;p9"/>
            <p:cNvSpPr/>
            <p:nvPr/>
          </p:nvSpPr>
          <p:spPr>
            <a:xfrm>
              <a:off x="4816275" y="4745425"/>
              <a:ext cx="36850" cy="10100"/>
            </a:xfrm>
            <a:custGeom>
              <a:avLst/>
              <a:gdLst/>
              <a:ahLst/>
              <a:cxnLst/>
              <a:rect l="l" t="t" r="r" b="b"/>
              <a:pathLst>
                <a:path w="1474" h="404" extrusionOk="0">
                  <a:moveTo>
                    <a:pt x="369" y="0"/>
                  </a:moveTo>
                  <a:cubicBezTo>
                    <a:pt x="240" y="0"/>
                    <a:pt x="113" y="16"/>
                    <a:pt x="25" y="96"/>
                  </a:cubicBezTo>
                  <a:cubicBezTo>
                    <a:pt x="7" y="115"/>
                    <a:pt x="1" y="141"/>
                    <a:pt x="7" y="164"/>
                  </a:cubicBezTo>
                  <a:cubicBezTo>
                    <a:pt x="85" y="379"/>
                    <a:pt x="373" y="384"/>
                    <a:pt x="564" y="398"/>
                  </a:cubicBezTo>
                  <a:cubicBezTo>
                    <a:pt x="608" y="402"/>
                    <a:pt x="652" y="404"/>
                    <a:pt x="695" y="404"/>
                  </a:cubicBezTo>
                  <a:cubicBezTo>
                    <a:pt x="948" y="404"/>
                    <a:pt x="1182" y="344"/>
                    <a:pt x="1423" y="244"/>
                  </a:cubicBezTo>
                  <a:cubicBezTo>
                    <a:pt x="1474" y="229"/>
                    <a:pt x="1472" y="157"/>
                    <a:pt x="1423" y="142"/>
                  </a:cubicBezTo>
                  <a:cubicBezTo>
                    <a:pt x="1197" y="51"/>
                    <a:pt x="956" y="5"/>
                    <a:pt x="714" y="5"/>
                  </a:cubicBezTo>
                  <a:cubicBezTo>
                    <a:pt x="691" y="5"/>
                    <a:pt x="667" y="5"/>
                    <a:pt x="644" y="6"/>
                  </a:cubicBezTo>
                  <a:cubicBezTo>
                    <a:pt x="633" y="7"/>
                    <a:pt x="621" y="7"/>
                    <a:pt x="610" y="7"/>
                  </a:cubicBezTo>
                  <a:cubicBezTo>
                    <a:pt x="536" y="7"/>
                    <a:pt x="452" y="0"/>
                    <a:pt x="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8" name="Google Shape;4588;p9"/>
            <p:cNvSpPr/>
            <p:nvPr/>
          </p:nvSpPr>
          <p:spPr>
            <a:xfrm>
              <a:off x="4838625" y="4307850"/>
              <a:ext cx="141425" cy="109625"/>
            </a:xfrm>
            <a:custGeom>
              <a:avLst/>
              <a:gdLst/>
              <a:ahLst/>
              <a:cxnLst/>
              <a:rect l="l" t="t" r="r" b="b"/>
              <a:pathLst>
                <a:path w="5657" h="4385" extrusionOk="0">
                  <a:moveTo>
                    <a:pt x="4419" y="0"/>
                  </a:moveTo>
                  <a:cubicBezTo>
                    <a:pt x="4384" y="0"/>
                    <a:pt x="4347" y="9"/>
                    <a:pt x="4312" y="27"/>
                  </a:cubicBezTo>
                  <a:cubicBezTo>
                    <a:pt x="4240" y="65"/>
                    <a:pt x="4176" y="114"/>
                    <a:pt x="4118" y="173"/>
                  </a:cubicBezTo>
                  <a:cubicBezTo>
                    <a:pt x="3290" y="813"/>
                    <a:pt x="2455" y="1446"/>
                    <a:pt x="1581" y="2027"/>
                  </a:cubicBezTo>
                  <a:cubicBezTo>
                    <a:pt x="1280" y="2227"/>
                    <a:pt x="921" y="2380"/>
                    <a:pt x="672" y="2642"/>
                  </a:cubicBezTo>
                  <a:cubicBezTo>
                    <a:pt x="614" y="2701"/>
                    <a:pt x="121" y="3230"/>
                    <a:pt x="95" y="3230"/>
                  </a:cubicBezTo>
                  <a:cubicBezTo>
                    <a:pt x="95" y="3230"/>
                    <a:pt x="94" y="3230"/>
                    <a:pt x="94" y="3229"/>
                  </a:cubicBezTo>
                  <a:cubicBezTo>
                    <a:pt x="91" y="3210"/>
                    <a:pt x="73" y="3196"/>
                    <a:pt x="57" y="3196"/>
                  </a:cubicBezTo>
                  <a:cubicBezTo>
                    <a:pt x="46" y="3196"/>
                    <a:pt x="36" y="3203"/>
                    <a:pt x="32" y="3218"/>
                  </a:cubicBezTo>
                  <a:cubicBezTo>
                    <a:pt x="6" y="3326"/>
                    <a:pt x="1" y="3321"/>
                    <a:pt x="1" y="3410"/>
                  </a:cubicBezTo>
                  <a:cubicBezTo>
                    <a:pt x="3" y="3449"/>
                    <a:pt x="27" y="3484"/>
                    <a:pt x="65" y="3498"/>
                  </a:cubicBezTo>
                  <a:cubicBezTo>
                    <a:pt x="106" y="3516"/>
                    <a:pt x="143" y="3523"/>
                    <a:pt x="179" y="3523"/>
                  </a:cubicBezTo>
                  <a:cubicBezTo>
                    <a:pt x="268" y="3523"/>
                    <a:pt x="345" y="3477"/>
                    <a:pt x="429" y="3423"/>
                  </a:cubicBezTo>
                  <a:cubicBezTo>
                    <a:pt x="829" y="3175"/>
                    <a:pt x="1143" y="2849"/>
                    <a:pt x="1564" y="2616"/>
                  </a:cubicBezTo>
                  <a:cubicBezTo>
                    <a:pt x="2414" y="2143"/>
                    <a:pt x="3200" y="1556"/>
                    <a:pt x="3971" y="961"/>
                  </a:cubicBezTo>
                  <a:cubicBezTo>
                    <a:pt x="4053" y="1308"/>
                    <a:pt x="4246" y="1669"/>
                    <a:pt x="4389" y="1947"/>
                  </a:cubicBezTo>
                  <a:cubicBezTo>
                    <a:pt x="4624" y="2401"/>
                    <a:pt x="4901" y="2852"/>
                    <a:pt x="5011" y="3351"/>
                  </a:cubicBezTo>
                  <a:cubicBezTo>
                    <a:pt x="5106" y="3777"/>
                    <a:pt x="4665" y="3826"/>
                    <a:pt x="4227" y="3826"/>
                  </a:cubicBezTo>
                  <a:cubicBezTo>
                    <a:pt x="4097" y="3826"/>
                    <a:pt x="3966" y="3822"/>
                    <a:pt x="3850" y="3822"/>
                  </a:cubicBezTo>
                  <a:cubicBezTo>
                    <a:pt x="3723" y="3822"/>
                    <a:pt x="3614" y="3827"/>
                    <a:pt x="3541" y="3849"/>
                  </a:cubicBezTo>
                  <a:cubicBezTo>
                    <a:pt x="3408" y="3890"/>
                    <a:pt x="3362" y="4074"/>
                    <a:pt x="3500" y="4160"/>
                  </a:cubicBezTo>
                  <a:cubicBezTo>
                    <a:pt x="3738" y="4307"/>
                    <a:pt x="4057" y="4385"/>
                    <a:pt x="4373" y="4385"/>
                  </a:cubicBezTo>
                  <a:cubicBezTo>
                    <a:pt x="5022" y="4385"/>
                    <a:pt x="5656" y="4058"/>
                    <a:pt x="5547" y="3336"/>
                  </a:cubicBezTo>
                  <a:cubicBezTo>
                    <a:pt x="5470" y="2832"/>
                    <a:pt x="4130" y="800"/>
                    <a:pt x="4563" y="506"/>
                  </a:cubicBezTo>
                  <a:cubicBezTo>
                    <a:pt x="4583" y="490"/>
                    <a:pt x="4606" y="472"/>
                    <a:pt x="4627" y="455"/>
                  </a:cubicBezTo>
                  <a:cubicBezTo>
                    <a:pt x="4827" y="303"/>
                    <a:pt x="4635" y="0"/>
                    <a:pt x="4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89" name="Google Shape;4589;p9"/>
            <p:cNvSpPr/>
            <p:nvPr/>
          </p:nvSpPr>
          <p:spPr>
            <a:xfrm>
              <a:off x="5010275" y="4346825"/>
              <a:ext cx="76550" cy="15375"/>
            </a:xfrm>
            <a:custGeom>
              <a:avLst/>
              <a:gdLst/>
              <a:ahLst/>
              <a:cxnLst/>
              <a:rect l="l" t="t" r="r" b="b"/>
              <a:pathLst>
                <a:path w="3062" h="615" extrusionOk="0">
                  <a:moveTo>
                    <a:pt x="1415" y="20"/>
                  </a:moveTo>
                  <a:cubicBezTo>
                    <a:pt x="942" y="20"/>
                    <a:pt x="517" y="134"/>
                    <a:pt x="54" y="146"/>
                  </a:cubicBezTo>
                  <a:cubicBezTo>
                    <a:pt x="0" y="148"/>
                    <a:pt x="0" y="222"/>
                    <a:pt x="54" y="230"/>
                  </a:cubicBezTo>
                  <a:cubicBezTo>
                    <a:pt x="550" y="306"/>
                    <a:pt x="1001" y="491"/>
                    <a:pt x="1514" y="537"/>
                  </a:cubicBezTo>
                  <a:cubicBezTo>
                    <a:pt x="1794" y="562"/>
                    <a:pt x="2117" y="614"/>
                    <a:pt x="2422" y="614"/>
                  </a:cubicBezTo>
                  <a:cubicBezTo>
                    <a:pt x="2577" y="614"/>
                    <a:pt x="2727" y="601"/>
                    <a:pt x="2864" y="563"/>
                  </a:cubicBezTo>
                  <a:cubicBezTo>
                    <a:pt x="3061" y="507"/>
                    <a:pt x="3061" y="242"/>
                    <a:pt x="2864" y="165"/>
                  </a:cubicBezTo>
                  <a:cubicBezTo>
                    <a:pt x="2457" y="0"/>
                    <a:pt x="1936" y="37"/>
                    <a:pt x="1514" y="22"/>
                  </a:cubicBezTo>
                  <a:cubicBezTo>
                    <a:pt x="1481" y="21"/>
                    <a:pt x="1448" y="20"/>
                    <a:pt x="1415" y="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0" name="Google Shape;4590;p9"/>
            <p:cNvSpPr/>
            <p:nvPr/>
          </p:nvSpPr>
          <p:spPr>
            <a:xfrm>
              <a:off x="5012650" y="4376775"/>
              <a:ext cx="77450" cy="15550"/>
            </a:xfrm>
            <a:custGeom>
              <a:avLst/>
              <a:gdLst/>
              <a:ahLst/>
              <a:cxnLst/>
              <a:rect l="l" t="t" r="r" b="b"/>
              <a:pathLst>
                <a:path w="3098" h="622" extrusionOk="0">
                  <a:moveTo>
                    <a:pt x="664" y="0"/>
                  </a:moveTo>
                  <a:cubicBezTo>
                    <a:pt x="393" y="0"/>
                    <a:pt x="146" y="44"/>
                    <a:pt x="18" y="197"/>
                  </a:cubicBezTo>
                  <a:cubicBezTo>
                    <a:pt x="0" y="217"/>
                    <a:pt x="0" y="248"/>
                    <a:pt x="18" y="269"/>
                  </a:cubicBezTo>
                  <a:cubicBezTo>
                    <a:pt x="286" y="622"/>
                    <a:pt x="1032" y="536"/>
                    <a:pt x="1411" y="566"/>
                  </a:cubicBezTo>
                  <a:cubicBezTo>
                    <a:pt x="1614" y="582"/>
                    <a:pt x="1808" y="591"/>
                    <a:pt x="1999" y="591"/>
                  </a:cubicBezTo>
                  <a:cubicBezTo>
                    <a:pt x="2342" y="591"/>
                    <a:pt x="2673" y="562"/>
                    <a:pt x="3027" y="492"/>
                  </a:cubicBezTo>
                  <a:cubicBezTo>
                    <a:pt x="3097" y="477"/>
                    <a:pt x="3097" y="371"/>
                    <a:pt x="3027" y="348"/>
                  </a:cubicBezTo>
                  <a:cubicBezTo>
                    <a:pt x="2561" y="195"/>
                    <a:pt x="2077" y="107"/>
                    <a:pt x="1586" y="80"/>
                  </a:cubicBezTo>
                  <a:cubicBezTo>
                    <a:pt x="1362" y="67"/>
                    <a:pt x="995" y="0"/>
                    <a:pt x="6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1" name="Google Shape;4591;p9"/>
            <p:cNvSpPr/>
            <p:nvPr/>
          </p:nvSpPr>
          <p:spPr>
            <a:xfrm>
              <a:off x="5150675" y="4322225"/>
              <a:ext cx="141800" cy="99425"/>
            </a:xfrm>
            <a:custGeom>
              <a:avLst/>
              <a:gdLst/>
              <a:ahLst/>
              <a:cxnLst/>
              <a:rect l="l" t="t" r="r" b="b"/>
              <a:pathLst>
                <a:path w="5672" h="3977" extrusionOk="0">
                  <a:moveTo>
                    <a:pt x="902" y="1"/>
                  </a:moveTo>
                  <a:cubicBezTo>
                    <a:pt x="847" y="1"/>
                    <a:pt x="794" y="30"/>
                    <a:pt x="770" y="97"/>
                  </a:cubicBezTo>
                  <a:cubicBezTo>
                    <a:pt x="696" y="322"/>
                    <a:pt x="637" y="551"/>
                    <a:pt x="595" y="784"/>
                  </a:cubicBezTo>
                  <a:cubicBezTo>
                    <a:pt x="336" y="1742"/>
                    <a:pt x="35" y="2712"/>
                    <a:pt x="1" y="3708"/>
                  </a:cubicBezTo>
                  <a:cubicBezTo>
                    <a:pt x="1" y="3744"/>
                    <a:pt x="30" y="3764"/>
                    <a:pt x="59" y="3764"/>
                  </a:cubicBezTo>
                  <a:cubicBezTo>
                    <a:pt x="80" y="3764"/>
                    <a:pt x="101" y="3753"/>
                    <a:pt x="111" y="3729"/>
                  </a:cubicBezTo>
                  <a:cubicBezTo>
                    <a:pt x="276" y="3238"/>
                    <a:pt x="418" y="2735"/>
                    <a:pt x="552" y="2228"/>
                  </a:cubicBezTo>
                  <a:cubicBezTo>
                    <a:pt x="642" y="2761"/>
                    <a:pt x="883" y="3227"/>
                    <a:pt x="1392" y="3442"/>
                  </a:cubicBezTo>
                  <a:cubicBezTo>
                    <a:pt x="1540" y="3505"/>
                    <a:pt x="1674" y="3534"/>
                    <a:pt x="1795" y="3534"/>
                  </a:cubicBezTo>
                  <a:cubicBezTo>
                    <a:pt x="2205" y="3534"/>
                    <a:pt x="2466" y="3204"/>
                    <a:pt x="2632" y="2771"/>
                  </a:cubicBezTo>
                  <a:cubicBezTo>
                    <a:pt x="2780" y="3133"/>
                    <a:pt x="3000" y="3466"/>
                    <a:pt x="3331" y="3737"/>
                  </a:cubicBezTo>
                  <a:cubicBezTo>
                    <a:pt x="3539" y="3907"/>
                    <a:pt x="3752" y="3977"/>
                    <a:pt x="3961" y="3977"/>
                  </a:cubicBezTo>
                  <a:cubicBezTo>
                    <a:pt x="4648" y="3977"/>
                    <a:pt x="5299" y="3220"/>
                    <a:pt x="5636" y="2756"/>
                  </a:cubicBezTo>
                  <a:cubicBezTo>
                    <a:pt x="5672" y="2709"/>
                    <a:pt x="5622" y="2660"/>
                    <a:pt x="5574" y="2660"/>
                  </a:cubicBezTo>
                  <a:cubicBezTo>
                    <a:pt x="5560" y="2660"/>
                    <a:pt x="5547" y="2664"/>
                    <a:pt x="5536" y="2672"/>
                  </a:cubicBezTo>
                  <a:cubicBezTo>
                    <a:pt x="5164" y="2958"/>
                    <a:pt x="4650" y="3333"/>
                    <a:pt x="4151" y="3333"/>
                  </a:cubicBezTo>
                  <a:cubicBezTo>
                    <a:pt x="3912" y="3333"/>
                    <a:pt x="3676" y="3247"/>
                    <a:pt x="3462" y="3022"/>
                  </a:cubicBezTo>
                  <a:cubicBezTo>
                    <a:pt x="2990" y="2523"/>
                    <a:pt x="2936" y="1545"/>
                    <a:pt x="2913" y="935"/>
                  </a:cubicBezTo>
                  <a:cubicBezTo>
                    <a:pt x="2905" y="744"/>
                    <a:pt x="2748" y="643"/>
                    <a:pt x="2601" y="643"/>
                  </a:cubicBezTo>
                  <a:cubicBezTo>
                    <a:pt x="2468" y="643"/>
                    <a:pt x="2343" y="726"/>
                    <a:pt x="2345" y="901"/>
                  </a:cubicBezTo>
                  <a:cubicBezTo>
                    <a:pt x="2348" y="1214"/>
                    <a:pt x="2286" y="3021"/>
                    <a:pt x="1691" y="3021"/>
                  </a:cubicBezTo>
                  <a:cubicBezTo>
                    <a:pt x="1597" y="3021"/>
                    <a:pt x="1490" y="2976"/>
                    <a:pt x="1367" y="2873"/>
                  </a:cubicBezTo>
                  <a:cubicBezTo>
                    <a:pt x="754" y="2356"/>
                    <a:pt x="800" y="1368"/>
                    <a:pt x="954" y="624"/>
                  </a:cubicBezTo>
                  <a:cubicBezTo>
                    <a:pt x="988" y="479"/>
                    <a:pt x="1023" y="336"/>
                    <a:pt x="1057" y="194"/>
                  </a:cubicBezTo>
                  <a:cubicBezTo>
                    <a:pt x="1086" y="79"/>
                    <a:pt x="99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2" name="Google Shape;4592;p9"/>
            <p:cNvSpPr/>
            <p:nvPr/>
          </p:nvSpPr>
          <p:spPr>
            <a:xfrm>
              <a:off x="5249775" y="4245550"/>
              <a:ext cx="120475" cy="177200"/>
            </a:xfrm>
            <a:custGeom>
              <a:avLst/>
              <a:gdLst/>
              <a:ahLst/>
              <a:cxnLst/>
              <a:rect l="l" t="t" r="r" b="b"/>
              <a:pathLst>
                <a:path w="4819" h="7088" extrusionOk="0">
                  <a:moveTo>
                    <a:pt x="2090" y="0"/>
                  </a:moveTo>
                  <a:cubicBezTo>
                    <a:pt x="1994" y="0"/>
                    <a:pt x="1898" y="61"/>
                    <a:pt x="1888" y="185"/>
                  </a:cubicBezTo>
                  <a:cubicBezTo>
                    <a:pt x="1842" y="685"/>
                    <a:pt x="1762" y="1181"/>
                    <a:pt x="1644" y="1670"/>
                  </a:cubicBezTo>
                  <a:cubicBezTo>
                    <a:pt x="1570" y="1669"/>
                    <a:pt x="1497" y="1669"/>
                    <a:pt x="1423" y="1669"/>
                  </a:cubicBezTo>
                  <a:cubicBezTo>
                    <a:pt x="969" y="1669"/>
                    <a:pt x="517" y="1683"/>
                    <a:pt x="76" y="1722"/>
                  </a:cubicBezTo>
                  <a:cubicBezTo>
                    <a:pt x="0" y="1729"/>
                    <a:pt x="20" y="1829"/>
                    <a:pt x="76" y="1853"/>
                  </a:cubicBezTo>
                  <a:cubicBezTo>
                    <a:pt x="532" y="2058"/>
                    <a:pt x="1014" y="2160"/>
                    <a:pt x="1506" y="2204"/>
                  </a:cubicBezTo>
                  <a:cubicBezTo>
                    <a:pt x="1317" y="2877"/>
                    <a:pt x="1080" y="3533"/>
                    <a:pt x="822" y="4206"/>
                  </a:cubicBezTo>
                  <a:cubicBezTo>
                    <a:pt x="813" y="4230"/>
                    <a:pt x="836" y="4250"/>
                    <a:pt x="859" y="4250"/>
                  </a:cubicBezTo>
                  <a:cubicBezTo>
                    <a:pt x="864" y="4250"/>
                    <a:pt x="868" y="4249"/>
                    <a:pt x="873" y="4247"/>
                  </a:cubicBezTo>
                  <a:cubicBezTo>
                    <a:pt x="1406" y="4001"/>
                    <a:pt x="1588" y="3385"/>
                    <a:pt x="1768" y="2857"/>
                  </a:cubicBezTo>
                  <a:cubicBezTo>
                    <a:pt x="1808" y="2742"/>
                    <a:pt x="1839" y="2626"/>
                    <a:pt x="1873" y="2511"/>
                  </a:cubicBezTo>
                  <a:cubicBezTo>
                    <a:pt x="1885" y="3392"/>
                    <a:pt x="1934" y="4275"/>
                    <a:pt x="2088" y="5155"/>
                  </a:cubicBezTo>
                  <a:cubicBezTo>
                    <a:pt x="2200" y="5782"/>
                    <a:pt x="2397" y="6540"/>
                    <a:pt x="2959" y="6937"/>
                  </a:cubicBezTo>
                  <a:cubicBezTo>
                    <a:pt x="3109" y="7042"/>
                    <a:pt x="3262" y="7087"/>
                    <a:pt x="3412" y="7087"/>
                  </a:cubicBezTo>
                  <a:cubicBezTo>
                    <a:pt x="3798" y="7087"/>
                    <a:pt x="4156" y="6789"/>
                    <a:pt x="4344" y="6468"/>
                  </a:cubicBezTo>
                  <a:cubicBezTo>
                    <a:pt x="4369" y="6425"/>
                    <a:pt x="4334" y="6358"/>
                    <a:pt x="4283" y="6358"/>
                  </a:cubicBezTo>
                  <a:cubicBezTo>
                    <a:pt x="4277" y="6358"/>
                    <a:pt x="4271" y="6359"/>
                    <a:pt x="4265" y="6361"/>
                  </a:cubicBezTo>
                  <a:cubicBezTo>
                    <a:pt x="4010" y="6437"/>
                    <a:pt x="3770" y="6524"/>
                    <a:pt x="3549" y="6524"/>
                  </a:cubicBezTo>
                  <a:cubicBezTo>
                    <a:pt x="3323" y="6524"/>
                    <a:pt x="3118" y="6432"/>
                    <a:pt x="2940" y="6141"/>
                  </a:cubicBezTo>
                  <a:cubicBezTo>
                    <a:pt x="2559" y="5516"/>
                    <a:pt x="2480" y="4672"/>
                    <a:pt x="2402" y="3979"/>
                  </a:cubicBezTo>
                  <a:cubicBezTo>
                    <a:pt x="2336" y="3392"/>
                    <a:pt x="2310" y="2808"/>
                    <a:pt x="2300" y="2226"/>
                  </a:cubicBezTo>
                  <a:cubicBezTo>
                    <a:pt x="3137" y="2208"/>
                    <a:pt x="3981" y="2081"/>
                    <a:pt x="4761" y="2027"/>
                  </a:cubicBezTo>
                  <a:cubicBezTo>
                    <a:pt x="4818" y="2024"/>
                    <a:pt x="4818" y="1948"/>
                    <a:pt x="4761" y="1939"/>
                  </a:cubicBezTo>
                  <a:cubicBezTo>
                    <a:pt x="3944" y="1802"/>
                    <a:pt x="3120" y="1716"/>
                    <a:pt x="2295" y="1679"/>
                  </a:cubicBezTo>
                  <a:cubicBezTo>
                    <a:pt x="2293" y="1191"/>
                    <a:pt x="2298" y="702"/>
                    <a:pt x="2298" y="211"/>
                  </a:cubicBezTo>
                  <a:cubicBezTo>
                    <a:pt x="2298" y="71"/>
                    <a:pt x="2193" y="0"/>
                    <a:pt x="2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3" name="Google Shape;4593;p9"/>
            <p:cNvSpPr/>
            <p:nvPr/>
          </p:nvSpPr>
          <p:spPr>
            <a:xfrm>
              <a:off x="5405275" y="4322575"/>
              <a:ext cx="53800" cy="51925"/>
            </a:xfrm>
            <a:custGeom>
              <a:avLst/>
              <a:gdLst/>
              <a:ahLst/>
              <a:cxnLst/>
              <a:rect l="l" t="t" r="r" b="b"/>
              <a:pathLst>
                <a:path w="2152" h="2077" extrusionOk="0">
                  <a:moveTo>
                    <a:pt x="1490" y="1"/>
                  </a:moveTo>
                  <a:cubicBezTo>
                    <a:pt x="1485" y="1"/>
                    <a:pt x="1479" y="2"/>
                    <a:pt x="1474" y="4"/>
                  </a:cubicBezTo>
                  <a:cubicBezTo>
                    <a:pt x="1201" y="129"/>
                    <a:pt x="1096" y="401"/>
                    <a:pt x="1080" y="715"/>
                  </a:cubicBezTo>
                  <a:cubicBezTo>
                    <a:pt x="729" y="721"/>
                    <a:pt x="381" y="742"/>
                    <a:pt x="50" y="851"/>
                  </a:cubicBezTo>
                  <a:cubicBezTo>
                    <a:pt x="2" y="867"/>
                    <a:pt x="1" y="929"/>
                    <a:pt x="50" y="951"/>
                  </a:cubicBezTo>
                  <a:cubicBezTo>
                    <a:pt x="393" y="1097"/>
                    <a:pt x="740" y="1115"/>
                    <a:pt x="1100" y="1116"/>
                  </a:cubicBezTo>
                  <a:cubicBezTo>
                    <a:pt x="1147" y="1466"/>
                    <a:pt x="1260" y="1814"/>
                    <a:pt x="1352" y="2042"/>
                  </a:cubicBezTo>
                  <a:cubicBezTo>
                    <a:pt x="1362" y="2065"/>
                    <a:pt x="1382" y="2077"/>
                    <a:pt x="1401" y="2077"/>
                  </a:cubicBezTo>
                  <a:cubicBezTo>
                    <a:pt x="1422" y="2077"/>
                    <a:pt x="1441" y="2063"/>
                    <a:pt x="1444" y="2035"/>
                  </a:cubicBezTo>
                  <a:cubicBezTo>
                    <a:pt x="1480" y="1737"/>
                    <a:pt x="1508" y="1440"/>
                    <a:pt x="1507" y="1136"/>
                  </a:cubicBezTo>
                  <a:lnTo>
                    <a:pt x="1507" y="1136"/>
                  </a:lnTo>
                  <a:cubicBezTo>
                    <a:pt x="1547" y="1138"/>
                    <a:pt x="1587" y="1139"/>
                    <a:pt x="1627" y="1139"/>
                  </a:cubicBezTo>
                  <a:cubicBezTo>
                    <a:pt x="1815" y="1139"/>
                    <a:pt x="1994" y="1111"/>
                    <a:pt x="2122" y="990"/>
                  </a:cubicBezTo>
                  <a:cubicBezTo>
                    <a:pt x="2151" y="959"/>
                    <a:pt x="2151" y="908"/>
                    <a:pt x="2122" y="877"/>
                  </a:cubicBezTo>
                  <a:cubicBezTo>
                    <a:pt x="1974" y="727"/>
                    <a:pt x="1792" y="700"/>
                    <a:pt x="1602" y="700"/>
                  </a:cubicBezTo>
                  <a:cubicBezTo>
                    <a:pt x="1574" y="700"/>
                    <a:pt x="1546" y="701"/>
                    <a:pt x="1518" y="701"/>
                  </a:cubicBezTo>
                  <a:cubicBezTo>
                    <a:pt x="1533" y="480"/>
                    <a:pt x="1556" y="260"/>
                    <a:pt x="1529" y="40"/>
                  </a:cubicBezTo>
                  <a:cubicBezTo>
                    <a:pt x="1529" y="17"/>
                    <a:pt x="1511" y="1"/>
                    <a:pt x="14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4" name="Google Shape;4594;p9"/>
            <p:cNvSpPr/>
            <p:nvPr/>
          </p:nvSpPr>
          <p:spPr>
            <a:xfrm>
              <a:off x="5512100" y="4228750"/>
              <a:ext cx="42150" cy="75050"/>
            </a:xfrm>
            <a:custGeom>
              <a:avLst/>
              <a:gdLst/>
              <a:ahLst/>
              <a:cxnLst/>
              <a:rect l="l" t="t" r="r" b="b"/>
              <a:pathLst>
                <a:path w="1686" h="3002" extrusionOk="0">
                  <a:moveTo>
                    <a:pt x="1407" y="0"/>
                  </a:moveTo>
                  <a:cubicBezTo>
                    <a:pt x="1323" y="0"/>
                    <a:pt x="1239" y="33"/>
                    <a:pt x="1192" y="99"/>
                  </a:cubicBezTo>
                  <a:cubicBezTo>
                    <a:pt x="801" y="650"/>
                    <a:pt x="386" y="1177"/>
                    <a:pt x="26" y="1744"/>
                  </a:cubicBezTo>
                  <a:cubicBezTo>
                    <a:pt x="0" y="1783"/>
                    <a:pt x="35" y="1836"/>
                    <a:pt x="79" y="1836"/>
                  </a:cubicBezTo>
                  <a:cubicBezTo>
                    <a:pt x="83" y="1836"/>
                    <a:pt x="87" y="1836"/>
                    <a:pt x="91" y="1835"/>
                  </a:cubicBezTo>
                  <a:cubicBezTo>
                    <a:pt x="426" y="1759"/>
                    <a:pt x="692" y="1520"/>
                    <a:pt x="929" y="1241"/>
                  </a:cubicBezTo>
                  <a:lnTo>
                    <a:pt x="929" y="1241"/>
                  </a:lnTo>
                  <a:cubicBezTo>
                    <a:pt x="847" y="1874"/>
                    <a:pt x="877" y="2547"/>
                    <a:pt x="1243" y="2968"/>
                  </a:cubicBezTo>
                  <a:cubicBezTo>
                    <a:pt x="1263" y="2991"/>
                    <a:pt x="1290" y="3002"/>
                    <a:pt x="1317" y="3002"/>
                  </a:cubicBezTo>
                  <a:cubicBezTo>
                    <a:pt x="1357" y="3002"/>
                    <a:pt x="1397" y="2977"/>
                    <a:pt x="1412" y="2934"/>
                  </a:cubicBezTo>
                  <a:cubicBezTo>
                    <a:pt x="1549" y="2568"/>
                    <a:pt x="1489" y="2164"/>
                    <a:pt x="1489" y="1772"/>
                  </a:cubicBezTo>
                  <a:cubicBezTo>
                    <a:pt x="1489" y="1257"/>
                    <a:pt x="1594" y="760"/>
                    <a:pt x="1663" y="257"/>
                  </a:cubicBezTo>
                  <a:cubicBezTo>
                    <a:pt x="1685" y="88"/>
                    <a:pt x="1546" y="0"/>
                    <a:pt x="14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5" name="Google Shape;4595;p9"/>
            <p:cNvSpPr/>
            <p:nvPr/>
          </p:nvSpPr>
          <p:spPr>
            <a:xfrm>
              <a:off x="5493500" y="4314750"/>
              <a:ext cx="115175" cy="14300"/>
            </a:xfrm>
            <a:custGeom>
              <a:avLst/>
              <a:gdLst/>
              <a:ahLst/>
              <a:cxnLst/>
              <a:rect l="l" t="t" r="r" b="b"/>
              <a:pathLst>
                <a:path w="4607" h="572" extrusionOk="0">
                  <a:moveTo>
                    <a:pt x="832" y="1"/>
                  </a:moveTo>
                  <a:cubicBezTo>
                    <a:pt x="567" y="1"/>
                    <a:pt x="305" y="15"/>
                    <a:pt x="48" y="55"/>
                  </a:cubicBezTo>
                  <a:cubicBezTo>
                    <a:pt x="0" y="63"/>
                    <a:pt x="8" y="125"/>
                    <a:pt x="48" y="142"/>
                  </a:cubicBezTo>
                  <a:cubicBezTo>
                    <a:pt x="797" y="467"/>
                    <a:pt x="1652" y="485"/>
                    <a:pt x="2439" y="539"/>
                  </a:cubicBezTo>
                  <a:cubicBezTo>
                    <a:pt x="2701" y="556"/>
                    <a:pt x="2955" y="571"/>
                    <a:pt x="3204" y="571"/>
                  </a:cubicBezTo>
                  <a:cubicBezTo>
                    <a:pt x="3672" y="571"/>
                    <a:pt x="4122" y="519"/>
                    <a:pt x="4564" y="334"/>
                  </a:cubicBezTo>
                  <a:cubicBezTo>
                    <a:pt x="4606" y="314"/>
                    <a:pt x="4598" y="239"/>
                    <a:pt x="4551" y="229"/>
                  </a:cubicBezTo>
                  <a:cubicBezTo>
                    <a:pt x="3840" y="61"/>
                    <a:pt x="3160" y="84"/>
                    <a:pt x="2439" y="70"/>
                  </a:cubicBezTo>
                  <a:cubicBezTo>
                    <a:pt x="1912" y="57"/>
                    <a:pt x="1367" y="1"/>
                    <a:pt x="8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6" name="Google Shape;4596;p9"/>
            <p:cNvSpPr/>
            <p:nvPr/>
          </p:nvSpPr>
          <p:spPr>
            <a:xfrm>
              <a:off x="5518950" y="4371925"/>
              <a:ext cx="66800" cy="61600"/>
            </a:xfrm>
            <a:custGeom>
              <a:avLst/>
              <a:gdLst/>
              <a:ahLst/>
              <a:cxnLst/>
              <a:rect l="l" t="t" r="r" b="b"/>
              <a:pathLst>
                <a:path w="2672" h="2464" extrusionOk="0">
                  <a:moveTo>
                    <a:pt x="817" y="0"/>
                  </a:moveTo>
                  <a:cubicBezTo>
                    <a:pt x="560" y="0"/>
                    <a:pt x="262" y="189"/>
                    <a:pt x="119" y="414"/>
                  </a:cubicBezTo>
                  <a:cubicBezTo>
                    <a:pt x="91" y="459"/>
                    <a:pt x="130" y="530"/>
                    <a:pt x="185" y="530"/>
                  </a:cubicBezTo>
                  <a:cubicBezTo>
                    <a:pt x="191" y="530"/>
                    <a:pt x="198" y="529"/>
                    <a:pt x="204" y="527"/>
                  </a:cubicBezTo>
                  <a:cubicBezTo>
                    <a:pt x="371" y="479"/>
                    <a:pt x="565" y="381"/>
                    <a:pt x="695" y="381"/>
                  </a:cubicBezTo>
                  <a:cubicBezTo>
                    <a:pt x="807" y="381"/>
                    <a:pt x="872" y="454"/>
                    <a:pt x="829" y="696"/>
                  </a:cubicBezTo>
                  <a:cubicBezTo>
                    <a:pt x="754" y="1118"/>
                    <a:pt x="475" y="1500"/>
                    <a:pt x="142" y="1743"/>
                  </a:cubicBezTo>
                  <a:cubicBezTo>
                    <a:pt x="1" y="1846"/>
                    <a:pt x="124" y="2074"/>
                    <a:pt x="280" y="2085"/>
                  </a:cubicBezTo>
                  <a:cubicBezTo>
                    <a:pt x="705" y="2115"/>
                    <a:pt x="1121" y="2330"/>
                    <a:pt x="1540" y="2427"/>
                  </a:cubicBezTo>
                  <a:cubicBezTo>
                    <a:pt x="1651" y="2452"/>
                    <a:pt x="1753" y="2463"/>
                    <a:pt x="1851" y="2463"/>
                  </a:cubicBezTo>
                  <a:cubicBezTo>
                    <a:pt x="2111" y="2463"/>
                    <a:pt x="2335" y="2383"/>
                    <a:pt x="2601" y="2285"/>
                  </a:cubicBezTo>
                  <a:cubicBezTo>
                    <a:pt x="2671" y="2259"/>
                    <a:pt x="2629" y="2158"/>
                    <a:pt x="2565" y="2151"/>
                  </a:cubicBezTo>
                  <a:cubicBezTo>
                    <a:pt x="2176" y="2108"/>
                    <a:pt x="1768" y="1948"/>
                    <a:pt x="1382" y="1862"/>
                  </a:cubicBezTo>
                  <a:cubicBezTo>
                    <a:pt x="1169" y="1815"/>
                    <a:pt x="959" y="1782"/>
                    <a:pt x="749" y="1754"/>
                  </a:cubicBezTo>
                  <a:cubicBezTo>
                    <a:pt x="1084" y="1405"/>
                    <a:pt x="1326" y="926"/>
                    <a:pt x="1249" y="438"/>
                  </a:cubicBezTo>
                  <a:cubicBezTo>
                    <a:pt x="1198" y="120"/>
                    <a:pt x="1021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7" name="Google Shape;4597;p9"/>
            <p:cNvSpPr/>
            <p:nvPr/>
          </p:nvSpPr>
          <p:spPr>
            <a:xfrm>
              <a:off x="5627175" y="4259175"/>
              <a:ext cx="196275" cy="148625"/>
            </a:xfrm>
            <a:custGeom>
              <a:avLst/>
              <a:gdLst/>
              <a:ahLst/>
              <a:cxnLst/>
              <a:rect l="l" t="t" r="r" b="b"/>
              <a:pathLst>
                <a:path w="7851" h="5945" extrusionOk="0">
                  <a:moveTo>
                    <a:pt x="5824" y="733"/>
                  </a:moveTo>
                  <a:lnTo>
                    <a:pt x="5824" y="733"/>
                  </a:lnTo>
                  <a:cubicBezTo>
                    <a:pt x="5828" y="1175"/>
                    <a:pt x="5788" y="1617"/>
                    <a:pt x="5708" y="2053"/>
                  </a:cubicBezTo>
                  <a:cubicBezTo>
                    <a:pt x="5692" y="1577"/>
                    <a:pt x="5715" y="1097"/>
                    <a:pt x="5824" y="733"/>
                  </a:cubicBezTo>
                  <a:close/>
                  <a:moveTo>
                    <a:pt x="2580" y="3652"/>
                  </a:moveTo>
                  <a:cubicBezTo>
                    <a:pt x="2567" y="3830"/>
                    <a:pt x="2567" y="4008"/>
                    <a:pt x="2576" y="4186"/>
                  </a:cubicBezTo>
                  <a:cubicBezTo>
                    <a:pt x="2447" y="4678"/>
                    <a:pt x="2058" y="5066"/>
                    <a:pt x="1554" y="5244"/>
                  </a:cubicBezTo>
                  <a:cubicBezTo>
                    <a:pt x="1468" y="5274"/>
                    <a:pt x="1394" y="5288"/>
                    <a:pt x="1332" y="5288"/>
                  </a:cubicBezTo>
                  <a:cubicBezTo>
                    <a:pt x="1047" y="5288"/>
                    <a:pt x="993" y="5003"/>
                    <a:pt x="1103" y="4671"/>
                  </a:cubicBezTo>
                  <a:cubicBezTo>
                    <a:pt x="1333" y="3976"/>
                    <a:pt x="1912" y="3682"/>
                    <a:pt x="2580" y="3652"/>
                  </a:cubicBezTo>
                  <a:close/>
                  <a:moveTo>
                    <a:pt x="5938" y="0"/>
                  </a:moveTo>
                  <a:cubicBezTo>
                    <a:pt x="5903" y="0"/>
                    <a:pt x="5868" y="12"/>
                    <a:pt x="5836" y="40"/>
                  </a:cubicBezTo>
                  <a:cubicBezTo>
                    <a:pt x="5375" y="444"/>
                    <a:pt x="5373" y="1402"/>
                    <a:pt x="5327" y="1992"/>
                  </a:cubicBezTo>
                  <a:cubicBezTo>
                    <a:pt x="5326" y="2012"/>
                    <a:pt x="5326" y="2032"/>
                    <a:pt x="5324" y="2050"/>
                  </a:cubicBezTo>
                  <a:cubicBezTo>
                    <a:pt x="5243" y="2046"/>
                    <a:pt x="5161" y="2044"/>
                    <a:pt x="5080" y="2044"/>
                  </a:cubicBezTo>
                  <a:cubicBezTo>
                    <a:pt x="4883" y="2044"/>
                    <a:pt x="4688" y="2057"/>
                    <a:pt x="4502" y="2094"/>
                  </a:cubicBezTo>
                  <a:cubicBezTo>
                    <a:pt x="4437" y="2107"/>
                    <a:pt x="4430" y="2194"/>
                    <a:pt x="4484" y="2232"/>
                  </a:cubicBezTo>
                  <a:cubicBezTo>
                    <a:pt x="4730" y="2404"/>
                    <a:pt x="5009" y="2501"/>
                    <a:pt x="5304" y="2553"/>
                  </a:cubicBezTo>
                  <a:cubicBezTo>
                    <a:pt x="5296" y="2865"/>
                    <a:pt x="5311" y="3175"/>
                    <a:pt x="5345" y="3485"/>
                  </a:cubicBezTo>
                  <a:cubicBezTo>
                    <a:pt x="5211" y="3885"/>
                    <a:pt x="5026" y="4268"/>
                    <a:pt x="4794" y="4620"/>
                  </a:cubicBezTo>
                  <a:cubicBezTo>
                    <a:pt x="4600" y="4914"/>
                    <a:pt x="4250" y="5200"/>
                    <a:pt x="3892" y="5200"/>
                  </a:cubicBezTo>
                  <a:cubicBezTo>
                    <a:pt x="3676" y="5200"/>
                    <a:pt x="3458" y="5096"/>
                    <a:pt x="3269" y="4825"/>
                  </a:cubicBezTo>
                  <a:cubicBezTo>
                    <a:pt x="3126" y="4620"/>
                    <a:pt x="3057" y="4358"/>
                    <a:pt x="3029" y="4097"/>
                  </a:cubicBezTo>
                  <a:cubicBezTo>
                    <a:pt x="3055" y="3902"/>
                    <a:pt x="3054" y="3703"/>
                    <a:pt x="3024" y="3510"/>
                  </a:cubicBezTo>
                  <a:cubicBezTo>
                    <a:pt x="3024" y="3508"/>
                    <a:pt x="3024" y="3506"/>
                    <a:pt x="3024" y="3505"/>
                  </a:cubicBezTo>
                  <a:cubicBezTo>
                    <a:pt x="3021" y="3487"/>
                    <a:pt x="3021" y="3467"/>
                    <a:pt x="3018" y="3447"/>
                  </a:cubicBezTo>
                  <a:cubicBezTo>
                    <a:pt x="2996" y="3331"/>
                    <a:pt x="2915" y="3281"/>
                    <a:pt x="2829" y="3281"/>
                  </a:cubicBezTo>
                  <a:cubicBezTo>
                    <a:pt x="2757" y="3281"/>
                    <a:pt x="2682" y="3316"/>
                    <a:pt x="2637" y="3377"/>
                  </a:cubicBezTo>
                  <a:cubicBezTo>
                    <a:pt x="2528" y="3338"/>
                    <a:pt x="2414" y="3320"/>
                    <a:pt x="2299" y="3320"/>
                  </a:cubicBezTo>
                  <a:cubicBezTo>
                    <a:pt x="1215" y="3320"/>
                    <a:pt x="0" y="4910"/>
                    <a:pt x="918" y="5588"/>
                  </a:cubicBezTo>
                  <a:cubicBezTo>
                    <a:pt x="1034" y="5674"/>
                    <a:pt x="1166" y="5708"/>
                    <a:pt x="1304" y="5708"/>
                  </a:cubicBezTo>
                  <a:cubicBezTo>
                    <a:pt x="1678" y="5708"/>
                    <a:pt x="2095" y="5454"/>
                    <a:pt x="2335" y="5280"/>
                  </a:cubicBezTo>
                  <a:cubicBezTo>
                    <a:pt x="2486" y="5170"/>
                    <a:pt x="2619" y="5037"/>
                    <a:pt x="2726" y="4883"/>
                  </a:cubicBezTo>
                  <a:cubicBezTo>
                    <a:pt x="2819" y="5119"/>
                    <a:pt x="2960" y="5329"/>
                    <a:pt x="3180" y="5482"/>
                  </a:cubicBezTo>
                  <a:cubicBezTo>
                    <a:pt x="3418" y="5647"/>
                    <a:pt x="3672" y="5721"/>
                    <a:pt x="3922" y="5721"/>
                  </a:cubicBezTo>
                  <a:cubicBezTo>
                    <a:pt x="4372" y="5721"/>
                    <a:pt x="4808" y="5481"/>
                    <a:pt x="5109" y="5119"/>
                  </a:cubicBezTo>
                  <a:cubicBezTo>
                    <a:pt x="5286" y="4899"/>
                    <a:pt x="5437" y="4660"/>
                    <a:pt x="5555" y="4405"/>
                  </a:cubicBezTo>
                  <a:cubicBezTo>
                    <a:pt x="5577" y="4464"/>
                    <a:pt x="5596" y="4525"/>
                    <a:pt x="5623" y="4583"/>
                  </a:cubicBezTo>
                  <a:cubicBezTo>
                    <a:pt x="5917" y="5254"/>
                    <a:pt x="6587" y="5944"/>
                    <a:pt x="7126" y="5944"/>
                  </a:cubicBezTo>
                  <a:cubicBezTo>
                    <a:pt x="7446" y="5944"/>
                    <a:pt x="7720" y="5700"/>
                    <a:pt x="7840" y="5063"/>
                  </a:cubicBezTo>
                  <a:cubicBezTo>
                    <a:pt x="7850" y="5007"/>
                    <a:pt x="7803" y="4953"/>
                    <a:pt x="7753" y="4953"/>
                  </a:cubicBezTo>
                  <a:cubicBezTo>
                    <a:pt x="7736" y="4953"/>
                    <a:pt x="7718" y="4959"/>
                    <a:pt x="7703" y="4975"/>
                  </a:cubicBezTo>
                  <a:cubicBezTo>
                    <a:pt x="7464" y="5207"/>
                    <a:pt x="7240" y="5327"/>
                    <a:pt x="7027" y="5327"/>
                  </a:cubicBezTo>
                  <a:cubicBezTo>
                    <a:pt x="6762" y="5327"/>
                    <a:pt x="6514" y="5141"/>
                    <a:pt x="6276" y="4756"/>
                  </a:cubicBezTo>
                  <a:cubicBezTo>
                    <a:pt x="6044" y="4384"/>
                    <a:pt x="5939" y="3974"/>
                    <a:pt x="5867" y="3557"/>
                  </a:cubicBezTo>
                  <a:cubicBezTo>
                    <a:pt x="5954" y="3242"/>
                    <a:pt x="6021" y="2924"/>
                    <a:pt x="6069" y="2601"/>
                  </a:cubicBezTo>
                  <a:cubicBezTo>
                    <a:pt x="6630" y="2583"/>
                    <a:pt x="7199" y="2475"/>
                    <a:pt x="7681" y="2422"/>
                  </a:cubicBezTo>
                  <a:cubicBezTo>
                    <a:pt x="7737" y="2416"/>
                    <a:pt x="7739" y="2320"/>
                    <a:pt x="7681" y="2307"/>
                  </a:cubicBezTo>
                  <a:cubicBezTo>
                    <a:pt x="7191" y="2207"/>
                    <a:pt x="6712" y="2122"/>
                    <a:pt x="6215" y="2102"/>
                  </a:cubicBezTo>
                  <a:cubicBezTo>
                    <a:pt x="6187" y="2102"/>
                    <a:pt x="6157" y="2099"/>
                    <a:pt x="6128" y="2097"/>
                  </a:cubicBezTo>
                  <a:cubicBezTo>
                    <a:pt x="6192" y="1417"/>
                    <a:pt x="6182" y="742"/>
                    <a:pt x="6113" y="171"/>
                  </a:cubicBezTo>
                  <a:cubicBezTo>
                    <a:pt x="6101" y="75"/>
                    <a:pt x="6022" y="0"/>
                    <a:pt x="5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8" name="Google Shape;4598;p9"/>
            <p:cNvSpPr/>
            <p:nvPr/>
          </p:nvSpPr>
          <p:spPr>
            <a:xfrm>
              <a:off x="5840350" y="4250900"/>
              <a:ext cx="70900" cy="65775"/>
            </a:xfrm>
            <a:custGeom>
              <a:avLst/>
              <a:gdLst/>
              <a:ahLst/>
              <a:cxnLst/>
              <a:rect l="l" t="t" r="r" b="b"/>
              <a:pathLst>
                <a:path w="2836" h="2631" extrusionOk="0">
                  <a:moveTo>
                    <a:pt x="554" y="0"/>
                  </a:moveTo>
                  <a:cubicBezTo>
                    <a:pt x="364" y="0"/>
                    <a:pt x="174" y="70"/>
                    <a:pt x="35" y="220"/>
                  </a:cubicBezTo>
                  <a:cubicBezTo>
                    <a:pt x="1" y="258"/>
                    <a:pt x="9" y="335"/>
                    <a:pt x="70" y="352"/>
                  </a:cubicBezTo>
                  <a:cubicBezTo>
                    <a:pt x="442" y="447"/>
                    <a:pt x="895" y="317"/>
                    <a:pt x="780" y="860"/>
                  </a:cubicBezTo>
                  <a:cubicBezTo>
                    <a:pt x="705" y="1216"/>
                    <a:pt x="447" y="1625"/>
                    <a:pt x="116" y="1780"/>
                  </a:cubicBezTo>
                  <a:cubicBezTo>
                    <a:pt x="29" y="1821"/>
                    <a:pt x="25" y="1966"/>
                    <a:pt x="116" y="2017"/>
                  </a:cubicBezTo>
                  <a:cubicBezTo>
                    <a:pt x="720" y="2355"/>
                    <a:pt x="1249" y="2631"/>
                    <a:pt x="1795" y="2631"/>
                  </a:cubicBezTo>
                  <a:cubicBezTo>
                    <a:pt x="2114" y="2631"/>
                    <a:pt x="2439" y="2537"/>
                    <a:pt x="2788" y="2307"/>
                  </a:cubicBezTo>
                  <a:cubicBezTo>
                    <a:pt x="2835" y="2274"/>
                    <a:pt x="2815" y="2192"/>
                    <a:pt x="2756" y="2192"/>
                  </a:cubicBezTo>
                  <a:cubicBezTo>
                    <a:pt x="2752" y="2192"/>
                    <a:pt x="2747" y="2193"/>
                    <a:pt x="2742" y="2194"/>
                  </a:cubicBezTo>
                  <a:cubicBezTo>
                    <a:pt x="2603" y="2225"/>
                    <a:pt x="2454" y="2239"/>
                    <a:pt x="2300" y="2239"/>
                  </a:cubicBezTo>
                  <a:cubicBezTo>
                    <a:pt x="1752" y="2239"/>
                    <a:pt x="1133" y="2064"/>
                    <a:pt x="596" y="1892"/>
                  </a:cubicBezTo>
                  <a:cubicBezTo>
                    <a:pt x="998" y="1659"/>
                    <a:pt x="1249" y="1214"/>
                    <a:pt x="1277" y="729"/>
                  </a:cubicBezTo>
                  <a:cubicBezTo>
                    <a:pt x="1302" y="273"/>
                    <a:pt x="929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599" name="Google Shape;4599;p9"/>
            <p:cNvSpPr/>
            <p:nvPr/>
          </p:nvSpPr>
          <p:spPr>
            <a:xfrm>
              <a:off x="6370350" y="3823175"/>
              <a:ext cx="554550" cy="664725"/>
            </a:xfrm>
            <a:custGeom>
              <a:avLst/>
              <a:gdLst/>
              <a:ahLst/>
              <a:cxnLst/>
              <a:rect l="l" t="t" r="r" b="b"/>
              <a:pathLst>
                <a:path w="22182" h="26589" extrusionOk="0">
                  <a:moveTo>
                    <a:pt x="10650" y="799"/>
                  </a:moveTo>
                  <a:cubicBezTo>
                    <a:pt x="11715" y="799"/>
                    <a:pt x="12796" y="1011"/>
                    <a:pt x="13908" y="1512"/>
                  </a:cubicBezTo>
                  <a:cubicBezTo>
                    <a:pt x="16680" y="2766"/>
                    <a:pt x="18847" y="5405"/>
                    <a:pt x="19747" y="8273"/>
                  </a:cubicBezTo>
                  <a:cubicBezTo>
                    <a:pt x="21558" y="14047"/>
                    <a:pt x="16081" y="19124"/>
                    <a:pt x="10650" y="19632"/>
                  </a:cubicBezTo>
                  <a:lnTo>
                    <a:pt x="10650" y="19244"/>
                  </a:lnTo>
                  <a:cubicBezTo>
                    <a:pt x="10648" y="18109"/>
                    <a:pt x="10633" y="16975"/>
                    <a:pt x="10622" y="15840"/>
                  </a:cubicBezTo>
                  <a:cubicBezTo>
                    <a:pt x="10612" y="14718"/>
                    <a:pt x="10707" y="13528"/>
                    <a:pt x="10471" y="12428"/>
                  </a:cubicBezTo>
                  <a:cubicBezTo>
                    <a:pt x="10463" y="12389"/>
                    <a:pt x="10428" y="12370"/>
                    <a:pt x="10394" y="12370"/>
                  </a:cubicBezTo>
                  <a:cubicBezTo>
                    <a:pt x="10359" y="12370"/>
                    <a:pt x="10325" y="12389"/>
                    <a:pt x="10317" y="12428"/>
                  </a:cubicBezTo>
                  <a:cubicBezTo>
                    <a:pt x="10105" y="13412"/>
                    <a:pt x="10177" y="14460"/>
                    <a:pt x="10166" y="15463"/>
                  </a:cubicBezTo>
                  <a:cubicBezTo>
                    <a:pt x="10154" y="16722"/>
                    <a:pt x="10138" y="17982"/>
                    <a:pt x="10135" y="19244"/>
                  </a:cubicBezTo>
                  <a:lnTo>
                    <a:pt x="10135" y="19664"/>
                  </a:lnTo>
                  <a:cubicBezTo>
                    <a:pt x="10007" y="19669"/>
                    <a:pt x="9880" y="19671"/>
                    <a:pt x="9754" y="19671"/>
                  </a:cubicBezTo>
                  <a:cubicBezTo>
                    <a:pt x="9038" y="19671"/>
                    <a:pt x="8330" y="19588"/>
                    <a:pt x="7648" y="19411"/>
                  </a:cubicBezTo>
                  <a:cubicBezTo>
                    <a:pt x="2787" y="18143"/>
                    <a:pt x="899" y="12807"/>
                    <a:pt x="1524" y="8281"/>
                  </a:cubicBezTo>
                  <a:cubicBezTo>
                    <a:pt x="1911" y="5467"/>
                    <a:pt x="3173" y="3420"/>
                    <a:pt x="5087" y="2208"/>
                  </a:cubicBezTo>
                  <a:lnTo>
                    <a:pt x="5087" y="2208"/>
                  </a:lnTo>
                  <a:cubicBezTo>
                    <a:pt x="5022" y="2323"/>
                    <a:pt x="5130" y="2445"/>
                    <a:pt x="5245" y="2445"/>
                  </a:cubicBezTo>
                  <a:cubicBezTo>
                    <a:pt x="5271" y="2445"/>
                    <a:pt x="5298" y="2439"/>
                    <a:pt x="5323" y="2424"/>
                  </a:cubicBezTo>
                  <a:cubicBezTo>
                    <a:pt x="6583" y="1708"/>
                    <a:pt x="7848" y="1189"/>
                    <a:pt x="9132" y="946"/>
                  </a:cubicBezTo>
                  <a:cubicBezTo>
                    <a:pt x="9440" y="924"/>
                    <a:pt x="9754" y="908"/>
                    <a:pt x="10077" y="908"/>
                  </a:cubicBezTo>
                  <a:cubicBezTo>
                    <a:pt x="10107" y="908"/>
                    <a:pt x="10137" y="908"/>
                    <a:pt x="10167" y="909"/>
                  </a:cubicBezTo>
                  <a:cubicBezTo>
                    <a:pt x="10172" y="909"/>
                    <a:pt x="10176" y="909"/>
                    <a:pt x="10181" y="909"/>
                  </a:cubicBezTo>
                  <a:cubicBezTo>
                    <a:pt x="10258" y="909"/>
                    <a:pt x="10331" y="869"/>
                    <a:pt x="10374" y="804"/>
                  </a:cubicBezTo>
                  <a:cubicBezTo>
                    <a:pt x="10466" y="801"/>
                    <a:pt x="10558" y="799"/>
                    <a:pt x="10650" y="799"/>
                  </a:cubicBezTo>
                  <a:close/>
                  <a:moveTo>
                    <a:pt x="10602" y="0"/>
                  </a:moveTo>
                  <a:cubicBezTo>
                    <a:pt x="9708" y="0"/>
                    <a:pt x="8831" y="174"/>
                    <a:pt x="8007" y="554"/>
                  </a:cubicBezTo>
                  <a:cubicBezTo>
                    <a:pt x="4081" y="566"/>
                    <a:pt x="1194" y="4890"/>
                    <a:pt x="728" y="8655"/>
                  </a:cubicBezTo>
                  <a:cubicBezTo>
                    <a:pt x="0" y="14519"/>
                    <a:pt x="3337" y="19880"/>
                    <a:pt x="9437" y="20582"/>
                  </a:cubicBezTo>
                  <a:cubicBezTo>
                    <a:pt x="9670" y="20609"/>
                    <a:pt x="9903" y="20623"/>
                    <a:pt x="10136" y="20631"/>
                  </a:cubicBezTo>
                  <a:cubicBezTo>
                    <a:pt x="10141" y="22303"/>
                    <a:pt x="10176" y="23962"/>
                    <a:pt x="10297" y="25635"/>
                  </a:cubicBezTo>
                  <a:cubicBezTo>
                    <a:pt x="9964" y="25077"/>
                    <a:pt x="9559" y="24483"/>
                    <a:pt x="9040" y="24185"/>
                  </a:cubicBezTo>
                  <a:cubicBezTo>
                    <a:pt x="9026" y="24177"/>
                    <a:pt x="9011" y="24173"/>
                    <a:pt x="8997" y="24173"/>
                  </a:cubicBezTo>
                  <a:cubicBezTo>
                    <a:pt x="8944" y="24173"/>
                    <a:pt x="8899" y="24223"/>
                    <a:pt x="8914" y="24281"/>
                  </a:cubicBezTo>
                  <a:cubicBezTo>
                    <a:pt x="9114" y="25039"/>
                    <a:pt x="9701" y="25753"/>
                    <a:pt x="10071" y="26442"/>
                  </a:cubicBezTo>
                  <a:cubicBezTo>
                    <a:pt x="10124" y="26542"/>
                    <a:pt x="10221" y="26589"/>
                    <a:pt x="10320" y="26589"/>
                  </a:cubicBezTo>
                  <a:cubicBezTo>
                    <a:pt x="10424" y="26589"/>
                    <a:pt x="10531" y="26537"/>
                    <a:pt x="10591" y="26442"/>
                  </a:cubicBezTo>
                  <a:cubicBezTo>
                    <a:pt x="11140" y="25574"/>
                    <a:pt x="11826" y="24810"/>
                    <a:pt x="12411" y="23970"/>
                  </a:cubicBezTo>
                  <a:cubicBezTo>
                    <a:pt x="12440" y="23929"/>
                    <a:pt x="12400" y="23886"/>
                    <a:pt x="12360" y="23886"/>
                  </a:cubicBezTo>
                  <a:cubicBezTo>
                    <a:pt x="12347" y="23886"/>
                    <a:pt x="12334" y="23890"/>
                    <a:pt x="12323" y="23901"/>
                  </a:cubicBezTo>
                  <a:cubicBezTo>
                    <a:pt x="11726" y="24467"/>
                    <a:pt x="11033" y="24938"/>
                    <a:pt x="10497" y="25554"/>
                  </a:cubicBezTo>
                  <a:cubicBezTo>
                    <a:pt x="10612" y="23909"/>
                    <a:pt x="10646" y="22277"/>
                    <a:pt x="10651" y="20631"/>
                  </a:cubicBezTo>
                  <a:cubicBezTo>
                    <a:pt x="16877" y="20456"/>
                    <a:pt x="22182" y="13525"/>
                    <a:pt x="20292" y="7531"/>
                  </a:cubicBezTo>
                  <a:cubicBezTo>
                    <a:pt x="19042" y="3564"/>
                    <a:pt x="14654" y="0"/>
                    <a:pt x="106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0" name="Google Shape;4600;p9"/>
            <p:cNvSpPr/>
            <p:nvPr/>
          </p:nvSpPr>
          <p:spPr>
            <a:xfrm>
              <a:off x="6247050" y="3284250"/>
              <a:ext cx="845175" cy="809125"/>
            </a:xfrm>
            <a:custGeom>
              <a:avLst/>
              <a:gdLst/>
              <a:ahLst/>
              <a:cxnLst/>
              <a:rect l="l" t="t" r="r" b="b"/>
              <a:pathLst>
                <a:path w="33807" h="32365" extrusionOk="0">
                  <a:moveTo>
                    <a:pt x="1727" y="579"/>
                  </a:moveTo>
                  <a:lnTo>
                    <a:pt x="1727" y="579"/>
                  </a:lnTo>
                  <a:cubicBezTo>
                    <a:pt x="1430" y="924"/>
                    <a:pt x="1162" y="1294"/>
                    <a:pt x="931" y="1687"/>
                  </a:cubicBezTo>
                  <a:cubicBezTo>
                    <a:pt x="865" y="1798"/>
                    <a:pt x="793" y="1918"/>
                    <a:pt x="726" y="2044"/>
                  </a:cubicBezTo>
                  <a:cubicBezTo>
                    <a:pt x="741" y="1554"/>
                    <a:pt x="752" y="1058"/>
                    <a:pt x="695" y="581"/>
                  </a:cubicBezTo>
                  <a:lnTo>
                    <a:pt x="1727" y="579"/>
                  </a:lnTo>
                  <a:close/>
                  <a:moveTo>
                    <a:pt x="25749" y="579"/>
                  </a:moveTo>
                  <a:cubicBezTo>
                    <a:pt x="25291" y="1075"/>
                    <a:pt x="24827" y="1559"/>
                    <a:pt x="24353" y="2043"/>
                  </a:cubicBezTo>
                  <a:cubicBezTo>
                    <a:pt x="24053" y="2348"/>
                    <a:pt x="23564" y="2820"/>
                    <a:pt x="23444" y="3296"/>
                  </a:cubicBezTo>
                  <a:cubicBezTo>
                    <a:pt x="23003" y="3296"/>
                    <a:pt x="22561" y="3296"/>
                    <a:pt x="22118" y="3297"/>
                  </a:cubicBezTo>
                  <a:lnTo>
                    <a:pt x="22118" y="3297"/>
                  </a:lnTo>
                  <a:cubicBezTo>
                    <a:pt x="22337" y="2960"/>
                    <a:pt x="22503" y="2539"/>
                    <a:pt x="22704" y="2239"/>
                  </a:cubicBezTo>
                  <a:cubicBezTo>
                    <a:pt x="23103" y="1647"/>
                    <a:pt x="23597" y="1139"/>
                    <a:pt x="24038" y="584"/>
                  </a:cubicBezTo>
                  <a:lnTo>
                    <a:pt x="25112" y="584"/>
                  </a:lnTo>
                  <a:cubicBezTo>
                    <a:pt x="25326" y="584"/>
                    <a:pt x="25537" y="579"/>
                    <a:pt x="25749" y="579"/>
                  </a:cubicBezTo>
                  <a:close/>
                  <a:moveTo>
                    <a:pt x="27603" y="556"/>
                  </a:moveTo>
                  <a:lnTo>
                    <a:pt x="27603" y="556"/>
                  </a:lnTo>
                  <a:cubicBezTo>
                    <a:pt x="26966" y="1001"/>
                    <a:pt x="26497" y="1718"/>
                    <a:pt x="26018" y="2315"/>
                  </a:cubicBezTo>
                  <a:cubicBezTo>
                    <a:pt x="25769" y="2627"/>
                    <a:pt x="25409" y="2948"/>
                    <a:pt x="25117" y="3296"/>
                  </a:cubicBezTo>
                  <a:lnTo>
                    <a:pt x="25117" y="3297"/>
                  </a:lnTo>
                  <a:cubicBezTo>
                    <a:pt x="24785" y="3297"/>
                    <a:pt x="24453" y="3295"/>
                    <a:pt x="24121" y="3295"/>
                  </a:cubicBezTo>
                  <a:cubicBezTo>
                    <a:pt x="24038" y="3295"/>
                    <a:pt x="23955" y="3295"/>
                    <a:pt x="23872" y="3296"/>
                  </a:cubicBezTo>
                  <a:cubicBezTo>
                    <a:pt x="23933" y="3179"/>
                    <a:pt x="23992" y="3061"/>
                    <a:pt x="24063" y="2951"/>
                  </a:cubicBezTo>
                  <a:cubicBezTo>
                    <a:pt x="24282" y="2612"/>
                    <a:pt x="24581" y="2318"/>
                    <a:pt x="24860" y="2029"/>
                  </a:cubicBezTo>
                  <a:cubicBezTo>
                    <a:pt x="25273" y="1601"/>
                    <a:pt x="25754" y="1144"/>
                    <a:pt x="25975" y="578"/>
                  </a:cubicBezTo>
                  <a:cubicBezTo>
                    <a:pt x="26518" y="574"/>
                    <a:pt x="27060" y="565"/>
                    <a:pt x="27603" y="556"/>
                  </a:cubicBezTo>
                  <a:close/>
                  <a:moveTo>
                    <a:pt x="23789" y="584"/>
                  </a:moveTo>
                  <a:cubicBezTo>
                    <a:pt x="23292" y="932"/>
                    <a:pt x="22890" y="1431"/>
                    <a:pt x="22529" y="1903"/>
                  </a:cubicBezTo>
                  <a:cubicBezTo>
                    <a:pt x="22252" y="2264"/>
                    <a:pt x="21807" y="2794"/>
                    <a:pt x="21692" y="3301"/>
                  </a:cubicBezTo>
                  <a:lnTo>
                    <a:pt x="20382" y="3306"/>
                  </a:lnTo>
                  <a:cubicBezTo>
                    <a:pt x="20573" y="3014"/>
                    <a:pt x="20751" y="2709"/>
                    <a:pt x="20949" y="2444"/>
                  </a:cubicBezTo>
                  <a:cubicBezTo>
                    <a:pt x="21415" y="1824"/>
                    <a:pt x="21966" y="1247"/>
                    <a:pt x="22375" y="584"/>
                  </a:cubicBezTo>
                  <a:close/>
                  <a:moveTo>
                    <a:pt x="29274" y="514"/>
                  </a:moveTo>
                  <a:cubicBezTo>
                    <a:pt x="28964" y="832"/>
                    <a:pt x="28710" y="1212"/>
                    <a:pt x="28457" y="1573"/>
                  </a:cubicBezTo>
                  <a:cubicBezTo>
                    <a:pt x="28095" y="2088"/>
                    <a:pt x="27371" y="2677"/>
                    <a:pt x="27120" y="3309"/>
                  </a:cubicBezTo>
                  <a:cubicBezTo>
                    <a:pt x="26673" y="3302"/>
                    <a:pt x="26225" y="3297"/>
                    <a:pt x="25776" y="3296"/>
                  </a:cubicBezTo>
                  <a:lnTo>
                    <a:pt x="25776" y="3296"/>
                  </a:lnTo>
                  <a:cubicBezTo>
                    <a:pt x="25965" y="3052"/>
                    <a:pt x="26138" y="2799"/>
                    <a:pt x="26299" y="2597"/>
                  </a:cubicBezTo>
                  <a:cubicBezTo>
                    <a:pt x="26791" y="1972"/>
                    <a:pt x="27380" y="1326"/>
                    <a:pt x="27729" y="610"/>
                  </a:cubicBezTo>
                  <a:cubicBezTo>
                    <a:pt x="27737" y="592"/>
                    <a:pt x="27736" y="571"/>
                    <a:pt x="27727" y="553"/>
                  </a:cubicBezTo>
                  <a:cubicBezTo>
                    <a:pt x="28242" y="543"/>
                    <a:pt x="28757" y="528"/>
                    <a:pt x="29274" y="514"/>
                  </a:cubicBezTo>
                  <a:close/>
                  <a:moveTo>
                    <a:pt x="22133" y="583"/>
                  </a:moveTo>
                  <a:cubicBezTo>
                    <a:pt x="21599" y="1081"/>
                    <a:pt x="21134" y="1670"/>
                    <a:pt x="20678" y="2234"/>
                  </a:cubicBezTo>
                  <a:cubicBezTo>
                    <a:pt x="20418" y="2556"/>
                    <a:pt x="20098" y="2917"/>
                    <a:pt x="19871" y="3307"/>
                  </a:cubicBezTo>
                  <a:lnTo>
                    <a:pt x="19871" y="3309"/>
                  </a:lnTo>
                  <a:cubicBezTo>
                    <a:pt x="19236" y="3311"/>
                    <a:pt x="18602" y="3312"/>
                    <a:pt x="17967" y="3314"/>
                  </a:cubicBezTo>
                  <a:cubicBezTo>
                    <a:pt x="18116" y="3074"/>
                    <a:pt x="18267" y="2835"/>
                    <a:pt x="18431" y="2613"/>
                  </a:cubicBezTo>
                  <a:cubicBezTo>
                    <a:pt x="18920" y="1962"/>
                    <a:pt x="19497" y="1314"/>
                    <a:pt x="19868" y="583"/>
                  </a:cubicBezTo>
                  <a:close/>
                  <a:moveTo>
                    <a:pt x="14445" y="581"/>
                  </a:moveTo>
                  <a:cubicBezTo>
                    <a:pt x="14130" y="1057"/>
                    <a:pt x="13841" y="1549"/>
                    <a:pt x="13508" y="2015"/>
                  </a:cubicBezTo>
                  <a:cubicBezTo>
                    <a:pt x="13208" y="2436"/>
                    <a:pt x="12885" y="2843"/>
                    <a:pt x="12688" y="3317"/>
                  </a:cubicBezTo>
                  <a:lnTo>
                    <a:pt x="10246" y="3317"/>
                  </a:lnTo>
                  <a:cubicBezTo>
                    <a:pt x="10477" y="2930"/>
                    <a:pt x="10638" y="2487"/>
                    <a:pt x="10857" y="2095"/>
                  </a:cubicBezTo>
                  <a:cubicBezTo>
                    <a:pt x="11139" y="1591"/>
                    <a:pt x="11469" y="1109"/>
                    <a:pt x="11704" y="581"/>
                  </a:cubicBezTo>
                  <a:lnTo>
                    <a:pt x="13131" y="581"/>
                  </a:lnTo>
                  <a:cubicBezTo>
                    <a:pt x="12895" y="952"/>
                    <a:pt x="12637" y="1303"/>
                    <a:pt x="12370" y="1655"/>
                  </a:cubicBezTo>
                  <a:cubicBezTo>
                    <a:pt x="12055" y="2069"/>
                    <a:pt x="11541" y="2627"/>
                    <a:pt x="11607" y="3181"/>
                  </a:cubicBezTo>
                  <a:cubicBezTo>
                    <a:pt x="11611" y="3221"/>
                    <a:pt x="11642" y="3248"/>
                    <a:pt x="11675" y="3248"/>
                  </a:cubicBezTo>
                  <a:cubicBezTo>
                    <a:pt x="11691" y="3248"/>
                    <a:pt x="11708" y="3242"/>
                    <a:pt x="11723" y="3229"/>
                  </a:cubicBezTo>
                  <a:cubicBezTo>
                    <a:pt x="12115" y="2879"/>
                    <a:pt x="12345" y="2256"/>
                    <a:pt x="12649" y="1818"/>
                  </a:cubicBezTo>
                  <a:cubicBezTo>
                    <a:pt x="12923" y="1419"/>
                    <a:pt x="13200" y="1024"/>
                    <a:pt x="13380" y="581"/>
                  </a:cubicBezTo>
                  <a:close/>
                  <a:moveTo>
                    <a:pt x="16130" y="581"/>
                  </a:moveTo>
                  <a:cubicBezTo>
                    <a:pt x="16062" y="632"/>
                    <a:pt x="15992" y="679"/>
                    <a:pt x="15951" y="722"/>
                  </a:cubicBezTo>
                  <a:cubicBezTo>
                    <a:pt x="15757" y="925"/>
                    <a:pt x="15588" y="1145"/>
                    <a:pt x="15411" y="1362"/>
                  </a:cubicBezTo>
                  <a:cubicBezTo>
                    <a:pt x="14993" y="1867"/>
                    <a:pt x="14309" y="2625"/>
                    <a:pt x="14279" y="3317"/>
                  </a:cubicBezTo>
                  <a:cubicBezTo>
                    <a:pt x="13848" y="3315"/>
                    <a:pt x="13416" y="3315"/>
                    <a:pt x="12985" y="3315"/>
                  </a:cubicBezTo>
                  <a:lnTo>
                    <a:pt x="12985" y="3315"/>
                  </a:lnTo>
                  <a:cubicBezTo>
                    <a:pt x="13296" y="2975"/>
                    <a:pt x="13540" y="2572"/>
                    <a:pt x="13792" y="2180"/>
                  </a:cubicBezTo>
                  <a:cubicBezTo>
                    <a:pt x="14115" y="1682"/>
                    <a:pt x="14463" y="1150"/>
                    <a:pt x="14663" y="581"/>
                  </a:cubicBezTo>
                  <a:close/>
                  <a:moveTo>
                    <a:pt x="17386" y="583"/>
                  </a:moveTo>
                  <a:cubicBezTo>
                    <a:pt x="16984" y="1032"/>
                    <a:pt x="16645" y="1568"/>
                    <a:pt x="16279" y="2041"/>
                  </a:cubicBezTo>
                  <a:cubicBezTo>
                    <a:pt x="15992" y="2410"/>
                    <a:pt x="15585" y="2835"/>
                    <a:pt x="15514" y="3317"/>
                  </a:cubicBezTo>
                  <a:lnTo>
                    <a:pt x="14419" y="3317"/>
                  </a:lnTo>
                  <a:cubicBezTo>
                    <a:pt x="14643" y="3104"/>
                    <a:pt x="14775" y="2827"/>
                    <a:pt x="14940" y="2556"/>
                  </a:cubicBezTo>
                  <a:cubicBezTo>
                    <a:pt x="15188" y="2146"/>
                    <a:pt x="15480" y="1765"/>
                    <a:pt x="15769" y="1381"/>
                  </a:cubicBezTo>
                  <a:cubicBezTo>
                    <a:pt x="15929" y="1167"/>
                    <a:pt x="16233" y="871"/>
                    <a:pt x="16315" y="583"/>
                  </a:cubicBezTo>
                  <a:close/>
                  <a:moveTo>
                    <a:pt x="19706" y="583"/>
                  </a:moveTo>
                  <a:cubicBezTo>
                    <a:pt x="19164" y="1258"/>
                    <a:pt x="18634" y="1946"/>
                    <a:pt x="18083" y="2615"/>
                  </a:cubicBezTo>
                  <a:cubicBezTo>
                    <a:pt x="17911" y="2822"/>
                    <a:pt x="17691" y="3058"/>
                    <a:pt x="17512" y="3314"/>
                  </a:cubicBezTo>
                  <a:lnTo>
                    <a:pt x="17512" y="3315"/>
                  </a:lnTo>
                  <a:lnTo>
                    <a:pt x="15757" y="3317"/>
                  </a:lnTo>
                  <a:cubicBezTo>
                    <a:pt x="16105" y="2968"/>
                    <a:pt x="16349" y="2456"/>
                    <a:pt x="16636" y="2074"/>
                  </a:cubicBezTo>
                  <a:cubicBezTo>
                    <a:pt x="16978" y="1619"/>
                    <a:pt x="17425" y="1137"/>
                    <a:pt x="17599" y="583"/>
                  </a:cubicBezTo>
                  <a:close/>
                  <a:moveTo>
                    <a:pt x="8428" y="578"/>
                  </a:moveTo>
                  <a:cubicBezTo>
                    <a:pt x="8091" y="1144"/>
                    <a:pt x="7755" y="1700"/>
                    <a:pt x="7388" y="2251"/>
                  </a:cubicBezTo>
                  <a:cubicBezTo>
                    <a:pt x="7178" y="2566"/>
                    <a:pt x="6909" y="2935"/>
                    <a:pt x="6755" y="3320"/>
                  </a:cubicBezTo>
                  <a:lnTo>
                    <a:pt x="5698" y="3320"/>
                  </a:lnTo>
                  <a:cubicBezTo>
                    <a:pt x="5852" y="3028"/>
                    <a:pt x="5972" y="2709"/>
                    <a:pt x="6103" y="2431"/>
                  </a:cubicBezTo>
                  <a:cubicBezTo>
                    <a:pt x="6389" y="1828"/>
                    <a:pt x="6732" y="1212"/>
                    <a:pt x="6960" y="578"/>
                  </a:cubicBezTo>
                  <a:close/>
                  <a:moveTo>
                    <a:pt x="10009" y="579"/>
                  </a:moveTo>
                  <a:cubicBezTo>
                    <a:pt x="9684" y="988"/>
                    <a:pt x="9405" y="1444"/>
                    <a:pt x="9122" y="1878"/>
                  </a:cubicBezTo>
                  <a:cubicBezTo>
                    <a:pt x="8851" y="2290"/>
                    <a:pt x="8456" y="2802"/>
                    <a:pt x="8452" y="3320"/>
                  </a:cubicBezTo>
                  <a:lnTo>
                    <a:pt x="7215" y="3320"/>
                  </a:lnTo>
                  <a:cubicBezTo>
                    <a:pt x="7404" y="2948"/>
                    <a:pt x="7575" y="2559"/>
                    <a:pt x="7791" y="2216"/>
                  </a:cubicBezTo>
                  <a:cubicBezTo>
                    <a:pt x="8110" y="1710"/>
                    <a:pt x="8484" y="1163"/>
                    <a:pt x="8661" y="579"/>
                  </a:cubicBezTo>
                  <a:close/>
                  <a:moveTo>
                    <a:pt x="11479" y="581"/>
                  </a:moveTo>
                  <a:cubicBezTo>
                    <a:pt x="11171" y="1024"/>
                    <a:pt x="10880" y="1485"/>
                    <a:pt x="10598" y="1944"/>
                  </a:cubicBezTo>
                  <a:cubicBezTo>
                    <a:pt x="10345" y="2354"/>
                    <a:pt x="10032" y="2825"/>
                    <a:pt x="9978" y="3319"/>
                  </a:cubicBezTo>
                  <a:lnTo>
                    <a:pt x="8674" y="3320"/>
                  </a:lnTo>
                  <a:cubicBezTo>
                    <a:pt x="8977" y="2958"/>
                    <a:pt x="9151" y="2433"/>
                    <a:pt x="9386" y="2034"/>
                  </a:cubicBezTo>
                  <a:cubicBezTo>
                    <a:pt x="9665" y="1560"/>
                    <a:pt x="10011" y="1098"/>
                    <a:pt x="10209" y="581"/>
                  </a:cubicBezTo>
                  <a:close/>
                  <a:moveTo>
                    <a:pt x="6759" y="579"/>
                  </a:moveTo>
                  <a:cubicBezTo>
                    <a:pt x="6438" y="1030"/>
                    <a:pt x="6202" y="1559"/>
                    <a:pt x="5952" y="2043"/>
                  </a:cubicBezTo>
                  <a:cubicBezTo>
                    <a:pt x="5747" y="2443"/>
                    <a:pt x="5442" y="2876"/>
                    <a:pt x="5252" y="3322"/>
                  </a:cubicBezTo>
                  <a:lnTo>
                    <a:pt x="4279" y="3322"/>
                  </a:lnTo>
                  <a:cubicBezTo>
                    <a:pt x="4464" y="2940"/>
                    <a:pt x="4596" y="2508"/>
                    <a:pt x="4781" y="2154"/>
                  </a:cubicBezTo>
                  <a:cubicBezTo>
                    <a:pt x="5065" y="1614"/>
                    <a:pt x="5409" y="1109"/>
                    <a:pt x="5708" y="579"/>
                  </a:cubicBezTo>
                  <a:close/>
                  <a:moveTo>
                    <a:pt x="5455" y="579"/>
                  </a:moveTo>
                  <a:cubicBezTo>
                    <a:pt x="5104" y="1025"/>
                    <a:pt x="4796" y="1513"/>
                    <a:pt x="4505" y="1993"/>
                  </a:cubicBezTo>
                  <a:cubicBezTo>
                    <a:pt x="4281" y="2367"/>
                    <a:pt x="3959" y="2846"/>
                    <a:pt x="3843" y="3322"/>
                  </a:cubicBezTo>
                  <a:cubicBezTo>
                    <a:pt x="3495" y="3324"/>
                    <a:pt x="3146" y="3324"/>
                    <a:pt x="2798" y="3324"/>
                  </a:cubicBezTo>
                  <a:cubicBezTo>
                    <a:pt x="3018" y="2917"/>
                    <a:pt x="3201" y="2474"/>
                    <a:pt x="3428" y="2095"/>
                  </a:cubicBezTo>
                  <a:cubicBezTo>
                    <a:pt x="3713" y="1624"/>
                    <a:pt x="4035" y="1126"/>
                    <a:pt x="4154" y="579"/>
                  </a:cubicBezTo>
                  <a:close/>
                  <a:moveTo>
                    <a:pt x="3963" y="578"/>
                  </a:moveTo>
                  <a:cubicBezTo>
                    <a:pt x="3641" y="1173"/>
                    <a:pt x="3293" y="1729"/>
                    <a:pt x="2911" y="2297"/>
                  </a:cubicBezTo>
                  <a:cubicBezTo>
                    <a:pt x="2708" y="2597"/>
                    <a:pt x="2462" y="2953"/>
                    <a:pt x="2345" y="3325"/>
                  </a:cubicBezTo>
                  <a:lnTo>
                    <a:pt x="1531" y="3325"/>
                  </a:lnTo>
                  <a:cubicBezTo>
                    <a:pt x="1859" y="2853"/>
                    <a:pt x="2097" y="2231"/>
                    <a:pt x="2357" y="1755"/>
                  </a:cubicBezTo>
                  <a:cubicBezTo>
                    <a:pt x="2548" y="1404"/>
                    <a:pt x="2898" y="999"/>
                    <a:pt x="3006" y="578"/>
                  </a:cubicBezTo>
                  <a:close/>
                  <a:moveTo>
                    <a:pt x="2703" y="579"/>
                  </a:moveTo>
                  <a:cubicBezTo>
                    <a:pt x="2435" y="947"/>
                    <a:pt x="2186" y="1347"/>
                    <a:pt x="1961" y="1723"/>
                  </a:cubicBezTo>
                  <a:cubicBezTo>
                    <a:pt x="1684" y="2187"/>
                    <a:pt x="1212" y="2754"/>
                    <a:pt x="1144" y="3325"/>
                  </a:cubicBezTo>
                  <a:cubicBezTo>
                    <a:pt x="1025" y="3327"/>
                    <a:pt x="905" y="3327"/>
                    <a:pt x="785" y="3327"/>
                  </a:cubicBezTo>
                  <a:cubicBezTo>
                    <a:pt x="777" y="3327"/>
                    <a:pt x="770" y="3332"/>
                    <a:pt x="762" y="3332"/>
                  </a:cubicBezTo>
                  <a:cubicBezTo>
                    <a:pt x="728" y="3332"/>
                    <a:pt x="695" y="3332"/>
                    <a:pt x="660" y="3334"/>
                  </a:cubicBezTo>
                  <a:cubicBezTo>
                    <a:pt x="664" y="3214"/>
                    <a:pt x="667" y="3092"/>
                    <a:pt x="670" y="2973"/>
                  </a:cubicBezTo>
                  <a:cubicBezTo>
                    <a:pt x="682" y="2951"/>
                    <a:pt x="692" y="2927"/>
                    <a:pt x="696" y="2902"/>
                  </a:cubicBezTo>
                  <a:cubicBezTo>
                    <a:pt x="900" y="2574"/>
                    <a:pt x="1010" y="2164"/>
                    <a:pt x="1177" y="1829"/>
                  </a:cubicBezTo>
                  <a:cubicBezTo>
                    <a:pt x="1392" y="1398"/>
                    <a:pt x="1646" y="986"/>
                    <a:pt x="1905" y="579"/>
                  </a:cubicBezTo>
                  <a:close/>
                  <a:moveTo>
                    <a:pt x="32165" y="420"/>
                  </a:moveTo>
                  <a:cubicBezTo>
                    <a:pt x="31658" y="865"/>
                    <a:pt x="31190" y="1419"/>
                    <a:pt x="30756" y="1897"/>
                  </a:cubicBezTo>
                  <a:cubicBezTo>
                    <a:pt x="30441" y="2241"/>
                    <a:pt x="29894" y="2817"/>
                    <a:pt x="29811" y="3353"/>
                  </a:cubicBezTo>
                  <a:cubicBezTo>
                    <a:pt x="29065" y="3334"/>
                    <a:pt x="28319" y="3317"/>
                    <a:pt x="27573" y="3309"/>
                  </a:cubicBezTo>
                  <a:lnTo>
                    <a:pt x="27573" y="3309"/>
                  </a:lnTo>
                  <a:cubicBezTo>
                    <a:pt x="27924" y="2952"/>
                    <a:pt x="28207" y="2456"/>
                    <a:pt x="28480" y="2087"/>
                  </a:cubicBezTo>
                  <a:cubicBezTo>
                    <a:pt x="28864" y="1570"/>
                    <a:pt x="29187" y="1024"/>
                    <a:pt x="29565" y="507"/>
                  </a:cubicBezTo>
                  <a:cubicBezTo>
                    <a:pt x="29834" y="499"/>
                    <a:pt x="30104" y="487"/>
                    <a:pt x="30375" y="479"/>
                  </a:cubicBezTo>
                  <a:lnTo>
                    <a:pt x="30375" y="479"/>
                  </a:lnTo>
                  <a:cubicBezTo>
                    <a:pt x="30027" y="873"/>
                    <a:pt x="29704" y="1288"/>
                    <a:pt x="29378" y="1696"/>
                  </a:cubicBezTo>
                  <a:cubicBezTo>
                    <a:pt x="29046" y="2113"/>
                    <a:pt x="28508" y="2684"/>
                    <a:pt x="28561" y="3245"/>
                  </a:cubicBezTo>
                  <a:cubicBezTo>
                    <a:pt x="28563" y="3280"/>
                    <a:pt x="28594" y="3313"/>
                    <a:pt x="28628" y="3313"/>
                  </a:cubicBezTo>
                  <a:cubicBezTo>
                    <a:pt x="28639" y="3313"/>
                    <a:pt x="28650" y="3310"/>
                    <a:pt x="28661" y="3302"/>
                  </a:cubicBezTo>
                  <a:cubicBezTo>
                    <a:pt x="29102" y="3002"/>
                    <a:pt x="29351" y="2348"/>
                    <a:pt x="29658" y="1911"/>
                  </a:cubicBezTo>
                  <a:cubicBezTo>
                    <a:pt x="29991" y="1437"/>
                    <a:pt x="30362" y="983"/>
                    <a:pt x="30636" y="471"/>
                  </a:cubicBezTo>
                  <a:cubicBezTo>
                    <a:pt x="31144" y="456"/>
                    <a:pt x="31654" y="437"/>
                    <a:pt x="32165" y="420"/>
                  </a:cubicBezTo>
                  <a:close/>
                  <a:moveTo>
                    <a:pt x="33180" y="1787"/>
                  </a:moveTo>
                  <a:lnTo>
                    <a:pt x="33180" y="1787"/>
                  </a:lnTo>
                  <a:cubicBezTo>
                    <a:pt x="33175" y="1957"/>
                    <a:pt x="33169" y="2126"/>
                    <a:pt x="33167" y="2295"/>
                  </a:cubicBezTo>
                  <a:cubicBezTo>
                    <a:pt x="33100" y="2674"/>
                    <a:pt x="33151" y="3091"/>
                    <a:pt x="33154" y="3465"/>
                  </a:cubicBezTo>
                  <a:lnTo>
                    <a:pt x="33154" y="3466"/>
                  </a:lnTo>
                  <a:cubicBezTo>
                    <a:pt x="32793" y="3450"/>
                    <a:pt x="32432" y="3435"/>
                    <a:pt x="32071" y="3422"/>
                  </a:cubicBezTo>
                  <a:cubicBezTo>
                    <a:pt x="32380" y="3209"/>
                    <a:pt x="32594" y="2787"/>
                    <a:pt x="32777" y="2500"/>
                  </a:cubicBezTo>
                  <a:cubicBezTo>
                    <a:pt x="32923" y="2269"/>
                    <a:pt x="33057" y="2031"/>
                    <a:pt x="33180" y="1787"/>
                  </a:cubicBezTo>
                  <a:close/>
                  <a:moveTo>
                    <a:pt x="25483" y="0"/>
                  </a:moveTo>
                  <a:cubicBezTo>
                    <a:pt x="22763" y="0"/>
                    <a:pt x="20042" y="0"/>
                    <a:pt x="17322" y="2"/>
                  </a:cubicBezTo>
                  <a:cubicBezTo>
                    <a:pt x="14524" y="4"/>
                    <a:pt x="11725" y="6"/>
                    <a:pt x="8927" y="6"/>
                  </a:cubicBezTo>
                  <a:cubicBezTo>
                    <a:pt x="6128" y="6"/>
                    <a:pt x="3330" y="4"/>
                    <a:pt x="532" y="2"/>
                  </a:cubicBezTo>
                  <a:cubicBezTo>
                    <a:pt x="473" y="2"/>
                    <a:pt x="416" y="22"/>
                    <a:pt x="370" y="58"/>
                  </a:cubicBezTo>
                  <a:cubicBezTo>
                    <a:pt x="278" y="69"/>
                    <a:pt x="191" y="123"/>
                    <a:pt x="171" y="227"/>
                  </a:cubicBezTo>
                  <a:cubicBezTo>
                    <a:pt x="1" y="1063"/>
                    <a:pt x="101" y="1979"/>
                    <a:pt x="103" y="2830"/>
                  </a:cubicBezTo>
                  <a:cubicBezTo>
                    <a:pt x="103" y="2881"/>
                    <a:pt x="116" y="2928"/>
                    <a:pt x="139" y="2973"/>
                  </a:cubicBezTo>
                  <a:cubicBezTo>
                    <a:pt x="145" y="3179"/>
                    <a:pt x="147" y="3386"/>
                    <a:pt x="155" y="3593"/>
                  </a:cubicBezTo>
                  <a:cubicBezTo>
                    <a:pt x="149" y="3754"/>
                    <a:pt x="269" y="3832"/>
                    <a:pt x="393" y="3832"/>
                  </a:cubicBezTo>
                  <a:cubicBezTo>
                    <a:pt x="397" y="3832"/>
                    <a:pt x="401" y="3832"/>
                    <a:pt x="404" y="3832"/>
                  </a:cubicBezTo>
                  <a:cubicBezTo>
                    <a:pt x="442" y="3832"/>
                    <a:pt x="480" y="3826"/>
                    <a:pt x="516" y="3811"/>
                  </a:cubicBezTo>
                  <a:cubicBezTo>
                    <a:pt x="555" y="3837"/>
                    <a:pt x="600" y="3852"/>
                    <a:pt x="646" y="3852"/>
                  </a:cubicBezTo>
                  <a:cubicBezTo>
                    <a:pt x="649" y="3852"/>
                    <a:pt x="651" y="3852"/>
                    <a:pt x="654" y="3852"/>
                  </a:cubicBezTo>
                  <a:lnTo>
                    <a:pt x="762" y="3854"/>
                  </a:lnTo>
                  <a:cubicBezTo>
                    <a:pt x="770" y="3855"/>
                    <a:pt x="778" y="3857"/>
                    <a:pt x="787" y="3858"/>
                  </a:cubicBezTo>
                  <a:cubicBezTo>
                    <a:pt x="1287" y="3860"/>
                    <a:pt x="1789" y="3860"/>
                    <a:pt x="2291" y="3862"/>
                  </a:cubicBezTo>
                  <a:cubicBezTo>
                    <a:pt x="2294" y="3891"/>
                    <a:pt x="2294" y="3922"/>
                    <a:pt x="2301" y="3954"/>
                  </a:cubicBezTo>
                  <a:cubicBezTo>
                    <a:pt x="2307" y="3972"/>
                    <a:pt x="2324" y="3983"/>
                    <a:pt x="2342" y="3983"/>
                  </a:cubicBezTo>
                  <a:cubicBezTo>
                    <a:pt x="2352" y="3983"/>
                    <a:pt x="2363" y="3979"/>
                    <a:pt x="2371" y="3972"/>
                  </a:cubicBezTo>
                  <a:cubicBezTo>
                    <a:pt x="2401" y="3937"/>
                    <a:pt x="2427" y="3898"/>
                    <a:pt x="2457" y="3862"/>
                  </a:cubicBezTo>
                  <a:cubicBezTo>
                    <a:pt x="2683" y="3863"/>
                    <a:pt x="2910" y="3863"/>
                    <a:pt x="3137" y="3863"/>
                  </a:cubicBezTo>
                  <a:cubicBezTo>
                    <a:pt x="3364" y="3863"/>
                    <a:pt x="3591" y="3863"/>
                    <a:pt x="3818" y="3863"/>
                  </a:cubicBezTo>
                  <a:cubicBezTo>
                    <a:pt x="3826" y="3885"/>
                    <a:pt x="3847" y="3898"/>
                    <a:pt x="3868" y="3898"/>
                  </a:cubicBezTo>
                  <a:cubicBezTo>
                    <a:pt x="3880" y="3898"/>
                    <a:pt x="3892" y="3894"/>
                    <a:pt x="3902" y="3885"/>
                  </a:cubicBezTo>
                  <a:cubicBezTo>
                    <a:pt x="3908" y="3878"/>
                    <a:pt x="3913" y="3870"/>
                    <a:pt x="3918" y="3865"/>
                  </a:cubicBezTo>
                  <a:lnTo>
                    <a:pt x="5094" y="3865"/>
                  </a:lnTo>
                  <a:cubicBezTo>
                    <a:pt x="5091" y="3890"/>
                    <a:pt x="5083" y="3916"/>
                    <a:pt x="5081" y="3942"/>
                  </a:cubicBezTo>
                  <a:cubicBezTo>
                    <a:pt x="5081" y="3973"/>
                    <a:pt x="5108" y="3995"/>
                    <a:pt x="5136" y="3995"/>
                  </a:cubicBezTo>
                  <a:cubicBezTo>
                    <a:pt x="5144" y="3995"/>
                    <a:pt x="5153" y="3993"/>
                    <a:pt x="5162" y="3988"/>
                  </a:cubicBezTo>
                  <a:cubicBezTo>
                    <a:pt x="5214" y="3950"/>
                    <a:pt x="5262" y="3909"/>
                    <a:pt x="5308" y="3865"/>
                  </a:cubicBezTo>
                  <a:lnTo>
                    <a:pt x="6640" y="3865"/>
                  </a:lnTo>
                  <a:cubicBezTo>
                    <a:pt x="6640" y="3901"/>
                    <a:pt x="6635" y="3937"/>
                    <a:pt x="6638" y="3973"/>
                  </a:cubicBezTo>
                  <a:cubicBezTo>
                    <a:pt x="6643" y="4018"/>
                    <a:pt x="6686" y="4060"/>
                    <a:pt x="6729" y="4060"/>
                  </a:cubicBezTo>
                  <a:cubicBezTo>
                    <a:pt x="6748" y="4060"/>
                    <a:pt x="6767" y="4052"/>
                    <a:pt x="6782" y="4032"/>
                  </a:cubicBezTo>
                  <a:cubicBezTo>
                    <a:pt x="6823" y="3982"/>
                    <a:pt x="6858" y="3921"/>
                    <a:pt x="6896" y="3865"/>
                  </a:cubicBezTo>
                  <a:cubicBezTo>
                    <a:pt x="10121" y="3868"/>
                    <a:pt x="13347" y="3872"/>
                    <a:pt x="16574" y="3872"/>
                  </a:cubicBezTo>
                  <a:cubicBezTo>
                    <a:pt x="16500" y="4510"/>
                    <a:pt x="16574" y="5174"/>
                    <a:pt x="16549" y="5815"/>
                  </a:cubicBezTo>
                  <a:cubicBezTo>
                    <a:pt x="16515" y="6685"/>
                    <a:pt x="16449" y="7556"/>
                    <a:pt x="16390" y="8425"/>
                  </a:cubicBezTo>
                  <a:cubicBezTo>
                    <a:pt x="16177" y="8381"/>
                    <a:pt x="15974" y="8359"/>
                    <a:pt x="15781" y="8359"/>
                  </a:cubicBezTo>
                  <a:cubicBezTo>
                    <a:pt x="14216" y="8359"/>
                    <a:pt x="13345" y="9768"/>
                    <a:pt x="13633" y="11501"/>
                  </a:cubicBezTo>
                  <a:cubicBezTo>
                    <a:pt x="13805" y="12540"/>
                    <a:pt x="14658" y="13591"/>
                    <a:pt x="15596" y="13750"/>
                  </a:cubicBezTo>
                  <a:cubicBezTo>
                    <a:pt x="15518" y="15164"/>
                    <a:pt x="15506" y="16577"/>
                    <a:pt x="15500" y="18005"/>
                  </a:cubicBezTo>
                  <a:cubicBezTo>
                    <a:pt x="15491" y="19752"/>
                    <a:pt x="15409" y="27969"/>
                    <a:pt x="15610" y="31019"/>
                  </a:cubicBezTo>
                  <a:cubicBezTo>
                    <a:pt x="15603" y="31017"/>
                    <a:pt x="15596" y="31016"/>
                    <a:pt x="15590" y="31014"/>
                  </a:cubicBezTo>
                  <a:cubicBezTo>
                    <a:pt x="15547" y="30997"/>
                    <a:pt x="15502" y="30988"/>
                    <a:pt x="15457" y="30988"/>
                  </a:cubicBezTo>
                  <a:cubicBezTo>
                    <a:pt x="15422" y="30988"/>
                    <a:pt x="15388" y="30993"/>
                    <a:pt x="15354" y="31004"/>
                  </a:cubicBezTo>
                  <a:cubicBezTo>
                    <a:pt x="15344" y="31006"/>
                    <a:pt x="15332" y="31007"/>
                    <a:pt x="15322" y="31009"/>
                  </a:cubicBezTo>
                  <a:lnTo>
                    <a:pt x="15319" y="31011"/>
                  </a:lnTo>
                  <a:cubicBezTo>
                    <a:pt x="15152" y="31050"/>
                    <a:pt x="15009" y="31157"/>
                    <a:pt x="14924" y="31306"/>
                  </a:cubicBezTo>
                  <a:cubicBezTo>
                    <a:pt x="14817" y="31475"/>
                    <a:pt x="14804" y="31688"/>
                    <a:pt x="14886" y="31870"/>
                  </a:cubicBezTo>
                  <a:cubicBezTo>
                    <a:pt x="14919" y="31947"/>
                    <a:pt x="14988" y="32005"/>
                    <a:pt x="15073" y="32047"/>
                  </a:cubicBezTo>
                  <a:cubicBezTo>
                    <a:pt x="15094" y="32084"/>
                    <a:pt x="15117" y="32120"/>
                    <a:pt x="15137" y="32154"/>
                  </a:cubicBezTo>
                  <a:cubicBezTo>
                    <a:pt x="15162" y="32263"/>
                    <a:pt x="15247" y="32364"/>
                    <a:pt x="15364" y="32364"/>
                  </a:cubicBezTo>
                  <a:cubicBezTo>
                    <a:pt x="15372" y="32364"/>
                    <a:pt x="15381" y="32364"/>
                    <a:pt x="15390" y="32362"/>
                  </a:cubicBezTo>
                  <a:cubicBezTo>
                    <a:pt x="15849" y="32305"/>
                    <a:pt x="16303" y="31847"/>
                    <a:pt x="16052" y="31375"/>
                  </a:cubicBezTo>
                  <a:cubicBezTo>
                    <a:pt x="16016" y="31309"/>
                    <a:pt x="15970" y="31249"/>
                    <a:pt x="15916" y="31196"/>
                  </a:cubicBezTo>
                  <a:cubicBezTo>
                    <a:pt x="16120" y="28376"/>
                    <a:pt x="16049" y="20025"/>
                    <a:pt x="16043" y="18348"/>
                  </a:cubicBezTo>
                  <a:cubicBezTo>
                    <a:pt x="16036" y="16811"/>
                    <a:pt x="16033" y="15289"/>
                    <a:pt x="15949" y="13765"/>
                  </a:cubicBezTo>
                  <a:cubicBezTo>
                    <a:pt x="16367" y="13731"/>
                    <a:pt x="16787" y="13509"/>
                    <a:pt x="17161" y="13007"/>
                  </a:cubicBezTo>
                  <a:cubicBezTo>
                    <a:pt x="17312" y="12805"/>
                    <a:pt x="17104" y="12581"/>
                    <a:pt x="16896" y="12581"/>
                  </a:cubicBezTo>
                  <a:cubicBezTo>
                    <a:pt x="16852" y="12581"/>
                    <a:pt x="16808" y="12591"/>
                    <a:pt x="16768" y="12613"/>
                  </a:cubicBezTo>
                  <a:cubicBezTo>
                    <a:pt x="16458" y="12786"/>
                    <a:pt x="16187" y="12981"/>
                    <a:pt x="15903" y="13063"/>
                  </a:cubicBezTo>
                  <a:cubicBezTo>
                    <a:pt x="15874" y="12658"/>
                    <a:pt x="15841" y="12252"/>
                    <a:pt x="15797" y="11846"/>
                  </a:cubicBezTo>
                  <a:cubicBezTo>
                    <a:pt x="15795" y="11830"/>
                    <a:pt x="15783" y="11822"/>
                    <a:pt x="15770" y="11822"/>
                  </a:cubicBezTo>
                  <a:cubicBezTo>
                    <a:pt x="15758" y="11822"/>
                    <a:pt x="15746" y="11830"/>
                    <a:pt x="15746" y="11846"/>
                  </a:cubicBezTo>
                  <a:cubicBezTo>
                    <a:pt x="15700" y="12266"/>
                    <a:pt x="15667" y="12684"/>
                    <a:pt x="15637" y="13101"/>
                  </a:cubicBezTo>
                  <a:cubicBezTo>
                    <a:pt x="15467" y="13101"/>
                    <a:pt x="15286" y="13053"/>
                    <a:pt x="15083" y="12920"/>
                  </a:cubicBezTo>
                  <a:cubicBezTo>
                    <a:pt x="14581" y="12587"/>
                    <a:pt x="14358" y="11887"/>
                    <a:pt x="14246" y="11331"/>
                  </a:cubicBezTo>
                  <a:cubicBezTo>
                    <a:pt x="14125" y="10719"/>
                    <a:pt x="14197" y="10040"/>
                    <a:pt x="14532" y="9506"/>
                  </a:cubicBezTo>
                  <a:cubicBezTo>
                    <a:pt x="14796" y="9086"/>
                    <a:pt x="15232" y="8955"/>
                    <a:pt x="15686" y="8955"/>
                  </a:cubicBezTo>
                  <a:cubicBezTo>
                    <a:pt x="15991" y="8955"/>
                    <a:pt x="16305" y="9014"/>
                    <a:pt x="16581" y="9083"/>
                  </a:cubicBezTo>
                  <a:cubicBezTo>
                    <a:pt x="16604" y="9089"/>
                    <a:pt x="16628" y="9092"/>
                    <a:pt x="16651" y="9092"/>
                  </a:cubicBezTo>
                  <a:cubicBezTo>
                    <a:pt x="16809" y="9092"/>
                    <a:pt x="16962" y="8969"/>
                    <a:pt x="16955" y="8798"/>
                  </a:cubicBezTo>
                  <a:cubicBezTo>
                    <a:pt x="16914" y="7807"/>
                    <a:pt x="17042" y="6806"/>
                    <a:pt x="17081" y="5815"/>
                  </a:cubicBezTo>
                  <a:cubicBezTo>
                    <a:pt x="17106" y="5197"/>
                    <a:pt x="17163" y="4449"/>
                    <a:pt x="16884" y="3872"/>
                  </a:cubicBezTo>
                  <a:lnTo>
                    <a:pt x="17238" y="3872"/>
                  </a:lnTo>
                  <a:cubicBezTo>
                    <a:pt x="17201" y="4001"/>
                    <a:pt x="17193" y="4137"/>
                    <a:pt x="17212" y="4270"/>
                  </a:cubicBezTo>
                  <a:cubicBezTo>
                    <a:pt x="17219" y="4294"/>
                    <a:pt x="17241" y="4308"/>
                    <a:pt x="17262" y="4308"/>
                  </a:cubicBezTo>
                  <a:cubicBezTo>
                    <a:pt x="17275" y="4308"/>
                    <a:pt x="17287" y="4303"/>
                    <a:pt x="17298" y="4293"/>
                  </a:cubicBezTo>
                  <a:cubicBezTo>
                    <a:pt x="17407" y="4159"/>
                    <a:pt x="17512" y="4018"/>
                    <a:pt x="17609" y="3872"/>
                  </a:cubicBezTo>
                  <a:cubicBezTo>
                    <a:pt x="18283" y="3873"/>
                    <a:pt x="18958" y="3875"/>
                    <a:pt x="19632" y="3878"/>
                  </a:cubicBezTo>
                  <a:cubicBezTo>
                    <a:pt x="19620" y="3924"/>
                    <a:pt x="19606" y="3968"/>
                    <a:pt x="19599" y="4014"/>
                  </a:cubicBezTo>
                  <a:cubicBezTo>
                    <a:pt x="19590" y="4071"/>
                    <a:pt x="19629" y="4113"/>
                    <a:pt x="19675" y="4113"/>
                  </a:cubicBezTo>
                  <a:cubicBezTo>
                    <a:pt x="19693" y="4113"/>
                    <a:pt x="19713" y="4106"/>
                    <a:pt x="19730" y="4091"/>
                  </a:cubicBezTo>
                  <a:cubicBezTo>
                    <a:pt x="19807" y="4026"/>
                    <a:pt x="19880" y="3955"/>
                    <a:pt x="19947" y="3880"/>
                  </a:cubicBezTo>
                  <a:cubicBezTo>
                    <a:pt x="21402" y="3887"/>
                    <a:pt x="22858" y="3895"/>
                    <a:pt x="24313" y="3895"/>
                  </a:cubicBezTo>
                  <a:cubicBezTo>
                    <a:pt x="24452" y="3895"/>
                    <a:pt x="24591" y="3895"/>
                    <a:pt x="24730" y="3895"/>
                  </a:cubicBezTo>
                  <a:lnTo>
                    <a:pt x="24730" y="3895"/>
                  </a:lnTo>
                  <a:cubicBezTo>
                    <a:pt x="24706" y="3945"/>
                    <a:pt x="24686" y="3998"/>
                    <a:pt x="24668" y="4052"/>
                  </a:cubicBezTo>
                  <a:cubicBezTo>
                    <a:pt x="24659" y="4090"/>
                    <a:pt x="24688" y="4124"/>
                    <a:pt x="24725" y="4124"/>
                  </a:cubicBezTo>
                  <a:cubicBezTo>
                    <a:pt x="24729" y="4124"/>
                    <a:pt x="24734" y="4124"/>
                    <a:pt x="24738" y="4123"/>
                  </a:cubicBezTo>
                  <a:cubicBezTo>
                    <a:pt x="24901" y="4082"/>
                    <a:pt x="25050" y="4000"/>
                    <a:pt x="25191" y="3895"/>
                  </a:cubicBezTo>
                  <a:cubicBezTo>
                    <a:pt x="27911" y="3888"/>
                    <a:pt x="30629" y="3849"/>
                    <a:pt x="33342" y="3711"/>
                  </a:cubicBezTo>
                  <a:cubicBezTo>
                    <a:pt x="33369" y="3719"/>
                    <a:pt x="33395" y="3722"/>
                    <a:pt x="33421" y="3724"/>
                  </a:cubicBezTo>
                  <a:cubicBezTo>
                    <a:pt x="33459" y="3724"/>
                    <a:pt x="33497" y="3716"/>
                    <a:pt x="33531" y="3703"/>
                  </a:cubicBezTo>
                  <a:cubicBezTo>
                    <a:pt x="33580" y="3701"/>
                    <a:pt x="33628" y="3699"/>
                    <a:pt x="33675" y="3696"/>
                  </a:cubicBezTo>
                  <a:cubicBezTo>
                    <a:pt x="33807" y="3690"/>
                    <a:pt x="33807" y="3509"/>
                    <a:pt x="33684" y="3493"/>
                  </a:cubicBezTo>
                  <a:cubicBezTo>
                    <a:pt x="33687" y="3483"/>
                    <a:pt x="33689" y="3475"/>
                    <a:pt x="33690" y="3465"/>
                  </a:cubicBezTo>
                  <a:cubicBezTo>
                    <a:pt x="33694" y="3091"/>
                    <a:pt x="33744" y="2674"/>
                    <a:pt x="33677" y="2294"/>
                  </a:cubicBezTo>
                  <a:cubicBezTo>
                    <a:pt x="33669" y="1762"/>
                    <a:pt x="33653" y="1232"/>
                    <a:pt x="33615" y="704"/>
                  </a:cubicBezTo>
                  <a:cubicBezTo>
                    <a:pt x="33624" y="578"/>
                    <a:pt x="33531" y="518"/>
                    <a:pt x="33433" y="518"/>
                  </a:cubicBezTo>
                  <a:cubicBezTo>
                    <a:pt x="33429" y="518"/>
                    <a:pt x="33425" y="518"/>
                    <a:pt x="33421" y="519"/>
                  </a:cubicBezTo>
                  <a:cubicBezTo>
                    <a:pt x="33416" y="518"/>
                    <a:pt x="33411" y="518"/>
                    <a:pt x="33406" y="518"/>
                  </a:cubicBezTo>
                  <a:cubicBezTo>
                    <a:pt x="33310" y="518"/>
                    <a:pt x="33220" y="579"/>
                    <a:pt x="33228" y="704"/>
                  </a:cubicBezTo>
                  <a:cubicBezTo>
                    <a:pt x="33218" y="860"/>
                    <a:pt x="33211" y="1016"/>
                    <a:pt x="33203" y="1171"/>
                  </a:cubicBezTo>
                  <a:cubicBezTo>
                    <a:pt x="32982" y="1498"/>
                    <a:pt x="32763" y="1826"/>
                    <a:pt x="32540" y="2151"/>
                  </a:cubicBezTo>
                  <a:cubicBezTo>
                    <a:pt x="32278" y="2533"/>
                    <a:pt x="31794" y="2932"/>
                    <a:pt x="31704" y="3404"/>
                  </a:cubicBezTo>
                  <a:cubicBezTo>
                    <a:pt x="31212" y="3386"/>
                    <a:pt x="30718" y="3371"/>
                    <a:pt x="30226" y="3358"/>
                  </a:cubicBezTo>
                  <a:cubicBezTo>
                    <a:pt x="30301" y="3214"/>
                    <a:pt x="30365" y="3060"/>
                    <a:pt x="30447" y="2919"/>
                  </a:cubicBezTo>
                  <a:cubicBezTo>
                    <a:pt x="30675" y="2526"/>
                    <a:pt x="30992" y="2187"/>
                    <a:pt x="31297" y="1854"/>
                  </a:cubicBezTo>
                  <a:cubicBezTo>
                    <a:pt x="31700" y="1416"/>
                    <a:pt x="32258" y="960"/>
                    <a:pt x="32540" y="405"/>
                  </a:cubicBezTo>
                  <a:cubicBezTo>
                    <a:pt x="32877" y="394"/>
                    <a:pt x="33211" y="386"/>
                    <a:pt x="33549" y="373"/>
                  </a:cubicBezTo>
                  <a:cubicBezTo>
                    <a:pt x="33657" y="373"/>
                    <a:pt x="33657" y="209"/>
                    <a:pt x="33549" y="209"/>
                  </a:cubicBezTo>
                  <a:cubicBezTo>
                    <a:pt x="33244" y="197"/>
                    <a:pt x="32941" y="189"/>
                    <a:pt x="32637" y="176"/>
                  </a:cubicBezTo>
                  <a:cubicBezTo>
                    <a:pt x="32645" y="153"/>
                    <a:pt x="32657" y="131"/>
                    <a:pt x="32663" y="110"/>
                  </a:cubicBezTo>
                  <a:cubicBezTo>
                    <a:pt x="32668" y="84"/>
                    <a:pt x="32650" y="64"/>
                    <a:pt x="32628" y="64"/>
                  </a:cubicBezTo>
                  <a:cubicBezTo>
                    <a:pt x="32622" y="64"/>
                    <a:pt x="32615" y="66"/>
                    <a:pt x="32609" y="69"/>
                  </a:cubicBezTo>
                  <a:cubicBezTo>
                    <a:pt x="32562" y="100"/>
                    <a:pt x="32517" y="136"/>
                    <a:pt x="32471" y="171"/>
                  </a:cubicBezTo>
                  <a:cubicBezTo>
                    <a:pt x="31912" y="151"/>
                    <a:pt x="31353" y="130"/>
                    <a:pt x="30793" y="110"/>
                  </a:cubicBezTo>
                  <a:cubicBezTo>
                    <a:pt x="30784" y="97"/>
                    <a:pt x="30768" y="89"/>
                    <a:pt x="30753" y="89"/>
                  </a:cubicBezTo>
                  <a:cubicBezTo>
                    <a:pt x="30742" y="89"/>
                    <a:pt x="30731" y="93"/>
                    <a:pt x="30723" y="100"/>
                  </a:cubicBezTo>
                  <a:lnTo>
                    <a:pt x="30716" y="108"/>
                  </a:lnTo>
                  <a:cubicBezTo>
                    <a:pt x="30429" y="99"/>
                    <a:pt x="30140" y="86"/>
                    <a:pt x="29855" y="77"/>
                  </a:cubicBezTo>
                  <a:cubicBezTo>
                    <a:pt x="29849" y="71"/>
                    <a:pt x="29842" y="67"/>
                    <a:pt x="29834" y="67"/>
                  </a:cubicBezTo>
                  <a:cubicBezTo>
                    <a:pt x="29829" y="67"/>
                    <a:pt x="29824" y="69"/>
                    <a:pt x="29819" y="72"/>
                  </a:cubicBezTo>
                  <a:lnTo>
                    <a:pt x="29814" y="76"/>
                  </a:lnTo>
                  <a:cubicBezTo>
                    <a:pt x="28374" y="31"/>
                    <a:pt x="26932" y="0"/>
                    <a:pt x="25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1" name="Google Shape;4601;p9"/>
            <p:cNvSpPr/>
            <p:nvPr/>
          </p:nvSpPr>
          <p:spPr>
            <a:xfrm>
              <a:off x="6722625" y="4389100"/>
              <a:ext cx="61700" cy="112050"/>
            </a:xfrm>
            <a:custGeom>
              <a:avLst/>
              <a:gdLst/>
              <a:ahLst/>
              <a:cxnLst/>
              <a:rect l="l" t="t" r="r" b="b"/>
              <a:pathLst>
                <a:path w="2468" h="4482" extrusionOk="0">
                  <a:moveTo>
                    <a:pt x="274" y="7"/>
                  </a:moveTo>
                  <a:cubicBezTo>
                    <a:pt x="98" y="7"/>
                    <a:pt x="5" y="214"/>
                    <a:pt x="33" y="363"/>
                  </a:cubicBezTo>
                  <a:cubicBezTo>
                    <a:pt x="168" y="1062"/>
                    <a:pt x="163" y="1763"/>
                    <a:pt x="138" y="2470"/>
                  </a:cubicBezTo>
                  <a:cubicBezTo>
                    <a:pt x="115" y="3126"/>
                    <a:pt x="0" y="3808"/>
                    <a:pt x="238" y="4433"/>
                  </a:cubicBezTo>
                  <a:cubicBezTo>
                    <a:pt x="250" y="4466"/>
                    <a:pt x="276" y="4481"/>
                    <a:pt x="301" y="4481"/>
                  </a:cubicBezTo>
                  <a:cubicBezTo>
                    <a:pt x="328" y="4481"/>
                    <a:pt x="354" y="4465"/>
                    <a:pt x="368" y="4433"/>
                  </a:cubicBezTo>
                  <a:cubicBezTo>
                    <a:pt x="617" y="3821"/>
                    <a:pt x="602" y="3121"/>
                    <a:pt x="645" y="2470"/>
                  </a:cubicBezTo>
                  <a:lnTo>
                    <a:pt x="645" y="2450"/>
                  </a:lnTo>
                  <a:cubicBezTo>
                    <a:pt x="799" y="2504"/>
                    <a:pt x="966" y="2525"/>
                    <a:pt x="1139" y="2525"/>
                  </a:cubicBezTo>
                  <a:cubicBezTo>
                    <a:pt x="1575" y="2525"/>
                    <a:pt x="2045" y="2391"/>
                    <a:pt x="2412" y="2312"/>
                  </a:cubicBezTo>
                  <a:cubicBezTo>
                    <a:pt x="2467" y="2301"/>
                    <a:pt x="2467" y="2215"/>
                    <a:pt x="2413" y="2202"/>
                  </a:cubicBezTo>
                  <a:cubicBezTo>
                    <a:pt x="2000" y="2119"/>
                    <a:pt x="1460" y="1985"/>
                    <a:pt x="972" y="1985"/>
                  </a:cubicBezTo>
                  <a:cubicBezTo>
                    <a:pt x="867" y="1985"/>
                    <a:pt x="765" y="1991"/>
                    <a:pt x="666" y="2005"/>
                  </a:cubicBezTo>
                  <a:cubicBezTo>
                    <a:pt x="683" y="1539"/>
                    <a:pt x="666" y="1074"/>
                    <a:pt x="619" y="609"/>
                  </a:cubicBezTo>
                  <a:lnTo>
                    <a:pt x="619" y="609"/>
                  </a:lnTo>
                  <a:cubicBezTo>
                    <a:pt x="793" y="629"/>
                    <a:pt x="964" y="641"/>
                    <a:pt x="1135" y="641"/>
                  </a:cubicBezTo>
                  <a:cubicBezTo>
                    <a:pt x="1558" y="641"/>
                    <a:pt x="1970" y="566"/>
                    <a:pt x="2371" y="348"/>
                  </a:cubicBezTo>
                  <a:cubicBezTo>
                    <a:pt x="2426" y="319"/>
                    <a:pt x="2408" y="240"/>
                    <a:pt x="2354" y="221"/>
                  </a:cubicBezTo>
                  <a:cubicBezTo>
                    <a:pt x="1685" y="1"/>
                    <a:pt x="994" y="102"/>
                    <a:pt x="304" y="9"/>
                  </a:cubicBezTo>
                  <a:cubicBezTo>
                    <a:pt x="294" y="8"/>
                    <a:pt x="284" y="7"/>
                    <a:pt x="2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2" name="Google Shape;4602;p9"/>
            <p:cNvSpPr/>
            <p:nvPr/>
          </p:nvSpPr>
          <p:spPr>
            <a:xfrm>
              <a:off x="5148200" y="4541525"/>
              <a:ext cx="111100" cy="99850"/>
            </a:xfrm>
            <a:custGeom>
              <a:avLst/>
              <a:gdLst/>
              <a:ahLst/>
              <a:cxnLst/>
              <a:rect l="l" t="t" r="r" b="b"/>
              <a:pathLst>
                <a:path w="4444" h="3994" extrusionOk="0">
                  <a:moveTo>
                    <a:pt x="1042" y="0"/>
                  </a:moveTo>
                  <a:cubicBezTo>
                    <a:pt x="979" y="0"/>
                    <a:pt x="915" y="25"/>
                    <a:pt x="864" y="82"/>
                  </a:cubicBezTo>
                  <a:cubicBezTo>
                    <a:pt x="428" y="569"/>
                    <a:pt x="62" y="1133"/>
                    <a:pt x="8" y="1799"/>
                  </a:cubicBezTo>
                  <a:cubicBezTo>
                    <a:pt x="0" y="1899"/>
                    <a:pt x="84" y="1956"/>
                    <a:pt x="169" y="1956"/>
                  </a:cubicBezTo>
                  <a:cubicBezTo>
                    <a:pt x="223" y="1956"/>
                    <a:pt x="278" y="1932"/>
                    <a:pt x="308" y="1881"/>
                  </a:cubicBezTo>
                  <a:cubicBezTo>
                    <a:pt x="512" y="1525"/>
                    <a:pt x="700" y="1181"/>
                    <a:pt x="935" y="857"/>
                  </a:cubicBezTo>
                  <a:cubicBezTo>
                    <a:pt x="1155" y="1789"/>
                    <a:pt x="1179" y="2752"/>
                    <a:pt x="1273" y="3705"/>
                  </a:cubicBezTo>
                  <a:cubicBezTo>
                    <a:pt x="1290" y="3883"/>
                    <a:pt x="1429" y="3993"/>
                    <a:pt x="1572" y="3993"/>
                  </a:cubicBezTo>
                  <a:cubicBezTo>
                    <a:pt x="1662" y="3993"/>
                    <a:pt x="1754" y="3950"/>
                    <a:pt x="1819" y="3853"/>
                  </a:cubicBezTo>
                  <a:cubicBezTo>
                    <a:pt x="2357" y="3047"/>
                    <a:pt x="2623" y="2130"/>
                    <a:pt x="2789" y="1190"/>
                  </a:cubicBezTo>
                  <a:cubicBezTo>
                    <a:pt x="2934" y="1279"/>
                    <a:pt x="3085" y="1320"/>
                    <a:pt x="3238" y="1320"/>
                  </a:cubicBezTo>
                  <a:cubicBezTo>
                    <a:pt x="3652" y="1320"/>
                    <a:pt x="4074" y="1019"/>
                    <a:pt x="4411" y="561"/>
                  </a:cubicBezTo>
                  <a:cubicBezTo>
                    <a:pt x="4443" y="516"/>
                    <a:pt x="4400" y="472"/>
                    <a:pt x="4357" y="472"/>
                  </a:cubicBezTo>
                  <a:cubicBezTo>
                    <a:pt x="4343" y="472"/>
                    <a:pt x="4329" y="476"/>
                    <a:pt x="4317" y="487"/>
                  </a:cubicBezTo>
                  <a:cubicBezTo>
                    <a:pt x="4110" y="669"/>
                    <a:pt x="3842" y="770"/>
                    <a:pt x="3583" y="770"/>
                  </a:cubicBezTo>
                  <a:cubicBezTo>
                    <a:pt x="3298" y="770"/>
                    <a:pt x="3022" y="647"/>
                    <a:pt x="2848" y="374"/>
                  </a:cubicBezTo>
                  <a:cubicBezTo>
                    <a:pt x="2781" y="268"/>
                    <a:pt x="2687" y="222"/>
                    <a:pt x="2595" y="222"/>
                  </a:cubicBezTo>
                  <a:cubicBezTo>
                    <a:pt x="2444" y="222"/>
                    <a:pt x="2295" y="346"/>
                    <a:pt x="2272" y="529"/>
                  </a:cubicBezTo>
                  <a:cubicBezTo>
                    <a:pt x="2178" y="1264"/>
                    <a:pt x="2037" y="1993"/>
                    <a:pt x="1763" y="2673"/>
                  </a:cubicBezTo>
                  <a:cubicBezTo>
                    <a:pt x="1689" y="1837"/>
                    <a:pt x="1599" y="1002"/>
                    <a:pt x="1320" y="203"/>
                  </a:cubicBezTo>
                  <a:cubicBezTo>
                    <a:pt x="1279" y="85"/>
                    <a:pt x="1160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3" name="Google Shape;4603;p9"/>
            <p:cNvSpPr/>
            <p:nvPr/>
          </p:nvSpPr>
          <p:spPr>
            <a:xfrm>
              <a:off x="5310350" y="4563725"/>
              <a:ext cx="88725" cy="13775"/>
            </a:xfrm>
            <a:custGeom>
              <a:avLst/>
              <a:gdLst/>
              <a:ahLst/>
              <a:cxnLst/>
              <a:rect l="l" t="t" r="r" b="b"/>
              <a:pathLst>
                <a:path w="3549" h="551" extrusionOk="0">
                  <a:moveTo>
                    <a:pt x="1012" y="0"/>
                  </a:moveTo>
                  <a:cubicBezTo>
                    <a:pt x="630" y="0"/>
                    <a:pt x="234" y="41"/>
                    <a:pt x="12" y="255"/>
                  </a:cubicBezTo>
                  <a:cubicBezTo>
                    <a:pt x="0" y="266"/>
                    <a:pt x="0" y="286"/>
                    <a:pt x="12" y="298"/>
                  </a:cubicBezTo>
                  <a:cubicBezTo>
                    <a:pt x="234" y="511"/>
                    <a:pt x="625" y="550"/>
                    <a:pt x="1003" y="550"/>
                  </a:cubicBezTo>
                  <a:cubicBezTo>
                    <a:pt x="1227" y="550"/>
                    <a:pt x="1448" y="536"/>
                    <a:pt x="1626" y="536"/>
                  </a:cubicBezTo>
                  <a:cubicBezTo>
                    <a:pt x="1649" y="536"/>
                    <a:pt x="1671" y="537"/>
                    <a:pt x="1693" y="537"/>
                  </a:cubicBezTo>
                  <a:cubicBezTo>
                    <a:pt x="1793" y="539"/>
                    <a:pt x="1892" y="540"/>
                    <a:pt x="1990" y="540"/>
                  </a:cubicBezTo>
                  <a:cubicBezTo>
                    <a:pt x="2501" y="540"/>
                    <a:pt x="2978" y="504"/>
                    <a:pt x="3479" y="345"/>
                  </a:cubicBezTo>
                  <a:cubicBezTo>
                    <a:pt x="3548" y="324"/>
                    <a:pt x="3548" y="229"/>
                    <a:pt x="3479" y="207"/>
                  </a:cubicBezTo>
                  <a:cubicBezTo>
                    <a:pt x="2969" y="46"/>
                    <a:pt x="2484" y="13"/>
                    <a:pt x="1962" y="13"/>
                  </a:cubicBezTo>
                  <a:cubicBezTo>
                    <a:pt x="1873" y="13"/>
                    <a:pt x="1784" y="14"/>
                    <a:pt x="1693" y="15"/>
                  </a:cubicBezTo>
                  <a:cubicBezTo>
                    <a:pt x="1680" y="16"/>
                    <a:pt x="1667" y="16"/>
                    <a:pt x="1654" y="16"/>
                  </a:cubicBezTo>
                  <a:cubicBezTo>
                    <a:pt x="1474" y="16"/>
                    <a:pt x="1246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4" name="Google Shape;4604;p9"/>
            <p:cNvSpPr/>
            <p:nvPr/>
          </p:nvSpPr>
          <p:spPr>
            <a:xfrm>
              <a:off x="5306850" y="4595025"/>
              <a:ext cx="88725" cy="14675"/>
            </a:xfrm>
            <a:custGeom>
              <a:avLst/>
              <a:gdLst/>
              <a:ahLst/>
              <a:cxnLst/>
              <a:rect l="l" t="t" r="r" b="b"/>
              <a:pathLst>
                <a:path w="3549" h="587" extrusionOk="0">
                  <a:moveTo>
                    <a:pt x="1948" y="1"/>
                  </a:moveTo>
                  <a:cubicBezTo>
                    <a:pt x="1287" y="1"/>
                    <a:pt x="614" y="104"/>
                    <a:pt x="35" y="258"/>
                  </a:cubicBezTo>
                  <a:cubicBezTo>
                    <a:pt x="1" y="269"/>
                    <a:pt x="1" y="319"/>
                    <a:pt x="35" y="330"/>
                  </a:cubicBezTo>
                  <a:cubicBezTo>
                    <a:pt x="614" y="484"/>
                    <a:pt x="1287" y="587"/>
                    <a:pt x="1948" y="587"/>
                  </a:cubicBezTo>
                  <a:cubicBezTo>
                    <a:pt x="2489" y="587"/>
                    <a:pt x="3022" y="518"/>
                    <a:pt x="3490" y="353"/>
                  </a:cubicBezTo>
                  <a:cubicBezTo>
                    <a:pt x="3549" y="335"/>
                    <a:pt x="3549" y="253"/>
                    <a:pt x="3490" y="235"/>
                  </a:cubicBezTo>
                  <a:cubicBezTo>
                    <a:pt x="3022" y="70"/>
                    <a:pt x="2489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5" name="Google Shape;4605;p9"/>
            <p:cNvSpPr/>
            <p:nvPr/>
          </p:nvSpPr>
          <p:spPr>
            <a:xfrm>
              <a:off x="5462200" y="4540350"/>
              <a:ext cx="140825" cy="85300"/>
            </a:xfrm>
            <a:custGeom>
              <a:avLst/>
              <a:gdLst/>
              <a:ahLst/>
              <a:cxnLst/>
              <a:rect l="l" t="t" r="r" b="b"/>
              <a:pathLst>
                <a:path w="5633" h="3412" extrusionOk="0">
                  <a:moveTo>
                    <a:pt x="1078" y="1"/>
                  </a:moveTo>
                  <a:cubicBezTo>
                    <a:pt x="993" y="1"/>
                    <a:pt x="906" y="47"/>
                    <a:pt x="876" y="142"/>
                  </a:cubicBezTo>
                  <a:cubicBezTo>
                    <a:pt x="753" y="532"/>
                    <a:pt x="591" y="1162"/>
                    <a:pt x="586" y="1748"/>
                  </a:cubicBezTo>
                  <a:cubicBezTo>
                    <a:pt x="420" y="2289"/>
                    <a:pt x="207" y="2820"/>
                    <a:pt x="12" y="3359"/>
                  </a:cubicBezTo>
                  <a:cubicBezTo>
                    <a:pt x="0" y="3392"/>
                    <a:pt x="26" y="3412"/>
                    <a:pt x="53" y="3412"/>
                  </a:cubicBezTo>
                  <a:cubicBezTo>
                    <a:pt x="68" y="3412"/>
                    <a:pt x="84" y="3406"/>
                    <a:pt x="94" y="3393"/>
                  </a:cubicBezTo>
                  <a:cubicBezTo>
                    <a:pt x="322" y="3094"/>
                    <a:pt x="519" y="2775"/>
                    <a:pt x="683" y="2437"/>
                  </a:cubicBezTo>
                  <a:cubicBezTo>
                    <a:pt x="801" y="2796"/>
                    <a:pt x="1045" y="3070"/>
                    <a:pt x="1495" y="3145"/>
                  </a:cubicBezTo>
                  <a:cubicBezTo>
                    <a:pt x="1564" y="3157"/>
                    <a:pt x="1631" y="3163"/>
                    <a:pt x="1696" y="3163"/>
                  </a:cubicBezTo>
                  <a:cubicBezTo>
                    <a:pt x="2249" y="3163"/>
                    <a:pt x="2691" y="2765"/>
                    <a:pt x="3027" y="2253"/>
                  </a:cubicBezTo>
                  <a:cubicBezTo>
                    <a:pt x="3106" y="2540"/>
                    <a:pt x="3252" y="2802"/>
                    <a:pt x="3454" y="3021"/>
                  </a:cubicBezTo>
                  <a:cubicBezTo>
                    <a:pt x="3681" y="3265"/>
                    <a:pt x="3940" y="3362"/>
                    <a:pt x="4204" y="3362"/>
                  </a:cubicBezTo>
                  <a:cubicBezTo>
                    <a:pt x="4704" y="3362"/>
                    <a:pt x="5222" y="3015"/>
                    <a:pt x="5581" y="2673"/>
                  </a:cubicBezTo>
                  <a:cubicBezTo>
                    <a:pt x="5633" y="2620"/>
                    <a:pt x="5590" y="2515"/>
                    <a:pt x="5521" y="2515"/>
                  </a:cubicBezTo>
                  <a:cubicBezTo>
                    <a:pt x="5511" y="2515"/>
                    <a:pt x="5500" y="2517"/>
                    <a:pt x="5489" y="2522"/>
                  </a:cubicBezTo>
                  <a:cubicBezTo>
                    <a:pt x="5194" y="2643"/>
                    <a:pt x="4839" y="2760"/>
                    <a:pt x="4507" y="2760"/>
                  </a:cubicBezTo>
                  <a:cubicBezTo>
                    <a:pt x="4198" y="2760"/>
                    <a:pt x="3909" y="2659"/>
                    <a:pt x="3706" y="2364"/>
                  </a:cubicBezTo>
                  <a:cubicBezTo>
                    <a:pt x="3454" y="1995"/>
                    <a:pt x="3486" y="1503"/>
                    <a:pt x="3596" y="1057"/>
                  </a:cubicBezTo>
                  <a:cubicBezTo>
                    <a:pt x="3664" y="862"/>
                    <a:pt x="3719" y="680"/>
                    <a:pt x="3759" y="526"/>
                  </a:cubicBezTo>
                  <a:cubicBezTo>
                    <a:pt x="3815" y="309"/>
                    <a:pt x="3656" y="178"/>
                    <a:pt x="3490" y="178"/>
                  </a:cubicBezTo>
                  <a:cubicBezTo>
                    <a:pt x="3377" y="178"/>
                    <a:pt x="3261" y="238"/>
                    <a:pt x="3208" y="373"/>
                  </a:cubicBezTo>
                  <a:cubicBezTo>
                    <a:pt x="3116" y="604"/>
                    <a:pt x="3045" y="842"/>
                    <a:pt x="2998" y="1085"/>
                  </a:cubicBezTo>
                  <a:cubicBezTo>
                    <a:pt x="2761" y="1749"/>
                    <a:pt x="2382" y="2417"/>
                    <a:pt x="1716" y="2617"/>
                  </a:cubicBezTo>
                  <a:cubicBezTo>
                    <a:pt x="1644" y="2639"/>
                    <a:pt x="1579" y="2649"/>
                    <a:pt x="1520" y="2649"/>
                  </a:cubicBezTo>
                  <a:cubicBezTo>
                    <a:pt x="1083" y="2649"/>
                    <a:pt x="1007" y="2085"/>
                    <a:pt x="1047" y="1497"/>
                  </a:cubicBezTo>
                  <a:cubicBezTo>
                    <a:pt x="1170" y="1073"/>
                    <a:pt x="1246" y="637"/>
                    <a:pt x="1272" y="196"/>
                  </a:cubicBezTo>
                  <a:cubicBezTo>
                    <a:pt x="1280" y="68"/>
                    <a:pt x="1181" y="1"/>
                    <a:pt x="1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6" name="Google Shape;4606;p9"/>
            <p:cNvSpPr/>
            <p:nvPr/>
          </p:nvSpPr>
          <p:spPr>
            <a:xfrm>
              <a:off x="5661350" y="4539775"/>
              <a:ext cx="54150" cy="54300"/>
            </a:xfrm>
            <a:custGeom>
              <a:avLst/>
              <a:gdLst/>
              <a:ahLst/>
              <a:cxnLst/>
              <a:rect l="l" t="t" r="r" b="b"/>
              <a:pathLst>
                <a:path w="2166" h="2172" extrusionOk="0">
                  <a:moveTo>
                    <a:pt x="1488" y="1"/>
                  </a:moveTo>
                  <a:cubicBezTo>
                    <a:pt x="1480" y="1"/>
                    <a:pt x="1471" y="2"/>
                    <a:pt x="1462" y="6"/>
                  </a:cubicBezTo>
                  <a:cubicBezTo>
                    <a:pt x="1160" y="127"/>
                    <a:pt x="1003" y="363"/>
                    <a:pt x="944" y="642"/>
                  </a:cubicBezTo>
                  <a:cubicBezTo>
                    <a:pt x="620" y="708"/>
                    <a:pt x="315" y="844"/>
                    <a:pt x="51" y="1042"/>
                  </a:cubicBezTo>
                  <a:cubicBezTo>
                    <a:pt x="1" y="1080"/>
                    <a:pt x="6" y="1181"/>
                    <a:pt x="80" y="1181"/>
                  </a:cubicBezTo>
                  <a:cubicBezTo>
                    <a:pt x="83" y="1181"/>
                    <a:pt x="86" y="1180"/>
                    <a:pt x="89" y="1180"/>
                  </a:cubicBezTo>
                  <a:cubicBezTo>
                    <a:pt x="368" y="1157"/>
                    <a:pt x="647" y="1116"/>
                    <a:pt x="924" y="1078"/>
                  </a:cubicBezTo>
                  <a:cubicBezTo>
                    <a:pt x="960" y="1469"/>
                    <a:pt x="1121" y="1874"/>
                    <a:pt x="1314" y="2148"/>
                  </a:cubicBezTo>
                  <a:cubicBezTo>
                    <a:pt x="1325" y="2164"/>
                    <a:pt x="1343" y="2172"/>
                    <a:pt x="1360" y="2172"/>
                  </a:cubicBezTo>
                  <a:cubicBezTo>
                    <a:pt x="1386" y="2172"/>
                    <a:pt x="1411" y="2154"/>
                    <a:pt x="1411" y="2122"/>
                  </a:cubicBezTo>
                  <a:cubicBezTo>
                    <a:pt x="1410" y="1771"/>
                    <a:pt x="1380" y="1429"/>
                    <a:pt x="1349" y="1082"/>
                  </a:cubicBezTo>
                  <a:cubicBezTo>
                    <a:pt x="1349" y="1069"/>
                    <a:pt x="1347" y="1054"/>
                    <a:pt x="1347" y="1041"/>
                  </a:cubicBezTo>
                  <a:lnTo>
                    <a:pt x="1347" y="1041"/>
                  </a:lnTo>
                  <a:cubicBezTo>
                    <a:pt x="1466" y="1041"/>
                    <a:pt x="1591" y="1053"/>
                    <a:pt x="1711" y="1053"/>
                  </a:cubicBezTo>
                  <a:cubicBezTo>
                    <a:pt x="1840" y="1053"/>
                    <a:pt x="1963" y="1040"/>
                    <a:pt x="2071" y="985"/>
                  </a:cubicBezTo>
                  <a:cubicBezTo>
                    <a:pt x="2166" y="936"/>
                    <a:pt x="2161" y="816"/>
                    <a:pt x="2102" y="744"/>
                  </a:cubicBezTo>
                  <a:cubicBezTo>
                    <a:pt x="1989" y="606"/>
                    <a:pt x="1801" y="571"/>
                    <a:pt x="1611" y="571"/>
                  </a:cubicBezTo>
                  <a:cubicBezTo>
                    <a:pt x="1524" y="571"/>
                    <a:pt x="1437" y="578"/>
                    <a:pt x="1355" y="586"/>
                  </a:cubicBezTo>
                  <a:cubicBezTo>
                    <a:pt x="1380" y="412"/>
                    <a:pt x="1434" y="250"/>
                    <a:pt x="1547" y="153"/>
                  </a:cubicBezTo>
                  <a:cubicBezTo>
                    <a:pt x="1604" y="104"/>
                    <a:pt x="1556" y="1"/>
                    <a:pt x="1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7" name="Google Shape;4607;p9"/>
            <p:cNvSpPr/>
            <p:nvPr/>
          </p:nvSpPr>
          <p:spPr>
            <a:xfrm>
              <a:off x="5752075" y="4466025"/>
              <a:ext cx="195925" cy="152200"/>
            </a:xfrm>
            <a:custGeom>
              <a:avLst/>
              <a:gdLst/>
              <a:ahLst/>
              <a:cxnLst/>
              <a:rect l="l" t="t" r="r" b="b"/>
              <a:pathLst>
                <a:path w="7837" h="6088" extrusionOk="0">
                  <a:moveTo>
                    <a:pt x="2966" y="3918"/>
                  </a:moveTo>
                  <a:cubicBezTo>
                    <a:pt x="2953" y="3938"/>
                    <a:pt x="2941" y="3963"/>
                    <a:pt x="2936" y="3987"/>
                  </a:cubicBezTo>
                  <a:cubicBezTo>
                    <a:pt x="2856" y="4366"/>
                    <a:pt x="2360" y="5353"/>
                    <a:pt x="1870" y="5353"/>
                  </a:cubicBezTo>
                  <a:cubicBezTo>
                    <a:pt x="1677" y="5353"/>
                    <a:pt x="1485" y="5200"/>
                    <a:pt x="1321" y="4798"/>
                  </a:cubicBezTo>
                  <a:cubicBezTo>
                    <a:pt x="1293" y="4726"/>
                    <a:pt x="1273" y="4650"/>
                    <a:pt x="1263" y="4571"/>
                  </a:cubicBezTo>
                  <a:cubicBezTo>
                    <a:pt x="1737" y="4183"/>
                    <a:pt x="2321" y="3941"/>
                    <a:pt x="2966" y="3918"/>
                  </a:cubicBezTo>
                  <a:close/>
                  <a:moveTo>
                    <a:pt x="5105" y="1"/>
                  </a:moveTo>
                  <a:cubicBezTo>
                    <a:pt x="4994" y="1"/>
                    <a:pt x="4880" y="67"/>
                    <a:pt x="4854" y="182"/>
                  </a:cubicBezTo>
                  <a:cubicBezTo>
                    <a:pt x="4739" y="687"/>
                    <a:pt x="4729" y="1245"/>
                    <a:pt x="4790" y="1807"/>
                  </a:cubicBezTo>
                  <a:cubicBezTo>
                    <a:pt x="4460" y="1834"/>
                    <a:pt x="4132" y="1894"/>
                    <a:pt x="3814" y="1989"/>
                  </a:cubicBezTo>
                  <a:cubicBezTo>
                    <a:pt x="3778" y="2001"/>
                    <a:pt x="3778" y="2052"/>
                    <a:pt x="3814" y="2063"/>
                  </a:cubicBezTo>
                  <a:cubicBezTo>
                    <a:pt x="4149" y="2167"/>
                    <a:pt x="4498" y="2221"/>
                    <a:pt x="4856" y="2249"/>
                  </a:cubicBezTo>
                  <a:cubicBezTo>
                    <a:pt x="4869" y="2331"/>
                    <a:pt x="4879" y="2411"/>
                    <a:pt x="4895" y="2491"/>
                  </a:cubicBezTo>
                  <a:cubicBezTo>
                    <a:pt x="4659" y="3367"/>
                    <a:pt x="4211" y="4243"/>
                    <a:pt x="3757" y="4842"/>
                  </a:cubicBezTo>
                  <a:cubicBezTo>
                    <a:pt x="3620" y="4570"/>
                    <a:pt x="3488" y="4304"/>
                    <a:pt x="3443" y="3987"/>
                  </a:cubicBezTo>
                  <a:cubicBezTo>
                    <a:pt x="3435" y="3932"/>
                    <a:pt x="3406" y="3881"/>
                    <a:pt x="3360" y="3846"/>
                  </a:cubicBezTo>
                  <a:cubicBezTo>
                    <a:pt x="3453" y="3745"/>
                    <a:pt x="3448" y="3553"/>
                    <a:pt x="3310" y="3467"/>
                  </a:cubicBezTo>
                  <a:cubicBezTo>
                    <a:pt x="3029" y="3292"/>
                    <a:pt x="2709" y="3211"/>
                    <a:pt x="2394" y="3211"/>
                  </a:cubicBezTo>
                  <a:cubicBezTo>
                    <a:pt x="1654" y="3211"/>
                    <a:pt x="940" y="3658"/>
                    <a:pt x="814" y="4383"/>
                  </a:cubicBezTo>
                  <a:cubicBezTo>
                    <a:pt x="407" y="4793"/>
                    <a:pt x="116" y="5318"/>
                    <a:pt x="16" y="5928"/>
                  </a:cubicBezTo>
                  <a:cubicBezTo>
                    <a:pt x="1" y="6026"/>
                    <a:pt x="73" y="6088"/>
                    <a:pt x="146" y="6088"/>
                  </a:cubicBezTo>
                  <a:cubicBezTo>
                    <a:pt x="195" y="6088"/>
                    <a:pt x="244" y="6060"/>
                    <a:pt x="267" y="5997"/>
                  </a:cubicBezTo>
                  <a:cubicBezTo>
                    <a:pt x="399" y="5629"/>
                    <a:pt x="594" y="5290"/>
                    <a:pt x="843" y="4990"/>
                  </a:cubicBezTo>
                  <a:cubicBezTo>
                    <a:pt x="977" y="5508"/>
                    <a:pt x="1383" y="5876"/>
                    <a:pt x="1885" y="5876"/>
                  </a:cubicBezTo>
                  <a:cubicBezTo>
                    <a:pt x="1960" y="5876"/>
                    <a:pt x="2037" y="5868"/>
                    <a:pt x="2116" y="5851"/>
                  </a:cubicBezTo>
                  <a:cubicBezTo>
                    <a:pt x="2571" y="5752"/>
                    <a:pt x="2936" y="5318"/>
                    <a:pt x="3174" y="4855"/>
                  </a:cubicBezTo>
                  <a:cubicBezTo>
                    <a:pt x="3269" y="5052"/>
                    <a:pt x="3374" y="5247"/>
                    <a:pt x="3469" y="5460"/>
                  </a:cubicBezTo>
                  <a:cubicBezTo>
                    <a:pt x="3508" y="5548"/>
                    <a:pt x="3600" y="5591"/>
                    <a:pt x="3693" y="5591"/>
                  </a:cubicBezTo>
                  <a:cubicBezTo>
                    <a:pt x="3765" y="5591"/>
                    <a:pt x="3837" y="5565"/>
                    <a:pt x="3885" y="5515"/>
                  </a:cubicBezTo>
                  <a:cubicBezTo>
                    <a:pt x="4357" y="5006"/>
                    <a:pt x="4818" y="4242"/>
                    <a:pt x="5138" y="3410"/>
                  </a:cubicBezTo>
                  <a:cubicBezTo>
                    <a:pt x="5253" y="3761"/>
                    <a:pt x="5392" y="4104"/>
                    <a:pt x="5556" y="4435"/>
                  </a:cubicBezTo>
                  <a:cubicBezTo>
                    <a:pt x="5835" y="4999"/>
                    <a:pt x="6369" y="5368"/>
                    <a:pt x="6858" y="5368"/>
                  </a:cubicBezTo>
                  <a:cubicBezTo>
                    <a:pt x="7275" y="5368"/>
                    <a:pt x="7659" y="5100"/>
                    <a:pt x="7825" y="4457"/>
                  </a:cubicBezTo>
                  <a:cubicBezTo>
                    <a:pt x="7837" y="4411"/>
                    <a:pt x="7801" y="4373"/>
                    <a:pt x="7760" y="4373"/>
                  </a:cubicBezTo>
                  <a:cubicBezTo>
                    <a:pt x="7750" y="4373"/>
                    <a:pt x="7739" y="4375"/>
                    <a:pt x="7728" y="4381"/>
                  </a:cubicBezTo>
                  <a:cubicBezTo>
                    <a:pt x="7431" y="4554"/>
                    <a:pt x="7102" y="4888"/>
                    <a:pt x="6753" y="4888"/>
                  </a:cubicBezTo>
                  <a:cubicBezTo>
                    <a:pt x="6661" y="4888"/>
                    <a:pt x="6568" y="4865"/>
                    <a:pt x="6473" y="4809"/>
                  </a:cubicBezTo>
                  <a:cubicBezTo>
                    <a:pt x="6053" y="4562"/>
                    <a:pt x="5840" y="3900"/>
                    <a:pt x="5692" y="3476"/>
                  </a:cubicBezTo>
                  <a:cubicBezTo>
                    <a:pt x="5582" y="3161"/>
                    <a:pt x="5490" y="2839"/>
                    <a:pt x="5417" y="2514"/>
                  </a:cubicBezTo>
                  <a:cubicBezTo>
                    <a:pt x="5436" y="2432"/>
                    <a:pt x="5451" y="2349"/>
                    <a:pt x="5468" y="2267"/>
                  </a:cubicBezTo>
                  <a:cubicBezTo>
                    <a:pt x="6117" y="2257"/>
                    <a:pt x="6773" y="2171"/>
                    <a:pt x="7392" y="2070"/>
                  </a:cubicBezTo>
                  <a:cubicBezTo>
                    <a:pt x="7436" y="2062"/>
                    <a:pt x="7436" y="1988"/>
                    <a:pt x="7392" y="1980"/>
                  </a:cubicBezTo>
                  <a:cubicBezTo>
                    <a:pt x="6795" y="1883"/>
                    <a:pt x="6161" y="1797"/>
                    <a:pt x="5536" y="1784"/>
                  </a:cubicBezTo>
                  <a:cubicBezTo>
                    <a:pt x="5594" y="1181"/>
                    <a:pt x="5536" y="603"/>
                    <a:pt x="5308" y="123"/>
                  </a:cubicBezTo>
                  <a:cubicBezTo>
                    <a:pt x="5269" y="39"/>
                    <a:pt x="5188" y="1"/>
                    <a:pt x="5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8" name="Google Shape;4608;p9"/>
            <p:cNvSpPr/>
            <p:nvPr/>
          </p:nvSpPr>
          <p:spPr>
            <a:xfrm>
              <a:off x="5159300" y="4775025"/>
              <a:ext cx="142850" cy="109825"/>
            </a:xfrm>
            <a:custGeom>
              <a:avLst/>
              <a:gdLst/>
              <a:ahLst/>
              <a:cxnLst/>
              <a:rect l="l" t="t" r="r" b="b"/>
              <a:pathLst>
                <a:path w="5714" h="4393" extrusionOk="0">
                  <a:moveTo>
                    <a:pt x="793" y="0"/>
                  </a:moveTo>
                  <a:cubicBezTo>
                    <a:pt x="726" y="0"/>
                    <a:pt x="661" y="25"/>
                    <a:pt x="617" y="82"/>
                  </a:cubicBezTo>
                  <a:cubicBezTo>
                    <a:pt x="463" y="276"/>
                    <a:pt x="328" y="486"/>
                    <a:pt x="214" y="705"/>
                  </a:cubicBezTo>
                  <a:cubicBezTo>
                    <a:pt x="168" y="779"/>
                    <a:pt x="128" y="855"/>
                    <a:pt x="97" y="935"/>
                  </a:cubicBezTo>
                  <a:cubicBezTo>
                    <a:pt x="87" y="968"/>
                    <a:pt x="81" y="991"/>
                    <a:pt x="74" y="1012"/>
                  </a:cubicBezTo>
                  <a:cubicBezTo>
                    <a:pt x="67" y="1002"/>
                    <a:pt x="56" y="998"/>
                    <a:pt x="45" y="998"/>
                  </a:cubicBezTo>
                  <a:cubicBezTo>
                    <a:pt x="27" y="998"/>
                    <a:pt x="9" y="1012"/>
                    <a:pt x="9" y="1035"/>
                  </a:cubicBezTo>
                  <a:cubicBezTo>
                    <a:pt x="0" y="1193"/>
                    <a:pt x="42" y="1255"/>
                    <a:pt x="113" y="1255"/>
                  </a:cubicBezTo>
                  <a:cubicBezTo>
                    <a:pt x="228" y="1255"/>
                    <a:pt x="418" y="1093"/>
                    <a:pt x="593" y="915"/>
                  </a:cubicBezTo>
                  <a:cubicBezTo>
                    <a:pt x="660" y="2013"/>
                    <a:pt x="624" y="3128"/>
                    <a:pt x="1016" y="4165"/>
                  </a:cubicBezTo>
                  <a:cubicBezTo>
                    <a:pt x="1068" y="4301"/>
                    <a:pt x="1208" y="4393"/>
                    <a:pt x="1342" y="4393"/>
                  </a:cubicBezTo>
                  <a:cubicBezTo>
                    <a:pt x="1438" y="4393"/>
                    <a:pt x="1530" y="4347"/>
                    <a:pt x="1587" y="4239"/>
                  </a:cubicBezTo>
                  <a:cubicBezTo>
                    <a:pt x="1826" y="3781"/>
                    <a:pt x="1989" y="3299"/>
                    <a:pt x="2136" y="2812"/>
                  </a:cubicBezTo>
                  <a:cubicBezTo>
                    <a:pt x="2217" y="3179"/>
                    <a:pt x="2346" y="3534"/>
                    <a:pt x="2568" y="3862"/>
                  </a:cubicBezTo>
                  <a:cubicBezTo>
                    <a:pt x="2636" y="3964"/>
                    <a:pt x="2738" y="4014"/>
                    <a:pt x="2840" y="4014"/>
                  </a:cubicBezTo>
                  <a:cubicBezTo>
                    <a:pt x="2943" y="4014"/>
                    <a:pt x="3046" y="3963"/>
                    <a:pt x="3116" y="3862"/>
                  </a:cubicBezTo>
                  <a:cubicBezTo>
                    <a:pt x="3693" y="3022"/>
                    <a:pt x="4136" y="2152"/>
                    <a:pt x="4265" y="1155"/>
                  </a:cubicBezTo>
                  <a:cubicBezTo>
                    <a:pt x="4315" y="1159"/>
                    <a:pt x="4363" y="1162"/>
                    <a:pt x="4410" y="1162"/>
                  </a:cubicBezTo>
                  <a:cubicBezTo>
                    <a:pt x="4829" y="1162"/>
                    <a:pt x="5161" y="995"/>
                    <a:pt x="5652" y="840"/>
                  </a:cubicBezTo>
                  <a:cubicBezTo>
                    <a:pt x="5706" y="825"/>
                    <a:pt x="5714" y="733"/>
                    <a:pt x="5650" y="722"/>
                  </a:cubicBezTo>
                  <a:cubicBezTo>
                    <a:pt x="5130" y="625"/>
                    <a:pt x="4574" y="625"/>
                    <a:pt x="4067" y="476"/>
                  </a:cubicBezTo>
                  <a:cubicBezTo>
                    <a:pt x="4037" y="467"/>
                    <a:pt x="4007" y="462"/>
                    <a:pt x="3979" y="462"/>
                  </a:cubicBezTo>
                  <a:cubicBezTo>
                    <a:pt x="3810" y="462"/>
                    <a:pt x="3675" y="609"/>
                    <a:pt x="3665" y="781"/>
                  </a:cubicBezTo>
                  <a:cubicBezTo>
                    <a:pt x="3624" y="1629"/>
                    <a:pt x="3304" y="2367"/>
                    <a:pt x="2874" y="3066"/>
                  </a:cubicBezTo>
                  <a:cubicBezTo>
                    <a:pt x="2645" y="2469"/>
                    <a:pt x="2651" y="1813"/>
                    <a:pt x="2650" y="1161"/>
                  </a:cubicBezTo>
                  <a:cubicBezTo>
                    <a:pt x="2650" y="957"/>
                    <a:pt x="2505" y="855"/>
                    <a:pt x="2352" y="855"/>
                  </a:cubicBezTo>
                  <a:cubicBezTo>
                    <a:pt x="2220" y="855"/>
                    <a:pt x="2083" y="929"/>
                    <a:pt x="2025" y="1078"/>
                  </a:cubicBezTo>
                  <a:cubicBezTo>
                    <a:pt x="1764" y="1744"/>
                    <a:pt x="1611" y="2446"/>
                    <a:pt x="1380" y="3120"/>
                  </a:cubicBezTo>
                  <a:cubicBezTo>
                    <a:pt x="1211" y="2161"/>
                    <a:pt x="1277" y="1163"/>
                    <a:pt x="1068" y="200"/>
                  </a:cubicBezTo>
                  <a:cubicBezTo>
                    <a:pt x="1042" y="82"/>
                    <a:pt x="914" y="0"/>
                    <a:pt x="7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09" name="Google Shape;4609;p9"/>
            <p:cNvSpPr/>
            <p:nvPr/>
          </p:nvSpPr>
          <p:spPr>
            <a:xfrm>
              <a:off x="5342850" y="4821575"/>
              <a:ext cx="96500" cy="15725"/>
            </a:xfrm>
            <a:custGeom>
              <a:avLst/>
              <a:gdLst/>
              <a:ahLst/>
              <a:cxnLst/>
              <a:rect l="l" t="t" r="r" b="b"/>
              <a:pathLst>
                <a:path w="3860" h="629" extrusionOk="0">
                  <a:moveTo>
                    <a:pt x="1593" y="1"/>
                  </a:moveTo>
                  <a:cubicBezTo>
                    <a:pt x="1102" y="1"/>
                    <a:pt x="607" y="26"/>
                    <a:pt x="153" y="162"/>
                  </a:cubicBezTo>
                  <a:cubicBezTo>
                    <a:pt x="1" y="208"/>
                    <a:pt x="1" y="425"/>
                    <a:pt x="153" y="471"/>
                  </a:cubicBezTo>
                  <a:cubicBezTo>
                    <a:pt x="603" y="606"/>
                    <a:pt x="1093" y="629"/>
                    <a:pt x="1578" y="629"/>
                  </a:cubicBezTo>
                  <a:cubicBezTo>
                    <a:pt x="1817" y="629"/>
                    <a:pt x="2055" y="623"/>
                    <a:pt x="2286" y="623"/>
                  </a:cubicBezTo>
                  <a:cubicBezTo>
                    <a:pt x="2306" y="623"/>
                    <a:pt x="2326" y="623"/>
                    <a:pt x="2347" y="623"/>
                  </a:cubicBezTo>
                  <a:cubicBezTo>
                    <a:pt x="2500" y="624"/>
                    <a:pt x="2654" y="626"/>
                    <a:pt x="2808" y="626"/>
                  </a:cubicBezTo>
                  <a:cubicBezTo>
                    <a:pt x="2999" y="626"/>
                    <a:pt x="3191" y="623"/>
                    <a:pt x="3382" y="610"/>
                  </a:cubicBezTo>
                  <a:cubicBezTo>
                    <a:pt x="3607" y="597"/>
                    <a:pt x="3641" y="487"/>
                    <a:pt x="3797" y="397"/>
                  </a:cubicBezTo>
                  <a:cubicBezTo>
                    <a:pt x="3858" y="361"/>
                    <a:pt x="3859" y="274"/>
                    <a:pt x="3798" y="238"/>
                  </a:cubicBezTo>
                  <a:cubicBezTo>
                    <a:pt x="3669" y="161"/>
                    <a:pt x="3643" y="62"/>
                    <a:pt x="3461" y="33"/>
                  </a:cubicBezTo>
                  <a:cubicBezTo>
                    <a:pt x="3306" y="9"/>
                    <a:pt x="3148" y="3"/>
                    <a:pt x="2990" y="3"/>
                  </a:cubicBezTo>
                  <a:cubicBezTo>
                    <a:pt x="2831" y="3"/>
                    <a:pt x="2672" y="9"/>
                    <a:pt x="2517" y="10"/>
                  </a:cubicBezTo>
                  <a:cubicBezTo>
                    <a:pt x="2500" y="10"/>
                    <a:pt x="2483" y="10"/>
                    <a:pt x="2465" y="10"/>
                  </a:cubicBezTo>
                  <a:cubicBezTo>
                    <a:pt x="2183" y="10"/>
                    <a:pt x="1889" y="1"/>
                    <a:pt x="1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0" name="Google Shape;4610;p9"/>
            <p:cNvSpPr/>
            <p:nvPr/>
          </p:nvSpPr>
          <p:spPr>
            <a:xfrm>
              <a:off x="5349100" y="4850675"/>
              <a:ext cx="85900" cy="14100"/>
            </a:xfrm>
            <a:custGeom>
              <a:avLst/>
              <a:gdLst/>
              <a:ahLst/>
              <a:cxnLst/>
              <a:rect l="l" t="t" r="r" b="b"/>
              <a:pathLst>
                <a:path w="3436" h="564" extrusionOk="0">
                  <a:moveTo>
                    <a:pt x="965" y="0"/>
                  </a:moveTo>
                  <a:cubicBezTo>
                    <a:pt x="662" y="0"/>
                    <a:pt x="359" y="32"/>
                    <a:pt x="58" y="112"/>
                  </a:cubicBezTo>
                  <a:cubicBezTo>
                    <a:pt x="0" y="129"/>
                    <a:pt x="3" y="207"/>
                    <a:pt x="58" y="224"/>
                  </a:cubicBezTo>
                  <a:cubicBezTo>
                    <a:pt x="785" y="448"/>
                    <a:pt x="1502" y="563"/>
                    <a:pt x="2236" y="563"/>
                  </a:cubicBezTo>
                  <a:cubicBezTo>
                    <a:pt x="2614" y="563"/>
                    <a:pt x="2997" y="532"/>
                    <a:pt x="3388" y="470"/>
                  </a:cubicBezTo>
                  <a:cubicBezTo>
                    <a:pt x="3435" y="463"/>
                    <a:pt x="3435" y="385"/>
                    <a:pt x="3388" y="376"/>
                  </a:cubicBezTo>
                  <a:cubicBezTo>
                    <a:pt x="2590" y="228"/>
                    <a:pt x="177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1" name="Google Shape;4611;p9"/>
            <p:cNvSpPr/>
            <p:nvPr/>
          </p:nvSpPr>
          <p:spPr>
            <a:xfrm>
              <a:off x="5513800" y="4711950"/>
              <a:ext cx="109100" cy="168000"/>
            </a:xfrm>
            <a:custGeom>
              <a:avLst/>
              <a:gdLst/>
              <a:ahLst/>
              <a:cxnLst/>
              <a:rect l="l" t="t" r="r" b="b"/>
              <a:pathLst>
                <a:path w="4364" h="6720" extrusionOk="0">
                  <a:moveTo>
                    <a:pt x="608" y="114"/>
                  </a:moveTo>
                  <a:cubicBezTo>
                    <a:pt x="458" y="114"/>
                    <a:pt x="320" y="215"/>
                    <a:pt x="320" y="384"/>
                  </a:cubicBezTo>
                  <a:cubicBezTo>
                    <a:pt x="330" y="1408"/>
                    <a:pt x="274" y="2426"/>
                    <a:pt x="215" y="3448"/>
                  </a:cubicBezTo>
                  <a:cubicBezTo>
                    <a:pt x="156" y="4493"/>
                    <a:pt x="0" y="5607"/>
                    <a:pt x="231" y="6637"/>
                  </a:cubicBezTo>
                  <a:cubicBezTo>
                    <a:pt x="244" y="6692"/>
                    <a:pt x="292" y="6719"/>
                    <a:pt x="341" y="6719"/>
                  </a:cubicBezTo>
                  <a:cubicBezTo>
                    <a:pt x="390" y="6719"/>
                    <a:pt x="439" y="6692"/>
                    <a:pt x="451" y="6637"/>
                  </a:cubicBezTo>
                  <a:cubicBezTo>
                    <a:pt x="669" y="5717"/>
                    <a:pt x="640" y="4733"/>
                    <a:pt x="697" y="3793"/>
                  </a:cubicBezTo>
                  <a:cubicBezTo>
                    <a:pt x="719" y="3478"/>
                    <a:pt x="735" y="3163"/>
                    <a:pt x="755" y="2848"/>
                  </a:cubicBezTo>
                  <a:cubicBezTo>
                    <a:pt x="863" y="2861"/>
                    <a:pt x="973" y="2866"/>
                    <a:pt x="1083" y="2866"/>
                  </a:cubicBezTo>
                  <a:cubicBezTo>
                    <a:pt x="1378" y="2866"/>
                    <a:pt x="1677" y="2830"/>
                    <a:pt x="1974" y="2812"/>
                  </a:cubicBezTo>
                  <a:cubicBezTo>
                    <a:pt x="2317" y="2790"/>
                    <a:pt x="2670" y="2773"/>
                    <a:pt x="3022" y="2773"/>
                  </a:cubicBezTo>
                  <a:cubicBezTo>
                    <a:pt x="3398" y="2773"/>
                    <a:pt x="3773" y="2793"/>
                    <a:pt x="4136" y="2850"/>
                  </a:cubicBezTo>
                  <a:cubicBezTo>
                    <a:pt x="4139" y="2850"/>
                    <a:pt x="4142" y="2850"/>
                    <a:pt x="4144" y="2850"/>
                  </a:cubicBezTo>
                  <a:cubicBezTo>
                    <a:pt x="4197" y="2850"/>
                    <a:pt x="4231" y="2782"/>
                    <a:pt x="4177" y="2751"/>
                  </a:cubicBezTo>
                  <a:cubicBezTo>
                    <a:pt x="3588" y="2410"/>
                    <a:pt x="2855" y="2249"/>
                    <a:pt x="2122" y="2249"/>
                  </a:cubicBezTo>
                  <a:cubicBezTo>
                    <a:pt x="1662" y="2249"/>
                    <a:pt x="1203" y="2312"/>
                    <a:pt x="779" y="2434"/>
                  </a:cubicBezTo>
                  <a:cubicBezTo>
                    <a:pt x="811" y="1860"/>
                    <a:pt x="838" y="1286"/>
                    <a:pt x="856" y="712"/>
                  </a:cubicBezTo>
                  <a:cubicBezTo>
                    <a:pt x="1347" y="794"/>
                    <a:pt x="1841" y="845"/>
                    <a:pt x="2336" y="891"/>
                  </a:cubicBezTo>
                  <a:cubicBezTo>
                    <a:pt x="2871" y="938"/>
                    <a:pt x="3423" y="1110"/>
                    <a:pt x="3965" y="1110"/>
                  </a:cubicBezTo>
                  <a:cubicBezTo>
                    <a:pt x="4077" y="1110"/>
                    <a:pt x="4188" y="1103"/>
                    <a:pt x="4298" y="1086"/>
                  </a:cubicBezTo>
                  <a:cubicBezTo>
                    <a:pt x="4342" y="1080"/>
                    <a:pt x="4364" y="1019"/>
                    <a:pt x="4339" y="984"/>
                  </a:cubicBezTo>
                  <a:cubicBezTo>
                    <a:pt x="3680" y="0"/>
                    <a:pt x="1691" y="300"/>
                    <a:pt x="669" y="120"/>
                  </a:cubicBezTo>
                  <a:cubicBezTo>
                    <a:pt x="649" y="116"/>
                    <a:pt x="629" y="114"/>
                    <a:pt x="608" y="1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2" name="Google Shape;4612;p9"/>
            <p:cNvSpPr/>
            <p:nvPr/>
          </p:nvSpPr>
          <p:spPr>
            <a:xfrm>
              <a:off x="5639200" y="4804025"/>
              <a:ext cx="22900" cy="24775"/>
            </a:xfrm>
            <a:custGeom>
              <a:avLst/>
              <a:gdLst/>
              <a:ahLst/>
              <a:cxnLst/>
              <a:rect l="l" t="t" r="r" b="b"/>
              <a:pathLst>
                <a:path w="916" h="991" extrusionOk="0">
                  <a:moveTo>
                    <a:pt x="386" y="0"/>
                  </a:moveTo>
                  <a:cubicBezTo>
                    <a:pt x="308" y="0"/>
                    <a:pt x="232" y="38"/>
                    <a:pt x="184" y="128"/>
                  </a:cubicBezTo>
                  <a:cubicBezTo>
                    <a:pt x="117" y="254"/>
                    <a:pt x="1" y="458"/>
                    <a:pt x="96" y="605"/>
                  </a:cubicBezTo>
                  <a:cubicBezTo>
                    <a:pt x="137" y="769"/>
                    <a:pt x="252" y="912"/>
                    <a:pt x="412" y="971"/>
                  </a:cubicBezTo>
                  <a:cubicBezTo>
                    <a:pt x="449" y="984"/>
                    <a:pt x="485" y="990"/>
                    <a:pt x="520" y="990"/>
                  </a:cubicBezTo>
                  <a:cubicBezTo>
                    <a:pt x="746" y="990"/>
                    <a:pt x="915" y="733"/>
                    <a:pt x="859" y="522"/>
                  </a:cubicBezTo>
                  <a:cubicBezTo>
                    <a:pt x="868" y="474"/>
                    <a:pt x="836" y="425"/>
                    <a:pt x="786" y="387"/>
                  </a:cubicBezTo>
                  <a:cubicBezTo>
                    <a:pt x="786" y="387"/>
                    <a:pt x="786" y="385"/>
                    <a:pt x="785" y="384"/>
                  </a:cubicBezTo>
                  <a:cubicBezTo>
                    <a:pt x="785" y="384"/>
                    <a:pt x="785" y="385"/>
                    <a:pt x="785" y="385"/>
                  </a:cubicBezTo>
                  <a:cubicBezTo>
                    <a:pt x="747" y="356"/>
                    <a:pt x="701" y="334"/>
                    <a:pt x="652" y="325"/>
                  </a:cubicBezTo>
                  <a:cubicBezTo>
                    <a:pt x="657" y="303"/>
                    <a:pt x="660" y="280"/>
                    <a:pt x="662" y="256"/>
                  </a:cubicBezTo>
                  <a:cubicBezTo>
                    <a:pt x="651" y="108"/>
                    <a:pt x="516" y="0"/>
                    <a:pt x="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3" name="Google Shape;4613;p9"/>
            <p:cNvSpPr/>
            <p:nvPr/>
          </p:nvSpPr>
          <p:spPr>
            <a:xfrm>
              <a:off x="5696125" y="4775425"/>
              <a:ext cx="167700" cy="104550"/>
            </a:xfrm>
            <a:custGeom>
              <a:avLst/>
              <a:gdLst/>
              <a:ahLst/>
              <a:cxnLst/>
              <a:rect l="l" t="t" r="r" b="b"/>
              <a:pathLst>
                <a:path w="6708" h="4182" extrusionOk="0">
                  <a:moveTo>
                    <a:pt x="4282" y="2796"/>
                  </a:moveTo>
                  <a:cubicBezTo>
                    <a:pt x="4507" y="3002"/>
                    <a:pt x="4617" y="3181"/>
                    <a:pt x="4505" y="3317"/>
                  </a:cubicBezTo>
                  <a:cubicBezTo>
                    <a:pt x="4410" y="3433"/>
                    <a:pt x="3920" y="3677"/>
                    <a:pt x="3718" y="3677"/>
                  </a:cubicBezTo>
                  <a:cubicBezTo>
                    <a:pt x="3630" y="3677"/>
                    <a:pt x="3597" y="3631"/>
                    <a:pt x="3673" y="3509"/>
                  </a:cubicBezTo>
                  <a:cubicBezTo>
                    <a:pt x="3837" y="3249"/>
                    <a:pt x="4056" y="3017"/>
                    <a:pt x="4282" y="2796"/>
                  </a:cubicBezTo>
                  <a:close/>
                  <a:moveTo>
                    <a:pt x="2316" y="0"/>
                  </a:moveTo>
                  <a:cubicBezTo>
                    <a:pt x="2229" y="0"/>
                    <a:pt x="2143" y="38"/>
                    <a:pt x="2090" y="125"/>
                  </a:cubicBezTo>
                  <a:cubicBezTo>
                    <a:pt x="2048" y="192"/>
                    <a:pt x="2017" y="268"/>
                    <a:pt x="2000" y="347"/>
                  </a:cubicBezTo>
                  <a:cubicBezTo>
                    <a:pt x="1695" y="1106"/>
                    <a:pt x="1103" y="1790"/>
                    <a:pt x="660" y="2466"/>
                  </a:cubicBezTo>
                  <a:cubicBezTo>
                    <a:pt x="517" y="2686"/>
                    <a:pt x="0" y="3299"/>
                    <a:pt x="260" y="3591"/>
                  </a:cubicBezTo>
                  <a:cubicBezTo>
                    <a:pt x="268" y="3599"/>
                    <a:pt x="279" y="3603"/>
                    <a:pt x="289" y="3603"/>
                  </a:cubicBezTo>
                  <a:cubicBezTo>
                    <a:pt x="303" y="3603"/>
                    <a:pt x="317" y="3596"/>
                    <a:pt x="325" y="3583"/>
                  </a:cubicBezTo>
                  <a:cubicBezTo>
                    <a:pt x="584" y="3091"/>
                    <a:pt x="1104" y="2632"/>
                    <a:pt x="1442" y="2186"/>
                  </a:cubicBezTo>
                  <a:cubicBezTo>
                    <a:pt x="1710" y="1828"/>
                    <a:pt x="1985" y="1460"/>
                    <a:pt x="2218" y="1070"/>
                  </a:cubicBezTo>
                  <a:cubicBezTo>
                    <a:pt x="2592" y="1577"/>
                    <a:pt x="3339" y="2064"/>
                    <a:pt x="3888" y="2476"/>
                  </a:cubicBezTo>
                  <a:cubicBezTo>
                    <a:pt x="3855" y="2509"/>
                    <a:pt x="3821" y="2541"/>
                    <a:pt x="3788" y="2574"/>
                  </a:cubicBezTo>
                  <a:cubicBezTo>
                    <a:pt x="3455" y="2919"/>
                    <a:pt x="2450" y="4141"/>
                    <a:pt x="3565" y="4180"/>
                  </a:cubicBezTo>
                  <a:cubicBezTo>
                    <a:pt x="3583" y="4181"/>
                    <a:pt x="3602" y="4181"/>
                    <a:pt x="3621" y="4181"/>
                  </a:cubicBezTo>
                  <a:cubicBezTo>
                    <a:pt x="4396" y="4181"/>
                    <a:pt x="5457" y="3618"/>
                    <a:pt x="4918" y="2758"/>
                  </a:cubicBezTo>
                  <a:cubicBezTo>
                    <a:pt x="4871" y="2683"/>
                    <a:pt x="4766" y="2581"/>
                    <a:pt x="4630" y="2463"/>
                  </a:cubicBezTo>
                  <a:cubicBezTo>
                    <a:pt x="5301" y="1821"/>
                    <a:pt x="5960" y="1142"/>
                    <a:pt x="6674" y="550"/>
                  </a:cubicBezTo>
                  <a:cubicBezTo>
                    <a:pt x="6707" y="519"/>
                    <a:pt x="6679" y="460"/>
                    <a:pt x="6639" y="460"/>
                  </a:cubicBezTo>
                  <a:cubicBezTo>
                    <a:pt x="6635" y="460"/>
                    <a:pt x="6630" y="461"/>
                    <a:pt x="6624" y="463"/>
                  </a:cubicBezTo>
                  <a:cubicBezTo>
                    <a:pt x="5726" y="829"/>
                    <a:pt x="4932" y="1459"/>
                    <a:pt x="4228" y="2136"/>
                  </a:cubicBezTo>
                  <a:cubicBezTo>
                    <a:pt x="3449" y="1531"/>
                    <a:pt x="2345" y="735"/>
                    <a:pt x="2551" y="393"/>
                  </a:cubicBezTo>
                  <a:cubicBezTo>
                    <a:pt x="2560" y="373"/>
                    <a:pt x="2571" y="352"/>
                    <a:pt x="2579" y="330"/>
                  </a:cubicBezTo>
                  <a:cubicBezTo>
                    <a:pt x="2646" y="137"/>
                    <a:pt x="2481" y="0"/>
                    <a:pt x="2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4" name="Google Shape;4614;p9"/>
            <p:cNvSpPr/>
            <p:nvPr/>
          </p:nvSpPr>
          <p:spPr>
            <a:xfrm>
              <a:off x="6793975" y="4576250"/>
              <a:ext cx="20000" cy="117050"/>
            </a:xfrm>
            <a:custGeom>
              <a:avLst/>
              <a:gdLst/>
              <a:ahLst/>
              <a:cxnLst/>
              <a:rect l="l" t="t" r="r" b="b"/>
              <a:pathLst>
                <a:path w="800" h="4682" extrusionOk="0">
                  <a:moveTo>
                    <a:pt x="378" y="1"/>
                  </a:moveTo>
                  <a:cubicBezTo>
                    <a:pt x="307" y="1"/>
                    <a:pt x="243" y="30"/>
                    <a:pt x="209" y="95"/>
                  </a:cubicBezTo>
                  <a:cubicBezTo>
                    <a:pt x="183" y="131"/>
                    <a:pt x="173" y="175"/>
                    <a:pt x="179" y="220"/>
                  </a:cubicBezTo>
                  <a:cubicBezTo>
                    <a:pt x="1" y="1603"/>
                    <a:pt x="145" y="3084"/>
                    <a:pt x="184" y="4473"/>
                  </a:cubicBezTo>
                  <a:cubicBezTo>
                    <a:pt x="179" y="4613"/>
                    <a:pt x="284" y="4682"/>
                    <a:pt x="392" y="4682"/>
                  </a:cubicBezTo>
                  <a:cubicBezTo>
                    <a:pt x="394" y="4682"/>
                    <a:pt x="397" y="4682"/>
                    <a:pt x="399" y="4682"/>
                  </a:cubicBezTo>
                  <a:cubicBezTo>
                    <a:pt x="402" y="4682"/>
                    <a:pt x="404" y="4682"/>
                    <a:pt x="407" y="4682"/>
                  </a:cubicBezTo>
                  <a:cubicBezTo>
                    <a:pt x="516" y="4682"/>
                    <a:pt x="621" y="4613"/>
                    <a:pt x="617" y="4473"/>
                  </a:cubicBezTo>
                  <a:cubicBezTo>
                    <a:pt x="655" y="3084"/>
                    <a:pt x="799" y="1603"/>
                    <a:pt x="621" y="220"/>
                  </a:cubicBezTo>
                  <a:cubicBezTo>
                    <a:pt x="627" y="175"/>
                    <a:pt x="617" y="131"/>
                    <a:pt x="591" y="95"/>
                  </a:cubicBezTo>
                  <a:cubicBezTo>
                    <a:pt x="558" y="30"/>
                    <a:pt x="493" y="1"/>
                    <a:pt x="423" y="1"/>
                  </a:cubicBezTo>
                  <a:cubicBezTo>
                    <a:pt x="416" y="1"/>
                    <a:pt x="408" y="1"/>
                    <a:pt x="401" y="2"/>
                  </a:cubicBezTo>
                  <a:cubicBezTo>
                    <a:pt x="393" y="1"/>
                    <a:pt x="386" y="1"/>
                    <a:pt x="3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5" name="Google Shape;4615;p9"/>
            <p:cNvSpPr/>
            <p:nvPr/>
          </p:nvSpPr>
          <p:spPr>
            <a:xfrm>
              <a:off x="6129650" y="4574950"/>
              <a:ext cx="918000" cy="361300"/>
            </a:xfrm>
            <a:custGeom>
              <a:avLst/>
              <a:gdLst/>
              <a:ahLst/>
              <a:cxnLst/>
              <a:rect l="l" t="t" r="r" b="b"/>
              <a:pathLst>
                <a:path w="36720" h="14452" extrusionOk="0">
                  <a:moveTo>
                    <a:pt x="29366" y="0"/>
                  </a:moveTo>
                  <a:cubicBezTo>
                    <a:pt x="29136" y="0"/>
                    <a:pt x="28905" y="14"/>
                    <a:pt x="28686" y="65"/>
                  </a:cubicBezTo>
                  <a:cubicBezTo>
                    <a:pt x="28629" y="27"/>
                    <a:pt x="28563" y="7"/>
                    <a:pt x="28496" y="7"/>
                  </a:cubicBezTo>
                  <a:cubicBezTo>
                    <a:pt x="28459" y="7"/>
                    <a:pt x="28422" y="13"/>
                    <a:pt x="28386" y="26"/>
                  </a:cubicBezTo>
                  <a:cubicBezTo>
                    <a:pt x="28358" y="36"/>
                    <a:pt x="28332" y="47"/>
                    <a:pt x="28307" y="63"/>
                  </a:cubicBezTo>
                  <a:cubicBezTo>
                    <a:pt x="28255" y="73"/>
                    <a:pt x="28206" y="96"/>
                    <a:pt x="28180" y="147"/>
                  </a:cubicBezTo>
                  <a:cubicBezTo>
                    <a:pt x="28157" y="180"/>
                    <a:pt x="28147" y="219"/>
                    <a:pt x="28150" y="259"/>
                  </a:cubicBezTo>
                  <a:cubicBezTo>
                    <a:pt x="28132" y="311"/>
                    <a:pt x="28127" y="367"/>
                    <a:pt x="28135" y="423"/>
                  </a:cubicBezTo>
                  <a:cubicBezTo>
                    <a:pt x="27984" y="1763"/>
                    <a:pt x="28117" y="3185"/>
                    <a:pt x="28155" y="4525"/>
                  </a:cubicBezTo>
                  <a:cubicBezTo>
                    <a:pt x="28152" y="4663"/>
                    <a:pt x="28257" y="4734"/>
                    <a:pt x="28364" y="4734"/>
                  </a:cubicBezTo>
                  <a:cubicBezTo>
                    <a:pt x="28367" y="4734"/>
                    <a:pt x="28369" y="4734"/>
                    <a:pt x="28371" y="4734"/>
                  </a:cubicBezTo>
                  <a:cubicBezTo>
                    <a:pt x="28380" y="4732"/>
                    <a:pt x="28388" y="4732"/>
                    <a:pt x="28396" y="4729"/>
                  </a:cubicBezTo>
                  <a:cubicBezTo>
                    <a:pt x="28441" y="4799"/>
                    <a:pt x="28519" y="4841"/>
                    <a:pt x="28601" y="4841"/>
                  </a:cubicBezTo>
                  <a:cubicBezTo>
                    <a:pt x="28605" y="4841"/>
                    <a:pt x="28610" y="4841"/>
                    <a:pt x="28614" y="4840"/>
                  </a:cubicBezTo>
                  <a:lnTo>
                    <a:pt x="28641" y="4840"/>
                  </a:lnTo>
                  <a:cubicBezTo>
                    <a:pt x="28644" y="4842"/>
                    <a:pt x="28647" y="4842"/>
                    <a:pt x="28650" y="4842"/>
                  </a:cubicBezTo>
                  <a:cubicBezTo>
                    <a:pt x="28857" y="4842"/>
                    <a:pt x="29062" y="4852"/>
                    <a:pt x="29267" y="4857"/>
                  </a:cubicBezTo>
                  <a:cubicBezTo>
                    <a:pt x="29272" y="4857"/>
                    <a:pt x="29275" y="4857"/>
                    <a:pt x="29279" y="4858"/>
                  </a:cubicBezTo>
                  <a:cubicBezTo>
                    <a:pt x="29385" y="4876"/>
                    <a:pt x="29494" y="4882"/>
                    <a:pt x="29604" y="4882"/>
                  </a:cubicBezTo>
                  <a:cubicBezTo>
                    <a:pt x="29724" y="4882"/>
                    <a:pt x="29845" y="4875"/>
                    <a:pt x="29964" y="4870"/>
                  </a:cubicBezTo>
                  <a:cubicBezTo>
                    <a:pt x="29970" y="4870"/>
                    <a:pt x="29975" y="4870"/>
                    <a:pt x="29981" y="4870"/>
                  </a:cubicBezTo>
                  <a:cubicBezTo>
                    <a:pt x="30120" y="4870"/>
                    <a:pt x="30208" y="4789"/>
                    <a:pt x="30245" y="4686"/>
                  </a:cubicBezTo>
                  <a:cubicBezTo>
                    <a:pt x="30292" y="4647"/>
                    <a:pt x="30317" y="4586"/>
                    <a:pt x="30314" y="4525"/>
                  </a:cubicBezTo>
                  <a:cubicBezTo>
                    <a:pt x="30330" y="3905"/>
                    <a:pt x="30368" y="3267"/>
                    <a:pt x="30388" y="2627"/>
                  </a:cubicBezTo>
                  <a:cubicBezTo>
                    <a:pt x="30780" y="2744"/>
                    <a:pt x="31208" y="2775"/>
                    <a:pt x="31641" y="2775"/>
                  </a:cubicBezTo>
                  <a:cubicBezTo>
                    <a:pt x="32140" y="2775"/>
                    <a:pt x="32646" y="2734"/>
                    <a:pt x="33109" y="2734"/>
                  </a:cubicBezTo>
                  <a:cubicBezTo>
                    <a:pt x="33114" y="2734"/>
                    <a:pt x="33119" y="2734"/>
                    <a:pt x="33124" y="2734"/>
                  </a:cubicBezTo>
                  <a:cubicBezTo>
                    <a:pt x="33162" y="2734"/>
                    <a:pt x="33201" y="2734"/>
                    <a:pt x="33240" y="2734"/>
                  </a:cubicBezTo>
                  <a:cubicBezTo>
                    <a:pt x="34232" y="2734"/>
                    <a:pt x="35173" y="2712"/>
                    <a:pt x="36142" y="2560"/>
                  </a:cubicBezTo>
                  <a:lnTo>
                    <a:pt x="36142" y="2560"/>
                  </a:lnTo>
                  <a:cubicBezTo>
                    <a:pt x="36137" y="2577"/>
                    <a:pt x="36136" y="2593"/>
                    <a:pt x="36134" y="2609"/>
                  </a:cubicBezTo>
                  <a:cubicBezTo>
                    <a:pt x="36078" y="3620"/>
                    <a:pt x="36116" y="4632"/>
                    <a:pt x="36131" y="5644"/>
                  </a:cubicBezTo>
                  <a:cubicBezTo>
                    <a:pt x="36141" y="6328"/>
                    <a:pt x="36098" y="7030"/>
                    <a:pt x="36242" y="7700"/>
                  </a:cubicBezTo>
                  <a:cubicBezTo>
                    <a:pt x="36232" y="9407"/>
                    <a:pt x="36224" y="11115"/>
                    <a:pt x="36221" y="12823"/>
                  </a:cubicBezTo>
                  <a:cubicBezTo>
                    <a:pt x="36208" y="12819"/>
                    <a:pt x="36195" y="12818"/>
                    <a:pt x="36182" y="12818"/>
                  </a:cubicBezTo>
                  <a:cubicBezTo>
                    <a:pt x="35169" y="12785"/>
                    <a:pt x="34159" y="12770"/>
                    <a:pt x="33148" y="12770"/>
                  </a:cubicBezTo>
                  <a:cubicBezTo>
                    <a:pt x="30843" y="12770"/>
                    <a:pt x="28542" y="12850"/>
                    <a:pt x="26239" y="12992"/>
                  </a:cubicBezTo>
                  <a:cubicBezTo>
                    <a:pt x="26241" y="12654"/>
                    <a:pt x="26247" y="12316"/>
                    <a:pt x="26249" y="11979"/>
                  </a:cubicBezTo>
                  <a:cubicBezTo>
                    <a:pt x="26249" y="11842"/>
                    <a:pt x="26150" y="11769"/>
                    <a:pt x="26044" y="11756"/>
                  </a:cubicBezTo>
                  <a:cubicBezTo>
                    <a:pt x="26006" y="11724"/>
                    <a:pt x="25958" y="11705"/>
                    <a:pt x="25908" y="11705"/>
                  </a:cubicBezTo>
                  <a:cubicBezTo>
                    <a:pt x="24641" y="11696"/>
                    <a:pt x="23376" y="11671"/>
                    <a:pt x="22113" y="11671"/>
                  </a:cubicBezTo>
                  <a:cubicBezTo>
                    <a:pt x="20536" y="11671"/>
                    <a:pt x="18962" y="11710"/>
                    <a:pt x="17389" y="11870"/>
                  </a:cubicBezTo>
                  <a:cubicBezTo>
                    <a:pt x="17348" y="11871"/>
                    <a:pt x="17323" y="11917"/>
                    <a:pt x="17345" y="11952"/>
                  </a:cubicBezTo>
                  <a:cubicBezTo>
                    <a:pt x="17267" y="11983"/>
                    <a:pt x="17220" y="12058"/>
                    <a:pt x="17225" y="12140"/>
                  </a:cubicBezTo>
                  <a:cubicBezTo>
                    <a:pt x="17220" y="12398"/>
                    <a:pt x="17218" y="12655"/>
                    <a:pt x="17215" y="12913"/>
                  </a:cubicBezTo>
                  <a:cubicBezTo>
                    <a:pt x="15685" y="12900"/>
                    <a:pt x="14155" y="12898"/>
                    <a:pt x="12625" y="12898"/>
                  </a:cubicBezTo>
                  <a:cubicBezTo>
                    <a:pt x="11770" y="12898"/>
                    <a:pt x="10916" y="12899"/>
                    <a:pt x="10061" y="12899"/>
                  </a:cubicBezTo>
                  <a:cubicBezTo>
                    <a:pt x="9650" y="12899"/>
                    <a:pt x="9238" y="12899"/>
                    <a:pt x="8826" y="12898"/>
                  </a:cubicBezTo>
                  <a:cubicBezTo>
                    <a:pt x="7619" y="12898"/>
                    <a:pt x="6375" y="12835"/>
                    <a:pt x="5139" y="12835"/>
                  </a:cubicBezTo>
                  <a:cubicBezTo>
                    <a:pt x="4068" y="12835"/>
                    <a:pt x="3002" y="12882"/>
                    <a:pt x="1971" y="13060"/>
                  </a:cubicBezTo>
                  <a:cubicBezTo>
                    <a:pt x="1971" y="13060"/>
                    <a:pt x="1969" y="13062"/>
                    <a:pt x="1969" y="13062"/>
                  </a:cubicBezTo>
                  <a:cubicBezTo>
                    <a:pt x="2038" y="12109"/>
                    <a:pt x="2051" y="11143"/>
                    <a:pt x="2043" y="10177"/>
                  </a:cubicBezTo>
                  <a:cubicBezTo>
                    <a:pt x="2172" y="10116"/>
                    <a:pt x="2251" y="9975"/>
                    <a:pt x="2166" y="9832"/>
                  </a:cubicBezTo>
                  <a:cubicBezTo>
                    <a:pt x="2151" y="9804"/>
                    <a:pt x="2131" y="9780"/>
                    <a:pt x="2115" y="9752"/>
                  </a:cubicBezTo>
                  <a:cubicBezTo>
                    <a:pt x="2349" y="9496"/>
                    <a:pt x="2543" y="9164"/>
                    <a:pt x="2748" y="8907"/>
                  </a:cubicBezTo>
                  <a:cubicBezTo>
                    <a:pt x="2983" y="8608"/>
                    <a:pt x="3327" y="8257"/>
                    <a:pt x="3348" y="7859"/>
                  </a:cubicBezTo>
                  <a:cubicBezTo>
                    <a:pt x="3444" y="7685"/>
                    <a:pt x="3367" y="7454"/>
                    <a:pt x="3122" y="7444"/>
                  </a:cubicBezTo>
                  <a:cubicBezTo>
                    <a:pt x="2753" y="7429"/>
                    <a:pt x="2377" y="7417"/>
                    <a:pt x="2000" y="7414"/>
                  </a:cubicBezTo>
                  <a:cubicBezTo>
                    <a:pt x="1997" y="7171"/>
                    <a:pt x="1990" y="6925"/>
                    <a:pt x="1989" y="6683"/>
                  </a:cubicBezTo>
                  <a:cubicBezTo>
                    <a:pt x="2103" y="5433"/>
                    <a:pt x="2010" y="4137"/>
                    <a:pt x="2002" y="2892"/>
                  </a:cubicBezTo>
                  <a:lnTo>
                    <a:pt x="2002" y="2892"/>
                  </a:lnTo>
                  <a:cubicBezTo>
                    <a:pt x="2655" y="2945"/>
                    <a:pt x="3316" y="2962"/>
                    <a:pt x="3979" y="2962"/>
                  </a:cubicBezTo>
                  <a:cubicBezTo>
                    <a:pt x="5143" y="2962"/>
                    <a:pt x="6315" y="2910"/>
                    <a:pt x="7464" y="2910"/>
                  </a:cubicBezTo>
                  <a:lnTo>
                    <a:pt x="13824" y="2910"/>
                  </a:lnTo>
                  <a:cubicBezTo>
                    <a:pt x="15088" y="2910"/>
                    <a:pt x="16351" y="2915"/>
                    <a:pt x="17613" y="2915"/>
                  </a:cubicBezTo>
                  <a:cubicBezTo>
                    <a:pt x="20593" y="2915"/>
                    <a:pt x="23568" y="2886"/>
                    <a:pt x="26546" y="2690"/>
                  </a:cubicBezTo>
                  <a:cubicBezTo>
                    <a:pt x="26651" y="2690"/>
                    <a:pt x="26651" y="2534"/>
                    <a:pt x="26546" y="2534"/>
                  </a:cubicBezTo>
                  <a:cubicBezTo>
                    <a:pt x="23535" y="2336"/>
                    <a:pt x="20528" y="2311"/>
                    <a:pt x="17516" y="2311"/>
                  </a:cubicBezTo>
                  <a:cubicBezTo>
                    <a:pt x="16496" y="2311"/>
                    <a:pt x="15475" y="2314"/>
                    <a:pt x="14454" y="2314"/>
                  </a:cubicBezTo>
                  <a:cubicBezTo>
                    <a:pt x="14385" y="2314"/>
                    <a:pt x="14317" y="2314"/>
                    <a:pt x="14249" y="2314"/>
                  </a:cubicBezTo>
                  <a:lnTo>
                    <a:pt x="7888" y="2314"/>
                  </a:lnTo>
                  <a:cubicBezTo>
                    <a:pt x="6642" y="2314"/>
                    <a:pt x="5371" y="2256"/>
                    <a:pt x="4109" y="2256"/>
                  </a:cubicBezTo>
                  <a:cubicBezTo>
                    <a:pt x="3372" y="2256"/>
                    <a:pt x="2637" y="2276"/>
                    <a:pt x="1911" y="2339"/>
                  </a:cubicBezTo>
                  <a:cubicBezTo>
                    <a:pt x="1902" y="2338"/>
                    <a:pt x="1893" y="2338"/>
                    <a:pt x="1884" y="2338"/>
                  </a:cubicBezTo>
                  <a:cubicBezTo>
                    <a:pt x="1727" y="2338"/>
                    <a:pt x="1651" y="2458"/>
                    <a:pt x="1649" y="2586"/>
                  </a:cubicBezTo>
                  <a:cubicBezTo>
                    <a:pt x="1542" y="2616"/>
                    <a:pt x="1470" y="2716"/>
                    <a:pt x="1475" y="2826"/>
                  </a:cubicBezTo>
                  <a:cubicBezTo>
                    <a:pt x="1470" y="4048"/>
                    <a:pt x="1375" y="5323"/>
                    <a:pt x="1473" y="6556"/>
                  </a:cubicBezTo>
                  <a:cubicBezTo>
                    <a:pt x="1475" y="6614"/>
                    <a:pt x="1483" y="6669"/>
                    <a:pt x="1487" y="6725"/>
                  </a:cubicBezTo>
                  <a:cubicBezTo>
                    <a:pt x="1485" y="6956"/>
                    <a:pt x="1478" y="7188"/>
                    <a:pt x="1475" y="7419"/>
                  </a:cubicBezTo>
                  <a:cubicBezTo>
                    <a:pt x="1062" y="7426"/>
                    <a:pt x="650" y="7460"/>
                    <a:pt x="242" y="7521"/>
                  </a:cubicBezTo>
                  <a:cubicBezTo>
                    <a:pt x="237" y="7518"/>
                    <a:pt x="232" y="7513"/>
                    <a:pt x="227" y="7509"/>
                  </a:cubicBezTo>
                  <a:cubicBezTo>
                    <a:pt x="217" y="7503"/>
                    <a:pt x="206" y="7501"/>
                    <a:pt x="195" y="7501"/>
                  </a:cubicBezTo>
                  <a:cubicBezTo>
                    <a:pt x="168" y="7501"/>
                    <a:pt x="142" y="7519"/>
                    <a:pt x="135" y="7549"/>
                  </a:cubicBezTo>
                  <a:cubicBezTo>
                    <a:pt x="0" y="7631"/>
                    <a:pt x="18" y="7893"/>
                    <a:pt x="194" y="7921"/>
                  </a:cubicBezTo>
                  <a:cubicBezTo>
                    <a:pt x="220" y="7924"/>
                    <a:pt x="246" y="7928"/>
                    <a:pt x="273" y="7931"/>
                  </a:cubicBezTo>
                  <a:cubicBezTo>
                    <a:pt x="419" y="8215"/>
                    <a:pt x="625" y="8472"/>
                    <a:pt x="814" y="8725"/>
                  </a:cubicBezTo>
                  <a:cubicBezTo>
                    <a:pt x="1031" y="9017"/>
                    <a:pt x="1237" y="9312"/>
                    <a:pt x="1436" y="9614"/>
                  </a:cubicBezTo>
                  <a:cubicBezTo>
                    <a:pt x="1416" y="10926"/>
                    <a:pt x="1421" y="12239"/>
                    <a:pt x="1541" y="13526"/>
                  </a:cubicBezTo>
                  <a:cubicBezTo>
                    <a:pt x="1525" y="13650"/>
                    <a:pt x="1617" y="13711"/>
                    <a:pt x="1715" y="13711"/>
                  </a:cubicBezTo>
                  <a:cubicBezTo>
                    <a:pt x="1723" y="13711"/>
                    <a:pt x="1730" y="13711"/>
                    <a:pt x="1738" y="13710"/>
                  </a:cubicBezTo>
                  <a:cubicBezTo>
                    <a:pt x="1745" y="13711"/>
                    <a:pt x="1752" y="13711"/>
                    <a:pt x="1760" y="13711"/>
                  </a:cubicBezTo>
                  <a:cubicBezTo>
                    <a:pt x="1860" y="13711"/>
                    <a:pt x="1951" y="13649"/>
                    <a:pt x="1936" y="13526"/>
                  </a:cubicBezTo>
                  <a:cubicBezTo>
                    <a:pt x="1944" y="13430"/>
                    <a:pt x="1949" y="13333"/>
                    <a:pt x="1956" y="13236"/>
                  </a:cubicBezTo>
                  <a:cubicBezTo>
                    <a:pt x="1961" y="13238"/>
                    <a:pt x="1964" y="13243"/>
                    <a:pt x="1971" y="13244"/>
                  </a:cubicBezTo>
                  <a:cubicBezTo>
                    <a:pt x="3004" y="13423"/>
                    <a:pt x="4072" y="13471"/>
                    <a:pt x="5146" y="13471"/>
                  </a:cubicBezTo>
                  <a:cubicBezTo>
                    <a:pt x="6380" y="13471"/>
                    <a:pt x="7622" y="13407"/>
                    <a:pt x="8826" y="13407"/>
                  </a:cubicBezTo>
                  <a:cubicBezTo>
                    <a:pt x="9065" y="13406"/>
                    <a:pt x="9304" y="13406"/>
                    <a:pt x="9543" y="13406"/>
                  </a:cubicBezTo>
                  <a:cubicBezTo>
                    <a:pt x="10513" y="13406"/>
                    <a:pt x="11484" y="13407"/>
                    <a:pt x="12454" y="13407"/>
                  </a:cubicBezTo>
                  <a:cubicBezTo>
                    <a:pt x="14038" y="13407"/>
                    <a:pt x="15622" y="13405"/>
                    <a:pt x="17205" y="13392"/>
                  </a:cubicBezTo>
                  <a:lnTo>
                    <a:pt x="17205" y="13392"/>
                  </a:lnTo>
                  <a:cubicBezTo>
                    <a:pt x="17197" y="13607"/>
                    <a:pt x="17185" y="13828"/>
                    <a:pt x="17225" y="14037"/>
                  </a:cubicBezTo>
                  <a:cubicBezTo>
                    <a:pt x="17218" y="14082"/>
                    <a:pt x="17233" y="14128"/>
                    <a:pt x="17263" y="14164"/>
                  </a:cubicBezTo>
                  <a:cubicBezTo>
                    <a:pt x="17272" y="14186"/>
                    <a:pt x="17287" y="14205"/>
                    <a:pt x="17304" y="14220"/>
                  </a:cubicBezTo>
                  <a:cubicBezTo>
                    <a:pt x="17317" y="14243"/>
                    <a:pt x="17336" y="14258"/>
                    <a:pt x="17361" y="14265"/>
                  </a:cubicBezTo>
                  <a:cubicBezTo>
                    <a:pt x="17991" y="14415"/>
                    <a:pt x="18645" y="14451"/>
                    <a:pt x="19303" y="14451"/>
                  </a:cubicBezTo>
                  <a:cubicBezTo>
                    <a:pt x="19923" y="14451"/>
                    <a:pt x="20547" y="14419"/>
                    <a:pt x="21154" y="14419"/>
                  </a:cubicBezTo>
                  <a:cubicBezTo>
                    <a:pt x="22702" y="14419"/>
                    <a:pt x="24251" y="14419"/>
                    <a:pt x="25799" y="14417"/>
                  </a:cubicBezTo>
                  <a:cubicBezTo>
                    <a:pt x="25803" y="14417"/>
                    <a:pt x="25806" y="14417"/>
                    <a:pt x="25809" y="14417"/>
                  </a:cubicBezTo>
                  <a:cubicBezTo>
                    <a:pt x="25845" y="14417"/>
                    <a:pt x="25879" y="14409"/>
                    <a:pt x="25911" y="14394"/>
                  </a:cubicBezTo>
                  <a:cubicBezTo>
                    <a:pt x="25962" y="14391"/>
                    <a:pt x="26014" y="14391"/>
                    <a:pt x="26067" y="14386"/>
                  </a:cubicBezTo>
                  <a:cubicBezTo>
                    <a:pt x="26076" y="14387"/>
                    <a:pt x="26085" y="14387"/>
                    <a:pt x="26094" y="14387"/>
                  </a:cubicBezTo>
                  <a:cubicBezTo>
                    <a:pt x="26224" y="14387"/>
                    <a:pt x="26284" y="14277"/>
                    <a:pt x="26275" y="14164"/>
                  </a:cubicBezTo>
                  <a:cubicBezTo>
                    <a:pt x="26282" y="14105"/>
                    <a:pt x="26265" y="14046"/>
                    <a:pt x="26227" y="14000"/>
                  </a:cubicBezTo>
                  <a:cubicBezTo>
                    <a:pt x="26232" y="13700"/>
                    <a:pt x="26234" y="13400"/>
                    <a:pt x="26236" y="13100"/>
                  </a:cubicBezTo>
                  <a:cubicBezTo>
                    <a:pt x="28545" y="13240"/>
                    <a:pt x="30852" y="13321"/>
                    <a:pt x="33163" y="13321"/>
                  </a:cubicBezTo>
                  <a:cubicBezTo>
                    <a:pt x="34168" y="13321"/>
                    <a:pt x="35174" y="13306"/>
                    <a:pt x="36182" y="13274"/>
                  </a:cubicBezTo>
                  <a:cubicBezTo>
                    <a:pt x="36185" y="13274"/>
                    <a:pt x="36189" y="13274"/>
                    <a:pt x="36192" y="13274"/>
                  </a:cubicBezTo>
                  <a:cubicBezTo>
                    <a:pt x="36216" y="13274"/>
                    <a:pt x="36241" y="13269"/>
                    <a:pt x="36264" y="13261"/>
                  </a:cubicBezTo>
                  <a:cubicBezTo>
                    <a:pt x="36324" y="13259"/>
                    <a:pt x="36387" y="13256"/>
                    <a:pt x="36447" y="13252"/>
                  </a:cubicBezTo>
                  <a:cubicBezTo>
                    <a:pt x="36454" y="13253"/>
                    <a:pt x="36461" y="13254"/>
                    <a:pt x="36467" y="13254"/>
                  </a:cubicBezTo>
                  <a:cubicBezTo>
                    <a:pt x="36546" y="13254"/>
                    <a:pt x="36616" y="13200"/>
                    <a:pt x="36636" y="13121"/>
                  </a:cubicBezTo>
                  <a:cubicBezTo>
                    <a:pt x="36664" y="13085"/>
                    <a:pt x="36677" y="13041"/>
                    <a:pt x="36677" y="12995"/>
                  </a:cubicBezTo>
                  <a:cubicBezTo>
                    <a:pt x="36670" y="10864"/>
                    <a:pt x="36664" y="8735"/>
                    <a:pt x="36647" y="6604"/>
                  </a:cubicBezTo>
                  <a:cubicBezTo>
                    <a:pt x="36651" y="6407"/>
                    <a:pt x="36651" y="6212"/>
                    <a:pt x="36654" y="6017"/>
                  </a:cubicBezTo>
                  <a:cubicBezTo>
                    <a:pt x="36672" y="4881"/>
                    <a:pt x="36720" y="3743"/>
                    <a:pt x="36656" y="2609"/>
                  </a:cubicBezTo>
                  <a:cubicBezTo>
                    <a:pt x="36665" y="2442"/>
                    <a:pt x="36541" y="2360"/>
                    <a:pt x="36411" y="2360"/>
                  </a:cubicBezTo>
                  <a:cubicBezTo>
                    <a:pt x="36406" y="2360"/>
                    <a:pt x="36401" y="2360"/>
                    <a:pt x="36396" y="2360"/>
                  </a:cubicBezTo>
                  <a:cubicBezTo>
                    <a:pt x="36375" y="2360"/>
                    <a:pt x="36355" y="2362"/>
                    <a:pt x="36334" y="2367"/>
                  </a:cubicBezTo>
                  <a:cubicBezTo>
                    <a:pt x="35397" y="2203"/>
                    <a:pt x="34507" y="2163"/>
                    <a:pt x="33544" y="2163"/>
                  </a:cubicBezTo>
                  <a:cubicBezTo>
                    <a:pt x="33539" y="2163"/>
                    <a:pt x="33535" y="2163"/>
                    <a:pt x="33531" y="2163"/>
                  </a:cubicBezTo>
                  <a:cubicBezTo>
                    <a:pt x="32986" y="2163"/>
                    <a:pt x="32371" y="2107"/>
                    <a:pt x="31767" y="2107"/>
                  </a:cubicBezTo>
                  <a:cubicBezTo>
                    <a:pt x="31290" y="2107"/>
                    <a:pt x="30821" y="2142"/>
                    <a:pt x="30399" y="2268"/>
                  </a:cubicBezTo>
                  <a:cubicBezTo>
                    <a:pt x="30411" y="1627"/>
                    <a:pt x="30401" y="985"/>
                    <a:pt x="30327" y="364"/>
                  </a:cubicBezTo>
                  <a:cubicBezTo>
                    <a:pt x="30328" y="357"/>
                    <a:pt x="30328" y="351"/>
                    <a:pt x="30327" y="346"/>
                  </a:cubicBezTo>
                  <a:cubicBezTo>
                    <a:pt x="30328" y="316"/>
                    <a:pt x="30328" y="288"/>
                    <a:pt x="30327" y="260"/>
                  </a:cubicBezTo>
                  <a:cubicBezTo>
                    <a:pt x="30322" y="209"/>
                    <a:pt x="30301" y="160"/>
                    <a:pt x="30268" y="121"/>
                  </a:cubicBezTo>
                  <a:cubicBezTo>
                    <a:pt x="30260" y="108"/>
                    <a:pt x="30248" y="96"/>
                    <a:pt x="30237" y="85"/>
                  </a:cubicBezTo>
                  <a:cubicBezTo>
                    <a:pt x="30235" y="85"/>
                    <a:pt x="30233" y="83"/>
                    <a:pt x="30232" y="81"/>
                  </a:cubicBezTo>
                  <a:cubicBezTo>
                    <a:pt x="30194" y="51"/>
                    <a:pt x="30147" y="35"/>
                    <a:pt x="30099" y="35"/>
                  </a:cubicBezTo>
                  <a:cubicBezTo>
                    <a:pt x="30095" y="35"/>
                    <a:pt x="30090" y="35"/>
                    <a:pt x="30086" y="36"/>
                  </a:cubicBezTo>
                  <a:cubicBezTo>
                    <a:pt x="30051" y="22"/>
                    <a:pt x="30013" y="14"/>
                    <a:pt x="29973" y="14"/>
                  </a:cubicBezTo>
                  <a:cubicBezTo>
                    <a:pt x="29970" y="14"/>
                    <a:pt x="29966" y="14"/>
                    <a:pt x="29963" y="14"/>
                  </a:cubicBezTo>
                  <a:cubicBezTo>
                    <a:pt x="29770" y="10"/>
                    <a:pt x="29568" y="0"/>
                    <a:pt x="29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6" name="Google Shape;4616;p9"/>
            <p:cNvSpPr/>
            <p:nvPr/>
          </p:nvSpPr>
          <p:spPr>
            <a:xfrm>
              <a:off x="6245250" y="4747375"/>
              <a:ext cx="46425" cy="70725"/>
            </a:xfrm>
            <a:custGeom>
              <a:avLst/>
              <a:gdLst/>
              <a:ahLst/>
              <a:cxnLst/>
              <a:rect l="l" t="t" r="r" b="b"/>
              <a:pathLst>
                <a:path w="1857" h="2829" extrusionOk="0">
                  <a:moveTo>
                    <a:pt x="789" y="0"/>
                  </a:moveTo>
                  <a:cubicBezTo>
                    <a:pt x="763" y="0"/>
                    <a:pt x="736" y="13"/>
                    <a:pt x="721" y="38"/>
                  </a:cubicBezTo>
                  <a:cubicBezTo>
                    <a:pt x="716" y="48"/>
                    <a:pt x="711" y="61"/>
                    <a:pt x="706" y="71"/>
                  </a:cubicBezTo>
                  <a:cubicBezTo>
                    <a:pt x="688" y="71"/>
                    <a:pt x="670" y="70"/>
                    <a:pt x="651" y="70"/>
                  </a:cubicBezTo>
                  <a:cubicBezTo>
                    <a:pt x="456" y="70"/>
                    <a:pt x="259" y="95"/>
                    <a:pt x="76" y="161"/>
                  </a:cubicBezTo>
                  <a:cubicBezTo>
                    <a:pt x="19" y="179"/>
                    <a:pt x="1" y="250"/>
                    <a:pt x="42" y="292"/>
                  </a:cubicBezTo>
                  <a:cubicBezTo>
                    <a:pt x="196" y="447"/>
                    <a:pt x="388" y="514"/>
                    <a:pt x="591" y="530"/>
                  </a:cubicBezTo>
                  <a:cubicBezTo>
                    <a:pt x="570" y="804"/>
                    <a:pt x="606" y="1096"/>
                    <a:pt x="613" y="1344"/>
                  </a:cubicBezTo>
                  <a:cubicBezTo>
                    <a:pt x="622" y="1675"/>
                    <a:pt x="552" y="2048"/>
                    <a:pt x="586" y="2389"/>
                  </a:cubicBezTo>
                  <a:cubicBezTo>
                    <a:pt x="470" y="2409"/>
                    <a:pt x="355" y="2440"/>
                    <a:pt x="245" y="2482"/>
                  </a:cubicBezTo>
                  <a:cubicBezTo>
                    <a:pt x="217" y="2491"/>
                    <a:pt x="204" y="2523"/>
                    <a:pt x="217" y="2548"/>
                  </a:cubicBezTo>
                  <a:cubicBezTo>
                    <a:pt x="350" y="2757"/>
                    <a:pt x="568" y="2829"/>
                    <a:pt x="808" y="2829"/>
                  </a:cubicBezTo>
                  <a:cubicBezTo>
                    <a:pt x="1157" y="2829"/>
                    <a:pt x="1555" y="2677"/>
                    <a:pt x="1813" y="2571"/>
                  </a:cubicBezTo>
                  <a:cubicBezTo>
                    <a:pt x="1856" y="2558"/>
                    <a:pt x="1856" y="2496"/>
                    <a:pt x="1812" y="2481"/>
                  </a:cubicBezTo>
                  <a:cubicBezTo>
                    <a:pt x="1564" y="2394"/>
                    <a:pt x="1302" y="2348"/>
                    <a:pt x="1039" y="2348"/>
                  </a:cubicBezTo>
                  <a:cubicBezTo>
                    <a:pt x="1087" y="2136"/>
                    <a:pt x="1077" y="1900"/>
                    <a:pt x="1077" y="1677"/>
                  </a:cubicBezTo>
                  <a:cubicBezTo>
                    <a:pt x="1075" y="1339"/>
                    <a:pt x="1090" y="888"/>
                    <a:pt x="1014" y="497"/>
                  </a:cubicBezTo>
                  <a:cubicBezTo>
                    <a:pt x="1183" y="461"/>
                    <a:pt x="1348" y="406"/>
                    <a:pt x="1505" y="332"/>
                  </a:cubicBezTo>
                  <a:cubicBezTo>
                    <a:pt x="1536" y="314"/>
                    <a:pt x="1536" y="268"/>
                    <a:pt x="1505" y="248"/>
                  </a:cubicBezTo>
                  <a:cubicBezTo>
                    <a:pt x="1305" y="161"/>
                    <a:pt x="1093" y="105"/>
                    <a:pt x="877" y="82"/>
                  </a:cubicBezTo>
                  <a:cubicBezTo>
                    <a:pt x="868" y="68"/>
                    <a:pt x="864" y="51"/>
                    <a:pt x="857" y="38"/>
                  </a:cubicBezTo>
                  <a:cubicBezTo>
                    <a:pt x="841" y="13"/>
                    <a:pt x="815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7" name="Google Shape;4617;p9"/>
            <p:cNvSpPr/>
            <p:nvPr/>
          </p:nvSpPr>
          <p:spPr>
            <a:xfrm>
              <a:off x="6641500" y="4779025"/>
              <a:ext cx="67850" cy="70750"/>
            </a:xfrm>
            <a:custGeom>
              <a:avLst/>
              <a:gdLst/>
              <a:ahLst/>
              <a:cxnLst/>
              <a:rect l="l" t="t" r="r" b="b"/>
              <a:pathLst>
                <a:path w="2714" h="2830" extrusionOk="0">
                  <a:moveTo>
                    <a:pt x="437" y="408"/>
                  </a:moveTo>
                  <a:cubicBezTo>
                    <a:pt x="709" y="440"/>
                    <a:pt x="917" y="498"/>
                    <a:pt x="662" y="793"/>
                  </a:cubicBezTo>
                  <a:lnTo>
                    <a:pt x="660" y="793"/>
                  </a:lnTo>
                  <a:cubicBezTo>
                    <a:pt x="575" y="892"/>
                    <a:pt x="484" y="983"/>
                    <a:pt x="393" y="1075"/>
                  </a:cubicBezTo>
                  <a:cubicBezTo>
                    <a:pt x="391" y="852"/>
                    <a:pt x="406" y="629"/>
                    <a:pt x="437" y="408"/>
                  </a:cubicBezTo>
                  <a:close/>
                  <a:moveTo>
                    <a:pt x="258" y="0"/>
                  </a:moveTo>
                  <a:cubicBezTo>
                    <a:pt x="181" y="0"/>
                    <a:pt x="95" y="69"/>
                    <a:pt x="83" y="144"/>
                  </a:cubicBezTo>
                  <a:cubicBezTo>
                    <a:pt x="0" y="600"/>
                    <a:pt x="4" y="1052"/>
                    <a:pt x="28" y="1513"/>
                  </a:cubicBezTo>
                  <a:cubicBezTo>
                    <a:pt x="48" y="1900"/>
                    <a:pt x="23" y="2384"/>
                    <a:pt x="217" y="2729"/>
                  </a:cubicBezTo>
                  <a:cubicBezTo>
                    <a:pt x="229" y="2749"/>
                    <a:pt x="250" y="2758"/>
                    <a:pt x="270" y="2758"/>
                  </a:cubicBezTo>
                  <a:cubicBezTo>
                    <a:pt x="291" y="2758"/>
                    <a:pt x="311" y="2749"/>
                    <a:pt x="324" y="2729"/>
                  </a:cubicBezTo>
                  <a:cubicBezTo>
                    <a:pt x="468" y="2460"/>
                    <a:pt x="443" y="2145"/>
                    <a:pt x="422" y="1843"/>
                  </a:cubicBezTo>
                  <a:lnTo>
                    <a:pt x="422" y="1843"/>
                  </a:lnTo>
                  <a:cubicBezTo>
                    <a:pt x="1011" y="2329"/>
                    <a:pt x="1627" y="2830"/>
                    <a:pt x="2402" y="2830"/>
                  </a:cubicBezTo>
                  <a:cubicBezTo>
                    <a:pt x="2472" y="2830"/>
                    <a:pt x="2542" y="2826"/>
                    <a:pt x="2614" y="2817"/>
                  </a:cubicBezTo>
                  <a:cubicBezTo>
                    <a:pt x="2671" y="2811"/>
                    <a:pt x="2714" y="2726"/>
                    <a:pt x="2646" y="2694"/>
                  </a:cubicBezTo>
                  <a:cubicBezTo>
                    <a:pt x="1944" y="2350"/>
                    <a:pt x="1195" y="1940"/>
                    <a:pt x="565" y="1456"/>
                  </a:cubicBezTo>
                  <a:cubicBezTo>
                    <a:pt x="837" y="1205"/>
                    <a:pt x="1221" y="885"/>
                    <a:pt x="1229" y="550"/>
                  </a:cubicBezTo>
                  <a:cubicBezTo>
                    <a:pt x="1242" y="73"/>
                    <a:pt x="614" y="32"/>
                    <a:pt x="271" y="1"/>
                  </a:cubicBezTo>
                  <a:cubicBezTo>
                    <a:pt x="267" y="0"/>
                    <a:pt x="263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8" name="Google Shape;4618;p9"/>
            <p:cNvSpPr/>
            <p:nvPr/>
          </p:nvSpPr>
          <p:spPr>
            <a:xfrm>
              <a:off x="6808950" y="4727875"/>
              <a:ext cx="55200" cy="39850"/>
            </a:xfrm>
            <a:custGeom>
              <a:avLst/>
              <a:gdLst/>
              <a:ahLst/>
              <a:cxnLst/>
              <a:rect l="l" t="t" r="r" b="b"/>
              <a:pathLst>
                <a:path w="2208" h="1594" extrusionOk="0">
                  <a:moveTo>
                    <a:pt x="1463" y="1"/>
                  </a:moveTo>
                  <a:cubicBezTo>
                    <a:pt x="1406" y="1"/>
                    <a:pt x="1348" y="31"/>
                    <a:pt x="1315" y="78"/>
                  </a:cubicBezTo>
                  <a:lnTo>
                    <a:pt x="1315" y="78"/>
                  </a:lnTo>
                  <a:cubicBezTo>
                    <a:pt x="1316" y="77"/>
                    <a:pt x="1316" y="77"/>
                    <a:pt x="1316" y="77"/>
                  </a:cubicBezTo>
                  <a:lnTo>
                    <a:pt x="1316" y="77"/>
                  </a:lnTo>
                  <a:cubicBezTo>
                    <a:pt x="1240" y="118"/>
                    <a:pt x="1208" y="229"/>
                    <a:pt x="1257" y="301"/>
                  </a:cubicBezTo>
                  <a:cubicBezTo>
                    <a:pt x="1304" y="377"/>
                    <a:pt x="1367" y="444"/>
                    <a:pt x="1437" y="500"/>
                  </a:cubicBezTo>
                  <a:cubicBezTo>
                    <a:pt x="1501" y="744"/>
                    <a:pt x="1485" y="1071"/>
                    <a:pt x="1401" y="1241"/>
                  </a:cubicBezTo>
                  <a:cubicBezTo>
                    <a:pt x="1379" y="1286"/>
                    <a:pt x="1357" y="1304"/>
                    <a:pt x="1335" y="1304"/>
                  </a:cubicBezTo>
                  <a:cubicBezTo>
                    <a:pt x="1231" y="1304"/>
                    <a:pt x="1135" y="879"/>
                    <a:pt x="1131" y="856"/>
                  </a:cubicBezTo>
                  <a:cubicBezTo>
                    <a:pt x="1101" y="697"/>
                    <a:pt x="1068" y="546"/>
                    <a:pt x="998" y="400"/>
                  </a:cubicBezTo>
                  <a:cubicBezTo>
                    <a:pt x="926" y="253"/>
                    <a:pt x="723" y="123"/>
                    <a:pt x="544" y="123"/>
                  </a:cubicBezTo>
                  <a:cubicBezTo>
                    <a:pt x="500" y="123"/>
                    <a:pt x="456" y="131"/>
                    <a:pt x="417" y="149"/>
                  </a:cubicBezTo>
                  <a:cubicBezTo>
                    <a:pt x="110" y="288"/>
                    <a:pt x="0" y="710"/>
                    <a:pt x="20" y="1017"/>
                  </a:cubicBezTo>
                  <a:cubicBezTo>
                    <a:pt x="21" y="1045"/>
                    <a:pt x="46" y="1065"/>
                    <a:pt x="71" y="1065"/>
                  </a:cubicBezTo>
                  <a:cubicBezTo>
                    <a:pt x="86" y="1065"/>
                    <a:pt x="101" y="1058"/>
                    <a:pt x="110" y="1041"/>
                  </a:cubicBezTo>
                  <a:cubicBezTo>
                    <a:pt x="177" y="917"/>
                    <a:pt x="354" y="384"/>
                    <a:pt x="575" y="384"/>
                  </a:cubicBezTo>
                  <a:cubicBezTo>
                    <a:pt x="638" y="384"/>
                    <a:pt x="703" y="427"/>
                    <a:pt x="771" y="533"/>
                  </a:cubicBezTo>
                  <a:cubicBezTo>
                    <a:pt x="865" y="679"/>
                    <a:pt x="863" y="920"/>
                    <a:pt x="893" y="1086"/>
                  </a:cubicBezTo>
                  <a:cubicBezTo>
                    <a:pt x="931" y="1302"/>
                    <a:pt x="1051" y="1593"/>
                    <a:pt x="1300" y="1593"/>
                  </a:cubicBezTo>
                  <a:cubicBezTo>
                    <a:pt x="1327" y="1593"/>
                    <a:pt x="1355" y="1590"/>
                    <a:pt x="1385" y="1583"/>
                  </a:cubicBezTo>
                  <a:cubicBezTo>
                    <a:pt x="1757" y="1492"/>
                    <a:pt x="1836" y="1018"/>
                    <a:pt x="1770" y="600"/>
                  </a:cubicBezTo>
                  <a:cubicBezTo>
                    <a:pt x="1892" y="593"/>
                    <a:pt x="2025" y="549"/>
                    <a:pt x="2167" y="474"/>
                  </a:cubicBezTo>
                  <a:cubicBezTo>
                    <a:pt x="2207" y="451"/>
                    <a:pt x="2193" y="383"/>
                    <a:pt x="2148" y="383"/>
                  </a:cubicBezTo>
                  <a:cubicBezTo>
                    <a:pt x="2146" y="383"/>
                    <a:pt x="2145" y="383"/>
                    <a:pt x="2144" y="383"/>
                  </a:cubicBezTo>
                  <a:cubicBezTo>
                    <a:pt x="2128" y="384"/>
                    <a:pt x="2111" y="385"/>
                    <a:pt x="2095" y="385"/>
                  </a:cubicBezTo>
                  <a:cubicBezTo>
                    <a:pt x="1934" y="385"/>
                    <a:pt x="1796" y="340"/>
                    <a:pt x="1675" y="254"/>
                  </a:cubicBezTo>
                  <a:cubicBezTo>
                    <a:pt x="1647" y="182"/>
                    <a:pt x="1611" y="113"/>
                    <a:pt x="1567" y="50"/>
                  </a:cubicBezTo>
                  <a:cubicBezTo>
                    <a:pt x="1540" y="15"/>
                    <a:pt x="1502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19" name="Google Shape;4619;p9"/>
            <p:cNvSpPr/>
            <p:nvPr/>
          </p:nvSpPr>
          <p:spPr>
            <a:xfrm>
              <a:off x="4105725" y="3490150"/>
              <a:ext cx="102325" cy="142700"/>
            </a:xfrm>
            <a:custGeom>
              <a:avLst/>
              <a:gdLst/>
              <a:ahLst/>
              <a:cxnLst/>
              <a:rect l="l" t="t" r="r" b="b"/>
              <a:pathLst>
                <a:path w="4093" h="5708" extrusionOk="0">
                  <a:moveTo>
                    <a:pt x="340" y="1"/>
                  </a:moveTo>
                  <a:cubicBezTo>
                    <a:pt x="168" y="2"/>
                    <a:pt x="30" y="142"/>
                    <a:pt x="29" y="312"/>
                  </a:cubicBezTo>
                  <a:cubicBezTo>
                    <a:pt x="47" y="2043"/>
                    <a:pt x="1" y="3974"/>
                    <a:pt x="408" y="5663"/>
                  </a:cubicBezTo>
                  <a:cubicBezTo>
                    <a:pt x="414" y="5693"/>
                    <a:pt x="441" y="5708"/>
                    <a:pt x="468" y="5708"/>
                  </a:cubicBezTo>
                  <a:cubicBezTo>
                    <a:pt x="494" y="5708"/>
                    <a:pt x="521" y="5693"/>
                    <a:pt x="527" y="5663"/>
                  </a:cubicBezTo>
                  <a:cubicBezTo>
                    <a:pt x="733" y="4781"/>
                    <a:pt x="756" y="3836"/>
                    <a:pt x="733" y="2890"/>
                  </a:cubicBezTo>
                  <a:lnTo>
                    <a:pt x="733" y="2890"/>
                  </a:lnTo>
                  <a:cubicBezTo>
                    <a:pt x="1067" y="2997"/>
                    <a:pt x="1441" y="3037"/>
                    <a:pt x="1825" y="3037"/>
                  </a:cubicBezTo>
                  <a:cubicBezTo>
                    <a:pt x="2598" y="3037"/>
                    <a:pt x="3412" y="2876"/>
                    <a:pt x="4036" y="2780"/>
                  </a:cubicBezTo>
                  <a:cubicBezTo>
                    <a:pt x="4092" y="2771"/>
                    <a:pt x="4092" y="2680"/>
                    <a:pt x="4038" y="2671"/>
                  </a:cubicBezTo>
                  <a:cubicBezTo>
                    <a:pt x="3402" y="2579"/>
                    <a:pt x="2760" y="2534"/>
                    <a:pt x="2117" y="2530"/>
                  </a:cubicBezTo>
                  <a:cubicBezTo>
                    <a:pt x="1736" y="2530"/>
                    <a:pt x="1341" y="2492"/>
                    <a:pt x="952" y="2492"/>
                  </a:cubicBezTo>
                  <a:cubicBezTo>
                    <a:pt x="875" y="2492"/>
                    <a:pt x="799" y="2494"/>
                    <a:pt x="723" y="2497"/>
                  </a:cubicBezTo>
                  <a:cubicBezTo>
                    <a:pt x="701" y="1869"/>
                    <a:pt x="667" y="1243"/>
                    <a:pt x="657" y="637"/>
                  </a:cubicBezTo>
                  <a:lnTo>
                    <a:pt x="657" y="637"/>
                  </a:lnTo>
                  <a:cubicBezTo>
                    <a:pt x="1409" y="674"/>
                    <a:pt x="2152" y="778"/>
                    <a:pt x="2903" y="778"/>
                  </a:cubicBezTo>
                  <a:cubicBezTo>
                    <a:pt x="3064" y="778"/>
                    <a:pt x="3226" y="773"/>
                    <a:pt x="3388" y="762"/>
                  </a:cubicBezTo>
                  <a:cubicBezTo>
                    <a:pt x="3452" y="757"/>
                    <a:pt x="3482" y="672"/>
                    <a:pt x="3421" y="637"/>
                  </a:cubicBezTo>
                  <a:cubicBezTo>
                    <a:pt x="2466" y="70"/>
                    <a:pt x="1433" y="11"/>
                    <a:pt x="3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0" name="Google Shape;4620;p9"/>
            <p:cNvSpPr/>
            <p:nvPr/>
          </p:nvSpPr>
          <p:spPr>
            <a:xfrm>
              <a:off x="4251575" y="3550325"/>
              <a:ext cx="83525" cy="17975"/>
            </a:xfrm>
            <a:custGeom>
              <a:avLst/>
              <a:gdLst/>
              <a:ahLst/>
              <a:cxnLst/>
              <a:rect l="l" t="t" r="r" b="b"/>
              <a:pathLst>
                <a:path w="3341" h="719" extrusionOk="0">
                  <a:moveTo>
                    <a:pt x="87" y="113"/>
                  </a:moveTo>
                  <a:cubicBezTo>
                    <a:pt x="6" y="113"/>
                    <a:pt x="0" y="220"/>
                    <a:pt x="54" y="259"/>
                  </a:cubicBezTo>
                  <a:cubicBezTo>
                    <a:pt x="531" y="623"/>
                    <a:pt x="1168" y="719"/>
                    <a:pt x="1811" y="719"/>
                  </a:cubicBezTo>
                  <a:cubicBezTo>
                    <a:pt x="2318" y="719"/>
                    <a:pt x="2829" y="659"/>
                    <a:pt x="3268" y="624"/>
                  </a:cubicBezTo>
                  <a:cubicBezTo>
                    <a:pt x="3316" y="620"/>
                    <a:pt x="3340" y="556"/>
                    <a:pt x="3294" y="530"/>
                  </a:cubicBezTo>
                  <a:cubicBezTo>
                    <a:pt x="2348" y="0"/>
                    <a:pt x="1147" y="186"/>
                    <a:pt x="94" y="113"/>
                  </a:cubicBezTo>
                  <a:cubicBezTo>
                    <a:pt x="91" y="113"/>
                    <a:pt x="89" y="113"/>
                    <a:pt x="87" y="1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1" name="Google Shape;4621;p9"/>
            <p:cNvSpPr/>
            <p:nvPr/>
          </p:nvSpPr>
          <p:spPr>
            <a:xfrm>
              <a:off x="4267750" y="3588575"/>
              <a:ext cx="86200" cy="11125"/>
            </a:xfrm>
            <a:custGeom>
              <a:avLst/>
              <a:gdLst/>
              <a:ahLst/>
              <a:cxnLst/>
              <a:rect l="l" t="t" r="r" b="b"/>
              <a:pathLst>
                <a:path w="3448" h="445" extrusionOk="0">
                  <a:moveTo>
                    <a:pt x="80" y="1"/>
                  </a:moveTo>
                  <a:cubicBezTo>
                    <a:pt x="25" y="1"/>
                    <a:pt x="0" y="83"/>
                    <a:pt x="52" y="109"/>
                  </a:cubicBezTo>
                  <a:cubicBezTo>
                    <a:pt x="548" y="356"/>
                    <a:pt x="1102" y="444"/>
                    <a:pt x="1663" y="444"/>
                  </a:cubicBezTo>
                  <a:cubicBezTo>
                    <a:pt x="2250" y="444"/>
                    <a:pt x="2847" y="348"/>
                    <a:pt x="3397" y="235"/>
                  </a:cubicBezTo>
                  <a:cubicBezTo>
                    <a:pt x="3446" y="225"/>
                    <a:pt x="3448" y="145"/>
                    <a:pt x="3397" y="135"/>
                  </a:cubicBezTo>
                  <a:cubicBezTo>
                    <a:pt x="2797" y="22"/>
                    <a:pt x="2190" y="2"/>
                    <a:pt x="1582" y="2"/>
                  </a:cubicBezTo>
                  <a:cubicBezTo>
                    <a:pt x="1261" y="2"/>
                    <a:pt x="940" y="8"/>
                    <a:pt x="619" y="8"/>
                  </a:cubicBezTo>
                  <a:cubicBezTo>
                    <a:pt x="439" y="8"/>
                    <a:pt x="260" y="6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2" name="Google Shape;4622;p9"/>
            <p:cNvSpPr/>
            <p:nvPr/>
          </p:nvSpPr>
          <p:spPr>
            <a:xfrm>
              <a:off x="4391050" y="3527250"/>
              <a:ext cx="128675" cy="74650"/>
            </a:xfrm>
            <a:custGeom>
              <a:avLst/>
              <a:gdLst/>
              <a:ahLst/>
              <a:cxnLst/>
              <a:rect l="l" t="t" r="r" b="b"/>
              <a:pathLst>
                <a:path w="5147" h="2986" extrusionOk="0">
                  <a:moveTo>
                    <a:pt x="2268" y="0"/>
                  </a:moveTo>
                  <a:cubicBezTo>
                    <a:pt x="2188" y="0"/>
                    <a:pt x="2107" y="42"/>
                    <a:pt x="2066" y="113"/>
                  </a:cubicBezTo>
                  <a:cubicBezTo>
                    <a:pt x="1970" y="270"/>
                    <a:pt x="1888" y="436"/>
                    <a:pt x="1816" y="605"/>
                  </a:cubicBezTo>
                  <a:cubicBezTo>
                    <a:pt x="1712" y="517"/>
                    <a:pt x="1575" y="464"/>
                    <a:pt x="1397" y="464"/>
                  </a:cubicBezTo>
                  <a:cubicBezTo>
                    <a:pt x="1382" y="464"/>
                    <a:pt x="1366" y="465"/>
                    <a:pt x="1350" y="466"/>
                  </a:cubicBezTo>
                  <a:cubicBezTo>
                    <a:pt x="315" y="521"/>
                    <a:pt x="0" y="2132"/>
                    <a:pt x="59" y="2893"/>
                  </a:cubicBezTo>
                  <a:cubicBezTo>
                    <a:pt x="61" y="2919"/>
                    <a:pt x="83" y="2934"/>
                    <a:pt x="104" y="2934"/>
                  </a:cubicBezTo>
                  <a:cubicBezTo>
                    <a:pt x="120" y="2934"/>
                    <a:pt x="136" y="2925"/>
                    <a:pt x="141" y="2905"/>
                  </a:cubicBezTo>
                  <a:cubicBezTo>
                    <a:pt x="302" y="2247"/>
                    <a:pt x="522" y="1543"/>
                    <a:pt x="1012" y="1056"/>
                  </a:cubicBezTo>
                  <a:cubicBezTo>
                    <a:pt x="1155" y="914"/>
                    <a:pt x="1266" y="854"/>
                    <a:pt x="1353" y="854"/>
                  </a:cubicBezTo>
                  <a:cubicBezTo>
                    <a:pt x="1493" y="854"/>
                    <a:pt x="1568" y="1013"/>
                    <a:pt x="1605" y="1237"/>
                  </a:cubicBezTo>
                  <a:cubicBezTo>
                    <a:pt x="1490" y="1724"/>
                    <a:pt x="1469" y="2229"/>
                    <a:pt x="1529" y="2767"/>
                  </a:cubicBezTo>
                  <a:cubicBezTo>
                    <a:pt x="1545" y="2898"/>
                    <a:pt x="1669" y="2986"/>
                    <a:pt x="1782" y="2986"/>
                  </a:cubicBezTo>
                  <a:cubicBezTo>
                    <a:pt x="1866" y="2986"/>
                    <a:pt x="1943" y="2938"/>
                    <a:pt x="1966" y="2826"/>
                  </a:cubicBezTo>
                  <a:cubicBezTo>
                    <a:pt x="2034" y="2488"/>
                    <a:pt x="2185" y="1737"/>
                    <a:pt x="2089" y="1171"/>
                  </a:cubicBezTo>
                  <a:cubicBezTo>
                    <a:pt x="2141" y="987"/>
                    <a:pt x="2210" y="808"/>
                    <a:pt x="2294" y="636"/>
                  </a:cubicBezTo>
                  <a:cubicBezTo>
                    <a:pt x="2607" y="1077"/>
                    <a:pt x="2764" y="1570"/>
                    <a:pt x="2792" y="2132"/>
                  </a:cubicBezTo>
                  <a:cubicBezTo>
                    <a:pt x="2810" y="2276"/>
                    <a:pt x="2931" y="2352"/>
                    <a:pt x="3045" y="2352"/>
                  </a:cubicBezTo>
                  <a:cubicBezTo>
                    <a:pt x="3155" y="2352"/>
                    <a:pt x="3257" y="2281"/>
                    <a:pt x="3250" y="2132"/>
                  </a:cubicBezTo>
                  <a:cubicBezTo>
                    <a:pt x="3179" y="1573"/>
                    <a:pt x="3348" y="1158"/>
                    <a:pt x="3683" y="781"/>
                  </a:cubicBezTo>
                  <a:cubicBezTo>
                    <a:pt x="3867" y="1481"/>
                    <a:pt x="4020" y="2650"/>
                    <a:pt x="4732" y="2650"/>
                  </a:cubicBezTo>
                  <a:cubicBezTo>
                    <a:pt x="4837" y="2650"/>
                    <a:pt x="4954" y="2625"/>
                    <a:pt x="5086" y="2569"/>
                  </a:cubicBezTo>
                  <a:cubicBezTo>
                    <a:pt x="5146" y="2544"/>
                    <a:pt x="5118" y="2467"/>
                    <a:pt x="5073" y="2449"/>
                  </a:cubicBezTo>
                  <a:cubicBezTo>
                    <a:pt x="4224" y="2129"/>
                    <a:pt x="4297" y="958"/>
                    <a:pt x="3983" y="238"/>
                  </a:cubicBezTo>
                  <a:cubicBezTo>
                    <a:pt x="3950" y="159"/>
                    <a:pt x="3876" y="125"/>
                    <a:pt x="3799" y="125"/>
                  </a:cubicBezTo>
                  <a:cubicBezTo>
                    <a:pt x="3734" y="125"/>
                    <a:pt x="3667" y="149"/>
                    <a:pt x="3621" y="190"/>
                  </a:cubicBezTo>
                  <a:cubicBezTo>
                    <a:pt x="3353" y="429"/>
                    <a:pt x="3142" y="685"/>
                    <a:pt x="2994" y="969"/>
                  </a:cubicBezTo>
                  <a:cubicBezTo>
                    <a:pt x="2855" y="638"/>
                    <a:pt x="2659" y="334"/>
                    <a:pt x="2420" y="67"/>
                  </a:cubicBezTo>
                  <a:cubicBezTo>
                    <a:pt x="2379" y="21"/>
                    <a:pt x="2324" y="0"/>
                    <a:pt x="2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3" name="Google Shape;4623;p9"/>
            <p:cNvSpPr/>
            <p:nvPr/>
          </p:nvSpPr>
          <p:spPr>
            <a:xfrm>
              <a:off x="4572525" y="3538650"/>
              <a:ext cx="500" cy="950"/>
            </a:xfrm>
            <a:custGeom>
              <a:avLst/>
              <a:gdLst/>
              <a:ahLst/>
              <a:cxnLst/>
              <a:rect l="l" t="t" r="r" b="b"/>
              <a:pathLst>
                <a:path w="20" h="38" extrusionOk="0">
                  <a:moveTo>
                    <a:pt x="1" y="1"/>
                  </a:moveTo>
                  <a:cubicBezTo>
                    <a:pt x="0" y="1"/>
                    <a:pt x="8" y="17"/>
                    <a:pt x="20" y="37"/>
                  </a:cubicBezTo>
                  <a:cubicBezTo>
                    <a:pt x="7" y="1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4" name="Google Shape;4624;p9"/>
            <p:cNvSpPr/>
            <p:nvPr/>
          </p:nvSpPr>
          <p:spPr>
            <a:xfrm>
              <a:off x="4563375" y="3538650"/>
              <a:ext cx="525" cy="950"/>
            </a:xfrm>
            <a:custGeom>
              <a:avLst/>
              <a:gdLst/>
              <a:ahLst/>
              <a:cxnLst/>
              <a:rect l="l" t="t" r="r" b="b"/>
              <a:pathLst>
                <a:path w="21" h="38" extrusionOk="0">
                  <a:moveTo>
                    <a:pt x="20" y="1"/>
                  </a:moveTo>
                  <a:cubicBezTo>
                    <a:pt x="20" y="1"/>
                    <a:pt x="14" y="11"/>
                    <a:pt x="0" y="37"/>
                  </a:cubicBezTo>
                  <a:cubicBezTo>
                    <a:pt x="12" y="17"/>
                    <a:pt x="21" y="1"/>
                    <a:pt x="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5" name="Google Shape;4625;p9"/>
            <p:cNvSpPr/>
            <p:nvPr/>
          </p:nvSpPr>
          <p:spPr>
            <a:xfrm>
              <a:off x="4562050" y="3537025"/>
              <a:ext cx="12300" cy="16650"/>
            </a:xfrm>
            <a:custGeom>
              <a:avLst/>
              <a:gdLst/>
              <a:ahLst/>
              <a:cxnLst/>
              <a:rect l="l" t="t" r="r" b="b"/>
              <a:pathLst>
                <a:path w="492" h="666" extrusionOk="0">
                  <a:moveTo>
                    <a:pt x="222" y="0"/>
                  </a:moveTo>
                  <a:cubicBezTo>
                    <a:pt x="148" y="0"/>
                    <a:pt x="81" y="44"/>
                    <a:pt x="48" y="111"/>
                  </a:cubicBezTo>
                  <a:lnTo>
                    <a:pt x="52" y="102"/>
                  </a:lnTo>
                  <a:lnTo>
                    <a:pt x="52" y="102"/>
                  </a:lnTo>
                  <a:cubicBezTo>
                    <a:pt x="48" y="109"/>
                    <a:pt x="45" y="114"/>
                    <a:pt x="42" y="119"/>
                  </a:cubicBezTo>
                  <a:cubicBezTo>
                    <a:pt x="39" y="125"/>
                    <a:pt x="37" y="132"/>
                    <a:pt x="34" y="139"/>
                  </a:cubicBezTo>
                  <a:cubicBezTo>
                    <a:pt x="19" y="175"/>
                    <a:pt x="9" y="214"/>
                    <a:pt x="7" y="253"/>
                  </a:cubicBezTo>
                  <a:cubicBezTo>
                    <a:pt x="1" y="327"/>
                    <a:pt x="14" y="375"/>
                    <a:pt x="37" y="445"/>
                  </a:cubicBezTo>
                  <a:cubicBezTo>
                    <a:pt x="55" y="503"/>
                    <a:pt x="94" y="550"/>
                    <a:pt x="145" y="581"/>
                  </a:cubicBezTo>
                  <a:cubicBezTo>
                    <a:pt x="158" y="598"/>
                    <a:pt x="171" y="614"/>
                    <a:pt x="186" y="632"/>
                  </a:cubicBezTo>
                  <a:cubicBezTo>
                    <a:pt x="200" y="654"/>
                    <a:pt x="223" y="666"/>
                    <a:pt x="246" y="666"/>
                  </a:cubicBezTo>
                  <a:cubicBezTo>
                    <a:pt x="269" y="666"/>
                    <a:pt x="292" y="654"/>
                    <a:pt x="306" y="632"/>
                  </a:cubicBezTo>
                  <a:cubicBezTo>
                    <a:pt x="321" y="614"/>
                    <a:pt x="334" y="598"/>
                    <a:pt x="347" y="581"/>
                  </a:cubicBezTo>
                  <a:cubicBezTo>
                    <a:pt x="400" y="550"/>
                    <a:pt x="437" y="503"/>
                    <a:pt x="455" y="445"/>
                  </a:cubicBezTo>
                  <a:cubicBezTo>
                    <a:pt x="478" y="375"/>
                    <a:pt x="491" y="327"/>
                    <a:pt x="485" y="253"/>
                  </a:cubicBezTo>
                  <a:cubicBezTo>
                    <a:pt x="483" y="214"/>
                    <a:pt x="473" y="175"/>
                    <a:pt x="457" y="139"/>
                  </a:cubicBezTo>
                  <a:cubicBezTo>
                    <a:pt x="455" y="132"/>
                    <a:pt x="452" y="125"/>
                    <a:pt x="450" y="119"/>
                  </a:cubicBezTo>
                  <a:cubicBezTo>
                    <a:pt x="445" y="114"/>
                    <a:pt x="442" y="109"/>
                    <a:pt x="439" y="102"/>
                  </a:cubicBezTo>
                  <a:lnTo>
                    <a:pt x="439" y="102"/>
                  </a:lnTo>
                  <a:lnTo>
                    <a:pt x="444" y="111"/>
                  </a:lnTo>
                  <a:cubicBezTo>
                    <a:pt x="411" y="44"/>
                    <a:pt x="344" y="0"/>
                    <a:pt x="270" y="0"/>
                  </a:cubicBezTo>
                  <a:cubicBezTo>
                    <a:pt x="266" y="0"/>
                    <a:pt x="262" y="0"/>
                    <a:pt x="258" y="1"/>
                  </a:cubicBezTo>
                  <a:lnTo>
                    <a:pt x="234" y="1"/>
                  </a:lnTo>
                  <a:cubicBezTo>
                    <a:pt x="230" y="0"/>
                    <a:pt x="226" y="0"/>
                    <a:pt x="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6" name="Google Shape;4626;p9"/>
            <p:cNvSpPr/>
            <p:nvPr/>
          </p:nvSpPr>
          <p:spPr>
            <a:xfrm>
              <a:off x="4604950" y="3527775"/>
              <a:ext cx="108225" cy="63275"/>
            </a:xfrm>
            <a:custGeom>
              <a:avLst/>
              <a:gdLst/>
              <a:ahLst/>
              <a:cxnLst/>
              <a:rect l="l" t="t" r="r" b="b"/>
              <a:pathLst>
                <a:path w="4329" h="2531" extrusionOk="0">
                  <a:moveTo>
                    <a:pt x="2210" y="515"/>
                  </a:moveTo>
                  <a:cubicBezTo>
                    <a:pt x="2209" y="528"/>
                    <a:pt x="2207" y="541"/>
                    <a:pt x="2207" y="554"/>
                  </a:cubicBezTo>
                  <a:cubicBezTo>
                    <a:pt x="2062" y="1234"/>
                    <a:pt x="1631" y="1890"/>
                    <a:pt x="872" y="1890"/>
                  </a:cubicBezTo>
                  <a:cubicBezTo>
                    <a:pt x="852" y="1890"/>
                    <a:pt x="832" y="1889"/>
                    <a:pt x="811" y="1888"/>
                  </a:cubicBezTo>
                  <a:cubicBezTo>
                    <a:pt x="490" y="1875"/>
                    <a:pt x="447" y="1634"/>
                    <a:pt x="583" y="1389"/>
                  </a:cubicBezTo>
                  <a:cubicBezTo>
                    <a:pt x="914" y="792"/>
                    <a:pt x="1572" y="566"/>
                    <a:pt x="2210" y="515"/>
                  </a:cubicBezTo>
                  <a:close/>
                  <a:moveTo>
                    <a:pt x="2459" y="0"/>
                  </a:moveTo>
                  <a:cubicBezTo>
                    <a:pt x="2371" y="0"/>
                    <a:pt x="2284" y="47"/>
                    <a:pt x="2265" y="149"/>
                  </a:cubicBezTo>
                  <a:cubicBezTo>
                    <a:pt x="2251" y="225"/>
                    <a:pt x="2238" y="300"/>
                    <a:pt x="2228" y="376"/>
                  </a:cubicBezTo>
                  <a:cubicBezTo>
                    <a:pt x="2072" y="324"/>
                    <a:pt x="1912" y="299"/>
                    <a:pt x="1754" y="299"/>
                  </a:cubicBezTo>
                  <a:cubicBezTo>
                    <a:pt x="1183" y="299"/>
                    <a:pt x="627" y="616"/>
                    <a:pt x="296" y="1106"/>
                  </a:cubicBezTo>
                  <a:cubicBezTo>
                    <a:pt x="50" y="1470"/>
                    <a:pt x="1" y="1890"/>
                    <a:pt x="390" y="2167"/>
                  </a:cubicBezTo>
                  <a:cubicBezTo>
                    <a:pt x="530" y="2267"/>
                    <a:pt x="697" y="2307"/>
                    <a:pt x="871" y="2307"/>
                  </a:cubicBezTo>
                  <a:cubicBezTo>
                    <a:pt x="1181" y="2307"/>
                    <a:pt x="1512" y="2179"/>
                    <a:pt x="1748" y="2036"/>
                  </a:cubicBezTo>
                  <a:cubicBezTo>
                    <a:pt x="1956" y="1906"/>
                    <a:pt x="2135" y="1732"/>
                    <a:pt x="2268" y="1524"/>
                  </a:cubicBezTo>
                  <a:cubicBezTo>
                    <a:pt x="2337" y="1767"/>
                    <a:pt x="2453" y="1993"/>
                    <a:pt x="2611" y="2190"/>
                  </a:cubicBezTo>
                  <a:cubicBezTo>
                    <a:pt x="2801" y="2429"/>
                    <a:pt x="3046" y="2531"/>
                    <a:pt x="3293" y="2531"/>
                  </a:cubicBezTo>
                  <a:cubicBezTo>
                    <a:pt x="3694" y="2531"/>
                    <a:pt x="4103" y="2265"/>
                    <a:pt x="4302" y="1890"/>
                  </a:cubicBezTo>
                  <a:cubicBezTo>
                    <a:pt x="4328" y="1844"/>
                    <a:pt x="4293" y="1789"/>
                    <a:pt x="4244" y="1789"/>
                  </a:cubicBezTo>
                  <a:cubicBezTo>
                    <a:pt x="4238" y="1789"/>
                    <a:pt x="4232" y="1790"/>
                    <a:pt x="4226" y="1791"/>
                  </a:cubicBezTo>
                  <a:cubicBezTo>
                    <a:pt x="3972" y="1846"/>
                    <a:pt x="3712" y="1938"/>
                    <a:pt x="3475" y="1938"/>
                  </a:cubicBezTo>
                  <a:cubicBezTo>
                    <a:pt x="3264" y="1938"/>
                    <a:pt x="3071" y="1866"/>
                    <a:pt x="2914" y="1634"/>
                  </a:cubicBezTo>
                  <a:cubicBezTo>
                    <a:pt x="2678" y="1284"/>
                    <a:pt x="2601" y="733"/>
                    <a:pt x="2665" y="315"/>
                  </a:cubicBezTo>
                  <a:cubicBezTo>
                    <a:pt x="2668" y="279"/>
                    <a:pt x="2673" y="241"/>
                    <a:pt x="2676" y="205"/>
                  </a:cubicBezTo>
                  <a:cubicBezTo>
                    <a:pt x="2686" y="74"/>
                    <a:pt x="2571" y="0"/>
                    <a:pt x="2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7" name="Google Shape;4627;p9"/>
            <p:cNvSpPr/>
            <p:nvPr/>
          </p:nvSpPr>
          <p:spPr>
            <a:xfrm>
              <a:off x="466875" y="719600"/>
              <a:ext cx="2457200" cy="722925"/>
            </a:xfrm>
            <a:custGeom>
              <a:avLst/>
              <a:gdLst/>
              <a:ahLst/>
              <a:cxnLst/>
              <a:rect l="l" t="t" r="r" b="b"/>
              <a:pathLst>
                <a:path w="98288" h="28917" extrusionOk="0">
                  <a:moveTo>
                    <a:pt x="15560" y="12801"/>
                  </a:moveTo>
                  <a:lnTo>
                    <a:pt x="15560" y="12801"/>
                  </a:lnTo>
                  <a:cubicBezTo>
                    <a:pt x="15455" y="13543"/>
                    <a:pt x="15497" y="14325"/>
                    <a:pt x="15548" y="15080"/>
                  </a:cubicBezTo>
                  <a:lnTo>
                    <a:pt x="14303" y="15080"/>
                  </a:lnTo>
                  <a:lnTo>
                    <a:pt x="14303" y="14822"/>
                  </a:lnTo>
                  <a:cubicBezTo>
                    <a:pt x="14743" y="14163"/>
                    <a:pt x="15153" y="13484"/>
                    <a:pt x="15560" y="12801"/>
                  </a:cubicBezTo>
                  <a:close/>
                  <a:moveTo>
                    <a:pt x="16588" y="11062"/>
                  </a:moveTo>
                  <a:lnTo>
                    <a:pt x="16588" y="11062"/>
                  </a:lnTo>
                  <a:cubicBezTo>
                    <a:pt x="16572" y="11618"/>
                    <a:pt x="16596" y="12181"/>
                    <a:pt x="16592" y="12726"/>
                  </a:cubicBezTo>
                  <a:cubicBezTo>
                    <a:pt x="16582" y="13493"/>
                    <a:pt x="16619" y="14261"/>
                    <a:pt x="16703" y="15024"/>
                  </a:cubicBezTo>
                  <a:cubicBezTo>
                    <a:pt x="16700" y="15053"/>
                    <a:pt x="16721" y="15080"/>
                    <a:pt x="16751" y="15081"/>
                  </a:cubicBezTo>
                  <a:lnTo>
                    <a:pt x="15696" y="15080"/>
                  </a:lnTo>
                  <a:cubicBezTo>
                    <a:pt x="15750" y="14266"/>
                    <a:pt x="15799" y="13421"/>
                    <a:pt x="15661" y="12629"/>
                  </a:cubicBezTo>
                  <a:cubicBezTo>
                    <a:pt x="15970" y="12107"/>
                    <a:pt x="16277" y="11584"/>
                    <a:pt x="16588" y="11062"/>
                  </a:cubicBezTo>
                  <a:close/>
                  <a:moveTo>
                    <a:pt x="23545" y="3754"/>
                  </a:moveTo>
                  <a:cubicBezTo>
                    <a:pt x="23404" y="4532"/>
                    <a:pt x="23458" y="5349"/>
                    <a:pt x="23453" y="6136"/>
                  </a:cubicBezTo>
                  <a:cubicBezTo>
                    <a:pt x="23447" y="7245"/>
                    <a:pt x="23448" y="8356"/>
                    <a:pt x="23448" y="9466"/>
                  </a:cubicBezTo>
                  <a:cubicBezTo>
                    <a:pt x="23448" y="11320"/>
                    <a:pt x="23311" y="13238"/>
                    <a:pt x="23547" y="15081"/>
                  </a:cubicBezTo>
                  <a:lnTo>
                    <a:pt x="21483" y="15081"/>
                  </a:lnTo>
                  <a:cubicBezTo>
                    <a:pt x="21569" y="13390"/>
                    <a:pt x="21592" y="11710"/>
                    <a:pt x="21593" y="10016"/>
                  </a:cubicBezTo>
                  <a:cubicBezTo>
                    <a:pt x="21593" y="9076"/>
                    <a:pt x="21598" y="8136"/>
                    <a:pt x="21593" y="7197"/>
                  </a:cubicBezTo>
                  <a:cubicBezTo>
                    <a:pt x="21590" y="6505"/>
                    <a:pt x="21651" y="5775"/>
                    <a:pt x="21529" y="5086"/>
                  </a:cubicBezTo>
                  <a:cubicBezTo>
                    <a:pt x="22036" y="4688"/>
                    <a:pt x="22564" y="4312"/>
                    <a:pt x="23129" y="3979"/>
                  </a:cubicBezTo>
                  <a:cubicBezTo>
                    <a:pt x="23266" y="3900"/>
                    <a:pt x="23407" y="3830"/>
                    <a:pt x="23545" y="3754"/>
                  </a:cubicBezTo>
                  <a:close/>
                  <a:moveTo>
                    <a:pt x="21301" y="5262"/>
                  </a:moveTo>
                  <a:lnTo>
                    <a:pt x="21301" y="5262"/>
                  </a:lnTo>
                  <a:cubicBezTo>
                    <a:pt x="21058" y="6661"/>
                    <a:pt x="21268" y="8279"/>
                    <a:pt x="21270" y="9663"/>
                  </a:cubicBezTo>
                  <a:cubicBezTo>
                    <a:pt x="21272" y="11476"/>
                    <a:pt x="21290" y="13274"/>
                    <a:pt x="21382" y="15083"/>
                  </a:cubicBezTo>
                  <a:lnTo>
                    <a:pt x="16779" y="15080"/>
                  </a:lnTo>
                  <a:cubicBezTo>
                    <a:pt x="16808" y="15080"/>
                    <a:pt x="16831" y="15053"/>
                    <a:pt x="16826" y="15024"/>
                  </a:cubicBezTo>
                  <a:cubicBezTo>
                    <a:pt x="16915" y="14250"/>
                    <a:pt x="16959" y="13511"/>
                    <a:pt x="16939" y="12726"/>
                  </a:cubicBezTo>
                  <a:cubicBezTo>
                    <a:pt x="16921" y="12004"/>
                    <a:pt x="16974" y="11261"/>
                    <a:pt x="16910" y="10536"/>
                  </a:cubicBezTo>
                  <a:cubicBezTo>
                    <a:pt x="17126" y="10181"/>
                    <a:pt x="17346" y="9829"/>
                    <a:pt x="17574" y="9481"/>
                  </a:cubicBezTo>
                  <a:cubicBezTo>
                    <a:pt x="18138" y="8620"/>
                    <a:pt x="18765" y="7801"/>
                    <a:pt x="19451" y="7033"/>
                  </a:cubicBezTo>
                  <a:lnTo>
                    <a:pt x="19451" y="7033"/>
                  </a:lnTo>
                  <a:cubicBezTo>
                    <a:pt x="19313" y="8249"/>
                    <a:pt x="19352" y="9488"/>
                    <a:pt x="19351" y="10708"/>
                  </a:cubicBezTo>
                  <a:cubicBezTo>
                    <a:pt x="19349" y="12111"/>
                    <a:pt x="19338" y="13500"/>
                    <a:pt x="19464" y="14896"/>
                  </a:cubicBezTo>
                  <a:cubicBezTo>
                    <a:pt x="19464" y="14939"/>
                    <a:pt x="19496" y="14960"/>
                    <a:pt x="19528" y="14960"/>
                  </a:cubicBezTo>
                  <a:cubicBezTo>
                    <a:pt x="19560" y="14960"/>
                    <a:pt x="19592" y="14939"/>
                    <a:pt x="19592" y="14896"/>
                  </a:cubicBezTo>
                  <a:cubicBezTo>
                    <a:pt x="19707" y="13613"/>
                    <a:pt x="19705" y="12340"/>
                    <a:pt x="19703" y="11051"/>
                  </a:cubicBezTo>
                  <a:cubicBezTo>
                    <a:pt x="19702" y="9691"/>
                    <a:pt x="19759" y="8310"/>
                    <a:pt x="19597" y="6956"/>
                  </a:cubicBezTo>
                  <a:cubicBezTo>
                    <a:pt x="19600" y="6935"/>
                    <a:pt x="19590" y="6914"/>
                    <a:pt x="19572" y="6902"/>
                  </a:cubicBezTo>
                  <a:cubicBezTo>
                    <a:pt x="20109" y="6315"/>
                    <a:pt x="20686" y="5767"/>
                    <a:pt x="21301" y="5262"/>
                  </a:cubicBezTo>
                  <a:close/>
                  <a:moveTo>
                    <a:pt x="26016" y="2727"/>
                  </a:moveTo>
                  <a:cubicBezTo>
                    <a:pt x="25791" y="4722"/>
                    <a:pt x="25947" y="6812"/>
                    <a:pt x="25942" y="8812"/>
                  </a:cubicBezTo>
                  <a:cubicBezTo>
                    <a:pt x="25935" y="10902"/>
                    <a:pt x="25873" y="13000"/>
                    <a:pt x="26034" y="15083"/>
                  </a:cubicBezTo>
                  <a:lnTo>
                    <a:pt x="23698" y="15083"/>
                  </a:lnTo>
                  <a:cubicBezTo>
                    <a:pt x="23932" y="13239"/>
                    <a:pt x="23796" y="11321"/>
                    <a:pt x="23796" y="9468"/>
                  </a:cubicBezTo>
                  <a:cubicBezTo>
                    <a:pt x="23796" y="8480"/>
                    <a:pt x="23800" y="7494"/>
                    <a:pt x="23793" y="6507"/>
                  </a:cubicBezTo>
                  <a:cubicBezTo>
                    <a:pt x="23788" y="5578"/>
                    <a:pt x="23868" y="4596"/>
                    <a:pt x="23685" y="3680"/>
                  </a:cubicBezTo>
                  <a:cubicBezTo>
                    <a:pt x="24431" y="3293"/>
                    <a:pt x="25210" y="2973"/>
                    <a:pt x="26016" y="2727"/>
                  </a:cubicBezTo>
                  <a:close/>
                  <a:moveTo>
                    <a:pt x="28348" y="2207"/>
                  </a:moveTo>
                  <a:cubicBezTo>
                    <a:pt x="28247" y="6495"/>
                    <a:pt x="28125" y="10793"/>
                    <a:pt x="28317" y="15083"/>
                  </a:cubicBezTo>
                  <a:lnTo>
                    <a:pt x="26163" y="15083"/>
                  </a:lnTo>
                  <a:cubicBezTo>
                    <a:pt x="26316" y="13105"/>
                    <a:pt x="26259" y="11118"/>
                    <a:pt x="26257" y="9135"/>
                  </a:cubicBezTo>
                  <a:cubicBezTo>
                    <a:pt x="26255" y="7015"/>
                    <a:pt x="26423" y="4789"/>
                    <a:pt x="26176" y="2676"/>
                  </a:cubicBezTo>
                  <a:cubicBezTo>
                    <a:pt x="26888" y="2468"/>
                    <a:pt x="27613" y="2311"/>
                    <a:pt x="28348" y="2207"/>
                  </a:cubicBezTo>
                  <a:close/>
                  <a:moveTo>
                    <a:pt x="30686" y="2046"/>
                  </a:moveTo>
                  <a:cubicBezTo>
                    <a:pt x="30709" y="2046"/>
                    <a:pt x="30733" y="2046"/>
                    <a:pt x="30757" y="2047"/>
                  </a:cubicBezTo>
                  <a:cubicBezTo>
                    <a:pt x="30551" y="4182"/>
                    <a:pt x="30706" y="6400"/>
                    <a:pt x="30706" y="8539"/>
                  </a:cubicBezTo>
                  <a:cubicBezTo>
                    <a:pt x="30706" y="10660"/>
                    <a:pt x="30650" y="12780"/>
                    <a:pt x="30809" y="14896"/>
                  </a:cubicBezTo>
                  <a:cubicBezTo>
                    <a:pt x="30809" y="14930"/>
                    <a:pt x="30835" y="14948"/>
                    <a:pt x="30861" y="14948"/>
                  </a:cubicBezTo>
                  <a:cubicBezTo>
                    <a:pt x="30887" y="14948"/>
                    <a:pt x="30912" y="14930"/>
                    <a:pt x="30912" y="14896"/>
                  </a:cubicBezTo>
                  <a:cubicBezTo>
                    <a:pt x="31072" y="12778"/>
                    <a:pt x="31016" y="10660"/>
                    <a:pt x="31016" y="8539"/>
                  </a:cubicBezTo>
                  <a:cubicBezTo>
                    <a:pt x="31016" y="6402"/>
                    <a:pt x="31170" y="4187"/>
                    <a:pt x="30965" y="2053"/>
                  </a:cubicBezTo>
                  <a:lnTo>
                    <a:pt x="30965" y="2053"/>
                  </a:lnTo>
                  <a:cubicBezTo>
                    <a:pt x="31664" y="2066"/>
                    <a:pt x="32363" y="2119"/>
                    <a:pt x="33055" y="2212"/>
                  </a:cubicBezTo>
                  <a:cubicBezTo>
                    <a:pt x="32766" y="4261"/>
                    <a:pt x="32986" y="6482"/>
                    <a:pt x="32981" y="8544"/>
                  </a:cubicBezTo>
                  <a:cubicBezTo>
                    <a:pt x="32976" y="10726"/>
                    <a:pt x="32915" y="12908"/>
                    <a:pt x="33081" y="15083"/>
                  </a:cubicBezTo>
                  <a:lnTo>
                    <a:pt x="28452" y="15083"/>
                  </a:lnTo>
                  <a:cubicBezTo>
                    <a:pt x="28644" y="10790"/>
                    <a:pt x="28522" y="6490"/>
                    <a:pt x="28421" y="2199"/>
                  </a:cubicBezTo>
                  <a:cubicBezTo>
                    <a:pt x="29171" y="2097"/>
                    <a:pt x="29928" y="2046"/>
                    <a:pt x="30686" y="2046"/>
                  </a:cubicBezTo>
                  <a:close/>
                  <a:moveTo>
                    <a:pt x="33242" y="2235"/>
                  </a:moveTo>
                  <a:cubicBezTo>
                    <a:pt x="33865" y="2327"/>
                    <a:pt x="34485" y="2448"/>
                    <a:pt x="35097" y="2601"/>
                  </a:cubicBezTo>
                  <a:cubicBezTo>
                    <a:pt x="34951" y="6707"/>
                    <a:pt x="34780" y="10888"/>
                    <a:pt x="35079" y="14991"/>
                  </a:cubicBezTo>
                  <a:cubicBezTo>
                    <a:pt x="35079" y="15037"/>
                    <a:pt x="35113" y="15060"/>
                    <a:pt x="35147" y="15060"/>
                  </a:cubicBezTo>
                  <a:cubicBezTo>
                    <a:pt x="35181" y="15060"/>
                    <a:pt x="35215" y="15037"/>
                    <a:pt x="35215" y="14991"/>
                  </a:cubicBezTo>
                  <a:cubicBezTo>
                    <a:pt x="35514" y="10895"/>
                    <a:pt x="35343" y="6722"/>
                    <a:pt x="35197" y="2624"/>
                  </a:cubicBezTo>
                  <a:lnTo>
                    <a:pt x="35197" y="2624"/>
                  </a:lnTo>
                  <a:cubicBezTo>
                    <a:pt x="35750" y="2765"/>
                    <a:pt x="36293" y="2937"/>
                    <a:pt x="36826" y="3126"/>
                  </a:cubicBezTo>
                  <a:cubicBezTo>
                    <a:pt x="36519" y="5037"/>
                    <a:pt x="36718" y="7102"/>
                    <a:pt x="36708" y="9033"/>
                  </a:cubicBezTo>
                  <a:cubicBezTo>
                    <a:pt x="36698" y="11054"/>
                    <a:pt x="36706" y="13065"/>
                    <a:pt x="36797" y="15083"/>
                  </a:cubicBezTo>
                  <a:lnTo>
                    <a:pt x="33211" y="15083"/>
                  </a:lnTo>
                  <a:cubicBezTo>
                    <a:pt x="33378" y="12908"/>
                    <a:pt x="33317" y="10724"/>
                    <a:pt x="33312" y="8544"/>
                  </a:cubicBezTo>
                  <a:cubicBezTo>
                    <a:pt x="33307" y="6490"/>
                    <a:pt x="33526" y="4279"/>
                    <a:pt x="33242" y="2235"/>
                  </a:cubicBezTo>
                  <a:close/>
                  <a:moveTo>
                    <a:pt x="36900" y="3152"/>
                  </a:moveTo>
                  <a:lnTo>
                    <a:pt x="36900" y="3152"/>
                  </a:lnTo>
                  <a:cubicBezTo>
                    <a:pt x="37039" y="3203"/>
                    <a:pt x="37182" y="3247"/>
                    <a:pt x="37320" y="3301"/>
                  </a:cubicBezTo>
                  <a:cubicBezTo>
                    <a:pt x="37915" y="3536"/>
                    <a:pt x="38494" y="3808"/>
                    <a:pt x="39057" y="4115"/>
                  </a:cubicBezTo>
                  <a:cubicBezTo>
                    <a:pt x="38813" y="5826"/>
                    <a:pt x="38998" y="7683"/>
                    <a:pt x="38995" y="9401"/>
                  </a:cubicBezTo>
                  <a:cubicBezTo>
                    <a:pt x="38993" y="11287"/>
                    <a:pt x="38878" y="13206"/>
                    <a:pt x="39092" y="15083"/>
                  </a:cubicBezTo>
                  <a:lnTo>
                    <a:pt x="36926" y="15083"/>
                  </a:lnTo>
                  <a:cubicBezTo>
                    <a:pt x="37010" y="13188"/>
                    <a:pt x="37018" y="11300"/>
                    <a:pt x="37015" y="9402"/>
                  </a:cubicBezTo>
                  <a:cubicBezTo>
                    <a:pt x="37011" y="7365"/>
                    <a:pt x="37220" y="5170"/>
                    <a:pt x="36900" y="3152"/>
                  </a:cubicBezTo>
                  <a:close/>
                  <a:moveTo>
                    <a:pt x="39252" y="4223"/>
                  </a:moveTo>
                  <a:cubicBezTo>
                    <a:pt x="39897" y="4584"/>
                    <a:pt x="40520" y="4983"/>
                    <a:pt x="41121" y="5414"/>
                  </a:cubicBezTo>
                  <a:cubicBezTo>
                    <a:pt x="40968" y="6858"/>
                    <a:pt x="41109" y="8393"/>
                    <a:pt x="41104" y="9829"/>
                  </a:cubicBezTo>
                  <a:cubicBezTo>
                    <a:pt x="41099" y="11582"/>
                    <a:pt x="41068" y="13333"/>
                    <a:pt x="41181" y="15083"/>
                  </a:cubicBezTo>
                  <a:lnTo>
                    <a:pt x="39203" y="15083"/>
                  </a:lnTo>
                  <a:cubicBezTo>
                    <a:pt x="39416" y="13206"/>
                    <a:pt x="39302" y="11287"/>
                    <a:pt x="39298" y="9401"/>
                  </a:cubicBezTo>
                  <a:cubicBezTo>
                    <a:pt x="39297" y="7719"/>
                    <a:pt x="39474" y="5903"/>
                    <a:pt x="39252" y="4223"/>
                  </a:cubicBezTo>
                  <a:close/>
                  <a:moveTo>
                    <a:pt x="41385" y="5606"/>
                  </a:moveTo>
                  <a:cubicBezTo>
                    <a:pt x="42034" y="6085"/>
                    <a:pt x="42663" y="6602"/>
                    <a:pt x="43276" y="7137"/>
                  </a:cubicBezTo>
                  <a:cubicBezTo>
                    <a:pt x="43267" y="7131"/>
                    <a:pt x="43255" y="7128"/>
                    <a:pt x="43243" y="7128"/>
                  </a:cubicBezTo>
                  <a:cubicBezTo>
                    <a:pt x="43218" y="7128"/>
                    <a:pt x="43194" y="7141"/>
                    <a:pt x="43189" y="7166"/>
                  </a:cubicBezTo>
                  <a:cubicBezTo>
                    <a:pt x="42991" y="8352"/>
                    <a:pt x="43093" y="9611"/>
                    <a:pt x="43088" y="10811"/>
                  </a:cubicBezTo>
                  <a:cubicBezTo>
                    <a:pt x="43083" y="12147"/>
                    <a:pt x="43050" y="13472"/>
                    <a:pt x="43188" y="14801"/>
                  </a:cubicBezTo>
                  <a:cubicBezTo>
                    <a:pt x="43190" y="14834"/>
                    <a:pt x="43216" y="14851"/>
                    <a:pt x="43242" y="14851"/>
                  </a:cubicBezTo>
                  <a:cubicBezTo>
                    <a:pt x="43267" y="14851"/>
                    <a:pt x="43293" y="14834"/>
                    <a:pt x="43294" y="14801"/>
                  </a:cubicBezTo>
                  <a:cubicBezTo>
                    <a:pt x="43432" y="13472"/>
                    <a:pt x="43401" y="12147"/>
                    <a:pt x="43396" y="10811"/>
                  </a:cubicBezTo>
                  <a:cubicBezTo>
                    <a:pt x="43391" y="9611"/>
                    <a:pt x="43493" y="8352"/>
                    <a:pt x="43294" y="7166"/>
                  </a:cubicBezTo>
                  <a:cubicBezTo>
                    <a:pt x="43293" y="7159"/>
                    <a:pt x="43290" y="7152"/>
                    <a:pt x="43285" y="7146"/>
                  </a:cubicBezTo>
                  <a:lnTo>
                    <a:pt x="43285" y="7146"/>
                  </a:lnTo>
                  <a:cubicBezTo>
                    <a:pt x="43892" y="7677"/>
                    <a:pt x="44478" y="8232"/>
                    <a:pt x="45053" y="8794"/>
                  </a:cubicBezTo>
                  <a:cubicBezTo>
                    <a:pt x="45053" y="8797"/>
                    <a:pt x="45053" y="8799"/>
                    <a:pt x="45053" y="8800"/>
                  </a:cubicBezTo>
                  <a:cubicBezTo>
                    <a:pt x="45312" y="10867"/>
                    <a:pt x="44846" y="13018"/>
                    <a:pt x="45122" y="15083"/>
                  </a:cubicBezTo>
                  <a:lnTo>
                    <a:pt x="41304" y="15083"/>
                  </a:lnTo>
                  <a:cubicBezTo>
                    <a:pt x="41408" y="13451"/>
                    <a:pt x="41385" y="11817"/>
                    <a:pt x="41380" y="10181"/>
                  </a:cubicBezTo>
                  <a:cubicBezTo>
                    <a:pt x="41377" y="8697"/>
                    <a:pt x="41521" y="7107"/>
                    <a:pt x="41385" y="5606"/>
                  </a:cubicBezTo>
                  <a:close/>
                  <a:moveTo>
                    <a:pt x="45397" y="9128"/>
                  </a:moveTo>
                  <a:cubicBezTo>
                    <a:pt x="46003" y="9727"/>
                    <a:pt x="46590" y="10331"/>
                    <a:pt x="47166" y="10929"/>
                  </a:cubicBezTo>
                  <a:cubicBezTo>
                    <a:pt x="47030" y="12301"/>
                    <a:pt x="47079" y="13703"/>
                    <a:pt x="47071" y="15083"/>
                  </a:cubicBezTo>
                  <a:lnTo>
                    <a:pt x="45363" y="15083"/>
                  </a:lnTo>
                  <a:cubicBezTo>
                    <a:pt x="45625" y="13126"/>
                    <a:pt x="45220" y="11093"/>
                    <a:pt x="45397" y="9128"/>
                  </a:cubicBezTo>
                  <a:close/>
                  <a:moveTo>
                    <a:pt x="47338" y="11107"/>
                  </a:moveTo>
                  <a:lnTo>
                    <a:pt x="47338" y="11107"/>
                  </a:lnTo>
                  <a:cubicBezTo>
                    <a:pt x="47425" y="11198"/>
                    <a:pt x="47515" y="11292"/>
                    <a:pt x="47604" y="11382"/>
                  </a:cubicBezTo>
                  <a:cubicBezTo>
                    <a:pt x="48222" y="12027"/>
                    <a:pt x="48836" y="12678"/>
                    <a:pt x="49443" y="13336"/>
                  </a:cubicBezTo>
                  <a:cubicBezTo>
                    <a:pt x="49333" y="13907"/>
                    <a:pt x="49365" y="14522"/>
                    <a:pt x="49474" y="15083"/>
                  </a:cubicBezTo>
                  <a:lnTo>
                    <a:pt x="47413" y="15083"/>
                  </a:lnTo>
                  <a:cubicBezTo>
                    <a:pt x="47407" y="13762"/>
                    <a:pt x="47453" y="12421"/>
                    <a:pt x="47338" y="11107"/>
                  </a:cubicBezTo>
                  <a:close/>
                  <a:moveTo>
                    <a:pt x="49662" y="13574"/>
                  </a:moveTo>
                  <a:lnTo>
                    <a:pt x="49662" y="13574"/>
                  </a:lnTo>
                  <a:cubicBezTo>
                    <a:pt x="50128" y="14076"/>
                    <a:pt x="50596" y="14579"/>
                    <a:pt x="51062" y="15083"/>
                  </a:cubicBezTo>
                  <a:lnTo>
                    <a:pt x="49584" y="15083"/>
                  </a:lnTo>
                  <a:cubicBezTo>
                    <a:pt x="49677" y="14601"/>
                    <a:pt x="49721" y="14074"/>
                    <a:pt x="49662" y="13574"/>
                  </a:cubicBezTo>
                  <a:close/>
                  <a:moveTo>
                    <a:pt x="87869" y="15628"/>
                  </a:moveTo>
                  <a:lnTo>
                    <a:pt x="88775" y="15629"/>
                  </a:lnTo>
                  <a:cubicBezTo>
                    <a:pt x="88540" y="16075"/>
                    <a:pt x="88281" y="16510"/>
                    <a:pt x="88014" y="16938"/>
                  </a:cubicBezTo>
                  <a:lnTo>
                    <a:pt x="88014" y="16846"/>
                  </a:lnTo>
                  <a:cubicBezTo>
                    <a:pt x="88006" y="16438"/>
                    <a:pt x="88060" y="16000"/>
                    <a:pt x="87869" y="15628"/>
                  </a:cubicBezTo>
                  <a:close/>
                  <a:moveTo>
                    <a:pt x="52157" y="15592"/>
                  </a:moveTo>
                  <a:cubicBezTo>
                    <a:pt x="52704" y="15592"/>
                    <a:pt x="53252" y="15593"/>
                    <a:pt x="53800" y="15593"/>
                  </a:cubicBezTo>
                  <a:cubicBezTo>
                    <a:pt x="53706" y="15998"/>
                    <a:pt x="53742" y="16436"/>
                    <a:pt x="53740" y="16848"/>
                  </a:cubicBezTo>
                  <a:cubicBezTo>
                    <a:pt x="53740" y="16984"/>
                    <a:pt x="53747" y="17112"/>
                    <a:pt x="53749" y="17245"/>
                  </a:cubicBezTo>
                  <a:cubicBezTo>
                    <a:pt x="53243" y="16732"/>
                    <a:pt x="52745" y="16213"/>
                    <a:pt x="52253" y="15693"/>
                  </a:cubicBezTo>
                  <a:cubicBezTo>
                    <a:pt x="52221" y="15659"/>
                    <a:pt x="52189" y="15626"/>
                    <a:pt x="52157" y="15592"/>
                  </a:cubicBezTo>
                  <a:close/>
                  <a:moveTo>
                    <a:pt x="55527" y="15593"/>
                  </a:moveTo>
                  <a:cubicBezTo>
                    <a:pt x="55322" y="16654"/>
                    <a:pt x="55387" y="17895"/>
                    <a:pt x="55514" y="18979"/>
                  </a:cubicBezTo>
                  <a:cubicBezTo>
                    <a:pt x="55023" y="18515"/>
                    <a:pt x="54539" y="18046"/>
                    <a:pt x="54065" y="17567"/>
                  </a:cubicBezTo>
                  <a:cubicBezTo>
                    <a:pt x="54072" y="17401"/>
                    <a:pt x="54080" y="17237"/>
                    <a:pt x="54080" y="17063"/>
                  </a:cubicBezTo>
                  <a:cubicBezTo>
                    <a:pt x="54077" y="16587"/>
                    <a:pt x="54133" y="16064"/>
                    <a:pt x="54021" y="15593"/>
                  </a:cubicBezTo>
                  <a:close/>
                  <a:moveTo>
                    <a:pt x="85976" y="15624"/>
                  </a:moveTo>
                  <a:lnTo>
                    <a:pt x="87761" y="15628"/>
                  </a:lnTo>
                  <a:cubicBezTo>
                    <a:pt x="87573" y="16000"/>
                    <a:pt x="87627" y="16438"/>
                    <a:pt x="87617" y="16846"/>
                  </a:cubicBezTo>
                  <a:cubicBezTo>
                    <a:pt x="87612" y="17086"/>
                    <a:pt x="87617" y="17309"/>
                    <a:pt x="87633" y="17529"/>
                  </a:cubicBezTo>
                  <a:cubicBezTo>
                    <a:pt x="87146" y="18257"/>
                    <a:pt x="86618" y="18956"/>
                    <a:pt x="86054" y="19625"/>
                  </a:cubicBezTo>
                  <a:lnTo>
                    <a:pt x="86054" y="19625"/>
                  </a:lnTo>
                  <a:cubicBezTo>
                    <a:pt x="86091" y="19142"/>
                    <a:pt x="86113" y="18662"/>
                    <a:pt x="86113" y="18157"/>
                  </a:cubicBezTo>
                  <a:cubicBezTo>
                    <a:pt x="86113" y="17416"/>
                    <a:pt x="86301" y="16325"/>
                    <a:pt x="85976" y="15624"/>
                  </a:cubicBezTo>
                  <a:close/>
                  <a:moveTo>
                    <a:pt x="57522" y="15595"/>
                  </a:moveTo>
                  <a:cubicBezTo>
                    <a:pt x="57294" y="16430"/>
                    <a:pt x="57441" y="17448"/>
                    <a:pt x="57440" y="18290"/>
                  </a:cubicBezTo>
                  <a:cubicBezTo>
                    <a:pt x="57438" y="19141"/>
                    <a:pt x="57427" y="19957"/>
                    <a:pt x="57546" y="20783"/>
                  </a:cubicBezTo>
                  <a:cubicBezTo>
                    <a:pt x="56918" y="20263"/>
                    <a:pt x="56306" y="19725"/>
                    <a:pt x="55711" y="19168"/>
                  </a:cubicBezTo>
                  <a:cubicBezTo>
                    <a:pt x="55850" y="18039"/>
                    <a:pt x="55937" y="16718"/>
                    <a:pt x="55722" y="15595"/>
                  </a:cubicBezTo>
                  <a:close/>
                  <a:moveTo>
                    <a:pt x="84261" y="15621"/>
                  </a:moveTo>
                  <a:lnTo>
                    <a:pt x="85845" y="15624"/>
                  </a:lnTo>
                  <a:cubicBezTo>
                    <a:pt x="85552" y="16259"/>
                    <a:pt x="85711" y="17209"/>
                    <a:pt x="85709" y="17883"/>
                  </a:cubicBezTo>
                  <a:cubicBezTo>
                    <a:pt x="85709" y="18587"/>
                    <a:pt x="85732" y="19250"/>
                    <a:pt x="85796" y="19929"/>
                  </a:cubicBezTo>
                  <a:cubicBezTo>
                    <a:pt x="85732" y="20001"/>
                    <a:pt x="85673" y="20078"/>
                    <a:pt x="85609" y="20150"/>
                  </a:cubicBezTo>
                  <a:cubicBezTo>
                    <a:pt x="85159" y="20644"/>
                    <a:pt x="84687" y="21115"/>
                    <a:pt x="84190" y="21559"/>
                  </a:cubicBezTo>
                  <a:cubicBezTo>
                    <a:pt x="84244" y="20908"/>
                    <a:pt x="84305" y="20268"/>
                    <a:pt x="84305" y="19607"/>
                  </a:cubicBezTo>
                  <a:cubicBezTo>
                    <a:pt x="84303" y="18972"/>
                    <a:pt x="84302" y="18338"/>
                    <a:pt x="84302" y="17704"/>
                  </a:cubicBezTo>
                  <a:cubicBezTo>
                    <a:pt x="84300" y="17037"/>
                    <a:pt x="84385" y="16294"/>
                    <a:pt x="84261" y="15621"/>
                  </a:cubicBezTo>
                  <a:close/>
                  <a:moveTo>
                    <a:pt x="82028" y="15618"/>
                  </a:moveTo>
                  <a:lnTo>
                    <a:pt x="83944" y="15621"/>
                  </a:lnTo>
                  <a:cubicBezTo>
                    <a:pt x="83844" y="16182"/>
                    <a:pt x="83903" y="16784"/>
                    <a:pt x="83903" y="17350"/>
                  </a:cubicBezTo>
                  <a:cubicBezTo>
                    <a:pt x="83901" y="18049"/>
                    <a:pt x="83900" y="18748"/>
                    <a:pt x="83900" y="19446"/>
                  </a:cubicBezTo>
                  <a:cubicBezTo>
                    <a:pt x="83898" y="20211"/>
                    <a:pt x="83967" y="20952"/>
                    <a:pt x="84028" y="21710"/>
                  </a:cubicBezTo>
                  <a:cubicBezTo>
                    <a:pt x="83391" y="22271"/>
                    <a:pt x="82719" y="22791"/>
                    <a:pt x="82015" y="23265"/>
                  </a:cubicBezTo>
                  <a:cubicBezTo>
                    <a:pt x="82190" y="22033"/>
                    <a:pt x="82105" y="20774"/>
                    <a:pt x="82100" y="19529"/>
                  </a:cubicBezTo>
                  <a:cubicBezTo>
                    <a:pt x="82094" y="18270"/>
                    <a:pt x="82240" y="16878"/>
                    <a:pt x="82028" y="15618"/>
                  </a:cubicBezTo>
                  <a:close/>
                  <a:moveTo>
                    <a:pt x="59392" y="15596"/>
                  </a:moveTo>
                  <a:cubicBezTo>
                    <a:pt x="60091" y="15596"/>
                    <a:pt x="60791" y="15598"/>
                    <a:pt x="61490" y="15598"/>
                  </a:cubicBezTo>
                  <a:cubicBezTo>
                    <a:pt x="61464" y="16983"/>
                    <a:pt x="61378" y="18359"/>
                    <a:pt x="61368" y="19745"/>
                  </a:cubicBezTo>
                  <a:cubicBezTo>
                    <a:pt x="61362" y="20995"/>
                    <a:pt x="61245" y="22289"/>
                    <a:pt x="61473" y="23521"/>
                  </a:cubicBezTo>
                  <a:cubicBezTo>
                    <a:pt x="61406" y="23484"/>
                    <a:pt x="61339" y="23449"/>
                    <a:pt x="61273" y="23410"/>
                  </a:cubicBezTo>
                  <a:cubicBezTo>
                    <a:pt x="60005" y="22676"/>
                    <a:pt x="58818" y="21825"/>
                    <a:pt x="57687" y="20900"/>
                  </a:cubicBezTo>
                  <a:cubicBezTo>
                    <a:pt x="57825" y="20034"/>
                    <a:pt x="57810" y="19182"/>
                    <a:pt x="57809" y="18290"/>
                  </a:cubicBezTo>
                  <a:cubicBezTo>
                    <a:pt x="57807" y="17448"/>
                    <a:pt x="57955" y="16430"/>
                    <a:pt x="57727" y="15596"/>
                  </a:cubicBezTo>
                  <a:lnTo>
                    <a:pt x="59285" y="15596"/>
                  </a:lnTo>
                  <a:cubicBezTo>
                    <a:pt x="59165" y="16623"/>
                    <a:pt x="59198" y="17675"/>
                    <a:pt x="59192" y="18707"/>
                  </a:cubicBezTo>
                  <a:cubicBezTo>
                    <a:pt x="59185" y="19788"/>
                    <a:pt x="59139" y="20870"/>
                    <a:pt x="59270" y="21945"/>
                  </a:cubicBezTo>
                  <a:cubicBezTo>
                    <a:pt x="59273" y="21987"/>
                    <a:pt x="59305" y="22008"/>
                    <a:pt x="59338" y="22008"/>
                  </a:cubicBezTo>
                  <a:cubicBezTo>
                    <a:pt x="59370" y="22008"/>
                    <a:pt x="59402" y="21987"/>
                    <a:pt x="59405" y="21945"/>
                  </a:cubicBezTo>
                  <a:cubicBezTo>
                    <a:pt x="59536" y="20870"/>
                    <a:pt x="59490" y="19788"/>
                    <a:pt x="59485" y="18707"/>
                  </a:cubicBezTo>
                  <a:cubicBezTo>
                    <a:pt x="59479" y="17675"/>
                    <a:pt x="59510" y="16623"/>
                    <a:pt x="59392" y="15596"/>
                  </a:cubicBezTo>
                  <a:close/>
                  <a:moveTo>
                    <a:pt x="80283" y="15614"/>
                  </a:moveTo>
                  <a:lnTo>
                    <a:pt x="81793" y="15618"/>
                  </a:lnTo>
                  <a:cubicBezTo>
                    <a:pt x="81582" y="16878"/>
                    <a:pt x="81728" y="18270"/>
                    <a:pt x="81721" y="19529"/>
                  </a:cubicBezTo>
                  <a:cubicBezTo>
                    <a:pt x="81716" y="20818"/>
                    <a:pt x="81626" y="22124"/>
                    <a:pt x="81826" y="23395"/>
                  </a:cubicBezTo>
                  <a:cubicBezTo>
                    <a:pt x="81360" y="23700"/>
                    <a:pt x="80883" y="23984"/>
                    <a:pt x="80392" y="24248"/>
                  </a:cubicBezTo>
                  <a:cubicBezTo>
                    <a:pt x="80563" y="22964"/>
                    <a:pt x="80379" y="21523"/>
                    <a:pt x="80379" y="20272"/>
                  </a:cubicBezTo>
                  <a:cubicBezTo>
                    <a:pt x="80379" y="18713"/>
                    <a:pt x="80335" y="17166"/>
                    <a:pt x="80283" y="15614"/>
                  </a:cubicBezTo>
                  <a:close/>
                  <a:moveTo>
                    <a:pt x="61567" y="15598"/>
                  </a:moveTo>
                  <a:cubicBezTo>
                    <a:pt x="62343" y="15598"/>
                    <a:pt x="63117" y="15598"/>
                    <a:pt x="63893" y="15600"/>
                  </a:cubicBezTo>
                  <a:cubicBezTo>
                    <a:pt x="63655" y="17020"/>
                    <a:pt x="63837" y="18630"/>
                    <a:pt x="63834" y="20042"/>
                  </a:cubicBezTo>
                  <a:cubicBezTo>
                    <a:pt x="63831" y="21609"/>
                    <a:pt x="63855" y="23159"/>
                    <a:pt x="63932" y="24720"/>
                  </a:cubicBezTo>
                  <a:cubicBezTo>
                    <a:pt x="63125" y="24384"/>
                    <a:pt x="62338" y="24004"/>
                    <a:pt x="61575" y="23579"/>
                  </a:cubicBezTo>
                  <a:cubicBezTo>
                    <a:pt x="61575" y="23579"/>
                    <a:pt x="61577" y="23579"/>
                    <a:pt x="61577" y="23577"/>
                  </a:cubicBezTo>
                  <a:cubicBezTo>
                    <a:pt x="61818" y="22327"/>
                    <a:pt x="61695" y="21013"/>
                    <a:pt x="61688" y="19745"/>
                  </a:cubicBezTo>
                  <a:cubicBezTo>
                    <a:pt x="61682" y="18359"/>
                    <a:pt x="61595" y="16983"/>
                    <a:pt x="61567" y="15598"/>
                  </a:cubicBezTo>
                  <a:close/>
                  <a:moveTo>
                    <a:pt x="77692" y="15611"/>
                  </a:moveTo>
                  <a:lnTo>
                    <a:pt x="80110" y="15614"/>
                  </a:lnTo>
                  <a:cubicBezTo>
                    <a:pt x="80058" y="17166"/>
                    <a:pt x="80013" y="18715"/>
                    <a:pt x="80013" y="20272"/>
                  </a:cubicBezTo>
                  <a:cubicBezTo>
                    <a:pt x="80013" y="21586"/>
                    <a:pt x="79810" y="23113"/>
                    <a:pt x="80028" y="24443"/>
                  </a:cubicBezTo>
                  <a:lnTo>
                    <a:pt x="80028" y="24445"/>
                  </a:lnTo>
                  <a:cubicBezTo>
                    <a:pt x="79280" y="24827"/>
                    <a:pt x="78504" y="25157"/>
                    <a:pt x="77710" y="25432"/>
                  </a:cubicBezTo>
                  <a:cubicBezTo>
                    <a:pt x="77983" y="22194"/>
                    <a:pt x="77878" y="18856"/>
                    <a:pt x="77692" y="15611"/>
                  </a:cubicBezTo>
                  <a:close/>
                  <a:moveTo>
                    <a:pt x="64118" y="15600"/>
                  </a:moveTo>
                  <a:cubicBezTo>
                    <a:pt x="65007" y="15600"/>
                    <a:pt x="65896" y="15601"/>
                    <a:pt x="66785" y="15603"/>
                  </a:cubicBezTo>
                  <a:cubicBezTo>
                    <a:pt x="66659" y="16335"/>
                    <a:pt x="66716" y="17106"/>
                    <a:pt x="66713" y="17844"/>
                  </a:cubicBezTo>
                  <a:cubicBezTo>
                    <a:pt x="66710" y="18812"/>
                    <a:pt x="66705" y="19781"/>
                    <a:pt x="66700" y="20749"/>
                  </a:cubicBezTo>
                  <a:cubicBezTo>
                    <a:pt x="66693" y="22373"/>
                    <a:pt x="66560" y="24063"/>
                    <a:pt x="66767" y="25677"/>
                  </a:cubicBezTo>
                  <a:cubicBezTo>
                    <a:pt x="65852" y="25436"/>
                    <a:pt x="64953" y="25135"/>
                    <a:pt x="64075" y="24779"/>
                  </a:cubicBezTo>
                  <a:cubicBezTo>
                    <a:pt x="64156" y="23200"/>
                    <a:pt x="64180" y="21628"/>
                    <a:pt x="64175" y="20044"/>
                  </a:cubicBezTo>
                  <a:cubicBezTo>
                    <a:pt x="64174" y="18630"/>
                    <a:pt x="64354" y="17020"/>
                    <a:pt x="64118" y="15600"/>
                  </a:cubicBezTo>
                  <a:close/>
                  <a:moveTo>
                    <a:pt x="66938" y="15603"/>
                  </a:moveTo>
                  <a:cubicBezTo>
                    <a:pt x="67887" y="15603"/>
                    <a:pt x="68839" y="15603"/>
                    <a:pt x="69789" y="15605"/>
                  </a:cubicBezTo>
                  <a:cubicBezTo>
                    <a:pt x="69636" y="16321"/>
                    <a:pt x="69725" y="17127"/>
                    <a:pt x="69725" y="17847"/>
                  </a:cubicBezTo>
                  <a:lnTo>
                    <a:pt x="69725" y="20777"/>
                  </a:lnTo>
                  <a:cubicBezTo>
                    <a:pt x="69725" y="22613"/>
                    <a:pt x="69728" y="24427"/>
                    <a:pt x="69849" y="26254"/>
                  </a:cubicBezTo>
                  <a:cubicBezTo>
                    <a:pt x="68872" y="26146"/>
                    <a:pt x="67904" y="25969"/>
                    <a:pt x="66951" y="25724"/>
                  </a:cubicBezTo>
                  <a:cubicBezTo>
                    <a:pt x="67153" y="24197"/>
                    <a:pt x="67031" y="22606"/>
                    <a:pt x="67026" y="21071"/>
                  </a:cubicBezTo>
                  <a:cubicBezTo>
                    <a:pt x="67023" y="20101"/>
                    <a:pt x="67018" y="19133"/>
                    <a:pt x="67013" y="18164"/>
                  </a:cubicBezTo>
                  <a:cubicBezTo>
                    <a:pt x="67010" y="17325"/>
                    <a:pt x="67085" y="16436"/>
                    <a:pt x="66938" y="15603"/>
                  </a:cubicBezTo>
                  <a:close/>
                  <a:moveTo>
                    <a:pt x="70032" y="15603"/>
                  </a:moveTo>
                  <a:cubicBezTo>
                    <a:pt x="71754" y="15603"/>
                    <a:pt x="73475" y="15605"/>
                    <a:pt x="75197" y="15608"/>
                  </a:cubicBezTo>
                  <a:cubicBezTo>
                    <a:pt x="75153" y="17478"/>
                    <a:pt x="75056" y="19343"/>
                    <a:pt x="75050" y="21220"/>
                  </a:cubicBezTo>
                  <a:cubicBezTo>
                    <a:pt x="75048" y="22104"/>
                    <a:pt x="75045" y="22990"/>
                    <a:pt x="75041" y="23876"/>
                  </a:cubicBezTo>
                  <a:cubicBezTo>
                    <a:pt x="75040" y="24509"/>
                    <a:pt x="74887" y="25314"/>
                    <a:pt x="75151" y="25903"/>
                  </a:cubicBezTo>
                  <a:cubicBezTo>
                    <a:pt x="75167" y="25938"/>
                    <a:pt x="75205" y="25956"/>
                    <a:pt x="75244" y="25956"/>
                  </a:cubicBezTo>
                  <a:cubicBezTo>
                    <a:pt x="75282" y="25956"/>
                    <a:pt x="75320" y="25938"/>
                    <a:pt x="75335" y="25903"/>
                  </a:cubicBezTo>
                  <a:cubicBezTo>
                    <a:pt x="75571" y="25380"/>
                    <a:pt x="75447" y="24711"/>
                    <a:pt x="75445" y="24146"/>
                  </a:cubicBezTo>
                  <a:lnTo>
                    <a:pt x="75437" y="21220"/>
                  </a:lnTo>
                  <a:cubicBezTo>
                    <a:pt x="75432" y="19343"/>
                    <a:pt x="75335" y="17478"/>
                    <a:pt x="75291" y="15608"/>
                  </a:cubicBezTo>
                  <a:lnTo>
                    <a:pt x="76450" y="15608"/>
                  </a:lnTo>
                  <a:lnTo>
                    <a:pt x="77558" y="15610"/>
                  </a:lnTo>
                  <a:cubicBezTo>
                    <a:pt x="77371" y="18874"/>
                    <a:pt x="77264" y="22232"/>
                    <a:pt x="77543" y="25487"/>
                  </a:cubicBezTo>
                  <a:cubicBezTo>
                    <a:pt x="76268" y="25915"/>
                    <a:pt x="74948" y="26192"/>
                    <a:pt x="73609" y="26312"/>
                  </a:cubicBezTo>
                  <a:cubicBezTo>
                    <a:pt x="73421" y="26328"/>
                    <a:pt x="73234" y="26336"/>
                    <a:pt x="73045" y="26346"/>
                  </a:cubicBezTo>
                  <a:cubicBezTo>
                    <a:pt x="73038" y="24656"/>
                    <a:pt x="73022" y="22967"/>
                    <a:pt x="73014" y="21277"/>
                  </a:cubicBezTo>
                  <a:cubicBezTo>
                    <a:pt x="73004" y="19432"/>
                    <a:pt x="73170" y="17480"/>
                    <a:pt x="72891" y="15651"/>
                  </a:cubicBezTo>
                  <a:cubicBezTo>
                    <a:pt x="72887" y="15637"/>
                    <a:pt x="72874" y="15630"/>
                    <a:pt x="72862" y="15630"/>
                  </a:cubicBezTo>
                  <a:cubicBezTo>
                    <a:pt x="72850" y="15630"/>
                    <a:pt x="72837" y="15637"/>
                    <a:pt x="72833" y="15651"/>
                  </a:cubicBezTo>
                  <a:cubicBezTo>
                    <a:pt x="72574" y="17360"/>
                    <a:pt x="72722" y="19176"/>
                    <a:pt x="72714" y="20902"/>
                  </a:cubicBezTo>
                  <a:cubicBezTo>
                    <a:pt x="72704" y="22724"/>
                    <a:pt x="72686" y="24545"/>
                    <a:pt x="72679" y="26367"/>
                  </a:cubicBezTo>
                  <a:cubicBezTo>
                    <a:pt x="72463" y="26375"/>
                    <a:pt x="72247" y="26379"/>
                    <a:pt x="72031" y="26379"/>
                  </a:cubicBezTo>
                  <a:cubicBezTo>
                    <a:pt x="71343" y="26379"/>
                    <a:pt x="70655" y="26341"/>
                    <a:pt x="69971" y="26267"/>
                  </a:cubicBezTo>
                  <a:cubicBezTo>
                    <a:pt x="70086" y="24542"/>
                    <a:pt x="70097" y="22832"/>
                    <a:pt x="70097" y="21098"/>
                  </a:cubicBezTo>
                  <a:lnTo>
                    <a:pt x="70097" y="18169"/>
                  </a:lnTo>
                  <a:cubicBezTo>
                    <a:pt x="70097" y="17353"/>
                    <a:pt x="70209" y="16418"/>
                    <a:pt x="70032" y="15603"/>
                  </a:cubicBezTo>
                  <a:close/>
                  <a:moveTo>
                    <a:pt x="13898" y="0"/>
                  </a:moveTo>
                  <a:cubicBezTo>
                    <a:pt x="13839" y="0"/>
                    <a:pt x="13782" y="27"/>
                    <a:pt x="13749" y="88"/>
                  </a:cubicBezTo>
                  <a:cubicBezTo>
                    <a:pt x="13306" y="925"/>
                    <a:pt x="12586" y="1627"/>
                    <a:pt x="11913" y="2283"/>
                  </a:cubicBezTo>
                  <a:cubicBezTo>
                    <a:pt x="11872" y="2322"/>
                    <a:pt x="11909" y="2385"/>
                    <a:pt x="11956" y="2385"/>
                  </a:cubicBezTo>
                  <a:cubicBezTo>
                    <a:pt x="11966" y="2385"/>
                    <a:pt x="11976" y="2382"/>
                    <a:pt x="11985" y="2376"/>
                  </a:cubicBezTo>
                  <a:cubicBezTo>
                    <a:pt x="12679" y="1968"/>
                    <a:pt x="13220" y="1422"/>
                    <a:pt x="13695" y="797"/>
                  </a:cubicBezTo>
                  <a:lnTo>
                    <a:pt x="13695" y="797"/>
                  </a:lnTo>
                  <a:cubicBezTo>
                    <a:pt x="13654" y="1915"/>
                    <a:pt x="13644" y="3036"/>
                    <a:pt x="13663" y="4158"/>
                  </a:cubicBezTo>
                  <a:cubicBezTo>
                    <a:pt x="13532" y="7793"/>
                    <a:pt x="13504" y="11436"/>
                    <a:pt x="13512" y="15080"/>
                  </a:cubicBezTo>
                  <a:cubicBezTo>
                    <a:pt x="9093" y="15078"/>
                    <a:pt x="4675" y="15076"/>
                    <a:pt x="256" y="15076"/>
                  </a:cubicBezTo>
                  <a:cubicBezTo>
                    <a:pt x="86" y="15076"/>
                    <a:pt x="0" y="15209"/>
                    <a:pt x="0" y="15344"/>
                  </a:cubicBezTo>
                  <a:cubicBezTo>
                    <a:pt x="0" y="15477"/>
                    <a:pt x="86" y="15610"/>
                    <a:pt x="256" y="15610"/>
                  </a:cubicBezTo>
                  <a:cubicBezTo>
                    <a:pt x="2077" y="15610"/>
                    <a:pt x="3898" y="15611"/>
                    <a:pt x="5719" y="15611"/>
                  </a:cubicBezTo>
                  <a:cubicBezTo>
                    <a:pt x="8295" y="15611"/>
                    <a:pt x="10870" y="15610"/>
                    <a:pt x="13445" y="15608"/>
                  </a:cubicBezTo>
                  <a:cubicBezTo>
                    <a:pt x="13447" y="15654"/>
                    <a:pt x="13473" y="15695"/>
                    <a:pt x="13514" y="15716"/>
                  </a:cubicBezTo>
                  <a:cubicBezTo>
                    <a:pt x="13529" y="20017"/>
                    <a:pt x="13590" y="24322"/>
                    <a:pt x="13593" y="28613"/>
                  </a:cubicBezTo>
                  <a:cubicBezTo>
                    <a:pt x="13593" y="28815"/>
                    <a:pt x="13748" y="28917"/>
                    <a:pt x="13904" y="28917"/>
                  </a:cubicBezTo>
                  <a:cubicBezTo>
                    <a:pt x="13905" y="28917"/>
                    <a:pt x="13907" y="28917"/>
                    <a:pt x="13908" y="28917"/>
                  </a:cubicBezTo>
                  <a:cubicBezTo>
                    <a:pt x="14065" y="28917"/>
                    <a:pt x="14223" y="28817"/>
                    <a:pt x="14223" y="28613"/>
                  </a:cubicBezTo>
                  <a:cubicBezTo>
                    <a:pt x="14226" y="24284"/>
                    <a:pt x="14288" y="19945"/>
                    <a:pt x="14303" y="15608"/>
                  </a:cubicBezTo>
                  <a:cubicBezTo>
                    <a:pt x="18982" y="15606"/>
                    <a:pt x="23660" y="15605"/>
                    <a:pt x="28339" y="15603"/>
                  </a:cubicBezTo>
                  <a:cubicBezTo>
                    <a:pt x="28339" y="15623"/>
                    <a:pt x="28340" y="15641"/>
                    <a:pt x="28342" y="15660"/>
                  </a:cubicBezTo>
                  <a:cubicBezTo>
                    <a:pt x="28343" y="15687"/>
                    <a:pt x="28364" y="15701"/>
                    <a:pt x="28384" y="15701"/>
                  </a:cubicBezTo>
                  <a:cubicBezTo>
                    <a:pt x="28405" y="15701"/>
                    <a:pt x="28426" y="15687"/>
                    <a:pt x="28427" y="15660"/>
                  </a:cubicBezTo>
                  <a:cubicBezTo>
                    <a:pt x="28429" y="15641"/>
                    <a:pt x="28429" y="15623"/>
                    <a:pt x="28430" y="15603"/>
                  </a:cubicBezTo>
                  <a:cubicBezTo>
                    <a:pt x="34644" y="15600"/>
                    <a:pt x="40858" y="15598"/>
                    <a:pt x="47072" y="15596"/>
                  </a:cubicBezTo>
                  <a:cubicBezTo>
                    <a:pt x="47086" y="15687"/>
                    <a:pt x="47164" y="15733"/>
                    <a:pt x="47242" y="15733"/>
                  </a:cubicBezTo>
                  <a:cubicBezTo>
                    <a:pt x="47320" y="15733"/>
                    <a:pt x="47398" y="15687"/>
                    <a:pt x="47412" y="15596"/>
                  </a:cubicBezTo>
                  <a:cubicBezTo>
                    <a:pt x="48786" y="15596"/>
                    <a:pt x="50161" y="15596"/>
                    <a:pt x="51536" y="15595"/>
                  </a:cubicBezTo>
                  <a:cubicBezTo>
                    <a:pt x="52274" y="16384"/>
                    <a:pt x="53017" y="17165"/>
                    <a:pt x="53777" y="17932"/>
                  </a:cubicBezTo>
                  <a:cubicBezTo>
                    <a:pt x="53793" y="18157"/>
                    <a:pt x="53809" y="18382"/>
                    <a:pt x="53839" y="18615"/>
                  </a:cubicBezTo>
                  <a:cubicBezTo>
                    <a:pt x="53839" y="18662"/>
                    <a:pt x="53875" y="18686"/>
                    <a:pt x="53910" y="18686"/>
                  </a:cubicBezTo>
                  <a:cubicBezTo>
                    <a:pt x="53946" y="18686"/>
                    <a:pt x="53982" y="18662"/>
                    <a:pt x="53982" y="18615"/>
                  </a:cubicBezTo>
                  <a:cubicBezTo>
                    <a:pt x="54001" y="18464"/>
                    <a:pt x="54011" y="18321"/>
                    <a:pt x="54024" y="18175"/>
                  </a:cubicBezTo>
                  <a:cubicBezTo>
                    <a:pt x="54662" y="18812"/>
                    <a:pt x="55309" y="19438"/>
                    <a:pt x="55976" y="20045"/>
                  </a:cubicBezTo>
                  <a:cubicBezTo>
                    <a:pt x="58658" y="22485"/>
                    <a:pt x="61672" y="24543"/>
                    <a:pt x="65107" y="25756"/>
                  </a:cubicBezTo>
                  <a:cubicBezTo>
                    <a:pt x="67326" y="26537"/>
                    <a:pt x="69660" y="26936"/>
                    <a:pt x="72009" y="26936"/>
                  </a:cubicBezTo>
                  <a:cubicBezTo>
                    <a:pt x="72233" y="26936"/>
                    <a:pt x="72458" y="26932"/>
                    <a:pt x="72682" y="26925"/>
                  </a:cubicBezTo>
                  <a:cubicBezTo>
                    <a:pt x="72695" y="27028"/>
                    <a:pt x="72770" y="27075"/>
                    <a:pt x="72852" y="27075"/>
                  </a:cubicBezTo>
                  <a:cubicBezTo>
                    <a:pt x="72856" y="27075"/>
                    <a:pt x="72860" y="27075"/>
                    <a:pt x="72865" y="27074"/>
                  </a:cubicBezTo>
                  <a:cubicBezTo>
                    <a:pt x="72869" y="27075"/>
                    <a:pt x="72873" y="27075"/>
                    <a:pt x="72877" y="27075"/>
                  </a:cubicBezTo>
                  <a:cubicBezTo>
                    <a:pt x="72961" y="27075"/>
                    <a:pt x="73042" y="27026"/>
                    <a:pt x="73048" y="26914"/>
                  </a:cubicBezTo>
                  <a:cubicBezTo>
                    <a:pt x="73048" y="26910"/>
                    <a:pt x="73050" y="26909"/>
                    <a:pt x="73050" y="26905"/>
                  </a:cubicBezTo>
                  <a:cubicBezTo>
                    <a:pt x="74428" y="26833"/>
                    <a:pt x="75794" y="26618"/>
                    <a:pt x="77110" y="26246"/>
                  </a:cubicBezTo>
                  <a:cubicBezTo>
                    <a:pt x="81070" y="25122"/>
                    <a:pt x="84502" y="22532"/>
                    <a:pt x="87039" y="19335"/>
                  </a:cubicBezTo>
                  <a:cubicBezTo>
                    <a:pt x="87299" y="19009"/>
                    <a:pt x="87555" y="18662"/>
                    <a:pt x="87807" y="18308"/>
                  </a:cubicBezTo>
                  <a:cubicBezTo>
                    <a:pt x="87812" y="18309"/>
                    <a:pt x="87816" y="18309"/>
                    <a:pt x="87820" y="18309"/>
                  </a:cubicBezTo>
                  <a:cubicBezTo>
                    <a:pt x="87854" y="18309"/>
                    <a:pt x="87884" y="18287"/>
                    <a:pt x="87892" y="18254"/>
                  </a:cubicBezTo>
                  <a:cubicBezTo>
                    <a:pt x="87901" y="18221"/>
                    <a:pt x="87904" y="18192"/>
                    <a:pt x="87910" y="18159"/>
                  </a:cubicBezTo>
                  <a:cubicBezTo>
                    <a:pt x="88481" y="17350"/>
                    <a:pt x="89003" y="16505"/>
                    <a:pt x="89471" y="15633"/>
                  </a:cubicBezTo>
                  <a:cubicBezTo>
                    <a:pt x="91490" y="15642"/>
                    <a:pt x="92611" y="15693"/>
                    <a:pt x="93802" y="15693"/>
                  </a:cubicBezTo>
                  <a:cubicBezTo>
                    <a:pt x="94807" y="15693"/>
                    <a:pt x="95862" y="15657"/>
                    <a:pt x="97550" y="15529"/>
                  </a:cubicBezTo>
                  <a:cubicBezTo>
                    <a:pt x="97563" y="15536"/>
                    <a:pt x="97574" y="15542"/>
                    <a:pt x="97586" y="15547"/>
                  </a:cubicBezTo>
                  <a:cubicBezTo>
                    <a:pt x="97023" y="16077"/>
                    <a:pt x="96541" y="16663"/>
                    <a:pt x="96022" y="17247"/>
                  </a:cubicBezTo>
                  <a:cubicBezTo>
                    <a:pt x="95990" y="17281"/>
                    <a:pt x="96021" y="17326"/>
                    <a:pt x="96057" y="17326"/>
                  </a:cubicBezTo>
                  <a:cubicBezTo>
                    <a:pt x="96067" y="17326"/>
                    <a:pt x="96078" y="17323"/>
                    <a:pt x="96088" y="17314"/>
                  </a:cubicBezTo>
                  <a:cubicBezTo>
                    <a:pt x="96744" y="16797"/>
                    <a:pt x="97363" y="16259"/>
                    <a:pt x="97976" y="15700"/>
                  </a:cubicBezTo>
                  <a:cubicBezTo>
                    <a:pt x="97987" y="15702"/>
                    <a:pt x="97998" y="15703"/>
                    <a:pt x="98008" y="15703"/>
                  </a:cubicBezTo>
                  <a:cubicBezTo>
                    <a:pt x="98090" y="15703"/>
                    <a:pt x="98164" y="15648"/>
                    <a:pt x="98188" y="15569"/>
                  </a:cubicBezTo>
                  <a:cubicBezTo>
                    <a:pt x="98199" y="15536"/>
                    <a:pt x="98207" y="15503"/>
                    <a:pt x="98221" y="15472"/>
                  </a:cubicBezTo>
                  <a:cubicBezTo>
                    <a:pt x="98287" y="15321"/>
                    <a:pt x="98181" y="15190"/>
                    <a:pt x="98053" y="15190"/>
                  </a:cubicBezTo>
                  <a:cubicBezTo>
                    <a:pt x="98043" y="15190"/>
                    <a:pt x="98032" y="15191"/>
                    <a:pt x="98022" y="15193"/>
                  </a:cubicBezTo>
                  <a:cubicBezTo>
                    <a:pt x="97884" y="15181"/>
                    <a:pt x="97756" y="15172"/>
                    <a:pt x="97630" y="15162"/>
                  </a:cubicBezTo>
                  <a:cubicBezTo>
                    <a:pt x="96846" y="14738"/>
                    <a:pt x="96336" y="13853"/>
                    <a:pt x="95497" y="13487"/>
                  </a:cubicBezTo>
                  <a:cubicBezTo>
                    <a:pt x="95493" y="13484"/>
                    <a:pt x="95488" y="13483"/>
                    <a:pt x="95483" y="13483"/>
                  </a:cubicBezTo>
                  <a:cubicBezTo>
                    <a:pt x="95457" y="13483"/>
                    <a:pt x="95437" y="13516"/>
                    <a:pt x="95458" y="13539"/>
                  </a:cubicBezTo>
                  <a:cubicBezTo>
                    <a:pt x="95931" y="14038"/>
                    <a:pt x="96387" y="14647"/>
                    <a:pt x="96934" y="15109"/>
                  </a:cubicBezTo>
                  <a:cubicBezTo>
                    <a:pt x="96054" y="15045"/>
                    <a:pt x="95612" y="15027"/>
                    <a:pt x="95131" y="15027"/>
                  </a:cubicBezTo>
                  <a:cubicBezTo>
                    <a:pt x="94559" y="15027"/>
                    <a:pt x="93932" y="15052"/>
                    <a:pt x="92451" y="15052"/>
                  </a:cubicBezTo>
                  <a:cubicBezTo>
                    <a:pt x="91556" y="15052"/>
                    <a:pt x="90660" y="15053"/>
                    <a:pt x="89764" y="15055"/>
                  </a:cubicBezTo>
                  <a:cubicBezTo>
                    <a:pt x="90885" y="12798"/>
                    <a:pt x="91621" y="10326"/>
                    <a:pt x="91493" y="7977"/>
                  </a:cubicBezTo>
                  <a:cubicBezTo>
                    <a:pt x="91491" y="7940"/>
                    <a:pt x="91462" y="7919"/>
                    <a:pt x="91433" y="7919"/>
                  </a:cubicBezTo>
                  <a:cubicBezTo>
                    <a:pt x="91410" y="7919"/>
                    <a:pt x="91387" y="7932"/>
                    <a:pt x="91378" y="7960"/>
                  </a:cubicBezTo>
                  <a:cubicBezTo>
                    <a:pt x="90747" y="10154"/>
                    <a:pt x="90299" y="12353"/>
                    <a:pt x="89357" y="14448"/>
                  </a:cubicBezTo>
                  <a:cubicBezTo>
                    <a:pt x="89265" y="14653"/>
                    <a:pt x="89167" y="14855"/>
                    <a:pt x="89069" y="15055"/>
                  </a:cubicBezTo>
                  <a:cubicBezTo>
                    <a:pt x="87021" y="15058"/>
                    <a:pt x="84974" y="15062"/>
                    <a:pt x="82927" y="15063"/>
                  </a:cubicBezTo>
                  <a:cubicBezTo>
                    <a:pt x="82039" y="15065"/>
                    <a:pt x="81152" y="15067"/>
                    <a:pt x="80266" y="15067"/>
                  </a:cubicBezTo>
                  <a:cubicBezTo>
                    <a:pt x="80263" y="15009"/>
                    <a:pt x="80263" y="14953"/>
                    <a:pt x="80260" y="14896"/>
                  </a:cubicBezTo>
                  <a:cubicBezTo>
                    <a:pt x="80260" y="14853"/>
                    <a:pt x="80228" y="14832"/>
                    <a:pt x="80196" y="14832"/>
                  </a:cubicBezTo>
                  <a:cubicBezTo>
                    <a:pt x="80164" y="14832"/>
                    <a:pt x="80132" y="14853"/>
                    <a:pt x="80132" y="14896"/>
                  </a:cubicBezTo>
                  <a:cubicBezTo>
                    <a:pt x="80130" y="14953"/>
                    <a:pt x="80130" y="15009"/>
                    <a:pt x="80127" y="15067"/>
                  </a:cubicBezTo>
                  <a:cubicBezTo>
                    <a:pt x="74710" y="15073"/>
                    <a:pt x="69295" y="15080"/>
                    <a:pt x="63878" y="15083"/>
                  </a:cubicBezTo>
                  <a:cubicBezTo>
                    <a:pt x="61845" y="15084"/>
                    <a:pt x="59812" y="15084"/>
                    <a:pt x="57778" y="15084"/>
                  </a:cubicBezTo>
                  <a:cubicBezTo>
                    <a:pt x="55745" y="15084"/>
                    <a:pt x="53712" y="15084"/>
                    <a:pt x="51678" y="15083"/>
                  </a:cubicBezTo>
                  <a:cubicBezTo>
                    <a:pt x="48467" y="11638"/>
                    <a:pt x="45220" y="7800"/>
                    <a:pt x="41324" y="5101"/>
                  </a:cubicBezTo>
                  <a:cubicBezTo>
                    <a:pt x="41314" y="5029"/>
                    <a:pt x="41308" y="4953"/>
                    <a:pt x="41295" y="4881"/>
                  </a:cubicBezTo>
                  <a:cubicBezTo>
                    <a:pt x="41291" y="4855"/>
                    <a:pt x="41266" y="4842"/>
                    <a:pt x="41242" y="4842"/>
                  </a:cubicBezTo>
                  <a:cubicBezTo>
                    <a:pt x="41218" y="4842"/>
                    <a:pt x="41194" y="4855"/>
                    <a:pt x="41190" y="4881"/>
                  </a:cubicBezTo>
                  <a:cubicBezTo>
                    <a:pt x="41183" y="4921"/>
                    <a:pt x="41180" y="4960"/>
                    <a:pt x="41173" y="4999"/>
                  </a:cubicBezTo>
                  <a:cubicBezTo>
                    <a:pt x="38850" y="3413"/>
                    <a:pt x="36293" y="2237"/>
                    <a:pt x="33376" y="1794"/>
                  </a:cubicBezTo>
                  <a:cubicBezTo>
                    <a:pt x="32520" y="1664"/>
                    <a:pt x="31654" y="1598"/>
                    <a:pt x="30790" y="1598"/>
                  </a:cubicBezTo>
                  <a:cubicBezTo>
                    <a:pt x="27472" y="1598"/>
                    <a:pt x="24174" y="2564"/>
                    <a:pt x="21478" y="4547"/>
                  </a:cubicBezTo>
                  <a:cubicBezTo>
                    <a:pt x="19552" y="5961"/>
                    <a:pt x="18086" y="7827"/>
                    <a:pt x="16798" y="9834"/>
                  </a:cubicBezTo>
                  <a:cubicBezTo>
                    <a:pt x="16792" y="9819"/>
                    <a:pt x="16777" y="9811"/>
                    <a:pt x="16762" y="9811"/>
                  </a:cubicBezTo>
                  <a:cubicBezTo>
                    <a:pt x="16746" y="9811"/>
                    <a:pt x="16730" y="9820"/>
                    <a:pt x="16726" y="9839"/>
                  </a:cubicBezTo>
                  <a:cubicBezTo>
                    <a:pt x="16715" y="9889"/>
                    <a:pt x="16708" y="9940"/>
                    <a:pt x="16698" y="9991"/>
                  </a:cubicBezTo>
                  <a:cubicBezTo>
                    <a:pt x="15850" y="11325"/>
                    <a:pt x="15077" y="12716"/>
                    <a:pt x="14303" y="14077"/>
                  </a:cubicBezTo>
                  <a:cubicBezTo>
                    <a:pt x="14305" y="10767"/>
                    <a:pt x="14272" y="7458"/>
                    <a:pt x="14152" y="4155"/>
                  </a:cubicBezTo>
                  <a:cubicBezTo>
                    <a:pt x="14174" y="2991"/>
                    <a:pt x="14162" y="1828"/>
                    <a:pt x="14118" y="667"/>
                  </a:cubicBezTo>
                  <a:lnTo>
                    <a:pt x="14118" y="667"/>
                  </a:lnTo>
                  <a:cubicBezTo>
                    <a:pt x="14651" y="1238"/>
                    <a:pt x="15143" y="1850"/>
                    <a:pt x="15642" y="2448"/>
                  </a:cubicBezTo>
                  <a:cubicBezTo>
                    <a:pt x="15649" y="2458"/>
                    <a:pt x="15658" y="2462"/>
                    <a:pt x="15667" y="2462"/>
                  </a:cubicBezTo>
                  <a:cubicBezTo>
                    <a:pt x="15694" y="2462"/>
                    <a:pt x="15720" y="2429"/>
                    <a:pt x="15704" y="2399"/>
                  </a:cubicBezTo>
                  <a:cubicBezTo>
                    <a:pt x="15228" y="1533"/>
                    <a:pt x="14808" y="700"/>
                    <a:pt x="14037" y="52"/>
                  </a:cubicBezTo>
                  <a:cubicBezTo>
                    <a:pt x="13998" y="19"/>
                    <a:pt x="13947" y="0"/>
                    <a:pt x="138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8" name="Google Shape;4628;p9"/>
            <p:cNvSpPr/>
            <p:nvPr/>
          </p:nvSpPr>
          <p:spPr>
            <a:xfrm>
              <a:off x="1841200" y="851225"/>
              <a:ext cx="473575" cy="142200"/>
            </a:xfrm>
            <a:custGeom>
              <a:avLst/>
              <a:gdLst/>
              <a:ahLst/>
              <a:cxnLst/>
              <a:rect l="l" t="t" r="r" b="b"/>
              <a:pathLst>
                <a:path w="18943" h="5688" extrusionOk="0">
                  <a:moveTo>
                    <a:pt x="6697" y="3575"/>
                  </a:moveTo>
                  <a:lnTo>
                    <a:pt x="6697" y="3575"/>
                  </a:lnTo>
                  <a:cubicBezTo>
                    <a:pt x="6802" y="4227"/>
                    <a:pt x="6432" y="4910"/>
                    <a:pt x="5757" y="5084"/>
                  </a:cubicBezTo>
                  <a:lnTo>
                    <a:pt x="5757" y="5082"/>
                  </a:lnTo>
                  <a:cubicBezTo>
                    <a:pt x="5862" y="4536"/>
                    <a:pt x="6264" y="4022"/>
                    <a:pt x="6697" y="3575"/>
                  </a:cubicBezTo>
                  <a:close/>
                  <a:moveTo>
                    <a:pt x="5507" y="0"/>
                  </a:moveTo>
                  <a:cubicBezTo>
                    <a:pt x="5474" y="0"/>
                    <a:pt x="5440" y="9"/>
                    <a:pt x="5406" y="30"/>
                  </a:cubicBezTo>
                  <a:cubicBezTo>
                    <a:pt x="5154" y="182"/>
                    <a:pt x="4972" y="361"/>
                    <a:pt x="4872" y="558"/>
                  </a:cubicBezTo>
                  <a:cubicBezTo>
                    <a:pt x="3221" y="2185"/>
                    <a:pt x="1313" y="3681"/>
                    <a:pt x="29" y="5602"/>
                  </a:cubicBezTo>
                  <a:cubicBezTo>
                    <a:pt x="0" y="5644"/>
                    <a:pt x="40" y="5687"/>
                    <a:pt x="82" y="5687"/>
                  </a:cubicBezTo>
                  <a:cubicBezTo>
                    <a:pt x="96" y="5687"/>
                    <a:pt x="109" y="5683"/>
                    <a:pt x="121" y="5673"/>
                  </a:cubicBezTo>
                  <a:cubicBezTo>
                    <a:pt x="1699" y="4196"/>
                    <a:pt x="3298" y="2713"/>
                    <a:pt x="4827" y="1176"/>
                  </a:cubicBezTo>
                  <a:cubicBezTo>
                    <a:pt x="4876" y="1329"/>
                    <a:pt x="4968" y="1485"/>
                    <a:pt x="5108" y="1644"/>
                  </a:cubicBezTo>
                  <a:cubicBezTo>
                    <a:pt x="5487" y="2077"/>
                    <a:pt x="5941" y="2430"/>
                    <a:pt x="6338" y="2846"/>
                  </a:cubicBezTo>
                  <a:cubicBezTo>
                    <a:pt x="6417" y="2930"/>
                    <a:pt x="6486" y="3025"/>
                    <a:pt x="6541" y="3125"/>
                  </a:cubicBezTo>
                  <a:cubicBezTo>
                    <a:pt x="5944" y="3729"/>
                    <a:pt x="5290" y="4501"/>
                    <a:pt x="5288" y="5346"/>
                  </a:cubicBezTo>
                  <a:cubicBezTo>
                    <a:pt x="5288" y="5456"/>
                    <a:pt x="5382" y="5566"/>
                    <a:pt x="5496" y="5566"/>
                  </a:cubicBezTo>
                  <a:cubicBezTo>
                    <a:pt x="5500" y="5566"/>
                    <a:pt x="5504" y="5566"/>
                    <a:pt x="5508" y="5566"/>
                  </a:cubicBezTo>
                  <a:cubicBezTo>
                    <a:pt x="6569" y="5497"/>
                    <a:pt x="7253" y="4733"/>
                    <a:pt x="7101" y="3642"/>
                  </a:cubicBezTo>
                  <a:cubicBezTo>
                    <a:pt x="7083" y="3512"/>
                    <a:pt x="7055" y="3384"/>
                    <a:pt x="7019" y="3258"/>
                  </a:cubicBezTo>
                  <a:cubicBezTo>
                    <a:pt x="7178" y="3107"/>
                    <a:pt x="7332" y="2966"/>
                    <a:pt x="7468" y="2836"/>
                  </a:cubicBezTo>
                  <a:cubicBezTo>
                    <a:pt x="8070" y="2269"/>
                    <a:pt x="8710" y="1742"/>
                    <a:pt x="9384" y="1262"/>
                  </a:cubicBezTo>
                  <a:lnTo>
                    <a:pt x="9384" y="1262"/>
                  </a:lnTo>
                  <a:cubicBezTo>
                    <a:pt x="9138" y="2643"/>
                    <a:pt x="9017" y="4040"/>
                    <a:pt x="9604" y="5361"/>
                  </a:cubicBezTo>
                  <a:cubicBezTo>
                    <a:pt x="9637" y="5435"/>
                    <a:pt x="9709" y="5467"/>
                    <a:pt x="9782" y="5467"/>
                  </a:cubicBezTo>
                  <a:cubicBezTo>
                    <a:pt x="9843" y="5467"/>
                    <a:pt x="9905" y="5445"/>
                    <a:pt x="9949" y="5405"/>
                  </a:cubicBezTo>
                  <a:cubicBezTo>
                    <a:pt x="10990" y="4444"/>
                    <a:pt x="11143" y="2759"/>
                    <a:pt x="12298" y="1939"/>
                  </a:cubicBezTo>
                  <a:cubicBezTo>
                    <a:pt x="12716" y="2661"/>
                    <a:pt x="12693" y="3529"/>
                    <a:pt x="12536" y="4336"/>
                  </a:cubicBezTo>
                  <a:cubicBezTo>
                    <a:pt x="12504" y="4500"/>
                    <a:pt x="12633" y="4607"/>
                    <a:pt x="12758" y="4607"/>
                  </a:cubicBezTo>
                  <a:cubicBezTo>
                    <a:pt x="12841" y="4607"/>
                    <a:pt x="12923" y="4560"/>
                    <a:pt x="12956" y="4452"/>
                  </a:cubicBezTo>
                  <a:cubicBezTo>
                    <a:pt x="13225" y="3571"/>
                    <a:pt x="13523" y="2572"/>
                    <a:pt x="14183" y="1895"/>
                  </a:cubicBezTo>
                  <a:lnTo>
                    <a:pt x="14183" y="1895"/>
                  </a:lnTo>
                  <a:cubicBezTo>
                    <a:pt x="14228" y="3043"/>
                    <a:pt x="14038" y="4795"/>
                    <a:pt x="15326" y="5176"/>
                  </a:cubicBezTo>
                  <a:cubicBezTo>
                    <a:pt x="15497" y="5226"/>
                    <a:pt x="15686" y="5250"/>
                    <a:pt x="15885" y="5250"/>
                  </a:cubicBezTo>
                  <a:cubicBezTo>
                    <a:pt x="17111" y="5250"/>
                    <a:pt x="18730" y="4352"/>
                    <a:pt x="18920" y="3204"/>
                  </a:cubicBezTo>
                  <a:cubicBezTo>
                    <a:pt x="18942" y="3069"/>
                    <a:pt x="18849" y="2981"/>
                    <a:pt x="18747" y="2981"/>
                  </a:cubicBezTo>
                  <a:cubicBezTo>
                    <a:pt x="18692" y="2981"/>
                    <a:pt x="18634" y="3007"/>
                    <a:pt x="18590" y="3064"/>
                  </a:cubicBezTo>
                  <a:cubicBezTo>
                    <a:pt x="18095" y="3723"/>
                    <a:pt x="16890" y="4703"/>
                    <a:pt x="15885" y="4703"/>
                  </a:cubicBezTo>
                  <a:cubicBezTo>
                    <a:pt x="15604" y="4703"/>
                    <a:pt x="15339" y="4627"/>
                    <a:pt x="15109" y="4446"/>
                  </a:cubicBezTo>
                  <a:cubicBezTo>
                    <a:pt x="14363" y="3857"/>
                    <a:pt x="14693" y="2221"/>
                    <a:pt x="14578" y="1381"/>
                  </a:cubicBezTo>
                  <a:cubicBezTo>
                    <a:pt x="14565" y="1285"/>
                    <a:pt x="14457" y="1218"/>
                    <a:pt x="14358" y="1218"/>
                  </a:cubicBezTo>
                  <a:cubicBezTo>
                    <a:pt x="14320" y="1218"/>
                    <a:pt x="14283" y="1228"/>
                    <a:pt x="14253" y="1250"/>
                  </a:cubicBezTo>
                  <a:cubicBezTo>
                    <a:pt x="13695" y="1673"/>
                    <a:pt x="13330" y="2254"/>
                    <a:pt x="13051" y="2884"/>
                  </a:cubicBezTo>
                  <a:cubicBezTo>
                    <a:pt x="13000" y="2398"/>
                    <a:pt x="12852" y="1931"/>
                    <a:pt x="12555" y="1521"/>
                  </a:cubicBezTo>
                  <a:cubicBezTo>
                    <a:pt x="12507" y="1454"/>
                    <a:pt x="12438" y="1411"/>
                    <a:pt x="12363" y="1411"/>
                  </a:cubicBezTo>
                  <a:cubicBezTo>
                    <a:pt x="12327" y="1411"/>
                    <a:pt x="12291" y="1421"/>
                    <a:pt x="12255" y="1442"/>
                  </a:cubicBezTo>
                  <a:cubicBezTo>
                    <a:pt x="10961" y="2188"/>
                    <a:pt x="10792" y="3783"/>
                    <a:pt x="9876" y="4848"/>
                  </a:cubicBezTo>
                  <a:cubicBezTo>
                    <a:pt x="9415" y="3552"/>
                    <a:pt x="9648" y="2156"/>
                    <a:pt x="9909" y="832"/>
                  </a:cubicBezTo>
                  <a:cubicBezTo>
                    <a:pt x="9936" y="696"/>
                    <a:pt x="9828" y="548"/>
                    <a:pt x="9697" y="548"/>
                  </a:cubicBezTo>
                  <a:cubicBezTo>
                    <a:pt x="9662" y="548"/>
                    <a:pt x="9624" y="559"/>
                    <a:pt x="9588" y="584"/>
                  </a:cubicBezTo>
                  <a:cubicBezTo>
                    <a:pt x="8607" y="1252"/>
                    <a:pt x="7685" y="2005"/>
                    <a:pt x="6835" y="2835"/>
                  </a:cubicBezTo>
                  <a:cubicBezTo>
                    <a:pt x="6725" y="2646"/>
                    <a:pt x="6579" y="2474"/>
                    <a:pt x="6386" y="2287"/>
                  </a:cubicBezTo>
                  <a:cubicBezTo>
                    <a:pt x="5997" y="1910"/>
                    <a:pt x="5050" y="1271"/>
                    <a:pt x="5278" y="720"/>
                  </a:cubicBezTo>
                  <a:cubicBezTo>
                    <a:pt x="5401" y="594"/>
                    <a:pt x="5528" y="471"/>
                    <a:pt x="5649" y="345"/>
                  </a:cubicBezTo>
                  <a:cubicBezTo>
                    <a:pt x="5780" y="210"/>
                    <a:pt x="5663" y="0"/>
                    <a:pt x="5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29" name="Google Shape;4629;p9"/>
            <p:cNvSpPr/>
            <p:nvPr/>
          </p:nvSpPr>
          <p:spPr>
            <a:xfrm>
              <a:off x="2084650" y="779800"/>
              <a:ext cx="22000" cy="24350"/>
            </a:xfrm>
            <a:custGeom>
              <a:avLst/>
              <a:gdLst/>
              <a:ahLst/>
              <a:cxnLst/>
              <a:rect l="l" t="t" r="r" b="b"/>
              <a:pathLst>
                <a:path w="880" h="974" extrusionOk="0">
                  <a:moveTo>
                    <a:pt x="527" y="0"/>
                  </a:moveTo>
                  <a:cubicBezTo>
                    <a:pt x="495" y="0"/>
                    <a:pt x="462" y="10"/>
                    <a:pt x="432" y="31"/>
                  </a:cubicBezTo>
                  <a:cubicBezTo>
                    <a:pt x="245" y="162"/>
                    <a:pt x="147" y="362"/>
                    <a:pt x="50" y="564"/>
                  </a:cubicBezTo>
                  <a:cubicBezTo>
                    <a:pt x="9" y="647"/>
                    <a:pt x="1" y="774"/>
                    <a:pt x="86" y="839"/>
                  </a:cubicBezTo>
                  <a:cubicBezTo>
                    <a:pt x="150" y="890"/>
                    <a:pt x="209" y="943"/>
                    <a:pt x="289" y="966"/>
                  </a:cubicBezTo>
                  <a:cubicBezTo>
                    <a:pt x="307" y="971"/>
                    <a:pt x="325" y="973"/>
                    <a:pt x="343" y="973"/>
                  </a:cubicBezTo>
                  <a:cubicBezTo>
                    <a:pt x="395" y="973"/>
                    <a:pt x="445" y="953"/>
                    <a:pt x="483" y="915"/>
                  </a:cubicBezTo>
                  <a:cubicBezTo>
                    <a:pt x="606" y="784"/>
                    <a:pt x="637" y="593"/>
                    <a:pt x="831" y="533"/>
                  </a:cubicBezTo>
                  <a:cubicBezTo>
                    <a:pt x="880" y="516"/>
                    <a:pt x="870" y="444"/>
                    <a:pt x="818" y="442"/>
                  </a:cubicBezTo>
                  <a:cubicBezTo>
                    <a:pt x="808" y="442"/>
                    <a:pt x="798" y="441"/>
                    <a:pt x="788" y="441"/>
                  </a:cubicBezTo>
                  <a:cubicBezTo>
                    <a:pt x="740" y="441"/>
                    <a:pt x="692" y="451"/>
                    <a:pt x="647" y="470"/>
                  </a:cubicBezTo>
                  <a:cubicBezTo>
                    <a:pt x="663" y="444"/>
                    <a:pt x="675" y="416"/>
                    <a:pt x="685" y="388"/>
                  </a:cubicBezTo>
                  <a:cubicBezTo>
                    <a:pt x="701" y="365"/>
                    <a:pt x="721" y="347"/>
                    <a:pt x="744" y="332"/>
                  </a:cubicBezTo>
                  <a:cubicBezTo>
                    <a:pt x="776" y="313"/>
                    <a:pt x="762" y="262"/>
                    <a:pt x="724" y="262"/>
                  </a:cubicBezTo>
                  <a:cubicBezTo>
                    <a:pt x="724" y="262"/>
                    <a:pt x="723" y="262"/>
                    <a:pt x="722" y="262"/>
                  </a:cubicBezTo>
                  <a:cubicBezTo>
                    <a:pt x="722" y="260"/>
                    <a:pt x="724" y="257"/>
                    <a:pt x="724" y="255"/>
                  </a:cubicBezTo>
                  <a:cubicBezTo>
                    <a:pt x="765" y="130"/>
                    <a:pt x="649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30" name="Google Shape;4630;p9"/>
            <p:cNvSpPr/>
            <p:nvPr/>
          </p:nvSpPr>
          <p:spPr>
            <a:xfrm>
              <a:off x="2347700" y="816325"/>
              <a:ext cx="252575" cy="164350"/>
            </a:xfrm>
            <a:custGeom>
              <a:avLst/>
              <a:gdLst/>
              <a:ahLst/>
              <a:cxnLst/>
              <a:rect l="l" t="t" r="r" b="b"/>
              <a:pathLst>
                <a:path w="10103" h="6574" extrusionOk="0">
                  <a:moveTo>
                    <a:pt x="1363" y="2046"/>
                  </a:moveTo>
                  <a:cubicBezTo>
                    <a:pt x="1405" y="2046"/>
                    <a:pt x="1450" y="2051"/>
                    <a:pt x="1496" y="2064"/>
                  </a:cubicBezTo>
                  <a:cubicBezTo>
                    <a:pt x="2036" y="2205"/>
                    <a:pt x="2536" y="2579"/>
                    <a:pt x="2994" y="2894"/>
                  </a:cubicBezTo>
                  <a:cubicBezTo>
                    <a:pt x="2625" y="3205"/>
                    <a:pt x="2262" y="3524"/>
                    <a:pt x="1846" y="3778"/>
                  </a:cubicBezTo>
                  <a:cubicBezTo>
                    <a:pt x="1688" y="3874"/>
                    <a:pt x="1548" y="3916"/>
                    <a:pt x="1426" y="3916"/>
                  </a:cubicBezTo>
                  <a:cubicBezTo>
                    <a:pt x="612" y="3916"/>
                    <a:pt x="612" y="2046"/>
                    <a:pt x="1363" y="2046"/>
                  </a:cubicBezTo>
                  <a:close/>
                  <a:moveTo>
                    <a:pt x="6769" y="1"/>
                  </a:moveTo>
                  <a:cubicBezTo>
                    <a:pt x="6752" y="1"/>
                    <a:pt x="6735" y="8"/>
                    <a:pt x="6721" y="25"/>
                  </a:cubicBezTo>
                  <a:cubicBezTo>
                    <a:pt x="5932" y="970"/>
                    <a:pt x="4892" y="1603"/>
                    <a:pt x="3857" y="2243"/>
                  </a:cubicBezTo>
                  <a:cubicBezTo>
                    <a:pt x="3698" y="2343"/>
                    <a:pt x="3544" y="2453"/>
                    <a:pt x="3394" y="2571"/>
                  </a:cubicBezTo>
                  <a:cubicBezTo>
                    <a:pt x="3178" y="2433"/>
                    <a:pt x="2960" y="2297"/>
                    <a:pt x="2737" y="2167"/>
                  </a:cubicBezTo>
                  <a:cubicBezTo>
                    <a:pt x="2319" y="1923"/>
                    <a:pt x="1776" y="1581"/>
                    <a:pt x="1263" y="1581"/>
                  </a:cubicBezTo>
                  <a:cubicBezTo>
                    <a:pt x="1222" y="1581"/>
                    <a:pt x="1181" y="1583"/>
                    <a:pt x="1140" y="1588"/>
                  </a:cubicBezTo>
                  <a:cubicBezTo>
                    <a:pt x="1" y="1714"/>
                    <a:pt x="152" y="4387"/>
                    <a:pt x="1339" y="4387"/>
                  </a:cubicBezTo>
                  <a:cubicBezTo>
                    <a:pt x="1371" y="4387"/>
                    <a:pt x="1403" y="4385"/>
                    <a:pt x="1436" y="4382"/>
                  </a:cubicBezTo>
                  <a:cubicBezTo>
                    <a:pt x="2133" y="4300"/>
                    <a:pt x="2799" y="3675"/>
                    <a:pt x="3357" y="3148"/>
                  </a:cubicBezTo>
                  <a:cubicBezTo>
                    <a:pt x="4593" y="4004"/>
                    <a:pt x="5789" y="4920"/>
                    <a:pt x="7089" y="5684"/>
                  </a:cubicBezTo>
                  <a:cubicBezTo>
                    <a:pt x="7623" y="5998"/>
                    <a:pt x="8552" y="6574"/>
                    <a:pt x="9321" y="6574"/>
                  </a:cubicBezTo>
                  <a:cubicBezTo>
                    <a:pt x="9596" y="6574"/>
                    <a:pt x="9850" y="6500"/>
                    <a:pt x="10059" y="6316"/>
                  </a:cubicBezTo>
                  <a:cubicBezTo>
                    <a:pt x="10102" y="6278"/>
                    <a:pt x="10076" y="6214"/>
                    <a:pt x="10030" y="6198"/>
                  </a:cubicBezTo>
                  <a:cubicBezTo>
                    <a:pt x="9305" y="5943"/>
                    <a:pt x="8588" y="5787"/>
                    <a:pt x="7891" y="5445"/>
                  </a:cubicBezTo>
                  <a:cubicBezTo>
                    <a:pt x="6920" y="4964"/>
                    <a:pt x="6021" y="4337"/>
                    <a:pt x="5127" y="3729"/>
                  </a:cubicBezTo>
                  <a:cubicBezTo>
                    <a:pt x="4666" y="3414"/>
                    <a:pt x="4206" y="3099"/>
                    <a:pt x="3739" y="2792"/>
                  </a:cubicBezTo>
                  <a:cubicBezTo>
                    <a:pt x="3747" y="2786"/>
                    <a:pt x="3755" y="2779"/>
                    <a:pt x="3762" y="2772"/>
                  </a:cubicBezTo>
                  <a:cubicBezTo>
                    <a:pt x="4820" y="1844"/>
                    <a:pt x="6103" y="1403"/>
                    <a:pt x="6836" y="112"/>
                  </a:cubicBezTo>
                  <a:cubicBezTo>
                    <a:pt x="6865" y="60"/>
                    <a:pt x="6817" y="1"/>
                    <a:pt x="6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31" name="Google Shape;4631;p9"/>
            <p:cNvSpPr/>
            <p:nvPr/>
          </p:nvSpPr>
          <p:spPr>
            <a:xfrm>
              <a:off x="908975" y="941350"/>
              <a:ext cx="16700" cy="152250"/>
            </a:xfrm>
            <a:custGeom>
              <a:avLst/>
              <a:gdLst/>
              <a:ahLst/>
              <a:cxnLst/>
              <a:rect l="l" t="t" r="r" b="b"/>
              <a:pathLst>
                <a:path w="668" h="6090" extrusionOk="0">
                  <a:moveTo>
                    <a:pt x="319" y="1"/>
                  </a:moveTo>
                  <a:cubicBezTo>
                    <a:pt x="309" y="1"/>
                    <a:pt x="299" y="7"/>
                    <a:pt x="299" y="20"/>
                  </a:cubicBezTo>
                  <a:cubicBezTo>
                    <a:pt x="0" y="870"/>
                    <a:pt x="154" y="1927"/>
                    <a:pt x="153" y="2816"/>
                  </a:cubicBezTo>
                  <a:cubicBezTo>
                    <a:pt x="151" y="3895"/>
                    <a:pt x="174" y="4951"/>
                    <a:pt x="254" y="6026"/>
                  </a:cubicBezTo>
                  <a:cubicBezTo>
                    <a:pt x="254" y="6069"/>
                    <a:pt x="286" y="6090"/>
                    <a:pt x="318" y="6090"/>
                  </a:cubicBezTo>
                  <a:cubicBezTo>
                    <a:pt x="350" y="6090"/>
                    <a:pt x="382" y="6069"/>
                    <a:pt x="382" y="6026"/>
                  </a:cubicBezTo>
                  <a:cubicBezTo>
                    <a:pt x="454" y="5056"/>
                    <a:pt x="486" y="4108"/>
                    <a:pt x="484" y="3134"/>
                  </a:cubicBezTo>
                  <a:cubicBezTo>
                    <a:pt x="482" y="2153"/>
                    <a:pt x="668" y="955"/>
                    <a:pt x="340" y="20"/>
                  </a:cubicBezTo>
                  <a:cubicBezTo>
                    <a:pt x="340" y="7"/>
                    <a:pt x="329" y="1"/>
                    <a:pt x="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32" name="Google Shape;4632;p9"/>
            <p:cNvSpPr/>
            <p:nvPr/>
          </p:nvSpPr>
          <p:spPr>
            <a:xfrm>
              <a:off x="640350" y="927500"/>
              <a:ext cx="90225" cy="92625"/>
            </a:xfrm>
            <a:custGeom>
              <a:avLst/>
              <a:gdLst/>
              <a:ahLst/>
              <a:cxnLst/>
              <a:rect l="l" t="t" r="r" b="b"/>
              <a:pathLst>
                <a:path w="3609" h="3705" extrusionOk="0">
                  <a:moveTo>
                    <a:pt x="1906" y="609"/>
                  </a:moveTo>
                  <a:cubicBezTo>
                    <a:pt x="2377" y="609"/>
                    <a:pt x="2729" y="1142"/>
                    <a:pt x="2832" y="1605"/>
                  </a:cubicBezTo>
                  <a:cubicBezTo>
                    <a:pt x="2963" y="2198"/>
                    <a:pt x="2741" y="2928"/>
                    <a:pt x="2108" y="3099"/>
                  </a:cubicBezTo>
                  <a:cubicBezTo>
                    <a:pt x="2058" y="3112"/>
                    <a:pt x="2009" y="3119"/>
                    <a:pt x="1962" y="3119"/>
                  </a:cubicBezTo>
                  <a:cubicBezTo>
                    <a:pt x="1621" y="3119"/>
                    <a:pt x="1346" y="2792"/>
                    <a:pt x="1152" y="2405"/>
                  </a:cubicBezTo>
                  <a:cubicBezTo>
                    <a:pt x="1157" y="2394"/>
                    <a:pt x="1158" y="2382"/>
                    <a:pt x="1160" y="2371"/>
                  </a:cubicBezTo>
                  <a:cubicBezTo>
                    <a:pt x="1191" y="1764"/>
                    <a:pt x="809" y="1222"/>
                    <a:pt x="1452" y="770"/>
                  </a:cubicBezTo>
                  <a:cubicBezTo>
                    <a:pt x="1612" y="657"/>
                    <a:pt x="1764" y="609"/>
                    <a:pt x="1906" y="609"/>
                  </a:cubicBezTo>
                  <a:close/>
                  <a:moveTo>
                    <a:pt x="1904" y="0"/>
                  </a:moveTo>
                  <a:cubicBezTo>
                    <a:pt x="1684" y="0"/>
                    <a:pt x="1455" y="46"/>
                    <a:pt x="1227" y="145"/>
                  </a:cubicBezTo>
                  <a:cubicBezTo>
                    <a:pt x="561" y="432"/>
                    <a:pt x="0" y="2011"/>
                    <a:pt x="729" y="2399"/>
                  </a:cubicBezTo>
                  <a:cubicBezTo>
                    <a:pt x="888" y="3076"/>
                    <a:pt x="1355" y="3691"/>
                    <a:pt x="2067" y="3704"/>
                  </a:cubicBezTo>
                  <a:cubicBezTo>
                    <a:pt x="2077" y="3705"/>
                    <a:pt x="2087" y="3705"/>
                    <a:pt x="2096" y="3705"/>
                  </a:cubicBezTo>
                  <a:cubicBezTo>
                    <a:pt x="3254" y="3705"/>
                    <a:pt x="3608" y="2343"/>
                    <a:pt x="3473" y="1427"/>
                  </a:cubicBezTo>
                  <a:cubicBezTo>
                    <a:pt x="3345" y="567"/>
                    <a:pt x="2678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4633" name="Google Shape;4633;p9"/>
          <p:cNvSpPr/>
          <p:nvPr/>
        </p:nvSpPr>
        <p:spPr>
          <a:xfrm rot="-2700014" flipH="1">
            <a:off x="-2512683" y="-2294007"/>
            <a:ext cx="9124355" cy="6677806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4634" name="Google Shape;4634;p9"/>
          <p:cNvSpPr txBox="1">
            <a:spLocks noGrp="1"/>
          </p:cNvSpPr>
          <p:nvPr>
            <p:ph type="title"/>
          </p:nvPr>
        </p:nvSpPr>
        <p:spPr>
          <a:xfrm>
            <a:off x="715141" y="535000"/>
            <a:ext cx="3802500" cy="67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4635" name="Google Shape;4635;p9"/>
          <p:cNvSpPr txBox="1">
            <a:spLocks noGrp="1"/>
          </p:cNvSpPr>
          <p:nvPr>
            <p:ph type="subTitle" idx="1"/>
          </p:nvPr>
        </p:nvSpPr>
        <p:spPr>
          <a:xfrm>
            <a:off x="715100" y="1209225"/>
            <a:ext cx="3802500" cy="168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07467759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 preserve="1">
  <p:cSld name="Caption">
    <p:spTree>
      <p:nvGrpSpPr>
        <p:cNvPr id="1" name="Shape 4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7" name="Google Shape;4637;p10"/>
          <p:cNvSpPr/>
          <p:nvPr/>
        </p:nvSpPr>
        <p:spPr>
          <a:xfrm rot="10800000" flipH="1">
            <a:off x="0" y="3207367"/>
            <a:ext cx="9172224" cy="3497958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1728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4638" name="Google Shape;4638;p10"/>
          <p:cNvSpPr txBox="1">
            <a:spLocks noGrp="1"/>
          </p:cNvSpPr>
          <p:nvPr>
            <p:ph type="title"/>
          </p:nvPr>
        </p:nvSpPr>
        <p:spPr>
          <a:xfrm>
            <a:off x="720000" y="3690200"/>
            <a:ext cx="5927400" cy="91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57055560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 preserve="1">
  <p:cSld name="Big number">
    <p:spTree>
      <p:nvGrpSpPr>
        <p:cNvPr id="1" name="Shape 4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40" name="Google Shape;4640;p11"/>
          <p:cNvGrpSpPr/>
          <p:nvPr/>
        </p:nvGrpSpPr>
        <p:grpSpPr>
          <a:xfrm>
            <a:off x="60146" y="-2797764"/>
            <a:ext cx="8955978" cy="5844126"/>
            <a:chOff x="3282475" y="1530550"/>
            <a:chExt cx="4017575" cy="2621625"/>
          </a:xfrm>
        </p:grpSpPr>
        <p:sp>
          <p:nvSpPr>
            <p:cNvPr id="4641" name="Google Shape;4641;p11"/>
            <p:cNvSpPr/>
            <p:nvPr/>
          </p:nvSpPr>
          <p:spPr>
            <a:xfrm>
              <a:off x="3838900" y="1649750"/>
              <a:ext cx="38475" cy="1023650"/>
            </a:xfrm>
            <a:custGeom>
              <a:avLst/>
              <a:gdLst/>
              <a:ahLst/>
              <a:cxnLst/>
              <a:rect l="l" t="t" r="r" b="b"/>
              <a:pathLst>
                <a:path w="1539" h="40946" extrusionOk="0">
                  <a:moveTo>
                    <a:pt x="163" y="1"/>
                  </a:moveTo>
                  <a:cubicBezTo>
                    <a:pt x="80" y="1"/>
                    <a:pt x="0" y="54"/>
                    <a:pt x="9" y="162"/>
                  </a:cubicBezTo>
                  <a:cubicBezTo>
                    <a:pt x="1038" y="13689"/>
                    <a:pt x="1205" y="27227"/>
                    <a:pt x="811" y="40783"/>
                  </a:cubicBezTo>
                  <a:cubicBezTo>
                    <a:pt x="808" y="40891"/>
                    <a:pt x="890" y="40946"/>
                    <a:pt x="974" y="40946"/>
                  </a:cubicBezTo>
                  <a:cubicBezTo>
                    <a:pt x="1058" y="40946"/>
                    <a:pt x="1144" y="40891"/>
                    <a:pt x="1147" y="40783"/>
                  </a:cubicBezTo>
                  <a:cubicBezTo>
                    <a:pt x="1539" y="27227"/>
                    <a:pt x="1374" y="13689"/>
                    <a:pt x="343" y="162"/>
                  </a:cubicBezTo>
                  <a:cubicBezTo>
                    <a:pt x="335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42" name="Google Shape;4642;p11"/>
            <p:cNvSpPr/>
            <p:nvPr/>
          </p:nvSpPr>
          <p:spPr>
            <a:xfrm>
              <a:off x="3338475" y="2162950"/>
              <a:ext cx="1018725" cy="19675"/>
            </a:xfrm>
            <a:custGeom>
              <a:avLst/>
              <a:gdLst/>
              <a:ahLst/>
              <a:cxnLst/>
              <a:rect l="l" t="t" r="r" b="b"/>
              <a:pathLst>
                <a:path w="40749" h="787" extrusionOk="0">
                  <a:moveTo>
                    <a:pt x="207" y="1"/>
                  </a:moveTo>
                  <a:cubicBezTo>
                    <a:pt x="0" y="1"/>
                    <a:pt x="3" y="326"/>
                    <a:pt x="215" y="335"/>
                  </a:cubicBezTo>
                  <a:cubicBezTo>
                    <a:pt x="7159" y="636"/>
                    <a:pt x="14105" y="787"/>
                    <a:pt x="21052" y="787"/>
                  </a:cubicBezTo>
                  <a:cubicBezTo>
                    <a:pt x="27544" y="787"/>
                    <a:pt x="34037" y="655"/>
                    <a:pt x="40532" y="393"/>
                  </a:cubicBezTo>
                  <a:cubicBezTo>
                    <a:pt x="40744" y="384"/>
                    <a:pt x="40748" y="57"/>
                    <a:pt x="40539" y="57"/>
                  </a:cubicBezTo>
                  <a:cubicBezTo>
                    <a:pt x="40537" y="57"/>
                    <a:pt x="40534" y="57"/>
                    <a:pt x="40532" y="57"/>
                  </a:cubicBezTo>
                  <a:cubicBezTo>
                    <a:pt x="34038" y="321"/>
                    <a:pt x="27543" y="452"/>
                    <a:pt x="21046" y="452"/>
                  </a:cubicBezTo>
                  <a:cubicBezTo>
                    <a:pt x="14104" y="452"/>
                    <a:pt x="7161" y="302"/>
                    <a:pt x="215" y="1"/>
                  </a:cubicBezTo>
                  <a:cubicBezTo>
                    <a:pt x="212" y="1"/>
                    <a:pt x="20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43" name="Google Shape;4643;p11"/>
            <p:cNvSpPr/>
            <p:nvPr/>
          </p:nvSpPr>
          <p:spPr>
            <a:xfrm>
              <a:off x="3809900" y="1555050"/>
              <a:ext cx="53625" cy="61025"/>
            </a:xfrm>
            <a:custGeom>
              <a:avLst/>
              <a:gdLst/>
              <a:ahLst/>
              <a:cxnLst/>
              <a:rect l="l" t="t" r="r" b="b"/>
              <a:pathLst>
                <a:path w="2145" h="2441" extrusionOk="0">
                  <a:moveTo>
                    <a:pt x="1675" y="0"/>
                  </a:moveTo>
                  <a:cubicBezTo>
                    <a:pt x="1625" y="0"/>
                    <a:pt x="1573" y="25"/>
                    <a:pt x="1535" y="81"/>
                  </a:cubicBezTo>
                  <a:lnTo>
                    <a:pt x="1192" y="577"/>
                  </a:lnTo>
                  <a:cubicBezTo>
                    <a:pt x="1126" y="672"/>
                    <a:pt x="1028" y="900"/>
                    <a:pt x="934" y="949"/>
                  </a:cubicBezTo>
                  <a:cubicBezTo>
                    <a:pt x="867" y="983"/>
                    <a:pt x="809" y="998"/>
                    <a:pt x="759" y="998"/>
                  </a:cubicBezTo>
                  <a:cubicBezTo>
                    <a:pt x="435" y="998"/>
                    <a:pt x="431" y="369"/>
                    <a:pt x="346" y="170"/>
                  </a:cubicBezTo>
                  <a:cubicBezTo>
                    <a:pt x="320" y="107"/>
                    <a:pt x="273" y="81"/>
                    <a:pt x="224" y="81"/>
                  </a:cubicBezTo>
                  <a:cubicBezTo>
                    <a:pt x="118" y="81"/>
                    <a:pt x="0" y="204"/>
                    <a:pt x="57" y="338"/>
                  </a:cubicBezTo>
                  <a:lnTo>
                    <a:pt x="57" y="339"/>
                  </a:lnTo>
                  <a:cubicBezTo>
                    <a:pt x="210" y="698"/>
                    <a:pt x="166" y="1442"/>
                    <a:pt x="731" y="1442"/>
                  </a:cubicBezTo>
                  <a:cubicBezTo>
                    <a:pt x="744" y="1442"/>
                    <a:pt x="758" y="1441"/>
                    <a:pt x="772" y="1440"/>
                  </a:cubicBezTo>
                  <a:cubicBezTo>
                    <a:pt x="961" y="1430"/>
                    <a:pt x="1077" y="1308"/>
                    <a:pt x="1187" y="1166"/>
                  </a:cubicBezTo>
                  <a:cubicBezTo>
                    <a:pt x="1324" y="992"/>
                    <a:pt x="1449" y="807"/>
                    <a:pt x="1573" y="621"/>
                  </a:cubicBezTo>
                  <a:lnTo>
                    <a:pt x="1573" y="621"/>
                  </a:lnTo>
                  <a:lnTo>
                    <a:pt x="1796" y="2282"/>
                  </a:lnTo>
                  <a:cubicBezTo>
                    <a:pt x="1810" y="2387"/>
                    <a:pt x="1902" y="2440"/>
                    <a:pt x="1985" y="2440"/>
                  </a:cubicBezTo>
                  <a:cubicBezTo>
                    <a:pt x="2069" y="2440"/>
                    <a:pt x="2145" y="2388"/>
                    <a:pt x="2131" y="2282"/>
                  </a:cubicBezTo>
                  <a:cubicBezTo>
                    <a:pt x="2037" y="1576"/>
                    <a:pt x="1941" y="870"/>
                    <a:pt x="1846" y="165"/>
                  </a:cubicBezTo>
                  <a:cubicBezTo>
                    <a:pt x="1833" y="64"/>
                    <a:pt x="1756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44" name="Google Shape;4644;p11"/>
            <p:cNvSpPr/>
            <p:nvPr/>
          </p:nvSpPr>
          <p:spPr>
            <a:xfrm>
              <a:off x="4388200" y="2140575"/>
              <a:ext cx="51625" cy="43100"/>
            </a:xfrm>
            <a:custGeom>
              <a:avLst/>
              <a:gdLst/>
              <a:ahLst/>
              <a:cxnLst/>
              <a:rect l="l" t="t" r="r" b="b"/>
              <a:pathLst>
                <a:path w="2065" h="1724" extrusionOk="0">
                  <a:moveTo>
                    <a:pt x="228" y="1"/>
                  </a:moveTo>
                  <a:cubicBezTo>
                    <a:pt x="91" y="1"/>
                    <a:pt x="1" y="218"/>
                    <a:pt x="147" y="319"/>
                  </a:cubicBezTo>
                  <a:cubicBezTo>
                    <a:pt x="716" y="713"/>
                    <a:pt x="1241" y="1167"/>
                    <a:pt x="1714" y="1672"/>
                  </a:cubicBezTo>
                  <a:cubicBezTo>
                    <a:pt x="1748" y="1709"/>
                    <a:pt x="1787" y="1724"/>
                    <a:pt x="1825" y="1724"/>
                  </a:cubicBezTo>
                  <a:cubicBezTo>
                    <a:pt x="1951" y="1724"/>
                    <a:pt x="2064" y="1557"/>
                    <a:pt x="1950" y="1436"/>
                  </a:cubicBezTo>
                  <a:cubicBezTo>
                    <a:pt x="1458" y="911"/>
                    <a:pt x="909" y="440"/>
                    <a:pt x="317" y="31"/>
                  </a:cubicBezTo>
                  <a:cubicBezTo>
                    <a:pt x="286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45" name="Google Shape;4645;p11"/>
            <p:cNvSpPr/>
            <p:nvPr/>
          </p:nvSpPr>
          <p:spPr>
            <a:xfrm>
              <a:off x="4383300" y="2134375"/>
              <a:ext cx="53150" cy="65075"/>
            </a:xfrm>
            <a:custGeom>
              <a:avLst/>
              <a:gdLst/>
              <a:ahLst/>
              <a:cxnLst/>
              <a:rect l="l" t="t" r="r" b="b"/>
              <a:pathLst>
                <a:path w="2126" h="2603" extrusionOk="0">
                  <a:moveTo>
                    <a:pt x="1894" y="1"/>
                  </a:moveTo>
                  <a:cubicBezTo>
                    <a:pt x="1857" y="1"/>
                    <a:pt x="1818" y="17"/>
                    <a:pt x="1785" y="56"/>
                  </a:cubicBezTo>
                  <a:cubicBezTo>
                    <a:pt x="1175" y="790"/>
                    <a:pt x="606" y="1559"/>
                    <a:pt x="83" y="2357"/>
                  </a:cubicBezTo>
                  <a:cubicBezTo>
                    <a:pt x="1" y="2483"/>
                    <a:pt x="117" y="2603"/>
                    <a:pt x="234" y="2603"/>
                  </a:cubicBezTo>
                  <a:cubicBezTo>
                    <a:pt x="285" y="2603"/>
                    <a:pt x="337" y="2580"/>
                    <a:pt x="372" y="2526"/>
                  </a:cubicBezTo>
                  <a:cubicBezTo>
                    <a:pt x="879" y="1751"/>
                    <a:pt x="1430" y="1005"/>
                    <a:pt x="2021" y="293"/>
                  </a:cubicBezTo>
                  <a:cubicBezTo>
                    <a:pt x="2126" y="168"/>
                    <a:pt x="2015" y="1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46" name="Google Shape;4646;p11"/>
            <p:cNvSpPr/>
            <p:nvPr/>
          </p:nvSpPr>
          <p:spPr>
            <a:xfrm>
              <a:off x="3961375" y="2150450"/>
              <a:ext cx="11200" cy="68025"/>
            </a:xfrm>
            <a:custGeom>
              <a:avLst/>
              <a:gdLst/>
              <a:ahLst/>
              <a:cxnLst/>
              <a:rect l="l" t="t" r="r" b="b"/>
              <a:pathLst>
                <a:path w="448" h="272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lnTo>
                    <a:pt x="108" y="2560"/>
                  </a:lnTo>
                  <a:cubicBezTo>
                    <a:pt x="113" y="2667"/>
                    <a:pt x="199" y="2721"/>
                    <a:pt x="283" y="2721"/>
                  </a:cubicBezTo>
                  <a:cubicBezTo>
                    <a:pt x="366" y="2721"/>
                    <a:pt x="447" y="2668"/>
                    <a:pt x="442" y="2560"/>
                  </a:cubicBezTo>
                  <a:lnTo>
                    <a:pt x="340" y="162"/>
                  </a:ln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47" name="Google Shape;4647;p11"/>
            <p:cNvSpPr/>
            <p:nvPr/>
          </p:nvSpPr>
          <p:spPr>
            <a:xfrm>
              <a:off x="3832625" y="2090125"/>
              <a:ext cx="53075" cy="9625"/>
            </a:xfrm>
            <a:custGeom>
              <a:avLst/>
              <a:gdLst/>
              <a:ahLst/>
              <a:cxnLst/>
              <a:rect l="l" t="t" r="r" b="b"/>
              <a:pathLst>
                <a:path w="2123" h="385" extrusionOk="0">
                  <a:moveTo>
                    <a:pt x="210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906" y="385"/>
                  </a:lnTo>
                  <a:cubicBezTo>
                    <a:pt x="1908" y="385"/>
                    <a:pt x="1909" y="385"/>
                    <a:pt x="1911" y="385"/>
                  </a:cubicBezTo>
                  <a:cubicBezTo>
                    <a:pt x="2122" y="385"/>
                    <a:pt x="2119" y="55"/>
                    <a:pt x="1906" y="49"/>
                  </a:cubicBezTo>
                  <a:lnTo>
                    <a:pt x="215" y="0"/>
                  </a:lnTo>
                  <a:cubicBezTo>
                    <a:pt x="213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48" name="Google Shape;4648;p11"/>
            <p:cNvSpPr/>
            <p:nvPr/>
          </p:nvSpPr>
          <p:spPr>
            <a:xfrm>
              <a:off x="4066700" y="2146475"/>
              <a:ext cx="10075" cy="60925"/>
            </a:xfrm>
            <a:custGeom>
              <a:avLst/>
              <a:gdLst/>
              <a:ahLst/>
              <a:cxnLst/>
              <a:rect l="l" t="t" r="r" b="b"/>
              <a:pathLst>
                <a:path w="403" h="2437" extrusionOk="0">
                  <a:moveTo>
                    <a:pt x="237" y="0"/>
                  </a:moveTo>
                  <a:cubicBezTo>
                    <a:pt x="154" y="0"/>
                    <a:pt x="68" y="54"/>
                    <a:pt x="64" y="163"/>
                  </a:cubicBezTo>
                  <a:cubicBezTo>
                    <a:pt x="45" y="866"/>
                    <a:pt x="23" y="1571"/>
                    <a:pt x="3" y="2275"/>
                  </a:cubicBezTo>
                  <a:cubicBezTo>
                    <a:pt x="0" y="2383"/>
                    <a:pt x="82" y="2437"/>
                    <a:pt x="166" y="2437"/>
                  </a:cubicBezTo>
                  <a:cubicBezTo>
                    <a:pt x="249" y="2437"/>
                    <a:pt x="334" y="2383"/>
                    <a:pt x="337" y="2275"/>
                  </a:cubicBezTo>
                  <a:cubicBezTo>
                    <a:pt x="359" y="1571"/>
                    <a:pt x="379" y="866"/>
                    <a:pt x="400" y="163"/>
                  </a:cubicBezTo>
                  <a:cubicBezTo>
                    <a:pt x="403" y="54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49" name="Google Shape;4649;p11"/>
            <p:cNvSpPr/>
            <p:nvPr/>
          </p:nvSpPr>
          <p:spPr>
            <a:xfrm>
              <a:off x="4169300" y="2156575"/>
              <a:ext cx="11800" cy="46850"/>
            </a:xfrm>
            <a:custGeom>
              <a:avLst/>
              <a:gdLst/>
              <a:ahLst/>
              <a:cxnLst/>
              <a:rect l="l" t="t" r="r" b="b"/>
              <a:pathLst>
                <a:path w="472" h="1874" extrusionOk="0">
                  <a:moveTo>
                    <a:pt x="163" y="1"/>
                  </a:moveTo>
                  <a:cubicBezTo>
                    <a:pt x="80" y="1"/>
                    <a:pt x="0" y="54"/>
                    <a:pt x="9" y="161"/>
                  </a:cubicBezTo>
                  <a:lnTo>
                    <a:pt x="129" y="1713"/>
                  </a:lnTo>
                  <a:cubicBezTo>
                    <a:pt x="137" y="1820"/>
                    <a:pt x="225" y="1873"/>
                    <a:pt x="309" y="1873"/>
                  </a:cubicBezTo>
                  <a:cubicBezTo>
                    <a:pt x="392" y="1873"/>
                    <a:pt x="472" y="1820"/>
                    <a:pt x="463" y="1713"/>
                  </a:cubicBezTo>
                  <a:lnTo>
                    <a:pt x="343" y="161"/>
                  </a:lnTo>
                  <a:cubicBezTo>
                    <a:pt x="335" y="54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0" name="Google Shape;4650;p11"/>
            <p:cNvSpPr/>
            <p:nvPr/>
          </p:nvSpPr>
          <p:spPr>
            <a:xfrm>
              <a:off x="4261250" y="2148775"/>
              <a:ext cx="15450" cy="57350"/>
            </a:xfrm>
            <a:custGeom>
              <a:avLst/>
              <a:gdLst/>
              <a:ahLst/>
              <a:cxnLst/>
              <a:rect l="l" t="t" r="r" b="b"/>
              <a:pathLst>
                <a:path w="618" h="2294" extrusionOk="0">
                  <a:moveTo>
                    <a:pt x="160" y="0"/>
                  </a:moveTo>
                  <a:cubicBezTo>
                    <a:pt x="77" y="0"/>
                    <a:pt x="1" y="53"/>
                    <a:pt x="15" y="159"/>
                  </a:cubicBezTo>
                  <a:cubicBezTo>
                    <a:pt x="100" y="818"/>
                    <a:pt x="184" y="1475"/>
                    <a:pt x="269" y="2134"/>
                  </a:cubicBezTo>
                  <a:cubicBezTo>
                    <a:pt x="283" y="2240"/>
                    <a:pt x="375" y="2293"/>
                    <a:pt x="458" y="2293"/>
                  </a:cubicBezTo>
                  <a:cubicBezTo>
                    <a:pt x="542" y="2293"/>
                    <a:pt x="618" y="2241"/>
                    <a:pt x="603" y="2134"/>
                  </a:cubicBezTo>
                  <a:cubicBezTo>
                    <a:pt x="520" y="1475"/>
                    <a:pt x="434" y="818"/>
                    <a:pt x="349" y="159"/>
                  </a:cubicBezTo>
                  <a:cubicBezTo>
                    <a:pt x="335" y="53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1" name="Google Shape;4651;p11"/>
            <p:cNvSpPr/>
            <p:nvPr/>
          </p:nvSpPr>
          <p:spPr>
            <a:xfrm>
              <a:off x="3832450" y="1975725"/>
              <a:ext cx="74200" cy="14725"/>
            </a:xfrm>
            <a:custGeom>
              <a:avLst/>
              <a:gdLst/>
              <a:ahLst/>
              <a:cxnLst/>
              <a:rect l="l" t="t" r="r" b="b"/>
              <a:pathLst>
                <a:path w="2968" h="589" extrusionOk="0">
                  <a:moveTo>
                    <a:pt x="2772" y="1"/>
                  </a:moveTo>
                  <a:cubicBezTo>
                    <a:pt x="2766" y="1"/>
                    <a:pt x="2760" y="1"/>
                    <a:pt x="2753" y="2"/>
                  </a:cubicBezTo>
                  <a:lnTo>
                    <a:pt x="213" y="253"/>
                  </a:lnTo>
                  <a:cubicBezTo>
                    <a:pt x="8" y="274"/>
                    <a:pt x="0" y="588"/>
                    <a:pt x="194" y="588"/>
                  </a:cubicBezTo>
                  <a:cubicBezTo>
                    <a:pt x="200" y="588"/>
                    <a:pt x="207" y="588"/>
                    <a:pt x="213" y="587"/>
                  </a:cubicBezTo>
                  <a:lnTo>
                    <a:pt x="2753" y="336"/>
                  </a:lnTo>
                  <a:cubicBezTo>
                    <a:pt x="2959" y="315"/>
                    <a:pt x="2968" y="1"/>
                    <a:pt x="27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2" name="Google Shape;4652;p11"/>
            <p:cNvSpPr/>
            <p:nvPr/>
          </p:nvSpPr>
          <p:spPr>
            <a:xfrm>
              <a:off x="3813575" y="1858375"/>
              <a:ext cx="78825" cy="20175"/>
            </a:xfrm>
            <a:custGeom>
              <a:avLst/>
              <a:gdLst/>
              <a:ahLst/>
              <a:cxnLst/>
              <a:rect l="l" t="t" r="r" b="b"/>
              <a:pathLst>
                <a:path w="3153" h="807" extrusionOk="0">
                  <a:moveTo>
                    <a:pt x="2961" y="1"/>
                  </a:moveTo>
                  <a:cubicBezTo>
                    <a:pt x="2953" y="1"/>
                    <a:pt x="2946" y="1"/>
                    <a:pt x="2938" y="2"/>
                  </a:cubicBezTo>
                  <a:cubicBezTo>
                    <a:pt x="2016" y="110"/>
                    <a:pt x="1099" y="269"/>
                    <a:pt x="195" y="478"/>
                  </a:cubicBezTo>
                  <a:cubicBezTo>
                    <a:pt x="0" y="523"/>
                    <a:pt x="63" y="806"/>
                    <a:pt x="241" y="806"/>
                  </a:cubicBezTo>
                  <a:cubicBezTo>
                    <a:pt x="255" y="806"/>
                    <a:pt x="269" y="805"/>
                    <a:pt x="283" y="801"/>
                  </a:cubicBezTo>
                  <a:cubicBezTo>
                    <a:pt x="1159" y="597"/>
                    <a:pt x="2045" y="443"/>
                    <a:pt x="2938" y="336"/>
                  </a:cubicBezTo>
                  <a:cubicBezTo>
                    <a:pt x="3142" y="313"/>
                    <a:pt x="3152" y="1"/>
                    <a:pt x="2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3" name="Google Shape;4653;p11"/>
            <p:cNvSpPr/>
            <p:nvPr/>
          </p:nvSpPr>
          <p:spPr>
            <a:xfrm>
              <a:off x="3817900" y="1748725"/>
              <a:ext cx="56625" cy="11375"/>
            </a:xfrm>
            <a:custGeom>
              <a:avLst/>
              <a:gdLst/>
              <a:ahLst/>
              <a:cxnLst/>
              <a:rect l="l" t="t" r="r" b="b"/>
              <a:pathLst>
                <a:path w="2265" h="455" extrusionOk="0">
                  <a:moveTo>
                    <a:pt x="2062" y="1"/>
                  </a:moveTo>
                  <a:cubicBezTo>
                    <a:pt x="2058" y="1"/>
                    <a:pt x="2053" y="1"/>
                    <a:pt x="2049" y="1"/>
                  </a:cubicBezTo>
                  <a:lnTo>
                    <a:pt x="216" y="120"/>
                  </a:lnTo>
                  <a:cubicBezTo>
                    <a:pt x="6" y="133"/>
                    <a:pt x="1" y="454"/>
                    <a:pt x="203" y="454"/>
                  </a:cubicBezTo>
                  <a:cubicBezTo>
                    <a:pt x="207" y="454"/>
                    <a:pt x="211" y="454"/>
                    <a:pt x="216" y="454"/>
                  </a:cubicBezTo>
                  <a:lnTo>
                    <a:pt x="2049" y="337"/>
                  </a:lnTo>
                  <a:cubicBezTo>
                    <a:pt x="2258" y="323"/>
                    <a:pt x="2264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4" name="Google Shape;4654;p11"/>
            <p:cNvSpPr/>
            <p:nvPr/>
          </p:nvSpPr>
          <p:spPr>
            <a:xfrm>
              <a:off x="3848675" y="1736475"/>
              <a:ext cx="416675" cy="447200"/>
            </a:xfrm>
            <a:custGeom>
              <a:avLst/>
              <a:gdLst/>
              <a:ahLst/>
              <a:cxnLst/>
              <a:rect l="l" t="t" r="r" b="b"/>
              <a:pathLst>
                <a:path w="16667" h="17888" extrusionOk="0">
                  <a:moveTo>
                    <a:pt x="8587" y="0"/>
                  </a:moveTo>
                  <a:cubicBezTo>
                    <a:pt x="6580" y="0"/>
                    <a:pt x="5456" y="6540"/>
                    <a:pt x="5169" y="7589"/>
                  </a:cubicBezTo>
                  <a:cubicBezTo>
                    <a:pt x="4235" y="10996"/>
                    <a:pt x="3610" y="15734"/>
                    <a:pt x="164" y="17577"/>
                  </a:cubicBezTo>
                  <a:cubicBezTo>
                    <a:pt x="1" y="17664"/>
                    <a:pt x="101" y="17888"/>
                    <a:pt x="253" y="17888"/>
                  </a:cubicBezTo>
                  <a:cubicBezTo>
                    <a:pt x="278" y="17888"/>
                    <a:pt x="305" y="17881"/>
                    <a:pt x="333" y="17867"/>
                  </a:cubicBezTo>
                  <a:cubicBezTo>
                    <a:pt x="2601" y="16653"/>
                    <a:pt x="3620" y="14235"/>
                    <a:pt x="4327" y="11884"/>
                  </a:cubicBezTo>
                  <a:cubicBezTo>
                    <a:pt x="4830" y="10214"/>
                    <a:pt x="5260" y="8521"/>
                    <a:pt x="5721" y="6840"/>
                  </a:cubicBezTo>
                  <a:cubicBezTo>
                    <a:pt x="6185" y="5145"/>
                    <a:pt x="6505" y="3289"/>
                    <a:pt x="7316" y="1717"/>
                  </a:cubicBezTo>
                  <a:cubicBezTo>
                    <a:pt x="7504" y="1353"/>
                    <a:pt x="7748" y="907"/>
                    <a:pt x="8070" y="650"/>
                  </a:cubicBezTo>
                  <a:cubicBezTo>
                    <a:pt x="8273" y="487"/>
                    <a:pt x="8464" y="421"/>
                    <a:pt x="8644" y="421"/>
                  </a:cubicBezTo>
                  <a:cubicBezTo>
                    <a:pt x="9030" y="421"/>
                    <a:pt x="9365" y="726"/>
                    <a:pt x="9659" y="1045"/>
                  </a:cubicBezTo>
                  <a:cubicBezTo>
                    <a:pt x="10242" y="1675"/>
                    <a:pt x="10575" y="2512"/>
                    <a:pt x="10797" y="3328"/>
                  </a:cubicBezTo>
                  <a:cubicBezTo>
                    <a:pt x="11276" y="5084"/>
                    <a:pt x="11372" y="6960"/>
                    <a:pt x="11591" y="8760"/>
                  </a:cubicBezTo>
                  <a:cubicBezTo>
                    <a:pt x="11737" y="9978"/>
                    <a:pt x="11681" y="14021"/>
                    <a:pt x="13674" y="14021"/>
                  </a:cubicBezTo>
                  <a:cubicBezTo>
                    <a:pt x="13821" y="14021"/>
                    <a:pt x="13979" y="13999"/>
                    <a:pt x="14149" y="13953"/>
                  </a:cubicBezTo>
                  <a:cubicBezTo>
                    <a:pt x="15563" y="13562"/>
                    <a:pt x="15775" y="11768"/>
                    <a:pt x="15987" y="10578"/>
                  </a:cubicBezTo>
                  <a:cubicBezTo>
                    <a:pt x="16327" y="8659"/>
                    <a:pt x="16545" y="6724"/>
                    <a:pt x="16660" y="4779"/>
                  </a:cubicBezTo>
                  <a:cubicBezTo>
                    <a:pt x="16666" y="4671"/>
                    <a:pt x="16586" y="4618"/>
                    <a:pt x="16503" y="4618"/>
                  </a:cubicBezTo>
                  <a:cubicBezTo>
                    <a:pt x="16419" y="4618"/>
                    <a:pt x="16332" y="4672"/>
                    <a:pt x="16325" y="4779"/>
                  </a:cubicBezTo>
                  <a:cubicBezTo>
                    <a:pt x="16190" y="7067"/>
                    <a:pt x="15996" y="9436"/>
                    <a:pt x="15438" y="11665"/>
                  </a:cubicBezTo>
                  <a:cubicBezTo>
                    <a:pt x="15250" y="12412"/>
                    <a:pt x="14954" y="13426"/>
                    <a:pt x="14060" y="13629"/>
                  </a:cubicBezTo>
                  <a:cubicBezTo>
                    <a:pt x="13943" y="13656"/>
                    <a:pt x="13833" y="13668"/>
                    <a:pt x="13731" y="13668"/>
                  </a:cubicBezTo>
                  <a:cubicBezTo>
                    <a:pt x="12915" y="13668"/>
                    <a:pt x="12573" y="12870"/>
                    <a:pt x="12390" y="12198"/>
                  </a:cubicBezTo>
                  <a:cubicBezTo>
                    <a:pt x="12128" y="11237"/>
                    <a:pt x="12097" y="10189"/>
                    <a:pt x="11978" y="9199"/>
                  </a:cubicBezTo>
                  <a:cubicBezTo>
                    <a:pt x="11746" y="7277"/>
                    <a:pt x="11645" y="5276"/>
                    <a:pt x="11162" y="3395"/>
                  </a:cubicBezTo>
                  <a:cubicBezTo>
                    <a:pt x="10855" y="2198"/>
                    <a:pt x="10239" y="674"/>
                    <a:pt x="9034" y="107"/>
                  </a:cubicBezTo>
                  <a:cubicBezTo>
                    <a:pt x="8880" y="34"/>
                    <a:pt x="8731" y="0"/>
                    <a:pt x="85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5" name="Google Shape;4655;p11"/>
            <p:cNvSpPr/>
            <p:nvPr/>
          </p:nvSpPr>
          <p:spPr>
            <a:xfrm>
              <a:off x="3949075" y="1964550"/>
              <a:ext cx="32525" cy="33325"/>
            </a:xfrm>
            <a:custGeom>
              <a:avLst/>
              <a:gdLst/>
              <a:ahLst/>
              <a:cxnLst/>
              <a:rect l="l" t="t" r="r" b="b"/>
              <a:pathLst>
                <a:path w="1301" h="1333" extrusionOk="0">
                  <a:moveTo>
                    <a:pt x="706" y="0"/>
                  </a:moveTo>
                  <a:cubicBezTo>
                    <a:pt x="661" y="0"/>
                    <a:pt x="615" y="7"/>
                    <a:pt x="567" y="20"/>
                  </a:cubicBezTo>
                  <a:cubicBezTo>
                    <a:pt x="157" y="134"/>
                    <a:pt x="1" y="679"/>
                    <a:pt x="189" y="1031"/>
                  </a:cubicBezTo>
                  <a:cubicBezTo>
                    <a:pt x="193" y="1039"/>
                    <a:pt x="197" y="1046"/>
                    <a:pt x="201" y="1053"/>
                  </a:cubicBezTo>
                  <a:lnTo>
                    <a:pt x="201" y="1053"/>
                  </a:lnTo>
                  <a:cubicBezTo>
                    <a:pt x="239" y="1124"/>
                    <a:pt x="290" y="1187"/>
                    <a:pt x="355" y="1236"/>
                  </a:cubicBezTo>
                  <a:cubicBezTo>
                    <a:pt x="435" y="1296"/>
                    <a:pt x="518" y="1326"/>
                    <a:pt x="600" y="1331"/>
                  </a:cubicBezTo>
                  <a:lnTo>
                    <a:pt x="600" y="1331"/>
                  </a:lnTo>
                  <a:cubicBezTo>
                    <a:pt x="614" y="1332"/>
                    <a:pt x="629" y="1333"/>
                    <a:pt x="643" y="1333"/>
                  </a:cubicBezTo>
                  <a:cubicBezTo>
                    <a:pt x="669" y="1333"/>
                    <a:pt x="696" y="1331"/>
                    <a:pt x="722" y="1326"/>
                  </a:cubicBezTo>
                  <a:cubicBezTo>
                    <a:pt x="950" y="1286"/>
                    <a:pt x="1096" y="1100"/>
                    <a:pt x="1221" y="922"/>
                  </a:cubicBezTo>
                  <a:cubicBezTo>
                    <a:pt x="1252" y="878"/>
                    <a:pt x="1258" y="835"/>
                    <a:pt x="1246" y="797"/>
                  </a:cubicBezTo>
                  <a:lnTo>
                    <a:pt x="1246" y="797"/>
                  </a:lnTo>
                  <a:cubicBezTo>
                    <a:pt x="1300" y="613"/>
                    <a:pt x="1291" y="411"/>
                    <a:pt x="1197" y="260"/>
                  </a:cubicBezTo>
                  <a:cubicBezTo>
                    <a:pt x="1123" y="139"/>
                    <a:pt x="1008" y="66"/>
                    <a:pt x="882" y="36"/>
                  </a:cubicBezTo>
                  <a:lnTo>
                    <a:pt x="882" y="36"/>
                  </a:lnTo>
                  <a:cubicBezTo>
                    <a:pt x="828" y="13"/>
                    <a:pt x="769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6" name="Google Shape;4656;p11"/>
            <p:cNvSpPr/>
            <p:nvPr/>
          </p:nvSpPr>
          <p:spPr>
            <a:xfrm>
              <a:off x="4048600" y="1728150"/>
              <a:ext cx="30400" cy="29750"/>
            </a:xfrm>
            <a:custGeom>
              <a:avLst/>
              <a:gdLst/>
              <a:ahLst/>
              <a:cxnLst/>
              <a:rect l="l" t="t" r="r" b="b"/>
              <a:pathLst>
                <a:path w="1216" h="1190" extrusionOk="0">
                  <a:moveTo>
                    <a:pt x="488" y="625"/>
                  </a:moveTo>
                  <a:cubicBezTo>
                    <a:pt x="518" y="662"/>
                    <a:pt x="566" y="681"/>
                    <a:pt x="615" y="681"/>
                  </a:cubicBezTo>
                  <a:cubicBezTo>
                    <a:pt x="660" y="681"/>
                    <a:pt x="705" y="666"/>
                    <a:pt x="739" y="636"/>
                  </a:cubicBezTo>
                  <a:lnTo>
                    <a:pt x="739" y="636"/>
                  </a:lnTo>
                  <a:cubicBezTo>
                    <a:pt x="750" y="665"/>
                    <a:pt x="751" y="697"/>
                    <a:pt x="738" y="727"/>
                  </a:cubicBezTo>
                  <a:lnTo>
                    <a:pt x="738" y="727"/>
                  </a:lnTo>
                  <a:cubicBezTo>
                    <a:pt x="721" y="735"/>
                    <a:pt x="702" y="741"/>
                    <a:pt x="682" y="745"/>
                  </a:cubicBezTo>
                  <a:cubicBezTo>
                    <a:pt x="670" y="747"/>
                    <a:pt x="658" y="748"/>
                    <a:pt x="647" y="748"/>
                  </a:cubicBezTo>
                  <a:cubicBezTo>
                    <a:pt x="573" y="748"/>
                    <a:pt x="512" y="705"/>
                    <a:pt x="480" y="648"/>
                  </a:cubicBezTo>
                  <a:lnTo>
                    <a:pt x="480" y="648"/>
                  </a:lnTo>
                  <a:cubicBezTo>
                    <a:pt x="483" y="642"/>
                    <a:pt x="485" y="636"/>
                    <a:pt x="486" y="630"/>
                  </a:cubicBezTo>
                  <a:cubicBezTo>
                    <a:pt x="487" y="628"/>
                    <a:pt x="487" y="627"/>
                    <a:pt x="488" y="625"/>
                  </a:cubicBezTo>
                  <a:close/>
                  <a:moveTo>
                    <a:pt x="611" y="0"/>
                  </a:moveTo>
                  <a:cubicBezTo>
                    <a:pt x="578" y="0"/>
                    <a:pt x="546" y="3"/>
                    <a:pt x="512" y="9"/>
                  </a:cubicBezTo>
                  <a:cubicBezTo>
                    <a:pt x="163" y="76"/>
                    <a:pt x="1" y="414"/>
                    <a:pt x="65" y="710"/>
                  </a:cubicBezTo>
                  <a:lnTo>
                    <a:pt x="65" y="710"/>
                  </a:lnTo>
                  <a:cubicBezTo>
                    <a:pt x="65" y="711"/>
                    <a:pt x="65" y="712"/>
                    <a:pt x="65" y="713"/>
                  </a:cubicBezTo>
                  <a:cubicBezTo>
                    <a:pt x="67" y="745"/>
                    <a:pt x="76" y="772"/>
                    <a:pt x="90" y="794"/>
                  </a:cubicBezTo>
                  <a:lnTo>
                    <a:pt x="90" y="794"/>
                  </a:lnTo>
                  <a:cubicBezTo>
                    <a:pt x="103" y="827"/>
                    <a:pt x="118" y="859"/>
                    <a:pt x="137" y="889"/>
                  </a:cubicBezTo>
                  <a:lnTo>
                    <a:pt x="137" y="889"/>
                  </a:lnTo>
                  <a:cubicBezTo>
                    <a:pt x="142" y="900"/>
                    <a:pt x="147" y="912"/>
                    <a:pt x="152" y="923"/>
                  </a:cubicBezTo>
                  <a:cubicBezTo>
                    <a:pt x="243" y="1108"/>
                    <a:pt x="409" y="1188"/>
                    <a:pt x="578" y="1188"/>
                  </a:cubicBezTo>
                  <a:cubicBezTo>
                    <a:pt x="584" y="1188"/>
                    <a:pt x="590" y="1188"/>
                    <a:pt x="595" y="1188"/>
                  </a:cubicBezTo>
                  <a:lnTo>
                    <a:pt x="595" y="1188"/>
                  </a:lnTo>
                  <a:cubicBezTo>
                    <a:pt x="610" y="1189"/>
                    <a:pt x="624" y="1189"/>
                    <a:pt x="638" y="1189"/>
                  </a:cubicBezTo>
                  <a:cubicBezTo>
                    <a:pt x="699" y="1189"/>
                    <a:pt x="760" y="1179"/>
                    <a:pt x="817" y="1160"/>
                  </a:cubicBezTo>
                  <a:cubicBezTo>
                    <a:pt x="1035" y="1082"/>
                    <a:pt x="1172" y="861"/>
                    <a:pt x="1176" y="635"/>
                  </a:cubicBezTo>
                  <a:lnTo>
                    <a:pt x="1176" y="635"/>
                  </a:lnTo>
                  <a:cubicBezTo>
                    <a:pt x="1215" y="322"/>
                    <a:pt x="945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7" name="Google Shape;4657;p11"/>
            <p:cNvSpPr/>
            <p:nvPr/>
          </p:nvSpPr>
          <p:spPr>
            <a:xfrm>
              <a:off x="4158975" y="2067350"/>
              <a:ext cx="28350" cy="29000"/>
            </a:xfrm>
            <a:custGeom>
              <a:avLst/>
              <a:gdLst/>
              <a:ahLst/>
              <a:cxnLst/>
              <a:rect l="l" t="t" r="r" b="b"/>
              <a:pathLst>
                <a:path w="1134" h="1160" extrusionOk="0">
                  <a:moveTo>
                    <a:pt x="594" y="1"/>
                  </a:moveTo>
                  <a:cubicBezTo>
                    <a:pt x="432" y="1"/>
                    <a:pt x="263" y="77"/>
                    <a:pt x="159" y="219"/>
                  </a:cubicBezTo>
                  <a:cubicBezTo>
                    <a:pt x="1" y="433"/>
                    <a:pt x="46" y="713"/>
                    <a:pt x="203" y="894"/>
                  </a:cubicBezTo>
                  <a:lnTo>
                    <a:pt x="203" y="894"/>
                  </a:lnTo>
                  <a:cubicBezTo>
                    <a:pt x="239" y="938"/>
                    <a:pt x="281" y="975"/>
                    <a:pt x="328" y="1005"/>
                  </a:cubicBezTo>
                  <a:lnTo>
                    <a:pt x="328" y="1005"/>
                  </a:lnTo>
                  <a:cubicBezTo>
                    <a:pt x="400" y="1096"/>
                    <a:pt x="502" y="1160"/>
                    <a:pt x="628" y="1160"/>
                  </a:cubicBezTo>
                  <a:cubicBezTo>
                    <a:pt x="723" y="1160"/>
                    <a:pt x="804" y="1123"/>
                    <a:pt x="871" y="1067"/>
                  </a:cubicBezTo>
                  <a:lnTo>
                    <a:pt x="871" y="1067"/>
                  </a:lnTo>
                  <a:cubicBezTo>
                    <a:pt x="883" y="1062"/>
                    <a:pt x="896" y="1057"/>
                    <a:pt x="908" y="1050"/>
                  </a:cubicBezTo>
                  <a:cubicBezTo>
                    <a:pt x="1029" y="988"/>
                    <a:pt x="1079" y="862"/>
                    <a:pt x="1089" y="732"/>
                  </a:cubicBezTo>
                  <a:lnTo>
                    <a:pt x="1089" y="732"/>
                  </a:lnTo>
                  <a:cubicBezTo>
                    <a:pt x="1100" y="694"/>
                    <a:pt x="1107" y="656"/>
                    <a:pt x="1109" y="617"/>
                  </a:cubicBezTo>
                  <a:lnTo>
                    <a:pt x="1109" y="617"/>
                  </a:lnTo>
                  <a:cubicBezTo>
                    <a:pt x="1133" y="488"/>
                    <a:pt x="1127" y="353"/>
                    <a:pt x="1067" y="239"/>
                  </a:cubicBezTo>
                  <a:cubicBezTo>
                    <a:pt x="1003" y="114"/>
                    <a:pt x="887" y="42"/>
                    <a:pt x="759" y="29"/>
                  </a:cubicBezTo>
                  <a:lnTo>
                    <a:pt x="759" y="29"/>
                  </a:lnTo>
                  <a:cubicBezTo>
                    <a:pt x="707" y="10"/>
                    <a:pt x="651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8" name="Google Shape;4658;p11"/>
            <p:cNvSpPr/>
            <p:nvPr/>
          </p:nvSpPr>
          <p:spPr>
            <a:xfrm>
              <a:off x="4242550" y="1848175"/>
              <a:ext cx="31850" cy="34200"/>
            </a:xfrm>
            <a:custGeom>
              <a:avLst/>
              <a:gdLst/>
              <a:ahLst/>
              <a:cxnLst/>
              <a:rect l="l" t="t" r="r" b="b"/>
              <a:pathLst>
                <a:path w="1274" h="1368" extrusionOk="0">
                  <a:moveTo>
                    <a:pt x="612" y="564"/>
                  </a:moveTo>
                  <a:cubicBezTo>
                    <a:pt x="625" y="564"/>
                    <a:pt x="637" y="570"/>
                    <a:pt x="649" y="579"/>
                  </a:cubicBezTo>
                  <a:lnTo>
                    <a:pt x="649" y="579"/>
                  </a:lnTo>
                  <a:cubicBezTo>
                    <a:pt x="636" y="588"/>
                    <a:pt x="620" y="596"/>
                    <a:pt x="601" y="602"/>
                  </a:cubicBezTo>
                  <a:cubicBezTo>
                    <a:pt x="586" y="607"/>
                    <a:pt x="573" y="609"/>
                    <a:pt x="560" y="609"/>
                  </a:cubicBezTo>
                  <a:cubicBezTo>
                    <a:pt x="559" y="609"/>
                    <a:pt x="558" y="609"/>
                    <a:pt x="557" y="609"/>
                  </a:cubicBezTo>
                  <a:lnTo>
                    <a:pt x="557" y="609"/>
                  </a:lnTo>
                  <a:cubicBezTo>
                    <a:pt x="573" y="577"/>
                    <a:pt x="593" y="564"/>
                    <a:pt x="612" y="564"/>
                  </a:cubicBezTo>
                  <a:close/>
                  <a:moveTo>
                    <a:pt x="503" y="0"/>
                  </a:moveTo>
                  <a:cubicBezTo>
                    <a:pt x="427" y="0"/>
                    <a:pt x="354" y="21"/>
                    <a:pt x="302" y="73"/>
                  </a:cubicBezTo>
                  <a:cubicBezTo>
                    <a:pt x="248" y="127"/>
                    <a:pt x="208" y="211"/>
                    <a:pt x="182" y="305"/>
                  </a:cubicBezTo>
                  <a:lnTo>
                    <a:pt x="182" y="305"/>
                  </a:lnTo>
                  <a:cubicBezTo>
                    <a:pt x="168" y="327"/>
                    <a:pt x="157" y="351"/>
                    <a:pt x="148" y="375"/>
                  </a:cubicBezTo>
                  <a:lnTo>
                    <a:pt x="148" y="375"/>
                  </a:lnTo>
                  <a:cubicBezTo>
                    <a:pt x="50" y="521"/>
                    <a:pt x="0" y="695"/>
                    <a:pt x="30" y="858"/>
                  </a:cubicBezTo>
                  <a:cubicBezTo>
                    <a:pt x="89" y="1173"/>
                    <a:pt x="363" y="1368"/>
                    <a:pt x="645" y="1368"/>
                  </a:cubicBezTo>
                  <a:cubicBezTo>
                    <a:pt x="789" y="1368"/>
                    <a:pt x="935" y="1317"/>
                    <a:pt x="1056" y="1206"/>
                  </a:cubicBezTo>
                  <a:cubicBezTo>
                    <a:pt x="1220" y="1056"/>
                    <a:pt x="1273" y="863"/>
                    <a:pt x="1243" y="681"/>
                  </a:cubicBezTo>
                  <a:lnTo>
                    <a:pt x="1243" y="681"/>
                  </a:lnTo>
                  <a:cubicBezTo>
                    <a:pt x="1263" y="438"/>
                    <a:pt x="1148" y="184"/>
                    <a:pt x="908" y="81"/>
                  </a:cubicBezTo>
                  <a:cubicBezTo>
                    <a:pt x="842" y="52"/>
                    <a:pt x="775" y="39"/>
                    <a:pt x="709" y="39"/>
                  </a:cubicBezTo>
                  <a:cubicBezTo>
                    <a:pt x="707" y="39"/>
                    <a:pt x="705" y="39"/>
                    <a:pt x="702" y="39"/>
                  </a:cubicBezTo>
                  <a:lnTo>
                    <a:pt x="702" y="39"/>
                  </a:lnTo>
                  <a:cubicBezTo>
                    <a:pt x="640" y="16"/>
                    <a:pt x="570" y="0"/>
                    <a:pt x="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59" name="Google Shape;4659;p11"/>
            <p:cNvSpPr/>
            <p:nvPr/>
          </p:nvSpPr>
          <p:spPr>
            <a:xfrm>
              <a:off x="3754600" y="215497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0"/>
                  </a:moveTo>
                  <a:cubicBezTo>
                    <a:pt x="175" y="0"/>
                    <a:pt x="90" y="54"/>
                    <a:pt x="86" y="163"/>
                  </a:cubicBezTo>
                  <a:cubicBezTo>
                    <a:pt x="58" y="1101"/>
                    <a:pt x="31" y="2041"/>
                    <a:pt x="3" y="2979"/>
                  </a:cubicBezTo>
                  <a:cubicBezTo>
                    <a:pt x="0" y="3087"/>
                    <a:pt x="82" y="3141"/>
                    <a:pt x="166" y="3141"/>
                  </a:cubicBezTo>
                  <a:cubicBezTo>
                    <a:pt x="250" y="3141"/>
                    <a:pt x="336" y="3086"/>
                    <a:pt x="339" y="2979"/>
                  </a:cubicBezTo>
                  <a:cubicBezTo>
                    <a:pt x="366" y="2041"/>
                    <a:pt x="394" y="1101"/>
                    <a:pt x="421" y="163"/>
                  </a:cubicBezTo>
                  <a:cubicBezTo>
                    <a:pt x="424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0" name="Google Shape;4660;p11"/>
            <p:cNvSpPr/>
            <p:nvPr/>
          </p:nvSpPr>
          <p:spPr>
            <a:xfrm>
              <a:off x="3663100" y="214992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1"/>
                  </a:moveTo>
                  <a:cubicBezTo>
                    <a:pt x="175" y="1"/>
                    <a:pt x="89" y="54"/>
                    <a:pt x="86" y="162"/>
                  </a:cubicBezTo>
                  <a:cubicBezTo>
                    <a:pt x="59" y="1102"/>
                    <a:pt x="31" y="2040"/>
                    <a:pt x="4" y="2979"/>
                  </a:cubicBezTo>
                  <a:cubicBezTo>
                    <a:pt x="1" y="3087"/>
                    <a:pt x="83" y="3141"/>
                    <a:pt x="166" y="3141"/>
                  </a:cubicBezTo>
                  <a:cubicBezTo>
                    <a:pt x="250" y="3141"/>
                    <a:pt x="335" y="3087"/>
                    <a:pt x="338" y="2979"/>
                  </a:cubicBezTo>
                  <a:cubicBezTo>
                    <a:pt x="365" y="2040"/>
                    <a:pt x="393" y="1102"/>
                    <a:pt x="422" y="162"/>
                  </a:cubicBezTo>
                  <a:cubicBezTo>
                    <a:pt x="425" y="54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1" name="Google Shape;4661;p11"/>
            <p:cNvSpPr/>
            <p:nvPr/>
          </p:nvSpPr>
          <p:spPr>
            <a:xfrm>
              <a:off x="3565100" y="2151850"/>
              <a:ext cx="15975" cy="76100"/>
            </a:xfrm>
            <a:custGeom>
              <a:avLst/>
              <a:gdLst/>
              <a:ahLst/>
              <a:cxnLst/>
              <a:rect l="l" t="t" r="r" b="b"/>
              <a:pathLst>
                <a:path w="639" h="3044" extrusionOk="0">
                  <a:moveTo>
                    <a:pt x="478" y="0"/>
                  </a:moveTo>
                  <a:cubicBezTo>
                    <a:pt x="394" y="0"/>
                    <a:pt x="304" y="54"/>
                    <a:pt x="293" y="161"/>
                  </a:cubicBezTo>
                  <a:cubicBezTo>
                    <a:pt x="199" y="1069"/>
                    <a:pt x="106" y="1976"/>
                    <a:pt x="11" y="2884"/>
                  </a:cubicBezTo>
                  <a:cubicBezTo>
                    <a:pt x="1" y="2991"/>
                    <a:pt x="79" y="3044"/>
                    <a:pt x="162" y="3044"/>
                  </a:cubicBezTo>
                  <a:cubicBezTo>
                    <a:pt x="245" y="3044"/>
                    <a:pt x="335" y="2990"/>
                    <a:pt x="345" y="2884"/>
                  </a:cubicBezTo>
                  <a:cubicBezTo>
                    <a:pt x="440" y="1976"/>
                    <a:pt x="534" y="1069"/>
                    <a:pt x="628" y="161"/>
                  </a:cubicBezTo>
                  <a:cubicBezTo>
                    <a:pt x="639" y="54"/>
                    <a:pt x="561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2" name="Google Shape;4662;p11"/>
            <p:cNvSpPr/>
            <p:nvPr/>
          </p:nvSpPr>
          <p:spPr>
            <a:xfrm>
              <a:off x="3485325" y="2149400"/>
              <a:ext cx="9850" cy="52700"/>
            </a:xfrm>
            <a:custGeom>
              <a:avLst/>
              <a:gdLst/>
              <a:ahLst/>
              <a:cxnLst/>
              <a:rect l="l" t="t" r="r" b="b"/>
              <a:pathLst>
                <a:path w="394" h="2108" extrusionOk="0">
                  <a:moveTo>
                    <a:pt x="228" y="0"/>
                  </a:moveTo>
                  <a:cubicBezTo>
                    <a:pt x="144" y="0"/>
                    <a:pt x="58" y="54"/>
                    <a:pt x="55" y="162"/>
                  </a:cubicBezTo>
                  <a:cubicBezTo>
                    <a:pt x="39" y="756"/>
                    <a:pt x="20" y="1351"/>
                    <a:pt x="4" y="1946"/>
                  </a:cubicBezTo>
                  <a:cubicBezTo>
                    <a:pt x="0" y="2054"/>
                    <a:pt x="82" y="2108"/>
                    <a:pt x="166" y="2108"/>
                  </a:cubicBezTo>
                  <a:cubicBezTo>
                    <a:pt x="249" y="2108"/>
                    <a:pt x="335" y="2054"/>
                    <a:pt x="338" y="1946"/>
                  </a:cubicBezTo>
                  <a:cubicBezTo>
                    <a:pt x="356" y="1351"/>
                    <a:pt x="373" y="756"/>
                    <a:pt x="389" y="162"/>
                  </a:cubicBezTo>
                  <a:cubicBezTo>
                    <a:pt x="393" y="54"/>
                    <a:pt x="311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3" name="Google Shape;4663;p11"/>
            <p:cNvSpPr/>
            <p:nvPr/>
          </p:nvSpPr>
          <p:spPr>
            <a:xfrm>
              <a:off x="3320000" y="2155725"/>
              <a:ext cx="31075" cy="29600"/>
            </a:xfrm>
            <a:custGeom>
              <a:avLst/>
              <a:gdLst/>
              <a:ahLst/>
              <a:cxnLst/>
              <a:rect l="l" t="t" r="r" b="b"/>
              <a:pathLst>
                <a:path w="1243" h="1184" extrusionOk="0">
                  <a:moveTo>
                    <a:pt x="797" y="494"/>
                  </a:moveTo>
                  <a:cubicBezTo>
                    <a:pt x="807" y="494"/>
                    <a:pt x="845" y="524"/>
                    <a:pt x="854" y="563"/>
                  </a:cubicBezTo>
                  <a:cubicBezTo>
                    <a:pt x="864" y="607"/>
                    <a:pt x="850" y="653"/>
                    <a:pt x="817" y="683"/>
                  </a:cubicBezTo>
                  <a:cubicBezTo>
                    <a:pt x="790" y="710"/>
                    <a:pt x="753" y="728"/>
                    <a:pt x="712" y="737"/>
                  </a:cubicBezTo>
                  <a:lnTo>
                    <a:pt x="712" y="737"/>
                  </a:lnTo>
                  <a:cubicBezTo>
                    <a:pt x="808" y="708"/>
                    <a:pt x="877" y="608"/>
                    <a:pt x="800" y="506"/>
                  </a:cubicBezTo>
                  <a:cubicBezTo>
                    <a:pt x="794" y="498"/>
                    <a:pt x="794" y="494"/>
                    <a:pt x="797" y="494"/>
                  </a:cubicBezTo>
                  <a:close/>
                  <a:moveTo>
                    <a:pt x="452" y="545"/>
                  </a:moveTo>
                  <a:cubicBezTo>
                    <a:pt x="460" y="589"/>
                    <a:pt x="479" y="633"/>
                    <a:pt x="512" y="676"/>
                  </a:cubicBezTo>
                  <a:cubicBezTo>
                    <a:pt x="543" y="717"/>
                    <a:pt x="585" y="739"/>
                    <a:pt x="627" y="745"/>
                  </a:cubicBezTo>
                  <a:lnTo>
                    <a:pt x="627" y="745"/>
                  </a:lnTo>
                  <a:cubicBezTo>
                    <a:pt x="590" y="743"/>
                    <a:pt x="555" y="735"/>
                    <a:pt x="526" y="722"/>
                  </a:cubicBezTo>
                  <a:cubicBezTo>
                    <a:pt x="442" y="681"/>
                    <a:pt x="427" y="612"/>
                    <a:pt x="452" y="545"/>
                  </a:cubicBezTo>
                  <a:close/>
                  <a:moveTo>
                    <a:pt x="562" y="1"/>
                  </a:moveTo>
                  <a:cubicBezTo>
                    <a:pt x="452" y="1"/>
                    <a:pt x="337" y="38"/>
                    <a:pt x="251" y="102"/>
                  </a:cubicBezTo>
                  <a:cubicBezTo>
                    <a:pt x="18" y="273"/>
                    <a:pt x="1" y="600"/>
                    <a:pt x="127" y="841"/>
                  </a:cubicBezTo>
                  <a:cubicBezTo>
                    <a:pt x="231" y="1038"/>
                    <a:pt x="438" y="1183"/>
                    <a:pt x="660" y="1183"/>
                  </a:cubicBezTo>
                  <a:cubicBezTo>
                    <a:pt x="702" y="1183"/>
                    <a:pt x="745" y="1178"/>
                    <a:pt x="788" y="1167"/>
                  </a:cubicBezTo>
                  <a:cubicBezTo>
                    <a:pt x="1034" y="1101"/>
                    <a:pt x="1192" y="862"/>
                    <a:pt x="1217" y="618"/>
                  </a:cubicBezTo>
                  <a:cubicBezTo>
                    <a:pt x="1242" y="359"/>
                    <a:pt x="1096" y="99"/>
                    <a:pt x="834" y="37"/>
                  </a:cubicBezTo>
                  <a:cubicBezTo>
                    <a:pt x="795" y="28"/>
                    <a:pt x="756" y="23"/>
                    <a:pt x="718" y="23"/>
                  </a:cubicBezTo>
                  <a:cubicBezTo>
                    <a:pt x="713" y="23"/>
                    <a:pt x="708" y="23"/>
                    <a:pt x="704" y="24"/>
                  </a:cubicBezTo>
                  <a:lnTo>
                    <a:pt x="704" y="24"/>
                  </a:lnTo>
                  <a:cubicBezTo>
                    <a:pt x="659" y="8"/>
                    <a:pt x="611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4" name="Google Shape;4664;p11"/>
            <p:cNvSpPr/>
            <p:nvPr/>
          </p:nvSpPr>
          <p:spPr>
            <a:xfrm>
              <a:off x="3479075" y="1854975"/>
              <a:ext cx="33825" cy="31500"/>
            </a:xfrm>
            <a:custGeom>
              <a:avLst/>
              <a:gdLst/>
              <a:ahLst/>
              <a:cxnLst/>
              <a:rect l="l" t="t" r="r" b="b"/>
              <a:pathLst>
                <a:path w="1353" h="1260" extrusionOk="0">
                  <a:moveTo>
                    <a:pt x="635" y="600"/>
                  </a:moveTo>
                  <a:lnTo>
                    <a:pt x="635" y="600"/>
                  </a:lnTo>
                  <a:cubicBezTo>
                    <a:pt x="635" y="618"/>
                    <a:pt x="636" y="637"/>
                    <a:pt x="638" y="656"/>
                  </a:cubicBezTo>
                  <a:lnTo>
                    <a:pt x="638" y="656"/>
                  </a:lnTo>
                  <a:cubicBezTo>
                    <a:pt x="630" y="639"/>
                    <a:pt x="627" y="620"/>
                    <a:pt x="627" y="601"/>
                  </a:cubicBezTo>
                  <a:lnTo>
                    <a:pt x="627" y="601"/>
                  </a:lnTo>
                  <a:cubicBezTo>
                    <a:pt x="630" y="601"/>
                    <a:pt x="632" y="600"/>
                    <a:pt x="635" y="600"/>
                  </a:cubicBezTo>
                  <a:close/>
                  <a:moveTo>
                    <a:pt x="758" y="0"/>
                  </a:moveTo>
                  <a:cubicBezTo>
                    <a:pt x="657" y="0"/>
                    <a:pt x="570" y="28"/>
                    <a:pt x="498" y="76"/>
                  </a:cubicBezTo>
                  <a:lnTo>
                    <a:pt x="498" y="76"/>
                  </a:lnTo>
                  <a:cubicBezTo>
                    <a:pt x="393" y="110"/>
                    <a:pt x="298" y="166"/>
                    <a:pt x="226" y="245"/>
                  </a:cubicBezTo>
                  <a:cubicBezTo>
                    <a:pt x="38" y="449"/>
                    <a:pt x="0" y="782"/>
                    <a:pt x="150" y="1018"/>
                  </a:cubicBezTo>
                  <a:cubicBezTo>
                    <a:pt x="252" y="1178"/>
                    <a:pt x="428" y="1259"/>
                    <a:pt x="609" y="1259"/>
                  </a:cubicBezTo>
                  <a:cubicBezTo>
                    <a:pt x="685" y="1259"/>
                    <a:pt x="762" y="1244"/>
                    <a:pt x="835" y="1215"/>
                  </a:cubicBezTo>
                  <a:cubicBezTo>
                    <a:pt x="933" y="1175"/>
                    <a:pt x="1014" y="1107"/>
                    <a:pt x="1069" y="1025"/>
                  </a:cubicBezTo>
                  <a:lnTo>
                    <a:pt x="1069" y="1025"/>
                  </a:lnTo>
                  <a:cubicBezTo>
                    <a:pt x="1085" y="1014"/>
                    <a:pt x="1100" y="1001"/>
                    <a:pt x="1115" y="988"/>
                  </a:cubicBezTo>
                  <a:lnTo>
                    <a:pt x="1115" y="988"/>
                  </a:lnTo>
                  <a:cubicBezTo>
                    <a:pt x="1283" y="884"/>
                    <a:pt x="1347" y="723"/>
                    <a:pt x="1337" y="561"/>
                  </a:cubicBezTo>
                  <a:lnTo>
                    <a:pt x="1337" y="561"/>
                  </a:lnTo>
                  <a:cubicBezTo>
                    <a:pt x="1353" y="347"/>
                    <a:pt x="1248" y="199"/>
                    <a:pt x="1093" y="116"/>
                  </a:cubicBezTo>
                  <a:lnTo>
                    <a:pt x="1093" y="116"/>
                  </a:lnTo>
                  <a:cubicBezTo>
                    <a:pt x="1004" y="48"/>
                    <a:pt x="894" y="4"/>
                    <a:pt x="774" y="1"/>
                  </a:cubicBezTo>
                  <a:cubicBezTo>
                    <a:pt x="768" y="1"/>
                    <a:pt x="763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5" name="Google Shape;4665;p11"/>
            <p:cNvSpPr/>
            <p:nvPr/>
          </p:nvSpPr>
          <p:spPr>
            <a:xfrm>
              <a:off x="3555900" y="1980725"/>
              <a:ext cx="31625" cy="29825"/>
            </a:xfrm>
            <a:custGeom>
              <a:avLst/>
              <a:gdLst/>
              <a:ahLst/>
              <a:cxnLst/>
              <a:rect l="l" t="t" r="r" b="b"/>
              <a:pathLst>
                <a:path w="1265" h="1193" extrusionOk="0">
                  <a:moveTo>
                    <a:pt x="682" y="0"/>
                  </a:moveTo>
                  <a:cubicBezTo>
                    <a:pt x="594" y="0"/>
                    <a:pt x="504" y="21"/>
                    <a:pt x="417" y="66"/>
                  </a:cubicBezTo>
                  <a:cubicBezTo>
                    <a:pt x="31" y="268"/>
                    <a:pt x="1" y="798"/>
                    <a:pt x="330" y="1071"/>
                  </a:cubicBezTo>
                  <a:cubicBezTo>
                    <a:pt x="431" y="1155"/>
                    <a:pt x="545" y="1193"/>
                    <a:pt x="655" y="1193"/>
                  </a:cubicBezTo>
                  <a:cubicBezTo>
                    <a:pt x="889" y="1193"/>
                    <a:pt x="1110" y="1024"/>
                    <a:pt x="1171" y="766"/>
                  </a:cubicBezTo>
                  <a:lnTo>
                    <a:pt x="1171" y="766"/>
                  </a:lnTo>
                  <a:cubicBezTo>
                    <a:pt x="1198" y="717"/>
                    <a:pt x="1217" y="660"/>
                    <a:pt x="1224" y="598"/>
                  </a:cubicBezTo>
                  <a:cubicBezTo>
                    <a:pt x="1265" y="251"/>
                    <a:pt x="989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6" name="Google Shape;4666;p11"/>
            <p:cNvSpPr/>
            <p:nvPr/>
          </p:nvSpPr>
          <p:spPr>
            <a:xfrm>
              <a:off x="3660125" y="1749025"/>
              <a:ext cx="33850" cy="28050"/>
            </a:xfrm>
            <a:custGeom>
              <a:avLst/>
              <a:gdLst/>
              <a:ahLst/>
              <a:cxnLst/>
              <a:rect l="l" t="t" r="r" b="b"/>
              <a:pathLst>
                <a:path w="1354" h="1122" extrusionOk="0">
                  <a:moveTo>
                    <a:pt x="787" y="500"/>
                  </a:moveTo>
                  <a:cubicBezTo>
                    <a:pt x="780" y="572"/>
                    <a:pt x="716" y="638"/>
                    <a:pt x="640" y="642"/>
                  </a:cubicBezTo>
                  <a:lnTo>
                    <a:pt x="640" y="642"/>
                  </a:lnTo>
                  <a:cubicBezTo>
                    <a:pt x="639" y="642"/>
                    <a:pt x="637" y="641"/>
                    <a:pt x="636" y="641"/>
                  </a:cubicBezTo>
                  <a:lnTo>
                    <a:pt x="636" y="641"/>
                  </a:lnTo>
                  <a:cubicBezTo>
                    <a:pt x="653" y="570"/>
                    <a:pt x="715" y="516"/>
                    <a:pt x="787" y="500"/>
                  </a:cubicBezTo>
                  <a:close/>
                  <a:moveTo>
                    <a:pt x="614" y="0"/>
                  </a:moveTo>
                  <a:cubicBezTo>
                    <a:pt x="389" y="0"/>
                    <a:pt x="166" y="140"/>
                    <a:pt x="99" y="395"/>
                  </a:cubicBezTo>
                  <a:cubicBezTo>
                    <a:pt x="1" y="766"/>
                    <a:pt x="303" y="1122"/>
                    <a:pt x="652" y="1122"/>
                  </a:cubicBezTo>
                  <a:cubicBezTo>
                    <a:pt x="738" y="1122"/>
                    <a:pt x="828" y="1100"/>
                    <a:pt x="915" y="1051"/>
                  </a:cubicBezTo>
                  <a:cubicBezTo>
                    <a:pt x="1274" y="847"/>
                    <a:pt x="1353" y="255"/>
                    <a:pt x="924" y="85"/>
                  </a:cubicBezTo>
                  <a:lnTo>
                    <a:pt x="924" y="85"/>
                  </a:lnTo>
                  <a:cubicBezTo>
                    <a:pt x="886" y="61"/>
                    <a:pt x="845" y="42"/>
                    <a:pt x="800" y="27"/>
                  </a:cubicBezTo>
                  <a:cubicBezTo>
                    <a:pt x="783" y="21"/>
                    <a:pt x="766" y="18"/>
                    <a:pt x="751" y="18"/>
                  </a:cubicBezTo>
                  <a:lnTo>
                    <a:pt x="751" y="18"/>
                  </a:lnTo>
                  <a:cubicBezTo>
                    <a:pt x="706" y="6"/>
                    <a:pt x="660" y="0"/>
                    <a:pt x="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7" name="Google Shape;4667;p11"/>
            <p:cNvSpPr/>
            <p:nvPr/>
          </p:nvSpPr>
          <p:spPr>
            <a:xfrm>
              <a:off x="3727525" y="1865925"/>
              <a:ext cx="29275" cy="26075"/>
            </a:xfrm>
            <a:custGeom>
              <a:avLst/>
              <a:gdLst/>
              <a:ahLst/>
              <a:cxnLst/>
              <a:rect l="l" t="t" r="r" b="b"/>
              <a:pathLst>
                <a:path w="1171" h="1043" extrusionOk="0">
                  <a:moveTo>
                    <a:pt x="645" y="1"/>
                  </a:moveTo>
                  <a:cubicBezTo>
                    <a:pt x="572" y="1"/>
                    <a:pt x="498" y="17"/>
                    <a:pt x="427" y="52"/>
                  </a:cubicBezTo>
                  <a:cubicBezTo>
                    <a:pt x="135" y="196"/>
                    <a:pt x="0" y="582"/>
                    <a:pt x="188" y="861"/>
                  </a:cubicBezTo>
                  <a:cubicBezTo>
                    <a:pt x="271" y="985"/>
                    <a:pt x="400" y="1043"/>
                    <a:pt x="532" y="1043"/>
                  </a:cubicBezTo>
                  <a:cubicBezTo>
                    <a:pt x="675" y="1043"/>
                    <a:pt x="821" y="974"/>
                    <a:pt x="910" y="846"/>
                  </a:cubicBezTo>
                  <a:lnTo>
                    <a:pt x="910" y="846"/>
                  </a:lnTo>
                  <a:cubicBezTo>
                    <a:pt x="1073" y="765"/>
                    <a:pt x="1171" y="582"/>
                    <a:pt x="1121" y="377"/>
                  </a:cubicBezTo>
                  <a:cubicBezTo>
                    <a:pt x="1067" y="147"/>
                    <a:pt x="863" y="1"/>
                    <a:pt x="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8" name="Google Shape;4668;p11"/>
            <p:cNvSpPr/>
            <p:nvPr/>
          </p:nvSpPr>
          <p:spPr>
            <a:xfrm>
              <a:off x="3313925" y="1756550"/>
              <a:ext cx="544300" cy="420800"/>
            </a:xfrm>
            <a:custGeom>
              <a:avLst/>
              <a:gdLst/>
              <a:ahLst/>
              <a:cxnLst/>
              <a:rect l="l" t="t" r="r" b="b"/>
              <a:pathLst>
                <a:path w="21772" h="16832" extrusionOk="0">
                  <a:moveTo>
                    <a:pt x="14955" y="1"/>
                  </a:moveTo>
                  <a:cubicBezTo>
                    <a:pt x="14471" y="1"/>
                    <a:pt x="14010" y="241"/>
                    <a:pt x="13722" y="730"/>
                  </a:cubicBezTo>
                  <a:cubicBezTo>
                    <a:pt x="12998" y="1956"/>
                    <a:pt x="13451" y="3884"/>
                    <a:pt x="13361" y="5230"/>
                  </a:cubicBezTo>
                  <a:cubicBezTo>
                    <a:pt x="13292" y="6250"/>
                    <a:pt x="13207" y="7335"/>
                    <a:pt x="12899" y="8316"/>
                  </a:cubicBezTo>
                  <a:cubicBezTo>
                    <a:pt x="12706" y="8930"/>
                    <a:pt x="12298" y="9672"/>
                    <a:pt x="11608" y="9829"/>
                  </a:cubicBezTo>
                  <a:cubicBezTo>
                    <a:pt x="11511" y="9851"/>
                    <a:pt x="11421" y="9861"/>
                    <a:pt x="11338" y="9861"/>
                  </a:cubicBezTo>
                  <a:cubicBezTo>
                    <a:pt x="10413" y="9861"/>
                    <a:pt x="10291" y="8592"/>
                    <a:pt x="10199" y="7838"/>
                  </a:cubicBezTo>
                  <a:cubicBezTo>
                    <a:pt x="10040" y="6568"/>
                    <a:pt x="9463" y="5266"/>
                    <a:pt x="8220" y="4734"/>
                  </a:cubicBezTo>
                  <a:cubicBezTo>
                    <a:pt x="7902" y="4598"/>
                    <a:pt x="7580" y="4533"/>
                    <a:pt x="7268" y="4533"/>
                  </a:cubicBezTo>
                  <a:cubicBezTo>
                    <a:pt x="6531" y="4533"/>
                    <a:pt x="5844" y="4896"/>
                    <a:pt x="5366" y="5545"/>
                  </a:cubicBezTo>
                  <a:cubicBezTo>
                    <a:pt x="4362" y="6912"/>
                    <a:pt x="4095" y="8853"/>
                    <a:pt x="3464" y="10402"/>
                  </a:cubicBezTo>
                  <a:cubicBezTo>
                    <a:pt x="2573" y="12587"/>
                    <a:pt x="1429" y="14651"/>
                    <a:pt x="87" y="16588"/>
                  </a:cubicBezTo>
                  <a:cubicBezTo>
                    <a:pt x="0" y="16712"/>
                    <a:pt x="117" y="16831"/>
                    <a:pt x="236" y="16831"/>
                  </a:cubicBezTo>
                  <a:cubicBezTo>
                    <a:pt x="287" y="16831"/>
                    <a:pt x="338" y="16810"/>
                    <a:pt x="375" y="16757"/>
                  </a:cubicBezTo>
                  <a:cubicBezTo>
                    <a:pt x="2411" y="13818"/>
                    <a:pt x="3757" y="10689"/>
                    <a:pt x="4896" y="7323"/>
                  </a:cubicBezTo>
                  <a:cubicBezTo>
                    <a:pt x="5154" y="6558"/>
                    <a:pt x="5476" y="5669"/>
                    <a:pt x="6181" y="5210"/>
                  </a:cubicBezTo>
                  <a:cubicBezTo>
                    <a:pt x="6543" y="4974"/>
                    <a:pt x="6910" y="4872"/>
                    <a:pt x="7263" y="4872"/>
                  </a:cubicBezTo>
                  <a:cubicBezTo>
                    <a:pt x="8370" y="4872"/>
                    <a:pt x="9351" y="5881"/>
                    <a:pt x="9686" y="6982"/>
                  </a:cubicBezTo>
                  <a:cubicBezTo>
                    <a:pt x="9959" y="7881"/>
                    <a:pt x="9604" y="9502"/>
                    <a:pt x="10601" y="10045"/>
                  </a:cubicBezTo>
                  <a:cubicBezTo>
                    <a:pt x="10815" y="10162"/>
                    <a:pt x="11039" y="10213"/>
                    <a:pt x="11263" y="10213"/>
                  </a:cubicBezTo>
                  <a:cubicBezTo>
                    <a:pt x="11866" y="10213"/>
                    <a:pt x="12461" y="9837"/>
                    <a:pt x="12798" y="9342"/>
                  </a:cubicBezTo>
                  <a:cubicBezTo>
                    <a:pt x="13626" y="8130"/>
                    <a:pt x="13654" y="6218"/>
                    <a:pt x="13721" y="4806"/>
                  </a:cubicBezTo>
                  <a:cubicBezTo>
                    <a:pt x="13759" y="3976"/>
                    <a:pt x="13690" y="3149"/>
                    <a:pt x="13719" y="2321"/>
                  </a:cubicBezTo>
                  <a:cubicBezTo>
                    <a:pt x="13735" y="1839"/>
                    <a:pt x="13760" y="1334"/>
                    <a:pt x="14038" y="924"/>
                  </a:cubicBezTo>
                  <a:cubicBezTo>
                    <a:pt x="14232" y="637"/>
                    <a:pt x="14762" y="432"/>
                    <a:pt x="15207" y="432"/>
                  </a:cubicBezTo>
                  <a:cubicBezTo>
                    <a:pt x="15325" y="432"/>
                    <a:pt x="15438" y="447"/>
                    <a:pt x="15536" y="478"/>
                  </a:cubicBezTo>
                  <a:cubicBezTo>
                    <a:pt x="15978" y="620"/>
                    <a:pt x="16253" y="1184"/>
                    <a:pt x="16416" y="1572"/>
                  </a:cubicBezTo>
                  <a:cubicBezTo>
                    <a:pt x="16750" y="2374"/>
                    <a:pt x="16822" y="3296"/>
                    <a:pt x="16973" y="4147"/>
                  </a:cubicBezTo>
                  <a:cubicBezTo>
                    <a:pt x="17164" y="5222"/>
                    <a:pt x="17354" y="6298"/>
                    <a:pt x="17545" y="7373"/>
                  </a:cubicBezTo>
                  <a:cubicBezTo>
                    <a:pt x="17914" y="9447"/>
                    <a:pt x="18143" y="11630"/>
                    <a:pt x="18849" y="13626"/>
                  </a:cubicBezTo>
                  <a:cubicBezTo>
                    <a:pt x="19311" y="14927"/>
                    <a:pt x="20016" y="16411"/>
                    <a:pt x="21485" y="16731"/>
                  </a:cubicBezTo>
                  <a:cubicBezTo>
                    <a:pt x="21499" y="16734"/>
                    <a:pt x="21512" y="16736"/>
                    <a:pt x="21525" y="16736"/>
                  </a:cubicBezTo>
                  <a:cubicBezTo>
                    <a:pt x="21706" y="16736"/>
                    <a:pt x="21772" y="16452"/>
                    <a:pt x="21575" y="16408"/>
                  </a:cubicBezTo>
                  <a:cubicBezTo>
                    <a:pt x="19382" y="15932"/>
                    <a:pt x="18854" y="12701"/>
                    <a:pt x="18504" y="10858"/>
                  </a:cubicBezTo>
                  <a:cubicBezTo>
                    <a:pt x="18105" y="8740"/>
                    <a:pt x="17749" y="6610"/>
                    <a:pt x="17373" y="4487"/>
                  </a:cubicBezTo>
                  <a:cubicBezTo>
                    <a:pt x="17141" y="3187"/>
                    <a:pt x="17133" y="1222"/>
                    <a:pt x="15951" y="347"/>
                  </a:cubicBezTo>
                  <a:cubicBezTo>
                    <a:pt x="15642" y="117"/>
                    <a:pt x="15293" y="1"/>
                    <a:pt x="14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69" name="Google Shape;4669;p11"/>
            <p:cNvSpPr/>
            <p:nvPr/>
          </p:nvSpPr>
          <p:spPr>
            <a:xfrm>
              <a:off x="3485475" y="1794100"/>
              <a:ext cx="38300" cy="35850"/>
            </a:xfrm>
            <a:custGeom>
              <a:avLst/>
              <a:gdLst/>
              <a:ahLst/>
              <a:cxnLst/>
              <a:rect l="l" t="t" r="r" b="b"/>
              <a:pathLst>
                <a:path w="1532" h="1434" extrusionOk="0">
                  <a:moveTo>
                    <a:pt x="646" y="395"/>
                  </a:moveTo>
                  <a:cubicBezTo>
                    <a:pt x="674" y="395"/>
                    <a:pt x="703" y="411"/>
                    <a:pt x="731" y="448"/>
                  </a:cubicBezTo>
                  <a:cubicBezTo>
                    <a:pt x="762" y="489"/>
                    <a:pt x="802" y="510"/>
                    <a:pt x="843" y="517"/>
                  </a:cubicBezTo>
                  <a:lnTo>
                    <a:pt x="843" y="517"/>
                  </a:lnTo>
                  <a:cubicBezTo>
                    <a:pt x="857" y="586"/>
                    <a:pt x="873" y="656"/>
                    <a:pt x="892" y="724"/>
                  </a:cubicBezTo>
                  <a:lnTo>
                    <a:pt x="892" y="724"/>
                  </a:lnTo>
                  <a:cubicBezTo>
                    <a:pt x="889" y="922"/>
                    <a:pt x="820" y="1092"/>
                    <a:pt x="592" y="1092"/>
                  </a:cubicBezTo>
                  <a:cubicBezTo>
                    <a:pt x="405" y="1092"/>
                    <a:pt x="409" y="855"/>
                    <a:pt x="423" y="718"/>
                  </a:cubicBezTo>
                  <a:cubicBezTo>
                    <a:pt x="432" y="642"/>
                    <a:pt x="533" y="395"/>
                    <a:pt x="646" y="395"/>
                  </a:cubicBezTo>
                  <a:close/>
                  <a:moveTo>
                    <a:pt x="965" y="0"/>
                  </a:moveTo>
                  <a:cubicBezTo>
                    <a:pt x="894" y="0"/>
                    <a:pt x="823" y="40"/>
                    <a:pt x="805" y="115"/>
                  </a:cubicBezTo>
                  <a:lnTo>
                    <a:pt x="805" y="115"/>
                  </a:lnTo>
                  <a:cubicBezTo>
                    <a:pt x="751" y="95"/>
                    <a:pt x="694" y="84"/>
                    <a:pt x="637" y="84"/>
                  </a:cubicBezTo>
                  <a:cubicBezTo>
                    <a:pt x="502" y="84"/>
                    <a:pt x="366" y="141"/>
                    <a:pt x="263" y="254"/>
                  </a:cubicBezTo>
                  <a:cubicBezTo>
                    <a:pt x="46" y="494"/>
                    <a:pt x="1" y="1009"/>
                    <a:pt x="217" y="1263"/>
                  </a:cubicBezTo>
                  <a:cubicBezTo>
                    <a:pt x="313" y="1375"/>
                    <a:pt x="444" y="1423"/>
                    <a:pt x="579" y="1423"/>
                  </a:cubicBezTo>
                  <a:cubicBezTo>
                    <a:pt x="729" y="1423"/>
                    <a:pt x="883" y="1364"/>
                    <a:pt x="998" y="1264"/>
                  </a:cubicBezTo>
                  <a:cubicBezTo>
                    <a:pt x="1026" y="1240"/>
                    <a:pt x="1051" y="1215"/>
                    <a:pt x="1073" y="1189"/>
                  </a:cubicBezTo>
                  <a:lnTo>
                    <a:pt x="1073" y="1189"/>
                  </a:lnTo>
                  <a:cubicBezTo>
                    <a:pt x="1101" y="1245"/>
                    <a:pt x="1132" y="1300"/>
                    <a:pt x="1164" y="1354"/>
                  </a:cubicBezTo>
                  <a:cubicBezTo>
                    <a:pt x="1198" y="1410"/>
                    <a:pt x="1249" y="1433"/>
                    <a:pt x="1300" y="1433"/>
                  </a:cubicBezTo>
                  <a:cubicBezTo>
                    <a:pt x="1415" y="1433"/>
                    <a:pt x="1532" y="1313"/>
                    <a:pt x="1454" y="1185"/>
                  </a:cubicBezTo>
                  <a:cubicBezTo>
                    <a:pt x="1358" y="1029"/>
                    <a:pt x="1283" y="863"/>
                    <a:pt x="1230" y="690"/>
                  </a:cubicBezTo>
                  <a:lnTo>
                    <a:pt x="1230" y="690"/>
                  </a:lnTo>
                  <a:cubicBezTo>
                    <a:pt x="1229" y="496"/>
                    <a:pt x="1180" y="294"/>
                    <a:pt x="1129" y="117"/>
                  </a:cubicBezTo>
                  <a:cubicBezTo>
                    <a:pt x="1107" y="38"/>
                    <a:pt x="103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0" name="Google Shape;4670;p11"/>
            <p:cNvSpPr/>
            <p:nvPr/>
          </p:nvSpPr>
          <p:spPr>
            <a:xfrm>
              <a:off x="3528625" y="2023175"/>
              <a:ext cx="36000" cy="52175"/>
            </a:xfrm>
            <a:custGeom>
              <a:avLst/>
              <a:gdLst/>
              <a:ahLst/>
              <a:cxnLst/>
              <a:rect l="l" t="t" r="r" b="b"/>
              <a:pathLst>
                <a:path w="1440" h="2087" extrusionOk="0">
                  <a:moveTo>
                    <a:pt x="164" y="1"/>
                  </a:moveTo>
                  <a:cubicBezTo>
                    <a:pt x="80" y="1"/>
                    <a:pt x="1" y="54"/>
                    <a:pt x="7" y="161"/>
                  </a:cubicBezTo>
                  <a:lnTo>
                    <a:pt x="7" y="163"/>
                  </a:lnTo>
                  <a:cubicBezTo>
                    <a:pt x="39" y="640"/>
                    <a:pt x="111" y="1115"/>
                    <a:pt x="224" y="1582"/>
                  </a:cubicBezTo>
                  <a:cubicBezTo>
                    <a:pt x="244" y="1663"/>
                    <a:pt x="313" y="1700"/>
                    <a:pt x="382" y="1700"/>
                  </a:cubicBezTo>
                  <a:cubicBezTo>
                    <a:pt x="469" y="1700"/>
                    <a:pt x="557" y="1642"/>
                    <a:pt x="554" y="1537"/>
                  </a:cubicBezTo>
                  <a:lnTo>
                    <a:pt x="706" y="1302"/>
                  </a:lnTo>
                  <a:cubicBezTo>
                    <a:pt x="875" y="1328"/>
                    <a:pt x="952" y="1403"/>
                    <a:pt x="933" y="1530"/>
                  </a:cubicBezTo>
                  <a:cubicBezTo>
                    <a:pt x="919" y="1670"/>
                    <a:pt x="791" y="1765"/>
                    <a:pt x="651" y="1765"/>
                  </a:cubicBezTo>
                  <a:cubicBezTo>
                    <a:pt x="609" y="1765"/>
                    <a:pt x="567" y="1756"/>
                    <a:pt x="526" y="1739"/>
                  </a:cubicBezTo>
                  <a:cubicBezTo>
                    <a:pt x="502" y="1728"/>
                    <a:pt x="477" y="1724"/>
                    <a:pt x="454" y="1724"/>
                  </a:cubicBezTo>
                  <a:cubicBezTo>
                    <a:pt x="293" y="1724"/>
                    <a:pt x="184" y="1954"/>
                    <a:pt x="357" y="2029"/>
                  </a:cubicBezTo>
                  <a:cubicBezTo>
                    <a:pt x="449" y="2068"/>
                    <a:pt x="546" y="2086"/>
                    <a:pt x="641" y="2086"/>
                  </a:cubicBezTo>
                  <a:cubicBezTo>
                    <a:pt x="1057" y="2086"/>
                    <a:pt x="1439" y="1739"/>
                    <a:pt x="1217" y="1273"/>
                  </a:cubicBezTo>
                  <a:cubicBezTo>
                    <a:pt x="1118" y="1066"/>
                    <a:pt x="940" y="975"/>
                    <a:pt x="760" y="975"/>
                  </a:cubicBezTo>
                  <a:cubicBezTo>
                    <a:pt x="654" y="975"/>
                    <a:pt x="546" y="1007"/>
                    <a:pt x="456" y="1067"/>
                  </a:cubicBezTo>
                  <a:lnTo>
                    <a:pt x="456" y="1067"/>
                  </a:lnTo>
                  <a:cubicBezTo>
                    <a:pt x="400" y="768"/>
                    <a:pt x="362" y="465"/>
                    <a:pt x="341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1" name="Google Shape;4671;p11"/>
            <p:cNvSpPr/>
            <p:nvPr/>
          </p:nvSpPr>
          <p:spPr>
            <a:xfrm>
              <a:off x="3652400" y="1709600"/>
              <a:ext cx="30075" cy="30425"/>
            </a:xfrm>
            <a:custGeom>
              <a:avLst/>
              <a:gdLst/>
              <a:ahLst/>
              <a:cxnLst/>
              <a:rect l="l" t="t" r="r" b="b"/>
              <a:pathLst>
                <a:path w="1203" h="1217" extrusionOk="0">
                  <a:moveTo>
                    <a:pt x="616" y="1"/>
                  </a:moveTo>
                  <a:cubicBezTo>
                    <a:pt x="600" y="1"/>
                    <a:pt x="583" y="3"/>
                    <a:pt x="565" y="8"/>
                  </a:cubicBezTo>
                  <a:cubicBezTo>
                    <a:pt x="218" y="111"/>
                    <a:pt x="0" y="509"/>
                    <a:pt x="145" y="851"/>
                  </a:cubicBezTo>
                  <a:cubicBezTo>
                    <a:pt x="246" y="1087"/>
                    <a:pt x="485" y="1217"/>
                    <a:pt x="726" y="1217"/>
                  </a:cubicBezTo>
                  <a:cubicBezTo>
                    <a:pt x="836" y="1217"/>
                    <a:pt x="946" y="1190"/>
                    <a:pt x="1044" y="1134"/>
                  </a:cubicBezTo>
                  <a:cubicBezTo>
                    <a:pt x="1203" y="1044"/>
                    <a:pt x="1106" y="821"/>
                    <a:pt x="958" y="821"/>
                  </a:cubicBezTo>
                  <a:cubicBezTo>
                    <a:pt x="931" y="821"/>
                    <a:pt x="903" y="828"/>
                    <a:pt x="874" y="844"/>
                  </a:cubicBezTo>
                  <a:cubicBezTo>
                    <a:pt x="828" y="871"/>
                    <a:pt x="775" y="884"/>
                    <a:pt x="721" y="884"/>
                  </a:cubicBezTo>
                  <a:cubicBezTo>
                    <a:pt x="611" y="884"/>
                    <a:pt x="499" y="829"/>
                    <a:pt x="453" y="721"/>
                  </a:cubicBezTo>
                  <a:cubicBezTo>
                    <a:pt x="385" y="562"/>
                    <a:pt x="498" y="378"/>
                    <a:pt x="653" y="330"/>
                  </a:cubicBezTo>
                  <a:cubicBezTo>
                    <a:pt x="841" y="275"/>
                    <a:pt x="785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2" name="Google Shape;4672;p11"/>
            <p:cNvSpPr/>
            <p:nvPr/>
          </p:nvSpPr>
          <p:spPr>
            <a:xfrm>
              <a:off x="3761350" y="1827100"/>
              <a:ext cx="36025" cy="31325"/>
            </a:xfrm>
            <a:custGeom>
              <a:avLst/>
              <a:gdLst/>
              <a:ahLst/>
              <a:cxnLst/>
              <a:rect l="l" t="t" r="r" b="b"/>
              <a:pathLst>
                <a:path w="1441" h="1253" extrusionOk="0">
                  <a:moveTo>
                    <a:pt x="668" y="454"/>
                  </a:moveTo>
                  <a:cubicBezTo>
                    <a:pt x="718" y="454"/>
                    <a:pt x="766" y="469"/>
                    <a:pt x="803" y="502"/>
                  </a:cubicBezTo>
                  <a:cubicBezTo>
                    <a:pt x="837" y="536"/>
                    <a:pt x="876" y="549"/>
                    <a:pt x="914" y="549"/>
                  </a:cubicBezTo>
                  <a:cubicBezTo>
                    <a:pt x="944" y="549"/>
                    <a:pt x="973" y="541"/>
                    <a:pt x="998" y="526"/>
                  </a:cubicBezTo>
                  <a:lnTo>
                    <a:pt x="998" y="526"/>
                  </a:lnTo>
                  <a:cubicBezTo>
                    <a:pt x="1014" y="563"/>
                    <a:pt x="1021" y="604"/>
                    <a:pt x="1018" y="649"/>
                  </a:cubicBezTo>
                  <a:cubicBezTo>
                    <a:pt x="1007" y="794"/>
                    <a:pt x="863" y="921"/>
                    <a:pt x="718" y="921"/>
                  </a:cubicBezTo>
                  <a:cubicBezTo>
                    <a:pt x="701" y="921"/>
                    <a:pt x="685" y="919"/>
                    <a:pt x="668" y="916"/>
                  </a:cubicBezTo>
                  <a:cubicBezTo>
                    <a:pt x="534" y="887"/>
                    <a:pt x="405" y="713"/>
                    <a:pt x="463" y="576"/>
                  </a:cubicBezTo>
                  <a:cubicBezTo>
                    <a:pt x="496" y="498"/>
                    <a:pt x="583" y="454"/>
                    <a:pt x="668" y="454"/>
                  </a:cubicBezTo>
                  <a:close/>
                  <a:moveTo>
                    <a:pt x="781" y="0"/>
                  </a:moveTo>
                  <a:cubicBezTo>
                    <a:pt x="697" y="0"/>
                    <a:pt x="636" y="57"/>
                    <a:pt x="611" y="124"/>
                  </a:cubicBezTo>
                  <a:lnTo>
                    <a:pt x="611" y="124"/>
                  </a:lnTo>
                  <a:cubicBezTo>
                    <a:pt x="454" y="139"/>
                    <a:pt x="304" y="217"/>
                    <a:pt x="208" y="355"/>
                  </a:cubicBezTo>
                  <a:cubicBezTo>
                    <a:pt x="0" y="655"/>
                    <a:pt x="177" y="1070"/>
                    <a:pt x="495" y="1207"/>
                  </a:cubicBezTo>
                  <a:cubicBezTo>
                    <a:pt x="566" y="1238"/>
                    <a:pt x="642" y="1253"/>
                    <a:pt x="716" y="1253"/>
                  </a:cubicBezTo>
                  <a:cubicBezTo>
                    <a:pt x="981" y="1253"/>
                    <a:pt x="1241" y="1071"/>
                    <a:pt x="1324" y="811"/>
                  </a:cubicBezTo>
                  <a:cubicBezTo>
                    <a:pt x="1440" y="451"/>
                    <a:pt x="1176" y="57"/>
                    <a:pt x="809" y="2"/>
                  </a:cubicBezTo>
                  <a:cubicBezTo>
                    <a:pt x="799" y="1"/>
                    <a:pt x="79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3" name="Google Shape;4673;p11"/>
            <p:cNvSpPr/>
            <p:nvPr/>
          </p:nvSpPr>
          <p:spPr>
            <a:xfrm>
              <a:off x="3783475" y="1798000"/>
              <a:ext cx="15275" cy="59375"/>
            </a:xfrm>
            <a:custGeom>
              <a:avLst/>
              <a:gdLst/>
              <a:ahLst/>
              <a:cxnLst/>
              <a:rect l="l" t="t" r="r" b="b"/>
              <a:pathLst>
                <a:path w="611" h="2375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50" y="872"/>
                    <a:pt x="232" y="1541"/>
                    <a:pt x="270" y="2213"/>
                  </a:cubicBezTo>
                  <a:cubicBezTo>
                    <a:pt x="276" y="2320"/>
                    <a:pt x="363" y="2374"/>
                    <a:pt x="447" y="2374"/>
                  </a:cubicBezTo>
                  <a:cubicBezTo>
                    <a:pt x="530" y="2374"/>
                    <a:pt x="610" y="2321"/>
                    <a:pt x="604" y="2213"/>
                  </a:cubicBezTo>
                  <a:cubicBezTo>
                    <a:pt x="564" y="1511"/>
                    <a:pt x="479" y="812"/>
                    <a:pt x="348" y="121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4" name="Google Shape;4674;p11"/>
            <p:cNvSpPr/>
            <p:nvPr/>
          </p:nvSpPr>
          <p:spPr>
            <a:xfrm>
              <a:off x="3990650" y="1976575"/>
              <a:ext cx="34875" cy="40025"/>
            </a:xfrm>
            <a:custGeom>
              <a:avLst/>
              <a:gdLst/>
              <a:ahLst/>
              <a:cxnLst/>
              <a:rect l="l" t="t" r="r" b="b"/>
              <a:pathLst>
                <a:path w="1395" h="1601" extrusionOk="0">
                  <a:moveTo>
                    <a:pt x="665" y="335"/>
                  </a:moveTo>
                  <a:cubicBezTo>
                    <a:pt x="708" y="335"/>
                    <a:pt x="753" y="347"/>
                    <a:pt x="797" y="373"/>
                  </a:cubicBezTo>
                  <a:cubicBezTo>
                    <a:pt x="861" y="412"/>
                    <a:pt x="922" y="482"/>
                    <a:pt x="907" y="563"/>
                  </a:cubicBezTo>
                  <a:cubicBezTo>
                    <a:pt x="891" y="646"/>
                    <a:pt x="834" y="686"/>
                    <a:pt x="777" y="686"/>
                  </a:cubicBezTo>
                  <a:cubicBezTo>
                    <a:pt x="709" y="686"/>
                    <a:pt x="642" y="629"/>
                    <a:pt x="652" y="526"/>
                  </a:cubicBezTo>
                  <a:cubicBezTo>
                    <a:pt x="661" y="436"/>
                    <a:pt x="607" y="384"/>
                    <a:pt x="539" y="370"/>
                  </a:cubicBezTo>
                  <a:lnTo>
                    <a:pt x="539" y="370"/>
                  </a:lnTo>
                  <a:cubicBezTo>
                    <a:pt x="578" y="348"/>
                    <a:pt x="620" y="335"/>
                    <a:pt x="665" y="335"/>
                  </a:cubicBezTo>
                  <a:close/>
                  <a:moveTo>
                    <a:pt x="660" y="0"/>
                  </a:moveTo>
                  <a:cubicBezTo>
                    <a:pt x="332" y="0"/>
                    <a:pt x="75" y="290"/>
                    <a:pt x="43" y="625"/>
                  </a:cubicBezTo>
                  <a:cubicBezTo>
                    <a:pt x="1" y="1095"/>
                    <a:pt x="368" y="1429"/>
                    <a:pt x="771" y="1588"/>
                  </a:cubicBezTo>
                  <a:cubicBezTo>
                    <a:pt x="793" y="1596"/>
                    <a:pt x="813" y="1600"/>
                    <a:pt x="831" y="1600"/>
                  </a:cubicBezTo>
                  <a:cubicBezTo>
                    <a:pt x="986" y="1600"/>
                    <a:pt x="1036" y="1335"/>
                    <a:pt x="859" y="1266"/>
                  </a:cubicBezTo>
                  <a:cubicBezTo>
                    <a:pt x="665" y="1189"/>
                    <a:pt x="450" y="1020"/>
                    <a:pt x="386" y="815"/>
                  </a:cubicBezTo>
                  <a:lnTo>
                    <a:pt x="386" y="815"/>
                  </a:lnTo>
                  <a:cubicBezTo>
                    <a:pt x="471" y="943"/>
                    <a:pt x="620" y="1020"/>
                    <a:pt x="774" y="1020"/>
                  </a:cubicBezTo>
                  <a:cubicBezTo>
                    <a:pt x="887" y="1020"/>
                    <a:pt x="1002" y="978"/>
                    <a:pt x="1096" y="884"/>
                  </a:cubicBezTo>
                  <a:cubicBezTo>
                    <a:pt x="1395" y="585"/>
                    <a:pt x="1193" y="128"/>
                    <a:pt x="820" y="23"/>
                  </a:cubicBezTo>
                  <a:cubicBezTo>
                    <a:pt x="765" y="7"/>
                    <a:pt x="712" y="0"/>
                    <a:pt x="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5" name="Google Shape;4675;p11"/>
            <p:cNvSpPr/>
            <p:nvPr/>
          </p:nvSpPr>
          <p:spPr>
            <a:xfrm>
              <a:off x="4060100" y="1774700"/>
              <a:ext cx="18550" cy="46600"/>
            </a:xfrm>
            <a:custGeom>
              <a:avLst/>
              <a:gdLst/>
              <a:ahLst/>
              <a:cxnLst/>
              <a:rect l="l" t="t" r="r" b="b"/>
              <a:pathLst>
                <a:path w="742" h="1864" extrusionOk="0">
                  <a:moveTo>
                    <a:pt x="469" y="1"/>
                  </a:moveTo>
                  <a:cubicBezTo>
                    <a:pt x="267" y="1"/>
                    <a:pt x="152" y="161"/>
                    <a:pt x="103" y="367"/>
                  </a:cubicBezTo>
                  <a:cubicBezTo>
                    <a:pt x="0" y="792"/>
                    <a:pt x="6" y="1268"/>
                    <a:pt x="22" y="1702"/>
                  </a:cubicBezTo>
                  <a:cubicBezTo>
                    <a:pt x="25" y="1809"/>
                    <a:pt x="111" y="1863"/>
                    <a:pt x="194" y="1863"/>
                  </a:cubicBezTo>
                  <a:cubicBezTo>
                    <a:pt x="278" y="1863"/>
                    <a:pt x="360" y="1810"/>
                    <a:pt x="356" y="1702"/>
                  </a:cubicBezTo>
                  <a:cubicBezTo>
                    <a:pt x="353" y="1585"/>
                    <a:pt x="382" y="329"/>
                    <a:pt x="451" y="329"/>
                  </a:cubicBezTo>
                  <a:cubicBezTo>
                    <a:pt x="451" y="329"/>
                    <a:pt x="452" y="329"/>
                    <a:pt x="452" y="329"/>
                  </a:cubicBezTo>
                  <a:cubicBezTo>
                    <a:pt x="463" y="331"/>
                    <a:pt x="473" y="331"/>
                    <a:pt x="483" y="331"/>
                  </a:cubicBezTo>
                  <a:cubicBezTo>
                    <a:pt x="670" y="331"/>
                    <a:pt x="741" y="40"/>
                    <a:pt x="540" y="7"/>
                  </a:cubicBezTo>
                  <a:cubicBezTo>
                    <a:pt x="516" y="3"/>
                    <a:pt x="492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6" name="Google Shape;4676;p11"/>
            <p:cNvSpPr/>
            <p:nvPr/>
          </p:nvSpPr>
          <p:spPr>
            <a:xfrm>
              <a:off x="4058075" y="1793625"/>
              <a:ext cx="17825" cy="8575"/>
            </a:xfrm>
            <a:custGeom>
              <a:avLst/>
              <a:gdLst/>
              <a:ahLst/>
              <a:cxnLst/>
              <a:rect l="l" t="t" r="r" b="b"/>
              <a:pathLst>
                <a:path w="713" h="343" extrusionOk="0">
                  <a:moveTo>
                    <a:pt x="210" y="0"/>
                  </a:moveTo>
                  <a:cubicBezTo>
                    <a:pt x="1" y="0"/>
                    <a:pt x="2" y="328"/>
                    <a:pt x="216" y="334"/>
                  </a:cubicBezTo>
                  <a:lnTo>
                    <a:pt x="498" y="342"/>
                  </a:lnTo>
                  <a:cubicBezTo>
                    <a:pt x="500" y="342"/>
                    <a:pt x="503" y="342"/>
                    <a:pt x="505" y="342"/>
                  </a:cubicBezTo>
                  <a:cubicBezTo>
                    <a:pt x="713" y="342"/>
                    <a:pt x="710" y="14"/>
                    <a:pt x="498" y="8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7" name="Google Shape;4677;p11"/>
            <p:cNvSpPr/>
            <p:nvPr/>
          </p:nvSpPr>
          <p:spPr>
            <a:xfrm>
              <a:off x="4164025" y="2013550"/>
              <a:ext cx="37025" cy="42725"/>
            </a:xfrm>
            <a:custGeom>
              <a:avLst/>
              <a:gdLst/>
              <a:ahLst/>
              <a:cxnLst/>
              <a:rect l="l" t="t" r="r" b="b"/>
              <a:pathLst>
                <a:path w="1481" h="1709" extrusionOk="0">
                  <a:moveTo>
                    <a:pt x="733" y="330"/>
                  </a:moveTo>
                  <a:cubicBezTo>
                    <a:pt x="783" y="330"/>
                    <a:pt x="834" y="347"/>
                    <a:pt x="877" y="386"/>
                  </a:cubicBezTo>
                  <a:cubicBezTo>
                    <a:pt x="880" y="388"/>
                    <a:pt x="882" y="391"/>
                    <a:pt x="885" y="393"/>
                  </a:cubicBezTo>
                  <a:lnTo>
                    <a:pt x="885" y="393"/>
                  </a:lnTo>
                  <a:cubicBezTo>
                    <a:pt x="892" y="411"/>
                    <a:pt x="899" y="429"/>
                    <a:pt x="906" y="448"/>
                  </a:cubicBezTo>
                  <a:lnTo>
                    <a:pt x="906" y="448"/>
                  </a:lnTo>
                  <a:cubicBezTo>
                    <a:pt x="940" y="579"/>
                    <a:pt x="837" y="707"/>
                    <a:pt x="722" y="707"/>
                  </a:cubicBezTo>
                  <a:cubicBezTo>
                    <a:pt x="672" y="707"/>
                    <a:pt x="619" y="683"/>
                    <a:pt x="575" y="624"/>
                  </a:cubicBezTo>
                  <a:cubicBezTo>
                    <a:pt x="460" y="469"/>
                    <a:pt x="590" y="330"/>
                    <a:pt x="733" y="330"/>
                  </a:cubicBezTo>
                  <a:close/>
                  <a:moveTo>
                    <a:pt x="742" y="0"/>
                  </a:moveTo>
                  <a:cubicBezTo>
                    <a:pt x="352" y="0"/>
                    <a:pt x="1" y="423"/>
                    <a:pt x="308" y="829"/>
                  </a:cubicBezTo>
                  <a:cubicBezTo>
                    <a:pt x="423" y="980"/>
                    <a:pt x="565" y="1043"/>
                    <a:pt x="703" y="1043"/>
                  </a:cubicBezTo>
                  <a:cubicBezTo>
                    <a:pt x="828" y="1043"/>
                    <a:pt x="950" y="991"/>
                    <a:pt x="1046" y="906"/>
                  </a:cubicBezTo>
                  <a:lnTo>
                    <a:pt x="1046" y="906"/>
                  </a:lnTo>
                  <a:cubicBezTo>
                    <a:pt x="1056" y="948"/>
                    <a:pt x="1065" y="991"/>
                    <a:pt x="1072" y="1035"/>
                  </a:cubicBezTo>
                  <a:cubicBezTo>
                    <a:pt x="1080" y="1074"/>
                    <a:pt x="1098" y="1364"/>
                    <a:pt x="1065" y="1364"/>
                  </a:cubicBezTo>
                  <a:cubicBezTo>
                    <a:pt x="1063" y="1364"/>
                    <a:pt x="1062" y="1364"/>
                    <a:pt x="1060" y="1363"/>
                  </a:cubicBezTo>
                  <a:cubicBezTo>
                    <a:pt x="1031" y="1344"/>
                    <a:pt x="1002" y="1336"/>
                    <a:pt x="974" y="1336"/>
                  </a:cubicBezTo>
                  <a:cubicBezTo>
                    <a:pt x="832" y="1336"/>
                    <a:pt x="739" y="1555"/>
                    <a:pt x="891" y="1652"/>
                  </a:cubicBezTo>
                  <a:cubicBezTo>
                    <a:pt x="952" y="1691"/>
                    <a:pt x="1014" y="1708"/>
                    <a:pt x="1073" y="1708"/>
                  </a:cubicBezTo>
                  <a:cubicBezTo>
                    <a:pt x="1250" y="1708"/>
                    <a:pt x="1401" y="1553"/>
                    <a:pt x="1429" y="1358"/>
                  </a:cubicBezTo>
                  <a:cubicBezTo>
                    <a:pt x="1480" y="1030"/>
                    <a:pt x="1338" y="630"/>
                    <a:pt x="1214" y="323"/>
                  </a:cubicBezTo>
                  <a:lnTo>
                    <a:pt x="1214" y="323"/>
                  </a:lnTo>
                  <a:cubicBezTo>
                    <a:pt x="1205" y="293"/>
                    <a:pt x="1193" y="263"/>
                    <a:pt x="1178" y="234"/>
                  </a:cubicBezTo>
                  <a:cubicBezTo>
                    <a:pt x="1170" y="218"/>
                    <a:pt x="1160" y="205"/>
                    <a:pt x="1149" y="194"/>
                  </a:cubicBezTo>
                  <a:lnTo>
                    <a:pt x="1149" y="194"/>
                  </a:lnTo>
                  <a:cubicBezTo>
                    <a:pt x="1141" y="179"/>
                    <a:pt x="1129" y="164"/>
                    <a:pt x="1114" y="150"/>
                  </a:cubicBezTo>
                  <a:lnTo>
                    <a:pt x="1112" y="148"/>
                  </a:lnTo>
                  <a:cubicBezTo>
                    <a:pt x="999" y="45"/>
                    <a:pt x="868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8" name="Google Shape;4678;p11"/>
            <p:cNvSpPr/>
            <p:nvPr/>
          </p:nvSpPr>
          <p:spPr>
            <a:xfrm>
              <a:off x="4265725" y="1805225"/>
              <a:ext cx="37900" cy="43825"/>
            </a:xfrm>
            <a:custGeom>
              <a:avLst/>
              <a:gdLst/>
              <a:ahLst/>
              <a:cxnLst/>
              <a:rect l="l" t="t" r="r" b="b"/>
              <a:pathLst>
                <a:path w="1516" h="1753" extrusionOk="0">
                  <a:moveTo>
                    <a:pt x="204" y="0"/>
                  </a:moveTo>
                  <a:cubicBezTo>
                    <a:pt x="105" y="0"/>
                    <a:pt x="0" y="83"/>
                    <a:pt x="29" y="209"/>
                  </a:cubicBezTo>
                  <a:cubicBezTo>
                    <a:pt x="133" y="651"/>
                    <a:pt x="235" y="1094"/>
                    <a:pt x="339" y="1536"/>
                  </a:cubicBezTo>
                  <a:cubicBezTo>
                    <a:pt x="358" y="1616"/>
                    <a:pt x="429" y="1656"/>
                    <a:pt x="499" y="1656"/>
                  </a:cubicBezTo>
                  <a:cubicBezTo>
                    <a:pt x="571" y="1656"/>
                    <a:pt x="642" y="1616"/>
                    <a:pt x="661" y="1536"/>
                  </a:cubicBezTo>
                  <a:cubicBezTo>
                    <a:pt x="703" y="1366"/>
                    <a:pt x="751" y="1092"/>
                    <a:pt x="951" y="1092"/>
                  </a:cubicBezTo>
                  <a:cubicBezTo>
                    <a:pt x="966" y="1092"/>
                    <a:pt x="981" y="1094"/>
                    <a:pt x="998" y="1097"/>
                  </a:cubicBezTo>
                  <a:cubicBezTo>
                    <a:pt x="1140" y="1124"/>
                    <a:pt x="1135" y="1153"/>
                    <a:pt x="1141" y="1297"/>
                  </a:cubicBezTo>
                  <a:cubicBezTo>
                    <a:pt x="1146" y="1379"/>
                    <a:pt x="1129" y="1463"/>
                    <a:pt x="1112" y="1544"/>
                  </a:cubicBezTo>
                  <a:cubicBezTo>
                    <a:pt x="1088" y="1670"/>
                    <a:pt x="1194" y="1753"/>
                    <a:pt x="1293" y="1753"/>
                  </a:cubicBezTo>
                  <a:cubicBezTo>
                    <a:pt x="1358" y="1753"/>
                    <a:pt x="1419" y="1717"/>
                    <a:pt x="1436" y="1632"/>
                  </a:cubicBezTo>
                  <a:cubicBezTo>
                    <a:pt x="1500" y="1310"/>
                    <a:pt x="1515" y="838"/>
                    <a:pt x="1117" y="729"/>
                  </a:cubicBezTo>
                  <a:cubicBezTo>
                    <a:pt x="1067" y="715"/>
                    <a:pt x="1019" y="709"/>
                    <a:pt x="974" y="709"/>
                  </a:cubicBezTo>
                  <a:cubicBezTo>
                    <a:pt x="791" y="709"/>
                    <a:pt x="651" y="815"/>
                    <a:pt x="548" y="961"/>
                  </a:cubicBezTo>
                  <a:lnTo>
                    <a:pt x="548" y="961"/>
                  </a:lnTo>
                  <a:cubicBezTo>
                    <a:pt x="483" y="681"/>
                    <a:pt x="417" y="401"/>
                    <a:pt x="353" y="121"/>
                  </a:cubicBezTo>
                  <a:cubicBezTo>
                    <a:pt x="333" y="37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79" name="Google Shape;4679;p11"/>
            <p:cNvSpPr/>
            <p:nvPr/>
          </p:nvSpPr>
          <p:spPr>
            <a:xfrm>
              <a:off x="3341975" y="2279100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5" y="1"/>
                  </a:moveTo>
                  <a:cubicBezTo>
                    <a:pt x="1918" y="1"/>
                    <a:pt x="1888" y="9"/>
                    <a:pt x="1858" y="29"/>
                  </a:cubicBezTo>
                  <a:cubicBezTo>
                    <a:pt x="238" y="1093"/>
                    <a:pt x="0" y="3220"/>
                    <a:pt x="1357" y="4609"/>
                  </a:cubicBezTo>
                  <a:cubicBezTo>
                    <a:pt x="1391" y="4645"/>
                    <a:pt x="1430" y="4660"/>
                    <a:pt x="1468" y="4660"/>
                  </a:cubicBezTo>
                  <a:cubicBezTo>
                    <a:pt x="1596" y="4660"/>
                    <a:pt x="1710" y="4492"/>
                    <a:pt x="1594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5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0" name="Google Shape;4680;p11"/>
            <p:cNvSpPr/>
            <p:nvPr/>
          </p:nvSpPr>
          <p:spPr>
            <a:xfrm>
              <a:off x="340722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3"/>
                  </a:cubicBezTo>
                  <a:cubicBezTo>
                    <a:pt x="879" y="991"/>
                    <a:pt x="1591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0" y="2589"/>
                    <a:pt x="2602" y="2422"/>
                    <a:pt x="2496" y="2297"/>
                  </a:cubicBezTo>
                  <a:cubicBezTo>
                    <a:pt x="1829" y="1505"/>
                    <a:pt x="1115" y="754"/>
                    <a:pt x="359" y="47"/>
                  </a:cubicBezTo>
                  <a:cubicBezTo>
                    <a:pt x="324" y="14"/>
                    <a:pt x="28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1" name="Google Shape;4681;p11"/>
            <p:cNvSpPr/>
            <p:nvPr/>
          </p:nvSpPr>
          <p:spPr>
            <a:xfrm>
              <a:off x="3415575" y="2313200"/>
              <a:ext cx="55825" cy="67800"/>
            </a:xfrm>
            <a:custGeom>
              <a:avLst/>
              <a:gdLst/>
              <a:ahLst/>
              <a:cxnLst/>
              <a:rect l="l" t="t" r="r" b="b"/>
              <a:pathLst>
                <a:path w="2233" h="2712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3"/>
                  </a:cubicBezTo>
                  <a:cubicBezTo>
                    <a:pt x="1193" y="787"/>
                    <a:pt x="588" y="1595"/>
                    <a:pt x="77" y="2461"/>
                  </a:cubicBezTo>
                  <a:cubicBezTo>
                    <a:pt x="1" y="2590"/>
                    <a:pt x="116" y="2711"/>
                    <a:pt x="230" y="2711"/>
                  </a:cubicBezTo>
                  <a:cubicBezTo>
                    <a:pt x="281" y="2711"/>
                    <a:pt x="331" y="2688"/>
                    <a:pt x="365" y="2631"/>
                  </a:cubicBezTo>
                  <a:cubicBezTo>
                    <a:pt x="862" y="1787"/>
                    <a:pt x="1450" y="1003"/>
                    <a:pt x="2119" y="289"/>
                  </a:cubicBezTo>
                  <a:cubicBezTo>
                    <a:pt x="2233" y="169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2" name="Google Shape;4682;p11"/>
            <p:cNvSpPr/>
            <p:nvPr/>
          </p:nvSpPr>
          <p:spPr>
            <a:xfrm>
              <a:off x="3472425" y="2286825"/>
              <a:ext cx="42775" cy="121950"/>
            </a:xfrm>
            <a:custGeom>
              <a:avLst/>
              <a:gdLst/>
              <a:ahLst/>
              <a:cxnLst/>
              <a:rect l="l" t="t" r="r" b="b"/>
              <a:pathLst>
                <a:path w="1711" h="4878" extrusionOk="0">
                  <a:moveTo>
                    <a:pt x="802" y="0"/>
                  </a:moveTo>
                  <a:cubicBezTo>
                    <a:pt x="692" y="0"/>
                    <a:pt x="575" y="122"/>
                    <a:pt x="642" y="255"/>
                  </a:cubicBezTo>
                  <a:cubicBezTo>
                    <a:pt x="1352" y="1691"/>
                    <a:pt x="1148" y="3365"/>
                    <a:pt x="106" y="4586"/>
                  </a:cubicBezTo>
                  <a:cubicBezTo>
                    <a:pt x="0" y="4710"/>
                    <a:pt x="112" y="4878"/>
                    <a:pt x="233" y="4878"/>
                  </a:cubicBezTo>
                  <a:cubicBezTo>
                    <a:pt x="270" y="4878"/>
                    <a:pt x="309" y="4861"/>
                    <a:pt x="343" y="4822"/>
                  </a:cubicBezTo>
                  <a:cubicBezTo>
                    <a:pt x="1485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3" name="Google Shape;4683;p11"/>
            <p:cNvSpPr/>
            <p:nvPr/>
          </p:nvSpPr>
          <p:spPr>
            <a:xfrm>
              <a:off x="3527475" y="2282875"/>
              <a:ext cx="32325" cy="50125"/>
            </a:xfrm>
            <a:custGeom>
              <a:avLst/>
              <a:gdLst/>
              <a:ahLst/>
              <a:cxnLst/>
              <a:rect l="l" t="t" r="r" b="b"/>
              <a:pathLst>
                <a:path w="1293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8" y="23"/>
                    <a:pt x="0" y="338"/>
                    <a:pt x="194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5" y="336"/>
                    <a:pt x="237" y="335"/>
                    <a:pt x="247" y="335"/>
                  </a:cubicBezTo>
                  <a:cubicBezTo>
                    <a:pt x="613" y="335"/>
                    <a:pt x="296" y="1009"/>
                    <a:pt x="229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3" y="1939"/>
                    <a:pt x="198" y="2005"/>
                    <a:pt x="265" y="2005"/>
                  </a:cubicBezTo>
                  <a:cubicBezTo>
                    <a:pt x="269" y="2005"/>
                    <a:pt x="273" y="2005"/>
                    <a:pt x="278" y="2004"/>
                  </a:cubicBezTo>
                  <a:lnTo>
                    <a:pt x="1080" y="1897"/>
                  </a:lnTo>
                  <a:cubicBezTo>
                    <a:pt x="1282" y="1869"/>
                    <a:pt x="1293" y="1560"/>
                    <a:pt x="1104" y="1560"/>
                  </a:cubicBezTo>
                  <a:cubicBezTo>
                    <a:pt x="1097" y="1560"/>
                    <a:pt x="1088" y="1561"/>
                    <a:pt x="1080" y="1562"/>
                  </a:cubicBezTo>
                  <a:lnTo>
                    <a:pt x="419" y="1650"/>
                  </a:lnTo>
                  <a:lnTo>
                    <a:pt x="419" y="1650"/>
                  </a:lnTo>
                  <a:cubicBezTo>
                    <a:pt x="417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4" name="Google Shape;4684;p11"/>
            <p:cNvSpPr/>
            <p:nvPr/>
          </p:nvSpPr>
          <p:spPr>
            <a:xfrm>
              <a:off x="3553025" y="2343700"/>
              <a:ext cx="57425" cy="13725"/>
            </a:xfrm>
            <a:custGeom>
              <a:avLst/>
              <a:gdLst/>
              <a:ahLst/>
              <a:cxnLst/>
              <a:rect l="l" t="t" r="r" b="b"/>
              <a:pathLst>
                <a:path w="2297" h="549" extrusionOk="0">
                  <a:moveTo>
                    <a:pt x="1344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0" y="319"/>
                    <a:pt x="110" y="549"/>
                    <a:pt x="271" y="549"/>
                  </a:cubicBezTo>
                  <a:cubicBezTo>
                    <a:pt x="295" y="549"/>
                    <a:pt x="319" y="544"/>
                    <a:pt x="343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6" y="363"/>
                    <a:pt x="2015" y="424"/>
                  </a:cubicBezTo>
                  <a:cubicBezTo>
                    <a:pt x="2031" y="428"/>
                    <a:pt x="2047" y="430"/>
                    <a:pt x="2061" y="430"/>
                  </a:cubicBezTo>
                  <a:cubicBezTo>
                    <a:pt x="2235" y="430"/>
                    <a:pt x="2296" y="153"/>
                    <a:pt x="2104" y="102"/>
                  </a:cubicBezTo>
                  <a:cubicBezTo>
                    <a:pt x="1849" y="34"/>
                    <a:pt x="1596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5" name="Google Shape;4685;p11"/>
            <p:cNvSpPr/>
            <p:nvPr/>
          </p:nvSpPr>
          <p:spPr>
            <a:xfrm>
              <a:off x="355190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1" y="466"/>
                  </a:cubicBezTo>
                  <a:cubicBezTo>
                    <a:pt x="1848" y="466"/>
                    <a:pt x="2165" y="443"/>
                    <a:pt x="2480" y="397"/>
                  </a:cubicBezTo>
                  <a:cubicBezTo>
                    <a:pt x="2682" y="368"/>
                    <a:pt x="2609" y="71"/>
                    <a:pt x="2419" y="71"/>
                  </a:cubicBezTo>
                  <a:cubicBezTo>
                    <a:pt x="2410" y="71"/>
                    <a:pt x="2401" y="72"/>
                    <a:pt x="2391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4" y="135"/>
                    <a:pt x="697" y="91"/>
                    <a:pt x="288" y="5"/>
                  </a:cubicBezTo>
                  <a:cubicBezTo>
                    <a:pt x="274" y="2"/>
                    <a:pt x="26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6" name="Google Shape;4686;p11"/>
            <p:cNvSpPr/>
            <p:nvPr/>
          </p:nvSpPr>
          <p:spPr>
            <a:xfrm>
              <a:off x="3627450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7" y="332"/>
                  </a:moveTo>
                  <a:cubicBezTo>
                    <a:pt x="1396" y="332"/>
                    <a:pt x="1556" y="395"/>
                    <a:pt x="1692" y="542"/>
                  </a:cubicBezTo>
                  <a:cubicBezTo>
                    <a:pt x="1726" y="579"/>
                    <a:pt x="1766" y="595"/>
                    <a:pt x="1804" y="595"/>
                  </a:cubicBezTo>
                  <a:cubicBezTo>
                    <a:pt x="1817" y="595"/>
                    <a:pt x="1829" y="593"/>
                    <a:pt x="1842" y="589"/>
                  </a:cubicBezTo>
                  <a:lnTo>
                    <a:pt x="1842" y="589"/>
                  </a:lnTo>
                  <a:cubicBezTo>
                    <a:pt x="1770" y="896"/>
                    <a:pt x="1697" y="1204"/>
                    <a:pt x="1625" y="1511"/>
                  </a:cubicBezTo>
                  <a:cubicBezTo>
                    <a:pt x="1596" y="1633"/>
                    <a:pt x="1575" y="1773"/>
                    <a:pt x="1529" y="1891"/>
                  </a:cubicBezTo>
                  <a:cubicBezTo>
                    <a:pt x="1445" y="2107"/>
                    <a:pt x="1273" y="2218"/>
                    <a:pt x="1089" y="2218"/>
                  </a:cubicBezTo>
                  <a:cubicBezTo>
                    <a:pt x="958" y="2218"/>
                    <a:pt x="821" y="2161"/>
                    <a:pt x="705" y="2046"/>
                  </a:cubicBezTo>
                  <a:cubicBezTo>
                    <a:pt x="420" y="1764"/>
                    <a:pt x="385" y="1245"/>
                    <a:pt x="518" y="884"/>
                  </a:cubicBezTo>
                  <a:cubicBezTo>
                    <a:pt x="634" y="563"/>
                    <a:pt x="933" y="332"/>
                    <a:pt x="1237" y="332"/>
                  </a:cubicBezTo>
                  <a:close/>
                  <a:moveTo>
                    <a:pt x="1219" y="0"/>
                  </a:moveTo>
                  <a:cubicBezTo>
                    <a:pt x="974" y="0"/>
                    <a:pt x="728" y="89"/>
                    <a:pt x="535" y="264"/>
                  </a:cubicBezTo>
                  <a:cubicBezTo>
                    <a:pt x="94" y="666"/>
                    <a:pt x="1" y="1389"/>
                    <a:pt x="234" y="1923"/>
                  </a:cubicBezTo>
                  <a:cubicBezTo>
                    <a:pt x="388" y="2275"/>
                    <a:pt x="746" y="2565"/>
                    <a:pt x="1122" y="2565"/>
                  </a:cubicBezTo>
                  <a:cubicBezTo>
                    <a:pt x="1255" y="2565"/>
                    <a:pt x="1389" y="2529"/>
                    <a:pt x="1518" y="2447"/>
                  </a:cubicBezTo>
                  <a:cubicBezTo>
                    <a:pt x="1764" y="2292"/>
                    <a:pt x="1845" y="2019"/>
                    <a:pt x="1912" y="1755"/>
                  </a:cubicBezTo>
                  <a:cubicBezTo>
                    <a:pt x="1965" y="1546"/>
                    <a:pt x="2014" y="1336"/>
                    <a:pt x="2063" y="1126"/>
                  </a:cubicBezTo>
                  <a:lnTo>
                    <a:pt x="2063" y="1126"/>
                  </a:lnTo>
                  <a:cubicBezTo>
                    <a:pt x="2143" y="1554"/>
                    <a:pt x="2224" y="1982"/>
                    <a:pt x="2304" y="2409"/>
                  </a:cubicBezTo>
                  <a:cubicBezTo>
                    <a:pt x="2320" y="2494"/>
                    <a:pt x="2381" y="2530"/>
                    <a:pt x="2445" y="2530"/>
                  </a:cubicBezTo>
                  <a:cubicBezTo>
                    <a:pt x="2543" y="2530"/>
                    <a:pt x="2650" y="2447"/>
                    <a:pt x="2626" y="2321"/>
                  </a:cubicBezTo>
                  <a:cubicBezTo>
                    <a:pt x="2498" y="1636"/>
                    <a:pt x="2370" y="951"/>
                    <a:pt x="2241" y="266"/>
                  </a:cubicBezTo>
                  <a:cubicBezTo>
                    <a:pt x="2226" y="185"/>
                    <a:pt x="2157" y="146"/>
                    <a:pt x="2085" y="146"/>
                  </a:cubicBezTo>
                  <a:cubicBezTo>
                    <a:pt x="2012" y="146"/>
                    <a:pt x="1937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7" name="Google Shape;4687;p11"/>
            <p:cNvSpPr/>
            <p:nvPr/>
          </p:nvSpPr>
          <p:spPr>
            <a:xfrm>
              <a:off x="3698300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1" y="0"/>
                  </a:moveTo>
                  <a:cubicBezTo>
                    <a:pt x="77" y="0"/>
                    <a:pt x="1" y="53"/>
                    <a:pt x="15" y="159"/>
                  </a:cubicBezTo>
                  <a:lnTo>
                    <a:pt x="390" y="3038"/>
                  </a:lnTo>
                  <a:cubicBezTo>
                    <a:pt x="404" y="3142"/>
                    <a:pt x="492" y="3198"/>
                    <a:pt x="575" y="3198"/>
                  </a:cubicBezTo>
                  <a:cubicBezTo>
                    <a:pt x="655" y="3198"/>
                    <a:pt x="728" y="3146"/>
                    <a:pt x="724" y="3038"/>
                  </a:cubicBezTo>
                  <a:cubicBezTo>
                    <a:pt x="709" y="2624"/>
                    <a:pt x="950" y="2202"/>
                    <a:pt x="1329" y="2020"/>
                  </a:cubicBezTo>
                  <a:cubicBezTo>
                    <a:pt x="1433" y="1971"/>
                    <a:pt x="1549" y="1947"/>
                    <a:pt x="1665" y="1947"/>
                  </a:cubicBezTo>
                  <a:cubicBezTo>
                    <a:pt x="2032" y="1947"/>
                    <a:pt x="2396" y="2184"/>
                    <a:pt x="2344" y="2594"/>
                  </a:cubicBezTo>
                  <a:cubicBezTo>
                    <a:pt x="2285" y="3058"/>
                    <a:pt x="1865" y="3307"/>
                    <a:pt x="1447" y="3307"/>
                  </a:cubicBezTo>
                  <a:cubicBezTo>
                    <a:pt x="1267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2" y="3139"/>
                  </a:cubicBezTo>
                  <a:cubicBezTo>
                    <a:pt x="710" y="3139"/>
                    <a:pt x="616" y="3358"/>
                    <a:pt x="768" y="3456"/>
                  </a:cubicBezTo>
                  <a:cubicBezTo>
                    <a:pt x="951" y="3571"/>
                    <a:pt x="1170" y="3623"/>
                    <a:pt x="1395" y="3623"/>
                  </a:cubicBezTo>
                  <a:cubicBezTo>
                    <a:pt x="2140" y="3623"/>
                    <a:pt x="2941" y="3041"/>
                    <a:pt x="2643" y="2220"/>
                  </a:cubicBezTo>
                  <a:cubicBezTo>
                    <a:pt x="2477" y="1764"/>
                    <a:pt x="2163" y="1581"/>
                    <a:pt x="1821" y="1581"/>
                  </a:cubicBezTo>
                  <a:cubicBezTo>
                    <a:pt x="1386" y="1581"/>
                    <a:pt x="906" y="1876"/>
                    <a:pt x="627" y="2286"/>
                  </a:cubicBezTo>
                  <a:lnTo>
                    <a:pt x="627" y="2286"/>
                  </a:lnTo>
                  <a:cubicBezTo>
                    <a:pt x="535" y="1577"/>
                    <a:pt x="443" y="868"/>
                    <a:pt x="350" y="159"/>
                  </a:cubicBez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8" name="Google Shape;4688;p11"/>
            <p:cNvSpPr/>
            <p:nvPr/>
          </p:nvSpPr>
          <p:spPr>
            <a:xfrm>
              <a:off x="3282475" y="2437725"/>
              <a:ext cx="71425" cy="87550"/>
            </a:xfrm>
            <a:custGeom>
              <a:avLst/>
              <a:gdLst/>
              <a:ahLst/>
              <a:cxnLst/>
              <a:rect l="l" t="t" r="r" b="b"/>
              <a:pathLst>
                <a:path w="2857" h="3502" extrusionOk="0">
                  <a:moveTo>
                    <a:pt x="1875" y="1285"/>
                  </a:moveTo>
                  <a:cubicBezTo>
                    <a:pt x="2013" y="1285"/>
                    <a:pt x="2153" y="1309"/>
                    <a:pt x="2284" y="1357"/>
                  </a:cubicBezTo>
                  <a:lnTo>
                    <a:pt x="2284" y="1357"/>
                  </a:lnTo>
                  <a:cubicBezTo>
                    <a:pt x="2290" y="1409"/>
                    <a:pt x="2296" y="1461"/>
                    <a:pt x="2303" y="1513"/>
                  </a:cubicBezTo>
                  <a:lnTo>
                    <a:pt x="2303" y="1513"/>
                  </a:lnTo>
                  <a:cubicBezTo>
                    <a:pt x="2300" y="1538"/>
                    <a:pt x="2298" y="1563"/>
                    <a:pt x="2295" y="1588"/>
                  </a:cubicBezTo>
                  <a:cubicBezTo>
                    <a:pt x="2261" y="1895"/>
                    <a:pt x="2139" y="2735"/>
                    <a:pt x="1847" y="2903"/>
                  </a:cubicBezTo>
                  <a:lnTo>
                    <a:pt x="1043" y="2862"/>
                  </a:lnTo>
                  <a:cubicBezTo>
                    <a:pt x="962" y="2746"/>
                    <a:pt x="911" y="2613"/>
                    <a:pt x="898" y="2473"/>
                  </a:cubicBezTo>
                  <a:cubicBezTo>
                    <a:pt x="855" y="2246"/>
                    <a:pt x="872" y="2003"/>
                    <a:pt x="982" y="1794"/>
                  </a:cubicBezTo>
                  <a:cubicBezTo>
                    <a:pt x="1162" y="1450"/>
                    <a:pt x="1514" y="1285"/>
                    <a:pt x="1875" y="1285"/>
                  </a:cubicBezTo>
                  <a:close/>
                  <a:moveTo>
                    <a:pt x="2302" y="0"/>
                  </a:moveTo>
                  <a:cubicBezTo>
                    <a:pt x="2216" y="0"/>
                    <a:pt x="2133" y="55"/>
                    <a:pt x="2146" y="162"/>
                  </a:cubicBezTo>
                  <a:cubicBezTo>
                    <a:pt x="2147" y="177"/>
                    <a:pt x="2149" y="192"/>
                    <a:pt x="2151" y="206"/>
                  </a:cubicBezTo>
                  <a:lnTo>
                    <a:pt x="2151" y="206"/>
                  </a:lnTo>
                  <a:lnTo>
                    <a:pt x="2150" y="206"/>
                  </a:lnTo>
                  <a:cubicBezTo>
                    <a:pt x="2150" y="207"/>
                    <a:pt x="2151" y="208"/>
                    <a:pt x="2151" y="209"/>
                  </a:cubicBezTo>
                  <a:lnTo>
                    <a:pt x="2151" y="209"/>
                  </a:lnTo>
                  <a:cubicBezTo>
                    <a:pt x="2181" y="472"/>
                    <a:pt x="2212" y="735"/>
                    <a:pt x="2243" y="998"/>
                  </a:cubicBezTo>
                  <a:lnTo>
                    <a:pt x="2243" y="998"/>
                  </a:lnTo>
                  <a:cubicBezTo>
                    <a:pt x="2138" y="974"/>
                    <a:pt x="2034" y="962"/>
                    <a:pt x="1931" y="962"/>
                  </a:cubicBezTo>
                  <a:cubicBezTo>
                    <a:pt x="865" y="962"/>
                    <a:pt x="1" y="2218"/>
                    <a:pt x="876" y="3195"/>
                  </a:cubicBezTo>
                  <a:cubicBezTo>
                    <a:pt x="1069" y="3410"/>
                    <a:pt x="1265" y="3502"/>
                    <a:pt x="1452" y="3502"/>
                  </a:cubicBezTo>
                  <a:cubicBezTo>
                    <a:pt x="1762" y="3502"/>
                    <a:pt x="2045" y="3250"/>
                    <a:pt x="2240" y="2891"/>
                  </a:cubicBezTo>
                  <a:cubicBezTo>
                    <a:pt x="2309" y="2766"/>
                    <a:pt x="2368" y="2638"/>
                    <a:pt x="2419" y="2507"/>
                  </a:cubicBezTo>
                  <a:lnTo>
                    <a:pt x="2419" y="2507"/>
                  </a:lnTo>
                  <a:cubicBezTo>
                    <a:pt x="2449" y="2767"/>
                    <a:pt x="2480" y="3027"/>
                    <a:pt x="2510" y="3288"/>
                  </a:cubicBezTo>
                  <a:cubicBezTo>
                    <a:pt x="2522" y="3393"/>
                    <a:pt x="2613" y="3447"/>
                    <a:pt x="2696" y="3447"/>
                  </a:cubicBezTo>
                  <a:cubicBezTo>
                    <a:pt x="2780" y="3447"/>
                    <a:pt x="2856" y="3394"/>
                    <a:pt x="2844" y="3288"/>
                  </a:cubicBezTo>
                  <a:cubicBezTo>
                    <a:pt x="2775" y="2698"/>
                    <a:pt x="2707" y="2109"/>
                    <a:pt x="2638" y="1521"/>
                  </a:cubicBezTo>
                  <a:lnTo>
                    <a:pt x="2638" y="1521"/>
                  </a:lnTo>
                  <a:cubicBezTo>
                    <a:pt x="2641" y="1476"/>
                    <a:pt x="2644" y="1432"/>
                    <a:pt x="2645" y="1388"/>
                  </a:cubicBezTo>
                  <a:lnTo>
                    <a:pt x="2645" y="1388"/>
                  </a:lnTo>
                  <a:cubicBezTo>
                    <a:pt x="2699" y="1325"/>
                    <a:pt x="2713" y="1228"/>
                    <a:pt x="2647" y="1164"/>
                  </a:cubicBezTo>
                  <a:lnTo>
                    <a:pt x="2647" y="1164"/>
                  </a:lnTo>
                  <a:cubicBezTo>
                    <a:pt x="2638" y="812"/>
                    <a:pt x="2578" y="458"/>
                    <a:pt x="2473" y="116"/>
                  </a:cubicBezTo>
                  <a:cubicBezTo>
                    <a:pt x="2449" y="39"/>
                    <a:pt x="2374" y="0"/>
                    <a:pt x="2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89" name="Google Shape;4689;p11"/>
            <p:cNvSpPr/>
            <p:nvPr/>
          </p:nvSpPr>
          <p:spPr>
            <a:xfrm>
              <a:off x="3358400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0" y="0"/>
                  </a:moveTo>
                  <a:cubicBezTo>
                    <a:pt x="77" y="0"/>
                    <a:pt x="0" y="53"/>
                    <a:pt x="13" y="160"/>
                  </a:cubicBezTo>
                  <a:cubicBezTo>
                    <a:pt x="131" y="1153"/>
                    <a:pt x="249" y="2148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8"/>
                  </a:cubicBezTo>
                  <a:cubicBezTo>
                    <a:pt x="384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6"/>
                  </a:lnTo>
                  <a:lnTo>
                    <a:pt x="704" y="3156"/>
                  </a:lnTo>
                  <a:cubicBezTo>
                    <a:pt x="671" y="2853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3" y="2333"/>
                    <a:pt x="1847" y="3072"/>
                    <a:pt x="1874" y="3496"/>
                  </a:cubicBezTo>
                  <a:cubicBezTo>
                    <a:pt x="1880" y="3603"/>
                    <a:pt x="1967" y="3656"/>
                    <a:pt x="2051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6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6"/>
                    <a:pt x="545" y="1822"/>
                  </a:cubicBezTo>
                  <a:lnTo>
                    <a:pt x="545" y="1822"/>
                  </a:lnTo>
                  <a:lnTo>
                    <a:pt x="347" y="160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0" name="Google Shape;4690;p11"/>
            <p:cNvSpPr/>
            <p:nvPr/>
          </p:nvSpPr>
          <p:spPr>
            <a:xfrm>
              <a:off x="3426175" y="244732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3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31"/>
                    <a:pt x="362" y="1224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1" name="Google Shape;4691;p11"/>
            <p:cNvSpPr/>
            <p:nvPr/>
          </p:nvSpPr>
          <p:spPr>
            <a:xfrm>
              <a:off x="347340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7" y="1"/>
                    <a:pt x="0" y="168"/>
                    <a:pt x="125" y="282"/>
                  </a:cubicBezTo>
                  <a:cubicBezTo>
                    <a:pt x="714" y="821"/>
                    <a:pt x="1239" y="1428"/>
                    <a:pt x="1687" y="2088"/>
                  </a:cubicBezTo>
                  <a:cubicBezTo>
                    <a:pt x="1723" y="2142"/>
                    <a:pt x="1775" y="2165"/>
                    <a:pt x="1826" y="2165"/>
                  </a:cubicBezTo>
                  <a:cubicBezTo>
                    <a:pt x="1944" y="2165"/>
                    <a:pt x="2060" y="2045"/>
                    <a:pt x="1975" y="1921"/>
                  </a:cubicBezTo>
                  <a:cubicBezTo>
                    <a:pt x="1512" y="1234"/>
                    <a:pt x="970" y="606"/>
                    <a:pt x="362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2" name="Google Shape;4692;p11"/>
            <p:cNvSpPr/>
            <p:nvPr/>
          </p:nvSpPr>
          <p:spPr>
            <a:xfrm>
              <a:off x="3476000" y="2468750"/>
              <a:ext cx="45350" cy="68025"/>
            </a:xfrm>
            <a:custGeom>
              <a:avLst/>
              <a:gdLst/>
              <a:ahLst/>
              <a:cxnLst/>
              <a:rect l="l" t="t" r="r" b="b"/>
              <a:pathLst>
                <a:path w="1814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8"/>
                    <a:pt x="409" y="1638"/>
                    <a:pt x="50" y="2521"/>
                  </a:cubicBezTo>
                  <a:cubicBezTo>
                    <a:pt x="0" y="2641"/>
                    <a:pt x="100" y="2721"/>
                    <a:pt x="204" y="2721"/>
                  </a:cubicBezTo>
                  <a:cubicBezTo>
                    <a:pt x="271" y="2721"/>
                    <a:pt x="341" y="2687"/>
                    <a:pt x="372" y="2610"/>
                  </a:cubicBezTo>
                  <a:cubicBezTo>
                    <a:pt x="709" y="1780"/>
                    <a:pt x="1161" y="1000"/>
                    <a:pt x="1714" y="295"/>
                  </a:cubicBezTo>
                  <a:cubicBezTo>
                    <a:pt x="1814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3" name="Google Shape;4693;p11"/>
            <p:cNvSpPr/>
            <p:nvPr/>
          </p:nvSpPr>
          <p:spPr>
            <a:xfrm>
              <a:off x="3529100" y="2454900"/>
              <a:ext cx="37200" cy="99325"/>
            </a:xfrm>
            <a:custGeom>
              <a:avLst/>
              <a:gdLst/>
              <a:ahLst/>
              <a:cxnLst/>
              <a:rect l="l" t="t" r="r" b="b"/>
              <a:pathLst>
                <a:path w="1488" h="3973" extrusionOk="0">
                  <a:moveTo>
                    <a:pt x="246" y="1"/>
                  </a:moveTo>
                  <a:cubicBezTo>
                    <a:pt x="116" y="1"/>
                    <a:pt x="0" y="169"/>
                    <a:pt x="121" y="287"/>
                  </a:cubicBezTo>
                  <a:cubicBezTo>
                    <a:pt x="1059" y="1194"/>
                    <a:pt x="1136" y="2695"/>
                    <a:pt x="271" y="3681"/>
                  </a:cubicBezTo>
                  <a:cubicBezTo>
                    <a:pt x="162" y="3804"/>
                    <a:pt x="275" y="3973"/>
                    <a:pt x="397" y="3973"/>
                  </a:cubicBezTo>
                  <a:cubicBezTo>
                    <a:pt x="435" y="3973"/>
                    <a:pt x="474" y="3957"/>
                    <a:pt x="507" y="3919"/>
                  </a:cubicBezTo>
                  <a:cubicBezTo>
                    <a:pt x="1488" y="2799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4" name="Google Shape;4694;p11"/>
            <p:cNvSpPr/>
            <p:nvPr/>
          </p:nvSpPr>
          <p:spPr>
            <a:xfrm>
              <a:off x="3581450" y="2487025"/>
              <a:ext cx="46300" cy="17800"/>
            </a:xfrm>
            <a:custGeom>
              <a:avLst/>
              <a:gdLst/>
              <a:ahLst/>
              <a:cxnLst/>
              <a:rect l="l" t="t" r="r" b="b"/>
              <a:pathLst>
                <a:path w="1852" h="712" extrusionOk="0">
                  <a:moveTo>
                    <a:pt x="520" y="0"/>
                  </a:moveTo>
                  <a:cubicBezTo>
                    <a:pt x="416" y="0"/>
                    <a:pt x="311" y="8"/>
                    <a:pt x="204" y="25"/>
                  </a:cubicBezTo>
                  <a:cubicBezTo>
                    <a:pt x="1" y="56"/>
                    <a:pt x="74" y="349"/>
                    <a:pt x="262" y="349"/>
                  </a:cubicBezTo>
                  <a:cubicBezTo>
                    <a:pt x="272" y="349"/>
                    <a:pt x="282" y="349"/>
                    <a:pt x="292" y="347"/>
                  </a:cubicBezTo>
                  <a:cubicBezTo>
                    <a:pt x="370" y="335"/>
                    <a:pt x="448" y="329"/>
                    <a:pt x="526" y="329"/>
                  </a:cubicBezTo>
                  <a:cubicBezTo>
                    <a:pt x="872" y="329"/>
                    <a:pt x="1211" y="449"/>
                    <a:pt x="1482" y="670"/>
                  </a:cubicBezTo>
                  <a:cubicBezTo>
                    <a:pt x="1517" y="699"/>
                    <a:pt x="1555" y="711"/>
                    <a:pt x="1592" y="711"/>
                  </a:cubicBezTo>
                  <a:cubicBezTo>
                    <a:pt x="1731" y="711"/>
                    <a:pt x="1851" y="541"/>
                    <a:pt x="1719" y="434"/>
                  </a:cubicBezTo>
                  <a:cubicBezTo>
                    <a:pt x="1366" y="147"/>
                    <a:pt x="957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5" name="Google Shape;4695;p11"/>
            <p:cNvSpPr/>
            <p:nvPr/>
          </p:nvSpPr>
          <p:spPr>
            <a:xfrm>
              <a:off x="358590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1" y="1"/>
                  </a:moveTo>
                  <a:cubicBezTo>
                    <a:pt x="542" y="1"/>
                    <a:pt x="372" y="17"/>
                    <a:pt x="200" y="49"/>
                  </a:cubicBezTo>
                  <a:cubicBezTo>
                    <a:pt x="0" y="87"/>
                    <a:pt x="68" y="375"/>
                    <a:pt x="253" y="375"/>
                  </a:cubicBezTo>
                  <a:cubicBezTo>
                    <a:pt x="264" y="375"/>
                    <a:pt x="276" y="373"/>
                    <a:pt x="288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4" y="427"/>
                    <a:pt x="1994" y="339"/>
                  </a:cubicBezTo>
                  <a:cubicBezTo>
                    <a:pt x="1590" y="113"/>
                    <a:pt x="1157" y="1"/>
                    <a:pt x="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6" name="Google Shape;4696;p11"/>
            <p:cNvSpPr/>
            <p:nvPr/>
          </p:nvSpPr>
          <p:spPr>
            <a:xfrm>
              <a:off x="364677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7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89" y="2210"/>
                    <a:pt x="2707" y="2762"/>
                    <a:pt x="2117" y="2872"/>
                  </a:cubicBezTo>
                  <a:cubicBezTo>
                    <a:pt x="2024" y="2889"/>
                    <a:pt x="1932" y="2897"/>
                    <a:pt x="1840" y="2897"/>
                  </a:cubicBezTo>
                  <a:cubicBezTo>
                    <a:pt x="1544" y="2897"/>
                    <a:pt x="1250" y="2817"/>
                    <a:pt x="973" y="2715"/>
                  </a:cubicBezTo>
                  <a:cubicBezTo>
                    <a:pt x="952" y="2707"/>
                    <a:pt x="933" y="2703"/>
                    <a:pt x="915" y="2703"/>
                  </a:cubicBezTo>
                  <a:cubicBezTo>
                    <a:pt x="894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7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0" y="83"/>
                    <a:pt x="24" y="210"/>
                  </a:cubicBezTo>
                  <a:cubicBezTo>
                    <a:pt x="195" y="1082"/>
                    <a:pt x="364" y="1955"/>
                    <a:pt x="535" y="2827"/>
                  </a:cubicBezTo>
                  <a:cubicBezTo>
                    <a:pt x="550" y="2909"/>
                    <a:pt x="620" y="2946"/>
                    <a:pt x="692" y="2946"/>
                  </a:cubicBezTo>
                  <a:cubicBezTo>
                    <a:pt x="721" y="2946"/>
                    <a:pt x="752" y="2939"/>
                    <a:pt x="778" y="2927"/>
                  </a:cubicBezTo>
                  <a:lnTo>
                    <a:pt x="778" y="2927"/>
                  </a:lnTo>
                  <a:cubicBezTo>
                    <a:pt x="792" y="2974"/>
                    <a:pt x="826" y="3016"/>
                    <a:pt x="884" y="3038"/>
                  </a:cubicBezTo>
                  <a:cubicBezTo>
                    <a:pt x="1184" y="3148"/>
                    <a:pt x="1533" y="3234"/>
                    <a:pt x="1872" y="3234"/>
                  </a:cubicBezTo>
                  <a:cubicBezTo>
                    <a:pt x="2172" y="3234"/>
                    <a:pt x="2464" y="3167"/>
                    <a:pt x="2710" y="2991"/>
                  </a:cubicBezTo>
                  <a:cubicBezTo>
                    <a:pt x="3215" y="2629"/>
                    <a:pt x="3239" y="1972"/>
                    <a:pt x="2881" y="1497"/>
                  </a:cubicBezTo>
                  <a:cubicBezTo>
                    <a:pt x="2604" y="1133"/>
                    <a:pt x="2281" y="982"/>
                    <a:pt x="1964" y="982"/>
                  </a:cubicBezTo>
                  <a:cubicBezTo>
                    <a:pt x="1448" y="982"/>
                    <a:pt x="950" y="1381"/>
                    <a:pt x="696" y="1909"/>
                  </a:cubicBezTo>
                  <a:lnTo>
                    <a:pt x="696" y="1909"/>
                  </a:lnTo>
                  <a:cubicBezTo>
                    <a:pt x="579" y="1314"/>
                    <a:pt x="463" y="718"/>
                    <a:pt x="347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7" name="Google Shape;4697;p11"/>
            <p:cNvSpPr/>
            <p:nvPr/>
          </p:nvSpPr>
          <p:spPr>
            <a:xfrm>
              <a:off x="3741200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7" y="1"/>
                  </a:moveTo>
                  <a:cubicBezTo>
                    <a:pt x="569" y="1"/>
                    <a:pt x="53" y="408"/>
                    <a:pt x="30" y="999"/>
                  </a:cubicBezTo>
                  <a:cubicBezTo>
                    <a:pt x="1" y="1777"/>
                    <a:pt x="629" y="2230"/>
                    <a:pt x="1296" y="2230"/>
                  </a:cubicBezTo>
                  <a:cubicBezTo>
                    <a:pt x="1542" y="2230"/>
                    <a:pt x="1794" y="2168"/>
                    <a:pt x="2021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10" y="1726"/>
                    <a:pt x="1882" y="1733"/>
                    <a:pt x="1853" y="1750"/>
                  </a:cubicBezTo>
                  <a:cubicBezTo>
                    <a:pt x="1678" y="1850"/>
                    <a:pt x="1480" y="1899"/>
                    <a:pt x="1285" y="1899"/>
                  </a:cubicBezTo>
                  <a:cubicBezTo>
                    <a:pt x="822" y="1899"/>
                    <a:pt x="385" y="1618"/>
                    <a:pt x="366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9" y="652"/>
                    <a:pt x="1696" y="652"/>
                  </a:cubicBezTo>
                  <a:cubicBezTo>
                    <a:pt x="1815" y="652"/>
                    <a:pt x="1926" y="485"/>
                    <a:pt x="1824" y="358"/>
                  </a:cubicBezTo>
                  <a:cubicBezTo>
                    <a:pt x="1623" y="110"/>
                    <a:pt x="1355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8" name="Google Shape;4698;p11"/>
            <p:cNvSpPr/>
            <p:nvPr/>
          </p:nvSpPr>
          <p:spPr>
            <a:xfrm>
              <a:off x="6709700" y="3784250"/>
              <a:ext cx="54425" cy="116550"/>
            </a:xfrm>
            <a:custGeom>
              <a:avLst/>
              <a:gdLst/>
              <a:ahLst/>
              <a:cxnLst/>
              <a:rect l="l" t="t" r="r" b="b"/>
              <a:pathLst>
                <a:path w="2177" h="4662" extrusionOk="0">
                  <a:moveTo>
                    <a:pt x="1945" y="1"/>
                  </a:moveTo>
                  <a:cubicBezTo>
                    <a:pt x="1917" y="1"/>
                    <a:pt x="1888" y="9"/>
                    <a:pt x="1858" y="29"/>
                  </a:cubicBezTo>
                  <a:cubicBezTo>
                    <a:pt x="237" y="1095"/>
                    <a:pt x="0" y="3222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5"/>
                  </a:cubicBezTo>
                  <a:cubicBezTo>
                    <a:pt x="391" y="3142"/>
                    <a:pt x="589" y="1263"/>
                    <a:pt x="2027" y="319"/>
                  </a:cubicBezTo>
                  <a:cubicBezTo>
                    <a:pt x="2177" y="219"/>
                    <a:pt x="2084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699" name="Google Shape;4699;p11"/>
            <p:cNvSpPr/>
            <p:nvPr/>
          </p:nvSpPr>
          <p:spPr>
            <a:xfrm>
              <a:off x="6774950" y="3816625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4"/>
                  </a:cubicBezTo>
                  <a:cubicBezTo>
                    <a:pt x="879" y="990"/>
                    <a:pt x="1593" y="1742"/>
                    <a:pt x="2259" y="2534"/>
                  </a:cubicBezTo>
                  <a:cubicBezTo>
                    <a:pt x="2292" y="2573"/>
                    <a:pt x="2331" y="2589"/>
                    <a:pt x="2369" y="2589"/>
                  </a:cubicBezTo>
                  <a:cubicBezTo>
                    <a:pt x="2489" y="2589"/>
                    <a:pt x="2601" y="2422"/>
                    <a:pt x="2496" y="2297"/>
                  </a:cubicBezTo>
                  <a:cubicBezTo>
                    <a:pt x="1829" y="1505"/>
                    <a:pt x="1115" y="753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0" name="Google Shape;4700;p11"/>
            <p:cNvSpPr/>
            <p:nvPr/>
          </p:nvSpPr>
          <p:spPr>
            <a:xfrm>
              <a:off x="6783250" y="381837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2"/>
                  </a:cubicBezTo>
                  <a:cubicBezTo>
                    <a:pt x="1194" y="786"/>
                    <a:pt x="588" y="1594"/>
                    <a:pt x="77" y="2462"/>
                  </a:cubicBezTo>
                  <a:cubicBezTo>
                    <a:pt x="1" y="2591"/>
                    <a:pt x="116" y="2711"/>
                    <a:pt x="231" y="2711"/>
                  </a:cubicBezTo>
                  <a:cubicBezTo>
                    <a:pt x="281" y="2711"/>
                    <a:pt x="332" y="2687"/>
                    <a:pt x="365" y="2630"/>
                  </a:cubicBezTo>
                  <a:cubicBezTo>
                    <a:pt x="863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1" name="Google Shape;4701;p11"/>
            <p:cNvSpPr/>
            <p:nvPr/>
          </p:nvSpPr>
          <p:spPr>
            <a:xfrm>
              <a:off x="6840150" y="3792000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2" y="0"/>
                  </a:moveTo>
                  <a:cubicBezTo>
                    <a:pt x="692" y="0"/>
                    <a:pt x="575" y="122"/>
                    <a:pt x="641" y="254"/>
                  </a:cubicBezTo>
                  <a:lnTo>
                    <a:pt x="640" y="254"/>
                  </a:lnTo>
                  <a:cubicBezTo>
                    <a:pt x="1351" y="1690"/>
                    <a:pt x="1146" y="3366"/>
                    <a:pt x="106" y="4586"/>
                  </a:cubicBezTo>
                  <a:cubicBezTo>
                    <a:pt x="0" y="4711"/>
                    <a:pt x="111" y="4878"/>
                    <a:pt x="233" y="4878"/>
                  </a:cubicBezTo>
                  <a:cubicBezTo>
                    <a:pt x="270" y="4878"/>
                    <a:pt x="309" y="4862"/>
                    <a:pt x="342" y="4823"/>
                  </a:cubicBezTo>
                  <a:cubicBezTo>
                    <a:pt x="1485" y="3485"/>
                    <a:pt x="1712" y="1662"/>
                    <a:pt x="930" y="85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2" name="Google Shape;4702;p11"/>
            <p:cNvSpPr/>
            <p:nvPr/>
          </p:nvSpPr>
          <p:spPr>
            <a:xfrm>
              <a:off x="6895150" y="3788025"/>
              <a:ext cx="32350" cy="50150"/>
            </a:xfrm>
            <a:custGeom>
              <a:avLst/>
              <a:gdLst/>
              <a:ahLst/>
              <a:cxnLst/>
              <a:rect l="l" t="t" r="r" b="b"/>
              <a:pathLst>
                <a:path w="1294" h="2006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4"/>
                    <a:pt x="1" y="339"/>
                    <a:pt x="196" y="339"/>
                  </a:cubicBezTo>
                  <a:cubicBezTo>
                    <a:pt x="202" y="339"/>
                    <a:pt x="209" y="339"/>
                    <a:pt x="215" y="339"/>
                  </a:cubicBezTo>
                  <a:cubicBezTo>
                    <a:pt x="228" y="337"/>
                    <a:pt x="239" y="337"/>
                    <a:pt x="250" y="337"/>
                  </a:cubicBezTo>
                  <a:cubicBezTo>
                    <a:pt x="614" y="337"/>
                    <a:pt x="297" y="1009"/>
                    <a:pt x="231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9" y="2005"/>
                    <a:pt x="266" y="2005"/>
                  </a:cubicBezTo>
                  <a:cubicBezTo>
                    <a:pt x="271" y="2005"/>
                    <a:pt x="275" y="2005"/>
                    <a:pt x="279" y="2004"/>
                  </a:cubicBezTo>
                  <a:lnTo>
                    <a:pt x="1082" y="1897"/>
                  </a:lnTo>
                  <a:cubicBezTo>
                    <a:pt x="1282" y="1871"/>
                    <a:pt x="1293" y="1562"/>
                    <a:pt x="1106" y="1562"/>
                  </a:cubicBezTo>
                  <a:cubicBezTo>
                    <a:pt x="1098" y="1562"/>
                    <a:pt x="1090" y="1562"/>
                    <a:pt x="1082" y="1563"/>
                  </a:cubicBezTo>
                  <a:lnTo>
                    <a:pt x="420" y="1652"/>
                  </a:lnTo>
                  <a:lnTo>
                    <a:pt x="420" y="1652"/>
                  </a:lnTo>
                  <a:cubicBezTo>
                    <a:pt x="418" y="1275"/>
                    <a:pt x="803" y="931"/>
                    <a:pt x="746" y="519"/>
                  </a:cubicBezTo>
                  <a:cubicBezTo>
                    <a:pt x="710" y="250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3" name="Google Shape;4703;p11"/>
            <p:cNvSpPr/>
            <p:nvPr/>
          </p:nvSpPr>
          <p:spPr>
            <a:xfrm>
              <a:off x="6920725" y="3848875"/>
              <a:ext cx="57400" cy="13750"/>
            </a:xfrm>
            <a:custGeom>
              <a:avLst/>
              <a:gdLst/>
              <a:ahLst/>
              <a:cxnLst/>
              <a:rect l="l" t="t" r="r" b="b"/>
              <a:pathLst>
                <a:path w="2296" h="550" extrusionOk="0">
                  <a:moveTo>
                    <a:pt x="1345" y="0"/>
                  </a:moveTo>
                  <a:cubicBezTo>
                    <a:pt x="948" y="0"/>
                    <a:pt x="556" y="83"/>
                    <a:pt x="173" y="246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5"/>
                    <a:pt x="342" y="534"/>
                  </a:cubicBezTo>
                  <a:cubicBezTo>
                    <a:pt x="663" y="399"/>
                    <a:pt x="995" y="333"/>
                    <a:pt x="1329" y="333"/>
                  </a:cubicBezTo>
                  <a:cubicBezTo>
                    <a:pt x="1557" y="333"/>
                    <a:pt x="1787" y="364"/>
                    <a:pt x="2014" y="424"/>
                  </a:cubicBezTo>
                  <a:cubicBezTo>
                    <a:pt x="2031" y="429"/>
                    <a:pt x="2046" y="431"/>
                    <a:pt x="2061" y="431"/>
                  </a:cubicBezTo>
                  <a:cubicBezTo>
                    <a:pt x="2235" y="431"/>
                    <a:pt x="2296" y="153"/>
                    <a:pt x="2104" y="101"/>
                  </a:cubicBezTo>
                  <a:cubicBezTo>
                    <a:pt x="1850" y="34"/>
                    <a:pt x="1596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4" name="Google Shape;4704;p11"/>
            <p:cNvSpPr/>
            <p:nvPr/>
          </p:nvSpPr>
          <p:spPr>
            <a:xfrm>
              <a:off x="6919625" y="3883100"/>
              <a:ext cx="67050" cy="11625"/>
            </a:xfrm>
            <a:custGeom>
              <a:avLst/>
              <a:gdLst/>
              <a:ahLst/>
              <a:cxnLst/>
              <a:rect l="l" t="t" r="r" b="b"/>
              <a:pathLst>
                <a:path w="2682" h="465" extrusionOk="0">
                  <a:moveTo>
                    <a:pt x="247" y="0"/>
                  </a:moveTo>
                  <a:cubicBezTo>
                    <a:pt x="67" y="0"/>
                    <a:pt x="0" y="285"/>
                    <a:pt x="197" y="326"/>
                  </a:cubicBezTo>
                  <a:cubicBezTo>
                    <a:pt x="637" y="418"/>
                    <a:pt x="1083" y="464"/>
                    <a:pt x="1530" y="464"/>
                  </a:cubicBezTo>
                  <a:cubicBezTo>
                    <a:pt x="1847" y="464"/>
                    <a:pt x="2164" y="441"/>
                    <a:pt x="2479" y="395"/>
                  </a:cubicBezTo>
                  <a:cubicBezTo>
                    <a:pt x="2682" y="366"/>
                    <a:pt x="2609" y="71"/>
                    <a:pt x="2417" y="71"/>
                  </a:cubicBezTo>
                  <a:cubicBezTo>
                    <a:pt x="2408" y="71"/>
                    <a:pt x="2399" y="72"/>
                    <a:pt x="2389" y="73"/>
                  </a:cubicBezTo>
                  <a:cubicBezTo>
                    <a:pt x="2106" y="114"/>
                    <a:pt x="1821" y="134"/>
                    <a:pt x="1535" y="134"/>
                  </a:cubicBezTo>
                  <a:cubicBezTo>
                    <a:pt x="1116" y="134"/>
                    <a:pt x="698" y="90"/>
                    <a:pt x="286" y="4"/>
                  </a:cubicBezTo>
                  <a:cubicBezTo>
                    <a:pt x="272" y="1"/>
                    <a:pt x="260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5" name="Google Shape;4705;p11"/>
            <p:cNvSpPr/>
            <p:nvPr/>
          </p:nvSpPr>
          <p:spPr>
            <a:xfrm>
              <a:off x="6995175" y="3829000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7" y="333"/>
                  </a:moveTo>
                  <a:cubicBezTo>
                    <a:pt x="1396" y="333"/>
                    <a:pt x="1556" y="397"/>
                    <a:pt x="1692" y="544"/>
                  </a:cubicBezTo>
                  <a:cubicBezTo>
                    <a:pt x="1726" y="581"/>
                    <a:pt x="1765" y="596"/>
                    <a:pt x="1803" y="596"/>
                  </a:cubicBezTo>
                  <a:cubicBezTo>
                    <a:pt x="1816" y="596"/>
                    <a:pt x="1829" y="594"/>
                    <a:pt x="1842" y="591"/>
                  </a:cubicBezTo>
                  <a:lnTo>
                    <a:pt x="1842" y="591"/>
                  </a:lnTo>
                  <a:lnTo>
                    <a:pt x="1625" y="1511"/>
                  </a:lnTo>
                  <a:cubicBezTo>
                    <a:pt x="1596" y="1633"/>
                    <a:pt x="1573" y="1773"/>
                    <a:pt x="1527" y="1892"/>
                  </a:cubicBezTo>
                  <a:cubicBezTo>
                    <a:pt x="1444" y="2109"/>
                    <a:pt x="1272" y="2220"/>
                    <a:pt x="1088" y="2220"/>
                  </a:cubicBezTo>
                  <a:cubicBezTo>
                    <a:pt x="957" y="2220"/>
                    <a:pt x="819" y="2164"/>
                    <a:pt x="704" y="2049"/>
                  </a:cubicBezTo>
                  <a:cubicBezTo>
                    <a:pt x="420" y="1766"/>
                    <a:pt x="385" y="1248"/>
                    <a:pt x="516" y="885"/>
                  </a:cubicBezTo>
                  <a:cubicBezTo>
                    <a:pt x="633" y="565"/>
                    <a:pt x="933" y="333"/>
                    <a:pt x="1237" y="333"/>
                  </a:cubicBezTo>
                  <a:close/>
                  <a:moveTo>
                    <a:pt x="1219" y="1"/>
                  </a:moveTo>
                  <a:cubicBezTo>
                    <a:pt x="974" y="1"/>
                    <a:pt x="728" y="90"/>
                    <a:pt x="534" y="265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7" y="2275"/>
                    <a:pt x="744" y="2565"/>
                    <a:pt x="1121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2" y="2293"/>
                    <a:pt x="1845" y="2020"/>
                    <a:pt x="1912" y="1756"/>
                  </a:cubicBezTo>
                  <a:cubicBezTo>
                    <a:pt x="1964" y="1547"/>
                    <a:pt x="2013" y="1338"/>
                    <a:pt x="2062" y="1128"/>
                  </a:cubicBezTo>
                  <a:lnTo>
                    <a:pt x="2062" y="1128"/>
                  </a:lnTo>
                  <a:cubicBezTo>
                    <a:pt x="2142" y="1555"/>
                    <a:pt x="2222" y="1983"/>
                    <a:pt x="2302" y="2411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6" y="2322"/>
                  </a:cubicBezTo>
                  <a:cubicBezTo>
                    <a:pt x="2497" y="1637"/>
                    <a:pt x="2369" y="953"/>
                    <a:pt x="2240" y="268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9"/>
                    <a:pt x="1918" y="268"/>
                  </a:cubicBezTo>
                  <a:lnTo>
                    <a:pt x="1912" y="290"/>
                  </a:lnTo>
                  <a:lnTo>
                    <a:pt x="1912" y="290"/>
                  </a:lnTo>
                  <a:cubicBezTo>
                    <a:pt x="1724" y="96"/>
                    <a:pt x="1473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6" name="Google Shape;4706;p11"/>
            <p:cNvSpPr/>
            <p:nvPr/>
          </p:nvSpPr>
          <p:spPr>
            <a:xfrm>
              <a:off x="7066025" y="3808675"/>
              <a:ext cx="73500" cy="90625"/>
            </a:xfrm>
            <a:custGeom>
              <a:avLst/>
              <a:gdLst/>
              <a:ahLst/>
              <a:cxnLst/>
              <a:rect l="l" t="t" r="r" b="b"/>
              <a:pathLst>
                <a:path w="2940" h="3625" extrusionOk="0">
                  <a:moveTo>
                    <a:pt x="160" y="1"/>
                  </a:moveTo>
                  <a:cubicBezTo>
                    <a:pt x="77" y="1"/>
                    <a:pt x="1" y="53"/>
                    <a:pt x="14" y="159"/>
                  </a:cubicBezTo>
                  <a:lnTo>
                    <a:pt x="14" y="161"/>
                  </a:lnTo>
                  <a:lnTo>
                    <a:pt x="390" y="3039"/>
                  </a:lnTo>
                  <a:cubicBezTo>
                    <a:pt x="403" y="3144"/>
                    <a:pt x="491" y="3199"/>
                    <a:pt x="574" y="3199"/>
                  </a:cubicBezTo>
                  <a:cubicBezTo>
                    <a:pt x="654" y="3199"/>
                    <a:pt x="728" y="3148"/>
                    <a:pt x="724" y="3039"/>
                  </a:cubicBezTo>
                  <a:cubicBezTo>
                    <a:pt x="724" y="3039"/>
                    <a:pt x="724" y="3038"/>
                    <a:pt x="724" y="3038"/>
                  </a:cubicBezTo>
                  <a:lnTo>
                    <a:pt x="724" y="3038"/>
                  </a:lnTo>
                  <a:cubicBezTo>
                    <a:pt x="724" y="3038"/>
                    <a:pt x="724" y="3037"/>
                    <a:pt x="724" y="3037"/>
                  </a:cubicBezTo>
                  <a:lnTo>
                    <a:pt x="724" y="3037"/>
                  </a:lnTo>
                  <a:cubicBezTo>
                    <a:pt x="709" y="2624"/>
                    <a:pt x="949" y="2203"/>
                    <a:pt x="1329" y="2020"/>
                  </a:cubicBezTo>
                  <a:cubicBezTo>
                    <a:pt x="1432" y="1971"/>
                    <a:pt x="1548" y="1947"/>
                    <a:pt x="1664" y="1947"/>
                  </a:cubicBezTo>
                  <a:cubicBezTo>
                    <a:pt x="2030" y="1947"/>
                    <a:pt x="2396" y="2185"/>
                    <a:pt x="2344" y="2595"/>
                  </a:cubicBezTo>
                  <a:cubicBezTo>
                    <a:pt x="2285" y="3059"/>
                    <a:pt x="1864" y="3308"/>
                    <a:pt x="1445" y="3308"/>
                  </a:cubicBezTo>
                  <a:cubicBezTo>
                    <a:pt x="1265" y="3308"/>
                    <a:pt x="1086" y="3262"/>
                    <a:pt x="936" y="3167"/>
                  </a:cubicBezTo>
                  <a:cubicBezTo>
                    <a:pt x="906" y="3149"/>
                    <a:pt x="877" y="3141"/>
                    <a:pt x="850" y="3141"/>
                  </a:cubicBezTo>
                  <a:cubicBezTo>
                    <a:pt x="708" y="3141"/>
                    <a:pt x="614" y="3360"/>
                    <a:pt x="766" y="3456"/>
                  </a:cubicBezTo>
                  <a:cubicBezTo>
                    <a:pt x="950" y="3571"/>
                    <a:pt x="1170" y="3624"/>
                    <a:pt x="1395" y="3624"/>
                  </a:cubicBezTo>
                  <a:cubicBezTo>
                    <a:pt x="2141" y="3624"/>
                    <a:pt x="2940" y="3042"/>
                    <a:pt x="2641" y="2222"/>
                  </a:cubicBezTo>
                  <a:cubicBezTo>
                    <a:pt x="2475" y="1765"/>
                    <a:pt x="2161" y="1582"/>
                    <a:pt x="1819" y="1582"/>
                  </a:cubicBezTo>
                  <a:cubicBezTo>
                    <a:pt x="1384" y="1582"/>
                    <a:pt x="905" y="1878"/>
                    <a:pt x="626" y="2287"/>
                  </a:cubicBezTo>
                  <a:lnTo>
                    <a:pt x="626" y="2287"/>
                  </a:lnTo>
                  <a:cubicBezTo>
                    <a:pt x="533" y="1578"/>
                    <a:pt x="441" y="869"/>
                    <a:pt x="348" y="159"/>
                  </a:cubicBezTo>
                  <a:cubicBezTo>
                    <a:pt x="335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7" name="Google Shape;4707;p11"/>
            <p:cNvSpPr/>
            <p:nvPr/>
          </p:nvSpPr>
          <p:spPr>
            <a:xfrm>
              <a:off x="6650200" y="3942900"/>
              <a:ext cx="71425" cy="87575"/>
            </a:xfrm>
            <a:custGeom>
              <a:avLst/>
              <a:gdLst/>
              <a:ahLst/>
              <a:cxnLst/>
              <a:rect l="l" t="t" r="r" b="b"/>
              <a:pathLst>
                <a:path w="2857" h="3503" extrusionOk="0">
                  <a:moveTo>
                    <a:pt x="1874" y="1286"/>
                  </a:moveTo>
                  <a:cubicBezTo>
                    <a:pt x="2013" y="1286"/>
                    <a:pt x="2152" y="1310"/>
                    <a:pt x="2283" y="1358"/>
                  </a:cubicBezTo>
                  <a:lnTo>
                    <a:pt x="2283" y="1358"/>
                  </a:lnTo>
                  <a:cubicBezTo>
                    <a:pt x="2290" y="1411"/>
                    <a:pt x="2296" y="1464"/>
                    <a:pt x="2302" y="1517"/>
                  </a:cubicBezTo>
                  <a:lnTo>
                    <a:pt x="2302" y="1517"/>
                  </a:lnTo>
                  <a:cubicBezTo>
                    <a:pt x="2300" y="1540"/>
                    <a:pt x="2297" y="1564"/>
                    <a:pt x="2295" y="1587"/>
                  </a:cubicBezTo>
                  <a:cubicBezTo>
                    <a:pt x="2260" y="1896"/>
                    <a:pt x="2139" y="2736"/>
                    <a:pt x="1845" y="2904"/>
                  </a:cubicBezTo>
                  <a:lnTo>
                    <a:pt x="1041" y="2863"/>
                  </a:lnTo>
                  <a:cubicBezTo>
                    <a:pt x="962" y="2747"/>
                    <a:pt x="911" y="2613"/>
                    <a:pt x="897" y="2474"/>
                  </a:cubicBezTo>
                  <a:cubicBezTo>
                    <a:pt x="855" y="2246"/>
                    <a:pt x="870" y="2004"/>
                    <a:pt x="980" y="1795"/>
                  </a:cubicBezTo>
                  <a:cubicBezTo>
                    <a:pt x="1161" y="1450"/>
                    <a:pt x="1514" y="1286"/>
                    <a:pt x="1874" y="1286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4" y="161"/>
                  </a:cubicBezTo>
                  <a:cubicBezTo>
                    <a:pt x="2176" y="440"/>
                    <a:pt x="2209" y="719"/>
                    <a:pt x="2241" y="998"/>
                  </a:cubicBezTo>
                  <a:lnTo>
                    <a:pt x="2241" y="998"/>
                  </a:lnTo>
                  <a:cubicBezTo>
                    <a:pt x="2137" y="973"/>
                    <a:pt x="2033" y="962"/>
                    <a:pt x="1931" y="962"/>
                  </a:cubicBezTo>
                  <a:cubicBezTo>
                    <a:pt x="864" y="962"/>
                    <a:pt x="0" y="2217"/>
                    <a:pt x="875" y="3195"/>
                  </a:cubicBezTo>
                  <a:cubicBezTo>
                    <a:pt x="1067" y="3411"/>
                    <a:pt x="1264" y="3502"/>
                    <a:pt x="1451" y="3502"/>
                  </a:cubicBezTo>
                  <a:cubicBezTo>
                    <a:pt x="1761" y="3502"/>
                    <a:pt x="2045" y="3250"/>
                    <a:pt x="2240" y="2892"/>
                  </a:cubicBezTo>
                  <a:cubicBezTo>
                    <a:pt x="2308" y="2767"/>
                    <a:pt x="2367" y="2639"/>
                    <a:pt x="2417" y="2508"/>
                  </a:cubicBezTo>
                  <a:lnTo>
                    <a:pt x="2417" y="2508"/>
                  </a:lnTo>
                  <a:cubicBezTo>
                    <a:pt x="2448" y="2768"/>
                    <a:pt x="2478" y="3027"/>
                    <a:pt x="2508" y="3287"/>
                  </a:cubicBezTo>
                  <a:cubicBezTo>
                    <a:pt x="2521" y="3393"/>
                    <a:pt x="2611" y="3446"/>
                    <a:pt x="2695" y="3446"/>
                  </a:cubicBezTo>
                  <a:cubicBezTo>
                    <a:pt x="2779" y="3446"/>
                    <a:pt x="2856" y="3393"/>
                    <a:pt x="2844" y="3287"/>
                  </a:cubicBezTo>
                  <a:cubicBezTo>
                    <a:pt x="2775" y="2699"/>
                    <a:pt x="2706" y="2110"/>
                    <a:pt x="2637" y="1522"/>
                  </a:cubicBezTo>
                  <a:lnTo>
                    <a:pt x="2637" y="1522"/>
                  </a:lnTo>
                  <a:cubicBezTo>
                    <a:pt x="2641" y="1477"/>
                    <a:pt x="2643" y="1432"/>
                    <a:pt x="2645" y="1387"/>
                  </a:cubicBezTo>
                  <a:lnTo>
                    <a:pt x="2645" y="1387"/>
                  </a:lnTo>
                  <a:cubicBezTo>
                    <a:pt x="2698" y="1325"/>
                    <a:pt x="2712" y="1228"/>
                    <a:pt x="2646" y="1165"/>
                  </a:cubicBezTo>
                  <a:lnTo>
                    <a:pt x="2646" y="1165"/>
                  </a:lnTo>
                  <a:cubicBezTo>
                    <a:pt x="2637" y="812"/>
                    <a:pt x="2578" y="459"/>
                    <a:pt x="2473" y="117"/>
                  </a:cubicBezTo>
                  <a:cubicBezTo>
                    <a:pt x="2449" y="38"/>
                    <a:pt x="2374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8" name="Google Shape;4708;p11"/>
            <p:cNvSpPr/>
            <p:nvPr/>
          </p:nvSpPr>
          <p:spPr>
            <a:xfrm>
              <a:off x="6726075" y="3944375"/>
              <a:ext cx="55400" cy="91400"/>
            </a:xfrm>
            <a:custGeom>
              <a:avLst/>
              <a:gdLst/>
              <a:ahLst/>
              <a:cxnLst/>
              <a:rect l="l" t="t" r="r" b="b"/>
              <a:pathLst>
                <a:path w="2216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0"/>
                  </a:cubicBezTo>
                  <a:cubicBezTo>
                    <a:pt x="129" y="1136"/>
                    <a:pt x="246" y="2111"/>
                    <a:pt x="362" y="3087"/>
                  </a:cubicBezTo>
                  <a:lnTo>
                    <a:pt x="362" y="3087"/>
                  </a:lnTo>
                  <a:cubicBezTo>
                    <a:pt x="364" y="3116"/>
                    <a:pt x="367" y="3143"/>
                    <a:pt x="370" y="3167"/>
                  </a:cubicBezTo>
                  <a:cubicBezTo>
                    <a:pt x="384" y="3273"/>
                    <a:pt x="475" y="3326"/>
                    <a:pt x="559" y="3326"/>
                  </a:cubicBezTo>
                  <a:cubicBezTo>
                    <a:pt x="641" y="3326"/>
                    <a:pt x="717" y="3274"/>
                    <a:pt x="704" y="3167"/>
                  </a:cubicBezTo>
                  <a:cubicBezTo>
                    <a:pt x="704" y="3164"/>
                    <a:pt x="704" y="3161"/>
                    <a:pt x="703" y="3158"/>
                  </a:cubicBezTo>
                  <a:lnTo>
                    <a:pt x="703" y="3158"/>
                  </a:lnTo>
                  <a:cubicBezTo>
                    <a:pt x="670" y="2862"/>
                    <a:pt x="774" y="1781"/>
                    <a:pt x="1157" y="1781"/>
                  </a:cubicBezTo>
                  <a:cubicBezTo>
                    <a:pt x="1248" y="1781"/>
                    <a:pt x="1353" y="1841"/>
                    <a:pt x="1476" y="1985"/>
                  </a:cubicBezTo>
                  <a:cubicBezTo>
                    <a:pt x="1774" y="2332"/>
                    <a:pt x="1847" y="3072"/>
                    <a:pt x="1873" y="3495"/>
                  </a:cubicBezTo>
                  <a:cubicBezTo>
                    <a:pt x="1880" y="3602"/>
                    <a:pt x="1967" y="3655"/>
                    <a:pt x="2051" y="3655"/>
                  </a:cubicBezTo>
                  <a:cubicBezTo>
                    <a:pt x="2135" y="3655"/>
                    <a:pt x="2215" y="3602"/>
                    <a:pt x="2208" y="3495"/>
                  </a:cubicBezTo>
                  <a:cubicBezTo>
                    <a:pt x="2172" y="2923"/>
                    <a:pt x="1996" y="1464"/>
                    <a:pt x="1263" y="1316"/>
                  </a:cubicBezTo>
                  <a:cubicBezTo>
                    <a:pt x="1220" y="1308"/>
                    <a:pt x="1180" y="1304"/>
                    <a:pt x="1141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cubicBezTo>
                    <a:pt x="479" y="1269"/>
                    <a:pt x="413" y="714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09" name="Google Shape;4709;p11"/>
            <p:cNvSpPr/>
            <p:nvPr/>
          </p:nvSpPr>
          <p:spPr>
            <a:xfrm>
              <a:off x="6793850" y="395247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9" y="50"/>
                  </a:cubicBezTo>
                  <a:cubicBezTo>
                    <a:pt x="1" y="1113"/>
                    <a:pt x="14" y="2741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2"/>
                    <a:pt x="1303" y="3573"/>
                  </a:cubicBezTo>
                  <a:cubicBezTo>
                    <a:pt x="376" y="2631"/>
                    <a:pt x="364" y="1224"/>
                    <a:pt x="1305" y="286"/>
                  </a:cubicBezTo>
                  <a:cubicBezTo>
                    <a:pt x="1423" y="168"/>
                    <a:pt x="1309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0" name="Google Shape;4710;p11"/>
            <p:cNvSpPr/>
            <p:nvPr/>
          </p:nvSpPr>
          <p:spPr>
            <a:xfrm>
              <a:off x="6841100" y="3974150"/>
              <a:ext cx="51525" cy="54150"/>
            </a:xfrm>
            <a:custGeom>
              <a:avLst/>
              <a:gdLst/>
              <a:ahLst/>
              <a:cxnLst/>
              <a:rect l="l" t="t" r="r" b="b"/>
              <a:pathLst>
                <a:path w="2061" h="2166" extrusionOk="0">
                  <a:moveTo>
                    <a:pt x="251" y="1"/>
                  </a:moveTo>
                  <a:cubicBezTo>
                    <a:pt x="118" y="1"/>
                    <a:pt x="1" y="170"/>
                    <a:pt x="126" y="283"/>
                  </a:cubicBezTo>
                  <a:cubicBezTo>
                    <a:pt x="715" y="823"/>
                    <a:pt x="1238" y="1428"/>
                    <a:pt x="1686" y="2090"/>
                  </a:cubicBezTo>
                  <a:cubicBezTo>
                    <a:pt x="1723" y="2143"/>
                    <a:pt x="1774" y="2165"/>
                    <a:pt x="1825" y="2165"/>
                  </a:cubicBezTo>
                  <a:cubicBezTo>
                    <a:pt x="1944" y="2165"/>
                    <a:pt x="2060" y="2046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1" name="Google Shape;4711;p11"/>
            <p:cNvSpPr/>
            <p:nvPr/>
          </p:nvSpPr>
          <p:spPr>
            <a:xfrm>
              <a:off x="6843700" y="3973925"/>
              <a:ext cx="45325" cy="68025"/>
            </a:xfrm>
            <a:custGeom>
              <a:avLst/>
              <a:gdLst/>
              <a:ahLst/>
              <a:cxnLst/>
              <a:rect l="l" t="t" r="r" b="b"/>
              <a:pathLst>
                <a:path w="1813" h="2721" extrusionOk="0">
                  <a:moveTo>
                    <a:pt x="1584" y="0"/>
                  </a:moveTo>
                  <a:cubicBezTo>
                    <a:pt x="1547" y="0"/>
                    <a:pt x="1509" y="17"/>
                    <a:pt x="1477" y="58"/>
                  </a:cubicBezTo>
                  <a:cubicBezTo>
                    <a:pt x="888" y="809"/>
                    <a:pt x="408" y="1637"/>
                    <a:pt x="49" y="2520"/>
                  </a:cubicBezTo>
                  <a:cubicBezTo>
                    <a:pt x="0" y="2641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3" y="2609"/>
                  </a:cubicBezTo>
                  <a:cubicBezTo>
                    <a:pt x="710" y="1779"/>
                    <a:pt x="1161" y="1001"/>
                    <a:pt x="1713" y="296"/>
                  </a:cubicBezTo>
                  <a:cubicBezTo>
                    <a:pt x="1813" y="169"/>
                    <a:pt x="1702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2" name="Google Shape;4712;p11"/>
            <p:cNvSpPr/>
            <p:nvPr/>
          </p:nvSpPr>
          <p:spPr>
            <a:xfrm>
              <a:off x="6896800" y="3960100"/>
              <a:ext cx="37225" cy="99300"/>
            </a:xfrm>
            <a:custGeom>
              <a:avLst/>
              <a:gdLst/>
              <a:ahLst/>
              <a:cxnLst/>
              <a:rect l="l" t="t" r="r" b="b"/>
              <a:pathLst>
                <a:path w="1489" h="3972" extrusionOk="0">
                  <a:moveTo>
                    <a:pt x="246" y="1"/>
                  </a:moveTo>
                  <a:cubicBezTo>
                    <a:pt x="116" y="1"/>
                    <a:pt x="1" y="169"/>
                    <a:pt x="120" y="285"/>
                  </a:cubicBezTo>
                  <a:cubicBezTo>
                    <a:pt x="1060" y="1192"/>
                    <a:pt x="1135" y="2693"/>
                    <a:pt x="271" y="3680"/>
                  </a:cubicBezTo>
                  <a:cubicBezTo>
                    <a:pt x="163" y="3804"/>
                    <a:pt x="275" y="3972"/>
                    <a:pt x="397" y="3972"/>
                  </a:cubicBezTo>
                  <a:cubicBezTo>
                    <a:pt x="435" y="3972"/>
                    <a:pt x="474" y="3955"/>
                    <a:pt x="508" y="3917"/>
                  </a:cubicBezTo>
                  <a:cubicBezTo>
                    <a:pt x="1489" y="2797"/>
                    <a:pt x="1431" y="1087"/>
                    <a:pt x="357" y="48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3" name="Google Shape;4713;p11"/>
            <p:cNvSpPr/>
            <p:nvPr/>
          </p:nvSpPr>
          <p:spPr>
            <a:xfrm>
              <a:off x="6949175" y="3992175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7" y="1"/>
                  </a:moveTo>
                  <a:cubicBezTo>
                    <a:pt x="413" y="1"/>
                    <a:pt x="308" y="9"/>
                    <a:pt x="202" y="25"/>
                  </a:cubicBezTo>
                  <a:cubicBezTo>
                    <a:pt x="0" y="57"/>
                    <a:pt x="72" y="351"/>
                    <a:pt x="263" y="351"/>
                  </a:cubicBezTo>
                  <a:cubicBezTo>
                    <a:pt x="272" y="351"/>
                    <a:pt x="282" y="350"/>
                    <a:pt x="292" y="349"/>
                  </a:cubicBezTo>
                  <a:lnTo>
                    <a:pt x="292" y="347"/>
                  </a:lnTo>
                  <a:cubicBezTo>
                    <a:pt x="369" y="335"/>
                    <a:pt x="446" y="329"/>
                    <a:pt x="523" y="329"/>
                  </a:cubicBezTo>
                  <a:cubicBezTo>
                    <a:pt x="870" y="329"/>
                    <a:pt x="1210" y="449"/>
                    <a:pt x="1482" y="672"/>
                  </a:cubicBezTo>
                  <a:cubicBezTo>
                    <a:pt x="1516" y="700"/>
                    <a:pt x="1554" y="712"/>
                    <a:pt x="1591" y="712"/>
                  </a:cubicBezTo>
                  <a:cubicBezTo>
                    <a:pt x="1729" y="712"/>
                    <a:pt x="1850" y="543"/>
                    <a:pt x="1718" y="436"/>
                  </a:cubicBezTo>
                  <a:cubicBezTo>
                    <a:pt x="1364" y="147"/>
                    <a:pt x="955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4" name="Google Shape;4714;p11"/>
            <p:cNvSpPr/>
            <p:nvPr/>
          </p:nvSpPr>
          <p:spPr>
            <a:xfrm>
              <a:off x="6953600" y="4020350"/>
              <a:ext cx="53850" cy="16250"/>
            </a:xfrm>
            <a:custGeom>
              <a:avLst/>
              <a:gdLst/>
              <a:ahLst/>
              <a:cxnLst/>
              <a:rect l="l" t="t" r="r" b="b"/>
              <a:pathLst>
                <a:path w="2154" h="650" extrusionOk="0">
                  <a:moveTo>
                    <a:pt x="711" y="0"/>
                  </a:moveTo>
                  <a:cubicBezTo>
                    <a:pt x="542" y="0"/>
                    <a:pt x="371" y="16"/>
                    <a:pt x="199" y="48"/>
                  </a:cubicBezTo>
                  <a:cubicBezTo>
                    <a:pt x="1" y="86"/>
                    <a:pt x="68" y="375"/>
                    <a:pt x="254" y="375"/>
                  </a:cubicBezTo>
                  <a:cubicBezTo>
                    <a:pt x="265" y="375"/>
                    <a:pt x="277" y="374"/>
                    <a:pt x="289" y="372"/>
                  </a:cubicBezTo>
                  <a:cubicBezTo>
                    <a:pt x="432" y="345"/>
                    <a:pt x="574" y="332"/>
                    <a:pt x="715" y="332"/>
                  </a:cubicBezTo>
                  <a:cubicBezTo>
                    <a:pt x="1102" y="332"/>
                    <a:pt x="1477" y="432"/>
                    <a:pt x="1825" y="627"/>
                  </a:cubicBezTo>
                  <a:cubicBezTo>
                    <a:pt x="1853" y="642"/>
                    <a:pt x="1881" y="649"/>
                    <a:pt x="1908" y="649"/>
                  </a:cubicBezTo>
                  <a:cubicBezTo>
                    <a:pt x="2057" y="649"/>
                    <a:pt x="2154" y="428"/>
                    <a:pt x="1994" y="338"/>
                  </a:cubicBezTo>
                  <a:cubicBezTo>
                    <a:pt x="1591" y="113"/>
                    <a:pt x="1158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5" name="Google Shape;4715;p11"/>
            <p:cNvSpPr/>
            <p:nvPr/>
          </p:nvSpPr>
          <p:spPr>
            <a:xfrm>
              <a:off x="7014450" y="3960850"/>
              <a:ext cx="81050" cy="80875"/>
            </a:xfrm>
            <a:custGeom>
              <a:avLst/>
              <a:gdLst/>
              <a:ahLst/>
              <a:cxnLst/>
              <a:rect l="l" t="t" r="r" b="b"/>
              <a:pathLst>
                <a:path w="3242" h="3235" extrusionOk="0">
                  <a:moveTo>
                    <a:pt x="1939" y="1301"/>
                  </a:moveTo>
                  <a:cubicBezTo>
                    <a:pt x="2164" y="1301"/>
                    <a:pt x="2397" y="1418"/>
                    <a:pt x="2611" y="1704"/>
                  </a:cubicBezTo>
                  <a:cubicBezTo>
                    <a:pt x="2991" y="2209"/>
                    <a:pt x="2709" y="2761"/>
                    <a:pt x="2119" y="2872"/>
                  </a:cubicBezTo>
                  <a:cubicBezTo>
                    <a:pt x="2026" y="2889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5"/>
                  </a:cubicBezTo>
                  <a:cubicBezTo>
                    <a:pt x="954" y="2708"/>
                    <a:pt x="934" y="2704"/>
                    <a:pt x="916" y="2704"/>
                  </a:cubicBezTo>
                  <a:cubicBezTo>
                    <a:pt x="896" y="2704"/>
                    <a:pt x="877" y="2708"/>
                    <a:pt x="860" y="2716"/>
                  </a:cubicBezTo>
                  <a:lnTo>
                    <a:pt x="860" y="2716"/>
                  </a:lnTo>
                  <a:cubicBezTo>
                    <a:pt x="840" y="2072"/>
                    <a:pt x="1360" y="1301"/>
                    <a:pt x="1939" y="1301"/>
                  </a:cubicBezTo>
                  <a:close/>
                  <a:moveTo>
                    <a:pt x="207" y="1"/>
                  </a:moveTo>
                  <a:cubicBezTo>
                    <a:pt x="108" y="1"/>
                    <a:pt x="1" y="84"/>
                    <a:pt x="26" y="211"/>
                  </a:cubicBezTo>
                  <a:lnTo>
                    <a:pt x="537" y="2827"/>
                  </a:lnTo>
                  <a:cubicBezTo>
                    <a:pt x="552" y="2908"/>
                    <a:pt x="623" y="2946"/>
                    <a:pt x="694" y="2946"/>
                  </a:cubicBezTo>
                  <a:cubicBezTo>
                    <a:pt x="724" y="2946"/>
                    <a:pt x="753" y="2939"/>
                    <a:pt x="780" y="2927"/>
                  </a:cubicBezTo>
                  <a:lnTo>
                    <a:pt x="780" y="2927"/>
                  </a:lnTo>
                  <a:cubicBezTo>
                    <a:pt x="794" y="2974"/>
                    <a:pt x="828" y="3016"/>
                    <a:pt x="886" y="3037"/>
                  </a:cubicBezTo>
                  <a:cubicBezTo>
                    <a:pt x="1186" y="3148"/>
                    <a:pt x="1534" y="3235"/>
                    <a:pt x="1874" y="3235"/>
                  </a:cubicBezTo>
                  <a:cubicBezTo>
                    <a:pt x="2173" y="3235"/>
                    <a:pt x="2466" y="3167"/>
                    <a:pt x="2712" y="2990"/>
                  </a:cubicBezTo>
                  <a:cubicBezTo>
                    <a:pt x="3217" y="2628"/>
                    <a:pt x="3241" y="1971"/>
                    <a:pt x="2881" y="1496"/>
                  </a:cubicBezTo>
                  <a:cubicBezTo>
                    <a:pt x="2605" y="1132"/>
                    <a:pt x="2282" y="981"/>
                    <a:pt x="1965" y="981"/>
                  </a:cubicBezTo>
                  <a:cubicBezTo>
                    <a:pt x="1450" y="981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3"/>
                    <a:pt x="465" y="717"/>
                    <a:pt x="349" y="121"/>
                  </a:cubicBezTo>
                  <a:cubicBezTo>
                    <a:pt x="333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6" name="Google Shape;4716;p11"/>
            <p:cNvSpPr/>
            <p:nvPr/>
          </p:nvSpPr>
          <p:spPr>
            <a:xfrm>
              <a:off x="7108925" y="3980500"/>
              <a:ext cx="54500" cy="55725"/>
            </a:xfrm>
            <a:custGeom>
              <a:avLst/>
              <a:gdLst/>
              <a:ahLst/>
              <a:cxnLst/>
              <a:rect l="l" t="t" r="r" b="b"/>
              <a:pathLst>
                <a:path w="2180" h="2229" extrusionOk="0">
                  <a:moveTo>
                    <a:pt x="1086" y="1"/>
                  </a:moveTo>
                  <a:cubicBezTo>
                    <a:pt x="568" y="1"/>
                    <a:pt x="52" y="407"/>
                    <a:pt x="30" y="997"/>
                  </a:cubicBezTo>
                  <a:cubicBezTo>
                    <a:pt x="1" y="1776"/>
                    <a:pt x="629" y="2229"/>
                    <a:pt x="1297" y="2229"/>
                  </a:cubicBezTo>
                  <a:cubicBezTo>
                    <a:pt x="1543" y="2229"/>
                    <a:pt x="1795" y="2167"/>
                    <a:pt x="2020" y="2038"/>
                  </a:cubicBezTo>
                  <a:cubicBezTo>
                    <a:pt x="2179" y="1946"/>
                    <a:pt x="2083" y="1724"/>
                    <a:pt x="1935" y="1724"/>
                  </a:cubicBezTo>
                  <a:cubicBezTo>
                    <a:pt x="1909" y="1724"/>
                    <a:pt x="1881" y="1731"/>
                    <a:pt x="1853" y="1748"/>
                  </a:cubicBezTo>
                  <a:cubicBezTo>
                    <a:pt x="1678" y="1848"/>
                    <a:pt x="1479" y="1897"/>
                    <a:pt x="1284" y="1897"/>
                  </a:cubicBezTo>
                  <a:cubicBezTo>
                    <a:pt x="821" y="1897"/>
                    <a:pt x="385" y="1618"/>
                    <a:pt x="365" y="1077"/>
                  </a:cubicBezTo>
                  <a:cubicBezTo>
                    <a:pt x="349" y="639"/>
                    <a:pt x="703" y="337"/>
                    <a:pt x="1068" y="337"/>
                  </a:cubicBezTo>
                  <a:cubicBezTo>
                    <a:pt x="1254" y="337"/>
                    <a:pt x="1443" y="416"/>
                    <a:pt x="1587" y="594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3"/>
                    <a:pt x="1824" y="358"/>
                  </a:cubicBezTo>
                  <a:cubicBezTo>
                    <a:pt x="1623" y="109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7" name="Google Shape;4717;p11"/>
            <p:cNvSpPr/>
            <p:nvPr/>
          </p:nvSpPr>
          <p:spPr>
            <a:xfrm>
              <a:off x="6783800" y="1829225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4" y="0"/>
                  </a:moveTo>
                  <a:cubicBezTo>
                    <a:pt x="1917" y="0"/>
                    <a:pt x="1888" y="9"/>
                    <a:pt x="1858" y="29"/>
                  </a:cubicBezTo>
                  <a:cubicBezTo>
                    <a:pt x="236" y="1095"/>
                    <a:pt x="0" y="3221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4"/>
                  </a:cubicBezTo>
                  <a:cubicBezTo>
                    <a:pt x="391" y="3142"/>
                    <a:pt x="589" y="1263"/>
                    <a:pt x="2026" y="318"/>
                  </a:cubicBezTo>
                  <a:cubicBezTo>
                    <a:pt x="2176" y="219"/>
                    <a:pt x="2084" y="0"/>
                    <a:pt x="19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8" name="Google Shape;4718;p11"/>
            <p:cNvSpPr/>
            <p:nvPr/>
          </p:nvSpPr>
          <p:spPr>
            <a:xfrm>
              <a:off x="6849000" y="1861600"/>
              <a:ext cx="65050" cy="64725"/>
            </a:xfrm>
            <a:custGeom>
              <a:avLst/>
              <a:gdLst/>
              <a:ahLst/>
              <a:cxnLst/>
              <a:rect l="l" t="t" r="r" b="b"/>
              <a:pathLst>
                <a:path w="2602" h="2589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879" y="991"/>
                    <a:pt x="1593" y="1742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1"/>
                    <a:pt x="2496" y="2297"/>
                  </a:cubicBezTo>
                  <a:cubicBezTo>
                    <a:pt x="1829" y="1505"/>
                    <a:pt x="1116" y="753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19" name="Google Shape;4719;p11"/>
            <p:cNvSpPr/>
            <p:nvPr/>
          </p:nvSpPr>
          <p:spPr>
            <a:xfrm>
              <a:off x="6857350" y="1863350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5"/>
                    <a:pt x="1883" y="52"/>
                  </a:cubicBezTo>
                  <a:cubicBezTo>
                    <a:pt x="1193" y="787"/>
                    <a:pt x="588" y="1594"/>
                    <a:pt x="77" y="2462"/>
                  </a:cubicBezTo>
                  <a:cubicBezTo>
                    <a:pt x="1" y="2591"/>
                    <a:pt x="116" y="2711"/>
                    <a:pt x="230" y="2711"/>
                  </a:cubicBezTo>
                  <a:cubicBezTo>
                    <a:pt x="281" y="2711"/>
                    <a:pt x="331" y="2687"/>
                    <a:pt x="365" y="2630"/>
                  </a:cubicBezTo>
                  <a:cubicBezTo>
                    <a:pt x="862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0" name="Google Shape;4720;p11"/>
            <p:cNvSpPr/>
            <p:nvPr/>
          </p:nvSpPr>
          <p:spPr>
            <a:xfrm>
              <a:off x="6914200" y="1836975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3" y="0"/>
                  </a:moveTo>
                  <a:cubicBezTo>
                    <a:pt x="693" y="0"/>
                    <a:pt x="576" y="122"/>
                    <a:pt x="642" y="254"/>
                  </a:cubicBezTo>
                  <a:cubicBezTo>
                    <a:pt x="1352" y="1689"/>
                    <a:pt x="1148" y="3366"/>
                    <a:pt x="106" y="4586"/>
                  </a:cubicBezTo>
                  <a:cubicBezTo>
                    <a:pt x="0" y="4711"/>
                    <a:pt x="113" y="4878"/>
                    <a:pt x="234" y="4878"/>
                  </a:cubicBezTo>
                  <a:cubicBezTo>
                    <a:pt x="271" y="4878"/>
                    <a:pt x="310" y="4861"/>
                    <a:pt x="343" y="4823"/>
                  </a:cubicBezTo>
                  <a:cubicBezTo>
                    <a:pt x="1485" y="3485"/>
                    <a:pt x="1712" y="1662"/>
                    <a:pt x="931" y="85"/>
                  </a:cubicBezTo>
                  <a:cubicBezTo>
                    <a:pt x="902" y="25"/>
                    <a:pt x="853" y="0"/>
                    <a:pt x="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1" name="Google Shape;4721;p11"/>
            <p:cNvSpPr/>
            <p:nvPr/>
          </p:nvSpPr>
          <p:spPr>
            <a:xfrm>
              <a:off x="6969250" y="1833000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3"/>
                    <a:pt x="0" y="339"/>
                    <a:pt x="196" y="339"/>
                  </a:cubicBezTo>
                  <a:cubicBezTo>
                    <a:pt x="202" y="339"/>
                    <a:pt x="209" y="339"/>
                    <a:pt x="215" y="338"/>
                  </a:cubicBezTo>
                  <a:cubicBezTo>
                    <a:pt x="227" y="337"/>
                    <a:pt x="239" y="336"/>
                    <a:pt x="250" y="336"/>
                  </a:cubicBezTo>
                  <a:cubicBezTo>
                    <a:pt x="614" y="336"/>
                    <a:pt x="297" y="1010"/>
                    <a:pt x="230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8" y="2005"/>
                    <a:pt x="265" y="2005"/>
                  </a:cubicBezTo>
                  <a:cubicBezTo>
                    <a:pt x="269" y="2005"/>
                    <a:pt x="273" y="2004"/>
                    <a:pt x="278" y="2004"/>
                  </a:cubicBezTo>
                  <a:lnTo>
                    <a:pt x="1080" y="1897"/>
                  </a:lnTo>
                  <a:cubicBezTo>
                    <a:pt x="1282" y="1871"/>
                    <a:pt x="1293" y="1561"/>
                    <a:pt x="1104" y="1561"/>
                  </a:cubicBezTo>
                  <a:cubicBezTo>
                    <a:pt x="1097" y="1561"/>
                    <a:pt x="1089" y="1562"/>
                    <a:pt x="1080" y="1563"/>
                  </a:cubicBezTo>
                  <a:lnTo>
                    <a:pt x="420" y="1651"/>
                  </a:lnTo>
                  <a:lnTo>
                    <a:pt x="420" y="1651"/>
                  </a:lnTo>
                  <a:cubicBezTo>
                    <a:pt x="418" y="1275"/>
                    <a:pt x="803" y="931"/>
                    <a:pt x="746" y="518"/>
                  </a:cubicBezTo>
                  <a:cubicBezTo>
                    <a:pt x="710" y="251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2" name="Google Shape;4722;p11"/>
            <p:cNvSpPr/>
            <p:nvPr/>
          </p:nvSpPr>
          <p:spPr>
            <a:xfrm>
              <a:off x="6994825" y="189385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3" y="0"/>
                  </a:moveTo>
                  <a:cubicBezTo>
                    <a:pt x="946" y="0"/>
                    <a:pt x="555" y="83"/>
                    <a:pt x="173" y="244"/>
                  </a:cubicBezTo>
                  <a:cubicBezTo>
                    <a:pt x="0" y="318"/>
                    <a:pt x="110" y="549"/>
                    <a:pt x="272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9"/>
                    <a:pt x="994" y="333"/>
                    <a:pt x="1328" y="333"/>
                  </a:cubicBezTo>
                  <a:cubicBezTo>
                    <a:pt x="1556" y="333"/>
                    <a:pt x="1786" y="364"/>
                    <a:pt x="2014" y="424"/>
                  </a:cubicBezTo>
                  <a:cubicBezTo>
                    <a:pt x="2031" y="428"/>
                    <a:pt x="2046" y="430"/>
                    <a:pt x="2061" y="430"/>
                  </a:cubicBezTo>
                  <a:cubicBezTo>
                    <a:pt x="2235" y="430"/>
                    <a:pt x="2295" y="153"/>
                    <a:pt x="2104" y="101"/>
                  </a:cubicBezTo>
                  <a:cubicBezTo>
                    <a:pt x="1849" y="33"/>
                    <a:pt x="1595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3" name="Google Shape;4723;p11"/>
            <p:cNvSpPr/>
            <p:nvPr/>
          </p:nvSpPr>
          <p:spPr>
            <a:xfrm>
              <a:off x="6993725" y="1928050"/>
              <a:ext cx="67050" cy="11650"/>
            </a:xfrm>
            <a:custGeom>
              <a:avLst/>
              <a:gdLst/>
              <a:ahLst/>
              <a:cxnLst/>
              <a:rect l="l" t="t" r="r" b="b"/>
              <a:pathLst>
                <a:path w="2682" h="466" extrusionOk="0">
                  <a:moveTo>
                    <a:pt x="247" y="1"/>
                  </a:moveTo>
                  <a:cubicBezTo>
                    <a:pt x="66" y="1"/>
                    <a:pt x="0" y="285"/>
                    <a:pt x="197" y="327"/>
                  </a:cubicBezTo>
                  <a:cubicBezTo>
                    <a:pt x="637" y="419"/>
                    <a:pt x="1084" y="465"/>
                    <a:pt x="1532" y="465"/>
                  </a:cubicBezTo>
                  <a:cubicBezTo>
                    <a:pt x="1848" y="465"/>
                    <a:pt x="2165" y="442"/>
                    <a:pt x="2479" y="395"/>
                  </a:cubicBezTo>
                  <a:cubicBezTo>
                    <a:pt x="2682" y="366"/>
                    <a:pt x="2609" y="72"/>
                    <a:pt x="2417" y="72"/>
                  </a:cubicBezTo>
                  <a:cubicBezTo>
                    <a:pt x="2408" y="72"/>
                    <a:pt x="2399" y="72"/>
                    <a:pt x="2389" y="74"/>
                  </a:cubicBezTo>
                  <a:cubicBezTo>
                    <a:pt x="2104" y="115"/>
                    <a:pt x="1817" y="135"/>
                    <a:pt x="1530" y="135"/>
                  </a:cubicBezTo>
                  <a:cubicBezTo>
                    <a:pt x="1113" y="135"/>
                    <a:pt x="696" y="92"/>
                    <a:pt x="286" y="5"/>
                  </a:cubicBezTo>
                  <a:cubicBezTo>
                    <a:pt x="272" y="2"/>
                    <a:pt x="259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4" name="Google Shape;4724;p11"/>
            <p:cNvSpPr/>
            <p:nvPr/>
          </p:nvSpPr>
          <p:spPr>
            <a:xfrm>
              <a:off x="7069275" y="1873975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5" y="333"/>
                  </a:moveTo>
                  <a:cubicBezTo>
                    <a:pt x="1394" y="333"/>
                    <a:pt x="1554" y="397"/>
                    <a:pt x="1690" y="545"/>
                  </a:cubicBezTo>
                  <a:cubicBezTo>
                    <a:pt x="1724" y="582"/>
                    <a:pt x="1763" y="597"/>
                    <a:pt x="1801" y="597"/>
                  </a:cubicBezTo>
                  <a:cubicBezTo>
                    <a:pt x="1815" y="597"/>
                    <a:pt x="1828" y="595"/>
                    <a:pt x="1841" y="592"/>
                  </a:cubicBezTo>
                  <a:lnTo>
                    <a:pt x="1841" y="592"/>
                  </a:lnTo>
                  <a:cubicBezTo>
                    <a:pt x="1769" y="898"/>
                    <a:pt x="1697" y="1204"/>
                    <a:pt x="1625" y="1511"/>
                  </a:cubicBezTo>
                  <a:cubicBezTo>
                    <a:pt x="1596" y="1633"/>
                    <a:pt x="1573" y="1774"/>
                    <a:pt x="1527" y="1892"/>
                  </a:cubicBezTo>
                  <a:cubicBezTo>
                    <a:pt x="1444" y="2109"/>
                    <a:pt x="1271" y="2220"/>
                    <a:pt x="1087" y="2220"/>
                  </a:cubicBezTo>
                  <a:cubicBezTo>
                    <a:pt x="956" y="2220"/>
                    <a:pt x="818" y="2163"/>
                    <a:pt x="703" y="2049"/>
                  </a:cubicBezTo>
                  <a:cubicBezTo>
                    <a:pt x="420" y="1767"/>
                    <a:pt x="385" y="1248"/>
                    <a:pt x="516" y="885"/>
                  </a:cubicBezTo>
                  <a:cubicBezTo>
                    <a:pt x="633" y="565"/>
                    <a:pt x="932" y="333"/>
                    <a:pt x="1235" y="333"/>
                  </a:cubicBezTo>
                  <a:close/>
                  <a:moveTo>
                    <a:pt x="1220" y="1"/>
                  </a:moveTo>
                  <a:cubicBezTo>
                    <a:pt x="975" y="1"/>
                    <a:pt x="728" y="90"/>
                    <a:pt x="534" y="266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6" y="2276"/>
                    <a:pt x="744" y="2566"/>
                    <a:pt x="1121" y="2566"/>
                  </a:cubicBezTo>
                  <a:cubicBezTo>
                    <a:pt x="1254" y="2566"/>
                    <a:pt x="1389" y="2530"/>
                    <a:pt x="1518" y="2449"/>
                  </a:cubicBezTo>
                  <a:cubicBezTo>
                    <a:pt x="1762" y="2293"/>
                    <a:pt x="1844" y="2020"/>
                    <a:pt x="1910" y="1756"/>
                  </a:cubicBezTo>
                  <a:cubicBezTo>
                    <a:pt x="1963" y="1546"/>
                    <a:pt x="2013" y="1336"/>
                    <a:pt x="2062" y="1125"/>
                  </a:cubicBezTo>
                  <a:lnTo>
                    <a:pt x="2062" y="1125"/>
                  </a:lnTo>
                  <a:cubicBezTo>
                    <a:pt x="2142" y="1554"/>
                    <a:pt x="2222" y="1982"/>
                    <a:pt x="2302" y="2410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5" y="2322"/>
                  </a:cubicBezTo>
                  <a:cubicBezTo>
                    <a:pt x="2497" y="1637"/>
                    <a:pt x="2369" y="952"/>
                    <a:pt x="2240" y="267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8"/>
                    <a:pt x="1918" y="267"/>
                  </a:cubicBezTo>
                  <a:cubicBezTo>
                    <a:pt x="1916" y="275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5" name="Google Shape;4725;p11"/>
            <p:cNvSpPr/>
            <p:nvPr/>
          </p:nvSpPr>
          <p:spPr>
            <a:xfrm>
              <a:off x="7140125" y="1853675"/>
              <a:ext cx="73500" cy="90600"/>
            </a:xfrm>
            <a:custGeom>
              <a:avLst/>
              <a:gdLst/>
              <a:ahLst/>
              <a:cxnLst/>
              <a:rect l="l" t="t" r="r" b="b"/>
              <a:pathLst>
                <a:path w="2940" h="3624" extrusionOk="0">
                  <a:moveTo>
                    <a:pt x="160" y="0"/>
                  </a:moveTo>
                  <a:cubicBezTo>
                    <a:pt x="77" y="0"/>
                    <a:pt x="1" y="52"/>
                    <a:pt x="14" y="158"/>
                  </a:cubicBezTo>
                  <a:lnTo>
                    <a:pt x="14" y="159"/>
                  </a:lnTo>
                  <a:lnTo>
                    <a:pt x="387" y="3023"/>
                  </a:lnTo>
                  <a:lnTo>
                    <a:pt x="387" y="3023"/>
                  </a:lnTo>
                  <a:cubicBezTo>
                    <a:pt x="388" y="3027"/>
                    <a:pt x="388" y="3032"/>
                    <a:pt x="388" y="3036"/>
                  </a:cubicBezTo>
                  <a:lnTo>
                    <a:pt x="389" y="3036"/>
                  </a:lnTo>
                  <a:lnTo>
                    <a:pt x="389" y="3038"/>
                  </a:lnTo>
                  <a:cubicBezTo>
                    <a:pt x="403" y="3143"/>
                    <a:pt x="491" y="3198"/>
                    <a:pt x="574" y="3198"/>
                  </a:cubicBezTo>
                  <a:cubicBezTo>
                    <a:pt x="654" y="3198"/>
                    <a:pt x="728" y="3147"/>
                    <a:pt x="724" y="3038"/>
                  </a:cubicBezTo>
                  <a:cubicBezTo>
                    <a:pt x="723" y="3037"/>
                    <a:pt x="723" y="3037"/>
                    <a:pt x="723" y="3036"/>
                  </a:cubicBezTo>
                  <a:lnTo>
                    <a:pt x="724" y="3036"/>
                  </a:lnTo>
                  <a:lnTo>
                    <a:pt x="723" y="3036"/>
                  </a:lnTo>
                  <a:lnTo>
                    <a:pt x="723" y="3036"/>
                  </a:lnTo>
                  <a:cubicBezTo>
                    <a:pt x="709" y="2623"/>
                    <a:pt x="948" y="2202"/>
                    <a:pt x="1328" y="2019"/>
                  </a:cubicBezTo>
                  <a:cubicBezTo>
                    <a:pt x="1431" y="1970"/>
                    <a:pt x="1547" y="1946"/>
                    <a:pt x="1663" y="1946"/>
                  </a:cubicBezTo>
                  <a:cubicBezTo>
                    <a:pt x="2030" y="1946"/>
                    <a:pt x="2396" y="2184"/>
                    <a:pt x="2343" y="2594"/>
                  </a:cubicBezTo>
                  <a:cubicBezTo>
                    <a:pt x="2285" y="3058"/>
                    <a:pt x="1864" y="3306"/>
                    <a:pt x="1445" y="3306"/>
                  </a:cubicBezTo>
                  <a:cubicBezTo>
                    <a:pt x="1265" y="3306"/>
                    <a:pt x="1086" y="3261"/>
                    <a:pt x="936" y="3166"/>
                  </a:cubicBezTo>
                  <a:cubicBezTo>
                    <a:pt x="906" y="3148"/>
                    <a:pt x="877" y="3140"/>
                    <a:pt x="850" y="3140"/>
                  </a:cubicBezTo>
                  <a:cubicBezTo>
                    <a:pt x="708" y="3140"/>
                    <a:pt x="614" y="3358"/>
                    <a:pt x="766" y="3454"/>
                  </a:cubicBezTo>
                  <a:cubicBezTo>
                    <a:pt x="949" y="3570"/>
                    <a:pt x="1169" y="3623"/>
                    <a:pt x="1394" y="3623"/>
                  </a:cubicBezTo>
                  <a:cubicBezTo>
                    <a:pt x="2140" y="3623"/>
                    <a:pt x="2940" y="3041"/>
                    <a:pt x="2641" y="2220"/>
                  </a:cubicBezTo>
                  <a:cubicBezTo>
                    <a:pt x="2475" y="1764"/>
                    <a:pt x="2161" y="1580"/>
                    <a:pt x="1818" y="1580"/>
                  </a:cubicBezTo>
                  <a:cubicBezTo>
                    <a:pt x="1384" y="1580"/>
                    <a:pt x="905" y="1876"/>
                    <a:pt x="625" y="2284"/>
                  </a:cubicBezTo>
                  <a:lnTo>
                    <a:pt x="625" y="2284"/>
                  </a:lnTo>
                  <a:lnTo>
                    <a:pt x="348" y="158"/>
                  </a:ln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6" name="Google Shape;4726;p11"/>
            <p:cNvSpPr/>
            <p:nvPr/>
          </p:nvSpPr>
          <p:spPr>
            <a:xfrm>
              <a:off x="6733950" y="1723925"/>
              <a:ext cx="71375" cy="87575"/>
            </a:xfrm>
            <a:custGeom>
              <a:avLst/>
              <a:gdLst/>
              <a:ahLst/>
              <a:cxnLst/>
              <a:rect l="l" t="t" r="r" b="b"/>
              <a:pathLst>
                <a:path w="2855" h="3503" extrusionOk="0">
                  <a:moveTo>
                    <a:pt x="1873" y="1284"/>
                  </a:moveTo>
                  <a:cubicBezTo>
                    <a:pt x="2011" y="1284"/>
                    <a:pt x="2151" y="1309"/>
                    <a:pt x="2282" y="1356"/>
                  </a:cubicBezTo>
                  <a:lnTo>
                    <a:pt x="2282" y="1356"/>
                  </a:lnTo>
                  <a:cubicBezTo>
                    <a:pt x="2288" y="1409"/>
                    <a:pt x="2294" y="1461"/>
                    <a:pt x="2301" y="1513"/>
                  </a:cubicBezTo>
                  <a:lnTo>
                    <a:pt x="2301" y="1513"/>
                  </a:lnTo>
                  <a:cubicBezTo>
                    <a:pt x="2298" y="1538"/>
                    <a:pt x="2296" y="1563"/>
                    <a:pt x="2293" y="1588"/>
                  </a:cubicBezTo>
                  <a:cubicBezTo>
                    <a:pt x="2259" y="1894"/>
                    <a:pt x="2137" y="2735"/>
                    <a:pt x="1845" y="2904"/>
                  </a:cubicBezTo>
                  <a:lnTo>
                    <a:pt x="1041" y="2862"/>
                  </a:lnTo>
                  <a:cubicBezTo>
                    <a:pt x="960" y="2747"/>
                    <a:pt x="909" y="2613"/>
                    <a:pt x="896" y="2473"/>
                  </a:cubicBezTo>
                  <a:cubicBezTo>
                    <a:pt x="853" y="2245"/>
                    <a:pt x="870" y="2003"/>
                    <a:pt x="980" y="1794"/>
                  </a:cubicBezTo>
                  <a:cubicBezTo>
                    <a:pt x="1160" y="1449"/>
                    <a:pt x="1513" y="1284"/>
                    <a:pt x="1873" y="1284"/>
                  </a:cubicBezTo>
                  <a:close/>
                  <a:moveTo>
                    <a:pt x="2300" y="1"/>
                  </a:moveTo>
                  <a:cubicBezTo>
                    <a:pt x="2214" y="1"/>
                    <a:pt x="2131" y="55"/>
                    <a:pt x="2144" y="162"/>
                  </a:cubicBezTo>
                  <a:cubicBezTo>
                    <a:pt x="2145" y="176"/>
                    <a:pt x="2147" y="191"/>
                    <a:pt x="2149" y="206"/>
                  </a:cubicBezTo>
                  <a:lnTo>
                    <a:pt x="2149" y="206"/>
                  </a:lnTo>
                  <a:lnTo>
                    <a:pt x="2148" y="206"/>
                  </a:lnTo>
                  <a:cubicBezTo>
                    <a:pt x="2148" y="207"/>
                    <a:pt x="2149" y="208"/>
                    <a:pt x="2149" y="209"/>
                  </a:cubicBezTo>
                  <a:lnTo>
                    <a:pt x="2149" y="209"/>
                  </a:lnTo>
                  <a:cubicBezTo>
                    <a:pt x="2179" y="472"/>
                    <a:pt x="2210" y="735"/>
                    <a:pt x="2241" y="998"/>
                  </a:cubicBezTo>
                  <a:lnTo>
                    <a:pt x="2241" y="998"/>
                  </a:lnTo>
                  <a:cubicBezTo>
                    <a:pt x="2136" y="974"/>
                    <a:pt x="2032" y="962"/>
                    <a:pt x="1930" y="962"/>
                  </a:cubicBezTo>
                  <a:cubicBezTo>
                    <a:pt x="864" y="962"/>
                    <a:pt x="0" y="2218"/>
                    <a:pt x="874" y="3196"/>
                  </a:cubicBezTo>
                  <a:cubicBezTo>
                    <a:pt x="1067" y="3411"/>
                    <a:pt x="1264" y="3503"/>
                    <a:pt x="1451" y="3503"/>
                  </a:cubicBezTo>
                  <a:cubicBezTo>
                    <a:pt x="1760" y="3503"/>
                    <a:pt x="2043" y="3251"/>
                    <a:pt x="2238" y="2892"/>
                  </a:cubicBezTo>
                  <a:cubicBezTo>
                    <a:pt x="2307" y="2767"/>
                    <a:pt x="2366" y="2638"/>
                    <a:pt x="2417" y="2507"/>
                  </a:cubicBezTo>
                  <a:lnTo>
                    <a:pt x="2417" y="2507"/>
                  </a:lnTo>
                  <a:cubicBezTo>
                    <a:pt x="2447" y="2767"/>
                    <a:pt x="2478" y="3027"/>
                    <a:pt x="2508" y="3287"/>
                  </a:cubicBezTo>
                  <a:cubicBezTo>
                    <a:pt x="2520" y="3393"/>
                    <a:pt x="2610" y="3447"/>
                    <a:pt x="2694" y="3447"/>
                  </a:cubicBezTo>
                  <a:cubicBezTo>
                    <a:pt x="2777" y="3447"/>
                    <a:pt x="2854" y="3394"/>
                    <a:pt x="2842" y="3287"/>
                  </a:cubicBezTo>
                  <a:cubicBezTo>
                    <a:pt x="2773" y="2698"/>
                    <a:pt x="2705" y="2110"/>
                    <a:pt x="2636" y="1521"/>
                  </a:cubicBezTo>
                  <a:lnTo>
                    <a:pt x="2636" y="1521"/>
                  </a:lnTo>
                  <a:cubicBezTo>
                    <a:pt x="2639" y="1477"/>
                    <a:pt x="2642" y="1432"/>
                    <a:pt x="2643" y="1388"/>
                  </a:cubicBezTo>
                  <a:lnTo>
                    <a:pt x="2643" y="1388"/>
                  </a:lnTo>
                  <a:cubicBezTo>
                    <a:pt x="2697" y="1325"/>
                    <a:pt x="2711" y="1228"/>
                    <a:pt x="2645" y="1164"/>
                  </a:cubicBezTo>
                  <a:lnTo>
                    <a:pt x="2645" y="1164"/>
                  </a:lnTo>
                  <a:cubicBezTo>
                    <a:pt x="2636" y="812"/>
                    <a:pt x="2576" y="459"/>
                    <a:pt x="2472" y="117"/>
                  </a:cubicBezTo>
                  <a:cubicBezTo>
                    <a:pt x="2447" y="39"/>
                    <a:pt x="2372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7" name="Google Shape;4727;p11"/>
            <p:cNvSpPr/>
            <p:nvPr/>
          </p:nvSpPr>
          <p:spPr>
            <a:xfrm>
              <a:off x="6809825" y="1725400"/>
              <a:ext cx="55375" cy="91400"/>
            </a:xfrm>
            <a:custGeom>
              <a:avLst/>
              <a:gdLst/>
              <a:ahLst/>
              <a:cxnLst/>
              <a:rect l="l" t="t" r="r" b="b"/>
              <a:pathLst>
                <a:path w="2215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1"/>
                  </a:cubicBezTo>
                  <a:lnTo>
                    <a:pt x="13" y="159"/>
                  </a:lnTo>
                  <a:cubicBezTo>
                    <a:pt x="131" y="1154"/>
                    <a:pt x="249" y="2147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7"/>
                  </a:cubicBezTo>
                  <a:cubicBezTo>
                    <a:pt x="384" y="3273"/>
                    <a:pt x="475" y="3327"/>
                    <a:pt x="558" y="3327"/>
                  </a:cubicBezTo>
                  <a:cubicBezTo>
                    <a:pt x="641" y="3327"/>
                    <a:pt x="717" y="3274"/>
                    <a:pt x="704" y="3167"/>
                  </a:cubicBezTo>
                  <a:lnTo>
                    <a:pt x="703" y="3159"/>
                  </a:lnTo>
                  <a:lnTo>
                    <a:pt x="703" y="3159"/>
                  </a:lnTo>
                  <a:cubicBezTo>
                    <a:pt x="670" y="2863"/>
                    <a:pt x="774" y="1781"/>
                    <a:pt x="1157" y="1781"/>
                  </a:cubicBezTo>
                  <a:cubicBezTo>
                    <a:pt x="1247" y="1781"/>
                    <a:pt x="1353" y="1841"/>
                    <a:pt x="1476" y="1985"/>
                  </a:cubicBezTo>
                  <a:cubicBezTo>
                    <a:pt x="1773" y="2333"/>
                    <a:pt x="1847" y="3073"/>
                    <a:pt x="1873" y="3495"/>
                  </a:cubicBezTo>
                  <a:cubicBezTo>
                    <a:pt x="1879" y="3602"/>
                    <a:pt x="1967" y="3656"/>
                    <a:pt x="2051" y="3656"/>
                  </a:cubicBezTo>
                  <a:cubicBezTo>
                    <a:pt x="2134" y="3656"/>
                    <a:pt x="2214" y="3602"/>
                    <a:pt x="2208" y="3495"/>
                  </a:cubicBezTo>
                  <a:cubicBezTo>
                    <a:pt x="2172" y="2923"/>
                    <a:pt x="1996" y="1465"/>
                    <a:pt x="1262" y="1317"/>
                  </a:cubicBezTo>
                  <a:cubicBezTo>
                    <a:pt x="1220" y="1308"/>
                    <a:pt x="1179" y="1304"/>
                    <a:pt x="1140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lnTo>
                    <a:pt x="347" y="161"/>
                  </a:ln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8" name="Google Shape;4728;p11"/>
            <p:cNvSpPr/>
            <p:nvPr/>
          </p:nvSpPr>
          <p:spPr>
            <a:xfrm>
              <a:off x="6877600" y="1733550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1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29"/>
                    <a:pt x="362" y="1223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29" name="Google Shape;4729;p11"/>
            <p:cNvSpPr/>
            <p:nvPr/>
          </p:nvSpPr>
          <p:spPr>
            <a:xfrm>
              <a:off x="6924850" y="17552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0"/>
                  </a:moveTo>
                  <a:cubicBezTo>
                    <a:pt x="117" y="0"/>
                    <a:pt x="0" y="169"/>
                    <a:pt x="124" y="282"/>
                  </a:cubicBezTo>
                  <a:cubicBezTo>
                    <a:pt x="713" y="822"/>
                    <a:pt x="1238" y="1428"/>
                    <a:pt x="1686" y="2090"/>
                  </a:cubicBezTo>
                  <a:cubicBezTo>
                    <a:pt x="1722" y="2143"/>
                    <a:pt x="1773" y="2165"/>
                    <a:pt x="1824" y="2165"/>
                  </a:cubicBezTo>
                  <a:cubicBezTo>
                    <a:pt x="1943" y="2165"/>
                    <a:pt x="2060" y="2045"/>
                    <a:pt x="1974" y="1920"/>
                  </a:cubicBezTo>
                  <a:cubicBezTo>
                    <a:pt x="1512" y="1234"/>
                    <a:pt x="971" y="605"/>
                    <a:pt x="361" y="45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0" name="Google Shape;4730;p11"/>
            <p:cNvSpPr/>
            <p:nvPr/>
          </p:nvSpPr>
          <p:spPr>
            <a:xfrm>
              <a:off x="6927425" y="1754950"/>
              <a:ext cx="45350" cy="68050"/>
            </a:xfrm>
            <a:custGeom>
              <a:avLst/>
              <a:gdLst/>
              <a:ahLst/>
              <a:cxnLst/>
              <a:rect l="l" t="t" r="r" b="b"/>
              <a:pathLst>
                <a:path w="1814" h="2722" extrusionOk="0">
                  <a:moveTo>
                    <a:pt x="1585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9"/>
                    <a:pt x="409" y="1637"/>
                    <a:pt x="50" y="2521"/>
                  </a:cubicBezTo>
                  <a:cubicBezTo>
                    <a:pt x="0" y="2642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2" y="2609"/>
                  </a:cubicBezTo>
                  <a:cubicBezTo>
                    <a:pt x="711" y="1779"/>
                    <a:pt x="1162" y="1001"/>
                    <a:pt x="1714" y="297"/>
                  </a:cubicBezTo>
                  <a:cubicBezTo>
                    <a:pt x="1814" y="169"/>
                    <a:pt x="1703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1" name="Google Shape;4731;p11"/>
            <p:cNvSpPr/>
            <p:nvPr/>
          </p:nvSpPr>
          <p:spPr>
            <a:xfrm>
              <a:off x="6980525" y="1741125"/>
              <a:ext cx="37200" cy="99300"/>
            </a:xfrm>
            <a:custGeom>
              <a:avLst/>
              <a:gdLst/>
              <a:ahLst/>
              <a:cxnLst/>
              <a:rect l="l" t="t" r="r" b="b"/>
              <a:pathLst>
                <a:path w="1488" h="3972" extrusionOk="0">
                  <a:moveTo>
                    <a:pt x="246" y="1"/>
                  </a:moveTo>
                  <a:cubicBezTo>
                    <a:pt x="116" y="1"/>
                    <a:pt x="0" y="169"/>
                    <a:pt x="121" y="285"/>
                  </a:cubicBezTo>
                  <a:cubicBezTo>
                    <a:pt x="1059" y="1193"/>
                    <a:pt x="1136" y="2694"/>
                    <a:pt x="271" y="3681"/>
                  </a:cubicBezTo>
                  <a:cubicBezTo>
                    <a:pt x="162" y="3804"/>
                    <a:pt x="275" y="3971"/>
                    <a:pt x="397" y="3971"/>
                  </a:cubicBezTo>
                  <a:cubicBezTo>
                    <a:pt x="435" y="3971"/>
                    <a:pt x="474" y="3955"/>
                    <a:pt x="507" y="3917"/>
                  </a:cubicBezTo>
                  <a:cubicBezTo>
                    <a:pt x="1488" y="2797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2" name="Google Shape;4732;p11"/>
            <p:cNvSpPr/>
            <p:nvPr/>
          </p:nvSpPr>
          <p:spPr>
            <a:xfrm>
              <a:off x="7032925" y="1773200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9" y="1"/>
                  </a:moveTo>
                  <a:cubicBezTo>
                    <a:pt x="415" y="1"/>
                    <a:pt x="309" y="9"/>
                    <a:pt x="202" y="26"/>
                  </a:cubicBezTo>
                  <a:cubicBezTo>
                    <a:pt x="0" y="56"/>
                    <a:pt x="72" y="350"/>
                    <a:pt x="260" y="350"/>
                  </a:cubicBezTo>
                  <a:cubicBezTo>
                    <a:pt x="270" y="350"/>
                    <a:pt x="280" y="349"/>
                    <a:pt x="290" y="348"/>
                  </a:cubicBezTo>
                  <a:cubicBezTo>
                    <a:pt x="368" y="336"/>
                    <a:pt x="445" y="330"/>
                    <a:pt x="522" y="330"/>
                  </a:cubicBezTo>
                  <a:cubicBezTo>
                    <a:pt x="870" y="330"/>
                    <a:pt x="1208" y="449"/>
                    <a:pt x="1480" y="672"/>
                  </a:cubicBezTo>
                  <a:cubicBezTo>
                    <a:pt x="1515" y="701"/>
                    <a:pt x="1553" y="712"/>
                    <a:pt x="1590" y="712"/>
                  </a:cubicBezTo>
                  <a:cubicBezTo>
                    <a:pt x="1728" y="712"/>
                    <a:pt x="1850" y="543"/>
                    <a:pt x="1718" y="434"/>
                  </a:cubicBezTo>
                  <a:cubicBezTo>
                    <a:pt x="1365" y="147"/>
                    <a:pt x="956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3" name="Google Shape;4733;p11"/>
            <p:cNvSpPr/>
            <p:nvPr/>
          </p:nvSpPr>
          <p:spPr>
            <a:xfrm>
              <a:off x="7037325" y="1801375"/>
              <a:ext cx="53875" cy="16250"/>
            </a:xfrm>
            <a:custGeom>
              <a:avLst/>
              <a:gdLst/>
              <a:ahLst/>
              <a:cxnLst/>
              <a:rect l="l" t="t" r="r" b="b"/>
              <a:pathLst>
                <a:path w="2155" h="650" extrusionOk="0">
                  <a:moveTo>
                    <a:pt x="712" y="0"/>
                  </a:moveTo>
                  <a:cubicBezTo>
                    <a:pt x="543" y="0"/>
                    <a:pt x="372" y="17"/>
                    <a:pt x="200" y="49"/>
                  </a:cubicBezTo>
                  <a:cubicBezTo>
                    <a:pt x="0" y="86"/>
                    <a:pt x="68" y="374"/>
                    <a:pt x="253" y="374"/>
                  </a:cubicBezTo>
                  <a:cubicBezTo>
                    <a:pt x="264" y="374"/>
                    <a:pt x="276" y="373"/>
                    <a:pt x="288" y="371"/>
                  </a:cubicBezTo>
                  <a:cubicBezTo>
                    <a:pt x="430" y="344"/>
                    <a:pt x="572" y="331"/>
                    <a:pt x="711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5" y="428"/>
                    <a:pt x="1995" y="339"/>
                  </a:cubicBezTo>
                  <a:cubicBezTo>
                    <a:pt x="1591" y="113"/>
                    <a:pt x="1158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4" name="Google Shape;4734;p11"/>
            <p:cNvSpPr/>
            <p:nvPr/>
          </p:nvSpPr>
          <p:spPr>
            <a:xfrm>
              <a:off x="7098200" y="1741875"/>
              <a:ext cx="81025" cy="80875"/>
            </a:xfrm>
            <a:custGeom>
              <a:avLst/>
              <a:gdLst/>
              <a:ahLst/>
              <a:cxnLst/>
              <a:rect l="l" t="t" r="r" b="b"/>
              <a:pathLst>
                <a:path w="3241" h="3235" extrusionOk="0">
                  <a:moveTo>
                    <a:pt x="1939" y="1302"/>
                  </a:moveTo>
                  <a:cubicBezTo>
                    <a:pt x="2164" y="1302"/>
                    <a:pt x="2397" y="1418"/>
                    <a:pt x="2611" y="1704"/>
                  </a:cubicBezTo>
                  <a:cubicBezTo>
                    <a:pt x="2991" y="2209"/>
                    <a:pt x="2707" y="2761"/>
                    <a:pt x="2118" y="2873"/>
                  </a:cubicBezTo>
                  <a:cubicBezTo>
                    <a:pt x="2026" y="2890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6"/>
                  </a:cubicBezTo>
                  <a:cubicBezTo>
                    <a:pt x="953" y="2708"/>
                    <a:pt x="934" y="2704"/>
                    <a:pt x="916" y="2704"/>
                  </a:cubicBezTo>
                  <a:cubicBezTo>
                    <a:pt x="895" y="2704"/>
                    <a:pt x="877" y="2709"/>
                    <a:pt x="860" y="2717"/>
                  </a:cubicBezTo>
                  <a:lnTo>
                    <a:pt x="860" y="2717"/>
                  </a:lnTo>
                  <a:cubicBezTo>
                    <a:pt x="839" y="2072"/>
                    <a:pt x="1360" y="1302"/>
                    <a:pt x="1939" y="1302"/>
                  </a:cubicBezTo>
                  <a:close/>
                  <a:moveTo>
                    <a:pt x="206" y="1"/>
                  </a:moveTo>
                  <a:cubicBezTo>
                    <a:pt x="108" y="1"/>
                    <a:pt x="1" y="84"/>
                    <a:pt x="25" y="211"/>
                  </a:cubicBezTo>
                  <a:lnTo>
                    <a:pt x="535" y="2827"/>
                  </a:lnTo>
                  <a:cubicBezTo>
                    <a:pt x="551" y="2908"/>
                    <a:pt x="622" y="2946"/>
                    <a:pt x="693" y="2946"/>
                  </a:cubicBezTo>
                  <a:cubicBezTo>
                    <a:pt x="723" y="2946"/>
                    <a:pt x="753" y="2940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4" y="3037"/>
                  </a:cubicBezTo>
                  <a:cubicBezTo>
                    <a:pt x="1185" y="3148"/>
                    <a:pt x="1534" y="3235"/>
                    <a:pt x="1873" y="3235"/>
                  </a:cubicBezTo>
                  <a:cubicBezTo>
                    <a:pt x="2173" y="3235"/>
                    <a:pt x="2466" y="3168"/>
                    <a:pt x="2712" y="2990"/>
                  </a:cubicBezTo>
                  <a:cubicBezTo>
                    <a:pt x="3217" y="2629"/>
                    <a:pt x="3241" y="1971"/>
                    <a:pt x="2881" y="1497"/>
                  </a:cubicBezTo>
                  <a:cubicBezTo>
                    <a:pt x="2605" y="1133"/>
                    <a:pt x="2282" y="982"/>
                    <a:pt x="1965" y="982"/>
                  </a:cubicBezTo>
                  <a:cubicBezTo>
                    <a:pt x="1449" y="982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4"/>
                    <a:pt x="464" y="717"/>
                    <a:pt x="347" y="121"/>
                  </a:cubicBezTo>
                  <a:cubicBezTo>
                    <a:pt x="331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5" name="Google Shape;4735;p11"/>
            <p:cNvSpPr/>
            <p:nvPr/>
          </p:nvSpPr>
          <p:spPr>
            <a:xfrm>
              <a:off x="7192650" y="1761525"/>
              <a:ext cx="54475" cy="55725"/>
            </a:xfrm>
            <a:custGeom>
              <a:avLst/>
              <a:gdLst/>
              <a:ahLst/>
              <a:cxnLst/>
              <a:rect l="l" t="t" r="r" b="b"/>
              <a:pathLst>
                <a:path w="2179" h="2229" extrusionOk="0">
                  <a:moveTo>
                    <a:pt x="1086" y="1"/>
                  </a:moveTo>
                  <a:cubicBezTo>
                    <a:pt x="569" y="1"/>
                    <a:pt x="53" y="407"/>
                    <a:pt x="30" y="998"/>
                  </a:cubicBezTo>
                  <a:cubicBezTo>
                    <a:pt x="0" y="1776"/>
                    <a:pt x="630" y="2229"/>
                    <a:pt x="1297" y="2229"/>
                  </a:cubicBezTo>
                  <a:cubicBezTo>
                    <a:pt x="1544" y="2229"/>
                    <a:pt x="1795" y="2167"/>
                    <a:pt x="2021" y="2038"/>
                  </a:cubicBezTo>
                  <a:cubicBezTo>
                    <a:pt x="2179" y="1946"/>
                    <a:pt x="2082" y="1725"/>
                    <a:pt x="1935" y="1725"/>
                  </a:cubicBezTo>
                  <a:cubicBezTo>
                    <a:pt x="1908" y="1725"/>
                    <a:pt x="1880" y="1732"/>
                    <a:pt x="1852" y="1748"/>
                  </a:cubicBezTo>
                  <a:cubicBezTo>
                    <a:pt x="1677" y="1848"/>
                    <a:pt x="1478" y="1898"/>
                    <a:pt x="1284" y="1898"/>
                  </a:cubicBezTo>
                  <a:cubicBezTo>
                    <a:pt x="821" y="1898"/>
                    <a:pt x="384" y="1618"/>
                    <a:pt x="365" y="1077"/>
                  </a:cubicBezTo>
                  <a:cubicBezTo>
                    <a:pt x="348" y="639"/>
                    <a:pt x="703" y="338"/>
                    <a:pt x="1068" y="338"/>
                  </a:cubicBezTo>
                  <a:cubicBezTo>
                    <a:pt x="1255" y="338"/>
                    <a:pt x="1444" y="416"/>
                    <a:pt x="1588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4"/>
                    <a:pt x="1824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6" name="Google Shape;4736;p11"/>
            <p:cNvSpPr/>
            <p:nvPr/>
          </p:nvSpPr>
          <p:spPr>
            <a:xfrm>
              <a:off x="3961550" y="2313350"/>
              <a:ext cx="97975" cy="97975"/>
            </a:xfrm>
            <a:custGeom>
              <a:avLst/>
              <a:gdLst/>
              <a:ahLst/>
              <a:cxnLst/>
              <a:rect l="l" t="t" r="r" b="b"/>
              <a:pathLst>
                <a:path w="3919" h="3919" extrusionOk="0">
                  <a:moveTo>
                    <a:pt x="2432" y="330"/>
                  </a:moveTo>
                  <a:cubicBezTo>
                    <a:pt x="2633" y="330"/>
                    <a:pt x="2837" y="368"/>
                    <a:pt x="3036" y="449"/>
                  </a:cubicBezTo>
                  <a:lnTo>
                    <a:pt x="3036" y="449"/>
                  </a:lnTo>
                  <a:cubicBezTo>
                    <a:pt x="3029" y="467"/>
                    <a:pt x="3025" y="488"/>
                    <a:pt x="3024" y="511"/>
                  </a:cubicBezTo>
                  <a:cubicBezTo>
                    <a:pt x="3011" y="802"/>
                    <a:pt x="3013" y="1093"/>
                    <a:pt x="3031" y="1382"/>
                  </a:cubicBezTo>
                  <a:lnTo>
                    <a:pt x="3031" y="1382"/>
                  </a:lnTo>
                  <a:cubicBezTo>
                    <a:pt x="3010" y="1725"/>
                    <a:pt x="2944" y="2062"/>
                    <a:pt x="2774" y="2355"/>
                  </a:cubicBezTo>
                  <a:cubicBezTo>
                    <a:pt x="2555" y="2733"/>
                    <a:pt x="2157" y="2976"/>
                    <a:pt x="1777" y="2976"/>
                  </a:cubicBezTo>
                  <a:cubicBezTo>
                    <a:pt x="1471" y="2976"/>
                    <a:pt x="1177" y="2817"/>
                    <a:pt x="1001" y="2443"/>
                  </a:cubicBezTo>
                  <a:cubicBezTo>
                    <a:pt x="476" y="1330"/>
                    <a:pt x="1399" y="330"/>
                    <a:pt x="2432" y="330"/>
                  </a:cubicBezTo>
                  <a:close/>
                  <a:moveTo>
                    <a:pt x="2446" y="0"/>
                  </a:moveTo>
                  <a:cubicBezTo>
                    <a:pt x="1150" y="0"/>
                    <a:pt x="1" y="1309"/>
                    <a:pt x="736" y="2677"/>
                  </a:cubicBezTo>
                  <a:cubicBezTo>
                    <a:pt x="967" y="3107"/>
                    <a:pt x="1357" y="3326"/>
                    <a:pt x="1776" y="3326"/>
                  </a:cubicBezTo>
                  <a:cubicBezTo>
                    <a:pt x="2018" y="3326"/>
                    <a:pt x="2268" y="3254"/>
                    <a:pt x="2504" y="3107"/>
                  </a:cubicBezTo>
                  <a:cubicBezTo>
                    <a:pt x="2815" y="2913"/>
                    <a:pt x="3017" y="2647"/>
                    <a:pt x="3147" y="2344"/>
                  </a:cubicBezTo>
                  <a:lnTo>
                    <a:pt x="3147" y="2344"/>
                  </a:lnTo>
                  <a:cubicBezTo>
                    <a:pt x="3236" y="2841"/>
                    <a:pt x="3371" y="3330"/>
                    <a:pt x="3550" y="3805"/>
                  </a:cubicBezTo>
                  <a:cubicBezTo>
                    <a:pt x="3580" y="3884"/>
                    <a:pt x="3648" y="3919"/>
                    <a:pt x="3716" y="3919"/>
                  </a:cubicBezTo>
                  <a:cubicBezTo>
                    <a:pt x="3819" y="3919"/>
                    <a:pt x="3919" y="3839"/>
                    <a:pt x="3874" y="3717"/>
                  </a:cubicBezTo>
                  <a:cubicBezTo>
                    <a:pt x="3577" y="2932"/>
                    <a:pt x="3404" y="2107"/>
                    <a:pt x="3361" y="1273"/>
                  </a:cubicBezTo>
                  <a:lnTo>
                    <a:pt x="3361" y="1273"/>
                  </a:lnTo>
                  <a:cubicBezTo>
                    <a:pt x="3373" y="1019"/>
                    <a:pt x="3368" y="765"/>
                    <a:pt x="3359" y="525"/>
                  </a:cubicBezTo>
                  <a:lnTo>
                    <a:pt x="3359" y="525"/>
                  </a:lnTo>
                  <a:cubicBezTo>
                    <a:pt x="3458" y="466"/>
                    <a:pt x="3497" y="307"/>
                    <a:pt x="3366" y="236"/>
                  </a:cubicBezTo>
                  <a:cubicBezTo>
                    <a:pt x="3066" y="73"/>
                    <a:pt x="2752" y="0"/>
                    <a:pt x="2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7" name="Google Shape;4737;p11"/>
            <p:cNvSpPr/>
            <p:nvPr/>
          </p:nvSpPr>
          <p:spPr>
            <a:xfrm>
              <a:off x="4085550" y="2340050"/>
              <a:ext cx="49350" cy="11250"/>
            </a:xfrm>
            <a:custGeom>
              <a:avLst/>
              <a:gdLst/>
              <a:ahLst/>
              <a:cxnLst/>
              <a:rect l="l" t="t" r="r" b="b"/>
              <a:pathLst>
                <a:path w="1974" h="450" extrusionOk="0">
                  <a:moveTo>
                    <a:pt x="200" y="0"/>
                  </a:moveTo>
                  <a:cubicBezTo>
                    <a:pt x="0" y="0"/>
                    <a:pt x="7" y="320"/>
                    <a:pt x="215" y="335"/>
                  </a:cubicBezTo>
                  <a:lnTo>
                    <a:pt x="1759" y="449"/>
                  </a:lnTo>
                  <a:cubicBezTo>
                    <a:pt x="1764" y="450"/>
                    <a:pt x="1769" y="450"/>
                    <a:pt x="1774" y="450"/>
                  </a:cubicBezTo>
                  <a:cubicBezTo>
                    <a:pt x="1974" y="450"/>
                    <a:pt x="1968" y="130"/>
                    <a:pt x="1759" y="115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8" name="Google Shape;4738;p11"/>
            <p:cNvSpPr/>
            <p:nvPr/>
          </p:nvSpPr>
          <p:spPr>
            <a:xfrm>
              <a:off x="4083050" y="2373100"/>
              <a:ext cx="54900" cy="11725"/>
            </a:xfrm>
            <a:custGeom>
              <a:avLst/>
              <a:gdLst/>
              <a:ahLst/>
              <a:cxnLst/>
              <a:rect l="l" t="t" r="r" b="b"/>
              <a:pathLst>
                <a:path w="2196" h="469" extrusionOk="0">
                  <a:moveTo>
                    <a:pt x="202" y="1"/>
                  </a:moveTo>
                  <a:cubicBezTo>
                    <a:pt x="1" y="1"/>
                    <a:pt x="7" y="321"/>
                    <a:pt x="216" y="337"/>
                  </a:cubicBezTo>
                  <a:lnTo>
                    <a:pt x="1981" y="468"/>
                  </a:lnTo>
                  <a:cubicBezTo>
                    <a:pt x="1986" y="469"/>
                    <a:pt x="1991" y="469"/>
                    <a:pt x="1996" y="469"/>
                  </a:cubicBezTo>
                  <a:cubicBezTo>
                    <a:pt x="2196" y="469"/>
                    <a:pt x="2189" y="149"/>
                    <a:pt x="1981" y="134"/>
                  </a:cubicBezTo>
                  <a:lnTo>
                    <a:pt x="216" y="1"/>
                  </a:ln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39" name="Google Shape;4739;p11"/>
            <p:cNvSpPr/>
            <p:nvPr/>
          </p:nvSpPr>
          <p:spPr>
            <a:xfrm>
              <a:off x="4168900" y="2329300"/>
              <a:ext cx="59575" cy="63600"/>
            </a:xfrm>
            <a:custGeom>
              <a:avLst/>
              <a:gdLst/>
              <a:ahLst/>
              <a:cxnLst/>
              <a:rect l="l" t="t" r="r" b="b"/>
              <a:pathLst>
                <a:path w="2383" h="2544" extrusionOk="0">
                  <a:moveTo>
                    <a:pt x="257" y="0"/>
                  </a:moveTo>
                  <a:cubicBezTo>
                    <a:pt x="120" y="0"/>
                    <a:pt x="0" y="169"/>
                    <a:pt x="130" y="280"/>
                  </a:cubicBezTo>
                  <a:cubicBezTo>
                    <a:pt x="871" y="902"/>
                    <a:pt x="1507" y="1639"/>
                    <a:pt x="2014" y="2464"/>
                  </a:cubicBezTo>
                  <a:cubicBezTo>
                    <a:pt x="2048" y="2520"/>
                    <a:pt x="2099" y="2543"/>
                    <a:pt x="2150" y="2543"/>
                  </a:cubicBezTo>
                  <a:cubicBezTo>
                    <a:pt x="2266" y="2543"/>
                    <a:pt x="2382" y="2423"/>
                    <a:pt x="2304" y="2295"/>
                  </a:cubicBezTo>
                  <a:cubicBezTo>
                    <a:pt x="1782" y="1445"/>
                    <a:pt x="1129" y="686"/>
                    <a:pt x="366" y="42"/>
                  </a:cubicBezTo>
                  <a:cubicBezTo>
                    <a:pt x="332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0" name="Google Shape;4740;p11"/>
            <p:cNvSpPr/>
            <p:nvPr/>
          </p:nvSpPr>
          <p:spPr>
            <a:xfrm>
              <a:off x="4166050" y="2328625"/>
              <a:ext cx="53825" cy="65975"/>
            </a:xfrm>
            <a:custGeom>
              <a:avLst/>
              <a:gdLst/>
              <a:ahLst/>
              <a:cxnLst/>
              <a:rect l="l" t="t" r="r" b="b"/>
              <a:pathLst>
                <a:path w="2153" h="2639" extrusionOk="0">
                  <a:moveTo>
                    <a:pt x="1922" y="0"/>
                  </a:moveTo>
                  <a:cubicBezTo>
                    <a:pt x="1872" y="0"/>
                    <a:pt x="1821" y="24"/>
                    <a:pt x="1788" y="81"/>
                  </a:cubicBezTo>
                  <a:cubicBezTo>
                    <a:pt x="1313" y="896"/>
                    <a:pt x="752" y="1657"/>
                    <a:pt x="111" y="2349"/>
                  </a:cubicBezTo>
                  <a:cubicBezTo>
                    <a:pt x="0" y="2471"/>
                    <a:pt x="112" y="2638"/>
                    <a:pt x="237" y="2638"/>
                  </a:cubicBezTo>
                  <a:cubicBezTo>
                    <a:pt x="275" y="2638"/>
                    <a:pt x="314" y="2623"/>
                    <a:pt x="348" y="2586"/>
                  </a:cubicBezTo>
                  <a:cubicBezTo>
                    <a:pt x="1008" y="1872"/>
                    <a:pt x="1588" y="1089"/>
                    <a:pt x="2076" y="249"/>
                  </a:cubicBezTo>
                  <a:cubicBezTo>
                    <a:pt x="2152" y="120"/>
                    <a:pt x="2037" y="0"/>
                    <a:pt x="1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1" name="Google Shape;4741;p11"/>
            <p:cNvSpPr/>
            <p:nvPr/>
          </p:nvSpPr>
          <p:spPr>
            <a:xfrm>
              <a:off x="4241000" y="2305425"/>
              <a:ext cx="42850" cy="113725"/>
            </a:xfrm>
            <a:custGeom>
              <a:avLst/>
              <a:gdLst/>
              <a:ahLst/>
              <a:cxnLst/>
              <a:rect l="l" t="t" r="r" b="b"/>
              <a:pathLst>
                <a:path w="1714" h="4549" extrusionOk="0">
                  <a:moveTo>
                    <a:pt x="1434" y="0"/>
                  </a:moveTo>
                  <a:cubicBezTo>
                    <a:pt x="605" y="0"/>
                    <a:pt x="264" y="907"/>
                    <a:pt x="157" y="1621"/>
                  </a:cubicBezTo>
                  <a:cubicBezTo>
                    <a:pt x="1" y="2647"/>
                    <a:pt x="294" y="3659"/>
                    <a:pt x="919" y="4478"/>
                  </a:cubicBezTo>
                  <a:cubicBezTo>
                    <a:pt x="957" y="4528"/>
                    <a:pt x="1009" y="4549"/>
                    <a:pt x="1060" y="4549"/>
                  </a:cubicBezTo>
                  <a:cubicBezTo>
                    <a:pt x="1182" y="4549"/>
                    <a:pt x="1300" y="4430"/>
                    <a:pt x="1208" y="4309"/>
                  </a:cubicBezTo>
                  <a:cubicBezTo>
                    <a:pt x="817" y="3796"/>
                    <a:pt x="564" y="3238"/>
                    <a:pt x="483" y="2594"/>
                  </a:cubicBezTo>
                  <a:cubicBezTo>
                    <a:pt x="402" y="1949"/>
                    <a:pt x="464" y="335"/>
                    <a:pt x="1448" y="335"/>
                  </a:cubicBezTo>
                  <a:cubicBezTo>
                    <a:pt x="1465" y="335"/>
                    <a:pt x="1482" y="335"/>
                    <a:pt x="1499" y="336"/>
                  </a:cubicBezTo>
                  <a:cubicBezTo>
                    <a:pt x="1503" y="337"/>
                    <a:pt x="1506" y="337"/>
                    <a:pt x="1510" y="337"/>
                  </a:cubicBezTo>
                  <a:cubicBezTo>
                    <a:pt x="1714" y="337"/>
                    <a:pt x="1710" y="13"/>
                    <a:pt x="1499" y="2"/>
                  </a:cubicBezTo>
                  <a:cubicBezTo>
                    <a:pt x="1477" y="1"/>
                    <a:pt x="1455" y="0"/>
                    <a:pt x="1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2" name="Google Shape;4742;p11"/>
            <p:cNvSpPr/>
            <p:nvPr/>
          </p:nvSpPr>
          <p:spPr>
            <a:xfrm>
              <a:off x="4298550" y="2324800"/>
              <a:ext cx="50050" cy="83725"/>
            </a:xfrm>
            <a:custGeom>
              <a:avLst/>
              <a:gdLst/>
              <a:ahLst/>
              <a:cxnLst/>
              <a:rect l="l" t="t" r="r" b="b"/>
              <a:pathLst>
                <a:path w="2002" h="3349" extrusionOk="0">
                  <a:moveTo>
                    <a:pt x="1261" y="1"/>
                  </a:moveTo>
                  <a:cubicBezTo>
                    <a:pt x="590" y="1"/>
                    <a:pt x="0" y="531"/>
                    <a:pt x="109" y="1271"/>
                  </a:cubicBezTo>
                  <a:cubicBezTo>
                    <a:pt x="167" y="1662"/>
                    <a:pt x="402" y="1938"/>
                    <a:pt x="730" y="2136"/>
                  </a:cubicBezTo>
                  <a:cubicBezTo>
                    <a:pt x="927" y="2255"/>
                    <a:pt x="1215" y="2328"/>
                    <a:pt x="1374" y="2498"/>
                  </a:cubicBezTo>
                  <a:cubicBezTo>
                    <a:pt x="1589" y="2728"/>
                    <a:pt x="1316" y="3001"/>
                    <a:pt x="1058" y="3038"/>
                  </a:cubicBezTo>
                  <a:cubicBezTo>
                    <a:pt x="1042" y="3040"/>
                    <a:pt x="1026" y="3041"/>
                    <a:pt x="1009" y="3041"/>
                  </a:cubicBezTo>
                  <a:cubicBezTo>
                    <a:pt x="870" y="3041"/>
                    <a:pt x="702" y="2974"/>
                    <a:pt x="580" y="2936"/>
                  </a:cubicBezTo>
                  <a:cubicBezTo>
                    <a:pt x="561" y="2929"/>
                    <a:pt x="543" y="2926"/>
                    <a:pt x="526" y="2926"/>
                  </a:cubicBezTo>
                  <a:cubicBezTo>
                    <a:pt x="362" y="2926"/>
                    <a:pt x="307" y="3197"/>
                    <a:pt x="492" y="3257"/>
                  </a:cubicBezTo>
                  <a:cubicBezTo>
                    <a:pt x="649" y="3309"/>
                    <a:pt x="873" y="3348"/>
                    <a:pt x="1096" y="3348"/>
                  </a:cubicBezTo>
                  <a:cubicBezTo>
                    <a:pt x="1551" y="3348"/>
                    <a:pt x="2002" y="3185"/>
                    <a:pt x="1871" y="2632"/>
                  </a:cubicBezTo>
                  <a:cubicBezTo>
                    <a:pt x="1790" y="2289"/>
                    <a:pt x="1432" y="2132"/>
                    <a:pt x="1149" y="1981"/>
                  </a:cubicBezTo>
                  <a:cubicBezTo>
                    <a:pt x="815" y="1802"/>
                    <a:pt x="515" y="1648"/>
                    <a:pt x="448" y="1226"/>
                  </a:cubicBezTo>
                  <a:cubicBezTo>
                    <a:pt x="365" y="704"/>
                    <a:pt x="785" y="333"/>
                    <a:pt x="1260" y="333"/>
                  </a:cubicBezTo>
                  <a:cubicBezTo>
                    <a:pt x="1332" y="333"/>
                    <a:pt x="1405" y="342"/>
                    <a:pt x="1477" y="359"/>
                  </a:cubicBezTo>
                  <a:cubicBezTo>
                    <a:pt x="1492" y="363"/>
                    <a:pt x="1507" y="364"/>
                    <a:pt x="1520" y="364"/>
                  </a:cubicBezTo>
                  <a:cubicBezTo>
                    <a:pt x="1698" y="364"/>
                    <a:pt x="1760" y="82"/>
                    <a:pt x="1566" y="36"/>
                  </a:cubicBezTo>
                  <a:lnTo>
                    <a:pt x="1566" y="36"/>
                  </a:lnTo>
                  <a:lnTo>
                    <a:pt x="1566" y="37"/>
                  </a:lnTo>
                  <a:cubicBezTo>
                    <a:pt x="1464" y="12"/>
                    <a:pt x="1362" y="1"/>
                    <a:pt x="1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3" name="Google Shape;4743;p11"/>
            <p:cNvSpPr/>
            <p:nvPr/>
          </p:nvSpPr>
          <p:spPr>
            <a:xfrm>
              <a:off x="4363725" y="2305025"/>
              <a:ext cx="38275" cy="62475"/>
            </a:xfrm>
            <a:custGeom>
              <a:avLst/>
              <a:gdLst/>
              <a:ahLst/>
              <a:cxnLst/>
              <a:rect l="l" t="t" r="r" b="b"/>
              <a:pathLst>
                <a:path w="1531" h="2499" extrusionOk="0">
                  <a:moveTo>
                    <a:pt x="908" y="0"/>
                  </a:moveTo>
                  <a:cubicBezTo>
                    <a:pt x="849" y="0"/>
                    <a:pt x="787" y="29"/>
                    <a:pt x="751" y="79"/>
                  </a:cubicBezTo>
                  <a:lnTo>
                    <a:pt x="88" y="1013"/>
                  </a:lnTo>
                  <a:cubicBezTo>
                    <a:pt x="1" y="1136"/>
                    <a:pt x="118" y="1255"/>
                    <a:pt x="238" y="1255"/>
                  </a:cubicBezTo>
                  <a:cubicBezTo>
                    <a:pt x="289" y="1255"/>
                    <a:pt x="341" y="1234"/>
                    <a:pt x="377" y="1182"/>
                  </a:cubicBezTo>
                  <a:lnTo>
                    <a:pt x="376" y="1182"/>
                  </a:lnTo>
                  <a:lnTo>
                    <a:pt x="808" y="572"/>
                  </a:lnTo>
                  <a:lnTo>
                    <a:pt x="808" y="572"/>
                  </a:lnTo>
                  <a:cubicBezTo>
                    <a:pt x="933" y="1175"/>
                    <a:pt x="1057" y="1777"/>
                    <a:pt x="1181" y="2380"/>
                  </a:cubicBezTo>
                  <a:cubicBezTo>
                    <a:pt x="1199" y="2463"/>
                    <a:pt x="1261" y="2499"/>
                    <a:pt x="1326" y="2499"/>
                  </a:cubicBezTo>
                  <a:cubicBezTo>
                    <a:pt x="1424" y="2499"/>
                    <a:pt x="1530" y="2416"/>
                    <a:pt x="1505" y="2290"/>
                  </a:cubicBezTo>
                  <a:cubicBezTo>
                    <a:pt x="1355" y="1567"/>
                    <a:pt x="1206" y="842"/>
                    <a:pt x="1056" y="119"/>
                  </a:cubicBezTo>
                  <a:cubicBezTo>
                    <a:pt x="1039" y="37"/>
                    <a:pt x="976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4" name="Google Shape;4744;p11"/>
            <p:cNvSpPr/>
            <p:nvPr/>
          </p:nvSpPr>
          <p:spPr>
            <a:xfrm>
              <a:off x="4400075" y="2312200"/>
              <a:ext cx="50825" cy="118325"/>
            </a:xfrm>
            <a:custGeom>
              <a:avLst/>
              <a:gdLst/>
              <a:ahLst/>
              <a:cxnLst/>
              <a:rect l="l" t="t" r="r" b="b"/>
              <a:pathLst>
                <a:path w="2033" h="4733" extrusionOk="0">
                  <a:moveTo>
                    <a:pt x="906" y="1"/>
                  </a:moveTo>
                  <a:cubicBezTo>
                    <a:pt x="806" y="1"/>
                    <a:pt x="703" y="83"/>
                    <a:pt x="736" y="209"/>
                  </a:cubicBezTo>
                  <a:cubicBezTo>
                    <a:pt x="1010" y="1240"/>
                    <a:pt x="1683" y="3935"/>
                    <a:pt x="186" y="4401"/>
                  </a:cubicBezTo>
                  <a:cubicBezTo>
                    <a:pt x="0" y="4459"/>
                    <a:pt x="56" y="4732"/>
                    <a:pt x="224" y="4732"/>
                  </a:cubicBezTo>
                  <a:cubicBezTo>
                    <a:pt x="240" y="4732"/>
                    <a:pt x="258" y="4730"/>
                    <a:pt x="276" y="4724"/>
                  </a:cubicBezTo>
                  <a:cubicBezTo>
                    <a:pt x="2032" y="4178"/>
                    <a:pt x="1395" y="1385"/>
                    <a:pt x="1059" y="120"/>
                  </a:cubicBezTo>
                  <a:cubicBezTo>
                    <a:pt x="1037" y="37"/>
                    <a:pt x="973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5" name="Google Shape;4745;p11"/>
            <p:cNvSpPr/>
            <p:nvPr/>
          </p:nvSpPr>
          <p:spPr>
            <a:xfrm>
              <a:off x="4468600" y="2355425"/>
              <a:ext cx="17650" cy="56025"/>
            </a:xfrm>
            <a:custGeom>
              <a:avLst/>
              <a:gdLst/>
              <a:ahLst/>
              <a:cxnLst/>
              <a:rect l="l" t="t" r="r" b="b"/>
              <a:pathLst>
                <a:path w="706" h="224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cubicBezTo>
                    <a:pt x="28" y="829"/>
                    <a:pt x="141" y="1489"/>
                    <a:pt x="344" y="2124"/>
                  </a:cubicBezTo>
                  <a:cubicBezTo>
                    <a:pt x="369" y="2205"/>
                    <a:pt x="436" y="2240"/>
                    <a:pt x="502" y="2240"/>
                  </a:cubicBezTo>
                  <a:cubicBezTo>
                    <a:pt x="603" y="2240"/>
                    <a:pt x="705" y="2160"/>
                    <a:pt x="666" y="2035"/>
                  </a:cubicBezTo>
                  <a:cubicBezTo>
                    <a:pt x="472" y="1428"/>
                    <a:pt x="362" y="798"/>
                    <a:pt x="339" y="162"/>
                  </a:cubicBezTo>
                  <a:cubicBezTo>
                    <a:pt x="335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6" name="Google Shape;4746;p11"/>
            <p:cNvSpPr/>
            <p:nvPr/>
          </p:nvSpPr>
          <p:spPr>
            <a:xfrm>
              <a:off x="4457075" y="2377500"/>
              <a:ext cx="52875" cy="11075"/>
            </a:xfrm>
            <a:custGeom>
              <a:avLst/>
              <a:gdLst/>
              <a:ahLst/>
              <a:cxnLst/>
              <a:rect l="l" t="t" r="r" b="b"/>
              <a:pathLst>
                <a:path w="2115" h="443" extrusionOk="0">
                  <a:moveTo>
                    <a:pt x="1192" y="0"/>
                  </a:moveTo>
                  <a:cubicBezTo>
                    <a:pt x="857" y="0"/>
                    <a:pt x="523" y="38"/>
                    <a:pt x="196" y="114"/>
                  </a:cubicBezTo>
                  <a:cubicBezTo>
                    <a:pt x="0" y="159"/>
                    <a:pt x="65" y="442"/>
                    <a:pt x="243" y="442"/>
                  </a:cubicBezTo>
                  <a:cubicBezTo>
                    <a:pt x="256" y="442"/>
                    <a:pt x="270" y="440"/>
                    <a:pt x="285" y="437"/>
                  </a:cubicBezTo>
                  <a:cubicBezTo>
                    <a:pt x="583" y="367"/>
                    <a:pt x="888" y="332"/>
                    <a:pt x="1193" y="332"/>
                  </a:cubicBezTo>
                  <a:cubicBezTo>
                    <a:pt x="1404" y="332"/>
                    <a:pt x="1616" y="348"/>
                    <a:pt x="1825" y="382"/>
                  </a:cubicBezTo>
                  <a:cubicBezTo>
                    <a:pt x="1836" y="384"/>
                    <a:pt x="1846" y="385"/>
                    <a:pt x="1856" y="385"/>
                  </a:cubicBezTo>
                  <a:cubicBezTo>
                    <a:pt x="2043" y="385"/>
                    <a:pt x="2115" y="92"/>
                    <a:pt x="1914" y="60"/>
                  </a:cubicBezTo>
                  <a:cubicBezTo>
                    <a:pt x="1675" y="20"/>
                    <a:pt x="1433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7" name="Google Shape;4747;p11"/>
            <p:cNvSpPr/>
            <p:nvPr/>
          </p:nvSpPr>
          <p:spPr>
            <a:xfrm>
              <a:off x="4515550" y="2302000"/>
              <a:ext cx="62050" cy="126225"/>
            </a:xfrm>
            <a:custGeom>
              <a:avLst/>
              <a:gdLst/>
              <a:ahLst/>
              <a:cxnLst/>
              <a:rect l="l" t="t" r="r" b="b"/>
              <a:pathLst>
                <a:path w="2482" h="5049" extrusionOk="0">
                  <a:moveTo>
                    <a:pt x="1667" y="1"/>
                  </a:moveTo>
                  <a:cubicBezTo>
                    <a:pt x="1630" y="1"/>
                    <a:pt x="1591" y="15"/>
                    <a:pt x="1556" y="48"/>
                  </a:cubicBezTo>
                  <a:cubicBezTo>
                    <a:pt x="0" y="1538"/>
                    <a:pt x="292" y="3945"/>
                    <a:pt x="2154" y="5025"/>
                  </a:cubicBezTo>
                  <a:cubicBezTo>
                    <a:pt x="2183" y="5042"/>
                    <a:pt x="2211" y="5049"/>
                    <a:pt x="2238" y="5049"/>
                  </a:cubicBezTo>
                  <a:cubicBezTo>
                    <a:pt x="2385" y="5049"/>
                    <a:pt x="2481" y="4827"/>
                    <a:pt x="2324" y="4735"/>
                  </a:cubicBezTo>
                  <a:cubicBezTo>
                    <a:pt x="644" y="3764"/>
                    <a:pt x="392" y="1625"/>
                    <a:pt x="1793" y="286"/>
                  </a:cubicBezTo>
                  <a:cubicBezTo>
                    <a:pt x="1915" y="170"/>
                    <a:pt x="1798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8" name="Google Shape;4748;p11"/>
            <p:cNvSpPr/>
            <p:nvPr/>
          </p:nvSpPr>
          <p:spPr>
            <a:xfrm>
              <a:off x="4585375" y="2309000"/>
              <a:ext cx="66500" cy="99700"/>
            </a:xfrm>
            <a:custGeom>
              <a:avLst/>
              <a:gdLst/>
              <a:ahLst/>
              <a:cxnLst/>
              <a:rect l="l" t="t" r="r" b="b"/>
              <a:pathLst>
                <a:path w="2660" h="3988" extrusionOk="0">
                  <a:moveTo>
                    <a:pt x="259" y="0"/>
                  </a:moveTo>
                  <a:cubicBezTo>
                    <a:pt x="175" y="0"/>
                    <a:pt x="88" y="54"/>
                    <a:pt x="81" y="161"/>
                  </a:cubicBezTo>
                  <a:cubicBezTo>
                    <a:pt x="0" y="1415"/>
                    <a:pt x="157" y="2672"/>
                    <a:pt x="546" y="3868"/>
                  </a:cubicBezTo>
                  <a:cubicBezTo>
                    <a:pt x="573" y="3952"/>
                    <a:pt x="634" y="3988"/>
                    <a:pt x="695" y="3988"/>
                  </a:cubicBezTo>
                  <a:cubicBezTo>
                    <a:pt x="789" y="3988"/>
                    <a:pt x="886" y="3904"/>
                    <a:pt x="868" y="3778"/>
                  </a:cubicBezTo>
                  <a:cubicBezTo>
                    <a:pt x="825" y="3460"/>
                    <a:pt x="1094" y="2201"/>
                    <a:pt x="1569" y="2201"/>
                  </a:cubicBezTo>
                  <a:cubicBezTo>
                    <a:pt x="1675" y="2201"/>
                    <a:pt x="1791" y="2264"/>
                    <a:pt x="1916" y="2414"/>
                  </a:cubicBezTo>
                  <a:cubicBezTo>
                    <a:pt x="2125" y="2665"/>
                    <a:pt x="2192" y="3247"/>
                    <a:pt x="2296" y="3557"/>
                  </a:cubicBezTo>
                  <a:cubicBezTo>
                    <a:pt x="2323" y="3638"/>
                    <a:pt x="2390" y="3673"/>
                    <a:pt x="2456" y="3673"/>
                  </a:cubicBezTo>
                  <a:cubicBezTo>
                    <a:pt x="2558" y="3673"/>
                    <a:pt x="2659" y="3592"/>
                    <a:pt x="2618" y="3468"/>
                  </a:cubicBezTo>
                  <a:cubicBezTo>
                    <a:pt x="2455" y="2978"/>
                    <a:pt x="2338" y="1832"/>
                    <a:pt x="1663" y="1832"/>
                  </a:cubicBezTo>
                  <a:cubicBezTo>
                    <a:pt x="1611" y="1832"/>
                    <a:pt x="1556" y="1839"/>
                    <a:pt x="1497" y="1853"/>
                  </a:cubicBezTo>
                  <a:cubicBezTo>
                    <a:pt x="1025" y="1968"/>
                    <a:pt x="750" y="2390"/>
                    <a:pt x="620" y="2860"/>
                  </a:cubicBezTo>
                  <a:lnTo>
                    <a:pt x="620" y="2860"/>
                  </a:lnTo>
                  <a:cubicBezTo>
                    <a:pt x="426" y="1976"/>
                    <a:pt x="358" y="1067"/>
                    <a:pt x="415" y="161"/>
                  </a:cubicBezTo>
                  <a:cubicBezTo>
                    <a:pt x="422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49" name="Google Shape;4749;p11"/>
            <p:cNvSpPr/>
            <p:nvPr/>
          </p:nvSpPr>
          <p:spPr>
            <a:xfrm>
              <a:off x="4667025" y="2307100"/>
              <a:ext cx="48650" cy="125225"/>
            </a:xfrm>
            <a:custGeom>
              <a:avLst/>
              <a:gdLst/>
              <a:ahLst/>
              <a:cxnLst/>
              <a:rect l="l" t="t" r="r" b="b"/>
              <a:pathLst>
                <a:path w="1946" h="5009" extrusionOk="0">
                  <a:moveTo>
                    <a:pt x="227" y="0"/>
                  </a:moveTo>
                  <a:cubicBezTo>
                    <a:pt x="116" y="0"/>
                    <a:pt x="0" y="122"/>
                    <a:pt x="67" y="254"/>
                  </a:cubicBezTo>
                  <a:cubicBezTo>
                    <a:pt x="543" y="1194"/>
                    <a:pt x="1555" y="3857"/>
                    <a:pt x="394" y="4690"/>
                  </a:cubicBezTo>
                  <a:cubicBezTo>
                    <a:pt x="250" y="4792"/>
                    <a:pt x="339" y="5009"/>
                    <a:pt x="474" y="5009"/>
                  </a:cubicBezTo>
                  <a:cubicBezTo>
                    <a:pt x="502" y="5009"/>
                    <a:pt x="532" y="5000"/>
                    <a:pt x="562" y="4978"/>
                  </a:cubicBezTo>
                  <a:cubicBezTo>
                    <a:pt x="1945" y="3990"/>
                    <a:pt x="951" y="1259"/>
                    <a:pt x="356" y="85"/>
                  </a:cubicBezTo>
                  <a:cubicBezTo>
                    <a:pt x="325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0" name="Google Shape;4750;p11"/>
            <p:cNvSpPr/>
            <p:nvPr/>
          </p:nvSpPr>
          <p:spPr>
            <a:xfrm>
              <a:off x="4736225" y="2306750"/>
              <a:ext cx="42750" cy="105175"/>
            </a:xfrm>
            <a:custGeom>
              <a:avLst/>
              <a:gdLst/>
              <a:ahLst/>
              <a:cxnLst/>
              <a:rect l="l" t="t" r="r" b="b"/>
              <a:pathLst>
                <a:path w="1710" h="4207" extrusionOk="0">
                  <a:moveTo>
                    <a:pt x="1086" y="0"/>
                  </a:moveTo>
                  <a:cubicBezTo>
                    <a:pt x="490" y="0"/>
                    <a:pt x="128" y="1113"/>
                    <a:pt x="88" y="1586"/>
                  </a:cubicBezTo>
                  <a:cubicBezTo>
                    <a:pt x="1" y="2625"/>
                    <a:pt x="503" y="3627"/>
                    <a:pt x="1387" y="4181"/>
                  </a:cubicBezTo>
                  <a:cubicBezTo>
                    <a:pt x="1417" y="4199"/>
                    <a:pt x="1446" y="4207"/>
                    <a:pt x="1473" y="4207"/>
                  </a:cubicBezTo>
                  <a:cubicBezTo>
                    <a:pt x="1615" y="4207"/>
                    <a:pt x="1709" y="3987"/>
                    <a:pt x="1557" y="3891"/>
                  </a:cubicBezTo>
                  <a:cubicBezTo>
                    <a:pt x="1006" y="3546"/>
                    <a:pt x="637" y="3034"/>
                    <a:pt x="486" y="2401"/>
                  </a:cubicBezTo>
                  <a:cubicBezTo>
                    <a:pt x="420" y="2135"/>
                    <a:pt x="399" y="1859"/>
                    <a:pt x="422" y="1586"/>
                  </a:cubicBezTo>
                  <a:cubicBezTo>
                    <a:pt x="442" y="1375"/>
                    <a:pt x="671" y="349"/>
                    <a:pt x="1086" y="349"/>
                  </a:cubicBezTo>
                  <a:cubicBezTo>
                    <a:pt x="1144" y="349"/>
                    <a:pt x="1206" y="369"/>
                    <a:pt x="1272" y="415"/>
                  </a:cubicBezTo>
                  <a:cubicBezTo>
                    <a:pt x="1302" y="436"/>
                    <a:pt x="1331" y="445"/>
                    <a:pt x="1359" y="445"/>
                  </a:cubicBezTo>
                  <a:cubicBezTo>
                    <a:pt x="1496" y="445"/>
                    <a:pt x="1587" y="228"/>
                    <a:pt x="1441" y="126"/>
                  </a:cubicBezTo>
                  <a:cubicBezTo>
                    <a:pt x="1315" y="38"/>
                    <a:pt x="1196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1" name="Google Shape;4751;p11"/>
            <p:cNvSpPr/>
            <p:nvPr/>
          </p:nvSpPr>
          <p:spPr>
            <a:xfrm>
              <a:off x="4789300" y="2348100"/>
              <a:ext cx="57225" cy="58800"/>
            </a:xfrm>
            <a:custGeom>
              <a:avLst/>
              <a:gdLst/>
              <a:ahLst/>
              <a:cxnLst/>
              <a:rect l="l" t="t" r="r" b="b"/>
              <a:pathLst>
                <a:path w="2289" h="2352" extrusionOk="0">
                  <a:moveTo>
                    <a:pt x="1079" y="0"/>
                  </a:moveTo>
                  <a:cubicBezTo>
                    <a:pt x="517" y="0"/>
                    <a:pt x="1" y="506"/>
                    <a:pt x="39" y="1123"/>
                  </a:cubicBezTo>
                  <a:cubicBezTo>
                    <a:pt x="91" y="1939"/>
                    <a:pt x="794" y="2351"/>
                    <a:pt x="1516" y="2351"/>
                  </a:cubicBezTo>
                  <a:cubicBezTo>
                    <a:pt x="1715" y="2351"/>
                    <a:pt x="1916" y="2320"/>
                    <a:pt x="2105" y="2257"/>
                  </a:cubicBezTo>
                  <a:cubicBezTo>
                    <a:pt x="2288" y="2196"/>
                    <a:pt x="2235" y="1925"/>
                    <a:pt x="2071" y="1925"/>
                  </a:cubicBezTo>
                  <a:cubicBezTo>
                    <a:pt x="2054" y="1925"/>
                    <a:pt x="2036" y="1928"/>
                    <a:pt x="2016" y="1935"/>
                  </a:cubicBezTo>
                  <a:cubicBezTo>
                    <a:pt x="1849" y="1991"/>
                    <a:pt x="1669" y="2020"/>
                    <a:pt x="1491" y="2020"/>
                  </a:cubicBezTo>
                  <a:cubicBezTo>
                    <a:pt x="1004" y="2020"/>
                    <a:pt x="536" y="1798"/>
                    <a:pt x="401" y="1270"/>
                  </a:cubicBezTo>
                  <a:cubicBezTo>
                    <a:pt x="280" y="798"/>
                    <a:pt x="634" y="332"/>
                    <a:pt x="1067" y="332"/>
                  </a:cubicBezTo>
                  <a:cubicBezTo>
                    <a:pt x="1185" y="332"/>
                    <a:pt x="1309" y="366"/>
                    <a:pt x="1431" y="445"/>
                  </a:cubicBezTo>
                  <a:cubicBezTo>
                    <a:pt x="1460" y="464"/>
                    <a:pt x="1489" y="472"/>
                    <a:pt x="1517" y="472"/>
                  </a:cubicBezTo>
                  <a:cubicBezTo>
                    <a:pt x="1658" y="472"/>
                    <a:pt x="1750" y="253"/>
                    <a:pt x="1598" y="156"/>
                  </a:cubicBezTo>
                  <a:cubicBezTo>
                    <a:pt x="1431" y="48"/>
                    <a:pt x="1253" y="0"/>
                    <a:pt x="10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2" name="Google Shape;4752;p11"/>
            <p:cNvSpPr/>
            <p:nvPr/>
          </p:nvSpPr>
          <p:spPr>
            <a:xfrm>
              <a:off x="4845325" y="2311500"/>
              <a:ext cx="49375" cy="110250"/>
            </a:xfrm>
            <a:custGeom>
              <a:avLst/>
              <a:gdLst/>
              <a:ahLst/>
              <a:cxnLst/>
              <a:rect l="l" t="t" r="r" b="b"/>
              <a:pathLst>
                <a:path w="1975" h="4410" extrusionOk="0">
                  <a:moveTo>
                    <a:pt x="224" y="0"/>
                  </a:moveTo>
                  <a:cubicBezTo>
                    <a:pt x="90" y="0"/>
                    <a:pt x="1" y="217"/>
                    <a:pt x="143" y="321"/>
                  </a:cubicBezTo>
                  <a:lnTo>
                    <a:pt x="144" y="321"/>
                  </a:lnTo>
                  <a:cubicBezTo>
                    <a:pt x="738" y="754"/>
                    <a:pt x="1202" y="1341"/>
                    <a:pt x="1418" y="2050"/>
                  </a:cubicBezTo>
                  <a:cubicBezTo>
                    <a:pt x="1626" y="2729"/>
                    <a:pt x="1705" y="3834"/>
                    <a:pt x="831" y="4081"/>
                  </a:cubicBezTo>
                  <a:cubicBezTo>
                    <a:pt x="641" y="4134"/>
                    <a:pt x="699" y="4410"/>
                    <a:pt x="870" y="4410"/>
                  </a:cubicBezTo>
                  <a:cubicBezTo>
                    <a:pt x="885" y="4410"/>
                    <a:pt x="902" y="4408"/>
                    <a:pt x="919" y="4403"/>
                  </a:cubicBezTo>
                  <a:cubicBezTo>
                    <a:pt x="1767" y="4163"/>
                    <a:pt x="1975" y="3240"/>
                    <a:pt x="1854" y="2456"/>
                  </a:cubicBezTo>
                  <a:cubicBezTo>
                    <a:pt x="1702" y="1456"/>
                    <a:pt x="1119" y="620"/>
                    <a:pt x="312" y="32"/>
                  </a:cubicBezTo>
                  <a:cubicBezTo>
                    <a:pt x="282" y="10"/>
                    <a:pt x="252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3" name="Google Shape;4753;p11"/>
            <p:cNvSpPr/>
            <p:nvPr/>
          </p:nvSpPr>
          <p:spPr>
            <a:xfrm>
              <a:off x="4936000" y="2343175"/>
              <a:ext cx="18800" cy="67500"/>
            </a:xfrm>
            <a:custGeom>
              <a:avLst/>
              <a:gdLst/>
              <a:ahLst/>
              <a:cxnLst/>
              <a:rect l="l" t="t" r="r" b="b"/>
              <a:pathLst>
                <a:path w="752" h="2700" extrusionOk="0">
                  <a:moveTo>
                    <a:pt x="205" y="0"/>
                  </a:moveTo>
                  <a:cubicBezTo>
                    <a:pt x="108" y="0"/>
                    <a:pt x="0" y="83"/>
                    <a:pt x="21" y="210"/>
                  </a:cubicBezTo>
                  <a:cubicBezTo>
                    <a:pt x="149" y="1000"/>
                    <a:pt x="279" y="1789"/>
                    <a:pt x="409" y="2579"/>
                  </a:cubicBezTo>
                  <a:cubicBezTo>
                    <a:pt x="423" y="2663"/>
                    <a:pt x="482" y="2700"/>
                    <a:pt x="546" y="2700"/>
                  </a:cubicBezTo>
                  <a:cubicBezTo>
                    <a:pt x="644" y="2700"/>
                    <a:pt x="752" y="2616"/>
                    <a:pt x="731" y="2489"/>
                  </a:cubicBezTo>
                  <a:lnTo>
                    <a:pt x="343" y="121"/>
                  </a:lnTo>
                  <a:cubicBezTo>
                    <a:pt x="329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4" name="Google Shape;4754;p11"/>
            <p:cNvSpPr/>
            <p:nvPr/>
          </p:nvSpPr>
          <p:spPr>
            <a:xfrm>
              <a:off x="4919350" y="2371850"/>
              <a:ext cx="58675" cy="10575"/>
            </a:xfrm>
            <a:custGeom>
              <a:avLst/>
              <a:gdLst/>
              <a:ahLst/>
              <a:cxnLst/>
              <a:rect l="l" t="t" r="r" b="b"/>
              <a:pathLst>
                <a:path w="2347" h="423" extrusionOk="0">
                  <a:moveTo>
                    <a:pt x="207" y="1"/>
                  </a:moveTo>
                  <a:cubicBezTo>
                    <a:pt x="1" y="1"/>
                    <a:pt x="4" y="326"/>
                    <a:pt x="216" y="337"/>
                  </a:cubicBezTo>
                  <a:lnTo>
                    <a:pt x="2132" y="422"/>
                  </a:lnTo>
                  <a:cubicBezTo>
                    <a:pt x="2135" y="422"/>
                    <a:pt x="2139" y="422"/>
                    <a:pt x="2142" y="422"/>
                  </a:cubicBezTo>
                  <a:cubicBezTo>
                    <a:pt x="2347" y="422"/>
                    <a:pt x="2342" y="98"/>
                    <a:pt x="2132" y="88"/>
                  </a:cubicBezTo>
                  <a:lnTo>
                    <a:pt x="216" y="1"/>
                  </a:lnTo>
                  <a:cubicBezTo>
                    <a:pt x="213" y="1"/>
                    <a:pt x="210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5" name="Google Shape;4755;p11"/>
            <p:cNvSpPr/>
            <p:nvPr/>
          </p:nvSpPr>
          <p:spPr>
            <a:xfrm>
              <a:off x="4998300" y="2299450"/>
              <a:ext cx="48600" cy="136900"/>
            </a:xfrm>
            <a:custGeom>
              <a:avLst/>
              <a:gdLst/>
              <a:ahLst/>
              <a:cxnLst/>
              <a:rect l="l" t="t" r="r" b="b"/>
              <a:pathLst>
                <a:path w="1944" h="5476" extrusionOk="0">
                  <a:moveTo>
                    <a:pt x="1205" y="1"/>
                  </a:moveTo>
                  <a:cubicBezTo>
                    <a:pt x="654" y="1"/>
                    <a:pt x="253" y="1378"/>
                    <a:pt x="200" y="1745"/>
                  </a:cubicBezTo>
                  <a:cubicBezTo>
                    <a:pt x="0" y="3130"/>
                    <a:pt x="534" y="4515"/>
                    <a:pt x="1581" y="5432"/>
                  </a:cubicBezTo>
                  <a:cubicBezTo>
                    <a:pt x="1616" y="5463"/>
                    <a:pt x="1654" y="5476"/>
                    <a:pt x="1692" y="5476"/>
                  </a:cubicBezTo>
                  <a:cubicBezTo>
                    <a:pt x="1826" y="5476"/>
                    <a:pt x="1944" y="5307"/>
                    <a:pt x="1817" y="5196"/>
                  </a:cubicBezTo>
                  <a:cubicBezTo>
                    <a:pt x="1192" y="4647"/>
                    <a:pt x="768" y="3969"/>
                    <a:pt x="588" y="3152"/>
                  </a:cubicBezTo>
                  <a:cubicBezTo>
                    <a:pt x="502" y="2777"/>
                    <a:pt x="475" y="2391"/>
                    <a:pt x="505" y="2008"/>
                  </a:cubicBezTo>
                  <a:cubicBezTo>
                    <a:pt x="515" y="1894"/>
                    <a:pt x="859" y="373"/>
                    <a:pt x="1210" y="373"/>
                  </a:cubicBezTo>
                  <a:cubicBezTo>
                    <a:pt x="1250" y="373"/>
                    <a:pt x="1291" y="393"/>
                    <a:pt x="1331" y="438"/>
                  </a:cubicBezTo>
                  <a:cubicBezTo>
                    <a:pt x="1364" y="476"/>
                    <a:pt x="1403" y="492"/>
                    <a:pt x="1441" y="492"/>
                  </a:cubicBezTo>
                  <a:cubicBezTo>
                    <a:pt x="1564" y="492"/>
                    <a:pt x="1677" y="324"/>
                    <a:pt x="1567" y="202"/>
                  </a:cubicBezTo>
                  <a:cubicBezTo>
                    <a:pt x="1441" y="60"/>
                    <a:pt x="1320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6" name="Google Shape;4756;p11"/>
            <p:cNvSpPr/>
            <p:nvPr/>
          </p:nvSpPr>
          <p:spPr>
            <a:xfrm>
              <a:off x="4715175" y="2399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5"/>
                    <a:pt x="216" y="335"/>
                  </a:cubicBezTo>
                  <a:cubicBezTo>
                    <a:pt x="431" y="335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7" name="Google Shape;4757;p11"/>
            <p:cNvSpPr/>
            <p:nvPr/>
          </p:nvSpPr>
          <p:spPr>
            <a:xfrm>
              <a:off x="5052950" y="2346000"/>
              <a:ext cx="61525" cy="56600"/>
            </a:xfrm>
            <a:custGeom>
              <a:avLst/>
              <a:gdLst/>
              <a:ahLst/>
              <a:cxnLst/>
              <a:rect l="l" t="t" r="r" b="b"/>
              <a:pathLst>
                <a:path w="2461" h="2264" extrusionOk="0">
                  <a:moveTo>
                    <a:pt x="1130" y="399"/>
                  </a:moveTo>
                  <a:cubicBezTo>
                    <a:pt x="1253" y="399"/>
                    <a:pt x="1376" y="450"/>
                    <a:pt x="1482" y="570"/>
                  </a:cubicBezTo>
                  <a:cubicBezTo>
                    <a:pt x="1515" y="608"/>
                    <a:pt x="1554" y="624"/>
                    <a:pt x="1592" y="624"/>
                  </a:cubicBezTo>
                  <a:cubicBezTo>
                    <a:pt x="1661" y="624"/>
                    <a:pt x="1728" y="570"/>
                    <a:pt x="1752" y="500"/>
                  </a:cubicBezTo>
                  <a:lnTo>
                    <a:pt x="1752" y="500"/>
                  </a:lnTo>
                  <a:cubicBezTo>
                    <a:pt x="1909" y="612"/>
                    <a:pt x="2030" y="773"/>
                    <a:pt x="2075" y="968"/>
                  </a:cubicBezTo>
                  <a:cubicBezTo>
                    <a:pt x="2189" y="1453"/>
                    <a:pt x="1730" y="1927"/>
                    <a:pt x="1256" y="1929"/>
                  </a:cubicBezTo>
                  <a:cubicBezTo>
                    <a:pt x="1255" y="1929"/>
                    <a:pt x="1254" y="1929"/>
                    <a:pt x="1253" y="1929"/>
                  </a:cubicBezTo>
                  <a:cubicBezTo>
                    <a:pt x="808" y="1929"/>
                    <a:pt x="490" y="1495"/>
                    <a:pt x="496" y="1072"/>
                  </a:cubicBezTo>
                  <a:cubicBezTo>
                    <a:pt x="502" y="734"/>
                    <a:pt x="814" y="399"/>
                    <a:pt x="1130" y="399"/>
                  </a:cubicBezTo>
                  <a:close/>
                  <a:moveTo>
                    <a:pt x="1225" y="0"/>
                  </a:moveTo>
                  <a:cubicBezTo>
                    <a:pt x="1131" y="0"/>
                    <a:pt x="1038" y="11"/>
                    <a:pt x="946" y="34"/>
                  </a:cubicBezTo>
                  <a:cubicBezTo>
                    <a:pt x="889" y="49"/>
                    <a:pt x="854" y="84"/>
                    <a:pt x="838" y="126"/>
                  </a:cubicBezTo>
                  <a:lnTo>
                    <a:pt x="838" y="126"/>
                  </a:lnTo>
                  <a:cubicBezTo>
                    <a:pt x="561" y="221"/>
                    <a:pt x="318" y="439"/>
                    <a:pt x="220" y="722"/>
                  </a:cubicBezTo>
                  <a:cubicBezTo>
                    <a:pt x="0" y="1355"/>
                    <a:pt x="415" y="2146"/>
                    <a:pt x="1093" y="2251"/>
                  </a:cubicBezTo>
                  <a:cubicBezTo>
                    <a:pt x="1145" y="2259"/>
                    <a:pt x="1198" y="2263"/>
                    <a:pt x="1251" y="2263"/>
                  </a:cubicBezTo>
                  <a:cubicBezTo>
                    <a:pt x="1873" y="2263"/>
                    <a:pt x="2461" y="1700"/>
                    <a:pt x="2426" y="1062"/>
                  </a:cubicBezTo>
                  <a:cubicBezTo>
                    <a:pt x="2390" y="441"/>
                    <a:pt x="1814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8" name="Google Shape;4758;p11"/>
            <p:cNvSpPr/>
            <p:nvPr/>
          </p:nvSpPr>
          <p:spPr>
            <a:xfrm>
              <a:off x="5092425" y="2306100"/>
              <a:ext cx="24100" cy="104625"/>
            </a:xfrm>
            <a:custGeom>
              <a:avLst/>
              <a:gdLst/>
              <a:ahLst/>
              <a:cxnLst/>
              <a:rect l="l" t="t" r="r" b="b"/>
              <a:pathLst>
                <a:path w="964" h="4185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cubicBezTo>
                    <a:pt x="96" y="1478"/>
                    <a:pt x="298" y="2784"/>
                    <a:pt x="610" y="4065"/>
                  </a:cubicBezTo>
                  <a:cubicBezTo>
                    <a:pt x="630" y="4149"/>
                    <a:pt x="694" y="4185"/>
                    <a:pt x="759" y="4185"/>
                  </a:cubicBezTo>
                  <a:cubicBezTo>
                    <a:pt x="859" y="4185"/>
                    <a:pt x="963" y="4102"/>
                    <a:pt x="932" y="3976"/>
                  </a:cubicBezTo>
                  <a:cubicBezTo>
                    <a:pt x="627" y="2724"/>
                    <a:pt x="430" y="1447"/>
                    <a:pt x="343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59" name="Google Shape;4759;p11"/>
            <p:cNvSpPr/>
            <p:nvPr/>
          </p:nvSpPr>
          <p:spPr>
            <a:xfrm>
              <a:off x="5117850" y="2310200"/>
              <a:ext cx="41750" cy="120425"/>
            </a:xfrm>
            <a:custGeom>
              <a:avLst/>
              <a:gdLst/>
              <a:ahLst/>
              <a:cxnLst/>
              <a:rect l="l" t="t" r="r" b="b"/>
              <a:pathLst>
                <a:path w="1670" h="4817" extrusionOk="0">
                  <a:moveTo>
                    <a:pt x="235" y="1"/>
                  </a:moveTo>
                  <a:cubicBezTo>
                    <a:pt x="113" y="1"/>
                    <a:pt x="1" y="168"/>
                    <a:pt x="109" y="292"/>
                  </a:cubicBezTo>
                  <a:cubicBezTo>
                    <a:pt x="1160" y="1498"/>
                    <a:pt x="1302" y="3196"/>
                    <a:pt x="481" y="4568"/>
                  </a:cubicBezTo>
                  <a:cubicBezTo>
                    <a:pt x="404" y="4695"/>
                    <a:pt x="519" y="4816"/>
                    <a:pt x="634" y="4816"/>
                  </a:cubicBezTo>
                  <a:cubicBezTo>
                    <a:pt x="685" y="4816"/>
                    <a:pt x="736" y="4792"/>
                    <a:pt x="769" y="4735"/>
                  </a:cubicBezTo>
                  <a:cubicBezTo>
                    <a:pt x="1669" y="3233"/>
                    <a:pt x="1494" y="1373"/>
                    <a:pt x="345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0" name="Google Shape;4760;p11"/>
            <p:cNvSpPr/>
            <p:nvPr/>
          </p:nvSpPr>
          <p:spPr>
            <a:xfrm>
              <a:off x="5182750" y="2314775"/>
              <a:ext cx="39300" cy="110700"/>
            </a:xfrm>
            <a:custGeom>
              <a:avLst/>
              <a:gdLst/>
              <a:ahLst/>
              <a:cxnLst/>
              <a:rect l="l" t="t" r="r" b="b"/>
              <a:pathLst>
                <a:path w="1572" h="4428" extrusionOk="0">
                  <a:moveTo>
                    <a:pt x="992" y="1"/>
                  </a:moveTo>
                  <a:cubicBezTo>
                    <a:pt x="314" y="1"/>
                    <a:pt x="99" y="1082"/>
                    <a:pt x="65" y="1630"/>
                  </a:cubicBezTo>
                  <a:cubicBezTo>
                    <a:pt x="1" y="2682"/>
                    <a:pt x="431" y="3681"/>
                    <a:pt x="1209" y="4383"/>
                  </a:cubicBezTo>
                  <a:cubicBezTo>
                    <a:pt x="1244" y="4414"/>
                    <a:pt x="1283" y="4427"/>
                    <a:pt x="1320" y="4427"/>
                  </a:cubicBezTo>
                  <a:cubicBezTo>
                    <a:pt x="1454" y="4427"/>
                    <a:pt x="1572" y="4259"/>
                    <a:pt x="1445" y="4147"/>
                  </a:cubicBezTo>
                  <a:cubicBezTo>
                    <a:pt x="951" y="3700"/>
                    <a:pt x="605" y="3144"/>
                    <a:pt x="465" y="2491"/>
                  </a:cubicBezTo>
                  <a:cubicBezTo>
                    <a:pt x="382" y="2104"/>
                    <a:pt x="324" y="333"/>
                    <a:pt x="983" y="333"/>
                  </a:cubicBezTo>
                  <a:cubicBezTo>
                    <a:pt x="1017" y="333"/>
                    <a:pt x="1053" y="338"/>
                    <a:pt x="1092" y="348"/>
                  </a:cubicBezTo>
                  <a:cubicBezTo>
                    <a:pt x="1108" y="353"/>
                    <a:pt x="1123" y="355"/>
                    <a:pt x="1138" y="355"/>
                  </a:cubicBezTo>
                  <a:cubicBezTo>
                    <a:pt x="1311" y="355"/>
                    <a:pt x="1373" y="77"/>
                    <a:pt x="1180" y="26"/>
                  </a:cubicBezTo>
                  <a:cubicBezTo>
                    <a:pt x="1114" y="9"/>
                    <a:pt x="1051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1" name="Google Shape;4761;p11"/>
            <p:cNvSpPr/>
            <p:nvPr/>
          </p:nvSpPr>
          <p:spPr>
            <a:xfrm>
              <a:off x="5222500" y="2334025"/>
              <a:ext cx="50025" cy="80700"/>
            </a:xfrm>
            <a:custGeom>
              <a:avLst/>
              <a:gdLst/>
              <a:ahLst/>
              <a:cxnLst/>
              <a:rect l="l" t="t" r="r" b="b"/>
              <a:pathLst>
                <a:path w="2001" h="3228" extrusionOk="0">
                  <a:moveTo>
                    <a:pt x="1070" y="541"/>
                  </a:moveTo>
                  <a:cubicBezTo>
                    <a:pt x="1084" y="541"/>
                    <a:pt x="1098" y="542"/>
                    <a:pt x="1112" y="544"/>
                  </a:cubicBezTo>
                  <a:cubicBezTo>
                    <a:pt x="1145" y="621"/>
                    <a:pt x="1215" y="654"/>
                    <a:pt x="1283" y="654"/>
                  </a:cubicBezTo>
                  <a:cubicBezTo>
                    <a:pt x="1313" y="654"/>
                    <a:pt x="1343" y="648"/>
                    <a:pt x="1369" y="635"/>
                  </a:cubicBezTo>
                  <a:lnTo>
                    <a:pt x="1369" y="635"/>
                  </a:lnTo>
                  <a:cubicBezTo>
                    <a:pt x="1425" y="797"/>
                    <a:pt x="1384" y="1037"/>
                    <a:pt x="1349" y="1186"/>
                  </a:cubicBezTo>
                  <a:cubicBezTo>
                    <a:pt x="1293" y="1422"/>
                    <a:pt x="1174" y="1590"/>
                    <a:pt x="948" y="1590"/>
                  </a:cubicBezTo>
                  <a:cubicBezTo>
                    <a:pt x="896" y="1590"/>
                    <a:pt x="839" y="1582"/>
                    <a:pt x="775" y="1563"/>
                  </a:cubicBezTo>
                  <a:cubicBezTo>
                    <a:pt x="632" y="1265"/>
                    <a:pt x="644" y="986"/>
                    <a:pt x="812" y="728"/>
                  </a:cubicBezTo>
                  <a:cubicBezTo>
                    <a:pt x="877" y="603"/>
                    <a:pt x="963" y="541"/>
                    <a:pt x="1070" y="541"/>
                  </a:cubicBezTo>
                  <a:close/>
                  <a:moveTo>
                    <a:pt x="986" y="1"/>
                  </a:moveTo>
                  <a:cubicBezTo>
                    <a:pt x="880" y="1"/>
                    <a:pt x="770" y="23"/>
                    <a:pt x="662" y="68"/>
                  </a:cubicBezTo>
                  <a:cubicBezTo>
                    <a:pt x="165" y="275"/>
                    <a:pt x="0" y="802"/>
                    <a:pt x="20" y="1304"/>
                  </a:cubicBezTo>
                  <a:cubicBezTo>
                    <a:pt x="43" y="1848"/>
                    <a:pt x="171" y="2528"/>
                    <a:pt x="582" y="2922"/>
                  </a:cubicBezTo>
                  <a:cubicBezTo>
                    <a:pt x="785" y="3117"/>
                    <a:pt x="1051" y="3227"/>
                    <a:pt x="1315" y="3227"/>
                  </a:cubicBezTo>
                  <a:cubicBezTo>
                    <a:pt x="1506" y="3227"/>
                    <a:pt x="1695" y="3170"/>
                    <a:pt x="1860" y="3047"/>
                  </a:cubicBezTo>
                  <a:cubicBezTo>
                    <a:pt x="2001" y="2941"/>
                    <a:pt x="1912" y="2725"/>
                    <a:pt x="1780" y="2725"/>
                  </a:cubicBezTo>
                  <a:cubicBezTo>
                    <a:pt x="1752" y="2725"/>
                    <a:pt x="1722" y="2734"/>
                    <a:pt x="1692" y="2757"/>
                  </a:cubicBezTo>
                  <a:cubicBezTo>
                    <a:pt x="1538" y="2873"/>
                    <a:pt x="1396" y="2923"/>
                    <a:pt x="1267" y="2923"/>
                  </a:cubicBezTo>
                  <a:cubicBezTo>
                    <a:pt x="777" y="2923"/>
                    <a:pt x="468" y="2202"/>
                    <a:pt x="382" y="1569"/>
                  </a:cubicBezTo>
                  <a:lnTo>
                    <a:pt x="382" y="1569"/>
                  </a:lnTo>
                  <a:cubicBezTo>
                    <a:pt x="397" y="1604"/>
                    <a:pt x="414" y="1638"/>
                    <a:pt x="434" y="1670"/>
                  </a:cubicBezTo>
                  <a:cubicBezTo>
                    <a:pt x="563" y="1875"/>
                    <a:pt x="790" y="2003"/>
                    <a:pt x="1015" y="2003"/>
                  </a:cubicBezTo>
                  <a:cubicBezTo>
                    <a:pt x="1162" y="2003"/>
                    <a:pt x="1307" y="1948"/>
                    <a:pt x="1424" y="1827"/>
                  </a:cubicBezTo>
                  <a:cubicBezTo>
                    <a:pt x="1716" y="1520"/>
                    <a:pt x="1811" y="847"/>
                    <a:pt x="1658" y="463"/>
                  </a:cubicBezTo>
                  <a:cubicBezTo>
                    <a:pt x="1539" y="163"/>
                    <a:pt x="1276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2" name="Google Shape;4762;p11"/>
            <p:cNvSpPr/>
            <p:nvPr/>
          </p:nvSpPr>
          <p:spPr>
            <a:xfrm>
              <a:off x="5273675" y="2343350"/>
              <a:ext cx="39050" cy="108375"/>
            </a:xfrm>
            <a:custGeom>
              <a:avLst/>
              <a:gdLst/>
              <a:ahLst/>
              <a:cxnLst/>
              <a:rect l="l" t="t" r="r" b="b"/>
              <a:pathLst>
                <a:path w="1562" h="4335" extrusionOk="0">
                  <a:moveTo>
                    <a:pt x="1113" y="1"/>
                  </a:moveTo>
                  <a:cubicBezTo>
                    <a:pt x="878" y="1"/>
                    <a:pt x="613" y="151"/>
                    <a:pt x="495" y="409"/>
                  </a:cubicBezTo>
                  <a:cubicBezTo>
                    <a:pt x="0" y="1475"/>
                    <a:pt x="399" y="3161"/>
                    <a:pt x="730" y="4218"/>
                  </a:cubicBezTo>
                  <a:cubicBezTo>
                    <a:pt x="755" y="4299"/>
                    <a:pt x="821" y="4334"/>
                    <a:pt x="888" y="4334"/>
                  </a:cubicBezTo>
                  <a:cubicBezTo>
                    <a:pt x="989" y="4334"/>
                    <a:pt x="1090" y="4253"/>
                    <a:pt x="1051" y="4129"/>
                  </a:cubicBezTo>
                  <a:cubicBezTo>
                    <a:pt x="861" y="3522"/>
                    <a:pt x="730" y="2906"/>
                    <a:pt x="685" y="2270"/>
                  </a:cubicBezTo>
                  <a:cubicBezTo>
                    <a:pt x="666" y="1992"/>
                    <a:pt x="662" y="1713"/>
                    <a:pt x="676" y="1435"/>
                  </a:cubicBezTo>
                  <a:lnTo>
                    <a:pt x="693" y="1159"/>
                  </a:lnTo>
                  <a:cubicBezTo>
                    <a:pt x="621" y="760"/>
                    <a:pt x="798" y="535"/>
                    <a:pt x="1224" y="487"/>
                  </a:cubicBezTo>
                  <a:cubicBezTo>
                    <a:pt x="1226" y="594"/>
                    <a:pt x="1311" y="649"/>
                    <a:pt x="1395" y="649"/>
                  </a:cubicBezTo>
                  <a:cubicBezTo>
                    <a:pt x="1479" y="649"/>
                    <a:pt x="1562" y="595"/>
                    <a:pt x="1559" y="487"/>
                  </a:cubicBezTo>
                  <a:cubicBezTo>
                    <a:pt x="1552" y="149"/>
                    <a:pt x="1347" y="1"/>
                    <a:pt x="1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3" name="Google Shape;4763;p11"/>
            <p:cNvSpPr/>
            <p:nvPr/>
          </p:nvSpPr>
          <p:spPr>
            <a:xfrm>
              <a:off x="5290200" y="2397025"/>
              <a:ext cx="30500" cy="22700"/>
            </a:xfrm>
            <a:custGeom>
              <a:avLst/>
              <a:gdLst/>
              <a:ahLst/>
              <a:cxnLst/>
              <a:rect l="l" t="t" r="r" b="b"/>
              <a:pathLst>
                <a:path w="1220" h="908" extrusionOk="0">
                  <a:moveTo>
                    <a:pt x="996" y="1"/>
                  </a:moveTo>
                  <a:cubicBezTo>
                    <a:pt x="968" y="1"/>
                    <a:pt x="938" y="11"/>
                    <a:pt x="908" y="33"/>
                  </a:cubicBezTo>
                  <a:cubicBezTo>
                    <a:pt x="653" y="217"/>
                    <a:pt x="398" y="402"/>
                    <a:pt x="143" y="587"/>
                  </a:cubicBezTo>
                  <a:cubicBezTo>
                    <a:pt x="1" y="690"/>
                    <a:pt x="90" y="908"/>
                    <a:pt x="225" y="908"/>
                  </a:cubicBezTo>
                  <a:cubicBezTo>
                    <a:pt x="253" y="908"/>
                    <a:pt x="282" y="898"/>
                    <a:pt x="313" y="876"/>
                  </a:cubicBezTo>
                  <a:lnTo>
                    <a:pt x="1075" y="321"/>
                  </a:lnTo>
                  <a:cubicBezTo>
                    <a:pt x="1219" y="218"/>
                    <a:pt x="1129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4" name="Google Shape;4764;p11"/>
            <p:cNvSpPr/>
            <p:nvPr/>
          </p:nvSpPr>
          <p:spPr>
            <a:xfrm>
              <a:off x="5313200" y="2312025"/>
              <a:ext cx="40075" cy="113625"/>
            </a:xfrm>
            <a:custGeom>
              <a:avLst/>
              <a:gdLst/>
              <a:ahLst/>
              <a:cxnLst/>
              <a:rect l="l" t="t" r="r" b="b"/>
              <a:pathLst>
                <a:path w="1603" h="4545" extrusionOk="0">
                  <a:moveTo>
                    <a:pt x="193" y="1"/>
                  </a:moveTo>
                  <a:cubicBezTo>
                    <a:pt x="0" y="1"/>
                    <a:pt x="9" y="314"/>
                    <a:pt x="215" y="336"/>
                  </a:cubicBezTo>
                  <a:cubicBezTo>
                    <a:pt x="968" y="417"/>
                    <a:pt x="1121" y="1802"/>
                    <a:pt x="1176" y="2357"/>
                  </a:cubicBezTo>
                  <a:cubicBezTo>
                    <a:pt x="1243" y="3027"/>
                    <a:pt x="1177" y="3681"/>
                    <a:pt x="1026" y="4336"/>
                  </a:cubicBezTo>
                  <a:cubicBezTo>
                    <a:pt x="997" y="4462"/>
                    <a:pt x="1102" y="4544"/>
                    <a:pt x="1202" y="4544"/>
                  </a:cubicBezTo>
                  <a:cubicBezTo>
                    <a:pt x="1267" y="4544"/>
                    <a:pt x="1330" y="4508"/>
                    <a:pt x="1350" y="4424"/>
                  </a:cubicBezTo>
                  <a:cubicBezTo>
                    <a:pt x="1588" y="3392"/>
                    <a:pt x="1603" y="2338"/>
                    <a:pt x="1316" y="1313"/>
                  </a:cubicBezTo>
                  <a:cubicBezTo>
                    <a:pt x="1148" y="705"/>
                    <a:pt x="906" y="75"/>
                    <a:pt x="215" y="2"/>
                  </a:cubicBezTo>
                  <a:cubicBezTo>
                    <a:pt x="207" y="1"/>
                    <a:pt x="200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5" name="Google Shape;4765;p11"/>
            <p:cNvSpPr/>
            <p:nvPr/>
          </p:nvSpPr>
          <p:spPr>
            <a:xfrm>
              <a:off x="5355950" y="2286800"/>
              <a:ext cx="44950" cy="44675"/>
            </a:xfrm>
            <a:custGeom>
              <a:avLst/>
              <a:gdLst/>
              <a:ahLst/>
              <a:cxnLst/>
              <a:rect l="l" t="t" r="r" b="b"/>
              <a:pathLst>
                <a:path w="1798" h="1787" extrusionOk="0">
                  <a:moveTo>
                    <a:pt x="511" y="0"/>
                  </a:moveTo>
                  <a:cubicBezTo>
                    <a:pt x="330" y="0"/>
                    <a:pt x="158" y="79"/>
                    <a:pt x="67" y="265"/>
                  </a:cubicBezTo>
                  <a:cubicBezTo>
                    <a:pt x="1" y="398"/>
                    <a:pt x="117" y="520"/>
                    <a:pt x="227" y="520"/>
                  </a:cubicBezTo>
                  <a:cubicBezTo>
                    <a:pt x="277" y="520"/>
                    <a:pt x="326" y="495"/>
                    <a:pt x="355" y="435"/>
                  </a:cubicBezTo>
                  <a:cubicBezTo>
                    <a:pt x="392" y="360"/>
                    <a:pt x="453" y="331"/>
                    <a:pt x="520" y="331"/>
                  </a:cubicBezTo>
                  <a:cubicBezTo>
                    <a:pt x="644" y="331"/>
                    <a:pt x="790" y="434"/>
                    <a:pt x="839" y="540"/>
                  </a:cubicBezTo>
                  <a:cubicBezTo>
                    <a:pt x="974" y="836"/>
                    <a:pt x="698" y="1214"/>
                    <a:pt x="541" y="1449"/>
                  </a:cubicBezTo>
                  <a:cubicBezTo>
                    <a:pt x="465" y="1563"/>
                    <a:pt x="570" y="1688"/>
                    <a:pt x="686" y="1701"/>
                  </a:cubicBezTo>
                  <a:lnTo>
                    <a:pt x="1585" y="1786"/>
                  </a:lnTo>
                  <a:cubicBezTo>
                    <a:pt x="1591" y="1787"/>
                    <a:pt x="1597" y="1787"/>
                    <a:pt x="1603" y="1787"/>
                  </a:cubicBezTo>
                  <a:cubicBezTo>
                    <a:pt x="1798" y="1787"/>
                    <a:pt x="1791" y="1471"/>
                    <a:pt x="1585" y="1451"/>
                  </a:cubicBezTo>
                  <a:lnTo>
                    <a:pt x="970" y="1392"/>
                  </a:lnTo>
                  <a:lnTo>
                    <a:pt x="970" y="1392"/>
                  </a:lnTo>
                  <a:cubicBezTo>
                    <a:pt x="1186" y="1012"/>
                    <a:pt x="1351" y="529"/>
                    <a:pt x="997" y="195"/>
                  </a:cubicBezTo>
                  <a:cubicBezTo>
                    <a:pt x="869" y="73"/>
                    <a:pt x="686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6" name="Google Shape;4766;p11"/>
            <p:cNvSpPr/>
            <p:nvPr/>
          </p:nvSpPr>
          <p:spPr>
            <a:xfrm>
              <a:off x="5405000" y="2376075"/>
              <a:ext cx="56950" cy="9950"/>
            </a:xfrm>
            <a:custGeom>
              <a:avLst/>
              <a:gdLst/>
              <a:ahLst/>
              <a:cxnLst/>
              <a:rect l="l" t="t" r="r" b="b"/>
              <a:pathLst>
                <a:path w="2278" h="398" extrusionOk="0">
                  <a:moveTo>
                    <a:pt x="1108" y="1"/>
                  </a:moveTo>
                  <a:cubicBezTo>
                    <a:pt x="806" y="1"/>
                    <a:pt x="504" y="22"/>
                    <a:pt x="204" y="64"/>
                  </a:cubicBezTo>
                  <a:cubicBezTo>
                    <a:pt x="1" y="92"/>
                    <a:pt x="75" y="389"/>
                    <a:pt x="267" y="389"/>
                  </a:cubicBezTo>
                  <a:cubicBezTo>
                    <a:pt x="276" y="389"/>
                    <a:pt x="285" y="389"/>
                    <a:pt x="294" y="387"/>
                  </a:cubicBezTo>
                  <a:cubicBezTo>
                    <a:pt x="565" y="349"/>
                    <a:pt x="839" y="330"/>
                    <a:pt x="1113" y="330"/>
                  </a:cubicBezTo>
                  <a:cubicBezTo>
                    <a:pt x="1405" y="330"/>
                    <a:pt x="1697" y="352"/>
                    <a:pt x="1987" y="395"/>
                  </a:cubicBezTo>
                  <a:cubicBezTo>
                    <a:pt x="1997" y="396"/>
                    <a:pt x="2006" y="397"/>
                    <a:pt x="2016" y="397"/>
                  </a:cubicBezTo>
                  <a:cubicBezTo>
                    <a:pt x="2204" y="397"/>
                    <a:pt x="2278" y="102"/>
                    <a:pt x="2075" y="73"/>
                  </a:cubicBezTo>
                  <a:cubicBezTo>
                    <a:pt x="1755" y="25"/>
                    <a:pt x="1431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7" name="Google Shape;4767;p11"/>
            <p:cNvSpPr/>
            <p:nvPr/>
          </p:nvSpPr>
          <p:spPr>
            <a:xfrm>
              <a:off x="5407600" y="2405850"/>
              <a:ext cx="60375" cy="10750"/>
            </a:xfrm>
            <a:custGeom>
              <a:avLst/>
              <a:gdLst/>
              <a:ahLst/>
              <a:cxnLst/>
              <a:rect l="l" t="t" r="r" b="b"/>
              <a:pathLst>
                <a:path w="2415" h="430" extrusionOk="0">
                  <a:moveTo>
                    <a:pt x="1288" y="1"/>
                  </a:moveTo>
                  <a:cubicBezTo>
                    <a:pt x="924" y="1"/>
                    <a:pt x="560" y="35"/>
                    <a:pt x="200" y="102"/>
                  </a:cubicBezTo>
                  <a:cubicBezTo>
                    <a:pt x="1" y="140"/>
                    <a:pt x="69" y="429"/>
                    <a:pt x="254" y="429"/>
                  </a:cubicBezTo>
                  <a:cubicBezTo>
                    <a:pt x="265" y="429"/>
                    <a:pt x="277" y="428"/>
                    <a:pt x="289" y="426"/>
                  </a:cubicBezTo>
                  <a:cubicBezTo>
                    <a:pt x="622" y="363"/>
                    <a:pt x="959" y="331"/>
                    <a:pt x="1296" y="331"/>
                  </a:cubicBezTo>
                  <a:cubicBezTo>
                    <a:pt x="1573" y="331"/>
                    <a:pt x="1850" y="353"/>
                    <a:pt x="2124" y="395"/>
                  </a:cubicBezTo>
                  <a:cubicBezTo>
                    <a:pt x="2134" y="397"/>
                    <a:pt x="2144" y="398"/>
                    <a:pt x="2154" y="398"/>
                  </a:cubicBezTo>
                  <a:cubicBezTo>
                    <a:pt x="2341" y="398"/>
                    <a:pt x="2414" y="104"/>
                    <a:pt x="2213" y="73"/>
                  </a:cubicBezTo>
                  <a:cubicBezTo>
                    <a:pt x="1906" y="25"/>
                    <a:pt x="1597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8" name="Google Shape;4768;p11"/>
            <p:cNvSpPr/>
            <p:nvPr/>
          </p:nvSpPr>
          <p:spPr>
            <a:xfrm>
              <a:off x="5481875" y="2326975"/>
              <a:ext cx="89900" cy="99500"/>
            </a:xfrm>
            <a:custGeom>
              <a:avLst/>
              <a:gdLst/>
              <a:ahLst/>
              <a:cxnLst/>
              <a:rect l="l" t="t" r="r" b="b"/>
              <a:pathLst>
                <a:path w="3596" h="3980" extrusionOk="0">
                  <a:moveTo>
                    <a:pt x="246" y="1"/>
                  </a:moveTo>
                  <a:cubicBezTo>
                    <a:pt x="116" y="1"/>
                    <a:pt x="1" y="169"/>
                    <a:pt x="120" y="286"/>
                  </a:cubicBezTo>
                  <a:cubicBezTo>
                    <a:pt x="1257" y="1399"/>
                    <a:pt x="2294" y="2611"/>
                    <a:pt x="3220" y="3906"/>
                  </a:cubicBezTo>
                  <a:cubicBezTo>
                    <a:pt x="3257" y="3958"/>
                    <a:pt x="3308" y="3979"/>
                    <a:pt x="3360" y="3979"/>
                  </a:cubicBezTo>
                  <a:cubicBezTo>
                    <a:pt x="3480" y="3979"/>
                    <a:pt x="3596" y="3860"/>
                    <a:pt x="3508" y="3736"/>
                  </a:cubicBezTo>
                  <a:cubicBezTo>
                    <a:pt x="2568" y="2418"/>
                    <a:pt x="1513" y="1184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69" name="Google Shape;4769;p11"/>
            <p:cNvSpPr/>
            <p:nvPr/>
          </p:nvSpPr>
          <p:spPr>
            <a:xfrm>
              <a:off x="5488350" y="2326925"/>
              <a:ext cx="59925" cy="112150"/>
            </a:xfrm>
            <a:custGeom>
              <a:avLst/>
              <a:gdLst/>
              <a:ahLst/>
              <a:cxnLst/>
              <a:rect l="l" t="t" r="r" b="b"/>
              <a:pathLst>
                <a:path w="2397" h="4486" extrusionOk="0">
                  <a:moveTo>
                    <a:pt x="2170" y="0"/>
                  </a:moveTo>
                  <a:cubicBezTo>
                    <a:pt x="2120" y="0"/>
                    <a:pt x="2073" y="25"/>
                    <a:pt x="2044" y="85"/>
                  </a:cubicBezTo>
                  <a:lnTo>
                    <a:pt x="64" y="4231"/>
                  </a:lnTo>
                  <a:cubicBezTo>
                    <a:pt x="0" y="4364"/>
                    <a:pt x="116" y="4486"/>
                    <a:pt x="226" y="4486"/>
                  </a:cubicBezTo>
                  <a:cubicBezTo>
                    <a:pt x="275" y="4486"/>
                    <a:pt x="323" y="4461"/>
                    <a:pt x="352" y="4400"/>
                  </a:cubicBezTo>
                  <a:lnTo>
                    <a:pt x="2332" y="254"/>
                  </a:lnTo>
                  <a:cubicBezTo>
                    <a:pt x="2396" y="121"/>
                    <a:pt x="2279" y="0"/>
                    <a:pt x="2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0" name="Google Shape;4770;p11"/>
            <p:cNvSpPr/>
            <p:nvPr/>
          </p:nvSpPr>
          <p:spPr>
            <a:xfrm>
              <a:off x="5559250" y="2290625"/>
              <a:ext cx="51775" cy="49675"/>
            </a:xfrm>
            <a:custGeom>
              <a:avLst/>
              <a:gdLst/>
              <a:ahLst/>
              <a:cxnLst/>
              <a:rect l="l" t="t" r="r" b="b"/>
              <a:pathLst>
                <a:path w="2071" h="1987" extrusionOk="0">
                  <a:moveTo>
                    <a:pt x="574" y="0"/>
                  </a:moveTo>
                  <a:cubicBezTo>
                    <a:pt x="320" y="0"/>
                    <a:pt x="81" y="123"/>
                    <a:pt x="26" y="411"/>
                  </a:cubicBezTo>
                  <a:cubicBezTo>
                    <a:pt x="1" y="538"/>
                    <a:pt x="108" y="621"/>
                    <a:pt x="206" y="621"/>
                  </a:cubicBezTo>
                  <a:cubicBezTo>
                    <a:pt x="270" y="621"/>
                    <a:pt x="331" y="585"/>
                    <a:pt x="347" y="501"/>
                  </a:cubicBezTo>
                  <a:lnTo>
                    <a:pt x="347" y="498"/>
                  </a:lnTo>
                  <a:cubicBezTo>
                    <a:pt x="372" y="375"/>
                    <a:pt x="466" y="327"/>
                    <a:pt x="574" y="327"/>
                  </a:cubicBezTo>
                  <a:cubicBezTo>
                    <a:pt x="715" y="327"/>
                    <a:pt x="881" y="410"/>
                    <a:pt x="944" y="516"/>
                  </a:cubicBezTo>
                  <a:cubicBezTo>
                    <a:pt x="1157" y="876"/>
                    <a:pt x="822" y="1359"/>
                    <a:pt x="628" y="1653"/>
                  </a:cubicBezTo>
                  <a:cubicBezTo>
                    <a:pt x="566" y="1747"/>
                    <a:pt x="630" y="1868"/>
                    <a:pt x="727" y="1900"/>
                  </a:cubicBezTo>
                  <a:cubicBezTo>
                    <a:pt x="905" y="1957"/>
                    <a:pt x="1083" y="1986"/>
                    <a:pt x="1259" y="1986"/>
                  </a:cubicBezTo>
                  <a:cubicBezTo>
                    <a:pt x="1474" y="1986"/>
                    <a:pt x="1687" y="1943"/>
                    <a:pt x="1897" y="1857"/>
                  </a:cubicBezTo>
                  <a:cubicBezTo>
                    <a:pt x="2071" y="1784"/>
                    <a:pt x="2023" y="1521"/>
                    <a:pt x="1870" y="1521"/>
                  </a:cubicBezTo>
                  <a:cubicBezTo>
                    <a:pt x="1850" y="1521"/>
                    <a:pt x="1830" y="1525"/>
                    <a:pt x="1807" y="1534"/>
                  </a:cubicBezTo>
                  <a:cubicBezTo>
                    <a:pt x="1623" y="1611"/>
                    <a:pt x="1441" y="1650"/>
                    <a:pt x="1257" y="1650"/>
                  </a:cubicBezTo>
                  <a:cubicBezTo>
                    <a:pt x="1184" y="1650"/>
                    <a:pt x="1110" y="1644"/>
                    <a:pt x="1035" y="1631"/>
                  </a:cubicBezTo>
                  <a:lnTo>
                    <a:pt x="1035" y="1631"/>
                  </a:lnTo>
                  <a:cubicBezTo>
                    <a:pt x="1305" y="1167"/>
                    <a:pt x="1559" y="502"/>
                    <a:pt x="1043" y="144"/>
                  </a:cubicBezTo>
                  <a:cubicBezTo>
                    <a:pt x="911" y="52"/>
                    <a:pt x="739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1" name="Google Shape;4771;p11"/>
            <p:cNvSpPr/>
            <p:nvPr/>
          </p:nvSpPr>
          <p:spPr>
            <a:xfrm>
              <a:off x="4187850" y="2882400"/>
              <a:ext cx="78650" cy="75750"/>
            </a:xfrm>
            <a:custGeom>
              <a:avLst/>
              <a:gdLst/>
              <a:ahLst/>
              <a:cxnLst/>
              <a:rect l="l" t="t" r="r" b="b"/>
              <a:pathLst>
                <a:path w="3146" h="3030" extrusionOk="0">
                  <a:moveTo>
                    <a:pt x="1503" y="495"/>
                  </a:moveTo>
                  <a:cubicBezTo>
                    <a:pt x="2010" y="495"/>
                    <a:pt x="2509" y="829"/>
                    <a:pt x="2641" y="1336"/>
                  </a:cubicBezTo>
                  <a:cubicBezTo>
                    <a:pt x="2812" y="1990"/>
                    <a:pt x="2220" y="2690"/>
                    <a:pt x="1560" y="2690"/>
                  </a:cubicBezTo>
                  <a:cubicBezTo>
                    <a:pt x="1525" y="2690"/>
                    <a:pt x="1491" y="2688"/>
                    <a:pt x="1456" y="2684"/>
                  </a:cubicBezTo>
                  <a:cubicBezTo>
                    <a:pt x="885" y="2620"/>
                    <a:pt x="441" y="2067"/>
                    <a:pt x="466" y="1494"/>
                  </a:cubicBezTo>
                  <a:cubicBezTo>
                    <a:pt x="485" y="1036"/>
                    <a:pt x="805" y="706"/>
                    <a:pt x="1192" y="507"/>
                  </a:cubicBezTo>
                  <a:lnTo>
                    <a:pt x="1192" y="507"/>
                  </a:lnTo>
                  <a:cubicBezTo>
                    <a:pt x="1210" y="515"/>
                    <a:pt x="1231" y="519"/>
                    <a:pt x="1253" y="519"/>
                  </a:cubicBezTo>
                  <a:cubicBezTo>
                    <a:pt x="1265" y="519"/>
                    <a:pt x="1277" y="518"/>
                    <a:pt x="1289" y="515"/>
                  </a:cubicBezTo>
                  <a:cubicBezTo>
                    <a:pt x="1360" y="501"/>
                    <a:pt x="1432" y="495"/>
                    <a:pt x="1503" y="495"/>
                  </a:cubicBezTo>
                  <a:close/>
                  <a:moveTo>
                    <a:pt x="1643" y="1"/>
                  </a:moveTo>
                  <a:cubicBezTo>
                    <a:pt x="1630" y="1"/>
                    <a:pt x="1616" y="2"/>
                    <a:pt x="1602" y="6"/>
                  </a:cubicBezTo>
                  <a:cubicBezTo>
                    <a:pt x="783" y="187"/>
                    <a:pt x="1" y="852"/>
                    <a:pt x="152" y="1768"/>
                  </a:cubicBezTo>
                  <a:cubicBezTo>
                    <a:pt x="264" y="2453"/>
                    <a:pt x="862" y="3029"/>
                    <a:pt x="1558" y="3029"/>
                  </a:cubicBezTo>
                  <a:cubicBezTo>
                    <a:pt x="1619" y="3029"/>
                    <a:pt x="1681" y="3025"/>
                    <a:pt x="1744" y="3015"/>
                  </a:cubicBezTo>
                  <a:cubicBezTo>
                    <a:pt x="2516" y="2899"/>
                    <a:pt x="3146" y="2097"/>
                    <a:pt x="2983" y="1314"/>
                  </a:cubicBezTo>
                  <a:cubicBezTo>
                    <a:pt x="2858" y="722"/>
                    <a:pt x="2369" y="312"/>
                    <a:pt x="1811" y="197"/>
                  </a:cubicBezTo>
                  <a:lnTo>
                    <a:pt x="1811" y="197"/>
                  </a:lnTo>
                  <a:cubicBezTo>
                    <a:pt x="1819" y="105"/>
                    <a:pt x="1752" y="1"/>
                    <a:pt x="1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2" name="Google Shape;4772;p11"/>
            <p:cNvSpPr/>
            <p:nvPr/>
          </p:nvSpPr>
          <p:spPr>
            <a:xfrm>
              <a:off x="4247200" y="2845250"/>
              <a:ext cx="20450" cy="96325"/>
            </a:xfrm>
            <a:custGeom>
              <a:avLst/>
              <a:gdLst/>
              <a:ahLst/>
              <a:cxnLst/>
              <a:rect l="l" t="t" r="r" b="b"/>
              <a:pathLst>
                <a:path w="818" h="3853" extrusionOk="0">
                  <a:moveTo>
                    <a:pt x="160" y="0"/>
                  </a:moveTo>
                  <a:cubicBezTo>
                    <a:pt x="76" y="0"/>
                    <a:pt x="0" y="53"/>
                    <a:pt x="14" y="158"/>
                  </a:cubicBezTo>
                  <a:cubicBezTo>
                    <a:pt x="166" y="1338"/>
                    <a:pt x="317" y="2515"/>
                    <a:pt x="470" y="3694"/>
                  </a:cubicBezTo>
                  <a:cubicBezTo>
                    <a:pt x="484" y="3799"/>
                    <a:pt x="575" y="3853"/>
                    <a:pt x="659" y="3853"/>
                  </a:cubicBezTo>
                  <a:cubicBezTo>
                    <a:pt x="742" y="3853"/>
                    <a:pt x="818" y="3801"/>
                    <a:pt x="804" y="3694"/>
                  </a:cubicBezTo>
                  <a:cubicBezTo>
                    <a:pt x="651" y="2515"/>
                    <a:pt x="500" y="1338"/>
                    <a:pt x="348" y="158"/>
                  </a:cubicBez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3" name="Google Shape;4773;p11"/>
            <p:cNvSpPr/>
            <p:nvPr/>
          </p:nvSpPr>
          <p:spPr>
            <a:xfrm>
              <a:off x="4291850" y="2886425"/>
              <a:ext cx="41000" cy="10775"/>
            </a:xfrm>
            <a:custGeom>
              <a:avLst/>
              <a:gdLst/>
              <a:ahLst/>
              <a:cxnLst/>
              <a:rect l="l" t="t" r="r" b="b"/>
              <a:pathLst>
                <a:path w="1640" h="431" extrusionOk="0">
                  <a:moveTo>
                    <a:pt x="561" y="0"/>
                  </a:moveTo>
                  <a:cubicBezTo>
                    <a:pt x="445" y="0"/>
                    <a:pt x="330" y="5"/>
                    <a:pt x="215" y="16"/>
                  </a:cubicBezTo>
                  <a:cubicBezTo>
                    <a:pt x="8" y="35"/>
                    <a:pt x="1" y="352"/>
                    <a:pt x="197" y="352"/>
                  </a:cubicBezTo>
                  <a:cubicBezTo>
                    <a:pt x="203" y="352"/>
                    <a:pt x="209" y="352"/>
                    <a:pt x="215" y="351"/>
                  </a:cubicBezTo>
                  <a:cubicBezTo>
                    <a:pt x="329" y="340"/>
                    <a:pt x="444" y="335"/>
                    <a:pt x="558" y="335"/>
                  </a:cubicBezTo>
                  <a:cubicBezTo>
                    <a:pt x="826" y="335"/>
                    <a:pt x="1093" y="365"/>
                    <a:pt x="1355" y="426"/>
                  </a:cubicBezTo>
                  <a:cubicBezTo>
                    <a:pt x="1369" y="429"/>
                    <a:pt x="1383" y="431"/>
                    <a:pt x="1396" y="431"/>
                  </a:cubicBezTo>
                  <a:cubicBezTo>
                    <a:pt x="1576" y="431"/>
                    <a:pt x="1640" y="148"/>
                    <a:pt x="1445" y="102"/>
                  </a:cubicBezTo>
                  <a:cubicBezTo>
                    <a:pt x="1155" y="34"/>
                    <a:pt x="858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4" name="Google Shape;4774;p11"/>
            <p:cNvSpPr/>
            <p:nvPr/>
          </p:nvSpPr>
          <p:spPr>
            <a:xfrm>
              <a:off x="4295350" y="2916500"/>
              <a:ext cx="45750" cy="10825"/>
            </a:xfrm>
            <a:custGeom>
              <a:avLst/>
              <a:gdLst/>
              <a:ahLst/>
              <a:cxnLst/>
              <a:rect l="l" t="t" r="r" b="b"/>
              <a:pathLst>
                <a:path w="1830" h="433" extrusionOk="0">
                  <a:moveTo>
                    <a:pt x="1152" y="1"/>
                  </a:moveTo>
                  <a:cubicBezTo>
                    <a:pt x="831" y="1"/>
                    <a:pt x="511" y="36"/>
                    <a:pt x="197" y="105"/>
                  </a:cubicBezTo>
                  <a:cubicBezTo>
                    <a:pt x="1" y="147"/>
                    <a:pt x="65" y="432"/>
                    <a:pt x="246" y="432"/>
                  </a:cubicBezTo>
                  <a:cubicBezTo>
                    <a:pt x="259" y="432"/>
                    <a:pt x="272" y="431"/>
                    <a:pt x="286" y="428"/>
                  </a:cubicBezTo>
                  <a:cubicBezTo>
                    <a:pt x="572" y="366"/>
                    <a:pt x="863" y="335"/>
                    <a:pt x="1155" y="335"/>
                  </a:cubicBezTo>
                  <a:cubicBezTo>
                    <a:pt x="1309" y="335"/>
                    <a:pt x="1463" y="343"/>
                    <a:pt x="1616" y="361"/>
                  </a:cubicBezTo>
                  <a:cubicBezTo>
                    <a:pt x="1623" y="362"/>
                    <a:pt x="1630" y="362"/>
                    <a:pt x="1636" y="362"/>
                  </a:cubicBezTo>
                  <a:cubicBezTo>
                    <a:pt x="1829" y="362"/>
                    <a:pt x="1821" y="47"/>
                    <a:pt x="1616" y="25"/>
                  </a:cubicBezTo>
                  <a:cubicBezTo>
                    <a:pt x="1462" y="9"/>
                    <a:pt x="1307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5" name="Google Shape;4775;p11"/>
            <p:cNvSpPr/>
            <p:nvPr/>
          </p:nvSpPr>
          <p:spPr>
            <a:xfrm>
              <a:off x="4368275" y="2859275"/>
              <a:ext cx="51150" cy="78000"/>
            </a:xfrm>
            <a:custGeom>
              <a:avLst/>
              <a:gdLst/>
              <a:ahLst/>
              <a:cxnLst/>
              <a:rect l="l" t="t" r="r" b="b"/>
              <a:pathLst>
                <a:path w="2046" h="3120" extrusionOk="0">
                  <a:moveTo>
                    <a:pt x="238" y="0"/>
                  </a:moveTo>
                  <a:cubicBezTo>
                    <a:pt x="117" y="0"/>
                    <a:pt x="0" y="119"/>
                    <a:pt x="90" y="241"/>
                  </a:cubicBezTo>
                  <a:cubicBezTo>
                    <a:pt x="720" y="1114"/>
                    <a:pt x="1260" y="2049"/>
                    <a:pt x="1698" y="3033"/>
                  </a:cubicBezTo>
                  <a:cubicBezTo>
                    <a:pt x="1725" y="3094"/>
                    <a:pt x="1772" y="3119"/>
                    <a:pt x="1821" y="3119"/>
                  </a:cubicBezTo>
                  <a:cubicBezTo>
                    <a:pt x="1929" y="3119"/>
                    <a:pt x="2046" y="2997"/>
                    <a:pt x="1986" y="2863"/>
                  </a:cubicBezTo>
                  <a:cubicBezTo>
                    <a:pt x="1548" y="1879"/>
                    <a:pt x="1010" y="944"/>
                    <a:pt x="379" y="73"/>
                  </a:cubicBezTo>
                  <a:cubicBezTo>
                    <a:pt x="341" y="22"/>
                    <a:pt x="289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6" name="Google Shape;4776;p11"/>
            <p:cNvSpPr/>
            <p:nvPr/>
          </p:nvSpPr>
          <p:spPr>
            <a:xfrm>
              <a:off x="4360575" y="2867425"/>
              <a:ext cx="53500" cy="80150"/>
            </a:xfrm>
            <a:custGeom>
              <a:avLst/>
              <a:gdLst/>
              <a:ahLst/>
              <a:cxnLst/>
              <a:rect l="l" t="t" r="r" b="b"/>
              <a:pathLst>
                <a:path w="2140" h="3206" extrusionOk="0">
                  <a:moveTo>
                    <a:pt x="1913" y="1"/>
                  </a:moveTo>
                  <a:cubicBezTo>
                    <a:pt x="1863" y="1"/>
                    <a:pt x="1815" y="26"/>
                    <a:pt x="1785" y="86"/>
                  </a:cubicBezTo>
                  <a:cubicBezTo>
                    <a:pt x="1284" y="1082"/>
                    <a:pt x="717" y="2043"/>
                    <a:pt x="86" y="2961"/>
                  </a:cubicBezTo>
                  <a:cubicBezTo>
                    <a:pt x="0" y="3086"/>
                    <a:pt x="116" y="3206"/>
                    <a:pt x="235" y="3206"/>
                  </a:cubicBezTo>
                  <a:cubicBezTo>
                    <a:pt x="286" y="3206"/>
                    <a:pt x="338" y="3184"/>
                    <a:pt x="374" y="3131"/>
                  </a:cubicBezTo>
                  <a:cubicBezTo>
                    <a:pt x="1005" y="2212"/>
                    <a:pt x="1573" y="1251"/>
                    <a:pt x="2073" y="255"/>
                  </a:cubicBezTo>
                  <a:cubicBezTo>
                    <a:pt x="2139" y="123"/>
                    <a:pt x="2023" y="1"/>
                    <a:pt x="1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7" name="Google Shape;4777;p11"/>
            <p:cNvSpPr/>
            <p:nvPr/>
          </p:nvSpPr>
          <p:spPr>
            <a:xfrm>
              <a:off x="4423325" y="2834650"/>
              <a:ext cx="41825" cy="36375"/>
            </a:xfrm>
            <a:custGeom>
              <a:avLst/>
              <a:gdLst/>
              <a:ahLst/>
              <a:cxnLst/>
              <a:rect l="l" t="t" r="r" b="b"/>
              <a:pathLst>
                <a:path w="1673" h="1455" extrusionOk="0">
                  <a:moveTo>
                    <a:pt x="1136" y="533"/>
                  </a:moveTo>
                  <a:lnTo>
                    <a:pt x="1136" y="533"/>
                  </a:lnTo>
                  <a:cubicBezTo>
                    <a:pt x="1153" y="697"/>
                    <a:pt x="1169" y="861"/>
                    <a:pt x="1186" y="1026"/>
                  </a:cubicBezTo>
                  <a:lnTo>
                    <a:pt x="1186" y="1026"/>
                  </a:lnTo>
                  <a:cubicBezTo>
                    <a:pt x="1129" y="1025"/>
                    <a:pt x="1073" y="1025"/>
                    <a:pt x="1016" y="1025"/>
                  </a:cubicBezTo>
                  <a:cubicBezTo>
                    <a:pt x="889" y="1025"/>
                    <a:pt x="763" y="1026"/>
                    <a:pt x="636" y="1028"/>
                  </a:cubicBezTo>
                  <a:lnTo>
                    <a:pt x="636" y="1028"/>
                  </a:lnTo>
                  <a:lnTo>
                    <a:pt x="1136" y="533"/>
                  </a:lnTo>
                  <a:close/>
                  <a:moveTo>
                    <a:pt x="1261" y="0"/>
                  </a:moveTo>
                  <a:cubicBezTo>
                    <a:pt x="1222" y="0"/>
                    <a:pt x="1183" y="15"/>
                    <a:pt x="1148" y="49"/>
                  </a:cubicBezTo>
                  <a:lnTo>
                    <a:pt x="102" y="1086"/>
                  </a:lnTo>
                  <a:cubicBezTo>
                    <a:pt x="0" y="1186"/>
                    <a:pt x="71" y="1373"/>
                    <a:pt x="216" y="1373"/>
                  </a:cubicBezTo>
                  <a:cubicBezTo>
                    <a:pt x="217" y="1373"/>
                    <a:pt x="218" y="1373"/>
                    <a:pt x="219" y="1373"/>
                  </a:cubicBezTo>
                  <a:cubicBezTo>
                    <a:pt x="499" y="1365"/>
                    <a:pt x="778" y="1360"/>
                    <a:pt x="1058" y="1360"/>
                  </a:cubicBezTo>
                  <a:cubicBezTo>
                    <a:pt x="1116" y="1360"/>
                    <a:pt x="1174" y="1361"/>
                    <a:pt x="1232" y="1361"/>
                  </a:cubicBezTo>
                  <a:lnTo>
                    <a:pt x="1232" y="1361"/>
                  </a:lnTo>
                  <a:cubicBezTo>
                    <a:pt x="1264" y="1423"/>
                    <a:pt x="1328" y="1455"/>
                    <a:pt x="1390" y="1455"/>
                  </a:cubicBezTo>
                  <a:cubicBezTo>
                    <a:pt x="1454" y="1455"/>
                    <a:pt x="1515" y="1422"/>
                    <a:pt x="1538" y="1354"/>
                  </a:cubicBezTo>
                  <a:lnTo>
                    <a:pt x="1538" y="1354"/>
                  </a:lnTo>
                  <a:cubicBezTo>
                    <a:pt x="1669" y="1307"/>
                    <a:pt x="1672" y="1101"/>
                    <a:pt x="1547" y="1044"/>
                  </a:cubicBezTo>
                  <a:lnTo>
                    <a:pt x="1547" y="1044"/>
                  </a:lnTo>
                  <a:cubicBezTo>
                    <a:pt x="1546" y="974"/>
                    <a:pt x="1546" y="904"/>
                    <a:pt x="1546" y="834"/>
                  </a:cubicBezTo>
                  <a:cubicBezTo>
                    <a:pt x="1546" y="778"/>
                    <a:pt x="1523" y="736"/>
                    <a:pt x="1490" y="709"/>
                  </a:cubicBezTo>
                  <a:lnTo>
                    <a:pt x="1490" y="709"/>
                  </a:lnTo>
                  <a:cubicBezTo>
                    <a:pt x="1471" y="529"/>
                    <a:pt x="1453" y="348"/>
                    <a:pt x="1435" y="168"/>
                  </a:cubicBezTo>
                  <a:cubicBezTo>
                    <a:pt x="1425" y="72"/>
                    <a:pt x="1346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8" name="Google Shape;4778;p11"/>
            <p:cNvSpPr/>
            <p:nvPr/>
          </p:nvSpPr>
          <p:spPr>
            <a:xfrm>
              <a:off x="4484125" y="2867025"/>
              <a:ext cx="13675" cy="64675"/>
            </a:xfrm>
            <a:custGeom>
              <a:avLst/>
              <a:gdLst/>
              <a:ahLst/>
              <a:cxnLst/>
              <a:rect l="l" t="t" r="r" b="b"/>
              <a:pathLst>
                <a:path w="547" h="2587" extrusionOk="0">
                  <a:moveTo>
                    <a:pt x="205" y="0"/>
                  </a:moveTo>
                  <a:cubicBezTo>
                    <a:pt x="108" y="0"/>
                    <a:pt x="0" y="83"/>
                    <a:pt x="23" y="210"/>
                  </a:cubicBezTo>
                  <a:cubicBezTo>
                    <a:pt x="156" y="941"/>
                    <a:pt x="212" y="1682"/>
                    <a:pt x="193" y="2425"/>
                  </a:cubicBezTo>
                  <a:cubicBezTo>
                    <a:pt x="190" y="2533"/>
                    <a:pt x="273" y="2587"/>
                    <a:pt x="356" y="2587"/>
                  </a:cubicBezTo>
                  <a:cubicBezTo>
                    <a:pt x="440" y="2587"/>
                    <a:pt x="525" y="2533"/>
                    <a:pt x="528" y="2425"/>
                  </a:cubicBezTo>
                  <a:cubicBezTo>
                    <a:pt x="546" y="1653"/>
                    <a:pt x="485" y="880"/>
                    <a:pt x="345" y="120"/>
                  </a:cubicBezTo>
                  <a:cubicBezTo>
                    <a:pt x="330" y="36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79" name="Google Shape;4779;p11"/>
            <p:cNvSpPr/>
            <p:nvPr/>
          </p:nvSpPr>
          <p:spPr>
            <a:xfrm>
              <a:off x="4470125" y="2901075"/>
              <a:ext cx="43375" cy="10325"/>
            </a:xfrm>
            <a:custGeom>
              <a:avLst/>
              <a:gdLst/>
              <a:ahLst/>
              <a:cxnLst/>
              <a:rect l="l" t="t" r="r" b="b"/>
              <a:pathLst>
                <a:path w="1735" h="413" extrusionOk="0">
                  <a:moveTo>
                    <a:pt x="1020" y="0"/>
                  </a:moveTo>
                  <a:cubicBezTo>
                    <a:pt x="744" y="0"/>
                    <a:pt x="467" y="29"/>
                    <a:pt x="196" y="87"/>
                  </a:cubicBezTo>
                  <a:cubicBezTo>
                    <a:pt x="0" y="127"/>
                    <a:pt x="65" y="413"/>
                    <a:pt x="247" y="413"/>
                  </a:cubicBezTo>
                  <a:cubicBezTo>
                    <a:pt x="259" y="413"/>
                    <a:pt x="272" y="412"/>
                    <a:pt x="286" y="409"/>
                  </a:cubicBezTo>
                  <a:cubicBezTo>
                    <a:pt x="531" y="358"/>
                    <a:pt x="780" y="333"/>
                    <a:pt x="1029" y="333"/>
                  </a:cubicBezTo>
                  <a:cubicBezTo>
                    <a:pt x="1194" y="333"/>
                    <a:pt x="1359" y="344"/>
                    <a:pt x="1523" y="366"/>
                  </a:cubicBezTo>
                  <a:cubicBezTo>
                    <a:pt x="1531" y="367"/>
                    <a:pt x="1539" y="368"/>
                    <a:pt x="1547" y="368"/>
                  </a:cubicBezTo>
                  <a:cubicBezTo>
                    <a:pt x="1735" y="368"/>
                    <a:pt x="1725" y="57"/>
                    <a:pt x="1523" y="32"/>
                  </a:cubicBezTo>
                  <a:cubicBezTo>
                    <a:pt x="1356" y="11"/>
                    <a:pt x="1188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0" name="Google Shape;4780;p11"/>
            <p:cNvSpPr/>
            <p:nvPr/>
          </p:nvSpPr>
          <p:spPr>
            <a:xfrm>
              <a:off x="4531225" y="2846525"/>
              <a:ext cx="56225" cy="89425"/>
            </a:xfrm>
            <a:custGeom>
              <a:avLst/>
              <a:gdLst/>
              <a:ahLst/>
              <a:cxnLst/>
              <a:rect l="l" t="t" r="r" b="b"/>
              <a:pathLst>
                <a:path w="2249" h="3577" extrusionOk="0">
                  <a:moveTo>
                    <a:pt x="1043" y="710"/>
                  </a:moveTo>
                  <a:cubicBezTo>
                    <a:pt x="1075" y="1096"/>
                    <a:pt x="1100" y="1483"/>
                    <a:pt x="1118" y="1870"/>
                  </a:cubicBezTo>
                  <a:lnTo>
                    <a:pt x="1118" y="1870"/>
                  </a:lnTo>
                  <a:cubicBezTo>
                    <a:pt x="893" y="1847"/>
                    <a:pt x="669" y="1806"/>
                    <a:pt x="449" y="1749"/>
                  </a:cubicBezTo>
                  <a:lnTo>
                    <a:pt x="449" y="1749"/>
                  </a:lnTo>
                  <a:lnTo>
                    <a:pt x="1043" y="710"/>
                  </a:lnTo>
                  <a:close/>
                  <a:moveTo>
                    <a:pt x="1151" y="0"/>
                  </a:moveTo>
                  <a:cubicBezTo>
                    <a:pt x="1100" y="0"/>
                    <a:pt x="1051" y="25"/>
                    <a:pt x="1018" y="83"/>
                  </a:cubicBezTo>
                  <a:lnTo>
                    <a:pt x="54" y="1766"/>
                  </a:lnTo>
                  <a:cubicBezTo>
                    <a:pt x="0" y="1860"/>
                    <a:pt x="49" y="1981"/>
                    <a:pt x="154" y="2011"/>
                  </a:cubicBezTo>
                  <a:cubicBezTo>
                    <a:pt x="473" y="2111"/>
                    <a:pt x="801" y="2177"/>
                    <a:pt x="1132" y="2208"/>
                  </a:cubicBezTo>
                  <a:lnTo>
                    <a:pt x="1132" y="2208"/>
                  </a:lnTo>
                  <a:cubicBezTo>
                    <a:pt x="1147" y="2610"/>
                    <a:pt x="1154" y="3012"/>
                    <a:pt x="1153" y="3415"/>
                  </a:cubicBezTo>
                  <a:cubicBezTo>
                    <a:pt x="1153" y="3522"/>
                    <a:pt x="1237" y="3576"/>
                    <a:pt x="1321" y="3576"/>
                  </a:cubicBezTo>
                  <a:cubicBezTo>
                    <a:pt x="1405" y="3576"/>
                    <a:pt x="1488" y="3523"/>
                    <a:pt x="1489" y="3415"/>
                  </a:cubicBezTo>
                  <a:cubicBezTo>
                    <a:pt x="1490" y="3018"/>
                    <a:pt x="1483" y="2622"/>
                    <a:pt x="1469" y="2227"/>
                  </a:cubicBezTo>
                  <a:lnTo>
                    <a:pt x="1469" y="2227"/>
                  </a:lnTo>
                  <a:cubicBezTo>
                    <a:pt x="1502" y="2228"/>
                    <a:pt x="1536" y="2228"/>
                    <a:pt x="1569" y="2228"/>
                  </a:cubicBezTo>
                  <a:cubicBezTo>
                    <a:pt x="1724" y="2228"/>
                    <a:pt x="1880" y="2220"/>
                    <a:pt x="2035" y="2205"/>
                  </a:cubicBezTo>
                  <a:cubicBezTo>
                    <a:pt x="2241" y="2186"/>
                    <a:pt x="2248" y="1870"/>
                    <a:pt x="2054" y="1870"/>
                  </a:cubicBezTo>
                  <a:cubicBezTo>
                    <a:pt x="2048" y="1870"/>
                    <a:pt x="2042" y="1870"/>
                    <a:pt x="2035" y="1871"/>
                  </a:cubicBezTo>
                  <a:cubicBezTo>
                    <a:pt x="1884" y="1886"/>
                    <a:pt x="1732" y="1894"/>
                    <a:pt x="1581" y="1894"/>
                  </a:cubicBezTo>
                  <a:cubicBezTo>
                    <a:pt x="1539" y="1894"/>
                    <a:pt x="1497" y="1893"/>
                    <a:pt x="1455" y="1892"/>
                  </a:cubicBezTo>
                  <a:lnTo>
                    <a:pt x="1455" y="1892"/>
                  </a:lnTo>
                  <a:cubicBezTo>
                    <a:pt x="1429" y="1316"/>
                    <a:pt x="1386" y="741"/>
                    <a:pt x="1329" y="167"/>
                  </a:cubicBezTo>
                  <a:cubicBezTo>
                    <a:pt x="1319" y="70"/>
                    <a:pt x="1234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1" name="Google Shape;4781;p11"/>
            <p:cNvSpPr/>
            <p:nvPr/>
          </p:nvSpPr>
          <p:spPr>
            <a:xfrm>
              <a:off x="4606925" y="2853000"/>
              <a:ext cx="35225" cy="91375"/>
            </a:xfrm>
            <a:custGeom>
              <a:avLst/>
              <a:gdLst/>
              <a:ahLst/>
              <a:cxnLst/>
              <a:rect l="l" t="t" r="r" b="b"/>
              <a:pathLst>
                <a:path w="1409" h="3655" extrusionOk="0">
                  <a:moveTo>
                    <a:pt x="1183" y="0"/>
                  </a:moveTo>
                  <a:cubicBezTo>
                    <a:pt x="1133" y="0"/>
                    <a:pt x="1085" y="25"/>
                    <a:pt x="1056" y="86"/>
                  </a:cubicBezTo>
                  <a:lnTo>
                    <a:pt x="1054" y="86"/>
                  </a:lnTo>
                  <a:cubicBezTo>
                    <a:pt x="516" y="1205"/>
                    <a:pt x="0" y="2564"/>
                    <a:pt x="975" y="3603"/>
                  </a:cubicBezTo>
                  <a:cubicBezTo>
                    <a:pt x="1009" y="3639"/>
                    <a:pt x="1048" y="3654"/>
                    <a:pt x="1085" y="3654"/>
                  </a:cubicBezTo>
                  <a:cubicBezTo>
                    <a:pt x="1210" y="3654"/>
                    <a:pt x="1324" y="3487"/>
                    <a:pt x="1211" y="3366"/>
                  </a:cubicBezTo>
                  <a:cubicBezTo>
                    <a:pt x="353" y="2451"/>
                    <a:pt x="879" y="1218"/>
                    <a:pt x="1344" y="254"/>
                  </a:cubicBezTo>
                  <a:cubicBezTo>
                    <a:pt x="1408" y="122"/>
                    <a:pt x="1292" y="0"/>
                    <a:pt x="1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2" name="Google Shape;4782;p11"/>
            <p:cNvSpPr/>
            <p:nvPr/>
          </p:nvSpPr>
          <p:spPr>
            <a:xfrm>
              <a:off x="4669025" y="2869500"/>
              <a:ext cx="42550" cy="57475"/>
            </a:xfrm>
            <a:custGeom>
              <a:avLst/>
              <a:gdLst/>
              <a:ahLst/>
              <a:cxnLst/>
              <a:rect l="l" t="t" r="r" b="b"/>
              <a:pathLst>
                <a:path w="1702" h="2299" extrusionOk="0">
                  <a:moveTo>
                    <a:pt x="1249" y="0"/>
                  </a:moveTo>
                  <a:cubicBezTo>
                    <a:pt x="829" y="0"/>
                    <a:pt x="393" y="211"/>
                    <a:pt x="247" y="632"/>
                  </a:cubicBezTo>
                  <a:cubicBezTo>
                    <a:pt x="1" y="1341"/>
                    <a:pt x="1227" y="1376"/>
                    <a:pt x="1168" y="1963"/>
                  </a:cubicBezTo>
                  <a:lnTo>
                    <a:pt x="1168" y="1963"/>
                  </a:lnTo>
                  <a:lnTo>
                    <a:pt x="335" y="1954"/>
                  </a:lnTo>
                  <a:cubicBezTo>
                    <a:pt x="335" y="1954"/>
                    <a:pt x="334" y="1954"/>
                    <a:pt x="334" y="1954"/>
                  </a:cubicBezTo>
                  <a:cubicBezTo>
                    <a:pt x="120" y="1954"/>
                    <a:pt x="121" y="2287"/>
                    <a:pt x="335" y="2290"/>
                  </a:cubicBezTo>
                  <a:lnTo>
                    <a:pt x="1301" y="2299"/>
                  </a:lnTo>
                  <a:cubicBezTo>
                    <a:pt x="1379" y="2299"/>
                    <a:pt x="1437" y="2245"/>
                    <a:pt x="1462" y="2175"/>
                  </a:cubicBezTo>
                  <a:cubicBezTo>
                    <a:pt x="1583" y="1841"/>
                    <a:pt x="1429" y="1521"/>
                    <a:pt x="1167" y="1300"/>
                  </a:cubicBezTo>
                  <a:cubicBezTo>
                    <a:pt x="1002" y="1162"/>
                    <a:pt x="486" y="967"/>
                    <a:pt x="599" y="665"/>
                  </a:cubicBezTo>
                  <a:cubicBezTo>
                    <a:pt x="689" y="429"/>
                    <a:pt x="998" y="333"/>
                    <a:pt x="1248" y="333"/>
                  </a:cubicBezTo>
                  <a:cubicBezTo>
                    <a:pt x="1309" y="333"/>
                    <a:pt x="1367" y="339"/>
                    <a:pt x="1417" y="349"/>
                  </a:cubicBezTo>
                  <a:cubicBezTo>
                    <a:pt x="1431" y="352"/>
                    <a:pt x="1444" y="354"/>
                    <a:pt x="1457" y="354"/>
                  </a:cubicBezTo>
                  <a:cubicBezTo>
                    <a:pt x="1638" y="354"/>
                    <a:pt x="1702" y="70"/>
                    <a:pt x="1505" y="27"/>
                  </a:cubicBezTo>
                  <a:cubicBezTo>
                    <a:pt x="1422" y="9"/>
                    <a:pt x="1336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3" name="Google Shape;4783;p11"/>
            <p:cNvSpPr/>
            <p:nvPr/>
          </p:nvSpPr>
          <p:spPr>
            <a:xfrm>
              <a:off x="4710625" y="2836800"/>
              <a:ext cx="36275" cy="44775"/>
            </a:xfrm>
            <a:custGeom>
              <a:avLst/>
              <a:gdLst/>
              <a:ahLst/>
              <a:cxnLst/>
              <a:rect l="l" t="t" r="r" b="b"/>
              <a:pathLst>
                <a:path w="1451" h="1791" extrusionOk="0">
                  <a:moveTo>
                    <a:pt x="1030" y="0"/>
                  </a:moveTo>
                  <a:cubicBezTo>
                    <a:pt x="984" y="0"/>
                    <a:pt x="938" y="16"/>
                    <a:pt x="904" y="45"/>
                  </a:cubicBezTo>
                  <a:lnTo>
                    <a:pt x="128" y="728"/>
                  </a:lnTo>
                  <a:cubicBezTo>
                    <a:pt x="0" y="839"/>
                    <a:pt x="119" y="1009"/>
                    <a:pt x="254" y="1009"/>
                  </a:cubicBezTo>
                  <a:cubicBezTo>
                    <a:pt x="291" y="1009"/>
                    <a:pt x="330" y="996"/>
                    <a:pt x="364" y="965"/>
                  </a:cubicBezTo>
                  <a:lnTo>
                    <a:pt x="908" y="487"/>
                  </a:lnTo>
                  <a:lnTo>
                    <a:pt x="908" y="487"/>
                  </a:lnTo>
                  <a:cubicBezTo>
                    <a:pt x="974" y="881"/>
                    <a:pt x="1041" y="1276"/>
                    <a:pt x="1107" y="1670"/>
                  </a:cubicBezTo>
                  <a:cubicBezTo>
                    <a:pt x="1121" y="1754"/>
                    <a:pt x="1181" y="1791"/>
                    <a:pt x="1245" y="1791"/>
                  </a:cubicBezTo>
                  <a:cubicBezTo>
                    <a:pt x="1342" y="1791"/>
                    <a:pt x="1450" y="1707"/>
                    <a:pt x="1429" y="1580"/>
                  </a:cubicBezTo>
                  <a:cubicBezTo>
                    <a:pt x="1348" y="1093"/>
                    <a:pt x="1266" y="606"/>
                    <a:pt x="1185" y="120"/>
                  </a:cubicBezTo>
                  <a:cubicBezTo>
                    <a:pt x="1171" y="38"/>
                    <a:pt x="1102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4" name="Google Shape;4784;p11"/>
            <p:cNvSpPr/>
            <p:nvPr/>
          </p:nvSpPr>
          <p:spPr>
            <a:xfrm>
              <a:off x="4755100" y="2848175"/>
              <a:ext cx="37950" cy="102400"/>
            </a:xfrm>
            <a:custGeom>
              <a:avLst/>
              <a:gdLst/>
              <a:ahLst/>
              <a:cxnLst/>
              <a:rect l="l" t="t" r="r" b="b"/>
              <a:pathLst>
                <a:path w="1518" h="4096" extrusionOk="0">
                  <a:moveTo>
                    <a:pt x="245" y="1"/>
                  </a:moveTo>
                  <a:cubicBezTo>
                    <a:pt x="115" y="1"/>
                    <a:pt x="1" y="169"/>
                    <a:pt x="120" y="286"/>
                  </a:cubicBezTo>
                  <a:cubicBezTo>
                    <a:pt x="1090" y="1230"/>
                    <a:pt x="1163" y="2784"/>
                    <a:pt x="265" y="3805"/>
                  </a:cubicBezTo>
                  <a:cubicBezTo>
                    <a:pt x="156" y="3927"/>
                    <a:pt x="269" y="4095"/>
                    <a:pt x="392" y="4095"/>
                  </a:cubicBezTo>
                  <a:cubicBezTo>
                    <a:pt x="429" y="4095"/>
                    <a:pt x="468" y="4079"/>
                    <a:pt x="501" y="4041"/>
                  </a:cubicBezTo>
                  <a:cubicBezTo>
                    <a:pt x="1517" y="2888"/>
                    <a:pt x="1462" y="1123"/>
                    <a:pt x="356" y="49"/>
                  </a:cubicBezTo>
                  <a:cubicBezTo>
                    <a:pt x="322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5" name="Google Shape;4785;p11"/>
            <p:cNvSpPr/>
            <p:nvPr/>
          </p:nvSpPr>
          <p:spPr>
            <a:xfrm>
              <a:off x="4794900" y="2858550"/>
              <a:ext cx="60450" cy="85100"/>
            </a:xfrm>
            <a:custGeom>
              <a:avLst/>
              <a:gdLst/>
              <a:ahLst/>
              <a:cxnLst/>
              <a:rect l="l" t="t" r="r" b="b"/>
              <a:pathLst>
                <a:path w="2418" h="3404" extrusionOk="0">
                  <a:moveTo>
                    <a:pt x="1872" y="0"/>
                  </a:moveTo>
                  <a:cubicBezTo>
                    <a:pt x="459" y="0"/>
                    <a:pt x="0" y="3176"/>
                    <a:pt x="1855" y="3402"/>
                  </a:cubicBezTo>
                  <a:cubicBezTo>
                    <a:pt x="1863" y="3403"/>
                    <a:pt x="1870" y="3403"/>
                    <a:pt x="1878" y="3403"/>
                  </a:cubicBezTo>
                  <a:cubicBezTo>
                    <a:pt x="2068" y="3403"/>
                    <a:pt x="2059" y="3093"/>
                    <a:pt x="1855" y="3068"/>
                  </a:cubicBezTo>
                  <a:cubicBezTo>
                    <a:pt x="421" y="2893"/>
                    <a:pt x="880" y="348"/>
                    <a:pt x="1911" y="348"/>
                  </a:cubicBezTo>
                  <a:cubicBezTo>
                    <a:pt x="1986" y="348"/>
                    <a:pt x="2065" y="361"/>
                    <a:pt x="2146" y="391"/>
                  </a:cubicBezTo>
                  <a:cubicBezTo>
                    <a:pt x="2166" y="398"/>
                    <a:pt x="2185" y="401"/>
                    <a:pt x="2203" y="401"/>
                  </a:cubicBezTo>
                  <a:cubicBezTo>
                    <a:pt x="2364" y="401"/>
                    <a:pt x="2418" y="133"/>
                    <a:pt x="2236" y="67"/>
                  </a:cubicBezTo>
                  <a:cubicBezTo>
                    <a:pt x="2109" y="22"/>
                    <a:pt x="1987" y="0"/>
                    <a:pt x="18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6" name="Google Shape;4786;p11"/>
            <p:cNvSpPr/>
            <p:nvPr/>
          </p:nvSpPr>
          <p:spPr>
            <a:xfrm>
              <a:off x="4861250" y="2871875"/>
              <a:ext cx="38075" cy="62900"/>
            </a:xfrm>
            <a:custGeom>
              <a:avLst/>
              <a:gdLst/>
              <a:ahLst/>
              <a:cxnLst/>
              <a:rect l="l" t="t" r="r" b="b"/>
              <a:pathLst>
                <a:path w="1523" h="2516" extrusionOk="0">
                  <a:moveTo>
                    <a:pt x="1050" y="0"/>
                  </a:moveTo>
                  <a:cubicBezTo>
                    <a:pt x="637" y="0"/>
                    <a:pt x="110" y="511"/>
                    <a:pt x="49" y="840"/>
                  </a:cubicBezTo>
                  <a:cubicBezTo>
                    <a:pt x="0" y="1096"/>
                    <a:pt x="95" y="1339"/>
                    <a:pt x="325" y="1470"/>
                  </a:cubicBezTo>
                  <a:cubicBezTo>
                    <a:pt x="461" y="1548"/>
                    <a:pt x="609" y="1549"/>
                    <a:pt x="755" y="1591"/>
                  </a:cubicBezTo>
                  <a:cubicBezTo>
                    <a:pt x="876" y="1626"/>
                    <a:pt x="1085" y="1684"/>
                    <a:pt x="1138" y="1819"/>
                  </a:cubicBezTo>
                  <a:cubicBezTo>
                    <a:pt x="1213" y="2013"/>
                    <a:pt x="1037" y="2174"/>
                    <a:pt x="861" y="2174"/>
                  </a:cubicBezTo>
                  <a:cubicBezTo>
                    <a:pt x="754" y="2174"/>
                    <a:pt x="648" y="2115"/>
                    <a:pt x="597" y="1970"/>
                  </a:cubicBezTo>
                  <a:cubicBezTo>
                    <a:pt x="568" y="1891"/>
                    <a:pt x="500" y="1856"/>
                    <a:pt x="433" y="1856"/>
                  </a:cubicBezTo>
                  <a:cubicBezTo>
                    <a:pt x="331" y="1856"/>
                    <a:pt x="231" y="1936"/>
                    <a:pt x="275" y="2059"/>
                  </a:cubicBezTo>
                  <a:cubicBezTo>
                    <a:pt x="379" y="2353"/>
                    <a:pt x="658" y="2515"/>
                    <a:pt x="922" y="2515"/>
                  </a:cubicBezTo>
                  <a:cubicBezTo>
                    <a:pt x="1183" y="2515"/>
                    <a:pt x="1429" y="2357"/>
                    <a:pt x="1478" y="2013"/>
                  </a:cubicBezTo>
                  <a:cubicBezTo>
                    <a:pt x="1523" y="1740"/>
                    <a:pt x="1382" y="1472"/>
                    <a:pt x="1134" y="1351"/>
                  </a:cubicBezTo>
                  <a:cubicBezTo>
                    <a:pt x="976" y="1272"/>
                    <a:pt x="725" y="1314"/>
                    <a:pt x="590" y="1218"/>
                  </a:cubicBezTo>
                  <a:lnTo>
                    <a:pt x="380" y="874"/>
                  </a:lnTo>
                  <a:cubicBezTo>
                    <a:pt x="436" y="721"/>
                    <a:pt x="548" y="594"/>
                    <a:pt x="693" y="518"/>
                  </a:cubicBezTo>
                  <a:cubicBezTo>
                    <a:pt x="757" y="475"/>
                    <a:pt x="937" y="352"/>
                    <a:pt x="1053" y="352"/>
                  </a:cubicBezTo>
                  <a:cubicBezTo>
                    <a:pt x="1085" y="352"/>
                    <a:pt x="1112" y="361"/>
                    <a:pt x="1130" y="384"/>
                  </a:cubicBezTo>
                  <a:cubicBezTo>
                    <a:pt x="1164" y="424"/>
                    <a:pt x="1202" y="440"/>
                    <a:pt x="1240" y="440"/>
                  </a:cubicBezTo>
                  <a:cubicBezTo>
                    <a:pt x="1360" y="440"/>
                    <a:pt x="1471" y="273"/>
                    <a:pt x="1367" y="148"/>
                  </a:cubicBezTo>
                  <a:lnTo>
                    <a:pt x="1368" y="148"/>
                  </a:lnTo>
                  <a:cubicBezTo>
                    <a:pt x="1282" y="44"/>
                    <a:pt x="1171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7" name="Google Shape;4787;p11"/>
            <p:cNvSpPr/>
            <p:nvPr/>
          </p:nvSpPr>
          <p:spPr>
            <a:xfrm>
              <a:off x="4903375" y="2865500"/>
              <a:ext cx="46825" cy="84850"/>
            </a:xfrm>
            <a:custGeom>
              <a:avLst/>
              <a:gdLst/>
              <a:ahLst/>
              <a:cxnLst/>
              <a:rect l="l" t="t" r="r" b="b"/>
              <a:pathLst>
                <a:path w="1873" h="3394" extrusionOk="0">
                  <a:moveTo>
                    <a:pt x="257" y="1"/>
                  </a:moveTo>
                  <a:cubicBezTo>
                    <a:pt x="103" y="1"/>
                    <a:pt x="0" y="225"/>
                    <a:pt x="167" y="309"/>
                  </a:cubicBezTo>
                  <a:cubicBezTo>
                    <a:pt x="1288" y="868"/>
                    <a:pt x="1493" y="2251"/>
                    <a:pt x="567" y="3110"/>
                  </a:cubicBezTo>
                  <a:cubicBezTo>
                    <a:pt x="445" y="3225"/>
                    <a:pt x="560" y="3393"/>
                    <a:pt x="692" y="3393"/>
                  </a:cubicBezTo>
                  <a:cubicBezTo>
                    <a:pt x="730" y="3393"/>
                    <a:pt x="769" y="3380"/>
                    <a:pt x="805" y="3347"/>
                  </a:cubicBezTo>
                  <a:cubicBezTo>
                    <a:pt x="1872" y="2354"/>
                    <a:pt x="1647" y="674"/>
                    <a:pt x="335" y="20"/>
                  </a:cubicBezTo>
                  <a:cubicBezTo>
                    <a:pt x="308" y="7"/>
                    <a:pt x="282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8" name="Google Shape;4788;p11"/>
            <p:cNvSpPr/>
            <p:nvPr/>
          </p:nvSpPr>
          <p:spPr>
            <a:xfrm>
              <a:off x="4934550" y="2826675"/>
              <a:ext cx="44300" cy="50950"/>
            </a:xfrm>
            <a:custGeom>
              <a:avLst/>
              <a:gdLst/>
              <a:ahLst/>
              <a:cxnLst/>
              <a:rect l="l" t="t" r="r" b="b"/>
              <a:pathLst>
                <a:path w="1772" h="2038" extrusionOk="0">
                  <a:moveTo>
                    <a:pt x="566" y="1"/>
                  </a:moveTo>
                  <a:cubicBezTo>
                    <a:pt x="373" y="1"/>
                    <a:pt x="184" y="93"/>
                    <a:pt x="76" y="276"/>
                  </a:cubicBezTo>
                  <a:cubicBezTo>
                    <a:pt x="0" y="406"/>
                    <a:pt x="116" y="526"/>
                    <a:pt x="230" y="526"/>
                  </a:cubicBezTo>
                  <a:cubicBezTo>
                    <a:pt x="281" y="526"/>
                    <a:pt x="331" y="503"/>
                    <a:pt x="365" y="445"/>
                  </a:cubicBezTo>
                  <a:lnTo>
                    <a:pt x="365" y="447"/>
                  </a:lnTo>
                  <a:cubicBezTo>
                    <a:pt x="410" y="371"/>
                    <a:pt x="488" y="332"/>
                    <a:pt x="569" y="332"/>
                  </a:cubicBezTo>
                  <a:cubicBezTo>
                    <a:pt x="612" y="332"/>
                    <a:pt x="656" y="344"/>
                    <a:pt x="696" y="366"/>
                  </a:cubicBezTo>
                  <a:cubicBezTo>
                    <a:pt x="856" y="456"/>
                    <a:pt x="871" y="665"/>
                    <a:pt x="848" y="822"/>
                  </a:cubicBezTo>
                  <a:cubicBezTo>
                    <a:pt x="813" y="1072"/>
                    <a:pt x="644" y="1284"/>
                    <a:pt x="497" y="1481"/>
                  </a:cubicBezTo>
                  <a:cubicBezTo>
                    <a:pt x="456" y="1539"/>
                    <a:pt x="473" y="1638"/>
                    <a:pt x="523" y="1684"/>
                  </a:cubicBezTo>
                  <a:cubicBezTo>
                    <a:pt x="773" y="1913"/>
                    <a:pt x="1069" y="2037"/>
                    <a:pt x="1396" y="2037"/>
                  </a:cubicBezTo>
                  <a:cubicBezTo>
                    <a:pt x="1449" y="2037"/>
                    <a:pt x="1503" y="2034"/>
                    <a:pt x="1557" y="2027"/>
                  </a:cubicBezTo>
                  <a:cubicBezTo>
                    <a:pt x="1762" y="2004"/>
                    <a:pt x="1772" y="1692"/>
                    <a:pt x="1580" y="1692"/>
                  </a:cubicBezTo>
                  <a:cubicBezTo>
                    <a:pt x="1573" y="1692"/>
                    <a:pt x="1565" y="1692"/>
                    <a:pt x="1557" y="1693"/>
                  </a:cubicBezTo>
                  <a:cubicBezTo>
                    <a:pt x="1507" y="1699"/>
                    <a:pt x="1457" y="1702"/>
                    <a:pt x="1409" y="1702"/>
                  </a:cubicBezTo>
                  <a:cubicBezTo>
                    <a:pt x="1210" y="1702"/>
                    <a:pt x="1032" y="1650"/>
                    <a:pt x="869" y="1535"/>
                  </a:cubicBezTo>
                  <a:lnTo>
                    <a:pt x="869" y="1535"/>
                  </a:lnTo>
                  <a:cubicBezTo>
                    <a:pt x="1132" y="1149"/>
                    <a:pt x="1363" y="645"/>
                    <a:pt x="1033" y="226"/>
                  </a:cubicBezTo>
                  <a:cubicBezTo>
                    <a:pt x="915" y="76"/>
                    <a:pt x="739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89" name="Google Shape;4789;p11"/>
            <p:cNvSpPr/>
            <p:nvPr/>
          </p:nvSpPr>
          <p:spPr>
            <a:xfrm>
              <a:off x="5010225" y="2871600"/>
              <a:ext cx="13200" cy="67125"/>
            </a:xfrm>
            <a:custGeom>
              <a:avLst/>
              <a:gdLst/>
              <a:ahLst/>
              <a:cxnLst/>
              <a:rect l="l" t="t" r="r" b="b"/>
              <a:pathLst>
                <a:path w="528" h="2685" extrusionOk="0">
                  <a:moveTo>
                    <a:pt x="205" y="1"/>
                  </a:moveTo>
                  <a:cubicBezTo>
                    <a:pt x="108" y="1"/>
                    <a:pt x="0" y="84"/>
                    <a:pt x="22" y="210"/>
                  </a:cubicBezTo>
                  <a:cubicBezTo>
                    <a:pt x="160" y="975"/>
                    <a:pt x="192" y="1753"/>
                    <a:pt x="120" y="2524"/>
                  </a:cubicBezTo>
                  <a:cubicBezTo>
                    <a:pt x="110" y="2631"/>
                    <a:pt x="188" y="2684"/>
                    <a:pt x="272" y="2684"/>
                  </a:cubicBezTo>
                  <a:cubicBezTo>
                    <a:pt x="355" y="2684"/>
                    <a:pt x="444" y="2631"/>
                    <a:pt x="454" y="2524"/>
                  </a:cubicBezTo>
                  <a:cubicBezTo>
                    <a:pt x="527" y="1722"/>
                    <a:pt x="491" y="914"/>
                    <a:pt x="346" y="122"/>
                  </a:cubicBezTo>
                  <a:cubicBezTo>
                    <a:pt x="330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0" name="Google Shape;4790;p11"/>
            <p:cNvSpPr/>
            <p:nvPr/>
          </p:nvSpPr>
          <p:spPr>
            <a:xfrm>
              <a:off x="4983300" y="2908775"/>
              <a:ext cx="65975" cy="11725"/>
            </a:xfrm>
            <a:custGeom>
              <a:avLst/>
              <a:gdLst/>
              <a:ahLst/>
              <a:cxnLst/>
              <a:rect l="l" t="t" r="r" b="b"/>
              <a:pathLst>
                <a:path w="2639" h="469" extrusionOk="0">
                  <a:moveTo>
                    <a:pt x="2207" y="0"/>
                  </a:moveTo>
                  <a:cubicBezTo>
                    <a:pt x="1540" y="0"/>
                    <a:pt x="874" y="45"/>
                    <a:pt x="213" y="131"/>
                  </a:cubicBez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8"/>
                    <a:pt x="213" y="467"/>
                  </a:cubicBezTo>
                  <a:cubicBezTo>
                    <a:pt x="874" y="379"/>
                    <a:pt x="1540" y="334"/>
                    <a:pt x="2207" y="334"/>
                  </a:cubicBezTo>
                  <a:cubicBezTo>
                    <a:pt x="2279" y="334"/>
                    <a:pt x="2351" y="335"/>
                    <a:pt x="2423" y="336"/>
                  </a:cubicBezTo>
                  <a:cubicBezTo>
                    <a:pt x="2424" y="336"/>
                    <a:pt x="2425" y="336"/>
                    <a:pt x="2426" y="336"/>
                  </a:cubicBezTo>
                  <a:cubicBezTo>
                    <a:pt x="2638" y="336"/>
                    <a:pt x="2637" y="5"/>
                    <a:pt x="2423" y="2"/>
                  </a:cubicBezTo>
                  <a:cubicBezTo>
                    <a:pt x="2351" y="1"/>
                    <a:pt x="2279" y="0"/>
                    <a:pt x="2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1" name="Google Shape;4791;p11"/>
            <p:cNvSpPr/>
            <p:nvPr/>
          </p:nvSpPr>
          <p:spPr>
            <a:xfrm>
              <a:off x="5073475" y="2890075"/>
              <a:ext cx="72550" cy="51075"/>
            </a:xfrm>
            <a:custGeom>
              <a:avLst/>
              <a:gdLst/>
              <a:ahLst/>
              <a:cxnLst/>
              <a:rect l="l" t="t" r="r" b="b"/>
              <a:pathLst>
                <a:path w="2902" h="2043" extrusionOk="0">
                  <a:moveTo>
                    <a:pt x="1355" y="344"/>
                  </a:moveTo>
                  <a:cubicBezTo>
                    <a:pt x="1436" y="344"/>
                    <a:pt x="1518" y="353"/>
                    <a:pt x="1598" y="369"/>
                  </a:cubicBezTo>
                  <a:lnTo>
                    <a:pt x="1598" y="369"/>
                  </a:lnTo>
                  <a:cubicBezTo>
                    <a:pt x="1646" y="856"/>
                    <a:pt x="1626" y="1674"/>
                    <a:pt x="1059" y="1674"/>
                  </a:cubicBezTo>
                  <a:cubicBezTo>
                    <a:pt x="1032" y="1674"/>
                    <a:pt x="1004" y="1672"/>
                    <a:pt x="975" y="1668"/>
                  </a:cubicBezTo>
                  <a:cubicBezTo>
                    <a:pt x="542" y="1610"/>
                    <a:pt x="359" y="1110"/>
                    <a:pt x="563" y="754"/>
                  </a:cubicBezTo>
                  <a:cubicBezTo>
                    <a:pt x="728" y="468"/>
                    <a:pt x="1040" y="344"/>
                    <a:pt x="1355" y="344"/>
                  </a:cubicBezTo>
                  <a:close/>
                  <a:moveTo>
                    <a:pt x="1754" y="1"/>
                  </a:moveTo>
                  <a:cubicBezTo>
                    <a:pt x="1717" y="1"/>
                    <a:pt x="1680" y="15"/>
                    <a:pt x="1650" y="40"/>
                  </a:cubicBezTo>
                  <a:lnTo>
                    <a:pt x="1650" y="40"/>
                  </a:lnTo>
                  <a:cubicBezTo>
                    <a:pt x="1554" y="23"/>
                    <a:pt x="1456" y="14"/>
                    <a:pt x="1358" y="14"/>
                  </a:cubicBezTo>
                  <a:cubicBezTo>
                    <a:pt x="946" y="14"/>
                    <a:pt x="535" y="171"/>
                    <a:pt x="294" y="527"/>
                  </a:cubicBezTo>
                  <a:cubicBezTo>
                    <a:pt x="0" y="962"/>
                    <a:pt x="128" y="1557"/>
                    <a:pt x="548" y="1865"/>
                  </a:cubicBezTo>
                  <a:cubicBezTo>
                    <a:pt x="696" y="1973"/>
                    <a:pt x="864" y="2025"/>
                    <a:pt x="1030" y="2025"/>
                  </a:cubicBezTo>
                  <a:cubicBezTo>
                    <a:pt x="1284" y="2025"/>
                    <a:pt x="1534" y="1903"/>
                    <a:pt x="1699" y="1676"/>
                  </a:cubicBezTo>
                  <a:cubicBezTo>
                    <a:pt x="1863" y="1449"/>
                    <a:pt x="1930" y="1173"/>
                    <a:pt x="1947" y="890"/>
                  </a:cubicBezTo>
                  <a:lnTo>
                    <a:pt x="1947" y="890"/>
                  </a:lnTo>
                  <a:lnTo>
                    <a:pt x="2540" y="1961"/>
                  </a:lnTo>
                  <a:cubicBezTo>
                    <a:pt x="2572" y="2019"/>
                    <a:pt x="2622" y="2043"/>
                    <a:pt x="2672" y="2043"/>
                  </a:cubicBezTo>
                  <a:cubicBezTo>
                    <a:pt x="2785" y="2043"/>
                    <a:pt x="2901" y="1921"/>
                    <a:pt x="2830" y="1792"/>
                  </a:cubicBezTo>
                  <a:lnTo>
                    <a:pt x="1884" y="86"/>
                  </a:lnTo>
                  <a:cubicBezTo>
                    <a:pt x="1851" y="26"/>
                    <a:pt x="1803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2" name="Google Shape;4792;p11"/>
            <p:cNvSpPr/>
            <p:nvPr/>
          </p:nvSpPr>
          <p:spPr>
            <a:xfrm>
              <a:off x="5142450" y="2856800"/>
              <a:ext cx="72775" cy="80950"/>
            </a:xfrm>
            <a:custGeom>
              <a:avLst/>
              <a:gdLst/>
              <a:ahLst/>
              <a:cxnLst/>
              <a:rect l="l" t="t" r="r" b="b"/>
              <a:pathLst>
                <a:path w="2911" h="3238" extrusionOk="0">
                  <a:moveTo>
                    <a:pt x="1935" y="1431"/>
                  </a:moveTo>
                  <a:cubicBezTo>
                    <a:pt x="2102" y="1431"/>
                    <a:pt x="2267" y="1524"/>
                    <a:pt x="2401" y="1756"/>
                  </a:cubicBezTo>
                  <a:cubicBezTo>
                    <a:pt x="2788" y="2427"/>
                    <a:pt x="2176" y="2866"/>
                    <a:pt x="1571" y="2866"/>
                  </a:cubicBezTo>
                  <a:cubicBezTo>
                    <a:pt x="1387" y="2866"/>
                    <a:pt x="1204" y="2825"/>
                    <a:pt x="1050" y="2739"/>
                  </a:cubicBezTo>
                  <a:lnTo>
                    <a:pt x="1050" y="2739"/>
                  </a:lnTo>
                  <a:cubicBezTo>
                    <a:pt x="1080" y="2702"/>
                    <a:pt x="1096" y="2653"/>
                    <a:pt x="1087" y="2595"/>
                  </a:cubicBezTo>
                  <a:cubicBezTo>
                    <a:pt x="1012" y="2112"/>
                    <a:pt x="1482" y="1431"/>
                    <a:pt x="1935" y="1431"/>
                  </a:cubicBezTo>
                  <a:close/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79" y="1030"/>
                    <a:pt x="520" y="1852"/>
                    <a:pt x="762" y="2676"/>
                  </a:cubicBezTo>
                  <a:lnTo>
                    <a:pt x="762" y="2676"/>
                  </a:lnTo>
                  <a:cubicBezTo>
                    <a:pt x="762" y="2678"/>
                    <a:pt x="763" y="2681"/>
                    <a:pt x="763" y="2683"/>
                  </a:cubicBezTo>
                  <a:lnTo>
                    <a:pt x="764" y="2683"/>
                  </a:lnTo>
                  <a:lnTo>
                    <a:pt x="764" y="2683"/>
                  </a:lnTo>
                  <a:cubicBezTo>
                    <a:pt x="764" y="2684"/>
                    <a:pt x="765" y="2684"/>
                    <a:pt x="765" y="2685"/>
                  </a:cubicBezTo>
                  <a:cubicBezTo>
                    <a:pt x="779" y="2732"/>
                    <a:pt x="804" y="2764"/>
                    <a:pt x="835" y="2783"/>
                  </a:cubicBezTo>
                  <a:lnTo>
                    <a:pt x="835" y="2783"/>
                  </a:lnTo>
                  <a:cubicBezTo>
                    <a:pt x="780" y="2856"/>
                    <a:pt x="777" y="2968"/>
                    <a:pt x="879" y="3026"/>
                  </a:cubicBezTo>
                  <a:cubicBezTo>
                    <a:pt x="1115" y="3161"/>
                    <a:pt x="1392" y="3238"/>
                    <a:pt x="1664" y="3238"/>
                  </a:cubicBezTo>
                  <a:cubicBezTo>
                    <a:pt x="2002" y="3238"/>
                    <a:pt x="2333" y="3119"/>
                    <a:pt x="2569" y="2845"/>
                  </a:cubicBezTo>
                  <a:cubicBezTo>
                    <a:pt x="2890" y="2474"/>
                    <a:pt x="2911" y="1882"/>
                    <a:pt x="2624" y="1484"/>
                  </a:cubicBezTo>
                  <a:cubicBezTo>
                    <a:pt x="2446" y="1237"/>
                    <a:pt x="2178" y="1114"/>
                    <a:pt x="1901" y="1114"/>
                  </a:cubicBezTo>
                  <a:cubicBezTo>
                    <a:pt x="1733" y="1114"/>
                    <a:pt x="1563" y="1159"/>
                    <a:pt x="1407" y="1249"/>
                  </a:cubicBezTo>
                  <a:cubicBezTo>
                    <a:pt x="1159" y="1393"/>
                    <a:pt x="979" y="1608"/>
                    <a:pt x="870" y="1855"/>
                  </a:cubicBezTo>
                  <a:lnTo>
                    <a:pt x="870" y="1855"/>
                  </a:lnTo>
                  <a:lnTo>
                    <a:pt x="361" y="119"/>
                  </a:ln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3" name="Google Shape;4793;p11"/>
            <p:cNvSpPr/>
            <p:nvPr/>
          </p:nvSpPr>
          <p:spPr>
            <a:xfrm>
              <a:off x="5230275" y="2906475"/>
              <a:ext cx="47625" cy="9375"/>
            </a:xfrm>
            <a:custGeom>
              <a:avLst/>
              <a:gdLst/>
              <a:ahLst/>
              <a:cxnLst/>
              <a:rect l="l" t="t" r="r" b="b"/>
              <a:pathLst>
                <a:path w="1905" h="375" extrusionOk="0">
                  <a:moveTo>
                    <a:pt x="211" y="1"/>
                  </a:moveTo>
                  <a:cubicBezTo>
                    <a:pt x="1" y="1"/>
                    <a:pt x="2" y="330"/>
                    <a:pt x="216" y="336"/>
                  </a:cubicBezTo>
                  <a:lnTo>
                    <a:pt x="1689" y="374"/>
                  </a:lnTo>
                  <a:cubicBezTo>
                    <a:pt x="1691" y="374"/>
                    <a:pt x="1692" y="374"/>
                    <a:pt x="1694" y="374"/>
                  </a:cubicBezTo>
                  <a:cubicBezTo>
                    <a:pt x="1904" y="374"/>
                    <a:pt x="1903" y="45"/>
                    <a:pt x="1689" y="39"/>
                  </a:cubicBezTo>
                  <a:lnTo>
                    <a:pt x="216" y="1"/>
                  </a:lnTo>
                  <a:cubicBezTo>
                    <a:pt x="214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4" name="Google Shape;4794;p11"/>
            <p:cNvSpPr/>
            <p:nvPr/>
          </p:nvSpPr>
          <p:spPr>
            <a:xfrm>
              <a:off x="5242600" y="2877075"/>
              <a:ext cx="13950" cy="16000"/>
            </a:xfrm>
            <a:custGeom>
              <a:avLst/>
              <a:gdLst/>
              <a:ahLst/>
              <a:cxnLst/>
              <a:rect l="l" t="t" r="r" b="b"/>
              <a:pathLst>
                <a:path w="558" h="640" extrusionOk="0">
                  <a:moveTo>
                    <a:pt x="227" y="0"/>
                  </a:moveTo>
                  <a:cubicBezTo>
                    <a:pt x="117" y="0"/>
                    <a:pt x="0" y="122"/>
                    <a:pt x="64" y="255"/>
                  </a:cubicBezTo>
                  <a:cubicBezTo>
                    <a:pt x="112" y="354"/>
                    <a:pt x="157" y="454"/>
                    <a:pt x="205" y="553"/>
                  </a:cubicBezTo>
                  <a:cubicBezTo>
                    <a:pt x="233" y="614"/>
                    <a:pt x="282" y="639"/>
                    <a:pt x="331" y="639"/>
                  </a:cubicBezTo>
                  <a:cubicBezTo>
                    <a:pt x="440" y="639"/>
                    <a:pt x="557" y="518"/>
                    <a:pt x="494" y="385"/>
                  </a:cubicBezTo>
                  <a:cubicBezTo>
                    <a:pt x="447" y="284"/>
                    <a:pt x="400" y="185"/>
                    <a:pt x="353" y="86"/>
                  </a:cubicBezTo>
                  <a:cubicBezTo>
                    <a:pt x="324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5" name="Google Shape;4795;p11"/>
            <p:cNvSpPr/>
            <p:nvPr/>
          </p:nvSpPr>
          <p:spPr>
            <a:xfrm>
              <a:off x="5247925" y="29364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1" y="1"/>
                    <a:pt x="1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6" name="Google Shape;4796;p11"/>
            <p:cNvSpPr/>
            <p:nvPr/>
          </p:nvSpPr>
          <p:spPr>
            <a:xfrm>
              <a:off x="4369725" y="2957650"/>
              <a:ext cx="1257075" cy="23725"/>
            </a:xfrm>
            <a:custGeom>
              <a:avLst/>
              <a:gdLst/>
              <a:ahLst/>
              <a:cxnLst/>
              <a:rect l="l" t="t" r="r" b="b"/>
              <a:pathLst>
                <a:path w="50283" h="949" extrusionOk="0">
                  <a:moveTo>
                    <a:pt x="50071" y="1"/>
                  </a:moveTo>
                  <a:cubicBezTo>
                    <a:pt x="50070" y="1"/>
                    <a:pt x="50069" y="1"/>
                    <a:pt x="50067" y="1"/>
                  </a:cubicBezTo>
                  <a:cubicBezTo>
                    <a:pt x="33451" y="332"/>
                    <a:pt x="16835" y="536"/>
                    <a:pt x="215" y="612"/>
                  </a:cubicBezTo>
                  <a:cubicBezTo>
                    <a:pt x="0" y="614"/>
                    <a:pt x="0" y="948"/>
                    <a:pt x="215" y="948"/>
                  </a:cubicBezTo>
                  <a:cubicBezTo>
                    <a:pt x="16835" y="872"/>
                    <a:pt x="33451" y="667"/>
                    <a:pt x="50067" y="335"/>
                  </a:cubicBezTo>
                  <a:cubicBezTo>
                    <a:pt x="50281" y="330"/>
                    <a:pt x="50282" y="1"/>
                    <a:pt x="50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7" name="Google Shape;4797;p11"/>
            <p:cNvSpPr/>
            <p:nvPr/>
          </p:nvSpPr>
          <p:spPr>
            <a:xfrm>
              <a:off x="5309475" y="2875950"/>
              <a:ext cx="72200" cy="65875"/>
            </a:xfrm>
            <a:custGeom>
              <a:avLst/>
              <a:gdLst/>
              <a:ahLst/>
              <a:cxnLst/>
              <a:rect l="l" t="t" r="r" b="b"/>
              <a:pathLst>
                <a:path w="2888" h="2635" extrusionOk="0">
                  <a:moveTo>
                    <a:pt x="1557" y="1"/>
                  </a:moveTo>
                  <a:cubicBezTo>
                    <a:pt x="684" y="1"/>
                    <a:pt x="0" y="878"/>
                    <a:pt x="344" y="1765"/>
                  </a:cubicBezTo>
                  <a:cubicBezTo>
                    <a:pt x="570" y="2347"/>
                    <a:pt x="1089" y="2634"/>
                    <a:pt x="1624" y="2634"/>
                  </a:cubicBezTo>
                  <a:cubicBezTo>
                    <a:pt x="2044" y="2634"/>
                    <a:pt x="2475" y="2457"/>
                    <a:pt x="2780" y="2105"/>
                  </a:cubicBezTo>
                  <a:cubicBezTo>
                    <a:pt x="2887" y="1980"/>
                    <a:pt x="2775" y="1812"/>
                    <a:pt x="2652" y="1812"/>
                  </a:cubicBezTo>
                  <a:cubicBezTo>
                    <a:pt x="2615" y="1812"/>
                    <a:pt x="2576" y="1828"/>
                    <a:pt x="2542" y="1867"/>
                  </a:cubicBezTo>
                  <a:cubicBezTo>
                    <a:pt x="2299" y="2148"/>
                    <a:pt x="1947" y="2305"/>
                    <a:pt x="1605" y="2305"/>
                  </a:cubicBezTo>
                  <a:cubicBezTo>
                    <a:pt x="1255" y="2305"/>
                    <a:pt x="915" y="2140"/>
                    <a:pt x="716" y="1772"/>
                  </a:cubicBezTo>
                  <a:cubicBezTo>
                    <a:pt x="349" y="1094"/>
                    <a:pt x="843" y="335"/>
                    <a:pt x="1547" y="335"/>
                  </a:cubicBezTo>
                  <a:cubicBezTo>
                    <a:pt x="1636" y="335"/>
                    <a:pt x="1727" y="347"/>
                    <a:pt x="1821" y="372"/>
                  </a:cubicBezTo>
                  <a:cubicBezTo>
                    <a:pt x="1837" y="376"/>
                    <a:pt x="1853" y="379"/>
                    <a:pt x="1868" y="379"/>
                  </a:cubicBezTo>
                  <a:cubicBezTo>
                    <a:pt x="2042" y="379"/>
                    <a:pt x="2102" y="101"/>
                    <a:pt x="1911" y="49"/>
                  </a:cubicBezTo>
                  <a:cubicBezTo>
                    <a:pt x="1791" y="16"/>
                    <a:pt x="1672" y="1"/>
                    <a:pt x="15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8" name="Google Shape;4798;p11"/>
            <p:cNvSpPr/>
            <p:nvPr/>
          </p:nvSpPr>
          <p:spPr>
            <a:xfrm>
              <a:off x="5367800" y="2842800"/>
              <a:ext cx="58900" cy="42800"/>
            </a:xfrm>
            <a:custGeom>
              <a:avLst/>
              <a:gdLst/>
              <a:ahLst/>
              <a:cxnLst/>
              <a:rect l="l" t="t" r="r" b="b"/>
              <a:pathLst>
                <a:path w="2356" h="1712" extrusionOk="0">
                  <a:moveTo>
                    <a:pt x="687" y="1"/>
                  </a:moveTo>
                  <a:cubicBezTo>
                    <a:pt x="399" y="1"/>
                    <a:pt x="118" y="167"/>
                    <a:pt x="35" y="465"/>
                  </a:cubicBezTo>
                  <a:cubicBezTo>
                    <a:pt x="0" y="590"/>
                    <a:pt x="104" y="672"/>
                    <a:pt x="204" y="672"/>
                  </a:cubicBezTo>
                  <a:cubicBezTo>
                    <a:pt x="270" y="672"/>
                    <a:pt x="336" y="636"/>
                    <a:pt x="359" y="554"/>
                  </a:cubicBezTo>
                  <a:cubicBezTo>
                    <a:pt x="398" y="409"/>
                    <a:pt x="540" y="334"/>
                    <a:pt x="684" y="334"/>
                  </a:cubicBezTo>
                  <a:cubicBezTo>
                    <a:pt x="778" y="334"/>
                    <a:pt x="874" y="366"/>
                    <a:pt x="941" y="432"/>
                  </a:cubicBezTo>
                  <a:cubicBezTo>
                    <a:pt x="1190" y="678"/>
                    <a:pt x="957" y="1086"/>
                    <a:pt x="731" y="1240"/>
                  </a:cubicBezTo>
                  <a:cubicBezTo>
                    <a:pt x="636" y="1306"/>
                    <a:pt x="610" y="1469"/>
                    <a:pt x="731" y="1530"/>
                  </a:cubicBezTo>
                  <a:cubicBezTo>
                    <a:pt x="975" y="1651"/>
                    <a:pt x="1221" y="1711"/>
                    <a:pt x="1469" y="1711"/>
                  </a:cubicBezTo>
                  <a:cubicBezTo>
                    <a:pt x="1709" y="1711"/>
                    <a:pt x="1949" y="1654"/>
                    <a:pt x="2188" y="1541"/>
                  </a:cubicBezTo>
                  <a:cubicBezTo>
                    <a:pt x="2355" y="1460"/>
                    <a:pt x="2251" y="1233"/>
                    <a:pt x="2094" y="1233"/>
                  </a:cubicBezTo>
                  <a:cubicBezTo>
                    <a:pt x="2070" y="1233"/>
                    <a:pt x="2044" y="1239"/>
                    <a:pt x="2018" y="1251"/>
                  </a:cubicBezTo>
                  <a:cubicBezTo>
                    <a:pt x="1838" y="1338"/>
                    <a:pt x="1654" y="1381"/>
                    <a:pt x="1470" y="1381"/>
                  </a:cubicBezTo>
                  <a:cubicBezTo>
                    <a:pt x="1353" y="1381"/>
                    <a:pt x="1235" y="1363"/>
                    <a:pt x="1119" y="1328"/>
                  </a:cubicBezTo>
                  <a:lnTo>
                    <a:pt x="1119" y="1328"/>
                  </a:lnTo>
                  <a:cubicBezTo>
                    <a:pt x="1404" y="985"/>
                    <a:pt x="1517" y="458"/>
                    <a:pt x="1120" y="147"/>
                  </a:cubicBezTo>
                  <a:cubicBezTo>
                    <a:pt x="993" y="48"/>
                    <a:pt x="839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799" name="Google Shape;4799;p11"/>
            <p:cNvSpPr/>
            <p:nvPr/>
          </p:nvSpPr>
          <p:spPr>
            <a:xfrm>
              <a:off x="5445550" y="2841400"/>
              <a:ext cx="49000" cy="103600"/>
            </a:xfrm>
            <a:custGeom>
              <a:avLst/>
              <a:gdLst/>
              <a:ahLst/>
              <a:cxnLst/>
              <a:rect l="l" t="t" r="r" b="b"/>
              <a:pathLst>
                <a:path w="1960" h="4144" extrusionOk="0">
                  <a:moveTo>
                    <a:pt x="1523" y="0"/>
                  </a:moveTo>
                  <a:cubicBezTo>
                    <a:pt x="1495" y="0"/>
                    <a:pt x="1465" y="10"/>
                    <a:pt x="1434" y="33"/>
                  </a:cubicBezTo>
                  <a:lnTo>
                    <a:pt x="1434" y="32"/>
                  </a:lnTo>
                  <a:lnTo>
                    <a:pt x="1434" y="32"/>
                  </a:lnTo>
                  <a:cubicBezTo>
                    <a:pt x="0" y="1121"/>
                    <a:pt x="75" y="3185"/>
                    <a:pt x="1634" y="4118"/>
                  </a:cubicBezTo>
                  <a:cubicBezTo>
                    <a:pt x="1663" y="4136"/>
                    <a:pt x="1692" y="4143"/>
                    <a:pt x="1719" y="4143"/>
                  </a:cubicBezTo>
                  <a:cubicBezTo>
                    <a:pt x="1863" y="4143"/>
                    <a:pt x="1959" y="3924"/>
                    <a:pt x="1803" y="3830"/>
                  </a:cubicBezTo>
                  <a:cubicBezTo>
                    <a:pt x="479" y="3038"/>
                    <a:pt x="362" y="1264"/>
                    <a:pt x="1604" y="322"/>
                  </a:cubicBezTo>
                  <a:cubicBezTo>
                    <a:pt x="1743" y="216"/>
                    <a:pt x="1655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0" name="Google Shape;4800;p11"/>
            <p:cNvSpPr/>
            <p:nvPr/>
          </p:nvSpPr>
          <p:spPr>
            <a:xfrm>
              <a:off x="5500700" y="2854575"/>
              <a:ext cx="63350" cy="84600"/>
            </a:xfrm>
            <a:custGeom>
              <a:avLst/>
              <a:gdLst/>
              <a:ahLst/>
              <a:cxnLst/>
              <a:rect l="l" t="t" r="r" b="b"/>
              <a:pathLst>
                <a:path w="2534" h="3384" extrusionOk="0">
                  <a:moveTo>
                    <a:pt x="164" y="0"/>
                  </a:moveTo>
                  <a:cubicBezTo>
                    <a:pt x="81" y="0"/>
                    <a:pt x="1" y="53"/>
                    <a:pt x="8" y="161"/>
                  </a:cubicBezTo>
                  <a:cubicBezTo>
                    <a:pt x="78" y="1215"/>
                    <a:pt x="272" y="2258"/>
                    <a:pt x="586" y="3266"/>
                  </a:cubicBezTo>
                  <a:cubicBezTo>
                    <a:pt x="610" y="3345"/>
                    <a:pt x="686" y="3383"/>
                    <a:pt x="758" y="3383"/>
                  </a:cubicBezTo>
                  <a:cubicBezTo>
                    <a:pt x="845" y="3383"/>
                    <a:pt x="927" y="3329"/>
                    <a:pt x="914" y="3222"/>
                  </a:cubicBezTo>
                  <a:cubicBezTo>
                    <a:pt x="856" y="2739"/>
                    <a:pt x="851" y="1614"/>
                    <a:pt x="1489" y="1613"/>
                  </a:cubicBezTo>
                  <a:cubicBezTo>
                    <a:pt x="2067" y="1613"/>
                    <a:pt x="2159" y="2722"/>
                    <a:pt x="2191" y="3163"/>
                  </a:cubicBezTo>
                  <a:cubicBezTo>
                    <a:pt x="2199" y="3270"/>
                    <a:pt x="2287" y="3323"/>
                    <a:pt x="2371" y="3323"/>
                  </a:cubicBezTo>
                  <a:cubicBezTo>
                    <a:pt x="2454" y="3323"/>
                    <a:pt x="2534" y="3270"/>
                    <a:pt x="2526" y="3163"/>
                  </a:cubicBezTo>
                  <a:cubicBezTo>
                    <a:pt x="2482" y="2569"/>
                    <a:pt x="2328" y="1186"/>
                    <a:pt x="1489" y="1172"/>
                  </a:cubicBezTo>
                  <a:cubicBezTo>
                    <a:pt x="1485" y="1172"/>
                    <a:pt x="1482" y="1172"/>
                    <a:pt x="1478" y="1172"/>
                  </a:cubicBezTo>
                  <a:cubicBezTo>
                    <a:pt x="987" y="1172"/>
                    <a:pt x="741" y="1641"/>
                    <a:pt x="633" y="2155"/>
                  </a:cubicBezTo>
                  <a:lnTo>
                    <a:pt x="633" y="2155"/>
                  </a:lnTo>
                  <a:cubicBezTo>
                    <a:pt x="485" y="1499"/>
                    <a:pt x="388" y="832"/>
                    <a:pt x="342" y="161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1" name="Google Shape;4801;p11"/>
            <p:cNvSpPr/>
            <p:nvPr/>
          </p:nvSpPr>
          <p:spPr>
            <a:xfrm>
              <a:off x="5565775" y="2849650"/>
              <a:ext cx="43175" cy="104175"/>
            </a:xfrm>
            <a:custGeom>
              <a:avLst/>
              <a:gdLst/>
              <a:ahLst/>
              <a:cxnLst/>
              <a:rect l="l" t="t" r="r" b="b"/>
              <a:pathLst>
                <a:path w="1727" h="4167" extrusionOk="0">
                  <a:moveTo>
                    <a:pt x="249" y="0"/>
                  </a:moveTo>
                  <a:cubicBezTo>
                    <a:pt x="117" y="0"/>
                    <a:pt x="1" y="169"/>
                    <a:pt x="123" y="285"/>
                  </a:cubicBezTo>
                  <a:cubicBezTo>
                    <a:pt x="1137" y="1229"/>
                    <a:pt x="1363" y="2718"/>
                    <a:pt x="665" y="3917"/>
                  </a:cubicBezTo>
                  <a:cubicBezTo>
                    <a:pt x="590" y="4046"/>
                    <a:pt x="706" y="4167"/>
                    <a:pt x="820" y="4167"/>
                  </a:cubicBezTo>
                  <a:cubicBezTo>
                    <a:pt x="871" y="4167"/>
                    <a:pt x="921" y="4143"/>
                    <a:pt x="954" y="4086"/>
                  </a:cubicBezTo>
                  <a:cubicBezTo>
                    <a:pt x="1726" y="2766"/>
                    <a:pt x="1479" y="1088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2" name="Google Shape;4802;p11"/>
            <p:cNvSpPr/>
            <p:nvPr/>
          </p:nvSpPr>
          <p:spPr>
            <a:xfrm>
              <a:off x="4509475" y="3023475"/>
              <a:ext cx="62800" cy="49125"/>
            </a:xfrm>
            <a:custGeom>
              <a:avLst/>
              <a:gdLst/>
              <a:ahLst/>
              <a:cxnLst/>
              <a:rect l="l" t="t" r="r" b="b"/>
              <a:pathLst>
                <a:path w="2512" h="1965" extrusionOk="0">
                  <a:moveTo>
                    <a:pt x="260" y="0"/>
                  </a:moveTo>
                  <a:cubicBezTo>
                    <a:pt x="122" y="0"/>
                    <a:pt x="1" y="170"/>
                    <a:pt x="132" y="278"/>
                  </a:cubicBezTo>
                  <a:lnTo>
                    <a:pt x="2142" y="1924"/>
                  </a:lnTo>
                  <a:cubicBezTo>
                    <a:pt x="2178" y="1953"/>
                    <a:pt x="2216" y="1965"/>
                    <a:pt x="2253" y="1965"/>
                  </a:cubicBezTo>
                  <a:cubicBezTo>
                    <a:pt x="2391" y="1965"/>
                    <a:pt x="2512" y="1796"/>
                    <a:pt x="2380" y="1688"/>
                  </a:cubicBezTo>
                  <a:lnTo>
                    <a:pt x="368" y="40"/>
                  </a:lnTo>
                  <a:cubicBezTo>
                    <a:pt x="334" y="12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3" name="Google Shape;4803;p11"/>
            <p:cNvSpPr/>
            <p:nvPr/>
          </p:nvSpPr>
          <p:spPr>
            <a:xfrm>
              <a:off x="4518350" y="3024725"/>
              <a:ext cx="39800" cy="63775"/>
            </a:xfrm>
            <a:custGeom>
              <a:avLst/>
              <a:gdLst/>
              <a:ahLst/>
              <a:cxnLst/>
              <a:rect l="l" t="t" r="r" b="b"/>
              <a:pathLst>
                <a:path w="1592" h="2551" extrusionOk="0">
                  <a:moveTo>
                    <a:pt x="1358" y="0"/>
                  </a:moveTo>
                  <a:cubicBezTo>
                    <a:pt x="1307" y="0"/>
                    <a:pt x="1256" y="23"/>
                    <a:pt x="1220" y="77"/>
                  </a:cubicBezTo>
                  <a:lnTo>
                    <a:pt x="1220" y="79"/>
                  </a:lnTo>
                  <a:cubicBezTo>
                    <a:pt x="753" y="794"/>
                    <a:pt x="361" y="1555"/>
                    <a:pt x="49" y="2350"/>
                  </a:cubicBezTo>
                  <a:cubicBezTo>
                    <a:pt x="0" y="2471"/>
                    <a:pt x="100" y="2551"/>
                    <a:pt x="203" y="2551"/>
                  </a:cubicBezTo>
                  <a:cubicBezTo>
                    <a:pt x="271" y="2551"/>
                    <a:pt x="340" y="2517"/>
                    <a:pt x="370" y="2439"/>
                  </a:cubicBezTo>
                  <a:cubicBezTo>
                    <a:pt x="675" y="1671"/>
                    <a:pt x="1057" y="938"/>
                    <a:pt x="1508" y="247"/>
                  </a:cubicBezTo>
                  <a:cubicBezTo>
                    <a:pt x="1591" y="120"/>
                    <a:pt x="1476" y="0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4" name="Google Shape;4804;p11"/>
            <p:cNvSpPr/>
            <p:nvPr/>
          </p:nvSpPr>
          <p:spPr>
            <a:xfrm>
              <a:off x="4564100" y="3006850"/>
              <a:ext cx="38925" cy="39975"/>
            </a:xfrm>
            <a:custGeom>
              <a:avLst/>
              <a:gdLst/>
              <a:ahLst/>
              <a:cxnLst/>
              <a:rect l="l" t="t" r="r" b="b"/>
              <a:pathLst>
                <a:path w="1557" h="1599" extrusionOk="0">
                  <a:moveTo>
                    <a:pt x="197" y="35"/>
                  </a:moveTo>
                  <a:cubicBezTo>
                    <a:pt x="0" y="35"/>
                    <a:pt x="6" y="353"/>
                    <a:pt x="214" y="371"/>
                  </a:cubicBezTo>
                  <a:lnTo>
                    <a:pt x="670" y="410"/>
                  </a:lnTo>
                  <a:lnTo>
                    <a:pt x="670" y="410"/>
                  </a:lnTo>
                  <a:cubicBezTo>
                    <a:pt x="679" y="518"/>
                    <a:pt x="507" y="728"/>
                    <a:pt x="472" y="801"/>
                  </a:cubicBezTo>
                  <a:cubicBezTo>
                    <a:pt x="395" y="955"/>
                    <a:pt x="343" y="1128"/>
                    <a:pt x="406" y="1296"/>
                  </a:cubicBezTo>
                  <a:cubicBezTo>
                    <a:pt x="490" y="1525"/>
                    <a:pt x="707" y="1599"/>
                    <a:pt x="934" y="1599"/>
                  </a:cubicBezTo>
                  <a:cubicBezTo>
                    <a:pt x="1088" y="1599"/>
                    <a:pt x="1247" y="1565"/>
                    <a:pt x="1373" y="1523"/>
                  </a:cubicBezTo>
                  <a:cubicBezTo>
                    <a:pt x="1557" y="1461"/>
                    <a:pt x="1503" y="1190"/>
                    <a:pt x="1338" y="1190"/>
                  </a:cubicBezTo>
                  <a:cubicBezTo>
                    <a:pt x="1321" y="1190"/>
                    <a:pt x="1303" y="1193"/>
                    <a:pt x="1283" y="1199"/>
                  </a:cubicBezTo>
                  <a:cubicBezTo>
                    <a:pt x="1208" y="1225"/>
                    <a:pt x="1055" y="1272"/>
                    <a:pt x="925" y="1272"/>
                  </a:cubicBezTo>
                  <a:cubicBezTo>
                    <a:pt x="818" y="1272"/>
                    <a:pt x="726" y="1239"/>
                    <a:pt x="711" y="1135"/>
                  </a:cubicBezTo>
                  <a:cubicBezTo>
                    <a:pt x="688" y="972"/>
                    <a:pt x="889" y="765"/>
                    <a:pt x="952" y="621"/>
                  </a:cubicBezTo>
                  <a:cubicBezTo>
                    <a:pt x="1015" y="479"/>
                    <a:pt x="1036" y="330"/>
                    <a:pt x="944" y="197"/>
                  </a:cubicBezTo>
                  <a:cubicBezTo>
                    <a:pt x="807" y="1"/>
                    <a:pt x="426" y="54"/>
                    <a:pt x="214" y="36"/>
                  </a:cubicBezTo>
                  <a:cubicBezTo>
                    <a:pt x="208" y="35"/>
                    <a:pt x="203" y="35"/>
                    <a:pt x="197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5" name="Google Shape;4805;p11"/>
            <p:cNvSpPr/>
            <p:nvPr/>
          </p:nvSpPr>
          <p:spPr>
            <a:xfrm>
              <a:off x="4626050" y="3005000"/>
              <a:ext cx="42175" cy="99250"/>
            </a:xfrm>
            <a:custGeom>
              <a:avLst/>
              <a:gdLst/>
              <a:ahLst/>
              <a:cxnLst/>
              <a:rect l="l" t="t" r="r" b="b"/>
              <a:pathLst>
                <a:path w="1687" h="3970" extrusionOk="0">
                  <a:moveTo>
                    <a:pt x="748" y="0"/>
                  </a:moveTo>
                  <a:cubicBezTo>
                    <a:pt x="698" y="0"/>
                    <a:pt x="650" y="26"/>
                    <a:pt x="622" y="87"/>
                  </a:cubicBezTo>
                  <a:cubicBezTo>
                    <a:pt x="1" y="1394"/>
                    <a:pt x="274" y="2925"/>
                    <a:pt x="1328" y="3923"/>
                  </a:cubicBezTo>
                  <a:cubicBezTo>
                    <a:pt x="1363" y="3956"/>
                    <a:pt x="1402" y="3970"/>
                    <a:pt x="1440" y="3970"/>
                  </a:cubicBezTo>
                  <a:cubicBezTo>
                    <a:pt x="1571" y="3970"/>
                    <a:pt x="1687" y="3802"/>
                    <a:pt x="1565" y="3687"/>
                  </a:cubicBezTo>
                  <a:cubicBezTo>
                    <a:pt x="623" y="2796"/>
                    <a:pt x="353" y="1431"/>
                    <a:pt x="910" y="256"/>
                  </a:cubicBezTo>
                  <a:cubicBezTo>
                    <a:pt x="973" y="123"/>
                    <a:pt x="856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6" name="Google Shape;4806;p11"/>
            <p:cNvSpPr/>
            <p:nvPr/>
          </p:nvSpPr>
          <p:spPr>
            <a:xfrm>
              <a:off x="4676675" y="3033200"/>
              <a:ext cx="56025" cy="49125"/>
            </a:xfrm>
            <a:custGeom>
              <a:avLst/>
              <a:gdLst/>
              <a:ahLst/>
              <a:cxnLst/>
              <a:rect l="l" t="t" r="r" b="b"/>
              <a:pathLst>
                <a:path w="2241" h="1965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81" y="1918"/>
                  </a:lnTo>
                  <a:cubicBezTo>
                    <a:pt x="1916" y="1950"/>
                    <a:pt x="1955" y="1964"/>
                    <a:pt x="1992" y="1964"/>
                  </a:cubicBezTo>
                  <a:cubicBezTo>
                    <a:pt x="2124" y="1964"/>
                    <a:pt x="2241" y="1796"/>
                    <a:pt x="2117" y="1682"/>
                  </a:cubicBezTo>
                  <a:lnTo>
                    <a:pt x="360" y="46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7" name="Google Shape;4807;p11"/>
            <p:cNvSpPr/>
            <p:nvPr/>
          </p:nvSpPr>
          <p:spPr>
            <a:xfrm>
              <a:off x="4687675" y="3029750"/>
              <a:ext cx="29475" cy="66700"/>
            </a:xfrm>
            <a:custGeom>
              <a:avLst/>
              <a:gdLst/>
              <a:ahLst/>
              <a:cxnLst/>
              <a:rect l="l" t="t" r="r" b="b"/>
              <a:pathLst>
                <a:path w="1179" h="2668" extrusionOk="0">
                  <a:moveTo>
                    <a:pt x="976" y="0"/>
                  </a:moveTo>
                  <a:cubicBezTo>
                    <a:pt x="909" y="0"/>
                    <a:pt x="842" y="35"/>
                    <a:pt x="816" y="116"/>
                  </a:cubicBezTo>
                  <a:lnTo>
                    <a:pt x="41" y="2463"/>
                  </a:lnTo>
                  <a:cubicBezTo>
                    <a:pt x="0" y="2587"/>
                    <a:pt x="102" y="2668"/>
                    <a:pt x="204" y="2668"/>
                  </a:cubicBezTo>
                  <a:cubicBezTo>
                    <a:pt x="271" y="2668"/>
                    <a:pt x="337" y="2633"/>
                    <a:pt x="364" y="2552"/>
                  </a:cubicBezTo>
                  <a:lnTo>
                    <a:pt x="1137" y="206"/>
                  </a:lnTo>
                  <a:cubicBezTo>
                    <a:pt x="1179" y="81"/>
                    <a:pt x="1077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8" name="Google Shape;4808;p11"/>
            <p:cNvSpPr/>
            <p:nvPr/>
          </p:nvSpPr>
          <p:spPr>
            <a:xfrm>
              <a:off x="4726100" y="3015125"/>
              <a:ext cx="34575" cy="86500"/>
            </a:xfrm>
            <a:custGeom>
              <a:avLst/>
              <a:gdLst/>
              <a:ahLst/>
              <a:cxnLst/>
              <a:rect l="l" t="t" r="r" b="b"/>
              <a:pathLst>
                <a:path w="1383" h="3460" extrusionOk="0">
                  <a:moveTo>
                    <a:pt x="232" y="0"/>
                  </a:moveTo>
                  <a:cubicBezTo>
                    <a:pt x="112" y="0"/>
                    <a:pt x="1" y="168"/>
                    <a:pt x="105" y="293"/>
                  </a:cubicBezTo>
                  <a:cubicBezTo>
                    <a:pt x="807" y="1128"/>
                    <a:pt x="1024" y="2209"/>
                    <a:pt x="717" y="3253"/>
                  </a:cubicBezTo>
                  <a:cubicBezTo>
                    <a:pt x="680" y="3378"/>
                    <a:pt x="783" y="3460"/>
                    <a:pt x="884" y="3460"/>
                  </a:cubicBezTo>
                  <a:cubicBezTo>
                    <a:pt x="951" y="3460"/>
                    <a:pt x="1016" y="3424"/>
                    <a:pt x="1040" y="3343"/>
                  </a:cubicBezTo>
                  <a:cubicBezTo>
                    <a:pt x="1382" y="2179"/>
                    <a:pt x="1121" y="981"/>
                    <a:pt x="342" y="57"/>
                  </a:cubicBezTo>
                  <a:cubicBezTo>
                    <a:pt x="309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09" name="Google Shape;4809;p11"/>
            <p:cNvSpPr/>
            <p:nvPr/>
          </p:nvSpPr>
          <p:spPr>
            <a:xfrm>
              <a:off x="4759125" y="3005925"/>
              <a:ext cx="32250" cy="37600"/>
            </a:xfrm>
            <a:custGeom>
              <a:avLst/>
              <a:gdLst/>
              <a:ahLst/>
              <a:cxnLst/>
              <a:rect l="l" t="t" r="r" b="b"/>
              <a:pathLst>
                <a:path w="1290" h="1504" extrusionOk="0">
                  <a:moveTo>
                    <a:pt x="792" y="0"/>
                  </a:moveTo>
                  <a:cubicBezTo>
                    <a:pt x="765" y="0"/>
                    <a:pt x="738" y="8"/>
                    <a:pt x="714" y="25"/>
                  </a:cubicBezTo>
                  <a:lnTo>
                    <a:pt x="142" y="445"/>
                  </a:lnTo>
                  <a:cubicBezTo>
                    <a:pt x="1" y="550"/>
                    <a:pt x="90" y="766"/>
                    <a:pt x="224" y="766"/>
                  </a:cubicBezTo>
                  <a:cubicBezTo>
                    <a:pt x="251" y="766"/>
                    <a:pt x="281" y="756"/>
                    <a:pt x="311" y="735"/>
                  </a:cubicBezTo>
                  <a:lnTo>
                    <a:pt x="698" y="451"/>
                  </a:lnTo>
                  <a:lnTo>
                    <a:pt x="698" y="451"/>
                  </a:lnTo>
                  <a:lnTo>
                    <a:pt x="935" y="1384"/>
                  </a:lnTo>
                  <a:cubicBezTo>
                    <a:pt x="956" y="1468"/>
                    <a:pt x="1020" y="1504"/>
                    <a:pt x="1086" y="1504"/>
                  </a:cubicBezTo>
                  <a:cubicBezTo>
                    <a:pt x="1186" y="1504"/>
                    <a:pt x="1289" y="1422"/>
                    <a:pt x="1257" y="1296"/>
                  </a:cubicBezTo>
                  <a:cubicBezTo>
                    <a:pt x="1158" y="905"/>
                    <a:pt x="1059" y="516"/>
                    <a:pt x="960" y="126"/>
                  </a:cubicBezTo>
                  <a:cubicBezTo>
                    <a:pt x="942" y="56"/>
                    <a:pt x="866" y="0"/>
                    <a:pt x="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0" name="Google Shape;4810;p11"/>
            <p:cNvSpPr/>
            <p:nvPr/>
          </p:nvSpPr>
          <p:spPr>
            <a:xfrm>
              <a:off x="4821925" y="3026575"/>
              <a:ext cx="35750" cy="70650"/>
            </a:xfrm>
            <a:custGeom>
              <a:avLst/>
              <a:gdLst/>
              <a:ahLst/>
              <a:cxnLst/>
              <a:rect l="l" t="t" r="r" b="b"/>
              <a:pathLst>
                <a:path w="1430" h="2826" extrusionOk="0">
                  <a:moveTo>
                    <a:pt x="1000" y="0"/>
                  </a:moveTo>
                  <a:cubicBezTo>
                    <a:pt x="568" y="0"/>
                    <a:pt x="203" y="444"/>
                    <a:pt x="74" y="844"/>
                  </a:cubicBezTo>
                  <a:cubicBezTo>
                    <a:pt x="0" y="1068"/>
                    <a:pt x="17" y="1262"/>
                    <a:pt x="190" y="1429"/>
                  </a:cubicBezTo>
                  <a:cubicBezTo>
                    <a:pt x="302" y="1539"/>
                    <a:pt x="458" y="1587"/>
                    <a:pt x="577" y="1689"/>
                  </a:cubicBezTo>
                  <a:cubicBezTo>
                    <a:pt x="780" y="1861"/>
                    <a:pt x="867" y="1995"/>
                    <a:pt x="775" y="2252"/>
                  </a:cubicBezTo>
                  <a:cubicBezTo>
                    <a:pt x="731" y="2370"/>
                    <a:pt x="643" y="2507"/>
                    <a:pt x="520" y="2507"/>
                  </a:cubicBezTo>
                  <a:cubicBezTo>
                    <a:pt x="477" y="2507"/>
                    <a:pt x="430" y="2489"/>
                    <a:pt x="379" y="2448"/>
                  </a:cubicBezTo>
                  <a:cubicBezTo>
                    <a:pt x="344" y="2420"/>
                    <a:pt x="306" y="2408"/>
                    <a:pt x="269" y="2408"/>
                  </a:cubicBezTo>
                  <a:cubicBezTo>
                    <a:pt x="131" y="2408"/>
                    <a:pt x="10" y="2578"/>
                    <a:pt x="142" y="2685"/>
                  </a:cubicBezTo>
                  <a:cubicBezTo>
                    <a:pt x="262" y="2781"/>
                    <a:pt x="402" y="2826"/>
                    <a:pt x="541" y="2826"/>
                  </a:cubicBezTo>
                  <a:cubicBezTo>
                    <a:pt x="832" y="2826"/>
                    <a:pt x="1115" y="2629"/>
                    <a:pt x="1183" y="2305"/>
                  </a:cubicBezTo>
                  <a:cubicBezTo>
                    <a:pt x="1247" y="1994"/>
                    <a:pt x="1083" y="1684"/>
                    <a:pt x="858" y="1478"/>
                  </a:cubicBezTo>
                  <a:cubicBezTo>
                    <a:pt x="708" y="1342"/>
                    <a:pt x="377" y="1225"/>
                    <a:pt x="376" y="989"/>
                  </a:cubicBezTo>
                  <a:cubicBezTo>
                    <a:pt x="374" y="700"/>
                    <a:pt x="737" y="351"/>
                    <a:pt x="1037" y="351"/>
                  </a:cubicBezTo>
                  <a:cubicBezTo>
                    <a:pt x="1081" y="351"/>
                    <a:pt x="1124" y="359"/>
                    <a:pt x="1164" y="375"/>
                  </a:cubicBezTo>
                  <a:cubicBezTo>
                    <a:pt x="1187" y="385"/>
                    <a:pt x="1207" y="389"/>
                    <a:pt x="1226" y="389"/>
                  </a:cubicBezTo>
                  <a:cubicBezTo>
                    <a:pt x="1380" y="389"/>
                    <a:pt x="1429" y="124"/>
                    <a:pt x="1254" y="52"/>
                  </a:cubicBezTo>
                  <a:lnTo>
                    <a:pt x="1253" y="52"/>
                  </a:lnTo>
                  <a:cubicBezTo>
                    <a:pt x="1167" y="16"/>
                    <a:pt x="1082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1" name="Google Shape;4811;p11"/>
            <p:cNvSpPr/>
            <p:nvPr/>
          </p:nvSpPr>
          <p:spPr>
            <a:xfrm>
              <a:off x="4865350" y="3003425"/>
              <a:ext cx="29925" cy="41650"/>
            </a:xfrm>
            <a:custGeom>
              <a:avLst/>
              <a:gdLst/>
              <a:ahLst/>
              <a:cxnLst/>
              <a:rect l="l" t="t" r="r" b="b"/>
              <a:pathLst>
                <a:path w="1197" h="1666" extrusionOk="0">
                  <a:moveTo>
                    <a:pt x="757" y="0"/>
                  </a:moveTo>
                  <a:cubicBezTo>
                    <a:pt x="713" y="0"/>
                    <a:pt x="669" y="16"/>
                    <a:pt x="637" y="48"/>
                  </a:cubicBezTo>
                  <a:lnTo>
                    <a:pt x="118" y="562"/>
                  </a:lnTo>
                  <a:cubicBezTo>
                    <a:pt x="1" y="679"/>
                    <a:pt x="114" y="847"/>
                    <a:pt x="243" y="847"/>
                  </a:cubicBezTo>
                  <a:cubicBezTo>
                    <a:pt x="280" y="847"/>
                    <a:pt x="320" y="833"/>
                    <a:pt x="355" y="798"/>
                  </a:cubicBezTo>
                  <a:cubicBezTo>
                    <a:pt x="453" y="701"/>
                    <a:pt x="552" y="603"/>
                    <a:pt x="651" y="505"/>
                  </a:cubicBezTo>
                  <a:lnTo>
                    <a:pt x="651" y="505"/>
                  </a:lnTo>
                  <a:cubicBezTo>
                    <a:pt x="717" y="851"/>
                    <a:pt x="784" y="1198"/>
                    <a:pt x="851" y="1545"/>
                  </a:cubicBezTo>
                  <a:cubicBezTo>
                    <a:pt x="866" y="1629"/>
                    <a:pt x="927" y="1665"/>
                    <a:pt x="991" y="1665"/>
                  </a:cubicBezTo>
                  <a:cubicBezTo>
                    <a:pt x="1089" y="1665"/>
                    <a:pt x="1196" y="1582"/>
                    <a:pt x="1172" y="1455"/>
                  </a:cubicBezTo>
                  <a:cubicBezTo>
                    <a:pt x="1087" y="1010"/>
                    <a:pt x="1002" y="566"/>
                    <a:pt x="918" y="121"/>
                  </a:cubicBezTo>
                  <a:cubicBezTo>
                    <a:pt x="902" y="42"/>
                    <a:pt x="830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2" name="Google Shape;4812;p11"/>
            <p:cNvSpPr/>
            <p:nvPr/>
          </p:nvSpPr>
          <p:spPr>
            <a:xfrm>
              <a:off x="4929200" y="3028325"/>
              <a:ext cx="19950" cy="57225"/>
            </a:xfrm>
            <a:custGeom>
              <a:avLst/>
              <a:gdLst/>
              <a:ahLst/>
              <a:cxnLst/>
              <a:rect l="l" t="t" r="r" b="b"/>
              <a:pathLst>
                <a:path w="798" h="2289" extrusionOk="0">
                  <a:moveTo>
                    <a:pt x="205" y="0"/>
                  </a:moveTo>
                  <a:cubicBezTo>
                    <a:pt x="106" y="0"/>
                    <a:pt x="0" y="83"/>
                    <a:pt x="28" y="209"/>
                  </a:cubicBezTo>
                  <a:cubicBezTo>
                    <a:pt x="168" y="862"/>
                    <a:pt x="307" y="1515"/>
                    <a:pt x="447" y="2168"/>
                  </a:cubicBezTo>
                  <a:cubicBezTo>
                    <a:pt x="466" y="2252"/>
                    <a:pt x="528" y="2288"/>
                    <a:pt x="593" y="2288"/>
                  </a:cubicBezTo>
                  <a:cubicBezTo>
                    <a:pt x="692" y="2288"/>
                    <a:pt x="797" y="2206"/>
                    <a:pt x="771" y="2079"/>
                  </a:cubicBezTo>
                  <a:lnTo>
                    <a:pt x="351" y="121"/>
                  </a:ln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3" name="Google Shape;4813;p11"/>
            <p:cNvSpPr/>
            <p:nvPr/>
          </p:nvSpPr>
          <p:spPr>
            <a:xfrm>
              <a:off x="4920875" y="3052825"/>
              <a:ext cx="46875" cy="12975"/>
            </a:xfrm>
            <a:custGeom>
              <a:avLst/>
              <a:gdLst/>
              <a:ahLst/>
              <a:cxnLst/>
              <a:rect l="l" t="t" r="r" b="b"/>
              <a:pathLst>
                <a:path w="1875" h="519" extrusionOk="0">
                  <a:moveTo>
                    <a:pt x="1608" y="1"/>
                  </a:moveTo>
                  <a:cubicBezTo>
                    <a:pt x="1599" y="1"/>
                    <a:pt x="1590" y="1"/>
                    <a:pt x="1581" y="3"/>
                  </a:cubicBezTo>
                  <a:lnTo>
                    <a:pt x="205" y="193"/>
                  </a:lnTo>
                  <a:cubicBezTo>
                    <a:pt x="1" y="223"/>
                    <a:pt x="76" y="519"/>
                    <a:pt x="267" y="519"/>
                  </a:cubicBezTo>
                  <a:cubicBezTo>
                    <a:pt x="276" y="519"/>
                    <a:pt x="285" y="518"/>
                    <a:pt x="294" y="517"/>
                  </a:cubicBezTo>
                  <a:lnTo>
                    <a:pt x="1670" y="326"/>
                  </a:lnTo>
                  <a:cubicBezTo>
                    <a:pt x="1874" y="298"/>
                    <a:pt x="1799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4" name="Google Shape;4814;p11"/>
            <p:cNvSpPr/>
            <p:nvPr/>
          </p:nvSpPr>
          <p:spPr>
            <a:xfrm>
              <a:off x="4983425" y="3015775"/>
              <a:ext cx="39525" cy="75050"/>
            </a:xfrm>
            <a:custGeom>
              <a:avLst/>
              <a:gdLst/>
              <a:ahLst/>
              <a:cxnLst/>
              <a:rect l="l" t="t" r="r" b="b"/>
              <a:pathLst>
                <a:path w="1581" h="3002" extrusionOk="0">
                  <a:moveTo>
                    <a:pt x="1120" y="0"/>
                  </a:moveTo>
                  <a:cubicBezTo>
                    <a:pt x="571" y="0"/>
                    <a:pt x="226" y="579"/>
                    <a:pt x="86" y="1094"/>
                  </a:cubicBezTo>
                  <a:cubicBezTo>
                    <a:pt x="25" y="1325"/>
                    <a:pt x="1" y="1540"/>
                    <a:pt x="167" y="1732"/>
                  </a:cubicBezTo>
                  <a:cubicBezTo>
                    <a:pt x="249" y="1825"/>
                    <a:pt x="368" y="1880"/>
                    <a:pt x="478" y="1930"/>
                  </a:cubicBezTo>
                  <a:cubicBezTo>
                    <a:pt x="547" y="1962"/>
                    <a:pt x="620" y="1987"/>
                    <a:pt x="689" y="2017"/>
                  </a:cubicBezTo>
                  <a:cubicBezTo>
                    <a:pt x="736" y="2034"/>
                    <a:pt x="782" y="2054"/>
                    <a:pt x="824" y="2078"/>
                  </a:cubicBezTo>
                  <a:cubicBezTo>
                    <a:pt x="1029" y="2162"/>
                    <a:pt x="974" y="2339"/>
                    <a:pt x="661" y="2609"/>
                  </a:cubicBezTo>
                  <a:cubicBezTo>
                    <a:pt x="626" y="2580"/>
                    <a:pt x="588" y="2567"/>
                    <a:pt x="551" y="2567"/>
                  </a:cubicBezTo>
                  <a:cubicBezTo>
                    <a:pt x="413" y="2567"/>
                    <a:pt x="293" y="2736"/>
                    <a:pt x="423" y="2847"/>
                  </a:cubicBezTo>
                  <a:cubicBezTo>
                    <a:pt x="549" y="2953"/>
                    <a:pt x="695" y="3001"/>
                    <a:pt x="834" y="3001"/>
                  </a:cubicBezTo>
                  <a:cubicBezTo>
                    <a:pt x="1169" y="3001"/>
                    <a:pt x="1471" y="2723"/>
                    <a:pt x="1398" y="2308"/>
                  </a:cubicBezTo>
                  <a:cubicBezTo>
                    <a:pt x="1346" y="2022"/>
                    <a:pt x="1140" y="1857"/>
                    <a:pt x="891" y="1741"/>
                  </a:cubicBezTo>
                  <a:cubicBezTo>
                    <a:pt x="626" y="1616"/>
                    <a:pt x="412" y="1550"/>
                    <a:pt x="409" y="1184"/>
                  </a:cubicBezTo>
                  <a:cubicBezTo>
                    <a:pt x="405" y="809"/>
                    <a:pt x="772" y="345"/>
                    <a:pt x="1159" y="345"/>
                  </a:cubicBezTo>
                  <a:cubicBezTo>
                    <a:pt x="1208" y="345"/>
                    <a:pt x="1256" y="352"/>
                    <a:pt x="1305" y="368"/>
                  </a:cubicBezTo>
                  <a:cubicBezTo>
                    <a:pt x="1324" y="374"/>
                    <a:pt x="1342" y="377"/>
                    <a:pt x="1359" y="377"/>
                  </a:cubicBezTo>
                  <a:cubicBezTo>
                    <a:pt x="1525" y="377"/>
                    <a:pt x="1580" y="106"/>
                    <a:pt x="1395" y="45"/>
                  </a:cubicBezTo>
                  <a:lnTo>
                    <a:pt x="1395" y="45"/>
                  </a:lnTo>
                  <a:lnTo>
                    <a:pt x="1395" y="46"/>
                  </a:lnTo>
                  <a:cubicBezTo>
                    <a:pt x="1298" y="15"/>
                    <a:pt x="1206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5" name="Google Shape;4815;p11"/>
            <p:cNvSpPr/>
            <p:nvPr/>
          </p:nvSpPr>
          <p:spPr>
            <a:xfrm>
              <a:off x="5033450" y="3010925"/>
              <a:ext cx="35375" cy="36800"/>
            </a:xfrm>
            <a:custGeom>
              <a:avLst/>
              <a:gdLst/>
              <a:ahLst/>
              <a:cxnLst/>
              <a:rect l="l" t="t" r="r" b="b"/>
              <a:pathLst>
                <a:path w="1415" h="1472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16" y="336"/>
                  </a:lnTo>
                  <a:lnTo>
                    <a:pt x="743" y="360"/>
                  </a:lnTo>
                  <a:lnTo>
                    <a:pt x="743" y="360"/>
                  </a:lnTo>
                  <a:cubicBezTo>
                    <a:pt x="743" y="673"/>
                    <a:pt x="465" y="986"/>
                    <a:pt x="693" y="1294"/>
                  </a:cubicBezTo>
                  <a:cubicBezTo>
                    <a:pt x="775" y="1404"/>
                    <a:pt x="913" y="1472"/>
                    <a:pt x="1047" y="1472"/>
                  </a:cubicBezTo>
                  <a:cubicBezTo>
                    <a:pt x="1147" y="1472"/>
                    <a:pt x="1244" y="1434"/>
                    <a:pt x="1313" y="1348"/>
                  </a:cubicBezTo>
                  <a:cubicBezTo>
                    <a:pt x="1415" y="1222"/>
                    <a:pt x="1303" y="1053"/>
                    <a:pt x="1185" y="1053"/>
                  </a:cubicBezTo>
                  <a:cubicBezTo>
                    <a:pt x="1147" y="1053"/>
                    <a:pt x="1109" y="1070"/>
                    <a:pt x="1076" y="1111"/>
                  </a:cubicBezTo>
                  <a:cubicBezTo>
                    <a:pt x="1062" y="1129"/>
                    <a:pt x="1047" y="1136"/>
                    <a:pt x="1032" y="1136"/>
                  </a:cubicBezTo>
                  <a:cubicBezTo>
                    <a:pt x="994" y="1136"/>
                    <a:pt x="956" y="1088"/>
                    <a:pt x="942" y="1046"/>
                  </a:cubicBezTo>
                  <a:cubicBezTo>
                    <a:pt x="909" y="939"/>
                    <a:pt x="977" y="788"/>
                    <a:pt x="1009" y="689"/>
                  </a:cubicBezTo>
                  <a:cubicBezTo>
                    <a:pt x="1067" y="509"/>
                    <a:pt x="1099" y="341"/>
                    <a:pt x="1052" y="155"/>
                  </a:cubicBezTo>
                  <a:cubicBezTo>
                    <a:pt x="1031" y="82"/>
                    <a:pt x="965" y="33"/>
                    <a:pt x="890" y="31"/>
                  </a:cubicBezTo>
                  <a:lnTo>
                    <a:pt x="216" y="1"/>
                  </a:lnTo>
                  <a:cubicBezTo>
                    <a:pt x="213" y="1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6" name="Google Shape;4816;p11"/>
            <p:cNvSpPr/>
            <p:nvPr/>
          </p:nvSpPr>
          <p:spPr>
            <a:xfrm>
              <a:off x="5100475" y="3037925"/>
              <a:ext cx="48550" cy="54850"/>
            </a:xfrm>
            <a:custGeom>
              <a:avLst/>
              <a:gdLst/>
              <a:ahLst/>
              <a:cxnLst/>
              <a:rect l="l" t="t" r="r" b="b"/>
              <a:pathLst>
                <a:path w="1942" h="2194" extrusionOk="0">
                  <a:moveTo>
                    <a:pt x="235" y="1"/>
                  </a:moveTo>
                  <a:cubicBezTo>
                    <a:pt x="117" y="1"/>
                    <a:pt x="1" y="121"/>
                    <a:pt x="84" y="246"/>
                  </a:cubicBezTo>
                  <a:cubicBezTo>
                    <a:pt x="534" y="919"/>
                    <a:pt x="1037" y="1552"/>
                    <a:pt x="1593" y="2142"/>
                  </a:cubicBezTo>
                  <a:cubicBezTo>
                    <a:pt x="1627" y="2179"/>
                    <a:pt x="1666" y="2194"/>
                    <a:pt x="1703" y="2194"/>
                  </a:cubicBezTo>
                  <a:cubicBezTo>
                    <a:pt x="1829" y="2194"/>
                    <a:pt x="1942" y="2026"/>
                    <a:pt x="1829" y="1906"/>
                  </a:cubicBezTo>
                  <a:cubicBezTo>
                    <a:pt x="1294" y="1337"/>
                    <a:pt x="807" y="725"/>
                    <a:pt x="374" y="77"/>
                  </a:cubicBezTo>
                  <a:cubicBezTo>
                    <a:pt x="338" y="23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7" name="Google Shape;4817;p11"/>
            <p:cNvSpPr/>
            <p:nvPr/>
          </p:nvSpPr>
          <p:spPr>
            <a:xfrm>
              <a:off x="5100850" y="3045325"/>
              <a:ext cx="33825" cy="56725"/>
            </a:xfrm>
            <a:custGeom>
              <a:avLst/>
              <a:gdLst/>
              <a:ahLst/>
              <a:cxnLst/>
              <a:rect l="l" t="t" r="r" b="b"/>
              <a:pathLst>
                <a:path w="1353" h="2269" extrusionOk="0">
                  <a:moveTo>
                    <a:pt x="1117" y="0"/>
                  </a:moveTo>
                  <a:cubicBezTo>
                    <a:pt x="1066" y="0"/>
                    <a:pt x="1014" y="22"/>
                    <a:pt x="978" y="75"/>
                  </a:cubicBezTo>
                  <a:lnTo>
                    <a:pt x="978" y="77"/>
                  </a:lnTo>
                  <a:cubicBezTo>
                    <a:pt x="563" y="686"/>
                    <a:pt x="246" y="1355"/>
                    <a:pt x="37" y="2061"/>
                  </a:cubicBezTo>
                  <a:cubicBezTo>
                    <a:pt x="0" y="2187"/>
                    <a:pt x="103" y="2268"/>
                    <a:pt x="204" y="2268"/>
                  </a:cubicBezTo>
                  <a:cubicBezTo>
                    <a:pt x="271" y="2268"/>
                    <a:pt x="336" y="2233"/>
                    <a:pt x="360" y="2151"/>
                  </a:cubicBezTo>
                  <a:cubicBezTo>
                    <a:pt x="560" y="1471"/>
                    <a:pt x="867" y="829"/>
                    <a:pt x="1268" y="245"/>
                  </a:cubicBezTo>
                  <a:cubicBezTo>
                    <a:pt x="1352" y="120"/>
                    <a:pt x="1236" y="0"/>
                    <a:pt x="1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8" name="Google Shape;4818;p11"/>
            <p:cNvSpPr/>
            <p:nvPr/>
          </p:nvSpPr>
          <p:spPr>
            <a:xfrm>
              <a:off x="5151450" y="3035050"/>
              <a:ext cx="59250" cy="116050"/>
            </a:xfrm>
            <a:custGeom>
              <a:avLst/>
              <a:gdLst/>
              <a:ahLst/>
              <a:cxnLst/>
              <a:rect l="l" t="t" r="r" b="b"/>
              <a:pathLst>
                <a:path w="2370" h="4642" extrusionOk="0">
                  <a:moveTo>
                    <a:pt x="1751" y="0"/>
                  </a:moveTo>
                  <a:cubicBezTo>
                    <a:pt x="1669" y="0"/>
                    <a:pt x="1591" y="53"/>
                    <a:pt x="1592" y="161"/>
                  </a:cubicBezTo>
                  <a:lnTo>
                    <a:pt x="1590" y="161"/>
                  </a:lnTo>
                  <a:cubicBezTo>
                    <a:pt x="1590" y="169"/>
                    <a:pt x="1591" y="176"/>
                    <a:pt x="1592" y="183"/>
                  </a:cubicBezTo>
                  <a:lnTo>
                    <a:pt x="1592" y="183"/>
                  </a:lnTo>
                  <a:cubicBezTo>
                    <a:pt x="1592" y="473"/>
                    <a:pt x="1598" y="763"/>
                    <a:pt x="1610" y="1052"/>
                  </a:cubicBezTo>
                  <a:lnTo>
                    <a:pt x="1610" y="1052"/>
                  </a:lnTo>
                  <a:cubicBezTo>
                    <a:pt x="1577" y="1414"/>
                    <a:pt x="1461" y="1737"/>
                    <a:pt x="1146" y="1833"/>
                  </a:cubicBezTo>
                  <a:cubicBezTo>
                    <a:pt x="1064" y="1858"/>
                    <a:pt x="997" y="1871"/>
                    <a:pt x="941" y="1871"/>
                  </a:cubicBezTo>
                  <a:cubicBezTo>
                    <a:pt x="706" y="1871"/>
                    <a:pt x="667" y="1655"/>
                    <a:pt x="530" y="1292"/>
                  </a:cubicBezTo>
                  <a:cubicBezTo>
                    <a:pt x="438" y="1052"/>
                    <a:pt x="388" y="805"/>
                    <a:pt x="345" y="554"/>
                  </a:cubicBezTo>
                  <a:cubicBezTo>
                    <a:pt x="331" y="469"/>
                    <a:pt x="271" y="432"/>
                    <a:pt x="206" y="432"/>
                  </a:cubicBezTo>
                  <a:cubicBezTo>
                    <a:pt x="109" y="432"/>
                    <a:pt x="1" y="515"/>
                    <a:pt x="22" y="642"/>
                  </a:cubicBezTo>
                  <a:lnTo>
                    <a:pt x="23" y="642"/>
                  </a:lnTo>
                  <a:cubicBezTo>
                    <a:pt x="109" y="1147"/>
                    <a:pt x="429" y="2535"/>
                    <a:pt x="1125" y="2556"/>
                  </a:cubicBezTo>
                  <a:cubicBezTo>
                    <a:pt x="1131" y="2557"/>
                    <a:pt x="1138" y="2557"/>
                    <a:pt x="1144" y="2557"/>
                  </a:cubicBezTo>
                  <a:cubicBezTo>
                    <a:pt x="1391" y="2557"/>
                    <a:pt x="1563" y="2401"/>
                    <a:pt x="1683" y="2166"/>
                  </a:cubicBezTo>
                  <a:lnTo>
                    <a:pt x="1683" y="2166"/>
                  </a:lnTo>
                  <a:cubicBezTo>
                    <a:pt x="1755" y="2956"/>
                    <a:pt x="1868" y="3742"/>
                    <a:pt x="2022" y="4521"/>
                  </a:cubicBezTo>
                  <a:cubicBezTo>
                    <a:pt x="2038" y="4605"/>
                    <a:pt x="2099" y="4641"/>
                    <a:pt x="2164" y="4641"/>
                  </a:cubicBezTo>
                  <a:cubicBezTo>
                    <a:pt x="2263" y="4641"/>
                    <a:pt x="2369" y="4559"/>
                    <a:pt x="2344" y="4431"/>
                  </a:cubicBezTo>
                  <a:cubicBezTo>
                    <a:pt x="2113" y="3256"/>
                    <a:pt x="1977" y="2065"/>
                    <a:pt x="1937" y="868"/>
                  </a:cubicBezTo>
                  <a:lnTo>
                    <a:pt x="1937" y="868"/>
                  </a:lnTo>
                  <a:cubicBezTo>
                    <a:pt x="1947" y="572"/>
                    <a:pt x="1936" y="310"/>
                    <a:pt x="1926" y="161"/>
                  </a:cubicBezTo>
                  <a:cubicBezTo>
                    <a:pt x="1918" y="55"/>
                    <a:pt x="1833" y="0"/>
                    <a:pt x="1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19" name="Google Shape;4819;p11"/>
            <p:cNvSpPr/>
            <p:nvPr/>
          </p:nvSpPr>
          <p:spPr>
            <a:xfrm>
              <a:off x="5242425" y="3028650"/>
              <a:ext cx="10200" cy="57275"/>
            </a:xfrm>
            <a:custGeom>
              <a:avLst/>
              <a:gdLst/>
              <a:ahLst/>
              <a:cxnLst/>
              <a:rect l="l" t="t" r="r" b="b"/>
              <a:pathLst>
                <a:path w="408" h="2291" extrusionOk="0">
                  <a:moveTo>
                    <a:pt x="166" y="0"/>
                  </a:moveTo>
                  <a:cubicBezTo>
                    <a:pt x="82" y="0"/>
                    <a:pt x="0" y="54"/>
                    <a:pt x="4" y="161"/>
                  </a:cubicBezTo>
                  <a:cubicBezTo>
                    <a:pt x="26" y="817"/>
                    <a:pt x="47" y="1473"/>
                    <a:pt x="70" y="2129"/>
                  </a:cubicBezTo>
                  <a:cubicBezTo>
                    <a:pt x="73" y="2237"/>
                    <a:pt x="158" y="2290"/>
                    <a:pt x="242" y="2290"/>
                  </a:cubicBezTo>
                  <a:cubicBezTo>
                    <a:pt x="326" y="2290"/>
                    <a:pt x="408" y="2237"/>
                    <a:pt x="404" y="2129"/>
                  </a:cubicBezTo>
                  <a:cubicBezTo>
                    <a:pt x="382" y="1473"/>
                    <a:pt x="360" y="817"/>
                    <a:pt x="338" y="161"/>
                  </a:cubicBezTo>
                  <a:cubicBezTo>
                    <a:pt x="335" y="54"/>
                    <a:pt x="249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0" name="Google Shape;4820;p11"/>
            <p:cNvSpPr/>
            <p:nvPr/>
          </p:nvSpPr>
          <p:spPr>
            <a:xfrm>
              <a:off x="5236350" y="3053100"/>
              <a:ext cx="35400" cy="10350"/>
            </a:xfrm>
            <a:custGeom>
              <a:avLst/>
              <a:gdLst/>
              <a:ahLst/>
              <a:cxnLst/>
              <a:rect l="l" t="t" r="r" b="b"/>
              <a:pathLst>
                <a:path w="1416" h="414" extrusionOk="0">
                  <a:moveTo>
                    <a:pt x="1214" y="0"/>
                  </a:moveTo>
                  <a:cubicBezTo>
                    <a:pt x="1209" y="0"/>
                    <a:pt x="1204" y="0"/>
                    <a:pt x="1199" y="1"/>
                  </a:cubicBezTo>
                  <a:lnTo>
                    <a:pt x="215" y="77"/>
                  </a:lnTo>
                  <a:cubicBezTo>
                    <a:pt x="7" y="93"/>
                    <a:pt x="0" y="413"/>
                    <a:pt x="200" y="413"/>
                  </a:cubicBezTo>
                  <a:cubicBezTo>
                    <a:pt x="205" y="413"/>
                    <a:pt x="210" y="413"/>
                    <a:pt x="215" y="413"/>
                  </a:cubicBezTo>
                  <a:lnTo>
                    <a:pt x="1199" y="336"/>
                  </a:lnTo>
                  <a:cubicBezTo>
                    <a:pt x="1407" y="320"/>
                    <a:pt x="1415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1" name="Google Shape;4821;p11"/>
            <p:cNvSpPr/>
            <p:nvPr/>
          </p:nvSpPr>
          <p:spPr>
            <a:xfrm>
              <a:off x="5277850" y="3022550"/>
              <a:ext cx="64825" cy="63525"/>
            </a:xfrm>
            <a:custGeom>
              <a:avLst/>
              <a:gdLst/>
              <a:ahLst/>
              <a:cxnLst/>
              <a:rect l="l" t="t" r="r" b="b"/>
              <a:pathLst>
                <a:path w="2593" h="2541" extrusionOk="0">
                  <a:moveTo>
                    <a:pt x="1301" y="0"/>
                  </a:moveTo>
                  <a:cubicBezTo>
                    <a:pt x="593" y="0"/>
                    <a:pt x="0" y="764"/>
                    <a:pt x="325" y="1542"/>
                  </a:cubicBezTo>
                  <a:cubicBezTo>
                    <a:pt x="528" y="2030"/>
                    <a:pt x="1209" y="2540"/>
                    <a:pt x="1789" y="2540"/>
                  </a:cubicBezTo>
                  <a:cubicBezTo>
                    <a:pt x="2090" y="2540"/>
                    <a:pt x="2364" y="2403"/>
                    <a:pt x="2529" y="2054"/>
                  </a:cubicBezTo>
                  <a:cubicBezTo>
                    <a:pt x="2593" y="1921"/>
                    <a:pt x="2476" y="1799"/>
                    <a:pt x="2367" y="1799"/>
                  </a:cubicBezTo>
                  <a:cubicBezTo>
                    <a:pt x="2318" y="1799"/>
                    <a:pt x="2270" y="1824"/>
                    <a:pt x="2241" y="1885"/>
                  </a:cubicBezTo>
                  <a:cubicBezTo>
                    <a:pt x="2131" y="2116"/>
                    <a:pt x="1952" y="2206"/>
                    <a:pt x="1753" y="2206"/>
                  </a:cubicBezTo>
                  <a:cubicBezTo>
                    <a:pt x="1338" y="2206"/>
                    <a:pt x="833" y="1816"/>
                    <a:pt x="672" y="1502"/>
                  </a:cubicBezTo>
                  <a:cubicBezTo>
                    <a:pt x="517" y="1200"/>
                    <a:pt x="495" y="808"/>
                    <a:pt x="753" y="553"/>
                  </a:cubicBezTo>
                  <a:cubicBezTo>
                    <a:pt x="897" y="411"/>
                    <a:pt x="1084" y="345"/>
                    <a:pt x="1271" y="345"/>
                  </a:cubicBezTo>
                  <a:cubicBezTo>
                    <a:pt x="1449" y="345"/>
                    <a:pt x="1628" y="404"/>
                    <a:pt x="1775" y="512"/>
                  </a:cubicBezTo>
                  <a:cubicBezTo>
                    <a:pt x="1805" y="534"/>
                    <a:pt x="1835" y="544"/>
                    <a:pt x="1863" y="544"/>
                  </a:cubicBezTo>
                  <a:cubicBezTo>
                    <a:pt x="1996" y="544"/>
                    <a:pt x="2085" y="328"/>
                    <a:pt x="1943" y="224"/>
                  </a:cubicBezTo>
                  <a:cubicBezTo>
                    <a:pt x="1733" y="68"/>
                    <a:pt x="1512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2" name="Google Shape;4822;p11"/>
            <p:cNvSpPr/>
            <p:nvPr/>
          </p:nvSpPr>
          <p:spPr>
            <a:xfrm>
              <a:off x="3388600" y="2694650"/>
              <a:ext cx="195750" cy="465625"/>
            </a:xfrm>
            <a:custGeom>
              <a:avLst/>
              <a:gdLst/>
              <a:ahLst/>
              <a:cxnLst/>
              <a:rect l="l" t="t" r="r" b="b"/>
              <a:pathLst>
                <a:path w="7830" h="18625" extrusionOk="0">
                  <a:moveTo>
                    <a:pt x="7627" y="1"/>
                  </a:moveTo>
                  <a:cubicBezTo>
                    <a:pt x="7560" y="1"/>
                    <a:pt x="7493" y="35"/>
                    <a:pt x="7465" y="116"/>
                  </a:cubicBezTo>
                  <a:cubicBezTo>
                    <a:pt x="5296" y="6318"/>
                    <a:pt x="2829" y="12403"/>
                    <a:pt x="62" y="18369"/>
                  </a:cubicBezTo>
                  <a:cubicBezTo>
                    <a:pt x="0" y="18503"/>
                    <a:pt x="117" y="18625"/>
                    <a:pt x="226" y="18625"/>
                  </a:cubicBezTo>
                  <a:cubicBezTo>
                    <a:pt x="275" y="18625"/>
                    <a:pt x="323" y="18599"/>
                    <a:pt x="352" y="18538"/>
                  </a:cubicBezTo>
                  <a:lnTo>
                    <a:pt x="350" y="18538"/>
                  </a:lnTo>
                  <a:cubicBezTo>
                    <a:pt x="3127" y="12551"/>
                    <a:pt x="5605" y="6440"/>
                    <a:pt x="7787" y="204"/>
                  </a:cubicBezTo>
                  <a:cubicBezTo>
                    <a:pt x="7830" y="81"/>
                    <a:pt x="7729" y="1"/>
                    <a:pt x="76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3" name="Google Shape;4823;p11"/>
            <p:cNvSpPr/>
            <p:nvPr/>
          </p:nvSpPr>
          <p:spPr>
            <a:xfrm>
              <a:off x="3579275" y="2684725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8035" y="7980"/>
                    <a:pt x="16594" y="14983"/>
                    <a:pt x="25703" y="21220"/>
                  </a:cubicBezTo>
                  <a:cubicBezTo>
                    <a:pt x="25732" y="21241"/>
                    <a:pt x="25762" y="21250"/>
                    <a:pt x="25789" y="21250"/>
                  </a:cubicBezTo>
                  <a:cubicBezTo>
                    <a:pt x="25926" y="21250"/>
                    <a:pt x="26018" y="21031"/>
                    <a:pt x="25870" y="20930"/>
                  </a:cubicBezTo>
                  <a:cubicBezTo>
                    <a:pt x="16787" y="14710"/>
                    <a:pt x="8252" y="7724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4" name="Google Shape;4824;p11"/>
            <p:cNvSpPr/>
            <p:nvPr/>
          </p:nvSpPr>
          <p:spPr>
            <a:xfrm>
              <a:off x="3354150" y="3140450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8" y="1"/>
                  </a:moveTo>
                  <a:cubicBezTo>
                    <a:pt x="0" y="1"/>
                    <a:pt x="7" y="319"/>
                    <a:pt x="215" y="336"/>
                  </a:cubicBezTo>
                  <a:lnTo>
                    <a:pt x="35443" y="3289"/>
                  </a:lnTo>
                  <a:cubicBezTo>
                    <a:pt x="35448" y="3289"/>
                    <a:pt x="35453" y="3289"/>
                    <a:pt x="35458" y="3289"/>
                  </a:cubicBezTo>
                  <a:cubicBezTo>
                    <a:pt x="35656" y="3289"/>
                    <a:pt x="35651" y="2971"/>
                    <a:pt x="35443" y="2953"/>
                  </a:cubicBezTo>
                  <a:lnTo>
                    <a:pt x="215" y="2"/>
                  </a:lnTo>
                  <a:cubicBezTo>
                    <a:pt x="209" y="1"/>
                    <a:pt x="204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5" name="Google Shape;4825;p11"/>
            <p:cNvSpPr/>
            <p:nvPr/>
          </p:nvSpPr>
          <p:spPr>
            <a:xfrm>
              <a:off x="4089950" y="3121625"/>
              <a:ext cx="89675" cy="178325"/>
            </a:xfrm>
            <a:custGeom>
              <a:avLst/>
              <a:gdLst/>
              <a:ahLst/>
              <a:cxnLst/>
              <a:rect l="l" t="t" r="r" b="b"/>
              <a:pathLst>
                <a:path w="3587" h="7133" extrusionOk="0">
                  <a:moveTo>
                    <a:pt x="3358" y="1"/>
                  </a:moveTo>
                  <a:cubicBezTo>
                    <a:pt x="3330" y="1"/>
                    <a:pt x="3301" y="9"/>
                    <a:pt x="3271" y="30"/>
                  </a:cubicBezTo>
                  <a:cubicBezTo>
                    <a:pt x="1026" y="1584"/>
                    <a:pt x="1" y="4377"/>
                    <a:pt x="725" y="7015"/>
                  </a:cubicBezTo>
                  <a:cubicBezTo>
                    <a:pt x="748" y="7097"/>
                    <a:pt x="813" y="7133"/>
                    <a:pt x="879" y="7133"/>
                  </a:cubicBezTo>
                  <a:cubicBezTo>
                    <a:pt x="979" y="7133"/>
                    <a:pt x="1082" y="7051"/>
                    <a:pt x="1047" y="6926"/>
                  </a:cubicBezTo>
                  <a:cubicBezTo>
                    <a:pt x="365" y="4443"/>
                    <a:pt x="1319" y="1787"/>
                    <a:pt x="3441" y="320"/>
                  </a:cubicBezTo>
                  <a:cubicBezTo>
                    <a:pt x="3587" y="218"/>
                    <a:pt x="3495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6" name="Google Shape;4826;p11"/>
            <p:cNvSpPr/>
            <p:nvPr/>
          </p:nvSpPr>
          <p:spPr>
            <a:xfrm>
              <a:off x="3392500" y="3012150"/>
              <a:ext cx="154750" cy="278575"/>
            </a:xfrm>
            <a:custGeom>
              <a:avLst/>
              <a:gdLst/>
              <a:ahLst/>
              <a:cxnLst/>
              <a:rect l="l" t="t" r="r" b="b"/>
              <a:pathLst>
                <a:path w="6190" h="11143" extrusionOk="0">
                  <a:moveTo>
                    <a:pt x="264" y="0"/>
                  </a:moveTo>
                  <a:cubicBezTo>
                    <a:pt x="124" y="0"/>
                    <a:pt x="1" y="171"/>
                    <a:pt x="136" y="275"/>
                  </a:cubicBezTo>
                  <a:lnTo>
                    <a:pt x="136" y="277"/>
                  </a:lnTo>
                  <a:cubicBezTo>
                    <a:pt x="3363" y="2795"/>
                    <a:pt x="5829" y="6790"/>
                    <a:pt x="4179" y="10941"/>
                  </a:cubicBezTo>
                  <a:cubicBezTo>
                    <a:pt x="4131" y="11063"/>
                    <a:pt x="4230" y="11142"/>
                    <a:pt x="4334" y="11142"/>
                  </a:cubicBezTo>
                  <a:cubicBezTo>
                    <a:pt x="4401" y="11142"/>
                    <a:pt x="4470" y="11108"/>
                    <a:pt x="4501" y="11031"/>
                  </a:cubicBezTo>
                  <a:cubicBezTo>
                    <a:pt x="6189" y="6784"/>
                    <a:pt x="3684" y="2626"/>
                    <a:pt x="373" y="39"/>
                  </a:cubicBezTo>
                  <a:cubicBezTo>
                    <a:pt x="338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7" name="Google Shape;4827;p11"/>
            <p:cNvSpPr/>
            <p:nvPr/>
          </p:nvSpPr>
          <p:spPr>
            <a:xfrm>
              <a:off x="3467825" y="2738075"/>
              <a:ext cx="262300" cy="65150"/>
            </a:xfrm>
            <a:custGeom>
              <a:avLst/>
              <a:gdLst/>
              <a:ahLst/>
              <a:cxnLst/>
              <a:rect l="l" t="t" r="r" b="b"/>
              <a:pathLst>
                <a:path w="10492" h="2606" extrusionOk="0">
                  <a:moveTo>
                    <a:pt x="245" y="1"/>
                  </a:moveTo>
                  <a:cubicBezTo>
                    <a:pt x="116" y="1"/>
                    <a:pt x="0" y="169"/>
                    <a:pt x="119" y="286"/>
                  </a:cubicBezTo>
                  <a:cubicBezTo>
                    <a:pt x="1666" y="1814"/>
                    <a:pt x="3760" y="2606"/>
                    <a:pt x="5860" y="2606"/>
                  </a:cubicBezTo>
                  <a:cubicBezTo>
                    <a:pt x="7425" y="2606"/>
                    <a:pt x="8994" y="2166"/>
                    <a:pt x="10343" y="1264"/>
                  </a:cubicBezTo>
                  <a:cubicBezTo>
                    <a:pt x="10491" y="1164"/>
                    <a:pt x="10399" y="946"/>
                    <a:pt x="10261" y="946"/>
                  </a:cubicBezTo>
                  <a:cubicBezTo>
                    <a:pt x="10233" y="946"/>
                    <a:pt x="10203" y="955"/>
                    <a:pt x="10173" y="975"/>
                  </a:cubicBezTo>
                  <a:cubicBezTo>
                    <a:pt x="8872" y="1846"/>
                    <a:pt x="7359" y="2273"/>
                    <a:pt x="5851" y="2273"/>
                  </a:cubicBezTo>
                  <a:cubicBezTo>
                    <a:pt x="3842" y="2273"/>
                    <a:pt x="1841" y="1517"/>
                    <a:pt x="356" y="49"/>
                  </a:cubicBezTo>
                  <a:cubicBezTo>
                    <a:pt x="321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8" name="Google Shape;4828;p11"/>
            <p:cNvSpPr/>
            <p:nvPr/>
          </p:nvSpPr>
          <p:spPr>
            <a:xfrm>
              <a:off x="3606650" y="3061250"/>
              <a:ext cx="32350" cy="270025"/>
            </a:xfrm>
            <a:custGeom>
              <a:avLst/>
              <a:gdLst/>
              <a:ahLst/>
              <a:cxnLst/>
              <a:rect l="l" t="t" r="r" b="b"/>
              <a:pathLst>
                <a:path w="1294" h="10801" extrusionOk="0">
                  <a:moveTo>
                    <a:pt x="166" y="0"/>
                  </a:moveTo>
                  <a:cubicBezTo>
                    <a:pt x="82" y="0"/>
                    <a:pt x="1" y="54"/>
                    <a:pt x="6" y="161"/>
                  </a:cubicBezTo>
                  <a:cubicBezTo>
                    <a:pt x="110" y="2180"/>
                    <a:pt x="212" y="4198"/>
                    <a:pt x="314" y="6216"/>
                  </a:cubicBezTo>
                  <a:cubicBezTo>
                    <a:pt x="389" y="7692"/>
                    <a:pt x="244" y="9366"/>
                    <a:pt x="936" y="10717"/>
                  </a:cubicBezTo>
                  <a:cubicBezTo>
                    <a:pt x="967" y="10776"/>
                    <a:pt x="1015" y="10801"/>
                    <a:pt x="1065" y="10801"/>
                  </a:cubicBezTo>
                  <a:cubicBezTo>
                    <a:pt x="1176" y="10801"/>
                    <a:pt x="1293" y="10679"/>
                    <a:pt x="1225" y="10548"/>
                  </a:cubicBezTo>
                  <a:cubicBezTo>
                    <a:pt x="462" y="9061"/>
                    <a:pt x="688" y="6980"/>
                    <a:pt x="605" y="5351"/>
                  </a:cubicBezTo>
                  <a:cubicBezTo>
                    <a:pt x="517" y="3621"/>
                    <a:pt x="428" y="1891"/>
                    <a:pt x="341" y="161"/>
                  </a:cubicBezTo>
                  <a:cubicBezTo>
                    <a:pt x="336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29" name="Google Shape;4829;p11"/>
            <p:cNvSpPr/>
            <p:nvPr/>
          </p:nvSpPr>
          <p:spPr>
            <a:xfrm>
              <a:off x="3607750" y="3063250"/>
              <a:ext cx="259250" cy="13400"/>
            </a:xfrm>
            <a:custGeom>
              <a:avLst/>
              <a:gdLst/>
              <a:ahLst/>
              <a:cxnLst/>
              <a:rect l="l" t="t" r="r" b="b"/>
              <a:pathLst>
                <a:path w="10370" h="536" extrusionOk="0">
                  <a:moveTo>
                    <a:pt x="201" y="0"/>
                  </a:moveTo>
                  <a:cubicBezTo>
                    <a:pt x="0" y="0"/>
                    <a:pt x="6" y="320"/>
                    <a:pt x="215" y="336"/>
                  </a:cubicBezTo>
                  <a:cubicBezTo>
                    <a:pt x="1985" y="469"/>
                    <a:pt x="3760" y="536"/>
                    <a:pt x="5534" y="536"/>
                  </a:cubicBezTo>
                  <a:cubicBezTo>
                    <a:pt x="7075" y="536"/>
                    <a:pt x="8616" y="486"/>
                    <a:pt x="10155" y="385"/>
                  </a:cubicBezTo>
                  <a:cubicBezTo>
                    <a:pt x="10364" y="372"/>
                    <a:pt x="10370" y="49"/>
                    <a:pt x="10167" y="49"/>
                  </a:cubicBezTo>
                  <a:cubicBezTo>
                    <a:pt x="10163" y="49"/>
                    <a:pt x="10159" y="49"/>
                    <a:pt x="10155" y="49"/>
                  </a:cubicBezTo>
                  <a:cubicBezTo>
                    <a:pt x="8613" y="150"/>
                    <a:pt x="7069" y="201"/>
                    <a:pt x="5525" y="201"/>
                  </a:cubicBezTo>
                  <a:cubicBezTo>
                    <a:pt x="3754" y="201"/>
                    <a:pt x="1982" y="134"/>
                    <a:pt x="215" y="1"/>
                  </a:cubicBezTo>
                  <a:cubicBezTo>
                    <a:pt x="210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0" name="Google Shape;4830;p11"/>
            <p:cNvSpPr/>
            <p:nvPr/>
          </p:nvSpPr>
          <p:spPr>
            <a:xfrm>
              <a:off x="3856775" y="3068850"/>
              <a:ext cx="31125" cy="261725"/>
            </a:xfrm>
            <a:custGeom>
              <a:avLst/>
              <a:gdLst/>
              <a:ahLst/>
              <a:cxnLst/>
              <a:rect l="l" t="t" r="r" b="b"/>
              <a:pathLst>
                <a:path w="1245" h="10469" extrusionOk="0">
                  <a:moveTo>
                    <a:pt x="207" y="0"/>
                  </a:moveTo>
                  <a:cubicBezTo>
                    <a:pt x="110" y="0"/>
                    <a:pt x="1" y="83"/>
                    <a:pt x="18" y="210"/>
                  </a:cubicBezTo>
                  <a:cubicBezTo>
                    <a:pt x="490" y="3558"/>
                    <a:pt x="787" y="6928"/>
                    <a:pt x="906" y="10306"/>
                  </a:cubicBezTo>
                  <a:cubicBezTo>
                    <a:pt x="910" y="10414"/>
                    <a:pt x="996" y="10468"/>
                    <a:pt x="1080" y="10468"/>
                  </a:cubicBezTo>
                  <a:cubicBezTo>
                    <a:pt x="1163" y="10468"/>
                    <a:pt x="1245" y="10415"/>
                    <a:pt x="1240" y="10306"/>
                  </a:cubicBezTo>
                  <a:cubicBezTo>
                    <a:pt x="1118" y="6899"/>
                    <a:pt x="819" y="3499"/>
                    <a:pt x="342" y="121"/>
                  </a:cubicBezTo>
                  <a:cubicBezTo>
                    <a:pt x="329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1" name="Google Shape;4831;p11"/>
            <p:cNvSpPr/>
            <p:nvPr/>
          </p:nvSpPr>
          <p:spPr>
            <a:xfrm>
              <a:off x="3608200" y="3321275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0" y="0"/>
                    <a:pt x="6" y="323"/>
                    <a:pt x="215" y="335"/>
                  </a:cubicBezTo>
                  <a:cubicBezTo>
                    <a:pt x="2476" y="462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3"/>
                  </a:cubicBezTo>
                  <a:cubicBezTo>
                    <a:pt x="10786" y="466"/>
                    <a:pt x="10789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3" y="192"/>
                    <a:pt x="2469" y="128"/>
                    <a:pt x="215" y="0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2" name="Google Shape;4832;p11"/>
            <p:cNvSpPr/>
            <p:nvPr/>
          </p:nvSpPr>
          <p:spPr>
            <a:xfrm>
              <a:off x="3623800" y="3069325"/>
              <a:ext cx="231925" cy="120150"/>
            </a:xfrm>
            <a:custGeom>
              <a:avLst/>
              <a:gdLst/>
              <a:ahLst/>
              <a:cxnLst/>
              <a:rect l="l" t="t" r="r" b="b"/>
              <a:pathLst>
                <a:path w="9277" h="4806" extrusionOk="0">
                  <a:moveTo>
                    <a:pt x="7833" y="1"/>
                  </a:moveTo>
                  <a:cubicBezTo>
                    <a:pt x="7766" y="1"/>
                    <a:pt x="7704" y="36"/>
                    <a:pt x="7688" y="119"/>
                  </a:cubicBezTo>
                  <a:cubicBezTo>
                    <a:pt x="7490" y="1124"/>
                    <a:pt x="7444" y="2130"/>
                    <a:pt x="7450" y="3144"/>
                  </a:cubicBezTo>
                  <a:lnTo>
                    <a:pt x="7450" y="3144"/>
                  </a:lnTo>
                  <a:cubicBezTo>
                    <a:pt x="7236" y="2564"/>
                    <a:pt x="7021" y="1984"/>
                    <a:pt x="6805" y="1405"/>
                  </a:cubicBezTo>
                  <a:cubicBezTo>
                    <a:pt x="6631" y="941"/>
                    <a:pt x="6511" y="545"/>
                    <a:pt x="6082" y="267"/>
                  </a:cubicBezTo>
                  <a:cubicBezTo>
                    <a:pt x="6055" y="250"/>
                    <a:pt x="6027" y="242"/>
                    <a:pt x="6000" y="242"/>
                  </a:cubicBezTo>
                  <a:cubicBezTo>
                    <a:pt x="5913" y="242"/>
                    <a:pt x="5833" y="319"/>
                    <a:pt x="5830" y="412"/>
                  </a:cubicBezTo>
                  <a:cubicBezTo>
                    <a:pt x="5793" y="1413"/>
                    <a:pt x="5757" y="2414"/>
                    <a:pt x="5721" y="3415"/>
                  </a:cubicBezTo>
                  <a:lnTo>
                    <a:pt x="5721" y="3415"/>
                  </a:lnTo>
                  <a:cubicBezTo>
                    <a:pt x="5549" y="2690"/>
                    <a:pt x="5377" y="1965"/>
                    <a:pt x="5187" y="1246"/>
                  </a:cubicBezTo>
                  <a:cubicBezTo>
                    <a:pt x="5065" y="790"/>
                    <a:pt x="5043" y="394"/>
                    <a:pt x="4566" y="253"/>
                  </a:cubicBezTo>
                  <a:cubicBezTo>
                    <a:pt x="4551" y="250"/>
                    <a:pt x="4537" y="248"/>
                    <a:pt x="4523" y="248"/>
                  </a:cubicBezTo>
                  <a:cubicBezTo>
                    <a:pt x="4433" y="248"/>
                    <a:pt x="4355" y="320"/>
                    <a:pt x="4354" y="415"/>
                  </a:cubicBezTo>
                  <a:cubicBezTo>
                    <a:pt x="4368" y="1363"/>
                    <a:pt x="4364" y="2311"/>
                    <a:pt x="4341" y="3258"/>
                  </a:cubicBezTo>
                  <a:lnTo>
                    <a:pt x="4341" y="3258"/>
                  </a:lnTo>
                  <a:cubicBezTo>
                    <a:pt x="3962" y="2390"/>
                    <a:pt x="3989" y="1374"/>
                    <a:pt x="3512" y="525"/>
                  </a:cubicBezTo>
                  <a:cubicBezTo>
                    <a:pt x="3480" y="468"/>
                    <a:pt x="3428" y="443"/>
                    <a:pt x="3375" y="443"/>
                  </a:cubicBezTo>
                  <a:cubicBezTo>
                    <a:pt x="3289" y="443"/>
                    <a:pt x="3202" y="508"/>
                    <a:pt x="3201" y="609"/>
                  </a:cubicBezTo>
                  <a:cubicBezTo>
                    <a:pt x="3189" y="1243"/>
                    <a:pt x="3177" y="1877"/>
                    <a:pt x="3166" y="2512"/>
                  </a:cubicBezTo>
                  <a:lnTo>
                    <a:pt x="3166" y="2512"/>
                  </a:lnTo>
                  <a:cubicBezTo>
                    <a:pt x="2965" y="1796"/>
                    <a:pt x="2727" y="1090"/>
                    <a:pt x="2450" y="398"/>
                  </a:cubicBezTo>
                  <a:cubicBezTo>
                    <a:pt x="2418" y="319"/>
                    <a:pt x="2352" y="281"/>
                    <a:pt x="2287" y="281"/>
                  </a:cubicBezTo>
                  <a:cubicBezTo>
                    <a:pt x="2208" y="281"/>
                    <a:pt x="2131" y="337"/>
                    <a:pt x="2122" y="444"/>
                  </a:cubicBezTo>
                  <a:lnTo>
                    <a:pt x="1975" y="2045"/>
                  </a:lnTo>
                  <a:lnTo>
                    <a:pt x="1975" y="2045"/>
                  </a:lnTo>
                  <a:cubicBezTo>
                    <a:pt x="1858" y="1317"/>
                    <a:pt x="1693" y="579"/>
                    <a:pt x="1283" y="64"/>
                  </a:cubicBezTo>
                  <a:cubicBezTo>
                    <a:pt x="1256" y="30"/>
                    <a:pt x="1214" y="15"/>
                    <a:pt x="1171" y="15"/>
                  </a:cubicBezTo>
                  <a:cubicBezTo>
                    <a:pt x="1095" y="15"/>
                    <a:pt x="1015" y="62"/>
                    <a:pt x="1004" y="137"/>
                  </a:cubicBezTo>
                  <a:cubicBezTo>
                    <a:pt x="892" y="934"/>
                    <a:pt x="818" y="1735"/>
                    <a:pt x="782" y="2538"/>
                  </a:cubicBezTo>
                  <a:lnTo>
                    <a:pt x="782" y="2538"/>
                  </a:lnTo>
                  <a:cubicBezTo>
                    <a:pt x="593" y="1868"/>
                    <a:pt x="446" y="1188"/>
                    <a:pt x="342" y="499"/>
                  </a:cubicBezTo>
                  <a:cubicBezTo>
                    <a:pt x="329" y="414"/>
                    <a:pt x="270" y="378"/>
                    <a:pt x="206" y="378"/>
                  </a:cubicBezTo>
                  <a:cubicBezTo>
                    <a:pt x="109" y="378"/>
                    <a:pt x="1" y="461"/>
                    <a:pt x="20" y="587"/>
                  </a:cubicBezTo>
                  <a:lnTo>
                    <a:pt x="20" y="589"/>
                  </a:lnTo>
                  <a:cubicBezTo>
                    <a:pt x="174" y="1609"/>
                    <a:pt x="423" y="2613"/>
                    <a:pt x="764" y="3586"/>
                  </a:cubicBezTo>
                  <a:cubicBezTo>
                    <a:pt x="792" y="3665"/>
                    <a:pt x="862" y="3704"/>
                    <a:pt x="931" y="3704"/>
                  </a:cubicBezTo>
                  <a:cubicBezTo>
                    <a:pt x="1013" y="3704"/>
                    <a:pt x="1092" y="3649"/>
                    <a:pt x="1092" y="3542"/>
                  </a:cubicBezTo>
                  <a:cubicBezTo>
                    <a:pt x="1096" y="2580"/>
                    <a:pt x="1156" y="1618"/>
                    <a:pt x="1271" y="663"/>
                  </a:cubicBezTo>
                  <a:lnTo>
                    <a:pt x="1271" y="663"/>
                  </a:lnTo>
                  <a:cubicBezTo>
                    <a:pt x="1651" y="1453"/>
                    <a:pt x="1694" y="2628"/>
                    <a:pt x="1860" y="3408"/>
                  </a:cubicBezTo>
                  <a:cubicBezTo>
                    <a:pt x="1877" y="3492"/>
                    <a:pt x="1938" y="3529"/>
                    <a:pt x="2002" y="3529"/>
                  </a:cubicBezTo>
                  <a:cubicBezTo>
                    <a:pt x="2087" y="3529"/>
                    <a:pt x="2180" y="3465"/>
                    <a:pt x="2189" y="3364"/>
                  </a:cubicBezTo>
                  <a:lnTo>
                    <a:pt x="2388" y="1179"/>
                  </a:lnTo>
                  <a:lnTo>
                    <a:pt x="2388" y="1179"/>
                  </a:lnTo>
                  <a:cubicBezTo>
                    <a:pt x="2700" y="2048"/>
                    <a:pt x="2953" y="2937"/>
                    <a:pt x="3146" y="3840"/>
                  </a:cubicBezTo>
                  <a:cubicBezTo>
                    <a:pt x="3164" y="3923"/>
                    <a:pt x="3229" y="3960"/>
                    <a:pt x="3296" y="3960"/>
                  </a:cubicBezTo>
                  <a:cubicBezTo>
                    <a:pt x="3383" y="3960"/>
                    <a:pt x="3473" y="3899"/>
                    <a:pt x="3475" y="3795"/>
                  </a:cubicBezTo>
                  <a:lnTo>
                    <a:pt x="3517" y="1421"/>
                  </a:lnTo>
                  <a:lnTo>
                    <a:pt x="3517" y="1421"/>
                  </a:lnTo>
                  <a:cubicBezTo>
                    <a:pt x="3768" y="2275"/>
                    <a:pt x="3791" y="3193"/>
                    <a:pt x="4346" y="3943"/>
                  </a:cubicBezTo>
                  <a:cubicBezTo>
                    <a:pt x="4384" y="3995"/>
                    <a:pt x="4441" y="4021"/>
                    <a:pt x="4496" y="4021"/>
                  </a:cubicBezTo>
                  <a:cubicBezTo>
                    <a:pt x="4578" y="4021"/>
                    <a:pt x="4655" y="3965"/>
                    <a:pt x="4657" y="3859"/>
                  </a:cubicBezTo>
                  <a:cubicBezTo>
                    <a:pt x="4676" y="3286"/>
                    <a:pt x="4689" y="2712"/>
                    <a:pt x="4694" y="2137"/>
                  </a:cubicBezTo>
                  <a:cubicBezTo>
                    <a:pt x="4697" y="1853"/>
                    <a:pt x="4673" y="1559"/>
                    <a:pt x="4695" y="1275"/>
                  </a:cubicBezTo>
                  <a:cubicBezTo>
                    <a:pt x="4713" y="1075"/>
                    <a:pt x="4675" y="896"/>
                    <a:pt x="4693" y="896"/>
                  </a:cubicBezTo>
                  <a:cubicBezTo>
                    <a:pt x="4704" y="896"/>
                    <a:pt x="4735" y="961"/>
                    <a:pt x="4810" y="1126"/>
                  </a:cubicBezTo>
                  <a:cubicBezTo>
                    <a:pt x="5287" y="2169"/>
                    <a:pt x="5408" y="3570"/>
                    <a:pt x="5679" y="4686"/>
                  </a:cubicBezTo>
                  <a:cubicBezTo>
                    <a:pt x="5699" y="4769"/>
                    <a:pt x="5764" y="4806"/>
                    <a:pt x="5831" y="4806"/>
                  </a:cubicBezTo>
                  <a:cubicBezTo>
                    <a:pt x="5916" y="4806"/>
                    <a:pt x="6005" y="4745"/>
                    <a:pt x="6009" y="4642"/>
                  </a:cubicBezTo>
                  <a:cubicBezTo>
                    <a:pt x="6055" y="3352"/>
                    <a:pt x="6102" y="2062"/>
                    <a:pt x="6150" y="773"/>
                  </a:cubicBezTo>
                  <a:lnTo>
                    <a:pt x="6150" y="773"/>
                  </a:lnTo>
                  <a:cubicBezTo>
                    <a:pt x="6510" y="1214"/>
                    <a:pt x="6657" y="1969"/>
                    <a:pt x="6834" y="2450"/>
                  </a:cubicBezTo>
                  <a:cubicBezTo>
                    <a:pt x="7048" y="3023"/>
                    <a:pt x="7260" y="3595"/>
                    <a:pt x="7473" y="4169"/>
                  </a:cubicBezTo>
                  <a:cubicBezTo>
                    <a:pt x="7501" y="4247"/>
                    <a:pt x="7575" y="4286"/>
                    <a:pt x="7645" y="4286"/>
                  </a:cubicBezTo>
                  <a:cubicBezTo>
                    <a:pt x="7727" y="4286"/>
                    <a:pt x="7804" y="4233"/>
                    <a:pt x="7801" y="4125"/>
                  </a:cubicBezTo>
                  <a:cubicBezTo>
                    <a:pt x="7768" y="2944"/>
                    <a:pt x="7755" y="1778"/>
                    <a:pt x="7937" y="613"/>
                  </a:cubicBezTo>
                  <a:lnTo>
                    <a:pt x="7937" y="613"/>
                  </a:lnTo>
                  <a:cubicBezTo>
                    <a:pt x="8528" y="1698"/>
                    <a:pt x="8453" y="3032"/>
                    <a:pt x="8945" y="4172"/>
                  </a:cubicBezTo>
                  <a:cubicBezTo>
                    <a:pt x="8971" y="4231"/>
                    <a:pt x="9019" y="4256"/>
                    <a:pt x="9071" y="4256"/>
                  </a:cubicBezTo>
                  <a:cubicBezTo>
                    <a:pt x="9159" y="4256"/>
                    <a:pt x="9254" y="4184"/>
                    <a:pt x="9256" y="4088"/>
                  </a:cubicBezTo>
                  <a:cubicBezTo>
                    <a:pt x="9276" y="2984"/>
                    <a:pt x="9211" y="1879"/>
                    <a:pt x="9060" y="786"/>
                  </a:cubicBezTo>
                  <a:cubicBezTo>
                    <a:pt x="9048" y="701"/>
                    <a:pt x="8990" y="665"/>
                    <a:pt x="8926" y="665"/>
                  </a:cubicBezTo>
                  <a:cubicBezTo>
                    <a:pt x="8830" y="665"/>
                    <a:pt x="8720" y="748"/>
                    <a:pt x="8738" y="874"/>
                  </a:cubicBezTo>
                  <a:cubicBezTo>
                    <a:pt x="8832" y="1564"/>
                    <a:pt x="8890" y="2257"/>
                    <a:pt x="8914" y="2952"/>
                  </a:cubicBezTo>
                  <a:lnTo>
                    <a:pt x="8914" y="2952"/>
                  </a:lnTo>
                  <a:cubicBezTo>
                    <a:pt x="8699" y="1957"/>
                    <a:pt x="8628" y="930"/>
                    <a:pt x="7993" y="78"/>
                  </a:cubicBezTo>
                  <a:cubicBezTo>
                    <a:pt x="7957" y="30"/>
                    <a:pt x="7893" y="1"/>
                    <a:pt x="7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3" name="Google Shape;4833;p11"/>
            <p:cNvSpPr/>
            <p:nvPr/>
          </p:nvSpPr>
          <p:spPr>
            <a:xfrm>
              <a:off x="3707600" y="2984600"/>
              <a:ext cx="30775" cy="65650"/>
            </a:xfrm>
            <a:custGeom>
              <a:avLst/>
              <a:gdLst/>
              <a:ahLst/>
              <a:cxnLst/>
              <a:rect l="l" t="t" r="r" b="b"/>
              <a:pathLst>
                <a:path w="1231" h="2626" extrusionOk="0">
                  <a:moveTo>
                    <a:pt x="629" y="0"/>
                  </a:moveTo>
                  <a:cubicBezTo>
                    <a:pt x="521" y="0"/>
                    <a:pt x="404" y="122"/>
                    <a:pt x="465" y="256"/>
                  </a:cubicBezTo>
                  <a:lnTo>
                    <a:pt x="466" y="256"/>
                  </a:lnTo>
                  <a:cubicBezTo>
                    <a:pt x="755" y="885"/>
                    <a:pt x="866" y="1548"/>
                    <a:pt x="813" y="2229"/>
                  </a:cubicBezTo>
                  <a:lnTo>
                    <a:pt x="813" y="2229"/>
                  </a:lnTo>
                  <a:cubicBezTo>
                    <a:pt x="645" y="2156"/>
                    <a:pt x="490" y="2052"/>
                    <a:pt x="358" y="1922"/>
                  </a:cubicBezTo>
                  <a:cubicBezTo>
                    <a:pt x="323" y="1888"/>
                    <a:pt x="285" y="1874"/>
                    <a:pt x="247" y="1874"/>
                  </a:cubicBezTo>
                  <a:cubicBezTo>
                    <a:pt x="117" y="1874"/>
                    <a:pt x="1" y="2042"/>
                    <a:pt x="122" y="2158"/>
                  </a:cubicBezTo>
                  <a:cubicBezTo>
                    <a:pt x="343" y="2376"/>
                    <a:pt x="614" y="2535"/>
                    <a:pt x="913" y="2619"/>
                  </a:cubicBezTo>
                  <a:cubicBezTo>
                    <a:pt x="930" y="2624"/>
                    <a:pt x="946" y="2626"/>
                    <a:pt x="961" y="2626"/>
                  </a:cubicBezTo>
                  <a:cubicBezTo>
                    <a:pt x="1051" y="2626"/>
                    <a:pt x="1114" y="2547"/>
                    <a:pt x="1125" y="2457"/>
                  </a:cubicBezTo>
                  <a:cubicBezTo>
                    <a:pt x="1231" y="1635"/>
                    <a:pt x="1099" y="840"/>
                    <a:pt x="755" y="87"/>
                  </a:cubicBezTo>
                  <a:cubicBezTo>
                    <a:pt x="726" y="25"/>
                    <a:pt x="679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4" name="Google Shape;4834;p11"/>
            <p:cNvSpPr/>
            <p:nvPr/>
          </p:nvSpPr>
          <p:spPr>
            <a:xfrm>
              <a:off x="3709775" y="2956550"/>
              <a:ext cx="14200" cy="10750"/>
            </a:xfrm>
            <a:custGeom>
              <a:avLst/>
              <a:gdLst/>
              <a:ahLst/>
              <a:cxnLst/>
              <a:rect l="l" t="t" r="r" b="b"/>
              <a:pathLst>
                <a:path w="568" h="430" extrusionOk="0">
                  <a:moveTo>
                    <a:pt x="325" y="0"/>
                  </a:moveTo>
                  <a:cubicBezTo>
                    <a:pt x="287" y="0"/>
                    <a:pt x="248" y="15"/>
                    <a:pt x="213" y="49"/>
                  </a:cubicBezTo>
                  <a:cubicBezTo>
                    <a:pt x="181" y="81"/>
                    <a:pt x="149" y="112"/>
                    <a:pt x="118" y="144"/>
                  </a:cubicBezTo>
                  <a:cubicBezTo>
                    <a:pt x="1" y="262"/>
                    <a:pt x="115" y="430"/>
                    <a:pt x="243" y="430"/>
                  </a:cubicBezTo>
                  <a:cubicBezTo>
                    <a:pt x="281" y="430"/>
                    <a:pt x="320" y="415"/>
                    <a:pt x="355" y="380"/>
                  </a:cubicBezTo>
                  <a:cubicBezTo>
                    <a:pt x="387" y="348"/>
                    <a:pt x="417" y="318"/>
                    <a:pt x="449" y="286"/>
                  </a:cubicBezTo>
                  <a:cubicBezTo>
                    <a:pt x="567" y="168"/>
                    <a:pt x="45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5" name="Google Shape;4835;p11"/>
            <p:cNvSpPr/>
            <p:nvPr/>
          </p:nvSpPr>
          <p:spPr>
            <a:xfrm>
              <a:off x="3663075" y="2667950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0"/>
                  </a:moveTo>
                  <a:cubicBezTo>
                    <a:pt x="106" y="0"/>
                    <a:pt x="1" y="83"/>
                    <a:pt x="29" y="209"/>
                  </a:cubicBezTo>
                  <a:cubicBezTo>
                    <a:pt x="235" y="1120"/>
                    <a:pt x="380" y="2043"/>
                    <a:pt x="461" y="2973"/>
                  </a:cubicBezTo>
                  <a:cubicBezTo>
                    <a:pt x="470" y="3080"/>
                    <a:pt x="559" y="3133"/>
                    <a:pt x="643" y="3133"/>
                  </a:cubicBezTo>
                  <a:cubicBezTo>
                    <a:pt x="726" y="3133"/>
                    <a:pt x="804" y="3080"/>
                    <a:pt x="795" y="2973"/>
                  </a:cubicBezTo>
                  <a:cubicBezTo>
                    <a:pt x="713" y="2012"/>
                    <a:pt x="565" y="1060"/>
                    <a:pt x="353" y="121"/>
                  </a:cubicBez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6" name="Google Shape;4836;p11"/>
            <p:cNvSpPr/>
            <p:nvPr/>
          </p:nvSpPr>
          <p:spPr>
            <a:xfrm>
              <a:off x="3669475" y="2665000"/>
              <a:ext cx="41825" cy="52775"/>
            </a:xfrm>
            <a:custGeom>
              <a:avLst/>
              <a:gdLst/>
              <a:ahLst/>
              <a:cxnLst/>
              <a:rect l="l" t="t" r="r" b="b"/>
              <a:pathLst>
                <a:path w="1673" h="2111" extrusionOk="0">
                  <a:moveTo>
                    <a:pt x="1439" y="1"/>
                  </a:moveTo>
                  <a:cubicBezTo>
                    <a:pt x="1388" y="1"/>
                    <a:pt x="1336" y="23"/>
                    <a:pt x="1300" y="77"/>
                  </a:cubicBezTo>
                  <a:lnTo>
                    <a:pt x="86" y="1866"/>
                  </a:lnTo>
                  <a:cubicBezTo>
                    <a:pt x="1" y="1991"/>
                    <a:pt x="117" y="2111"/>
                    <a:pt x="236" y="2111"/>
                  </a:cubicBezTo>
                  <a:cubicBezTo>
                    <a:pt x="287" y="2111"/>
                    <a:pt x="338" y="2089"/>
                    <a:pt x="374" y="2036"/>
                  </a:cubicBezTo>
                  <a:lnTo>
                    <a:pt x="1589" y="245"/>
                  </a:lnTo>
                  <a:cubicBezTo>
                    <a:pt x="1673" y="120"/>
                    <a:pt x="1557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7" name="Google Shape;4837;p11"/>
            <p:cNvSpPr/>
            <p:nvPr/>
          </p:nvSpPr>
          <p:spPr>
            <a:xfrm>
              <a:off x="3672125" y="2707375"/>
              <a:ext cx="45175" cy="34075"/>
            </a:xfrm>
            <a:custGeom>
              <a:avLst/>
              <a:gdLst/>
              <a:ahLst/>
              <a:cxnLst/>
              <a:rect l="l" t="t" r="r" b="b"/>
              <a:pathLst>
                <a:path w="1807" h="1363" extrusionOk="0">
                  <a:moveTo>
                    <a:pt x="246" y="0"/>
                  </a:moveTo>
                  <a:cubicBezTo>
                    <a:pt x="99" y="0"/>
                    <a:pt x="1" y="221"/>
                    <a:pt x="160" y="312"/>
                  </a:cubicBezTo>
                  <a:cubicBezTo>
                    <a:pt x="638" y="580"/>
                    <a:pt x="1074" y="917"/>
                    <a:pt x="1454" y="1312"/>
                  </a:cubicBezTo>
                  <a:cubicBezTo>
                    <a:pt x="1488" y="1348"/>
                    <a:pt x="1527" y="1362"/>
                    <a:pt x="1565" y="1362"/>
                  </a:cubicBezTo>
                  <a:cubicBezTo>
                    <a:pt x="1692" y="1362"/>
                    <a:pt x="1806" y="1195"/>
                    <a:pt x="1690" y="1076"/>
                  </a:cubicBezTo>
                  <a:cubicBezTo>
                    <a:pt x="1290" y="661"/>
                    <a:pt x="831" y="306"/>
                    <a:pt x="329" y="23"/>
                  </a:cubicBezTo>
                  <a:cubicBezTo>
                    <a:pt x="301" y="7"/>
                    <a:pt x="273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8" name="Google Shape;4838;p11"/>
            <p:cNvSpPr/>
            <p:nvPr/>
          </p:nvSpPr>
          <p:spPr>
            <a:xfrm>
              <a:off x="3401875" y="3205500"/>
              <a:ext cx="47025" cy="42600"/>
            </a:xfrm>
            <a:custGeom>
              <a:avLst/>
              <a:gdLst/>
              <a:ahLst/>
              <a:cxnLst/>
              <a:rect l="l" t="t" r="r" b="b"/>
              <a:pathLst>
                <a:path w="1881" h="1704" extrusionOk="0">
                  <a:moveTo>
                    <a:pt x="895" y="376"/>
                  </a:moveTo>
                  <a:cubicBezTo>
                    <a:pt x="1040" y="376"/>
                    <a:pt x="1185" y="431"/>
                    <a:pt x="1284" y="545"/>
                  </a:cubicBezTo>
                  <a:cubicBezTo>
                    <a:pt x="1490" y="786"/>
                    <a:pt x="1360" y="1190"/>
                    <a:pt x="1093" y="1324"/>
                  </a:cubicBezTo>
                  <a:cubicBezTo>
                    <a:pt x="1032" y="1355"/>
                    <a:pt x="967" y="1370"/>
                    <a:pt x="902" y="1370"/>
                  </a:cubicBezTo>
                  <a:cubicBezTo>
                    <a:pt x="655" y="1370"/>
                    <a:pt x="408" y="1165"/>
                    <a:pt x="368" y="917"/>
                  </a:cubicBezTo>
                  <a:cubicBezTo>
                    <a:pt x="346" y="782"/>
                    <a:pt x="387" y="658"/>
                    <a:pt x="464" y="560"/>
                  </a:cubicBezTo>
                  <a:lnTo>
                    <a:pt x="464" y="560"/>
                  </a:lnTo>
                  <a:cubicBezTo>
                    <a:pt x="482" y="552"/>
                    <a:pt x="499" y="541"/>
                    <a:pt x="515" y="525"/>
                  </a:cubicBezTo>
                  <a:cubicBezTo>
                    <a:pt x="615" y="427"/>
                    <a:pt x="755" y="376"/>
                    <a:pt x="895" y="376"/>
                  </a:cubicBezTo>
                  <a:close/>
                  <a:moveTo>
                    <a:pt x="938" y="0"/>
                  </a:moveTo>
                  <a:cubicBezTo>
                    <a:pt x="460" y="0"/>
                    <a:pt x="0" y="380"/>
                    <a:pt x="28" y="893"/>
                  </a:cubicBezTo>
                  <a:cubicBezTo>
                    <a:pt x="52" y="1342"/>
                    <a:pt x="473" y="1703"/>
                    <a:pt x="907" y="1703"/>
                  </a:cubicBezTo>
                  <a:cubicBezTo>
                    <a:pt x="996" y="1703"/>
                    <a:pt x="1085" y="1688"/>
                    <a:pt x="1172" y="1655"/>
                  </a:cubicBezTo>
                  <a:cubicBezTo>
                    <a:pt x="1653" y="1474"/>
                    <a:pt x="1880" y="819"/>
                    <a:pt x="1586" y="391"/>
                  </a:cubicBezTo>
                  <a:cubicBezTo>
                    <a:pt x="1498" y="264"/>
                    <a:pt x="1379" y="172"/>
                    <a:pt x="1245" y="115"/>
                  </a:cubicBezTo>
                  <a:lnTo>
                    <a:pt x="1245" y="115"/>
                  </a:lnTo>
                  <a:cubicBezTo>
                    <a:pt x="1229" y="72"/>
                    <a:pt x="1194" y="37"/>
                    <a:pt x="1134" y="23"/>
                  </a:cubicBezTo>
                  <a:lnTo>
                    <a:pt x="1133" y="22"/>
                  </a:lnTo>
                  <a:cubicBezTo>
                    <a:pt x="1068" y="7"/>
                    <a:pt x="10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39" name="Google Shape;4839;p11"/>
            <p:cNvSpPr/>
            <p:nvPr/>
          </p:nvSpPr>
          <p:spPr>
            <a:xfrm>
              <a:off x="3396150" y="3217325"/>
              <a:ext cx="23750" cy="71650"/>
            </a:xfrm>
            <a:custGeom>
              <a:avLst/>
              <a:gdLst/>
              <a:ahLst/>
              <a:cxnLst/>
              <a:rect l="l" t="t" r="r" b="b"/>
              <a:pathLst>
                <a:path w="950" h="2866" extrusionOk="0">
                  <a:moveTo>
                    <a:pt x="205" y="1"/>
                  </a:moveTo>
                  <a:cubicBezTo>
                    <a:pt x="106" y="1"/>
                    <a:pt x="0" y="83"/>
                    <a:pt x="29" y="209"/>
                  </a:cubicBezTo>
                  <a:lnTo>
                    <a:pt x="599" y="2746"/>
                  </a:lnTo>
                  <a:cubicBezTo>
                    <a:pt x="618" y="2829"/>
                    <a:pt x="680" y="2865"/>
                    <a:pt x="745" y="2865"/>
                  </a:cubicBezTo>
                  <a:cubicBezTo>
                    <a:pt x="844" y="2865"/>
                    <a:pt x="949" y="2783"/>
                    <a:pt x="921" y="2656"/>
                  </a:cubicBezTo>
                  <a:cubicBezTo>
                    <a:pt x="732" y="1812"/>
                    <a:pt x="541" y="966"/>
                    <a:pt x="352" y="121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0" name="Google Shape;4840;p11"/>
            <p:cNvSpPr/>
            <p:nvPr/>
          </p:nvSpPr>
          <p:spPr>
            <a:xfrm>
              <a:off x="4209425" y="3125475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50" y="358"/>
                  </a:moveTo>
                  <a:cubicBezTo>
                    <a:pt x="1088" y="482"/>
                    <a:pt x="1310" y="659"/>
                    <a:pt x="1406" y="919"/>
                  </a:cubicBezTo>
                  <a:cubicBezTo>
                    <a:pt x="1513" y="1208"/>
                    <a:pt x="1387" y="1597"/>
                    <a:pt x="1066" y="1677"/>
                  </a:cubicBezTo>
                  <a:cubicBezTo>
                    <a:pt x="1021" y="1689"/>
                    <a:pt x="978" y="1694"/>
                    <a:pt x="937" y="1694"/>
                  </a:cubicBezTo>
                  <a:cubicBezTo>
                    <a:pt x="338" y="1694"/>
                    <a:pt x="178" y="535"/>
                    <a:pt x="850" y="358"/>
                  </a:cubicBezTo>
                  <a:close/>
                  <a:moveTo>
                    <a:pt x="1031" y="1"/>
                  </a:moveTo>
                  <a:cubicBezTo>
                    <a:pt x="986" y="1"/>
                    <a:pt x="941" y="4"/>
                    <a:pt x="897" y="10"/>
                  </a:cubicBezTo>
                  <a:lnTo>
                    <a:pt x="897" y="10"/>
                  </a:lnTo>
                  <a:cubicBezTo>
                    <a:pt x="879" y="4"/>
                    <a:pt x="861" y="1"/>
                    <a:pt x="843" y="1"/>
                  </a:cubicBezTo>
                  <a:cubicBezTo>
                    <a:pt x="796" y="1"/>
                    <a:pt x="754" y="21"/>
                    <a:pt x="722" y="51"/>
                  </a:cubicBezTo>
                  <a:lnTo>
                    <a:pt x="722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1" y="1356"/>
                    <a:pt x="346" y="1955"/>
                    <a:pt x="878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2"/>
                    <a:pt x="1776" y="1235"/>
                  </a:cubicBezTo>
                  <a:cubicBezTo>
                    <a:pt x="1822" y="821"/>
                    <a:pt x="1583" y="469"/>
                    <a:pt x="1267" y="228"/>
                  </a:cubicBezTo>
                  <a:lnTo>
                    <a:pt x="1267" y="228"/>
                  </a:lnTo>
                  <a:cubicBezTo>
                    <a:pt x="1289" y="135"/>
                    <a:pt x="1237" y="15"/>
                    <a:pt x="1111" y="4"/>
                  </a:cubicBezTo>
                  <a:cubicBezTo>
                    <a:pt x="1084" y="2"/>
                    <a:pt x="1058" y="1"/>
                    <a:pt x="1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1" name="Google Shape;4841;p11"/>
            <p:cNvSpPr/>
            <p:nvPr/>
          </p:nvSpPr>
          <p:spPr>
            <a:xfrm>
              <a:off x="3996275" y="2511500"/>
              <a:ext cx="79675" cy="84200"/>
            </a:xfrm>
            <a:custGeom>
              <a:avLst/>
              <a:gdLst/>
              <a:ahLst/>
              <a:cxnLst/>
              <a:rect l="l" t="t" r="r" b="b"/>
              <a:pathLst>
                <a:path w="3187" h="3368" extrusionOk="0">
                  <a:moveTo>
                    <a:pt x="1189" y="323"/>
                  </a:moveTo>
                  <a:cubicBezTo>
                    <a:pt x="1829" y="323"/>
                    <a:pt x="2328" y="1166"/>
                    <a:pt x="2386" y="1714"/>
                  </a:cubicBezTo>
                  <a:cubicBezTo>
                    <a:pt x="2454" y="2351"/>
                    <a:pt x="2072" y="3028"/>
                    <a:pt x="1430" y="3028"/>
                  </a:cubicBezTo>
                  <a:cubicBezTo>
                    <a:pt x="1354" y="3028"/>
                    <a:pt x="1275" y="3018"/>
                    <a:pt x="1193" y="2998"/>
                  </a:cubicBezTo>
                  <a:lnTo>
                    <a:pt x="1193" y="2998"/>
                  </a:lnTo>
                  <a:cubicBezTo>
                    <a:pt x="1193" y="2998"/>
                    <a:pt x="1193" y="2998"/>
                    <a:pt x="1193" y="2998"/>
                  </a:cubicBezTo>
                  <a:cubicBezTo>
                    <a:pt x="610" y="2757"/>
                    <a:pt x="401" y="2089"/>
                    <a:pt x="407" y="1513"/>
                  </a:cubicBezTo>
                  <a:cubicBezTo>
                    <a:pt x="410" y="1110"/>
                    <a:pt x="511" y="498"/>
                    <a:pt x="962" y="358"/>
                  </a:cubicBezTo>
                  <a:cubicBezTo>
                    <a:pt x="1039" y="334"/>
                    <a:pt x="1115" y="323"/>
                    <a:pt x="1189" y="323"/>
                  </a:cubicBezTo>
                  <a:close/>
                  <a:moveTo>
                    <a:pt x="1138" y="1"/>
                  </a:moveTo>
                  <a:cubicBezTo>
                    <a:pt x="473" y="1"/>
                    <a:pt x="153" y="652"/>
                    <a:pt x="88" y="1246"/>
                  </a:cubicBezTo>
                  <a:cubicBezTo>
                    <a:pt x="0" y="2052"/>
                    <a:pt x="278" y="2945"/>
                    <a:pt x="1053" y="3300"/>
                  </a:cubicBezTo>
                  <a:lnTo>
                    <a:pt x="1053" y="3300"/>
                  </a:lnTo>
                  <a:cubicBezTo>
                    <a:pt x="1065" y="3307"/>
                    <a:pt x="1079" y="3313"/>
                    <a:pt x="1094" y="3318"/>
                  </a:cubicBezTo>
                  <a:lnTo>
                    <a:pt x="1094" y="3318"/>
                  </a:lnTo>
                  <a:cubicBezTo>
                    <a:pt x="1098" y="3319"/>
                    <a:pt x="1101" y="3320"/>
                    <a:pt x="1104" y="3322"/>
                  </a:cubicBezTo>
                  <a:cubicBezTo>
                    <a:pt x="1126" y="3331"/>
                    <a:pt x="1146" y="3335"/>
                    <a:pt x="1165" y="3335"/>
                  </a:cubicBezTo>
                  <a:cubicBezTo>
                    <a:pt x="1166" y="3335"/>
                    <a:pt x="1168" y="3335"/>
                    <a:pt x="1169" y="3335"/>
                  </a:cubicBezTo>
                  <a:lnTo>
                    <a:pt x="1169" y="3335"/>
                  </a:lnTo>
                  <a:cubicBezTo>
                    <a:pt x="1278" y="3357"/>
                    <a:pt x="1381" y="3368"/>
                    <a:pt x="1478" y="3368"/>
                  </a:cubicBezTo>
                  <a:cubicBezTo>
                    <a:pt x="3187" y="3368"/>
                    <a:pt x="3064" y="108"/>
                    <a:pt x="1199" y="3"/>
                  </a:cubicBezTo>
                  <a:cubicBezTo>
                    <a:pt x="1178" y="1"/>
                    <a:pt x="1158" y="1"/>
                    <a:pt x="1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2" name="Google Shape;4842;p11"/>
            <p:cNvSpPr/>
            <p:nvPr/>
          </p:nvSpPr>
          <p:spPr>
            <a:xfrm>
              <a:off x="3989100" y="2465425"/>
              <a:ext cx="21475" cy="133225"/>
            </a:xfrm>
            <a:custGeom>
              <a:avLst/>
              <a:gdLst/>
              <a:ahLst/>
              <a:cxnLst/>
              <a:rect l="l" t="t" r="r" b="b"/>
              <a:pathLst>
                <a:path w="859" h="5329" extrusionOk="0">
                  <a:moveTo>
                    <a:pt x="235" y="0"/>
                  </a:moveTo>
                  <a:cubicBezTo>
                    <a:pt x="151" y="0"/>
                    <a:pt x="65" y="54"/>
                    <a:pt x="61" y="162"/>
                  </a:cubicBezTo>
                  <a:cubicBezTo>
                    <a:pt x="0" y="1856"/>
                    <a:pt x="150" y="3551"/>
                    <a:pt x="510" y="5209"/>
                  </a:cubicBezTo>
                  <a:cubicBezTo>
                    <a:pt x="527" y="5292"/>
                    <a:pt x="589" y="5328"/>
                    <a:pt x="654" y="5328"/>
                  </a:cubicBezTo>
                  <a:cubicBezTo>
                    <a:pt x="753" y="5328"/>
                    <a:pt x="859" y="5246"/>
                    <a:pt x="831" y="5119"/>
                  </a:cubicBezTo>
                  <a:cubicBezTo>
                    <a:pt x="481" y="3491"/>
                    <a:pt x="334" y="1826"/>
                    <a:pt x="397" y="162"/>
                  </a:cubicBezTo>
                  <a:cubicBezTo>
                    <a:pt x="401" y="54"/>
                    <a:pt x="319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3" name="Google Shape;4843;p11"/>
            <p:cNvSpPr/>
            <p:nvPr/>
          </p:nvSpPr>
          <p:spPr>
            <a:xfrm>
              <a:off x="4092325" y="2530075"/>
              <a:ext cx="48450" cy="10450"/>
            </a:xfrm>
            <a:custGeom>
              <a:avLst/>
              <a:gdLst/>
              <a:ahLst/>
              <a:cxnLst/>
              <a:rect l="l" t="t" r="r" b="b"/>
              <a:pathLst>
                <a:path w="1938" h="418" extrusionOk="0">
                  <a:moveTo>
                    <a:pt x="743" y="1"/>
                  </a:moveTo>
                  <a:cubicBezTo>
                    <a:pt x="566" y="1"/>
                    <a:pt x="390" y="9"/>
                    <a:pt x="214" y="27"/>
                  </a:cubicBezTo>
                  <a:cubicBezTo>
                    <a:pt x="8" y="48"/>
                    <a:pt x="1" y="362"/>
                    <a:pt x="195" y="362"/>
                  </a:cubicBezTo>
                  <a:cubicBezTo>
                    <a:pt x="201" y="362"/>
                    <a:pt x="207" y="362"/>
                    <a:pt x="214" y="361"/>
                  </a:cubicBezTo>
                  <a:cubicBezTo>
                    <a:pt x="389" y="343"/>
                    <a:pt x="564" y="334"/>
                    <a:pt x="739" y="334"/>
                  </a:cubicBezTo>
                  <a:cubicBezTo>
                    <a:pt x="1044" y="334"/>
                    <a:pt x="1348" y="361"/>
                    <a:pt x="1648" y="414"/>
                  </a:cubicBezTo>
                  <a:cubicBezTo>
                    <a:pt x="1660" y="416"/>
                    <a:pt x="1671" y="417"/>
                    <a:pt x="1682" y="417"/>
                  </a:cubicBezTo>
                  <a:cubicBezTo>
                    <a:pt x="1868" y="417"/>
                    <a:pt x="1938" y="128"/>
                    <a:pt x="1738" y="92"/>
                  </a:cubicBezTo>
                  <a:cubicBezTo>
                    <a:pt x="1410" y="32"/>
                    <a:pt x="1076" y="1"/>
                    <a:pt x="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4" name="Google Shape;4844;p11"/>
            <p:cNvSpPr/>
            <p:nvPr/>
          </p:nvSpPr>
          <p:spPr>
            <a:xfrm>
              <a:off x="4084100" y="2555575"/>
              <a:ext cx="48400" cy="10725"/>
            </a:xfrm>
            <a:custGeom>
              <a:avLst/>
              <a:gdLst/>
              <a:ahLst/>
              <a:cxnLst/>
              <a:rect l="l" t="t" r="r" b="b"/>
              <a:pathLst>
                <a:path w="1936" h="429" extrusionOk="0">
                  <a:moveTo>
                    <a:pt x="251" y="1"/>
                  </a:moveTo>
                  <a:cubicBezTo>
                    <a:pt x="68" y="1"/>
                    <a:pt x="1" y="288"/>
                    <a:pt x="200" y="326"/>
                  </a:cubicBezTo>
                  <a:cubicBezTo>
                    <a:pt x="541" y="394"/>
                    <a:pt x="887" y="428"/>
                    <a:pt x="1234" y="428"/>
                  </a:cubicBezTo>
                  <a:cubicBezTo>
                    <a:pt x="1397" y="428"/>
                    <a:pt x="1559" y="421"/>
                    <a:pt x="1721" y="406"/>
                  </a:cubicBezTo>
                  <a:cubicBezTo>
                    <a:pt x="1926" y="386"/>
                    <a:pt x="1935" y="71"/>
                    <a:pt x="1739" y="71"/>
                  </a:cubicBezTo>
                  <a:cubicBezTo>
                    <a:pt x="1733" y="71"/>
                    <a:pt x="1727" y="71"/>
                    <a:pt x="1721" y="72"/>
                  </a:cubicBezTo>
                  <a:cubicBezTo>
                    <a:pt x="1559" y="87"/>
                    <a:pt x="1397" y="95"/>
                    <a:pt x="1235" y="95"/>
                  </a:cubicBezTo>
                  <a:cubicBezTo>
                    <a:pt x="917" y="95"/>
                    <a:pt x="600" y="65"/>
                    <a:pt x="288" y="4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5" name="Google Shape;4845;p11"/>
            <p:cNvSpPr/>
            <p:nvPr/>
          </p:nvSpPr>
          <p:spPr>
            <a:xfrm>
              <a:off x="4156325" y="2498250"/>
              <a:ext cx="69650" cy="70600"/>
            </a:xfrm>
            <a:custGeom>
              <a:avLst/>
              <a:gdLst/>
              <a:ahLst/>
              <a:cxnLst/>
              <a:rect l="l" t="t" r="r" b="b"/>
              <a:pathLst>
                <a:path w="2786" h="2824" extrusionOk="0">
                  <a:moveTo>
                    <a:pt x="1038" y="0"/>
                  </a:moveTo>
                  <a:cubicBezTo>
                    <a:pt x="1011" y="0"/>
                    <a:pt x="984" y="2"/>
                    <a:pt x="956" y="5"/>
                  </a:cubicBezTo>
                  <a:cubicBezTo>
                    <a:pt x="531" y="54"/>
                    <a:pt x="273" y="449"/>
                    <a:pt x="76" y="787"/>
                  </a:cubicBezTo>
                  <a:cubicBezTo>
                    <a:pt x="0" y="916"/>
                    <a:pt x="116" y="1037"/>
                    <a:pt x="231" y="1037"/>
                  </a:cubicBezTo>
                  <a:cubicBezTo>
                    <a:pt x="281" y="1037"/>
                    <a:pt x="331" y="1014"/>
                    <a:pt x="365" y="957"/>
                  </a:cubicBezTo>
                  <a:lnTo>
                    <a:pt x="365" y="955"/>
                  </a:lnTo>
                  <a:cubicBezTo>
                    <a:pt x="535" y="662"/>
                    <a:pt x="677" y="398"/>
                    <a:pt x="1037" y="395"/>
                  </a:cubicBezTo>
                  <a:cubicBezTo>
                    <a:pt x="1041" y="395"/>
                    <a:pt x="1044" y="395"/>
                    <a:pt x="1047" y="395"/>
                  </a:cubicBezTo>
                  <a:cubicBezTo>
                    <a:pt x="1605" y="395"/>
                    <a:pt x="1637" y="1023"/>
                    <a:pt x="1422" y="1416"/>
                  </a:cubicBezTo>
                  <a:cubicBezTo>
                    <a:pt x="1162" y="1892"/>
                    <a:pt x="635" y="2169"/>
                    <a:pt x="220" y="2493"/>
                  </a:cubicBezTo>
                  <a:cubicBezTo>
                    <a:pt x="98" y="2587"/>
                    <a:pt x="206" y="2776"/>
                    <a:pt x="337" y="2779"/>
                  </a:cubicBezTo>
                  <a:lnTo>
                    <a:pt x="2570" y="2824"/>
                  </a:lnTo>
                  <a:cubicBezTo>
                    <a:pt x="2572" y="2824"/>
                    <a:pt x="2573" y="2824"/>
                    <a:pt x="2575" y="2824"/>
                  </a:cubicBezTo>
                  <a:cubicBezTo>
                    <a:pt x="2785" y="2824"/>
                    <a:pt x="2784" y="2493"/>
                    <a:pt x="2570" y="2488"/>
                  </a:cubicBezTo>
                  <a:lnTo>
                    <a:pt x="823" y="2454"/>
                  </a:lnTo>
                  <a:lnTo>
                    <a:pt x="823" y="2454"/>
                  </a:lnTo>
                  <a:cubicBezTo>
                    <a:pt x="1459" y="1970"/>
                    <a:pt x="2215" y="1313"/>
                    <a:pt x="1782" y="490"/>
                  </a:cubicBezTo>
                  <a:cubicBezTo>
                    <a:pt x="1635" y="211"/>
                    <a:pt x="1357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6" name="Google Shape;4846;p11"/>
            <p:cNvSpPr/>
            <p:nvPr/>
          </p:nvSpPr>
          <p:spPr>
            <a:xfrm>
              <a:off x="4214425" y="2525600"/>
              <a:ext cx="69025" cy="52075"/>
            </a:xfrm>
            <a:custGeom>
              <a:avLst/>
              <a:gdLst/>
              <a:ahLst/>
              <a:cxnLst/>
              <a:rect l="l" t="t" r="r" b="b"/>
              <a:pathLst>
                <a:path w="2761" h="2083" extrusionOk="0">
                  <a:moveTo>
                    <a:pt x="244" y="0"/>
                  </a:moveTo>
                  <a:cubicBezTo>
                    <a:pt x="96" y="0"/>
                    <a:pt x="0" y="222"/>
                    <a:pt x="158" y="313"/>
                  </a:cubicBezTo>
                  <a:cubicBezTo>
                    <a:pt x="979" y="786"/>
                    <a:pt x="1735" y="1365"/>
                    <a:pt x="2406" y="2033"/>
                  </a:cubicBezTo>
                  <a:cubicBezTo>
                    <a:pt x="2441" y="2068"/>
                    <a:pt x="2480" y="2083"/>
                    <a:pt x="2518" y="2083"/>
                  </a:cubicBezTo>
                  <a:cubicBezTo>
                    <a:pt x="2646" y="2083"/>
                    <a:pt x="2761" y="1915"/>
                    <a:pt x="2643" y="1797"/>
                  </a:cubicBezTo>
                  <a:cubicBezTo>
                    <a:pt x="1952" y="1107"/>
                    <a:pt x="1172" y="512"/>
                    <a:pt x="327" y="24"/>
                  </a:cubicBezTo>
                  <a:cubicBezTo>
                    <a:pt x="298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7" name="Google Shape;4847;p11"/>
            <p:cNvSpPr/>
            <p:nvPr/>
          </p:nvSpPr>
          <p:spPr>
            <a:xfrm>
              <a:off x="4225100" y="2525300"/>
              <a:ext cx="42650" cy="57850"/>
            </a:xfrm>
            <a:custGeom>
              <a:avLst/>
              <a:gdLst/>
              <a:ahLst/>
              <a:cxnLst/>
              <a:rect l="l" t="t" r="r" b="b"/>
              <a:pathLst>
                <a:path w="1706" h="2314" extrusionOk="0">
                  <a:moveTo>
                    <a:pt x="1475" y="0"/>
                  </a:moveTo>
                  <a:cubicBezTo>
                    <a:pt x="1437" y="0"/>
                    <a:pt x="1399" y="17"/>
                    <a:pt x="1366" y="58"/>
                  </a:cubicBezTo>
                  <a:cubicBezTo>
                    <a:pt x="863" y="677"/>
                    <a:pt x="426" y="1348"/>
                    <a:pt x="66" y="2061"/>
                  </a:cubicBezTo>
                  <a:cubicBezTo>
                    <a:pt x="0" y="2193"/>
                    <a:pt x="116" y="2314"/>
                    <a:pt x="226" y="2314"/>
                  </a:cubicBezTo>
                  <a:cubicBezTo>
                    <a:pt x="277" y="2314"/>
                    <a:pt x="326" y="2289"/>
                    <a:pt x="356" y="2228"/>
                  </a:cubicBezTo>
                  <a:cubicBezTo>
                    <a:pt x="701" y="1540"/>
                    <a:pt x="1119" y="892"/>
                    <a:pt x="1603" y="294"/>
                  </a:cubicBezTo>
                  <a:cubicBezTo>
                    <a:pt x="1706" y="168"/>
                    <a:pt x="1594" y="0"/>
                    <a:pt x="1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8" name="Google Shape;4848;p11"/>
            <p:cNvSpPr/>
            <p:nvPr/>
          </p:nvSpPr>
          <p:spPr>
            <a:xfrm>
              <a:off x="4308475" y="2512275"/>
              <a:ext cx="16800" cy="56650"/>
            </a:xfrm>
            <a:custGeom>
              <a:avLst/>
              <a:gdLst/>
              <a:ahLst/>
              <a:cxnLst/>
              <a:rect l="l" t="t" r="r" b="b"/>
              <a:pathLst>
                <a:path w="672" h="2266" extrusionOk="0"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20" y="824"/>
                    <a:pt x="321" y="1462"/>
                    <a:pt x="334" y="2104"/>
                  </a:cubicBezTo>
                  <a:cubicBezTo>
                    <a:pt x="337" y="2212"/>
                    <a:pt x="422" y="2265"/>
                    <a:pt x="505" y="2265"/>
                  </a:cubicBezTo>
                  <a:cubicBezTo>
                    <a:pt x="589" y="2265"/>
                    <a:pt x="672" y="2212"/>
                    <a:pt x="668" y="2104"/>
                  </a:cubicBezTo>
                  <a:cubicBezTo>
                    <a:pt x="655" y="1431"/>
                    <a:pt x="551" y="763"/>
                    <a:pt x="360" y="118"/>
                  </a:cubicBezTo>
                  <a:cubicBezTo>
                    <a:pt x="336" y="36"/>
                    <a:pt x="27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49" name="Google Shape;4849;p11"/>
            <p:cNvSpPr/>
            <p:nvPr/>
          </p:nvSpPr>
          <p:spPr>
            <a:xfrm>
              <a:off x="4297350" y="2535950"/>
              <a:ext cx="53100" cy="12100"/>
            </a:xfrm>
            <a:custGeom>
              <a:avLst/>
              <a:gdLst/>
              <a:ahLst/>
              <a:cxnLst/>
              <a:rect l="l" t="t" r="r" b="b"/>
              <a:pathLst>
                <a:path w="2124" h="484" extrusionOk="0">
                  <a:moveTo>
                    <a:pt x="1455" y="1"/>
                  </a:moveTo>
                  <a:cubicBezTo>
                    <a:pt x="1031" y="1"/>
                    <a:pt x="608" y="53"/>
                    <a:pt x="195" y="156"/>
                  </a:cubicBezTo>
                  <a:cubicBezTo>
                    <a:pt x="0" y="203"/>
                    <a:pt x="63" y="484"/>
                    <a:pt x="239" y="484"/>
                  </a:cubicBezTo>
                  <a:cubicBezTo>
                    <a:pt x="253" y="484"/>
                    <a:pt x="268" y="482"/>
                    <a:pt x="284" y="478"/>
                  </a:cubicBezTo>
                  <a:cubicBezTo>
                    <a:pt x="672" y="383"/>
                    <a:pt x="1070" y="335"/>
                    <a:pt x="1469" y="335"/>
                  </a:cubicBezTo>
                  <a:cubicBezTo>
                    <a:pt x="1616" y="335"/>
                    <a:pt x="1762" y="342"/>
                    <a:pt x="1908" y="355"/>
                  </a:cubicBezTo>
                  <a:cubicBezTo>
                    <a:pt x="1914" y="355"/>
                    <a:pt x="1920" y="356"/>
                    <a:pt x="1926" y="356"/>
                  </a:cubicBezTo>
                  <a:cubicBezTo>
                    <a:pt x="2123" y="356"/>
                    <a:pt x="2116" y="38"/>
                    <a:pt x="1908" y="21"/>
                  </a:cubicBezTo>
                  <a:cubicBezTo>
                    <a:pt x="1757" y="7"/>
                    <a:pt x="1606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0" name="Google Shape;4850;p11"/>
            <p:cNvSpPr/>
            <p:nvPr/>
          </p:nvSpPr>
          <p:spPr>
            <a:xfrm>
              <a:off x="4360575" y="2492200"/>
              <a:ext cx="50850" cy="100550"/>
            </a:xfrm>
            <a:custGeom>
              <a:avLst/>
              <a:gdLst/>
              <a:ahLst/>
              <a:cxnLst/>
              <a:rect l="l" t="t" r="r" b="b"/>
              <a:pathLst>
                <a:path w="2034" h="4022" extrusionOk="0">
                  <a:moveTo>
                    <a:pt x="1598" y="0"/>
                  </a:moveTo>
                  <a:cubicBezTo>
                    <a:pt x="1570" y="0"/>
                    <a:pt x="1541" y="8"/>
                    <a:pt x="1512" y="27"/>
                  </a:cubicBezTo>
                  <a:cubicBezTo>
                    <a:pt x="0" y="993"/>
                    <a:pt x="886" y="2816"/>
                    <a:pt x="1660" y="3946"/>
                  </a:cubicBezTo>
                  <a:cubicBezTo>
                    <a:pt x="1696" y="3999"/>
                    <a:pt x="1748" y="4021"/>
                    <a:pt x="1799" y="4021"/>
                  </a:cubicBezTo>
                  <a:cubicBezTo>
                    <a:pt x="1918" y="4021"/>
                    <a:pt x="2033" y="3903"/>
                    <a:pt x="1948" y="3778"/>
                  </a:cubicBezTo>
                  <a:cubicBezTo>
                    <a:pt x="1295" y="2823"/>
                    <a:pt x="334" y="1177"/>
                    <a:pt x="1681" y="317"/>
                  </a:cubicBezTo>
                  <a:cubicBezTo>
                    <a:pt x="1833" y="220"/>
                    <a:pt x="1740" y="0"/>
                    <a:pt x="15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1" name="Google Shape;4851;p11"/>
            <p:cNvSpPr/>
            <p:nvPr/>
          </p:nvSpPr>
          <p:spPr>
            <a:xfrm>
              <a:off x="4417875" y="2505750"/>
              <a:ext cx="73850" cy="83050"/>
            </a:xfrm>
            <a:custGeom>
              <a:avLst/>
              <a:gdLst/>
              <a:ahLst/>
              <a:cxnLst/>
              <a:rect l="l" t="t" r="r" b="b"/>
              <a:pathLst>
                <a:path w="2954" h="3322" extrusionOk="0">
                  <a:moveTo>
                    <a:pt x="204" y="0"/>
                  </a:moveTo>
                  <a:cubicBezTo>
                    <a:pt x="104" y="0"/>
                    <a:pt x="1" y="82"/>
                    <a:pt x="33" y="208"/>
                  </a:cubicBezTo>
                  <a:lnTo>
                    <a:pt x="36" y="208"/>
                  </a:lnTo>
                  <a:cubicBezTo>
                    <a:pt x="285" y="1157"/>
                    <a:pt x="579" y="2093"/>
                    <a:pt x="916" y="3014"/>
                  </a:cubicBezTo>
                  <a:lnTo>
                    <a:pt x="916" y="3014"/>
                  </a:lnTo>
                  <a:cubicBezTo>
                    <a:pt x="940" y="3093"/>
                    <a:pt x="968" y="3169"/>
                    <a:pt x="1000" y="3239"/>
                  </a:cubicBezTo>
                  <a:cubicBezTo>
                    <a:pt x="1026" y="3297"/>
                    <a:pt x="1076" y="3321"/>
                    <a:pt x="1130" y="3321"/>
                  </a:cubicBezTo>
                  <a:cubicBezTo>
                    <a:pt x="1235" y="3321"/>
                    <a:pt x="1349" y="3228"/>
                    <a:pt x="1305" y="3109"/>
                  </a:cubicBezTo>
                  <a:cubicBezTo>
                    <a:pt x="1276" y="3031"/>
                    <a:pt x="1247" y="2952"/>
                    <a:pt x="1218" y="2873"/>
                  </a:cubicBezTo>
                  <a:lnTo>
                    <a:pt x="1218" y="2873"/>
                  </a:lnTo>
                  <a:cubicBezTo>
                    <a:pt x="1067" y="2364"/>
                    <a:pt x="1070" y="1585"/>
                    <a:pt x="1517" y="1273"/>
                  </a:cubicBezTo>
                  <a:cubicBezTo>
                    <a:pt x="1606" y="1211"/>
                    <a:pt x="1688" y="1183"/>
                    <a:pt x="1765" y="1183"/>
                  </a:cubicBezTo>
                  <a:cubicBezTo>
                    <a:pt x="2342" y="1183"/>
                    <a:pt x="2585" y="2751"/>
                    <a:pt x="2609" y="3064"/>
                  </a:cubicBezTo>
                  <a:cubicBezTo>
                    <a:pt x="2618" y="3170"/>
                    <a:pt x="2706" y="3224"/>
                    <a:pt x="2790" y="3224"/>
                  </a:cubicBezTo>
                  <a:cubicBezTo>
                    <a:pt x="2874" y="3224"/>
                    <a:pt x="2953" y="3171"/>
                    <a:pt x="2945" y="3064"/>
                  </a:cubicBezTo>
                  <a:cubicBezTo>
                    <a:pt x="2904" y="2570"/>
                    <a:pt x="2586" y="720"/>
                    <a:pt x="1823" y="720"/>
                  </a:cubicBezTo>
                  <a:cubicBezTo>
                    <a:pt x="1750" y="720"/>
                    <a:pt x="1672" y="737"/>
                    <a:pt x="1590" y="774"/>
                  </a:cubicBezTo>
                  <a:cubicBezTo>
                    <a:pt x="1173" y="964"/>
                    <a:pt x="944" y="1369"/>
                    <a:pt x="855" y="1821"/>
                  </a:cubicBezTo>
                  <a:lnTo>
                    <a:pt x="855" y="1821"/>
                  </a:lnTo>
                  <a:cubicBezTo>
                    <a:pt x="673" y="1258"/>
                    <a:pt x="506" y="691"/>
                    <a:pt x="356" y="120"/>
                  </a:cubicBezTo>
                  <a:cubicBezTo>
                    <a:pt x="334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2" name="Google Shape;4852;p11"/>
            <p:cNvSpPr/>
            <p:nvPr/>
          </p:nvSpPr>
          <p:spPr>
            <a:xfrm>
              <a:off x="4485575" y="2504200"/>
              <a:ext cx="48450" cy="100475"/>
            </a:xfrm>
            <a:custGeom>
              <a:avLst/>
              <a:gdLst/>
              <a:ahLst/>
              <a:cxnLst/>
              <a:rect l="l" t="t" r="r" b="b"/>
              <a:pathLst>
                <a:path w="1938" h="4019" extrusionOk="0">
                  <a:moveTo>
                    <a:pt x="258" y="1"/>
                  </a:moveTo>
                  <a:cubicBezTo>
                    <a:pt x="121" y="1"/>
                    <a:pt x="0" y="170"/>
                    <a:pt x="132" y="278"/>
                  </a:cubicBezTo>
                  <a:cubicBezTo>
                    <a:pt x="1184" y="1147"/>
                    <a:pt x="1578" y="2522"/>
                    <a:pt x="1137" y="3814"/>
                  </a:cubicBezTo>
                  <a:cubicBezTo>
                    <a:pt x="1095" y="3937"/>
                    <a:pt x="1197" y="4019"/>
                    <a:pt x="1299" y="4019"/>
                  </a:cubicBezTo>
                  <a:cubicBezTo>
                    <a:pt x="1366" y="4019"/>
                    <a:pt x="1433" y="3984"/>
                    <a:pt x="1460" y="3904"/>
                  </a:cubicBezTo>
                  <a:cubicBezTo>
                    <a:pt x="1938" y="2514"/>
                    <a:pt x="1503" y="975"/>
                    <a:pt x="368" y="41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3" name="Google Shape;4853;p11"/>
            <p:cNvSpPr/>
            <p:nvPr/>
          </p:nvSpPr>
          <p:spPr>
            <a:xfrm>
              <a:off x="4550125" y="2494375"/>
              <a:ext cx="47175" cy="107050"/>
            </a:xfrm>
            <a:custGeom>
              <a:avLst/>
              <a:gdLst/>
              <a:ahLst/>
              <a:cxnLst/>
              <a:rect l="l" t="t" r="r" b="b"/>
              <a:pathLst>
                <a:path w="1887" h="4282" extrusionOk="0">
                  <a:moveTo>
                    <a:pt x="755" y="0"/>
                  </a:moveTo>
                  <a:cubicBezTo>
                    <a:pt x="100" y="0"/>
                    <a:pt x="0" y="1464"/>
                    <a:pt x="9" y="1923"/>
                  </a:cubicBezTo>
                  <a:cubicBezTo>
                    <a:pt x="28" y="2976"/>
                    <a:pt x="562" y="3963"/>
                    <a:pt x="1609" y="4274"/>
                  </a:cubicBezTo>
                  <a:cubicBezTo>
                    <a:pt x="1626" y="4279"/>
                    <a:pt x="1643" y="4281"/>
                    <a:pt x="1659" y="4281"/>
                  </a:cubicBezTo>
                  <a:cubicBezTo>
                    <a:pt x="1829" y="4281"/>
                    <a:pt x="1887" y="4008"/>
                    <a:pt x="1697" y="3950"/>
                  </a:cubicBezTo>
                  <a:cubicBezTo>
                    <a:pt x="1009" y="3748"/>
                    <a:pt x="579" y="3208"/>
                    <a:pt x="414" y="2518"/>
                  </a:cubicBezTo>
                  <a:cubicBezTo>
                    <a:pt x="387" y="2401"/>
                    <a:pt x="319" y="338"/>
                    <a:pt x="770" y="338"/>
                  </a:cubicBezTo>
                  <a:cubicBezTo>
                    <a:pt x="797" y="338"/>
                    <a:pt x="825" y="345"/>
                    <a:pt x="855" y="360"/>
                  </a:cubicBezTo>
                  <a:cubicBezTo>
                    <a:pt x="882" y="373"/>
                    <a:pt x="908" y="378"/>
                    <a:pt x="932" y="378"/>
                  </a:cubicBezTo>
                  <a:cubicBezTo>
                    <a:pt x="1087" y="378"/>
                    <a:pt x="1190" y="153"/>
                    <a:pt x="1023" y="71"/>
                  </a:cubicBezTo>
                  <a:cubicBezTo>
                    <a:pt x="925" y="22"/>
                    <a:pt x="835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4" name="Google Shape;4854;p11"/>
            <p:cNvSpPr/>
            <p:nvPr/>
          </p:nvSpPr>
          <p:spPr>
            <a:xfrm>
              <a:off x="4604625" y="2495900"/>
              <a:ext cx="75950" cy="93925"/>
            </a:xfrm>
            <a:custGeom>
              <a:avLst/>
              <a:gdLst/>
              <a:ahLst/>
              <a:cxnLst/>
              <a:rect l="l" t="t" r="r" b="b"/>
              <a:pathLst>
                <a:path w="3038" h="3757" extrusionOk="0">
                  <a:moveTo>
                    <a:pt x="1949" y="1"/>
                  </a:moveTo>
                  <a:cubicBezTo>
                    <a:pt x="1848" y="1"/>
                    <a:pt x="1750" y="80"/>
                    <a:pt x="1788" y="204"/>
                  </a:cubicBezTo>
                  <a:cubicBezTo>
                    <a:pt x="1788" y="204"/>
                    <a:pt x="1788" y="204"/>
                    <a:pt x="1788" y="204"/>
                  </a:cubicBezTo>
                  <a:lnTo>
                    <a:pt x="1788" y="204"/>
                  </a:lnTo>
                  <a:cubicBezTo>
                    <a:pt x="2019" y="939"/>
                    <a:pt x="2135" y="1699"/>
                    <a:pt x="2081" y="2469"/>
                  </a:cubicBezTo>
                  <a:cubicBezTo>
                    <a:pt x="2072" y="2596"/>
                    <a:pt x="2090" y="2965"/>
                    <a:pt x="2010" y="3050"/>
                  </a:cubicBezTo>
                  <a:lnTo>
                    <a:pt x="1236" y="3168"/>
                  </a:lnTo>
                  <a:lnTo>
                    <a:pt x="1012" y="2893"/>
                  </a:lnTo>
                  <a:cubicBezTo>
                    <a:pt x="726" y="2470"/>
                    <a:pt x="448" y="1233"/>
                    <a:pt x="1350" y="1233"/>
                  </a:cubicBezTo>
                  <a:cubicBezTo>
                    <a:pt x="1405" y="1233"/>
                    <a:pt x="1466" y="1237"/>
                    <a:pt x="1531" y="1247"/>
                  </a:cubicBezTo>
                  <a:cubicBezTo>
                    <a:pt x="1541" y="1249"/>
                    <a:pt x="1550" y="1250"/>
                    <a:pt x="1560" y="1250"/>
                  </a:cubicBezTo>
                  <a:cubicBezTo>
                    <a:pt x="1749" y="1250"/>
                    <a:pt x="1823" y="956"/>
                    <a:pt x="1619" y="924"/>
                  </a:cubicBezTo>
                  <a:cubicBezTo>
                    <a:pt x="1536" y="911"/>
                    <a:pt x="1457" y="905"/>
                    <a:pt x="1383" y="905"/>
                  </a:cubicBezTo>
                  <a:cubicBezTo>
                    <a:pt x="1" y="905"/>
                    <a:pt x="249" y="3034"/>
                    <a:pt x="1267" y="3606"/>
                  </a:cubicBezTo>
                  <a:cubicBezTo>
                    <a:pt x="1452" y="3710"/>
                    <a:pt x="1608" y="3757"/>
                    <a:pt x="1741" y="3757"/>
                  </a:cubicBezTo>
                  <a:cubicBezTo>
                    <a:pt x="2278" y="3757"/>
                    <a:pt x="2414" y="2988"/>
                    <a:pt x="2395" y="2149"/>
                  </a:cubicBezTo>
                  <a:lnTo>
                    <a:pt x="2395" y="2149"/>
                  </a:lnTo>
                  <a:cubicBezTo>
                    <a:pt x="2502" y="2548"/>
                    <a:pt x="2599" y="2950"/>
                    <a:pt x="2687" y="3354"/>
                  </a:cubicBezTo>
                  <a:cubicBezTo>
                    <a:pt x="2705" y="3437"/>
                    <a:pt x="2767" y="3473"/>
                    <a:pt x="2833" y="3473"/>
                  </a:cubicBezTo>
                  <a:cubicBezTo>
                    <a:pt x="2932" y="3473"/>
                    <a:pt x="3038" y="3391"/>
                    <a:pt x="3010" y="3264"/>
                  </a:cubicBezTo>
                  <a:cubicBezTo>
                    <a:pt x="2778" y="2196"/>
                    <a:pt x="2478" y="1145"/>
                    <a:pt x="2112" y="116"/>
                  </a:cubicBezTo>
                  <a:cubicBezTo>
                    <a:pt x="2083" y="36"/>
                    <a:pt x="2015" y="1"/>
                    <a:pt x="1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5" name="Google Shape;4855;p11"/>
            <p:cNvSpPr/>
            <p:nvPr/>
          </p:nvSpPr>
          <p:spPr>
            <a:xfrm>
              <a:off x="4680375" y="2486325"/>
              <a:ext cx="47375" cy="128875"/>
            </a:xfrm>
            <a:custGeom>
              <a:avLst/>
              <a:gdLst/>
              <a:ahLst/>
              <a:cxnLst/>
              <a:rect l="l" t="t" r="r" b="b"/>
              <a:pathLst>
                <a:path w="1895" h="5155" extrusionOk="0">
                  <a:moveTo>
                    <a:pt x="263" y="1"/>
                  </a:moveTo>
                  <a:cubicBezTo>
                    <a:pt x="123" y="1"/>
                    <a:pt x="0" y="171"/>
                    <a:pt x="134" y="276"/>
                  </a:cubicBezTo>
                  <a:cubicBezTo>
                    <a:pt x="870" y="852"/>
                    <a:pt x="1158" y="1669"/>
                    <a:pt x="1259" y="2573"/>
                  </a:cubicBezTo>
                  <a:cubicBezTo>
                    <a:pt x="1318" y="3105"/>
                    <a:pt x="1539" y="4545"/>
                    <a:pt x="964" y="4846"/>
                  </a:cubicBezTo>
                  <a:cubicBezTo>
                    <a:pt x="801" y="4931"/>
                    <a:pt x="901" y="5155"/>
                    <a:pt x="1052" y="5155"/>
                  </a:cubicBezTo>
                  <a:cubicBezTo>
                    <a:pt x="1078" y="5155"/>
                    <a:pt x="1105" y="5148"/>
                    <a:pt x="1132" y="5134"/>
                  </a:cubicBezTo>
                  <a:cubicBezTo>
                    <a:pt x="1895" y="4738"/>
                    <a:pt x="1666" y="3391"/>
                    <a:pt x="1605" y="2706"/>
                  </a:cubicBezTo>
                  <a:cubicBezTo>
                    <a:pt x="1515" y="1667"/>
                    <a:pt x="1217" y="701"/>
                    <a:pt x="371" y="39"/>
                  </a:cubicBezTo>
                  <a:cubicBezTo>
                    <a:pt x="336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6" name="Google Shape;4856;p11"/>
            <p:cNvSpPr/>
            <p:nvPr/>
          </p:nvSpPr>
          <p:spPr>
            <a:xfrm>
              <a:off x="4742725" y="2549825"/>
              <a:ext cx="63050" cy="10525"/>
            </a:xfrm>
            <a:custGeom>
              <a:avLst/>
              <a:gdLst/>
              <a:ahLst/>
              <a:cxnLst/>
              <a:rect l="l" t="t" r="r" b="b"/>
              <a:pathLst>
                <a:path w="2522" h="421" extrusionOk="0">
                  <a:moveTo>
                    <a:pt x="1007" y="1"/>
                  </a:moveTo>
                  <a:cubicBezTo>
                    <a:pt x="743" y="1"/>
                    <a:pt x="479" y="11"/>
                    <a:pt x="215" y="32"/>
                  </a:cubicBezTo>
                  <a:cubicBezTo>
                    <a:pt x="7" y="46"/>
                    <a:pt x="0" y="366"/>
                    <a:pt x="200" y="366"/>
                  </a:cubicBezTo>
                  <a:cubicBezTo>
                    <a:pt x="205" y="366"/>
                    <a:pt x="210" y="366"/>
                    <a:pt x="215" y="366"/>
                  </a:cubicBezTo>
                  <a:cubicBezTo>
                    <a:pt x="478" y="346"/>
                    <a:pt x="742" y="335"/>
                    <a:pt x="1006" y="335"/>
                  </a:cubicBezTo>
                  <a:cubicBezTo>
                    <a:pt x="1441" y="335"/>
                    <a:pt x="1876" y="363"/>
                    <a:pt x="2308" y="419"/>
                  </a:cubicBezTo>
                  <a:cubicBezTo>
                    <a:pt x="2317" y="420"/>
                    <a:pt x="2325" y="421"/>
                    <a:pt x="2332" y="421"/>
                  </a:cubicBezTo>
                  <a:cubicBezTo>
                    <a:pt x="2521" y="421"/>
                    <a:pt x="2512" y="110"/>
                    <a:pt x="2308" y="83"/>
                  </a:cubicBezTo>
                  <a:cubicBezTo>
                    <a:pt x="1876" y="28"/>
                    <a:pt x="1442" y="1"/>
                    <a:pt x="10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7" name="Google Shape;4857;p11"/>
            <p:cNvSpPr/>
            <p:nvPr/>
          </p:nvSpPr>
          <p:spPr>
            <a:xfrm>
              <a:off x="4763550" y="2522450"/>
              <a:ext cx="14275" cy="8425"/>
            </a:xfrm>
            <a:custGeom>
              <a:avLst/>
              <a:gdLst/>
              <a:ahLst/>
              <a:cxnLst/>
              <a:rect l="l" t="t" r="r" b="b"/>
              <a:pathLst>
                <a:path w="57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lnTo>
                    <a:pt x="354" y="336"/>
                  </a:lnTo>
                  <a:cubicBezTo>
                    <a:pt x="569" y="336"/>
                    <a:pt x="5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8" name="Google Shape;4858;p11"/>
            <p:cNvSpPr/>
            <p:nvPr/>
          </p:nvSpPr>
          <p:spPr>
            <a:xfrm>
              <a:off x="4773950" y="25815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0" y="1"/>
                    <a:pt x="0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59" name="Google Shape;4859;p11"/>
            <p:cNvSpPr/>
            <p:nvPr/>
          </p:nvSpPr>
          <p:spPr>
            <a:xfrm>
              <a:off x="4830475" y="2492500"/>
              <a:ext cx="59175" cy="86625"/>
            </a:xfrm>
            <a:custGeom>
              <a:avLst/>
              <a:gdLst/>
              <a:ahLst/>
              <a:cxnLst/>
              <a:rect l="l" t="t" r="r" b="b"/>
              <a:pathLst>
                <a:path w="2367" h="3465" extrusionOk="0">
                  <a:moveTo>
                    <a:pt x="1350" y="0"/>
                  </a:moveTo>
                  <a:cubicBezTo>
                    <a:pt x="1313" y="0"/>
                    <a:pt x="1274" y="13"/>
                    <a:pt x="1239" y="44"/>
                  </a:cubicBezTo>
                  <a:cubicBezTo>
                    <a:pt x="0" y="1130"/>
                    <a:pt x="482" y="3080"/>
                    <a:pt x="2082" y="3459"/>
                  </a:cubicBezTo>
                  <a:cubicBezTo>
                    <a:pt x="2097" y="3463"/>
                    <a:pt x="2111" y="3465"/>
                    <a:pt x="2124" y="3465"/>
                  </a:cubicBezTo>
                  <a:cubicBezTo>
                    <a:pt x="2302" y="3465"/>
                    <a:pt x="2367" y="3183"/>
                    <a:pt x="2171" y="3136"/>
                  </a:cubicBezTo>
                  <a:cubicBezTo>
                    <a:pt x="806" y="2813"/>
                    <a:pt x="423" y="1202"/>
                    <a:pt x="1475" y="281"/>
                  </a:cubicBezTo>
                  <a:cubicBezTo>
                    <a:pt x="1603" y="169"/>
                    <a:pt x="1485" y="0"/>
                    <a:pt x="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0" name="Google Shape;4860;p11"/>
            <p:cNvSpPr/>
            <p:nvPr/>
          </p:nvSpPr>
          <p:spPr>
            <a:xfrm>
              <a:off x="4901775" y="2516225"/>
              <a:ext cx="56550" cy="71925"/>
            </a:xfrm>
            <a:custGeom>
              <a:avLst/>
              <a:gdLst/>
              <a:ahLst/>
              <a:cxnLst/>
              <a:rect l="l" t="t" r="r" b="b"/>
              <a:pathLst>
                <a:path w="2262" h="2877" extrusionOk="0">
                  <a:moveTo>
                    <a:pt x="1155" y="1"/>
                  </a:moveTo>
                  <a:cubicBezTo>
                    <a:pt x="678" y="1"/>
                    <a:pt x="170" y="383"/>
                    <a:pt x="77" y="878"/>
                  </a:cubicBezTo>
                  <a:cubicBezTo>
                    <a:pt x="1" y="1283"/>
                    <a:pt x="239" y="1563"/>
                    <a:pt x="603" y="1699"/>
                  </a:cubicBezTo>
                  <a:cubicBezTo>
                    <a:pt x="852" y="1790"/>
                    <a:pt x="1111" y="1783"/>
                    <a:pt x="1363" y="1856"/>
                  </a:cubicBezTo>
                  <a:cubicBezTo>
                    <a:pt x="1465" y="1882"/>
                    <a:pt x="1564" y="1923"/>
                    <a:pt x="1654" y="1977"/>
                  </a:cubicBezTo>
                  <a:lnTo>
                    <a:pt x="1682" y="2472"/>
                  </a:lnTo>
                  <a:cubicBezTo>
                    <a:pt x="1633" y="2541"/>
                    <a:pt x="1557" y="2567"/>
                    <a:pt x="1468" y="2567"/>
                  </a:cubicBezTo>
                  <a:cubicBezTo>
                    <a:pt x="1233" y="2567"/>
                    <a:pt x="910" y="2385"/>
                    <a:pt x="785" y="2320"/>
                  </a:cubicBezTo>
                  <a:cubicBezTo>
                    <a:pt x="757" y="2306"/>
                    <a:pt x="731" y="2299"/>
                    <a:pt x="705" y="2299"/>
                  </a:cubicBezTo>
                  <a:cubicBezTo>
                    <a:pt x="553" y="2299"/>
                    <a:pt x="452" y="2523"/>
                    <a:pt x="615" y="2610"/>
                  </a:cubicBezTo>
                  <a:cubicBezTo>
                    <a:pt x="867" y="2740"/>
                    <a:pt x="1156" y="2876"/>
                    <a:pt x="1441" y="2876"/>
                  </a:cubicBezTo>
                  <a:cubicBezTo>
                    <a:pt x="1580" y="2876"/>
                    <a:pt x="1718" y="2844"/>
                    <a:pt x="1849" y="2762"/>
                  </a:cubicBezTo>
                  <a:cubicBezTo>
                    <a:pt x="2138" y="2584"/>
                    <a:pt x="2261" y="2231"/>
                    <a:pt x="2077" y="1932"/>
                  </a:cubicBezTo>
                  <a:cubicBezTo>
                    <a:pt x="1868" y="1592"/>
                    <a:pt x="1436" y="1528"/>
                    <a:pt x="1078" y="1467"/>
                  </a:cubicBezTo>
                  <a:cubicBezTo>
                    <a:pt x="664" y="1398"/>
                    <a:pt x="155" y="1132"/>
                    <a:pt x="554" y="639"/>
                  </a:cubicBezTo>
                  <a:cubicBezTo>
                    <a:pt x="687" y="476"/>
                    <a:pt x="937" y="326"/>
                    <a:pt x="1165" y="326"/>
                  </a:cubicBezTo>
                  <a:cubicBezTo>
                    <a:pt x="1295" y="326"/>
                    <a:pt x="1418" y="375"/>
                    <a:pt x="1508" y="498"/>
                  </a:cubicBezTo>
                  <a:cubicBezTo>
                    <a:pt x="1545" y="549"/>
                    <a:pt x="1597" y="570"/>
                    <a:pt x="1648" y="570"/>
                  </a:cubicBezTo>
                  <a:cubicBezTo>
                    <a:pt x="1770" y="570"/>
                    <a:pt x="1887" y="452"/>
                    <a:pt x="1798" y="329"/>
                  </a:cubicBezTo>
                  <a:cubicBezTo>
                    <a:pt x="1629" y="99"/>
                    <a:pt x="1396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1" name="Google Shape;4861;p11"/>
            <p:cNvSpPr/>
            <p:nvPr/>
          </p:nvSpPr>
          <p:spPr>
            <a:xfrm>
              <a:off x="4957775" y="2486275"/>
              <a:ext cx="39875" cy="50875"/>
            </a:xfrm>
            <a:custGeom>
              <a:avLst/>
              <a:gdLst/>
              <a:ahLst/>
              <a:cxnLst/>
              <a:rect l="l" t="t" r="r" b="b"/>
              <a:pathLst>
                <a:path w="1595" h="2035" extrusionOk="0">
                  <a:moveTo>
                    <a:pt x="755" y="0"/>
                  </a:moveTo>
                  <a:cubicBezTo>
                    <a:pt x="689" y="0"/>
                    <a:pt x="624" y="39"/>
                    <a:pt x="598" y="119"/>
                  </a:cubicBezTo>
                  <a:cubicBezTo>
                    <a:pt x="516" y="379"/>
                    <a:pt x="357" y="606"/>
                    <a:pt x="140" y="771"/>
                  </a:cubicBezTo>
                  <a:cubicBezTo>
                    <a:pt x="1" y="877"/>
                    <a:pt x="89" y="1093"/>
                    <a:pt x="221" y="1093"/>
                  </a:cubicBezTo>
                  <a:cubicBezTo>
                    <a:pt x="249" y="1093"/>
                    <a:pt x="279" y="1083"/>
                    <a:pt x="310" y="1060"/>
                  </a:cubicBezTo>
                  <a:lnTo>
                    <a:pt x="308" y="1060"/>
                  </a:lnTo>
                  <a:cubicBezTo>
                    <a:pt x="486" y="924"/>
                    <a:pt x="629" y="772"/>
                    <a:pt x="740" y="596"/>
                  </a:cubicBezTo>
                  <a:lnTo>
                    <a:pt x="740" y="596"/>
                  </a:lnTo>
                  <a:cubicBezTo>
                    <a:pt x="902" y="1037"/>
                    <a:pt x="1065" y="1479"/>
                    <a:pt x="1226" y="1921"/>
                  </a:cubicBezTo>
                  <a:cubicBezTo>
                    <a:pt x="1256" y="2000"/>
                    <a:pt x="1325" y="2034"/>
                    <a:pt x="1392" y="2034"/>
                  </a:cubicBezTo>
                  <a:cubicBezTo>
                    <a:pt x="1495" y="2034"/>
                    <a:pt x="1595" y="1955"/>
                    <a:pt x="1550" y="1832"/>
                  </a:cubicBezTo>
                  <a:lnTo>
                    <a:pt x="920" y="119"/>
                  </a:lnTo>
                  <a:cubicBezTo>
                    <a:pt x="891" y="41"/>
                    <a:pt x="82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2" name="Google Shape;4862;p11"/>
            <p:cNvSpPr/>
            <p:nvPr/>
          </p:nvSpPr>
          <p:spPr>
            <a:xfrm>
              <a:off x="5005075" y="2482875"/>
              <a:ext cx="44950" cy="127600"/>
            </a:xfrm>
            <a:custGeom>
              <a:avLst/>
              <a:gdLst/>
              <a:ahLst/>
              <a:cxnLst/>
              <a:rect l="l" t="t" r="r" b="b"/>
              <a:pathLst>
                <a:path w="1798" h="5104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lnTo>
                    <a:pt x="62" y="257"/>
                  </a:lnTo>
                  <a:cubicBezTo>
                    <a:pt x="729" y="1672"/>
                    <a:pt x="1458" y="3396"/>
                    <a:pt x="363" y="4807"/>
                  </a:cubicBezTo>
                  <a:cubicBezTo>
                    <a:pt x="264" y="4935"/>
                    <a:pt x="375" y="5103"/>
                    <a:pt x="492" y="5103"/>
                  </a:cubicBezTo>
                  <a:cubicBezTo>
                    <a:pt x="529" y="5103"/>
                    <a:pt x="567" y="5086"/>
                    <a:pt x="599" y="5045"/>
                  </a:cubicBezTo>
                  <a:cubicBezTo>
                    <a:pt x="1798" y="3500"/>
                    <a:pt x="1096" y="1671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3" name="Google Shape;4863;p11"/>
            <p:cNvSpPr/>
            <p:nvPr/>
          </p:nvSpPr>
          <p:spPr>
            <a:xfrm>
              <a:off x="5067250" y="2498725"/>
              <a:ext cx="37625" cy="94750"/>
            </a:xfrm>
            <a:custGeom>
              <a:avLst/>
              <a:gdLst/>
              <a:ahLst/>
              <a:cxnLst/>
              <a:rect l="l" t="t" r="r" b="b"/>
              <a:pathLst>
                <a:path w="1505" h="3790" extrusionOk="0">
                  <a:moveTo>
                    <a:pt x="848" y="0"/>
                  </a:moveTo>
                  <a:cubicBezTo>
                    <a:pt x="444" y="0"/>
                    <a:pt x="174" y="768"/>
                    <a:pt x="130" y="1105"/>
                  </a:cubicBezTo>
                  <a:cubicBezTo>
                    <a:pt x="0" y="2102"/>
                    <a:pt x="397" y="3085"/>
                    <a:pt x="1141" y="3746"/>
                  </a:cubicBezTo>
                  <a:cubicBezTo>
                    <a:pt x="1176" y="3777"/>
                    <a:pt x="1215" y="3790"/>
                    <a:pt x="1252" y="3790"/>
                  </a:cubicBezTo>
                  <a:cubicBezTo>
                    <a:pt x="1386" y="3790"/>
                    <a:pt x="1504" y="3622"/>
                    <a:pt x="1378" y="3509"/>
                  </a:cubicBezTo>
                  <a:cubicBezTo>
                    <a:pt x="972" y="3148"/>
                    <a:pt x="670" y="2709"/>
                    <a:pt x="533" y="2178"/>
                  </a:cubicBezTo>
                  <a:cubicBezTo>
                    <a:pt x="473" y="1949"/>
                    <a:pt x="441" y="1714"/>
                    <a:pt x="440" y="1479"/>
                  </a:cubicBezTo>
                  <a:cubicBezTo>
                    <a:pt x="440" y="1440"/>
                    <a:pt x="564" y="343"/>
                    <a:pt x="830" y="343"/>
                  </a:cubicBezTo>
                  <a:cubicBezTo>
                    <a:pt x="861" y="343"/>
                    <a:pt x="894" y="358"/>
                    <a:pt x="929" y="392"/>
                  </a:cubicBezTo>
                  <a:cubicBezTo>
                    <a:pt x="964" y="425"/>
                    <a:pt x="1003" y="439"/>
                    <a:pt x="1041" y="439"/>
                  </a:cubicBezTo>
                  <a:cubicBezTo>
                    <a:pt x="1172" y="439"/>
                    <a:pt x="1288" y="271"/>
                    <a:pt x="1167" y="155"/>
                  </a:cubicBezTo>
                  <a:cubicBezTo>
                    <a:pt x="1054" y="46"/>
                    <a:pt x="947" y="0"/>
                    <a:pt x="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4" name="Google Shape;4864;p11"/>
            <p:cNvSpPr/>
            <p:nvPr/>
          </p:nvSpPr>
          <p:spPr>
            <a:xfrm>
              <a:off x="5117975" y="2512350"/>
              <a:ext cx="79550" cy="76400"/>
            </a:xfrm>
            <a:custGeom>
              <a:avLst/>
              <a:gdLst/>
              <a:ahLst/>
              <a:cxnLst/>
              <a:rect l="l" t="t" r="r" b="b"/>
              <a:pathLst>
                <a:path w="3182" h="3056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cubicBezTo>
                    <a:pt x="131" y="1102"/>
                    <a:pt x="336" y="2031"/>
                    <a:pt x="623" y="2937"/>
                  </a:cubicBezTo>
                  <a:cubicBezTo>
                    <a:pt x="649" y="3020"/>
                    <a:pt x="712" y="3056"/>
                    <a:pt x="776" y="3056"/>
                  </a:cubicBezTo>
                  <a:cubicBezTo>
                    <a:pt x="872" y="3056"/>
                    <a:pt x="970" y="2974"/>
                    <a:pt x="946" y="2847"/>
                  </a:cubicBezTo>
                  <a:cubicBezTo>
                    <a:pt x="841" y="2280"/>
                    <a:pt x="1007" y="1381"/>
                    <a:pt x="1587" y="1087"/>
                  </a:cubicBezTo>
                  <a:cubicBezTo>
                    <a:pt x="1667" y="1046"/>
                    <a:pt x="1744" y="1027"/>
                    <a:pt x="1816" y="1027"/>
                  </a:cubicBezTo>
                  <a:cubicBezTo>
                    <a:pt x="2406" y="1027"/>
                    <a:pt x="2721" y="2257"/>
                    <a:pt x="2830" y="2702"/>
                  </a:cubicBezTo>
                  <a:cubicBezTo>
                    <a:pt x="2850" y="2786"/>
                    <a:pt x="2913" y="2822"/>
                    <a:pt x="2978" y="2822"/>
                  </a:cubicBezTo>
                  <a:cubicBezTo>
                    <a:pt x="3077" y="2822"/>
                    <a:pt x="3182" y="2739"/>
                    <a:pt x="3152" y="2614"/>
                  </a:cubicBezTo>
                  <a:cubicBezTo>
                    <a:pt x="3021" y="2068"/>
                    <a:pt x="2630" y="625"/>
                    <a:pt x="1870" y="625"/>
                  </a:cubicBezTo>
                  <a:cubicBezTo>
                    <a:pt x="1799" y="625"/>
                    <a:pt x="1725" y="637"/>
                    <a:pt x="1648" y="664"/>
                  </a:cubicBezTo>
                  <a:cubicBezTo>
                    <a:pt x="1127" y="845"/>
                    <a:pt x="810" y="1338"/>
                    <a:pt x="670" y="1877"/>
                  </a:cubicBezTo>
                  <a:lnTo>
                    <a:pt x="670" y="1877"/>
                  </a:lnTo>
                  <a:cubicBezTo>
                    <a:pt x="530" y="1311"/>
                    <a:pt x="423" y="738"/>
                    <a:pt x="350" y="159"/>
                  </a:cubicBez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5" name="Google Shape;4865;p11"/>
            <p:cNvSpPr/>
            <p:nvPr/>
          </p:nvSpPr>
          <p:spPr>
            <a:xfrm>
              <a:off x="5187175" y="2498275"/>
              <a:ext cx="38350" cy="28975"/>
            </a:xfrm>
            <a:custGeom>
              <a:avLst/>
              <a:gdLst/>
              <a:ahLst/>
              <a:cxnLst/>
              <a:rect l="l" t="t" r="r" b="b"/>
              <a:pathLst>
                <a:path w="1534" h="1159" extrusionOk="0">
                  <a:moveTo>
                    <a:pt x="779" y="1"/>
                  </a:moveTo>
                  <a:cubicBezTo>
                    <a:pt x="750" y="1"/>
                    <a:pt x="721" y="8"/>
                    <a:pt x="695" y="24"/>
                  </a:cubicBezTo>
                  <a:cubicBezTo>
                    <a:pt x="445" y="175"/>
                    <a:pt x="234" y="384"/>
                    <a:pt x="80" y="634"/>
                  </a:cubicBezTo>
                  <a:cubicBezTo>
                    <a:pt x="1" y="761"/>
                    <a:pt x="116" y="881"/>
                    <a:pt x="233" y="881"/>
                  </a:cubicBezTo>
                  <a:cubicBezTo>
                    <a:pt x="284" y="881"/>
                    <a:pt x="335" y="857"/>
                    <a:pt x="370" y="802"/>
                  </a:cubicBezTo>
                  <a:lnTo>
                    <a:pt x="370" y="803"/>
                  </a:lnTo>
                  <a:cubicBezTo>
                    <a:pt x="470" y="638"/>
                    <a:pt x="602" y="495"/>
                    <a:pt x="758" y="382"/>
                  </a:cubicBezTo>
                  <a:lnTo>
                    <a:pt x="758" y="382"/>
                  </a:lnTo>
                  <a:cubicBezTo>
                    <a:pt x="939" y="571"/>
                    <a:pt x="1078" y="797"/>
                    <a:pt x="1168" y="1044"/>
                  </a:cubicBezTo>
                  <a:cubicBezTo>
                    <a:pt x="1196" y="1124"/>
                    <a:pt x="1264" y="1158"/>
                    <a:pt x="1331" y="1158"/>
                  </a:cubicBezTo>
                  <a:cubicBezTo>
                    <a:pt x="1433" y="1158"/>
                    <a:pt x="1534" y="1078"/>
                    <a:pt x="1490" y="956"/>
                  </a:cubicBezTo>
                  <a:cubicBezTo>
                    <a:pt x="1368" y="609"/>
                    <a:pt x="1165" y="298"/>
                    <a:pt x="898" y="50"/>
                  </a:cubicBezTo>
                  <a:cubicBezTo>
                    <a:pt x="865" y="18"/>
                    <a:pt x="822" y="1"/>
                    <a:pt x="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6" name="Google Shape;4866;p11"/>
            <p:cNvSpPr/>
            <p:nvPr/>
          </p:nvSpPr>
          <p:spPr>
            <a:xfrm>
              <a:off x="5238725" y="2494975"/>
              <a:ext cx="33875" cy="99875"/>
            </a:xfrm>
            <a:custGeom>
              <a:avLst/>
              <a:gdLst/>
              <a:ahLst/>
              <a:cxnLst/>
              <a:rect l="l" t="t" r="r" b="b"/>
              <a:pathLst>
                <a:path w="1355" h="3995" extrusionOk="0">
                  <a:moveTo>
                    <a:pt x="236" y="1"/>
                  </a:moveTo>
                  <a:cubicBezTo>
                    <a:pt x="114" y="1"/>
                    <a:pt x="1" y="169"/>
                    <a:pt x="109" y="291"/>
                  </a:cubicBezTo>
                  <a:cubicBezTo>
                    <a:pt x="961" y="1255"/>
                    <a:pt x="999" y="2702"/>
                    <a:pt x="186" y="3701"/>
                  </a:cubicBezTo>
                  <a:cubicBezTo>
                    <a:pt x="83" y="3827"/>
                    <a:pt x="194" y="3994"/>
                    <a:pt x="313" y="3994"/>
                  </a:cubicBezTo>
                  <a:cubicBezTo>
                    <a:pt x="351" y="3994"/>
                    <a:pt x="389" y="3978"/>
                    <a:pt x="422" y="3937"/>
                  </a:cubicBezTo>
                  <a:cubicBezTo>
                    <a:pt x="1354" y="2792"/>
                    <a:pt x="1327" y="1164"/>
                    <a:pt x="346" y="55"/>
                  </a:cubicBez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7" name="Google Shape;4867;p11"/>
            <p:cNvSpPr/>
            <p:nvPr/>
          </p:nvSpPr>
          <p:spPr>
            <a:xfrm>
              <a:off x="5297125" y="2510875"/>
              <a:ext cx="40400" cy="79275"/>
            </a:xfrm>
            <a:custGeom>
              <a:avLst/>
              <a:gdLst/>
              <a:ahLst/>
              <a:cxnLst/>
              <a:rect l="l" t="t" r="r" b="b"/>
              <a:pathLst>
                <a:path w="1616" h="3171" extrusionOk="0">
                  <a:moveTo>
                    <a:pt x="743" y="0"/>
                  </a:moveTo>
                  <a:cubicBezTo>
                    <a:pt x="693" y="0"/>
                    <a:pt x="642" y="24"/>
                    <a:pt x="609" y="81"/>
                  </a:cubicBezTo>
                  <a:cubicBezTo>
                    <a:pt x="1" y="1121"/>
                    <a:pt x="312" y="2461"/>
                    <a:pt x="1299" y="3141"/>
                  </a:cubicBezTo>
                  <a:cubicBezTo>
                    <a:pt x="1329" y="3161"/>
                    <a:pt x="1358" y="3170"/>
                    <a:pt x="1386" y="3170"/>
                  </a:cubicBezTo>
                  <a:cubicBezTo>
                    <a:pt x="1524" y="3170"/>
                    <a:pt x="1615" y="2953"/>
                    <a:pt x="1468" y="2853"/>
                  </a:cubicBezTo>
                  <a:cubicBezTo>
                    <a:pt x="629" y="2273"/>
                    <a:pt x="385" y="1126"/>
                    <a:pt x="897" y="250"/>
                  </a:cubicBezTo>
                  <a:cubicBezTo>
                    <a:pt x="973" y="121"/>
                    <a:pt x="857" y="0"/>
                    <a:pt x="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8" name="Google Shape;4868;p11"/>
            <p:cNvSpPr/>
            <p:nvPr/>
          </p:nvSpPr>
          <p:spPr>
            <a:xfrm>
              <a:off x="5347150" y="2494800"/>
              <a:ext cx="59725" cy="82850"/>
            </a:xfrm>
            <a:custGeom>
              <a:avLst/>
              <a:gdLst/>
              <a:ahLst/>
              <a:cxnLst/>
              <a:rect l="l" t="t" r="r" b="b"/>
              <a:pathLst>
                <a:path w="2389" h="3314" extrusionOk="0">
                  <a:moveTo>
                    <a:pt x="1419" y="1989"/>
                  </a:moveTo>
                  <a:cubicBezTo>
                    <a:pt x="1696" y="1989"/>
                    <a:pt x="1937" y="2145"/>
                    <a:pt x="1914" y="2512"/>
                  </a:cubicBezTo>
                  <a:cubicBezTo>
                    <a:pt x="1895" y="2807"/>
                    <a:pt x="1682" y="2963"/>
                    <a:pt x="1442" y="2963"/>
                  </a:cubicBezTo>
                  <a:cubicBezTo>
                    <a:pt x="1350" y="2963"/>
                    <a:pt x="1255" y="2940"/>
                    <a:pt x="1165" y="2895"/>
                  </a:cubicBezTo>
                  <a:cubicBezTo>
                    <a:pt x="953" y="2786"/>
                    <a:pt x="816" y="2573"/>
                    <a:pt x="728" y="2357"/>
                  </a:cubicBezTo>
                  <a:lnTo>
                    <a:pt x="728" y="2357"/>
                  </a:lnTo>
                  <a:cubicBezTo>
                    <a:pt x="739" y="2347"/>
                    <a:pt x="750" y="2335"/>
                    <a:pt x="759" y="2321"/>
                  </a:cubicBezTo>
                  <a:cubicBezTo>
                    <a:pt x="900" y="2112"/>
                    <a:pt x="1173" y="1989"/>
                    <a:pt x="1419" y="1989"/>
                  </a:cubicBezTo>
                  <a:close/>
                  <a:moveTo>
                    <a:pt x="208" y="0"/>
                  </a:moveTo>
                  <a:cubicBezTo>
                    <a:pt x="111" y="0"/>
                    <a:pt x="1" y="84"/>
                    <a:pt x="19" y="211"/>
                  </a:cubicBezTo>
                  <a:cubicBezTo>
                    <a:pt x="137" y="1021"/>
                    <a:pt x="95" y="2181"/>
                    <a:pt x="623" y="2858"/>
                  </a:cubicBezTo>
                  <a:cubicBezTo>
                    <a:pt x="828" y="3121"/>
                    <a:pt x="1176" y="3313"/>
                    <a:pt x="1506" y="3313"/>
                  </a:cubicBezTo>
                  <a:cubicBezTo>
                    <a:pt x="1721" y="3313"/>
                    <a:pt x="1929" y="3232"/>
                    <a:pt x="2086" y="3036"/>
                  </a:cubicBezTo>
                  <a:cubicBezTo>
                    <a:pt x="2388" y="2661"/>
                    <a:pt x="2294" y="2037"/>
                    <a:pt x="1899" y="1767"/>
                  </a:cubicBezTo>
                  <a:cubicBezTo>
                    <a:pt x="1744" y="1662"/>
                    <a:pt x="1577" y="1616"/>
                    <a:pt x="1411" y="1616"/>
                  </a:cubicBezTo>
                  <a:cubicBezTo>
                    <a:pt x="1114" y="1616"/>
                    <a:pt x="821" y="1762"/>
                    <a:pt x="610" y="1980"/>
                  </a:cubicBezTo>
                  <a:lnTo>
                    <a:pt x="610" y="1980"/>
                  </a:lnTo>
                  <a:cubicBezTo>
                    <a:pt x="459" y="1381"/>
                    <a:pt x="429" y="723"/>
                    <a:pt x="343" y="121"/>
                  </a:cubicBezTo>
                  <a:cubicBezTo>
                    <a:pt x="330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69" name="Google Shape;4869;p11"/>
            <p:cNvSpPr/>
            <p:nvPr/>
          </p:nvSpPr>
          <p:spPr>
            <a:xfrm>
              <a:off x="5396025" y="2497025"/>
              <a:ext cx="42150" cy="95975"/>
            </a:xfrm>
            <a:custGeom>
              <a:avLst/>
              <a:gdLst/>
              <a:ahLst/>
              <a:cxnLst/>
              <a:rect l="l" t="t" r="r" b="b"/>
              <a:pathLst>
                <a:path w="1686" h="3839" extrusionOk="0">
                  <a:moveTo>
                    <a:pt x="256" y="1"/>
                  </a:moveTo>
                  <a:cubicBezTo>
                    <a:pt x="119" y="1"/>
                    <a:pt x="0" y="170"/>
                    <a:pt x="130" y="280"/>
                  </a:cubicBezTo>
                  <a:lnTo>
                    <a:pt x="131" y="280"/>
                  </a:lnTo>
                  <a:cubicBezTo>
                    <a:pt x="1115" y="1099"/>
                    <a:pt x="1321" y="2530"/>
                    <a:pt x="607" y="3593"/>
                  </a:cubicBezTo>
                  <a:cubicBezTo>
                    <a:pt x="524" y="3718"/>
                    <a:pt x="640" y="3838"/>
                    <a:pt x="758" y="3838"/>
                  </a:cubicBezTo>
                  <a:cubicBezTo>
                    <a:pt x="809" y="3838"/>
                    <a:pt x="861" y="3816"/>
                    <a:pt x="897" y="3762"/>
                  </a:cubicBezTo>
                  <a:cubicBezTo>
                    <a:pt x="1686" y="2578"/>
                    <a:pt x="1458" y="960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0" name="Google Shape;4870;p11"/>
            <p:cNvSpPr/>
            <p:nvPr/>
          </p:nvSpPr>
          <p:spPr>
            <a:xfrm>
              <a:off x="5435700" y="2483550"/>
              <a:ext cx="64600" cy="39700"/>
            </a:xfrm>
            <a:custGeom>
              <a:avLst/>
              <a:gdLst/>
              <a:ahLst/>
              <a:cxnLst/>
              <a:rect l="l" t="t" r="r" b="b"/>
              <a:pathLst>
                <a:path w="2584" h="1588" extrusionOk="0">
                  <a:moveTo>
                    <a:pt x="809" y="1"/>
                  </a:moveTo>
                  <a:cubicBezTo>
                    <a:pt x="519" y="1"/>
                    <a:pt x="231" y="164"/>
                    <a:pt x="77" y="422"/>
                  </a:cubicBezTo>
                  <a:cubicBezTo>
                    <a:pt x="1" y="551"/>
                    <a:pt x="117" y="671"/>
                    <a:pt x="232" y="671"/>
                  </a:cubicBezTo>
                  <a:cubicBezTo>
                    <a:pt x="283" y="671"/>
                    <a:pt x="333" y="648"/>
                    <a:pt x="367" y="591"/>
                  </a:cubicBezTo>
                  <a:cubicBezTo>
                    <a:pt x="468" y="420"/>
                    <a:pt x="610" y="351"/>
                    <a:pt x="748" y="351"/>
                  </a:cubicBezTo>
                  <a:cubicBezTo>
                    <a:pt x="1085" y="351"/>
                    <a:pt x="1401" y="765"/>
                    <a:pt x="1053" y="1119"/>
                  </a:cubicBezTo>
                  <a:cubicBezTo>
                    <a:pt x="971" y="1201"/>
                    <a:pt x="1002" y="1319"/>
                    <a:pt x="1087" y="1381"/>
                  </a:cubicBezTo>
                  <a:cubicBezTo>
                    <a:pt x="1275" y="1520"/>
                    <a:pt x="1491" y="1587"/>
                    <a:pt x="1705" y="1587"/>
                  </a:cubicBezTo>
                  <a:cubicBezTo>
                    <a:pt x="1981" y="1587"/>
                    <a:pt x="2256" y="1476"/>
                    <a:pt x="2466" y="1264"/>
                  </a:cubicBezTo>
                  <a:cubicBezTo>
                    <a:pt x="2584" y="1146"/>
                    <a:pt x="2469" y="978"/>
                    <a:pt x="2340" y="978"/>
                  </a:cubicBezTo>
                  <a:cubicBezTo>
                    <a:pt x="2302" y="978"/>
                    <a:pt x="2263" y="992"/>
                    <a:pt x="2228" y="1028"/>
                  </a:cubicBezTo>
                  <a:cubicBezTo>
                    <a:pt x="2079" y="1178"/>
                    <a:pt x="1899" y="1253"/>
                    <a:pt x="1715" y="1253"/>
                  </a:cubicBezTo>
                  <a:cubicBezTo>
                    <a:pt x="1616" y="1253"/>
                    <a:pt x="1515" y="1231"/>
                    <a:pt x="1418" y="1188"/>
                  </a:cubicBezTo>
                  <a:lnTo>
                    <a:pt x="1418" y="1188"/>
                  </a:lnTo>
                  <a:cubicBezTo>
                    <a:pt x="1611" y="856"/>
                    <a:pt x="1579" y="403"/>
                    <a:pt x="1252" y="150"/>
                  </a:cubicBezTo>
                  <a:cubicBezTo>
                    <a:pt x="1117" y="47"/>
                    <a:pt x="963" y="1"/>
                    <a:pt x="8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1" name="Google Shape;4871;p11"/>
            <p:cNvSpPr/>
            <p:nvPr/>
          </p:nvSpPr>
          <p:spPr>
            <a:xfrm>
              <a:off x="5485500" y="2543125"/>
              <a:ext cx="67075" cy="12600"/>
            </a:xfrm>
            <a:custGeom>
              <a:avLst/>
              <a:gdLst/>
              <a:ahLst/>
              <a:cxnLst/>
              <a:rect l="l" t="t" r="r" b="b"/>
              <a:pathLst>
                <a:path w="2683" h="504" extrusionOk="0">
                  <a:moveTo>
                    <a:pt x="2438" y="1"/>
                  </a:moveTo>
                  <a:cubicBezTo>
                    <a:pt x="1689" y="1"/>
                    <a:pt x="942" y="60"/>
                    <a:pt x="202" y="179"/>
                  </a:cubicBezTo>
                  <a:cubicBezTo>
                    <a:pt x="1" y="211"/>
                    <a:pt x="72" y="503"/>
                    <a:pt x="262" y="503"/>
                  </a:cubicBezTo>
                  <a:cubicBezTo>
                    <a:pt x="272" y="503"/>
                    <a:pt x="282" y="503"/>
                    <a:pt x="292" y="501"/>
                  </a:cubicBezTo>
                  <a:cubicBezTo>
                    <a:pt x="984" y="392"/>
                    <a:pt x="1684" y="336"/>
                    <a:pt x="2384" y="336"/>
                  </a:cubicBezTo>
                  <a:cubicBezTo>
                    <a:pt x="2411" y="336"/>
                    <a:pt x="2439" y="336"/>
                    <a:pt x="2466" y="336"/>
                  </a:cubicBezTo>
                  <a:cubicBezTo>
                    <a:pt x="2681" y="336"/>
                    <a:pt x="2683" y="2"/>
                    <a:pt x="2466" y="1"/>
                  </a:cubicBezTo>
                  <a:cubicBezTo>
                    <a:pt x="2457" y="1"/>
                    <a:pt x="2447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2" name="Google Shape;4872;p11"/>
            <p:cNvSpPr/>
            <p:nvPr/>
          </p:nvSpPr>
          <p:spPr>
            <a:xfrm>
              <a:off x="5486175" y="2578050"/>
              <a:ext cx="66400" cy="8375"/>
            </a:xfrm>
            <a:custGeom>
              <a:avLst/>
              <a:gdLst/>
              <a:ahLst/>
              <a:cxnLst/>
              <a:rect l="l" t="t" r="r" b="b"/>
              <a:pathLst>
                <a:path w="2656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lnTo>
                    <a:pt x="2439" y="335"/>
                  </a:lnTo>
                  <a:cubicBezTo>
                    <a:pt x="2654" y="335"/>
                    <a:pt x="2656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3" name="Google Shape;4873;p11"/>
            <p:cNvSpPr/>
            <p:nvPr/>
          </p:nvSpPr>
          <p:spPr>
            <a:xfrm>
              <a:off x="5571750" y="2471825"/>
              <a:ext cx="79150" cy="109250"/>
            </a:xfrm>
            <a:custGeom>
              <a:avLst/>
              <a:gdLst/>
              <a:ahLst/>
              <a:cxnLst/>
              <a:rect l="l" t="t" r="r" b="b"/>
              <a:pathLst>
                <a:path w="3166" h="4370" extrusionOk="0">
                  <a:moveTo>
                    <a:pt x="1499" y="721"/>
                  </a:moveTo>
                  <a:cubicBezTo>
                    <a:pt x="1530" y="1176"/>
                    <a:pt x="1560" y="1630"/>
                    <a:pt x="1591" y="2085"/>
                  </a:cubicBezTo>
                  <a:lnTo>
                    <a:pt x="1591" y="2085"/>
                  </a:lnTo>
                  <a:lnTo>
                    <a:pt x="559" y="2162"/>
                  </a:lnTo>
                  <a:lnTo>
                    <a:pt x="559" y="2162"/>
                  </a:lnTo>
                  <a:cubicBezTo>
                    <a:pt x="891" y="1694"/>
                    <a:pt x="1204" y="1213"/>
                    <a:pt x="1499" y="721"/>
                  </a:cubicBezTo>
                  <a:close/>
                  <a:moveTo>
                    <a:pt x="1619" y="0"/>
                  </a:moveTo>
                  <a:cubicBezTo>
                    <a:pt x="1568" y="0"/>
                    <a:pt x="1517" y="25"/>
                    <a:pt x="1484" y="82"/>
                  </a:cubicBezTo>
                  <a:cubicBezTo>
                    <a:pt x="1054" y="838"/>
                    <a:pt x="583" y="1568"/>
                    <a:pt x="72" y="2270"/>
                  </a:cubicBezTo>
                  <a:cubicBezTo>
                    <a:pt x="1" y="2368"/>
                    <a:pt x="91" y="2522"/>
                    <a:pt x="207" y="2522"/>
                  </a:cubicBezTo>
                  <a:cubicBezTo>
                    <a:pt x="210" y="2522"/>
                    <a:pt x="213" y="2522"/>
                    <a:pt x="217" y="2522"/>
                  </a:cubicBezTo>
                  <a:lnTo>
                    <a:pt x="1613" y="2417"/>
                  </a:lnTo>
                  <a:lnTo>
                    <a:pt x="1613" y="2417"/>
                  </a:lnTo>
                  <a:cubicBezTo>
                    <a:pt x="1654" y="3014"/>
                    <a:pt x="1694" y="3612"/>
                    <a:pt x="1734" y="4209"/>
                  </a:cubicBezTo>
                  <a:cubicBezTo>
                    <a:pt x="1741" y="4316"/>
                    <a:pt x="1829" y="4369"/>
                    <a:pt x="1913" y="4369"/>
                  </a:cubicBezTo>
                  <a:cubicBezTo>
                    <a:pt x="1996" y="4369"/>
                    <a:pt x="2076" y="4316"/>
                    <a:pt x="2068" y="4209"/>
                  </a:cubicBezTo>
                  <a:cubicBezTo>
                    <a:pt x="2028" y="3603"/>
                    <a:pt x="1987" y="2997"/>
                    <a:pt x="1946" y="2392"/>
                  </a:cubicBezTo>
                  <a:lnTo>
                    <a:pt x="1946" y="2392"/>
                  </a:lnTo>
                  <a:lnTo>
                    <a:pt x="2950" y="2317"/>
                  </a:lnTo>
                  <a:cubicBezTo>
                    <a:pt x="3159" y="2302"/>
                    <a:pt x="3165" y="1983"/>
                    <a:pt x="2965" y="1983"/>
                  </a:cubicBezTo>
                  <a:cubicBezTo>
                    <a:pt x="2961" y="1983"/>
                    <a:pt x="2955" y="1983"/>
                    <a:pt x="2950" y="1983"/>
                  </a:cubicBezTo>
                  <a:lnTo>
                    <a:pt x="1924" y="2060"/>
                  </a:lnTo>
                  <a:lnTo>
                    <a:pt x="1924" y="2060"/>
                  </a:lnTo>
                  <a:cubicBezTo>
                    <a:pt x="1881" y="1429"/>
                    <a:pt x="1838" y="798"/>
                    <a:pt x="1795" y="168"/>
                  </a:cubicBezTo>
                  <a:cubicBezTo>
                    <a:pt x="1789" y="68"/>
                    <a:pt x="1703" y="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4" name="Google Shape;4874;p11"/>
            <p:cNvSpPr/>
            <p:nvPr/>
          </p:nvSpPr>
          <p:spPr>
            <a:xfrm>
              <a:off x="5661100" y="2493025"/>
              <a:ext cx="60650" cy="83000"/>
            </a:xfrm>
            <a:custGeom>
              <a:avLst/>
              <a:gdLst/>
              <a:ahLst/>
              <a:cxnLst/>
              <a:rect l="l" t="t" r="r" b="b"/>
              <a:pathLst>
                <a:path w="2426" h="3320" extrusionOk="0">
                  <a:moveTo>
                    <a:pt x="235" y="1"/>
                  </a:moveTo>
                  <a:cubicBezTo>
                    <a:pt x="117" y="1"/>
                    <a:pt x="1" y="121"/>
                    <a:pt x="84" y="247"/>
                  </a:cubicBezTo>
                  <a:cubicBezTo>
                    <a:pt x="740" y="1245"/>
                    <a:pt x="1397" y="2244"/>
                    <a:pt x="2053" y="3243"/>
                  </a:cubicBezTo>
                  <a:cubicBezTo>
                    <a:pt x="2089" y="3297"/>
                    <a:pt x="2140" y="3319"/>
                    <a:pt x="2191" y="3319"/>
                  </a:cubicBezTo>
                  <a:cubicBezTo>
                    <a:pt x="2308" y="3319"/>
                    <a:pt x="2425" y="3200"/>
                    <a:pt x="2343" y="3074"/>
                  </a:cubicBezTo>
                  <a:cubicBezTo>
                    <a:pt x="1686" y="2075"/>
                    <a:pt x="1030" y="1077"/>
                    <a:pt x="374" y="78"/>
                  </a:cubicBezTo>
                  <a:cubicBezTo>
                    <a:pt x="338" y="24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5" name="Google Shape;4875;p11"/>
            <p:cNvSpPr/>
            <p:nvPr/>
          </p:nvSpPr>
          <p:spPr>
            <a:xfrm>
              <a:off x="5658200" y="2486400"/>
              <a:ext cx="45375" cy="90400"/>
            </a:xfrm>
            <a:custGeom>
              <a:avLst/>
              <a:gdLst/>
              <a:ahLst/>
              <a:cxnLst/>
              <a:rect l="l" t="t" r="r" b="b"/>
              <a:pathLst>
                <a:path w="1815" h="3616" extrusionOk="0">
                  <a:moveTo>
                    <a:pt x="1592" y="0"/>
                  </a:moveTo>
                  <a:cubicBezTo>
                    <a:pt x="1543" y="0"/>
                    <a:pt x="1496" y="26"/>
                    <a:pt x="1469" y="88"/>
                  </a:cubicBezTo>
                  <a:lnTo>
                    <a:pt x="60" y="3359"/>
                  </a:lnTo>
                  <a:cubicBezTo>
                    <a:pt x="1" y="3493"/>
                    <a:pt x="118" y="3615"/>
                    <a:pt x="226" y="3615"/>
                  </a:cubicBezTo>
                  <a:cubicBezTo>
                    <a:pt x="274" y="3615"/>
                    <a:pt x="321" y="3590"/>
                    <a:pt x="348" y="3528"/>
                  </a:cubicBezTo>
                  <a:lnTo>
                    <a:pt x="1757" y="258"/>
                  </a:lnTo>
                  <a:cubicBezTo>
                    <a:pt x="1815" y="123"/>
                    <a:pt x="1698" y="0"/>
                    <a:pt x="1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6" name="Google Shape;4876;p11"/>
            <p:cNvSpPr/>
            <p:nvPr/>
          </p:nvSpPr>
          <p:spPr>
            <a:xfrm>
              <a:off x="5712275" y="2460900"/>
              <a:ext cx="52000" cy="34875"/>
            </a:xfrm>
            <a:custGeom>
              <a:avLst/>
              <a:gdLst/>
              <a:ahLst/>
              <a:cxnLst/>
              <a:rect l="l" t="t" r="r" b="b"/>
              <a:pathLst>
                <a:path w="2080" h="1395" extrusionOk="0">
                  <a:moveTo>
                    <a:pt x="681" y="0"/>
                  </a:moveTo>
                  <a:cubicBezTo>
                    <a:pt x="516" y="0"/>
                    <a:pt x="351" y="23"/>
                    <a:pt x="191" y="68"/>
                  </a:cubicBezTo>
                  <a:cubicBezTo>
                    <a:pt x="0" y="120"/>
                    <a:pt x="59" y="397"/>
                    <a:pt x="231" y="397"/>
                  </a:cubicBezTo>
                  <a:cubicBezTo>
                    <a:pt x="246" y="397"/>
                    <a:pt x="262" y="395"/>
                    <a:pt x="279" y="390"/>
                  </a:cubicBezTo>
                  <a:cubicBezTo>
                    <a:pt x="410" y="352"/>
                    <a:pt x="545" y="333"/>
                    <a:pt x="680" y="333"/>
                  </a:cubicBezTo>
                  <a:cubicBezTo>
                    <a:pt x="756" y="333"/>
                    <a:pt x="831" y="338"/>
                    <a:pt x="906" y="350"/>
                  </a:cubicBezTo>
                  <a:lnTo>
                    <a:pt x="906" y="350"/>
                  </a:lnTo>
                  <a:cubicBezTo>
                    <a:pt x="854" y="610"/>
                    <a:pt x="727" y="825"/>
                    <a:pt x="529" y="1014"/>
                  </a:cubicBezTo>
                  <a:cubicBezTo>
                    <a:pt x="418" y="1120"/>
                    <a:pt x="510" y="1288"/>
                    <a:pt x="648" y="1299"/>
                  </a:cubicBezTo>
                  <a:lnTo>
                    <a:pt x="1864" y="1394"/>
                  </a:lnTo>
                  <a:cubicBezTo>
                    <a:pt x="1869" y="1394"/>
                    <a:pt x="1875" y="1394"/>
                    <a:pt x="1880" y="1394"/>
                  </a:cubicBezTo>
                  <a:cubicBezTo>
                    <a:pt x="2079" y="1394"/>
                    <a:pt x="2074" y="1074"/>
                    <a:pt x="1864" y="1058"/>
                  </a:cubicBezTo>
                  <a:lnTo>
                    <a:pt x="989" y="991"/>
                  </a:lnTo>
                  <a:lnTo>
                    <a:pt x="989" y="991"/>
                  </a:lnTo>
                  <a:cubicBezTo>
                    <a:pt x="1144" y="765"/>
                    <a:pt x="1232" y="508"/>
                    <a:pt x="1262" y="219"/>
                  </a:cubicBezTo>
                  <a:cubicBezTo>
                    <a:pt x="1269" y="149"/>
                    <a:pt x="1205" y="76"/>
                    <a:pt x="1140" y="59"/>
                  </a:cubicBezTo>
                  <a:cubicBezTo>
                    <a:pt x="989" y="20"/>
                    <a:pt x="835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7" name="Google Shape;4877;p11"/>
            <p:cNvSpPr/>
            <p:nvPr/>
          </p:nvSpPr>
          <p:spPr>
            <a:xfrm>
              <a:off x="5788000" y="2475350"/>
              <a:ext cx="64725" cy="109375"/>
            </a:xfrm>
            <a:custGeom>
              <a:avLst/>
              <a:gdLst/>
              <a:ahLst/>
              <a:cxnLst/>
              <a:rect l="l" t="t" r="r" b="b"/>
              <a:pathLst>
                <a:path w="2589" h="4375" extrusionOk="0">
                  <a:moveTo>
                    <a:pt x="161" y="1"/>
                  </a:moveTo>
                  <a:cubicBezTo>
                    <a:pt x="78" y="1"/>
                    <a:pt x="1" y="53"/>
                    <a:pt x="13" y="160"/>
                  </a:cubicBezTo>
                  <a:lnTo>
                    <a:pt x="13" y="161"/>
                  </a:lnTo>
                  <a:lnTo>
                    <a:pt x="470" y="4214"/>
                  </a:lnTo>
                  <a:cubicBezTo>
                    <a:pt x="483" y="4321"/>
                    <a:pt x="559" y="4374"/>
                    <a:pt x="635" y="4374"/>
                  </a:cubicBezTo>
                  <a:cubicBezTo>
                    <a:pt x="713" y="4374"/>
                    <a:pt x="791" y="4321"/>
                    <a:pt x="804" y="4214"/>
                  </a:cubicBezTo>
                  <a:cubicBezTo>
                    <a:pt x="805" y="4214"/>
                    <a:pt x="805" y="4213"/>
                    <a:pt x="805" y="4213"/>
                  </a:cubicBezTo>
                  <a:lnTo>
                    <a:pt x="806" y="4213"/>
                  </a:lnTo>
                  <a:cubicBezTo>
                    <a:pt x="806" y="4211"/>
                    <a:pt x="806" y="4209"/>
                    <a:pt x="805" y="4207"/>
                  </a:cubicBezTo>
                  <a:lnTo>
                    <a:pt x="805" y="4207"/>
                  </a:lnTo>
                  <a:cubicBezTo>
                    <a:pt x="848" y="3894"/>
                    <a:pt x="887" y="3582"/>
                    <a:pt x="930" y="3270"/>
                  </a:cubicBezTo>
                  <a:cubicBezTo>
                    <a:pt x="954" y="3079"/>
                    <a:pt x="980" y="2889"/>
                    <a:pt x="1007" y="2696"/>
                  </a:cubicBezTo>
                  <a:cubicBezTo>
                    <a:pt x="992" y="2409"/>
                    <a:pt x="1110" y="2265"/>
                    <a:pt x="1359" y="2265"/>
                  </a:cubicBezTo>
                  <a:cubicBezTo>
                    <a:pt x="1494" y="2265"/>
                    <a:pt x="1666" y="2307"/>
                    <a:pt x="1877" y="2390"/>
                  </a:cubicBezTo>
                  <a:cubicBezTo>
                    <a:pt x="2188" y="2670"/>
                    <a:pt x="2223" y="3856"/>
                    <a:pt x="2246" y="4207"/>
                  </a:cubicBezTo>
                  <a:cubicBezTo>
                    <a:pt x="2254" y="4313"/>
                    <a:pt x="2341" y="4367"/>
                    <a:pt x="2425" y="4367"/>
                  </a:cubicBezTo>
                  <a:cubicBezTo>
                    <a:pt x="2509" y="4367"/>
                    <a:pt x="2588" y="4314"/>
                    <a:pt x="2582" y="4207"/>
                  </a:cubicBezTo>
                  <a:cubicBezTo>
                    <a:pt x="2539" y="3558"/>
                    <a:pt x="2447" y="1627"/>
                    <a:pt x="1547" y="1539"/>
                  </a:cubicBezTo>
                  <a:cubicBezTo>
                    <a:pt x="1521" y="1536"/>
                    <a:pt x="1496" y="1535"/>
                    <a:pt x="1471" y="1535"/>
                  </a:cubicBezTo>
                  <a:cubicBezTo>
                    <a:pt x="974" y="1535"/>
                    <a:pt x="743" y="2041"/>
                    <a:pt x="627" y="2626"/>
                  </a:cubicBezTo>
                  <a:lnTo>
                    <a:pt x="627" y="2626"/>
                  </a:lnTo>
                  <a:cubicBezTo>
                    <a:pt x="534" y="1804"/>
                    <a:pt x="441" y="982"/>
                    <a:pt x="348" y="160"/>
                  </a:cubicBezTo>
                  <a:cubicBezTo>
                    <a:pt x="336" y="54"/>
                    <a:pt x="24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8" name="Google Shape;4878;p11"/>
            <p:cNvSpPr/>
            <p:nvPr/>
          </p:nvSpPr>
          <p:spPr>
            <a:xfrm>
              <a:off x="5841775" y="2466150"/>
              <a:ext cx="86975" cy="126400"/>
            </a:xfrm>
            <a:custGeom>
              <a:avLst/>
              <a:gdLst/>
              <a:ahLst/>
              <a:cxnLst/>
              <a:rect l="l" t="t" r="r" b="b"/>
              <a:pathLst>
                <a:path w="3479" h="5056" extrusionOk="0">
                  <a:moveTo>
                    <a:pt x="2584" y="2059"/>
                  </a:moveTo>
                  <a:cubicBezTo>
                    <a:pt x="2559" y="2615"/>
                    <a:pt x="2497" y="3169"/>
                    <a:pt x="2392" y="3722"/>
                  </a:cubicBezTo>
                  <a:cubicBezTo>
                    <a:pt x="2365" y="3870"/>
                    <a:pt x="2340" y="4323"/>
                    <a:pt x="2235" y="4428"/>
                  </a:cubicBezTo>
                  <a:cubicBezTo>
                    <a:pt x="2141" y="4522"/>
                    <a:pt x="2035" y="4561"/>
                    <a:pt x="1930" y="4561"/>
                  </a:cubicBezTo>
                  <a:cubicBezTo>
                    <a:pt x="1691" y="4561"/>
                    <a:pt x="1453" y="4362"/>
                    <a:pt x="1349" y="4161"/>
                  </a:cubicBezTo>
                  <a:cubicBezTo>
                    <a:pt x="845" y="3181"/>
                    <a:pt x="1558" y="2158"/>
                    <a:pt x="2584" y="2059"/>
                  </a:cubicBezTo>
                  <a:close/>
                  <a:moveTo>
                    <a:pt x="2700" y="0"/>
                  </a:moveTo>
                  <a:cubicBezTo>
                    <a:pt x="2611" y="0"/>
                    <a:pt x="2519" y="59"/>
                    <a:pt x="2530" y="163"/>
                  </a:cubicBezTo>
                  <a:cubicBezTo>
                    <a:pt x="2580" y="684"/>
                    <a:pt x="2602" y="1204"/>
                    <a:pt x="2594" y="1723"/>
                  </a:cubicBezTo>
                  <a:lnTo>
                    <a:pt x="2594" y="1723"/>
                  </a:lnTo>
                  <a:cubicBezTo>
                    <a:pt x="1082" y="1860"/>
                    <a:pt x="0" y="4032"/>
                    <a:pt x="1605" y="4944"/>
                  </a:cubicBezTo>
                  <a:cubicBezTo>
                    <a:pt x="1741" y="5020"/>
                    <a:pt x="1863" y="5056"/>
                    <a:pt x="1972" y="5056"/>
                  </a:cubicBezTo>
                  <a:cubicBezTo>
                    <a:pt x="2629" y="5056"/>
                    <a:pt x="2852" y="3793"/>
                    <a:pt x="2910" y="2541"/>
                  </a:cubicBezTo>
                  <a:lnTo>
                    <a:pt x="2910" y="2541"/>
                  </a:lnTo>
                  <a:cubicBezTo>
                    <a:pt x="3002" y="3233"/>
                    <a:pt x="3077" y="3927"/>
                    <a:pt x="3135" y="4622"/>
                  </a:cubicBezTo>
                  <a:cubicBezTo>
                    <a:pt x="3144" y="4729"/>
                    <a:pt x="3232" y="4783"/>
                    <a:pt x="3316" y="4783"/>
                  </a:cubicBezTo>
                  <a:cubicBezTo>
                    <a:pt x="3399" y="4783"/>
                    <a:pt x="3478" y="4729"/>
                    <a:pt x="3469" y="4622"/>
                  </a:cubicBezTo>
                  <a:cubicBezTo>
                    <a:pt x="3343" y="3112"/>
                    <a:pt x="3140" y="1609"/>
                    <a:pt x="2858" y="119"/>
                  </a:cubicBezTo>
                  <a:cubicBezTo>
                    <a:pt x="2842" y="38"/>
                    <a:pt x="2772" y="0"/>
                    <a:pt x="2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79" name="Google Shape;4879;p11"/>
            <p:cNvSpPr/>
            <p:nvPr/>
          </p:nvSpPr>
          <p:spPr>
            <a:xfrm>
              <a:off x="5575825" y="2593450"/>
              <a:ext cx="383775" cy="20100"/>
            </a:xfrm>
            <a:custGeom>
              <a:avLst/>
              <a:gdLst/>
              <a:ahLst/>
              <a:cxnLst/>
              <a:rect l="l" t="t" r="r" b="b"/>
              <a:pathLst>
                <a:path w="15351" h="804" extrusionOk="0">
                  <a:moveTo>
                    <a:pt x="15153" y="0"/>
                  </a:moveTo>
                  <a:cubicBezTo>
                    <a:pt x="15147" y="0"/>
                    <a:pt x="15141" y="1"/>
                    <a:pt x="15135" y="1"/>
                  </a:cubicBezTo>
                  <a:cubicBezTo>
                    <a:pt x="11861" y="312"/>
                    <a:pt x="8575" y="469"/>
                    <a:pt x="5288" y="469"/>
                  </a:cubicBezTo>
                  <a:cubicBezTo>
                    <a:pt x="3597" y="469"/>
                    <a:pt x="1906" y="427"/>
                    <a:pt x="215" y="344"/>
                  </a:cubicBezTo>
                  <a:cubicBezTo>
                    <a:pt x="212" y="344"/>
                    <a:pt x="210" y="344"/>
                    <a:pt x="207" y="344"/>
                  </a:cubicBezTo>
                  <a:cubicBezTo>
                    <a:pt x="0" y="344"/>
                    <a:pt x="3" y="669"/>
                    <a:pt x="215" y="680"/>
                  </a:cubicBezTo>
                  <a:cubicBezTo>
                    <a:pt x="1906" y="762"/>
                    <a:pt x="3597" y="804"/>
                    <a:pt x="5289" y="804"/>
                  </a:cubicBezTo>
                  <a:cubicBezTo>
                    <a:pt x="8575" y="804"/>
                    <a:pt x="11861" y="648"/>
                    <a:pt x="15135" y="337"/>
                  </a:cubicBezTo>
                  <a:cubicBezTo>
                    <a:pt x="15343" y="317"/>
                    <a:pt x="15350" y="0"/>
                    <a:pt x="15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0" name="Google Shape;4880;p11"/>
            <p:cNvSpPr/>
            <p:nvPr/>
          </p:nvSpPr>
          <p:spPr>
            <a:xfrm>
              <a:off x="5566225" y="2647850"/>
              <a:ext cx="62225" cy="77450"/>
            </a:xfrm>
            <a:custGeom>
              <a:avLst/>
              <a:gdLst/>
              <a:ahLst/>
              <a:cxnLst/>
              <a:rect l="l" t="t" r="r" b="b"/>
              <a:pathLst>
                <a:path w="2489" h="3098" extrusionOk="0">
                  <a:moveTo>
                    <a:pt x="836" y="1"/>
                  </a:moveTo>
                  <a:cubicBezTo>
                    <a:pt x="402" y="1"/>
                    <a:pt x="0" y="354"/>
                    <a:pt x="119" y="882"/>
                  </a:cubicBezTo>
                  <a:cubicBezTo>
                    <a:pt x="138" y="966"/>
                    <a:pt x="201" y="1002"/>
                    <a:pt x="266" y="1002"/>
                  </a:cubicBezTo>
                  <a:cubicBezTo>
                    <a:pt x="365" y="1002"/>
                    <a:pt x="471" y="920"/>
                    <a:pt x="442" y="794"/>
                  </a:cubicBezTo>
                  <a:lnTo>
                    <a:pt x="441" y="794"/>
                  </a:lnTo>
                  <a:cubicBezTo>
                    <a:pt x="627" y="504"/>
                    <a:pt x="798" y="359"/>
                    <a:pt x="952" y="359"/>
                  </a:cubicBezTo>
                  <a:cubicBezTo>
                    <a:pt x="1071" y="359"/>
                    <a:pt x="1180" y="445"/>
                    <a:pt x="1280" y="618"/>
                  </a:cubicBezTo>
                  <a:cubicBezTo>
                    <a:pt x="1309" y="691"/>
                    <a:pt x="1338" y="766"/>
                    <a:pt x="1367" y="839"/>
                  </a:cubicBezTo>
                  <a:cubicBezTo>
                    <a:pt x="1449" y="1183"/>
                    <a:pt x="1301" y="1523"/>
                    <a:pt x="1144" y="1814"/>
                  </a:cubicBezTo>
                  <a:cubicBezTo>
                    <a:pt x="952" y="2168"/>
                    <a:pt x="705" y="2485"/>
                    <a:pt x="523" y="2845"/>
                  </a:cubicBezTo>
                  <a:cubicBezTo>
                    <a:pt x="469" y="2952"/>
                    <a:pt x="532" y="3097"/>
                    <a:pt x="662" y="3097"/>
                  </a:cubicBezTo>
                  <a:cubicBezTo>
                    <a:pt x="664" y="3097"/>
                    <a:pt x="666" y="3097"/>
                    <a:pt x="668" y="3097"/>
                  </a:cubicBezTo>
                  <a:cubicBezTo>
                    <a:pt x="1222" y="3077"/>
                    <a:pt x="1769" y="2987"/>
                    <a:pt x="2300" y="2828"/>
                  </a:cubicBezTo>
                  <a:cubicBezTo>
                    <a:pt x="2488" y="2771"/>
                    <a:pt x="2431" y="2497"/>
                    <a:pt x="2263" y="2497"/>
                  </a:cubicBezTo>
                  <a:cubicBezTo>
                    <a:pt x="2247" y="2497"/>
                    <a:pt x="2230" y="2500"/>
                    <a:pt x="2212" y="2505"/>
                  </a:cubicBezTo>
                  <a:cubicBezTo>
                    <a:pt x="1805" y="2628"/>
                    <a:pt x="1386" y="2708"/>
                    <a:pt x="964" y="2744"/>
                  </a:cubicBezTo>
                  <a:lnTo>
                    <a:pt x="964" y="2744"/>
                  </a:lnTo>
                  <a:cubicBezTo>
                    <a:pt x="1414" y="1988"/>
                    <a:pt x="2159" y="1021"/>
                    <a:pt x="1415" y="251"/>
                  </a:cubicBezTo>
                  <a:cubicBezTo>
                    <a:pt x="1249" y="78"/>
                    <a:pt x="1039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1" name="Google Shape;4881;p11"/>
            <p:cNvSpPr/>
            <p:nvPr/>
          </p:nvSpPr>
          <p:spPr>
            <a:xfrm>
              <a:off x="5625425" y="2652375"/>
              <a:ext cx="41175" cy="84550"/>
            </a:xfrm>
            <a:custGeom>
              <a:avLst/>
              <a:gdLst/>
              <a:ahLst/>
              <a:cxnLst/>
              <a:rect l="l" t="t" r="r" b="b"/>
              <a:pathLst>
                <a:path w="1647" h="3382" extrusionOk="0">
                  <a:moveTo>
                    <a:pt x="755" y="0"/>
                  </a:moveTo>
                  <a:cubicBezTo>
                    <a:pt x="450" y="0"/>
                    <a:pt x="160" y="203"/>
                    <a:pt x="74" y="545"/>
                  </a:cubicBezTo>
                  <a:cubicBezTo>
                    <a:pt x="1" y="843"/>
                    <a:pt x="101" y="1165"/>
                    <a:pt x="259" y="1416"/>
                  </a:cubicBezTo>
                  <a:cubicBezTo>
                    <a:pt x="382" y="1613"/>
                    <a:pt x="553" y="1778"/>
                    <a:pt x="715" y="1943"/>
                  </a:cubicBezTo>
                  <a:cubicBezTo>
                    <a:pt x="814" y="2045"/>
                    <a:pt x="930" y="2144"/>
                    <a:pt x="1005" y="2268"/>
                  </a:cubicBezTo>
                  <a:cubicBezTo>
                    <a:pt x="1140" y="2385"/>
                    <a:pt x="1156" y="2535"/>
                    <a:pt x="1052" y="2716"/>
                  </a:cubicBezTo>
                  <a:cubicBezTo>
                    <a:pt x="1089" y="2936"/>
                    <a:pt x="1063" y="3046"/>
                    <a:pt x="974" y="3046"/>
                  </a:cubicBezTo>
                  <a:cubicBezTo>
                    <a:pt x="924" y="3046"/>
                    <a:pt x="854" y="3011"/>
                    <a:pt x="763" y="2940"/>
                  </a:cubicBezTo>
                  <a:cubicBezTo>
                    <a:pt x="738" y="2859"/>
                    <a:pt x="672" y="2824"/>
                    <a:pt x="605" y="2824"/>
                  </a:cubicBezTo>
                  <a:cubicBezTo>
                    <a:pt x="504" y="2824"/>
                    <a:pt x="402" y="2905"/>
                    <a:pt x="440" y="3029"/>
                  </a:cubicBezTo>
                  <a:cubicBezTo>
                    <a:pt x="516" y="3269"/>
                    <a:pt x="723" y="3382"/>
                    <a:pt x="938" y="3382"/>
                  </a:cubicBezTo>
                  <a:cubicBezTo>
                    <a:pt x="1161" y="3382"/>
                    <a:pt x="1393" y="3261"/>
                    <a:pt x="1497" y="3036"/>
                  </a:cubicBezTo>
                  <a:cubicBezTo>
                    <a:pt x="1647" y="2713"/>
                    <a:pt x="1477" y="2338"/>
                    <a:pt x="1287" y="2075"/>
                  </a:cubicBezTo>
                  <a:cubicBezTo>
                    <a:pt x="1133" y="1863"/>
                    <a:pt x="928" y="1699"/>
                    <a:pt x="754" y="1505"/>
                  </a:cubicBezTo>
                  <a:cubicBezTo>
                    <a:pt x="626" y="1360"/>
                    <a:pt x="487" y="1191"/>
                    <a:pt x="428" y="1003"/>
                  </a:cubicBezTo>
                  <a:cubicBezTo>
                    <a:pt x="363" y="799"/>
                    <a:pt x="522" y="320"/>
                    <a:pt x="780" y="320"/>
                  </a:cubicBezTo>
                  <a:cubicBezTo>
                    <a:pt x="832" y="320"/>
                    <a:pt x="889" y="340"/>
                    <a:pt x="950" y="387"/>
                  </a:cubicBezTo>
                  <a:cubicBezTo>
                    <a:pt x="984" y="413"/>
                    <a:pt x="1021" y="425"/>
                    <a:pt x="1058" y="425"/>
                  </a:cubicBezTo>
                  <a:cubicBezTo>
                    <a:pt x="1198" y="425"/>
                    <a:pt x="1322" y="255"/>
                    <a:pt x="1186" y="150"/>
                  </a:cubicBezTo>
                  <a:cubicBezTo>
                    <a:pt x="1053" y="48"/>
                    <a:pt x="90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2" name="Google Shape;4882;p11"/>
            <p:cNvSpPr/>
            <p:nvPr/>
          </p:nvSpPr>
          <p:spPr>
            <a:xfrm>
              <a:off x="5694300" y="2657750"/>
              <a:ext cx="20200" cy="74825"/>
            </a:xfrm>
            <a:custGeom>
              <a:avLst/>
              <a:gdLst/>
              <a:ahLst/>
              <a:cxnLst/>
              <a:rect l="l" t="t" r="r" b="b"/>
              <a:pathLst>
                <a:path w="808" h="2993" extrusionOk="0">
                  <a:moveTo>
                    <a:pt x="206" y="0"/>
                  </a:moveTo>
                  <a:cubicBezTo>
                    <a:pt x="109" y="0"/>
                    <a:pt x="1" y="84"/>
                    <a:pt x="22" y="211"/>
                  </a:cubicBezTo>
                  <a:cubicBezTo>
                    <a:pt x="168" y="1098"/>
                    <a:pt x="316" y="1986"/>
                    <a:pt x="464" y="2872"/>
                  </a:cubicBezTo>
                  <a:cubicBezTo>
                    <a:pt x="478" y="2956"/>
                    <a:pt x="538" y="2993"/>
                    <a:pt x="602" y="2993"/>
                  </a:cubicBezTo>
                  <a:cubicBezTo>
                    <a:pt x="699" y="2993"/>
                    <a:pt x="807" y="2910"/>
                    <a:pt x="786" y="2783"/>
                  </a:cubicBezTo>
                  <a:cubicBezTo>
                    <a:pt x="638" y="1897"/>
                    <a:pt x="492" y="1009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3" name="Google Shape;4883;p11"/>
            <p:cNvSpPr/>
            <p:nvPr/>
          </p:nvSpPr>
          <p:spPr>
            <a:xfrm>
              <a:off x="5680500" y="2683975"/>
              <a:ext cx="54625" cy="22025"/>
            </a:xfrm>
            <a:custGeom>
              <a:avLst/>
              <a:gdLst/>
              <a:ahLst/>
              <a:cxnLst/>
              <a:rect l="l" t="t" r="r" b="b"/>
              <a:pathLst>
                <a:path w="2185" h="881" extrusionOk="0">
                  <a:moveTo>
                    <a:pt x="1963" y="1"/>
                  </a:moveTo>
                  <a:cubicBezTo>
                    <a:pt x="1946" y="1"/>
                    <a:pt x="1929" y="3"/>
                    <a:pt x="1910" y="9"/>
                  </a:cubicBezTo>
                  <a:lnTo>
                    <a:pt x="187" y="551"/>
                  </a:lnTo>
                  <a:cubicBezTo>
                    <a:pt x="1" y="609"/>
                    <a:pt x="56" y="881"/>
                    <a:pt x="224" y="881"/>
                  </a:cubicBezTo>
                  <a:cubicBezTo>
                    <a:pt x="240" y="881"/>
                    <a:pt x="258" y="878"/>
                    <a:pt x="277" y="872"/>
                  </a:cubicBezTo>
                  <a:lnTo>
                    <a:pt x="1999" y="332"/>
                  </a:lnTo>
                  <a:cubicBezTo>
                    <a:pt x="2185" y="274"/>
                    <a:pt x="2129" y="1"/>
                    <a:pt x="1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4" name="Google Shape;4884;p11"/>
            <p:cNvSpPr/>
            <p:nvPr/>
          </p:nvSpPr>
          <p:spPr>
            <a:xfrm>
              <a:off x="5750700" y="2649800"/>
              <a:ext cx="78350" cy="80325"/>
            </a:xfrm>
            <a:custGeom>
              <a:avLst/>
              <a:gdLst/>
              <a:ahLst/>
              <a:cxnLst/>
              <a:rect l="l" t="t" r="r" b="b"/>
              <a:pathLst>
                <a:path w="3134" h="3213" extrusionOk="0">
                  <a:moveTo>
                    <a:pt x="1119" y="666"/>
                  </a:moveTo>
                  <a:cubicBezTo>
                    <a:pt x="1205" y="1143"/>
                    <a:pt x="1333" y="1610"/>
                    <a:pt x="1502" y="2062"/>
                  </a:cubicBezTo>
                  <a:lnTo>
                    <a:pt x="1502" y="2062"/>
                  </a:lnTo>
                  <a:cubicBezTo>
                    <a:pt x="1292" y="2121"/>
                    <a:pt x="1050" y="2180"/>
                    <a:pt x="879" y="2180"/>
                  </a:cubicBezTo>
                  <a:cubicBezTo>
                    <a:pt x="827" y="2180"/>
                    <a:pt x="781" y="2175"/>
                    <a:pt x="745" y="2162"/>
                  </a:cubicBezTo>
                  <a:cubicBezTo>
                    <a:pt x="249" y="1980"/>
                    <a:pt x="605" y="1559"/>
                    <a:pt x="791" y="1236"/>
                  </a:cubicBezTo>
                  <a:lnTo>
                    <a:pt x="1119" y="666"/>
                  </a:lnTo>
                  <a:close/>
                  <a:moveTo>
                    <a:pt x="1202" y="1"/>
                  </a:moveTo>
                  <a:cubicBezTo>
                    <a:pt x="1153" y="1"/>
                    <a:pt x="1104" y="26"/>
                    <a:pt x="1070" y="84"/>
                  </a:cubicBezTo>
                  <a:cubicBezTo>
                    <a:pt x="756" y="630"/>
                    <a:pt x="301" y="1217"/>
                    <a:pt x="88" y="1811"/>
                  </a:cubicBezTo>
                  <a:cubicBezTo>
                    <a:pt x="1" y="2050"/>
                    <a:pt x="11" y="2310"/>
                    <a:pt x="260" y="2444"/>
                  </a:cubicBezTo>
                  <a:cubicBezTo>
                    <a:pt x="367" y="2502"/>
                    <a:pt x="496" y="2523"/>
                    <a:pt x="632" y="2523"/>
                  </a:cubicBezTo>
                  <a:cubicBezTo>
                    <a:pt x="883" y="2523"/>
                    <a:pt x="1157" y="2452"/>
                    <a:pt x="1366" y="2415"/>
                  </a:cubicBezTo>
                  <a:cubicBezTo>
                    <a:pt x="1452" y="2399"/>
                    <a:pt x="1537" y="2382"/>
                    <a:pt x="1621" y="2363"/>
                  </a:cubicBezTo>
                  <a:lnTo>
                    <a:pt x="1621" y="2363"/>
                  </a:lnTo>
                  <a:cubicBezTo>
                    <a:pt x="1731" y="2625"/>
                    <a:pt x="1855" y="2883"/>
                    <a:pt x="1993" y="3133"/>
                  </a:cubicBezTo>
                  <a:cubicBezTo>
                    <a:pt x="2024" y="3189"/>
                    <a:pt x="2076" y="3213"/>
                    <a:pt x="2129" y="3213"/>
                  </a:cubicBezTo>
                  <a:cubicBezTo>
                    <a:pt x="2233" y="3213"/>
                    <a:pt x="2339" y="3123"/>
                    <a:pt x="2298" y="3004"/>
                  </a:cubicBezTo>
                  <a:lnTo>
                    <a:pt x="2042" y="2250"/>
                  </a:lnTo>
                  <a:lnTo>
                    <a:pt x="2042" y="2250"/>
                  </a:lnTo>
                  <a:cubicBezTo>
                    <a:pt x="2357" y="2152"/>
                    <a:pt x="2664" y="2030"/>
                    <a:pt x="2965" y="1887"/>
                  </a:cubicBezTo>
                  <a:cubicBezTo>
                    <a:pt x="3134" y="1808"/>
                    <a:pt x="3028" y="1581"/>
                    <a:pt x="2871" y="1581"/>
                  </a:cubicBezTo>
                  <a:cubicBezTo>
                    <a:pt x="2847" y="1581"/>
                    <a:pt x="2821" y="1587"/>
                    <a:pt x="2795" y="1599"/>
                  </a:cubicBezTo>
                  <a:cubicBezTo>
                    <a:pt x="2518" y="1731"/>
                    <a:pt x="2230" y="1844"/>
                    <a:pt x="1935" y="1934"/>
                  </a:cubicBezTo>
                  <a:lnTo>
                    <a:pt x="1935" y="1934"/>
                  </a:lnTo>
                  <a:lnTo>
                    <a:pt x="1590" y="920"/>
                  </a:lnTo>
                  <a:cubicBezTo>
                    <a:pt x="1571" y="863"/>
                    <a:pt x="1532" y="829"/>
                    <a:pt x="1487" y="814"/>
                  </a:cubicBezTo>
                  <a:lnTo>
                    <a:pt x="1487" y="814"/>
                  </a:lnTo>
                  <a:cubicBezTo>
                    <a:pt x="1443" y="601"/>
                    <a:pt x="1408" y="385"/>
                    <a:pt x="1383" y="168"/>
                  </a:cubicBezTo>
                  <a:cubicBezTo>
                    <a:pt x="1370" y="71"/>
                    <a:pt x="1286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5" name="Google Shape;4885;p11"/>
            <p:cNvSpPr/>
            <p:nvPr/>
          </p:nvSpPr>
          <p:spPr>
            <a:xfrm>
              <a:off x="5833125" y="2665225"/>
              <a:ext cx="70925" cy="51625"/>
            </a:xfrm>
            <a:custGeom>
              <a:avLst/>
              <a:gdLst/>
              <a:ahLst/>
              <a:cxnLst/>
              <a:rect l="l" t="t" r="r" b="b"/>
              <a:pathLst>
                <a:path w="2837" h="2065" extrusionOk="0">
                  <a:moveTo>
                    <a:pt x="226" y="1"/>
                  </a:moveTo>
                  <a:cubicBezTo>
                    <a:pt x="92" y="1"/>
                    <a:pt x="1" y="218"/>
                    <a:pt x="145" y="321"/>
                  </a:cubicBezTo>
                  <a:lnTo>
                    <a:pt x="2523" y="2034"/>
                  </a:lnTo>
                  <a:cubicBezTo>
                    <a:pt x="2553" y="2056"/>
                    <a:pt x="2583" y="2065"/>
                    <a:pt x="2611" y="2065"/>
                  </a:cubicBezTo>
                  <a:cubicBezTo>
                    <a:pt x="2746" y="2065"/>
                    <a:pt x="2837" y="1848"/>
                    <a:pt x="2693" y="1744"/>
                  </a:cubicBezTo>
                  <a:lnTo>
                    <a:pt x="313" y="31"/>
                  </a:lnTo>
                  <a:cubicBezTo>
                    <a:pt x="283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6" name="Google Shape;4886;p11"/>
            <p:cNvSpPr/>
            <p:nvPr/>
          </p:nvSpPr>
          <p:spPr>
            <a:xfrm>
              <a:off x="5832000" y="2672300"/>
              <a:ext cx="50050" cy="68250"/>
            </a:xfrm>
            <a:custGeom>
              <a:avLst/>
              <a:gdLst/>
              <a:ahLst/>
              <a:cxnLst/>
              <a:rect l="l" t="t" r="r" b="b"/>
              <a:pathLst>
                <a:path w="2002" h="2730" extrusionOk="0">
                  <a:moveTo>
                    <a:pt x="1769" y="0"/>
                  </a:moveTo>
                  <a:cubicBezTo>
                    <a:pt x="1718" y="0"/>
                    <a:pt x="1667" y="23"/>
                    <a:pt x="1632" y="78"/>
                  </a:cubicBezTo>
                  <a:cubicBezTo>
                    <a:pt x="1114" y="880"/>
                    <a:pt x="599" y="1681"/>
                    <a:pt x="82" y="2484"/>
                  </a:cubicBezTo>
                  <a:cubicBezTo>
                    <a:pt x="1" y="2610"/>
                    <a:pt x="117" y="2730"/>
                    <a:pt x="234" y="2730"/>
                  </a:cubicBezTo>
                  <a:cubicBezTo>
                    <a:pt x="285" y="2730"/>
                    <a:pt x="336" y="2707"/>
                    <a:pt x="372" y="2653"/>
                  </a:cubicBezTo>
                  <a:cubicBezTo>
                    <a:pt x="887" y="1850"/>
                    <a:pt x="1404" y="1048"/>
                    <a:pt x="1920" y="247"/>
                  </a:cubicBezTo>
                  <a:cubicBezTo>
                    <a:pt x="2002" y="121"/>
                    <a:pt x="1887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7" name="Google Shape;4887;p11"/>
            <p:cNvSpPr/>
            <p:nvPr/>
          </p:nvSpPr>
          <p:spPr>
            <a:xfrm>
              <a:off x="3998625" y="2666600"/>
              <a:ext cx="61075" cy="86625"/>
            </a:xfrm>
            <a:custGeom>
              <a:avLst/>
              <a:gdLst/>
              <a:ahLst/>
              <a:cxnLst/>
              <a:rect l="l" t="t" r="r" b="b"/>
              <a:pathLst>
                <a:path w="2443" h="3465" extrusionOk="0">
                  <a:moveTo>
                    <a:pt x="1162" y="0"/>
                  </a:moveTo>
                  <a:cubicBezTo>
                    <a:pt x="981" y="0"/>
                    <a:pt x="796" y="59"/>
                    <a:pt x="640" y="175"/>
                  </a:cubicBezTo>
                  <a:cubicBezTo>
                    <a:pt x="159" y="532"/>
                    <a:pt x="0" y="1288"/>
                    <a:pt x="19" y="1853"/>
                  </a:cubicBezTo>
                  <a:cubicBezTo>
                    <a:pt x="40" y="2463"/>
                    <a:pt x="315" y="3084"/>
                    <a:pt x="899" y="3341"/>
                  </a:cubicBezTo>
                  <a:cubicBezTo>
                    <a:pt x="1082" y="3422"/>
                    <a:pt x="1275" y="3464"/>
                    <a:pt x="1464" y="3464"/>
                  </a:cubicBezTo>
                  <a:cubicBezTo>
                    <a:pt x="1784" y="3464"/>
                    <a:pt x="2094" y="3344"/>
                    <a:pt x="2330" y="3093"/>
                  </a:cubicBezTo>
                  <a:cubicBezTo>
                    <a:pt x="2442" y="2972"/>
                    <a:pt x="2329" y="2805"/>
                    <a:pt x="2204" y="2805"/>
                  </a:cubicBezTo>
                  <a:cubicBezTo>
                    <a:pt x="2166" y="2805"/>
                    <a:pt x="2127" y="2820"/>
                    <a:pt x="2093" y="2856"/>
                  </a:cubicBezTo>
                  <a:cubicBezTo>
                    <a:pt x="1904" y="3058"/>
                    <a:pt x="1691" y="3142"/>
                    <a:pt x="1481" y="3142"/>
                  </a:cubicBezTo>
                  <a:cubicBezTo>
                    <a:pt x="976" y="3142"/>
                    <a:pt x="487" y="2654"/>
                    <a:pt x="382" y="2124"/>
                  </a:cubicBezTo>
                  <a:cubicBezTo>
                    <a:pt x="316" y="1793"/>
                    <a:pt x="353" y="1421"/>
                    <a:pt x="450" y="1101"/>
                  </a:cubicBezTo>
                  <a:cubicBezTo>
                    <a:pt x="533" y="832"/>
                    <a:pt x="877" y="296"/>
                    <a:pt x="1201" y="296"/>
                  </a:cubicBezTo>
                  <a:cubicBezTo>
                    <a:pt x="1324" y="296"/>
                    <a:pt x="1445" y="375"/>
                    <a:pt x="1547" y="577"/>
                  </a:cubicBezTo>
                  <a:cubicBezTo>
                    <a:pt x="1577" y="637"/>
                    <a:pt x="1626" y="662"/>
                    <a:pt x="1676" y="662"/>
                  </a:cubicBezTo>
                  <a:cubicBezTo>
                    <a:pt x="1786" y="662"/>
                    <a:pt x="1903" y="541"/>
                    <a:pt x="1836" y="408"/>
                  </a:cubicBezTo>
                  <a:lnTo>
                    <a:pt x="1837" y="408"/>
                  </a:lnTo>
                  <a:cubicBezTo>
                    <a:pt x="1699" y="134"/>
                    <a:pt x="1435" y="0"/>
                    <a:pt x="1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8" name="Google Shape;4888;p11"/>
            <p:cNvSpPr/>
            <p:nvPr/>
          </p:nvSpPr>
          <p:spPr>
            <a:xfrm>
              <a:off x="4079200" y="2692175"/>
              <a:ext cx="53450" cy="10750"/>
            </a:xfrm>
            <a:custGeom>
              <a:avLst/>
              <a:gdLst/>
              <a:ahLst/>
              <a:cxnLst/>
              <a:rect l="l" t="t" r="r" b="b"/>
              <a:pathLst>
                <a:path w="2138" h="430" extrusionOk="0">
                  <a:moveTo>
                    <a:pt x="1432" y="0"/>
                  </a:moveTo>
                  <a:cubicBezTo>
                    <a:pt x="1020" y="0"/>
                    <a:pt x="608" y="35"/>
                    <a:pt x="202" y="104"/>
                  </a:cubicBezTo>
                  <a:cubicBezTo>
                    <a:pt x="1" y="137"/>
                    <a:pt x="72" y="430"/>
                    <a:pt x="259" y="430"/>
                  </a:cubicBezTo>
                  <a:cubicBezTo>
                    <a:pt x="269" y="430"/>
                    <a:pt x="280" y="429"/>
                    <a:pt x="290" y="427"/>
                  </a:cubicBezTo>
                  <a:cubicBezTo>
                    <a:pt x="669" y="365"/>
                    <a:pt x="1052" y="334"/>
                    <a:pt x="1434" y="334"/>
                  </a:cubicBezTo>
                  <a:cubicBezTo>
                    <a:pt x="1597" y="334"/>
                    <a:pt x="1760" y="339"/>
                    <a:pt x="1923" y="351"/>
                  </a:cubicBezTo>
                  <a:cubicBezTo>
                    <a:pt x="1927" y="351"/>
                    <a:pt x="1932" y="351"/>
                    <a:pt x="1937" y="351"/>
                  </a:cubicBezTo>
                  <a:cubicBezTo>
                    <a:pt x="2138" y="351"/>
                    <a:pt x="2131" y="32"/>
                    <a:pt x="1923" y="17"/>
                  </a:cubicBezTo>
                  <a:cubicBezTo>
                    <a:pt x="1759" y="6"/>
                    <a:pt x="1596" y="0"/>
                    <a:pt x="1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89" name="Google Shape;4889;p11"/>
            <p:cNvSpPr/>
            <p:nvPr/>
          </p:nvSpPr>
          <p:spPr>
            <a:xfrm>
              <a:off x="4090800" y="2715200"/>
              <a:ext cx="42050" cy="12150"/>
            </a:xfrm>
            <a:custGeom>
              <a:avLst/>
              <a:gdLst/>
              <a:ahLst/>
              <a:cxnLst/>
              <a:rect l="l" t="t" r="r" b="b"/>
              <a:pathLst>
                <a:path w="1682" h="486" extrusionOk="0">
                  <a:moveTo>
                    <a:pt x="1414" y="0"/>
                  </a:moveTo>
                  <a:cubicBezTo>
                    <a:pt x="1406" y="0"/>
                    <a:pt x="1397" y="1"/>
                    <a:pt x="1388" y="2"/>
                  </a:cubicBezTo>
                  <a:lnTo>
                    <a:pt x="203" y="162"/>
                  </a:lnTo>
                  <a:cubicBezTo>
                    <a:pt x="0" y="188"/>
                    <a:pt x="74" y="486"/>
                    <a:pt x="267" y="486"/>
                  </a:cubicBezTo>
                  <a:cubicBezTo>
                    <a:pt x="275" y="486"/>
                    <a:pt x="284" y="485"/>
                    <a:pt x="293" y="484"/>
                  </a:cubicBezTo>
                  <a:lnTo>
                    <a:pt x="1478" y="325"/>
                  </a:lnTo>
                  <a:cubicBezTo>
                    <a:pt x="1682" y="297"/>
                    <a:pt x="1607" y="0"/>
                    <a:pt x="1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0" name="Google Shape;4890;p11"/>
            <p:cNvSpPr/>
            <p:nvPr/>
          </p:nvSpPr>
          <p:spPr>
            <a:xfrm>
              <a:off x="4141375" y="2664250"/>
              <a:ext cx="80325" cy="77175"/>
            </a:xfrm>
            <a:custGeom>
              <a:avLst/>
              <a:gdLst/>
              <a:ahLst/>
              <a:cxnLst/>
              <a:rect l="l" t="t" r="r" b="b"/>
              <a:pathLst>
                <a:path w="3213" h="3087" extrusionOk="0">
                  <a:moveTo>
                    <a:pt x="1242" y="1"/>
                  </a:moveTo>
                  <a:cubicBezTo>
                    <a:pt x="865" y="1"/>
                    <a:pt x="432" y="192"/>
                    <a:pt x="163" y="334"/>
                  </a:cubicBezTo>
                  <a:cubicBezTo>
                    <a:pt x="0" y="420"/>
                    <a:pt x="100" y="644"/>
                    <a:pt x="252" y="644"/>
                  </a:cubicBezTo>
                  <a:cubicBezTo>
                    <a:pt x="278" y="644"/>
                    <a:pt x="305" y="637"/>
                    <a:pt x="333" y="623"/>
                  </a:cubicBezTo>
                  <a:cubicBezTo>
                    <a:pt x="564" y="500"/>
                    <a:pt x="821" y="378"/>
                    <a:pt x="1074" y="378"/>
                  </a:cubicBezTo>
                  <a:cubicBezTo>
                    <a:pt x="1181" y="378"/>
                    <a:pt x="1287" y="400"/>
                    <a:pt x="1390" y="453"/>
                  </a:cubicBezTo>
                  <a:cubicBezTo>
                    <a:pt x="1600" y="481"/>
                    <a:pt x="1654" y="583"/>
                    <a:pt x="1550" y="761"/>
                  </a:cubicBezTo>
                  <a:cubicBezTo>
                    <a:pt x="1561" y="891"/>
                    <a:pt x="1516" y="995"/>
                    <a:pt x="1419" y="1071"/>
                  </a:cubicBezTo>
                  <a:cubicBezTo>
                    <a:pt x="1326" y="1195"/>
                    <a:pt x="1199" y="1288"/>
                    <a:pt x="1080" y="1384"/>
                  </a:cubicBezTo>
                  <a:cubicBezTo>
                    <a:pt x="969" y="1474"/>
                    <a:pt x="1057" y="1669"/>
                    <a:pt x="1191" y="1669"/>
                  </a:cubicBezTo>
                  <a:cubicBezTo>
                    <a:pt x="1194" y="1669"/>
                    <a:pt x="1196" y="1669"/>
                    <a:pt x="1199" y="1669"/>
                  </a:cubicBezTo>
                  <a:cubicBezTo>
                    <a:pt x="1241" y="1667"/>
                    <a:pt x="1282" y="1666"/>
                    <a:pt x="1323" y="1666"/>
                  </a:cubicBezTo>
                  <a:cubicBezTo>
                    <a:pt x="1591" y="1666"/>
                    <a:pt x="1842" y="1712"/>
                    <a:pt x="2087" y="1841"/>
                  </a:cubicBezTo>
                  <a:cubicBezTo>
                    <a:pt x="2296" y="1951"/>
                    <a:pt x="2817" y="2281"/>
                    <a:pt x="2454" y="2606"/>
                  </a:cubicBezTo>
                  <a:cubicBezTo>
                    <a:pt x="2323" y="2723"/>
                    <a:pt x="2130" y="2767"/>
                    <a:pt x="1919" y="2767"/>
                  </a:cubicBezTo>
                  <a:cubicBezTo>
                    <a:pt x="1533" y="2767"/>
                    <a:pt x="1089" y="2621"/>
                    <a:pt x="854" y="2510"/>
                  </a:cubicBezTo>
                  <a:cubicBezTo>
                    <a:pt x="828" y="2497"/>
                    <a:pt x="802" y="2491"/>
                    <a:pt x="778" y="2491"/>
                  </a:cubicBezTo>
                  <a:cubicBezTo>
                    <a:pt x="622" y="2491"/>
                    <a:pt x="518" y="2717"/>
                    <a:pt x="686" y="2798"/>
                  </a:cubicBezTo>
                  <a:cubicBezTo>
                    <a:pt x="975" y="2936"/>
                    <a:pt x="1481" y="3086"/>
                    <a:pt x="1944" y="3086"/>
                  </a:cubicBezTo>
                  <a:cubicBezTo>
                    <a:pt x="2360" y="3086"/>
                    <a:pt x="2740" y="2966"/>
                    <a:pt x="2900" y="2609"/>
                  </a:cubicBezTo>
                  <a:cubicBezTo>
                    <a:pt x="3212" y="1910"/>
                    <a:pt x="2263" y="1485"/>
                    <a:pt x="1593" y="1368"/>
                  </a:cubicBezTo>
                  <a:lnTo>
                    <a:pt x="1593" y="1368"/>
                  </a:lnTo>
                  <a:cubicBezTo>
                    <a:pt x="1881" y="1064"/>
                    <a:pt x="2093" y="667"/>
                    <a:pt x="1821" y="273"/>
                  </a:cubicBezTo>
                  <a:cubicBezTo>
                    <a:pt x="1684" y="73"/>
                    <a:pt x="1473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1" name="Google Shape;4891;p11"/>
            <p:cNvSpPr/>
            <p:nvPr/>
          </p:nvSpPr>
          <p:spPr>
            <a:xfrm>
              <a:off x="4222900" y="2673400"/>
              <a:ext cx="65050" cy="48675"/>
            </a:xfrm>
            <a:custGeom>
              <a:avLst/>
              <a:gdLst/>
              <a:ahLst/>
              <a:cxnLst/>
              <a:rect l="l" t="t" r="r" b="b"/>
              <a:pathLst>
                <a:path w="2602" h="1947" extrusionOk="0">
                  <a:moveTo>
                    <a:pt x="207" y="1"/>
                  </a:moveTo>
                  <a:cubicBezTo>
                    <a:pt x="51" y="1"/>
                    <a:pt x="0" y="266"/>
                    <a:pt x="177" y="336"/>
                  </a:cubicBezTo>
                  <a:cubicBezTo>
                    <a:pt x="1007" y="659"/>
                    <a:pt x="1712" y="1192"/>
                    <a:pt x="2264" y="1889"/>
                  </a:cubicBezTo>
                  <a:cubicBezTo>
                    <a:pt x="2296" y="1930"/>
                    <a:pt x="2334" y="1947"/>
                    <a:pt x="2372" y="1947"/>
                  </a:cubicBezTo>
                  <a:cubicBezTo>
                    <a:pt x="2490" y="1947"/>
                    <a:pt x="2601" y="1780"/>
                    <a:pt x="2500" y="1652"/>
                  </a:cubicBezTo>
                  <a:cubicBezTo>
                    <a:pt x="1909" y="906"/>
                    <a:pt x="1152" y="359"/>
                    <a:pt x="267" y="13"/>
                  </a:cubicBezTo>
                  <a:cubicBezTo>
                    <a:pt x="246" y="4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2" name="Google Shape;4892;p11"/>
            <p:cNvSpPr/>
            <p:nvPr/>
          </p:nvSpPr>
          <p:spPr>
            <a:xfrm>
              <a:off x="4221275" y="2662200"/>
              <a:ext cx="52175" cy="68525"/>
            </a:xfrm>
            <a:custGeom>
              <a:avLst/>
              <a:gdLst/>
              <a:ahLst/>
              <a:cxnLst/>
              <a:rect l="l" t="t" r="r" b="b"/>
              <a:pathLst>
                <a:path w="2087" h="2741" extrusionOk="0">
                  <a:moveTo>
                    <a:pt x="1855" y="1"/>
                  </a:moveTo>
                  <a:cubicBezTo>
                    <a:pt x="1805" y="1"/>
                    <a:pt x="1754" y="24"/>
                    <a:pt x="1720" y="81"/>
                  </a:cubicBezTo>
                  <a:cubicBezTo>
                    <a:pt x="1223" y="918"/>
                    <a:pt x="680" y="1725"/>
                    <a:pt x="93" y="2502"/>
                  </a:cubicBezTo>
                  <a:cubicBezTo>
                    <a:pt x="0" y="2622"/>
                    <a:pt x="118" y="2741"/>
                    <a:pt x="240" y="2741"/>
                  </a:cubicBezTo>
                  <a:cubicBezTo>
                    <a:pt x="291" y="2741"/>
                    <a:pt x="343" y="2720"/>
                    <a:pt x="381" y="2669"/>
                  </a:cubicBezTo>
                  <a:cubicBezTo>
                    <a:pt x="968" y="1894"/>
                    <a:pt x="1513" y="1086"/>
                    <a:pt x="2010" y="250"/>
                  </a:cubicBezTo>
                  <a:cubicBezTo>
                    <a:pt x="2086" y="121"/>
                    <a:pt x="1970" y="1"/>
                    <a:pt x="1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3" name="Google Shape;4893;p11"/>
            <p:cNvSpPr/>
            <p:nvPr/>
          </p:nvSpPr>
          <p:spPr>
            <a:xfrm>
              <a:off x="4315175" y="2660875"/>
              <a:ext cx="45975" cy="101725"/>
            </a:xfrm>
            <a:custGeom>
              <a:avLst/>
              <a:gdLst/>
              <a:ahLst/>
              <a:cxnLst/>
              <a:rect l="l" t="t" r="r" b="b"/>
              <a:pathLst>
                <a:path w="1839" h="4069" extrusionOk="0">
                  <a:moveTo>
                    <a:pt x="1228" y="1"/>
                  </a:moveTo>
                  <a:cubicBezTo>
                    <a:pt x="1190" y="1"/>
                    <a:pt x="1151" y="16"/>
                    <a:pt x="1116" y="51"/>
                  </a:cubicBezTo>
                  <a:cubicBezTo>
                    <a:pt x="1" y="1197"/>
                    <a:pt x="208" y="3140"/>
                    <a:pt x="1522" y="4039"/>
                  </a:cubicBezTo>
                  <a:cubicBezTo>
                    <a:pt x="1552" y="4059"/>
                    <a:pt x="1581" y="4068"/>
                    <a:pt x="1609" y="4068"/>
                  </a:cubicBezTo>
                  <a:cubicBezTo>
                    <a:pt x="1747" y="4068"/>
                    <a:pt x="1838" y="3851"/>
                    <a:pt x="1691" y="3750"/>
                  </a:cubicBezTo>
                  <a:cubicBezTo>
                    <a:pt x="556" y="2974"/>
                    <a:pt x="397" y="1269"/>
                    <a:pt x="1354" y="288"/>
                  </a:cubicBezTo>
                  <a:cubicBezTo>
                    <a:pt x="1469" y="169"/>
                    <a:pt x="1355" y="1"/>
                    <a:pt x="1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4" name="Google Shape;4894;p11"/>
            <p:cNvSpPr/>
            <p:nvPr/>
          </p:nvSpPr>
          <p:spPr>
            <a:xfrm>
              <a:off x="4366025" y="2682700"/>
              <a:ext cx="61600" cy="61250"/>
            </a:xfrm>
            <a:custGeom>
              <a:avLst/>
              <a:gdLst/>
              <a:ahLst/>
              <a:cxnLst/>
              <a:rect l="l" t="t" r="r" b="b"/>
              <a:pathLst>
                <a:path w="2464" h="2450" extrusionOk="0">
                  <a:moveTo>
                    <a:pt x="1241" y="0"/>
                  </a:moveTo>
                  <a:cubicBezTo>
                    <a:pt x="754" y="0"/>
                    <a:pt x="253" y="335"/>
                    <a:pt x="163" y="879"/>
                  </a:cubicBezTo>
                  <a:cubicBezTo>
                    <a:pt x="0" y="1872"/>
                    <a:pt x="847" y="2450"/>
                    <a:pt x="1711" y="2450"/>
                  </a:cubicBezTo>
                  <a:cubicBezTo>
                    <a:pt x="1903" y="2450"/>
                    <a:pt x="2096" y="2421"/>
                    <a:pt x="2279" y="2362"/>
                  </a:cubicBezTo>
                  <a:cubicBezTo>
                    <a:pt x="2463" y="2301"/>
                    <a:pt x="2409" y="2029"/>
                    <a:pt x="2243" y="2029"/>
                  </a:cubicBezTo>
                  <a:cubicBezTo>
                    <a:pt x="2226" y="2029"/>
                    <a:pt x="2208" y="2032"/>
                    <a:pt x="2189" y="2039"/>
                  </a:cubicBezTo>
                  <a:cubicBezTo>
                    <a:pt x="2030" y="2090"/>
                    <a:pt x="1856" y="2117"/>
                    <a:pt x="1683" y="2117"/>
                  </a:cubicBezTo>
                  <a:cubicBezTo>
                    <a:pt x="1084" y="2117"/>
                    <a:pt x="488" y="1799"/>
                    <a:pt x="481" y="1106"/>
                  </a:cubicBezTo>
                  <a:cubicBezTo>
                    <a:pt x="476" y="769"/>
                    <a:pt x="652" y="451"/>
                    <a:pt x="992" y="359"/>
                  </a:cubicBezTo>
                  <a:cubicBezTo>
                    <a:pt x="1060" y="341"/>
                    <a:pt x="1129" y="331"/>
                    <a:pt x="1197" y="331"/>
                  </a:cubicBezTo>
                  <a:cubicBezTo>
                    <a:pt x="1444" y="331"/>
                    <a:pt x="1679" y="452"/>
                    <a:pt x="1799" y="682"/>
                  </a:cubicBezTo>
                  <a:cubicBezTo>
                    <a:pt x="1829" y="742"/>
                    <a:pt x="1878" y="766"/>
                    <a:pt x="1928" y="766"/>
                  </a:cubicBezTo>
                  <a:cubicBezTo>
                    <a:pt x="2039" y="766"/>
                    <a:pt x="2155" y="645"/>
                    <a:pt x="2087" y="513"/>
                  </a:cubicBezTo>
                  <a:cubicBezTo>
                    <a:pt x="1903" y="158"/>
                    <a:pt x="1575" y="0"/>
                    <a:pt x="1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5" name="Google Shape;4895;p11"/>
            <p:cNvSpPr/>
            <p:nvPr/>
          </p:nvSpPr>
          <p:spPr>
            <a:xfrm>
              <a:off x="4445725" y="2668925"/>
              <a:ext cx="32625" cy="108525"/>
            </a:xfrm>
            <a:custGeom>
              <a:avLst/>
              <a:gdLst/>
              <a:ahLst/>
              <a:cxnLst/>
              <a:rect l="l" t="t" r="r" b="b"/>
              <a:pathLst>
                <a:path w="1305" h="4341" extrusionOk="0">
                  <a:moveTo>
                    <a:pt x="235" y="0"/>
                  </a:moveTo>
                  <a:cubicBezTo>
                    <a:pt x="116" y="0"/>
                    <a:pt x="1" y="119"/>
                    <a:pt x="86" y="243"/>
                  </a:cubicBezTo>
                  <a:cubicBezTo>
                    <a:pt x="879" y="1409"/>
                    <a:pt x="964" y="2844"/>
                    <a:pt x="289" y="4089"/>
                  </a:cubicBezTo>
                  <a:cubicBezTo>
                    <a:pt x="218" y="4219"/>
                    <a:pt x="333" y="4340"/>
                    <a:pt x="446" y="4340"/>
                  </a:cubicBezTo>
                  <a:cubicBezTo>
                    <a:pt x="496" y="4340"/>
                    <a:pt x="546" y="4316"/>
                    <a:pt x="578" y="4257"/>
                  </a:cubicBezTo>
                  <a:cubicBezTo>
                    <a:pt x="1305" y="2917"/>
                    <a:pt x="1234" y="1337"/>
                    <a:pt x="374" y="76"/>
                  </a:cubicBezTo>
                  <a:cubicBezTo>
                    <a:pt x="338" y="22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6" name="Google Shape;4896;p11"/>
            <p:cNvSpPr/>
            <p:nvPr/>
          </p:nvSpPr>
          <p:spPr>
            <a:xfrm>
              <a:off x="4502550" y="2692850"/>
              <a:ext cx="51975" cy="68625"/>
            </a:xfrm>
            <a:custGeom>
              <a:avLst/>
              <a:gdLst/>
              <a:ahLst/>
              <a:cxnLst/>
              <a:rect l="l" t="t" r="r" b="b"/>
              <a:pathLst>
                <a:path w="2079" h="2745" extrusionOk="0">
                  <a:moveTo>
                    <a:pt x="891" y="313"/>
                  </a:moveTo>
                  <a:cubicBezTo>
                    <a:pt x="937" y="313"/>
                    <a:pt x="987" y="325"/>
                    <a:pt x="1041" y="351"/>
                  </a:cubicBezTo>
                  <a:lnTo>
                    <a:pt x="1041" y="351"/>
                  </a:lnTo>
                  <a:cubicBezTo>
                    <a:pt x="1049" y="364"/>
                    <a:pt x="1061" y="376"/>
                    <a:pt x="1076" y="388"/>
                  </a:cubicBezTo>
                  <a:cubicBezTo>
                    <a:pt x="1734" y="921"/>
                    <a:pt x="1376" y="1739"/>
                    <a:pt x="1028" y="2354"/>
                  </a:cubicBezTo>
                  <a:lnTo>
                    <a:pt x="1028" y="2354"/>
                  </a:lnTo>
                  <a:cubicBezTo>
                    <a:pt x="715" y="2156"/>
                    <a:pt x="510" y="1839"/>
                    <a:pt x="444" y="1463"/>
                  </a:cubicBezTo>
                  <a:cubicBezTo>
                    <a:pt x="389" y="1161"/>
                    <a:pt x="499" y="313"/>
                    <a:pt x="891" y="313"/>
                  </a:cubicBezTo>
                  <a:close/>
                  <a:moveTo>
                    <a:pt x="919" y="0"/>
                  </a:moveTo>
                  <a:cubicBezTo>
                    <a:pt x="500" y="0"/>
                    <a:pt x="179" y="450"/>
                    <a:pt x="105" y="948"/>
                  </a:cubicBezTo>
                  <a:cubicBezTo>
                    <a:pt x="0" y="1662"/>
                    <a:pt x="343" y="2412"/>
                    <a:pt x="1005" y="2725"/>
                  </a:cubicBezTo>
                  <a:cubicBezTo>
                    <a:pt x="1033" y="2738"/>
                    <a:pt x="1063" y="2744"/>
                    <a:pt x="1092" y="2744"/>
                  </a:cubicBezTo>
                  <a:cubicBezTo>
                    <a:pt x="1149" y="2744"/>
                    <a:pt x="1202" y="2719"/>
                    <a:pt x="1234" y="2664"/>
                  </a:cubicBezTo>
                  <a:cubicBezTo>
                    <a:pt x="1645" y="1968"/>
                    <a:pt x="2079" y="990"/>
                    <a:pt x="1480" y="311"/>
                  </a:cubicBezTo>
                  <a:lnTo>
                    <a:pt x="1480" y="311"/>
                  </a:lnTo>
                  <a:cubicBezTo>
                    <a:pt x="1477" y="276"/>
                    <a:pt x="1460" y="241"/>
                    <a:pt x="1423" y="211"/>
                  </a:cubicBezTo>
                  <a:cubicBezTo>
                    <a:pt x="1247" y="63"/>
                    <a:pt x="1076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7" name="Google Shape;4897;p11"/>
            <p:cNvSpPr/>
            <p:nvPr/>
          </p:nvSpPr>
          <p:spPr>
            <a:xfrm>
              <a:off x="4534000" y="2638025"/>
              <a:ext cx="13150" cy="100400"/>
            </a:xfrm>
            <a:custGeom>
              <a:avLst/>
              <a:gdLst/>
              <a:ahLst/>
              <a:cxnLst/>
              <a:rect l="l" t="t" r="r" b="b"/>
              <a:pathLst>
                <a:path w="526" h="4016" extrusionOk="0">
                  <a:moveTo>
                    <a:pt x="336" y="0"/>
                  </a:moveTo>
                  <a:cubicBezTo>
                    <a:pt x="252" y="0"/>
                    <a:pt x="162" y="54"/>
                    <a:pt x="149" y="160"/>
                  </a:cubicBezTo>
                  <a:cubicBezTo>
                    <a:pt x="1" y="1402"/>
                    <a:pt x="14" y="2656"/>
                    <a:pt x="185" y="3894"/>
                  </a:cubicBezTo>
                  <a:cubicBezTo>
                    <a:pt x="197" y="3979"/>
                    <a:pt x="255" y="4015"/>
                    <a:pt x="319" y="4015"/>
                  </a:cubicBezTo>
                  <a:cubicBezTo>
                    <a:pt x="415" y="4015"/>
                    <a:pt x="525" y="3932"/>
                    <a:pt x="509" y="3806"/>
                  </a:cubicBezTo>
                  <a:cubicBezTo>
                    <a:pt x="344" y="2596"/>
                    <a:pt x="336" y="1371"/>
                    <a:pt x="484" y="160"/>
                  </a:cubicBezTo>
                  <a:cubicBezTo>
                    <a:pt x="496" y="53"/>
                    <a:pt x="419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8" name="Google Shape;4898;p11"/>
            <p:cNvSpPr/>
            <p:nvPr/>
          </p:nvSpPr>
          <p:spPr>
            <a:xfrm>
              <a:off x="4557775" y="2699475"/>
              <a:ext cx="74850" cy="58800"/>
            </a:xfrm>
            <a:custGeom>
              <a:avLst/>
              <a:gdLst/>
              <a:ahLst/>
              <a:cxnLst/>
              <a:rect l="l" t="t" r="r" b="b"/>
              <a:pathLst>
                <a:path w="2994" h="2352" extrusionOk="0">
                  <a:moveTo>
                    <a:pt x="1424" y="327"/>
                  </a:moveTo>
                  <a:cubicBezTo>
                    <a:pt x="1550" y="327"/>
                    <a:pt x="1680" y="356"/>
                    <a:pt x="1808" y="420"/>
                  </a:cubicBezTo>
                  <a:cubicBezTo>
                    <a:pt x="1834" y="434"/>
                    <a:pt x="1861" y="440"/>
                    <a:pt x="1886" y="440"/>
                  </a:cubicBezTo>
                  <a:cubicBezTo>
                    <a:pt x="1889" y="440"/>
                    <a:pt x="1892" y="439"/>
                    <a:pt x="1895" y="439"/>
                  </a:cubicBezTo>
                  <a:lnTo>
                    <a:pt x="1895" y="439"/>
                  </a:lnTo>
                  <a:cubicBezTo>
                    <a:pt x="1936" y="802"/>
                    <a:pt x="1998" y="1220"/>
                    <a:pt x="1809" y="1551"/>
                  </a:cubicBezTo>
                  <a:cubicBezTo>
                    <a:pt x="1692" y="1757"/>
                    <a:pt x="1506" y="1848"/>
                    <a:pt x="1317" y="1848"/>
                  </a:cubicBezTo>
                  <a:cubicBezTo>
                    <a:pt x="1058" y="1848"/>
                    <a:pt x="792" y="1678"/>
                    <a:pt x="683" y="1404"/>
                  </a:cubicBezTo>
                  <a:cubicBezTo>
                    <a:pt x="458" y="834"/>
                    <a:pt x="899" y="327"/>
                    <a:pt x="1424" y="327"/>
                  </a:cubicBezTo>
                  <a:close/>
                  <a:moveTo>
                    <a:pt x="1437" y="0"/>
                  </a:moveTo>
                  <a:cubicBezTo>
                    <a:pt x="662" y="0"/>
                    <a:pt x="1" y="777"/>
                    <a:pt x="404" y="1605"/>
                  </a:cubicBezTo>
                  <a:cubicBezTo>
                    <a:pt x="574" y="1954"/>
                    <a:pt x="932" y="2219"/>
                    <a:pt x="1311" y="2219"/>
                  </a:cubicBezTo>
                  <a:cubicBezTo>
                    <a:pt x="1422" y="2219"/>
                    <a:pt x="1534" y="2197"/>
                    <a:pt x="1644" y="2147"/>
                  </a:cubicBezTo>
                  <a:cubicBezTo>
                    <a:pt x="1950" y="2010"/>
                    <a:pt x="2112" y="1765"/>
                    <a:pt x="2192" y="1482"/>
                  </a:cubicBezTo>
                  <a:lnTo>
                    <a:pt x="2192" y="1482"/>
                  </a:lnTo>
                  <a:cubicBezTo>
                    <a:pt x="2308" y="1759"/>
                    <a:pt x="2452" y="2025"/>
                    <a:pt x="2621" y="2275"/>
                  </a:cubicBezTo>
                  <a:cubicBezTo>
                    <a:pt x="2656" y="2329"/>
                    <a:pt x="2708" y="2351"/>
                    <a:pt x="2759" y="2351"/>
                  </a:cubicBezTo>
                  <a:cubicBezTo>
                    <a:pt x="2877" y="2351"/>
                    <a:pt x="2993" y="2232"/>
                    <a:pt x="2909" y="2106"/>
                  </a:cubicBezTo>
                  <a:cubicBezTo>
                    <a:pt x="2563" y="1590"/>
                    <a:pt x="2328" y="1006"/>
                    <a:pt x="2222" y="393"/>
                  </a:cubicBezTo>
                  <a:cubicBezTo>
                    <a:pt x="2208" y="312"/>
                    <a:pt x="2138" y="274"/>
                    <a:pt x="2066" y="274"/>
                  </a:cubicBezTo>
                  <a:cubicBezTo>
                    <a:pt x="2064" y="274"/>
                    <a:pt x="2063" y="274"/>
                    <a:pt x="2061" y="274"/>
                  </a:cubicBezTo>
                  <a:lnTo>
                    <a:pt x="2061" y="274"/>
                  </a:lnTo>
                  <a:cubicBezTo>
                    <a:pt x="2067" y="219"/>
                    <a:pt x="2043" y="164"/>
                    <a:pt x="1977" y="130"/>
                  </a:cubicBezTo>
                  <a:lnTo>
                    <a:pt x="1975" y="130"/>
                  </a:lnTo>
                  <a:cubicBezTo>
                    <a:pt x="1798" y="41"/>
                    <a:pt x="1615" y="0"/>
                    <a:pt x="1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899" name="Google Shape;4899;p11"/>
            <p:cNvSpPr/>
            <p:nvPr/>
          </p:nvSpPr>
          <p:spPr>
            <a:xfrm>
              <a:off x="4653600" y="2666725"/>
              <a:ext cx="43400" cy="97250"/>
            </a:xfrm>
            <a:custGeom>
              <a:avLst/>
              <a:gdLst/>
              <a:ahLst/>
              <a:cxnLst/>
              <a:rect l="l" t="t" r="r" b="b"/>
              <a:pathLst>
                <a:path w="1736" h="3890" extrusionOk="0">
                  <a:moveTo>
                    <a:pt x="1370" y="1"/>
                  </a:moveTo>
                  <a:cubicBezTo>
                    <a:pt x="673" y="1"/>
                    <a:pt x="268" y="677"/>
                    <a:pt x="156" y="1335"/>
                  </a:cubicBezTo>
                  <a:cubicBezTo>
                    <a:pt x="0" y="2264"/>
                    <a:pt x="336" y="3181"/>
                    <a:pt x="990" y="3840"/>
                  </a:cubicBezTo>
                  <a:cubicBezTo>
                    <a:pt x="1025" y="3875"/>
                    <a:pt x="1064" y="3889"/>
                    <a:pt x="1102" y="3889"/>
                  </a:cubicBezTo>
                  <a:cubicBezTo>
                    <a:pt x="1230" y="3889"/>
                    <a:pt x="1345" y="3721"/>
                    <a:pt x="1227" y="3603"/>
                  </a:cubicBezTo>
                  <a:cubicBezTo>
                    <a:pt x="781" y="3155"/>
                    <a:pt x="496" y="2589"/>
                    <a:pt x="458" y="1954"/>
                  </a:cubicBezTo>
                  <a:cubicBezTo>
                    <a:pt x="423" y="1391"/>
                    <a:pt x="608" y="327"/>
                    <a:pt x="1332" y="327"/>
                  </a:cubicBezTo>
                  <a:cubicBezTo>
                    <a:pt x="1368" y="327"/>
                    <a:pt x="1405" y="329"/>
                    <a:pt x="1443" y="335"/>
                  </a:cubicBezTo>
                  <a:cubicBezTo>
                    <a:pt x="1453" y="336"/>
                    <a:pt x="1462" y="337"/>
                    <a:pt x="1471" y="337"/>
                  </a:cubicBezTo>
                  <a:cubicBezTo>
                    <a:pt x="1660" y="337"/>
                    <a:pt x="1736" y="40"/>
                    <a:pt x="1532" y="13"/>
                  </a:cubicBezTo>
                  <a:cubicBezTo>
                    <a:pt x="1476" y="5"/>
                    <a:pt x="1423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0" name="Google Shape;4900;p11"/>
            <p:cNvSpPr/>
            <p:nvPr/>
          </p:nvSpPr>
          <p:spPr>
            <a:xfrm>
              <a:off x="4698300" y="2682025"/>
              <a:ext cx="65025" cy="73175"/>
            </a:xfrm>
            <a:custGeom>
              <a:avLst/>
              <a:gdLst/>
              <a:ahLst/>
              <a:cxnLst/>
              <a:rect l="l" t="t" r="r" b="b"/>
              <a:pathLst>
                <a:path w="2601" h="2927" extrusionOk="0">
                  <a:moveTo>
                    <a:pt x="907" y="0"/>
                  </a:moveTo>
                  <a:cubicBezTo>
                    <a:pt x="887" y="0"/>
                    <a:pt x="867" y="1"/>
                    <a:pt x="847" y="3"/>
                  </a:cubicBezTo>
                  <a:cubicBezTo>
                    <a:pt x="455" y="43"/>
                    <a:pt x="250" y="430"/>
                    <a:pt x="111" y="751"/>
                  </a:cubicBezTo>
                  <a:cubicBezTo>
                    <a:pt x="54" y="885"/>
                    <a:pt x="172" y="1007"/>
                    <a:pt x="278" y="1007"/>
                  </a:cubicBezTo>
                  <a:cubicBezTo>
                    <a:pt x="327" y="1007"/>
                    <a:pt x="373" y="982"/>
                    <a:pt x="400" y="920"/>
                  </a:cubicBezTo>
                  <a:lnTo>
                    <a:pt x="401" y="918"/>
                  </a:lnTo>
                  <a:cubicBezTo>
                    <a:pt x="476" y="743"/>
                    <a:pt x="631" y="342"/>
                    <a:pt x="899" y="342"/>
                  </a:cubicBezTo>
                  <a:cubicBezTo>
                    <a:pt x="974" y="342"/>
                    <a:pt x="1058" y="373"/>
                    <a:pt x="1152" y="450"/>
                  </a:cubicBezTo>
                  <a:cubicBezTo>
                    <a:pt x="1452" y="697"/>
                    <a:pt x="1252" y="1144"/>
                    <a:pt x="1088" y="1394"/>
                  </a:cubicBezTo>
                  <a:cubicBezTo>
                    <a:pt x="812" y="1812"/>
                    <a:pt x="424" y="2180"/>
                    <a:pt x="96" y="2557"/>
                  </a:cubicBezTo>
                  <a:cubicBezTo>
                    <a:pt x="0" y="2667"/>
                    <a:pt x="64" y="2837"/>
                    <a:pt x="214" y="2843"/>
                  </a:cubicBezTo>
                  <a:lnTo>
                    <a:pt x="2386" y="2926"/>
                  </a:lnTo>
                  <a:cubicBezTo>
                    <a:pt x="2389" y="2926"/>
                    <a:pt x="2392" y="2926"/>
                    <a:pt x="2394" y="2926"/>
                  </a:cubicBezTo>
                  <a:cubicBezTo>
                    <a:pt x="2601" y="2926"/>
                    <a:pt x="2598" y="2599"/>
                    <a:pt x="2386" y="2592"/>
                  </a:cubicBezTo>
                  <a:lnTo>
                    <a:pt x="586" y="2522"/>
                  </a:lnTo>
                  <a:lnTo>
                    <a:pt x="586" y="2522"/>
                  </a:lnTo>
                  <a:cubicBezTo>
                    <a:pt x="1127" y="1961"/>
                    <a:pt x="1902" y="1191"/>
                    <a:pt x="1550" y="453"/>
                  </a:cubicBezTo>
                  <a:cubicBezTo>
                    <a:pt x="1430" y="201"/>
                    <a:pt x="1192" y="0"/>
                    <a:pt x="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1" name="Google Shape;4901;p11"/>
            <p:cNvSpPr/>
            <p:nvPr/>
          </p:nvSpPr>
          <p:spPr>
            <a:xfrm>
              <a:off x="4756100" y="2696500"/>
              <a:ext cx="58750" cy="50275"/>
            </a:xfrm>
            <a:custGeom>
              <a:avLst/>
              <a:gdLst/>
              <a:ahLst/>
              <a:cxnLst/>
              <a:rect l="l" t="t" r="r" b="b"/>
              <a:pathLst>
                <a:path w="2350" h="2011" extrusionOk="0">
                  <a:moveTo>
                    <a:pt x="251" y="0"/>
                  </a:moveTo>
                  <a:cubicBezTo>
                    <a:pt x="118" y="0"/>
                    <a:pt x="1" y="169"/>
                    <a:pt x="126" y="281"/>
                  </a:cubicBezTo>
                  <a:lnTo>
                    <a:pt x="1988" y="1965"/>
                  </a:lnTo>
                  <a:cubicBezTo>
                    <a:pt x="2023" y="1997"/>
                    <a:pt x="2062" y="2010"/>
                    <a:pt x="2100" y="2010"/>
                  </a:cubicBezTo>
                  <a:cubicBezTo>
                    <a:pt x="2233" y="2010"/>
                    <a:pt x="2350" y="1842"/>
                    <a:pt x="2225" y="1729"/>
                  </a:cubicBezTo>
                  <a:lnTo>
                    <a:pt x="362" y="45"/>
                  </a:lnTo>
                  <a:cubicBezTo>
                    <a:pt x="327" y="14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2" name="Google Shape;4902;p11"/>
            <p:cNvSpPr/>
            <p:nvPr/>
          </p:nvSpPr>
          <p:spPr>
            <a:xfrm>
              <a:off x="4762550" y="2692700"/>
              <a:ext cx="46175" cy="64175"/>
            </a:xfrm>
            <a:custGeom>
              <a:avLst/>
              <a:gdLst/>
              <a:ahLst/>
              <a:cxnLst/>
              <a:rect l="l" t="t" r="r" b="b"/>
              <a:pathLst>
                <a:path w="1847" h="2567" extrusionOk="0">
                  <a:moveTo>
                    <a:pt x="1608" y="0"/>
                  </a:moveTo>
                  <a:cubicBezTo>
                    <a:pt x="1556" y="0"/>
                    <a:pt x="1504" y="21"/>
                    <a:pt x="1466" y="72"/>
                  </a:cubicBezTo>
                  <a:cubicBezTo>
                    <a:pt x="940" y="780"/>
                    <a:pt x="472" y="1529"/>
                    <a:pt x="68" y="2313"/>
                  </a:cubicBezTo>
                  <a:cubicBezTo>
                    <a:pt x="0" y="2444"/>
                    <a:pt x="116" y="2566"/>
                    <a:pt x="228" y="2566"/>
                  </a:cubicBezTo>
                  <a:cubicBezTo>
                    <a:pt x="278" y="2566"/>
                    <a:pt x="327" y="2542"/>
                    <a:pt x="357" y="2482"/>
                  </a:cubicBezTo>
                  <a:cubicBezTo>
                    <a:pt x="760" y="1698"/>
                    <a:pt x="1228" y="948"/>
                    <a:pt x="1756" y="241"/>
                  </a:cubicBezTo>
                  <a:cubicBezTo>
                    <a:pt x="1846" y="119"/>
                    <a:pt x="1730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3" name="Google Shape;4903;p11"/>
            <p:cNvSpPr/>
            <p:nvPr/>
          </p:nvSpPr>
          <p:spPr>
            <a:xfrm>
              <a:off x="4814175" y="2667925"/>
              <a:ext cx="39875" cy="90000"/>
            </a:xfrm>
            <a:custGeom>
              <a:avLst/>
              <a:gdLst/>
              <a:ahLst/>
              <a:cxnLst/>
              <a:rect l="l" t="t" r="r" b="b"/>
              <a:pathLst>
                <a:path w="1595" h="3600" extrusionOk="0">
                  <a:moveTo>
                    <a:pt x="256" y="0"/>
                  </a:moveTo>
                  <a:cubicBezTo>
                    <a:pt x="119" y="0"/>
                    <a:pt x="1" y="170"/>
                    <a:pt x="129" y="279"/>
                  </a:cubicBezTo>
                  <a:lnTo>
                    <a:pt x="130" y="279"/>
                  </a:lnTo>
                  <a:cubicBezTo>
                    <a:pt x="1041" y="1042"/>
                    <a:pt x="1230" y="2369"/>
                    <a:pt x="568" y="3354"/>
                  </a:cubicBezTo>
                  <a:cubicBezTo>
                    <a:pt x="485" y="3480"/>
                    <a:pt x="601" y="3600"/>
                    <a:pt x="720" y="3600"/>
                  </a:cubicBezTo>
                  <a:cubicBezTo>
                    <a:pt x="771" y="3600"/>
                    <a:pt x="822" y="3577"/>
                    <a:pt x="858" y="3523"/>
                  </a:cubicBezTo>
                  <a:cubicBezTo>
                    <a:pt x="1595" y="2416"/>
                    <a:pt x="1384" y="903"/>
                    <a:pt x="367" y="42"/>
                  </a:cubicBez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4" name="Google Shape;4904;p11"/>
            <p:cNvSpPr/>
            <p:nvPr/>
          </p:nvSpPr>
          <p:spPr>
            <a:xfrm>
              <a:off x="4846600" y="2648450"/>
              <a:ext cx="38375" cy="54275"/>
            </a:xfrm>
            <a:custGeom>
              <a:avLst/>
              <a:gdLst/>
              <a:ahLst/>
              <a:cxnLst/>
              <a:rect l="l" t="t" r="r" b="b"/>
              <a:pathLst>
                <a:path w="1535" h="2171" extrusionOk="0">
                  <a:moveTo>
                    <a:pt x="610" y="1"/>
                  </a:moveTo>
                  <a:cubicBezTo>
                    <a:pt x="372" y="1"/>
                    <a:pt x="137" y="140"/>
                    <a:pt x="46" y="378"/>
                  </a:cubicBezTo>
                  <a:cubicBezTo>
                    <a:pt x="0" y="499"/>
                    <a:pt x="100" y="579"/>
                    <a:pt x="203" y="579"/>
                  </a:cubicBezTo>
                  <a:cubicBezTo>
                    <a:pt x="271" y="579"/>
                    <a:pt x="339" y="545"/>
                    <a:pt x="370" y="466"/>
                  </a:cubicBezTo>
                  <a:lnTo>
                    <a:pt x="370" y="466"/>
                  </a:lnTo>
                  <a:lnTo>
                    <a:pt x="368" y="468"/>
                  </a:lnTo>
                  <a:cubicBezTo>
                    <a:pt x="402" y="378"/>
                    <a:pt x="497" y="336"/>
                    <a:pt x="592" y="336"/>
                  </a:cubicBezTo>
                  <a:cubicBezTo>
                    <a:pt x="667" y="336"/>
                    <a:pt x="741" y="362"/>
                    <a:pt x="788" y="413"/>
                  </a:cubicBezTo>
                  <a:cubicBezTo>
                    <a:pt x="943" y="585"/>
                    <a:pt x="766" y="861"/>
                    <a:pt x="595" y="931"/>
                  </a:cubicBezTo>
                  <a:cubicBezTo>
                    <a:pt x="414" y="1006"/>
                    <a:pt x="460" y="1259"/>
                    <a:pt x="642" y="1259"/>
                  </a:cubicBezTo>
                  <a:cubicBezTo>
                    <a:pt x="655" y="1259"/>
                    <a:pt x="670" y="1258"/>
                    <a:pt x="685" y="1255"/>
                  </a:cubicBezTo>
                  <a:cubicBezTo>
                    <a:pt x="704" y="1251"/>
                    <a:pt x="724" y="1249"/>
                    <a:pt x="743" y="1249"/>
                  </a:cubicBezTo>
                  <a:cubicBezTo>
                    <a:pt x="988" y="1249"/>
                    <a:pt x="1226" y="1556"/>
                    <a:pt x="1003" y="1755"/>
                  </a:cubicBezTo>
                  <a:cubicBezTo>
                    <a:pt x="938" y="1812"/>
                    <a:pt x="857" y="1840"/>
                    <a:pt x="776" y="1840"/>
                  </a:cubicBezTo>
                  <a:cubicBezTo>
                    <a:pt x="690" y="1840"/>
                    <a:pt x="603" y="1807"/>
                    <a:pt x="536" y="1743"/>
                  </a:cubicBezTo>
                  <a:cubicBezTo>
                    <a:pt x="501" y="1708"/>
                    <a:pt x="462" y="1693"/>
                    <a:pt x="424" y="1693"/>
                  </a:cubicBezTo>
                  <a:cubicBezTo>
                    <a:pt x="296" y="1693"/>
                    <a:pt x="182" y="1860"/>
                    <a:pt x="299" y="1979"/>
                  </a:cubicBezTo>
                  <a:cubicBezTo>
                    <a:pt x="428" y="2107"/>
                    <a:pt x="604" y="2170"/>
                    <a:pt x="779" y="2170"/>
                  </a:cubicBezTo>
                  <a:cubicBezTo>
                    <a:pt x="1023" y="2170"/>
                    <a:pt x="1266" y="2048"/>
                    <a:pt x="1376" y="1808"/>
                  </a:cubicBezTo>
                  <a:cubicBezTo>
                    <a:pt x="1534" y="1463"/>
                    <a:pt x="1328" y="1126"/>
                    <a:pt x="1026" y="986"/>
                  </a:cubicBezTo>
                  <a:lnTo>
                    <a:pt x="1026" y="986"/>
                  </a:lnTo>
                  <a:cubicBezTo>
                    <a:pt x="1206" y="748"/>
                    <a:pt x="1259" y="421"/>
                    <a:pt x="1025" y="176"/>
                  </a:cubicBezTo>
                  <a:cubicBezTo>
                    <a:pt x="910" y="56"/>
                    <a:pt x="760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5" name="Google Shape;4905;p11"/>
            <p:cNvSpPr/>
            <p:nvPr/>
          </p:nvSpPr>
          <p:spPr>
            <a:xfrm>
              <a:off x="4886800" y="2710900"/>
              <a:ext cx="70925" cy="13350"/>
            </a:xfrm>
            <a:custGeom>
              <a:avLst/>
              <a:gdLst/>
              <a:ahLst/>
              <a:cxnLst/>
              <a:rect l="l" t="t" r="r" b="b"/>
              <a:pathLst>
                <a:path w="2837" h="534" extrusionOk="0">
                  <a:moveTo>
                    <a:pt x="1666" y="0"/>
                  </a:moveTo>
                  <a:cubicBezTo>
                    <a:pt x="1169" y="0"/>
                    <a:pt x="673" y="68"/>
                    <a:pt x="191" y="203"/>
                  </a:cubicBezTo>
                  <a:cubicBezTo>
                    <a:pt x="0" y="256"/>
                    <a:pt x="59" y="533"/>
                    <a:pt x="232" y="533"/>
                  </a:cubicBezTo>
                  <a:cubicBezTo>
                    <a:pt x="248" y="533"/>
                    <a:pt x="264" y="531"/>
                    <a:pt x="281" y="526"/>
                  </a:cubicBezTo>
                  <a:cubicBezTo>
                    <a:pt x="734" y="398"/>
                    <a:pt x="1202" y="333"/>
                    <a:pt x="1671" y="333"/>
                  </a:cubicBezTo>
                  <a:cubicBezTo>
                    <a:pt x="1964" y="333"/>
                    <a:pt x="2257" y="358"/>
                    <a:pt x="2548" y="409"/>
                  </a:cubicBezTo>
                  <a:cubicBezTo>
                    <a:pt x="2559" y="411"/>
                    <a:pt x="2570" y="412"/>
                    <a:pt x="2580" y="412"/>
                  </a:cubicBezTo>
                  <a:cubicBezTo>
                    <a:pt x="2766" y="412"/>
                    <a:pt x="2837" y="121"/>
                    <a:pt x="2636" y="87"/>
                  </a:cubicBezTo>
                  <a:cubicBezTo>
                    <a:pt x="2315" y="29"/>
                    <a:pt x="1991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6" name="Google Shape;4906;p11"/>
            <p:cNvSpPr/>
            <p:nvPr/>
          </p:nvSpPr>
          <p:spPr>
            <a:xfrm>
              <a:off x="4916300" y="2689625"/>
              <a:ext cx="8550" cy="9950"/>
            </a:xfrm>
            <a:custGeom>
              <a:avLst/>
              <a:gdLst/>
              <a:ahLst/>
              <a:cxnLst/>
              <a:rect l="l" t="t" r="r" b="b"/>
              <a:pathLst>
                <a:path w="342" h="398" extrusionOk="0">
                  <a:moveTo>
                    <a:pt x="176" y="0"/>
                  </a:moveTo>
                  <a:cubicBezTo>
                    <a:pt x="92" y="0"/>
                    <a:pt x="7" y="55"/>
                    <a:pt x="4" y="163"/>
                  </a:cubicBezTo>
                  <a:lnTo>
                    <a:pt x="2" y="236"/>
                  </a:lnTo>
                  <a:cubicBezTo>
                    <a:pt x="0" y="344"/>
                    <a:pt x="82" y="397"/>
                    <a:pt x="166" y="397"/>
                  </a:cubicBezTo>
                  <a:cubicBezTo>
                    <a:pt x="250" y="397"/>
                    <a:pt x="335" y="344"/>
                    <a:pt x="338" y="236"/>
                  </a:cubicBezTo>
                  <a:lnTo>
                    <a:pt x="339" y="163"/>
                  </a:lnTo>
                  <a:cubicBezTo>
                    <a:pt x="342" y="55"/>
                    <a:pt x="259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7" name="Google Shape;4907;p11"/>
            <p:cNvSpPr/>
            <p:nvPr/>
          </p:nvSpPr>
          <p:spPr>
            <a:xfrm>
              <a:off x="4915975" y="2733725"/>
              <a:ext cx="12625" cy="8450"/>
            </a:xfrm>
            <a:custGeom>
              <a:avLst/>
              <a:gdLst/>
              <a:ahLst/>
              <a:cxnLst/>
              <a:rect l="l" t="t" r="r" b="b"/>
              <a:pathLst>
                <a:path w="505" h="338" extrusionOk="0">
                  <a:moveTo>
                    <a:pt x="212" y="1"/>
                  </a:moveTo>
                  <a:cubicBezTo>
                    <a:pt x="0" y="1"/>
                    <a:pt x="2" y="330"/>
                    <a:pt x="217" y="336"/>
                  </a:cubicBezTo>
                  <a:lnTo>
                    <a:pt x="290" y="338"/>
                  </a:lnTo>
                  <a:cubicBezTo>
                    <a:pt x="291" y="338"/>
                    <a:pt x="293" y="338"/>
                    <a:pt x="294" y="338"/>
                  </a:cubicBezTo>
                  <a:cubicBezTo>
                    <a:pt x="505" y="338"/>
                    <a:pt x="504" y="8"/>
                    <a:pt x="290" y="4"/>
                  </a:cubicBezTo>
                  <a:lnTo>
                    <a:pt x="217" y="1"/>
                  </a:lnTo>
                  <a:cubicBezTo>
                    <a:pt x="215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8" name="Google Shape;4908;p11"/>
            <p:cNvSpPr/>
            <p:nvPr/>
          </p:nvSpPr>
          <p:spPr>
            <a:xfrm>
              <a:off x="4985875" y="2668700"/>
              <a:ext cx="36100" cy="91450"/>
            </a:xfrm>
            <a:custGeom>
              <a:avLst/>
              <a:gdLst/>
              <a:ahLst/>
              <a:cxnLst/>
              <a:rect l="l" t="t" r="r" b="b"/>
              <a:pathLst>
                <a:path w="1444" h="3658" extrusionOk="0">
                  <a:moveTo>
                    <a:pt x="869" y="1"/>
                  </a:moveTo>
                  <a:cubicBezTo>
                    <a:pt x="127" y="1"/>
                    <a:pt x="0" y="1586"/>
                    <a:pt x="70" y="2089"/>
                  </a:cubicBezTo>
                  <a:cubicBezTo>
                    <a:pt x="113" y="2389"/>
                    <a:pt x="581" y="3658"/>
                    <a:pt x="1053" y="3658"/>
                  </a:cubicBezTo>
                  <a:cubicBezTo>
                    <a:pt x="1156" y="3658"/>
                    <a:pt x="1260" y="3597"/>
                    <a:pt x="1359" y="3451"/>
                  </a:cubicBezTo>
                  <a:cubicBezTo>
                    <a:pt x="1443" y="3327"/>
                    <a:pt x="1328" y="3207"/>
                    <a:pt x="1209" y="3207"/>
                  </a:cubicBezTo>
                  <a:cubicBezTo>
                    <a:pt x="1158" y="3207"/>
                    <a:pt x="1106" y="3230"/>
                    <a:pt x="1069" y="3283"/>
                  </a:cubicBezTo>
                  <a:cubicBezTo>
                    <a:pt x="1061" y="3296"/>
                    <a:pt x="1050" y="3302"/>
                    <a:pt x="1037" y="3302"/>
                  </a:cubicBezTo>
                  <a:cubicBezTo>
                    <a:pt x="895" y="3302"/>
                    <a:pt x="534" y="2566"/>
                    <a:pt x="517" y="2521"/>
                  </a:cubicBezTo>
                  <a:cubicBezTo>
                    <a:pt x="443" y="2310"/>
                    <a:pt x="397" y="2091"/>
                    <a:pt x="382" y="1868"/>
                  </a:cubicBezTo>
                  <a:cubicBezTo>
                    <a:pt x="365" y="1621"/>
                    <a:pt x="474" y="339"/>
                    <a:pt x="884" y="339"/>
                  </a:cubicBezTo>
                  <a:cubicBezTo>
                    <a:pt x="903" y="339"/>
                    <a:pt x="922" y="342"/>
                    <a:pt x="941" y="347"/>
                  </a:cubicBezTo>
                  <a:cubicBezTo>
                    <a:pt x="958" y="352"/>
                    <a:pt x="974" y="354"/>
                    <a:pt x="990" y="354"/>
                  </a:cubicBezTo>
                  <a:cubicBezTo>
                    <a:pt x="1161" y="354"/>
                    <a:pt x="1220" y="77"/>
                    <a:pt x="1030" y="25"/>
                  </a:cubicBezTo>
                  <a:lnTo>
                    <a:pt x="1030" y="24"/>
                  </a:lnTo>
                  <a:cubicBezTo>
                    <a:pt x="973" y="8"/>
                    <a:pt x="920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09" name="Google Shape;4909;p11"/>
            <p:cNvSpPr/>
            <p:nvPr/>
          </p:nvSpPr>
          <p:spPr>
            <a:xfrm>
              <a:off x="5028400" y="2698025"/>
              <a:ext cx="49700" cy="53025"/>
            </a:xfrm>
            <a:custGeom>
              <a:avLst/>
              <a:gdLst/>
              <a:ahLst/>
              <a:cxnLst/>
              <a:rect l="l" t="t" r="r" b="b"/>
              <a:pathLst>
                <a:path w="1988" h="2121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723" y="777"/>
                    <a:pt x="1228" y="1374"/>
                    <a:pt x="1623" y="2040"/>
                  </a:cubicBezTo>
                  <a:cubicBezTo>
                    <a:pt x="1657" y="2097"/>
                    <a:pt x="1707" y="2120"/>
                    <a:pt x="1758" y="2120"/>
                  </a:cubicBezTo>
                  <a:cubicBezTo>
                    <a:pt x="1872" y="2120"/>
                    <a:pt x="1988" y="2000"/>
                    <a:pt x="1911" y="1871"/>
                  </a:cubicBezTo>
                  <a:cubicBezTo>
                    <a:pt x="1503" y="1180"/>
                    <a:pt x="981" y="561"/>
                    <a:pt x="368" y="42"/>
                  </a:cubicBezTo>
                  <a:cubicBezTo>
                    <a:pt x="333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0" name="Google Shape;4910;p11"/>
            <p:cNvSpPr/>
            <p:nvPr/>
          </p:nvSpPr>
          <p:spPr>
            <a:xfrm>
              <a:off x="5028750" y="2690825"/>
              <a:ext cx="47325" cy="61725"/>
            </a:xfrm>
            <a:custGeom>
              <a:avLst/>
              <a:gdLst/>
              <a:ahLst/>
              <a:cxnLst/>
              <a:rect l="l" t="t" r="r" b="b"/>
              <a:pathLst>
                <a:path w="1893" h="2469" extrusionOk="0">
                  <a:moveTo>
                    <a:pt x="1641" y="0"/>
                  </a:moveTo>
                  <a:cubicBezTo>
                    <a:pt x="1630" y="0"/>
                    <a:pt x="1618" y="1"/>
                    <a:pt x="1606" y="4"/>
                  </a:cubicBezTo>
                  <a:cubicBezTo>
                    <a:pt x="1229" y="75"/>
                    <a:pt x="1080" y="438"/>
                    <a:pt x="907" y="743"/>
                  </a:cubicBezTo>
                  <a:lnTo>
                    <a:pt x="74" y="2218"/>
                  </a:lnTo>
                  <a:cubicBezTo>
                    <a:pt x="1" y="2348"/>
                    <a:pt x="116" y="2468"/>
                    <a:pt x="229" y="2468"/>
                  </a:cubicBezTo>
                  <a:cubicBezTo>
                    <a:pt x="280" y="2468"/>
                    <a:pt x="330" y="2444"/>
                    <a:pt x="363" y="2386"/>
                  </a:cubicBezTo>
                  <a:lnTo>
                    <a:pt x="947" y="1355"/>
                  </a:lnTo>
                  <a:cubicBezTo>
                    <a:pt x="1110" y="1067"/>
                    <a:pt x="1336" y="394"/>
                    <a:pt x="1694" y="327"/>
                  </a:cubicBezTo>
                  <a:cubicBezTo>
                    <a:pt x="1893" y="290"/>
                    <a:pt x="1826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1" name="Google Shape;4911;p11"/>
            <p:cNvSpPr/>
            <p:nvPr/>
          </p:nvSpPr>
          <p:spPr>
            <a:xfrm>
              <a:off x="5079825" y="2663200"/>
              <a:ext cx="44050" cy="97450"/>
            </a:xfrm>
            <a:custGeom>
              <a:avLst/>
              <a:gdLst/>
              <a:ahLst/>
              <a:cxnLst/>
              <a:rect l="l" t="t" r="r" b="b"/>
              <a:pathLst>
                <a:path w="1762" h="3898" extrusionOk="0">
                  <a:moveTo>
                    <a:pt x="207" y="1"/>
                  </a:moveTo>
                  <a:cubicBezTo>
                    <a:pt x="51" y="1"/>
                    <a:pt x="1" y="266"/>
                    <a:pt x="178" y="337"/>
                  </a:cubicBezTo>
                  <a:cubicBezTo>
                    <a:pt x="1464" y="848"/>
                    <a:pt x="1006" y="2808"/>
                    <a:pt x="422" y="3653"/>
                  </a:cubicBezTo>
                  <a:cubicBezTo>
                    <a:pt x="336" y="3778"/>
                    <a:pt x="453" y="3897"/>
                    <a:pt x="571" y="3897"/>
                  </a:cubicBezTo>
                  <a:cubicBezTo>
                    <a:pt x="622" y="3897"/>
                    <a:pt x="674" y="3875"/>
                    <a:pt x="710" y="3822"/>
                  </a:cubicBezTo>
                  <a:cubicBezTo>
                    <a:pt x="1444" y="2761"/>
                    <a:pt x="1761" y="607"/>
                    <a:pt x="268" y="13"/>
                  </a:cubicBezTo>
                  <a:cubicBezTo>
                    <a:pt x="246" y="5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2" name="Google Shape;4912;p11"/>
            <p:cNvSpPr/>
            <p:nvPr/>
          </p:nvSpPr>
          <p:spPr>
            <a:xfrm>
              <a:off x="5128100" y="2672075"/>
              <a:ext cx="38750" cy="94750"/>
            </a:xfrm>
            <a:custGeom>
              <a:avLst/>
              <a:gdLst/>
              <a:ahLst/>
              <a:cxnLst/>
              <a:rect l="l" t="t" r="r" b="b"/>
              <a:pathLst>
                <a:path w="1550" h="3790" extrusionOk="0">
                  <a:moveTo>
                    <a:pt x="762" y="0"/>
                  </a:moveTo>
                  <a:cubicBezTo>
                    <a:pt x="1" y="0"/>
                    <a:pt x="140" y="1010"/>
                    <a:pt x="202" y="1576"/>
                  </a:cubicBezTo>
                  <a:cubicBezTo>
                    <a:pt x="285" y="2320"/>
                    <a:pt x="297" y="3658"/>
                    <a:pt x="1256" y="3788"/>
                  </a:cubicBezTo>
                  <a:cubicBezTo>
                    <a:pt x="1265" y="3789"/>
                    <a:pt x="1274" y="3789"/>
                    <a:pt x="1283" y="3789"/>
                  </a:cubicBezTo>
                  <a:cubicBezTo>
                    <a:pt x="1473" y="3789"/>
                    <a:pt x="1549" y="3493"/>
                    <a:pt x="1345" y="3466"/>
                  </a:cubicBezTo>
                  <a:cubicBezTo>
                    <a:pt x="1031" y="3423"/>
                    <a:pt x="755" y="2857"/>
                    <a:pt x="697" y="2584"/>
                  </a:cubicBezTo>
                  <a:cubicBezTo>
                    <a:pt x="652" y="2366"/>
                    <a:pt x="613" y="2148"/>
                    <a:pt x="582" y="1928"/>
                  </a:cubicBezTo>
                  <a:cubicBezTo>
                    <a:pt x="554" y="1736"/>
                    <a:pt x="274" y="331"/>
                    <a:pt x="773" y="331"/>
                  </a:cubicBezTo>
                  <a:cubicBezTo>
                    <a:pt x="786" y="331"/>
                    <a:pt x="800" y="332"/>
                    <a:pt x="814" y="334"/>
                  </a:cubicBezTo>
                  <a:cubicBezTo>
                    <a:pt x="823" y="335"/>
                    <a:pt x="832" y="336"/>
                    <a:pt x="840" y="336"/>
                  </a:cubicBezTo>
                  <a:cubicBezTo>
                    <a:pt x="1032" y="336"/>
                    <a:pt x="1105" y="38"/>
                    <a:pt x="902" y="11"/>
                  </a:cubicBezTo>
                  <a:cubicBezTo>
                    <a:pt x="852" y="4"/>
                    <a:pt x="806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3" name="Google Shape;4913;p11"/>
            <p:cNvSpPr/>
            <p:nvPr/>
          </p:nvSpPr>
          <p:spPr>
            <a:xfrm>
              <a:off x="5168275" y="2697950"/>
              <a:ext cx="51775" cy="49425"/>
            </a:xfrm>
            <a:custGeom>
              <a:avLst/>
              <a:gdLst/>
              <a:ahLst/>
              <a:cxnLst/>
              <a:rect l="l" t="t" r="r" b="b"/>
              <a:pathLst>
                <a:path w="2071" h="1977" extrusionOk="0">
                  <a:moveTo>
                    <a:pt x="254" y="0"/>
                  </a:moveTo>
                  <a:cubicBezTo>
                    <a:pt x="119" y="0"/>
                    <a:pt x="0" y="170"/>
                    <a:pt x="128" y="280"/>
                  </a:cubicBezTo>
                  <a:cubicBezTo>
                    <a:pt x="706" y="782"/>
                    <a:pt x="1242" y="1331"/>
                    <a:pt x="1730" y="1920"/>
                  </a:cubicBezTo>
                  <a:cubicBezTo>
                    <a:pt x="1763" y="1960"/>
                    <a:pt x="1801" y="1976"/>
                    <a:pt x="1839" y="1976"/>
                  </a:cubicBezTo>
                  <a:cubicBezTo>
                    <a:pt x="1959" y="1976"/>
                    <a:pt x="2071" y="1809"/>
                    <a:pt x="1966" y="1683"/>
                  </a:cubicBezTo>
                  <a:cubicBezTo>
                    <a:pt x="1478" y="1094"/>
                    <a:pt x="943" y="545"/>
                    <a:pt x="365" y="43"/>
                  </a:cubicBezTo>
                  <a:cubicBezTo>
                    <a:pt x="330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4" name="Google Shape;4914;p11"/>
            <p:cNvSpPr/>
            <p:nvPr/>
          </p:nvSpPr>
          <p:spPr>
            <a:xfrm>
              <a:off x="5170525" y="2692750"/>
              <a:ext cx="37850" cy="53700"/>
            </a:xfrm>
            <a:custGeom>
              <a:avLst/>
              <a:gdLst/>
              <a:ahLst/>
              <a:cxnLst/>
              <a:rect l="l" t="t" r="r" b="b"/>
              <a:pathLst>
                <a:path w="1514" h="2148" extrusionOk="0">
                  <a:moveTo>
                    <a:pt x="1274" y="0"/>
                  </a:moveTo>
                  <a:cubicBezTo>
                    <a:pt x="1223" y="0"/>
                    <a:pt x="1171" y="21"/>
                    <a:pt x="1134" y="71"/>
                  </a:cubicBezTo>
                  <a:cubicBezTo>
                    <a:pt x="708" y="636"/>
                    <a:pt x="348" y="1246"/>
                    <a:pt x="60" y="1891"/>
                  </a:cubicBezTo>
                  <a:cubicBezTo>
                    <a:pt x="0" y="2025"/>
                    <a:pt x="117" y="2148"/>
                    <a:pt x="225" y="2148"/>
                  </a:cubicBezTo>
                  <a:cubicBezTo>
                    <a:pt x="274" y="2148"/>
                    <a:pt x="321" y="2122"/>
                    <a:pt x="348" y="2061"/>
                  </a:cubicBezTo>
                  <a:cubicBezTo>
                    <a:pt x="636" y="1415"/>
                    <a:pt x="996" y="805"/>
                    <a:pt x="1422" y="241"/>
                  </a:cubicBezTo>
                  <a:cubicBezTo>
                    <a:pt x="1513" y="119"/>
                    <a:pt x="1396" y="0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5" name="Google Shape;4915;p11"/>
            <p:cNvSpPr/>
            <p:nvPr/>
          </p:nvSpPr>
          <p:spPr>
            <a:xfrm>
              <a:off x="5217350" y="2670925"/>
              <a:ext cx="36250" cy="96950"/>
            </a:xfrm>
            <a:custGeom>
              <a:avLst/>
              <a:gdLst/>
              <a:ahLst/>
              <a:cxnLst/>
              <a:rect l="l" t="t" r="r" b="b"/>
              <a:pathLst>
                <a:path w="1450" h="3878" extrusionOk="0">
                  <a:moveTo>
                    <a:pt x="241" y="0"/>
                  </a:moveTo>
                  <a:cubicBezTo>
                    <a:pt x="96" y="0"/>
                    <a:pt x="0" y="221"/>
                    <a:pt x="158" y="313"/>
                  </a:cubicBezTo>
                  <a:cubicBezTo>
                    <a:pt x="1114" y="871"/>
                    <a:pt x="754" y="2824"/>
                    <a:pt x="638" y="3719"/>
                  </a:cubicBezTo>
                  <a:cubicBezTo>
                    <a:pt x="624" y="3825"/>
                    <a:pt x="701" y="3878"/>
                    <a:pt x="784" y="3878"/>
                  </a:cubicBezTo>
                  <a:cubicBezTo>
                    <a:pt x="868" y="3878"/>
                    <a:pt x="958" y="3825"/>
                    <a:pt x="972" y="3719"/>
                  </a:cubicBezTo>
                  <a:cubicBezTo>
                    <a:pt x="1109" y="2674"/>
                    <a:pt x="1450" y="681"/>
                    <a:pt x="325" y="25"/>
                  </a:cubicBezTo>
                  <a:cubicBezTo>
                    <a:pt x="297" y="8"/>
                    <a:pt x="268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6" name="Google Shape;4916;p11"/>
            <p:cNvSpPr/>
            <p:nvPr/>
          </p:nvSpPr>
          <p:spPr>
            <a:xfrm>
              <a:off x="5245325" y="2643875"/>
              <a:ext cx="42250" cy="43400"/>
            </a:xfrm>
            <a:custGeom>
              <a:avLst/>
              <a:gdLst/>
              <a:ahLst/>
              <a:cxnLst/>
              <a:rect l="l" t="t" r="r" b="b"/>
              <a:pathLst>
                <a:path w="1690" h="1736" extrusionOk="0">
                  <a:moveTo>
                    <a:pt x="650" y="0"/>
                  </a:moveTo>
                  <a:cubicBezTo>
                    <a:pt x="438" y="0"/>
                    <a:pt x="244" y="96"/>
                    <a:pt x="106" y="259"/>
                  </a:cubicBezTo>
                  <a:cubicBezTo>
                    <a:pt x="0" y="383"/>
                    <a:pt x="112" y="550"/>
                    <a:pt x="233" y="550"/>
                  </a:cubicBezTo>
                  <a:cubicBezTo>
                    <a:pt x="271" y="550"/>
                    <a:pt x="309" y="534"/>
                    <a:pt x="343" y="495"/>
                  </a:cubicBezTo>
                  <a:lnTo>
                    <a:pt x="343" y="493"/>
                  </a:lnTo>
                  <a:cubicBezTo>
                    <a:pt x="429" y="391"/>
                    <a:pt x="531" y="338"/>
                    <a:pt x="647" y="338"/>
                  </a:cubicBezTo>
                  <a:cubicBezTo>
                    <a:pt x="665" y="338"/>
                    <a:pt x="682" y="340"/>
                    <a:pt x="700" y="342"/>
                  </a:cubicBezTo>
                  <a:lnTo>
                    <a:pt x="700" y="342"/>
                  </a:lnTo>
                  <a:cubicBezTo>
                    <a:pt x="809" y="746"/>
                    <a:pt x="694" y="1158"/>
                    <a:pt x="379" y="1450"/>
                  </a:cubicBezTo>
                  <a:cubicBezTo>
                    <a:pt x="278" y="1543"/>
                    <a:pt x="351" y="1735"/>
                    <a:pt x="489" y="1735"/>
                  </a:cubicBezTo>
                  <a:cubicBezTo>
                    <a:pt x="491" y="1735"/>
                    <a:pt x="494" y="1735"/>
                    <a:pt x="497" y="1735"/>
                  </a:cubicBezTo>
                  <a:lnTo>
                    <a:pt x="1473" y="1683"/>
                  </a:lnTo>
                  <a:cubicBezTo>
                    <a:pt x="1684" y="1673"/>
                    <a:pt x="1690" y="1349"/>
                    <a:pt x="1484" y="1349"/>
                  </a:cubicBezTo>
                  <a:cubicBezTo>
                    <a:pt x="1481" y="1349"/>
                    <a:pt x="1477" y="1349"/>
                    <a:pt x="1473" y="1349"/>
                  </a:cubicBezTo>
                  <a:lnTo>
                    <a:pt x="866" y="1381"/>
                  </a:lnTo>
                  <a:lnTo>
                    <a:pt x="866" y="1381"/>
                  </a:lnTo>
                  <a:cubicBezTo>
                    <a:pt x="1047" y="1087"/>
                    <a:pt x="1120" y="731"/>
                    <a:pt x="1055" y="382"/>
                  </a:cubicBezTo>
                  <a:cubicBezTo>
                    <a:pt x="1012" y="150"/>
                    <a:pt x="954" y="24"/>
                    <a:pt x="706" y="2"/>
                  </a:cubicBezTo>
                  <a:cubicBezTo>
                    <a:pt x="687" y="1"/>
                    <a:pt x="669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7" name="Google Shape;4917;p11"/>
            <p:cNvSpPr/>
            <p:nvPr/>
          </p:nvSpPr>
          <p:spPr>
            <a:xfrm>
              <a:off x="5291200" y="2679200"/>
              <a:ext cx="85050" cy="78950"/>
            </a:xfrm>
            <a:custGeom>
              <a:avLst/>
              <a:gdLst/>
              <a:ahLst/>
              <a:cxnLst/>
              <a:rect l="l" t="t" r="r" b="b"/>
              <a:pathLst>
                <a:path w="3402" h="3158" extrusionOk="0">
                  <a:moveTo>
                    <a:pt x="1053" y="1"/>
                  </a:moveTo>
                  <a:cubicBezTo>
                    <a:pt x="608" y="1"/>
                    <a:pt x="165" y="268"/>
                    <a:pt x="35" y="752"/>
                  </a:cubicBezTo>
                  <a:cubicBezTo>
                    <a:pt x="1" y="878"/>
                    <a:pt x="105" y="960"/>
                    <a:pt x="205" y="960"/>
                  </a:cubicBezTo>
                  <a:cubicBezTo>
                    <a:pt x="271" y="960"/>
                    <a:pt x="336" y="925"/>
                    <a:pt x="358" y="842"/>
                  </a:cubicBezTo>
                  <a:lnTo>
                    <a:pt x="357" y="841"/>
                  </a:lnTo>
                  <a:cubicBezTo>
                    <a:pt x="441" y="532"/>
                    <a:pt x="741" y="323"/>
                    <a:pt x="1057" y="323"/>
                  </a:cubicBezTo>
                  <a:cubicBezTo>
                    <a:pt x="1124" y="323"/>
                    <a:pt x="1193" y="332"/>
                    <a:pt x="1260" y="353"/>
                  </a:cubicBezTo>
                  <a:cubicBezTo>
                    <a:pt x="1723" y="493"/>
                    <a:pt x="1877" y="1077"/>
                    <a:pt x="1755" y="1498"/>
                  </a:cubicBezTo>
                  <a:cubicBezTo>
                    <a:pt x="1580" y="2098"/>
                    <a:pt x="886" y="2423"/>
                    <a:pt x="498" y="2871"/>
                  </a:cubicBezTo>
                  <a:cubicBezTo>
                    <a:pt x="409" y="2974"/>
                    <a:pt x="461" y="3158"/>
                    <a:pt x="610" y="3158"/>
                  </a:cubicBezTo>
                  <a:cubicBezTo>
                    <a:pt x="612" y="3158"/>
                    <a:pt x="614" y="3158"/>
                    <a:pt x="616" y="3158"/>
                  </a:cubicBezTo>
                  <a:lnTo>
                    <a:pt x="3185" y="3062"/>
                  </a:lnTo>
                  <a:cubicBezTo>
                    <a:pt x="3397" y="3054"/>
                    <a:pt x="3401" y="2727"/>
                    <a:pt x="3193" y="2727"/>
                  </a:cubicBezTo>
                  <a:cubicBezTo>
                    <a:pt x="3190" y="2727"/>
                    <a:pt x="3188" y="2728"/>
                    <a:pt x="3185" y="2728"/>
                  </a:cubicBezTo>
                  <a:lnTo>
                    <a:pt x="1025" y="2807"/>
                  </a:lnTo>
                  <a:lnTo>
                    <a:pt x="1025" y="2807"/>
                  </a:lnTo>
                  <a:cubicBezTo>
                    <a:pt x="1701" y="2152"/>
                    <a:pt x="2619" y="1433"/>
                    <a:pt x="1899" y="429"/>
                  </a:cubicBezTo>
                  <a:cubicBezTo>
                    <a:pt x="1690" y="137"/>
                    <a:pt x="1371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8" name="Google Shape;4918;p11"/>
            <p:cNvSpPr/>
            <p:nvPr/>
          </p:nvSpPr>
          <p:spPr>
            <a:xfrm>
              <a:off x="5373775" y="2689400"/>
              <a:ext cx="58000" cy="61425"/>
            </a:xfrm>
            <a:custGeom>
              <a:avLst/>
              <a:gdLst/>
              <a:ahLst/>
              <a:cxnLst/>
              <a:rect l="l" t="t" r="r" b="b"/>
              <a:pathLst>
                <a:path w="2320" h="2457" extrusionOk="0">
                  <a:moveTo>
                    <a:pt x="235" y="0"/>
                  </a:moveTo>
                  <a:cubicBezTo>
                    <a:pt x="112" y="0"/>
                    <a:pt x="0" y="168"/>
                    <a:pt x="109" y="291"/>
                  </a:cubicBezTo>
                  <a:cubicBezTo>
                    <a:pt x="730" y="994"/>
                    <a:pt x="1352" y="1699"/>
                    <a:pt x="1973" y="2402"/>
                  </a:cubicBezTo>
                  <a:cubicBezTo>
                    <a:pt x="2007" y="2440"/>
                    <a:pt x="2046" y="2456"/>
                    <a:pt x="2084" y="2456"/>
                  </a:cubicBezTo>
                  <a:cubicBezTo>
                    <a:pt x="2207" y="2456"/>
                    <a:pt x="2319" y="2288"/>
                    <a:pt x="2209" y="2166"/>
                  </a:cubicBezTo>
                  <a:lnTo>
                    <a:pt x="345" y="54"/>
                  </a:ln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19" name="Google Shape;4919;p11"/>
            <p:cNvSpPr/>
            <p:nvPr/>
          </p:nvSpPr>
          <p:spPr>
            <a:xfrm>
              <a:off x="5385625" y="2672275"/>
              <a:ext cx="55175" cy="75375"/>
            </a:xfrm>
            <a:custGeom>
              <a:avLst/>
              <a:gdLst/>
              <a:ahLst/>
              <a:cxnLst/>
              <a:rect l="l" t="t" r="r" b="b"/>
              <a:pathLst>
                <a:path w="2207" h="3015" extrusionOk="0">
                  <a:moveTo>
                    <a:pt x="1973" y="0"/>
                  </a:moveTo>
                  <a:cubicBezTo>
                    <a:pt x="1922" y="0"/>
                    <a:pt x="1870" y="23"/>
                    <a:pt x="1835" y="77"/>
                  </a:cubicBezTo>
                  <a:lnTo>
                    <a:pt x="83" y="2770"/>
                  </a:lnTo>
                  <a:cubicBezTo>
                    <a:pt x="0" y="2895"/>
                    <a:pt x="116" y="3015"/>
                    <a:pt x="234" y="3015"/>
                  </a:cubicBezTo>
                  <a:cubicBezTo>
                    <a:pt x="285" y="3015"/>
                    <a:pt x="336" y="2992"/>
                    <a:pt x="372" y="2938"/>
                  </a:cubicBezTo>
                  <a:lnTo>
                    <a:pt x="2124" y="247"/>
                  </a:lnTo>
                  <a:cubicBezTo>
                    <a:pt x="2206" y="120"/>
                    <a:pt x="2090" y="0"/>
                    <a:pt x="1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0" name="Google Shape;4920;p11"/>
            <p:cNvSpPr/>
            <p:nvPr/>
          </p:nvSpPr>
          <p:spPr>
            <a:xfrm>
              <a:off x="6527975" y="3148675"/>
              <a:ext cx="21200" cy="1003500"/>
            </a:xfrm>
            <a:custGeom>
              <a:avLst/>
              <a:gdLst/>
              <a:ahLst/>
              <a:cxnLst/>
              <a:rect l="l" t="t" r="r" b="b"/>
              <a:pathLst>
                <a:path w="848" h="40140" extrusionOk="0">
                  <a:moveTo>
                    <a:pt x="501" y="1"/>
                  </a:moveTo>
                  <a:cubicBezTo>
                    <a:pt x="417" y="1"/>
                    <a:pt x="332" y="55"/>
                    <a:pt x="330" y="162"/>
                  </a:cubicBezTo>
                  <a:cubicBezTo>
                    <a:pt x="1" y="13433"/>
                    <a:pt x="60" y="26704"/>
                    <a:pt x="510" y="39978"/>
                  </a:cubicBezTo>
                  <a:cubicBezTo>
                    <a:pt x="514" y="40086"/>
                    <a:pt x="599" y="40140"/>
                    <a:pt x="683" y="40140"/>
                  </a:cubicBezTo>
                  <a:cubicBezTo>
                    <a:pt x="766" y="40140"/>
                    <a:pt x="848" y="40086"/>
                    <a:pt x="844" y="39978"/>
                  </a:cubicBezTo>
                  <a:cubicBezTo>
                    <a:pt x="396" y="26710"/>
                    <a:pt x="335" y="13439"/>
                    <a:pt x="664" y="162"/>
                  </a:cubicBezTo>
                  <a:cubicBezTo>
                    <a:pt x="667" y="55"/>
                    <a:pt x="585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1" name="Google Shape;4921;p11"/>
            <p:cNvSpPr/>
            <p:nvPr/>
          </p:nvSpPr>
          <p:spPr>
            <a:xfrm>
              <a:off x="6049000" y="3631025"/>
              <a:ext cx="1144650" cy="38575"/>
            </a:xfrm>
            <a:custGeom>
              <a:avLst/>
              <a:gdLst/>
              <a:ahLst/>
              <a:cxnLst/>
              <a:rect l="l" t="t" r="r" b="b"/>
              <a:pathLst>
                <a:path w="45786" h="1543" extrusionOk="0">
                  <a:moveTo>
                    <a:pt x="30813" y="0"/>
                  </a:moveTo>
                  <a:cubicBezTo>
                    <a:pt x="20604" y="0"/>
                    <a:pt x="10397" y="402"/>
                    <a:pt x="216" y="1206"/>
                  </a:cubicBezTo>
                  <a:cubicBezTo>
                    <a:pt x="9" y="1223"/>
                    <a:pt x="1" y="1543"/>
                    <a:pt x="200" y="1543"/>
                  </a:cubicBezTo>
                  <a:cubicBezTo>
                    <a:pt x="205" y="1543"/>
                    <a:pt x="210" y="1542"/>
                    <a:pt x="216" y="1542"/>
                  </a:cubicBezTo>
                  <a:cubicBezTo>
                    <a:pt x="10398" y="737"/>
                    <a:pt x="20607" y="334"/>
                    <a:pt x="30817" y="334"/>
                  </a:cubicBezTo>
                  <a:cubicBezTo>
                    <a:pt x="35736" y="334"/>
                    <a:pt x="40654" y="428"/>
                    <a:pt x="45571" y="615"/>
                  </a:cubicBezTo>
                  <a:cubicBezTo>
                    <a:pt x="45573" y="615"/>
                    <a:pt x="45575" y="615"/>
                    <a:pt x="45578" y="615"/>
                  </a:cubicBezTo>
                  <a:cubicBezTo>
                    <a:pt x="45786" y="615"/>
                    <a:pt x="45783" y="288"/>
                    <a:pt x="45571" y="280"/>
                  </a:cubicBezTo>
                  <a:cubicBezTo>
                    <a:pt x="40653" y="93"/>
                    <a:pt x="35733" y="0"/>
                    <a:pt x="30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2" name="Google Shape;4922;p11"/>
            <p:cNvSpPr/>
            <p:nvPr/>
          </p:nvSpPr>
          <p:spPr>
            <a:xfrm>
              <a:off x="6499225" y="3228700"/>
              <a:ext cx="90825" cy="12125"/>
            </a:xfrm>
            <a:custGeom>
              <a:avLst/>
              <a:gdLst/>
              <a:ahLst/>
              <a:cxnLst/>
              <a:rect l="l" t="t" r="r" b="b"/>
              <a:pathLst>
                <a:path w="3633" h="485" extrusionOk="0">
                  <a:moveTo>
                    <a:pt x="2849" y="1"/>
                  </a:moveTo>
                  <a:cubicBezTo>
                    <a:pt x="1968" y="1"/>
                    <a:pt x="1089" y="50"/>
                    <a:pt x="214" y="149"/>
                  </a:cubicBezTo>
                  <a:cubicBezTo>
                    <a:pt x="9" y="173"/>
                    <a:pt x="1" y="485"/>
                    <a:pt x="192" y="485"/>
                  </a:cubicBezTo>
                  <a:cubicBezTo>
                    <a:pt x="199" y="485"/>
                    <a:pt x="206" y="484"/>
                    <a:pt x="214" y="483"/>
                  </a:cubicBezTo>
                  <a:cubicBezTo>
                    <a:pt x="1096" y="385"/>
                    <a:pt x="1983" y="335"/>
                    <a:pt x="2871" y="335"/>
                  </a:cubicBezTo>
                  <a:cubicBezTo>
                    <a:pt x="3053" y="335"/>
                    <a:pt x="3235" y="337"/>
                    <a:pt x="3417" y="341"/>
                  </a:cubicBezTo>
                  <a:cubicBezTo>
                    <a:pt x="3419" y="342"/>
                    <a:pt x="3421" y="342"/>
                    <a:pt x="3423" y="342"/>
                  </a:cubicBezTo>
                  <a:cubicBezTo>
                    <a:pt x="3632" y="342"/>
                    <a:pt x="3631" y="12"/>
                    <a:pt x="3417" y="7"/>
                  </a:cubicBezTo>
                  <a:cubicBezTo>
                    <a:pt x="3228" y="3"/>
                    <a:pt x="3038" y="1"/>
                    <a:pt x="2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3" name="Google Shape;4923;p11"/>
            <p:cNvSpPr/>
            <p:nvPr/>
          </p:nvSpPr>
          <p:spPr>
            <a:xfrm>
              <a:off x="6510025" y="3286400"/>
              <a:ext cx="65875" cy="20375"/>
            </a:xfrm>
            <a:custGeom>
              <a:avLst/>
              <a:gdLst/>
              <a:ahLst/>
              <a:cxnLst/>
              <a:rect l="l" t="t" r="r" b="b"/>
              <a:pathLst>
                <a:path w="2635" h="815" extrusionOk="0">
                  <a:moveTo>
                    <a:pt x="2388" y="0"/>
                  </a:moveTo>
                  <a:cubicBezTo>
                    <a:pt x="2376" y="0"/>
                    <a:pt x="2363" y="1"/>
                    <a:pt x="2349" y="4"/>
                  </a:cubicBezTo>
                  <a:cubicBezTo>
                    <a:pt x="1629" y="158"/>
                    <a:pt x="912" y="319"/>
                    <a:pt x="195" y="488"/>
                  </a:cubicBezTo>
                  <a:cubicBezTo>
                    <a:pt x="0" y="533"/>
                    <a:pt x="64" y="815"/>
                    <a:pt x="241" y="815"/>
                  </a:cubicBezTo>
                  <a:cubicBezTo>
                    <a:pt x="254" y="815"/>
                    <a:pt x="269" y="813"/>
                    <a:pt x="284" y="810"/>
                  </a:cubicBezTo>
                  <a:cubicBezTo>
                    <a:pt x="1001" y="642"/>
                    <a:pt x="1718" y="480"/>
                    <a:pt x="2438" y="328"/>
                  </a:cubicBezTo>
                  <a:cubicBezTo>
                    <a:pt x="2635" y="286"/>
                    <a:pt x="2570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4" name="Google Shape;4924;p11"/>
            <p:cNvSpPr/>
            <p:nvPr/>
          </p:nvSpPr>
          <p:spPr>
            <a:xfrm>
              <a:off x="6501750" y="3370025"/>
              <a:ext cx="69450" cy="10075"/>
            </a:xfrm>
            <a:custGeom>
              <a:avLst/>
              <a:gdLst/>
              <a:ahLst/>
              <a:cxnLst/>
              <a:rect l="l" t="t" r="r" b="b"/>
              <a:pathLst>
                <a:path w="2778" h="403" extrusionOk="0">
                  <a:moveTo>
                    <a:pt x="1289" y="0"/>
                  </a:moveTo>
                  <a:cubicBezTo>
                    <a:pt x="930" y="0"/>
                    <a:pt x="572" y="16"/>
                    <a:pt x="215" y="47"/>
                  </a:cubicBezTo>
                  <a:cubicBezTo>
                    <a:pt x="7" y="67"/>
                    <a:pt x="0" y="384"/>
                    <a:pt x="198" y="384"/>
                  </a:cubicBezTo>
                  <a:cubicBezTo>
                    <a:pt x="204" y="384"/>
                    <a:pt x="209" y="383"/>
                    <a:pt x="215" y="383"/>
                  </a:cubicBezTo>
                  <a:cubicBezTo>
                    <a:pt x="574" y="351"/>
                    <a:pt x="934" y="336"/>
                    <a:pt x="1294" y="336"/>
                  </a:cubicBezTo>
                  <a:cubicBezTo>
                    <a:pt x="1718" y="336"/>
                    <a:pt x="2142" y="357"/>
                    <a:pt x="2564" y="401"/>
                  </a:cubicBezTo>
                  <a:cubicBezTo>
                    <a:pt x="2571" y="402"/>
                    <a:pt x="2578" y="402"/>
                    <a:pt x="2585" y="402"/>
                  </a:cubicBezTo>
                  <a:cubicBezTo>
                    <a:pt x="2778" y="402"/>
                    <a:pt x="2769" y="88"/>
                    <a:pt x="2564" y="67"/>
                  </a:cubicBezTo>
                  <a:cubicBezTo>
                    <a:pt x="2140" y="22"/>
                    <a:pt x="1714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5" name="Google Shape;4925;p11"/>
            <p:cNvSpPr/>
            <p:nvPr/>
          </p:nvSpPr>
          <p:spPr>
            <a:xfrm>
              <a:off x="6501975" y="3446525"/>
              <a:ext cx="72675" cy="13750"/>
            </a:xfrm>
            <a:custGeom>
              <a:avLst/>
              <a:gdLst/>
              <a:ahLst/>
              <a:cxnLst/>
              <a:rect l="l" t="t" r="r" b="b"/>
              <a:pathLst>
                <a:path w="2907" h="550" extrusionOk="0">
                  <a:moveTo>
                    <a:pt x="2514" y="0"/>
                  </a:moveTo>
                  <a:cubicBezTo>
                    <a:pt x="1738" y="0"/>
                    <a:pt x="962" y="75"/>
                    <a:pt x="200" y="223"/>
                  </a:cubicBezTo>
                  <a:cubicBezTo>
                    <a:pt x="0" y="261"/>
                    <a:pt x="69" y="549"/>
                    <a:pt x="253" y="549"/>
                  </a:cubicBezTo>
                  <a:cubicBezTo>
                    <a:pt x="265" y="549"/>
                    <a:pt x="276" y="548"/>
                    <a:pt x="289" y="546"/>
                  </a:cubicBezTo>
                  <a:lnTo>
                    <a:pt x="287" y="546"/>
                  </a:lnTo>
                  <a:cubicBezTo>
                    <a:pt x="1014" y="406"/>
                    <a:pt x="1752" y="335"/>
                    <a:pt x="2492" y="335"/>
                  </a:cubicBezTo>
                  <a:cubicBezTo>
                    <a:pt x="2558" y="335"/>
                    <a:pt x="2624" y="336"/>
                    <a:pt x="2690" y="337"/>
                  </a:cubicBezTo>
                  <a:cubicBezTo>
                    <a:pt x="2691" y="337"/>
                    <a:pt x="2692" y="337"/>
                    <a:pt x="2693" y="337"/>
                  </a:cubicBezTo>
                  <a:cubicBezTo>
                    <a:pt x="2906" y="337"/>
                    <a:pt x="2905" y="4"/>
                    <a:pt x="2690" y="1"/>
                  </a:cubicBezTo>
                  <a:cubicBezTo>
                    <a:pt x="2631" y="1"/>
                    <a:pt x="2572" y="0"/>
                    <a:pt x="2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6" name="Google Shape;4926;p11"/>
            <p:cNvSpPr/>
            <p:nvPr/>
          </p:nvSpPr>
          <p:spPr>
            <a:xfrm>
              <a:off x="6597775" y="3618100"/>
              <a:ext cx="12625" cy="59900"/>
            </a:xfrm>
            <a:custGeom>
              <a:avLst/>
              <a:gdLst/>
              <a:ahLst/>
              <a:cxnLst/>
              <a:rect l="l" t="t" r="r" b="b"/>
              <a:pathLst>
                <a:path w="505" h="2396" extrusionOk="0">
                  <a:moveTo>
                    <a:pt x="205" y="1"/>
                  </a:moveTo>
                  <a:cubicBezTo>
                    <a:pt x="108" y="1"/>
                    <a:pt x="0" y="84"/>
                    <a:pt x="21" y="210"/>
                  </a:cubicBezTo>
                  <a:cubicBezTo>
                    <a:pt x="131" y="880"/>
                    <a:pt x="172" y="1557"/>
                    <a:pt x="142" y="2234"/>
                  </a:cubicBezTo>
                  <a:cubicBezTo>
                    <a:pt x="138" y="2342"/>
                    <a:pt x="220" y="2396"/>
                    <a:pt x="303" y="2396"/>
                  </a:cubicBezTo>
                  <a:cubicBezTo>
                    <a:pt x="387" y="2396"/>
                    <a:pt x="473" y="2342"/>
                    <a:pt x="478" y="2234"/>
                  </a:cubicBezTo>
                  <a:cubicBezTo>
                    <a:pt x="505" y="1528"/>
                    <a:pt x="461" y="819"/>
                    <a:pt x="343" y="122"/>
                  </a:cubicBezTo>
                  <a:cubicBezTo>
                    <a:pt x="329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7" name="Google Shape;4927;p11"/>
            <p:cNvSpPr/>
            <p:nvPr/>
          </p:nvSpPr>
          <p:spPr>
            <a:xfrm>
              <a:off x="6658100" y="3615800"/>
              <a:ext cx="17750" cy="49025"/>
            </a:xfrm>
            <a:custGeom>
              <a:avLst/>
              <a:gdLst/>
              <a:ahLst/>
              <a:cxnLst/>
              <a:rect l="l" t="t" r="r" b="b"/>
              <a:pathLst>
                <a:path w="710" h="1961" extrusionOk="0">
                  <a:moveTo>
                    <a:pt x="204" y="0"/>
                  </a:moveTo>
                  <a:cubicBezTo>
                    <a:pt x="100" y="0"/>
                    <a:pt x="1" y="79"/>
                    <a:pt x="51" y="200"/>
                  </a:cubicBezTo>
                  <a:cubicBezTo>
                    <a:pt x="264" y="706"/>
                    <a:pt x="373" y="1249"/>
                    <a:pt x="371" y="1799"/>
                  </a:cubicBezTo>
                  <a:cubicBezTo>
                    <a:pt x="371" y="1906"/>
                    <a:pt x="455" y="1960"/>
                    <a:pt x="539" y="1960"/>
                  </a:cubicBezTo>
                  <a:cubicBezTo>
                    <a:pt x="623" y="1960"/>
                    <a:pt x="707" y="1907"/>
                    <a:pt x="707" y="1799"/>
                  </a:cubicBezTo>
                  <a:cubicBezTo>
                    <a:pt x="710" y="1219"/>
                    <a:pt x="597" y="645"/>
                    <a:pt x="374" y="112"/>
                  </a:cubicBezTo>
                  <a:cubicBezTo>
                    <a:pt x="342" y="34"/>
                    <a:pt x="272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8" name="Google Shape;4928;p11"/>
            <p:cNvSpPr/>
            <p:nvPr/>
          </p:nvSpPr>
          <p:spPr>
            <a:xfrm>
              <a:off x="6732400" y="3615225"/>
              <a:ext cx="15700" cy="53425"/>
            </a:xfrm>
            <a:custGeom>
              <a:avLst/>
              <a:gdLst/>
              <a:ahLst/>
              <a:cxnLst/>
              <a:rect l="l" t="t" r="r" b="b"/>
              <a:pathLst>
                <a:path w="628" h="2137" extrusionOk="0">
                  <a:moveTo>
                    <a:pt x="207" y="1"/>
                  </a:moveTo>
                  <a:cubicBezTo>
                    <a:pt x="110" y="1"/>
                    <a:pt x="0" y="84"/>
                    <a:pt x="20" y="211"/>
                  </a:cubicBezTo>
                  <a:cubicBezTo>
                    <a:pt x="108" y="812"/>
                    <a:pt x="198" y="1413"/>
                    <a:pt x="287" y="2015"/>
                  </a:cubicBezTo>
                  <a:cubicBezTo>
                    <a:pt x="299" y="2100"/>
                    <a:pt x="357" y="2136"/>
                    <a:pt x="421" y="2136"/>
                  </a:cubicBezTo>
                  <a:cubicBezTo>
                    <a:pt x="518" y="2136"/>
                    <a:pt x="628" y="2053"/>
                    <a:pt x="608" y="1925"/>
                  </a:cubicBezTo>
                  <a:lnTo>
                    <a:pt x="341" y="122"/>
                  </a:ln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29" name="Google Shape;4929;p11"/>
            <p:cNvSpPr/>
            <p:nvPr/>
          </p:nvSpPr>
          <p:spPr>
            <a:xfrm>
              <a:off x="6807725" y="3614225"/>
              <a:ext cx="19525" cy="50975"/>
            </a:xfrm>
            <a:custGeom>
              <a:avLst/>
              <a:gdLst/>
              <a:ahLst/>
              <a:cxnLst/>
              <a:rect l="l" t="t" r="r" b="b"/>
              <a:pathLst>
                <a:path w="781" h="2039" extrusionOk="0">
                  <a:moveTo>
                    <a:pt x="205" y="0"/>
                  </a:moveTo>
                  <a:cubicBezTo>
                    <a:pt x="106" y="0"/>
                    <a:pt x="1" y="83"/>
                    <a:pt x="30" y="210"/>
                  </a:cubicBezTo>
                  <a:lnTo>
                    <a:pt x="428" y="1918"/>
                  </a:lnTo>
                  <a:cubicBezTo>
                    <a:pt x="448" y="2002"/>
                    <a:pt x="511" y="2038"/>
                    <a:pt x="577" y="2038"/>
                  </a:cubicBezTo>
                  <a:cubicBezTo>
                    <a:pt x="676" y="2038"/>
                    <a:pt x="781" y="1956"/>
                    <a:pt x="752" y="1830"/>
                  </a:cubicBezTo>
                  <a:lnTo>
                    <a:pt x="353" y="120"/>
                  </a:lnTo>
                  <a:cubicBezTo>
                    <a:pt x="334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0" name="Google Shape;4930;p11"/>
            <p:cNvSpPr/>
            <p:nvPr/>
          </p:nvSpPr>
          <p:spPr>
            <a:xfrm>
              <a:off x="6879800" y="3613250"/>
              <a:ext cx="15175" cy="50700"/>
            </a:xfrm>
            <a:custGeom>
              <a:avLst/>
              <a:gdLst/>
              <a:ahLst/>
              <a:cxnLst/>
              <a:rect l="l" t="t" r="r" b="b"/>
              <a:pathLst>
                <a:path w="607" h="2028" extrusionOk="0">
                  <a:moveTo>
                    <a:pt x="208" y="0"/>
                  </a:moveTo>
                  <a:cubicBezTo>
                    <a:pt x="111" y="0"/>
                    <a:pt x="1" y="84"/>
                    <a:pt x="19" y="210"/>
                  </a:cubicBezTo>
                  <a:cubicBezTo>
                    <a:pt x="102" y="775"/>
                    <a:pt x="183" y="1341"/>
                    <a:pt x="265" y="1907"/>
                  </a:cubicBezTo>
                  <a:cubicBezTo>
                    <a:pt x="277" y="1991"/>
                    <a:pt x="336" y="2028"/>
                    <a:pt x="400" y="2028"/>
                  </a:cubicBezTo>
                  <a:cubicBezTo>
                    <a:pt x="497" y="2028"/>
                    <a:pt x="607" y="1945"/>
                    <a:pt x="588" y="1818"/>
                  </a:cubicBezTo>
                  <a:cubicBezTo>
                    <a:pt x="506" y="1252"/>
                    <a:pt x="424" y="686"/>
                    <a:pt x="343" y="122"/>
                  </a:cubicBezTo>
                  <a:cubicBezTo>
                    <a:pt x="331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1" name="Google Shape;4931;p11"/>
            <p:cNvSpPr/>
            <p:nvPr/>
          </p:nvSpPr>
          <p:spPr>
            <a:xfrm>
              <a:off x="6946675" y="3616400"/>
              <a:ext cx="17675" cy="50425"/>
            </a:xfrm>
            <a:custGeom>
              <a:avLst/>
              <a:gdLst/>
              <a:ahLst/>
              <a:cxnLst/>
              <a:rect l="l" t="t" r="r" b="b"/>
              <a:pathLst>
                <a:path w="707" h="2017" extrusionOk="0">
                  <a:moveTo>
                    <a:pt x="168" y="1"/>
                  </a:moveTo>
                  <a:cubicBezTo>
                    <a:pt x="84" y="1"/>
                    <a:pt x="1" y="55"/>
                    <a:pt x="2" y="162"/>
                  </a:cubicBezTo>
                  <a:cubicBezTo>
                    <a:pt x="8" y="759"/>
                    <a:pt x="121" y="1349"/>
                    <a:pt x="337" y="1904"/>
                  </a:cubicBezTo>
                  <a:cubicBezTo>
                    <a:pt x="367" y="1983"/>
                    <a:pt x="436" y="2017"/>
                    <a:pt x="504" y="2017"/>
                  </a:cubicBezTo>
                  <a:cubicBezTo>
                    <a:pt x="607" y="2017"/>
                    <a:pt x="706" y="1937"/>
                    <a:pt x="659" y="1816"/>
                  </a:cubicBezTo>
                  <a:cubicBezTo>
                    <a:pt x="453" y="1288"/>
                    <a:pt x="345" y="728"/>
                    <a:pt x="337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2" name="Google Shape;4932;p11"/>
            <p:cNvSpPr/>
            <p:nvPr/>
          </p:nvSpPr>
          <p:spPr>
            <a:xfrm>
              <a:off x="7022725" y="3617500"/>
              <a:ext cx="16525" cy="51000"/>
            </a:xfrm>
            <a:custGeom>
              <a:avLst/>
              <a:gdLst/>
              <a:ahLst/>
              <a:cxnLst/>
              <a:rect l="l" t="t" r="r" b="b"/>
              <a:pathLst>
                <a:path w="661" h="2040" extrusionOk="0">
                  <a:moveTo>
                    <a:pt x="206" y="0"/>
                  </a:moveTo>
                  <a:cubicBezTo>
                    <a:pt x="108" y="0"/>
                    <a:pt x="1" y="84"/>
                    <a:pt x="23" y="211"/>
                  </a:cubicBezTo>
                  <a:cubicBezTo>
                    <a:pt x="120" y="780"/>
                    <a:pt x="218" y="1349"/>
                    <a:pt x="315" y="1918"/>
                  </a:cubicBezTo>
                  <a:cubicBezTo>
                    <a:pt x="330" y="2003"/>
                    <a:pt x="390" y="2039"/>
                    <a:pt x="455" y="2039"/>
                  </a:cubicBezTo>
                  <a:cubicBezTo>
                    <a:pt x="553" y="2039"/>
                    <a:pt x="661" y="1956"/>
                    <a:pt x="639" y="1828"/>
                  </a:cubicBezTo>
                  <a:cubicBezTo>
                    <a:pt x="541" y="1259"/>
                    <a:pt x="442" y="690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3" name="Google Shape;4933;p11"/>
            <p:cNvSpPr/>
            <p:nvPr/>
          </p:nvSpPr>
          <p:spPr>
            <a:xfrm>
              <a:off x="7100500" y="3610050"/>
              <a:ext cx="15225" cy="57800"/>
            </a:xfrm>
            <a:custGeom>
              <a:avLst/>
              <a:gdLst/>
              <a:ahLst/>
              <a:cxnLst/>
              <a:rect l="l" t="t" r="r" b="b"/>
              <a:pathLst>
                <a:path w="609" h="2312" extrusionOk="0">
                  <a:moveTo>
                    <a:pt x="271" y="0"/>
                  </a:moveTo>
                  <a:cubicBezTo>
                    <a:pt x="187" y="0"/>
                    <a:pt x="97" y="54"/>
                    <a:pt x="84" y="160"/>
                  </a:cubicBezTo>
                  <a:cubicBezTo>
                    <a:pt x="1" y="842"/>
                    <a:pt x="57" y="1534"/>
                    <a:pt x="249" y="2195"/>
                  </a:cubicBezTo>
                  <a:cubicBezTo>
                    <a:pt x="273" y="2277"/>
                    <a:pt x="339" y="2312"/>
                    <a:pt x="405" y="2312"/>
                  </a:cubicBezTo>
                  <a:cubicBezTo>
                    <a:pt x="506" y="2312"/>
                    <a:pt x="608" y="2230"/>
                    <a:pt x="573" y="2105"/>
                  </a:cubicBezTo>
                  <a:cubicBezTo>
                    <a:pt x="390" y="1473"/>
                    <a:pt x="338" y="813"/>
                    <a:pt x="419" y="160"/>
                  </a:cubicBezTo>
                  <a:cubicBezTo>
                    <a:pt x="431" y="53"/>
                    <a:pt x="354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4" name="Google Shape;4934;p11"/>
            <p:cNvSpPr/>
            <p:nvPr/>
          </p:nvSpPr>
          <p:spPr>
            <a:xfrm>
              <a:off x="6502250" y="3500725"/>
              <a:ext cx="72000" cy="10100"/>
            </a:xfrm>
            <a:custGeom>
              <a:avLst/>
              <a:gdLst/>
              <a:ahLst/>
              <a:cxnLst/>
              <a:rect l="l" t="t" r="r" b="b"/>
              <a:pathLst>
                <a:path w="2880" h="404" extrusionOk="0">
                  <a:moveTo>
                    <a:pt x="2671" y="1"/>
                  </a:moveTo>
                  <a:cubicBezTo>
                    <a:pt x="2669" y="1"/>
                    <a:pt x="2667" y="1"/>
                    <a:pt x="2665" y="1"/>
                  </a:cubicBezTo>
                  <a:lnTo>
                    <a:pt x="217" y="68"/>
                  </a:lnTo>
                  <a:cubicBezTo>
                    <a:pt x="3" y="74"/>
                    <a:pt x="0" y="404"/>
                    <a:pt x="211" y="404"/>
                  </a:cubicBezTo>
                  <a:cubicBezTo>
                    <a:pt x="213" y="404"/>
                    <a:pt x="215" y="404"/>
                    <a:pt x="217" y="404"/>
                  </a:cubicBezTo>
                  <a:lnTo>
                    <a:pt x="2665" y="335"/>
                  </a:lnTo>
                  <a:cubicBezTo>
                    <a:pt x="2878" y="329"/>
                    <a:pt x="2880" y="1"/>
                    <a:pt x="2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5" name="Google Shape;4935;p11"/>
            <p:cNvSpPr/>
            <p:nvPr/>
          </p:nvSpPr>
          <p:spPr>
            <a:xfrm>
              <a:off x="6505875" y="3571625"/>
              <a:ext cx="63375" cy="11075"/>
            </a:xfrm>
            <a:custGeom>
              <a:avLst/>
              <a:gdLst/>
              <a:ahLst/>
              <a:cxnLst/>
              <a:rect l="l" t="t" r="r" b="b"/>
              <a:pathLst>
                <a:path w="2535" h="443" extrusionOk="0">
                  <a:moveTo>
                    <a:pt x="2278" y="1"/>
                  </a:moveTo>
                  <a:cubicBezTo>
                    <a:pt x="2267" y="1"/>
                    <a:pt x="2257" y="2"/>
                    <a:pt x="2245" y="4"/>
                  </a:cubicBezTo>
                  <a:cubicBezTo>
                    <a:pt x="1831" y="74"/>
                    <a:pt x="1411" y="110"/>
                    <a:pt x="992" y="110"/>
                  </a:cubicBezTo>
                  <a:cubicBezTo>
                    <a:pt x="733" y="110"/>
                    <a:pt x="473" y="96"/>
                    <a:pt x="215" y="69"/>
                  </a:cubicBezTo>
                  <a:cubicBezTo>
                    <a:pt x="208" y="69"/>
                    <a:pt x="202" y="68"/>
                    <a:pt x="196" y="68"/>
                  </a:cubicBezTo>
                  <a:cubicBezTo>
                    <a:pt x="0" y="68"/>
                    <a:pt x="8" y="383"/>
                    <a:pt x="215" y="403"/>
                  </a:cubicBezTo>
                  <a:cubicBezTo>
                    <a:pt x="474" y="430"/>
                    <a:pt x="734" y="443"/>
                    <a:pt x="995" y="443"/>
                  </a:cubicBezTo>
                  <a:cubicBezTo>
                    <a:pt x="1443" y="443"/>
                    <a:pt x="1891" y="404"/>
                    <a:pt x="2334" y="326"/>
                  </a:cubicBezTo>
                  <a:cubicBezTo>
                    <a:pt x="2534" y="292"/>
                    <a:pt x="2465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6" name="Google Shape;4936;p11"/>
            <p:cNvSpPr/>
            <p:nvPr/>
          </p:nvSpPr>
          <p:spPr>
            <a:xfrm>
              <a:off x="6589900" y="3440300"/>
              <a:ext cx="22325" cy="23075"/>
            </a:xfrm>
            <a:custGeom>
              <a:avLst/>
              <a:gdLst/>
              <a:ahLst/>
              <a:cxnLst/>
              <a:rect l="l" t="t" r="r" b="b"/>
              <a:pathLst>
                <a:path w="893" h="923" extrusionOk="0">
                  <a:moveTo>
                    <a:pt x="561" y="1"/>
                  </a:moveTo>
                  <a:cubicBezTo>
                    <a:pt x="437" y="1"/>
                    <a:pt x="316" y="69"/>
                    <a:pt x="261" y="181"/>
                  </a:cubicBezTo>
                  <a:lnTo>
                    <a:pt x="261" y="181"/>
                  </a:lnTo>
                  <a:cubicBezTo>
                    <a:pt x="229" y="189"/>
                    <a:pt x="199" y="201"/>
                    <a:pt x="170" y="218"/>
                  </a:cubicBezTo>
                  <a:cubicBezTo>
                    <a:pt x="35" y="299"/>
                    <a:pt x="1" y="461"/>
                    <a:pt x="40" y="602"/>
                  </a:cubicBezTo>
                  <a:lnTo>
                    <a:pt x="40" y="602"/>
                  </a:lnTo>
                  <a:cubicBezTo>
                    <a:pt x="39" y="652"/>
                    <a:pt x="42" y="701"/>
                    <a:pt x="48" y="746"/>
                  </a:cubicBezTo>
                  <a:cubicBezTo>
                    <a:pt x="57" y="819"/>
                    <a:pt x="94" y="888"/>
                    <a:pt x="172" y="908"/>
                  </a:cubicBezTo>
                  <a:cubicBezTo>
                    <a:pt x="210" y="918"/>
                    <a:pt x="248" y="922"/>
                    <a:pt x="286" y="922"/>
                  </a:cubicBezTo>
                  <a:cubicBezTo>
                    <a:pt x="332" y="922"/>
                    <a:pt x="376" y="916"/>
                    <a:pt x="419" y="903"/>
                  </a:cubicBezTo>
                  <a:lnTo>
                    <a:pt x="419" y="903"/>
                  </a:lnTo>
                  <a:cubicBezTo>
                    <a:pt x="440" y="905"/>
                    <a:pt x="460" y="907"/>
                    <a:pt x="481" y="907"/>
                  </a:cubicBezTo>
                  <a:cubicBezTo>
                    <a:pt x="677" y="907"/>
                    <a:pt x="861" y="793"/>
                    <a:pt x="844" y="554"/>
                  </a:cubicBezTo>
                  <a:cubicBezTo>
                    <a:pt x="841" y="501"/>
                    <a:pt x="825" y="449"/>
                    <a:pt x="800" y="401"/>
                  </a:cubicBezTo>
                  <a:lnTo>
                    <a:pt x="800" y="401"/>
                  </a:lnTo>
                  <a:cubicBezTo>
                    <a:pt x="892" y="251"/>
                    <a:pt x="840" y="63"/>
                    <a:pt x="649" y="12"/>
                  </a:cubicBezTo>
                  <a:cubicBezTo>
                    <a:pt x="620" y="4"/>
                    <a:pt x="591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7" name="Google Shape;4937;p11"/>
            <p:cNvSpPr/>
            <p:nvPr/>
          </p:nvSpPr>
          <p:spPr>
            <a:xfrm>
              <a:off x="6658250" y="3553825"/>
              <a:ext cx="26175" cy="22675"/>
            </a:xfrm>
            <a:custGeom>
              <a:avLst/>
              <a:gdLst/>
              <a:ahLst/>
              <a:cxnLst/>
              <a:rect l="l" t="t" r="r" b="b"/>
              <a:pathLst>
                <a:path w="1047" h="907" extrusionOk="0">
                  <a:moveTo>
                    <a:pt x="532" y="1"/>
                  </a:moveTo>
                  <a:cubicBezTo>
                    <a:pt x="375" y="1"/>
                    <a:pt x="213" y="89"/>
                    <a:pt x="122" y="243"/>
                  </a:cubicBezTo>
                  <a:cubicBezTo>
                    <a:pt x="40" y="382"/>
                    <a:pt x="0" y="606"/>
                    <a:pt x="127" y="730"/>
                  </a:cubicBezTo>
                  <a:cubicBezTo>
                    <a:pt x="191" y="792"/>
                    <a:pt x="275" y="837"/>
                    <a:pt x="364" y="858"/>
                  </a:cubicBezTo>
                  <a:lnTo>
                    <a:pt x="364" y="858"/>
                  </a:lnTo>
                  <a:cubicBezTo>
                    <a:pt x="423" y="890"/>
                    <a:pt x="490" y="907"/>
                    <a:pt x="558" y="907"/>
                  </a:cubicBezTo>
                  <a:cubicBezTo>
                    <a:pt x="625" y="907"/>
                    <a:pt x="693" y="891"/>
                    <a:pt x="755" y="858"/>
                  </a:cubicBezTo>
                  <a:cubicBezTo>
                    <a:pt x="949" y="755"/>
                    <a:pt x="1047" y="514"/>
                    <a:pt x="937" y="315"/>
                  </a:cubicBezTo>
                  <a:cubicBezTo>
                    <a:pt x="928" y="298"/>
                    <a:pt x="917" y="282"/>
                    <a:pt x="907" y="267"/>
                  </a:cubicBezTo>
                  <a:lnTo>
                    <a:pt x="907" y="267"/>
                  </a:lnTo>
                  <a:cubicBezTo>
                    <a:pt x="900" y="250"/>
                    <a:pt x="893" y="234"/>
                    <a:pt x="885" y="219"/>
                  </a:cubicBezTo>
                  <a:cubicBezTo>
                    <a:pt x="806" y="69"/>
                    <a:pt x="671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8" name="Google Shape;4938;p11"/>
            <p:cNvSpPr/>
            <p:nvPr/>
          </p:nvSpPr>
          <p:spPr>
            <a:xfrm>
              <a:off x="6722125" y="3282500"/>
              <a:ext cx="26675" cy="25000"/>
            </a:xfrm>
            <a:custGeom>
              <a:avLst/>
              <a:gdLst/>
              <a:ahLst/>
              <a:cxnLst/>
              <a:rect l="l" t="t" r="r" b="b"/>
              <a:pathLst>
                <a:path w="1067" h="1000" extrusionOk="0">
                  <a:moveTo>
                    <a:pt x="549" y="497"/>
                  </a:moveTo>
                  <a:cubicBezTo>
                    <a:pt x="559" y="499"/>
                    <a:pt x="570" y="504"/>
                    <a:pt x="578" y="510"/>
                  </a:cubicBezTo>
                  <a:lnTo>
                    <a:pt x="578" y="510"/>
                  </a:lnTo>
                  <a:cubicBezTo>
                    <a:pt x="576" y="511"/>
                    <a:pt x="573" y="511"/>
                    <a:pt x="571" y="511"/>
                  </a:cubicBezTo>
                  <a:cubicBezTo>
                    <a:pt x="571" y="511"/>
                    <a:pt x="570" y="511"/>
                    <a:pt x="570" y="511"/>
                  </a:cubicBezTo>
                  <a:cubicBezTo>
                    <a:pt x="559" y="511"/>
                    <a:pt x="551" y="508"/>
                    <a:pt x="544" y="503"/>
                  </a:cubicBezTo>
                  <a:lnTo>
                    <a:pt x="544" y="503"/>
                  </a:lnTo>
                  <a:cubicBezTo>
                    <a:pt x="544" y="503"/>
                    <a:pt x="545" y="502"/>
                    <a:pt x="545" y="502"/>
                  </a:cubicBezTo>
                  <a:cubicBezTo>
                    <a:pt x="546" y="500"/>
                    <a:pt x="548" y="499"/>
                    <a:pt x="549" y="497"/>
                  </a:cubicBezTo>
                  <a:close/>
                  <a:moveTo>
                    <a:pt x="553" y="1"/>
                  </a:moveTo>
                  <a:cubicBezTo>
                    <a:pt x="504" y="1"/>
                    <a:pt x="455" y="8"/>
                    <a:pt x="406" y="25"/>
                  </a:cubicBezTo>
                  <a:cubicBezTo>
                    <a:pt x="118" y="116"/>
                    <a:pt x="0" y="458"/>
                    <a:pt x="170" y="706"/>
                  </a:cubicBezTo>
                  <a:cubicBezTo>
                    <a:pt x="196" y="747"/>
                    <a:pt x="229" y="785"/>
                    <a:pt x="267" y="818"/>
                  </a:cubicBezTo>
                  <a:lnTo>
                    <a:pt x="267" y="818"/>
                  </a:lnTo>
                  <a:cubicBezTo>
                    <a:pt x="335" y="907"/>
                    <a:pt x="438" y="972"/>
                    <a:pt x="557" y="993"/>
                  </a:cubicBezTo>
                  <a:cubicBezTo>
                    <a:pt x="582" y="998"/>
                    <a:pt x="607" y="1000"/>
                    <a:pt x="631" y="1000"/>
                  </a:cubicBezTo>
                  <a:cubicBezTo>
                    <a:pt x="895" y="1000"/>
                    <a:pt x="1066" y="737"/>
                    <a:pt x="969" y="485"/>
                  </a:cubicBezTo>
                  <a:lnTo>
                    <a:pt x="969" y="485"/>
                  </a:lnTo>
                  <a:cubicBezTo>
                    <a:pt x="975" y="457"/>
                    <a:pt x="978" y="429"/>
                    <a:pt x="978" y="401"/>
                  </a:cubicBezTo>
                  <a:cubicBezTo>
                    <a:pt x="978" y="390"/>
                    <a:pt x="978" y="379"/>
                    <a:pt x="977" y="368"/>
                  </a:cubicBezTo>
                  <a:lnTo>
                    <a:pt x="977" y="368"/>
                  </a:lnTo>
                  <a:cubicBezTo>
                    <a:pt x="1036" y="282"/>
                    <a:pt x="1022" y="142"/>
                    <a:pt x="891" y="108"/>
                  </a:cubicBezTo>
                  <a:lnTo>
                    <a:pt x="891" y="108"/>
                  </a:lnTo>
                  <a:lnTo>
                    <a:pt x="893" y="110"/>
                  </a:lnTo>
                  <a:cubicBezTo>
                    <a:pt x="874" y="105"/>
                    <a:pt x="855" y="101"/>
                    <a:pt x="836" y="98"/>
                  </a:cubicBezTo>
                  <a:lnTo>
                    <a:pt x="836" y="98"/>
                  </a:lnTo>
                  <a:cubicBezTo>
                    <a:pt x="759" y="36"/>
                    <a:pt x="658" y="1"/>
                    <a:pt x="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39" name="Google Shape;4939;p11"/>
            <p:cNvSpPr/>
            <p:nvPr/>
          </p:nvSpPr>
          <p:spPr>
            <a:xfrm>
              <a:off x="6810300" y="3367200"/>
              <a:ext cx="26600" cy="25700"/>
            </a:xfrm>
            <a:custGeom>
              <a:avLst/>
              <a:gdLst/>
              <a:ahLst/>
              <a:cxnLst/>
              <a:rect l="l" t="t" r="r" b="b"/>
              <a:pathLst>
                <a:path w="1064" h="1028" extrusionOk="0">
                  <a:moveTo>
                    <a:pt x="609" y="518"/>
                  </a:moveTo>
                  <a:cubicBezTo>
                    <a:pt x="620" y="523"/>
                    <a:pt x="634" y="534"/>
                    <a:pt x="645" y="550"/>
                  </a:cubicBezTo>
                  <a:lnTo>
                    <a:pt x="645" y="550"/>
                  </a:lnTo>
                  <a:cubicBezTo>
                    <a:pt x="642" y="551"/>
                    <a:pt x="639" y="551"/>
                    <a:pt x="636" y="551"/>
                  </a:cubicBezTo>
                  <a:cubicBezTo>
                    <a:pt x="619" y="551"/>
                    <a:pt x="601" y="544"/>
                    <a:pt x="584" y="534"/>
                  </a:cubicBezTo>
                  <a:lnTo>
                    <a:pt x="584" y="534"/>
                  </a:lnTo>
                  <a:cubicBezTo>
                    <a:pt x="588" y="530"/>
                    <a:pt x="594" y="525"/>
                    <a:pt x="604" y="520"/>
                  </a:cubicBezTo>
                  <a:cubicBezTo>
                    <a:pt x="606" y="519"/>
                    <a:pt x="608" y="519"/>
                    <a:pt x="609" y="518"/>
                  </a:cubicBezTo>
                  <a:close/>
                  <a:moveTo>
                    <a:pt x="547" y="0"/>
                  </a:moveTo>
                  <a:cubicBezTo>
                    <a:pt x="480" y="0"/>
                    <a:pt x="412" y="17"/>
                    <a:pt x="346" y="53"/>
                  </a:cubicBezTo>
                  <a:cubicBezTo>
                    <a:pt x="107" y="186"/>
                    <a:pt x="0" y="523"/>
                    <a:pt x="134" y="764"/>
                  </a:cubicBezTo>
                  <a:cubicBezTo>
                    <a:pt x="225" y="928"/>
                    <a:pt x="411" y="1027"/>
                    <a:pt x="592" y="1027"/>
                  </a:cubicBezTo>
                  <a:cubicBezTo>
                    <a:pt x="706" y="1027"/>
                    <a:pt x="818" y="988"/>
                    <a:pt x="905" y="902"/>
                  </a:cubicBezTo>
                  <a:cubicBezTo>
                    <a:pt x="1028" y="778"/>
                    <a:pt x="1063" y="582"/>
                    <a:pt x="1008" y="424"/>
                  </a:cubicBezTo>
                  <a:lnTo>
                    <a:pt x="1008" y="424"/>
                  </a:lnTo>
                  <a:cubicBezTo>
                    <a:pt x="1004" y="397"/>
                    <a:pt x="999" y="370"/>
                    <a:pt x="990" y="343"/>
                  </a:cubicBezTo>
                  <a:cubicBezTo>
                    <a:pt x="926" y="145"/>
                    <a:pt x="743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0" name="Google Shape;4940;p11"/>
            <p:cNvSpPr/>
            <p:nvPr/>
          </p:nvSpPr>
          <p:spPr>
            <a:xfrm>
              <a:off x="6867925" y="3227000"/>
              <a:ext cx="27350" cy="22700"/>
            </a:xfrm>
            <a:custGeom>
              <a:avLst/>
              <a:gdLst/>
              <a:ahLst/>
              <a:cxnLst/>
              <a:rect l="l" t="t" r="r" b="b"/>
              <a:pathLst>
                <a:path w="1094" h="908" extrusionOk="0">
                  <a:moveTo>
                    <a:pt x="610" y="330"/>
                  </a:moveTo>
                  <a:cubicBezTo>
                    <a:pt x="618" y="330"/>
                    <a:pt x="627" y="332"/>
                    <a:pt x="636" y="335"/>
                  </a:cubicBezTo>
                  <a:cubicBezTo>
                    <a:pt x="694" y="353"/>
                    <a:pt x="699" y="437"/>
                    <a:pt x="683" y="486"/>
                  </a:cubicBezTo>
                  <a:cubicBezTo>
                    <a:pt x="664" y="545"/>
                    <a:pt x="610" y="575"/>
                    <a:pt x="551" y="575"/>
                  </a:cubicBezTo>
                  <a:cubicBezTo>
                    <a:pt x="544" y="575"/>
                    <a:pt x="538" y="575"/>
                    <a:pt x="531" y="574"/>
                  </a:cubicBezTo>
                  <a:cubicBezTo>
                    <a:pt x="518" y="573"/>
                    <a:pt x="505" y="571"/>
                    <a:pt x="493" y="567"/>
                  </a:cubicBezTo>
                  <a:lnTo>
                    <a:pt x="493" y="567"/>
                  </a:lnTo>
                  <a:cubicBezTo>
                    <a:pt x="511" y="549"/>
                    <a:pt x="526" y="524"/>
                    <a:pt x="534" y="492"/>
                  </a:cubicBezTo>
                  <a:cubicBezTo>
                    <a:pt x="544" y="451"/>
                    <a:pt x="544" y="412"/>
                    <a:pt x="535" y="376"/>
                  </a:cubicBezTo>
                  <a:lnTo>
                    <a:pt x="535" y="376"/>
                  </a:lnTo>
                  <a:cubicBezTo>
                    <a:pt x="551" y="350"/>
                    <a:pt x="578" y="330"/>
                    <a:pt x="610" y="330"/>
                  </a:cubicBezTo>
                  <a:close/>
                  <a:moveTo>
                    <a:pt x="622" y="1"/>
                  </a:moveTo>
                  <a:cubicBezTo>
                    <a:pt x="476" y="1"/>
                    <a:pt x="330" y="76"/>
                    <a:pt x="248" y="195"/>
                  </a:cubicBezTo>
                  <a:lnTo>
                    <a:pt x="248" y="195"/>
                  </a:lnTo>
                  <a:cubicBezTo>
                    <a:pt x="63" y="220"/>
                    <a:pt x="0" y="430"/>
                    <a:pt x="58" y="588"/>
                  </a:cubicBezTo>
                  <a:cubicBezTo>
                    <a:pt x="131" y="789"/>
                    <a:pt x="343" y="908"/>
                    <a:pt x="551" y="908"/>
                  </a:cubicBezTo>
                  <a:cubicBezTo>
                    <a:pt x="651" y="908"/>
                    <a:pt x="750" y="880"/>
                    <a:pt x="833" y="821"/>
                  </a:cubicBezTo>
                  <a:cubicBezTo>
                    <a:pt x="1077" y="647"/>
                    <a:pt x="1094" y="237"/>
                    <a:pt x="838" y="65"/>
                  </a:cubicBezTo>
                  <a:cubicBezTo>
                    <a:pt x="772" y="21"/>
                    <a:pt x="697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1" name="Google Shape;4941;p11"/>
            <p:cNvSpPr/>
            <p:nvPr/>
          </p:nvSpPr>
          <p:spPr>
            <a:xfrm>
              <a:off x="7011450" y="3504825"/>
              <a:ext cx="18000" cy="17850"/>
            </a:xfrm>
            <a:custGeom>
              <a:avLst/>
              <a:gdLst/>
              <a:ahLst/>
              <a:cxnLst/>
              <a:rect l="l" t="t" r="r" b="b"/>
              <a:pathLst>
                <a:path w="720" h="714" extrusionOk="0">
                  <a:moveTo>
                    <a:pt x="359" y="1"/>
                  </a:moveTo>
                  <a:cubicBezTo>
                    <a:pt x="344" y="1"/>
                    <a:pt x="329" y="2"/>
                    <a:pt x="313" y="6"/>
                  </a:cubicBezTo>
                  <a:cubicBezTo>
                    <a:pt x="290" y="12"/>
                    <a:pt x="268" y="22"/>
                    <a:pt x="248" y="35"/>
                  </a:cubicBezTo>
                  <a:lnTo>
                    <a:pt x="248" y="35"/>
                  </a:lnTo>
                  <a:cubicBezTo>
                    <a:pt x="232" y="37"/>
                    <a:pt x="217" y="40"/>
                    <a:pt x="201" y="44"/>
                  </a:cubicBezTo>
                  <a:cubicBezTo>
                    <a:pt x="85" y="76"/>
                    <a:pt x="21" y="223"/>
                    <a:pt x="16" y="333"/>
                  </a:cubicBezTo>
                  <a:cubicBezTo>
                    <a:pt x="1" y="545"/>
                    <a:pt x="170" y="714"/>
                    <a:pt x="368" y="714"/>
                  </a:cubicBezTo>
                  <a:cubicBezTo>
                    <a:pt x="404" y="714"/>
                    <a:pt x="441" y="708"/>
                    <a:pt x="478" y="696"/>
                  </a:cubicBezTo>
                  <a:cubicBezTo>
                    <a:pt x="586" y="662"/>
                    <a:pt x="719" y="559"/>
                    <a:pt x="719" y="433"/>
                  </a:cubicBezTo>
                  <a:cubicBezTo>
                    <a:pt x="719" y="351"/>
                    <a:pt x="686" y="284"/>
                    <a:pt x="635" y="234"/>
                  </a:cubicBezTo>
                  <a:lnTo>
                    <a:pt x="635" y="234"/>
                  </a:lnTo>
                  <a:cubicBezTo>
                    <a:pt x="628" y="207"/>
                    <a:pt x="615" y="181"/>
                    <a:pt x="592" y="160"/>
                  </a:cubicBezTo>
                  <a:lnTo>
                    <a:pt x="592" y="160"/>
                  </a:lnTo>
                  <a:cubicBezTo>
                    <a:pt x="547" y="77"/>
                    <a:pt x="45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2" name="Google Shape;4942;p11"/>
            <p:cNvSpPr/>
            <p:nvPr/>
          </p:nvSpPr>
          <p:spPr>
            <a:xfrm>
              <a:off x="7089100" y="3387900"/>
              <a:ext cx="17800" cy="19875"/>
            </a:xfrm>
            <a:custGeom>
              <a:avLst/>
              <a:gdLst/>
              <a:ahLst/>
              <a:cxnLst/>
              <a:rect l="l" t="t" r="r" b="b"/>
              <a:pathLst>
                <a:path w="712" h="795" extrusionOk="0">
                  <a:moveTo>
                    <a:pt x="355" y="0"/>
                  </a:moveTo>
                  <a:cubicBezTo>
                    <a:pt x="345" y="0"/>
                    <a:pt x="334" y="1"/>
                    <a:pt x="322" y="3"/>
                  </a:cubicBezTo>
                  <a:lnTo>
                    <a:pt x="322" y="5"/>
                  </a:lnTo>
                  <a:cubicBezTo>
                    <a:pt x="253" y="17"/>
                    <a:pt x="190" y="55"/>
                    <a:pt x="145" y="104"/>
                  </a:cubicBezTo>
                  <a:lnTo>
                    <a:pt x="145" y="104"/>
                  </a:lnTo>
                  <a:cubicBezTo>
                    <a:pt x="112" y="128"/>
                    <a:pt x="83" y="159"/>
                    <a:pt x="58" y="197"/>
                  </a:cubicBezTo>
                  <a:cubicBezTo>
                    <a:pt x="8" y="278"/>
                    <a:pt x="0" y="369"/>
                    <a:pt x="22" y="454"/>
                  </a:cubicBezTo>
                  <a:lnTo>
                    <a:pt x="22" y="454"/>
                  </a:lnTo>
                  <a:cubicBezTo>
                    <a:pt x="10" y="566"/>
                    <a:pt x="54" y="681"/>
                    <a:pt x="167" y="748"/>
                  </a:cubicBezTo>
                  <a:cubicBezTo>
                    <a:pt x="221" y="779"/>
                    <a:pt x="282" y="795"/>
                    <a:pt x="344" y="795"/>
                  </a:cubicBezTo>
                  <a:cubicBezTo>
                    <a:pt x="492" y="795"/>
                    <a:pt x="639" y="706"/>
                    <a:pt x="675" y="551"/>
                  </a:cubicBezTo>
                  <a:cubicBezTo>
                    <a:pt x="688" y="493"/>
                    <a:pt x="685" y="436"/>
                    <a:pt x="669" y="385"/>
                  </a:cubicBezTo>
                  <a:lnTo>
                    <a:pt x="669" y="385"/>
                  </a:lnTo>
                  <a:cubicBezTo>
                    <a:pt x="672" y="381"/>
                    <a:pt x="676" y="376"/>
                    <a:pt x="679" y="371"/>
                  </a:cubicBezTo>
                  <a:cubicBezTo>
                    <a:pt x="711" y="319"/>
                    <a:pt x="711" y="254"/>
                    <a:pt x="679" y="202"/>
                  </a:cubicBezTo>
                  <a:cubicBezTo>
                    <a:pt x="630" y="130"/>
                    <a:pt x="558" y="80"/>
                    <a:pt x="479" y="54"/>
                  </a:cubicBezTo>
                  <a:lnTo>
                    <a:pt x="479" y="54"/>
                  </a:lnTo>
                  <a:cubicBezTo>
                    <a:pt x="448" y="22"/>
                    <a:pt x="406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3" name="Google Shape;4943;p11"/>
            <p:cNvSpPr/>
            <p:nvPr/>
          </p:nvSpPr>
          <p:spPr>
            <a:xfrm>
              <a:off x="6120300" y="3236750"/>
              <a:ext cx="980350" cy="810400"/>
            </a:xfrm>
            <a:custGeom>
              <a:avLst/>
              <a:gdLst/>
              <a:ahLst/>
              <a:cxnLst/>
              <a:rect l="l" t="t" r="r" b="b"/>
              <a:pathLst>
                <a:path w="39214" h="32416" extrusionOk="0">
                  <a:moveTo>
                    <a:pt x="30525" y="1"/>
                  </a:moveTo>
                  <a:cubicBezTo>
                    <a:pt x="29655" y="1"/>
                    <a:pt x="29120" y="764"/>
                    <a:pt x="28976" y="1664"/>
                  </a:cubicBezTo>
                  <a:cubicBezTo>
                    <a:pt x="28895" y="2170"/>
                    <a:pt x="28907" y="2687"/>
                    <a:pt x="28909" y="3197"/>
                  </a:cubicBezTo>
                  <a:cubicBezTo>
                    <a:pt x="28909" y="3455"/>
                    <a:pt x="28918" y="3711"/>
                    <a:pt x="28914" y="3967"/>
                  </a:cubicBezTo>
                  <a:cubicBezTo>
                    <a:pt x="28898" y="4680"/>
                    <a:pt x="28923" y="4687"/>
                    <a:pt x="28377" y="5264"/>
                  </a:cubicBezTo>
                  <a:cubicBezTo>
                    <a:pt x="28040" y="5619"/>
                    <a:pt x="27772" y="5763"/>
                    <a:pt x="27554" y="5763"/>
                  </a:cubicBezTo>
                  <a:cubicBezTo>
                    <a:pt x="26825" y="5763"/>
                    <a:pt x="26665" y="4153"/>
                    <a:pt x="26459" y="3444"/>
                  </a:cubicBezTo>
                  <a:cubicBezTo>
                    <a:pt x="26237" y="2675"/>
                    <a:pt x="25642" y="2116"/>
                    <a:pt x="24932" y="2116"/>
                  </a:cubicBezTo>
                  <a:cubicBezTo>
                    <a:pt x="24691" y="2116"/>
                    <a:pt x="24437" y="2180"/>
                    <a:pt x="24180" y="2323"/>
                  </a:cubicBezTo>
                  <a:cubicBezTo>
                    <a:pt x="22794" y="3092"/>
                    <a:pt x="22963" y="5354"/>
                    <a:pt x="23009" y="6669"/>
                  </a:cubicBezTo>
                  <a:cubicBezTo>
                    <a:pt x="23051" y="7831"/>
                    <a:pt x="23183" y="8990"/>
                    <a:pt x="23196" y="10156"/>
                  </a:cubicBezTo>
                  <a:cubicBezTo>
                    <a:pt x="23204" y="10766"/>
                    <a:pt x="23180" y="11370"/>
                    <a:pt x="23093" y="11974"/>
                  </a:cubicBezTo>
                  <a:cubicBezTo>
                    <a:pt x="23003" y="12596"/>
                    <a:pt x="23090" y="12549"/>
                    <a:pt x="22479" y="12888"/>
                  </a:cubicBezTo>
                  <a:cubicBezTo>
                    <a:pt x="22314" y="13076"/>
                    <a:pt x="22144" y="13170"/>
                    <a:pt x="21968" y="13170"/>
                  </a:cubicBezTo>
                  <a:cubicBezTo>
                    <a:pt x="21827" y="13170"/>
                    <a:pt x="21682" y="13109"/>
                    <a:pt x="21535" y="12988"/>
                  </a:cubicBezTo>
                  <a:cubicBezTo>
                    <a:pt x="21372" y="12648"/>
                    <a:pt x="21209" y="12308"/>
                    <a:pt x="21046" y="11968"/>
                  </a:cubicBezTo>
                  <a:cubicBezTo>
                    <a:pt x="20809" y="10941"/>
                    <a:pt x="20968" y="9259"/>
                    <a:pt x="19819" y="8662"/>
                  </a:cubicBezTo>
                  <a:cubicBezTo>
                    <a:pt x="19644" y="8572"/>
                    <a:pt x="19482" y="8532"/>
                    <a:pt x="19331" y="8532"/>
                  </a:cubicBezTo>
                  <a:cubicBezTo>
                    <a:pt x="18753" y="8532"/>
                    <a:pt x="18355" y="9120"/>
                    <a:pt x="18152" y="9686"/>
                  </a:cubicBezTo>
                  <a:cubicBezTo>
                    <a:pt x="17934" y="10293"/>
                    <a:pt x="17862" y="10938"/>
                    <a:pt x="17743" y="11568"/>
                  </a:cubicBezTo>
                  <a:cubicBezTo>
                    <a:pt x="17552" y="12567"/>
                    <a:pt x="17258" y="13551"/>
                    <a:pt x="17012" y="14538"/>
                  </a:cubicBezTo>
                  <a:cubicBezTo>
                    <a:pt x="16449" y="16784"/>
                    <a:pt x="16001" y="19101"/>
                    <a:pt x="15298" y="21308"/>
                  </a:cubicBezTo>
                  <a:cubicBezTo>
                    <a:pt x="15255" y="21441"/>
                    <a:pt x="15215" y="21580"/>
                    <a:pt x="15162" y="21709"/>
                  </a:cubicBezTo>
                  <a:cubicBezTo>
                    <a:pt x="14970" y="22166"/>
                    <a:pt x="14929" y="22337"/>
                    <a:pt x="14615" y="22337"/>
                  </a:cubicBezTo>
                  <a:cubicBezTo>
                    <a:pt x="14522" y="22337"/>
                    <a:pt x="14405" y="22322"/>
                    <a:pt x="14253" y="22295"/>
                  </a:cubicBezTo>
                  <a:cubicBezTo>
                    <a:pt x="13428" y="22147"/>
                    <a:pt x="13579" y="21637"/>
                    <a:pt x="13353" y="20982"/>
                  </a:cubicBezTo>
                  <a:cubicBezTo>
                    <a:pt x="13174" y="20463"/>
                    <a:pt x="12862" y="20042"/>
                    <a:pt x="12337" y="19838"/>
                  </a:cubicBezTo>
                  <a:cubicBezTo>
                    <a:pt x="12132" y="19757"/>
                    <a:pt x="11927" y="19720"/>
                    <a:pt x="11728" y="19720"/>
                  </a:cubicBezTo>
                  <a:cubicBezTo>
                    <a:pt x="10980" y="19720"/>
                    <a:pt x="10320" y="20246"/>
                    <a:pt x="10055" y="20985"/>
                  </a:cubicBezTo>
                  <a:cubicBezTo>
                    <a:pt x="9722" y="21912"/>
                    <a:pt x="9812" y="23026"/>
                    <a:pt x="9768" y="23991"/>
                  </a:cubicBezTo>
                  <a:cubicBezTo>
                    <a:pt x="9718" y="25079"/>
                    <a:pt x="9985" y="27471"/>
                    <a:pt x="9050" y="28209"/>
                  </a:cubicBezTo>
                  <a:cubicBezTo>
                    <a:pt x="8910" y="28319"/>
                    <a:pt x="8781" y="28367"/>
                    <a:pt x="8662" y="28367"/>
                  </a:cubicBezTo>
                  <a:cubicBezTo>
                    <a:pt x="7883" y="28367"/>
                    <a:pt x="7536" y="26285"/>
                    <a:pt x="7462" y="25813"/>
                  </a:cubicBezTo>
                  <a:cubicBezTo>
                    <a:pt x="7308" y="24827"/>
                    <a:pt x="7364" y="23781"/>
                    <a:pt x="7138" y="22811"/>
                  </a:cubicBezTo>
                  <a:cubicBezTo>
                    <a:pt x="6970" y="22095"/>
                    <a:pt x="6458" y="21703"/>
                    <a:pt x="5921" y="21703"/>
                  </a:cubicBezTo>
                  <a:cubicBezTo>
                    <a:pt x="5493" y="21703"/>
                    <a:pt x="5049" y="21952"/>
                    <a:pt x="4751" y="22486"/>
                  </a:cubicBezTo>
                  <a:cubicBezTo>
                    <a:pt x="4274" y="23340"/>
                    <a:pt x="4387" y="24432"/>
                    <a:pt x="4408" y="25370"/>
                  </a:cubicBezTo>
                  <a:cubicBezTo>
                    <a:pt x="4438" y="26670"/>
                    <a:pt x="4387" y="27972"/>
                    <a:pt x="4362" y="29272"/>
                  </a:cubicBezTo>
                  <a:cubicBezTo>
                    <a:pt x="4350" y="29954"/>
                    <a:pt x="4454" y="30857"/>
                    <a:pt x="4085" y="31460"/>
                  </a:cubicBezTo>
                  <a:cubicBezTo>
                    <a:pt x="3778" y="31960"/>
                    <a:pt x="3457" y="32155"/>
                    <a:pt x="3145" y="32155"/>
                  </a:cubicBezTo>
                  <a:cubicBezTo>
                    <a:pt x="2327" y="32155"/>
                    <a:pt x="1571" y="30810"/>
                    <a:pt x="1304" y="30102"/>
                  </a:cubicBezTo>
                  <a:cubicBezTo>
                    <a:pt x="776" y="28706"/>
                    <a:pt x="483" y="27233"/>
                    <a:pt x="344" y="25750"/>
                  </a:cubicBezTo>
                  <a:cubicBezTo>
                    <a:pt x="335" y="25644"/>
                    <a:pt x="246" y="25590"/>
                    <a:pt x="162" y="25590"/>
                  </a:cubicBezTo>
                  <a:cubicBezTo>
                    <a:pt x="79" y="25590"/>
                    <a:pt x="0" y="25643"/>
                    <a:pt x="10" y="25750"/>
                  </a:cubicBezTo>
                  <a:lnTo>
                    <a:pt x="7" y="25750"/>
                  </a:lnTo>
                  <a:cubicBezTo>
                    <a:pt x="183" y="27634"/>
                    <a:pt x="497" y="30096"/>
                    <a:pt x="1677" y="31650"/>
                  </a:cubicBezTo>
                  <a:cubicBezTo>
                    <a:pt x="2062" y="32156"/>
                    <a:pt x="2584" y="32416"/>
                    <a:pt x="3085" y="32416"/>
                  </a:cubicBezTo>
                  <a:cubicBezTo>
                    <a:pt x="3666" y="32416"/>
                    <a:pt x="4218" y="32067"/>
                    <a:pt x="4493" y="31348"/>
                  </a:cubicBezTo>
                  <a:cubicBezTo>
                    <a:pt x="4808" y="30528"/>
                    <a:pt x="4690" y="29502"/>
                    <a:pt x="4705" y="28648"/>
                  </a:cubicBezTo>
                  <a:cubicBezTo>
                    <a:pt x="4730" y="27352"/>
                    <a:pt x="4742" y="26060"/>
                    <a:pt x="4722" y="24765"/>
                  </a:cubicBezTo>
                  <a:cubicBezTo>
                    <a:pt x="4713" y="24092"/>
                    <a:pt x="4653" y="22785"/>
                    <a:pt x="5271" y="22321"/>
                  </a:cubicBezTo>
                  <a:cubicBezTo>
                    <a:pt x="5594" y="22079"/>
                    <a:pt x="5851" y="21982"/>
                    <a:pt x="6057" y="21982"/>
                  </a:cubicBezTo>
                  <a:cubicBezTo>
                    <a:pt x="6646" y="21982"/>
                    <a:pt x="6808" y="22777"/>
                    <a:pt x="6867" y="23206"/>
                  </a:cubicBezTo>
                  <a:cubicBezTo>
                    <a:pt x="6934" y="23692"/>
                    <a:pt x="6942" y="24191"/>
                    <a:pt x="6989" y="24679"/>
                  </a:cubicBezTo>
                  <a:cubicBezTo>
                    <a:pt x="7074" y="25562"/>
                    <a:pt x="7259" y="28665"/>
                    <a:pt x="8635" y="28665"/>
                  </a:cubicBezTo>
                  <a:cubicBezTo>
                    <a:pt x="8761" y="28665"/>
                    <a:pt x="8897" y="28639"/>
                    <a:pt x="9044" y="28583"/>
                  </a:cubicBezTo>
                  <a:cubicBezTo>
                    <a:pt x="10397" y="28066"/>
                    <a:pt x="10041" y="25274"/>
                    <a:pt x="10092" y="24202"/>
                  </a:cubicBezTo>
                  <a:cubicBezTo>
                    <a:pt x="10148" y="22951"/>
                    <a:pt x="9851" y="20565"/>
                    <a:pt x="11353" y="20106"/>
                  </a:cubicBezTo>
                  <a:cubicBezTo>
                    <a:pt x="11548" y="20046"/>
                    <a:pt x="11718" y="20019"/>
                    <a:pt x="11868" y="20019"/>
                  </a:cubicBezTo>
                  <a:cubicBezTo>
                    <a:pt x="13010" y="20019"/>
                    <a:pt x="12937" y="21609"/>
                    <a:pt x="13440" y="22370"/>
                  </a:cubicBezTo>
                  <a:cubicBezTo>
                    <a:pt x="13692" y="22750"/>
                    <a:pt x="13988" y="22911"/>
                    <a:pt x="14280" y="22911"/>
                  </a:cubicBezTo>
                  <a:cubicBezTo>
                    <a:pt x="14718" y="22911"/>
                    <a:pt x="15144" y="22548"/>
                    <a:pt x="15389" y="22023"/>
                  </a:cubicBezTo>
                  <a:cubicBezTo>
                    <a:pt x="15716" y="21323"/>
                    <a:pt x="15853" y="20521"/>
                    <a:pt x="16042" y="19778"/>
                  </a:cubicBezTo>
                  <a:cubicBezTo>
                    <a:pt x="16390" y="18420"/>
                    <a:pt x="16727" y="17060"/>
                    <a:pt x="17066" y="15701"/>
                  </a:cubicBezTo>
                  <a:cubicBezTo>
                    <a:pt x="17368" y="14486"/>
                    <a:pt x="17714" y="13277"/>
                    <a:pt x="17984" y="12055"/>
                  </a:cubicBezTo>
                  <a:cubicBezTo>
                    <a:pt x="18134" y="11372"/>
                    <a:pt x="18193" y="10665"/>
                    <a:pt x="18402" y="9994"/>
                  </a:cubicBezTo>
                  <a:cubicBezTo>
                    <a:pt x="18523" y="9608"/>
                    <a:pt x="18706" y="9024"/>
                    <a:pt x="19157" y="8887"/>
                  </a:cubicBezTo>
                  <a:cubicBezTo>
                    <a:pt x="19227" y="8865"/>
                    <a:pt x="19294" y="8855"/>
                    <a:pt x="19358" y="8855"/>
                  </a:cubicBezTo>
                  <a:cubicBezTo>
                    <a:pt x="19984" y="8855"/>
                    <a:pt x="20304" y="9811"/>
                    <a:pt x="20438" y="10226"/>
                  </a:cubicBezTo>
                  <a:cubicBezTo>
                    <a:pt x="20704" y="11039"/>
                    <a:pt x="20472" y="12136"/>
                    <a:pt x="20934" y="12868"/>
                  </a:cubicBezTo>
                  <a:cubicBezTo>
                    <a:pt x="21204" y="13295"/>
                    <a:pt x="21714" y="13545"/>
                    <a:pt x="22198" y="13545"/>
                  </a:cubicBezTo>
                  <a:cubicBezTo>
                    <a:pt x="22617" y="13545"/>
                    <a:pt x="23016" y="13357"/>
                    <a:pt x="23222" y="12934"/>
                  </a:cubicBezTo>
                  <a:cubicBezTo>
                    <a:pt x="23604" y="12149"/>
                    <a:pt x="23541" y="10998"/>
                    <a:pt x="23532" y="10156"/>
                  </a:cubicBezTo>
                  <a:cubicBezTo>
                    <a:pt x="23517" y="8853"/>
                    <a:pt x="23353" y="7558"/>
                    <a:pt x="23332" y="6257"/>
                  </a:cubicBezTo>
                  <a:cubicBezTo>
                    <a:pt x="23321" y="5605"/>
                    <a:pt x="23337" y="4951"/>
                    <a:pt x="23437" y="4307"/>
                  </a:cubicBezTo>
                  <a:cubicBezTo>
                    <a:pt x="23547" y="3610"/>
                    <a:pt x="24034" y="2372"/>
                    <a:pt x="24868" y="2372"/>
                  </a:cubicBezTo>
                  <a:cubicBezTo>
                    <a:pt x="25115" y="2372"/>
                    <a:pt x="25392" y="2480"/>
                    <a:pt x="25698" y="2742"/>
                  </a:cubicBezTo>
                  <a:cubicBezTo>
                    <a:pt x="26394" y="3336"/>
                    <a:pt x="26159" y="4458"/>
                    <a:pt x="26513" y="5218"/>
                  </a:cubicBezTo>
                  <a:cubicBezTo>
                    <a:pt x="26769" y="5768"/>
                    <a:pt x="27354" y="6126"/>
                    <a:pt x="27928" y="6126"/>
                  </a:cubicBezTo>
                  <a:cubicBezTo>
                    <a:pt x="28293" y="6126"/>
                    <a:pt x="28654" y="5981"/>
                    <a:pt x="28921" y="5647"/>
                  </a:cubicBezTo>
                  <a:cubicBezTo>
                    <a:pt x="29455" y="4980"/>
                    <a:pt x="29242" y="3778"/>
                    <a:pt x="29242" y="3005"/>
                  </a:cubicBezTo>
                  <a:cubicBezTo>
                    <a:pt x="29242" y="2195"/>
                    <a:pt x="29171" y="1221"/>
                    <a:pt x="29849" y="666"/>
                  </a:cubicBezTo>
                  <a:cubicBezTo>
                    <a:pt x="30107" y="454"/>
                    <a:pt x="30370" y="365"/>
                    <a:pt x="30623" y="365"/>
                  </a:cubicBezTo>
                  <a:cubicBezTo>
                    <a:pt x="31363" y="365"/>
                    <a:pt x="32027" y="1128"/>
                    <a:pt x="32309" y="1851"/>
                  </a:cubicBezTo>
                  <a:cubicBezTo>
                    <a:pt x="32840" y="3218"/>
                    <a:pt x="32680" y="4905"/>
                    <a:pt x="32878" y="6351"/>
                  </a:cubicBezTo>
                  <a:cubicBezTo>
                    <a:pt x="33008" y="7303"/>
                    <a:pt x="33154" y="8264"/>
                    <a:pt x="33533" y="9155"/>
                  </a:cubicBezTo>
                  <a:cubicBezTo>
                    <a:pt x="33975" y="10198"/>
                    <a:pt x="34873" y="11340"/>
                    <a:pt x="36083" y="11340"/>
                  </a:cubicBezTo>
                  <a:cubicBezTo>
                    <a:pt x="36223" y="11340"/>
                    <a:pt x="36368" y="11325"/>
                    <a:pt x="36516" y="11292"/>
                  </a:cubicBezTo>
                  <a:cubicBezTo>
                    <a:pt x="38342" y="10889"/>
                    <a:pt x="38997" y="8325"/>
                    <a:pt x="39199" y="6769"/>
                  </a:cubicBezTo>
                  <a:cubicBezTo>
                    <a:pt x="39213" y="6663"/>
                    <a:pt x="39137" y="6610"/>
                    <a:pt x="39053" y="6610"/>
                  </a:cubicBezTo>
                  <a:cubicBezTo>
                    <a:pt x="38970" y="6610"/>
                    <a:pt x="38879" y="6663"/>
                    <a:pt x="38865" y="6769"/>
                  </a:cubicBezTo>
                  <a:cubicBezTo>
                    <a:pt x="38710" y="7968"/>
                    <a:pt x="38354" y="9276"/>
                    <a:pt x="37546" y="10208"/>
                  </a:cubicBezTo>
                  <a:cubicBezTo>
                    <a:pt x="37105" y="10719"/>
                    <a:pt x="36596" y="10943"/>
                    <a:pt x="36094" y="10943"/>
                  </a:cubicBezTo>
                  <a:cubicBezTo>
                    <a:pt x="35377" y="10943"/>
                    <a:pt x="34676" y="10484"/>
                    <a:pt x="34211" y="9750"/>
                  </a:cubicBezTo>
                  <a:cubicBezTo>
                    <a:pt x="33073" y="7953"/>
                    <a:pt x="33116" y="5544"/>
                    <a:pt x="32957" y="3502"/>
                  </a:cubicBezTo>
                  <a:cubicBezTo>
                    <a:pt x="32855" y="2184"/>
                    <a:pt x="32498" y="532"/>
                    <a:pt x="31048" y="85"/>
                  </a:cubicBezTo>
                  <a:cubicBezTo>
                    <a:pt x="30862" y="28"/>
                    <a:pt x="30688" y="1"/>
                    <a:pt x="30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4" name="Google Shape;4944;p11"/>
            <p:cNvSpPr/>
            <p:nvPr/>
          </p:nvSpPr>
          <p:spPr>
            <a:xfrm>
              <a:off x="6467100" y="3618550"/>
              <a:ext cx="17175" cy="62275"/>
            </a:xfrm>
            <a:custGeom>
              <a:avLst/>
              <a:gdLst/>
              <a:ahLst/>
              <a:cxnLst/>
              <a:rect l="l" t="t" r="r" b="b"/>
              <a:pathLst>
                <a:path w="687" h="2491" extrusionOk="0">
                  <a:moveTo>
                    <a:pt x="205" y="0"/>
                  </a:moveTo>
                  <a:cubicBezTo>
                    <a:pt x="104" y="0"/>
                    <a:pt x="1" y="82"/>
                    <a:pt x="38" y="207"/>
                  </a:cubicBezTo>
                  <a:cubicBezTo>
                    <a:pt x="239" y="897"/>
                    <a:pt x="346" y="1611"/>
                    <a:pt x="352" y="2329"/>
                  </a:cubicBezTo>
                  <a:cubicBezTo>
                    <a:pt x="353" y="2437"/>
                    <a:pt x="437" y="2491"/>
                    <a:pt x="520" y="2491"/>
                  </a:cubicBezTo>
                  <a:cubicBezTo>
                    <a:pt x="604" y="2491"/>
                    <a:pt x="687" y="2437"/>
                    <a:pt x="686" y="2329"/>
                  </a:cubicBezTo>
                  <a:cubicBezTo>
                    <a:pt x="680" y="1580"/>
                    <a:pt x="570" y="836"/>
                    <a:pt x="360" y="117"/>
                  </a:cubicBezTo>
                  <a:cubicBezTo>
                    <a:pt x="336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5" name="Google Shape;4945;p11"/>
            <p:cNvSpPr/>
            <p:nvPr/>
          </p:nvSpPr>
          <p:spPr>
            <a:xfrm>
              <a:off x="6401600" y="3627925"/>
              <a:ext cx="8500" cy="57450"/>
            </a:xfrm>
            <a:custGeom>
              <a:avLst/>
              <a:gdLst/>
              <a:ahLst/>
              <a:cxnLst/>
              <a:rect l="l" t="t" r="r" b="b"/>
              <a:pathLst>
                <a:path w="340" h="2298" extrusionOk="0">
                  <a:moveTo>
                    <a:pt x="172" y="1"/>
                  </a:moveTo>
                  <a:cubicBezTo>
                    <a:pt x="88" y="1"/>
                    <a:pt x="4" y="55"/>
                    <a:pt x="3" y="163"/>
                  </a:cubicBezTo>
                  <a:lnTo>
                    <a:pt x="0" y="2136"/>
                  </a:lnTo>
                  <a:cubicBezTo>
                    <a:pt x="0" y="2243"/>
                    <a:pt x="84" y="2297"/>
                    <a:pt x="167" y="2297"/>
                  </a:cubicBezTo>
                  <a:cubicBezTo>
                    <a:pt x="251" y="2297"/>
                    <a:pt x="334" y="2243"/>
                    <a:pt x="334" y="2136"/>
                  </a:cubicBezTo>
                  <a:lnTo>
                    <a:pt x="339" y="163"/>
                  </a:lnTo>
                  <a:cubicBezTo>
                    <a:pt x="339" y="55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6" name="Google Shape;4946;p11"/>
            <p:cNvSpPr/>
            <p:nvPr/>
          </p:nvSpPr>
          <p:spPr>
            <a:xfrm>
              <a:off x="6326050" y="3620775"/>
              <a:ext cx="16825" cy="59725"/>
            </a:xfrm>
            <a:custGeom>
              <a:avLst/>
              <a:gdLst/>
              <a:ahLst/>
              <a:cxnLst/>
              <a:rect l="l" t="t" r="r" b="b"/>
              <a:pathLst>
                <a:path w="673" h="2389" extrusionOk="0">
                  <a:moveTo>
                    <a:pt x="164" y="0"/>
                  </a:moveTo>
                  <a:cubicBezTo>
                    <a:pt x="80" y="0"/>
                    <a:pt x="1" y="54"/>
                    <a:pt x="8" y="161"/>
                  </a:cubicBezTo>
                  <a:cubicBezTo>
                    <a:pt x="62" y="870"/>
                    <a:pt x="167" y="1574"/>
                    <a:pt x="322" y="2268"/>
                  </a:cubicBezTo>
                  <a:cubicBezTo>
                    <a:pt x="341" y="2352"/>
                    <a:pt x="404" y="2388"/>
                    <a:pt x="469" y="2388"/>
                  </a:cubicBezTo>
                  <a:cubicBezTo>
                    <a:pt x="568" y="2388"/>
                    <a:pt x="673" y="2306"/>
                    <a:pt x="644" y="2179"/>
                  </a:cubicBezTo>
                  <a:cubicBezTo>
                    <a:pt x="495" y="1514"/>
                    <a:pt x="394" y="840"/>
                    <a:pt x="344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7" name="Google Shape;4947;p11"/>
            <p:cNvSpPr/>
            <p:nvPr/>
          </p:nvSpPr>
          <p:spPr>
            <a:xfrm>
              <a:off x="6262775" y="3627675"/>
              <a:ext cx="11525" cy="47950"/>
            </a:xfrm>
            <a:custGeom>
              <a:avLst/>
              <a:gdLst/>
              <a:ahLst/>
              <a:cxnLst/>
              <a:rect l="l" t="t" r="r" b="b"/>
              <a:pathLst>
                <a:path w="461" h="1918" extrusionOk="0">
                  <a:moveTo>
                    <a:pt x="164" y="1"/>
                  </a:moveTo>
                  <a:cubicBezTo>
                    <a:pt x="80" y="1"/>
                    <a:pt x="0" y="54"/>
                    <a:pt x="7" y="161"/>
                  </a:cubicBezTo>
                  <a:cubicBezTo>
                    <a:pt x="44" y="694"/>
                    <a:pt x="80" y="1226"/>
                    <a:pt x="117" y="1757"/>
                  </a:cubicBezTo>
                  <a:cubicBezTo>
                    <a:pt x="124" y="1864"/>
                    <a:pt x="213" y="1918"/>
                    <a:pt x="297" y="1918"/>
                  </a:cubicBezTo>
                  <a:cubicBezTo>
                    <a:pt x="380" y="1918"/>
                    <a:pt x="460" y="1864"/>
                    <a:pt x="452" y="1757"/>
                  </a:cubicBezTo>
                  <a:cubicBezTo>
                    <a:pt x="416" y="1226"/>
                    <a:pt x="379" y="694"/>
                    <a:pt x="343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8" name="Google Shape;4948;p11"/>
            <p:cNvSpPr/>
            <p:nvPr/>
          </p:nvSpPr>
          <p:spPr>
            <a:xfrm>
              <a:off x="6197050" y="3639250"/>
              <a:ext cx="14750" cy="47850"/>
            </a:xfrm>
            <a:custGeom>
              <a:avLst/>
              <a:gdLst/>
              <a:ahLst/>
              <a:cxnLst/>
              <a:rect l="l" t="t" r="r" b="b"/>
              <a:pathLst>
                <a:path w="590" h="1914" extrusionOk="0">
                  <a:moveTo>
                    <a:pt x="166" y="1"/>
                  </a:moveTo>
                  <a:cubicBezTo>
                    <a:pt x="83" y="1"/>
                    <a:pt x="0" y="54"/>
                    <a:pt x="2" y="162"/>
                  </a:cubicBezTo>
                  <a:cubicBezTo>
                    <a:pt x="11" y="714"/>
                    <a:pt x="89" y="1263"/>
                    <a:pt x="232" y="1796"/>
                  </a:cubicBezTo>
                  <a:cubicBezTo>
                    <a:pt x="254" y="1878"/>
                    <a:pt x="319" y="1914"/>
                    <a:pt x="385" y="1914"/>
                  </a:cubicBezTo>
                  <a:cubicBezTo>
                    <a:pt x="486" y="1914"/>
                    <a:pt x="589" y="1832"/>
                    <a:pt x="555" y="1707"/>
                  </a:cubicBezTo>
                  <a:cubicBezTo>
                    <a:pt x="418" y="1202"/>
                    <a:pt x="345" y="684"/>
                    <a:pt x="336" y="162"/>
                  </a:cubicBezTo>
                  <a:cubicBezTo>
                    <a:pt x="334" y="54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49" name="Google Shape;4949;p11"/>
            <p:cNvSpPr/>
            <p:nvPr/>
          </p:nvSpPr>
          <p:spPr>
            <a:xfrm>
              <a:off x="6140150" y="3632125"/>
              <a:ext cx="12200" cy="48050"/>
            </a:xfrm>
            <a:custGeom>
              <a:avLst/>
              <a:gdLst/>
              <a:ahLst/>
              <a:cxnLst/>
              <a:rect l="l" t="t" r="r" b="b"/>
              <a:pathLst>
                <a:path w="488" h="1922" extrusionOk="0">
                  <a:moveTo>
                    <a:pt x="217" y="1"/>
                  </a:moveTo>
                  <a:cubicBezTo>
                    <a:pt x="133" y="1"/>
                    <a:pt x="45" y="55"/>
                    <a:pt x="38" y="162"/>
                  </a:cubicBezTo>
                  <a:cubicBezTo>
                    <a:pt x="0" y="709"/>
                    <a:pt x="35" y="1262"/>
                    <a:pt x="141" y="1802"/>
                  </a:cubicBezTo>
                  <a:cubicBezTo>
                    <a:pt x="157" y="1885"/>
                    <a:pt x="218" y="1921"/>
                    <a:pt x="282" y="1921"/>
                  </a:cubicBezTo>
                  <a:cubicBezTo>
                    <a:pt x="381" y="1921"/>
                    <a:pt x="488" y="1838"/>
                    <a:pt x="464" y="1712"/>
                  </a:cubicBezTo>
                  <a:cubicBezTo>
                    <a:pt x="366" y="1201"/>
                    <a:pt x="336" y="680"/>
                    <a:pt x="372" y="162"/>
                  </a:cubicBezTo>
                  <a:cubicBezTo>
                    <a:pt x="380" y="54"/>
                    <a:pt x="300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0" name="Google Shape;4950;p11"/>
            <p:cNvSpPr/>
            <p:nvPr/>
          </p:nvSpPr>
          <p:spPr>
            <a:xfrm>
              <a:off x="6510675" y="37243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5" y="0"/>
                  </a:moveTo>
                  <a:cubicBezTo>
                    <a:pt x="0" y="0"/>
                    <a:pt x="0" y="335"/>
                    <a:pt x="215" y="335"/>
                  </a:cubicBezTo>
                  <a:lnTo>
                    <a:pt x="2001" y="339"/>
                  </a:lnTo>
                  <a:cubicBezTo>
                    <a:pt x="2216" y="339"/>
                    <a:pt x="2216" y="5"/>
                    <a:pt x="2001" y="3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1" name="Google Shape;4951;p11"/>
            <p:cNvSpPr/>
            <p:nvPr/>
          </p:nvSpPr>
          <p:spPr>
            <a:xfrm>
              <a:off x="6515200" y="37924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6"/>
                  </a:cubicBezTo>
                  <a:lnTo>
                    <a:pt x="2002" y="339"/>
                  </a:lnTo>
                  <a:cubicBezTo>
                    <a:pt x="2217" y="339"/>
                    <a:pt x="2217" y="5"/>
                    <a:pt x="2002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2" name="Google Shape;4952;p11"/>
            <p:cNvSpPr/>
            <p:nvPr/>
          </p:nvSpPr>
          <p:spPr>
            <a:xfrm>
              <a:off x="6516675" y="3866225"/>
              <a:ext cx="57550" cy="15000"/>
            </a:xfrm>
            <a:custGeom>
              <a:avLst/>
              <a:gdLst/>
              <a:ahLst/>
              <a:cxnLst/>
              <a:rect l="l" t="t" r="r" b="b"/>
              <a:pathLst>
                <a:path w="2302" h="600" extrusionOk="0">
                  <a:moveTo>
                    <a:pt x="2031" y="1"/>
                  </a:moveTo>
                  <a:cubicBezTo>
                    <a:pt x="2008" y="1"/>
                    <a:pt x="1984" y="5"/>
                    <a:pt x="1960" y="16"/>
                  </a:cubicBezTo>
                  <a:cubicBezTo>
                    <a:pt x="1575" y="184"/>
                    <a:pt x="1162" y="269"/>
                    <a:pt x="745" y="269"/>
                  </a:cubicBezTo>
                  <a:cubicBezTo>
                    <a:pt x="594" y="269"/>
                    <a:pt x="443" y="258"/>
                    <a:pt x="292" y="235"/>
                  </a:cubicBezTo>
                  <a:cubicBezTo>
                    <a:pt x="283" y="234"/>
                    <a:pt x="274" y="233"/>
                    <a:pt x="265" y="233"/>
                  </a:cubicBezTo>
                  <a:cubicBezTo>
                    <a:pt x="74" y="233"/>
                    <a:pt x="0" y="528"/>
                    <a:pt x="204" y="559"/>
                  </a:cubicBezTo>
                  <a:lnTo>
                    <a:pt x="202" y="559"/>
                  </a:lnTo>
                  <a:cubicBezTo>
                    <a:pt x="379" y="586"/>
                    <a:pt x="556" y="599"/>
                    <a:pt x="733" y="599"/>
                  </a:cubicBezTo>
                  <a:cubicBezTo>
                    <a:pt x="1211" y="599"/>
                    <a:pt x="1687" y="500"/>
                    <a:pt x="2129" y="306"/>
                  </a:cubicBezTo>
                  <a:cubicBezTo>
                    <a:pt x="2301" y="231"/>
                    <a:pt x="2192" y="1"/>
                    <a:pt x="2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3" name="Google Shape;4953;p11"/>
            <p:cNvSpPr/>
            <p:nvPr/>
          </p:nvSpPr>
          <p:spPr>
            <a:xfrm>
              <a:off x="6514950" y="3941250"/>
              <a:ext cx="64825" cy="10275"/>
            </a:xfrm>
            <a:custGeom>
              <a:avLst/>
              <a:gdLst/>
              <a:ahLst/>
              <a:cxnLst/>
              <a:rect l="l" t="t" r="r" b="b"/>
              <a:pathLst>
                <a:path w="2593" h="411" extrusionOk="0">
                  <a:moveTo>
                    <a:pt x="2401" y="0"/>
                  </a:moveTo>
                  <a:cubicBezTo>
                    <a:pt x="2394" y="0"/>
                    <a:pt x="2387" y="1"/>
                    <a:pt x="2380" y="1"/>
                  </a:cubicBezTo>
                  <a:cubicBezTo>
                    <a:pt x="1924" y="52"/>
                    <a:pt x="1466" y="77"/>
                    <a:pt x="1008" y="77"/>
                  </a:cubicBezTo>
                  <a:cubicBezTo>
                    <a:pt x="743" y="77"/>
                    <a:pt x="479" y="69"/>
                    <a:pt x="215" y="52"/>
                  </a:cubicBezTo>
                  <a:cubicBezTo>
                    <a:pt x="211" y="52"/>
                    <a:pt x="206" y="51"/>
                    <a:pt x="202" y="51"/>
                  </a:cubicBezTo>
                  <a:cubicBezTo>
                    <a:pt x="0" y="51"/>
                    <a:pt x="6" y="372"/>
                    <a:pt x="215" y="386"/>
                  </a:cubicBezTo>
                  <a:cubicBezTo>
                    <a:pt x="479" y="403"/>
                    <a:pt x="743" y="411"/>
                    <a:pt x="1008" y="411"/>
                  </a:cubicBezTo>
                  <a:cubicBezTo>
                    <a:pt x="1466" y="411"/>
                    <a:pt x="1924" y="386"/>
                    <a:pt x="2380" y="336"/>
                  </a:cubicBezTo>
                  <a:cubicBezTo>
                    <a:pt x="2583" y="313"/>
                    <a:pt x="2593" y="0"/>
                    <a:pt x="2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4" name="Google Shape;4954;p11"/>
            <p:cNvSpPr/>
            <p:nvPr/>
          </p:nvSpPr>
          <p:spPr>
            <a:xfrm>
              <a:off x="6514750" y="4019975"/>
              <a:ext cx="62550" cy="9925"/>
            </a:xfrm>
            <a:custGeom>
              <a:avLst/>
              <a:gdLst/>
              <a:ahLst/>
              <a:cxnLst/>
              <a:rect l="l" t="t" r="r" b="b"/>
              <a:pathLst>
                <a:path w="2502" h="397" extrusionOk="0">
                  <a:moveTo>
                    <a:pt x="985" y="0"/>
                  </a:moveTo>
                  <a:cubicBezTo>
                    <a:pt x="729" y="0"/>
                    <a:pt x="472" y="7"/>
                    <a:pt x="217" y="21"/>
                  </a:cubicBezTo>
                  <a:cubicBezTo>
                    <a:pt x="6" y="33"/>
                    <a:pt x="0" y="355"/>
                    <a:pt x="205" y="355"/>
                  </a:cubicBezTo>
                  <a:cubicBezTo>
                    <a:pt x="209" y="355"/>
                    <a:pt x="213" y="355"/>
                    <a:pt x="217" y="355"/>
                  </a:cubicBezTo>
                  <a:cubicBezTo>
                    <a:pt x="468" y="341"/>
                    <a:pt x="719" y="335"/>
                    <a:pt x="970" y="335"/>
                  </a:cubicBezTo>
                  <a:cubicBezTo>
                    <a:pt x="1409" y="335"/>
                    <a:pt x="1849" y="355"/>
                    <a:pt x="2287" y="396"/>
                  </a:cubicBezTo>
                  <a:cubicBezTo>
                    <a:pt x="2293" y="396"/>
                    <a:pt x="2298" y="397"/>
                    <a:pt x="2304" y="397"/>
                  </a:cubicBezTo>
                  <a:cubicBezTo>
                    <a:pt x="2502" y="397"/>
                    <a:pt x="2495" y="80"/>
                    <a:pt x="2287" y="60"/>
                  </a:cubicBezTo>
                  <a:cubicBezTo>
                    <a:pt x="1854" y="20"/>
                    <a:pt x="1419" y="0"/>
                    <a:pt x="9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5" name="Google Shape;4955;p11"/>
            <p:cNvSpPr/>
            <p:nvPr/>
          </p:nvSpPr>
          <p:spPr>
            <a:xfrm>
              <a:off x="6516925" y="4091625"/>
              <a:ext cx="58525" cy="14450"/>
            </a:xfrm>
            <a:custGeom>
              <a:avLst/>
              <a:gdLst/>
              <a:ahLst/>
              <a:cxnLst/>
              <a:rect l="l" t="t" r="r" b="b"/>
              <a:pathLst>
                <a:path w="2341" h="578" extrusionOk="0">
                  <a:moveTo>
                    <a:pt x="2108" y="1"/>
                  </a:moveTo>
                  <a:cubicBezTo>
                    <a:pt x="2093" y="1"/>
                    <a:pt x="2077" y="3"/>
                    <a:pt x="2061" y="7"/>
                  </a:cubicBezTo>
                  <a:cubicBezTo>
                    <a:pt x="1470" y="163"/>
                    <a:pt x="862" y="242"/>
                    <a:pt x="251" y="242"/>
                  </a:cubicBezTo>
                  <a:cubicBezTo>
                    <a:pt x="240" y="242"/>
                    <a:pt x="228" y="242"/>
                    <a:pt x="217" y="242"/>
                  </a:cubicBezTo>
                  <a:cubicBezTo>
                    <a:pt x="2" y="242"/>
                    <a:pt x="0" y="576"/>
                    <a:pt x="217" y="578"/>
                  </a:cubicBezTo>
                  <a:cubicBezTo>
                    <a:pt x="228" y="578"/>
                    <a:pt x="240" y="578"/>
                    <a:pt x="251" y="578"/>
                  </a:cubicBezTo>
                  <a:cubicBezTo>
                    <a:pt x="891" y="578"/>
                    <a:pt x="1531" y="494"/>
                    <a:pt x="2150" y="331"/>
                  </a:cubicBezTo>
                  <a:cubicBezTo>
                    <a:pt x="2341" y="280"/>
                    <a:pt x="2282" y="1"/>
                    <a:pt x="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6" name="Google Shape;4956;p11"/>
            <p:cNvSpPr/>
            <p:nvPr/>
          </p:nvSpPr>
          <p:spPr>
            <a:xfrm>
              <a:off x="6465750" y="37919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515" y="1"/>
                  </a:moveTo>
                  <a:cubicBezTo>
                    <a:pt x="473" y="1"/>
                    <a:pt x="430" y="7"/>
                    <a:pt x="386" y="20"/>
                  </a:cubicBezTo>
                  <a:cubicBezTo>
                    <a:pt x="379" y="22"/>
                    <a:pt x="372" y="25"/>
                    <a:pt x="365" y="27"/>
                  </a:cubicBezTo>
                  <a:lnTo>
                    <a:pt x="365" y="27"/>
                  </a:lnTo>
                  <a:cubicBezTo>
                    <a:pt x="349" y="24"/>
                    <a:pt x="333" y="22"/>
                    <a:pt x="316" y="20"/>
                  </a:cubicBezTo>
                  <a:cubicBezTo>
                    <a:pt x="312" y="20"/>
                    <a:pt x="308" y="20"/>
                    <a:pt x="304" y="20"/>
                  </a:cubicBezTo>
                  <a:cubicBezTo>
                    <a:pt x="222" y="20"/>
                    <a:pt x="153" y="102"/>
                    <a:pt x="148" y="179"/>
                  </a:cubicBezTo>
                  <a:lnTo>
                    <a:pt x="148" y="179"/>
                  </a:lnTo>
                  <a:cubicBezTo>
                    <a:pt x="35" y="316"/>
                    <a:pt x="0" y="509"/>
                    <a:pt x="107" y="678"/>
                  </a:cubicBezTo>
                  <a:cubicBezTo>
                    <a:pt x="194" y="815"/>
                    <a:pt x="353" y="902"/>
                    <a:pt x="511" y="907"/>
                  </a:cubicBezTo>
                  <a:lnTo>
                    <a:pt x="511" y="907"/>
                  </a:lnTo>
                  <a:cubicBezTo>
                    <a:pt x="526" y="910"/>
                    <a:pt x="541" y="911"/>
                    <a:pt x="556" y="911"/>
                  </a:cubicBezTo>
                  <a:cubicBezTo>
                    <a:pt x="626" y="911"/>
                    <a:pt x="692" y="885"/>
                    <a:pt x="750" y="843"/>
                  </a:cubicBezTo>
                  <a:lnTo>
                    <a:pt x="750" y="843"/>
                  </a:lnTo>
                  <a:cubicBezTo>
                    <a:pt x="774" y="826"/>
                    <a:pt x="798" y="807"/>
                    <a:pt x="819" y="785"/>
                  </a:cubicBezTo>
                  <a:cubicBezTo>
                    <a:pt x="892" y="710"/>
                    <a:pt x="934" y="610"/>
                    <a:pt x="944" y="507"/>
                  </a:cubicBezTo>
                  <a:lnTo>
                    <a:pt x="944" y="507"/>
                  </a:lnTo>
                  <a:cubicBezTo>
                    <a:pt x="948" y="480"/>
                    <a:pt x="949" y="452"/>
                    <a:pt x="947" y="425"/>
                  </a:cubicBezTo>
                  <a:cubicBezTo>
                    <a:pt x="933" y="184"/>
                    <a:pt x="743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7" name="Google Shape;4957;p11"/>
            <p:cNvSpPr/>
            <p:nvPr/>
          </p:nvSpPr>
          <p:spPr>
            <a:xfrm>
              <a:off x="6390050" y="3721275"/>
              <a:ext cx="25150" cy="25075"/>
            </a:xfrm>
            <a:custGeom>
              <a:avLst/>
              <a:gdLst/>
              <a:ahLst/>
              <a:cxnLst/>
              <a:rect l="l" t="t" r="r" b="b"/>
              <a:pathLst>
                <a:path w="1006" h="1003" extrusionOk="0">
                  <a:moveTo>
                    <a:pt x="455" y="0"/>
                  </a:moveTo>
                  <a:cubicBezTo>
                    <a:pt x="372" y="0"/>
                    <a:pt x="289" y="23"/>
                    <a:pt x="214" y="74"/>
                  </a:cubicBezTo>
                  <a:cubicBezTo>
                    <a:pt x="74" y="168"/>
                    <a:pt x="21" y="327"/>
                    <a:pt x="36" y="483"/>
                  </a:cubicBezTo>
                  <a:lnTo>
                    <a:pt x="36" y="483"/>
                  </a:lnTo>
                  <a:cubicBezTo>
                    <a:pt x="1" y="652"/>
                    <a:pt x="63" y="831"/>
                    <a:pt x="256" y="925"/>
                  </a:cubicBezTo>
                  <a:cubicBezTo>
                    <a:pt x="306" y="949"/>
                    <a:pt x="360" y="963"/>
                    <a:pt x="414" y="969"/>
                  </a:cubicBezTo>
                  <a:lnTo>
                    <a:pt x="414" y="969"/>
                  </a:lnTo>
                  <a:cubicBezTo>
                    <a:pt x="463" y="989"/>
                    <a:pt x="516" y="1001"/>
                    <a:pt x="571" y="1003"/>
                  </a:cubicBezTo>
                  <a:cubicBezTo>
                    <a:pt x="573" y="1003"/>
                    <a:pt x="575" y="1003"/>
                    <a:pt x="577" y="1003"/>
                  </a:cubicBezTo>
                  <a:cubicBezTo>
                    <a:pt x="669" y="1003"/>
                    <a:pt x="733" y="950"/>
                    <a:pt x="781" y="879"/>
                  </a:cubicBezTo>
                  <a:lnTo>
                    <a:pt x="781" y="879"/>
                  </a:lnTo>
                  <a:cubicBezTo>
                    <a:pt x="897" y="803"/>
                    <a:pt x="980" y="684"/>
                    <a:pt x="989" y="536"/>
                  </a:cubicBezTo>
                  <a:cubicBezTo>
                    <a:pt x="1005" y="246"/>
                    <a:pt x="730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8" name="Google Shape;4958;p11"/>
            <p:cNvSpPr/>
            <p:nvPr/>
          </p:nvSpPr>
          <p:spPr>
            <a:xfrm>
              <a:off x="6327575" y="3924550"/>
              <a:ext cx="33900" cy="31850"/>
            </a:xfrm>
            <a:custGeom>
              <a:avLst/>
              <a:gdLst/>
              <a:ahLst/>
              <a:cxnLst/>
              <a:rect l="l" t="t" r="r" b="b"/>
              <a:pathLst>
                <a:path w="1356" h="1274" extrusionOk="0">
                  <a:moveTo>
                    <a:pt x="640" y="0"/>
                  </a:moveTo>
                  <a:cubicBezTo>
                    <a:pt x="404" y="0"/>
                    <a:pt x="198" y="161"/>
                    <a:pt x="107" y="380"/>
                  </a:cubicBezTo>
                  <a:cubicBezTo>
                    <a:pt x="1" y="644"/>
                    <a:pt x="80" y="939"/>
                    <a:pt x="297" y="1123"/>
                  </a:cubicBezTo>
                  <a:cubicBezTo>
                    <a:pt x="413" y="1221"/>
                    <a:pt x="556" y="1274"/>
                    <a:pt x="699" y="1274"/>
                  </a:cubicBezTo>
                  <a:cubicBezTo>
                    <a:pt x="817" y="1274"/>
                    <a:pt x="935" y="1238"/>
                    <a:pt x="1038" y="1162"/>
                  </a:cubicBezTo>
                  <a:cubicBezTo>
                    <a:pt x="1248" y="1008"/>
                    <a:pt x="1355" y="720"/>
                    <a:pt x="1250" y="473"/>
                  </a:cubicBezTo>
                  <a:cubicBezTo>
                    <a:pt x="1222" y="409"/>
                    <a:pt x="1184" y="355"/>
                    <a:pt x="1138" y="311"/>
                  </a:cubicBezTo>
                  <a:lnTo>
                    <a:pt x="1138" y="311"/>
                  </a:lnTo>
                  <a:cubicBezTo>
                    <a:pt x="1064" y="156"/>
                    <a:pt x="908" y="41"/>
                    <a:pt x="734" y="9"/>
                  </a:cubicBezTo>
                  <a:cubicBezTo>
                    <a:pt x="702" y="3"/>
                    <a:pt x="671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59" name="Google Shape;4959;p11"/>
            <p:cNvSpPr/>
            <p:nvPr/>
          </p:nvSpPr>
          <p:spPr>
            <a:xfrm>
              <a:off x="6251550" y="3773150"/>
              <a:ext cx="28975" cy="27225"/>
            </a:xfrm>
            <a:custGeom>
              <a:avLst/>
              <a:gdLst/>
              <a:ahLst/>
              <a:cxnLst/>
              <a:rect l="l" t="t" r="r" b="b"/>
              <a:pathLst>
                <a:path w="1159" h="1089" extrusionOk="0">
                  <a:moveTo>
                    <a:pt x="527" y="0"/>
                  </a:moveTo>
                  <a:cubicBezTo>
                    <a:pt x="481" y="0"/>
                    <a:pt x="435" y="6"/>
                    <a:pt x="390" y="18"/>
                  </a:cubicBezTo>
                  <a:cubicBezTo>
                    <a:pt x="239" y="60"/>
                    <a:pt x="143" y="208"/>
                    <a:pt x="107" y="372"/>
                  </a:cubicBezTo>
                  <a:lnTo>
                    <a:pt x="107" y="372"/>
                  </a:lnTo>
                  <a:cubicBezTo>
                    <a:pt x="35" y="474"/>
                    <a:pt x="1" y="601"/>
                    <a:pt x="33" y="728"/>
                  </a:cubicBezTo>
                  <a:cubicBezTo>
                    <a:pt x="92" y="954"/>
                    <a:pt x="319" y="1088"/>
                    <a:pt x="544" y="1088"/>
                  </a:cubicBezTo>
                  <a:cubicBezTo>
                    <a:pt x="633" y="1088"/>
                    <a:pt x="721" y="1067"/>
                    <a:pt x="798" y="1024"/>
                  </a:cubicBezTo>
                  <a:cubicBezTo>
                    <a:pt x="832" y="1004"/>
                    <a:pt x="863" y="981"/>
                    <a:pt x="891" y="956"/>
                  </a:cubicBezTo>
                  <a:lnTo>
                    <a:pt x="891" y="956"/>
                  </a:lnTo>
                  <a:cubicBezTo>
                    <a:pt x="1058" y="835"/>
                    <a:pt x="1159" y="629"/>
                    <a:pt x="1100" y="416"/>
                  </a:cubicBezTo>
                  <a:cubicBezTo>
                    <a:pt x="1073" y="321"/>
                    <a:pt x="1019" y="237"/>
                    <a:pt x="948" y="170"/>
                  </a:cubicBezTo>
                  <a:lnTo>
                    <a:pt x="948" y="170"/>
                  </a:lnTo>
                  <a:cubicBezTo>
                    <a:pt x="928" y="140"/>
                    <a:pt x="906" y="111"/>
                    <a:pt x="882" y="84"/>
                  </a:cubicBezTo>
                  <a:cubicBezTo>
                    <a:pt x="850" y="52"/>
                    <a:pt x="807" y="35"/>
                    <a:pt x="764" y="35"/>
                  </a:cubicBezTo>
                  <a:cubicBezTo>
                    <a:pt x="753" y="35"/>
                    <a:pt x="743" y="36"/>
                    <a:pt x="733" y="38"/>
                  </a:cubicBezTo>
                  <a:lnTo>
                    <a:pt x="733" y="38"/>
                  </a:lnTo>
                  <a:cubicBezTo>
                    <a:pt x="667" y="14"/>
                    <a:pt x="597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0" name="Google Shape;4960;p11"/>
            <p:cNvSpPr/>
            <p:nvPr/>
          </p:nvSpPr>
          <p:spPr>
            <a:xfrm>
              <a:off x="6201550" y="4013475"/>
              <a:ext cx="33300" cy="29950"/>
            </a:xfrm>
            <a:custGeom>
              <a:avLst/>
              <a:gdLst/>
              <a:ahLst/>
              <a:cxnLst/>
              <a:rect l="l" t="t" r="r" b="b"/>
              <a:pathLst>
                <a:path w="1332" h="1198" extrusionOk="0">
                  <a:moveTo>
                    <a:pt x="657" y="575"/>
                  </a:moveTo>
                  <a:cubicBezTo>
                    <a:pt x="654" y="590"/>
                    <a:pt x="647" y="606"/>
                    <a:pt x="641" y="622"/>
                  </a:cubicBezTo>
                  <a:lnTo>
                    <a:pt x="641" y="622"/>
                  </a:lnTo>
                  <a:cubicBezTo>
                    <a:pt x="632" y="630"/>
                    <a:pt x="623" y="638"/>
                    <a:pt x="613" y="645"/>
                  </a:cubicBezTo>
                  <a:lnTo>
                    <a:pt x="613" y="645"/>
                  </a:lnTo>
                  <a:cubicBezTo>
                    <a:pt x="601" y="638"/>
                    <a:pt x="590" y="630"/>
                    <a:pt x="581" y="620"/>
                  </a:cubicBezTo>
                  <a:lnTo>
                    <a:pt x="581" y="620"/>
                  </a:lnTo>
                  <a:cubicBezTo>
                    <a:pt x="602" y="600"/>
                    <a:pt x="628" y="585"/>
                    <a:pt x="657" y="575"/>
                  </a:cubicBezTo>
                  <a:close/>
                  <a:moveTo>
                    <a:pt x="607" y="0"/>
                  </a:moveTo>
                  <a:cubicBezTo>
                    <a:pt x="519" y="0"/>
                    <a:pt x="431" y="19"/>
                    <a:pt x="351" y="56"/>
                  </a:cubicBezTo>
                  <a:cubicBezTo>
                    <a:pt x="125" y="162"/>
                    <a:pt x="0" y="404"/>
                    <a:pt x="23" y="650"/>
                  </a:cubicBezTo>
                  <a:cubicBezTo>
                    <a:pt x="56" y="986"/>
                    <a:pt x="348" y="1197"/>
                    <a:pt x="641" y="1197"/>
                  </a:cubicBezTo>
                  <a:cubicBezTo>
                    <a:pt x="814" y="1197"/>
                    <a:pt x="987" y="1124"/>
                    <a:pt x="1108" y="961"/>
                  </a:cubicBezTo>
                  <a:cubicBezTo>
                    <a:pt x="1332" y="660"/>
                    <a:pt x="1191" y="214"/>
                    <a:pt x="884" y="72"/>
                  </a:cubicBezTo>
                  <a:lnTo>
                    <a:pt x="884" y="72"/>
                  </a:lnTo>
                  <a:cubicBezTo>
                    <a:pt x="800" y="24"/>
                    <a:pt x="704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1" name="Google Shape;4961;p11"/>
            <p:cNvSpPr/>
            <p:nvPr/>
          </p:nvSpPr>
          <p:spPr>
            <a:xfrm>
              <a:off x="6114500" y="3863050"/>
              <a:ext cx="33925" cy="32850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680" y="748"/>
                  </a:moveTo>
                  <a:cubicBezTo>
                    <a:pt x="714" y="748"/>
                    <a:pt x="742" y="785"/>
                    <a:pt x="718" y="822"/>
                  </a:cubicBezTo>
                  <a:cubicBezTo>
                    <a:pt x="701" y="847"/>
                    <a:pt x="692" y="872"/>
                    <a:pt x="690" y="896"/>
                  </a:cubicBezTo>
                  <a:lnTo>
                    <a:pt x="690" y="896"/>
                  </a:lnTo>
                  <a:cubicBezTo>
                    <a:pt x="674" y="898"/>
                    <a:pt x="658" y="899"/>
                    <a:pt x="641" y="900"/>
                  </a:cubicBezTo>
                  <a:lnTo>
                    <a:pt x="641" y="900"/>
                  </a:lnTo>
                  <a:cubicBezTo>
                    <a:pt x="626" y="875"/>
                    <a:pt x="618" y="847"/>
                    <a:pt x="617" y="819"/>
                  </a:cubicBezTo>
                  <a:lnTo>
                    <a:pt x="617" y="819"/>
                  </a:lnTo>
                  <a:cubicBezTo>
                    <a:pt x="617" y="816"/>
                    <a:pt x="618" y="814"/>
                    <a:pt x="619" y="811"/>
                  </a:cubicBezTo>
                  <a:cubicBezTo>
                    <a:pt x="632" y="765"/>
                    <a:pt x="658" y="748"/>
                    <a:pt x="680" y="748"/>
                  </a:cubicBezTo>
                  <a:close/>
                  <a:moveTo>
                    <a:pt x="758" y="1"/>
                  </a:moveTo>
                  <a:cubicBezTo>
                    <a:pt x="580" y="1"/>
                    <a:pt x="406" y="95"/>
                    <a:pt x="297" y="236"/>
                  </a:cubicBezTo>
                  <a:lnTo>
                    <a:pt x="297" y="236"/>
                  </a:lnTo>
                  <a:cubicBezTo>
                    <a:pt x="124" y="334"/>
                    <a:pt x="1" y="502"/>
                    <a:pt x="7" y="725"/>
                  </a:cubicBezTo>
                  <a:cubicBezTo>
                    <a:pt x="15" y="1000"/>
                    <a:pt x="231" y="1164"/>
                    <a:pt x="478" y="1215"/>
                  </a:cubicBezTo>
                  <a:lnTo>
                    <a:pt x="478" y="1215"/>
                  </a:lnTo>
                  <a:cubicBezTo>
                    <a:pt x="489" y="1222"/>
                    <a:pt x="501" y="1230"/>
                    <a:pt x="513" y="1236"/>
                  </a:cubicBezTo>
                  <a:lnTo>
                    <a:pt x="513" y="1236"/>
                  </a:lnTo>
                  <a:cubicBezTo>
                    <a:pt x="555" y="1262"/>
                    <a:pt x="601" y="1282"/>
                    <a:pt x="652" y="1293"/>
                  </a:cubicBezTo>
                  <a:lnTo>
                    <a:pt x="652" y="1293"/>
                  </a:lnTo>
                  <a:cubicBezTo>
                    <a:pt x="701" y="1306"/>
                    <a:pt x="751" y="1313"/>
                    <a:pt x="802" y="1313"/>
                  </a:cubicBezTo>
                  <a:cubicBezTo>
                    <a:pt x="918" y="1313"/>
                    <a:pt x="1033" y="1278"/>
                    <a:pt x="1125" y="1201"/>
                  </a:cubicBezTo>
                  <a:cubicBezTo>
                    <a:pt x="1306" y="1051"/>
                    <a:pt x="1356" y="825"/>
                    <a:pt x="1306" y="620"/>
                  </a:cubicBezTo>
                  <a:lnTo>
                    <a:pt x="1306" y="620"/>
                  </a:lnTo>
                  <a:cubicBezTo>
                    <a:pt x="1312" y="416"/>
                    <a:pt x="1224" y="209"/>
                    <a:pt x="1032" y="83"/>
                  </a:cubicBezTo>
                  <a:cubicBezTo>
                    <a:pt x="945" y="26"/>
                    <a:pt x="851" y="1"/>
                    <a:pt x="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2" name="Google Shape;4962;p11"/>
            <p:cNvSpPr/>
            <p:nvPr/>
          </p:nvSpPr>
          <p:spPr>
            <a:xfrm>
              <a:off x="6440775" y="3840325"/>
              <a:ext cx="28425" cy="8875"/>
            </a:xfrm>
            <a:custGeom>
              <a:avLst/>
              <a:gdLst/>
              <a:ahLst/>
              <a:cxnLst/>
              <a:rect l="l" t="t" r="r" b="b"/>
              <a:pathLst>
                <a:path w="1137" h="355" extrusionOk="0">
                  <a:moveTo>
                    <a:pt x="926" y="1"/>
                  </a:moveTo>
                  <a:cubicBezTo>
                    <a:pt x="924" y="1"/>
                    <a:pt x="922" y="1"/>
                    <a:pt x="920" y="1"/>
                  </a:cubicBezTo>
                  <a:lnTo>
                    <a:pt x="215" y="21"/>
                  </a:lnTo>
                  <a:cubicBezTo>
                    <a:pt x="2" y="25"/>
                    <a:pt x="0" y="355"/>
                    <a:pt x="209" y="355"/>
                  </a:cubicBezTo>
                  <a:cubicBezTo>
                    <a:pt x="211" y="355"/>
                    <a:pt x="213" y="355"/>
                    <a:pt x="215" y="355"/>
                  </a:cubicBezTo>
                  <a:lnTo>
                    <a:pt x="920" y="335"/>
                  </a:lnTo>
                  <a:cubicBezTo>
                    <a:pt x="1133" y="330"/>
                    <a:pt x="1136" y="1"/>
                    <a:pt x="9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3" name="Google Shape;4963;p11"/>
            <p:cNvSpPr/>
            <p:nvPr/>
          </p:nvSpPr>
          <p:spPr>
            <a:xfrm>
              <a:off x="6467525" y="3821150"/>
              <a:ext cx="27400" cy="43950"/>
            </a:xfrm>
            <a:custGeom>
              <a:avLst/>
              <a:gdLst/>
              <a:ahLst/>
              <a:cxnLst/>
              <a:rect l="l" t="t" r="r" b="b"/>
              <a:pathLst>
                <a:path w="1096" h="1758" extrusionOk="0">
                  <a:moveTo>
                    <a:pt x="672" y="1"/>
                  </a:moveTo>
                  <a:cubicBezTo>
                    <a:pt x="631" y="1"/>
                    <a:pt x="591" y="15"/>
                    <a:pt x="562" y="49"/>
                  </a:cubicBezTo>
                  <a:lnTo>
                    <a:pt x="108" y="577"/>
                  </a:lnTo>
                  <a:cubicBezTo>
                    <a:pt x="1" y="701"/>
                    <a:pt x="112" y="869"/>
                    <a:pt x="233" y="869"/>
                  </a:cubicBezTo>
                  <a:cubicBezTo>
                    <a:pt x="271" y="869"/>
                    <a:pt x="310" y="853"/>
                    <a:pt x="344" y="813"/>
                  </a:cubicBezTo>
                  <a:lnTo>
                    <a:pt x="511" y="619"/>
                  </a:lnTo>
                  <a:lnTo>
                    <a:pt x="511" y="619"/>
                  </a:lnTo>
                  <a:cubicBezTo>
                    <a:pt x="533" y="968"/>
                    <a:pt x="606" y="1314"/>
                    <a:pt x="728" y="1643"/>
                  </a:cubicBezTo>
                  <a:cubicBezTo>
                    <a:pt x="757" y="1723"/>
                    <a:pt x="826" y="1758"/>
                    <a:pt x="893" y="1758"/>
                  </a:cubicBezTo>
                  <a:cubicBezTo>
                    <a:pt x="995" y="1758"/>
                    <a:pt x="1095" y="1677"/>
                    <a:pt x="1050" y="1555"/>
                  </a:cubicBezTo>
                  <a:cubicBezTo>
                    <a:pt x="886" y="1112"/>
                    <a:pt x="817" y="640"/>
                    <a:pt x="847" y="168"/>
                  </a:cubicBezTo>
                  <a:cubicBezTo>
                    <a:pt x="854" y="72"/>
                    <a:pt x="761" y="1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4" name="Google Shape;4964;p11"/>
            <p:cNvSpPr/>
            <p:nvPr/>
          </p:nvSpPr>
          <p:spPr>
            <a:xfrm>
              <a:off x="6334475" y="3730700"/>
              <a:ext cx="17850" cy="8550"/>
            </a:xfrm>
            <a:custGeom>
              <a:avLst/>
              <a:gdLst/>
              <a:ahLst/>
              <a:cxnLst/>
              <a:rect l="l" t="t" r="r" b="b"/>
              <a:pathLst>
                <a:path w="714" h="342" extrusionOk="0">
                  <a:moveTo>
                    <a:pt x="504" y="0"/>
                  </a:moveTo>
                  <a:cubicBezTo>
                    <a:pt x="502" y="0"/>
                    <a:pt x="500" y="0"/>
                    <a:pt x="498" y="0"/>
                  </a:cubicBezTo>
                  <a:lnTo>
                    <a:pt x="216" y="8"/>
                  </a:lnTo>
                  <a:cubicBezTo>
                    <a:pt x="3" y="12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98" y="334"/>
                  </a:lnTo>
                  <a:cubicBezTo>
                    <a:pt x="711" y="328"/>
                    <a:pt x="71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5" name="Google Shape;4965;p11"/>
            <p:cNvSpPr/>
            <p:nvPr/>
          </p:nvSpPr>
          <p:spPr>
            <a:xfrm>
              <a:off x="6354175" y="3711475"/>
              <a:ext cx="18500" cy="36250"/>
            </a:xfrm>
            <a:custGeom>
              <a:avLst/>
              <a:gdLst/>
              <a:ahLst/>
              <a:cxnLst/>
              <a:rect l="l" t="t" r="r" b="b"/>
              <a:pathLst>
                <a:path w="740" h="1450" extrusionOk="0">
                  <a:moveTo>
                    <a:pt x="479" y="0"/>
                  </a:moveTo>
                  <a:cubicBezTo>
                    <a:pt x="451" y="0"/>
                    <a:pt x="424" y="8"/>
                    <a:pt x="403" y="25"/>
                  </a:cubicBezTo>
                  <a:lnTo>
                    <a:pt x="139" y="228"/>
                  </a:lnTo>
                  <a:cubicBezTo>
                    <a:pt x="0" y="334"/>
                    <a:pt x="89" y="551"/>
                    <a:pt x="220" y="551"/>
                  </a:cubicBezTo>
                  <a:cubicBezTo>
                    <a:pt x="248" y="551"/>
                    <a:pt x="278" y="541"/>
                    <a:pt x="308" y="517"/>
                  </a:cubicBezTo>
                  <a:lnTo>
                    <a:pt x="308" y="516"/>
                  </a:lnTo>
                  <a:lnTo>
                    <a:pt x="362" y="474"/>
                  </a:lnTo>
                  <a:lnTo>
                    <a:pt x="362" y="474"/>
                  </a:lnTo>
                  <a:cubicBezTo>
                    <a:pt x="393" y="745"/>
                    <a:pt x="404" y="1017"/>
                    <a:pt x="393" y="1288"/>
                  </a:cubicBezTo>
                  <a:cubicBezTo>
                    <a:pt x="390" y="1396"/>
                    <a:pt x="471" y="1450"/>
                    <a:pt x="555" y="1450"/>
                  </a:cubicBezTo>
                  <a:cubicBezTo>
                    <a:pt x="639" y="1450"/>
                    <a:pt x="724" y="1396"/>
                    <a:pt x="727" y="1288"/>
                  </a:cubicBezTo>
                  <a:cubicBezTo>
                    <a:pt x="740" y="899"/>
                    <a:pt x="714" y="510"/>
                    <a:pt x="648" y="125"/>
                  </a:cubicBezTo>
                  <a:cubicBezTo>
                    <a:pt x="636" y="54"/>
                    <a:pt x="554" y="0"/>
                    <a:pt x="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6" name="Google Shape;4966;p11"/>
            <p:cNvSpPr/>
            <p:nvPr/>
          </p:nvSpPr>
          <p:spPr>
            <a:xfrm>
              <a:off x="6316400" y="3980900"/>
              <a:ext cx="29700" cy="10500"/>
            </a:xfrm>
            <a:custGeom>
              <a:avLst/>
              <a:gdLst/>
              <a:ahLst/>
              <a:cxnLst/>
              <a:rect l="l" t="t" r="r" b="b"/>
              <a:pathLst>
                <a:path w="1188" h="420" extrusionOk="0">
                  <a:moveTo>
                    <a:pt x="194" y="1"/>
                  </a:moveTo>
                  <a:cubicBezTo>
                    <a:pt x="1" y="1"/>
                    <a:pt x="9" y="315"/>
                    <a:pt x="214" y="337"/>
                  </a:cubicBezTo>
                  <a:lnTo>
                    <a:pt x="974" y="418"/>
                  </a:lnTo>
                  <a:cubicBezTo>
                    <a:pt x="981" y="419"/>
                    <a:pt x="988" y="419"/>
                    <a:pt x="994" y="419"/>
                  </a:cubicBezTo>
                  <a:cubicBezTo>
                    <a:pt x="1187" y="419"/>
                    <a:pt x="1179" y="106"/>
                    <a:pt x="974" y="84"/>
                  </a:cubicBezTo>
                  <a:lnTo>
                    <a:pt x="214" y="2"/>
                  </a:lnTo>
                  <a:cubicBezTo>
                    <a:pt x="207" y="1"/>
                    <a:pt x="20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7" name="Google Shape;4967;p11"/>
            <p:cNvSpPr/>
            <p:nvPr/>
          </p:nvSpPr>
          <p:spPr>
            <a:xfrm>
              <a:off x="6346350" y="3967950"/>
              <a:ext cx="34800" cy="39450"/>
            </a:xfrm>
            <a:custGeom>
              <a:avLst/>
              <a:gdLst/>
              <a:ahLst/>
              <a:cxnLst/>
              <a:rect l="l" t="t" r="r" b="b"/>
              <a:pathLst>
                <a:path w="1392" h="1578" extrusionOk="0">
                  <a:moveTo>
                    <a:pt x="636" y="667"/>
                  </a:moveTo>
                  <a:cubicBezTo>
                    <a:pt x="640" y="707"/>
                    <a:pt x="643" y="747"/>
                    <a:pt x="646" y="787"/>
                  </a:cubicBezTo>
                  <a:lnTo>
                    <a:pt x="646" y="787"/>
                  </a:lnTo>
                  <a:cubicBezTo>
                    <a:pt x="614" y="788"/>
                    <a:pt x="583" y="789"/>
                    <a:pt x="552" y="790"/>
                  </a:cubicBezTo>
                  <a:lnTo>
                    <a:pt x="552" y="790"/>
                  </a:lnTo>
                  <a:cubicBezTo>
                    <a:pt x="581" y="749"/>
                    <a:pt x="609" y="709"/>
                    <a:pt x="636" y="667"/>
                  </a:cubicBezTo>
                  <a:close/>
                  <a:moveTo>
                    <a:pt x="733" y="0"/>
                  </a:moveTo>
                  <a:cubicBezTo>
                    <a:pt x="675" y="0"/>
                    <a:pt x="617" y="26"/>
                    <a:pt x="590" y="81"/>
                  </a:cubicBezTo>
                  <a:cubicBezTo>
                    <a:pt x="455" y="351"/>
                    <a:pt x="288" y="604"/>
                    <a:pt x="95" y="834"/>
                  </a:cubicBezTo>
                  <a:cubicBezTo>
                    <a:pt x="0" y="945"/>
                    <a:pt x="61" y="1113"/>
                    <a:pt x="212" y="1121"/>
                  </a:cubicBezTo>
                  <a:cubicBezTo>
                    <a:pt x="281" y="1123"/>
                    <a:pt x="350" y="1125"/>
                    <a:pt x="418" y="1125"/>
                  </a:cubicBezTo>
                  <a:cubicBezTo>
                    <a:pt x="498" y="1125"/>
                    <a:pt x="578" y="1123"/>
                    <a:pt x="658" y="1120"/>
                  </a:cubicBezTo>
                  <a:lnTo>
                    <a:pt x="658" y="1120"/>
                  </a:lnTo>
                  <a:cubicBezTo>
                    <a:pt x="659" y="1218"/>
                    <a:pt x="657" y="1317"/>
                    <a:pt x="653" y="1415"/>
                  </a:cubicBezTo>
                  <a:cubicBezTo>
                    <a:pt x="648" y="1523"/>
                    <a:pt x="729" y="1577"/>
                    <a:pt x="813" y="1577"/>
                  </a:cubicBezTo>
                  <a:cubicBezTo>
                    <a:pt x="896" y="1577"/>
                    <a:pt x="982" y="1523"/>
                    <a:pt x="987" y="1415"/>
                  </a:cubicBezTo>
                  <a:lnTo>
                    <a:pt x="986" y="1415"/>
                  </a:lnTo>
                  <a:cubicBezTo>
                    <a:pt x="990" y="1309"/>
                    <a:pt x="991" y="1202"/>
                    <a:pt x="989" y="1095"/>
                  </a:cubicBezTo>
                  <a:lnTo>
                    <a:pt x="989" y="1095"/>
                  </a:lnTo>
                  <a:cubicBezTo>
                    <a:pt x="1056" y="1088"/>
                    <a:pt x="1122" y="1080"/>
                    <a:pt x="1188" y="1071"/>
                  </a:cubicBezTo>
                  <a:cubicBezTo>
                    <a:pt x="1391" y="1043"/>
                    <a:pt x="1318" y="745"/>
                    <a:pt x="1125" y="745"/>
                  </a:cubicBezTo>
                  <a:cubicBezTo>
                    <a:pt x="1116" y="745"/>
                    <a:pt x="1107" y="746"/>
                    <a:pt x="1098" y="747"/>
                  </a:cubicBezTo>
                  <a:cubicBezTo>
                    <a:pt x="1057" y="753"/>
                    <a:pt x="1016" y="758"/>
                    <a:pt x="975" y="762"/>
                  </a:cubicBezTo>
                  <a:lnTo>
                    <a:pt x="975" y="762"/>
                  </a:lnTo>
                  <a:cubicBezTo>
                    <a:pt x="960" y="547"/>
                    <a:pt x="933" y="333"/>
                    <a:pt x="896" y="120"/>
                  </a:cubicBezTo>
                  <a:cubicBezTo>
                    <a:pt x="881" y="42"/>
                    <a:pt x="806" y="0"/>
                    <a:pt x="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8" name="Google Shape;4968;p11"/>
            <p:cNvSpPr/>
            <p:nvPr/>
          </p:nvSpPr>
          <p:spPr>
            <a:xfrm>
              <a:off x="6207750" y="3736425"/>
              <a:ext cx="26750" cy="9450"/>
            </a:xfrm>
            <a:custGeom>
              <a:avLst/>
              <a:gdLst/>
              <a:ahLst/>
              <a:cxnLst/>
              <a:rect l="l" t="t" r="r" b="b"/>
              <a:pathLst>
                <a:path w="1070" h="378" extrusionOk="0">
                  <a:moveTo>
                    <a:pt x="387" y="0"/>
                  </a:moveTo>
                  <a:cubicBezTo>
                    <a:pt x="330" y="0"/>
                    <a:pt x="273" y="2"/>
                    <a:pt x="216" y="6"/>
                  </a:cubicBezTo>
                  <a:cubicBezTo>
                    <a:pt x="7" y="21"/>
                    <a:pt x="1" y="341"/>
                    <a:pt x="201" y="341"/>
                  </a:cubicBezTo>
                  <a:cubicBezTo>
                    <a:pt x="205" y="341"/>
                    <a:pt x="211" y="341"/>
                    <a:pt x="216" y="340"/>
                  </a:cubicBezTo>
                  <a:cubicBezTo>
                    <a:pt x="271" y="336"/>
                    <a:pt x="326" y="333"/>
                    <a:pt x="382" y="333"/>
                  </a:cubicBezTo>
                  <a:cubicBezTo>
                    <a:pt x="516" y="333"/>
                    <a:pt x="650" y="347"/>
                    <a:pt x="782" y="374"/>
                  </a:cubicBezTo>
                  <a:cubicBezTo>
                    <a:pt x="795" y="376"/>
                    <a:pt x="807" y="378"/>
                    <a:pt x="819" y="378"/>
                  </a:cubicBezTo>
                  <a:cubicBezTo>
                    <a:pt x="1001" y="378"/>
                    <a:pt x="1069" y="90"/>
                    <a:pt x="870" y="50"/>
                  </a:cubicBezTo>
                  <a:cubicBezTo>
                    <a:pt x="711" y="16"/>
                    <a:pt x="54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69" name="Google Shape;4969;p11"/>
            <p:cNvSpPr/>
            <p:nvPr/>
          </p:nvSpPr>
          <p:spPr>
            <a:xfrm>
              <a:off x="6235025" y="3724825"/>
              <a:ext cx="26675" cy="34825"/>
            </a:xfrm>
            <a:custGeom>
              <a:avLst/>
              <a:gdLst/>
              <a:ahLst/>
              <a:cxnLst/>
              <a:rect l="l" t="t" r="r" b="b"/>
              <a:pathLst>
                <a:path w="1067" h="1393" extrusionOk="0">
                  <a:moveTo>
                    <a:pt x="859" y="0"/>
                  </a:moveTo>
                  <a:cubicBezTo>
                    <a:pt x="856" y="0"/>
                    <a:pt x="853" y="0"/>
                    <a:pt x="850" y="0"/>
                  </a:cubicBezTo>
                  <a:lnTo>
                    <a:pt x="852" y="0"/>
                  </a:lnTo>
                  <a:lnTo>
                    <a:pt x="391" y="17"/>
                  </a:lnTo>
                  <a:cubicBezTo>
                    <a:pt x="304" y="20"/>
                    <a:pt x="220" y="92"/>
                    <a:pt x="225" y="185"/>
                  </a:cubicBezTo>
                  <a:cubicBezTo>
                    <a:pt x="231" y="328"/>
                    <a:pt x="219" y="472"/>
                    <a:pt x="187" y="612"/>
                  </a:cubicBezTo>
                  <a:cubicBezTo>
                    <a:pt x="164" y="706"/>
                    <a:pt x="239" y="829"/>
                    <a:pt x="340" y="829"/>
                  </a:cubicBezTo>
                  <a:cubicBezTo>
                    <a:pt x="357" y="829"/>
                    <a:pt x="375" y="825"/>
                    <a:pt x="392" y="818"/>
                  </a:cubicBezTo>
                  <a:cubicBezTo>
                    <a:pt x="410" y="810"/>
                    <a:pt x="428" y="807"/>
                    <a:pt x="445" y="807"/>
                  </a:cubicBezTo>
                  <a:cubicBezTo>
                    <a:pt x="538" y="807"/>
                    <a:pt x="609" y="910"/>
                    <a:pt x="533" y="996"/>
                  </a:cubicBezTo>
                  <a:cubicBezTo>
                    <a:pt x="494" y="1042"/>
                    <a:pt x="439" y="1059"/>
                    <a:pt x="383" y="1059"/>
                  </a:cubicBezTo>
                  <a:cubicBezTo>
                    <a:pt x="345" y="1059"/>
                    <a:pt x="307" y="1051"/>
                    <a:pt x="272" y="1039"/>
                  </a:cubicBezTo>
                  <a:cubicBezTo>
                    <a:pt x="252" y="1032"/>
                    <a:pt x="234" y="1029"/>
                    <a:pt x="216" y="1029"/>
                  </a:cubicBezTo>
                  <a:cubicBezTo>
                    <a:pt x="55" y="1029"/>
                    <a:pt x="0" y="1299"/>
                    <a:pt x="183" y="1362"/>
                  </a:cubicBezTo>
                  <a:cubicBezTo>
                    <a:pt x="243" y="1383"/>
                    <a:pt x="306" y="1393"/>
                    <a:pt x="369" y="1393"/>
                  </a:cubicBezTo>
                  <a:cubicBezTo>
                    <a:pt x="610" y="1393"/>
                    <a:pt x="851" y="1249"/>
                    <a:pt x="897" y="996"/>
                  </a:cubicBezTo>
                  <a:cubicBezTo>
                    <a:pt x="940" y="762"/>
                    <a:pt x="765" y="532"/>
                    <a:pt x="547" y="477"/>
                  </a:cubicBezTo>
                  <a:lnTo>
                    <a:pt x="547" y="477"/>
                  </a:lnTo>
                  <a:cubicBezTo>
                    <a:pt x="552" y="434"/>
                    <a:pt x="555" y="390"/>
                    <a:pt x="557" y="346"/>
                  </a:cubicBezTo>
                  <a:lnTo>
                    <a:pt x="557" y="346"/>
                  </a:lnTo>
                  <a:lnTo>
                    <a:pt x="850" y="334"/>
                  </a:lnTo>
                  <a:cubicBezTo>
                    <a:pt x="1062" y="327"/>
                    <a:pt x="1067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0" name="Google Shape;4970;p11"/>
            <p:cNvSpPr/>
            <p:nvPr/>
          </p:nvSpPr>
          <p:spPr>
            <a:xfrm>
              <a:off x="6223475" y="4061350"/>
              <a:ext cx="18275" cy="9900"/>
            </a:xfrm>
            <a:custGeom>
              <a:avLst/>
              <a:gdLst/>
              <a:ahLst/>
              <a:cxnLst/>
              <a:rect l="l" t="t" r="r" b="b"/>
              <a:pathLst>
                <a:path w="731" h="396" extrusionOk="0">
                  <a:moveTo>
                    <a:pt x="545" y="1"/>
                  </a:moveTo>
                  <a:cubicBezTo>
                    <a:pt x="530" y="1"/>
                    <a:pt x="514" y="4"/>
                    <a:pt x="499" y="10"/>
                  </a:cubicBezTo>
                  <a:cubicBezTo>
                    <a:pt x="421" y="43"/>
                    <a:pt x="337" y="60"/>
                    <a:pt x="253" y="60"/>
                  </a:cubicBezTo>
                  <a:cubicBezTo>
                    <a:pt x="224" y="60"/>
                    <a:pt x="196" y="58"/>
                    <a:pt x="168" y="54"/>
                  </a:cubicBezTo>
                  <a:cubicBezTo>
                    <a:pt x="163" y="54"/>
                    <a:pt x="158" y="53"/>
                    <a:pt x="152" y="53"/>
                  </a:cubicBezTo>
                  <a:cubicBezTo>
                    <a:pt x="69" y="53"/>
                    <a:pt x="0" y="143"/>
                    <a:pt x="0" y="221"/>
                  </a:cubicBezTo>
                  <a:cubicBezTo>
                    <a:pt x="0" y="321"/>
                    <a:pt x="78" y="376"/>
                    <a:pt x="168" y="388"/>
                  </a:cubicBezTo>
                  <a:cubicBezTo>
                    <a:pt x="203" y="393"/>
                    <a:pt x="238" y="395"/>
                    <a:pt x="272" y="395"/>
                  </a:cubicBezTo>
                  <a:cubicBezTo>
                    <a:pt x="380" y="395"/>
                    <a:pt x="487" y="374"/>
                    <a:pt x="588" y="332"/>
                  </a:cubicBezTo>
                  <a:cubicBezTo>
                    <a:pt x="671" y="298"/>
                    <a:pt x="731" y="221"/>
                    <a:pt x="705" y="126"/>
                  </a:cubicBezTo>
                  <a:cubicBezTo>
                    <a:pt x="686" y="62"/>
                    <a:pt x="61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1" name="Google Shape;4971;p11"/>
            <p:cNvSpPr/>
            <p:nvPr/>
          </p:nvSpPr>
          <p:spPr>
            <a:xfrm>
              <a:off x="6244450" y="4042250"/>
              <a:ext cx="27500" cy="34900"/>
            </a:xfrm>
            <a:custGeom>
              <a:avLst/>
              <a:gdLst/>
              <a:ahLst/>
              <a:cxnLst/>
              <a:rect l="l" t="t" r="r" b="b"/>
              <a:pathLst>
                <a:path w="1100" h="1396" extrusionOk="0">
                  <a:moveTo>
                    <a:pt x="506" y="1"/>
                  </a:moveTo>
                  <a:cubicBezTo>
                    <a:pt x="456" y="1"/>
                    <a:pt x="405" y="25"/>
                    <a:pt x="371" y="82"/>
                  </a:cubicBezTo>
                  <a:cubicBezTo>
                    <a:pt x="270" y="249"/>
                    <a:pt x="0" y="561"/>
                    <a:pt x="240" y="730"/>
                  </a:cubicBezTo>
                  <a:cubicBezTo>
                    <a:pt x="288" y="764"/>
                    <a:pt x="342" y="785"/>
                    <a:pt x="400" y="796"/>
                  </a:cubicBezTo>
                  <a:lnTo>
                    <a:pt x="400" y="796"/>
                  </a:lnTo>
                  <a:lnTo>
                    <a:pt x="436" y="1235"/>
                  </a:lnTo>
                  <a:cubicBezTo>
                    <a:pt x="445" y="1342"/>
                    <a:pt x="533" y="1396"/>
                    <a:pt x="617" y="1396"/>
                  </a:cubicBezTo>
                  <a:cubicBezTo>
                    <a:pt x="701" y="1396"/>
                    <a:pt x="780" y="1342"/>
                    <a:pt x="771" y="1235"/>
                  </a:cubicBezTo>
                  <a:lnTo>
                    <a:pt x="771" y="1235"/>
                  </a:lnTo>
                  <a:lnTo>
                    <a:pt x="771" y="1236"/>
                  </a:lnTo>
                  <a:lnTo>
                    <a:pt x="732" y="765"/>
                  </a:lnTo>
                  <a:lnTo>
                    <a:pt x="732" y="765"/>
                  </a:lnTo>
                  <a:cubicBezTo>
                    <a:pt x="812" y="740"/>
                    <a:pt x="888" y="704"/>
                    <a:pt x="949" y="664"/>
                  </a:cubicBezTo>
                  <a:cubicBezTo>
                    <a:pt x="1100" y="566"/>
                    <a:pt x="1007" y="347"/>
                    <a:pt x="866" y="347"/>
                  </a:cubicBezTo>
                  <a:cubicBezTo>
                    <a:pt x="839" y="347"/>
                    <a:pt x="809" y="355"/>
                    <a:pt x="780" y="374"/>
                  </a:cubicBezTo>
                  <a:cubicBezTo>
                    <a:pt x="760" y="387"/>
                    <a:pt x="733" y="402"/>
                    <a:pt x="703" y="416"/>
                  </a:cubicBezTo>
                  <a:lnTo>
                    <a:pt x="703" y="416"/>
                  </a:lnTo>
                  <a:lnTo>
                    <a:pt x="682" y="167"/>
                  </a:lnTo>
                  <a:cubicBezTo>
                    <a:pt x="674" y="67"/>
                    <a:pt x="590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2" name="Google Shape;4972;p11"/>
            <p:cNvSpPr/>
            <p:nvPr/>
          </p:nvSpPr>
          <p:spPr>
            <a:xfrm>
              <a:off x="6141100" y="3903100"/>
              <a:ext cx="21500" cy="9275"/>
            </a:xfrm>
            <a:custGeom>
              <a:avLst/>
              <a:gdLst/>
              <a:ahLst/>
              <a:cxnLst/>
              <a:rect l="l" t="t" r="r" b="b"/>
              <a:pathLst>
                <a:path w="860" h="371" extrusionOk="0">
                  <a:moveTo>
                    <a:pt x="230" y="1"/>
                  </a:moveTo>
                  <a:cubicBezTo>
                    <a:pt x="59" y="1"/>
                    <a:pt x="1" y="276"/>
                    <a:pt x="190" y="332"/>
                  </a:cubicBezTo>
                  <a:cubicBezTo>
                    <a:pt x="278" y="357"/>
                    <a:pt x="370" y="370"/>
                    <a:pt x="461" y="370"/>
                  </a:cubicBezTo>
                  <a:cubicBezTo>
                    <a:pt x="528" y="370"/>
                    <a:pt x="594" y="363"/>
                    <a:pt x="659" y="350"/>
                  </a:cubicBezTo>
                  <a:cubicBezTo>
                    <a:pt x="859" y="312"/>
                    <a:pt x="791" y="25"/>
                    <a:pt x="606" y="25"/>
                  </a:cubicBezTo>
                  <a:cubicBezTo>
                    <a:pt x="595" y="25"/>
                    <a:pt x="583" y="26"/>
                    <a:pt x="571" y="28"/>
                  </a:cubicBezTo>
                  <a:cubicBezTo>
                    <a:pt x="535" y="34"/>
                    <a:pt x="500" y="37"/>
                    <a:pt x="464" y="37"/>
                  </a:cubicBezTo>
                  <a:cubicBezTo>
                    <a:pt x="401" y="37"/>
                    <a:pt x="339" y="28"/>
                    <a:pt x="280" y="8"/>
                  </a:cubicBezTo>
                  <a:cubicBezTo>
                    <a:pt x="262" y="3"/>
                    <a:pt x="24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3" name="Google Shape;4973;p11"/>
            <p:cNvSpPr/>
            <p:nvPr/>
          </p:nvSpPr>
          <p:spPr>
            <a:xfrm>
              <a:off x="6161375" y="3888925"/>
              <a:ext cx="23025" cy="38800"/>
            </a:xfrm>
            <a:custGeom>
              <a:avLst/>
              <a:gdLst/>
              <a:ahLst/>
              <a:cxnLst/>
              <a:rect l="l" t="t" r="r" b="b"/>
              <a:pathLst>
                <a:path w="921" h="1552" extrusionOk="0">
                  <a:moveTo>
                    <a:pt x="487" y="1"/>
                  </a:moveTo>
                  <a:cubicBezTo>
                    <a:pt x="432" y="1"/>
                    <a:pt x="378" y="26"/>
                    <a:pt x="347" y="81"/>
                  </a:cubicBezTo>
                  <a:cubicBezTo>
                    <a:pt x="301" y="168"/>
                    <a:pt x="234" y="243"/>
                    <a:pt x="150" y="296"/>
                  </a:cubicBezTo>
                  <a:cubicBezTo>
                    <a:pt x="0" y="394"/>
                    <a:pt x="92" y="612"/>
                    <a:pt x="233" y="612"/>
                  </a:cubicBezTo>
                  <a:cubicBezTo>
                    <a:pt x="260" y="612"/>
                    <a:pt x="290" y="604"/>
                    <a:pt x="320" y="584"/>
                  </a:cubicBezTo>
                  <a:lnTo>
                    <a:pt x="320" y="584"/>
                  </a:lnTo>
                  <a:lnTo>
                    <a:pt x="318" y="586"/>
                  </a:lnTo>
                  <a:cubicBezTo>
                    <a:pt x="351" y="565"/>
                    <a:pt x="382" y="543"/>
                    <a:pt x="411" y="518"/>
                  </a:cubicBezTo>
                  <a:lnTo>
                    <a:pt x="411" y="518"/>
                  </a:lnTo>
                  <a:cubicBezTo>
                    <a:pt x="481" y="806"/>
                    <a:pt x="536" y="1098"/>
                    <a:pt x="573" y="1393"/>
                  </a:cubicBezTo>
                  <a:cubicBezTo>
                    <a:pt x="586" y="1498"/>
                    <a:pt x="677" y="1552"/>
                    <a:pt x="761" y="1552"/>
                  </a:cubicBezTo>
                  <a:cubicBezTo>
                    <a:pt x="844" y="1552"/>
                    <a:pt x="921" y="1499"/>
                    <a:pt x="907" y="1393"/>
                  </a:cubicBezTo>
                  <a:cubicBezTo>
                    <a:pt x="855" y="963"/>
                    <a:pt x="770" y="537"/>
                    <a:pt x="652" y="121"/>
                  </a:cubicBezTo>
                  <a:cubicBezTo>
                    <a:pt x="631" y="44"/>
                    <a:pt x="558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4" name="Google Shape;4974;p11"/>
            <p:cNvSpPr/>
            <p:nvPr/>
          </p:nvSpPr>
          <p:spPr>
            <a:xfrm>
              <a:off x="6588525" y="3395600"/>
              <a:ext cx="22650" cy="27550"/>
            </a:xfrm>
            <a:custGeom>
              <a:avLst/>
              <a:gdLst/>
              <a:ahLst/>
              <a:cxnLst/>
              <a:rect l="l" t="t" r="r" b="b"/>
              <a:pathLst>
                <a:path w="906" h="1102" extrusionOk="0">
                  <a:moveTo>
                    <a:pt x="460" y="1"/>
                  </a:moveTo>
                  <a:cubicBezTo>
                    <a:pt x="407" y="1"/>
                    <a:pt x="354" y="25"/>
                    <a:pt x="324" y="81"/>
                  </a:cubicBezTo>
                  <a:lnTo>
                    <a:pt x="71" y="551"/>
                  </a:lnTo>
                  <a:cubicBezTo>
                    <a:pt x="1" y="682"/>
                    <a:pt x="116" y="803"/>
                    <a:pt x="229" y="803"/>
                  </a:cubicBezTo>
                  <a:cubicBezTo>
                    <a:pt x="279" y="803"/>
                    <a:pt x="329" y="779"/>
                    <a:pt x="361" y="720"/>
                  </a:cubicBezTo>
                  <a:lnTo>
                    <a:pt x="359" y="720"/>
                  </a:lnTo>
                  <a:lnTo>
                    <a:pt x="426" y="597"/>
                  </a:lnTo>
                  <a:lnTo>
                    <a:pt x="426" y="597"/>
                  </a:lnTo>
                  <a:cubicBezTo>
                    <a:pt x="466" y="726"/>
                    <a:pt x="506" y="855"/>
                    <a:pt x="546" y="984"/>
                  </a:cubicBezTo>
                  <a:cubicBezTo>
                    <a:pt x="570" y="1066"/>
                    <a:pt x="636" y="1101"/>
                    <a:pt x="703" y="1101"/>
                  </a:cubicBezTo>
                  <a:cubicBezTo>
                    <a:pt x="804" y="1101"/>
                    <a:pt x="906" y="1020"/>
                    <a:pt x="867" y="896"/>
                  </a:cubicBezTo>
                  <a:lnTo>
                    <a:pt x="629" y="121"/>
                  </a:lnTo>
                  <a:cubicBezTo>
                    <a:pt x="607" y="46"/>
                    <a:pt x="533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5" name="Google Shape;4975;p11"/>
            <p:cNvSpPr/>
            <p:nvPr/>
          </p:nvSpPr>
          <p:spPr>
            <a:xfrm>
              <a:off x="6659200" y="3513275"/>
              <a:ext cx="27300" cy="32900"/>
            </a:xfrm>
            <a:custGeom>
              <a:avLst/>
              <a:gdLst/>
              <a:ahLst/>
              <a:cxnLst/>
              <a:rect l="l" t="t" r="r" b="b"/>
              <a:pathLst>
                <a:path w="1092" h="1316" extrusionOk="0">
                  <a:moveTo>
                    <a:pt x="616" y="864"/>
                  </a:moveTo>
                  <a:cubicBezTo>
                    <a:pt x="667" y="864"/>
                    <a:pt x="703" y="912"/>
                    <a:pt x="650" y="960"/>
                  </a:cubicBezTo>
                  <a:cubicBezTo>
                    <a:pt x="631" y="978"/>
                    <a:pt x="611" y="985"/>
                    <a:pt x="590" y="985"/>
                  </a:cubicBezTo>
                  <a:cubicBezTo>
                    <a:pt x="557" y="985"/>
                    <a:pt x="525" y="966"/>
                    <a:pt x="496" y="939"/>
                  </a:cubicBezTo>
                  <a:lnTo>
                    <a:pt x="496" y="939"/>
                  </a:lnTo>
                  <a:cubicBezTo>
                    <a:pt x="512" y="930"/>
                    <a:pt x="528" y="918"/>
                    <a:pt x="542" y="901"/>
                  </a:cubicBezTo>
                  <a:cubicBezTo>
                    <a:pt x="565" y="875"/>
                    <a:pt x="592" y="864"/>
                    <a:pt x="616" y="864"/>
                  </a:cubicBezTo>
                  <a:close/>
                  <a:moveTo>
                    <a:pt x="399" y="1"/>
                  </a:moveTo>
                  <a:cubicBezTo>
                    <a:pt x="361" y="1"/>
                    <a:pt x="322" y="17"/>
                    <a:pt x="289" y="56"/>
                  </a:cubicBezTo>
                  <a:cubicBezTo>
                    <a:pt x="94" y="280"/>
                    <a:pt x="1" y="577"/>
                    <a:pt x="80" y="870"/>
                  </a:cubicBezTo>
                  <a:cubicBezTo>
                    <a:pt x="145" y="1109"/>
                    <a:pt x="343" y="1316"/>
                    <a:pt x="592" y="1316"/>
                  </a:cubicBezTo>
                  <a:cubicBezTo>
                    <a:pt x="624" y="1316"/>
                    <a:pt x="658" y="1312"/>
                    <a:pt x="692" y="1305"/>
                  </a:cubicBezTo>
                  <a:cubicBezTo>
                    <a:pt x="955" y="1249"/>
                    <a:pt x="1091" y="956"/>
                    <a:pt x="963" y="718"/>
                  </a:cubicBezTo>
                  <a:cubicBezTo>
                    <a:pt x="891" y="585"/>
                    <a:pt x="758" y="521"/>
                    <a:pt x="624" y="521"/>
                  </a:cubicBezTo>
                  <a:cubicBezTo>
                    <a:pt x="542" y="521"/>
                    <a:pt x="459" y="545"/>
                    <a:pt x="389" y="591"/>
                  </a:cubicBezTo>
                  <a:lnTo>
                    <a:pt x="389" y="591"/>
                  </a:lnTo>
                  <a:cubicBezTo>
                    <a:pt x="403" y="481"/>
                    <a:pt x="453" y="375"/>
                    <a:pt x="525" y="292"/>
                  </a:cubicBezTo>
                  <a:cubicBezTo>
                    <a:pt x="634" y="169"/>
                    <a:pt x="521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6" name="Google Shape;4976;p11"/>
            <p:cNvSpPr/>
            <p:nvPr/>
          </p:nvSpPr>
          <p:spPr>
            <a:xfrm>
              <a:off x="6725025" y="3320775"/>
              <a:ext cx="28925" cy="37975"/>
            </a:xfrm>
            <a:custGeom>
              <a:avLst/>
              <a:gdLst/>
              <a:ahLst/>
              <a:cxnLst/>
              <a:rect l="l" t="t" r="r" b="b"/>
              <a:pathLst>
                <a:path w="1157" h="1519" extrusionOk="0">
                  <a:moveTo>
                    <a:pt x="427" y="1"/>
                  </a:moveTo>
                  <a:cubicBezTo>
                    <a:pt x="320" y="1"/>
                    <a:pt x="211" y="43"/>
                    <a:pt x="127" y="118"/>
                  </a:cubicBezTo>
                  <a:cubicBezTo>
                    <a:pt x="1" y="230"/>
                    <a:pt x="118" y="399"/>
                    <a:pt x="252" y="399"/>
                  </a:cubicBezTo>
                  <a:cubicBezTo>
                    <a:pt x="290" y="399"/>
                    <a:pt x="328" y="386"/>
                    <a:pt x="363" y="355"/>
                  </a:cubicBezTo>
                  <a:lnTo>
                    <a:pt x="363" y="355"/>
                  </a:lnTo>
                  <a:lnTo>
                    <a:pt x="362" y="356"/>
                  </a:lnTo>
                  <a:cubicBezTo>
                    <a:pt x="377" y="343"/>
                    <a:pt x="392" y="338"/>
                    <a:pt x="405" y="338"/>
                  </a:cubicBezTo>
                  <a:cubicBezTo>
                    <a:pt x="453" y="338"/>
                    <a:pt x="484" y="405"/>
                    <a:pt x="424" y="443"/>
                  </a:cubicBezTo>
                  <a:cubicBezTo>
                    <a:pt x="305" y="519"/>
                    <a:pt x="321" y="713"/>
                    <a:pt x="464" y="748"/>
                  </a:cubicBezTo>
                  <a:cubicBezTo>
                    <a:pt x="598" y="783"/>
                    <a:pt x="772" y="905"/>
                    <a:pt x="722" y="1068"/>
                  </a:cubicBezTo>
                  <a:cubicBezTo>
                    <a:pt x="700" y="1136"/>
                    <a:pt x="625" y="1188"/>
                    <a:pt x="554" y="1188"/>
                  </a:cubicBezTo>
                  <a:cubicBezTo>
                    <a:pt x="521" y="1188"/>
                    <a:pt x="490" y="1177"/>
                    <a:pt x="464" y="1152"/>
                  </a:cubicBezTo>
                  <a:cubicBezTo>
                    <a:pt x="429" y="1119"/>
                    <a:pt x="391" y="1105"/>
                    <a:pt x="353" y="1105"/>
                  </a:cubicBezTo>
                  <a:cubicBezTo>
                    <a:pt x="222" y="1105"/>
                    <a:pt x="106" y="1274"/>
                    <a:pt x="228" y="1389"/>
                  </a:cubicBezTo>
                  <a:cubicBezTo>
                    <a:pt x="320" y="1477"/>
                    <a:pt x="438" y="1518"/>
                    <a:pt x="555" y="1518"/>
                  </a:cubicBezTo>
                  <a:cubicBezTo>
                    <a:pt x="737" y="1518"/>
                    <a:pt x="919" y="1420"/>
                    <a:pt x="1012" y="1245"/>
                  </a:cubicBezTo>
                  <a:cubicBezTo>
                    <a:pt x="1157" y="971"/>
                    <a:pt x="1004" y="680"/>
                    <a:pt x="770" y="524"/>
                  </a:cubicBezTo>
                  <a:lnTo>
                    <a:pt x="770" y="524"/>
                  </a:lnTo>
                  <a:cubicBezTo>
                    <a:pt x="820" y="403"/>
                    <a:pt x="813" y="263"/>
                    <a:pt x="725" y="147"/>
                  </a:cubicBezTo>
                  <a:cubicBezTo>
                    <a:pt x="648" y="47"/>
                    <a:pt x="53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7" name="Google Shape;4977;p11"/>
            <p:cNvSpPr/>
            <p:nvPr/>
          </p:nvSpPr>
          <p:spPr>
            <a:xfrm>
              <a:off x="6803300" y="3329575"/>
              <a:ext cx="21725" cy="29275"/>
            </a:xfrm>
            <a:custGeom>
              <a:avLst/>
              <a:gdLst/>
              <a:ahLst/>
              <a:cxnLst/>
              <a:rect l="l" t="t" r="r" b="b"/>
              <a:pathLst>
                <a:path w="869" h="1171" extrusionOk="0">
                  <a:moveTo>
                    <a:pt x="499" y="1"/>
                  </a:moveTo>
                  <a:cubicBezTo>
                    <a:pt x="458" y="1"/>
                    <a:pt x="417" y="16"/>
                    <a:pt x="390" y="51"/>
                  </a:cubicBezTo>
                  <a:lnTo>
                    <a:pt x="99" y="427"/>
                  </a:lnTo>
                  <a:cubicBezTo>
                    <a:pt x="0" y="554"/>
                    <a:pt x="112" y="721"/>
                    <a:pt x="229" y="721"/>
                  </a:cubicBezTo>
                  <a:cubicBezTo>
                    <a:pt x="266" y="721"/>
                    <a:pt x="304" y="704"/>
                    <a:pt x="337" y="663"/>
                  </a:cubicBezTo>
                  <a:lnTo>
                    <a:pt x="419" y="557"/>
                  </a:lnTo>
                  <a:lnTo>
                    <a:pt x="419" y="557"/>
                  </a:lnTo>
                  <a:cubicBezTo>
                    <a:pt x="453" y="721"/>
                    <a:pt x="486" y="885"/>
                    <a:pt x="520" y="1049"/>
                  </a:cubicBezTo>
                  <a:cubicBezTo>
                    <a:pt x="537" y="1134"/>
                    <a:pt x="599" y="1170"/>
                    <a:pt x="664" y="1170"/>
                  </a:cubicBezTo>
                  <a:cubicBezTo>
                    <a:pt x="763" y="1170"/>
                    <a:pt x="869" y="1087"/>
                    <a:pt x="843" y="960"/>
                  </a:cubicBezTo>
                  <a:cubicBezTo>
                    <a:pt x="785" y="681"/>
                    <a:pt x="727" y="404"/>
                    <a:pt x="671" y="125"/>
                  </a:cubicBezTo>
                  <a:cubicBezTo>
                    <a:pt x="655" y="51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8" name="Google Shape;4978;p11"/>
            <p:cNvSpPr/>
            <p:nvPr/>
          </p:nvSpPr>
          <p:spPr>
            <a:xfrm>
              <a:off x="6873025" y="3261875"/>
              <a:ext cx="28300" cy="29825"/>
            </a:xfrm>
            <a:custGeom>
              <a:avLst/>
              <a:gdLst/>
              <a:ahLst/>
              <a:cxnLst/>
              <a:rect l="l" t="t" r="r" b="b"/>
              <a:pathLst>
                <a:path w="1132" h="1193" extrusionOk="0">
                  <a:moveTo>
                    <a:pt x="356" y="0"/>
                  </a:moveTo>
                  <a:cubicBezTo>
                    <a:pt x="292" y="0"/>
                    <a:pt x="227" y="16"/>
                    <a:pt x="164" y="49"/>
                  </a:cubicBezTo>
                  <a:cubicBezTo>
                    <a:pt x="1" y="135"/>
                    <a:pt x="101" y="358"/>
                    <a:pt x="252" y="358"/>
                  </a:cubicBezTo>
                  <a:cubicBezTo>
                    <a:pt x="278" y="358"/>
                    <a:pt x="305" y="352"/>
                    <a:pt x="333" y="337"/>
                  </a:cubicBezTo>
                  <a:lnTo>
                    <a:pt x="332" y="337"/>
                  </a:lnTo>
                  <a:cubicBezTo>
                    <a:pt x="345" y="330"/>
                    <a:pt x="358" y="327"/>
                    <a:pt x="369" y="327"/>
                  </a:cubicBezTo>
                  <a:cubicBezTo>
                    <a:pt x="451" y="327"/>
                    <a:pt x="489" y="483"/>
                    <a:pt x="479" y="543"/>
                  </a:cubicBezTo>
                  <a:cubicBezTo>
                    <a:pt x="455" y="680"/>
                    <a:pt x="339" y="798"/>
                    <a:pt x="251" y="898"/>
                  </a:cubicBezTo>
                  <a:cubicBezTo>
                    <a:pt x="148" y="1013"/>
                    <a:pt x="225" y="1168"/>
                    <a:pt x="370" y="1184"/>
                  </a:cubicBezTo>
                  <a:cubicBezTo>
                    <a:pt x="429" y="1190"/>
                    <a:pt x="488" y="1193"/>
                    <a:pt x="547" y="1193"/>
                  </a:cubicBezTo>
                  <a:cubicBezTo>
                    <a:pt x="678" y="1193"/>
                    <a:pt x="809" y="1178"/>
                    <a:pt x="936" y="1149"/>
                  </a:cubicBezTo>
                  <a:cubicBezTo>
                    <a:pt x="1132" y="1104"/>
                    <a:pt x="1068" y="820"/>
                    <a:pt x="888" y="820"/>
                  </a:cubicBezTo>
                  <a:cubicBezTo>
                    <a:pt x="875" y="820"/>
                    <a:pt x="861" y="822"/>
                    <a:pt x="847" y="825"/>
                  </a:cubicBezTo>
                  <a:cubicBezTo>
                    <a:pt x="801" y="835"/>
                    <a:pt x="755" y="843"/>
                    <a:pt x="708" y="849"/>
                  </a:cubicBezTo>
                  <a:lnTo>
                    <a:pt x="708" y="849"/>
                  </a:lnTo>
                  <a:cubicBezTo>
                    <a:pt x="804" y="689"/>
                    <a:pt x="857" y="510"/>
                    <a:pt x="789" y="323"/>
                  </a:cubicBezTo>
                  <a:cubicBezTo>
                    <a:pt x="720" y="133"/>
                    <a:pt x="544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79" name="Google Shape;4979;p11"/>
            <p:cNvSpPr/>
            <p:nvPr/>
          </p:nvSpPr>
          <p:spPr>
            <a:xfrm>
              <a:off x="7005375" y="3459150"/>
              <a:ext cx="23575" cy="31625"/>
            </a:xfrm>
            <a:custGeom>
              <a:avLst/>
              <a:gdLst/>
              <a:ahLst/>
              <a:cxnLst/>
              <a:rect l="l" t="t" r="r" b="b"/>
              <a:pathLst>
                <a:path w="943" h="1265" extrusionOk="0">
                  <a:moveTo>
                    <a:pt x="635" y="0"/>
                  </a:moveTo>
                  <a:cubicBezTo>
                    <a:pt x="575" y="0"/>
                    <a:pt x="514" y="27"/>
                    <a:pt x="485" y="79"/>
                  </a:cubicBezTo>
                  <a:cubicBezTo>
                    <a:pt x="366" y="288"/>
                    <a:pt x="230" y="485"/>
                    <a:pt x="77" y="668"/>
                  </a:cubicBezTo>
                  <a:cubicBezTo>
                    <a:pt x="0" y="760"/>
                    <a:pt x="33" y="956"/>
                    <a:pt x="174" y="956"/>
                  </a:cubicBezTo>
                  <a:cubicBezTo>
                    <a:pt x="181" y="956"/>
                    <a:pt x="188" y="956"/>
                    <a:pt x="195" y="955"/>
                  </a:cubicBezTo>
                  <a:lnTo>
                    <a:pt x="568" y="908"/>
                  </a:lnTo>
                  <a:lnTo>
                    <a:pt x="568" y="908"/>
                  </a:lnTo>
                  <a:cubicBezTo>
                    <a:pt x="579" y="986"/>
                    <a:pt x="591" y="1065"/>
                    <a:pt x="602" y="1144"/>
                  </a:cubicBezTo>
                  <a:cubicBezTo>
                    <a:pt x="614" y="1228"/>
                    <a:pt x="672" y="1265"/>
                    <a:pt x="736" y="1265"/>
                  </a:cubicBezTo>
                  <a:cubicBezTo>
                    <a:pt x="833" y="1265"/>
                    <a:pt x="942" y="1182"/>
                    <a:pt x="924" y="1055"/>
                  </a:cubicBezTo>
                  <a:lnTo>
                    <a:pt x="923" y="1054"/>
                  </a:lnTo>
                  <a:lnTo>
                    <a:pt x="790" y="120"/>
                  </a:lnTo>
                  <a:cubicBezTo>
                    <a:pt x="778" y="39"/>
                    <a:pt x="707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0" name="Google Shape;4980;p11"/>
            <p:cNvSpPr/>
            <p:nvPr/>
          </p:nvSpPr>
          <p:spPr>
            <a:xfrm>
              <a:off x="7077350" y="3345375"/>
              <a:ext cx="24825" cy="39575"/>
            </a:xfrm>
            <a:custGeom>
              <a:avLst/>
              <a:gdLst/>
              <a:ahLst/>
              <a:cxnLst/>
              <a:rect l="l" t="t" r="r" b="b"/>
              <a:pathLst>
                <a:path w="993" h="1583" extrusionOk="0">
                  <a:moveTo>
                    <a:pt x="781" y="0"/>
                  </a:moveTo>
                  <a:cubicBezTo>
                    <a:pt x="779" y="0"/>
                    <a:pt x="777" y="0"/>
                    <a:pt x="776" y="1"/>
                  </a:cubicBezTo>
                  <a:cubicBezTo>
                    <a:pt x="579" y="7"/>
                    <a:pt x="266" y="19"/>
                    <a:pt x="132" y="190"/>
                  </a:cubicBezTo>
                  <a:cubicBezTo>
                    <a:pt x="1" y="356"/>
                    <a:pt x="103" y="655"/>
                    <a:pt x="126" y="843"/>
                  </a:cubicBezTo>
                  <a:cubicBezTo>
                    <a:pt x="139" y="942"/>
                    <a:pt x="212" y="1006"/>
                    <a:pt x="294" y="1006"/>
                  </a:cubicBezTo>
                  <a:cubicBezTo>
                    <a:pt x="333" y="1006"/>
                    <a:pt x="374" y="991"/>
                    <a:pt x="412" y="960"/>
                  </a:cubicBezTo>
                  <a:cubicBezTo>
                    <a:pt x="413" y="960"/>
                    <a:pt x="414" y="959"/>
                    <a:pt x="414" y="959"/>
                  </a:cubicBezTo>
                  <a:cubicBezTo>
                    <a:pt x="440" y="959"/>
                    <a:pt x="540" y="1254"/>
                    <a:pt x="444" y="1254"/>
                  </a:cubicBezTo>
                  <a:cubicBezTo>
                    <a:pt x="432" y="1254"/>
                    <a:pt x="417" y="1249"/>
                    <a:pt x="397" y="1238"/>
                  </a:cubicBezTo>
                  <a:cubicBezTo>
                    <a:pt x="369" y="1222"/>
                    <a:pt x="341" y="1215"/>
                    <a:pt x="315" y="1215"/>
                  </a:cubicBezTo>
                  <a:cubicBezTo>
                    <a:pt x="167" y="1215"/>
                    <a:pt x="68" y="1437"/>
                    <a:pt x="228" y="1527"/>
                  </a:cubicBezTo>
                  <a:cubicBezTo>
                    <a:pt x="295" y="1566"/>
                    <a:pt x="363" y="1583"/>
                    <a:pt x="427" y="1583"/>
                  </a:cubicBezTo>
                  <a:cubicBezTo>
                    <a:pt x="664" y="1583"/>
                    <a:pt x="853" y="1346"/>
                    <a:pt x="820" y="1081"/>
                  </a:cubicBezTo>
                  <a:cubicBezTo>
                    <a:pt x="793" y="861"/>
                    <a:pt x="620" y="656"/>
                    <a:pt x="422" y="638"/>
                  </a:cubicBezTo>
                  <a:lnTo>
                    <a:pt x="422" y="638"/>
                  </a:lnTo>
                  <a:cubicBezTo>
                    <a:pt x="410" y="570"/>
                    <a:pt x="402" y="502"/>
                    <a:pt x="414" y="455"/>
                  </a:cubicBezTo>
                  <a:cubicBezTo>
                    <a:pt x="446" y="332"/>
                    <a:pt x="654" y="339"/>
                    <a:pt x="776" y="336"/>
                  </a:cubicBezTo>
                  <a:cubicBezTo>
                    <a:pt x="989" y="330"/>
                    <a:pt x="992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1" name="Google Shape;4981;p11"/>
            <p:cNvSpPr/>
            <p:nvPr/>
          </p:nvSpPr>
          <p:spPr>
            <a:xfrm>
              <a:off x="3331600" y="3429475"/>
              <a:ext cx="13600" cy="146675"/>
            </a:xfrm>
            <a:custGeom>
              <a:avLst/>
              <a:gdLst/>
              <a:ahLst/>
              <a:cxnLst/>
              <a:rect l="l" t="t" r="r" b="b"/>
              <a:pathLst>
                <a:path w="544" h="5867" extrusionOk="0">
                  <a:moveTo>
                    <a:pt x="166" y="0"/>
                  </a:moveTo>
                  <a:cubicBezTo>
                    <a:pt x="82" y="0"/>
                    <a:pt x="1" y="54"/>
                    <a:pt x="5" y="162"/>
                  </a:cubicBezTo>
                  <a:lnTo>
                    <a:pt x="205" y="5705"/>
                  </a:lnTo>
                  <a:cubicBezTo>
                    <a:pt x="209" y="5813"/>
                    <a:pt x="295" y="5866"/>
                    <a:pt x="378" y="5866"/>
                  </a:cubicBezTo>
                  <a:cubicBezTo>
                    <a:pt x="462" y="5866"/>
                    <a:pt x="544" y="5813"/>
                    <a:pt x="539" y="5705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2" name="Google Shape;4982;p11"/>
            <p:cNvSpPr/>
            <p:nvPr/>
          </p:nvSpPr>
          <p:spPr>
            <a:xfrm>
              <a:off x="3332550" y="3448700"/>
              <a:ext cx="69825" cy="67200"/>
            </a:xfrm>
            <a:custGeom>
              <a:avLst/>
              <a:gdLst/>
              <a:ahLst/>
              <a:cxnLst/>
              <a:rect l="l" t="t" r="r" b="b"/>
              <a:pathLst>
                <a:path w="2793" h="2688" extrusionOk="0">
                  <a:moveTo>
                    <a:pt x="2551" y="0"/>
                  </a:moveTo>
                  <a:cubicBezTo>
                    <a:pt x="2513" y="0"/>
                    <a:pt x="2474" y="15"/>
                    <a:pt x="2440" y="50"/>
                  </a:cubicBezTo>
                  <a:lnTo>
                    <a:pt x="117" y="2401"/>
                  </a:lnTo>
                  <a:cubicBezTo>
                    <a:pt x="0" y="2520"/>
                    <a:pt x="114" y="2687"/>
                    <a:pt x="242" y="2687"/>
                  </a:cubicBezTo>
                  <a:cubicBezTo>
                    <a:pt x="280" y="2687"/>
                    <a:pt x="320" y="2673"/>
                    <a:pt x="355" y="2637"/>
                  </a:cubicBezTo>
                  <a:lnTo>
                    <a:pt x="2676" y="287"/>
                  </a:lnTo>
                  <a:cubicBezTo>
                    <a:pt x="2793" y="168"/>
                    <a:pt x="2679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3" name="Google Shape;4983;p11"/>
            <p:cNvSpPr/>
            <p:nvPr/>
          </p:nvSpPr>
          <p:spPr>
            <a:xfrm>
              <a:off x="3342650" y="3510375"/>
              <a:ext cx="50300" cy="67750"/>
            </a:xfrm>
            <a:custGeom>
              <a:avLst/>
              <a:gdLst/>
              <a:ahLst/>
              <a:cxnLst/>
              <a:rect l="l" t="t" r="r" b="b"/>
              <a:pathLst>
                <a:path w="2012" h="2710" extrusionOk="0">
                  <a:moveTo>
                    <a:pt x="233" y="0"/>
                  </a:moveTo>
                  <a:cubicBezTo>
                    <a:pt x="112" y="0"/>
                    <a:pt x="0" y="168"/>
                    <a:pt x="106" y="292"/>
                  </a:cubicBezTo>
                  <a:cubicBezTo>
                    <a:pt x="710" y="1006"/>
                    <a:pt x="1230" y="1790"/>
                    <a:pt x="1654" y="2625"/>
                  </a:cubicBezTo>
                  <a:cubicBezTo>
                    <a:pt x="1685" y="2684"/>
                    <a:pt x="1734" y="2709"/>
                    <a:pt x="1785" y="2709"/>
                  </a:cubicBezTo>
                  <a:cubicBezTo>
                    <a:pt x="1896" y="2709"/>
                    <a:pt x="2012" y="2588"/>
                    <a:pt x="1944" y="2455"/>
                  </a:cubicBezTo>
                  <a:cubicBezTo>
                    <a:pt x="1505" y="1597"/>
                    <a:pt x="966" y="791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4" name="Google Shape;4984;p11"/>
            <p:cNvSpPr/>
            <p:nvPr/>
          </p:nvSpPr>
          <p:spPr>
            <a:xfrm>
              <a:off x="3402375" y="3496475"/>
              <a:ext cx="54025" cy="9775"/>
            </a:xfrm>
            <a:custGeom>
              <a:avLst/>
              <a:gdLst/>
              <a:ahLst/>
              <a:cxnLst/>
              <a:rect l="l" t="t" r="r" b="b"/>
              <a:pathLst>
                <a:path w="2161" h="391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1946" y="391"/>
                  </a:lnTo>
                  <a:cubicBezTo>
                    <a:pt x="1948" y="391"/>
                    <a:pt x="1949" y="391"/>
                    <a:pt x="1951" y="391"/>
                  </a:cubicBezTo>
                  <a:cubicBezTo>
                    <a:pt x="2161" y="391"/>
                    <a:pt x="2159" y="63"/>
                    <a:pt x="1946" y="55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5" name="Google Shape;4985;p11"/>
            <p:cNvSpPr/>
            <p:nvPr/>
          </p:nvSpPr>
          <p:spPr>
            <a:xfrm>
              <a:off x="3405675" y="3528325"/>
              <a:ext cx="67000" cy="12000"/>
            </a:xfrm>
            <a:custGeom>
              <a:avLst/>
              <a:gdLst/>
              <a:ahLst/>
              <a:cxnLst/>
              <a:rect l="l" t="t" r="r" b="b"/>
              <a:pathLst>
                <a:path w="2680" h="480" extrusionOk="0">
                  <a:moveTo>
                    <a:pt x="2478" y="1"/>
                  </a:moveTo>
                  <a:cubicBezTo>
                    <a:pt x="2473" y="1"/>
                    <a:pt x="2469" y="1"/>
                    <a:pt x="2465" y="1"/>
                  </a:cubicBezTo>
                  <a:lnTo>
                    <a:pt x="215" y="145"/>
                  </a:lnTo>
                  <a:cubicBezTo>
                    <a:pt x="6" y="158"/>
                    <a:pt x="0" y="479"/>
                    <a:pt x="202" y="479"/>
                  </a:cubicBezTo>
                  <a:cubicBezTo>
                    <a:pt x="206" y="479"/>
                    <a:pt x="211" y="479"/>
                    <a:pt x="215" y="479"/>
                  </a:cubicBezTo>
                  <a:lnTo>
                    <a:pt x="2465" y="337"/>
                  </a:lnTo>
                  <a:cubicBezTo>
                    <a:pt x="2674" y="324"/>
                    <a:pt x="2680" y="1"/>
                    <a:pt x="2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6" name="Google Shape;4986;p11"/>
            <p:cNvSpPr/>
            <p:nvPr/>
          </p:nvSpPr>
          <p:spPr>
            <a:xfrm>
              <a:off x="3496275" y="3479375"/>
              <a:ext cx="80475" cy="81975"/>
            </a:xfrm>
            <a:custGeom>
              <a:avLst/>
              <a:gdLst/>
              <a:ahLst/>
              <a:cxnLst/>
              <a:rect l="l" t="t" r="r" b="b"/>
              <a:pathLst>
                <a:path w="3219" h="3279" extrusionOk="0">
                  <a:moveTo>
                    <a:pt x="258" y="1"/>
                  </a:moveTo>
                  <a:cubicBezTo>
                    <a:pt x="120" y="1"/>
                    <a:pt x="0" y="170"/>
                    <a:pt x="130" y="278"/>
                  </a:cubicBezTo>
                  <a:lnTo>
                    <a:pt x="131" y="278"/>
                  </a:lnTo>
                  <a:cubicBezTo>
                    <a:pt x="1157" y="1133"/>
                    <a:pt x="2069" y="2117"/>
                    <a:pt x="2842" y="3206"/>
                  </a:cubicBezTo>
                  <a:cubicBezTo>
                    <a:pt x="2879" y="3257"/>
                    <a:pt x="2930" y="3279"/>
                    <a:pt x="2981" y="3279"/>
                  </a:cubicBezTo>
                  <a:cubicBezTo>
                    <a:pt x="3101" y="3279"/>
                    <a:pt x="3218" y="3160"/>
                    <a:pt x="3130" y="3036"/>
                  </a:cubicBezTo>
                  <a:cubicBezTo>
                    <a:pt x="2343" y="1923"/>
                    <a:pt x="1414" y="916"/>
                    <a:pt x="368" y="42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7" name="Google Shape;4987;p11"/>
            <p:cNvSpPr/>
            <p:nvPr/>
          </p:nvSpPr>
          <p:spPr>
            <a:xfrm>
              <a:off x="3505000" y="3483750"/>
              <a:ext cx="47425" cy="80925"/>
            </a:xfrm>
            <a:custGeom>
              <a:avLst/>
              <a:gdLst/>
              <a:ahLst/>
              <a:cxnLst/>
              <a:rect l="l" t="t" r="r" b="b"/>
              <a:pathLst>
                <a:path w="1897" h="3237" extrusionOk="0">
                  <a:moveTo>
                    <a:pt x="1670" y="1"/>
                  </a:moveTo>
                  <a:cubicBezTo>
                    <a:pt x="1620" y="1"/>
                    <a:pt x="1572" y="25"/>
                    <a:pt x="1541" y="85"/>
                  </a:cubicBezTo>
                  <a:lnTo>
                    <a:pt x="1541" y="87"/>
                  </a:lnTo>
                  <a:cubicBezTo>
                    <a:pt x="1050" y="1052"/>
                    <a:pt x="559" y="2018"/>
                    <a:pt x="68" y="2983"/>
                  </a:cubicBezTo>
                  <a:cubicBezTo>
                    <a:pt x="0" y="3115"/>
                    <a:pt x="117" y="3237"/>
                    <a:pt x="227" y="3237"/>
                  </a:cubicBezTo>
                  <a:cubicBezTo>
                    <a:pt x="277" y="3237"/>
                    <a:pt x="326" y="3212"/>
                    <a:pt x="356" y="3153"/>
                  </a:cubicBezTo>
                  <a:cubicBezTo>
                    <a:pt x="847" y="2187"/>
                    <a:pt x="1338" y="1220"/>
                    <a:pt x="1830" y="254"/>
                  </a:cubicBezTo>
                  <a:cubicBezTo>
                    <a:pt x="1897" y="123"/>
                    <a:pt x="1781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8" name="Google Shape;4988;p11"/>
            <p:cNvSpPr/>
            <p:nvPr/>
          </p:nvSpPr>
          <p:spPr>
            <a:xfrm>
              <a:off x="3583900" y="3455025"/>
              <a:ext cx="49900" cy="48825"/>
            </a:xfrm>
            <a:custGeom>
              <a:avLst/>
              <a:gdLst/>
              <a:ahLst/>
              <a:cxnLst/>
              <a:rect l="l" t="t" r="r" b="b"/>
              <a:pathLst>
                <a:path w="1996" h="1953" extrusionOk="0">
                  <a:moveTo>
                    <a:pt x="580" y="0"/>
                  </a:moveTo>
                  <a:cubicBezTo>
                    <a:pt x="291" y="0"/>
                    <a:pt x="17" y="161"/>
                    <a:pt x="5" y="494"/>
                  </a:cubicBezTo>
                  <a:cubicBezTo>
                    <a:pt x="1" y="602"/>
                    <a:pt x="82" y="656"/>
                    <a:pt x="166" y="656"/>
                  </a:cubicBezTo>
                  <a:cubicBezTo>
                    <a:pt x="250" y="656"/>
                    <a:pt x="335" y="602"/>
                    <a:pt x="339" y="494"/>
                  </a:cubicBezTo>
                  <a:lnTo>
                    <a:pt x="338" y="494"/>
                  </a:lnTo>
                  <a:cubicBezTo>
                    <a:pt x="343" y="374"/>
                    <a:pt x="434" y="330"/>
                    <a:pt x="543" y="330"/>
                  </a:cubicBezTo>
                  <a:cubicBezTo>
                    <a:pt x="674" y="330"/>
                    <a:pt x="829" y="394"/>
                    <a:pt x="888" y="465"/>
                  </a:cubicBezTo>
                  <a:cubicBezTo>
                    <a:pt x="1149" y="783"/>
                    <a:pt x="801" y="1320"/>
                    <a:pt x="629" y="1597"/>
                  </a:cubicBezTo>
                  <a:cubicBezTo>
                    <a:pt x="557" y="1715"/>
                    <a:pt x="654" y="1838"/>
                    <a:pt x="774" y="1849"/>
                  </a:cubicBezTo>
                  <a:lnTo>
                    <a:pt x="1782" y="1951"/>
                  </a:lnTo>
                  <a:cubicBezTo>
                    <a:pt x="1789" y="1952"/>
                    <a:pt x="1795" y="1952"/>
                    <a:pt x="1801" y="1952"/>
                  </a:cubicBezTo>
                  <a:cubicBezTo>
                    <a:pt x="1996" y="1952"/>
                    <a:pt x="1988" y="1636"/>
                    <a:pt x="1782" y="1615"/>
                  </a:cubicBezTo>
                  <a:lnTo>
                    <a:pt x="1047" y="1542"/>
                  </a:lnTo>
                  <a:lnTo>
                    <a:pt x="1047" y="1542"/>
                  </a:lnTo>
                  <a:cubicBezTo>
                    <a:pt x="1300" y="1063"/>
                    <a:pt x="1511" y="387"/>
                    <a:pt x="943" y="89"/>
                  </a:cubicBezTo>
                  <a:cubicBezTo>
                    <a:pt x="832" y="30"/>
                    <a:pt x="705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89" name="Google Shape;4989;p11"/>
            <p:cNvSpPr/>
            <p:nvPr/>
          </p:nvSpPr>
          <p:spPr>
            <a:xfrm>
              <a:off x="3689050" y="3475400"/>
              <a:ext cx="17125" cy="81700"/>
            </a:xfrm>
            <a:custGeom>
              <a:avLst/>
              <a:gdLst/>
              <a:ahLst/>
              <a:cxnLst/>
              <a:rect l="l" t="t" r="r" b="b"/>
              <a:pathLst>
                <a:path w="685" h="3268" extrusionOk="0">
                  <a:moveTo>
                    <a:pt x="190" y="0"/>
                  </a:moveTo>
                  <a:cubicBezTo>
                    <a:pt x="107" y="0"/>
                    <a:pt x="22" y="55"/>
                    <a:pt x="20" y="163"/>
                  </a:cubicBezTo>
                  <a:cubicBezTo>
                    <a:pt x="0" y="1167"/>
                    <a:pt x="105" y="2169"/>
                    <a:pt x="333" y="3148"/>
                  </a:cubicBezTo>
                  <a:cubicBezTo>
                    <a:pt x="352" y="3231"/>
                    <a:pt x="415" y="3267"/>
                    <a:pt x="480" y="3267"/>
                  </a:cubicBezTo>
                  <a:cubicBezTo>
                    <a:pt x="579" y="3267"/>
                    <a:pt x="685" y="3185"/>
                    <a:pt x="656" y="3058"/>
                  </a:cubicBezTo>
                  <a:cubicBezTo>
                    <a:pt x="435" y="2109"/>
                    <a:pt x="334" y="1136"/>
                    <a:pt x="354" y="163"/>
                  </a:cubicBezTo>
                  <a:cubicBezTo>
                    <a:pt x="356" y="55"/>
                    <a:pt x="27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0" name="Google Shape;4990;p11"/>
            <p:cNvSpPr/>
            <p:nvPr/>
          </p:nvSpPr>
          <p:spPr>
            <a:xfrm>
              <a:off x="3660125" y="3526800"/>
              <a:ext cx="68675" cy="11575"/>
            </a:xfrm>
            <a:custGeom>
              <a:avLst/>
              <a:gdLst/>
              <a:ahLst/>
              <a:cxnLst/>
              <a:rect l="l" t="t" r="r" b="b"/>
              <a:pathLst>
                <a:path w="2747" h="463" extrusionOk="0">
                  <a:moveTo>
                    <a:pt x="1559" y="1"/>
                  </a:moveTo>
                  <a:cubicBezTo>
                    <a:pt x="1102" y="1"/>
                    <a:pt x="646" y="46"/>
                    <a:pt x="198" y="136"/>
                  </a:cubicBezTo>
                  <a:cubicBezTo>
                    <a:pt x="0" y="176"/>
                    <a:pt x="66" y="463"/>
                    <a:pt x="250" y="463"/>
                  </a:cubicBezTo>
                  <a:cubicBezTo>
                    <a:pt x="262" y="463"/>
                    <a:pt x="275" y="462"/>
                    <a:pt x="288" y="459"/>
                  </a:cubicBezTo>
                  <a:cubicBezTo>
                    <a:pt x="705" y="374"/>
                    <a:pt x="1131" y="332"/>
                    <a:pt x="1556" y="332"/>
                  </a:cubicBezTo>
                  <a:cubicBezTo>
                    <a:pt x="1856" y="332"/>
                    <a:pt x="2156" y="353"/>
                    <a:pt x="2454" y="395"/>
                  </a:cubicBezTo>
                  <a:cubicBezTo>
                    <a:pt x="2463" y="396"/>
                    <a:pt x="2472" y="397"/>
                    <a:pt x="2480" y="397"/>
                  </a:cubicBezTo>
                  <a:cubicBezTo>
                    <a:pt x="2672" y="397"/>
                    <a:pt x="2747" y="101"/>
                    <a:pt x="2544" y="72"/>
                  </a:cubicBezTo>
                  <a:cubicBezTo>
                    <a:pt x="2217" y="24"/>
                    <a:pt x="1888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1" name="Google Shape;4991;p11"/>
            <p:cNvSpPr/>
            <p:nvPr/>
          </p:nvSpPr>
          <p:spPr>
            <a:xfrm>
              <a:off x="3747125" y="3455475"/>
              <a:ext cx="47475" cy="133175"/>
            </a:xfrm>
            <a:custGeom>
              <a:avLst/>
              <a:gdLst/>
              <a:ahLst/>
              <a:cxnLst/>
              <a:rect l="l" t="t" r="r" b="b"/>
              <a:pathLst>
                <a:path w="1899" h="5327" extrusionOk="0">
                  <a:moveTo>
                    <a:pt x="1313" y="1"/>
                  </a:moveTo>
                  <a:cubicBezTo>
                    <a:pt x="501" y="1"/>
                    <a:pt x="279" y="1580"/>
                    <a:pt x="188" y="2177"/>
                  </a:cubicBezTo>
                  <a:cubicBezTo>
                    <a:pt x="0" y="3404"/>
                    <a:pt x="257" y="4754"/>
                    <a:pt x="1489" y="5310"/>
                  </a:cubicBezTo>
                  <a:cubicBezTo>
                    <a:pt x="1514" y="5321"/>
                    <a:pt x="1539" y="5326"/>
                    <a:pt x="1562" y="5326"/>
                  </a:cubicBezTo>
                  <a:cubicBezTo>
                    <a:pt x="1721" y="5326"/>
                    <a:pt x="1828" y="5098"/>
                    <a:pt x="1657" y="5020"/>
                  </a:cubicBezTo>
                  <a:cubicBezTo>
                    <a:pt x="791" y="4630"/>
                    <a:pt x="453" y="3791"/>
                    <a:pt x="456" y="2876"/>
                  </a:cubicBezTo>
                  <a:cubicBezTo>
                    <a:pt x="458" y="2636"/>
                    <a:pt x="669" y="360"/>
                    <a:pt x="1371" y="360"/>
                  </a:cubicBezTo>
                  <a:cubicBezTo>
                    <a:pt x="1433" y="360"/>
                    <a:pt x="1500" y="378"/>
                    <a:pt x="1570" y="417"/>
                  </a:cubicBezTo>
                  <a:cubicBezTo>
                    <a:pt x="1598" y="432"/>
                    <a:pt x="1625" y="439"/>
                    <a:pt x="1651" y="439"/>
                  </a:cubicBezTo>
                  <a:cubicBezTo>
                    <a:pt x="1800" y="439"/>
                    <a:pt x="1899" y="217"/>
                    <a:pt x="1738" y="127"/>
                  </a:cubicBezTo>
                  <a:lnTo>
                    <a:pt x="1739" y="127"/>
                  </a:lnTo>
                  <a:cubicBezTo>
                    <a:pt x="1581" y="40"/>
                    <a:pt x="1440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2" name="Google Shape;4992;p11"/>
            <p:cNvSpPr/>
            <p:nvPr/>
          </p:nvSpPr>
          <p:spPr>
            <a:xfrm>
              <a:off x="3807650" y="3497200"/>
              <a:ext cx="69500" cy="141975"/>
            </a:xfrm>
            <a:custGeom>
              <a:avLst/>
              <a:gdLst/>
              <a:ahLst/>
              <a:cxnLst/>
              <a:rect l="l" t="t" r="r" b="b"/>
              <a:pathLst>
                <a:path w="2780" h="5679" extrusionOk="0">
                  <a:moveTo>
                    <a:pt x="1803" y="995"/>
                  </a:moveTo>
                  <a:lnTo>
                    <a:pt x="2285" y="1739"/>
                  </a:lnTo>
                  <a:cubicBezTo>
                    <a:pt x="1834" y="2439"/>
                    <a:pt x="1462" y="2789"/>
                    <a:pt x="1171" y="2789"/>
                  </a:cubicBezTo>
                  <a:cubicBezTo>
                    <a:pt x="994" y="2789"/>
                    <a:pt x="847" y="2660"/>
                    <a:pt x="729" y="2401"/>
                  </a:cubicBezTo>
                  <a:cubicBezTo>
                    <a:pt x="618" y="2284"/>
                    <a:pt x="552" y="2130"/>
                    <a:pt x="545" y="1968"/>
                  </a:cubicBezTo>
                  <a:cubicBezTo>
                    <a:pt x="534" y="1923"/>
                    <a:pt x="526" y="1878"/>
                    <a:pt x="520" y="1833"/>
                  </a:cubicBezTo>
                  <a:lnTo>
                    <a:pt x="520" y="1833"/>
                  </a:lnTo>
                  <a:cubicBezTo>
                    <a:pt x="533" y="1484"/>
                    <a:pt x="581" y="1189"/>
                    <a:pt x="693" y="1101"/>
                  </a:cubicBezTo>
                  <a:lnTo>
                    <a:pt x="1803" y="995"/>
                  </a:lnTo>
                  <a:close/>
                  <a:moveTo>
                    <a:pt x="1260" y="0"/>
                  </a:moveTo>
                  <a:cubicBezTo>
                    <a:pt x="1236" y="0"/>
                    <a:pt x="1210" y="6"/>
                    <a:pt x="1184" y="18"/>
                  </a:cubicBezTo>
                  <a:lnTo>
                    <a:pt x="1182" y="18"/>
                  </a:lnTo>
                  <a:cubicBezTo>
                    <a:pt x="403" y="390"/>
                    <a:pt x="0" y="1324"/>
                    <a:pt x="223" y="2144"/>
                  </a:cubicBezTo>
                  <a:lnTo>
                    <a:pt x="223" y="2144"/>
                  </a:lnTo>
                  <a:cubicBezTo>
                    <a:pt x="223" y="2158"/>
                    <a:pt x="222" y="2172"/>
                    <a:pt x="221" y="2186"/>
                  </a:cubicBezTo>
                  <a:cubicBezTo>
                    <a:pt x="163" y="3353"/>
                    <a:pt x="391" y="4485"/>
                    <a:pt x="819" y="5566"/>
                  </a:cubicBezTo>
                  <a:cubicBezTo>
                    <a:pt x="851" y="5645"/>
                    <a:pt x="920" y="5678"/>
                    <a:pt x="988" y="5678"/>
                  </a:cubicBezTo>
                  <a:cubicBezTo>
                    <a:pt x="1091" y="5678"/>
                    <a:pt x="1191" y="5599"/>
                    <a:pt x="1143" y="5478"/>
                  </a:cubicBezTo>
                  <a:cubicBezTo>
                    <a:pt x="867" y="4781"/>
                    <a:pt x="662" y="4073"/>
                    <a:pt x="586" y="3322"/>
                  </a:cubicBezTo>
                  <a:cubicBezTo>
                    <a:pt x="575" y="3221"/>
                    <a:pt x="555" y="3011"/>
                    <a:pt x="539" y="2757"/>
                  </a:cubicBezTo>
                  <a:lnTo>
                    <a:pt x="539" y="2757"/>
                  </a:lnTo>
                  <a:cubicBezTo>
                    <a:pt x="805" y="3076"/>
                    <a:pt x="1173" y="3238"/>
                    <a:pt x="1529" y="3238"/>
                  </a:cubicBezTo>
                  <a:cubicBezTo>
                    <a:pt x="2016" y="3238"/>
                    <a:pt x="2480" y="2933"/>
                    <a:pt x="2627" y="2310"/>
                  </a:cubicBezTo>
                  <a:cubicBezTo>
                    <a:pt x="2779" y="1662"/>
                    <a:pt x="2117" y="498"/>
                    <a:pt x="1368" y="298"/>
                  </a:cubicBezTo>
                  <a:lnTo>
                    <a:pt x="1368" y="298"/>
                  </a:lnTo>
                  <a:cubicBezTo>
                    <a:pt x="1513" y="211"/>
                    <a:pt x="1410" y="0"/>
                    <a:pt x="1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3" name="Google Shape;4993;p11"/>
            <p:cNvSpPr/>
            <p:nvPr/>
          </p:nvSpPr>
          <p:spPr>
            <a:xfrm>
              <a:off x="3909275" y="3495375"/>
              <a:ext cx="12025" cy="81625"/>
            </a:xfrm>
            <a:custGeom>
              <a:avLst/>
              <a:gdLst/>
              <a:ahLst/>
              <a:cxnLst/>
              <a:rect l="l" t="t" r="r" b="b"/>
              <a:pathLst>
                <a:path w="481" h="3265" extrusionOk="0">
                  <a:moveTo>
                    <a:pt x="179" y="0"/>
                  </a:moveTo>
                  <a:cubicBezTo>
                    <a:pt x="96" y="0"/>
                    <a:pt x="12" y="54"/>
                    <a:pt x="11" y="162"/>
                  </a:cubicBezTo>
                  <a:cubicBezTo>
                    <a:pt x="0" y="1144"/>
                    <a:pt x="43" y="2126"/>
                    <a:pt x="136" y="3104"/>
                  </a:cubicBezTo>
                  <a:cubicBezTo>
                    <a:pt x="146" y="3211"/>
                    <a:pt x="235" y="3264"/>
                    <a:pt x="319" y="3264"/>
                  </a:cubicBezTo>
                  <a:cubicBezTo>
                    <a:pt x="402" y="3264"/>
                    <a:pt x="480" y="3211"/>
                    <a:pt x="470" y="3104"/>
                  </a:cubicBezTo>
                  <a:cubicBezTo>
                    <a:pt x="377" y="2126"/>
                    <a:pt x="336" y="1144"/>
                    <a:pt x="345" y="162"/>
                  </a:cubicBezTo>
                  <a:cubicBezTo>
                    <a:pt x="346" y="54"/>
                    <a:pt x="263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4" name="Google Shape;4994;p11"/>
            <p:cNvSpPr/>
            <p:nvPr/>
          </p:nvSpPr>
          <p:spPr>
            <a:xfrm>
              <a:off x="3889000" y="3538075"/>
              <a:ext cx="60075" cy="11350"/>
            </a:xfrm>
            <a:custGeom>
              <a:avLst/>
              <a:gdLst/>
              <a:ahLst/>
              <a:cxnLst/>
              <a:rect l="l" t="t" r="r" b="b"/>
              <a:pathLst>
                <a:path w="2403" h="454" extrusionOk="0">
                  <a:moveTo>
                    <a:pt x="1332" y="1"/>
                  </a:moveTo>
                  <a:cubicBezTo>
                    <a:pt x="951" y="1"/>
                    <a:pt x="570" y="42"/>
                    <a:pt x="197" y="125"/>
                  </a:cubicBezTo>
                  <a:cubicBezTo>
                    <a:pt x="0" y="170"/>
                    <a:pt x="64" y="454"/>
                    <a:pt x="244" y="454"/>
                  </a:cubicBezTo>
                  <a:cubicBezTo>
                    <a:pt x="257" y="454"/>
                    <a:pt x="271" y="452"/>
                    <a:pt x="285" y="449"/>
                  </a:cubicBezTo>
                  <a:cubicBezTo>
                    <a:pt x="630" y="371"/>
                    <a:pt x="981" y="332"/>
                    <a:pt x="1333" y="332"/>
                  </a:cubicBezTo>
                  <a:cubicBezTo>
                    <a:pt x="1594" y="332"/>
                    <a:pt x="1854" y="353"/>
                    <a:pt x="2113" y="395"/>
                  </a:cubicBezTo>
                  <a:cubicBezTo>
                    <a:pt x="2123" y="397"/>
                    <a:pt x="2134" y="398"/>
                    <a:pt x="2144" y="398"/>
                  </a:cubicBezTo>
                  <a:cubicBezTo>
                    <a:pt x="2330" y="398"/>
                    <a:pt x="2402" y="107"/>
                    <a:pt x="2201" y="74"/>
                  </a:cubicBezTo>
                  <a:cubicBezTo>
                    <a:pt x="1913" y="25"/>
                    <a:pt x="1623" y="1"/>
                    <a:pt x="1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5" name="Google Shape;4995;p11"/>
            <p:cNvSpPr/>
            <p:nvPr/>
          </p:nvSpPr>
          <p:spPr>
            <a:xfrm>
              <a:off x="3957350" y="3496600"/>
              <a:ext cx="66000" cy="74175"/>
            </a:xfrm>
            <a:custGeom>
              <a:avLst/>
              <a:gdLst/>
              <a:ahLst/>
              <a:cxnLst/>
              <a:rect l="l" t="t" r="r" b="b"/>
              <a:pathLst>
                <a:path w="2640" h="2967" extrusionOk="0">
                  <a:moveTo>
                    <a:pt x="1120" y="302"/>
                  </a:moveTo>
                  <a:cubicBezTo>
                    <a:pt x="1244" y="302"/>
                    <a:pt x="1385" y="334"/>
                    <a:pt x="1543" y="404"/>
                  </a:cubicBezTo>
                  <a:cubicBezTo>
                    <a:pt x="2143" y="764"/>
                    <a:pt x="2318" y="2625"/>
                    <a:pt x="1458" y="2625"/>
                  </a:cubicBezTo>
                  <a:cubicBezTo>
                    <a:pt x="1405" y="2625"/>
                    <a:pt x="1350" y="2618"/>
                    <a:pt x="1290" y="2604"/>
                  </a:cubicBezTo>
                  <a:cubicBezTo>
                    <a:pt x="236" y="2348"/>
                    <a:pt x="124" y="302"/>
                    <a:pt x="1120" y="302"/>
                  </a:cubicBezTo>
                  <a:close/>
                  <a:moveTo>
                    <a:pt x="1184" y="0"/>
                  </a:moveTo>
                  <a:cubicBezTo>
                    <a:pt x="630" y="0"/>
                    <a:pt x="141" y="379"/>
                    <a:pt x="76" y="1003"/>
                  </a:cubicBezTo>
                  <a:cubicBezTo>
                    <a:pt x="1" y="1713"/>
                    <a:pt x="387" y="2605"/>
                    <a:pt x="1078" y="2881"/>
                  </a:cubicBezTo>
                  <a:cubicBezTo>
                    <a:pt x="1223" y="2940"/>
                    <a:pt x="1356" y="2966"/>
                    <a:pt x="1477" y="2966"/>
                  </a:cubicBezTo>
                  <a:cubicBezTo>
                    <a:pt x="2576" y="2966"/>
                    <a:pt x="2640" y="752"/>
                    <a:pt x="1761" y="147"/>
                  </a:cubicBezTo>
                  <a:lnTo>
                    <a:pt x="1761" y="147"/>
                  </a:lnTo>
                  <a:cubicBezTo>
                    <a:pt x="1748" y="135"/>
                    <a:pt x="1732" y="124"/>
                    <a:pt x="1712" y="116"/>
                  </a:cubicBezTo>
                  <a:lnTo>
                    <a:pt x="1712" y="116"/>
                  </a:lnTo>
                  <a:cubicBezTo>
                    <a:pt x="1712" y="116"/>
                    <a:pt x="1712" y="116"/>
                    <a:pt x="1712" y="116"/>
                  </a:cubicBezTo>
                  <a:cubicBezTo>
                    <a:pt x="1696" y="106"/>
                    <a:pt x="1680" y="99"/>
                    <a:pt x="1664" y="95"/>
                  </a:cubicBezTo>
                  <a:lnTo>
                    <a:pt x="1664" y="95"/>
                  </a:lnTo>
                  <a:cubicBezTo>
                    <a:pt x="1504" y="31"/>
                    <a:pt x="1342" y="0"/>
                    <a:pt x="1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6" name="Google Shape;4996;p11"/>
            <p:cNvSpPr/>
            <p:nvPr/>
          </p:nvSpPr>
          <p:spPr>
            <a:xfrm>
              <a:off x="4017575" y="3455375"/>
              <a:ext cx="59775" cy="139325"/>
            </a:xfrm>
            <a:custGeom>
              <a:avLst/>
              <a:gdLst/>
              <a:ahLst/>
              <a:cxnLst/>
              <a:rect l="l" t="t" r="r" b="b"/>
              <a:pathLst>
                <a:path w="2391" h="5573" extrusionOk="0">
                  <a:moveTo>
                    <a:pt x="251" y="0"/>
                  </a:moveTo>
                  <a:cubicBezTo>
                    <a:pt x="118" y="0"/>
                    <a:pt x="1" y="169"/>
                    <a:pt x="126" y="282"/>
                  </a:cubicBezTo>
                  <a:lnTo>
                    <a:pt x="127" y="280"/>
                  </a:lnTo>
                  <a:cubicBezTo>
                    <a:pt x="1566" y="1582"/>
                    <a:pt x="2029" y="3565"/>
                    <a:pt x="1328" y="5372"/>
                  </a:cubicBezTo>
                  <a:cubicBezTo>
                    <a:pt x="1281" y="5493"/>
                    <a:pt x="1380" y="5573"/>
                    <a:pt x="1484" y="5573"/>
                  </a:cubicBezTo>
                  <a:cubicBezTo>
                    <a:pt x="1551" y="5573"/>
                    <a:pt x="1620" y="5539"/>
                    <a:pt x="1651" y="5461"/>
                  </a:cubicBezTo>
                  <a:cubicBezTo>
                    <a:pt x="2391" y="3554"/>
                    <a:pt x="1880" y="1417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7" name="Google Shape;4997;p11"/>
            <p:cNvSpPr/>
            <p:nvPr/>
          </p:nvSpPr>
          <p:spPr>
            <a:xfrm>
              <a:off x="4060875" y="3435375"/>
              <a:ext cx="58275" cy="48625"/>
            </a:xfrm>
            <a:custGeom>
              <a:avLst/>
              <a:gdLst/>
              <a:ahLst/>
              <a:cxnLst/>
              <a:rect l="l" t="t" r="r" b="b"/>
              <a:pathLst>
                <a:path w="2331" h="1945" extrusionOk="0">
                  <a:moveTo>
                    <a:pt x="821" y="0"/>
                  </a:moveTo>
                  <a:cubicBezTo>
                    <a:pt x="608" y="0"/>
                    <a:pt x="398" y="35"/>
                    <a:pt x="184" y="106"/>
                  </a:cubicBezTo>
                  <a:cubicBezTo>
                    <a:pt x="1" y="166"/>
                    <a:pt x="55" y="437"/>
                    <a:pt x="219" y="437"/>
                  </a:cubicBezTo>
                  <a:cubicBezTo>
                    <a:pt x="236" y="437"/>
                    <a:pt x="255" y="434"/>
                    <a:pt x="274" y="428"/>
                  </a:cubicBezTo>
                  <a:lnTo>
                    <a:pt x="274" y="429"/>
                  </a:lnTo>
                  <a:cubicBezTo>
                    <a:pt x="460" y="366"/>
                    <a:pt x="639" y="335"/>
                    <a:pt x="821" y="335"/>
                  </a:cubicBezTo>
                  <a:cubicBezTo>
                    <a:pt x="917" y="335"/>
                    <a:pt x="1014" y="344"/>
                    <a:pt x="1114" y="361"/>
                  </a:cubicBezTo>
                  <a:lnTo>
                    <a:pt x="1114" y="361"/>
                  </a:lnTo>
                  <a:cubicBezTo>
                    <a:pt x="1137" y="808"/>
                    <a:pt x="1076" y="1257"/>
                    <a:pt x="935" y="1683"/>
                  </a:cubicBezTo>
                  <a:cubicBezTo>
                    <a:pt x="900" y="1791"/>
                    <a:pt x="993" y="1890"/>
                    <a:pt x="1097" y="1895"/>
                  </a:cubicBezTo>
                  <a:lnTo>
                    <a:pt x="2116" y="1944"/>
                  </a:lnTo>
                  <a:cubicBezTo>
                    <a:pt x="2119" y="1944"/>
                    <a:pt x="2122" y="1944"/>
                    <a:pt x="2126" y="1944"/>
                  </a:cubicBezTo>
                  <a:cubicBezTo>
                    <a:pt x="2331" y="1944"/>
                    <a:pt x="2327" y="1620"/>
                    <a:pt x="2116" y="1610"/>
                  </a:cubicBezTo>
                  <a:lnTo>
                    <a:pt x="1319" y="1572"/>
                  </a:lnTo>
                  <a:lnTo>
                    <a:pt x="1319" y="1572"/>
                  </a:lnTo>
                  <a:cubicBezTo>
                    <a:pt x="1438" y="1133"/>
                    <a:pt x="1478" y="676"/>
                    <a:pt x="1438" y="223"/>
                  </a:cubicBezTo>
                  <a:cubicBezTo>
                    <a:pt x="1432" y="151"/>
                    <a:pt x="1391" y="80"/>
                    <a:pt x="1316" y="61"/>
                  </a:cubicBezTo>
                  <a:cubicBezTo>
                    <a:pt x="1148" y="21"/>
                    <a:pt x="984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8" name="Google Shape;4998;p11"/>
            <p:cNvSpPr/>
            <p:nvPr/>
          </p:nvSpPr>
          <p:spPr>
            <a:xfrm>
              <a:off x="4127975" y="3538050"/>
              <a:ext cx="58400" cy="12200"/>
            </a:xfrm>
            <a:custGeom>
              <a:avLst/>
              <a:gdLst/>
              <a:ahLst/>
              <a:cxnLst/>
              <a:rect l="l" t="t" r="r" b="b"/>
              <a:pathLst>
                <a:path w="2336" h="488" extrusionOk="0">
                  <a:moveTo>
                    <a:pt x="2136" y="1"/>
                  </a:moveTo>
                  <a:cubicBezTo>
                    <a:pt x="2131" y="1"/>
                    <a:pt x="2126" y="1"/>
                    <a:pt x="2121" y="1"/>
                  </a:cubicBezTo>
                  <a:lnTo>
                    <a:pt x="216" y="151"/>
                  </a:lnTo>
                  <a:cubicBezTo>
                    <a:pt x="7" y="167"/>
                    <a:pt x="1" y="487"/>
                    <a:pt x="200" y="487"/>
                  </a:cubicBezTo>
                  <a:cubicBezTo>
                    <a:pt x="205" y="487"/>
                    <a:pt x="210" y="487"/>
                    <a:pt x="216" y="486"/>
                  </a:cubicBezTo>
                  <a:lnTo>
                    <a:pt x="2121" y="335"/>
                  </a:lnTo>
                  <a:cubicBezTo>
                    <a:pt x="2328" y="319"/>
                    <a:pt x="2336" y="1"/>
                    <a:pt x="2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4999" name="Google Shape;4999;p11"/>
            <p:cNvSpPr/>
            <p:nvPr/>
          </p:nvSpPr>
          <p:spPr>
            <a:xfrm>
              <a:off x="4155200" y="3498725"/>
              <a:ext cx="10825" cy="8400"/>
            </a:xfrm>
            <a:custGeom>
              <a:avLst/>
              <a:gdLst/>
              <a:ahLst/>
              <a:cxnLst/>
              <a:rect l="l" t="t" r="r" b="b"/>
              <a:pathLst>
                <a:path w="433" h="336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2" y="336"/>
                    <a:pt x="432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0" name="Google Shape;5000;p11"/>
            <p:cNvSpPr/>
            <p:nvPr/>
          </p:nvSpPr>
          <p:spPr>
            <a:xfrm>
              <a:off x="4152775" y="3576425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1" name="Google Shape;5001;p11"/>
            <p:cNvSpPr/>
            <p:nvPr/>
          </p:nvSpPr>
          <p:spPr>
            <a:xfrm>
              <a:off x="4219625" y="3455875"/>
              <a:ext cx="44925" cy="126900"/>
            </a:xfrm>
            <a:custGeom>
              <a:avLst/>
              <a:gdLst/>
              <a:ahLst/>
              <a:cxnLst/>
              <a:rect l="l" t="t" r="r" b="b"/>
              <a:pathLst>
                <a:path w="1797" h="5076" extrusionOk="0">
                  <a:moveTo>
                    <a:pt x="1240" y="0"/>
                  </a:moveTo>
                  <a:cubicBezTo>
                    <a:pt x="1189" y="0"/>
                    <a:pt x="1137" y="22"/>
                    <a:pt x="1100" y="73"/>
                  </a:cubicBezTo>
                  <a:cubicBezTo>
                    <a:pt x="0" y="1592"/>
                    <a:pt x="156" y="3671"/>
                    <a:pt x="1446" y="5024"/>
                  </a:cubicBezTo>
                  <a:cubicBezTo>
                    <a:pt x="1480" y="5060"/>
                    <a:pt x="1519" y="5075"/>
                    <a:pt x="1557" y="5075"/>
                  </a:cubicBezTo>
                  <a:cubicBezTo>
                    <a:pt x="1683" y="5075"/>
                    <a:pt x="1797" y="4907"/>
                    <a:pt x="1683" y="4786"/>
                  </a:cubicBezTo>
                  <a:cubicBezTo>
                    <a:pt x="485" y="3531"/>
                    <a:pt x="375" y="1639"/>
                    <a:pt x="1388" y="242"/>
                  </a:cubicBezTo>
                  <a:cubicBezTo>
                    <a:pt x="1477" y="119"/>
                    <a:pt x="1361" y="0"/>
                    <a:pt x="1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2" name="Google Shape;5002;p11"/>
            <p:cNvSpPr/>
            <p:nvPr/>
          </p:nvSpPr>
          <p:spPr>
            <a:xfrm>
              <a:off x="4271600" y="3481900"/>
              <a:ext cx="70675" cy="90400"/>
            </a:xfrm>
            <a:custGeom>
              <a:avLst/>
              <a:gdLst/>
              <a:ahLst/>
              <a:cxnLst/>
              <a:rect l="l" t="t" r="r" b="b"/>
              <a:pathLst>
                <a:path w="2827" h="3616" extrusionOk="0">
                  <a:moveTo>
                    <a:pt x="1177" y="617"/>
                  </a:moveTo>
                  <a:cubicBezTo>
                    <a:pt x="1222" y="977"/>
                    <a:pt x="1267" y="1338"/>
                    <a:pt x="1311" y="1698"/>
                  </a:cubicBezTo>
                  <a:lnTo>
                    <a:pt x="1311" y="1698"/>
                  </a:lnTo>
                  <a:cubicBezTo>
                    <a:pt x="1037" y="1698"/>
                    <a:pt x="762" y="1669"/>
                    <a:pt x="485" y="1611"/>
                  </a:cubicBezTo>
                  <a:lnTo>
                    <a:pt x="485" y="1611"/>
                  </a:lnTo>
                  <a:cubicBezTo>
                    <a:pt x="716" y="1280"/>
                    <a:pt x="947" y="948"/>
                    <a:pt x="1177" y="617"/>
                  </a:cubicBezTo>
                  <a:close/>
                  <a:moveTo>
                    <a:pt x="1286" y="1"/>
                  </a:moveTo>
                  <a:cubicBezTo>
                    <a:pt x="1235" y="1"/>
                    <a:pt x="1183" y="25"/>
                    <a:pt x="1144" y="81"/>
                  </a:cubicBezTo>
                  <a:lnTo>
                    <a:pt x="63" y="1634"/>
                  </a:lnTo>
                  <a:cubicBezTo>
                    <a:pt x="0" y="1723"/>
                    <a:pt x="64" y="1854"/>
                    <a:pt x="164" y="1880"/>
                  </a:cubicBezTo>
                  <a:cubicBezTo>
                    <a:pt x="552" y="1982"/>
                    <a:pt x="937" y="2033"/>
                    <a:pt x="1322" y="2033"/>
                  </a:cubicBezTo>
                  <a:cubicBezTo>
                    <a:pt x="1332" y="2033"/>
                    <a:pt x="1342" y="2033"/>
                    <a:pt x="1352" y="2033"/>
                  </a:cubicBezTo>
                  <a:lnTo>
                    <a:pt x="1352" y="2033"/>
                  </a:lnTo>
                  <a:cubicBezTo>
                    <a:pt x="1411" y="2507"/>
                    <a:pt x="1469" y="2981"/>
                    <a:pt x="1527" y="3455"/>
                  </a:cubicBezTo>
                  <a:cubicBezTo>
                    <a:pt x="1540" y="3562"/>
                    <a:pt x="1631" y="3615"/>
                    <a:pt x="1715" y="3615"/>
                  </a:cubicBezTo>
                  <a:cubicBezTo>
                    <a:pt x="1799" y="3615"/>
                    <a:pt x="1876" y="3562"/>
                    <a:pt x="1863" y="3455"/>
                  </a:cubicBezTo>
                  <a:cubicBezTo>
                    <a:pt x="1804" y="2976"/>
                    <a:pt x="1744" y="2497"/>
                    <a:pt x="1685" y="2018"/>
                  </a:cubicBezTo>
                  <a:lnTo>
                    <a:pt x="1685" y="2018"/>
                  </a:lnTo>
                  <a:cubicBezTo>
                    <a:pt x="2004" y="1991"/>
                    <a:pt x="2322" y="1929"/>
                    <a:pt x="2641" y="1831"/>
                  </a:cubicBezTo>
                  <a:cubicBezTo>
                    <a:pt x="2827" y="1774"/>
                    <a:pt x="2771" y="1501"/>
                    <a:pt x="2603" y="1501"/>
                  </a:cubicBezTo>
                  <a:cubicBezTo>
                    <a:pt x="2587" y="1501"/>
                    <a:pt x="2569" y="1503"/>
                    <a:pt x="2551" y="1509"/>
                  </a:cubicBezTo>
                  <a:cubicBezTo>
                    <a:pt x="2247" y="1602"/>
                    <a:pt x="1946" y="1661"/>
                    <a:pt x="1644" y="1685"/>
                  </a:cubicBezTo>
                  <a:lnTo>
                    <a:pt x="1644" y="1685"/>
                  </a:lnTo>
                  <a:cubicBezTo>
                    <a:pt x="1581" y="1179"/>
                    <a:pt x="1518" y="672"/>
                    <a:pt x="1456" y="165"/>
                  </a:cubicBezTo>
                  <a:cubicBezTo>
                    <a:pt x="1443" y="64"/>
                    <a:pt x="1367" y="1"/>
                    <a:pt x="1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3" name="Google Shape;5003;p11"/>
            <p:cNvSpPr/>
            <p:nvPr/>
          </p:nvSpPr>
          <p:spPr>
            <a:xfrm>
              <a:off x="4362250" y="3519175"/>
              <a:ext cx="45775" cy="12350"/>
            </a:xfrm>
            <a:custGeom>
              <a:avLst/>
              <a:gdLst/>
              <a:ahLst/>
              <a:cxnLst/>
              <a:rect l="l" t="t" r="r" b="b"/>
              <a:pathLst>
                <a:path w="1831" h="494" extrusionOk="0">
                  <a:moveTo>
                    <a:pt x="1608" y="0"/>
                  </a:moveTo>
                  <a:cubicBezTo>
                    <a:pt x="1591" y="0"/>
                    <a:pt x="1573" y="3"/>
                    <a:pt x="1555" y="9"/>
                  </a:cubicBezTo>
                  <a:cubicBezTo>
                    <a:pt x="1248" y="109"/>
                    <a:pt x="927" y="159"/>
                    <a:pt x="606" y="159"/>
                  </a:cubicBezTo>
                  <a:cubicBezTo>
                    <a:pt x="475" y="159"/>
                    <a:pt x="344" y="151"/>
                    <a:pt x="214" y="134"/>
                  </a:cubicBezTo>
                  <a:cubicBezTo>
                    <a:pt x="206" y="133"/>
                    <a:pt x="198" y="133"/>
                    <a:pt x="191" y="133"/>
                  </a:cubicBezTo>
                  <a:cubicBezTo>
                    <a:pt x="1" y="133"/>
                    <a:pt x="10" y="445"/>
                    <a:pt x="214" y="470"/>
                  </a:cubicBezTo>
                  <a:cubicBezTo>
                    <a:pt x="348" y="486"/>
                    <a:pt x="483" y="494"/>
                    <a:pt x="618" y="494"/>
                  </a:cubicBezTo>
                  <a:cubicBezTo>
                    <a:pt x="965" y="494"/>
                    <a:pt x="1312" y="440"/>
                    <a:pt x="1645" y="332"/>
                  </a:cubicBezTo>
                  <a:cubicBezTo>
                    <a:pt x="1830" y="273"/>
                    <a:pt x="1774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4" name="Google Shape;5004;p11"/>
            <p:cNvSpPr/>
            <p:nvPr/>
          </p:nvSpPr>
          <p:spPr>
            <a:xfrm>
              <a:off x="4418425" y="3485600"/>
              <a:ext cx="70175" cy="81700"/>
            </a:xfrm>
            <a:custGeom>
              <a:avLst/>
              <a:gdLst/>
              <a:ahLst/>
              <a:cxnLst/>
              <a:rect l="l" t="t" r="r" b="b"/>
              <a:pathLst>
                <a:path w="2807" h="3268" extrusionOk="0">
                  <a:moveTo>
                    <a:pt x="697" y="1"/>
                  </a:moveTo>
                  <a:cubicBezTo>
                    <a:pt x="511" y="1"/>
                    <a:pt x="322" y="53"/>
                    <a:pt x="150" y="168"/>
                  </a:cubicBezTo>
                  <a:cubicBezTo>
                    <a:pt x="1" y="268"/>
                    <a:pt x="93" y="486"/>
                    <a:pt x="232" y="486"/>
                  </a:cubicBezTo>
                  <a:cubicBezTo>
                    <a:pt x="260" y="486"/>
                    <a:pt x="289" y="478"/>
                    <a:pt x="319" y="458"/>
                  </a:cubicBezTo>
                  <a:cubicBezTo>
                    <a:pt x="466" y="360"/>
                    <a:pt x="604" y="317"/>
                    <a:pt x="730" y="317"/>
                  </a:cubicBezTo>
                  <a:cubicBezTo>
                    <a:pt x="1265" y="317"/>
                    <a:pt x="1579" y="1084"/>
                    <a:pt x="1407" y="1616"/>
                  </a:cubicBezTo>
                  <a:cubicBezTo>
                    <a:pt x="1216" y="2203"/>
                    <a:pt x="720" y="2606"/>
                    <a:pt x="259" y="2986"/>
                  </a:cubicBezTo>
                  <a:cubicBezTo>
                    <a:pt x="129" y="3093"/>
                    <a:pt x="254" y="3268"/>
                    <a:pt x="391" y="3268"/>
                  </a:cubicBezTo>
                  <a:cubicBezTo>
                    <a:pt x="401" y="3268"/>
                    <a:pt x="412" y="3267"/>
                    <a:pt x="423" y="3265"/>
                  </a:cubicBezTo>
                  <a:cubicBezTo>
                    <a:pt x="865" y="3178"/>
                    <a:pt x="1314" y="3134"/>
                    <a:pt x="1764" y="3134"/>
                  </a:cubicBezTo>
                  <a:cubicBezTo>
                    <a:pt x="2041" y="3134"/>
                    <a:pt x="2318" y="3151"/>
                    <a:pt x="2593" y="3184"/>
                  </a:cubicBezTo>
                  <a:cubicBezTo>
                    <a:pt x="2601" y="3185"/>
                    <a:pt x="2608" y="3185"/>
                    <a:pt x="2615" y="3185"/>
                  </a:cubicBezTo>
                  <a:cubicBezTo>
                    <a:pt x="2807" y="3185"/>
                    <a:pt x="2798" y="2873"/>
                    <a:pt x="2593" y="2848"/>
                  </a:cubicBezTo>
                  <a:cubicBezTo>
                    <a:pt x="2317" y="2817"/>
                    <a:pt x="2040" y="2801"/>
                    <a:pt x="1763" y="2801"/>
                  </a:cubicBezTo>
                  <a:cubicBezTo>
                    <a:pt x="1482" y="2801"/>
                    <a:pt x="1201" y="2817"/>
                    <a:pt x="921" y="2850"/>
                  </a:cubicBezTo>
                  <a:lnTo>
                    <a:pt x="921" y="2850"/>
                  </a:lnTo>
                  <a:cubicBezTo>
                    <a:pt x="1493" y="2310"/>
                    <a:pt x="1990" y="1626"/>
                    <a:pt x="1751" y="807"/>
                  </a:cubicBezTo>
                  <a:cubicBezTo>
                    <a:pt x="1611" y="326"/>
                    <a:pt x="1162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5" name="Google Shape;5005;p11"/>
            <p:cNvSpPr/>
            <p:nvPr/>
          </p:nvSpPr>
          <p:spPr>
            <a:xfrm>
              <a:off x="4482850" y="3449550"/>
              <a:ext cx="66650" cy="139150"/>
            </a:xfrm>
            <a:custGeom>
              <a:avLst/>
              <a:gdLst/>
              <a:ahLst/>
              <a:cxnLst/>
              <a:rect l="l" t="t" r="r" b="b"/>
              <a:pathLst>
                <a:path w="2666" h="5566" extrusionOk="0">
                  <a:moveTo>
                    <a:pt x="226" y="1"/>
                  </a:moveTo>
                  <a:cubicBezTo>
                    <a:pt x="91" y="1"/>
                    <a:pt x="1" y="217"/>
                    <a:pt x="146" y="320"/>
                  </a:cubicBezTo>
                  <a:cubicBezTo>
                    <a:pt x="1735" y="1445"/>
                    <a:pt x="2292" y="3546"/>
                    <a:pt x="1467" y="5311"/>
                  </a:cubicBezTo>
                  <a:cubicBezTo>
                    <a:pt x="1404" y="5444"/>
                    <a:pt x="1520" y="5565"/>
                    <a:pt x="1629" y="5565"/>
                  </a:cubicBezTo>
                  <a:cubicBezTo>
                    <a:pt x="1678" y="5565"/>
                    <a:pt x="1727" y="5540"/>
                    <a:pt x="1755" y="5479"/>
                  </a:cubicBezTo>
                  <a:cubicBezTo>
                    <a:pt x="2666" y="3555"/>
                    <a:pt x="2057" y="1255"/>
                    <a:pt x="314" y="31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6" name="Google Shape;5006;p11"/>
            <p:cNvSpPr/>
            <p:nvPr/>
          </p:nvSpPr>
          <p:spPr>
            <a:xfrm>
              <a:off x="4529000" y="3432025"/>
              <a:ext cx="47800" cy="66550"/>
            </a:xfrm>
            <a:custGeom>
              <a:avLst/>
              <a:gdLst/>
              <a:ahLst/>
              <a:cxnLst/>
              <a:rect l="l" t="t" r="r" b="b"/>
              <a:pathLst>
                <a:path w="1912" h="2662" extrusionOk="0">
                  <a:moveTo>
                    <a:pt x="716" y="0"/>
                  </a:moveTo>
                  <a:cubicBezTo>
                    <a:pt x="497" y="0"/>
                    <a:pt x="274" y="89"/>
                    <a:pt x="117" y="250"/>
                  </a:cubicBezTo>
                  <a:cubicBezTo>
                    <a:pt x="0" y="369"/>
                    <a:pt x="114" y="538"/>
                    <a:pt x="241" y="538"/>
                  </a:cubicBezTo>
                  <a:cubicBezTo>
                    <a:pt x="279" y="538"/>
                    <a:pt x="318" y="523"/>
                    <a:pt x="353" y="487"/>
                  </a:cubicBezTo>
                  <a:lnTo>
                    <a:pt x="352" y="487"/>
                  </a:lnTo>
                  <a:cubicBezTo>
                    <a:pt x="457" y="379"/>
                    <a:pt x="570" y="335"/>
                    <a:pt x="674" y="335"/>
                  </a:cubicBezTo>
                  <a:cubicBezTo>
                    <a:pt x="1032" y="335"/>
                    <a:pt x="1295" y="854"/>
                    <a:pt x="852" y="1114"/>
                  </a:cubicBezTo>
                  <a:cubicBezTo>
                    <a:pt x="725" y="1188"/>
                    <a:pt x="760" y="1426"/>
                    <a:pt x="915" y="1426"/>
                  </a:cubicBezTo>
                  <a:cubicBezTo>
                    <a:pt x="921" y="1426"/>
                    <a:pt x="929" y="1426"/>
                    <a:pt x="936" y="1425"/>
                  </a:cubicBezTo>
                  <a:cubicBezTo>
                    <a:pt x="963" y="1422"/>
                    <a:pt x="990" y="1420"/>
                    <a:pt x="1017" y="1420"/>
                  </a:cubicBezTo>
                  <a:cubicBezTo>
                    <a:pt x="1268" y="1420"/>
                    <a:pt x="1495" y="1566"/>
                    <a:pt x="1517" y="1840"/>
                  </a:cubicBezTo>
                  <a:cubicBezTo>
                    <a:pt x="1539" y="2126"/>
                    <a:pt x="1312" y="2328"/>
                    <a:pt x="1044" y="2328"/>
                  </a:cubicBezTo>
                  <a:cubicBezTo>
                    <a:pt x="996" y="2328"/>
                    <a:pt x="947" y="2321"/>
                    <a:pt x="898" y="2308"/>
                  </a:cubicBezTo>
                  <a:cubicBezTo>
                    <a:pt x="882" y="2304"/>
                    <a:pt x="866" y="2302"/>
                    <a:pt x="851" y="2302"/>
                  </a:cubicBezTo>
                  <a:cubicBezTo>
                    <a:pt x="678" y="2302"/>
                    <a:pt x="618" y="2580"/>
                    <a:pt x="809" y="2632"/>
                  </a:cubicBezTo>
                  <a:cubicBezTo>
                    <a:pt x="883" y="2652"/>
                    <a:pt x="959" y="2661"/>
                    <a:pt x="1035" y="2661"/>
                  </a:cubicBezTo>
                  <a:cubicBezTo>
                    <a:pt x="1442" y="2661"/>
                    <a:pt x="1837" y="2381"/>
                    <a:pt x="1877" y="1942"/>
                  </a:cubicBezTo>
                  <a:cubicBezTo>
                    <a:pt x="1911" y="1560"/>
                    <a:pt x="1642" y="1240"/>
                    <a:pt x="1303" y="1128"/>
                  </a:cubicBezTo>
                  <a:lnTo>
                    <a:pt x="1303" y="1128"/>
                  </a:lnTo>
                  <a:cubicBezTo>
                    <a:pt x="1461" y="876"/>
                    <a:pt x="1483" y="545"/>
                    <a:pt x="1293" y="284"/>
                  </a:cubicBezTo>
                  <a:cubicBezTo>
                    <a:pt x="1150" y="89"/>
                    <a:pt x="935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7" name="Google Shape;5007;p11"/>
            <p:cNvSpPr/>
            <p:nvPr/>
          </p:nvSpPr>
          <p:spPr>
            <a:xfrm>
              <a:off x="4578500" y="3522575"/>
              <a:ext cx="67075" cy="11800"/>
            </a:xfrm>
            <a:custGeom>
              <a:avLst/>
              <a:gdLst/>
              <a:ahLst/>
              <a:cxnLst/>
              <a:rect l="l" t="t" r="r" b="b"/>
              <a:pathLst>
                <a:path w="2683" h="472" extrusionOk="0">
                  <a:moveTo>
                    <a:pt x="2479" y="1"/>
                  </a:moveTo>
                  <a:cubicBezTo>
                    <a:pt x="2475" y="1"/>
                    <a:pt x="2471" y="1"/>
                    <a:pt x="2467" y="1"/>
                  </a:cubicBezTo>
                  <a:lnTo>
                    <a:pt x="216" y="135"/>
                  </a:lnTo>
                  <a:cubicBezTo>
                    <a:pt x="6" y="149"/>
                    <a:pt x="1" y="471"/>
                    <a:pt x="205" y="471"/>
                  </a:cubicBezTo>
                  <a:cubicBezTo>
                    <a:pt x="208" y="471"/>
                    <a:pt x="212" y="471"/>
                    <a:pt x="216" y="471"/>
                  </a:cubicBezTo>
                  <a:lnTo>
                    <a:pt x="2467" y="337"/>
                  </a:lnTo>
                  <a:cubicBezTo>
                    <a:pt x="2677" y="323"/>
                    <a:pt x="2682" y="1"/>
                    <a:pt x="2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8" name="Google Shape;5008;p11"/>
            <p:cNvSpPr/>
            <p:nvPr/>
          </p:nvSpPr>
          <p:spPr>
            <a:xfrm>
              <a:off x="4577250" y="3563850"/>
              <a:ext cx="67450" cy="14275"/>
            </a:xfrm>
            <a:custGeom>
              <a:avLst/>
              <a:gdLst/>
              <a:ahLst/>
              <a:cxnLst/>
              <a:rect l="l" t="t" r="r" b="b"/>
              <a:pathLst>
                <a:path w="2698" h="571" extrusionOk="0">
                  <a:moveTo>
                    <a:pt x="734" y="0"/>
                  </a:moveTo>
                  <a:cubicBezTo>
                    <a:pt x="561" y="0"/>
                    <a:pt x="388" y="7"/>
                    <a:pt x="216" y="20"/>
                  </a:cubicBezTo>
                  <a:cubicBezTo>
                    <a:pt x="7" y="37"/>
                    <a:pt x="1" y="355"/>
                    <a:pt x="200" y="355"/>
                  </a:cubicBezTo>
                  <a:cubicBezTo>
                    <a:pt x="205" y="355"/>
                    <a:pt x="210" y="355"/>
                    <a:pt x="216" y="354"/>
                  </a:cubicBezTo>
                  <a:cubicBezTo>
                    <a:pt x="383" y="341"/>
                    <a:pt x="551" y="335"/>
                    <a:pt x="719" y="335"/>
                  </a:cubicBezTo>
                  <a:cubicBezTo>
                    <a:pt x="1292" y="335"/>
                    <a:pt x="1863" y="411"/>
                    <a:pt x="2417" y="563"/>
                  </a:cubicBezTo>
                  <a:cubicBezTo>
                    <a:pt x="2434" y="568"/>
                    <a:pt x="2450" y="570"/>
                    <a:pt x="2465" y="570"/>
                  </a:cubicBezTo>
                  <a:cubicBezTo>
                    <a:pt x="2638" y="570"/>
                    <a:pt x="2697" y="293"/>
                    <a:pt x="2507" y="240"/>
                  </a:cubicBezTo>
                  <a:cubicBezTo>
                    <a:pt x="1928" y="80"/>
                    <a:pt x="1332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09" name="Google Shape;5009;p11"/>
            <p:cNvSpPr/>
            <p:nvPr/>
          </p:nvSpPr>
          <p:spPr>
            <a:xfrm>
              <a:off x="4673175" y="3462150"/>
              <a:ext cx="55825" cy="98375"/>
            </a:xfrm>
            <a:custGeom>
              <a:avLst/>
              <a:gdLst/>
              <a:ahLst/>
              <a:cxnLst/>
              <a:rect l="l" t="t" r="r" b="b"/>
              <a:pathLst>
                <a:path w="2233" h="3935" extrusionOk="0">
                  <a:moveTo>
                    <a:pt x="986" y="1"/>
                  </a:moveTo>
                  <a:cubicBezTo>
                    <a:pt x="559" y="1"/>
                    <a:pt x="137" y="249"/>
                    <a:pt x="30" y="697"/>
                  </a:cubicBezTo>
                  <a:cubicBezTo>
                    <a:pt x="1" y="823"/>
                    <a:pt x="106" y="905"/>
                    <a:pt x="205" y="905"/>
                  </a:cubicBezTo>
                  <a:cubicBezTo>
                    <a:pt x="270" y="905"/>
                    <a:pt x="334" y="869"/>
                    <a:pt x="354" y="786"/>
                  </a:cubicBezTo>
                  <a:cubicBezTo>
                    <a:pt x="422" y="498"/>
                    <a:pt x="701" y="334"/>
                    <a:pt x="979" y="334"/>
                  </a:cubicBezTo>
                  <a:cubicBezTo>
                    <a:pt x="1143" y="334"/>
                    <a:pt x="1306" y="390"/>
                    <a:pt x="1426" y="511"/>
                  </a:cubicBezTo>
                  <a:cubicBezTo>
                    <a:pt x="1897" y="986"/>
                    <a:pt x="1469" y="1712"/>
                    <a:pt x="944" y="1931"/>
                  </a:cubicBezTo>
                  <a:cubicBezTo>
                    <a:pt x="765" y="2008"/>
                    <a:pt x="808" y="2260"/>
                    <a:pt x="989" y="2260"/>
                  </a:cubicBezTo>
                  <a:cubicBezTo>
                    <a:pt x="1003" y="2260"/>
                    <a:pt x="1018" y="2258"/>
                    <a:pt x="1034" y="2255"/>
                  </a:cubicBezTo>
                  <a:cubicBezTo>
                    <a:pt x="1098" y="2241"/>
                    <a:pt x="1156" y="2235"/>
                    <a:pt x="1209" y="2235"/>
                  </a:cubicBezTo>
                  <a:cubicBezTo>
                    <a:pt x="1835" y="2235"/>
                    <a:pt x="1720" y="3122"/>
                    <a:pt x="1391" y="3388"/>
                  </a:cubicBezTo>
                  <a:cubicBezTo>
                    <a:pt x="1188" y="3553"/>
                    <a:pt x="936" y="3611"/>
                    <a:pt x="682" y="3611"/>
                  </a:cubicBezTo>
                  <a:cubicBezTo>
                    <a:pt x="588" y="3611"/>
                    <a:pt x="494" y="3603"/>
                    <a:pt x="403" y="3590"/>
                  </a:cubicBezTo>
                  <a:cubicBezTo>
                    <a:pt x="393" y="3588"/>
                    <a:pt x="383" y="3587"/>
                    <a:pt x="374" y="3587"/>
                  </a:cubicBezTo>
                  <a:cubicBezTo>
                    <a:pt x="184" y="3587"/>
                    <a:pt x="111" y="3882"/>
                    <a:pt x="313" y="3911"/>
                  </a:cubicBezTo>
                  <a:cubicBezTo>
                    <a:pt x="413" y="3926"/>
                    <a:pt x="518" y="3934"/>
                    <a:pt x="626" y="3934"/>
                  </a:cubicBezTo>
                  <a:cubicBezTo>
                    <a:pt x="1230" y="3934"/>
                    <a:pt x="1902" y="3687"/>
                    <a:pt x="2019" y="3027"/>
                  </a:cubicBezTo>
                  <a:cubicBezTo>
                    <a:pt x="2101" y="2573"/>
                    <a:pt x="1842" y="2144"/>
                    <a:pt x="1459" y="1981"/>
                  </a:cubicBezTo>
                  <a:lnTo>
                    <a:pt x="1459" y="1981"/>
                  </a:lnTo>
                  <a:cubicBezTo>
                    <a:pt x="1954" y="1539"/>
                    <a:pt x="2233" y="780"/>
                    <a:pt x="1675" y="261"/>
                  </a:cubicBezTo>
                  <a:cubicBezTo>
                    <a:pt x="1484" y="85"/>
                    <a:pt x="1234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0" name="Google Shape;5010;p11"/>
            <p:cNvSpPr/>
            <p:nvPr/>
          </p:nvSpPr>
          <p:spPr>
            <a:xfrm>
              <a:off x="4740100" y="3472825"/>
              <a:ext cx="74450" cy="88875"/>
            </a:xfrm>
            <a:custGeom>
              <a:avLst/>
              <a:gdLst/>
              <a:ahLst/>
              <a:cxnLst/>
              <a:rect l="l" t="t" r="r" b="b"/>
              <a:pathLst>
                <a:path w="2978" h="3555" extrusionOk="0">
                  <a:moveTo>
                    <a:pt x="1038" y="0"/>
                  </a:moveTo>
                  <a:cubicBezTo>
                    <a:pt x="699" y="0"/>
                    <a:pt x="351" y="148"/>
                    <a:pt x="104" y="444"/>
                  </a:cubicBezTo>
                  <a:cubicBezTo>
                    <a:pt x="0" y="570"/>
                    <a:pt x="112" y="737"/>
                    <a:pt x="232" y="737"/>
                  </a:cubicBezTo>
                  <a:cubicBezTo>
                    <a:pt x="270" y="737"/>
                    <a:pt x="308" y="721"/>
                    <a:pt x="342" y="681"/>
                  </a:cubicBezTo>
                  <a:lnTo>
                    <a:pt x="342" y="679"/>
                  </a:lnTo>
                  <a:cubicBezTo>
                    <a:pt x="519" y="465"/>
                    <a:pt x="781" y="360"/>
                    <a:pt x="1034" y="360"/>
                  </a:cubicBezTo>
                  <a:cubicBezTo>
                    <a:pt x="1424" y="360"/>
                    <a:pt x="1792" y="609"/>
                    <a:pt x="1801" y="1096"/>
                  </a:cubicBezTo>
                  <a:cubicBezTo>
                    <a:pt x="1809" y="1477"/>
                    <a:pt x="1534" y="1785"/>
                    <a:pt x="1304" y="2055"/>
                  </a:cubicBezTo>
                  <a:cubicBezTo>
                    <a:pt x="998" y="2415"/>
                    <a:pt x="694" y="2731"/>
                    <a:pt x="526" y="3181"/>
                  </a:cubicBezTo>
                  <a:cubicBezTo>
                    <a:pt x="493" y="3271"/>
                    <a:pt x="564" y="3358"/>
                    <a:pt x="642" y="3387"/>
                  </a:cubicBezTo>
                  <a:cubicBezTo>
                    <a:pt x="947" y="3499"/>
                    <a:pt x="1253" y="3555"/>
                    <a:pt x="1555" y="3555"/>
                  </a:cubicBezTo>
                  <a:cubicBezTo>
                    <a:pt x="1986" y="3555"/>
                    <a:pt x="2410" y="3442"/>
                    <a:pt x="2816" y="3221"/>
                  </a:cubicBezTo>
                  <a:cubicBezTo>
                    <a:pt x="2977" y="3132"/>
                    <a:pt x="2879" y="2909"/>
                    <a:pt x="2729" y="2909"/>
                  </a:cubicBezTo>
                  <a:cubicBezTo>
                    <a:pt x="2703" y="2909"/>
                    <a:pt x="2676" y="2916"/>
                    <a:pt x="2648" y="2931"/>
                  </a:cubicBezTo>
                  <a:cubicBezTo>
                    <a:pt x="2294" y="3124"/>
                    <a:pt x="1932" y="3219"/>
                    <a:pt x="1563" y="3219"/>
                  </a:cubicBezTo>
                  <a:cubicBezTo>
                    <a:pt x="1349" y="3219"/>
                    <a:pt x="1132" y="3187"/>
                    <a:pt x="914" y="3123"/>
                  </a:cubicBezTo>
                  <a:lnTo>
                    <a:pt x="914" y="3123"/>
                  </a:lnTo>
                  <a:cubicBezTo>
                    <a:pt x="1304" y="2353"/>
                    <a:pt x="2374" y="1778"/>
                    <a:pt x="2088" y="797"/>
                  </a:cubicBezTo>
                  <a:cubicBezTo>
                    <a:pt x="1934" y="267"/>
                    <a:pt x="1495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1" name="Google Shape;5011;p11"/>
            <p:cNvSpPr/>
            <p:nvPr/>
          </p:nvSpPr>
          <p:spPr>
            <a:xfrm>
              <a:off x="4814725" y="3433800"/>
              <a:ext cx="51775" cy="40750"/>
            </a:xfrm>
            <a:custGeom>
              <a:avLst/>
              <a:gdLst/>
              <a:ahLst/>
              <a:cxnLst/>
              <a:rect l="l" t="t" r="r" b="b"/>
              <a:pathLst>
                <a:path w="2071" h="1630" extrusionOk="0">
                  <a:moveTo>
                    <a:pt x="990" y="339"/>
                  </a:moveTo>
                  <a:cubicBezTo>
                    <a:pt x="1019" y="369"/>
                    <a:pt x="1059" y="389"/>
                    <a:pt x="1108" y="389"/>
                  </a:cubicBezTo>
                  <a:cubicBezTo>
                    <a:pt x="1120" y="389"/>
                    <a:pt x="1132" y="388"/>
                    <a:pt x="1144" y="385"/>
                  </a:cubicBezTo>
                  <a:cubicBezTo>
                    <a:pt x="1167" y="381"/>
                    <a:pt x="1189" y="379"/>
                    <a:pt x="1211" y="379"/>
                  </a:cubicBezTo>
                  <a:cubicBezTo>
                    <a:pt x="1440" y="379"/>
                    <a:pt x="1641" y="598"/>
                    <a:pt x="1654" y="823"/>
                  </a:cubicBezTo>
                  <a:cubicBezTo>
                    <a:pt x="1669" y="1085"/>
                    <a:pt x="1422" y="1255"/>
                    <a:pt x="1187" y="1285"/>
                  </a:cubicBezTo>
                  <a:cubicBezTo>
                    <a:pt x="1159" y="1289"/>
                    <a:pt x="1132" y="1291"/>
                    <a:pt x="1106" y="1291"/>
                  </a:cubicBezTo>
                  <a:cubicBezTo>
                    <a:pt x="643" y="1291"/>
                    <a:pt x="435" y="759"/>
                    <a:pt x="572" y="354"/>
                  </a:cubicBezTo>
                  <a:lnTo>
                    <a:pt x="572" y="354"/>
                  </a:lnTo>
                  <a:lnTo>
                    <a:pt x="990" y="339"/>
                  </a:lnTo>
                  <a:close/>
                  <a:moveTo>
                    <a:pt x="1101" y="1"/>
                  </a:moveTo>
                  <a:cubicBezTo>
                    <a:pt x="1099" y="1"/>
                    <a:pt x="1096" y="1"/>
                    <a:pt x="1094" y="1"/>
                  </a:cubicBezTo>
                  <a:lnTo>
                    <a:pt x="459" y="22"/>
                  </a:lnTo>
                  <a:cubicBezTo>
                    <a:pt x="403" y="24"/>
                    <a:pt x="340" y="51"/>
                    <a:pt x="314" y="105"/>
                  </a:cubicBezTo>
                  <a:cubicBezTo>
                    <a:pt x="0" y="767"/>
                    <a:pt x="402" y="1629"/>
                    <a:pt x="1103" y="1629"/>
                  </a:cubicBezTo>
                  <a:cubicBezTo>
                    <a:pt x="1215" y="1629"/>
                    <a:pt x="1335" y="1607"/>
                    <a:pt x="1461" y="1558"/>
                  </a:cubicBezTo>
                  <a:cubicBezTo>
                    <a:pt x="1829" y="1416"/>
                    <a:pt x="2070" y="1041"/>
                    <a:pt x="1962" y="648"/>
                  </a:cubicBezTo>
                  <a:cubicBezTo>
                    <a:pt x="1865" y="299"/>
                    <a:pt x="1561" y="54"/>
                    <a:pt x="1214" y="48"/>
                  </a:cubicBezTo>
                  <a:lnTo>
                    <a:pt x="1214" y="48"/>
                  </a:lnTo>
                  <a:cubicBezTo>
                    <a:pt x="1188" y="19"/>
                    <a:pt x="1151" y="1"/>
                    <a:pt x="1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2" name="Google Shape;5012;p11"/>
            <p:cNvSpPr/>
            <p:nvPr/>
          </p:nvSpPr>
          <p:spPr>
            <a:xfrm>
              <a:off x="3324900" y="3658150"/>
              <a:ext cx="81900" cy="144175"/>
            </a:xfrm>
            <a:custGeom>
              <a:avLst/>
              <a:gdLst/>
              <a:ahLst/>
              <a:cxnLst/>
              <a:rect l="l" t="t" r="r" b="b"/>
              <a:pathLst>
                <a:path w="3276" h="5767" extrusionOk="0">
                  <a:moveTo>
                    <a:pt x="2624" y="774"/>
                  </a:moveTo>
                  <a:lnTo>
                    <a:pt x="2624" y="774"/>
                  </a:lnTo>
                  <a:cubicBezTo>
                    <a:pt x="3036" y="1105"/>
                    <a:pt x="2718" y="1880"/>
                    <a:pt x="2500" y="2188"/>
                  </a:cubicBezTo>
                  <a:cubicBezTo>
                    <a:pt x="2092" y="2770"/>
                    <a:pt x="1291" y="2965"/>
                    <a:pt x="618" y="3089"/>
                  </a:cubicBezTo>
                  <a:lnTo>
                    <a:pt x="618" y="3089"/>
                  </a:lnTo>
                  <a:cubicBezTo>
                    <a:pt x="578" y="2560"/>
                    <a:pt x="618" y="2033"/>
                    <a:pt x="793" y="1526"/>
                  </a:cubicBezTo>
                  <a:lnTo>
                    <a:pt x="1075" y="951"/>
                  </a:lnTo>
                  <a:lnTo>
                    <a:pt x="2624" y="774"/>
                  </a:lnTo>
                  <a:close/>
                  <a:moveTo>
                    <a:pt x="1954" y="1"/>
                  </a:moveTo>
                  <a:cubicBezTo>
                    <a:pt x="1234" y="1"/>
                    <a:pt x="687" y="812"/>
                    <a:pt x="471" y="1438"/>
                  </a:cubicBezTo>
                  <a:cubicBezTo>
                    <a:pt x="0" y="2814"/>
                    <a:pt x="456" y="4327"/>
                    <a:pt x="882" y="5649"/>
                  </a:cubicBezTo>
                  <a:cubicBezTo>
                    <a:pt x="907" y="5728"/>
                    <a:pt x="981" y="5767"/>
                    <a:pt x="1052" y="5767"/>
                  </a:cubicBezTo>
                  <a:cubicBezTo>
                    <a:pt x="1137" y="5767"/>
                    <a:pt x="1218" y="5712"/>
                    <a:pt x="1210" y="5605"/>
                  </a:cubicBezTo>
                  <a:cubicBezTo>
                    <a:pt x="1193" y="5372"/>
                    <a:pt x="1176" y="5140"/>
                    <a:pt x="1159" y="4907"/>
                  </a:cubicBezTo>
                  <a:cubicBezTo>
                    <a:pt x="1152" y="4800"/>
                    <a:pt x="1064" y="4746"/>
                    <a:pt x="980" y="4746"/>
                  </a:cubicBezTo>
                  <a:cubicBezTo>
                    <a:pt x="971" y="4746"/>
                    <a:pt x="961" y="4747"/>
                    <a:pt x="951" y="4748"/>
                  </a:cubicBezTo>
                  <a:lnTo>
                    <a:pt x="951" y="4748"/>
                  </a:lnTo>
                  <a:cubicBezTo>
                    <a:pt x="825" y="4315"/>
                    <a:pt x="715" y="3869"/>
                    <a:pt x="654" y="3422"/>
                  </a:cubicBezTo>
                  <a:lnTo>
                    <a:pt x="654" y="3422"/>
                  </a:lnTo>
                  <a:cubicBezTo>
                    <a:pt x="1571" y="3252"/>
                    <a:pt x="2749" y="2895"/>
                    <a:pt x="3069" y="1895"/>
                  </a:cubicBezTo>
                  <a:cubicBezTo>
                    <a:pt x="3275" y="1253"/>
                    <a:pt x="3001" y="340"/>
                    <a:pt x="2334" y="76"/>
                  </a:cubicBezTo>
                  <a:cubicBezTo>
                    <a:pt x="2203" y="24"/>
                    <a:pt x="2076" y="1"/>
                    <a:pt x="19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3" name="Google Shape;5013;p11"/>
            <p:cNvSpPr/>
            <p:nvPr/>
          </p:nvSpPr>
          <p:spPr>
            <a:xfrm>
              <a:off x="3436525" y="3721975"/>
              <a:ext cx="50375" cy="23175"/>
            </a:xfrm>
            <a:custGeom>
              <a:avLst/>
              <a:gdLst/>
              <a:ahLst/>
              <a:cxnLst/>
              <a:rect l="l" t="t" r="r" b="b"/>
              <a:pathLst>
                <a:path w="2015" h="927" extrusionOk="0">
                  <a:moveTo>
                    <a:pt x="1803" y="1"/>
                  </a:moveTo>
                  <a:cubicBezTo>
                    <a:pt x="1785" y="1"/>
                    <a:pt x="1766" y="4"/>
                    <a:pt x="1745" y="12"/>
                  </a:cubicBezTo>
                  <a:lnTo>
                    <a:pt x="180" y="593"/>
                  </a:lnTo>
                  <a:cubicBezTo>
                    <a:pt x="1" y="659"/>
                    <a:pt x="52" y="926"/>
                    <a:pt x="211" y="926"/>
                  </a:cubicBezTo>
                  <a:cubicBezTo>
                    <a:pt x="230" y="926"/>
                    <a:pt x="249" y="923"/>
                    <a:pt x="270" y="915"/>
                  </a:cubicBezTo>
                  <a:lnTo>
                    <a:pt x="1833" y="335"/>
                  </a:lnTo>
                  <a:cubicBezTo>
                    <a:pt x="2014" y="268"/>
                    <a:pt x="1963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4" name="Google Shape;5014;p11"/>
            <p:cNvSpPr/>
            <p:nvPr/>
          </p:nvSpPr>
          <p:spPr>
            <a:xfrm>
              <a:off x="3432200" y="3766850"/>
              <a:ext cx="54750" cy="8375"/>
            </a:xfrm>
            <a:custGeom>
              <a:avLst/>
              <a:gdLst/>
              <a:ahLst/>
              <a:cxnLst/>
              <a:rect l="l" t="t" r="r" b="b"/>
              <a:pathLst>
                <a:path w="2190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974" y="334"/>
                  </a:lnTo>
                  <a:cubicBezTo>
                    <a:pt x="2190" y="334"/>
                    <a:pt x="2190" y="0"/>
                    <a:pt x="1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5" name="Google Shape;5015;p11"/>
            <p:cNvSpPr/>
            <p:nvPr/>
          </p:nvSpPr>
          <p:spPr>
            <a:xfrm>
              <a:off x="3535875" y="3680100"/>
              <a:ext cx="68050" cy="97425"/>
            </a:xfrm>
            <a:custGeom>
              <a:avLst/>
              <a:gdLst/>
              <a:ahLst/>
              <a:cxnLst/>
              <a:rect l="l" t="t" r="r" b="b"/>
              <a:pathLst>
                <a:path w="2722" h="3897" extrusionOk="0">
                  <a:moveTo>
                    <a:pt x="1356" y="855"/>
                  </a:moveTo>
                  <a:lnTo>
                    <a:pt x="1356" y="855"/>
                  </a:lnTo>
                  <a:cubicBezTo>
                    <a:pt x="1385" y="1256"/>
                    <a:pt x="1439" y="1655"/>
                    <a:pt x="1518" y="2048"/>
                  </a:cubicBezTo>
                  <a:lnTo>
                    <a:pt x="1518" y="2048"/>
                  </a:lnTo>
                  <a:cubicBezTo>
                    <a:pt x="1202" y="2104"/>
                    <a:pt x="882" y="2143"/>
                    <a:pt x="561" y="2164"/>
                  </a:cubicBezTo>
                  <a:lnTo>
                    <a:pt x="561" y="2164"/>
                  </a:lnTo>
                  <a:cubicBezTo>
                    <a:pt x="857" y="1746"/>
                    <a:pt x="1122" y="1309"/>
                    <a:pt x="1356" y="855"/>
                  </a:cubicBezTo>
                  <a:close/>
                  <a:moveTo>
                    <a:pt x="1484" y="0"/>
                  </a:moveTo>
                  <a:cubicBezTo>
                    <a:pt x="1431" y="0"/>
                    <a:pt x="1382" y="25"/>
                    <a:pt x="1356" y="84"/>
                  </a:cubicBezTo>
                  <a:cubicBezTo>
                    <a:pt x="1014" y="856"/>
                    <a:pt x="585" y="1588"/>
                    <a:pt x="77" y="2262"/>
                  </a:cubicBezTo>
                  <a:cubicBezTo>
                    <a:pt x="0" y="2365"/>
                    <a:pt x="103" y="2514"/>
                    <a:pt x="217" y="2514"/>
                  </a:cubicBezTo>
                  <a:cubicBezTo>
                    <a:pt x="218" y="2514"/>
                    <a:pt x="220" y="2514"/>
                    <a:pt x="221" y="2514"/>
                  </a:cubicBezTo>
                  <a:cubicBezTo>
                    <a:pt x="681" y="2502"/>
                    <a:pt x="1139" y="2456"/>
                    <a:pt x="1590" y="2375"/>
                  </a:cubicBezTo>
                  <a:lnTo>
                    <a:pt x="1590" y="2375"/>
                  </a:lnTo>
                  <a:cubicBezTo>
                    <a:pt x="1704" y="2854"/>
                    <a:pt x="1856" y="3325"/>
                    <a:pt x="2045" y="3783"/>
                  </a:cubicBezTo>
                  <a:cubicBezTo>
                    <a:pt x="2077" y="3861"/>
                    <a:pt x="2146" y="3896"/>
                    <a:pt x="2213" y="3896"/>
                  </a:cubicBezTo>
                  <a:cubicBezTo>
                    <a:pt x="2313" y="3896"/>
                    <a:pt x="2407" y="3820"/>
                    <a:pt x="2367" y="3695"/>
                  </a:cubicBezTo>
                  <a:lnTo>
                    <a:pt x="2144" y="2988"/>
                  </a:lnTo>
                  <a:cubicBezTo>
                    <a:pt x="2132" y="2948"/>
                    <a:pt x="2109" y="2918"/>
                    <a:pt x="2080" y="2899"/>
                  </a:cubicBezTo>
                  <a:lnTo>
                    <a:pt x="2080" y="2899"/>
                  </a:lnTo>
                  <a:cubicBezTo>
                    <a:pt x="2020" y="2705"/>
                    <a:pt x="1966" y="2508"/>
                    <a:pt x="1919" y="2310"/>
                  </a:cubicBezTo>
                  <a:lnTo>
                    <a:pt x="1919" y="2310"/>
                  </a:lnTo>
                  <a:cubicBezTo>
                    <a:pt x="2125" y="2265"/>
                    <a:pt x="2330" y="2213"/>
                    <a:pt x="2533" y="2154"/>
                  </a:cubicBezTo>
                  <a:cubicBezTo>
                    <a:pt x="2722" y="2099"/>
                    <a:pt x="2665" y="1824"/>
                    <a:pt x="2495" y="1824"/>
                  </a:cubicBezTo>
                  <a:cubicBezTo>
                    <a:pt x="2479" y="1824"/>
                    <a:pt x="2463" y="1827"/>
                    <a:pt x="2445" y="1832"/>
                  </a:cubicBezTo>
                  <a:cubicBezTo>
                    <a:pt x="2247" y="1889"/>
                    <a:pt x="2048" y="1940"/>
                    <a:pt x="1847" y="1984"/>
                  </a:cubicBezTo>
                  <a:lnTo>
                    <a:pt x="1847" y="1984"/>
                  </a:lnTo>
                  <a:cubicBezTo>
                    <a:pt x="1728" y="1387"/>
                    <a:pt x="1667" y="779"/>
                    <a:pt x="1667" y="168"/>
                  </a:cubicBezTo>
                  <a:cubicBezTo>
                    <a:pt x="1667" y="71"/>
                    <a:pt x="1572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6" name="Google Shape;5016;p11"/>
            <p:cNvSpPr/>
            <p:nvPr/>
          </p:nvSpPr>
          <p:spPr>
            <a:xfrm>
              <a:off x="3600950" y="3683525"/>
              <a:ext cx="85900" cy="97525"/>
            </a:xfrm>
            <a:custGeom>
              <a:avLst/>
              <a:gdLst/>
              <a:ahLst/>
              <a:cxnLst/>
              <a:rect l="l" t="t" r="r" b="b"/>
              <a:pathLst>
                <a:path w="3436" h="3901" extrusionOk="0">
                  <a:moveTo>
                    <a:pt x="1576" y="701"/>
                  </a:moveTo>
                  <a:cubicBezTo>
                    <a:pt x="2167" y="701"/>
                    <a:pt x="2710" y="1114"/>
                    <a:pt x="2879" y="1721"/>
                  </a:cubicBezTo>
                  <a:cubicBezTo>
                    <a:pt x="3054" y="2346"/>
                    <a:pt x="2803" y="3545"/>
                    <a:pt x="2015" y="3545"/>
                  </a:cubicBezTo>
                  <a:cubicBezTo>
                    <a:pt x="1924" y="3545"/>
                    <a:pt x="1826" y="3528"/>
                    <a:pt x="1720" y="3493"/>
                  </a:cubicBezTo>
                  <a:cubicBezTo>
                    <a:pt x="480" y="3086"/>
                    <a:pt x="340" y="1684"/>
                    <a:pt x="1027" y="824"/>
                  </a:cubicBezTo>
                  <a:lnTo>
                    <a:pt x="1027" y="824"/>
                  </a:lnTo>
                  <a:cubicBezTo>
                    <a:pt x="1030" y="823"/>
                    <a:pt x="1034" y="821"/>
                    <a:pt x="1038" y="819"/>
                  </a:cubicBezTo>
                  <a:cubicBezTo>
                    <a:pt x="1215" y="739"/>
                    <a:pt x="1398" y="701"/>
                    <a:pt x="1576" y="701"/>
                  </a:cubicBezTo>
                  <a:close/>
                  <a:moveTo>
                    <a:pt x="1597" y="0"/>
                  </a:moveTo>
                  <a:cubicBezTo>
                    <a:pt x="1573" y="0"/>
                    <a:pt x="1548" y="6"/>
                    <a:pt x="1523" y="17"/>
                  </a:cubicBezTo>
                  <a:lnTo>
                    <a:pt x="1523" y="19"/>
                  </a:lnTo>
                  <a:cubicBezTo>
                    <a:pt x="574" y="449"/>
                    <a:pt x="0" y="1510"/>
                    <a:pt x="354" y="2532"/>
                  </a:cubicBezTo>
                  <a:cubicBezTo>
                    <a:pt x="574" y="3167"/>
                    <a:pt x="1280" y="3900"/>
                    <a:pt x="2009" y="3900"/>
                  </a:cubicBezTo>
                  <a:cubicBezTo>
                    <a:pt x="2157" y="3900"/>
                    <a:pt x="2306" y="3870"/>
                    <a:pt x="2452" y="3803"/>
                  </a:cubicBezTo>
                  <a:cubicBezTo>
                    <a:pt x="3266" y="3429"/>
                    <a:pt x="3436" y="2163"/>
                    <a:pt x="3129" y="1419"/>
                  </a:cubicBezTo>
                  <a:cubicBezTo>
                    <a:pt x="2856" y="760"/>
                    <a:pt x="2237" y="375"/>
                    <a:pt x="1581" y="375"/>
                  </a:cubicBezTo>
                  <a:cubicBezTo>
                    <a:pt x="1572" y="375"/>
                    <a:pt x="1563" y="375"/>
                    <a:pt x="1554" y="375"/>
                  </a:cubicBezTo>
                  <a:lnTo>
                    <a:pt x="1554" y="375"/>
                  </a:lnTo>
                  <a:cubicBezTo>
                    <a:pt x="1598" y="350"/>
                    <a:pt x="1645" y="327"/>
                    <a:pt x="1692" y="305"/>
                  </a:cubicBezTo>
                  <a:cubicBezTo>
                    <a:pt x="1862" y="228"/>
                    <a:pt x="1756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7" name="Google Shape;5017;p11"/>
            <p:cNvSpPr/>
            <p:nvPr/>
          </p:nvSpPr>
          <p:spPr>
            <a:xfrm>
              <a:off x="3676325" y="3635125"/>
              <a:ext cx="46250" cy="46050"/>
            </a:xfrm>
            <a:custGeom>
              <a:avLst/>
              <a:gdLst/>
              <a:ahLst/>
              <a:cxnLst/>
              <a:rect l="l" t="t" r="r" b="b"/>
              <a:pathLst>
                <a:path w="1850" h="1842" extrusionOk="0">
                  <a:moveTo>
                    <a:pt x="1137" y="442"/>
                  </a:moveTo>
                  <a:cubicBezTo>
                    <a:pt x="1314" y="554"/>
                    <a:pt x="1447" y="740"/>
                    <a:pt x="1461" y="951"/>
                  </a:cubicBezTo>
                  <a:cubicBezTo>
                    <a:pt x="1479" y="1250"/>
                    <a:pt x="1229" y="1459"/>
                    <a:pt x="953" y="1502"/>
                  </a:cubicBezTo>
                  <a:cubicBezTo>
                    <a:pt x="921" y="1506"/>
                    <a:pt x="888" y="1509"/>
                    <a:pt x="856" y="1509"/>
                  </a:cubicBezTo>
                  <a:cubicBezTo>
                    <a:pt x="609" y="1509"/>
                    <a:pt x="368" y="1366"/>
                    <a:pt x="364" y="1090"/>
                  </a:cubicBezTo>
                  <a:cubicBezTo>
                    <a:pt x="360" y="813"/>
                    <a:pt x="593" y="508"/>
                    <a:pt x="878" y="508"/>
                  </a:cubicBezTo>
                  <a:cubicBezTo>
                    <a:pt x="905" y="508"/>
                    <a:pt x="932" y="511"/>
                    <a:pt x="959" y="516"/>
                  </a:cubicBezTo>
                  <a:cubicBezTo>
                    <a:pt x="972" y="519"/>
                    <a:pt x="985" y="520"/>
                    <a:pt x="997" y="520"/>
                  </a:cubicBezTo>
                  <a:cubicBezTo>
                    <a:pt x="1059" y="520"/>
                    <a:pt x="1108" y="487"/>
                    <a:pt x="1137" y="442"/>
                  </a:cubicBezTo>
                  <a:close/>
                  <a:moveTo>
                    <a:pt x="756" y="1"/>
                  </a:moveTo>
                  <a:cubicBezTo>
                    <a:pt x="695" y="1"/>
                    <a:pt x="635" y="6"/>
                    <a:pt x="575" y="17"/>
                  </a:cubicBezTo>
                  <a:cubicBezTo>
                    <a:pt x="435" y="44"/>
                    <a:pt x="428" y="194"/>
                    <a:pt x="499" y="281"/>
                  </a:cubicBezTo>
                  <a:lnTo>
                    <a:pt x="499" y="281"/>
                  </a:lnTo>
                  <a:cubicBezTo>
                    <a:pt x="239" y="429"/>
                    <a:pt x="53" y="714"/>
                    <a:pt x="32" y="1030"/>
                  </a:cubicBezTo>
                  <a:cubicBezTo>
                    <a:pt x="0" y="1511"/>
                    <a:pt x="401" y="1841"/>
                    <a:pt x="851" y="1841"/>
                  </a:cubicBezTo>
                  <a:cubicBezTo>
                    <a:pt x="881" y="1841"/>
                    <a:pt x="911" y="1840"/>
                    <a:pt x="941" y="1837"/>
                  </a:cubicBezTo>
                  <a:cubicBezTo>
                    <a:pt x="1429" y="1790"/>
                    <a:pt x="1850" y="1396"/>
                    <a:pt x="1789" y="884"/>
                  </a:cubicBezTo>
                  <a:cubicBezTo>
                    <a:pt x="1726" y="369"/>
                    <a:pt x="1252" y="1"/>
                    <a:pt x="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8" name="Google Shape;5018;p11"/>
            <p:cNvSpPr/>
            <p:nvPr/>
          </p:nvSpPr>
          <p:spPr>
            <a:xfrm>
              <a:off x="3751575" y="3677525"/>
              <a:ext cx="34650" cy="114000"/>
            </a:xfrm>
            <a:custGeom>
              <a:avLst/>
              <a:gdLst/>
              <a:ahLst/>
              <a:cxnLst/>
              <a:rect l="l" t="t" r="r" b="b"/>
              <a:pathLst>
                <a:path w="1386" h="4560" extrusionOk="0">
                  <a:moveTo>
                    <a:pt x="1107" y="0"/>
                  </a:moveTo>
                  <a:cubicBezTo>
                    <a:pt x="1056" y="0"/>
                    <a:pt x="1004" y="21"/>
                    <a:pt x="966" y="72"/>
                  </a:cubicBezTo>
                  <a:cubicBezTo>
                    <a:pt x="1" y="1392"/>
                    <a:pt x="16" y="3187"/>
                    <a:pt x="1005" y="4489"/>
                  </a:cubicBezTo>
                  <a:cubicBezTo>
                    <a:pt x="1043" y="4539"/>
                    <a:pt x="1095" y="4560"/>
                    <a:pt x="1147" y="4560"/>
                  </a:cubicBezTo>
                  <a:cubicBezTo>
                    <a:pt x="1269" y="4560"/>
                    <a:pt x="1386" y="4441"/>
                    <a:pt x="1294" y="4321"/>
                  </a:cubicBezTo>
                  <a:cubicBezTo>
                    <a:pt x="368" y="3097"/>
                    <a:pt x="350" y="1483"/>
                    <a:pt x="1256" y="242"/>
                  </a:cubicBezTo>
                  <a:cubicBezTo>
                    <a:pt x="1345" y="119"/>
                    <a:pt x="1228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19" name="Google Shape;5019;p11"/>
            <p:cNvSpPr/>
            <p:nvPr/>
          </p:nvSpPr>
          <p:spPr>
            <a:xfrm>
              <a:off x="3804750" y="3709950"/>
              <a:ext cx="50775" cy="77075"/>
            </a:xfrm>
            <a:custGeom>
              <a:avLst/>
              <a:gdLst/>
              <a:ahLst/>
              <a:cxnLst/>
              <a:rect l="l" t="t" r="r" b="b"/>
              <a:pathLst>
                <a:path w="2031" h="3083" extrusionOk="0">
                  <a:moveTo>
                    <a:pt x="1713" y="0"/>
                  </a:moveTo>
                  <a:lnTo>
                    <a:pt x="1713" y="2"/>
                  </a:lnTo>
                  <a:cubicBezTo>
                    <a:pt x="1676" y="1"/>
                    <a:pt x="1638" y="1"/>
                    <a:pt x="1600" y="1"/>
                  </a:cubicBezTo>
                  <a:cubicBezTo>
                    <a:pt x="940" y="1"/>
                    <a:pt x="87" y="139"/>
                    <a:pt x="23" y="949"/>
                  </a:cubicBezTo>
                  <a:cubicBezTo>
                    <a:pt x="0" y="1225"/>
                    <a:pt x="115" y="1456"/>
                    <a:pt x="342" y="1605"/>
                  </a:cubicBezTo>
                  <a:cubicBezTo>
                    <a:pt x="549" y="1742"/>
                    <a:pt x="810" y="1771"/>
                    <a:pt x="1025" y="1896"/>
                  </a:cubicBezTo>
                  <a:cubicBezTo>
                    <a:pt x="1291" y="2049"/>
                    <a:pt x="1487" y="2268"/>
                    <a:pt x="1637" y="2525"/>
                  </a:cubicBezTo>
                  <a:lnTo>
                    <a:pt x="1637" y="2525"/>
                  </a:lnTo>
                  <a:cubicBezTo>
                    <a:pt x="1413" y="2676"/>
                    <a:pt x="1168" y="2751"/>
                    <a:pt x="908" y="2751"/>
                  </a:cubicBezTo>
                  <a:cubicBezTo>
                    <a:pt x="808" y="2751"/>
                    <a:pt x="705" y="2739"/>
                    <a:pt x="600" y="2717"/>
                  </a:cubicBezTo>
                  <a:cubicBezTo>
                    <a:pt x="586" y="2714"/>
                    <a:pt x="573" y="2713"/>
                    <a:pt x="560" y="2713"/>
                  </a:cubicBezTo>
                  <a:cubicBezTo>
                    <a:pt x="380" y="2713"/>
                    <a:pt x="315" y="2998"/>
                    <a:pt x="511" y="3039"/>
                  </a:cubicBezTo>
                  <a:cubicBezTo>
                    <a:pt x="647" y="3068"/>
                    <a:pt x="779" y="3083"/>
                    <a:pt x="906" y="3083"/>
                  </a:cubicBezTo>
                  <a:cubicBezTo>
                    <a:pt x="1293" y="3083"/>
                    <a:pt x="1645" y="2950"/>
                    <a:pt x="1971" y="2690"/>
                  </a:cubicBezTo>
                  <a:cubicBezTo>
                    <a:pt x="2031" y="2641"/>
                    <a:pt x="2028" y="2548"/>
                    <a:pt x="1997" y="2487"/>
                  </a:cubicBezTo>
                  <a:cubicBezTo>
                    <a:pt x="1788" y="2070"/>
                    <a:pt x="1475" y="1735"/>
                    <a:pt x="1051" y="1533"/>
                  </a:cubicBezTo>
                  <a:cubicBezTo>
                    <a:pt x="992" y="1504"/>
                    <a:pt x="919" y="1492"/>
                    <a:pt x="862" y="1457"/>
                  </a:cubicBezTo>
                  <a:cubicBezTo>
                    <a:pt x="684" y="1439"/>
                    <a:pt x="575" y="1331"/>
                    <a:pt x="539" y="1132"/>
                  </a:cubicBezTo>
                  <a:cubicBezTo>
                    <a:pt x="351" y="996"/>
                    <a:pt x="324" y="859"/>
                    <a:pt x="461" y="722"/>
                  </a:cubicBezTo>
                  <a:cubicBezTo>
                    <a:pt x="586" y="378"/>
                    <a:pt x="1057" y="331"/>
                    <a:pt x="1435" y="331"/>
                  </a:cubicBezTo>
                  <a:cubicBezTo>
                    <a:pt x="1538" y="331"/>
                    <a:pt x="1633" y="334"/>
                    <a:pt x="1713" y="336"/>
                  </a:cubicBezTo>
                  <a:cubicBezTo>
                    <a:pt x="1715" y="336"/>
                    <a:pt x="1716" y="336"/>
                    <a:pt x="1718" y="336"/>
                  </a:cubicBezTo>
                  <a:cubicBezTo>
                    <a:pt x="1930" y="336"/>
                    <a:pt x="1928" y="6"/>
                    <a:pt x="1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0" name="Google Shape;5020;p11"/>
            <p:cNvSpPr/>
            <p:nvPr/>
          </p:nvSpPr>
          <p:spPr>
            <a:xfrm>
              <a:off x="3861775" y="3681700"/>
              <a:ext cx="35750" cy="29925"/>
            </a:xfrm>
            <a:custGeom>
              <a:avLst/>
              <a:gdLst/>
              <a:ahLst/>
              <a:cxnLst/>
              <a:rect l="l" t="t" r="r" b="b"/>
              <a:pathLst>
                <a:path w="1430" h="1197" extrusionOk="0">
                  <a:moveTo>
                    <a:pt x="993" y="0"/>
                  </a:moveTo>
                  <a:cubicBezTo>
                    <a:pt x="938" y="0"/>
                    <a:pt x="885" y="26"/>
                    <a:pt x="857" y="82"/>
                  </a:cubicBezTo>
                  <a:cubicBezTo>
                    <a:pt x="717" y="363"/>
                    <a:pt x="491" y="564"/>
                    <a:pt x="189" y="656"/>
                  </a:cubicBezTo>
                  <a:cubicBezTo>
                    <a:pt x="1" y="713"/>
                    <a:pt x="58" y="987"/>
                    <a:pt x="226" y="987"/>
                  </a:cubicBezTo>
                  <a:cubicBezTo>
                    <a:pt x="242" y="987"/>
                    <a:pt x="259" y="985"/>
                    <a:pt x="277" y="979"/>
                  </a:cubicBezTo>
                  <a:cubicBezTo>
                    <a:pt x="561" y="892"/>
                    <a:pt x="806" y="729"/>
                    <a:pt x="985" y="503"/>
                  </a:cubicBezTo>
                  <a:lnTo>
                    <a:pt x="985" y="503"/>
                  </a:lnTo>
                  <a:cubicBezTo>
                    <a:pt x="1052" y="672"/>
                    <a:pt x="1089" y="852"/>
                    <a:pt x="1092" y="1034"/>
                  </a:cubicBezTo>
                  <a:cubicBezTo>
                    <a:pt x="1095" y="1142"/>
                    <a:pt x="1180" y="1196"/>
                    <a:pt x="1264" y="1196"/>
                  </a:cubicBezTo>
                  <a:cubicBezTo>
                    <a:pt x="1348" y="1196"/>
                    <a:pt x="1430" y="1142"/>
                    <a:pt x="1428" y="1034"/>
                  </a:cubicBezTo>
                  <a:cubicBezTo>
                    <a:pt x="1421" y="697"/>
                    <a:pt x="1324" y="368"/>
                    <a:pt x="1145" y="82"/>
                  </a:cubicBezTo>
                  <a:cubicBezTo>
                    <a:pt x="1113" y="30"/>
                    <a:pt x="1052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1" name="Google Shape;5021;p11"/>
            <p:cNvSpPr/>
            <p:nvPr/>
          </p:nvSpPr>
          <p:spPr>
            <a:xfrm>
              <a:off x="3911300" y="3668575"/>
              <a:ext cx="59325" cy="129925"/>
            </a:xfrm>
            <a:custGeom>
              <a:avLst/>
              <a:gdLst/>
              <a:ahLst/>
              <a:cxnLst/>
              <a:rect l="l" t="t" r="r" b="b"/>
              <a:pathLst>
                <a:path w="2373" h="5197" extrusionOk="0">
                  <a:moveTo>
                    <a:pt x="233" y="0"/>
                  </a:moveTo>
                  <a:cubicBezTo>
                    <a:pt x="116" y="0"/>
                    <a:pt x="0" y="120"/>
                    <a:pt x="81" y="247"/>
                  </a:cubicBezTo>
                  <a:cubicBezTo>
                    <a:pt x="943" y="1616"/>
                    <a:pt x="2018" y="3626"/>
                    <a:pt x="426" y="4920"/>
                  </a:cubicBezTo>
                  <a:cubicBezTo>
                    <a:pt x="295" y="5027"/>
                    <a:pt x="415" y="5197"/>
                    <a:pt x="553" y="5197"/>
                  </a:cubicBezTo>
                  <a:cubicBezTo>
                    <a:pt x="590" y="5197"/>
                    <a:pt x="628" y="5185"/>
                    <a:pt x="662" y="5156"/>
                  </a:cubicBezTo>
                  <a:cubicBezTo>
                    <a:pt x="2372" y="3768"/>
                    <a:pt x="1311" y="1571"/>
                    <a:pt x="369" y="78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2" name="Google Shape;5022;p11"/>
            <p:cNvSpPr/>
            <p:nvPr/>
          </p:nvSpPr>
          <p:spPr>
            <a:xfrm>
              <a:off x="3987650" y="3700550"/>
              <a:ext cx="78875" cy="94325"/>
            </a:xfrm>
            <a:custGeom>
              <a:avLst/>
              <a:gdLst/>
              <a:ahLst/>
              <a:cxnLst/>
              <a:rect l="l" t="t" r="r" b="b"/>
              <a:pathLst>
                <a:path w="3155" h="3773" extrusionOk="0">
                  <a:moveTo>
                    <a:pt x="1474" y="311"/>
                  </a:moveTo>
                  <a:cubicBezTo>
                    <a:pt x="1527" y="311"/>
                    <a:pt x="1579" y="319"/>
                    <a:pt x="1631" y="336"/>
                  </a:cubicBezTo>
                  <a:lnTo>
                    <a:pt x="1631" y="336"/>
                  </a:lnTo>
                  <a:cubicBezTo>
                    <a:pt x="1417" y="344"/>
                    <a:pt x="1200" y="415"/>
                    <a:pt x="999" y="567"/>
                  </a:cubicBezTo>
                  <a:cubicBezTo>
                    <a:pt x="860" y="673"/>
                    <a:pt x="948" y="889"/>
                    <a:pt x="1079" y="889"/>
                  </a:cubicBezTo>
                  <a:cubicBezTo>
                    <a:pt x="1107" y="889"/>
                    <a:pt x="1137" y="879"/>
                    <a:pt x="1167" y="855"/>
                  </a:cubicBezTo>
                  <a:cubicBezTo>
                    <a:pt x="1330" y="732"/>
                    <a:pt x="1508" y="678"/>
                    <a:pt x="1685" y="678"/>
                  </a:cubicBezTo>
                  <a:cubicBezTo>
                    <a:pt x="2111" y="678"/>
                    <a:pt x="2523" y="997"/>
                    <a:pt x="2659" y="1437"/>
                  </a:cubicBezTo>
                  <a:cubicBezTo>
                    <a:pt x="2772" y="1797"/>
                    <a:pt x="2717" y="2184"/>
                    <a:pt x="2606" y="2536"/>
                  </a:cubicBezTo>
                  <a:cubicBezTo>
                    <a:pt x="2459" y="3003"/>
                    <a:pt x="2406" y="3186"/>
                    <a:pt x="1928" y="3267"/>
                  </a:cubicBezTo>
                  <a:cubicBezTo>
                    <a:pt x="1833" y="3316"/>
                    <a:pt x="1743" y="3341"/>
                    <a:pt x="1659" y="3341"/>
                  </a:cubicBezTo>
                  <a:cubicBezTo>
                    <a:pt x="1517" y="3341"/>
                    <a:pt x="1390" y="3271"/>
                    <a:pt x="1280" y="3130"/>
                  </a:cubicBezTo>
                  <a:cubicBezTo>
                    <a:pt x="1146" y="3011"/>
                    <a:pt x="1025" y="2877"/>
                    <a:pt x="925" y="2727"/>
                  </a:cubicBezTo>
                  <a:cubicBezTo>
                    <a:pt x="755" y="2477"/>
                    <a:pt x="642" y="2193"/>
                    <a:pt x="594" y="1894"/>
                  </a:cubicBezTo>
                  <a:cubicBezTo>
                    <a:pt x="545" y="1603"/>
                    <a:pt x="545" y="1308"/>
                    <a:pt x="641" y="1025"/>
                  </a:cubicBezTo>
                  <a:cubicBezTo>
                    <a:pt x="757" y="685"/>
                    <a:pt x="1116" y="311"/>
                    <a:pt x="1474" y="311"/>
                  </a:cubicBezTo>
                  <a:close/>
                  <a:moveTo>
                    <a:pt x="1484" y="0"/>
                  </a:moveTo>
                  <a:cubicBezTo>
                    <a:pt x="993" y="0"/>
                    <a:pt x="489" y="400"/>
                    <a:pt x="319" y="935"/>
                  </a:cubicBezTo>
                  <a:cubicBezTo>
                    <a:pt x="0" y="1935"/>
                    <a:pt x="555" y="3401"/>
                    <a:pt x="1626" y="3729"/>
                  </a:cubicBezTo>
                  <a:cubicBezTo>
                    <a:pt x="1721" y="3758"/>
                    <a:pt x="1811" y="3772"/>
                    <a:pt x="1896" y="3772"/>
                  </a:cubicBezTo>
                  <a:cubicBezTo>
                    <a:pt x="2792" y="3772"/>
                    <a:pt x="3155" y="2263"/>
                    <a:pt x="3027" y="1540"/>
                  </a:cubicBezTo>
                  <a:cubicBezTo>
                    <a:pt x="2949" y="1100"/>
                    <a:pt x="2654" y="712"/>
                    <a:pt x="2279" y="502"/>
                  </a:cubicBezTo>
                  <a:lnTo>
                    <a:pt x="2279" y="502"/>
                  </a:lnTo>
                  <a:cubicBezTo>
                    <a:pt x="2275" y="485"/>
                    <a:pt x="2267" y="468"/>
                    <a:pt x="2256" y="451"/>
                  </a:cubicBezTo>
                  <a:cubicBezTo>
                    <a:pt x="2047" y="133"/>
                    <a:pt x="1768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3" name="Google Shape;5023;p11"/>
            <p:cNvSpPr/>
            <p:nvPr/>
          </p:nvSpPr>
          <p:spPr>
            <a:xfrm>
              <a:off x="4103200" y="3690450"/>
              <a:ext cx="20800" cy="73100"/>
            </a:xfrm>
            <a:custGeom>
              <a:avLst/>
              <a:gdLst/>
              <a:ahLst/>
              <a:cxnLst/>
              <a:rect l="l" t="t" r="r" b="b"/>
              <a:pathLst>
                <a:path w="832" h="2924" extrusionOk="0">
                  <a:moveTo>
                    <a:pt x="206" y="0"/>
                  </a:moveTo>
                  <a:cubicBezTo>
                    <a:pt x="109" y="0"/>
                    <a:pt x="1" y="83"/>
                    <a:pt x="23" y="210"/>
                  </a:cubicBezTo>
                  <a:lnTo>
                    <a:pt x="23" y="211"/>
                  </a:lnTo>
                  <a:cubicBezTo>
                    <a:pt x="179" y="1075"/>
                    <a:pt x="333" y="1940"/>
                    <a:pt x="487" y="2803"/>
                  </a:cubicBezTo>
                  <a:cubicBezTo>
                    <a:pt x="502" y="2887"/>
                    <a:pt x="562" y="2923"/>
                    <a:pt x="627" y="2923"/>
                  </a:cubicBezTo>
                  <a:cubicBezTo>
                    <a:pt x="724" y="2923"/>
                    <a:pt x="832" y="2841"/>
                    <a:pt x="809" y="2713"/>
                  </a:cubicBezTo>
                  <a:cubicBezTo>
                    <a:pt x="655" y="1850"/>
                    <a:pt x="500" y="986"/>
                    <a:pt x="346" y="121"/>
                  </a:cubicBezTo>
                  <a:cubicBezTo>
                    <a:pt x="331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4" name="Google Shape;5024;p11"/>
            <p:cNvSpPr/>
            <p:nvPr/>
          </p:nvSpPr>
          <p:spPr>
            <a:xfrm>
              <a:off x="4083325" y="3716575"/>
              <a:ext cx="60625" cy="18050"/>
            </a:xfrm>
            <a:custGeom>
              <a:avLst/>
              <a:gdLst/>
              <a:ahLst/>
              <a:cxnLst/>
              <a:rect l="l" t="t" r="r" b="b"/>
              <a:pathLst>
                <a:path w="2425" h="722" extrusionOk="0">
                  <a:moveTo>
                    <a:pt x="2159" y="1"/>
                  </a:moveTo>
                  <a:cubicBezTo>
                    <a:pt x="2136" y="1"/>
                    <a:pt x="2111" y="6"/>
                    <a:pt x="2086" y="18"/>
                  </a:cubicBezTo>
                  <a:cubicBezTo>
                    <a:pt x="1552" y="261"/>
                    <a:pt x="973" y="387"/>
                    <a:pt x="388" y="387"/>
                  </a:cubicBezTo>
                  <a:cubicBezTo>
                    <a:pt x="331" y="387"/>
                    <a:pt x="273" y="386"/>
                    <a:pt x="215" y="384"/>
                  </a:cubicBezTo>
                  <a:cubicBezTo>
                    <a:pt x="213" y="384"/>
                    <a:pt x="211" y="384"/>
                    <a:pt x="208" y="384"/>
                  </a:cubicBezTo>
                  <a:cubicBezTo>
                    <a:pt x="0" y="384"/>
                    <a:pt x="3" y="712"/>
                    <a:pt x="215" y="719"/>
                  </a:cubicBezTo>
                  <a:cubicBezTo>
                    <a:pt x="268" y="721"/>
                    <a:pt x="320" y="722"/>
                    <a:pt x="372" y="722"/>
                  </a:cubicBezTo>
                  <a:cubicBezTo>
                    <a:pt x="1021" y="722"/>
                    <a:pt x="1663" y="581"/>
                    <a:pt x="2253" y="307"/>
                  </a:cubicBezTo>
                  <a:cubicBezTo>
                    <a:pt x="2425" y="229"/>
                    <a:pt x="2318" y="1"/>
                    <a:pt x="2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5" name="Google Shape;5025;p11"/>
            <p:cNvSpPr/>
            <p:nvPr/>
          </p:nvSpPr>
          <p:spPr>
            <a:xfrm>
              <a:off x="4170300" y="3698525"/>
              <a:ext cx="75100" cy="71350"/>
            </a:xfrm>
            <a:custGeom>
              <a:avLst/>
              <a:gdLst/>
              <a:ahLst/>
              <a:cxnLst/>
              <a:rect l="l" t="t" r="r" b="b"/>
              <a:pathLst>
                <a:path w="3004" h="2854" extrusionOk="0">
                  <a:moveTo>
                    <a:pt x="1450" y="607"/>
                  </a:moveTo>
                  <a:cubicBezTo>
                    <a:pt x="1616" y="607"/>
                    <a:pt x="1779" y="636"/>
                    <a:pt x="1928" y="696"/>
                  </a:cubicBezTo>
                  <a:lnTo>
                    <a:pt x="1928" y="696"/>
                  </a:lnTo>
                  <a:cubicBezTo>
                    <a:pt x="1953" y="773"/>
                    <a:pt x="2017" y="806"/>
                    <a:pt x="2081" y="806"/>
                  </a:cubicBezTo>
                  <a:cubicBezTo>
                    <a:pt x="2096" y="806"/>
                    <a:pt x="2112" y="804"/>
                    <a:pt x="2127" y="801"/>
                  </a:cubicBezTo>
                  <a:lnTo>
                    <a:pt x="2127" y="801"/>
                  </a:lnTo>
                  <a:cubicBezTo>
                    <a:pt x="2326" y="934"/>
                    <a:pt x="2481" y="1136"/>
                    <a:pt x="2548" y="1409"/>
                  </a:cubicBezTo>
                  <a:cubicBezTo>
                    <a:pt x="2685" y="1955"/>
                    <a:pt x="2266" y="2515"/>
                    <a:pt x="1739" y="2515"/>
                  </a:cubicBezTo>
                  <a:cubicBezTo>
                    <a:pt x="1635" y="2515"/>
                    <a:pt x="1528" y="2494"/>
                    <a:pt x="1419" y="2446"/>
                  </a:cubicBezTo>
                  <a:cubicBezTo>
                    <a:pt x="875" y="2207"/>
                    <a:pt x="545" y="1383"/>
                    <a:pt x="719" y="828"/>
                  </a:cubicBezTo>
                  <a:cubicBezTo>
                    <a:pt x="727" y="804"/>
                    <a:pt x="736" y="780"/>
                    <a:pt x="747" y="757"/>
                  </a:cubicBezTo>
                  <a:lnTo>
                    <a:pt x="747" y="757"/>
                  </a:lnTo>
                  <a:cubicBezTo>
                    <a:pt x="755" y="758"/>
                    <a:pt x="763" y="759"/>
                    <a:pt x="772" y="759"/>
                  </a:cubicBezTo>
                  <a:cubicBezTo>
                    <a:pt x="796" y="759"/>
                    <a:pt x="821" y="753"/>
                    <a:pt x="847" y="741"/>
                  </a:cubicBezTo>
                  <a:cubicBezTo>
                    <a:pt x="1037" y="652"/>
                    <a:pt x="1246" y="607"/>
                    <a:pt x="1450" y="607"/>
                  </a:cubicBezTo>
                  <a:close/>
                  <a:moveTo>
                    <a:pt x="1384" y="0"/>
                  </a:moveTo>
                  <a:cubicBezTo>
                    <a:pt x="1094" y="0"/>
                    <a:pt x="797" y="116"/>
                    <a:pt x="605" y="344"/>
                  </a:cubicBezTo>
                  <a:cubicBezTo>
                    <a:pt x="1" y="1063"/>
                    <a:pt x="484" y="2413"/>
                    <a:pt x="1296" y="2762"/>
                  </a:cubicBezTo>
                  <a:cubicBezTo>
                    <a:pt x="1441" y="2825"/>
                    <a:pt x="1587" y="2853"/>
                    <a:pt x="1728" y="2853"/>
                  </a:cubicBezTo>
                  <a:cubicBezTo>
                    <a:pt x="2416" y="2853"/>
                    <a:pt x="3004" y="2179"/>
                    <a:pt x="2898" y="1460"/>
                  </a:cubicBezTo>
                  <a:cubicBezTo>
                    <a:pt x="2827" y="978"/>
                    <a:pt x="2553" y="642"/>
                    <a:pt x="2193" y="455"/>
                  </a:cubicBezTo>
                  <a:lnTo>
                    <a:pt x="2193" y="455"/>
                  </a:lnTo>
                  <a:cubicBezTo>
                    <a:pt x="2038" y="150"/>
                    <a:pt x="1715" y="0"/>
                    <a:pt x="1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6" name="Google Shape;5026;p11"/>
            <p:cNvSpPr/>
            <p:nvPr/>
          </p:nvSpPr>
          <p:spPr>
            <a:xfrm>
              <a:off x="4175275" y="3710050"/>
              <a:ext cx="13400" cy="148050"/>
            </a:xfrm>
            <a:custGeom>
              <a:avLst/>
              <a:gdLst/>
              <a:ahLst/>
              <a:cxnLst/>
              <a:rect l="l" t="t" r="r" b="b"/>
              <a:pathLst>
                <a:path w="536" h="5922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157" y="2024"/>
                    <a:pt x="200" y="3892"/>
                    <a:pt x="136" y="5759"/>
                  </a:cubicBezTo>
                  <a:cubicBezTo>
                    <a:pt x="133" y="5867"/>
                    <a:pt x="215" y="5921"/>
                    <a:pt x="298" y="5921"/>
                  </a:cubicBezTo>
                  <a:cubicBezTo>
                    <a:pt x="382" y="5921"/>
                    <a:pt x="468" y="5867"/>
                    <a:pt x="471" y="5759"/>
                  </a:cubicBezTo>
                  <a:cubicBezTo>
                    <a:pt x="536" y="3892"/>
                    <a:pt x="493" y="2024"/>
                    <a:pt x="345" y="161"/>
                  </a:cubicBezTo>
                  <a:cubicBezTo>
                    <a:pt x="336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7" name="Google Shape;5027;p11"/>
            <p:cNvSpPr/>
            <p:nvPr/>
          </p:nvSpPr>
          <p:spPr>
            <a:xfrm>
              <a:off x="4288750" y="3665000"/>
              <a:ext cx="30175" cy="112125"/>
            </a:xfrm>
            <a:custGeom>
              <a:avLst/>
              <a:gdLst/>
              <a:ahLst/>
              <a:cxnLst/>
              <a:rect l="l" t="t" r="r" b="b"/>
              <a:pathLst>
                <a:path w="1207" h="4485" extrusionOk="0">
                  <a:moveTo>
                    <a:pt x="619" y="0"/>
                  </a:moveTo>
                  <a:cubicBezTo>
                    <a:pt x="593" y="0"/>
                    <a:pt x="566" y="7"/>
                    <a:pt x="542" y="23"/>
                  </a:cubicBezTo>
                  <a:cubicBezTo>
                    <a:pt x="4" y="384"/>
                    <a:pt x="19" y="1571"/>
                    <a:pt x="11" y="2172"/>
                  </a:cubicBezTo>
                  <a:cubicBezTo>
                    <a:pt x="1" y="3031"/>
                    <a:pt x="248" y="3818"/>
                    <a:pt x="853" y="4434"/>
                  </a:cubicBezTo>
                  <a:cubicBezTo>
                    <a:pt x="888" y="4470"/>
                    <a:pt x="927" y="4484"/>
                    <a:pt x="965" y="4484"/>
                  </a:cubicBezTo>
                  <a:cubicBezTo>
                    <a:pt x="1092" y="4484"/>
                    <a:pt x="1206" y="4317"/>
                    <a:pt x="1090" y="4198"/>
                  </a:cubicBezTo>
                  <a:cubicBezTo>
                    <a:pt x="542" y="3641"/>
                    <a:pt x="349" y="2941"/>
                    <a:pt x="347" y="2172"/>
                  </a:cubicBezTo>
                  <a:cubicBezTo>
                    <a:pt x="347" y="1794"/>
                    <a:pt x="411" y="1417"/>
                    <a:pt x="478" y="1048"/>
                  </a:cubicBezTo>
                  <a:lnTo>
                    <a:pt x="535" y="757"/>
                  </a:lnTo>
                  <a:cubicBezTo>
                    <a:pt x="592" y="664"/>
                    <a:pt x="614" y="578"/>
                    <a:pt x="602" y="497"/>
                  </a:cubicBezTo>
                  <a:lnTo>
                    <a:pt x="602" y="497"/>
                  </a:lnTo>
                  <a:cubicBezTo>
                    <a:pt x="607" y="497"/>
                    <a:pt x="612" y="496"/>
                    <a:pt x="617" y="496"/>
                  </a:cubicBezTo>
                  <a:lnTo>
                    <a:pt x="681" y="488"/>
                  </a:lnTo>
                  <a:cubicBezTo>
                    <a:pt x="780" y="479"/>
                    <a:pt x="837" y="419"/>
                    <a:pt x="849" y="322"/>
                  </a:cubicBezTo>
                  <a:cubicBezTo>
                    <a:pt x="866" y="181"/>
                    <a:pt x="849" y="139"/>
                    <a:pt x="745" y="49"/>
                  </a:cubicBezTo>
                  <a:cubicBezTo>
                    <a:pt x="712" y="20"/>
                    <a:pt x="665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8" name="Google Shape;5028;p11"/>
            <p:cNvSpPr/>
            <p:nvPr/>
          </p:nvSpPr>
          <p:spPr>
            <a:xfrm>
              <a:off x="4337350" y="3719250"/>
              <a:ext cx="43125" cy="12625"/>
            </a:xfrm>
            <a:custGeom>
              <a:avLst/>
              <a:gdLst/>
              <a:ahLst/>
              <a:cxnLst/>
              <a:rect l="l" t="t" r="r" b="b"/>
              <a:pathLst>
                <a:path w="1725" h="505" extrusionOk="0">
                  <a:moveTo>
                    <a:pt x="1536" y="0"/>
                  </a:moveTo>
                  <a:cubicBezTo>
                    <a:pt x="1528" y="0"/>
                    <a:pt x="1520" y="1"/>
                    <a:pt x="1512" y="2"/>
                  </a:cubicBezTo>
                  <a:lnTo>
                    <a:pt x="214" y="167"/>
                  </a:lnTo>
                  <a:cubicBezTo>
                    <a:pt x="11" y="193"/>
                    <a:pt x="1" y="504"/>
                    <a:pt x="190" y="504"/>
                  </a:cubicBezTo>
                  <a:cubicBezTo>
                    <a:pt x="197" y="504"/>
                    <a:pt x="205" y="504"/>
                    <a:pt x="214" y="502"/>
                  </a:cubicBezTo>
                  <a:lnTo>
                    <a:pt x="1512" y="338"/>
                  </a:lnTo>
                  <a:cubicBezTo>
                    <a:pt x="1714" y="311"/>
                    <a:pt x="1725" y="0"/>
                    <a:pt x="1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29" name="Google Shape;5029;p11"/>
            <p:cNvSpPr/>
            <p:nvPr/>
          </p:nvSpPr>
          <p:spPr>
            <a:xfrm>
              <a:off x="4393425" y="3678800"/>
              <a:ext cx="72150" cy="92050"/>
            </a:xfrm>
            <a:custGeom>
              <a:avLst/>
              <a:gdLst/>
              <a:ahLst/>
              <a:cxnLst/>
              <a:rect l="l" t="t" r="r" b="b"/>
              <a:pathLst>
                <a:path w="2886" h="3682" extrusionOk="0">
                  <a:moveTo>
                    <a:pt x="768" y="1"/>
                  </a:moveTo>
                  <a:cubicBezTo>
                    <a:pt x="430" y="1"/>
                    <a:pt x="115" y="180"/>
                    <a:pt x="27" y="590"/>
                  </a:cubicBezTo>
                  <a:cubicBezTo>
                    <a:pt x="0" y="716"/>
                    <a:pt x="106" y="799"/>
                    <a:pt x="205" y="799"/>
                  </a:cubicBezTo>
                  <a:cubicBezTo>
                    <a:pt x="270" y="799"/>
                    <a:pt x="332" y="763"/>
                    <a:pt x="350" y="679"/>
                  </a:cubicBezTo>
                  <a:cubicBezTo>
                    <a:pt x="404" y="428"/>
                    <a:pt x="568" y="329"/>
                    <a:pt x="754" y="329"/>
                  </a:cubicBezTo>
                  <a:cubicBezTo>
                    <a:pt x="1019" y="329"/>
                    <a:pt x="1327" y="529"/>
                    <a:pt x="1418" y="772"/>
                  </a:cubicBezTo>
                  <a:cubicBezTo>
                    <a:pt x="1557" y="1144"/>
                    <a:pt x="1398" y="1616"/>
                    <a:pt x="1235" y="1948"/>
                  </a:cubicBezTo>
                  <a:cubicBezTo>
                    <a:pt x="1041" y="2340"/>
                    <a:pt x="481" y="2744"/>
                    <a:pt x="456" y="3207"/>
                  </a:cubicBezTo>
                  <a:cubicBezTo>
                    <a:pt x="435" y="3564"/>
                    <a:pt x="701" y="3682"/>
                    <a:pt x="1059" y="3682"/>
                  </a:cubicBezTo>
                  <a:cubicBezTo>
                    <a:pt x="1646" y="3682"/>
                    <a:pt x="2481" y="3367"/>
                    <a:pt x="2709" y="3277"/>
                  </a:cubicBezTo>
                  <a:cubicBezTo>
                    <a:pt x="2885" y="3207"/>
                    <a:pt x="2836" y="2942"/>
                    <a:pt x="2681" y="2942"/>
                  </a:cubicBezTo>
                  <a:cubicBezTo>
                    <a:pt x="2662" y="2942"/>
                    <a:pt x="2642" y="2946"/>
                    <a:pt x="2620" y="2955"/>
                  </a:cubicBezTo>
                  <a:cubicBezTo>
                    <a:pt x="2277" y="3090"/>
                    <a:pt x="1742" y="3326"/>
                    <a:pt x="1333" y="3326"/>
                  </a:cubicBezTo>
                  <a:cubicBezTo>
                    <a:pt x="1280" y="3326"/>
                    <a:pt x="1229" y="3322"/>
                    <a:pt x="1182" y="3313"/>
                  </a:cubicBezTo>
                  <a:cubicBezTo>
                    <a:pt x="1124" y="3331"/>
                    <a:pt x="1075" y="3340"/>
                    <a:pt x="1035" y="3340"/>
                  </a:cubicBezTo>
                  <a:cubicBezTo>
                    <a:pt x="872" y="3340"/>
                    <a:pt x="855" y="3192"/>
                    <a:pt x="983" y="2897"/>
                  </a:cubicBezTo>
                  <a:lnTo>
                    <a:pt x="1115" y="2744"/>
                  </a:lnTo>
                  <a:cubicBezTo>
                    <a:pt x="1189" y="2618"/>
                    <a:pt x="1298" y="2506"/>
                    <a:pt x="1375" y="2381"/>
                  </a:cubicBezTo>
                  <a:cubicBezTo>
                    <a:pt x="1696" y="1872"/>
                    <a:pt x="1943" y="1195"/>
                    <a:pt x="1708" y="604"/>
                  </a:cubicBezTo>
                  <a:cubicBezTo>
                    <a:pt x="1558" y="227"/>
                    <a:pt x="114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0" name="Google Shape;5030;p11"/>
            <p:cNvSpPr/>
            <p:nvPr/>
          </p:nvSpPr>
          <p:spPr>
            <a:xfrm>
              <a:off x="4467250" y="3663150"/>
              <a:ext cx="68825" cy="140325"/>
            </a:xfrm>
            <a:custGeom>
              <a:avLst/>
              <a:gdLst/>
              <a:ahLst/>
              <a:cxnLst/>
              <a:rect l="l" t="t" r="r" b="b"/>
              <a:pathLst>
                <a:path w="2753" h="5613" extrusionOk="0">
                  <a:moveTo>
                    <a:pt x="211" y="0"/>
                  </a:moveTo>
                  <a:cubicBezTo>
                    <a:pt x="52" y="0"/>
                    <a:pt x="0" y="268"/>
                    <a:pt x="181" y="335"/>
                  </a:cubicBezTo>
                  <a:cubicBezTo>
                    <a:pt x="2459" y="1180"/>
                    <a:pt x="1624" y="3872"/>
                    <a:pt x="630" y="5369"/>
                  </a:cubicBezTo>
                  <a:cubicBezTo>
                    <a:pt x="547" y="5493"/>
                    <a:pt x="663" y="5613"/>
                    <a:pt x="781" y="5613"/>
                  </a:cubicBezTo>
                  <a:cubicBezTo>
                    <a:pt x="832" y="5613"/>
                    <a:pt x="884" y="5590"/>
                    <a:pt x="919" y="5536"/>
                  </a:cubicBezTo>
                  <a:cubicBezTo>
                    <a:pt x="2056" y="3826"/>
                    <a:pt x="2753" y="934"/>
                    <a:pt x="270" y="11"/>
                  </a:cubicBezTo>
                  <a:cubicBezTo>
                    <a:pt x="249" y="4"/>
                    <a:pt x="22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1" name="Google Shape;5031;p11"/>
            <p:cNvSpPr/>
            <p:nvPr/>
          </p:nvSpPr>
          <p:spPr>
            <a:xfrm>
              <a:off x="4550100" y="3656675"/>
              <a:ext cx="40200" cy="135500"/>
            </a:xfrm>
            <a:custGeom>
              <a:avLst/>
              <a:gdLst/>
              <a:ahLst/>
              <a:cxnLst/>
              <a:rect l="l" t="t" r="r" b="b"/>
              <a:pathLst>
                <a:path w="1608" h="5420" extrusionOk="0">
                  <a:moveTo>
                    <a:pt x="984" y="1"/>
                  </a:moveTo>
                  <a:cubicBezTo>
                    <a:pt x="934" y="1"/>
                    <a:pt x="885" y="25"/>
                    <a:pt x="855" y="86"/>
                  </a:cubicBezTo>
                  <a:cubicBezTo>
                    <a:pt x="0" y="1802"/>
                    <a:pt x="132" y="3771"/>
                    <a:pt x="1233" y="5345"/>
                  </a:cubicBezTo>
                  <a:cubicBezTo>
                    <a:pt x="1270" y="5398"/>
                    <a:pt x="1321" y="5420"/>
                    <a:pt x="1373" y="5420"/>
                  </a:cubicBezTo>
                  <a:cubicBezTo>
                    <a:pt x="1492" y="5420"/>
                    <a:pt x="1608" y="5301"/>
                    <a:pt x="1521" y="5178"/>
                  </a:cubicBezTo>
                  <a:cubicBezTo>
                    <a:pt x="490" y="3703"/>
                    <a:pt x="339" y="1871"/>
                    <a:pt x="1144" y="255"/>
                  </a:cubicBezTo>
                  <a:cubicBezTo>
                    <a:pt x="1210" y="123"/>
                    <a:pt x="1094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2" name="Google Shape;5032;p11"/>
            <p:cNvSpPr/>
            <p:nvPr/>
          </p:nvSpPr>
          <p:spPr>
            <a:xfrm>
              <a:off x="4587925" y="3726075"/>
              <a:ext cx="57100" cy="14275"/>
            </a:xfrm>
            <a:custGeom>
              <a:avLst/>
              <a:gdLst/>
              <a:ahLst/>
              <a:cxnLst/>
              <a:rect l="l" t="t" r="r" b="b"/>
              <a:pathLst>
                <a:path w="2284" h="571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cubicBezTo>
                    <a:pt x="818" y="344"/>
                    <a:pt x="1416" y="420"/>
                    <a:pt x="2000" y="565"/>
                  </a:cubicBezTo>
                  <a:cubicBezTo>
                    <a:pt x="2016" y="569"/>
                    <a:pt x="2031" y="571"/>
                    <a:pt x="2045" y="571"/>
                  </a:cubicBezTo>
                  <a:cubicBezTo>
                    <a:pt x="2222" y="571"/>
                    <a:pt x="2284" y="290"/>
                    <a:pt x="2090" y="242"/>
                  </a:cubicBezTo>
                  <a:cubicBezTo>
                    <a:pt x="1477" y="89"/>
                    <a:pt x="847" y="8"/>
                    <a:pt x="216" y="1"/>
                  </a:cubicBez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3" name="Google Shape;5033;p11"/>
            <p:cNvSpPr/>
            <p:nvPr/>
          </p:nvSpPr>
          <p:spPr>
            <a:xfrm>
              <a:off x="4644175" y="3691900"/>
              <a:ext cx="76425" cy="80750"/>
            </a:xfrm>
            <a:custGeom>
              <a:avLst/>
              <a:gdLst/>
              <a:ahLst/>
              <a:cxnLst/>
              <a:rect l="l" t="t" r="r" b="b"/>
              <a:pathLst>
                <a:path w="3057" h="3230" extrusionOk="0">
                  <a:moveTo>
                    <a:pt x="251" y="0"/>
                  </a:moveTo>
                  <a:cubicBezTo>
                    <a:pt x="117" y="0"/>
                    <a:pt x="1" y="168"/>
                    <a:pt x="126" y="282"/>
                  </a:cubicBezTo>
                  <a:cubicBezTo>
                    <a:pt x="1079" y="1145"/>
                    <a:pt x="1935" y="2107"/>
                    <a:pt x="2681" y="3155"/>
                  </a:cubicBezTo>
                  <a:cubicBezTo>
                    <a:pt x="2718" y="3208"/>
                    <a:pt x="2770" y="3230"/>
                    <a:pt x="2821" y="3230"/>
                  </a:cubicBezTo>
                  <a:cubicBezTo>
                    <a:pt x="2941" y="3230"/>
                    <a:pt x="3057" y="3110"/>
                    <a:pt x="2969" y="2988"/>
                  </a:cubicBezTo>
                  <a:cubicBezTo>
                    <a:pt x="2209" y="1915"/>
                    <a:pt x="1335" y="928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4" name="Google Shape;5034;p11"/>
            <p:cNvSpPr/>
            <p:nvPr/>
          </p:nvSpPr>
          <p:spPr>
            <a:xfrm>
              <a:off x="4638725" y="3703050"/>
              <a:ext cx="74225" cy="82825"/>
            </a:xfrm>
            <a:custGeom>
              <a:avLst/>
              <a:gdLst/>
              <a:ahLst/>
              <a:cxnLst/>
              <a:rect l="l" t="t" r="r" b="b"/>
              <a:pathLst>
                <a:path w="2969" h="3313" extrusionOk="0">
                  <a:moveTo>
                    <a:pt x="2720" y="1"/>
                  </a:moveTo>
                  <a:cubicBezTo>
                    <a:pt x="2682" y="1"/>
                    <a:pt x="2644" y="14"/>
                    <a:pt x="2609" y="46"/>
                  </a:cubicBezTo>
                  <a:cubicBezTo>
                    <a:pt x="1637" y="937"/>
                    <a:pt x="788" y="1953"/>
                    <a:pt x="81" y="3065"/>
                  </a:cubicBezTo>
                  <a:cubicBezTo>
                    <a:pt x="1" y="3192"/>
                    <a:pt x="116" y="3312"/>
                    <a:pt x="233" y="3312"/>
                  </a:cubicBezTo>
                  <a:cubicBezTo>
                    <a:pt x="284" y="3312"/>
                    <a:pt x="335" y="3289"/>
                    <a:pt x="370" y="3234"/>
                  </a:cubicBezTo>
                  <a:cubicBezTo>
                    <a:pt x="1062" y="2147"/>
                    <a:pt x="1893" y="1153"/>
                    <a:pt x="2845" y="282"/>
                  </a:cubicBezTo>
                  <a:cubicBezTo>
                    <a:pt x="2969" y="168"/>
                    <a:pt x="2852" y="1"/>
                    <a:pt x="2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5" name="Google Shape;5035;p11"/>
            <p:cNvSpPr/>
            <p:nvPr/>
          </p:nvSpPr>
          <p:spPr>
            <a:xfrm>
              <a:off x="4710650" y="3645675"/>
              <a:ext cx="51450" cy="52450"/>
            </a:xfrm>
            <a:custGeom>
              <a:avLst/>
              <a:gdLst/>
              <a:ahLst/>
              <a:cxnLst/>
              <a:rect l="l" t="t" r="r" b="b"/>
              <a:pathLst>
                <a:path w="2058" h="2098" extrusionOk="0">
                  <a:moveTo>
                    <a:pt x="971" y="0"/>
                  </a:moveTo>
                  <a:cubicBezTo>
                    <a:pt x="647" y="0"/>
                    <a:pt x="294" y="291"/>
                    <a:pt x="101" y="532"/>
                  </a:cubicBezTo>
                  <a:cubicBezTo>
                    <a:pt x="0" y="658"/>
                    <a:pt x="111" y="826"/>
                    <a:pt x="229" y="826"/>
                  </a:cubicBezTo>
                  <a:cubicBezTo>
                    <a:pt x="267" y="826"/>
                    <a:pt x="305" y="809"/>
                    <a:pt x="337" y="768"/>
                  </a:cubicBezTo>
                  <a:cubicBezTo>
                    <a:pt x="467" y="608"/>
                    <a:pt x="635" y="410"/>
                    <a:pt x="844" y="353"/>
                  </a:cubicBezTo>
                  <a:cubicBezTo>
                    <a:pt x="881" y="344"/>
                    <a:pt x="914" y="339"/>
                    <a:pt x="943" y="339"/>
                  </a:cubicBezTo>
                  <a:cubicBezTo>
                    <a:pt x="1221" y="339"/>
                    <a:pt x="1169" y="749"/>
                    <a:pt x="1071" y="944"/>
                  </a:cubicBezTo>
                  <a:cubicBezTo>
                    <a:pt x="897" y="1289"/>
                    <a:pt x="636" y="1522"/>
                    <a:pt x="618" y="1929"/>
                  </a:cubicBezTo>
                  <a:cubicBezTo>
                    <a:pt x="615" y="2011"/>
                    <a:pt x="692" y="2097"/>
                    <a:pt x="776" y="2097"/>
                  </a:cubicBezTo>
                  <a:cubicBezTo>
                    <a:pt x="779" y="2097"/>
                    <a:pt x="782" y="2097"/>
                    <a:pt x="786" y="2097"/>
                  </a:cubicBezTo>
                  <a:cubicBezTo>
                    <a:pt x="1193" y="2059"/>
                    <a:pt x="1561" y="1938"/>
                    <a:pt x="1907" y="1717"/>
                  </a:cubicBezTo>
                  <a:cubicBezTo>
                    <a:pt x="2058" y="1620"/>
                    <a:pt x="1964" y="1400"/>
                    <a:pt x="1823" y="1400"/>
                  </a:cubicBezTo>
                  <a:cubicBezTo>
                    <a:pt x="1796" y="1400"/>
                    <a:pt x="1767" y="1409"/>
                    <a:pt x="1738" y="1427"/>
                  </a:cubicBezTo>
                  <a:cubicBezTo>
                    <a:pt x="1511" y="1578"/>
                    <a:pt x="1258" y="1681"/>
                    <a:pt x="993" y="1732"/>
                  </a:cubicBezTo>
                  <a:lnTo>
                    <a:pt x="993" y="1732"/>
                  </a:lnTo>
                  <a:cubicBezTo>
                    <a:pt x="1162" y="1241"/>
                    <a:pt x="1783" y="761"/>
                    <a:pt x="1388" y="227"/>
                  </a:cubicBezTo>
                  <a:cubicBezTo>
                    <a:pt x="1269" y="64"/>
                    <a:pt x="1123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6" name="Google Shape;5036;p11"/>
            <p:cNvSpPr/>
            <p:nvPr/>
          </p:nvSpPr>
          <p:spPr>
            <a:xfrm>
              <a:off x="4764825" y="3646425"/>
              <a:ext cx="50950" cy="146375"/>
            </a:xfrm>
            <a:custGeom>
              <a:avLst/>
              <a:gdLst/>
              <a:ahLst/>
              <a:cxnLst/>
              <a:rect l="l" t="t" r="r" b="b"/>
              <a:pathLst>
                <a:path w="2038" h="5855" extrusionOk="0">
                  <a:moveTo>
                    <a:pt x="239" y="0"/>
                  </a:moveTo>
                  <a:cubicBezTo>
                    <a:pt x="113" y="0"/>
                    <a:pt x="0" y="168"/>
                    <a:pt x="114" y="288"/>
                  </a:cubicBezTo>
                  <a:lnTo>
                    <a:pt x="112" y="288"/>
                  </a:lnTo>
                  <a:cubicBezTo>
                    <a:pt x="1500" y="1756"/>
                    <a:pt x="1665" y="3942"/>
                    <a:pt x="538" y="5609"/>
                  </a:cubicBezTo>
                  <a:cubicBezTo>
                    <a:pt x="454" y="5735"/>
                    <a:pt x="570" y="5854"/>
                    <a:pt x="688" y="5854"/>
                  </a:cubicBezTo>
                  <a:cubicBezTo>
                    <a:pt x="740" y="5854"/>
                    <a:pt x="791" y="5832"/>
                    <a:pt x="828" y="5778"/>
                  </a:cubicBezTo>
                  <a:cubicBezTo>
                    <a:pt x="2037" y="3987"/>
                    <a:pt x="1830" y="1619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7" name="Google Shape;5037;p11"/>
            <p:cNvSpPr/>
            <p:nvPr/>
          </p:nvSpPr>
          <p:spPr>
            <a:xfrm>
              <a:off x="4815600" y="3781075"/>
              <a:ext cx="56525" cy="57950"/>
            </a:xfrm>
            <a:custGeom>
              <a:avLst/>
              <a:gdLst/>
              <a:ahLst/>
              <a:cxnLst/>
              <a:rect l="l" t="t" r="r" b="b"/>
              <a:pathLst>
                <a:path w="2261" h="2318" extrusionOk="0">
                  <a:moveTo>
                    <a:pt x="554" y="0"/>
                  </a:moveTo>
                  <a:cubicBezTo>
                    <a:pt x="378" y="0"/>
                    <a:pt x="204" y="77"/>
                    <a:pt x="89" y="237"/>
                  </a:cubicBezTo>
                  <a:cubicBezTo>
                    <a:pt x="1" y="360"/>
                    <a:pt x="118" y="479"/>
                    <a:pt x="238" y="479"/>
                  </a:cubicBezTo>
                  <a:cubicBezTo>
                    <a:pt x="290" y="479"/>
                    <a:pt x="341" y="457"/>
                    <a:pt x="379" y="406"/>
                  </a:cubicBezTo>
                  <a:cubicBezTo>
                    <a:pt x="429" y="335"/>
                    <a:pt x="484" y="307"/>
                    <a:pt x="537" y="307"/>
                  </a:cubicBezTo>
                  <a:cubicBezTo>
                    <a:pt x="698" y="307"/>
                    <a:pt x="849" y="567"/>
                    <a:pt x="861" y="693"/>
                  </a:cubicBezTo>
                  <a:cubicBezTo>
                    <a:pt x="876" y="856"/>
                    <a:pt x="815" y="1018"/>
                    <a:pt x="757" y="1167"/>
                  </a:cubicBezTo>
                  <a:cubicBezTo>
                    <a:pt x="650" y="1446"/>
                    <a:pt x="511" y="1696"/>
                    <a:pt x="465" y="1997"/>
                  </a:cubicBezTo>
                  <a:cubicBezTo>
                    <a:pt x="453" y="2082"/>
                    <a:pt x="487" y="2180"/>
                    <a:pt x="583" y="2203"/>
                  </a:cubicBezTo>
                  <a:cubicBezTo>
                    <a:pt x="917" y="2279"/>
                    <a:pt x="1258" y="2317"/>
                    <a:pt x="1600" y="2317"/>
                  </a:cubicBezTo>
                  <a:cubicBezTo>
                    <a:pt x="1749" y="2317"/>
                    <a:pt x="1897" y="2310"/>
                    <a:pt x="2046" y="2296"/>
                  </a:cubicBezTo>
                  <a:cubicBezTo>
                    <a:pt x="2251" y="2277"/>
                    <a:pt x="2261" y="1961"/>
                    <a:pt x="2065" y="1961"/>
                  </a:cubicBezTo>
                  <a:cubicBezTo>
                    <a:pt x="2059" y="1961"/>
                    <a:pt x="2052" y="1961"/>
                    <a:pt x="2046" y="1962"/>
                  </a:cubicBezTo>
                  <a:cubicBezTo>
                    <a:pt x="1901" y="1977"/>
                    <a:pt x="1755" y="1984"/>
                    <a:pt x="1609" y="1984"/>
                  </a:cubicBezTo>
                  <a:cubicBezTo>
                    <a:pt x="1348" y="1984"/>
                    <a:pt x="1086" y="1960"/>
                    <a:pt x="828" y="1912"/>
                  </a:cubicBezTo>
                  <a:lnTo>
                    <a:pt x="828" y="1912"/>
                  </a:lnTo>
                  <a:cubicBezTo>
                    <a:pt x="982" y="1383"/>
                    <a:pt x="1422" y="794"/>
                    <a:pt x="1065" y="272"/>
                  </a:cubicBezTo>
                  <a:cubicBezTo>
                    <a:pt x="943" y="93"/>
                    <a:pt x="748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8" name="Google Shape;5038;p11"/>
            <p:cNvSpPr/>
            <p:nvPr/>
          </p:nvSpPr>
          <p:spPr>
            <a:xfrm>
              <a:off x="6008275" y="2260325"/>
              <a:ext cx="152250" cy="372000"/>
            </a:xfrm>
            <a:custGeom>
              <a:avLst/>
              <a:gdLst/>
              <a:ahLst/>
              <a:cxnLst/>
              <a:rect l="l" t="t" r="r" b="b"/>
              <a:pathLst>
                <a:path w="6090" h="14880" extrusionOk="0">
                  <a:moveTo>
                    <a:pt x="932" y="1"/>
                  </a:moveTo>
                  <a:cubicBezTo>
                    <a:pt x="879" y="1"/>
                    <a:pt x="826" y="2"/>
                    <a:pt x="772" y="5"/>
                  </a:cubicBezTo>
                  <a:cubicBezTo>
                    <a:pt x="561" y="15"/>
                    <a:pt x="556" y="339"/>
                    <a:pt x="762" y="339"/>
                  </a:cubicBezTo>
                  <a:cubicBezTo>
                    <a:pt x="765" y="339"/>
                    <a:pt x="769" y="339"/>
                    <a:pt x="772" y="339"/>
                  </a:cubicBezTo>
                  <a:lnTo>
                    <a:pt x="771" y="336"/>
                  </a:lnTo>
                  <a:cubicBezTo>
                    <a:pt x="822" y="333"/>
                    <a:pt x="873" y="332"/>
                    <a:pt x="923" y="332"/>
                  </a:cubicBezTo>
                  <a:cubicBezTo>
                    <a:pt x="2299" y="332"/>
                    <a:pt x="3342" y="1285"/>
                    <a:pt x="3458" y="2671"/>
                  </a:cubicBezTo>
                  <a:cubicBezTo>
                    <a:pt x="3526" y="3469"/>
                    <a:pt x="3335" y="4284"/>
                    <a:pt x="3580" y="5065"/>
                  </a:cubicBezTo>
                  <a:cubicBezTo>
                    <a:pt x="3864" y="5969"/>
                    <a:pt x="4544" y="6585"/>
                    <a:pt x="5404" y="6861"/>
                  </a:cubicBezTo>
                  <a:lnTo>
                    <a:pt x="5404" y="6861"/>
                  </a:lnTo>
                  <a:cubicBezTo>
                    <a:pt x="4423" y="7434"/>
                    <a:pt x="3867" y="8359"/>
                    <a:pt x="3670" y="9523"/>
                  </a:cubicBezTo>
                  <a:cubicBezTo>
                    <a:pt x="3480" y="10646"/>
                    <a:pt x="3640" y="11869"/>
                    <a:pt x="3091" y="12910"/>
                  </a:cubicBezTo>
                  <a:cubicBezTo>
                    <a:pt x="2522" y="13988"/>
                    <a:pt x="1396" y="14513"/>
                    <a:pt x="215" y="14545"/>
                  </a:cubicBezTo>
                  <a:cubicBezTo>
                    <a:pt x="2" y="14551"/>
                    <a:pt x="0" y="14879"/>
                    <a:pt x="210" y="14879"/>
                  </a:cubicBezTo>
                  <a:cubicBezTo>
                    <a:pt x="212" y="14879"/>
                    <a:pt x="213" y="14879"/>
                    <a:pt x="215" y="14879"/>
                  </a:cubicBezTo>
                  <a:cubicBezTo>
                    <a:pt x="1616" y="14841"/>
                    <a:pt x="2949" y="14144"/>
                    <a:pt x="3507" y="12803"/>
                  </a:cubicBezTo>
                  <a:cubicBezTo>
                    <a:pt x="4389" y="10690"/>
                    <a:pt x="3361" y="8108"/>
                    <a:pt x="5962" y="6951"/>
                  </a:cubicBezTo>
                  <a:cubicBezTo>
                    <a:pt x="6090" y="6895"/>
                    <a:pt x="6058" y="6671"/>
                    <a:pt x="5920" y="6646"/>
                  </a:cubicBezTo>
                  <a:cubicBezTo>
                    <a:pt x="4674" y="6421"/>
                    <a:pt x="3878" y="5534"/>
                    <a:pt x="3785" y="4270"/>
                  </a:cubicBezTo>
                  <a:cubicBezTo>
                    <a:pt x="3722" y="3414"/>
                    <a:pt x="3928" y="2535"/>
                    <a:pt x="3605" y="1710"/>
                  </a:cubicBezTo>
                  <a:cubicBezTo>
                    <a:pt x="3177" y="616"/>
                    <a:pt x="2064" y="1"/>
                    <a:pt x="9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39" name="Google Shape;5039;p11"/>
            <p:cNvSpPr/>
            <p:nvPr/>
          </p:nvSpPr>
          <p:spPr>
            <a:xfrm>
              <a:off x="6008225" y="2682150"/>
              <a:ext cx="153525" cy="394525"/>
            </a:xfrm>
            <a:custGeom>
              <a:avLst/>
              <a:gdLst/>
              <a:ahLst/>
              <a:cxnLst/>
              <a:rect l="l" t="t" r="r" b="b"/>
              <a:pathLst>
                <a:path w="6141" h="15781" extrusionOk="0">
                  <a:moveTo>
                    <a:pt x="1043" y="0"/>
                  </a:moveTo>
                  <a:cubicBezTo>
                    <a:pt x="983" y="0"/>
                    <a:pt x="923" y="2"/>
                    <a:pt x="863" y="6"/>
                  </a:cubicBezTo>
                  <a:cubicBezTo>
                    <a:pt x="653" y="18"/>
                    <a:pt x="648" y="340"/>
                    <a:pt x="850" y="340"/>
                  </a:cubicBezTo>
                  <a:cubicBezTo>
                    <a:pt x="854" y="340"/>
                    <a:pt x="858" y="340"/>
                    <a:pt x="863" y="340"/>
                  </a:cubicBezTo>
                  <a:lnTo>
                    <a:pt x="864" y="338"/>
                  </a:lnTo>
                  <a:cubicBezTo>
                    <a:pt x="923" y="335"/>
                    <a:pt x="981" y="333"/>
                    <a:pt x="1039" y="333"/>
                  </a:cubicBezTo>
                  <a:cubicBezTo>
                    <a:pt x="2462" y="333"/>
                    <a:pt x="3434" y="1408"/>
                    <a:pt x="3537" y="2809"/>
                  </a:cubicBezTo>
                  <a:cubicBezTo>
                    <a:pt x="3599" y="3655"/>
                    <a:pt x="3399" y="4518"/>
                    <a:pt x="3644" y="5348"/>
                  </a:cubicBezTo>
                  <a:cubicBezTo>
                    <a:pt x="3918" y="6283"/>
                    <a:pt x="4589" y="6951"/>
                    <a:pt x="5477" y="7243"/>
                  </a:cubicBezTo>
                  <a:lnTo>
                    <a:pt x="5477" y="7243"/>
                  </a:lnTo>
                  <a:cubicBezTo>
                    <a:pt x="4458" y="7868"/>
                    <a:pt x="3906" y="8869"/>
                    <a:pt x="3706" y="10081"/>
                  </a:cubicBezTo>
                  <a:cubicBezTo>
                    <a:pt x="3508" y="11275"/>
                    <a:pt x="3663" y="12572"/>
                    <a:pt x="3105" y="13686"/>
                  </a:cubicBezTo>
                  <a:cubicBezTo>
                    <a:pt x="2545" y="14801"/>
                    <a:pt x="1436" y="15402"/>
                    <a:pt x="217" y="15446"/>
                  </a:cubicBezTo>
                  <a:cubicBezTo>
                    <a:pt x="5" y="15453"/>
                    <a:pt x="1" y="15780"/>
                    <a:pt x="210" y="15780"/>
                  </a:cubicBezTo>
                  <a:cubicBezTo>
                    <a:pt x="213" y="15780"/>
                    <a:pt x="215" y="15780"/>
                    <a:pt x="217" y="15780"/>
                  </a:cubicBezTo>
                  <a:cubicBezTo>
                    <a:pt x="1667" y="15730"/>
                    <a:pt x="2969" y="14941"/>
                    <a:pt x="3523" y="13564"/>
                  </a:cubicBezTo>
                  <a:cubicBezTo>
                    <a:pt x="4409" y="11358"/>
                    <a:pt x="3383" y="8585"/>
                    <a:pt x="6014" y="7331"/>
                  </a:cubicBezTo>
                  <a:cubicBezTo>
                    <a:pt x="6141" y="7271"/>
                    <a:pt x="6113" y="7050"/>
                    <a:pt x="5974" y="7026"/>
                  </a:cubicBezTo>
                  <a:cubicBezTo>
                    <a:pt x="4673" y="6783"/>
                    <a:pt x="3935" y="5796"/>
                    <a:pt x="3852" y="4507"/>
                  </a:cubicBezTo>
                  <a:cubicBezTo>
                    <a:pt x="3796" y="3600"/>
                    <a:pt x="4010" y="2671"/>
                    <a:pt x="3688" y="1792"/>
                  </a:cubicBezTo>
                  <a:cubicBezTo>
                    <a:pt x="3279" y="677"/>
                    <a:pt x="2196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0" name="Google Shape;5040;p11"/>
            <p:cNvSpPr/>
            <p:nvPr/>
          </p:nvSpPr>
          <p:spPr>
            <a:xfrm>
              <a:off x="3322775" y="3864200"/>
              <a:ext cx="106975" cy="102750"/>
            </a:xfrm>
            <a:custGeom>
              <a:avLst/>
              <a:gdLst/>
              <a:ahLst/>
              <a:cxnLst/>
              <a:rect l="l" t="t" r="r" b="b"/>
              <a:pathLst>
                <a:path w="4279" h="4110" extrusionOk="0">
                  <a:moveTo>
                    <a:pt x="1823" y="344"/>
                  </a:moveTo>
                  <a:cubicBezTo>
                    <a:pt x="3349" y="344"/>
                    <a:pt x="3894" y="3754"/>
                    <a:pt x="1856" y="3779"/>
                  </a:cubicBezTo>
                  <a:cubicBezTo>
                    <a:pt x="1851" y="3779"/>
                    <a:pt x="1845" y="3779"/>
                    <a:pt x="1840" y="3779"/>
                  </a:cubicBezTo>
                  <a:cubicBezTo>
                    <a:pt x="950" y="3779"/>
                    <a:pt x="355" y="2795"/>
                    <a:pt x="543" y="1984"/>
                  </a:cubicBezTo>
                  <a:cubicBezTo>
                    <a:pt x="694" y="1332"/>
                    <a:pt x="1200" y="879"/>
                    <a:pt x="1787" y="617"/>
                  </a:cubicBezTo>
                  <a:cubicBezTo>
                    <a:pt x="1918" y="558"/>
                    <a:pt x="1886" y="410"/>
                    <a:pt x="1792" y="344"/>
                  </a:cubicBezTo>
                  <a:lnTo>
                    <a:pt x="1792" y="344"/>
                  </a:lnTo>
                  <a:cubicBezTo>
                    <a:pt x="1803" y="344"/>
                    <a:pt x="1813" y="344"/>
                    <a:pt x="1823" y="344"/>
                  </a:cubicBezTo>
                  <a:close/>
                  <a:moveTo>
                    <a:pt x="1847" y="1"/>
                  </a:moveTo>
                  <a:cubicBezTo>
                    <a:pt x="1695" y="1"/>
                    <a:pt x="1535" y="27"/>
                    <a:pt x="1368" y="83"/>
                  </a:cubicBezTo>
                  <a:cubicBezTo>
                    <a:pt x="1184" y="145"/>
                    <a:pt x="1238" y="416"/>
                    <a:pt x="1401" y="416"/>
                  </a:cubicBezTo>
                  <a:cubicBezTo>
                    <a:pt x="1418" y="416"/>
                    <a:pt x="1436" y="413"/>
                    <a:pt x="1455" y="407"/>
                  </a:cubicBezTo>
                  <a:lnTo>
                    <a:pt x="1455" y="407"/>
                  </a:lnTo>
                  <a:cubicBezTo>
                    <a:pt x="632" y="844"/>
                    <a:pt x="1" y="1722"/>
                    <a:pt x="207" y="2690"/>
                  </a:cubicBezTo>
                  <a:cubicBezTo>
                    <a:pt x="373" y="3472"/>
                    <a:pt x="1071" y="4109"/>
                    <a:pt x="1856" y="4109"/>
                  </a:cubicBezTo>
                  <a:cubicBezTo>
                    <a:pt x="2003" y="4109"/>
                    <a:pt x="2154" y="4087"/>
                    <a:pt x="2305" y="4038"/>
                  </a:cubicBezTo>
                  <a:cubicBezTo>
                    <a:pt x="4278" y="3404"/>
                    <a:pt x="3586" y="1"/>
                    <a:pt x="1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1" name="Google Shape;5041;p11"/>
            <p:cNvSpPr/>
            <p:nvPr/>
          </p:nvSpPr>
          <p:spPr>
            <a:xfrm>
              <a:off x="3439675" y="3892575"/>
              <a:ext cx="51900" cy="11600"/>
            </a:xfrm>
            <a:custGeom>
              <a:avLst/>
              <a:gdLst/>
              <a:ahLst/>
              <a:cxnLst/>
              <a:rect l="l" t="t" r="r" b="b"/>
              <a:pathLst>
                <a:path w="2076" h="464" extrusionOk="0">
                  <a:moveTo>
                    <a:pt x="692" y="0"/>
                  </a:moveTo>
                  <a:cubicBezTo>
                    <a:pt x="533" y="0"/>
                    <a:pt x="374" y="8"/>
                    <a:pt x="216" y="22"/>
                  </a:cubicBezTo>
                  <a:cubicBezTo>
                    <a:pt x="8" y="40"/>
                    <a:pt x="1" y="357"/>
                    <a:pt x="198" y="357"/>
                  </a:cubicBezTo>
                  <a:cubicBezTo>
                    <a:pt x="203" y="357"/>
                    <a:pt x="209" y="357"/>
                    <a:pt x="216" y="356"/>
                  </a:cubicBezTo>
                  <a:cubicBezTo>
                    <a:pt x="372" y="341"/>
                    <a:pt x="529" y="334"/>
                    <a:pt x="685" y="334"/>
                  </a:cubicBezTo>
                  <a:cubicBezTo>
                    <a:pt x="1057" y="334"/>
                    <a:pt x="1427" y="375"/>
                    <a:pt x="1791" y="458"/>
                  </a:cubicBezTo>
                  <a:cubicBezTo>
                    <a:pt x="1806" y="462"/>
                    <a:pt x="1820" y="463"/>
                    <a:pt x="1834" y="463"/>
                  </a:cubicBezTo>
                  <a:cubicBezTo>
                    <a:pt x="2013" y="463"/>
                    <a:pt x="2076" y="180"/>
                    <a:pt x="1881" y="136"/>
                  </a:cubicBezTo>
                  <a:cubicBezTo>
                    <a:pt x="1491" y="46"/>
                    <a:pt x="1091" y="0"/>
                    <a:pt x="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2" name="Google Shape;5042;p11"/>
            <p:cNvSpPr/>
            <p:nvPr/>
          </p:nvSpPr>
          <p:spPr>
            <a:xfrm>
              <a:off x="3434625" y="3933300"/>
              <a:ext cx="58425" cy="12775"/>
            </a:xfrm>
            <a:custGeom>
              <a:avLst/>
              <a:gdLst/>
              <a:ahLst/>
              <a:cxnLst/>
              <a:rect l="l" t="t" r="r" b="b"/>
              <a:pathLst>
                <a:path w="2337" h="511" extrusionOk="0">
                  <a:moveTo>
                    <a:pt x="243" y="0"/>
                  </a:moveTo>
                  <a:cubicBezTo>
                    <a:pt x="63" y="0"/>
                    <a:pt x="1" y="282"/>
                    <a:pt x="195" y="329"/>
                  </a:cubicBezTo>
                  <a:cubicBezTo>
                    <a:pt x="695" y="450"/>
                    <a:pt x="1206" y="510"/>
                    <a:pt x="1720" y="510"/>
                  </a:cubicBezTo>
                  <a:cubicBezTo>
                    <a:pt x="1853" y="510"/>
                    <a:pt x="1987" y="506"/>
                    <a:pt x="2120" y="498"/>
                  </a:cubicBezTo>
                  <a:cubicBezTo>
                    <a:pt x="2331" y="484"/>
                    <a:pt x="2336" y="162"/>
                    <a:pt x="2133" y="162"/>
                  </a:cubicBezTo>
                  <a:cubicBezTo>
                    <a:pt x="2129" y="162"/>
                    <a:pt x="2124" y="162"/>
                    <a:pt x="2120" y="162"/>
                  </a:cubicBezTo>
                  <a:cubicBezTo>
                    <a:pt x="1987" y="171"/>
                    <a:pt x="1853" y="175"/>
                    <a:pt x="1720" y="175"/>
                  </a:cubicBezTo>
                  <a:cubicBezTo>
                    <a:pt x="1237" y="175"/>
                    <a:pt x="755" y="119"/>
                    <a:pt x="285" y="5"/>
                  </a:cubicBezTo>
                  <a:cubicBezTo>
                    <a:pt x="270" y="2"/>
                    <a:pt x="25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3" name="Google Shape;5043;p11"/>
            <p:cNvSpPr/>
            <p:nvPr/>
          </p:nvSpPr>
          <p:spPr>
            <a:xfrm>
              <a:off x="3530000" y="3872150"/>
              <a:ext cx="99725" cy="98600"/>
            </a:xfrm>
            <a:custGeom>
              <a:avLst/>
              <a:gdLst/>
              <a:ahLst/>
              <a:cxnLst/>
              <a:rect l="l" t="t" r="r" b="b"/>
              <a:pathLst>
                <a:path w="3989" h="3944" extrusionOk="0">
                  <a:moveTo>
                    <a:pt x="221" y="1"/>
                  </a:moveTo>
                  <a:cubicBezTo>
                    <a:pt x="89" y="1"/>
                    <a:pt x="1" y="216"/>
                    <a:pt x="140" y="323"/>
                  </a:cubicBezTo>
                  <a:cubicBezTo>
                    <a:pt x="1463" y="1332"/>
                    <a:pt x="2633" y="2526"/>
                    <a:pt x="3610" y="3871"/>
                  </a:cubicBezTo>
                  <a:cubicBezTo>
                    <a:pt x="3647" y="3922"/>
                    <a:pt x="3699" y="3943"/>
                    <a:pt x="3750" y="3943"/>
                  </a:cubicBezTo>
                  <a:cubicBezTo>
                    <a:pt x="3871" y="3943"/>
                    <a:pt x="3989" y="3824"/>
                    <a:pt x="3899" y="3702"/>
                  </a:cubicBezTo>
                  <a:cubicBezTo>
                    <a:pt x="2887" y="2311"/>
                    <a:pt x="1678" y="1075"/>
                    <a:pt x="309" y="33"/>
                  </a:cubicBezTo>
                  <a:cubicBezTo>
                    <a:pt x="279" y="11"/>
                    <a:pt x="249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4" name="Google Shape;5044;p11"/>
            <p:cNvSpPr/>
            <p:nvPr/>
          </p:nvSpPr>
          <p:spPr>
            <a:xfrm>
              <a:off x="3525450" y="3871950"/>
              <a:ext cx="93000" cy="98700"/>
            </a:xfrm>
            <a:custGeom>
              <a:avLst/>
              <a:gdLst/>
              <a:ahLst/>
              <a:cxnLst/>
              <a:rect l="l" t="t" r="r" b="b"/>
              <a:pathLst>
                <a:path w="3720" h="3948" extrusionOk="0">
                  <a:moveTo>
                    <a:pt x="3466" y="1"/>
                  </a:moveTo>
                  <a:cubicBezTo>
                    <a:pt x="3428" y="1"/>
                    <a:pt x="3390" y="14"/>
                    <a:pt x="3355" y="45"/>
                  </a:cubicBezTo>
                  <a:cubicBezTo>
                    <a:pt x="2124" y="1129"/>
                    <a:pt x="1027" y="2359"/>
                    <a:pt x="87" y="3704"/>
                  </a:cubicBezTo>
                  <a:cubicBezTo>
                    <a:pt x="1" y="3828"/>
                    <a:pt x="117" y="3948"/>
                    <a:pt x="237" y="3948"/>
                  </a:cubicBezTo>
                  <a:cubicBezTo>
                    <a:pt x="288" y="3948"/>
                    <a:pt x="340" y="3926"/>
                    <a:pt x="377" y="3873"/>
                  </a:cubicBezTo>
                  <a:cubicBezTo>
                    <a:pt x="1301" y="2552"/>
                    <a:pt x="2380" y="1346"/>
                    <a:pt x="3593" y="281"/>
                  </a:cubicBezTo>
                  <a:cubicBezTo>
                    <a:pt x="3719" y="170"/>
                    <a:pt x="3601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5" name="Google Shape;5045;p11"/>
            <p:cNvSpPr/>
            <p:nvPr/>
          </p:nvSpPr>
          <p:spPr>
            <a:xfrm>
              <a:off x="3643850" y="3838675"/>
              <a:ext cx="36775" cy="39225"/>
            </a:xfrm>
            <a:custGeom>
              <a:avLst/>
              <a:gdLst/>
              <a:ahLst/>
              <a:cxnLst/>
              <a:rect l="l" t="t" r="r" b="b"/>
              <a:pathLst>
                <a:path w="1471" h="1569" extrusionOk="0">
                  <a:moveTo>
                    <a:pt x="438" y="1"/>
                  </a:moveTo>
                  <a:cubicBezTo>
                    <a:pt x="220" y="1"/>
                    <a:pt x="19" y="119"/>
                    <a:pt x="7" y="379"/>
                  </a:cubicBezTo>
                  <a:cubicBezTo>
                    <a:pt x="1" y="488"/>
                    <a:pt x="81" y="541"/>
                    <a:pt x="165" y="541"/>
                  </a:cubicBezTo>
                  <a:cubicBezTo>
                    <a:pt x="249" y="541"/>
                    <a:pt x="335" y="487"/>
                    <a:pt x="341" y="379"/>
                  </a:cubicBezTo>
                  <a:cubicBezTo>
                    <a:pt x="343" y="339"/>
                    <a:pt x="371" y="324"/>
                    <a:pt x="409" y="324"/>
                  </a:cubicBezTo>
                  <a:cubicBezTo>
                    <a:pt x="492" y="324"/>
                    <a:pt x="624" y="395"/>
                    <a:pt x="647" y="434"/>
                  </a:cubicBezTo>
                  <a:cubicBezTo>
                    <a:pt x="789" y="669"/>
                    <a:pt x="431" y="1009"/>
                    <a:pt x="289" y="1151"/>
                  </a:cubicBezTo>
                  <a:cubicBezTo>
                    <a:pt x="207" y="1234"/>
                    <a:pt x="234" y="1411"/>
                    <a:pt x="362" y="1432"/>
                  </a:cubicBezTo>
                  <a:lnTo>
                    <a:pt x="1181" y="1566"/>
                  </a:lnTo>
                  <a:cubicBezTo>
                    <a:pt x="1192" y="1568"/>
                    <a:pt x="1203" y="1569"/>
                    <a:pt x="1213" y="1569"/>
                  </a:cubicBezTo>
                  <a:cubicBezTo>
                    <a:pt x="1400" y="1569"/>
                    <a:pt x="1471" y="1278"/>
                    <a:pt x="1270" y="1244"/>
                  </a:cubicBezTo>
                  <a:lnTo>
                    <a:pt x="731" y="1155"/>
                  </a:lnTo>
                  <a:lnTo>
                    <a:pt x="731" y="1155"/>
                  </a:lnTo>
                  <a:cubicBezTo>
                    <a:pt x="977" y="836"/>
                    <a:pt x="1175" y="399"/>
                    <a:pt x="804" y="120"/>
                  </a:cubicBezTo>
                  <a:cubicBezTo>
                    <a:pt x="700" y="42"/>
                    <a:pt x="56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6" name="Google Shape;5046;p11"/>
            <p:cNvSpPr/>
            <p:nvPr/>
          </p:nvSpPr>
          <p:spPr>
            <a:xfrm>
              <a:off x="3705050" y="3869275"/>
              <a:ext cx="38825" cy="107750"/>
            </a:xfrm>
            <a:custGeom>
              <a:avLst/>
              <a:gdLst/>
              <a:ahLst/>
              <a:cxnLst/>
              <a:rect l="l" t="t" r="r" b="b"/>
              <a:pathLst>
                <a:path w="1553" h="4310" extrusionOk="0">
                  <a:moveTo>
                    <a:pt x="1300" y="1"/>
                  </a:moveTo>
                  <a:cubicBezTo>
                    <a:pt x="1263" y="1"/>
                    <a:pt x="1224" y="15"/>
                    <a:pt x="1189" y="48"/>
                  </a:cubicBezTo>
                  <a:cubicBezTo>
                    <a:pt x="1" y="1180"/>
                    <a:pt x="2" y="3134"/>
                    <a:pt x="1194" y="4262"/>
                  </a:cubicBezTo>
                  <a:cubicBezTo>
                    <a:pt x="1228" y="4295"/>
                    <a:pt x="1267" y="4309"/>
                    <a:pt x="1305" y="4309"/>
                  </a:cubicBezTo>
                  <a:cubicBezTo>
                    <a:pt x="1436" y="4309"/>
                    <a:pt x="1552" y="4141"/>
                    <a:pt x="1430" y="4026"/>
                  </a:cubicBezTo>
                  <a:cubicBezTo>
                    <a:pt x="367" y="3018"/>
                    <a:pt x="364" y="1294"/>
                    <a:pt x="1426" y="286"/>
                  </a:cubicBezTo>
                  <a:cubicBezTo>
                    <a:pt x="1546" y="170"/>
                    <a:pt x="1431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7" name="Google Shape;5047;p11"/>
            <p:cNvSpPr/>
            <p:nvPr/>
          </p:nvSpPr>
          <p:spPr>
            <a:xfrm>
              <a:off x="3762300" y="3893525"/>
              <a:ext cx="74025" cy="70625"/>
            </a:xfrm>
            <a:custGeom>
              <a:avLst/>
              <a:gdLst/>
              <a:ahLst/>
              <a:cxnLst/>
              <a:rect l="l" t="t" r="r" b="b"/>
              <a:pathLst>
                <a:path w="2961" h="2825" extrusionOk="0">
                  <a:moveTo>
                    <a:pt x="243" y="0"/>
                  </a:moveTo>
                  <a:cubicBezTo>
                    <a:pt x="114" y="0"/>
                    <a:pt x="0" y="168"/>
                    <a:pt x="118" y="286"/>
                  </a:cubicBezTo>
                  <a:cubicBezTo>
                    <a:pt x="948" y="1116"/>
                    <a:pt x="1776" y="1946"/>
                    <a:pt x="2606" y="2775"/>
                  </a:cubicBezTo>
                  <a:cubicBezTo>
                    <a:pt x="2640" y="2810"/>
                    <a:pt x="2679" y="2824"/>
                    <a:pt x="2717" y="2824"/>
                  </a:cubicBezTo>
                  <a:cubicBezTo>
                    <a:pt x="2846" y="2824"/>
                    <a:pt x="2960" y="2655"/>
                    <a:pt x="2842" y="2537"/>
                  </a:cubicBezTo>
                  <a:lnTo>
                    <a:pt x="354" y="49"/>
                  </a:lnTo>
                  <a:cubicBezTo>
                    <a:pt x="320" y="15"/>
                    <a:pt x="28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8" name="Google Shape;5048;p11"/>
            <p:cNvSpPr/>
            <p:nvPr/>
          </p:nvSpPr>
          <p:spPr>
            <a:xfrm>
              <a:off x="3760850" y="389460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2114" y="1"/>
                  </a:moveTo>
                  <a:cubicBezTo>
                    <a:pt x="2063" y="1"/>
                    <a:pt x="2011" y="23"/>
                    <a:pt x="1974" y="75"/>
                  </a:cubicBezTo>
                  <a:cubicBezTo>
                    <a:pt x="1230" y="1126"/>
                    <a:pt x="591" y="2247"/>
                    <a:pt x="62" y="3422"/>
                  </a:cubicBezTo>
                  <a:cubicBezTo>
                    <a:pt x="1" y="3556"/>
                    <a:pt x="118" y="3678"/>
                    <a:pt x="225" y="3678"/>
                  </a:cubicBezTo>
                  <a:cubicBezTo>
                    <a:pt x="275" y="3678"/>
                    <a:pt x="322" y="3653"/>
                    <a:pt x="350" y="3591"/>
                  </a:cubicBezTo>
                  <a:cubicBezTo>
                    <a:pt x="879" y="2417"/>
                    <a:pt x="1520" y="1295"/>
                    <a:pt x="2263" y="243"/>
                  </a:cubicBezTo>
                  <a:cubicBezTo>
                    <a:pt x="2350" y="120"/>
                    <a:pt x="2234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49" name="Google Shape;5049;p11"/>
            <p:cNvSpPr/>
            <p:nvPr/>
          </p:nvSpPr>
          <p:spPr>
            <a:xfrm>
              <a:off x="3858025" y="3970250"/>
              <a:ext cx="14175" cy="8500"/>
            </a:xfrm>
            <a:custGeom>
              <a:avLst/>
              <a:gdLst/>
              <a:ahLst/>
              <a:cxnLst/>
              <a:rect l="l" t="t" r="r" b="b"/>
              <a:pathLst>
                <a:path w="567" h="340" extrusionOk="0">
                  <a:moveTo>
                    <a:pt x="211" y="1"/>
                  </a:moveTo>
                  <a:cubicBezTo>
                    <a:pt x="0" y="1"/>
                    <a:pt x="2" y="330"/>
                    <a:pt x="215" y="336"/>
                  </a:cubicBezTo>
                  <a:lnTo>
                    <a:pt x="350" y="339"/>
                  </a:lnTo>
                  <a:cubicBezTo>
                    <a:pt x="351" y="339"/>
                    <a:pt x="353" y="339"/>
                    <a:pt x="354" y="339"/>
                  </a:cubicBezTo>
                  <a:cubicBezTo>
                    <a:pt x="566" y="339"/>
                    <a:pt x="565" y="10"/>
                    <a:pt x="350" y="5"/>
                  </a:cubicBezTo>
                  <a:lnTo>
                    <a:pt x="215" y="1"/>
                  </a:lnTo>
                  <a:cubicBezTo>
                    <a:pt x="214" y="1"/>
                    <a:pt x="21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0" name="Google Shape;5050;p11"/>
            <p:cNvSpPr/>
            <p:nvPr/>
          </p:nvSpPr>
          <p:spPr>
            <a:xfrm>
              <a:off x="3896300" y="3870500"/>
              <a:ext cx="10825" cy="102200"/>
            </a:xfrm>
            <a:custGeom>
              <a:avLst/>
              <a:gdLst/>
              <a:ahLst/>
              <a:cxnLst/>
              <a:rect l="l" t="t" r="r" b="b"/>
              <a:pathLst>
                <a:path w="433" h="4088" extrusionOk="0">
                  <a:moveTo>
                    <a:pt x="266" y="1"/>
                  </a:moveTo>
                  <a:cubicBezTo>
                    <a:pt x="183" y="1"/>
                    <a:pt x="98" y="54"/>
                    <a:pt x="95" y="162"/>
                  </a:cubicBezTo>
                  <a:cubicBezTo>
                    <a:pt x="63" y="1417"/>
                    <a:pt x="33" y="2671"/>
                    <a:pt x="2" y="3927"/>
                  </a:cubicBezTo>
                  <a:cubicBezTo>
                    <a:pt x="0" y="4034"/>
                    <a:pt x="82" y="4088"/>
                    <a:pt x="166" y="4088"/>
                  </a:cubicBezTo>
                  <a:cubicBezTo>
                    <a:pt x="250" y="4088"/>
                    <a:pt x="335" y="4034"/>
                    <a:pt x="338" y="3927"/>
                  </a:cubicBezTo>
                  <a:cubicBezTo>
                    <a:pt x="368" y="2671"/>
                    <a:pt x="399" y="1417"/>
                    <a:pt x="429" y="162"/>
                  </a:cubicBezTo>
                  <a:cubicBezTo>
                    <a:pt x="432" y="54"/>
                    <a:pt x="350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1" name="Google Shape;5051;p11"/>
            <p:cNvSpPr/>
            <p:nvPr/>
          </p:nvSpPr>
          <p:spPr>
            <a:xfrm>
              <a:off x="3898850" y="3884250"/>
              <a:ext cx="46150" cy="41350"/>
            </a:xfrm>
            <a:custGeom>
              <a:avLst/>
              <a:gdLst/>
              <a:ahLst/>
              <a:cxnLst/>
              <a:rect l="l" t="t" r="r" b="b"/>
              <a:pathLst>
                <a:path w="1846" h="1654" extrusionOk="0">
                  <a:moveTo>
                    <a:pt x="1599" y="1"/>
                  </a:moveTo>
                  <a:cubicBezTo>
                    <a:pt x="1562" y="1"/>
                    <a:pt x="1523" y="15"/>
                    <a:pt x="1488" y="48"/>
                  </a:cubicBezTo>
                  <a:lnTo>
                    <a:pt x="121" y="1369"/>
                  </a:lnTo>
                  <a:cubicBezTo>
                    <a:pt x="1" y="1485"/>
                    <a:pt x="116" y="1653"/>
                    <a:pt x="246" y="1653"/>
                  </a:cubicBezTo>
                  <a:cubicBezTo>
                    <a:pt x="284" y="1653"/>
                    <a:pt x="323" y="1639"/>
                    <a:pt x="358" y="1606"/>
                  </a:cubicBezTo>
                  <a:lnTo>
                    <a:pt x="1725" y="285"/>
                  </a:lnTo>
                  <a:cubicBezTo>
                    <a:pt x="1845" y="169"/>
                    <a:pt x="1729" y="1"/>
                    <a:pt x="1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2" name="Google Shape;5052;p11"/>
            <p:cNvSpPr/>
            <p:nvPr/>
          </p:nvSpPr>
          <p:spPr>
            <a:xfrm>
              <a:off x="3892950" y="3916975"/>
              <a:ext cx="50275" cy="56825"/>
            </a:xfrm>
            <a:custGeom>
              <a:avLst/>
              <a:gdLst/>
              <a:ahLst/>
              <a:cxnLst/>
              <a:rect l="l" t="t" r="r" b="b"/>
              <a:pathLst>
                <a:path w="2011" h="2273" extrusionOk="0">
                  <a:moveTo>
                    <a:pt x="232" y="1"/>
                  </a:moveTo>
                  <a:cubicBezTo>
                    <a:pt x="112" y="1"/>
                    <a:pt x="1" y="169"/>
                    <a:pt x="103" y="295"/>
                  </a:cubicBezTo>
                  <a:lnTo>
                    <a:pt x="1671" y="2216"/>
                  </a:lnTo>
                  <a:cubicBezTo>
                    <a:pt x="1704" y="2255"/>
                    <a:pt x="1742" y="2272"/>
                    <a:pt x="1780" y="2272"/>
                  </a:cubicBezTo>
                  <a:cubicBezTo>
                    <a:pt x="1899" y="2272"/>
                    <a:pt x="2011" y="2104"/>
                    <a:pt x="1907" y="1978"/>
                  </a:cubicBezTo>
                  <a:lnTo>
                    <a:pt x="341" y="57"/>
                  </a:lnTo>
                  <a:cubicBezTo>
                    <a:pt x="308" y="17"/>
                    <a:pt x="269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3" name="Google Shape;5053;p11"/>
            <p:cNvSpPr/>
            <p:nvPr/>
          </p:nvSpPr>
          <p:spPr>
            <a:xfrm>
              <a:off x="3953625" y="3912200"/>
              <a:ext cx="55700" cy="109325"/>
            </a:xfrm>
            <a:custGeom>
              <a:avLst/>
              <a:gdLst/>
              <a:ahLst/>
              <a:cxnLst/>
              <a:rect l="l" t="t" r="r" b="b"/>
              <a:pathLst>
                <a:path w="2228" h="4373" extrusionOk="0">
                  <a:moveTo>
                    <a:pt x="1075" y="566"/>
                  </a:moveTo>
                  <a:cubicBezTo>
                    <a:pt x="1164" y="566"/>
                    <a:pt x="1287" y="694"/>
                    <a:pt x="1445" y="950"/>
                  </a:cubicBezTo>
                  <a:cubicBezTo>
                    <a:pt x="1916" y="1102"/>
                    <a:pt x="2011" y="1363"/>
                    <a:pt x="1730" y="1728"/>
                  </a:cubicBezTo>
                  <a:cubicBezTo>
                    <a:pt x="1611" y="1908"/>
                    <a:pt x="1428" y="1988"/>
                    <a:pt x="1241" y="1988"/>
                  </a:cubicBezTo>
                  <a:cubicBezTo>
                    <a:pt x="1014" y="1988"/>
                    <a:pt x="780" y="1871"/>
                    <a:pt x="642" y="1670"/>
                  </a:cubicBezTo>
                  <a:lnTo>
                    <a:pt x="642" y="1670"/>
                  </a:lnTo>
                  <a:cubicBezTo>
                    <a:pt x="691" y="1330"/>
                    <a:pt x="776" y="998"/>
                    <a:pt x="931" y="807"/>
                  </a:cubicBezTo>
                  <a:cubicBezTo>
                    <a:pt x="957" y="646"/>
                    <a:pt x="1005" y="566"/>
                    <a:pt x="1075" y="566"/>
                  </a:cubicBezTo>
                  <a:close/>
                  <a:moveTo>
                    <a:pt x="1473" y="1"/>
                  </a:moveTo>
                  <a:cubicBezTo>
                    <a:pt x="694" y="1"/>
                    <a:pt x="0" y="650"/>
                    <a:pt x="191" y="1522"/>
                  </a:cubicBezTo>
                  <a:cubicBezTo>
                    <a:pt x="218" y="1648"/>
                    <a:pt x="259" y="1761"/>
                    <a:pt x="309" y="1863"/>
                  </a:cubicBezTo>
                  <a:lnTo>
                    <a:pt x="309" y="1863"/>
                  </a:lnTo>
                  <a:cubicBezTo>
                    <a:pt x="182" y="2659"/>
                    <a:pt x="212" y="3456"/>
                    <a:pt x="353" y="4252"/>
                  </a:cubicBezTo>
                  <a:cubicBezTo>
                    <a:pt x="368" y="4336"/>
                    <a:pt x="428" y="4372"/>
                    <a:pt x="493" y="4372"/>
                  </a:cubicBezTo>
                  <a:cubicBezTo>
                    <a:pt x="590" y="4372"/>
                    <a:pt x="698" y="4289"/>
                    <a:pt x="676" y="4162"/>
                  </a:cubicBezTo>
                  <a:cubicBezTo>
                    <a:pt x="582" y="3639"/>
                    <a:pt x="536" y="3110"/>
                    <a:pt x="566" y="2578"/>
                  </a:cubicBezTo>
                  <a:cubicBezTo>
                    <a:pt x="572" y="2479"/>
                    <a:pt x="578" y="2359"/>
                    <a:pt x="587" y="2226"/>
                  </a:cubicBezTo>
                  <a:lnTo>
                    <a:pt x="587" y="2226"/>
                  </a:lnTo>
                  <a:cubicBezTo>
                    <a:pt x="759" y="2374"/>
                    <a:pt x="965" y="2451"/>
                    <a:pt x="1173" y="2451"/>
                  </a:cubicBezTo>
                  <a:cubicBezTo>
                    <a:pt x="1517" y="2451"/>
                    <a:pt x="1864" y="2239"/>
                    <a:pt x="2067" y="1784"/>
                  </a:cubicBezTo>
                  <a:cubicBezTo>
                    <a:pt x="2228" y="1426"/>
                    <a:pt x="2227" y="813"/>
                    <a:pt x="2022" y="408"/>
                  </a:cubicBezTo>
                  <a:lnTo>
                    <a:pt x="2022" y="408"/>
                  </a:lnTo>
                  <a:cubicBezTo>
                    <a:pt x="2118" y="343"/>
                    <a:pt x="2127" y="152"/>
                    <a:pt x="1980" y="94"/>
                  </a:cubicBezTo>
                  <a:lnTo>
                    <a:pt x="1980" y="94"/>
                  </a:lnTo>
                  <a:lnTo>
                    <a:pt x="1980" y="96"/>
                  </a:lnTo>
                  <a:cubicBezTo>
                    <a:pt x="1813" y="31"/>
                    <a:pt x="1641" y="1"/>
                    <a:pt x="1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4" name="Google Shape;5054;p11"/>
            <p:cNvSpPr/>
            <p:nvPr/>
          </p:nvSpPr>
          <p:spPr>
            <a:xfrm>
              <a:off x="4015100" y="3873275"/>
              <a:ext cx="49550" cy="123350"/>
            </a:xfrm>
            <a:custGeom>
              <a:avLst/>
              <a:gdLst/>
              <a:ahLst/>
              <a:cxnLst/>
              <a:rect l="l" t="t" r="r" b="b"/>
              <a:pathLst>
                <a:path w="1982" h="4934" extrusionOk="0">
                  <a:moveTo>
                    <a:pt x="225" y="1"/>
                  </a:moveTo>
                  <a:cubicBezTo>
                    <a:pt x="117" y="1"/>
                    <a:pt x="0" y="122"/>
                    <a:pt x="63" y="255"/>
                  </a:cubicBezTo>
                  <a:cubicBezTo>
                    <a:pt x="542" y="1273"/>
                    <a:pt x="1584" y="3707"/>
                    <a:pt x="534" y="4652"/>
                  </a:cubicBezTo>
                  <a:cubicBezTo>
                    <a:pt x="409" y="4765"/>
                    <a:pt x="526" y="4933"/>
                    <a:pt x="659" y="4933"/>
                  </a:cubicBezTo>
                  <a:cubicBezTo>
                    <a:pt x="697" y="4933"/>
                    <a:pt x="736" y="4920"/>
                    <a:pt x="771" y="4888"/>
                  </a:cubicBezTo>
                  <a:cubicBezTo>
                    <a:pt x="1982" y="3797"/>
                    <a:pt x="903" y="1262"/>
                    <a:pt x="351" y="86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5" name="Google Shape;5055;p11"/>
            <p:cNvSpPr/>
            <p:nvPr/>
          </p:nvSpPr>
          <p:spPr>
            <a:xfrm>
              <a:off x="4042500" y="3853650"/>
              <a:ext cx="56475" cy="42550"/>
            </a:xfrm>
            <a:custGeom>
              <a:avLst/>
              <a:gdLst/>
              <a:ahLst/>
              <a:cxnLst/>
              <a:rect l="l" t="t" r="r" b="b"/>
              <a:pathLst>
                <a:path w="2259" h="1702" extrusionOk="0">
                  <a:moveTo>
                    <a:pt x="583" y="0"/>
                  </a:moveTo>
                  <a:cubicBezTo>
                    <a:pt x="412" y="0"/>
                    <a:pt x="243" y="62"/>
                    <a:pt x="116" y="195"/>
                  </a:cubicBezTo>
                  <a:cubicBezTo>
                    <a:pt x="1" y="315"/>
                    <a:pt x="114" y="483"/>
                    <a:pt x="241" y="483"/>
                  </a:cubicBezTo>
                  <a:cubicBezTo>
                    <a:pt x="278" y="483"/>
                    <a:pt x="318" y="468"/>
                    <a:pt x="352" y="432"/>
                  </a:cubicBezTo>
                  <a:cubicBezTo>
                    <a:pt x="423" y="357"/>
                    <a:pt x="505" y="325"/>
                    <a:pt x="584" y="325"/>
                  </a:cubicBezTo>
                  <a:cubicBezTo>
                    <a:pt x="784" y="325"/>
                    <a:pt x="969" y="526"/>
                    <a:pt x="936" y="752"/>
                  </a:cubicBezTo>
                  <a:cubicBezTo>
                    <a:pt x="906" y="960"/>
                    <a:pt x="848" y="1126"/>
                    <a:pt x="967" y="1320"/>
                  </a:cubicBezTo>
                  <a:cubicBezTo>
                    <a:pt x="1160" y="1634"/>
                    <a:pt x="1595" y="1701"/>
                    <a:pt x="1946" y="1701"/>
                  </a:cubicBezTo>
                  <a:cubicBezTo>
                    <a:pt x="1979" y="1701"/>
                    <a:pt x="2012" y="1700"/>
                    <a:pt x="2044" y="1699"/>
                  </a:cubicBezTo>
                  <a:cubicBezTo>
                    <a:pt x="2255" y="1692"/>
                    <a:pt x="2259" y="1364"/>
                    <a:pt x="2051" y="1364"/>
                  </a:cubicBezTo>
                  <a:cubicBezTo>
                    <a:pt x="2049" y="1364"/>
                    <a:pt x="2046" y="1364"/>
                    <a:pt x="2044" y="1364"/>
                  </a:cubicBezTo>
                  <a:cubicBezTo>
                    <a:pt x="2006" y="1365"/>
                    <a:pt x="1966" y="1366"/>
                    <a:pt x="1926" y="1366"/>
                  </a:cubicBezTo>
                  <a:cubicBezTo>
                    <a:pt x="1595" y="1366"/>
                    <a:pt x="1200" y="1304"/>
                    <a:pt x="1244" y="895"/>
                  </a:cubicBezTo>
                  <a:cubicBezTo>
                    <a:pt x="1269" y="662"/>
                    <a:pt x="1325" y="502"/>
                    <a:pt x="1171" y="294"/>
                  </a:cubicBezTo>
                  <a:cubicBezTo>
                    <a:pt x="1031" y="105"/>
                    <a:pt x="806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6" name="Google Shape;5056;p11"/>
            <p:cNvSpPr/>
            <p:nvPr/>
          </p:nvSpPr>
          <p:spPr>
            <a:xfrm>
              <a:off x="4104250" y="3936950"/>
              <a:ext cx="71350" cy="11250"/>
            </a:xfrm>
            <a:custGeom>
              <a:avLst/>
              <a:gdLst/>
              <a:ahLst/>
              <a:cxnLst/>
              <a:rect l="l" t="t" r="r" b="b"/>
              <a:pathLst>
                <a:path w="2854" h="450" extrusionOk="0">
                  <a:moveTo>
                    <a:pt x="2648" y="1"/>
                  </a:moveTo>
                  <a:cubicBezTo>
                    <a:pt x="2645" y="1"/>
                    <a:pt x="2642" y="1"/>
                    <a:pt x="2638" y="1"/>
                  </a:cubicBezTo>
                  <a:lnTo>
                    <a:pt x="216" y="115"/>
                  </a:lnTo>
                  <a:cubicBezTo>
                    <a:pt x="6" y="126"/>
                    <a:pt x="1" y="450"/>
                    <a:pt x="206" y="450"/>
                  </a:cubicBezTo>
                  <a:cubicBezTo>
                    <a:pt x="209" y="450"/>
                    <a:pt x="213" y="450"/>
                    <a:pt x="216" y="450"/>
                  </a:cubicBezTo>
                  <a:lnTo>
                    <a:pt x="2638" y="335"/>
                  </a:lnTo>
                  <a:cubicBezTo>
                    <a:pt x="2848" y="326"/>
                    <a:pt x="2853" y="1"/>
                    <a:pt x="2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7" name="Google Shape;5057;p11"/>
            <p:cNvSpPr/>
            <p:nvPr/>
          </p:nvSpPr>
          <p:spPr>
            <a:xfrm>
              <a:off x="4131950" y="3906375"/>
              <a:ext cx="14125" cy="8450"/>
            </a:xfrm>
            <a:custGeom>
              <a:avLst/>
              <a:gdLst/>
              <a:ahLst/>
              <a:cxnLst/>
              <a:rect l="l" t="t" r="r" b="b"/>
              <a:pathLst>
                <a:path w="565" h="338" extrusionOk="0">
                  <a:moveTo>
                    <a:pt x="211" y="1"/>
                  </a:moveTo>
                  <a:cubicBezTo>
                    <a:pt x="0" y="1"/>
                    <a:pt x="4" y="330"/>
                    <a:pt x="217" y="335"/>
                  </a:cubicBezTo>
                  <a:lnTo>
                    <a:pt x="350" y="338"/>
                  </a:lnTo>
                  <a:cubicBezTo>
                    <a:pt x="352" y="338"/>
                    <a:pt x="353" y="338"/>
                    <a:pt x="355" y="338"/>
                  </a:cubicBezTo>
                  <a:cubicBezTo>
                    <a:pt x="565" y="338"/>
                    <a:pt x="563" y="8"/>
                    <a:pt x="350" y="4"/>
                  </a:cubicBezTo>
                  <a:lnTo>
                    <a:pt x="217" y="1"/>
                  </a:lnTo>
                  <a:cubicBezTo>
                    <a:pt x="215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8" name="Google Shape;5058;p11"/>
            <p:cNvSpPr/>
            <p:nvPr/>
          </p:nvSpPr>
          <p:spPr>
            <a:xfrm>
              <a:off x="4133825" y="3966950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cubicBezTo>
                    <a:pt x="430" y="336"/>
                    <a:pt x="432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59" name="Google Shape;5059;p11"/>
            <p:cNvSpPr/>
            <p:nvPr/>
          </p:nvSpPr>
          <p:spPr>
            <a:xfrm>
              <a:off x="4208325" y="3881900"/>
              <a:ext cx="33550" cy="101425"/>
            </a:xfrm>
            <a:custGeom>
              <a:avLst/>
              <a:gdLst/>
              <a:ahLst/>
              <a:cxnLst/>
              <a:rect l="l" t="t" r="r" b="b"/>
              <a:pathLst>
                <a:path w="1342" h="4057" extrusionOk="0">
                  <a:moveTo>
                    <a:pt x="1020" y="1"/>
                  </a:moveTo>
                  <a:cubicBezTo>
                    <a:pt x="374" y="1"/>
                    <a:pt x="159" y="958"/>
                    <a:pt x="103" y="1482"/>
                  </a:cubicBezTo>
                  <a:cubicBezTo>
                    <a:pt x="1" y="2412"/>
                    <a:pt x="312" y="3300"/>
                    <a:pt x="920" y="4002"/>
                  </a:cubicBezTo>
                  <a:cubicBezTo>
                    <a:pt x="954" y="4040"/>
                    <a:pt x="993" y="4056"/>
                    <a:pt x="1031" y="4056"/>
                  </a:cubicBezTo>
                  <a:cubicBezTo>
                    <a:pt x="1153" y="4056"/>
                    <a:pt x="1266" y="3889"/>
                    <a:pt x="1158" y="3765"/>
                  </a:cubicBezTo>
                  <a:cubicBezTo>
                    <a:pt x="747" y="3292"/>
                    <a:pt x="501" y="2749"/>
                    <a:pt x="438" y="2125"/>
                  </a:cubicBezTo>
                  <a:cubicBezTo>
                    <a:pt x="409" y="1839"/>
                    <a:pt x="438" y="330"/>
                    <a:pt x="996" y="330"/>
                  </a:cubicBezTo>
                  <a:cubicBezTo>
                    <a:pt x="1014" y="330"/>
                    <a:pt x="1032" y="331"/>
                    <a:pt x="1052" y="334"/>
                  </a:cubicBezTo>
                  <a:cubicBezTo>
                    <a:pt x="1062" y="336"/>
                    <a:pt x="1073" y="337"/>
                    <a:pt x="1083" y="337"/>
                  </a:cubicBezTo>
                  <a:cubicBezTo>
                    <a:pt x="1269" y="337"/>
                    <a:pt x="1341" y="46"/>
                    <a:pt x="1140" y="11"/>
                  </a:cubicBezTo>
                  <a:cubicBezTo>
                    <a:pt x="1098" y="4"/>
                    <a:pt x="1058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0" name="Google Shape;5060;p11"/>
            <p:cNvSpPr/>
            <p:nvPr/>
          </p:nvSpPr>
          <p:spPr>
            <a:xfrm>
              <a:off x="4250650" y="3905925"/>
              <a:ext cx="82700" cy="76350"/>
            </a:xfrm>
            <a:custGeom>
              <a:avLst/>
              <a:gdLst/>
              <a:ahLst/>
              <a:cxnLst/>
              <a:rect l="l" t="t" r="r" b="b"/>
              <a:pathLst>
                <a:path w="3308" h="3054" extrusionOk="0">
                  <a:moveTo>
                    <a:pt x="1486" y="510"/>
                  </a:moveTo>
                  <a:cubicBezTo>
                    <a:pt x="1525" y="888"/>
                    <a:pt x="1564" y="1265"/>
                    <a:pt x="1603" y="1643"/>
                  </a:cubicBezTo>
                  <a:lnTo>
                    <a:pt x="1603" y="1643"/>
                  </a:lnTo>
                  <a:lnTo>
                    <a:pt x="529" y="1607"/>
                  </a:lnTo>
                  <a:lnTo>
                    <a:pt x="529" y="1607"/>
                  </a:lnTo>
                  <a:cubicBezTo>
                    <a:pt x="812" y="1211"/>
                    <a:pt x="1133" y="844"/>
                    <a:pt x="1486" y="510"/>
                  </a:cubicBezTo>
                  <a:close/>
                  <a:moveTo>
                    <a:pt x="1615" y="0"/>
                  </a:moveTo>
                  <a:cubicBezTo>
                    <a:pt x="1576" y="0"/>
                    <a:pt x="1535" y="15"/>
                    <a:pt x="1499" y="46"/>
                  </a:cubicBezTo>
                  <a:cubicBezTo>
                    <a:pt x="951" y="524"/>
                    <a:pt x="472" y="1073"/>
                    <a:pt x="74" y="1678"/>
                  </a:cubicBezTo>
                  <a:cubicBezTo>
                    <a:pt x="1" y="1788"/>
                    <a:pt x="98" y="1925"/>
                    <a:pt x="219" y="1930"/>
                  </a:cubicBezTo>
                  <a:lnTo>
                    <a:pt x="1637" y="1978"/>
                  </a:lnTo>
                  <a:lnTo>
                    <a:pt x="1637" y="1978"/>
                  </a:lnTo>
                  <a:cubicBezTo>
                    <a:pt x="1669" y="2283"/>
                    <a:pt x="1700" y="2589"/>
                    <a:pt x="1732" y="2894"/>
                  </a:cubicBezTo>
                  <a:cubicBezTo>
                    <a:pt x="1743" y="3000"/>
                    <a:pt x="1832" y="3054"/>
                    <a:pt x="1916" y="3054"/>
                  </a:cubicBezTo>
                  <a:cubicBezTo>
                    <a:pt x="2000" y="3054"/>
                    <a:pt x="2078" y="3001"/>
                    <a:pt x="2066" y="2894"/>
                  </a:cubicBezTo>
                  <a:cubicBezTo>
                    <a:pt x="2035" y="2592"/>
                    <a:pt x="2004" y="2291"/>
                    <a:pt x="1973" y="1990"/>
                  </a:cubicBezTo>
                  <a:lnTo>
                    <a:pt x="1973" y="1990"/>
                  </a:lnTo>
                  <a:lnTo>
                    <a:pt x="3093" y="2028"/>
                  </a:lnTo>
                  <a:cubicBezTo>
                    <a:pt x="3095" y="2028"/>
                    <a:pt x="3098" y="2028"/>
                    <a:pt x="3100" y="2028"/>
                  </a:cubicBezTo>
                  <a:cubicBezTo>
                    <a:pt x="3308" y="2028"/>
                    <a:pt x="3306" y="1701"/>
                    <a:pt x="3093" y="1694"/>
                  </a:cubicBezTo>
                  <a:lnTo>
                    <a:pt x="1939" y="1654"/>
                  </a:lnTo>
                  <a:lnTo>
                    <a:pt x="1939" y="1654"/>
                  </a:lnTo>
                  <a:cubicBezTo>
                    <a:pt x="1887" y="1158"/>
                    <a:pt x="1836" y="661"/>
                    <a:pt x="1784" y="165"/>
                  </a:cubicBezTo>
                  <a:cubicBezTo>
                    <a:pt x="1774" y="65"/>
                    <a:pt x="1698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1" name="Google Shape;5061;p11"/>
            <p:cNvSpPr/>
            <p:nvPr/>
          </p:nvSpPr>
          <p:spPr>
            <a:xfrm>
              <a:off x="4310800" y="3876100"/>
              <a:ext cx="58150" cy="116150"/>
            </a:xfrm>
            <a:custGeom>
              <a:avLst/>
              <a:gdLst/>
              <a:ahLst/>
              <a:cxnLst/>
              <a:rect l="l" t="t" r="r" b="b"/>
              <a:pathLst>
                <a:path w="2326" h="4646" extrusionOk="0">
                  <a:moveTo>
                    <a:pt x="239" y="1"/>
                  </a:moveTo>
                  <a:cubicBezTo>
                    <a:pt x="95" y="1"/>
                    <a:pt x="0" y="221"/>
                    <a:pt x="154" y="315"/>
                  </a:cubicBezTo>
                  <a:cubicBezTo>
                    <a:pt x="1555" y="1163"/>
                    <a:pt x="1929" y="3080"/>
                    <a:pt x="981" y="4403"/>
                  </a:cubicBezTo>
                  <a:cubicBezTo>
                    <a:pt x="892" y="4526"/>
                    <a:pt x="1009" y="4645"/>
                    <a:pt x="1129" y="4645"/>
                  </a:cubicBezTo>
                  <a:cubicBezTo>
                    <a:pt x="1180" y="4645"/>
                    <a:pt x="1232" y="4624"/>
                    <a:pt x="1270" y="4572"/>
                  </a:cubicBezTo>
                  <a:cubicBezTo>
                    <a:pt x="2325" y="3096"/>
                    <a:pt x="1869" y="963"/>
                    <a:pt x="324" y="26"/>
                  </a:cubicBezTo>
                  <a:cubicBezTo>
                    <a:pt x="295" y="9"/>
                    <a:pt x="266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2" name="Google Shape;5062;p11"/>
            <p:cNvSpPr/>
            <p:nvPr/>
          </p:nvSpPr>
          <p:spPr>
            <a:xfrm>
              <a:off x="4355200" y="3860725"/>
              <a:ext cx="53950" cy="43400"/>
            </a:xfrm>
            <a:custGeom>
              <a:avLst/>
              <a:gdLst/>
              <a:ahLst/>
              <a:cxnLst/>
              <a:rect l="l" t="t" r="r" b="b"/>
              <a:pathLst>
                <a:path w="2158" h="1736" extrusionOk="0">
                  <a:moveTo>
                    <a:pt x="648" y="1"/>
                  </a:moveTo>
                  <a:cubicBezTo>
                    <a:pt x="457" y="1"/>
                    <a:pt x="261" y="76"/>
                    <a:pt x="111" y="239"/>
                  </a:cubicBezTo>
                  <a:cubicBezTo>
                    <a:pt x="0" y="360"/>
                    <a:pt x="113" y="528"/>
                    <a:pt x="238" y="528"/>
                  </a:cubicBezTo>
                  <a:cubicBezTo>
                    <a:pt x="276" y="528"/>
                    <a:pt x="315" y="512"/>
                    <a:pt x="349" y="475"/>
                  </a:cubicBezTo>
                  <a:cubicBezTo>
                    <a:pt x="430" y="388"/>
                    <a:pt x="551" y="324"/>
                    <a:pt x="671" y="324"/>
                  </a:cubicBezTo>
                  <a:cubicBezTo>
                    <a:pt x="744" y="324"/>
                    <a:pt x="816" y="348"/>
                    <a:pt x="879" y="404"/>
                  </a:cubicBezTo>
                  <a:cubicBezTo>
                    <a:pt x="1045" y="551"/>
                    <a:pt x="999" y="757"/>
                    <a:pt x="911" y="927"/>
                  </a:cubicBezTo>
                  <a:cubicBezTo>
                    <a:pt x="831" y="1079"/>
                    <a:pt x="775" y="1250"/>
                    <a:pt x="885" y="1404"/>
                  </a:cubicBezTo>
                  <a:cubicBezTo>
                    <a:pt x="978" y="1535"/>
                    <a:pt x="1132" y="1551"/>
                    <a:pt x="1290" y="1551"/>
                  </a:cubicBezTo>
                  <a:cubicBezTo>
                    <a:pt x="1342" y="1551"/>
                    <a:pt x="1393" y="1549"/>
                    <a:pt x="1443" y="1549"/>
                  </a:cubicBezTo>
                  <a:cubicBezTo>
                    <a:pt x="1583" y="1549"/>
                    <a:pt x="1710" y="1562"/>
                    <a:pt x="1782" y="1662"/>
                  </a:cubicBezTo>
                  <a:cubicBezTo>
                    <a:pt x="1819" y="1714"/>
                    <a:pt x="1870" y="1736"/>
                    <a:pt x="1921" y="1736"/>
                  </a:cubicBezTo>
                  <a:cubicBezTo>
                    <a:pt x="2041" y="1736"/>
                    <a:pt x="2158" y="1617"/>
                    <a:pt x="2070" y="1493"/>
                  </a:cubicBezTo>
                  <a:cubicBezTo>
                    <a:pt x="1928" y="1294"/>
                    <a:pt x="1731" y="1259"/>
                    <a:pt x="1498" y="1246"/>
                  </a:cubicBezTo>
                  <a:cubicBezTo>
                    <a:pt x="1485" y="1245"/>
                    <a:pt x="1472" y="1244"/>
                    <a:pt x="1459" y="1244"/>
                  </a:cubicBezTo>
                  <a:cubicBezTo>
                    <a:pt x="1414" y="1244"/>
                    <a:pt x="1367" y="1248"/>
                    <a:pt x="1326" y="1248"/>
                  </a:cubicBezTo>
                  <a:cubicBezTo>
                    <a:pt x="1232" y="1248"/>
                    <a:pt x="1165" y="1228"/>
                    <a:pt x="1200" y="1096"/>
                  </a:cubicBezTo>
                  <a:cubicBezTo>
                    <a:pt x="1242" y="945"/>
                    <a:pt x="1338" y="841"/>
                    <a:pt x="1333" y="669"/>
                  </a:cubicBezTo>
                  <a:cubicBezTo>
                    <a:pt x="1324" y="248"/>
                    <a:pt x="994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3" name="Google Shape;5063;p11"/>
            <p:cNvSpPr/>
            <p:nvPr/>
          </p:nvSpPr>
          <p:spPr>
            <a:xfrm>
              <a:off x="4445025" y="3904175"/>
              <a:ext cx="14575" cy="82075"/>
            </a:xfrm>
            <a:custGeom>
              <a:avLst/>
              <a:gdLst/>
              <a:ahLst/>
              <a:cxnLst/>
              <a:rect l="l" t="t" r="r" b="b"/>
              <a:pathLst>
                <a:path w="583" h="3283" extrusionOk="0">
                  <a:moveTo>
                    <a:pt x="163" y="0"/>
                  </a:moveTo>
                  <a:cubicBezTo>
                    <a:pt x="79" y="0"/>
                    <a:pt x="0" y="53"/>
                    <a:pt x="8" y="160"/>
                  </a:cubicBezTo>
                  <a:cubicBezTo>
                    <a:pt x="86" y="1147"/>
                    <a:pt x="163" y="2134"/>
                    <a:pt x="240" y="3123"/>
                  </a:cubicBezTo>
                  <a:cubicBezTo>
                    <a:pt x="249" y="3229"/>
                    <a:pt x="337" y="3283"/>
                    <a:pt x="421" y="3283"/>
                  </a:cubicBezTo>
                  <a:cubicBezTo>
                    <a:pt x="504" y="3283"/>
                    <a:pt x="583" y="3230"/>
                    <a:pt x="574" y="3123"/>
                  </a:cubicBezTo>
                  <a:cubicBezTo>
                    <a:pt x="498" y="2136"/>
                    <a:pt x="420" y="1147"/>
                    <a:pt x="344" y="160"/>
                  </a:cubicBezTo>
                  <a:cubicBezTo>
                    <a:pt x="336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4" name="Google Shape;5064;p11"/>
            <p:cNvSpPr/>
            <p:nvPr/>
          </p:nvSpPr>
          <p:spPr>
            <a:xfrm>
              <a:off x="4423375" y="3950500"/>
              <a:ext cx="61200" cy="9650"/>
            </a:xfrm>
            <a:custGeom>
              <a:avLst/>
              <a:gdLst/>
              <a:ahLst/>
              <a:cxnLst/>
              <a:rect l="l" t="t" r="r" b="b"/>
              <a:pathLst>
                <a:path w="2448" h="386" extrusionOk="0">
                  <a:moveTo>
                    <a:pt x="213" y="1"/>
                  </a:moveTo>
                  <a:cubicBezTo>
                    <a:pt x="0" y="1"/>
                    <a:pt x="2" y="330"/>
                    <a:pt x="217" y="335"/>
                  </a:cubicBezTo>
                  <a:lnTo>
                    <a:pt x="2232" y="385"/>
                  </a:lnTo>
                  <a:cubicBezTo>
                    <a:pt x="2234" y="385"/>
                    <a:pt x="2235" y="385"/>
                    <a:pt x="2236" y="385"/>
                  </a:cubicBezTo>
                  <a:cubicBezTo>
                    <a:pt x="2447" y="385"/>
                    <a:pt x="2446" y="55"/>
                    <a:pt x="2232" y="49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5" name="Google Shape;5065;p11"/>
            <p:cNvSpPr/>
            <p:nvPr/>
          </p:nvSpPr>
          <p:spPr>
            <a:xfrm>
              <a:off x="4492675" y="3882175"/>
              <a:ext cx="48075" cy="102400"/>
            </a:xfrm>
            <a:custGeom>
              <a:avLst/>
              <a:gdLst/>
              <a:ahLst/>
              <a:cxnLst/>
              <a:rect l="l" t="t" r="r" b="b"/>
              <a:pathLst>
                <a:path w="1923" h="4096" extrusionOk="0">
                  <a:moveTo>
                    <a:pt x="1676" y="0"/>
                  </a:moveTo>
                  <a:cubicBezTo>
                    <a:pt x="1650" y="0"/>
                    <a:pt x="1622" y="7"/>
                    <a:pt x="1594" y="23"/>
                  </a:cubicBezTo>
                  <a:cubicBezTo>
                    <a:pt x="0" y="905"/>
                    <a:pt x="590" y="2842"/>
                    <a:pt x="1454" y="4024"/>
                  </a:cubicBezTo>
                  <a:cubicBezTo>
                    <a:pt x="1491" y="4075"/>
                    <a:pt x="1542" y="4096"/>
                    <a:pt x="1593" y="4096"/>
                  </a:cubicBezTo>
                  <a:cubicBezTo>
                    <a:pt x="1714" y="4096"/>
                    <a:pt x="1831" y="3977"/>
                    <a:pt x="1742" y="3855"/>
                  </a:cubicBezTo>
                  <a:cubicBezTo>
                    <a:pt x="996" y="2833"/>
                    <a:pt x="320" y="1111"/>
                    <a:pt x="1762" y="311"/>
                  </a:cubicBezTo>
                  <a:cubicBezTo>
                    <a:pt x="1923" y="223"/>
                    <a:pt x="18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6" name="Google Shape;5066;p11"/>
            <p:cNvSpPr/>
            <p:nvPr/>
          </p:nvSpPr>
          <p:spPr>
            <a:xfrm>
              <a:off x="4555050" y="3926175"/>
              <a:ext cx="56900" cy="54175"/>
            </a:xfrm>
            <a:custGeom>
              <a:avLst/>
              <a:gdLst/>
              <a:ahLst/>
              <a:cxnLst/>
              <a:rect l="l" t="t" r="r" b="b"/>
              <a:pathLst>
                <a:path w="2276" h="2167" extrusionOk="0">
                  <a:moveTo>
                    <a:pt x="253" y="0"/>
                  </a:moveTo>
                  <a:cubicBezTo>
                    <a:pt x="119" y="0"/>
                    <a:pt x="1" y="169"/>
                    <a:pt x="127" y="281"/>
                  </a:cubicBezTo>
                  <a:cubicBezTo>
                    <a:pt x="769" y="850"/>
                    <a:pt x="1372" y="1462"/>
                    <a:pt x="1932" y="2112"/>
                  </a:cubicBezTo>
                  <a:cubicBezTo>
                    <a:pt x="1965" y="2150"/>
                    <a:pt x="2004" y="2166"/>
                    <a:pt x="2041" y="2166"/>
                  </a:cubicBezTo>
                  <a:cubicBezTo>
                    <a:pt x="2163" y="2166"/>
                    <a:pt x="2275" y="1999"/>
                    <a:pt x="2168" y="1875"/>
                  </a:cubicBezTo>
                  <a:cubicBezTo>
                    <a:pt x="1608" y="1225"/>
                    <a:pt x="1006" y="614"/>
                    <a:pt x="364" y="45"/>
                  </a:cubicBezTo>
                  <a:cubicBezTo>
                    <a:pt x="329" y="13"/>
                    <a:pt x="290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7" name="Google Shape;5067;p11"/>
            <p:cNvSpPr/>
            <p:nvPr/>
          </p:nvSpPr>
          <p:spPr>
            <a:xfrm>
              <a:off x="4555600" y="3920875"/>
              <a:ext cx="47875" cy="61700"/>
            </a:xfrm>
            <a:custGeom>
              <a:avLst/>
              <a:gdLst/>
              <a:ahLst/>
              <a:cxnLst/>
              <a:rect l="l" t="t" r="r" b="b"/>
              <a:pathLst>
                <a:path w="1915" h="2468" extrusionOk="0">
                  <a:moveTo>
                    <a:pt x="1665" y="1"/>
                  </a:moveTo>
                  <a:cubicBezTo>
                    <a:pt x="1627" y="1"/>
                    <a:pt x="1589" y="14"/>
                    <a:pt x="1554" y="46"/>
                  </a:cubicBezTo>
                  <a:cubicBezTo>
                    <a:pt x="889" y="661"/>
                    <a:pt x="374" y="1421"/>
                    <a:pt x="49" y="2267"/>
                  </a:cubicBezTo>
                  <a:cubicBezTo>
                    <a:pt x="1" y="2388"/>
                    <a:pt x="101" y="2468"/>
                    <a:pt x="204" y="2468"/>
                  </a:cubicBezTo>
                  <a:cubicBezTo>
                    <a:pt x="272" y="2468"/>
                    <a:pt x="341" y="2434"/>
                    <a:pt x="371" y="2356"/>
                  </a:cubicBezTo>
                  <a:cubicBezTo>
                    <a:pt x="680" y="1565"/>
                    <a:pt x="1165" y="856"/>
                    <a:pt x="1791" y="284"/>
                  </a:cubicBezTo>
                  <a:cubicBezTo>
                    <a:pt x="1915" y="170"/>
                    <a:pt x="1797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8" name="Google Shape;5068;p11"/>
            <p:cNvSpPr/>
            <p:nvPr/>
          </p:nvSpPr>
          <p:spPr>
            <a:xfrm>
              <a:off x="4612950" y="3887575"/>
              <a:ext cx="42150" cy="104525"/>
            </a:xfrm>
            <a:custGeom>
              <a:avLst/>
              <a:gdLst/>
              <a:ahLst/>
              <a:cxnLst/>
              <a:rect l="l" t="t" r="r" b="b"/>
              <a:pathLst>
                <a:path w="1686" h="4181" extrusionOk="0">
                  <a:moveTo>
                    <a:pt x="246" y="0"/>
                  </a:moveTo>
                  <a:cubicBezTo>
                    <a:pt x="116" y="0"/>
                    <a:pt x="0" y="169"/>
                    <a:pt x="121" y="284"/>
                  </a:cubicBezTo>
                  <a:cubicBezTo>
                    <a:pt x="1118" y="1247"/>
                    <a:pt x="1321" y="2737"/>
                    <a:pt x="616" y="3932"/>
                  </a:cubicBezTo>
                  <a:cubicBezTo>
                    <a:pt x="540" y="4060"/>
                    <a:pt x="656" y="4180"/>
                    <a:pt x="770" y="4180"/>
                  </a:cubicBezTo>
                  <a:cubicBezTo>
                    <a:pt x="821" y="4180"/>
                    <a:pt x="871" y="4157"/>
                    <a:pt x="905" y="4099"/>
                  </a:cubicBezTo>
                  <a:cubicBezTo>
                    <a:pt x="1686" y="2786"/>
                    <a:pt x="1459" y="1108"/>
                    <a:pt x="357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69" name="Google Shape;5069;p11"/>
            <p:cNvSpPr/>
            <p:nvPr/>
          </p:nvSpPr>
          <p:spPr>
            <a:xfrm>
              <a:off x="4676325" y="3886250"/>
              <a:ext cx="31400" cy="105200"/>
            </a:xfrm>
            <a:custGeom>
              <a:avLst/>
              <a:gdLst/>
              <a:ahLst/>
              <a:cxnLst/>
              <a:rect l="l" t="t" r="r" b="b"/>
              <a:pathLst>
                <a:path w="1256" h="4208" extrusionOk="0">
                  <a:moveTo>
                    <a:pt x="1018" y="0"/>
                  </a:moveTo>
                  <a:cubicBezTo>
                    <a:pt x="967" y="0"/>
                    <a:pt x="916" y="22"/>
                    <a:pt x="879" y="74"/>
                  </a:cubicBezTo>
                  <a:cubicBezTo>
                    <a:pt x="10" y="1285"/>
                    <a:pt x="0" y="2912"/>
                    <a:pt x="856" y="4133"/>
                  </a:cubicBezTo>
                  <a:cubicBezTo>
                    <a:pt x="893" y="4185"/>
                    <a:pt x="945" y="4207"/>
                    <a:pt x="996" y="4207"/>
                  </a:cubicBezTo>
                  <a:cubicBezTo>
                    <a:pt x="1116" y="4207"/>
                    <a:pt x="1232" y="4089"/>
                    <a:pt x="1146" y="3965"/>
                  </a:cubicBezTo>
                  <a:cubicBezTo>
                    <a:pt x="350" y="2822"/>
                    <a:pt x="359" y="1375"/>
                    <a:pt x="1167" y="243"/>
                  </a:cubicBezTo>
                  <a:cubicBezTo>
                    <a:pt x="1255" y="120"/>
                    <a:pt x="1138" y="0"/>
                    <a:pt x="10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0" name="Google Shape;5070;p11"/>
            <p:cNvSpPr/>
            <p:nvPr/>
          </p:nvSpPr>
          <p:spPr>
            <a:xfrm>
              <a:off x="4751175" y="3888150"/>
              <a:ext cx="14600" cy="88825"/>
            </a:xfrm>
            <a:custGeom>
              <a:avLst/>
              <a:gdLst/>
              <a:ahLst/>
              <a:cxnLst/>
              <a:rect l="l" t="t" r="r" b="b"/>
              <a:pathLst>
                <a:path w="584" h="3553" extrusionOk="0">
                  <a:moveTo>
                    <a:pt x="163" y="1"/>
                  </a:moveTo>
                  <a:cubicBezTo>
                    <a:pt x="80" y="1"/>
                    <a:pt x="1" y="54"/>
                    <a:pt x="8" y="162"/>
                  </a:cubicBezTo>
                  <a:lnTo>
                    <a:pt x="240" y="3392"/>
                  </a:lnTo>
                  <a:cubicBezTo>
                    <a:pt x="249" y="3499"/>
                    <a:pt x="337" y="3552"/>
                    <a:pt x="421" y="3552"/>
                  </a:cubicBezTo>
                  <a:cubicBezTo>
                    <a:pt x="504" y="3552"/>
                    <a:pt x="584" y="3499"/>
                    <a:pt x="576" y="3392"/>
                  </a:cubicBezTo>
                  <a:lnTo>
                    <a:pt x="344" y="162"/>
                  </a:lnTo>
                  <a:cubicBezTo>
                    <a:pt x="336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1" name="Google Shape;5071;p11"/>
            <p:cNvSpPr/>
            <p:nvPr/>
          </p:nvSpPr>
          <p:spPr>
            <a:xfrm>
              <a:off x="4749125" y="3892600"/>
              <a:ext cx="63750" cy="47100"/>
            </a:xfrm>
            <a:custGeom>
              <a:avLst/>
              <a:gdLst/>
              <a:ahLst/>
              <a:cxnLst/>
              <a:rect l="l" t="t" r="r" b="b"/>
              <a:pathLst>
                <a:path w="2550" h="1884" extrusionOk="0">
                  <a:moveTo>
                    <a:pt x="2312" y="1"/>
                  </a:moveTo>
                  <a:cubicBezTo>
                    <a:pt x="2285" y="1"/>
                    <a:pt x="2256" y="9"/>
                    <a:pt x="2226" y="27"/>
                  </a:cubicBezTo>
                  <a:cubicBezTo>
                    <a:pt x="1483" y="492"/>
                    <a:pt x="780" y="1018"/>
                    <a:pt x="126" y="1603"/>
                  </a:cubicBezTo>
                  <a:cubicBezTo>
                    <a:pt x="0" y="1715"/>
                    <a:pt x="117" y="1884"/>
                    <a:pt x="251" y="1884"/>
                  </a:cubicBezTo>
                  <a:cubicBezTo>
                    <a:pt x="288" y="1884"/>
                    <a:pt x="327" y="1870"/>
                    <a:pt x="362" y="1839"/>
                  </a:cubicBezTo>
                  <a:cubicBezTo>
                    <a:pt x="995" y="1275"/>
                    <a:pt x="1675" y="765"/>
                    <a:pt x="2395" y="317"/>
                  </a:cubicBezTo>
                  <a:cubicBezTo>
                    <a:pt x="2549" y="221"/>
                    <a:pt x="2455" y="1"/>
                    <a:pt x="2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2" name="Google Shape;5072;p11"/>
            <p:cNvSpPr/>
            <p:nvPr/>
          </p:nvSpPr>
          <p:spPr>
            <a:xfrm>
              <a:off x="4757950" y="3922700"/>
              <a:ext cx="66750" cy="49025"/>
            </a:xfrm>
            <a:custGeom>
              <a:avLst/>
              <a:gdLst/>
              <a:ahLst/>
              <a:cxnLst/>
              <a:rect l="l" t="t" r="r" b="b"/>
              <a:pathLst>
                <a:path w="2670" h="1961" extrusionOk="0">
                  <a:moveTo>
                    <a:pt x="230" y="1"/>
                  </a:moveTo>
                  <a:cubicBezTo>
                    <a:pt x="91" y="1"/>
                    <a:pt x="0" y="219"/>
                    <a:pt x="148" y="318"/>
                  </a:cubicBezTo>
                  <a:cubicBezTo>
                    <a:pt x="891" y="818"/>
                    <a:pt x="1608" y="1352"/>
                    <a:pt x="2300" y="1920"/>
                  </a:cubicBezTo>
                  <a:cubicBezTo>
                    <a:pt x="2335" y="1948"/>
                    <a:pt x="2373" y="1960"/>
                    <a:pt x="2410" y="1960"/>
                  </a:cubicBezTo>
                  <a:cubicBezTo>
                    <a:pt x="2549" y="1960"/>
                    <a:pt x="2669" y="1790"/>
                    <a:pt x="2537" y="1683"/>
                  </a:cubicBezTo>
                  <a:cubicBezTo>
                    <a:pt x="1823" y="1097"/>
                    <a:pt x="1083" y="545"/>
                    <a:pt x="317" y="30"/>
                  </a:cubicBezTo>
                  <a:cubicBezTo>
                    <a:pt x="287" y="10"/>
                    <a:pt x="258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3" name="Google Shape;5073;p11"/>
            <p:cNvSpPr/>
            <p:nvPr/>
          </p:nvSpPr>
          <p:spPr>
            <a:xfrm>
              <a:off x="4823600" y="3886925"/>
              <a:ext cx="55975" cy="99500"/>
            </a:xfrm>
            <a:custGeom>
              <a:avLst/>
              <a:gdLst/>
              <a:ahLst/>
              <a:cxnLst/>
              <a:rect l="l" t="t" r="r" b="b"/>
              <a:pathLst>
                <a:path w="2239" h="3980" extrusionOk="0">
                  <a:moveTo>
                    <a:pt x="258" y="0"/>
                  </a:moveTo>
                  <a:cubicBezTo>
                    <a:pt x="244" y="0"/>
                    <a:pt x="230" y="0"/>
                    <a:pt x="216" y="1"/>
                  </a:cubicBezTo>
                  <a:cubicBezTo>
                    <a:pt x="3" y="5"/>
                    <a:pt x="1" y="335"/>
                    <a:pt x="210" y="335"/>
                  </a:cubicBezTo>
                  <a:cubicBezTo>
                    <a:pt x="212" y="335"/>
                    <a:pt x="214" y="335"/>
                    <a:pt x="216" y="335"/>
                  </a:cubicBezTo>
                  <a:cubicBezTo>
                    <a:pt x="233" y="334"/>
                    <a:pt x="251" y="334"/>
                    <a:pt x="268" y="334"/>
                  </a:cubicBezTo>
                  <a:cubicBezTo>
                    <a:pt x="2070" y="334"/>
                    <a:pt x="1703" y="2663"/>
                    <a:pt x="1389" y="3773"/>
                  </a:cubicBezTo>
                  <a:cubicBezTo>
                    <a:pt x="1354" y="3898"/>
                    <a:pt x="1457" y="3980"/>
                    <a:pt x="1558" y="3980"/>
                  </a:cubicBezTo>
                  <a:cubicBezTo>
                    <a:pt x="1624" y="3980"/>
                    <a:pt x="1689" y="3944"/>
                    <a:pt x="1712" y="3862"/>
                  </a:cubicBezTo>
                  <a:cubicBezTo>
                    <a:pt x="1959" y="2981"/>
                    <a:pt x="2238" y="1972"/>
                    <a:pt x="1837" y="1090"/>
                  </a:cubicBezTo>
                  <a:cubicBezTo>
                    <a:pt x="1546" y="447"/>
                    <a:pt x="969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4" name="Google Shape;5074;p11"/>
            <p:cNvSpPr/>
            <p:nvPr/>
          </p:nvSpPr>
          <p:spPr>
            <a:xfrm>
              <a:off x="4918000" y="3919325"/>
              <a:ext cx="51375" cy="15750"/>
            </a:xfrm>
            <a:custGeom>
              <a:avLst/>
              <a:gdLst/>
              <a:ahLst/>
              <a:cxnLst/>
              <a:rect l="l" t="t" r="r" b="b"/>
              <a:pathLst>
                <a:path w="2055" h="630" extrusionOk="0">
                  <a:moveTo>
                    <a:pt x="209" y="0"/>
                  </a:moveTo>
                  <a:cubicBezTo>
                    <a:pt x="52" y="0"/>
                    <a:pt x="1" y="267"/>
                    <a:pt x="180" y="334"/>
                  </a:cubicBezTo>
                  <a:cubicBezTo>
                    <a:pt x="699" y="529"/>
                    <a:pt x="1248" y="630"/>
                    <a:pt x="1803" y="630"/>
                  </a:cubicBezTo>
                  <a:cubicBezTo>
                    <a:pt x="1815" y="630"/>
                    <a:pt x="1827" y="630"/>
                    <a:pt x="1840" y="630"/>
                  </a:cubicBezTo>
                  <a:cubicBezTo>
                    <a:pt x="2054" y="628"/>
                    <a:pt x="2055" y="294"/>
                    <a:pt x="1841" y="294"/>
                  </a:cubicBezTo>
                  <a:cubicBezTo>
                    <a:pt x="1841" y="294"/>
                    <a:pt x="1840" y="294"/>
                    <a:pt x="1840" y="294"/>
                  </a:cubicBezTo>
                  <a:cubicBezTo>
                    <a:pt x="1831" y="294"/>
                    <a:pt x="1823" y="294"/>
                    <a:pt x="1815" y="294"/>
                  </a:cubicBezTo>
                  <a:cubicBezTo>
                    <a:pt x="1286" y="294"/>
                    <a:pt x="763" y="198"/>
                    <a:pt x="268" y="12"/>
                  </a:cubicBezTo>
                  <a:cubicBezTo>
                    <a:pt x="247" y="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5" name="Google Shape;5075;p11"/>
            <p:cNvSpPr/>
            <p:nvPr/>
          </p:nvSpPr>
          <p:spPr>
            <a:xfrm>
              <a:off x="4910700" y="3959075"/>
              <a:ext cx="51125" cy="9425"/>
            </a:xfrm>
            <a:custGeom>
              <a:avLst/>
              <a:gdLst/>
              <a:ahLst/>
              <a:cxnLst/>
              <a:rect l="l" t="t" r="r" b="b"/>
              <a:pathLst>
                <a:path w="2045" h="377" extrusionOk="0">
                  <a:moveTo>
                    <a:pt x="213" y="1"/>
                  </a:moveTo>
                  <a:cubicBezTo>
                    <a:pt x="1" y="1"/>
                    <a:pt x="2" y="330"/>
                    <a:pt x="217" y="336"/>
                  </a:cubicBezTo>
                  <a:lnTo>
                    <a:pt x="1830" y="376"/>
                  </a:lnTo>
                  <a:cubicBezTo>
                    <a:pt x="1831" y="376"/>
                    <a:pt x="1832" y="376"/>
                    <a:pt x="1834" y="376"/>
                  </a:cubicBezTo>
                  <a:cubicBezTo>
                    <a:pt x="2045" y="376"/>
                    <a:pt x="2043" y="47"/>
                    <a:pt x="1830" y="40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6" name="Google Shape;5076;p11"/>
            <p:cNvSpPr/>
            <p:nvPr/>
          </p:nvSpPr>
          <p:spPr>
            <a:xfrm>
              <a:off x="4998200" y="3878200"/>
              <a:ext cx="67825" cy="85225"/>
            </a:xfrm>
            <a:custGeom>
              <a:avLst/>
              <a:gdLst/>
              <a:ahLst/>
              <a:cxnLst/>
              <a:rect l="l" t="t" r="r" b="b"/>
              <a:pathLst>
                <a:path w="2713" h="3409" extrusionOk="0">
                  <a:moveTo>
                    <a:pt x="888" y="1"/>
                  </a:moveTo>
                  <a:cubicBezTo>
                    <a:pt x="604" y="1"/>
                    <a:pt x="316" y="113"/>
                    <a:pt x="111" y="336"/>
                  </a:cubicBezTo>
                  <a:cubicBezTo>
                    <a:pt x="0" y="458"/>
                    <a:pt x="112" y="626"/>
                    <a:pt x="236" y="626"/>
                  </a:cubicBezTo>
                  <a:cubicBezTo>
                    <a:pt x="274" y="626"/>
                    <a:pt x="313" y="610"/>
                    <a:pt x="348" y="572"/>
                  </a:cubicBezTo>
                  <a:lnTo>
                    <a:pt x="348" y="574"/>
                  </a:lnTo>
                  <a:cubicBezTo>
                    <a:pt x="482" y="426"/>
                    <a:pt x="710" y="324"/>
                    <a:pt x="928" y="324"/>
                  </a:cubicBezTo>
                  <a:cubicBezTo>
                    <a:pt x="1090" y="324"/>
                    <a:pt x="1247" y="381"/>
                    <a:pt x="1356" y="519"/>
                  </a:cubicBezTo>
                  <a:cubicBezTo>
                    <a:pt x="1661" y="905"/>
                    <a:pt x="1483" y="1413"/>
                    <a:pt x="1239" y="1770"/>
                  </a:cubicBezTo>
                  <a:cubicBezTo>
                    <a:pt x="901" y="2261"/>
                    <a:pt x="393" y="2598"/>
                    <a:pt x="75" y="3109"/>
                  </a:cubicBezTo>
                  <a:cubicBezTo>
                    <a:pt x="1" y="3225"/>
                    <a:pt x="99" y="3350"/>
                    <a:pt x="218" y="3361"/>
                  </a:cubicBezTo>
                  <a:cubicBezTo>
                    <a:pt x="539" y="3391"/>
                    <a:pt x="860" y="3408"/>
                    <a:pt x="1180" y="3408"/>
                  </a:cubicBezTo>
                  <a:cubicBezTo>
                    <a:pt x="1427" y="3408"/>
                    <a:pt x="1674" y="3398"/>
                    <a:pt x="1920" y="3376"/>
                  </a:cubicBezTo>
                  <a:cubicBezTo>
                    <a:pt x="2215" y="3352"/>
                    <a:pt x="2492" y="3375"/>
                    <a:pt x="2669" y="3123"/>
                  </a:cubicBezTo>
                  <a:cubicBezTo>
                    <a:pt x="2712" y="3063"/>
                    <a:pt x="2694" y="2969"/>
                    <a:pt x="2643" y="2920"/>
                  </a:cubicBezTo>
                  <a:lnTo>
                    <a:pt x="2604" y="2880"/>
                  </a:lnTo>
                  <a:cubicBezTo>
                    <a:pt x="2572" y="2849"/>
                    <a:pt x="2529" y="2832"/>
                    <a:pt x="2485" y="2832"/>
                  </a:cubicBezTo>
                  <a:cubicBezTo>
                    <a:pt x="2470" y="2832"/>
                    <a:pt x="2455" y="2834"/>
                    <a:pt x="2441" y="2838"/>
                  </a:cubicBezTo>
                  <a:lnTo>
                    <a:pt x="2380" y="2856"/>
                  </a:lnTo>
                  <a:cubicBezTo>
                    <a:pt x="2297" y="2879"/>
                    <a:pt x="2258" y="2949"/>
                    <a:pt x="2259" y="3025"/>
                  </a:cubicBezTo>
                  <a:lnTo>
                    <a:pt x="2259" y="3025"/>
                  </a:lnTo>
                  <a:cubicBezTo>
                    <a:pt x="2116" y="3070"/>
                    <a:pt x="1884" y="3079"/>
                    <a:pt x="1677" y="3079"/>
                  </a:cubicBezTo>
                  <a:cubicBezTo>
                    <a:pt x="1522" y="3079"/>
                    <a:pt x="1381" y="3074"/>
                    <a:pt x="1302" y="3074"/>
                  </a:cubicBezTo>
                  <a:cubicBezTo>
                    <a:pt x="1295" y="3074"/>
                    <a:pt x="1289" y="3074"/>
                    <a:pt x="1283" y="3074"/>
                  </a:cubicBezTo>
                  <a:cubicBezTo>
                    <a:pt x="1253" y="3074"/>
                    <a:pt x="1224" y="3075"/>
                    <a:pt x="1194" y="3075"/>
                  </a:cubicBezTo>
                  <a:cubicBezTo>
                    <a:pt x="971" y="3075"/>
                    <a:pt x="748" y="3067"/>
                    <a:pt x="526" y="3052"/>
                  </a:cubicBezTo>
                  <a:lnTo>
                    <a:pt x="526" y="3052"/>
                  </a:lnTo>
                  <a:cubicBezTo>
                    <a:pt x="1101" y="2339"/>
                    <a:pt x="2184" y="1611"/>
                    <a:pt x="1789" y="595"/>
                  </a:cubicBezTo>
                  <a:cubicBezTo>
                    <a:pt x="1634" y="198"/>
                    <a:pt x="1265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7" name="Google Shape;5077;p11"/>
            <p:cNvSpPr/>
            <p:nvPr/>
          </p:nvSpPr>
          <p:spPr>
            <a:xfrm>
              <a:off x="5075575" y="3871200"/>
              <a:ext cx="49750" cy="87250"/>
            </a:xfrm>
            <a:custGeom>
              <a:avLst/>
              <a:gdLst/>
              <a:ahLst/>
              <a:cxnLst/>
              <a:rect l="l" t="t" r="r" b="b"/>
              <a:pathLst>
                <a:path w="1990" h="3490" extrusionOk="0">
                  <a:moveTo>
                    <a:pt x="873" y="1"/>
                  </a:moveTo>
                  <a:cubicBezTo>
                    <a:pt x="644" y="1"/>
                    <a:pt x="413" y="106"/>
                    <a:pt x="267" y="323"/>
                  </a:cubicBezTo>
                  <a:cubicBezTo>
                    <a:pt x="183" y="448"/>
                    <a:pt x="299" y="568"/>
                    <a:pt x="418" y="568"/>
                  </a:cubicBezTo>
                  <a:cubicBezTo>
                    <a:pt x="469" y="568"/>
                    <a:pt x="521" y="546"/>
                    <a:pt x="557" y="492"/>
                  </a:cubicBezTo>
                  <a:cubicBezTo>
                    <a:pt x="647" y="379"/>
                    <a:pt x="740" y="323"/>
                    <a:pt x="837" y="323"/>
                  </a:cubicBezTo>
                  <a:cubicBezTo>
                    <a:pt x="975" y="323"/>
                    <a:pt x="1120" y="438"/>
                    <a:pt x="1272" y="668"/>
                  </a:cubicBezTo>
                  <a:cubicBezTo>
                    <a:pt x="1312" y="875"/>
                    <a:pt x="1271" y="1092"/>
                    <a:pt x="1159" y="1272"/>
                  </a:cubicBezTo>
                  <a:cubicBezTo>
                    <a:pt x="993" y="1554"/>
                    <a:pt x="702" y="1742"/>
                    <a:pt x="436" y="1917"/>
                  </a:cubicBezTo>
                  <a:cubicBezTo>
                    <a:pt x="302" y="2007"/>
                    <a:pt x="348" y="2230"/>
                    <a:pt x="520" y="2230"/>
                  </a:cubicBezTo>
                  <a:cubicBezTo>
                    <a:pt x="555" y="2229"/>
                    <a:pt x="591" y="2228"/>
                    <a:pt x="626" y="2228"/>
                  </a:cubicBezTo>
                  <a:cubicBezTo>
                    <a:pt x="769" y="2228"/>
                    <a:pt x="912" y="2238"/>
                    <a:pt x="1054" y="2259"/>
                  </a:cubicBezTo>
                  <a:cubicBezTo>
                    <a:pt x="1502" y="2323"/>
                    <a:pt x="1606" y="2575"/>
                    <a:pt x="1362" y="3015"/>
                  </a:cubicBezTo>
                  <a:cubicBezTo>
                    <a:pt x="1326" y="3039"/>
                    <a:pt x="1271" y="3047"/>
                    <a:pt x="1208" y="3047"/>
                  </a:cubicBezTo>
                  <a:cubicBezTo>
                    <a:pt x="1085" y="3047"/>
                    <a:pt x="935" y="3015"/>
                    <a:pt x="856" y="3012"/>
                  </a:cubicBezTo>
                  <a:cubicBezTo>
                    <a:pt x="802" y="3010"/>
                    <a:pt x="750" y="3008"/>
                    <a:pt x="699" y="3008"/>
                  </a:cubicBezTo>
                  <a:cubicBezTo>
                    <a:pt x="500" y="3008"/>
                    <a:pt x="319" y="3038"/>
                    <a:pt x="142" y="3168"/>
                  </a:cubicBezTo>
                  <a:cubicBezTo>
                    <a:pt x="1" y="3273"/>
                    <a:pt x="90" y="3490"/>
                    <a:pt x="223" y="3490"/>
                  </a:cubicBezTo>
                  <a:cubicBezTo>
                    <a:pt x="251" y="3490"/>
                    <a:pt x="281" y="3480"/>
                    <a:pt x="311" y="3458"/>
                  </a:cubicBezTo>
                  <a:cubicBezTo>
                    <a:pt x="450" y="3355"/>
                    <a:pt x="645" y="3338"/>
                    <a:pt x="850" y="3338"/>
                  </a:cubicBezTo>
                  <a:cubicBezTo>
                    <a:pt x="952" y="3338"/>
                    <a:pt x="1056" y="3342"/>
                    <a:pt x="1158" y="3342"/>
                  </a:cubicBezTo>
                  <a:cubicBezTo>
                    <a:pt x="1512" y="3342"/>
                    <a:pt x="1834" y="3292"/>
                    <a:pt x="1901" y="2845"/>
                  </a:cubicBezTo>
                  <a:cubicBezTo>
                    <a:pt x="1989" y="2249"/>
                    <a:pt x="1477" y="2010"/>
                    <a:pt x="978" y="1930"/>
                  </a:cubicBezTo>
                  <a:lnTo>
                    <a:pt x="978" y="1930"/>
                  </a:lnTo>
                  <a:cubicBezTo>
                    <a:pt x="1433" y="1549"/>
                    <a:pt x="1824" y="1021"/>
                    <a:pt x="1535" y="419"/>
                  </a:cubicBezTo>
                  <a:cubicBezTo>
                    <a:pt x="1405" y="144"/>
                    <a:pt x="1140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8" name="Google Shape;5078;p11"/>
            <p:cNvSpPr/>
            <p:nvPr/>
          </p:nvSpPr>
          <p:spPr>
            <a:xfrm>
              <a:off x="5141850" y="3840525"/>
              <a:ext cx="40675" cy="39375"/>
            </a:xfrm>
            <a:custGeom>
              <a:avLst/>
              <a:gdLst/>
              <a:ahLst/>
              <a:cxnLst/>
              <a:rect l="l" t="t" r="r" b="b"/>
              <a:pathLst>
                <a:path w="1627" h="1575" extrusionOk="0">
                  <a:moveTo>
                    <a:pt x="636" y="0"/>
                  </a:moveTo>
                  <a:cubicBezTo>
                    <a:pt x="609" y="0"/>
                    <a:pt x="581" y="8"/>
                    <a:pt x="552" y="25"/>
                  </a:cubicBezTo>
                  <a:lnTo>
                    <a:pt x="551" y="25"/>
                  </a:lnTo>
                  <a:cubicBezTo>
                    <a:pt x="223" y="217"/>
                    <a:pt x="0" y="598"/>
                    <a:pt x="79" y="986"/>
                  </a:cubicBezTo>
                  <a:cubicBezTo>
                    <a:pt x="150" y="1334"/>
                    <a:pt x="477" y="1575"/>
                    <a:pt x="827" y="1575"/>
                  </a:cubicBezTo>
                  <a:cubicBezTo>
                    <a:pt x="832" y="1575"/>
                    <a:pt x="836" y="1575"/>
                    <a:pt x="841" y="1575"/>
                  </a:cubicBezTo>
                  <a:cubicBezTo>
                    <a:pt x="1599" y="1559"/>
                    <a:pt x="1626" y="420"/>
                    <a:pt x="896" y="337"/>
                  </a:cubicBezTo>
                  <a:cubicBezTo>
                    <a:pt x="888" y="337"/>
                    <a:pt x="881" y="336"/>
                    <a:pt x="874" y="336"/>
                  </a:cubicBezTo>
                  <a:cubicBezTo>
                    <a:pt x="682" y="336"/>
                    <a:pt x="691" y="648"/>
                    <a:pt x="896" y="672"/>
                  </a:cubicBezTo>
                  <a:cubicBezTo>
                    <a:pt x="1043" y="688"/>
                    <a:pt x="1115" y="870"/>
                    <a:pt x="1104" y="1001"/>
                  </a:cubicBezTo>
                  <a:cubicBezTo>
                    <a:pt x="1090" y="1160"/>
                    <a:pt x="959" y="1239"/>
                    <a:pt x="817" y="1239"/>
                  </a:cubicBezTo>
                  <a:cubicBezTo>
                    <a:pt x="789" y="1239"/>
                    <a:pt x="760" y="1236"/>
                    <a:pt x="732" y="1230"/>
                  </a:cubicBezTo>
                  <a:cubicBezTo>
                    <a:pt x="233" y="1122"/>
                    <a:pt x="377" y="516"/>
                    <a:pt x="720" y="315"/>
                  </a:cubicBezTo>
                  <a:cubicBezTo>
                    <a:pt x="877" y="222"/>
                    <a:pt x="782" y="0"/>
                    <a:pt x="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79" name="Google Shape;5079;p11"/>
            <p:cNvSpPr/>
            <p:nvPr/>
          </p:nvSpPr>
          <p:spPr>
            <a:xfrm>
              <a:off x="6193350" y="2383000"/>
              <a:ext cx="102900" cy="97075"/>
            </a:xfrm>
            <a:custGeom>
              <a:avLst/>
              <a:gdLst/>
              <a:ahLst/>
              <a:cxnLst/>
              <a:rect l="l" t="t" r="r" b="b"/>
              <a:pathLst>
                <a:path w="4116" h="3883" extrusionOk="0">
                  <a:moveTo>
                    <a:pt x="2314" y="377"/>
                  </a:moveTo>
                  <a:cubicBezTo>
                    <a:pt x="2468" y="377"/>
                    <a:pt x="2625" y="398"/>
                    <a:pt x="2781" y="443"/>
                  </a:cubicBezTo>
                  <a:lnTo>
                    <a:pt x="2781" y="443"/>
                  </a:lnTo>
                  <a:cubicBezTo>
                    <a:pt x="2858" y="925"/>
                    <a:pt x="2970" y="1401"/>
                    <a:pt x="3117" y="1865"/>
                  </a:cubicBezTo>
                  <a:lnTo>
                    <a:pt x="3117" y="1865"/>
                  </a:lnTo>
                  <a:cubicBezTo>
                    <a:pt x="3085" y="2012"/>
                    <a:pt x="3042" y="2154"/>
                    <a:pt x="2995" y="2289"/>
                  </a:cubicBezTo>
                  <a:cubicBezTo>
                    <a:pt x="2780" y="2895"/>
                    <a:pt x="2232" y="3517"/>
                    <a:pt x="1663" y="3517"/>
                  </a:cubicBezTo>
                  <a:cubicBezTo>
                    <a:pt x="1382" y="3517"/>
                    <a:pt x="1096" y="3366"/>
                    <a:pt x="842" y="2986"/>
                  </a:cubicBezTo>
                  <a:cubicBezTo>
                    <a:pt x="0" y="1723"/>
                    <a:pt x="1073" y="377"/>
                    <a:pt x="2314" y="377"/>
                  </a:cubicBezTo>
                  <a:close/>
                  <a:moveTo>
                    <a:pt x="2912" y="1"/>
                  </a:moveTo>
                  <a:cubicBezTo>
                    <a:pt x="2854" y="1"/>
                    <a:pt x="2801" y="36"/>
                    <a:pt x="2771" y="89"/>
                  </a:cubicBezTo>
                  <a:lnTo>
                    <a:pt x="2771" y="89"/>
                  </a:lnTo>
                  <a:cubicBezTo>
                    <a:pt x="2593" y="44"/>
                    <a:pt x="2411" y="22"/>
                    <a:pt x="2229" y="22"/>
                  </a:cubicBezTo>
                  <a:cubicBezTo>
                    <a:pt x="1647" y="22"/>
                    <a:pt x="1073" y="254"/>
                    <a:pt x="679" y="737"/>
                  </a:cubicBezTo>
                  <a:cubicBezTo>
                    <a:pt x="38" y="1526"/>
                    <a:pt x="79" y="2812"/>
                    <a:pt x="851" y="3500"/>
                  </a:cubicBezTo>
                  <a:cubicBezTo>
                    <a:pt x="1152" y="3767"/>
                    <a:pt x="1451" y="3882"/>
                    <a:pt x="1736" y="3882"/>
                  </a:cubicBezTo>
                  <a:cubicBezTo>
                    <a:pt x="2419" y="3882"/>
                    <a:pt x="3013" y="3218"/>
                    <a:pt x="3309" y="2415"/>
                  </a:cubicBezTo>
                  <a:lnTo>
                    <a:pt x="3309" y="2415"/>
                  </a:lnTo>
                  <a:cubicBezTo>
                    <a:pt x="3440" y="2757"/>
                    <a:pt x="3590" y="3091"/>
                    <a:pt x="3759" y="3417"/>
                  </a:cubicBezTo>
                  <a:cubicBezTo>
                    <a:pt x="3790" y="3477"/>
                    <a:pt x="3839" y="3502"/>
                    <a:pt x="3889" y="3502"/>
                  </a:cubicBezTo>
                  <a:cubicBezTo>
                    <a:pt x="4000" y="3502"/>
                    <a:pt x="4116" y="3380"/>
                    <a:pt x="4049" y="3248"/>
                  </a:cubicBezTo>
                  <a:cubicBezTo>
                    <a:pt x="3816" y="2797"/>
                    <a:pt x="3621" y="2329"/>
                    <a:pt x="3463" y="1848"/>
                  </a:cubicBezTo>
                  <a:lnTo>
                    <a:pt x="3463" y="1848"/>
                  </a:lnTo>
                  <a:cubicBezTo>
                    <a:pt x="3536" y="1438"/>
                    <a:pt x="3526" y="1023"/>
                    <a:pt x="3408" y="666"/>
                  </a:cubicBezTo>
                  <a:lnTo>
                    <a:pt x="3408" y="666"/>
                  </a:lnTo>
                  <a:cubicBezTo>
                    <a:pt x="3508" y="613"/>
                    <a:pt x="3551" y="448"/>
                    <a:pt x="3425" y="368"/>
                  </a:cubicBezTo>
                  <a:cubicBezTo>
                    <a:pt x="3350" y="321"/>
                    <a:pt x="3273" y="278"/>
                    <a:pt x="3194" y="240"/>
                  </a:cubicBezTo>
                  <a:lnTo>
                    <a:pt x="3194" y="240"/>
                  </a:lnTo>
                  <a:cubicBezTo>
                    <a:pt x="3144" y="173"/>
                    <a:pt x="3089" y="109"/>
                    <a:pt x="3027" y="51"/>
                  </a:cubicBezTo>
                  <a:cubicBezTo>
                    <a:pt x="2990" y="16"/>
                    <a:pt x="2950" y="1"/>
                    <a:pt x="2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0" name="Google Shape;5080;p11"/>
            <p:cNvSpPr/>
            <p:nvPr/>
          </p:nvSpPr>
          <p:spPr>
            <a:xfrm>
              <a:off x="6307875" y="2302875"/>
              <a:ext cx="28050" cy="166150"/>
            </a:xfrm>
            <a:custGeom>
              <a:avLst/>
              <a:gdLst/>
              <a:ahLst/>
              <a:cxnLst/>
              <a:rect l="l" t="t" r="r" b="b"/>
              <a:pathLst>
                <a:path w="1122" h="6646" extrusionOk="0">
                  <a:moveTo>
                    <a:pt x="160" y="0"/>
                  </a:moveTo>
                  <a:cubicBezTo>
                    <a:pt x="77" y="0"/>
                    <a:pt x="1" y="53"/>
                    <a:pt x="14" y="159"/>
                  </a:cubicBezTo>
                  <a:lnTo>
                    <a:pt x="773" y="6487"/>
                  </a:lnTo>
                  <a:cubicBezTo>
                    <a:pt x="786" y="6592"/>
                    <a:pt x="877" y="6646"/>
                    <a:pt x="961" y="6646"/>
                  </a:cubicBezTo>
                  <a:cubicBezTo>
                    <a:pt x="1045" y="6646"/>
                    <a:pt x="1122" y="6593"/>
                    <a:pt x="1109" y="6487"/>
                  </a:cubicBezTo>
                  <a:lnTo>
                    <a:pt x="348" y="159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1" name="Google Shape;5081;p11"/>
            <p:cNvSpPr/>
            <p:nvPr/>
          </p:nvSpPr>
          <p:spPr>
            <a:xfrm>
              <a:off x="6313625" y="2380375"/>
              <a:ext cx="99125" cy="110775"/>
            </a:xfrm>
            <a:custGeom>
              <a:avLst/>
              <a:gdLst/>
              <a:ahLst/>
              <a:cxnLst/>
              <a:rect l="l" t="t" r="r" b="b"/>
              <a:pathLst>
                <a:path w="3965" h="4431" extrusionOk="0">
                  <a:moveTo>
                    <a:pt x="1642" y="349"/>
                  </a:moveTo>
                  <a:cubicBezTo>
                    <a:pt x="1805" y="349"/>
                    <a:pt x="1970" y="424"/>
                    <a:pt x="2116" y="612"/>
                  </a:cubicBezTo>
                  <a:cubicBezTo>
                    <a:pt x="2148" y="653"/>
                    <a:pt x="2186" y="670"/>
                    <a:pt x="2224" y="670"/>
                  </a:cubicBezTo>
                  <a:cubicBezTo>
                    <a:pt x="2267" y="670"/>
                    <a:pt x="2309" y="648"/>
                    <a:pt x="2340" y="613"/>
                  </a:cubicBezTo>
                  <a:lnTo>
                    <a:pt x="2340" y="613"/>
                  </a:lnTo>
                  <a:cubicBezTo>
                    <a:pt x="2344" y="617"/>
                    <a:pt x="2347" y="620"/>
                    <a:pt x="2351" y="624"/>
                  </a:cubicBezTo>
                  <a:cubicBezTo>
                    <a:pt x="2944" y="1198"/>
                    <a:pt x="3408" y="2040"/>
                    <a:pt x="3228" y="2892"/>
                  </a:cubicBezTo>
                  <a:cubicBezTo>
                    <a:pt x="3083" y="3587"/>
                    <a:pt x="2447" y="4093"/>
                    <a:pt x="1741" y="4093"/>
                  </a:cubicBezTo>
                  <a:cubicBezTo>
                    <a:pt x="1707" y="4093"/>
                    <a:pt x="1673" y="4092"/>
                    <a:pt x="1639" y="4090"/>
                  </a:cubicBezTo>
                  <a:cubicBezTo>
                    <a:pt x="688" y="4024"/>
                    <a:pt x="543" y="3046"/>
                    <a:pt x="588" y="2279"/>
                  </a:cubicBezTo>
                  <a:cubicBezTo>
                    <a:pt x="609" y="1907"/>
                    <a:pt x="630" y="1516"/>
                    <a:pt x="743" y="1159"/>
                  </a:cubicBezTo>
                  <a:cubicBezTo>
                    <a:pt x="863" y="783"/>
                    <a:pt x="1250" y="349"/>
                    <a:pt x="1642" y="349"/>
                  </a:cubicBezTo>
                  <a:close/>
                  <a:moveTo>
                    <a:pt x="1667" y="1"/>
                  </a:moveTo>
                  <a:cubicBezTo>
                    <a:pt x="1105" y="1"/>
                    <a:pt x="542" y="600"/>
                    <a:pt x="394" y="1164"/>
                  </a:cubicBezTo>
                  <a:cubicBezTo>
                    <a:pt x="150" y="2095"/>
                    <a:pt x="0" y="3687"/>
                    <a:pt x="995" y="4245"/>
                  </a:cubicBezTo>
                  <a:cubicBezTo>
                    <a:pt x="1221" y="4373"/>
                    <a:pt x="1473" y="4430"/>
                    <a:pt x="1728" y="4430"/>
                  </a:cubicBezTo>
                  <a:cubicBezTo>
                    <a:pt x="2371" y="4430"/>
                    <a:pt x="3033" y="4066"/>
                    <a:pt x="3349" y="3522"/>
                  </a:cubicBezTo>
                  <a:cubicBezTo>
                    <a:pt x="3965" y="2464"/>
                    <a:pt x="3387" y="1161"/>
                    <a:pt x="2587" y="388"/>
                  </a:cubicBezTo>
                  <a:cubicBezTo>
                    <a:pt x="2553" y="353"/>
                    <a:pt x="2514" y="339"/>
                    <a:pt x="2476" y="339"/>
                  </a:cubicBezTo>
                  <a:cubicBezTo>
                    <a:pt x="2433" y="339"/>
                    <a:pt x="2393" y="357"/>
                    <a:pt x="2361" y="385"/>
                  </a:cubicBezTo>
                  <a:lnTo>
                    <a:pt x="2361" y="385"/>
                  </a:lnTo>
                  <a:cubicBezTo>
                    <a:pt x="2359" y="382"/>
                    <a:pt x="2357" y="379"/>
                    <a:pt x="2354" y="375"/>
                  </a:cubicBezTo>
                  <a:lnTo>
                    <a:pt x="2352" y="375"/>
                  </a:lnTo>
                  <a:cubicBezTo>
                    <a:pt x="2146" y="109"/>
                    <a:pt x="190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2" name="Google Shape;5082;p11"/>
            <p:cNvSpPr/>
            <p:nvPr/>
          </p:nvSpPr>
          <p:spPr>
            <a:xfrm>
              <a:off x="6425050" y="2387000"/>
              <a:ext cx="58375" cy="8425"/>
            </a:xfrm>
            <a:custGeom>
              <a:avLst/>
              <a:gdLst/>
              <a:ahLst/>
              <a:cxnLst/>
              <a:rect l="l" t="t" r="r" b="b"/>
              <a:pathLst>
                <a:path w="2335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2118" y="336"/>
                  </a:lnTo>
                  <a:cubicBezTo>
                    <a:pt x="2334" y="336"/>
                    <a:pt x="2334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3" name="Google Shape;5083;p11"/>
            <p:cNvSpPr/>
            <p:nvPr/>
          </p:nvSpPr>
          <p:spPr>
            <a:xfrm>
              <a:off x="6440925" y="2424000"/>
              <a:ext cx="58325" cy="8400"/>
            </a:xfrm>
            <a:custGeom>
              <a:avLst/>
              <a:gdLst/>
              <a:ahLst/>
              <a:cxnLst/>
              <a:rect l="l" t="t" r="r" b="b"/>
              <a:pathLst>
                <a:path w="2333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117" y="336"/>
                  </a:lnTo>
                  <a:cubicBezTo>
                    <a:pt x="2332" y="336"/>
                    <a:pt x="2332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4" name="Google Shape;5084;p11"/>
            <p:cNvSpPr/>
            <p:nvPr/>
          </p:nvSpPr>
          <p:spPr>
            <a:xfrm>
              <a:off x="6536225" y="2397250"/>
              <a:ext cx="678175" cy="28000"/>
            </a:xfrm>
            <a:custGeom>
              <a:avLst/>
              <a:gdLst/>
              <a:ahLst/>
              <a:cxnLst/>
              <a:rect l="l" t="t" r="r" b="b"/>
              <a:pathLst>
                <a:path w="27127" h="1120" extrusionOk="0">
                  <a:moveTo>
                    <a:pt x="26923" y="1"/>
                  </a:moveTo>
                  <a:cubicBezTo>
                    <a:pt x="26919" y="1"/>
                    <a:pt x="26915" y="1"/>
                    <a:pt x="26911" y="1"/>
                  </a:cubicBezTo>
                  <a:cubicBezTo>
                    <a:pt x="20085" y="396"/>
                    <a:pt x="13249" y="784"/>
                    <a:pt x="6410" y="784"/>
                  </a:cubicBezTo>
                  <a:cubicBezTo>
                    <a:pt x="4345" y="784"/>
                    <a:pt x="2280" y="749"/>
                    <a:pt x="215" y="668"/>
                  </a:cubicBezTo>
                  <a:cubicBezTo>
                    <a:pt x="213" y="667"/>
                    <a:pt x="210" y="667"/>
                    <a:pt x="208" y="667"/>
                  </a:cubicBezTo>
                  <a:cubicBezTo>
                    <a:pt x="0" y="667"/>
                    <a:pt x="3" y="994"/>
                    <a:pt x="215" y="1003"/>
                  </a:cubicBezTo>
                  <a:cubicBezTo>
                    <a:pt x="2274" y="1084"/>
                    <a:pt x="4333" y="1119"/>
                    <a:pt x="6392" y="1119"/>
                  </a:cubicBezTo>
                  <a:cubicBezTo>
                    <a:pt x="13237" y="1119"/>
                    <a:pt x="20079" y="730"/>
                    <a:pt x="26911" y="335"/>
                  </a:cubicBezTo>
                  <a:cubicBezTo>
                    <a:pt x="27121" y="323"/>
                    <a:pt x="27126" y="1"/>
                    <a:pt x="26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5" name="Google Shape;5085;p11"/>
            <p:cNvSpPr/>
            <p:nvPr/>
          </p:nvSpPr>
          <p:spPr>
            <a:xfrm>
              <a:off x="6541475" y="2267250"/>
              <a:ext cx="84675" cy="112150"/>
            </a:xfrm>
            <a:custGeom>
              <a:avLst/>
              <a:gdLst/>
              <a:ahLst/>
              <a:cxnLst/>
              <a:rect l="l" t="t" r="r" b="b"/>
              <a:pathLst>
                <a:path w="3387" h="4486" extrusionOk="0">
                  <a:moveTo>
                    <a:pt x="2358" y="697"/>
                  </a:moveTo>
                  <a:lnTo>
                    <a:pt x="2364" y="2305"/>
                  </a:lnTo>
                  <a:lnTo>
                    <a:pt x="2364" y="2305"/>
                  </a:lnTo>
                  <a:lnTo>
                    <a:pt x="771" y="2198"/>
                  </a:lnTo>
                  <a:lnTo>
                    <a:pt x="771" y="2198"/>
                  </a:lnTo>
                  <a:cubicBezTo>
                    <a:pt x="1386" y="1788"/>
                    <a:pt x="1913" y="1289"/>
                    <a:pt x="2358" y="697"/>
                  </a:cubicBezTo>
                  <a:close/>
                  <a:moveTo>
                    <a:pt x="2523" y="1"/>
                  </a:moveTo>
                  <a:cubicBezTo>
                    <a:pt x="2469" y="1"/>
                    <a:pt x="2413" y="26"/>
                    <a:pt x="2379" y="80"/>
                  </a:cubicBezTo>
                  <a:cubicBezTo>
                    <a:pt x="1811" y="974"/>
                    <a:pt x="1076" y="1667"/>
                    <a:pt x="153" y="2185"/>
                  </a:cubicBezTo>
                  <a:cubicBezTo>
                    <a:pt x="1" y="2271"/>
                    <a:pt x="78" y="2486"/>
                    <a:pt x="237" y="2496"/>
                  </a:cubicBezTo>
                  <a:lnTo>
                    <a:pt x="2365" y="2640"/>
                  </a:lnTo>
                  <a:lnTo>
                    <a:pt x="2365" y="2640"/>
                  </a:lnTo>
                  <a:lnTo>
                    <a:pt x="2371" y="4324"/>
                  </a:lnTo>
                  <a:cubicBezTo>
                    <a:pt x="2371" y="4432"/>
                    <a:pt x="2455" y="4486"/>
                    <a:pt x="2539" y="4486"/>
                  </a:cubicBezTo>
                  <a:cubicBezTo>
                    <a:pt x="2623" y="4486"/>
                    <a:pt x="2707" y="4432"/>
                    <a:pt x="2707" y="4324"/>
                  </a:cubicBezTo>
                  <a:lnTo>
                    <a:pt x="2701" y="2663"/>
                  </a:lnTo>
                  <a:lnTo>
                    <a:pt x="2701" y="2663"/>
                  </a:lnTo>
                  <a:lnTo>
                    <a:pt x="3172" y="2695"/>
                  </a:lnTo>
                  <a:cubicBezTo>
                    <a:pt x="3176" y="2695"/>
                    <a:pt x="3181" y="2695"/>
                    <a:pt x="3185" y="2695"/>
                  </a:cubicBezTo>
                  <a:cubicBezTo>
                    <a:pt x="3387" y="2695"/>
                    <a:pt x="3383" y="2374"/>
                    <a:pt x="3172" y="2359"/>
                  </a:cubicBezTo>
                  <a:lnTo>
                    <a:pt x="2699" y="2327"/>
                  </a:lnTo>
                  <a:lnTo>
                    <a:pt x="2699" y="2327"/>
                  </a:lnTo>
                  <a:lnTo>
                    <a:pt x="2691" y="164"/>
                  </a:lnTo>
                  <a:cubicBezTo>
                    <a:pt x="2691" y="61"/>
                    <a:pt x="2608" y="1"/>
                    <a:pt x="2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6" name="Google Shape;5086;p11"/>
            <p:cNvSpPr/>
            <p:nvPr/>
          </p:nvSpPr>
          <p:spPr>
            <a:xfrm>
              <a:off x="6639825" y="2309200"/>
              <a:ext cx="76550" cy="60050"/>
            </a:xfrm>
            <a:custGeom>
              <a:avLst/>
              <a:gdLst/>
              <a:ahLst/>
              <a:cxnLst/>
              <a:rect l="l" t="t" r="r" b="b"/>
              <a:pathLst>
                <a:path w="3062" h="2402" extrusionOk="0">
                  <a:moveTo>
                    <a:pt x="260" y="0"/>
                  </a:moveTo>
                  <a:cubicBezTo>
                    <a:pt x="122" y="0"/>
                    <a:pt x="1" y="170"/>
                    <a:pt x="133" y="277"/>
                  </a:cubicBezTo>
                  <a:lnTo>
                    <a:pt x="2693" y="2361"/>
                  </a:lnTo>
                  <a:cubicBezTo>
                    <a:pt x="2728" y="2389"/>
                    <a:pt x="2766" y="2401"/>
                    <a:pt x="2804" y="2401"/>
                  </a:cubicBezTo>
                  <a:cubicBezTo>
                    <a:pt x="2942" y="2401"/>
                    <a:pt x="3062" y="2232"/>
                    <a:pt x="2929" y="2124"/>
                  </a:cubicBezTo>
                  <a:lnTo>
                    <a:pt x="370" y="40"/>
                  </a:ln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7" name="Google Shape;5087;p11"/>
            <p:cNvSpPr/>
            <p:nvPr/>
          </p:nvSpPr>
          <p:spPr>
            <a:xfrm>
              <a:off x="6641025" y="2302075"/>
              <a:ext cx="58475" cy="82325"/>
            </a:xfrm>
            <a:custGeom>
              <a:avLst/>
              <a:gdLst/>
              <a:ahLst/>
              <a:cxnLst/>
              <a:rect l="l" t="t" r="r" b="b"/>
              <a:pathLst>
                <a:path w="2339" h="3293" extrusionOk="0">
                  <a:moveTo>
                    <a:pt x="2106" y="0"/>
                  </a:moveTo>
                  <a:cubicBezTo>
                    <a:pt x="2054" y="0"/>
                    <a:pt x="2003" y="23"/>
                    <a:pt x="1968" y="78"/>
                  </a:cubicBezTo>
                  <a:lnTo>
                    <a:pt x="81" y="3045"/>
                  </a:lnTo>
                  <a:cubicBezTo>
                    <a:pt x="0" y="3173"/>
                    <a:pt x="115" y="3293"/>
                    <a:pt x="232" y="3293"/>
                  </a:cubicBezTo>
                  <a:cubicBezTo>
                    <a:pt x="283" y="3293"/>
                    <a:pt x="334" y="3270"/>
                    <a:pt x="369" y="3215"/>
                  </a:cubicBezTo>
                  <a:lnTo>
                    <a:pt x="2258" y="246"/>
                  </a:lnTo>
                  <a:cubicBezTo>
                    <a:pt x="2338" y="120"/>
                    <a:pt x="222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8" name="Google Shape;5088;p11"/>
            <p:cNvSpPr/>
            <p:nvPr/>
          </p:nvSpPr>
          <p:spPr>
            <a:xfrm>
              <a:off x="6699050" y="2243875"/>
              <a:ext cx="65450" cy="49250"/>
            </a:xfrm>
            <a:custGeom>
              <a:avLst/>
              <a:gdLst/>
              <a:ahLst/>
              <a:cxnLst/>
              <a:rect l="l" t="t" r="r" b="b"/>
              <a:pathLst>
                <a:path w="2618" h="1970" extrusionOk="0">
                  <a:moveTo>
                    <a:pt x="929" y="0"/>
                  </a:moveTo>
                  <a:cubicBezTo>
                    <a:pt x="657" y="0"/>
                    <a:pt x="400" y="78"/>
                    <a:pt x="152" y="237"/>
                  </a:cubicBezTo>
                  <a:cubicBezTo>
                    <a:pt x="1" y="336"/>
                    <a:pt x="93" y="555"/>
                    <a:pt x="234" y="555"/>
                  </a:cubicBezTo>
                  <a:cubicBezTo>
                    <a:pt x="262" y="555"/>
                    <a:pt x="291" y="546"/>
                    <a:pt x="321" y="527"/>
                  </a:cubicBezTo>
                  <a:cubicBezTo>
                    <a:pt x="456" y="440"/>
                    <a:pt x="678" y="322"/>
                    <a:pt x="861" y="322"/>
                  </a:cubicBezTo>
                  <a:cubicBezTo>
                    <a:pt x="986" y="322"/>
                    <a:pt x="1093" y="377"/>
                    <a:pt x="1142" y="533"/>
                  </a:cubicBezTo>
                  <a:cubicBezTo>
                    <a:pt x="1224" y="799"/>
                    <a:pt x="1111" y="1200"/>
                    <a:pt x="1050" y="1454"/>
                  </a:cubicBezTo>
                  <a:cubicBezTo>
                    <a:pt x="1029" y="1541"/>
                    <a:pt x="1076" y="1638"/>
                    <a:pt x="1166" y="1660"/>
                  </a:cubicBezTo>
                  <a:lnTo>
                    <a:pt x="2336" y="1964"/>
                  </a:lnTo>
                  <a:cubicBezTo>
                    <a:pt x="2352" y="1968"/>
                    <a:pt x="2367" y="1970"/>
                    <a:pt x="2382" y="1970"/>
                  </a:cubicBezTo>
                  <a:cubicBezTo>
                    <a:pt x="2557" y="1970"/>
                    <a:pt x="2618" y="1691"/>
                    <a:pt x="2424" y="1641"/>
                  </a:cubicBezTo>
                  <a:lnTo>
                    <a:pt x="1408" y="1378"/>
                  </a:lnTo>
                  <a:lnTo>
                    <a:pt x="1408" y="1378"/>
                  </a:lnTo>
                  <a:cubicBezTo>
                    <a:pt x="1485" y="978"/>
                    <a:pt x="1493" y="569"/>
                    <a:pt x="1433" y="167"/>
                  </a:cubicBezTo>
                  <a:cubicBezTo>
                    <a:pt x="1425" y="112"/>
                    <a:pt x="1366" y="62"/>
                    <a:pt x="1315" y="50"/>
                  </a:cubicBezTo>
                  <a:cubicBezTo>
                    <a:pt x="1183" y="17"/>
                    <a:pt x="1054" y="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89" name="Google Shape;5089;p11"/>
            <p:cNvSpPr/>
            <p:nvPr/>
          </p:nvSpPr>
          <p:spPr>
            <a:xfrm>
              <a:off x="6788975" y="2292075"/>
              <a:ext cx="15550" cy="87525"/>
            </a:xfrm>
            <a:custGeom>
              <a:avLst/>
              <a:gdLst/>
              <a:ahLst/>
              <a:cxnLst/>
              <a:rect l="l" t="t" r="r" b="b"/>
              <a:pathLst>
                <a:path w="622" h="3501" extrusionOk="0">
                  <a:moveTo>
                    <a:pt x="269" y="1"/>
                  </a:moveTo>
                  <a:cubicBezTo>
                    <a:pt x="185" y="1"/>
                    <a:pt x="97" y="54"/>
                    <a:pt x="89" y="161"/>
                  </a:cubicBezTo>
                  <a:cubicBezTo>
                    <a:pt x="1" y="1238"/>
                    <a:pt x="63" y="2321"/>
                    <a:pt x="274" y="3380"/>
                  </a:cubicBezTo>
                  <a:cubicBezTo>
                    <a:pt x="291" y="3464"/>
                    <a:pt x="352" y="3500"/>
                    <a:pt x="417" y="3500"/>
                  </a:cubicBezTo>
                  <a:cubicBezTo>
                    <a:pt x="515" y="3500"/>
                    <a:pt x="622" y="3418"/>
                    <a:pt x="597" y="3291"/>
                  </a:cubicBezTo>
                  <a:cubicBezTo>
                    <a:pt x="394" y="2262"/>
                    <a:pt x="335" y="1207"/>
                    <a:pt x="423" y="161"/>
                  </a:cubicBezTo>
                  <a:cubicBezTo>
                    <a:pt x="432" y="54"/>
                    <a:pt x="35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0" name="Google Shape;5090;p11"/>
            <p:cNvSpPr/>
            <p:nvPr/>
          </p:nvSpPr>
          <p:spPr>
            <a:xfrm>
              <a:off x="6767500" y="2343900"/>
              <a:ext cx="80400" cy="12750"/>
            </a:xfrm>
            <a:custGeom>
              <a:avLst/>
              <a:gdLst/>
              <a:ahLst/>
              <a:cxnLst/>
              <a:rect l="l" t="t" r="r" b="b"/>
              <a:pathLst>
                <a:path w="3216" h="510" extrusionOk="0">
                  <a:moveTo>
                    <a:pt x="2024" y="0"/>
                  </a:moveTo>
                  <a:cubicBezTo>
                    <a:pt x="1411" y="0"/>
                    <a:pt x="800" y="62"/>
                    <a:pt x="199" y="184"/>
                  </a:cubicBezTo>
                  <a:cubicBezTo>
                    <a:pt x="0" y="223"/>
                    <a:pt x="67" y="510"/>
                    <a:pt x="250" y="510"/>
                  </a:cubicBezTo>
                  <a:cubicBezTo>
                    <a:pt x="262" y="510"/>
                    <a:pt x="274" y="508"/>
                    <a:pt x="287" y="506"/>
                  </a:cubicBezTo>
                  <a:cubicBezTo>
                    <a:pt x="862" y="391"/>
                    <a:pt x="1446" y="334"/>
                    <a:pt x="2030" y="334"/>
                  </a:cubicBezTo>
                  <a:cubicBezTo>
                    <a:pt x="2354" y="334"/>
                    <a:pt x="2679" y="351"/>
                    <a:pt x="3003" y="387"/>
                  </a:cubicBezTo>
                  <a:cubicBezTo>
                    <a:pt x="3010" y="388"/>
                    <a:pt x="3017" y="388"/>
                    <a:pt x="3023" y="388"/>
                  </a:cubicBezTo>
                  <a:cubicBezTo>
                    <a:pt x="3216" y="388"/>
                    <a:pt x="3208" y="75"/>
                    <a:pt x="3003" y="53"/>
                  </a:cubicBezTo>
                  <a:cubicBezTo>
                    <a:pt x="2677" y="18"/>
                    <a:pt x="2350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1" name="Google Shape;5091;p11"/>
            <p:cNvSpPr/>
            <p:nvPr/>
          </p:nvSpPr>
          <p:spPr>
            <a:xfrm>
              <a:off x="6844700" y="2255500"/>
              <a:ext cx="72050" cy="130050"/>
            </a:xfrm>
            <a:custGeom>
              <a:avLst/>
              <a:gdLst/>
              <a:ahLst/>
              <a:cxnLst/>
              <a:rect l="l" t="t" r="r" b="b"/>
              <a:pathLst>
                <a:path w="2882" h="5202" extrusionOk="0">
                  <a:moveTo>
                    <a:pt x="2215" y="1"/>
                  </a:moveTo>
                  <a:cubicBezTo>
                    <a:pt x="2188" y="1"/>
                    <a:pt x="2160" y="8"/>
                    <a:pt x="2131" y="25"/>
                  </a:cubicBezTo>
                  <a:cubicBezTo>
                    <a:pt x="0" y="1273"/>
                    <a:pt x="1224" y="3811"/>
                    <a:pt x="2529" y="5151"/>
                  </a:cubicBezTo>
                  <a:cubicBezTo>
                    <a:pt x="2564" y="5187"/>
                    <a:pt x="2603" y="5201"/>
                    <a:pt x="2641" y="5201"/>
                  </a:cubicBezTo>
                  <a:cubicBezTo>
                    <a:pt x="2768" y="5201"/>
                    <a:pt x="2882" y="5033"/>
                    <a:pt x="2766" y="4914"/>
                  </a:cubicBezTo>
                  <a:cubicBezTo>
                    <a:pt x="1622" y="3743"/>
                    <a:pt x="357" y="1452"/>
                    <a:pt x="2300" y="314"/>
                  </a:cubicBezTo>
                  <a:cubicBezTo>
                    <a:pt x="2456" y="222"/>
                    <a:pt x="2361" y="1"/>
                    <a:pt x="2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2" name="Google Shape;5092;p11"/>
            <p:cNvSpPr/>
            <p:nvPr/>
          </p:nvSpPr>
          <p:spPr>
            <a:xfrm>
              <a:off x="6951550" y="2280775"/>
              <a:ext cx="65700" cy="94075"/>
            </a:xfrm>
            <a:custGeom>
              <a:avLst/>
              <a:gdLst/>
              <a:ahLst/>
              <a:cxnLst/>
              <a:rect l="l" t="t" r="r" b="b"/>
              <a:pathLst>
                <a:path w="2628" h="3763" extrusionOk="0">
                  <a:moveTo>
                    <a:pt x="1255" y="370"/>
                  </a:moveTo>
                  <a:cubicBezTo>
                    <a:pt x="1785" y="370"/>
                    <a:pt x="2252" y="1111"/>
                    <a:pt x="1651" y="1476"/>
                  </a:cubicBezTo>
                  <a:cubicBezTo>
                    <a:pt x="1528" y="1551"/>
                    <a:pt x="1410" y="1584"/>
                    <a:pt x="1304" y="1584"/>
                  </a:cubicBezTo>
                  <a:cubicBezTo>
                    <a:pt x="773" y="1584"/>
                    <a:pt x="501" y="780"/>
                    <a:pt x="1039" y="414"/>
                  </a:cubicBezTo>
                  <a:lnTo>
                    <a:pt x="1039" y="414"/>
                  </a:lnTo>
                  <a:cubicBezTo>
                    <a:pt x="1111" y="384"/>
                    <a:pt x="1184" y="370"/>
                    <a:pt x="1255" y="370"/>
                  </a:cubicBezTo>
                  <a:close/>
                  <a:moveTo>
                    <a:pt x="1325" y="0"/>
                  </a:moveTo>
                  <a:cubicBezTo>
                    <a:pt x="1221" y="0"/>
                    <a:pt x="1118" y="19"/>
                    <a:pt x="1019" y="53"/>
                  </a:cubicBezTo>
                  <a:lnTo>
                    <a:pt x="1019" y="53"/>
                  </a:lnTo>
                  <a:cubicBezTo>
                    <a:pt x="1000" y="56"/>
                    <a:pt x="981" y="62"/>
                    <a:pt x="961" y="72"/>
                  </a:cubicBezTo>
                  <a:lnTo>
                    <a:pt x="963" y="72"/>
                  </a:lnTo>
                  <a:cubicBezTo>
                    <a:pt x="953" y="77"/>
                    <a:pt x="942" y="82"/>
                    <a:pt x="932" y="88"/>
                  </a:cubicBezTo>
                  <a:lnTo>
                    <a:pt x="932" y="88"/>
                  </a:lnTo>
                  <a:cubicBezTo>
                    <a:pt x="704" y="190"/>
                    <a:pt x="506" y="375"/>
                    <a:pt x="376" y="593"/>
                  </a:cubicBezTo>
                  <a:cubicBezTo>
                    <a:pt x="0" y="1222"/>
                    <a:pt x="180" y="2056"/>
                    <a:pt x="438" y="2694"/>
                  </a:cubicBezTo>
                  <a:cubicBezTo>
                    <a:pt x="633" y="3176"/>
                    <a:pt x="966" y="3659"/>
                    <a:pt x="1514" y="3748"/>
                  </a:cubicBezTo>
                  <a:cubicBezTo>
                    <a:pt x="1576" y="3758"/>
                    <a:pt x="1637" y="3763"/>
                    <a:pt x="1696" y="3763"/>
                  </a:cubicBezTo>
                  <a:cubicBezTo>
                    <a:pt x="2097" y="3763"/>
                    <a:pt x="2438" y="3540"/>
                    <a:pt x="2581" y="3151"/>
                  </a:cubicBezTo>
                  <a:cubicBezTo>
                    <a:pt x="2627" y="3029"/>
                    <a:pt x="2527" y="2948"/>
                    <a:pt x="2424" y="2948"/>
                  </a:cubicBezTo>
                  <a:cubicBezTo>
                    <a:pt x="2357" y="2948"/>
                    <a:pt x="2289" y="2982"/>
                    <a:pt x="2259" y="3061"/>
                  </a:cubicBezTo>
                  <a:cubicBezTo>
                    <a:pt x="2152" y="3350"/>
                    <a:pt x="1981" y="3458"/>
                    <a:pt x="1792" y="3458"/>
                  </a:cubicBezTo>
                  <a:cubicBezTo>
                    <a:pt x="1411" y="3458"/>
                    <a:pt x="957" y="3017"/>
                    <a:pt x="816" y="2732"/>
                  </a:cubicBezTo>
                  <a:cubicBezTo>
                    <a:pt x="634" y="2360"/>
                    <a:pt x="481" y="1861"/>
                    <a:pt x="497" y="1409"/>
                  </a:cubicBezTo>
                  <a:lnTo>
                    <a:pt x="497" y="1409"/>
                  </a:lnTo>
                  <a:cubicBezTo>
                    <a:pt x="629" y="1700"/>
                    <a:pt x="904" y="1917"/>
                    <a:pt x="1304" y="1917"/>
                  </a:cubicBezTo>
                  <a:cubicBezTo>
                    <a:pt x="1337" y="1917"/>
                    <a:pt x="1372" y="1916"/>
                    <a:pt x="1407" y="1913"/>
                  </a:cubicBezTo>
                  <a:cubicBezTo>
                    <a:pt x="2462" y="1818"/>
                    <a:pt x="2589" y="366"/>
                    <a:pt x="1597" y="44"/>
                  </a:cubicBezTo>
                  <a:cubicBezTo>
                    <a:pt x="1506" y="14"/>
                    <a:pt x="1415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3" name="Google Shape;5093;p11"/>
            <p:cNvSpPr/>
            <p:nvPr/>
          </p:nvSpPr>
          <p:spPr>
            <a:xfrm>
              <a:off x="7034825" y="2279700"/>
              <a:ext cx="40775" cy="106450"/>
            </a:xfrm>
            <a:custGeom>
              <a:avLst/>
              <a:gdLst/>
              <a:ahLst/>
              <a:cxnLst/>
              <a:rect l="l" t="t" r="r" b="b"/>
              <a:pathLst>
                <a:path w="1631" h="4258" extrusionOk="0">
                  <a:moveTo>
                    <a:pt x="688" y="1"/>
                  </a:moveTo>
                  <a:cubicBezTo>
                    <a:pt x="616" y="1"/>
                    <a:pt x="548" y="59"/>
                    <a:pt x="522" y="127"/>
                  </a:cubicBezTo>
                  <a:cubicBezTo>
                    <a:pt x="16" y="1439"/>
                    <a:pt x="1" y="2819"/>
                    <a:pt x="474" y="4143"/>
                  </a:cubicBezTo>
                  <a:cubicBezTo>
                    <a:pt x="502" y="4223"/>
                    <a:pt x="570" y="4257"/>
                    <a:pt x="637" y="4257"/>
                  </a:cubicBezTo>
                  <a:cubicBezTo>
                    <a:pt x="739" y="4257"/>
                    <a:pt x="840" y="4177"/>
                    <a:pt x="796" y="4055"/>
                  </a:cubicBezTo>
                  <a:cubicBezTo>
                    <a:pt x="367" y="2851"/>
                    <a:pt x="359" y="1624"/>
                    <a:pt x="767" y="429"/>
                  </a:cubicBezTo>
                  <a:lnTo>
                    <a:pt x="767" y="429"/>
                  </a:lnTo>
                  <a:lnTo>
                    <a:pt x="1314" y="798"/>
                  </a:lnTo>
                  <a:cubicBezTo>
                    <a:pt x="1344" y="818"/>
                    <a:pt x="1373" y="827"/>
                    <a:pt x="1401" y="827"/>
                  </a:cubicBezTo>
                  <a:cubicBezTo>
                    <a:pt x="1539" y="827"/>
                    <a:pt x="1631" y="609"/>
                    <a:pt x="1482" y="508"/>
                  </a:cubicBezTo>
                  <a:lnTo>
                    <a:pt x="768" y="26"/>
                  </a:lnTo>
                  <a:cubicBezTo>
                    <a:pt x="742" y="9"/>
                    <a:pt x="715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4" name="Google Shape;5094;p11"/>
            <p:cNvSpPr/>
            <p:nvPr/>
          </p:nvSpPr>
          <p:spPr>
            <a:xfrm>
              <a:off x="7037375" y="2324950"/>
              <a:ext cx="49375" cy="17275"/>
            </a:xfrm>
            <a:custGeom>
              <a:avLst/>
              <a:gdLst/>
              <a:ahLst/>
              <a:cxnLst/>
              <a:rect l="l" t="t" r="r" b="b"/>
              <a:pathLst>
                <a:path w="1975" h="691" extrusionOk="0">
                  <a:moveTo>
                    <a:pt x="1734" y="0"/>
                  </a:moveTo>
                  <a:cubicBezTo>
                    <a:pt x="1721" y="0"/>
                    <a:pt x="1706" y="2"/>
                    <a:pt x="1691" y="5"/>
                  </a:cubicBezTo>
                  <a:lnTo>
                    <a:pt x="196" y="364"/>
                  </a:lnTo>
                  <a:cubicBezTo>
                    <a:pt x="1" y="411"/>
                    <a:pt x="63" y="691"/>
                    <a:pt x="241" y="691"/>
                  </a:cubicBezTo>
                  <a:cubicBezTo>
                    <a:pt x="255" y="691"/>
                    <a:pt x="270" y="689"/>
                    <a:pt x="285" y="686"/>
                  </a:cubicBezTo>
                  <a:lnTo>
                    <a:pt x="1780" y="329"/>
                  </a:lnTo>
                  <a:cubicBezTo>
                    <a:pt x="1975" y="282"/>
                    <a:pt x="1912" y="0"/>
                    <a:pt x="1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5" name="Google Shape;5095;p11"/>
            <p:cNvSpPr/>
            <p:nvPr/>
          </p:nvSpPr>
          <p:spPr>
            <a:xfrm>
              <a:off x="7076825" y="2241350"/>
              <a:ext cx="63750" cy="150100"/>
            </a:xfrm>
            <a:custGeom>
              <a:avLst/>
              <a:gdLst/>
              <a:ahLst/>
              <a:cxnLst/>
              <a:rect l="l" t="t" r="r" b="b"/>
              <a:pathLst>
                <a:path w="2550" h="6004" extrusionOk="0">
                  <a:moveTo>
                    <a:pt x="254" y="0"/>
                  </a:moveTo>
                  <a:cubicBezTo>
                    <a:pt x="119" y="0"/>
                    <a:pt x="1" y="169"/>
                    <a:pt x="128" y="280"/>
                  </a:cubicBezTo>
                  <a:cubicBezTo>
                    <a:pt x="1692" y="1653"/>
                    <a:pt x="2204" y="3831"/>
                    <a:pt x="1370" y="5747"/>
                  </a:cubicBezTo>
                  <a:cubicBezTo>
                    <a:pt x="1313" y="5881"/>
                    <a:pt x="1430" y="6004"/>
                    <a:pt x="1537" y="6004"/>
                  </a:cubicBezTo>
                  <a:cubicBezTo>
                    <a:pt x="1586" y="6004"/>
                    <a:pt x="1633" y="5978"/>
                    <a:pt x="1660" y="5917"/>
                  </a:cubicBezTo>
                  <a:cubicBezTo>
                    <a:pt x="2549" y="3870"/>
                    <a:pt x="2047" y="152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6" name="Google Shape;5096;p11"/>
            <p:cNvSpPr/>
            <p:nvPr/>
          </p:nvSpPr>
          <p:spPr>
            <a:xfrm>
              <a:off x="7121575" y="2196700"/>
              <a:ext cx="65325" cy="66850"/>
            </a:xfrm>
            <a:custGeom>
              <a:avLst/>
              <a:gdLst/>
              <a:ahLst/>
              <a:cxnLst/>
              <a:rect l="l" t="t" r="r" b="b"/>
              <a:pathLst>
                <a:path w="2613" h="2674" extrusionOk="0">
                  <a:moveTo>
                    <a:pt x="1186" y="0"/>
                  </a:moveTo>
                  <a:cubicBezTo>
                    <a:pt x="788" y="0"/>
                    <a:pt x="419" y="155"/>
                    <a:pt x="119" y="454"/>
                  </a:cubicBezTo>
                  <a:cubicBezTo>
                    <a:pt x="1" y="572"/>
                    <a:pt x="114" y="740"/>
                    <a:pt x="243" y="740"/>
                  </a:cubicBezTo>
                  <a:cubicBezTo>
                    <a:pt x="281" y="740"/>
                    <a:pt x="320" y="725"/>
                    <a:pt x="355" y="690"/>
                  </a:cubicBezTo>
                  <a:lnTo>
                    <a:pt x="355" y="692"/>
                  </a:lnTo>
                  <a:cubicBezTo>
                    <a:pt x="592" y="454"/>
                    <a:pt x="873" y="333"/>
                    <a:pt x="1180" y="333"/>
                  </a:cubicBezTo>
                  <a:cubicBezTo>
                    <a:pt x="1241" y="333"/>
                    <a:pt x="1303" y="338"/>
                    <a:pt x="1366" y="347"/>
                  </a:cubicBezTo>
                  <a:lnTo>
                    <a:pt x="1366" y="347"/>
                  </a:lnTo>
                  <a:cubicBezTo>
                    <a:pt x="1304" y="959"/>
                    <a:pt x="1112" y="1548"/>
                    <a:pt x="802" y="2080"/>
                  </a:cubicBezTo>
                  <a:cubicBezTo>
                    <a:pt x="755" y="2162"/>
                    <a:pt x="787" y="2258"/>
                    <a:pt x="863" y="2309"/>
                  </a:cubicBezTo>
                  <a:cubicBezTo>
                    <a:pt x="1224" y="2556"/>
                    <a:pt x="1617" y="2673"/>
                    <a:pt x="2034" y="2673"/>
                  </a:cubicBezTo>
                  <a:cubicBezTo>
                    <a:pt x="2158" y="2673"/>
                    <a:pt x="2283" y="2663"/>
                    <a:pt x="2411" y="2643"/>
                  </a:cubicBezTo>
                  <a:cubicBezTo>
                    <a:pt x="2613" y="2611"/>
                    <a:pt x="2541" y="2319"/>
                    <a:pt x="2352" y="2319"/>
                  </a:cubicBezTo>
                  <a:cubicBezTo>
                    <a:pt x="2342" y="2319"/>
                    <a:pt x="2332" y="2319"/>
                    <a:pt x="2321" y="2321"/>
                  </a:cubicBezTo>
                  <a:cubicBezTo>
                    <a:pt x="2224" y="2336"/>
                    <a:pt x="2128" y="2344"/>
                    <a:pt x="2034" y="2344"/>
                  </a:cubicBezTo>
                  <a:cubicBezTo>
                    <a:pt x="1728" y="2344"/>
                    <a:pt x="1441" y="2263"/>
                    <a:pt x="1170" y="2108"/>
                  </a:cubicBezTo>
                  <a:lnTo>
                    <a:pt x="1170" y="2108"/>
                  </a:lnTo>
                  <a:cubicBezTo>
                    <a:pt x="1483" y="1522"/>
                    <a:pt x="1667" y="876"/>
                    <a:pt x="1711" y="213"/>
                  </a:cubicBezTo>
                  <a:cubicBezTo>
                    <a:pt x="1716" y="141"/>
                    <a:pt x="1656" y="68"/>
                    <a:pt x="1588" y="51"/>
                  </a:cubicBezTo>
                  <a:cubicBezTo>
                    <a:pt x="1451" y="17"/>
                    <a:pt x="1317" y="0"/>
                    <a:pt x="1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7" name="Google Shape;5097;p11"/>
            <p:cNvSpPr/>
            <p:nvPr/>
          </p:nvSpPr>
          <p:spPr>
            <a:xfrm>
              <a:off x="6556500" y="2455900"/>
              <a:ext cx="58525" cy="90950"/>
            </a:xfrm>
            <a:custGeom>
              <a:avLst/>
              <a:gdLst/>
              <a:ahLst/>
              <a:cxnLst/>
              <a:rect l="l" t="t" r="r" b="b"/>
              <a:pathLst>
                <a:path w="2341" h="3638" extrusionOk="0">
                  <a:moveTo>
                    <a:pt x="270" y="0"/>
                  </a:moveTo>
                  <a:cubicBezTo>
                    <a:pt x="186" y="0"/>
                    <a:pt x="98" y="54"/>
                    <a:pt x="89" y="161"/>
                  </a:cubicBezTo>
                  <a:cubicBezTo>
                    <a:pt x="1" y="1211"/>
                    <a:pt x="83" y="2266"/>
                    <a:pt x="335" y="3288"/>
                  </a:cubicBezTo>
                  <a:cubicBezTo>
                    <a:pt x="355" y="3373"/>
                    <a:pt x="415" y="3410"/>
                    <a:pt x="477" y="3410"/>
                  </a:cubicBezTo>
                  <a:cubicBezTo>
                    <a:pt x="573" y="3410"/>
                    <a:pt x="675" y="3325"/>
                    <a:pt x="657" y="3200"/>
                  </a:cubicBezTo>
                  <a:cubicBezTo>
                    <a:pt x="603" y="2831"/>
                    <a:pt x="559" y="2318"/>
                    <a:pt x="760" y="1986"/>
                  </a:cubicBezTo>
                  <a:cubicBezTo>
                    <a:pt x="888" y="1774"/>
                    <a:pt x="1042" y="1686"/>
                    <a:pt x="1194" y="1686"/>
                  </a:cubicBezTo>
                  <a:cubicBezTo>
                    <a:pt x="1448" y="1686"/>
                    <a:pt x="1696" y="1930"/>
                    <a:pt x="1810" y="2257"/>
                  </a:cubicBezTo>
                  <a:cubicBezTo>
                    <a:pt x="1946" y="2651"/>
                    <a:pt x="1784" y="3056"/>
                    <a:pt x="1662" y="3432"/>
                  </a:cubicBezTo>
                  <a:cubicBezTo>
                    <a:pt x="1622" y="3556"/>
                    <a:pt x="1724" y="3638"/>
                    <a:pt x="1826" y="3638"/>
                  </a:cubicBezTo>
                  <a:cubicBezTo>
                    <a:pt x="1893" y="3638"/>
                    <a:pt x="1959" y="3603"/>
                    <a:pt x="1985" y="3522"/>
                  </a:cubicBezTo>
                  <a:cubicBezTo>
                    <a:pt x="2156" y="2988"/>
                    <a:pt x="2341" y="2365"/>
                    <a:pt x="2040" y="1839"/>
                  </a:cubicBezTo>
                  <a:cubicBezTo>
                    <a:pt x="1868" y="1541"/>
                    <a:pt x="1565" y="1317"/>
                    <a:pt x="1222" y="1317"/>
                  </a:cubicBezTo>
                  <a:cubicBezTo>
                    <a:pt x="1175" y="1317"/>
                    <a:pt x="1128" y="1321"/>
                    <a:pt x="1081" y="1330"/>
                  </a:cubicBezTo>
                  <a:cubicBezTo>
                    <a:pt x="749" y="1389"/>
                    <a:pt x="548" y="1600"/>
                    <a:pt x="432" y="1873"/>
                  </a:cubicBezTo>
                  <a:lnTo>
                    <a:pt x="432" y="1873"/>
                  </a:lnTo>
                  <a:cubicBezTo>
                    <a:pt x="377" y="1305"/>
                    <a:pt x="374" y="732"/>
                    <a:pt x="423" y="161"/>
                  </a:cubicBezTo>
                  <a:cubicBezTo>
                    <a:pt x="432" y="54"/>
                    <a:pt x="35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8" name="Google Shape;5098;p11"/>
            <p:cNvSpPr/>
            <p:nvPr/>
          </p:nvSpPr>
          <p:spPr>
            <a:xfrm>
              <a:off x="6626475" y="2473750"/>
              <a:ext cx="59600" cy="70225"/>
            </a:xfrm>
            <a:custGeom>
              <a:avLst/>
              <a:gdLst/>
              <a:ahLst/>
              <a:cxnLst/>
              <a:rect l="l" t="t" r="r" b="b"/>
              <a:pathLst>
                <a:path w="2384" h="2809" extrusionOk="0">
                  <a:moveTo>
                    <a:pt x="1252" y="0"/>
                  </a:moveTo>
                  <a:cubicBezTo>
                    <a:pt x="1165" y="0"/>
                    <a:pt x="1075" y="12"/>
                    <a:pt x="988" y="34"/>
                  </a:cubicBezTo>
                  <a:cubicBezTo>
                    <a:pt x="419" y="178"/>
                    <a:pt x="115" y="736"/>
                    <a:pt x="60" y="1291"/>
                  </a:cubicBezTo>
                  <a:cubicBezTo>
                    <a:pt x="1" y="1886"/>
                    <a:pt x="281" y="2495"/>
                    <a:pt x="856" y="2718"/>
                  </a:cubicBezTo>
                  <a:cubicBezTo>
                    <a:pt x="1014" y="2779"/>
                    <a:pt x="1177" y="2809"/>
                    <a:pt x="1337" y="2809"/>
                  </a:cubicBezTo>
                  <a:cubicBezTo>
                    <a:pt x="1708" y="2809"/>
                    <a:pt x="2062" y="2648"/>
                    <a:pt x="2293" y="2332"/>
                  </a:cubicBezTo>
                  <a:cubicBezTo>
                    <a:pt x="2384" y="2209"/>
                    <a:pt x="2266" y="2090"/>
                    <a:pt x="2145" y="2090"/>
                  </a:cubicBezTo>
                  <a:cubicBezTo>
                    <a:pt x="2094" y="2090"/>
                    <a:pt x="2042" y="2111"/>
                    <a:pt x="2005" y="2162"/>
                  </a:cubicBezTo>
                  <a:cubicBezTo>
                    <a:pt x="1848" y="2377"/>
                    <a:pt x="1598" y="2476"/>
                    <a:pt x="1342" y="2476"/>
                  </a:cubicBezTo>
                  <a:cubicBezTo>
                    <a:pt x="1243" y="2476"/>
                    <a:pt x="1144" y="2461"/>
                    <a:pt x="1049" y="2432"/>
                  </a:cubicBezTo>
                  <a:cubicBezTo>
                    <a:pt x="631" y="2307"/>
                    <a:pt x="400" y="1912"/>
                    <a:pt x="387" y="1491"/>
                  </a:cubicBezTo>
                  <a:cubicBezTo>
                    <a:pt x="374" y="1139"/>
                    <a:pt x="506" y="703"/>
                    <a:pt x="800" y="483"/>
                  </a:cubicBezTo>
                  <a:cubicBezTo>
                    <a:pt x="893" y="414"/>
                    <a:pt x="1113" y="327"/>
                    <a:pt x="1292" y="327"/>
                  </a:cubicBezTo>
                  <a:cubicBezTo>
                    <a:pt x="1429" y="327"/>
                    <a:pt x="1542" y="378"/>
                    <a:pt x="1557" y="527"/>
                  </a:cubicBezTo>
                  <a:cubicBezTo>
                    <a:pt x="1567" y="634"/>
                    <a:pt x="1657" y="687"/>
                    <a:pt x="1741" y="687"/>
                  </a:cubicBezTo>
                  <a:cubicBezTo>
                    <a:pt x="1825" y="687"/>
                    <a:pt x="1903" y="634"/>
                    <a:pt x="1892" y="527"/>
                  </a:cubicBezTo>
                  <a:cubicBezTo>
                    <a:pt x="1855" y="159"/>
                    <a:pt x="1571" y="0"/>
                    <a:pt x="1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099" name="Google Shape;5099;p11"/>
            <p:cNvSpPr/>
            <p:nvPr/>
          </p:nvSpPr>
          <p:spPr>
            <a:xfrm>
              <a:off x="6711600" y="2524550"/>
              <a:ext cx="8425" cy="13375"/>
            </a:xfrm>
            <a:custGeom>
              <a:avLst/>
              <a:gdLst/>
              <a:ahLst/>
              <a:cxnLst/>
              <a:rect l="l" t="t" r="r" b="b"/>
              <a:pathLst>
                <a:path w="337" h="535" extrusionOk="0">
                  <a:moveTo>
                    <a:pt x="168" y="1"/>
                  </a:moveTo>
                  <a:cubicBezTo>
                    <a:pt x="84" y="1"/>
                    <a:pt x="0" y="54"/>
                    <a:pt x="0" y="162"/>
                  </a:cubicBezTo>
                  <a:lnTo>
                    <a:pt x="0" y="373"/>
                  </a:lnTo>
                  <a:cubicBezTo>
                    <a:pt x="0" y="481"/>
                    <a:pt x="85" y="535"/>
                    <a:pt x="169" y="535"/>
                  </a:cubicBezTo>
                  <a:cubicBezTo>
                    <a:pt x="252" y="535"/>
                    <a:pt x="336" y="481"/>
                    <a:pt x="336" y="373"/>
                  </a:cubicBezTo>
                  <a:lnTo>
                    <a:pt x="336" y="162"/>
                  </a:lnTo>
                  <a:cubicBezTo>
                    <a:pt x="336" y="55"/>
                    <a:pt x="252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0" name="Google Shape;5100;p11"/>
            <p:cNvSpPr/>
            <p:nvPr/>
          </p:nvSpPr>
          <p:spPr>
            <a:xfrm>
              <a:off x="6759650" y="2461050"/>
              <a:ext cx="60725" cy="80525"/>
            </a:xfrm>
            <a:custGeom>
              <a:avLst/>
              <a:gdLst/>
              <a:ahLst/>
              <a:cxnLst/>
              <a:rect l="l" t="t" r="r" b="b"/>
              <a:pathLst>
                <a:path w="2429" h="3221" extrusionOk="0">
                  <a:moveTo>
                    <a:pt x="1214" y="1"/>
                  </a:moveTo>
                  <a:cubicBezTo>
                    <a:pt x="565" y="1"/>
                    <a:pt x="20" y="500"/>
                    <a:pt x="4" y="1185"/>
                  </a:cubicBezTo>
                  <a:cubicBezTo>
                    <a:pt x="0" y="1276"/>
                    <a:pt x="81" y="1351"/>
                    <a:pt x="171" y="1352"/>
                  </a:cubicBezTo>
                  <a:cubicBezTo>
                    <a:pt x="698" y="1360"/>
                    <a:pt x="1308" y="1352"/>
                    <a:pt x="1700" y="1757"/>
                  </a:cubicBezTo>
                  <a:cubicBezTo>
                    <a:pt x="1913" y="1975"/>
                    <a:pt x="2081" y="2317"/>
                    <a:pt x="1909" y="2623"/>
                  </a:cubicBezTo>
                  <a:cubicBezTo>
                    <a:pt x="1781" y="2851"/>
                    <a:pt x="1542" y="2915"/>
                    <a:pt x="1297" y="2915"/>
                  </a:cubicBezTo>
                  <a:cubicBezTo>
                    <a:pt x="1122" y="2915"/>
                    <a:pt x="944" y="2882"/>
                    <a:pt x="801" y="2853"/>
                  </a:cubicBezTo>
                  <a:cubicBezTo>
                    <a:pt x="788" y="2851"/>
                    <a:pt x="776" y="2850"/>
                    <a:pt x="764" y="2850"/>
                  </a:cubicBezTo>
                  <a:cubicBezTo>
                    <a:pt x="582" y="2850"/>
                    <a:pt x="514" y="3135"/>
                    <a:pt x="713" y="3175"/>
                  </a:cubicBezTo>
                  <a:cubicBezTo>
                    <a:pt x="857" y="3205"/>
                    <a:pt x="1013" y="3221"/>
                    <a:pt x="1168" y="3221"/>
                  </a:cubicBezTo>
                  <a:cubicBezTo>
                    <a:pt x="1799" y="3221"/>
                    <a:pt x="2428" y="2950"/>
                    <a:pt x="2290" y="2162"/>
                  </a:cubicBezTo>
                  <a:cubicBezTo>
                    <a:pt x="2127" y="1232"/>
                    <a:pt x="1159" y="1054"/>
                    <a:pt x="357" y="1022"/>
                  </a:cubicBezTo>
                  <a:lnTo>
                    <a:pt x="357" y="1022"/>
                  </a:lnTo>
                  <a:cubicBezTo>
                    <a:pt x="440" y="625"/>
                    <a:pt x="786" y="331"/>
                    <a:pt x="1198" y="331"/>
                  </a:cubicBezTo>
                  <a:cubicBezTo>
                    <a:pt x="1251" y="331"/>
                    <a:pt x="1305" y="336"/>
                    <a:pt x="1360" y="346"/>
                  </a:cubicBezTo>
                  <a:cubicBezTo>
                    <a:pt x="1371" y="348"/>
                    <a:pt x="1383" y="349"/>
                    <a:pt x="1393" y="349"/>
                  </a:cubicBezTo>
                  <a:cubicBezTo>
                    <a:pt x="1578" y="349"/>
                    <a:pt x="1648" y="60"/>
                    <a:pt x="1448" y="24"/>
                  </a:cubicBezTo>
                  <a:lnTo>
                    <a:pt x="1448" y="22"/>
                  </a:lnTo>
                  <a:cubicBezTo>
                    <a:pt x="1369" y="8"/>
                    <a:pt x="1291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1" name="Google Shape;5101;p11"/>
            <p:cNvSpPr/>
            <p:nvPr/>
          </p:nvSpPr>
          <p:spPr>
            <a:xfrm>
              <a:off x="6816175" y="2445450"/>
              <a:ext cx="58750" cy="45525"/>
            </a:xfrm>
            <a:custGeom>
              <a:avLst/>
              <a:gdLst/>
              <a:ahLst/>
              <a:cxnLst/>
              <a:rect l="l" t="t" r="r" b="b"/>
              <a:pathLst>
                <a:path w="2350" h="1821" extrusionOk="0">
                  <a:moveTo>
                    <a:pt x="1148" y="0"/>
                  </a:moveTo>
                  <a:cubicBezTo>
                    <a:pt x="684" y="0"/>
                    <a:pt x="257" y="271"/>
                    <a:pt x="63" y="701"/>
                  </a:cubicBezTo>
                  <a:cubicBezTo>
                    <a:pt x="1" y="834"/>
                    <a:pt x="117" y="956"/>
                    <a:pt x="226" y="956"/>
                  </a:cubicBezTo>
                  <a:cubicBezTo>
                    <a:pt x="275" y="956"/>
                    <a:pt x="323" y="930"/>
                    <a:pt x="351" y="869"/>
                  </a:cubicBezTo>
                  <a:lnTo>
                    <a:pt x="351" y="871"/>
                  </a:lnTo>
                  <a:cubicBezTo>
                    <a:pt x="498" y="552"/>
                    <a:pt x="768" y="363"/>
                    <a:pt x="1097" y="339"/>
                  </a:cubicBezTo>
                  <a:lnTo>
                    <a:pt x="1097" y="339"/>
                  </a:lnTo>
                  <a:cubicBezTo>
                    <a:pt x="1084" y="702"/>
                    <a:pt x="978" y="1057"/>
                    <a:pt x="792" y="1369"/>
                  </a:cubicBezTo>
                  <a:cubicBezTo>
                    <a:pt x="748" y="1444"/>
                    <a:pt x="772" y="1557"/>
                    <a:pt x="851" y="1598"/>
                  </a:cubicBezTo>
                  <a:cubicBezTo>
                    <a:pt x="1139" y="1747"/>
                    <a:pt x="1432" y="1820"/>
                    <a:pt x="1737" y="1820"/>
                  </a:cubicBezTo>
                  <a:cubicBezTo>
                    <a:pt x="1874" y="1820"/>
                    <a:pt x="2012" y="1806"/>
                    <a:pt x="2154" y="1777"/>
                  </a:cubicBezTo>
                  <a:cubicBezTo>
                    <a:pt x="2350" y="1735"/>
                    <a:pt x="2286" y="1451"/>
                    <a:pt x="2104" y="1451"/>
                  </a:cubicBezTo>
                  <a:cubicBezTo>
                    <a:pt x="2092" y="1451"/>
                    <a:pt x="2079" y="1452"/>
                    <a:pt x="2066" y="1455"/>
                  </a:cubicBezTo>
                  <a:cubicBezTo>
                    <a:pt x="1953" y="1478"/>
                    <a:pt x="1843" y="1490"/>
                    <a:pt x="1735" y="1490"/>
                  </a:cubicBezTo>
                  <a:cubicBezTo>
                    <a:pt x="1541" y="1490"/>
                    <a:pt x="1353" y="1452"/>
                    <a:pt x="1169" y="1377"/>
                  </a:cubicBezTo>
                  <a:lnTo>
                    <a:pt x="1169" y="1377"/>
                  </a:lnTo>
                  <a:cubicBezTo>
                    <a:pt x="1356" y="1006"/>
                    <a:pt x="1446" y="591"/>
                    <a:pt x="1431" y="173"/>
                  </a:cubicBezTo>
                  <a:cubicBezTo>
                    <a:pt x="1428" y="77"/>
                    <a:pt x="1356" y="15"/>
                    <a:pt x="1263" y="6"/>
                  </a:cubicBezTo>
                  <a:cubicBezTo>
                    <a:pt x="1225" y="2"/>
                    <a:pt x="1186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2" name="Google Shape;5102;p11"/>
            <p:cNvSpPr/>
            <p:nvPr/>
          </p:nvSpPr>
          <p:spPr>
            <a:xfrm>
              <a:off x="6898925" y="2448800"/>
              <a:ext cx="45700" cy="109375"/>
            </a:xfrm>
            <a:custGeom>
              <a:avLst/>
              <a:gdLst/>
              <a:ahLst/>
              <a:cxnLst/>
              <a:rect l="l" t="t" r="r" b="b"/>
              <a:pathLst>
                <a:path w="1828" h="4375" extrusionOk="0">
                  <a:moveTo>
                    <a:pt x="1025" y="0"/>
                  </a:moveTo>
                  <a:cubicBezTo>
                    <a:pt x="973" y="0"/>
                    <a:pt x="922" y="23"/>
                    <a:pt x="887" y="78"/>
                  </a:cubicBezTo>
                  <a:lnTo>
                    <a:pt x="887" y="79"/>
                  </a:lnTo>
                  <a:cubicBezTo>
                    <a:pt x="0" y="1435"/>
                    <a:pt x="247" y="3260"/>
                    <a:pt x="1465" y="4330"/>
                  </a:cubicBezTo>
                  <a:cubicBezTo>
                    <a:pt x="1499" y="4361"/>
                    <a:pt x="1538" y="4374"/>
                    <a:pt x="1575" y="4374"/>
                  </a:cubicBezTo>
                  <a:cubicBezTo>
                    <a:pt x="1709" y="4374"/>
                    <a:pt x="1828" y="4205"/>
                    <a:pt x="1701" y="4094"/>
                  </a:cubicBezTo>
                  <a:cubicBezTo>
                    <a:pt x="591" y="3122"/>
                    <a:pt x="366" y="1481"/>
                    <a:pt x="1176" y="247"/>
                  </a:cubicBezTo>
                  <a:cubicBezTo>
                    <a:pt x="1258" y="120"/>
                    <a:pt x="1142" y="0"/>
                    <a:pt x="1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3" name="Google Shape;5103;p11"/>
            <p:cNvSpPr/>
            <p:nvPr/>
          </p:nvSpPr>
          <p:spPr>
            <a:xfrm>
              <a:off x="6962900" y="2461575"/>
              <a:ext cx="98050" cy="91325"/>
            </a:xfrm>
            <a:custGeom>
              <a:avLst/>
              <a:gdLst/>
              <a:ahLst/>
              <a:cxnLst/>
              <a:rect l="l" t="t" r="r" b="b"/>
              <a:pathLst>
                <a:path w="3922" h="3653" extrusionOk="0">
                  <a:moveTo>
                    <a:pt x="247" y="1"/>
                  </a:moveTo>
                  <a:cubicBezTo>
                    <a:pt x="117" y="1"/>
                    <a:pt x="1" y="169"/>
                    <a:pt x="121" y="285"/>
                  </a:cubicBezTo>
                  <a:lnTo>
                    <a:pt x="3564" y="3604"/>
                  </a:lnTo>
                  <a:cubicBezTo>
                    <a:pt x="3599" y="3638"/>
                    <a:pt x="3638" y="3652"/>
                    <a:pt x="3676" y="3652"/>
                  </a:cubicBezTo>
                  <a:cubicBezTo>
                    <a:pt x="3806" y="3652"/>
                    <a:pt x="3921" y="3485"/>
                    <a:pt x="3801" y="3368"/>
                  </a:cubicBezTo>
                  <a:lnTo>
                    <a:pt x="358" y="49"/>
                  </a:lnTo>
                  <a:cubicBezTo>
                    <a:pt x="323" y="15"/>
                    <a:pt x="284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4" name="Google Shape;5104;p11"/>
            <p:cNvSpPr/>
            <p:nvPr/>
          </p:nvSpPr>
          <p:spPr>
            <a:xfrm>
              <a:off x="6963525" y="2450350"/>
              <a:ext cx="75275" cy="87425"/>
            </a:xfrm>
            <a:custGeom>
              <a:avLst/>
              <a:gdLst/>
              <a:ahLst/>
              <a:cxnLst/>
              <a:rect l="l" t="t" r="r" b="b"/>
              <a:pathLst>
                <a:path w="3011" h="3497" extrusionOk="0">
                  <a:moveTo>
                    <a:pt x="2760" y="1"/>
                  </a:moveTo>
                  <a:cubicBezTo>
                    <a:pt x="2723" y="1"/>
                    <a:pt x="2684" y="14"/>
                    <a:pt x="2650" y="46"/>
                  </a:cubicBezTo>
                  <a:cubicBezTo>
                    <a:pt x="1636" y="978"/>
                    <a:pt x="769" y="2058"/>
                    <a:pt x="75" y="3246"/>
                  </a:cubicBezTo>
                  <a:cubicBezTo>
                    <a:pt x="0" y="3376"/>
                    <a:pt x="115" y="3497"/>
                    <a:pt x="230" y="3497"/>
                  </a:cubicBezTo>
                  <a:cubicBezTo>
                    <a:pt x="280" y="3497"/>
                    <a:pt x="331" y="3473"/>
                    <a:pt x="365" y="3416"/>
                  </a:cubicBezTo>
                  <a:cubicBezTo>
                    <a:pt x="1044" y="2252"/>
                    <a:pt x="1893" y="1196"/>
                    <a:pt x="2886" y="284"/>
                  </a:cubicBezTo>
                  <a:cubicBezTo>
                    <a:pt x="3010" y="170"/>
                    <a:pt x="2893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5" name="Google Shape;5105;p11"/>
            <p:cNvSpPr/>
            <p:nvPr/>
          </p:nvSpPr>
          <p:spPr>
            <a:xfrm>
              <a:off x="7054375" y="2444625"/>
              <a:ext cx="43625" cy="125175"/>
            </a:xfrm>
            <a:custGeom>
              <a:avLst/>
              <a:gdLst/>
              <a:ahLst/>
              <a:cxnLst/>
              <a:rect l="l" t="t" r="r" b="b"/>
              <a:pathLst>
                <a:path w="1745" h="5007" extrusionOk="0">
                  <a:moveTo>
                    <a:pt x="241" y="0"/>
                  </a:moveTo>
                  <a:cubicBezTo>
                    <a:pt x="118" y="0"/>
                    <a:pt x="0" y="119"/>
                    <a:pt x="93" y="240"/>
                  </a:cubicBezTo>
                  <a:cubicBezTo>
                    <a:pt x="1104" y="1570"/>
                    <a:pt x="1399" y="3202"/>
                    <a:pt x="900" y="4801"/>
                  </a:cubicBezTo>
                  <a:cubicBezTo>
                    <a:pt x="861" y="4925"/>
                    <a:pt x="963" y="5007"/>
                    <a:pt x="1064" y="5007"/>
                  </a:cubicBezTo>
                  <a:cubicBezTo>
                    <a:pt x="1130" y="5007"/>
                    <a:pt x="1196" y="4971"/>
                    <a:pt x="1222" y="4889"/>
                  </a:cubicBezTo>
                  <a:cubicBezTo>
                    <a:pt x="1745" y="3216"/>
                    <a:pt x="1444" y="1468"/>
                    <a:pt x="381" y="71"/>
                  </a:cubicBezTo>
                  <a:cubicBezTo>
                    <a:pt x="344" y="21"/>
                    <a:pt x="29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6" name="Google Shape;5106;p11"/>
            <p:cNvSpPr/>
            <p:nvPr/>
          </p:nvSpPr>
          <p:spPr>
            <a:xfrm>
              <a:off x="7128150" y="2500250"/>
              <a:ext cx="52300" cy="76125"/>
            </a:xfrm>
            <a:custGeom>
              <a:avLst/>
              <a:gdLst/>
              <a:ahLst/>
              <a:cxnLst/>
              <a:rect l="l" t="t" r="r" b="b"/>
              <a:pathLst>
                <a:path w="2092" h="3045" extrusionOk="0">
                  <a:moveTo>
                    <a:pt x="577" y="1"/>
                  </a:moveTo>
                  <a:cubicBezTo>
                    <a:pt x="280" y="1"/>
                    <a:pt x="0" y="162"/>
                    <a:pt x="5" y="509"/>
                  </a:cubicBezTo>
                  <a:cubicBezTo>
                    <a:pt x="7" y="617"/>
                    <a:pt x="91" y="670"/>
                    <a:pt x="174" y="670"/>
                  </a:cubicBezTo>
                  <a:cubicBezTo>
                    <a:pt x="258" y="670"/>
                    <a:pt x="341" y="617"/>
                    <a:pt x="339" y="509"/>
                  </a:cubicBezTo>
                  <a:cubicBezTo>
                    <a:pt x="337" y="376"/>
                    <a:pt x="421" y="326"/>
                    <a:pt x="527" y="326"/>
                  </a:cubicBezTo>
                  <a:cubicBezTo>
                    <a:pt x="687" y="326"/>
                    <a:pt x="899" y="439"/>
                    <a:pt x="946" y="552"/>
                  </a:cubicBezTo>
                  <a:cubicBezTo>
                    <a:pt x="1100" y="919"/>
                    <a:pt x="705" y="1372"/>
                    <a:pt x="490" y="1623"/>
                  </a:cubicBezTo>
                  <a:lnTo>
                    <a:pt x="490" y="1623"/>
                  </a:lnTo>
                  <a:cubicBezTo>
                    <a:pt x="488" y="1625"/>
                    <a:pt x="486" y="1627"/>
                    <a:pt x="484" y="1629"/>
                  </a:cubicBezTo>
                  <a:lnTo>
                    <a:pt x="485" y="1629"/>
                  </a:lnTo>
                  <a:lnTo>
                    <a:pt x="485" y="1629"/>
                  </a:lnTo>
                  <a:cubicBezTo>
                    <a:pt x="485" y="1630"/>
                    <a:pt x="484" y="1630"/>
                    <a:pt x="484" y="1630"/>
                  </a:cubicBezTo>
                  <a:cubicBezTo>
                    <a:pt x="379" y="1756"/>
                    <a:pt x="480" y="1915"/>
                    <a:pt x="606" y="1915"/>
                  </a:cubicBezTo>
                  <a:cubicBezTo>
                    <a:pt x="644" y="1915"/>
                    <a:pt x="685" y="1901"/>
                    <a:pt x="722" y="1867"/>
                  </a:cubicBezTo>
                  <a:cubicBezTo>
                    <a:pt x="814" y="1782"/>
                    <a:pt x="936" y="1744"/>
                    <a:pt x="1061" y="1744"/>
                  </a:cubicBezTo>
                  <a:cubicBezTo>
                    <a:pt x="1395" y="1744"/>
                    <a:pt x="1756" y="2008"/>
                    <a:pt x="1659" y="2367"/>
                  </a:cubicBezTo>
                  <a:cubicBezTo>
                    <a:pt x="1595" y="2601"/>
                    <a:pt x="1360" y="2716"/>
                    <a:pt x="1125" y="2716"/>
                  </a:cubicBezTo>
                  <a:cubicBezTo>
                    <a:pt x="931" y="2716"/>
                    <a:pt x="736" y="2638"/>
                    <a:pt x="640" y="2483"/>
                  </a:cubicBezTo>
                  <a:cubicBezTo>
                    <a:pt x="605" y="2428"/>
                    <a:pt x="554" y="2405"/>
                    <a:pt x="503" y="2405"/>
                  </a:cubicBezTo>
                  <a:cubicBezTo>
                    <a:pt x="386" y="2405"/>
                    <a:pt x="270" y="2525"/>
                    <a:pt x="350" y="2652"/>
                  </a:cubicBezTo>
                  <a:cubicBezTo>
                    <a:pt x="516" y="2917"/>
                    <a:pt x="818" y="3045"/>
                    <a:pt x="1119" y="3045"/>
                  </a:cubicBezTo>
                  <a:cubicBezTo>
                    <a:pt x="1523" y="3045"/>
                    <a:pt x="1925" y="2814"/>
                    <a:pt x="1999" y="2373"/>
                  </a:cubicBezTo>
                  <a:cubicBezTo>
                    <a:pt x="2092" y="1807"/>
                    <a:pt x="1568" y="1416"/>
                    <a:pt x="1059" y="1416"/>
                  </a:cubicBezTo>
                  <a:cubicBezTo>
                    <a:pt x="1057" y="1416"/>
                    <a:pt x="1054" y="1416"/>
                    <a:pt x="1051" y="1416"/>
                  </a:cubicBezTo>
                  <a:lnTo>
                    <a:pt x="1051" y="1416"/>
                  </a:lnTo>
                  <a:cubicBezTo>
                    <a:pt x="1317" y="980"/>
                    <a:pt x="1489" y="442"/>
                    <a:pt x="1015" y="128"/>
                  </a:cubicBezTo>
                  <a:cubicBezTo>
                    <a:pt x="890" y="44"/>
                    <a:pt x="731" y="1"/>
                    <a:pt x="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7" name="Google Shape;5107;p11"/>
            <p:cNvSpPr/>
            <p:nvPr/>
          </p:nvSpPr>
          <p:spPr>
            <a:xfrm>
              <a:off x="6202350" y="2811650"/>
              <a:ext cx="86575" cy="99625"/>
            </a:xfrm>
            <a:custGeom>
              <a:avLst/>
              <a:gdLst/>
              <a:ahLst/>
              <a:cxnLst/>
              <a:rect l="l" t="t" r="r" b="b"/>
              <a:pathLst>
                <a:path w="3463" h="3985" extrusionOk="0">
                  <a:moveTo>
                    <a:pt x="1248" y="642"/>
                  </a:moveTo>
                  <a:lnTo>
                    <a:pt x="1248" y="642"/>
                  </a:lnTo>
                  <a:cubicBezTo>
                    <a:pt x="2014" y="709"/>
                    <a:pt x="2694" y="1232"/>
                    <a:pt x="2956" y="1971"/>
                  </a:cubicBezTo>
                  <a:cubicBezTo>
                    <a:pt x="3092" y="2355"/>
                    <a:pt x="3141" y="2892"/>
                    <a:pt x="2920" y="3258"/>
                  </a:cubicBezTo>
                  <a:cubicBezTo>
                    <a:pt x="2736" y="3561"/>
                    <a:pt x="2497" y="3677"/>
                    <a:pt x="2249" y="3677"/>
                  </a:cubicBezTo>
                  <a:cubicBezTo>
                    <a:pt x="1837" y="3677"/>
                    <a:pt x="1398" y="3355"/>
                    <a:pt x="1141" y="3037"/>
                  </a:cubicBezTo>
                  <a:cubicBezTo>
                    <a:pt x="667" y="2447"/>
                    <a:pt x="476" y="1515"/>
                    <a:pt x="992" y="886"/>
                  </a:cubicBezTo>
                  <a:cubicBezTo>
                    <a:pt x="1067" y="794"/>
                    <a:pt x="1154" y="713"/>
                    <a:pt x="1248" y="642"/>
                  </a:cubicBezTo>
                  <a:close/>
                  <a:moveTo>
                    <a:pt x="2153" y="0"/>
                  </a:moveTo>
                  <a:cubicBezTo>
                    <a:pt x="1799" y="0"/>
                    <a:pt x="1443" y="104"/>
                    <a:pt x="1141" y="301"/>
                  </a:cubicBezTo>
                  <a:lnTo>
                    <a:pt x="1141" y="301"/>
                  </a:lnTo>
                  <a:cubicBezTo>
                    <a:pt x="1122" y="301"/>
                    <a:pt x="1104" y="301"/>
                    <a:pt x="1086" y="300"/>
                  </a:cubicBezTo>
                  <a:cubicBezTo>
                    <a:pt x="979" y="300"/>
                    <a:pt x="925" y="383"/>
                    <a:pt x="924" y="467"/>
                  </a:cubicBezTo>
                  <a:lnTo>
                    <a:pt x="924" y="467"/>
                  </a:lnTo>
                  <a:cubicBezTo>
                    <a:pt x="847" y="536"/>
                    <a:pt x="775" y="612"/>
                    <a:pt x="709" y="696"/>
                  </a:cubicBezTo>
                  <a:cubicBezTo>
                    <a:pt x="0" y="1605"/>
                    <a:pt x="412" y="2990"/>
                    <a:pt x="1275" y="3640"/>
                  </a:cubicBezTo>
                  <a:cubicBezTo>
                    <a:pt x="1591" y="3877"/>
                    <a:pt x="1913" y="3984"/>
                    <a:pt x="2207" y="3984"/>
                  </a:cubicBezTo>
                  <a:cubicBezTo>
                    <a:pt x="2913" y="3984"/>
                    <a:pt x="3462" y="3366"/>
                    <a:pt x="3399" y="2442"/>
                  </a:cubicBezTo>
                  <a:cubicBezTo>
                    <a:pt x="3332" y="1477"/>
                    <a:pt x="2620" y="669"/>
                    <a:pt x="1727" y="398"/>
                  </a:cubicBezTo>
                  <a:lnTo>
                    <a:pt x="1727" y="398"/>
                  </a:lnTo>
                  <a:cubicBezTo>
                    <a:pt x="1870" y="354"/>
                    <a:pt x="2019" y="331"/>
                    <a:pt x="2167" y="331"/>
                  </a:cubicBezTo>
                  <a:cubicBezTo>
                    <a:pt x="2482" y="331"/>
                    <a:pt x="2795" y="435"/>
                    <a:pt x="3046" y="662"/>
                  </a:cubicBezTo>
                  <a:cubicBezTo>
                    <a:pt x="3082" y="694"/>
                    <a:pt x="3121" y="707"/>
                    <a:pt x="3158" y="707"/>
                  </a:cubicBezTo>
                  <a:cubicBezTo>
                    <a:pt x="3291" y="707"/>
                    <a:pt x="3408" y="539"/>
                    <a:pt x="3283" y="426"/>
                  </a:cubicBezTo>
                  <a:lnTo>
                    <a:pt x="3284" y="426"/>
                  </a:lnTo>
                  <a:cubicBezTo>
                    <a:pt x="2964" y="137"/>
                    <a:pt x="2560" y="0"/>
                    <a:pt x="2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8" name="Google Shape;5108;p11"/>
            <p:cNvSpPr/>
            <p:nvPr/>
          </p:nvSpPr>
          <p:spPr>
            <a:xfrm>
              <a:off x="6276850" y="2730650"/>
              <a:ext cx="21250" cy="171950"/>
            </a:xfrm>
            <a:custGeom>
              <a:avLst/>
              <a:gdLst/>
              <a:ahLst/>
              <a:cxnLst/>
              <a:rect l="l" t="t" r="r" b="b"/>
              <a:pathLst>
                <a:path w="850" h="6878" extrusionOk="0">
                  <a:moveTo>
                    <a:pt x="230" y="0"/>
                  </a:moveTo>
                  <a:cubicBezTo>
                    <a:pt x="146" y="0"/>
                    <a:pt x="61" y="54"/>
                    <a:pt x="59" y="162"/>
                  </a:cubicBezTo>
                  <a:cubicBezTo>
                    <a:pt x="1" y="2369"/>
                    <a:pt x="150" y="4576"/>
                    <a:pt x="506" y="6756"/>
                  </a:cubicBezTo>
                  <a:cubicBezTo>
                    <a:pt x="520" y="6840"/>
                    <a:pt x="579" y="6877"/>
                    <a:pt x="644" y="6877"/>
                  </a:cubicBezTo>
                  <a:cubicBezTo>
                    <a:pt x="741" y="6877"/>
                    <a:pt x="849" y="6794"/>
                    <a:pt x="829" y="6666"/>
                  </a:cubicBezTo>
                  <a:cubicBezTo>
                    <a:pt x="480" y="4517"/>
                    <a:pt x="333" y="2338"/>
                    <a:pt x="393" y="162"/>
                  </a:cubicBezTo>
                  <a:cubicBezTo>
                    <a:pt x="396" y="54"/>
                    <a:pt x="314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09" name="Google Shape;5109;p11"/>
            <p:cNvSpPr/>
            <p:nvPr/>
          </p:nvSpPr>
          <p:spPr>
            <a:xfrm>
              <a:off x="6326750" y="2808225"/>
              <a:ext cx="69275" cy="90325"/>
            </a:xfrm>
            <a:custGeom>
              <a:avLst/>
              <a:gdLst/>
              <a:ahLst/>
              <a:cxnLst/>
              <a:rect l="l" t="t" r="r" b="b"/>
              <a:pathLst>
                <a:path w="2771" h="3613" extrusionOk="0">
                  <a:moveTo>
                    <a:pt x="1375" y="1"/>
                  </a:moveTo>
                  <a:cubicBezTo>
                    <a:pt x="1107" y="1"/>
                    <a:pt x="835" y="99"/>
                    <a:pt x="618" y="288"/>
                  </a:cubicBezTo>
                  <a:cubicBezTo>
                    <a:pt x="76" y="758"/>
                    <a:pt x="0" y="1623"/>
                    <a:pt x="160" y="2277"/>
                  </a:cubicBezTo>
                  <a:cubicBezTo>
                    <a:pt x="313" y="2904"/>
                    <a:pt x="749" y="3519"/>
                    <a:pt x="1431" y="3603"/>
                  </a:cubicBezTo>
                  <a:cubicBezTo>
                    <a:pt x="1487" y="3610"/>
                    <a:pt x="1543" y="3613"/>
                    <a:pt x="1598" y="3613"/>
                  </a:cubicBezTo>
                  <a:cubicBezTo>
                    <a:pt x="2106" y="3613"/>
                    <a:pt x="2563" y="3326"/>
                    <a:pt x="2729" y="2831"/>
                  </a:cubicBezTo>
                  <a:cubicBezTo>
                    <a:pt x="2770" y="2707"/>
                    <a:pt x="2669" y="2626"/>
                    <a:pt x="2567" y="2626"/>
                  </a:cubicBezTo>
                  <a:cubicBezTo>
                    <a:pt x="2500" y="2626"/>
                    <a:pt x="2433" y="2660"/>
                    <a:pt x="2406" y="2741"/>
                  </a:cubicBezTo>
                  <a:cubicBezTo>
                    <a:pt x="2288" y="3090"/>
                    <a:pt x="1943" y="3281"/>
                    <a:pt x="1591" y="3281"/>
                  </a:cubicBezTo>
                  <a:cubicBezTo>
                    <a:pt x="1508" y="3281"/>
                    <a:pt x="1425" y="3271"/>
                    <a:pt x="1344" y="3249"/>
                  </a:cubicBezTo>
                  <a:cubicBezTo>
                    <a:pt x="868" y="3119"/>
                    <a:pt x="593" y="2637"/>
                    <a:pt x="482" y="2189"/>
                  </a:cubicBezTo>
                  <a:cubicBezTo>
                    <a:pt x="378" y="1772"/>
                    <a:pt x="392" y="1254"/>
                    <a:pt x="593" y="868"/>
                  </a:cubicBezTo>
                  <a:cubicBezTo>
                    <a:pt x="755" y="556"/>
                    <a:pt x="1073" y="333"/>
                    <a:pt x="1393" y="333"/>
                  </a:cubicBezTo>
                  <a:cubicBezTo>
                    <a:pt x="1573" y="333"/>
                    <a:pt x="1753" y="403"/>
                    <a:pt x="1907" y="567"/>
                  </a:cubicBezTo>
                  <a:cubicBezTo>
                    <a:pt x="1941" y="604"/>
                    <a:pt x="1980" y="619"/>
                    <a:pt x="2018" y="619"/>
                  </a:cubicBezTo>
                  <a:cubicBezTo>
                    <a:pt x="2144" y="619"/>
                    <a:pt x="2257" y="451"/>
                    <a:pt x="2143" y="331"/>
                  </a:cubicBezTo>
                  <a:cubicBezTo>
                    <a:pt x="1934" y="108"/>
                    <a:pt x="165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0" name="Google Shape;5110;p11"/>
            <p:cNvSpPr/>
            <p:nvPr/>
          </p:nvSpPr>
          <p:spPr>
            <a:xfrm>
              <a:off x="6435575" y="2815025"/>
              <a:ext cx="74225" cy="8425"/>
            </a:xfrm>
            <a:custGeom>
              <a:avLst/>
              <a:gdLst/>
              <a:ahLst/>
              <a:cxnLst/>
              <a:rect l="l" t="t" r="r" b="b"/>
              <a:pathLst>
                <a:path w="2969" h="337" extrusionOk="0">
                  <a:moveTo>
                    <a:pt x="217" y="1"/>
                  </a:moveTo>
                  <a:cubicBezTo>
                    <a:pt x="2" y="1"/>
                    <a:pt x="1" y="336"/>
                    <a:pt x="217" y="336"/>
                  </a:cubicBezTo>
                  <a:lnTo>
                    <a:pt x="2752" y="336"/>
                  </a:lnTo>
                  <a:cubicBezTo>
                    <a:pt x="2969" y="336"/>
                    <a:pt x="2969" y="1"/>
                    <a:pt x="2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1" name="Google Shape;5111;p11"/>
            <p:cNvSpPr/>
            <p:nvPr/>
          </p:nvSpPr>
          <p:spPr>
            <a:xfrm>
              <a:off x="6434650" y="2867050"/>
              <a:ext cx="106800" cy="13125"/>
            </a:xfrm>
            <a:custGeom>
              <a:avLst/>
              <a:gdLst/>
              <a:ahLst/>
              <a:cxnLst/>
              <a:rect l="l" t="t" r="r" b="b"/>
              <a:pathLst>
                <a:path w="4272" h="525" extrusionOk="0">
                  <a:moveTo>
                    <a:pt x="2741" y="1"/>
                  </a:moveTo>
                  <a:cubicBezTo>
                    <a:pt x="1892" y="1"/>
                    <a:pt x="1043" y="67"/>
                    <a:pt x="202" y="199"/>
                  </a:cubicBezTo>
                  <a:cubicBezTo>
                    <a:pt x="0" y="231"/>
                    <a:pt x="72" y="524"/>
                    <a:pt x="262" y="524"/>
                  </a:cubicBezTo>
                  <a:cubicBezTo>
                    <a:pt x="271" y="524"/>
                    <a:pt x="281" y="524"/>
                    <a:pt x="291" y="522"/>
                  </a:cubicBezTo>
                  <a:cubicBezTo>
                    <a:pt x="1100" y="397"/>
                    <a:pt x="1917" y="335"/>
                    <a:pt x="2735" y="335"/>
                  </a:cubicBezTo>
                  <a:cubicBezTo>
                    <a:pt x="3176" y="335"/>
                    <a:pt x="3617" y="353"/>
                    <a:pt x="4057" y="389"/>
                  </a:cubicBezTo>
                  <a:cubicBezTo>
                    <a:pt x="4062" y="390"/>
                    <a:pt x="4067" y="390"/>
                    <a:pt x="4072" y="390"/>
                  </a:cubicBezTo>
                  <a:cubicBezTo>
                    <a:pt x="4272" y="390"/>
                    <a:pt x="4265" y="72"/>
                    <a:pt x="4057" y="54"/>
                  </a:cubicBezTo>
                  <a:cubicBezTo>
                    <a:pt x="3619" y="18"/>
                    <a:pt x="3180" y="1"/>
                    <a:pt x="2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2" name="Google Shape;5112;p11"/>
            <p:cNvSpPr/>
            <p:nvPr/>
          </p:nvSpPr>
          <p:spPr>
            <a:xfrm>
              <a:off x="6608400" y="2865600"/>
              <a:ext cx="629175" cy="12225"/>
            </a:xfrm>
            <a:custGeom>
              <a:avLst/>
              <a:gdLst/>
              <a:ahLst/>
              <a:cxnLst/>
              <a:rect l="l" t="t" r="r" b="b"/>
              <a:pathLst>
                <a:path w="25167" h="489" extrusionOk="0">
                  <a:moveTo>
                    <a:pt x="10127" y="0"/>
                  </a:moveTo>
                  <a:cubicBezTo>
                    <a:pt x="6823" y="0"/>
                    <a:pt x="3520" y="23"/>
                    <a:pt x="216" y="69"/>
                  </a:cubicBezTo>
                  <a:cubicBezTo>
                    <a:pt x="2" y="72"/>
                    <a:pt x="1" y="403"/>
                    <a:pt x="213" y="403"/>
                  </a:cubicBezTo>
                  <a:cubicBezTo>
                    <a:pt x="214" y="403"/>
                    <a:pt x="215" y="403"/>
                    <a:pt x="216" y="403"/>
                  </a:cubicBezTo>
                  <a:cubicBezTo>
                    <a:pt x="3512" y="357"/>
                    <a:pt x="6808" y="335"/>
                    <a:pt x="10104" y="335"/>
                  </a:cubicBezTo>
                  <a:cubicBezTo>
                    <a:pt x="15053" y="335"/>
                    <a:pt x="20002" y="386"/>
                    <a:pt x="24952" y="489"/>
                  </a:cubicBezTo>
                  <a:cubicBezTo>
                    <a:pt x="24953" y="489"/>
                    <a:pt x="24955" y="489"/>
                    <a:pt x="24956" y="489"/>
                  </a:cubicBezTo>
                  <a:cubicBezTo>
                    <a:pt x="25167" y="489"/>
                    <a:pt x="25165" y="158"/>
                    <a:pt x="24952" y="153"/>
                  </a:cubicBezTo>
                  <a:cubicBezTo>
                    <a:pt x="20010" y="51"/>
                    <a:pt x="15069" y="0"/>
                    <a:pt x="10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3" name="Google Shape;5113;p11"/>
            <p:cNvSpPr/>
            <p:nvPr/>
          </p:nvSpPr>
          <p:spPr>
            <a:xfrm>
              <a:off x="6598450" y="2727675"/>
              <a:ext cx="84750" cy="106050"/>
            </a:xfrm>
            <a:custGeom>
              <a:avLst/>
              <a:gdLst/>
              <a:ahLst/>
              <a:cxnLst/>
              <a:rect l="l" t="t" r="r" b="b"/>
              <a:pathLst>
                <a:path w="3390" h="4242" extrusionOk="0">
                  <a:moveTo>
                    <a:pt x="1448" y="0"/>
                  </a:moveTo>
                  <a:cubicBezTo>
                    <a:pt x="1012" y="0"/>
                    <a:pt x="565" y="242"/>
                    <a:pt x="370" y="650"/>
                  </a:cubicBezTo>
                  <a:cubicBezTo>
                    <a:pt x="306" y="782"/>
                    <a:pt x="422" y="904"/>
                    <a:pt x="531" y="904"/>
                  </a:cubicBezTo>
                  <a:cubicBezTo>
                    <a:pt x="581" y="904"/>
                    <a:pt x="629" y="879"/>
                    <a:pt x="658" y="818"/>
                  </a:cubicBezTo>
                  <a:cubicBezTo>
                    <a:pt x="794" y="536"/>
                    <a:pt x="1103" y="336"/>
                    <a:pt x="1414" y="336"/>
                  </a:cubicBezTo>
                  <a:cubicBezTo>
                    <a:pt x="1539" y="336"/>
                    <a:pt x="1663" y="368"/>
                    <a:pt x="1778" y="439"/>
                  </a:cubicBezTo>
                  <a:cubicBezTo>
                    <a:pt x="2370" y="815"/>
                    <a:pt x="2081" y="1747"/>
                    <a:pt x="1369" y="1811"/>
                  </a:cubicBezTo>
                  <a:cubicBezTo>
                    <a:pt x="1162" y="1830"/>
                    <a:pt x="1156" y="2147"/>
                    <a:pt x="1352" y="2147"/>
                  </a:cubicBezTo>
                  <a:cubicBezTo>
                    <a:pt x="1358" y="2147"/>
                    <a:pt x="1363" y="2147"/>
                    <a:pt x="1369" y="2146"/>
                  </a:cubicBezTo>
                  <a:cubicBezTo>
                    <a:pt x="1369" y="2146"/>
                    <a:pt x="1370" y="2146"/>
                    <a:pt x="1371" y="2146"/>
                  </a:cubicBezTo>
                  <a:lnTo>
                    <a:pt x="1371" y="2146"/>
                  </a:lnTo>
                  <a:cubicBezTo>
                    <a:pt x="1417" y="2142"/>
                    <a:pt x="1466" y="2140"/>
                    <a:pt x="1516" y="2140"/>
                  </a:cubicBezTo>
                  <a:cubicBezTo>
                    <a:pt x="2185" y="2140"/>
                    <a:pt x="3196" y="2504"/>
                    <a:pt x="2743" y="3383"/>
                  </a:cubicBezTo>
                  <a:cubicBezTo>
                    <a:pt x="2532" y="3794"/>
                    <a:pt x="2168" y="3934"/>
                    <a:pt x="1769" y="3934"/>
                  </a:cubicBezTo>
                  <a:cubicBezTo>
                    <a:pt x="1269" y="3934"/>
                    <a:pt x="715" y="3715"/>
                    <a:pt x="336" y="3530"/>
                  </a:cubicBezTo>
                  <a:cubicBezTo>
                    <a:pt x="310" y="3517"/>
                    <a:pt x="284" y="3512"/>
                    <a:pt x="260" y="3512"/>
                  </a:cubicBezTo>
                  <a:cubicBezTo>
                    <a:pt x="105" y="3512"/>
                    <a:pt x="1" y="3738"/>
                    <a:pt x="167" y="3820"/>
                  </a:cubicBezTo>
                  <a:cubicBezTo>
                    <a:pt x="611" y="4035"/>
                    <a:pt x="1227" y="4242"/>
                    <a:pt x="1791" y="4242"/>
                  </a:cubicBezTo>
                  <a:cubicBezTo>
                    <a:pt x="2380" y="4242"/>
                    <a:pt x="2911" y="4016"/>
                    <a:pt x="3128" y="3341"/>
                  </a:cubicBezTo>
                  <a:cubicBezTo>
                    <a:pt x="3389" y="2525"/>
                    <a:pt x="2739" y="2021"/>
                    <a:pt x="2031" y="1860"/>
                  </a:cubicBezTo>
                  <a:lnTo>
                    <a:pt x="2031" y="1860"/>
                  </a:lnTo>
                  <a:cubicBezTo>
                    <a:pt x="2442" y="1513"/>
                    <a:pt x="2637" y="916"/>
                    <a:pt x="2287" y="421"/>
                  </a:cubicBezTo>
                  <a:cubicBezTo>
                    <a:pt x="2082" y="131"/>
                    <a:pt x="1768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4" name="Google Shape;5114;p11"/>
            <p:cNvSpPr/>
            <p:nvPr/>
          </p:nvSpPr>
          <p:spPr>
            <a:xfrm>
              <a:off x="6690300" y="2745475"/>
              <a:ext cx="68450" cy="82925"/>
            </a:xfrm>
            <a:custGeom>
              <a:avLst/>
              <a:gdLst/>
              <a:ahLst/>
              <a:cxnLst/>
              <a:rect l="l" t="t" r="r" b="b"/>
              <a:pathLst>
                <a:path w="2738" h="3317" extrusionOk="0">
                  <a:moveTo>
                    <a:pt x="239" y="0"/>
                  </a:moveTo>
                  <a:cubicBezTo>
                    <a:pt x="117" y="0"/>
                    <a:pt x="1" y="119"/>
                    <a:pt x="93" y="240"/>
                  </a:cubicBezTo>
                  <a:lnTo>
                    <a:pt x="2357" y="3245"/>
                  </a:lnTo>
                  <a:cubicBezTo>
                    <a:pt x="2395" y="3296"/>
                    <a:pt x="2447" y="3317"/>
                    <a:pt x="2498" y="3317"/>
                  </a:cubicBezTo>
                  <a:cubicBezTo>
                    <a:pt x="2620" y="3317"/>
                    <a:pt x="2737" y="3198"/>
                    <a:pt x="2645" y="3077"/>
                  </a:cubicBezTo>
                  <a:lnTo>
                    <a:pt x="381" y="72"/>
                  </a:lnTo>
                  <a:cubicBezTo>
                    <a:pt x="343" y="21"/>
                    <a:pt x="291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5" name="Google Shape;5115;p11"/>
            <p:cNvSpPr/>
            <p:nvPr/>
          </p:nvSpPr>
          <p:spPr>
            <a:xfrm>
              <a:off x="6694750" y="2735100"/>
              <a:ext cx="51450" cy="93700"/>
            </a:xfrm>
            <a:custGeom>
              <a:avLst/>
              <a:gdLst/>
              <a:ahLst/>
              <a:cxnLst/>
              <a:rect l="l" t="t" r="r" b="b"/>
              <a:pathLst>
                <a:path w="2058" h="3748" extrusionOk="0">
                  <a:moveTo>
                    <a:pt x="1831" y="0"/>
                  </a:moveTo>
                  <a:cubicBezTo>
                    <a:pt x="1781" y="0"/>
                    <a:pt x="1733" y="25"/>
                    <a:pt x="1704" y="86"/>
                  </a:cubicBezTo>
                  <a:lnTo>
                    <a:pt x="1706" y="86"/>
                  </a:lnTo>
                  <a:lnTo>
                    <a:pt x="64" y="3492"/>
                  </a:lnTo>
                  <a:cubicBezTo>
                    <a:pt x="0" y="3625"/>
                    <a:pt x="117" y="3747"/>
                    <a:pt x="226" y="3747"/>
                  </a:cubicBezTo>
                  <a:cubicBezTo>
                    <a:pt x="276" y="3747"/>
                    <a:pt x="325" y="3722"/>
                    <a:pt x="354" y="3661"/>
                  </a:cubicBezTo>
                  <a:lnTo>
                    <a:pt x="1994" y="255"/>
                  </a:lnTo>
                  <a:cubicBezTo>
                    <a:pt x="2058" y="122"/>
                    <a:pt x="1941" y="0"/>
                    <a:pt x="1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6" name="Google Shape;5116;p11"/>
            <p:cNvSpPr/>
            <p:nvPr/>
          </p:nvSpPr>
          <p:spPr>
            <a:xfrm>
              <a:off x="6752025" y="2678050"/>
              <a:ext cx="59450" cy="50775"/>
            </a:xfrm>
            <a:custGeom>
              <a:avLst/>
              <a:gdLst/>
              <a:ahLst/>
              <a:cxnLst/>
              <a:rect l="l" t="t" r="r" b="b"/>
              <a:pathLst>
                <a:path w="2378" h="2031" extrusionOk="0">
                  <a:moveTo>
                    <a:pt x="1020" y="0"/>
                  </a:moveTo>
                  <a:cubicBezTo>
                    <a:pt x="719" y="0"/>
                    <a:pt x="424" y="78"/>
                    <a:pt x="161" y="225"/>
                  </a:cubicBezTo>
                  <a:cubicBezTo>
                    <a:pt x="1" y="313"/>
                    <a:pt x="99" y="537"/>
                    <a:pt x="248" y="537"/>
                  </a:cubicBezTo>
                  <a:cubicBezTo>
                    <a:pt x="274" y="537"/>
                    <a:pt x="302" y="530"/>
                    <a:pt x="330" y="515"/>
                  </a:cubicBezTo>
                  <a:cubicBezTo>
                    <a:pt x="509" y="413"/>
                    <a:pt x="707" y="354"/>
                    <a:pt x="910" y="338"/>
                  </a:cubicBezTo>
                  <a:lnTo>
                    <a:pt x="910" y="338"/>
                  </a:lnTo>
                  <a:cubicBezTo>
                    <a:pt x="956" y="777"/>
                    <a:pt x="914" y="1221"/>
                    <a:pt x="786" y="1643"/>
                  </a:cubicBezTo>
                  <a:cubicBezTo>
                    <a:pt x="768" y="1709"/>
                    <a:pt x="798" y="1802"/>
                    <a:pt x="862" y="1832"/>
                  </a:cubicBezTo>
                  <a:cubicBezTo>
                    <a:pt x="1145" y="1964"/>
                    <a:pt x="1429" y="2030"/>
                    <a:pt x="1721" y="2030"/>
                  </a:cubicBezTo>
                  <a:cubicBezTo>
                    <a:pt x="1872" y="2030"/>
                    <a:pt x="2025" y="2013"/>
                    <a:pt x="2182" y="1977"/>
                  </a:cubicBezTo>
                  <a:cubicBezTo>
                    <a:pt x="2378" y="1933"/>
                    <a:pt x="2314" y="1649"/>
                    <a:pt x="2134" y="1649"/>
                  </a:cubicBezTo>
                  <a:cubicBezTo>
                    <a:pt x="2121" y="1649"/>
                    <a:pt x="2108" y="1651"/>
                    <a:pt x="2093" y="1654"/>
                  </a:cubicBezTo>
                  <a:cubicBezTo>
                    <a:pt x="1964" y="1683"/>
                    <a:pt x="1838" y="1698"/>
                    <a:pt x="1713" y="1698"/>
                  </a:cubicBezTo>
                  <a:cubicBezTo>
                    <a:pt x="1520" y="1698"/>
                    <a:pt x="1332" y="1663"/>
                    <a:pt x="1146" y="1591"/>
                  </a:cubicBezTo>
                  <a:lnTo>
                    <a:pt x="1146" y="1591"/>
                  </a:lnTo>
                  <a:cubicBezTo>
                    <a:pt x="1268" y="1106"/>
                    <a:pt x="1288" y="623"/>
                    <a:pt x="1215" y="123"/>
                  </a:cubicBezTo>
                  <a:cubicBezTo>
                    <a:pt x="1204" y="51"/>
                    <a:pt x="1120" y="0"/>
                    <a:pt x="1054" y="0"/>
                  </a:cubicBezTo>
                  <a:cubicBezTo>
                    <a:pt x="1043" y="0"/>
                    <a:pt x="1032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7" name="Google Shape;5117;p11"/>
            <p:cNvSpPr/>
            <p:nvPr/>
          </p:nvSpPr>
          <p:spPr>
            <a:xfrm>
              <a:off x="6830850" y="2740600"/>
              <a:ext cx="17325" cy="77225"/>
            </a:xfrm>
            <a:custGeom>
              <a:avLst/>
              <a:gdLst/>
              <a:ahLst/>
              <a:cxnLst/>
              <a:rect l="l" t="t" r="r" b="b"/>
              <a:pathLst>
                <a:path w="693" h="3089" extrusionOk="0">
                  <a:moveTo>
                    <a:pt x="375" y="0"/>
                  </a:moveTo>
                  <a:cubicBezTo>
                    <a:pt x="309" y="0"/>
                    <a:pt x="246" y="37"/>
                    <a:pt x="226" y="121"/>
                  </a:cubicBezTo>
                  <a:cubicBezTo>
                    <a:pt x="0" y="1079"/>
                    <a:pt x="32" y="2034"/>
                    <a:pt x="330" y="2972"/>
                  </a:cubicBezTo>
                  <a:cubicBezTo>
                    <a:pt x="356" y="3053"/>
                    <a:pt x="423" y="3088"/>
                    <a:pt x="490" y="3088"/>
                  </a:cubicBezTo>
                  <a:cubicBezTo>
                    <a:pt x="591" y="3088"/>
                    <a:pt x="693" y="3007"/>
                    <a:pt x="653" y="2883"/>
                  </a:cubicBezTo>
                  <a:cubicBezTo>
                    <a:pt x="373" y="2000"/>
                    <a:pt x="336" y="1111"/>
                    <a:pt x="548" y="209"/>
                  </a:cubicBezTo>
                  <a:cubicBezTo>
                    <a:pt x="578" y="83"/>
                    <a:pt x="47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8" name="Google Shape;5118;p11"/>
            <p:cNvSpPr/>
            <p:nvPr/>
          </p:nvSpPr>
          <p:spPr>
            <a:xfrm>
              <a:off x="6810150" y="2777225"/>
              <a:ext cx="69475" cy="13750"/>
            </a:xfrm>
            <a:custGeom>
              <a:avLst/>
              <a:gdLst/>
              <a:ahLst/>
              <a:cxnLst/>
              <a:rect l="l" t="t" r="r" b="b"/>
              <a:pathLst>
                <a:path w="2779" h="550" extrusionOk="0">
                  <a:moveTo>
                    <a:pt x="1806" y="0"/>
                  </a:moveTo>
                  <a:cubicBezTo>
                    <a:pt x="1261" y="0"/>
                    <a:pt x="717" y="74"/>
                    <a:pt x="191" y="221"/>
                  </a:cubicBezTo>
                  <a:cubicBezTo>
                    <a:pt x="0" y="273"/>
                    <a:pt x="58" y="549"/>
                    <a:pt x="231" y="549"/>
                  </a:cubicBezTo>
                  <a:cubicBezTo>
                    <a:pt x="246" y="549"/>
                    <a:pt x="262" y="547"/>
                    <a:pt x="279" y="543"/>
                  </a:cubicBezTo>
                  <a:lnTo>
                    <a:pt x="279" y="543"/>
                  </a:lnTo>
                  <a:lnTo>
                    <a:pt x="278" y="544"/>
                  </a:lnTo>
                  <a:cubicBezTo>
                    <a:pt x="780" y="405"/>
                    <a:pt x="1298" y="335"/>
                    <a:pt x="1817" y="335"/>
                  </a:cubicBezTo>
                  <a:cubicBezTo>
                    <a:pt x="2067" y="335"/>
                    <a:pt x="2317" y="351"/>
                    <a:pt x="2566" y="384"/>
                  </a:cubicBezTo>
                  <a:cubicBezTo>
                    <a:pt x="2574" y="385"/>
                    <a:pt x="2581" y="385"/>
                    <a:pt x="2589" y="385"/>
                  </a:cubicBezTo>
                  <a:cubicBezTo>
                    <a:pt x="2779" y="385"/>
                    <a:pt x="2770" y="75"/>
                    <a:pt x="2566" y="48"/>
                  </a:cubicBezTo>
                  <a:cubicBezTo>
                    <a:pt x="2313" y="16"/>
                    <a:pt x="2059" y="0"/>
                    <a:pt x="1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19" name="Google Shape;5119;p11"/>
            <p:cNvSpPr/>
            <p:nvPr/>
          </p:nvSpPr>
          <p:spPr>
            <a:xfrm>
              <a:off x="6898150" y="2742950"/>
              <a:ext cx="91725" cy="83975"/>
            </a:xfrm>
            <a:custGeom>
              <a:avLst/>
              <a:gdLst/>
              <a:ahLst/>
              <a:cxnLst/>
              <a:rect l="l" t="t" r="r" b="b"/>
              <a:pathLst>
                <a:path w="3669" h="3359" extrusionOk="0">
                  <a:moveTo>
                    <a:pt x="2612" y="0"/>
                  </a:moveTo>
                  <a:cubicBezTo>
                    <a:pt x="2519" y="0"/>
                    <a:pt x="2422" y="83"/>
                    <a:pt x="2440" y="208"/>
                  </a:cubicBezTo>
                  <a:cubicBezTo>
                    <a:pt x="2440" y="208"/>
                    <a:pt x="2440" y="208"/>
                    <a:pt x="2440" y="208"/>
                  </a:cubicBezTo>
                  <a:lnTo>
                    <a:pt x="2440" y="208"/>
                  </a:lnTo>
                  <a:cubicBezTo>
                    <a:pt x="2522" y="803"/>
                    <a:pt x="2611" y="1441"/>
                    <a:pt x="2432" y="2026"/>
                  </a:cubicBezTo>
                  <a:cubicBezTo>
                    <a:pt x="2282" y="2526"/>
                    <a:pt x="1798" y="3025"/>
                    <a:pt x="1248" y="3025"/>
                  </a:cubicBezTo>
                  <a:cubicBezTo>
                    <a:pt x="1180" y="3025"/>
                    <a:pt x="1111" y="3018"/>
                    <a:pt x="1041" y="3001"/>
                  </a:cubicBezTo>
                  <a:cubicBezTo>
                    <a:pt x="268" y="2820"/>
                    <a:pt x="378" y="1962"/>
                    <a:pt x="628" y="1409"/>
                  </a:cubicBezTo>
                  <a:cubicBezTo>
                    <a:pt x="745" y="1148"/>
                    <a:pt x="809" y="974"/>
                    <a:pt x="1099" y="930"/>
                  </a:cubicBezTo>
                  <a:cubicBezTo>
                    <a:pt x="1390" y="885"/>
                    <a:pt x="1712" y="905"/>
                    <a:pt x="2008" y="893"/>
                  </a:cubicBezTo>
                  <a:cubicBezTo>
                    <a:pt x="2219" y="886"/>
                    <a:pt x="2223" y="559"/>
                    <a:pt x="2017" y="559"/>
                  </a:cubicBezTo>
                  <a:cubicBezTo>
                    <a:pt x="2014" y="559"/>
                    <a:pt x="2011" y="559"/>
                    <a:pt x="2008" y="559"/>
                  </a:cubicBezTo>
                  <a:lnTo>
                    <a:pt x="2007" y="559"/>
                  </a:lnTo>
                  <a:cubicBezTo>
                    <a:pt x="1985" y="560"/>
                    <a:pt x="1962" y="560"/>
                    <a:pt x="1938" y="560"/>
                  </a:cubicBezTo>
                  <a:cubicBezTo>
                    <a:pt x="1757" y="560"/>
                    <a:pt x="1511" y="539"/>
                    <a:pt x="1278" y="539"/>
                  </a:cubicBezTo>
                  <a:cubicBezTo>
                    <a:pt x="1047" y="539"/>
                    <a:pt x="828" y="560"/>
                    <a:pt x="695" y="643"/>
                  </a:cubicBezTo>
                  <a:cubicBezTo>
                    <a:pt x="451" y="795"/>
                    <a:pt x="271" y="1343"/>
                    <a:pt x="190" y="1605"/>
                  </a:cubicBezTo>
                  <a:cubicBezTo>
                    <a:pt x="1" y="2211"/>
                    <a:pt x="85" y="2949"/>
                    <a:pt x="716" y="3251"/>
                  </a:cubicBezTo>
                  <a:cubicBezTo>
                    <a:pt x="871" y="3325"/>
                    <a:pt x="1036" y="3359"/>
                    <a:pt x="1203" y="3359"/>
                  </a:cubicBezTo>
                  <a:cubicBezTo>
                    <a:pt x="1662" y="3359"/>
                    <a:pt x="2131" y="3105"/>
                    <a:pt x="2419" y="2763"/>
                  </a:cubicBezTo>
                  <a:cubicBezTo>
                    <a:pt x="2718" y="2408"/>
                    <a:pt x="2834" y="1971"/>
                    <a:pt x="2862" y="1516"/>
                  </a:cubicBezTo>
                  <a:lnTo>
                    <a:pt x="2862" y="1516"/>
                  </a:lnTo>
                  <a:cubicBezTo>
                    <a:pt x="3009" y="1974"/>
                    <a:pt x="3157" y="2432"/>
                    <a:pt x="3305" y="2890"/>
                  </a:cubicBezTo>
                  <a:cubicBezTo>
                    <a:pt x="3331" y="2971"/>
                    <a:pt x="3399" y="3006"/>
                    <a:pt x="3466" y="3006"/>
                  </a:cubicBezTo>
                  <a:cubicBezTo>
                    <a:pt x="3567" y="3006"/>
                    <a:pt x="3669" y="2925"/>
                    <a:pt x="3628" y="2801"/>
                  </a:cubicBezTo>
                  <a:cubicBezTo>
                    <a:pt x="3340" y="1907"/>
                    <a:pt x="3052" y="1014"/>
                    <a:pt x="2762" y="120"/>
                  </a:cubicBezTo>
                  <a:cubicBezTo>
                    <a:pt x="2735" y="36"/>
                    <a:pt x="2674" y="0"/>
                    <a:pt x="2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0" name="Google Shape;5120;p11"/>
            <p:cNvSpPr/>
            <p:nvPr/>
          </p:nvSpPr>
          <p:spPr>
            <a:xfrm>
              <a:off x="6994375" y="2709500"/>
              <a:ext cx="80900" cy="108450"/>
            </a:xfrm>
            <a:custGeom>
              <a:avLst/>
              <a:gdLst/>
              <a:ahLst/>
              <a:cxnLst/>
              <a:rect l="l" t="t" r="r" b="b"/>
              <a:pathLst>
                <a:path w="3236" h="4338" extrusionOk="0">
                  <a:moveTo>
                    <a:pt x="245" y="1"/>
                  </a:moveTo>
                  <a:cubicBezTo>
                    <a:pt x="162" y="1"/>
                    <a:pt x="80" y="55"/>
                    <a:pt x="83" y="163"/>
                  </a:cubicBezTo>
                  <a:lnTo>
                    <a:pt x="141" y="2506"/>
                  </a:lnTo>
                  <a:cubicBezTo>
                    <a:pt x="153" y="2992"/>
                    <a:pt x="0" y="3583"/>
                    <a:pt x="369" y="3944"/>
                  </a:cubicBezTo>
                  <a:cubicBezTo>
                    <a:pt x="636" y="4206"/>
                    <a:pt x="1013" y="4338"/>
                    <a:pt x="1389" y="4338"/>
                  </a:cubicBezTo>
                  <a:cubicBezTo>
                    <a:pt x="1799" y="4338"/>
                    <a:pt x="2207" y="4180"/>
                    <a:pt x="2464" y="3862"/>
                  </a:cubicBezTo>
                  <a:cubicBezTo>
                    <a:pt x="3235" y="2908"/>
                    <a:pt x="2406" y="1861"/>
                    <a:pt x="1566" y="1861"/>
                  </a:cubicBezTo>
                  <a:cubicBezTo>
                    <a:pt x="1225" y="1861"/>
                    <a:pt x="881" y="2034"/>
                    <a:pt x="643" y="2455"/>
                  </a:cubicBezTo>
                  <a:cubicBezTo>
                    <a:pt x="570" y="2585"/>
                    <a:pt x="685" y="2706"/>
                    <a:pt x="799" y="2706"/>
                  </a:cubicBezTo>
                  <a:cubicBezTo>
                    <a:pt x="849" y="2706"/>
                    <a:pt x="900" y="2682"/>
                    <a:pt x="932" y="2625"/>
                  </a:cubicBezTo>
                  <a:cubicBezTo>
                    <a:pt x="1096" y="2336"/>
                    <a:pt x="1339" y="2215"/>
                    <a:pt x="1582" y="2215"/>
                  </a:cubicBezTo>
                  <a:cubicBezTo>
                    <a:pt x="2060" y="2215"/>
                    <a:pt x="2532" y="2685"/>
                    <a:pt x="2369" y="3268"/>
                  </a:cubicBezTo>
                  <a:cubicBezTo>
                    <a:pt x="2241" y="3724"/>
                    <a:pt x="1778" y="3996"/>
                    <a:pt x="1339" y="3996"/>
                  </a:cubicBezTo>
                  <a:cubicBezTo>
                    <a:pt x="974" y="3996"/>
                    <a:pt x="625" y="3808"/>
                    <a:pt x="498" y="3383"/>
                  </a:cubicBezTo>
                  <a:cubicBezTo>
                    <a:pt x="374" y="2971"/>
                    <a:pt x="472" y="2352"/>
                    <a:pt x="461" y="1918"/>
                  </a:cubicBezTo>
                  <a:cubicBezTo>
                    <a:pt x="446" y="1333"/>
                    <a:pt x="432" y="747"/>
                    <a:pt x="417" y="163"/>
                  </a:cubicBezTo>
                  <a:cubicBezTo>
                    <a:pt x="414" y="55"/>
                    <a:pt x="329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1" name="Google Shape;5121;p11"/>
            <p:cNvSpPr/>
            <p:nvPr/>
          </p:nvSpPr>
          <p:spPr>
            <a:xfrm>
              <a:off x="7091950" y="2718850"/>
              <a:ext cx="45225" cy="103000"/>
            </a:xfrm>
            <a:custGeom>
              <a:avLst/>
              <a:gdLst/>
              <a:ahLst/>
              <a:cxnLst/>
              <a:rect l="l" t="t" r="r" b="b"/>
              <a:pathLst>
                <a:path w="1809" h="4120" extrusionOk="0">
                  <a:moveTo>
                    <a:pt x="1423" y="0"/>
                  </a:moveTo>
                  <a:cubicBezTo>
                    <a:pt x="1395" y="0"/>
                    <a:pt x="1364" y="10"/>
                    <a:pt x="1334" y="33"/>
                  </a:cubicBezTo>
                  <a:lnTo>
                    <a:pt x="1334" y="31"/>
                  </a:lnTo>
                  <a:lnTo>
                    <a:pt x="1334" y="31"/>
                  </a:lnTo>
                  <a:cubicBezTo>
                    <a:pt x="1" y="1033"/>
                    <a:pt x="68" y="3196"/>
                    <a:pt x="1487" y="4093"/>
                  </a:cubicBezTo>
                  <a:cubicBezTo>
                    <a:pt x="1516" y="4112"/>
                    <a:pt x="1545" y="4120"/>
                    <a:pt x="1572" y="4120"/>
                  </a:cubicBezTo>
                  <a:cubicBezTo>
                    <a:pt x="1713" y="4120"/>
                    <a:pt x="1808" y="3901"/>
                    <a:pt x="1654" y="3803"/>
                  </a:cubicBezTo>
                  <a:cubicBezTo>
                    <a:pt x="465" y="3053"/>
                    <a:pt x="368" y="1172"/>
                    <a:pt x="1502" y="321"/>
                  </a:cubicBezTo>
                  <a:cubicBezTo>
                    <a:pt x="1643" y="215"/>
                    <a:pt x="1555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2" name="Google Shape;5122;p11"/>
            <p:cNvSpPr/>
            <p:nvPr/>
          </p:nvSpPr>
          <p:spPr>
            <a:xfrm>
              <a:off x="7147675" y="2746325"/>
              <a:ext cx="47425" cy="77425"/>
            </a:xfrm>
            <a:custGeom>
              <a:avLst/>
              <a:gdLst/>
              <a:ahLst/>
              <a:cxnLst/>
              <a:rect l="l" t="t" r="r" b="b"/>
              <a:pathLst>
                <a:path w="1897" h="3097" extrusionOk="0">
                  <a:moveTo>
                    <a:pt x="1264" y="1"/>
                  </a:moveTo>
                  <a:cubicBezTo>
                    <a:pt x="920" y="1"/>
                    <a:pt x="605" y="290"/>
                    <a:pt x="548" y="659"/>
                  </a:cubicBezTo>
                  <a:cubicBezTo>
                    <a:pt x="452" y="1269"/>
                    <a:pt x="1053" y="1638"/>
                    <a:pt x="1562" y="1811"/>
                  </a:cubicBezTo>
                  <a:lnTo>
                    <a:pt x="1562" y="1811"/>
                  </a:lnTo>
                  <a:cubicBezTo>
                    <a:pt x="1559" y="2121"/>
                    <a:pt x="1557" y="2431"/>
                    <a:pt x="1554" y="2741"/>
                  </a:cubicBezTo>
                  <a:lnTo>
                    <a:pt x="1554" y="2741"/>
                  </a:lnTo>
                  <a:cubicBezTo>
                    <a:pt x="1441" y="2757"/>
                    <a:pt x="1329" y="2766"/>
                    <a:pt x="1217" y="2766"/>
                  </a:cubicBezTo>
                  <a:cubicBezTo>
                    <a:pt x="921" y="2766"/>
                    <a:pt x="632" y="2706"/>
                    <a:pt x="344" y="2582"/>
                  </a:cubicBezTo>
                  <a:cubicBezTo>
                    <a:pt x="319" y="2572"/>
                    <a:pt x="295" y="2567"/>
                    <a:pt x="272" y="2567"/>
                  </a:cubicBezTo>
                  <a:cubicBezTo>
                    <a:pt x="110" y="2567"/>
                    <a:pt x="1" y="2798"/>
                    <a:pt x="174" y="2872"/>
                  </a:cubicBezTo>
                  <a:cubicBezTo>
                    <a:pt x="524" y="3021"/>
                    <a:pt x="868" y="3096"/>
                    <a:pt x="1226" y="3096"/>
                  </a:cubicBezTo>
                  <a:cubicBezTo>
                    <a:pt x="1402" y="3096"/>
                    <a:pt x="1581" y="3078"/>
                    <a:pt x="1765" y="3042"/>
                  </a:cubicBezTo>
                  <a:cubicBezTo>
                    <a:pt x="1837" y="3028"/>
                    <a:pt x="1887" y="2950"/>
                    <a:pt x="1889" y="2880"/>
                  </a:cubicBezTo>
                  <a:cubicBezTo>
                    <a:pt x="1890" y="2483"/>
                    <a:pt x="1894" y="2085"/>
                    <a:pt x="1897" y="1689"/>
                  </a:cubicBezTo>
                  <a:cubicBezTo>
                    <a:pt x="1897" y="1614"/>
                    <a:pt x="1846" y="1548"/>
                    <a:pt x="1775" y="1527"/>
                  </a:cubicBezTo>
                  <a:cubicBezTo>
                    <a:pt x="1541" y="1460"/>
                    <a:pt x="1302" y="1377"/>
                    <a:pt x="1116" y="1213"/>
                  </a:cubicBezTo>
                  <a:cubicBezTo>
                    <a:pt x="980" y="1106"/>
                    <a:pt x="891" y="950"/>
                    <a:pt x="868" y="778"/>
                  </a:cubicBezTo>
                  <a:cubicBezTo>
                    <a:pt x="895" y="503"/>
                    <a:pt x="1034" y="365"/>
                    <a:pt x="1285" y="365"/>
                  </a:cubicBezTo>
                  <a:cubicBezTo>
                    <a:pt x="1323" y="365"/>
                    <a:pt x="1365" y="369"/>
                    <a:pt x="1408" y="375"/>
                  </a:cubicBezTo>
                  <a:cubicBezTo>
                    <a:pt x="1437" y="392"/>
                    <a:pt x="1465" y="399"/>
                    <a:pt x="1492" y="399"/>
                  </a:cubicBezTo>
                  <a:cubicBezTo>
                    <a:pt x="1638" y="399"/>
                    <a:pt x="1735" y="177"/>
                    <a:pt x="1578" y="85"/>
                  </a:cubicBezTo>
                  <a:lnTo>
                    <a:pt x="1578" y="85"/>
                  </a:lnTo>
                  <a:lnTo>
                    <a:pt x="1578" y="87"/>
                  </a:lnTo>
                  <a:cubicBezTo>
                    <a:pt x="1475" y="28"/>
                    <a:pt x="136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3" name="Google Shape;5123;p11"/>
            <p:cNvSpPr/>
            <p:nvPr/>
          </p:nvSpPr>
          <p:spPr>
            <a:xfrm>
              <a:off x="7205625" y="2726275"/>
              <a:ext cx="55025" cy="113925"/>
            </a:xfrm>
            <a:custGeom>
              <a:avLst/>
              <a:gdLst/>
              <a:ahLst/>
              <a:cxnLst/>
              <a:rect l="l" t="t" r="r" b="b"/>
              <a:pathLst>
                <a:path w="2201" h="4557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lnTo>
                    <a:pt x="135" y="274"/>
                  </a:lnTo>
                  <a:cubicBezTo>
                    <a:pt x="1385" y="1250"/>
                    <a:pt x="1841" y="2870"/>
                    <a:pt x="1279" y="4355"/>
                  </a:cubicBezTo>
                  <a:cubicBezTo>
                    <a:pt x="1233" y="4476"/>
                    <a:pt x="1334" y="4556"/>
                    <a:pt x="1437" y="4556"/>
                  </a:cubicBezTo>
                  <a:cubicBezTo>
                    <a:pt x="1505" y="4556"/>
                    <a:pt x="1573" y="4522"/>
                    <a:pt x="1603" y="4443"/>
                  </a:cubicBezTo>
                  <a:cubicBezTo>
                    <a:pt x="2201" y="2864"/>
                    <a:pt x="1702" y="1080"/>
                    <a:pt x="372" y="39"/>
                  </a:cubicBezTo>
                  <a:cubicBezTo>
                    <a:pt x="337" y="12"/>
                    <a:pt x="30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4" name="Google Shape;5124;p11"/>
            <p:cNvSpPr/>
            <p:nvPr/>
          </p:nvSpPr>
          <p:spPr>
            <a:xfrm>
              <a:off x="7244300" y="2682850"/>
              <a:ext cx="55750" cy="63325"/>
            </a:xfrm>
            <a:custGeom>
              <a:avLst/>
              <a:gdLst/>
              <a:ahLst/>
              <a:cxnLst/>
              <a:rect l="l" t="t" r="r" b="b"/>
              <a:pathLst>
                <a:path w="2230" h="2533" extrusionOk="0">
                  <a:moveTo>
                    <a:pt x="756" y="0"/>
                  </a:moveTo>
                  <a:cubicBezTo>
                    <a:pt x="515" y="0"/>
                    <a:pt x="273" y="94"/>
                    <a:pt x="109" y="280"/>
                  </a:cubicBezTo>
                  <a:cubicBezTo>
                    <a:pt x="1" y="402"/>
                    <a:pt x="113" y="570"/>
                    <a:pt x="235" y="570"/>
                  </a:cubicBezTo>
                  <a:cubicBezTo>
                    <a:pt x="273" y="570"/>
                    <a:pt x="312" y="554"/>
                    <a:pt x="346" y="516"/>
                  </a:cubicBezTo>
                  <a:lnTo>
                    <a:pt x="346" y="518"/>
                  </a:lnTo>
                  <a:cubicBezTo>
                    <a:pt x="451" y="397"/>
                    <a:pt x="604" y="332"/>
                    <a:pt x="757" y="332"/>
                  </a:cubicBezTo>
                  <a:cubicBezTo>
                    <a:pt x="878" y="332"/>
                    <a:pt x="998" y="372"/>
                    <a:pt x="1095" y="460"/>
                  </a:cubicBezTo>
                  <a:cubicBezTo>
                    <a:pt x="1380" y="717"/>
                    <a:pt x="1187" y="1121"/>
                    <a:pt x="885" y="1246"/>
                  </a:cubicBezTo>
                  <a:lnTo>
                    <a:pt x="885" y="1246"/>
                  </a:lnTo>
                  <a:cubicBezTo>
                    <a:pt x="806" y="1258"/>
                    <a:pt x="733" y="1274"/>
                    <a:pt x="667" y="1290"/>
                  </a:cubicBezTo>
                  <a:cubicBezTo>
                    <a:pt x="486" y="1334"/>
                    <a:pt x="520" y="1618"/>
                    <a:pt x="707" y="1618"/>
                  </a:cubicBezTo>
                  <a:cubicBezTo>
                    <a:pt x="709" y="1618"/>
                    <a:pt x="710" y="1618"/>
                    <a:pt x="712" y="1618"/>
                  </a:cubicBezTo>
                  <a:cubicBezTo>
                    <a:pt x="812" y="1615"/>
                    <a:pt x="910" y="1593"/>
                    <a:pt x="1001" y="1557"/>
                  </a:cubicBezTo>
                  <a:lnTo>
                    <a:pt x="1001" y="1557"/>
                  </a:lnTo>
                  <a:cubicBezTo>
                    <a:pt x="1098" y="1538"/>
                    <a:pt x="1199" y="1525"/>
                    <a:pt x="1297" y="1525"/>
                  </a:cubicBezTo>
                  <a:cubicBezTo>
                    <a:pt x="1393" y="1525"/>
                    <a:pt x="1487" y="1538"/>
                    <a:pt x="1574" y="1570"/>
                  </a:cubicBezTo>
                  <a:cubicBezTo>
                    <a:pt x="1718" y="1625"/>
                    <a:pt x="1854" y="1714"/>
                    <a:pt x="1860" y="1883"/>
                  </a:cubicBezTo>
                  <a:cubicBezTo>
                    <a:pt x="1863" y="1961"/>
                    <a:pt x="1758" y="2212"/>
                    <a:pt x="1633" y="2212"/>
                  </a:cubicBezTo>
                  <a:cubicBezTo>
                    <a:pt x="1611" y="2212"/>
                    <a:pt x="1589" y="2204"/>
                    <a:pt x="1566" y="2187"/>
                  </a:cubicBezTo>
                  <a:cubicBezTo>
                    <a:pt x="1531" y="2160"/>
                    <a:pt x="1494" y="2148"/>
                    <a:pt x="1457" y="2148"/>
                  </a:cubicBezTo>
                  <a:cubicBezTo>
                    <a:pt x="1317" y="2148"/>
                    <a:pt x="1194" y="2318"/>
                    <a:pt x="1328" y="2423"/>
                  </a:cubicBezTo>
                  <a:cubicBezTo>
                    <a:pt x="1426" y="2499"/>
                    <a:pt x="1528" y="2533"/>
                    <a:pt x="1625" y="2533"/>
                  </a:cubicBezTo>
                  <a:cubicBezTo>
                    <a:pt x="1949" y="2533"/>
                    <a:pt x="2229" y="2169"/>
                    <a:pt x="2193" y="1810"/>
                  </a:cubicBezTo>
                  <a:cubicBezTo>
                    <a:pt x="2150" y="1390"/>
                    <a:pt x="1802" y="1242"/>
                    <a:pt x="1423" y="1216"/>
                  </a:cubicBezTo>
                  <a:lnTo>
                    <a:pt x="1423" y="1216"/>
                  </a:lnTo>
                  <a:cubicBezTo>
                    <a:pt x="1583" y="980"/>
                    <a:pt x="1631" y="676"/>
                    <a:pt x="1474" y="397"/>
                  </a:cubicBezTo>
                  <a:cubicBezTo>
                    <a:pt x="1325" y="132"/>
                    <a:pt x="1041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5" name="Google Shape;5125;p11"/>
            <p:cNvSpPr/>
            <p:nvPr/>
          </p:nvSpPr>
          <p:spPr>
            <a:xfrm>
              <a:off x="6583125" y="2911175"/>
              <a:ext cx="103100" cy="91575"/>
            </a:xfrm>
            <a:custGeom>
              <a:avLst/>
              <a:gdLst/>
              <a:ahLst/>
              <a:cxnLst/>
              <a:rect l="l" t="t" r="r" b="b"/>
              <a:pathLst>
                <a:path w="4124" h="3663" extrusionOk="0">
                  <a:moveTo>
                    <a:pt x="251" y="1"/>
                  </a:moveTo>
                  <a:cubicBezTo>
                    <a:pt x="118" y="1"/>
                    <a:pt x="0" y="169"/>
                    <a:pt x="124" y="282"/>
                  </a:cubicBezTo>
                  <a:lnTo>
                    <a:pt x="3762" y="3617"/>
                  </a:lnTo>
                  <a:cubicBezTo>
                    <a:pt x="3797" y="3649"/>
                    <a:pt x="3836" y="3662"/>
                    <a:pt x="3873" y="3662"/>
                  </a:cubicBezTo>
                  <a:cubicBezTo>
                    <a:pt x="4006" y="3662"/>
                    <a:pt x="4123" y="3494"/>
                    <a:pt x="3998" y="3381"/>
                  </a:cubicBezTo>
                  <a:lnTo>
                    <a:pt x="362" y="46"/>
                  </a:ln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6" name="Google Shape;5126;p11"/>
            <p:cNvSpPr/>
            <p:nvPr/>
          </p:nvSpPr>
          <p:spPr>
            <a:xfrm>
              <a:off x="6584025" y="2920925"/>
              <a:ext cx="75650" cy="76500"/>
            </a:xfrm>
            <a:custGeom>
              <a:avLst/>
              <a:gdLst/>
              <a:ahLst/>
              <a:cxnLst/>
              <a:rect l="l" t="t" r="r" b="b"/>
              <a:pathLst>
                <a:path w="3026" h="3060" extrusionOk="0">
                  <a:moveTo>
                    <a:pt x="2771" y="1"/>
                  </a:moveTo>
                  <a:cubicBezTo>
                    <a:pt x="2734" y="1"/>
                    <a:pt x="2695" y="13"/>
                    <a:pt x="2660" y="43"/>
                  </a:cubicBezTo>
                  <a:lnTo>
                    <a:pt x="2660" y="42"/>
                  </a:lnTo>
                  <a:cubicBezTo>
                    <a:pt x="1697" y="864"/>
                    <a:pt x="835" y="1796"/>
                    <a:pt x="89" y="2818"/>
                  </a:cubicBezTo>
                  <a:cubicBezTo>
                    <a:pt x="0" y="2941"/>
                    <a:pt x="117" y="3060"/>
                    <a:pt x="238" y="3060"/>
                  </a:cubicBezTo>
                  <a:cubicBezTo>
                    <a:pt x="289" y="3060"/>
                    <a:pt x="341" y="3039"/>
                    <a:pt x="378" y="2988"/>
                  </a:cubicBezTo>
                  <a:cubicBezTo>
                    <a:pt x="1110" y="1990"/>
                    <a:pt x="1955" y="1081"/>
                    <a:pt x="2896" y="280"/>
                  </a:cubicBezTo>
                  <a:cubicBezTo>
                    <a:pt x="3025" y="170"/>
                    <a:pt x="2907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7" name="Google Shape;5127;p11"/>
            <p:cNvSpPr/>
            <p:nvPr/>
          </p:nvSpPr>
          <p:spPr>
            <a:xfrm>
              <a:off x="6683825" y="2931500"/>
              <a:ext cx="72550" cy="119525"/>
            </a:xfrm>
            <a:custGeom>
              <a:avLst/>
              <a:gdLst/>
              <a:ahLst/>
              <a:cxnLst/>
              <a:rect l="l" t="t" r="r" b="b"/>
              <a:pathLst>
                <a:path w="2902" h="4781" extrusionOk="0">
                  <a:moveTo>
                    <a:pt x="288" y="0"/>
                  </a:moveTo>
                  <a:cubicBezTo>
                    <a:pt x="205" y="0"/>
                    <a:pt x="117" y="54"/>
                    <a:pt x="108" y="160"/>
                  </a:cubicBezTo>
                  <a:lnTo>
                    <a:pt x="106" y="160"/>
                  </a:lnTo>
                  <a:cubicBezTo>
                    <a:pt x="44" y="848"/>
                    <a:pt x="1" y="2606"/>
                    <a:pt x="907" y="2851"/>
                  </a:cubicBezTo>
                  <a:cubicBezTo>
                    <a:pt x="975" y="2870"/>
                    <a:pt x="1041" y="2878"/>
                    <a:pt x="1105" y="2878"/>
                  </a:cubicBezTo>
                  <a:cubicBezTo>
                    <a:pt x="1624" y="2878"/>
                    <a:pt x="1983" y="2296"/>
                    <a:pt x="2213" y="1686"/>
                  </a:cubicBezTo>
                  <a:lnTo>
                    <a:pt x="2213" y="1686"/>
                  </a:lnTo>
                  <a:cubicBezTo>
                    <a:pt x="2256" y="2684"/>
                    <a:pt x="2370" y="3677"/>
                    <a:pt x="2556" y="4660"/>
                  </a:cubicBezTo>
                  <a:cubicBezTo>
                    <a:pt x="2572" y="4744"/>
                    <a:pt x="2632" y="4781"/>
                    <a:pt x="2697" y="4781"/>
                  </a:cubicBezTo>
                  <a:cubicBezTo>
                    <a:pt x="2795" y="4781"/>
                    <a:pt x="2902" y="4698"/>
                    <a:pt x="2878" y="4570"/>
                  </a:cubicBezTo>
                  <a:cubicBezTo>
                    <a:pt x="2625" y="3219"/>
                    <a:pt x="2507" y="1845"/>
                    <a:pt x="2530" y="470"/>
                  </a:cubicBezTo>
                  <a:cubicBezTo>
                    <a:pt x="2532" y="366"/>
                    <a:pt x="2437" y="305"/>
                    <a:pt x="2349" y="305"/>
                  </a:cubicBezTo>
                  <a:cubicBezTo>
                    <a:pt x="2280" y="305"/>
                    <a:pt x="2215" y="342"/>
                    <a:pt x="2202" y="424"/>
                  </a:cubicBezTo>
                  <a:cubicBezTo>
                    <a:pt x="2145" y="775"/>
                    <a:pt x="1756" y="2449"/>
                    <a:pt x="1096" y="2449"/>
                  </a:cubicBezTo>
                  <a:cubicBezTo>
                    <a:pt x="984" y="2449"/>
                    <a:pt x="865" y="2401"/>
                    <a:pt x="738" y="2290"/>
                  </a:cubicBezTo>
                  <a:cubicBezTo>
                    <a:pt x="295" y="1904"/>
                    <a:pt x="393" y="697"/>
                    <a:pt x="442" y="160"/>
                  </a:cubicBezTo>
                  <a:cubicBezTo>
                    <a:pt x="451" y="54"/>
                    <a:pt x="372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8" name="Google Shape;5128;p11"/>
            <p:cNvSpPr/>
            <p:nvPr/>
          </p:nvSpPr>
          <p:spPr>
            <a:xfrm>
              <a:off x="6757650" y="2896050"/>
              <a:ext cx="52750" cy="70700"/>
            </a:xfrm>
            <a:custGeom>
              <a:avLst/>
              <a:gdLst/>
              <a:ahLst/>
              <a:cxnLst/>
              <a:rect l="l" t="t" r="r" b="b"/>
              <a:pathLst>
                <a:path w="2110" h="2828" extrusionOk="0">
                  <a:moveTo>
                    <a:pt x="613" y="1"/>
                  </a:moveTo>
                  <a:cubicBezTo>
                    <a:pt x="312" y="1"/>
                    <a:pt x="28" y="179"/>
                    <a:pt x="7" y="518"/>
                  </a:cubicBezTo>
                  <a:cubicBezTo>
                    <a:pt x="0" y="626"/>
                    <a:pt x="81" y="680"/>
                    <a:pt x="165" y="680"/>
                  </a:cubicBezTo>
                  <a:cubicBezTo>
                    <a:pt x="248" y="680"/>
                    <a:pt x="335" y="626"/>
                    <a:pt x="341" y="518"/>
                  </a:cubicBezTo>
                  <a:cubicBezTo>
                    <a:pt x="350" y="382"/>
                    <a:pt x="440" y="332"/>
                    <a:pt x="548" y="332"/>
                  </a:cubicBezTo>
                  <a:cubicBezTo>
                    <a:pt x="695" y="332"/>
                    <a:pt x="873" y="423"/>
                    <a:pt x="924" y="512"/>
                  </a:cubicBezTo>
                  <a:cubicBezTo>
                    <a:pt x="1110" y="833"/>
                    <a:pt x="848" y="1243"/>
                    <a:pt x="649" y="1492"/>
                  </a:cubicBezTo>
                  <a:cubicBezTo>
                    <a:pt x="553" y="1613"/>
                    <a:pt x="635" y="1775"/>
                    <a:pt x="767" y="1775"/>
                  </a:cubicBezTo>
                  <a:cubicBezTo>
                    <a:pt x="794" y="1775"/>
                    <a:pt x="823" y="1769"/>
                    <a:pt x="852" y="1754"/>
                  </a:cubicBezTo>
                  <a:cubicBezTo>
                    <a:pt x="953" y="1705"/>
                    <a:pt x="1076" y="1677"/>
                    <a:pt x="1199" y="1677"/>
                  </a:cubicBezTo>
                  <a:cubicBezTo>
                    <a:pt x="1402" y="1677"/>
                    <a:pt x="1606" y="1752"/>
                    <a:pt x="1711" y="1929"/>
                  </a:cubicBezTo>
                  <a:cubicBezTo>
                    <a:pt x="1858" y="2178"/>
                    <a:pt x="1611" y="2503"/>
                    <a:pt x="1363" y="2503"/>
                  </a:cubicBezTo>
                  <a:cubicBezTo>
                    <a:pt x="1291" y="2503"/>
                    <a:pt x="1219" y="2476"/>
                    <a:pt x="1156" y="2411"/>
                  </a:cubicBezTo>
                  <a:cubicBezTo>
                    <a:pt x="1121" y="2376"/>
                    <a:pt x="1082" y="2361"/>
                    <a:pt x="1044" y="2361"/>
                  </a:cubicBezTo>
                  <a:cubicBezTo>
                    <a:pt x="917" y="2361"/>
                    <a:pt x="803" y="2529"/>
                    <a:pt x="918" y="2648"/>
                  </a:cubicBezTo>
                  <a:cubicBezTo>
                    <a:pt x="1040" y="2773"/>
                    <a:pt x="1193" y="2828"/>
                    <a:pt x="1348" y="2828"/>
                  </a:cubicBezTo>
                  <a:cubicBezTo>
                    <a:pt x="1723" y="2828"/>
                    <a:pt x="2110" y="2509"/>
                    <a:pt x="2103" y="2100"/>
                  </a:cubicBezTo>
                  <a:cubicBezTo>
                    <a:pt x="2094" y="1593"/>
                    <a:pt x="1634" y="1357"/>
                    <a:pt x="1184" y="1357"/>
                  </a:cubicBezTo>
                  <a:cubicBezTo>
                    <a:pt x="1166" y="1357"/>
                    <a:pt x="1147" y="1357"/>
                    <a:pt x="1128" y="1358"/>
                  </a:cubicBezTo>
                  <a:lnTo>
                    <a:pt x="1128" y="1358"/>
                  </a:lnTo>
                  <a:cubicBezTo>
                    <a:pt x="1357" y="924"/>
                    <a:pt x="1470" y="372"/>
                    <a:pt x="985" y="97"/>
                  </a:cubicBezTo>
                  <a:cubicBezTo>
                    <a:pt x="870" y="32"/>
                    <a:pt x="740" y="1"/>
                    <a:pt x="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29" name="Google Shape;5129;p11"/>
            <p:cNvSpPr/>
            <p:nvPr/>
          </p:nvSpPr>
          <p:spPr>
            <a:xfrm>
              <a:off x="6843575" y="2973550"/>
              <a:ext cx="47825" cy="8425"/>
            </a:xfrm>
            <a:custGeom>
              <a:avLst/>
              <a:gdLst/>
              <a:ahLst/>
              <a:cxnLst/>
              <a:rect l="l" t="t" r="r" b="b"/>
              <a:pathLst>
                <a:path w="191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1696" y="336"/>
                  </a:lnTo>
                  <a:cubicBezTo>
                    <a:pt x="1912" y="336"/>
                    <a:pt x="1912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0" name="Google Shape;5130;p11"/>
            <p:cNvSpPr/>
            <p:nvPr/>
          </p:nvSpPr>
          <p:spPr>
            <a:xfrm>
              <a:off x="6928950" y="2920875"/>
              <a:ext cx="34425" cy="115100"/>
            </a:xfrm>
            <a:custGeom>
              <a:avLst/>
              <a:gdLst/>
              <a:ahLst/>
              <a:cxnLst/>
              <a:rect l="l" t="t" r="r" b="b"/>
              <a:pathLst>
                <a:path w="1377" h="4604" extrusionOk="0">
                  <a:moveTo>
                    <a:pt x="670" y="1"/>
                  </a:moveTo>
                  <a:cubicBezTo>
                    <a:pt x="107" y="1"/>
                    <a:pt x="0" y="757"/>
                    <a:pt x="20" y="1241"/>
                  </a:cubicBezTo>
                  <a:cubicBezTo>
                    <a:pt x="64" y="2398"/>
                    <a:pt x="454" y="3522"/>
                    <a:pt x="1016" y="4521"/>
                  </a:cubicBezTo>
                  <a:cubicBezTo>
                    <a:pt x="1048" y="4580"/>
                    <a:pt x="1098" y="4604"/>
                    <a:pt x="1149" y="4604"/>
                  </a:cubicBezTo>
                  <a:cubicBezTo>
                    <a:pt x="1262" y="4604"/>
                    <a:pt x="1377" y="4483"/>
                    <a:pt x="1304" y="4353"/>
                  </a:cubicBezTo>
                  <a:cubicBezTo>
                    <a:pt x="990" y="3792"/>
                    <a:pt x="735" y="3205"/>
                    <a:pt x="570" y="2582"/>
                  </a:cubicBezTo>
                  <a:cubicBezTo>
                    <a:pt x="529" y="2427"/>
                    <a:pt x="70" y="336"/>
                    <a:pt x="684" y="336"/>
                  </a:cubicBezTo>
                  <a:cubicBezTo>
                    <a:pt x="708" y="336"/>
                    <a:pt x="733" y="339"/>
                    <a:pt x="761" y="346"/>
                  </a:cubicBezTo>
                  <a:cubicBezTo>
                    <a:pt x="776" y="350"/>
                    <a:pt x="791" y="352"/>
                    <a:pt x="805" y="352"/>
                  </a:cubicBezTo>
                  <a:cubicBezTo>
                    <a:pt x="983" y="352"/>
                    <a:pt x="1044" y="71"/>
                    <a:pt x="851" y="24"/>
                  </a:cubicBezTo>
                  <a:cubicBezTo>
                    <a:pt x="786" y="8"/>
                    <a:pt x="726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1" name="Google Shape;5131;p11"/>
            <p:cNvSpPr/>
            <p:nvPr/>
          </p:nvSpPr>
          <p:spPr>
            <a:xfrm>
              <a:off x="6992575" y="2940550"/>
              <a:ext cx="60875" cy="64475"/>
            </a:xfrm>
            <a:custGeom>
              <a:avLst/>
              <a:gdLst/>
              <a:ahLst/>
              <a:cxnLst/>
              <a:rect l="l" t="t" r="r" b="b"/>
              <a:pathLst>
                <a:path w="2435" h="2579" extrusionOk="0">
                  <a:moveTo>
                    <a:pt x="236" y="1"/>
                  </a:moveTo>
                  <a:cubicBezTo>
                    <a:pt x="113" y="1"/>
                    <a:pt x="1" y="169"/>
                    <a:pt x="110" y="291"/>
                  </a:cubicBezTo>
                  <a:lnTo>
                    <a:pt x="2089" y="2524"/>
                  </a:lnTo>
                  <a:cubicBezTo>
                    <a:pt x="2123" y="2562"/>
                    <a:pt x="2162" y="2578"/>
                    <a:pt x="2199" y="2578"/>
                  </a:cubicBezTo>
                  <a:cubicBezTo>
                    <a:pt x="2323" y="2578"/>
                    <a:pt x="2435" y="2410"/>
                    <a:pt x="2325" y="2288"/>
                  </a:cubicBezTo>
                  <a:lnTo>
                    <a:pt x="347" y="55"/>
                  </a:ln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2" name="Google Shape;5132;p11"/>
            <p:cNvSpPr/>
            <p:nvPr/>
          </p:nvSpPr>
          <p:spPr>
            <a:xfrm>
              <a:off x="6997675" y="2942075"/>
              <a:ext cx="42050" cy="71575"/>
            </a:xfrm>
            <a:custGeom>
              <a:avLst/>
              <a:gdLst/>
              <a:ahLst/>
              <a:cxnLst/>
              <a:rect l="l" t="t" r="r" b="b"/>
              <a:pathLst>
                <a:path w="1682" h="2863" extrusionOk="0">
                  <a:moveTo>
                    <a:pt x="1446" y="0"/>
                  </a:moveTo>
                  <a:cubicBezTo>
                    <a:pt x="1395" y="0"/>
                    <a:pt x="1343" y="22"/>
                    <a:pt x="1307" y="75"/>
                  </a:cubicBezTo>
                  <a:cubicBezTo>
                    <a:pt x="753" y="865"/>
                    <a:pt x="326" y="1736"/>
                    <a:pt x="39" y="2657"/>
                  </a:cubicBezTo>
                  <a:cubicBezTo>
                    <a:pt x="1" y="2781"/>
                    <a:pt x="103" y="2863"/>
                    <a:pt x="204" y="2863"/>
                  </a:cubicBezTo>
                  <a:cubicBezTo>
                    <a:pt x="271" y="2863"/>
                    <a:pt x="337" y="2827"/>
                    <a:pt x="363" y="2746"/>
                  </a:cubicBezTo>
                  <a:cubicBezTo>
                    <a:pt x="640" y="1853"/>
                    <a:pt x="1057" y="1010"/>
                    <a:pt x="1595" y="244"/>
                  </a:cubicBezTo>
                  <a:cubicBezTo>
                    <a:pt x="1682" y="120"/>
                    <a:pt x="1565" y="0"/>
                    <a:pt x="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3" name="Google Shape;5133;p11"/>
            <p:cNvSpPr/>
            <p:nvPr/>
          </p:nvSpPr>
          <p:spPr>
            <a:xfrm>
              <a:off x="7056850" y="2917750"/>
              <a:ext cx="44625" cy="105300"/>
            </a:xfrm>
            <a:custGeom>
              <a:avLst/>
              <a:gdLst/>
              <a:ahLst/>
              <a:cxnLst/>
              <a:rect l="l" t="t" r="r" b="b"/>
              <a:pathLst>
                <a:path w="1785" h="4212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1164" y="1226"/>
                    <a:pt x="1429" y="2721"/>
                    <a:pt x="761" y="3960"/>
                  </a:cubicBezTo>
                  <a:cubicBezTo>
                    <a:pt x="691" y="4090"/>
                    <a:pt x="806" y="4212"/>
                    <a:pt x="919" y="4212"/>
                  </a:cubicBezTo>
                  <a:cubicBezTo>
                    <a:pt x="969" y="4212"/>
                    <a:pt x="1019" y="4187"/>
                    <a:pt x="1051" y="4129"/>
                  </a:cubicBezTo>
                  <a:cubicBezTo>
                    <a:pt x="1785" y="2767"/>
                    <a:pt x="1510" y="1089"/>
                    <a:pt x="361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4" name="Google Shape;5134;p11"/>
            <p:cNvSpPr/>
            <p:nvPr/>
          </p:nvSpPr>
          <p:spPr>
            <a:xfrm>
              <a:off x="7104475" y="2910925"/>
              <a:ext cx="67350" cy="108425"/>
            </a:xfrm>
            <a:custGeom>
              <a:avLst/>
              <a:gdLst/>
              <a:ahLst/>
              <a:cxnLst/>
              <a:rect l="l" t="t" r="r" b="b"/>
              <a:pathLst>
                <a:path w="2694" h="4337" extrusionOk="0">
                  <a:moveTo>
                    <a:pt x="1717" y="1"/>
                  </a:moveTo>
                  <a:cubicBezTo>
                    <a:pt x="1689" y="1"/>
                    <a:pt x="1658" y="11"/>
                    <a:pt x="1628" y="35"/>
                  </a:cubicBezTo>
                  <a:cubicBezTo>
                    <a:pt x="0" y="1290"/>
                    <a:pt x="420" y="3751"/>
                    <a:pt x="2415" y="4329"/>
                  </a:cubicBezTo>
                  <a:cubicBezTo>
                    <a:pt x="2433" y="4334"/>
                    <a:pt x="2450" y="4336"/>
                    <a:pt x="2465" y="4336"/>
                  </a:cubicBezTo>
                  <a:cubicBezTo>
                    <a:pt x="2635" y="4336"/>
                    <a:pt x="2693" y="4061"/>
                    <a:pt x="2505" y="4007"/>
                  </a:cubicBezTo>
                  <a:cubicBezTo>
                    <a:pt x="816" y="3517"/>
                    <a:pt x="379" y="1418"/>
                    <a:pt x="1797" y="323"/>
                  </a:cubicBezTo>
                  <a:cubicBezTo>
                    <a:pt x="1935" y="216"/>
                    <a:pt x="1847" y="1"/>
                    <a:pt x="1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5" name="Google Shape;5135;p11"/>
            <p:cNvSpPr/>
            <p:nvPr/>
          </p:nvSpPr>
          <p:spPr>
            <a:xfrm>
              <a:off x="7166850" y="2941700"/>
              <a:ext cx="42525" cy="72850"/>
            </a:xfrm>
            <a:custGeom>
              <a:avLst/>
              <a:gdLst/>
              <a:ahLst/>
              <a:cxnLst/>
              <a:rect l="l" t="t" r="r" b="b"/>
              <a:pathLst>
                <a:path w="1701" h="2914" extrusionOk="0">
                  <a:moveTo>
                    <a:pt x="824" y="0"/>
                  </a:moveTo>
                  <a:cubicBezTo>
                    <a:pt x="382" y="0"/>
                    <a:pt x="0" y="366"/>
                    <a:pt x="24" y="840"/>
                  </a:cubicBezTo>
                  <a:cubicBezTo>
                    <a:pt x="27" y="915"/>
                    <a:pt x="76" y="980"/>
                    <a:pt x="147" y="1002"/>
                  </a:cubicBezTo>
                  <a:cubicBezTo>
                    <a:pt x="515" y="1127"/>
                    <a:pt x="914" y="1289"/>
                    <a:pt x="1143" y="1621"/>
                  </a:cubicBezTo>
                  <a:cubicBezTo>
                    <a:pt x="1293" y="1838"/>
                    <a:pt x="1337" y="2063"/>
                    <a:pt x="1194" y="2300"/>
                  </a:cubicBezTo>
                  <a:cubicBezTo>
                    <a:pt x="1101" y="2454"/>
                    <a:pt x="941" y="2569"/>
                    <a:pt x="775" y="2569"/>
                  </a:cubicBezTo>
                  <a:cubicBezTo>
                    <a:pt x="699" y="2569"/>
                    <a:pt x="621" y="2545"/>
                    <a:pt x="548" y="2489"/>
                  </a:cubicBezTo>
                  <a:cubicBezTo>
                    <a:pt x="518" y="2465"/>
                    <a:pt x="488" y="2455"/>
                    <a:pt x="459" y="2455"/>
                  </a:cubicBezTo>
                  <a:cubicBezTo>
                    <a:pt x="329" y="2455"/>
                    <a:pt x="241" y="2671"/>
                    <a:pt x="379" y="2777"/>
                  </a:cubicBezTo>
                  <a:cubicBezTo>
                    <a:pt x="502" y="2872"/>
                    <a:pt x="635" y="2913"/>
                    <a:pt x="767" y="2913"/>
                  </a:cubicBezTo>
                  <a:cubicBezTo>
                    <a:pt x="1175" y="2913"/>
                    <a:pt x="1569" y="2518"/>
                    <a:pt x="1618" y="2095"/>
                  </a:cubicBezTo>
                  <a:cubicBezTo>
                    <a:pt x="1700" y="1374"/>
                    <a:pt x="958" y="946"/>
                    <a:pt x="365" y="726"/>
                  </a:cubicBezTo>
                  <a:lnTo>
                    <a:pt x="365" y="726"/>
                  </a:lnTo>
                  <a:cubicBezTo>
                    <a:pt x="402" y="496"/>
                    <a:pt x="586" y="334"/>
                    <a:pt x="817" y="334"/>
                  </a:cubicBezTo>
                  <a:cubicBezTo>
                    <a:pt x="866" y="334"/>
                    <a:pt x="917" y="341"/>
                    <a:pt x="969" y="357"/>
                  </a:cubicBezTo>
                  <a:cubicBezTo>
                    <a:pt x="987" y="362"/>
                    <a:pt x="1005" y="365"/>
                    <a:pt x="1021" y="365"/>
                  </a:cubicBezTo>
                  <a:cubicBezTo>
                    <a:pt x="1189" y="365"/>
                    <a:pt x="1246" y="90"/>
                    <a:pt x="1058" y="35"/>
                  </a:cubicBezTo>
                  <a:cubicBezTo>
                    <a:pt x="979" y="11"/>
                    <a:pt x="900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6" name="Google Shape;5136;p11"/>
            <p:cNvSpPr/>
            <p:nvPr/>
          </p:nvSpPr>
          <p:spPr>
            <a:xfrm>
              <a:off x="7220725" y="2918525"/>
              <a:ext cx="36925" cy="101700"/>
            </a:xfrm>
            <a:custGeom>
              <a:avLst/>
              <a:gdLst/>
              <a:ahLst/>
              <a:cxnLst/>
              <a:rect l="l" t="t" r="r" b="b"/>
              <a:pathLst>
                <a:path w="1477" h="4068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962" y="1282"/>
                    <a:pt x="1115" y="2659"/>
                    <a:pt x="503" y="3814"/>
                  </a:cubicBezTo>
                  <a:cubicBezTo>
                    <a:pt x="434" y="3946"/>
                    <a:pt x="549" y="4067"/>
                    <a:pt x="661" y="4067"/>
                  </a:cubicBezTo>
                  <a:cubicBezTo>
                    <a:pt x="711" y="4067"/>
                    <a:pt x="760" y="4043"/>
                    <a:pt x="791" y="3984"/>
                  </a:cubicBezTo>
                  <a:cubicBezTo>
                    <a:pt x="1476" y="2690"/>
                    <a:pt x="1299" y="1163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7" name="Google Shape;5137;p11"/>
            <p:cNvSpPr/>
            <p:nvPr/>
          </p:nvSpPr>
          <p:spPr>
            <a:xfrm>
              <a:off x="7260375" y="2875025"/>
              <a:ext cx="31625" cy="53950"/>
            </a:xfrm>
            <a:custGeom>
              <a:avLst/>
              <a:gdLst/>
              <a:ahLst/>
              <a:cxnLst/>
              <a:rect l="l" t="t" r="r" b="b"/>
              <a:pathLst>
                <a:path w="1265" h="2158" extrusionOk="0">
                  <a:moveTo>
                    <a:pt x="1094" y="0"/>
                  </a:moveTo>
                  <a:cubicBezTo>
                    <a:pt x="1025" y="0"/>
                    <a:pt x="958" y="38"/>
                    <a:pt x="935" y="119"/>
                  </a:cubicBezTo>
                  <a:cubicBezTo>
                    <a:pt x="819" y="536"/>
                    <a:pt x="557" y="841"/>
                    <a:pt x="168" y="1030"/>
                  </a:cubicBezTo>
                  <a:cubicBezTo>
                    <a:pt x="1" y="1110"/>
                    <a:pt x="105" y="1337"/>
                    <a:pt x="260" y="1337"/>
                  </a:cubicBezTo>
                  <a:cubicBezTo>
                    <a:pt x="285" y="1337"/>
                    <a:pt x="311" y="1331"/>
                    <a:pt x="337" y="1318"/>
                  </a:cubicBezTo>
                  <a:cubicBezTo>
                    <a:pt x="572" y="1204"/>
                    <a:pt x="770" y="1048"/>
                    <a:pt x="926" y="856"/>
                  </a:cubicBezTo>
                  <a:lnTo>
                    <a:pt x="926" y="856"/>
                  </a:lnTo>
                  <a:cubicBezTo>
                    <a:pt x="925" y="1236"/>
                    <a:pt x="923" y="1616"/>
                    <a:pt x="921" y="1995"/>
                  </a:cubicBezTo>
                  <a:cubicBezTo>
                    <a:pt x="921" y="2104"/>
                    <a:pt x="1005" y="2158"/>
                    <a:pt x="1088" y="2158"/>
                  </a:cubicBezTo>
                  <a:cubicBezTo>
                    <a:pt x="1172" y="2158"/>
                    <a:pt x="1255" y="2104"/>
                    <a:pt x="1255" y="1995"/>
                  </a:cubicBezTo>
                  <a:cubicBezTo>
                    <a:pt x="1259" y="1385"/>
                    <a:pt x="1262" y="774"/>
                    <a:pt x="1265" y="163"/>
                  </a:cubicBezTo>
                  <a:cubicBezTo>
                    <a:pt x="1265" y="58"/>
                    <a:pt x="1179" y="0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8" name="Google Shape;5138;p11"/>
            <p:cNvSpPr/>
            <p:nvPr/>
          </p:nvSpPr>
          <p:spPr>
            <a:xfrm>
              <a:off x="4476875" y="3303050"/>
              <a:ext cx="174925" cy="89325"/>
            </a:xfrm>
            <a:custGeom>
              <a:avLst/>
              <a:gdLst/>
              <a:ahLst/>
              <a:cxnLst/>
              <a:rect l="l" t="t" r="r" b="b"/>
              <a:pathLst>
                <a:path w="6997" h="3573" extrusionOk="0">
                  <a:moveTo>
                    <a:pt x="5245" y="0"/>
                  </a:moveTo>
                  <a:cubicBezTo>
                    <a:pt x="3070" y="0"/>
                    <a:pt x="984" y="1265"/>
                    <a:pt x="60" y="3317"/>
                  </a:cubicBezTo>
                  <a:cubicBezTo>
                    <a:pt x="0" y="3451"/>
                    <a:pt x="118" y="3572"/>
                    <a:pt x="226" y="3572"/>
                  </a:cubicBezTo>
                  <a:cubicBezTo>
                    <a:pt x="275" y="3572"/>
                    <a:pt x="322" y="3547"/>
                    <a:pt x="350" y="3486"/>
                  </a:cubicBezTo>
                  <a:cubicBezTo>
                    <a:pt x="1226" y="1541"/>
                    <a:pt x="3185" y="335"/>
                    <a:pt x="5244" y="335"/>
                  </a:cubicBezTo>
                  <a:cubicBezTo>
                    <a:pt x="5735" y="335"/>
                    <a:pt x="6231" y="403"/>
                    <a:pt x="6720" y="546"/>
                  </a:cubicBezTo>
                  <a:cubicBezTo>
                    <a:pt x="6738" y="552"/>
                    <a:pt x="6754" y="554"/>
                    <a:pt x="6770" y="554"/>
                  </a:cubicBezTo>
                  <a:cubicBezTo>
                    <a:pt x="6939" y="554"/>
                    <a:pt x="6997" y="280"/>
                    <a:pt x="6808" y="225"/>
                  </a:cubicBezTo>
                  <a:cubicBezTo>
                    <a:pt x="6292" y="73"/>
                    <a:pt x="5766" y="0"/>
                    <a:pt x="5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39" name="Google Shape;5139;p11"/>
            <p:cNvSpPr/>
            <p:nvPr/>
          </p:nvSpPr>
          <p:spPr>
            <a:xfrm>
              <a:off x="4620925" y="3277625"/>
              <a:ext cx="71325" cy="57700"/>
            </a:xfrm>
            <a:custGeom>
              <a:avLst/>
              <a:gdLst/>
              <a:ahLst/>
              <a:cxnLst/>
              <a:rect l="l" t="t" r="r" b="b"/>
              <a:pathLst>
                <a:path w="2853" h="2308" extrusionOk="0">
                  <a:moveTo>
                    <a:pt x="842" y="340"/>
                  </a:moveTo>
                  <a:lnTo>
                    <a:pt x="842" y="340"/>
                  </a:lnTo>
                  <a:cubicBezTo>
                    <a:pt x="799" y="366"/>
                    <a:pt x="768" y="411"/>
                    <a:pt x="769" y="477"/>
                  </a:cubicBezTo>
                  <a:lnTo>
                    <a:pt x="777" y="1383"/>
                  </a:lnTo>
                  <a:lnTo>
                    <a:pt x="777" y="1383"/>
                  </a:lnTo>
                  <a:cubicBezTo>
                    <a:pt x="627" y="1058"/>
                    <a:pt x="501" y="724"/>
                    <a:pt x="397" y="383"/>
                  </a:cubicBezTo>
                  <a:lnTo>
                    <a:pt x="397" y="383"/>
                  </a:lnTo>
                  <a:cubicBezTo>
                    <a:pt x="546" y="362"/>
                    <a:pt x="694" y="348"/>
                    <a:pt x="842" y="340"/>
                  </a:cubicBezTo>
                  <a:close/>
                  <a:moveTo>
                    <a:pt x="1117" y="1"/>
                  </a:moveTo>
                  <a:cubicBezTo>
                    <a:pt x="793" y="1"/>
                    <a:pt x="468" y="29"/>
                    <a:pt x="140" y="85"/>
                  </a:cubicBezTo>
                  <a:cubicBezTo>
                    <a:pt x="50" y="101"/>
                    <a:pt x="0" y="212"/>
                    <a:pt x="23" y="291"/>
                  </a:cubicBezTo>
                  <a:cubicBezTo>
                    <a:pt x="204" y="947"/>
                    <a:pt x="467" y="1577"/>
                    <a:pt x="805" y="2167"/>
                  </a:cubicBezTo>
                  <a:cubicBezTo>
                    <a:pt x="837" y="2223"/>
                    <a:pt x="891" y="2247"/>
                    <a:pt x="945" y="2247"/>
                  </a:cubicBezTo>
                  <a:cubicBezTo>
                    <a:pt x="1031" y="2247"/>
                    <a:pt x="1118" y="2184"/>
                    <a:pt x="1117" y="2082"/>
                  </a:cubicBezTo>
                  <a:cubicBezTo>
                    <a:pt x="1112" y="1548"/>
                    <a:pt x="1107" y="1013"/>
                    <a:pt x="1103" y="477"/>
                  </a:cubicBezTo>
                  <a:cubicBezTo>
                    <a:pt x="1102" y="406"/>
                    <a:pt x="1065" y="358"/>
                    <a:pt x="1016" y="334"/>
                  </a:cubicBezTo>
                  <a:lnTo>
                    <a:pt x="1016" y="334"/>
                  </a:lnTo>
                  <a:cubicBezTo>
                    <a:pt x="1047" y="333"/>
                    <a:pt x="1079" y="333"/>
                    <a:pt x="1110" y="333"/>
                  </a:cubicBezTo>
                  <a:cubicBezTo>
                    <a:pt x="1566" y="333"/>
                    <a:pt x="2018" y="394"/>
                    <a:pt x="2467" y="515"/>
                  </a:cubicBezTo>
                  <a:lnTo>
                    <a:pt x="2467" y="515"/>
                  </a:lnTo>
                  <a:cubicBezTo>
                    <a:pt x="2293" y="1125"/>
                    <a:pt x="1932" y="1630"/>
                    <a:pt x="1396" y="1991"/>
                  </a:cubicBezTo>
                  <a:cubicBezTo>
                    <a:pt x="1247" y="2090"/>
                    <a:pt x="1339" y="2308"/>
                    <a:pt x="1478" y="2308"/>
                  </a:cubicBezTo>
                  <a:cubicBezTo>
                    <a:pt x="1506" y="2308"/>
                    <a:pt x="1535" y="2299"/>
                    <a:pt x="1565" y="2279"/>
                  </a:cubicBezTo>
                  <a:cubicBezTo>
                    <a:pt x="2216" y="1841"/>
                    <a:pt x="2657" y="1211"/>
                    <a:pt x="2831" y="444"/>
                  </a:cubicBezTo>
                  <a:cubicBezTo>
                    <a:pt x="2853" y="354"/>
                    <a:pt x="2802" y="264"/>
                    <a:pt x="2714" y="238"/>
                  </a:cubicBezTo>
                  <a:cubicBezTo>
                    <a:pt x="2185" y="79"/>
                    <a:pt x="1654" y="1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0" name="Google Shape;5140;p11"/>
            <p:cNvSpPr/>
            <p:nvPr/>
          </p:nvSpPr>
          <p:spPr>
            <a:xfrm>
              <a:off x="4739950" y="3255975"/>
              <a:ext cx="67800" cy="94925"/>
            </a:xfrm>
            <a:custGeom>
              <a:avLst/>
              <a:gdLst/>
              <a:ahLst/>
              <a:cxnLst/>
              <a:rect l="l" t="t" r="r" b="b"/>
              <a:pathLst>
                <a:path w="2712" h="3797" extrusionOk="0">
                  <a:moveTo>
                    <a:pt x="2063" y="1"/>
                  </a:moveTo>
                  <a:cubicBezTo>
                    <a:pt x="1964" y="1"/>
                    <a:pt x="1860" y="83"/>
                    <a:pt x="1890" y="210"/>
                  </a:cubicBezTo>
                  <a:cubicBezTo>
                    <a:pt x="2059" y="912"/>
                    <a:pt x="2264" y="1687"/>
                    <a:pt x="2039" y="2402"/>
                  </a:cubicBezTo>
                  <a:cubicBezTo>
                    <a:pt x="1864" y="2959"/>
                    <a:pt x="1352" y="3473"/>
                    <a:pt x="766" y="3473"/>
                  </a:cubicBezTo>
                  <a:cubicBezTo>
                    <a:pt x="627" y="3473"/>
                    <a:pt x="484" y="3444"/>
                    <a:pt x="340" y="3380"/>
                  </a:cubicBezTo>
                  <a:cubicBezTo>
                    <a:pt x="315" y="3369"/>
                    <a:pt x="291" y="3364"/>
                    <a:pt x="267" y="3364"/>
                  </a:cubicBezTo>
                  <a:cubicBezTo>
                    <a:pt x="108" y="3364"/>
                    <a:pt x="1" y="3592"/>
                    <a:pt x="172" y="3668"/>
                  </a:cubicBezTo>
                  <a:cubicBezTo>
                    <a:pt x="369" y="3756"/>
                    <a:pt x="568" y="3796"/>
                    <a:pt x="764" y="3796"/>
                  </a:cubicBezTo>
                  <a:cubicBezTo>
                    <a:pt x="1253" y="3796"/>
                    <a:pt x="1716" y="3541"/>
                    <a:pt x="2042" y="3123"/>
                  </a:cubicBezTo>
                  <a:cubicBezTo>
                    <a:pt x="2712" y="2268"/>
                    <a:pt x="2445" y="1082"/>
                    <a:pt x="2212" y="120"/>
                  </a:cubicBezTo>
                  <a:cubicBezTo>
                    <a:pt x="2192" y="37"/>
                    <a:pt x="212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1" name="Google Shape;5141;p11"/>
            <p:cNvSpPr/>
            <p:nvPr/>
          </p:nvSpPr>
          <p:spPr>
            <a:xfrm>
              <a:off x="4774300" y="3224300"/>
              <a:ext cx="10225" cy="8400"/>
            </a:xfrm>
            <a:custGeom>
              <a:avLst/>
              <a:gdLst/>
              <a:ahLst/>
              <a:cxnLst/>
              <a:rect l="l" t="t" r="r" b="b"/>
              <a:pathLst>
                <a:path w="409" h="336" extrusionOk="0">
                  <a:moveTo>
                    <a:pt x="159" y="0"/>
                  </a:moveTo>
                  <a:cubicBezTo>
                    <a:pt x="53" y="0"/>
                    <a:pt x="0" y="83"/>
                    <a:pt x="1" y="166"/>
                  </a:cubicBezTo>
                  <a:lnTo>
                    <a:pt x="1" y="166"/>
                  </a:lnTo>
                  <a:cubicBezTo>
                    <a:pt x="0" y="250"/>
                    <a:pt x="54" y="334"/>
                    <a:pt x="162" y="336"/>
                  </a:cubicBezTo>
                  <a:lnTo>
                    <a:pt x="247" y="336"/>
                  </a:lnTo>
                  <a:cubicBezTo>
                    <a:pt x="248" y="336"/>
                    <a:pt x="249" y="336"/>
                    <a:pt x="250" y="336"/>
                  </a:cubicBezTo>
                  <a:cubicBezTo>
                    <a:pt x="356" y="336"/>
                    <a:pt x="409" y="253"/>
                    <a:pt x="409" y="170"/>
                  </a:cubicBezTo>
                  <a:lnTo>
                    <a:pt x="409" y="170"/>
                  </a:lnTo>
                  <a:cubicBezTo>
                    <a:pt x="409" y="86"/>
                    <a:pt x="355" y="2"/>
                    <a:pt x="247" y="0"/>
                  </a:cubicBezTo>
                  <a:lnTo>
                    <a:pt x="247" y="2"/>
                  </a:lnTo>
                  <a:lnTo>
                    <a:pt x="162" y="0"/>
                  </a:lnTo>
                  <a:cubicBezTo>
                    <a:pt x="161" y="0"/>
                    <a:pt x="160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2" name="Google Shape;5142;p11"/>
            <p:cNvSpPr/>
            <p:nvPr/>
          </p:nvSpPr>
          <p:spPr>
            <a:xfrm>
              <a:off x="4838925" y="3283500"/>
              <a:ext cx="52950" cy="11000"/>
            </a:xfrm>
            <a:custGeom>
              <a:avLst/>
              <a:gdLst/>
              <a:ahLst/>
              <a:cxnLst/>
              <a:rect l="l" t="t" r="r" b="b"/>
              <a:pathLst>
                <a:path w="2118" h="440" extrusionOk="0">
                  <a:moveTo>
                    <a:pt x="1254" y="1"/>
                  </a:moveTo>
                  <a:cubicBezTo>
                    <a:pt x="900" y="1"/>
                    <a:pt x="546" y="38"/>
                    <a:pt x="198" y="113"/>
                  </a:cubicBezTo>
                  <a:cubicBezTo>
                    <a:pt x="0" y="154"/>
                    <a:pt x="66" y="440"/>
                    <a:pt x="248" y="440"/>
                  </a:cubicBezTo>
                  <a:cubicBezTo>
                    <a:pt x="260" y="440"/>
                    <a:pt x="273" y="439"/>
                    <a:pt x="286" y="436"/>
                  </a:cubicBezTo>
                  <a:lnTo>
                    <a:pt x="286" y="435"/>
                  </a:lnTo>
                  <a:cubicBezTo>
                    <a:pt x="608" y="368"/>
                    <a:pt x="935" y="335"/>
                    <a:pt x="1262" y="335"/>
                  </a:cubicBezTo>
                  <a:cubicBezTo>
                    <a:pt x="1477" y="335"/>
                    <a:pt x="1691" y="349"/>
                    <a:pt x="1904" y="378"/>
                  </a:cubicBezTo>
                  <a:cubicBezTo>
                    <a:pt x="1913" y="379"/>
                    <a:pt x="1921" y="380"/>
                    <a:pt x="1929" y="380"/>
                  </a:cubicBezTo>
                  <a:cubicBezTo>
                    <a:pt x="2117" y="380"/>
                    <a:pt x="2107" y="69"/>
                    <a:pt x="1904" y="42"/>
                  </a:cubicBezTo>
                  <a:cubicBezTo>
                    <a:pt x="1688" y="15"/>
                    <a:pt x="1471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3" name="Google Shape;5143;p11"/>
            <p:cNvSpPr/>
            <p:nvPr/>
          </p:nvSpPr>
          <p:spPr>
            <a:xfrm>
              <a:off x="4839275" y="3328525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217" y="336"/>
                  </a:lnTo>
                  <a:lnTo>
                    <a:pt x="1871" y="356"/>
                  </a:lnTo>
                  <a:cubicBezTo>
                    <a:pt x="1871" y="356"/>
                    <a:pt x="1872" y="356"/>
                    <a:pt x="1872" y="356"/>
                  </a:cubicBezTo>
                  <a:cubicBezTo>
                    <a:pt x="2086" y="356"/>
                    <a:pt x="2085" y="23"/>
                    <a:pt x="1871" y="20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4" name="Google Shape;5144;p11"/>
            <p:cNvSpPr/>
            <p:nvPr/>
          </p:nvSpPr>
          <p:spPr>
            <a:xfrm>
              <a:off x="4918450" y="3259325"/>
              <a:ext cx="105250" cy="89775"/>
            </a:xfrm>
            <a:custGeom>
              <a:avLst/>
              <a:gdLst/>
              <a:ahLst/>
              <a:cxnLst/>
              <a:rect l="l" t="t" r="r" b="b"/>
              <a:pathLst>
                <a:path w="4210" h="3591" extrusionOk="0">
                  <a:moveTo>
                    <a:pt x="2300" y="345"/>
                  </a:moveTo>
                  <a:cubicBezTo>
                    <a:pt x="2278" y="441"/>
                    <a:pt x="2344" y="561"/>
                    <a:pt x="2459" y="561"/>
                  </a:cubicBezTo>
                  <a:cubicBezTo>
                    <a:pt x="2473" y="561"/>
                    <a:pt x="2488" y="559"/>
                    <a:pt x="2503" y="555"/>
                  </a:cubicBezTo>
                  <a:cubicBezTo>
                    <a:pt x="2598" y="531"/>
                    <a:pt x="2688" y="519"/>
                    <a:pt x="2774" y="519"/>
                  </a:cubicBezTo>
                  <a:cubicBezTo>
                    <a:pt x="2801" y="519"/>
                    <a:pt x="2827" y="520"/>
                    <a:pt x="2853" y="523"/>
                  </a:cubicBezTo>
                  <a:lnTo>
                    <a:pt x="2853" y="523"/>
                  </a:lnTo>
                  <a:cubicBezTo>
                    <a:pt x="2857" y="526"/>
                    <a:pt x="2862" y="530"/>
                    <a:pt x="2867" y="534"/>
                  </a:cubicBezTo>
                  <a:cubicBezTo>
                    <a:pt x="2901" y="562"/>
                    <a:pt x="2939" y="574"/>
                    <a:pt x="2976" y="574"/>
                  </a:cubicBezTo>
                  <a:cubicBezTo>
                    <a:pt x="2999" y="574"/>
                    <a:pt x="3022" y="569"/>
                    <a:pt x="3043" y="560"/>
                  </a:cubicBezTo>
                  <a:lnTo>
                    <a:pt x="3043" y="560"/>
                  </a:lnTo>
                  <a:cubicBezTo>
                    <a:pt x="3655" y="754"/>
                    <a:pt x="3911" y="1601"/>
                    <a:pt x="3622" y="2219"/>
                  </a:cubicBezTo>
                  <a:cubicBezTo>
                    <a:pt x="3364" y="2768"/>
                    <a:pt x="2841" y="3185"/>
                    <a:pt x="2233" y="3244"/>
                  </a:cubicBezTo>
                  <a:cubicBezTo>
                    <a:pt x="2182" y="3249"/>
                    <a:pt x="2132" y="3252"/>
                    <a:pt x="2085" y="3252"/>
                  </a:cubicBezTo>
                  <a:cubicBezTo>
                    <a:pt x="505" y="3252"/>
                    <a:pt x="1221" y="469"/>
                    <a:pt x="2300" y="345"/>
                  </a:cubicBezTo>
                  <a:close/>
                  <a:moveTo>
                    <a:pt x="2356" y="1"/>
                  </a:moveTo>
                  <a:cubicBezTo>
                    <a:pt x="897" y="1"/>
                    <a:pt x="0" y="3385"/>
                    <a:pt x="1924" y="3581"/>
                  </a:cubicBezTo>
                  <a:cubicBezTo>
                    <a:pt x="1982" y="3587"/>
                    <a:pt x="2039" y="3590"/>
                    <a:pt x="2097" y="3590"/>
                  </a:cubicBezTo>
                  <a:cubicBezTo>
                    <a:pt x="3043" y="3590"/>
                    <a:pt x="3914" y="2814"/>
                    <a:pt x="4076" y="1884"/>
                  </a:cubicBezTo>
                  <a:cubicBezTo>
                    <a:pt x="4210" y="1112"/>
                    <a:pt x="3705" y="359"/>
                    <a:pt x="2992" y="215"/>
                  </a:cubicBezTo>
                  <a:lnTo>
                    <a:pt x="2992" y="215"/>
                  </a:lnTo>
                  <a:cubicBezTo>
                    <a:pt x="2773" y="66"/>
                    <a:pt x="2559" y="1"/>
                    <a:pt x="2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5" name="Google Shape;5145;p11"/>
            <p:cNvSpPr/>
            <p:nvPr/>
          </p:nvSpPr>
          <p:spPr>
            <a:xfrm>
              <a:off x="5025375" y="3220050"/>
              <a:ext cx="46925" cy="40600"/>
            </a:xfrm>
            <a:custGeom>
              <a:avLst/>
              <a:gdLst/>
              <a:ahLst/>
              <a:cxnLst/>
              <a:rect l="l" t="t" r="r" b="b"/>
              <a:pathLst>
                <a:path w="1877" h="1624" extrusionOk="0">
                  <a:moveTo>
                    <a:pt x="482" y="0"/>
                  </a:moveTo>
                  <a:cubicBezTo>
                    <a:pt x="305" y="0"/>
                    <a:pt x="136" y="79"/>
                    <a:pt x="58" y="262"/>
                  </a:cubicBezTo>
                  <a:cubicBezTo>
                    <a:pt x="1" y="397"/>
                    <a:pt x="118" y="519"/>
                    <a:pt x="225" y="519"/>
                  </a:cubicBezTo>
                  <a:cubicBezTo>
                    <a:pt x="274" y="519"/>
                    <a:pt x="320" y="494"/>
                    <a:pt x="347" y="431"/>
                  </a:cubicBezTo>
                  <a:cubicBezTo>
                    <a:pt x="376" y="362"/>
                    <a:pt x="435" y="334"/>
                    <a:pt x="498" y="334"/>
                  </a:cubicBezTo>
                  <a:cubicBezTo>
                    <a:pt x="590" y="334"/>
                    <a:pt x="692" y="392"/>
                    <a:pt x="736" y="471"/>
                  </a:cubicBezTo>
                  <a:cubicBezTo>
                    <a:pt x="870" y="710"/>
                    <a:pt x="629" y="1037"/>
                    <a:pt x="496" y="1215"/>
                  </a:cubicBezTo>
                  <a:cubicBezTo>
                    <a:pt x="446" y="1282"/>
                    <a:pt x="481" y="1409"/>
                    <a:pt x="556" y="1444"/>
                  </a:cubicBezTo>
                  <a:cubicBezTo>
                    <a:pt x="808" y="1563"/>
                    <a:pt x="1082" y="1624"/>
                    <a:pt x="1357" y="1624"/>
                  </a:cubicBezTo>
                  <a:cubicBezTo>
                    <a:pt x="1463" y="1624"/>
                    <a:pt x="1570" y="1615"/>
                    <a:pt x="1675" y="1597"/>
                  </a:cubicBezTo>
                  <a:cubicBezTo>
                    <a:pt x="1877" y="1563"/>
                    <a:pt x="1806" y="1271"/>
                    <a:pt x="1617" y="1271"/>
                  </a:cubicBezTo>
                  <a:cubicBezTo>
                    <a:pt x="1607" y="1271"/>
                    <a:pt x="1597" y="1272"/>
                    <a:pt x="1587" y="1273"/>
                  </a:cubicBezTo>
                  <a:cubicBezTo>
                    <a:pt x="1507" y="1287"/>
                    <a:pt x="1426" y="1293"/>
                    <a:pt x="1346" y="1293"/>
                  </a:cubicBezTo>
                  <a:cubicBezTo>
                    <a:pt x="1192" y="1293"/>
                    <a:pt x="1039" y="1269"/>
                    <a:pt x="893" y="1221"/>
                  </a:cubicBezTo>
                  <a:lnTo>
                    <a:pt x="893" y="1221"/>
                  </a:lnTo>
                  <a:cubicBezTo>
                    <a:pt x="1098" y="881"/>
                    <a:pt x="1235" y="420"/>
                    <a:pt x="884" y="140"/>
                  </a:cubicBezTo>
                  <a:cubicBezTo>
                    <a:pt x="772" y="51"/>
                    <a:pt x="624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6" name="Google Shape;5146;p11"/>
            <p:cNvSpPr/>
            <p:nvPr/>
          </p:nvSpPr>
          <p:spPr>
            <a:xfrm>
              <a:off x="5060050" y="3314000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2" y="0"/>
                  </a:moveTo>
                  <a:cubicBezTo>
                    <a:pt x="0" y="0"/>
                    <a:pt x="1" y="333"/>
                    <a:pt x="215" y="334"/>
                  </a:cubicBezTo>
                  <a:lnTo>
                    <a:pt x="1870" y="356"/>
                  </a:lnTo>
                  <a:cubicBezTo>
                    <a:pt x="1871" y="356"/>
                    <a:pt x="1872" y="356"/>
                    <a:pt x="1873" y="356"/>
                  </a:cubicBezTo>
                  <a:cubicBezTo>
                    <a:pt x="2085" y="356"/>
                    <a:pt x="2084" y="23"/>
                    <a:pt x="1870" y="20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7" name="Google Shape;5147;p11"/>
            <p:cNvSpPr/>
            <p:nvPr/>
          </p:nvSpPr>
          <p:spPr>
            <a:xfrm>
              <a:off x="5145925" y="3243250"/>
              <a:ext cx="44925" cy="111700"/>
            </a:xfrm>
            <a:custGeom>
              <a:avLst/>
              <a:gdLst/>
              <a:ahLst/>
              <a:cxnLst/>
              <a:rect l="l" t="t" r="r" b="b"/>
              <a:pathLst>
                <a:path w="1797" h="4468" extrusionOk="0">
                  <a:moveTo>
                    <a:pt x="1236" y="1"/>
                  </a:moveTo>
                  <a:cubicBezTo>
                    <a:pt x="586" y="1"/>
                    <a:pt x="208" y="705"/>
                    <a:pt x="132" y="1360"/>
                  </a:cubicBezTo>
                  <a:cubicBezTo>
                    <a:pt x="0" y="2487"/>
                    <a:pt x="434" y="3581"/>
                    <a:pt x="1173" y="4413"/>
                  </a:cubicBezTo>
                  <a:cubicBezTo>
                    <a:pt x="1207" y="4452"/>
                    <a:pt x="1246" y="4467"/>
                    <a:pt x="1284" y="4467"/>
                  </a:cubicBezTo>
                  <a:cubicBezTo>
                    <a:pt x="1407" y="4467"/>
                    <a:pt x="1519" y="4300"/>
                    <a:pt x="1410" y="4177"/>
                  </a:cubicBezTo>
                  <a:cubicBezTo>
                    <a:pt x="989" y="3703"/>
                    <a:pt x="682" y="3158"/>
                    <a:pt x="537" y="2536"/>
                  </a:cubicBezTo>
                  <a:cubicBezTo>
                    <a:pt x="417" y="2024"/>
                    <a:pt x="306" y="328"/>
                    <a:pt x="1188" y="328"/>
                  </a:cubicBezTo>
                  <a:cubicBezTo>
                    <a:pt x="1288" y="328"/>
                    <a:pt x="1401" y="350"/>
                    <a:pt x="1529" y="399"/>
                  </a:cubicBezTo>
                  <a:cubicBezTo>
                    <a:pt x="1550" y="407"/>
                    <a:pt x="1569" y="410"/>
                    <a:pt x="1588" y="410"/>
                  </a:cubicBezTo>
                  <a:cubicBezTo>
                    <a:pt x="1745" y="410"/>
                    <a:pt x="1796" y="142"/>
                    <a:pt x="1617" y="75"/>
                  </a:cubicBezTo>
                  <a:cubicBezTo>
                    <a:pt x="1481" y="24"/>
                    <a:pt x="1354" y="1"/>
                    <a:pt x="1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8" name="Google Shape;5148;p11"/>
            <p:cNvSpPr/>
            <p:nvPr/>
          </p:nvSpPr>
          <p:spPr>
            <a:xfrm>
              <a:off x="5213150" y="3250450"/>
              <a:ext cx="16050" cy="84075"/>
            </a:xfrm>
            <a:custGeom>
              <a:avLst/>
              <a:gdLst/>
              <a:ahLst/>
              <a:cxnLst/>
              <a:rect l="l" t="t" r="r" b="b"/>
              <a:pathLst>
                <a:path w="642" h="3363" extrusionOk="0">
                  <a:moveTo>
                    <a:pt x="205" y="0"/>
                  </a:moveTo>
                  <a:cubicBezTo>
                    <a:pt x="107" y="0"/>
                    <a:pt x="1" y="83"/>
                    <a:pt x="27" y="210"/>
                  </a:cubicBezTo>
                  <a:cubicBezTo>
                    <a:pt x="229" y="1194"/>
                    <a:pt x="307" y="2197"/>
                    <a:pt x="260" y="3201"/>
                  </a:cubicBezTo>
                  <a:cubicBezTo>
                    <a:pt x="255" y="3309"/>
                    <a:pt x="337" y="3362"/>
                    <a:pt x="420" y="3362"/>
                  </a:cubicBezTo>
                  <a:cubicBezTo>
                    <a:pt x="504" y="3362"/>
                    <a:pt x="590" y="3309"/>
                    <a:pt x="596" y="3201"/>
                  </a:cubicBezTo>
                  <a:cubicBezTo>
                    <a:pt x="641" y="2168"/>
                    <a:pt x="559" y="1133"/>
                    <a:pt x="350" y="121"/>
                  </a:cubicBezTo>
                  <a:cubicBezTo>
                    <a:pt x="332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49" name="Google Shape;5149;p11"/>
            <p:cNvSpPr/>
            <p:nvPr/>
          </p:nvSpPr>
          <p:spPr>
            <a:xfrm>
              <a:off x="5224675" y="3257850"/>
              <a:ext cx="47475" cy="35000"/>
            </a:xfrm>
            <a:custGeom>
              <a:avLst/>
              <a:gdLst/>
              <a:ahLst/>
              <a:cxnLst/>
              <a:rect l="l" t="t" r="r" b="b"/>
              <a:pathLst>
                <a:path w="1899" h="1400" extrusionOk="0">
                  <a:moveTo>
                    <a:pt x="1636" y="0"/>
                  </a:moveTo>
                  <a:cubicBezTo>
                    <a:pt x="1599" y="0"/>
                    <a:pt x="1562" y="12"/>
                    <a:pt x="1527" y="39"/>
                  </a:cubicBezTo>
                  <a:lnTo>
                    <a:pt x="135" y="1125"/>
                  </a:lnTo>
                  <a:cubicBezTo>
                    <a:pt x="0" y="1230"/>
                    <a:pt x="123" y="1400"/>
                    <a:pt x="264" y="1400"/>
                  </a:cubicBezTo>
                  <a:cubicBezTo>
                    <a:pt x="300" y="1400"/>
                    <a:pt x="338" y="1388"/>
                    <a:pt x="372" y="1361"/>
                  </a:cubicBezTo>
                  <a:lnTo>
                    <a:pt x="371" y="1361"/>
                  </a:lnTo>
                  <a:lnTo>
                    <a:pt x="1764" y="275"/>
                  </a:lnTo>
                  <a:cubicBezTo>
                    <a:pt x="1898" y="170"/>
                    <a:pt x="17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0" name="Google Shape;5150;p11"/>
            <p:cNvSpPr/>
            <p:nvPr/>
          </p:nvSpPr>
          <p:spPr>
            <a:xfrm>
              <a:off x="5221650" y="3291525"/>
              <a:ext cx="60175" cy="43375"/>
            </a:xfrm>
            <a:custGeom>
              <a:avLst/>
              <a:gdLst/>
              <a:ahLst/>
              <a:cxnLst/>
              <a:rect l="l" t="t" r="r" b="b"/>
              <a:pathLst>
                <a:path w="2407" h="1735" extrusionOk="0">
                  <a:moveTo>
                    <a:pt x="254" y="0"/>
                  </a:moveTo>
                  <a:cubicBezTo>
                    <a:pt x="102" y="0"/>
                    <a:pt x="1" y="224"/>
                    <a:pt x="166" y="310"/>
                  </a:cubicBezTo>
                  <a:cubicBezTo>
                    <a:pt x="860" y="672"/>
                    <a:pt x="1496" y="1136"/>
                    <a:pt x="2051" y="1686"/>
                  </a:cubicBezTo>
                  <a:cubicBezTo>
                    <a:pt x="2085" y="1720"/>
                    <a:pt x="2124" y="1735"/>
                    <a:pt x="2162" y="1735"/>
                  </a:cubicBezTo>
                  <a:cubicBezTo>
                    <a:pt x="2291" y="1735"/>
                    <a:pt x="2407" y="1567"/>
                    <a:pt x="2287" y="1450"/>
                  </a:cubicBezTo>
                  <a:cubicBezTo>
                    <a:pt x="1712" y="878"/>
                    <a:pt x="1053" y="397"/>
                    <a:pt x="333" y="20"/>
                  </a:cubicBezTo>
                  <a:cubicBezTo>
                    <a:pt x="306" y="6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1" name="Google Shape;5151;p11"/>
            <p:cNvSpPr/>
            <p:nvPr/>
          </p:nvSpPr>
          <p:spPr>
            <a:xfrm>
              <a:off x="5293600" y="3278975"/>
              <a:ext cx="75350" cy="111925"/>
            </a:xfrm>
            <a:custGeom>
              <a:avLst/>
              <a:gdLst/>
              <a:ahLst/>
              <a:cxnLst/>
              <a:rect l="l" t="t" r="r" b="b"/>
              <a:pathLst>
                <a:path w="3014" h="4477" extrusionOk="0">
                  <a:moveTo>
                    <a:pt x="1612" y="640"/>
                  </a:moveTo>
                  <a:cubicBezTo>
                    <a:pt x="2191" y="640"/>
                    <a:pt x="2732" y="1246"/>
                    <a:pt x="2257" y="1883"/>
                  </a:cubicBezTo>
                  <a:cubicBezTo>
                    <a:pt x="2110" y="2080"/>
                    <a:pt x="1832" y="2224"/>
                    <a:pt x="1564" y="2224"/>
                  </a:cubicBezTo>
                  <a:cubicBezTo>
                    <a:pt x="1380" y="2224"/>
                    <a:pt x="1201" y="2156"/>
                    <a:pt x="1071" y="1993"/>
                  </a:cubicBezTo>
                  <a:lnTo>
                    <a:pt x="828" y="1178"/>
                  </a:lnTo>
                  <a:lnTo>
                    <a:pt x="828" y="1178"/>
                  </a:lnTo>
                  <a:cubicBezTo>
                    <a:pt x="857" y="1120"/>
                    <a:pt x="891" y="1064"/>
                    <a:pt x="929" y="1011"/>
                  </a:cubicBezTo>
                  <a:cubicBezTo>
                    <a:pt x="1114" y="749"/>
                    <a:pt x="1366" y="640"/>
                    <a:pt x="1612" y="640"/>
                  </a:cubicBezTo>
                  <a:close/>
                  <a:moveTo>
                    <a:pt x="1354" y="0"/>
                  </a:moveTo>
                  <a:cubicBezTo>
                    <a:pt x="1235" y="0"/>
                    <a:pt x="1112" y="31"/>
                    <a:pt x="994" y="95"/>
                  </a:cubicBezTo>
                  <a:cubicBezTo>
                    <a:pt x="705" y="254"/>
                    <a:pt x="564" y="568"/>
                    <a:pt x="514" y="896"/>
                  </a:cubicBezTo>
                  <a:lnTo>
                    <a:pt x="514" y="896"/>
                  </a:lnTo>
                  <a:cubicBezTo>
                    <a:pt x="0" y="1845"/>
                    <a:pt x="586" y="3556"/>
                    <a:pt x="872" y="4362"/>
                  </a:cubicBezTo>
                  <a:cubicBezTo>
                    <a:pt x="901" y="4442"/>
                    <a:pt x="969" y="4476"/>
                    <a:pt x="1036" y="4476"/>
                  </a:cubicBezTo>
                  <a:cubicBezTo>
                    <a:pt x="1138" y="4476"/>
                    <a:pt x="1239" y="4396"/>
                    <a:pt x="1196" y="4273"/>
                  </a:cubicBezTo>
                  <a:cubicBezTo>
                    <a:pt x="965" y="3627"/>
                    <a:pt x="626" y="2702"/>
                    <a:pt x="656" y="1910"/>
                  </a:cubicBezTo>
                  <a:lnTo>
                    <a:pt x="656" y="1910"/>
                  </a:lnTo>
                  <a:cubicBezTo>
                    <a:pt x="884" y="2314"/>
                    <a:pt x="1327" y="2568"/>
                    <a:pt x="1756" y="2568"/>
                  </a:cubicBezTo>
                  <a:cubicBezTo>
                    <a:pt x="2123" y="2568"/>
                    <a:pt x="2479" y="2381"/>
                    <a:pt x="2680" y="1944"/>
                  </a:cubicBezTo>
                  <a:cubicBezTo>
                    <a:pt x="3013" y="1212"/>
                    <a:pt x="2570" y="478"/>
                    <a:pt x="1909" y="300"/>
                  </a:cubicBezTo>
                  <a:lnTo>
                    <a:pt x="1909" y="300"/>
                  </a:lnTo>
                  <a:cubicBezTo>
                    <a:pt x="1779" y="106"/>
                    <a:pt x="1574" y="0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2" name="Google Shape;5152;p11"/>
            <p:cNvSpPr/>
            <p:nvPr/>
          </p:nvSpPr>
          <p:spPr>
            <a:xfrm>
              <a:off x="5362175" y="3226625"/>
              <a:ext cx="45875" cy="124400"/>
            </a:xfrm>
            <a:custGeom>
              <a:avLst/>
              <a:gdLst/>
              <a:ahLst/>
              <a:cxnLst/>
              <a:rect l="l" t="t" r="r" b="b"/>
              <a:pathLst>
                <a:path w="1835" h="4976" extrusionOk="0">
                  <a:moveTo>
                    <a:pt x="232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1159" y="1562"/>
                    <a:pt x="1476" y="3195"/>
                    <a:pt x="997" y="4769"/>
                  </a:cubicBezTo>
                  <a:cubicBezTo>
                    <a:pt x="959" y="4894"/>
                    <a:pt x="1061" y="4976"/>
                    <a:pt x="1162" y="4976"/>
                  </a:cubicBezTo>
                  <a:cubicBezTo>
                    <a:pt x="1228" y="4976"/>
                    <a:pt x="1294" y="4940"/>
                    <a:pt x="1319" y="4859"/>
                  </a:cubicBezTo>
                  <a:cubicBezTo>
                    <a:pt x="1834" y="3166"/>
                    <a:pt x="1470" y="1414"/>
                    <a:pt x="341" y="57"/>
                  </a:cubicBezTo>
                  <a:cubicBezTo>
                    <a:pt x="308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3" name="Google Shape;5153;p11"/>
            <p:cNvSpPr/>
            <p:nvPr/>
          </p:nvSpPr>
          <p:spPr>
            <a:xfrm>
              <a:off x="5405800" y="3202000"/>
              <a:ext cx="48275" cy="66575"/>
            </a:xfrm>
            <a:custGeom>
              <a:avLst/>
              <a:gdLst/>
              <a:ahLst/>
              <a:cxnLst/>
              <a:rect l="l" t="t" r="r" b="b"/>
              <a:pathLst>
                <a:path w="1931" h="2663" extrusionOk="0">
                  <a:moveTo>
                    <a:pt x="693" y="1"/>
                  </a:moveTo>
                  <a:cubicBezTo>
                    <a:pt x="394" y="1"/>
                    <a:pt x="97" y="186"/>
                    <a:pt x="28" y="499"/>
                  </a:cubicBezTo>
                  <a:cubicBezTo>
                    <a:pt x="1" y="625"/>
                    <a:pt x="107" y="707"/>
                    <a:pt x="205" y="707"/>
                  </a:cubicBezTo>
                  <a:cubicBezTo>
                    <a:pt x="271" y="707"/>
                    <a:pt x="333" y="671"/>
                    <a:pt x="352" y="587"/>
                  </a:cubicBezTo>
                  <a:lnTo>
                    <a:pt x="350" y="587"/>
                  </a:lnTo>
                  <a:cubicBezTo>
                    <a:pt x="386" y="426"/>
                    <a:pt x="523" y="342"/>
                    <a:pt x="663" y="342"/>
                  </a:cubicBezTo>
                  <a:cubicBezTo>
                    <a:pt x="765" y="342"/>
                    <a:pt x="868" y="386"/>
                    <a:pt x="935" y="477"/>
                  </a:cubicBezTo>
                  <a:cubicBezTo>
                    <a:pt x="1118" y="731"/>
                    <a:pt x="945" y="1042"/>
                    <a:pt x="704" y="1187"/>
                  </a:cubicBezTo>
                  <a:cubicBezTo>
                    <a:pt x="605" y="1246"/>
                    <a:pt x="584" y="1422"/>
                    <a:pt x="704" y="1475"/>
                  </a:cubicBezTo>
                  <a:cubicBezTo>
                    <a:pt x="1079" y="1644"/>
                    <a:pt x="1359" y="1914"/>
                    <a:pt x="1520" y="2281"/>
                  </a:cubicBezTo>
                  <a:lnTo>
                    <a:pt x="1520" y="2281"/>
                  </a:lnTo>
                  <a:cubicBezTo>
                    <a:pt x="1378" y="2314"/>
                    <a:pt x="1238" y="2331"/>
                    <a:pt x="1095" y="2331"/>
                  </a:cubicBezTo>
                  <a:cubicBezTo>
                    <a:pt x="997" y="2331"/>
                    <a:pt x="898" y="2323"/>
                    <a:pt x="796" y="2306"/>
                  </a:cubicBezTo>
                  <a:cubicBezTo>
                    <a:pt x="785" y="2305"/>
                    <a:pt x="775" y="2304"/>
                    <a:pt x="766" y="2304"/>
                  </a:cubicBezTo>
                  <a:cubicBezTo>
                    <a:pt x="578" y="2304"/>
                    <a:pt x="506" y="2596"/>
                    <a:pt x="707" y="2630"/>
                  </a:cubicBezTo>
                  <a:cubicBezTo>
                    <a:pt x="844" y="2652"/>
                    <a:pt x="976" y="2663"/>
                    <a:pt x="1108" y="2663"/>
                  </a:cubicBezTo>
                  <a:cubicBezTo>
                    <a:pt x="1334" y="2663"/>
                    <a:pt x="1557" y="2629"/>
                    <a:pt x="1786" y="2557"/>
                  </a:cubicBezTo>
                  <a:cubicBezTo>
                    <a:pt x="1868" y="2529"/>
                    <a:pt x="1931" y="2439"/>
                    <a:pt x="1902" y="2351"/>
                  </a:cubicBezTo>
                  <a:cubicBezTo>
                    <a:pt x="1756" y="1899"/>
                    <a:pt x="1481" y="1537"/>
                    <a:pt x="1086" y="1299"/>
                  </a:cubicBezTo>
                  <a:lnTo>
                    <a:pt x="1086" y="1299"/>
                  </a:lnTo>
                  <a:cubicBezTo>
                    <a:pt x="1378" y="979"/>
                    <a:pt x="1495" y="464"/>
                    <a:pt x="1121" y="151"/>
                  </a:cubicBezTo>
                  <a:cubicBezTo>
                    <a:pt x="997" y="48"/>
                    <a:pt x="845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4" name="Google Shape;5154;p11"/>
            <p:cNvSpPr/>
            <p:nvPr/>
          </p:nvSpPr>
          <p:spPr>
            <a:xfrm>
              <a:off x="5441775" y="3308425"/>
              <a:ext cx="80550" cy="11350"/>
            </a:xfrm>
            <a:custGeom>
              <a:avLst/>
              <a:gdLst/>
              <a:ahLst/>
              <a:cxnLst/>
              <a:rect l="l" t="t" r="r" b="b"/>
              <a:pathLst>
                <a:path w="3222" h="454" extrusionOk="0">
                  <a:moveTo>
                    <a:pt x="2006" y="1"/>
                  </a:moveTo>
                  <a:cubicBezTo>
                    <a:pt x="1404" y="1"/>
                    <a:pt x="801" y="44"/>
                    <a:pt x="203" y="130"/>
                  </a:cubicBezTo>
                  <a:cubicBezTo>
                    <a:pt x="1" y="158"/>
                    <a:pt x="74" y="454"/>
                    <a:pt x="265" y="454"/>
                  </a:cubicBezTo>
                  <a:cubicBezTo>
                    <a:pt x="274" y="454"/>
                    <a:pt x="284" y="453"/>
                    <a:pt x="293" y="452"/>
                  </a:cubicBezTo>
                  <a:lnTo>
                    <a:pt x="292" y="452"/>
                  </a:lnTo>
                  <a:cubicBezTo>
                    <a:pt x="859" y="373"/>
                    <a:pt x="1431" y="334"/>
                    <a:pt x="2003" y="334"/>
                  </a:cubicBezTo>
                  <a:cubicBezTo>
                    <a:pt x="2338" y="334"/>
                    <a:pt x="2673" y="347"/>
                    <a:pt x="3007" y="374"/>
                  </a:cubicBezTo>
                  <a:cubicBezTo>
                    <a:pt x="3013" y="375"/>
                    <a:pt x="3018" y="375"/>
                    <a:pt x="3024" y="375"/>
                  </a:cubicBezTo>
                  <a:cubicBezTo>
                    <a:pt x="3222" y="375"/>
                    <a:pt x="3215" y="56"/>
                    <a:pt x="3007" y="40"/>
                  </a:cubicBezTo>
                  <a:cubicBezTo>
                    <a:pt x="2674" y="14"/>
                    <a:pt x="2340" y="1"/>
                    <a:pt x="2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5" name="Google Shape;5155;p11"/>
            <p:cNvSpPr/>
            <p:nvPr/>
          </p:nvSpPr>
          <p:spPr>
            <a:xfrm>
              <a:off x="5470600" y="32776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6" name="Google Shape;5156;p11"/>
            <p:cNvSpPr/>
            <p:nvPr/>
          </p:nvSpPr>
          <p:spPr>
            <a:xfrm>
              <a:off x="5477600" y="3360600"/>
              <a:ext cx="8500" cy="11550"/>
            </a:xfrm>
            <a:custGeom>
              <a:avLst/>
              <a:gdLst/>
              <a:ahLst/>
              <a:cxnLst/>
              <a:rect l="l" t="t" r="r" b="b"/>
              <a:pathLst>
                <a:path w="340" h="462" extrusionOk="0">
                  <a:moveTo>
                    <a:pt x="173" y="1"/>
                  </a:moveTo>
                  <a:cubicBezTo>
                    <a:pt x="89" y="1"/>
                    <a:pt x="5" y="54"/>
                    <a:pt x="4" y="162"/>
                  </a:cubicBezTo>
                  <a:lnTo>
                    <a:pt x="1" y="299"/>
                  </a:lnTo>
                  <a:cubicBezTo>
                    <a:pt x="1" y="407"/>
                    <a:pt x="84" y="462"/>
                    <a:pt x="167" y="462"/>
                  </a:cubicBezTo>
                  <a:cubicBezTo>
                    <a:pt x="251" y="462"/>
                    <a:pt x="335" y="407"/>
                    <a:pt x="337" y="299"/>
                  </a:cubicBezTo>
                  <a:lnTo>
                    <a:pt x="338" y="162"/>
                  </a:lnTo>
                  <a:cubicBezTo>
                    <a:pt x="340" y="54"/>
                    <a:pt x="25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7" name="Google Shape;5157;p11"/>
            <p:cNvSpPr/>
            <p:nvPr/>
          </p:nvSpPr>
          <p:spPr>
            <a:xfrm>
              <a:off x="5550675" y="3235975"/>
              <a:ext cx="43800" cy="120650"/>
            </a:xfrm>
            <a:custGeom>
              <a:avLst/>
              <a:gdLst/>
              <a:ahLst/>
              <a:cxnLst/>
              <a:rect l="l" t="t" r="r" b="b"/>
              <a:pathLst>
                <a:path w="1752" h="4826" extrusionOk="0">
                  <a:moveTo>
                    <a:pt x="1058" y="0"/>
                  </a:moveTo>
                  <a:cubicBezTo>
                    <a:pt x="1007" y="0"/>
                    <a:pt x="956" y="24"/>
                    <a:pt x="922" y="79"/>
                  </a:cubicBezTo>
                  <a:cubicBezTo>
                    <a:pt x="1" y="1582"/>
                    <a:pt x="202" y="3489"/>
                    <a:pt x="1403" y="4773"/>
                  </a:cubicBezTo>
                  <a:cubicBezTo>
                    <a:pt x="1437" y="4810"/>
                    <a:pt x="1476" y="4825"/>
                    <a:pt x="1514" y="4825"/>
                  </a:cubicBezTo>
                  <a:cubicBezTo>
                    <a:pt x="1639" y="4825"/>
                    <a:pt x="1752" y="4657"/>
                    <a:pt x="1639" y="4537"/>
                  </a:cubicBezTo>
                  <a:cubicBezTo>
                    <a:pt x="535" y="3354"/>
                    <a:pt x="367" y="1625"/>
                    <a:pt x="1211" y="249"/>
                  </a:cubicBezTo>
                  <a:cubicBezTo>
                    <a:pt x="1289" y="121"/>
                    <a:pt x="1173" y="0"/>
                    <a:pt x="1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8" name="Google Shape;5158;p11"/>
            <p:cNvSpPr/>
            <p:nvPr/>
          </p:nvSpPr>
          <p:spPr>
            <a:xfrm>
              <a:off x="5597425" y="3243750"/>
              <a:ext cx="73450" cy="92275"/>
            </a:xfrm>
            <a:custGeom>
              <a:avLst/>
              <a:gdLst/>
              <a:ahLst/>
              <a:cxnLst/>
              <a:rect l="l" t="t" r="r" b="b"/>
              <a:pathLst>
                <a:path w="2938" h="3691" extrusionOk="0">
                  <a:moveTo>
                    <a:pt x="1536" y="659"/>
                  </a:moveTo>
                  <a:lnTo>
                    <a:pt x="1656" y="1614"/>
                  </a:lnTo>
                  <a:lnTo>
                    <a:pt x="1656" y="1614"/>
                  </a:lnTo>
                  <a:lnTo>
                    <a:pt x="678" y="1649"/>
                  </a:lnTo>
                  <a:lnTo>
                    <a:pt x="678" y="1649"/>
                  </a:lnTo>
                  <a:cubicBezTo>
                    <a:pt x="1004" y="1352"/>
                    <a:pt x="1289" y="1025"/>
                    <a:pt x="1536" y="659"/>
                  </a:cubicBezTo>
                  <a:close/>
                  <a:moveTo>
                    <a:pt x="1629" y="1"/>
                  </a:moveTo>
                  <a:cubicBezTo>
                    <a:pt x="1580" y="1"/>
                    <a:pt x="1531" y="25"/>
                    <a:pt x="1498" y="84"/>
                  </a:cubicBezTo>
                  <a:cubicBezTo>
                    <a:pt x="1142" y="716"/>
                    <a:pt x="691" y="1247"/>
                    <a:pt x="117" y="1689"/>
                  </a:cubicBezTo>
                  <a:cubicBezTo>
                    <a:pt x="0" y="1779"/>
                    <a:pt x="17" y="2000"/>
                    <a:pt x="194" y="2000"/>
                  </a:cubicBezTo>
                  <a:cubicBezTo>
                    <a:pt x="196" y="2000"/>
                    <a:pt x="199" y="2000"/>
                    <a:pt x="202" y="2000"/>
                  </a:cubicBezTo>
                  <a:lnTo>
                    <a:pt x="1698" y="1947"/>
                  </a:lnTo>
                  <a:lnTo>
                    <a:pt x="1698" y="1947"/>
                  </a:lnTo>
                  <a:lnTo>
                    <a:pt x="1897" y="3532"/>
                  </a:lnTo>
                  <a:cubicBezTo>
                    <a:pt x="1911" y="3637"/>
                    <a:pt x="2002" y="3691"/>
                    <a:pt x="2087" y="3691"/>
                  </a:cubicBezTo>
                  <a:cubicBezTo>
                    <a:pt x="2170" y="3691"/>
                    <a:pt x="2246" y="3638"/>
                    <a:pt x="2233" y="3532"/>
                  </a:cubicBezTo>
                  <a:lnTo>
                    <a:pt x="2032" y="1935"/>
                  </a:lnTo>
                  <a:lnTo>
                    <a:pt x="2032" y="1935"/>
                  </a:lnTo>
                  <a:lnTo>
                    <a:pt x="2721" y="1910"/>
                  </a:lnTo>
                  <a:cubicBezTo>
                    <a:pt x="2934" y="1903"/>
                    <a:pt x="2937" y="1576"/>
                    <a:pt x="2728" y="1576"/>
                  </a:cubicBezTo>
                  <a:cubicBezTo>
                    <a:pt x="2726" y="1576"/>
                    <a:pt x="2723" y="1576"/>
                    <a:pt x="2721" y="1576"/>
                  </a:cubicBezTo>
                  <a:lnTo>
                    <a:pt x="1990" y="1602"/>
                  </a:lnTo>
                  <a:lnTo>
                    <a:pt x="1990" y="1602"/>
                  </a:lnTo>
                  <a:lnTo>
                    <a:pt x="1810" y="168"/>
                  </a:lnTo>
                  <a:cubicBezTo>
                    <a:pt x="1798" y="72"/>
                    <a:pt x="1713" y="1"/>
                    <a:pt x="1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59" name="Google Shape;5159;p11"/>
            <p:cNvSpPr/>
            <p:nvPr/>
          </p:nvSpPr>
          <p:spPr>
            <a:xfrm>
              <a:off x="5677875" y="3226475"/>
              <a:ext cx="55850" cy="118175"/>
            </a:xfrm>
            <a:custGeom>
              <a:avLst/>
              <a:gdLst/>
              <a:ahLst/>
              <a:cxnLst/>
              <a:rect l="l" t="t" r="r" b="b"/>
              <a:pathLst>
                <a:path w="2234" h="4727" extrusionOk="0">
                  <a:moveTo>
                    <a:pt x="213" y="1"/>
                  </a:moveTo>
                  <a:cubicBezTo>
                    <a:pt x="53" y="1"/>
                    <a:pt x="0" y="268"/>
                    <a:pt x="182" y="334"/>
                  </a:cubicBezTo>
                  <a:cubicBezTo>
                    <a:pt x="1959" y="967"/>
                    <a:pt x="1619" y="3086"/>
                    <a:pt x="1291" y="4517"/>
                  </a:cubicBezTo>
                  <a:cubicBezTo>
                    <a:pt x="1262" y="4644"/>
                    <a:pt x="1368" y="4726"/>
                    <a:pt x="1467" y="4726"/>
                  </a:cubicBezTo>
                  <a:cubicBezTo>
                    <a:pt x="1532" y="4726"/>
                    <a:pt x="1595" y="4690"/>
                    <a:pt x="1614" y="4607"/>
                  </a:cubicBezTo>
                  <a:cubicBezTo>
                    <a:pt x="1991" y="2963"/>
                    <a:pt x="2233" y="711"/>
                    <a:pt x="270" y="11"/>
                  </a:cubicBezTo>
                  <a:cubicBezTo>
                    <a:pt x="250" y="4"/>
                    <a:pt x="231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0" name="Google Shape;5160;p11"/>
            <p:cNvSpPr/>
            <p:nvPr/>
          </p:nvSpPr>
          <p:spPr>
            <a:xfrm>
              <a:off x="5751325" y="3235775"/>
              <a:ext cx="36400" cy="119275"/>
            </a:xfrm>
            <a:custGeom>
              <a:avLst/>
              <a:gdLst/>
              <a:ahLst/>
              <a:cxnLst/>
              <a:rect l="l" t="t" r="r" b="b"/>
              <a:pathLst>
                <a:path w="1456" h="4771" extrusionOk="0">
                  <a:moveTo>
                    <a:pt x="1077" y="1"/>
                  </a:moveTo>
                  <a:cubicBezTo>
                    <a:pt x="1026" y="1"/>
                    <a:pt x="975" y="23"/>
                    <a:pt x="940" y="77"/>
                  </a:cubicBezTo>
                  <a:cubicBezTo>
                    <a:pt x="0" y="1500"/>
                    <a:pt x="49" y="3335"/>
                    <a:pt x="1074" y="4700"/>
                  </a:cubicBezTo>
                  <a:cubicBezTo>
                    <a:pt x="1112" y="4750"/>
                    <a:pt x="1164" y="4771"/>
                    <a:pt x="1215" y="4771"/>
                  </a:cubicBezTo>
                  <a:cubicBezTo>
                    <a:pt x="1337" y="4771"/>
                    <a:pt x="1455" y="4652"/>
                    <a:pt x="1364" y="4531"/>
                  </a:cubicBezTo>
                  <a:cubicBezTo>
                    <a:pt x="403" y="3253"/>
                    <a:pt x="346" y="1582"/>
                    <a:pt x="1228" y="246"/>
                  </a:cubicBezTo>
                  <a:cubicBezTo>
                    <a:pt x="1311" y="120"/>
                    <a:pt x="1195" y="1"/>
                    <a:pt x="1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1" name="Google Shape;5161;p11"/>
            <p:cNvSpPr/>
            <p:nvPr/>
          </p:nvSpPr>
          <p:spPr>
            <a:xfrm>
              <a:off x="5811575" y="3295650"/>
              <a:ext cx="34925" cy="8675"/>
            </a:xfrm>
            <a:custGeom>
              <a:avLst/>
              <a:gdLst/>
              <a:ahLst/>
              <a:cxnLst/>
              <a:rect l="l" t="t" r="r" b="b"/>
              <a:pathLst>
                <a:path w="1397" h="347" extrusionOk="0">
                  <a:moveTo>
                    <a:pt x="212" y="0"/>
                  </a:moveTo>
                  <a:cubicBezTo>
                    <a:pt x="0" y="0"/>
                    <a:pt x="1" y="333"/>
                    <a:pt x="215" y="336"/>
                  </a:cubicBezTo>
                  <a:lnTo>
                    <a:pt x="1181" y="347"/>
                  </a:lnTo>
                  <a:cubicBezTo>
                    <a:pt x="1182" y="347"/>
                    <a:pt x="1183" y="347"/>
                    <a:pt x="1184" y="347"/>
                  </a:cubicBezTo>
                  <a:cubicBezTo>
                    <a:pt x="1396" y="347"/>
                    <a:pt x="1395" y="16"/>
                    <a:pt x="1181" y="13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2" name="Google Shape;5162;p11"/>
            <p:cNvSpPr/>
            <p:nvPr/>
          </p:nvSpPr>
          <p:spPr>
            <a:xfrm>
              <a:off x="5853575" y="3267200"/>
              <a:ext cx="68900" cy="45450"/>
            </a:xfrm>
            <a:custGeom>
              <a:avLst/>
              <a:gdLst/>
              <a:ahLst/>
              <a:cxnLst/>
              <a:rect l="l" t="t" r="r" b="b"/>
              <a:pathLst>
                <a:path w="2756" h="1818" extrusionOk="0">
                  <a:moveTo>
                    <a:pt x="233" y="0"/>
                  </a:moveTo>
                  <a:cubicBezTo>
                    <a:pt x="93" y="0"/>
                    <a:pt x="1" y="218"/>
                    <a:pt x="152" y="316"/>
                  </a:cubicBezTo>
                  <a:cubicBezTo>
                    <a:pt x="912" y="807"/>
                    <a:pt x="1673" y="1299"/>
                    <a:pt x="2434" y="1790"/>
                  </a:cubicBezTo>
                  <a:cubicBezTo>
                    <a:pt x="2464" y="1809"/>
                    <a:pt x="2493" y="1817"/>
                    <a:pt x="2521" y="1817"/>
                  </a:cubicBezTo>
                  <a:cubicBezTo>
                    <a:pt x="2662" y="1817"/>
                    <a:pt x="2755" y="1600"/>
                    <a:pt x="2604" y="1501"/>
                  </a:cubicBezTo>
                  <a:lnTo>
                    <a:pt x="320" y="28"/>
                  </a:lnTo>
                  <a:cubicBezTo>
                    <a:pt x="290" y="9"/>
                    <a:pt x="26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3" name="Google Shape;5163;p11"/>
            <p:cNvSpPr/>
            <p:nvPr/>
          </p:nvSpPr>
          <p:spPr>
            <a:xfrm>
              <a:off x="5863375" y="3258175"/>
              <a:ext cx="44075" cy="88100"/>
            </a:xfrm>
            <a:custGeom>
              <a:avLst/>
              <a:gdLst/>
              <a:ahLst/>
              <a:cxnLst/>
              <a:rect l="l" t="t" r="r" b="b"/>
              <a:pathLst>
                <a:path w="1763" h="3524" extrusionOk="0">
                  <a:moveTo>
                    <a:pt x="1539" y="0"/>
                  </a:moveTo>
                  <a:cubicBezTo>
                    <a:pt x="1490" y="0"/>
                    <a:pt x="1443" y="26"/>
                    <a:pt x="1417" y="88"/>
                  </a:cubicBezTo>
                  <a:lnTo>
                    <a:pt x="58" y="3266"/>
                  </a:lnTo>
                  <a:cubicBezTo>
                    <a:pt x="0" y="3401"/>
                    <a:pt x="118" y="3523"/>
                    <a:pt x="225" y="3523"/>
                  </a:cubicBezTo>
                  <a:cubicBezTo>
                    <a:pt x="274" y="3523"/>
                    <a:pt x="321" y="3498"/>
                    <a:pt x="348" y="3435"/>
                  </a:cubicBezTo>
                  <a:cubicBezTo>
                    <a:pt x="801" y="2375"/>
                    <a:pt x="1252" y="1316"/>
                    <a:pt x="1705" y="256"/>
                  </a:cubicBezTo>
                  <a:cubicBezTo>
                    <a:pt x="1763" y="122"/>
                    <a:pt x="1645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4" name="Google Shape;5164;p11"/>
            <p:cNvSpPr/>
            <p:nvPr/>
          </p:nvSpPr>
          <p:spPr>
            <a:xfrm>
              <a:off x="5915200" y="3231550"/>
              <a:ext cx="54475" cy="124950"/>
            </a:xfrm>
            <a:custGeom>
              <a:avLst/>
              <a:gdLst/>
              <a:ahLst/>
              <a:cxnLst/>
              <a:rect l="l" t="t" r="r" b="b"/>
              <a:pathLst>
                <a:path w="2179" h="4998" extrusionOk="0">
                  <a:moveTo>
                    <a:pt x="226" y="1"/>
                  </a:moveTo>
                  <a:cubicBezTo>
                    <a:pt x="91" y="1"/>
                    <a:pt x="1" y="217"/>
                    <a:pt x="145" y="321"/>
                  </a:cubicBezTo>
                  <a:cubicBezTo>
                    <a:pt x="1649" y="1405"/>
                    <a:pt x="1771" y="3429"/>
                    <a:pt x="454" y="4712"/>
                  </a:cubicBezTo>
                  <a:cubicBezTo>
                    <a:pt x="335" y="4829"/>
                    <a:pt x="450" y="4997"/>
                    <a:pt x="579" y="4997"/>
                  </a:cubicBezTo>
                  <a:cubicBezTo>
                    <a:pt x="617" y="4997"/>
                    <a:pt x="656" y="4983"/>
                    <a:pt x="691" y="4949"/>
                  </a:cubicBezTo>
                  <a:cubicBezTo>
                    <a:pt x="2178" y="3501"/>
                    <a:pt x="1987" y="1239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5" name="Google Shape;5165;p11"/>
            <p:cNvSpPr/>
            <p:nvPr/>
          </p:nvSpPr>
          <p:spPr>
            <a:xfrm>
              <a:off x="5948850" y="3209175"/>
              <a:ext cx="45375" cy="45675"/>
            </a:xfrm>
            <a:custGeom>
              <a:avLst/>
              <a:gdLst/>
              <a:ahLst/>
              <a:cxnLst/>
              <a:rect l="l" t="t" r="r" b="b"/>
              <a:pathLst>
                <a:path w="1815" h="1827" extrusionOk="0">
                  <a:moveTo>
                    <a:pt x="624" y="368"/>
                  </a:moveTo>
                  <a:lnTo>
                    <a:pt x="751" y="1059"/>
                  </a:lnTo>
                  <a:lnTo>
                    <a:pt x="751" y="1059"/>
                  </a:lnTo>
                  <a:cubicBezTo>
                    <a:pt x="650" y="1034"/>
                    <a:pt x="563" y="978"/>
                    <a:pt x="503" y="878"/>
                  </a:cubicBezTo>
                  <a:cubicBezTo>
                    <a:pt x="407" y="718"/>
                    <a:pt x="465" y="458"/>
                    <a:pt x="624" y="368"/>
                  </a:cubicBezTo>
                  <a:close/>
                  <a:moveTo>
                    <a:pt x="737" y="1"/>
                  </a:moveTo>
                  <a:cubicBezTo>
                    <a:pt x="254" y="1"/>
                    <a:pt x="0" y="582"/>
                    <a:pt x="188" y="993"/>
                  </a:cubicBezTo>
                  <a:cubicBezTo>
                    <a:pt x="314" y="1268"/>
                    <a:pt x="552" y="1385"/>
                    <a:pt x="813" y="1398"/>
                  </a:cubicBezTo>
                  <a:lnTo>
                    <a:pt x="813" y="1398"/>
                  </a:lnTo>
                  <a:lnTo>
                    <a:pt x="869" y="1705"/>
                  </a:lnTo>
                  <a:cubicBezTo>
                    <a:pt x="884" y="1790"/>
                    <a:pt x="945" y="1826"/>
                    <a:pt x="1009" y="1826"/>
                  </a:cubicBezTo>
                  <a:cubicBezTo>
                    <a:pt x="1107" y="1826"/>
                    <a:pt x="1215" y="1743"/>
                    <a:pt x="1192" y="1617"/>
                  </a:cubicBezTo>
                  <a:lnTo>
                    <a:pt x="1191" y="1617"/>
                  </a:lnTo>
                  <a:lnTo>
                    <a:pt x="1145" y="1365"/>
                  </a:lnTo>
                  <a:lnTo>
                    <a:pt x="1145" y="1365"/>
                  </a:lnTo>
                  <a:cubicBezTo>
                    <a:pt x="1345" y="1317"/>
                    <a:pt x="1537" y="1223"/>
                    <a:pt x="1682" y="1107"/>
                  </a:cubicBezTo>
                  <a:cubicBezTo>
                    <a:pt x="1815" y="1001"/>
                    <a:pt x="1693" y="831"/>
                    <a:pt x="1554" y="831"/>
                  </a:cubicBezTo>
                  <a:cubicBezTo>
                    <a:pt x="1518" y="831"/>
                    <a:pt x="1480" y="843"/>
                    <a:pt x="1445" y="871"/>
                  </a:cubicBezTo>
                  <a:cubicBezTo>
                    <a:pt x="1354" y="944"/>
                    <a:pt x="1224" y="1010"/>
                    <a:pt x="1087" y="1046"/>
                  </a:cubicBezTo>
                  <a:lnTo>
                    <a:pt x="1087" y="1046"/>
                  </a:lnTo>
                  <a:lnTo>
                    <a:pt x="919" y="123"/>
                  </a:lnTo>
                  <a:cubicBezTo>
                    <a:pt x="905" y="50"/>
                    <a:pt x="826" y="3"/>
                    <a:pt x="757" y="1"/>
                  </a:cubicBezTo>
                  <a:cubicBezTo>
                    <a:pt x="750" y="1"/>
                    <a:pt x="744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6" name="Google Shape;5166;p11"/>
            <p:cNvSpPr/>
            <p:nvPr/>
          </p:nvSpPr>
          <p:spPr>
            <a:xfrm>
              <a:off x="6001950" y="3228225"/>
              <a:ext cx="36825" cy="110125"/>
            </a:xfrm>
            <a:custGeom>
              <a:avLst/>
              <a:gdLst/>
              <a:ahLst/>
              <a:cxnLst/>
              <a:rect l="l" t="t" r="r" b="b"/>
              <a:pathLst>
                <a:path w="1473" h="4405" extrusionOk="0">
                  <a:moveTo>
                    <a:pt x="1108" y="1"/>
                  </a:moveTo>
                  <a:cubicBezTo>
                    <a:pt x="1056" y="1"/>
                    <a:pt x="1005" y="22"/>
                    <a:pt x="967" y="72"/>
                  </a:cubicBezTo>
                  <a:cubicBezTo>
                    <a:pt x="0" y="1361"/>
                    <a:pt x="84" y="3134"/>
                    <a:pt x="1129" y="4349"/>
                  </a:cubicBezTo>
                  <a:cubicBezTo>
                    <a:pt x="1162" y="4388"/>
                    <a:pt x="1201" y="4404"/>
                    <a:pt x="1239" y="4404"/>
                  </a:cubicBezTo>
                  <a:cubicBezTo>
                    <a:pt x="1360" y="4404"/>
                    <a:pt x="1472" y="4237"/>
                    <a:pt x="1365" y="4113"/>
                  </a:cubicBezTo>
                  <a:cubicBezTo>
                    <a:pt x="409" y="2999"/>
                    <a:pt x="381" y="1407"/>
                    <a:pt x="1256" y="240"/>
                  </a:cubicBezTo>
                  <a:cubicBezTo>
                    <a:pt x="1347" y="120"/>
                    <a:pt x="1229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7" name="Google Shape;5167;p11"/>
            <p:cNvSpPr/>
            <p:nvPr/>
          </p:nvSpPr>
          <p:spPr>
            <a:xfrm>
              <a:off x="6049800" y="3258125"/>
              <a:ext cx="57875" cy="57575"/>
            </a:xfrm>
            <a:custGeom>
              <a:avLst/>
              <a:gdLst/>
              <a:ahLst/>
              <a:cxnLst/>
              <a:rect l="l" t="t" r="r" b="b"/>
              <a:pathLst>
                <a:path w="2315" h="2303" extrusionOk="0">
                  <a:moveTo>
                    <a:pt x="1423" y="423"/>
                  </a:moveTo>
                  <a:cubicBezTo>
                    <a:pt x="1681" y="542"/>
                    <a:pt x="1879" y="771"/>
                    <a:pt x="1913" y="1079"/>
                  </a:cubicBezTo>
                  <a:cubicBezTo>
                    <a:pt x="1965" y="1527"/>
                    <a:pt x="1666" y="1967"/>
                    <a:pt x="1193" y="1967"/>
                  </a:cubicBezTo>
                  <a:cubicBezTo>
                    <a:pt x="844" y="1967"/>
                    <a:pt x="452" y="1736"/>
                    <a:pt x="379" y="1376"/>
                  </a:cubicBezTo>
                  <a:cubicBezTo>
                    <a:pt x="281" y="897"/>
                    <a:pt x="730" y="439"/>
                    <a:pt x="1194" y="439"/>
                  </a:cubicBezTo>
                  <a:cubicBezTo>
                    <a:pt x="1229" y="439"/>
                    <a:pt x="1265" y="442"/>
                    <a:pt x="1300" y="447"/>
                  </a:cubicBezTo>
                  <a:cubicBezTo>
                    <a:pt x="1311" y="449"/>
                    <a:pt x="1321" y="450"/>
                    <a:pt x="1331" y="450"/>
                  </a:cubicBezTo>
                  <a:cubicBezTo>
                    <a:pt x="1366" y="450"/>
                    <a:pt x="1397" y="440"/>
                    <a:pt x="1423" y="423"/>
                  </a:cubicBezTo>
                  <a:close/>
                  <a:moveTo>
                    <a:pt x="985" y="1"/>
                  </a:moveTo>
                  <a:cubicBezTo>
                    <a:pt x="901" y="1"/>
                    <a:pt x="817" y="8"/>
                    <a:pt x="733" y="23"/>
                  </a:cubicBezTo>
                  <a:cubicBezTo>
                    <a:pt x="605" y="46"/>
                    <a:pt x="587" y="172"/>
                    <a:pt x="639" y="261"/>
                  </a:cubicBezTo>
                  <a:lnTo>
                    <a:pt x="639" y="261"/>
                  </a:lnTo>
                  <a:cubicBezTo>
                    <a:pt x="304" y="444"/>
                    <a:pt x="56" y="781"/>
                    <a:pt x="34" y="1189"/>
                  </a:cubicBezTo>
                  <a:cubicBezTo>
                    <a:pt x="1" y="1823"/>
                    <a:pt x="586" y="2301"/>
                    <a:pt x="1193" y="2302"/>
                  </a:cubicBezTo>
                  <a:cubicBezTo>
                    <a:pt x="1854" y="2302"/>
                    <a:pt x="2315" y="1695"/>
                    <a:pt x="2251" y="1056"/>
                  </a:cubicBezTo>
                  <a:cubicBezTo>
                    <a:pt x="2183" y="398"/>
                    <a:pt x="1599" y="1"/>
                    <a:pt x="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8" name="Google Shape;5168;p11"/>
            <p:cNvSpPr/>
            <p:nvPr/>
          </p:nvSpPr>
          <p:spPr>
            <a:xfrm>
              <a:off x="6116500" y="3230450"/>
              <a:ext cx="22525" cy="77200"/>
            </a:xfrm>
            <a:custGeom>
              <a:avLst/>
              <a:gdLst/>
              <a:ahLst/>
              <a:cxnLst/>
              <a:rect l="l" t="t" r="r" b="b"/>
              <a:pathLst>
                <a:path w="901" h="3088" extrusionOk="0">
                  <a:moveTo>
                    <a:pt x="205" y="1"/>
                  </a:moveTo>
                  <a:cubicBezTo>
                    <a:pt x="105" y="1"/>
                    <a:pt x="1" y="83"/>
                    <a:pt x="34" y="209"/>
                  </a:cubicBezTo>
                  <a:cubicBezTo>
                    <a:pt x="269" y="1103"/>
                    <a:pt x="441" y="2010"/>
                    <a:pt x="553" y="2929"/>
                  </a:cubicBezTo>
                  <a:cubicBezTo>
                    <a:pt x="566" y="3034"/>
                    <a:pt x="656" y="3088"/>
                    <a:pt x="740" y="3088"/>
                  </a:cubicBezTo>
                  <a:cubicBezTo>
                    <a:pt x="824" y="3088"/>
                    <a:pt x="900" y="3035"/>
                    <a:pt x="888" y="2929"/>
                  </a:cubicBezTo>
                  <a:cubicBezTo>
                    <a:pt x="774" y="1981"/>
                    <a:pt x="597" y="1042"/>
                    <a:pt x="357" y="119"/>
                  </a:cubicBezTo>
                  <a:cubicBezTo>
                    <a:pt x="336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69" name="Google Shape;5169;p11"/>
            <p:cNvSpPr/>
            <p:nvPr/>
          </p:nvSpPr>
          <p:spPr>
            <a:xfrm>
              <a:off x="6132900" y="3235100"/>
              <a:ext cx="48675" cy="76475"/>
            </a:xfrm>
            <a:custGeom>
              <a:avLst/>
              <a:gdLst/>
              <a:ahLst/>
              <a:cxnLst/>
              <a:rect l="l" t="t" r="r" b="b"/>
              <a:pathLst>
                <a:path w="1947" h="3059" extrusionOk="0">
                  <a:moveTo>
                    <a:pt x="1477" y="0"/>
                  </a:moveTo>
                  <a:cubicBezTo>
                    <a:pt x="1439" y="0"/>
                    <a:pt x="1400" y="16"/>
                    <a:pt x="1366" y="53"/>
                  </a:cubicBezTo>
                  <a:lnTo>
                    <a:pt x="72" y="1481"/>
                  </a:lnTo>
                  <a:cubicBezTo>
                    <a:pt x="14" y="1544"/>
                    <a:pt x="0" y="1657"/>
                    <a:pt x="72" y="1718"/>
                  </a:cubicBezTo>
                  <a:lnTo>
                    <a:pt x="1582" y="3016"/>
                  </a:lnTo>
                  <a:cubicBezTo>
                    <a:pt x="1617" y="3046"/>
                    <a:pt x="1656" y="3059"/>
                    <a:pt x="1693" y="3059"/>
                  </a:cubicBezTo>
                  <a:cubicBezTo>
                    <a:pt x="1828" y="3059"/>
                    <a:pt x="1947" y="2891"/>
                    <a:pt x="1819" y="2779"/>
                  </a:cubicBezTo>
                  <a:lnTo>
                    <a:pt x="429" y="1585"/>
                  </a:lnTo>
                  <a:lnTo>
                    <a:pt x="429" y="1585"/>
                  </a:lnTo>
                  <a:lnTo>
                    <a:pt x="1602" y="290"/>
                  </a:lnTo>
                  <a:cubicBezTo>
                    <a:pt x="1713" y="167"/>
                    <a:pt x="1601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0" name="Google Shape;5170;p11"/>
            <p:cNvSpPr/>
            <p:nvPr/>
          </p:nvSpPr>
          <p:spPr>
            <a:xfrm>
              <a:off x="6174650" y="3219125"/>
              <a:ext cx="51700" cy="99700"/>
            </a:xfrm>
            <a:custGeom>
              <a:avLst/>
              <a:gdLst/>
              <a:ahLst/>
              <a:cxnLst/>
              <a:rect l="l" t="t" r="r" b="b"/>
              <a:pathLst>
                <a:path w="2068" h="3988" extrusionOk="0">
                  <a:moveTo>
                    <a:pt x="239" y="0"/>
                  </a:moveTo>
                  <a:cubicBezTo>
                    <a:pt x="95" y="0"/>
                    <a:pt x="1" y="219"/>
                    <a:pt x="155" y="314"/>
                  </a:cubicBezTo>
                  <a:lnTo>
                    <a:pt x="156" y="314"/>
                  </a:lnTo>
                  <a:cubicBezTo>
                    <a:pt x="1317" y="1025"/>
                    <a:pt x="1682" y="2584"/>
                    <a:pt x="969" y="3739"/>
                  </a:cubicBezTo>
                  <a:cubicBezTo>
                    <a:pt x="891" y="3867"/>
                    <a:pt x="1007" y="3987"/>
                    <a:pt x="1123" y="3987"/>
                  </a:cubicBezTo>
                  <a:cubicBezTo>
                    <a:pt x="1174" y="3987"/>
                    <a:pt x="1225" y="3964"/>
                    <a:pt x="1259" y="3908"/>
                  </a:cubicBezTo>
                  <a:cubicBezTo>
                    <a:pt x="2068" y="2593"/>
                    <a:pt x="1639" y="830"/>
                    <a:pt x="324" y="26"/>
                  </a:cubicBezTo>
                  <a:cubicBezTo>
                    <a:pt x="295" y="8"/>
                    <a:pt x="266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1" name="Google Shape;5171;p11"/>
            <p:cNvSpPr/>
            <p:nvPr/>
          </p:nvSpPr>
          <p:spPr>
            <a:xfrm>
              <a:off x="6213675" y="3196850"/>
              <a:ext cx="35375" cy="57075"/>
            </a:xfrm>
            <a:custGeom>
              <a:avLst/>
              <a:gdLst/>
              <a:ahLst/>
              <a:cxnLst/>
              <a:rect l="l" t="t" r="r" b="b"/>
              <a:pathLst>
                <a:path w="1415" h="2283" extrusionOk="0">
                  <a:moveTo>
                    <a:pt x="474" y="0"/>
                  </a:moveTo>
                  <a:cubicBezTo>
                    <a:pt x="297" y="0"/>
                    <a:pt x="131" y="94"/>
                    <a:pt x="51" y="288"/>
                  </a:cubicBezTo>
                  <a:cubicBezTo>
                    <a:pt x="1" y="409"/>
                    <a:pt x="100" y="488"/>
                    <a:pt x="204" y="488"/>
                  </a:cubicBezTo>
                  <a:cubicBezTo>
                    <a:pt x="271" y="488"/>
                    <a:pt x="341" y="455"/>
                    <a:pt x="372" y="377"/>
                  </a:cubicBezTo>
                  <a:lnTo>
                    <a:pt x="374" y="377"/>
                  </a:lnTo>
                  <a:cubicBezTo>
                    <a:pt x="402" y="344"/>
                    <a:pt x="434" y="327"/>
                    <a:pt x="470" y="327"/>
                  </a:cubicBezTo>
                  <a:cubicBezTo>
                    <a:pt x="490" y="327"/>
                    <a:pt x="511" y="333"/>
                    <a:pt x="534" y="343"/>
                  </a:cubicBezTo>
                  <a:cubicBezTo>
                    <a:pt x="668" y="383"/>
                    <a:pt x="720" y="482"/>
                    <a:pt x="690" y="641"/>
                  </a:cubicBezTo>
                  <a:cubicBezTo>
                    <a:pt x="661" y="836"/>
                    <a:pt x="473" y="998"/>
                    <a:pt x="334" y="1124"/>
                  </a:cubicBezTo>
                  <a:cubicBezTo>
                    <a:pt x="236" y="1216"/>
                    <a:pt x="304" y="1412"/>
                    <a:pt x="441" y="1412"/>
                  </a:cubicBezTo>
                  <a:cubicBezTo>
                    <a:pt x="445" y="1412"/>
                    <a:pt x="449" y="1411"/>
                    <a:pt x="453" y="1411"/>
                  </a:cubicBezTo>
                  <a:cubicBezTo>
                    <a:pt x="468" y="1410"/>
                    <a:pt x="483" y="1409"/>
                    <a:pt x="497" y="1409"/>
                  </a:cubicBezTo>
                  <a:cubicBezTo>
                    <a:pt x="791" y="1409"/>
                    <a:pt x="995" y="1665"/>
                    <a:pt x="955" y="1940"/>
                  </a:cubicBezTo>
                  <a:lnTo>
                    <a:pt x="955" y="1940"/>
                  </a:lnTo>
                  <a:lnTo>
                    <a:pt x="562" y="1948"/>
                  </a:lnTo>
                  <a:cubicBezTo>
                    <a:pt x="348" y="1953"/>
                    <a:pt x="345" y="2282"/>
                    <a:pt x="556" y="2282"/>
                  </a:cubicBezTo>
                  <a:cubicBezTo>
                    <a:pt x="558" y="2282"/>
                    <a:pt x="560" y="2282"/>
                    <a:pt x="562" y="2282"/>
                  </a:cubicBezTo>
                  <a:lnTo>
                    <a:pt x="1083" y="2271"/>
                  </a:lnTo>
                  <a:cubicBezTo>
                    <a:pt x="1166" y="2270"/>
                    <a:pt x="1216" y="2220"/>
                    <a:pt x="1245" y="2149"/>
                  </a:cubicBezTo>
                  <a:cubicBezTo>
                    <a:pt x="1414" y="1738"/>
                    <a:pt x="1172" y="1279"/>
                    <a:pt x="788" y="1126"/>
                  </a:cubicBezTo>
                  <a:lnTo>
                    <a:pt x="788" y="1126"/>
                  </a:lnTo>
                  <a:cubicBezTo>
                    <a:pt x="1020" y="826"/>
                    <a:pt x="1179" y="428"/>
                    <a:pt x="851" y="147"/>
                  </a:cubicBezTo>
                  <a:cubicBezTo>
                    <a:pt x="739" y="50"/>
                    <a:pt x="604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2" name="Google Shape;5172;p11"/>
            <p:cNvSpPr/>
            <p:nvPr/>
          </p:nvSpPr>
          <p:spPr>
            <a:xfrm>
              <a:off x="4805900" y="3220250"/>
              <a:ext cx="29350" cy="31750"/>
            </a:xfrm>
            <a:custGeom>
              <a:avLst/>
              <a:gdLst/>
              <a:ahLst/>
              <a:cxnLst/>
              <a:rect l="l" t="t" r="r" b="b"/>
              <a:pathLst>
                <a:path w="1174" h="1270" extrusionOk="0">
                  <a:moveTo>
                    <a:pt x="948" y="1"/>
                  </a:moveTo>
                  <a:cubicBezTo>
                    <a:pt x="920" y="1"/>
                    <a:pt x="893" y="9"/>
                    <a:pt x="869" y="28"/>
                  </a:cubicBezTo>
                  <a:lnTo>
                    <a:pt x="138" y="591"/>
                  </a:lnTo>
                  <a:cubicBezTo>
                    <a:pt x="0" y="698"/>
                    <a:pt x="88" y="913"/>
                    <a:pt x="218" y="913"/>
                  </a:cubicBezTo>
                  <a:cubicBezTo>
                    <a:pt x="247" y="913"/>
                    <a:pt x="277" y="903"/>
                    <a:pt x="307" y="879"/>
                  </a:cubicBezTo>
                  <a:lnTo>
                    <a:pt x="785" y="511"/>
                  </a:lnTo>
                  <a:lnTo>
                    <a:pt x="785" y="511"/>
                  </a:lnTo>
                  <a:cubicBezTo>
                    <a:pt x="790" y="711"/>
                    <a:pt x="804" y="911"/>
                    <a:pt x="826" y="1110"/>
                  </a:cubicBezTo>
                  <a:cubicBezTo>
                    <a:pt x="838" y="1216"/>
                    <a:pt x="929" y="1269"/>
                    <a:pt x="1013" y="1269"/>
                  </a:cubicBezTo>
                  <a:cubicBezTo>
                    <a:pt x="1096" y="1269"/>
                    <a:pt x="1174" y="1216"/>
                    <a:pt x="1162" y="1110"/>
                  </a:cubicBezTo>
                  <a:cubicBezTo>
                    <a:pt x="1125" y="798"/>
                    <a:pt x="1111" y="486"/>
                    <a:pt x="1120" y="173"/>
                  </a:cubicBezTo>
                  <a:cubicBezTo>
                    <a:pt x="1124" y="85"/>
                    <a:pt x="1035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3" name="Google Shape;5173;p11"/>
            <p:cNvSpPr/>
            <p:nvPr/>
          </p:nvSpPr>
          <p:spPr>
            <a:xfrm>
              <a:off x="4352625" y="1863150"/>
              <a:ext cx="204075" cy="144350"/>
            </a:xfrm>
            <a:custGeom>
              <a:avLst/>
              <a:gdLst/>
              <a:ahLst/>
              <a:cxnLst/>
              <a:rect l="l" t="t" r="r" b="b"/>
              <a:pathLst>
                <a:path w="8163" h="5774" extrusionOk="0">
                  <a:moveTo>
                    <a:pt x="7928" y="0"/>
                  </a:moveTo>
                  <a:cubicBezTo>
                    <a:pt x="7877" y="0"/>
                    <a:pt x="7825" y="23"/>
                    <a:pt x="7790" y="76"/>
                  </a:cubicBezTo>
                  <a:cubicBezTo>
                    <a:pt x="6011" y="2740"/>
                    <a:pt x="3656" y="5356"/>
                    <a:pt x="216" y="5438"/>
                  </a:cubicBezTo>
                  <a:cubicBezTo>
                    <a:pt x="2" y="5444"/>
                    <a:pt x="1" y="5774"/>
                    <a:pt x="212" y="5774"/>
                  </a:cubicBezTo>
                  <a:cubicBezTo>
                    <a:pt x="213" y="5774"/>
                    <a:pt x="214" y="5774"/>
                    <a:pt x="216" y="5774"/>
                  </a:cubicBezTo>
                  <a:cubicBezTo>
                    <a:pt x="3784" y="5687"/>
                    <a:pt x="6229" y="3014"/>
                    <a:pt x="8079" y="246"/>
                  </a:cubicBezTo>
                  <a:cubicBezTo>
                    <a:pt x="8162" y="120"/>
                    <a:pt x="8046" y="0"/>
                    <a:pt x="7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4" name="Google Shape;5174;p11"/>
            <p:cNvSpPr/>
            <p:nvPr/>
          </p:nvSpPr>
          <p:spPr>
            <a:xfrm>
              <a:off x="4505100" y="1818825"/>
              <a:ext cx="82650" cy="62550"/>
            </a:xfrm>
            <a:custGeom>
              <a:avLst/>
              <a:gdLst/>
              <a:ahLst/>
              <a:cxnLst/>
              <a:rect l="l" t="t" r="r" b="b"/>
              <a:pathLst>
                <a:path w="3306" h="2502" extrusionOk="0">
                  <a:moveTo>
                    <a:pt x="2757" y="1"/>
                  </a:moveTo>
                  <a:cubicBezTo>
                    <a:pt x="2454" y="1"/>
                    <a:pt x="2113" y="339"/>
                    <a:pt x="1896" y="478"/>
                  </a:cubicBezTo>
                  <a:lnTo>
                    <a:pt x="395" y="1445"/>
                  </a:lnTo>
                  <a:lnTo>
                    <a:pt x="395" y="1445"/>
                  </a:lnTo>
                  <a:cubicBezTo>
                    <a:pt x="335" y="1439"/>
                    <a:pt x="275" y="1433"/>
                    <a:pt x="215" y="1428"/>
                  </a:cubicBezTo>
                  <a:cubicBezTo>
                    <a:pt x="210" y="1428"/>
                    <a:pt x="205" y="1428"/>
                    <a:pt x="200" y="1428"/>
                  </a:cubicBezTo>
                  <a:cubicBezTo>
                    <a:pt x="1" y="1428"/>
                    <a:pt x="7" y="1746"/>
                    <a:pt x="215" y="1764"/>
                  </a:cubicBezTo>
                  <a:cubicBezTo>
                    <a:pt x="261" y="1768"/>
                    <a:pt x="306" y="1772"/>
                    <a:pt x="351" y="1776"/>
                  </a:cubicBezTo>
                  <a:lnTo>
                    <a:pt x="351" y="1776"/>
                  </a:lnTo>
                  <a:cubicBezTo>
                    <a:pt x="359" y="1780"/>
                    <a:pt x="368" y="1784"/>
                    <a:pt x="377" y="1787"/>
                  </a:cubicBezTo>
                  <a:lnTo>
                    <a:pt x="2633" y="2493"/>
                  </a:lnTo>
                  <a:cubicBezTo>
                    <a:pt x="2650" y="2499"/>
                    <a:pt x="2667" y="2501"/>
                    <a:pt x="2683" y="2501"/>
                  </a:cubicBezTo>
                  <a:cubicBezTo>
                    <a:pt x="2832" y="2501"/>
                    <a:pt x="2912" y="2271"/>
                    <a:pt x="2761" y="2188"/>
                  </a:cubicBezTo>
                  <a:cubicBezTo>
                    <a:pt x="2177" y="1868"/>
                    <a:pt x="1546" y="1642"/>
                    <a:pt x="894" y="1519"/>
                  </a:cubicBezTo>
                  <a:lnTo>
                    <a:pt x="894" y="1519"/>
                  </a:lnTo>
                  <a:lnTo>
                    <a:pt x="2357" y="580"/>
                  </a:lnTo>
                  <a:cubicBezTo>
                    <a:pt x="2443" y="525"/>
                    <a:pt x="2582" y="390"/>
                    <a:pt x="2695" y="390"/>
                  </a:cubicBezTo>
                  <a:cubicBezTo>
                    <a:pt x="2704" y="390"/>
                    <a:pt x="2713" y="391"/>
                    <a:pt x="2722" y="393"/>
                  </a:cubicBezTo>
                  <a:cubicBezTo>
                    <a:pt x="2883" y="429"/>
                    <a:pt x="2833" y="750"/>
                    <a:pt x="2850" y="917"/>
                  </a:cubicBezTo>
                  <a:cubicBezTo>
                    <a:pt x="2888" y="1293"/>
                    <a:pt x="2923" y="1668"/>
                    <a:pt x="2961" y="2043"/>
                  </a:cubicBezTo>
                  <a:cubicBezTo>
                    <a:pt x="2971" y="2149"/>
                    <a:pt x="3060" y="2203"/>
                    <a:pt x="3144" y="2203"/>
                  </a:cubicBezTo>
                  <a:cubicBezTo>
                    <a:pt x="3228" y="2203"/>
                    <a:pt x="3306" y="2150"/>
                    <a:pt x="3295" y="2043"/>
                  </a:cubicBezTo>
                  <a:cubicBezTo>
                    <a:pt x="3243" y="1512"/>
                    <a:pt x="3239" y="946"/>
                    <a:pt x="3135" y="423"/>
                  </a:cubicBezTo>
                  <a:cubicBezTo>
                    <a:pt x="3098" y="245"/>
                    <a:pt x="3047" y="62"/>
                    <a:pt x="2847" y="11"/>
                  </a:cubicBezTo>
                  <a:cubicBezTo>
                    <a:pt x="2817" y="4"/>
                    <a:pt x="2787" y="1"/>
                    <a:pt x="2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5" name="Google Shape;5175;p11"/>
            <p:cNvSpPr/>
            <p:nvPr/>
          </p:nvSpPr>
          <p:spPr>
            <a:xfrm>
              <a:off x="4852525" y="3613175"/>
              <a:ext cx="160350" cy="102500"/>
            </a:xfrm>
            <a:custGeom>
              <a:avLst/>
              <a:gdLst/>
              <a:ahLst/>
              <a:cxnLst/>
              <a:rect l="l" t="t" r="r" b="b"/>
              <a:pathLst>
                <a:path w="6414" h="4100" extrusionOk="0">
                  <a:moveTo>
                    <a:pt x="6186" y="0"/>
                  </a:moveTo>
                  <a:cubicBezTo>
                    <a:pt x="6135" y="0"/>
                    <a:pt x="6085" y="24"/>
                    <a:pt x="6053" y="82"/>
                  </a:cubicBezTo>
                  <a:cubicBezTo>
                    <a:pt x="5216" y="1583"/>
                    <a:pt x="3340" y="3777"/>
                    <a:pt x="1383" y="3777"/>
                  </a:cubicBezTo>
                  <a:cubicBezTo>
                    <a:pt x="1036" y="3777"/>
                    <a:pt x="687" y="3708"/>
                    <a:pt x="340" y="3554"/>
                  </a:cubicBezTo>
                  <a:cubicBezTo>
                    <a:pt x="315" y="3543"/>
                    <a:pt x="291" y="3538"/>
                    <a:pt x="268" y="3538"/>
                  </a:cubicBezTo>
                  <a:cubicBezTo>
                    <a:pt x="108" y="3538"/>
                    <a:pt x="0" y="3768"/>
                    <a:pt x="172" y="3844"/>
                  </a:cubicBezTo>
                  <a:cubicBezTo>
                    <a:pt x="571" y="4020"/>
                    <a:pt x="971" y="4099"/>
                    <a:pt x="1367" y="4099"/>
                  </a:cubicBezTo>
                  <a:cubicBezTo>
                    <a:pt x="3455" y="4099"/>
                    <a:pt x="5420" y="1904"/>
                    <a:pt x="6341" y="252"/>
                  </a:cubicBezTo>
                  <a:cubicBezTo>
                    <a:pt x="6414" y="121"/>
                    <a:pt x="6298" y="0"/>
                    <a:pt x="6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6" name="Google Shape;5176;p11"/>
            <p:cNvSpPr/>
            <p:nvPr/>
          </p:nvSpPr>
          <p:spPr>
            <a:xfrm>
              <a:off x="4980725" y="3602075"/>
              <a:ext cx="46600" cy="19425"/>
            </a:xfrm>
            <a:custGeom>
              <a:avLst/>
              <a:gdLst/>
              <a:ahLst/>
              <a:cxnLst/>
              <a:rect l="l" t="t" r="r" b="b"/>
              <a:pathLst>
                <a:path w="1864" h="777" extrusionOk="0">
                  <a:moveTo>
                    <a:pt x="195" y="1"/>
                  </a:moveTo>
                  <a:cubicBezTo>
                    <a:pt x="1" y="1"/>
                    <a:pt x="8" y="315"/>
                    <a:pt x="214" y="336"/>
                  </a:cubicBezTo>
                  <a:cubicBezTo>
                    <a:pt x="679" y="381"/>
                    <a:pt x="1128" y="525"/>
                    <a:pt x="1535" y="754"/>
                  </a:cubicBezTo>
                  <a:cubicBezTo>
                    <a:pt x="1563" y="769"/>
                    <a:pt x="1591" y="776"/>
                    <a:pt x="1617" y="776"/>
                  </a:cubicBezTo>
                  <a:cubicBezTo>
                    <a:pt x="1766" y="776"/>
                    <a:pt x="1864" y="553"/>
                    <a:pt x="1704" y="465"/>
                  </a:cubicBezTo>
                  <a:cubicBezTo>
                    <a:pt x="1245" y="209"/>
                    <a:pt x="737" y="50"/>
                    <a:pt x="214" y="2"/>
                  </a:cubicBezTo>
                  <a:cubicBezTo>
                    <a:pt x="207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7" name="Google Shape;5177;p11"/>
            <p:cNvSpPr/>
            <p:nvPr/>
          </p:nvSpPr>
          <p:spPr>
            <a:xfrm>
              <a:off x="4976500" y="3570325"/>
              <a:ext cx="64800" cy="54225"/>
            </a:xfrm>
            <a:custGeom>
              <a:avLst/>
              <a:gdLst/>
              <a:ahLst/>
              <a:cxnLst/>
              <a:rect l="l" t="t" r="r" b="b"/>
              <a:pathLst>
                <a:path w="2592" h="2169" extrusionOk="0">
                  <a:moveTo>
                    <a:pt x="1910" y="1"/>
                  </a:moveTo>
                  <a:cubicBezTo>
                    <a:pt x="1894" y="1"/>
                    <a:pt x="1878" y="4"/>
                    <a:pt x="1862" y="10"/>
                  </a:cubicBezTo>
                  <a:cubicBezTo>
                    <a:pt x="1232" y="265"/>
                    <a:pt x="647" y="620"/>
                    <a:pt x="130" y="1061"/>
                  </a:cubicBezTo>
                  <a:cubicBezTo>
                    <a:pt x="0" y="1170"/>
                    <a:pt x="119" y="1340"/>
                    <a:pt x="256" y="1340"/>
                  </a:cubicBezTo>
                  <a:cubicBezTo>
                    <a:pt x="293" y="1340"/>
                    <a:pt x="331" y="1327"/>
                    <a:pt x="366" y="1297"/>
                  </a:cubicBezTo>
                  <a:cubicBezTo>
                    <a:pt x="782" y="943"/>
                    <a:pt x="1243" y="649"/>
                    <a:pt x="1739" y="424"/>
                  </a:cubicBezTo>
                  <a:lnTo>
                    <a:pt x="1739" y="424"/>
                  </a:lnTo>
                  <a:cubicBezTo>
                    <a:pt x="1761" y="1009"/>
                    <a:pt x="1928" y="1582"/>
                    <a:pt x="2227" y="2088"/>
                  </a:cubicBezTo>
                  <a:cubicBezTo>
                    <a:pt x="2260" y="2145"/>
                    <a:pt x="2311" y="2169"/>
                    <a:pt x="2362" y="2169"/>
                  </a:cubicBezTo>
                  <a:cubicBezTo>
                    <a:pt x="2476" y="2169"/>
                    <a:pt x="2592" y="2049"/>
                    <a:pt x="2517" y="1920"/>
                  </a:cubicBezTo>
                  <a:cubicBezTo>
                    <a:pt x="2200" y="1375"/>
                    <a:pt x="2055" y="800"/>
                    <a:pt x="2074" y="172"/>
                  </a:cubicBezTo>
                  <a:cubicBezTo>
                    <a:pt x="2077" y="88"/>
                    <a:pt x="1996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8" name="Google Shape;5178;p11"/>
            <p:cNvSpPr/>
            <p:nvPr/>
          </p:nvSpPr>
          <p:spPr>
            <a:xfrm>
              <a:off x="5166825" y="3863425"/>
              <a:ext cx="135175" cy="80550"/>
            </a:xfrm>
            <a:custGeom>
              <a:avLst/>
              <a:gdLst/>
              <a:ahLst/>
              <a:cxnLst/>
              <a:rect l="l" t="t" r="r" b="b"/>
              <a:pathLst>
                <a:path w="5407" h="3222" extrusionOk="0">
                  <a:moveTo>
                    <a:pt x="5167" y="1"/>
                  </a:moveTo>
                  <a:cubicBezTo>
                    <a:pt x="5115" y="1"/>
                    <a:pt x="5063" y="21"/>
                    <a:pt x="5025" y="71"/>
                  </a:cubicBezTo>
                  <a:cubicBezTo>
                    <a:pt x="3838" y="1629"/>
                    <a:pt x="2137" y="2613"/>
                    <a:pt x="203" y="2896"/>
                  </a:cubicBezTo>
                  <a:cubicBezTo>
                    <a:pt x="1" y="2925"/>
                    <a:pt x="74" y="3222"/>
                    <a:pt x="265" y="3222"/>
                  </a:cubicBezTo>
                  <a:cubicBezTo>
                    <a:pt x="274" y="3222"/>
                    <a:pt x="284" y="3221"/>
                    <a:pt x="293" y="3220"/>
                  </a:cubicBezTo>
                  <a:cubicBezTo>
                    <a:pt x="2323" y="2921"/>
                    <a:pt x="4073" y="1870"/>
                    <a:pt x="5315" y="241"/>
                  </a:cubicBezTo>
                  <a:cubicBezTo>
                    <a:pt x="5406" y="119"/>
                    <a:pt x="5289" y="1"/>
                    <a:pt x="5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79" name="Google Shape;5179;p11"/>
            <p:cNvSpPr/>
            <p:nvPr/>
          </p:nvSpPr>
          <p:spPr>
            <a:xfrm>
              <a:off x="5277850" y="3840475"/>
              <a:ext cx="37350" cy="38725"/>
            </a:xfrm>
            <a:custGeom>
              <a:avLst/>
              <a:gdLst/>
              <a:ahLst/>
              <a:cxnLst/>
              <a:rect l="l" t="t" r="r" b="b"/>
              <a:pathLst>
                <a:path w="1494" h="1549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456" y="693"/>
                    <a:pt x="802" y="1095"/>
                    <a:pt x="1150" y="1494"/>
                  </a:cubicBezTo>
                  <a:cubicBezTo>
                    <a:pt x="1183" y="1533"/>
                    <a:pt x="1222" y="1549"/>
                    <a:pt x="1260" y="1549"/>
                  </a:cubicBezTo>
                  <a:cubicBezTo>
                    <a:pt x="1382" y="1549"/>
                    <a:pt x="1493" y="1381"/>
                    <a:pt x="1386" y="1258"/>
                  </a:cubicBezTo>
                  <a:cubicBezTo>
                    <a:pt x="1040" y="857"/>
                    <a:pt x="692" y="457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0" name="Google Shape;5180;p11"/>
            <p:cNvSpPr/>
            <p:nvPr/>
          </p:nvSpPr>
          <p:spPr>
            <a:xfrm>
              <a:off x="5265975" y="3821600"/>
              <a:ext cx="69350" cy="67150"/>
            </a:xfrm>
            <a:custGeom>
              <a:avLst/>
              <a:gdLst/>
              <a:ahLst/>
              <a:cxnLst/>
              <a:rect l="l" t="t" r="r" b="b"/>
              <a:pathLst>
                <a:path w="2774" h="2686" extrusionOk="0">
                  <a:moveTo>
                    <a:pt x="2579" y="0"/>
                  </a:moveTo>
                  <a:cubicBezTo>
                    <a:pt x="2553" y="0"/>
                    <a:pt x="2525" y="6"/>
                    <a:pt x="2499" y="19"/>
                  </a:cubicBezTo>
                  <a:cubicBezTo>
                    <a:pt x="1787" y="379"/>
                    <a:pt x="1012" y="594"/>
                    <a:pt x="215" y="652"/>
                  </a:cubicBezTo>
                  <a:cubicBezTo>
                    <a:pt x="7" y="669"/>
                    <a:pt x="0" y="988"/>
                    <a:pt x="201" y="988"/>
                  </a:cubicBezTo>
                  <a:cubicBezTo>
                    <a:pt x="206" y="988"/>
                    <a:pt x="211" y="988"/>
                    <a:pt x="215" y="988"/>
                  </a:cubicBezTo>
                  <a:cubicBezTo>
                    <a:pt x="948" y="934"/>
                    <a:pt x="1666" y="756"/>
                    <a:pt x="2338" y="464"/>
                  </a:cubicBezTo>
                  <a:lnTo>
                    <a:pt x="2338" y="464"/>
                  </a:lnTo>
                  <a:lnTo>
                    <a:pt x="1843" y="2478"/>
                  </a:lnTo>
                  <a:cubicBezTo>
                    <a:pt x="1813" y="2604"/>
                    <a:pt x="1917" y="2686"/>
                    <a:pt x="2016" y="2686"/>
                  </a:cubicBezTo>
                  <a:cubicBezTo>
                    <a:pt x="2082" y="2686"/>
                    <a:pt x="2146" y="2650"/>
                    <a:pt x="2166" y="2566"/>
                  </a:cubicBezTo>
                  <a:lnTo>
                    <a:pt x="2745" y="208"/>
                  </a:lnTo>
                  <a:cubicBezTo>
                    <a:pt x="2774" y="92"/>
                    <a:pt x="2683" y="0"/>
                    <a:pt x="2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1" name="Google Shape;5181;p11"/>
            <p:cNvSpPr/>
            <p:nvPr/>
          </p:nvSpPr>
          <p:spPr>
            <a:xfrm>
              <a:off x="5338775" y="3710225"/>
              <a:ext cx="43675" cy="76850"/>
            </a:xfrm>
            <a:custGeom>
              <a:avLst/>
              <a:gdLst/>
              <a:ahLst/>
              <a:cxnLst/>
              <a:rect l="l" t="t" r="r" b="b"/>
              <a:pathLst>
                <a:path w="1747" h="3074" extrusionOk="0">
                  <a:moveTo>
                    <a:pt x="1239" y="0"/>
                  </a:moveTo>
                  <a:cubicBezTo>
                    <a:pt x="1172" y="0"/>
                    <a:pt x="1107" y="36"/>
                    <a:pt x="1082" y="118"/>
                  </a:cubicBezTo>
                  <a:lnTo>
                    <a:pt x="1082" y="116"/>
                  </a:lnTo>
                  <a:cubicBezTo>
                    <a:pt x="970" y="482"/>
                    <a:pt x="995" y="830"/>
                    <a:pt x="1056" y="1204"/>
                  </a:cubicBezTo>
                  <a:cubicBezTo>
                    <a:pt x="1100" y="1466"/>
                    <a:pt x="1169" y="1733"/>
                    <a:pt x="1152" y="2003"/>
                  </a:cubicBezTo>
                  <a:cubicBezTo>
                    <a:pt x="1132" y="2320"/>
                    <a:pt x="923" y="2751"/>
                    <a:pt x="589" y="2751"/>
                  </a:cubicBezTo>
                  <a:cubicBezTo>
                    <a:pt x="507" y="2751"/>
                    <a:pt x="419" y="2725"/>
                    <a:pt x="324" y="2666"/>
                  </a:cubicBezTo>
                  <a:cubicBezTo>
                    <a:pt x="294" y="2649"/>
                    <a:pt x="266" y="2641"/>
                    <a:pt x="239" y="2641"/>
                  </a:cubicBezTo>
                  <a:cubicBezTo>
                    <a:pt x="95" y="2641"/>
                    <a:pt x="0" y="2861"/>
                    <a:pt x="154" y="2956"/>
                  </a:cubicBezTo>
                  <a:cubicBezTo>
                    <a:pt x="286" y="3037"/>
                    <a:pt x="426" y="3074"/>
                    <a:pt x="565" y="3074"/>
                  </a:cubicBezTo>
                  <a:cubicBezTo>
                    <a:pt x="885" y="3074"/>
                    <a:pt x="1194" y="2877"/>
                    <a:pt x="1355" y="2570"/>
                  </a:cubicBezTo>
                  <a:cubicBezTo>
                    <a:pt x="1747" y="1827"/>
                    <a:pt x="1170" y="976"/>
                    <a:pt x="1404" y="206"/>
                  </a:cubicBezTo>
                  <a:cubicBezTo>
                    <a:pt x="1441" y="82"/>
                    <a:pt x="1339" y="0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2" name="Google Shape;5182;p11"/>
            <p:cNvSpPr/>
            <p:nvPr/>
          </p:nvSpPr>
          <p:spPr>
            <a:xfrm>
              <a:off x="5390625" y="3679225"/>
              <a:ext cx="35775" cy="52100"/>
            </a:xfrm>
            <a:custGeom>
              <a:avLst/>
              <a:gdLst/>
              <a:ahLst/>
              <a:cxnLst/>
              <a:rect l="l" t="t" r="r" b="b"/>
              <a:pathLst>
                <a:path w="1431" h="2084" extrusionOk="0">
                  <a:moveTo>
                    <a:pt x="454" y="1"/>
                  </a:moveTo>
                  <a:cubicBezTo>
                    <a:pt x="294" y="1"/>
                    <a:pt x="140" y="74"/>
                    <a:pt x="63" y="236"/>
                  </a:cubicBezTo>
                  <a:cubicBezTo>
                    <a:pt x="0" y="370"/>
                    <a:pt x="117" y="492"/>
                    <a:pt x="226" y="492"/>
                  </a:cubicBezTo>
                  <a:cubicBezTo>
                    <a:pt x="276" y="492"/>
                    <a:pt x="324" y="467"/>
                    <a:pt x="353" y="406"/>
                  </a:cubicBezTo>
                  <a:lnTo>
                    <a:pt x="352" y="406"/>
                  </a:lnTo>
                  <a:cubicBezTo>
                    <a:pt x="378" y="349"/>
                    <a:pt x="413" y="327"/>
                    <a:pt x="450" y="327"/>
                  </a:cubicBezTo>
                  <a:cubicBezTo>
                    <a:pt x="547" y="327"/>
                    <a:pt x="657" y="477"/>
                    <a:pt x="671" y="560"/>
                  </a:cubicBezTo>
                  <a:cubicBezTo>
                    <a:pt x="696" y="721"/>
                    <a:pt x="631" y="892"/>
                    <a:pt x="581" y="1045"/>
                  </a:cubicBezTo>
                  <a:cubicBezTo>
                    <a:pt x="542" y="1162"/>
                    <a:pt x="645" y="1254"/>
                    <a:pt x="752" y="1254"/>
                  </a:cubicBezTo>
                  <a:cubicBezTo>
                    <a:pt x="763" y="1254"/>
                    <a:pt x="775" y="1253"/>
                    <a:pt x="786" y="1251"/>
                  </a:cubicBezTo>
                  <a:cubicBezTo>
                    <a:pt x="801" y="1248"/>
                    <a:pt x="816" y="1246"/>
                    <a:pt x="829" y="1246"/>
                  </a:cubicBezTo>
                  <a:cubicBezTo>
                    <a:pt x="1032" y="1246"/>
                    <a:pt x="1060" y="1575"/>
                    <a:pt x="925" y="1682"/>
                  </a:cubicBezTo>
                  <a:cubicBezTo>
                    <a:pt x="858" y="1737"/>
                    <a:pt x="780" y="1758"/>
                    <a:pt x="700" y="1758"/>
                  </a:cubicBezTo>
                  <a:cubicBezTo>
                    <a:pt x="577" y="1758"/>
                    <a:pt x="450" y="1707"/>
                    <a:pt x="353" y="1641"/>
                  </a:cubicBezTo>
                  <a:cubicBezTo>
                    <a:pt x="323" y="1621"/>
                    <a:pt x="294" y="1612"/>
                    <a:pt x="266" y="1612"/>
                  </a:cubicBezTo>
                  <a:cubicBezTo>
                    <a:pt x="127" y="1612"/>
                    <a:pt x="35" y="1830"/>
                    <a:pt x="184" y="1930"/>
                  </a:cubicBezTo>
                  <a:cubicBezTo>
                    <a:pt x="329" y="2027"/>
                    <a:pt x="520" y="2084"/>
                    <a:pt x="706" y="2084"/>
                  </a:cubicBezTo>
                  <a:cubicBezTo>
                    <a:pt x="979" y="2084"/>
                    <a:pt x="1241" y="1963"/>
                    <a:pt x="1333" y="1675"/>
                  </a:cubicBezTo>
                  <a:cubicBezTo>
                    <a:pt x="1431" y="1364"/>
                    <a:pt x="1244" y="1035"/>
                    <a:pt x="960" y="942"/>
                  </a:cubicBezTo>
                  <a:lnTo>
                    <a:pt x="960" y="942"/>
                  </a:lnTo>
                  <a:cubicBezTo>
                    <a:pt x="1037" y="641"/>
                    <a:pt x="1056" y="294"/>
                    <a:pt x="774" y="101"/>
                  </a:cubicBezTo>
                  <a:cubicBezTo>
                    <a:pt x="679" y="36"/>
                    <a:pt x="565" y="1"/>
                    <a:pt x="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3" name="Google Shape;5183;p11"/>
            <p:cNvSpPr/>
            <p:nvPr/>
          </p:nvSpPr>
          <p:spPr>
            <a:xfrm>
              <a:off x="5453875" y="3736725"/>
              <a:ext cx="46475" cy="12400"/>
            </a:xfrm>
            <a:custGeom>
              <a:avLst/>
              <a:gdLst/>
              <a:ahLst/>
              <a:cxnLst/>
              <a:rect l="l" t="t" r="r" b="b"/>
              <a:pathLst>
                <a:path w="1859" h="496" extrusionOk="0">
                  <a:moveTo>
                    <a:pt x="631" y="0"/>
                  </a:moveTo>
                  <a:cubicBezTo>
                    <a:pt x="492" y="0"/>
                    <a:pt x="352" y="9"/>
                    <a:pt x="214" y="26"/>
                  </a:cubicBezTo>
                  <a:cubicBezTo>
                    <a:pt x="9" y="51"/>
                    <a:pt x="0" y="363"/>
                    <a:pt x="191" y="363"/>
                  </a:cubicBezTo>
                  <a:cubicBezTo>
                    <a:pt x="198" y="363"/>
                    <a:pt x="206" y="363"/>
                    <a:pt x="214" y="362"/>
                  </a:cubicBezTo>
                  <a:cubicBezTo>
                    <a:pt x="348" y="344"/>
                    <a:pt x="483" y="336"/>
                    <a:pt x="618" y="336"/>
                  </a:cubicBezTo>
                  <a:cubicBezTo>
                    <a:pt x="944" y="336"/>
                    <a:pt x="1270" y="386"/>
                    <a:pt x="1583" y="487"/>
                  </a:cubicBezTo>
                  <a:cubicBezTo>
                    <a:pt x="1602" y="493"/>
                    <a:pt x="1620" y="496"/>
                    <a:pt x="1637" y="496"/>
                  </a:cubicBezTo>
                  <a:cubicBezTo>
                    <a:pt x="1803" y="496"/>
                    <a:pt x="1859" y="223"/>
                    <a:pt x="1672" y="163"/>
                  </a:cubicBezTo>
                  <a:cubicBezTo>
                    <a:pt x="1335" y="55"/>
                    <a:pt x="984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4" name="Google Shape;5184;p11"/>
            <p:cNvSpPr/>
            <p:nvPr/>
          </p:nvSpPr>
          <p:spPr>
            <a:xfrm>
              <a:off x="5449375" y="3766225"/>
              <a:ext cx="67075" cy="15200"/>
            </a:xfrm>
            <a:custGeom>
              <a:avLst/>
              <a:gdLst/>
              <a:ahLst/>
              <a:cxnLst/>
              <a:rect l="l" t="t" r="r" b="b"/>
              <a:pathLst>
                <a:path w="2683" h="608" extrusionOk="0">
                  <a:moveTo>
                    <a:pt x="2493" y="1"/>
                  </a:moveTo>
                  <a:cubicBezTo>
                    <a:pt x="2485" y="1"/>
                    <a:pt x="2478" y="1"/>
                    <a:pt x="2470" y="2"/>
                  </a:cubicBezTo>
                  <a:lnTo>
                    <a:pt x="214" y="271"/>
                  </a:lnTo>
                  <a:cubicBezTo>
                    <a:pt x="10" y="296"/>
                    <a:pt x="0" y="608"/>
                    <a:pt x="192" y="608"/>
                  </a:cubicBezTo>
                  <a:cubicBezTo>
                    <a:pt x="199" y="608"/>
                    <a:pt x="206" y="607"/>
                    <a:pt x="214" y="606"/>
                  </a:cubicBezTo>
                  <a:lnTo>
                    <a:pt x="2470" y="336"/>
                  </a:lnTo>
                  <a:cubicBezTo>
                    <a:pt x="2674" y="313"/>
                    <a:pt x="2683" y="1"/>
                    <a:pt x="2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5" name="Google Shape;5185;p11"/>
            <p:cNvSpPr/>
            <p:nvPr/>
          </p:nvSpPr>
          <p:spPr>
            <a:xfrm>
              <a:off x="5543200" y="3687025"/>
              <a:ext cx="14800" cy="124375"/>
            </a:xfrm>
            <a:custGeom>
              <a:avLst/>
              <a:gdLst/>
              <a:ahLst/>
              <a:cxnLst/>
              <a:rect l="l" t="t" r="r" b="b"/>
              <a:pathLst>
                <a:path w="592" h="4975" extrusionOk="0">
                  <a:moveTo>
                    <a:pt x="160" y="0"/>
                  </a:moveTo>
                  <a:cubicBezTo>
                    <a:pt x="77" y="0"/>
                    <a:pt x="0" y="53"/>
                    <a:pt x="13" y="159"/>
                  </a:cubicBezTo>
                  <a:cubicBezTo>
                    <a:pt x="190" y="1704"/>
                    <a:pt x="257" y="3259"/>
                    <a:pt x="215" y="4812"/>
                  </a:cubicBezTo>
                  <a:cubicBezTo>
                    <a:pt x="212" y="4920"/>
                    <a:pt x="294" y="4974"/>
                    <a:pt x="378" y="4974"/>
                  </a:cubicBezTo>
                  <a:cubicBezTo>
                    <a:pt x="462" y="4974"/>
                    <a:pt x="547" y="4920"/>
                    <a:pt x="550" y="4812"/>
                  </a:cubicBezTo>
                  <a:cubicBezTo>
                    <a:pt x="591" y="3259"/>
                    <a:pt x="524" y="1704"/>
                    <a:pt x="347" y="159"/>
                  </a:cubicBez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6" name="Google Shape;5186;p11"/>
            <p:cNvSpPr/>
            <p:nvPr/>
          </p:nvSpPr>
          <p:spPr>
            <a:xfrm>
              <a:off x="5548925" y="3698625"/>
              <a:ext cx="58150" cy="50275"/>
            </a:xfrm>
            <a:custGeom>
              <a:avLst/>
              <a:gdLst/>
              <a:ahLst/>
              <a:cxnLst/>
              <a:rect l="l" t="t" r="r" b="b"/>
              <a:pathLst>
                <a:path w="2326" h="2011" extrusionOk="0">
                  <a:moveTo>
                    <a:pt x="2077" y="1"/>
                  </a:moveTo>
                  <a:cubicBezTo>
                    <a:pt x="2039" y="1"/>
                    <a:pt x="2000" y="14"/>
                    <a:pt x="1966" y="46"/>
                  </a:cubicBezTo>
                  <a:lnTo>
                    <a:pt x="126" y="1729"/>
                  </a:lnTo>
                  <a:cubicBezTo>
                    <a:pt x="1" y="1842"/>
                    <a:pt x="118" y="2010"/>
                    <a:pt x="251" y="2010"/>
                  </a:cubicBezTo>
                  <a:cubicBezTo>
                    <a:pt x="289" y="2010"/>
                    <a:pt x="327" y="1997"/>
                    <a:pt x="362" y="1965"/>
                  </a:cubicBezTo>
                  <a:lnTo>
                    <a:pt x="2202" y="283"/>
                  </a:lnTo>
                  <a:cubicBezTo>
                    <a:pt x="2326" y="169"/>
                    <a:pt x="2209" y="1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7" name="Google Shape;5187;p11"/>
            <p:cNvSpPr/>
            <p:nvPr/>
          </p:nvSpPr>
          <p:spPr>
            <a:xfrm>
              <a:off x="5559000" y="3743700"/>
              <a:ext cx="41775" cy="54775"/>
            </a:xfrm>
            <a:custGeom>
              <a:avLst/>
              <a:gdLst/>
              <a:ahLst/>
              <a:cxnLst/>
              <a:rect l="l" t="t" r="r" b="b"/>
              <a:pathLst>
                <a:path w="1671" h="2191" extrusionOk="0">
                  <a:moveTo>
                    <a:pt x="235" y="0"/>
                  </a:moveTo>
                  <a:cubicBezTo>
                    <a:pt x="117" y="0"/>
                    <a:pt x="1" y="119"/>
                    <a:pt x="83" y="246"/>
                  </a:cubicBezTo>
                  <a:lnTo>
                    <a:pt x="1300" y="2113"/>
                  </a:lnTo>
                  <a:cubicBezTo>
                    <a:pt x="1335" y="2168"/>
                    <a:pt x="1386" y="2190"/>
                    <a:pt x="1437" y="2190"/>
                  </a:cubicBezTo>
                  <a:cubicBezTo>
                    <a:pt x="1554" y="2190"/>
                    <a:pt x="1670" y="2070"/>
                    <a:pt x="1588" y="1944"/>
                  </a:cubicBezTo>
                  <a:lnTo>
                    <a:pt x="373" y="77"/>
                  </a:lnTo>
                  <a:cubicBezTo>
                    <a:pt x="337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8" name="Google Shape;5188;p11"/>
            <p:cNvSpPr/>
            <p:nvPr/>
          </p:nvSpPr>
          <p:spPr>
            <a:xfrm>
              <a:off x="5603225" y="3653750"/>
              <a:ext cx="57125" cy="50600"/>
            </a:xfrm>
            <a:custGeom>
              <a:avLst/>
              <a:gdLst/>
              <a:ahLst/>
              <a:cxnLst/>
              <a:rect l="l" t="t" r="r" b="b"/>
              <a:pathLst>
                <a:path w="2285" h="2024" extrusionOk="0">
                  <a:moveTo>
                    <a:pt x="951" y="0"/>
                  </a:moveTo>
                  <a:cubicBezTo>
                    <a:pt x="666" y="0"/>
                    <a:pt x="393" y="86"/>
                    <a:pt x="146" y="261"/>
                  </a:cubicBezTo>
                  <a:cubicBezTo>
                    <a:pt x="0" y="362"/>
                    <a:pt x="91" y="580"/>
                    <a:pt x="226" y="580"/>
                  </a:cubicBezTo>
                  <a:cubicBezTo>
                    <a:pt x="254" y="580"/>
                    <a:pt x="284" y="570"/>
                    <a:pt x="314" y="549"/>
                  </a:cubicBezTo>
                  <a:cubicBezTo>
                    <a:pt x="517" y="407"/>
                    <a:pt x="725" y="333"/>
                    <a:pt x="952" y="333"/>
                  </a:cubicBezTo>
                  <a:cubicBezTo>
                    <a:pt x="990" y="333"/>
                    <a:pt x="1028" y="335"/>
                    <a:pt x="1068" y="339"/>
                  </a:cubicBezTo>
                  <a:lnTo>
                    <a:pt x="1068" y="339"/>
                  </a:lnTo>
                  <a:cubicBezTo>
                    <a:pt x="975" y="748"/>
                    <a:pt x="839" y="1144"/>
                    <a:pt x="662" y="1522"/>
                  </a:cubicBezTo>
                  <a:cubicBezTo>
                    <a:pt x="619" y="1614"/>
                    <a:pt x="648" y="1745"/>
                    <a:pt x="762" y="1768"/>
                  </a:cubicBezTo>
                  <a:lnTo>
                    <a:pt x="1998" y="2020"/>
                  </a:lnTo>
                  <a:cubicBezTo>
                    <a:pt x="2010" y="2022"/>
                    <a:pt x="2022" y="2023"/>
                    <a:pt x="2034" y="2023"/>
                  </a:cubicBezTo>
                  <a:cubicBezTo>
                    <a:pt x="2216" y="2023"/>
                    <a:pt x="2284" y="1736"/>
                    <a:pt x="2086" y="1696"/>
                  </a:cubicBezTo>
                  <a:lnTo>
                    <a:pt x="1044" y="1485"/>
                  </a:lnTo>
                  <a:lnTo>
                    <a:pt x="1044" y="1485"/>
                  </a:lnTo>
                  <a:cubicBezTo>
                    <a:pt x="1214" y="1088"/>
                    <a:pt x="1343" y="675"/>
                    <a:pt x="1427" y="250"/>
                  </a:cubicBezTo>
                  <a:cubicBezTo>
                    <a:pt x="1444" y="163"/>
                    <a:pt x="1404" y="66"/>
                    <a:pt x="1311" y="44"/>
                  </a:cubicBezTo>
                  <a:cubicBezTo>
                    <a:pt x="1190" y="15"/>
                    <a:pt x="1070" y="0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89" name="Google Shape;5189;p11"/>
            <p:cNvSpPr/>
            <p:nvPr/>
          </p:nvSpPr>
          <p:spPr>
            <a:xfrm>
              <a:off x="5665350" y="3693450"/>
              <a:ext cx="45075" cy="111525"/>
            </a:xfrm>
            <a:custGeom>
              <a:avLst/>
              <a:gdLst/>
              <a:ahLst/>
              <a:cxnLst/>
              <a:rect l="l" t="t" r="r" b="b"/>
              <a:pathLst>
                <a:path w="1803" h="4461" extrusionOk="0">
                  <a:moveTo>
                    <a:pt x="1204" y="1"/>
                  </a:moveTo>
                  <a:cubicBezTo>
                    <a:pt x="1166" y="1"/>
                    <a:pt x="1128" y="17"/>
                    <a:pt x="1095" y="56"/>
                  </a:cubicBezTo>
                  <a:cubicBezTo>
                    <a:pt x="1" y="1344"/>
                    <a:pt x="137" y="3322"/>
                    <a:pt x="1436" y="4419"/>
                  </a:cubicBezTo>
                  <a:cubicBezTo>
                    <a:pt x="1471" y="4448"/>
                    <a:pt x="1509" y="4461"/>
                    <a:pt x="1546" y="4461"/>
                  </a:cubicBezTo>
                  <a:cubicBezTo>
                    <a:pt x="1683" y="4461"/>
                    <a:pt x="1802" y="4292"/>
                    <a:pt x="1673" y="4183"/>
                  </a:cubicBezTo>
                  <a:cubicBezTo>
                    <a:pt x="520" y="3209"/>
                    <a:pt x="347" y="1451"/>
                    <a:pt x="1331" y="293"/>
                  </a:cubicBezTo>
                  <a:cubicBezTo>
                    <a:pt x="1437" y="168"/>
                    <a:pt x="13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0" name="Google Shape;5190;p11"/>
            <p:cNvSpPr/>
            <p:nvPr/>
          </p:nvSpPr>
          <p:spPr>
            <a:xfrm>
              <a:off x="5705200" y="3727600"/>
              <a:ext cx="78675" cy="128025"/>
            </a:xfrm>
            <a:custGeom>
              <a:avLst/>
              <a:gdLst/>
              <a:ahLst/>
              <a:cxnLst/>
              <a:rect l="l" t="t" r="r" b="b"/>
              <a:pathLst>
                <a:path w="3147" h="5121" extrusionOk="0">
                  <a:moveTo>
                    <a:pt x="1974" y="351"/>
                  </a:moveTo>
                  <a:cubicBezTo>
                    <a:pt x="2205" y="473"/>
                    <a:pt x="2352" y="925"/>
                    <a:pt x="2414" y="1708"/>
                  </a:cubicBezTo>
                  <a:cubicBezTo>
                    <a:pt x="2112" y="1828"/>
                    <a:pt x="1877" y="1888"/>
                    <a:pt x="1707" y="1888"/>
                  </a:cubicBezTo>
                  <a:cubicBezTo>
                    <a:pt x="1213" y="1888"/>
                    <a:pt x="1275" y="1382"/>
                    <a:pt x="1892" y="371"/>
                  </a:cubicBezTo>
                  <a:cubicBezTo>
                    <a:pt x="1924" y="371"/>
                    <a:pt x="1952" y="364"/>
                    <a:pt x="1974" y="351"/>
                  </a:cubicBezTo>
                  <a:close/>
                  <a:moveTo>
                    <a:pt x="1845" y="0"/>
                  </a:moveTo>
                  <a:cubicBezTo>
                    <a:pt x="1548" y="0"/>
                    <a:pt x="1252" y="106"/>
                    <a:pt x="1031" y="335"/>
                  </a:cubicBezTo>
                  <a:cubicBezTo>
                    <a:pt x="1" y="1399"/>
                    <a:pt x="878" y="3826"/>
                    <a:pt x="1145" y="5001"/>
                  </a:cubicBezTo>
                  <a:cubicBezTo>
                    <a:pt x="1164" y="5084"/>
                    <a:pt x="1227" y="5120"/>
                    <a:pt x="1292" y="5120"/>
                  </a:cubicBezTo>
                  <a:cubicBezTo>
                    <a:pt x="1391" y="5120"/>
                    <a:pt x="1497" y="5038"/>
                    <a:pt x="1468" y="4912"/>
                  </a:cubicBezTo>
                  <a:cubicBezTo>
                    <a:pt x="1253" y="3971"/>
                    <a:pt x="999" y="2984"/>
                    <a:pt x="944" y="2019"/>
                  </a:cubicBezTo>
                  <a:cubicBezTo>
                    <a:pt x="939" y="1934"/>
                    <a:pt x="932" y="1845"/>
                    <a:pt x="928" y="1754"/>
                  </a:cubicBezTo>
                  <a:lnTo>
                    <a:pt x="928" y="1754"/>
                  </a:lnTo>
                  <a:cubicBezTo>
                    <a:pt x="983" y="1834"/>
                    <a:pt x="1050" y="1910"/>
                    <a:pt x="1131" y="1982"/>
                  </a:cubicBezTo>
                  <a:cubicBezTo>
                    <a:pt x="1345" y="2173"/>
                    <a:pt x="1596" y="2256"/>
                    <a:pt x="1843" y="2256"/>
                  </a:cubicBezTo>
                  <a:cubicBezTo>
                    <a:pt x="2506" y="2256"/>
                    <a:pt x="3147" y="1655"/>
                    <a:pt x="3001" y="901"/>
                  </a:cubicBezTo>
                  <a:cubicBezTo>
                    <a:pt x="2892" y="332"/>
                    <a:pt x="2368" y="0"/>
                    <a:pt x="1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1" name="Google Shape;5191;p11"/>
            <p:cNvSpPr/>
            <p:nvPr/>
          </p:nvSpPr>
          <p:spPr>
            <a:xfrm>
              <a:off x="5781875" y="3723175"/>
              <a:ext cx="62925" cy="72300"/>
            </a:xfrm>
            <a:custGeom>
              <a:avLst/>
              <a:gdLst/>
              <a:ahLst/>
              <a:cxnLst/>
              <a:rect l="l" t="t" r="r" b="b"/>
              <a:pathLst>
                <a:path w="2517" h="2892" extrusionOk="0">
                  <a:moveTo>
                    <a:pt x="924" y="361"/>
                  </a:moveTo>
                  <a:lnTo>
                    <a:pt x="924" y="361"/>
                  </a:lnTo>
                  <a:cubicBezTo>
                    <a:pt x="926" y="407"/>
                    <a:pt x="952" y="451"/>
                    <a:pt x="1010" y="478"/>
                  </a:cubicBezTo>
                  <a:cubicBezTo>
                    <a:pt x="1426" y="672"/>
                    <a:pt x="1856" y="982"/>
                    <a:pt x="2001" y="1444"/>
                  </a:cubicBezTo>
                  <a:cubicBezTo>
                    <a:pt x="2142" y="1894"/>
                    <a:pt x="1904" y="2428"/>
                    <a:pt x="1417" y="2537"/>
                  </a:cubicBezTo>
                  <a:cubicBezTo>
                    <a:pt x="1369" y="2548"/>
                    <a:pt x="1323" y="2554"/>
                    <a:pt x="1280" y="2554"/>
                  </a:cubicBezTo>
                  <a:cubicBezTo>
                    <a:pt x="808" y="2554"/>
                    <a:pt x="645" y="1936"/>
                    <a:pt x="561" y="1537"/>
                  </a:cubicBezTo>
                  <a:cubicBezTo>
                    <a:pt x="500" y="1252"/>
                    <a:pt x="444" y="863"/>
                    <a:pt x="613" y="597"/>
                  </a:cubicBezTo>
                  <a:cubicBezTo>
                    <a:pt x="679" y="494"/>
                    <a:pt x="796" y="405"/>
                    <a:pt x="924" y="361"/>
                  </a:cubicBezTo>
                  <a:close/>
                  <a:moveTo>
                    <a:pt x="1095" y="0"/>
                  </a:moveTo>
                  <a:cubicBezTo>
                    <a:pt x="756" y="0"/>
                    <a:pt x="403" y="221"/>
                    <a:pt x="261" y="559"/>
                  </a:cubicBezTo>
                  <a:cubicBezTo>
                    <a:pt x="0" y="1180"/>
                    <a:pt x="243" y="2467"/>
                    <a:pt x="889" y="2800"/>
                  </a:cubicBezTo>
                  <a:cubicBezTo>
                    <a:pt x="1012" y="2863"/>
                    <a:pt x="1140" y="2891"/>
                    <a:pt x="1268" y="2891"/>
                  </a:cubicBezTo>
                  <a:cubicBezTo>
                    <a:pt x="1750" y="2891"/>
                    <a:pt x="2224" y="2487"/>
                    <a:pt x="2349" y="2028"/>
                  </a:cubicBezTo>
                  <a:cubicBezTo>
                    <a:pt x="2517" y="1417"/>
                    <a:pt x="2155" y="866"/>
                    <a:pt x="1682" y="497"/>
                  </a:cubicBezTo>
                  <a:lnTo>
                    <a:pt x="1682" y="497"/>
                  </a:lnTo>
                  <a:cubicBezTo>
                    <a:pt x="1718" y="451"/>
                    <a:pt x="1728" y="387"/>
                    <a:pt x="1686" y="323"/>
                  </a:cubicBezTo>
                  <a:lnTo>
                    <a:pt x="1684" y="323"/>
                  </a:lnTo>
                  <a:cubicBezTo>
                    <a:pt x="1538" y="98"/>
                    <a:pt x="132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2" name="Google Shape;5192;p11"/>
            <p:cNvSpPr/>
            <p:nvPr/>
          </p:nvSpPr>
          <p:spPr>
            <a:xfrm>
              <a:off x="5837850" y="3685825"/>
              <a:ext cx="41900" cy="116625"/>
            </a:xfrm>
            <a:custGeom>
              <a:avLst/>
              <a:gdLst/>
              <a:ahLst/>
              <a:cxnLst/>
              <a:rect l="l" t="t" r="r" b="b"/>
              <a:pathLst>
                <a:path w="1676" h="4665" extrusionOk="0">
                  <a:moveTo>
                    <a:pt x="229" y="0"/>
                  </a:moveTo>
                  <a:cubicBezTo>
                    <a:pt x="111" y="0"/>
                    <a:pt x="0" y="168"/>
                    <a:pt x="101" y="294"/>
                  </a:cubicBezTo>
                  <a:cubicBezTo>
                    <a:pt x="1056" y="1490"/>
                    <a:pt x="1314" y="3011"/>
                    <a:pt x="838" y="4460"/>
                  </a:cubicBezTo>
                  <a:cubicBezTo>
                    <a:pt x="797" y="4583"/>
                    <a:pt x="898" y="4665"/>
                    <a:pt x="1000" y="4665"/>
                  </a:cubicBezTo>
                  <a:cubicBezTo>
                    <a:pt x="1066" y="4665"/>
                    <a:pt x="1133" y="4630"/>
                    <a:pt x="1160" y="4549"/>
                  </a:cubicBezTo>
                  <a:cubicBezTo>
                    <a:pt x="1675" y="2982"/>
                    <a:pt x="1366" y="1344"/>
                    <a:pt x="337" y="58"/>
                  </a:cubicBezTo>
                  <a:cubicBezTo>
                    <a:pt x="305" y="17"/>
                    <a:pt x="26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3" name="Google Shape;5193;p11"/>
            <p:cNvSpPr/>
            <p:nvPr/>
          </p:nvSpPr>
          <p:spPr>
            <a:xfrm>
              <a:off x="5865775" y="3633075"/>
              <a:ext cx="51800" cy="44175"/>
            </a:xfrm>
            <a:custGeom>
              <a:avLst/>
              <a:gdLst/>
              <a:ahLst/>
              <a:cxnLst/>
              <a:rect l="l" t="t" r="r" b="b"/>
              <a:pathLst>
                <a:path w="2072" h="1767" extrusionOk="0">
                  <a:moveTo>
                    <a:pt x="470" y="1"/>
                  </a:moveTo>
                  <a:cubicBezTo>
                    <a:pt x="242" y="1"/>
                    <a:pt x="23" y="160"/>
                    <a:pt x="8" y="417"/>
                  </a:cubicBezTo>
                  <a:cubicBezTo>
                    <a:pt x="1" y="524"/>
                    <a:pt x="81" y="578"/>
                    <a:pt x="164" y="578"/>
                  </a:cubicBezTo>
                  <a:cubicBezTo>
                    <a:pt x="248" y="578"/>
                    <a:pt x="335" y="524"/>
                    <a:pt x="342" y="417"/>
                  </a:cubicBezTo>
                  <a:cubicBezTo>
                    <a:pt x="353" y="369"/>
                    <a:pt x="379" y="345"/>
                    <a:pt x="420" y="345"/>
                  </a:cubicBezTo>
                  <a:cubicBezTo>
                    <a:pt x="429" y="345"/>
                    <a:pt x="438" y="346"/>
                    <a:pt x="448" y="348"/>
                  </a:cubicBezTo>
                  <a:cubicBezTo>
                    <a:pt x="467" y="342"/>
                    <a:pt x="484" y="340"/>
                    <a:pt x="499" y="340"/>
                  </a:cubicBezTo>
                  <a:cubicBezTo>
                    <a:pt x="571" y="340"/>
                    <a:pt x="616" y="396"/>
                    <a:pt x="636" y="510"/>
                  </a:cubicBezTo>
                  <a:cubicBezTo>
                    <a:pt x="667" y="613"/>
                    <a:pt x="628" y="752"/>
                    <a:pt x="596" y="853"/>
                  </a:cubicBezTo>
                  <a:cubicBezTo>
                    <a:pt x="525" y="1076"/>
                    <a:pt x="406" y="1269"/>
                    <a:pt x="352" y="1500"/>
                  </a:cubicBezTo>
                  <a:cubicBezTo>
                    <a:pt x="325" y="1605"/>
                    <a:pt x="404" y="1709"/>
                    <a:pt x="514" y="1712"/>
                  </a:cubicBezTo>
                  <a:lnTo>
                    <a:pt x="1856" y="1767"/>
                  </a:lnTo>
                  <a:cubicBezTo>
                    <a:pt x="1859" y="1767"/>
                    <a:pt x="1862" y="1767"/>
                    <a:pt x="1865" y="1767"/>
                  </a:cubicBezTo>
                  <a:cubicBezTo>
                    <a:pt x="2071" y="1767"/>
                    <a:pt x="2069" y="1442"/>
                    <a:pt x="1856" y="1433"/>
                  </a:cubicBezTo>
                  <a:lnTo>
                    <a:pt x="738" y="1386"/>
                  </a:lnTo>
                  <a:lnTo>
                    <a:pt x="738" y="1386"/>
                  </a:lnTo>
                  <a:cubicBezTo>
                    <a:pt x="893" y="972"/>
                    <a:pt x="1178" y="452"/>
                    <a:pt x="781" y="115"/>
                  </a:cubicBezTo>
                  <a:cubicBezTo>
                    <a:pt x="689" y="37"/>
                    <a:pt x="578" y="1"/>
                    <a:pt x="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4" name="Google Shape;5194;p11"/>
            <p:cNvSpPr/>
            <p:nvPr/>
          </p:nvSpPr>
          <p:spPr>
            <a:xfrm>
              <a:off x="5919575" y="3707525"/>
              <a:ext cx="72125" cy="74625"/>
            </a:xfrm>
            <a:custGeom>
              <a:avLst/>
              <a:gdLst/>
              <a:ahLst/>
              <a:cxnLst/>
              <a:rect l="l" t="t" r="r" b="b"/>
              <a:pathLst>
                <a:path w="2885" h="2985" extrusionOk="0">
                  <a:moveTo>
                    <a:pt x="246" y="1"/>
                  </a:moveTo>
                  <a:cubicBezTo>
                    <a:pt x="115" y="1"/>
                    <a:pt x="0" y="169"/>
                    <a:pt x="121" y="285"/>
                  </a:cubicBezTo>
                  <a:cubicBezTo>
                    <a:pt x="984" y="1113"/>
                    <a:pt x="1794" y="1996"/>
                    <a:pt x="2545" y="2929"/>
                  </a:cubicBezTo>
                  <a:cubicBezTo>
                    <a:pt x="2577" y="2968"/>
                    <a:pt x="2615" y="2985"/>
                    <a:pt x="2653" y="2985"/>
                  </a:cubicBezTo>
                  <a:cubicBezTo>
                    <a:pt x="2772" y="2985"/>
                    <a:pt x="2884" y="2817"/>
                    <a:pt x="2781" y="2691"/>
                  </a:cubicBezTo>
                  <a:cubicBezTo>
                    <a:pt x="2031" y="1760"/>
                    <a:pt x="1221" y="877"/>
                    <a:pt x="357" y="49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5" name="Google Shape;5195;p11"/>
            <p:cNvSpPr/>
            <p:nvPr/>
          </p:nvSpPr>
          <p:spPr>
            <a:xfrm>
              <a:off x="5923000" y="3711625"/>
              <a:ext cx="47875" cy="79650"/>
            </a:xfrm>
            <a:custGeom>
              <a:avLst/>
              <a:gdLst/>
              <a:ahLst/>
              <a:cxnLst/>
              <a:rect l="l" t="t" r="r" b="b"/>
              <a:pathLst>
                <a:path w="1915" h="3186" extrusionOk="0">
                  <a:moveTo>
                    <a:pt x="1687" y="1"/>
                  </a:moveTo>
                  <a:cubicBezTo>
                    <a:pt x="1637" y="1"/>
                    <a:pt x="1588" y="25"/>
                    <a:pt x="1556" y="84"/>
                  </a:cubicBezTo>
                  <a:lnTo>
                    <a:pt x="69" y="2932"/>
                  </a:lnTo>
                  <a:cubicBezTo>
                    <a:pt x="1" y="3064"/>
                    <a:pt x="117" y="3185"/>
                    <a:pt x="228" y="3185"/>
                  </a:cubicBezTo>
                  <a:cubicBezTo>
                    <a:pt x="279" y="3185"/>
                    <a:pt x="328" y="3161"/>
                    <a:pt x="359" y="3102"/>
                  </a:cubicBezTo>
                  <a:cubicBezTo>
                    <a:pt x="855" y="2153"/>
                    <a:pt x="1351" y="1203"/>
                    <a:pt x="1846" y="254"/>
                  </a:cubicBezTo>
                  <a:cubicBezTo>
                    <a:pt x="1915" y="122"/>
                    <a:pt x="1799" y="1"/>
                    <a:pt x="1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6" name="Google Shape;5196;p11"/>
            <p:cNvSpPr/>
            <p:nvPr/>
          </p:nvSpPr>
          <p:spPr>
            <a:xfrm>
              <a:off x="5514500" y="3833000"/>
              <a:ext cx="472475" cy="10575"/>
            </a:xfrm>
            <a:custGeom>
              <a:avLst/>
              <a:gdLst/>
              <a:ahLst/>
              <a:cxnLst/>
              <a:rect l="l" t="t" r="r" b="b"/>
              <a:pathLst>
                <a:path w="18899" h="423" extrusionOk="0">
                  <a:moveTo>
                    <a:pt x="18688" y="1"/>
                  </a:moveTo>
                  <a:cubicBezTo>
                    <a:pt x="18686" y="1"/>
                    <a:pt x="18685" y="1"/>
                    <a:pt x="18684" y="1"/>
                  </a:cubicBezTo>
                  <a:cubicBezTo>
                    <a:pt x="15462" y="59"/>
                    <a:pt x="12240" y="88"/>
                    <a:pt x="9018" y="88"/>
                  </a:cubicBezTo>
                  <a:cubicBezTo>
                    <a:pt x="6084" y="88"/>
                    <a:pt x="3151" y="64"/>
                    <a:pt x="217" y="16"/>
                  </a:cubicBezTo>
                  <a:cubicBezTo>
                    <a:pt x="216" y="16"/>
                    <a:pt x="214" y="16"/>
                    <a:pt x="213" y="16"/>
                  </a:cubicBezTo>
                  <a:cubicBezTo>
                    <a:pt x="0" y="16"/>
                    <a:pt x="2" y="347"/>
                    <a:pt x="217" y="350"/>
                  </a:cubicBezTo>
                  <a:cubicBezTo>
                    <a:pt x="3141" y="399"/>
                    <a:pt x="6064" y="423"/>
                    <a:pt x="8988" y="423"/>
                  </a:cubicBezTo>
                  <a:cubicBezTo>
                    <a:pt x="12220" y="423"/>
                    <a:pt x="15451" y="393"/>
                    <a:pt x="18684" y="335"/>
                  </a:cubicBezTo>
                  <a:cubicBezTo>
                    <a:pt x="18897" y="330"/>
                    <a:pt x="18899" y="1"/>
                    <a:pt x="18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7" name="Google Shape;5197;p11"/>
            <p:cNvSpPr/>
            <p:nvPr/>
          </p:nvSpPr>
          <p:spPr>
            <a:xfrm>
              <a:off x="5554550" y="3877825"/>
              <a:ext cx="59600" cy="59150"/>
            </a:xfrm>
            <a:custGeom>
              <a:avLst/>
              <a:gdLst/>
              <a:ahLst/>
              <a:cxnLst/>
              <a:rect l="l" t="t" r="r" b="b"/>
              <a:pathLst>
                <a:path w="2384" h="2366" extrusionOk="0">
                  <a:moveTo>
                    <a:pt x="240" y="0"/>
                  </a:moveTo>
                  <a:cubicBezTo>
                    <a:pt x="114" y="0"/>
                    <a:pt x="1" y="168"/>
                    <a:pt x="114" y="288"/>
                  </a:cubicBezTo>
                  <a:lnTo>
                    <a:pt x="2032" y="2314"/>
                  </a:lnTo>
                  <a:cubicBezTo>
                    <a:pt x="2067" y="2351"/>
                    <a:pt x="2106" y="2366"/>
                    <a:pt x="2144" y="2366"/>
                  </a:cubicBezTo>
                  <a:cubicBezTo>
                    <a:pt x="2270" y="2366"/>
                    <a:pt x="2384" y="2198"/>
                    <a:pt x="2270" y="2078"/>
                  </a:cubicBezTo>
                  <a:lnTo>
                    <a:pt x="351" y="52"/>
                  </a:lnTo>
                  <a:cubicBezTo>
                    <a:pt x="317" y="16"/>
                    <a:pt x="27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8" name="Google Shape;5198;p11"/>
            <p:cNvSpPr/>
            <p:nvPr/>
          </p:nvSpPr>
          <p:spPr>
            <a:xfrm>
              <a:off x="5550625" y="3874800"/>
              <a:ext cx="58175" cy="64125"/>
            </a:xfrm>
            <a:custGeom>
              <a:avLst/>
              <a:gdLst/>
              <a:ahLst/>
              <a:cxnLst/>
              <a:rect l="l" t="t" r="r" b="b"/>
              <a:pathLst>
                <a:path w="2327" h="2565" extrusionOk="0">
                  <a:moveTo>
                    <a:pt x="2094" y="1"/>
                  </a:moveTo>
                  <a:cubicBezTo>
                    <a:pt x="2056" y="1"/>
                    <a:pt x="2017" y="17"/>
                    <a:pt x="1984" y="56"/>
                  </a:cubicBezTo>
                  <a:lnTo>
                    <a:pt x="107" y="2272"/>
                  </a:lnTo>
                  <a:cubicBezTo>
                    <a:pt x="1" y="2396"/>
                    <a:pt x="113" y="2564"/>
                    <a:pt x="234" y="2564"/>
                  </a:cubicBezTo>
                  <a:cubicBezTo>
                    <a:pt x="271" y="2564"/>
                    <a:pt x="310" y="2548"/>
                    <a:pt x="343" y="2508"/>
                  </a:cubicBezTo>
                  <a:lnTo>
                    <a:pt x="2221" y="292"/>
                  </a:lnTo>
                  <a:cubicBezTo>
                    <a:pt x="2327" y="168"/>
                    <a:pt x="2214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199" name="Google Shape;5199;p11"/>
            <p:cNvSpPr/>
            <p:nvPr/>
          </p:nvSpPr>
          <p:spPr>
            <a:xfrm>
              <a:off x="5665475" y="3877100"/>
              <a:ext cx="12500" cy="71750"/>
            </a:xfrm>
            <a:custGeom>
              <a:avLst/>
              <a:gdLst/>
              <a:ahLst/>
              <a:cxnLst/>
              <a:rect l="l" t="t" r="r" b="b"/>
              <a:pathLst>
                <a:path w="500" h="2870" extrusionOk="0">
                  <a:moveTo>
                    <a:pt x="164" y="0"/>
                  </a:moveTo>
                  <a:cubicBezTo>
                    <a:pt x="81" y="0"/>
                    <a:pt x="0" y="54"/>
                    <a:pt x="7" y="162"/>
                  </a:cubicBezTo>
                  <a:cubicBezTo>
                    <a:pt x="57" y="1010"/>
                    <a:pt x="107" y="1860"/>
                    <a:pt x="158" y="2708"/>
                  </a:cubicBezTo>
                  <a:cubicBezTo>
                    <a:pt x="164" y="2816"/>
                    <a:pt x="252" y="2870"/>
                    <a:pt x="336" y="2870"/>
                  </a:cubicBezTo>
                  <a:cubicBezTo>
                    <a:pt x="419" y="2870"/>
                    <a:pt x="499" y="2816"/>
                    <a:pt x="493" y="2708"/>
                  </a:cubicBezTo>
                  <a:cubicBezTo>
                    <a:pt x="441" y="1860"/>
                    <a:pt x="391" y="1010"/>
                    <a:pt x="342" y="162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0" name="Google Shape;5200;p11"/>
            <p:cNvSpPr/>
            <p:nvPr/>
          </p:nvSpPr>
          <p:spPr>
            <a:xfrm>
              <a:off x="5625050" y="3907600"/>
              <a:ext cx="85025" cy="11825"/>
            </a:xfrm>
            <a:custGeom>
              <a:avLst/>
              <a:gdLst/>
              <a:ahLst/>
              <a:cxnLst/>
              <a:rect l="l" t="t" r="r" b="b"/>
              <a:pathLst>
                <a:path w="3401" h="473" extrusionOk="0">
                  <a:moveTo>
                    <a:pt x="3194" y="0"/>
                  </a:moveTo>
                  <a:cubicBezTo>
                    <a:pt x="3191" y="0"/>
                    <a:pt x="3188" y="0"/>
                    <a:pt x="3186" y="1"/>
                  </a:cubicBezTo>
                  <a:lnTo>
                    <a:pt x="217" y="138"/>
                  </a:lnTo>
                  <a:cubicBezTo>
                    <a:pt x="5" y="147"/>
                    <a:pt x="1" y="472"/>
                    <a:pt x="208" y="472"/>
                  </a:cubicBezTo>
                  <a:cubicBezTo>
                    <a:pt x="211" y="472"/>
                    <a:pt x="214" y="472"/>
                    <a:pt x="217" y="472"/>
                  </a:cubicBezTo>
                  <a:lnTo>
                    <a:pt x="3186" y="336"/>
                  </a:lnTo>
                  <a:cubicBezTo>
                    <a:pt x="3398" y="326"/>
                    <a:pt x="3401" y="0"/>
                    <a:pt x="3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1" name="Google Shape;5201;p11"/>
            <p:cNvSpPr/>
            <p:nvPr/>
          </p:nvSpPr>
          <p:spPr>
            <a:xfrm>
              <a:off x="5736400" y="3885425"/>
              <a:ext cx="85325" cy="65350"/>
            </a:xfrm>
            <a:custGeom>
              <a:avLst/>
              <a:gdLst/>
              <a:ahLst/>
              <a:cxnLst/>
              <a:rect l="l" t="t" r="r" b="b"/>
              <a:pathLst>
                <a:path w="3413" h="2614" extrusionOk="0">
                  <a:moveTo>
                    <a:pt x="847" y="0"/>
                  </a:moveTo>
                  <a:cubicBezTo>
                    <a:pt x="554" y="0"/>
                    <a:pt x="261" y="136"/>
                    <a:pt x="80" y="422"/>
                  </a:cubicBezTo>
                  <a:cubicBezTo>
                    <a:pt x="0" y="549"/>
                    <a:pt x="116" y="669"/>
                    <a:pt x="233" y="669"/>
                  </a:cubicBezTo>
                  <a:cubicBezTo>
                    <a:pt x="284" y="669"/>
                    <a:pt x="335" y="647"/>
                    <a:pt x="370" y="592"/>
                  </a:cubicBezTo>
                  <a:cubicBezTo>
                    <a:pt x="479" y="419"/>
                    <a:pt x="669" y="332"/>
                    <a:pt x="860" y="332"/>
                  </a:cubicBezTo>
                  <a:cubicBezTo>
                    <a:pt x="1007" y="332"/>
                    <a:pt x="1155" y="384"/>
                    <a:pt x="1268" y="488"/>
                  </a:cubicBezTo>
                  <a:cubicBezTo>
                    <a:pt x="1479" y="686"/>
                    <a:pt x="1512" y="1049"/>
                    <a:pt x="1442" y="1312"/>
                  </a:cubicBezTo>
                  <a:cubicBezTo>
                    <a:pt x="1306" y="1815"/>
                    <a:pt x="824" y="2106"/>
                    <a:pt x="373" y="2283"/>
                  </a:cubicBezTo>
                  <a:cubicBezTo>
                    <a:pt x="218" y="2345"/>
                    <a:pt x="213" y="2614"/>
                    <a:pt x="397" y="2614"/>
                  </a:cubicBezTo>
                  <a:cubicBezTo>
                    <a:pt x="404" y="2614"/>
                    <a:pt x="410" y="2613"/>
                    <a:pt x="417" y="2613"/>
                  </a:cubicBezTo>
                  <a:lnTo>
                    <a:pt x="3198" y="2346"/>
                  </a:lnTo>
                  <a:cubicBezTo>
                    <a:pt x="3403" y="2327"/>
                    <a:pt x="3413" y="2011"/>
                    <a:pt x="3217" y="2011"/>
                  </a:cubicBezTo>
                  <a:cubicBezTo>
                    <a:pt x="3211" y="2011"/>
                    <a:pt x="3205" y="2011"/>
                    <a:pt x="3198" y="2012"/>
                  </a:cubicBezTo>
                  <a:lnTo>
                    <a:pt x="1165" y="2207"/>
                  </a:lnTo>
                  <a:lnTo>
                    <a:pt x="1165" y="2207"/>
                  </a:lnTo>
                  <a:cubicBezTo>
                    <a:pt x="1668" y="1813"/>
                    <a:pt x="2007" y="1237"/>
                    <a:pt x="1717" y="570"/>
                  </a:cubicBezTo>
                  <a:cubicBezTo>
                    <a:pt x="1554" y="198"/>
                    <a:pt x="1200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2" name="Google Shape;5202;p11"/>
            <p:cNvSpPr/>
            <p:nvPr/>
          </p:nvSpPr>
          <p:spPr>
            <a:xfrm>
              <a:off x="5822575" y="3888300"/>
              <a:ext cx="66225" cy="53050"/>
            </a:xfrm>
            <a:custGeom>
              <a:avLst/>
              <a:gdLst/>
              <a:ahLst/>
              <a:cxnLst/>
              <a:rect l="l" t="t" r="r" b="b"/>
              <a:pathLst>
                <a:path w="2649" h="2122" extrusionOk="0">
                  <a:moveTo>
                    <a:pt x="235" y="1"/>
                  </a:moveTo>
                  <a:cubicBezTo>
                    <a:pt x="93" y="1"/>
                    <a:pt x="0" y="219"/>
                    <a:pt x="152" y="316"/>
                  </a:cubicBezTo>
                  <a:lnTo>
                    <a:pt x="151" y="316"/>
                  </a:lnTo>
                  <a:cubicBezTo>
                    <a:pt x="930" y="818"/>
                    <a:pt x="1650" y="1407"/>
                    <a:pt x="2297" y="2071"/>
                  </a:cubicBezTo>
                  <a:cubicBezTo>
                    <a:pt x="2331" y="2106"/>
                    <a:pt x="2370" y="2121"/>
                    <a:pt x="2408" y="2121"/>
                  </a:cubicBezTo>
                  <a:cubicBezTo>
                    <a:pt x="2535" y="2121"/>
                    <a:pt x="2648" y="1953"/>
                    <a:pt x="2533" y="1834"/>
                  </a:cubicBezTo>
                  <a:cubicBezTo>
                    <a:pt x="1867" y="1149"/>
                    <a:pt x="1124" y="544"/>
                    <a:pt x="321" y="28"/>
                  </a:cubicBezTo>
                  <a:cubicBezTo>
                    <a:pt x="292" y="9"/>
                    <a:pt x="26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3" name="Google Shape;5203;p11"/>
            <p:cNvSpPr/>
            <p:nvPr/>
          </p:nvSpPr>
          <p:spPr>
            <a:xfrm>
              <a:off x="5824700" y="3879050"/>
              <a:ext cx="54100" cy="81500"/>
            </a:xfrm>
            <a:custGeom>
              <a:avLst/>
              <a:gdLst/>
              <a:ahLst/>
              <a:cxnLst/>
              <a:rect l="l" t="t" r="r" b="b"/>
              <a:pathLst>
                <a:path w="2164" h="3260" extrusionOk="0">
                  <a:moveTo>
                    <a:pt x="1959" y="0"/>
                  </a:moveTo>
                  <a:cubicBezTo>
                    <a:pt x="1892" y="0"/>
                    <a:pt x="1824" y="34"/>
                    <a:pt x="1794" y="113"/>
                  </a:cubicBezTo>
                  <a:cubicBezTo>
                    <a:pt x="1400" y="1155"/>
                    <a:pt x="828" y="2120"/>
                    <a:pt x="107" y="2968"/>
                  </a:cubicBezTo>
                  <a:cubicBezTo>
                    <a:pt x="1" y="3093"/>
                    <a:pt x="112" y="3260"/>
                    <a:pt x="233" y="3260"/>
                  </a:cubicBezTo>
                  <a:cubicBezTo>
                    <a:pt x="271" y="3260"/>
                    <a:pt x="310" y="3244"/>
                    <a:pt x="343" y="3205"/>
                  </a:cubicBezTo>
                  <a:cubicBezTo>
                    <a:pt x="1103" y="2313"/>
                    <a:pt x="1702" y="1298"/>
                    <a:pt x="2117" y="203"/>
                  </a:cubicBezTo>
                  <a:cubicBezTo>
                    <a:pt x="2164" y="81"/>
                    <a:pt x="2063" y="0"/>
                    <a:pt x="1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4" name="Google Shape;5204;p11"/>
            <p:cNvSpPr/>
            <p:nvPr/>
          </p:nvSpPr>
          <p:spPr>
            <a:xfrm>
              <a:off x="5084600" y="3459000"/>
              <a:ext cx="60775" cy="115175"/>
            </a:xfrm>
            <a:custGeom>
              <a:avLst/>
              <a:gdLst/>
              <a:ahLst/>
              <a:cxnLst/>
              <a:rect l="l" t="t" r="r" b="b"/>
              <a:pathLst>
                <a:path w="2431" h="4607" extrusionOk="0">
                  <a:moveTo>
                    <a:pt x="1175" y="1"/>
                  </a:moveTo>
                  <a:cubicBezTo>
                    <a:pt x="1074" y="1"/>
                    <a:pt x="971" y="82"/>
                    <a:pt x="1009" y="207"/>
                  </a:cubicBezTo>
                  <a:cubicBezTo>
                    <a:pt x="1307" y="1184"/>
                    <a:pt x="2099" y="4271"/>
                    <a:pt x="281" y="4271"/>
                  </a:cubicBezTo>
                  <a:cubicBezTo>
                    <a:pt x="260" y="4271"/>
                    <a:pt x="238" y="4270"/>
                    <a:pt x="216" y="4269"/>
                  </a:cubicBezTo>
                  <a:cubicBezTo>
                    <a:pt x="213" y="4269"/>
                    <a:pt x="211" y="4269"/>
                    <a:pt x="208" y="4269"/>
                  </a:cubicBezTo>
                  <a:cubicBezTo>
                    <a:pt x="0" y="4269"/>
                    <a:pt x="3" y="4596"/>
                    <a:pt x="216" y="4605"/>
                  </a:cubicBezTo>
                  <a:cubicBezTo>
                    <a:pt x="244" y="4606"/>
                    <a:pt x="271" y="4606"/>
                    <a:pt x="298" y="4606"/>
                  </a:cubicBezTo>
                  <a:cubicBezTo>
                    <a:pt x="2430" y="4606"/>
                    <a:pt x="1703" y="1333"/>
                    <a:pt x="1332" y="117"/>
                  </a:cubicBezTo>
                  <a:cubicBezTo>
                    <a:pt x="1307" y="36"/>
                    <a:pt x="1241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5" name="Google Shape;5205;p11"/>
            <p:cNvSpPr/>
            <p:nvPr/>
          </p:nvSpPr>
          <p:spPr>
            <a:xfrm>
              <a:off x="5102875" y="342680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6" name="Google Shape;5206;p11"/>
            <p:cNvSpPr/>
            <p:nvPr/>
          </p:nvSpPr>
          <p:spPr>
            <a:xfrm>
              <a:off x="5131575" y="3396450"/>
              <a:ext cx="51000" cy="51225"/>
            </a:xfrm>
            <a:custGeom>
              <a:avLst/>
              <a:gdLst/>
              <a:ahLst/>
              <a:cxnLst/>
              <a:rect l="l" t="t" r="r" b="b"/>
              <a:pathLst>
                <a:path w="2040" h="2049" extrusionOk="0">
                  <a:moveTo>
                    <a:pt x="599" y="0"/>
                  </a:moveTo>
                  <a:cubicBezTo>
                    <a:pt x="416" y="0"/>
                    <a:pt x="238" y="68"/>
                    <a:pt x="106" y="224"/>
                  </a:cubicBezTo>
                  <a:cubicBezTo>
                    <a:pt x="0" y="349"/>
                    <a:pt x="112" y="516"/>
                    <a:pt x="233" y="516"/>
                  </a:cubicBezTo>
                  <a:cubicBezTo>
                    <a:pt x="271" y="516"/>
                    <a:pt x="309" y="500"/>
                    <a:pt x="342" y="461"/>
                  </a:cubicBezTo>
                  <a:cubicBezTo>
                    <a:pt x="417" y="372"/>
                    <a:pt x="514" y="334"/>
                    <a:pt x="614" y="334"/>
                  </a:cubicBezTo>
                  <a:cubicBezTo>
                    <a:pt x="807" y="334"/>
                    <a:pt x="1010" y="475"/>
                    <a:pt x="1081" y="661"/>
                  </a:cubicBezTo>
                  <a:cubicBezTo>
                    <a:pt x="1233" y="1066"/>
                    <a:pt x="887" y="1475"/>
                    <a:pt x="602" y="1715"/>
                  </a:cubicBezTo>
                  <a:cubicBezTo>
                    <a:pt x="506" y="1795"/>
                    <a:pt x="558" y="1968"/>
                    <a:pt x="675" y="1995"/>
                  </a:cubicBezTo>
                  <a:cubicBezTo>
                    <a:pt x="832" y="2030"/>
                    <a:pt x="987" y="2049"/>
                    <a:pt x="1140" y="2049"/>
                  </a:cubicBezTo>
                  <a:cubicBezTo>
                    <a:pt x="1384" y="2049"/>
                    <a:pt x="1625" y="2002"/>
                    <a:pt x="1863" y="1907"/>
                  </a:cubicBezTo>
                  <a:cubicBezTo>
                    <a:pt x="2040" y="1836"/>
                    <a:pt x="1990" y="1572"/>
                    <a:pt x="1836" y="1572"/>
                  </a:cubicBezTo>
                  <a:cubicBezTo>
                    <a:pt x="1817" y="1572"/>
                    <a:pt x="1797" y="1576"/>
                    <a:pt x="1775" y="1585"/>
                  </a:cubicBezTo>
                  <a:cubicBezTo>
                    <a:pt x="1562" y="1670"/>
                    <a:pt x="1351" y="1714"/>
                    <a:pt x="1135" y="1714"/>
                  </a:cubicBezTo>
                  <a:cubicBezTo>
                    <a:pt x="1115" y="1714"/>
                    <a:pt x="1096" y="1714"/>
                    <a:pt x="1077" y="1713"/>
                  </a:cubicBezTo>
                  <a:lnTo>
                    <a:pt x="1077" y="1713"/>
                  </a:lnTo>
                  <a:cubicBezTo>
                    <a:pt x="1397" y="1336"/>
                    <a:pt x="1611" y="806"/>
                    <a:pt x="1302" y="369"/>
                  </a:cubicBezTo>
                  <a:cubicBezTo>
                    <a:pt x="1144" y="145"/>
                    <a:pt x="866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7" name="Google Shape;5207;p11"/>
            <p:cNvSpPr/>
            <p:nvPr/>
          </p:nvSpPr>
          <p:spPr>
            <a:xfrm>
              <a:off x="5179600" y="3502100"/>
              <a:ext cx="49525" cy="9425"/>
            </a:xfrm>
            <a:custGeom>
              <a:avLst/>
              <a:gdLst/>
              <a:ahLst/>
              <a:cxnLst/>
              <a:rect l="l" t="t" r="r" b="b"/>
              <a:pathLst>
                <a:path w="1981" h="377" extrusionOk="0">
                  <a:moveTo>
                    <a:pt x="210" y="1"/>
                  </a:moveTo>
                  <a:cubicBezTo>
                    <a:pt x="0" y="1"/>
                    <a:pt x="2" y="330"/>
                    <a:pt x="215" y="335"/>
                  </a:cubicBezTo>
                  <a:lnTo>
                    <a:pt x="1765" y="376"/>
                  </a:lnTo>
                  <a:cubicBezTo>
                    <a:pt x="1767" y="376"/>
                    <a:pt x="1768" y="376"/>
                    <a:pt x="1770" y="376"/>
                  </a:cubicBezTo>
                  <a:cubicBezTo>
                    <a:pt x="1980" y="376"/>
                    <a:pt x="1979" y="47"/>
                    <a:pt x="1765" y="41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8" name="Google Shape;5208;p11"/>
            <p:cNvSpPr/>
            <p:nvPr/>
          </p:nvSpPr>
          <p:spPr>
            <a:xfrm>
              <a:off x="5177925" y="3535175"/>
              <a:ext cx="51075" cy="11375"/>
            </a:xfrm>
            <a:custGeom>
              <a:avLst/>
              <a:gdLst/>
              <a:ahLst/>
              <a:cxnLst/>
              <a:rect l="l" t="t" r="r" b="b"/>
              <a:pathLst>
                <a:path w="2043" h="455" extrusionOk="0">
                  <a:moveTo>
                    <a:pt x="1803" y="1"/>
                  </a:moveTo>
                  <a:cubicBezTo>
                    <a:pt x="1789" y="1"/>
                    <a:pt x="1774" y="3"/>
                    <a:pt x="1759" y="7"/>
                  </a:cubicBezTo>
                  <a:cubicBezTo>
                    <a:pt x="1455" y="84"/>
                    <a:pt x="1143" y="123"/>
                    <a:pt x="831" y="123"/>
                  </a:cubicBezTo>
                  <a:cubicBezTo>
                    <a:pt x="652" y="123"/>
                    <a:pt x="472" y="110"/>
                    <a:pt x="293" y="84"/>
                  </a:cubicBezTo>
                  <a:cubicBezTo>
                    <a:pt x="284" y="83"/>
                    <a:pt x="274" y="82"/>
                    <a:pt x="265" y="82"/>
                  </a:cubicBezTo>
                  <a:cubicBezTo>
                    <a:pt x="75" y="82"/>
                    <a:pt x="1" y="377"/>
                    <a:pt x="203" y="408"/>
                  </a:cubicBezTo>
                  <a:cubicBezTo>
                    <a:pt x="410" y="439"/>
                    <a:pt x="618" y="454"/>
                    <a:pt x="826" y="454"/>
                  </a:cubicBezTo>
                  <a:cubicBezTo>
                    <a:pt x="1170" y="454"/>
                    <a:pt x="1513" y="412"/>
                    <a:pt x="1849" y="328"/>
                  </a:cubicBezTo>
                  <a:cubicBezTo>
                    <a:pt x="2042" y="280"/>
                    <a:pt x="1980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09" name="Google Shape;5209;p11"/>
            <p:cNvSpPr/>
            <p:nvPr/>
          </p:nvSpPr>
          <p:spPr>
            <a:xfrm>
              <a:off x="5275350" y="3445500"/>
              <a:ext cx="17075" cy="121175"/>
            </a:xfrm>
            <a:custGeom>
              <a:avLst/>
              <a:gdLst/>
              <a:ahLst/>
              <a:cxnLst/>
              <a:rect l="l" t="t" r="r" b="b"/>
              <a:pathLst>
                <a:path w="683" h="4847" extrusionOk="0">
                  <a:moveTo>
                    <a:pt x="207" y="0"/>
                  </a:moveTo>
                  <a:cubicBezTo>
                    <a:pt x="123" y="0"/>
                    <a:pt x="38" y="54"/>
                    <a:pt x="36" y="161"/>
                  </a:cubicBezTo>
                  <a:cubicBezTo>
                    <a:pt x="1" y="1688"/>
                    <a:pt x="103" y="3217"/>
                    <a:pt x="341" y="4725"/>
                  </a:cubicBezTo>
                  <a:cubicBezTo>
                    <a:pt x="353" y="4810"/>
                    <a:pt x="413" y="4846"/>
                    <a:pt x="477" y="4846"/>
                  </a:cubicBezTo>
                  <a:cubicBezTo>
                    <a:pt x="574" y="4846"/>
                    <a:pt x="683" y="4763"/>
                    <a:pt x="663" y="4637"/>
                  </a:cubicBezTo>
                  <a:cubicBezTo>
                    <a:pt x="432" y="3157"/>
                    <a:pt x="335" y="1659"/>
                    <a:pt x="371" y="161"/>
                  </a:cubicBezTo>
                  <a:cubicBezTo>
                    <a:pt x="374" y="54"/>
                    <a:pt x="29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0" name="Google Shape;5210;p11"/>
            <p:cNvSpPr/>
            <p:nvPr/>
          </p:nvSpPr>
          <p:spPr>
            <a:xfrm>
              <a:off x="5276400" y="3457150"/>
              <a:ext cx="69150" cy="52575"/>
            </a:xfrm>
            <a:custGeom>
              <a:avLst/>
              <a:gdLst/>
              <a:ahLst/>
              <a:cxnLst/>
              <a:rect l="l" t="t" r="r" b="b"/>
              <a:pathLst>
                <a:path w="2766" h="2103" extrusionOk="0">
                  <a:moveTo>
                    <a:pt x="2560" y="1"/>
                  </a:moveTo>
                  <a:cubicBezTo>
                    <a:pt x="2541" y="1"/>
                    <a:pt x="2521" y="4"/>
                    <a:pt x="2500" y="13"/>
                  </a:cubicBezTo>
                  <a:cubicBezTo>
                    <a:pt x="1534" y="383"/>
                    <a:pt x="698" y="1026"/>
                    <a:pt x="90" y="1861"/>
                  </a:cubicBezTo>
                  <a:cubicBezTo>
                    <a:pt x="1" y="1984"/>
                    <a:pt x="118" y="2102"/>
                    <a:pt x="239" y="2102"/>
                  </a:cubicBezTo>
                  <a:cubicBezTo>
                    <a:pt x="290" y="2102"/>
                    <a:pt x="342" y="2081"/>
                    <a:pt x="380" y="2031"/>
                  </a:cubicBezTo>
                  <a:cubicBezTo>
                    <a:pt x="939" y="1265"/>
                    <a:pt x="1705" y="678"/>
                    <a:pt x="2588" y="336"/>
                  </a:cubicBezTo>
                  <a:cubicBezTo>
                    <a:pt x="2766" y="267"/>
                    <a:pt x="2716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1" name="Google Shape;5211;p11"/>
            <p:cNvSpPr/>
            <p:nvPr/>
          </p:nvSpPr>
          <p:spPr>
            <a:xfrm>
              <a:off x="5277250" y="3500975"/>
              <a:ext cx="65675" cy="57275"/>
            </a:xfrm>
            <a:custGeom>
              <a:avLst/>
              <a:gdLst/>
              <a:ahLst/>
              <a:cxnLst/>
              <a:rect l="l" t="t" r="r" b="b"/>
              <a:pathLst>
                <a:path w="2627" h="2291" extrusionOk="0">
                  <a:moveTo>
                    <a:pt x="251" y="1"/>
                  </a:moveTo>
                  <a:cubicBezTo>
                    <a:pt x="118" y="1"/>
                    <a:pt x="1" y="170"/>
                    <a:pt x="126" y="284"/>
                  </a:cubicBezTo>
                  <a:lnTo>
                    <a:pt x="2266" y="2246"/>
                  </a:lnTo>
                  <a:cubicBezTo>
                    <a:pt x="2301" y="2277"/>
                    <a:pt x="2340" y="2291"/>
                    <a:pt x="2377" y="2291"/>
                  </a:cubicBezTo>
                  <a:cubicBezTo>
                    <a:pt x="2510" y="2291"/>
                    <a:pt x="2626" y="2122"/>
                    <a:pt x="2502" y="2008"/>
                  </a:cubicBezTo>
                  <a:lnTo>
                    <a:pt x="362" y="46"/>
                  </a:ln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2" name="Google Shape;5212;p11"/>
            <p:cNvSpPr/>
            <p:nvPr/>
          </p:nvSpPr>
          <p:spPr>
            <a:xfrm>
              <a:off x="5360775" y="3497175"/>
              <a:ext cx="61825" cy="99600"/>
            </a:xfrm>
            <a:custGeom>
              <a:avLst/>
              <a:gdLst/>
              <a:ahLst/>
              <a:cxnLst/>
              <a:rect l="l" t="t" r="r" b="b"/>
              <a:pathLst>
                <a:path w="2473" h="3984" extrusionOk="0">
                  <a:moveTo>
                    <a:pt x="1551" y="353"/>
                  </a:moveTo>
                  <a:cubicBezTo>
                    <a:pt x="2150" y="514"/>
                    <a:pt x="2252" y="1932"/>
                    <a:pt x="1526" y="1932"/>
                  </a:cubicBezTo>
                  <a:cubicBezTo>
                    <a:pt x="1434" y="1932"/>
                    <a:pt x="1328" y="1909"/>
                    <a:pt x="1209" y="1858"/>
                  </a:cubicBezTo>
                  <a:cubicBezTo>
                    <a:pt x="962" y="1752"/>
                    <a:pt x="723" y="1381"/>
                    <a:pt x="627" y="1033"/>
                  </a:cubicBezTo>
                  <a:lnTo>
                    <a:pt x="627" y="1033"/>
                  </a:lnTo>
                  <a:cubicBezTo>
                    <a:pt x="693" y="861"/>
                    <a:pt x="786" y="712"/>
                    <a:pt x="911" y="596"/>
                  </a:cubicBezTo>
                  <a:cubicBezTo>
                    <a:pt x="1009" y="505"/>
                    <a:pt x="1102" y="441"/>
                    <a:pt x="1189" y="400"/>
                  </a:cubicBezTo>
                  <a:lnTo>
                    <a:pt x="1189" y="400"/>
                  </a:lnTo>
                  <a:cubicBezTo>
                    <a:pt x="1228" y="413"/>
                    <a:pt x="1269" y="429"/>
                    <a:pt x="1312" y="448"/>
                  </a:cubicBezTo>
                  <a:cubicBezTo>
                    <a:pt x="1337" y="459"/>
                    <a:pt x="1361" y="464"/>
                    <a:pt x="1385" y="464"/>
                  </a:cubicBezTo>
                  <a:cubicBezTo>
                    <a:pt x="1459" y="464"/>
                    <a:pt x="1523" y="414"/>
                    <a:pt x="1551" y="353"/>
                  </a:cubicBezTo>
                  <a:close/>
                  <a:moveTo>
                    <a:pt x="790" y="1"/>
                  </a:moveTo>
                  <a:cubicBezTo>
                    <a:pt x="699" y="1"/>
                    <a:pt x="603" y="8"/>
                    <a:pt x="498" y="23"/>
                  </a:cubicBezTo>
                  <a:cubicBezTo>
                    <a:pt x="440" y="32"/>
                    <a:pt x="400" y="90"/>
                    <a:pt x="382" y="140"/>
                  </a:cubicBezTo>
                  <a:cubicBezTo>
                    <a:pt x="283" y="409"/>
                    <a:pt x="255" y="703"/>
                    <a:pt x="295" y="987"/>
                  </a:cubicBezTo>
                  <a:lnTo>
                    <a:pt x="295" y="987"/>
                  </a:lnTo>
                  <a:cubicBezTo>
                    <a:pt x="1" y="1852"/>
                    <a:pt x="229" y="3068"/>
                    <a:pt x="296" y="3822"/>
                  </a:cubicBezTo>
                  <a:cubicBezTo>
                    <a:pt x="306" y="3929"/>
                    <a:pt x="394" y="3983"/>
                    <a:pt x="478" y="3983"/>
                  </a:cubicBezTo>
                  <a:cubicBezTo>
                    <a:pt x="562" y="3983"/>
                    <a:pt x="640" y="3930"/>
                    <a:pt x="630" y="3822"/>
                  </a:cubicBezTo>
                  <a:cubicBezTo>
                    <a:pt x="581" y="3267"/>
                    <a:pt x="414" y="2351"/>
                    <a:pt x="498" y="1596"/>
                  </a:cubicBezTo>
                  <a:lnTo>
                    <a:pt x="498" y="1596"/>
                  </a:lnTo>
                  <a:cubicBezTo>
                    <a:pt x="661" y="1886"/>
                    <a:pt x="913" y="2123"/>
                    <a:pt x="1247" y="2248"/>
                  </a:cubicBezTo>
                  <a:cubicBezTo>
                    <a:pt x="1379" y="2298"/>
                    <a:pt x="1499" y="2321"/>
                    <a:pt x="1607" y="2321"/>
                  </a:cubicBezTo>
                  <a:cubicBezTo>
                    <a:pt x="2284" y="2321"/>
                    <a:pt x="2473" y="1421"/>
                    <a:pt x="2334" y="775"/>
                  </a:cubicBezTo>
                  <a:cubicBezTo>
                    <a:pt x="2229" y="289"/>
                    <a:pt x="1857" y="39"/>
                    <a:pt x="1452" y="39"/>
                  </a:cubicBezTo>
                  <a:cubicBezTo>
                    <a:pt x="1377" y="39"/>
                    <a:pt x="1301" y="47"/>
                    <a:pt x="1226" y="64"/>
                  </a:cubicBezTo>
                  <a:lnTo>
                    <a:pt x="1226" y="64"/>
                  </a:lnTo>
                  <a:cubicBezTo>
                    <a:pt x="1080" y="21"/>
                    <a:pt x="941" y="1"/>
                    <a:pt x="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3" name="Google Shape;5213;p11"/>
            <p:cNvSpPr/>
            <p:nvPr/>
          </p:nvSpPr>
          <p:spPr>
            <a:xfrm>
              <a:off x="5462700" y="3442275"/>
              <a:ext cx="32775" cy="121900"/>
            </a:xfrm>
            <a:custGeom>
              <a:avLst/>
              <a:gdLst/>
              <a:ahLst/>
              <a:cxnLst/>
              <a:rect l="l" t="t" r="r" b="b"/>
              <a:pathLst>
                <a:path w="1311" h="4876" extrusionOk="0">
                  <a:moveTo>
                    <a:pt x="919" y="1"/>
                  </a:moveTo>
                  <a:cubicBezTo>
                    <a:pt x="869" y="1"/>
                    <a:pt x="820" y="25"/>
                    <a:pt x="790" y="84"/>
                  </a:cubicBezTo>
                  <a:cubicBezTo>
                    <a:pt x="1" y="1601"/>
                    <a:pt x="53" y="3337"/>
                    <a:pt x="944" y="4796"/>
                  </a:cubicBezTo>
                  <a:cubicBezTo>
                    <a:pt x="978" y="4852"/>
                    <a:pt x="1028" y="4875"/>
                    <a:pt x="1079" y="4875"/>
                  </a:cubicBezTo>
                  <a:cubicBezTo>
                    <a:pt x="1194" y="4875"/>
                    <a:pt x="1310" y="4755"/>
                    <a:pt x="1232" y="4627"/>
                  </a:cubicBezTo>
                  <a:cubicBezTo>
                    <a:pt x="405" y="3270"/>
                    <a:pt x="344" y="1665"/>
                    <a:pt x="1078" y="254"/>
                  </a:cubicBezTo>
                  <a:cubicBezTo>
                    <a:pt x="1146" y="122"/>
                    <a:pt x="1030" y="1"/>
                    <a:pt x="9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4" name="Google Shape;5214;p11"/>
            <p:cNvSpPr/>
            <p:nvPr/>
          </p:nvSpPr>
          <p:spPr>
            <a:xfrm>
              <a:off x="5522025" y="3474750"/>
              <a:ext cx="69650" cy="70325"/>
            </a:xfrm>
            <a:custGeom>
              <a:avLst/>
              <a:gdLst/>
              <a:ahLst/>
              <a:cxnLst/>
              <a:rect l="l" t="t" r="r" b="b"/>
              <a:pathLst>
                <a:path w="2786" h="2813" extrusionOk="0">
                  <a:moveTo>
                    <a:pt x="240" y="1"/>
                  </a:moveTo>
                  <a:cubicBezTo>
                    <a:pt x="118" y="1"/>
                    <a:pt x="0" y="119"/>
                    <a:pt x="91" y="241"/>
                  </a:cubicBezTo>
                  <a:lnTo>
                    <a:pt x="91" y="239"/>
                  </a:lnTo>
                  <a:cubicBezTo>
                    <a:pt x="785" y="1156"/>
                    <a:pt x="1565" y="2003"/>
                    <a:pt x="2422" y="2768"/>
                  </a:cubicBezTo>
                  <a:cubicBezTo>
                    <a:pt x="2457" y="2799"/>
                    <a:pt x="2496" y="2812"/>
                    <a:pt x="2533" y="2812"/>
                  </a:cubicBezTo>
                  <a:cubicBezTo>
                    <a:pt x="2667" y="2812"/>
                    <a:pt x="2785" y="2644"/>
                    <a:pt x="2659" y="2530"/>
                  </a:cubicBezTo>
                  <a:cubicBezTo>
                    <a:pt x="1821" y="1786"/>
                    <a:pt x="1059" y="962"/>
                    <a:pt x="381" y="71"/>
                  </a:cubicBezTo>
                  <a:cubicBezTo>
                    <a:pt x="343" y="21"/>
                    <a:pt x="29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5" name="Google Shape;5215;p11"/>
            <p:cNvSpPr/>
            <p:nvPr/>
          </p:nvSpPr>
          <p:spPr>
            <a:xfrm>
              <a:off x="5527125" y="3480550"/>
              <a:ext cx="42750" cy="61100"/>
            </a:xfrm>
            <a:custGeom>
              <a:avLst/>
              <a:gdLst/>
              <a:ahLst/>
              <a:cxnLst/>
              <a:rect l="l" t="t" r="r" b="b"/>
              <a:pathLst>
                <a:path w="1710" h="2444" extrusionOk="0">
                  <a:moveTo>
                    <a:pt x="1480" y="0"/>
                  </a:moveTo>
                  <a:cubicBezTo>
                    <a:pt x="1429" y="0"/>
                    <a:pt x="1378" y="24"/>
                    <a:pt x="1344" y="80"/>
                  </a:cubicBezTo>
                  <a:cubicBezTo>
                    <a:pt x="922" y="785"/>
                    <a:pt x="499" y="1490"/>
                    <a:pt x="78" y="2195"/>
                  </a:cubicBezTo>
                  <a:cubicBezTo>
                    <a:pt x="1" y="2323"/>
                    <a:pt x="116" y="2444"/>
                    <a:pt x="231" y="2444"/>
                  </a:cubicBezTo>
                  <a:cubicBezTo>
                    <a:pt x="282" y="2444"/>
                    <a:pt x="332" y="2420"/>
                    <a:pt x="366" y="2364"/>
                  </a:cubicBezTo>
                  <a:cubicBezTo>
                    <a:pt x="789" y="1659"/>
                    <a:pt x="1211" y="954"/>
                    <a:pt x="1632" y="250"/>
                  </a:cubicBezTo>
                  <a:cubicBezTo>
                    <a:pt x="1710" y="121"/>
                    <a:pt x="1595" y="0"/>
                    <a:pt x="1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6" name="Google Shape;5216;p11"/>
            <p:cNvSpPr/>
            <p:nvPr/>
          </p:nvSpPr>
          <p:spPr>
            <a:xfrm>
              <a:off x="5598225" y="3443775"/>
              <a:ext cx="42075" cy="113300"/>
            </a:xfrm>
            <a:custGeom>
              <a:avLst/>
              <a:gdLst/>
              <a:ahLst/>
              <a:cxnLst/>
              <a:rect l="l" t="t" r="r" b="b"/>
              <a:pathLst>
                <a:path w="1683" h="4532" extrusionOk="0">
                  <a:moveTo>
                    <a:pt x="239" y="0"/>
                  </a:moveTo>
                  <a:cubicBezTo>
                    <a:pt x="114" y="0"/>
                    <a:pt x="0" y="168"/>
                    <a:pt x="114" y="288"/>
                  </a:cubicBezTo>
                  <a:cubicBezTo>
                    <a:pt x="1145" y="1382"/>
                    <a:pt x="1316" y="2994"/>
                    <a:pt x="546" y="4283"/>
                  </a:cubicBezTo>
                  <a:cubicBezTo>
                    <a:pt x="469" y="4411"/>
                    <a:pt x="584" y="4531"/>
                    <a:pt x="699" y="4531"/>
                  </a:cubicBezTo>
                  <a:cubicBezTo>
                    <a:pt x="750" y="4531"/>
                    <a:pt x="800" y="4508"/>
                    <a:pt x="834" y="4451"/>
                  </a:cubicBezTo>
                  <a:cubicBezTo>
                    <a:pt x="1682" y="3034"/>
                    <a:pt x="1482" y="1252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7" name="Google Shape;5217;p11"/>
            <p:cNvSpPr/>
            <p:nvPr/>
          </p:nvSpPr>
          <p:spPr>
            <a:xfrm>
              <a:off x="5659875" y="3442950"/>
              <a:ext cx="52950" cy="107750"/>
            </a:xfrm>
            <a:custGeom>
              <a:avLst/>
              <a:gdLst/>
              <a:ahLst/>
              <a:cxnLst/>
              <a:rect l="l" t="t" r="r" b="b"/>
              <a:pathLst>
                <a:path w="2118" h="4310" extrusionOk="0">
                  <a:moveTo>
                    <a:pt x="1735" y="0"/>
                  </a:moveTo>
                  <a:cubicBezTo>
                    <a:pt x="1708" y="0"/>
                    <a:pt x="1679" y="8"/>
                    <a:pt x="1649" y="27"/>
                  </a:cubicBezTo>
                  <a:cubicBezTo>
                    <a:pt x="0" y="1058"/>
                    <a:pt x="810" y="3058"/>
                    <a:pt x="1779" y="4252"/>
                  </a:cubicBezTo>
                  <a:cubicBezTo>
                    <a:pt x="1812" y="4293"/>
                    <a:pt x="1850" y="4310"/>
                    <a:pt x="1888" y="4310"/>
                  </a:cubicBezTo>
                  <a:cubicBezTo>
                    <a:pt x="2006" y="4310"/>
                    <a:pt x="2117" y="4142"/>
                    <a:pt x="2015" y="4016"/>
                  </a:cubicBezTo>
                  <a:cubicBezTo>
                    <a:pt x="1192" y="3000"/>
                    <a:pt x="365" y="1224"/>
                    <a:pt x="1819" y="315"/>
                  </a:cubicBezTo>
                  <a:cubicBezTo>
                    <a:pt x="1971" y="219"/>
                    <a:pt x="1877" y="0"/>
                    <a:pt x="1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8" name="Google Shape;5218;p11"/>
            <p:cNvSpPr/>
            <p:nvPr/>
          </p:nvSpPr>
          <p:spPr>
            <a:xfrm>
              <a:off x="5730900" y="3493300"/>
              <a:ext cx="40500" cy="12400"/>
            </a:xfrm>
            <a:custGeom>
              <a:avLst/>
              <a:gdLst/>
              <a:ahLst/>
              <a:cxnLst/>
              <a:rect l="l" t="t" r="r" b="b"/>
              <a:pathLst>
                <a:path w="1620" h="496" extrusionOk="0">
                  <a:moveTo>
                    <a:pt x="628" y="1"/>
                  </a:moveTo>
                  <a:cubicBezTo>
                    <a:pt x="483" y="1"/>
                    <a:pt x="339" y="17"/>
                    <a:pt x="196" y="51"/>
                  </a:cubicBezTo>
                  <a:cubicBezTo>
                    <a:pt x="1" y="95"/>
                    <a:pt x="63" y="378"/>
                    <a:pt x="243" y="378"/>
                  </a:cubicBezTo>
                  <a:cubicBezTo>
                    <a:pt x="256" y="378"/>
                    <a:pt x="270" y="376"/>
                    <a:pt x="285" y="373"/>
                  </a:cubicBezTo>
                  <a:cubicBezTo>
                    <a:pt x="400" y="345"/>
                    <a:pt x="517" y="332"/>
                    <a:pt x="634" y="332"/>
                  </a:cubicBezTo>
                  <a:cubicBezTo>
                    <a:pt x="857" y="332"/>
                    <a:pt x="1078" y="381"/>
                    <a:pt x="1281" y="478"/>
                  </a:cubicBezTo>
                  <a:cubicBezTo>
                    <a:pt x="1307" y="490"/>
                    <a:pt x="1332" y="496"/>
                    <a:pt x="1357" y="496"/>
                  </a:cubicBezTo>
                  <a:cubicBezTo>
                    <a:pt x="1514" y="496"/>
                    <a:pt x="1619" y="269"/>
                    <a:pt x="1450" y="190"/>
                  </a:cubicBezTo>
                  <a:cubicBezTo>
                    <a:pt x="1192" y="64"/>
                    <a:pt x="910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19" name="Google Shape;5219;p11"/>
            <p:cNvSpPr/>
            <p:nvPr/>
          </p:nvSpPr>
          <p:spPr>
            <a:xfrm>
              <a:off x="5783925" y="3462275"/>
              <a:ext cx="64325" cy="86875"/>
            </a:xfrm>
            <a:custGeom>
              <a:avLst/>
              <a:gdLst/>
              <a:ahLst/>
              <a:cxnLst/>
              <a:rect l="l" t="t" r="r" b="b"/>
              <a:pathLst>
                <a:path w="2573" h="3475" extrusionOk="0">
                  <a:moveTo>
                    <a:pt x="638" y="1"/>
                  </a:moveTo>
                  <a:cubicBezTo>
                    <a:pt x="482" y="1"/>
                    <a:pt x="322" y="36"/>
                    <a:pt x="167" y="113"/>
                  </a:cubicBezTo>
                  <a:cubicBezTo>
                    <a:pt x="1" y="196"/>
                    <a:pt x="104" y="421"/>
                    <a:pt x="259" y="421"/>
                  </a:cubicBezTo>
                  <a:cubicBezTo>
                    <a:pt x="283" y="421"/>
                    <a:pt x="309" y="416"/>
                    <a:pt x="336" y="403"/>
                  </a:cubicBezTo>
                  <a:lnTo>
                    <a:pt x="336" y="401"/>
                  </a:lnTo>
                  <a:cubicBezTo>
                    <a:pt x="471" y="335"/>
                    <a:pt x="592" y="305"/>
                    <a:pt x="700" y="305"/>
                  </a:cubicBezTo>
                  <a:cubicBezTo>
                    <a:pt x="1316" y="305"/>
                    <a:pt x="1498" y="1259"/>
                    <a:pt x="1268" y="1782"/>
                  </a:cubicBezTo>
                  <a:cubicBezTo>
                    <a:pt x="1062" y="2256"/>
                    <a:pt x="667" y="2602"/>
                    <a:pt x="289" y="2939"/>
                  </a:cubicBezTo>
                  <a:cubicBezTo>
                    <a:pt x="209" y="3011"/>
                    <a:pt x="232" y="3153"/>
                    <a:pt x="324" y="3202"/>
                  </a:cubicBezTo>
                  <a:cubicBezTo>
                    <a:pt x="656" y="3384"/>
                    <a:pt x="1006" y="3475"/>
                    <a:pt x="1356" y="3475"/>
                  </a:cubicBezTo>
                  <a:cubicBezTo>
                    <a:pt x="1716" y="3475"/>
                    <a:pt x="2075" y="3378"/>
                    <a:pt x="2414" y="3185"/>
                  </a:cubicBezTo>
                  <a:cubicBezTo>
                    <a:pt x="2572" y="3094"/>
                    <a:pt x="2476" y="2873"/>
                    <a:pt x="2329" y="2873"/>
                  </a:cubicBezTo>
                  <a:cubicBezTo>
                    <a:pt x="2303" y="2873"/>
                    <a:pt x="2275" y="2880"/>
                    <a:pt x="2246" y="2897"/>
                  </a:cubicBezTo>
                  <a:cubicBezTo>
                    <a:pt x="1957" y="3061"/>
                    <a:pt x="1656" y="3143"/>
                    <a:pt x="1354" y="3143"/>
                  </a:cubicBezTo>
                  <a:cubicBezTo>
                    <a:pt x="1136" y="3143"/>
                    <a:pt x="918" y="3100"/>
                    <a:pt x="703" y="3014"/>
                  </a:cubicBezTo>
                  <a:lnTo>
                    <a:pt x="703" y="3014"/>
                  </a:lnTo>
                  <a:cubicBezTo>
                    <a:pt x="1305" y="2454"/>
                    <a:pt x="1923" y="1731"/>
                    <a:pt x="1697" y="857"/>
                  </a:cubicBezTo>
                  <a:cubicBezTo>
                    <a:pt x="1565" y="343"/>
                    <a:pt x="1122" y="1"/>
                    <a:pt x="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0" name="Google Shape;5220;p11"/>
            <p:cNvSpPr/>
            <p:nvPr/>
          </p:nvSpPr>
          <p:spPr>
            <a:xfrm>
              <a:off x="5845425" y="3446125"/>
              <a:ext cx="51400" cy="114575"/>
            </a:xfrm>
            <a:custGeom>
              <a:avLst/>
              <a:gdLst/>
              <a:ahLst/>
              <a:cxnLst/>
              <a:rect l="l" t="t" r="r" b="b"/>
              <a:pathLst>
                <a:path w="2056" h="4583" extrusionOk="0">
                  <a:moveTo>
                    <a:pt x="231" y="1"/>
                  </a:moveTo>
                  <a:cubicBezTo>
                    <a:pt x="116" y="1"/>
                    <a:pt x="1" y="121"/>
                    <a:pt x="80" y="248"/>
                  </a:cubicBezTo>
                  <a:cubicBezTo>
                    <a:pt x="844" y="1474"/>
                    <a:pt x="1693" y="2998"/>
                    <a:pt x="690" y="4342"/>
                  </a:cubicBezTo>
                  <a:cubicBezTo>
                    <a:pt x="599" y="4464"/>
                    <a:pt x="716" y="4583"/>
                    <a:pt x="838" y="4583"/>
                  </a:cubicBezTo>
                  <a:cubicBezTo>
                    <a:pt x="889" y="4583"/>
                    <a:pt x="941" y="4562"/>
                    <a:pt x="979" y="4511"/>
                  </a:cubicBezTo>
                  <a:cubicBezTo>
                    <a:pt x="2056" y="3070"/>
                    <a:pt x="1197" y="1404"/>
                    <a:pt x="368" y="80"/>
                  </a:cubicBezTo>
                  <a:cubicBezTo>
                    <a:pt x="334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1" name="Google Shape;5221;p11"/>
            <p:cNvSpPr/>
            <p:nvPr/>
          </p:nvSpPr>
          <p:spPr>
            <a:xfrm>
              <a:off x="5877150" y="3416200"/>
              <a:ext cx="49925" cy="43500"/>
            </a:xfrm>
            <a:custGeom>
              <a:avLst/>
              <a:gdLst/>
              <a:ahLst/>
              <a:cxnLst/>
              <a:rect l="l" t="t" r="r" b="b"/>
              <a:pathLst>
                <a:path w="1997" h="1740" extrusionOk="0">
                  <a:moveTo>
                    <a:pt x="515" y="1"/>
                  </a:moveTo>
                  <a:cubicBezTo>
                    <a:pt x="301" y="1"/>
                    <a:pt x="99" y="107"/>
                    <a:pt x="35" y="348"/>
                  </a:cubicBezTo>
                  <a:cubicBezTo>
                    <a:pt x="1" y="473"/>
                    <a:pt x="104" y="555"/>
                    <a:pt x="204" y="555"/>
                  </a:cubicBezTo>
                  <a:cubicBezTo>
                    <a:pt x="270" y="555"/>
                    <a:pt x="335" y="520"/>
                    <a:pt x="356" y="436"/>
                  </a:cubicBezTo>
                  <a:lnTo>
                    <a:pt x="356" y="438"/>
                  </a:lnTo>
                  <a:cubicBezTo>
                    <a:pt x="379" y="357"/>
                    <a:pt x="436" y="325"/>
                    <a:pt x="503" y="325"/>
                  </a:cubicBezTo>
                  <a:cubicBezTo>
                    <a:pt x="628" y="325"/>
                    <a:pt x="790" y="435"/>
                    <a:pt x="828" y="533"/>
                  </a:cubicBezTo>
                  <a:cubicBezTo>
                    <a:pt x="942" y="830"/>
                    <a:pt x="657" y="1190"/>
                    <a:pt x="497" y="1416"/>
                  </a:cubicBezTo>
                  <a:cubicBezTo>
                    <a:pt x="416" y="1526"/>
                    <a:pt x="526" y="1660"/>
                    <a:pt x="640" y="1667"/>
                  </a:cubicBezTo>
                  <a:lnTo>
                    <a:pt x="1781" y="1739"/>
                  </a:lnTo>
                  <a:cubicBezTo>
                    <a:pt x="1785" y="1739"/>
                    <a:pt x="1790" y="1740"/>
                    <a:pt x="1794" y="1740"/>
                  </a:cubicBezTo>
                  <a:cubicBezTo>
                    <a:pt x="1996" y="1740"/>
                    <a:pt x="1992" y="1419"/>
                    <a:pt x="1781" y="1405"/>
                  </a:cubicBezTo>
                  <a:lnTo>
                    <a:pt x="939" y="1351"/>
                  </a:lnTo>
                  <a:lnTo>
                    <a:pt x="939" y="1351"/>
                  </a:lnTo>
                  <a:cubicBezTo>
                    <a:pt x="1168" y="966"/>
                    <a:pt x="1345" y="457"/>
                    <a:pt x="941" y="145"/>
                  </a:cubicBezTo>
                  <a:cubicBezTo>
                    <a:pt x="820" y="52"/>
                    <a:pt x="664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2" name="Google Shape;5222;p11"/>
            <p:cNvSpPr/>
            <p:nvPr/>
          </p:nvSpPr>
          <p:spPr>
            <a:xfrm>
              <a:off x="5952100" y="3437700"/>
              <a:ext cx="32475" cy="108550"/>
            </a:xfrm>
            <a:custGeom>
              <a:avLst/>
              <a:gdLst/>
              <a:ahLst/>
              <a:cxnLst/>
              <a:rect l="l" t="t" r="r" b="b"/>
              <a:pathLst>
                <a:path w="1299" h="4342" extrusionOk="0">
                  <a:moveTo>
                    <a:pt x="1091" y="0"/>
                  </a:moveTo>
                  <a:cubicBezTo>
                    <a:pt x="1088" y="0"/>
                    <a:pt x="1086" y="0"/>
                    <a:pt x="1083" y="1"/>
                  </a:cubicBezTo>
                  <a:cubicBezTo>
                    <a:pt x="367" y="26"/>
                    <a:pt x="171" y="783"/>
                    <a:pt x="109" y="1386"/>
                  </a:cubicBezTo>
                  <a:cubicBezTo>
                    <a:pt x="0" y="2420"/>
                    <a:pt x="302" y="3425"/>
                    <a:pt x="899" y="4267"/>
                  </a:cubicBezTo>
                  <a:cubicBezTo>
                    <a:pt x="935" y="4320"/>
                    <a:pt x="987" y="4341"/>
                    <a:pt x="1038" y="4341"/>
                  </a:cubicBezTo>
                  <a:cubicBezTo>
                    <a:pt x="1158" y="4341"/>
                    <a:pt x="1275" y="4222"/>
                    <a:pt x="1187" y="4099"/>
                  </a:cubicBezTo>
                  <a:cubicBezTo>
                    <a:pt x="812" y="3568"/>
                    <a:pt x="560" y="2996"/>
                    <a:pt x="466" y="2350"/>
                  </a:cubicBezTo>
                  <a:cubicBezTo>
                    <a:pt x="396" y="1860"/>
                    <a:pt x="295" y="364"/>
                    <a:pt x="1083" y="336"/>
                  </a:cubicBezTo>
                  <a:cubicBezTo>
                    <a:pt x="1295" y="329"/>
                    <a:pt x="1298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3" name="Google Shape;5223;p11"/>
            <p:cNvSpPr/>
            <p:nvPr/>
          </p:nvSpPr>
          <p:spPr>
            <a:xfrm>
              <a:off x="6000375" y="3447375"/>
              <a:ext cx="70275" cy="85800"/>
            </a:xfrm>
            <a:custGeom>
              <a:avLst/>
              <a:gdLst/>
              <a:ahLst/>
              <a:cxnLst/>
              <a:rect l="l" t="t" r="r" b="b"/>
              <a:pathLst>
                <a:path w="2811" h="3432" extrusionOk="0">
                  <a:moveTo>
                    <a:pt x="1466" y="541"/>
                  </a:moveTo>
                  <a:cubicBezTo>
                    <a:pt x="1496" y="880"/>
                    <a:pt x="1518" y="1219"/>
                    <a:pt x="1534" y="1558"/>
                  </a:cubicBezTo>
                  <a:lnTo>
                    <a:pt x="1534" y="1558"/>
                  </a:lnTo>
                  <a:cubicBezTo>
                    <a:pt x="1205" y="1543"/>
                    <a:pt x="877" y="1516"/>
                    <a:pt x="550" y="1475"/>
                  </a:cubicBezTo>
                  <a:lnTo>
                    <a:pt x="550" y="1475"/>
                  </a:lnTo>
                  <a:lnTo>
                    <a:pt x="1466" y="541"/>
                  </a:lnTo>
                  <a:close/>
                  <a:moveTo>
                    <a:pt x="1589" y="0"/>
                  </a:moveTo>
                  <a:cubicBezTo>
                    <a:pt x="1551" y="0"/>
                    <a:pt x="1511" y="15"/>
                    <a:pt x="1477" y="50"/>
                  </a:cubicBezTo>
                  <a:cubicBezTo>
                    <a:pt x="1012" y="524"/>
                    <a:pt x="547" y="1000"/>
                    <a:pt x="81" y="1476"/>
                  </a:cubicBezTo>
                  <a:cubicBezTo>
                    <a:pt x="1" y="1557"/>
                    <a:pt x="25" y="1735"/>
                    <a:pt x="155" y="1755"/>
                  </a:cubicBezTo>
                  <a:cubicBezTo>
                    <a:pt x="616" y="1826"/>
                    <a:pt x="1081" y="1872"/>
                    <a:pt x="1547" y="1892"/>
                  </a:cubicBezTo>
                  <a:lnTo>
                    <a:pt x="1547" y="1892"/>
                  </a:lnTo>
                  <a:cubicBezTo>
                    <a:pt x="1562" y="2351"/>
                    <a:pt x="1564" y="2810"/>
                    <a:pt x="1553" y="3270"/>
                  </a:cubicBezTo>
                  <a:cubicBezTo>
                    <a:pt x="1551" y="3377"/>
                    <a:pt x="1634" y="3431"/>
                    <a:pt x="1717" y="3431"/>
                  </a:cubicBezTo>
                  <a:cubicBezTo>
                    <a:pt x="1801" y="3431"/>
                    <a:pt x="1885" y="3377"/>
                    <a:pt x="1888" y="3270"/>
                  </a:cubicBezTo>
                  <a:cubicBezTo>
                    <a:pt x="1898" y="2814"/>
                    <a:pt x="1896" y="2358"/>
                    <a:pt x="1882" y="1902"/>
                  </a:cubicBezTo>
                  <a:lnTo>
                    <a:pt x="1882" y="1902"/>
                  </a:lnTo>
                  <a:cubicBezTo>
                    <a:pt x="1959" y="1904"/>
                    <a:pt x="2037" y="1905"/>
                    <a:pt x="2114" y="1905"/>
                  </a:cubicBezTo>
                  <a:cubicBezTo>
                    <a:pt x="2275" y="1905"/>
                    <a:pt x="2435" y="1902"/>
                    <a:pt x="2595" y="1896"/>
                  </a:cubicBezTo>
                  <a:cubicBezTo>
                    <a:pt x="2808" y="1888"/>
                    <a:pt x="2810" y="1561"/>
                    <a:pt x="2604" y="1561"/>
                  </a:cubicBezTo>
                  <a:cubicBezTo>
                    <a:pt x="2601" y="1561"/>
                    <a:pt x="2598" y="1561"/>
                    <a:pt x="2595" y="1561"/>
                  </a:cubicBezTo>
                  <a:cubicBezTo>
                    <a:pt x="2432" y="1568"/>
                    <a:pt x="2268" y="1571"/>
                    <a:pt x="2104" y="1571"/>
                  </a:cubicBezTo>
                  <a:cubicBezTo>
                    <a:pt x="2026" y="1571"/>
                    <a:pt x="1947" y="1570"/>
                    <a:pt x="1869" y="1569"/>
                  </a:cubicBezTo>
                  <a:lnTo>
                    <a:pt x="1869" y="1569"/>
                  </a:lnTo>
                  <a:cubicBezTo>
                    <a:pt x="1847" y="1101"/>
                    <a:pt x="1812" y="634"/>
                    <a:pt x="1764" y="167"/>
                  </a:cubicBezTo>
                  <a:cubicBezTo>
                    <a:pt x="1755" y="74"/>
                    <a:pt x="1674" y="0"/>
                    <a:pt x="1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4" name="Google Shape;5224;p11"/>
            <p:cNvSpPr/>
            <p:nvPr/>
          </p:nvSpPr>
          <p:spPr>
            <a:xfrm>
              <a:off x="6084600" y="3455775"/>
              <a:ext cx="71150" cy="65525"/>
            </a:xfrm>
            <a:custGeom>
              <a:avLst/>
              <a:gdLst/>
              <a:ahLst/>
              <a:cxnLst/>
              <a:rect l="l" t="t" r="r" b="b"/>
              <a:pathLst>
                <a:path w="2846" h="2621" extrusionOk="0">
                  <a:moveTo>
                    <a:pt x="254" y="0"/>
                  </a:moveTo>
                  <a:cubicBezTo>
                    <a:pt x="119" y="0"/>
                    <a:pt x="0" y="169"/>
                    <a:pt x="129" y="280"/>
                  </a:cubicBezTo>
                  <a:cubicBezTo>
                    <a:pt x="962" y="997"/>
                    <a:pt x="1752" y="1759"/>
                    <a:pt x="2497" y="2568"/>
                  </a:cubicBezTo>
                  <a:cubicBezTo>
                    <a:pt x="2531" y="2605"/>
                    <a:pt x="2570" y="2620"/>
                    <a:pt x="2608" y="2620"/>
                  </a:cubicBezTo>
                  <a:cubicBezTo>
                    <a:pt x="2733" y="2620"/>
                    <a:pt x="2845" y="2453"/>
                    <a:pt x="2733" y="2331"/>
                  </a:cubicBezTo>
                  <a:cubicBezTo>
                    <a:pt x="1989" y="1523"/>
                    <a:pt x="1199" y="759"/>
                    <a:pt x="366" y="43"/>
                  </a:cubicBezTo>
                  <a:cubicBezTo>
                    <a:pt x="331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5" name="Google Shape;5225;p11"/>
            <p:cNvSpPr/>
            <p:nvPr/>
          </p:nvSpPr>
          <p:spPr>
            <a:xfrm>
              <a:off x="6088200" y="3449375"/>
              <a:ext cx="51725" cy="82825"/>
            </a:xfrm>
            <a:custGeom>
              <a:avLst/>
              <a:gdLst/>
              <a:ahLst/>
              <a:cxnLst/>
              <a:rect l="l" t="t" r="r" b="b"/>
              <a:pathLst>
                <a:path w="2069" h="3313" extrusionOk="0">
                  <a:moveTo>
                    <a:pt x="1866" y="0"/>
                  </a:moveTo>
                  <a:cubicBezTo>
                    <a:pt x="1799" y="0"/>
                    <a:pt x="1730" y="35"/>
                    <a:pt x="1701" y="115"/>
                  </a:cubicBezTo>
                  <a:lnTo>
                    <a:pt x="1701" y="113"/>
                  </a:lnTo>
                  <a:cubicBezTo>
                    <a:pt x="1322" y="1158"/>
                    <a:pt x="780" y="2139"/>
                    <a:pt x="100" y="3018"/>
                  </a:cubicBezTo>
                  <a:cubicBezTo>
                    <a:pt x="0" y="3145"/>
                    <a:pt x="112" y="3312"/>
                    <a:pt x="229" y="3312"/>
                  </a:cubicBezTo>
                  <a:cubicBezTo>
                    <a:pt x="266" y="3312"/>
                    <a:pt x="304" y="3295"/>
                    <a:pt x="336" y="3254"/>
                  </a:cubicBezTo>
                  <a:cubicBezTo>
                    <a:pt x="1053" y="2331"/>
                    <a:pt x="1622" y="1301"/>
                    <a:pt x="2023" y="203"/>
                  </a:cubicBezTo>
                  <a:cubicBezTo>
                    <a:pt x="2068" y="81"/>
                    <a:pt x="196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6" name="Google Shape;5226;p11"/>
            <p:cNvSpPr/>
            <p:nvPr/>
          </p:nvSpPr>
          <p:spPr>
            <a:xfrm>
              <a:off x="6152325" y="3435800"/>
              <a:ext cx="58625" cy="112925"/>
            </a:xfrm>
            <a:custGeom>
              <a:avLst/>
              <a:gdLst/>
              <a:ahLst/>
              <a:cxnLst/>
              <a:rect l="l" t="t" r="r" b="b"/>
              <a:pathLst>
                <a:path w="2345" h="4517" extrusionOk="0">
                  <a:moveTo>
                    <a:pt x="247" y="0"/>
                  </a:moveTo>
                  <a:cubicBezTo>
                    <a:pt x="98" y="0"/>
                    <a:pt x="1" y="222"/>
                    <a:pt x="160" y="311"/>
                  </a:cubicBezTo>
                  <a:cubicBezTo>
                    <a:pt x="1612" y="1128"/>
                    <a:pt x="1975" y="2926"/>
                    <a:pt x="909" y="4224"/>
                  </a:cubicBezTo>
                  <a:cubicBezTo>
                    <a:pt x="806" y="4349"/>
                    <a:pt x="918" y="4517"/>
                    <a:pt x="1037" y="4517"/>
                  </a:cubicBezTo>
                  <a:cubicBezTo>
                    <a:pt x="1075" y="4517"/>
                    <a:pt x="1113" y="4500"/>
                    <a:pt x="1145" y="4461"/>
                  </a:cubicBezTo>
                  <a:cubicBezTo>
                    <a:pt x="2344" y="3002"/>
                    <a:pt x="1987" y="954"/>
                    <a:pt x="329" y="23"/>
                  </a:cubicBezTo>
                  <a:cubicBezTo>
                    <a:pt x="301" y="7"/>
                    <a:pt x="273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7" name="Google Shape;5227;p11"/>
            <p:cNvSpPr/>
            <p:nvPr/>
          </p:nvSpPr>
          <p:spPr>
            <a:xfrm>
              <a:off x="6199600" y="3398725"/>
              <a:ext cx="47700" cy="58475"/>
            </a:xfrm>
            <a:custGeom>
              <a:avLst/>
              <a:gdLst/>
              <a:ahLst/>
              <a:cxnLst/>
              <a:rect l="l" t="t" r="r" b="b"/>
              <a:pathLst>
                <a:path w="1908" h="2339" extrusionOk="0">
                  <a:moveTo>
                    <a:pt x="204" y="0"/>
                  </a:moveTo>
                  <a:cubicBezTo>
                    <a:pt x="0" y="0"/>
                    <a:pt x="4" y="323"/>
                    <a:pt x="215" y="335"/>
                  </a:cubicBezTo>
                  <a:lnTo>
                    <a:pt x="748" y="366"/>
                  </a:lnTo>
                  <a:lnTo>
                    <a:pt x="748" y="366"/>
                  </a:lnTo>
                  <a:cubicBezTo>
                    <a:pt x="779" y="684"/>
                    <a:pt x="703" y="973"/>
                    <a:pt x="531" y="1253"/>
                  </a:cubicBezTo>
                  <a:cubicBezTo>
                    <a:pt x="459" y="1373"/>
                    <a:pt x="562" y="1502"/>
                    <a:pt x="684" y="1502"/>
                  </a:cubicBezTo>
                  <a:cubicBezTo>
                    <a:pt x="696" y="1502"/>
                    <a:pt x="708" y="1501"/>
                    <a:pt x="720" y="1499"/>
                  </a:cubicBezTo>
                  <a:cubicBezTo>
                    <a:pt x="834" y="1475"/>
                    <a:pt x="971" y="1439"/>
                    <a:pt x="1099" y="1439"/>
                  </a:cubicBezTo>
                  <a:cubicBezTo>
                    <a:pt x="1147" y="1439"/>
                    <a:pt x="1195" y="1444"/>
                    <a:pt x="1239" y="1457"/>
                  </a:cubicBezTo>
                  <a:cubicBezTo>
                    <a:pt x="1529" y="1546"/>
                    <a:pt x="1538" y="1688"/>
                    <a:pt x="1263" y="1881"/>
                  </a:cubicBezTo>
                  <a:cubicBezTo>
                    <a:pt x="1216" y="1883"/>
                    <a:pt x="1169" y="1884"/>
                    <a:pt x="1120" y="1886"/>
                  </a:cubicBezTo>
                  <a:cubicBezTo>
                    <a:pt x="938" y="1920"/>
                    <a:pt x="806" y="1904"/>
                    <a:pt x="643" y="2011"/>
                  </a:cubicBezTo>
                  <a:cubicBezTo>
                    <a:pt x="493" y="2109"/>
                    <a:pt x="585" y="2328"/>
                    <a:pt x="726" y="2328"/>
                  </a:cubicBezTo>
                  <a:cubicBezTo>
                    <a:pt x="753" y="2328"/>
                    <a:pt x="782" y="2320"/>
                    <a:pt x="812" y="2301"/>
                  </a:cubicBezTo>
                  <a:cubicBezTo>
                    <a:pt x="1140" y="2086"/>
                    <a:pt x="1907" y="2339"/>
                    <a:pt x="1828" y="1668"/>
                  </a:cubicBezTo>
                  <a:cubicBezTo>
                    <a:pt x="1779" y="1245"/>
                    <a:pt x="1429" y="1127"/>
                    <a:pt x="1072" y="1127"/>
                  </a:cubicBezTo>
                  <a:cubicBezTo>
                    <a:pt x="1037" y="1127"/>
                    <a:pt x="1002" y="1128"/>
                    <a:pt x="968" y="1130"/>
                  </a:cubicBezTo>
                  <a:lnTo>
                    <a:pt x="968" y="1130"/>
                  </a:lnTo>
                  <a:cubicBezTo>
                    <a:pt x="1088" y="825"/>
                    <a:pt x="1115" y="506"/>
                    <a:pt x="1056" y="162"/>
                  </a:cubicBezTo>
                  <a:cubicBezTo>
                    <a:pt x="1044" y="88"/>
                    <a:pt x="963" y="43"/>
                    <a:pt x="894" y="40"/>
                  </a:cubicBezTo>
                  <a:lnTo>
                    <a:pt x="215" y="1"/>
                  </a:ln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8" name="Google Shape;5228;p11"/>
            <p:cNvSpPr/>
            <p:nvPr/>
          </p:nvSpPr>
          <p:spPr>
            <a:xfrm>
              <a:off x="4690900" y="1591925"/>
              <a:ext cx="62700" cy="94975"/>
            </a:xfrm>
            <a:custGeom>
              <a:avLst/>
              <a:gdLst/>
              <a:ahLst/>
              <a:cxnLst/>
              <a:rect l="l" t="t" r="r" b="b"/>
              <a:pathLst>
                <a:path w="2508" h="3799" extrusionOk="0">
                  <a:moveTo>
                    <a:pt x="887" y="750"/>
                  </a:moveTo>
                  <a:cubicBezTo>
                    <a:pt x="967" y="780"/>
                    <a:pt x="1074" y="840"/>
                    <a:pt x="1225" y="926"/>
                  </a:cubicBezTo>
                  <a:cubicBezTo>
                    <a:pt x="1704" y="1001"/>
                    <a:pt x="1805" y="1202"/>
                    <a:pt x="1526" y="1529"/>
                  </a:cubicBezTo>
                  <a:lnTo>
                    <a:pt x="1330" y="1796"/>
                  </a:lnTo>
                  <a:lnTo>
                    <a:pt x="665" y="1311"/>
                  </a:lnTo>
                  <a:cubicBezTo>
                    <a:pt x="655" y="1072"/>
                    <a:pt x="728" y="885"/>
                    <a:pt x="887" y="750"/>
                  </a:cubicBezTo>
                  <a:close/>
                  <a:moveTo>
                    <a:pt x="1160" y="0"/>
                  </a:moveTo>
                  <a:cubicBezTo>
                    <a:pt x="295" y="0"/>
                    <a:pt x="0" y="1894"/>
                    <a:pt x="140" y="2513"/>
                  </a:cubicBezTo>
                  <a:cubicBezTo>
                    <a:pt x="292" y="3181"/>
                    <a:pt x="951" y="3798"/>
                    <a:pt x="1574" y="3798"/>
                  </a:cubicBezTo>
                  <a:cubicBezTo>
                    <a:pt x="1894" y="3798"/>
                    <a:pt x="2205" y="3636"/>
                    <a:pt x="2433" y="3234"/>
                  </a:cubicBezTo>
                  <a:cubicBezTo>
                    <a:pt x="2507" y="3104"/>
                    <a:pt x="2392" y="2984"/>
                    <a:pt x="2278" y="2984"/>
                  </a:cubicBezTo>
                  <a:cubicBezTo>
                    <a:pt x="2228" y="2984"/>
                    <a:pt x="2178" y="3008"/>
                    <a:pt x="2145" y="3065"/>
                  </a:cubicBezTo>
                  <a:cubicBezTo>
                    <a:pt x="1996" y="3327"/>
                    <a:pt x="1747" y="3445"/>
                    <a:pt x="1489" y="3445"/>
                  </a:cubicBezTo>
                  <a:cubicBezTo>
                    <a:pt x="1237" y="3445"/>
                    <a:pt x="977" y="3331"/>
                    <a:pt x="796" y="3129"/>
                  </a:cubicBezTo>
                  <a:cubicBezTo>
                    <a:pt x="488" y="2784"/>
                    <a:pt x="392" y="2260"/>
                    <a:pt x="421" y="1811"/>
                  </a:cubicBezTo>
                  <a:cubicBezTo>
                    <a:pt x="421" y="1807"/>
                    <a:pt x="422" y="1802"/>
                    <a:pt x="422" y="1797"/>
                  </a:cubicBezTo>
                  <a:lnTo>
                    <a:pt x="422" y="1797"/>
                  </a:lnTo>
                  <a:cubicBezTo>
                    <a:pt x="494" y="1972"/>
                    <a:pt x="614" y="2117"/>
                    <a:pt x="790" y="2200"/>
                  </a:cubicBezTo>
                  <a:cubicBezTo>
                    <a:pt x="895" y="2250"/>
                    <a:pt x="996" y="2273"/>
                    <a:pt x="1093" y="2273"/>
                  </a:cubicBezTo>
                  <a:cubicBezTo>
                    <a:pt x="1905" y="2273"/>
                    <a:pt x="2382" y="674"/>
                    <a:pt x="1635" y="170"/>
                  </a:cubicBezTo>
                  <a:cubicBezTo>
                    <a:pt x="1461" y="52"/>
                    <a:pt x="1302" y="0"/>
                    <a:pt x="1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29" name="Google Shape;5229;p11"/>
            <p:cNvSpPr/>
            <p:nvPr/>
          </p:nvSpPr>
          <p:spPr>
            <a:xfrm>
              <a:off x="4779825" y="1626275"/>
              <a:ext cx="39000" cy="8425"/>
            </a:xfrm>
            <a:custGeom>
              <a:avLst/>
              <a:gdLst/>
              <a:ahLst/>
              <a:cxnLst/>
              <a:rect l="l" t="t" r="r" b="b"/>
              <a:pathLst>
                <a:path w="1560" h="337" extrusionOk="0">
                  <a:moveTo>
                    <a:pt x="217" y="1"/>
                  </a:moveTo>
                  <a:cubicBezTo>
                    <a:pt x="2" y="1"/>
                    <a:pt x="0" y="336"/>
                    <a:pt x="217" y="336"/>
                  </a:cubicBezTo>
                  <a:lnTo>
                    <a:pt x="1344" y="336"/>
                  </a:lnTo>
                  <a:cubicBezTo>
                    <a:pt x="1559" y="336"/>
                    <a:pt x="1559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0" name="Google Shape;5230;p11"/>
            <p:cNvSpPr/>
            <p:nvPr/>
          </p:nvSpPr>
          <p:spPr>
            <a:xfrm>
              <a:off x="4782125" y="1653200"/>
              <a:ext cx="41450" cy="10800"/>
            </a:xfrm>
            <a:custGeom>
              <a:avLst/>
              <a:gdLst/>
              <a:ahLst/>
              <a:cxnLst/>
              <a:rect l="l" t="t" r="r" b="b"/>
              <a:pathLst>
                <a:path w="1658" h="432" extrusionOk="0">
                  <a:moveTo>
                    <a:pt x="200" y="0"/>
                  </a:moveTo>
                  <a:cubicBezTo>
                    <a:pt x="0" y="0"/>
                    <a:pt x="7" y="320"/>
                    <a:pt x="215" y="336"/>
                  </a:cubicBezTo>
                  <a:lnTo>
                    <a:pt x="1443" y="431"/>
                  </a:lnTo>
                  <a:cubicBezTo>
                    <a:pt x="1448" y="431"/>
                    <a:pt x="1453" y="432"/>
                    <a:pt x="1458" y="432"/>
                  </a:cubicBezTo>
                  <a:cubicBezTo>
                    <a:pt x="1658" y="432"/>
                    <a:pt x="1653" y="113"/>
                    <a:pt x="1443" y="97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1" name="Google Shape;5231;p11"/>
            <p:cNvSpPr/>
            <p:nvPr/>
          </p:nvSpPr>
          <p:spPr>
            <a:xfrm>
              <a:off x="4867650" y="1584350"/>
              <a:ext cx="57500" cy="110175"/>
            </a:xfrm>
            <a:custGeom>
              <a:avLst/>
              <a:gdLst/>
              <a:ahLst/>
              <a:cxnLst/>
              <a:rect l="l" t="t" r="r" b="b"/>
              <a:pathLst>
                <a:path w="2300" h="4407" extrusionOk="0">
                  <a:moveTo>
                    <a:pt x="1529" y="1"/>
                  </a:moveTo>
                  <a:cubicBezTo>
                    <a:pt x="1249" y="1"/>
                    <a:pt x="954" y="131"/>
                    <a:pt x="759" y="368"/>
                  </a:cubicBezTo>
                  <a:cubicBezTo>
                    <a:pt x="0" y="1292"/>
                    <a:pt x="110" y="3147"/>
                    <a:pt x="183" y="4245"/>
                  </a:cubicBezTo>
                  <a:cubicBezTo>
                    <a:pt x="190" y="4353"/>
                    <a:pt x="278" y="4407"/>
                    <a:pt x="361" y="4407"/>
                  </a:cubicBezTo>
                  <a:cubicBezTo>
                    <a:pt x="445" y="4407"/>
                    <a:pt x="524" y="4353"/>
                    <a:pt x="518" y="4245"/>
                  </a:cubicBezTo>
                  <a:cubicBezTo>
                    <a:pt x="473" y="3571"/>
                    <a:pt x="476" y="2898"/>
                    <a:pt x="556" y="2227"/>
                  </a:cubicBezTo>
                  <a:cubicBezTo>
                    <a:pt x="594" y="1902"/>
                    <a:pt x="643" y="1528"/>
                    <a:pt x="736" y="1207"/>
                  </a:cubicBezTo>
                  <a:cubicBezTo>
                    <a:pt x="791" y="958"/>
                    <a:pt x="902" y="724"/>
                    <a:pt x="1059" y="523"/>
                  </a:cubicBezTo>
                  <a:cubicBezTo>
                    <a:pt x="1255" y="388"/>
                    <a:pt x="1422" y="320"/>
                    <a:pt x="1559" y="320"/>
                  </a:cubicBezTo>
                  <a:cubicBezTo>
                    <a:pt x="1734" y="320"/>
                    <a:pt x="1862" y="430"/>
                    <a:pt x="1942" y="648"/>
                  </a:cubicBezTo>
                  <a:cubicBezTo>
                    <a:pt x="1965" y="731"/>
                    <a:pt x="2030" y="766"/>
                    <a:pt x="2096" y="766"/>
                  </a:cubicBezTo>
                  <a:cubicBezTo>
                    <a:pt x="2196" y="766"/>
                    <a:pt x="2300" y="685"/>
                    <a:pt x="2264" y="560"/>
                  </a:cubicBezTo>
                  <a:lnTo>
                    <a:pt x="2266" y="558"/>
                  </a:lnTo>
                  <a:cubicBezTo>
                    <a:pt x="2158" y="175"/>
                    <a:pt x="185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2" name="Google Shape;5232;p11"/>
            <p:cNvSpPr/>
            <p:nvPr/>
          </p:nvSpPr>
          <p:spPr>
            <a:xfrm>
              <a:off x="4864025" y="1647450"/>
              <a:ext cx="53075" cy="8825"/>
            </a:xfrm>
            <a:custGeom>
              <a:avLst/>
              <a:gdLst/>
              <a:ahLst/>
              <a:cxnLst/>
              <a:rect l="l" t="t" r="r" b="b"/>
              <a:pathLst>
                <a:path w="2123" h="353" extrusionOk="0">
                  <a:moveTo>
                    <a:pt x="214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1907" y="353"/>
                  </a:lnTo>
                  <a:cubicBezTo>
                    <a:pt x="1908" y="353"/>
                    <a:pt x="1909" y="353"/>
                    <a:pt x="1910" y="353"/>
                  </a:cubicBezTo>
                  <a:cubicBezTo>
                    <a:pt x="2122" y="353"/>
                    <a:pt x="2121" y="20"/>
                    <a:pt x="1907" y="19"/>
                  </a:cubicBezTo>
                  <a:lnTo>
                    <a:pt x="216" y="0"/>
                  </a:lnTo>
                  <a:cubicBezTo>
                    <a:pt x="215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3" name="Google Shape;5233;p11"/>
            <p:cNvSpPr/>
            <p:nvPr/>
          </p:nvSpPr>
          <p:spPr>
            <a:xfrm>
              <a:off x="4948575" y="1567450"/>
              <a:ext cx="43000" cy="40325"/>
            </a:xfrm>
            <a:custGeom>
              <a:avLst/>
              <a:gdLst/>
              <a:ahLst/>
              <a:cxnLst/>
              <a:rect l="l" t="t" r="r" b="b"/>
              <a:pathLst>
                <a:path w="1720" h="1613" extrusionOk="0">
                  <a:moveTo>
                    <a:pt x="501" y="1"/>
                  </a:moveTo>
                  <a:cubicBezTo>
                    <a:pt x="346" y="1"/>
                    <a:pt x="195" y="66"/>
                    <a:pt x="89" y="214"/>
                  </a:cubicBezTo>
                  <a:cubicBezTo>
                    <a:pt x="1" y="337"/>
                    <a:pt x="118" y="456"/>
                    <a:pt x="238" y="456"/>
                  </a:cubicBezTo>
                  <a:cubicBezTo>
                    <a:pt x="290" y="456"/>
                    <a:pt x="341" y="435"/>
                    <a:pt x="379" y="383"/>
                  </a:cubicBezTo>
                  <a:cubicBezTo>
                    <a:pt x="410" y="339"/>
                    <a:pt x="450" y="321"/>
                    <a:pt x="494" y="321"/>
                  </a:cubicBezTo>
                  <a:cubicBezTo>
                    <a:pt x="621" y="321"/>
                    <a:pt x="774" y="477"/>
                    <a:pt x="792" y="578"/>
                  </a:cubicBezTo>
                  <a:cubicBezTo>
                    <a:pt x="842" y="853"/>
                    <a:pt x="614" y="1112"/>
                    <a:pt x="441" y="1297"/>
                  </a:cubicBezTo>
                  <a:cubicBezTo>
                    <a:pt x="341" y="1404"/>
                    <a:pt x="412" y="1579"/>
                    <a:pt x="559" y="1582"/>
                  </a:cubicBezTo>
                  <a:lnTo>
                    <a:pt x="1504" y="1613"/>
                  </a:lnTo>
                  <a:cubicBezTo>
                    <a:pt x="1506" y="1613"/>
                    <a:pt x="1508" y="1613"/>
                    <a:pt x="1510" y="1613"/>
                  </a:cubicBezTo>
                  <a:cubicBezTo>
                    <a:pt x="1719" y="1613"/>
                    <a:pt x="1718" y="1284"/>
                    <a:pt x="1504" y="1277"/>
                  </a:cubicBezTo>
                  <a:lnTo>
                    <a:pt x="902" y="1258"/>
                  </a:lnTo>
                  <a:lnTo>
                    <a:pt x="902" y="1258"/>
                  </a:lnTo>
                  <a:cubicBezTo>
                    <a:pt x="1117" y="948"/>
                    <a:pt x="1258" y="563"/>
                    <a:pt x="996" y="246"/>
                  </a:cubicBezTo>
                  <a:cubicBezTo>
                    <a:pt x="870" y="91"/>
                    <a:pt x="682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4" name="Google Shape;5234;p11"/>
            <p:cNvSpPr/>
            <p:nvPr/>
          </p:nvSpPr>
          <p:spPr>
            <a:xfrm>
              <a:off x="5008050" y="1590500"/>
              <a:ext cx="38425" cy="113725"/>
            </a:xfrm>
            <a:custGeom>
              <a:avLst/>
              <a:gdLst/>
              <a:ahLst/>
              <a:cxnLst/>
              <a:rect l="l" t="t" r="r" b="b"/>
              <a:pathLst>
                <a:path w="1537" h="4549" extrusionOk="0">
                  <a:moveTo>
                    <a:pt x="1020" y="1"/>
                  </a:moveTo>
                  <a:cubicBezTo>
                    <a:pt x="969" y="1"/>
                    <a:pt x="918" y="24"/>
                    <a:pt x="883" y="79"/>
                  </a:cubicBezTo>
                  <a:cubicBezTo>
                    <a:pt x="1" y="1475"/>
                    <a:pt x="134" y="3235"/>
                    <a:pt x="1194" y="4493"/>
                  </a:cubicBezTo>
                  <a:cubicBezTo>
                    <a:pt x="1227" y="4533"/>
                    <a:pt x="1265" y="4549"/>
                    <a:pt x="1303" y="4549"/>
                  </a:cubicBezTo>
                  <a:cubicBezTo>
                    <a:pt x="1424" y="4549"/>
                    <a:pt x="1536" y="4381"/>
                    <a:pt x="1430" y="4257"/>
                  </a:cubicBezTo>
                  <a:cubicBezTo>
                    <a:pt x="465" y="3108"/>
                    <a:pt x="372" y="1513"/>
                    <a:pt x="1172" y="248"/>
                  </a:cubicBezTo>
                  <a:cubicBezTo>
                    <a:pt x="1252" y="121"/>
                    <a:pt x="1137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5" name="Google Shape;5235;p11"/>
            <p:cNvSpPr/>
            <p:nvPr/>
          </p:nvSpPr>
          <p:spPr>
            <a:xfrm>
              <a:off x="5071925" y="1617725"/>
              <a:ext cx="68325" cy="68100"/>
            </a:xfrm>
            <a:custGeom>
              <a:avLst/>
              <a:gdLst/>
              <a:ahLst/>
              <a:cxnLst/>
              <a:rect l="l" t="t" r="r" b="b"/>
              <a:pathLst>
                <a:path w="2733" h="2724" extrusionOk="0">
                  <a:moveTo>
                    <a:pt x="241" y="1"/>
                  </a:moveTo>
                  <a:cubicBezTo>
                    <a:pt x="115" y="1"/>
                    <a:pt x="0" y="168"/>
                    <a:pt x="115" y="288"/>
                  </a:cubicBezTo>
                  <a:lnTo>
                    <a:pt x="2382" y="2672"/>
                  </a:lnTo>
                  <a:cubicBezTo>
                    <a:pt x="2416" y="2708"/>
                    <a:pt x="2455" y="2723"/>
                    <a:pt x="2493" y="2723"/>
                  </a:cubicBezTo>
                  <a:cubicBezTo>
                    <a:pt x="2619" y="2723"/>
                    <a:pt x="2732" y="2555"/>
                    <a:pt x="2619" y="2436"/>
                  </a:cubicBezTo>
                  <a:lnTo>
                    <a:pt x="352" y="52"/>
                  </a:lnTo>
                  <a:cubicBezTo>
                    <a:pt x="318" y="16"/>
                    <a:pt x="27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6" name="Google Shape;5236;p11"/>
            <p:cNvSpPr/>
            <p:nvPr/>
          </p:nvSpPr>
          <p:spPr>
            <a:xfrm>
              <a:off x="5069075" y="1625475"/>
              <a:ext cx="48600" cy="76050"/>
            </a:xfrm>
            <a:custGeom>
              <a:avLst/>
              <a:gdLst/>
              <a:ahLst/>
              <a:cxnLst/>
              <a:rect l="l" t="t" r="r" b="b"/>
              <a:pathLst>
                <a:path w="1944" h="3042" extrusionOk="0">
                  <a:moveTo>
                    <a:pt x="1741" y="1"/>
                  </a:moveTo>
                  <a:cubicBezTo>
                    <a:pt x="1674" y="1"/>
                    <a:pt x="1606" y="35"/>
                    <a:pt x="1578" y="115"/>
                  </a:cubicBezTo>
                  <a:cubicBezTo>
                    <a:pt x="1235" y="1069"/>
                    <a:pt x="736" y="1958"/>
                    <a:pt x="103" y="2748"/>
                  </a:cubicBezTo>
                  <a:cubicBezTo>
                    <a:pt x="1" y="2874"/>
                    <a:pt x="113" y="3042"/>
                    <a:pt x="231" y="3042"/>
                  </a:cubicBezTo>
                  <a:cubicBezTo>
                    <a:pt x="269" y="3042"/>
                    <a:pt x="307" y="3025"/>
                    <a:pt x="339" y="2985"/>
                  </a:cubicBezTo>
                  <a:cubicBezTo>
                    <a:pt x="1010" y="2150"/>
                    <a:pt x="1537" y="1210"/>
                    <a:pt x="1900" y="204"/>
                  </a:cubicBezTo>
                  <a:cubicBezTo>
                    <a:pt x="1944" y="81"/>
                    <a:pt x="1844" y="1"/>
                    <a:pt x="1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7" name="Google Shape;5237;p11"/>
            <p:cNvSpPr/>
            <p:nvPr/>
          </p:nvSpPr>
          <p:spPr>
            <a:xfrm>
              <a:off x="5170675" y="1622675"/>
              <a:ext cx="20600" cy="68050"/>
            </a:xfrm>
            <a:custGeom>
              <a:avLst/>
              <a:gdLst/>
              <a:ahLst/>
              <a:cxnLst/>
              <a:rect l="l" t="t" r="r" b="b"/>
              <a:pathLst>
                <a:path w="824" h="2722" extrusionOk="0">
                  <a:moveTo>
                    <a:pt x="206" y="1"/>
                  </a:moveTo>
                  <a:cubicBezTo>
                    <a:pt x="108" y="1"/>
                    <a:pt x="1" y="84"/>
                    <a:pt x="25" y="210"/>
                  </a:cubicBezTo>
                  <a:lnTo>
                    <a:pt x="476" y="2601"/>
                  </a:lnTo>
                  <a:cubicBezTo>
                    <a:pt x="493" y="2685"/>
                    <a:pt x="554" y="2721"/>
                    <a:pt x="619" y="2721"/>
                  </a:cubicBezTo>
                  <a:cubicBezTo>
                    <a:pt x="717" y="2721"/>
                    <a:pt x="823" y="2639"/>
                    <a:pt x="800" y="2512"/>
                  </a:cubicBezTo>
                  <a:cubicBezTo>
                    <a:pt x="649" y="1715"/>
                    <a:pt x="498" y="918"/>
                    <a:pt x="348" y="122"/>
                  </a:cubicBezTo>
                  <a:cubicBezTo>
                    <a:pt x="332" y="37"/>
                    <a:pt x="271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8" name="Google Shape;5238;p11"/>
            <p:cNvSpPr/>
            <p:nvPr/>
          </p:nvSpPr>
          <p:spPr>
            <a:xfrm>
              <a:off x="5163475" y="1650625"/>
              <a:ext cx="53000" cy="12200"/>
            </a:xfrm>
            <a:custGeom>
              <a:avLst/>
              <a:gdLst/>
              <a:ahLst/>
              <a:cxnLst/>
              <a:rect l="l" t="t" r="r" b="b"/>
              <a:pathLst>
                <a:path w="2120" h="488" extrusionOk="0">
                  <a:moveTo>
                    <a:pt x="1923" y="1"/>
                  </a:moveTo>
                  <a:cubicBezTo>
                    <a:pt x="1917" y="1"/>
                    <a:pt x="1911" y="1"/>
                    <a:pt x="1905" y="2"/>
                  </a:cubicBezTo>
                  <a:lnTo>
                    <a:pt x="215" y="153"/>
                  </a:lnTo>
                  <a:cubicBezTo>
                    <a:pt x="8" y="170"/>
                    <a:pt x="0" y="488"/>
                    <a:pt x="197" y="488"/>
                  </a:cubicBezTo>
                  <a:cubicBezTo>
                    <a:pt x="203" y="488"/>
                    <a:pt x="209" y="487"/>
                    <a:pt x="215" y="487"/>
                  </a:cubicBezTo>
                  <a:lnTo>
                    <a:pt x="1905" y="336"/>
                  </a:lnTo>
                  <a:cubicBezTo>
                    <a:pt x="2111" y="318"/>
                    <a:pt x="2120" y="1"/>
                    <a:pt x="1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39" name="Google Shape;5239;p11"/>
            <p:cNvSpPr/>
            <p:nvPr/>
          </p:nvSpPr>
          <p:spPr>
            <a:xfrm>
              <a:off x="5228250" y="1599575"/>
              <a:ext cx="62300" cy="98050"/>
            </a:xfrm>
            <a:custGeom>
              <a:avLst/>
              <a:gdLst/>
              <a:ahLst/>
              <a:cxnLst/>
              <a:rect l="l" t="t" r="r" b="b"/>
              <a:pathLst>
                <a:path w="2492" h="3922" extrusionOk="0">
                  <a:moveTo>
                    <a:pt x="1274" y="602"/>
                  </a:moveTo>
                  <a:lnTo>
                    <a:pt x="1274" y="602"/>
                  </a:lnTo>
                  <a:cubicBezTo>
                    <a:pt x="1301" y="1000"/>
                    <a:pt x="1339" y="1397"/>
                    <a:pt x="1387" y="1793"/>
                  </a:cubicBezTo>
                  <a:lnTo>
                    <a:pt x="1387" y="1793"/>
                  </a:lnTo>
                  <a:lnTo>
                    <a:pt x="486" y="1775"/>
                  </a:lnTo>
                  <a:lnTo>
                    <a:pt x="486" y="1775"/>
                  </a:lnTo>
                  <a:cubicBezTo>
                    <a:pt x="718" y="1364"/>
                    <a:pt x="982" y="972"/>
                    <a:pt x="1274" y="602"/>
                  </a:cubicBezTo>
                  <a:close/>
                  <a:moveTo>
                    <a:pt x="1406" y="1"/>
                  </a:moveTo>
                  <a:cubicBezTo>
                    <a:pt x="1367" y="1"/>
                    <a:pt x="1329" y="16"/>
                    <a:pt x="1297" y="51"/>
                  </a:cubicBezTo>
                  <a:cubicBezTo>
                    <a:pt x="818" y="602"/>
                    <a:pt x="405" y="1208"/>
                    <a:pt x="63" y="1853"/>
                  </a:cubicBezTo>
                  <a:cubicBezTo>
                    <a:pt x="1" y="1964"/>
                    <a:pt x="80" y="2102"/>
                    <a:pt x="208" y="2105"/>
                  </a:cubicBezTo>
                  <a:lnTo>
                    <a:pt x="1430" y="2130"/>
                  </a:lnTo>
                  <a:lnTo>
                    <a:pt x="1430" y="2130"/>
                  </a:lnTo>
                  <a:cubicBezTo>
                    <a:pt x="1447" y="2255"/>
                    <a:pt x="1465" y="2381"/>
                    <a:pt x="1484" y="2506"/>
                  </a:cubicBezTo>
                  <a:lnTo>
                    <a:pt x="1484" y="2506"/>
                  </a:lnTo>
                  <a:cubicBezTo>
                    <a:pt x="1475" y="2505"/>
                    <a:pt x="1465" y="2504"/>
                    <a:pt x="1456" y="2504"/>
                  </a:cubicBezTo>
                  <a:cubicBezTo>
                    <a:pt x="1359" y="2504"/>
                    <a:pt x="1250" y="2587"/>
                    <a:pt x="1268" y="2715"/>
                  </a:cubicBezTo>
                  <a:lnTo>
                    <a:pt x="1271" y="2715"/>
                  </a:lnTo>
                  <a:cubicBezTo>
                    <a:pt x="1335" y="3151"/>
                    <a:pt x="1476" y="3490"/>
                    <a:pt x="1737" y="3845"/>
                  </a:cubicBezTo>
                  <a:cubicBezTo>
                    <a:pt x="1775" y="3898"/>
                    <a:pt x="1829" y="3922"/>
                    <a:pt x="1882" y="3922"/>
                  </a:cubicBezTo>
                  <a:cubicBezTo>
                    <a:pt x="1978" y="3922"/>
                    <a:pt x="2068" y="3841"/>
                    <a:pt x="2042" y="3715"/>
                  </a:cubicBezTo>
                  <a:cubicBezTo>
                    <a:pt x="1932" y="3192"/>
                    <a:pt x="1840" y="2666"/>
                    <a:pt x="1768" y="2137"/>
                  </a:cubicBezTo>
                  <a:lnTo>
                    <a:pt x="1768" y="2137"/>
                  </a:lnTo>
                  <a:lnTo>
                    <a:pt x="2277" y="2147"/>
                  </a:lnTo>
                  <a:cubicBezTo>
                    <a:pt x="2278" y="2147"/>
                    <a:pt x="2279" y="2147"/>
                    <a:pt x="2280" y="2147"/>
                  </a:cubicBezTo>
                  <a:cubicBezTo>
                    <a:pt x="2492" y="2147"/>
                    <a:pt x="2491" y="1816"/>
                    <a:pt x="2277" y="1812"/>
                  </a:cubicBezTo>
                  <a:lnTo>
                    <a:pt x="1724" y="1800"/>
                  </a:lnTo>
                  <a:lnTo>
                    <a:pt x="1724" y="1800"/>
                  </a:lnTo>
                  <a:cubicBezTo>
                    <a:pt x="1658" y="1259"/>
                    <a:pt x="1611" y="715"/>
                    <a:pt x="1584" y="169"/>
                  </a:cubicBezTo>
                  <a:cubicBezTo>
                    <a:pt x="1580" y="77"/>
                    <a:pt x="1493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0" name="Google Shape;5240;p11"/>
            <p:cNvSpPr/>
            <p:nvPr/>
          </p:nvSpPr>
          <p:spPr>
            <a:xfrm>
              <a:off x="5299125" y="1628825"/>
              <a:ext cx="70150" cy="124600"/>
            </a:xfrm>
            <a:custGeom>
              <a:avLst/>
              <a:gdLst/>
              <a:ahLst/>
              <a:cxnLst/>
              <a:rect l="l" t="t" r="r" b="b"/>
              <a:pathLst>
                <a:path w="2806" h="4984" extrusionOk="0">
                  <a:moveTo>
                    <a:pt x="1656" y="296"/>
                  </a:moveTo>
                  <a:cubicBezTo>
                    <a:pt x="1824" y="296"/>
                    <a:pt x="1989" y="340"/>
                    <a:pt x="2153" y="427"/>
                  </a:cubicBezTo>
                  <a:lnTo>
                    <a:pt x="2153" y="427"/>
                  </a:lnTo>
                  <a:cubicBezTo>
                    <a:pt x="2139" y="424"/>
                    <a:pt x="2123" y="422"/>
                    <a:pt x="2108" y="422"/>
                  </a:cubicBezTo>
                  <a:cubicBezTo>
                    <a:pt x="2018" y="422"/>
                    <a:pt x="1926" y="481"/>
                    <a:pt x="1934" y="585"/>
                  </a:cubicBezTo>
                  <a:cubicBezTo>
                    <a:pt x="1936" y="601"/>
                    <a:pt x="1937" y="616"/>
                    <a:pt x="1939" y="631"/>
                  </a:cubicBezTo>
                  <a:lnTo>
                    <a:pt x="1939" y="631"/>
                  </a:lnTo>
                  <a:lnTo>
                    <a:pt x="1939" y="631"/>
                  </a:lnTo>
                  <a:cubicBezTo>
                    <a:pt x="1939" y="633"/>
                    <a:pt x="1939" y="634"/>
                    <a:pt x="1939" y="636"/>
                  </a:cubicBezTo>
                  <a:lnTo>
                    <a:pt x="1939" y="636"/>
                  </a:lnTo>
                  <a:cubicBezTo>
                    <a:pt x="1953" y="766"/>
                    <a:pt x="1959" y="896"/>
                    <a:pt x="1959" y="1028"/>
                  </a:cubicBezTo>
                  <a:cubicBezTo>
                    <a:pt x="1992" y="1344"/>
                    <a:pt x="1851" y="1501"/>
                    <a:pt x="1537" y="1501"/>
                  </a:cubicBezTo>
                  <a:cubicBezTo>
                    <a:pt x="1324" y="1501"/>
                    <a:pt x="1033" y="1429"/>
                    <a:pt x="662" y="1285"/>
                  </a:cubicBezTo>
                  <a:lnTo>
                    <a:pt x="1112" y="446"/>
                  </a:lnTo>
                  <a:cubicBezTo>
                    <a:pt x="1295" y="346"/>
                    <a:pt x="1477" y="296"/>
                    <a:pt x="1656" y="296"/>
                  </a:cubicBezTo>
                  <a:close/>
                  <a:moveTo>
                    <a:pt x="1686" y="0"/>
                  </a:moveTo>
                  <a:cubicBezTo>
                    <a:pt x="803" y="0"/>
                    <a:pt x="18" y="801"/>
                    <a:pt x="425" y="1806"/>
                  </a:cubicBezTo>
                  <a:cubicBezTo>
                    <a:pt x="578" y="2183"/>
                    <a:pt x="899" y="2447"/>
                    <a:pt x="1276" y="2447"/>
                  </a:cubicBezTo>
                  <a:cubicBezTo>
                    <a:pt x="1376" y="2447"/>
                    <a:pt x="1480" y="2429"/>
                    <a:pt x="1586" y="2388"/>
                  </a:cubicBezTo>
                  <a:cubicBezTo>
                    <a:pt x="1829" y="2296"/>
                    <a:pt x="1990" y="2136"/>
                    <a:pt x="2097" y="1939"/>
                  </a:cubicBezTo>
                  <a:lnTo>
                    <a:pt x="2097" y="1939"/>
                  </a:lnTo>
                  <a:cubicBezTo>
                    <a:pt x="2117" y="2282"/>
                    <a:pt x="2117" y="2625"/>
                    <a:pt x="2091" y="2965"/>
                  </a:cubicBezTo>
                  <a:cubicBezTo>
                    <a:pt x="2062" y="3343"/>
                    <a:pt x="2024" y="3776"/>
                    <a:pt x="1830" y="4112"/>
                  </a:cubicBezTo>
                  <a:cubicBezTo>
                    <a:pt x="1659" y="4407"/>
                    <a:pt x="1273" y="4662"/>
                    <a:pt x="928" y="4662"/>
                  </a:cubicBezTo>
                  <a:cubicBezTo>
                    <a:pt x="701" y="4662"/>
                    <a:pt x="492" y="4552"/>
                    <a:pt x="374" y="4271"/>
                  </a:cubicBezTo>
                  <a:cubicBezTo>
                    <a:pt x="341" y="4193"/>
                    <a:pt x="271" y="4160"/>
                    <a:pt x="204" y="4160"/>
                  </a:cubicBezTo>
                  <a:cubicBezTo>
                    <a:pt x="100" y="4160"/>
                    <a:pt x="1" y="4239"/>
                    <a:pt x="52" y="4359"/>
                  </a:cubicBezTo>
                  <a:cubicBezTo>
                    <a:pt x="228" y="4779"/>
                    <a:pt x="609" y="4983"/>
                    <a:pt x="1005" y="4983"/>
                  </a:cubicBezTo>
                  <a:cubicBezTo>
                    <a:pt x="1315" y="4983"/>
                    <a:pt x="1635" y="4858"/>
                    <a:pt x="1873" y="4612"/>
                  </a:cubicBezTo>
                  <a:cubicBezTo>
                    <a:pt x="2805" y="3651"/>
                    <a:pt x="2465" y="1711"/>
                    <a:pt x="2262" y="541"/>
                  </a:cubicBezTo>
                  <a:cubicBezTo>
                    <a:pt x="2257" y="512"/>
                    <a:pt x="2245" y="489"/>
                    <a:pt x="2229" y="471"/>
                  </a:cubicBezTo>
                  <a:lnTo>
                    <a:pt x="2229" y="471"/>
                  </a:lnTo>
                  <a:cubicBezTo>
                    <a:pt x="2241" y="478"/>
                    <a:pt x="2253" y="486"/>
                    <a:pt x="2265" y="494"/>
                  </a:cubicBezTo>
                  <a:cubicBezTo>
                    <a:pt x="2294" y="511"/>
                    <a:pt x="2322" y="518"/>
                    <a:pt x="2349" y="518"/>
                  </a:cubicBezTo>
                  <a:cubicBezTo>
                    <a:pt x="2495" y="518"/>
                    <a:pt x="2592" y="297"/>
                    <a:pt x="2434" y="205"/>
                  </a:cubicBezTo>
                  <a:lnTo>
                    <a:pt x="2433" y="205"/>
                  </a:lnTo>
                  <a:cubicBezTo>
                    <a:pt x="2193" y="64"/>
                    <a:pt x="1935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1" name="Google Shape;5241;p11"/>
            <p:cNvSpPr/>
            <p:nvPr/>
          </p:nvSpPr>
          <p:spPr>
            <a:xfrm>
              <a:off x="5379600" y="1593050"/>
              <a:ext cx="61650" cy="93350"/>
            </a:xfrm>
            <a:custGeom>
              <a:avLst/>
              <a:gdLst/>
              <a:ahLst/>
              <a:cxnLst/>
              <a:rect l="l" t="t" r="r" b="b"/>
              <a:pathLst>
                <a:path w="2466" h="3734" extrusionOk="0">
                  <a:moveTo>
                    <a:pt x="168" y="0"/>
                  </a:moveTo>
                  <a:cubicBezTo>
                    <a:pt x="84" y="0"/>
                    <a:pt x="0" y="54"/>
                    <a:pt x="1" y="161"/>
                  </a:cubicBezTo>
                  <a:lnTo>
                    <a:pt x="3" y="163"/>
                  </a:lnTo>
                  <a:cubicBezTo>
                    <a:pt x="5" y="1018"/>
                    <a:pt x="140" y="1865"/>
                    <a:pt x="402" y="2676"/>
                  </a:cubicBezTo>
                  <a:lnTo>
                    <a:pt x="402" y="2676"/>
                  </a:lnTo>
                  <a:cubicBezTo>
                    <a:pt x="420" y="2836"/>
                    <a:pt x="475" y="2996"/>
                    <a:pt x="568" y="3141"/>
                  </a:cubicBezTo>
                  <a:cubicBezTo>
                    <a:pt x="602" y="3192"/>
                    <a:pt x="657" y="3215"/>
                    <a:pt x="712" y="3215"/>
                  </a:cubicBezTo>
                  <a:cubicBezTo>
                    <a:pt x="817" y="3215"/>
                    <a:pt x="921" y="3133"/>
                    <a:pt x="874" y="3011"/>
                  </a:cubicBezTo>
                  <a:cubicBezTo>
                    <a:pt x="818" y="2866"/>
                    <a:pt x="766" y="2720"/>
                    <a:pt x="719" y="2572"/>
                  </a:cubicBezTo>
                  <a:lnTo>
                    <a:pt x="719" y="2572"/>
                  </a:lnTo>
                  <a:cubicBezTo>
                    <a:pt x="910" y="2375"/>
                    <a:pt x="1103" y="2177"/>
                    <a:pt x="1295" y="1980"/>
                  </a:cubicBezTo>
                  <a:lnTo>
                    <a:pt x="1897" y="2477"/>
                  </a:lnTo>
                  <a:cubicBezTo>
                    <a:pt x="1929" y="2619"/>
                    <a:pt x="1950" y="2764"/>
                    <a:pt x="1961" y="2909"/>
                  </a:cubicBezTo>
                  <a:cubicBezTo>
                    <a:pt x="1993" y="3159"/>
                    <a:pt x="2019" y="3377"/>
                    <a:pt x="2102" y="3618"/>
                  </a:cubicBezTo>
                  <a:cubicBezTo>
                    <a:pt x="2129" y="3698"/>
                    <a:pt x="2196" y="3733"/>
                    <a:pt x="2263" y="3733"/>
                  </a:cubicBezTo>
                  <a:cubicBezTo>
                    <a:pt x="2365" y="3733"/>
                    <a:pt x="2466" y="3653"/>
                    <a:pt x="2423" y="3529"/>
                  </a:cubicBezTo>
                  <a:cubicBezTo>
                    <a:pt x="2188" y="2844"/>
                    <a:pt x="2326" y="1649"/>
                    <a:pt x="1320" y="1649"/>
                  </a:cubicBezTo>
                  <a:cubicBezTo>
                    <a:pt x="1285" y="1649"/>
                    <a:pt x="1248" y="1650"/>
                    <a:pt x="1209" y="1653"/>
                  </a:cubicBezTo>
                  <a:cubicBezTo>
                    <a:pt x="917" y="1676"/>
                    <a:pt x="698" y="1815"/>
                    <a:pt x="561" y="2011"/>
                  </a:cubicBezTo>
                  <a:lnTo>
                    <a:pt x="561" y="2011"/>
                  </a:lnTo>
                  <a:cubicBezTo>
                    <a:pt x="415" y="1407"/>
                    <a:pt x="340" y="786"/>
                    <a:pt x="337" y="161"/>
                  </a:cubicBezTo>
                  <a:cubicBezTo>
                    <a:pt x="336" y="54"/>
                    <a:pt x="252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2" name="Google Shape;5242;p11"/>
            <p:cNvSpPr/>
            <p:nvPr/>
          </p:nvSpPr>
          <p:spPr>
            <a:xfrm>
              <a:off x="5442300" y="1585775"/>
              <a:ext cx="51700" cy="111425"/>
            </a:xfrm>
            <a:custGeom>
              <a:avLst/>
              <a:gdLst/>
              <a:ahLst/>
              <a:cxnLst/>
              <a:rect l="l" t="t" r="r" b="b"/>
              <a:pathLst>
                <a:path w="2068" h="4457" extrusionOk="0">
                  <a:moveTo>
                    <a:pt x="260" y="0"/>
                  </a:moveTo>
                  <a:cubicBezTo>
                    <a:pt x="122" y="0"/>
                    <a:pt x="1" y="170"/>
                    <a:pt x="133" y="279"/>
                  </a:cubicBezTo>
                  <a:cubicBezTo>
                    <a:pt x="1300" y="1227"/>
                    <a:pt x="1724" y="2802"/>
                    <a:pt x="1133" y="4199"/>
                  </a:cubicBezTo>
                  <a:cubicBezTo>
                    <a:pt x="1076" y="4334"/>
                    <a:pt x="1194" y="4456"/>
                    <a:pt x="1300" y="4456"/>
                  </a:cubicBezTo>
                  <a:cubicBezTo>
                    <a:pt x="1349" y="4456"/>
                    <a:pt x="1396" y="4431"/>
                    <a:pt x="1422" y="4368"/>
                  </a:cubicBezTo>
                  <a:cubicBezTo>
                    <a:pt x="2068" y="2843"/>
                    <a:pt x="1663" y="1093"/>
                    <a:pt x="370" y="41"/>
                  </a:cubicBez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3" name="Google Shape;5243;p11"/>
            <p:cNvSpPr/>
            <p:nvPr/>
          </p:nvSpPr>
          <p:spPr>
            <a:xfrm>
              <a:off x="5482750" y="1557025"/>
              <a:ext cx="52150" cy="38925"/>
            </a:xfrm>
            <a:custGeom>
              <a:avLst/>
              <a:gdLst/>
              <a:ahLst/>
              <a:cxnLst/>
              <a:rect l="l" t="t" r="r" b="b"/>
              <a:pathLst>
                <a:path w="2086" h="1557" extrusionOk="0">
                  <a:moveTo>
                    <a:pt x="738" y="0"/>
                  </a:moveTo>
                  <a:cubicBezTo>
                    <a:pt x="489" y="0"/>
                    <a:pt x="237" y="128"/>
                    <a:pt x="88" y="338"/>
                  </a:cubicBezTo>
                  <a:cubicBezTo>
                    <a:pt x="0" y="461"/>
                    <a:pt x="117" y="580"/>
                    <a:pt x="237" y="580"/>
                  </a:cubicBezTo>
                  <a:cubicBezTo>
                    <a:pt x="288" y="580"/>
                    <a:pt x="340" y="559"/>
                    <a:pt x="376" y="507"/>
                  </a:cubicBezTo>
                  <a:cubicBezTo>
                    <a:pt x="453" y="399"/>
                    <a:pt x="591" y="333"/>
                    <a:pt x="726" y="333"/>
                  </a:cubicBezTo>
                  <a:cubicBezTo>
                    <a:pt x="818" y="333"/>
                    <a:pt x="909" y="364"/>
                    <a:pt x="978" y="432"/>
                  </a:cubicBezTo>
                  <a:cubicBezTo>
                    <a:pt x="1148" y="600"/>
                    <a:pt x="1089" y="902"/>
                    <a:pt x="907" y="1033"/>
                  </a:cubicBezTo>
                  <a:cubicBezTo>
                    <a:pt x="801" y="1110"/>
                    <a:pt x="801" y="1245"/>
                    <a:pt x="907" y="1323"/>
                  </a:cubicBezTo>
                  <a:cubicBezTo>
                    <a:pt x="1128" y="1482"/>
                    <a:pt x="1368" y="1556"/>
                    <a:pt x="1625" y="1556"/>
                  </a:cubicBezTo>
                  <a:cubicBezTo>
                    <a:pt x="1710" y="1556"/>
                    <a:pt x="1798" y="1548"/>
                    <a:pt x="1887" y="1532"/>
                  </a:cubicBezTo>
                  <a:cubicBezTo>
                    <a:pt x="2085" y="1496"/>
                    <a:pt x="2018" y="1207"/>
                    <a:pt x="1831" y="1207"/>
                  </a:cubicBezTo>
                  <a:cubicBezTo>
                    <a:pt x="1820" y="1207"/>
                    <a:pt x="1808" y="1208"/>
                    <a:pt x="1797" y="1210"/>
                  </a:cubicBezTo>
                  <a:cubicBezTo>
                    <a:pt x="1740" y="1220"/>
                    <a:pt x="1685" y="1225"/>
                    <a:pt x="1631" y="1225"/>
                  </a:cubicBezTo>
                  <a:cubicBezTo>
                    <a:pt x="1500" y="1225"/>
                    <a:pt x="1376" y="1196"/>
                    <a:pt x="1258" y="1141"/>
                  </a:cubicBezTo>
                  <a:lnTo>
                    <a:pt x="1258" y="1141"/>
                  </a:lnTo>
                  <a:cubicBezTo>
                    <a:pt x="1458" y="861"/>
                    <a:pt x="1479" y="461"/>
                    <a:pt x="1214" y="196"/>
                  </a:cubicBezTo>
                  <a:cubicBezTo>
                    <a:pt x="1079" y="61"/>
                    <a:pt x="909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4" name="Google Shape;5244;p11"/>
            <p:cNvSpPr/>
            <p:nvPr/>
          </p:nvSpPr>
          <p:spPr>
            <a:xfrm>
              <a:off x="5549875" y="1569500"/>
              <a:ext cx="38825" cy="126550"/>
            </a:xfrm>
            <a:custGeom>
              <a:avLst/>
              <a:gdLst/>
              <a:ahLst/>
              <a:cxnLst/>
              <a:rect l="l" t="t" r="r" b="b"/>
              <a:pathLst>
                <a:path w="1553" h="5062" extrusionOk="0">
                  <a:moveTo>
                    <a:pt x="1221" y="0"/>
                  </a:moveTo>
                  <a:cubicBezTo>
                    <a:pt x="1170" y="0"/>
                    <a:pt x="1118" y="22"/>
                    <a:pt x="1081" y="74"/>
                  </a:cubicBezTo>
                  <a:cubicBezTo>
                    <a:pt x="1" y="1575"/>
                    <a:pt x="74" y="3562"/>
                    <a:pt x="1215" y="5004"/>
                  </a:cubicBezTo>
                  <a:cubicBezTo>
                    <a:pt x="1248" y="5045"/>
                    <a:pt x="1286" y="5062"/>
                    <a:pt x="1324" y="5062"/>
                  </a:cubicBezTo>
                  <a:cubicBezTo>
                    <a:pt x="1442" y="5062"/>
                    <a:pt x="1553" y="4895"/>
                    <a:pt x="1453" y="4767"/>
                  </a:cubicBezTo>
                  <a:cubicBezTo>
                    <a:pt x="398" y="3436"/>
                    <a:pt x="384" y="1613"/>
                    <a:pt x="1369" y="243"/>
                  </a:cubicBezTo>
                  <a:cubicBezTo>
                    <a:pt x="1458" y="120"/>
                    <a:pt x="1342" y="0"/>
                    <a:pt x="1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5" name="Google Shape;5245;p11"/>
            <p:cNvSpPr/>
            <p:nvPr/>
          </p:nvSpPr>
          <p:spPr>
            <a:xfrm>
              <a:off x="5605675" y="1607525"/>
              <a:ext cx="37250" cy="71025"/>
            </a:xfrm>
            <a:custGeom>
              <a:avLst/>
              <a:gdLst/>
              <a:ahLst/>
              <a:cxnLst/>
              <a:rect l="l" t="t" r="r" b="b"/>
              <a:pathLst>
                <a:path w="1490" h="2841" extrusionOk="0">
                  <a:moveTo>
                    <a:pt x="1298" y="1"/>
                  </a:moveTo>
                  <a:cubicBezTo>
                    <a:pt x="1291" y="1"/>
                    <a:pt x="1283" y="1"/>
                    <a:pt x="1276" y="2"/>
                  </a:cubicBezTo>
                  <a:cubicBezTo>
                    <a:pt x="766" y="57"/>
                    <a:pt x="88" y="200"/>
                    <a:pt x="25" y="827"/>
                  </a:cubicBezTo>
                  <a:cubicBezTo>
                    <a:pt x="1" y="1071"/>
                    <a:pt x="112" y="1262"/>
                    <a:pt x="292" y="1413"/>
                  </a:cubicBezTo>
                  <a:cubicBezTo>
                    <a:pt x="451" y="1546"/>
                    <a:pt x="644" y="1619"/>
                    <a:pt x="797" y="1761"/>
                  </a:cubicBezTo>
                  <a:cubicBezTo>
                    <a:pt x="1001" y="1919"/>
                    <a:pt x="1058" y="2134"/>
                    <a:pt x="966" y="2406"/>
                  </a:cubicBezTo>
                  <a:cubicBezTo>
                    <a:pt x="900" y="2483"/>
                    <a:pt x="834" y="2521"/>
                    <a:pt x="767" y="2521"/>
                  </a:cubicBezTo>
                  <a:cubicBezTo>
                    <a:pt x="718" y="2521"/>
                    <a:pt x="668" y="2499"/>
                    <a:pt x="618" y="2456"/>
                  </a:cubicBezTo>
                  <a:cubicBezTo>
                    <a:pt x="583" y="2424"/>
                    <a:pt x="545" y="2410"/>
                    <a:pt x="507" y="2410"/>
                  </a:cubicBezTo>
                  <a:cubicBezTo>
                    <a:pt x="376" y="2410"/>
                    <a:pt x="260" y="2578"/>
                    <a:pt x="382" y="2693"/>
                  </a:cubicBezTo>
                  <a:cubicBezTo>
                    <a:pt x="492" y="2795"/>
                    <a:pt x="622" y="2840"/>
                    <a:pt x="752" y="2840"/>
                  </a:cubicBezTo>
                  <a:cubicBezTo>
                    <a:pt x="1046" y="2840"/>
                    <a:pt x="1335" y="2608"/>
                    <a:pt x="1373" y="2282"/>
                  </a:cubicBezTo>
                  <a:cubicBezTo>
                    <a:pt x="1412" y="1965"/>
                    <a:pt x="1204" y="1672"/>
                    <a:pt x="975" y="1477"/>
                  </a:cubicBezTo>
                  <a:cubicBezTo>
                    <a:pt x="861" y="1379"/>
                    <a:pt x="637" y="1311"/>
                    <a:pt x="557" y="1196"/>
                  </a:cubicBezTo>
                  <a:lnTo>
                    <a:pt x="501" y="586"/>
                  </a:lnTo>
                  <a:lnTo>
                    <a:pt x="779" y="426"/>
                  </a:lnTo>
                  <a:cubicBezTo>
                    <a:pt x="931" y="368"/>
                    <a:pt x="1119" y="353"/>
                    <a:pt x="1276" y="336"/>
                  </a:cubicBezTo>
                  <a:cubicBezTo>
                    <a:pt x="1480" y="314"/>
                    <a:pt x="1489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6" name="Google Shape;5246;p11"/>
            <p:cNvSpPr/>
            <p:nvPr/>
          </p:nvSpPr>
          <p:spPr>
            <a:xfrm>
              <a:off x="5658750" y="1577725"/>
              <a:ext cx="38975" cy="123450"/>
            </a:xfrm>
            <a:custGeom>
              <a:avLst/>
              <a:gdLst/>
              <a:ahLst/>
              <a:cxnLst/>
              <a:rect l="l" t="t" r="r" b="b"/>
              <a:pathLst>
                <a:path w="1559" h="4938" extrusionOk="0">
                  <a:moveTo>
                    <a:pt x="205" y="0"/>
                  </a:moveTo>
                  <a:cubicBezTo>
                    <a:pt x="101" y="0"/>
                    <a:pt x="1" y="80"/>
                    <a:pt x="50" y="201"/>
                  </a:cubicBezTo>
                  <a:lnTo>
                    <a:pt x="50" y="199"/>
                  </a:lnTo>
                  <a:cubicBezTo>
                    <a:pt x="619" y="1612"/>
                    <a:pt x="1238" y="3285"/>
                    <a:pt x="186" y="4643"/>
                  </a:cubicBezTo>
                  <a:cubicBezTo>
                    <a:pt x="86" y="4770"/>
                    <a:pt x="197" y="4937"/>
                    <a:pt x="314" y="4937"/>
                  </a:cubicBezTo>
                  <a:cubicBezTo>
                    <a:pt x="352" y="4937"/>
                    <a:pt x="390" y="4920"/>
                    <a:pt x="422" y="4879"/>
                  </a:cubicBezTo>
                  <a:cubicBezTo>
                    <a:pt x="1558" y="3415"/>
                    <a:pt x="1002" y="1671"/>
                    <a:pt x="373" y="112"/>
                  </a:cubicBezTo>
                  <a:cubicBezTo>
                    <a:pt x="342" y="34"/>
                    <a:pt x="272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7" name="Google Shape;5247;p11"/>
            <p:cNvSpPr/>
            <p:nvPr/>
          </p:nvSpPr>
          <p:spPr>
            <a:xfrm>
              <a:off x="5719900" y="1670475"/>
              <a:ext cx="14325" cy="8425"/>
            </a:xfrm>
            <a:custGeom>
              <a:avLst/>
              <a:gdLst/>
              <a:ahLst/>
              <a:cxnLst/>
              <a:rect l="l" t="t" r="r" b="b"/>
              <a:pathLst>
                <a:path w="573" h="337" extrusionOk="0">
                  <a:moveTo>
                    <a:pt x="214" y="1"/>
                  </a:moveTo>
                  <a:cubicBezTo>
                    <a:pt x="0" y="1"/>
                    <a:pt x="1" y="333"/>
                    <a:pt x="217" y="335"/>
                  </a:cubicBezTo>
                  <a:lnTo>
                    <a:pt x="357" y="336"/>
                  </a:lnTo>
                  <a:cubicBezTo>
                    <a:pt x="358" y="336"/>
                    <a:pt x="359" y="336"/>
                    <a:pt x="360" y="336"/>
                  </a:cubicBezTo>
                  <a:cubicBezTo>
                    <a:pt x="572" y="336"/>
                    <a:pt x="571" y="4"/>
                    <a:pt x="357" y="2"/>
                  </a:cubicBezTo>
                  <a:lnTo>
                    <a:pt x="217" y="1"/>
                  </a:lnTo>
                  <a:cubicBezTo>
                    <a:pt x="216" y="1"/>
                    <a:pt x="215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8" name="Google Shape;5248;p11"/>
            <p:cNvSpPr/>
            <p:nvPr/>
          </p:nvSpPr>
          <p:spPr>
            <a:xfrm>
              <a:off x="5761150" y="1580975"/>
              <a:ext cx="55075" cy="104650"/>
            </a:xfrm>
            <a:custGeom>
              <a:avLst/>
              <a:gdLst/>
              <a:ahLst/>
              <a:cxnLst/>
              <a:rect l="l" t="t" r="r" b="b"/>
              <a:pathLst>
                <a:path w="2203" h="4186" extrusionOk="0">
                  <a:moveTo>
                    <a:pt x="1936" y="1"/>
                  </a:moveTo>
                  <a:cubicBezTo>
                    <a:pt x="1912" y="1"/>
                    <a:pt x="1887" y="6"/>
                    <a:pt x="1862" y="17"/>
                  </a:cubicBezTo>
                  <a:cubicBezTo>
                    <a:pt x="63" y="827"/>
                    <a:pt x="1" y="3245"/>
                    <a:pt x="1740" y="4165"/>
                  </a:cubicBezTo>
                  <a:cubicBezTo>
                    <a:pt x="1767" y="4180"/>
                    <a:pt x="1794" y="4186"/>
                    <a:pt x="1820" y="4186"/>
                  </a:cubicBezTo>
                  <a:cubicBezTo>
                    <a:pt x="1971" y="4186"/>
                    <a:pt x="2071" y="3961"/>
                    <a:pt x="1907" y="3875"/>
                  </a:cubicBezTo>
                  <a:cubicBezTo>
                    <a:pt x="382" y="3068"/>
                    <a:pt x="458" y="1014"/>
                    <a:pt x="2031" y="306"/>
                  </a:cubicBezTo>
                  <a:cubicBezTo>
                    <a:pt x="2202" y="229"/>
                    <a:pt x="2095" y="1"/>
                    <a:pt x="1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49" name="Google Shape;5249;p11"/>
            <p:cNvSpPr/>
            <p:nvPr/>
          </p:nvSpPr>
          <p:spPr>
            <a:xfrm>
              <a:off x="5832350" y="1615550"/>
              <a:ext cx="50725" cy="50500"/>
            </a:xfrm>
            <a:custGeom>
              <a:avLst/>
              <a:gdLst/>
              <a:ahLst/>
              <a:cxnLst/>
              <a:rect l="l" t="t" r="r" b="b"/>
              <a:pathLst>
                <a:path w="2029" h="2020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cubicBezTo>
                    <a:pt x="696" y="794"/>
                    <a:pt x="1221" y="1357"/>
                    <a:pt x="1692" y="1961"/>
                  </a:cubicBezTo>
                  <a:cubicBezTo>
                    <a:pt x="1724" y="2002"/>
                    <a:pt x="1762" y="2020"/>
                    <a:pt x="1799" y="2020"/>
                  </a:cubicBezTo>
                  <a:cubicBezTo>
                    <a:pt x="1917" y="2020"/>
                    <a:pt x="2028" y="1852"/>
                    <a:pt x="1929" y="1725"/>
                  </a:cubicBezTo>
                  <a:cubicBezTo>
                    <a:pt x="1457" y="1119"/>
                    <a:pt x="933" y="558"/>
                    <a:pt x="362" y="45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0" name="Google Shape;5250;p11"/>
            <p:cNvSpPr/>
            <p:nvPr/>
          </p:nvSpPr>
          <p:spPr>
            <a:xfrm>
              <a:off x="5829025" y="1615800"/>
              <a:ext cx="43575" cy="64175"/>
            </a:xfrm>
            <a:custGeom>
              <a:avLst/>
              <a:gdLst/>
              <a:ahLst/>
              <a:cxnLst/>
              <a:rect l="l" t="t" r="r" b="b"/>
              <a:pathLst>
                <a:path w="1743" h="2567" extrusionOk="0">
                  <a:moveTo>
                    <a:pt x="1512" y="1"/>
                  </a:moveTo>
                  <a:cubicBezTo>
                    <a:pt x="1462" y="1"/>
                    <a:pt x="1412" y="24"/>
                    <a:pt x="1378" y="81"/>
                  </a:cubicBezTo>
                  <a:lnTo>
                    <a:pt x="76" y="2316"/>
                  </a:lnTo>
                  <a:cubicBezTo>
                    <a:pt x="1" y="2446"/>
                    <a:pt x="116" y="2566"/>
                    <a:pt x="230" y="2566"/>
                  </a:cubicBezTo>
                  <a:cubicBezTo>
                    <a:pt x="281" y="2566"/>
                    <a:pt x="332" y="2543"/>
                    <a:pt x="366" y="2485"/>
                  </a:cubicBezTo>
                  <a:lnTo>
                    <a:pt x="1667" y="251"/>
                  </a:lnTo>
                  <a:cubicBezTo>
                    <a:pt x="1743" y="121"/>
                    <a:pt x="1627" y="1"/>
                    <a:pt x="1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1" name="Google Shape;5251;p11"/>
            <p:cNvSpPr/>
            <p:nvPr/>
          </p:nvSpPr>
          <p:spPr>
            <a:xfrm>
              <a:off x="5886275" y="1580100"/>
              <a:ext cx="42125" cy="97800"/>
            </a:xfrm>
            <a:custGeom>
              <a:avLst/>
              <a:gdLst/>
              <a:ahLst/>
              <a:cxnLst/>
              <a:rect l="l" t="t" r="r" b="b"/>
              <a:pathLst>
                <a:path w="1685" h="3912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1059" y="1152"/>
                    <a:pt x="1334" y="2496"/>
                    <a:pt x="788" y="3655"/>
                  </a:cubicBezTo>
                  <a:cubicBezTo>
                    <a:pt x="725" y="3789"/>
                    <a:pt x="841" y="3911"/>
                    <a:pt x="951" y="3911"/>
                  </a:cubicBezTo>
                  <a:cubicBezTo>
                    <a:pt x="1000" y="3911"/>
                    <a:pt x="1048" y="3886"/>
                    <a:pt x="1078" y="3825"/>
                  </a:cubicBezTo>
                  <a:cubicBezTo>
                    <a:pt x="1685" y="2534"/>
                    <a:pt x="1409" y="1023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2" name="Google Shape;5252;p11"/>
            <p:cNvSpPr/>
            <p:nvPr/>
          </p:nvSpPr>
          <p:spPr>
            <a:xfrm>
              <a:off x="5920675" y="1541275"/>
              <a:ext cx="32375" cy="61950"/>
            </a:xfrm>
            <a:custGeom>
              <a:avLst/>
              <a:gdLst/>
              <a:ahLst/>
              <a:cxnLst/>
              <a:rect l="l" t="t" r="r" b="b"/>
              <a:pathLst>
                <a:path w="1295" h="2478" extrusionOk="0">
                  <a:moveTo>
                    <a:pt x="427" y="1"/>
                  </a:moveTo>
                  <a:cubicBezTo>
                    <a:pt x="310" y="1"/>
                    <a:pt x="196" y="46"/>
                    <a:pt x="107" y="147"/>
                  </a:cubicBezTo>
                  <a:cubicBezTo>
                    <a:pt x="0" y="270"/>
                    <a:pt x="111" y="439"/>
                    <a:pt x="233" y="439"/>
                  </a:cubicBezTo>
                  <a:cubicBezTo>
                    <a:pt x="271" y="439"/>
                    <a:pt x="310" y="423"/>
                    <a:pt x="344" y="384"/>
                  </a:cubicBezTo>
                  <a:lnTo>
                    <a:pt x="345" y="384"/>
                  </a:lnTo>
                  <a:lnTo>
                    <a:pt x="574" y="406"/>
                  </a:lnTo>
                  <a:cubicBezTo>
                    <a:pt x="632" y="558"/>
                    <a:pt x="621" y="687"/>
                    <a:pt x="540" y="799"/>
                  </a:cubicBezTo>
                  <a:cubicBezTo>
                    <a:pt x="490" y="905"/>
                    <a:pt x="382" y="1003"/>
                    <a:pt x="301" y="1087"/>
                  </a:cubicBezTo>
                  <a:cubicBezTo>
                    <a:pt x="211" y="1181"/>
                    <a:pt x="255" y="1326"/>
                    <a:pt x="374" y="1366"/>
                  </a:cubicBezTo>
                  <a:cubicBezTo>
                    <a:pt x="502" y="1409"/>
                    <a:pt x="724" y="1490"/>
                    <a:pt x="807" y="1607"/>
                  </a:cubicBezTo>
                  <a:cubicBezTo>
                    <a:pt x="907" y="1751"/>
                    <a:pt x="969" y="2148"/>
                    <a:pt x="727" y="2148"/>
                  </a:cubicBezTo>
                  <a:cubicBezTo>
                    <a:pt x="691" y="2148"/>
                    <a:pt x="648" y="2139"/>
                    <a:pt x="598" y="2120"/>
                  </a:cubicBezTo>
                  <a:cubicBezTo>
                    <a:pt x="577" y="2111"/>
                    <a:pt x="557" y="2108"/>
                    <a:pt x="538" y="2108"/>
                  </a:cubicBezTo>
                  <a:cubicBezTo>
                    <a:pt x="382" y="2108"/>
                    <a:pt x="331" y="2373"/>
                    <a:pt x="508" y="2443"/>
                  </a:cubicBezTo>
                  <a:cubicBezTo>
                    <a:pt x="570" y="2467"/>
                    <a:pt x="631" y="2477"/>
                    <a:pt x="691" y="2477"/>
                  </a:cubicBezTo>
                  <a:cubicBezTo>
                    <a:pt x="981" y="2477"/>
                    <a:pt x="1231" y="2219"/>
                    <a:pt x="1259" y="1917"/>
                  </a:cubicBezTo>
                  <a:cubicBezTo>
                    <a:pt x="1294" y="1546"/>
                    <a:pt x="1009" y="1293"/>
                    <a:pt x="699" y="1141"/>
                  </a:cubicBezTo>
                  <a:lnTo>
                    <a:pt x="699" y="1141"/>
                  </a:lnTo>
                  <a:cubicBezTo>
                    <a:pt x="907" y="883"/>
                    <a:pt x="1079" y="556"/>
                    <a:pt x="875" y="251"/>
                  </a:cubicBezTo>
                  <a:cubicBezTo>
                    <a:pt x="771" y="97"/>
                    <a:pt x="597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3" name="Google Shape;5253;p11"/>
            <p:cNvSpPr/>
            <p:nvPr/>
          </p:nvSpPr>
          <p:spPr>
            <a:xfrm>
              <a:off x="5959725" y="1636275"/>
              <a:ext cx="84950" cy="12500"/>
            </a:xfrm>
            <a:custGeom>
              <a:avLst/>
              <a:gdLst/>
              <a:ahLst/>
              <a:cxnLst/>
              <a:rect l="l" t="t" r="r" b="b"/>
              <a:pathLst>
                <a:path w="3398" h="500" extrusionOk="0">
                  <a:moveTo>
                    <a:pt x="3193" y="0"/>
                  </a:moveTo>
                  <a:cubicBezTo>
                    <a:pt x="3189" y="0"/>
                    <a:pt x="3186" y="0"/>
                    <a:pt x="3183" y="1"/>
                  </a:cubicBezTo>
                  <a:lnTo>
                    <a:pt x="216" y="164"/>
                  </a:lnTo>
                  <a:cubicBezTo>
                    <a:pt x="5" y="176"/>
                    <a:pt x="1" y="500"/>
                    <a:pt x="206" y="500"/>
                  </a:cubicBezTo>
                  <a:cubicBezTo>
                    <a:pt x="209" y="500"/>
                    <a:pt x="212" y="499"/>
                    <a:pt x="216" y="499"/>
                  </a:cubicBezTo>
                  <a:lnTo>
                    <a:pt x="3183" y="336"/>
                  </a:lnTo>
                  <a:cubicBezTo>
                    <a:pt x="3394" y="324"/>
                    <a:pt x="3398" y="0"/>
                    <a:pt x="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4" name="Google Shape;5254;p11"/>
            <p:cNvSpPr/>
            <p:nvPr/>
          </p:nvSpPr>
          <p:spPr>
            <a:xfrm>
              <a:off x="5991825" y="16063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8" y="1"/>
                  </a:moveTo>
                  <a:cubicBezTo>
                    <a:pt x="1" y="1"/>
                    <a:pt x="1" y="335"/>
                    <a:pt x="218" y="335"/>
                  </a:cubicBezTo>
                  <a:cubicBezTo>
                    <a:pt x="433" y="335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5" name="Google Shape;5255;p11"/>
            <p:cNvSpPr/>
            <p:nvPr/>
          </p:nvSpPr>
          <p:spPr>
            <a:xfrm>
              <a:off x="5998250" y="1666325"/>
              <a:ext cx="10800" cy="8425"/>
            </a:xfrm>
            <a:custGeom>
              <a:avLst/>
              <a:gdLst/>
              <a:ahLst/>
              <a:cxnLst/>
              <a:rect l="l" t="t" r="r" b="b"/>
              <a:pathLst>
                <a:path w="432" h="337" extrusionOk="0">
                  <a:moveTo>
                    <a:pt x="217" y="1"/>
                  </a:moveTo>
                  <a:cubicBezTo>
                    <a:pt x="0" y="1"/>
                    <a:pt x="2" y="336"/>
                    <a:pt x="217" y="336"/>
                  </a:cubicBezTo>
                  <a:cubicBezTo>
                    <a:pt x="432" y="336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6" name="Google Shape;5256;p11"/>
            <p:cNvSpPr/>
            <p:nvPr/>
          </p:nvSpPr>
          <p:spPr>
            <a:xfrm>
              <a:off x="6073375" y="1574250"/>
              <a:ext cx="39525" cy="121225"/>
            </a:xfrm>
            <a:custGeom>
              <a:avLst/>
              <a:gdLst/>
              <a:ahLst/>
              <a:cxnLst/>
              <a:rect l="l" t="t" r="r" b="b"/>
              <a:pathLst>
                <a:path w="1581" h="4849" extrusionOk="0">
                  <a:moveTo>
                    <a:pt x="1267" y="1"/>
                  </a:moveTo>
                  <a:cubicBezTo>
                    <a:pt x="1230" y="1"/>
                    <a:pt x="1191" y="17"/>
                    <a:pt x="1158" y="56"/>
                  </a:cubicBezTo>
                  <a:cubicBezTo>
                    <a:pt x="0" y="1443"/>
                    <a:pt x="29" y="3447"/>
                    <a:pt x="1234" y="4794"/>
                  </a:cubicBezTo>
                  <a:cubicBezTo>
                    <a:pt x="1268" y="4832"/>
                    <a:pt x="1307" y="4848"/>
                    <a:pt x="1345" y="4848"/>
                  </a:cubicBezTo>
                  <a:cubicBezTo>
                    <a:pt x="1468" y="4848"/>
                    <a:pt x="1580" y="4680"/>
                    <a:pt x="1471" y="4558"/>
                  </a:cubicBezTo>
                  <a:cubicBezTo>
                    <a:pt x="394" y="3354"/>
                    <a:pt x="357" y="1536"/>
                    <a:pt x="1394" y="294"/>
                  </a:cubicBezTo>
                  <a:cubicBezTo>
                    <a:pt x="1499" y="169"/>
                    <a:pt x="1388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7" name="Google Shape;5257;p11"/>
            <p:cNvSpPr/>
            <p:nvPr/>
          </p:nvSpPr>
          <p:spPr>
            <a:xfrm>
              <a:off x="6125375" y="1609000"/>
              <a:ext cx="71200" cy="137650"/>
            </a:xfrm>
            <a:custGeom>
              <a:avLst/>
              <a:gdLst/>
              <a:ahLst/>
              <a:cxnLst/>
              <a:rect l="l" t="t" r="r" b="b"/>
              <a:pathLst>
                <a:path w="2848" h="5506" extrusionOk="0">
                  <a:moveTo>
                    <a:pt x="1842" y="306"/>
                  </a:moveTo>
                  <a:cubicBezTo>
                    <a:pt x="1992" y="306"/>
                    <a:pt x="2150" y="335"/>
                    <a:pt x="2310" y="388"/>
                  </a:cubicBezTo>
                  <a:lnTo>
                    <a:pt x="2310" y="388"/>
                  </a:lnTo>
                  <a:cubicBezTo>
                    <a:pt x="2307" y="714"/>
                    <a:pt x="2304" y="1040"/>
                    <a:pt x="2302" y="1366"/>
                  </a:cubicBezTo>
                  <a:lnTo>
                    <a:pt x="2302" y="1366"/>
                  </a:lnTo>
                  <a:cubicBezTo>
                    <a:pt x="1816" y="1565"/>
                    <a:pt x="1453" y="1665"/>
                    <a:pt x="1215" y="1665"/>
                  </a:cubicBezTo>
                  <a:cubicBezTo>
                    <a:pt x="857" y="1665"/>
                    <a:pt x="779" y="1440"/>
                    <a:pt x="980" y="989"/>
                  </a:cubicBezTo>
                  <a:cubicBezTo>
                    <a:pt x="1111" y="507"/>
                    <a:pt x="1445" y="306"/>
                    <a:pt x="1842" y="306"/>
                  </a:cubicBezTo>
                  <a:close/>
                  <a:moveTo>
                    <a:pt x="1948" y="1"/>
                  </a:moveTo>
                  <a:cubicBezTo>
                    <a:pt x="960" y="1"/>
                    <a:pt x="1" y="890"/>
                    <a:pt x="744" y="1909"/>
                  </a:cubicBezTo>
                  <a:cubicBezTo>
                    <a:pt x="950" y="2193"/>
                    <a:pt x="1262" y="2335"/>
                    <a:pt x="1582" y="2335"/>
                  </a:cubicBezTo>
                  <a:cubicBezTo>
                    <a:pt x="1795" y="2335"/>
                    <a:pt x="2011" y="2273"/>
                    <a:pt x="2204" y="2147"/>
                  </a:cubicBezTo>
                  <a:cubicBezTo>
                    <a:pt x="2236" y="2126"/>
                    <a:pt x="2267" y="2104"/>
                    <a:pt x="2296" y="2081"/>
                  </a:cubicBezTo>
                  <a:lnTo>
                    <a:pt x="2296" y="2081"/>
                  </a:lnTo>
                  <a:cubicBezTo>
                    <a:pt x="2293" y="2427"/>
                    <a:pt x="2290" y="2773"/>
                    <a:pt x="2287" y="3119"/>
                  </a:cubicBezTo>
                  <a:cubicBezTo>
                    <a:pt x="2284" y="3496"/>
                    <a:pt x="2382" y="4045"/>
                    <a:pt x="2272" y="4405"/>
                  </a:cubicBezTo>
                  <a:cubicBezTo>
                    <a:pt x="2095" y="4985"/>
                    <a:pt x="1754" y="5175"/>
                    <a:pt x="1376" y="5175"/>
                  </a:cubicBezTo>
                  <a:cubicBezTo>
                    <a:pt x="1056" y="5175"/>
                    <a:pt x="711" y="5039"/>
                    <a:pt x="417" y="4887"/>
                  </a:cubicBezTo>
                  <a:cubicBezTo>
                    <a:pt x="390" y="4873"/>
                    <a:pt x="363" y="4866"/>
                    <a:pt x="338" y="4866"/>
                  </a:cubicBezTo>
                  <a:cubicBezTo>
                    <a:pt x="185" y="4866"/>
                    <a:pt x="83" y="5092"/>
                    <a:pt x="248" y="5177"/>
                  </a:cubicBezTo>
                  <a:cubicBezTo>
                    <a:pt x="590" y="5354"/>
                    <a:pt x="1041" y="5505"/>
                    <a:pt x="1462" y="5505"/>
                  </a:cubicBezTo>
                  <a:cubicBezTo>
                    <a:pt x="1879" y="5505"/>
                    <a:pt x="2266" y="5356"/>
                    <a:pt x="2486" y="4936"/>
                  </a:cubicBezTo>
                  <a:cubicBezTo>
                    <a:pt x="2751" y="4426"/>
                    <a:pt x="2617" y="3665"/>
                    <a:pt x="2622" y="3119"/>
                  </a:cubicBezTo>
                  <a:cubicBezTo>
                    <a:pt x="2625" y="2637"/>
                    <a:pt x="2629" y="2155"/>
                    <a:pt x="2633" y="1673"/>
                  </a:cubicBezTo>
                  <a:lnTo>
                    <a:pt x="2633" y="1673"/>
                  </a:lnTo>
                  <a:cubicBezTo>
                    <a:pt x="2847" y="1252"/>
                    <a:pt x="2810" y="725"/>
                    <a:pt x="2638" y="263"/>
                  </a:cubicBezTo>
                  <a:cubicBezTo>
                    <a:pt x="2638" y="263"/>
                    <a:pt x="2638" y="263"/>
                    <a:pt x="2638" y="263"/>
                  </a:cubicBezTo>
                  <a:lnTo>
                    <a:pt x="2638" y="263"/>
                  </a:lnTo>
                  <a:cubicBezTo>
                    <a:pt x="2632" y="201"/>
                    <a:pt x="2598" y="142"/>
                    <a:pt x="2527" y="112"/>
                  </a:cubicBezTo>
                  <a:lnTo>
                    <a:pt x="2528" y="112"/>
                  </a:lnTo>
                  <a:cubicBezTo>
                    <a:pt x="2343" y="36"/>
                    <a:pt x="2145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8" name="Google Shape;5258;p11"/>
            <p:cNvSpPr/>
            <p:nvPr/>
          </p:nvSpPr>
          <p:spPr>
            <a:xfrm>
              <a:off x="6214575" y="1570075"/>
              <a:ext cx="72600" cy="109275"/>
            </a:xfrm>
            <a:custGeom>
              <a:avLst/>
              <a:gdLst/>
              <a:ahLst/>
              <a:cxnLst/>
              <a:rect l="l" t="t" r="r" b="b"/>
              <a:pathLst>
                <a:path w="2904" h="4371" extrusionOk="0">
                  <a:moveTo>
                    <a:pt x="165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45" y="1536"/>
                    <a:pt x="204" y="2905"/>
                    <a:pt x="477" y="4252"/>
                  </a:cubicBezTo>
                  <a:cubicBezTo>
                    <a:pt x="494" y="4333"/>
                    <a:pt x="563" y="4371"/>
                    <a:pt x="634" y="4371"/>
                  </a:cubicBezTo>
                  <a:cubicBezTo>
                    <a:pt x="722" y="4371"/>
                    <a:pt x="812" y="4312"/>
                    <a:pt x="806" y="4207"/>
                  </a:cubicBezTo>
                  <a:cubicBezTo>
                    <a:pt x="786" y="3895"/>
                    <a:pt x="805" y="3587"/>
                    <a:pt x="901" y="3285"/>
                  </a:cubicBezTo>
                  <a:lnTo>
                    <a:pt x="1085" y="2879"/>
                  </a:lnTo>
                  <a:cubicBezTo>
                    <a:pt x="1170" y="2614"/>
                    <a:pt x="1318" y="2482"/>
                    <a:pt x="1532" y="2482"/>
                  </a:cubicBezTo>
                  <a:cubicBezTo>
                    <a:pt x="1608" y="2482"/>
                    <a:pt x="1693" y="2499"/>
                    <a:pt x="1786" y="2533"/>
                  </a:cubicBezTo>
                  <a:cubicBezTo>
                    <a:pt x="2353" y="2548"/>
                    <a:pt x="2236" y="2601"/>
                    <a:pt x="2353" y="3085"/>
                  </a:cubicBezTo>
                  <a:lnTo>
                    <a:pt x="2550" y="3893"/>
                  </a:lnTo>
                  <a:cubicBezTo>
                    <a:pt x="2570" y="3977"/>
                    <a:pt x="2633" y="4013"/>
                    <a:pt x="2699" y="4013"/>
                  </a:cubicBezTo>
                  <a:cubicBezTo>
                    <a:pt x="2798" y="4013"/>
                    <a:pt x="2903" y="3931"/>
                    <a:pt x="2873" y="3805"/>
                  </a:cubicBezTo>
                  <a:cubicBezTo>
                    <a:pt x="2737" y="3244"/>
                    <a:pt x="2678" y="1851"/>
                    <a:pt x="1921" y="1851"/>
                  </a:cubicBezTo>
                  <a:cubicBezTo>
                    <a:pt x="1838" y="1851"/>
                    <a:pt x="1746" y="1868"/>
                    <a:pt x="1645" y="1904"/>
                  </a:cubicBezTo>
                  <a:cubicBezTo>
                    <a:pt x="1121" y="2094"/>
                    <a:pt x="787" y="2579"/>
                    <a:pt x="613" y="3117"/>
                  </a:cubicBezTo>
                  <a:lnTo>
                    <a:pt x="613" y="3117"/>
                  </a:lnTo>
                  <a:cubicBezTo>
                    <a:pt x="460" y="2139"/>
                    <a:pt x="368" y="1152"/>
                    <a:pt x="338" y="162"/>
                  </a:cubicBezTo>
                  <a:cubicBezTo>
                    <a:pt x="335" y="54"/>
                    <a:pt x="249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59" name="Google Shape;5259;p11"/>
            <p:cNvSpPr/>
            <p:nvPr/>
          </p:nvSpPr>
          <p:spPr>
            <a:xfrm>
              <a:off x="6281800" y="1558450"/>
              <a:ext cx="61625" cy="128000"/>
            </a:xfrm>
            <a:custGeom>
              <a:avLst/>
              <a:gdLst/>
              <a:ahLst/>
              <a:cxnLst/>
              <a:rect l="l" t="t" r="r" b="b"/>
              <a:pathLst>
                <a:path w="2465" h="5120" extrusionOk="0">
                  <a:moveTo>
                    <a:pt x="226" y="1"/>
                  </a:moveTo>
                  <a:cubicBezTo>
                    <a:pt x="91" y="1"/>
                    <a:pt x="1" y="218"/>
                    <a:pt x="144" y="321"/>
                  </a:cubicBezTo>
                  <a:cubicBezTo>
                    <a:pt x="1583" y="1350"/>
                    <a:pt x="2097" y="3249"/>
                    <a:pt x="1372" y="4863"/>
                  </a:cubicBezTo>
                  <a:cubicBezTo>
                    <a:pt x="1313" y="4997"/>
                    <a:pt x="1430" y="5119"/>
                    <a:pt x="1538" y="5119"/>
                  </a:cubicBezTo>
                  <a:cubicBezTo>
                    <a:pt x="1587" y="5119"/>
                    <a:pt x="1635" y="5094"/>
                    <a:pt x="1662" y="5032"/>
                  </a:cubicBezTo>
                  <a:cubicBezTo>
                    <a:pt x="2465" y="3246"/>
                    <a:pt x="1908" y="1172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0" name="Google Shape;5260;p11"/>
            <p:cNvSpPr/>
            <p:nvPr/>
          </p:nvSpPr>
          <p:spPr>
            <a:xfrm>
              <a:off x="6328675" y="1530550"/>
              <a:ext cx="55425" cy="60100"/>
            </a:xfrm>
            <a:custGeom>
              <a:avLst/>
              <a:gdLst/>
              <a:ahLst/>
              <a:cxnLst/>
              <a:rect l="l" t="t" r="r" b="b"/>
              <a:pathLst>
                <a:path w="2217" h="2404" extrusionOk="0">
                  <a:moveTo>
                    <a:pt x="662" y="1"/>
                  </a:moveTo>
                  <a:cubicBezTo>
                    <a:pt x="429" y="1"/>
                    <a:pt x="201" y="108"/>
                    <a:pt x="73" y="338"/>
                  </a:cubicBezTo>
                  <a:cubicBezTo>
                    <a:pt x="1" y="469"/>
                    <a:pt x="116" y="590"/>
                    <a:pt x="229" y="590"/>
                  </a:cubicBezTo>
                  <a:cubicBezTo>
                    <a:pt x="280" y="590"/>
                    <a:pt x="330" y="565"/>
                    <a:pt x="362" y="508"/>
                  </a:cubicBezTo>
                  <a:lnTo>
                    <a:pt x="361" y="508"/>
                  </a:lnTo>
                  <a:cubicBezTo>
                    <a:pt x="427" y="389"/>
                    <a:pt x="544" y="332"/>
                    <a:pt x="668" y="332"/>
                  </a:cubicBezTo>
                  <a:cubicBezTo>
                    <a:pt x="715" y="332"/>
                    <a:pt x="764" y="340"/>
                    <a:pt x="811" y="357"/>
                  </a:cubicBezTo>
                  <a:cubicBezTo>
                    <a:pt x="1056" y="442"/>
                    <a:pt x="1130" y="717"/>
                    <a:pt x="1110" y="951"/>
                  </a:cubicBezTo>
                  <a:cubicBezTo>
                    <a:pt x="1076" y="1366"/>
                    <a:pt x="757" y="1684"/>
                    <a:pt x="484" y="1967"/>
                  </a:cubicBezTo>
                  <a:cubicBezTo>
                    <a:pt x="416" y="2039"/>
                    <a:pt x="417" y="2184"/>
                    <a:pt x="519" y="2230"/>
                  </a:cubicBezTo>
                  <a:cubicBezTo>
                    <a:pt x="769" y="2345"/>
                    <a:pt x="1024" y="2403"/>
                    <a:pt x="1278" y="2403"/>
                  </a:cubicBezTo>
                  <a:cubicBezTo>
                    <a:pt x="1538" y="2403"/>
                    <a:pt x="1797" y="2343"/>
                    <a:pt x="2049" y="2222"/>
                  </a:cubicBezTo>
                  <a:cubicBezTo>
                    <a:pt x="2217" y="2142"/>
                    <a:pt x="2113" y="1916"/>
                    <a:pt x="1957" y="1916"/>
                  </a:cubicBezTo>
                  <a:cubicBezTo>
                    <a:pt x="1932" y="1916"/>
                    <a:pt x="1906" y="1921"/>
                    <a:pt x="1880" y="1934"/>
                  </a:cubicBezTo>
                  <a:cubicBezTo>
                    <a:pt x="1690" y="2027"/>
                    <a:pt x="1483" y="2073"/>
                    <a:pt x="1276" y="2073"/>
                  </a:cubicBezTo>
                  <a:cubicBezTo>
                    <a:pt x="1147" y="2073"/>
                    <a:pt x="1017" y="2055"/>
                    <a:pt x="892" y="2019"/>
                  </a:cubicBezTo>
                  <a:lnTo>
                    <a:pt x="892" y="2019"/>
                  </a:lnTo>
                  <a:cubicBezTo>
                    <a:pt x="1297" y="1559"/>
                    <a:pt x="1676" y="946"/>
                    <a:pt x="1313" y="357"/>
                  </a:cubicBezTo>
                  <a:cubicBezTo>
                    <a:pt x="1170" y="126"/>
                    <a:pt x="913" y="1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1" name="Google Shape;5261;p11"/>
            <p:cNvSpPr/>
            <p:nvPr/>
          </p:nvSpPr>
          <p:spPr>
            <a:xfrm>
              <a:off x="6374725" y="1627700"/>
              <a:ext cx="57425" cy="11225"/>
            </a:xfrm>
            <a:custGeom>
              <a:avLst/>
              <a:gdLst/>
              <a:ahLst/>
              <a:cxnLst/>
              <a:rect l="l" t="t" r="r" b="b"/>
              <a:pathLst>
                <a:path w="2297" h="449" extrusionOk="0">
                  <a:moveTo>
                    <a:pt x="1390" y="0"/>
                  </a:moveTo>
                  <a:cubicBezTo>
                    <a:pt x="990" y="0"/>
                    <a:pt x="591" y="41"/>
                    <a:pt x="198" y="122"/>
                  </a:cubicBezTo>
                  <a:cubicBezTo>
                    <a:pt x="1" y="162"/>
                    <a:pt x="68" y="448"/>
                    <a:pt x="251" y="448"/>
                  </a:cubicBezTo>
                  <a:cubicBezTo>
                    <a:pt x="263" y="448"/>
                    <a:pt x="275" y="447"/>
                    <a:pt x="288" y="444"/>
                  </a:cubicBezTo>
                  <a:cubicBezTo>
                    <a:pt x="654" y="371"/>
                    <a:pt x="1025" y="334"/>
                    <a:pt x="1397" y="334"/>
                  </a:cubicBezTo>
                  <a:cubicBezTo>
                    <a:pt x="1625" y="334"/>
                    <a:pt x="1854" y="348"/>
                    <a:pt x="2082" y="376"/>
                  </a:cubicBezTo>
                  <a:cubicBezTo>
                    <a:pt x="2090" y="377"/>
                    <a:pt x="2098" y="377"/>
                    <a:pt x="2105" y="377"/>
                  </a:cubicBezTo>
                  <a:cubicBezTo>
                    <a:pt x="2297" y="377"/>
                    <a:pt x="2286" y="65"/>
                    <a:pt x="2082" y="41"/>
                  </a:cubicBezTo>
                  <a:cubicBezTo>
                    <a:pt x="1852" y="14"/>
                    <a:pt x="1621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2" name="Google Shape;5262;p11"/>
            <p:cNvSpPr/>
            <p:nvPr/>
          </p:nvSpPr>
          <p:spPr>
            <a:xfrm>
              <a:off x="6467425" y="1593250"/>
              <a:ext cx="69975" cy="87000"/>
            </a:xfrm>
            <a:custGeom>
              <a:avLst/>
              <a:gdLst/>
              <a:ahLst/>
              <a:cxnLst/>
              <a:rect l="l" t="t" r="r" b="b"/>
              <a:pathLst>
                <a:path w="2799" h="3480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1099" y="1154"/>
                    <a:pt x="1887" y="2213"/>
                    <a:pt x="2445" y="3393"/>
                  </a:cubicBezTo>
                  <a:cubicBezTo>
                    <a:pt x="2475" y="3455"/>
                    <a:pt x="2523" y="3480"/>
                    <a:pt x="2573" y="3480"/>
                  </a:cubicBezTo>
                  <a:cubicBezTo>
                    <a:pt x="2682" y="3480"/>
                    <a:pt x="2798" y="3359"/>
                    <a:pt x="2735" y="3226"/>
                  </a:cubicBezTo>
                  <a:cubicBezTo>
                    <a:pt x="2163" y="2017"/>
                    <a:pt x="1356" y="936"/>
                    <a:pt x="362" y="45"/>
                  </a:cubicBezTo>
                  <a:cubicBezTo>
                    <a:pt x="327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3" name="Google Shape;5263;p11"/>
            <p:cNvSpPr/>
            <p:nvPr/>
          </p:nvSpPr>
          <p:spPr>
            <a:xfrm>
              <a:off x="6465325" y="1596775"/>
              <a:ext cx="61500" cy="97375"/>
            </a:xfrm>
            <a:custGeom>
              <a:avLst/>
              <a:gdLst/>
              <a:ahLst/>
              <a:cxnLst/>
              <a:rect l="l" t="t" r="r" b="b"/>
              <a:pathLst>
                <a:path w="2460" h="3895" extrusionOk="0">
                  <a:moveTo>
                    <a:pt x="2231" y="0"/>
                  </a:moveTo>
                  <a:cubicBezTo>
                    <a:pt x="2193" y="0"/>
                    <a:pt x="2155" y="17"/>
                    <a:pt x="2122" y="58"/>
                  </a:cubicBezTo>
                  <a:cubicBezTo>
                    <a:pt x="1251" y="1158"/>
                    <a:pt x="551" y="2383"/>
                    <a:pt x="48" y="3693"/>
                  </a:cubicBezTo>
                  <a:cubicBezTo>
                    <a:pt x="1" y="3815"/>
                    <a:pt x="100" y="3895"/>
                    <a:pt x="203" y="3895"/>
                  </a:cubicBezTo>
                  <a:cubicBezTo>
                    <a:pt x="271" y="3895"/>
                    <a:pt x="339" y="3861"/>
                    <a:pt x="370" y="3782"/>
                  </a:cubicBezTo>
                  <a:cubicBezTo>
                    <a:pt x="853" y="2526"/>
                    <a:pt x="1524" y="1350"/>
                    <a:pt x="2359" y="295"/>
                  </a:cubicBezTo>
                  <a:cubicBezTo>
                    <a:pt x="2459" y="167"/>
                    <a:pt x="2349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4" name="Google Shape;5264;p11"/>
            <p:cNvSpPr/>
            <p:nvPr/>
          </p:nvSpPr>
          <p:spPr>
            <a:xfrm>
              <a:off x="6538375" y="1555750"/>
              <a:ext cx="45800" cy="36900"/>
            </a:xfrm>
            <a:custGeom>
              <a:avLst/>
              <a:gdLst/>
              <a:ahLst/>
              <a:cxnLst/>
              <a:rect l="l" t="t" r="r" b="b"/>
              <a:pathLst>
                <a:path w="1832" h="1476" extrusionOk="0">
                  <a:moveTo>
                    <a:pt x="499" y="0"/>
                  </a:moveTo>
                  <a:cubicBezTo>
                    <a:pt x="247" y="0"/>
                    <a:pt x="1" y="149"/>
                    <a:pt x="12" y="436"/>
                  </a:cubicBezTo>
                  <a:cubicBezTo>
                    <a:pt x="16" y="544"/>
                    <a:pt x="102" y="598"/>
                    <a:pt x="185" y="598"/>
                  </a:cubicBezTo>
                  <a:cubicBezTo>
                    <a:pt x="269" y="598"/>
                    <a:pt x="350" y="544"/>
                    <a:pt x="346" y="436"/>
                  </a:cubicBezTo>
                  <a:cubicBezTo>
                    <a:pt x="343" y="359"/>
                    <a:pt x="393" y="330"/>
                    <a:pt x="456" y="330"/>
                  </a:cubicBezTo>
                  <a:cubicBezTo>
                    <a:pt x="544" y="330"/>
                    <a:pt x="658" y="385"/>
                    <a:pt x="692" y="441"/>
                  </a:cubicBezTo>
                  <a:cubicBezTo>
                    <a:pt x="835" y="665"/>
                    <a:pt x="604" y="993"/>
                    <a:pt x="478" y="1173"/>
                  </a:cubicBezTo>
                  <a:cubicBezTo>
                    <a:pt x="402" y="1284"/>
                    <a:pt x="506" y="1420"/>
                    <a:pt x="623" y="1425"/>
                  </a:cubicBezTo>
                  <a:lnTo>
                    <a:pt x="1616" y="1475"/>
                  </a:lnTo>
                  <a:cubicBezTo>
                    <a:pt x="1620" y="1475"/>
                    <a:pt x="1623" y="1475"/>
                    <a:pt x="1626" y="1475"/>
                  </a:cubicBezTo>
                  <a:cubicBezTo>
                    <a:pt x="1831" y="1475"/>
                    <a:pt x="1828" y="1150"/>
                    <a:pt x="1616" y="1139"/>
                  </a:cubicBezTo>
                  <a:lnTo>
                    <a:pt x="908" y="1105"/>
                  </a:lnTo>
                  <a:lnTo>
                    <a:pt x="908" y="1105"/>
                  </a:lnTo>
                  <a:cubicBezTo>
                    <a:pt x="1088" y="742"/>
                    <a:pt x="1184" y="266"/>
                    <a:pt x="764" y="59"/>
                  </a:cubicBezTo>
                  <a:cubicBezTo>
                    <a:pt x="683" y="20"/>
                    <a:pt x="590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5" name="Google Shape;5265;p11"/>
            <p:cNvSpPr/>
            <p:nvPr/>
          </p:nvSpPr>
          <p:spPr>
            <a:xfrm>
              <a:off x="6640725" y="1598600"/>
              <a:ext cx="272075" cy="59350"/>
            </a:xfrm>
            <a:custGeom>
              <a:avLst/>
              <a:gdLst/>
              <a:ahLst/>
              <a:cxnLst/>
              <a:rect l="l" t="t" r="r" b="b"/>
              <a:pathLst>
                <a:path w="10883" h="2374" extrusionOk="0">
                  <a:moveTo>
                    <a:pt x="4268" y="0"/>
                  </a:moveTo>
                  <a:cubicBezTo>
                    <a:pt x="2888" y="0"/>
                    <a:pt x="1501" y="255"/>
                    <a:pt x="178" y="772"/>
                  </a:cubicBezTo>
                  <a:cubicBezTo>
                    <a:pt x="1" y="842"/>
                    <a:pt x="52" y="1108"/>
                    <a:pt x="207" y="1108"/>
                  </a:cubicBezTo>
                  <a:cubicBezTo>
                    <a:pt x="226" y="1108"/>
                    <a:pt x="245" y="1104"/>
                    <a:pt x="267" y="1096"/>
                  </a:cubicBezTo>
                  <a:cubicBezTo>
                    <a:pt x="1559" y="586"/>
                    <a:pt x="2914" y="336"/>
                    <a:pt x="4263" y="336"/>
                  </a:cubicBezTo>
                  <a:cubicBezTo>
                    <a:pt x="6490" y="336"/>
                    <a:pt x="8699" y="1018"/>
                    <a:pt x="10569" y="2343"/>
                  </a:cubicBezTo>
                  <a:cubicBezTo>
                    <a:pt x="10599" y="2365"/>
                    <a:pt x="10629" y="2374"/>
                    <a:pt x="10657" y="2374"/>
                  </a:cubicBezTo>
                  <a:cubicBezTo>
                    <a:pt x="10792" y="2374"/>
                    <a:pt x="10883" y="2156"/>
                    <a:pt x="10737" y="2054"/>
                  </a:cubicBezTo>
                  <a:cubicBezTo>
                    <a:pt x="8817" y="698"/>
                    <a:pt x="6552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6" name="Google Shape;5266;p11"/>
            <p:cNvSpPr/>
            <p:nvPr/>
          </p:nvSpPr>
          <p:spPr>
            <a:xfrm>
              <a:off x="6870050" y="1623875"/>
              <a:ext cx="57275" cy="47300"/>
            </a:xfrm>
            <a:custGeom>
              <a:avLst/>
              <a:gdLst/>
              <a:ahLst/>
              <a:cxnLst/>
              <a:rect l="l" t="t" r="r" b="b"/>
              <a:pathLst>
                <a:path w="2291" h="1892" extrusionOk="0">
                  <a:moveTo>
                    <a:pt x="2038" y="0"/>
                  </a:moveTo>
                  <a:cubicBezTo>
                    <a:pt x="2001" y="0"/>
                    <a:pt x="1962" y="13"/>
                    <a:pt x="1927" y="43"/>
                  </a:cubicBezTo>
                  <a:lnTo>
                    <a:pt x="129" y="1612"/>
                  </a:lnTo>
                  <a:cubicBezTo>
                    <a:pt x="1" y="1723"/>
                    <a:pt x="119" y="1891"/>
                    <a:pt x="254" y="1891"/>
                  </a:cubicBezTo>
                  <a:cubicBezTo>
                    <a:pt x="292" y="1891"/>
                    <a:pt x="330" y="1878"/>
                    <a:pt x="365" y="1848"/>
                  </a:cubicBezTo>
                  <a:lnTo>
                    <a:pt x="2164" y="280"/>
                  </a:lnTo>
                  <a:cubicBezTo>
                    <a:pt x="2290" y="169"/>
                    <a:pt x="2172" y="0"/>
                    <a:pt x="2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7" name="Google Shape;5267;p11"/>
            <p:cNvSpPr/>
            <p:nvPr/>
          </p:nvSpPr>
          <p:spPr>
            <a:xfrm>
              <a:off x="6872500" y="1621425"/>
              <a:ext cx="75550" cy="51075"/>
            </a:xfrm>
            <a:custGeom>
              <a:avLst/>
              <a:gdLst/>
              <a:ahLst/>
              <a:cxnLst/>
              <a:rect l="l" t="t" r="r" b="b"/>
              <a:pathLst>
                <a:path w="3022" h="2043" extrusionOk="0">
                  <a:moveTo>
                    <a:pt x="2236" y="1"/>
                  </a:moveTo>
                  <a:cubicBezTo>
                    <a:pt x="2110" y="1"/>
                    <a:pt x="1996" y="168"/>
                    <a:pt x="2111" y="288"/>
                  </a:cubicBezTo>
                  <a:cubicBezTo>
                    <a:pt x="2487" y="678"/>
                    <a:pt x="2648" y="1180"/>
                    <a:pt x="2567" y="1704"/>
                  </a:cubicBezTo>
                  <a:lnTo>
                    <a:pt x="2567" y="1704"/>
                  </a:lnTo>
                  <a:lnTo>
                    <a:pt x="215" y="1664"/>
                  </a:lnTo>
                  <a:cubicBezTo>
                    <a:pt x="214" y="1664"/>
                    <a:pt x="212" y="1664"/>
                    <a:pt x="211" y="1664"/>
                  </a:cubicBezTo>
                  <a:cubicBezTo>
                    <a:pt x="0" y="1664"/>
                    <a:pt x="2" y="1995"/>
                    <a:pt x="215" y="1998"/>
                  </a:cubicBezTo>
                  <a:lnTo>
                    <a:pt x="2705" y="2042"/>
                  </a:lnTo>
                  <a:cubicBezTo>
                    <a:pt x="2779" y="2041"/>
                    <a:pt x="2845" y="1990"/>
                    <a:pt x="2866" y="1919"/>
                  </a:cubicBezTo>
                  <a:cubicBezTo>
                    <a:pt x="3022" y="1229"/>
                    <a:pt x="2839" y="561"/>
                    <a:pt x="2348" y="51"/>
                  </a:cubicBezTo>
                  <a:cubicBezTo>
                    <a:pt x="2313" y="16"/>
                    <a:pt x="2274" y="1"/>
                    <a:pt x="2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8" name="Google Shape;5268;p11"/>
            <p:cNvSpPr/>
            <p:nvPr/>
          </p:nvSpPr>
          <p:spPr>
            <a:xfrm>
              <a:off x="4699300" y="1737300"/>
              <a:ext cx="34300" cy="103925"/>
            </a:xfrm>
            <a:custGeom>
              <a:avLst/>
              <a:gdLst/>
              <a:ahLst/>
              <a:cxnLst/>
              <a:rect l="l" t="t" r="r" b="b"/>
              <a:pathLst>
                <a:path w="1372" h="4157" extrusionOk="0">
                  <a:moveTo>
                    <a:pt x="847" y="1"/>
                  </a:moveTo>
                  <a:cubicBezTo>
                    <a:pt x="575" y="1"/>
                    <a:pt x="325" y="215"/>
                    <a:pt x="222" y="524"/>
                  </a:cubicBezTo>
                  <a:cubicBezTo>
                    <a:pt x="76" y="969"/>
                    <a:pt x="128" y="1507"/>
                    <a:pt x="105" y="1968"/>
                  </a:cubicBezTo>
                  <a:lnTo>
                    <a:pt x="6" y="3995"/>
                  </a:lnTo>
                  <a:cubicBezTo>
                    <a:pt x="1" y="4103"/>
                    <a:pt x="81" y="4157"/>
                    <a:pt x="165" y="4157"/>
                  </a:cubicBezTo>
                  <a:cubicBezTo>
                    <a:pt x="248" y="4157"/>
                    <a:pt x="335" y="4103"/>
                    <a:pt x="340" y="3995"/>
                  </a:cubicBezTo>
                  <a:lnTo>
                    <a:pt x="427" y="2240"/>
                  </a:lnTo>
                  <a:lnTo>
                    <a:pt x="465" y="1428"/>
                  </a:lnTo>
                  <a:cubicBezTo>
                    <a:pt x="470" y="1346"/>
                    <a:pt x="502" y="315"/>
                    <a:pt x="825" y="315"/>
                  </a:cubicBezTo>
                  <a:cubicBezTo>
                    <a:pt x="879" y="315"/>
                    <a:pt x="940" y="343"/>
                    <a:pt x="1011" y="409"/>
                  </a:cubicBezTo>
                  <a:cubicBezTo>
                    <a:pt x="1046" y="442"/>
                    <a:pt x="1085" y="455"/>
                    <a:pt x="1123" y="455"/>
                  </a:cubicBezTo>
                  <a:cubicBezTo>
                    <a:pt x="1255" y="455"/>
                    <a:pt x="1371" y="287"/>
                    <a:pt x="1249" y="173"/>
                  </a:cubicBezTo>
                  <a:cubicBezTo>
                    <a:pt x="1120" y="53"/>
                    <a:pt x="981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69" name="Google Shape;5269;p11"/>
            <p:cNvSpPr/>
            <p:nvPr/>
          </p:nvSpPr>
          <p:spPr>
            <a:xfrm>
              <a:off x="4702400" y="1804300"/>
              <a:ext cx="34725" cy="8800"/>
            </a:xfrm>
            <a:custGeom>
              <a:avLst/>
              <a:gdLst/>
              <a:ahLst/>
              <a:cxnLst/>
              <a:rect l="l" t="t" r="r" b="b"/>
              <a:pathLst>
                <a:path w="1389" h="352" extrusionOk="0">
                  <a:moveTo>
                    <a:pt x="214" y="0"/>
                  </a:moveTo>
                  <a:cubicBezTo>
                    <a:pt x="1" y="0"/>
                    <a:pt x="2" y="331"/>
                    <a:pt x="217" y="335"/>
                  </a:cubicBezTo>
                  <a:lnTo>
                    <a:pt x="1174" y="351"/>
                  </a:lnTo>
                  <a:cubicBezTo>
                    <a:pt x="1175" y="351"/>
                    <a:pt x="1176" y="351"/>
                    <a:pt x="1177" y="351"/>
                  </a:cubicBezTo>
                  <a:cubicBezTo>
                    <a:pt x="1389" y="351"/>
                    <a:pt x="1388" y="20"/>
                    <a:pt x="1174" y="16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0" name="Google Shape;5270;p11"/>
            <p:cNvSpPr/>
            <p:nvPr/>
          </p:nvSpPr>
          <p:spPr>
            <a:xfrm>
              <a:off x="4781475" y="1772750"/>
              <a:ext cx="55150" cy="10900"/>
            </a:xfrm>
            <a:custGeom>
              <a:avLst/>
              <a:gdLst/>
              <a:ahLst/>
              <a:cxnLst/>
              <a:rect l="l" t="t" r="r" b="b"/>
              <a:pathLst>
                <a:path w="2206" h="436" extrusionOk="0">
                  <a:moveTo>
                    <a:pt x="1168" y="1"/>
                  </a:moveTo>
                  <a:cubicBezTo>
                    <a:pt x="842" y="1"/>
                    <a:pt x="516" y="36"/>
                    <a:pt x="197" y="108"/>
                  </a:cubicBezTo>
                  <a:cubicBezTo>
                    <a:pt x="0" y="152"/>
                    <a:pt x="64" y="436"/>
                    <a:pt x="245" y="436"/>
                  </a:cubicBezTo>
                  <a:cubicBezTo>
                    <a:pt x="258" y="436"/>
                    <a:pt x="271" y="434"/>
                    <a:pt x="285" y="431"/>
                  </a:cubicBezTo>
                  <a:cubicBezTo>
                    <a:pt x="576" y="366"/>
                    <a:pt x="872" y="333"/>
                    <a:pt x="1168" y="333"/>
                  </a:cubicBezTo>
                  <a:cubicBezTo>
                    <a:pt x="1419" y="333"/>
                    <a:pt x="1670" y="357"/>
                    <a:pt x="1917" y="404"/>
                  </a:cubicBezTo>
                  <a:cubicBezTo>
                    <a:pt x="1929" y="406"/>
                    <a:pt x="1941" y="407"/>
                    <a:pt x="1952" y="407"/>
                  </a:cubicBezTo>
                  <a:cubicBezTo>
                    <a:pt x="2136" y="407"/>
                    <a:pt x="2206" y="118"/>
                    <a:pt x="2006" y="80"/>
                  </a:cubicBezTo>
                  <a:cubicBezTo>
                    <a:pt x="1729" y="27"/>
                    <a:pt x="1448" y="1"/>
                    <a:pt x="1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1" name="Google Shape;5271;p11"/>
            <p:cNvSpPr/>
            <p:nvPr/>
          </p:nvSpPr>
          <p:spPr>
            <a:xfrm>
              <a:off x="4780675" y="1805425"/>
              <a:ext cx="57750" cy="15775"/>
            </a:xfrm>
            <a:custGeom>
              <a:avLst/>
              <a:gdLst/>
              <a:ahLst/>
              <a:cxnLst/>
              <a:rect l="l" t="t" r="r" b="b"/>
              <a:pathLst>
                <a:path w="2310" h="631" extrusionOk="0">
                  <a:moveTo>
                    <a:pt x="260" y="0"/>
                  </a:moveTo>
                  <a:cubicBezTo>
                    <a:pt x="72" y="0"/>
                    <a:pt x="0" y="293"/>
                    <a:pt x="201" y="326"/>
                  </a:cubicBezTo>
                  <a:lnTo>
                    <a:pt x="2018" y="628"/>
                  </a:lnTo>
                  <a:cubicBezTo>
                    <a:pt x="2029" y="630"/>
                    <a:pt x="2039" y="631"/>
                    <a:pt x="2050" y="631"/>
                  </a:cubicBezTo>
                  <a:cubicBezTo>
                    <a:pt x="2237" y="631"/>
                    <a:pt x="2309" y="339"/>
                    <a:pt x="2108" y="305"/>
                  </a:cubicBezTo>
                  <a:lnTo>
                    <a:pt x="291" y="3"/>
                  </a:lnTo>
                  <a:cubicBezTo>
                    <a:pt x="281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2" name="Google Shape;5272;p11"/>
            <p:cNvSpPr/>
            <p:nvPr/>
          </p:nvSpPr>
          <p:spPr>
            <a:xfrm>
              <a:off x="4858225" y="1774075"/>
              <a:ext cx="70075" cy="118875"/>
            </a:xfrm>
            <a:custGeom>
              <a:avLst/>
              <a:gdLst/>
              <a:ahLst/>
              <a:cxnLst/>
              <a:rect l="l" t="t" r="r" b="b"/>
              <a:pathLst>
                <a:path w="2803" h="4755" extrusionOk="0">
                  <a:moveTo>
                    <a:pt x="1877" y="600"/>
                  </a:moveTo>
                  <a:cubicBezTo>
                    <a:pt x="1923" y="600"/>
                    <a:pt x="1971" y="602"/>
                    <a:pt x="2020" y="604"/>
                  </a:cubicBezTo>
                  <a:cubicBezTo>
                    <a:pt x="2048" y="638"/>
                    <a:pt x="2079" y="656"/>
                    <a:pt x="2111" y="660"/>
                  </a:cubicBezTo>
                  <a:lnTo>
                    <a:pt x="2111" y="660"/>
                  </a:lnTo>
                  <a:cubicBezTo>
                    <a:pt x="2165" y="888"/>
                    <a:pt x="2220" y="1122"/>
                    <a:pt x="2266" y="1359"/>
                  </a:cubicBezTo>
                  <a:lnTo>
                    <a:pt x="2266" y="1359"/>
                  </a:lnTo>
                  <a:cubicBezTo>
                    <a:pt x="2218" y="1436"/>
                    <a:pt x="2119" y="1474"/>
                    <a:pt x="1971" y="1474"/>
                  </a:cubicBezTo>
                  <a:cubicBezTo>
                    <a:pt x="1866" y="1474"/>
                    <a:pt x="1736" y="1455"/>
                    <a:pt x="1581" y="1417"/>
                  </a:cubicBezTo>
                  <a:cubicBezTo>
                    <a:pt x="1342" y="1541"/>
                    <a:pt x="1164" y="1602"/>
                    <a:pt x="1048" y="1602"/>
                  </a:cubicBezTo>
                  <a:cubicBezTo>
                    <a:pt x="900" y="1602"/>
                    <a:pt x="853" y="1501"/>
                    <a:pt x="908" y="1298"/>
                  </a:cubicBezTo>
                  <a:cubicBezTo>
                    <a:pt x="904" y="832"/>
                    <a:pt x="1227" y="600"/>
                    <a:pt x="1877" y="600"/>
                  </a:cubicBezTo>
                  <a:close/>
                  <a:moveTo>
                    <a:pt x="1634" y="1"/>
                  </a:moveTo>
                  <a:cubicBezTo>
                    <a:pt x="913" y="1"/>
                    <a:pt x="311" y="1328"/>
                    <a:pt x="701" y="2068"/>
                  </a:cubicBezTo>
                  <a:cubicBezTo>
                    <a:pt x="874" y="2395"/>
                    <a:pt x="1176" y="2565"/>
                    <a:pt x="1501" y="2565"/>
                  </a:cubicBezTo>
                  <a:cubicBezTo>
                    <a:pt x="1671" y="2565"/>
                    <a:pt x="1848" y="2518"/>
                    <a:pt x="2014" y="2422"/>
                  </a:cubicBezTo>
                  <a:cubicBezTo>
                    <a:pt x="2164" y="2336"/>
                    <a:pt x="2279" y="2230"/>
                    <a:pt x="2367" y="2110"/>
                  </a:cubicBezTo>
                  <a:lnTo>
                    <a:pt x="2367" y="2110"/>
                  </a:lnTo>
                  <a:cubicBezTo>
                    <a:pt x="2386" y="2445"/>
                    <a:pt x="2363" y="2778"/>
                    <a:pt x="2267" y="3102"/>
                  </a:cubicBezTo>
                  <a:cubicBezTo>
                    <a:pt x="2058" y="3814"/>
                    <a:pt x="1457" y="4416"/>
                    <a:pt x="728" y="4416"/>
                  </a:cubicBezTo>
                  <a:cubicBezTo>
                    <a:pt x="581" y="4416"/>
                    <a:pt x="428" y="4391"/>
                    <a:pt x="272" y="4338"/>
                  </a:cubicBezTo>
                  <a:cubicBezTo>
                    <a:pt x="252" y="4331"/>
                    <a:pt x="234" y="4328"/>
                    <a:pt x="216" y="4328"/>
                  </a:cubicBezTo>
                  <a:cubicBezTo>
                    <a:pt x="54" y="4328"/>
                    <a:pt x="0" y="4598"/>
                    <a:pt x="184" y="4661"/>
                  </a:cubicBezTo>
                  <a:cubicBezTo>
                    <a:pt x="368" y="4725"/>
                    <a:pt x="552" y="4755"/>
                    <a:pt x="732" y="4755"/>
                  </a:cubicBezTo>
                  <a:cubicBezTo>
                    <a:pt x="1334" y="4755"/>
                    <a:pt x="1887" y="4420"/>
                    <a:pt x="2260" y="3899"/>
                  </a:cubicBezTo>
                  <a:cubicBezTo>
                    <a:pt x="2803" y="3137"/>
                    <a:pt x="2756" y="2187"/>
                    <a:pt x="2589" y="1293"/>
                  </a:cubicBezTo>
                  <a:lnTo>
                    <a:pt x="2589" y="1293"/>
                  </a:lnTo>
                  <a:cubicBezTo>
                    <a:pt x="2580" y="1026"/>
                    <a:pt x="2514" y="751"/>
                    <a:pt x="2417" y="502"/>
                  </a:cubicBezTo>
                  <a:cubicBezTo>
                    <a:pt x="2389" y="429"/>
                    <a:pt x="2331" y="393"/>
                    <a:pt x="2271" y="387"/>
                  </a:cubicBezTo>
                  <a:lnTo>
                    <a:pt x="2271" y="387"/>
                  </a:lnTo>
                  <a:cubicBezTo>
                    <a:pt x="2267" y="380"/>
                    <a:pt x="2262" y="373"/>
                    <a:pt x="2257" y="366"/>
                  </a:cubicBezTo>
                  <a:cubicBezTo>
                    <a:pt x="2053" y="108"/>
                    <a:pt x="1839" y="1"/>
                    <a:pt x="16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3" name="Google Shape;5273;p11"/>
            <p:cNvSpPr/>
            <p:nvPr/>
          </p:nvSpPr>
          <p:spPr>
            <a:xfrm>
              <a:off x="4940300" y="1746400"/>
              <a:ext cx="70500" cy="86500"/>
            </a:xfrm>
            <a:custGeom>
              <a:avLst/>
              <a:gdLst/>
              <a:ahLst/>
              <a:cxnLst/>
              <a:rect l="l" t="t" r="r" b="b"/>
              <a:pathLst>
                <a:path w="2820" h="3460" extrusionOk="0">
                  <a:moveTo>
                    <a:pt x="160" y="1"/>
                  </a:moveTo>
                  <a:cubicBezTo>
                    <a:pt x="77" y="1"/>
                    <a:pt x="0" y="53"/>
                    <a:pt x="13" y="160"/>
                  </a:cubicBezTo>
                  <a:cubicBezTo>
                    <a:pt x="125" y="1186"/>
                    <a:pt x="354" y="2197"/>
                    <a:pt x="694" y="3172"/>
                  </a:cubicBezTo>
                  <a:cubicBezTo>
                    <a:pt x="723" y="3254"/>
                    <a:pt x="788" y="3290"/>
                    <a:pt x="852" y="3290"/>
                  </a:cubicBezTo>
                  <a:cubicBezTo>
                    <a:pt x="948" y="3290"/>
                    <a:pt x="1042" y="3211"/>
                    <a:pt x="1018" y="3084"/>
                  </a:cubicBezTo>
                  <a:cubicBezTo>
                    <a:pt x="914" y="2568"/>
                    <a:pt x="789" y="1751"/>
                    <a:pt x="1483" y="1639"/>
                  </a:cubicBezTo>
                  <a:cubicBezTo>
                    <a:pt x="1537" y="1631"/>
                    <a:pt x="1587" y="1627"/>
                    <a:pt x="1635" y="1627"/>
                  </a:cubicBezTo>
                  <a:cubicBezTo>
                    <a:pt x="2407" y="1627"/>
                    <a:pt x="2437" y="2684"/>
                    <a:pt x="2305" y="3252"/>
                  </a:cubicBezTo>
                  <a:cubicBezTo>
                    <a:pt x="2275" y="3377"/>
                    <a:pt x="2380" y="3460"/>
                    <a:pt x="2479" y="3460"/>
                  </a:cubicBezTo>
                  <a:cubicBezTo>
                    <a:pt x="2545" y="3460"/>
                    <a:pt x="2608" y="3424"/>
                    <a:pt x="2627" y="3340"/>
                  </a:cubicBezTo>
                  <a:cubicBezTo>
                    <a:pt x="2820" y="2514"/>
                    <a:pt x="2651" y="1258"/>
                    <a:pt x="1552" y="1258"/>
                  </a:cubicBezTo>
                  <a:cubicBezTo>
                    <a:pt x="1545" y="1258"/>
                    <a:pt x="1538" y="1258"/>
                    <a:pt x="1530" y="1258"/>
                  </a:cubicBezTo>
                  <a:cubicBezTo>
                    <a:pt x="1021" y="1265"/>
                    <a:pt x="777" y="1570"/>
                    <a:pt x="678" y="1961"/>
                  </a:cubicBezTo>
                  <a:lnTo>
                    <a:pt x="678" y="1961"/>
                  </a:lnTo>
                  <a:cubicBezTo>
                    <a:pt x="526" y="1370"/>
                    <a:pt x="415" y="768"/>
                    <a:pt x="347" y="160"/>
                  </a:cubicBezTo>
                  <a:cubicBezTo>
                    <a:pt x="334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4" name="Google Shape;5274;p11"/>
            <p:cNvSpPr/>
            <p:nvPr/>
          </p:nvSpPr>
          <p:spPr>
            <a:xfrm>
              <a:off x="5001100" y="1744200"/>
              <a:ext cx="43750" cy="35825"/>
            </a:xfrm>
            <a:custGeom>
              <a:avLst/>
              <a:gdLst/>
              <a:ahLst/>
              <a:cxnLst/>
              <a:rect l="l" t="t" r="r" b="b"/>
              <a:pathLst>
                <a:path w="1750" h="1433" extrusionOk="0">
                  <a:moveTo>
                    <a:pt x="691" y="0"/>
                  </a:moveTo>
                  <a:cubicBezTo>
                    <a:pt x="456" y="0"/>
                    <a:pt x="216" y="116"/>
                    <a:pt x="82" y="321"/>
                  </a:cubicBezTo>
                  <a:cubicBezTo>
                    <a:pt x="0" y="447"/>
                    <a:pt x="116" y="567"/>
                    <a:pt x="234" y="567"/>
                  </a:cubicBezTo>
                  <a:cubicBezTo>
                    <a:pt x="285" y="567"/>
                    <a:pt x="336" y="545"/>
                    <a:pt x="372" y="490"/>
                  </a:cubicBezTo>
                  <a:cubicBezTo>
                    <a:pt x="436" y="390"/>
                    <a:pt x="560" y="333"/>
                    <a:pt x="681" y="333"/>
                  </a:cubicBezTo>
                  <a:cubicBezTo>
                    <a:pt x="780" y="333"/>
                    <a:pt x="877" y="372"/>
                    <a:pt x="936" y="458"/>
                  </a:cubicBezTo>
                  <a:cubicBezTo>
                    <a:pt x="1072" y="652"/>
                    <a:pt x="923" y="925"/>
                    <a:pt x="714" y="980"/>
                  </a:cubicBezTo>
                  <a:cubicBezTo>
                    <a:pt x="583" y="1013"/>
                    <a:pt x="541" y="1222"/>
                    <a:pt x="674" y="1285"/>
                  </a:cubicBezTo>
                  <a:cubicBezTo>
                    <a:pt x="883" y="1385"/>
                    <a:pt x="1089" y="1433"/>
                    <a:pt x="1307" y="1433"/>
                  </a:cubicBezTo>
                  <a:cubicBezTo>
                    <a:pt x="1385" y="1433"/>
                    <a:pt x="1465" y="1427"/>
                    <a:pt x="1547" y="1414"/>
                  </a:cubicBezTo>
                  <a:cubicBezTo>
                    <a:pt x="1749" y="1384"/>
                    <a:pt x="1676" y="1089"/>
                    <a:pt x="1486" y="1089"/>
                  </a:cubicBezTo>
                  <a:cubicBezTo>
                    <a:pt x="1477" y="1089"/>
                    <a:pt x="1468" y="1090"/>
                    <a:pt x="1458" y="1091"/>
                  </a:cubicBezTo>
                  <a:cubicBezTo>
                    <a:pt x="1406" y="1099"/>
                    <a:pt x="1354" y="1103"/>
                    <a:pt x="1302" y="1103"/>
                  </a:cubicBezTo>
                  <a:cubicBezTo>
                    <a:pt x="1247" y="1103"/>
                    <a:pt x="1193" y="1099"/>
                    <a:pt x="1139" y="1090"/>
                  </a:cubicBezTo>
                  <a:lnTo>
                    <a:pt x="1139" y="1090"/>
                  </a:lnTo>
                  <a:cubicBezTo>
                    <a:pt x="1338" y="863"/>
                    <a:pt x="1395" y="515"/>
                    <a:pt x="1203" y="252"/>
                  </a:cubicBezTo>
                  <a:cubicBezTo>
                    <a:pt x="1077" y="79"/>
                    <a:pt x="886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5" name="Google Shape;5275;p11"/>
            <p:cNvSpPr/>
            <p:nvPr/>
          </p:nvSpPr>
          <p:spPr>
            <a:xfrm>
              <a:off x="5060150" y="1774625"/>
              <a:ext cx="13650" cy="55875"/>
            </a:xfrm>
            <a:custGeom>
              <a:avLst/>
              <a:gdLst/>
              <a:ahLst/>
              <a:cxnLst/>
              <a:rect l="l" t="t" r="r" b="b"/>
              <a:pathLst>
                <a:path w="546" h="2235" extrusionOk="0">
                  <a:moveTo>
                    <a:pt x="162" y="0"/>
                  </a:moveTo>
                  <a:cubicBezTo>
                    <a:pt x="79" y="0"/>
                    <a:pt x="1" y="54"/>
                    <a:pt x="11" y="161"/>
                  </a:cubicBezTo>
                  <a:cubicBezTo>
                    <a:pt x="74" y="798"/>
                    <a:pt x="138" y="1436"/>
                    <a:pt x="201" y="2075"/>
                  </a:cubicBezTo>
                  <a:cubicBezTo>
                    <a:pt x="211" y="2181"/>
                    <a:pt x="300" y="2235"/>
                    <a:pt x="384" y="2235"/>
                  </a:cubicBezTo>
                  <a:cubicBezTo>
                    <a:pt x="467" y="2235"/>
                    <a:pt x="545" y="2182"/>
                    <a:pt x="535" y="2075"/>
                  </a:cubicBezTo>
                  <a:cubicBezTo>
                    <a:pt x="472" y="1436"/>
                    <a:pt x="408" y="798"/>
                    <a:pt x="345" y="161"/>
                  </a:cubicBez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6" name="Google Shape;5276;p11"/>
            <p:cNvSpPr/>
            <p:nvPr/>
          </p:nvSpPr>
          <p:spPr>
            <a:xfrm>
              <a:off x="5049600" y="1798900"/>
              <a:ext cx="44700" cy="12850"/>
            </a:xfrm>
            <a:custGeom>
              <a:avLst/>
              <a:gdLst/>
              <a:ahLst/>
              <a:cxnLst/>
              <a:rect l="l" t="t" r="r" b="b"/>
              <a:pathLst>
                <a:path w="1788" h="514" extrusionOk="0">
                  <a:moveTo>
                    <a:pt x="1573" y="0"/>
                  </a:moveTo>
                  <a:cubicBezTo>
                    <a:pt x="1556" y="0"/>
                    <a:pt x="1537" y="3"/>
                    <a:pt x="1516" y="11"/>
                  </a:cubicBezTo>
                  <a:cubicBezTo>
                    <a:pt x="1208" y="121"/>
                    <a:pt x="883" y="178"/>
                    <a:pt x="556" y="178"/>
                  </a:cubicBezTo>
                  <a:cubicBezTo>
                    <a:pt x="442" y="178"/>
                    <a:pt x="328" y="171"/>
                    <a:pt x="214" y="157"/>
                  </a:cubicBezTo>
                  <a:cubicBezTo>
                    <a:pt x="206" y="156"/>
                    <a:pt x="199" y="156"/>
                    <a:pt x="192" y="156"/>
                  </a:cubicBezTo>
                  <a:cubicBezTo>
                    <a:pt x="1" y="156"/>
                    <a:pt x="9" y="469"/>
                    <a:pt x="214" y="493"/>
                  </a:cubicBezTo>
                  <a:cubicBezTo>
                    <a:pt x="332" y="506"/>
                    <a:pt x="451" y="513"/>
                    <a:pt x="569" y="513"/>
                  </a:cubicBezTo>
                  <a:cubicBezTo>
                    <a:pt x="922" y="513"/>
                    <a:pt x="1273" y="453"/>
                    <a:pt x="1606" y="334"/>
                  </a:cubicBezTo>
                  <a:cubicBezTo>
                    <a:pt x="1788" y="269"/>
                    <a:pt x="1735" y="0"/>
                    <a:pt x="1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7" name="Google Shape;5277;p11"/>
            <p:cNvSpPr/>
            <p:nvPr/>
          </p:nvSpPr>
          <p:spPr>
            <a:xfrm>
              <a:off x="5128525" y="1751900"/>
              <a:ext cx="30950" cy="92925"/>
            </a:xfrm>
            <a:custGeom>
              <a:avLst/>
              <a:gdLst/>
              <a:ahLst/>
              <a:cxnLst/>
              <a:rect l="l" t="t" r="r" b="b"/>
              <a:pathLst>
                <a:path w="1238" h="3717" extrusionOk="0">
                  <a:moveTo>
                    <a:pt x="909" y="1"/>
                  </a:moveTo>
                  <a:cubicBezTo>
                    <a:pt x="588" y="1"/>
                    <a:pt x="288" y="779"/>
                    <a:pt x="234" y="995"/>
                  </a:cubicBezTo>
                  <a:cubicBezTo>
                    <a:pt x="1" y="1918"/>
                    <a:pt x="216" y="2891"/>
                    <a:pt x="786" y="3645"/>
                  </a:cubicBezTo>
                  <a:cubicBezTo>
                    <a:pt x="824" y="3695"/>
                    <a:pt x="876" y="3716"/>
                    <a:pt x="927" y="3716"/>
                  </a:cubicBezTo>
                  <a:cubicBezTo>
                    <a:pt x="1050" y="3716"/>
                    <a:pt x="1168" y="3597"/>
                    <a:pt x="1076" y="3475"/>
                  </a:cubicBezTo>
                  <a:cubicBezTo>
                    <a:pt x="744" y="3036"/>
                    <a:pt x="529" y="2539"/>
                    <a:pt x="484" y="1987"/>
                  </a:cubicBezTo>
                  <a:cubicBezTo>
                    <a:pt x="464" y="1747"/>
                    <a:pt x="477" y="1506"/>
                    <a:pt x="516" y="1270"/>
                  </a:cubicBezTo>
                  <a:cubicBezTo>
                    <a:pt x="544" y="1117"/>
                    <a:pt x="885" y="376"/>
                    <a:pt x="866" y="345"/>
                  </a:cubicBezTo>
                  <a:lnTo>
                    <a:pt x="866" y="345"/>
                  </a:lnTo>
                  <a:cubicBezTo>
                    <a:pt x="901" y="400"/>
                    <a:pt x="953" y="422"/>
                    <a:pt x="1004" y="422"/>
                  </a:cubicBezTo>
                  <a:cubicBezTo>
                    <a:pt x="1121" y="422"/>
                    <a:pt x="1237" y="303"/>
                    <a:pt x="1155" y="176"/>
                  </a:cubicBezTo>
                  <a:cubicBezTo>
                    <a:pt x="1074" y="52"/>
                    <a:pt x="991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8" name="Google Shape;5278;p11"/>
            <p:cNvSpPr/>
            <p:nvPr/>
          </p:nvSpPr>
          <p:spPr>
            <a:xfrm>
              <a:off x="5176550" y="1786625"/>
              <a:ext cx="39400" cy="55925"/>
            </a:xfrm>
            <a:custGeom>
              <a:avLst/>
              <a:gdLst/>
              <a:ahLst/>
              <a:cxnLst/>
              <a:rect l="l" t="t" r="r" b="b"/>
              <a:pathLst>
                <a:path w="1576" h="2237" extrusionOk="0">
                  <a:moveTo>
                    <a:pt x="921" y="0"/>
                  </a:moveTo>
                  <a:cubicBezTo>
                    <a:pt x="748" y="0"/>
                    <a:pt x="578" y="47"/>
                    <a:pt x="423" y="151"/>
                  </a:cubicBezTo>
                  <a:cubicBezTo>
                    <a:pt x="174" y="317"/>
                    <a:pt x="0" y="631"/>
                    <a:pt x="130" y="926"/>
                  </a:cubicBezTo>
                  <a:cubicBezTo>
                    <a:pt x="276" y="1254"/>
                    <a:pt x="650" y="1286"/>
                    <a:pt x="931" y="1430"/>
                  </a:cubicBezTo>
                  <a:cubicBezTo>
                    <a:pt x="1028" y="1476"/>
                    <a:pt x="1111" y="1551"/>
                    <a:pt x="1169" y="1641"/>
                  </a:cubicBezTo>
                  <a:lnTo>
                    <a:pt x="1022" y="1821"/>
                  </a:lnTo>
                  <a:cubicBezTo>
                    <a:pt x="1006" y="1828"/>
                    <a:pt x="986" y="1830"/>
                    <a:pt x="965" y="1830"/>
                  </a:cubicBezTo>
                  <a:cubicBezTo>
                    <a:pt x="900" y="1830"/>
                    <a:pt x="821" y="1808"/>
                    <a:pt x="766" y="1806"/>
                  </a:cubicBezTo>
                  <a:cubicBezTo>
                    <a:pt x="743" y="1805"/>
                    <a:pt x="721" y="1804"/>
                    <a:pt x="699" y="1804"/>
                  </a:cubicBezTo>
                  <a:cubicBezTo>
                    <a:pt x="553" y="1804"/>
                    <a:pt x="425" y="1826"/>
                    <a:pt x="301" y="1917"/>
                  </a:cubicBezTo>
                  <a:cubicBezTo>
                    <a:pt x="158" y="2021"/>
                    <a:pt x="247" y="2237"/>
                    <a:pt x="382" y="2237"/>
                  </a:cubicBezTo>
                  <a:cubicBezTo>
                    <a:pt x="410" y="2237"/>
                    <a:pt x="440" y="2227"/>
                    <a:pt x="470" y="2205"/>
                  </a:cubicBezTo>
                  <a:cubicBezTo>
                    <a:pt x="550" y="2147"/>
                    <a:pt x="641" y="2133"/>
                    <a:pt x="737" y="2133"/>
                  </a:cubicBezTo>
                  <a:cubicBezTo>
                    <a:pt x="838" y="2133"/>
                    <a:pt x="944" y="2149"/>
                    <a:pt x="1047" y="2149"/>
                  </a:cubicBezTo>
                  <a:cubicBezTo>
                    <a:pt x="1121" y="2149"/>
                    <a:pt x="1194" y="2141"/>
                    <a:pt x="1262" y="2111"/>
                  </a:cubicBezTo>
                  <a:cubicBezTo>
                    <a:pt x="1471" y="2024"/>
                    <a:pt x="1576" y="1789"/>
                    <a:pt x="1501" y="1575"/>
                  </a:cubicBezTo>
                  <a:cubicBezTo>
                    <a:pt x="1416" y="1312"/>
                    <a:pt x="1169" y="1165"/>
                    <a:pt x="926" y="1069"/>
                  </a:cubicBezTo>
                  <a:cubicBezTo>
                    <a:pt x="839" y="1035"/>
                    <a:pt x="749" y="1013"/>
                    <a:pt x="665" y="971"/>
                  </a:cubicBezTo>
                  <a:cubicBezTo>
                    <a:pt x="502" y="890"/>
                    <a:pt x="481" y="883"/>
                    <a:pt x="499" y="680"/>
                  </a:cubicBezTo>
                  <a:cubicBezTo>
                    <a:pt x="519" y="486"/>
                    <a:pt x="577" y="410"/>
                    <a:pt x="764" y="354"/>
                  </a:cubicBezTo>
                  <a:cubicBezTo>
                    <a:pt x="820" y="338"/>
                    <a:pt x="877" y="330"/>
                    <a:pt x="935" y="330"/>
                  </a:cubicBezTo>
                  <a:cubicBezTo>
                    <a:pt x="1022" y="330"/>
                    <a:pt x="1109" y="348"/>
                    <a:pt x="1190" y="384"/>
                  </a:cubicBezTo>
                  <a:cubicBezTo>
                    <a:pt x="1215" y="395"/>
                    <a:pt x="1239" y="400"/>
                    <a:pt x="1262" y="400"/>
                  </a:cubicBezTo>
                  <a:cubicBezTo>
                    <a:pt x="1423" y="400"/>
                    <a:pt x="1531" y="170"/>
                    <a:pt x="1358" y="96"/>
                  </a:cubicBezTo>
                  <a:cubicBezTo>
                    <a:pt x="1215" y="34"/>
                    <a:pt x="1067" y="0"/>
                    <a:pt x="9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79" name="Google Shape;5279;p11"/>
            <p:cNvSpPr/>
            <p:nvPr/>
          </p:nvSpPr>
          <p:spPr>
            <a:xfrm>
              <a:off x="5233975" y="1746675"/>
              <a:ext cx="42650" cy="92275"/>
            </a:xfrm>
            <a:custGeom>
              <a:avLst/>
              <a:gdLst/>
              <a:ahLst/>
              <a:cxnLst/>
              <a:rect l="l" t="t" r="r" b="b"/>
              <a:pathLst>
                <a:path w="1706" h="3691" extrusionOk="0">
                  <a:moveTo>
                    <a:pt x="231" y="1"/>
                  </a:moveTo>
                  <a:cubicBezTo>
                    <a:pt x="115" y="1"/>
                    <a:pt x="0" y="121"/>
                    <a:pt x="80" y="249"/>
                  </a:cubicBezTo>
                  <a:cubicBezTo>
                    <a:pt x="537" y="978"/>
                    <a:pt x="1328" y="2705"/>
                    <a:pt x="472" y="3413"/>
                  </a:cubicBezTo>
                  <a:cubicBezTo>
                    <a:pt x="341" y="3521"/>
                    <a:pt x="461" y="3690"/>
                    <a:pt x="599" y="3690"/>
                  </a:cubicBezTo>
                  <a:cubicBezTo>
                    <a:pt x="635" y="3690"/>
                    <a:pt x="673" y="3678"/>
                    <a:pt x="708" y="3649"/>
                  </a:cubicBezTo>
                  <a:cubicBezTo>
                    <a:pt x="1706" y="2826"/>
                    <a:pt x="910" y="943"/>
                    <a:pt x="368" y="80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0" name="Google Shape;5280;p11"/>
            <p:cNvSpPr/>
            <p:nvPr/>
          </p:nvSpPr>
          <p:spPr>
            <a:xfrm>
              <a:off x="5279550" y="1758650"/>
              <a:ext cx="40325" cy="86875"/>
            </a:xfrm>
            <a:custGeom>
              <a:avLst/>
              <a:gdLst/>
              <a:ahLst/>
              <a:cxnLst/>
              <a:rect l="l" t="t" r="r" b="b"/>
              <a:pathLst>
                <a:path w="1613" h="3475" extrusionOk="0">
                  <a:moveTo>
                    <a:pt x="656" y="1"/>
                  </a:moveTo>
                  <a:cubicBezTo>
                    <a:pt x="588" y="1"/>
                    <a:pt x="518" y="34"/>
                    <a:pt x="485" y="112"/>
                  </a:cubicBezTo>
                  <a:lnTo>
                    <a:pt x="485" y="110"/>
                  </a:lnTo>
                  <a:lnTo>
                    <a:pt x="485" y="110"/>
                  </a:lnTo>
                  <a:cubicBezTo>
                    <a:pt x="0" y="1267"/>
                    <a:pt x="308" y="2603"/>
                    <a:pt x="1250" y="3431"/>
                  </a:cubicBezTo>
                  <a:cubicBezTo>
                    <a:pt x="1285" y="3462"/>
                    <a:pt x="1323" y="3475"/>
                    <a:pt x="1361" y="3475"/>
                  </a:cubicBezTo>
                  <a:cubicBezTo>
                    <a:pt x="1495" y="3475"/>
                    <a:pt x="1613" y="3306"/>
                    <a:pt x="1486" y="3193"/>
                  </a:cubicBezTo>
                  <a:cubicBezTo>
                    <a:pt x="624" y="2434"/>
                    <a:pt x="363" y="1256"/>
                    <a:pt x="809" y="200"/>
                  </a:cubicBezTo>
                  <a:cubicBezTo>
                    <a:pt x="860" y="80"/>
                    <a:pt x="760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1" name="Google Shape;5281;p11"/>
            <p:cNvSpPr/>
            <p:nvPr/>
          </p:nvSpPr>
          <p:spPr>
            <a:xfrm>
              <a:off x="5326650" y="1790950"/>
              <a:ext cx="52950" cy="41750"/>
            </a:xfrm>
            <a:custGeom>
              <a:avLst/>
              <a:gdLst/>
              <a:ahLst/>
              <a:cxnLst/>
              <a:rect l="l" t="t" r="r" b="b"/>
              <a:pathLst>
                <a:path w="2118" h="1670" extrusionOk="0">
                  <a:moveTo>
                    <a:pt x="256" y="0"/>
                  </a:moveTo>
                  <a:cubicBezTo>
                    <a:pt x="120" y="0"/>
                    <a:pt x="0" y="169"/>
                    <a:pt x="130" y="278"/>
                  </a:cubicBezTo>
                  <a:lnTo>
                    <a:pt x="1750" y="1628"/>
                  </a:lnTo>
                  <a:cubicBezTo>
                    <a:pt x="1785" y="1657"/>
                    <a:pt x="1823" y="1670"/>
                    <a:pt x="1860" y="1670"/>
                  </a:cubicBezTo>
                  <a:cubicBezTo>
                    <a:pt x="1997" y="1670"/>
                    <a:pt x="2117" y="1500"/>
                    <a:pt x="1986" y="1392"/>
                  </a:cubicBezTo>
                  <a:lnTo>
                    <a:pt x="366" y="42"/>
                  </a:ln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2" name="Google Shape;5282;p11"/>
            <p:cNvSpPr/>
            <p:nvPr/>
          </p:nvSpPr>
          <p:spPr>
            <a:xfrm>
              <a:off x="5335325" y="1789250"/>
              <a:ext cx="36850" cy="50250"/>
            </a:xfrm>
            <a:custGeom>
              <a:avLst/>
              <a:gdLst/>
              <a:ahLst/>
              <a:cxnLst/>
              <a:rect l="l" t="t" r="r" b="b"/>
              <a:pathLst>
                <a:path w="1474" h="2010" extrusionOk="0">
                  <a:moveTo>
                    <a:pt x="1242" y="0"/>
                  </a:moveTo>
                  <a:cubicBezTo>
                    <a:pt x="1192" y="0"/>
                    <a:pt x="1141" y="23"/>
                    <a:pt x="1107" y="79"/>
                  </a:cubicBezTo>
                  <a:lnTo>
                    <a:pt x="79" y="1760"/>
                  </a:lnTo>
                  <a:cubicBezTo>
                    <a:pt x="0" y="1888"/>
                    <a:pt x="116" y="2009"/>
                    <a:pt x="232" y="2009"/>
                  </a:cubicBezTo>
                  <a:cubicBezTo>
                    <a:pt x="283" y="2009"/>
                    <a:pt x="334" y="1986"/>
                    <a:pt x="369" y="1930"/>
                  </a:cubicBezTo>
                  <a:cubicBezTo>
                    <a:pt x="710" y="1370"/>
                    <a:pt x="1052" y="808"/>
                    <a:pt x="1395" y="249"/>
                  </a:cubicBezTo>
                  <a:cubicBezTo>
                    <a:pt x="1474" y="120"/>
                    <a:pt x="1358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3" name="Google Shape;5283;p11"/>
            <p:cNvSpPr/>
            <p:nvPr/>
          </p:nvSpPr>
          <p:spPr>
            <a:xfrm>
              <a:off x="5394700" y="1782525"/>
              <a:ext cx="16425" cy="56125"/>
            </a:xfrm>
            <a:custGeom>
              <a:avLst/>
              <a:gdLst/>
              <a:ahLst/>
              <a:cxnLst/>
              <a:rect l="l" t="t" r="r" b="b"/>
              <a:pathLst>
                <a:path w="657" h="2245" extrusionOk="0">
                  <a:moveTo>
                    <a:pt x="207" y="1"/>
                  </a:moveTo>
                  <a:cubicBezTo>
                    <a:pt x="109" y="1"/>
                    <a:pt x="0" y="84"/>
                    <a:pt x="19" y="211"/>
                  </a:cubicBezTo>
                  <a:cubicBezTo>
                    <a:pt x="119" y="849"/>
                    <a:pt x="216" y="1486"/>
                    <a:pt x="315" y="2124"/>
                  </a:cubicBezTo>
                  <a:cubicBezTo>
                    <a:pt x="328" y="2208"/>
                    <a:pt x="387" y="2245"/>
                    <a:pt x="451" y="2245"/>
                  </a:cubicBezTo>
                  <a:cubicBezTo>
                    <a:pt x="548" y="2245"/>
                    <a:pt x="656" y="2162"/>
                    <a:pt x="637" y="2035"/>
                  </a:cubicBezTo>
                  <a:lnTo>
                    <a:pt x="343" y="122"/>
                  </a:lnTo>
                  <a:cubicBezTo>
                    <a:pt x="330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4" name="Google Shape;5284;p11"/>
            <p:cNvSpPr/>
            <p:nvPr/>
          </p:nvSpPr>
          <p:spPr>
            <a:xfrm>
              <a:off x="5391175" y="1806275"/>
              <a:ext cx="37650" cy="10700"/>
            </a:xfrm>
            <a:custGeom>
              <a:avLst/>
              <a:gdLst/>
              <a:ahLst/>
              <a:cxnLst/>
              <a:rect l="l" t="t" r="r" b="b"/>
              <a:pathLst>
                <a:path w="1506" h="428" extrusionOk="0">
                  <a:moveTo>
                    <a:pt x="948" y="1"/>
                  </a:moveTo>
                  <a:cubicBezTo>
                    <a:pt x="694" y="1"/>
                    <a:pt x="439" y="33"/>
                    <a:pt x="192" y="98"/>
                  </a:cubicBezTo>
                  <a:cubicBezTo>
                    <a:pt x="1" y="149"/>
                    <a:pt x="62" y="428"/>
                    <a:pt x="237" y="428"/>
                  </a:cubicBezTo>
                  <a:cubicBezTo>
                    <a:pt x="251" y="428"/>
                    <a:pt x="267" y="426"/>
                    <a:pt x="282" y="422"/>
                  </a:cubicBezTo>
                  <a:cubicBezTo>
                    <a:pt x="506" y="364"/>
                    <a:pt x="735" y="335"/>
                    <a:pt x="965" y="335"/>
                  </a:cubicBezTo>
                  <a:cubicBezTo>
                    <a:pt x="1074" y="335"/>
                    <a:pt x="1183" y="341"/>
                    <a:pt x="1292" y="355"/>
                  </a:cubicBezTo>
                  <a:cubicBezTo>
                    <a:pt x="1300" y="356"/>
                    <a:pt x="1307" y="356"/>
                    <a:pt x="1314" y="356"/>
                  </a:cubicBezTo>
                  <a:cubicBezTo>
                    <a:pt x="1505" y="356"/>
                    <a:pt x="1497" y="44"/>
                    <a:pt x="1292" y="21"/>
                  </a:cubicBezTo>
                  <a:cubicBezTo>
                    <a:pt x="1178" y="7"/>
                    <a:pt x="1063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5" name="Google Shape;5285;p11"/>
            <p:cNvSpPr/>
            <p:nvPr/>
          </p:nvSpPr>
          <p:spPr>
            <a:xfrm>
              <a:off x="5439150" y="1773125"/>
              <a:ext cx="61900" cy="69250"/>
            </a:xfrm>
            <a:custGeom>
              <a:avLst/>
              <a:gdLst/>
              <a:ahLst/>
              <a:cxnLst/>
              <a:rect l="l" t="t" r="r" b="b"/>
              <a:pathLst>
                <a:path w="2476" h="2770" extrusionOk="0">
                  <a:moveTo>
                    <a:pt x="654" y="0"/>
                  </a:moveTo>
                  <a:cubicBezTo>
                    <a:pt x="392" y="0"/>
                    <a:pt x="137" y="139"/>
                    <a:pt x="43" y="419"/>
                  </a:cubicBezTo>
                  <a:cubicBezTo>
                    <a:pt x="0" y="543"/>
                    <a:pt x="102" y="624"/>
                    <a:pt x="204" y="624"/>
                  </a:cubicBezTo>
                  <a:cubicBezTo>
                    <a:pt x="271" y="624"/>
                    <a:pt x="338" y="589"/>
                    <a:pt x="365" y="509"/>
                  </a:cubicBezTo>
                  <a:cubicBezTo>
                    <a:pt x="409" y="380"/>
                    <a:pt x="502" y="331"/>
                    <a:pt x="604" y="331"/>
                  </a:cubicBezTo>
                  <a:cubicBezTo>
                    <a:pt x="755" y="331"/>
                    <a:pt x="927" y="438"/>
                    <a:pt x="992" y="553"/>
                  </a:cubicBezTo>
                  <a:cubicBezTo>
                    <a:pt x="1141" y="819"/>
                    <a:pt x="1034" y="1153"/>
                    <a:pt x="903" y="1405"/>
                  </a:cubicBezTo>
                  <a:cubicBezTo>
                    <a:pt x="717" y="1762"/>
                    <a:pt x="462" y="2068"/>
                    <a:pt x="310" y="2443"/>
                  </a:cubicBezTo>
                  <a:cubicBezTo>
                    <a:pt x="271" y="2542"/>
                    <a:pt x="369" y="2656"/>
                    <a:pt x="466" y="2656"/>
                  </a:cubicBezTo>
                  <a:cubicBezTo>
                    <a:pt x="468" y="2656"/>
                    <a:pt x="470" y="2655"/>
                    <a:pt x="472" y="2655"/>
                  </a:cubicBezTo>
                  <a:cubicBezTo>
                    <a:pt x="575" y="2652"/>
                    <a:pt x="678" y="2650"/>
                    <a:pt x="782" y="2650"/>
                  </a:cubicBezTo>
                  <a:cubicBezTo>
                    <a:pt x="1252" y="2650"/>
                    <a:pt x="1721" y="2689"/>
                    <a:pt x="2185" y="2767"/>
                  </a:cubicBezTo>
                  <a:cubicBezTo>
                    <a:pt x="2195" y="2769"/>
                    <a:pt x="2206" y="2769"/>
                    <a:pt x="2216" y="2769"/>
                  </a:cubicBezTo>
                  <a:cubicBezTo>
                    <a:pt x="2404" y="2769"/>
                    <a:pt x="2476" y="2478"/>
                    <a:pt x="2273" y="2443"/>
                  </a:cubicBezTo>
                  <a:cubicBezTo>
                    <a:pt x="1775" y="2359"/>
                    <a:pt x="1272" y="2316"/>
                    <a:pt x="766" y="2316"/>
                  </a:cubicBezTo>
                  <a:cubicBezTo>
                    <a:pt x="757" y="2316"/>
                    <a:pt x="748" y="2317"/>
                    <a:pt x="738" y="2317"/>
                  </a:cubicBezTo>
                  <a:lnTo>
                    <a:pt x="738" y="2317"/>
                  </a:lnTo>
                  <a:cubicBezTo>
                    <a:pt x="1077" y="1697"/>
                    <a:pt x="1750" y="942"/>
                    <a:pt x="1228" y="274"/>
                  </a:cubicBezTo>
                  <a:cubicBezTo>
                    <a:pt x="1086" y="92"/>
                    <a:pt x="868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6" name="Google Shape;5286;p11"/>
            <p:cNvSpPr/>
            <p:nvPr/>
          </p:nvSpPr>
          <p:spPr>
            <a:xfrm>
              <a:off x="5495200" y="1771675"/>
              <a:ext cx="59375" cy="70050"/>
            </a:xfrm>
            <a:custGeom>
              <a:avLst/>
              <a:gdLst/>
              <a:ahLst/>
              <a:cxnLst/>
              <a:rect l="l" t="t" r="r" b="b"/>
              <a:pathLst>
                <a:path w="2375" h="2802" extrusionOk="0">
                  <a:moveTo>
                    <a:pt x="204" y="1"/>
                  </a:moveTo>
                  <a:cubicBezTo>
                    <a:pt x="104" y="1"/>
                    <a:pt x="0" y="83"/>
                    <a:pt x="34" y="209"/>
                  </a:cubicBezTo>
                  <a:cubicBezTo>
                    <a:pt x="256" y="1028"/>
                    <a:pt x="476" y="1848"/>
                    <a:pt x="697" y="2669"/>
                  </a:cubicBezTo>
                  <a:lnTo>
                    <a:pt x="697" y="2669"/>
                  </a:lnTo>
                  <a:cubicBezTo>
                    <a:pt x="698" y="2673"/>
                    <a:pt x="699" y="2677"/>
                    <a:pt x="699" y="2681"/>
                  </a:cubicBezTo>
                  <a:lnTo>
                    <a:pt x="701" y="2681"/>
                  </a:lnTo>
                  <a:lnTo>
                    <a:pt x="701" y="2681"/>
                  </a:lnTo>
                  <a:cubicBezTo>
                    <a:pt x="701" y="2681"/>
                    <a:pt x="701" y="2681"/>
                    <a:pt x="701" y="2681"/>
                  </a:cubicBezTo>
                  <a:cubicBezTo>
                    <a:pt x="723" y="2766"/>
                    <a:pt x="783" y="2802"/>
                    <a:pt x="845" y="2802"/>
                  </a:cubicBezTo>
                  <a:cubicBezTo>
                    <a:pt x="940" y="2802"/>
                    <a:pt x="1041" y="2717"/>
                    <a:pt x="1023" y="2591"/>
                  </a:cubicBezTo>
                  <a:cubicBezTo>
                    <a:pt x="987" y="2350"/>
                    <a:pt x="984" y="2120"/>
                    <a:pt x="1044" y="1882"/>
                  </a:cubicBezTo>
                  <a:cubicBezTo>
                    <a:pt x="1074" y="1758"/>
                    <a:pt x="1164" y="1406"/>
                    <a:pt x="1283" y="1336"/>
                  </a:cubicBezTo>
                  <a:lnTo>
                    <a:pt x="1846" y="1327"/>
                  </a:lnTo>
                  <a:cubicBezTo>
                    <a:pt x="1904" y="1452"/>
                    <a:pt x="1948" y="1582"/>
                    <a:pt x="1979" y="1716"/>
                  </a:cubicBezTo>
                  <a:cubicBezTo>
                    <a:pt x="2026" y="1917"/>
                    <a:pt x="2037" y="2120"/>
                    <a:pt x="2032" y="2324"/>
                  </a:cubicBezTo>
                  <a:cubicBezTo>
                    <a:pt x="2030" y="2432"/>
                    <a:pt x="2113" y="2486"/>
                    <a:pt x="2197" y="2486"/>
                  </a:cubicBezTo>
                  <a:cubicBezTo>
                    <a:pt x="2280" y="2486"/>
                    <a:pt x="2365" y="2432"/>
                    <a:pt x="2366" y="2324"/>
                  </a:cubicBezTo>
                  <a:cubicBezTo>
                    <a:pt x="2375" y="1874"/>
                    <a:pt x="2251" y="768"/>
                    <a:pt x="1611" y="768"/>
                  </a:cubicBezTo>
                  <a:cubicBezTo>
                    <a:pt x="1566" y="768"/>
                    <a:pt x="1517" y="773"/>
                    <a:pt x="1466" y="785"/>
                  </a:cubicBezTo>
                  <a:cubicBezTo>
                    <a:pt x="1085" y="874"/>
                    <a:pt x="869" y="1226"/>
                    <a:pt x="763" y="1627"/>
                  </a:cubicBezTo>
                  <a:lnTo>
                    <a:pt x="763" y="1627"/>
                  </a:lnTo>
                  <a:lnTo>
                    <a:pt x="356" y="119"/>
                  </a:lnTo>
                  <a:cubicBezTo>
                    <a:pt x="334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7" name="Google Shape;5287;p11"/>
            <p:cNvSpPr/>
            <p:nvPr/>
          </p:nvSpPr>
          <p:spPr>
            <a:xfrm>
              <a:off x="5549625" y="1760450"/>
              <a:ext cx="29725" cy="88175"/>
            </a:xfrm>
            <a:custGeom>
              <a:avLst/>
              <a:gdLst/>
              <a:ahLst/>
              <a:cxnLst/>
              <a:rect l="l" t="t" r="r" b="b"/>
              <a:pathLst>
                <a:path w="1189" h="3527" extrusionOk="0">
                  <a:moveTo>
                    <a:pt x="260" y="1"/>
                  </a:moveTo>
                  <a:cubicBezTo>
                    <a:pt x="73" y="1"/>
                    <a:pt x="1" y="292"/>
                    <a:pt x="203" y="327"/>
                  </a:cubicBezTo>
                  <a:cubicBezTo>
                    <a:pt x="1094" y="476"/>
                    <a:pt x="818" y="2740"/>
                    <a:pt x="765" y="3365"/>
                  </a:cubicBezTo>
                  <a:cubicBezTo>
                    <a:pt x="756" y="3473"/>
                    <a:pt x="835" y="3526"/>
                    <a:pt x="919" y="3526"/>
                  </a:cubicBezTo>
                  <a:cubicBezTo>
                    <a:pt x="1003" y="3526"/>
                    <a:pt x="1091" y="3472"/>
                    <a:pt x="1100" y="3365"/>
                  </a:cubicBezTo>
                  <a:cubicBezTo>
                    <a:pt x="1167" y="2560"/>
                    <a:pt x="1189" y="1703"/>
                    <a:pt x="1021" y="906"/>
                  </a:cubicBezTo>
                  <a:cubicBezTo>
                    <a:pt x="932" y="490"/>
                    <a:pt x="748" y="80"/>
                    <a:pt x="292" y="3"/>
                  </a:cubicBezTo>
                  <a:cubicBezTo>
                    <a:pt x="281" y="1"/>
                    <a:pt x="27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8" name="Google Shape;5288;p11"/>
            <p:cNvSpPr/>
            <p:nvPr/>
          </p:nvSpPr>
          <p:spPr>
            <a:xfrm>
              <a:off x="5577400" y="1737725"/>
              <a:ext cx="32150" cy="51675"/>
            </a:xfrm>
            <a:custGeom>
              <a:avLst/>
              <a:gdLst/>
              <a:ahLst/>
              <a:cxnLst/>
              <a:rect l="l" t="t" r="r" b="b"/>
              <a:pathLst>
                <a:path w="1286" h="2067" extrusionOk="0">
                  <a:moveTo>
                    <a:pt x="413" y="1"/>
                  </a:moveTo>
                  <a:cubicBezTo>
                    <a:pt x="287" y="1"/>
                    <a:pt x="165" y="61"/>
                    <a:pt x="84" y="183"/>
                  </a:cubicBezTo>
                  <a:cubicBezTo>
                    <a:pt x="1" y="309"/>
                    <a:pt x="116" y="428"/>
                    <a:pt x="234" y="428"/>
                  </a:cubicBezTo>
                  <a:cubicBezTo>
                    <a:pt x="286" y="428"/>
                    <a:pt x="337" y="405"/>
                    <a:pt x="374" y="351"/>
                  </a:cubicBezTo>
                  <a:cubicBezTo>
                    <a:pt x="390" y="348"/>
                    <a:pt x="406" y="347"/>
                    <a:pt x="420" y="347"/>
                  </a:cubicBezTo>
                  <a:cubicBezTo>
                    <a:pt x="546" y="347"/>
                    <a:pt x="563" y="452"/>
                    <a:pt x="473" y="661"/>
                  </a:cubicBezTo>
                  <a:cubicBezTo>
                    <a:pt x="441" y="722"/>
                    <a:pt x="406" y="780"/>
                    <a:pt x="366" y="836"/>
                  </a:cubicBezTo>
                  <a:cubicBezTo>
                    <a:pt x="303" y="931"/>
                    <a:pt x="367" y="1051"/>
                    <a:pt x="465" y="1082"/>
                  </a:cubicBezTo>
                  <a:cubicBezTo>
                    <a:pt x="604" y="1126"/>
                    <a:pt x="770" y="1201"/>
                    <a:pt x="840" y="1339"/>
                  </a:cubicBezTo>
                  <a:cubicBezTo>
                    <a:pt x="906" y="1471"/>
                    <a:pt x="856" y="1743"/>
                    <a:pt x="688" y="1743"/>
                  </a:cubicBezTo>
                  <a:cubicBezTo>
                    <a:pt x="656" y="1743"/>
                    <a:pt x="619" y="1733"/>
                    <a:pt x="578" y="1710"/>
                  </a:cubicBezTo>
                  <a:cubicBezTo>
                    <a:pt x="550" y="1694"/>
                    <a:pt x="522" y="1687"/>
                    <a:pt x="495" y="1687"/>
                  </a:cubicBezTo>
                  <a:cubicBezTo>
                    <a:pt x="347" y="1687"/>
                    <a:pt x="249" y="1909"/>
                    <a:pt x="409" y="2000"/>
                  </a:cubicBezTo>
                  <a:cubicBezTo>
                    <a:pt x="489" y="2045"/>
                    <a:pt x="575" y="2066"/>
                    <a:pt x="660" y="2066"/>
                  </a:cubicBezTo>
                  <a:cubicBezTo>
                    <a:pt x="915" y="2066"/>
                    <a:pt x="1159" y="1879"/>
                    <a:pt x="1214" y="1608"/>
                  </a:cubicBezTo>
                  <a:cubicBezTo>
                    <a:pt x="1285" y="1262"/>
                    <a:pt x="1038" y="990"/>
                    <a:pt x="750" y="841"/>
                  </a:cubicBezTo>
                  <a:lnTo>
                    <a:pt x="750" y="841"/>
                  </a:lnTo>
                  <a:cubicBezTo>
                    <a:pt x="871" y="603"/>
                    <a:pt x="936" y="315"/>
                    <a:pt x="712" y="119"/>
                  </a:cubicBezTo>
                  <a:cubicBezTo>
                    <a:pt x="622" y="41"/>
                    <a:pt x="516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89" name="Google Shape;5289;p11"/>
            <p:cNvSpPr/>
            <p:nvPr/>
          </p:nvSpPr>
          <p:spPr>
            <a:xfrm>
              <a:off x="5630825" y="1774600"/>
              <a:ext cx="64150" cy="47425"/>
            </a:xfrm>
            <a:custGeom>
              <a:avLst/>
              <a:gdLst/>
              <a:ahLst/>
              <a:cxnLst/>
              <a:rect l="l" t="t" r="r" b="b"/>
              <a:pathLst>
                <a:path w="2566" h="1897" extrusionOk="0">
                  <a:moveTo>
                    <a:pt x="256" y="1"/>
                  </a:moveTo>
                  <a:cubicBezTo>
                    <a:pt x="119" y="1"/>
                    <a:pt x="0" y="170"/>
                    <a:pt x="130" y="279"/>
                  </a:cubicBezTo>
                  <a:cubicBezTo>
                    <a:pt x="804" y="850"/>
                    <a:pt x="1510" y="1381"/>
                    <a:pt x="2247" y="1869"/>
                  </a:cubicBezTo>
                  <a:cubicBezTo>
                    <a:pt x="2276" y="1888"/>
                    <a:pt x="2306" y="1897"/>
                    <a:pt x="2333" y="1897"/>
                  </a:cubicBezTo>
                  <a:cubicBezTo>
                    <a:pt x="2473" y="1897"/>
                    <a:pt x="2565" y="1678"/>
                    <a:pt x="2416" y="1579"/>
                  </a:cubicBezTo>
                  <a:cubicBezTo>
                    <a:pt x="1702" y="1108"/>
                    <a:pt x="1019" y="595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0" name="Google Shape;5290;p11"/>
            <p:cNvSpPr/>
            <p:nvPr/>
          </p:nvSpPr>
          <p:spPr>
            <a:xfrm>
              <a:off x="5630475" y="1772825"/>
              <a:ext cx="53050" cy="62425"/>
            </a:xfrm>
            <a:custGeom>
              <a:avLst/>
              <a:gdLst/>
              <a:ahLst/>
              <a:cxnLst/>
              <a:rect l="l" t="t" r="r" b="b"/>
              <a:pathLst>
                <a:path w="2122" h="2497" extrusionOk="0">
                  <a:moveTo>
                    <a:pt x="1882" y="0"/>
                  </a:moveTo>
                  <a:cubicBezTo>
                    <a:pt x="1831" y="0"/>
                    <a:pt x="1779" y="21"/>
                    <a:pt x="1741" y="71"/>
                  </a:cubicBezTo>
                  <a:lnTo>
                    <a:pt x="92" y="2257"/>
                  </a:lnTo>
                  <a:cubicBezTo>
                    <a:pt x="0" y="2378"/>
                    <a:pt x="118" y="2497"/>
                    <a:pt x="241" y="2497"/>
                  </a:cubicBezTo>
                  <a:cubicBezTo>
                    <a:pt x="292" y="2497"/>
                    <a:pt x="344" y="2476"/>
                    <a:pt x="381" y="2426"/>
                  </a:cubicBezTo>
                  <a:lnTo>
                    <a:pt x="2030" y="240"/>
                  </a:lnTo>
                  <a:cubicBezTo>
                    <a:pt x="2122" y="119"/>
                    <a:pt x="200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1" name="Google Shape;5291;p11"/>
            <p:cNvSpPr/>
            <p:nvPr/>
          </p:nvSpPr>
          <p:spPr>
            <a:xfrm>
              <a:off x="5705450" y="1755500"/>
              <a:ext cx="64000" cy="91325"/>
            </a:xfrm>
            <a:custGeom>
              <a:avLst/>
              <a:gdLst/>
              <a:ahLst/>
              <a:cxnLst/>
              <a:rect l="l" t="t" r="r" b="b"/>
              <a:pathLst>
                <a:path w="2560" h="3653" extrusionOk="0">
                  <a:moveTo>
                    <a:pt x="1347" y="728"/>
                  </a:moveTo>
                  <a:lnTo>
                    <a:pt x="1347" y="728"/>
                  </a:lnTo>
                  <a:cubicBezTo>
                    <a:pt x="1404" y="1081"/>
                    <a:pt x="1454" y="1436"/>
                    <a:pt x="1496" y="1792"/>
                  </a:cubicBezTo>
                  <a:lnTo>
                    <a:pt x="1496" y="1792"/>
                  </a:lnTo>
                  <a:cubicBezTo>
                    <a:pt x="1198" y="1824"/>
                    <a:pt x="899" y="1842"/>
                    <a:pt x="600" y="1845"/>
                  </a:cubicBezTo>
                  <a:lnTo>
                    <a:pt x="600" y="1845"/>
                  </a:lnTo>
                  <a:cubicBezTo>
                    <a:pt x="892" y="1504"/>
                    <a:pt x="1143" y="1128"/>
                    <a:pt x="1347" y="728"/>
                  </a:cubicBezTo>
                  <a:close/>
                  <a:moveTo>
                    <a:pt x="1439" y="1"/>
                  </a:moveTo>
                  <a:cubicBezTo>
                    <a:pt x="1364" y="1"/>
                    <a:pt x="1284" y="47"/>
                    <a:pt x="1256" y="120"/>
                  </a:cubicBezTo>
                  <a:cubicBezTo>
                    <a:pt x="996" y="782"/>
                    <a:pt x="603" y="1385"/>
                    <a:pt x="102" y="1891"/>
                  </a:cubicBezTo>
                  <a:cubicBezTo>
                    <a:pt x="0" y="1997"/>
                    <a:pt x="76" y="2174"/>
                    <a:pt x="221" y="2177"/>
                  </a:cubicBezTo>
                  <a:cubicBezTo>
                    <a:pt x="306" y="2179"/>
                    <a:pt x="390" y="2180"/>
                    <a:pt x="474" y="2180"/>
                  </a:cubicBezTo>
                  <a:cubicBezTo>
                    <a:pt x="828" y="2180"/>
                    <a:pt x="1181" y="2161"/>
                    <a:pt x="1532" y="2123"/>
                  </a:cubicBezTo>
                  <a:lnTo>
                    <a:pt x="1532" y="2123"/>
                  </a:lnTo>
                  <a:cubicBezTo>
                    <a:pt x="1579" y="2578"/>
                    <a:pt x="1612" y="3034"/>
                    <a:pt x="1632" y="3492"/>
                  </a:cubicBezTo>
                  <a:cubicBezTo>
                    <a:pt x="1637" y="3599"/>
                    <a:pt x="1723" y="3652"/>
                    <a:pt x="1807" y="3652"/>
                  </a:cubicBezTo>
                  <a:cubicBezTo>
                    <a:pt x="1890" y="3652"/>
                    <a:pt x="1971" y="3599"/>
                    <a:pt x="1966" y="3492"/>
                  </a:cubicBezTo>
                  <a:lnTo>
                    <a:pt x="1966" y="3490"/>
                  </a:lnTo>
                  <a:cubicBezTo>
                    <a:pt x="1945" y="3020"/>
                    <a:pt x="1911" y="2550"/>
                    <a:pt x="1862" y="2082"/>
                  </a:cubicBezTo>
                  <a:lnTo>
                    <a:pt x="1862" y="2082"/>
                  </a:lnTo>
                  <a:cubicBezTo>
                    <a:pt x="2029" y="2058"/>
                    <a:pt x="2195" y="2030"/>
                    <a:pt x="2360" y="1998"/>
                  </a:cubicBezTo>
                  <a:cubicBezTo>
                    <a:pt x="2559" y="1959"/>
                    <a:pt x="2492" y="1671"/>
                    <a:pt x="2308" y="1671"/>
                  </a:cubicBezTo>
                  <a:cubicBezTo>
                    <a:pt x="2296" y="1671"/>
                    <a:pt x="2284" y="1672"/>
                    <a:pt x="2271" y="1675"/>
                  </a:cubicBezTo>
                  <a:cubicBezTo>
                    <a:pt x="2123" y="1704"/>
                    <a:pt x="1975" y="1729"/>
                    <a:pt x="1826" y="1750"/>
                  </a:cubicBezTo>
                  <a:lnTo>
                    <a:pt x="1826" y="1750"/>
                  </a:lnTo>
                  <a:cubicBezTo>
                    <a:pt x="1762" y="1204"/>
                    <a:pt x="1680" y="661"/>
                    <a:pt x="1579" y="120"/>
                  </a:cubicBezTo>
                  <a:cubicBezTo>
                    <a:pt x="1563" y="36"/>
                    <a:pt x="1503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2" name="Google Shape;5292;p11"/>
            <p:cNvSpPr/>
            <p:nvPr/>
          </p:nvSpPr>
          <p:spPr>
            <a:xfrm>
              <a:off x="5773450" y="1768900"/>
              <a:ext cx="58125" cy="66875"/>
            </a:xfrm>
            <a:custGeom>
              <a:avLst/>
              <a:gdLst/>
              <a:ahLst/>
              <a:cxnLst/>
              <a:rect l="l" t="t" r="r" b="b"/>
              <a:pathLst>
                <a:path w="2325" h="2675" extrusionOk="0">
                  <a:moveTo>
                    <a:pt x="230" y="0"/>
                  </a:moveTo>
                  <a:cubicBezTo>
                    <a:pt x="111" y="0"/>
                    <a:pt x="0" y="168"/>
                    <a:pt x="102" y="294"/>
                  </a:cubicBezTo>
                  <a:lnTo>
                    <a:pt x="1986" y="2617"/>
                  </a:lnTo>
                  <a:cubicBezTo>
                    <a:pt x="2019" y="2657"/>
                    <a:pt x="2057" y="2674"/>
                    <a:pt x="2095" y="2674"/>
                  </a:cubicBezTo>
                  <a:cubicBezTo>
                    <a:pt x="2214" y="2674"/>
                    <a:pt x="2324" y="2507"/>
                    <a:pt x="2222" y="2381"/>
                  </a:cubicBezTo>
                  <a:lnTo>
                    <a:pt x="340" y="57"/>
                  </a:lnTo>
                  <a:cubicBezTo>
                    <a:pt x="307" y="17"/>
                    <a:pt x="26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3" name="Google Shape;5293;p11"/>
            <p:cNvSpPr/>
            <p:nvPr/>
          </p:nvSpPr>
          <p:spPr>
            <a:xfrm>
              <a:off x="5766650" y="1770925"/>
              <a:ext cx="54150" cy="76150"/>
            </a:xfrm>
            <a:custGeom>
              <a:avLst/>
              <a:gdLst/>
              <a:ahLst/>
              <a:cxnLst/>
              <a:rect l="l" t="t" r="r" b="b"/>
              <a:pathLst>
                <a:path w="2166" h="3046" extrusionOk="0">
                  <a:moveTo>
                    <a:pt x="1927" y="0"/>
                  </a:moveTo>
                  <a:cubicBezTo>
                    <a:pt x="1876" y="0"/>
                    <a:pt x="1824" y="21"/>
                    <a:pt x="1787" y="72"/>
                  </a:cubicBezTo>
                  <a:cubicBezTo>
                    <a:pt x="1152" y="937"/>
                    <a:pt x="579" y="1846"/>
                    <a:pt x="71" y="2792"/>
                  </a:cubicBezTo>
                  <a:cubicBezTo>
                    <a:pt x="0" y="2924"/>
                    <a:pt x="115" y="3045"/>
                    <a:pt x="227" y="3045"/>
                  </a:cubicBezTo>
                  <a:cubicBezTo>
                    <a:pt x="278" y="3045"/>
                    <a:pt x="327" y="3021"/>
                    <a:pt x="359" y="2962"/>
                  </a:cubicBezTo>
                  <a:cubicBezTo>
                    <a:pt x="867" y="2016"/>
                    <a:pt x="1440" y="1107"/>
                    <a:pt x="2075" y="242"/>
                  </a:cubicBezTo>
                  <a:cubicBezTo>
                    <a:pt x="2165" y="119"/>
                    <a:pt x="2048" y="0"/>
                    <a:pt x="19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4" name="Google Shape;5294;p11"/>
            <p:cNvSpPr/>
            <p:nvPr/>
          </p:nvSpPr>
          <p:spPr>
            <a:xfrm>
              <a:off x="5818850" y="1742850"/>
              <a:ext cx="41025" cy="34275"/>
            </a:xfrm>
            <a:custGeom>
              <a:avLst/>
              <a:gdLst/>
              <a:ahLst/>
              <a:cxnLst/>
              <a:rect l="l" t="t" r="r" b="b"/>
              <a:pathLst>
                <a:path w="1641" h="1371" extrusionOk="0">
                  <a:moveTo>
                    <a:pt x="518" y="0"/>
                  </a:moveTo>
                  <a:cubicBezTo>
                    <a:pt x="477" y="0"/>
                    <a:pt x="437" y="5"/>
                    <a:pt x="397" y="13"/>
                  </a:cubicBezTo>
                  <a:cubicBezTo>
                    <a:pt x="144" y="68"/>
                    <a:pt x="97" y="225"/>
                    <a:pt x="36" y="453"/>
                  </a:cubicBezTo>
                  <a:cubicBezTo>
                    <a:pt x="1" y="578"/>
                    <a:pt x="105" y="661"/>
                    <a:pt x="205" y="661"/>
                  </a:cubicBezTo>
                  <a:cubicBezTo>
                    <a:pt x="271" y="661"/>
                    <a:pt x="336" y="625"/>
                    <a:pt x="358" y="543"/>
                  </a:cubicBezTo>
                  <a:lnTo>
                    <a:pt x="359" y="543"/>
                  </a:lnTo>
                  <a:cubicBezTo>
                    <a:pt x="386" y="440"/>
                    <a:pt x="411" y="335"/>
                    <a:pt x="513" y="335"/>
                  </a:cubicBezTo>
                  <a:cubicBezTo>
                    <a:pt x="531" y="335"/>
                    <a:pt x="551" y="339"/>
                    <a:pt x="574" y="346"/>
                  </a:cubicBezTo>
                  <a:cubicBezTo>
                    <a:pt x="692" y="381"/>
                    <a:pt x="736" y="501"/>
                    <a:pt x="695" y="613"/>
                  </a:cubicBezTo>
                  <a:cubicBezTo>
                    <a:pt x="625" y="794"/>
                    <a:pt x="475" y="880"/>
                    <a:pt x="556" y="1095"/>
                  </a:cubicBezTo>
                  <a:cubicBezTo>
                    <a:pt x="635" y="1299"/>
                    <a:pt x="789" y="1371"/>
                    <a:pt x="960" y="1371"/>
                  </a:cubicBezTo>
                  <a:cubicBezTo>
                    <a:pt x="1141" y="1371"/>
                    <a:pt x="1339" y="1291"/>
                    <a:pt x="1486" y="1202"/>
                  </a:cubicBezTo>
                  <a:cubicBezTo>
                    <a:pt x="1641" y="1108"/>
                    <a:pt x="1546" y="887"/>
                    <a:pt x="1401" y="887"/>
                  </a:cubicBezTo>
                  <a:cubicBezTo>
                    <a:pt x="1374" y="887"/>
                    <a:pt x="1346" y="894"/>
                    <a:pt x="1317" y="912"/>
                  </a:cubicBezTo>
                  <a:cubicBezTo>
                    <a:pt x="1264" y="944"/>
                    <a:pt x="1082" y="1045"/>
                    <a:pt x="971" y="1045"/>
                  </a:cubicBezTo>
                  <a:cubicBezTo>
                    <a:pt x="910" y="1045"/>
                    <a:pt x="870" y="1015"/>
                    <a:pt x="882" y="928"/>
                  </a:cubicBezTo>
                  <a:cubicBezTo>
                    <a:pt x="893" y="851"/>
                    <a:pt x="1009" y="759"/>
                    <a:pt x="1032" y="668"/>
                  </a:cubicBezTo>
                  <a:cubicBezTo>
                    <a:pt x="1078" y="482"/>
                    <a:pt x="1024" y="286"/>
                    <a:pt x="890" y="149"/>
                  </a:cubicBezTo>
                  <a:cubicBezTo>
                    <a:pt x="792" y="50"/>
                    <a:pt x="655" y="0"/>
                    <a:pt x="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5" name="Google Shape;5295;p11"/>
            <p:cNvSpPr/>
            <p:nvPr/>
          </p:nvSpPr>
          <p:spPr>
            <a:xfrm>
              <a:off x="5870650" y="1752825"/>
              <a:ext cx="32525" cy="91525"/>
            </a:xfrm>
            <a:custGeom>
              <a:avLst/>
              <a:gdLst/>
              <a:ahLst/>
              <a:cxnLst/>
              <a:rect l="l" t="t" r="r" b="b"/>
              <a:pathLst>
                <a:path w="1301" h="3661" extrusionOk="0">
                  <a:moveTo>
                    <a:pt x="936" y="1"/>
                  </a:moveTo>
                  <a:cubicBezTo>
                    <a:pt x="930" y="1"/>
                    <a:pt x="924" y="1"/>
                    <a:pt x="917" y="2"/>
                  </a:cubicBezTo>
                  <a:lnTo>
                    <a:pt x="917" y="3"/>
                  </a:lnTo>
                  <a:cubicBezTo>
                    <a:pt x="203" y="73"/>
                    <a:pt x="128" y="937"/>
                    <a:pt x="76" y="1509"/>
                  </a:cubicBezTo>
                  <a:cubicBezTo>
                    <a:pt x="0" y="2349"/>
                    <a:pt x="198" y="3193"/>
                    <a:pt x="972" y="3637"/>
                  </a:cubicBezTo>
                  <a:cubicBezTo>
                    <a:pt x="1001" y="3653"/>
                    <a:pt x="1029" y="3661"/>
                    <a:pt x="1056" y="3661"/>
                  </a:cubicBezTo>
                  <a:cubicBezTo>
                    <a:pt x="1203" y="3661"/>
                    <a:pt x="1300" y="3439"/>
                    <a:pt x="1141" y="3348"/>
                  </a:cubicBezTo>
                  <a:cubicBezTo>
                    <a:pt x="594" y="3034"/>
                    <a:pt x="406" y="2476"/>
                    <a:pt x="391" y="1869"/>
                  </a:cubicBezTo>
                  <a:cubicBezTo>
                    <a:pt x="383" y="1561"/>
                    <a:pt x="406" y="386"/>
                    <a:pt x="917" y="336"/>
                  </a:cubicBezTo>
                  <a:cubicBezTo>
                    <a:pt x="1122" y="317"/>
                    <a:pt x="1132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6" name="Google Shape;5296;p11"/>
            <p:cNvSpPr/>
            <p:nvPr/>
          </p:nvSpPr>
          <p:spPr>
            <a:xfrm>
              <a:off x="5913150" y="1767050"/>
              <a:ext cx="59900" cy="80975"/>
            </a:xfrm>
            <a:custGeom>
              <a:avLst/>
              <a:gdLst/>
              <a:ahLst/>
              <a:cxnLst/>
              <a:rect l="l" t="t" r="r" b="b"/>
              <a:pathLst>
                <a:path w="2396" h="3239" extrusionOk="0">
                  <a:moveTo>
                    <a:pt x="205" y="0"/>
                  </a:moveTo>
                  <a:cubicBezTo>
                    <a:pt x="106" y="0"/>
                    <a:pt x="0" y="83"/>
                    <a:pt x="27" y="209"/>
                  </a:cubicBezTo>
                  <a:lnTo>
                    <a:pt x="549" y="2682"/>
                  </a:lnTo>
                  <a:cubicBezTo>
                    <a:pt x="566" y="2763"/>
                    <a:pt x="634" y="2800"/>
                    <a:pt x="704" y="2800"/>
                  </a:cubicBezTo>
                  <a:cubicBezTo>
                    <a:pt x="792" y="2800"/>
                    <a:pt x="883" y="2741"/>
                    <a:pt x="878" y="2636"/>
                  </a:cubicBezTo>
                  <a:cubicBezTo>
                    <a:pt x="866" y="2406"/>
                    <a:pt x="840" y="2139"/>
                    <a:pt x="895" y="1913"/>
                  </a:cubicBezTo>
                  <a:cubicBezTo>
                    <a:pt x="968" y="1621"/>
                    <a:pt x="1176" y="1362"/>
                    <a:pt x="1414" y="1362"/>
                  </a:cubicBezTo>
                  <a:cubicBezTo>
                    <a:pt x="1551" y="1362"/>
                    <a:pt x="1697" y="1448"/>
                    <a:pt x="1833" y="1661"/>
                  </a:cubicBezTo>
                  <a:cubicBezTo>
                    <a:pt x="2027" y="1966"/>
                    <a:pt x="1963" y="2708"/>
                    <a:pt x="1966" y="3077"/>
                  </a:cubicBezTo>
                  <a:cubicBezTo>
                    <a:pt x="1966" y="3184"/>
                    <a:pt x="2051" y="3238"/>
                    <a:pt x="2134" y="3238"/>
                  </a:cubicBezTo>
                  <a:cubicBezTo>
                    <a:pt x="2218" y="3238"/>
                    <a:pt x="2301" y="3184"/>
                    <a:pt x="2300" y="3077"/>
                  </a:cubicBezTo>
                  <a:cubicBezTo>
                    <a:pt x="2295" y="2491"/>
                    <a:pt x="2396" y="1074"/>
                    <a:pt x="1537" y="1005"/>
                  </a:cubicBezTo>
                  <a:cubicBezTo>
                    <a:pt x="1507" y="1003"/>
                    <a:pt x="1478" y="1002"/>
                    <a:pt x="1449" y="1002"/>
                  </a:cubicBezTo>
                  <a:cubicBezTo>
                    <a:pt x="1026" y="1002"/>
                    <a:pt x="790" y="1266"/>
                    <a:pt x="664" y="1608"/>
                  </a:cubicBezTo>
                  <a:lnTo>
                    <a:pt x="664" y="1608"/>
                  </a:lnTo>
                  <a:lnTo>
                    <a:pt x="350" y="121"/>
                  </a:lnTo>
                  <a:cubicBezTo>
                    <a:pt x="333" y="37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7" name="Google Shape;5297;p11"/>
            <p:cNvSpPr/>
            <p:nvPr/>
          </p:nvSpPr>
          <p:spPr>
            <a:xfrm>
              <a:off x="5970475" y="1777800"/>
              <a:ext cx="53875" cy="66725"/>
            </a:xfrm>
            <a:custGeom>
              <a:avLst/>
              <a:gdLst/>
              <a:ahLst/>
              <a:cxnLst/>
              <a:rect l="l" t="t" r="r" b="b"/>
              <a:pathLst>
                <a:path w="2155" h="2669" extrusionOk="0">
                  <a:moveTo>
                    <a:pt x="1385" y="426"/>
                  </a:moveTo>
                  <a:cubicBezTo>
                    <a:pt x="1546" y="498"/>
                    <a:pt x="1606" y="666"/>
                    <a:pt x="1451" y="864"/>
                  </a:cubicBezTo>
                  <a:cubicBezTo>
                    <a:pt x="1378" y="957"/>
                    <a:pt x="1303" y="995"/>
                    <a:pt x="1236" y="995"/>
                  </a:cubicBezTo>
                  <a:cubicBezTo>
                    <a:pt x="981" y="995"/>
                    <a:pt x="836" y="451"/>
                    <a:pt x="1268" y="451"/>
                  </a:cubicBezTo>
                  <a:cubicBezTo>
                    <a:pt x="1275" y="451"/>
                    <a:pt x="1281" y="452"/>
                    <a:pt x="1288" y="452"/>
                  </a:cubicBezTo>
                  <a:cubicBezTo>
                    <a:pt x="1291" y="452"/>
                    <a:pt x="1293" y="452"/>
                    <a:pt x="1295" y="452"/>
                  </a:cubicBezTo>
                  <a:cubicBezTo>
                    <a:pt x="1332" y="452"/>
                    <a:pt x="1361" y="442"/>
                    <a:pt x="1385" y="426"/>
                  </a:cubicBezTo>
                  <a:close/>
                  <a:moveTo>
                    <a:pt x="1190" y="0"/>
                  </a:moveTo>
                  <a:cubicBezTo>
                    <a:pt x="1185" y="0"/>
                    <a:pt x="1180" y="0"/>
                    <a:pt x="1175" y="0"/>
                  </a:cubicBezTo>
                  <a:cubicBezTo>
                    <a:pt x="138" y="22"/>
                    <a:pt x="1" y="1549"/>
                    <a:pt x="438" y="2226"/>
                  </a:cubicBezTo>
                  <a:cubicBezTo>
                    <a:pt x="627" y="2518"/>
                    <a:pt x="964" y="2669"/>
                    <a:pt x="1286" y="2669"/>
                  </a:cubicBezTo>
                  <a:cubicBezTo>
                    <a:pt x="1693" y="2669"/>
                    <a:pt x="2075" y="2427"/>
                    <a:pt x="2100" y="1925"/>
                  </a:cubicBezTo>
                  <a:cubicBezTo>
                    <a:pt x="2105" y="1818"/>
                    <a:pt x="2024" y="1764"/>
                    <a:pt x="1941" y="1764"/>
                  </a:cubicBezTo>
                  <a:cubicBezTo>
                    <a:pt x="1857" y="1764"/>
                    <a:pt x="1771" y="1818"/>
                    <a:pt x="1766" y="1925"/>
                  </a:cubicBezTo>
                  <a:cubicBezTo>
                    <a:pt x="1751" y="2203"/>
                    <a:pt x="1492" y="2353"/>
                    <a:pt x="1237" y="2353"/>
                  </a:cubicBezTo>
                  <a:cubicBezTo>
                    <a:pt x="1138" y="2353"/>
                    <a:pt x="1040" y="2330"/>
                    <a:pt x="957" y="2284"/>
                  </a:cubicBezTo>
                  <a:cubicBezTo>
                    <a:pt x="638" y="2104"/>
                    <a:pt x="535" y="1671"/>
                    <a:pt x="538" y="1337"/>
                  </a:cubicBezTo>
                  <a:cubicBezTo>
                    <a:pt x="538" y="1154"/>
                    <a:pt x="564" y="954"/>
                    <a:pt x="634" y="786"/>
                  </a:cubicBezTo>
                  <a:lnTo>
                    <a:pt x="634" y="786"/>
                  </a:lnTo>
                  <a:cubicBezTo>
                    <a:pt x="649" y="1074"/>
                    <a:pt x="845" y="1345"/>
                    <a:pt x="1230" y="1345"/>
                  </a:cubicBezTo>
                  <a:cubicBezTo>
                    <a:pt x="1251" y="1345"/>
                    <a:pt x="1273" y="1344"/>
                    <a:pt x="1296" y="1343"/>
                  </a:cubicBezTo>
                  <a:cubicBezTo>
                    <a:pt x="2154" y="1277"/>
                    <a:pt x="199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8" name="Google Shape;5298;p11"/>
            <p:cNvSpPr/>
            <p:nvPr/>
          </p:nvSpPr>
          <p:spPr>
            <a:xfrm>
              <a:off x="6031300" y="1764475"/>
              <a:ext cx="43850" cy="88100"/>
            </a:xfrm>
            <a:custGeom>
              <a:avLst/>
              <a:gdLst/>
              <a:ahLst/>
              <a:cxnLst/>
              <a:rect l="l" t="t" r="r" b="b"/>
              <a:pathLst>
                <a:path w="1754" h="3524" extrusionOk="0">
                  <a:moveTo>
                    <a:pt x="234" y="1"/>
                  </a:moveTo>
                  <a:cubicBezTo>
                    <a:pt x="117" y="1"/>
                    <a:pt x="1" y="120"/>
                    <a:pt x="82" y="247"/>
                  </a:cubicBezTo>
                  <a:cubicBezTo>
                    <a:pt x="495" y="899"/>
                    <a:pt x="1361" y="2603"/>
                    <a:pt x="556" y="3247"/>
                  </a:cubicBezTo>
                  <a:cubicBezTo>
                    <a:pt x="423" y="3353"/>
                    <a:pt x="544" y="3523"/>
                    <a:pt x="683" y="3523"/>
                  </a:cubicBezTo>
                  <a:cubicBezTo>
                    <a:pt x="720" y="3523"/>
                    <a:pt x="758" y="3511"/>
                    <a:pt x="792" y="3483"/>
                  </a:cubicBezTo>
                  <a:cubicBezTo>
                    <a:pt x="1753" y="2715"/>
                    <a:pt x="873" y="872"/>
                    <a:pt x="371" y="79"/>
                  </a:cubicBezTo>
                  <a:cubicBezTo>
                    <a:pt x="337" y="23"/>
                    <a:pt x="285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299" name="Google Shape;5299;p11"/>
            <p:cNvSpPr/>
            <p:nvPr/>
          </p:nvSpPr>
          <p:spPr>
            <a:xfrm>
              <a:off x="6046175" y="1735625"/>
              <a:ext cx="41625" cy="42500"/>
            </a:xfrm>
            <a:custGeom>
              <a:avLst/>
              <a:gdLst/>
              <a:ahLst/>
              <a:cxnLst/>
              <a:rect l="l" t="t" r="r" b="b"/>
              <a:pathLst>
                <a:path w="1665" h="1700" extrusionOk="0">
                  <a:moveTo>
                    <a:pt x="868" y="1"/>
                  </a:moveTo>
                  <a:cubicBezTo>
                    <a:pt x="626" y="1"/>
                    <a:pt x="349" y="89"/>
                    <a:pt x="187" y="139"/>
                  </a:cubicBezTo>
                  <a:cubicBezTo>
                    <a:pt x="1" y="197"/>
                    <a:pt x="56" y="471"/>
                    <a:pt x="224" y="471"/>
                  </a:cubicBezTo>
                  <a:cubicBezTo>
                    <a:pt x="241" y="471"/>
                    <a:pt x="258" y="468"/>
                    <a:pt x="277" y="462"/>
                  </a:cubicBezTo>
                  <a:lnTo>
                    <a:pt x="278" y="462"/>
                  </a:lnTo>
                  <a:cubicBezTo>
                    <a:pt x="359" y="437"/>
                    <a:pt x="629" y="353"/>
                    <a:pt x="804" y="353"/>
                  </a:cubicBezTo>
                  <a:cubicBezTo>
                    <a:pt x="910" y="353"/>
                    <a:pt x="980" y="384"/>
                    <a:pt x="952" y="476"/>
                  </a:cubicBezTo>
                  <a:cubicBezTo>
                    <a:pt x="928" y="554"/>
                    <a:pt x="800" y="607"/>
                    <a:pt x="739" y="659"/>
                  </a:cubicBezTo>
                  <a:cubicBezTo>
                    <a:pt x="669" y="719"/>
                    <a:pt x="611" y="787"/>
                    <a:pt x="563" y="865"/>
                  </a:cubicBezTo>
                  <a:cubicBezTo>
                    <a:pt x="494" y="979"/>
                    <a:pt x="590" y="1116"/>
                    <a:pt x="711" y="1116"/>
                  </a:cubicBezTo>
                  <a:cubicBezTo>
                    <a:pt x="725" y="1116"/>
                    <a:pt x="739" y="1114"/>
                    <a:pt x="753" y="1111"/>
                  </a:cubicBezTo>
                  <a:cubicBezTo>
                    <a:pt x="795" y="1099"/>
                    <a:pt x="838" y="1094"/>
                    <a:pt x="881" y="1094"/>
                  </a:cubicBezTo>
                  <a:cubicBezTo>
                    <a:pt x="1031" y="1094"/>
                    <a:pt x="1173" y="1164"/>
                    <a:pt x="1260" y="1287"/>
                  </a:cubicBezTo>
                  <a:lnTo>
                    <a:pt x="1260" y="1287"/>
                  </a:lnTo>
                  <a:cubicBezTo>
                    <a:pt x="1148" y="1340"/>
                    <a:pt x="1035" y="1365"/>
                    <a:pt x="911" y="1365"/>
                  </a:cubicBezTo>
                  <a:cubicBezTo>
                    <a:pt x="868" y="1365"/>
                    <a:pt x="824" y="1362"/>
                    <a:pt x="779" y="1356"/>
                  </a:cubicBezTo>
                  <a:cubicBezTo>
                    <a:pt x="770" y="1355"/>
                    <a:pt x="762" y="1355"/>
                    <a:pt x="754" y="1355"/>
                  </a:cubicBezTo>
                  <a:cubicBezTo>
                    <a:pt x="565" y="1355"/>
                    <a:pt x="575" y="1665"/>
                    <a:pt x="779" y="1690"/>
                  </a:cubicBezTo>
                  <a:cubicBezTo>
                    <a:pt x="827" y="1697"/>
                    <a:pt x="876" y="1700"/>
                    <a:pt x="924" y="1700"/>
                  </a:cubicBezTo>
                  <a:cubicBezTo>
                    <a:pt x="1151" y="1700"/>
                    <a:pt x="1374" y="1630"/>
                    <a:pt x="1563" y="1500"/>
                  </a:cubicBezTo>
                  <a:cubicBezTo>
                    <a:pt x="1619" y="1460"/>
                    <a:pt x="1665" y="1382"/>
                    <a:pt x="1639" y="1311"/>
                  </a:cubicBezTo>
                  <a:cubicBezTo>
                    <a:pt x="1543" y="1045"/>
                    <a:pt x="1335" y="856"/>
                    <a:pt x="1085" y="788"/>
                  </a:cubicBezTo>
                  <a:lnTo>
                    <a:pt x="1085" y="788"/>
                  </a:lnTo>
                  <a:cubicBezTo>
                    <a:pt x="1264" y="626"/>
                    <a:pt x="1437" y="452"/>
                    <a:pt x="1287" y="191"/>
                  </a:cubicBezTo>
                  <a:cubicBezTo>
                    <a:pt x="1204" y="48"/>
                    <a:pt x="1045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0" name="Google Shape;5300;p11"/>
            <p:cNvSpPr/>
            <p:nvPr/>
          </p:nvSpPr>
          <p:spPr>
            <a:xfrm>
              <a:off x="6092975" y="1815625"/>
              <a:ext cx="61025" cy="9225"/>
            </a:xfrm>
            <a:custGeom>
              <a:avLst/>
              <a:gdLst/>
              <a:ahLst/>
              <a:cxnLst/>
              <a:rect l="l" t="t" r="r" b="b"/>
              <a:pathLst>
                <a:path w="2441" h="369" extrusionOk="0">
                  <a:moveTo>
                    <a:pt x="211" y="0"/>
                  </a:moveTo>
                  <a:cubicBezTo>
                    <a:pt x="0" y="0"/>
                    <a:pt x="2" y="332"/>
                    <a:pt x="215" y="335"/>
                  </a:cubicBezTo>
                  <a:lnTo>
                    <a:pt x="2226" y="368"/>
                  </a:lnTo>
                  <a:cubicBezTo>
                    <a:pt x="2227" y="368"/>
                    <a:pt x="2229" y="368"/>
                    <a:pt x="2230" y="368"/>
                  </a:cubicBezTo>
                  <a:cubicBezTo>
                    <a:pt x="2441" y="368"/>
                    <a:pt x="2439" y="37"/>
                    <a:pt x="2226" y="3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1" name="Google Shape;5301;p11"/>
            <p:cNvSpPr/>
            <p:nvPr/>
          </p:nvSpPr>
          <p:spPr>
            <a:xfrm>
              <a:off x="6116225" y="1796975"/>
              <a:ext cx="15375" cy="61500"/>
            </a:xfrm>
            <a:custGeom>
              <a:avLst/>
              <a:gdLst/>
              <a:ahLst/>
              <a:cxnLst/>
              <a:rect l="l" t="t" r="r" b="b"/>
              <a:pathLst>
                <a:path w="615" h="2460" extrusionOk="0">
                  <a:moveTo>
                    <a:pt x="185" y="1"/>
                  </a:moveTo>
                  <a:cubicBezTo>
                    <a:pt x="101" y="1"/>
                    <a:pt x="17" y="55"/>
                    <a:pt x="15" y="162"/>
                  </a:cubicBezTo>
                  <a:cubicBezTo>
                    <a:pt x="1" y="896"/>
                    <a:pt x="83" y="1628"/>
                    <a:pt x="262" y="2341"/>
                  </a:cubicBezTo>
                  <a:cubicBezTo>
                    <a:pt x="282" y="2424"/>
                    <a:pt x="346" y="2460"/>
                    <a:pt x="412" y="2460"/>
                  </a:cubicBezTo>
                  <a:cubicBezTo>
                    <a:pt x="511" y="2460"/>
                    <a:pt x="615" y="2378"/>
                    <a:pt x="583" y="2252"/>
                  </a:cubicBezTo>
                  <a:cubicBezTo>
                    <a:pt x="414" y="1569"/>
                    <a:pt x="335" y="865"/>
                    <a:pt x="349" y="162"/>
                  </a:cubicBezTo>
                  <a:cubicBezTo>
                    <a:pt x="351" y="55"/>
                    <a:pt x="268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2" name="Google Shape;5302;p11"/>
            <p:cNvSpPr/>
            <p:nvPr/>
          </p:nvSpPr>
          <p:spPr>
            <a:xfrm>
              <a:off x="6179525" y="1792400"/>
              <a:ext cx="77125" cy="54025"/>
            </a:xfrm>
            <a:custGeom>
              <a:avLst/>
              <a:gdLst/>
              <a:ahLst/>
              <a:cxnLst/>
              <a:rect l="l" t="t" r="r" b="b"/>
              <a:pathLst>
                <a:path w="3085" h="2161" extrusionOk="0">
                  <a:moveTo>
                    <a:pt x="229" y="0"/>
                  </a:moveTo>
                  <a:cubicBezTo>
                    <a:pt x="92" y="0"/>
                    <a:pt x="0" y="218"/>
                    <a:pt x="147" y="319"/>
                  </a:cubicBezTo>
                  <a:lnTo>
                    <a:pt x="2768" y="2130"/>
                  </a:lnTo>
                  <a:cubicBezTo>
                    <a:pt x="2798" y="2151"/>
                    <a:pt x="2828" y="2160"/>
                    <a:pt x="2856" y="2160"/>
                  </a:cubicBezTo>
                  <a:cubicBezTo>
                    <a:pt x="2994" y="2160"/>
                    <a:pt x="3084" y="1943"/>
                    <a:pt x="2937" y="1842"/>
                  </a:cubicBezTo>
                  <a:lnTo>
                    <a:pt x="317" y="30"/>
                  </a:lnTo>
                  <a:cubicBezTo>
                    <a:pt x="287" y="9"/>
                    <a:pt x="25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3" name="Google Shape;5303;p11"/>
            <p:cNvSpPr/>
            <p:nvPr/>
          </p:nvSpPr>
          <p:spPr>
            <a:xfrm>
              <a:off x="6195650" y="1796300"/>
              <a:ext cx="40175" cy="55900"/>
            </a:xfrm>
            <a:custGeom>
              <a:avLst/>
              <a:gdLst/>
              <a:ahLst/>
              <a:cxnLst/>
              <a:rect l="l" t="t" r="r" b="b"/>
              <a:pathLst>
                <a:path w="1607" h="2236" extrusionOk="0">
                  <a:moveTo>
                    <a:pt x="1375" y="0"/>
                  </a:moveTo>
                  <a:cubicBezTo>
                    <a:pt x="1324" y="0"/>
                    <a:pt x="1274" y="24"/>
                    <a:pt x="1240" y="79"/>
                  </a:cubicBezTo>
                  <a:lnTo>
                    <a:pt x="77" y="1986"/>
                  </a:lnTo>
                  <a:cubicBezTo>
                    <a:pt x="0" y="2114"/>
                    <a:pt x="116" y="2235"/>
                    <a:pt x="231" y="2235"/>
                  </a:cubicBezTo>
                  <a:cubicBezTo>
                    <a:pt x="282" y="2235"/>
                    <a:pt x="333" y="2212"/>
                    <a:pt x="367" y="2156"/>
                  </a:cubicBezTo>
                  <a:lnTo>
                    <a:pt x="1528" y="249"/>
                  </a:lnTo>
                  <a:cubicBezTo>
                    <a:pt x="1607" y="121"/>
                    <a:pt x="1491" y="0"/>
                    <a:pt x="1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4" name="Google Shape;5304;p11"/>
            <p:cNvSpPr/>
            <p:nvPr/>
          </p:nvSpPr>
          <p:spPr>
            <a:xfrm>
              <a:off x="6241150" y="1763225"/>
              <a:ext cx="41275" cy="26500"/>
            </a:xfrm>
            <a:custGeom>
              <a:avLst/>
              <a:gdLst/>
              <a:ahLst/>
              <a:cxnLst/>
              <a:rect l="l" t="t" r="r" b="b"/>
              <a:pathLst>
                <a:path w="1651" h="1060" extrusionOk="0">
                  <a:moveTo>
                    <a:pt x="446" y="1"/>
                  </a:moveTo>
                  <a:cubicBezTo>
                    <a:pt x="257" y="1"/>
                    <a:pt x="73" y="114"/>
                    <a:pt x="28" y="312"/>
                  </a:cubicBezTo>
                  <a:cubicBezTo>
                    <a:pt x="0" y="438"/>
                    <a:pt x="106" y="520"/>
                    <a:pt x="205" y="520"/>
                  </a:cubicBezTo>
                  <a:cubicBezTo>
                    <a:pt x="270" y="520"/>
                    <a:pt x="333" y="484"/>
                    <a:pt x="352" y="400"/>
                  </a:cubicBezTo>
                  <a:lnTo>
                    <a:pt x="350" y="400"/>
                  </a:lnTo>
                  <a:cubicBezTo>
                    <a:pt x="361" y="353"/>
                    <a:pt x="395" y="334"/>
                    <a:pt x="432" y="334"/>
                  </a:cubicBezTo>
                  <a:cubicBezTo>
                    <a:pt x="474" y="334"/>
                    <a:pt x="521" y="358"/>
                    <a:pt x="544" y="394"/>
                  </a:cubicBezTo>
                  <a:cubicBezTo>
                    <a:pt x="611" y="498"/>
                    <a:pt x="538" y="643"/>
                    <a:pt x="483" y="730"/>
                  </a:cubicBezTo>
                  <a:cubicBezTo>
                    <a:pt x="414" y="841"/>
                    <a:pt x="506" y="978"/>
                    <a:pt x="628" y="981"/>
                  </a:cubicBezTo>
                  <a:cubicBezTo>
                    <a:pt x="874" y="989"/>
                    <a:pt x="1119" y="1013"/>
                    <a:pt x="1362" y="1056"/>
                  </a:cubicBezTo>
                  <a:cubicBezTo>
                    <a:pt x="1373" y="1058"/>
                    <a:pt x="1385" y="1059"/>
                    <a:pt x="1396" y="1059"/>
                  </a:cubicBezTo>
                  <a:cubicBezTo>
                    <a:pt x="1581" y="1059"/>
                    <a:pt x="1650" y="770"/>
                    <a:pt x="1450" y="734"/>
                  </a:cubicBezTo>
                  <a:cubicBezTo>
                    <a:pt x="1259" y="700"/>
                    <a:pt x="1066" y="675"/>
                    <a:pt x="872" y="661"/>
                  </a:cubicBezTo>
                  <a:lnTo>
                    <a:pt x="872" y="661"/>
                  </a:lnTo>
                  <a:cubicBezTo>
                    <a:pt x="929" y="431"/>
                    <a:pt x="889" y="175"/>
                    <a:pt x="658" y="52"/>
                  </a:cubicBezTo>
                  <a:cubicBezTo>
                    <a:pt x="592" y="17"/>
                    <a:pt x="519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5" name="Google Shape;5305;p11"/>
            <p:cNvSpPr/>
            <p:nvPr/>
          </p:nvSpPr>
          <p:spPr>
            <a:xfrm>
              <a:off x="6286875" y="1816500"/>
              <a:ext cx="34750" cy="8800"/>
            </a:xfrm>
            <a:custGeom>
              <a:avLst/>
              <a:gdLst/>
              <a:ahLst/>
              <a:cxnLst/>
              <a:rect l="l" t="t" r="r" b="b"/>
              <a:pathLst>
                <a:path w="1390" h="352" extrusionOk="0">
                  <a:moveTo>
                    <a:pt x="212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172" y="351"/>
                  </a:lnTo>
                  <a:cubicBezTo>
                    <a:pt x="1173" y="351"/>
                    <a:pt x="1174" y="351"/>
                    <a:pt x="1175" y="351"/>
                  </a:cubicBezTo>
                  <a:cubicBezTo>
                    <a:pt x="1389" y="351"/>
                    <a:pt x="1388" y="20"/>
                    <a:pt x="1172" y="16"/>
                  </a:cubicBezTo>
                  <a:lnTo>
                    <a:pt x="216" y="1"/>
                  </a:lnTo>
                  <a:cubicBezTo>
                    <a:pt x="215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6" name="Google Shape;5306;p11"/>
            <p:cNvSpPr/>
            <p:nvPr/>
          </p:nvSpPr>
          <p:spPr>
            <a:xfrm>
              <a:off x="6340325" y="1778450"/>
              <a:ext cx="74375" cy="65700"/>
            </a:xfrm>
            <a:custGeom>
              <a:avLst/>
              <a:gdLst/>
              <a:ahLst/>
              <a:cxnLst/>
              <a:rect l="l" t="t" r="r" b="b"/>
              <a:pathLst>
                <a:path w="2975" h="2628" extrusionOk="0">
                  <a:moveTo>
                    <a:pt x="892" y="0"/>
                  </a:moveTo>
                  <a:cubicBezTo>
                    <a:pt x="574" y="0"/>
                    <a:pt x="247" y="177"/>
                    <a:pt x="73" y="491"/>
                  </a:cubicBezTo>
                  <a:cubicBezTo>
                    <a:pt x="1" y="622"/>
                    <a:pt x="117" y="743"/>
                    <a:pt x="229" y="743"/>
                  </a:cubicBezTo>
                  <a:cubicBezTo>
                    <a:pt x="280" y="743"/>
                    <a:pt x="330" y="719"/>
                    <a:pt x="362" y="661"/>
                  </a:cubicBezTo>
                  <a:lnTo>
                    <a:pt x="362" y="659"/>
                  </a:lnTo>
                  <a:cubicBezTo>
                    <a:pt x="473" y="459"/>
                    <a:pt x="694" y="341"/>
                    <a:pt x="902" y="341"/>
                  </a:cubicBezTo>
                  <a:cubicBezTo>
                    <a:pt x="1110" y="341"/>
                    <a:pt x="1304" y="458"/>
                    <a:pt x="1362" y="729"/>
                  </a:cubicBezTo>
                  <a:cubicBezTo>
                    <a:pt x="1423" y="1009"/>
                    <a:pt x="1214" y="1250"/>
                    <a:pt x="1047" y="1434"/>
                  </a:cubicBezTo>
                  <a:cubicBezTo>
                    <a:pt x="760" y="1747"/>
                    <a:pt x="455" y="2043"/>
                    <a:pt x="162" y="2346"/>
                  </a:cubicBezTo>
                  <a:cubicBezTo>
                    <a:pt x="43" y="2468"/>
                    <a:pt x="151" y="2628"/>
                    <a:pt x="294" y="2628"/>
                  </a:cubicBezTo>
                  <a:cubicBezTo>
                    <a:pt x="303" y="2628"/>
                    <a:pt x="313" y="2627"/>
                    <a:pt x="323" y="2625"/>
                  </a:cubicBezTo>
                  <a:cubicBezTo>
                    <a:pt x="1130" y="2505"/>
                    <a:pt x="1943" y="2435"/>
                    <a:pt x="2760" y="2413"/>
                  </a:cubicBezTo>
                  <a:cubicBezTo>
                    <a:pt x="2973" y="2409"/>
                    <a:pt x="2975" y="2079"/>
                    <a:pt x="2765" y="2079"/>
                  </a:cubicBezTo>
                  <a:cubicBezTo>
                    <a:pt x="2763" y="2079"/>
                    <a:pt x="2761" y="2079"/>
                    <a:pt x="2760" y="2079"/>
                  </a:cubicBezTo>
                  <a:cubicBezTo>
                    <a:pt x="2096" y="2097"/>
                    <a:pt x="1434" y="2147"/>
                    <a:pt x="776" y="2228"/>
                  </a:cubicBezTo>
                  <a:lnTo>
                    <a:pt x="776" y="2228"/>
                  </a:lnTo>
                  <a:cubicBezTo>
                    <a:pt x="1302" y="1749"/>
                    <a:pt x="1937" y="1140"/>
                    <a:pt x="1623" y="475"/>
                  </a:cubicBezTo>
                  <a:cubicBezTo>
                    <a:pt x="1470" y="149"/>
                    <a:pt x="1185" y="0"/>
                    <a:pt x="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7" name="Google Shape;5307;p11"/>
            <p:cNvSpPr/>
            <p:nvPr/>
          </p:nvSpPr>
          <p:spPr>
            <a:xfrm>
              <a:off x="6402250" y="1783875"/>
              <a:ext cx="63000" cy="48900"/>
            </a:xfrm>
            <a:custGeom>
              <a:avLst/>
              <a:gdLst/>
              <a:ahLst/>
              <a:cxnLst/>
              <a:rect l="l" t="t" r="r" b="b"/>
              <a:pathLst>
                <a:path w="2520" h="1956" extrusionOk="0">
                  <a:moveTo>
                    <a:pt x="240" y="0"/>
                  </a:moveTo>
                  <a:cubicBezTo>
                    <a:pt x="96" y="0"/>
                    <a:pt x="1" y="220"/>
                    <a:pt x="156" y="314"/>
                  </a:cubicBezTo>
                  <a:cubicBezTo>
                    <a:pt x="891" y="756"/>
                    <a:pt x="1567" y="1292"/>
                    <a:pt x="2166" y="1905"/>
                  </a:cubicBezTo>
                  <a:cubicBezTo>
                    <a:pt x="2201" y="1940"/>
                    <a:pt x="2240" y="1955"/>
                    <a:pt x="2278" y="1955"/>
                  </a:cubicBezTo>
                  <a:cubicBezTo>
                    <a:pt x="2405" y="1955"/>
                    <a:pt x="2519" y="1787"/>
                    <a:pt x="2403" y="1669"/>
                  </a:cubicBezTo>
                  <a:cubicBezTo>
                    <a:pt x="1784" y="1036"/>
                    <a:pt x="1085" y="483"/>
                    <a:pt x="325" y="26"/>
                  </a:cubicBezTo>
                  <a:cubicBezTo>
                    <a:pt x="296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8" name="Google Shape;5308;p11"/>
            <p:cNvSpPr/>
            <p:nvPr/>
          </p:nvSpPr>
          <p:spPr>
            <a:xfrm>
              <a:off x="6404350" y="1775825"/>
              <a:ext cx="44625" cy="72850"/>
            </a:xfrm>
            <a:custGeom>
              <a:avLst/>
              <a:gdLst/>
              <a:ahLst/>
              <a:cxnLst/>
              <a:rect l="l" t="t" r="r" b="b"/>
              <a:pathLst>
                <a:path w="1785" h="2914" extrusionOk="0">
                  <a:moveTo>
                    <a:pt x="1558" y="1"/>
                  </a:moveTo>
                  <a:cubicBezTo>
                    <a:pt x="1507" y="1"/>
                    <a:pt x="1458" y="26"/>
                    <a:pt x="1426" y="85"/>
                  </a:cubicBezTo>
                  <a:lnTo>
                    <a:pt x="69" y="2660"/>
                  </a:lnTo>
                  <a:cubicBezTo>
                    <a:pt x="0" y="2792"/>
                    <a:pt x="117" y="2913"/>
                    <a:pt x="228" y="2913"/>
                  </a:cubicBezTo>
                  <a:cubicBezTo>
                    <a:pt x="278" y="2913"/>
                    <a:pt x="327" y="2889"/>
                    <a:pt x="359" y="2830"/>
                  </a:cubicBezTo>
                  <a:lnTo>
                    <a:pt x="1715" y="253"/>
                  </a:lnTo>
                  <a:cubicBezTo>
                    <a:pt x="1784" y="122"/>
                    <a:pt x="1669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09" name="Google Shape;5309;p11"/>
            <p:cNvSpPr/>
            <p:nvPr/>
          </p:nvSpPr>
          <p:spPr>
            <a:xfrm>
              <a:off x="6456375" y="1752300"/>
              <a:ext cx="38150" cy="35575"/>
            </a:xfrm>
            <a:custGeom>
              <a:avLst/>
              <a:gdLst/>
              <a:ahLst/>
              <a:cxnLst/>
              <a:rect l="l" t="t" r="r" b="b"/>
              <a:pathLst>
                <a:path w="1526" h="1423" extrusionOk="0">
                  <a:moveTo>
                    <a:pt x="393" y="0"/>
                  </a:moveTo>
                  <a:cubicBezTo>
                    <a:pt x="310" y="0"/>
                    <a:pt x="227" y="23"/>
                    <a:pt x="151" y="73"/>
                  </a:cubicBezTo>
                  <a:cubicBezTo>
                    <a:pt x="1" y="172"/>
                    <a:pt x="93" y="391"/>
                    <a:pt x="232" y="391"/>
                  </a:cubicBezTo>
                  <a:cubicBezTo>
                    <a:pt x="260" y="391"/>
                    <a:pt x="289" y="382"/>
                    <a:pt x="319" y="363"/>
                  </a:cubicBezTo>
                  <a:cubicBezTo>
                    <a:pt x="348" y="344"/>
                    <a:pt x="376" y="335"/>
                    <a:pt x="404" y="335"/>
                  </a:cubicBezTo>
                  <a:cubicBezTo>
                    <a:pt x="514" y="335"/>
                    <a:pt x="604" y="469"/>
                    <a:pt x="612" y="578"/>
                  </a:cubicBezTo>
                  <a:cubicBezTo>
                    <a:pt x="625" y="769"/>
                    <a:pt x="499" y="953"/>
                    <a:pt x="406" y="1107"/>
                  </a:cubicBezTo>
                  <a:cubicBezTo>
                    <a:pt x="335" y="1223"/>
                    <a:pt x="429" y="1350"/>
                    <a:pt x="551" y="1359"/>
                  </a:cubicBezTo>
                  <a:lnTo>
                    <a:pt x="1310" y="1421"/>
                  </a:lnTo>
                  <a:cubicBezTo>
                    <a:pt x="1315" y="1422"/>
                    <a:pt x="1321" y="1422"/>
                    <a:pt x="1326" y="1422"/>
                  </a:cubicBezTo>
                  <a:cubicBezTo>
                    <a:pt x="1525" y="1422"/>
                    <a:pt x="1519" y="1102"/>
                    <a:pt x="1310" y="1086"/>
                  </a:cubicBezTo>
                  <a:lnTo>
                    <a:pt x="820" y="1047"/>
                  </a:lnTo>
                  <a:lnTo>
                    <a:pt x="820" y="1047"/>
                  </a:lnTo>
                  <a:cubicBezTo>
                    <a:pt x="940" y="799"/>
                    <a:pt x="1012" y="520"/>
                    <a:pt x="859" y="273"/>
                  </a:cubicBezTo>
                  <a:cubicBezTo>
                    <a:pt x="758" y="110"/>
                    <a:pt x="57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0" name="Google Shape;5310;p11"/>
            <p:cNvSpPr/>
            <p:nvPr/>
          </p:nvSpPr>
          <p:spPr>
            <a:xfrm>
              <a:off x="4712050" y="1924650"/>
              <a:ext cx="57225" cy="116950"/>
            </a:xfrm>
            <a:custGeom>
              <a:avLst/>
              <a:gdLst/>
              <a:ahLst/>
              <a:cxnLst/>
              <a:rect l="l" t="t" r="r" b="b"/>
              <a:pathLst>
                <a:path w="2289" h="4678" extrusionOk="0">
                  <a:moveTo>
                    <a:pt x="961" y="1"/>
                  </a:moveTo>
                  <a:cubicBezTo>
                    <a:pt x="354" y="1"/>
                    <a:pt x="1" y="1170"/>
                    <a:pt x="312" y="1665"/>
                  </a:cubicBezTo>
                  <a:cubicBezTo>
                    <a:pt x="451" y="1886"/>
                    <a:pt x="668" y="1989"/>
                    <a:pt x="896" y="1989"/>
                  </a:cubicBezTo>
                  <a:cubicBezTo>
                    <a:pt x="1044" y="1989"/>
                    <a:pt x="1196" y="1945"/>
                    <a:pt x="1334" y="1862"/>
                  </a:cubicBezTo>
                  <a:cubicBezTo>
                    <a:pt x="1465" y="1781"/>
                    <a:pt x="1562" y="1681"/>
                    <a:pt x="1632" y="1569"/>
                  </a:cubicBezTo>
                  <a:lnTo>
                    <a:pt x="1632" y="1569"/>
                  </a:lnTo>
                  <a:cubicBezTo>
                    <a:pt x="1657" y="1699"/>
                    <a:pt x="1683" y="1829"/>
                    <a:pt x="1708" y="1959"/>
                  </a:cubicBezTo>
                  <a:cubicBezTo>
                    <a:pt x="1749" y="2170"/>
                    <a:pt x="1792" y="2380"/>
                    <a:pt x="1827" y="2592"/>
                  </a:cubicBezTo>
                  <a:cubicBezTo>
                    <a:pt x="1857" y="2746"/>
                    <a:pt x="1880" y="2900"/>
                    <a:pt x="1892" y="3056"/>
                  </a:cubicBezTo>
                  <a:cubicBezTo>
                    <a:pt x="2054" y="3634"/>
                    <a:pt x="1706" y="3982"/>
                    <a:pt x="849" y="4099"/>
                  </a:cubicBezTo>
                  <a:cubicBezTo>
                    <a:pt x="813" y="4045"/>
                    <a:pt x="762" y="4022"/>
                    <a:pt x="711" y="4022"/>
                  </a:cubicBezTo>
                  <a:cubicBezTo>
                    <a:pt x="593" y="4022"/>
                    <a:pt x="478" y="4142"/>
                    <a:pt x="561" y="4269"/>
                  </a:cubicBezTo>
                  <a:cubicBezTo>
                    <a:pt x="742" y="4545"/>
                    <a:pt x="1004" y="4678"/>
                    <a:pt x="1270" y="4678"/>
                  </a:cubicBezTo>
                  <a:cubicBezTo>
                    <a:pt x="1556" y="4678"/>
                    <a:pt x="1846" y="4524"/>
                    <a:pt x="2043" y="4232"/>
                  </a:cubicBezTo>
                  <a:cubicBezTo>
                    <a:pt x="2289" y="3868"/>
                    <a:pt x="2281" y="3404"/>
                    <a:pt x="2231" y="2987"/>
                  </a:cubicBezTo>
                  <a:cubicBezTo>
                    <a:pt x="2129" y="2136"/>
                    <a:pt x="1917" y="1287"/>
                    <a:pt x="1747" y="446"/>
                  </a:cubicBezTo>
                  <a:cubicBezTo>
                    <a:pt x="1730" y="361"/>
                    <a:pt x="1670" y="325"/>
                    <a:pt x="1607" y="325"/>
                  </a:cubicBezTo>
                  <a:cubicBezTo>
                    <a:pt x="1510" y="325"/>
                    <a:pt x="1404" y="409"/>
                    <a:pt x="1424" y="535"/>
                  </a:cubicBezTo>
                  <a:cubicBezTo>
                    <a:pt x="1003" y="906"/>
                    <a:pt x="735" y="1091"/>
                    <a:pt x="620" y="1091"/>
                  </a:cubicBezTo>
                  <a:cubicBezTo>
                    <a:pt x="545" y="1091"/>
                    <a:pt x="536" y="1013"/>
                    <a:pt x="591" y="855"/>
                  </a:cubicBezTo>
                  <a:cubicBezTo>
                    <a:pt x="634" y="602"/>
                    <a:pt x="823" y="458"/>
                    <a:pt x="1155" y="423"/>
                  </a:cubicBezTo>
                  <a:cubicBezTo>
                    <a:pt x="1186" y="445"/>
                    <a:pt x="1215" y="454"/>
                    <a:pt x="1243" y="454"/>
                  </a:cubicBezTo>
                  <a:cubicBezTo>
                    <a:pt x="1377" y="454"/>
                    <a:pt x="1467" y="238"/>
                    <a:pt x="1325" y="135"/>
                  </a:cubicBezTo>
                  <a:cubicBezTo>
                    <a:pt x="1197" y="42"/>
                    <a:pt x="107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1" name="Google Shape;5311;p11"/>
            <p:cNvSpPr/>
            <p:nvPr/>
          </p:nvSpPr>
          <p:spPr>
            <a:xfrm>
              <a:off x="4807850" y="1959425"/>
              <a:ext cx="49550" cy="13125"/>
            </a:xfrm>
            <a:custGeom>
              <a:avLst/>
              <a:gdLst/>
              <a:ahLst/>
              <a:cxnLst/>
              <a:rect l="l" t="t" r="r" b="b"/>
              <a:pathLst>
                <a:path w="1982" h="525" extrusionOk="0">
                  <a:moveTo>
                    <a:pt x="760" y="0"/>
                  </a:moveTo>
                  <a:cubicBezTo>
                    <a:pt x="575" y="0"/>
                    <a:pt x="388" y="17"/>
                    <a:pt x="200" y="51"/>
                  </a:cubicBezTo>
                  <a:cubicBezTo>
                    <a:pt x="0" y="87"/>
                    <a:pt x="69" y="376"/>
                    <a:pt x="256" y="376"/>
                  </a:cubicBezTo>
                  <a:cubicBezTo>
                    <a:pt x="267" y="376"/>
                    <a:pt x="279" y="375"/>
                    <a:pt x="290" y="373"/>
                  </a:cubicBezTo>
                  <a:cubicBezTo>
                    <a:pt x="444" y="345"/>
                    <a:pt x="597" y="332"/>
                    <a:pt x="749" y="332"/>
                  </a:cubicBezTo>
                  <a:cubicBezTo>
                    <a:pt x="1076" y="332"/>
                    <a:pt x="1397" y="395"/>
                    <a:pt x="1712" y="513"/>
                  </a:cubicBezTo>
                  <a:cubicBezTo>
                    <a:pt x="1733" y="521"/>
                    <a:pt x="1753" y="525"/>
                    <a:pt x="1772" y="525"/>
                  </a:cubicBezTo>
                  <a:cubicBezTo>
                    <a:pt x="1930" y="525"/>
                    <a:pt x="1981" y="258"/>
                    <a:pt x="1802" y="191"/>
                  </a:cubicBezTo>
                  <a:cubicBezTo>
                    <a:pt x="1462" y="62"/>
                    <a:pt x="1114" y="0"/>
                    <a:pt x="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2" name="Google Shape;5312;p11"/>
            <p:cNvSpPr/>
            <p:nvPr/>
          </p:nvSpPr>
          <p:spPr>
            <a:xfrm>
              <a:off x="4806125" y="1997675"/>
              <a:ext cx="53075" cy="8375"/>
            </a:xfrm>
            <a:custGeom>
              <a:avLst/>
              <a:gdLst/>
              <a:ahLst/>
              <a:cxnLst/>
              <a:rect l="l" t="t" r="r" b="b"/>
              <a:pathLst>
                <a:path w="212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08" y="335"/>
                  </a:lnTo>
                  <a:cubicBezTo>
                    <a:pt x="2123" y="335"/>
                    <a:pt x="2123" y="1"/>
                    <a:pt x="1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3" name="Google Shape;5313;p11"/>
            <p:cNvSpPr/>
            <p:nvPr/>
          </p:nvSpPr>
          <p:spPr>
            <a:xfrm>
              <a:off x="4882900" y="1957850"/>
              <a:ext cx="59025" cy="55250"/>
            </a:xfrm>
            <a:custGeom>
              <a:avLst/>
              <a:gdLst/>
              <a:ahLst/>
              <a:cxnLst/>
              <a:rect l="l" t="t" r="r" b="b"/>
              <a:pathLst>
                <a:path w="2361" h="2210" extrusionOk="0">
                  <a:moveTo>
                    <a:pt x="254" y="0"/>
                  </a:moveTo>
                  <a:cubicBezTo>
                    <a:pt x="119" y="0"/>
                    <a:pt x="1" y="169"/>
                    <a:pt x="129" y="280"/>
                  </a:cubicBezTo>
                  <a:cubicBezTo>
                    <a:pt x="797" y="863"/>
                    <a:pt x="1427" y="1489"/>
                    <a:pt x="2014" y="2155"/>
                  </a:cubicBezTo>
                  <a:cubicBezTo>
                    <a:pt x="2048" y="2193"/>
                    <a:pt x="2087" y="2209"/>
                    <a:pt x="2125" y="2209"/>
                  </a:cubicBezTo>
                  <a:cubicBezTo>
                    <a:pt x="2248" y="2209"/>
                    <a:pt x="2360" y="2041"/>
                    <a:pt x="2251" y="1917"/>
                  </a:cubicBezTo>
                  <a:cubicBezTo>
                    <a:pt x="1663" y="1252"/>
                    <a:pt x="1033" y="627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4" name="Google Shape;5314;p11"/>
            <p:cNvSpPr/>
            <p:nvPr/>
          </p:nvSpPr>
          <p:spPr>
            <a:xfrm>
              <a:off x="4881175" y="1955725"/>
              <a:ext cx="52650" cy="58375"/>
            </a:xfrm>
            <a:custGeom>
              <a:avLst/>
              <a:gdLst/>
              <a:ahLst/>
              <a:cxnLst/>
              <a:rect l="l" t="t" r="r" b="b"/>
              <a:pathLst>
                <a:path w="2106" h="2335" extrusionOk="0">
                  <a:moveTo>
                    <a:pt x="1874" y="1"/>
                  </a:moveTo>
                  <a:cubicBezTo>
                    <a:pt x="1836" y="1"/>
                    <a:pt x="1797" y="17"/>
                    <a:pt x="1764" y="57"/>
                  </a:cubicBezTo>
                  <a:cubicBezTo>
                    <a:pt x="1211" y="718"/>
                    <a:pt x="658" y="1380"/>
                    <a:pt x="105" y="2042"/>
                  </a:cubicBezTo>
                  <a:cubicBezTo>
                    <a:pt x="0" y="2167"/>
                    <a:pt x="112" y="2335"/>
                    <a:pt x="232" y="2335"/>
                  </a:cubicBezTo>
                  <a:cubicBezTo>
                    <a:pt x="270" y="2335"/>
                    <a:pt x="308" y="2318"/>
                    <a:pt x="341" y="2278"/>
                  </a:cubicBezTo>
                  <a:lnTo>
                    <a:pt x="2001" y="294"/>
                  </a:lnTo>
                  <a:cubicBezTo>
                    <a:pt x="2105" y="168"/>
                    <a:pt x="1993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5" name="Google Shape;5315;p11"/>
            <p:cNvSpPr/>
            <p:nvPr/>
          </p:nvSpPr>
          <p:spPr>
            <a:xfrm>
              <a:off x="4952150" y="1927425"/>
              <a:ext cx="41800" cy="42675"/>
            </a:xfrm>
            <a:custGeom>
              <a:avLst/>
              <a:gdLst/>
              <a:ahLst/>
              <a:cxnLst/>
              <a:rect l="l" t="t" r="r" b="b"/>
              <a:pathLst>
                <a:path w="1672" h="1707" extrusionOk="0">
                  <a:moveTo>
                    <a:pt x="570" y="0"/>
                  </a:moveTo>
                  <a:cubicBezTo>
                    <a:pt x="446" y="0"/>
                    <a:pt x="320" y="18"/>
                    <a:pt x="191" y="53"/>
                  </a:cubicBezTo>
                  <a:cubicBezTo>
                    <a:pt x="1" y="105"/>
                    <a:pt x="60" y="382"/>
                    <a:pt x="232" y="382"/>
                  </a:cubicBezTo>
                  <a:cubicBezTo>
                    <a:pt x="247" y="382"/>
                    <a:pt x="263" y="379"/>
                    <a:pt x="280" y="375"/>
                  </a:cubicBezTo>
                  <a:lnTo>
                    <a:pt x="278" y="375"/>
                  </a:lnTo>
                  <a:cubicBezTo>
                    <a:pt x="381" y="347"/>
                    <a:pt x="480" y="332"/>
                    <a:pt x="579" y="332"/>
                  </a:cubicBezTo>
                  <a:cubicBezTo>
                    <a:pt x="687" y="332"/>
                    <a:pt x="793" y="350"/>
                    <a:pt x="899" y="386"/>
                  </a:cubicBezTo>
                  <a:lnTo>
                    <a:pt x="899" y="386"/>
                  </a:lnTo>
                  <a:cubicBezTo>
                    <a:pt x="836" y="680"/>
                    <a:pt x="706" y="942"/>
                    <a:pt x="498" y="1169"/>
                  </a:cubicBezTo>
                  <a:cubicBezTo>
                    <a:pt x="419" y="1255"/>
                    <a:pt x="440" y="1424"/>
                    <a:pt x="571" y="1449"/>
                  </a:cubicBezTo>
                  <a:cubicBezTo>
                    <a:pt x="858" y="1503"/>
                    <a:pt x="1137" y="1584"/>
                    <a:pt x="1407" y="1694"/>
                  </a:cubicBezTo>
                  <a:cubicBezTo>
                    <a:pt x="1429" y="1703"/>
                    <a:pt x="1449" y="1707"/>
                    <a:pt x="1468" y="1707"/>
                  </a:cubicBezTo>
                  <a:cubicBezTo>
                    <a:pt x="1622" y="1707"/>
                    <a:pt x="1671" y="1442"/>
                    <a:pt x="1496" y="1371"/>
                  </a:cubicBezTo>
                  <a:cubicBezTo>
                    <a:pt x="1306" y="1295"/>
                    <a:pt x="1112" y="1232"/>
                    <a:pt x="914" y="1182"/>
                  </a:cubicBezTo>
                  <a:lnTo>
                    <a:pt x="914" y="1182"/>
                  </a:lnTo>
                  <a:cubicBezTo>
                    <a:pt x="1091" y="928"/>
                    <a:pt x="1205" y="643"/>
                    <a:pt x="1249" y="326"/>
                  </a:cubicBezTo>
                  <a:cubicBezTo>
                    <a:pt x="1258" y="259"/>
                    <a:pt x="1244" y="170"/>
                    <a:pt x="1172" y="137"/>
                  </a:cubicBezTo>
                  <a:cubicBezTo>
                    <a:pt x="974" y="47"/>
                    <a:pt x="774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6" name="Google Shape;5316;p11"/>
            <p:cNvSpPr/>
            <p:nvPr/>
          </p:nvSpPr>
          <p:spPr>
            <a:xfrm>
              <a:off x="5004675" y="1978275"/>
              <a:ext cx="51525" cy="13300"/>
            </a:xfrm>
            <a:custGeom>
              <a:avLst/>
              <a:gdLst/>
              <a:ahLst/>
              <a:cxnLst/>
              <a:rect l="l" t="t" r="r" b="b"/>
              <a:pathLst>
                <a:path w="2061" h="532" extrusionOk="0">
                  <a:moveTo>
                    <a:pt x="1870" y="0"/>
                  </a:moveTo>
                  <a:cubicBezTo>
                    <a:pt x="1863" y="0"/>
                    <a:pt x="1855" y="1"/>
                    <a:pt x="1847" y="2"/>
                  </a:cubicBezTo>
                  <a:lnTo>
                    <a:pt x="214" y="196"/>
                  </a:lnTo>
                  <a:cubicBezTo>
                    <a:pt x="11" y="219"/>
                    <a:pt x="1" y="531"/>
                    <a:pt x="191" y="531"/>
                  </a:cubicBezTo>
                  <a:cubicBezTo>
                    <a:pt x="198" y="531"/>
                    <a:pt x="206" y="531"/>
                    <a:pt x="214" y="530"/>
                  </a:cubicBezTo>
                  <a:lnTo>
                    <a:pt x="1847" y="336"/>
                  </a:lnTo>
                  <a:cubicBezTo>
                    <a:pt x="2050" y="312"/>
                    <a:pt x="2061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7" name="Google Shape;5317;p11"/>
            <p:cNvSpPr/>
            <p:nvPr/>
          </p:nvSpPr>
          <p:spPr>
            <a:xfrm>
              <a:off x="5023950" y="1961650"/>
              <a:ext cx="8525" cy="9850"/>
            </a:xfrm>
            <a:custGeom>
              <a:avLst/>
              <a:gdLst/>
              <a:ahLst/>
              <a:cxnLst/>
              <a:rect l="l" t="t" r="r" b="b"/>
              <a:pathLst>
                <a:path w="341" h="394" extrusionOk="0">
                  <a:moveTo>
                    <a:pt x="175" y="1"/>
                  </a:moveTo>
                  <a:cubicBezTo>
                    <a:pt x="91" y="1"/>
                    <a:pt x="6" y="54"/>
                    <a:pt x="4" y="162"/>
                  </a:cubicBezTo>
                  <a:cubicBezTo>
                    <a:pt x="4" y="185"/>
                    <a:pt x="3" y="209"/>
                    <a:pt x="3" y="232"/>
                  </a:cubicBezTo>
                  <a:cubicBezTo>
                    <a:pt x="0" y="340"/>
                    <a:pt x="83" y="393"/>
                    <a:pt x="167" y="393"/>
                  </a:cubicBezTo>
                  <a:cubicBezTo>
                    <a:pt x="250" y="393"/>
                    <a:pt x="335" y="340"/>
                    <a:pt x="337" y="232"/>
                  </a:cubicBezTo>
                  <a:cubicBezTo>
                    <a:pt x="337" y="209"/>
                    <a:pt x="338" y="185"/>
                    <a:pt x="338" y="162"/>
                  </a:cubicBezTo>
                  <a:cubicBezTo>
                    <a:pt x="340" y="54"/>
                    <a:pt x="258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8" name="Google Shape;5318;p11"/>
            <p:cNvSpPr/>
            <p:nvPr/>
          </p:nvSpPr>
          <p:spPr>
            <a:xfrm>
              <a:off x="5081275" y="1940700"/>
              <a:ext cx="30700" cy="82275"/>
            </a:xfrm>
            <a:custGeom>
              <a:avLst/>
              <a:gdLst/>
              <a:ahLst/>
              <a:cxnLst/>
              <a:rect l="l" t="t" r="r" b="b"/>
              <a:pathLst>
                <a:path w="1228" h="3291" extrusionOk="0">
                  <a:moveTo>
                    <a:pt x="807" y="1"/>
                  </a:moveTo>
                  <a:cubicBezTo>
                    <a:pt x="804" y="1"/>
                    <a:pt x="801" y="1"/>
                    <a:pt x="799" y="1"/>
                  </a:cubicBezTo>
                  <a:cubicBezTo>
                    <a:pt x="187" y="24"/>
                    <a:pt x="33" y="713"/>
                    <a:pt x="21" y="1220"/>
                  </a:cubicBezTo>
                  <a:cubicBezTo>
                    <a:pt x="1" y="1990"/>
                    <a:pt x="326" y="2708"/>
                    <a:pt x="872" y="3242"/>
                  </a:cubicBezTo>
                  <a:cubicBezTo>
                    <a:pt x="907" y="3276"/>
                    <a:pt x="946" y="3291"/>
                    <a:pt x="983" y="3291"/>
                  </a:cubicBezTo>
                  <a:cubicBezTo>
                    <a:pt x="1113" y="3291"/>
                    <a:pt x="1227" y="3123"/>
                    <a:pt x="1108" y="3006"/>
                  </a:cubicBezTo>
                  <a:cubicBezTo>
                    <a:pt x="759" y="2666"/>
                    <a:pt x="516" y="2272"/>
                    <a:pt x="411" y="1792"/>
                  </a:cubicBezTo>
                  <a:cubicBezTo>
                    <a:pt x="341" y="1471"/>
                    <a:pt x="233" y="356"/>
                    <a:pt x="799" y="335"/>
                  </a:cubicBezTo>
                  <a:cubicBezTo>
                    <a:pt x="1011" y="327"/>
                    <a:pt x="1015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19" name="Google Shape;5319;p11"/>
            <p:cNvSpPr/>
            <p:nvPr/>
          </p:nvSpPr>
          <p:spPr>
            <a:xfrm>
              <a:off x="5117050" y="1961700"/>
              <a:ext cx="58150" cy="41975"/>
            </a:xfrm>
            <a:custGeom>
              <a:avLst/>
              <a:gdLst/>
              <a:ahLst/>
              <a:cxnLst/>
              <a:rect l="l" t="t" r="r" b="b"/>
              <a:pathLst>
                <a:path w="2326" h="1679" extrusionOk="0">
                  <a:moveTo>
                    <a:pt x="264" y="1"/>
                  </a:moveTo>
                  <a:cubicBezTo>
                    <a:pt x="107" y="1"/>
                    <a:pt x="0" y="228"/>
                    <a:pt x="170" y="306"/>
                  </a:cubicBezTo>
                  <a:cubicBezTo>
                    <a:pt x="855" y="622"/>
                    <a:pt x="1468" y="1071"/>
                    <a:pt x="1978" y="1626"/>
                  </a:cubicBezTo>
                  <a:cubicBezTo>
                    <a:pt x="2012" y="1663"/>
                    <a:pt x="2050" y="1678"/>
                    <a:pt x="2088" y="1678"/>
                  </a:cubicBezTo>
                  <a:cubicBezTo>
                    <a:pt x="2213" y="1678"/>
                    <a:pt x="2325" y="1510"/>
                    <a:pt x="2214" y="1389"/>
                  </a:cubicBezTo>
                  <a:cubicBezTo>
                    <a:pt x="1686" y="813"/>
                    <a:pt x="1049" y="346"/>
                    <a:pt x="339" y="18"/>
                  </a:cubicBezTo>
                  <a:cubicBezTo>
                    <a:pt x="314" y="6"/>
                    <a:pt x="288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0" name="Google Shape;5320;p11"/>
            <p:cNvSpPr/>
            <p:nvPr/>
          </p:nvSpPr>
          <p:spPr>
            <a:xfrm>
              <a:off x="5127925" y="1960450"/>
              <a:ext cx="30600" cy="48700"/>
            </a:xfrm>
            <a:custGeom>
              <a:avLst/>
              <a:gdLst/>
              <a:ahLst/>
              <a:cxnLst/>
              <a:rect l="l" t="t" r="r" b="b"/>
              <a:pathLst>
                <a:path w="1224" h="1948" extrusionOk="0">
                  <a:moveTo>
                    <a:pt x="998" y="1"/>
                  </a:moveTo>
                  <a:cubicBezTo>
                    <a:pt x="948" y="1"/>
                    <a:pt x="899" y="26"/>
                    <a:pt x="868" y="86"/>
                  </a:cubicBezTo>
                  <a:cubicBezTo>
                    <a:pt x="601" y="622"/>
                    <a:pt x="334" y="1157"/>
                    <a:pt x="66" y="1693"/>
                  </a:cubicBezTo>
                  <a:cubicBezTo>
                    <a:pt x="1" y="1825"/>
                    <a:pt x="117" y="1947"/>
                    <a:pt x="227" y="1947"/>
                  </a:cubicBezTo>
                  <a:cubicBezTo>
                    <a:pt x="277" y="1947"/>
                    <a:pt x="326" y="1922"/>
                    <a:pt x="356" y="1862"/>
                  </a:cubicBezTo>
                  <a:cubicBezTo>
                    <a:pt x="623" y="1327"/>
                    <a:pt x="890" y="790"/>
                    <a:pt x="1158" y="254"/>
                  </a:cubicBezTo>
                  <a:cubicBezTo>
                    <a:pt x="1223" y="122"/>
                    <a:pt x="110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1" name="Google Shape;5321;p11"/>
            <p:cNvSpPr/>
            <p:nvPr/>
          </p:nvSpPr>
          <p:spPr>
            <a:xfrm>
              <a:off x="5172825" y="1938000"/>
              <a:ext cx="33450" cy="90225"/>
            </a:xfrm>
            <a:custGeom>
              <a:avLst/>
              <a:gdLst/>
              <a:ahLst/>
              <a:cxnLst/>
              <a:rect l="l" t="t" r="r" b="b"/>
              <a:pathLst>
                <a:path w="1338" h="3609" extrusionOk="0">
                  <a:moveTo>
                    <a:pt x="234" y="1"/>
                  </a:moveTo>
                  <a:cubicBezTo>
                    <a:pt x="112" y="1"/>
                    <a:pt x="1" y="168"/>
                    <a:pt x="108" y="292"/>
                  </a:cubicBezTo>
                  <a:cubicBezTo>
                    <a:pt x="862" y="1155"/>
                    <a:pt x="971" y="2368"/>
                    <a:pt x="401" y="3358"/>
                  </a:cubicBezTo>
                  <a:cubicBezTo>
                    <a:pt x="326" y="3488"/>
                    <a:pt x="442" y="3609"/>
                    <a:pt x="556" y="3609"/>
                  </a:cubicBezTo>
                  <a:cubicBezTo>
                    <a:pt x="606" y="3609"/>
                    <a:pt x="656" y="3585"/>
                    <a:pt x="689" y="3527"/>
                  </a:cubicBezTo>
                  <a:cubicBezTo>
                    <a:pt x="1338" y="2403"/>
                    <a:pt x="1197" y="1032"/>
                    <a:pt x="344" y="55"/>
                  </a:cubicBezTo>
                  <a:cubicBezTo>
                    <a:pt x="311" y="17"/>
                    <a:pt x="272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2" name="Google Shape;5322;p11"/>
            <p:cNvSpPr/>
            <p:nvPr/>
          </p:nvSpPr>
          <p:spPr>
            <a:xfrm>
              <a:off x="5220025" y="1935275"/>
              <a:ext cx="34600" cy="86900"/>
            </a:xfrm>
            <a:custGeom>
              <a:avLst/>
              <a:gdLst/>
              <a:ahLst/>
              <a:cxnLst/>
              <a:rect l="l" t="t" r="r" b="b"/>
              <a:pathLst>
                <a:path w="1384" h="3476" extrusionOk="0">
                  <a:moveTo>
                    <a:pt x="1130" y="0"/>
                  </a:moveTo>
                  <a:cubicBezTo>
                    <a:pt x="1093" y="0"/>
                    <a:pt x="1054" y="13"/>
                    <a:pt x="1019" y="44"/>
                  </a:cubicBezTo>
                  <a:cubicBezTo>
                    <a:pt x="0" y="939"/>
                    <a:pt x="218" y="2309"/>
                    <a:pt x="796" y="3392"/>
                  </a:cubicBezTo>
                  <a:cubicBezTo>
                    <a:pt x="828" y="3451"/>
                    <a:pt x="878" y="3476"/>
                    <a:pt x="928" y="3476"/>
                  </a:cubicBezTo>
                  <a:cubicBezTo>
                    <a:pt x="1040" y="3476"/>
                    <a:pt x="1156" y="3354"/>
                    <a:pt x="1086" y="3223"/>
                  </a:cubicBezTo>
                  <a:cubicBezTo>
                    <a:pt x="578" y="2269"/>
                    <a:pt x="348" y="1078"/>
                    <a:pt x="1256" y="280"/>
                  </a:cubicBezTo>
                  <a:cubicBezTo>
                    <a:pt x="1383" y="168"/>
                    <a:pt x="126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3" name="Google Shape;5323;p11"/>
            <p:cNvSpPr/>
            <p:nvPr/>
          </p:nvSpPr>
          <p:spPr>
            <a:xfrm>
              <a:off x="5260900" y="1948275"/>
              <a:ext cx="54100" cy="71200"/>
            </a:xfrm>
            <a:custGeom>
              <a:avLst/>
              <a:gdLst/>
              <a:ahLst/>
              <a:cxnLst/>
              <a:rect l="l" t="t" r="r" b="b"/>
              <a:pathLst>
                <a:path w="2164" h="2848" extrusionOk="0">
                  <a:moveTo>
                    <a:pt x="660" y="1"/>
                  </a:moveTo>
                  <a:cubicBezTo>
                    <a:pt x="511" y="1"/>
                    <a:pt x="360" y="42"/>
                    <a:pt x="219" y="134"/>
                  </a:cubicBezTo>
                  <a:cubicBezTo>
                    <a:pt x="68" y="231"/>
                    <a:pt x="161" y="450"/>
                    <a:pt x="301" y="450"/>
                  </a:cubicBezTo>
                  <a:cubicBezTo>
                    <a:pt x="328" y="450"/>
                    <a:pt x="357" y="442"/>
                    <a:pt x="386" y="422"/>
                  </a:cubicBezTo>
                  <a:cubicBezTo>
                    <a:pt x="498" y="350"/>
                    <a:pt x="601" y="318"/>
                    <a:pt x="693" y="318"/>
                  </a:cubicBezTo>
                  <a:cubicBezTo>
                    <a:pt x="1099" y="318"/>
                    <a:pt x="1311" y="917"/>
                    <a:pt x="1166" y="1313"/>
                  </a:cubicBezTo>
                  <a:cubicBezTo>
                    <a:pt x="990" y="1794"/>
                    <a:pt x="525" y="2080"/>
                    <a:pt x="118" y="2343"/>
                  </a:cubicBezTo>
                  <a:cubicBezTo>
                    <a:pt x="17" y="2407"/>
                    <a:pt x="0" y="2572"/>
                    <a:pt x="118" y="2633"/>
                  </a:cubicBezTo>
                  <a:cubicBezTo>
                    <a:pt x="426" y="2793"/>
                    <a:pt x="743" y="2847"/>
                    <a:pt x="1065" y="2847"/>
                  </a:cubicBezTo>
                  <a:cubicBezTo>
                    <a:pt x="1361" y="2847"/>
                    <a:pt x="1661" y="2801"/>
                    <a:pt x="1965" y="2747"/>
                  </a:cubicBezTo>
                  <a:cubicBezTo>
                    <a:pt x="2164" y="2711"/>
                    <a:pt x="2096" y="2421"/>
                    <a:pt x="1909" y="2421"/>
                  </a:cubicBezTo>
                  <a:cubicBezTo>
                    <a:pt x="1898" y="2421"/>
                    <a:pt x="1887" y="2422"/>
                    <a:pt x="1875" y="2424"/>
                  </a:cubicBezTo>
                  <a:cubicBezTo>
                    <a:pt x="1606" y="2471"/>
                    <a:pt x="1332" y="2517"/>
                    <a:pt x="1063" y="2517"/>
                  </a:cubicBezTo>
                  <a:cubicBezTo>
                    <a:pt x="893" y="2517"/>
                    <a:pt x="724" y="2498"/>
                    <a:pt x="558" y="2451"/>
                  </a:cubicBezTo>
                  <a:lnTo>
                    <a:pt x="558" y="2451"/>
                  </a:lnTo>
                  <a:cubicBezTo>
                    <a:pt x="1118" y="2057"/>
                    <a:pt x="1675" y="1526"/>
                    <a:pt x="1553" y="785"/>
                  </a:cubicBezTo>
                  <a:cubicBezTo>
                    <a:pt x="1478" y="334"/>
                    <a:pt x="1081" y="1"/>
                    <a:pt x="6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4" name="Google Shape;5324;p11"/>
            <p:cNvSpPr/>
            <p:nvPr/>
          </p:nvSpPr>
          <p:spPr>
            <a:xfrm>
              <a:off x="5318575" y="1958425"/>
              <a:ext cx="45625" cy="44675"/>
            </a:xfrm>
            <a:custGeom>
              <a:avLst/>
              <a:gdLst/>
              <a:ahLst/>
              <a:cxnLst/>
              <a:rect l="l" t="t" r="r" b="b"/>
              <a:pathLst>
                <a:path w="1825" h="1787" extrusionOk="0">
                  <a:moveTo>
                    <a:pt x="230" y="1"/>
                  </a:moveTo>
                  <a:cubicBezTo>
                    <a:pt x="92" y="1"/>
                    <a:pt x="1" y="218"/>
                    <a:pt x="148" y="318"/>
                  </a:cubicBezTo>
                  <a:cubicBezTo>
                    <a:pt x="679" y="683"/>
                    <a:pt x="1126" y="1156"/>
                    <a:pt x="1458" y="1707"/>
                  </a:cubicBezTo>
                  <a:cubicBezTo>
                    <a:pt x="1492" y="1763"/>
                    <a:pt x="1543" y="1787"/>
                    <a:pt x="1594" y="1787"/>
                  </a:cubicBezTo>
                  <a:cubicBezTo>
                    <a:pt x="1709" y="1787"/>
                    <a:pt x="1825" y="1666"/>
                    <a:pt x="1746" y="1537"/>
                  </a:cubicBezTo>
                  <a:cubicBezTo>
                    <a:pt x="1383" y="938"/>
                    <a:pt x="897" y="424"/>
                    <a:pt x="317" y="30"/>
                  </a:cubicBezTo>
                  <a:cubicBezTo>
                    <a:pt x="287" y="10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5" name="Google Shape;5325;p11"/>
            <p:cNvSpPr/>
            <p:nvPr/>
          </p:nvSpPr>
          <p:spPr>
            <a:xfrm>
              <a:off x="5321250" y="1953625"/>
              <a:ext cx="41650" cy="50375"/>
            </a:xfrm>
            <a:custGeom>
              <a:avLst/>
              <a:gdLst/>
              <a:ahLst/>
              <a:cxnLst/>
              <a:rect l="l" t="t" r="r" b="b"/>
              <a:pathLst>
                <a:path w="1666" h="2015" extrusionOk="0">
                  <a:moveTo>
                    <a:pt x="1437" y="1"/>
                  </a:moveTo>
                  <a:cubicBezTo>
                    <a:pt x="1400" y="1"/>
                    <a:pt x="1362" y="18"/>
                    <a:pt x="1330" y="59"/>
                  </a:cubicBezTo>
                  <a:cubicBezTo>
                    <a:pt x="897" y="616"/>
                    <a:pt x="482" y="1186"/>
                    <a:pt x="85" y="1770"/>
                  </a:cubicBezTo>
                  <a:cubicBezTo>
                    <a:pt x="1" y="1895"/>
                    <a:pt x="117" y="2015"/>
                    <a:pt x="236" y="2015"/>
                  </a:cubicBezTo>
                  <a:cubicBezTo>
                    <a:pt x="287" y="2015"/>
                    <a:pt x="339" y="1993"/>
                    <a:pt x="375" y="1940"/>
                  </a:cubicBezTo>
                  <a:cubicBezTo>
                    <a:pt x="753" y="1378"/>
                    <a:pt x="1151" y="831"/>
                    <a:pt x="1566" y="297"/>
                  </a:cubicBezTo>
                  <a:cubicBezTo>
                    <a:pt x="1666" y="170"/>
                    <a:pt x="1555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6" name="Google Shape;5326;p11"/>
            <p:cNvSpPr/>
            <p:nvPr/>
          </p:nvSpPr>
          <p:spPr>
            <a:xfrm>
              <a:off x="5368450" y="1934700"/>
              <a:ext cx="40700" cy="96500"/>
            </a:xfrm>
            <a:custGeom>
              <a:avLst/>
              <a:gdLst/>
              <a:ahLst/>
              <a:cxnLst/>
              <a:rect l="l" t="t" r="r" b="b"/>
              <a:pathLst>
                <a:path w="1628" h="3860" extrusionOk="0">
                  <a:moveTo>
                    <a:pt x="250" y="0"/>
                  </a:moveTo>
                  <a:cubicBezTo>
                    <a:pt x="117" y="0"/>
                    <a:pt x="0" y="169"/>
                    <a:pt x="125" y="282"/>
                  </a:cubicBezTo>
                  <a:cubicBezTo>
                    <a:pt x="1114" y="1179"/>
                    <a:pt x="1254" y="2530"/>
                    <a:pt x="481" y="3617"/>
                  </a:cubicBezTo>
                  <a:cubicBezTo>
                    <a:pt x="393" y="3740"/>
                    <a:pt x="509" y="3859"/>
                    <a:pt x="630" y="3859"/>
                  </a:cubicBezTo>
                  <a:cubicBezTo>
                    <a:pt x="681" y="3859"/>
                    <a:pt x="733" y="3838"/>
                    <a:pt x="770" y="3786"/>
                  </a:cubicBezTo>
                  <a:cubicBezTo>
                    <a:pt x="1628" y="2581"/>
                    <a:pt x="1454" y="1037"/>
                    <a:pt x="362" y="46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7" name="Google Shape;5327;p11"/>
            <p:cNvSpPr/>
            <p:nvPr/>
          </p:nvSpPr>
          <p:spPr>
            <a:xfrm>
              <a:off x="5389225" y="1902500"/>
              <a:ext cx="39725" cy="33425"/>
            </a:xfrm>
            <a:custGeom>
              <a:avLst/>
              <a:gdLst/>
              <a:ahLst/>
              <a:cxnLst/>
              <a:rect l="l" t="t" r="r" b="b"/>
              <a:pathLst>
                <a:path w="1589" h="1337" extrusionOk="0">
                  <a:moveTo>
                    <a:pt x="445" y="1"/>
                  </a:moveTo>
                  <a:cubicBezTo>
                    <a:pt x="298" y="1"/>
                    <a:pt x="152" y="71"/>
                    <a:pt x="72" y="215"/>
                  </a:cubicBezTo>
                  <a:cubicBezTo>
                    <a:pt x="0" y="346"/>
                    <a:pt x="116" y="467"/>
                    <a:pt x="228" y="467"/>
                  </a:cubicBezTo>
                  <a:cubicBezTo>
                    <a:pt x="279" y="467"/>
                    <a:pt x="328" y="443"/>
                    <a:pt x="360" y="385"/>
                  </a:cubicBezTo>
                  <a:cubicBezTo>
                    <a:pt x="380" y="349"/>
                    <a:pt x="413" y="332"/>
                    <a:pt x="447" y="332"/>
                  </a:cubicBezTo>
                  <a:cubicBezTo>
                    <a:pt x="474" y="332"/>
                    <a:pt x="502" y="342"/>
                    <a:pt x="525" y="362"/>
                  </a:cubicBezTo>
                  <a:cubicBezTo>
                    <a:pt x="592" y="417"/>
                    <a:pt x="582" y="546"/>
                    <a:pt x="560" y="617"/>
                  </a:cubicBezTo>
                  <a:cubicBezTo>
                    <a:pt x="514" y="772"/>
                    <a:pt x="376" y="891"/>
                    <a:pt x="263" y="999"/>
                  </a:cubicBezTo>
                  <a:cubicBezTo>
                    <a:pt x="153" y="1105"/>
                    <a:pt x="241" y="1277"/>
                    <a:pt x="380" y="1285"/>
                  </a:cubicBezTo>
                  <a:lnTo>
                    <a:pt x="1373" y="1337"/>
                  </a:lnTo>
                  <a:cubicBezTo>
                    <a:pt x="1377" y="1337"/>
                    <a:pt x="1381" y="1337"/>
                    <a:pt x="1385" y="1337"/>
                  </a:cubicBezTo>
                  <a:cubicBezTo>
                    <a:pt x="1588" y="1337"/>
                    <a:pt x="1585" y="1013"/>
                    <a:pt x="1373" y="1003"/>
                  </a:cubicBezTo>
                  <a:lnTo>
                    <a:pt x="736" y="969"/>
                  </a:lnTo>
                  <a:lnTo>
                    <a:pt x="736" y="969"/>
                  </a:lnTo>
                  <a:cubicBezTo>
                    <a:pt x="900" y="743"/>
                    <a:pt x="994" y="472"/>
                    <a:pt x="827" y="208"/>
                  </a:cubicBezTo>
                  <a:cubicBezTo>
                    <a:pt x="741" y="71"/>
                    <a:pt x="592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8" name="Google Shape;5328;p11"/>
            <p:cNvSpPr/>
            <p:nvPr/>
          </p:nvSpPr>
          <p:spPr>
            <a:xfrm>
              <a:off x="5438800" y="1954325"/>
              <a:ext cx="9625" cy="62700"/>
            </a:xfrm>
            <a:custGeom>
              <a:avLst/>
              <a:gdLst/>
              <a:ahLst/>
              <a:cxnLst/>
              <a:rect l="l" t="t" r="r" b="b"/>
              <a:pathLst>
                <a:path w="385" h="2508" extrusionOk="0">
                  <a:moveTo>
                    <a:pt x="218" y="1"/>
                  </a:moveTo>
                  <a:cubicBezTo>
                    <a:pt x="135" y="1"/>
                    <a:pt x="50" y="55"/>
                    <a:pt x="48" y="162"/>
                  </a:cubicBezTo>
                  <a:cubicBezTo>
                    <a:pt x="32" y="890"/>
                    <a:pt x="17" y="1617"/>
                    <a:pt x="2" y="2346"/>
                  </a:cubicBezTo>
                  <a:cubicBezTo>
                    <a:pt x="0" y="2454"/>
                    <a:pt x="83" y="2508"/>
                    <a:pt x="167" y="2508"/>
                  </a:cubicBezTo>
                  <a:cubicBezTo>
                    <a:pt x="251" y="2508"/>
                    <a:pt x="335" y="2454"/>
                    <a:pt x="338" y="2346"/>
                  </a:cubicBezTo>
                  <a:cubicBezTo>
                    <a:pt x="351" y="1617"/>
                    <a:pt x="367" y="890"/>
                    <a:pt x="382" y="162"/>
                  </a:cubicBezTo>
                  <a:cubicBezTo>
                    <a:pt x="384" y="55"/>
                    <a:pt x="30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29" name="Google Shape;5329;p11"/>
            <p:cNvSpPr/>
            <p:nvPr/>
          </p:nvSpPr>
          <p:spPr>
            <a:xfrm>
              <a:off x="5424075" y="1978525"/>
              <a:ext cx="46250" cy="11150"/>
            </a:xfrm>
            <a:custGeom>
              <a:avLst/>
              <a:gdLst/>
              <a:ahLst/>
              <a:cxnLst/>
              <a:rect l="l" t="t" r="r" b="b"/>
              <a:pathLst>
                <a:path w="1850" h="446" extrusionOk="0">
                  <a:moveTo>
                    <a:pt x="1650" y="0"/>
                  </a:moveTo>
                  <a:cubicBezTo>
                    <a:pt x="1645" y="0"/>
                    <a:pt x="1640" y="1"/>
                    <a:pt x="1634" y="1"/>
                  </a:cubicBezTo>
                  <a:lnTo>
                    <a:pt x="216" y="111"/>
                  </a:lnTo>
                  <a:cubicBezTo>
                    <a:pt x="7" y="126"/>
                    <a:pt x="1" y="446"/>
                    <a:pt x="200" y="446"/>
                  </a:cubicBezTo>
                  <a:cubicBezTo>
                    <a:pt x="205" y="446"/>
                    <a:pt x="210" y="445"/>
                    <a:pt x="216" y="445"/>
                  </a:cubicBezTo>
                  <a:lnTo>
                    <a:pt x="1634" y="335"/>
                  </a:lnTo>
                  <a:cubicBezTo>
                    <a:pt x="1843" y="320"/>
                    <a:pt x="1849" y="0"/>
                    <a:pt x="1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0" name="Google Shape;5330;p11"/>
            <p:cNvSpPr/>
            <p:nvPr/>
          </p:nvSpPr>
          <p:spPr>
            <a:xfrm>
              <a:off x="5491225" y="1936800"/>
              <a:ext cx="29275" cy="82425"/>
            </a:xfrm>
            <a:custGeom>
              <a:avLst/>
              <a:gdLst/>
              <a:ahLst/>
              <a:cxnLst/>
              <a:rect l="l" t="t" r="r" b="b"/>
              <a:pathLst>
                <a:path w="1171" h="3297" extrusionOk="0">
                  <a:moveTo>
                    <a:pt x="819" y="1"/>
                  </a:moveTo>
                  <a:cubicBezTo>
                    <a:pt x="808" y="1"/>
                    <a:pt x="798" y="1"/>
                    <a:pt x="786" y="3"/>
                  </a:cubicBezTo>
                  <a:cubicBezTo>
                    <a:pt x="516" y="35"/>
                    <a:pt x="362" y="540"/>
                    <a:pt x="289" y="759"/>
                  </a:cubicBezTo>
                  <a:cubicBezTo>
                    <a:pt x="1" y="1626"/>
                    <a:pt x="222" y="2570"/>
                    <a:pt x="825" y="3243"/>
                  </a:cubicBezTo>
                  <a:cubicBezTo>
                    <a:pt x="858" y="3281"/>
                    <a:pt x="897" y="3297"/>
                    <a:pt x="935" y="3297"/>
                  </a:cubicBezTo>
                  <a:cubicBezTo>
                    <a:pt x="1058" y="3297"/>
                    <a:pt x="1171" y="3129"/>
                    <a:pt x="1061" y="3006"/>
                  </a:cubicBezTo>
                  <a:cubicBezTo>
                    <a:pt x="555" y="2440"/>
                    <a:pt x="375" y="1655"/>
                    <a:pt x="587" y="926"/>
                  </a:cubicBezTo>
                  <a:cubicBezTo>
                    <a:pt x="626" y="785"/>
                    <a:pt x="683" y="650"/>
                    <a:pt x="753" y="523"/>
                  </a:cubicBezTo>
                  <a:cubicBezTo>
                    <a:pt x="790" y="491"/>
                    <a:pt x="814" y="460"/>
                    <a:pt x="827" y="430"/>
                  </a:cubicBezTo>
                  <a:lnTo>
                    <a:pt x="827" y="430"/>
                  </a:lnTo>
                  <a:cubicBezTo>
                    <a:pt x="839" y="433"/>
                    <a:pt x="851" y="434"/>
                    <a:pt x="863" y="434"/>
                  </a:cubicBezTo>
                  <a:cubicBezTo>
                    <a:pt x="930" y="434"/>
                    <a:pt x="997" y="399"/>
                    <a:pt x="1024" y="319"/>
                  </a:cubicBezTo>
                  <a:cubicBezTo>
                    <a:pt x="1076" y="164"/>
                    <a:pt x="983" y="1"/>
                    <a:pt x="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1" name="Google Shape;5331;p11"/>
            <p:cNvSpPr/>
            <p:nvPr/>
          </p:nvSpPr>
          <p:spPr>
            <a:xfrm>
              <a:off x="5532300" y="1938575"/>
              <a:ext cx="39900" cy="61500"/>
            </a:xfrm>
            <a:custGeom>
              <a:avLst/>
              <a:gdLst/>
              <a:ahLst/>
              <a:cxnLst/>
              <a:rect l="l" t="t" r="r" b="b"/>
              <a:pathLst>
                <a:path w="1596" h="2460" extrusionOk="0">
                  <a:moveTo>
                    <a:pt x="160" y="0"/>
                  </a:moveTo>
                  <a:cubicBezTo>
                    <a:pt x="77" y="0"/>
                    <a:pt x="0" y="53"/>
                    <a:pt x="11" y="161"/>
                  </a:cubicBezTo>
                  <a:lnTo>
                    <a:pt x="232" y="2175"/>
                  </a:lnTo>
                  <a:lnTo>
                    <a:pt x="232" y="2175"/>
                  </a:lnTo>
                  <a:cubicBezTo>
                    <a:pt x="236" y="2235"/>
                    <a:pt x="242" y="2289"/>
                    <a:pt x="249" y="2334"/>
                  </a:cubicBezTo>
                  <a:cubicBezTo>
                    <a:pt x="263" y="2416"/>
                    <a:pt x="333" y="2453"/>
                    <a:pt x="406" y="2453"/>
                  </a:cubicBezTo>
                  <a:cubicBezTo>
                    <a:pt x="496" y="2453"/>
                    <a:pt x="590" y="2394"/>
                    <a:pt x="579" y="2290"/>
                  </a:cubicBezTo>
                  <a:lnTo>
                    <a:pt x="562" y="2132"/>
                  </a:lnTo>
                  <a:lnTo>
                    <a:pt x="562" y="2132"/>
                  </a:lnTo>
                  <a:cubicBezTo>
                    <a:pt x="545" y="1841"/>
                    <a:pt x="581" y="1260"/>
                    <a:pt x="846" y="1260"/>
                  </a:cubicBezTo>
                  <a:cubicBezTo>
                    <a:pt x="883" y="1260"/>
                    <a:pt x="925" y="1271"/>
                    <a:pt x="972" y="1297"/>
                  </a:cubicBezTo>
                  <a:cubicBezTo>
                    <a:pt x="1191" y="1414"/>
                    <a:pt x="1247" y="2090"/>
                    <a:pt x="1256" y="2298"/>
                  </a:cubicBezTo>
                  <a:cubicBezTo>
                    <a:pt x="1261" y="2405"/>
                    <a:pt x="1347" y="2460"/>
                    <a:pt x="1431" y="2460"/>
                  </a:cubicBezTo>
                  <a:cubicBezTo>
                    <a:pt x="1515" y="2460"/>
                    <a:pt x="1596" y="2406"/>
                    <a:pt x="1590" y="2298"/>
                  </a:cubicBezTo>
                  <a:cubicBezTo>
                    <a:pt x="1571" y="1902"/>
                    <a:pt x="1424" y="844"/>
                    <a:pt x="858" y="844"/>
                  </a:cubicBezTo>
                  <a:cubicBezTo>
                    <a:pt x="853" y="844"/>
                    <a:pt x="847" y="844"/>
                    <a:pt x="841" y="844"/>
                  </a:cubicBezTo>
                  <a:cubicBezTo>
                    <a:pt x="667" y="850"/>
                    <a:pt x="539" y="942"/>
                    <a:pt x="446" y="1079"/>
                  </a:cubicBezTo>
                  <a:lnTo>
                    <a:pt x="446" y="1079"/>
                  </a:lnTo>
                  <a:lnTo>
                    <a:pt x="345" y="161"/>
                  </a:lnTo>
                  <a:cubicBezTo>
                    <a:pt x="334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2" name="Google Shape;5332;p11"/>
            <p:cNvSpPr/>
            <p:nvPr/>
          </p:nvSpPr>
          <p:spPr>
            <a:xfrm>
              <a:off x="5574550" y="1959075"/>
              <a:ext cx="30550" cy="62550"/>
            </a:xfrm>
            <a:custGeom>
              <a:avLst/>
              <a:gdLst/>
              <a:ahLst/>
              <a:cxnLst/>
              <a:rect l="l" t="t" r="r" b="b"/>
              <a:pathLst>
                <a:path w="1222" h="2502" extrusionOk="0">
                  <a:moveTo>
                    <a:pt x="768" y="1"/>
                  </a:moveTo>
                  <a:cubicBezTo>
                    <a:pt x="570" y="1"/>
                    <a:pt x="368" y="133"/>
                    <a:pt x="272" y="343"/>
                  </a:cubicBezTo>
                  <a:cubicBezTo>
                    <a:pt x="1" y="933"/>
                    <a:pt x="150" y="1781"/>
                    <a:pt x="304" y="2384"/>
                  </a:cubicBezTo>
                  <a:cubicBezTo>
                    <a:pt x="326" y="2466"/>
                    <a:pt x="390" y="2502"/>
                    <a:pt x="456" y="2502"/>
                  </a:cubicBezTo>
                  <a:cubicBezTo>
                    <a:pt x="556" y="2502"/>
                    <a:pt x="660" y="2420"/>
                    <a:pt x="628" y="2294"/>
                  </a:cubicBezTo>
                  <a:cubicBezTo>
                    <a:pt x="542" y="1973"/>
                    <a:pt x="494" y="1645"/>
                    <a:pt x="484" y="1314"/>
                  </a:cubicBezTo>
                  <a:cubicBezTo>
                    <a:pt x="481" y="1166"/>
                    <a:pt x="486" y="1017"/>
                    <a:pt x="500" y="871"/>
                  </a:cubicBezTo>
                  <a:cubicBezTo>
                    <a:pt x="507" y="800"/>
                    <a:pt x="516" y="730"/>
                    <a:pt x="526" y="660"/>
                  </a:cubicBezTo>
                  <a:cubicBezTo>
                    <a:pt x="535" y="495"/>
                    <a:pt x="645" y="405"/>
                    <a:pt x="852" y="392"/>
                  </a:cubicBezTo>
                  <a:cubicBezTo>
                    <a:pt x="887" y="447"/>
                    <a:pt x="938" y="470"/>
                    <a:pt x="989" y="470"/>
                  </a:cubicBezTo>
                  <a:cubicBezTo>
                    <a:pt x="1105" y="470"/>
                    <a:pt x="1222" y="350"/>
                    <a:pt x="1142" y="222"/>
                  </a:cubicBezTo>
                  <a:lnTo>
                    <a:pt x="1142" y="221"/>
                  </a:lnTo>
                  <a:cubicBezTo>
                    <a:pt x="1047" y="68"/>
                    <a:pt x="90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3" name="Google Shape;5333;p11"/>
            <p:cNvSpPr/>
            <p:nvPr/>
          </p:nvSpPr>
          <p:spPr>
            <a:xfrm>
              <a:off x="5579000" y="1990925"/>
              <a:ext cx="28925" cy="10025"/>
            </a:xfrm>
            <a:custGeom>
              <a:avLst/>
              <a:gdLst/>
              <a:ahLst/>
              <a:cxnLst/>
              <a:rect l="l" t="t" r="r" b="b"/>
              <a:pathLst>
                <a:path w="1157" h="401" extrusionOk="0">
                  <a:moveTo>
                    <a:pt x="922" y="1"/>
                  </a:moveTo>
                  <a:cubicBezTo>
                    <a:pt x="907" y="1"/>
                    <a:pt x="892" y="3"/>
                    <a:pt x="875" y="7"/>
                  </a:cubicBezTo>
                  <a:cubicBezTo>
                    <a:pt x="725" y="46"/>
                    <a:pt x="572" y="66"/>
                    <a:pt x="418" y="66"/>
                  </a:cubicBezTo>
                  <a:cubicBezTo>
                    <a:pt x="349" y="66"/>
                    <a:pt x="281" y="62"/>
                    <a:pt x="213" y="54"/>
                  </a:cubicBezTo>
                  <a:cubicBezTo>
                    <a:pt x="206" y="53"/>
                    <a:pt x="200" y="53"/>
                    <a:pt x="193" y="53"/>
                  </a:cubicBezTo>
                  <a:cubicBezTo>
                    <a:pt x="0" y="53"/>
                    <a:pt x="8" y="366"/>
                    <a:pt x="213" y="388"/>
                  </a:cubicBezTo>
                  <a:cubicBezTo>
                    <a:pt x="287" y="396"/>
                    <a:pt x="360" y="400"/>
                    <a:pt x="434" y="400"/>
                  </a:cubicBezTo>
                  <a:cubicBezTo>
                    <a:pt x="613" y="400"/>
                    <a:pt x="791" y="377"/>
                    <a:pt x="964" y="330"/>
                  </a:cubicBezTo>
                  <a:cubicBezTo>
                    <a:pt x="1157" y="280"/>
                    <a:pt x="109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4" name="Google Shape;5334;p11"/>
            <p:cNvSpPr/>
            <p:nvPr/>
          </p:nvSpPr>
          <p:spPr>
            <a:xfrm>
              <a:off x="5609475" y="1949900"/>
              <a:ext cx="48025" cy="53750"/>
            </a:xfrm>
            <a:custGeom>
              <a:avLst/>
              <a:gdLst/>
              <a:ahLst/>
              <a:cxnLst/>
              <a:rect l="l" t="t" r="r" b="b"/>
              <a:pathLst>
                <a:path w="1921" h="2150" extrusionOk="0">
                  <a:moveTo>
                    <a:pt x="1004" y="352"/>
                  </a:moveTo>
                  <a:cubicBezTo>
                    <a:pt x="1320" y="433"/>
                    <a:pt x="1498" y="905"/>
                    <a:pt x="1130" y="1088"/>
                  </a:cubicBezTo>
                  <a:cubicBezTo>
                    <a:pt x="1071" y="1117"/>
                    <a:pt x="1015" y="1130"/>
                    <a:pt x="962" y="1130"/>
                  </a:cubicBezTo>
                  <a:cubicBezTo>
                    <a:pt x="612" y="1130"/>
                    <a:pt x="447" y="551"/>
                    <a:pt x="898" y="435"/>
                  </a:cubicBezTo>
                  <a:cubicBezTo>
                    <a:pt x="952" y="422"/>
                    <a:pt x="986" y="390"/>
                    <a:pt x="1004" y="352"/>
                  </a:cubicBezTo>
                  <a:close/>
                  <a:moveTo>
                    <a:pt x="927" y="1"/>
                  </a:moveTo>
                  <a:cubicBezTo>
                    <a:pt x="412" y="1"/>
                    <a:pt x="0" y="613"/>
                    <a:pt x="39" y="1158"/>
                  </a:cubicBezTo>
                  <a:cubicBezTo>
                    <a:pt x="81" y="1721"/>
                    <a:pt x="563" y="2149"/>
                    <a:pt x="1075" y="2149"/>
                  </a:cubicBezTo>
                  <a:cubicBezTo>
                    <a:pt x="1269" y="2149"/>
                    <a:pt x="1468" y="2088"/>
                    <a:pt x="1649" y="1948"/>
                  </a:cubicBezTo>
                  <a:cubicBezTo>
                    <a:pt x="1787" y="1842"/>
                    <a:pt x="1698" y="1626"/>
                    <a:pt x="1567" y="1626"/>
                  </a:cubicBezTo>
                  <a:cubicBezTo>
                    <a:pt x="1539" y="1626"/>
                    <a:pt x="1509" y="1636"/>
                    <a:pt x="1479" y="1659"/>
                  </a:cubicBezTo>
                  <a:cubicBezTo>
                    <a:pt x="1351" y="1757"/>
                    <a:pt x="1199" y="1806"/>
                    <a:pt x="1048" y="1806"/>
                  </a:cubicBezTo>
                  <a:cubicBezTo>
                    <a:pt x="826" y="1806"/>
                    <a:pt x="609" y="1700"/>
                    <a:pt x="482" y="1489"/>
                  </a:cubicBezTo>
                  <a:cubicBezTo>
                    <a:pt x="419" y="1385"/>
                    <a:pt x="382" y="1253"/>
                    <a:pt x="374" y="1116"/>
                  </a:cubicBezTo>
                  <a:lnTo>
                    <a:pt x="374" y="1116"/>
                  </a:lnTo>
                  <a:cubicBezTo>
                    <a:pt x="468" y="1286"/>
                    <a:pt x="637" y="1417"/>
                    <a:pt x="881" y="1448"/>
                  </a:cubicBezTo>
                  <a:cubicBezTo>
                    <a:pt x="913" y="1452"/>
                    <a:pt x="944" y="1454"/>
                    <a:pt x="975" y="1454"/>
                  </a:cubicBezTo>
                  <a:cubicBezTo>
                    <a:pt x="1619" y="1454"/>
                    <a:pt x="1921" y="561"/>
                    <a:pt x="1382" y="164"/>
                  </a:cubicBezTo>
                  <a:cubicBezTo>
                    <a:pt x="1227" y="50"/>
                    <a:pt x="1073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5" name="Google Shape;5335;p11"/>
            <p:cNvSpPr/>
            <p:nvPr/>
          </p:nvSpPr>
          <p:spPr>
            <a:xfrm>
              <a:off x="5645575" y="1933950"/>
              <a:ext cx="32625" cy="81150"/>
            </a:xfrm>
            <a:custGeom>
              <a:avLst/>
              <a:gdLst/>
              <a:ahLst/>
              <a:cxnLst/>
              <a:rect l="l" t="t" r="r" b="b"/>
              <a:pathLst>
                <a:path w="1305" h="3246" extrusionOk="0">
                  <a:moveTo>
                    <a:pt x="286" y="1"/>
                  </a:moveTo>
                  <a:cubicBezTo>
                    <a:pt x="262" y="1"/>
                    <a:pt x="238" y="2"/>
                    <a:pt x="214" y="5"/>
                  </a:cubicBezTo>
                  <a:cubicBezTo>
                    <a:pt x="10" y="30"/>
                    <a:pt x="1" y="341"/>
                    <a:pt x="191" y="341"/>
                  </a:cubicBezTo>
                  <a:cubicBezTo>
                    <a:pt x="198" y="341"/>
                    <a:pt x="206" y="340"/>
                    <a:pt x="214" y="339"/>
                  </a:cubicBezTo>
                  <a:cubicBezTo>
                    <a:pt x="224" y="338"/>
                    <a:pt x="234" y="338"/>
                    <a:pt x="243" y="338"/>
                  </a:cubicBezTo>
                  <a:cubicBezTo>
                    <a:pt x="648" y="338"/>
                    <a:pt x="828" y="1403"/>
                    <a:pt x="868" y="1676"/>
                  </a:cubicBezTo>
                  <a:cubicBezTo>
                    <a:pt x="935" y="2150"/>
                    <a:pt x="871" y="2589"/>
                    <a:pt x="536" y="2956"/>
                  </a:cubicBezTo>
                  <a:cubicBezTo>
                    <a:pt x="423" y="3077"/>
                    <a:pt x="536" y="3246"/>
                    <a:pt x="661" y="3246"/>
                  </a:cubicBezTo>
                  <a:cubicBezTo>
                    <a:pt x="699" y="3246"/>
                    <a:pt x="738" y="3230"/>
                    <a:pt x="772" y="3193"/>
                  </a:cubicBezTo>
                  <a:cubicBezTo>
                    <a:pt x="1234" y="2690"/>
                    <a:pt x="1304" y="2045"/>
                    <a:pt x="1161" y="1394"/>
                  </a:cubicBezTo>
                  <a:cubicBezTo>
                    <a:pt x="1064" y="952"/>
                    <a:pt x="8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6" name="Google Shape;5336;p11"/>
            <p:cNvSpPr/>
            <p:nvPr/>
          </p:nvSpPr>
          <p:spPr>
            <a:xfrm>
              <a:off x="5670625" y="1918100"/>
              <a:ext cx="43350" cy="42450"/>
            </a:xfrm>
            <a:custGeom>
              <a:avLst/>
              <a:gdLst/>
              <a:ahLst/>
              <a:cxnLst/>
              <a:rect l="l" t="t" r="r" b="b"/>
              <a:pathLst>
                <a:path w="1734" h="1698" extrusionOk="0">
                  <a:moveTo>
                    <a:pt x="545" y="1"/>
                  </a:moveTo>
                  <a:cubicBezTo>
                    <a:pt x="375" y="1"/>
                    <a:pt x="205" y="76"/>
                    <a:pt x="92" y="229"/>
                  </a:cubicBezTo>
                  <a:cubicBezTo>
                    <a:pt x="1" y="351"/>
                    <a:pt x="118" y="470"/>
                    <a:pt x="239" y="470"/>
                  </a:cubicBezTo>
                  <a:cubicBezTo>
                    <a:pt x="290" y="470"/>
                    <a:pt x="342" y="449"/>
                    <a:pt x="380" y="398"/>
                  </a:cubicBezTo>
                  <a:lnTo>
                    <a:pt x="380" y="397"/>
                  </a:lnTo>
                  <a:cubicBezTo>
                    <a:pt x="416" y="349"/>
                    <a:pt x="471" y="328"/>
                    <a:pt x="528" y="328"/>
                  </a:cubicBezTo>
                  <a:cubicBezTo>
                    <a:pt x="589" y="328"/>
                    <a:pt x="651" y="351"/>
                    <a:pt x="694" y="389"/>
                  </a:cubicBezTo>
                  <a:cubicBezTo>
                    <a:pt x="792" y="473"/>
                    <a:pt x="815" y="624"/>
                    <a:pt x="803" y="745"/>
                  </a:cubicBezTo>
                  <a:cubicBezTo>
                    <a:pt x="778" y="986"/>
                    <a:pt x="614" y="1195"/>
                    <a:pt x="476" y="1385"/>
                  </a:cubicBezTo>
                  <a:cubicBezTo>
                    <a:pt x="411" y="1475"/>
                    <a:pt x="481" y="1603"/>
                    <a:pt x="575" y="1631"/>
                  </a:cubicBezTo>
                  <a:cubicBezTo>
                    <a:pt x="725" y="1675"/>
                    <a:pt x="879" y="1697"/>
                    <a:pt x="1032" y="1697"/>
                  </a:cubicBezTo>
                  <a:cubicBezTo>
                    <a:pt x="1207" y="1697"/>
                    <a:pt x="1382" y="1669"/>
                    <a:pt x="1550" y="1611"/>
                  </a:cubicBezTo>
                  <a:cubicBezTo>
                    <a:pt x="1733" y="1549"/>
                    <a:pt x="1680" y="1279"/>
                    <a:pt x="1518" y="1279"/>
                  </a:cubicBezTo>
                  <a:cubicBezTo>
                    <a:pt x="1500" y="1279"/>
                    <a:pt x="1482" y="1282"/>
                    <a:pt x="1462" y="1289"/>
                  </a:cubicBezTo>
                  <a:cubicBezTo>
                    <a:pt x="1323" y="1338"/>
                    <a:pt x="1178" y="1362"/>
                    <a:pt x="1033" y="1362"/>
                  </a:cubicBezTo>
                  <a:cubicBezTo>
                    <a:pt x="989" y="1362"/>
                    <a:pt x="944" y="1360"/>
                    <a:pt x="900" y="1355"/>
                  </a:cubicBezTo>
                  <a:lnTo>
                    <a:pt x="900" y="1355"/>
                  </a:lnTo>
                  <a:cubicBezTo>
                    <a:pt x="1112" y="1013"/>
                    <a:pt x="1262" y="604"/>
                    <a:pt x="1007" y="241"/>
                  </a:cubicBezTo>
                  <a:cubicBezTo>
                    <a:pt x="895" y="81"/>
                    <a:pt x="720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7" name="Google Shape;5337;p11"/>
            <p:cNvSpPr/>
            <p:nvPr/>
          </p:nvSpPr>
          <p:spPr>
            <a:xfrm>
              <a:off x="5722225" y="1933675"/>
              <a:ext cx="63325" cy="73975"/>
            </a:xfrm>
            <a:custGeom>
              <a:avLst/>
              <a:gdLst/>
              <a:ahLst/>
              <a:cxnLst/>
              <a:rect l="l" t="t" r="r" b="b"/>
              <a:pathLst>
                <a:path w="2533" h="2959" extrusionOk="0">
                  <a:moveTo>
                    <a:pt x="1029" y="932"/>
                  </a:moveTo>
                  <a:lnTo>
                    <a:pt x="1179" y="1787"/>
                  </a:lnTo>
                  <a:lnTo>
                    <a:pt x="1179" y="1787"/>
                  </a:lnTo>
                  <a:cubicBezTo>
                    <a:pt x="960" y="1782"/>
                    <a:pt x="740" y="1777"/>
                    <a:pt x="521" y="1769"/>
                  </a:cubicBezTo>
                  <a:lnTo>
                    <a:pt x="521" y="1769"/>
                  </a:lnTo>
                  <a:cubicBezTo>
                    <a:pt x="703" y="1499"/>
                    <a:pt x="892" y="1225"/>
                    <a:pt x="1029" y="932"/>
                  </a:cubicBezTo>
                  <a:close/>
                  <a:moveTo>
                    <a:pt x="1081" y="1"/>
                  </a:moveTo>
                  <a:cubicBezTo>
                    <a:pt x="994" y="1"/>
                    <a:pt x="900" y="63"/>
                    <a:pt x="896" y="166"/>
                  </a:cubicBezTo>
                  <a:cubicBezTo>
                    <a:pt x="870" y="788"/>
                    <a:pt x="397" y="1336"/>
                    <a:pt x="72" y="1842"/>
                  </a:cubicBezTo>
                  <a:cubicBezTo>
                    <a:pt x="0" y="1954"/>
                    <a:pt x="96" y="2088"/>
                    <a:pt x="217" y="2094"/>
                  </a:cubicBezTo>
                  <a:cubicBezTo>
                    <a:pt x="552" y="2107"/>
                    <a:pt x="887" y="2117"/>
                    <a:pt x="1223" y="2123"/>
                  </a:cubicBezTo>
                  <a:lnTo>
                    <a:pt x="1223" y="2123"/>
                  </a:lnTo>
                  <a:cubicBezTo>
                    <a:pt x="1249" y="2409"/>
                    <a:pt x="1281" y="2744"/>
                    <a:pt x="1459" y="2910"/>
                  </a:cubicBezTo>
                  <a:cubicBezTo>
                    <a:pt x="1491" y="2942"/>
                    <a:pt x="1534" y="2959"/>
                    <a:pt x="1577" y="2959"/>
                  </a:cubicBezTo>
                  <a:cubicBezTo>
                    <a:pt x="1606" y="2959"/>
                    <a:pt x="1635" y="2951"/>
                    <a:pt x="1661" y="2936"/>
                  </a:cubicBezTo>
                  <a:lnTo>
                    <a:pt x="1718" y="2904"/>
                  </a:lnTo>
                  <a:cubicBezTo>
                    <a:pt x="1777" y="2869"/>
                    <a:pt x="1819" y="2783"/>
                    <a:pt x="1794" y="2715"/>
                  </a:cubicBezTo>
                  <a:lnTo>
                    <a:pt x="1776" y="2666"/>
                  </a:lnTo>
                  <a:cubicBezTo>
                    <a:pt x="1749" y="2590"/>
                    <a:pt x="1687" y="2555"/>
                    <a:pt x="1624" y="2552"/>
                  </a:cubicBezTo>
                  <a:lnTo>
                    <a:pt x="1624" y="2552"/>
                  </a:lnTo>
                  <a:cubicBezTo>
                    <a:pt x="1582" y="2444"/>
                    <a:pt x="1554" y="2289"/>
                    <a:pt x="1533" y="2127"/>
                  </a:cubicBezTo>
                  <a:lnTo>
                    <a:pt x="1533" y="2127"/>
                  </a:lnTo>
                  <a:cubicBezTo>
                    <a:pt x="1698" y="2129"/>
                    <a:pt x="1864" y="2130"/>
                    <a:pt x="2029" y="2130"/>
                  </a:cubicBezTo>
                  <a:cubicBezTo>
                    <a:pt x="2125" y="2130"/>
                    <a:pt x="2221" y="2130"/>
                    <a:pt x="2317" y="2129"/>
                  </a:cubicBezTo>
                  <a:cubicBezTo>
                    <a:pt x="2532" y="2128"/>
                    <a:pt x="2532" y="1795"/>
                    <a:pt x="2319" y="1795"/>
                  </a:cubicBezTo>
                  <a:cubicBezTo>
                    <a:pt x="2318" y="1795"/>
                    <a:pt x="2318" y="1795"/>
                    <a:pt x="2317" y="1795"/>
                  </a:cubicBezTo>
                  <a:cubicBezTo>
                    <a:pt x="2247" y="1795"/>
                    <a:pt x="2177" y="1795"/>
                    <a:pt x="2107" y="1795"/>
                  </a:cubicBezTo>
                  <a:cubicBezTo>
                    <a:pt x="1904" y="1795"/>
                    <a:pt x="1701" y="1794"/>
                    <a:pt x="1497" y="1792"/>
                  </a:cubicBezTo>
                  <a:lnTo>
                    <a:pt x="1497" y="1792"/>
                  </a:lnTo>
                  <a:cubicBezTo>
                    <a:pt x="1485" y="1658"/>
                    <a:pt x="1474" y="1542"/>
                    <a:pt x="1462" y="1470"/>
                  </a:cubicBezTo>
                  <a:cubicBezTo>
                    <a:pt x="1382" y="1020"/>
                    <a:pt x="1304" y="570"/>
                    <a:pt x="1225" y="122"/>
                  </a:cubicBezTo>
                  <a:cubicBezTo>
                    <a:pt x="1210" y="37"/>
                    <a:pt x="1147" y="1"/>
                    <a:pt x="10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8" name="Google Shape;5338;p11"/>
            <p:cNvSpPr/>
            <p:nvPr/>
          </p:nvSpPr>
          <p:spPr>
            <a:xfrm>
              <a:off x="5779800" y="1956125"/>
              <a:ext cx="58925" cy="64900"/>
            </a:xfrm>
            <a:custGeom>
              <a:avLst/>
              <a:gdLst/>
              <a:ahLst/>
              <a:cxnLst/>
              <a:rect l="l" t="t" r="r" b="b"/>
              <a:pathLst>
                <a:path w="2357" h="2596" extrusionOk="0">
                  <a:moveTo>
                    <a:pt x="246" y="0"/>
                  </a:moveTo>
                  <a:cubicBezTo>
                    <a:pt x="116" y="0"/>
                    <a:pt x="0" y="168"/>
                    <a:pt x="121" y="284"/>
                  </a:cubicBezTo>
                  <a:cubicBezTo>
                    <a:pt x="824" y="957"/>
                    <a:pt x="1450" y="1707"/>
                    <a:pt x="1985" y="2519"/>
                  </a:cubicBezTo>
                  <a:cubicBezTo>
                    <a:pt x="2021" y="2573"/>
                    <a:pt x="2072" y="2596"/>
                    <a:pt x="2123" y="2596"/>
                  </a:cubicBezTo>
                  <a:cubicBezTo>
                    <a:pt x="2241" y="2596"/>
                    <a:pt x="2356" y="2476"/>
                    <a:pt x="2273" y="2349"/>
                  </a:cubicBezTo>
                  <a:cubicBezTo>
                    <a:pt x="1723" y="1513"/>
                    <a:pt x="1081" y="741"/>
                    <a:pt x="358" y="47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39" name="Google Shape;5339;p11"/>
            <p:cNvSpPr/>
            <p:nvPr/>
          </p:nvSpPr>
          <p:spPr>
            <a:xfrm>
              <a:off x="5780000" y="1945125"/>
              <a:ext cx="56750" cy="73100"/>
            </a:xfrm>
            <a:custGeom>
              <a:avLst/>
              <a:gdLst/>
              <a:ahLst/>
              <a:cxnLst/>
              <a:rect l="l" t="t" r="r" b="b"/>
              <a:pathLst>
                <a:path w="2270" h="2924" extrusionOk="0">
                  <a:moveTo>
                    <a:pt x="2041" y="1"/>
                  </a:moveTo>
                  <a:cubicBezTo>
                    <a:pt x="2003" y="1"/>
                    <a:pt x="1965" y="18"/>
                    <a:pt x="1933" y="59"/>
                  </a:cubicBezTo>
                  <a:cubicBezTo>
                    <a:pt x="1277" y="904"/>
                    <a:pt x="659" y="1776"/>
                    <a:pt x="81" y="2678"/>
                  </a:cubicBezTo>
                  <a:cubicBezTo>
                    <a:pt x="0" y="2804"/>
                    <a:pt x="116" y="2924"/>
                    <a:pt x="233" y="2924"/>
                  </a:cubicBezTo>
                  <a:cubicBezTo>
                    <a:pt x="284" y="2924"/>
                    <a:pt x="336" y="2901"/>
                    <a:pt x="371" y="2846"/>
                  </a:cubicBezTo>
                  <a:cubicBezTo>
                    <a:pt x="932" y="1969"/>
                    <a:pt x="1532" y="1119"/>
                    <a:pt x="2171" y="295"/>
                  </a:cubicBezTo>
                  <a:cubicBezTo>
                    <a:pt x="2269" y="168"/>
                    <a:pt x="2158" y="1"/>
                    <a:pt x="2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0" name="Google Shape;5340;p11"/>
            <p:cNvSpPr/>
            <p:nvPr/>
          </p:nvSpPr>
          <p:spPr>
            <a:xfrm>
              <a:off x="5835150" y="1923600"/>
              <a:ext cx="31125" cy="42950"/>
            </a:xfrm>
            <a:custGeom>
              <a:avLst/>
              <a:gdLst/>
              <a:ahLst/>
              <a:cxnLst/>
              <a:rect l="l" t="t" r="r" b="b"/>
              <a:pathLst>
                <a:path w="1245" h="1718" extrusionOk="0">
                  <a:moveTo>
                    <a:pt x="630" y="1"/>
                  </a:moveTo>
                  <a:cubicBezTo>
                    <a:pt x="437" y="1"/>
                    <a:pt x="248" y="137"/>
                    <a:pt x="165" y="339"/>
                  </a:cubicBezTo>
                  <a:cubicBezTo>
                    <a:pt x="115" y="459"/>
                    <a:pt x="214" y="538"/>
                    <a:pt x="318" y="538"/>
                  </a:cubicBezTo>
                  <a:cubicBezTo>
                    <a:pt x="385" y="538"/>
                    <a:pt x="455" y="505"/>
                    <a:pt x="487" y="427"/>
                  </a:cubicBezTo>
                  <a:lnTo>
                    <a:pt x="487" y="429"/>
                  </a:lnTo>
                  <a:lnTo>
                    <a:pt x="722" y="401"/>
                  </a:lnTo>
                  <a:lnTo>
                    <a:pt x="722" y="401"/>
                  </a:lnTo>
                  <a:cubicBezTo>
                    <a:pt x="743" y="487"/>
                    <a:pt x="726" y="555"/>
                    <a:pt x="668" y="605"/>
                  </a:cubicBezTo>
                  <a:cubicBezTo>
                    <a:pt x="624" y="668"/>
                    <a:pt x="548" y="720"/>
                    <a:pt x="488" y="763"/>
                  </a:cubicBezTo>
                  <a:cubicBezTo>
                    <a:pt x="380" y="839"/>
                    <a:pt x="375" y="1034"/>
                    <a:pt x="528" y="1068"/>
                  </a:cubicBezTo>
                  <a:cubicBezTo>
                    <a:pt x="598" y="1083"/>
                    <a:pt x="693" y="1089"/>
                    <a:pt x="746" y="1139"/>
                  </a:cubicBezTo>
                  <a:cubicBezTo>
                    <a:pt x="821" y="1152"/>
                    <a:pt x="831" y="1182"/>
                    <a:pt x="779" y="1234"/>
                  </a:cubicBezTo>
                  <a:cubicBezTo>
                    <a:pt x="770" y="1282"/>
                    <a:pt x="744" y="1306"/>
                    <a:pt x="702" y="1306"/>
                  </a:cubicBezTo>
                  <a:cubicBezTo>
                    <a:pt x="689" y="1306"/>
                    <a:pt x="675" y="1304"/>
                    <a:pt x="659" y="1300"/>
                  </a:cubicBezTo>
                  <a:cubicBezTo>
                    <a:pt x="522" y="1335"/>
                    <a:pt x="355" y="1322"/>
                    <a:pt x="215" y="1335"/>
                  </a:cubicBezTo>
                  <a:cubicBezTo>
                    <a:pt x="7" y="1350"/>
                    <a:pt x="0" y="1669"/>
                    <a:pt x="200" y="1669"/>
                  </a:cubicBezTo>
                  <a:cubicBezTo>
                    <a:pt x="205" y="1669"/>
                    <a:pt x="210" y="1669"/>
                    <a:pt x="215" y="1669"/>
                  </a:cubicBezTo>
                  <a:cubicBezTo>
                    <a:pt x="500" y="1646"/>
                    <a:pt x="1043" y="1718"/>
                    <a:pt x="1159" y="1370"/>
                  </a:cubicBezTo>
                  <a:cubicBezTo>
                    <a:pt x="1245" y="1118"/>
                    <a:pt x="1090" y="946"/>
                    <a:pt x="891" y="842"/>
                  </a:cubicBezTo>
                  <a:lnTo>
                    <a:pt x="891" y="842"/>
                  </a:lnTo>
                  <a:cubicBezTo>
                    <a:pt x="1066" y="646"/>
                    <a:pt x="1164" y="398"/>
                    <a:pt x="956" y="159"/>
                  </a:cubicBezTo>
                  <a:cubicBezTo>
                    <a:pt x="860" y="48"/>
                    <a:pt x="745" y="1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1" name="Google Shape;5341;p11"/>
            <p:cNvSpPr/>
            <p:nvPr/>
          </p:nvSpPr>
          <p:spPr>
            <a:xfrm>
              <a:off x="5874575" y="1933825"/>
              <a:ext cx="35750" cy="77250"/>
            </a:xfrm>
            <a:custGeom>
              <a:avLst/>
              <a:gdLst/>
              <a:ahLst/>
              <a:cxnLst/>
              <a:rect l="l" t="t" r="r" b="b"/>
              <a:pathLst>
                <a:path w="1430" h="3090" extrusionOk="0">
                  <a:moveTo>
                    <a:pt x="1180" y="0"/>
                  </a:moveTo>
                  <a:cubicBezTo>
                    <a:pt x="1152" y="0"/>
                    <a:pt x="1122" y="9"/>
                    <a:pt x="1092" y="30"/>
                  </a:cubicBezTo>
                  <a:lnTo>
                    <a:pt x="1091" y="30"/>
                  </a:lnTo>
                  <a:cubicBezTo>
                    <a:pt x="0" y="794"/>
                    <a:pt x="376" y="2147"/>
                    <a:pt x="1091" y="3032"/>
                  </a:cubicBezTo>
                  <a:cubicBezTo>
                    <a:pt x="1124" y="3073"/>
                    <a:pt x="1162" y="3090"/>
                    <a:pt x="1200" y="3090"/>
                  </a:cubicBezTo>
                  <a:cubicBezTo>
                    <a:pt x="1319" y="3090"/>
                    <a:pt x="1430" y="2922"/>
                    <a:pt x="1329" y="2796"/>
                  </a:cubicBezTo>
                  <a:cubicBezTo>
                    <a:pt x="761" y="2094"/>
                    <a:pt x="359" y="952"/>
                    <a:pt x="1262" y="319"/>
                  </a:cubicBezTo>
                  <a:cubicBezTo>
                    <a:pt x="1407" y="217"/>
                    <a:pt x="1316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2" name="Google Shape;5342;p11"/>
            <p:cNvSpPr/>
            <p:nvPr/>
          </p:nvSpPr>
          <p:spPr>
            <a:xfrm>
              <a:off x="5920600" y="1941300"/>
              <a:ext cx="46375" cy="67350"/>
            </a:xfrm>
            <a:custGeom>
              <a:avLst/>
              <a:gdLst/>
              <a:ahLst/>
              <a:cxnLst/>
              <a:rect l="l" t="t" r="r" b="b"/>
              <a:pathLst>
                <a:path w="1855" h="2694" extrusionOk="0">
                  <a:moveTo>
                    <a:pt x="653" y="0"/>
                  </a:moveTo>
                  <a:cubicBezTo>
                    <a:pt x="457" y="0"/>
                    <a:pt x="264" y="101"/>
                    <a:pt x="174" y="306"/>
                  </a:cubicBezTo>
                  <a:cubicBezTo>
                    <a:pt x="117" y="441"/>
                    <a:pt x="234" y="563"/>
                    <a:pt x="341" y="563"/>
                  </a:cubicBezTo>
                  <a:cubicBezTo>
                    <a:pt x="390" y="563"/>
                    <a:pt x="437" y="538"/>
                    <a:pt x="464" y="476"/>
                  </a:cubicBezTo>
                  <a:cubicBezTo>
                    <a:pt x="540" y="377"/>
                    <a:pt x="603" y="327"/>
                    <a:pt x="653" y="327"/>
                  </a:cubicBezTo>
                  <a:cubicBezTo>
                    <a:pt x="716" y="327"/>
                    <a:pt x="759" y="406"/>
                    <a:pt x="780" y="564"/>
                  </a:cubicBezTo>
                  <a:cubicBezTo>
                    <a:pt x="942" y="747"/>
                    <a:pt x="922" y="923"/>
                    <a:pt x="719" y="1090"/>
                  </a:cubicBezTo>
                  <a:cubicBezTo>
                    <a:pt x="627" y="1208"/>
                    <a:pt x="502" y="1304"/>
                    <a:pt x="389" y="1402"/>
                  </a:cubicBezTo>
                  <a:cubicBezTo>
                    <a:pt x="267" y="1507"/>
                    <a:pt x="379" y="1672"/>
                    <a:pt x="508" y="1687"/>
                  </a:cubicBezTo>
                  <a:cubicBezTo>
                    <a:pt x="702" y="1710"/>
                    <a:pt x="1778" y="2010"/>
                    <a:pt x="1222" y="2302"/>
                  </a:cubicBezTo>
                  <a:cubicBezTo>
                    <a:pt x="1121" y="2354"/>
                    <a:pt x="963" y="2368"/>
                    <a:pt x="796" y="2368"/>
                  </a:cubicBezTo>
                  <a:cubicBezTo>
                    <a:pt x="598" y="2368"/>
                    <a:pt x="389" y="2348"/>
                    <a:pt x="248" y="2348"/>
                  </a:cubicBezTo>
                  <a:cubicBezTo>
                    <a:pt x="237" y="2348"/>
                    <a:pt x="227" y="2349"/>
                    <a:pt x="217" y="2349"/>
                  </a:cubicBezTo>
                  <a:cubicBezTo>
                    <a:pt x="3" y="2353"/>
                    <a:pt x="0" y="2683"/>
                    <a:pt x="213" y="2683"/>
                  </a:cubicBezTo>
                  <a:cubicBezTo>
                    <a:pt x="214" y="2683"/>
                    <a:pt x="216" y="2683"/>
                    <a:pt x="217" y="2683"/>
                  </a:cubicBezTo>
                  <a:cubicBezTo>
                    <a:pt x="228" y="2683"/>
                    <a:pt x="239" y="2683"/>
                    <a:pt x="251" y="2683"/>
                  </a:cubicBezTo>
                  <a:cubicBezTo>
                    <a:pt x="373" y="2683"/>
                    <a:pt x="546" y="2693"/>
                    <a:pt x="732" y="2693"/>
                  </a:cubicBezTo>
                  <a:cubicBezTo>
                    <a:pt x="1169" y="2693"/>
                    <a:pt x="1676" y="2635"/>
                    <a:pt x="1759" y="2242"/>
                  </a:cubicBezTo>
                  <a:cubicBezTo>
                    <a:pt x="1854" y="1788"/>
                    <a:pt x="1301" y="1535"/>
                    <a:pt x="856" y="1420"/>
                  </a:cubicBezTo>
                  <a:lnTo>
                    <a:pt x="856" y="1420"/>
                  </a:lnTo>
                  <a:cubicBezTo>
                    <a:pt x="1163" y="1095"/>
                    <a:pt x="1415" y="658"/>
                    <a:pt x="1122" y="241"/>
                  </a:cubicBezTo>
                  <a:cubicBezTo>
                    <a:pt x="1010" y="82"/>
                    <a:pt x="83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3" name="Google Shape;5343;p11"/>
            <p:cNvSpPr/>
            <p:nvPr/>
          </p:nvSpPr>
          <p:spPr>
            <a:xfrm>
              <a:off x="5970300" y="1942350"/>
              <a:ext cx="47425" cy="74225"/>
            </a:xfrm>
            <a:custGeom>
              <a:avLst/>
              <a:gdLst/>
              <a:ahLst/>
              <a:cxnLst/>
              <a:rect l="l" t="t" r="r" b="b"/>
              <a:pathLst>
                <a:path w="1897" h="2969" extrusionOk="0">
                  <a:moveTo>
                    <a:pt x="166" y="0"/>
                  </a:moveTo>
                  <a:cubicBezTo>
                    <a:pt x="83" y="0"/>
                    <a:pt x="1" y="54"/>
                    <a:pt x="3" y="162"/>
                  </a:cubicBezTo>
                  <a:lnTo>
                    <a:pt x="3" y="161"/>
                  </a:lnTo>
                  <a:cubicBezTo>
                    <a:pt x="14" y="780"/>
                    <a:pt x="85" y="1396"/>
                    <a:pt x="213" y="2001"/>
                  </a:cubicBezTo>
                  <a:lnTo>
                    <a:pt x="213" y="2001"/>
                  </a:lnTo>
                  <a:cubicBezTo>
                    <a:pt x="157" y="2276"/>
                    <a:pt x="218" y="2567"/>
                    <a:pt x="444" y="2809"/>
                  </a:cubicBezTo>
                  <a:cubicBezTo>
                    <a:pt x="476" y="2843"/>
                    <a:pt x="516" y="2858"/>
                    <a:pt x="555" y="2858"/>
                  </a:cubicBezTo>
                  <a:cubicBezTo>
                    <a:pt x="656" y="2858"/>
                    <a:pt x="756" y="2760"/>
                    <a:pt x="723" y="2645"/>
                  </a:cubicBezTo>
                  <a:cubicBezTo>
                    <a:pt x="660" y="2432"/>
                    <a:pt x="604" y="2216"/>
                    <a:pt x="556" y="1999"/>
                  </a:cubicBezTo>
                  <a:lnTo>
                    <a:pt x="556" y="1999"/>
                  </a:lnTo>
                  <a:cubicBezTo>
                    <a:pt x="598" y="1870"/>
                    <a:pt x="679" y="1750"/>
                    <a:pt x="783" y="1654"/>
                  </a:cubicBezTo>
                  <a:lnTo>
                    <a:pt x="984" y="1504"/>
                  </a:lnTo>
                  <a:cubicBezTo>
                    <a:pt x="1051" y="1477"/>
                    <a:pt x="1108" y="1463"/>
                    <a:pt x="1157" y="1463"/>
                  </a:cubicBezTo>
                  <a:cubicBezTo>
                    <a:pt x="1262" y="1463"/>
                    <a:pt x="1324" y="1527"/>
                    <a:pt x="1344" y="1654"/>
                  </a:cubicBezTo>
                  <a:cubicBezTo>
                    <a:pt x="1547" y="1970"/>
                    <a:pt x="1561" y="2450"/>
                    <a:pt x="1554" y="2807"/>
                  </a:cubicBezTo>
                  <a:cubicBezTo>
                    <a:pt x="1553" y="2915"/>
                    <a:pt x="1636" y="2968"/>
                    <a:pt x="1719" y="2968"/>
                  </a:cubicBezTo>
                  <a:cubicBezTo>
                    <a:pt x="1803" y="2968"/>
                    <a:pt x="1887" y="2915"/>
                    <a:pt x="1889" y="2807"/>
                  </a:cubicBezTo>
                  <a:cubicBezTo>
                    <a:pt x="1897" y="2347"/>
                    <a:pt x="1799" y="1092"/>
                    <a:pt x="1180" y="1092"/>
                  </a:cubicBezTo>
                  <a:cubicBezTo>
                    <a:pt x="1114" y="1092"/>
                    <a:pt x="1042" y="1106"/>
                    <a:pt x="964" y="1137"/>
                  </a:cubicBezTo>
                  <a:cubicBezTo>
                    <a:pt x="765" y="1215"/>
                    <a:pt x="592" y="1344"/>
                    <a:pt x="460" y="1501"/>
                  </a:cubicBezTo>
                  <a:lnTo>
                    <a:pt x="460" y="1501"/>
                  </a:lnTo>
                  <a:cubicBezTo>
                    <a:pt x="387" y="1059"/>
                    <a:pt x="346" y="612"/>
                    <a:pt x="337" y="162"/>
                  </a:cubicBez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4" name="Google Shape;5344;p11"/>
            <p:cNvSpPr/>
            <p:nvPr/>
          </p:nvSpPr>
          <p:spPr>
            <a:xfrm>
              <a:off x="6010700" y="1931525"/>
              <a:ext cx="38250" cy="102775"/>
            </a:xfrm>
            <a:custGeom>
              <a:avLst/>
              <a:gdLst/>
              <a:ahLst/>
              <a:cxnLst/>
              <a:rect l="l" t="t" r="r" b="b"/>
              <a:pathLst>
                <a:path w="1530" h="4111" extrusionOk="0">
                  <a:moveTo>
                    <a:pt x="233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968" y="1321"/>
                    <a:pt x="1162" y="2673"/>
                    <a:pt x="661" y="3911"/>
                  </a:cubicBezTo>
                  <a:cubicBezTo>
                    <a:pt x="612" y="4032"/>
                    <a:pt x="712" y="4111"/>
                    <a:pt x="816" y="4111"/>
                  </a:cubicBezTo>
                  <a:cubicBezTo>
                    <a:pt x="884" y="4111"/>
                    <a:pt x="953" y="4077"/>
                    <a:pt x="985" y="4000"/>
                  </a:cubicBezTo>
                  <a:cubicBezTo>
                    <a:pt x="1529" y="2648"/>
                    <a:pt x="1275" y="1169"/>
                    <a:pt x="343" y="57"/>
                  </a:cubicBezTo>
                  <a:cubicBezTo>
                    <a:pt x="309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5" name="Google Shape;5345;p11"/>
            <p:cNvSpPr/>
            <p:nvPr/>
          </p:nvSpPr>
          <p:spPr>
            <a:xfrm>
              <a:off x="6059100" y="1925950"/>
              <a:ext cx="30000" cy="104200"/>
            </a:xfrm>
            <a:custGeom>
              <a:avLst/>
              <a:gdLst/>
              <a:ahLst/>
              <a:cxnLst/>
              <a:rect l="l" t="t" r="r" b="b"/>
              <a:pathLst>
                <a:path w="1200" h="4168" extrusionOk="0">
                  <a:moveTo>
                    <a:pt x="943" y="0"/>
                  </a:moveTo>
                  <a:cubicBezTo>
                    <a:pt x="892" y="0"/>
                    <a:pt x="841" y="23"/>
                    <a:pt x="806" y="80"/>
                  </a:cubicBezTo>
                  <a:cubicBezTo>
                    <a:pt x="1" y="1393"/>
                    <a:pt x="313" y="2691"/>
                    <a:pt x="831" y="4053"/>
                  </a:cubicBezTo>
                  <a:cubicBezTo>
                    <a:pt x="861" y="4133"/>
                    <a:pt x="930" y="4167"/>
                    <a:pt x="998" y="4167"/>
                  </a:cubicBezTo>
                  <a:cubicBezTo>
                    <a:pt x="1100" y="4167"/>
                    <a:pt x="1200" y="4087"/>
                    <a:pt x="1154" y="3965"/>
                  </a:cubicBezTo>
                  <a:cubicBezTo>
                    <a:pt x="676" y="2707"/>
                    <a:pt x="338" y="1485"/>
                    <a:pt x="1096" y="249"/>
                  </a:cubicBezTo>
                  <a:cubicBezTo>
                    <a:pt x="1174" y="121"/>
                    <a:pt x="1058" y="0"/>
                    <a:pt x="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6" name="Google Shape;5346;p11"/>
            <p:cNvSpPr/>
            <p:nvPr/>
          </p:nvSpPr>
          <p:spPr>
            <a:xfrm>
              <a:off x="6093625" y="1945000"/>
              <a:ext cx="33300" cy="87225"/>
            </a:xfrm>
            <a:custGeom>
              <a:avLst/>
              <a:gdLst/>
              <a:ahLst/>
              <a:cxnLst/>
              <a:rect l="l" t="t" r="r" b="b"/>
              <a:pathLst>
                <a:path w="1332" h="3489" extrusionOk="0">
                  <a:moveTo>
                    <a:pt x="888" y="0"/>
                  </a:moveTo>
                  <a:cubicBezTo>
                    <a:pt x="664" y="0"/>
                    <a:pt x="438" y="199"/>
                    <a:pt x="340" y="453"/>
                  </a:cubicBezTo>
                  <a:cubicBezTo>
                    <a:pt x="0" y="1340"/>
                    <a:pt x="153" y="2488"/>
                    <a:pt x="403" y="3371"/>
                  </a:cubicBezTo>
                  <a:cubicBezTo>
                    <a:pt x="427" y="3453"/>
                    <a:pt x="492" y="3488"/>
                    <a:pt x="558" y="3488"/>
                  </a:cubicBezTo>
                  <a:cubicBezTo>
                    <a:pt x="658" y="3488"/>
                    <a:pt x="761" y="3407"/>
                    <a:pt x="726" y="3281"/>
                  </a:cubicBezTo>
                  <a:cubicBezTo>
                    <a:pt x="597" y="2826"/>
                    <a:pt x="513" y="2366"/>
                    <a:pt x="504" y="1891"/>
                  </a:cubicBezTo>
                  <a:cubicBezTo>
                    <a:pt x="501" y="1704"/>
                    <a:pt x="505" y="1517"/>
                    <a:pt x="522" y="1331"/>
                  </a:cubicBezTo>
                  <a:cubicBezTo>
                    <a:pt x="525" y="1296"/>
                    <a:pt x="717" y="355"/>
                    <a:pt x="896" y="355"/>
                  </a:cubicBezTo>
                  <a:cubicBezTo>
                    <a:pt x="919" y="355"/>
                    <a:pt x="943" y="372"/>
                    <a:pt x="966" y="410"/>
                  </a:cubicBezTo>
                  <a:cubicBezTo>
                    <a:pt x="999" y="467"/>
                    <a:pt x="1050" y="490"/>
                    <a:pt x="1101" y="490"/>
                  </a:cubicBezTo>
                  <a:cubicBezTo>
                    <a:pt x="1216" y="490"/>
                    <a:pt x="1331" y="370"/>
                    <a:pt x="1254" y="242"/>
                  </a:cubicBezTo>
                  <a:lnTo>
                    <a:pt x="1256" y="242"/>
                  </a:lnTo>
                  <a:cubicBezTo>
                    <a:pt x="1153" y="71"/>
                    <a:pt x="102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7" name="Google Shape;5347;p11"/>
            <p:cNvSpPr/>
            <p:nvPr/>
          </p:nvSpPr>
          <p:spPr>
            <a:xfrm>
              <a:off x="6104000" y="1990750"/>
              <a:ext cx="28400" cy="8750"/>
            </a:xfrm>
            <a:custGeom>
              <a:avLst/>
              <a:gdLst/>
              <a:ahLst/>
              <a:cxnLst/>
              <a:rect l="l" t="t" r="r" b="b"/>
              <a:pathLst>
                <a:path w="1136" h="350" extrusionOk="0">
                  <a:moveTo>
                    <a:pt x="212" y="0"/>
                  </a:moveTo>
                  <a:cubicBezTo>
                    <a:pt x="0" y="0"/>
                    <a:pt x="1" y="331"/>
                    <a:pt x="215" y="336"/>
                  </a:cubicBezTo>
                  <a:lnTo>
                    <a:pt x="920" y="349"/>
                  </a:lnTo>
                  <a:cubicBezTo>
                    <a:pt x="921" y="349"/>
                    <a:pt x="923" y="350"/>
                    <a:pt x="924" y="350"/>
                  </a:cubicBezTo>
                  <a:cubicBezTo>
                    <a:pt x="1135" y="350"/>
                    <a:pt x="1134" y="20"/>
                    <a:pt x="920" y="15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8" name="Google Shape;5348;p11"/>
            <p:cNvSpPr/>
            <p:nvPr/>
          </p:nvSpPr>
          <p:spPr>
            <a:xfrm>
              <a:off x="6137600" y="1924100"/>
              <a:ext cx="27700" cy="94025"/>
            </a:xfrm>
            <a:custGeom>
              <a:avLst/>
              <a:gdLst/>
              <a:ahLst/>
              <a:cxnLst/>
              <a:rect l="l" t="t" r="r" b="b"/>
              <a:pathLst>
                <a:path w="1108" h="3761" extrusionOk="0">
                  <a:moveTo>
                    <a:pt x="231" y="1"/>
                  </a:moveTo>
                  <a:cubicBezTo>
                    <a:pt x="116" y="1"/>
                    <a:pt x="1" y="120"/>
                    <a:pt x="78" y="248"/>
                  </a:cubicBezTo>
                  <a:lnTo>
                    <a:pt x="79" y="250"/>
                  </a:lnTo>
                  <a:cubicBezTo>
                    <a:pt x="401" y="781"/>
                    <a:pt x="621" y="1354"/>
                    <a:pt x="683" y="1975"/>
                  </a:cubicBezTo>
                  <a:cubicBezTo>
                    <a:pt x="705" y="2189"/>
                    <a:pt x="711" y="2404"/>
                    <a:pt x="699" y="2619"/>
                  </a:cubicBezTo>
                  <a:cubicBezTo>
                    <a:pt x="688" y="2819"/>
                    <a:pt x="662" y="3017"/>
                    <a:pt x="618" y="3212"/>
                  </a:cubicBezTo>
                  <a:cubicBezTo>
                    <a:pt x="589" y="3257"/>
                    <a:pt x="570" y="3298"/>
                    <a:pt x="563" y="3335"/>
                  </a:cubicBezTo>
                  <a:lnTo>
                    <a:pt x="563" y="3335"/>
                  </a:lnTo>
                  <a:cubicBezTo>
                    <a:pt x="561" y="3335"/>
                    <a:pt x="559" y="3335"/>
                    <a:pt x="557" y="3335"/>
                  </a:cubicBezTo>
                  <a:cubicBezTo>
                    <a:pt x="492" y="3335"/>
                    <a:pt x="433" y="3371"/>
                    <a:pt x="418" y="3456"/>
                  </a:cubicBezTo>
                  <a:cubicBezTo>
                    <a:pt x="415" y="3476"/>
                    <a:pt x="410" y="3496"/>
                    <a:pt x="407" y="3517"/>
                  </a:cubicBezTo>
                  <a:cubicBezTo>
                    <a:pt x="397" y="3586"/>
                    <a:pt x="415" y="3671"/>
                    <a:pt x="484" y="3706"/>
                  </a:cubicBezTo>
                  <a:lnTo>
                    <a:pt x="552" y="3739"/>
                  </a:lnTo>
                  <a:cubicBezTo>
                    <a:pt x="578" y="3753"/>
                    <a:pt x="607" y="3760"/>
                    <a:pt x="636" y="3760"/>
                  </a:cubicBezTo>
                  <a:cubicBezTo>
                    <a:pt x="679" y="3760"/>
                    <a:pt x="722" y="3744"/>
                    <a:pt x="755" y="3713"/>
                  </a:cubicBezTo>
                  <a:cubicBezTo>
                    <a:pt x="1107" y="3418"/>
                    <a:pt x="1056" y="2486"/>
                    <a:pt x="1025" y="2082"/>
                  </a:cubicBezTo>
                  <a:cubicBezTo>
                    <a:pt x="972" y="1363"/>
                    <a:pt x="740" y="695"/>
                    <a:pt x="368" y="81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49" name="Google Shape;5349;p11"/>
            <p:cNvSpPr/>
            <p:nvPr/>
          </p:nvSpPr>
          <p:spPr>
            <a:xfrm>
              <a:off x="6167550" y="1911625"/>
              <a:ext cx="40425" cy="34475"/>
            </a:xfrm>
            <a:custGeom>
              <a:avLst/>
              <a:gdLst/>
              <a:ahLst/>
              <a:cxnLst/>
              <a:rect l="l" t="t" r="r" b="b"/>
              <a:pathLst>
                <a:path w="1617" h="1379" extrusionOk="0">
                  <a:moveTo>
                    <a:pt x="280" y="0"/>
                  </a:moveTo>
                  <a:cubicBezTo>
                    <a:pt x="258" y="0"/>
                    <a:pt x="236" y="2"/>
                    <a:pt x="213" y="5"/>
                  </a:cubicBezTo>
                  <a:cubicBezTo>
                    <a:pt x="11" y="31"/>
                    <a:pt x="0" y="342"/>
                    <a:pt x="189" y="342"/>
                  </a:cubicBezTo>
                  <a:cubicBezTo>
                    <a:pt x="197" y="342"/>
                    <a:pt x="205" y="341"/>
                    <a:pt x="213" y="340"/>
                  </a:cubicBezTo>
                  <a:cubicBezTo>
                    <a:pt x="225" y="339"/>
                    <a:pt x="237" y="338"/>
                    <a:pt x="249" y="338"/>
                  </a:cubicBezTo>
                  <a:cubicBezTo>
                    <a:pt x="408" y="338"/>
                    <a:pt x="562" y="477"/>
                    <a:pt x="543" y="650"/>
                  </a:cubicBezTo>
                  <a:cubicBezTo>
                    <a:pt x="526" y="811"/>
                    <a:pt x="341" y="900"/>
                    <a:pt x="402" y="1084"/>
                  </a:cubicBezTo>
                  <a:cubicBezTo>
                    <a:pt x="478" y="1309"/>
                    <a:pt x="759" y="1378"/>
                    <a:pt x="1024" y="1378"/>
                  </a:cubicBezTo>
                  <a:cubicBezTo>
                    <a:pt x="1179" y="1378"/>
                    <a:pt x="1330" y="1354"/>
                    <a:pt x="1430" y="1324"/>
                  </a:cubicBezTo>
                  <a:cubicBezTo>
                    <a:pt x="1617" y="1267"/>
                    <a:pt x="1561" y="993"/>
                    <a:pt x="1392" y="993"/>
                  </a:cubicBezTo>
                  <a:cubicBezTo>
                    <a:pt x="1376" y="993"/>
                    <a:pt x="1358" y="995"/>
                    <a:pt x="1340" y="1001"/>
                  </a:cubicBezTo>
                  <a:cubicBezTo>
                    <a:pt x="1257" y="1026"/>
                    <a:pt x="1141" y="1049"/>
                    <a:pt x="1027" y="1049"/>
                  </a:cubicBezTo>
                  <a:cubicBezTo>
                    <a:pt x="924" y="1049"/>
                    <a:pt x="822" y="1031"/>
                    <a:pt x="746" y="980"/>
                  </a:cubicBezTo>
                  <a:lnTo>
                    <a:pt x="746" y="980"/>
                  </a:lnTo>
                  <a:cubicBezTo>
                    <a:pt x="771" y="930"/>
                    <a:pt x="820" y="875"/>
                    <a:pt x="837" y="834"/>
                  </a:cubicBezTo>
                  <a:cubicBezTo>
                    <a:pt x="855" y="792"/>
                    <a:pt x="867" y="747"/>
                    <a:pt x="872" y="702"/>
                  </a:cubicBezTo>
                  <a:cubicBezTo>
                    <a:pt x="887" y="577"/>
                    <a:pt x="861" y="450"/>
                    <a:pt x="802" y="339"/>
                  </a:cubicBezTo>
                  <a:cubicBezTo>
                    <a:pt x="698" y="143"/>
                    <a:pt x="503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0" name="Google Shape;5350;p11"/>
            <p:cNvSpPr/>
            <p:nvPr/>
          </p:nvSpPr>
          <p:spPr>
            <a:xfrm>
              <a:off x="6202300" y="1936675"/>
              <a:ext cx="38750" cy="83850"/>
            </a:xfrm>
            <a:custGeom>
              <a:avLst/>
              <a:gdLst/>
              <a:ahLst/>
              <a:cxnLst/>
              <a:rect l="l" t="t" r="r" b="b"/>
              <a:pathLst>
                <a:path w="1550" h="3354" extrusionOk="0">
                  <a:moveTo>
                    <a:pt x="1264" y="1"/>
                  </a:moveTo>
                  <a:cubicBezTo>
                    <a:pt x="1236" y="1"/>
                    <a:pt x="1206" y="10"/>
                    <a:pt x="1175" y="32"/>
                  </a:cubicBezTo>
                  <a:cubicBezTo>
                    <a:pt x="1" y="882"/>
                    <a:pt x="22" y="2519"/>
                    <a:pt x="1233" y="3325"/>
                  </a:cubicBezTo>
                  <a:cubicBezTo>
                    <a:pt x="1263" y="3345"/>
                    <a:pt x="1292" y="3354"/>
                    <a:pt x="1320" y="3354"/>
                  </a:cubicBezTo>
                  <a:cubicBezTo>
                    <a:pt x="1459" y="3354"/>
                    <a:pt x="1550" y="3136"/>
                    <a:pt x="1401" y="3036"/>
                  </a:cubicBezTo>
                  <a:cubicBezTo>
                    <a:pt x="412" y="2377"/>
                    <a:pt x="377" y="1021"/>
                    <a:pt x="1345" y="320"/>
                  </a:cubicBezTo>
                  <a:cubicBezTo>
                    <a:pt x="1487" y="217"/>
                    <a:pt x="139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1" name="Google Shape;5351;p11"/>
            <p:cNvSpPr/>
            <p:nvPr/>
          </p:nvSpPr>
          <p:spPr>
            <a:xfrm>
              <a:off x="6250275" y="1959550"/>
              <a:ext cx="39725" cy="56075"/>
            </a:xfrm>
            <a:custGeom>
              <a:avLst/>
              <a:gdLst/>
              <a:ahLst/>
              <a:cxnLst/>
              <a:rect l="l" t="t" r="r" b="b"/>
              <a:pathLst>
                <a:path w="1589" h="2243" extrusionOk="0">
                  <a:moveTo>
                    <a:pt x="793" y="338"/>
                  </a:moveTo>
                  <a:cubicBezTo>
                    <a:pt x="800" y="338"/>
                    <a:pt x="808" y="338"/>
                    <a:pt x="815" y="339"/>
                  </a:cubicBezTo>
                  <a:cubicBezTo>
                    <a:pt x="951" y="347"/>
                    <a:pt x="1087" y="513"/>
                    <a:pt x="1030" y="652"/>
                  </a:cubicBezTo>
                  <a:cubicBezTo>
                    <a:pt x="989" y="754"/>
                    <a:pt x="922" y="793"/>
                    <a:pt x="852" y="793"/>
                  </a:cubicBezTo>
                  <a:cubicBezTo>
                    <a:pt x="655" y="793"/>
                    <a:pt x="439" y="471"/>
                    <a:pt x="744" y="342"/>
                  </a:cubicBezTo>
                  <a:lnTo>
                    <a:pt x="744" y="342"/>
                  </a:lnTo>
                  <a:cubicBezTo>
                    <a:pt x="760" y="340"/>
                    <a:pt x="776" y="338"/>
                    <a:pt x="793" y="338"/>
                  </a:cubicBezTo>
                  <a:close/>
                  <a:moveTo>
                    <a:pt x="729" y="1"/>
                  </a:moveTo>
                  <a:cubicBezTo>
                    <a:pt x="710" y="1"/>
                    <a:pt x="690" y="4"/>
                    <a:pt x="669" y="13"/>
                  </a:cubicBezTo>
                  <a:cubicBezTo>
                    <a:pt x="651" y="19"/>
                    <a:pt x="634" y="27"/>
                    <a:pt x="618" y="34"/>
                  </a:cubicBezTo>
                  <a:lnTo>
                    <a:pt x="618" y="34"/>
                  </a:lnTo>
                  <a:cubicBezTo>
                    <a:pt x="480" y="77"/>
                    <a:pt x="351" y="159"/>
                    <a:pt x="255" y="260"/>
                  </a:cubicBezTo>
                  <a:cubicBezTo>
                    <a:pt x="7" y="519"/>
                    <a:pt x="1" y="899"/>
                    <a:pt x="88" y="1227"/>
                  </a:cubicBezTo>
                  <a:cubicBezTo>
                    <a:pt x="176" y="1562"/>
                    <a:pt x="534" y="2242"/>
                    <a:pt x="921" y="2242"/>
                  </a:cubicBezTo>
                  <a:cubicBezTo>
                    <a:pt x="1044" y="2242"/>
                    <a:pt x="1170" y="2174"/>
                    <a:pt x="1291" y="2005"/>
                  </a:cubicBezTo>
                  <a:cubicBezTo>
                    <a:pt x="1379" y="1882"/>
                    <a:pt x="1262" y="1762"/>
                    <a:pt x="1142" y="1762"/>
                  </a:cubicBezTo>
                  <a:cubicBezTo>
                    <a:pt x="1091" y="1762"/>
                    <a:pt x="1040" y="1784"/>
                    <a:pt x="1003" y="1835"/>
                  </a:cubicBezTo>
                  <a:cubicBezTo>
                    <a:pt x="971" y="1880"/>
                    <a:pt x="936" y="1898"/>
                    <a:pt x="900" y="1898"/>
                  </a:cubicBezTo>
                  <a:cubicBezTo>
                    <a:pt x="757" y="1898"/>
                    <a:pt x="599" y="1602"/>
                    <a:pt x="550" y="1500"/>
                  </a:cubicBezTo>
                  <a:cubicBezTo>
                    <a:pt x="470" y="1334"/>
                    <a:pt x="388" y="1137"/>
                    <a:pt x="373" y="943"/>
                  </a:cubicBezTo>
                  <a:lnTo>
                    <a:pt x="373" y="943"/>
                  </a:lnTo>
                  <a:cubicBezTo>
                    <a:pt x="461" y="1053"/>
                    <a:pt x="599" y="1129"/>
                    <a:pt x="791" y="1140"/>
                  </a:cubicBezTo>
                  <a:cubicBezTo>
                    <a:pt x="802" y="1140"/>
                    <a:pt x="814" y="1141"/>
                    <a:pt x="825" y="1141"/>
                  </a:cubicBezTo>
                  <a:cubicBezTo>
                    <a:pt x="1424" y="1141"/>
                    <a:pt x="1588" y="242"/>
                    <a:pt x="1012" y="35"/>
                  </a:cubicBezTo>
                  <a:cubicBezTo>
                    <a:pt x="950" y="13"/>
                    <a:pt x="885" y="3"/>
                    <a:pt x="821" y="3"/>
                  </a:cubicBezTo>
                  <a:cubicBezTo>
                    <a:pt x="802" y="3"/>
                    <a:pt x="783" y="3"/>
                    <a:pt x="763" y="5"/>
                  </a:cubicBezTo>
                  <a:lnTo>
                    <a:pt x="763" y="5"/>
                  </a:lnTo>
                  <a:cubicBezTo>
                    <a:pt x="753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2" name="Google Shape;5352;p11"/>
            <p:cNvSpPr/>
            <p:nvPr/>
          </p:nvSpPr>
          <p:spPr>
            <a:xfrm>
              <a:off x="6279775" y="1935125"/>
              <a:ext cx="51500" cy="79150"/>
            </a:xfrm>
            <a:custGeom>
              <a:avLst/>
              <a:gdLst/>
              <a:ahLst/>
              <a:cxnLst/>
              <a:rect l="l" t="t" r="r" b="b"/>
              <a:pathLst>
                <a:path w="2060" h="3166" extrusionOk="0">
                  <a:moveTo>
                    <a:pt x="229" y="1"/>
                  </a:moveTo>
                  <a:cubicBezTo>
                    <a:pt x="92" y="1"/>
                    <a:pt x="0" y="218"/>
                    <a:pt x="146" y="320"/>
                  </a:cubicBezTo>
                  <a:cubicBezTo>
                    <a:pt x="791" y="768"/>
                    <a:pt x="1650" y="2172"/>
                    <a:pt x="891" y="2883"/>
                  </a:cubicBezTo>
                  <a:cubicBezTo>
                    <a:pt x="767" y="2998"/>
                    <a:pt x="883" y="3166"/>
                    <a:pt x="1015" y="3166"/>
                  </a:cubicBezTo>
                  <a:cubicBezTo>
                    <a:pt x="1053" y="3166"/>
                    <a:pt x="1092" y="3152"/>
                    <a:pt x="1127" y="3119"/>
                  </a:cubicBezTo>
                  <a:cubicBezTo>
                    <a:pt x="2059" y="2248"/>
                    <a:pt x="1136" y="602"/>
                    <a:pt x="315" y="30"/>
                  </a:cubicBezTo>
                  <a:cubicBezTo>
                    <a:pt x="286" y="10"/>
                    <a:pt x="256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3" name="Google Shape;5353;p11"/>
            <p:cNvSpPr/>
            <p:nvPr/>
          </p:nvSpPr>
          <p:spPr>
            <a:xfrm>
              <a:off x="6321725" y="1916300"/>
              <a:ext cx="39775" cy="38475"/>
            </a:xfrm>
            <a:custGeom>
              <a:avLst/>
              <a:gdLst/>
              <a:ahLst/>
              <a:cxnLst/>
              <a:rect l="l" t="t" r="r" b="b"/>
              <a:pathLst>
                <a:path w="1591" h="1539" extrusionOk="0">
                  <a:moveTo>
                    <a:pt x="657" y="1"/>
                  </a:moveTo>
                  <a:cubicBezTo>
                    <a:pt x="464" y="1"/>
                    <a:pt x="245" y="109"/>
                    <a:pt x="114" y="248"/>
                  </a:cubicBezTo>
                  <a:cubicBezTo>
                    <a:pt x="0" y="367"/>
                    <a:pt x="114" y="536"/>
                    <a:pt x="240" y="536"/>
                  </a:cubicBezTo>
                  <a:cubicBezTo>
                    <a:pt x="277" y="536"/>
                    <a:pt x="316" y="520"/>
                    <a:pt x="351" y="484"/>
                  </a:cubicBezTo>
                  <a:lnTo>
                    <a:pt x="351" y="483"/>
                  </a:lnTo>
                  <a:cubicBezTo>
                    <a:pt x="398" y="433"/>
                    <a:pt x="523" y="321"/>
                    <a:pt x="613" y="321"/>
                  </a:cubicBezTo>
                  <a:cubicBezTo>
                    <a:pt x="651" y="321"/>
                    <a:pt x="683" y="341"/>
                    <a:pt x="701" y="393"/>
                  </a:cubicBezTo>
                  <a:cubicBezTo>
                    <a:pt x="730" y="476"/>
                    <a:pt x="637" y="646"/>
                    <a:pt x="611" y="724"/>
                  </a:cubicBezTo>
                  <a:cubicBezTo>
                    <a:pt x="550" y="908"/>
                    <a:pt x="506" y="1117"/>
                    <a:pt x="613" y="1296"/>
                  </a:cubicBezTo>
                  <a:cubicBezTo>
                    <a:pt x="714" y="1460"/>
                    <a:pt x="885" y="1539"/>
                    <a:pt x="1058" y="1539"/>
                  </a:cubicBezTo>
                  <a:cubicBezTo>
                    <a:pt x="1226" y="1539"/>
                    <a:pt x="1395" y="1464"/>
                    <a:pt x="1501" y="1322"/>
                  </a:cubicBezTo>
                  <a:cubicBezTo>
                    <a:pt x="1591" y="1200"/>
                    <a:pt x="1474" y="1081"/>
                    <a:pt x="1352" y="1081"/>
                  </a:cubicBezTo>
                  <a:cubicBezTo>
                    <a:pt x="1301" y="1081"/>
                    <a:pt x="1249" y="1102"/>
                    <a:pt x="1211" y="1152"/>
                  </a:cubicBezTo>
                  <a:cubicBezTo>
                    <a:pt x="1182" y="1192"/>
                    <a:pt x="1133" y="1209"/>
                    <a:pt x="1082" y="1209"/>
                  </a:cubicBezTo>
                  <a:cubicBezTo>
                    <a:pt x="1036" y="1209"/>
                    <a:pt x="988" y="1195"/>
                    <a:pt x="953" y="1172"/>
                  </a:cubicBezTo>
                  <a:cubicBezTo>
                    <a:pt x="863" y="1114"/>
                    <a:pt x="877" y="1021"/>
                    <a:pt x="900" y="926"/>
                  </a:cubicBezTo>
                  <a:cubicBezTo>
                    <a:pt x="945" y="727"/>
                    <a:pt x="1067" y="536"/>
                    <a:pt x="1028" y="324"/>
                  </a:cubicBezTo>
                  <a:cubicBezTo>
                    <a:pt x="983" y="89"/>
                    <a:pt x="831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4" name="Google Shape;5354;p11"/>
            <p:cNvSpPr/>
            <p:nvPr/>
          </p:nvSpPr>
          <p:spPr>
            <a:xfrm>
              <a:off x="6377850" y="1941875"/>
              <a:ext cx="15500" cy="62650"/>
            </a:xfrm>
            <a:custGeom>
              <a:avLst/>
              <a:gdLst/>
              <a:ahLst/>
              <a:cxnLst/>
              <a:rect l="l" t="t" r="r" b="b"/>
              <a:pathLst>
                <a:path w="620" h="2506" extrusionOk="0">
                  <a:moveTo>
                    <a:pt x="162" y="0"/>
                  </a:moveTo>
                  <a:cubicBezTo>
                    <a:pt x="78" y="0"/>
                    <a:pt x="1" y="53"/>
                    <a:pt x="14" y="160"/>
                  </a:cubicBezTo>
                  <a:cubicBezTo>
                    <a:pt x="99" y="889"/>
                    <a:pt x="186" y="1618"/>
                    <a:pt x="272" y="2346"/>
                  </a:cubicBezTo>
                  <a:cubicBezTo>
                    <a:pt x="285" y="2452"/>
                    <a:pt x="375" y="2506"/>
                    <a:pt x="459" y="2506"/>
                  </a:cubicBezTo>
                  <a:cubicBezTo>
                    <a:pt x="543" y="2506"/>
                    <a:pt x="619" y="2453"/>
                    <a:pt x="607" y="2346"/>
                  </a:cubicBezTo>
                  <a:lnTo>
                    <a:pt x="348" y="160"/>
                  </a:lnTo>
                  <a:cubicBezTo>
                    <a:pt x="336" y="54"/>
                    <a:pt x="245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5" name="Google Shape;5355;p11"/>
            <p:cNvSpPr/>
            <p:nvPr/>
          </p:nvSpPr>
          <p:spPr>
            <a:xfrm>
              <a:off x="6364925" y="1973250"/>
              <a:ext cx="46300" cy="12675"/>
            </a:xfrm>
            <a:custGeom>
              <a:avLst/>
              <a:gdLst/>
              <a:ahLst/>
              <a:cxnLst/>
              <a:rect l="l" t="t" r="r" b="b"/>
              <a:pathLst>
                <a:path w="1852" h="507" extrusionOk="0">
                  <a:moveTo>
                    <a:pt x="1661" y="0"/>
                  </a:moveTo>
                  <a:cubicBezTo>
                    <a:pt x="1654" y="0"/>
                    <a:pt x="1646" y="1"/>
                    <a:pt x="1638" y="2"/>
                  </a:cubicBezTo>
                  <a:lnTo>
                    <a:pt x="214" y="171"/>
                  </a:lnTo>
                  <a:cubicBezTo>
                    <a:pt x="11" y="194"/>
                    <a:pt x="0" y="506"/>
                    <a:pt x="191" y="506"/>
                  </a:cubicBezTo>
                  <a:cubicBezTo>
                    <a:pt x="198" y="506"/>
                    <a:pt x="206" y="506"/>
                    <a:pt x="214" y="505"/>
                  </a:cubicBezTo>
                  <a:lnTo>
                    <a:pt x="1638" y="337"/>
                  </a:lnTo>
                  <a:cubicBezTo>
                    <a:pt x="1842" y="312"/>
                    <a:pt x="1851" y="0"/>
                    <a:pt x="1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6" name="Google Shape;5356;p11"/>
            <p:cNvSpPr/>
            <p:nvPr/>
          </p:nvSpPr>
          <p:spPr>
            <a:xfrm>
              <a:off x="6437925" y="1935800"/>
              <a:ext cx="61225" cy="69450"/>
            </a:xfrm>
            <a:custGeom>
              <a:avLst/>
              <a:gdLst/>
              <a:ahLst/>
              <a:cxnLst/>
              <a:rect l="l" t="t" r="r" b="b"/>
              <a:pathLst>
                <a:path w="2449" h="2778" extrusionOk="0">
                  <a:moveTo>
                    <a:pt x="231" y="0"/>
                  </a:moveTo>
                  <a:cubicBezTo>
                    <a:pt x="111" y="0"/>
                    <a:pt x="0" y="168"/>
                    <a:pt x="103" y="293"/>
                  </a:cubicBezTo>
                  <a:lnTo>
                    <a:pt x="2108" y="2721"/>
                  </a:lnTo>
                  <a:cubicBezTo>
                    <a:pt x="2141" y="2761"/>
                    <a:pt x="2179" y="2778"/>
                    <a:pt x="2217" y="2778"/>
                  </a:cubicBezTo>
                  <a:cubicBezTo>
                    <a:pt x="2337" y="2778"/>
                    <a:pt x="2449" y="2610"/>
                    <a:pt x="2344" y="2485"/>
                  </a:cubicBezTo>
                  <a:lnTo>
                    <a:pt x="341" y="56"/>
                  </a:lnTo>
                  <a:cubicBezTo>
                    <a:pt x="308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7" name="Google Shape;5357;p11"/>
            <p:cNvSpPr/>
            <p:nvPr/>
          </p:nvSpPr>
          <p:spPr>
            <a:xfrm>
              <a:off x="6429875" y="1935150"/>
              <a:ext cx="66950" cy="76450"/>
            </a:xfrm>
            <a:custGeom>
              <a:avLst/>
              <a:gdLst/>
              <a:ahLst/>
              <a:cxnLst/>
              <a:rect l="l" t="t" r="r" b="b"/>
              <a:pathLst>
                <a:path w="2678" h="3058" extrusionOk="0">
                  <a:moveTo>
                    <a:pt x="2447" y="0"/>
                  </a:moveTo>
                  <a:cubicBezTo>
                    <a:pt x="2409" y="0"/>
                    <a:pt x="2371" y="17"/>
                    <a:pt x="2338" y="57"/>
                  </a:cubicBezTo>
                  <a:lnTo>
                    <a:pt x="103" y="2764"/>
                  </a:lnTo>
                  <a:cubicBezTo>
                    <a:pt x="0" y="2889"/>
                    <a:pt x="112" y="3057"/>
                    <a:pt x="232" y="3057"/>
                  </a:cubicBezTo>
                  <a:cubicBezTo>
                    <a:pt x="270" y="3057"/>
                    <a:pt x="309" y="3040"/>
                    <a:pt x="341" y="3001"/>
                  </a:cubicBezTo>
                  <a:cubicBezTo>
                    <a:pt x="1086" y="2099"/>
                    <a:pt x="1830" y="1196"/>
                    <a:pt x="2575" y="293"/>
                  </a:cubicBezTo>
                  <a:cubicBezTo>
                    <a:pt x="2678" y="168"/>
                    <a:pt x="2566" y="0"/>
                    <a:pt x="2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8" name="Google Shape;5358;p11"/>
            <p:cNvSpPr/>
            <p:nvPr/>
          </p:nvSpPr>
          <p:spPr>
            <a:xfrm>
              <a:off x="6496625" y="1910900"/>
              <a:ext cx="34175" cy="34175"/>
            </a:xfrm>
            <a:custGeom>
              <a:avLst/>
              <a:gdLst/>
              <a:ahLst/>
              <a:cxnLst/>
              <a:rect l="l" t="t" r="r" b="b"/>
              <a:pathLst>
                <a:path w="1367" h="1367" extrusionOk="0">
                  <a:moveTo>
                    <a:pt x="432" y="0"/>
                  </a:moveTo>
                  <a:cubicBezTo>
                    <a:pt x="287" y="0"/>
                    <a:pt x="145" y="69"/>
                    <a:pt x="69" y="215"/>
                  </a:cubicBezTo>
                  <a:cubicBezTo>
                    <a:pt x="1" y="347"/>
                    <a:pt x="118" y="468"/>
                    <a:pt x="229" y="468"/>
                  </a:cubicBezTo>
                  <a:cubicBezTo>
                    <a:pt x="279" y="468"/>
                    <a:pt x="327" y="443"/>
                    <a:pt x="358" y="384"/>
                  </a:cubicBezTo>
                  <a:cubicBezTo>
                    <a:pt x="380" y="341"/>
                    <a:pt x="406" y="323"/>
                    <a:pt x="431" y="323"/>
                  </a:cubicBezTo>
                  <a:cubicBezTo>
                    <a:pt x="503" y="323"/>
                    <a:pt x="573" y="466"/>
                    <a:pt x="568" y="545"/>
                  </a:cubicBezTo>
                  <a:cubicBezTo>
                    <a:pt x="557" y="705"/>
                    <a:pt x="440" y="842"/>
                    <a:pt x="342" y="962"/>
                  </a:cubicBezTo>
                  <a:cubicBezTo>
                    <a:pt x="271" y="1049"/>
                    <a:pt x="280" y="1216"/>
                    <a:pt x="417" y="1242"/>
                  </a:cubicBezTo>
                  <a:lnTo>
                    <a:pt x="1076" y="1364"/>
                  </a:lnTo>
                  <a:cubicBezTo>
                    <a:pt x="1088" y="1366"/>
                    <a:pt x="1099" y="1367"/>
                    <a:pt x="1110" y="1367"/>
                  </a:cubicBezTo>
                  <a:cubicBezTo>
                    <a:pt x="1296" y="1367"/>
                    <a:pt x="1366" y="1078"/>
                    <a:pt x="1166" y="1040"/>
                  </a:cubicBezTo>
                  <a:lnTo>
                    <a:pt x="750" y="963"/>
                  </a:lnTo>
                  <a:lnTo>
                    <a:pt x="750" y="963"/>
                  </a:lnTo>
                  <a:cubicBezTo>
                    <a:pt x="896" y="729"/>
                    <a:pt x="981" y="460"/>
                    <a:pt x="814" y="203"/>
                  </a:cubicBezTo>
                  <a:cubicBezTo>
                    <a:pt x="728" y="70"/>
                    <a:pt x="579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59" name="Google Shape;5359;p11"/>
            <p:cNvSpPr/>
            <p:nvPr/>
          </p:nvSpPr>
          <p:spPr>
            <a:xfrm>
              <a:off x="6534300" y="1924175"/>
              <a:ext cx="44350" cy="89000"/>
            </a:xfrm>
            <a:custGeom>
              <a:avLst/>
              <a:gdLst/>
              <a:ahLst/>
              <a:cxnLst/>
              <a:rect l="l" t="t" r="r" b="b"/>
              <a:pathLst>
                <a:path w="1774" h="3560" extrusionOk="0">
                  <a:moveTo>
                    <a:pt x="693" y="832"/>
                  </a:moveTo>
                  <a:lnTo>
                    <a:pt x="693" y="832"/>
                  </a:lnTo>
                  <a:cubicBezTo>
                    <a:pt x="719" y="1118"/>
                    <a:pt x="744" y="1405"/>
                    <a:pt x="769" y="1691"/>
                  </a:cubicBezTo>
                  <a:lnTo>
                    <a:pt x="769" y="1691"/>
                  </a:lnTo>
                  <a:cubicBezTo>
                    <a:pt x="684" y="1689"/>
                    <a:pt x="599" y="1688"/>
                    <a:pt x="513" y="1687"/>
                  </a:cubicBezTo>
                  <a:cubicBezTo>
                    <a:pt x="490" y="1691"/>
                    <a:pt x="470" y="1694"/>
                    <a:pt x="453" y="1694"/>
                  </a:cubicBezTo>
                  <a:cubicBezTo>
                    <a:pt x="357" y="1694"/>
                    <a:pt x="370" y="1620"/>
                    <a:pt x="489" y="1475"/>
                  </a:cubicBezTo>
                  <a:cubicBezTo>
                    <a:pt x="517" y="1271"/>
                    <a:pt x="599" y="1050"/>
                    <a:pt x="693" y="832"/>
                  </a:cubicBezTo>
                  <a:close/>
                  <a:moveTo>
                    <a:pt x="802" y="0"/>
                  </a:moveTo>
                  <a:cubicBezTo>
                    <a:pt x="737" y="0"/>
                    <a:pt x="671" y="38"/>
                    <a:pt x="640" y="119"/>
                  </a:cubicBezTo>
                  <a:cubicBezTo>
                    <a:pt x="495" y="506"/>
                    <a:pt x="352" y="892"/>
                    <a:pt x="207" y="1280"/>
                  </a:cubicBezTo>
                  <a:cubicBezTo>
                    <a:pt x="147" y="1437"/>
                    <a:pt x="1" y="1672"/>
                    <a:pt x="85" y="1852"/>
                  </a:cubicBezTo>
                  <a:cubicBezTo>
                    <a:pt x="168" y="2029"/>
                    <a:pt x="460" y="2075"/>
                    <a:pt x="769" y="2077"/>
                  </a:cubicBezTo>
                  <a:lnTo>
                    <a:pt x="769" y="2077"/>
                  </a:lnTo>
                  <a:cubicBezTo>
                    <a:pt x="816" y="2482"/>
                    <a:pt x="863" y="2887"/>
                    <a:pt x="910" y="3292"/>
                  </a:cubicBezTo>
                  <a:lnTo>
                    <a:pt x="910" y="3292"/>
                  </a:lnTo>
                  <a:cubicBezTo>
                    <a:pt x="913" y="3328"/>
                    <a:pt x="916" y="3364"/>
                    <a:pt x="919" y="3400"/>
                  </a:cubicBezTo>
                  <a:lnTo>
                    <a:pt x="922" y="3400"/>
                  </a:lnTo>
                  <a:cubicBezTo>
                    <a:pt x="934" y="3505"/>
                    <a:pt x="1024" y="3560"/>
                    <a:pt x="1108" y="3560"/>
                  </a:cubicBezTo>
                  <a:cubicBezTo>
                    <a:pt x="1190" y="3560"/>
                    <a:pt x="1266" y="3507"/>
                    <a:pt x="1256" y="3400"/>
                  </a:cubicBezTo>
                  <a:cubicBezTo>
                    <a:pt x="1217" y="2955"/>
                    <a:pt x="1177" y="2509"/>
                    <a:pt x="1138" y="2064"/>
                  </a:cubicBezTo>
                  <a:lnTo>
                    <a:pt x="1138" y="2064"/>
                  </a:lnTo>
                  <a:cubicBezTo>
                    <a:pt x="1303" y="2054"/>
                    <a:pt x="1449" y="2041"/>
                    <a:pt x="1540" y="2041"/>
                  </a:cubicBezTo>
                  <a:cubicBezTo>
                    <a:pt x="1546" y="2041"/>
                    <a:pt x="1551" y="2041"/>
                    <a:pt x="1557" y="2041"/>
                  </a:cubicBezTo>
                  <a:cubicBezTo>
                    <a:pt x="1558" y="2041"/>
                    <a:pt x="1560" y="2041"/>
                    <a:pt x="1561" y="2041"/>
                  </a:cubicBezTo>
                  <a:cubicBezTo>
                    <a:pt x="1773" y="2041"/>
                    <a:pt x="1772" y="1710"/>
                    <a:pt x="1557" y="1705"/>
                  </a:cubicBezTo>
                  <a:lnTo>
                    <a:pt x="1105" y="1697"/>
                  </a:lnTo>
                  <a:lnTo>
                    <a:pt x="1105" y="1697"/>
                  </a:lnTo>
                  <a:cubicBezTo>
                    <a:pt x="1060" y="1186"/>
                    <a:pt x="1015" y="674"/>
                    <a:pt x="969" y="163"/>
                  </a:cubicBezTo>
                  <a:cubicBezTo>
                    <a:pt x="960" y="58"/>
                    <a:pt x="88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0" name="Google Shape;5360;p11"/>
            <p:cNvSpPr/>
            <p:nvPr/>
          </p:nvSpPr>
          <p:spPr>
            <a:xfrm>
              <a:off x="6580250" y="1938350"/>
              <a:ext cx="40200" cy="68325"/>
            </a:xfrm>
            <a:custGeom>
              <a:avLst/>
              <a:gdLst/>
              <a:ahLst/>
              <a:cxnLst/>
              <a:rect l="l" t="t" r="r" b="b"/>
              <a:pathLst>
                <a:path w="1608" h="2733" extrusionOk="0">
                  <a:moveTo>
                    <a:pt x="1052" y="0"/>
                  </a:moveTo>
                  <a:cubicBezTo>
                    <a:pt x="1028" y="0"/>
                    <a:pt x="1003" y="5"/>
                    <a:pt x="977" y="17"/>
                  </a:cubicBezTo>
                  <a:cubicBezTo>
                    <a:pt x="629" y="176"/>
                    <a:pt x="1" y="626"/>
                    <a:pt x="65" y="1088"/>
                  </a:cubicBezTo>
                  <a:cubicBezTo>
                    <a:pt x="92" y="1289"/>
                    <a:pt x="286" y="1404"/>
                    <a:pt x="434" y="1513"/>
                  </a:cubicBezTo>
                  <a:cubicBezTo>
                    <a:pt x="559" y="1606"/>
                    <a:pt x="686" y="1700"/>
                    <a:pt x="811" y="1794"/>
                  </a:cubicBezTo>
                  <a:cubicBezTo>
                    <a:pt x="1087" y="1907"/>
                    <a:pt x="1101" y="2098"/>
                    <a:pt x="854" y="2368"/>
                  </a:cubicBezTo>
                  <a:cubicBezTo>
                    <a:pt x="751" y="2388"/>
                    <a:pt x="646" y="2398"/>
                    <a:pt x="542" y="2398"/>
                  </a:cubicBezTo>
                  <a:cubicBezTo>
                    <a:pt x="521" y="2398"/>
                    <a:pt x="501" y="2397"/>
                    <a:pt x="480" y="2397"/>
                  </a:cubicBezTo>
                  <a:cubicBezTo>
                    <a:pt x="265" y="2398"/>
                    <a:pt x="263" y="2732"/>
                    <a:pt x="478" y="2732"/>
                  </a:cubicBezTo>
                  <a:cubicBezTo>
                    <a:pt x="479" y="2732"/>
                    <a:pt x="479" y="2732"/>
                    <a:pt x="480" y="2732"/>
                  </a:cubicBezTo>
                  <a:cubicBezTo>
                    <a:pt x="901" y="2728"/>
                    <a:pt x="1607" y="2548"/>
                    <a:pt x="1421" y="1962"/>
                  </a:cubicBezTo>
                  <a:cubicBezTo>
                    <a:pt x="1342" y="1712"/>
                    <a:pt x="1050" y="1558"/>
                    <a:pt x="854" y="1411"/>
                  </a:cubicBezTo>
                  <a:cubicBezTo>
                    <a:pt x="593" y="1216"/>
                    <a:pt x="340" y="992"/>
                    <a:pt x="619" y="674"/>
                  </a:cubicBezTo>
                  <a:cubicBezTo>
                    <a:pt x="765" y="507"/>
                    <a:pt x="947" y="397"/>
                    <a:pt x="1147" y="305"/>
                  </a:cubicBezTo>
                  <a:cubicBezTo>
                    <a:pt x="1316" y="228"/>
                    <a:pt x="121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1" name="Google Shape;5361;p11"/>
            <p:cNvSpPr/>
            <p:nvPr/>
          </p:nvSpPr>
          <p:spPr>
            <a:xfrm>
              <a:off x="6612000" y="1913850"/>
              <a:ext cx="32275" cy="39825"/>
            </a:xfrm>
            <a:custGeom>
              <a:avLst/>
              <a:gdLst/>
              <a:ahLst/>
              <a:cxnLst/>
              <a:rect l="l" t="t" r="r" b="b"/>
              <a:pathLst>
                <a:path w="1291" h="1593" extrusionOk="0">
                  <a:moveTo>
                    <a:pt x="334" y="0"/>
                  </a:moveTo>
                  <a:cubicBezTo>
                    <a:pt x="289" y="0"/>
                    <a:pt x="242" y="5"/>
                    <a:pt x="195" y="16"/>
                  </a:cubicBezTo>
                  <a:cubicBezTo>
                    <a:pt x="1" y="62"/>
                    <a:pt x="64" y="345"/>
                    <a:pt x="243" y="345"/>
                  </a:cubicBezTo>
                  <a:cubicBezTo>
                    <a:pt x="257" y="345"/>
                    <a:pt x="271" y="343"/>
                    <a:pt x="285" y="340"/>
                  </a:cubicBezTo>
                  <a:cubicBezTo>
                    <a:pt x="308" y="334"/>
                    <a:pt x="329" y="332"/>
                    <a:pt x="350" y="332"/>
                  </a:cubicBezTo>
                  <a:cubicBezTo>
                    <a:pt x="559" y="332"/>
                    <a:pt x="655" y="592"/>
                    <a:pt x="630" y="776"/>
                  </a:cubicBezTo>
                  <a:cubicBezTo>
                    <a:pt x="603" y="977"/>
                    <a:pt x="482" y="1153"/>
                    <a:pt x="368" y="1316"/>
                  </a:cubicBezTo>
                  <a:cubicBezTo>
                    <a:pt x="291" y="1426"/>
                    <a:pt x="395" y="1561"/>
                    <a:pt x="511" y="1568"/>
                  </a:cubicBezTo>
                  <a:lnTo>
                    <a:pt x="1076" y="1592"/>
                  </a:lnTo>
                  <a:cubicBezTo>
                    <a:pt x="1078" y="1592"/>
                    <a:pt x="1081" y="1592"/>
                    <a:pt x="1084" y="1592"/>
                  </a:cubicBezTo>
                  <a:cubicBezTo>
                    <a:pt x="1291" y="1592"/>
                    <a:pt x="1288" y="1267"/>
                    <a:pt x="1076" y="1256"/>
                  </a:cubicBezTo>
                  <a:lnTo>
                    <a:pt x="807" y="1245"/>
                  </a:lnTo>
                  <a:lnTo>
                    <a:pt x="807" y="1245"/>
                  </a:lnTo>
                  <a:cubicBezTo>
                    <a:pt x="946" y="995"/>
                    <a:pt x="1033" y="713"/>
                    <a:pt x="928" y="433"/>
                  </a:cubicBezTo>
                  <a:cubicBezTo>
                    <a:pt x="830" y="174"/>
                    <a:pt x="598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2" name="Google Shape;5362;p11"/>
            <p:cNvSpPr/>
            <p:nvPr/>
          </p:nvSpPr>
          <p:spPr>
            <a:xfrm>
              <a:off x="5025300" y="20126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3" name="Google Shape;5363;p11"/>
            <p:cNvSpPr/>
            <p:nvPr/>
          </p:nvSpPr>
          <p:spPr>
            <a:xfrm>
              <a:off x="4720400" y="2086200"/>
              <a:ext cx="51550" cy="104275"/>
            </a:xfrm>
            <a:custGeom>
              <a:avLst/>
              <a:gdLst/>
              <a:ahLst/>
              <a:cxnLst/>
              <a:rect l="l" t="t" r="r" b="b"/>
              <a:pathLst>
                <a:path w="2062" h="4171" extrusionOk="0">
                  <a:moveTo>
                    <a:pt x="161" y="1"/>
                  </a:moveTo>
                  <a:cubicBezTo>
                    <a:pt x="78" y="1"/>
                    <a:pt x="1" y="54"/>
                    <a:pt x="13" y="160"/>
                  </a:cubicBezTo>
                  <a:cubicBezTo>
                    <a:pt x="143" y="1284"/>
                    <a:pt x="274" y="2410"/>
                    <a:pt x="404" y="3536"/>
                  </a:cubicBezTo>
                  <a:lnTo>
                    <a:pt x="404" y="3536"/>
                  </a:lnTo>
                  <a:cubicBezTo>
                    <a:pt x="405" y="3542"/>
                    <a:pt x="405" y="3548"/>
                    <a:pt x="405" y="3554"/>
                  </a:cubicBezTo>
                  <a:lnTo>
                    <a:pt x="407" y="3554"/>
                  </a:lnTo>
                  <a:cubicBezTo>
                    <a:pt x="419" y="3660"/>
                    <a:pt x="507" y="3715"/>
                    <a:pt x="590" y="3715"/>
                  </a:cubicBezTo>
                  <a:cubicBezTo>
                    <a:pt x="670" y="3715"/>
                    <a:pt x="745" y="3663"/>
                    <a:pt x="741" y="3554"/>
                  </a:cubicBezTo>
                  <a:cubicBezTo>
                    <a:pt x="728" y="3268"/>
                    <a:pt x="699" y="2950"/>
                    <a:pt x="817" y="2683"/>
                  </a:cubicBezTo>
                  <a:cubicBezTo>
                    <a:pt x="841" y="2517"/>
                    <a:pt x="933" y="2391"/>
                    <a:pt x="1093" y="2302"/>
                  </a:cubicBezTo>
                  <a:cubicBezTo>
                    <a:pt x="1191" y="2131"/>
                    <a:pt x="1273" y="2046"/>
                    <a:pt x="1338" y="2046"/>
                  </a:cubicBezTo>
                  <a:cubicBezTo>
                    <a:pt x="1425" y="2046"/>
                    <a:pt x="1482" y="2196"/>
                    <a:pt x="1511" y="2496"/>
                  </a:cubicBezTo>
                  <a:cubicBezTo>
                    <a:pt x="1670" y="2987"/>
                    <a:pt x="1728" y="3493"/>
                    <a:pt x="1725" y="4009"/>
                  </a:cubicBezTo>
                  <a:cubicBezTo>
                    <a:pt x="1724" y="4117"/>
                    <a:pt x="1807" y="4170"/>
                    <a:pt x="1891" y="4170"/>
                  </a:cubicBezTo>
                  <a:cubicBezTo>
                    <a:pt x="1975" y="4170"/>
                    <a:pt x="2059" y="4117"/>
                    <a:pt x="2059" y="4009"/>
                  </a:cubicBezTo>
                  <a:cubicBezTo>
                    <a:pt x="2062" y="3463"/>
                    <a:pt x="2027" y="1838"/>
                    <a:pt x="1358" y="1628"/>
                  </a:cubicBezTo>
                  <a:cubicBezTo>
                    <a:pt x="1303" y="1610"/>
                    <a:pt x="1250" y="1602"/>
                    <a:pt x="1200" y="1602"/>
                  </a:cubicBezTo>
                  <a:cubicBezTo>
                    <a:pt x="904" y="1602"/>
                    <a:pt x="711" y="1894"/>
                    <a:pt x="590" y="2258"/>
                  </a:cubicBezTo>
                  <a:lnTo>
                    <a:pt x="590" y="2258"/>
                  </a:lnTo>
                  <a:cubicBezTo>
                    <a:pt x="509" y="1559"/>
                    <a:pt x="428" y="860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4" name="Google Shape;5364;p11"/>
            <p:cNvSpPr/>
            <p:nvPr/>
          </p:nvSpPr>
          <p:spPr>
            <a:xfrm>
              <a:off x="4820675" y="2121925"/>
              <a:ext cx="43900" cy="13175"/>
            </a:xfrm>
            <a:custGeom>
              <a:avLst/>
              <a:gdLst/>
              <a:ahLst/>
              <a:cxnLst/>
              <a:rect l="l" t="t" r="r" b="b"/>
              <a:pathLst>
                <a:path w="1756" h="527" extrusionOk="0">
                  <a:moveTo>
                    <a:pt x="1542" y="1"/>
                  </a:moveTo>
                  <a:cubicBezTo>
                    <a:pt x="1542" y="1"/>
                    <a:pt x="1541" y="1"/>
                    <a:pt x="1541" y="1"/>
                  </a:cubicBezTo>
                  <a:cubicBezTo>
                    <a:pt x="1083" y="2"/>
                    <a:pt x="629" y="68"/>
                    <a:pt x="191" y="196"/>
                  </a:cubicBezTo>
                  <a:cubicBezTo>
                    <a:pt x="1" y="252"/>
                    <a:pt x="59" y="526"/>
                    <a:pt x="230" y="526"/>
                  </a:cubicBezTo>
                  <a:cubicBezTo>
                    <a:pt x="245" y="526"/>
                    <a:pt x="262" y="524"/>
                    <a:pt x="279" y="519"/>
                  </a:cubicBezTo>
                  <a:cubicBezTo>
                    <a:pt x="688" y="399"/>
                    <a:pt x="1114" y="336"/>
                    <a:pt x="1541" y="335"/>
                  </a:cubicBezTo>
                  <a:cubicBezTo>
                    <a:pt x="1755" y="335"/>
                    <a:pt x="1756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5" name="Google Shape;5365;p11"/>
            <p:cNvSpPr/>
            <p:nvPr/>
          </p:nvSpPr>
          <p:spPr>
            <a:xfrm>
              <a:off x="4818475" y="2155250"/>
              <a:ext cx="50750" cy="9850"/>
            </a:xfrm>
            <a:custGeom>
              <a:avLst/>
              <a:gdLst/>
              <a:ahLst/>
              <a:cxnLst/>
              <a:rect l="l" t="t" r="r" b="b"/>
              <a:pathLst>
                <a:path w="2030" h="394" extrusionOk="0">
                  <a:moveTo>
                    <a:pt x="191" y="1"/>
                  </a:moveTo>
                  <a:cubicBezTo>
                    <a:pt x="0" y="1"/>
                    <a:pt x="9" y="313"/>
                    <a:pt x="213" y="336"/>
                  </a:cubicBezTo>
                  <a:cubicBezTo>
                    <a:pt x="549" y="375"/>
                    <a:pt x="887" y="394"/>
                    <a:pt x="1224" y="394"/>
                  </a:cubicBezTo>
                  <a:cubicBezTo>
                    <a:pt x="1421" y="394"/>
                    <a:pt x="1618" y="387"/>
                    <a:pt x="1815" y="374"/>
                  </a:cubicBezTo>
                  <a:cubicBezTo>
                    <a:pt x="2024" y="361"/>
                    <a:pt x="2030" y="40"/>
                    <a:pt x="1829" y="40"/>
                  </a:cubicBezTo>
                  <a:cubicBezTo>
                    <a:pt x="1824" y="40"/>
                    <a:pt x="1820" y="40"/>
                    <a:pt x="1815" y="40"/>
                  </a:cubicBezTo>
                  <a:cubicBezTo>
                    <a:pt x="1618" y="53"/>
                    <a:pt x="1421" y="60"/>
                    <a:pt x="1224" y="60"/>
                  </a:cubicBezTo>
                  <a:cubicBezTo>
                    <a:pt x="887" y="60"/>
                    <a:pt x="549" y="41"/>
                    <a:pt x="213" y="2"/>
                  </a:cubicBezTo>
                  <a:cubicBezTo>
                    <a:pt x="206" y="1"/>
                    <a:pt x="198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6" name="Google Shape;5366;p11"/>
            <p:cNvSpPr/>
            <p:nvPr/>
          </p:nvSpPr>
          <p:spPr>
            <a:xfrm>
              <a:off x="4911200" y="2085125"/>
              <a:ext cx="65975" cy="99650"/>
            </a:xfrm>
            <a:custGeom>
              <a:avLst/>
              <a:gdLst/>
              <a:ahLst/>
              <a:cxnLst/>
              <a:rect l="l" t="t" r="r" b="b"/>
              <a:pathLst>
                <a:path w="2639" h="3986" extrusionOk="0">
                  <a:moveTo>
                    <a:pt x="1221" y="362"/>
                  </a:moveTo>
                  <a:lnTo>
                    <a:pt x="1909" y="1218"/>
                  </a:lnTo>
                  <a:cubicBezTo>
                    <a:pt x="1877" y="1482"/>
                    <a:pt x="1542" y="1695"/>
                    <a:pt x="1261" y="1695"/>
                  </a:cubicBezTo>
                  <a:cubicBezTo>
                    <a:pt x="1166" y="1695"/>
                    <a:pt x="1078" y="1671"/>
                    <a:pt x="1009" y="1616"/>
                  </a:cubicBezTo>
                  <a:cubicBezTo>
                    <a:pt x="704" y="1373"/>
                    <a:pt x="806" y="830"/>
                    <a:pt x="1021" y="580"/>
                  </a:cubicBezTo>
                  <a:cubicBezTo>
                    <a:pt x="1065" y="529"/>
                    <a:pt x="1072" y="471"/>
                    <a:pt x="1057" y="419"/>
                  </a:cubicBezTo>
                  <a:lnTo>
                    <a:pt x="1057" y="419"/>
                  </a:lnTo>
                  <a:cubicBezTo>
                    <a:pt x="1108" y="396"/>
                    <a:pt x="1162" y="377"/>
                    <a:pt x="1221" y="362"/>
                  </a:cubicBezTo>
                  <a:close/>
                  <a:moveTo>
                    <a:pt x="1309" y="0"/>
                  </a:moveTo>
                  <a:cubicBezTo>
                    <a:pt x="290" y="0"/>
                    <a:pt x="0" y="1402"/>
                    <a:pt x="145" y="2215"/>
                  </a:cubicBezTo>
                  <a:cubicBezTo>
                    <a:pt x="294" y="3043"/>
                    <a:pt x="935" y="3985"/>
                    <a:pt x="1758" y="3985"/>
                  </a:cubicBezTo>
                  <a:cubicBezTo>
                    <a:pt x="1990" y="3985"/>
                    <a:pt x="2237" y="3910"/>
                    <a:pt x="2491" y="3736"/>
                  </a:cubicBezTo>
                  <a:cubicBezTo>
                    <a:pt x="2639" y="3636"/>
                    <a:pt x="2547" y="3417"/>
                    <a:pt x="2409" y="3417"/>
                  </a:cubicBezTo>
                  <a:cubicBezTo>
                    <a:pt x="2382" y="3417"/>
                    <a:pt x="2352" y="3426"/>
                    <a:pt x="2322" y="3446"/>
                  </a:cubicBezTo>
                  <a:cubicBezTo>
                    <a:pt x="2105" y="3595"/>
                    <a:pt x="1904" y="3659"/>
                    <a:pt x="1720" y="3659"/>
                  </a:cubicBezTo>
                  <a:cubicBezTo>
                    <a:pt x="873" y="3659"/>
                    <a:pt x="386" y="2306"/>
                    <a:pt x="426" y="1530"/>
                  </a:cubicBezTo>
                  <a:cubicBezTo>
                    <a:pt x="435" y="1357"/>
                    <a:pt x="467" y="1184"/>
                    <a:pt x="531" y="1025"/>
                  </a:cubicBezTo>
                  <a:lnTo>
                    <a:pt x="531" y="1025"/>
                  </a:lnTo>
                  <a:cubicBezTo>
                    <a:pt x="491" y="1555"/>
                    <a:pt x="726" y="2122"/>
                    <a:pt x="1269" y="2122"/>
                  </a:cubicBezTo>
                  <a:cubicBezTo>
                    <a:pt x="1337" y="2122"/>
                    <a:pt x="1411" y="2113"/>
                    <a:pt x="1489" y="2093"/>
                  </a:cubicBezTo>
                  <a:cubicBezTo>
                    <a:pt x="1889" y="1994"/>
                    <a:pt x="2321" y="1360"/>
                    <a:pt x="2337" y="960"/>
                  </a:cubicBezTo>
                  <a:cubicBezTo>
                    <a:pt x="2357" y="515"/>
                    <a:pt x="2006" y="124"/>
                    <a:pt x="1581" y="31"/>
                  </a:cubicBezTo>
                  <a:cubicBezTo>
                    <a:pt x="1485" y="10"/>
                    <a:pt x="1394" y="0"/>
                    <a:pt x="1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7" name="Google Shape;5367;p11"/>
            <p:cNvSpPr/>
            <p:nvPr/>
          </p:nvSpPr>
          <p:spPr>
            <a:xfrm>
              <a:off x="4996275" y="2091950"/>
              <a:ext cx="43625" cy="136000"/>
            </a:xfrm>
            <a:custGeom>
              <a:avLst/>
              <a:gdLst/>
              <a:ahLst/>
              <a:cxnLst/>
              <a:rect l="l" t="t" r="r" b="b"/>
              <a:pathLst>
                <a:path w="1745" h="5440" extrusionOk="0">
                  <a:moveTo>
                    <a:pt x="1088" y="1"/>
                  </a:moveTo>
                  <a:cubicBezTo>
                    <a:pt x="663" y="1"/>
                    <a:pt x="292" y="368"/>
                    <a:pt x="162" y="841"/>
                  </a:cubicBezTo>
                  <a:cubicBezTo>
                    <a:pt x="1" y="1428"/>
                    <a:pt x="92" y="2128"/>
                    <a:pt x="95" y="2730"/>
                  </a:cubicBezTo>
                  <a:cubicBezTo>
                    <a:pt x="100" y="3579"/>
                    <a:pt x="103" y="4429"/>
                    <a:pt x="107" y="5278"/>
                  </a:cubicBezTo>
                  <a:cubicBezTo>
                    <a:pt x="107" y="5386"/>
                    <a:pt x="191" y="5440"/>
                    <a:pt x="275" y="5440"/>
                  </a:cubicBezTo>
                  <a:cubicBezTo>
                    <a:pt x="359" y="5440"/>
                    <a:pt x="442" y="5386"/>
                    <a:pt x="441" y="5278"/>
                  </a:cubicBezTo>
                  <a:cubicBezTo>
                    <a:pt x="438" y="4549"/>
                    <a:pt x="435" y="3822"/>
                    <a:pt x="432" y="3093"/>
                  </a:cubicBezTo>
                  <a:cubicBezTo>
                    <a:pt x="429" y="2730"/>
                    <a:pt x="426" y="2365"/>
                    <a:pt x="426" y="2000"/>
                  </a:cubicBezTo>
                  <a:cubicBezTo>
                    <a:pt x="426" y="1717"/>
                    <a:pt x="402" y="293"/>
                    <a:pt x="1003" y="293"/>
                  </a:cubicBezTo>
                  <a:cubicBezTo>
                    <a:pt x="1121" y="293"/>
                    <a:pt x="1263" y="347"/>
                    <a:pt x="1435" y="476"/>
                  </a:cubicBezTo>
                  <a:cubicBezTo>
                    <a:pt x="1465" y="499"/>
                    <a:pt x="1495" y="509"/>
                    <a:pt x="1523" y="509"/>
                  </a:cubicBezTo>
                  <a:cubicBezTo>
                    <a:pt x="1655" y="509"/>
                    <a:pt x="1745" y="294"/>
                    <a:pt x="1604" y="188"/>
                  </a:cubicBezTo>
                  <a:cubicBezTo>
                    <a:pt x="1431" y="58"/>
                    <a:pt x="1255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8" name="Google Shape;5368;p11"/>
            <p:cNvSpPr/>
            <p:nvPr/>
          </p:nvSpPr>
          <p:spPr>
            <a:xfrm>
              <a:off x="4997225" y="2150925"/>
              <a:ext cx="43875" cy="10725"/>
            </a:xfrm>
            <a:custGeom>
              <a:avLst/>
              <a:gdLst/>
              <a:ahLst/>
              <a:cxnLst/>
              <a:rect l="l" t="t" r="r" b="b"/>
              <a:pathLst>
                <a:path w="1755" h="429" extrusionOk="0">
                  <a:moveTo>
                    <a:pt x="203" y="1"/>
                  </a:moveTo>
                  <a:cubicBezTo>
                    <a:pt x="1" y="1"/>
                    <a:pt x="5" y="322"/>
                    <a:pt x="216" y="337"/>
                  </a:cubicBezTo>
                  <a:lnTo>
                    <a:pt x="1540" y="428"/>
                  </a:lnTo>
                  <a:cubicBezTo>
                    <a:pt x="1545" y="429"/>
                    <a:pt x="1549" y="429"/>
                    <a:pt x="1554" y="429"/>
                  </a:cubicBezTo>
                  <a:cubicBezTo>
                    <a:pt x="1755" y="429"/>
                    <a:pt x="1750" y="108"/>
                    <a:pt x="1540" y="94"/>
                  </a:cubicBezTo>
                  <a:lnTo>
                    <a:pt x="216" y="1"/>
                  </a:lnTo>
                  <a:cubicBezTo>
                    <a:pt x="212" y="1"/>
                    <a:pt x="20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69" name="Google Shape;5369;p11"/>
            <p:cNvSpPr/>
            <p:nvPr/>
          </p:nvSpPr>
          <p:spPr>
            <a:xfrm>
              <a:off x="5060075" y="2105625"/>
              <a:ext cx="57300" cy="57525"/>
            </a:xfrm>
            <a:custGeom>
              <a:avLst/>
              <a:gdLst/>
              <a:ahLst/>
              <a:cxnLst/>
              <a:rect l="l" t="t" r="r" b="b"/>
              <a:pathLst>
                <a:path w="2292" h="2301" extrusionOk="0">
                  <a:moveTo>
                    <a:pt x="1212" y="0"/>
                  </a:moveTo>
                  <a:cubicBezTo>
                    <a:pt x="1198" y="0"/>
                    <a:pt x="1183" y="2"/>
                    <a:pt x="1168" y="6"/>
                  </a:cubicBezTo>
                  <a:lnTo>
                    <a:pt x="1168" y="4"/>
                  </a:lnTo>
                  <a:cubicBezTo>
                    <a:pt x="661" y="131"/>
                    <a:pt x="196" y="498"/>
                    <a:pt x="91" y="1032"/>
                  </a:cubicBezTo>
                  <a:cubicBezTo>
                    <a:pt x="1" y="1502"/>
                    <a:pt x="252" y="2028"/>
                    <a:pt x="693" y="2225"/>
                  </a:cubicBezTo>
                  <a:cubicBezTo>
                    <a:pt x="810" y="2277"/>
                    <a:pt x="931" y="2301"/>
                    <a:pt x="1051" y="2301"/>
                  </a:cubicBezTo>
                  <a:cubicBezTo>
                    <a:pt x="1414" y="2301"/>
                    <a:pt x="1765" y="2084"/>
                    <a:pt x="1962" y="1771"/>
                  </a:cubicBezTo>
                  <a:cubicBezTo>
                    <a:pt x="2292" y="1244"/>
                    <a:pt x="2130" y="595"/>
                    <a:pt x="1790" y="119"/>
                  </a:cubicBezTo>
                  <a:cubicBezTo>
                    <a:pt x="1753" y="67"/>
                    <a:pt x="1701" y="45"/>
                    <a:pt x="1650" y="45"/>
                  </a:cubicBezTo>
                  <a:cubicBezTo>
                    <a:pt x="1530" y="45"/>
                    <a:pt x="1414" y="164"/>
                    <a:pt x="1502" y="288"/>
                  </a:cubicBezTo>
                  <a:cubicBezTo>
                    <a:pt x="1727" y="604"/>
                    <a:pt x="1892" y="1000"/>
                    <a:pt x="1772" y="1394"/>
                  </a:cubicBezTo>
                  <a:cubicBezTo>
                    <a:pt x="1676" y="1702"/>
                    <a:pt x="1382" y="1966"/>
                    <a:pt x="1063" y="1966"/>
                  </a:cubicBezTo>
                  <a:cubicBezTo>
                    <a:pt x="984" y="1966"/>
                    <a:pt x="904" y="1950"/>
                    <a:pt x="824" y="1914"/>
                  </a:cubicBezTo>
                  <a:cubicBezTo>
                    <a:pt x="495" y="1766"/>
                    <a:pt x="336" y="1357"/>
                    <a:pt x="438" y="1019"/>
                  </a:cubicBezTo>
                  <a:cubicBezTo>
                    <a:pt x="551" y="643"/>
                    <a:pt x="895" y="418"/>
                    <a:pt x="1256" y="328"/>
                  </a:cubicBezTo>
                  <a:cubicBezTo>
                    <a:pt x="1451" y="281"/>
                    <a:pt x="1388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0" name="Google Shape;5370;p11"/>
            <p:cNvSpPr/>
            <p:nvPr/>
          </p:nvSpPr>
          <p:spPr>
            <a:xfrm>
              <a:off x="5061600" y="2110200"/>
              <a:ext cx="58000" cy="105025"/>
            </a:xfrm>
            <a:custGeom>
              <a:avLst/>
              <a:gdLst/>
              <a:ahLst/>
              <a:cxnLst/>
              <a:rect l="l" t="t" r="r" b="b"/>
              <a:pathLst>
                <a:path w="2320" h="4201" extrusionOk="0">
                  <a:moveTo>
                    <a:pt x="1891" y="1"/>
                  </a:moveTo>
                  <a:cubicBezTo>
                    <a:pt x="1808" y="1"/>
                    <a:pt x="1726" y="54"/>
                    <a:pt x="1729" y="161"/>
                  </a:cubicBezTo>
                  <a:cubicBezTo>
                    <a:pt x="1767" y="1402"/>
                    <a:pt x="2101" y="3827"/>
                    <a:pt x="217" y="3867"/>
                  </a:cubicBezTo>
                  <a:cubicBezTo>
                    <a:pt x="4" y="3871"/>
                    <a:pt x="1" y="4201"/>
                    <a:pt x="213" y="4201"/>
                  </a:cubicBezTo>
                  <a:cubicBezTo>
                    <a:pt x="214" y="4201"/>
                    <a:pt x="216" y="4201"/>
                    <a:pt x="217" y="4201"/>
                  </a:cubicBezTo>
                  <a:cubicBezTo>
                    <a:pt x="2319" y="4156"/>
                    <a:pt x="2109" y="1601"/>
                    <a:pt x="2065" y="161"/>
                  </a:cubicBezTo>
                  <a:cubicBezTo>
                    <a:pt x="2061" y="54"/>
                    <a:pt x="1975" y="1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1" name="Google Shape;5371;p11"/>
            <p:cNvSpPr/>
            <p:nvPr/>
          </p:nvSpPr>
          <p:spPr>
            <a:xfrm>
              <a:off x="5121975" y="2075125"/>
              <a:ext cx="49450" cy="38800"/>
            </a:xfrm>
            <a:custGeom>
              <a:avLst/>
              <a:gdLst/>
              <a:ahLst/>
              <a:cxnLst/>
              <a:rect l="l" t="t" r="r" b="b"/>
              <a:pathLst>
                <a:path w="1978" h="1552" extrusionOk="0">
                  <a:moveTo>
                    <a:pt x="597" y="1"/>
                  </a:moveTo>
                  <a:cubicBezTo>
                    <a:pt x="388" y="1"/>
                    <a:pt x="184" y="95"/>
                    <a:pt x="72" y="297"/>
                  </a:cubicBezTo>
                  <a:cubicBezTo>
                    <a:pt x="0" y="426"/>
                    <a:pt x="116" y="547"/>
                    <a:pt x="228" y="547"/>
                  </a:cubicBezTo>
                  <a:cubicBezTo>
                    <a:pt x="279" y="547"/>
                    <a:pt x="328" y="523"/>
                    <a:pt x="360" y="465"/>
                  </a:cubicBezTo>
                  <a:lnTo>
                    <a:pt x="362" y="465"/>
                  </a:lnTo>
                  <a:cubicBezTo>
                    <a:pt x="414" y="371"/>
                    <a:pt x="502" y="331"/>
                    <a:pt x="593" y="331"/>
                  </a:cubicBezTo>
                  <a:cubicBezTo>
                    <a:pt x="717" y="331"/>
                    <a:pt x="847" y="403"/>
                    <a:pt x="906" y="513"/>
                  </a:cubicBezTo>
                  <a:cubicBezTo>
                    <a:pt x="1047" y="773"/>
                    <a:pt x="845" y="1082"/>
                    <a:pt x="641" y="1238"/>
                  </a:cubicBezTo>
                  <a:cubicBezTo>
                    <a:pt x="528" y="1324"/>
                    <a:pt x="540" y="1551"/>
                    <a:pt x="710" y="1551"/>
                  </a:cubicBezTo>
                  <a:cubicBezTo>
                    <a:pt x="715" y="1551"/>
                    <a:pt x="720" y="1551"/>
                    <a:pt x="725" y="1551"/>
                  </a:cubicBezTo>
                  <a:lnTo>
                    <a:pt x="1762" y="1471"/>
                  </a:lnTo>
                  <a:cubicBezTo>
                    <a:pt x="1971" y="1456"/>
                    <a:pt x="1977" y="1137"/>
                    <a:pt x="1778" y="1137"/>
                  </a:cubicBezTo>
                  <a:cubicBezTo>
                    <a:pt x="1773" y="1137"/>
                    <a:pt x="1767" y="1137"/>
                    <a:pt x="1762" y="1137"/>
                  </a:cubicBezTo>
                  <a:lnTo>
                    <a:pt x="1124" y="1185"/>
                  </a:lnTo>
                  <a:lnTo>
                    <a:pt x="1124" y="1185"/>
                  </a:lnTo>
                  <a:cubicBezTo>
                    <a:pt x="1309" y="896"/>
                    <a:pt x="1376" y="535"/>
                    <a:pt x="1134" y="246"/>
                  </a:cubicBezTo>
                  <a:cubicBezTo>
                    <a:pt x="1001" y="86"/>
                    <a:pt x="797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2" name="Google Shape;5372;p11"/>
            <p:cNvSpPr/>
            <p:nvPr/>
          </p:nvSpPr>
          <p:spPr>
            <a:xfrm>
              <a:off x="5170800" y="2146725"/>
              <a:ext cx="56000" cy="11975"/>
            </a:xfrm>
            <a:custGeom>
              <a:avLst/>
              <a:gdLst/>
              <a:ahLst/>
              <a:cxnLst/>
              <a:rect l="l" t="t" r="r" b="b"/>
              <a:pathLst>
                <a:path w="2240" h="479" extrusionOk="0">
                  <a:moveTo>
                    <a:pt x="251" y="1"/>
                  </a:moveTo>
                  <a:cubicBezTo>
                    <a:pt x="68" y="1"/>
                    <a:pt x="1" y="288"/>
                    <a:pt x="198" y="328"/>
                  </a:cubicBezTo>
                  <a:cubicBezTo>
                    <a:pt x="684" y="428"/>
                    <a:pt x="1178" y="478"/>
                    <a:pt x="1674" y="478"/>
                  </a:cubicBezTo>
                  <a:cubicBezTo>
                    <a:pt x="1790" y="478"/>
                    <a:pt x="1906" y="475"/>
                    <a:pt x="2023" y="470"/>
                  </a:cubicBezTo>
                  <a:cubicBezTo>
                    <a:pt x="2234" y="461"/>
                    <a:pt x="2239" y="136"/>
                    <a:pt x="2033" y="136"/>
                  </a:cubicBezTo>
                  <a:cubicBezTo>
                    <a:pt x="2029" y="136"/>
                    <a:pt x="2026" y="136"/>
                    <a:pt x="2023" y="136"/>
                  </a:cubicBezTo>
                  <a:cubicBezTo>
                    <a:pt x="1907" y="142"/>
                    <a:pt x="1792" y="144"/>
                    <a:pt x="1677" y="144"/>
                  </a:cubicBezTo>
                  <a:cubicBezTo>
                    <a:pt x="1211" y="144"/>
                    <a:pt x="746" y="98"/>
                    <a:pt x="288" y="5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3" name="Google Shape;5373;p11"/>
            <p:cNvSpPr/>
            <p:nvPr/>
          </p:nvSpPr>
          <p:spPr>
            <a:xfrm>
              <a:off x="5261250" y="2096400"/>
              <a:ext cx="31700" cy="96575"/>
            </a:xfrm>
            <a:custGeom>
              <a:avLst/>
              <a:gdLst/>
              <a:ahLst/>
              <a:cxnLst/>
              <a:rect l="l" t="t" r="r" b="b"/>
              <a:pathLst>
                <a:path w="1268" h="3863" extrusionOk="0">
                  <a:moveTo>
                    <a:pt x="1029" y="0"/>
                  </a:moveTo>
                  <a:cubicBezTo>
                    <a:pt x="978" y="0"/>
                    <a:pt x="926" y="22"/>
                    <a:pt x="888" y="73"/>
                  </a:cubicBezTo>
                  <a:cubicBezTo>
                    <a:pt x="79" y="1168"/>
                    <a:pt x="0" y="2594"/>
                    <a:pt x="664" y="3781"/>
                  </a:cubicBezTo>
                  <a:cubicBezTo>
                    <a:pt x="696" y="3839"/>
                    <a:pt x="745" y="3863"/>
                    <a:pt x="795" y="3863"/>
                  </a:cubicBezTo>
                  <a:cubicBezTo>
                    <a:pt x="908" y="3863"/>
                    <a:pt x="1025" y="3742"/>
                    <a:pt x="952" y="3612"/>
                  </a:cubicBezTo>
                  <a:cubicBezTo>
                    <a:pt x="343" y="2521"/>
                    <a:pt x="436" y="1243"/>
                    <a:pt x="1178" y="241"/>
                  </a:cubicBezTo>
                  <a:cubicBezTo>
                    <a:pt x="1268" y="119"/>
                    <a:pt x="115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4" name="Google Shape;5374;p11"/>
            <p:cNvSpPr/>
            <p:nvPr/>
          </p:nvSpPr>
          <p:spPr>
            <a:xfrm>
              <a:off x="5315025" y="2119150"/>
              <a:ext cx="62775" cy="58600"/>
            </a:xfrm>
            <a:custGeom>
              <a:avLst/>
              <a:gdLst/>
              <a:ahLst/>
              <a:cxnLst/>
              <a:rect l="l" t="t" r="r" b="b"/>
              <a:pathLst>
                <a:path w="2511" h="2344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825" y="929"/>
                    <a:pt x="1504" y="1599"/>
                    <a:pt x="2160" y="2291"/>
                  </a:cubicBezTo>
                  <a:cubicBezTo>
                    <a:pt x="2194" y="2328"/>
                    <a:pt x="2233" y="2343"/>
                    <a:pt x="2271" y="2343"/>
                  </a:cubicBezTo>
                  <a:cubicBezTo>
                    <a:pt x="2397" y="2343"/>
                    <a:pt x="2510" y="2176"/>
                    <a:pt x="2396" y="2055"/>
                  </a:cubicBezTo>
                  <a:cubicBezTo>
                    <a:pt x="1740" y="1362"/>
                    <a:pt x="1063" y="693"/>
                    <a:pt x="361" y="46"/>
                  </a:cubicBezTo>
                  <a:cubicBezTo>
                    <a:pt x="326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5" name="Google Shape;5375;p11"/>
            <p:cNvSpPr/>
            <p:nvPr/>
          </p:nvSpPr>
          <p:spPr>
            <a:xfrm>
              <a:off x="5321025" y="2122725"/>
              <a:ext cx="50025" cy="56875"/>
            </a:xfrm>
            <a:custGeom>
              <a:avLst/>
              <a:gdLst/>
              <a:ahLst/>
              <a:cxnLst/>
              <a:rect l="l" t="t" r="r" b="b"/>
              <a:pathLst>
                <a:path w="2001" h="2275" extrusionOk="0">
                  <a:moveTo>
                    <a:pt x="1761" y="1"/>
                  </a:moveTo>
                  <a:cubicBezTo>
                    <a:pt x="1723" y="1"/>
                    <a:pt x="1684" y="16"/>
                    <a:pt x="1650" y="52"/>
                  </a:cubicBezTo>
                  <a:cubicBezTo>
                    <a:pt x="1075" y="667"/>
                    <a:pt x="552" y="1328"/>
                    <a:pt x="85" y="2029"/>
                  </a:cubicBezTo>
                  <a:cubicBezTo>
                    <a:pt x="1" y="2155"/>
                    <a:pt x="117" y="2275"/>
                    <a:pt x="235" y="2275"/>
                  </a:cubicBezTo>
                  <a:cubicBezTo>
                    <a:pt x="286" y="2275"/>
                    <a:pt x="337" y="2252"/>
                    <a:pt x="373" y="2199"/>
                  </a:cubicBezTo>
                  <a:cubicBezTo>
                    <a:pt x="825" y="1521"/>
                    <a:pt x="1331" y="882"/>
                    <a:pt x="1888" y="289"/>
                  </a:cubicBezTo>
                  <a:cubicBezTo>
                    <a:pt x="2000" y="168"/>
                    <a:pt x="1887" y="1"/>
                    <a:pt x="1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6" name="Google Shape;5376;p11"/>
            <p:cNvSpPr/>
            <p:nvPr/>
          </p:nvSpPr>
          <p:spPr>
            <a:xfrm>
              <a:off x="5379575" y="2092000"/>
              <a:ext cx="38350" cy="104175"/>
            </a:xfrm>
            <a:custGeom>
              <a:avLst/>
              <a:gdLst/>
              <a:ahLst/>
              <a:cxnLst/>
              <a:rect l="l" t="t" r="r" b="b"/>
              <a:pathLst>
                <a:path w="1534" h="4167" extrusionOk="0">
                  <a:moveTo>
                    <a:pt x="237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1013" y="1300"/>
                    <a:pt x="1170" y="2732"/>
                    <a:pt x="512" y="3916"/>
                  </a:cubicBezTo>
                  <a:cubicBezTo>
                    <a:pt x="439" y="4045"/>
                    <a:pt x="554" y="4166"/>
                    <a:pt x="667" y="4166"/>
                  </a:cubicBezTo>
                  <a:cubicBezTo>
                    <a:pt x="717" y="4166"/>
                    <a:pt x="767" y="4142"/>
                    <a:pt x="800" y="4084"/>
                  </a:cubicBezTo>
                  <a:cubicBezTo>
                    <a:pt x="1534" y="2767"/>
                    <a:pt x="1350" y="1176"/>
                    <a:pt x="347" y="53"/>
                  </a:cubicBez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7" name="Google Shape;5377;p11"/>
            <p:cNvSpPr/>
            <p:nvPr/>
          </p:nvSpPr>
          <p:spPr>
            <a:xfrm>
              <a:off x="5414500" y="2075425"/>
              <a:ext cx="48000" cy="46000"/>
            </a:xfrm>
            <a:custGeom>
              <a:avLst/>
              <a:gdLst/>
              <a:ahLst/>
              <a:cxnLst/>
              <a:rect l="l" t="t" r="r" b="b"/>
              <a:pathLst>
                <a:path w="1920" h="1840" extrusionOk="0">
                  <a:moveTo>
                    <a:pt x="535" y="0"/>
                  </a:moveTo>
                  <a:cubicBezTo>
                    <a:pt x="372" y="0"/>
                    <a:pt x="214" y="62"/>
                    <a:pt x="101" y="202"/>
                  </a:cubicBezTo>
                  <a:cubicBezTo>
                    <a:pt x="1" y="329"/>
                    <a:pt x="112" y="496"/>
                    <a:pt x="231" y="496"/>
                  </a:cubicBezTo>
                  <a:cubicBezTo>
                    <a:pt x="268" y="496"/>
                    <a:pt x="307" y="479"/>
                    <a:pt x="339" y="439"/>
                  </a:cubicBezTo>
                  <a:cubicBezTo>
                    <a:pt x="397" y="368"/>
                    <a:pt x="474" y="337"/>
                    <a:pt x="553" y="337"/>
                  </a:cubicBezTo>
                  <a:cubicBezTo>
                    <a:pt x="693" y="337"/>
                    <a:pt x="838" y="433"/>
                    <a:pt x="892" y="573"/>
                  </a:cubicBezTo>
                  <a:cubicBezTo>
                    <a:pt x="1000" y="863"/>
                    <a:pt x="771" y="1173"/>
                    <a:pt x="580" y="1363"/>
                  </a:cubicBezTo>
                  <a:cubicBezTo>
                    <a:pt x="512" y="1433"/>
                    <a:pt x="515" y="1581"/>
                    <a:pt x="616" y="1627"/>
                  </a:cubicBezTo>
                  <a:cubicBezTo>
                    <a:pt x="928" y="1765"/>
                    <a:pt x="1245" y="1839"/>
                    <a:pt x="1583" y="1839"/>
                  </a:cubicBezTo>
                  <a:cubicBezTo>
                    <a:pt x="1622" y="1839"/>
                    <a:pt x="1663" y="1838"/>
                    <a:pt x="1703" y="1836"/>
                  </a:cubicBezTo>
                  <a:cubicBezTo>
                    <a:pt x="1915" y="1826"/>
                    <a:pt x="1920" y="1502"/>
                    <a:pt x="1713" y="1502"/>
                  </a:cubicBezTo>
                  <a:cubicBezTo>
                    <a:pt x="1710" y="1502"/>
                    <a:pt x="1707" y="1502"/>
                    <a:pt x="1703" y="1502"/>
                  </a:cubicBezTo>
                  <a:cubicBezTo>
                    <a:pt x="1666" y="1504"/>
                    <a:pt x="1628" y="1505"/>
                    <a:pt x="1591" y="1505"/>
                  </a:cubicBezTo>
                  <a:cubicBezTo>
                    <a:pt x="1382" y="1505"/>
                    <a:pt x="1179" y="1476"/>
                    <a:pt x="980" y="1412"/>
                  </a:cubicBezTo>
                  <a:lnTo>
                    <a:pt x="980" y="1412"/>
                  </a:lnTo>
                  <a:cubicBezTo>
                    <a:pt x="1225" y="1086"/>
                    <a:pt x="1377" y="646"/>
                    <a:pt x="1113" y="291"/>
                  </a:cubicBezTo>
                  <a:cubicBezTo>
                    <a:pt x="980" y="112"/>
                    <a:pt x="754" y="0"/>
                    <a:pt x="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8" name="Google Shape;5378;p11"/>
            <p:cNvSpPr/>
            <p:nvPr/>
          </p:nvSpPr>
          <p:spPr>
            <a:xfrm>
              <a:off x="5489750" y="2118625"/>
              <a:ext cx="16025" cy="52950"/>
            </a:xfrm>
            <a:custGeom>
              <a:avLst/>
              <a:gdLst/>
              <a:ahLst/>
              <a:cxnLst/>
              <a:rect l="l" t="t" r="r" b="b"/>
              <a:pathLst>
                <a:path w="641" h="2118" extrusionOk="0">
                  <a:moveTo>
                    <a:pt x="206" y="1"/>
                  </a:moveTo>
                  <a:cubicBezTo>
                    <a:pt x="109" y="1"/>
                    <a:pt x="0" y="84"/>
                    <a:pt x="20" y="210"/>
                  </a:cubicBezTo>
                  <a:cubicBezTo>
                    <a:pt x="113" y="805"/>
                    <a:pt x="205" y="1400"/>
                    <a:pt x="298" y="1997"/>
                  </a:cubicBezTo>
                  <a:cubicBezTo>
                    <a:pt x="311" y="2081"/>
                    <a:pt x="370" y="2118"/>
                    <a:pt x="435" y="2118"/>
                  </a:cubicBezTo>
                  <a:cubicBezTo>
                    <a:pt x="532" y="2118"/>
                    <a:pt x="641" y="2034"/>
                    <a:pt x="621" y="1907"/>
                  </a:cubicBezTo>
                  <a:cubicBezTo>
                    <a:pt x="528" y="1312"/>
                    <a:pt x="435" y="717"/>
                    <a:pt x="342" y="122"/>
                  </a:cubicBezTo>
                  <a:cubicBezTo>
                    <a:pt x="329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79" name="Google Shape;5379;p11"/>
            <p:cNvSpPr/>
            <p:nvPr/>
          </p:nvSpPr>
          <p:spPr>
            <a:xfrm>
              <a:off x="5468850" y="2144150"/>
              <a:ext cx="51600" cy="9800"/>
            </a:xfrm>
            <a:custGeom>
              <a:avLst/>
              <a:gdLst/>
              <a:ahLst/>
              <a:cxnLst/>
              <a:rect l="l" t="t" r="r" b="b"/>
              <a:pathLst>
                <a:path w="2064" h="392" extrusionOk="0">
                  <a:moveTo>
                    <a:pt x="1154" y="0"/>
                  </a:moveTo>
                  <a:cubicBezTo>
                    <a:pt x="836" y="0"/>
                    <a:pt x="519" y="22"/>
                    <a:pt x="205" y="66"/>
                  </a:cubicBezTo>
                  <a:cubicBezTo>
                    <a:pt x="0" y="94"/>
                    <a:pt x="76" y="392"/>
                    <a:pt x="267" y="392"/>
                  </a:cubicBezTo>
                  <a:cubicBezTo>
                    <a:pt x="276" y="392"/>
                    <a:pt x="284" y="391"/>
                    <a:pt x="293" y="390"/>
                  </a:cubicBezTo>
                  <a:cubicBezTo>
                    <a:pt x="578" y="352"/>
                    <a:pt x="865" y="333"/>
                    <a:pt x="1153" y="333"/>
                  </a:cubicBezTo>
                  <a:cubicBezTo>
                    <a:pt x="1386" y="333"/>
                    <a:pt x="1619" y="345"/>
                    <a:pt x="1851" y="370"/>
                  </a:cubicBezTo>
                  <a:cubicBezTo>
                    <a:pt x="1858" y="371"/>
                    <a:pt x="1865" y="371"/>
                    <a:pt x="1871" y="371"/>
                  </a:cubicBezTo>
                  <a:cubicBezTo>
                    <a:pt x="2064" y="371"/>
                    <a:pt x="2056" y="58"/>
                    <a:pt x="1851" y="36"/>
                  </a:cubicBezTo>
                  <a:cubicBezTo>
                    <a:pt x="1619" y="12"/>
                    <a:pt x="1386" y="0"/>
                    <a:pt x="1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0" name="Google Shape;5380;p11"/>
            <p:cNvSpPr/>
            <p:nvPr/>
          </p:nvSpPr>
          <p:spPr>
            <a:xfrm>
              <a:off x="5560650" y="2094100"/>
              <a:ext cx="28575" cy="90625"/>
            </a:xfrm>
            <a:custGeom>
              <a:avLst/>
              <a:gdLst/>
              <a:ahLst/>
              <a:cxnLst/>
              <a:rect l="l" t="t" r="r" b="b"/>
              <a:pathLst>
                <a:path w="1143" h="3625" extrusionOk="0">
                  <a:moveTo>
                    <a:pt x="904" y="1"/>
                  </a:moveTo>
                  <a:cubicBezTo>
                    <a:pt x="853" y="1"/>
                    <a:pt x="801" y="22"/>
                    <a:pt x="764" y="73"/>
                  </a:cubicBezTo>
                  <a:cubicBezTo>
                    <a:pt x="8" y="1107"/>
                    <a:pt x="0" y="2509"/>
                    <a:pt x="745" y="3551"/>
                  </a:cubicBezTo>
                  <a:cubicBezTo>
                    <a:pt x="782" y="3603"/>
                    <a:pt x="834" y="3625"/>
                    <a:pt x="885" y="3625"/>
                  </a:cubicBezTo>
                  <a:cubicBezTo>
                    <a:pt x="1006" y="3625"/>
                    <a:pt x="1122" y="3506"/>
                    <a:pt x="1034" y="3383"/>
                  </a:cubicBezTo>
                  <a:cubicBezTo>
                    <a:pt x="351" y="2422"/>
                    <a:pt x="359" y="1194"/>
                    <a:pt x="1053" y="243"/>
                  </a:cubicBezTo>
                  <a:cubicBezTo>
                    <a:pt x="1143" y="120"/>
                    <a:pt x="1025" y="1"/>
                    <a:pt x="9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1" name="Google Shape;5381;p11"/>
            <p:cNvSpPr/>
            <p:nvPr/>
          </p:nvSpPr>
          <p:spPr>
            <a:xfrm>
              <a:off x="5601125" y="2111200"/>
              <a:ext cx="57875" cy="77400"/>
            </a:xfrm>
            <a:custGeom>
              <a:avLst/>
              <a:gdLst/>
              <a:ahLst/>
              <a:cxnLst/>
              <a:rect l="l" t="t" r="r" b="b"/>
              <a:pathLst>
                <a:path w="2315" h="3096" extrusionOk="0">
                  <a:moveTo>
                    <a:pt x="984" y="1"/>
                  </a:moveTo>
                  <a:cubicBezTo>
                    <a:pt x="709" y="1"/>
                    <a:pt x="412" y="111"/>
                    <a:pt x="172" y="219"/>
                  </a:cubicBezTo>
                  <a:cubicBezTo>
                    <a:pt x="1" y="296"/>
                    <a:pt x="108" y="524"/>
                    <a:pt x="267" y="524"/>
                  </a:cubicBezTo>
                  <a:cubicBezTo>
                    <a:pt x="291" y="524"/>
                    <a:pt x="316" y="519"/>
                    <a:pt x="341" y="507"/>
                  </a:cubicBezTo>
                  <a:lnTo>
                    <a:pt x="620" y="391"/>
                  </a:lnTo>
                  <a:cubicBezTo>
                    <a:pt x="708" y="341"/>
                    <a:pt x="783" y="315"/>
                    <a:pt x="843" y="315"/>
                  </a:cubicBezTo>
                  <a:cubicBezTo>
                    <a:pt x="976" y="315"/>
                    <a:pt x="1043" y="437"/>
                    <a:pt x="1043" y="681"/>
                  </a:cubicBezTo>
                  <a:cubicBezTo>
                    <a:pt x="1209" y="1121"/>
                    <a:pt x="1179" y="1082"/>
                    <a:pt x="811" y="1334"/>
                  </a:cubicBezTo>
                  <a:cubicBezTo>
                    <a:pt x="669" y="1423"/>
                    <a:pt x="729" y="1639"/>
                    <a:pt x="895" y="1645"/>
                  </a:cubicBezTo>
                  <a:cubicBezTo>
                    <a:pt x="1067" y="1657"/>
                    <a:pt x="1238" y="1676"/>
                    <a:pt x="1404" y="1723"/>
                  </a:cubicBezTo>
                  <a:cubicBezTo>
                    <a:pt x="1691" y="1805"/>
                    <a:pt x="1789" y="1870"/>
                    <a:pt x="1821" y="2182"/>
                  </a:cubicBezTo>
                  <a:cubicBezTo>
                    <a:pt x="1864" y="2577"/>
                    <a:pt x="1617" y="2734"/>
                    <a:pt x="1209" y="2779"/>
                  </a:cubicBezTo>
                  <a:cubicBezTo>
                    <a:pt x="1167" y="2783"/>
                    <a:pt x="1124" y="2785"/>
                    <a:pt x="1080" y="2785"/>
                  </a:cubicBezTo>
                  <a:cubicBezTo>
                    <a:pt x="911" y="2785"/>
                    <a:pt x="736" y="2756"/>
                    <a:pt x="575" y="2734"/>
                  </a:cubicBezTo>
                  <a:cubicBezTo>
                    <a:pt x="565" y="2733"/>
                    <a:pt x="556" y="2732"/>
                    <a:pt x="547" y="2732"/>
                  </a:cubicBezTo>
                  <a:cubicBezTo>
                    <a:pt x="357" y="2732"/>
                    <a:pt x="282" y="3029"/>
                    <a:pt x="486" y="3056"/>
                  </a:cubicBezTo>
                  <a:cubicBezTo>
                    <a:pt x="644" y="3078"/>
                    <a:pt x="827" y="3096"/>
                    <a:pt x="1014" y="3096"/>
                  </a:cubicBezTo>
                  <a:cubicBezTo>
                    <a:pt x="1579" y="3096"/>
                    <a:pt x="2183" y="2939"/>
                    <a:pt x="2253" y="2287"/>
                  </a:cubicBezTo>
                  <a:cubicBezTo>
                    <a:pt x="2314" y="1713"/>
                    <a:pt x="1801" y="1467"/>
                    <a:pt x="1306" y="1367"/>
                  </a:cubicBezTo>
                  <a:lnTo>
                    <a:pt x="1306" y="1367"/>
                  </a:lnTo>
                  <a:cubicBezTo>
                    <a:pt x="1612" y="1085"/>
                    <a:pt x="1859" y="705"/>
                    <a:pt x="1597" y="314"/>
                  </a:cubicBezTo>
                  <a:cubicBezTo>
                    <a:pt x="1440" y="82"/>
                    <a:pt x="1220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2" name="Google Shape;5382;p11"/>
            <p:cNvSpPr/>
            <p:nvPr/>
          </p:nvSpPr>
          <p:spPr>
            <a:xfrm>
              <a:off x="5662750" y="2099025"/>
              <a:ext cx="38225" cy="91025"/>
            </a:xfrm>
            <a:custGeom>
              <a:avLst/>
              <a:gdLst/>
              <a:ahLst/>
              <a:cxnLst/>
              <a:rect l="l" t="t" r="r" b="b"/>
              <a:pathLst>
                <a:path w="1529" h="3641" extrusionOk="0">
                  <a:moveTo>
                    <a:pt x="241" y="0"/>
                  </a:moveTo>
                  <a:cubicBezTo>
                    <a:pt x="114" y="0"/>
                    <a:pt x="0" y="168"/>
                    <a:pt x="116" y="287"/>
                  </a:cubicBezTo>
                  <a:cubicBezTo>
                    <a:pt x="941" y="1141"/>
                    <a:pt x="1162" y="2343"/>
                    <a:pt x="723" y="3440"/>
                  </a:cubicBezTo>
                  <a:cubicBezTo>
                    <a:pt x="675" y="3561"/>
                    <a:pt x="775" y="3640"/>
                    <a:pt x="879" y="3640"/>
                  </a:cubicBezTo>
                  <a:cubicBezTo>
                    <a:pt x="946" y="3640"/>
                    <a:pt x="1015" y="3607"/>
                    <a:pt x="1046" y="3530"/>
                  </a:cubicBezTo>
                  <a:cubicBezTo>
                    <a:pt x="1528" y="2323"/>
                    <a:pt x="1252" y="981"/>
                    <a:pt x="352" y="50"/>
                  </a:cubicBezTo>
                  <a:cubicBezTo>
                    <a:pt x="318" y="15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3" name="Google Shape;5383;p11"/>
            <p:cNvSpPr/>
            <p:nvPr/>
          </p:nvSpPr>
          <p:spPr>
            <a:xfrm>
              <a:off x="5690425" y="2070775"/>
              <a:ext cx="40200" cy="38575"/>
            </a:xfrm>
            <a:custGeom>
              <a:avLst/>
              <a:gdLst/>
              <a:ahLst/>
              <a:cxnLst/>
              <a:rect l="l" t="t" r="r" b="b"/>
              <a:pathLst>
                <a:path w="1608" h="1543" extrusionOk="0">
                  <a:moveTo>
                    <a:pt x="445" y="1"/>
                  </a:moveTo>
                  <a:cubicBezTo>
                    <a:pt x="296" y="1"/>
                    <a:pt x="159" y="71"/>
                    <a:pt x="78" y="207"/>
                  </a:cubicBezTo>
                  <a:cubicBezTo>
                    <a:pt x="1" y="335"/>
                    <a:pt x="116" y="456"/>
                    <a:pt x="231" y="456"/>
                  </a:cubicBezTo>
                  <a:cubicBezTo>
                    <a:pt x="282" y="456"/>
                    <a:pt x="332" y="433"/>
                    <a:pt x="366" y="376"/>
                  </a:cubicBezTo>
                  <a:cubicBezTo>
                    <a:pt x="393" y="331"/>
                    <a:pt x="421" y="312"/>
                    <a:pt x="447" y="312"/>
                  </a:cubicBezTo>
                  <a:cubicBezTo>
                    <a:pt x="562" y="312"/>
                    <a:pt x="660" y="662"/>
                    <a:pt x="667" y="726"/>
                  </a:cubicBezTo>
                  <a:cubicBezTo>
                    <a:pt x="673" y="803"/>
                    <a:pt x="699" y="1107"/>
                    <a:pt x="574" y="1122"/>
                  </a:cubicBezTo>
                  <a:cubicBezTo>
                    <a:pt x="362" y="1150"/>
                    <a:pt x="356" y="1435"/>
                    <a:pt x="574" y="1456"/>
                  </a:cubicBezTo>
                  <a:lnTo>
                    <a:pt x="1393" y="1542"/>
                  </a:lnTo>
                  <a:cubicBezTo>
                    <a:pt x="1399" y="1542"/>
                    <a:pt x="1406" y="1543"/>
                    <a:pt x="1412" y="1543"/>
                  </a:cubicBezTo>
                  <a:cubicBezTo>
                    <a:pt x="1608" y="1543"/>
                    <a:pt x="1600" y="1228"/>
                    <a:pt x="1393" y="1208"/>
                  </a:cubicBezTo>
                  <a:lnTo>
                    <a:pt x="950" y="1161"/>
                  </a:lnTo>
                  <a:lnTo>
                    <a:pt x="950" y="1161"/>
                  </a:lnTo>
                  <a:cubicBezTo>
                    <a:pt x="1031" y="957"/>
                    <a:pt x="1015" y="686"/>
                    <a:pt x="964" y="480"/>
                  </a:cubicBezTo>
                  <a:cubicBezTo>
                    <a:pt x="915" y="276"/>
                    <a:pt x="792" y="80"/>
                    <a:pt x="578" y="19"/>
                  </a:cubicBezTo>
                  <a:cubicBezTo>
                    <a:pt x="533" y="7"/>
                    <a:pt x="488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4" name="Google Shape;5384;p11"/>
            <p:cNvSpPr/>
            <p:nvPr/>
          </p:nvSpPr>
          <p:spPr>
            <a:xfrm>
              <a:off x="5745625" y="2100150"/>
              <a:ext cx="33850" cy="83750"/>
            </a:xfrm>
            <a:custGeom>
              <a:avLst/>
              <a:gdLst/>
              <a:ahLst/>
              <a:cxnLst/>
              <a:rect l="l" t="t" r="r" b="b"/>
              <a:pathLst>
                <a:path w="1354" h="3350" extrusionOk="0">
                  <a:moveTo>
                    <a:pt x="720" y="1"/>
                  </a:moveTo>
                  <a:cubicBezTo>
                    <a:pt x="669" y="1"/>
                    <a:pt x="619" y="25"/>
                    <a:pt x="587" y="83"/>
                  </a:cubicBezTo>
                  <a:cubicBezTo>
                    <a:pt x="1" y="1129"/>
                    <a:pt x="170" y="2435"/>
                    <a:pt x="1002" y="3298"/>
                  </a:cubicBezTo>
                  <a:cubicBezTo>
                    <a:pt x="1036" y="3334"/>
                    <a:pt x="1075" y="3349"/>
                    <a:pt x="1113" y="3349"/>
                  </a:cubicBezTo>
                  <a:cubicBezTo>
                    <a:pt x="1240" y="3349"/>
                    <a:pt x="1353" y="3182"/>
                    <a:pt x="1238" y="3062"/>
                  </a:cubicBezTo>
                  <a:cubicBezTo>
                    <a:pt x="510" y="2307"/>
                    <a:pt x="362" y="1166"/>
                    <a:pt x="876" y="252"/>
                  </a:cubicBezTo>
                  <a:cubicBezTo>
                    <a:pt x="948" y="121"/>
                    <a:pt x="833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5" name="Google Shape;5385;p11"/>
            <p:cNvSpPr/>
            <p:nvPr/>
          </p:nvSpPr>
          <p:spPr>
            <a:xfrm>
              <a:off x="5776175" y="2117900"/>
              <a:ext cx="53600" cy="99975"/>
            </a:xfrm>
            <a:custGeom>
              <a:avLst/>
              <a:gdLst/>
              <a:ahLst/>
              <a:cxnLst/>
              <a:rect l="l" t="t" r="r" b="b"/>
              <a:pathLst>
                <a:path w="2144" h="3999" extrusionOk="0">
                  <a:moveTo>
                    <a:pt x="1880" y="1"/>
                  </a:moveTo>
                  <a:cubicBezTo>
                    <a:pt x="1871" y="1"/>
                    <a:pt x="1861" y="1"/>
                    <a:pt x="1851" y="3"/>
                  </a:cubicBezTo>
                  <a:cubicBezTo>
                    <a:pt x="1" y="287"/>
                    <a:pt x="1306" y="2738"/>
                    <a:pt x="1026" y="3790"/>
                  </a:cubicBezTo>
                  <a:cubicBezTo>
                    <a:pt x="992" y="3916"/>
                    <a:pt x="1096" y="3999"/>
                    <a:pt x="1196" y="3999"/>
                  </a:cubicBezTo>
                  <a:cubicBezTo>
                    <a:pt x="1262" y="3999"/>
                    <a:pt x="1326" y="3963"/>
                    <a:pt x="1348" y="3880"/>
                  </a:cubicBezTo>
                  <a:cubicBezTo>
                    <a:pt x="1618" y="2874"/>
                    <a:pt x="478" y="551"/>
                    <a:pt x="1941" y="325"/>
                  </a:cubicBezTo>
                  <a:cubicBezTo>
                    <a:pt x="2143" y="294"/>
                    <a:pt x="2071" y="1"/>
                    <a:pt x="1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6" name="Google Shape;5386;p11"/>
            <p:cNvSpPr/>
            <p:nvPr/>
          </p:nvSpPr>
          <p:spPr>
            <a:xfrm>
              <a:off x="5791325" y="2160300"/>
              <a:ext cx="38950" cy="8975"/>
            </a:xfrm>
            <a:custGeom>
              <a:avLst/>
              <a:gdLst/>
              <a:ahLst/>
              <a:cxnLst/>
              <a:rect l="l" t="t" r="r" b="b"/>
              <a:pathLst>
                <a:path w="1558" h="359" extrusionOk="0">
                  <a:moveTo>
                    <a:pt x="211" y="0"/>
                  </a:moveTo>
                  <a:cubicBezTo>
                    <a:pt x="0" y="0"/>
                    <a:pt x="2" y="330"/>
                    <a:pt x="215" y="334"/>
                  </a:cubicBezTo>
                  <a:lnTo>
                    <a:pt x="1343" y="359"/>
                  </a:lnTo>
                  <a:cubicBezTo>
                    <a:pt x="1344" y="359"/>
                    <a:pt x="1346" y="359"/>
                    <a:pt x="1347" y="359"/>
                  </a:cubicBezTo>
                  <a:cubicBezTo>
                    <a:pt x="1558" y="359"/>
                    <a:pt x="1556" y="29"/>
                    <a:pt x="1343" y="2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7" name="Google Shape;5387;p11"/>
            <p:cNvSpPr/>
            <p:nvPr/>
          </p:nvSpPr>
          <p:spPr>
            <a:xfrm>
              <a:off x="5841775" y="2095725"/>
              <a:ext cx="31800" cy="97975"/>
            </a:xfrm>
            <a:custGeom>
              <a:avLst/>
              <a:gdLst/>
              <a:ahLst/>
              <a:cxnLst/>
              <a:rect l="l" t="t" r="r" b="b"/>
              <a:pathLst>
                <a:path w="1272" h="3919" extrusionOk="0">
                  <a:moveTo>
                    <a:pt x="232" y="1"/>
                  </a:moveTo>
                  <a:cubicBezTo>
                    <a:pt x="116" y="1"/>
                    <a:pt x="1" y="121"/>
                    <a:pt x="81" y="248"/>
                  </a:cubicBezTo>
                  <a:cubicBezTo>
                    <a:pt x="746" y="1305"/>
                    <a:pt x="925" y="2508"/>
                    <a:pt x="591" y="3712"/>
                  </a:cubicBezTo>
                  <a:cubicBezTo>
                    <a:pt x="557" y="3837"/>
                    <a:pt x="660" y="3919"/>
                    <a:pt x="760" y="3919"/>
                  </a:cubicBezTo>
                  <a:cubicBezTo>
                    <a:pt x="826" y="3919"/>
                    <a:pt x="891" y="3883"/>
                    <a:pt x="914" y="3800"/>
                  </a:cubicBezTo>
                  <a:cubicBezTo>
                    <a:pt x="1271" y="2516"/>
                    <a:pt x="1080" y="1207"/>
                    <a:pt x="370" y="80"/>
                  </a:cubicBezTo>
                  <a:cubicBezTo>
                    <a:pt x="335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8" name="Google Shape;5388;p11"/>
            <p:cNvSpPr/>
            <p:nvPr/>
          </p:nvSpPr>
          <p:spPr>
            <a:xfrm>
              <a:off x="5868425" y="2070750"/>
              <a:ext cx="35275" cy="52350"/>
            </a:xfrm>
            <a:custGeom>
              <a:avLst/>
              <a:gdLst/>
              <a:ahLst/>
              <a:cxnLst/>
              <a:rect l="l" t="t" r="r" b="b"/>
              <a:pathLst>
                <a:path w="1411" h="2094" extrusionOk="0">
                  <a:moveTo>
                    <a:pt x="467" y="1"/>
                  </a:moveTo>
                  <a:cubicBezTo>
                    <a:pt x="341" y="1"/>
                    <a:pt x="216" y="47"/>
                    <a:pt x="118" y="145"/>
                  </a:cubicBezTo>
                  <a:cubicBezTo>
                    <a:pt x="0" y="263"/>
                    <a:pt x="115" y="431"/>
                    <a:pt x="243" y="431"/>
                  </a:cubicBezTo>
                  <a:cubicBezTo>
                    <a:pt x="281" y="431"/>
                    <a:pt x="320" y="416"/>
                    <a:pt x="355" y="382"/>
                  </a:cubicBezTo>
                  <a:cubicBezTo>
                    <a:pt x="395" y="341"/>
                    <a:pt x="435" y="324"/>
                    <a:pt x="471" y="324"/>
                  </a:cubicBezTo>
                  <a:cubicBezTo>
                    <a:pt x="573" y="324"/>
                    <a:pt x="652" y="453"/>
                    <a:pt x="667" y="551"/>
                  </a:cubicBezTo>
                  <a:cubicBezTo>
                    <a:pt x="696" y="728"/>
                    <a:pt x="589" y="862"/>
                    <a:pt x="474" y="983"/>
                  </a:cubicBezTo>
                  <a:cubicBezTo>
                    <a:pt x="371" y="1093"/>
                    <a:pt x="452" y="1270"/>
                    <a:pt x="589" y="1270"/>
                  </a:cubicBezTo>
                  <a:cubicBezTo>
                    <a:pt x="604" y="1270"/>
                    <a:pt x="620" y="1268"/>
                    <a:pt x="637" y="1263"/>
                  </a:cubicBezTo>
                  <a:cubicBezTo>
                    <a:pt x="662" y="1256"/>
                    <a:pt x="690" y="1252"/>
                    <a:pt x="718" y="1252"/>
                  </a:cubicBezTo>
                  <a:cubicBezTo>
                    <a:pt x="899" y="1252"/>
                    <a:pt x="1109" y="1398"/>
                    <a:pt x="1007" y="1611"/>
                  </a:cubicBezTo>
                  <a:cubicBezTo>
                    <a:pt x="959" y="1714"/>
                    <a:pt x="853" y="1764"/>
                    <a:pt x="747" y="1764"/>
                  </a:cubicBezTo>
                  <a:cubicBezTo>
                    <a:pt x="694" y="1764"/>
                    <a:pt x="640" y="1751"/>
                    <a:pt x="594" y="1726"/>
                  </a:cubicBezTo>
                  <a:cubicBezTo>
                    <a:pt x="566" y="1710"/>
                    <a:pt x="538" y="1704"/>
                    <a:pt x="512" y="1704"/>
                  </a:cubicBezTo>
                  <a:cubicBezTo>
                    <a:pt x="363" y="1704"/>
                    <a:pt x="264" y="1926"/>
                    <a:pt x="425" y="2015"/>
                  </a:cubicBezTo>
                  <a:cubicBezTo>
                    <a:pt x="521" y="2069"/>
                    <a:pt x="629" y="2094"/>
                    <a:pt x="737" y="2094"/>
                  </a:cubicBezTo>
                  <a:cubicBezTo>
                    <a:pt x="1024" y="2094"/>
                    <a:pt x="1307" y="1913"/>
                    <a:pt x="1358" y="1601"/>
                  </a:cubicBezTo>
                  <a:cubicBezTo>
                    <a:pt x="1411" y="1285"/>
                    <a:pt x="1188" y="1030"/>
                    <a:pt x="912" y="947"/>
                  </a:cubicBezTo>
                  <a:lnTo>
                    <a:pt x="912" y="947"/>
                  </a:lnTo>
                  <a:cubicBezTo>
                    <a:pt x="1039" y="711"/>
                    <a:pt x="1081" y="433"/>
                    <a:pt x="895" y="206"/>
                  </a:cubicBezTo>
                  <a:cubicBezTo>
                    <a:pt x="785" y="74"/>
                    <a:pt x="625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89" name="Google Shape;5389;p11"/>
            <p:cNvSpPr/>
            <p:nvPr/>
          </p:nvSpPr>
          <p:spPr>
            <a:xfrm>
              <a:off x="5932950" y="2119000"/>
              <a:ext cx="16475" cy="57375"/>
            </a:xfrm>
            <a:custGeom>
              <a:avLst/>
              <a:gdLst/>
              <a:ahLst/>
              <a:cxnLst/>
              <a:rect l="l" t="t" r="r" b="b"/>
              <a:pathLst>
                <a:path w="659" h="2295" extrusionOk="0">
                  <a:moveTo>
                    <a:pt x="203" y="0"/>
                  </a:moveTo>
                  <a:cubicBezTo>
                    <a:pt x="105" y="0"/>
                    <a:pt x="0" y="83"/>
                    <a:pt x="30" y="209"/>
                  </a:cubicBezTo>
                  <a:cubicBezTo>
                    <a:pt x="178" y="842"/>
                    <a:pt x="272" y="1486"/>
                    <a:pt x="316" y="2134"/>
                  </a:cubicBezTo>
                  <a:cubicBezTo>
                    <a:pt x="324" y="2241"/>
                    <a:pt x="412" y="2295"/>
                    <a:pt x="495" y="2295"/>
                  </a:cubicBezTo>
                  <a:cubicBezTo>
                    <a:pt x="579" y="2295"/>
                    <a:pt x="658" y="2241"/>
                    <a:pt x="651" y="2134"/>
                  </a:cubicBezTo>
                  <a:cubicBezTo>
                    <a:pt x="606" y="1455"/>
                    <a:pt x="506" y="783"/>
                    <a:pt x="352" y="121"/>
                  </a:cubicBezTo>
                  <a:cubicBezTo>
                    <a:pt x="332" y="37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90" name="Google Shape;5390;p11"/>
            <p:cNvSpPr/>
            <p:nvPr/>
          </p:nvSpPr>
          <p:spPr>
            <a:xfrm>
              <a:off x="5913900" y="2140575"/>
              <a:ext cx="58600" cy="10250"/>
            </a:xfrm>
            <a:custGeom>
              <a:avLst/>
              <a:gdLst/>
              <a:ahLst/>
              <a:cxnLst/>
              <a:rect l="l" t="t" r="r" b="b"/>
              <a:pathLst>
                <a:path w="2344" h="410" extrusionOk="0">
                  <a:moveTo>
                    <a:pt x="2077" y="0"/>
                  </a:moveTo>
                  <a:cubicBezTo>
                    <a:pt x="2068" y="0"/>
                    <a:pt x="2059" y="1"/>
                    <a:pt x="2050" y="2"/>
                  </a:cubicBezTo>
                  <a:cubicBezTo>
                    <a:pt x="1687" y="52"/>
                    <a:pt x="1321" y="77"/>
                    <a:pt x="954" y="77"/>
                  </a:cubicBezTo>
                  <a:cubicBezTo>
                    <a:pt x="708" y="77"/>
                    <a:pt x="461" y="66"/>
                    <a:pt x="215" y="43"/>
                  </a:cubicBezTo>
                  <a:cubicBezTo>
                    <a:pt x="209" y="43"/>
                    <a:pt x="203" y="42"/>
                    <a:pt x="197" y="42"/>
                  </a:cubicBezTo>
                  <a:cubicBezTo>
                    <a:pt x="0" y="42"/>
                    <a:pt x="8" y="359"/>
                    <a:pt x="215" y="377"/>
                  </a:cubicBezTo>
                  <a:cubicBezTo>
                    <a:pt x="459" y="399"/>
                    <a:pt x="704" y="409"/>
                    <a:pt x="949" y="409"/>
                  </a:cubicBezTo>
                  <a:cubicBezTo>
                    <a:pt x="1347" y="409"/>
                    <a:pt x="1745" y="381"/>
                    <a:pt x="2140" y="325"/>
                  </a:cubicBezTo>
                  <a:cubicBezTo>
                    <a:pt x="2343" y="296"/>
                    <a:pt x="2269" y="0"/>
                    <a:pt x="2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91" name="Google Shape;5391;p11"/>
            <p:cNvSpPr/>
            <p:nvPr/>
          </p:nvSpPr>
          <p:spPr>
            <a:xfrm>
              <a:off x="5994450" y="2112625"/>
              <a:ext cx="66675" cy="66100"/>
            </a:xfrm>
            <a:custGeom>
              <a:avLst/>
              <a:gdLst/>
              <a:ahLst/>
              <a:cxnLst/>
              <a:rect l="l" t="t" r="r" b="b"/>
              <a:pathLst>
                <a:path w="2667" h="2644" extrusionOk="0">
                  <a:moveTo>
                    <a:pt x="230" y="0"/>
                  </a:moveTo>
                  <a:cubicBezTo>
                    <a:pt x="111" y="0"/>
                    <a:pt x="0" y="169"/>
                    <a:pt x="102" y="295"/>
                  </a:cubicBezTo>
                  <a:lnTo>
                    <a:pt x="100" y="295"/>
                  </a:lnTo>
                  <a:cubicBezTo>
                    <a:pt x="765" y="1126"/>
                    <a:pt x="1502" y="1896"/>
                    <a:pt x="2303" y="2600"/>
                  </a:cubicBezTo>
                  <a:cubicBezTo>
                    <a:pt x="2338" y="2630"/>
                    <a:pt x="2377" y="2643"/>
                    <a:pt x="2414" y="2643"/>
                  </a:cubicBezTo>
                  <a:cubicBezTo>
                    <a:pt x="2549" y="2643"/>
                    <a:pt x="2666" y="2474"/>
                    <a:pt x="2539" y="2363"/>
                  </a:cubicBezTo>
                  <a:cubicBezTo>
                    <a:pt x="1740" y="1660"/>
                    <a:pt x="1003" y="890"/>
                    <a:pt x="338" y="58"/>
                  </a:cubicBezTo>
                  <a:cubicBezTo>
                    <a:pt x="306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92" name="Google Shape;5392;p11"/>
            <p:cNvSpPr/>
            <p:nvPr/>
          </p:nvSpPr>
          <p:spPr>
            <a:xfrm>
              <a:off x="6000250" y="2109175"/>
              <a:ext cx="39750" cy="80225"/>
            </a:xfrm>
            <a:custGeom>
              <a:avLst/>
              <a:gdLst/>
              <a:ahLst/>
              <a:cxnLst/>
              <a:rect l="l" t="t" r="r" b="b"/>
              <a:pathLst>
                <a:path w="1590" h="3209" extrusionOk="0">
                  <a:moveTo>
                    <a:pt x="1387" y="1"/>
                  </a:moveTo>
                  <a:cubicBezTo>
                    <a:pt x="1319" y="1"/>
                    <a:pt x="1250" y="35"/>
                    <a:pt x="1218" y="112"/>
                  </a:cubicBezTo>
                  <a:cubicBezTo>
                    <a:pt x="829" y="1078"/>
                    <a:pt x="439" y="2044"/>
                    <a:pt x="50" y="3008"/>
                  </a:cubicBezTo>
                  <a:cubicBezTo>
                    <a:pt x="1" y="3129"/>
                    <a:pt x="101" y="3209"/>
                    <a:pt x="205" y="3209"/>
                  </a:cubicBezTo>
                  <a:cubicBezTo>
                    <a:pt x="272" y="3209"/>
                    <a:pt x="341" y="3175"/>
                    <a:pt x="373" y="3098"/>
                  </a:cubicBezTo>
                  <a:lnTo>
                    <a:pt x="1542" y="201"/>
                  </a:lnTo>
                  <a:cubicBezTo>
                    <a:pt x="1590" y="80"/>
                    <a:pt x="1490" y="1"/>
                    <a:pt x="1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93" name="Google Shape;5393;p11"/>
            <p:cNvSpPr/>
            <p:nvPr/>
          </p:nvSpPr>
          <p:spPr>
            <a:xfrm>
              <a:off x="6073525" y="2103275"/>
              <a:ext cx="39325" cy="92750"/>
            </a:xfrm>
            <a:custGeom>
              <a:avLst/>
              <a:gdLst/>
              <a:ahLst/>
              <a:cxnLst/>
              <a:rect l="l" t="t" r="r" b="b"/>
              <a:pathLst>
                <a:path w="1573" h="3710" extrusionOk="0">
                  <a:moveTo>
                    <a:pt x="1094" y="1"/>
                  </a:moveTo>
                  <a:cubicBezTo>
                    <a:pt x="1056" y="1"/>
                    <a:pt x="1017" y="16"/>
                    <a:pt x="983" y="54"/>
                  </a:cubicBezTo>
                  <a:cubicBezTo>
                    <a:pt x="0" y="1142"/>
                    <a:pt x="540" y="2533"/>
                    <a:pt x="1205" y="3630"/>
                  </a:cubicBezTo>
                  <a:cubicBezTo>
                    <a:pt x="1239" y="3686"/>
                    <a:pt x="1290" y="3709"/>
                    <a:pt x="1341" y="3709"/>
                  </a:cubicBezTo>
                  <a:cubicBezTo>
                    <a:pt x="1456" y="3709"/>
                    <a:pt x="1573" y="3588"/>
                    <a:pt x="1495" y="3460"/>
                  </a:cubicBezTo>
                  <a:cubicBezTo>
                    <a:pt x="919" y="2511"/>
                    <a:pt x="347" y="1256"/>
                    <a:pt x="1219" y="290"/>
                  </a:cubicBezTo>
                  <a:cubicBezTo>
                    <a:pt x="1329" y="168"/>
                    <a:pt x="1217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94" name="Google Shape;5394;p11"/>
            <p:cNvSpPr/>
            <p:nvPr/>
          </p:nvSpPr>
          <p:spPr>
            <a:xfrm>
              <a:off x="6123925" y="2111375"/>
              <a:ext cx="63600" cy="79200"/>
            </a:xfrm>
            <a:custGeom>
              <a:avLst/>
              <a:gdLst/>
              <a:ahLst/>
              <a:cxnLst/>
              <a:rect l="l" t="t" r="r" b="b"/>
              <a:pathLst>
                <a:path w="2544" h="3168" extrusionOk="0">
                  <a:moveTo>
                    <a:pt x="1141" y="636"/>
                  </a:moveTo>
                  <a:lnTo>
                    <a:pt x="1255" y="1610"/>
                  </a:lnTo>
                  <a:lnTo>
                    <a:pt x="1255" y="1610"/>
                  </a:lnTo>
                  <a:cubicBezTo>
                    <a:pt x="1010" y="1601"/>
                    <a:pt x="764" y="1589"/>
                    <a:pt x="519" y="1573"/>
                  </a:cubicBezTo>
                  <a:lnTo>
                    <a:pt x="519" y="1573"/>
                  </a:lnTo>
                  <a:lnTo>
                    <a:pt x="1141" y="636"/>
                  </a:lnTo>
                  <a:close/>
                  <a:moveTo>
                    <a:pt x="1248" y="0"/>
                  </a:moveTo>
                  <a:cubicBezTo>
                    <a:pt x="1197" y="0"/>
                    <a:pt x="1146" y="25"/>
                    <a:pt x="1108" y="81"/>
                  </a:cubicBezTo>
                  <a:lnTo>
                    <a:pt x="77" y="1635"/>
                  </a:lnTo>
                  <a:cubicBezTo>
                    <a:pt x="1" y="1748"/>
                    <a:pt x="103" y="1878"/>
                    <a:pt x="221" y="1887"/>
                  </a:cubicBezTo>
                  <a:cubicBezTo>
                    <a:pt x="578" y="1914"/>
                    <a:pt x="936" y="1934"/>
                    <a:pt x="1295" y="1946"/>
                  </a:cubicBezTo>
                  <a:lnTo>
                    <a:pt x="1295" y="1946"/>
                  </a:lnTo>
                  <a:lnTo>
                    <a:pt x="1420" y="3008"/>
                  </a:lnTo>
                  <a:cubicBezTo>
                    <a:pt x="1433" y="3114"/>
                    <a:pt x="1523" y="3168"/>
                    <a:pt x="1607" y="3168"/>
                  </a:cubicBezTo>
                  <a:cubicBezTo>
                    <a:pt x="1690" y="3168"/>
                    <a:pt x="1767" y="3115"/>
                    <a:pt x="1755" y="3008"/>
                  </a:cubicBezTo>
                  <a:lnTo>
                    <a:pt x="1631" y="1955"/>
                  </a:lnTo>
                  <a:lnTo>
                    <a:pt x="1631" y="1955"/>
                  </a:lnTo>
                  <a:cubicBezTo>
                    <a:pt x="1808" y="1959"/>
                    <a:pt x="1985" y="1961"/>
                    <a:pt x="2162" y="1961"/>
                  </a:cubicBezTo>
                  <a:cubicBezTo>
                    <a:pt x="2218" y="1961"/>
                    <a:pt x="2273" y="1960"/>
                    <a:pt x="2329" y="1960"/>
                  </a:cubicBezTo>
                  <a:cubicBezTo>
                    <a:pt x="2543" y="1959"/>
                    <a:pt x="2544" y="1626"/>
                    <a:pt x="2330" y="1626"/>
                  </a:cubicBezTo>
                  <a:cubicBezTo>
                    <a:pt x="2330" y="1626"/>
                    <a:pt x="2329" y="1626"/>
                    <a:pt x="2329" y="1626"/>
                  </a:cubicBezTo>
                  <a:cubicBezTo>
                    <a:pt x="2276" y="1626"/>
                    <a:pt x="2223" y="1627"/>
                    <a:pt x="2170" y="1627"/>
                  </a:cubicBezTo>
                  <a:cubicBezTo>
                    <a:pt x="1977" y="1627"/>
                    <a:pt x="1785" y="1624"/>
                    <a:pt x="1592" y="1620"/>
                  </a:cubicBezTo>
                  <a:lnTo>
                    <a:pt x="1592" y="1620"/>
                  </a:lnTo>
                  <a:lnTo>
                    <a:pt x="1421" y="165"/>
                  </a:lnTo>
                  <a:cubicBezTo>
                    <a:pt x="1409" y="65"/>
                    <a:pt x="1330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95" name="Google Shape;5395;p11"/>
            <p:cNvSpPr/>
            <p:nvPr/>
          </p:nvSpPr>
          <p:spPr>
            <a:xfrm>
              <a:off x="6194525" y="2123100"/>
              <a:ext cx="59850" cy="51650"/>
            </a:xfrm>
            <a:custGeom>
              <a:avLst/>
              <a:gdLst/>
              <a:ahLst/>
              <a:cxnLst/>
              <a:rect l="l" t="t" r="r" b="b"/>
              <a:pathLst>
                <a:path w="2394" h="2066" extrusionOk="0">
                  <a:moveTo>
                    <a:pt x="236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696" y="947"/>
                    <a:pt x="1357" y="1532"/>
                    <a:pt x="2078" y="2036"/>
                  </a:cubicBezTo>
                  <a:cubicBezTo>
                    <a:pt x="2108" y="2057"/>
                    <a:pt x="2138" y="2066"/>
                    <a:pt x="2166" y="2066"/>
                  </a:cubicBezTo>
                  <a:cubicBezTo>
                    <a:pt x="2302" y="2066"/>
                    <a:pt x="2393" y="1849"/>
                    <a:pt x="2247" y="1747"/>
                  </a:cubicBezTo>
                  <a:cubicBezTo>
                    <a:pt x="1550" y="1258"/>
                    <a:pt x="913" y="690"/>
                    <a:pt x="347" y="54"/>
                  </a:cubicBezTo>
                  <a:cubicBezTo>
                    <a:pt x="313" y="16"/>
                    <a:pt x="274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96" name="Google Shape;5396;p11"/>
            <p:cNvSpPr/>
            <p:nvPr/>
          </p:nvSpPr>
          <p:spPr>
            <a:xfrm>
              <a:off x="6200150" y="2120425"/>
              <a:ext cx="39025" cy="73825"/>
            </a:xfrm>
            <a:custGeom>
              <a:avLst/>
              <a:gdLst/>
              <a:ahLst/>
              <a:cxnLst/>
              <a:rect l="l" t="t" r="r" b="b"/>
              <a:pathLst>
                <a:path w="1561" h="2953" extrusionOk="0">
                  <a:moveTo>
                    <a:pt x="1357" y="1"/>
                  </a:moveTo>
                  <a:cubicBezTo>
                    <a:pt x="1290" y="1"/>
                    <a:pt x="1224" y="35"/>
                    <a:pt x="1197" y="115"/>
                  </a:cubicBezTo>
                  <a:cubicBezTo>
                    <a:pt x="897" y="1008"/>
                    <a:pt x="520" y="1873"/>
                    <a:pt x="71" y="2701"/>
                  </a:cubicBezTo>
                  <a:cubicBezTo>
                    <a:pt x="1" y="2832"/>
                    <a:pt x="117" y="2953"/>
                    <a:pt x="229" y="2953"/>
                  </a:cubicBezTo>
                  <a:cubicBezTo>
                    <a:pt x="280" y="2953"/>
                    <a:pt x="329" y="2929"/>
                    <a:pt x="361" y="2870"/>
                  </a:cubicBezTo>
                  <a:cubicBezTo>
                    <a:pt x="823" y="2016"/>
                    <a:pt x="1211" y="1125"/>
                    <a:pt x="1519" y="205"/>
                  </a:cubicBezTo>
                  <a:cubicBezTo>
                    <a:pt x="1561" y="82"/>
                    <a:pt x="1459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97" name="Google Shape;5397;p11"/>
            <p:cNvSpPr/>
            <p:nvPr/>
          </p:nvSpPr>
          <p:spPr>
            <a:xfrm>
              <a:off x="6253450" y="2100725"/>
              <a:ext cx="38350" cy="85375"/>
            </a:xfrm>
            <a:custGeom>
              <a:avLst/>
              <a:gdLst/>
              <a:ahLst/>
              <a:cxnLst/>
              <a:rect l="l" t="t" r="r" b="b"/>
              <a:pathLst>
                <a:path w="1534" h="3415" extrusionOk="0">
                  <a:moveTo>
                    <a:pt x="254" y="1"/>
                  </a:moveTo>
                  <a:cubicBezTo>
                    <a:pt x="118" y="1"/>
                    <a:pt x="0" y="169"/>
                    <a:pt x="128" y="280"/>
                  </a:cubicBezTo>
                  <a:cubicBezTo>
                    <a:pt x="980" y="1001"/>
                    <a:pt x="1170" y="2224"/>
                    <a:pt x="569" y="3169"/>
                  </a:cubicBezTo>
                  <a:cubicBezTo>
                    <a:pt x="489" y="3295"/>
                    <a:pt x="604" y="3415"/>
                    <a:pt x="721" y="3415"/>
                  </a:cubicBezTo>
                  <a:cubicBezTo>
                    <a:pt x="772" y="3415"/>
                    <a:pt x="824" y="3392"/>
                    <a:pt x="859" y="3336"/>
                  </a:cubicBezTo>
                  <a:cubicBezTo>
                    <a:pt x="1533" y="2276"/>
                    <a:pt x="1324" y="858"/>
                    <a:pt x="365" y="43"/>
                  </a:cubicBezTo>
                  <a:cubicBezTo>
                    <a:pt x="330" y="13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398" name="Google Shape;5398;p11"/>
            <p:cNvSpPr/>
            <p:nvPr/>
          </p:nvSpPr>
          <p:spPr>
            <a:xfrm>
              <a:off x="6288650" y="2084125"/>
              <a:ext cx="48175" cy="42225"/>
            </a:xfrm>
            <a:custGeom>
              <a:avLst/>
              <a:gdLst/>
              <a:ahLst/>
              <a:cxnLst/>
              <a:rect l="l" t="t" r="r" b="b"/>
              <a:pathLst>
                <a:path w="1927" h="1689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cubicBezTo>
                    <a:pt x="456" y="344"/>
                    <a:pt x="639" y="544"/>
                    <a:pt x="682" y="776"/>
                  </a:cubicBezTo>
                  <a:cubicBezTo>
                    <a:pt x="731" y="1034"/>
                    <a:pt x="475" y="1165"/>
                    <a:pt x="502" y="1400"/>
                  </a:cubicBezTo>
                  <a:cubicBezTo>
                    <a:pt x="529" y="1623"/>
                    <a:pt x="748" y="1689"/>
                    <a:pt x="1000" y="1689"/>
                  </a:cubicBezTo>
                  <a:cubicBezTo>
                    <a:pt x="1277" y="1689"/>
                    <a:pt x="1592" y="1610"/>
                    <a:pt x="1733" y="1574"/>
                  </a:cubicBezTo>
                  <a:cubicBezTo>
                    <a:pt x="1926" y="1524"/>
                    <a:pt x="1865" y="1244"/>
                    <a:pt x="1690" y="1244"/>
                  </a:cubicBezTo>
                  <a:cubicBezTo>
                    <a:pt x="1676" y="1244"/>
                    <a:pt x="1660" y="1246"/>
                    <a:pt x="1645" y="1250"/>
                  </a:cubicBezTo>
                  <a:cubicBezTo>
                    <a:pt x="1460" y="1300"/>
                    <a:pt x="1271" y="1328"/>
                    <a:pt x="1080" y="1336"/>
                  </a:cubicBezTo>
                  <a:cubicBezTo>
                    <a:pt x="1068" y="1336"/>
                    <a:pt x="996" y="1340"/>
                    <a:pt x="940" y="1340"/>
                  </a:cubicBezTo>
                  <a:cubicBezTo>
                    <a:pt x="905" y="1340"/>
                    <a:pt x="877" y="1338"/>
                    <a:pt x="874" y="1333"/>
                  </a:cubicBezTo>
                  <a:cubicBezTo>
                    <a:pt x="865" y="1310"/>
                    <a:pt x="929" y="1246"/>
                    <a:pt x="941" y="1223"/>
                  </a:cubicBezTo>
                  <a:cubicBezTo>
                    <a:pt x="1024" y="1058"/>
                    <a:pt x="1047" y="867"/>
                    <a:pt x="1005" y="687"/>
                  </a:cubicBezTo>
                  <a:cubicBezTo>
                    <a:pt x="921" y="306"/>
                    <a:pt x="609" y="15"/>
                    <a:pt x="215" y="1"/>
                  </a:cubicBez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5399" name="Google Shape;5399;p11"/>
          <p:cNvSpPr/>
          <p:nvPr/>
        </p:nvSpPr>
        <p:spPr>
          <a:xfrm rot="10800000" flipH="1">
            <a:off x="-5" y="1858463"/>
            <a:ext cx="9211374" cy="4775112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1068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5400" name="Google Shape;5400;p11"/>
          <p:cNvSpPr txBox="1">
            <a:spLocks noGrp="1"/>
          </p:cNvSpPr>
          <p:nvPr>
            <p:ph type="title" hasCustomPrompt="1"/>
          </p:nvPr>
        </p:nvSpPr>
        <p:spPr>
          <a:xfrm>
            <a:off x="1284000" y="2799700"/>
            <a:ext cx="6576000" cy="1402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2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2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2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2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2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2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2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2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5401" name="Google Shape;5401;p11"/>
          <p:cNvSpPr txBox="1">
            <a:spLocks noGrp="1"/>
          </p:cNvSpPr>
          <p:nvPr>
            <p:ph type="subTitle" idx="1"/>
          </p:nvPr>
        </p:nvSpPr>
        <p:spPr>
          <a:xfrm>
            <a:off x="2063400" y="4252250"/>
            <a:ext cx="5006700" cy="30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402950810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 preserve="1">
  <p:cSld name="Blank">
    <p:bg>
      <p:bgPr>
        <a:solidFill>
          <a:schemeClr val="lt1"/>
        </a:solidFill>
        <a:effectLst/>
      </p:bgPr>
    </p:bg>
    <p:spTree>
      <p:nvGrpSpPr>
        <p:cNvPr id="1" name="Shape 540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5646963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 preserve="1">
  <p:cSld name="Title only 1">
    <p:spTree>
      <p:nvGrpSpPr>
        <p:cNvPr id="1" name="Shape 5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04" name="Google Shape;5404;p13"/>
          <p:cNvGrpSpPr/>
          <p:nvPr/>
        </p:nvGrpSpPr>
        <p:grpSpPr>
          <a:xfrm>
            <a:off x="3079589" y="296231"/>
            <a:ext cx="7585791" cy="4847281"/>
            <a:chOff x="455625" y="715025"/>
            <a:chExt cx="6705375" cy="4284700"/>
          </a:xfrm>
        </p:grpSpPr>
        <p:sp>
          <p:nvSpPr>
            <p:cNvPr id="5405" name="Google Shape;5405;p13"/>
            <p:cNvSpPr/>
            <p:nvPr/>
          </p:nvSpPr>
          <p:spPr>
            <a:xfrm>
              <a:off x="575825" y="1655075"/>
              <a:ext cx="63900" cy="187775"/>
            </a:xfrm>
            <a:custGeom>
              <a:avLst/>
              <a:gdLst/>
              <a:ahLst/>
              <a:cxnLst/>
              <a:rect l="l" t="t" r="r" b="b"/>
              <a:pathLst>
                <a:path w="2556" h="7511" extrusionOk="0">
                  <a:moveTo>
                    <a:pt x="2301" y="1"/>
                  </a:moveTo>
                  <a:cubicBezTo>
                    <a:pt x="2238" y="1"/>
                    <a:pt x="2176" y="33"/>
                    <a:pt x="2137" y="111"/>
                  </a:cubicBezTo>
                  <a:cubicBezTo>
                    <a:pt x="1777" y="820"/>
                    <a:pt x="1328" y="1488"/>
                    <a:pt x="893" y="2151"/>
                  </a:cubicBezTo>
                  <a:cubicBezTo>
                    <a:pt x="609" y="2587"/>
                    <a:pt x="40" y="3176"/>
                    <a:pt x="1" y="3714"/>
                  </a:cubicBezTo>
                  <a:cubicBezTo>
                    <a:pt x="1" y="3732"/>
                    <a:pt x="16" y="3746"/>
                    <a:pt x="34" y="3746"/>
                  </a:cubicBezTo>
                  <a:cubicBezTo>
                    <a:pt x="37" y="3746"/>
                    <a:pt x="40" y="3746"/>
                    <a:pt x="44" y="3745"/>
                  </a:cubicBezTo>
                  <a:cubicBezTo>
                    <a:pt x="500" y="3596"/>
                    <a:pt x="841" y="2926"/>
                    <a:pt x="1098" y="2556"/>
                  </a:cubicBezTo>
                  <a:cubicBezTo>
                    <a:pt x="1402" y="2119"/>
                    <a:pt x="1682" y="1668"/>
                    <a:pt x="1960" y="1217"/>
                  </a:cubicBezTo>
                  <a:lnTo>
                    <a:pt x="1960" y="1217"/>
                  </a:lnTo>
                  <a:cubicBezTo>
                    <a:pt x="1899" y="1967"/>
                    <a:pt x="1917" y="2739"/>
                    <a:pt x="1899" y="3464"/>
                  </a:cubicBezTo>
                  <a:cubicBezTo>
                    <a:pt x="1866" y="4713"/>
                    <a:pt x="1825" y="5969"/>
                    <a:pt x="1855" y="7218"/>
                  </a:cubicBezTo>
                  <a:cubicBezTo>
                    <a:pt x="1856" y="7314"/>
                    <a:pt x="1920" y="7417"/>
                    <a:pt x="2019" y="7437"/>
                  </a:cubicBezTo>
                  <a:lnTo>
                    <a:pt x="2019" y="7437"/>
                  </a:lnTo>
                  <a:cubicBezTo>
                    <a:pt x="2002" y="7434"/>
                    <a:pt x="1995" y="7432"/>
                    <a:pt x="1993" y="7432"/>
                  </a:cubicBezTo>
                  <a:cubicBezTo>
                    <a:pt x="1990" y="7432"/>
                    <a:pt x="2014" y="7439"/>
                    <a:pt x="2014" y="7446"/>
                  </a:cubicBezTo>
                  <a:cubicBezTo>
                    <a:pt x="2014" y="7489"/>
                    <a:pt x="2047" y="7511"/>
                    <a:pt x="2080" y="7511"/>
                  </a:cubicBezTo>
                  <a:cubicBezTo>
                    <a:pt x="2113" y="7511"/>
                    <a:pt x="2147" y="7489"/>
                    <a:pt x="2147" y="7446"/>
                  </a:cubicBezTo>
                  <a:cubicBezTo>
                    <a:pt x="2147" y="7439"/>
                    <a:pt x="2170" y="7432"/>
                    <a:pt x="2168" y="7432"/>
                  </a:cubicBezTo>
                  <a:cubicBezTo>
                    <a:pt x="2166" y="7432"/>
                    <a:pt x="2160" y="7434"/>
                    <a:pt x="2145" y="7437"/>
                  </a:cubicBezTo>
                  <a:lnTo>
                    <a:pt x="2145" y="7437"/>
                  </a:lnTo>
                  <a:cubicBezTo>
                    <a:pt x="2243" y="7416"/>
                    <a:pt x="2306" y="7314"/>
                    <a:pt x="2309" y="7218"/>
                  </a:cubicBezTo>
                  <a:cubicBezTo>
                    <a:pt x="2376" y="4931"/>
                    <a:pt x="2153" y="2543"/>
                    <a:pt x="2530" y="277"/>
                  </a:cubicBezTo>
                  <a:cubicBezTo>
                    <a:pt x="2555" y="128"/>
                    <a:pt x="2426" y="1"/>
                    <a:pt x="23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06" name="Google Shape;5406;p13"/>
            <p:cNvSpPr/>
            <p:nvPr/>
          </p:nvSpPr>
          <p:spPr>
            <a:xfrm>
              <a:off x="666925" y="1675450"/>
              <a:ext cx="110250" cy="156725"/>
            </a:xfrm>
            <a:custGeom>
              <a:avLst/>
              <a:gdLst/>
              <a:ahLst/>
              <a:cxnLst/>
              <a:rect l="l" t="t" r="r" b="b"/>
              <a:pathLst>
                <a:path w="4410" h="6269" extrusionOk="0">
                  <a:moveTo>
                    <a:pt x="2126" y="541"/>
                  </a:moveTo>
                  <a:cubicBezTo>
                    <a:pt x="2599" y="541"/>
                    <a:pt x="3071" y="895"/>
                    <a:pt x="3314" y="1329"/>
                  </a:cubicBezTo>
                  <a:cubicBezTo>
                    <a:pt x="3891" y="2362"/>
                    <a:pt x="3760" y="3921"/>
                    <a:pt x="3261" y="4951"/>
                  </a:cubicBezTo>
                  <a:cubicBezTo>
                    <a:pt x="3026" y="5438"/>
                    <a:pt x="2630" y="5780"/>
                    <a:pt x="2112" y="5780"/>
                  </a:cubicBezTo>
                  <a:cubicBezTo>
                    <a:pt x="2031" y="5780"/>
                    <a:pt x="1948" y="5772"/>
                    <a:pt x="1862" y="5755"/>
                  </a:cubicBezTo>
                  <a:cubicBezTo>
                    <a:pt x="1244" y="5630"/>
                    <a:pt x="963" y="4931"/>
                    <a:pt x="802" y="4401"/>
                  </a:cubicBezTo>
                  <a:cubicBezTo>
                    <a:pt x="660" y="3927"/>
                    <a:pt x="609" y="3443"/>
                    <a:pt x="589" y="2958"/>
                  </a:cubicBezTo>
                  <a:lnTo>
                    <a:pt x="589" y="2958"/>
                  </a:lnTo>
                  <a:cubicBezTo>
                    <a:pt x="596" y="2960"/>
                    <a:pt x="604" y="2961"/>
                    <a:pt x="612" y="2961"/>
                  </a:cubicBezTo>
                  <a:cubicBezTo>
                    <a:pt x="638" y="2961"/>
                    <a:pt x="663" y="2947"/>
                    <a:pt x="670" y="2915"/>
                  </a:cubicBezTo>
                  <a:cubicBezTo>
                    <a:pt x="816" y="2197"/>
                    <a:pt x="889" y="1445"/>
                    <a:pt x="1404" y="881"/>
                  </a:cubicBezTo>
                  <a:cubicBezTo>
                    <a:pt x="1623" y="641"/>
                    <a:pt x="1875" y="541"/>
                    <a:pt x="2126" y="541"/>
                  </a:cubicBezTo>
                  <a:close/>
                  <a:moveTo>
                    <a:pt x="2217" y="0"/>
                  </a:moveTo>
                  <a:cubicBezTo>
                    <a:pt x="1529" y="0"/>
                    <a:pt x="879" y="498"/>
                    <a:pt x="540" y="1140"/>
                  </a:cubicBezTo>
                  <a:cubicBezTo>
                    <a:pt x="538" y="1124"/>
                    <a:pt x="538" y="1107"/>
                    <a:pt x="537" y="1091"/>
                  </a:cubicBezTo>
                  <a:cubicBezTo>
                    <a:pt x="534" y="1061"/>
                    <a:pt x="507" y="1042"/>
                    <a:pt x="482" y="1042"/>
                  </a:cubicBezTo>
                  <a:cubicBezTo>
                    <a:pt x="462" y="1042"/>
                    <a:pt x="443" y="1053"/>
                    <a:pt x="437" y="1078"/>
                  </a:cubicBezTo>
                  <a:cubicBezTo>
                    <a:pt x="94" y="2376"/>
                    <a:pt x="0" y="4561"/>
                    <a:pt x="919" y="5655"/>
                  </a:cubicBezTo>
                  <a:cubicBezTo>
                    <a:pt x="1282" y="6089"/>
                    <a:pt x="1682" y="6269"/>
                    <a:pt x="2070" y="6269"/>
                  </a:cubicBezTo>
                  <a:cubicBezTo>
                    <a:pt x="2855" y="6269"/>
                    <a:pt x="3596" y="5536"/>
                    <a:pt x="3914" y="4687"/>
                  </a:cubicBezTo>
                  <a:cubicBezTo>
                    <a:pt x="4410" y="3360"/>
                    <a:pt x="4351" y="1263"/>
                    <a:pt x="3138" y="330"/>
                  </a:cubicBezTo>
                  <a:cubicBezTo>
                    <a:pt x="2840" y="100"/>
                    <a:pt x="2525" y="0"/>
                    <a:pt x="2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07" name="Google Shape;5407;p13"/>
            <p:cNvSpPr/>
            <p:nvPr/>
          </p:nvSpPr>
          <p:spPr>
            <a:xfrm>
              <a:off x="795575" y="1670150"/>
              <a:ext cx="119350" cy="157775"/>
            </a:xfrm>
            <a:custGeom>
              <a:avLst/>
              <a:gdLst/>
              <a:ahLst/>
              <a:cxnLst/>
              <a:rect l="l" t="t" r="r" b="b"/>
              <a:pathLst>
                <a:path w="4774" h="6311" extrusionOk="0">
                  <a:moveTo>
                    <a:pt x="2377" y="648"/>
                  </a:moveTo>
                  <a:cubicBezTo>
                    <a:pt x="2845" y="648"/>
                    <a:pt x="3312" y="898"/>
                    <a:pt x="3576" y="1351"/>
                  </a:cubicBezTo>
                  <a:cubicBezTo>
                    <a:pt x="4154" y="2341"/>
                    <a:pt x="3962" y="3890"/>
                    <a:pt x="3471" y="4868"/>
                  </a:cubicBezTo>
                  <a:cubicBezTo>
                    <a:pt x="3170" y="5468"/>
                    <a:pt x="2714" y="5729"/>
                    <a:pt x="2254" y="5729"/>
                  </a:cubicBezTo>
                  <a:cubicBezTo>
                    <a:pt x="1660" y="5729"/>
                    <a:pt x="1058" y="5295"/>
                    <a:pt x="773" y="4599"/>
                  </a:cubicBezTo>
                  <a:cubicBezTo>
                    <a:pt x="535" y="4016"/>
                    <a:pt x="425" y="3372"/>
                    <a:pt x="427" y="2732"/>
                  </a:cubicBezTo>
                  <a:lnTo>
                    <a:pt x="427" y="2732"/>
                  </a:lnTo>
                  <a:cubicBezTo>
                    <a:pt x="454" y="2755"/>
                    <a:pt x="491" y="2768"/>
                    <a:pt x="527" y="2768"/>
                  </a:cubicBezTo>
                  <a:cubicBezTo>
                    <a:pt x="574" y="2768"/>
                    <a:pt x="619" y="2746"/>
                    <a:pt x="642" y="2701"/>
                  </a:cubicBezTo>
                  <a:cubicBezTo>
                    <a:pt x="916" y="2133"/>
                    <a:pt x="980" y="1546"/>
                    <a:pt x="1427" y="1067"/>
                  </a:cubicBezTo>
                  <a:cubicBezTo>
                    <a:pt x="1693" y="781"/>
                    <a:pt x="2036" y="648"/>
                    <a:pt x="2377" y="648"/>
                  </a:cubicBezTo>
                  <a:close/>
                  <a:moveTo>
                    <a:pt x="2477" y="1"/>
                  </a:moveTo>
                  <a:cubicBezTo>
                    <a:pt x="1326" y="1"/>
                    <a:pt x="85" y="1128"/>
                    <a:pt x="255" y="2250"/>
                  </a:cubicBezTo>
                  <a:cubicBezTo>
                    <a:pt x="0" y="3383"/>
                    <a:pt x="166" y="4753"/>
                    <a:pt x="819" y="5632"/>
                  </a:cubicBezTo>
                  <a:cubicBezTo>
                    <a:pt x="1176" y="6113"/>
                    <a:pt x="1624" y="6310"/>
                    <a:pt x="2078" y="6310"/>
                  </a:cubicBezTo>
                  <a:cubicBezTo>
                    <a:pt x="2915" y="6310"/>
                    <a:pt x="3774" y="5640"/>
                    <a:pt x="4134" y="4830"/>
                  </a:cubicBezTo>
                  <a:cubicBezTo>
                    <a:pt x="4774" y="3396"/>
                    <a:pt x="4743" y="1267"/>
                    <a:pt x="3381" y="284"/>
                  </a:cubicBezTo>
                  <a:cubicBezTo>
                    <a:pt x="3108" y="87"/>
                    <a:pt x="2796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08" name="Google Shape;5408;p13"/>
            <p:cNvSpPr/>
            <p:nvPr/>
          </p:nvSpPr>
          <p:spPr>
            <a:xfrm>
              <a:off x="942825" y="1648250"/>
              <a:ext cx="68200" cy="189925"/>
            </a:xfrm>
            <a:custGeom>
              <a:avLst/>
              <a:gdLst/>
              <a:ahLst/>
              <a:cxnLst/>
              <a:rect l="l" t="t" r="r" b="b"/>
              <a:pathLst>
                <a:path w="2728" h="7597" extrusionOk="0">
                  <a:moveTo>
                    <a:pt x="2107" y="0"/>
                  </a:moveTo>
                  <a:cubicBezTo>
                    <a:pt x="2103" y="0"/>
                    <a:pt x="2100" y="0"/>
                    <a:pt x="2096" y="1"/>
                  </a:cubicBezTo>
                  <a:cubicBezTo>
                    <a:pt x="1796" y="19"/>
                    <a:pt x="1769" y="120"/>
                    <a:pt x="1594" y="388"/>
                  </a:cubicBezTo>
                  <a:cubicBezTo>
                    <a:pt x="1108" y="1124"/>
                    <a:pt x="583" y="1835"/>
                    <a:pt x="21" y="2514"/>
                  </a:cubicBezTo>
                  <a:cubicBezTo>
                    <a:pt x="1" y="2539"/>
                    <a:pt x="19" y="2580"/>
                    <a:pt x="47" y="2580"/>
                  </a:cubicBezTo>
                  <a:cubicBezTo>
                    <a:pt x="54" y="2580"/>
                    <a:pt x="61" y="2578"/>
                    <a:pt x="68" y="2573"/>
                  </a:cubicBezTo>
                  <a:cubicBezTo>
                    <a:pt x="496" y="2302"/>
                    <a:pt x="843" y="1989"/>
                    <a:pt x="1187" y="1616"/>
                  </a:cubicBezTo>
                  <a:cubicBezTo>
                    <a:pt x="1281" y="1515"/>
                    <a:pt x="1548" y="1114"/>
                    <a:pt x="1774" y="822"/>
                  </a:cubicBezTo>
                  <a:lnTo>
                    <a:pt x="1774" y="822"/>
                  </a:lnTo>
                  <a:cubicBezTo>
                    <a:pt x="1689" y="1833"/>
                    <a:pt x="1794" y="2858"/>
                    <a:pt x="1861" y="3865"/>
                  </a:cubicBezTo>
                  <a:cubicBezTo>
                    <a:pt x="1909" y="4561"/>
                    <a:pt x="1935" y="5257"/>
                    <a:pt x="1897" y="5954"/>
                  </a:cubicBezTo>
                  <a:cubicBezTo>
                    <a:pt x="1868" y="6479"/>
                    <a:pt x="1618" y="6990"/>
                    <a:pt x="1741" y="7510"/>
                  </a:cubicBezTo>
                  <a:cubicBezTo>
                    <a:pt x="1757" y="7564"/>
                    <a:pt x="1805" y="7596"/>
                    <a:pt x="1857" y="7596"/>
                  </a:cubicBezTo>
                  <a:cubicBezTo>
                    <a:pt x="1876" y="7596"/>
                    <a:pt x="1897" y="7592"/>
                    <a:pt x="1915" y="7581"/>
                  </a:cubicBezTo>
                  <a:cubicBezTo>
                    <a:pt x="2727" y="7092"/>
                    <a:pt x="2519" y="5465"/>
                    <a:pt x="2485" y="4673"/>
                  </a:cubicBezTo>
                  <a:cubicBezTo>
                    <a:pt x="2421" y="3195"/>
                    <a:pt x="2184" y="1733"/>
                    <a:pt x="2348" y="252"/>
                  </a:cubicBezTo>
                  <a:cubicBezTo>
                    <a:pt x="2361" y="126"/>
                    <a:pt x="2230" y="0"/>
                    <a:pt x="2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09" name="Google Shape;5409;p13"/>
            <p:cNvSpPr/>
            <p:nvPr/>
          </p:nvSpPr>
          <p:spPr>
            <a:xfrm>
              <a:off x="576575" y="1909675"/>
              <a:ext cx="50550" cy="176500"/>
            </a:xfrm>
            <a:custGeom>
              <a:avLst/>
              <a:gdLst/>
              <a:ahLst/>
              <a:cxnLst/>
              <a:rect l="l" t="t" r="r" b="b"/>
              <a:pathLst>
                <a:path w="2022" h="7060" extrusionOk="0">
                  <a:moveTo>
                    <a:pt x="1586" y="1"/>
                  </a:moveTo>
                  <a:cubicBezTo>
                    <a:pt x="1580" y="1"/>
                    <a:pt x="1575" y="1"/>
                    <a:pt x="1570" y="1"/>
                  </a:cubicBezTo>
                  <a:cubicBezTo>
                    <a:pt x="1257" y="28"/>
                    <a:pt x="1231" y="129"/>
                    <a:pt x="1054" y="416"/>
                  </a:cubicBezTo>
                  <a:cubicBezTo>
                    <a:pt x="663" y="1050"/>
                    <a:pt x="271" y="1709"/>
                    <a:pt x="25" y="2414"/>
                  </a:cubicBezTo>
                  <a:cubicBezTo>
                    <a:pt x="0" y="2488"/>
                    <a:pt x="63" y="2542"/>
                    <a:pt x="127" y="2542"/>
                  </a:cubicBezTo>
                  <a:cubicBezTo>
                    <a:pt x="152" y="2542"/>
                    <a:pt x="177" y="2534"/>
                    <a:pt x="197" y="2514"/>
                  </a:cubicBezTo>
                  <a:cubicBezTo>
                    <a:pt x="381" y="2342"/>
                    <a:pt x="867" y="1538"/>
                    <a:pt x="1211" y="1012"/>
                  </a:cubicBezTo>
                  <a:lnTo>
                    <a:pt x="1211" y="1012"/>
                  </a:lnTo>
                  <a:cubicBezTo>
                    <a:pt x="1144" y="1868"/>
                    <a:pt x="1170" y="2723"/>
                    <a:pt x="1204" y="3586"/>
                  </a:cubicBezTo>
                  <a:cubicBezTo>
                    <a:pt x="1227" y="4142"/>
                    <a:pt x="1237" y="4696"/>
                    <a:pt x="1226" y="5254"/>
                  </a:cubicBezTo>
                  <a:cubicBezTo>
                    <a:pt x="1214" y="5831"/>
                    <a:pt x="1049" y="6373"/>
                    <a:pt x="1170" y="6942"/>
                  </a:cubicBezTo>
                  <a:cubicBezTo>
                    <a:pt x="1187" y="7023"/>
                    <a:pt x="1251" y="7060"/>
                    <a:pt x="1318" y="7060"/>
                  </a:cubicBezTo>
                  <a:cubicBezTo>
                    <a:pt x="1376" y="7060"/>
                    <a:pt x="1437" y="7032"/>
                    <a:pt x="1472" y="6981"/>
                  </a:cubicBezTo>
                  <a:cubicBezTo>
                    <a:pt x="2021" y="6177"/>
                    <a:pt x="1829" y="4849"/>
                    <a:pt x="1798" y="3920"/>
                  </a:cubicBezTo>
                  <a:cubicBezTo>
                    <a:pt x="1757" y="2698"/>
                    <a:pt x="1687" y="1492"/>
                    <a:pt x="1843" y="274"/>
                  </a:cubicBezTo>
                  <a:cubicBezTo>
                    <a:pt x="1860" y="139"/>
                    <a:pt x="1716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0" name="Google Shape;5410;p13"/>
            <p:cNvSpPr/>
            <p:nvPr/>
          </p:nvSpPr>
          <p:spPr>
            <a:xfrm>
              <a:off x="662325" y="1919500"/>
              <a:ext cx="53575" cy="163100"/>
            </a:xfrm>
            <a:custGeom>
              <a:avLst/>
              <a:gdLst/>
              <a:ahLst/>
              <a:cxnLst/>
              <a:rect l="l" t="t" r="r" b="b"/>
              <a:pathLst>
                <a:path w="2143" h="6524" extrusionOk="0">
                  <a:moveTo>
                    <a:pt x="1868" y="0"/>
                  </a:moveTo>
                  <a:cubicBezTo>
                    <a:pt x="1793" y="0"/>
                    <a:pt x="1717" y="36"/>
                    <a:pt x="1662" y="118"/>
                  </a:cubicBezTo>
                  <a:cubicBezTo>
                    <a:pt x="1106" y="949"/>
                    <a:pt x="534" y="1765"/>
                    <a:pt x="22" y="2625"/>
                  </a:cubicBezTo>
                  <a:cubicBezTo>
                    <a:pt x="1" y="2659"/>
                    <a:pt x="31" y="2704"/>
                    <a:pt x="66" y="2704"/>
                  </a:cubicBezTo>
                  <a:cubicBezTo>
                    <a:pt x="75" y="2704"/>
                    <a:pt x="84" y="2702"/>
                    <a:pt x="92" y="2696"/>
                  </a:cubicBezTo>
                  <a:cubicBezTo>
                    <a:pt x="678" y="2292"/>
                    <a:pt x="1057" y="1705"/>
                    <a:pt x="1467" y="1139"/>
                  </a:cubicBezTo>
                  <a:lnTo>
                    <a:pt x="1467" y="1139"/>
                  </a:lnTo>
                  <a:cubicBezTo>
                    <a:pt x="1347" y="2031"/>
                    <a:pt x="1316" y="2938"/>
                    <a:pt x="1298" y="3832"/>
                  </a:cubicBezTo>
                  <a:cubicBezTo>
                    <a:pt x="1288" y="4356"/>
                    <a:pt x="1014" y="6219"/>
                    <a:pt x="1562" y="6505"/>
                  </a:cubicBezTo>
                  <a:cubicBezTo>
                    <a:pt x="1586" y="6517"/>
                    <a:pt x="1609" y="6523"/>
                    <a:pt x="1631" y="6523"/>
                  </a:cubicBezTo>
                  <a:cubicBezTo>
                    <a:pt x="1666" y="6523"/>
                    <a:pt x="1699" y="6508"/>
                    <a:pt x="1731" y="6483"/>
                  </a:cubicBezTo>
                  <a:cubicBezTo>
                    <a:pt x="1984" y="6288"/>
                    <a:pt x="1872" y="5971"/>
                    <a:pt x="1857" y="5688"/>
                  </a:cubicBezTo>
                  <a:cubicBezTo>
                    <a:pt x="1831" y="5155"/>
                    <a:pt x="1828" y="4620"/>
                    <a:pt x="1830" y="4085"/>
                  </a:cubicBezTo>
                  <a:cubicBezTo>
                    <a:pt x="1833" y="2824"/>
                    <a:pt x="1892" y="1552"/>
                    <a:pt x="2112" y="307"/>
                  </a:cubicBezTo>
                  <a:cubicBezTo>
                    <a:pt x="2143" y="129"/>
                    <a:pt x="2009" y="0"/>
                    <a:pt x="1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1" name="Google Shape;5411;p13"/>
            <p:cNvSpPr/>
            <p:nvPr/>
          </p:nvSpPr>
          <p:spPr>
            <a:xfrm>
              <a:off x="785550" y="1907050"/>
              <a:ext cx="63325" cy="168825"/>
            </a:xfrm>
            <a:custGeom>
              <a:avLst/>
              <a:gdLst/>
              <a:ahLst/>
              <a:cxnLst/>
              <a:rect l="l" t="t" r="r" b="b"/>
              <a:pathLst>
                <a:path w="2533" h="6753" extrusionOk="0">
                  <a:moveTo>
                    <a:pt x="2227" y="0"/>
                  </a:moveTo>
                  <a:cubicBezTo>
                    <a:pt x="2150" y="0"/>
                    <a:pt x="2073" y="38"/>
                    <a:pt x="2022" y="129"/>
                  </a:cubicBezTo>
                  <a:cubicBezTo>
                    <a:pt x="1336" y="1353"/>
                    <a:pt x="738" y="2634"/>
                    <a:pt x="24" y="3840"/>
                  </a:cubicBezTo>
                  <a:cubicBezTo>
                    <a:pt x="0" y="3880"/>
                    <a:pt x="35" y="3933"/>
                    <a:pt x="76" y="3933"/>
                  </a:cubicBezTo>
                  <a:cubicBezTo>
                    <a:pt x="86" y="3933"/>
                    <a:pt x="96" y="3930"/>
                    <a:pt x="106" y="3924"/>
                  </a:cubicBezTo>
                  <a:cubicBezTo>
                    <a:pt x="851" y="3390"/>
                    <a:pt x="1317" y="2514"/>
                    <a:pt x="1758" y="1656"/>
                  </a:cubicBezTo>
                  <a:lnTo>
                    <a:pt x="1758" y="1656"/>
                  </a:lnTo>
                  <a:cubicBezTo>
                    <a:pt x="1697" y="2250"/>
                    <a:pt x="1673" y="2847"/>
                    <a:pt x="1668" y="3449"/>
                  </a:cubicBezTo>
                  <a:cubicBezTo>
                    <a:pt x="1661" y="4096"/>
                    <a:pt x="1684" y="4740"/>
                    <a:pt x="1700" y="5387"/>
                  </a:cubicBezTo>
                  <a:cubicBezTo>
                    <a:pt x="1714" y="5874"/>
                    <a:pt x="1633" y="6287"/>
                    <a:pt x="1906" y="6697"/>
                  </a:cubicBezTo>
                  <a:cubicBezTo>
                    <a:pt x="1928" y="6734"/>
                    <a:pt x="1965" y="6753"/>
                    <a:pt x="2003" y="6753"/>
                  </a:cubicBezTo>
                  <a:cubicBezTo>
                    <a:pt x="2041" y="6753"/>
                    <a:pt x="2079" y="6734"/>
                    <a:pt x="2101" y="6697"/>
                  </a:cubicBezTo>
                  <a:cubicBezTo>
                    <a:pt x="2532" y="6030"/>
                    <a:pt x="2245" y="4870"/>
                    <a:pt x="2227" y="4099"/>
                  </a:cubicBezTo>
                  <a:cubicBezTo>
                    <a:pt x="2198" y="2831"/>
                    <a:pt x="2245" y="1573"/>
                    <a:pt x="2493" y="326"/>
                  </a:cubicBezTo>
                  <a:cubicBezTo>
                    <a:pt x="2529" y="144"/>
                    <a:pt x="2377" y="0"/>
                    <a:pt x="2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2" name="Google Shape;5412;p13"/>
            <p:cNvSpPr/>
            <p:nvPr/>
          </p:nvSpPr>
          <p:spPr>
            <a:xfrm>
              <a:off x="920500" y="1902500"/>
              <a:ext cx="127175" cy="167400"/>
            </a:xfrm>
            <a:custGeom>
              <a:avLst/>
              <a:gdLst/>
              <a:ahLst/>
              <a:cxnLst/>
              <a:rect l="l" t="t" r="r" b="b"/>
              <a:pathLst>
                <a:path w="5087" h="6696" extrusionOk="0">
                  <a:moveTo>
                    <a:pt x="2362" y="566"/>
                  </a:moveTo>
                  <a:cubicBezTo>
                    <a:pt x="2919" y="566"/>
                    <a:pt x="3518" y="909"/>
                    <a:pt x="3822" y="1312"/>
                  </a:cubicBezTo>
                  <a:cubicBezTo>
                    <a:pt x="4232" y="1860"/>
                    <a:pt x="4314" y="2598"/>
                    <a:pt x="4300" y="3259"/>
                  </a:cubicBezTo>
                  <a:cubicBezTo>
                    <a:pt x="4273" y="4456"/>
                    <a:pt x="3542" y="6093"/>
                    <a:pt x="2222" y="6093"/>
                  </a:cubicBezTo>
                  <a:cubicBezTo>
                    <a:pt x="2070" y="6093"/>
                    <a:pt x="1910" y="6071"/>
                    <a:pt x="1742" y="6025"/>
                  </a:cubicBezTo>
                  <a:cubicBezTo>
                    <a:pt x="932" y="5800"/>
                    <a:pt x="576" y="4712"/>
                    <a:pt x="469" y="3658"/>
                  </a:cubicBezTo>
                  <a:cubicBezTo>
                    <a:pt x="755" y="2634"/>
                    <a:pt x="874" y="1351"/>
                    <a:pt x="1726" y="756"/>
                  </a:cubicBezTo>
                  <a:cubicBezTo>
                    <a:pt x="1916" y="623"/>
                    <a:pt x="2136" y="566"/>
                    <a:pt x="2362" y="566"/>
                  </a:cubicBezTo>
                  <a:close/>
                  <a:moveTo>
                    <a:pt x="2239" y="1"/>
                  </a:moveTo>
                  <a:cubicBezTo>
                    <a:pt x="363" y="1"/>
                    <a:pt x="1" y="2822"/>
                    <a:pt x="146" y="4174"/>
                  </a:cubicBezTo>
                  <a:cubicBezTo>
                    <a:pt x="153" y="4202"/>
                    <a:pt x="172" y="4227"/>
                    <a:pt x="198" y="4238"/>
                  </a:cubicBezTo>
                  <a:cubicBezTo>
                    <a:pt x="295" y="5193"/>
                    <a:pt x="663" y="6079"/>
                    <a:pt x="1540" y="6502"/>
                  </a:cubicBezTo>
                  <a:cubicBezTo>
                    <a:pt x="1817" y="6636"/>
                    <a:pt x="2082" y="6695"/>
                    <a:pt x="2334" y="6695"/>
                  </a:cubicBezTo>
                  <a:cubicBezTo>
                    <a:pt x="3712" y="6695"/>
                    <a:pt x="4669" y="4902"/>
                    <a:pt x="4839" y="3694"/>
                  </a:cubicBezTo>
                  <a:cubicBezTo>
                    <a:pt x="5087" y="1930"/>
                    <a:pt x="4286" y="91"/>
                    <a:pt x="2324" y="3"/>
                  </a:cubicBezTo>
                  <a:cubicBezTo>
                    <a:pt x="2296" y="2"/>
                    <a:pt x="2267" y="1"/>
                    <a:pt x="2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3" name="Google Shape;5413;p13"/>
            <p:cNvSpPr/>
            <p:nvPr/>
          </p:nvSpPr>
          <p:spPr>
            <a:xfrm>
              <a:off x="575500" y="2157350"/>
              <a:ext cx="47000" cy="162925"/>
            </a:xfrm>
            <a:custGeom>
              <a:avLst/>
              <a:gdLst/>
              <a:ahLst/>
              <a:cxnLst/>
              <a:rect l="l" t="t" r="r" b="b"/>
              <a:pathLst>
                <a:path w="1880" h="6517" extrusionOk="0">
                  <a:moveTo>
                    <a:pt x="1625" y="1"/>
                  </a:moveTo>
                  <a:cubicBezTo>
                    <a:pt x="1518" y="1"/>
                    <a:pt x="1407" y="58"/>
                    <a:pt x="1371" y="176"/>
                  </a:cubicBezTo>
                  <a:cubicBezTo>
                    <a:pt x="1049" y="1228"/>
                    <a:pt x="465" y="2128"/>
                    <a:pt x="16" y="3114"/>
                  </a:cubicBezTo>
                  <a:cubicBezTo>
                    <a:pt x="1" y="3141"/>
                    <a:pt x="22" y="3170"/>
                    <a:pt x="48" y="3170"/>
                  </a:cubicBezTo>
                  <a:cubicBezTo>
                    <a:pt x="54" y="3170"/>
                    <a:pt x="60" y="3168"/>
                    <a:pt x="66" y="3165"/>
                  </a:cubicBezTo>
                  <a:cubicBezTo>
                    <a:pt x="519" y="2911"/>
                    <a:pt x="844" y="2468"/>
                    <a:pt x="1106" y="1974"/>
                  </a:cubicBezTo>
                  <a:lnTo>
                    <a:pt x="1106" y="1974"/>
                  </a:lnTo>
                  <a:cubicBezTo>
                    <a:pt x="1051" y="2566"/>
                    <a:pt x="1016" y="3159"/>
                    <a:pt x="993" y="3744"/>
                  </a:cubicBezTo>
                  <a:cubicBezTo>
                    <a:pt x="970" y="4313"/>
                    <a:pt x="754" y="6266"/>
                    <a:pt x="1459" y="6510"/>
                  </a:cubicBezTo>
                  <a:cubicBezTo>
                    <a:pt x="1471" y="6514"/>
                    <a:pt x="1483" y="6516"/>
                    <a:pt x="1494" y="6516"/>
                  </a:cubicBezTo>
                  <a:cubicBezTo>
                    <a:pt x="1539" y="6516"/>
                    <a:pt x="1578" y="6486"/>
                    <a:pt x="1605" y="6451"/>
                  </a:cubicBezTo>
                  <a:cubicBezTo>
                    <a:pt x="1823" y="6164"/>
                    <a:pt x="1617" y="5757"/>
                    <a:pt x="1579" y="5429"/>
                  </a:cubicBezTo>
                  <a:cubicBezTo>
                    <a:pt x="1512" y="4871"/>
                    <a:pt x="1523" y="4305"/>
                    <a:pt x="1538" y="3744"/>
                  </a:cubicBezTo>
                  <a:cubicBezTo>
                    <a:pt x="1569" y="2568"/>
                    <a:pt x="1754" y="1412"/>
                    <a:pt x="1864" y="244"/>
                  </a:cubicBezTo>
                  <a:cubicBezTo>
                    <a:pt x="1880" y="84"/>
                    <a:pt x="1755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4" name="Google Shape;5414;p13"/>
            <p:cNvSpPr/>
            <p:nvPr/>
          </p:nvSpPr>
          <p:spPr>
            <a:xfrm>
              <a:off x="663350" y="2170100"/>
              <a:ext cx="87825" cy="122100"/>
            </a:xfrm>
            <a:custGeom>
              <a:avLst/>
              <a:gdLst/>
              <a:ahLst/>
              <a:cxnLst/>
              <a:rect l="l" t="t" r="r" b="b"/>
              <a:pathLst>
                <a:path w="3513" h="4884" extrusionOk="0">
                  <a:moveTo>
                    <a:pt x="1627" y="529"/>
                  </a:moveTo>
                  <a:cubicBezTo>
                    <a:pt x="1742" y="529"/>
                    <a:pt x="1878" y="603"/>
                    <a:pt x="2054" y="792"/>
                  </a:cubicBezTo>
                  <a:cubicBezTo>
                    <a:pt x="2601" y="1374"/>
                    <a:pt x="2881" y="2293"/>
                    <a:pt x="2963" y="3069"/>
                  </a:cubicBezTo>
                  <a:cubicBezTo>
                    <a:pt x="3029" y="3680"/>
                    <a:pt x="2917" y="4393"/>
                    <a:pt x="2263" y="4393"/>
                  </a:cubicBezTo>
                  <a:cubicBezTo>
                    <a:pt x="2196" y="4393"/>
                    <a:pt x="2123" y="4385"/>
                    <a:pt x="2045" y="4369"/>
                  </a:cubicBezTo>
                  <a:cubicBezTo>
                    <a:pt x="524" y="4064"/>
                    <a:pt x="245" y="2340"/>
                    <a:pt x="573" y="1020"/>
                  </a:cubicBezTo>
                  <a:lnTo>
                    <a:pt x="573" y="1020"/>
                  </a:lnTo>
                  <a:cubicBezTo>
                    <a:pt x="576" y="1087"/>
                    <a:pt x="586" y="1153"/>
                    <a:pt x="601" y="1218"/>
                  </a:cubicBezTo>
                  <a:cubicBezTo>
                    <a:pt x="615" y="1282"/>
                    <a:pt x="687" y="1334"/>
                    <a:pt x="754" y="1334"/>
                  </a:cubicBezTo>
                  <a:cubicBezTo>
                    <a:pt x="780" y="1334"/>
                    <a:pt x="805" y="1327"/>
                    <a:pt x="826" y="1310"/>
                  </a:cubicBezTo>
                  <a:cubicBezTo>
                    <a:pt x="1173" y="1045"/>
                    <a:pt x="1325" y="529"/>
                    <a:pt x="1627" y="529"/>
                  </a:cubicBezTo>
                  <a:close/>
                  <a:moveTo>
                    <a:pt x="1606" y="0"/>
                  </a:moveTo>
                  <a:cubicBezTo>
                    <a:pt x="1229" y="0"/>
                    <a:pt x="861" y="200"/>
                    <a:pt x="683" y="528"/>
                  </a:cubicBezTo>
                  <a:cubicBezTo>
                    <a:pt x="666" y="512"/>
                    <a:pt x="644" y="502"/>
                    <a:pt x="622" y="502"/>
                  </a:cubicBezTo>
                  <a:cubicBezTo>
                    <a:pt x="605" y="502"/>
                    <a:pt x="588" y="507"/>
                    <a:pt x="575" y="521"/>
                  </a:cubicBezTo>
                  <a:cubicBezTo>
                    <a:pt x="1" y="1103"/>
                    <a:pt x="27" y="2194"/>
                    <a:pt x="158" y="2931"/>
                  </a:cubicBezTo>
                  <a:cubicBezTo>
                    <a:pt x="312" y="3799"/>
                    <a:pt x="808" y="4430"/>
                    <a:pt x="1618" y="4750"/>
                  </a:cubicBezTo>
                  <a:cubicBezTo>
                    <a:pt x="1847" y="4841"/>
                    <a:pt x="2060" y="4883"/>
                    <a:pt x="2255" y="4883"/>
                  </a:cubicBezTo>
                  <a:cubicBezTo>
                    <a:pt x="2990" y="4883"/>
                    <a:pt x="3454" y="4279"/>
                    <a:pt x="3480" y="3415"/>
                  </a:cubicBezTo>
                  <a:cubicBezTo>
                    <a:pt x="3513" y="2360"/>
                    <a:pt x="3081" y="1070"/>
                    <a:pt x="2338" y="309"/>
                  </a:cubicBezTo>
                  <a:cubicBezTo>
                    <a:pt x="2129" y="95"/>
                    <a:pt x="1865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5" name="Google Shape;5415;p13"/>
            <p:cNvSpPr/>
            <p:nvPr/>
          </p:nvSpPr>
          <p:spPr>
            <a:xfrm>
              <a:off x="791225" y="2148075"/>
              <a:ext cx="63800" cy="165050"/>
            </a:xfrm>
            <a:custGeom>
              <a:avLst/>
              <a:gdLst/>
              <a:ahLst/>
              <a:cxnLst/>
              <a:rect l="l" t="t" r="r" b="b"/>
              <a:pathLst>
                <a:path w="2552" h="6602" extrusionOk="0">
                  <a:moveTo>
                    <a:pt x="2043" y="1"/>
                  </a:moveTo>
                  <a:cubicBezTo>
                    <a:pt x="1928" y="1"/>
                    <a:pt x="1807" y="62"/>
                    <a:pt x="1762" y="183"/>
                  </a:cubicBezTo>
                  <a:cubicBezTo>
                    <a:pt x="1332" y="1346"/>
                    <a:pt x="612" y="2380"/>
                    <a:pt x="28" y="3469"/>
                  </a:cubicBezTo>
                  <a:cubicBezTo>
                    <a:pt x="0" y="3522"/>
                    <a:pt x="44" y="3577"/>
                    <a:pt x="93" y="3577"/>
                  </a:cubicBezTo>
                  <a:cubicBezTo>
                    <a:pt x="110" y="3577"/>
                    <a:pt x="127" y="3571"/>
                    <a:pt x="141" y="3556"/>
                  </a:cubicBezTo>
                  <a:cubicBezTo>
                    <a:pt x="768" y="2914"/>
                    <a:pt x="1239" y="2178"/>
                    <a:pt x="1675" y="1412"/>
                  </a:cubicBezTo>
                  <a:lnTo>
                    <a:pt x="1675" y="1412"/>
                  </a:lnTo>
                  <a:cubicBezTo>
                    <a:pt x="1649" y="2143"/>
                    <a:pt x="1660" y="2877"/>
                    <a:pt x="1688" y="3612"/>
                  </a:cubicBezTo>
                  <a:cubicBezTo>
                    <a:pt x="1721" y="4473"/>
                    <a:pt x="1534" y="5641"/>
                    <a:pt x="1818" y="6450"/>
                  </a:cubicBezTo>
                  <a:cubicBezTo>
                    <a:pt x="1850" y="6540"/>
                    <a:pt x="1945" y="6601"/>
                    <a:pt x="2035" y="6601"/>
                  </a:cubicBezTo>
                  <a:cubicBezTo>
                    <a:pt x="2099" y="6601"/>
                    <a:pt x="2160" y="6571"/>
                    <a:pt x="2195" y="6499"/>
                  </a:cubicBezTo>
                  <a:cubicBezTo>
                    <a:pt x="2551" y="5770"/>
                    <a:pt x="2322" y="4702"/>
                    <a:pt x="2284" y="3913"/>
                  </a:cubicBezTo>
                  <a:cubicBezTo>
                    <a:pt x="2225" y="2693"/>
                    <a:pt x="2166" y="1472"/>
                    <a:pt x="2282" y="252"/>
                  </a:cubicBezTo>
                  <a:cubicBezTo>
                    <a:pt x="2298" y="83"/>
                    <a:pt x="2175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6" name="Google Shape;5416;p13"/>
            <p:cNvSpPr/>
            <p:nvPr/>
          </p:nvSpPr>
          <p:spPr>
            <a:xfrm>
              <a:off x="910475" y="2158850"/>
              <a:ext cx="130525" cy="124475"/>
            </a:xfrm>
            <a:custGeom>
              <a:avLst/>
              <a:gdLst/>
              <a:ahLst/>
              <a:cxnLst/>
              <a:rect l="l" t="t" r="r" b="b"/>
              <a:pathLst>
                <a:path w="5221" h="4979" extrusionOk="0">
                  <a:moveTo>
                    <a:pt x="2466" y="690"/>
                  </a:moveTo>
                  <a:cubicBezTo>
                    <a:pt x="3034" y="690"/>
                    <a:pt x="3601" y="1022"/>
                    <a:pt x="3956" y="1634"/>
                  </a:cubicBezTo>
                  <a:cubicBezTo>
                    <a:pt x="4569" y="2693"/>
                    <a:pt x="4049" y="4040"/>
                    <a:pt x="2891" y="4378"/>
                  </a:cubicBezTo>
                  <a:cubicBezTo>
                    <a:pt x="2697" y="4433"/>
                    <a:pt x="2497" y="4460"/>
                    <a:pt x="2298" y="4460"/>
                  </a:cubicBezTo>
                  <a:cubicBezTo>
                    <a:pt x="2068" y="4460"/>
                    <a:pt x="1839" y="4424"/>
                    <a:pt x="1618" y="4352"/>
                  </a:cubicBezTo>
                  <a:cubicBezTo>
                    <a:pt x="1152" y="3994"/>
                    <a:pt x="850" y="3464"/>
                    <a:pt x="785" y="2880"/>
                  </a:cubicBezTo>
                  <a:cubicBezTo>
                    <a:pt x="788" y="2869"/>
                    <a:pt x="790" y="2859"/>
                    <a:pt x="793" y="2848"/>
                  </a:cubicBezTo>
                  <a:cubicBezTo>
                    <a:pt x="798" y="2828"/>
                    <a:pt x="791" y="2808"/>
                    <a:pt x="777" y="2797"/>
                  </a:cubicBezTo>
                  <a:cubicBezTo>
                    <a:pt x="744" y="2359"/>
                    <a:pt x="850" y="1922"/>
                    <a:pt x="1080" y="1547"/>
                  </a:cubicBezTo>
                  <a:cubicBezTo>
                    <a:pt x="1437" y="963"/>
                    <a:pt x="1951" y="690"/>
                    <a:pt x="2466" y="690"/>
                  </a:cubicBezTo>
                  <a:close/>
                  <a:moveTo>
                    <a:pt x="2505" y="0"/>
                  </a:moveTo>
                  <a:cubicBezTo>
                    <a:pt x="1767" y="0"/>
                    <a:pt x="1121" y="472"/>
                    <a:pt x="657" y="1032"/>
                  </a:cubicBezTo>
                  <a:cubicBezTo>
                    <a:pt x="130" y="1668"/>
                    <a:pt x="1" y="2534"/>
                    <a:pt x="168" y="3322"/>
                  </a:cubicBezTo>
                  <a:cubicBezTo>
                    <a:pt x="289" y="3879"/>
                    <a:pt x="577" y="4247"/>
                    <a:pt x="977" y="4463"/>
                  </a:cubicBezTo>
                  <a:cubicBezTo>
                    <a:pt x="1361" y="4796"/>
                    <a:pt x="1940" y="4978"/>
                    <a:pt x="2520" y="4978"/>
                  </a:cubicBezTo>
                  <a:cubicBezTo>
                    <a:pt x="2583" y="4978"/>
                    <a:pt x="2646" y="4976"/>
                    <a:pt x="2709" y="4972"/>
                  </a:cubicBezTo>
                  <a:cubicBezTo>
                    <a:pt x="4505" y="4852"/>
                    <a:pt x="5221" y="2954"/>
                    <a:pt x="4573" y="1440"/>
                  </a:cubicBezTo>
                  <a:cubicBezTo>
                    <a:pt x="4269" y="733"/>
                    <a:pt x="3593" y="180"/>
                    <a:pt x="2840" y="33"/>
                  </a:cubicBezTo>
                  <a:cubicBezTo>
                    <a:pt x="2727" y="11"/>
                    <a:pt x="2615" y="0"/>
                    <a:pt x="2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7" name="Google Shape;5417;p13"/>
            <p:cNvSpPr/>
            <p:nvPr/>
          </p:nvSpPr>
          <p:spPr>
            <a:xfrm>
              <a:off x="586025" y="2383225"/>
              <a:ext cx="91050" cy="98025"/>
            </a:xfrm>
            <a:custGeom>
              <a:avLst/>
              <a:gdLst/>
              <a:ahLst/>
              <a:cxnLst/>
              <a:rect l="l" t="t" r="r" b="b"/>
              <a:pathLst>
                <a:path w="3642" h="3921" extrusionOk="0">
                  <a:moveTo>
                    <a:pt x="1673" y="627"/>
                  </a:moveTo>
                  <a:cubicBezTo>
                    <a:pt x="1739" y="627"/>
                    <a:pt x="1806" y="635"/>
                    <a:pt x="1873" y="652"/>
                  </a:cubicBezTo>
                  <a:cubicBezTo>
                    <a:pt x="2406" y="790"/>
                    <a:pt x="2754" y="1399"/>
                    <a:pt x="2897" y="1886"/>
                  </a:cubicBezTo>
                  <a:cubicBezTo>
                    <a:pt x="3056" y="2439"/>
                    <a:pt x="2928" y="2992"/>
                    <a:pt x="2401" y="3274"/>
                  </a:cubicBezTo>
                  <a:lnTo>
                    <a:pt x="2403" y="3275"/>
                  </a:lnTo>
                  <a:cubicBezTo>
                    <a:pt x="2218" y="3375"/>
                    <a:pt x="2033" y="3419"/>
                    <a:pt x="1854" y="3419"/>
                  </a:cubicBezTo>
                  <a:cubicBezTo>
                    <a:pt x="1007" y="3419"/>
                    <a:pt x="302" y="2429"/>
                    <a:pt x="508" y="1576"/>
                  </a:cubicBezTo>
                  <a:cubicBezTo>
                    <a:pt x="512" y="1560"/>
                    <a:pt x="503" y="1542"/>
                    <a:pt x="487" y="1533"/>
                  </a:cubicBezTo>
                  <a:cubicBezTo>
                    <a:pt x="613" y="1419"/>
                    <a:pt x="762" y="1323"/>
                    <a:pt x="872" y="1191"/>
                  </a:cubicBezTo>
                  <a:cubicBezTo>
                    <a:pt x="982" y="1056"/>
                    <a:pt x="1082" y="920"/>
                    <a:pt x="1214" y="802"/>
                  </a:cubicBezTo>
                  <a:cubicBezTo>
                    <a:pt x="1345" y="683"/>
                    <a:pt x="1506" y="627"/>
                    <a:pt x="1673" y="627"/>
                  </a:cubicBezTo>
                  <a:close/>
                  <a:moveTo>
                    <a:pt x="1685" y="0"/>
                  </a:moveTo>
                  <a:cubicBezTo>
                    <a:pt x="1443" y="0"/>
                    <a:pt x="1204" y="70"/>
                    <a:pt x="987" y="201"/>
                  </a:cubicBezTo>
                  <a:cubicBezTo>
                    <a:pt x="789" y="323"/>
                    <a:pt x="620" y="500"/>
                    <a:pt x="485" y="687"/>
                  </a:cubicBezTo>
                  <a:cubicBezTo>
                    <a:pt x="272" y="982"/>
                    <a:pt x="311" y="1230"/>
                    <a:pt x="275" y="1566"/>
                  </a:cubicBezTo>
                  <a:cubicBezTo>
                    <a:pt x="270" y="1610"/>
                    <a:pt x="312" y="1640"/>
                    <a:pt x="353" y="1640"/>
                  </a:cubicBezTo>
                  <a:cubicBezTo>
                    <a:pt x="372" y="1640"/>
                    <a:pt x="390" y="1634"/>
                    <a:pt x="403" y="1619"/>
                  </a:cubicBezTo>
                  <a:cubicBezTo>
                    <a:pt x="407" y="1614"/>
                    <a:pt x="411" y="1610"/>
                    <a:pt x="415" y="1606"/>
                  </a:cubicBezTo>
                  <a:lnTo>
                    <a:pt x="415" y="1606"/>
                  </a:lnTo>
                  <a:cubicBezTo>
                    <a:pt x="0" y="2699"/>
                    <a:pt x="909" y="3920"/>
                    <a:pt x="2055" y="3920"/>
                  </a:cubicBezTo>
                  <a:cubicBezTo>
                    <a:pt x="2061" y="3920"/>
                    <a:pt x="2067" y="3920"/>
                    <a:pt x="2073" y="3920"/>
                  </a:cubicBezTo>
                  <a:cubicBezTo>
                    <a:pt x="3064" y="3909"/>
                    <a:pt x="3641" y="2941"/>
                    <a:pt x="3527" y="2045"/>
                  </a:cubicBezTo>
                  <a:cubicBezTo>
                    <a:pt x="3423" y="1245"/>
                    <a:pt x="2920" y="378"/>
                    <a:pt x="2136" y="83"/>
                  </a:cubicBezTo>
                  <a:cubicBezTo>
                    <a:pt x="1988" y="27"/>
                    <a:pt x="1836" y="0"/>
                    <a:pt x="16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8" name="Google Shape;5418;p13"/>
            <p:cNvSpPr/>
            <p:nvPr/>
          </p:nvSpPr>
          <p:spPr>
            <a:xfrm>
              <a:off x="691325" y="2391200"/>
              <a:ext cx="114325" cy="84100"/>
            </a:xfrm>
            <a:custGeom>
              <a:avLst/>
              <a:gdLst/>
              <a:ahLst/>
              <a:cxnLst/>
              <a:rect l="l" t="t" r="r" b="b"/>
              <a:pathLst>
                <a:path w="4573" h="3364" extrusionOk="0">
                  <a:moveTo>
                    <a:pt x="1449" y="653"/>
                  </a:moveTo>
                  <a:cubicBezTo>
                    <a:pt x="1935" y="653"/>
                    <a:pt x="2481" y="828"/>
                    <a:pt x="2896" y="1036"/>
                  </a:cubicBezTo>
                  <a:cubicBezTo>
                    <a:pt x="3145" y="1160"/>
                    <a:pt x="3439" y="1349"/>
                    <a:pt x="3593" y="1546"/>
                  </a:cubicBezTo>
                  <a:cubicBezTo>
                    <a:pt x="3755" y="1761"/>
                    <a:pt x="3775" y="1898"/>
                    <a:pt x="3658" y="2095"/>
                  </a:cubicBezTo>
                  <a:cubicBezTo>
                    <a:pt x="3458" y="2433"/>
                    <a:pt x="2986" y="2625"/>
                    <a:pt x="2643" y="2768"/>
                  </a:cubicBezTo>
                  <a:cubicBezTo>
                    <a:pt x="2482" y="2835"/>
                    <a:pt x="2316" y="2866"/>
                    <a:pt x="2153" y="2866"/>
                  </a:cubicBezTo>
                  <a:cubicBezTo>
                    <a:pt x="1399" y="2866"/>
                    <a:pt x="712" y="2201"/>
                    <a:pt x="868" y="1377"/>
                  </a:cubicBezTo>
                  <a:cubicBezTo>
                    <a:pt x="876" y="1349"/>
                    <a:pt x="854" y="1332"/>
                    <a:pt x="833" y="1332"/>
                  </a:cubicBezTo>
                  <a:cubicBezTo>
                    <a:pt x="819" y="1332"/>
                    <a:pt x="805" y="1339"/>
                    <a:pt x="801" y="1357"/>
                  </a:cubicBezTo>
                  <a:cubicBezTo>
                    <a:pt x="770" y="1436"/>
                    <a:pt x="747" y="1516"/>
                    <a:pt x="730" y="1600"/>
                  </a:cubicBezTo>
                  <a:cubicBezTo>
                    <a:pt x="725" y="1557"/>
                    <a:pt x="719" y="1515"/>
                    <a:pt x="711" y="1474"/>
                  </a:cubicBezTo>
                  <a:cubicBezTo>
                    <a:pt x="671" y="1318"/>
                    <a:pt x="647" y="1183"/>
                    <a:pt x="661" y="1022"/>
                  </a:cubicBezTo>
                  <a:cubicBezTo>
                    <a:pt x="675" y="888"/>
                    <a:pt x="812" y="770"/>
                    <a:pt x="1004" y="712"/>
                  </a:cubicBezTo>
                  <a:cubicBezTo>
                    <a:pt x="1142" y="671"/>
                    <a:pt x="1293" y="653"/>
                    <a:pt x="1449" y="653"/>
                  </a:cubicBezTo>
                  <a:close/>
                  <a:moveTo>
                    <a:pt x="1415" y="1"/>
                  </a:moveTo>
                  <a:cubicBezTo>
                    <a:pt x="1035" y="1"/>
                    <a:pt x="662" y="85"/>
                    <a:pt x="368" y="319"/>
                  </a:cubicBezTo>
                  <a:cubicBezTo>
                    <a:pt x="120" y="516"/>
                    <a:pt x="9" y="821"/>
                    <a:pt x="5" y="1131"/>
                  </a:cubicBezTo>
                  <a:cubicBezTo>
                    <a:pt x="0" y="1662"/>
                    <a:pt x="310" y="1921"/>
                    <a:pt x="663" y="2261"/>
                  </a:cubicBezTo>
                  <a:cubicBezTo>
                    <a:pt x="676" y="2274"/>
                    <a:pt x="693" y="2281"/>
                    <a:pt x="711" y="2281"/>
                  </a:cubicBezTo>
                  <a:cubicBezTo>
                    <a:pt x="728" y="2281"/>
                    <a:pt x="745" y="2274"/>
                    <a:pt x="758" y="2261"/>
                  </a:cubicBezTo>
                  <a:cubicBezTo>
                    <a:pt x="862" y="2617"/>
                    <a:pt x="1099" y="2935"/>
                    <a:pt x="1444" y="3147"/>
                  </a:cubicBezTo>
                  <a:cubicBezTo>
                    <a:pt x="1694" y="3301"/>
                    <a:pt x="1955" y="3363"/>
                    <a:pt x="2217" y="3363"/>
                  </a:cubicBezTo>
                  <a:cubicBezTo>
                    <a:pt x="2607" y="3363"/>
                    <a:pt x="3001" y="3225"/>
                    <a:pt x="3365" y="3047"/>
                  </a:cubicBezTo>
                  <a:cubicBezTo>
                    <a:pt x="4026" y="2724"/>
                    <a:pt x="4572" y="2097"/>
                    <a:pt x="4193" y="1349"/>
                  </a:cubicBezTo>
                  <a:cubicBezTo>
                    <a:pt x="3872" y="714"/>
                    <a:pt x="3071" y="358"/>
                    <a:pt x="2428" y="164"/>
                  </a:cubicBezTo>
                  <a:cubicBezTo>
                    <a:pt x="2120" y="72"/>
                    <a:pt x="1765" y="1"/>
                    <a:pt x="1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19" name="Google Shape;5419;p13"/>
            <p:cNvSpPr/>
            <p:nvPr/>
          </p:nvSpPr>
          <p:spPr>
            <a:xfrm>
              <a:off x="813500" y="2379875"/>
              <a:ext cx="113950" cy="84200"/>
            </a:xfrm>
            <a:custGeom>
              <a:avLst/>
              <a:gdLst/>
              <a:ahLst/>
              <a:cxnLst/>
              <a:rect l="l" t="t" r="r" b="b"/>
              <a:pathLst>
                <a:path w="4558" h="3368" extrusionOk="0">
                  <a:moveTo>
                    <a:pt x="2016" y="652"/>
                  </a:moveTo>
                  <a:cubicBezTo>
                    <a:pt x="2474" y="652"/>
                    <a:pt x="2960" y="941"/>
                    <a:pt x="3269" y="1233"/>
                  </a:cubicBezTo>
                  <a:cubicBezTo>
                    <a:pt x="3650" y="1595"/>
                    <a:pt x="3811" y="2082"/>
                    <a:pt x="3381" y="2468"/>
                  </a:cubicBezTo>
                  <a:cubicBezTo>
                    <a:pt x="3117" y="2705"/>
                    <a:pt x="2729" y="2817"/>
                    <a:pt x="2344" y="2817"/>
                  </a:cubicBezTo>
                  <a:cubicBezTo>
                    <a:pt x="1512" y="2817"/>
                    <a:pt x="692" y="2292"/>
                    <a:pt x="1160" y="1357"/>
                  </a:cubicBezTo>
                  <a:cubicBezTo>
                    <a:pt x="1163" y="1349"/>
                    <a:pt x="1165" y="1338"/>
                    <a:pt x="1162" y="1328"/>
                  </a:cubicBezTo>
                  <a:cubicBezTo>
                    <a:pt x="1273" y="1033"/>
                    <a:pt x="1419" y="768"/>
                    <a:pt x="1778" y="680"/>
                  </a:cubicBezTo>
                  <a:cubicBezTo>
                    <a:pt x="1856" y="660"/>
                    <a:pt x="1935" y="652"/>
                    <a:pt x="2016" y="652"/>
                  </a:cubicBezTo>
                  <a:close/>
                  <a:moveTo>
                    <a:pt x="1978" y="1"/>
                  </a:moveTo>
                  <a:cubicBezTo>
                    <a:pt x="1932" y="1"/>
                    <a:pt x="1886" y="2"/>
                    <a:pt x="1841" y="6"/>
                  </a:cubicBezTo>
                  <a:cubicBezTo>
                    <a:pt x="943" y="75"/>
                    <a:pt x="0" y="1288"/>
                    <a:pt x="719" y="2107"/>
                  </a:cubicBezTo>
                  <a:cubicBezTo>
                    <a:pt x="732" y="2119"/>
                    <a:pt x="749" y="2125"/>
                    <a:pt x="765" y="2125"/>
                  </a:cubicBezTo>
                  <a:cubicBezTo>
                    <a:pt x="782" y="2125"/>
                    <a:pt x="798" y="2119"/>
                    <a:pt x="810" y="2107"/>
                  </a:cubicBezTo>
                  <a:cubicBezTo>
                    <a:pt x="827" y="2086"/>
                    <a:pt x="838" y="2064"/>
                    <a:pt x="851" y="2043"/>
                  </a:cubicBezTo>
                  <a:lnTo>
                    <a:pt x="851" y="2043"/>
                  </a:lnTo>
                  <a:cubicBezTo>
                    <a:pt x="835" y="2363"/>
                    <a:pt x="952" y="2670"/>
                    <a:pt x="1244" y="2942"/>
                  </a:cubicBezTo>
                  <a:cubicBezTo>
                    <a:pt x="1555" y="3233"/>
                    <a:pt x="1991" y="3367"/>
                    <a:pt x="2422" y="3367"/>
                  </a:cubicBezTo>
                  <a:cubicBezTo>
                    <a:pt x="2681" y="3367"/>
                    <a:pt x="2938" y="3319"/>
                    <a:pt x="3166" y="3227"/>
                  </a:cubicBezTo>
                  <a:cubicBezTo>
                    <a:pt x="4044" y="2876"/>
                    <a:pt x="4557" y="2063"/>
                    <a:pt x="4034" y="1182"/>
                  </a:cubicBezTo>
                  <a:cubicBezTo>
                    <a:pt x="3631" y="502"/>
                    <a:pt x="2777" y="1"/>
                    <a:pt x="19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0" name="Google Shape;5420;p13"/>
            <p:cNvSpPr/>
            <p:nvPr/>
          </p:nvSpPr>
          <p:spPr>
            <a:xfrm>
              <a:off x="951325" y="2343225"/>
              <a:ext cx="70975" cy="150150"/>
            </a:xfrm>
            <a:custGeom>
              <a:avLst/>
              <a:gdLst/>
              <a:ahLst/>
              <a:cxnLst/>
              <a:rect l="l" t="t" r="r" b="b"/>
              <a:pathLst>
                <a:path w="2839" h="6006" extrusionOk="0">
                  <a:moveTo>
                    <a:pt x="2235" y="1"/>
                  </a:moveTo>
                  <a:cubicBezTo>
                    <a:pt x="2149" y="1"/>
                    <a:pt x="2060" y="41"/>
                    <a:pt x="1995" y="133"/>
                  </a:cubicBezTo>
                  <a:cubicBezTo>
                    <a:pt x="1305" y="1116"/>
                    <a:pt x="466" y="2026"/>
                    <a:pt x="17" y="3151"/>
                  </a:cubicBezTo>
                  <a:cubicBezTo>
                    <a:pt x="1" y="3191"/>
                    <a:pt x="35" y="3218"/>
                    <a:pt x="70" y="3218"/>
                  </a:cubicBezTo>
                  <a:cubicBezTo>
                    <a:pt x="84" y="3218"/>
                    <a:pt x="98" y="3213"/>
                    <a:pt x="109" y="3204"/>
                  </a:cubicBezTo>
                  <a:cubicBezTo>
                    <a:pt x="757" y="2658"/>
                    <a:pt x="1277" y="1983"/>
                    <a:pt x="1792" y="1309"/>
                  </a:cubicBezTo>
                  <a:lnTo>
                    <a:pt x="1792" y="1309"/>
                  </a:lnTo>
                  <a:cubicBezTo>
                    <a:pt x="1743" y="1957"/>
                    <a:pt x="1776" y="2610"/>
                    <a:pt x="1848" y="3271"/>
                  </a:cubicBezTo>
                  <a:cubicBezTo>
                    <a:pt x="1941" y="4147"/>
                    <a:pt x="1936" y="5215"/>
                    <a:pt x="2417" y="5971"/>
                  </a:cubicBezTo>
                  <a:cubicBezTo>
                    <a:pt x="2431" y="5992"/>
                    <a:pt x="2459" y="6006"/>
                    <a:pt x="2485" y="6006"/>
                  </a:cubicBezTo>
                  <a:cubicBezTo>
                    <a:pt x="2508" y="6006"/>
                    <a:pt x="2529" y="5996"/>
                    <a:pt x="2540" y="5971"/>
                  </a:cubicBezTo>
                  <a:cubicBezTo>
                    <a:pt x="2839" y="5284"/>
                    <a:pt x="2640" y="4569"/>
                    <a:pt x="2537" y="3849"/>
                  </a:cubicBezTo>
                  <a:cubicBezTo>
                    <a:pt x="2364" y="2663"/>
                    <a:pt x="2286" y="1537"/>
                    <a:pt x="2509" y="350"/>
                  </a:cubicBezTo>
                  <a:cubicBezTo>
                    <a:pt x="2548" y="142"/>
                    <a:pt x="2397" y="1"/>
                    <a:pt x="2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1" name="Google Shape;5421;p13"/>
            <p:cNvSpPr/>
            <p:nvPr/>
          </p:nvSpPr>
          <p:spPr>
            <a:xfrm>
              <a:off x="473050" y="1553750"/>
              <a:ext cx="168625" cy="1017675"/>
            </a:xfrm>
            <a:custGeom>
              <a:avLst/>
              <a:gdLst/>
              <a:ahLst/>
              <a:cxnLst/>
              <a:rect l="l" t="t" r="r" b="b"/>
              <a:pathLst>
                <a:path w="6745" h="40707" extrusionOk="0">
                  <a:moveTo>
                    <a:pt x="6679" y="1"/>
                  </a:moveTo>
                  <a:cubicBezTo>
                    <a:pt x="6673" y="1"/>
                    <a:pt x="6667" y="2"/>
                    <a:pt x="6659" y="4"/>
                  </a:cubicBezTo>
                  <a:cubicBezTo>
                    <a:pt x="5839" y="301"/>
                    <a:pt x="4998" y="331"/>
                    <a:pt x="4158" y="534"/>
                  </a:cubicBezTo>
                  <a:cubicBezTo>
                    <a:pt x="3406" y="720"/>
                    <a:pt x="2826" y="1238"/>
                    <a:pt x="2366" y="1837"/>
                  </a:cubicBezTo>
                  <a:cubicBezTo>
                    <a:pt x="1223" y="3328"/>
                    <a:pt x="867" y="5331"/>
                    <a:pt x="639" y="7145"/>
                  </a:cubicBezTo>
                  <a:cubicBezTo>
                    <a:pt x="39" y="11914"/>
                    <a:pt x="1" y="16786"/>
                    <a:pt x="40" y="21584"/>
                  </a:cubicBezTo>
                  <a:cubicBezTo>
                    <a:pt x="62" y="24146"/>
                    <a:pt x="116" y="26707"/>
                    <a:pt x="134" y="29268"/>
                  </a:cubicBezTo>
                  <a:cubicBezTo>
                    <a:pt x="147" y="31179"/>
                    <a:pt x="58" y="33113"/>
                    <a:pt x="285" y="35016"/>
                  </a:cubicBezTo>
                  <a:cubicBezTo>
                    <a:pt x="629" y="37900"/>
                    <a:pt x="2463" y="40323"/>
                    <a:pt x="5470" y="40706"/>
                  </a:cubicBezTo>
                  <a:cubicBezTo>
                    <a:pt x="5472" y="40707"/>
                    <a:pt x="5474" y="40707"/>
                    <a:pt x="5476" y="40707"/>
                  </a:cubicBezTo>
                  <a:cubicBezTo>
                    <a:pt x="5532" y="40707"/>
                    <a:pt x="5544" y="40623"/>
                    <a:pt x="5500" y="40595"/>
                  </a:cubicBezTo>
                  <a:cubicBezTo>
                    <a:pt x="4204" y="39821"/>
                    <a:pt x="2773" y="39210"/>
                    <a:pt x="1864" y="37949"/>
                  </a:cubicBezTo>
                  <a:cubicBezTo>
                    <a:pt x="1089" y="36871"/>
                    <a:pt x="862" y="35501"/>
                    <a:pt x="759" y="34209"/>
                  </a:cubicBezTo>
                  <a:cubicBezTo>
                    <a:pt x="618" y="32453"/>
                    <a:pt x="688" y="30677"/>
                    <a:pt x="670" y="28918"/>
                  </a:cubicBezTo>
                  <a:cubicBezTo>
                    <a:pt x="644" y="26474"/>
                    <a:pt x="583" y="24030"/>
                    <a:pt x="552" y="21584"/>
                  </a:cubicBezTo>
                  <a:cubicBezTo>
                    <a:pt x="493" y="17211"/>
                    <a:pt x="582" y="12849"/>
                    <a:pt x="929" y="8489"/>
                  </a:cubicBezTo>
                  <a:cubicBezTo>
                    <a:pt x="1080" y="6584"/>
                    <a:pt x="1341" y="4637"/>
                    <a:pt x="2201" y="2906"/>
                  </a:cubicBezTo>
                  <a:cubicBezTo>
                    <a:pt x="2686" y="1929"/>
                    <a:pt x="3403" y="1153"/>
                    <a:pt x="4479" y="866"/>
                  </a:cubicBezTo>
                  <a:cubicBezTo>
                    <a:pt x="5268" y="656"/>
                    <a:pt x="6021" y="600"/>
                    <a:pt x="6702" y="104"/>
                  </a:cubicBezTo>
                  <a:cubicBezTo>
                    <a:pt x="6744" y="75"/>
                    <a:pt x="6728" y="1"/>
                    <a:pt x="6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2" name="Google Shape;5422;p13"/>
            <p:cNvSpPr/>
            <p:nvPr/>
          </p:nvSpPr>
          <p:spPr>
            <a:xfrm>
              <a:off x="992800" y="1547050"/>
              <a:ext cx="163075" cy="1035100"/>
            </a:xfrm>
            <a:custGeom>
              <a:avLst/>
              <a:gdLst/>
              <a:ahLst/>
              <a:cxnLst/>
              <a:rect l="l" t="t" r="r" b="b"/>
              <a:pathLst>
                <a:path w="6523" h="41404" extrusionOk="0">
                  <a:moveTo>
                    <a:pt x="1008" y="0"/>
                  </a:moveTo>
                  <a:cubicBezTo>
                    <a:pt x="711" y="0"/>
                    <a:pt x="401" y="44"/>
                    <a:pt x="79" y="138"/>
                  </a:cubicBezTo>
                  <a:cubicBezTo>
                    <a:pt x="0" y="161"/>
                    <a:pt x="18" y="272"/>
                    <a:pt x="97" y="276"/>
                  </a:cubicBezTo>
                  <a:cubicBezTo>
                    <a:pt x="1125" y="331"/>
                    <a:pt x="2046" y="530"/>
                    <a:pt x="2843" y="1216"/>
                  </a:cubicBezTo>
                  <a:cubicBezTo>
                    <a:pt x="3657" y="1914"/>
                    <a:pt x="4170" y="2915"/>
                    <a:pt x="4547" y="3901"/>
                  </a:cubicBezTo>
                  <a:cubicBezTo>
                    <a:pt x="5558" y="6544"/>
                    <a:pt x="5760" y="9495"/>
                    <a:pt x="5868" y="12293"/>
                  </a:cubicBezTo>
                  <a:cubicBezTo>
                    <a:pt x="5984" y="15290"/>
                    <a:pt x="5878" y="18292"/>
                    <a:pt x="5723" y="21286"/>
                  </a:cubicBezTo>
                  <a:cubicBezTo>
                    <a:pt x="5620" y="23312"/>
                    <a:pt x="5415" y="25356"/>
                    <a:pt x="5497" y="27387"/>
                  </a:cubicBezTo>
                  <a:cubicBezTo>
                    <a:pt x="5604" y="30069"/>
                    <a:pt x="5843" y="32743"/>
                    <a:pt x="5605" y="35425"/>
                  </a:cubicBezTo>
                  <a:cubicBezTo>
                    <a:pt x="5397" y="37792"/>
                    <a:pt x="4713" y="40666"/>
                    <a:pt x="2000" y="41186"/>
                  </a:cubicBezTo>
                  <a:cubicBezTo>
                    <a:pt x="1911" y="41202"/>
                    <a:pt x="1908" y="41352"/>
                    <a:pt x="2000" y="41365"/>
                  </a:cubicBezTo>
                  <a:cubicBezTo>
                    <a:pt x="2176" y="41391"/>
                    <a:pt x="2344" y="41404"/>
                    <a:pt x="2506" y="41404"/>
                  </a:cubicBezTo>
                  <a:cubicBezTo>
                    <a:pt x="4820" y="41404"/>
                    <a:pt x="5716" y="38826"/>
                    <a:pt x="6050" y="36775"/>
                  </a:cubicBezTo>
                  <a:cubicBezTo>
                    <a:pt x="6522" y="33857"/>
                    <a:pt x="6243" y="30860"/>
                    <a:pt x="6084" y="27927"/>
                  </a:cubicBezTo>
                  <a:cubicBezTo>
                    <a:pt x="5976" y="25922"/>
                    <a:pt x="6143" y="23919"/>
                    <a:pt x="6252" y="21916"/>
                  </a:cubicBezTo>
                  <a:cubicBezTo>
                    <a:pt x="6409" y="18960"/>
                    <a:pt x="6521" y="16001"/>
                    <a:pt x="6449" y="13040"/>
                  </a:cubicBezTo>
                  <a:cubicBezTo>
                    <a:pt x="6373" y="9864"/>
                    <a:pt x="6173" y="6475"/>
                    <a:pt x="4982" y="3493"/>
                  </a:cubicBezTo>
                  <a:cubicBezTo>
                    <a:pt x="4297" y="1779"/>
                    <a:pt x="2910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3" name="Google Shape;5423;p13"/>
            <p:cNvSpPr/>
            <p:nvPr/>
          </p:nvSpPr>
          <p:spPr>
            <a:xfrm>
              <a:off x="1339100" y="1537750"/>
              <a:ext cx="107825" cy="163325"/>
            </a:xfrm>
            <a:custGeom>
              <a:avLst/>
              <a:gdLst/>
              <a:ahLst/>
              <a:cxnLst/>
              <a:rect l="l" t="t" r="r" b="b"/>
              <a:pathLst>
                <a:path w="4313" h="6533" extrusionOk="0">
                  <a:moveTo>
                    <a:pt x="2576" y="1"/>
                  </a:moveTo>
                  <a:cubicBezTo>
                    <a:pt x="2447" y="1"/>
                    <a:pt x="2315" y="28"/>
                    <a:pt x="2185" y="87"/>
                  </a:cubicBezTo>
                  <a:cubicBezTo>
                    <a:pt x="1735" y="290"/>
                    <a:pt x="316" y="1661"/>
                    <a:pt x="977" y="2213"/>
                  </a:cubicBezTo>
                  <a:cubicBezTo>
                    <a:pt x="986" y="2220"/>
                    <a:pt x="996" y="2223"/>
                    <a:pt x="1006" y="2223"/>
                  </a:cubicBezTo>
                  <a:cubicBezTo>
                    <a:pt x="1035" y="2223"/>
                    <a:pt x="1061" y="2194"/>
                    <a:pt x="1041" y="2163"/>
                  </a:cubicBezTo>
                  <a:cubicBezTo>
                    <a:pt x="869" y="1885"/>
                    <a:pt x="1502" y="1210"/>
                    <a:pt x="1643" y="1041"/>
                  </a:cubicBezTo>
                  <a:cubicBezTo>
                    <a:pt x="1885" y="748"/>
                    <a:pt x="2219" y="480"/>
                    <a:pt x="2561" y="480"/>
                  </a:cubicBezTo>
                  <a:cubicBezTo>
                    <a:pt x="2723" y="480"/>
                    <a:pt x="2888" y="541"/>
                    <a:pt x="3044" y="687"/>
                  </a:cubicBezTo>
                  <a:cubicBezTo>
                    <a:pt x="3561" y="1169"/>
                    <a:pt x="2948" y="2288"/>
                    <a:pt x="2706" y="2751"/>
                  </a:cubicBezTo>
                  <a:cubicBezTo>
                    <a:pt x="2080" y="3950"/>
                    <a:pt x="1178" y="5219"/>
                    <a:pt x="149" y="6114"/>
                  </a:cubicBezTo>
                  <a:cubicBezTo>
                    <a:pt x="0" y="6244"/>
                    <a:pt x="104" y="6533"/>
                    <a:pt x="302" y="6533"/>
                  </a:cubicBezTo>
                  <a:cubicBezTo>
                    <a:pt x="309" y="6533"/>
                    <a:pt x="316" y="6533"/>
                    <a:pt x="323" y="6532"/>
                  </a:cubicBezTo>
                  <a:cubicBezTo>
                    <a:pt x="1004" y="6465"/>
                    <a:pt x="1684" y="6391"/>
                    <a:pt x="2365" y="6317"/>
                  </a:cubicBezTo>
                  <a:cubicBezTo>
                    <a:pt x="2992" y="6250"/>
                    <a:pt x="3630" y="6266"/>
                    <a:pt x="4222" y="6035"/>
                  </a:cubicBezTo>
                  <a:cubicBezTo>
                    <a:pt x="4309" y="6002"/>
                    <a:pt x="4312" y="5889"/>
                    <a:pt x="4222" y="5854"/>
                  </a:cubicBezTo>
                  <a:cubicBezTo>
                    <a:pt x="3884" y="5732"/>
                    <a:pt x="3515" y="5687"/>
                    <a:pt x="3133" y="5687"/>
                  </a:cubicBezTo>
                  <a:cubicBezTo>
                    <a:pt x="2441" y="5687"/>
                    <a:pt x="1705" y="5835"/>
                    <a:pt x="1023" y="5946"/>
                  </a:cubicBezTo>
                  <a:cubicBezTo>
                    <a:pt x="1502" y="5434"/>
                    <a:pt x="1924" y="4850"/>
                    <a:pt x="2324" y="4293"/>
                  </a:cubicBezTo>
                  <a:cubicBezTo>
                    <a:pt x="2956" y="3413"/>
                    <a:pt x="3701" y="2296"/>
                    <a:pt x="3699" y="1169"/>
                  </a:cubicBezTo>
                  <a:cubicBezTo>
                    <a:pt x="3698" y="565"/>
                    <a:pt x="3168" y="1"/>
                    <a:pt x="2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4" name="Google Shape;5424;p13"/>
            <p:cNvSpPr/>
            <p:nvPr/>
          </p:nvSpPr>
          <p:spPr>
            <a:xfrm>
              <a:off x="1469650" y="1526025"/>
              <a:ext cx="115650" cy="190700"/>
            </a:xfrm>
            <a:custGeom>
              <a:avLst/>
              <a:gdLst/>
              <a:ahLst/>
              <a:cxnLst/>
              <a:rect l="l" t="t" r="r" b="b"/>
              <a:pathLst>
                <a:path w="4626" h="7628" extrusionOk="0">
                  <a:moveTo>
                    <a:pt x="3766" y="0"/>
                  </a:moveTo>
                  <a:cubicBezTo>
                    <a:pt x="3751" y="0"/>
                    <a:pt x="3734" y="12"/>
                    <a:pt x="3733" y="31"/>
                  </a:cubicBezTo>
                  <a:cubicBezTo>
                    <a:pt x="3692" y="1099"/>
                    <a:pt x="3505" y="2157"/>
                    <a:pt x="3479" y="3225"/>
                  </a:cubicBezTo>
                  <a:cubicBezTo>
                    <a:pt x="3417" y="3220"/>
                    <a:pt x="3355" y="3219"/>
                    <a:pt x="3293" y="3219"/>
                  </a:cubicBezTo>
                  <a:cubicBezTo>
                    <a:pt x="2879" y="3219"/>
                    <a:pt x="2446" y="3299"/>
                    <a:pt x="2068" y="3336"/>
                  </a:cubicBezTo>
                  <a:cubicBezTo>
                    <a:pt x="1574" y="3385"/>
                    <a:pt x="1090" y="3472"/>
                    <a:pt x="624" y="3622"/>
                  </a:cubicBezTo>
                  <a:cubicBezTo>
                    <a:pt x="621" y="3490"/>
                    <a:pt x="619" y="3357"/>
                    <a:pt x="614" y="3225"/>
                  </a:cubicBezTo>
                  <a:cubicBezTo>
                    <a:pt x="605" y="2903"/>
                    <a:pt x="742" y="644"/>
                    <a:pt x="244" y="551"/>
                  </a:cubicBezTo>
                  <a:cubicBezTo>
                    <a:pt x="240" y="550"/>
                    <a:pt x="237" y="550"/>
                    <a:pt x="233" y="550"/>
                  </a:cubicBezTo>
                  <a:cubicBezTo>
                    <a:pt x="190" y="550"/>
                    <a:pt x="153" y="603"/>
                    <a:pt x="193" y="638"/>
                  </a:cubicBezTo>
                  <a:cubicBezTo>
                    <a:pt x="288" y="723"/>
                    <a:pt x="201" y="1591"/>
                    <a:pt x="204" y="1727"/>
                  </a:cubicBezTo>
                  <a:cubicBezTo>
                    <a:pt x="231" y="2408"/>
                    <a:pt x="232" y="3087"/>
                    <a:pt x="240" y="3768"/>
                  </a:cubicBezTo>
                  <a:cubicBezTo>
                    <a:pt x="185" y="3791"/>
                    <a:pt x="129" y="3809"/>
                    <a:pt x="73" y="3835"/>
                  </a:cubicBezTo>
                  <a:cubicBezTo>
                    <a:pt x="1" y="3869"/>
                    <a:pt x="34" y="3989"/>
                    <a:pt x="110" y="3989"/>
                  </a:cubicBezTo>
                  <a:cubicBezTo>
                    <a:pt x="111" y="3989"/>
                    <a:pt x="113" y="3989"/>
                    <a:pt x="114" y="3989"/>
                  </a:cubicBezTo>
                  <a:cubicBezTo>
                    <a:pt x="157" y="3986"/>
                    <a:pt x="199" y="3981"/>
                    <a:pt x="242" y="3978"/>
                  </a:cubicBezTo>
                  <a:cubicBezTo>
                    <a:pt x="249" y="4606"/>
                    <a:pt x="250" y="5236"/>
                    <a:pt x="250" y="5866"/>
                  </a:cubicBezTo>
                  <a:cubicBezTo>
                    <a:pt x="250" y="6225"/>
                    <a:pt x="149" y="6732"/>
                    <a:pt x="334" y="7055"/>
                  </a:cubicBezTo>
                  <a:cubicBezTo>
                    <a:pt x="363" y="7101"/>
                    <a:pt x="410" y="7124"/>
                    <a:pt x="457" y="7124"/>
                  </a:cubicBezTo>
                  <a:cubicBezTo>
                    <a:pt x="504" y="7124"/>
                    <a:pt x="550" y="7101"/>
                    <a:pt x="578" y="7055"/>
                  </a:cubicBezTo>
                  <a:cubicBezTo>
                    <a:pt x="783" y="6701"/>
                    <a:pt x="660" y="6105"/>
                    <a:pt x="659" y="5713"/>
                  </a:cubicBezTo>
                  <a:cubicBezTo>
                    <a:pt x="652" y="5123"/>
                    <a:pt x="644" y="4532"/>
                    <a:pt x="631" y="3941"/>
                  </a:cubicBezTo>
                  <a:cubicBezTo>
                    <a:pt x="1207" y="3881"/>
                    <a:pt x="1779" y="3791"/>
                    <a:pt x="2355" y="3736"/>
                  </a:cubicBezTo>
                  <a:cubicBezTo>
                    <a:pt x="2717" y="3702"/>
                    <a:pt x="3109" y="3735"/>
                    <a:pt x="3479" y="3695"/>
                  </a:cubicBezTo>
                  <a:cubicBezTo>
                    <a:pt x="3482" y="3766"/>
                    <a:pt x="3480" y="3836"/>
                    <a:pt x="3483" y="3907"/>
                  </a:cubicBezTo>
                  <a:cubicBezTo>
                    <a:pt x="3518" y="4530"/>
                    <a:pt x="3662" y="5155"/>
                    <a:pt x="3743" y="5774"/>
                  </a:cubicBezTo>
                  <a:cubicBezTo>
                    <a:pt x="3818" y="6366"/>
                    <a:pt x="3651" y="7012"/>
                    <a:pt x="3805" y="7573"/>
                  </a:cubicBezTo>
                  <a:cubicBezTo>
                    <a:pt x="3815" y="7608"/>
                    <a:pt x="3846" y="7627"/>
                    <a:pt x="3877" y="7627"/>
                  </a:cubicBezTo>
                  <a:cubicBezTo>
                    <a:pt x="3895" y="7627"/>
                    <a:pt x="3914" y="7621"/>
                    <a:pt x="3928" y="7606"/>
                  </a:cubicBezTo>
                  <a:cubicBezTo>
                    <a:pt x="4625" y="6930"/>
                    <a:pt x="4025" y="5183"/>
                    <a:pt x="3880" y="4370"/>
                  </a:cubicBezTo>
                  <a:cubicBezTo>
                    <a:pt x="3839" y="4125"/>
                    <a:pt x="3815" y="3881"/>
                    <a:pt x="3808" y="3635"/>
                  </a:cubicBezTo>
                  <a:cubicBezTo>
                    <a:pt x="3923" y="3607"/>
                    <a:pt x="4033" y="3564"/>
                    <a:pt x="4138" y="3507"/>
                  </a:cubicBezTo>
                  <a:cubicBezTo>
                    <a:pt x="4181" y="3482"/>
                    <a:pt x="4181" y="3420"/>
                    <a:pt x="4138" y="3395"/>
                  </a:cubicBezTo>
                  <a:cubicBezTo>
                    <a:pt x="4030" y="3338"/>
                    <a:pt x="3915" y="3297"/>
                    <a:pt x="3797" y="3272"/>
                  </a:cubicBezTo>
                  <a:cubicBezTo>
                    <a:pt x="3798" y="2186"/>
                    <a:pt x="3990" y="1099"/>
                    <a:pt x="3792" y="22"/>
                  </a:cubicBezTo>
                  <a:cubicBezTo>
                    <a:pt x="3789" y="7"/>
                    <a:pt x="3778" y="0"/>
                    <a:pt x="3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5" name="Google Shape;5425;p13"/>
            <p:cNvSpPr/>
            <p:nvPr/>
          </p:nvSpPr>
          <p:spPr>
            <a:xfrm>
              <a:off x="1607575" y="1674400"/>
              <a:ext cx="60225" cy="46600"/>
            </a:xfrm>
            <a:custGeom>
              <a:avLst/>
              <a:gdLst/>
              <a:ahLst/>
              <a:cxnLst/>
              <a:rect l="l" t="t" r="r" b="b"/>
              <a:pathLst>
                <a:path w="2409" h="1864" extrusionOk="0">
                  <a:moveTo>
                    <a:pt x="725" y="0"/>
                  </a:moveTo>
                  <a:cubicBezTo>
                    <a:pt x="482" y="0"/>
                    <a:pt x="200" y="174"/>
                    <a:pt x="35" y="331"/>
                  </a:cubicBezTo>
                  <a:cubicBezTo>
                    <a:pt x="1" y="364"/>
                    <a:pt x="32" y="414"/>
                    <a:pt x="72" y="414"/>
                  </a:cubicBezTo>
                  <a:cubicBezTo>
                    <a:pt x="80" y="414"/>
                    <a:pt x="88" y="412"/>
                    <a:pt x="96" y="408"/>
                  </a:cubicBezTo>
                  <a:cubicBezTo>
                    <a:pt x="233" y="334"/>
                    <a:pt x="446" y="243"/>
                    <a:pt x="612" y="243"/>
                  </a:cubicBezTo>
                  <a:cubicBezTo>
                    <a:pt x="768" y="243"/>
                    <a:pt x="881" y="324"/>
                    <a:pt x="847" y="575"/>
                  </a:cubicBezTo>
                  <a:cubicBezTo>
                    <a:pt x="795" y="958"/>
                    <a:pt x="506" y="1250"/>
                    <a:pt x="209" y="1466"/>
                  </a:cubicBezTo>
                  <a:cubicBezTo>
                    <a:pt x="70" y="1569"/>
                    <a:pt x="114" y="1786"/>
                    <a:pt x="298" y="1794"/>
                  </a:cubicBezTo>
                  <a:cubicBezTo>
                    <a:pt x="640" y="1812"/>
                    <a:pt x="982" y="1847"/>
                    <a:pt x="1323" y="1861"/>
                  </a:cubicBezTo>
                  <a:cubicBezTo>
                    <a:pt x="1355" y="1863"/>
                    <a:pt x="1387" y="1863"/>
                    <a:pt x="1419" y="1863"/>
                  </a:cubicBezTo>
                  <a:cubicBezTo>
                    <a:pt x="1740" y="1863"/>
                    <a:pt x="2025" y="1800"/>
                    <a:pt x="2348" y="1776"/>
                  </a:cubicBezTo>
                  <a:cubicBezTo>
                    <a:pt x="2399" y="1776"/>
                    <a:pt x="2409" y="1706"/>
                    <a:pt x="2361" y="1691"/>
                  </a:cubicBezTo>
                  <a:cubicBezTo>
                    <a:pt x="2061" y="1571"/>
                    <a:pt x="1818" y="1453"/>
                    <a:pt x="1495" y="1414"/>
                  </a:cubicBezTo>
                  <a:cubicBezTo>
                    <a:pt x="1381" y="1400"/>
                    <a:pt x="1268" y="1394"/>
                    <a:pt x="1155" y="1394"/>
                  </a:cubicBezTo>
                  <a:cubicBezTo>
                    <a:pt x="1029" y="1394"/>
                    <a:pt x="904" y="1401"/>
                    <a:pt x="778" y="1410"/>
                  </a:cubicBezTo>
                  <a:cubicBezTo>
                    <a:pt x="1064" y="1095"/>
                    <a:pt x="1272" y="698"/>
                    <a:pt x="1116" y="292"/>
                  </a:cubicBezTo>
                  <a:cubicBezTo>
                    <a:pt x="1034" y="78"/>
                    <a:pt x="889" y="0"/>
                    <a:pt x="7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6" name="Google Shape;5426;p13"/>
            <p:cNvSpPr/>
            <p:nvPr/>
          </p:nvSpPr>
          <p:spPr>
            <a:xfrm>
              <a:off x="1674925" y="1588275"/>
              <a:ext cx="57350" cy="56850"/>
            </a:xfrm>
            <a:custGeom>
              <a:avLst/>
              <a:gdLst/>
              <a:ahLst/>
              <a:cxnLst/>
              <a:rect l="l" t="t" r="r" b="b"/>
              <a:pathLst>
                <a:path w="2294" h="2274" extrusionOk="0">
                  <a:moveTo>
                    <a:pt x="913" y="1"/>
                  </a:moveTo>
                  <a:cubicBezTo>
                    <a:pt x="884" y="1"/>
                    <a:pt x="853" y="27"/>
                    <a:pt x="863" y="62"/>
                  </a:cubicBezTo>
                  <a:cubicBezTo>
                    <a:pt x="893" y="164"/>
                    <a:pt x="845" y="354"/>
                    <a:pt x="840" y="466"/>
                  </a:cubicBezTo>
                  <a:cubicBezTo>
                    <a:pt x="835" y="618"/>
                    <a:pt x="840" y="769"/>
                    <a:pt x="856" y="922"/>
                  </a:cubicBezTo>
                  <a:cubicBezTo>
                    <a:pt x="633" y="902"/>
                    <a:pt x="410" y="883"/>
                    <a:pt x="185" y="883"/>
                  </a:cubicBezTo>
                  <a:cubicBezTo>
                    <a:pt x="161" y="883"/>
                    <a:pt x="136" y="883"/>
                    <a:pt x="112" y="884"/>
                  </a:cubicBezTo>
                  <a:cubicBezTo>
                    <a:pt x="41" y="886"/>
                    <a:pt x="0" y="994"/>
                    <a:pt x="72" y="1027"/>
                  </a:cubicBezTo>
                  <a:cubicBezTo>
                    <a:pt x="332" y="1135"/>
                    <a:pt x="605" y="1207"/>
                    <a:pt x="884" y="1241"/>
                  </a:cubicBezTo>
                  <a:cubicBezTo>
                    <a:pt x="917" y="1612"/>
                    <a:pt x="934" y="1991"/>
                    <a:pt x="1209" y="2255"/>
                  </a:cubicBezTo>
                  <a:cubicBezTo>
                    <a:pt x="1222" y="2268"/>
                    <a:pt x="1236" y="2273"/>
                    <a:pt x="1250" y="2273"/>
                  </a:cubicBezTo>
                  <a:cubicBezTo>
                    <a:pt x="1280" y="2273"/>
                    <a:pt x="1306" y="2248"/>
                    <a:pt x="1311" y="2214"/>
                  </a:cubicBezTo>
                  <a:cubicBezTo>
                    <a:pt x="1344" y="1901"/>
                    <a:pt x="1294" y="1589"/>
                    <a:pt x="1249" y="1274"/>
                  </a:cubicBezTo>
                  <a:lnTo>
                    <a:pt x="1249" y="1274"/>
                  </a:lnTo>
                  <a:cubicBezTo>
                    <a:pt x="1322" y="1277"/>
                    <a:pt x="1396" y="1278"/>
                    <a:pt x="1470" y="1278"/>
                  </a:cubicBezTo>
                  <a:cubicBezTo>
                    <a:pt x="1664" y="1278"/>
                    <a:pt x="1857" y="1269"/>
                    <a:pt x="2049" y="1251"/>
                  </a:cubicBezTo>
                  <a:cubicBezTo>
                    <a:pt x="2129" y="1245"/>
                    <a:pt x="2197" y="1202"/>
                    <a:pt x="2220" y="1122"/>
                  </a:cubicBezTo>
                  <a:cubicBezTo>
                    <a:pt x="2262" y="979"/>
                    <a:pt x="2293" y="772"/>
                    <a:pt x="2105" y="720"/>
                  </a:cubicBezTo>
                  <a:cubicBezTo>
                    <a:pt x="2083" y="714"/>
                    <a:pt x="2063" y="711"/>
                    <a:pt x="2045" y="711"/>
                  </a:cubicBezTo>
                  <a:cubicBezTo>
                    <a:pt x="1920" y="711"/>
                    <a:pt x="1858" y="834"/>
                    <a:pt x="1777" y="915"/>
                  </a:cubicBezTo>
                  <a:cubicBezTo>
                    <a:pt x="1770" y="922"/>
                    <a:pt x="1765" y="930"/>
                    <a:pt x="1762" y="940"/>
                  </a:cubicBezTo>
                  <a:cubicBezTo>
                    <a:pt x="1661" y="948"/>
                    <a:pt x="1560" y="952"/>
                    <a:pt x="1459" y="952"/>
                  </a:cubicBezTo>
                  <a:cubicBezTo>
                    <a:pt x="1375" y="952"/>
                    <a:pt x="1290" y="949"/>
                    <a:pt x="1206" y="943"/>
                  </a:cubicBezTo>
                  <a:cubicBezTo>
                    <a:pt x="1173" y="608"/>
                    <a:pt x="1109" y="320"/>
                    <a:pt x="952" y="24"/>
                  </a:cubicBezTo>
                  <a:cubicBezTo>
                    <a:pt x="943" y="8"/>
                    <a:pt x="928" y="1"/>
                    <a:pt x="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7" name="Google Shape;5427;p13"/>
            <p:cNvSpPr/>
            <p:nvPr/>
          </p:nvSpPr>
          <p:spPr>
            <a:xfrm>
              <a:off x="1775200" y="1508925"/>
              <a:ext cx="139500" cy="181900"/>
            </a:xfrm>
            <a:custGeom>
              <a:avLst/>
              <a:gdLst/>
              <a:ahLst/>
              <a:cxnLst/>
              <a:rect l="l" t="t" r="r" b="b"/>
              <a:pathLst>
                <a:path w="5580" h="7276" extrusionOk="0">
                  <a:moveTo>
                    <a:pt x="2574" y="521"/>
                  </a:moveTo>
                  <a:cubicBezTo>
                    <a:pt x="2582" y="521"/>
                    <a:pt x="2589" y="521"/>
                    <a:pt x="2597" y="521"/>
                  </a:cubicBezTo>
                  <a:cubicBezTo>
                    <a:pt x="4324" y="542"/>
                    <a:pt x="5041" y="2631"/>
                    <a:pt x="5018" y="4048"/>
                  </a:cubicBezTo>
                  <a:cubicBezTo>
                    <a:pt x="5001" y="5195"/>
                    <a:pt x="4098" y="6708"/>
                    <a:pt x="2988" y="6708"/>
                  </a:cubicBezTo>
                  <a:cubicBezTo>
                    <a:pt x="2670" y="6708"/>
                    <a:pt x="2336" y="6584"/>
                    <a:pt x="2000" y="6292"/>
                  </a:cubicBezTo>
                  <a:cubicBezTo>
                    <a:pt x="1286" y="5670"/>
                    <a:pt x="802" y="4658"/>
                    <a:pt x="553" y="3646"/>
                  </a:cubicBezTo>
                  <a:cubicBezTo>
                    <a:pt x="502" y="3070"/>
                    <a:pt x="576" y="2432"/>
                    <a:pt x="710" y="1973"/>
                  </a:cubicBezTo>
                  <a:cubicBezTo>
                    <a:pt x="964" y="1106"/>
                    <a:pt x="1670" y="521"/>
                    <a:pt x="2574" y="521"/>
                  </a:cubicBezTo>
                  <a:close/>
                  <a:moveTo>
                    <a:pt x="2450" y="0"/>
                  </a:moveTo>
                  <a:cubicBezTo>
                    <a:pt x="2370" y="0"/>
                    <a:pt x="2288" y="4"/>
                    <a:pt x="2205" y="11"/>
                  </a:cubicBezTo>
                  <a:cubicBezTo>
                    <a:pt x="1294" y="88"/>
                    <a:pt x="561" y="830"/>
                    <a:pt x="262" y="1656"/>
                  </a:cubicBezTo>
                  <a:cubicBezTo>
                    <a:pt x="80" y="2158"/>
                    <a:pt x="0" y="2691"/>
                    <a:pt x="28" y="3223"/>
                  </a:cubicBezTo>
                  <a:cubicBezTo>
                    <a:pt x="44" y="3615"/>
                    <a:pt x="180" y="3877"/>
                    <a:pt x="356" y="4156"/>
                  </a:cubicBezTo>
                  <a:cubicBezTo>
                    <a:pt x="622" y="5387"/>
                    <a:pt x="1284" y="6576"/>
                    <a:pt x="2334" y="7086"/>
                  </a:cubicBezTo>
                  <a:cubicBezTo>
                    <a:pt x="2603" y="7217"/>
                    <a:pt x="2860" y="7275"/>
                    <a:pt x="3103" y="7275"/>
                  </a:cubicBezTo>
                  <a:cubicBezTo>
                    <a:pt x="4569" y="7275"/>
                    <a:pt x="5525" y="5138"/>
                    <a:pt x="5548" y="3866"/>
                  </a:cubicBezTo>
                  <a:cubicBezTo>
                    <a:pt x="5579" y="2046"/>
                    <a:pt x="4411" y="0"/>
                    <a:pt x="2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8" name="Google Shape;5428;p13"/>
            <p:cNvSpPr/>
            <p:nvPr/>
          </p:nvSpPr>
          <p:spPr>
            <a:xfrm>
              <a:off x="1912825" y="1666025"/>
              <a:ext cx="51725" cy="59625"/>
            </a:xfrm>
            <a:custGeom>
              <a:avLst/>
              <a:gdLst/>
              <a:ahLst/>
              <a:cxnLst/>
              <a:rect l="l" t="t" r="r" b="b"/>
              <a:pathLst>
                <a:path w="2069" h="2385" extrusionOk="0">
                  <a:moveTo>
                    <a:pt x="527" y="1"/>
                  </a:moveTo>
                  <a:cubicBezTo>
                    <a:pt x="495" y="1"/>
                    <a:pt x="463" y="4"/>
                    <a:pt x="432" y="10"/>
                  </a:cubicBezTo>
                  <a:cubicBezTo>
                    <a:pt x="284" y="34"/>
                    <a:pt x="271" y="133"/>
                    <a:pt x="150" y="207"/>
                  </a:cubicBezTo>
                  <a:cubicBezTo>
                    <a:pt x="113" y="230"/>
                    <a:pt x="128" y="285"/>
                    <a:pt x="171" y="287"/>
                  </a:cubicBezTo>
                  <a:cubicBezTo>
                    <a:pt x="172" y="287"/>
                    <a:pt x="173" y="287"/>
                    <a:pt x="175" y="287"/>
                  </a:cubicBezTo>
                  <a:cubicBezTo>
                    <a:pt x="250" y="287"/>
                    <a:pt x="482" y="373"/>
                    <a:pt x="550" y="403"/>
                  </a:cubicBezTo>
                  <a:cubicBezTo>
                    <a:pt x="676" y="461"/>
                    <a:pt x="655" y="689"/>
                    <a:pt x="640" y="796"/>
                  </a:cubicBezTo>
                  <a:cubicBezTo>
                    <a:pt x="589" y="1168"/>
                    <a:pt x="376" y="1521"/>
                    <a:pt x="118" y="1786"/>
                  </a:cubicBezTo>
                  <a:cubicBezTo>
                    <a:pt x="0" y="1908"/>
                    <a:pt x="43" y="2144"/>
                    <a:pt x="222" y="2182"/>
                  </a:cubicBezTo>
                  <a:cubicBezTo>
                    <a:pt x="597" y="2260"/>
                    <a:pt x="1000" y="2384"/>
                    <a:pt x="1390" y="2384"/>
                  </a:cubicBezTo>
                  <a:cubicBezTo>
                    <a:pt x="1609" y="2384"/>
                    <a:pt x="1823" y="2345"/>
                    <a:pt x="2026" y="2237"/>
                  </a:cubicBezTo>
                  <a:cubicBezTo>
                    <a:pt x="2069" y="2211"/>
                    <a:pt x="2069" y="2152"/>
                    <a:pt x="2028" y="2126"/>
                  </a:cubicBezTo>
                  <a:cubicBezTo>
                    <a:pt x="1634" y="1901"/>
                    <a:pt x="1172" y="1847"/>
                    <a:pt x="720" y="1785"/>
                  </a:cubicBezTo>
                  <a:cubicBezTo>
                    <a:pt x="971" y="1412"/>
                    <a:pt x="1147" y="958"/>
                    <a:pt x="1076" y="526"/>
                  </a:cubicBezTo>
                  <a:cubicBezTo>
                    <a:pt x="1044" y="323"/>
                    <a:pt x="940" y="151"/>
                    <a:pt x="753" y="54"/>
                  </a:cubicBezTo>
                  <a:cubicBezTo>
                    <a:pt x="683" y="19"/>
                    <a:pt x="606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29" name="Google Shape;5429;p13"/>
            <p:cNvSpPr/>
            <p:nvPr/>
          </p:nvSpPr>
          <p:spPr>
            <a:xfrm>
              <a:off x="1977650" y="1586075"/>
              <a:ext cx="111300" cy="16575"/>
            </a:xfrm>
            <a:custGeom>
              <a:avLst/>
              <a:gdLst/>
              <a:ahLst/>
              <a:cxnLst/>
              <a:rect l="l" t="t" r="r" b="b"/>
              <a:pathLst>
                <a:path w="4452" h="663" extrusionOk="0">
                  <a:moveTo>
                    <a:pt x="2867" y="1"/>
                  </a:moveTo>
                  <a:cubicBezTo>
                    <a:pt x="1871" y="1"/>
                    <a:pt x="802" y="75"/>
                    <a:pt x="55" y="539"/>
                  </a:cubicBezTo>
                  <a:cubicBezTo>
                    <a:pt x="1" y="572"/>
                    <a:pt x="24" y="654"/>
                    <a:pt x="86" y="654"/>
                  </a:cubicBezTo>
                  <a:cubicBezTo>
                    <a:pt x="180" y="660"/>
                    <a:pt x="274" y="662"/>
                    <a:pt x="369" y="662"/>
                  </a:cubicBezTo>
                  <a:cubicBezTo>
                    <a:pt x="976" y="662"/>
                    <a:pt x="1595" y="553"/>
                    <a:pt x="2197" y="521"/>
                  </a:cubicBezTo>
                  <a:cubicBezTo>
                    <a:pt x="2849" y="483"/>
                    <a:pt x="3498" y="488"/>
                    <a:pt x="4149" y="485"/>
                  </a:cubicBezTo>
                  <a:cubicBezTo>
                    <a:pt x="4451" y="483"/>
                    <a:pt x="4451" y="17"/>
                    <a:pt x="4149" y="17"/>
                  </a:cubicBezTo>
                  <a:cubicBezTo>
                    <a:pt x="3762" y="16"/>
                    <a:pt x="3322" y="1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0" name="Google Shape;5430;p13"/>
            <p:cNvSpPr/>
            <p:nvPr/>
          </p:nvSpPr>
          <p:spPr>
            <a:xfrm>
              <a:off x="1986975" y="1608850"/>
              <a:ext cx="111850" cy="15150"/>
            </a:xfrm>
            <a:custGeom>
              <a:avLst/>
              <a:gdLst/>
              <a:ahLst/>
              <a:cxnLst/>
              <a:rect l="l" t="t" r="r" b="b"/>
              <a:pathLst>
                <a:path w="4474" h="606" extrusionOk="0">
                  <a:moveTo>
                    <a:pt x="3615" y="1"/>
                  </a:moveTo>
                  <a:cubicBezTo>
                    <a:pt x="3214" y="1"/>
                    <a:pt x="2792" y="82"/>
                    <a:pt x="2439" y="108"/>
                  </a:cubicBezTo>
                  <a:cubicBezTo>
                    <a:pt x="1649" y="169"/>
                    <a:pt x="817" y="133"/>
                    <a:pt x="43" y="325"/>
                  </a:cubicBezTo>
                  <a:cubicBezTo>
                    <a:pt x="12" y="333"/>
                    <a:pt x="0" y="387"/>
                    <a:pt x="35" y="400"/>
                  </a:cubicBezTo>
                  <a:cubicBezTo>
                    <a:pt x="419" y="565"/>
                    <a:pt x="834" y="605"/>
                    <a:pt x="1253" y="605"/>
                  </a:cubicBezTo>
                  <a:cubicBezTo>
                    <a:pt x="1562" y="605"/>
                    <a:pt x="1874" y="583"/>
                    <a:pt x="2177" y="574"/>
                  </a:cubicBezTo>
                  <a:cubicBezTo>
                    <a:pt x="2232" y="573"/>
                    <a:pt x="2288" y="572"/>
                    <a:pt x="2347" y="572"/>
                  </a:cubicBezTo>
                  <a:cubicBezTo>
                    <a:pt x="2572" y="572"/>
                    <a:pt x="2822" y="582"/>
                    <a:pt x="3074" y="582"/>
                  </a:cubicBezTo>
                  <a:cubicBezTo>
                    <a:pt x="3564" y="582"/>
                    <a:pt x="4064" y="544"/>
                    <a:pt x="4424" y="317"/>
                  </a:cubicBezTo>
                  <a:cubicBezTo>
                    <a:pt x="4474" y="287"/>
                    <a:pt x="4474" y="215"/>
                    <a:pt x="4424" y="186"/>
                  </a:cubicBezTo>
                  <a:cubicBezTo>
                    <a:pt x="4190" y="45"/>
                    <a:pt x="3908" y="1"/>
                    <a:pt x="3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1" name="Google Shape;5431;p13"/>
            <p:cNvSpPr/>
            <p:nvPr/>
          </p:nvSpPr>
          <p:spPr>
            <a:xfrm>
              <a:off x="2137325" y="1521350"/>
              <a:ext cx="137275" cy="185900"/>
            </a:xfrm>
            <a:custGeom>
              <a:avLst/>
              <a:gdLst/>
              <a:ahLst/>
              <a:cxnLst/>
              <a:rect l="l" t="t" r="r" b="b"/>
              <a:pathLst>
                <a:path w="5491" h="7436" extrusionOk="0">
                  <a:moveTo>
                    <a:pt x="2032" y="1"/>
                  </a:moveTo>
                  <a:cubicBezTo>
                    <a:pt x="1495" y="1"/>
                    <a:pt x="913" y="317"/>
                    <a:pt x="709" y="754"/>
                  </a:cubicBezTo>
                  <a:cubicBezTo>
                    <a:pt x="689" y="801"/>
                    <a:pt x="720" y="854"/>
                    <a:pt x="766" y="854"/>
                  </a:cubicBezTo>
                  <a:cubicBezTo>
                    <a:pt x="776" y="854"/>
                    <a:pt x="787" y="851"/>
                    <a:pt x="799" y="844"/>
                  </a:cubicBezTo>
                  <a:cubicBezTo>
                    <a:pt x="1100" y="669"/>
                    <a:pt x="1526" y="429"/>
                    <a:pt x="1914" y="429"/>
                  </a:cubicBezTo>
                  <a:cubicBezTo>
                    <a:pt x="2145" y="429"/>
                    <a:pt x="2363" y="514"/>
                    <a:pt x="2534" y="748"/>
                  </a:cubicBezTo>
                  <a:cubicBezTo>
                    <a:pt x="2716" y="995"/>
                    <a:pt x="2705" y="1333"/>
                    <a:pt x="2684" y="1622"/>
                  </a:cubicBezTo>
                  <a:cubicBezTo>
                    <a:pt x="2633" y="2331"/>
                    <a:pt x="2295" y="3047"/>
                    <a:pt x="1996" y="3677"/>
                  </a:cubicBezTo>
                  <a:cubicBezTo>
                    <a:pt x="1444" y="4847"/>
                    <a:pt x="712" y="5912"/>
                    <a:pt x="84" y="7039"/>
                  </a:cubicBezTo>
                  <a:cubicBezTo>
                    <a:pt x="1" y="7189"/>
                    <a:pt x="94" y="7436"/>
                    <a:pt x="283" y="7436"/>
                  </a:cubicBezTo>
                  <a:cubicBezTo>
                    <a:pt x="292" y="7436"/>
                    <a:pt x="301" y="7435"/>
                    <a:pt x="310" y="7434"/>
                  </a:cubicBezTo>
                  <a:cubicBezTo>
                    <a:pt x="1561" y="7287"/>
                    <a:pt x="2966" y="6920"/>
                    <a:pt x="4285" y="6920"/>
                  </a:cubicBezTo>
                  <a:cubicBezTo>
                    <a:pt x="4633" y="6920"/>
                    <a:pt x="4975" y="6945"/>
                    <a:pt x="5307" y="7007"/>
                  </a:cubicBezTo>
                  <a:cubicBezTo>
                    <a:pt x="5312" y="7009"/>
                    <a:pt x="5318" y="7009"/>
                    <a:pt x="5323" y="7009"/>
                  </a:cubicBezTo>
                  <a:cubicBezTo>
                    <a:pt x="5353" y="7009"/>
                    <a:pt x="5380" y="6991"/>
                    <a:pt x="5389" y="6961"/>
                  </a:cubicBezTo>
                  <a:cubicBezTo>
                    <a:pt x="5491" y="6611"/>
                    <a:pt x="4940" y="6496"/>
                    <a:pt x="4166" y="6496"/>
                  </a:cubicBezTo>
                  <a:cubicBezTo>
                    <a:pt x="3096" y="6496"/>
                    <a:pt x="1599" y="6715"/>
                    <a:pt x="805" y="6835"/>
                  </a:cubicBezTo>
                  <a:cubicBezTo>
                    <a:pt x="1653" y="5375"/>
                    <a:pt x="2613" y="3959"/>
                    <a:pt x="3069" y="2316"/>
                  </a:cubicBezTo>
                  <a:cubicBezTo>
                    <a:pt x="3251" y="1655"/>
                    <a:pt x="3282" y="921"/>
                    <a:pt x="2843" y="362"/>
                  </a:cubicBezTo>
                  <a:cubicBezTo>
                    <a:pt x="2644" y="108"/>
                    <a:pt x="2346" y="1"/>
                    <a:pt x="20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2" name="Google Shape;5432;p13"/>
            <p:cNvSpPr/>
            <p:nvPr/>
          </p:nvSpPr>
          <p:spPr>
            <a:xfrm>
              <a:off x="2284000" y="1514200"/>
              <a:ext cx="117200" cy="185975"/>
            </a:xfrm>
            <a:custGeom>
              <a:avLst/>
              <a:gdLst/>
              <a:ahLst/>
              <a:cxnLst/>
              <a:rect l="l" t="t" r="r" b="b"/>
              <a:pathLst>
                <a:path w="4688" h="7439" extrusionOk="0">
                  <a:moveTo>
                    <a:pt x="4129" y="0"/>
                  </a:moveTo>
                  <a:cubicBezTo>
                    <a:pt x="4110" y="0"/>
                    <a:pt x="4093" y="11"/>
                    <a:pt x="4085" y="35"/>
                  </a:cubicBezTo>
                  <a:cubicBezTo>
                    <a:pt x="3774" y="1119"/>
                    <a:pt x="3880" y="2313"/>
                    <a:pt x="3948" y="3442"/>
                  </a:cubicBezTo>
                  <a:cubicBezTo>
                    <a:pt x="3918" y="3441"/>
                    <a:pt x="3889" y="3440"/>
                    <a:pt x="3859" y="3440"/>
                  </a:cubicBezTo>
                  <a:cubicBezTo>
                    <a:pt x="3466" y="3440"/>
                    <a:pt x="3066" y="3518"/>
                    <a:pt x="2683" y="3571"/>
                  </a:cubicBezTo>
                  <a:cubicBezTo>
                    <a:pt x="2068" y="3657"/>
                    <a:pt x="1416" y="3716"/>
                    <a:pt x="790" y="3834"/>
                  </a:cubicBezTo>
                  <a:cubicBezTo>
                    <a:pt x="696" y="2800"/>
                    <a:pt x="611" y="1767"/>
                    <a:pt x="547" y="732"/>
                  </a:cubicBezTo>
                  <a:cubicBezTo>
                    <a:pt x="544" y="694"/>
                    <a:pt x="514" y="672"/>
                    <a:pt x="483" y="672"/>
                  </a:cubicBezTo>
                  <a:cubicBezTo>
                    <a:pt x="459" y="672"/>
                    <a:pt x="434" y="686"/>
                    <a:pt x="424" y="715"/>
                  </a:cubicBezTo>
                  <a:cubicBezTo>
                    <a:pt x="61" y="1649"/>
                    <a:pt x="232" y="2905"/>
                    <a:pt x="330" y="3937"/>
                  </a:cubicBezTo>
                  <a:cubicBezTo>
                    <a:pt x="229" y="3963"/>
                    <a:pt x="122" y="3983"/>
                    <a:pt x="24" y="4014"/>
                  </a:cubicBezTo>
                  <a:cubicBezTo>
                    <a:pt x="1" y="4021"/>
                    <a:pt x="1" y="4054"/>
                    <a:pt x="24" y="4060"/>
                  </a:cubicBezTo>
                  <a:cubicBezTo>
                    <a:pt x="130" y="4103"/>
                    <a:pt x="240" y="4137"/>
                    <a:pt x="352" y="4162"/>
                  </a:cubicBezTo>
                  <a:cubicBezTo>
                    <a:pt x="357" y="4214"/>
                    <a:pt x="362" y="4268"/>
                    <a:pt x="365" y="4319"/>
                  </a:cubicBezTo>
                  <a:cubicBezTo>
                    <a:pt x="416" y="4998"/>
                    <a:pt x="475" y="5674"/>
                    <a:pt x="529" y="6352"/>
                  </a:cubicBezTo>
                  <a:cubicBezTo>
                    <a:pt x="535" y="6420"/>
                    <a:pt x="680" y="7303"/>
                    <a:pt x="740" y="7303"/>
                  </a:cubicBezTo>
                  <a:cubicBezTo>
                    <a:pt x="743" y="7303"/>
                    <a:pt x="746" y="7301"/>
                    <a:pt x="749" y="7295"/>
                  </a:cubicBezTo>
                  <a:lnTo>
                    <a:pt x="749" y="7295"/>
                  </a:lnTo>
                  <a:cubicBezTo>
                    <a:pt x="717" y="7359"/>
                    <a:pt x="765" y="7439"/>
                    <a:pt x="829" y="7439"/>
                  </a:cubicBezTo>
                  <a:cubicBezTo>
                    <a:pt x="844" y="7439"/>
                    <a:pt x="860" y="7434"/>
                    <a:pt x="877" y="7423"/>
                  </a:cubicBezTo>
                  <a:cubicBezTo>
                    <a:pt x="1072" y="7295"/>
                    <a:pt x="1092" y="7052"/>
                    <a:pt x="1075" y="6841"/>
                  </a:cubicBezTo>
                  <a:cubicBezTo>
                    <a:pt x="1021" y="6184"/>
                    <a:pt x="949" y="5532"/>
                    <a:pt x="887" y="4877"/>
                  </a:cubicBezTo>
                  <a:cubicBezTo>
                    <a:pt x="865" y="4661"/>
                    <a:pt x="847" y="4442"/>
                    <a:pt x="828" y="4226"/>
                  </a:cubicBezTo>
                  <a:lnTo>
                    <a:pt x="828" y="4226"/>
                  </a:lnTo>
                  <a:cubicBezTo>
                    <a:pt x="876" y="4228"/>
                    <a:pt x="924" y="4229"/>
                    <a:pt x="973" y="4229"/>
                  </a:cubicBezTo>
                  <a:cubicBezTo>
                    <a:pt x="1363" y="4229"/>
                    <a:pt x="1760" y="4169"/>
                    <a:pt x="2146" y="4121"/>
                  </a:cubicBezTo>
                  <a:cubicBezTo>
                    <a:pt x="2739" y="4045"/>
                    <a:pt x="3372" y="4031"/>
                    <a:pt x="3975" y="3950"/>
                  </a:cubicBezTo>
                  <a:cubicBezTo>
                    <a:pt x="4003" y="4570"/>
                    <a:pt x="4023" y="5190"/>
                    <a:pt x="4010" y="5810"/>
                  </a:cubicBezTo>
                  <a:cubicBezTo>
                    <a:pt x="4002" y="6263"/>
                    <a:pt x="3813" y="6759"/>
                    <a:pt x="4072" y="7152"/>
                  </a:cubicBezTo>
                  <a:cubicBezTo>
                    <a:pt x="4086" y="7175"/>
                    <a:pt x="4111" y="7187"/>
                    <a:pt x="4136" y="7187"/>
                  </a:cubicBezTo>
                  <a:cubicBezTo>
                    <a:pt x="4154" y="7187"/>
                    <a:pt x="4173" y="7181"/>
                    <a:pt x="4187" y="7167"/>
                  </a:cubicBezTo>
                  <a:cubicBezTo>
                    <a:pt x="4522" y="6885"/>
                    <a:pt x="4453" y="6506"/>
                    <a:pt x="4473" y="6083"/>
                  </a:cubicBezTo>
                  <a:cubicBezTo>
                    <a:pt x="4502" y="5425"/>
                    <a:pt x="4459" y="4762"/>
                    <a:pt x="4422" y="4106"/>
                  </a:cubicBezTo>
                  <a:cubicBezTo>
                    <a:pt x="4417" y="4029"/>
                    <a:pt x="4413" y="3952"/>
                    <a:pt x="4410" y="3875"/>
                  </a:cubicBezTo>
                  <a:cubicBezTo>
                    <a:pt x="4446" y="3867"/>
                    <a:pt x="4486" y="3863"/>
                    <a:pt x="4520" y="3855"/>
                  </a:cubicBezTo>
                  <a:cubicBezTo>
                    <a:pt x="4687" y="3817"/>
                    <a:pt x="4664" y="3586"/>
                    <a:pt x="4518" y="3535"/>
                  </a:cubicBezTo>
                  <a:cubicBezTo>
                    <a:pt x="4476" y="3520"/>
                    <a:pt x="4432" y="3512"/>
                    <a:pt x="4387" y="3501"/>
                  </a:cubicBezTo>
                  <a:cubicBezTo>
                    <a:pt x="4333" y="2351"/>
                    <a:pt x="4304" y="1186"/>
                    <a:pt x="4181" y="48"/>
                  </a:cubicBezTo>
                  <a:cubicBezTo>
                    <a:pt x="4177" y="18"/>
                    <a:pt x="4152" y="0"/>
                    <a:pt x="4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3" name="Google Shape;5433;p13"/>
            <p:cNvSpPr/>
            <p:nvPr/>
          </p:nvSpPr>
          <p:spPr>
            <a:xfrm>
              <a:off x="2407775" y="1657200"/>
              <a:ext cx="48250" cy="58300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822" y="0"/>
                  </a:moveTo>
                  <a:cubicBezTo>
                    <a:pt x="724" y="0"/>
                    <a:pt x="620" y="25"/>
                    <a:pt x="514" y="81"/>
                  </a:cubicBezTo>
                  <a:cubicBezTo>
                    <a:pt x="466" y="105"/>
                    <a:pt x="471" y="176"/>
                    <a:pt x="514" y="200"/>
                  </a:cubicBezTo>
                  <a:cubicBezTo>
                    <a:pt x="648" y="282"/>
                    <a:pt x="837" y="337"/>
                    <a:pt x="936" y="468"/>
                  </a:cubicBezTo>
                  <a:cubicBezTo>
                    <a:pt x="1034" y="599"/>
                    <a:pt x="962" y="811"/>
                    <a:pt x="916" y="947"/>
                  </a:cubicBezTo>
                  <a:cubicBezTo>
                    <a:pt x="798" y="1306"/>
                    <a:pt x="511" y="1662"/>
                    <a:pt x="202" y="1877"/>
                  </a:cubicBezTo>
                  <a:cubicBezTo>
                    <a:pt x="0" y="2018"/>
                    <a:pt x="99" y="2311"/>
                    <a:pt x="326" y="2311"/>
                  </a:cubicBezTo>
                  <a:cubicBezTo>
                    <a:pt x="344" y="2311"/>
                    <a:pt x="363" y="2309"/>
                    <a:pt x="383" y="2305"/>
                  </a:cubicBezTo>
                  <a:cubicBezTo>
                    <a:pt x="452" y="2291"/>
                    <a:pt x="527" y="2286"/>
                    <a:pt x="605" y="2286"/>
                  </a:cubicBezTo>
                  <a:cubicBezTo>
                    <a:pt x="836" y="2286"/>
                    <a:pt x="1095" y="2331"/>
                    <a:pt x="1334" y="2331"/>
                  </a:cubicBezTo>
                  <a:cubicBezTo>
                    <a:pt x="1545" y="2331"/>
                    <a:pt x="1740" y="2296"/>
                    <a:pt x="1885" y="2162"/>
                  </a:cubicBezTo>
                  <a:cubicBezTo>
                    <a:pt x="1930" y="2116"/>
                    <a:pt x="1930" y="2043"/>
                    <a:pt x="1885" y="1997"/>
                  </a:cubicBezTo>
                  <a:cubicBezTo>
                    <a:pt x="1703" y="1816"/>
                    <a:pt x="1394" y="1760"/>
                    <a:pt x="1078" y="1760"/>
                  </a:cubicBezTo>
                  <a:cubicBezTo>
                    <a:pt x="1046" y="1760"/>
                    <a:pt x="1015" y="1761"/>
                    <a:pt x="983" y="1762"/>
                  </a:cubicBezTo>
                  <a:cubicBezTo>
                    <a:pt x="1208" y="1478"/>
                    <a:pt x="1375" y="1147"/>
                    <a:pt x="1424" y="804"/>
                  </a:cubicBezTo>
                  <a:cubicBezTo>
                    <a:pt x="1486" y="381"/>
                    <a:pt x="1203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4" name="Google Shape;5434;p13"/>
            <p:cNvSpPr/>
            <p:nvPr/>
          </p:nvSpPr>
          <p:spPr>
            <a:xfrm>
              <a:off x="2465775" y="1514075"/>
              <a:ext cx="118400" cy="155775"/>
            </a:xfrm>
            <a:custGeom>
              <a:avLst/>
              <a:gdLst/>
              <a:ahLst/>
              <a:cxnLst/>
              <a:rect l="l" t="t" r="r" b="b"/>
              <a:pathLst>
                <a:path w="4736" h="6231" extrusionOk="0">
                  <a:moveTo>
                    <a:pt x="2148" y="553"/>
                  </a:moveTo>
                  <a:cubicBezTo>
                    <a:pt x="3546" y="553"/>
                    <a:pt x="4070" y="2473"/>
                    <a:pt x="4072" y="3583"/>
                  </a:cubicBezTo>
                  <a:cubicBezTo>
                    <a:pt x="4073" y="4627"/>
                    <a:pt x="3354" y="5692"/>
                    <a:pt x="2465" y="5692"/>
                  </a:cubicBezTo>
                  <a:cubicBezTo>
                    <a:pt x="2137" y="5692"/>
                    <a:pt x="1787" y="5548"/>
                    <a:pt x="1440" y="5205"/>
                  </a:cubicBezTo>
                  <a:cubicBezTo>
                    <a:pt x="1040" y="4808"/>
                    <a:pt x="694" y="4152"/>
                    <a:pt x="489" y="3453"/>
                  </a:cubicBezTo>
                  <a:cubicBezTo>
                    <a:pt x="527" y="3050"/>
                    <a:pt x="578" y="2646"/>
                    <a:pt x="597" y="2244"/>
                  </a:cubicBezTo>
                  <a:cubicBezTo>
                    <a:pt x="641" y="1355"/>
                    <a:pt x="1048" y="655"/>
                    <a:pt x="1992" y="561"/>
                  </a:cubicBezTo>
                  <a:cubicBezTo>
                    <a:pt x="2045" y="556"/>
                    <a:pt x="2097" y="553"/>
                    <a:pt x="2148" y="553"/>
                  </a:cubicBezTo>
                  <a:close/>
                  <a:moveTo>
                    <a:pt x="2008" y="0"/>
                  </a:moveTo>
                  <a:cubicBezTo>
                    <a:pt x="2003" y="0"/>
                    <a:pt x="1997" y="0"/>
                    <a:pt x="1992" y="0"/>
                  </a:cubicBezTo>
                  <a:cubicBezTo>
                    <a:pt x="1114" y="7"/>
                    <a:pt x="491" y="555"/>
                    <a:pt x="195" y="1340"/>
                  </a:cubicBezTo>
                  <a:cubicBezTo>
                    <a:pt x="5" y="1846"/>
                    <a:pt x="0" y="2313"/>
                    <a:pt x="67" y="2779"/>
                  </a:cubicBezTo>
                  <a:cubicBezTo>
                    <a:pt x="48" y="3973"/>
                    <a:pt x="502" y="5230"/>
                    <a:pt x="1485" y="5888"/>
                  </a:cubicBezTo>
                  <a:cubicBezTo>
                    <a:pt x="1842" y="6126"/>
                    <a:pt x="2187" y="6230"/>
                    <a:pt x="2509" y="6230"/>
                  </a:cubicBezTo>
                  <a:cubicBezTo>
                    <a:pt x="3644" y="6230"/>
                    <a:pt x="4495" y="4941"/>
                    <a:pt x="4598" y="3750"/>
                  </a:cubicBezTo>
                  <a:cubicBezTo>
                    <a:pt x="4736" y="2151"/>
                    <a:pt x="3852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5" name="Google Shape;5435;p13"/>
            <p:cNvSpPr/>
            <p:nvPr/>
          </p:nvSpPr>
          <p:spPr>
            <a:xfrm>
              <a:off x="1326850" y="1810200"/>
              <a:ext cx="124675" cy="179600"/>
            </a:xfrm>
            <a:custGeom>
              <a:avLst/>
              <a:gdLst/>
              <a:ahLst/>
              <a:cxnLst/>
              <a:rect l="l" t="t" r="r" b="b"/>
              <a:pathLst>
                <a:path w="4987" h="7184" extrusionOk="0">
                  <a:moveTo>
                    <a:pt x="3049" y="0"/>
                  </a:moveTo>
                  <a:cubicBezTo>
                    <a:pt x="2594" y="0"/>
                    <a:pt x="2067" y="260"/>
                    <a:pt x="1758" y="524"/>
                  </a:cubicBezTo>
                  <a:cubicBezTo>
                    <a:pt x="813" y="1331"/>
                    <a:pt x="252" y="2405"/>
                    <a:pt x="158" y="3639"/>
                  </a:cubicBezTo>
                  <a:cubicBezTo>
                    <a:pt x="1" y="5759"/>
                    <a:pt x="1635" y="7184"/>
                    <a:pt x="3477" y="7184"/>
                  </a:cubicBezTo>
                  <a:cubicBezTo>
                    <a:pt x="3958" y="7184"/>
                    <a:pt x="4452" y="7087"/>
                    <a:pt x="4932" y="6881"/>
                  </a:cubicBezTo>
                  <a:cubicBezTo>
                    <a:pt x="4986" y="6856"/>
                    <a:pt x="4955" y="6780"/>
                    <a:pt x="4906" y="6777"/>
                  </a:cubicBezTo>
                  <a:cubicBezTo>
                    <a:pt x="3187" y="6692"/>
                    <a:pt x="1280" y="6374"/>
                    <a:pt x="874" y="4417"/>
                  </a:cubicBezTo>
                  <a:cubicBezTo>
                    <a:pt x="678" y="3482"/>
                    <a:pt x="982" y="2581"/>
                    <a:pt x="1482" y="1805"/>
                  </a:cubicBezTo>
                  <a:cubicBezTo>
                    <a:pt x="1735" y="1416"/>
                    <a:pt x="2061" y="1082"/>
                    <a:pt x="2445" y="821"/>
                  </a:cubicBezTo>
                  <a:cubicBezTo>
                    <a:pt x="2657" y="677"/>
                    <a:pt x="2850" y="630"/>
                    <a:pt x="3047" y="630"/>
                  </a:cubicBezTo>
                  <a:cubicBezTo>
                    <a:pt x="3244" y="630"/>
                    <a:pt x="3445" y="677"/>
                    <a:pt x="3674" y="719"/>
                  </a:cubicBezTo>
                  <a:cubicBezTo>
                    <a:pt x="3683" y="721"/>
                    <a:pt x="3692" y="722"/>
                    <a:pt x="3701" y="722"/>
                  </a:cubicBezTo>
                  <a:cubicBezTo>
                    <a:pt x="3784" y="722"/>
                    <a:pt x="3867" y="650"/>
                    <a:pt x="3836" y="557"/>
                  </a:cubicBezTo>
                  <a:cubicBezTo>
                    <a:pt x="3697" y="149"/>
                    <a:pt x="3393" y="0"/>
                    <a:pt x="3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6" name="Google Shape;5436;p13"/>
            <p:cNvSpPr/>
            <p:nvPr/>
          </p:nvSpPr>
          <p:spPr>
            <a:xfrm>
              <a:off x="1484125" y="1813600"/>
              <a:ext cx="101375" cy="184950"/>
            </a:xfrm>
            <a:custGeom>
              <a:avLst/>
              <a:gdLst/>
              <a:ahLst/>
              <a:cxnLst/>
              <a:rect l="l" t="t" r="r" b="b"/>
              <a:pathLst>
                <a:path w="4055" h="7398" extrusionOk="0">
                  <a:moveTo>
                    <a:pt x="3573" y="0"/>
                  </a:moveTo>
                  <a:cubicBezTo>
                    <a:pt x="3561" y="0"/>
                    <a:pt x="3549" y="8"/>
                    <a:pt x="3544" y="20"/>
                  </a:cubicBezTo>
                  <a:cubicBezTo>
                    <a:pt x="3413" y="501"/>
                    <a:pt x="3495" y="1070"/>
                    <a:pt x="3507" y="1564"/>
                  </a:cubicBezTo>
                  <a:cubicBezTo>
                    <a:pt x="3518" y="2150"/>
                    <a:pt x="3502" y="2735"/>
                    <a:pt x="3479" y="3321"/>
                  </a:cubicBezTo>
                  <a:cubicBezTo>
                    <a:pt x="3471" y="3321"/>
                    <a:pt x="3463" y="3321"/>
                    <a:pt x="3455" y="3321"/>
                  </a:cubicBezTo>
                  <a:cubicBezTo>
                    <a:pt x="2940" y="3321"/>
                    <a:pt x="2401" y="3423"/>
                    <a:pt x="1896" y="3447"/>
                  </a:cubicBezTo>
                  <a:cubicBezTo>
                    <a:pt x="1523" y="3465"/>
                    <a:pt x="1120" y="3447"/>
                    <a:pt x="736" y="3500"/>
                  </a:cubicBezTo>
                  <a:cubicBezTo>
                    <a:pt x="733" y="2663"/>
                    <a:pt x="765" y="1712"/>
                    <a:pt x="442" y="949"/>
                  </a:cubicBezTo>
                  <a:cubicBezTo>
                    <a:pt x="436" y="935"/>
                    <a:pt x="425" y="930"/>
                    <a:pt x="413" y="930"/>
                  </a:cubicBezTo>
                  <a:cubicBezTo>
                    <a:pt x="396" y="930"/>
                    <a:pt x="377" y="941"/>
                    <a:pt x="372" y="959"/>
                  </a:cubicBezTo>
                  <a:cubicBezTo>
                    <a:pt x="116" y="1784"/>
                    <a:pt x="221" y="2768"/>
                    <a:pt x="227" y="3634"/>
                  </a:cubicBezTo>
                  <a:cubicBezTo>
                    <a:pt x="196" y="3646"/>
                    <a:pt x="165" y="3657"/>
                    <a:pt x="134" y="3672"/>
                  </a:cubicBezTo>
                  <a:cubicBezTo>
                    <a:pt x="109" y="3687"/>
                    <a:pt x="109" y="3721"/>
                    <a:pt x="134" y="3736"/>
                  </a:cubicBezTo>
                  <a:cubicBezTo>
                    <a:pt x="165" y="3751"/>
                    <a:pt x="196" y="3761"/>
                    <a:pt x="229" y="3774"/>
                  </a:cubicBezTo>
                  <a:cubicBezTo>
                    <a:pt x="221" y="4678"/>
                    <a:pt x="1" y="5906"/>
                    <a:pt x="313" y="6746"/>
                  </a:cubicBezTo>
                  <a:cubicBezTo>
                    <a:pt x="346" y="6836"/>
                    <a:pt x="420" y="6880"/>
                    <a:pt x="495" y="6880"/>
                  </a:cubicBezTo>
                  <a:cubicBezTo>
                    <a:pt x="569" y="6880"/>
                    <a:pt x="643" y="6836"/>
                    <a:pt x="677" y="6746"/>
                  </a:cubicBezTo>
                  <a:cubicBezTo>
                    <a:pt x="974" y="5944"/>
                    <a:pt x="783" y="4794"/>
                    <a:pt x="746" y="3907"/>
                  </a:cubicBezTo>
                  <a:lnTo>
                    <a:pt x="746" y="3907"/>
                  </a:lnTo>
                  <a:cubicBezTo>
                    <a:pt x="918" y="3928"/>
                    <a:pt x="1093" y="3934"/>
                    <a:pt x="1269" y="3934"/>
                  </a:cubicBezTo>
                  <a:cubicBezTo>
                    <a:pt x="1470" y="3934"/>
                    <a:pt x="1672" y="3926"/>
                    <a:pt x="1866" y="3926"/>
                  </a:cubicBezTo>
                  <a:cubicBezTo>
                    <a:pt x="1877" y="3926"/>
                    <a:pt x="1887" y="3926"/>
                    <a:pt x="1897" y="3926"/>
                  </a:cubicBezTo>
                  <a:cubicBezTo>
                    <a:pt x="2059" y="3927"/>
                    <a:pt x="2229" y="3930"/>
                    <a:pt x="2403" y="3930"/>
                  </a:cubicBezTo>
                  <a:cubicBezTo>
                    <a:pt x="2755" y="3930"/>
                    <a:pt x="3121" y="3917"/>
                    <a:pt x="3461" y="3846"/>
                  </a:cubicBezTo>
                  <a:lnTo>
                    <a:pt x="3461" y="3846"/>
                  </a:lnTo>
                  <a:cubicBezTo>
                    <a:pt x="3459" y="3887"/>
                    <a:pt x="3457" y="3928"/>
                    <a:pt x="3456" y="3969"/>
                  </a:cubicBezTo>
                  <a:cubicBezTo>
                    <a:pt x="3428" y="4684"/>
                    <a:pt x="3387" y="5398"/>
                    <a:pt x="3356" y="6113"/>
                  </a:cubicBezTo>
                  <a:cubicBezTo>
                    <a:pt x="3338" y="6500"/>
                    <a:pt x="3154" y="7130"/>
                    <a:pt x="3520" y="7383"/>
                  </a:cubicBezTo>
                  <a:cubicBezTo>
                    <a:pt x="3536" y="7393"/>
                    <a:pt x="3554" y="7397"/>
                    <a:pt x="3572" y="7397"/>
                  </a:cubicBezTo>
                  <a:cubicBezTo>
                    <a:pt x="3590" y="7397"/>
                    <a:pt x="3607" y="7393"/>
                    <a:pt x="3623" y="7383"/>
                  </a:cubicBezTo>
                  <a:cubicBezTo>
                    <a:pt x="3954" y="7161"/>
                    <a:pt x="3828" y="6684"/>
                    <a:pt x="3838" y="6328"/>
                  </a:cubicBezTo>
                  <a:cubicBezTo>
                    <a:pt x="3858" y="5542"/>
                    <a:pt x="3894" y="4756"/>
                    <a:pt x="3920" y="3971"/>
                  </a:cubicBezTo>
                  <a:cubicBezTo>
                    <a:pt x="3922" y="3880"/>
                    <a:pt x="3922" y="3790"/>
                    <a:pt x="3925" y="3700"/>
                  </a:cubicBezTo>
                  <a:cubicBezTo>
                    <a:pt x="4054" y="3641"/>
                    <a:pt x="4046" y="3431"/>
                    <a:pt x="3931" y="3365"/>
                  </a:cubicBezTo>
                  <a:cubicBezTo>
                    <a:pt x="3943" y="2765"/>
                    <a:pt x="3946" y="2164"/>
                    <a:pt x="3925" y="1564"/>
                  </a:cubicBezTo>
                  <a:cubicBezTo>
                    <a:pt x="3907" y="1072"/>
                    <a:pt x="3897" y="427"/>
                    <a:pt x="3597" y="14"/>
                  </a:cubicBezTo>
                  <a:cubicBezTo>
                    <a:pt x="3591" y="5"/>
                    <a:pt x="3582" y="0"/>
                    <a:pt x="3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7" name="Google Shape;5437;p13"/>
            <p:cNvSpPr/>
            <p:nvPr/>
          </p:nvSpPr>
          <p:spPr>
            <a:xfrm>
              <a:off x="1598250" y="1951475"/>
              <a:ext cx="50925" cy="52275"/>
            </a:xfrm>
            <a:custGeom>
              <a:avLst/>
              <a:gdLst/>
              <a:ahLst/>
              <a:cxnLst/>
              <a:rect l="l" t="t" r="r" b="b"/>
              <a:pathLst>
                <a:path w="2037" h="2091" extrusionOk="0">
                  <a:moveTo>
                    <a:pt x="627" y="0"/>
                  </a:moveTo>
                  <a:cubicBezTo>
                    <a:pt x="443" y="0"/>
                    <a:pt x="238" y="81"/>
                    <a:pt x="93" y="216"/>
                  </a:cubicBezTo>
                  <a:cubicBezTo>
                    <a:pt x="0" y="302"/>
                    <a:pt x="65" y="484"/>
                    <a:pt x="194" y="484"/>
                  </a:cubicBezTo>
                  <a:cubicBezTo>
                    <a:pt x="198" y="484"/>
                    <a:pt x="201" y="483"/>
                    <a:pt x="205" y="483"/>
                  </a:cubicBezTo>
                  <a:cubicBezTo>
                    <a:pt x="259" y="479"/>
                    <a:pt x="457" y="434"/>
                    <a:pt x="543" y="434"/>
                  </a:cubicBezTo>
                  <a:cubicBezTo>
                    <a:pt x="551" y="434"/>
                    <a:pt x="558" y="435"/>
                    <a:pt x="564" y="436"/>
                  </a:cubicBezTo>
                  <a:cubicBezTo>
                    <a:pt x="559" y="445"/>
                    <a:pt x="570" y="482"/>
                    <a:pt x="569" y="514"/>
                  </a:cubicBezTo>
                  <a:cubicBezTo>
                    <a:pt x="567" y="578"/>
                    <a:pt x="546" y="642"/>
                    <a:pt x="531" y="705"/>
                  </a:cubicBezTo>
                  <a:cubicBezTo>
                    <a:pt x="447" y="1033"/>
                    <a:pt x="292" y="1343"/>
                    <a:pt x="157" y="1651"/>
                  </a:cubicBezTo>
                  <a:cubicBezTo>
                    <a:pt x="73" y="1842"/>
                    <a:pt x="187" y="2029"/>
                    <a:pt x="383" y="2029"/>
                  </a:cubicBezTo>
                  <a:cubicBezTo>
                    <a:pt x="403" y="2029"/>
                    <a:pt x="423" y="2027"/>
                    <a:pt x="444" y="2024"/>
                  </a:cubicBezTo>
                  <a:cubicBezTo>
                    <a:pt x="684" y="1981"/>
                    <a:pt x="2037" y="2091"/>
                    <a:pt x="1898" y="1590"/>
                  </a:cubicBezTo>
                  <a:cubicBezTo>
                    <a:pt x="1850" y="1416"/>
                    <a:pt x="1696" y="1378"/>
                    <a:pt x="1539" y="1378"/>
                  </a:cubicBezTo>
                  <a:cubicBezTo>
                    <a:pt x="1463" y="1378"/>
                    <a:pt x="1386" y="1387"/>
                    <a:pt x="1320" y="1394"/>
                  </a:cubicBezTo>
                  <a:cubicBezTo>
                    <a:pt x="1145" y="1412"/>
                    <a:pt x="971" y="1433"/>
                    <a:pt x="797" y="1456"/>
                  </a:cubicBezTo>
                  <a:cubicBezTo>
                    <a:pt x="938" y="1139"/>
                    <a:pt x="1064" y="808"/>
                    <a:pt x="1068" y="470"/>
                  </a:cubicBezTo>
                  <a:cubicBezTo>
                    <a:pt x="1070" y="137"/>
                    <a:pt x="866" y="0"/>
                    <a:pt x="6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8" name="Google Shape;5438;p13"/>
            <p:cNvSpPr/>
            <p:nvPr/>
          </p:nvSpPr>
          <p:spPr>
            <a:xfrm>
              <a:off x="1692425" y="1876725"/>
              <a:ext cx="47525" cy="75350"/>
            </a:xfrm>
            <a:custGeom>
              <a:avLst/>
              <a:gdLst/>
              <a:ahLst/>
              <a:cxnLst/>
              <a:rect l="l" t="t" r="r" b="b"/>
              <a:pathLst>
                <a:path w="1901" h="3014" extrusionOk="0">
                  <a:moveTo>
                    <a:pt x="976" y="1"/>
                  </a:moveTo>
                  <a:cubicBezTo>
                    <a:pt x="947" y="1"/>
                    <a:pt x="916" y="19"/>
                    <a:pt x="903" y="50"/>
                  </a:cubicBezTo>
                  <a:cubicBezTo>
                    <a:pt x="752" y="410"/>
                    <a:pt x="740" y="804"/>
                    <a:pt x="757" y="1195"/>
                  </a:cubicBezTo>
                  <a:cubicBezTo>
                    <a:pt x="491" y="1229"/>
                    <a:pt x="196" y="1283"/>
                    <a:pt x="42" y="1449"/>
                  </a:cubicBezTo>
                  <a:cubicBezTo>
                    <a:pt x="1" y="1493"/>
                    <a:pt x="1" y="1580"/>
                    <a:pt x="63" y="1608"/>
                  </a:cubicBezTo>
                  <a:cubicBezTo>
                    <a:pt x="164" y="1656"/>
                    <a:pt x="282" y="1673"/>
                    <a:pt x="407" y="1673"/>
                  </a:cubicBezTo>
                  <a:cubicBezTo>
                    <a:pt x="530" y="1673"/>
                    <a:pt x="658" y="1656"/>
                    <a:pt x="781" y="1638"/>
                  </a:cubicBezTo>
                  <a:cubicBezTo>
                    <a:pt x="806" y="2072"/>
                    <a:pt x="801" y="2581"/>
                    <a:pt x="1031" y="2953"/>
                  </a:cubicBezTo>
                  <a:cubicBezTo>
                    <a:pt x="1057" y="2994"/>
                    <a:pt x="1095" y="3013"/>
                    <a:pt x="1134" y="3013"/>
                  </a:cubicBezTo>
                  <a:cubicBezTo>
                    <a:pt x="1186" y="3013"/>
                    <a:pt x="1239" y="2979"/>
                    <a:pt x="1260" y="2922"/>
                  </a:cubicBezTo>
                  <a:cubicBezTo>
                    <a:pt x="1416" y="2507"/>
                    <a:pt x="1270" y="2020"/>
                    <a:pt x="1219" y="1587"/>
                  </a:cubicBezTo>
                  <a:lnTo>
                    <a:pt x="1219" y="1574"/>
                  </a:lnTo>
                  <a:cubicBezTo>
                    <a:pt x="1479" y="1547"/>
                    <a:pt x="1900" y="1496"/>
                    <a:pt x="1876" y="1242"/>
                  </a:cubicBezTo>
                  <a:cubicBezTo>
                    <a:pt x="1860" y="1093"/>
                    <a:pt x="1752" y="1048"/>
                    <a:pt x="1617" y="1048"/>
                  </a:cubicBezTo>
                  <a:cubicBezTo>
                    <a:pt x="1476" y="1048"/>
                    <a:pt x="1305" y="1097"/>
                    <a:pt x="1180" y="1129"/>
                  </a:cubicBezTo>
                  <a:cubicBezTo>
                    <a:pt x="1152" y="765"/>
                    <a:pt x="1126" y="397"/>
                    <a:pt x="1034" y="50"/>
                  </a:cubicBezTo>
                  <a:cubicBezTo>
                    <a:pt x="1026" y="16"/>
                    <a:pt x="1001" y="1"/>
                    <a:pt x="9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39" name="Google Shape;5439;p13"/>
            <p:cNvSpPr/>
            <p:nvPr/>
          </p:nvSpPr>
          <p:spPr>
            <a:xfrm>
              <a:off x="1790200" y="1812975"/>
              <a:ext cx="129750" cy="167400"/>
            </a:xfrm>
            <a:custGeom>
              <a:avLst/>
              <a:gdLst/>
              <a:ahLst/>
              <a:cxnLst/>
              <a:rect l="l" t="t" r="r" b="b"/>
              <a:pathLst>
                <a:path w="5190" h="6696" extrusionOk="0">
                  <a:moveTo>
                    <a:pt x="2161" y="1"/>
                  </a:moveTo>
                  <a:cubicBezTo>
                    <a:pt x="1126" y="1"/>
                    <a:pt x="1" y="1540"/>
                    <a:pt x="601" y="2153"/>
                  </a:cubicBezTo>
                  <a:cubicBezTo>
                    <a:pt x="614" y="2166"/>
                    <a:pt x="631" y="2172"/>
                    <a:pt x="648" y="2172"/>
                  </a:cubicBezTo>
                  <a:cubicBezTo>
                    <a:pt x="671" y="2172"/>
                    <a:pt x="694" y="2160"/>
                    <a:pt x="707" y="2139"/>
                  </a:cubicBezTo>
                  <a:cubicBezTo>
                    <a:pt x="1044" y="1586"/>
                    <a:pt x="1200" y="1036"/>
                    <a:pt x="1766" y="643"/>
                  </a:cubicBezTo>
                  <a:cubicBezTo>
                    <a:pt x="1880" y="563"/>
                    <a:pt x="1989" y="529"/>
                    <a:pt x="2089" y="529"/>
                  </a:cubicBezTo>
                  <a:cubicBezTo>
                    <a:pt x="2442" y="529"/>
                    <a:pt x="2691" y="953"/>
                    <a:pt x="2733" y="1323"/>
                  </a:cubicBezTo>
                  <a:cubicBezTo>
                    <a:pt x="2776" y="1689"/>
                    <a:pt x="2646" y="2065"/>
                    <a:pt x="2528" y="2406"/>
                  </a:cubicBezTo>
                  <a:cubicBezTo>
                    <a:pt x="2051" y="3797"/>
                    <a:pt x="1054" y="4967"/>
                    <a:pt x="693" y="6405"/>
                  </a:cubicBezTo>
                  <a:cubicBezTo>
                    <a:pt x="661" y="6528"/>
                    <a:pt x="750" y="6687"/>
                    <a:pt x="886" y="6687"/>
                  </a:cubicBezTo>
                  <a:cubicBezTo>
                    <a:pt x="892" y="6687"/>
                    <a:pt x="898" y="6686"/>
                    <a:pt x="904" y="6686"/>
                  </a:cubicBezTo>
                  <a:cubicBezTo>
                    <a:pt x="1073" y="6668"/>
                    <a:pt x="1258" y="6662"/>
                    <a:pt x="1453" y="6662"/>
                  </a:cubicBezTo>
                  <a:cubicBezTo>
                    <a:pt x="1909" y="6662"/>
                    <a:pt x="2423" y="6696"/>
                    <a:pt x="2931" y="6696"/>
                  </a:cubicBezTo>
                  <a:cubicBezTo>
                    <a:pt x="3760" y="6696"/>
                    <a:pt x="4575" y="6606"/>
                    <a:pt x="5100" y="6131"/>
                  </a:cubicBezTo>
                  <a:cubicBezTo>
                    <a:pt x="5169" y="6071"/>
                    <a:pt x="5189" y="5967"/>
                    <a:pt x="5166" y="5882"/>
                  </a:cubicBezTo>
                  <a:cubicBezTo>
                    <a:pt x="5135" y="5756"/>
                    <a:pt x="5058" y="5695"/>
                    <a:pt x="4920" y="5695"/>
                  </a:cubicBezTo>
                  <a:cubicBezTo>
                    <a:pt x="4771" y="5695"/>
                    <a:pt x="4600" y="5831"/>
                    <a:pt x="4472" y="5882"/>
                  </a:cubicBezTo>
                  <a:cubicBezTo>
                    <a:pt x="4213" y="5987"/>
                    <a:pt x="3914" y="6020"/>
                    <a:pt x="3642" y="6053"/>
                  </a:cubicBezTo>
                  <a:cubicBezTo>
                    <a:pt x="2838" y="6151"/>
                    <a:pt x="2026" y="6105"/>
                    <a:pt x="1223" y="6199"/>
                  </a:cubicBezTo>
                  <a:cubicBezTo>
                    <a:pt x="1575" y="5205"/>
                    <a:pt x="2292" y="4297"/>
                    <a:pt x="2750" y="3362"/>
                  </a:cubicBezTo>
                  <a:cubicBezTo>
                    <a:pt x="3111" y="2624"/>
                    <a:pt x="3577" y="1568"/>
                    <a:pt x="3178" y="754"/>
                  </a:cubicBezTo>
                  <a:cubicBezTo>
                    <a:pt x="2912" y="211"/>
                    <a:pt x="2542" y="1"/>
                    <a:pt x="2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0" name="Google Shape;5440;p13"/>
            <p:cNvSpPr/>
            <p:nvPr/>
          </p:nvSpPr>
          <p:spPr>
            <a:xfrm>
              <a:off x="1916800" y="1807925"/>
              <a:ext cx="124250" cy="152975"/>
            </a:xfrm>
            <a:custGeom>
              <a:avLst/>
              <a:gdLst/>
              <a:ahLst/>
              <a:cxnLst/>
              <a:rect l="l" t="t" r="r" b="b"/>
              <a:pathLst>
                <a:path w="4970" h="6119" extrusionOk="0">
                  <a:moveTo>
                    <a:pt x="2078" y="549"/>
                  </a:moveTo>
                  <a:cubicBezTo>
                    <a:pt x="3540" y="549"/>
                    <a:pt x="4256" y="2525"/>
                    <a:pt x="4267" y="3702"/>
                  </a:cubicBezTo>
                  <a:cubicBezTo>
                    <a:pt x="4277" y="4784"/>
                    <a:pt x="3562" y="5529"/>
                    <a:pt x="2769" y="5529"/>
                  </a:cubicBezTo>
                  <a:cubicBezTo>
                    <a:pt x="2344" y="5529"/>
                    <a:pt x="1898" y="5315"/>
                    <a:pt x="1528" y="4826"/>
                  </a:cubicBezTo>
                  <a:cubicBezTo>
                    <a:pt x="1204" y="4399"/>
                    <a:pt x="958" y="3868"/>
                    <a:pt x="798" y="3308"/>
                  </a:cubicBezTo>
                  <a:cubicBezTo>
                    <a:pt x="811" y="2433"/>
                    <a:pt x="880" y="649"/>
                    <a:pt x="1933" y="556"/>
                  </a:cubicBezTo>
                  <a:cubicBezTo>
                    <a:pt x="1982" y="552"/>
                    <a:pt x="2031" y="549"/>
                    <a:pt x="2078" y="549"/>
                  </a:cubicBezTo>
                  <a:close/>
                  <a:moveTo>
                    <a:pt x="2026" y="0"/>
                  </a:moveTo>
                  <a:cubicBezTo>
                    <a:pt x="1366" y="0"/>
                    <a:pt x="860" y="370"/>
                    <a:pt x="612" y="992"/>
                  </a:cubicBezTo>
                  <a:cubicBezTo>
                    <a:pt x="543" y="1166"/>
                    <a:pt x="488" y="1345"/>
                    <a:pt x="448" y="1527"/>
                  </a:cubicBezTo>
                  <a:cubicBezTo>
                    <a:pt x="0" y="2854"/>
                    <a:pt x="650" y="4901"/>
                    <a:pt x="1746" y="5733"/>
                  </a:cubicBezTo>
                  <a:cubicBezTo>
                    <a:pt x="2101" y="6003"/>
                    <a:pt x="2455" y="6119"/>
                    <a:pt x="2789" y="6119"/>
                  </a:cubicBezTo>
                  <a:cubicBezTo>
                    <a:pt x="3827" y="6119"/>
                    <a:pt x="4677" y="5002"/>
                    <a:pt x="4797" y="3886"/>
                  </a:cubicBezTo>
                  <a:cubicBezTo>
                    <a:pt x="4969" y="2308"/>
                    <a:pt x="3890" y="67"/>
                    <a:pt x="2094" y="1"/>
                  </a:cubicBezTo>
                  <a:cubicBezTo>
                    <a:pt x="2071" y="1"/>
                    <a:pt x="2048" y="0"/>
                    <a:pt x="2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1" name="Google Shape;5441;p13"/>
            <p:cNvSpPr/>
            <p:nvPr/>
          </p:nvSpPr>
          <p:spPr>
            <a:xfrm>
              <a:off x="2030850" y="1938750"/>
              <a:ext cx="55150" cy="49050"/>
            </a:xfrm>
            <a:custGeom>
              <a:avLst/>
              <a:gdLst/>
              <a:ahLst/>
              <a:cxnLst/>
              <a:rect l="l" t="t" r="r" b="b"/>
              <a:pathLst>
                <a:path w="2206" h="1962" extrusionOk="0">
                  <a:moveTo>
                    <a:pt x="1300" y="0"/>
                  </a:moveTo>
                  <a:cubicBezTo>
                    <a:pt x="1294" y="0"/>
                    <a:pt x="1288" y="1"/>
                    <a:pt x="1282" y="1"/>
                  </a:cubicBezTo>
                  <a:cubicBezTo>
                    <a:pt x="1200" y="10"/>
                    <a:pt x="512" y="44"/>
                    <a:pt x="629" y="267"/>
                  </a:cubicBezTo>
                  <a:cubicBezTo>
                    <a:pt x="693" y="390"/>
                    <a:pt x="849" y="431"/>
                    <a:pt x="1003" y="451"/>
                  </a:cubicBezTo>
                  <a:cubicBezTo>
                    <a:pt x="881" y="833"/>
                    <a:pt x="515" y="1169"/>
                    <a:pt x="212" y="1384"/>
                  </a:cubicBezTo>
                  <a:cubicBezTo>
                    <a:pt x="0" y="1532"/>
                    <a:pt x="79" y="1842"/>
                    <a:pt x="340" y="1860"/>
                  </a:cubicBezTo>
                  <a:cubicBezTo>
                    <a:pt x="438" y="1867"/>
                    <a:pt x="535" y="1868"/>
                    <a:pt x="632" y="1868"/>
                  </a:cubicBezTo>
                  <a:cubicBezTo>
                    <a:pt x="675" y="1868"/>
                    <a:pt x="717" y="1868"/>
                    <a:pt x="760" y="1868"/>
                  </a:cubicBezTo>
                  <a:cubicBezTo>
                    <a:pt x="919" y="1868"/>
                    <a:pt x="1078" y="1871"/>
                    <a:pt x="1241" y="1898"/>
                  </a:cubicBezTo>
                  <a:cubicBezTo>
                    <a:pt x="1385" y="1926"/>
                    <a:pt x="1531" y="1947"/>
                    <a:pt x="1677" y="1960"/>
                  </a:cubicBezTo>
                  <a:cubicBezTo>
                    <a:pt x="1689" y="1961"/>
                    <a:pt x="1701" y="1961"/>
                    <a:pt x="1713" y="1961"/>
                  </a:cubicBezTo>
                  <a:cubicBezTo>
                    <a:pt x="1851" y="1961"/>
                    <a:pt x="1986" y="1916"/>
                    <a:pt x="2123" y="1916"/>
                  </a:cubicBezTo>
                  <a:cubicBezTo>
                    <a:pt x="2128" y="1916"/>
                    <a:pt x="2132" y="1916"/>
                    <a:pt x="2136" y="1916"/>
                  </a:cubicBezTo>
                  <a:cubicBezTo>
                    <a:pt x="2194" y="1916"/>
                    <a:pt x="2205" y="1845"/>
                    <a:pt x="2164" y="1816"/>
                  </a:cubicBezTo>
                  <a:cubicBezTo>
                    <a:pt x="2033" y="1724"/>
                    <a:pt x="1933" y="1604"/>
                    <a:pt x="1798" y="1515"/>
                  </a:cubicBezTo>
                  <a:cubicBezTo>
                    <a:pt x="1642" y="1412"/>
                    <a:pt x="1441" y="1384"/>
                    <a:pt x="1262" y="1355"/>
                  </a:cubicBezTo>
                  <a:cubicBezTo>
                    <a:pt x="1173" y="1340"/>
                    <a:pt x="1083" y="1332"/>
                    <a:pt x="994" y="1328"/>
                  </a:cubicBezTo>
                  <a:cubicBezTo>
                    <a:pt x="1288" y="1017"/>
                    <a:pt x="1539" y="656"/>
                    <a:pt x="1516" y="238"/>
                  </a:cubicBezTo>
                  <a:cubicBezTo>
                    <a:pt x="1511" y="123"/>
                    <a:pt x="1423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2" name="Google Shape;5442;p13"/>
            <p:cNvSpPr/>
            <p:nvPr/>
          </p:nvSpPr>
          <p:spPr>
            <a:xfrm>
              <a:off x="2104350" y="1860150"/>
              <a:ext cx="88100" cy="12675"/>
            </a:xfrm>
            <a:custGeom>
              <a:avLst/>
              <a:gdLst/>
              <a:ahLst/>
              <a:cxnLst/>
              <a:rect l="l" t="t" r="r" b="b"/>
              <a:pathLst>
                <a:path w="3524" h="507" extrusionOk="0">
                  <a:moveTo>
                    <a:pt x="3246" y="1"/>
                  </a:moveTo>
                  <a:cubicBezTo>
                    <a:pt x="3245" y="1"/>
                    <a:pt x="3244" y="1"/>
                    <a:pt x="3243" y="1"/>
                  </a:cubicBezTo>
                  <a:cubicBezTo>
                    <a:pt x="2671" y="9"/>
                    <a:pt x="2098" y="29"/>
                    <a:pt x="1526" y="55"/>
                  </a:cubicBezTo>
                  <a:cubicBezTo>
                    <a:pt x="1038" y="76"/>
                    <a:pt x="474" y="40"/>
                    <a:pt x="30" y="265"/>
                  </a:cubicBezTo>
                  <a:cubicBezTo>
                    <a:pt x="0" y="283"/>
                    <a:pt x="0" y="324"/>
                    <a:pt x="30" y="342"/>
                  </a:cubicBezTo>
                  <a:cubicBezTo>
                    <a:pt x="303" y="477"/>
                    <a:pt x="617" y="506"/>
                    <a:pt x="931" y="506"/>
                  </a:cubicBezTo>
                  <a:cubicBezTo>
                    <a:pt x="1133" y="506"/>
                    <a:pt x="1335" y="494"/>
                    <a:pt x="1526" y="490"/>
                  </a:cubicBezTo>
                  <a:cubicBezTo>
                    <a:pt x="2098" y="476"/>
                    <a:pt x="2671" y="447"/>
                    <a:pt x="3243" y="437"/>
                  </a:cubicBezTo>
                  <a:cubicBezTo>
                    <a:pt x="3523" y="432"/>
                    <a:pt x="3524" y="1"/>
                    <a:pt x="3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3" name="Google Shape;5443;p13"/>
            <p:cNvSpPr/>
            <p:nvPr/>
          </p:nvSpPr>
          <p:spPr>
            <a:xfrm>
              <a:off x="2118950" y="1881700"/>
              <a:ext cx="69725" cy="13650"/>
            </a:xfrm>
            <a:custGeom>
              <a:avLst/>
              <a:gdLst/>
              <a:ahLst/>
              <a:cxnLst/>
              <a:rect l="l" t="t" r="r" b="b"/>
              <a:pathLst>
                <a:path w="2789" h="546" extrusionOk="0">
                  <a:moveTo>
                    <a:pt x="1396" y="1"/>
                  </a:moveTo>
                  <a:cubicBezTo>
                    <a:pt x="952" y="1"/>
                    <a:pt x="465" y="58"/>
                    <a:pt x="97" y="290"/>
                  </a:cubicBezTo>
                  <a:cubicBezTo>
                    <a:pt x="0" y="351"/>
                    <a:pt x="48" y="481"/>
                    <a:pt x="151" y="492"/>
                  </a:cubicBezTo>
                  <a:cubicBezTo>
                    <a:pt x="254" y="502"/>
                    <a:pt x="358" y="506"/>
                    <a:pt x="463" y="506"/>
                  </a:cubicBezTo>
                  <a:cubicBezTo>
                    <a:pt x="796" y="506"/>
                    <a:pt x="1134" y="466"/>
                    <a:pt x="1465" y="462"/>
                  </a:cubicBezTo>
                  <a:cubicBezTo>
                    <a:pt x="1470" y="462"/>
                    <a:pt x="1476" y="462"/>
                    <a:pt x="1481" y="462"/>
                  </a:cubicBezTo>
                  <a:cubicBezTo>
                    <a:pt x="1825" y="462"/>
                    <a:pt x="2157" y="546"/>
                    <a:pt x="2494" y="546"/>
                  </a:cubicBezTo>
                  <a:cubicBezTo>
                    <a:pt x="2573" y="546"/>
                    <a:pt x="2653" y="541"/>
                    <a:pt x="2733" y="530"/>
                  </a:cubicBezTo>
                  <a:cubicBezTo>
                    <a:pt x="2776" y="523"/>
                    <a:pt x="2789" y="467"/>
                    <a:pt x="2771" y="436"/>
                  </a:cubicBezTo>
                  <a:cubicBezTo>
                    <a:pt x="2553" y="20"/>
                    <a:pt x="2028" y="20"/>
                    <a:pt x="1609" y="5"/>
                  </a:cubicBezTo>
                  <a:cubicBezTo>
                    <a:pt x="1540" y="2"/>
                    <a:pt x="1468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4" name="Google Shape;5444;p13"/>
            <p:cNvSpPr/>
            <p:nvPr/>
          </p:nvSpPr>
          <p:spPr>
            <a:xfrm>
              <a:off x="2255250" y="1818200"/>
              <a:ext cx="119325" cy="158650"/>
            </a:xfrm>
            <a:custGeom>
              <a:avLst/>
              <a:gdLst/>
              <a:ahLst/>
              <a:cxnLst/>
              <a:rect l="l" t="t" r="r" b="b"/>
              <a:pathLst>
                <a:path w="4773" h="6346" extrusionOk="0">
                  <a:moveTo>
                    <a:pt x="2572" y="0"/>
                  </a:moveTo>
                  <a:cubicBezTo>
                    <a:pt x="2255" y="0"/>
                    <a:pt x="1921" y="127"/>
                    <a:pt x="1667" y="342"/>
                  </a:cubicBezTo>
                  <a:cubicBezTo>
                    <a:pt x="852" y="1032"/>
                    <a:pt x="262" y="2197"/>
                    <a:pt x="135" y="3258"/>
                  </a:cubicBezTo>
                  <a:cubicBezTo>
                    <a:pt x="1" y="4364"/>
                    <a:pt x="544" y="5443"/>
                    <a:pt x="1513" y="5993"/>
                  </a:cubicBezTo>
                  <a:cubicBezTo>
                    <a:pt x="1917" y="6223"/>
                    <a:pt x="2426" y="6346"/>
                    <a:pt x="2933" y="6346"/>
                  </a:cubicBezTo>
                  <a:cubicBezTo>
                    <a:pt x="3629" y="6346"/>
                    <a:pt x="4322" y="6115"/>
                    <a:pt x="4743" y="5612"/>
                  </a:cubicBezTo>
                  <a:cubicBezTo>
                    <a:pt x="4772" y="5577"/>
                    <a:pt x="4757" y="5514"/>
                    <a:pt x="4704" y="5514"/>
                  </a:cubicBezTo>
                  <a:cubicBezTo>
                    <a:pt x="4704" y="5514"/>
                    <a:pt x="4703" y="5514"/>
                    <a:pt x="4702" y="5514"/>
                  </a:cubicBezTo>
                  <a:cubicBezTo>
                    <a:pt x="4053" y="5538"/>
                    <a:pt x="3441" y="5723"/>
                    <a:pt x="2805" y="5723"/>
                  </a:cubicBezTo>
                  <a:cubicBezTo>
                    <a:pt x="2619" y="5723"/>
                    <a:pt x="2430" y="5707"/>
                    <a:pt x="2238" y="5667"/>
                  </a:cubicBezTo>
                  <a:cubicBezTo>
                    <a:pt x="1187" y="5443"/>
                    <a:pt x="657" y="4526"/>
                    <a:pt x="572" y="3521"/>
                  </a:cubicBezTo>
                  <a:cubicBezTo>
                    <a:pt x="509" y="2802"/>
                    <a:pt x="951" y="1974"/>
                    <a:pt x="1303" y="1385"/>
                  </a:cubicBezTo>
                  <a:cubicBezTo>
                    <a:pt x="1520" y="1024"/>
                    <a:pt x="1800" y="701"/>
                    <a:pt x="2160" y="476"/>
                  </a:cubicBezTo>
                  <a:cubicBezTo>
                    <a:pt x="2294" y="392"/>
                    <a:pt x="2422" y="359"/>
                    <a:pt x="2547" y="359"/>
                  </a:cubicBezTo>
                  <a:cubicBezTo>
                    <a:pt x="2841" y="359"/>
                    <a:pt x="3116" y="541"/>
                    <a:pt x="3406" y="658"/>
                  </a:cubicBezTo>
                  <a:cubicBezTo>
                    <a:pt x="3411" y="660"/>
                    <a:pt x="3415" y="660"/>
                    <a:pt x="3419" y="660"/>
                  </a:cubicBezTo>
                  <a:cubicBezTo>
                    <a:pt x="3449" y="660"/>
                    <a:pt x="3473" y="631"/>
                    <a:pt x="3465" y="601"/>
                  </a:cubicBezTo>
                  <a:cubicBezTo>
                    <a:pt x="3301" y="179"/>
                    <a:pt x="2949" y="0"/>
                    <a:pt x="2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5" name="Google Shape;5445;p13"/>
            <p:cNvSpPr/>
            <p:nvPr/>
          </p:nvSpPr>
          <p:spPr>
            <a:xfrm>
              <a:off x="2379100" y="1826675"/>
              <a:ext cx="130600" cy="141525"/>
            </a:xfrm>
            <a:custGeom>
              <a:avLst/>
              <a:gdLst/>
              <a:ahLst/>
              <a:cxnLst/>
              <a:rect l="l" t="t" r="r" b="b"/>
              <a:pathLst>
                <a:path w="5224" h="5661" extrusionOk="0">
                  <a:moveTo>
                    <a:pt x="2326" y="529"/>
                  </a:moveTo>
                  <a:cubicBezTo>
                    <a:pt x="3653" y="529"/>
                    <a:pt x="4570" y="2034"/>
                    <a:pt x="4366" y="3293"/>
                  </a:cubicBezTo>
                  <a:cubicBezTo>
                    <a:pt x="4222" y="4176"/>
                    <a:pt x="3225" y="5085"/>
                    <a:pt x="2313" y="5085"/>
                  </a:cubicBezTo>
                  <a:cubicBezTo>
                    <a:pt x="1980" y="5085"/>
                    <a:pt x="1658" y="4964"/>
                    <a:pt x="1394" y="4676"/>
                  </a:cubicBezTo>
                  <a:cubicBezTo>
                    <a:pt x="936" y="4178"/>
                    <a:pt x="696" y="3408"/>
                    <a:pt x="609" y="2642"/>
                  </a:cubicBezTo>
                  <a:cubicBezTo>
                    <a:pt x="655" y="1742"/>
                    <a:pt x="947" y="838"/>
                    <a:pt x="1835" y="597"/>
                  </a:cubicBezTo>
                  <a:cubicBezTo>
                    <a:pt x="2004" y="551"/>
                    <a:pt x="2168" y="529"/>
                    <a:pt x="2326" y="529"/>
                  </a:cubicBezTo>
                  <a:close/>
                  <a:moveTo>
                    <a:pt x="2174" y="1"/>
                  </a:moveTo>
                  <a:cubicBezTo>
                    <a:pt x="2101" y="1"/>
                    <a:pt x="2028" y="3"/>
                    <a:pt x="1955" y="9"/>
                  </a:cubicBezTo>
                  <a:cubicBezTo>
                    <a:pt x="1152" y="72"/>
                    <a:pt x="593" y="583"/>
                    <a:pt x="293" y="1297"/>
                  </a:cubicBezTo>
                  <a:cubicBezTo>
                    <a:pt x="1" y="1991"/>
                    <a:pt x="109" y="2634"/>
                    <a:pt x="339" y="3272"/>
                  </a:cubicBezTo>
                  <a:cubicBezTo>
                    <a:pt x="413" y="4117"/>
                    <a:pt x="710" y="4922"/>
                    <a:pt x="1372" y="5369"/>
                  </a:cubicBezTo>
                  <a:cubicBezTo>
                    <a:pt x="1673" y="5571"/>
                    <a:pt x="1995" y="5660"/>
                    <a:pt x="2318" y="5660"/>
                  </a:cubicBezTo>
                  <a:cubicBezTo>
                    <a:pt x="3531" y="5660"/>
                    <a:pt x="4757" y="4407"/>
                    <a:pt x="4942" y="3269"/>
                  </a:cubicBezTo>
                  <a:cubicBezTo>
                    <a:pt x="5223" y="1545"/>
                    <a:pt x="3860" y="1"/>
                    <a:pt x="2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6" name="Google Shape;5446;p13"/>
            <p:cNvSpPr/>
            <p:nvPr/>
          </p:nvSpPr>
          <p:spPr>
            <a:xfrm>
              <a:off x="2489225" y="1944125"/>
              <a:ext cx="65000" cy="58250"/>
            </a:xfrm>
            <a:custGeom>
              <a:avLst/>
              <a:gdLst/>
              <a:ahLst/>
              <a:cxnLst/>
              <a:rect l="l" t="t" r="r" b="b"/>
              <a:pathLst>
                <a:path w="2600" h="2330" extrusionOk="0">
                  <a:moveTo>
                    <a:pt x="1182" y="0"/>
                  </a:moveTo>
                  <a:cubicBezTo>
                    <a:pt x="1003" y="0"/>
                    <a:pt x="809" y="75"/>
                    <a:pt x="678" y="228"/>
                  </a:cubicBezTo>
                  <a:cubicBezTo>
                    <a:pt x="640" y="267"/>
                    <a:pt x="657" y="333"/>
                    <a:pt x="709" y="347"/>
                  </a:cubicBezTo>
                  <a:cubicBezTo>
                    <a:pt x="789" y="368"/>
                    <a:pt x="870" y="378"/>
                    <a:pt x="951" y="378"/>
                  </a:cubicBezTo>
                  <a:cubicBezTo>
                    <a:pt x="976" y="378"/>
                    <a:pt x="1000" y="377"/>
                    <a:pt x="1024" y="375"/>
                  </a:cubicBezTo>
                  <a:cubicBezTo>
                    <a:pt x="1035" y="375"/>
                    <a:pt x="1045" y="375"/>
                    <a:pt x="1055" y="375"/>
                  </a:cubicBezTo>
                  <a:cubicBezTo>
                    <a:pt x="1124" y="375"/>
                    <a:pt x="1160" y="384"/>
                    <a:pt x="1160" y="387"/>
                  </a:cubicBezTo>
                  <a:cubicBezTo>
                    <a:pt x="1155" y="554"/>
                    <a:pt x="1003" y="744"/>
                    <a:pt x="917" y="877"/>
                  </a:cubicBezTo>
                  <a:cubicBezTo>
                    <a:pt x="684" y="1240"/>
                    <a:pt x="399" y="1566"/>
                    <a:pt x="122" y="1894"/>
                  </a:cubicBezTo>
                  <a:cubicBezTo>
                    <a:pt x="1" y="2036"/>
                    <a:pt x="54" y="2329"/>
                    <a:pt x="271" y="2329"/>
                  </a:cubicBezTo>
                  <a:cubicBezTo>
                    <a:pt x="281" y="2329"/>
                    <a:pt x="290" y="2329"/>
                    <a:pt x="301" y="2327"/>
                  </a:cubicBezTo>
                  <a:cubicBezTo>
                    <a:pt x="683" y="2285"/>
                    <a:pt x="1068" y="2293"/>
                    <a:pt x="1449" y="2273"/>
                  </a:cubicBezTo>
                  <a:cubicBezTo>
                    <a:pt x="1856" y="2252"/>
                    <a:pt x="2218" y="2093"/>
                    <a:pt x="2553" y="1870"/>
                  </a:cubicBezTo>
                  <a:cubicBezTo>
                    <a:pt x="2600" y="1839"/>
                    <a:pt x="2588" y="1756"/>
                    <a:pt x="2527" y="1756"/>
                  </a:cubicBezTo>
                  <a:cubicBezTo>
                    <a:pt x="2526" y="1756"/>
                    <a:pt x="2525" y="1756"/>
                    <a:pt x="2523" y="1756"/>
                  </a:cubicBezTo>
                  <a:cubicBezTo>
                    <a:pt x="2465" y="1760"/>
                    <a:pt x="2407" y="1762"/>
                    <a:pt x="2349" y="1762"/>
                  </a:cubicBezTo>
                  <a:cubicBezTo>
                    <a:pt x="2104" y="1762"/>
                    <a:pt x="1861" y="1733"/>
                    <a:pt x="1616" y="1733"/>
                  </a:cubicBezTo>
                  <a:cubicBezTo>
                    <a:pt x="1561" y="1733"/>
                    <a:pt x="1506" y="1735"/>
                    <a:pt x="1451" y="1738"/>
                  </a:cubicBezTo>
                  <a:cubicBezTo>
                    <a:pt x="1260" y="1752"/>
                    <a:pt x="1070" y="1760"/>
                    <a:pt x="880" y="1770"/>
                  </a:cubicBezTo>
                  <a:cubicBezTo>
                    <a:pt x="1170" y="1410"/>
                    <a:pt x="1444" y="1031"/>
                    <a:pt x="1597" y="605"/>
                  </a:cubicBezTo>
                  <a:cubicBezTo>
                    <a:pt x="1739" y="208"/>
                    <a:pt x="1481" y="0"/>
                    <a:pt x="1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7" name="Google Shape;5447;p13"/>
            <p:cNvSpPr/>
            <p:nvPr/>
          </p:nvSpPr>
          <p:spPr>
            <a:xfrm>
              <a:off x="2593850" y="1865325"/>
              <a:ext cx="52725" cy="44075"/>
            </a:xfrm>
            <a:custGeom>
              <a:avLst/>
              <a:gdLst/>
              <a:ahLst/>
              <a:cxnLst/>
              <a:rect l="l" t="t" r="r" b="b"/>
              <a:pathLst>
                <a:path w="2109" h="1763" extrusionOk="0">
                  <a:moveTo>
                    <a:pt x="1015" y="0"/>
                  </a:moveTo>
                  <a:cubicBezTo>
                    <a:pt x="878" y="0"/>
                    <a:pt x="817" y="324"/>
                    <a:pt x="815" y="422"/>
                  </a:cubicBezTo>
                  <a:cubicBezTo>
                    <a:pt x="814" y="520"/>
                    <a:pt x="819" y="619"/>
                    <a:pt x="830" y="717"/>
                  </a:cubicBezTo>
                  <a:cubicBezTo>
                    <a:pt x="817" y="719"/>
                    <a:pt x="802" y="719"/>
                    <a:pt x="789" y="720"/>
                  </a:cubicBezTo>
                  <a:cubicBezTo>
                    <a:pt x="514" y="745"/>
                    <a:pt x="266" y="773"/>
                    <a:pt x="26" y="914"/>
                  </a:cubicBezTo>
                  <a:cubicBezTo>
                    <a:pt x="0" y="930"/>
                    <a:pt x="0" y="971"/>
                    <a:pt x="26" y="988"/>
                  </a:cubicBezTo>
                  <a:cubicBezTo>
                    <a:pt x="270" y="1131"/>
                    <a:pt x="546" y="1163"/>
                    <a:pt x="824" y="1163"/>
                  </a:cubicBezTo>
                  <a:cubicBezTo>
                    <a:pt x="855" y="1163"/>
                    <a:pt x="885" y="1162"/>
                    <a:pt x="915" y="1162"/>
                  </a:cubicBezTo>
                  <a:cubicBezTo>
                    <a:pt x="970" y="1360"/>
                    <a:pt x="1040" y="1554"/>
                    <a:pt x="1124" y="1741"/>
                  </a:cubicBezTo>
                  <a:cubicBezTo>
                    <a:pt x="1131" y="1756"/>
                    <a:pt x="1143" y="1762"/>
                    <a:pt x="1155" y="1762"/>
                  </a:cubicBezTo>
                  <a:cubicBezTo>
                    <a:pt x="1174" y="1762"/>
                    <a:pt x="1193" y="1749"/>
                    <a:pt x="1201" y="1731"/>
                  </a:cubicBezTo>
                  <a:cubicBezTo>
                    <a:pt x="1278" y="1539"/>
                    <a:pt x="1289" y="1349"/>
                    <a:pt x="1276" y="1154"/>
                  </a:cubicBezTo>
                  <a:cubicBezTo>
                    <a:pt x="1573" y="1150"/>
                    <a:pt x="1931" y="1137"/>
                    <a:pt x="2044" y="848"/>
                  </a:cubicBezTo>
                  <a:cubicBezTo>
                    <a:pt x="2109" y="688"/>
                    <a:pt x="1967" y="580"/>
                    <a:pt x="1828" y="580"/>
                  </a:cubicBezTo>
                  <a:cubicBezTo>
                    <a:pt x="1770" y="580"/>
                    <a:pt x="1712" y="599"/>
                    <a:pt x="1670" y="640"/>
                  </a:cubicBezTo>
                  <a:lnTo>
                    <a:pt x="1668" y="630"/>
                  </a:lnTo>
                  <a:cubicBezTo>
                    <a:pt x="1600" y="698"/>
                    <a:pt x="1390" y="679"/>
                    <a:pt x="1298" y="688"/>
                  </a:cubicBezTo>
                  <a:cubicBezTo>
                    <a:pt x="1270" y="691"/>
                    <a:pt x="1242" y="691"/>
                    <a:pt x="1216" y="693"/>
                  </a:cubicBezTo>
                  <a:cubicBezTo>
                    <a:pt x="1198" y="588"/>
                    <a:pt x="1180" y="481"/>
                    <a:pt x="1162" y="374"/>
                  </a:cubicBezTo>
                  <a:cubicBezTo>
                    <a:pt x="1152" y="324"/>
                    <a:pt x="1139" y="271"/>
                    <a:pt x="1130" y="219"/>
                  </a:cubicBezTo>
                  <a:cubicBezTo>
                    <a:pt x="1122" y="166"/>
                    <a:pt x="1112" y="151"/>
                    <a:pt x="1101" y="148"/>
                  </a:cubicBezTo>
                  <a:cubicBezTo>
                    <a:pt x="1139" y="132"/>
                    <a:pt x="1148" y="82"/>
                    <a:pt x="1117" y="53"/>
                  </a:cubicBezTo>
                  <a:cubicBezTo>
                    <a:pt x="1079" y="16"/>
                    <a:pt x="1046" y="0"/>
                    <a:pt x="1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8" name="Google Shape;5448;p13"/>
            <p:cNvSpPr/>
            <p:nvPr/>
          </p:nvSpPr>
          <p:spPr>
            <a:xfrm>
              <a:off x="2708550" y="1802675"/>
              <a:ext cx="100650" cy="164975"/>
            </a:xfrm>
            <a:custGeom>
              <a:avLst/>
              <a:gdLst/>
              <a:ahLst/>
              <a:cxnLst/>
              <a:rect l="l" t="t" r="r" b="b"/>
              <a:pathLst>
                <a:path w="4026" h="6599" extrusionOk="0">
                  <a:moveTo>
                    <a:pt x="3414" y="1"/>
                  </a:moveTo>
                  <a:cubicBezTo>
                    <a:pt x="3394" y="1"/>
                    <a:pt x="3375" y="17"/>
                    <a:pt x="3375" y="38"/>
                  </a:cubicBezTo>
                  <a:cubicBezTo>
                    <a:pt x="3363" y="943"/>
                    <a:pt x="3360" y="1849"/>
                    <a:pt x="3345" y="2754"/>
                  </a:cubicBezTo>
                  <a:cubicBezTo>
                    <a:pt x="2951" y="2754"/>
                    <a:pt x="2491" y="2854"/>
                    <a:pt x="2287" y="2879"/>
                  </a:cubicBezTo>
                  <a:cubicBezTo>
                    <a:pt x="1743" y="2946"/>
                    <a:pt x="1099" y="2997"/>
                    <a:pt x="555" y="3195"/>
                  </a:cubicBezTo>
                  <a:cubicBezTo>
                    <a:pt x="555" y="2621"/>
                    <a:pt x="558" y="2050"/>
                    <a:pt x="553" y="1476"/>
                  </a:cubicBezTo>
                  <a:cubicBezTo>
                    <a:pt x="550" y="1107"/>
                    <a:pt x="602" y="625"/>
                    <a:pt x="451" y="275"/>
                  </a:cubicBezTo>
                  <a:cubicBezTo>
                    <a:pt x="444" y="264"/>
                    <a:pt x="432" y="258"/>
                    <a:pt x="420" y="258"/>
                  </a:cubicBezTo>
                  <a:cubicBezTo>
                    <a:pt x="408" y="258"/>
                    <a:pt x="397" y="264"/>
                    <a:pt x="389" y="275"/>
                  </a:cubicBezTo>
                  <a:cubicBezTo>
                    <a:pt x="33" y="1078"/>
                    <a:pt x="210" y="2334"/>
                    <a:pt x="189" y="3187"/>
                  </a:cubicBezTo>
                  <a:cubicBezTo>
                    <a:pt x="187" y="3248"/>
                    <a:pt x="184" y="3310"/>
                    <a:pt x="181" y="3372"/>
                  </a:cubicBezTo>
                  <a:cubicBezTo>
                    <a:pt x="123" y="3417"/>
                    <a:pt x="130" y="3489"/>
                    <a:pt x="174" y="3533"/>
                  </a:cubicBezTo>
                  <a:cubicBezTo>
                    <a:pt x="127" y="4467"/>
                    <a:pt x="0" y="5558"/>
                    <a:pt x="243" y="6424"/>
                  </a:cubicBezTo>
                  <a:cubicBezTo>
                    <a:pt x="260" y="6488"/>
                    <a:pt x="317" y="6555"/>
                    <a:pt x="384" y="6568"/>
                  </a:cubicBezTo>
                  <a:cubicBezTo>
                    <a:pt x="425" y="6575"/>
                    <a:pt x="455" y="6598"/>
                    <a:pt x="495" y="6598"/>
                  </a:cubicBezTo>
                  <a:cubicBezTo>
                    <a:pt x="503" y="6598"/>
                    <a:pt x="512" y="6597"/>
                    <a:pt x="522" y="6594"/>
                  </a:cubicBezTo>
                  <a:cubicBezTo>
                    <a:pt x="560" y="6585"/>
                    <a:pt x="578" y="6542"/>
                    <a:pt x="562" y="6508"/>
                  </a:cubicBezTo>
                  <a:lnTo>
                    <a:pt x="562" y="6508"/>
                  </a:lnTo>
                  <a:cubicBezTo>
                    <a:pt x="565" y="6513"/>
                    <a:pt x="568" y="6516"/>
                    <a:pt x="570" y="6516"/>
                  </a:cubicBezTo>
                  <a:cubicBezTo>
                    <a:pt x="612" y="6516"/>
                    <a:pt x="607" y="5913"/>
                    <a:pt x="601" y="5807"/>
                  </a:cubicBezTo>
                  <a:cubicBezTo>
                    <a:pt x="556" y="5118"/>
                    <a:pt x="560" y="4426"/>
                    <a:pt x="556" y="3735"/>
                  </a:cubicBezTo>
                  <a:lnTo>
                    <a:pt x="556" y="3581"/>
                  </a:lnTo>
                  <a:cubicBezTo>
                    <a:pt x="1131" y="3571"/>
                    <a:pt x="1734" y="3420"/>
                    <a:pt x="2289" y="3353"/>
                  </a:cubicBezTo>
                  <a:cubicBezTo>
                    <a:pt x="2637" y="3307"/>
                    <a:pt x="2988" y="3282"/>
                    <a:pt x="3337" y="3276"/>
                  </a:cubicBezTo>
                  <a:lnTo>
                    <a:pt x="3339" y="3276"/>
                  </a:lnTo>
                  <a:cubicBezTo>
                    <a:pt x="3337" y="3343"/>
                    <a:pt x="3339" y="3412"/>
                    <a:pt x="3335" y="3479"/>
                  </a:cubicBezTo>
                  <a:cubicBezTo>
                    <a:pt x="3317" y="4127"/>
                    <a:pt x="3288" y="4775"/>
                    <a:pt x="3245" y="5423"/>
                  </a:cubicBezTo>
                  <a:cubicBezTo>
                    <a:pt x="3232" y="5631"/>
                    <a:pt x="3216" y="5838"/>
                    <a:pt x="3194" y="6045"/>
                  </a:cubicBezTo>
                  <a:cubicBezTo>
                    <a:pt x="3185" y="6140"/>
                    <a:pt x="3269" y="6301"/>
                    <a:pt x="3319" y="6301"/>
                  </a:cubicBezTo>
                  <a:cubicBezTo>
                    <a:pt x="3332" y="6301"/>
                    <a:pt x="3343" y="6290"/>
                    <a:pt x="3349" y="6265"/>
                  </a:cubicBezTo>
                  <a:lnTo>
                    <a:pt x="3349" y="6265"/>
                  </a:lnTo>
                  <a:cubicBezTo>
                    <a:pt x="3340" y="6307"/>
                    <a:pt x="3374" y="6343"/>
                    <a:pt x="3413" y="6343"/>
                  </a:cubicBezTo>
                  <a:cubicBezTo>
                    <a:pt x="3424" y="6343"/>
                    <a:pt x="3435" y="6341"/>
                    <a:pt x="3445" y="6335"/>
                  </a:cubicBezTo>
                  <a:cubicBezTo>
                    <a:pt x="4003" y="6078"/>
                    <a:pt x="3795" y="4270"/>
                    <a:pt x="3806" y="3660"/>
                  </a:cubicBezTo>
                  <a:cubicBezTo>
                    <a:pt x="3809" y="3540"/>
                    <a:pt x="3809" y="3418"/>
                    <a:pt x="3811" y="3299"/>
                  </a:cubicBezTo>
                  <a:cubicBezTo>
                    <a:pt x="3842" y="3294"/>
                    <a:pt x="3872" y="3286"/>
                    <a:pt x="3900" y="3272"/>
                  </a:cubicBezTo>
                  <a:cubicBezTo>
                    <a:pt x="4006" y="3218"/>
                    <a:pt x="4026" y="3080"/>
                    <a:pt x="3975" y="2982"/>
                  </a:cubicBezTo>
                  <a:cubicBezTo>
                    <a:pt x="3937" y="2916"/>
                    <a:pt x="3880" y="2866"/>
                    <a:pt x="3811" y="2836"/>
                  </a:cubicBezTo>
                  <a:cubicBezTo>
                    <a:pt x="3809" y="2296"/>
                    <a:pt x="3796" y="1758"/>
                    <a:pt x="3757" y="1220"/>
                  </a:cubicBezTo>
                  <a:cubicBezTo>
                    <a:pt x="3727" y="818"/>
                    <a:pt x="3700" y="336"/>
                    <a:pt x="3437" y="11"/>
                  </a:cubicBezTo>
                  <a:cubicBezTo>
                    <a:pt x="3431" y="4"/>
                    <a:pt x="3422" y="1"/>
                    <a:pt x="3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49" name="Google Shape;5449;p13"/>
            <p:cNvSpPr/>
            <p:nvPr/>
          </p:nvSpPr>
          <p:spPr>
            <a:xfrm>
              <a:off x="2821875" y="1929275"/>
              <a:ext cx="56925" cy="61200"/>
            </a:xfrm>
            <a:custGeom>
              <a:avLst/>
              <a:gdLst/>
              <a:ahLst/>
              <a:cxnLst/>
              <a:rect l="l" t="t" r="r" b="b"/>
              <a:pathLst>
                <a:path w="2277" h="2448" extrusionOk="0">
                  <a:moveTo>
                    <a:pt x="954" y="0"/>
                  </a:moveTo>
                  <a:cubicBezTo>
                    <a:pt x="529" y="0"/>
                    <a:pt x="0" y="408"/>
                    <a:pt x="208" y="723"/>
                  </a:cubicBezTo>
                  <a:cubicBezTo>
                    <a:pt x="217" y="738"/>
                    <a:pt x="232" y="745"/>
                    <a:pt x="247" y="745"/>
                  </a:cubicBezTo>
                  <a:cubicBezTo>
                    <a:pt x="258" y="745"/>
                    <a:pt x="269" y="741"/>
                    <a:pt x="277" y="733"/>
                  </a:cubicBezTo>
                  <a:cubicBezTo>
                    <a:pt x="448" y="594"/>
                    <a:pt x="651" y="390"/>
                    <a:pt x="888" y="390"/>
                  </a:cubicBezTo>
                  <a:cubicBezTo>
                    <a:pt x="913" y="390"/>
                    <a:pt x="939" y="392"/>
                    <a:pt x="964" y="397"/>
                  </a:cubicBezTo>
                  <a:cubicBezTo>
                    <a:pt x="1089" y="418"/>
                    <a:pt x="973" y="813"/>
                    <a:pt x="956" y="881"/>
                  </a:cubicBezTo>
                  <a:cubicBezTo>
                    <a:pt x="843" y="1317"/>
                    <a:pt x="636" y="1748"/>
                    <a:pt x="410" y="2136"/>
                  </a:cubicBezTo>
                  <a:cubicBezTo>
                    <a:pt x="331" y="2271"/>
                    <a:pt x="438" y="2448"/>
                    <a:pt x="585" y="2448"/>
                  </a:cubicBezTo>
                  <a:cubicBezTo>
                    <a:pt x="604" y="2448"/>
                    <a:pt x="623" y="2445"/>
                    <a:pt x="643" y="2439"/>
                  </a:cubicBezTo>
                  <a:cubicBezTo>
                    <a:pt x="938" y="2347"/>
                    <a:pt x="1233" y="2300"/>
                    <a:pt x="1540" y="2264"/>
                  </a:cubicBezTo>
                  <a:cubicBezTo>
                    <a:pt x="1801" y="2234"/>
                    <a:pt x="1996" y="2129"/>
                    <a:pt x="2234" y="2019"/>
                  </a:cubicBezTo>
                  <a:cubicBezTo>
                    <a:pt x="2277" y="1999"/>
                    <a:pt x="2247" y="1947"/>
                    <a:pt x="2213" y="1942"/>
                  </a:cubicBezTo>
                  <a:cubicBezTo>
                    <a:pt x="1978" y="1912"/>
                    <a:pt x="1792" y="1871"/>
                    <a:pt x="1575" y="1871"/>
                  </a:cubicBezTo>
                  <a:cubicBezTo>
                    <a:pt x="1520" y="1871"/>
                    <a:pt x="1462" y="1873"/>
                    <a:pt x="1401" y="1880"/>
                  </a:cubicBezTo>
                  <a:cubicBezTo>
                    <a:pt x="1266" y="1893"/>
                    <a:pt x="1132" y="1912"/>
                    <a:pt x="1001" y="1935"/>
                  </a:cubicBezTo>
                  <a:cubicBezTo>
                    <a:pt x="1253" y="1463"/>
                    <a:pt x="1483" y="907"/>
                    <a:pt x="1417" y="421"/>
                  </a:cubicBezTo>
                  <a:cubicBezTo>
                    <a:pt x="1376" y="116"/>
                    <a:pt x="1180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0" name="Google Shape;5450;p13"/>
            <p:cNvSpPr/>
            <p:nvPr/>
          </p:nvSpPr>
          <p:spPr>
            <a:xfrm>
              <a:off x="2862500" y="1816650"/>
              <a:ext cx="120800" cy="137825"/>
            </a:xfrm>
            <a:custGeom>
              <a:avLst/>
              <a:gdLst/>
              <a:ahLst/>
              <a:cxnLst/>
              <a:rect l="l" t="t" r="r" b="b"/>
              <a:pathLst>
                <a:path w="4832" h="5513" extrusionOk="0">
                  <a:moveTo>
                    <a:pt x="2413" y="560"/>
                  </a:moveTo>
                  <a:cubicBezTo>
                    <a:pt x="2490" y="560"/>
                    <a:pt x="2568" y="568"/>
                    <a:pt x="2648" y="584"/>
                  </a:cubicBezTo>
                  <a:cubicBezTo>
                    <a:pt x="3258" y="709"/>
                    <a:pt x="3669" y="1357"/>
                    <a:pt x="3875" y="1892"/>
                  </a:cubicBezTo>
                  <a:cubicBezTo>
                    <a:pt x="4313" y="3025"/>
                    <a:pt x="3739" y="4536"/>
                    <a:pt x="2538" y="4918"/>
                  </a:cubicBezTo>
                  <a:cubicBezTo>
                    <a:pt x="2386" y="4966"/>
                    <a:pt x="2240" y="4989"/>
                    <a:pt x="2100" y="4989"/>
                  </a:cubicBezTo>
                  <a:cubicBezTo>
                    <a:pt x="1850" y="4989"/>
                    <a:pt x="1621" y="4917"/>
                    <a:pt x="1416" y="4795"/>
                  </a:cubicBezTo>
                  <a:cubicBezTo>
                    <a:pt x="1347" y="4434"/>
                    <a:pt x="1134" y="4150"/>
                    <a:pt x="927" y="3826"/>
                  </a:cubicBezTo>
                  <a:cubicBezTo>
                    <a:pt x="473" y="3117"/>
                    <a:pt x="507" y="2389"/>
                    <a:pt x="909" y="1665"/>
                  </a:cubicBezTo>
                  <a:cubicBezTo>
                    <a:pt x="1216" y="1115"/>
                    <a:pt x="1761" y="560"/>
                    <a:pt x="2413" y="560"/>
                  </a:cubicBezTo>
                  <a:close/>
                  <a:moveTo>
                    <a:pt x="2361" y="1"/>
                  </a:moveTo>
                  <a:cubicBezTo>
                    <a:pt x="2030" y="1"/>
                    <a:pt x="1687" y="99"/>
                    <a:pt x="1351" y="322"/>
                  </a:cubicBezTo>
                  <a:cubicBezTo>
                    <a:pt x="557" y="850"/>
                    <a:pt x="28" y="1857"/>
                    <a:pt x="7" y="2797"/>
                  </a:cubicBezTo>
                  <a:cubicBezTo>
                    <a:pt x="1" y="3119"/>
                    <a:pt x="102" y="3430"/>
                    <a:pt x="232" y="3724"/>
                  </a:cubicBezTo>
                  <a:cubicBezTo>
                    <a:pt x="430" y="4704"/>
                    <a:pt x="1148" y="5512"/>
                    <a:pt x="2288" y="5512"/>
                  </a:cubicBezTo>
                  <a:cubicBezTo>
                    <a:pt x="2293" y="5512"/>
                    <a:pt x="2297" y="5512"/>
                    <a:pt x="2302" y="5512"/>
                  </a:cubicBezTo>
                  <a:cubicBezTo>
                    <a:pt x="4029" y="5504"/>
                    <a:pt x="4832" y="3320"/>
                    <a:pt x="4479" y="1911"/>
                  </a:cubicBezTo>
                  <a:cubicBezTo>
                    <a:pt x="4219" y="868"/>
                    <a:pt x="3344" y="1"/>
                    <a:pt x="2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1" name="Google Shape;5451;p13"/>
            <p:cNvSpPr/>
            <p:nvPr/>
          </p:nvSpPr>
          <p:spPr>
            <a:xfrm>
              <a:off x="3221175" y="1762175"/>
              <a:ext cx="136725" cy="210600"/>
            </a:xfrm>
            <a:custGeom>
              <a:avLst/>
              <a:gdLst/>
              <a:ahLst/>
              <a:cxnLst/>
              <a:rect l="l" t="t" r="r" b="b"/>
              <a:pathLst>
                <a:path w="5469" h="8424" extrusionOk="0">
                  <a:moveTo>
                    <a:pt x="2776" y="4617"/>
                  </a:moveTo>
                  <a:cubicBezTo>
                    <a:pt x="2792" y="6354"/>
                    <a:pt x="2674" y="7947"/>
                    <a:pt x="2160" y="7947"/>
                  </a:cubicBezTo>
                  <a:cubicBezTo>
                    <a:pt x="2137" y="7947"/>
                    <a:pt x="2113" y="7943"/>
                    <a:pt x="2089" y="7937"/>
                  </a:cubicBezTo>
                  <a:lnTo>
                    <a:pt x="2089" y="7939"/>
                  </a:lnTo>
                  <a:cubicBezTo>
                    <a:pt x="734" y="7581"/>
                    <a:pt x="1589" y="6118"/>
                    <a:pt x="2776" y="4617"/>
                  </a:cubicBezTo>
                  <a:close/>
                  <a:moveTo>
                    <a:pt x="2903" y="1"/>
                  </a:moveTo>
                  <a:cubicBezTo>
                    <a:pt x="2744" y="1"/>
                    <a:pt x="2583" y="110"/>
                    <a:pt x="2586" y="307"/>
                  </a:cubicBezTo>
                  <a:cubicBezTo>
                    <a:pt x="2588" y="467"/>
                    <a:pt x="2612" y="839"/>
                    <a:pt x="2642" y="1336"/>
                  </a:cubicBezTo>
                  <a:cubicBezTo>
                    <a:pt x="2566" y="2120"/>
                    <a:pt x="2253" y="3013"/>
                    <a:pt x="1682" y="3254"/>
                  </a:cubicBezTo>
                  <a:cubicBezTo>
                    <a:pt x="1606" y="3286"/>
                    <a:pt x="1538" y="3301"/>
                    <a:pt x="1476" y="3301"/>
                  </a:cubicBezTo>
                  <a:cubicBezTo>
                    <a:pt x="660" y="3301"/>
                    <a:pt x="1044" y="687"/>
                    <a:pt x="962" y="647"/>
                  </a:cubicBezTo>
                  <a:lnTo>
                    <a:pt x="962" y="647"/>
                  </a:lnTo>
                  <a:cubicBezTo>
                    <a:pt x="972" y="652"/>
                    <a:pt x="983" y="654"/>
                    <a:pt x="993" y="654"/>
                  </a:cubicBezTo>
                  <a:cubicBezTo>
                    <a:pt x="1033" y="654"/>
                    <a:pt x="1068" y="622"/>
                    <a:pt x="1055" y="575"/>
                  </a:cubicBezTo>
                  <a:cubicBezTo>
                    <a:pt x="1022" y="453"/>
                    <a:pt x="979" y="405"/>
                    <a:pt x="931" y="405"/>
                  </a:cubicBezTo>
                  <a:cubicBezTo>
                    <a:pt x="764" y="405"/>
                    <a:pt x="545" y="983"/>
                    <a:pt x="526" y="1065"/>
                  </a:cubicBezTo>
                  <a:cubicBezTo>
                    <a:pt x="330" y="1889"/>
                    <a:pt x="347" y="2917"/>
                    <a:pt x="960" y="3547"/>
                  </a:cubicBezTo>
                  <a:cubicBezTo>
                    <a:pt x="1207" y="3801"/>
                    <a:pt x="1440" y="3909"/>
                    <a:pt x="1655" y="3909"/>
                  </a:cubicBezTo>
                  <a:cubicBezTo>
                    <a:pt x="2091" y="3909"/>
                    <a:pt x="2457" y="3465"/>
                    <a:pt x="2727" y="2876"/>
                  </a:cubicBezTo>
                  <a:cubicBezTo>
                    <a:pt x="2737" y="3126"/>
                    <a:pt x="2748" y="3382"/>
                    <a:pt x="2757" y="3642"/>
                  </a:cubicBezTo>
                  <a:cubicBezTo>
                    <a:pt x="1231" y="5437"/>
                    <a:pt x="1" y="7556"/>
                    <a:pt x="1972" y="8364"/>
                  </a:cubicBezTo>
                  <a:cubicBezTo>
                    <a:pt x="2071" y="8404"/>
                    <a:pt x="2163" y="8423"/>
                    <a:pt x="2248" y="8423"/>
                  </a:cubicBezTo>
                  <a:cubicBezTo>
                    <a:pt x="3192" y="8423"/>
                    <a:pt x="3378" y="6082"/>
                    <a:pt x="3360" y="3900"/>
                  </a:cubicBezTo>
                  <a:cubicBezTo>
                    <a:pt x="4397" y="2663"/>
                    <a:pt x="5460" y="1515"/>
                    <a:pt x="5468" y="1069"/>
                  </a:cubicBezTo>
                  <a:cubicBezTo>
                    <a:pt x="5468" y="1013"/>
                    <a:pt x="5422" y="976"/>
                    <a:pt x="5374" y="976"/>
                  </a:cubicBezTo>
                  <a:cubicBezTo>
                    <a:pt x="5351" y="976"/>
                    <a:pt x="5328" y="985"/>
                    <a:pt x="5309" y="1003"/>
                  </a:cubicBezTo>
                  <a:cubicBezTo>
                    <a:pt x="4956" y="1354"/>
                    <a:pt x="4159" y="2094"/>
                    <a:pt x="3342" y="2981"/>
                  </a:cubicBezTo>
                  <a:cubicBezTo>
                    <a:pt x="3314" y="2104"/>
                    <a:pt x="3267" y="1321"/>
                    <a:pt x="3237" y="816"/>
                  </a:cubicBezTo>
                  <a:cubicBezTo>
                    <a:pt x="3250" y="572"/>
                    <a:pt x="3239" y="365"/>
                    <a:pt x="3201" y="224"/>
                  </a:cubicBezTo>
                  <a:cubicBezTo>
                    <a:pt x="3160" y="71"/>
                    <a:pt x="3032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2" name="Google Shape;5452;p13"/>
            <p:cNvSpPr/>
            <p:nvPr/>
          </p:nvSpPr>
          <p:spPr>
            <a:xfrm>
              <a:off x="3405200" y="1788600"/>
              <a:ext cx="83075" cy="17200"/>
            </a:xfrm>
            <a:custGeom>
              <a:avLst/>
              <a:gdLst/>
              <a:ahLst/>
              <a:cxnLst/>
              <a:rect l="l" t="t" r="r" b="b"/>
              <a:pathLst>
                <a:path w="3323" h="688" extrusionOk="0">
                  <a:moveTo>
                    <a:pt x="2657" y="1"/>
                  </a:moveTo>
                  <a:cubicBezTo>
                    <a:pt x="2344" y="1"/>
                    <a:pt x="2002" y="67"/>
                    <a:pt x="1741" y="77"/>
                  </a:cubicBezTo>
                  <a:cubicBezTo>
                    <a:pt x="1662" y="80"/>
                    <a:pt x="1582" y="81"/>
                    <a:pt x="1500" y="81"/>
                  </a:cubicBezTo>
                  <a:cubicBezTo>
                    <a:pt x="1371" y="81"/>
                    <a:pt x="1239" y="79"/>
                    <a:pt x="1107" y="79"/>
                  </a:cubicBezTo>
                  <a:cubicBezTo>
                    <a:pt x="783" y="79"/>
                    <a:pt x="456" y="91"/>
                    <a:pt x="164" y="179"/>
                  </a:cubicBezTo>
                  <a:cubicBezTo>
                    <a:pt x="63" y="208"/>
                    <a:pt x="0" y="363"/>
                    <a:pt x="95" y="438"/>
                  </a:cubicBezTo>
                  <a:cubicBezTo>
                    <a:pt x="352" y="642"/>
                    <a:pt x="732" y="674"/>
                    <a:pt x="1085" y="674"/>
                  </a:cubicBezTo>
                  <a:cubicBezTo>
                    <a:pt x="1223" y="674"/>
                    <a:pt x="1356" y="669"/>
                    <a:pt x="1477" y="668"/>
                  </a:cubicBezTo>
                  <a:cubicBezTo>
                    <a:pt x="1487" y="668"/>
                    <a:pt x="1497" y="668"/>
                    <a:pt x="1508" y="668"/>
                  </a:cubicBezTo>
                  <a:cubicBezTo>
                    <a:pt x="1711" y="668"/>
                    <a:pt x="1982" y="687"/>
                    <a:pt x="2254" y="687"/>
                  </a:cubicBezTo>
                  <a:cubicBezTo>
                    <a:pt x="2591" y="687"/>
                    <a:pt x="2929" y="657"/>
                    <a:pt x="3142" y="523"/>
                  </a:cubicBezTo>
                  <a:cubicBezTo>
                    <a:pt x="3289" y="430"/>
                    <a:pt x="3322" y="171"/>
                    <a:pt x="3142" y="87"/>
                  </a:cubicBezTo>
                  <a:cubicBezTo>
                    <a:pt x="3003" y="22"/>
                    <a:pt x="2835" y="1"/>
                    <a:pt x="2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3" name="Google Shape;5453;p13"/>
            <p:cNvSpPr/>
            <p:nvPr/>
          </p:nvSpPr>
          <p:spPr>
            <a:xfrm>
              <a:off x="3410650" y="1830775"/>
              <a:ext cx="71125" cy="11450"/>
            </a:xfrm>
            <a:custGeom>
              <a:avLst/>
              <a:gdLst/>
              <a:ahLst/>
              <a:cxnLst/>
              <a:rect l="l" t="t" r="r" b="b"/>
              <a:pathLst>
                <a:path w="2845" h="458" extrusionOk="0">
                  <a:moveTo>
                    <a:pt x="2152" y="1"/>
                  </a:moveTo>
                  <a:cubicBezTo>
                    <a:pt x="1909" y="1"/>
                    <a:pt x="1658" y="27"/>
                    <a:pt x="1439" y="27"/>
                  </a:cubicBezTo>
                  <a:cubicBezTo>
                    <a:pt x="981" y="29"/>
                    <a:pt x="504" y="21"/>
                    <a:pt x="64" y="165"/>
                  </a:cubicBezTo>
                  <a:cubicBezTo>
                    <a:pt x="0" y="185"/>
                    <a:pt x="0" y="275"/>
                    <a:pt x="64" y="295"/>
                  </a:cubicBezTo>
                  <a:cubicBezTo>
                    <a:pt x="504" y="437"/>
                    <a:pt x="981" y="429"/>
                    <a:pt x="1439" y="431"/>
                  </a:cubicBezTo>
                  <a:cubicBezTo>
                    <a:pt x="1658" y="431"/>
                    <a:pt x="1909" y="458"/>
                    <a:pt x="2152" y="458"/>
                  </a:cubicBezTo>
                  <a:cubicBezTo>
                    <a:pt x="2344" y="458"/>
                    <a:pt x="2531" y="441"/>
                    <a:pt x="2696" y="382"/>
                  </a:cubicBezTo>
                  <a:cubicBezTo>
                    <a:pt x="2845" y="328"/>
                    <a:pt x="2845" y="132"/>
                    <a:pt x="2696" y="77"/>
                  </a:cubicBezTo>
                  <a:cubicBezTo>
                    <a:pt x="2531" y="17"/>
                    <a:pt x="2344" y="1"/>
                    <a:pt x="2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4" name="Google Shape;5454;p13"/>
            <p:cNvSpPr/>
            <p:nvPr/>
          </p:nvSpPr>
          <p:spPr>
            <a:xfrm>
              <a:off x="3543375" y="1770875"/>
              <a:ext cx="373150" cy="117875"/>
            </a:xfrm>
            <a:custGeom>
              <a:avLst/>
              <a:gdLst/>
              <a:ahLst/>
              <a:cxnLst/>
              <a:rect l="l" t="t" r="r" b="b"/>
              <a:pathLst>
                <a:path w="14926" h="4715" extrusionOk="0">
                  <a:moveTo>
                    <a:pt x="7778" y="621"/>
                  </a:moveTo>
                  <a:cubicBezTo>
                    <a:pt x="8343" y="621"/>
                    <a:pt x="8908" y="874"/>
                    <a:pt x="8965" y="1423"/>
                  </a:cubicBezTo>
                  <a:cubicBezTo>
                    <a:pt x="9022" y="1972"/>
                    <a:pt x="8241" y="2356"/>
                    <a:pt x="7828" y="2489"/>
                  </a:cubicBezTo>
                  <a:cubicBezTo>
                    <a:pt x="7666" y="2540"/>
                    <a:pt x="7508" y="2566"/>
                    <a:pt x="7357" y="2566"/>
                  </a:cubicBezTo>
                  <a:cubicBezTo>
                    <a:pt x="7272" y="2566"/>
                    <a:pt x="7190" y="2558"/>
                    <a:pt x="7111" y="2541"/>
                  </a:cubicBezTo>
                  <a:cubicBezTo>
                    <a:pt x="6880" y="2002"/>
                    <a:pt x="6271" y="1538"/>
                    <a:pt x="6749" y="998"/>
                  </a:cubicBezTo>
                  <a:cubicBezTo>
                    <a:pt x="6964" y="753"/>
                    <a:pt x="7371" y="621"/>
                    <a:pt x="7778" y="621"/>
                  </a:cubicBezTo>
                  <a:close/>
                  <a:moveTo>
                    <a:pt x="12387" y="2917"/>
                  </a:moveTo>
                  <a:cubicBezTo>
                    <a:pt x="12401" y="2970"/>
                    <a:pt x="12418" y="3019"/>
                    <a:pt x="12429" y="3075"/>
                  </a:cubicBezTo>
                  <a:cubicBezTo>
                    <a:pt x="12511" y="3457"/>
                    <a:pt x="12419" y="3980"/>
                    <a:pt x="12006" y="4149"/>
                  </a:cubicBezTo>
                  <a:cubicBezTo>
                    <a:pt x="11956" y="4170"/>
                    <a:pt x="11914" y="4179"/>
                    <a:pt x="11879" y="4179"/>
                  </a:cubicBezTo>
                  <a:cubicBezTo>
                    <a:pt x="11567" y="4179"/>
                    <a:pt x="11869" y="3407"/>
                    <a:pt x="11970" y="3301"/>
                  </a:cubicBezTo>
                  <a:cubicBezTo>
                    <a:pt x="12101" y="3165"/>
                    <a:pt x="12239" y="3037"/>
                    <a:pt x="12387" y="2917"/>
                  </a:cubicBezTo>
                  <a:close/>
                  <a:moveTo>
                    <a:pt x="14867" y="0"/>
                  </a:moveTo>
                  <a:cubicBezTo>
                    <a:pt x="14849" y="0"/>
                    <a:pt x="14831" y="8"/>
                    <a:pt x="14823" y="27"/>
                  </a:cubicBezTo>
                  <a:cubicBezTo>
                    <a:pt x="14572" y="548"/>
                    <a:pt x="13948" y="963"/>
                    <a:pt x="13512" y="1328"/>
                  </a:cubicBezTo>
                  <a:cubicBezTo>
                    <a:pt x="13194" y="1595"/>
                    <a:pt x="12862" y="1846"/>
                    <a:pt x="12531" y="2099"/>
                  </a:cubicBezTo>
                  <a:cubicBezTo>
                    <a:pt x="12093" y="1536"/>
                    <a:pt x="11388" y="1193"/>
                    <a:pt x="10705" y="701"/>
                  </a:cubicBezTo>
                  <a:cubicBezTo>
                    <a:pt x="10673" y="678"/>
                    <a:pt x="10630" y="667"/>
                    <a:pt x="10586" y="667"/>
                  </a:cubicBezTo>
                  <a:cubicBezTo>
                    <a:pt x="10519" y="667"/>
                    <a:pt x="10450" y="692"/>
                    <a:pt x="10412" y="739"/>
                  </a:cubicBezTo>
                  <a:cubicBezTo>
                    <a:pt x="10164" y="1044"/>
                    <a:pt x="9857" y="1282"/>
                    <a:pt x="9549" y="1516"/>
                  </a:cubicBezTo>
                  <a:cubicBezTo>
                    <a:pt x="9547" y="1419"/>
                    <a:pt x="9536" y="1324"/>
                    <a:pt x="9514" y="1232"/>
                  </a:cubicBezTo>
                  <a:cubicBezTo>
                    <a:pt x="9308" y="405"/>
                    <a:pt x="8643" y="76"/>
                    <a:pt x="7946" y="76"/>
                  </a:cubicBezTo>
                  <a:cubicBezTo>
                    <a:pt x="6937" y="76"/>
                    <a:pt x="5861" y="762"/>
                    <a:pt x="6000" y="1621"/>
                  </a:cubicBezTo>
                  <a:cubicBezTo>
                    <a:pt x="5991" y="1626"/>
                    <a:pt x="5979" y="1624"/>
                    <a:pt x="5971" y="1631"/>
                  </a:cubicBezTo>
                  <a:cubicBezTo>
                    <a:pt x="5192" y="2158"/>
                    <a:pt x="4417" y="2709"/>
                    <a:pt x="3507" y="2983"/>
                  </a:cubicBezTo>
                  <a:cubicBezTo>
                    <a:pt x="3370" y="3024"/>
                    <a:pt x="3229" y="3044"/>
                    <a:pt x="3092" y="3044"/>
                  </a:cubicBezTo>
                  <a:cubicBezTo>
                    <a:pt x="2457" y="3044"/>
                    <a:pt x="1893" y="2613"/>
                    <a:pt x="2060" y="1846"/>
                  </a:cubicBezTo>
                  <a:cubicBezTo>
                    <a:pt x="2078" y="1759"/>
                    <a:pt x="2109" y="1677"/>
                    <a:pt x="2152" y="1600"/>
                  </a:cubicBezTo>
                  <a:cubicBezTo>
                    <a:pt x="2656" y="1298"/>
                    <a:pt x="3220" y="1075"/>
                    <a:pt x="3883" y="944"/>
                  </a:cubicBezTo>
                  <a:cubicBezTo>
                    <a:pt x="3983" y="922"/>
                    <a:pt x="4050" y="819"/>
                    <a:pt x="4052" y="722"/>
                  </a:cubicBezTo>
                  <a:cubicBezTo>
                    <a:pt x="4052" y="689"/>
                    <a:pt x="4052" y="658"/>
                    <a:pt x="4055" y="627"/>
                  </a:cubicBezTo>
                  <a:cubicBezTo>
                    <a:pt x="4057" y="534"/>
                    <a:pt x="3981" y="415"/>
                    <a:pt x="3883" y="401"/>
                  </a:cubicBezTo>
                  <a:cubicBezTo>
                    <a:pt x="3807" y="390"/>
                    <a:pt x="3730" y="385"/>
                    <a:pt x="3652" y="385"/>
                  </a:cubicBezTo>
                  <a:cubicBezTo>
                    <a:pt x="3024" y="385"/>
                    <a:pt x="2320" y="712"/>
                    <a:pt x="1890" y="1193"/>
                  </a:cubicBezTo>
                  <a:cubicBezTo>
                    <a:pt x="1755" y="1275"/>
                    <a:pt x="1624" y="1359"/>
                    <a:pt x="1496" y="1449"/>
                  </a:cubicBezTo>
                  <a:cubicBezTo>
                    <a:pt x="805" y="1931"/>
                    <a:pt x="244" y="2645"/>
                    <a:pt x="19" y="3458"/>
                  </a:cubicBezTo>
                  <a:cubicBezTo>
                    <a:pt x="0" y="3527"/>
                    <a:pt x="52" y="3570"/>
                    <a:pt x="106" y="3570"/>
                  </a:cubicBezTo>
                  <a:cubicBezTo>
                    <a:pt x="135" y="3570"/>
                    <a:pt x="165" y="3557"/>
                    <a:pt x="185" y="3529"/>
                  </a:cubicBezTo>
                  <a:cubicBezTo>
                    <a:pt x="590" y="2957"/>
                    <a:pt x="1019" y="2471"/>
                    <a:pt x="1498" y="2071"/>
                  </a:cubicBezTo>
                  <a:lnTo>
                    <a:pt x="1498" y="2071"/>
                  </a:lnTo>
                  <a:cubicBezTo>
                    <a:pt x="1483" y="2368"/>
                    <a:pt x="1576" y="2683"/>
                    <a:pt x="1834" y="2993"/>
                  </a:cubicBezTo>
                  <a:cubicBezTo>
                    <a:pt x="2183" y="3413"/>
                    <a:pt x="2609" y="3575"/>
                    <a:pt x="3066" y="3575"/>
                  </a:cubicBezTo>
                  <a:cubicBezTo>
                    <a:pt x="4055" y="3575"/>
                    <a:pt x="5186" y="2815"/>
                    <a:pt x="5979" y="2276"/>
                  </a:cubicBezTo>
                  <a:cubicBezTo>
                    <a:pt x="6274" y="2825"/>
                    <a:pt x="6865" y="3062"/>
                    <a:pt x="7483" y="3062"/>
                  </a:cubicBezTo>
                  <a:cubicBezTo>
                    <a:pt x="8270" y="3062"/>
                    <a:pt x="9101" y="2678"/>
                    <a:pt x="9417" y="2069"/>
                  </a:cubicBezTo>
                  <a:cubicBezTo>
                    <a:pt x="9636" y="1948"/>
                    <a:pt x="9842" y="1798"/>
                    <a:pt x="10052" y="1643"/>
                  </a:cubicBezTo>
                  <a:cubicBezTo>
                    <a:pt x="10319" y="1446"/>
                    <a:pt x="10479" y="1361"/>
                    <a:pt x="10632" y="1361"/>
                  </a:cubicBezTo>
                  <a:cubicBezTo>
                    <a:pt x="10807" y="1361"/>
                    <a:pt x="10972" y="1471"/>
                    <a:pt x="11273" y="1651"/>
                  </a:cubicBezTo>
                  <a:cubicBezTo>
                    <a:pt x="11640" y="1869"/>
                    <a:pt x="11937" y="2095"/>
                    <a:pt x="12147" y="2400"/>
                  </a:cubicBezTo>
                  <a:cubicBezTo>
                    <a:pt x="12088" y="2448"/>
                    <a:pt x="12026" y="2492"/>
                    <a:pt x="11968" y="2540"/>
                  </a:cubicBezTo>
                  <a:cubicBezTo>
                    <a:pt x="11379" y="3025"/>
                    <a:pt x="10779" y="3892"/>
                    <a:pt x="11527" y="4546"/>
                  </a:cubicBezTo>
                  <a:cubicBezTo>
                    <a:pt x="11663" y="4665"/>
                    <a:pt x="11803" y="4715"/>
                    <a:pt x="11941" y="4715"/>
                  </a:cubicBezTo>
                  <a:cubicBezTo>
                    <a:pt x="12476" y="4715"/>
                    <a:pt x="12969" y="3954"/>
                    <a:pt x="12971" y="3475"/>
                  </a:cubicBezTo>
                  <a:cubicBezTo>
                    <a:pt x="12971" y="3129"/>
                    <a:pt x="12912" y="2842"/>
                    <a:pt x="12813" y="2592"/>
                  </a:cubicBezTo>
                  <a:cubicBezTo>
                    <a:pt x="13755" y="1907"/>
                    <a:pt x="14819" y="1280"/>
                    <a:pt x="14923" y="55"/>
                  </a:cubicBezTo>
                  <a:cubicBezTo>
                    <a:pt x="14926" y="21"/>
                    <a:pt x="14896" y="0"/>
                    <a:pt x="14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5" name="Google Shape;5455;p13"/>
            <p:cNvSpPr/>
            <p:nvPr/>
          </p:nvSpPr>
          <p:spPr>
            <a:xfrm>
              <a:off x="3935075" y="1756775"/>
              <a:ext cx="112900" cy="139025"/>
            </a:xfrm>
            <a:custGeom>
              <a:avLst/>
              <a:gdLst/>
              <a:ahLst/>
              <a:cxnLst/>
              <a:rect l="l" t="t" r="r" b="b"/>
              <a:pathLst>
                <a:path w="4516" h="5561" extrusionOk="0">
                  <a:moveTo>
                    <a:pt x="3953" y="0"/>
                  </a:moveTo>
                  <a:cubicBezTo>
                    <a:pt x="3924" y="0"/>
                    <a:pt x="3893" y="14"/>
                    <a:pt x="3868" y="48"/>
                  </a:cubicBezTo>
                  <a:cubicBezTo>
                    <a:pt x="3162" y="952"/>
                    <a:pt x="2462" y="1862"/>
                    <a:pt x="1758" y="2769"/>
                  </a:cubicBezTo>
                  <a:cubicBezTo>
                    <a:pt x="1738" y="2699"/>
                    <a:pt x="1717" y="2625"/>
                    <a:pt x="1697" y="2556"/>
                  </a:cubicBezTo>
                  <a:cubicBezTo>
                    <a:pt x="1535" y="2041"/>
                    <a:pt x="1297" y="1444"/>
                    <a:pt x="823" y="1144"/>
                  </a:cubicBezTo>
                  <a:cubicBezTo>
                    <a:pt x="738" y="1089"/>
                    <a:pt x="659" y="1066"/>
                    <a:pt x="587" y="1066"/>
                  </a:cubicBezTo>
                  <a:cubicBezTo>
                    <a:pt x="223" y="1066"/>
                    <a:pt x="19" y="1662"/>
                    <a:pt x="3" y="1952"/>
                  </a:cubicBezTo>
                  <a:cubicBezTo>
                    <a:pt x="1" y="1985"/>
                    <a:pt x="29" y="2005"/>
                    <a:pt x="58" y="2005"/>
                  </a:cubicBezTo>
                  <a:cubicBezTo>
                    <a:pt x="72" y="2005"/>
                    <a:pt x="86" y="2000"/>
                    <a:pt x="96" y="1990"/>
                  </a:cubicBezTo>
                  <a:cubicBezTo>
                    <a:pt x="206" y="1887"/>
                    <a:pt x="391" y="1602"/>
                    <a:pt x="589" y="1602"/>
                  </a:cubicBezTo>
                  <a:cubicBezTo>
                    <a:pt x="663" y="1602"/>
                    <a:pt x="738" y="1641"/>
                    <a:pt x="811" y="1744"/>
                  </a:cubicBezTo>
                  <a:cubicBezTo>
                    <a:pt x="931" y="1910"/>
                    <a:pt x="1036" y="2125"/>
                    <a:pt x="1112" y="2312"/>
                  </a:cubicBezTo>
                  <a:cubicBezTo>
                    <a:pt x="1231" y="2608"/>
                    <a:pt x="1312" y="2925"/>
                    <a:pt x="1399" y="3232"/>
                  </a:cubicBezTo>
                  <a:cubicBezTo>
                    <a:pt x="880" y="3906"/>
                    <a:pt x="387" y="4618"/>
                    <a:pt x="277" y="5474"/>
                  </a:cubicBezTo>
                  <a:cubicBezTo>
                    <a:pt x="271" y="5514"/>
                    <a:pt x="309" y="5541"/>
                    <a:pt x="345" y="5541"/>
                  </a:cubicBezTo>
                  <a:cubicBezTo>
                    <a:pt x="362" y="5541"/>
                    <a:pt x="378" y="5535"/>
                    <a:pt x="390" y="5522"/>
                  </a:cubicBezTo>
                  <a:cubicBezTo>
                    <a:pt x="841" y="5013"/>
                    <a:pt x="1208" y="4433"/>
                    <a:pt x="1584" y="3857"/>
                  </a:cubicBezTo>
                  <a:cubicBezTo>
                    <a:pt x="1707" y="4247"/>
                    <a:pt x="1847" y="4633"/>
                    <a:pt x="2050" y="4989"/>
                  </a:cubicBezTo>
                  <a:cubicBezTo>
                    <a:pt x="2284" y="5399"/>
                    <a:pt x="2564" y="5560"/>
                    <a:pt x="2850" y="5560"/>
                  </a:cubicBezTo>
                  <a:cubicBezTo>
                    <a:pt x="3484" y="5560"/>
                    <a:pt x="4153" y="4774"/>
                    <a:pt x="4452" y="4165"/>
                  </a:cubicBezTo>
                  <a:cubicBezTo>
                    <a:pt x="4516" y="4039"/>
                    <a:pt x="4478" y="3924"/>
                    <a:pt x="4368" y="3842"/>
                  </a:cubicBezTo>
                  <a:cubicBezTo>
                    <a:pt x="4189" y="3706"/>
                    <a:pt x="4096" y="3717"/>
                    <a:pt x="3868" y="3711"/>
                  </a:cubicBezTo>
                  <a:cubicBezTo>
                    <a:pt x="3823" y="3711"/>
                    <a:pt x="3800" y="3765"/>
                    <a:pt x="3831" y="3796"/>
                  </a:cubicBezTo>
                  <a:cubicBezTo>
                    <a:pt x="4142" y="4131"/>
                    <a:pt x="3454" y="4685"/>
                    <a:pt x="3241" y="4882"/>
                  </a:cubicBezTo>
                  <a:cubicBezTo>
                    <a:pt x="3122" y="4992"/>
                    <a:pt x="3014" y="5037"/>
                    <a:pt x="2915" y="5037"/>
                  </a:cubicBezTo>
                  <a:cubicBezTo>
                    <a:pt x="2714" y="5037"/>
                    <a:pt x="2553" y="4847"/>
                    <a:pt x="2422" y="4626"/>
                  </a:cubicBezTo>
                  <a:cubicBezTo>
                    <a:pt x="2193" y="4241"/>
                    <a:pt x="2053" y="3798"/>
                    <a:pt x="1929" y="3355"/>
                  </a:cubicBezTo>
                  <a:cubicBezTo>
                    <a:pt x="2016" y="3229"/>
                    <a:pt x="2099" y="3101"/>
                    <a:pt x="2191" y="2979"/>
                  </a:cubicBezTo>
                  <a:cubicBezTo>
                    <a:pt x="2860" y="2092"/>
                    <a:pt x="3623" y="1232"/>
                    <a:pt x="4078" y="210"/>
                  </a:cubicBezTo>
                  <a:cubicBezTo>
                    <a:pt x="4119" y="115"/>
                    <a:pt x="4038" y="0"/>
                    <a:pt x="3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6" name="Google Shape;5456;p13"/>
            <p:cNvSpPr/>
            <p:nvPr/>
          </p:nvSpPr>
          <p:spPr>
            <a:xfrm>
              <a:off x="474950" y="2770750"/>
              <a:ext cx="47400" cy="252925"/>
            </a:xfrm>
            <a:custGeom>
              <a:avLst/>
              <a:gdLst/>
              <a:ahLst/>
              <a:cxnLst/>
              <a:rect l="l" t="t" r="r" b="b"/>
              <a:pathLst>
                <a:path w="1896" h="10117" extrusionOk="0">
                  <a:moveTo>
                    <a:pt x="1822" y="1"/>
                  </a:moveTo>
                  <a:cubicBezTo>
                    <a:pt x="1808" y="1"/>
                    <a:pt x="1793" y="6"/>
                    <a:pt x="1782" y="19"/>
                  </a:cubicBezTo>
                  <a:cubicBezTo>
                    <a:pt x="663" y="1242"/>
                    <a:pt x="243" y="3211"/>
                    <a:pt x="89" y="4812"/>
                  </a:cubicBezTo>
                  <a:cubicBezTo>
                    <a:pt x="0" y="5749"/>
                    <a:pt x="73" y="6689"/>
                    <a:pt x="207" y="7615"/>
                  </a:cubicBezTo>
                  <a:cubicBezTo>
                    <a:pt x="327" y="8432"/>
                    <a:pt x="460" y="9453"/>
                    <a:pt x="1032" y="10086"/>
                  </a:cubicBezTo>
                  <a:cubicBezTo>
                    <a:pt x="1052" y="10107"/>
                    <a:pt x="1075" y="10116"/>
                    <a:pt x="1097" y="10116"/>
                  </a:cubicBezTo>
                  <a:cubicBezTo>
                    <a:pt x="1148" y="10116"/>
                    <a:pt x="1198" y="10071"/>
                    <a:pt x="1201" y="10015"/>
                  </a:cubicBezTo>
                  <a:cubicBezTo>
                    <a:pt x="1252" y="9261"/>
                    <a:pt x="908" y="8488"/>
                    <a:pt x="758" y="7751"/>
                  </a:cubicBezTo>
                  <a:cubicBezTo>
                    <a:pt x="581" y="6874"/>
                    <a:pt x="532" y="5977"/>
                    <a:pt x="555" y="5084"/>
                  </a:cubicBezTo>
                  <a:cubicBezTo>
                    <a:pt x="576" y="4192"/>
                    <a:pt x="740" y="3308"/>
                    <a:pt x="978" y="2450"/>
                  </a:cubicBezTo>
                  <a:cubicBezTo>
                    <a:pt x="1205" y="1628"/>
                    <a:pt x="1633" y="886"/>
                    <a:pt x="1884" y="76"/>
                  </a:cubicBezTo>
                  <a:cubicBezTo>
                    <a:pt x="1895" y="36"/>
                    <a:pt x="1859" y="1"/>
                    <a:pt x="18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7" name="Google Shape;5457;p13"/>
            <p:cNvSpPr/>
            <p:nvPr/>
          </p:nvSpPr>
          <p:spPr>
            <a:xfrm>
              <a:off x="533800" y="2832400"/>
              <a:ext cx="163025" cy="132225"/>
            </a:xfrm>
            <a:custGeom>
              <a:avLst/>
              <a:gdLst/>
              <a:ahLst/>
              <a:cxnLst/>
              <a:rect l="l" t="t" r="r" b="b"/>
              <a:pathLst>
                <a:path w="6521" h="5289" extrusionOk="0">
                  <a:moveTo>
                    <a:pt x="1839" y="0"/>
                  </a:moveTo>
                  <a:cubicBezTo>
                    <a:pt x="1159" y="0"/>
                    <a:pt x="376" y="261"/>
                    <a:pt x="15" y="709"/>
                  </a:cubicBezTo>
                  <a:cubicBezTo>
                    <a:pt x="0" y="725"/>
                    <a:pt x="10" y="751"/>
                    <a:pt x="33" y="751"/>
                  </a:cubicBezTo>
                  <a:cubicBezTo>
                    <a:pt x="72" y="754"/>
                    <a:pt x="110" y="756"/>
                    <a:pt x="148" y="756"/>
                  </a:cubicBezTo>
                  <a:cubicBezTo>
                    <a:pt x="503" y="756"/>
                    <a:pt x="815" y="638"/>
                    <a:pt x="1182" y="543"/>
                  </a:cubicBezTo>
                  <a:cubicBezTo>
                    <a:pt x="1369" y="494"/>
                    <a:pt x="1562" y="469"/>
                    <a:pt x="1756" y="469"/>
                  </a:cubicBezTo>
                  <a:cubicBezTo>
                    <a:pt x="1850" y="469"/>
                    <a:pt x="1944" y="475"/>
                    <a:pt x="2038" y="487"/>
                  </a:cubicBezTo>
                  <a:lnTo>
                    <a:pt x="2038" y="487"/>
                  </a:lnTo>
                  <a:cubicBezTo>
                    <a:pt x="2026" y="487"/>
                    <a:pt x="2014" y="492"/>
                    <a:pt x="2003" y="499"/>
                  </a:cubicBezTo>
                  <a:lnTo>
                    <a:pt x="1946" y="540"/>
                  </a:lnTo>
                  <a:cubicBezTo>
                    <a:pt x="1930" y="550"/>
                    <a:pt x="1926" y="573"/>
                    <a:pt x="1939" y="586"/>
                  </a:cubicBezTo>
                  <a:cubicBezTo>
                    <a:pt x="1946" y="591"/>
                    <a:pt x="1820" y="1168"/>
                    <a:pt x="1815" y="1209"/>
                  </a:cubicBezTo>
                  <a:cubicBezTo>
                    <a:pt x="1752" y="1780"/>
                    <a:pt x="1890" y="2433"/>
                    <a:pt x="1941" y="3004"/>
                  </a:cubicBezTo>
                  <a:cubicBezTo>
                    <a:pt x="1977" y="3427"/>
                    <a:pt x="2030" y="3850"/>
                    <a:pt x="2087" y="4272"/>
                  </a:cubicBezTo>
                  <a:cubicBezTo>
                    <a:pt x="2122" y="4534"/>
                    <a:pt x="2051" y="4859"/>
                    <a:pt x="2166" y="5102"/>
                  </a:cubicBezTo>
                  <a:cubicBezTo>
                    <a:pt x="2199" y="5173"/>
                    <a:pt x="2252" y="5203"/>
                    <a:pt x="2307" y="5203"/>
                  </a:cubicBezTo>
                  <a:cubicBezTo>
                    <a:pt x="2362" y="5203"/>
                    <a:pt x="2420" y="5173"/>
                    <a:pt x="2461" y="5126"/>
                  </a:cubicBezTo>
                  <a:lnTo>
                    <a:pt x="2469" y="5141"/>
                  </a:lnTo>
                  <a:cubicBezTo>
                    <a:pt x="2881" y="4656"/>
                    <a:pt x="2461" y="3532"/>
                    <a:pt x="2404" y="3004"/>
                  </a:cubicBezTo>
                  <a:cubicBezTo>
                    <a:pt x="2338" y="2407"/>
                    <a:pt x="2299" y="1808"/>
                    <a:pt x="2235" y="1209"/>
                  </a:cubicBezTo>
                  <a:cubicBezTo>
                    <a:pt x="2208" y="970"/>
                    <a:pt x="2317" y="687"/>
                    <a:pt x="2103" y="510"/>
                  </a:cubicBezTo>
                  <a:cubicBezTo>
                    <a:pt x="2090" y="499"/>
                    <a:pt x="2074" y="492"/>
                    <a:pt x="2058" y="487"/>
                  </a:cubicBezTo>
                  <a:lnTo>
                    <a:pt x="2058" y="487"/>
                  </a:lnTo>
                  <a:cubicBezTo>
                    <a:pt x="2407" y="533"/>
                    <a:pt x="2733" y="660"/>
                    <a:pt x="3066" y="815"/>
                  </a:cubicBezTo>
                  <a:cubicBezTo>
                    <a:pt x="2886" y="1467"/>
                    <a:pt x="2973" y="2297"/>
                    <a:pt x="3025" y="2941"/>
                  </a:cubicBezTo>
                  <a:cubicBezTo>
                    <a:pt x="3073" y="3527"/>
                    <a:pt x="3065" y="4109"/>
                    <a:pt x="3283" y="4664"/>
                  </a:cubicBezTo>
                  <a:cubicBezTo>
                    <a:pt x="3456" y="5104"/>
                    <a:pt x="3774" y="5288"/>
                    <a:pt x="4107" y="5288"/>
                  </a:cubicBezTo>
                  <a:cubicBezTo>
                    <a:pt x="4596" y="5288"/>
                    <a:pt x="5115" y="4889"/>
                    <a:pt x="5248" y="4314"/>
                  </a:cubicBezTo>
                  <a:cubicBezTo>
                    <a:pt x="5265" y="4242"/>
                    <a:pt x="5251" y="4159"/>
                    <a:pt x="5194" y="4108"/>
                  </a:cubicBezTo>
                  <a:cubicBezTo>
                    <a:pt x="5145" y="4064"/>
                    <a:pt x="5094" y="4037"/>
                    <a:pt x="5040" y="4037"/>
                  </a:cubicBezTo>
                  <a:cubicBezTo>
                    <a:pt x="4993" y="4037"/>
                    <a:pt x="4944" y="4058"/>
                    <a:pt x="4894" y="4108"/>
                  </a:cubicBezTo>
                  <a:cubicBezTo>
                    <a:pt x="4749" y="4253"/>
                    <a:pt x="4469" y="4812"/>
                    <a:pt x="4141" y="4812"/>
                  </a:cubicBezTo>
                  <a:cubicBezTo>
                    <a:pt x="4035" y="4812"/>
                    <a:pt x="3924" y="4754"/>
                    <a:pt x="3811" y="4606"/>
                  </a:cubicBezTo>
                  <a:cubicBezTo>
                    <a:pt x="3662" y="4408"/>
                    <a:pt x="3624" y="4114"/>
                    <a:pt x="3583" y="3876"/>
                  </a:cubicBezTo>
                  <a:cubicBezTo>
                    <a:pt x="3490" y="3355"/>
                    <a:pt x="3463" y="2789"/>
                    <a:pt x="3429" y="2259"/>
                  </a:cubicBezTo>
                  <a:cubicBezTo>
                    <a:pt x="3401" y="1836"/>
                    <a:pt x="3458" y="1365"/>
                    <a:pt x="3342" y="952"/>
                  </a:cubicBezTo>
                  <a:lnTo>
                    <a:pt x="3342" y="952"/>
                  </a:lnTo>
                  <a:cubicBezTo>
                    <a:pt x="3439" y="1002"/>
                    <a:pt x="3534" y="1052"/>
                    <a:pt x="3632" y="1104"/>
                  </a:cubicBezTo>
                  <a:cubicBezTo>
                    <a:pt x="4065" y="1334"/>
                    <a:pt x="4734" y="1584"/>
                    <a:pt x="5323" y="1584"/>
                  </a:cubicBezTo>
                  <a:cubicBezTo>
                    <a:pt x="5887" y="1584"/>
                    <a:pt x="6377" y="1355"/>
                    <a:pt x="6515" y="661"/>
                  </a:cubicBezTo>
                  <a:cubicBezTo>
                    <a:pt x="6520" y="628"/>
                    <a:pt x="6496" y="585"/>
                    <a:pt x="6459" y="585"/>
                  </a:cubicBezTo>
                  <a:cubicBezTo>
                    <a:pt x="6453" y="585"/>
                    <a:pt x="6446" y="586"/>
                    <a:pt x="6439" y="589"/>
                  </a:cubicBezTo>
                  <a:cubicBezTo>
                    <a:pt x="6090" y="720"/>
                    <a:pt x="5853" y="986"/>
                    <a:pt x="5504" y="1124"/>
                  </a:cubicBezTo>
                  <a:cubicBezTo>
                    <a:pt x="5393" y="1168"/>
                    <a:pt x="5278" y="1186"/>
                    <a:pt x="5161" y="1186"/>
                  </a:cubicBezTo>
                  <a:cubicBezTo>
                    <a:pt x="4836" y="1186"/>
                    <a:pt x="4501" y="1044"/>
                    <a:pt x="4221" y="919"/>
                  </a:cubicBezTo>
                  <a:cubicBezTo>
                    <a:pt x="3624" y="650"/>
                    <a:pt x="3083" y="290"/>
                    <a:pt x="2456" y="87"/>
                  </a:cubicBezTo>
                  <a:cubicBezTo>
                    <a:pt x="2274" y="28"/>
                    <a:pt x="2062" y="0"/>
                    <a:pt x="1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8" name="Google Shape;5458;p13"/>
            <p:cNvSpPr/>
            <p:nvPr/>
          </p:nvSpPr>
          <p:spPr>
            <a:xfrm>
              <a:off x="707150" y="2794875"/>
              <a:ext cx="88425" cy="186150"/>
            </a:xfrm>
            <a:custGeom>
              <a:avLst/>
              <a:gdLst/>
              <a:ahLst/>
              <a:cxnLst/>
              <a:rect l="l" t="t" r="r" b="b"/>
              <a:pathLst>
                <a:path w="3537" h="7446" extrusionOk="0">
                  <a:moveTo>
                    <a:pt x="1754" y="459"/>
                  </a:moveTo>
                  <a:cubicBezTo>
                    <a:pt x="2007" y="1317"/>
                    <a:pt x="1388" y="2321"/>
                    <a:pt x="796" y="3169"/>
                  </a:cubicBezTo>
                  <a:cubicBezTo>
                    <a:pt x="909" y="2224"/>
                    <a:pt x="1100" y="1134"/>
                    <a:pt x="1754" y="459"/>
                  </a:cubicBezTo>
                  <a:close/>
                  <a:moveTo>
                    <a:pt x="1603" y="3840"/>
                  </a:moveTo>
                  <a:cubicBezTo>
                    <a:pt x="1665" y="3840"/>
                    <a:pt x="1710" y="3883"/>
                    <a:pt x="1720" y="3996"/>
                  </a:cubicBezTo>
                  <a:cubicBezTo>
                    <a:pt x="1734" y="4170"/>
                    <a:pt x="1675" y="4346"/>
                    <a:pt x="1621" y="4508"/>
                  </a:cubicBezTo>
                  <a:cubicBezTo>
                    <a:pt x="1513" y="4838"/>
                    <a:pt x="1287" y="5166"/>
                    <a:pt x="972" y="5313"/>
                  </a:cubicBezTo>
                  <a:cubicBezTo>
                    <a:pt x="945" y="5271"/>
                    <a:pt x="921" y="5226"/>
                    <a:pt x="898" y="5189"/>
                  </a:cubicBezTo>
                  <a:cubicBezTo>
                    <a:pt x="863" y="5130"/>
                    <a:pt x="804" y="5090"/>
                    <a:pt x="739" y="5082"/>
                  </a:cubicBezTo>
                  <a:cubicBezTo>
                    <a:pt x="814" y="4800"/>
                    <a:pt x="914" y="4526"/>
                    <a:pt x="1065" y="4268"/>
                  </a:cubicBezTo>
                  <a:cubicBezTo>
                    <a:pt x="1118" y="4178"/>
                    <a:pt x="1429" y="3840"/>
                    <a:pt x="1603" y="3840"/>
                  </a:cubicBezTo>
                  <a:close/>
                  <a:moveTo>
                    <a:pt x="1835" y="1"/>
                  </a:moveTo>
                  <a:cubicBezTo>
                    <a:pt x="1788" y="1"/>
                    <a:pt x="1739" y="19"/>
                    <a:pt x="1702" y="48"/>
                  </a:cubicBezTo>
                  <a:cubicBezTo>
                    <a:pt x="844" y="730"/>
                    <a:pt x="629" y="1954"/>
                    <a:pt x="468" y="2976"/>
                  </a:cubicBezTo>
                  <a:cubicBezTo>
                    <a:pt x="425" y="3243"/>
                    <a:pt x="393" y="3514"/>
                    <a:pt x="361" y="3785"/>
                  </a:cubicBezTo>
                  <a:cubicBezTo>
                    <a:pt x="271" y="3914"/>
                    <a:pt x="186" y="4039"/>
                    <a:pt x="115" y="4154"/>
                  </a:cubicBezTo>
                  <a:cubicBezTo>
                    <a:pt x="93" y="4191"/>
                    <a:pt x="125" y="4236"/>
                    <a:pt x="162" y="4236"/>
                  </a:cubicBezTo>
                  <a:cubicBezTo>
                    <a:pt x="171" y="4236"/>
                    <a:pt x="180" y="4234"/>
                    <a:pt x="189" y="4227"/>
                  </a:cubicBezTo>
                  <a:cubicBezTo>
                    <a:pt x="232" y="4200"/>
                    <a:pt x="276" y="4165"/>
                    <a:pt x="319" y="4132"/>
                  </a:cubicBezTo>
                  <a:lnTo>
                    <a:pt x="319" y="4132"/>
                  </a:lnTo>
                  <a:cubicBezTo>
                    <a:pt x="276" y="4531"/>
                    <a:pt x="238" y="4930"/>
                    <a:pt x="202" y="5330"/>
                  </a:cubicBezTo>
                  <a:cubicBezTo>
                    <a:pt x="89" y="5963"/>
                    <a:pt x="79" y="6632"/>
                    <a:pt x="1" y="7233"/>
                  </a:cubicBezTo>
                  <a:lnTo>
                    <a:pt x="10" y="7233"/>
                  </a:lnTo>
                  <a:cubicBezTo>
                    <a:pt x="24" y="7362"/>
                    <a:pt x="145" y="7446"/>
                    <a:pt x="253" y="7446"/>
                  </a:cubicBezTo>
                  <a:cubicBezTo>
                    <a:pt x="333" y="7446"/>
                    <a:pt x="407" y="7399"/>
                    <a:pt x="424" y="7290"/>
                  </a:cubicBezTo>
                  <a:cubicBezTo>
                    <a:pt x="427" y="7270"/>
                    <a:pt x="429" y="7251"/>
                    <a:pt x="430" y="7233"/>
                  </a:cubicBezTo>
                  <a:lnTo>
                    <a:pt x="430" y="7228"/>
                  </a:lnTo>
                  <a:cubicBezTo>
                    <a:pt x="496" y="6775"/>
                    <a:pt x="527" y="6307"/>
                    <a:pt x="588" y="5847"/>
                  </a:cubicBezTo>
                  <a:cubicBezTo>
                    <a:pt x="606" y="5853"/>
                    <a:pt x="624" y="5856"/>
                    <a:pt x="642" y="5858"/>
                  </a:cubicBezTo>
                  <a:cubicBezTo>
                    <a:pt x="688" y="5856"/>
                    <a:pt x="729" y="5848"/>
                    <a:pt x="773" y="5843"/>
                  </a:cubicBezTo>
                  <a:cubicBezTo>
                    <a:pt x="1057" y="6253"/>
                    <a:pt x="1385" y="6614"/>
                    <a:pt x="1866" y="6813"/>
                  </a:cubicBezTo>
                  <a:cubicBezTo>
                    <a:pt x="1983" y="6862"/>
                    <a:pt x="2104" y="6883"/>
                    <a:pt x="2224" y="6883"/>
                  </a:cubicBezTo>
                  <a:cubicBezTo>
                    <a:pt x="2753" y="6883"/>
                    <a:pt x="3272" y="6455"/>
                    <a:pt x="3486" y="6012"/>
                  </a:cubicBezTo>
                  <a:cubicBezTo>
                    <a:pt x="3536" y="5920"/>
                    <a:pt x="3463" y="5819"/>
                    <a:pt x="3371" y="5819"/>
                  </a:cubicBezTo>
                  <a:cubicBezTo>
                    <a:pt x="3351" y="5819"/>
                    <a:pt x="3330" y="5824"/>
                    <a:pt x="3309" y="5835"/>
                  </a:cubicBezTo>
                  <a:cubicBezTo>
                    <a:pt x="2928" y="6022"/>
                    <a:pt x="2611" y="6359"/>
                    <a:pt x="2177" y="6359"/>
                  </a:cubicBezTo>
                  <a:cubicBezTo>
                    <a:pt x="2119" y="6359"/>
                    <a:pt x="2060" y="6353"/>
                    <a:pt x="1999" y="6340"/>
                  </a:cubicBezTo>
                  <a:cubicBezTo>
                    <a:pt x="1684" y="6276"/>
                    <a:pt x="1426" y="5999"/>
                    <a:pt x="1219" y="5705"/>
                  </a:cubicBezTo>
                  <a:cubicBezTo>
                    <a:pt x="1567" y="5522"/>
                    <a:pt x="1825" y="5192"/>
                    <a:pt x="2002" y="4813"/>
                  </a:cubicBezTo>
                  <a:cubicBezTo>
                    <a:pt x="2153" y="4490"/>
                    <a:pt x="2382" y="3648"/>
                    <a:pt x="1918" y="3433"/>
                  </a:cubicBezTo>
                  <a:cubicBezTo>
                    <a:pt x="1819" y="3387"/>
                    <a:pt x="1722" y="3367"/>
                    <a:pt x="1628" y="3367"/>
                  </a:cubicBezTo>
                  <a:cubicBezTo>
                    <a:pt x="1256" y="3367"/>
                    <a:pt x="930" y="3688"/>
                    <a:pt x="709" y="4006"/>
                  </a:cubicBezTo>
                  <a:cubicBezTo>
                    <a:pt x="716" y="3924"/>
                    <a:pt x="724" y="3844"/>
                    <a:pt x="730" y="3763"/>
                  </a:cubicBezTo>
                  <a:cubicBezTo>
                    <a:pt x="1639" y="2827"/>
                    <a:pt x="2481" y="1153"/>
                    <a:pt x="1969" y="82"/>
                  </a:cubicBezTo>
                  <a:cubicBezTo>
                    <a:pt x="1941" y="24"/>
                    <a:pt x="1890" y="1"/>
                    <a:pt x="18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59" name="Google Shape;5459;p13"/>
            <p:cNvSpPr/>
            <p:nvPr/>
          </p:nvSpPr>
          <p:spPr>
            <a:xfrm>
              <a:off x="813800" y="2916675"/>
              <a:ext cx="23750" cy="70775"/>
            </a:xfrm>
            <a:custGeom>
              <a:avLst/>
              <a:gdLst/>
              <a:ahLst/>
              <a:cxnLst/>
              <a:rect l="l" t="t" r="r" b="b"/>
              <a:pathLst>
                <a:path w="950" h="2831" extrusionOk="0">
                  <a:moveTo>
                    <a:pt x="78" y="1"/>
                  </a:moveTo>
                  <a:cubicBezTo>
                    <a:pt x="37" y="1"/>
                    <a:pt x="1" y="44"/>
                    <a:pt x="21" y="89"/>
                  </a:cubicBezTo>
                  <a:cubicBezTo>
                    <a:pt x="398" y="881"/>
                    <a:pt x="269" y="1957"/>
                    <a:pt x="31" y="2776"/>
                  </a:cubicBezTo>
                  <a:cubicBezTo>
                    <a:pt x="21" y="2809"/>
                    <a:pt x="46" y="2830"/>
                    <a:pt x="73" y="2830"/>
                  </a:cubicBezTo>
                  <a:cubicBezTo>
                    <a:pt x="87" y="2830"/>
                    <a:pt x="101" y="2824"/>
                    <a:pt x="111" y="2810"/>
                  </a:cubicBezTo>
                  <a:cubicBezTo>
                    <a:pt x="661" y="2005"/>
                    <a:pt x="949" y="740"/>
                    <a:pt x="116" y="15"/>
                  </a:cubicBezTo>
                  <a:cubicBezTo>
                    <a:pt x="104" y="5"/>
                    <a:pt x="91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0" name="Google Shape;5460;p13"/>
            <p:cNvSpPr/>
            <p:nvPr/>
          </p:nvSpPr>
          <p:spPr>
            <a:xfrm>
              <a:off x="857700" y="2817350"/>
              <a:ext cx="107550" cy="152725"/>
            </a:xfrm>
            <a:custGeom>
              <a:avLst/>
              <a:gdLst/>
              <a:ahLst/>
              <a:cxnLst/>
              <a:rect l="l" t="t" r="r" b="b"/>
              <a:pathLst>
                <a:path w="4302" h="6109" extrusionOk="0">
                  <a:moveTo>
                    <a:pt x="2086" y="532"/>
                  </a:moveTo>
                  <a:cubicBezTo>
                    <a:pt x="2174" y="532"/>
                    <a:pt x="2262" y="545"/>
                    <a:pt x="2351" y="571"/>
                  </a:cubicBezTo>
                  <a:cubicBezTo>
                    <a:pt x="3385" y="874"/>
                    <a:pt x="3696" y="2512"/>
                    <a:pt x="3682" y="3406"/>
                  </a:cubicBezTo>
                  <a:cubicBezTo>
                    <a:pt x="3672" y="4006"/>
                    <a:pt x="3477" y="4601"/>
                    <a:pt x="3065" y="5044"/>
                  </a:cubicBezTo>
                  <a:cubicBezTo>
                    <a:pt x="2774" y="5357"/>
                    <a:pt x="2308" y="5593"/>
                    <a:pt x="1867" y="5593"/>
                  </a:cubicBezTo>
                  <a:cubicBezTo>
                    <a:pt x="1623" y="5593"/>
                    <a:pt x="1387" y="5521"/>
                    <a:pt x="1193" y="5349"/>
                  </a:cubicBezTo>
                  <a:cubicBezTo>
                    <a:pt x="891" y="5084"/>
                    <a:pt x="701" y="4708"/>
                    <a:pt x="583" y="4285"/>
                  </a:cubicBezTo>
                  <a:cubicBezTo>
                    <a:pt x="593" y="3332"/>
                    <a:pt x="434" y="2316"/>
                    <a:pt x="840" y="1450"/>
                  </a:cubicBezTo>
                  <a:cubicBezTo>
                    <a:pt x="1060" y="980"/>
                    <a:pt x="1554" y="532"/>
                    <a:pt x="2086" y="532"/>
                  </a:cubicBezTo>
                  <a:close/>
                  <a:moveTo>
                    <a:pt x="2070" y="0"/>
                  </a:moveTo>
                  <a:cubicBezTo>
                    <a:pt x="1518" y="0"/>
                    <a:pt x="987" y="370"/>
                    <a:pt x="663" y="796"/>
                  </a:cubicBezTo>
                  <a:cubicBezTo>
                    <a:pt x="73" y="1575"/>
                    <a:pt x="0" y="2451"/>
                    <a:pt x="130" y="3332"/>
                  </a:cubicBezTo>
                  <a:cubicBezTo>
                    <a:pt x="120" y="4387"/>
                    <a:pt x="402" y="5468"/>
                    <a:pt x="1188" y="5940"/>
                  </a:cubicBezTo>
                  <a:cubicBezTo>
                    <a:pt x="1385" y="6058"/>
                    <a:pt x="1613" y="6109"/>
                    <a:pt x="1848" y="6109"/>
                  </a:cubicBezTo>
                  <a:cubicBezTo>
                    <a:pt x="2356" y="6109"/>
                    <a:pt x="2899" y="5873"/>
                    <a:pt x="3250" y="5577"/>
                  </a:cubicBezTo>
                  <a:cubicBezTo>
                    <a:pt x="3865" y="5057"/>
                    <a:pt x="4128" y="4321"/>
                    <a:pt x="4195" y="3535"/>
                  </a:cubicBezTo>
                  <a:cubicBezTo>
                    <a:pt x="4302" y="2290"/>
                    <a:pt x="3726" y="315"/>
                    <a:pt x="2312" y="25"/>
                  </a:cubicBezTo>
                  <a:cubicBezTo>
                    <a:pt x="2231" y="8"/>
                    <a:pt x="2150" y="0"/>
                    <a:pt x="2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1" name="Google Shape;5461;p13"/>
            <p:cNvSpPr/>
            <p:nvPr/>
          </p:nvSpPr>
          <p:spPr>
            <a:xfrm>
              <a:off x="965350" y="2768425"/>
              <a:ext cx="47975" cy="249175"/>
            </a:xfrm>
            <a:custGeom>
              <a:avLst/>
              <a:gdLst/>
              <a:ahLst/>
              <a:cxnLst/>
              <a:rect l="l" t="t" r="r" b="b"/>
              <a:pathLst>
                <a:path w="1919" h="9967" extrusionOk="0">
                  <a:moveTo>
                    <a:pt x="60" y="0"/>
                  </a:moveTo>
                  <a:cubicBezTo>
                    <a:pt x="4" y="0"/>
                    <a:pt x="1" y="74"/>
                    <a:pt x="47" y="92"/>
                  </a:cubicBezTo>
                  <a:cubicBezTo>
                    <a:pt x="562" y="292"/>
                    <a:pt x="724" y="1394"/>
                    <a:pt x="837" y="1850"/>
                  </a:cubicBezTo>
                  <a:cubicBezTo>
                    <a:pt x="998" y="2497"/>
                    <a:pt x="1113" y="3163"/>
                    <a:pt x="1200" y="3822"/>
                  </a:cubicBezTo>
                  <a:cubicBezTo>
                    <a:pt x="1482" y="5966"/>
                    <a:pt x="637" y="7820"/>
                    <a:pt x="312" y="9877"/>
                  </a:cubicBezTo>
                  <a:cubicBezTo>
                    <a:pt x="305" y="9926"/>
                    <a:pt x="346" y="9966"/>
                    <a:pt x="387" y="9966"/>
                  </a:cubicBezTo>
                  <a:cubicBezTo>
                    <a:pt x="408" y="9966"/>
                    <a:pt x="428" y="9956"/>
                    <a:pt x="442" y="9931"/>
                  </a:cubicBezTo>
                  <a:cubicBezTo>
                    <a:pt x="1490" y="8025"/>
                    <a:pt x="1918" y="5681"/>
                    <a:pt x="1577" y="3522"/>
                  </a:cubicBezTo>
                  <a:cubicBezTo>
                    <a:pt x="1439" y="2651"/>
                    <a:pt x="1242" y="1778"/>
                    <a:pt x="921" y="953"/>
                  </a:cubicBezTo>
                  <a:cubicBezTo>
                    <a:pt x="775" y="581"/>
                    <a:pt x="537" y="5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2" name="Google Shape;5462;p13"/>
            <p:cNvSpPr/>
            <p:nvPr/>
          </p:nvSpPr>
          <p:spPr>
            <a:xfrm>
              <a:off x="1050400" y="2895450"/>
              <a:ext cx="15050" cy="22900"/>
            </a:xfrm>
            <a:custGeom>
              <a:avLst/>
              <a:gdLst/>
              <a:ahLst/>
              <a:cxnLst/>
              <a:rect l="l" t="t" r="r" b="b"/>
              <a:pathLst>
                <a:path w="602" h="916" extrusionOk="0">
                  <a:moveTo>
                    <a:pt x="283" y="0"/>
                  </a:moveTo>
                  <a:cubicBezTo>
                    <a:pt x="238" y="0"/>
                    <a:pt x="193" y="18"/>
                    <a:pt x="155" y="58"/>
                  </a:cubicBezTo>
                  <a:cubicBezTo>
                    <a:pt x="45" y="173"/>
                    <a:pt x="55" y="377"/>
                    <a:pt x="45" y="526"/>
                  </a:cubicBezTo>
                  <a:cubicBezTo>
                    <a:pt x="39" y="610"/>
                    <a:pt x="1" y="880"/>
                    <a:pt x="121" y="910"/>
                  </a:cubicBezTo>
                  <a:cubicBezTo>
                    <a:pt x="137" y="914"/>
                    <a:pt x="153" y="916"/>
                    <a:pt x="168" y="916"/>
                  </a:cubicBezTo>
                  <a:cubicBezTo>
                    <a:pt x="450" y="916"/>
                    <a:pt x="602" y="280"/>
                    <a:pt x="463" y="98"/>
                  </a:cubicBezTo>
                  <a:cubicBezTo>
                    <a:pt x="419" y="40"/>
                    <a:pt x="351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3" name="Google Shape;5463;p13"/>
            <p:cNvSpPr/>
            <p:nvPr/>
          </p:nvSpPr>
          <p:spPr>
            <a:xfrm>
              <a:off x="1047450" y="2935175"/>
              <a:ext cx="23525" cy="92300"/>
            </a:xfrm>
            <a:custGeom>
              <a:avLst/>
              <a:gdLst/>
              <a:ahLst/>
              <a:cxnLst/>
              <a:rect l="l" t="t" r="r" b="b"/>
              <a:pathLst>
                <a:path w="941" h="3692" extrusionOk="0">
                  <a:moveTo>
                    <a:pt x="367" y="0"/>
                  </a:moveTo>
                  <a:cubicBezTo>
                    <a:pt x="331" y="0"/>
                    <a:pt x="293" y="27"/>
                    <a:pt x="296" y="67"/>
                  </a:cubicBezTo>
                  <a:cubicBezTo>
                    <a:pt x="380" y="1270"/>
                    <a:pt x="114" y="2461"/>
                    <a:pt x="2" y="3653"/>
                  </a:cubicBezTo>
                  <a:cubicBezTo>
                    <a:pt x="0" y="3678"/>
                    <a:pt x="22" y="3692"/>
                    <a:pt x="43" y="3692"/>
                  </a:cubicBezTo>
                  <a:cubicBezTo>
                    <a:pt x="56" y="3692"/>
                    <a:pt x="68" y="3686"/>
                    <a:pt x="75" y="3674"/>
                  </a:cubicBezTo>
                  <a:cubicBezTo>
                    <a:pt x="657" y="2548"/>
                    <a:pt x="941" y="1235"/>
                    <a:pt x="419" y="33"/>
                  </a:cubicBezTo>
                  <a:cubicBezTo>
                    <a:pt x="409" y="10"/>
                    <a:pt x="389" y="0"/>
                    <a:pt x="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4" name="Google Shape;5464;p13"/>
            <p:cNvSpPr/>
            <p:nvPr/>
          </p:nvSpPr>
          <p:spPr>
            <a:xfrm>
              <a:off x="1136450" y="2796700"/>
              <a:ext cx="99825" cy="174700"/>
            </a:xfrm>
            <a:custGeom>
              <a:avLst/>
              <a:gdLst/>
              <a:ahLst/>
              <a:cxnLst/>
              <a:rect l="l" t="t" r="r" b="b"/>
              <a:pathLst>
                <a:path w="3993" h="6988" extrusionOk="0">
                  <a:moveTo>
                    <a:pt x="1211" y="398"/>
                  </a:moveTo>
                  <a:cubicBezTo>
                    <a:pt x="1291" y="398"/>
                    <a:pt x="1320" y="752"/>
                    <a:pt x="1262" y="946"/>
                  </a:cubicBezTo>
                  <a:cubicBezTo>
                    <a:pt x="1178" y="1220"/>
                    <a:pt x="1039" y="1515"/>
                    <a:pt x="868" y="1807"/>
                  </a:cubicBezTo>
                  <a:cubicBezTo>
                    <a:pt x="875" y="1756"/>
                    <a:pt x="880" y="1707"/>
                    <a:pt x="886" y="1656"/>
                  </a:cubicBezTo>
                  <a:lnTo>
                    <a:pt x="885" y="1656"/>
                  </a:lnTo>
                  <a:cubicBezTo>
                    <a:pt x="929" y="1305"/>
                    <a:pt x="988" y="952"/>
                    <a:pt x="1090" y="613"/>
                  </a:cubicBezTo>
                  <a:cubicBezTo>
                    <a:pt x="1137" y="458"/>
                    <a:pt x="1178" y="398"/>
                    <a:pt x="1211" y="398"/>
                  </a:cubicBezTo>
                  <a:close/>
                  <a:moveTo>
                    <a:pt x="1497" y="3265"/>
                  </a:moveTo>
                  <a:cubicBezTo>
                    <a:pt x="1669" y="3265"/>
                    <a:pt x="1792" y="3406"/>
                    <a:pt x="1729" y="3741"/>
                  </a:cubicBezTo>
                  <a:cubicBezTo>
                    <a:pt x="1658" y="4117"/>
                    <a:pt x="1368" y="4494"/>
                    <a:pt x="1002" y="4494"/>
                  </a:cubicBezTo>
                  <a:cubicBezTo>
                    <a:pt x="975" y="4494"/>
                    <a:pt x="948" y="4492"/>
                    <a:pt x="921" y="4487"/>
                  </a:cubicBezTo>
                  <a:cubicBezTo>
                    <a:pt x="837" y="4445"/>
                    <a:pt x="747" y="4414"/>
                    <a:pt x="655" y="4392"/>
                  </a:cubicBezTo>
                  <a:lnTo>
                    <a:pt x="645" y="4392"/>
                  </a:lnTo>
                  <a:cubicBezTo>
                    <a:pt x="645" y="4381"/>
                    <a:pt x="647" y="4368"/>
                    <a:pt x="648" y="4355"/>
                  </a:cubicBezTo>
                  <a:cubicBezTo>
                    <a:pt x="740" y="4110"/>
                    <a:pt x="850" y="3872"/>
                    <a:pt x="975" y="3643"/>
                  </a:cubicBezTo>
                  <a:cubicBezTo>
                    <a:pt x="1103" y="3409"/>
                    <a:pt x="1324" y="3265"/>
                    <a:pt x="1497" y="3265"/>
                  </a:cubicBezTo>
                  <a:close/>
                  <a:moveTo>
                    <a:pt x="1214" y="1"/>
                  </a:moveTo>
                  <a:cubicBezTo>
                    <a:pt x="1125" y="1"/>
                    <a:pt x="1029" y="50"/>
                    <a:pt x="929" y="170"/>
                  </a:cubicBezTo>
                  <a:cubicBezTo>
                    <a:pt x="499" y="688"/>
                    <a:pt x="479" y="1702"/>
                    <a:pt x="440" y="2439"/>
                  </a:cubicBezTo>
                  <a:cubicBezTo>
                    <a:pt x="322" y="2589"/>
                    <a:pt x="194" y="2732"/>
                    <a:pt x="56" y="2867"/>
                  </a:cubicBezTo>
                  <a:cubicBezTo>
                    <a:pt x="1" y="2919"/>
                    <a:pt x="45" y="3023"/>
                    <a:pt x="115" y="3023"/>
                  </a:cubicBezTo>
                  <a:cubicBezTo>
                    <a:pt x="124" y="3023"/>
                    <a:pt x="133" y="3021"/>
                    <a:pt x="143" y="3018"/>
                  </a:cubicBezTo>
                  <a:cubicBezTo>
                    <a:pt x="238" y="2978"/>
                    <a:pt x="327" y="2929"/>
                    <a:pt x="411" y="2870"/>
                  </a:cubicBezTo>
                  <a:lnTo>
                    <a:pt x="411" y="2870"/>
                  </a:lnTo>
                  <a:cubicBezTo>
                    <a:pt x="383" y="3247"/>
                    <a:pt x="378" y="3662"/>
                    <a:pt x="363" y="4079"/>
                  </a:cubicBezTo>
                  <a:cubicBezTo>
                    <a:pt x="133" y="4763"/>
                    <a:pt x="37" y="5518"/>
                    <a:pt x="105" y="5815"/>
                  </a:cubicBezTo>
                  <a:cubicBezTo>
                    <a:pt x="126" y="5905"/>
                    <a:pt x="193" y="5945"/>
                    <a:pt x="264" y="5945"/>
                  </a:cubicBezTo>
                  <a:cubicBezTo>
                    <a:pt x="341" y="5945"/>
                    <a:pt x="424" y="5896"/>
                    <a:pt x="455" y="5815"/>
                  </a:cubicBezTo>
                  <a:cubicBezTo>
                    <a:pt x="571" y="5513"/>
                    <a:pt x="606" y="5163"/>
                    <a:pt x="625" y="4819"/>
                  </a:cubicBezTo>
                  <a:cubicBezTo>
                    <a:pt x="673" y="4840"/>
                    <a:pt x="724" y="4855"/>
                    <a:pt x="776" y="4868"/>
                  </a:cubicBezTo>
                  <a:cubicBezTo>
                    <a:pt x="1403" y="5188"/>
                    <a:pt x="1695" y="6216"/>
                    <a:pt x="2177" y="6686"/>
                  </a:cubicBezTo>
                  <a:cubicBezTo>
                    <a:pt x="2387" y="6891"/>
                    <a:pt x="2663" y="6987"/>
                    <a:pt x="2938" y="6987"/>
                  </a:cubicBezTo>
                  <a:cubicBezTo>
                    <a:pt x="3357" y="6987"/>
                    <a:pt x="3776" y="6764"/>
                    <a:pt x="3959" y="6356"/>
                  </a:cubicBezTo>
                  <a:cubicBezTo>
                    <a:pt x="3993" y="6279"/>
                    <a:pt x="3946" y="6197"/>
                    <a:pt x="3865" y="6197"/>
                  </a:cubicBezTo>
                  <a:cubicBezTo>
                    <a:pt x="3856" y="6197"/>
                    <a:pt x="3847" y="6198"/>
                    <a:pt x="3837" y="6200"/>
                  </a:cubicBezTo>
                  <a:cubicBezTo>
                    <a:pt x="3517" y="6267"/>
                    <a:pt x="3232" y="6500"/>
                    <a:pt x="2917" y="6500"/>
                  </a:cubicBezTo>
                  <a:cubicBezTo>
                    <a:pt x="2828" y="6500"/>
                    <a:pt x="2738" y="6482"/>
                    <a:pt x="2643" y="6436"/>
                  </a:cubicBezTo>
                  <a:cubicBezTo>
                    <a:pt x="2325" y="6284"/>
                    <a:pt x="2118" y="5893"/>
                    <a:pt x="1936" y="5611"/>
                  </a:cubicBezTo>
                  <a:cubicBezTo>
                    <a:pt x="1761" y="5340"/>
                    <a:pt x="1579" y="5044"/>
                    <a:pt x="1351" y="4806"/>
                  </a:cubicBezTo>
                  <a:cubicBezTo>
                    <a:pt x="2090" y="4478"/>
                    <a:pt x="2541" y="3295"/>
                    <a:pt x="1769" y="2852"/>
                  </a:cubicBezTo>
                  <a:cubicBezTo>
                    <a:pt x="1656" y="2788"/>
                    <a:pt x="1548" y="2758"/>
                    <a:pt x="1445" y="2758"/>
                  </a:cubicBezTo>
                  <a:cubicBezTo>
                    <a:pt x="1170" y="2758"/>
                    <a:pt x="930" y="2967"/>
                    <a:pt x="730" y="3278"/>
                  </a:cubicBezTo>
                  <a:cubicBezTo>
                    <a:pt x="750" y="3019"/>
                    <a:pt x="773" y="2762"/>
                    <a:pt x="796" y="2504"/>
                  </a:cubicBezTo>
                  <a:cubicBezTo>
                    <a:pt x="1195" y="2032"/>
                    <a:pt x="1492" y="1372"/>
                    <a:pt x="1631" y="911"/>
                  </a:cubicBezTo>
                  <a:cubicBezTo>
                    <a:pt x="1727" y="594"/>
                    <a:pt x="1520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5" name="Google Shape;5465;p13"/>
            <p:cNvSpPr/>
            <p:nvPr/>
          </p:nvSpPr>
          <p:spPr>
            <a:xfrm>
              <a:off x="1246050" y="2856000"/>
              <a:ext cx="81450" cy="72025"/>
            </a:xfrm>
            <a:custGeom>
              <a:avLst/>
              <a:gdLst/>
              <a:ahLst/>
              <a:cxnLst/>
              <a:rect l="l" t="t" r="r" b="b"/>
              <a:pathLst>
                <a:path w="3258" h="2881" extrusionOk="0">
                  <a:moveTo>
                    <a:pt x="2379" y="0"/>
                  </a:moveTo>
                  <a:cubicBezTo>
                    <a:pt x="1620" y="0"/>
                    <a:pt x="646" y="632"/>
                    <a:pt x="410" y="1197"/>
                  </a:cubicBezTo>
                  <a:cubicBezTo>
                    <a:pt x="1" y="2172"/>
                    <a:pt x="975" y="2880"/>
                    <a:pt x="1882" y="2880"/>
                  </a:cubicBezTo>
                  <a:cubicBezTo>
                    <a:pt x="2129" y="2880"/>
                    <a:pt x="2371" y="2828"/>
                    <a:pt x="2578" y="2714"/>
                  </a:cubicBezTo>
                  <a:cubicBezTo>
                    <a:pt x="2796" y="2595"/>
                    <a:pt x="2660" y="2317"/>
                    <a:pt x="2457" y="2317"/>
                  </a:cubicBezTo>
                  <a:cubicBezTo>
                    <a:pt x="2425" y="2317"/>
                    <a:pt x="2392" y="2324"/>
                    <a:pt x="2359" y="2339"/>
                  </a:cubicBezTo>
                  <a:cubicBezTo>
                    <a:pt x="2211" y="2405"/>
                    <a:pt x="2031" y="2436"/>
                    <a:pt x="1844" y="2436"/>
                  </a:cubicBezTo>
                  <a:cubicBezTo>
                    <a:pt x="1349" y="2436"/>
                    <a:pt x="804" y="2213"/>
                    <a:pt x="671" y="1812"/>
                  </a:cubicBezTo>
                  <a:lnTo>
                    <a:pt x="671" y="1812"/>
                  </a:lnTo>
                  <a:cubicBezTo>
                    <a:pt x="682" y="1814"/>
                    <a:pt x="694" y="1814"/>
                    <a:pt x="706" y="1814"/>
                  </a:cubicBezTo>
                  <a:cubicBezTo>
                    <a:pt x="718" y="1814"/>
                    <a:pt x="730" y="1814"/>
                    <a:pt x="743" y="1812"/>
                  </a:cubicBezTo>
                  <a:cubicBezTo>
                    <a:pt x="904" y="1782"/>
                    <a:pt x="2319" y="1512"/>
                    <a:pt x="2195" y="1287"/>
                  </a:cubicBezTo>
                  <a:cubicBezTo>
                    <a:pt x="2148" y="1203"/>
                    <a:pt x="2037" y="1179"/>
                    <a:pt x="1918" y="1179"/>
                  </a:cubicBezTo>
                  <a:cubicBezTo>
                    <a:pt x="1791" y="1179"/>
                    <a:pt x="1655" y="1206"/>
                    <a:pt x="1574" y="1213"/>
                  </a:cubicBezTo>
                  <a:cubicBezTo>
                    <a:pt x="1286" y="1241"/>
                    <a:pt x="963" y="1274"/>
                    <a:pt x="685" y="1372"/>
                  </a:cubicBezTo>
                  <a:cubicBezTo>
                    <a:pt x="702" y="1325"/>
                    <a:pt x="721" y="1277"/>
                    <a:pt x="744" y="1231"/>
                  </a:cubicBezTo>
                  <a:cubicBezTo>
                    <a:pt x="1018" y="715"/>
                    <a:pt x="1741" y="310"/>
                    <a:pt x="2387" y="310"/>
                  </a:cubicBezTo>
                  <a:cubicBezTo>
                    <a:pt x="2700" y="310"/>
                    <a:pt x="2995" y="405"/>
                    <a:pt x="3212" y="629"/>
                  </a:cubicBezTo>
                  <a:cubicBezTo>
                    <a:pt x="3217" y="634"/>
                    <a:pt x="3223" y="637"/>
                    <a:pt x="3229" y="637"/>
                  </a:cubicBezTo>
                  <a:cubicBezTo>
                    <a:pt x="3243" y="637"/>
                    <a:pt x="3257" y="622"/>
                    <a:pt x="3253" y="605"/>
                  </a:cubicBezTo>
                  <a:cubicBezTo>
                    <a:pt x="3107" y="169"/>
                    <a:pt x="2772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6" name="Google Shape;5466;p13"/>
            <p:cNvSpPr/>
            <p:nvPr/>
          </p:nvSpPr>
          <p:spPr>
            <a:xfrm>
              <a:off x="1355575" y="2776050"/>
              <a:ext cx="98025" cy="186000"/>
            </a:xfrm>
            <a:custGeom>
              <a:avLst/>
              <a:gdLst/>
              <a:ahLst/>
              <a:cxnLst/>
              <a:rect l="l" t="t" r="r" b="b"/>
              <a:pathLst>
                <a:path w="3921" h="7440" extrusionOk="0">
                  <a:moveTo>
                    <a:pt x="2483" y="0"/>
                  </a:moveTo>
                  <a:cubicBezTo>
                    <a:pt x="2454" y="0"/>
                    <a:pt x="2425" y="7"/>
                    <a:pt x="2400" y="21"/>
                  </a:cubicBezTo>
                  <a:cubicBezTo>
                    <a:pt x="1862" y="332"/>
                    <a:pt x="1289" y="448"/>
                    <a:pt x="681" y="448"/>
                  </a:cubicBezTo>
                  <a:cubicBezTo>
                    <a:pt x="606" y="448"/>
                    <a:pt x="530" y="446"/>
                    <a:pt x="453" y="443"/>
                  </a:cubicBezTo>
                  <a:cubicBezTo>
                    <a:pt x="451" y="443"/>
                    <a:pt x="449" y="443"/>
                    <a:pt x="447" y="443"/>
                  </a:cubicBezTo>
                  <a:cubicBezTo>
                    <a:pt x="386" y="443"/>
                    <a:pt x="313" y="493"/>
                    <a:pt x="304" y="556"/>
                  </a:cubicBezTo>
                  <a:cubicBezTo>
                    <a:pt x="164" y="1401"/>
                    <a:pt x="268" y="2357"/>
                    <a:pt x="625" y="3138"/>
                  </a:cubicBezTo>
                  <a:cubicBezTo>
                    <a:pt x="634" y="3156"/>
                    <a:pt x="648" y="3164"/>
                    <a:pt x="662" y="3164"/>
                  </a:cubicBezTo>
                  <a:cubicBezTo>
                    <a:pt x="691" y="3164"/>
                    <a:pt x="721" y="3134"/>
                    <a:pt x="715" y="3101"/>
                  </a:cubicBezTo>
                  <a:cubicBezTo>
                    <a:pt x="684" y="2918"/>
                    <a:pt x="332" y="768"/>
                    <a:pt x="669" y="768"/>
                  </a:cubicBezTo>
                  <a:cubicBezTo>
                    <a:pt x="671" y="768"/>
                    <a:pt x="673" y="768"/>
                    <a:pt x="674" y="768"/>
                  </a:cubicBezTo>
                  <a:cubicBezTo>
                    <a:pt x="737" y="772"/>
                    <a:pt x="800" y="774"/>
                    <a:pt x="863" y="774"/>
                  </a:cubicBezTo>
                  <a:cubicBezTo>
                    <a:pt x="1342" y="774"/>
                    <a:pt x="1818" y="664"/>
                    <a:pt x="2257" y="474"/>
                  </a:cubicBezTo>
                  <a:lnTo>
                    <a:pt x="2257" y="474"/>
                  </a:lnTo>
                  <a:cubicBezTo>
                    <a:pt x="2024" y="1608"/>
                    <a:pt x="1524" y="2640"/>
                    <a:pt x="1171" y="3740"/>
                  </a:cubicBezTo>
                  <a:cubicBezTo>
                    <a:pt x="1147" y="3745"/>
                    <a:pt x="1121" y="3747"/>
                    <a:pt x="1096" y="3752"/>
                  </a:cubicBezTo>
                  <a:cubicBezTo>
                    <a:pt x="1025" y="3761"/>
                    <a:pt x="903" y="3846"/>
                    <a:pt x="836" y="3846"/>
                  </a:cubicBezTo>
                  <a:cubicBezTo>
                    <a:pt x="833" y="3846"/>
                    <a:pt x="831" y="3846"/>
                    <a:pt x="829" y="3845"/>
                  </a:cubicBezTo>
                  <a:cubicBezTo>
                    <a:pt x="826" y="3845"/>
                    <a:pt x="823" y="3845"/>
                    <a:pt x="820" y="3845"/>
                  </a:cubicBezTo>
                  <a:cubicBezTo>
                    <a:pt x="742" y="3845"/>
                    <a:pt x="744" y="3959"/>
                    <a:pt x="811" y="3985"/>
                  </a:cubicBezTo>
                  <a:cubicBezTo>
                    <a:pt x="870" y="4009"/>
                    <a:pt x="919" y="4062"/>
                    <a:pt x="984" y="4086"/>
                  </a:cubicBezTo>
                  <a:cubicBezTo>
                    <a:pt x="1011" y="4095"/>
                    <a:pt x="1037" y="4101"/>
                    <a:pt x="1063" y="4106"/>
                  </a:cubicBezTo>
                  <a:cubicBezTo>
                    <a:pt x="816" y="5028"/>
                    <a:pt x="719" y="6086"/>
                    <a:pt x="120" y="6847"/>
                  </a:cubicBezTo>
                  <a:cubicBezTo>
                    <a:pt x="0" y="7000"/>
                    <a:pt x="45" y="7187"/>
                    <a:pt x="230" y="7257"/>
                  </a:cubicBezTo>
                  <a:lnTo>
                    <a:pt x="227" y="7249"/>
                  </a:lnTo>
                  <a:lnTo>
                    <a:pt x="227" y="7249"/>
                  </a:lnTo>
                  <a:cubicBezTo>
                    <a:pt x="280" y="7293"/>
                    <a:pt x="348" y="7321"/>
                    <a:pt x="415" y="7321"/>
                  </a:cubicBezTo>
                  <a:cubicBezTo>
                    <a:pt x="474" y="7321"/>
                    <a:pt x="531" y="7300"/>
                    <a:pt x="576" y="7249"/>
                  </a:cubicBezTo>
                  <a:cubicBezTo>
                    <a:pt x="723" y="7087"/>
                    <a:pt x="1038" y="7046"/>
                    <a:pt x="1353" y="7046"/>
                  </a:cubicBezTo>
                  <a:cubicBezTo>
                    <a:pt x="1624" y="7046"/>
                    <a:pt x="1895" y="7076"/>
                    <a:pt x="2061" y="7083"/>
                  </a:cubicBezTo>
                  <a:cubicBezTo>
                    <a:pt x="2512" y="7105"/>
                    <a:pt x="3153" y="7124"/>
                    <a:pt x="3537" y="7400"/>
                  </a:cubicBezTo>
                  <a:cubicBezTo>
                    <a:pt x="3575" y="7428"/>
                    <a:pt x="3617" y="7440"/>
                    <a:pt x="3659" y="7440"/>
                  </a:cubicBezTo>
                  <a:cubicBezTo>
                    <a:pt x="3791" y="7440"/>
                    <a:pt x="3920" y="7318"/>
                    <a:pt x="3919" y="7182"/>
                  </a:cubicBezTo>
                  <a:cubicBezTo>
                    <a:pt x="3911" y="6698"/>
                    <a:pt x="3898" y="6124"/>
                    <a:pt x="3407" y="5894"/>
                  </a:cubicBezTo>
                  <a:cubicBezTo>
                    <a:pt x="3388" y="5885"/>
                    <a:pt x="3367" y="5881"/>
                    <a:pt x="3346" y="5881"/>
                  </a:cubicBezTo>
                  <a:cubicBezTo>
                    <a:pt x="3279" y="5881"/>
                    <a:pt x="3213" y="5925"/>
                    <a:pt x="3217" y="6004"/>
                  </a:cubicBezTo>
                  <a:cubicBezTo>
                    <a:pt x="3230" y="6260"/>
                    <a:pt x="3297" y="6501"/>
                    <a:pt x="3350" y="6749"/>
                  </a:cubicBezTo>
                  <a:cubicBezTo>
                    <a:pt x="2884" y="6598"/>
                    <a:pt x="2326" y="6591"/>
                    <a:pt x="1885" y="6570"/>
                  </a:cubicBezTo>
                  <a:cubicBezTo>
                    <a:pt x="1752" y="6565"/>
                    <a:pt x="1590" y="6557"/>
                    <a:pt x="1418" y="6557"/>
                  </a:cubicBezTo>
                  <a:cubicBezTo>
                    <a:pt x="1220" y="6557"/>
                    <a:pt x="1009" y="6567"/>
                    <a:pt x="814" y="6606"/>
                  </a:cubicBezTo>
                  <a:cubicBezTo>
                    <a:pt x="1165" y="5858"/>
                    <a:pt x="1286" y="4982"/>
                    <a:pt x="1473" y="4198"/>
                  </a:cubicBezTo>
                  <a:cubicBezTo>
                    <a:pt x="1478" y="4177"/>
                    <a:pt x="1486" y="4154"/>
                    <a:pt x="1491" y="4131"/>
                  </a:cubicBezTo>
                  <a:cubicBezTo>
                    <a:pt x="1592" y="4137"/>
                    <a:pt x="1715" y="4150"/>
                    <a:pt x="1835" y="4150"/>
                  </a:cubicBezTo>
                  <a:cubicBezTo>
                    <a:pt x="2005" y="4150"/>
                    <a:pt x="2170" y="4123"/>
                    <a:pt x="2261" y="4011"/>
                  </a:cubicBezTo>
                  <a:cubicBezTo>
                    <a:pt x="2302" y="3960"/>
                    <a:pt x="2318" y="3898"/>
                    <a:pt x="2282" y="3839"/>
                  </a:cubicBezTo>
                  <a:cubicBezTo>
                    <a:pt x="2201" y="3698"/>
                    <a:pt x="2044" y="3662"/>
                    <a:pt x="1879" y="3662"/>
                  </a:cubicBezTo>
                  <a:cubicBezTo>
                    <a:pt x="1790" y="3662"/>
                    <a:pt x="1699" y="3673"/>
                    <a:pt x="1616" y="3683"/>
                  </a:cubicBezTo>
                  <a:cubicBezTo>
                    <a:pt x="1977" y="2512"/>
                    <a:pt x="2548" y="1413"/>
                    <a:pt x="2659" y="169"/>
                  </a:cubicBezTo>
                  <a:cubicBezTo>
                    <a:pt x="2668" y="68"/>
                    <a:pt x="2574" y="0"/>
                    <a:pt x="2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7" name="Google Shape;5467;p13"/>
            <p:cNvSpPr/>
            <p:nvPr/>
          </p:nvSpPr>
          <p:spPr>
            <a:xfrm>
              <a:off x="4392025" y="1111900"/>
              <a:ext cx="926525" cy="978150"/>
            </a:xfrm>
            <a:custGeom>
              <a:avLst/>
              <a:gdLst/>
              <a:ahLst/>
              <a:cxnLst/>
              <a:rect l="l" t="t" r="r" b="b"/>
              <a:pathLst>
                <a:path w="37061" h="39126" extrusionOk="0">
                  <a:moveTo>
                    <a:pt x="12220" y="19165"/>
                  </a:moveTo>
                  <a:cubicBezTo>
                    <a:pt x="12556" y="19534"/>
                    <a:pt x="13019" y="19704"/>
                    <a:pt x="13496" y="19719"/>
                  </a:cubicBezTo>
                  <a:cubicBezTo>
                    <a:pt x="13457" y="20418"/>
                    <a:pt x="13439" y="21115"/>
                    <a:pt x="13344" y="21758"/>
                  </a:cubicBezTo>
                  <a:cubicBezTo>
                    <a:pt x="13111" y="23353"/>
                    <a:pt x="12727" y="24980"/>
                    <a:pt x="12606" y="26606"/>
                  </a:cubicBezTo>
                  <a:cubicBezTo>
                    <a:pt x="12087" y="26730"/>
                    <a:pt x="11615" y="27037"/>
                    <a:pt x="11356" y="27514"/>
                  </a:cubicBezTo>
                  <a:cubicBezTo>
                    <a:pt x="10905" y="27409"/>
                    <a:pt x="10453" y="27314"/>
                    <a:pt x="10024" y="27206"/>
                  </a:cubicBezTo>
                  <a:cubicBezTo>
                    <a:pt x="8954" y="26939"/>
                    <a:pt x="7873" y="26760"/>
                    <a:pt x="6795" y="26532"/>
                  </a:cubicBezTo>
                  <a:cubicBezTo>
                    <a:pt x="6116" y="26386"/>
                    <a:pt x="5447" y="26192"/>
                    <a:pt x="4773" y="26013"/>
                  </a:cubicBezTo>
                  <a:cubicBezTo>
                    <a:pt x="4801" y="25828"/>
                    <a:pt x="4805" y="25639"/>
                    <a:pt x="4789" y="25452"/>
                  </a:cubicBezTo>
                  <a:cubicBezTo>
                    <a:pt x="4779" y="25331"/>
                    <a:pt x="4756" y="25211"/>
                    <a:pt x="4719" y="25095"/>
                  </a:cubicBezTo>
                  <a:cubicBezTo>
                    <a:pt x="4943" y="24919"/>
                    <a:pt x="5161" y="24742"/>
                    <a:pt x="5376" y="24573"/>
                  </a:cubicBezTo>
                  <a:cubicBezTo>
                    <a:pt x="6387" y="23779"/>
                    <a:pt x="7353" y="22928"/>
                    <a:pt x="8329" y="22091"/>
                  </a:cubicBezTo>
                  <a:cubicBezTo>
                    <a:pt x="9559" y="21036"/>
                    <a:pt x="10951" y="20173"/>
                    <a:pt x="12220" y="19165"/>
                  </a:cubicBezTo>
                  <a:close/>
                  <a:moveTo>
                    <a:pt x="22156" y="26648"/>
                  </a:moveTo>
                  <a:cubicBezTo>
                    <a:pt x="22273" y="26884"/>
                    <a:pt x="22458" y="27078"/>
                    <a:pt x="22680" y="27224"/>
                  </a:cubicBezTo>
                  <a:cubicBezTo>
                    <a:pt x="22530" y="27439"/>
                    <a:pt x="22376" y="27650"/>
                    <a:pt x="22207" y="27849"/>
                  </a:cubicBezTo>
                  <a:cubicBezTo>
                    <a:pt x="21569" y="28602"/>
                    <a:pt x="20867" y="29311"/>
                    <a:pt x="20273" y="30098"/>
                  </a:cubicBezTo>
                  <a:cubicBezTo>
                    <a:pt x="19167" y="31566"/>
                    <a:pt x="18106" y="33049"/>
                    <a:pt x="17081" y="34576"/>
                  </a:cubicBezTo>
                  <a:cubicBezTo>
                    <a:pt x="16754" y="35062"/>
                    <a:pt x="16430" y="35539"/>
                    <a:pt x="16080" y="36002"/>
                  </a:cubicBezTo>
                  <a:cubicBezTo>
                    <a:pt x="16046" y="35981"/>
                    <a:pt x="16016" y="35953"/>
                    <a:pt x="15980" y="35933"/>
                  </a:cubicBezTo>
                  <a:cubicBezTo>
                    <a:pt x="15746" y="35802"/>
                    <a:pt x="15495" y="35746"/>
                    <a:pt x="15241" y="35746"/>
                  </a:cubicBezTo>
                  <a:cubicBezTo>
                    <a:pt x="15136" y="35746"/>
                    <a:pt x="15030" y="35756"/>
                    <a:pt x="14925" y="35774"/>
                  </a:cubicBezTo>
                  <a:cubicBezTo>
                    <a:pt x="14495" y="33764"/>
                    <a:pt x="13816" y="30584"/>
                    <a:pt x="13667" y="29973"/>
                  </a:cubicBezTo>
                  <a:cubicBezTo>
                    <a:pt x="13688" y="29972"/>
                    <a:pt x="13710" y="29973"/>
                    <a:pt x="13731" y="29970"/>
                  </a:cubicBezTo>
                  <a:cubicBezTo>
                    <a:pt x="14499" y="29875"/>
                    <a:pt x="14927" y="29214"/>
                    <a:pt x="14947" y="28485"/>
                  </a:cubicBezTo>
                  <a:cubicBezTo>
                    <a:pt x="14948" y="28335"/>
                    <a:pt x="14933" y="28184"/>
                    <a:pt x="14906" y="28038"/>
                  </a:cubicBezTo>
                  <a:cubicBezTo>
                    <a:pt x="17291" y="27434"/>
                    <a:pt x="19802" y="27334"/>
                    <a:pt x="22156" y="26648"/>
                  </a:cubicBezTo>
                  <a:close/>
                  <a:moveTo>
                    <a:pt x="14102" y="0"/>
                  </a:moveTo>
                  <a:cubicBezTo>
                    <a:pt x="13783" y="0"/>
                    <a:pt x="13463" y="82"/>
                    <a:pt x="13155" y="269"/>
                  </a:cubicBezTo>
                  <a:cubicBezTo>
                    <a:pt x="12427" y="710"/>
                    <a:pt x="12035" y="1612"/>
                    <a:pt x="12046" y="2442"/>
                  </a:cubicBezTo>
                  <a:cubicBezTo>
                    <a:pt x="12059" y="3512"/>
                    <a:pt x="12965" y="4233"/>
                    <a:pt x="13926" y="4348"/>
                  </a:cubicBezTo>
                  <a:cubicBezTo>
                    <a:pt x="13867" y="5393"/>
                    <a:pt x="13823" y="10723"/>
                    <a:pt x="13775" y="11768"/>
                  </a:cubicBezTo>
                  <a:cubicBezTo>
                    <a:pt x="13713" y="13057"/>
                    <a:pt x="13734" y="14442"/>
                    <a:pt x="13577" y="15766"/>
                  </a:cubicBezTo>
                  <a:cubicBezTo>
                    <a:pt x="12315" y="16010"/>
                    <a:pt x="11275" y="17167"/>
                    <a:pt x="11884" y="18627"/>
                  </a:cubicBezTo>
                  <a:cubicBezTo>
                    <a:pt x="10768" y="19548"/>
                    <a:pt x="9548" y="20341"/>
                    <a:pt x="8411" y="21243"/>
                  </a:cubicBezTo>
                  <a:cubicBezTo>
                    <a:pt x="7517" y="21952"/>
                    <a:pt x="6680" y="22737"/>
                    <a:pt x="5814" y="23479"/>
                  </a:cubicBezTo>
                  <a:cubicBezTo>
                    <a:pt x="5381" y="23850"/>
                    <a:pt x="4904" y="24201"/>
                    <a:pt x="4436" y="24565"/>
                  </a:cubicBezTo>
                  <a:cubicBezTo>
                    <a:pt x="4057" y="24073"/>
                    <a:pt x="3431" y="23779"/>
                    <a:pt x="2793" y="23766"/>
                  </a:cubicBezTo>
                  <a:cubicBezTo>
                    <a:pt x="2777" y="23766"/>
                    <a:pt x="2761" y="23765"/>
                    <a:pt x="2745" y="23765"/>
                  </a:cubicBezTo>
                  <a:cubicBezTo>
                    <a:pt x="405" y="23765"/>
                    <a:pt x="0" y="27207"/>
                    <a:pt x="2365" y="27644"/>
                  </a:cubicBezTo>
                  <a:cubicBezTo>
                    <a:pt x="2498" y="27669"/>
                    <a:pt x="2628" y="27681"/>
                    <a:pt x="2753" y="27681"/>
                  </a:cubicBezTo>
                  <a:cubicBezTo>
                    <a:pt x="3157" y="27681"/>
                    <a:pt x="3517" y="27556"/>
                    <a:pt x="3806" y="27337"/>
                  </a:cubicBezTo>
                  <a:cubicBezTo>
                    <a:pt x="4228" y="27140"/>
                    <a:pt x="4505" y="26822"/>
                    <a:pt x="4658" y="26437"/>
                  </a:cubicBezTo>
                  <a:cubicBezTo>
                    <a:pt x="5386" y="26648"/>
                    <a:pt x="6111" y="26875"/>
                    <a:pt x="6848" y="27057"/>
                  </a:cubicBezTo>
                  <a:cubicBezTo>
                    <a:pt x="7957" y="27327"/>
                    <a:pt x="9077" y="27524"/>
                    <a:pt x="10183" y="27819"/>
                  </a:cubicBezTo>
                  <a:cubicBezTo>
                    <a:pt x="10509" y="27906"/>
                    <a:pt x="10836" y="28010"/>
                    <a:pt x="11164" y="28113"/>
                  </a:cubicBezTo>
                  <a:cubicBezTo>
                    <a:pt x="11078" y="28789"/>
                    <a:pt x="11389" y="29484"/>
                    <a:pt x="12032" y="29798"/>
                  </a:cubicBezTo>
                  <a:cubicBezTo>
                    <a:pt x="12304" y="29930"/>
                    <a:pt x="12601" y="29989"/>
                    <a:pt x="12899" y="29989"/>
                  </a:cubicBezTo>
                  <a:cubicBezTo>
                    <a:pt x="12960" y="29989"/>
                    <a:pt x="13021" y="29986"/>
                    <a:pt x="13081" y="29982"/>
                  </a:cubicBezTo>
                  <a:cubicBezTo>
                    <a:pt x="13186" y="30638"/>
                    <a:pt x="13895" y="33930"/>
                    <a:pt x="14333" y="35961"/>
                  </a:cubicBezTo>
                  <a:cubicBezTo>
                    <a:pt x="14176" y="36033"/>
                    <a:pt x="14026" y="36120"/>
                    <a:pt x="13884" y="36218"/>
                  </a:cubicBezTo>
                  <a:cubicBezTo>
                    <a:pt x="12634" y="37105"/>
                    <a:pt x="13392" y="39106"/>
                    <a:pt x="14711" y="39106"/>
                  </a:cubicBezTo>
                  <a:cubicBezTo>
                    <a:pt x="14734" y="39106"/>
                    <a:pt x="14757" y="39105"/>
                    <a:pt x="14781" y="39104"/>
                  </a:cubicBezTo>
                  <a:cubicBezTo>
                    <a:pt x="14828" y="39110"/>
                    <a:pt x="14873" y="39122"/>
                    <a:pt x="14922" y="39124"/>
                  </a:cubicBezTo>
                  <a:cubicBezTo>
                    <a:pt x="14943" y="39125"/>
                    <a:pt x="14965" y="39125"/>
                    <a:pt x="14986" y="39125"/>
                  </a:cubicBezTo>
                  <a:cubicBezTo>
                    <a:pt x="15680" y="39125"/>
                    <a:pt x="16367" y="38617"/>
                    <a:pt x="16626" y="37988"/>
                  </a:cubicBezTo>
                  <a:cubicBezTo>
                    <a:pt x="16822" y="37503"/>
                    <a:pt x="16787" y="36958"/>
                    <a:pt x="16536" y="36501"/>
                  </a:cubicBezTo>
                  <a:cubicBezTo>
                    <a:pt x="16987" y="35902"/>
                    <a:pt x="17417" y="35292"/>
                    <a:pt x="17835" y="34665"/>
                  </a:cubicBezTo>
                  <a:cubicBezTo>
                    <a:pt x="18861" y="33136"/>
                    <a:pt x="19892" y="31610"/>
                    <a:pt x="21051" y="30178"/>
                  </a:cubicBezTo>
                  <a:cubicBezTo>
                    <a:pt x="21288" y="29886"/>
                    <a:pt x="22484" y="28681"/>
                    <a:pt x="23282" y="27590"/>
                  </a:cubicBezTo>
                  <a:cubicBezTo>
                    <a:pt x="23430" y="27646"/>
                    <a:pt x="23605" y="27670"/>
                    <a:pt x="23779" y="27670"/>
                  </a:cubicBezTo>
                  <a:cubicBezTo>
                    <a:pt x="23981" y="27670"/>
                    <a:pt x="24183" y="27638"/>
                    <a:pt x="24341" y="27585"/>
                  </a:cubicBezTo>
                  <a:cubicBezTo>
                    <a:pt x="24911" y="27393"/>
                    <a:pt x="25390" y="26960"/>
                    <a:pt x="25593" y="26412"/>
                  </a:cubicBezTo>
                  <a:cubicBezTo>
                    <a:pt x="26442" y="26547"/>
                    <a:pt x="27554" y="26597"/>
                    <a:pt x="28710" y="26597"/>
                  </a:cubicBezTo>
                  <a:cubicBezTo>
                    <a:pt x="30219" y="26597"/>
                    <a:pt x="31802" y="26512"/>
                    <a:pt x="32967" y="26417"/>
                  </a:cubicBezTo>
                  <a:cubicBezTo>
                    <a:pt x="32983" y="26587"/>
                    <a:pt x="33019" y="26755"/>
                    <a:pt x="33073" y="26917"/>
                  </a:cubicBezTo>
                  <a:cubicBezTo>
                    <a:pt x="33124" y="27055"/>
                    <a:pt x="33188" y="27186"/>
                    <a:pt x="33267" y="27309"/>
                  </a:cubicBezTo>
                  <a:cubicBezTo>
                    <a:pt x="33249" y="27326"/>
                    <a:pt x="33244" y="27350"/>
                    <a:pt x="33254" y="27372"/>
                  </a:cubicBezTo>
                  <a:cubicBezTo>
                    <a:pt x="33529" y="27939"/>
                    <a:pt x="34050" y="28177"/>
                    <a:pt x="34616" y="28177"/>
                  </a:cubicBezTo>
                  <a:cubicBezTo>
                    <a:pt x="35750" y="28177"/>
                    <a:pt x="37061" y="27222"/>
                    <a:pt x="36915" y="26063"/>
                  </a:cubicBezTo>
                  <a:cubicBezTo>
                    <a:pt x="36788" y="25055"/>
                    <a:pt x="35740" y="24238"/>
                    <a:pt x="34734" y="24238"/>
                  </a:cubicBezTo>
                  <a:cubicBezTo>
                    <a:pt x="34384" y="24238"/>
                    <a:pt x="34040" y="24337"/>
                    <a:pt x="33741" y="24560"/>
                  </a:cubicBezTo>
                  <a:cubicBezTo>
                    <a:pt x="33385" y="24827"/>
                    <a:pt x="33129" y="25208"/>
                    <a:pt x="33019" y="25641"/>
                  </a:cubicBezTo>
                  <a:cubicBezTo>
                    <a:pt x="31662" y="25731"/>
                    <a:pt x="30299" y="25895"/>
                    <a:pt x="28943" y="25921"/>
                  </a:cubicBezTo>
                  <a:cubicBezTo>
                    <a:pt x="28738" y="25925"/>
                    <a:pt x="28534" y="25927"/>
                    <a:pt x="28329" y="25927"/>
                  </a:cubicBezTo>
                  <a:cubicBezTo>
                    <a:pt x="27508" y="25927"/>
                    <a:pt x="26687" y="25896"/>
                    <a:pt x="25869" y="25821"/>
                  </a:cubicBezTo>
                  <a:cubicBezTo>
                    <a:pt x="25811" y="25815"/>
                    <a:pt x="25754" y="25807"/>
                    <a:pt x="25696" y="25797"/>
                  </a:cubicBezTo>
                  <a:cubicBezTo>
                    <a:pt x="25696" y="25769"/>
                    <a:pt x="25700" y="25741"/>
                    <a:pt x="25698" y="25713"/>
                  </a:cubicBezTo>
                  <a:cubicBezTo>
                    <a:pt x="25624" y="24719"/>
                    <a:pt x="24844" y="24253"/>
                    <a:pt x="24020" y="24253"/>
                  </a:cubicBezTo>
                  <a:cubicBezTo>
                    <a:pt x="23230" y="24253"/>
                    <a:pt x="22400" y="24681"/>
                    <a:pt x="22114" y="25482"/>
                  </a:cubicBezTo>
                  <a:cubicBezTo>
                    <a:pt x="22066" y="25616"/>
                    <a:pt x="22036" y="25756"/>
                    <a:pt x="22025" y="25899"/>
                  </a:cubicBezTo>
                  <a:cubicBezTo>
                    <a:pt x="19617" y="26596"/>
                    <a:pt x="17015" y="26606"/>
                    <a:pt x="14618" y="27314"/>
                  </a:cubicBezTo>
                  <a:cubicBezTo>
                    <a:pt x="14363" y="26927"/>
                    <a:pt x="13969" y="26642"/>
                    <a:pt x="13459" y="26563"/>
                  </a:cubicBezTo>
                  <a:cubicBezTo>
                    <a:pt x="13418" y="26556"/>
                    <a:pt x="13377" y="26558"/>
                    <a:pt x="13334" y="26553"/>
                  </a:cubicBezTo>
                  <a:cubicBezTo>
                    <a:pt x="13478" y="25080"/>
                    <a:pt x="13674" y="23622"/>
                    <a:pt x="13885" y="22144"/>
                  </a:cubicBezTo>
                  <a:cubicBezTo>
                    <a:pt x="14003" y="21320"/>
                    <a:pt x="14074" y="20485"/>
                    <a:pt x="14126" y="19649"/>
                  </a:cubicBezTo>
                  <a:cubicBezTo>
                    <a:pt x="14582" y="19534"/>
                    <a:pt x="15007" y="19288"/>
                    <a:pt x="15301" y="18943"/>
                  </a:cubicBezTo>
                  <a:cubicBezTo>
                    <a:pt x="16213" y="18372"/>
                    <a:pt x="16703" y="17373"/>
                    <a:pt x="15737" y="16400"/>
                  </a:cubicBezTo>
                  <a:cubicBezTo>
                    <a:pt x="15348" y="16008"/>
                    <a:pt x="14832" y="15769"/>
                    <a:pt x="14281" y="15726"/>
                  </a:cubicBezTo>
                  <a:cubicBezTo>
                    <a:pt x="14377" y="14484"/>
                    <a:pt x="14325" y="13197"/>
                    <a:pt x="14354" y="12009"/>
                  </a:cubicBezTo>
                  <a:cubicBezTo>
                    <a:pt x="14381" y="10925"/>
                    <a:pt x="14400" y="5554"/>
                    <a:pt x="14412" y="4468"/>
                  </a:cubicBezTo>
                  <a:cubicBezTo>
                    <a:pt x="14412" y="4430"/>
                    <a:pt x="14415" y="4391"/>
                    <a:pt x="14415" y="4353"/>
                  </a:cubicBezTo>
                  <a:cubicBezTo>
                    <a:pt x="14891" y="4304"/>
                    <a:pt x="15345" y="4097"/>
                    <a:pt x="15680" y="3692"/>
                  </a:cubicBezTo>
                  <a:cubicBezTo>
                    <a:pt x="15734" y="3625"/>
                    <a:pt x="15783" y="3551"/>
                    <a:pt x="15826" y="3476"/>
                  </a:cubicBezTo>
                  <a:cubicBezTo>
                    <a:pt x="16577" y="2672"/>
                    <a:pt x="16677" y="1451"/>
                    <a:pt x="15700" y="646"/>
                  </a:cubicBezTo>
                  <a:cubicBezTo>
                    <a:pt x="15232" y="260"/>
                    <a:pt x="14670" y="0"/>
                    <a:pt x="14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8" name="Google Shape;5468;p13"/>
            <p:cNvSpPr/>
            <p:nvPr/>
          </p:nvSpPr>
          <p:spPr>
            <a:xfrm>
              <a:off x="15182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69" name="Google Shape;5469;p13"/>
            <p:cNvSpPr/>
            <p:nvPr/>
          </p:nvSpPr>
          <p:spPr>
            <a:xfrm>
              <a:off x="157327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0" name="Google Shape;5470;p13"/>
            <p:cNvSpPr/>
            <p:nvPr/>
          </p:nvSpPr>
          <p:spPr>
            <a:xfrm>
              <a:off x="16283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8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1" name="Google Shape;5471;p13"/>
            <p:cNvSpPr/>
            <p:nvPr/>
          </p:nvSpPr>
          <p:spPr>
            <a:xfrm>
              <a:off x="168332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9" y="0"/>
                    <a:pt x="4383" y="5"/>
                    <a:pt x="4369" y="17"/>
                  </a:cubicBezTo>
                  <a:cubicBezTo>
                    <a:pt x="2852" y="1267"/>
                    <a:pt x="1595" y="2765"/>
                    <a:pt x="142" y="4076"/>
                  </a:cubicBezTo>
                  <a:cubicBezTo>
                    <a:pt x="1" y="4202"/>
                    <a:pt x="139" y="4400"/>
                    <a:pt x="285" y="4400"/>
                  </a:cubicBezTo>
                  <a:cubicBezTo>
                    <a:pt x="328" y="4400"/>
                    <a:pt x="372" y="4383"/>
                    <a:pt x="409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2" name="Google Shape;5472;p13"/>
            <p:cNvSpPr/>
            <p:nvPr/>
          </p:nvSpPr>
          <p:spPr>
            <a:xfrm>
              <a:off x="17384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8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6" y="1632"/>
                    <a:pt x="4466" y="114"/>
                  </a:cubicBezTo>
                  <a:cubicBezTo>
                    <a:pt x="4508" y="63"/>
                    <a:pt x="4465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3" name="Google Shape;5473;p13"/>
            <p:cNvSpPr/>
            <p:nvPr/>
          </p:nvSpPr>
          <p:spPr>
            <a:xfrm>
              <a:off x="17934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4" name="Google Shape;5474;p13"/>
            <p:cNvSpPr/>
            <p:nvPr/>
          </p:nvSpPr>
          <p:spPr>
            <a:xfrm>
              <a:off x="1848475" y="2410525"/>
              <a:ext cx="112850" cy="110125"/>
            </a:xfrm>
            <a:custGeom>
              <a:avLst/>
              <a:gdLst/>
              <a:ahLst/>
              <a:cxnLst/>
              <a:rect l="l" t="t" r="r" b="b"/>
              <a:pathLst>
                <a:path w="4514" h="4405" extrusionOk="0">
                  <a:moveTo>
                    <a:pt x="4415" y="1"/>
                  </a:moveTo>
                  <a:cubicBezTo>
                    <a:pt x="4399" y="1"/>
                    <a:pt x="4382" y="7"/>
                    <a:pt x="4367" y="21"/>
                  </a:cubicBezTo>
                  <a:cubicBezTo>
                    <a:pt x="2850" y="1271"/>
                    <a:pt x="1593" y="2769"/>
                    <a:pt x="142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4" y="68"/>
                    <a:pt x="4469" y="1"/>
                    <a:pt x="4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5" name="Google Shape;5475;p13"/>
            <p:cNvSpPr/>
            <p:nvPr/>
          </p:nvSpPr>
          <p:spPr>
            <a:xfrm>
              <a:off x="190352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6" name="Google Shape;5476;p13"/>
            <p:cNvSpPr/>
            <p:nvPr/>
          </p:nvSpPr>
          <p:spPr>
            <a:xfrm>
              <a:off x="1958550" y="2410525"/>
              <a:ext cx="112900" cy="110125"/>
            </a:xfrm>
            <a:custGeom>
              <a:avLst/>
              <a:gdLst/>
              <a:ahLst/>
              <a:cxnLst/>
              <a:rect l="l" t="t" r="r" b="b"/>
              <a:pathLst>
                <a:path w="4516" h="4405" extrusionOk="0">
                  <a:moveTo>
                    <a:pt x="4417" y="1"/>
                  </a:moveTo>
                  <a:cubicBezTo>
                    <a:pt x="4401" y="1"/>
                    <a:pt x="4384" y="7"/>
                    <a:pt x="4369" y="21"/>
                  </a:cubicBezTo>
                  <a:cubicBezTo>
                    <a:pt x="2851" y="1271"/>
                    <a:pt x="1595" y="2769"/>
                    <a:pt x="141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5" y="68"/>
                    <a:pt x="4470" y="1"/>
                    <a:pt x="4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7" name="Google Shape;5477;p13"/>
            <p:cNvSpPr/>
            <p:nvPr/>
          </p:nvSpPr>
          <p:spPr>
            <a:xfrm>
              <a:off x="20136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4" y="4400"/>
                  </a:cubicBezTo>
                  <a:cubicBezTo>
                    <a:pt x="327" y="4400"/>
                    <a:pt x="371" y="4383"/>
                    <a:pt x="408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8" name="Google Shape;5478;p13"/>
            <p:cNvSpPr/>
            <p:nvPr/>
          </p:nvSpPr>
          <p:spPr>
            <a:xfrm>
              <a:off x="2068675" y="2410650"/>
              <a:ext cx="112625" cy="110000"/>
            </a:xfrm>
            <a:custGeom>
              <a:avLst/>
              <a:gdLst/>
              <a:ahLst/>
              <a:cxnLst/>
              <a:rect l="l" t="t" r="r" b="b"/>
              <a:pathLst>
                <a:path w="4505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2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79" name="Google Shape;5479;p13"/>
            <p:cNvSpPr/>
            <p:nvPr/>
          </p:nvSpPr>
          <p:spPr>
            <a:xfrm>
              <a:off x="2123700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9" y="4400"/>
                    <a:pt x="284" y="4400"/>
                  </a:cubicBezTo>
                  <a:cubicBezTo>
                    <a:pt x="327" y="4400"/>
                    <a:pt x="370" y="4383"/>
                    <a:pt x="407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6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0" name="Google Shape;5480;p13"/>
            <p:cNvSpPr/>
            <p:nvPr/>
          </p:nvSpPr>
          <p:spPr>
            <a:xfrm>
              <a:off x="21787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1" name="Google Shape;5481;p13"/>
            <p:cNvSpPr/>
            <p:nvPr/>
          </p:nvSpPr>
          <p:spPr>
            <a:xfrm>
              <a:off x="223377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2" name="Google Shape;5482;p13"/>
            <p:cNvSpPr/>
            <p:nvPr/>
          </p:nvSpPr>
          <p:spPr>
            <a:xfrm>
              <a:off x="23438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9" y="4399"/>
                    <a:pt x="284" y="4399"/>
                  </a:cubicBezTo>
                  <a:cubicBezTo>
                    <a:pt x="327" y="4399"/>
                    <a:pt x="371" y="4382"/>
                    <a:pt x="409" y="4341"/>
                  </a:cubicBezTo>
                  <a:cubicBezTo>
                    <a:pt x="1721" y="2887"/>
                    <a:pt x="3217" y="1631"/>
                    <a:pt x="4467" y="113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3" name="Google Shape;5483;p13"/>
            <p:cNvSpPr/>
            <p:nvPr/>
          </p:nvSpPr>
          <p:spPr>
            <a:xfrm>
              <a:off x="23989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19" y="2888"/>
                    <a:pt x="3215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4" name="Google Shape;5484;p13"/>
            <p:cNvSpPr/>
            <p:nvPr/>
          </p:nvSpPr>
          <p:spPr>
            <a:xfrm>
              <a:off x="245397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6" y="17"/>
                  </a:cubicBezTo>
                  <a:cubicBezTo>
                    <a:pt x="2849" y="1267"/>
                    <a:pt x="1592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5" name="Google Shape;5485;p13"/>
            <p:cNvSpPr/>
            <p:nvPr/>
          </p:nvSpPr>
          <p:spPr>
            <a:xfrm>
              <a:off x="25090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6" name="Google Shape;5486;p13"/>
            <p:cNvSpPr/>
            <p:nvPr/>
          </p:nvSpPr>
          <p:spPr>
            <a:xfrm>
              <a:off x="25640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7" name="Google Shape;5487;p13"/>
            <p:cNvSpPr/>
            <p:nvPr/>
          </p:nvSpPr>
          <p:spPr>
            <a:xfrm>
              <a:off x="261907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4" y="0"/>
                  </a:moveTo>
                  <a:cubicBezTo>
                    <a:pt x="4399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9" y="63"/>
                    <a:pt x="4466" y="0"/>
                    <a:pt x="4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8" name="Google Shape;5488;p13"/>
            <p:cNvSpPr/>
            <p:nvPr/>
          </p:nvSpPr>
          <p:spPr>
            <a:xfrm>
              <a:off x="2674150" y="2410650"/>
              <a:ext cx="112650" cy="110000"/>
            </a:xfrm>
            <a:custGeom>
              <a:avLst/>
              <a:gdLst/>
              <a:ahLst/>
              <a:cxnLst/>
              <a:rect l="l" t="t" r="r" b="b"/>
              <a:pathLst>
                <a:path w="4506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89" name="Google Shape;5489;p13"/>
            <p:cNvSpPr/>
            <p:nvPr/>
          </p:nvSpPr>
          <p:spPr>
            <a:xfrm>
              <a:off x="1309725" y="2397700"/>
              <a:ext cx="1759175" cy="360975"/>
            </a:xfrm>
            <a:custGeom>
              <a:avLst/>
              <a:gdLst/>
              <a:ahLst/>
              <a:cxnLst/>
              <a:rect l="l" t="t" r="r" b="b"/>
              <a:pathLst>
                <a:path w="70367" h="14439" extrusionOk="0">
                  <a:moveTo>
                    <a:pt x="546" y="584"/>
                  </a:moveTo>
                  <a:lnTo>
                    <a:pt x="546" y="584"/>
                  </a:lnTo>
                  <a:cubicBezTo>
                    <a:pt x="945" y="592"/>
                    <a:pt x="1342" y="597"/>
                    <a:pt x="1741" y="605"/>
                  </a:cubicBezTo>
                  <a:cubicBezTo>
                    <a:pt x="1744" y="608"/>
                    <a:pt x="1749" y="612"/>
                    <a:pt x="1752" y="615"/>
                  </a:cubicBezTo>
                  <a:cubicBezTo>
                    <a:pt x="1342" y="1000"/>
                    <a:pt x="1001" y="1442"/>
                    <a:pt x="655" y="1881"/>
                  </a:cubicBezTo>
                  <a:cubicBezTo>
                    <a:pt x="650" y="1496"/>
                    <a:pt x="638" y="1112"/>
                    <a:pt x="602" y="726"/>
                  </a:cubicBezTo>
                  <a:cubicBezTo>
                    <a:pt x="601" y="712"/>
                    <a:pt x="596" y="698"/>
                    <a:pt x="591" y="685"/>
                  </a:cubicBezTo>
                  <a:cubicBezTo>
                    <a:pt x="589" y="677"/>
                    <a:pt x="586" y="667"/>
                    <a:pt x="583" y="659"/>
                  </a:cubicBezTo>
                  <a:cubicBezTo>
                    <a:pt x="576" y="634"/>
                    <a:pt x="565" y="612"/>
                    <a:pt x="550" y="590"/>
                  </a:cubicBezTo>
                  <a:cubicBezTo>
                    <a:pt x="548" y="589"/>
                    <a:pt x="548" y="587"/>
                    <a:pt x="546" y="584"/>
                  </a:cubicBezTo>
                  <a:close/>
                  <a:moveTo>
                    <a:pt x="2221" y="689"/>
                  </a:moveTo>
                  <a:cubicBezTo>
                    <a:pt x="2651" y="707"/>
                    <a:pt x="3081" y="713"/>
                    <a:pt x="3511" y="728"/>
                  </a:cubicBezTo>
                  <a:cubicBezTo>
                    <a:pt x="3014" y="1117"/>
                    <a:pt x="2590" y="1668"/>
                    <a:pt x="2166" y="2096"/>
                  </a:cubicBezTo>
                  <a:cubicBezTo>
                    <a:pt x="1649" y="2618"/>
                    <a:pt x="1147" y="3153"/>
                    <a:pt x="648" y="3689"/>
                  </a:cubicBezTo>
                  <a:cubicBezTo>
                    <a:pt x="647" y="3641"/>
                    <a:pt x="647" y="3594"/>
                    <a:pt x="643" y="3546"/>
                  </a:cubicBezTo>
                  <a:cubicBezTo>
                    <a:pt x="647" y="3064"/>
                    <a:pt x="658" y="2582"/>
                    <a:pt x="658" y="2098"/>
                  </a:cubicBezTo>
                  <a:cubicBezTo>
                    <a:pt x="1186" y="1674"/>
                    <a:pt x="1733" y="1282"/>
                    <a:pt x="2177" y="766"/>
                  </a:cubicBezTo>
                  <a:cubicBezTo>
                    <a:pt x="2197" y="743"/>
                    <a:pt x="2212" y="716"/>
                    <a:pt x="2221" y="689"/>
                  </a:cubicBezTo>
                  <a:close/>
                  <a:moveTo>
                    <a:pt x="60748" y="877"/>
                  </a:moveTo>
                  <a:lnTo>
                    <a:pt x="60748" y="877"/>
                  </a:lnTo>
                  <a:cubicBezTo>
                    <a:pt x="59531" y="1944"/>
                    <a:pt x="58460" y="3146"/>
                    <a:pt x="57285" y="4253"/>
                  </a:cubicBezTo>
                  <a:cubicBezTo>
                    <a:pt x="51628" y="4242"/>
                    <a:pt x="45968" y="4234"/>
                    <a:pt x="40310" y="4229"/>
                  </a:cubicBezTo>
                  <a:lnTo>
                    <a:pt x="40310" y="4230"/>
                  </a:lnTo>
                  <a:cubicBezTo>
                    <a:pt x="40295" y="4225"/>
                    <a:pt x="40278" y="4222"/>
                    <a:pt x="40261" y="4222"/>
                  </a:cubicBezTo>
                  <a:cubicBezTo>
                    <a:pt x="40244" y="4222"/>
                    <a:pt x="40227" y="4225"/>
                    <a:pt x="40212" y="4230"/>
                  </a:cubicBezTo>
                  <a:lnTo>
                    <a:pt x="40164" y="4230"/>
                  </a:lnTo>
                  <a:cubicBezTo>
                    <a:pt x="41239" y="3118"/>
                    <a:pt x="42387" y="2081"/>
                    <a:pt x="43399" y="903"/>
                  </a:cubicBezTo>
                  <a:cubicBezTo>
                    <a:pt x="49182" y="897"/>
                    <a:pt x="54966" y="889"/>
                    <a:pt x="60748" y="877"/>
                  </a:cubicBezTo>
                  <a:close/>
                  <a:moveTo>
                    <a:pt x="69674" y="866"/>
                  </a:moveTo>
                  <a:lnTo>
                    <a:pt x="69674" y="866"/>
                  </a:lnTo>
                  <a:cubicBezTo>
                    <a:pt x="69654" y="1415"/>
                    <a:pt x="69643" y="1968"/>
                    <a:pt x="69633" y="2519"/>
                  </a:cubicBezTo>
                  <a:lnTo>
                    <a:pt x="69633" y="2521"/>
                  </a:lnTo>
                  <a:cubicBezTo>
                    <a:pt x="69279" y="2813"/>
                    <a:pt x="68990" y="3210"/>
                    <a:pt x="68701" y="3551"/>
                  </a:cubicBezTo>
                  <a:cubicBezTo>
                    <a:pt x="68499" y="3791"/>
                    <a:pt x="68238" y="4015"/>
                    <a:pt x="68035" y="4268"/>
                  </a:cubicBezTo>
                  <a:cubicBezTo>
                    <a:pt x="64608" y="4266"/>
                    <a:pt x="61181" y="4261"/>
                    <a:pt x="57755" y="4253"/>
                  </a:cubicBezTo>
                  <a:cubicBezTo>
                    <a:pt x="58845" y="3123"/>
                    <a:pt x="60010" y="2075"/>
                    <a:pt x="61035" y="877"/>
                  </a:cubicBezTo>
                  <a:cubicBezTo>
                    <a:pt x="63916" y="872"/>
                    <a:pt x="66795" y="869"/>
                    <a:pt x="69674" y="866"/>
                  </a:cubicBezTo>
                  <a:close/>
                  <a:moveTo>
                    <a:pt x="69626" y="3102"/>
                  </a:moveTo>
                  <a:lnTo>
                    <a:pt x="69626" y="3102"/>
                  </a:lnTo>
                  <a:cubicBezTo>
                    <a:pt x="69623" y="3489"/>
                    <a:pt x="69618" y="3878"/>
                    <a:pt x="69616" y="4268"/>
                  </a:cubicBezTo>
                  <a:lnTo>
                    <a:pt x="69616" y="4270"/>
                  </a:lnTo>
                  <a:lnTo>
                    <a:pt x="68637" y="4270"/>
                  </a:lnTo>
                  <a:cubicBezTo>
                    <a:pt x="68757" y="4120"/>
                    <a:pt x="68867" y="3966"/>
                    <a:pt x="68980" y="3828"/>
                  </a:cubicBezTo>
                  <a:cubicBezTo>
                    <a:pt x="69185" y="3579"/>
                    <a:pt x="69408" y="3343"/>
                    <a:pt x="69626" y="3102"/>
                  </a:cubicBezTo>
                  <a:close/>
                  <a:moveTo>
                    <a:pt x="14357" y="794"/>
                  </a:moveTo>
                  <a:cubicBezTo>
                    <a:pt x="22580" y="881"/>
                    <a:pt x="30802" y="905"/>
                    <a:pt x="39026" y="905"/>
                  </a:cubicBezTo>
                  <a:cubicBezTo>
                    <a:pt x="40385" y="905"/>
                    <a:pt x="41745" y="905"/>
                    <a:pt x="43104" y="903"/>
                  </a:cubicBezTo>
                  <a:lnTo>
                    <a:pt x="43104" y="903"/>
                  </a:lnTo>
                  <a:cubicBezTo>
                    <a:pt x="41908" y="1955"/>
                    <a:pt x="40850" y="3139"/>
                    <a:pt x="39695" y="4232"/>
                  </a:cubicBezTo>
                  <a:cubicBezTo>
                    <a:pt x="39345" y="4232"/>
                    <a:pt x="38995" y="4232"/>
                    <a:pt x="38645" y="4232"/>
                  </a:cubicBezTo>
                  <a:cubicBezTo>
                    <a:pt x="30603" y="4232"/>
                    <a:pt x="22562" y="4268"/>
                    <a:pt x="14520" y="4339"/>
                  </a:cubicBezTo>
                  <a:lnTo>
                    <a:pt x="14520" y="4340"/>
                  </a:lnTo>
                  <a:cubicBezTo>
                    <a:pt x="13067" y="4329"/>
                    <a:pt x="11613" y="4320"/>
                    <a:pt x="10160" y="4320"/>
                  </a:cubicBezTo>
                  <a:cubicBezTo>
                    <a:pt x="9218" y="4320"/>
                    <a:pt x="8276" y="4324"/>
                    <a:pt x="7335" y="4334"/>
                  </a:cubicBezTo>
                  <a:cubicBezTo>
                    <a:pt x="7914" y="3866"/>
                    <a:pt x="8424" y="3310"/>
                    <a:pt x="8949" y="2785"/>
                  </a:cubicBezTo>
                  <a:cubicBezTo>
                    <a:pt x="9595" y="2140"/>
                    <a:pt x="10213" y="1474"/>
                    <a:pt x="10824" y="800"/>
                  </a:cubicBezTo>
                  <a:cubicBezTo>
                    <a:pt x="11295" y="800"/>
                    <a:pt x="11766" y="801"/>
                    <a:pt x="12237" y="801"/>
                  </a:cubicBezTo>
                  <a:cubicBezTo>
                    <a:pt x="12944" y="801"/>
                    <a:pt x="13651" y="799"/>
                    <a:pt x="14357" y="794"/>
                  </a:cubicBezTo>
                  <a:close/>
                  <a:moveTo>
                    <a:pt x="10496" y="799"/>
                  </a:moveTo>
                  <a:cubicBezTo>
                    <a:pt x="9969" y="1276"/>
                    <a:pt x="9449" y="1760"/>
                    <a:pt x="8942" y="2262"/>
                  </a:cubicBezTo>
                  <a:cubicBezTo>
                    <a:pt x="8273" y="2926"/>
                    <a:pt x="7541" y="3574"/>
                    <a:pt x="6977" y="4339"/>
                  </a:cubicBezTo>
                  <a:cubicBezTo>
                    <a:pt x="6426" y="4343"/>
                    <a:pt x="5876" y="4350"/>
                    <a:pt x="5327" y="4362"/>
                  </a:cubicBezTo>
                  <a:cubicBezTo>
                    <a:pt x="5958" y="3876"/>
                    <a:pt x="6503" y="3262"/>
                    <a:pt x="7064" y="2706"/>
                  </a:cubicBezTo>
                  <a:cubicBezTo>
                    <a:pt x="7686" y="2091"/>
                    <a:pt x="8279" y="1458"/>
                    <a:pt x="8854" y="802"/>
                  </a:cubicBezTo>
                  <a:cubicBezTo>
                    <a:pt x="8963" y="802"/>
                    <a:pt x="9072" y="803"/>
                    <a:pt x="9182" y="803"/>
                  </a:cubicBezTo>
                  <a:cubicBezTo>
                    <a:pt x="9619" y="803"/>
                    <a:pt x="10057" y="799"/>
                    <a:pt x="10496" y="799"/>
                  </a:cubicBezTo>
                  <a:close/>
                  <a:moveTo>
                    <a:pt x="6883" y="792"/>
                  </a:moveTo>
                  <a:cubicBezTo>
                    <a:pt x="7441" y="799"/>
                    <a:pt x="8001" y="797"/>
                    <a:pt x="8558" y="800"/>
                  </a:cubicBezTo>
                  <a:cubicBezTo>
                    <a:pt x="7960" y="1333"/>
                    <a:pt x="7376" y="1880"/>
                    <a:pt x="6810" y="2452"/>
                  </a:cubicBezTo>
                  <a:cubicBezTo>
                    <a:pt x="6203" y="3066"/>
                    <a:pt x="5524" y="3659"/>
                    <a:pt x="5022" y="4368"/>
                  </a:cubicBezTo>
                  <a:cubicBezTo>
                    <a:pt x="4466" y="4380"/>
                    <a:pt x="3911" y="4389"/>
                    <a:pt x="3355" y="4407"/>
                  </a:cubicBezTo>
                  <a:lnTo>
                    <a:pt x="3355" y="4407"/>
                  </a:lnTo>
                  <a:cubicBezTo>
                    <a:pt x="3901" y="3948"/>
                    <a:pt x="4389" y="3396"/>
                    <a:pt x="4885" y="2902"/>
                  </a:cubicBezTo>
                  <a:cubicBezTo>
                    <a:pt x="5573" y="2219"/>
                    <a:pt x="6299" y="1565"/>
                    <a:pt x="6883" y="792"/>
                  </a:cubicBezTo>
                  <a:close/>
                  <a:moveTo>
                    <a:pt x="5443" y="771"/>
                  </a:moveTo>
                  <a:cubicBezTo>
                    <a:pt x="5838" y="779"/>
                    <a:pt x="6235" y="782"/>
                    <a:pt x="6632" y="787"/>
                  </a:cubicBezTo>
                  <a:cubicBezTo>
                    <a:pt x="6003" y="1291"/>
                    <a:pt x="5455" y="1883"/>
                    <a:pt x="4882" y="2455"/>
                  </a:cubicBezTo>
                  <a:cubicBezTo>
                    <a:pt x="4254" y="3085"/>
                    <a:pt x="3530" y="3704"/>
                    <a:pt x="2984" y="4421"/>
                  </a:cubicBezTo>
                  <a:cubicBezTo>
                    <a:pt x="2618" y="4432"/>
                    <a:pt x="2251" y="4439"/>
                    <a:pt x="1883" y="4455"/>
                  </a:cubicBezTo>
                  <a:lnTo>
                    <a:pt x="1883" y="4457"/>
                  </a:lnTo>
                  <a:cubicBezTo>
                    <a:pt x="1828" y="4457"/>
                    <a:pt x="1775" y="4483"/>
                    <a:pt x="1741" y="4529"/>
                  </a:cubicBezTo>
                  <a:cubicBezTo>
                    <a:pt x="1688" y="4530"/>
                    <a:pt x="1637" y="4530"/>
                    <a:pt x="1585" y="4532"/>
                  </a:cubicBezTo>
                  <a:cubicBezTo>
                    <a:pt x="2346" y="3901"/>
                    <a:pt x="3055" y="3225"/>
                    <a:pt x="3765" y="2536"/>
                  </a:cubicBezTo>
                  <a:cubicBezTo>
                    <a:pt x="4303" y="2016"/>
                    <a:pt x="5046" y="1443"/>
                    <a:pt x="5443" y="771"/>
                  </a:cubicBezTo>
                  <a:close/>
                  <a:moveTo>
                    <a:pt x="3900" y="739"/>
                  </a:moveTo>
                  <a:cubicBezTo>
                    <a:pt x="4274" y="749"/>
                    <a:pt x="4648" y="754"/>
                    <a:pt x="5022" y="762"/>
                  </a:cubicBezTo>
                  <a:cubicBezTo>
                    <a:pt x="4456" y="1179"/>
                    <a:pt x="3970" y="1806"/>
                    <a:pt x="3504" y="2275"/>
                  </a:cubicBezTo>
                  <a:cubicBezTo>
                    <a:pt x="2792" y="2990"/>
                    <a:pt x="2110" y="3723"/>
                    <a:pt x="1467" y="4501"/>
                  </a:cubicBezTo>
                  <a:cubicBezTo>
                    <a:pt x="1460" y="4509"/>
                    <a:pt x="1457" y="4521"/>
                    <a:pt x="1455" y="4532"/>
                  </a:cubicBezTo>
                  <a:lnTo>
                    <a:pt x="1455" y="4534"/>
                  </a:lnTo>
                  <a:cubicBezTo>
                    <a:pt x="1173" y="4539"/>
                    <a:pt x="891" y="4544"/>
                    <a:pt x="609" y="4549"/>
                  </a:cubicBezTo>
                  <a:cubicBezTo>
                    <a:pt x="640" y="4503"/>
                    <a:pt x="655" y="4448"/>
                    <a:pt x="653" y="4394"/>
                  </a:cubicBezTo>
                  <a:cubicBezTo>
                    <a:pt x="658" y="4238"/>
                    <a:pt x="658" y="4086"/>
                    <a:pt x="656" y="3937"/>
                  </a:cubicBezTo>
                  <a:cubicBezTo>
                    <a:pt x="1162" y="3471"/>
                    <a:pt x="1665" y="3003"/>
                    <a:pt x="2152" y="2519"/>
                  </a:cubicBezTo>
                  <a:cubicBezTo>
                    <a:pt x="2704" y="1973"/>
                    <a:pt x="3466" y="1414"/>
                    <a:pt x="3900" y="739"/>
                  </a:cubicBezTo>
                  <a:close/>
                  <a:moveTo>
                    <a:pt x="39897" y="5321"/>
                  </a:moveTo>
                  <a:cubicBezTo>
                    <a:pt x="40300" y="5785"/>
                    <a:pt x="40625" y="6292"/>
                    <a:pt x="40971" y="6811"/>
                  </a:cubicBezTo>
                  <a:lnTo>
                    <a:pt x="40971" y="6812"/>
                  </a:lnTo>
                  <a:cubicBezTo>
                    <a:pt x="41539" y="7659"/>
                    <a:pt x="42202" y="8472"/>
                    <a:pt x="42904" y="9227"/>
                  </a:cubicBezTo>
                  <a:cubicBezTo>
                    <a:pt x="40960" y="9238"/>
                    <a:pt x="39018" y="9291"/>
                    <a:pt x="37072" y="9294"/>
                  </a:cubicBezTo>
                  <a:cubicBezTo>
                    <a:pt x="37374" y="8864"/>
                    <a:pt x="37674" y="8435"/>
                    <a:pt x="37974" y="8002"/>
                  </a:cubicBezTo>
                  <a:cubicBezTo>
                    <a:pt x="38596" y="7109"/>
                    <a:pt x="39292" y="6237"/>
                    <a:pt x="39897" y="5321"/>
                  </a:cubicBezTo>
                  <a:close/>
                  <a:moveTo>
                    <a:pt x="11407" y="1"/>
                  </a:moveTo>
                  <a:cubicBezTo>
                    <a:pt x="11394" y="1"/>
                    <a:pt x="11379" y="6"/>
                    <a:pt x="11367" y="18"/>
                  </a:cubicBezTo>
                  <a:cubicBezTo>
                    <a:pt x="11313" y="65"/>
                    <a:pt x="11260" y="114"/>
                    <a:pt x="11208" y="162"/>
                  </a:cubicBezTo>
                  <a:cubicBezTo>
                    <a:pt x="10611" y="159"/>
                    <a:pt x="10014" y="157"/>
                    <a:pt x="9418" y="157"/>
                  </a:cubicBezTo>
                  <a:cubicBezTo>
                    <a:pt x="6903" y="157"/>
                    <a:pt x="4391" y="188"/>
                    <a:pt x="1885" y="300"/>
                  </a:cubicBezTo>
                  <a:cubicBezTo>
                    <a:pt x="1828" y="301"/>
                    <a:pt x="1775" y="328"/>
                    <a:pt x="1741" y="374"/>
                  </a:cubicBezTo>
                  <a:cubicBezTo>
                    <a:pt x="1281" y="382"/>
                    <a:pt x="820" y="388"/>
                    <a:pt x="359" y="397"/>
                  </a:cubicBezTo>
                  <a:cubicBezTo>
                    <a:pt x="359" y="397"/>
                    <a:pt x="358" y="397"/>
                    <a:pt x="357" y="397"/>
                  </a:cubicBezTo>
                  <a:cubicBezTo>
                    <a:pt x="307" y="397"/>
                    <a:pt x="268" y="440"/>
                    <a:pt x="273" y="490"/>
                  </a:cubicBezTo>
                  <a:cubicBezTo>
                    <a:pt x="273" y="497"/>
                    <a:pt x="277" y="503"/>
                    <a:pt x="279" y="510"/>
                  </a:cubicBezTo>
                  <a:cubicBezTo>
                    <a:pt x="268" y="513"/>
                    <a:pt x="258" y="518"/>
                    <a:pt x="248" y="525"/>
                  </a:cubicBezTo>
                  <a:lnTo>
                    <a:pt x="243" y="526"/>
                  </a:lnTo>
                  <a:cubicBezTo>
                    <a:pt x="220" y="539"/>
                    <a:pt x="199" y="557"/>
                    <a:pt x="182" y="579"/>
                  </a:cubicBezTo>
                  <a:cubicBezTo>
                    <a:pt x="177" y="584"/>
                    <a:pt x="174" y="587"/>
                    <a:pt x="171" y="592"/>
                  </a:cubicBezTo>
                  <a:cubicBezTo>
                    <a:pt x="156" y="612"/>
                    <a:pt x="146" y="634"/>
                    <a:pt x="138" y="659"/>
                  </a:cubicBezTo>
                  <a:cubicBezTo>
                    <a:pt x="135" y="667"/>
                    <a:pt x="133" y="677"/>
                    <a:pt x="130" y="685"/>
                  </a:cubicBezTo>
                  <a:cubicBezTo>
                    <a:pt x="125" y="700"/>
                    <a:pt x="122" y="713"/>
                    <a:pt x="118" y="726"/>
                  </a:cubicBezTo>
                  <a:cubicBezTo>
                    <a:pt x="30" y="1665"/>
                    <a:pt x="72" y="2606"/>
                    <a:pt x="77" y="3546"/>
                  </a:cubicBezTo>
                  <a:cubicBezTo>
                    <a:pt x="66" y="3799"/>
                    <a:pt x="61" y="4055"/>
                    <a:pt x="67" y="4317"/>
                  </a:cubicBezTo>
                  <a:cubicBezTo>
                    <a:pt x="58" y="4329"/>
                    <a:pt x="46" y="4340"/>
                    <a:pt x="35" y="4353"/>
                  </a:cubicBezTo>
                  <a:cubicBezTo>
                    <a:pt x="0" y="4389"/>
                    <a:pt x="26" y="4450"/>
                    <a:pt x="77" y="4450"/>
                  </a:cubicBezTo>
                  <a:cubicBezTo>
                    <a:pt x="90" y="4557"/>
                    <a:pt x="172" y="4644"/>
                    <a:pt x="279" y="4663"/>
                  </a:cubicBezTo>
                  <a:cubicBezTo>
                    <a:pt x="282" y="4705"/>
                    <a:pt x="317" y="4737"/>
                    <a:pt x="358" y="4737"/>
                  </a:cubicBezTo>
                  <a:cubicBezTo>
                    <a:pt x="359" y="4737"/>
                    <a:pt x="360" y="4737"/>
                    <a:pt x="361" y="4737"/>
                  </a:cubicBezTo>
                  <a:cubicBezTo>
                    <a:pt x="822" y="4747"/>
                    <a:pt x="1281" y="4752"/>
                    <a:pt x="1742" y="4760"/>
                  </a:cubicBezTo>
                  <a:cubicBezTo>
                    <a:pt x="1777" y="4806"/>
                    <a:pt x="1829" y="4834"/>
                    <a:pt x="1885" y="4834"/>
                  </a:cubicBezTo>
                  <a:cubicBezTo>
                    <a:pt x="4357" y="4944"/>
                    <a:pt x="6835" y="4975"/>
                    <a:pt x="9314" y="4975"/>
                  </a:cubicBezTo>
                  <a:cubicBezTo>
                    <a:pt x="10815" y="4975"/>
                    <a:pt x="12316" y="4964"/>
                    <a:pt x="13816" y="4952"/>
                  </a:cubicBezTo>
                  <a:lnTo>
                    <a:pt x="13816" y="4952"/>
                  </a:lnTo>
                  <a:cubicBezTo>
                    <a:pt x="13560" y="6438"/>
                    <a:pt x="13827" y="8084"/>
                    <a:pt x="14062" y="9609"/>
                  </a:cubicBezTo>
                  <a:cubicBezTo>
                    <a:pt x="13739" y="9130"/>
                    <a:pt x="13365" y="8664"/>
                    <a:pt x="12830" y="8536"/>
                  </a:cubicBezTo>
                  <a:cubicBezTo>
                    <a:pt x="12824" y="8535"/>
                    <a:pt x="12818" y="8534"/>
                    <a:pt x="12812" y="8534"/>
                  </a:cubicBezTo>
                  <a:cubicBezTo>
                    <a:pt x="12752" y="8534"/>
                    <a:pt x="12692" y="8601"/>
                    <a:pt x="12735" y="8659"/>
                  </a:cubicBezTo>
                  <a:cubicBezTo>
                    <a:pt x="13207" y="9286"/>
                    <a:pt x="13614" y="9931"/>
                    <a:pt x="14006" y="10610"/>
                  </a:cubicBezTo>
                  <a:cubicBezTo>
                    <a:pt x="14064" y="10709"/>
                    <a:pt x="14163" y="10756"/>
                    <a:pt x="14263" y="10756"/>
                  </a:cubicBezTo>
                  <a:cubicBezTo>
                    <a:pt x="14365" y="10756"/>
                    <a:pt x="14468" y="10706"/>
                    <a:pt x="14528" y="10610"/>
                  </a:cubicBezTo>
                  <a:cubicBezTo>
                    <a:pt x="15204" y="9517"/>
                    <a:pt x="16039" y="8538"/>
                    <a:pt x="16798" y="7506"/>
                  </a:cubicBezTo>
                  <a:cubicBezTo>
                    <a:pt x="16833" y="7459"/>
                    <a:pt x="16788" y="7414"/>
                    <a:pt x="16741" y="7414"/>
                  </a:cubicBezTo>
                  <a:cubicBezTo>
                    <a:pt x="16726" y="7414"/>
                    <a:pt x="16711" y="7418"/>
                    <a:pt x="16698" y="7429"/>
                  </a:cubicBezTo>
                  <a:cubicBezTo>
                    <a:pt x="15866" y="8126"/>
                    <a:pt x="15059" y="8850"/>
                    <a:pt x="14411" y="9714"/>
                  </a:cubicBezTo>
                  <a:cubicBezTo>
                    <a:pt x="14465" y="9022"/>
                    <a:pt x="14477" y="8326"/>
                    <a:pt x="14444" y="7632"/>
                  </a:cubicBezTo>
                  <a:cubicBezTo>
                    <a:pt x="14401" y="6752"/>
                    <a:pt x="14438" y="5830"/>
                    <a:pt x="14321" y="4949"/>
                  </a:cubicBezTo>
                  <a:lnTo>
                    <a:pt x="14359" y="4949"/>
                  </a:lnTo>
                  <a:cubicBezTo>
                    <a:pt x="22717" y="5037"/>
                    <a:pt x="31076" y="5060"/>
                    <a:pt x="39436" y="5060"/>
                  </a:cubicBezTo>
                  <a:cubicBezTo>
                    <a:pt x="39046" y="5544"/>
                    <a:pt x="38690" y="6063"/>
                    <a:pt x="38332" y="6560"/>
                  </a:cubicBezTo>
                  <a:cubicBezTo>
                    <a:pt x="37983" y="7044"/>
                    <a:pt x="37638" y="7531"/>
                    <a:pt x="37292" y="8015"/>
                  </a:cubicBezTo>
                  <a:cubicBezTo>
                    <a:pt x="37203" y="8136"/>
                    <a:pt x="36424" y="9296"/>
                    <a:pt x="36459" y="9296"/>
                  </a:cubicBezTo>
                  <a:cubicBezTo>
                    <a:pt x="36456" y="9296"/>
                    <a:pt x="36454" y="9296"/>
                    <a:pt x="36452" y="9296"/>
                  </a:cubicBezTo>
                  <a:cubicBezTo>
                    <a:pt x="36063" y="9296"/>
                    <a:pt x="36069" y="9891"/>
                    <a:pt x="36459" y="9906"/>
                  </a:cubicBezTo>
                  <a:cubicBezTo>
                    <a:pt x="36951" y="9926"/>
                    <a:pt x="37443" y="9933"/>
                    <a:pt x="37935" y="9933"/>
                  </a:cubicBezTo>
                  <a:cubicBezTo>
                    <a:pt x="39602" y="9933"/>
                    <a:pt x="41271" y="9846"/>
                    <a:pt x="42938" y="9846"/>
                  </a:cubicBezTo>
                  <a:cubicBezTo>
                    <a:pt x="43169" y="9846"/>
                    <a:pt x="43401" y="9848"/>
                    <a:pt x="43632" y="9852"/>
                  </a:cubicBezTo>
                  <a:cubicBezTo>
                    <a:pt x="43634" y="9852"/>
                    <a:pt x="43636" y="9852"/>
                    <a:pt x="43638" y="9852"/>
                  </a:cubicBezTo>
                  <a:cubicBezTo>
                    <a:pt x="43914" y="9852"/>
                    <a:pt x="44039" y="9508"/>
                    <a:pt x="43855" y="9316"/>
                  </a:cubicBezTo>
                  <a:cubicBezTo>
                    <a:pt x="42943" y="8366"/>
                    <a:pt x="42069" y="7329"/>
                    <a:pt x="41357" y="6218"/>
                  </a:cubicBezTo>
                  <a:cubicBezTo>
                    <a:pt x="41155" y="5905"/>
                    <a:pt x="40912" y="5423"/>
                    <a:pt x="40604" y="5060"/>
                  </a:cubicBezTo>
                  <a:cubicBezTo>
                    <a:pt x="45962" y="5059"/>
                    <a:pt x="51321" y="5050"/>
                    <a:pt x="56680" y="5039"/>
                  </a:cubicBezTo>
                  <a:lnTo>
                    <a:pt x="56680" y="5039"/>
                  </a:lnTo>
                  <a:cubicBezTo>
                    <a:pt x="56334" y="6323"/>
                    <a:pt x="56416" y="7782"/>
                    <a:pt x="56424" y="9089"/>
                  </a:cubicBezTo>
                  <a:cubicBezTo>
                    <a:pt x="56434" y="10383"/>
                    <a:pt x="56478" y="11674"/>
                    <a:pt x="56472" y="12967"/>
                  </a:cubicBezTo>
                  <a:cubicBezTo>
                    <a:pt x="56117" y="12345"/>
                    <a:pt x="55727" y="11747"/>
                    <a:pt x="55300" y="11174"/>
                  </a:cubicBezTo>
                  <a:cubicBezTo>
                    <a:pt x="55280" y="11146"/>
                    <a:pt x="55249" y="11134"/>
                    <a:pt x="55220" y="11134"/>
                  </a:cubicBezTo>
                  <a:cubicBezTo>
                    <a:pt x="55166" y="11134"/>
                    <a:pt x="55116" y="11176"/>
                    <a:pt x="55135" y="11245"/>
                  </a:cubicBezTo>
                  <a:cubicBezTo>
                    <a:pt x="55433" y="12345"/>
                    <a:pt x="56017" y="13259"/>
                    <a:pt x="56490" y="14289"/>
                  </a:cubicBezTo>
                  <a:cubicBezTo>
                    <a:pt x="56538" y="14395"/>
                    <a:pt x="56625" y="14439"/>
                    <a:pt x="56716" y="14439"/>
                  </a:cubicBezTo>
                  <a:cubicBezTo>
                    <a:pt x="56870" y="14439"/>
                    <a:pt x="57036" y="14311"/>
                    <a:pt x="57041" y="14140"/>
                  </a:cubicBezTo>
                  <a:lnTo>
                    <a:pt x="57041" y="14119"/>
                  </a:lnTo>
                  <a:cubicBezTo>
                    <a:pt x="57362" y="13797"/>
                    <a:pt x="57641" y="13430"/>
                    <a:pt x="57919" y="13069"/>
                  </a:cubicBezTo>
                  <a:cubicBezTo>
                    <a:pt x="58178" y="12729"/>
                    <a:pt x="58503" y="12286"/>
                    <a:pt x="58401" y="11835"/>
                  </a:cubicBezTo>
                  <a:cubicBezTo>
                    <a:pt x="58393" y="11801"/>
                    <a:pt x="58365" y="11785"/>
                    <a:pt x="58335" y="11785"/>
                  </a:cubicBezTo>
                  <a:cubicBezTo>
                    <a:pt x="58316" y="11785"/>
                    <a:pt x="58296" y="11791"/>
                    <a:pt x="58281" y="11804"/>
                  </a:cubicBezTo>
                  <a:cubicBezTo>
                    <a:pt x="57917" y="12126"/>
                    <a:pt x="57659" y="12623"/>
                    <a:pt x="57354" y="13003"/>
                  </a:cubicBezTo>
                  <a:cubicBezTo>
                    <a:pt x="57249" y="13136"/>
                    <a:pt x="57146" y="13271"/>
                    <a:pt x="57054" y="13407"/>
                  </a:cubicBezTo>
                  <a:cubicBezTo>
                    <a:pt x="57075" y="12088"/>
                    <a:pt x="57036" y="10769"/>
                    <a:pt x="57013" y="9450"/>
                  </a:cubicBezTo>
                  <a:cubicBezTo>
                    <a:pt x="56988" y="7984"/>
                    <a:pt x="57172" y="6497"/>
                    <a:pt x="57128" y="5037"/>
                  </a:cubicBezTo>
                  <a:cubicBezTo>
                    <a:pt x="61391" y="5029"/>
                    <a:pt x="65653" y="5024"/>
                    <a:pt x="69917" y="5021"/>
                  </a:cubicBezTo>
                  <a:cubicBezTo>
                    <a:pt x="70220" y="5019"/>
                    <a:pt x="70332" y="4724"/>
                    <a:pt x="70255" y="4504"/>
                  </a:cubicBezTo>
                  <a:cubicBezTo>
                    <a:pt x="70251" y="3248"/>
                    <a:pt x="70238" y="1996"/>
                    <a:pt x="70192" y="741"/>
                  </a:cubicBezTo>
                  <a:cubicBezTo>
                    <a:pt x="70366" y="528"/>
                    <a:pt x="70276" y="113"/>
                    <a:pt x="69915" y="113"/>
                  </a:cubicBezTo>
                  <a:cubicBezTo>
                    <a:pt x="59655" y="111"/>
                    <a:pt x="49393" y="73"/>
                    <a:pt x="39131" y="73"/>
                  </a:cubicBezTo>
                  <a:cubicBezTo>
                    <a:pt x="30927" y="73"/>
                    <a:pt x="22723" y="97"/>
                    <a:pt x="14520" y="183"/>
                  </a:cubicBezTo>
                  <a:cubicBezTo>
                    <a:pt x="13480" y="175"/>
                    <a:pt x="12438" y="167"/>
                    <a:pt x="11398" y="162"/>
                  </a:cubicBezTo>
                  <a:cubicBezTo>
                    <a:pt x="11414" y="141"/>
                    <a:pt x="11432" y="123"/>
                    <a:pt x="11450" y="101"/>
                  </a:cubicBezTo>
                  <a:cubicBezTo>
                    <a:pt x="11492" y="58"/>
                    <a:pt x="11453" y="1"/>
                    <a:pt x="114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0" name="Google Shape;5490;p13"/>
            <p:cNvSpPr/>
            <p:nvPr/>
          </p:nvSpPr>
          <p:spPr>
            <a:xfrm>
              <a:off x="27842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3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1" name="Google Shape;5491;p13"/>
            <p:cNvSpPr/>
            <p:nvPr/>
          </p:nvSpPr>
          <p:spPr>
            <a:xfrm>
              <a:off x="2839250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9" y="17"/>
                  </a:cubicBezTo>
                  <a:cubicBezTo>
                    <a:pt x="2851" y="1267"/>
                    <a:pt x="1595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7" y="1632"/>
                    <a:pt x="4467" y="114"/>
                  </a:cubicBezTo>
                  <a:cubicBezTo>
                    <a:pt x="4508" y="64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2" name="Google Shape;5492;p13"/>
            <p:cNvSpPr/>
            <p:nvPr/>
          </p:nvSpPr>
          <p:spPr>
            <a:xfrm>
              <a:off x="28943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3" name="Google Shape;5493;p13"/>
            <p:cNvSpPr/>
            <p:nvPr/>
          </p:nvSpPr>
          <p:spPr>
            <a:xfrm>
              <a:off x="29493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7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6" y="113"/>
                  </a:cubicBezTo>
                  <a:cubicBezTo>
                    <a:pt x="4507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4" name="Google Shape;5494;p13"/>
            <p:cNvSpPr/>
            <p:nvPr/>
          </p:nvSpPr>
          <p:spPr>
            <a:xfrm>
              <a:off x="1491725" y="2145000"/>
              <a:ext cx="179850" cy="265525"/>
            </a:xfrm>
            <a:custGeom>
              <a:avLst/>
              <a:gdLst/>
              <a:ahLst/>
              <a:cxnLst/>
              <a:rect l="l" t="t" r="r" b="b"/>
              <a:pathLst>
                <a:path w="7194" h="10621" extrusionOk="0">
                  <a:moveTo>
                    <a:pt x="3056" y="402"/>
                  </a:moveTo>
                  <a:cubicBezTo>
                    <a:pt x="3649" y="402"/>
                    <a:pt x="4214" y="855"/>
                    <a:pt x="4297" y="1507"/>
                  </a:cubicBezTo>
                  <a:cubicBezTo>
                    <a:pt x="4349" y="1906"/>
                    <a:pt x="3800" y="2183"/>
                    <a:pt x="3616" y="2488"/>
                  </a:cubicBezTo>
                  <a:cubicBezTo>
                    <a:pt x="3476" y="2719"/>
                    <a:pt x="3575" y="3139"/>
                    <a:pt x="3572" y="3393"/>
                  </a:cubicBezTo>
                  <a:cubicBezTo>
                    <a:pt x="3570" y="3521"/>
                    <a:pt x="3669" y="3590"/>
                    <a:pt x="3776" y="3590"/>
                  </a:cubicBezTo>
                  <a:cubicBezTo>
                    <a:pt x="3809" y="3590"/>
                    <a:pt x="3844" y="3583"/>
                    <a:pt x="3877" y="3569"/>
                  </a:cubicBezTo>
                  <a:cubicBezTo>
                    <a:pt x="4204" y="3426"/>
                    <a:pt x="4530" y="3376"/>
                    <a:pt x="4857" y="3376"/>
                  </a:cubicBezTo>
                  <a:cubicBezTo>
                    <a:pt x="5440" y="3376"/>
                    <a:pt x="6023" y="3536"/>
                    <a:pt x="6610" y="3618"/>
                  </a:cubicBezTo>
                  <a:cubicBezTo>
                    <a:pt x="6611" y="3715"/>
                    <a:pt x="6621" y="3813"/>
                    <a:pt x="6642" y="3910"/>
                  </a:cubicBezTo>
                  <a:cubicBezTo>
                    <a:pt x="6490" y="4763"/>
                    <a:pt x="6595" y="5838"/>
                    <a:pt x="6593" y="6605"/>
                  </a:cubicBezTo>
                  <a:cubicBezTo>
                    <a:pt x="6590" y="7777"/>
                    <a:pt x="6508" y="8989"/>
                    <a:pt x="6618" y="10155"/>
                  </a:cubicBezTo>
                  <a:cubicBezTo>
                    <a:pt x="6263" y="10042"/>
                    <a:pt x="5856" y="10008"/>
                    <a:pt x="5437" y="10008"/>
                  </a:cubicBezTo>
                  <a:cubicBezTo>
                    <a:pt x="4801" y="10008"/>
                    <a:pt x="4139" y="10086"/>
                    <a:pt x="3591" y="10086"/>
                  </a:cubicBezTo>
                  <a:cubicBezTo>
                    <a:pt x="3055" y="10086"/>
                    <a:pt x="2386" y="10007"/>
                    <a:pt x="1742" y="10007"/>
                  </a:cubicBezTo>
                  <a:cubicBezTo>
                    <a:pt x="1325" y="10007"/>
                    <a:pt x="919" y="10040"/>
                    <a:pt x="566" y="10150"/>
                  </a:cubicBezTo>
                  <a:cubicBezTo>
                    <a:pt x="570" y="10070"/>
                    <a:pt x="571" y="9993"/>
                    <a:pt x="535" y="9916"/>
                  </a:cubicBezTo>
                  <a:cubicBezTo>
                    <a:pt x="530" y="9907"/>
                    <a:pt x="524" y="9899"/>
                    <a:pt x="519" y="9891"/>
                  </a:cubicBezTo>
                  <a:cubicBezTo>
                    <a:pt x="520" y="8782"/>
                    <a:pt x="514" y="7673"/>
                    <a:pt x="511" y="6564"/>
                  </a:cubicBezTo>
                  <a:cubicBezTo>
                    <a:pt x="509" y="5821"/>
                    <a:pt x="573" y="5014"/>
                    <a:pt x="499" y="4248"/>
                  </a:cubicBezTo>
                  <a:cubicBezTo>
                    <a:pt x="534" y="4074"/>
                    <a:pt x="538" y="3889"/>
                    <a:pt x="534" y="3712"/>
                  </a:cubicBezTo>
                  <a:lnTo>
                    <a:pt x="534" y="3712"/>
                  </a:lnTo>
                  <a:cubicBezTo>
                    <a:pt x="878" y="3730"/>
                    <a:pt x="1221" y="3744"/>
                    <a:pt x="1563" y="3744"/>
                  </a:cubicBezTo>
                  <a:cubicBezTo>
                    <a:pt x="1972" y="3744"/>
                    <a:pt x="2380" y="3725"/>
                    <a:pt x="2789" y="3674"/>
                  </a:cubicBezTo>
                  <a:cubicBezTo>
                    <a:pt x="2914" y="3658"/>
                    <a:pt x="3050" y="3572"/>
                    <a:pt x="3038" y="3426"/>
                  </a:cubicBezTo>
                  <a:cubicBezTo>
                    <a:pt x="3014" y="3160"/>
                    <a:pt x="3006" y="2898"/>
                    <a:pt x="3004" y="2632"/>
                  </a:cubicBezTo>
                  <a:cubicBezTo>
                    <a:pt x="3004" y="2516"/>
                    <a:pt x="2927" y="2434"/>
                    <a:pt x="2824" y="2394"/>
                  </a:cubicBezTo>
                  <a:cubicBezTo>
                    <a:pt x="2222" y="2170"/>
                    <a:pt x="1661" y="1158"/>
                    <a:pt x="2358" y="637"/>
                  </a:cubicBezTo>
                  <a:cubicBezTo>
                    <a:pt x="2575" y="475"/>
                    <a:pt x="2818" y="402"/>
                    <a:pt x="3056" y="402"/>
                  </a:cubicBezTo>
                  <a:close/>
                  <a:moveTo>
                    <a:pt x="3117" y="1"/>
                  </a:moveTo>
                  <a:cubicBezTo>
                    <a:pt x="2954" y="1"/>
                    <a:pt x="2781" y="19"/>
                    <a:pt x="2600" y="55"/>
                  </a:cubicBezTo>
                  <a:cubicBezTo>
                    <a:pt x="2020" y="168"/>
                    <a:pt x="1472" y="731"/>
                    <a:pt x="1575" y="1349"/>
                  </a:cubicBezTo>
                  <a:cubicBezTo>
                    <a:pt x="1642" y="1748"/>
                    <a:pt x="1795" y="2189"/>
                    <a:pt x="2094" y="2478"/>
                  </a:cubicBezTo>
                  <a:cubicBezTo>
                    <a:pt x="2446" y="2819"/>
                    <a:pt x="2486" y="2816"/>
                    <a:pt x="2523" y="3198"/>
                  </a:cubicBezTo>
                  <a:cubicBezTo>
                    <a:pt x="2174" y="3228"/>
                    <a:pt x="1826" y="3238"/>
                    <a:pt x="1478" y="3238"/>
                  </a:cubicBezTo>
                  <a:cubicBezTo>
                    <a:pt x="1081" y="3238"/>
                    <a:pt x="683" y="3225"/>
                    <a:pt x="283" y="3215"/>
                  </a:cubicBezTo>
                  <a:cubicBezTo>
                    <a:pt x="281" y="3215"/>
                    <a:pt x="279" y="3215"/>
                    <a:pt x="277" y="3215"/>
                  </a:cubicBezTo>
                  <a:cubicBezTo>
                    <a:pt x="156" y="3215"/>
                    <a:pt x="28" y="3328"/>
                    <a:pt x="41" y="3456"/>
                  </a:cubicBezTo>
                  <a:cubicBezTo>
                    <a:pt x="69" y="3772"/>
                    <a:pt x="48" y="4086"/>
                    <a:pt x="53" y="4402"/>
                  </a:cubicBezTo>
                  <a:cubicBezTo>
                    <a:pt x="0" y="5121"/>
                    <a:pt x="55" y="5869"/>
                    <a:pt x="53" y="6563"/>
                  </a:cubicBezTo>
                  <a:cubicBezTo>
                    <a:pt x="50" y="7708"/>
                    <a:pt x="43" y="8851"/>
                    <a:pt x="46" y="9996"/>
                  </a:cubicBezTo>
                  <a:cubicBezTo>
                    <a:pt x="43" y="10063"/>
                    <a:pt x="74" y="10129"/>
                    <a:pt x="127" y="10172"/>
                  </a:cubicBezTo>
                  <a:lnTo>
                    <a:pt x="127" y="10188"/>
                  </a:lnTo>
                  <a:cubicBezTo>
                    <a:pt x="119" y="10331"/>
                    <a:pt x="224" y="10398"/>
                    <a:pt x="335" y="10398"/>
                  </a:cubicBezTo>
                  <a:cubicBezTo>
                    <a:pt x="339" y="10398"/>
                    <a:pt x="343" y="10398"/>
                    <a:pt x="347" y="10398"/>
                  </a:cubicBezTo>
                  <a:cubicBezTo>
                    <a:pt x="350" y="10398"/>
                    <a:pt x="353" y="10396"/>
                    <a:pt x="356" y="10396"/>
                  </a:cubicBezTo>
                  <a:cubicBezTo>
                    <a:pt x="756" y="10571"/>
                    <a:pt x="1248" y="10620"/>
                    <a:pt x="1756" y="10620"/>
                  </a:cubicBezTo>
                  <a:cubicBezTo>
                    <a:pt x="2395" y="10620"/>
                    <a:pt x="3059" y="10543"/>
                    <a:pt x="3591" y="10541"/>
                  </a:cubicBezTo>
                  <a:cubicBezTo>
                    <a:pt x="3598" y="10541"/>
                    <a:pt x="3604" y="10541"/>
                    <a:pt x="3610" y="10541"/>
                  </a:cubicBezTo>
                  <a:cubicBezTo>
                    <a:pt x="4159" y="10541"/>
                    <a:pt x="4819" y="10621"/>
                    <a:pt x="5453" y="10621"/>
                  </a:cubicBezTo>
                  <a:cubicBezTo>
                    <a:pt x="5921" y="10621"/>
                    <a:pt x="6375" y="10577"/>
                    <a:pt x="6757" y="10424"/>
                  </a:cubicBezTo>
                  <a:cubicBezTo>
                    <a:pt x="6779" y="10431"/>
                    <a:pt x="6800" y="10434"/>
                    <a:pt x="6823" y="10434"/>
                  </a:cubicBezTo>
                  <a:cubicBezTo>
                    <a:pt x="6824" y="10434"/>
                    <a:pt x="6825" y="10434"/>
                    <a:pt x="6827" y="10434"/>
                  </a:cubicBezTo>
                  <a:cubicBezTo>
                    <a:pt x="6925" y="10434"/>
                    <a:pt x="7020" y="10369"/>
                    <a:pt x="7018" y="10255"/>
                  </a:cubicBezTo>
                  <a:cubicBezTo>
                    <a:pt x="7018" y="10254"/>
                    <a:pt x="7020" y="10252"/>
                    <a:pt x="7020" y="10249"/>
                  </a:cubicBezTo>
                  <a:cubicBezTo>
                    <a:pt x="7131" y="9171"/>
                    <a:pt x="7054" y="8055"/>
                    <a:pt x="7053" y="6971"/>
                  </a:cubicBezTo>
                  <a:cubicBezTo>
                    <a:pt x="7051" y="6084"/>
                    <a:pt x="7194" y="4809"/>
                    <a:pt x="6994" y="3841"/>
                  </a:cubicBezTo>
                  <a:cubicBezTo>
                    <a:pt x="7030" y="3712"/>
                    <a:pt x="7056" y="3579"/>
                    <a:pt x="7072" y="3446"/>
                  </a:cubicBezTo>
                  <a:cubicBezTo>
                    <a:pt x="7074" y="3439"/>
                    <a:pt x="7076" y="3433"/>
                    <a:pt x="7077" y="3425"/>
                  </a:cubicBezTo>
                  <a:cubicBezTo>
                    <a:pt x="7079" y="3405"/>
                    <a:pt x="7080" y="3382"/>
                    <a:pt x="7084" y="3361"/>
                  </a:cubicBezTo>
                  <a:cubicBezTo>
                    <a:pt x="7098" y="3214"/>
                    <a:pt x="6993" y="3142"/>
                    <a:pt x="6881" y="3142"/>
                  </a:cubicBezTo>
                  <a:cubicBezTo>
                    <a:pt x="6820" y="3142"/>
                    <a:pt x="6757" y="3163"/>
                    <a:pt x="6708" y="3205"/>
                  </a:cubicBezTo>
                  <a:cubicBezTo>
                    <a:pt x="6262" y="3198"/>
                    <a:pt x="5721" y="3008"/>
                    <a:pt x="5286" y="2972"/>
                  </a:cubicBezTo>
                  <a:cubicBezTo>
                    <a:pt x="5184" y="2962"/>
                    <a:pt x="5082" y="2958"/>
                    <a:pt x="4980" y="2958"/>
                  </a:cubicBezTo>
                  <a:cubicBezTo>
                    <a:pt x="4650" y="2958"/>
                    <a:pt x="4322" y="3006"/>
                    <a:pt x="4005" y="3101"/>
                  </a:cubicBezTo>
                  <a:cubicBezTo>
                    <a:pt x="4049" y="2786"/>
                    <a:pt x="4154" y="2494"/>
                    <a:pt x="4418" y="2288"/>
                  </a:cubicBezTo>
                  <a:cubicBezTo>
                    <a:pt x="4487" y="2234"/>
                    <a:pt x="4585" y="2119"/>
                    <a:pt x="4623" y="2024"/>
                  </a:cubicBezTo>
                  <a:cubicBezTo>
                    <a:pt x="4759" y="1669"/>
                    <a:pt x="4792" y="1267"/>
                    <a:pt x="4600" y="920"/>
                  </a:cubicBezTo>
                  <a:cubicBezTo>
                    <a:pt x="4248" y="279"/>
                    <a:pt x="3749" y="1"/>
                    <a:pt x="3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5" name="Google Shape;5495;p13"/>
            <p:cNvSpPr/>
            <p:nvPr/>
          </p:nvSpPr>
          <p:spPr>
            <a:xfrm>
              <a:off x="2626850" y="2068825"/>
              <a:ext cx="231500" cy="341725"/>
            </a:xfrm>
            <a:custGeom>
              <a:avLst/>
              <a:gdLst/>
              <a:ahLst/>
              <a:cxnLst/>
              <a:rect l="l" t="t" r="r" b="b"/>
              <a:pathLst>
                <a:path w="9260" h="13669" extrusionOk="0">
                  <a:moveTo>
                    <a:pt x="3933" y="516"/>
                  </a:moveTo>
                  <a:cubicBezTo>
                    <a:pt x="4696" y="516"/>
                    <a:pt x="5423" y="1099"/>
                    <a:pt x="5531" y="1937"/>
                  </a:cubicBezTo>
                  <a:cubicBezTo>
                    <a:pt x="5598" y="2453"/>
                    <a:pt x="4889" y="2810"/>
                    <a:pt x="4653" y="3202"/>
                  </a:cubicBezTo>
                  <a:cubicBezTo>
                    <a:pt x="4474" y="3497"/>
                    <a:pt x="4600" y="4040"/>
                    <a:pt x="4597" y="4367"/>
                  </a:cubicBezTo>
                  <a:cubicBezTo>
                    <a:pt x="4595" y="4531"/>
                    <a:pt x="4721" y="4620"/>
                    <a:pt x="4858" y="4620"/>
                  </a:cubicBezTo>
                  <a:cubicBezTo>
                    <a:pt x="4902" y="4620"/>
                    <a:pt x="4947" y="4610"/>
                    <a:pt x="4989" y="4592"/>
                  </a:cubicBezTo>
                  <a:cubicBezTo>
                    <a:pt x="5410" y="4408"/>
                    <a:pt x="5830" y="4344"/>
                    <a:pt x="6251" y="4344"/>
                  </a:cubicBezTo>
                  <a:cubicBezTo>
                    <a:pt x="7001" y="4344"/>
                    <a:pt x="7752" y="4549"/>
                    <a:pt x="8506" y="4656"/>
                  </a:cubicBezTo>
                  <a:cubicBezTo>
                    <a:pt x="8508" y="4782"/>
                    <a:pt x="8523" y="4907"/>
                    <a:pt x="8547" y="5031"/>
                  </a:cubicBezTo>
                  <a:cubicBezTo>
                    <a:pt x="8350" y="6130"/>
                    <a:pt x="8485" y="7512"/>
                    <a:pt x="8485" y="8499"/>
                  </a:cubicBezTo>
                  <a:cubicBezTo>
                    <a:pt x="8482" y="10008"/>
                    <a:pt x="8375" y="11567"/>
                    <a:pt x="8516" y="13069"/>
                  </a:cubicBezTo>
                  <a:cubicBezTo>
                    <a:pt x="8058" y="12922"/>
                    <a:pt x="7533" y="12878"/>
                    <a:pt x="6993" y="12878"/>
                  </a:cubicBezTo>
                  <a:cubicBezTo>
                    <a:pt x="6176" y="12878"/>
                    <a:pt x="5326" y="12979"/>
                    <a:pt x="4623" y="12979"/>
                  </a:cubicBezTo>
                  <a:cubicBezTo>
                    <a:pt x="3932" y="12979"/>
                    <a:pt x="3071" y="12877"/>
                    <a:pt x="2242" y="12877"/>
                  </a:cubicBezTo>
                  <a:cubicBezTo>
                    <a:pt x="1706" y="12877"/>
                    <a:pt x="1183" y="12920"/>
                    <a:pt x="729" y="13061"/>
                  </a:cubicBezTo>
                  <a:cubicBezTo>
                    <a:pt x="734" y="12958"/>
                    <a:pt x="736" y="12861"/>
                    <a:pt x="690" y="12761"/>
                  </a:cubicBezTo>
                  <a:cubicBezTo>
                    <a:pt x="685" y="12749"/>
                    <a:pt x="675" y="12741"/>
                    <a:pt x="668" y="12728"/>
                  </a:cubicBezTo>
                  <a:cubicBezTo>
                    <a:pt x="670" y="11301"/>
                    <a:pt x="662" y="9875"/>
                    <a:pt x="658" y="8448"/>
                  </a:cubicBezTo>
                  <a:cubicBezTo>
                    <a:pt x="655" y="7490"/>
                    <a:pt x="739" y="6452"/>
                    <a:pt x="644" y="5466"/>
                  </a:cubicBezTo>
                  <a:cubicBezTo>
                    <a:pt x="686" y="5243"/>
                    <a:pt x="693" y="5003"/>
                    <a:pt x="686" y="4775"/>
                  </a:cubicBezTo>
                  <a:lnTo>
                    <a:pt x="686" y="4775"/>
                  </a:lnTo>
                  <a:cubicBezTo>
                    <a:pt x="1134" y="4800"/>
                    <a:pt x="1581" y="4817"/>
                    <a:pt x="2027" y="4817"/>
                  </a:cubicBezTo>
                  <a:cubicBezTo>
                    <a:pt x="2548" y="4817"/>
                    <a:pt x="3069" y="4793"/>
                    <a:pt x="3590" y="4728"/>
                  </a:cubicBezTo>
                  <a:cubicBezTo>
                    <a:pt x="3751" y="4706"/>
                    <a:pt x="3926" y="4597"/>
                    <a:pt x="3910" y="4408"/>
                  </a:cubicBezTo>
                  <a:cubicBezTo>
                    <a:pt x="3880" y="4065"/>
                    <a:pt x="3869" y="3729"/>
                    <a:pt x="3865" y="3386"/>
                  </a:cubicBezTo>
                  <a:cubicBezTo>
                    <a:pt x="3865" y="3237"/>
                    <a:pt x="3769" y="3132"/>
                    <a:pt x="3634" y="3081"/>
                  </a:cubicBezTo>
                  <a:cubicBezTo>
                    <a:pt x="2860" y="2792"/>
                    <a:pt x="2136" y="1490"/>
                    <a:pt x="3035" y="819"/>
                  </a:cubicBezTo>
                  <a:cubicBezTo>
                    <a:pt x="3315" y="610"/>
                    <a:pt x="3627" y="516"/>
                    <a:pt x="3933" y="516"/>
                  </a:cubicBezTo>
                  <a:close/>
                  <a:moveTo>
                    <a:pt x="4011" y="1"/>
                  </a:moveTo>
                  <a:cubicBezTo>
                    <a:pt x="3800" y="1"/>
                    <a:pt x="3578" y="25"/>
                    <a:pt x="3345" y="71"/>
                  </a:cubicBezTo>
                  <a:cubicBezTo>
                    <a:pt x="2599" y="217"/>
                    <a:pt x="1894" y="940"/>
                    <a:pt x="2028" y="1737"/>
                  </a:cubicBezTo>
                  <a:cubicBezTo>
                    <a:pt x="2114" y="2251"/>
                    <a:pt x="2309" y="2817"/>
                    <a:pt x="2694" y="3189"/>
                  </a:cubicBezTo>
                  <a:cubicBezTo>
                    <a:pt x="3149" y="3629"/>
                    <a:pt x="3199" y="3624"/>
                    <a:pt x="3247" y="4116"/>
                  </a:cubicBezTo>
                  <a:cubicBezTo>
                    <a:pt x="2801" y="4154"/>
                    <a:pt x="2356" y="4167"/>
                    <a:pt x="1911" y="4167"/>
                  </a:cubicBezTo>
                  <a:cubicBezTo>
                    <a:pt x="1397" y="4167"/>
                    <a:pt x="882" y="4150"/>
                    <a:pt x="363" y="4136"/>
                  </a:cubicBezTo>
                  <a:cubicBezTo>
                    <a:pt x="361" y="4136"/>
                    <a:pt x="360" y="4136"/>
                    <a:pt x="358" y="4136"/>
                  </a:cubicBezTo>
                  <a:cubicBezTo>
                    <a:pt x="202" y="4136"/>
                    <a:pt x="37" y="4282"/>
                    <a:pt x="53" y="4447"/>
                  </a:cubicBezTo>
                  <a:cubicBezTo>
                    <a:pt x="89" y="4854"/>
                    <a:pt x="61" y="5258"/>
                    <a:pt x="66" y="5664"/>
                  </a:cubicBezTo>
                  <a:cubicBezTo>
                    <a:pt x="1" y="6590"/>
                    <a:pt x="71" y="7553"/>
                    <a:pt x="68" y="8447"/>
                  </a:cubicBezTo>
                  <a:cubicBezTo>
                    <a:pt x="65" y="9918"/>
                    <a:pt x="55" y="11391"/>
                    <a:pt x="60" y="12864"/>
                  </a:cubicBezTo>
                  <a:cubicBezTo>
                    <a:pt x="56" y="12951"/>
                    <a:pt x="94" y="13035"/>
                    <a:pt x="163" y="13089"/>
                  </a:cubicBezTo>
                  <a:lnTo>
                    <a:pt x="163" y="13112"/>
                  </a:lnTo>
                  <a:cubicBezTo>
                    <a:pt x="154" y="13293"/>
                    <a:pt x="289" y="13381"/>
                    <a:pt x="430" y="13381"/>
                  </a:cubicBezTo>
                  <a:cubicBezTo>
                    <a:pt x="435" y="13381"/>
                    <a:pt x="440" y="13381"/>
                    <a:pt x="445" y="13381"/>
                  </a:cubicBezTo>
                  <a:cubicBezTo>
                    <a:pt x="450" y="13381"/>
                    <a:pt x="453" y="13379"/>
                    <a:pt x="458" y="13379"/>
                  </a:cubicBezTo>
                  <a:cubicBezTo>
                    <a:pt x="973" y="13604"/>
                    <a:pt x="1607" y="13668"/>
                    <a:pt x="2261" y="13668"/>
                  </a:cubicBezTo>
                  <a:cubicBezTo>
                    <a:pt x="3084" y="13668"/>
                    <a:pt x="3938" y="13567"/>
                    <a:pt x="4623" y="13565"/>
                  </a:cubicBezTo>
                  <a:cubicBezTo>
                    <a:pt x="4630" y="13565"/>
                    <a:pt x="4636" y="13565"/>
                    <a:pt x="4642" y="13565"/>
                  </a:cubicBezTo>
                  <a:cubicBezTo>
                    <a:pt x="5350" y="13565"/>
                    <a:pt x="6203" y="13668"/>
                    <a:pt x="7021" y="13668"/>
                  </a:cubicBezTo>
                  <a:cubicBezTo>
                    <a:pt x="7623" y="13668"/>
                    <a:pt x="8205" y="13612"/>
                    <a:pt x="8697" y="13417"/>
                  </a:cubicBezTo>
                  <a:cubicBezTo>
                    <a:pt x="8723" y="13425"/>
                    <a:pt x="8752" y="13429"/>
                    <a:pt x="8780" y="13429"/>
                  </a:cubicBezTo>
                  <a:cubicBezTo>
                    <a:pt x="8781" y="13429"/>
                    <a:pt x="8783" y="13429"/>
                    <a:pt x="8784" y="13429"/>
                  </a:cubicBezTo>
                  <a:cubicBezTo>
                    <a:pt x="8912" y="13429"/>
                    <a:pt x="9033" y="13345"/>
                    <a:pt x="9033" y="13199"/>
                  </a:cubicBezTo>
                  <a:cubicBezTo>
                    <a:pt x="9033" y="13196"/>
                    <a:pt x="9034" y="13194"/>
                    <a:pt x="9034" y="13191"/>
                  </a:cubicBezTo>
                  <a:cubicBezTo>
                    <a:pt x="9179" y="11803"/>
                    <a:pt x="9079" y="10366"/>
                    <a:pt x="9075" y="8972"/>
                  </a:cubicBezTo>
                  <a:cubicBezTo>
                    <a:pt x="9074" y="7828"/>
                    <a:pt x="9259" y="6188"/>
                    <a:pt x="9000" y="4941"/>
                  </a:cubicBezTo>
                  <a:cubicBezTo>
                    <a:pt x="9048" y="4775"/>
                    <a:pt x="9082" y="4605"/>
                    <a:pt x="9102" y="4433"/>
                  </a:cubicBezTo>
                  <a:cubicBezTo>
                    <a:pt x="9103" y="4424"/>
                    <a:pt x="9107" y="4416"/>
                    <a:pt x="9108" y="4408"/>
                  </a:cubicBezTo>
                  <a:cubicBezTo>
                    <a:pt x="9110" y="4380"/>
                    <a:pt x="9113" y="4352"/>
                    <a:pt x="9116" y="4326"/>
                  </a:cubicBezTo>
                  <a:cubicBezTo>
                    <a:pt x="9135" y="4136"/>
                    <a:pt x="9001" y="4044"/>
                    <a:pt x="8855" y="4044"/>
                  </a:cubicBezTo>
                  <a:cubicBezTo>
                    <a:pt x="8777" y="4044"/>
                    <a:pt x="8695" y="4071"/>
                    <a:pt x="8633" y="4124"/>
                  </a:cubicBezTo>
                  <a:cubicBezTo>
                    <a:pt x="8058" y="4116"/>
                    <a:pt x="7361" y="3870"/>
                    <a:pt x="6803" y="3824"/>
                  </a:cubicBezTo>
                  <a:cubicBezTo>
                    <a:pt x="6672" y="3813"/>
                    <a:pt x="6540" y="3808"/>
                    <a:pt x="6410" y="3808"/>
                  </a:cubicBezTo>
                  <a:cubicBezTo>
                    <a:pt x="5982" y="3808"/>
                    <a:pt x="5562" y="3867"/>
                    <a:pt x="5153" y="3991"/>
                  </a:cubicBezTo>
                  <a:cubicBezTo>
                    <a:pt x="5211" y="3586"/>
                    <a:pt x="5345" y="3210"/>
                    <a:pt x="5686" y="2943"/>
                  </a:cubicBezTo>
                  <a:cubicBezTo>
                    <a:pt x="5775" y="2874"/>
                    <a:pt x="5903" y="2726"/>
                    <a:pt x="5949" y="2603"/>
                  </a:cubicBezTo>
                  <a:cubicBezTo>
                    <a:pt x="6124" y="2147"/>
                    <a:pt x="6167" y="1632"/>
                    <a:pt x="5921" y="1183"/>
                  </a:cubicBezTo>
                  <a:cubicBezTo>
                    <a:pt x="5467" y="358"/>
                    <a:pt x="4824" y="1"/>
                    <a:pt x="4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6" name="Google Shape;5496;p13"/>
            <p:cNvSpPr/>
            <p:nvPr/>
          </p:nvSpPr>
          <p:spPr>
            <a:xfrm>
              <a:off x="1684800" y="2190300"/>
              <a:ext cx="149175" cy="220250"/>
            </a:xfrm>
            <a:custGeom>
              <a:avLst/>
              <a:gdLst/>
              <a:ahLst/>
              <a:cxnLst/>
              <a:rect l="l" t="t" r="r" b="b"/>
              <a:pathLst>
                <a:path w="5967" h="8810" extrusionOk="0">
                  <a:moveTo>
                    <a:pt x="2534" y="335"/>
                  </a:moveTo>
                  <a:cubicBezTo>
                    <a:pt x="3026" y="335"/>
                    <a:pt x="3494" y="711"/>
                    <a:pt x="3564" y="1252"/>
                  </a:cubicBezTo>
                  <a:cubicBezTo>
                    <a:pt x="3608" y="1581"/>
                    <a:pt x="3152" y="1813"/>
                    <a:pt x="2999" y="2065"/>
                  </a:cubicBezTo>
                  <a:cubicBezTo>
                    <a:pt x="2884" y="2256"/>
                    <a:pt x="2965" y="2605"/>
                    <a:pt x="2961" y="2817"/>
                  </a:cubicBezTo>
                  <a:cubicBezTo>
                    <a:pt x="2961" y="2921"/>
                    <a:pt x="3044" y="2979"/>
                    <a:pt x="3132" y="2979"/>
                  </a:cubicBezTo>
                  <a:cubicBezTo>
                    <a:pt x="3160" y="2979"/>
                    <a:pt x="3189" y="2973"/>
                    <a:pt x="3216" y="2961"/>
                  </a:cubicBezTo>
                  <a:cubicBezTo>
                    <a:pt x="3487" y="2843"/>
                    <a:pt x="3758" y="2801"/>
                    <a:pt x="4029" y="2801"/>
                  </a:cubicBezTo>
                  <a:cubicBezTo>
                    <a:pt x="4512" y="2801"/>
                    <a:pt x="4996" y="2934"/>
                    <a:pt x="5483" y="3002"/>
                  </a:cubicBezTo>
                  <a:cubicBezTo>
                    <a:pt x="5483" y="3084"/>
                    <a:pt x="5493" y="3164"/>
                    <a:pt x="5509" y="3245"/>
                  </a:cubicBezTo>
                  <a:cubicBezTo>
                    <a:pt x="5383" y="3953"/>
                    <a:pt x="5470" y="4844"/>
                    <a:pt x="5468" y="5479"/>
                  </a:cubicBezTo>
                  <a:cubicBezTo>
                    <a:pt x="5466" y="6452"/>
                    <a:pt x="5398" y="7456"/>
                    <a:pt x="5488" y="8425"/>
                  </a:cubicBezTo>
                  <a:cubicBezTo>
                    <a:pt x="5192" y="8330"/>
                    <a:pt x="4853" y="8302"/>
                    <a:pt x="4504" y="8302"/>
                  </a:cubicBezTo>
                  <a:cubicBezTo>
                    <a:pt x="3979" y="8302"/>
                    <a:pt x="3432" y="8366"/>
                    <a:pt x="2980" y="8366"/>
                  </a:cubicBezTo>
                  <a:cubicBezTo>
                    <a:pt x="2533" y="8366"/>
                    <a:pt x="1978" y="8300"/>
                    <a:pt x="1444" y="8300"/>
                  </a:cubicBezTo>
                  <a:cubicBezTo>
                    <a:pt x="1099" y="8300"/>
                    <a:pt x="762" y="8328"/>
                    <a:pt x="470" y="8419"/>
                  </a:cubicBezTo>
                  <a:cubicBezTo>
                    <a:pt x="473" y="8351"/>
                    <a:pt x="473" y="8289"/>
                    <a:pt x="443" y="8225"/>
                  </a:cubicBezTo>
                  <a:cubicBezTo>
                    <a:pt x="440" y="8217"/>
                    <a:pt x="434" y="8210"/>
                    <a:pt x="430" y="8204"/>
                  </a:cubicBezTo>
                  <a:cubicBezTo>
                    <a:pt x="432" y="7285"/>
                    <a:pt x="427" y="6365"/>
                    <a:pt x="424" y="5446"/>
                  </a:cubicBezTo>
                  <a:cubicBezTo>
                    <a:pt x="422" y="4829"/>
                    <a:pt x="476" y="4160"/>
                    <a:pt x="414" y="3524"/>
                  </a:cubicBezTo>
                  <a:cubicBezTo>
                    <a:pt x="440" y="3378"/>
                    <a:pt x="448" y="3228"/>
                    <a:pt x="442" y="3079"/>
                  </a:cubicBezTo>
                  <a:lnTo>
                    <a:pt x="442" y="3079"/>
                  </a:lnTo>
                  <a:cubicBezTo>
                    <a:pt x="731" y="3094"/>
                    <a:pt x="1020" y="3106"/>
                    <a:pt x="1308" y="3106"/>
                  </a:cubicBezTo>
                  <a:cubicBezTo>
                    <a:pt x="1644" y="3106"/>
                    <a:pt x="1978" y="3090"/>
                    <a:pt x="2314" y="3048"/>
                  </a:cubicBezTo>
                  <a:cubicBezTo>
                    <a:pt x="2417" y="3035"/>
                    <a:pt x="2530" y="2964"/>
                    <a:pt x="2520" y="2843"/>
                  </a:cubicBezTo>
                  <a:cubicBezTo>
                    <a:pt x="2499" y="2623"/>
                    <a:pt x="2494" y="2405"/>
                    <a:pt x="2491" y="2185"/>
                  </a:cubicBezTo>
                  <a:cubicBezTo>
                    <a:pt x="2491" y="2088"/>
                    <a:pt x="2428" y="2021"/>
                    <a:pt x="2341" y="1988"/>
                  </a:cubicBezTo>
                  <a:cubicBezTo>
                    <a:pt x="1843" y="1801"/>
                    <a:pt x="1377" y="963"/>
                    <a:pt x="1956" y="530"/>
                  </a:cubicBezTo>
                  <a:cubicBezTo>
                    <a:pt x="2136" y="395"/>
                    <a:pt x="2337" y="335"/>
                    <a:pt x="2534" y="335"/>
                  </a:cubicBezTo>
                  <a:close/>
                  <a:moveTo>
                    <a:pt x="2585" y="1"/>
                  </a:moveTo>
                  <a:cubicBezTo>
                    <a:pt x="2449" y="1"/>
                    <a:pt x="2306" y="16"/>
                    <a:pt x="2156" y="46"/>
                  </a:cubicBezTo>
                  <a:cubicBezTo>
                    <a:pt x="1675" y="139"/>
                    <a:pt x="1221" y="605"/>
                    <a:pt x="1306" y="1120"/>
                  </a:cubicBezTo>
                  <a:cubicBezTo>
                    <a:pt x="1362" y="1450"/>
                    <a:pt x="1488" y="1816"/>
                    <a:pt x="1738" y="2055"/>
                  </a:cubicBezTo>
                  <a:cubicBezTo>
                    <a:pt x="2030" y="2338"/>
                    <a:pt x="2063" y="2336"/>
                    <a:pt x="2092" y="2653"/>
                  </a:cubicBezTo>
                  <a:cubicBezTo>
                    <a:pt x="1806" y="2678"/>
                    <a:pt x="1522" y="2686"/>
                    <a:pt x="1237" y="2686"/>
                  </a:cubicBezTo>
                  <a:cubicBezTo>
                    <a:pt x="904" y="2686"/>
                    <a:pt x="571" y="2675"/>
                    <a:pt x="235" y="2666"/>
                  </a:cubicBezTo>
                  <a:cubicBezTo>
                    <a:pt x="234" y="2666"/>
                    <a:pt x="233" y="2666"/>
                    <a:pt x="232" y="2666"/>
                  </a:cubicBezTo>
                  <a:cubicBezTo>
                    <a:pt x="130" y="2666"/>
                    <a:pt x="24" y="2760"/>
                    <a:pt x="35" y="2866"/>
                  </a:cubicBezTo>
                  <a:cubicBezTo>
                    <a:pt x="58" y="3128"/>
                    <a:pt x="40" y="3389"/>
                    <a:pt x="43" y="3652"/>
                  </a:cubicBezTo>
                  <a:cubicBezTo>
                    <a:pt x="1" y="4247"/>
                    <a:pt x="46" y="4869"/>
                    <a:pt x="43" y="5445"/>
                  </a:cubicBezTo>
                  <a:cubicBezTo>
                    <a:pt x="42" y="6393"/>
                    <a:pt x="35" y="7343"/>
                    <a:pt x="38" y="8291"/>
                  </a:cubicBezTo>
                  <a:cubicBezTo>
                    <a:pt x="37" y="8348"/>
                    <a:pt x="61" y="8401"/>
                    <a:pt x="106" y="8437"/>
                  </a:cubicBezTo>
                  <a:lnTo>
                    <a:pt x="106" y="8451"/>
                  </a:lnTo>
                  <a:cubicBezTo>
                    <a:pt x="99" y="8568"/>
                    <a:pt x="187" y="8625"/>
                    <a:pt x="278" y="8625"/>
                  </a:cubicBezTo>
                  <a:cubicBezTo>
                    <a:pt x="281" y="8625"/>
                    <a:pt x="283" y="8625"/>
                    <a:pt x="286" y="8625"/>
                  </a:cubicBezTo>
                  <a:cubicBezTo>
                    <a:pt x="289" y="8625"/>
                    <a:pt x="293" y="8624"/>
                    <a:pt x="296" y="8624"/>
                  </a:cubicBezTo>
                  <a:cubicBezTo>
                    <a:pt x="627" y="8769"/>
                    <a:pt x="1036" y="8810"/>
                    <a:pt x="1457" y="8810"/>
                  </a:cubicBezTo>
                  <a:cubicBezTo>
                    <a:pt x="1987" y="8810"/>
                    <a:pt x="2537" y="8745"/>
                    <a:pt x="2980" y="8743"/>
                  </a:cubicBezTo>
                  <a:cubicBezTo>
                    <a:pt x="2986" y="8743"/>
                    <a:pt x="2992" y="8743"/>
                    <a:pt x="2999" y="8743"/>
                  </a:cubicBezTo>
                  <a:cubicBezTo>
                    <a:pt x="3452" y="8743"/>
                    <a:pt x="3998" y="8809"/>
                    <a:pt x="4522" y="8809"/>
                  </a:cubicBezTo>
                  <a:cubicBezTo>
                    <a:pt x="4911" y="8809"/>
                    <a:pt x="5287" y="8773"/>
                    <a:pt x="5604" y="8647"/>
                  </a:cubicBezTo>
                  <a:cubicBezTo>
                    <a:pt x="5622" y="8653"/>
                    <a:pt x="5640" y="8655"/>
                    <a:pt x="5658" y="8655"/>
                  </a:cubicBezTo>
                  <a:cubicBezTo>
                    <a:pt x="5742" y="8655"/>
                    <a:pt x="5821" y="8602"/>
                    <a:pt x="5821" y="8507"/>
                  </a:cubicBezTo>
                  <a:cubicBezTo>
                    <a:pt x="5821" y="8506"/>
                    <a:pt x="5822" y="8504"/>
                    <a:pt x="5822" y="8502"/>
                  </a:cubicBezTo>
                  <a:cubicBezTo>
                    <a:pt x="5914" y="7608"/>
                    <a:pt x="5850" y="6681"/>
                    <a:pt x="5849" y="5783"/>
                  </a:cubicBezTo>
                  <a:cubicBezTo>
                    <a:pt x="5847" y="5046"/>
                    <a:pt x="5967" y="3990"/>
                    <a:pt x="5801" y="3186"/>
                  </a:cubicBezTo>
                  <a:cubicBezTo>
                    <a:pt x="5831" y="3077"/>
                    <a:pt x="5854" y="2968"/>
                    <a:pt x="5865" y="2858"/>
                  </a:cubicBezTo>
                  <a:cubicBezTo>
                    <a:pt x="5865" y="2851"/>
                    <a:pt x="5868" y="2846"/>
                    <a:pt x="5870" y="2841"/>
                  </a:cubicBezTo>
                  <a:cubicBezTo>
                    <a:pt x="5872" y="2823"/>
                    <a:pt x="5873" y="2805"/>
                    <a:pt x="5875" y="2789"/>
                  </a:cubicBezTo>
                  <a:cubicBezTo>
                    <a:pt x="5887" y="2666"/>
                    <a:pt x="5800" y="2607"/>
                    <a:pt x="5707" y="2607"/>
                  </a:cubicBezTo>
                  <a:cubicBezTo>
                    <a:pt x="5656" y="2607"/>
                    <a:pt x="5604" y="2625"/>
                    <a:pt x="5563" y="2659"/>
                  </a:cubicBezTo>
                  <a:cubicBezTo>
                    <a:pt x="5194" y="2653"/>
                    <a:pt x="4745" y="2495"/>
                    <a:pt x="4384" y="2466"/>
                  </a:cubicBezTo>
                  <a:cubicBezTo>
                    <a:pt x="4298" y="2458"/>
                    <a:pt x="4213" y="2454"/>
                    <a:pt x="4127" y="2454"/>
                  </a:cubicBezTo>
                  <a:cubicBezTo>
                    <a:pt x="3855" y="2454"/>
                    <a:pt x="3583" y="2494"/>
                    <a:pt x="3321" y="2572"/>
                  </a:cubicBezTo>
                  <a:cubicBezTo>
                    <a:pt x="3358" y="2311"/>
                    <a:pt x="3444" y="2069"/>
                    <a:pt x="3664" y="1898"/>
                  </a:cubicBezTo>
                  <a:cubicBezTo>
                    <a:pt x="3721" y="1852"/>
                    <a:pt x="3803" y="1757"/>
                    <a:pt x="3834" y="1678"/>
                  </a:cubicBezTo>
                  <a:cubicBezTo>
                    <a:pt x="3947" y="1385"/>
                    <a:pt x="3974" y="1053"/>
                    <a:pt x="3816" y="763"/>
                  </a:cubicBezTo>
                  <a:cubicBezTo>
                    <a:pt x="3524" y="231"/>
                    <a:pt x="3109" y="1"/>
                    <a:pt x="2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7" name="Google Shape;5497;p13"/>
            <p:cNvSpPr/>
            <p:nvPr/>
          </p:nvSpPr>
          <p:spPr>
            <a:xfrm>
              <a:off x="2795750" y="2611075"/>
              <a:ext cx="53250" cy="82500"/>
            </a:xfrm>
            <a:custGeom>
              <a:avLst/>
              <a:gdLst/>
              <a:ahLst/>
              <a:cxnLst/>
              <a:rect l="l" t="t" r="r" b="b"/>
              <a:pathLst>
                <a:path w="2130" h="3300" extrusionOk="0">
                  <a:moveTo>
                    <a:pt x="293" y="1"/>
                  </a:moveTo>
                  <a:cubicBezTo>
                    <a:pt x="151" y="1"/>
                    <a:pt x="1" y="117"/>
                    <a:pt x="16" y="270"/>
                  </a:cubicBezTo>
                  <a:cubicBezTo>
                    <a:pt x="82" y="910"/>
                    <a:pt x="126" y="1553"/>
                    <a:pt x="187" y="2193"/>
                  </a:cubicBezTo>
                  <a:cubicBezTo>
                    <a:pt x="213" y="2493"/>
                    <a:pt x="193" y="3158"/>
                    <a:pt x="517" y="3294"/>
                  </a:cubicBezTo>
                  <a:cubicBezTo>
                    <a:pt x="525" y="3298"/>
                    <a:pt x="533" y="3300"/>
                    <a:pt x="542" y="3300"/>
                  </a:cubicBezTo>
                  <a:cubicBezTo>
                    <a:pt x="553" y="3300"/>
                    <a:pt x="564" y="3296"/>
                    <a:pt x="574" y="3287"/>
                  </a:cubicBezTo>
                  <a:cubicBezTo>
                    <a:pt x="822" y="3067"/>
                    <a:pt x="664" y="2483"/>
                    <a:pt x="650" y="2193"/>
                  </a:cubicBezTo>
                  <a:cubicBezTo>
                    <a:pt x="641" y="2057"/>
                    <a:pt x="636" y="1919"/>
                    <a:pt x="628" y="1783"/>
                  </a:cubicBezTo>
                  <a:lnTo>
                    <a:pt x="628" y="1783"/>
                  </a:lnTo>
                  <a:cubicBezTo>
                    <a:pt x="856" y="1905"/>
                    <a:pt x="1153" y="1937"/>
                    <a:pt x="1442" y="1937"/>
                  </a:cubicBezTo>
                  <a:cubicBezTo>
                    <a:pt x="1666" y="1937"/>
                    <a:pt x="1885" y="1918"/>
                    <a:pt x="2064" y="1906"/>
                  </a:cubicBezTo>
                  <a:cubicBezTo>
                    <a:pt x="2111" y="1904"/>
                    <a:pt x="2128" y="1842"/>
                    <a:pt x="2088" y="1817"/>
                  </a:cubicBezTo>
                  <a:cubicBezTo>
                    <a:pt x="1726" y="1579"/>
                    <a:pt x="1136" y="1444"/>
                    <a:pt x="676" y="1444"/>
                  </a:cubicBezTo>
                  <a:cubicBezTo>
                    <a:pt x="655" y="1444"/>
                    <a:pt x="634" y="1444"/>
                    <a:pt x="613" y="1445"/>
                  </a:cubicBezTo>
                  <a:cubicBezTo>
                    <a:pt x="600" y="1181"/>
                    <a:pt x="587" y="917"/>
                    <a:pt x="576" y="654"/>
                  </a:cubicBezTo>
                  <a:lnTo>
                    <a:pt x="576" y="654"/>
                  </a:lnTo>
                  <a:cubicBezTo>
                    <a:pt x="898" y="759"/>
                    <a:pt x="1231" y="845"/>
                    <a:pt x="1563" y="845"/>
                  </a:cubicBezTo>
                  <a:cubicBezTo>
                    <a:pt x="1736" y="845"/>
                    <a:pt x="1909" y="821"/>
                    <a:pt x="2078" y="764"/>
                  </a:cubicBezTo>
                  <a:cubicBezTo>
                    <a:pt x="2116" y="754"/>
                    <a:pt x="2129" y="707"/>
                    <a:pt x="2101" y="677"/>
                  </a:cubicBezTo>
                  <a:cubicBezTo>
                    <a:pt x="1635" y="239"/>
                    <a:pt x="953" y="177"/>
                    <a:pt x="359" y="10"/>
                  </a:cubicBezTo>
                  <a:cubicBezTo>
                    <a:pt x="338" y="4"/>
                    <a:pt x="316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8" name="Google Shape;5498;p13"/>
            <p:cNvSpPr/>
            <p:nvPr/>
          </p:nvSpPr>
          <p:spPr>
            <a:xfrm>
              <a:off x="2856425" y="2671775"/>
              <a:ext cx="28125" cy="47250"/>
            </a:xfrm>
            <a:custGeom>
              <a:avLst/>
              <a:gdLst/>
              <a:ahLst/>
              <a:cxnLst/>
              <a:rect l="l" t="t" r="r" b="b"/>
              <a:pathLst>
                <a:path w="1125" h="1890" extrusionOk="0">
                  <a:moveTo>
                    <a:pt x="639" y="0"/>
                  </a:moveTo>
                  <a:cubicBezTo>
                    <a:pt x="581" y="0"/>
                    <a:pt x="523" y="23"/>
                    <a:pt x="475" y="77"/>
                  </a:cubicBezTo>
                  <a:cubicBezTo>
                    <a:pt x="270" y="303"/>
                    <a:pt x="1" y="488"/>
                    <a:pt x="17" y="826"/>
                  </a:cubicBezTo>
                  <a:cubicBezTo>
                    <a:pt x="17" y="865"/>
                    <a:pt x="48" y="892"/>
                    <a:pt x="83" y="892"/>
                  </a:cubicBezTo>
                  <a:cubicBezTo>
                    <a:pt x="94" y="892"/>
                    <a:pt x="105" y="890"/>
                    <a:pt x="116" y="884"/>
                  </a:cubicBezTo>
                  <a:cubicBezTo>
                    <a:pt x="229" y="821"/>
                    <a:pt x="334" y="739"/>
                    <a:pt x="440" y="662"/>
                  </a:cubicBezTo>
                  <a:cubicBezTo>
                    <a:pt x="450" y="784"/>
                    <a:pt x="460" y="905"/>
                    <a:pt x="473" y="1025"/>
                  </a:cubicBezTo>
                  <a:cubicBezTo>
                    <a:pt x="504" y="1305"/>
                    <a:pt x="608" y="1581"/>
                    <a:pt x="672" y="1855"/>
                  </a:cubicBezTo>
                  <a:cubicBezTo>
                    <a:pt x="678" y="1878"/>
                    <a:pt x="698" y="1889"/>
                    <a:pt x="717" y="1889"/>
                  </a:cubicBezTo>
                  <a:cubicBezTo>
                    <a:pt x="736" y="1889"/>
                    <a:pt x="756" y="1878"/>
                    <a:pt x="764" y="1855"/>
                  </a:cubicBezTo>
                  <a:cubicBezTo>
                    <a:pt x="903" y="1284"/>
                    <a:pt x="1124" y="779"/>
                    <a:pt x="898" y="188"/>
                  </a:cubicBezTo>
                  <a:cubicBezTo>
                    <a:pt x="856" y="80"/>
                    <a:pt x="748" y="0"/>
                    <a:pt x="6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499" name="Google Shape;5499;p13"/>
            <p:cNvSpPr/>
            <p:nvPr/>
          </p:nvSpPr>
          <p:spPr>
            <a:xfrm>
              <a:off x="1721675" y="2643325"/>
              <a:ext cx="52600" cy="78875"/>
            </a:xfrm>
            <a:custGeom>
              <a:avLst/>
              <a:gdLst/>
              <a:ahLst/>
              <a:cxnLst/>
              <a:rect l="l" t="t" r="r" b="b"/>
              <a:pathLst>
                <a:path w="2104" h="3155" extrusionOk="0">
                  <a:moveTo>
                    <a:pt x="896" y="0"/>
                  </a:moveTo>
                  <a:cubicBezTo>
                    <a:pt x="661" y="0"/>
                    <a:pt x="423" y="30"/>
                    <a:pt x="197" y="73"/>
                  </a:cubicBezTo>
                  <a:cubicBezTo>
                    <a:pt x="54" y="99"/>
                    <a:pt x="0" y="255"/>
                    <a:pt x="23" y="380"/>
                  </a:cubicBezTo>
                  <a:cubicBezTo>
                    <a:pt x="118" y="916"/>
                    <a:pt x="166" y="1454"/>
                    <a:pt x="204" y="1997"/>
                  </a:cubicBezTo>
                  <a:cubicBezTo>
                    <a:pt x="227" y="2333"/>
                    <a:pt x="166" y="2881"/>
                    <a:pt x="420" y="3140"/>
                  </a:cubicBezTo>
                  <a:cubicBezTo>
                    <a:pt x="430" y="3150"/>
                    <a:pt x="442" y="3154"/>
                    <a:pt x="454" y="3154"/>
                  </a:cubicBezTo>
                  <a:cubicBezTo>
                    <a:pt x="467" y="3154"/>
                    <a:pt x="478" y="3150"/>
                    <a:pt x="487" y="3140"/>
                  </a:cubicBezTo>
                  <a:cubicBezTo>
                    <a:pt x="748" y="2871"/>
                    <a:pt x="650" y="2338"/>
                    <a:pt x="642" y="1997"/>
                  </a:cubicBezTo>
                  <a:cubicBezTo>
                    <a:pt x="638" y="1899"/>
                    <a:pt x="630" y="1802"/>
                    <a:pt x="625" y="1703"/>
                  </a:cubicBezTo>
                  <a:lnTo>
                    <a:pt x="625" y="1703"/>
                  </a:lnTo>
                  <a:cubicBezTo>
                    <a:pt x="786" y="1795"/>
                    <a:pt x="985" y="1823"/>
                    <a:pt x="1191" y="1823"/>
                  </a:cubicBezTo>
                  <a:cubicBezTo>
                    <a:pt x="1468" y="1823"/>
                    <a:pt x="1757" y="1772"/>
                    <a:pt x="1979" y="1753"/>
                  </a:cubicBezTo>
                  <a:cubicBezTo>
                    <a:pt x="2028" y="1753"/>
                    <a:pt x="2038" y="1684"/>
                    <a:pt x="1990" y="1669"/>
                  </a:cubicBezTo>
                  <a:cubicBezTo>
                    <a:pt x="1724" y="1572"/>
                    <a:pt x="1470" y="1480"/>
                    <a:pt x="1188" y="1448"/>
                  </a:cubicBezTo>
                  <a:cubicBezTo>
                    <a:pt x="996" y="1425"/>
                    <a:pt x="802" y="1416"/>
                    <a:pt x="611" y="1400"/>
                  </a:cubicBezTo>
                  <a:cubicBezTo>
                    <a:pt x="591" y="1111"/>
                    <a:pt x="566" y="823"/>
                    <a:pt x="537" y="534"/>
                  </a:cubicBezTo>
                  <a:cubicBezTo>
                    <a:pt x="578" y="532"/>
                    <a:pt x="619" y="531"/>
                    <a:pt x="661" y="531"/>
                  </a:cubicBezTo>
                  <a:cubicBezTo>
                    <a:pt x="939" y="531"/>
                    <a:pt x="1214" y="570"/>
                    <a:pt x="1488" y="570"/>
                  </a:cubicBezTo>
                  <a:cubicBezTo>
                    <a:pt x="1678" y="570"/>
                    <a:pt x="1867" y="551"/>
                    <a:pt x="2056" y="488"/>
                  </a:cubicBezTo>
                  <a:cubicBezTo>
                    <a:pt x="2090" y="478"/>
                    <a:pt x="2103" y="432"/>
                    <a:pt x="2077" y="406"/>
                  </a:cubicBezTo>
                  <a:cubicBezTo>
                    <a:pt x="1753" y="101"/>
                    <a:pt x="1329" y="0"/>
                    <a:pt x="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0" name="Google Shape;5500;p13"/>
            <p:cNvSpPr/>
            <p:nvPr/>
          </p:nvSpPr>
          <p:spPr>
            <a:xfrm>
              <a:off x="1774950" y="2707775"/>
              <a:ext cx="34625" cy="51800"/>
            </a:xfrm>
            <a:custGeom>
              <a:avLst/>
              <a:gdLst/>
              <a:ahLst/>
              <a:cxnLst/>
              <a:rect l="l" t="t" r="r" b="b"/>
              <a:pathLst>
                <a:path w="1385" h="2072" extrusionOk="0">
                  <a:moveTo>
                    <a:pt x="432" y="0"/>
                  </a:moveTo>
                  <a:cubicBezTo>
                    <a:pt x="260" y="0"/>
                    <a:pt x="83" y="82"/>
                    <a:pt x="20" y="228"/>
                  </a:cubicBezTo>
                  <a:cubicBezTo>
                    <a:pt x="5" y="264"/>
                    <a:pt x="0" y="313"/>
                    <a:pt x="35" y="341"/>
                  </a:cubicBezTo>
                  <a:cubicBezTo>
                    <a:pt x="133" y="423"/>
                    <a:pt x="233" y="431"/>
                    <a:pt x="351" y="441"/>
                  </a:cubicBezTo>
                  <a:cubicBezTo>
                    <a:pt x="335" y="499"/>
                    <a:pt x="313" y="553"/>
                    <a:pt x="291" y="607"/>
                  </a:cubicBezTo>
                  <a:cubicBezTo>
                    <a:pt x="163" y="902"/>
                    <a:pt x="126" y="1105"/>
                    <a:pt x="135" y="1424"/>
                  </a:cubicBezTo>
                  <a:cubicBezTo>
                    <a:pt x="147" y="1914"/>
                    <a:pt x="440" y="2072"/>
                    <a:pt x="804" y="2072"/>
                  </a:cubicBezTo>
                  <a:cubicBezTo>
                    <a:pt x="970" y="2072"/>
                    <a:pt x="1150" y="2039"/>
                    <a:pt x="1326" y="1990"/>
                  </a:cubicBezTo>
                  <a:cubicBezTo>
                    <a:pt x="1385" y="1973"/>
                    <a:pt x="1385" y="1903"/>
                    <a:pt x="1340" y="1870"/>
                  </a:cubicBezTo>
                  <a:cubicBezTo>
                    <a:pt x="1206" y="1765"/>
                    <a:pt x="1047" y="1632"/>
                    <a:pt x="881" y="1578"/>
                  </a:cubicBezTo>
                  <a:cubicBezTo>
                    <a:pt x="846" y="1567"/>
                    <a:pt x="708" y="1514"/>
                    <a:pt x="670" y="1514"/>
                  </a:cubicBezTo>
                  <a:cubicBezTo>
                    <a:pt x="662" y="1514"/>
                    <a:pt x="658" y="1517"/>
                    <a:pt x="663" y="1524"/>
                  </a:cubicBezTo>
                  <a:cubicBezTo>
                    <a:pt x="520" y="1329"/>
                    <a:pt x="615" y="1038"/>
                    <a:pt x="697" y="845"/>
                  </a:cubicBezTo>
                  <a:cubicBezTo>
                    <a:pt x="789" y="626"/>
                    <a:pt x="924" y="348"/>
                    <a:pt x="751" y="134"/>
                  </a:cubicBezTo>
                  <a:cubicBezTo>
                    <a:pt x="678" y="43"/>
                    <a:pt x="557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1" name="Google Shape;5501;p13"/>
            <p:cNvSpPr/>
            <p:nvPr/>
          </p:nvSpPr>
          <p:spPr>
            <a:xfrm>
              <a:off x="2012525" y="2169700"/>
              <a:ext cx="86675" cy="143050"/>
            </a:xfrm>
            <a:custGeom>
              <a:avLst/>
              <a:gdLst/>
              <a:ahLst/>
              <a:cxnLst/>
              <a:rect l="l" t="t" r="r" b="b"/>
              <a:pathLst>
                <a:path w="3467" h="5722" extrusionOk="0">
                  <a:moveTo>
                    <a:pt x="1490" y="0"/>
                  </a:moveTo>
                  <a:cubicBezTo>
                    <a:pt x="1081" y="0"/>
                    <a:pt x="665" y="45"/>
                    <a:pt x="227" y="135"/>
                  </a:cubicBezTo>
                  <a:cubicBezTo>
                    <a:pt x="61" y="170"/>
                    <a:pt x="0" y="345"/>
                    <a:pt x="25" y="491"/>
                  </a:cubicBezTo>
                  <a:cubicBezTo>
                    <a:pt x="177" y="1392"/>
                    <a:pt x="323" y="2292"/>
                    <a:pt x="417" y="3201"/>
                  </a:cubicBezTo>
                  <a:cubicBezTo>
                    <a:pt x="502" y="4016"/>
                    <a:pt x="425" y="4841"/>
                    <a:pt x="520" y="5652"/>
                  </a:cubicBezTo>
                  <a:cubicBezTo>
                    <a:pt x="524" y="5692"/>
                    <a:pt x="559" y="5721"/>
                    <a:pt x="593" y="5721"/>
                  </a:cubicBezTo>
                  <a:cubicBezTo>
                    <a:pt x="614" y="5721"/>
                    <a:pt x="634" y="5711"/>
                    <a:pt x="648" y="5686"/>
                  </a:cubicBezTo>
                  <a:cubicBezTo>
                    <a:pt x="1063" y="4958"/>
                    <a:pt x="973" y="4006"/>
                    <a:pt x="929" y="3201"/>
                  </a:cubicBezTo>
                  <a:cubicBezTo>
                    <a:pt x="929" y="3185"/>
                    <a:pt x="925" y="3168"/>
                    <a:pt x="924" y="3150"/>
                  </a:cubicBezTo>
                  <a:lnTo>
                    <a:pt x="924" y="3150"/>
                  </a:lnTo>
                  <a:cubicBezTo>
                    <a:pt x="972" y="3157"/>
                    <a:pt x="1022" y="3160"/>
                    <a:pt x="1073" y="3160"/>
                  </a:cubicBezTo>
                  <a:cubicBezTo>
                    <a:pt x="1337" y="3160"/>
                    <a:pt x="1622" y="3077"/>
                    <a:pt x="1855" y="3047"/>
                  </a:cubicBezTo>
                  <a:cubicBezTo>
                    <a:pt x="2418" y="2973"/>
                    <a:pt x="2882" y="2920"/>
                    <a:pt x="3412" y="2704"/>
                  </a:cubicBezTo>
                  <a:cubicBezTo>
                    <a:pt x="3458" y="2686"/>
                    <a:pt x="3466" y="2617"/>
                    <a:pt x="3412" y="2601"/>
                  </a:cubicBezTo>
                  <a:cubicBezTo>
                    <a:pt x="3074" y="2504"/>
                    <a:pt x="2771" y="2455"/>
                    <a:pt x="2451" y="2455"/>
                  </a:cubicBezTo>
                  <a:cubicBezTo>
                    <a:pt x="2293" y="2455"/>
                    <a:pt x="2130" y="2467"/>
                    <a:pt x="1957" y="2491"/>
                  </a:cubicBezTo>
                  <a:cubicBezTo>
                    <a:pt x="1650" y="2532"/>
                    <a:pt x="1186" y="2558"/>
                    <a:pt x="896" y="2756"/>
                  </a:cubicBezTo>
                  <a:cubicBezTo>
                    <a:pt x="837" y="2053"/>
                    <a:pt x="737" y="1351"/>
                    <a:pt x="630" y="652"/>
                  </a:cubicBezTo>
                  <a:cubicBezTo>
                    <a:pt x="1499" y="499"/>
                    <a:pt x="2489" y="430"/>
                    <a:pt x="3352" y="424"/>
                  </a:cubicBezTo>
                  <a:cubicBezTo>
                    <a:pt x="3419" y="424"/>
                    <a:pt x="3429" y="330"/>
                    <a:pt x="3366" y="311"/>
                  </a:cubicBezTo>
                  <a:cubicBezTo>
                    <a:pt x="2723" y="104"/>
                    <a:pt x="2115" y="0"/>
                    <a:pt x="1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2" name="Google Shape;5502;p13"/>
            <p:cNvSpPr/>
            <p:nvPr/>
          </p:nvSpPr>
          <p:spPr>
            <a:xfrm>
              <a:off x="2092150" y="2264350"/>
              <a:ext cx="30825" cy="63775"/>
            </a:xfrm>
            <a:custGeom>
              <a:avLst/>
              <a:gdLst/>
              <a:ahLst/>
              <a:cxnLst/>
              <a:rect l="l" t="t" r="r" b="b"/>
              <a:pathLst>
                <a:path w="1233" h="2551" extrusionOk="0">
                  <a:moveTo>
                    <a:pt x="981" y="0"/>
                  </a:moveTo>
                  <a:cubicBezTo>
                    <a:pt x="916" y="0"/>
                    <a:pt x="848" y="22"/>
                    <a:pt x="793" y="66"/>
                  </a:cubicBezTo>
                  <a:cubicBezTo>
                    <a:pt x="532" y="278"/>
                    <a:pt x="204" y="475"/>
                    <a:pt x="37" y="772"/>
                  </a:cubicBezTo>
                  <a:cubicBezTo>
                    <a:pt x="1" y="834"/>
                    <a:pt x="45" y="913"/>
                    <a:pt x="117" y="913"/>
                  </a:cubicBezTo>
                  <a:cubicBezTo>
                    <a:pt x="124" y="913"/>
                    <a:pt x="132" y="913"/>
                    <a:pt x="139" y="913"/>
                  </a:cubicBezTo>
                  <a:cubicBezTo>
                    <a:pt x="316" y="913"/>
                    <a:pt x="464" y="835"/>
                    <a:pt x="608" y="744"/>
                  </a:cubicBezTo>
                  <a:lnTo>
                    <a:pt x="608" y="744"/>
                  </a:lnTo>
                  <a:cubicBezTo>
                    <a:pt x="578" y="916"/>
                    <a:pt x="554" y="1090"/>
                    <a:pt x="531" y="1262"/>
                  </a:cubicBezTo>
                  <a:cubicBezTo>
                    <a:pt x="467" y="1751"/>
                    <a:pt x="498" y="2053"/>
                    <a:pt x="673" y="2504"/>
                  </a:cubicBezTo>
                  <a:cubicBezTo>
                    <a:pt x="686" y="2535"/>
                    <a:pt x="711" y="2550"/>
                    <a:pt x="736" y="2550"/>
                  </a:cubicBezTo>
                  <a:cubicBezTo>
                    <a:pt x="762" y="2550"/>
                    <a:pt x="787" y="2534"/>
                    <a:pt x="800" y="2504"/>
                  </a:cubicBezTo>
                  <a:cubicBezTo>
                    <a:pt x="956" y="2135"/>
                    <a:pt x="1062" y="1838"/>
                    <a:pt x="1111" y="1436"/>
                  </a:cubicBezTo>
                  <a:cubicBezTo>
                    <a:pt x="1159" y="1041"/>
                    <a:pt x="1228" y="647"/>
                    <a:pt x="1231" y="248"/>
                  </a:cubicBezTo>
                  <a:cubicBezTo>
                    <a:pt x="1232" y="86"/>
                    <a:pt x="1111" y="0"/>
                    <a:pt x="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3" name="Google Shape;5503;p13"/>
            <p:cNvSpPr/>
            <p:nvPr/>
          </p:nvSpPr>
          <p:spPr>
            <a:xfrm>
              <a:off x="2159900" y="2182925"/>
              <a:ext cx="100750" cy="125825"/>
            </a:xfrm>
            <a:custGeom>
              <a:avLst/>
              <a:gdLst/>
              <a:ahLst/>
              <a:cxnLst/>
              <a:rect l="l" t="t" r="r" b="b"/>
              <a:pathLst>
                <a:path w="4030" h="5033" extrusionOk="0">
                  <a:moveTo>
                    <a:pt x="3265" y="1"/>
                  </a:moveTo>
                  <a:cubicBezTo>
                    <a:pt x="3256" y="1"/>
                    <a:pt x="3246" y="5"/>
                    <a:pt x="3241" y="15"/>
                  </a:cubicBezTo>
                  <a:cubicBezTo>
                    <a:pt x="2955" y="510"/>
                    <a:pt x="2740" y="1050"/>
                    <a:pt x="2520" y="1586"/>
                  </a:cubicBezTo>
                  <a:cubicBezTo>
                    <a:pt x="2201" y="1599"/>
                    <a:pt x="1889" y="1637"/>
                    <a:pt x="1700" y="1642"/>
                  </a:cubicBezTo>
                  <a:cubicBezTo>
                    <a:pt x="1544" y="1645"/>
                    <a:pt x="1" y="1689"/>
                    <a:pt x="176" y="2004"/>
                  </a:cubicBezTo>
                  <a:cubicBezTo>
                    <a:pt x="254" y="2144"/>
                    <a:pt x="505" y="2183"/>
                    <a:pt x="787" y="2183"/>
                  </a:cubicBezTo>
                  <a:cubicBezTo>
                    <a:pt x="1129" y="2183"/>
                    <a:pt x="1518" y="2126"/>
                    <a:pt x="1696" y="2126"/>
                  </a:cubicBezTo>
                  <a:cubicBezTo>
                    <a:pt x="1698" y="2126"/>
                    <a:pt x="1699" y="2126"/>
                    <a:pt x="1700" y="2126"/>
                  </a:cubicBezTo>
                  <a:cubicBezTo>
                    <a:pt x="1895" y="2126"/>
                    <a:pt x="2092" y="2127"/>
                    <a:pt x="2288" y="2127"/>
                  </a:cubicBezTo>
                  <a:cubicBezTo>
                    <a:pt x="2235" y="2247"/>
                    <a:pt x="2186" y="2369"/>
                    <a:pt x="2130" y="2487"/>
                  </a:cubicBezTo>
                  <a:cubicBezTo>
                    <a:pt x="2081" y="2587"/>
                    <a:pt x="2030" y="2688"/>
                    <a:pt x="1976" y="2790"/>
                  </a:cubicBezTo>
                  <a:cubicBezTo>
                    <a:pt x="1811" y="2789"/>
                    <a:pt x="1641" y="2784"/>
                    <a:pt x="1472" y="2784"/>
                  </a:cubicBezTo>
                  <a:cubicBezTo>
                    <a:pt x="1111" y="2784"/>
                    <a:pt x="752" y="2806"/>
                    <a:pt x="442" y="2936"/>
                  </a:cubicBezTo>
                  <a:cubicBezTo>
                    <a:pt x="404" y="2948"/>
                    <a:pt x="398" y="3000"/>
                    <a:pt x="431" y="3021"/>
                  </a:cubicBezTo>
                  <a:cubicBezTo>
                    <a:pt x="770" y="3251"/>
                    <a:pt x="1248" y="3300"/>
                    <a:pt x="1702" y="3302"/>
                  </a:cubicBezTo>
                  <a:cubicBezTo>
                    <a:pt x="1431" y="3812"/>
                    <a:pt x="1175" y="4342"/>
                    <a:pt x="1118" y="4887"/>
                  </a:cubicBezTo>
                  <a:cubicBezTo>
                    <a:pt x="1109" y="4971"/>
                    <a:pt x="1192" y="5032"/>
                    <a:pt x="1270" y="5032"/>
                  </a:cubicBezTo>
                  <a:cubicBezTo>
                    <a:pt x="1307" y="5032"/>
                    <a:pt x="1342" y="5019"/>
                    <a:pt x="1367" y="4988"/>
                  </a:cubicBezTo>
                  <a:cubicBezTo>
                    <a:pt x="1750" y="4519"/>
                    <a:pt x="2010" y="3899"/>
                    <a:pt x="2248" y="3289"/>
                  </a:cubicBezTo>
                  <a:lnTo>
                    <a:pt x="2396" y="3284"/>
                  </a:lnTo>
                  <a:cubicBezTo>
                    <a:pt x="2798" y="3269"/>
                    <a:pt x="3925" y="3304"/>
                    <a:pt x="4015" y="2779"/>
                  </a:cubicBezTo>
                  <a:cubicBezTo>
                    <a:pt x="4030" y="2720"/>
                    <a:pt x="4005" y="2657"/>
                    <a:pt x="3953" y="2624"/>
                  </a:cubicBezTo>
                  <a:cubicBezTo>
                    <a:pt x="3875" y="2572"/>
                    <a:pt x="3815" y="2552"/>
                    <a:pt x="3751" y="2552"/>
                  </a:cubicBezTo>
                  <a:cubicBezTo>
                    <a:pt x="3691" y="2552"/>
                    <a:pt x="3629" y="2569"/>
                    <a:pt x="3546" y="2593"/>
                  </a:cubicBezTo>
                  <a:cubicBezTo>
                    <a:pt x="3188" y="2697"/>
                    <a:pt x="2821" y="2744"/>
                    <a:pt x="2450" y="2775"/>
                  </a:cubicBezTo>
                  <a:cubicBezTo>
                    <a:pt x="2502" y="2644"/>
                    <a:pt x="2553" y="2515"/>
                    <a:pt x="2607" y="2390"/>
                  </a:cubicBezTo>
                  <a:cubicBezTo>
                    <a:pt x="2644" y="2305"/>
                    <a:pt x="2681" y="2218"/>
                    <a:pt x="2721" y="2131"/>
                  </a:cubicBezTo>
                  <a:lnTo>
                    <a:pt x="2724" y="2131"/>
                  </a:lnTo>
                  <a:cubicBezTo>
                    <a:pt x="2873" y="2133"/>
                    <a:pt x="3071" y="2179"/>
                    <a:pt x="3243" y="2179"/>
                  </a:cubicBezTo>
                  <a:cubicBezTo>
                    <a:pt x="3312" y="2179"/>
                    <a:pt x="3376" y="2172"/>
                    <a:pt x="3433" y="2152"/>
                  </a:cubicBezTo>
                  <a:cubicBezTo>
                    <a:pt x="3552" y="2111"/>
                    <a:pt x="3651" y="1955"/>
                    <a:pt x="3562" y="1834"/>
                  </a:cubicBezTo>
                  <a:cubicBezTo>
                    <a:pt x="3447" y="1680"/>
                    <a:pt x="3214" y="1614"/>
                    <a:pt x="2947" y="1591"/>
                  </a:cubicBezTo>
                  <a:cubicBezTo>
                    <a:pt x="3149" y="1086"/>
                    <a:pt x="3310" y="556"/>
                    <a:pt x="3293" y="29"/>
                  </a:cubicBezTo>
                  <a:cubicBezTo>
                    <a:pt x="3293" y="11"/>
                    <a:pt x="3279" y="1"/>
                    <a:pt x="3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4" name="Google Shape;5504;p13"/>
            <p:cNvSpPr/>
            <p:nvPr/>
          </p:nvSpPr>
          <p:spPr>
            <a:xfrm>
              <a:off x="2297325" y="2163250"/>
              <a:ext cx="77250" cy="129925"/>
            </a:xfrm>
            <a:custGeom>
              <a:avLst/>
              <a:gdLst/>
              <a:ahLst/>
              <a:cxnLst/>
              <a:rect l="l" t="t" r="r" b="b"/>
              <a:pathLst>
                <a:path w="3090" h="5197" extrusionOk="0">
                  <a:moveTo>
                    <a:pt x="1145" y="1"/>
                  </a:moveTo>
                  <a:cubicBezTo>
                    <a:pt x="841" y="1"/>
                    <a:pt x="540" y="16"/>
                    <a:pt x="244" y="49"/>
                  </a:cubicBezTo>
                  <a:cubicBezTo>
                    <a:pt x="114" y="63"/>
                    <a:pt x="1" y="149"/>
                    <a:pt x="3" y="291"/>
                  </a:cubicBezTo>
                  <a:cubicBezTo>
                    <a:pt x="11" y="1179"/>
                    <a:pt x="75" y="2065"/>
                    <a:pt x="94" y="2952"/>
                  </a:cubicBezTo>
                  <a:cubicBezTo>
                    <a:pt x="103" y="3411"/>
                    <a:pt x="103" y="3869"/>
                    <a:pt x="86" y="4328"/>
                  </a:cubicBezTo>
                  <a:cubicBezTo>
                    <a:pt x="80" y="4520"/>
                    <a:pt x="140" y="4952"/>
                    <a:pt x="60" y="5124"/>
                  </a:cubicBezTo>
                  <a:cubicBezTo>
                    <a:pt x="45" y="5156"/>
                    <a:pt x="66" y="5197"/>
                    <a:pt x="100" y="5197"/>
                  </a:cubicBezTo>
                  <a:cubicBezTo>
                    <a:pt x="104" y="5197"/>
                    <a:pt x="109" y="5196"/>
                    <a:pt x="114" y="5195"/>
                  </a:cubicBezTo>
                  <a:cubicBezTo>
                    <a:pt x="664" y="5026"/>
                    <a:pt x="560" y="4023"/>
                    <a:pt x="570" y="3582"/>
                  </a:cubicBezTo>
                  <a:cubicBezTo>
                    <a:pt x="580" y="3172"/>
                    <a:pt x="570" y="2762"/>
                    <a:pt x="557" y="2352"/>
                  </a:cubicBezTo>
                  <a:lnTo>
                    <a:pt x="557" y="2352"/>
                  </a:lnTo>
                  <a:cubicBezTo>
                    <a:pt x="740" y="2414"/>
                    <a:pt x="948" y="2424"/>
                    <a:pt x="1145" y="2424"/>
                  </a:cubicBezTo>
                  <a:cubicBezTo>
                    <a:pt x="1236" y="2424"/>
                    <a:pt x="1325" y="2422"/>
                    <a:pt x="1407" y="2422"/>
                  </a:cubicBezTo>
                  <a:cubicBezTo>
                    <a:pt x="1945" y="2419"/>
                    <a:pt x="2416" y="2303"/>
                    <a:pt x="2927" y="2161"/>
                  </a:cubicBezTo>
                  <a:cubicBezTo>
                    <a:pt x="2986" y="2145"/>
                    <a:pt x="2988" y="2055"/>
                    <a:pt x="2927" y="2040"/>
                  </a:cubicBezTo>
                  <a:cubicBezTo>
                    <a:pt x="2573" y="1952"/>
                    <a:pt x="2240" y="1918"/>
                    <a:pt x="1891" y="1918"/>
                  </a:cubicBezTo>
                  <a:cubicBezTo>
                    <a:pt x="1784" y="1918"/>
                    <a:pt x="1676" y="1921"/>
                    <a:pt x="1566" y="1927"/>
                  </a:cubicBezTo>
                  <a:cubicBezTo>
                    <a:pt x="1497" y="1930"/>
                    <a:pt x="1426" y="1931"/>
                    <a:pt x="1353" y="1931"/>
                  </a:cubicBezTo>
                  <a:cubicBezTo>
                    <a:pt x="1254" y="1931"/>
                    <a:pt x="1152" y="1930"/>
                    <a:pt x="1050" y="1930"/>
                  </a:cubicBezTo>
                  <a:cubicBezTo>
                    <a:pt x="879" y="1930"/>
                    <a:pt x="706" y="1935"/>
                    <a:pt x="544" y="1963"/>
                  </a:cubicBezTo>
                  <a:cubicBezTo>
                    <a:pt x="524" y="1482"/>
                    <a:pt x="501" y="1002"/>
                    <a:pt x="493" y="521"/>
                  </a:cubicBezTo>
                  <a:cubicBezTo>
                    <a:pt x="549" y="519"/>
                    <a:pt x="605" y="518"/>
                    <a:pt x="661" y="518"/>
                  </a:cubicBezTo>
                  <a:cubicBezTo>
                    <a:pt x="1038" y="518"/>
                    <a:pt x="1416" y="554"/>
                    <a:pt x="1788" y="554"/>
                  </a:cubicBezTo>
                  <a:cubicBezTo>
                    <a:pt x="2217" y="554"/>
                    <a:pt x="2638" y="507"/>
                    <a:pt x="3041" y="303"/>
                  </a:cubicBezTo>
                  <a:cubicBezTo>
                    <a:pt x="3090" y="277"/>
                    <a:pt x="3082" y="190"/>
                    <a:pt x="3024" y="180"/>
                  </a:cubicBezTo>
                  <a:cubicBezTo>
                    <a:pt x="2415" y="67"/>
                    <a:pt x="1776" y="1"/>
                    <a:pt x="1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5" name="Google Shape;5505;p13"/>
            <p:cNvSpPr/>
            <p:nvPr/>
          </p:nvSpPr>
          <p:spPr>
            <a:xfrm>
              <a:off x="2365250" y="2272625"/>
              <a:ext cx="34325" cy="46250"/>
            </a:xfrm>
            <a:custGeom>
              <a:avLst/>
              <a:gdLst/>
              <a:ahLst/>
              <a:cxnLst/>
              <a:rect l="l" t="t" r="r" b="b"/>
              <a:pathLst>
                <a:path w="1373" h="1850" extrusionOk="0">
                  <a:moveTo>
                    <a:pt x="654" y="0"/>
                  </a:moveTo>
                  <a:cubicBezTo>
                    <a:pt x="420" y="0"/>
                    <a:pt x="199" y="133"/>
                    <a:pt x="228" y="393"/>
                  </a:cubicBezTo>
                  <a:cubicBezTo>
                    <a:pt x="228" y="421"/>
                    <a:pt x="246" y="446"/>
                    <a:pt x="273" y="452"/>
                  </a:cubicBezTo>
                  <a:cubicBezTo>
                    <a:pt x="281" y="454"/>
                    <a:pt x="291" y="455"/>
                    <a:pt x="302" y="455"/>
                  </a:cubicBezTo>
                  <a:cubicBezTo>
                    <a:pt x="387" y="455"/>
                    <a:pt x="552" y="411"/>
                    <a:pt x="645" y="411"/>
                  </a:cubicBezTo>
                  <a:cubicBezTo>
                    <a:pt x="680" y="411"/>
                    <a:pt x="705" y="417"/>
                    <a:pt x="712" y="434"/>
                  </a:cubicBezTo>
                  <a:cubicBezTo>
                    <a:pt x="753" y="539"/>
                    <a:pt x="648" y="710"/>
                    <a:pt x="606" y="800"/>
                  </a:cubicBezTo>
                  <a:cubicBezTo>
                    <a:pt x="499" y="1021"/>
                    <a:pt x="347" y="1292"/>
                    <a:pt x="151" y="1446"/>
                  </a:cubicBezTo>
                  <a:cubicBezTo>
                    <a:pt x="0" y="1568"/>
                    <a:pt x="146" y="1760"/>
                    <a:pt x="289" y="1778"/>
                  </a:cubicBezTo>
                  <a:cubicBezTo>
                    <a:pt x="456" y="1801"/>
                    <a:pt x="624" y="1817"/>
                    <a:pt x="791" y="1842"/>
                  </a:cubicBezTo>
                  <a:cubicBezTo>
                    <a:pt x="832" y="1848"/>
                    <a:pt x="872" y="1850"/>
                    <a:pt x="912" y="1850"/>
                  </a:cubicBezTo>
                  <a:cubicBezTo>
                    <a:pt x="1009" y="1850"/>
                    <a:pt x="1105" y="1838"/>
                    <a:pt x="1202" y="1838"/>
                  </a:cubicBezTo>
                  <a:cubicBezTo>
                    <a:pt x="1231" y="1838"/>
                    <a:pt x="1260" y="1839"/>
                    <a:pt x="1290" y="1842"/>
                  </a:cubicBezTo>
                  <a:cubicBezTo>
                    <a:pt x="1292" y="1842"/>
                    <a:pt x="1293" y="1842"/>
                    <a:pt x="1295" y="1842"/>
                  </a:cubicBezTo>
                  <a:cubicBezTo>
                    <a:pt x="1341" y="1842"/>
                    <a:pt x="1372" y="1779"/>
                    <a:pt x="1347" y="1740"/>
                  </a:cubicBezTo>
                  <a:cubicBezTo>
                    <a:pt x="1175" y="1486"/>
                    <a:pt x="963" y="1390"/>
                    <a:pt x="714" y="1371"/>
                  </a:cubicBezTo>
                  <a:cubicBezTo>
                    <a:pt x="940" y="1108"/>
                    <a:pt x="1150" y="839"/>
                    <a:pt x="1162" y="467"/>
                  </a:cubicBezTo>
                  <a:cubicBezTo>
                    <a:pt x="1171" y="153"/>
                    <a:pt x="905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6" name="Google Shape;5506;p13"/>
            <p:cNvSpPr/>
            <p:nvPr/>
          </p:nvSpPr>
          <p:spPr>
            <a:xfrm>
              <a:off x="3256825" y="2049850"/>
              <a:ext cx="317725" cy="93150"/>
            </a:xfrm>
            <a:custGeom>
              <a:avLst/>
              <a:gdLst/>
              <a:ahLst/>
              <a:cxnLst/>
              <a:rect l="l" t="t" r="r" b="b"/>
              <a:pathLst>
                <a:path w="12709" h="3726" extrusionOk="0">
                  <a:moveTo>
                    <a:pt x="6027" y="768"/>
                  </a:moveTo>
                  <a:cubicBezTo>
                    <a:pt x="6171" y="768"/>
                    <a:pt x="6314" y="787"/>
                    <a:pt x="6455" y="825"/>
                  </a:cubicBezTo>
                  <a:cubicBezTo>
                    <a:pt x="6504" y="951"/>
                    <a:pt x="6575" y="1071"/>
                    <a:pt x="6664" y="1176"/>
                  </a:cubicBezTo>
                  <a:cubicBezTo>
                    <a:pt x="6846" y="1912"/>
                    <a:pt x="5939" y="2689"/>
                    <a:pt x="5133" y="2689"/>
                  </a:cubicBezTo>
                  <a:cubicBezTo>
                    <a:pt x="4878" y="2689"/>
                    <a:pt x="4633" y="2611"/>
                    <a:pt x="4436" y="2431"/>
                  </a:cubicBezTo>
                  <a:lnTo>
                    <a:pt x="4434" y="2431"/>
                  </a:lnTo>
                  <a:cubicBezTo>
                    <a:pt x="4287" y="2295"/>
                    <a:pt x="4231" y="2152"/>
                    <a:pt x="4234" y="2012"/>
                  </a:cubicBezTo>
                  <a:cubicBezTo>
                    <a:pt x="4721" y="1481"/>
                    <a:pt x="5197" y="890"/>
                    <a:pt x="5840" y="779"/>
                  </a:cubicBezTo>
                  <a:cubicBezTo>
                    <a:pt x="5902" y="772"/>
                    <a:pt x="5964" y="768"/>
                    <a:pt x="6027" y="768"/>
                  </a:cubicBezTo>
                  <a:close/>
                  <a:moveTo>
                    <a:pt x="10834" y="1966"/>
                  </a:moveTo>
                  <a:cubicBezTo>
                    <a:pt x="10970" y="2196"/>
                    <a:pt x="11027" y="2454"/>
                    <a:pt x="11053" y="2719"/>
                  </a:cubicBezTo>
                  <a:cubicBezTo>
                    <a:pt x="11078" y="2956"/>
                    <a:pt x="11027" y="3044"/>
                    <a:pt x="10949" y="3044"/>
                  </a:cubicBezTo>
                  <a:cubicBezTo>
                    <a:pt x="10789" y="3044"/>
                    <a:pt x="10517" y="2674"/>
                    <a:pt x="10551" y="2464"/>
                  </a:cubicBezTo>
                  <a:lnTo>
                    <a:pt x="10550" y="2464"/>
                  </a:lnTo>
                  <a:cubicBezTo>
                    <a:pt x="10578" y="2291"/>
                    <a:pt x="10689" y="2124"/>
                    <a:pt x="10834" y="1966"/>
                  </a:cubicBezTo>
                  <a:close/>
                  <a:moveTo>
                    <a:pt x="9724" y="0"/>
                  </a:moveTo>
                  <a:cubicBezTo>
                    <a:pt x="9649" y="0"/>
                    <a:pt x="9575" y="30"/>
                    <a:pt x="9505" y="87"/>
                  </a:cubicBezTo>
                  <a:cubicBezTo>
                    <a:pt x="9165" y="362"/>
                    <a:pt x="8233" y="948"/>
                    <a:pt x="7584" y="948"/>
                  </a:cubicBezTo>
                  <a:cubicBezTo>
                    <a:pt x="7412" y="948"/>
                    <a:pt x="7260" y="907"/>
                    <a:pt x="7144" y="808"/>
                  </a:cubicBezTo>
                  <a:cubicBezTo>
                    <a:pt x="7080" y="652"/>
                    <a:pt x="6992" y="508"/>
                    <a:pt x="6883" y="382"/>
                  </a:cubicBezTo>
                  <a:cubicBezTo>
                    <a:pt x="6836" y="326"/>
                    <a:pt x="6769" y="293"/>
                    <a:pt x="6696" y="293"/>
                  </a:cubicBezTo>
                  <a:cubicBezTo>
                    <a:pt x="6464" y="209"/>
                    <a:pt x="6247" y="172"/>
                    <a:pt x="6042" y="172"/>
                  </a:cubicBezTo>
                  <a:cubicBezTo>
                    <a:pt x="5672" y="172"/>
                    <a:pt x="5341" y="294"/>
                    <a:pt x="5035" y="487"/>
                  </a:cubicBezTo>
                  <a:cubicBezTo>
                    <a:pt x="4403" y="766"/>
                    <a:pt x="3854" y="1235"/>
                    <a:pt x="3688" y="1748"/>
                  </a:cubicBezTo>
                  <a:cubicBezTo>
                    <a:pt x="3300" y="2159"/>
                    <a:pt x="2716" y="2640"/>
                    <a:pt x="2134" y="2640"/>
                  </a:cubicBezTo>
                  <a:cubicBezTo>
                    <a:pt x="1917" y="2640"/>
                    <a:pt x="1700" y="2573"/>
                    <a:pt x="1493" y="2411"/>
                  </a:cubicBezTo>
                  <a:cubicBezTo>
                    <a:pt x="1270" y="2235"/>
                    <a:pt x="1186" y="1960"/>
                    <a:pt x="1193" y="1688"/>
                  </a:cubicBezTo>
                  <a:cubicBezTo>
                    <a:pt x="1555" y="1328"/>
                    <a:pt x="1982" y="1035"/>
                    <a:pt x="2515" y="803"/>
                  </a:cubicBezTo>
                  <a:cubicBezTo>
                    <a:pt x="2769" y="695"/>
                    <a:pt x="2604" y="364"/>
                    <a:pt x="2390" y="341"/>
                  </a:cubicBezTo>
                  <a:cubicBezTo>
                    <a:pt x="2327" y="334"/>
                    <a:pt x="2264" y="331"/>
                    <a:pt x="2203" y="331"/>
                  </a:cubicBezTo>
                  <a:cubicBezTo>
                    <a:pt x="1407" y="331"/>
                    <a:pt x="835" y="878"/>
                    <a:pt x="702" y="1510"/>
                  </a:cubicBezTo>
                  <a:cubicBezTo>
                    <a:pt x="332" y="1940"/>
                    <a:pt x="69" y="2454"/>
                    <a:pt x="7" y="3066"/>
                  </a:cubicBezTo>
                  <a:cubicBezTo>
                    <a:pt x="1" y="3124"/>
                    <a:pt x="54" y="3160"/>
                    <a:pt x="106" y="3160"/>
                  </a:cubicBezTo>
                  <a:cubicBezTo>
                    <a:pt x="139" y="3160"/>
                    <a:pt x="171" y="3146"/>
                    <a:pt x="187" y="3115"/>
                  </a:cubicBezTo>
                  <a:cubicBezTo>
                    <a:pt x="348" y="2797"/>
                    <a:pt x="533" y="2493"/>
                    <a:pt x="745" y="2208"/>
                  </a:cubicBezTo>
                  <a:cubicBezTo>
                    <a:pt x="845" y="2505"/>
                    <a:pt x="1058" y="2782"/>
                    <a:pt x="1409" y="2995"/>
                  </a:cubicBezTo>
                  <a:cubicBezTo>
                    <a:pt x="1632" y="3130"/>
                    <a:pt x="1872" y="3187"/>
                    <a:pt x="2115" y="3187"/>
                  </a:cubicBezTo>
                  <a:cubicBezTo>
                    <a:pt x="2695" y="3187"/>
                    <a:pt x="3292" y="2864"/>
                    <a:pt x="3717" y="2519"/>
                  </a:cubicBezTo>
                  <a:cubicBezTo>
                    <a:pt x="3726" y="2511"/>
                    <a:pt x="3735" y="2503"/>
                    <a:pt x="3745" y="2495"/>
                  </a:cubicBezTo>
                  <a:cubicBezTo>
                    <a:pt x="3840" y="2678"/>
                    <a:pt x="4001" y="2859"/>
                    <a:pt x="4244" y="3029"/>
                  </a:cubicBezTo>
                  <a:cubicBezTo>
                    <a:pt x="4519" y="3222"/>
                    <a:pt x="4825" y="3307"/>
                    <a:pt x="5133" y="3307"/>
                  </a:cubicBezTo>
                  <a:cubicBezTo>
                    <a:pt x="6116" y="3307"/>
                    <a:pt x="7122" y="2442"/>
                    <a:pt x="7234" y="1499"/>
                  </a:cubicBezTo>
                  <a:cubicBezTo>
                    <a:pt x="7336" y="1521"/>
                    <a:pt x="7443" y="1531"/>
                    <a:pt x="7553" y="1531"/>
                  </a:cubicBezTo>
                  <a:cubicBezTo>
                    <a:pt x="8272" y="1531"/>
                    <a:pt x="9138" y="1095"/>
                    <a:pt x="9707" y="695"/>
                  </a:cubicBezTo>
                  <a:cubicBezTo>
                    <a:pt x="9997" y="948"/>
                    <a:pt x="10268" y="1223"/>
                    <a:pt x="10514" y="1520"/>
                  </a:cubicBezTo>
                  <a:cubicBezTo>
                    <a:pt x="9857" y="2175"/>
                    <a:pt x="9598" y="2926"/>
                    <a:pt x="10712" y="3609"/>
                  </a:cubicBezTo>
                  <a:cubicBezTo>
                    <a:pt x="10845" y="3690"/>
                    <a:pt x="10963" y="3726"/>
                    <a:pt x="11067" y="3726"/>
                  </a:cubicBezTo>
                  <a:cubicBezTo>
                    <a:pt x="11490" y="3726"/>
                    <a:pt x="11683" y="3141"/>
                    <a:pt x="11670" y="2719"/>
                  </a:cubicBezTo>
                  <a:cubicBezTo>
                    <a:pt x="11659" y="2295"/>
                    <a:pt x="11516" y="1907"/>
                    <a:pt x="11301" y="1551"/>
                  </a:cubicBezTo>
                  <a:cubicBezTo>
                    <a:pt x="11477" y="1417"/>
                    <a:pt x="11647" y="1297"/>
                    <a:pt x="11770" y="1195"/>
                  </a:cubicBezTo>
                  <a:cubicBezTo>
                    <a:pt x="12108" y="920"/>
                    <a:pt x="12415" y="616"/>
                    <a:pt x="12663" y="257"/>
                  </a:cubicBezTo>
                  <a:cubicBezTo>
                    <a:pt x="12708" y="190"/>
                    <a:pt x="12645" y="114"/>
                    <a:pt x="12576" y="114"/>
                  </a:cubicBezTo>
                  <a:cubicBezTo>
                    <a:pt x="12561" y="114"/>
                    <a:pt x="12546" y="118"/>
                    <a:pt x="12531" y="126"/>
                  </a:cubicBezTo>
                  <a:cubicBezTo>
                    <a:pt x="12133" y="359"/>
                    <a:pt x="11518" y="705"/>
                    <a:pt x="10988" y="1112"/>
                  </a:cubicBezTo>
                  <a:cubicBezTo>
                    <a:pt x="10674" y="726"/>
                    <a:pt x="10297" y="385"/>
                    <a:pt x="9939" y="87"/>
                  </a:cubicBezTo>
                  <a:cubicBezTo>
                    <a:pt x="9870" y="29"/>
                    <a:pt x="9797" y="0"/>
                    <a:pt x="9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7" name="Google Shape;5507;p13"/>
            <p:cNvSpPr/>
            <p:nvPr/>
          </p:nvSpPr>
          <p:spPr>
            <a:xfrm>
              <a:off x="3583875" y="2041750"/>
              <a:ext cx="137275" cy="80350"/>
            </a:xfrm>
            <a:custGeom>
              <a:avLst/>
              <a:gdLst/>
              <a:ahLst/>
              <a:cxnLst/>
              <a:rect l="l" t="t" r="r" b="b"/>
              <a:pathLst>
                <a:path w="5491" h="3214" extrusionOk="0">
                  <a:moveTo>
                    <a:pt x="2407" y="1126"/>
                  </a:moveTo>
                  <a:cubicBezTo>
                    <a:pt x="2376" y="1301"/>
                    <a:pt x="2355" y="1478"/>
                    <a:pt x="2338" y="1654"/>
                  </a:cubicBezTo>
                  <a:cubicBezTo>
                    <a:pt x="2067" y="2148"/>
                    <a:pt x="1460" y="2630"/>
                    <a:pt x="1019" y="2630"/>
                  </a:cubicBezTo>
                  <a:cubicBezTo>
                    <a:pt x="816" y="2630"/>
                    <a:pt x="648" y="2528"/>
                    <a:pt x="565" y="2277"/>
                  </a:cubicBezTo>
                  <a:cubicBezTo>
                    <a:pt x="299" y="1475"/>
                    <a:pt x="1670" y="1262"/>
                    <a:pt x="2407" y="1126"/>
                  </a:cubicBezTo>
                  <a:close/>
                  <a:moveTo>
                    <a:pt x="2737" y="1"/>
                  </a:moveTo>
                  <a:cubicBezTo>
                    <a:pt x="2714" y="1"/>
                    <a:pt x="2691" y="14"/>
                    <a:pt x="2683" y="41"/>
                  </a:cubicBezTo>
                  <a:cubicBezTo>
                    <a:pt x="2596" y="299"/>
                    <a:pt x="2525" y="561"/>
                    <a:pt x="2469" y="829"/>
                  </a:cubicBezTo>
                  <a:cubicBezTo>
                    <a:pt x="2386" y="807"/>
                    <a:pt x="2296" y="797"/>
                    <a:pt x="2203" y="797"/>
                  </a:cubicBezTo>
                  <a:cubicBezTo>
                    <a:pt x="1736" y="797"/>
                    <a:pt x="1184" y="1042"/>
                    <a:pt x="865" y="1204"/>
                  </a:cubicBezTo>
                  <a:cubicBezTo>
                    <a:pt x="273" y="1506"/>
                    <a:pt x="1" y="2095"/>
                    <a:pt x="327" y="2694"/>
                  </a:cubicBezTo>
                  <a:cubicBezTo>
                    <a:pt x="471" y="2958"/>
                    <a:pt x="725" y="3046"/>
                    <a:pt x="998" y="3046"/>
                  </a:cubicBezTo>
                  <a:cubicBezTo>
                    <a:pt x="1282" y="3046"/>
                    <a:pt x="1587" y="2950"/>
                    <a:pt x="1808" y="2855"/>
                  </a:cubicBezTo>
                  <a:cubicBezTo>
                    <a:pt x="2163" y="2701"/>
                    <a:pt x="2466" y="2450"/>
                    <a:pt x="2684" y="2131"/>
                  </a:cubicBezTo>
                  <a:cubicBezTo>
                    <a:pt x="3025" y="2761"/>
                    <a:pt x="3685" y="3214"/>
                    <a:pt x="4345" y="3214"/>
                  </a:cubicBezTo>
                  <a:cubicBezTo>
                    <a:pt x="4737" y="3214"/>
                    <a:pt x="5128" y="3054"/>
                    <a:pt x="5452" y="2676"/>
                  </a:cubicBezTo>
                  <a:cubicBezTo>
                    <a:pt x="5490" y="2631"/>
                    <a:pt x="5462" y="2559"/>
                    <a:pt x="5405" y="2559"/>
                  </a:cubicBezTo>
                  <a:cubicBezTo>
                    <a:pt x="5399" y="2559"/>
                    <a:pt x="5393" y="2559"/>
                    <a:pt x="5386" y="2561"/>
                  </a:cubicBezTo>
                  <a:cubicBezTo>
                    <a:pt x="5200" y="2613"/>
                    <a:pt x="5009" y="2638"/>
                    <a:pt x="4821" y="2638"/>
                  </a:cubicBezTo>
                  <a:cubicBezTo>
                    <a:pt x="3890" y="2638"/>
                    <a:pt x="3008" y="2027"/>
                    <a:pt x="3012" y="1009"/>
                  </a:cubicBezTo>
                  <a:cubicBezTo>
                    <a:pt x="3004" y="886"/>
                    <a:pt x="2943" y="809"/>
                    <a:pt x="2865" y="773"/>
                  </a:cubicBezTo>
                  <a:cubicBezTo>
                    <a:pt x="2881" y="524"/>
                    <a:pt x="2863" y="276"/>
                    <a:pt x="2791" y="41"/>
                  </a:cubicBezTo>
                  <a:cubicBezTo>
                    <a:pt x="2783" y="14"/>
                    <a:pt x="2760" y="1"/>
                    <a:pt x="2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8" name="Google Shape;5508;p13"/>
            <p:cNvSpPr/>
            <p:nvPr/>
          </p:nvSpPr>
          <p:spPr>
            <a:xfrm>
              <a:off x="3209275" y="2169275"/>
              <a:ext cx="583275" cy="14275"/>
            </a:xfrm>
            <a:custGeom>
              <a:avLst/>
              <a:gdLst/>
              <a:ahLst/>
              <a:cxnLst/>
              <a:rect l="l" t="t" r="r" b="b"/>
              <a:pathLst>
                <a:path w="23331" h="571" extrusionOk="0">
                  <a:moveTo>
                    <a:pt x="1608" y="1"/>
                  </a:moveTo>
                  <a:cubicBezTo>
                    <a:pt x="1082" y="1"/>
                    <a:pt x="558" y="37"/>
                    <a:pt x="80" y="209"/>
                  </a:cubicBezTo>
                  <a:cubicBezTo>
                    <a:pt x="1" y="232"/>
                    <a:pt x="1" y="346"/>
                    <a:pt x="80" y="369"/>
                  </a:cubicBezTo>
                  <a:cubicBezTo>
                    <a:pt x="546" y="536"/>
                    <a:pt x="1047" y="565"/>
                    <a:pt x="1548" y="565"/>
                  </a:cubicBezTo>
                  <a:cubicBezTo>
                    <a:pt x="1809" y="565"/>
                    <a:pt x="2071" y="557"/>
                    <a:pt x="2327" y="557"/>
                  </a:cubicBezTo>
                  <a:cubicBezTo>
                    <a:pt x="2344" y="557"/>
                    <a:pt x="2361" y="557"/>
                    <a:pt x="2378" y="557"/>
                  </a:cubicBezTo>
                  <a:cubicBezTo>
                    <a:pt x="3390" y="561"/>
                    <a:pt x="4401" y="562"/>
                    <a:pt x="5413" y="565"/>
                  </a:cubicBezTo>
                  <a:lnTo>
                    <a:pt x="11484" y="570"/>
                  </a:lnTo>
                  <a:cubicBezTo>
                    <a:pt x="11582" y="570"/>
                    <a:pt x="11681" y="570"/>
                    <a:pt x="11779" y="570"/>
                  </a:cubicBezTo>
                  <a:cubicBezTo>
                    <a:pt x="15611" y="570"/>
                    <a:pt x="19417" y="538"/>
                    <a:pt x="23246" y="352"/>
                  </a:cubicBezTo>
                  <a:cubicBezTo>
                    <a:pt x="23331" y="352"/>
                    <a:pt x="23329" y="224"/>
                    <a:pt x="23244" y="224"/>
                  </a:cubicBezTo>
                  <a:cubicBezTo>
                    <a:pt x="19417" y="40"/>
                    <a:pt x="15611" y="8"/>
                    <a:pt x="11779" y="8"/>
                  </a:cubicBezTo>
                  <a:cubicBezTo>
                    <a:pt x="11681" y="8"/>
                    <a:pt x="11582" y="8"/>
                    <a:pt x="11484" y="8"/>
                  </a:cubicBezTo>
                  <a:lnTo>
                    <a:pt x="5792" y="13"/>
                  </a:lnTo>
                  <a:cubicBezTo>
                    <a:pt x="4781" y="13"/>
                    <a:pt x="3769" y="14"/>
                    <a:pt x="2757" y="19"/>
                  </a:cubicBezTo>
                  <a:cubicBezTo>
                    <a:pt x="2744" y="19"/>
                    <a:pt x="2731" y="19"/>
                    <a:pt x="2719" y="19"/>
                  </a:cubicBezTo>
                  <a:cubicBezTo>
                    <a:pt x="2359" y="19"/>
                    <a:pt x="1983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09" name="Google Shape;5509;p13"/>
            <p:cNvSpPr/>
            <p:nvPr/>
          </p:nvSpPr>
          <p:spPr>
            <a:xfrm>
              <a:off x="3266500" y="2275350"/>
              <a:ext cx="303375" cy="83425"/>
            </a:xfrm>
            <a:custGeom>
              <a:avLst/>
              <a:gdLst/>
              <a:ahLst/>
              <a:cxnLst/>
              <a:rect l="l" t="t" r="r" b="b"/>
              <a:pathLst>
                <a:path w="12135" h="3337" extrusionOk="0">
                  <a:moveTo>
                    <a:pt x="3622" y="2016"/>
                  </a:moveTo>
                  <a:cubicBezTo>
                    <a:pt x="3709" y="2336"/>
                    <a:pt x="3690" y="2655"/>
                    <a:pt x="3353" y="2655"/>
                  </a:cubicBezTo>
                  <a:cubicBezTo>
                    <a:pt x="3280" y="2655"/>
                    <a:pt x="3192" y="2640"/>
                    <a:pt x="3088" y="2607"/>
                  </a:cubicBezTo>
                  <a:cubicBezTo>
                    <a:pt x="3258" y="2405"/>
                    <a:pt x="3435" y="2207"/>
                    <a:pt x="3622" y="2016"/>
                  </a:cubicBezTo>
                  <a:close/>
                  <a:moveTo>
                    <a:pt x="2103" y="0"/>
                  </a:moveTo>
                  <a:cubicBezTo>
                    <a:pt x="2022" y="0"/>
                    <a:pt x="1948" y="49"/>
                    <a:pt x="1895" y="118"/>
                  </a:cubicBezTo>
                  <a:cubicBezTo>
                    <a:pt x="1150" y="1086"/>
                    <a:pt x="407" y="1997"/>
                    <a:pt x="20" y="3168"/>
                  </a:cubicBezTo>
                  <a:cubicBezTo>
                    <a:pt x="1" y="3227"/>
                    <a:pt x="48" y="3266"/>
                    <a:pt x="97" y="3266"/>
                  </a:cubicBezTo>
                  <a:cubicBezTo>
                    <a:pt x="124" y="3266"/>
                    <a:pt x="150" y="3254"/>
                    <a:pt x="168" y="3229"/>
                  </a:cubicBezTo>
                  <a:cubicBezTo>
                    <a:pt x="758" y="2338"/>
                    <a:pt x="1413" y="1477"/>
                    <a:pt x="2077" y="640"/>
                  </a:cubicBezTo>
                  <a:cubicBezTo>
                    <a:pt x="2103" y="607"/>
                    <a:pt x="2137" y="593"/>
                    <a:pt x="2177" y="593"/>
                  </a:cubicBezTo>
                  <a:cubicBezTo>
                    <a:pt x="2357" y="593"/>
                    <a:pt x="2651" y="877"/>
                    <a:pt x="2828" y="1004"/>
                  </a:cubicBezTo>
                  <a:cubicBezTo>
                    <a:pt x="3004" y="1131"/>
                    <a:pt x="3170" y="1272"/>
                    <a:pt x="3325" y="1423"/>
                  </a:cubicBezTo>
                  <a:cubicBezTo>
                    <a:pt x="3340" y="1437"/>
                    <a:pt x="3357" y="1455"/>
                    <a:pt x="3370" y="1473"/>
                  </a:cubicBezTo>
                  <a:cubicBezTo>
                    <a:pt x="3010" y="1857"/>
                    <a:pt x="2700" y="2259"/>
                    <a:pt x="2487" y="2531"/>
                  </a:cubicBezTo>
                  <a:cubicBezTo>
                    <a:pt x="2395" y="2651"/>
                    <a:pt x="2377" y="2855"/>
                    <a:pt x="2540" y="2933"/>
                  </a:cubicBezTo>
                  <a:cubicBezTo>
                    <a:pt x="2776" y="3048"/>
                    <a:pt x="3007" y="3105"/>
                    <a:pt x="3217" y="3105"/>
                  </a:cubicBezTo>
                  <a:cubicBezTo>
                    <a:pt x="3730" y="3105"/>
                    <a:pt x="4123" y="2766"/>
                    <a:pt x="4197" y="2102"/>
                  </a:cubicBezTo>
                  <a:cubicBezTo>
                    <a:pt x="4216" y="1913"/>
                    <a:pt x="4177" y="1734"/>
                    <a:pt x="4096" y="1567"/>
                  </a:cubicBezTo>
                  <a:cubicBezTo>
                    <a:pt x="4252" y="1429"/>
                    <a:pt x="4411" y="1299"/>
                    <a:pt x="4574" y="1176"/>
                  </a:cubicBezTo>
                  <a:cubicBezTo>
                    <a:pt x="4765" y="1032"/>
                    <a:pt x="4923" y="970"/>
                    <a:pt x="5058" y="970"/>
                  </a:cubicBezTo>
                  <a:cubicBezTo>
                    <a:pt x="5387" y="970"/>
                    <a:pt x="5573" y="1341"/>
                    <a:pt x="5734" y="1800"/>
                  </a:cubicBezTo>
                  <a:cubicBezTo>
                    <a:pt x="5876" y="2210"/>
                    <a:pt x="5968" y="2640"/>
                    <a:pt x="6044" y="3066"/>
                  </a:cubicBezTo>
                  <a:cubicBezTo>
                    <a:pt x="6066" y="3190"/>
                    <a:pt x="6172" y="3247"/>
                    <a:pt x="6280" y="3247"/>
                  </a:cubicBezTo>
                  <a:cubicBezTo>
                    <a:pt x="6417" y="3247"/>
                    <a:pt x="6558" y="3157"/>
                    <a:pt x="6542" y="2999"/>
                  </a:cubicBezTo>
                  <a:cubicBezTo>
                    <a:pt x="6482" y="2394"/>
                    <a:pt x="6552" y="1780"/>
                    <a:pt x="6938" y="1285"/>
                  </a:cubicBezTo>
                  <a:cubicBezTo>
                    <a:pt x="7095" y="1083"/>
                    <a:pt x="7234" y="1001"/>
                    <a:pt x="7355" y="1001"/>
                  </a:cubicBezTo>
                  <a:cubicBezTo>
                    <a:pt x="7788" y="1001"/>
                    <a:pt x="7994" y="2050"/>
                    <a:pt x="8027" y="2426"/>
                  </a:cubicBezTo>
                  <a:cubicBezTo>
                    <a:pt x="8044" y="2592"/>
                    <a:pt x="8184" y="2676"/>
                    <a:pt x="8314" y="2676"/>
                  </a:cubicBezTo>
                  <a:cubicBezTo>
                    <a:pt x="8444" y="2676"/>
                    <a:pt x="8564" y="2594"/>
                    <a:pt x="8549" y="2426"/>
                  </a:cubicBezTo>
                  <a:cubicBezTo>
                    <a:pt x="8504" y="1985"/>
                    <a:pt x="8537" y="1598"/>
                    <a:pt x="8677" y="1216"/>
                  </a:cubicBezTo>
                  <a:cubicBezTo>
                    <a:pt x="9078" y="2052"/>
                    <a:pt x="9472" y="2961"/>
                    <a:pt x="10402" y="3278"/>
                  </a:cubicBezTo>
                  <a:cubicBezTo>
                    <a:pt x="10520" y="3318"/>
                    <a:pt x="10633" y="3336"/>
                    <a:pt x="10741" y="3336"/>
                  </a:cubicBezTo>
                  <a:cubicBezTo>
                    <a:pt x="11599" y="3336"/>
                    <a:pt x="12135" y="2184"/>
                    <a:pt x="11879" y="1457"/>
                  </a:cubicBezTo>
                  <a:cubicBezTo>
                    <a:pt x="11868" y="1425"/>
                    <a:pt x="11839" y="1408"/>
                    <a:pt x="11810" y="1408"/>
                  </a:cubicBezTo>
                  <a:cubicBezTo>
                    <a:pt x="11783" y="1408"/>
                    <a:pt x="11756" y="1423"/>
                    <a:pt x="11746" y="1457"/>
                  </a:cubicBezTo>
                  <a:cubicBezTo>
                    <a:pt x="11619" y="1893"/>
                    <a:pt x="11336" y="2330"/>
                    <a:pt x="10970" y="2597"/>
                  </a:cubicBezTo>
                  <a:cubicBezTo>
                    <a:pt x="10842" y="2691"/>
                    <a:pt x="10718" y="2730"/>
                    <a:pt x="10600" y="2730"/>
                  </a:cubicBezTo>
                  <a:cubicBezTo>
                    <a:pt x="10182" y="2730"/>
                    <a:pt x="9834" y="2245"/>
                    <a:pt x="9643" y="1952"/>
                  </a:cubicBezTo>
                  <a:cubicBezTo>
                    <a:pt x="9344" y="1493"/>
                    <a:pt x="9156" y="968"/>
                    <a:pt x="8896" y="484"/>
                  </a:cubicBezTo>
                  <a:cubicBezTo>
                    <a:pt x="8850" y="397"/>
                    <a:pt x="8763" y="356"/>
                    <a:pt x="8676" y="356"/>
                  </a:cubicBezTo>
                  <a:cubicBezTo>
                    <a:pt x="8584" y="356"/>
                    <a:pt x="8492" y="401"/>
                    <a:pt x="8442" y="484"/>
                  </a:cubicBezTo>
                  <a:cubicBezTo>
                    <a:pt x="8342" y="653"/>
                    <a:pt x="8257" y="830"/>
                    <a:pt x="8188" y="1012"/>
                  </a:cubicBezTo>
                  <a:cubicBezTo>
                    <a:pt x="8024" y="703"/>
                    <a:pt x="7790" y="473"/>
                    <a:pt x="7459" y="473"/>
                  </a:cubicBezTo>
                  <a:cubicBezTo>
                    <a:pt x="7379" y="473"/>
                    <a:pt x="7293" y="487"/>
                    <a:pt x="7202" y="515"/>
                  </a:cubicBezTo>
                  <a:cubicBezTo>
                    <a:pt x="6706" y="671"/>
                    <a:pt x="6393" y="1057"/>
                    <a:pt x="6216" y="1518"/>
                  </a:cubicBezTo>
                  <a:cubicBezTo>
                    <a:pt x="6011" y="907"/>
                    <a:pt x="5684" y="364"/>
                    <a:pt x="5133" y="363"/>
                  </a:cubicBezTo>
                  <a:cubicBezTo>
                    <a:pt x="5131" y="363"/>
                    <a:pt x="5129" y="363"/>
                    <a:pt x="5126" y="363"/>
                  </a:cubicBezTo>
                  <a:cubicBezTo>
                    <a:pt x="4679" y="363"/>
                    <a:pt x="4196" y="683"/>
                    <a:pt x="3752" y="1091"/>
                  </a:cubicBezTo>
                  <a:cubicBezTo>
                    <a:pt x="3301" y="630"/>
                    <a:pt x="2617" y="271"/>
                    <a:pt x="2217" y="33"/>
                  </a:cubicBezTo>
                  <a:cubicBezTo>
                    <a:pt x="2178" y="10"/>
                    <a:pt x="2140" y="0"/>
                    <a:pt x="2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0" name="Google Shape;5510;p13"/>
            <p:cNvSpPr/>
            <p:nvPr/>
          </p:nvSpPr>
          <p:spPr>
            <a:xfrm>
              <a:off x="3390500" y="2237450"/>
              <a:ext cx="18000" cy="17150"/>
            </a:xfrm>
            <a:custGeom>
              <a:avLst/>
              <a:gdLst/>
              <a:ahLst/>
              <a:cxnLst/>
              <a:rect l="l" t="t" r="r" b="b"/>
              <a:pathLst>
                <a:path w="720" h="686" extrusionOk="0">
                  <a:moveTo>
                    <a:pt x="354" y="1"/>
                  </a:moveTo>
                  <a:cubicBezTo>
                    <a:pt x="293" y="1"/>
                    <a:pt x="231" y="25"/>
                    <a:pt x="185" y="61"/>
                  </a:cubicBezTo>
                  <a:cubicBezTo>
                    <a:pt x="1" y="199"/>
                    <a:pt x="30" y="420"/>
                    <a:pt x="134" y="601"/>
                  </a:cubicBezTo>
                  <a:cubicBezTo>
                    <a:pt x="162" y="650"/>
                    <a:pt x="222" y="685"/>
                    <a:pt x="281" y="685"/>
                  </a:cubicBezTo>
                  <a:cubicBezTo>
                    <a:pt x="296" y="685"/>
                    <a:pt x="311" y="683"/>
                    <a:pt x="326" y="678"/>
                  </a:cubicBezTo>
                  <a:cubicBezTo>
                    <a:pt x="380" y="660"/>
                    <a:pt x="442" y="642"/>
                    <a:pt x="483" y="601"/>
                  </a:cubicBezTo>
                  <a:cubicBezTo>
                    <a:pt x="549" y="535"/>
                    <a:pt x="529" y="480"/>
                    <a:pt x="662" y="463"/>
                  </a:cubicBezTo>
                  <a:cubicBezTo>
                    <a:pt x="715" y="455"/>
                    <a:pt x="719" y="378"/>
                    <a:pt x="662" y="376"/>
                  </a:cubicBezTo>
                  <a:cubicBezTo>
                    <a:pt x="587" y="375"/>
                    <a:pt x="523" y="373"/>
                    <a:pt x="460" y="368"/>
                  </a:cubicBezTo>
                  <a:cubicBezTo>
                    <a:pt x="528" y="327"/>
                    <a:pt x="555" y="232"/>
                    <a:pt x="606" y="173"/>
                  </a:cubicBezTo>
                  <a:cubicBezTo>
                    <a:pt x="639" y="137"/>
                    <a:pt x="614" y="79"/>
                    <a:pt x="567" y="79"/>
                  </a:cubicBezTo>
                  <a:cubicBezTo>
                    <a:pt x="498" y="76"/>
                    <a:pt x="472" y="25"/>
                    <a:pt x="404" y="7"/>
                  </a:cubicBezTo>
                  <a:cubicBezTo>
                    <a:pt x="388" y="3"/>
                    <a:pt x="3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1" name="Google Shape;5511;p13"/>
            <p:cNvSpPr/>
            <p:nvPr/>
          </p:nvSpPr>
          <p:spPr>
            <a:xfrm>
              <a:off x="3564650" y="2265500"/>
              <a:ext cx="173625" cy="97200"/>
            </a:xfrm>
            <a:custGeom>
              <a:avLst/>
              <a:gdLst/>
              <a:ahLst/>
              <a:cxnLst/>
              <a:rect l="l" t="t" r="r" b="b"/>
              <a:pathLst>
                <a:path w="6945" h="3888" extrusionOk="0">
                  <a:moveTo>
                    <a:pt x="1443" y="857"/>
                  </a:moveTo>
                  <a:cubicBezTo>
                    <a:pt x="1834" y="857"/>
                    <a:pt x="2259" y="1196"/>
                    <a:pt x="2556" y="1405"/>
                  </a:cubicBezTo>
                  <a:cubicBezTo>
                    <a:pt x="2615" y="1446"/>
                    <a:pt x="2676" y="1493"/>
                    <a:pt x="2735" y="1539"/>
                  </a:cubicBezTo>
                  <a:cubicBezTo>
                    <a:pt x="2458" y="1817"/>
                    <a:pt x="2177" y="2086"/>
                    <a:pt x="1875" y="2309"/>
                  </a:cubicBezTo>
                  <a:cubicBezTo>
                    <a:pt x="1747" y="2402"/>
                    <a:pt x="1626" y="2442"/>
                    <a:pt x="1515" y="2442"/>
                  </a:cubicBezTo>
                  <a:cubicBezTo>
                    <a:pt x="829" y="2442"/>
                    <a:pt x="520" y="919"/>
                    <a:pt x="1398" y="858"/>
                  </a:cubicBezTo>
                  <a:cubicBezTo>
                    <a:pt x="1413" y="857"/>
                    <a:pt x="1428" y="857"/>
                    <a:pt x="1443" y="857"/>
                  </a:cubicBezTo>
                  <a:close/>
                  <a:moveTo>
                    <a:pt x="4745" y="1"/>
                  </a:moveTo>
                  <a:cubicBezTo>
                    <a:pt x="4740" y="1"/>
                    <a:pt x="4734" y="2"/>
                    <a:pt x="4728" y="4"/>
                  </a:cubicBezTo>
                  <a:cubicBezTo>
                    <a:pt x="4106" y="225"/>
                    <a:pt x="3604" y="678"/>
                    <a:pt x="3122" y="1155"/>
                  </a:cubicBezTo>
                  <a:cubicBezTo>
                    <a:pt x="2630" y="795"/>
                    <a:pt x="2032" y="420"/>
                    <a:pt x="1457" y="420"/>
                  </a:cubicBezTo>
                  <a:cubicBezTo>
                    <a:pt x="1261" y="420"/>
                    <a:pt x="1068" y="464"/>
                    <a:pt x="883" y="567"/>
                  </a:cubicBezTo>
                  <a:cubicBezTo>
                    <a:pt x="0" y="1054"/>
                    <a:pt x="476" y="2614"/>
                    <a:pt x="1258" y="2932"/>
                  </a:cubicBezTo>
                  <a:cubicBezTo>
                    <a:pt x="1315" y="2955"/>
                    <a:pt x="1374" y="2965"/>
                    <a:pt x="1434" y="2965"/>
                  </a:cubicBezTo>
                  <a:cubicBezTo>
                    <a:pt x="1875" y="2965"/>
                    <a:pt x="2401" y="2419"/>
                    <a:pt x="2656" y="2187"/>
                  </a:cubicBezTo>
                  <a:cubicBezTo>
                    <a:pt x="2794" y="2063"/>
                    <a:pt x="2925" y="1931"/>
                    <a:pt x="3056" y="1802"/>
                  </a:cubicBezTo>
                  <a:cubicBezTo>
                    <a:pt x="4052" y="2653"/>
                    <a:pt x="5171" y="3887"/>
                    <a:pt x="6460" y="3887"/>
                  </a:cubicBezTo>
                  <a:cubicBezTo>
                    <a:pt x="6591" y="3887"/>
                    <a:pt x="6724" y="3875"/>
                    <a:pt x="6859" y="3847"/>
                  </a:cubicBezTo>
                  <a:cubicBezTo>
                    <a:pt x="6944" y="3829"/>
                    <a:pt x="6924" y="3698"/>
                    <a:pt x="6839" y="3698"/>
                  </a:cubicBezTo>
                  <a:cubicBezTo>
                    <a:pt x="6838" y="3698"/>
                    <a:pt x="6837" y="3698"/>
                    <a:pt x="6836" y="3698"/>
                  </a:cubicBezTo>
                  <a:cubicBezTo>
                    <a:pt x="6234" y="3698"/>
                    <a:pt x="5711" y="3137"/>
                    <a:pt x="5254" y="2807"/>
                  </a:cubicBezTo>
                  <a:cubicBezTo>
                    <a:pt x="4675" y="2391"/>
                    <a:pt x="4132" y="1926"/>
                    <a:pt x="3566" y="1495"/>
                  </a:cubicBezTo>
                  <a:lnTo>
                    <a:pt x="3452" y="1405"/>
                  </a:lnTo>
                  <a:cubicBezTo>
                    <a:pt x="3885" y="959"/>
                    <a:pt x="4313" y="506"/>
                    <a:pt x="4785" y="101"/>
                  </a:cubicBezTo>
                  <a:cubicBezTo>
                    <a:pt x="4823" y="67"/>
                    <a:pt x="4791" y="1"/>
                    <a:pt x="47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2" name="Google Shape;5512;p13"/>
            <p:cNvSpPr/>
            <p:nvPr/>
          </p:nvSpPr>
          <p:spPr>
            <a:xfrm>
              <a:off x="3865875" y="2170325"/>
              <a:ext cx="105375" cy="12900"/>
            </a:xfrm>
            <a:custGeom>
              <a:avLst/>
              <a:gdLst/>
              <a:ahLst/>
              <a:cxnLst/>
              <a:rect l="l" t="t" r="r" b="b"/>
              <a:pathLst>
                <a:path w="4215" h="516" extrusionOk="0">
                  <a:moveTo>
                    <a:pt x="1624" y="0"/>
                  </a:moveTo>
                  <a:cubicBezTo>
                    <a:pt x="1109" y="0"/>
                    <a:pt x="591" y="17"/>
                    <a:pt x="97" y="149"/>
                  </a:cubicBezTo>
                  <a:cubicBezTo>
                    <a:pt x="0" y="176"/>
                    <a:pt x="0" y="318"/>
                    <a:pt x="97" y="345"/>
                  </a:cubicBezTo>
                  <a:cubicBezTo>
                    <a:pt x="737" y="515"/>
                    <a:pt x="1412" y="484"/>
                    <a:pt x="2069" y="491"/>
                  </a:cubicBezTo>
                  <a:cubicBezTo>
                    <a:pt x="2170" y="492"/>
                    <a:pt x="2269" y="492"/>
                    <a:pt x="2367" y="492"/>
                  </a:cubicBezTo>
                  <a:cubicBezTo>
                    <a:pt x="2976" y="492"/>
                    <a:pt x="3538" y="467"/>
                    <a:pt x="4144" y="318"/>
                  </a:cubicBezTo>
                  <a:cubicBezTo>
                    <a:pt x="4214" y="302"/>
                    <a:pt x="4214" y="192"/>
                    <a:pt x="4144" y="176"/>
                  </a:cubicBezTo>
                  <a:cubicBezTo>
                    <a:pt x="3576" y="35"/>
                    <a:pt x="3067" y="1"/>
                    <a:pt x="2491" y="1"/>
                  </a:cubicBezTo>
                  <a:cubicBezTo>
                    <a:pt x="2435" y="1"/>
                    <a:pt x="2379" y="1"/>
                    <a:pt x="2321" y="2"/>
                  </a:cubicBezTo>
                  <a:cubicBezTo>
                    <a:pt x="2270" y="2"/>
                    <a:pt x="2218" y="2"/>
                    <a:pt x="2166" y="2"/>
                  </a:cubicBezTo>
                  <a:cubicBezTo>
                    <a:pt x="1987" y="2"/>
                    <a:pt x="1805" y="0"/>
                    <a:pt x="16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3" name="Google Shape;5513;p13"/>
            <p:cNvSpPr/>
            <p:nvPr/>
          </p:nvSpPr>
          <p:spPr>
            <a:xfrm>
              <a:off x="3865175" y="2202775"/>
              <a:ext cx="132650" cy="14100"/>
            </a:xfrm>
            <a:custGeom>
              <a:avLst/>
              <a:gdLst/>
              <a:ahLst/>
              <a:cxnLst/>
              <a:rect l="l" t="t" r="r" b="b"/>
              <a:pathLst>
                <a:path w="5306" h="564" extrusionOk="0">
                  <a:moveTo>
                    <a:pt x="3528" y="0"/>
                  </a:moveTo>
                  <a:cubicBezTo>
                    <a:pt x="2370" y="0"/>
                    <a:pt x="1192" y="209"/>
                    <a:pt x="56" y="241"/>
                  </a:cubicBezTo>
                  <a:cubicBezTo>
                    <a:pt x="0" y="241"/>
                    <a:pt x="0" y="323"/>
                    <a:pt x="56" y="323"/>
                  </a:cubicBezTo>
                  <a:cubicBezTo>
                    <a:pt x="1192" y="355"/>
                    <a:pt x="2370" y="564"/>
                    <a:pt x="3528" y="564"/>
                  </a:cubicBezTo>
                  <a:cubicBezTo>
                    <a:pt x="4100" y="564"/>
                    <a:pt x="4668" y="513"/>
                    <a:pt x="5223" y="364"/>
                  </a:cubicBezTo>
                  <a:cubicBezTo>
                    <a:pt x="5305" y="344"/>
                    <a:pt x="5305" y="221"/>
                    <a:pt x="5223" y="200"/>
                  </a:cubicBezTo>
                  <a:cubicBezTo>
                    <a:pt x="4668" y="51"/>
                    <a:pt x="4100" y="0"/>
                    <a:pt x="3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4" name="Google Shape;5514;p13"/>
            <p:cNvSpPr/>
            <p:nvPr/>
          </p:nvSpPr>
          <p:spPr>
            <a:xfrm>
              <a:off x="4059375" y="2056025"/>
              <a:ext cx="294825" cy="176850"/>
            </a:xfrm>
            <a:custGeom>
              <a:avLst/>
              <a:gdLst/>
              <a:ahLst/>
              <a:cxnLst/>
              <a:rect l="l" t="t" r="r" b="b"/>
              <a:pathLst>
                <a:path w="11793" h="7074" extrusionOk="0">
                  <a:moveTo>
                    <a:pt x="8679" y="1"/>
                  </a:moveTo>
                  <a:cubicBezTo>
                    <a:pt x="8553" y="1"/>
                    <a:pt x="8424" y="84"/>
                    <a:pt x="8415" y="248"/>
                  </a:cubicBezTo>
                  <a:cubicBezTo>
                    <a:pt x="8369" y="978"/>
                    <a:pt x="8285" y="1693"/>
                    <a:pt x="8141" y="2389"/>
                  </a:cubicBezTo>
                  <a:cubicBezTo>
                    <a:pt x="7385" y="2510"/>
                    <a:pt x="6645" y="2689"/>
                    <a:pt x="5984" y="2940"/>
                  </a:cubicBezTo>
                  <a:cubicBezTo>
                    <a:pt x="5912" y="2968"/>
                    <a:pt x="5918" y="3079"/>
                    <a:pt x="6004" y="3081"/>
                  </a:cubicBezTo>
                  <a:cubicBezTo>
                    <a:pt x="6058" y="3082"/>
                    <a:pt x="6112" y="3082"/>
                    <a:pt x="6166" y="3082"/>
                  </a:cubicBezTo>
                  <a:cubicBezTo>
                    <a:pt x="6767" y="3082"/>
                    <a:pt x="7389" y="3025"/>
                    <a:pt x="8013" y="2935"/>
                  </a:cubicBezTo>
                  <a:lnTo>
                    <a:pt x="8013" y="2935"/>
                  </a:lnTo>
                  <a:cubicBezTo>
                    <a:pt x="7836" y="3601"/>
                    <a:pt x="7596" y="4247"/>
                    <a:pt x="7258" y="4862"/>
                  </a:cubicBezTo>
                  <a:cubicBezTo>
                    <a:pt x="7019" y="4463"/>
                    <a:pt x="6458" y="4258"/>
                    <a:pt x="5907" y="4258"/>
                  </a:cubicBezTo>
                  <a:cubicBezTo>
                    <a:pt x="5170" y="4258"/>
                    <a:pt x="4453" y="4626"/>
                    <a:pt x="4555" y="5391"/>
                  </a:cubicBezTo>
                  <a:cubicBezTo>
                    <a:pt x="4563" y="5447"/>
                    <a:pt x="4614" y="5511"/>
                    <a:pt x="4673" y="5511"/>
                  </a:cubicBezTo>
                  <a:cubicBezTo>
                    <a:pt x="4691" y="5511"/>
                    <a:pt x="4709" y="5505"/>
                    <a:pt x="4727" y="5491"/>
                  </a:cubicBezTo>
                  <a:cubicBezTo>
                    <a:pt x="4934" y="5332"/>
                    <a:pt x="5131" y="5153"/>
                    <a:pt x="5344" y="5005"/>
                  </a:cubicBezTo>
                  <a:cubicBezTo>
                    <a:pt x="5488" y="4905"/>
                    <a:pt x="5725" y="4849"/>
                    <a:pt x="5965" y="4849"/>
                  </a:cubicBezTo>
                  <a:cubicBezTo>
                    <a:pt x="6407" y="4849"/>
                    <a:pt x="6859" y="5039"/>
                    <a:pt x="6761" y="5492"/>
                  </a:cubicBezTo>
                  <a:cubicBezTo>
                    <a:pt x="6685" y="5847"/>
                    <a:pt x="6335" y="6036"/>
                    <a:pt x="5996" y="6036"/>
                  </a:cubicBezTo>
                  <a:cubicBezTo>
                    <a:pt x="5703" y="6036"/>
                    <a:pt x="5419" y="5896"/>
                    <a:pt x="5326" y="5601"/>
                  </a:cubicBezTo>
                  <a:cubicBezTo>
                    <a:pt x="5287" y="5480"/>
                    <a:pt x="5155" y="5387"/>
                    <a:pt x="5029" y="5387"/>
                  </a:cubicBezTo>
                  <a:cubicBezTo>
                    <a:pt x="4962" y="5387"/>
                    <a:pt x="4897" y="5413"/>
                    <a:pt x="4849" y="5474"/>
                  </a:cubicBezTo>
                  <a:cubicBezTo>
                    <a:pt x="4288" y="6186"/>
                    <a:pt x="3382" y="6482"/>
                    <a:pt x="2500" y="6490"/>
                  </a:cubicBezTo>
                  <a:cubicBezTo>
                    <a:pt x="2495" y="6490"/>
                    <a:pt x="2490" y="6490"/>
                    <a:pt x="2485" y="6490"/>
                  </a:cubicBezTo>
                  <a:cubicBezTo>
                    <a:pt x="1799" y="6490"/>
                    <a:pt x="1122" y="6045"/>
                    <a:pt x="1202" y="5294"/>
                  </a:cubicBezTo>
                  <a:cubicBezTo>
                    <a:pt x="1673" y="4849"/>
                    <a:pt x="2275" y="4562"/>
                    <a:pt x="3111" y="4377"/>
                  </a:cubicBezTo>
                  <a:cubicBezTo>
                    <a:pt x="3351" y="4324"/>
                    <a:pt x="3315" y="4000"/>
                    <a:pt x="3111" y="3929"/>
                  </a:cubicBezTo>
                  <a:cubicBezTo>
                    <a:pt x="2913" y="3861"/>
                    <a:pt x="2711" y="3830"/>
                    <a:pt x="2514" y="3830"/>
                  </a:cubicBezTo>
                  <a:cubicBezTo>
                    <a:pt x="1706" y="3830"/>
                    <a:pt x="970" y="4359"/>
                    <a:pt x="774" y="5076"/>
                  </a:cubicBezTo>
                  <a:cubicBezTo>
                    <a:pt x="359" y="5533"/>
                    <a:pt x="91" y="6132"/>
                    <a:pt x="6" y="6915"/>
                  </a:cubicBezTo>
                  <a:cubicBezTo>
                    <a:pt x="0" y="6973"/>
                    <a:pt x="42" y="7002"/>
                    <a:pt x="87" y="7002"/>
                  </a:cubicBezTo>
                  <a:cubicBezTo>
                    <a:pt x="127" y="7002"/>
                    <a:pt x="169" y="6980"/>
                    <a:pt x="185" y="6939"/>
                  </a:cubicBezTo>
                  <a:cubicBezTo>
                    <a:pt x="356" y="6491"/>
                    <a:pt x="549" y="6121"/>
                    <a:pt x="769" y="5802"/>
                  </a:cubicBezTo>
                  <a:cubicBezTo>
                    <a:pt x="810" y="5968"/>
                    <a:pt x="874" y="6126"/>
                    <a:pt x="961" y="6272"/>
                  </a:cubicBezTo>
                  <a:cubicBezTo>
                    <a:pt x="1303" y="6846"/>
                    <a:pt x="1904" y="7073"/>
                    <a:pt x="2559" y="7073"/>
                  </a:cubicBezTo>
                  <a:cubicBezTo>
                    <a:pt x="3429" y="7073"/>
                    <a:pt x="4395" y="6673"/>
                    <a:pt x="4980" y="6155"/>
                  </a:cubicBezTo>
                  <a:cubicBezTo>
                    <a:pt x="5219" y="6465"/>
                    <a:pt x="5582" y="6609"/>
                    <a:pt x="5954" y="6609"/>
                  </a:cubicBezTo>
                  <a:cubicBezTo>
                    <a:pt x="6565" y="6609"/>
                    <a:pt x="7201" y="6219"/>
                    <a:pt x="7352" y="5530"/>
                  </a:cubicBezTo>
                  <a:cubicBezTo>
                    <a:pt x="7359" y="5501"/>
                    <a:pt x="7363" y="5469"/>
                    <a:pt x="7367" y="5440"/>
                  </a:cubicBezTo>
                  <a:cubicBezTo>
                    <a:pt x="7972" y="4915"/>
                    <a:pt x="8333" y="4101"/>
                    <a:pt x="8551" y="3219"/>
                  </a:cubicBezTo>
                  <a:cubicBezTo>
                    <a:pt x="8633" y="3967"/>
                    <a:pt x="8761" y="4708"/>
                    <a:pt x="8969" y="5422"/>
                  </a:cubicBezTo>
                  <a:cubicBezTo>
                    <a:pt x="9133" y="5985"/>
                    <a:pt x="9437" y="6782"/>
                    <a:pt x="10060" y="6977"/>
                  </a:cubicBezTo>
                  <a:cubicBezTo>
                    <a:pt x="10174" y="7012"/>
                    <a:pt x="10284" y="7029"/>
                    <a:pt x="10390" y="7029"/>
                  </a:cubicBezTo>
                  <a:cubicBezTo>
                    <a:pt x="11021" y="7029"/>
                    <a:pt x="11507" y="6451"/>
                    <a:pt x="11771" y="5899"/>
                  </a:cubicBezTo>
                  <a:cubicBezTo>
                    <a:pt x="11792" y="5857"/>
                    <a:pt x="11761" y="5802"/>
                    <a:pt x="11718" y="5802"/>
                  </a:cubicBezTo>
                  <a:cubicBezTo>
                    <a:pt x="11708" y="5802"/>
                    <a:pt x="11697" y="5805"/>
                    <a:pt x="11686" y="5812"/>
                  </a:cubicBezTo>
                  <a:cubicBezTo>
                    <a:pt x="11358" y="6030"/>
                    <a:pt x="10859" y="6481"/>
                    <a:pt x="10413" y="6481"/>
                  </a:cubicBezTo>
                  <a:cubicBezTo>
                    <a:pt x="10275" y="6481"/>
                    <a:pt x="10142" y="6438"/>
                    <a:pt x="10021" y="6331"/>
                  </a:cubicBezTo>
                  <a:cubicBezTo>
                    <a:pt x="9519" y="5888"/>
                    <a:pt x="9380" y="5005"/>
                    <a:pt x="9253" y="4387"/>
                  </a:cubicBezTo>
                  <a:cubicBezTo>
                    <a:pt x="9143" y="3852"/>
                    <a:pt x="9078" y="3306"/>
                    <a:pt x="9028" y="2758"/>
                  </a:cubicBezTo>
                  <a:cubicBezTo>
                    <a:pt x="9694" y="2623"/>
                    <a:pt x="10349" y="2459"/>
                    <a:pt x="10967" y="2289"/>
                  </a:cubicBezTo>
                  <a:cubicBezTo>
                    <a:pt x="11015" y="2274"/>
                    <a:pt x="11005" y="2205"/>
                    <a:pt x="10956" y="2205"/>
                  </a:cubicBezTo>
                  <a:cubicBezTo>
                    <a:pt x="10817" y="2201"/>
                    <a:pt x="10678" y="2199"/>
                    <a:pt x="10538" y="2199"/>
                  </a:cubicBezTo>
                  <a:cubicBezTo>
                    <a:pt x="10019" y="2199"/>
                    <a:pt x="9500" y="2226"/>
                    <a:pt x="8984" y="2279"/>
                  </a:cubicBezTo>
                  <a:cubicBezTo>
                    <a:pt x="8940" y="1600"/>
                    <a:pt x="8925" y="919"/>
                    <a:pt x="8925" y="248"/>
                  </a:cubicBezTo>
                  <a:cubicBezTo>
                    <a:pt x="8925" y="82"/>
                    <a:pt x="8803" y="1"/>
                    <a:pt x="8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5" name="Google Shape;5515;p13"/>
            <p:cNvSpPr/>
            <p:nvPr/>
          </p:nvSpPr>
          <p:spPr>
            <a:xfrm>
              <a:off x="4356600" y="2145500"/>
              <a:ext cx="157075" cy="101350"/>
            </a:xfrm>
            <a:custGeom>
              <a:avLst/>
              <a:gdLst/>
              <a:ahLst/>
              <a:cxnLst/>
              <a:rect l="l" t="t" r="r" b="b"/>
              <a:pathLst>
                <a:path w="6283" h="4054" extrusionOk="0">
                  <a:moveTo>
                    <a:pt x="1353" y="522"/>
                  </a:moveTo>
                  <a:cubicBezTo>
                    <a:pt x="1383" y="522"/>
                    <a:pt x="1414" y="526"/>
                    <a:pt x="1447" y="534"/>
                  </a:cubicBezTo>
                  <a:cubicBezTo>
                    <a:pt x="1892" y="639"/>
                    <a:pt x="2318" y="923"/>
                    <a:pt x="2723" y="1262"/>
                  </a:cubicBezTo>
                  <a:cubicBezTo>
                    <a:pt x="2697" y="1274"/>
                    <a:pt x="2671" y="1288"/>
                    <a:pt x="2646" y="1302"/>
                  </a:cubicBezTo>
                  <a:lnTo>
                    <a:pt x="2646" y="1300"/>
                  </a:lnTo>
                  <a:cubicBezTo>
                    <a:pt x="2205" y="1508"/>
                    <a:pt x="1716" y="1726"/>
                    <a:pt x="1218" y="1726"/>
                  </a:cubicBezTo>
                  <a:cubicBezTo>
                    <a:pt x="727" y="1726"/>
                    <a:pt x="813" y="522"/>
                    <a:pt x="1353" y="522"/>
                  </a:cubicBezTo>
                  <a:close/>
                  <a:moveTo>
                    <a:pt x="1345" y="1"/>
                  </a:moveTo>
                  <a:cubicBezTo>
                    <a:pt x="1086" y="1"/>
                    <a:pt x="846" y="98"/>
                    <a:pt x="653" y="348"/>
                  </a:cubicBezTo>
                  <a:cubicBezTo>
                    <a:pt x="0" y="1199"/>
                    <a:pt x="494" y="2189"/>
                    <a:pt x="1414" y="2189"/>
                  </a:cubicBezTo>
                  <a:cubicBezTo>
                    <a:pt x="1488" y="2189"/>
                    <a:pt x="1565" y="2183"/>
                    <a:pt x="1644" y="2169"/>
                  </a:cubicBezTo>
                  <a:cubicBezTo>
                    <a:pt x="2131" y="2087"/>
                    <a:pt x="2645" y="1889"/>
                    <a:pt x="3145" y="1638"/>
                  </a:cubicBezTo>
                  <a:cubicBezTo>
                    <a:pt x="3506" y="1981"/>
                    <a:pt x="3844" y="2337"/>
                    <a:pt x="4147" y="2612"/>
                  </a:cubicBezTo>
                  <a:cubicBezTo>
                    <a:pt x="4728" y="3140"/>
                    <a:pt x="5443" y="3783"/>
                    <a:pt x="6198" y="4051"/>
                  </a:cubicBezTo>
                  <a:cubicBezTo>
                    <a:pt x="6202" y="4053"/>
                    <a:pt x="6207" y="4053"/>
                    <a:pt x="6212" y="4053"/>
                  </a:cubicBezTo>
                  <a:cubicBezTo>
                    <a:pt x="6250" y="4053"/>
                    <a:pt x="6282" y="3995"/>
                    <a:pt x="6245" y="3966"/>
                  </a:cubicBezTo>
                  <a:cubicBezTo>
                    <a:pt x="5801" y="3613"/>
                    <a:pt x="5478" y="3132"/>
                    <a:pt x="5112" y="2704"/>
                  </a:cubicBezTo>
                  <a:cubicBezTo>
                    <a:pt x="4692" y="2212"/>
                    <a:pt x="4185" y="1766"/>
                    <a:pt x="3677" y="1347"/>
                  </a:cubicBezTo>
                  <a:cubicBezTo>
                    <a:pt x="4124" y="1083"/>
                    <a:pt x="4553" y="788"/>
                    <a:pt x="4958" y="465"/>
                  </a:cubicBezTo>
                  <a:cubicBezTo>
                    <a:pt x="5033" y="404"/>
                    <a:pt x="4977" y="268"/>
                    <a:pt x="4885" y="268"/>
                  </a:cubicBezTo>
                  <a:cubicBezTo>
                    <a:pt x="4883" y="268"/>
                    <a:pt x="4880" y="268"/>
                    <a:pt x="4877" y="268"/>
                  </a:cubicBezTo>
                  <a:cubicBezTo>
                    <a:pt x="4318" y="329"/>
                    <a:pt x="3757" y="675"/>
                    <a:pt x="3229" y="985"/>
                  </a:cubicBezTo>
                  <a:cubicBezTo>
                    <a:pt x="2781" y="625"/>
                    <a:pt x="2001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6" name="Google Shape;5516;p13"/>
            <p:cNvSpPr/>
            <p:nvPr/>
          </p:nvSpPr>
          <p:spPr>
            <a:xfrm>
              <a:off x="4187825" y="842475"/>
              <a:ext cx="121750" cy="102025"/>
            </a:xfrm>
            <a:custGeom>
              <a:avLst/>
              <a:gdLst/>
              <a:ahLst/>
              <a:cxnLst/>
              <a:rect l="l" t="t" r="r" b="b"/>
              <a:pathLst>
                <a:path w="4870" h="4081" extrusionOk="0">
                  <a:moveTo>
                    <a:pt x="3564" y="0"/>
                  </a:moveTo>
                  <a:cubicBezTo>
                    <a:pt x="1925" y="0"/>
                    <a:pt x="131" y="1123"/>
                    <a:pt x="4" y="2899"/>
                  </a:cubicBezTo>
                  <a:cubicBezTo>
                    <a:pt x="0" y="2949"/>
                    <a:pt x="39" y="2975"/>
                    <a:pt x="80" y="2975"/>
                  </a:cubicBezTo>
                  <a:cubicBezTo>
                    <a:pt x="107" y="2975"/>
                    <a:pt x="135" y="2963"/>
                    <a:pt x="152" y="2939"/>
                  </a:cubicBezTo>
                  <a:cubicBezTo>
                    <a:pt x="570" y="2307"/>
                    <a:pt x="951" y="1723"/>
                    <a:pt x="1420" y="1280"/>
                  </a:cubicBezTo>
                  <a:lnTo>
                    <a:pt x="1420" y="1280"/>
                  </a:lnTo>
                  <a:cubicBezTo>
                    <a:pt x="1289" y="1694"/>
                    <a:pt x="1317" y="2189"/>
                    <a:pt x="1568" y="2745"/>
                  </a:cubicBezTo>
                  <a:cubicBezTo>
                    <a:pt x="1851" y="3375"/>
                    <a:pt x="2432" y="3870"/>
                    <a:pt x="3098" y="4043"/>
                  </a:cubicBezTo>
                  <a:cubicBezTo>
                    <a:pt x="3197" y="4068"/>
                    <a:pt x="3315" y="4081"/>
                    <a:pt x="3442" y="4081"/>
                  </a:cubicBezTo>
                  <a:cubicBezTo>
                    <a:pt x="4047" y="4081"/>
                    <a:pt x="4869" y="3792"/>
                    <a:pt x="4858" y="3185"/>
                  </a:cubicBezTo>
                  <a:cubicBezTo>
                    <a:pt x="4857" y="3121"/>
                    <a:pt x="4809" y="3083"/>
                    <a:pt x="4750" y="3076"/>
                  </a:cubicBezTo>
                  <a:cubicBezTo>
                    <a:pt x="4724" y="3074"/>
                    <a:pt x="4699" y="3072"/>
                    <a:pt x="4674" y="3072"/>
                  </a:cubicBezTo>
                  <a:cubicBezTo>
                    <a:pt x="4240" y="3072"/>
                    <a:pt x="3885" y="3478"/>
                    <a:pt x="3421" y="3498"/>
                  </a:cubicBezTo>
                  <a:cubicBezTo>
                    <a:pt x="3406" y="3499"/>
                    <a:pt x="3391" y="3499"/>
                    <a:pt x="3375" y="3499"/>
                  </a:cubicBezTo>
                  <a:cubicBezTo>
                    <a:pt x="2846" y="3499"/>
                    <a:pt x="2393" y="3143"/>
                    <a:pt x="2109" y="2720"/>
                  </a:cubicBezTo>
                  <a:cubicBezTo>
                    <a:pt x="1827" y="2301"/>
                    <a:pt x="1720" y="1772"/>
                    <a:pt x="1866" y="1287"/>
                  </a:cubicBezTo>
                  <a:cubicBezTo>
                    <a:pt x="2081" y="573"/>
                    <a:pt x="2992" y="467"/>
                    <a:pt x="3607" y="463"/>
                  </a:cubicBezTo>
                  <a:cubicBezTo>
                    <a:pt x="3905" y="462"/>
                    <a:pt x="3905" y="6"/>
                    <a:pt x="3607" y="1"/>
                  </a:cubicBezTo>
                  <a:cubicBezTo>
                    <a:pt x="3592" y="0"/>
                    <a:pt x="3578" y="0"/>
                    <a:pt x="3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7" name="Google Shape;5517;p13"/>
            <p:cNvSpPr/>
            <p:nvPr/>
          </p:nvSpPr>
          <p:spPr>
            <a:xfrm>
              <a:off x="4316475" y="788825"/>
              <a:ext cx="49200" cy="64700"/>
            </a:xfrm>
            <a:custGeom>
              <a:avLst/>
              <a:gdLst/>
              <a:ahLst/>
              <a:cxnLst/>
              <a:rect l="l" t="t" r="r" b="b"/>
              <a:pathLst>
                <a:path w="1968" h="2588" extrusionOk="0">
                  <a:moveTo>
                    <a:pt x="493" y="0"/>
                  </a:moveTo>
                  <a:cubicBezTo>
                    <a:pt x="289" y="0"/>
                    <a:pt x="74" y="163"/>
                    <a:pt x="9" y="454"/>
                  </a:cubicBezTo>
                  <a:cubicBezTo>
                    <a:pt x="1" y="496"/>
                    <a:pt x="32" y="549"/>
                    <a:pt x="76" y="549"/>
                  </a:cubicBezTo>
                  <a:cubicBezTo>
                    <a:pt x="84" y="549"/>
                    <a:pt x="91" y="547"/>
                    <a:pt x="99" y="544"/>
                  </a:cubicBezTo>
                  <a:cubicBezTo>
                    <a:pt x="165" y="518"/>
                    <a:pt x="423" y="398"/>
                    <a:pt x="411" y="387"/>
                  </a:cubicBezTo>
                  <a:lnTo>
                    <a:pt x="411" y="387"/>
                  </a:lnTo>
                  <a:cubicBezTo>
                    <a:pt x="492" y="460"/>
                    <a:pt x="455" y="754"/>
                    <a:pt x="452" y="846"/>
                  </a:cubicBezTo>
                  <a:cubicBezTo>
                    <a:pt x="437" y="1249"/>
                    <a:pt x="355" y="1709"/>
                    <a:pt x="136" y="2053"/>
                  </a:cubicBezTo>
                  <a:cubicBezTo>
                    <a:pt x="39" y="2207"/>
                    <a:pt x="139" y="2391"/>
                    <a:pt x="295" y="2445"/>
                  </a:cubicBezTo>
                  <a:cubicBezTo>
                    <a:pt x="549" y="2534"/>
                    <a:pt x="792" y="2588"/>
                    <a:pt x="1026" y="2588"/>
                  </a:cubicBezTo>
                  <a:cubicBezTo>
                    <a:pt x="1347" y="2588"/>
                    <a:pt x="1648" y="2485"/>
                    <a:pt x="1930" y="2229"/>
                  </a:cubicBezTo>
                  <a:cubicBezTo>
                    <a:pt x="1968" y="2193"/>
                    <a:pt x="1935" y="2135"/>
                    <a:pt x="1889" y="2132"/>
                  </a:cubicBezTo>
                  <a:cubicBezTo>
                    <a:pt x="1650" y="2115"/>
                    <a:pt x="1428" y="2015"/>
                    <a:pt x="1189" y="1996"/>
                  </a:cubicBezTo>
                  <a:cubicBezTo>
                    <a:pt x="1036" y="1983"/>
                    <a:pt x="885" y="1966"/>
                    <a:pt x="734" y="1951"/>
                  </a:cubicBezTo>
                  <a:cubicBezTo>
                    <a:pt x="893" y="1464"/>
                    <a:pt x="962" y="925"/>
                    <a:pt x="893" y="431"/>
                  </a:cubicBezTo>
                  <a:cubicBezTo>
                    <a:pt x="853" y="135"/>
                    <a:pt x="67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8" name="Google Shape;5518;p13"/>
            <p:cNvSpPr/>
            <p:nvPr/>
          </p:nvSpPr>
          <p:spPr>
            <a:xfrm>
              <a:off x="4383450" y="875125"/>
              <a:ext cx="88200" cy="14025"/>
            </a:xfrm>
            <a:custGeom>
              <a:avLst/>
              <a:gdLst/>
              <a:ahLst/>
              <a:cxnLst/>
              <a:rect l="l" t="t" r="r" b="b"/>
              <a:pathLst>
                <a:path w="3528" h="561" extrusionOk="0">
                  <a:moveTo>
                    <a:pt x="2542" y="1"/>
                  </a:moveTo>
                  <a:cubicBezTo>
                    <a:pt x="2418" y="1"/>
                    <a:pt x="2292" y="7"/>
                    <a:pt x="2173" y="10"/>
                  </a:cubicBezTo>
                  <a:cubicBezTo>
                    <a:pt x="1490" y="29"/>
                    <a:pt x="810" y="112"/>
                    <a:pt x="126" y="112"/>
                  </a:cubicBezTo>
                  <a:cubicBezTo>
                    <a:pt x="107" y="112"/>
                    <a:pt x="87" y="112"/>
                    <a:pt x="68" y="112"/>
                  </a:cubicBezTo>
                  <a:cubicBezTo>
                    <a:pt x="9" y="112"/>
                    <a:pt x="1" y="181"/>
                    <a:pt x="40" y="212"/>
                  </a:cubicBezTo>
                  <a:cubicBezTo>
                    <a:pt x="397" y="481"/>
                    <a:pt x="810" y="526"/>
                    <a:pt x="1235" y="526"/>
                  </a:cubicBezTo>
                  <a:cubicBezTo>
                    <a:pt x="1362" y="526"/>
                    <a:pt x="1491" y="522"/>
                    <a:pt x="1620" y="519"/>
                  </a:cubicBezTo>
                  <a:cubicBezTo>
                    <a:pt x="1669" y="518"/>
                    <a:pt x="1718" y="517"/>
                    <a:pt x="1768" y="517"/>
                  </a:cubicBezTo>
                  <a:cubicBezTo>
                    <a:pt x="2207" y="517"/>
                    <a:pt x="2648" y="561"/>
                    <a:pt x="3083" y="561"/>
                  </a:cubicBezTo>
                  <a:cubicBezTo>
                    <a:pt x="3190" y="561"/>
                    <a:pt x="3296" y="558"/>
                    <a:pt x="3401" y="552"/>
                  </a:cubicBezTo>
                  <a:cubicBezTo>
                    <a:pt x="3474" y="545"/>
                    <a:pt x="3528" y="468"/>
                    <a:pt x="3487" y="401"/>
                  </a:cubicBezTo>
                  <a:cubicBezTo>
                    <a:pt x="3284" y="55"/>
                    <a:pt x="2915" y="1"/>
                    <a:pt x="2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19" name="Google Shape;5519;p13"/>
            <p:cNvSpPr/>
            <p:nvPr/>
          </p:nvSpPr>
          <p:spPr>
            <a:xfrm>
              <a:off x="4386575" y="900125"/>
              <a:ext cx="88525" cy="14225"/>
            </a:xfrm>
            <a:custGeom>
              <a:avLst/>
              <a:gdLst/>
              <a:ahLst/>
              <a:cxnLst/>
              <a:rect l="l" t="t" r="r" b="b"/>
              <a:pathLst>
                <a:path w="3541" h="569" extrusionOk="0">
                  <a:moveTo>
                    <a:pt x="1378" y="0"/>
                  </a:moveTo>
                  <a:cubicBezTo>
                    <a:pt x="935" y="0"/>
                    <a:pt x="501" y="60"/>
                    <a:pt x="107" y="209"/>
                  </a:cubicBezTo>
                  <a:cubicBezTo>
                    <a:pt x="20" y="242"/>
                    <a:pt x="1" y="382"/>
                    <a:pt x="107" y="405"/>
                  </a:cubicBezTo>
                  <a:cubicBezTo>
                    <a:pt x="629" y="522"/>
                    <a:pt x="1204" y="568"/>
                    <a:pt x="1779" y="568"/>
                  </a:cubicBezTo>
                  <a:cubicBezTo>
                    <a:pt x="2358" y="568"/>
                    <a:pt x="2937" y="522"/>
                    <a:pt x="3467" y="455"/>
                  </a:cubicBezTo>
                  <a:cubicBezTo>
                    <a:pt x="3523" y="447"/>
                    <a:pt x="3541" y="370"/>
                    <a:pt x="3480" y="352"/>
                  </a:cubicBezTo>
                  <a:cubicBezTo>
                    <a:pt x="2843" y="159"/>
                    <a:pt x="2098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0" name="Google Shape;5520;p13"/>
            <p:cNvSpPr/>
            <p:nvPr/>
          </p:nvSpPr>
          <p:spPr>
            <a:xfrm>
              <a:off x="4521300" y="860450"/>
              <a:ext cx="116000" cy="76425"/>
            </a:xfrm>
            <a:custGeom>
              <a:avLst/>
              <a:gdLst/>
              <a:ahLst/>
              <a:cxnLst/>
              <a:rect l="l" t="t" r="r" b="b"/>
              <a:pathLst>
                <a:path w="4640" h="3057" extrusionOk="0">
                  <a:moveTo>
                    <a:pt x="2043" y="530"/>
                  </a:moveTo>
                  <a:cubicBezTo>
                    <a:pt x="2039" y="560"/>
                    <a:pt x="2041" y="591"/>
                    <a:pt x="2039" y="622"/>
                  </a:cubicBezTo>
                  <a:cubicBezTo>
                    <a:pt x="1926" y="1230"/>
                    <a:pt x="1592" y="1944"/>
                    <a:pt x="1144" y="2275"/>
                  </a:cubicBezTo>
                  <a:cubicBezTo>
                    <a:pt x="1078" y="2325"/>
                    <a:pt x="1014" y="2346"/>
                    <a:pt x="956" y="2346"/>
                  </a:cubicBezTo>
                  <a:cubicBezTo>
                    <a:pt x="733" y="2346"/>
                    <a:pt x="579" y="2038"/>
                    <a:pt x="627" y="1796"/>
                  </a:cubicBezTo>
                  <a:cubicBezTo>
                    <a:pt x="681" y="1522"/>
                    <a:pt x="914" y="1281"/>
                    <a:pt x="1096" y="1089"/>
                  </a:cubicBezTo>
                  <a:cubicBezTo>
                    <a:pt x="1355" y="822"/>
                    <a:pt x="1682" y="628"/>
                    <a:pt x="2043" y="530"/>
                  </a:cubicBezTo>
                  <a:close/>
                  <a:moveTo>
                    <a:pt x="2361" y="0"/>
                  </a:moveTo>
                  <a:cubicBezTo>
                    <a:pt x="2242" y="0"/>
                    <a:pt x="2124" y="64"/>
                    <a:pt x="2092" y="200"/>
                  </a:cubicBezTo>
                  <a:cubicBezTo>
                    <a:pt x="2090" y="204"/>
                    <a:pt x="2090" y="205"/>
                    <a:pt x="2090" y="208"/>
                  </a:cubicBezTo>
                  <a:cubicBezTo>
                    <a:pt x="2041" y="195"/>
                    <a:pt x="1990" y="189"/>
                    <a:pt x="1939" y="189"/>
                  </a:cubicBezTo>
                  <a:cubicBezTo>
                    <a:pt x="1483" y="189"/>
                    <a:pt x="966" y="672"/>
                    <a:pt x="704" y="938"/>
                  </a:cubicBezTo>
                  <a:cubicBezTo>
                    <a:pt x="237" y="1414"/>
                    <a:pt x="0" y="2100"/>
                    <a:pt x="499" y="2628"/>
                  </a:cubicBezTo>
                  <a:cubicBezTo>
                    <a:pt x="672" y="2812"/>
                    <a:pt x="845" y="2891"/>
                    <a:pt x="1014" y="2891"/>
                  </a:cubicBezTo>
                  <a:cubicBezTo>
                    <a:pt x="1478" y="2891"/>
                    <a:pt x="1906" y="2292"/>
                    <a:pt x="2207" y="1652"/>
                  </a:cubicBezTo>
                  <a:cubicBezTo>
                    <a:pt x="2374" y="2102"/>
                    <a:pt x="2653" y="2508"/>
                    <a:pt x="3022" y="2787"/>
                  </a:cubicBezTo>
                  <a:cubicBezTo>
                    <a:pt x="3263" y="2971"/>
                    <a:pt x="3515" y="3057"/>
                    <a:pt x="3746" y="3057"/>
                  </a:cubicBezTo>
                  <a:cubicBezTo>
                    <a:pt x="4242" y="3057"/>
                    <a:pt x="4639" y="2661"/>
                    <a:pt x="4621" y="1990"/>
                  </a:cubicBezTo>
                  <a:cubicBezTo>
                    <a:pt x="4620" y="1952"/>
                    <a:pt x="4587" y="1923"/>
                    <a:pt x="4552" y="1923"/>
                  </a:cubicBezTo>
                  <a:cubicBezTo>
                    <a:pt x="4536" y="1923"/>
                    <a:pt x="4520" y="1929"/>
                    <a:pt x="4507" y="1942"/>
                  </a:cubicBezTo>
                  <a:cubicBezTo>
                    <a:pt x="4256" y="2208"/>
                    <a:pt x="4030" y="2424"/>
                    <a:pt x="3767" y="2424"/>
                  </a:cubicBezTo>
                  <a:cubicBezTo>
                    <a:pt x="3622" y="2424"/>
                    <a:pt x="3465" y="2358"/>
                    <a:pt x="3286" y="2200"/>
                  </a:cubicBezTo>
                  <a:cubicBezTo>
                    <a:pt x="2805" y="1773"/>
                    <a:pt x="2533" y="1016"/>
                    <a:pt x="2633" y="382"/>
                  </a:cubicBezTo>
                  <a:cubicBezTo>
                    <a:pt x="2638" y="343"/>
                    <a:pt x="2645" y="307"/>
                    <a:pt x="2646" y="276"/>
                  </a:cubicBezTo>
                  <a:cubicBezTo>
                    <a:pt x="2659" y="98"/>
                    <a:pt x="2509" y="0"/>
                    <a:pt x="2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1" name="Google Shape;5521;p13"/>
            <p:cNvSpPr/>
            <p:nvPr/>
          </p:nvSpPr>
          <p:spPr>
            <a:xfrm>
              <a:off x="4580025" y="769700"/>
              <a:ext cx="54575" cy="52325"/>
            </a:xfrm>
            <a:custGeom>
              <a:avLst/>
              <a:gdLst/>
              <a:ahLst/>
              <a:cxnLst/>
              <a:rect l="l" t="t" r="r" b="b"/>
              <a:pathLst>
                <a:path w="2183" h="2093" extrusionOk="0">
                  <a:moveTo>
                    <a:pt x="595" y="1"/>
                  </a:moveTo>
                  <a:cubicBezTo>
                    <a:pt x="374" y="1"/>
                    <a:pt x="256" y="116"/>
                    <a:pt x="71" y="218"/>
                  </a:cubicBezTo>
                  <a:cubicBezTo>
                    <a:pt x="0" y="256"/>
                    <a:pt x="37" y="367"/>
                    <a:pt x="107" y="367"/>
                  </a:cubicBezTo>
                  <a:cubicBezTo>
                    <a:pt x="115" y="367"/>
                    <a:pt x="123" y="365"/>
                    <a:pt x="132" y="362"/>
                  </a:cubicBezTo>
                  <a:cubicBezTo>
                    <a:pt x="174" y="347"/>
                    <a:pt x="224" y="340"/>
                    <a:pt x="279" y="340"/>
                  </a:cubicBezTo>
                  <a:cubicBezTo>
                    <a:pt x="484" y="340"/>
                    <a:pt x="749" y="438"/>
                    <a:pt x="875" y="538"/>
                  </a:cubicBezTo>
                  <a:cubicBezTo>
                    <a:pt x="1208" y="804"/>
                    <a:pt x="827" y="1350"/>
                    <a:pt x="661" y="1591"/>
                  </a:cubicBezTo>
                  <a:cubicBezTo>
                    <a:pt x="591" y="1693"/>
                    <a:pt x="634" y="1873"/>
                    <a:pt x="750" y="1926"/>
                  </a:cubicBezTo>
                  <a:cubicBezTo>
                    <a:pt x="987" y="2034"/>
                    <a:pt x="1206" y="2092"/>
                    <a:pt x="1421" y="2092"/>
                  </a:cubicBezTo>
                  <a:cubicBezTo>
                    <a:pt x="1659" y="2092"/>
                    <a:pt x="1893" y="2020"/>
                    <a:pt x="2141" y="1862"/>
                  </a:cubicBezTo>
                  <a:cubicBezTo>
                    <a:pt x="2182" y="1837"/>
                    <a:pt x="2181" y="1763"/>
                    <a:pt x="2126" y="1752"/>
                  </a:cubicBezTo>
                  <a:cubicBezTo>
                    <a:pt x="1841" y="1693"/>
                    <a:pt x="1524" y="1667"/>
                    <a:pt x="1236" y="1586"/>
                  </a:cubicBezTo>
                  <a:cubicBezTo>
                    <a:pt x="1473" y="1158"/>
                    <a:pt x="1605" y="658"/>
                    <a:pt x="1250" y="249"/>
                  </a:cubicBezTo>
                  <a:cubicBezTo>
                    <a:pt x="1101" y="75"/>
                    <a:pt x="868" y="21"/>
                    <a:pt x="652" y="3"/>
                  </a:cubicBezTo>
                  <a:cubicBezTo>
                    <a:pt x="632" y="2"/>
                    <a:pt x="613" y="1"/>
                    <a:pt x="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2" name="Google Shape;5522;p13"/>
            <p:cNvSpPr/>
            <p:nvPr/>
          </p:nvSpPr>
          <p:spPr>
            <a:xfrm>
              <a:off x="4658025" y="844400"/>
              <a:ext cx="98800" cy="81375"/>
            </a:xfrm>
            <a:custGeom>
              <a:avLst/>
              <a:gdLst/>
              <a:ahLst/>
              <a:cxnLst/>
              <a:rect l="l" t="t" r="r" b="b"/>
              <a:pathLst>
                <a:path w="3952" h="3255" extrusionOk="0">
                  <a:moveTo>
                    <a:pt x="2234" y="1"/>
                  </a:moveTo>
                  <a:cubicBezTo>
                    <a:pt x="2212" y="1"/>
                    <a:pt x="2190" y="13"/>
                    <a:pt x="2177" y="30"/>
                  </a:cubicBezTo>
                  <a:cubicBezTo>
                    <a:pt x="1992" y="271"/>
                    <a:pt x="2020" y="665"/>
                    <a:pt x="2049" y="1005"/>
                  </a:cubicBezTo>
                  <a:cubicBezTo>
                    <a:pt x="1938" y="1015"/>
                    <a:pt x="1828" y="1024"/>
                    <a:pt x="1716" y="1034"/>
                  </a:cubicBezTo>
                  <a:cubicBezTo>
                    <a:pt x="1155" y="1090"/>
                    <a:pt x="589" y="1085"/>
                    <a:pt x="30" y="1174"/>
                  </a:cubicBezTo>
                  <a:cubicBezTo>
                    <a:pt x="0" y="1177"/>
                    <a:pt x="2" y="1216"/>
                    <a:pt x="22" y="1229"/>
                  </a:cubicBezTo>
                  <a:cubicBezTo>
                    <a:pt x="449" y="1531"/>
                    <a:pt x="951" y="1590"/>
                    <a:pt x="1458" y="1590"/>
                  </a:cubicBezTo>
                  <a:cubicBezTo>
                    <a:pt x="1628" y="1590"/>
                    <a:pt x="1799" y="1583"/>
                    <a:pt x="1967" y="1577"/>
                  </a:cubicBezTo>
                  <a:cubicBezTo>
                    <a:pt x="2003" y="1576"/>
                    <a:pt x="2040" y="1572"/>
                    <a:pt x="2076" y="1571"/>
                  </a:cubicBezTo>
                  <a:lnTo>
                    <a:pt x="2076" y="1571"/>
                  </a:lnTo>
                  <a:cubicBezTo>
                    <a:pt x="2077" y="2122"/>
                    <a:pt x="2044" y="2681"/>
                    <a:pt x="2177" y="3218"/>
                  </a:cubicBezTo>
                  <a:cubicBezTo>
                    <a:pt x="2184" y="3242"/>
                    <a:pt x="2204" y="3254"/>
                    <a:pt x="2225" y="3254"/>
                  </a:cubicBezTo>
                  <a:cubicBezTo>
                    <a:pt x="2243" y="3254"/>
                    <a:pt x="2262" y="3246"/>
                    <a:pt x="2272" y="3229"/>
                  </a:cubicBezTo>
                  <a:cubicBezTo>
                    <a:pt x="2607" y="2729"/>
                    <a:pt x="2546" y="2120"/>
                    <a:pt x="2522" y="1543"/>
                  </a:cubicBezTo>
                  <a:cubicBezTo>
                    <a:pt x="2755" y="1526"/>
                    <a:pt x="2988" y="1510"/>
                    <a:pt x="3219" y="1500"/>
                  </a:cubicBezTo>
                  <a:cubicBezTo>
                    <a:pt x="3529" y="1485"/>
                    <a:pt x="3609" y="1497"/>
                    <a:pt x="3788" y="1252"/>
                  </a:cubicBezTo>
                  <a:cubicBezTo>
                    <a:pt x="3951" y="1030"/>
                    <a:pt x="3714" y="828"/>
                    <a:pt x="3507" y="828"/>
                  </a:cubicBezTo>
                  <a:cubicBezTo>
                    <a:pt x="3396" y="828"/>
                    <a:pt x="3293" y="887"/>
                    <a:pt x="3268" y="1033"/>
                  </a:cubicBezTo>
                  <a:lnTo>
                    <a:pt x="3230" y="1054"/>
                  </a:lnTo>
                  <a:cubicBezTo>
                    <a:pt x="3227" y="1008"/>
                    <a:pt x="3224" y="960"/>
                    <a:pt x="3221" y="914"/>
                  </a:cubicBezTo>
                  <a:cubicBezTo>
                    <a:pt x="3053" y="919"/>
                    <a:pt x="2888" y="929"/>
                    <a:pt x="2722" y="944"/>
                  </a:cubicBezTo>
                  <a:cubicBezTo>
                    <a:pt x="2651" y="949"/>
                    <a:pt x="2581" y="957"/>
                    <a:pt x="2510" y="962"/>
                  </a:cubicBezTo>
                  <a:cubicBezTo>
                    <a:pt x="2499" y="616"/>
                    <a:pt x="2456" y="248"/>
                    <a:pt x="2271" y="19"/>
                  </a:cubicBezTo>
                  <a:cubicBezTo>
                    <a:pt x="2261" y="6"/>
                    <a:pt x="2247" y="1"/>
                    <a:pt x="2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3" name="Google Shape;5523;p13"/>
            <p:cNvSpPr/>
            <p:nvPr/>
          </p:nvSpPr>
          <p:spPr>
            <a:xfrm>
              <a:off x="4787950" y="766600"/>
              <a:ext cx="111050" cy="171025"/>
            </a:xfrm>
            <a:custGeom>
              <a:avLst/>
              <a:gdLst/>
              <a:ahLst/>
              <a:cxnLst/>
              <a:rect l="l" t="t" r="r" b="b"/>
              <a:pathLst>
                <a:path w="4442" h="6841" extrusionOk="0">
                  <a:moveTo>
                    <a:pt x="2084" y="544"/>
                  </a:moveTo>
                  <a:lnTo>
                    <a:pt x="2084" y="544"/>
                  </a:lnTo>
                  <a:cubicBezTo>
                    <a:pt x="2768" y="1399"/>
                    <a:pt x="1882" y="2919"/>
                    <a:pt x="1031" y="4040"/>
                  </a:cubicBezTo>
                  <a:cubicBezTo>
                    <a:pt x="965" y="2834"/>
                    <a:pt x="1262" y="1438"/>
                    <a:pt x="2084" y="544"/>
                  </a:cubicBezTo>
                  <a:close/>
                  <a:moveTo>
                    <a:pt x="2076" y="0"/>
                  </a:moveTo>
                  <a:cubicBezTo>
                    <a:pt x="2022" y="0"/>
                    <a:pt x="1969" y="21"/>
                    <a:pt x="1923" y="63"/>
                  </a:cubicBezTo>
                  <a:cubicBezTo>
                    <a:pt x="807" y="1098"/>
                    <a:pt x="366" y="2965"/>
                    <a:pt x="609" y="4569"/>
                  </a:cubicBezTo>
                  <a:cubicBezTo>
                    <a:pt x="404" y="4817"/>
                    <a:pt x="220" y="5027"/>
                    <a:pt x="84" y="5176"/>
                  </a:cubicBezTo>
                  <a:cubicBezTo>
                    <a:pt x="1" y="5265"/>
                    <a:pt x="74" y="5395"/>
                    <a:pt x="176" y="5395"/>
                  </a:cubicBezTo>
                  <a:cubicBezTo>
                    <a:pt x="197" y="5395"/>
                    <a:pt x="218" y="5390"/>
                    <a:pt x="240" y="5378"/>
                  </a:cubicBezTo>
                  <a:cubicBezTo>
                    <a:pt x="407" y="5286"/>
                    <a:pt x="563" y="5176"/>
                    <a:pt x="707" y="5050"/>
                  </a:cubicBezTo>
                  <a:cubicBezTo>
                    <a:pt x="789" y="5393"/>
                    <a:pt x="914" y="5724"/>
                    <a:pt x="1076" y="6038"/>
                  </a:cubicBezTo>
                  <a:cubicBezTo>
                    <a:pt x="1335" y="6523"/>
                    <a:pt x="1760" y="6841"/>
                    <a:pt x="2242" y="6841"/>
                  </a:cubicBezTo>
                  <a:cubicBezTo>
                    <a:pt x="2417" y="6841"/>
                    <a:pt x="2600" y="6799"/>
                    <a:pt x="2786" y="6707"/>
                  </a:cubicBezTo>
                  <a:cubicBezTo>
                    <a:pt x="3347" y="6431"/>
                    <a:pt x="3593" y="5787"/>
                    <a:pt x="3663" y="5155"/>
                  </a:cubicBezTo>
                  <a:cubicBezTo>
                    <a:pt x="3742" y="5199"/>
                    <a:pt x="3824" y="5223"/>
                    <a:pt x="3905" y="5223"/>
                  </a:cubicBezTo>
                  <a:cubicBezTo>
                    <a:pt x="4122" y="5223"/>
                    <a:pt x="4328" y="5047"/>
                    <a:pt x="4429" y="4619"/>
                  </a:cubicBezTo>
                  <a:cubicBezTo>
                    <a:pt x="4441" y="4569"/>
                    <a:pt x="4405" y="4537"/>
                    <a:pt x="4365" y="4537"/>
                  </a:cubicBezTo>
                  <a:cubicBezTo>
                    <a:pt x="4349" y="4537"/>
                    <a:pt x="4332" y="4542"/>
                    <a:pt x="4318" y="4553"/>
                  </a:cubicBezTo>
                  <a:cubicBezTo>
                    <a:pt x="4187" y="4611"/>
                    <a:pt x="4076" y="4641"/>
                    <a:pt x="3984" y="4641"/>
                  </a:cubicBezTo>
                  <a:cubicBezTo>
                    <a:pt x="3788" y="4641"/>
                    <a:pt x="3678" y="4510"/>
                    <a:pt x="3654" y="4248"/>
                  </a:cubicBezTo>
                  <a:cubicBezTo>
                    <a:pt x="3616" y="4125"/>
                    <a:pt x="3520" y="4071"/>
                    <a:pt x="3423" y="4071"/>
                  </a:cubicBezTo>
                  <a:cubicBezTo>
                    <a:pt x="3277" y="4071"/>
                    <a:pt x="3128" y="4193"/>
                    <a:pt x="3171" y="4382"/>
                  </a:cubicBezTo>
                  <a:cubicBezTo>
                    <a:pt x="3330" y="5067"/>
                    <a:pt x="3145" y="5882"/>
                    <a:pt x="2551" y="6310"/>
                  </a:cubicBezTo>
                  <a:cubicBezTo>
                    <a:pt x="2419" y="6405"/>
                    <a:pt x="2295" y="6447"/>
                    <a:pt x="2180" y="6447"/>
                  </a:cubicBezTo>
                  <a:cubicBezTo>
                    <a:pt x="1587" y="6447"/>
                    <a:pt x="1232" y="5324"/>
                    <a:pt x="1103" y="4673"/>
                  </a:cubicBezTo>
                  <a:cubicBezTo>
                    <a:pt x="2279" y="3421"/>
                    <a:pt x="3450" y="1082"/>
                    <a:pt x="2236" y="63"/>
                  </a:cubicBezTo>
                  <a:cubicBezTo>
                    <a:pt x="2188" y="22"/>
                    <a:pt x="2132" y="0"/>
                    <a:pt x="2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4" name="Google Shape;5524;p13"/>
            <p:cNvSpPr/>
            <p:nvPr/>
          </p:nvSpPr>
          <p:spPr>
            <a:xfrm>
              <a:off x="4892775" y="766375"/>
              <a:ext cx="66150" cy="58250"/>
            </a:xfrm>
            <a:custGeom>
              <a:avLst/>
              <a:gdLst/>
              <a:ahLst/>
              <a:cxnLst/>
              <a:rect l="l" t="t" r="r" b="b"/>
              <a:pathLst>
                <a:path w="2646" h="2330" extrusionOk="0">
                  <a:moveTo>
                    <a:pt x="998" y="1"/>
                  </a:moveTo>
                  <a:cubicBezTo>
                    <a:pt x="821" y="1"/>
                    <a:pt x="655" y="133"/>
                    <a:pt x="622" y="420"/>
                  </a:cubicBezTo>
                  <a:cubicBezTo>
                    <a:pt x="622" y="435"/>
                    <a:pt x="635" y="446"/>
                    <a:pt x="650" y="446"/>
                  </a:cubicBezTo>
                  <a:cubicBezTo>
                    <a:pt x="654" y="446"/>
                    <a:pt x="659" y="445"/>
                    <a:pt x="663" y="443"/>
                  </a:cubicBezTo>
                  <a:cubicBezTo>
                    <a:pt x="746" y="394"/>
                    <a:pt x="810" y="371"/>
                    <a:pt x="859" y="371"/>
                  </a:cubicBezTo>
                  <a:cubicBezTo>
                    <a:pt x="990" y="371"/>
                    <a:pt x="1019" y="528"/>
                    <a:pt x="1024" y="755"/>
                  </a:cubicBezTo>
                  <a:cubicBezTo>
                    <a:pt x="1032" y="1258"/>
                    <a:pt x="674" y="1634"/>
                    <a:pt x="238" y="1824"/>
                  </a:cubicBezTo>
                  <a:cubicBezTo>
                    <a:pt x="0" y="1928"/>
                    <a:pt x="136" y="2284"/>
                    <a:pt x="363" y="2287"/>
                  </a:cubicBezTo>
                  <a:cubicBezTo>
                    <a:pt x="710" y="2290"/>
                    <a:pt x="1051" y="2330"/>
                    <a:pt x="1397" y="2330"/>
                  </a:cubicBezTo>
                  <a:cubicBezTo>
                    <a:pt x="1442" y="2330"/>
                    <a:pt x="1486" y="2329"/>
                    <a:pt x="1531" y="2328"/>
                  </a:cubicBezTo>
                  <a:cubicBezTo>
                    <a:pt x="1944" y="2315"/>
                    <a:pt x="2253" y="2124"/>
                    <a:pt x="2592" y="1911"/>
                  </a:cubicBezTo>
                  <a:cubicBezTo>
                    <a:pt x="2646" y="1878"/>
                    <a:pt x="2633" y="1773"/>
                    <a:pt x="2561" y="1773"/>
                  </a:cubicBezTo>
                  <a:cubicBezTo>
                    <a:pt x="2558" y="1773"/>
                    <a:pt x="2556" y="1773"/>
                    <a:pt x="2553" y="1773"/>
                  </a:cubicBezTo>
                  <a:cubicBezTo>
                    <a:pt x="2462" y="1782"/>
                    <a:pt x="2370" y="1786"/>
                    <a:pt x="2278" y="1786"/>
                  </a:cubicBezTo>
                  <a:cubicBezTo>
                    <a:pt x="2040" y="1786"/>
                    <a:pt x="1799" y="1764"/>
                    <a:pt x="1561" y="1764"/>
                  </a:cubicBezTo>
                  <a:cubicBezTo>
                    <a:pt x="1502" y="1764"/>
                    <a:pt x="1444" y="1765"/>
                    <a:pt x="1386" y="1768"/>
                  </a:cubicBezTo>
                  <a:cubicBezTo>
                    <a:pt x="1298" y="1773"/>
                    <a:pt x="1209" y="1770"/>
                    <a:pt x="1122" y="1773"/>
                  </a:cubicBezTo>
                  <a:cubicBezTo>
                    <a:pt x="1431" y="1406"/>
                    <a:pt x="1555" y="917"/>
                    <a:pt x="1459" y="446"/>
                  </a:cubicBezTo>
                  <a:cubicBezTo>
                    <a:pt x="1400" y="160"/>
                    <a:pt x="1193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5" name="Google Shape;5525;p13"/>
            <p:cNvSpPr/>
            <p:nvPr/>
          </p:nvSpPr>
          <p:spPr>
            <a:xfrm>
              <a:off x="4910200" y="1160850"/>
              <a:ext cx="927300" cy="15775"/>
            </a:xfrm>
            <a:custGeom>
              <a:avLst/>
              <a:gdLst/>
              <a:ahLst/>
              <a:cxnLst/>
              <a:rect l="l" t="t" r="r" b="b"/>
              <a:pathLst>
                <a:path w="37092" h="631" extrusionOk="0">
                  <a:moveTo>
                    <a:pt x="2280" y="0"/>
                  </a:moveTo>
                  <a:cubicBezTo>
                    <a:pt x="1549" y="0"/>
                    <a:pt x="823" y="37"/>
                    <a:pt x="138" y="181"/>
                  </a:cubicBezTo>
                  <a:cubicBezTo>
                    <a:pt x="0" y="210"/>
                    <a:pt x="0" y="430"/>
                    <a:pt x="138" y="460"/>
                  </a:cubicBezTo>
                  <a:cubicBezTo>
                    <a:pt x="791" y="596"/>
                    <a:pt x="1482" y="630"/>
                    <a:pt x="2176" y="630"/>
                  </a:cubicBezTo>
                  <a:cubicBezTo>
                    <a:pt x="2876" y="630"/>
                    <a:pt x="3579" y="596"/>
                    <a:pt x="4252" y="596"/>
                  </a:cubicBezTo>
                  <a:cubicBezTo>
                    <a:pt x="4274" y="596"/>
                    <a:pt x="4297" y="596"/>
                    <a:pt x="4320" y="596"/>
                  </a:cubicBezTo>
                  <a:cubicBezTo>
                    <a:pt x="5824" y="601"/>
                    <a:pt x="7328" y="604"/>
                    <a:pt x="8831" y="606"/>
                  </a:cubicBezTo>
                  <a:lnTo>
                    <a:pt x="18214" y="609"/>
                  </a:lnTo>
                  <a:cubicBezTo>
                    <a:pt x="19778" y="610"/>
                    <a:pt x="21342" y="610"/>
                    <a:pt x="22906" y="610"/>
                  </a:cubicBezTo>
                  <a:cubicBezTo>
                    <a:pt x="24469" y="610"/>
                    <a:pt x="26033" y="610"/>
                    <a:pt x="27597" y="609"/>
                  </a:cubicBezTo>
                  <a:lnTo>
                    <a:pt x="32108" y="609"/>
                  </a:lnTo>
                  <a:cubicBezTo>
                    <a:pt x="33749" y="609"/>
                    <a:pt x="35366" y="446"/>
                    <a:pt x="37003" y="389"/>
                  </a:cubicBezTo>
                  <a:cubicBezTo>
                    <a:pt x="37092" y="384"/>
                    <a:pt x="37092" y="254"/>
                    <a:pt x="37003" y="251"/>
                  </a:cubicBezTo>
                  <a:cubicBezTo>
                    <a:pt x="35493" y="197"/>
                    <a:pt x="33998" y="43"/>
                    <a:pt x="32484" y="31"/>
                  </a:cubicBezTo>
                  <a:cubicBezTo>
                    <a:pt x="31983" y="27"/>
                    <a:pt x="31481" y="26"/>
                    <a:pt x="30980" y="26"/>
                  </a:cubicBezTo>
                  <a:cubicBezTo>
                    <a:pt x="29978" y="26"/>
                    <a:pt x="28976" y="31"/>
                    <a:pt x="27973" y="31"/>
                  </a:cubicBezTo>
                  <a:lnTo>
                    <a:pt x="18591" y="31"/>
                  </a:lnTo>
                  <a:lnTo>
                    <a:pt x="9208" y="33"/>
                  </a:lnTo>
                  <a:cubicBezTo>
                    <a:pt x="7704" y="33"/>
                    <a:pt x="6200" y="36"/>
                    <a:pt x="4697" y="43"/>
                  </a:cubicBezTo>
                  <a:cubicBezTo>
                    <a:pt x="4669" y="43"/>
                    <a:pt x="4641" y="43"/>
                    <a:pt x="4613" y="43"/>
                  </a:cubicBezTo>
                  <a:cubicBezTo>
                    <a:pt x="3859" y="43"/>
                    <a:pt x="3067" y="0"/>
                    <a:pt x="2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6" name="Google Shape;5526;p13"/>
            <p:cNvSpPr/>
            <p:nvPr/>
          </p:nvSpPr>
          <p:spPr>
            <a:xfrm>
              <a:off x="5246375" y="1036525"/>
              <a:ext cx="138575" cy="76100"/>
            </a:xfrm>
            <a:custGeom>
              <a:avLst/>
              <a:gdLst/>
              <a:ahLst/>
              <a:cxnLst/>
              <a:rect l="l" t="t" r="r" b="b"/>
              <a:pathLst>
                <a:path w="5543" h="3044" extrusionOk="0">
                  <a:moveTo>
                    <a:pt x="3316" y="478"/>
                  </a:moveTo>
                  <a:cubicBezTo>
                    <a:pt x="3372" y="478"/>
                    <a:pt x="3429" y="480"/>
                    <a:pt x="3487" y="485"/>
                  </a:cubicBezTo>
                  <a:cubicBezTo>
                    <a:pt x="3279" y="880"/>
                    <a:pt x="3110" y="1322"/>
                    <a:pt x="3105" y="1753"/>
                  </a:cubicBezTo>
                  <a:cubicBezTo>
                    <a:pt x="2844" y="2207"/>
                    <a:pt x="2493" y="2568"/>
                    <a:pt x="2059" y="2568"/>
                  </a:cubicBezTo>
                  <a:cubicBezTo>
                    <a:pt x="2018" y="2568"/>
                    <a:pt x="1976" y="2565"/>
                    <a:pt x="1934" y="2559"/>
                  </a:cubicBezTo>
                  <a:cubicBezTo>
                    <a:pt x="1243" y="2452"/>
                    <a:pt x="1248" y="1914"/>
                    <a:pt x="1458" y="1445"/>
                  </a:cubicBezTo>
                  <a:cubicBezTo>
                    <a:pt x="1983" y="912"/>
                    <a:pt x="2565" y="478"/>
                    <a:pt x="3316" y="478"/>
                  </a:cubicBezTo>
                  <a:close/>
                  <a:moveTo>
                    <a:pt x="3203" y="1"/>
                  </a:moveTo>
                  <a:cubicBezTo>
                    <a:pt x="2291" y="1"/>
                    <a:pt x="1120" y="614"/>
                    <a:pt x="896" y="1428"/>
                  </a:cubicBezTo>
                  <a:cubicBezTo>
                    <a:pt x="659" y="1697"/>
                    <a:pt x="445" y="1984"/>
                    <a:pt x="251" y="2286"/>
                  </a:cubicBezTo>
                  <a:cubicBezTo>
                    <a:pt x="243" y="2277"/>
                    <a:pt x="233" y="2273"/>
                    <a:pt x="222" y="2273"/>
                  </a:cubicBezTo>
                  <a:cubicBezTo>
                    <a:pt x="207" y="2273"/>
                    <a:pt x="191" y="2283"/>
                    <a:pt x="185" y="2299"/>
                  </a:cubicBezTo>
                  <a:cubicBezTo>
                    <a:pt x="136" y="2413"/>
                    <a:pt x="87" y="2524"/>
                    <a:pt x="38" y="2637"/>
                  </a:cubicBezTo>
                  <a:cubicBezTo>
                    <a:pt x="1" y="2717"/>
                    <a:pt x="59" y="2793"/>
                    <a:pt x="129" y="2793"/>
                  </a:cubicBezTo>
                  <a:cubicBezTo>
                    <a:pt x="153" y="2793"/>
                    <a:pt x="178" y="2784"/>
                    <a:pt x="202" y="2764"/>
                  </a:cubicBezTo>
                  <a:cubicBezTo>
                    <a:pt x="443" y="2550"/>
                    <a:pt x="674" y="2298"/>
                    <a:pt x="909" y="2037"/>
                  </a:cubicBezTo>
                  <a:cubicBezTo>
                    <a:pt x="937" y="2124"/>
                    <a:pt x="976" y="2207"/>
                    <a:pt x="1022" y="2286"/>
                  </a:cubicBezTo>
                  <a:cubicBezTo>
                    <a:pt x="1325" y="2796"/>
                    <a:pt x="1659" y="3000"/>
                    <a:pt x="1992" y="3000"/>
                  </a:cubicBezTo>
                  <a:cubicBezTo>
                    <a:pt x="2412" y="3000"/>
                    <a:pt x="2830" y="2676"/>
                    <a:pt x="3179" y="2234"/>
                  </a:cubicBezTo>
                  <a:cubicBezTo>
                    <a:pt x="3220" y="2362"/>
                    <a:pt x="3281" y="2483"/>
                    <a:pt x="3356" y="2593"/>
                  </a:cubicBezTo>
                  <a:cubicBezTo>
                    <a:pt x="3588" y="2925"/>
                    <a:pt x="3897" y="3044"/>
                    <a:pt x="4225" y="3044"/>
                  </a:cubicBezTo>
                  <a:cubicBezTo>
                    <a:pt x="4658" y="3044"/>
                    <a:pt x="5124" y="2837"/>
                    <a:pt x="5489" y="2642"/>
                  </a:cubicBezTo>
                  <a:cubicBezTo>
                    <a:pt x="5542" y="2613"/>
                    <a:pt x="5511" y="2541"/>
                    <a:pt x="5459" y="2541"/>
                  </a:cubicBezTo>
                  <a:cubicBezTo>
                    <a:pt x="5455" y="2541"/>
                    <a:pt x="5450" y="2541"/>
                    <a:pt x="5446" y="2542"/>
                  </a:cubicBezTo>
                  <a:cubicBezTo>
                    <a:pt x="5238" y="2585"/>
                    <a:pt x="4969" y="2624"/>
                    <a:pt x="4698" y="2624"/>
                  </a:cubicBezTo>
                  <a:cubicBezTo>
                    <a:pt x="4290" y="2624"/>
                    <a:pt x="3878" y="2535"/>
                    <a:pt x="3665" y="2234"/>
                  </a:cubicBezTo>
                  <a:cubicBezTo>
                    <a:pt x="3555" y="2080"/>
                    <a:pt x="3527" y="1894"/>
                    <a:pt x="3538" y="1701"/>
                  </a:cubicBezTo>
                  <a:cubicBezTo>
                    <a:pt x="3807" y="1236"/>
                    <a:pt x="3998" y="738"/>
                    <a:pt x="4055" y="369"/>
                  </a:cubicBezTo>
                  <a:cubicBezTo>
                    <a:pt x="4079" y="212"/>
                    <a:pt x="3955" y="89"/>
                    <a:pt x="3829" y="89"/>
                  </a:cubicBezTo>
                  <a:cubicBezTo>
                    <a:pt x="3809" y="89"/>
                    <a:pt x="3788" y="93"/>
                    <a:pt x="3768" y="100"/>
                  </a:cubicBezTo>
                  <a:cubicBezTo>
                    <a:pt x="3602" y="32"/>
                    <a:pt x="3409" y="1"/>
                    <a:pt x="3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7" name="Google Shape;5527;p13"/>
            <p:cNvSpPr/>
            <p:nvPr/>
          </p:nvSpPr>
          <p:spPr>
            <a:xfrm>
              <a:off x="5006425" y="1249825"/>
              <a:ext cx="85950" cy="194250"/>
            </a:xfrm>
            <a:custGeom>
              <a:avLst/>
              <a:gdLst/>
              <a:ahLst/>
              <a:cxnLst/>
              <a:rect l="l" t="t" r="r" b="b"/>
              <a:pathLst>
                <a:path w="3438" h="7770" extrusionOk="0">
                  <a:moveTo>
                    <a:pt x="3172" y="0"/>
                  </a:moveTo>
                  <a:cubicBezTo>
                    <a:pt x="3077" y="0"/>
                    <a:pt x="2979" y="41"/>
                    <a:pt x="2925" y="121"/>
                  </a:cubicBezTo>
                  <a:cubicBezTo>
                    <a:pt x="2482" y="762"/>
                    <a:pt x="2049" y="1405"/>
                    <a:pt x="1558" y="2014"/>
                  </a:cubicBezTo>
                  <a:cubicBezTo>
                    <a:pt x="1104" y="2576"/>
                    <a:pt x="533" y="3003"/>
                    <a:pt x="51" y="3531"/>
                  </a:cubicBezTo>
                  <a:cubicBezTo>
                    <a:pt x="0" y="3583"/>
                    <a:pt x="40" y="3665"/>
                    <a:pt x="105" y="3665"/>
                  </a:cubicBezTo>
                  <a:cubicBezTo>
                    <a:pt x="112" y="3665"/>
                    <a:pt x="119" y="3664"/>
                    <a:pt x="126" y="3662"/>
                  </a:cubicBezTo>
                  <a:cubicBezTo>
                    <a:pt x="1192" y="3410"/>
                    <a:pt x="2024" y="2312"/>
                    <a:pt x="2720" y="1320"/>
                  </a:cubicBezTo>
                  <a:lnTo>
                    <a:pt x="2720" y="1320"/>
                  </a:lnTo>
                  <a:cubicBezTo>
                    <a:pt x="2480" y="2594"/>
                    <a:pt x="2118" y="3864"/>
                    <a:pt x="1849" y="5121"/>
                  </a:cubicBezTo>
                  <a:cubicBezTo>
                    <a:pt x="1819" y="5263"/>
                    <a:pt x="1236" y="7769"/>
                    <a:pt x="1686" y="7769"/>
                  </a:cubicBezTo>
                  <a:cubicBezTo>
                    <a:pt x="1709" y="7769"/>
                    <a:pt x="1735" y="7762"/>
                    <a:pt x="1763" y="7749"/>
                  </a:cubicBezTo>
                  <a:cubicBezTo>
                    <a:pt x="1793" y="7731"/>
                    <a:pt x="1808" y="7697"/>
                    <a:pt x="1800" y="7666"/>
                  </a:cubicBezTo>
                  <a:lnTo>
                    <a:pt x="1800" y="7666"/>
                  </a:lnTo>
                  <a:cubicBezTo>
                    <a:pt x="1802" y="7671"/>
                    <a:pt x="1804" y="7673"/>
                    <a:pt x="1807" y="7673"/>
                  </a:cubicBezTo>
                  <a:cubicBezTo>
                    <a:pt x="1854" y="7673"/>
                    <a:pt x="2045" y="6887"/>
                    <a:pt x="2067" y="6761"/>
                  </a:cubicBezTo>
                  <a:cubicBezTo>
                    <a:pt x="2213" y="5936"/>
                    <a:pt x="2398" y="5117"/>
                    <a:pt x="2577" y="4297"/>
                  </a:cubicBezTo>
                  <a:cubicBezTo>
                    <a:pt x="2871" y="2964"/>
                    <a:pt x="3261" y="1612"/>
                    <a:pt x="3418" y="254"/>
                  </a:cubicBezTo>
                  <a:cubicBezTo>
                    <a:pt x="3438" y="84"/>
                    <a:pt x="3309" y="0"/>
                    <a:pt x="31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8" name="Google Shape;5528;p13"/>
            <p:cNvSpPr/>
            <p:nvPr/>
          </p:nvSpPr>
          <p:spPr>
            <a:xfrm>
              <a:off x="5147600" y="1353250"/>
              <a:ext cx="71350" cy="19525"/>
            </a:xfrm>
            <a:custGeom>
              <a:avLst/>
              <a:gdLst/>
              <a:ahLst/>
              <a:cxnLst/>
              <a:rect l="l" t="t" r="r" b="b"/>
              <a:pathLst>
                <a:path w="2854" h="781" extrusionOk="0">
                  <a:moveTo>
                    <a:pt x="2491" y="1"/>
                  </a:moveTo>
                  <a:cubicBezTo>
                    <a:pt x="2471" y="1"/>
                    <a:pt x="2450" y="3"/>
                    <a:pt x="2429" y="8"/>
                  </a:cubicBezTo>
                  <a:cubicBezTo>
                    <a:pt x="1666" y="180"/>
                    <a:pt x="778" y="229"/>
                    <a:pt x="62" y="533"/>
                  </a:cubicBezTo>
                  <a:cubicBezTo>
                    <a:pt x="4" y="556"/>
                    <a:pt x="1" y="629"/>
                    <a:pt x="62" y="652"/>
                  </a:cubicBezTo>
                  <a:cubicBezTo>
                    <a:pt x="299" y="745"/>
                    <a:pt x="562" y="781"/>
                    <a:pt x="836" y="781"/>
                  </a:cubicBezTo>
                  <a:cubicBezTo>
                    <a:pt x="1422" y="781"/>
                    <a:pt x="2052" y="616"/>
                    <a:pt x="2562" y="490"/>
                  </a:cubicBezTo>
                  <a:cubicBezTo>
                    <a:pt x="2853" y="418"/>
                    <a:pt x="2758" y="1"/>
                    <a:pt x="2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29" name="Google Shape;5529;p13"/>
            <p:cNvSpPr/>
            <p:nvPr/>
          </p:nvSpPr>
          <p:spPr>
            <a:xfrm>
              <a:off x="5331725" y="1234250"/>
              <a:ext cx="89150" cy="97625"/>
            </a:xfrm>
            <a:custGeom>
              <a:avLst/>
              <a:gdLst/>
              <a:ahLst/>
              <a:cxnLst/>
              <a:rect l="l" t="t" r="r" b="b"/>
              <a:pathLst>
                <a:path w="3566" h="3905" extrusionOk="0">
                  <a:moveTo>
                    <a:pt x="1436" y="1"/>
                  </a:moveTo>
                  <a:cubicBezTo>
                    <a:pt x="973" y="1"/>
                    <a:pt x="449" y="351"/>
                    <a:pt x="589" y="980"/>
                  </a:cubicBezTo>
                  <a:cubicBezTo>
                    <a:pt x="593" y="995"/>
                    <a:pt x="605" y="1002"/>
                    <a:pt x="618" y="1002"/>
                  </a:cubicBezTo>
                  <a:cubicBezTo>
                    <a:pt x="631" y="1002"/>
                    <a:pt x="644" y="995"/>
                    <a:pt x="648" y="980"/>
                  </a:cubicBezTo>
                  <a:cubicBezTo>
                    <a:pt x="760" y="609"/>
                    <a:pt x="992" y="425"/>
                    <a:pt x="1377" y="425"/>
                  </a:cubicBezTo>
                  <a:cubicBezTo>
                    <a:pt x="1384" y="425"/>
                    <a:pt x="1390" y="425"/>
                    <a:pt x="1397" y="425"/>
                  </a:cubicBezTo>
                  <a:cubicBezTo>
                    <a:pt x="1597" y="429"/>
                    <a:pt x="1614" y="563"/>
                    <a:pt x="1588" y="721"/>
                  </a:cubicBezTo>
                  <a:cubicBezTo>
                    <a:pt x="1535" y="1032"/>
                    <a:pt x="1346" y="1326"/>
                    <a:pt x="1187" y="1592"/>
                  </a:cubicBezTo>
                  <a:cubicBezTo>
                    <a:pt x="910" y="2046"/>
                    <a:pt x="577" y="2555"/>
                    <a:pt x="162" y="2894"/>
                  </a:cubicBezTo>
                  <a:cubicBezTo>
                    <a:pt x="1" y="3027"/>
                    <a:pt x="127" y="3310"/>
                    <a:pt x="323" y="3310"/>
                  </a:cubicBezTo>
                  <a:cubicBezTo>
                    <a:pt x="326" y="3310"/>
                    <a:pt x="329" y="3309"/>
                    <a:pt x="333" y="3309"/>
                  </a:cubicBezTo>
                  <a:cubicBezTo>
                    <a:pt x="356" y="3308"/>
                    <a:pt x="379" y="3308"/>
                    <a:pt x="402" y="3308"/>
                  </a:cubicBezTo>
                  <a:cubicBezTo>
                    <a:pt x="957" y="3308"/>
                    <a:pt x="1503" y="3636"/>
                    <a:pt x="2021" y="3801"/>
                  </a:cubicBezTo>
                  <a:cubicBezTo>
                    <a:pt x="2236" y="3870"/>
                    <a:pt x="2442" y="3905"/>
                    <a:pt x="2644" y="3905"/>
                  </a:cubicBezTo>
                  <a:cubicBezTo>
                    <a:pt x="2935" y="3905"/>
                    <a:pt x="3218" y="3834"/>
                    <a:pt x="3507" y="3692"/>
                  </a:cubicBezTo>
                  <a:cubicBezTo>
                    <a:pt x="3566" y="3660"/>
                    <a:pt x="3530" y="3583"/>
                    <a:pt x="3476" y="3577"/>
                  </a:cubicBezTo>
                  <a:cubicBezTo>
                    <a:pt x="2613" y="3485"/>
                    <a:pt x="1757" y="3006"/>
                    <a:pt x="895" y="2865"/>
                  </a:cubicBezTo>
                  <a:cubicBezTo>
                    <a:pt x="1474" y="2251"/>
                    <a:pt x="2022" y="1360"/>
                    <a:pt x="2067" y="614"/>
                  </a:cubicBezTo>
                  <a:cubicBezTo>
                    <a:pt x="2091" y="195"/>
                    <a:pt x="1781" y="1"/>
                    <a:pt x="1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0" name="Google Shape;5530;p13"/>
            <p:cNvSpPr/>
            <p:nvPr/>
          </p:nvSpPr>
          <p:spPr>
            <a:xfrm>
              <a:off x="5443650" y="1254750"/>
              <a:ext cx="55150" cy="73825"/>
            </a:xfrm>
            <a:custGeom>
              <a:avLst/>
              <a:gdLst/>
              <a:ahLst/>
              <a:cxnLst/>
              <a:rect l="l" t="t" r="r" b="b"/>
              <a:pathLst>
                <a:path w="2206" h="2953" extrusionOk="0">
                  <a:moveTo>
                    <a:pt x="1958" y="0"/>
                  </a:moveTo>
                  <a:cubicBezTo>
                    <a:pt x="1952" y="0"/>
                    <a:pt x="1945" y="1"/>
                    <a:pt x="1938" y="4"/>
                  </a:cubicBezTo>
                  <a:cubicBezTo>
                    <a:pt x="1387" y="204"/>
                    <a:pt x="956" y="619"/>
                    <a:pt x="638" y="1118"/>
                  </a:cubicBezTo>
                  <a:cubicBezTo>
                    <a:pt x="447" y="811"/>
                    <a:pt x="298" y="481"/>
                    <a:pt x="193" y="137"/>
                  </a:cubicBezTo>
                  <a:cubicBezTo>
                    <a:pt x="186" y="110"/>
                    <a:pt x="164" y="98"/>
                    <a:pt x="142" y="98"/>
                  </a:cubicBezTo>
                  <a:cubicBezTo>
                    <a:pt x="116" y="98"/>
                    <a:pt x="89" y="117"/>
                    <a:pt x="88" y="150"/>
                  </a:cubicBezTo>
                  <a:cubicBezTo>
                    <a:pt x="80" y="611"/>
                    <a:pt x="204" y="1064"/>
                    <a:pt x="447" y="1456"/>
                  </a:cubicBezTo>
                  <a:cubicBezTo>
                    <a:pt x="218" y="1912"/>
                    <a:pt x="67" y="2404"/>
                    <a:pt x="4" y="2911"/>
                  </a:cubicBezTo>
                  <a:cubicBezTo>
                    <a:pt x="0" y="2940"/>
                    <a:pt x="21" y="2953"/>
                    <a:pt x="43" y="2953"/>
                  </a:cubicBezTo>
                  <a:cubicBezTo>
                    <a:pt x="59" y="2953"/>
                    <a:pt x="75" y="2946"/>
                    <a:pt x="85" y="2934"/>
                  </a:cubicBezTo>
                  <a:cubicBezTo>
                    <a:pt x="336" y="2599"/>
                    <a:pt x="533" y="2222"/>
                    <a:pt x="731" y="1843"/>
                  </a:cubicBezTo>
                  <a:cubicBezTo>
                    <a:pt x="746" y="1861"/>
                    <a:pt x="761" y="1881"/>
                    <a:pt x="777" y="1899"/>
                  </a:cubicBezTo>
                  <a:cubicBezTo>
                    <a:pt x="964" y="2107"/>
                    <a:pt x="1208" y="2266"/>
                    <a:pt x="1482" y="2327"/>
                  </a:cubicBezTo>
                  <a:cubicBezTo>
                    <a:pt x="1534" y="2339"/>
                    <a:pt x="1583" y="2344"/>
                    <a:pt x="1628" y="2344"/>
                  </a:cubicBezTo>
                  <a:cubicBezTo>
                    <a:pt x="1867" y="2344"/>
                    <a:pt x="2018" y="2188"/>
                    <a:pt x="2180" y="1997"/>
                  </a:cubicBezTo>
                  <a:cubicBezTo>
                    <a:pt x="2205" y="1967"/>
                    <a:pt x="2187" y="1904"/>
                    <a:pt x="2146" y="1904"/>
                  </a:cubicBezTo>
                  <a:cubicBezTo>
                    <a:pt x="2140" y="1904"/>
                    <a:pt x="2134" y="1906"/>
                    <a:pt x="2127" y="1909"/>
                  </a:cubicBezTo>
                  <a:cubicBezTo>
                    <a:pt x="2009" y="1958"/>
                    <a:pt x="1895" y="1981"/>
                    <a:pt x="1785" y="1981"/>
                  </a:cubicBezTo>
                  <a:cubicBezTo>
                    <a:pt x="1454" y="1981"/>
                    <a:pt x="1159" y="1778"/>
                    <a:pt x="913" y="1495"/>
                  </a:cubicBezTo>
                  <a:cubicBezTo>
                    <a:pt x="1194" y="972"/>
                    <a:pt x="1502" y="470"/>
                    <a:pt x="1979" y="101"/>
                  </a:cubicBezTo>
                  <a:cubicBezTo>
                    <a:pt x="2017" y="72"/>
                    <a:pt x="2003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1" name="Google Shape;5531;p13"/>
            <p:cNvSpPr/>
            <p:nvPr/>
          </p:nvSpPr>
          <p:spPr>
            <a:xfrm>
              <a:off x="5265975" y="1349275"/>
              <a:ext cx="433300" cy="13725"/>
            </a:xfrm>
            <a:custGeom>
              <a:avLst/>
              <a:gdLst/>
              <a:ahLst/>
              <a:cxnLst/>
              <a:rect l="l" t="t" r="r" b="b"/>
              <a:pathLst>
                <a:path w="17332" h="549" extrusionOk="0">
                  <a:moveTo>
                    <a:pt x="2448" y="0"/>
                  </a:moveTo>
                  <a:cubicBezTo>
                    <a:pt x="1647" y="0"/>
                    <a:pt x="846" y="33"/>
                    <a:pt x="82" y="191"/>
                  </a:cubicBezTo>
                  <a:cubicBezTo>
                    <a:pt x="0" y="209"/>
                    <a:pt x="0" y="341"/>
                    <a:pt x="82" y="359"/>
                  </a:cubicBezTo>
                  <a:cubicBezTo>
                    <a:pt x="822" y="511"/>
                    <a:pt x="1597" y="540"/>
                    <a:pt x="2369" y="540"/>
                  </a:cubicBezTo>
                  <a:cubicBezTo>
                    <a:pt x="2819" y="540"/>
                    <a:pt x="3268" y="530"/>
                    <a:pt x="3710" y="530"/>
                  </a:cubicBezTo>
                  <a:cubicBezTo>
                    <a:pt x="3778" y="530"/>
                    <a:pt x="3846" y="530"/>
                    <a:pt x="3914" y="531"/>
                  </a:cubicBezTo>
                  <a:cubicBezTo>
                    <a:pt x="5438" y="542"/>
                    <a:pt x="6962" y="549"/>
                    <a:pt x="8486" y="549"/>
                  </a:cubicBezTo>
                  <a:cubicBezTo>
                    <a:pt x="11416" y="549"/>
                    <a:pt x="14323" y="442"/>
                    <a:pt x="17249" y="337"/>
                  </a:cubicBezTo>
                  <a:cubicBezTo>
                    <a:pt x="17331" y="337"/>
                    <a:pt x="17331" y="213"/>
                    <a:pt x="17249" y="213"/>
                  </a:cubicBezTo>
                  <a:cubicBezTo>
                    <a:pt x="14323" y="108"/>
                    <a:pt x="11416" y="3"/>
                    <a:pt x="8486" y="1"/>
                  </a:cubicBezTo>
                  <a:cubicBezTo>
                    <a:pt x="7090" y="1"/>
                    <a:pt x="5692" y="11"/>
                    <a:pt x="4295" y="17"/>
                  </a:cubicBezTo>
                  <a:cubicBezTo>
                    <a:pt x="4254" y="18"/>
                    <a:pt x="4214" y="18"/>
                    <a:pt x="4173" y="18"/>
                  </a:cubicBezTo>
                  <a:cubicBezTo>
                    <a:pt x="3608" y="18"/>
                    <a:pt x="3028" y="0"/>
                    <a:pt x="2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2" name="Google Shape;5532;p13"/>
            <p:cNvSpPr/>
            <p:nvPr/>
          </p:nvSpPr>
          <p:spPr>
            <a:xfrm>
              <a:off x="5263675" y="1403325"/>
              <a:ext cx="414800" cy="165425"/>
            </a:xfrm>
            <a:custGeom>
              <a:avLst/>
              <a:gdLst/>
              <a:ahLst/>
              <a:cxnLst/>
              <a:rect l="l" t="t" r="r" b="b"/>
              <a:pathLst>
                <a:path w="16592" h="6617" extrusionOk="0">
                  <a:moveTo>
                    <a:pt x="14620" y="0"/>
                  </a:moveTo>
                  <a:cubicBezTo>
                    <a:pt x="13401" y="0"/>
                    <a:pt x="12161" y="117"/>
                    <a:pt x="10973" y="144"/>
                  </a:cubicBezTo>
                  <a:cubicBezTo>
                    <a:pt x="9044" y="186"/>
                    <a:pt x="7123" y="331"/>
                    <a:pt x="5195" y="408"/>
                  </a:cubicBezTo>
                  <a:cubicBezTo>
                    <a:pt x="4216" y="447"/>
                    <a:pt x="3503" y="700"/>
                    <a:pt x="2864" y="1463"/>
                  </a:cubicBezTo>
                  <a:cubicBezTo>
                    <a:pt x="2128" y="2345"/>
                    <a:pt x="1541" y="3405"/>
                    <a:pt x="1003" y="4473"/>
                  </a:cubicBezTo>
                  <a:cubicBezTo>
                    <a:pt x="1308" y="3512"/>
                    <a:pt x="1636" y="2558"/>
                    <a:pt x="1711" y="1541"/>
                  </a:cubicBezTo>
                  <a:cubicBezTo>
                    <a:pt x="1717" y="1452"/>
                    <a:pt x="1632" y="1360"/>
                    <a:pt x="1542" y="1360"/>
                  </a:cubicBezTo>
                  <a:cubicBezTo>
                    <a:pt x="1538" y="1360"/>
                    <a:pt x="1535" y="1361"/>
                    <a:pt x="1531" y="1361"/>
                  </a:cubicBezTo>
                  <a:cubicBezTo>
                    <a:pt x="1024" y="1399"/>
                    <a:pt x="568" y="1504"/>
                    <a:pt x="81" y="1656"/>
                  </a:cubicBezTo>
                  <a:cubicBezTo>
                    <a:pt x="1" y="1680"/>
                    <a:pt x="9" y="1811"/>
                    <a:pt x="94" y="1811"/>
                  </a:cubicBezTo>
                  <a:cubicBezTo>
                    <a:pt x="97" y="1811"/>
                    <a:pt x="99" y="1811"/>
                    <a:pt x="102" y="1810"/>
                  </a:cubicBezTo>
                  <a:cubicBezTo>
                    <a:pt x="275" y="1795"/>
                    <a:pt x="599" y="1709"/>
                    <a:pt x="864" y="1709"/>
                  </a:cubicBezTo>
                  <a:cubicBezTo>
                    <a:pt x="1122" y="1709"/>
                    <a:pt x="1324" y="1791"/>
                    <a:pt x="1273" y="2102"/>
                  </a:cubicBezTo>
                  <a:cubicBezTo>
                    <a:pt x="1188" y="2627"/>
                    <a:pt x="1019" y="3139"/>
                    <a:pt x="857" y="3644"/>
                  </a:cubicBezTo>
                  <a:cubicBezTo>
                    <a:pt x="566" y="4538"/>
                    <a:pt x="233" y="5409"/>
                    <a:pt x="87" y="6343"/>
                  </a:cubicBezTo>
                  <a:cubicBezTo>
                    <a:pt x="63" y="6489"/>
                    <a:pt x="191" y="6616"/>
                    <a:pt x="314" y="6616"/>
                  </a:cubicBezTo>
                  <a:cubicBezTo>
                    <a:pt x="376" y="6616"/>
                    <a:pt x="436" y="6584"/>
                    <a:pt x="476" y="6507"/>
                  </a:cubicBezTo>
                  <a:cubicBezTo>
                    <a:pt x="1214" y="5047"/>
                    <a:pt x="1983" y="3605"/>
                    <a:pt x="2864" y="2227"/>
                  </a:cubicBezTo>
                  <a:cubicBezTo>
                    <a:pt x="3734" y="866"/>
                    <a:pt x="4728" y="884"/>
                    <a:pt x="6198" y="811"/>
                  </a:cubicBezTo>
                  <a:cubicBezTo>
                    <a:pt x="7914" y="729"/>
                    <a:pt x="9621" y="626"/>
                    <a:pt x="11340" y="590"/>
                  </a:cubicBezTo>
                  <a:cubicBezTo>
                    <a:pt x="11525" y="586"/>
                    <a:pt x="11710" y="585"/>
                    <a:pt x="11897" y="585"/>
                  </a:cubicBezTo>
                  <a:cubicBezTo>
                    <a:pt x="12387" y="585"/>
                    <a:pt x="12885" y="594"/>
                    <a:pt x="13384" y="594"/>
                  </a:cubicBezTo>
                  <a:cubicBezTo>
                    <a:pt x="14445" y="594"/>
                    <a:pt x="15510" y="552"/>
                    <a:pt x="16506" y="290"/>
                  </a:cubicBezTo>
                  <a:cubicBezTo>
                    <a:pt x="16582" y="270"/>
                    <a:pt x="16591" y="139"/>
                    <a:pt x="16506" y="126"/>
                  </a:cubicBezTo>
                  <a:cubicBezTo>
                    <a:pt x="15891" y="32"/>
                    <a:pt x="15258" y="0"/>
                    <a:pt x="14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3" name="Google Shape;5533;p13"/>
            <p:cNvSpPr/>
            <p:nvPr/>
          </p:nvSpPr>
          <p:spPr>
            <a:xfrm>
              <a:off x="5350125" y="1471575"/>
              <a:ext cx="63200" cy="81375"/>
            </a:xfrm>
            <a:custGeom>
              <a:avLst/>
              <a:gdLst/>
              <a:ahLst/>
              <a:cxnLst/>
              <a:rect l="l" t="t" r="r" b="b"/>
              <a:pathLst>
                <a:path w="2528" h="3255" extrusionOk="0">
                  <a:moveTo>
                    <a:pt x="644" y="0"/>
                  </a:moveTo>
                  <a:cubicBezTo>
                    <a:pt x="619" y="0"/>
                    <a:pt x="593" y="18"/>
                    <a:pt x="592" y="50"/>
                  </a:cubicBezTo>
                  <a:cubicBezTo>
                    <a:pt x="543" y="593"/>
                    <a:pt x="748" y="1101"/>
                    <a:pt x="973" y="1585"/>
                  </a:cubicBezTo>
                  <a:cubicBezTo>
                    <a:pt x="799" y="1831"/>
                    <a:pt x="632" y="2081"/>
                    <a:pt x="469" y="2332"/>
                  </a:cubicBezTo>
                  <a:cubicBezTo>
                    <a:pt x="333" y="2542"/>
                    <a:pt x="0" y="2930"/>
                    <a:pt x="107" y="3209"/>
                  </a:cubicBezTo>
                  <a:cubicBezTo>
                    <a:pt x="115" y="3238"/>
                    <a:pt x="142" y="3255"/>
                    <a:pt x="170" y="3255"/>
                  </a:cubicBezTo>
                  <a:cubicBezTo>
                    <a:pt x="175" y="3255"/>
                    <a:pt x="179" y="3255"/>
                    <a:pt x="184" y="3254"/>
                  </a:cubicBezTo>
                  <a:cubicBezTo>
                    <a:pt x="361" y="3224"/>
                    <a:pt x="484" y="3021"/>
                    <a:pt x="571" y="2881"/>
                  </a:cubicBezTo>
                  <a:cubicBezTo>
                    <a:pt x="761" y="2568"/>
                    <a:pt x="957" y="2258"/>
                    <a:pt x="1160" y="1951"/>
                  </a:cubicBezTo>
                  <a:cubicBezTo>
                    <a:pt x="1219" y="2058"/>
                    <a:pt x="1281" y="2164"/>
                    <a:pt x="1350" y="2266"/>
                  </a:cubicBezTo>
                  <a:cubicBezTo>
                    <a:pt x="1431" y="2389"/>
                    <a:pt x="1492" y="2404"/>
                    <a:pt x="1583" y="2404"/>
                  </a:cubicBezTo>
                  <a:cubicBezTo>
                    <a:pt x="1612" y="2404"/>
                    <a:pt x="1643" y="2402"/>
                    <a:pt x="1678" y="2402"/>
                  </a:cubicBezTo>
                  <a:cubicBezTo>
                    <a:pt x="1683" y="2402"/>
                    <a:pt x="1687" y="2402"/>
                    <a:pt x="1692" y="2402"/>
                  </a:cubicBezTo>
                  <a:cubicBezTo>
                    <a:pt x="1731" y="2402"/>
                    <a:pt x="1774" y="2358"/>
                    <a:pt x="1755" y="2317"/>
                  </a:cubicBezTo>
                  <a:cubicBezTo>
                    <a:pt x="1755" y="2317"/>
                    <a:pt x="1785" y="2143"/>
                    <a:pt x="1719" y="2051"/>
                  </a:cubicBezTo>
                  <a:cubicBezTo>
                    <a:pt x="1606" y="1892"/>
                    <a:pt x="1514" y="1723"/>
                    <a:pt x="1421" y="1551"/>
                  </a:cubicBezTo>
                  <a:cubicBezTo>
                    <a:pt x="1710" y="1117"/>
                    <a:pt x="2174" y="464"/>
                    <a:pt x="2383" y="464"/>
                  </a:cubicBezTo>
                  <a:cubicBezTo>
                    <a:pt x="2399" y="464"/>
                    <a:pt x="2414" y="468"/>
                    <a:pt x="2426" y="476"/>
                  </a:cubicBezTo>
                  <a:cubicBezTo>
                    <a:pt x="2435" y="482"/>
                    <a:pt x="2444" y="484"/>
                    <a:pt x="2452" y="484"/>
                  </a:cubicBezTo>
                  <a:cubicBezTo>
                    <a:pt x="2494" y="484"/>
                    <a:pt x="2527" y="427"/>
                    <a:pt x="2490" y="394"/>
                  </a:cubicBezTo>
                  <a:cubicBezTo>
                    <a:pt x="2424" y="335"/>
                    <a:pt x="2353" y="310"/>
                    <a:pt x="2278" y="310"/>
                  </a:cubicBezTo>
                  <a:cubicBezTo>
                    <a:pt x="1889" y="310"/>
                    <a:pt x="1418" y="994"/>
                    <a:pt x="1257" y="1197"/>
                  </a:cubicBezTo>
                  <a:cubicBezTo>
                    <a:pt x="1254" y="1201"/>
                    <a:pt x="1250" y="1206"/>
                    <a:pt x="1245" y="1211"/>
                  </a:cubicBezTo>
                  <a:cubicBezTo>
                    <a:pt x="1047" y="827"/>
                    <a:pt x="857" y="432"/>
                    <a:pt x="692" y="37"/>
                  </a:cubicBezTo>
                  <a:cubicBezTo>
                    <a:pt x="685" y="12"/>
                    <a:pt x="665" y="0"/>
                    <a:pt x="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4" name="Google Shape;5534;p13"/>
            <p:cNvSpPr/>
            <p:nvPr/>
          </p:nvSpPr>
          <p:spPr>
            <a:xfrm>
              <a:off x="5430925" y="1439125"/>
              <a:ext cx="46600" cy="51500"/>
            </a:xfrm>
            <a:custGeom>
              <a:avLst/>
              <a:gdLst/>
              <a:ahLst/>
              <a:cxnLst/>
              <a:rect l="l" t="t" r="r" b="b"/>
              <a:pathLst>
                <a:path w="1864" h="2060" extrusionOk="0">
                  <a:moveTo>
                    <a:pt x="817" y="0"/>
                  </a:moveTo>
                  <a:cubicBezTo>
                    <a:pt x="756" y="0"/>
                    <a:pt x="690" y="18"/>
                    <a:pt x="620" y="59"/>
                  </a:cubicBezTo>
                  <a:cubicBezTo>
                    <a:pt x="577" y="85"/>
                    <a:pt x="584" y="149"/>
                    <a:pt x="631" y="165"/>
                  </a:cubicBezTo>
                  <a:cubicBezTo>
                    <a:pt x="636" y="170"/>
                    <a:pt x="640" y="172"/>
                    <a:pt x="648" y="180"/>
                  </a:cubicBezTo>
                  <a:cubicBezTo>
                    <a:pt x="653" y="186"/>
                    <a:pt x="658" y="190"/>
                    <a:pt x="661" y="193"/>
                  </a:cubicBezTo>
                  <a:lnTo>
                    <a:pt x="661" y="193"/>
                  </a:lnTo>
                  <a:cubicBezTo>
                    <a:pt x="657" y="189"/>
                    <a:pt x="652" y="186"/>
                    <a:pt x="650" y="186"/>
                  </a:cubicBezTo>
                  <a:lnTo>
                    <a:pt x="650" y="186"/>
                  </a:lnTo>
                  <a:cubicBezTo>
                    <a:pt x="645" y="186"/>
                    <a:pt x="648" y="196"/>
                    <a:pt x="672" y="234"/>
                  </a:cubicBezTo>
                  <a:cubicBezTo>
                    <a:pt x="736" y="337"/>
                    <a:pt x="759" y="429"/>
                    <a:pt x="774" y="547"/>
                  </a:cubicBezTo>
                  <a:cubicBezTo>
                    <a:pt x="828" y="997"/>
                    <a:pt x="517" y="1386"/>
                    <a:pt x="195" y="1653"/>
                  </a:cubicBezTo>
                  <a:cubicBezTo>
                    <a:pt x="1" y="1815"/>
                    <a:pt x="192" y="2060"/>
                    <a:pt x="390" y="2060"/>
                  </a:cubicBezTo>
                  <a:cubicBezTo>
                    <a:pt x="403" y="2060"/>
                    <a:pt x="415" y="2059"/>
                    <a:pt x="428" y="2057"/>
                  </a:cubicBezTo>
                  <a:cubicBezTo>
                    <a:pt x="534" y="2039"/>
                    <a:pt x="643" y="2033"/>
                    <a:pt x="751" y="2033"/>
                  </a:cubicBezTo>
                  <a:cubicBezTo>
                    <a:pt x="866" y="2033"/>
                    <a:pt x="982" y="2040"/>
                    <a:pt x="1096" y="2047"/>
                  </a:cubicBezTo>
                  <a:cubicBezTo>
                    <a:pt x="1120" y="2048"/>
                    <a:pt x="1144" y="2049"/>
                    <a:pt x="1167" y="2049"/>
                  </a:cubicBezTo>
                  <a:cubicBezTo>
                    <a:pt x="1414" y="2049"/>
                    <a:pt x="1569" y="1971"/>
                    <a:pt x="1809" y="1879"/>
                  </a:cubicBezTo>
                  <a:cubicBezTo>
                    <a:pt x="1863" y="1863"/>
                    <a:pt x="1863" y="1784"/>
                    <a:pt x="1809" y="1768"/>
                  </a:cubicBezTo>
                  <a:cubicBezTo>
                    <a:pt x="1548" y="1663"/>
                    <a:pt x="1381" y="1563"/>
                    <a:pt x="1096" y="1535"/>
                  </a:cubicBezTo>
                  <a:cubicBezTo>
                    <a:pt x="1046" y="1532"/>
                    <a:pt x="999" y="1530"/>
                    <a:pt x="950" y="1528"/>
                  </a:cubicBezTo>
                  <a:cubicBezTo>
                    <a:pt x="1155" y="1223"/>
                    <a:pt x="1274" y="866"/>
                    <a:pt x="1224" y="488"/>
                  </a:cubicBezTo>
                  <a:cubicBezTo>
                    <a:pt x="1188" y="228"/>
                    <a:pt x="1034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5" name="Google Shape;5535;p13"/>
            <p:cNvSpPr/>
            <p:nvPr/>
          </p:nvSpPr>
          <p:spPr>
            <a:xfrm>
              <a:off x="5470000" y="1488300"/>
              <a:ext cx="57625" cy="62025"/>
            </a:xfrm>
            <a:custGeom>
              <a:avLst/>
              <a:gdLst/>
              <a:ahLst/>
              <a:cxnLst/>
              <a:rect l="l" t="t" r="r" b="b"/>
              <a:pathLst>
                <a:path w="2305" h="2481" extrusionOk="0">
                  <a:moveTo>
                    <a:pt x="1084" y="0"/>
                  </a:moveTo>
                  <a:cubicBezTo>
                    <a:pt x="1074" y="0"/>
                    <a:pt x="1064" y="4"/>
                    <a:pt x="1055" y="14"/>
                  </a:cubicBezTo>
                  <a:cubicBezTo>
                    <a:pt x="837" y="257"/>
                    <a:pt x="773" y="539"/>
                    <a:pt x="765" y="843"/>
                  </a:cubicBezTo>
                  <a:cubicBezTo>
                    <a:pt x="507" y="884"/>
                    <a:pt x="243" y="933"/>
                    <a:pt x="23" y="1066"/>
                  </a:cubicBezTo>
                  <a:cubicBezTo>
                    <a:pt x="0" y="1079"/>
                    <a:pt x="0" y="1112"/>
                    <a:pt x="23" y="1125"/>
                  </a:cubicBezTo>
                  <a:cubicBezTo>
                    <a:pt x="169" y="1205"/>
                    <a:pt x="334" y="1227"/>
                    <a:pt x="501" y="1227"/>
                  </a:cubicBezTo>
                  <a:cubicBezTo>
                    <a:pt x="593" y="1227"/>
                    <a:pt x="686" y="1220"/>
                    <a:pt x="776" y="1213"/>
                  </a:cubicBezTo>
                  <a:cubicBezTo>
                    <a:pt x="802" y="1630"/>
                    <a:pt x="868" y="2084"/>
                    <a:pt x="1043" y="2455"/>
                  </a:cubicBezTo>
                  <a:cubicBezTo>
                    <a:pt x="1051" y="2473"/>
                    <a:pt x="1066" y="2480"/>
                    <a:pt x="1082" y="2480"/>
                  </a:cubicBezTo>
                  <a:cubicBezTo>
                    <a:pt x="1105" y="2480"/>
                    <a:pt x="1130" y="2464"/>
                    <a:pt x="1139" y="2442"/>
                  </a:cubicBezTo>
                  <a:cubicBezTo>
                    <a:pt x="1262" y="2135"/>
                    <a:pt x="1221" y="1851"/>
                    <a:pt x="1171" y="1531"/>
                  </a:cubicBezTo>
                  <a:cubicBezTo>
                    <a:pt x="1152" y="1415"/>
                    <a:pt x="1137" y="1302"/>
                    <a:pt x="1122" y="1189"/>
                  </a:cubicBezTo>
                  <a:cubicBezTo>
                    <a:pt x="1440" y="1167"/>
                    <a:pt x="1762" y="1146"/>
                    <a:pt x="2074" y="1095"/>
                  </a:cubicBezTo>
                  <a:cubicBezTo>
                    <a:pt x="2305" y="1057"/>
                    <a:pt x="2226" y="728"/>
                    <a:pt x="2021" y="711"/>
                  </a:cubicBezTo>
                  <a:cubicBezTo>
                    <a:pt x="1965" y="707"/>
                    <a:pt x="1909" y="705"/>
                    <a:pt x="1852" y="705"/>
                  </a:cubicBezTo>
                  <a:cubicBezTo>
                    <a:pt x="1599" y="705"/>
                    <a:pt x="1337" y="745"/>
                    <a:pt x="1088" y="788"/>
                  </a:cubicBezTo>
                  <a:cubicBezTo>
                    <a:pt x="1075" y="544"/>
                    <a:pt x="1089" y="300"/>
                    <a:pt x="1132" y="60"/>
                  </a:cubicBezTo>
                  <a:cubicBezTo>
                    <a:pt x="1137" y="30"/>
                    <a:pt x="1111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6" name="Google Shape;5536;p13"/>
            <p:cNvSpPr/>
            <p:nvPr/>
          </p:nvSpPr>
          <p:spPr>
            <a:xfrm>
              <a:off x="5555700" y="1472675"/>
              <a:ext cx="71750" cy="128300"/>
            </a:xfrm>
            <a:custGeom>
              <a:avLst/>
              <a:gdLst/>
              <a:ahLst/>
              <a:cxnLst/>
              <a:rect l="l" t="t" r="r" b="b"/>
              <a:pathLst>
                <a:path w="2870" h="5132" extrusionOk="0">
                  <a:moveTo>
                    <a:pt x="1876" y="2750"/>
                  </a:moveTo>
                  <a:lnTo>
                    <a:pt x="1876" y="2750"/>
                  </a:lnTo>
                  <a:cubicBezTo>
                    <a:pt x="1859" y="3059"/>
                    <a:pt x="1840" y="3356"/>
                    <a:pt x="1794" y="3633"/>
                  </a:cubicBezTo>
                  <a:lnTo>
                    <a:pt x="1794" y="3631"/>
                  </a:lnTo>
                  <a:cubicBezTo>
                    <a:pt x="1748" y="3915"/>
                    <a:pt x="1684" y="4204"/>
                    <a:pt x="1566" y="4466"/>
                  </a:cubicBezTo>
                  <a:cubicBezTo>
                    <a:pt x="1494" y="4628"/>
                    <a:pt x="1401" y="4693"/>
                    <a:pt x="1306" y="4693"/>
                  </a:cubicBezTo>
                  <a:cubicBezTo>
                    <a:pt x="1026" y="4693"/>
                    <a:pt x="728" y="4130"/>
                    <a:pt x="909" y="3772"/>
                  </a:cubicBezTo>
                  <a:cubicBezTo>
                    <a:pt x="1093" y="3411"/>
                    <a:pt x="1472" y="3065"/>
                    <a:pt x="1876" y="2750"/>
                  </a:cubicBezTo>
                  <a:close/>
                  <a:moveTo>
                    <a:pt x="2404" y="1"/>
                  </a:moveTo>
                  <a:cubicBezTo>
                    <a:pt x="2344" y="1"/>
                    <a:pt x="2287" y="29"/>
                    <a:pt x="2255" y="98"/>
                  </a:cubicBezTo>
                  <a:cubicBezTo>
                    <a:pt x="2092" y="437"/>
                    <a:pt x="2010" y="828"/>
                    <a:pt x="1963" y="1235"/>
                  </a:cubicBezTo>
                  <a:cubicBezTo>
                    <a:pt x="1803" y="1451"/>
                    <a:pt x="1571" y="1602"/>
                    <a:pt x="1233" y="1625"/>
                  </a:cubicBezTo>
                  <a:cubicBezTo>
                    <a:pt x="1206" y="1627"/>
                    <a:pt x="1181" y="1628"/>
                    <a:pt x="1157" y="1628"/>
                  </a:cubicBezTo>
                  <a:cubicBezTo>
                    <a:pt x="329" y="1628"/>
                    <a:pt x="641" y="672"/>
                    <a:pt x="928" y="214"/>
                  </a:cubicBezTo>
                  <a:cubicBezTo>
                    <a:pt x="940" y="189"/>
                    <a:pt x="919" y="164"/>
                    <a:pt x="896" y="164"/>
                  </a:cubicBezTo>
                  <a:cubicBezTo>
                    <a:pt x="888" y="164"/>
                    <a:pt x="880" y="167"/>
                    <a:pt x="873" y="173"/>
                  </a:cubicBezTo>
                  <a:cubicBezTo>
                    <a:pt x="324" y="728"/>
                    <a:pt x="1" y="1663"/>
                    <a:pt x="972" y="1960"/>
                  </a:cubicBezTo>
                  <a:cubicBezTo>
                    <a:pt x="1095" y="1997"/>
                    <a:pt x="1211" y="2015"/>
                    <a:pt x="1320" y="2015"/>
                  </a:cubicBezTo>
                  <a:cubicBezTo>
                    <a:pt x="1545" y="2015"/>
                    <a:pt x="1742" y="1942"/>
                    <a:pt x="1912" y="1822"/>
                  </a:cubicBezTo>
                  <a:lnTo>
                    <a:pt x="1912" y="1822"/>
                  </a:lnTo>
                  <a:cubicBezTo>
                    <a:pt x="1904" y="1986"/>
                    <a:pt x="1897" y="2152"/>
                    <a:pt x="1890" y="2316"/>
                  </a:cubicBezTo>
                  <a:cubicBezTo>
                    <a:pt x="1249" y="2631"/>
                    <a:pt x="640" y="3088"/>
                    <a:pt x="455" y="3754"/>
                  </a:cubicBezTo>
                  <a:cubicBezTo>
                    <a:pt x="326" y="4223"/>
                    <a:pt x="663" y="5132"/>
                    <a:pt x="1248" y="5132"/>
                  </a:cubicBezTo>
                  <a:cubicBezTo>
                    <a:pt x="1312" y="5132"/>
                    <a:pt x="1378" y="5121"/>
                    <a:pt x="1448" y="5098"/>
                  </a:cubicBezTo>
                  <a:cubicBezTo>
                    <a:pt x="2077" y="4888"/>
                    <a:pt x="2158" y="3917"/>
                    <a:pt x="2228" y="3372"/>
                  </a:cubicBezTo>
                  <a:cubicBezTo>
                    <a:pt x="2266" y="3092"/>
                    <a:pt x="2276" y="2773"/>
                    <a:pt x="2284" y="2445"/>
                  </a:cubicBezTo>
                  <a:cubicBezTo>
                    <a:pt x="2481" y="2304"/>
                    <a:pt x="2670" y="2171"/>
                    <a:pt x="2829" y="2053"/>
                  </a:cubicBezTo>
                  <a:cubicBezTo>
                    <a:pt x="2870" y="2022"/>
                    <a:pt x="2854" y="1952"/>
                    <a:pt x="2806" y="1952"/>
                  </a:cubicBezTo>
                  <a:cubicBezTo>
                    <a:pt x="2800" y="1952"/>
                    <a:pt x="2794" y="1953"/>
                    <a:pt x="2788" y="1955"/>
                  </a:cubicBezTo>
                  <a:cubicBezTo>
                    <a:pt x="2632" y="2004"/>
                    <a:pt x="2463" y="2066"/>
                    <a:pt x="2292" y="2135"/>
                  </a:cubicBezTo>
                  <a:cubicBezTo>
                    <a:pt x="2299" y="1864"/>
                    <a:pt x="2312" y="1592"/>
                    <a:pt x="2338" y="1330"/>
                  </a:cubicBezTo>
                  <a:cubicBezTo>
                    <a:pt x="2532" y="982"/>
                    <a:pt x="2629" y="559"/>
                    <a:pt x="2615" y="196"/>
                  </a:cubicBezTo>
                  <a:cubicBezTo>
                    <a:pt x="2611" y="83"/>
                    <a:pt x="2504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7" name="Google Shape;5537;p13"/>
            <p:cNvSpPr/>
            <p:nvPr/>
          </p:nvSpPr>
          <p:spPr>
            <a:xfrm>
              <a:off x="5627225" y="1451100"/>
              <a:ext cx="54775" cy="43175"/>
            </a:xfrm>
            <a:custGeom>
              <a:avLst/>
              <a:gdLst/>
              <a:ahLst/>
              <a:cxnLst/>
              <a:rect l="l" t="t" r="r" b="b"/>
              <a:pathLst>
                <a:path w="2191" h="1727" extrusionOk="0">
                  <a:moveTo>
                    <a:pt x="427" y="0"/>
                  </a:moveTo>
                  <a:cubicBezTo>
                    <a:pt x="385" y="0"/>
                    <a:pt x="341" y="5"/>
                    <a:pt x="296" y="14"/>
                  </a:cubicBezTo>
                  <a:cubicBezTo>
                    <a:pt x="196" y="34"/>
                    <a:pt x="212" y="170"/>
                    <a:pt x="296" y="200"/>
                  </a:cubicBezTo>
                  <a:cubicBezTo>
                    <a:pt x="801" y="377"/>
                    <a:pt x="293" y="1153"/>
                    <a:pt x="96" y="1404"/>
                  </a:cubicBezTo>
                  <a:cubicBezTo>
                    <a:pt x="1" y="1527"/>
                    <a:pt x="50" y="1720"/>
                    <a:pt x="227" y="1722"/>
                  </a:cubicBezTo>
                  <a:cubicBezTo>
                    <a:pt x="453" y="1724"/>
                    <a:pt x="675" y="1726"/>
                    <a:pt x="897" y="1726"/>
                  </a:cubicBezTo>
                  <a:cubicBezTo>
                    <a:pt x="1308" y="1726"/>
                    <a:pt x="1715" y="1717"/>
                    <a:pt x="2131" y="1674"/>
                  </a:cubicBezTo>
                  <a:cubicBezTo>
                    <a:pt x="2181" y="1673"/>
                    <a:pt x="2191" y="1604"/>
                    <a:pt x="2143" y="1589"/>
                  </a:cubicBezTo>
                  <a:cubicBezTo>
                    <a:pt x="1615" y="1386"/>
                    <a:pt x="1114" y="1351"/>
                    <a:pt x="575" y="1348"/>
                  </a:cubicBezTo>
                  <a:cubicBezTo>
                    <a:pt x="735" y="1076"/>
                    <a:pt x="854" y="772"/>
                    <a:pt x="862" y="459"/>
                  </a:cubicBezTo>
                  <a:cubicBezTo>
                    <a:pt x="870" y="163"/>
                    <a:pt x="677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8" name="Google Shape;5538;p13"/>
            <p:cNvSpPr/>
            <p:nvPr/>
          </p:nvSpPr>
          <p:spPr>
            <a:xfrm>
              <a:off x="5084700" y="740475"/>
              <a:ext cx="76500" cy="257975"/>
            </a:xfrm>
            <a:custGeom>
              <a:avLst/>
              <a:gdLst/>
              <a:ahLst/>
              <a:cxnLst/>
              <a:rect l="l" t="t" r="r" b="b"/>
              <a:pathLst>
                <a:path w="3060" h="10319" extrusionOk="0">
                  <a:moveTo>
                    <a:pt x="3023" y="0"/>
                  </a:moveTo>
                  <a:cubicBezTo>
                    <a:pt x="3017" y="0"/>
                    <a:pt x="3010" y="3"/>
                    <a:pt x="3004" y="9"/>
                  </a:cubicBezTo>
                  <a:cubicBezTo>
                    <a:pt x="1757" y="1412"/>
                    <a:pt x="826" y="3477"/>
                    <a:pt x="304" y="5283"/>
                  </a:cubicBezTo>
                  <a:cubicBezTo>
                    <a:pt x="45" y="6177"/>
                    <a:pt x="0" y="7130"/>
                    <a:pt x="114" y="8062"/>
                  </a:cubicBezTo>
                  <a:cubicBezTo>
                    <a:pt x="192" y="8703"/>
                    <a:pt x="391" y="9834"/>
                    <a:pt x="945" y="10267"/>
                  </a:cubicBezTo>
                  <a:cubicBezTo>
                    <a:pt x="992" y="10303"/>
                    <a:pt x="1038" y="10319"/>
                    <a:pt x="1082" y="10319"/>
                  </a:cubicBezTo>
                  <a:cubicBezTo>
                    <a:pt x="1206" y="10319"/>
                    <a:pt x="1305" y="10190"/>
                    <a:pt x="1308" y="10055"/>
                  </a:cubicBezTo>
                  <a:cubicBezTo>
                    <a:pt x="1313" y="10057"/>
                    <a:pt x="1318" y="10058"/>
                    <a:pt x="1321" y="10062"/>
                  </a:cubicBezTo>
                  <a:cubicBezTo>
                    <a:pt x="1252" y="9386"/>
                    <a:pt x="832" y="8692"/>
                    <a:pt x="707" y="8000"/>
                  </a:cubicBezTo>
                  <a:cubicBezTo>
                    <a:pt x="517" y="6943"/>
                    <a:pt x="716" y="5867"/>
                    <a:pt x="999" y="4863"/>
                  </a:cubicBezTo>
                  <a:cubicBezTo>
                    <a:pt x="1477" y="3169"/>
                    <a:pt x="2630" y="1732"/>
                    <a:pt x="3053" y="39"/>
                  </a:cubicBezTo>
                  <a:cubicBezTo>
                    <a:pt x="3059" y="20"/>
                    <a:pt x="3042" y="0"/>
                    <a:pt x="3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39" name="Google Shape;5539;p13"/>
            <p:cNvSpPr/>
            <p:nvPr/>
          </p:nvSpPr>
          <p:spPr>
            <a:xfrm>
              <a:off x="5150025" y="848100"/>
              <a:ext cx="98200" cy="86275"/>
            </a:xfrm>
            <a:custGeom>
              <a:avLst/>
              <a:gdLst/>
              <a:ahLst/>
              <a:cxnLst/>
              <a:rect l="l" t="t" r="r" b="b"/>
              <a:pathLst>
                <a:path w="3928" h="3451" extrusionOk="0">
                  <a:moveTo>
                    <a:pt x="1646" y="835"/>
                  </a:moveTo>
                  <a:cubicBezTo>
                    <a:pt x="1633" y="940"/>
                    <a:pt x="1623" y="1049"/>
                    <a:pt x="1618" y="1155"/>
                  </a:cubicBezTo>
                  <a:cubicBezTo>
                    <a:pt x="1413" y="1546"/>
                    <a:pt x="1108" y="1892"/>
                    <a:pt x="767" y="2126"/>
                  </a:cubicBezTo>
                  <a:cubicBezTo>
                    <a:pt x="687" y="2181"/>
                    <a:pt x="655" y="2220"/>
                    <a:pt x="648" y="2220"/>
                  </a:cubicBezTo>
                  <a:cubicBezTo>
                    <a:pt x="642" y="2220"/>
                    <a:pt x="657" y="2187"/>
                    <a:pt x="676" y="2100"/>
                  </a:cubicBezTo>
                  <a:cubicBezTo>
                    <a:pt x="719" y="1907"/>
                    <a:pt x="811" y="1711"/>
                    <a:pt x="908" y="1539"/>
                  </a:cubicBezTo>
                  <a:cubicBezTo>
                    <a:pt x="959" y="1451"/>
                    <a:pt x="1397" y="970"/>
                    <a:pt x="1646" y="835"/>
                  </a:cubicBezTo>
                  <a:close/>
                  <a:moveTo>
                    <a:pt x="2024" y="0"/>
                  </a:moveTo>
                  <a:cubicBezTo>
                    <a:pt x="1916" y="0"/>
                    <a:pt x="1821" y="72"/>
                    <a:pt x="1790" y="176"/>
                  </a:cubicBezTo>
                  <a:cubicBezTo>
                    <a:pt x="1753" y="296"/>
                    <a:pt x="1723" y="415"/>
                    <a:pt x="1697" y="538"/>
                  </a:cubicBezTo>
                  <a:cubicBezTo>
                    <a:pt x="1687" y="538"/>
                    <a:pt x="1678" y="537"/>
                    <a:pt x="1668" y="537"/>
                  </a:cubicBezTo>
                  <a:cubicBezTo>
                    <a:pt x="1421" y="537"/>
                    <a:pt x="1036" y="763"/>
                    <a:pt x="926" y="847"/>
                  </a:cubicBezTo>
                  <a:cubicBezTo>
                    <a:pt x="512" y="1157"/>
                    <a:pt x="1" y="1961"/>
                    <a:pt x="248" y="2507"/>
                  </a:cubicBezTo>
                  <a:cubicBezTo>
                    <a:pt x="313" y="2650"/>
                    <a:pt x="418" y="2704"/>
                    <a:pt x="539" y="2704"/>
                  </a:cubicBezTo>
                  <a:cubicBezTo>
                    <a:pt x="839" y="2704"/>
                    <a:pt x="1238" y="2376"/>
                    <a:pt x="1377" y="2249"/>
                  </a:cubicBezTo>
                  <a:cubicBezTo>
                    <a:pt x="1484" y="2153"/>
                    <a:pt x="1584" y="2048"/>
                    <a:pt x="1675" y="1938"/>
                  </a:cubicBezTo>
                  <a:cubicBezTo>
                    <a:pt x="1726" y="2228"/>
                    <a:pt x="1820" y="2510"/>
                    <a:pt x="1951" y="2774"/>
                  </a:cubicBezTo>
                  <a:cubicBezTo>
                    <a:pt x="2182" y="3231"/>
                    <a:pt x="2562" y="3450"/>
                    <a:pt x="2945" y="3450"/>
                  </a:cubicBezTo>
                  <a:cubicBezTo>
                    <a:pt x="3297" y="3450"/>
                    <a:pt x="3652" y="3265"/>
                    <a:pt x="3895" y="2911"/>
                  </a:cubicBezTo>
                  <a:cubicBezTo>
                    <a:pt x="3927" y="2864"/>
                    <a:pt x="3880" y="2815"/>
                    <a:pt x="3833" y="2815"/>
                  </a:cubicBezTo>
                  <a:cubicBezTo>
                    <a:pt x="3830" y="2815"/>
                    <a:pt x="3827" y="2815"/>
                    <a:pt x="3824" y="2815"/>
                  </a:cubicBezTo>
                  <a:cubicBezTo>
                    <a:pt x="3633" y="2841"/>
                    <a:pt x="3456" y="2861"/>
                    <a:pt x="3293" y="2861"/>
                  </a:cubicBezTo>
                  <a:cubicBezTo>
                    <a:pt x="2848" y="2861"/>
                    <a:pt x="2516" y="2714"/>
                    <a:pt x="2322" y="2143"/>
                  </a:cubicBezTo>
                  <a:cubicBezTo>
                    <a:pt x="2220" y="1839"/>
                    <a:pt x="2171" y="1485"/>
                    <a:pt x="2171" y="1136"/>
                  </a:cubicBezTo>
                  <a:cubicBezTo>
                    <a:pt x="2289" y="858"/>
                    <a:pt x="2360" y="561"/>
                    <a:pt x="2378" y="261"/>
                  </a:cubicBezTo>
                  <a:cubicBezTo>
                    <a:pt x="2384" y="123"/>
                    <a:pt x="2258" y="7"/>
                    <a:pt x="2127" y="4"/>
                  </a:cubicBezTo>
                  <a:lnTo>
                    <a:pt x="2031" y="0"/>
                  </a:lnTo>
                  <a:cubicBezTo>
                    <a:pt x="2029" y="0"/>
                    <a:pt x="2027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0" name="Google Shape;5540;p13"/>
            <p:cNvSpPr/>
            <p:nvPr/>
          </p:nvSpPr>
          <p:spPr>
            <a:xfrm>
              <a:off x="5303325" y="856725"/>
              <a:ext cx="67450" cy="19750"/>
            </a:xfrm>
            <a:custGeom>
              <a:avLst/>
              <a:gdLst/>
              <a:ahLst/>
              <a:cxnLst/>
              <a:rect l="l" t="t" r="r" b="b"/>
              <a:pathLst>
                <a:path w="2698" h="790" extrusionOk="0">
                  <a:moveTo>
                    <a:pt x="2247" y="1"/>
                  </a:moveTo>
                  <a:cubicBezTo>
                    <a:pt x="1913" y="1"/>
                    <a:pt x="1526" y="153"/>
                    <a:pt x="1239" y="210"/>
                  </a:cubicBezTo>
                  <a:cubicBezTo>
                    <a:pt x="1008" y="256"/>
                    <a:pt x="775" y="295"/>
                    <a:pt x="542" y="338"/>
                  </a:cubicBezTo>
                  <a:cubicBezTo>
                    <a:pt x="453" y="354"/>
                    <a:pt x="243" y="452"/>
                    <a:pt x="137" y="452"/>
                  </a:cubicBezTo>
                  <a:cubicBezTo>
                    <a:pt x="125" y="452"/>
                    <a:pt x="114" y="450"/>
                    <a:pt x="105" y="448"/>
                  </a:cubicBezTo>
                  <a:cubicBezTo>
                    <a:pt x="101" y="446"/>
                    <a:pt x="96" y="446"/>
                    <a:pt x="91" y="446"/>
                  </a:cubicBezTo>
                  <a:cubicBezTo>
                    <a:pt x="42" y="446"/>
                    <a:pt x="0" y="511"/>
                    <a:pt x="46" y="549"/>
                  </a:cubicBezTo>
                  <a:cubicBezTo>
                    <a:pt x="277" y="736"/>
                    <a:pt x="485" y="789"/>
                    <a:pt x="737" y="789"/>
                  </a:cubicBezTo>
                  <a:cubicBezTo>
                    <a:pt x="837" y="789"/>
                    <a:pt x="944" y="781"/>
                    <a:pt x="1062" y="769"/>
                  </a:cubicBezTo>
                  <a:cubicBezTo>
                    <a:pt x="1500" y="727"/>
                    <a:pt x="2307" y="712"/>
                    <a:pt x="2607" y="354"/>
                  </a:cubicBezTo>
                  <a:cubicBezTo>
                    <a:pt x="2697" y="248"/>
                    <a:pt x="2663" y="102"/>
                    <a:pt x="2527" y="47"/>
                  </a:cubicBezTo>
                  <a:cubicBezTo>
                    <a:pt x="2441" y="14"/>
                    <a:pt x="2346" y="1"/>
                    <a:pt x="2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1" name="Google Shape;5541;p13"/>
            <p:cNvSpPr/>
            <p:nvPr/>
          </p:nvSpPr>
          <p:spPr>
            <a:xfrm>
              <a:off x="5420775" y="781100"/>
              <a:ext cx="89075" cy="148050"/>
            </a:xfrm>
            <a:custGeom>
              <a:avLst/>
              <a:gdLst/>
              <a:ahLst/>
              <a:cxnLst/>
              <a:rect l="l" t="t" r="r" b="b"/>
              <a:pathLst>
                <a:path w="3563" h="5922" extrusionOk="0">
                  <a:moveTo>
                    <a:pt x="2281" y="499"/>
                  </a:moveTo>
                  <a:lnTo>
                    <a:pt x="2281" y="499"/>
                  </a:lnTo>
                  <a:cubicBezTo>
                    <a:pt x="2127" y="1370"/>
                    <a:pt x="1530" y="1985"/>
                    <a:pt x="921" y="2592"/>
                  </a:cubicBezTo>
                  <a:cubicBezTo>
                    <a:pt x="1100" y="1734"/>
                    <a:pt x="1508" y="748"/>
                    <a:pt x="2281" y="499"/>
                  </a:cubicBezTo>
                  <a:close/>
                  <a:moveTo>
                    <a:pt x="2549" y="1"/>
                  </a:moveTo>
                  <a:cubicBezTo>
                    <a:pt x="2545" y="1"/>
                    <a:pt x="2540" y="1"/>
                    <a:pt x="2535" y="2"/>
                  </a:cubicBezTo>
                  <a:cubicBezTo>
                    <a:pt x="1142" y="141"/>
                    <a:pt x="501" y="1747"/>
                    <a:pt x="368" y="3156"/>
                  </a:cubicBezTo>
                  <a:cubicBezTo>
                    <a:pt x="260" y="3274"/>
                    <a:pt x="155" y="3396"/>
                    <a:pt x="58" y="3520"/>
                  </a:cubicBezTo>
                  <a:cubicBezTo>
                    <a:pt x="1" y="3596"/>
                    <a:pt x="82" y="3688"/>
                    <a:pt x="163" y="3688"/>
                  </a:cubicBezTo>
                  <a:cubicBezTo>
                    <a:pt x="178" y="3688"/>
                    <a:pt x="194" y="3684"/>
                    <a:pt x="209" y="3676"/>
                  </a:cubicBezTo>
                  <a:cubicBezTo>
                    <a:pt x="253" y="3650"/>
                    <a:pt x="298" y="3622"/>
                    <a:pt x="344" y="3596"/>
                  </a:cubicBezTo>
                  <a:lnTo>
                    <a:pt x="344" y="3596"/>
                  </a:lnTo>
                  <a:cubicBezTo>
                    <a:pt x="337" y="3832"/>
                    <a:pt x="348" y="4068"/>
                    <a:pt x="376" y="4304"/>
                  </a:cubicBezTo>
                  <a:cubicBezTo>
                    <a:pt x="453" y="4918"/>
                    <a:pt x="790" y="5871"/>
                    <a:pt x="1548" y="5919"/>
                  </a:cubicBezTo>
                  <a:cubicBezTo>
                    <a:pt x="1574" y="5920"/>
                    <a:pt x="1600" y="5921"/>
                    <a:pt x="1626" y="5921"/>
                  </a:cubicBezTo>
                  <a:cubicBezTo>
                    <a:pt x="2188" y="5921"/>
                    <a:pt x="2476" y="5531"/>
                    <a:pt x="2609" y="5059"/>
                  </a:cubicBezTo>
                  <a:cubicBezTo>
                    <a:pt x="2744" y="5101"/>
                    <a:pt x="2884" y="5131"/>
                    <a:pt x="3018" y="5131"/>
                  </a:cubicBezTo>
                  <a:cubicBezTo>
                    <a:pt x="3198" y="5131"/>
                    <a:pt x="3366" y="5077"/>
                    <a:pt x="3498" y="4928"/>
                  </a:cubicBezTo>
                  <a:cubicBezTo>
                    <a:pt x="3547" y="4870"/>
                    <a:pt x="3562" y="4775"/>
                    <a:pt x="3498" y="4716"/>
                  </a:cubicBezTo>
                  <a:cubicBezTo>
                    <a:pt x="3272" y="4508"/>
                    <a:pt x="2999" y="4518"/>
                    <a:pt x="2712" y="4467"/>
                  </a:cubicBezTo>
                  <a:cubicBezTo>
                    <a:pt x="2711" y="4450"/>
                    <a:pt x="2711" y="4434"/>
                    <a:pt x="2709" y="4418"/>
                  </a:cubicBezTo>
                  <a:cubicBezTo>
                    <a:pt x="2716" y="4240"/>
                    <a:pt x="2586" y="4151"/>
                    <a:pt x="2452" y="4151"/>
                  </a:cubicBezTo>
                  <a:cubicBezTo>
                    <a:pt x="2321" y="4151"/>
                    <a:pt x="2187" y="4235"/>
                    <a:pt x="2171" y="4401"/>
                  </a:cubicBezTo>
                  <a:cubicBezTo>
                    <a:pt x="2163" y="4496"/>
                    <a:pt x="2156" y="4591"/>
                    <a:pt x="2153" y="4687"/>
                  </a:cubicBezTo>
                  <a:cubicBezTo>
                    <a:pt x="2153" y="4690"/>
                    <a:pt x="2155" y="4693"/>
                    <a:pt x="2155" y="4698"/>
                  </a:cubicBezTo>
                  <a:cubicBezTo>
                    <a:pt x="2089" y="5089"/>
                    <a:pt x="1862" y="5414"/>
                    <a:pt x="1582" y="5414"/>
                  </a:cubicBezTo>
                  <a:cubicBezTo>
                    <a:pt x="1412" y="5414"/>
                    <a:pt x="1222" y="5293"/>
                    <a:pt x="1037" y="4992"/>
                  </a:cubicBezTo>
                  <a:cubicBezTo>
                    <a:pt x="741" y="4506"/>
                    <a:pt x="775" y="3812"/>
                    <a:pt x="819" y="3278"/>
                  </a:cubicBezTo>
                  <a:lnTo>
                    <a:pt x="819" y="3274"/>
                  </a:lnTo>
                  <a:cubicBezTo>
                    <a:pt x="1800" y="2543"/>
                    <a:pt x="2679" y="1432"/>
                    <a:pt x="2755" y="228"/>
                  </a:cubicBezTo>
                  <a:cubicBezTo>
                    <a:pt x="2763" y="124"/>
                    <a:pt x="2659" y="1"/>
                    <a:pt x="2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2" name="Google Shape;5542;p13"/>
            <p:cNvSpPr/>
            <p:nvPr/>
          </p:nvSpPr>
          <p:spPr>
            <a:xfrm>
              <a:off x="5513800" y="741800"/>
              <a:ext cx="58500" cy="282000"/>
            </a:xfrm>
            <a:custGeom>
              <a:avLst/>
              <a:gdLst/>
              <a:ahLst/>
              <a:cxnLst/>
              <a:rect l="l" t="t" r="r" b="b"/>
              <a:pathLst>
                <a:path w="2340" h="11280" extrusionOk="0">
                  <a:moveTo>
                    <a:pt x="433" y="1"/>
                  </a:moveTo>
                  <a:cubicBezTo>
                    <a:pt x="414" y="1"/>
                    <a:pt x="396" y="17"/>
                    <a:pt x="402" y="41"/>
                  </a:cubicBezTo>
                  <a:cubicBezTo>
                    <a:pt x="937" y="2185"/>
                    <a:pt x="1972" y="3967"/>
                    <a:pt x="1611" y="6242"/>
                  </a:cubicBezTo>
                  <a:cubicBezTo>
                    <a:pt x="1465" y="7171"/>
                    <a:pt x="1132" y="8063"/>
                    <a:pt x="799" y="8931"/>
                  </a:cubicBezTo>
                  <a:cubicBezTo>
                    <a:pt x="535" y="9620"/>
                    <a:pt x="0" y="10432"/>
                    <a:pt x="135" y="11198"/>
                  </a:cubicBezTo>
                  <a:cubicBezTo>
                    <a:pt x="144" y="11252"/>
                    <a:pt x="194" y="11280"/>
                    <a:pt x="244" y="11280"/>
                  </a:cubicBezTo>
                  <a:cubicBezTo>
                    <a:pt x="273" y="11280"/>
                    <a:pt x="301" y="11271"/>
                    <a:pt x="322" y="11252"/>
                  </a:cubicBezTo>
                  <a:cubicBezTo>
                    <a:pt x="868" y="10748"/>
                    <a:pt x="1042" y="9766"/>
                    <a:pt x="1299" y="9083"/>
                  </a:cubicBezTo>
                  <a:cubicBezTo>
                    <a:pt x="1672" y="8098"/>
                    <a:pt x="2020" y="7066"/>
                    <a:pt x="2131" y="6004"/>
                  </a:cubicBezTo>
                  <a:cubicBezTo>
                    <a:pt x="2339" y="3988"/>
                    <a:pt x="1655" y="1695"/>
                    <a:pt x="461" y="18"/>
                  </a:cubicBezTo>
                  <a:cubicBezTo>
                    <a:pt x="455" y="6"/>
                    <a:pt x="444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3" name="Google Shape;5543;p13"/>
            <p:cNvSpPr/>
            <p:nvPr/>
          </p:nvSpPr>
          <p:spPr>
            <a:xfrm>
              <a:off x="5597775" y="745050"/>
              <a:ext cx="45500" cy="51425"/>
            </a:xfrm>
            <a:custGeom>
              <a:avLst/>
              <a:gdLst/>
              <a:ahLst/>
              <a:cxnLst/>
              <a:rect l="l" t="t" r="r" b="b"/>
              <a:pathLst>
                <a:path w="1820" h="2057" extrusionOk="0">
                  <a:moveTo>
                    <a:pt x="715" y="1"/>
                  </a:moveTo>
                  <a:cubicBezTo>
                    <a:pt x="460" y="1"/>
                    <a:pt x="224" y="94"/>
                    <a:pt x="48" y="330"/>
                  </a:cubicBezTo>
                  <a:cubicBezTo>
                    <a:pt x="1" y="389"/>
                    <a:pt x="69" y="459"/>
                    <a:pt x="131" y="459"/>
                  </a:cubicBezTo>
                  <a:cubicBezTo>
                    <a:pt x="136" y="459"/>
                    <a:pt x="141" y="458"/>
                    <a:pt x="145" y="458"/>
                  </a:cubicBezTo>
                  <a:cubicBezTo>
                    <a:pt x="303" y="432"/>
                    <a:pt x="442" y="413"/>
                    <a:pt x="580" y="413"/>
                  </a:cubicBezTo>
                  <a:cubicBezTo>
                    <a:pt x="685" y="413"/>
                    <a:pt x="788" y="424"/>
                    <a:pt x="896" y="450"/>
                  </a:cubicBezTo>
                  <a:cubicBezTo>
                    <a:pt x="755" y="855"/>
                    <a:pt x="531" y="1227"/>
                    <a:pt x="235" y="1539"/>
                  </a:cubicBezTo>
                  <a:cubicBezTo>
                    <a:pt x="140" y="1640"/>
                    <a:pt x="147" y="1777"/>
                    <a:pt x="235" y="1885"/>
                  </a:cubicBezTo>
                  <a:cubicBezTo>
                    <a:pt x="353" y="2026"/>
                    <a:pt x="465" y="2056"/>
                    <a:pt x="598" y="2056"/>
                  </a:cubicBezTo>
                  <a:cubicBezTo>
                    <a:pt x="690" y="2056"/>
                    <a:pt x="791" y="2042"/>
                    <a:pt x="910" y="2041"/>
                  </a:cubicBezTo>
                  <a:cubicBezTo>
                    <a:pt x="1239" y="2036"/>
                    <a:pt x="1521" y="2018"/>
                    <a:pt x="1784" y="1800"/>
                  </a:cubicBezTo>
                  <a:cubicBezTo>
                    <a:pt x="1820" y="1770"/>
                    <a:pt x="1797" y="1713"/>
                    <a:pt x="1758" y="1699"/>
                  </a:cubicBezTo>
                  <a:cubicBezTo>
                    <a:pt x="1454" y="1594"/>
                    <a:pt x="1156" y="1522"/>
                    <a:pt x="849" y="1522"/>
                  </a:cubicBezTo>
                  <a:cubicBezTo>
                    <a:pt x="846" y="1522"/>
                    <a:pt x="842" y="1522"/>
                    <a:pt x="839" y="1522"/>
                  </a:cubicBezTo>
                  <a:cubicBezTo>
                    <a:pt x="1075" y="1168"/>
                    <a:pt x="1284" y="809"/>
                    <a:pt x="1377" y="374"/>
                  </a:cubicBezTo>
                  <a:cubicBezTo>
                    <a:pt x="1403" y="254"/>
                    <a:pt x="1343" y="149"/>
                    <a:pt x="1228" y="105"/>
                  </a:cubicBezTo>
                  <a:cubicBezTo>
                    <a:pt x="1055" y="40"/>
                    <a:pt x="881" y="1"/>
                    <a:pt x="7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4" name="Google Shape;5544;p13"/>
            <p:cNvSpPr/>
            <p:nvPr/>
          </p:nvSpPr>
          <p:spPr>
            <a:xfrm>
              <a:off x="5678275" y="867725"/>
              <a:ext cx="56825" cy="13025"/>
            </a:xfrm>
            <a:custGeom>
              <a:avLst/>
              <a:gdLst/>
              <a:ahLst/>
              <a:cxnLst/>
              <a:rect l="l" t="t" r="r" b="b"/>
              <a:pathLst>
                <a:path w="2273" h="521" extrusionOk="0">
                  <a:moveTo>
                    <a:pt x="47" y="0"/>
                  </a:moveTo>
                  <a:cubicBezTo>
                    <a:pt x="23" y="0"/>
                    <a:pt x="1" y="28"/>
                    <a:pt x="14" y="54"/>
                  </a:cubicBezTo>
                  <a:cubicBezTo>
                    <a:pt x="171" y="360"/>
                    <a:pt x="482" y="413"/>
                    <a:pt x="798" y="441"/>
                  </a:cubicBezTo>
                  <a:cubicBezTo>
                    <a:pt x="1074" y="465"/>
                    <a:pt x="1349" y="462"/>
                    <a:pt x="1623" y="477"/>
                  </a:cubicBezTo>
                  <a:cubicBezTo>
                    <a:pt x="1753" y="486"/>
                    <a:pt x="1885" y="521"/>
                    <a:pt x="2012" y="521"/>
                  </a:cubicBezTo>
                  <a:cubicBezTo>
                    <a:pt x="2076" y="521"/>
                    <a:pt x="2138" y="512"/>
                    <a:pt x="2199" y="487"/>
                  </a:cubicBezTo>
                  <a:cubicBezTo>
                    <a:pt x="2255" y="465"/>
                    <a:pt x="2273" y="380"/>
                    <a:pt x="2240" y="331"/>
                  </a:cubicBezTo>
                  <a:cubicBezTo>
                    <a:pt x="2107" y="130"/>
                    <a:pt x="1807" y="111"/>
                    <a:pt x="1550" y="111"/>
                  </a:cubicBezTo>
                  <a:cubicBezTo>
                    <a:pt x="1489" y="111"/>
                    <a:pt x="1430" y="112"/>
                    <a:pt x="1376" y="112"/>
                  </a:cubicBezTo>
                  <a:cubicBezTo>
                    <a:pt x="1355" y="112"/>
                    <a:pt x="1335" y="112"/>
                    <a:pt x="1317" y="111"/>
                  </a:cubicBezTo>
                  <a:cubicBezTo>
                    <a:pt x="1080" y="105"/>
                    <a:pt x="842" y="106"/>
                    <a:pt x="606" y="100"/>
                  </a:cubicBezTo>
                  <a:cubicBezTo>
                    <a:pt x="599" y="99"/>
                    <a:pt x="591" y="99"/>
                    <a:pt x="583" y="99"/>
                  </a:cubicBezTo>
                  <a:cubicBezTo>
                    <a:pt x="528" y="99"/>
                    <a:pt x="455" y="105"/>
                    <a:pt x="380" y="105"/>
                  </a:cubicBezTo>
                  <a:cubicBezTo>
                    <a:pt x="258" y="105"/>
                    <a:pt x="132" y="90"/>
                    <a:pt x="71" y="13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5" name="Google Shape;5545;p13"/>
            <p:cNvSpPr/>
            <p:nvPr/>
          </p:nvSpPr>
          <p:spPr>
            <a:xfrm>
              <a:off x="5674050" y="885525"/>
              <a:ext cx="47525" cy="10650"/>
            </a:xfrm>
            <a:custGeom>
              <a:avLst/>
              <a:gdLst/>
              <a:ahLst/>
              <a:cxnLst/>
              <a:rect l="l" t="t" r="r" b="b"/>
              <a:pathLst>
                <a:path w="1901" h="426" extrusionOk="0">
                  <a:moveTo>
                    <a:pt x="471" y="1"/>
                  </a:moveTo>
                  <a:cubicBezTo>
                    <a:pt x="409" y="1"/>
                    <a:pt x="306" y="29"/>
                    <a:pt x="229" y="29"/>
                  </a:cubicBezTo>
                  <a:cubicBezTo>
                    <a:pt x="202" y="29"/>
                    <a:pt x="178" y="25"/>
                    <a:pt x="160" y="16"/>
                  </a:cubicBezTo>
                  <a:cubicBezTo>
                    <a:pt x="147" y="8"/>
                    <a:pt x="133" y="5"/>
                    <a:pt x="120" y="5"/>
                  </a:cubicBezTo>
                  <a:cubicBezTo>
                    <a:pt x="55" y="5"/>
                    <a:pt x="0" y="86"/>
                    <a:pt x="62" y="141"/>
                  </a:cubicBezTo>
                  <a:cubicBezTo>
                    <a:pt x="310" y="366"/>
                    <a:pt x="693" y="426"/>
                    <a:pt x="1071" y="426"/>
                  </a:cubicBezTo>
                  <a:cubicBezTo>
                    <a:pt x="1346" y="426"/>
                    <a:pt x="1619" y="394"/>
                    <a:pt x="1833" y="372"/>
                  </a:cubicBezTo>
                  <a:cubicBezTo>
                    <a:pt x="1871" y="367"/>
                    <a:pt x="1901" y="311"/>
                    <a:pt x="1856" y="288"/>
                  </a:cubicBezTo>
                  <a:cubicBezTo>
                    <a:pt x="1581" y="149"/>
                    <a:pt x="1282" y="63"/>
                    <a:pt x="974" y="36"/>
                  </a:cubicBezTo>
                  <a:cubicBezTo>
                    <a:pt x="810" y="21"/>
                    <a:pt x="644" y="9"/>
                    <a:pt x="478" y="1"/>
                  </a:cubicBezTo>
                  <a:cubicBezTo>
                    <a:pt x="476" y="1"/>
                    <a:pt x="473" y="1"/>
                    <a:pt x="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6" name="Google Shape;5546;p13"/>
            <p:cNvSpPr/>
            <p:nvPr/>
          </p:nvSpPr>
          <p:spPr>
            <a:xfrm>
              <a:off x="5787350" y="858375"/>
              <a:ext cx="110825" cy="72525"/>
            </a:xfrm>
            <a:custGeom>
              <a:avLst/>
              <a:gdLst/>
              <a:ahLst/>
              <a:cxnLst/>
              <a:rect l="l" t="t" r="r" b="b"/>
              <a:pathLst>
                <a:path w="4433" h="2901" extrusionOk="0">
                  <a:moveTo>
                    <a:pt x="2848" y="460"/>
                  </a:moveTo>
                  <a:lnTo>
                    <a:pt x="2848" y="460"/>
                  </a:lnTo>
                  <a:cubicBezTo>
                    <a:pt x="2795" y="661"/>
                    <a:pt x="2774" y="869"/>
                    <a:pt x="2784" y="1076"/>
                  </a:cubicBezTo>
                  <a:cubicBezTo>
                    <a:pt x="2481" y="1526"/>
                    <a:pt x="1969" y="1898"/>
                    <a:pt x="1486" y="1898"/>
                  </a:cubicBezTo>
                  <a:cubicBezTo>
                    <a:pt x="1422" y="1898"/>
                    <a:pt x="1359" y="1891"/>
                    <a:pt x="1297" y="1878"/>
                  </a:cubicBezTo>
                  <a:cubicBezTo>
                    <a:pt x="940" y="1799"/>
                    <a:pt x="1138" y="1286"/>
                    <a:pt x="1263" y="1138"/>
                  </a:cubicBezTo>
                  <a:cubicBezTo>
                    <a:pt x="1463" y="902"/>
                    <a:pt x="1804" y="762"/>
                    <a:pt x="2088" y="654"/>
                  </a:cubicBezTo>
                  <a:cubicBezTo>
                    <a:pt x="2331" y="562"/>
                    <a:pt x="2588" y="505"/>
                    <a:pt x="2848" y="460"/>
                  </a:cubicBezTo>
                  <a:close/>
                  <a:moveTo>
                    <a:pt x="3189" y="0"/>
                  </a:moveTo>
                  <a:cubicBezTo>
                    <a:pt x="3106" y="0"/>
                    <a:pt x="3025" y="52"/>
                    <a:pt x="2985" y="121"/>
                  </a:cubicBezTo>
                  <a:cubicBezTo>
                    <a:pt x="2964" y="162"/>
                    <a:pt x="2944" y="206"/>
                    <a:pt x="2926" y="249"/>
                  </a:cubicBezTo>
                  <a:cubicBezTo>
                    <a:pt x="2901" y="248"/>
                    <a:pt x="2875" y="247"/>
                    <a:pt x="2849" y="247"/>
                  </a:cubicBezTo>
                  <a:cubicBezTo>
                    <a:pt x="1772" y="247"/>
                    <a:pt x="0" y="1091"/>
                    <a:pt x="966" y="2121"/>
                  </a:cubicBezTo>
                  <a:cubicBezTo>
                    <a:pt x="1100" y="2263"/>
                    <a:pt x="1272" y="2317"/>
                    <a:pt x="1457" y="2317"/>
                  </a:cubicBezTo>
                  <a:cubicBezTo>
                    <a:pt x="1829" y="2317"/>
                    <a:pt x="2250" y="2095"/>
                    <a:pt x="2498" y="1935"/>
                  </a:cubicBezTo>
                  <a:cubicBezTo>
                    <a:pt x="2628" y="1852"/>
                    <a:pt x="2749" y="1756"/>
                    <a:pt x="2862" y="1651"/>
                  </a:cubicBezTo>
                  <a:cubicBezTo>
                    <a:pt x="2913" y="1881"/>
                    <a:pt x="2987" y="2107"/>
                    <a:pt x="3079" y="2324"/>
                  </a:cubicBezTo>
                  <a:cubicBezTo>
                    <a:pt x="3239" y="2700"/>
                    <a:pt x="3513" y="2900"/>
                    <a:pt x="3791" y="2900"/>
                  </a:cubicBezTo>
                  <a:cubicBezTo>
                    <a:pt x="4011" y="2900"/>
                    <a:pt x="4233" y="2776"/>
                    <a:pt x="4406" y="2516"/>
                  </a:cubicBezTo>
                  <a:cubicBezTo>
                    <a:pt x="4432" y="2475"/>
                    <a:pt x="4397" y="2414"/>
                    <a:pt x="4351" y="2414"/>
                  </a:cubicBezTo>
                  <a:cubicBezTo>
                    <a:pt x="4345" y="2414"/>
                    <a:pt x="4338" y="2415"/>
                    <a:pt x="4332" y="2417"/>
                  </a:cubicBezTo>
                  <a:cubicBezTo>
                    <a:pt x="4252" y="2447"/>
                    <a:pt x="4177" y="2460"/>
                    <a:pt x="4108" y="2460"/>
                  </a:cubicBezTo>
                  <a:cubicBezTo>
                    <a:pt x="3572" y="2460"/>
                    <a:pt x="3364" y="1638"/>
                    <a:pt x="3363" y="982"/>
                  </a:cubicBezTo>
                  <a:cubicBezTo>
                    <a:pt x="3473" y="759"/>
                    <a:pt x="3537" y="516"/>
                    <a:pt x="3551" y="267"/>
                  </a:cubicBezTo>
                  <a:cubicBezTo>
                    <a:pt x="3558" y="124"/>
                    <a:pt x="3432" y="26"/>
                    <a:pt x="3302" y="11"/>
                  </a:cubicBezTo>
                  <a:cubicBezTo>
                    <a:pt x="3269" y="6"/>
                    <a:pt x="3238" y="3"/>
                    <a:pt x="3207" y="1"/>
                  </a:cubicBezTo>
                  <a:cubicBezTo>
                    <a:pt x="3201" y="1"/>
                    <a:pt x="3195" y="0"/>
                    <a:pt x="3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7" name="Google Shape;5547;p13"/>
            <p:cNvSpPr/>
            <p:nvPr/>
          </p:nvSpPr>
          <p:spPr>
            <a:xfrm>
              <a:off x="5889025" y="741600"/>
              <a:ext cx="53975" cy="50575"/>
            </a:xfrm>
            <a:custGeom>
              <a:avLst/>
              <a:gdLst/>
              <a:ahLst/>
              <a:cxnLst/>
              <a:rect l="l" t="t" r="r" b="b"/>
              <a:pathLst>
                <a:path w="2159" h="2023" extrusionOk="0">
                  <a:moveTo>
                    <a:pt x="687" y="0"/>
                  </a:moveTo>
                  <a:cubicBezTo>
                    <a:pt x="466" y="0"/>
                    <a:pt x="222" y="108"/>
                    <a:pt x="47" y="241"/>
                  </a:cubicBezTo>
                  <a:cubicBezTo>
                    <a:pt x="1" y="277"/>
                    <a:pt x="41" y="354"/>
                    <a:pt x="92" y="354"/>
                  </a:cubicBezTo>
                  <a:cubicBezTo>
                    <a:pt x="97" y="354"/>
                    <a:pt x="102" y="353"/>
                    <a:pt x="108" y="351"/>
                  </a:cubicBezTo>
                  <a:cubicBezTo>
                    <a:pt x="231" y="313"/>
                    <a:pt x="368" y="279"/>
                    <a:pt x="490" y="279"/>
                  </a:cubicBezTo>
                  <a:cubicBezTo>
                    <a:pt x="675" y="279"/>
                    <a:pt x="824" y="358"/>
                    <a:pt x="834" y="620"/>
                  </a:cubicBezTo>
                  <a:cubicBezTo>
                    <a:pt x="849" y="1003"/>
                    <a:pt x="559" y="1337"/>
                    <a:pt x="262" y="1527"/>
                  </a:cubicBezTo>
                  <a:cubicBezTo>
                    <a:pt x="111" y="1624"/>
                    <a:pt x="113" y="1892"/>
                    <a:pt x="316" y="1942"/>
                  </a:cubicBezTo>
                  <a:cubicBezTo>
                    <a:pt x="555" y="2002"/>
                    <a:pt x="781" y="2023"/>
                    <a:pt x="1003" y="2023"/>
                  </a:cubicBezTo>
                  <a:cubicBezTo>
                    <a:pt x="1366" y="2023"/>
                    <a:pt x="1720" y="1966"/>
                    <a:pt x="2104" y="1923"/>
                  </a:cubicBezTo>
                  <a:cubicBezTo>
                    <a:pt x="2150" y="1918"/>
                    <a:pt x="2158" y="1847"/>
                    <a:pt x="2119" y="1828"/>
                  </a:cubicBezTo>
                  <a:cubicBezTo>
                    <a:pt x="1884" y="1716"/>
                    <a:pt x="1668" y="1606"/>
                    <a:pt x="1407" y="1573"/>
                  </a:cubicBezTo>
                  <a:cubicBezTo>
                    <a:pt x="1231" y="1550"/>
                    <a:pt x="1056" y="1546"/>
                    <a:pt x="880" y="1537"/>
                  </a:cubicBezTo>
                  <a:cubicBezTo>
                    <a:pt x="1133" y="1212"/>
                    <a:pt x="1295" y="802"/>
                    <a:pt x="1182" y="397"/>
                  </a:cubicBezTo>
                  <a:cubicBezTo>
                    <a:pt x="1100" y="106"/>
                    <a:pt x="905" y="0"/>
                    <a:pt x="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8" name="Google Shape;5548;p13"/>
            <p:cNvSpPr/>
            <p:nvPr/>
          </p:nvSpPr>
          <p:spPr>
            <a:xfrm>
              <a:off x="5984800" y="866775"/>
              <a:ext cx="47100" cy="14025"/>
            </a:xfrm>
            <a:custGeom>
              <a:avLst/>
              <a:gdLst/>
              <a:ahLst/>
              <a:cxnLst/>
              <a:rect l="l" t="t" r="r" b="b"/>
              <a:pathLst>
                <a:path w="1884" h="561" extrusionOk="0">
                  <a:moveTo>
                    <a:pt x="1574" y="1"/>
                  </a:moveTo>
                  <a:cubicBezTo>
                    <a:pt x="1429" y="1"/>
                    <a:pt x="1269" y="61"/>
                    <a:pt x="1140" y="80"/>
                  </a:cubicBezTo>
                  <a:cubicBezTo>
                    <a:pt x="812" y="129"/>
                    <a:pt x="455" y="121"/>
                    <a:pt x="138" y="218"/>
                  </a:cubicBezTo>
                  <a:cubicBezTo>
                    <a:pt x="9" y="228"/>
                    <a:pt x="0" y="435"/>
                    <a:pt x="130" y="480"/>
                  </a:cubicBezTo>
                  <a:cubicBezTo>
                    <a:pt x="306" y="543"/>
                    <a:pt x="499" y="561"/>
                    <a:pt x="692" y="561"/>
                  </a:cubicBezTo>
                  <a:cubicBezTo>
                    <a:pt x="865" y="561"/>
                    <a:pt x="1039" y="546"/>
                    <a:pt x="1201" y="536"/>
                  </a:cubicBezTo>
                  <a:cubicBezTo>
                    <a:pt x="1439" y="520"/>
                    <a:pt x="1751" y="526"/>
                    <a:pt x="1851" y="280"/>
                  </a:cubicBezTo>
                  <a:cubicBezTo>
                    <a:pt x="1884" y="197"/>
                    <a:pt x="1829" y="92"/>
                    <a:pt x="1757" y="47"/>
                  </a:cubicBezTo>
                  <a:cubicBezTo>
                    <a:pt x="1702" y="13"/>
                    <a:pt x="1639" y="1"/>
                    <a:pt x="15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49" name="Google Shape;5549;p13"/>
            <p:cNvSpPr/>
            <p:nvPr/>
          </p:nvSpPr>
          <p:spPr>
            <a:xfrm>
              <a:off x="6102500" y="784900"/>
              <a:ext cx="88600" cy="148950"/>
            </a:xfrm>
            <a:custGeom>
              <a:avLst/>
              <a:gdLst/>
              <a:ahLst/>
              <a:cxnLst/>
              <a:rect l="l" t="t" r="r" b="b"/>
              <a:pathLst>
                <a:path w="3544" h="5958" extrusionOk="0">
                  <a:moveTo>
                    <a:pt x="1337" y="1"/>
                  </a:moveTo>
                  <a:cubicBezTo>
                    <a:pt x="723" y="1"/>
                    <a:pt x="180" y="358"/>
                    <a:pt x="481" y="1029"/>
                  </a:cubicBezTo>
                  <a:cubicBezTo>
                    <a:pt x="486" y="1039"/>
                    <a:pt x="495" y="1043"/>
                    <a:pt x="505" y="1043"/>
                  </a:cubicBezTo>
                  <a:cubicBezTo>
                    <a:pt x="520" y="1043"/>
                    <a:pt x="536" y="1033"/>
                    <a:pt x="534" y="1016"/>
                  </a:cubicBezTo>
                  <a:cubicBezTo>
                    <a:pt x="484" y="648"/>
                    <a:pt x="869" y="432"/>
                    <a:pt x="1277" y="432"/>
                  </a:cubicBezTo>
                  <a:cubicBezTo>
                    <a:pt x="1752" y="432"/>
                    <a:pt x="2258" y="724"/>
                    <a:pt x="2151" y="1410"/>
                  </a:cubicBezTo>
                  <a:cubicBezTo>
                    <a:pt x="2079" y="1874"/>
                    <a:pt x="1838" y="2305"/>
                    <a:pt x="1613" y="2704"/>
                  </a:cubicBezTo>
                  <a:cubicBezTo>
                    <a:pt x="1216" y="3406"/>
                    <a:pt x="716" y="4079"/>
                    <a:pt x="148" y="4646"/>
                  </a:cubicBezTo>
                  <a:cubicBezTo>
                    <a:pt x="0" y="4794"/>
                    <a:pt x="120" y="5058"/>
                    <a:pt x="318" y="5058"/>
                  </a:cubicBezTo>
                  <a:cubicBezTo>
                    <a:pt x="337" y="5058"/>
                    <a:pt x="357" y="5055"/>
                    <a:pt x="378" y="5050"/>
                  </a:cubicBezTo>
                  <a:cubicBezTo>
                    <a:pt x="491" y="5020"/>
                    <a:pt x="599" y="5007"/>
                    <a:pt x="705" y="5007"/>
                  </a:cubicBezTo>
                  <a:cubicBezTo>
                    <a:pt x="1599" y="5007"/>
                    <a:pt x="2268" y="5957"/>
                    <a:pt x="3220" y="5957"/>
                  </a:cubicBezTo>
                  <a:cubicBezTo>
                    <a:pt x="3303" y="5957"/>
                    <a:pt x="3388" y="5950"/>
                    <a:pt x="3476" y="5934"/>
                  </a:cubicBezTo>
                  <a:cubicBezTo>
                    <a:pt x="3544" y="5922"/>
                    <a:pt x="3544" y="5814"/>
                    <a:pt x="3476" y="5799"/>
                  </a:cubicBezTo>
                  <a:cubicBezTo>
                    <a:pt x="2484" y="5558"/>
                    <a:pt x="1866" y="4648"/>
                    <a:pt x="912" y="4538"/>
                  </a:cubicBezTo>
                  <a:cubicBezTo>
                    <a:pt x="1774" y="3585"/>
                    <a:pt x="2661" y="2284"/>
                    <a:pt x="2615" y="1039"/>
                  </a:cubicBezTo>
                  <a:cubicBezTo>
                    <a:pt x="2589" y="334"/>
                    <a:pt x="1930" y="1"/>
                    <a:pt x="1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0" name="Google Shape;5550;p13"/>
            <p:cNvSpPr/>
            <p:nvPr/>
          </p:nvSpPr>
          <p:spPr>
            <a:xfrm>
              <a:off x="6218300" y="762200"/>
              <a:ext cx="232650" cy="167425"/>
            </a:xfrm>
            <a:custGeom>
              <a:avLst/>
              <a:gdLst/>
              <a:ahLst/>
              <a:cxnLst/>
              <a:rect l="l" t="t" r="r" b="b"/>
              <a:pathLst>
                <a:path w="9306" h="6697" extrusionOk="0">
                  <a:moveTo>
                    <a:pt x="6295" y="578"/>
                  </a:moveTo>
                  <a:cubicBezTo>
                    <a:pt x="6454" y="578"/>
                    <a:pt x="6557" y="1128"/>
                    <a:pt x="6563" y="1225"/>
                  </a:cubicBezTo>
                  <a:cubicBezTo>
                    <a:pt x="6600" y="1963"/>
                    <a:pt x="6176" y="2746"/>
                    <a:pt x="5847" y="3368"/>
                  </a:cubicBezTo>
                  <a:cubicBezTo>
                    <a:pt x="5705" y="3637"/>
                    <a:pt x="5547" y="3901"/>
                    <a:pt x="5378" y="4157"/>
                  </a:cubicBezTo>
                  <a:cubicBezTo>
                    <a:pt x="5401" y="3162"/>
                    <a:pt x="5614" y="2122"/>
                    <a:pt x="5929" y="1197"/>
                  </a:cubicBezTo>
                  <a:cubicBezTo>
                    <a:pt x="5993" y="1010"/>
                    <a:pt x="6079" y="833"/>
                    <a:pt x="6184" y="666"/>
                  </a:cubicBezTo>
                  <a:cubicBezTo>
                    <a:pt x="6223" y="604"/>
                    <a:pt x="6260" y="578"/>
                    <a:pt x="6295" y="578"/>
                  </a:cubicBezTo>
                  <a:close/>
                  <a:moveTo>
                    <a:pt x="2590" y="4528"/>
                  </a:moveTo>
                  <a:cubicBezTo>
                    <a:pt x="2608" y="4528"/>
                    <a:pt x="2625" y="4529"/>
                    <a:pt x="2642" y="4529"/>
                  </a:cubicBezTo>
                  <a:cubicBezTo>
                    <a:pt x="2621" y="4599"/>
                    <a:pt x="2604" y="4675"/>
                    <a:pt x="2588" y="4752"/>
                  </a:cubicBezTo>
                  <a:cubicBezTo>
                    <a:pt x="2463" y="5054"/>
                    <a:pt x="2286" y="5329"/>
                    <a:pt x="2065" y="5569"/>
                  </a:cubicBezTo>
                  <a:cubicBezTo>
                    <a:pt x="1933" y="5717"/>
                    <a:pt x="1793" y="5791"/>
                    <a:pt x="1645" y="5791"/>
                  </a:cubicBezTo>
                  <a:cubicBezTo>
                    <a:pt x="1434" y="5791"/>
                    <a:pt x="1207" y="5640"/>
                    <a:pt x="964" y="5339"/>
                  </a:cubicBezTo>
                  <a:cubicBezTo>
                    <a:pt x="972" y="5270"/>
                    <a:pt x="987" y="5201"/>
                    <a:pt x="1010" y="5136"/>
                  </a:cubicBezTo>
                  <a:cubicBezTo>
                    <a:pt x="1443" y="4744"/>
                    <a:pt x="2007" y="4528"/>
                    <a:pt x="2590" y="4528"/>
                  </a:cubicBezTo>
                  <a:close/>
                  <a:moveTo>
                    <a:pt x="6307" y="1"/>
                  </a:moveTo>
                  <a:cubicBezTo>
                    <a:pt x="6233" y="1"/>
                    <a:pt x="6154" y="19"/>
                    <a:pt x="6072" y="59"/>
                  </a:cubicBezTo>
                  <a:cubicBezTo>
                    <a:pt x="5396" y="388"/>
                    <a:pt x="5240" y="1561"/>
                    <a:pt x="5106" y="2209"/>
                  </a:cubicBezTo>
                  <a:cubicBezTo>
                    <a:pt x="4932" y="3039"/>
                    <a:pt x="4753" y="3963"/>
                    <a:pt x="4894" y="4821"/>
                  </a:cubicBezTo>
                  <a:cubicBezTo>
                    <a:pt x="4860" y="4864"/>
                    <a:pt x="4827" y="4908"/>
                    <a:pt x="4793" y="4951"/>
                  </a:cubicBezTo>
                  <a:cubicBezTo>
                    <a:pt x="4563" y="5224"/>
                    <a:pt x="4302" y="5471"/>
                    <a:pt x="4013" y="5680"/>
                  </a:cubicBezTo>
                  <a:cubicBezTo>
                    <a:pt x="3875" y="5792"/>
                    <a:pt x="3745" y="5847"/>
                    <a:pt x="3623" y="5847"/>
                  </a:cubicBezTo>
                  <a:cubicBezTo>
                    <a:pt x="3395" y="5847"/>
                    <a:pt x="3197" y="5654"/>
                    <a:pt x="3026" y="5269"/>
                  </a:cubicBezTo>
                  <a:cubicBezTo>
                    <a:pt x="3009" y="5136"/>
                    <a:pt x="3029" y="5003"/>
                    <a:pt x="3060" y="4872"/>
                  </a:cubicBezTo>
                  <a:cubicBezTo>
                    <a:pt x="3155" y="4673"/>
                    <a:pt x="3226" y="4478"/>
                    <a:pt x="3262" y="4307"/>
                  </a:cubicBezTo>
                  <a:cubicBezTo>
                    <a:pt x="3300" y="4128"/>
                    <a:pt x="3133" y="3971"/>
                    <a:pt x="2982" y="3971"/>
                  </a:cubicBezTo>
                  <a:cubicBezTo>
                    <a:pt x="2908" y="3971"/>
                    <a:pt x="2839" y="4008"/>
                    <a:pt x="2798" y="4097"/>
                  </a:cubicBezTo>
                  <a:cubicBezTo>
                    <a:pt x="2793" y="4104"/>
                    <a:pt x="2790" y="4112"/>
                    <a:pt x="2786" y="4120"/>
                  </a:cubicBezTo>
                  <a:cubicBezTo>
                    <a:pt x="2548" y="4016"/>
                    <a:pt x="2297" y="3960"/>
                    <a:pt x="2050" y="3960"/>
                  </a:cubicBezTo>
                  <a:cubicBezTo>
                    <a:pt x="1706" y="3960"/>
                    <a:pt x="1371" y="4070"/>
                    <a:pt x="1092" y="4316"/>
                  </a:cubicBezTo>
                  <a:cubicBezTo>
                    <a:pt x="906" y="4478"/>
                    <a:pt x="698" y="4731"/>
                    <a:pt x="590" y="5005"/>
                  </a:cubicBezTo>
                  <a:cubicBezTo>
                    <a:pt x="214" y="5431"/>
                    <a:pt x="1" y="5986"/>
                    <a:pt x="85" y="6620"/>
                  </a:cubicBezTo>
                  <a:cubicBezTo>
                    <a:pt x="90" y="6671"/>
                    <a:pt x="127" y="6696"/>
                    <a:pt x="162" y="6696"/>
                  </a:cubicBezTo>
                  <a:cubicBezTo>
                    <a:pt x="196" y="6696"/>
                    <a:pt x="230" y="6673"/>
                    <a:pt x="236" y="6625"/>
                  </a:cubicBezTo>
                  <a:cubicBezTo>
                    <a:pt x="280" y="6276"/>
                    <a:pt x="400" y="5940"/>
                    <a:pt x="587" y="5641"/>
                  </a:cubicBezTo>
                  <a:cubicBezTo>
                    <a:pt x="598" y="5672"/>
                    <a:pt x="613" y="5702"/>
                    <a:pt x="628" y="5730"/>
                  </a:cubicBezTo>
                  <a:cubicBezTo>
                    <a:pt x="895" y="6133"/>
                    <a:pt x="1190" y="6294"/>
                    <a:pt x="1484" y="6294"/>
                  </a:cubicBezTo>
                  <a:cubicBezTo>
                    <a:pt x="1867" y="6294"/>
                    <a:pt x="2248" y="6020"/>
                    <a:pt x="2560" y="5651"/>
                  </a:cubicBezTo>
                  <a:cubicBezTo>
                    <a:pt x="2637" y="6030"/>
                    <a:pt x="2859" y="6333"/>
                    <a:pt x="3336" y="6389"/>
                  </a:cubicBezTo>
                  <a:cubicBezTo>
                    <a:pt x="3393" y="6396"/>
                    <a:pt x="3449" y="6399"/>
                    <a:pt x="3505" y="6399"/>
                  </a:cubicBezTo>
                  <a:cubicBezTo>
                    <a:pt x="4136" y="6399"/>
                    <a:pt x="4667" y="5969"/>
                    <a:pt x="5099" y="5469"/>
                  </a:cubicBezTo>
                  <a:cubicBezTo>
                    <a:pt x="5378" y="6019"/>
                    <a:pt x="5879" y="6403"/>
                    <a:pt x="6510" y="6403"/>
                  </a:cubicBezTo>
                  <a:cubicBezTo>
                    <a:pt x="6579" y="6403"/>
                    <a:pt x="6649" y="6398"/>
                    <a:pt x="6720" y="6389"/>
                  </a:cubicBezTo>
                  <a:cubicBezTo>
                    <a:pt x="7480" y="6291"/>
                    <a:pt x="7868" y="5577"/>
                    <a:pt x="7950" y="4872"/>
                  </a:cubicBezTo>
                  <a:cubicBezTo>
                    <a:pt x="8082" y="4911"/>
                    <a:pt x="8207" y="4932"/>
                    <a:pt x="8325" y="4932"/>
                  </a:cubicBezTo>
                  <a:cubicBezTo>
                    <a:pt x="8682" y="4932"/>
                    <a:pt x="8985" y="4748"/>
                    <a:pt x="9268" y="4357"/>
                  </a:cubicBezTo>
                  <a:cubicBezTo>
                    <a:pt x="9305" y="4305"/>
                    <a:pt x="9251" y="4255"/>
                    <a:pt x="9199" y="4255"/>
                  </a:cubicBezTo>
                  <a:cubicBezTo>
                    <a:pt x="9190" y="4255"/>
                    <a:pt x="9181" y="4256"/>
                    <a:pt x="9173" y="4260"/>
                  </a:cubicBezTo>
                  <a:cubicBezTo>
                    <a:pt x="9102" y="4288"/>
                    <a:pt x="8459" y="4440"/>
                    <a:pt x="8140" y="4440"/>
                  </a:cubicBezTo>
                  <a:cubicBezTo>
                    <a:pt x="8033" y="4440"/>
                    <a:pt x="7963" y="4423"/>
                    <a:pt x="7962" y="4380"/>
                  </a:cubicBezTo>
                  <a:cubicBezTo>
                    <a:pt x="7947" y="4197"/>
                    <a:pt x="7802" y="4102"/>
                    <a:pt x="7665" y="4102"/>
                  </a:cubicBezTo>
                  <a:cubicBezTo>
                    <a:pt x="7535" y="4102"/>
                    <a:pt x="7411" y="4187"/>
                    <a:pt x="7406" y="4363"/>
                  </a:cubicBezTo>
                  <a:cubicBezTo>
                    <a:pt x="7406" y="4394"/>
                    <a:pt x="7404" y="4426"/>
                    <a:pt x="7403" y="4458"/>
                  </a:cubicBezTo>
                  <a:cubicBezTo>
                    <a:pt x="7403" y="4486"/>
                    <a:pt x="7407" y="4516"/>
                    <a:pt x="7417" y="4542"/>
                  </a:cubicBezTo>
                  <a:cubicBezTo>
                    <a:pt x="7437" y="5139"/>
                    <a:pt x="7202" y="5697"/>
                    <a:pt x="6576" y="5861"/>
                  </a:cubicBezTo>
                  <a:cubicBezTo>
                    <a:pt x="6508" y="5879"/>
                    <a:pt x="6444" y="5887"/>
                    <a:pt x="6382" y="5887"/>
                  </a:cubicBezTo>
                  <a:cubicBezTo>
                    <a:pt x="5933" y="5887"/>
                    <a:pt x="5633" y="5445"/>
                    <a:pt x="5482" y="4987"/>
                  </a:cubicBezTo>
                  <a:cubicBezTo>
                    <a:pt x="5585" y="4844"/>
                    <a:pt x="5683" y="4704"/>
                    <a:pt x="5772" y="4576"/>
                  </a:cubicBezTo>
                  <a:cubicBezTo>
                    <a:pt x="6436" y="3620"/>
                    <a:pt x="7083" y="2447"/>
                    <a:pt x="7114" y="1242"/>
                  </a:cubicBezTo>
                  <a:cubicBezTo>
                    <a:pt x="7125" y="831"/>
                    <a:pt x="6813" y="1"/>
                    <a:pt x="6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1" name="Google Shape;5551;p13"/>
            <p:cNvSpPr/>
            <p:nvPr/>
          </p:nvSpPr>
          <p:spPr>
            <a:xfrm>
              <a:off x="6501600" y="842550"/>
              <a:ext cx="66800" cy="77325"/>
            </a:xfrm>
            <a:custGeom>
              <a:avLst/>
              <a:gdLst/>
              <a:ahLst/>
              <a:cxnLst/>
              <a:rect l="l" t="t" r="r" b="b"/>
              <a:pathLst>
                <a:path w="2672" h="3093" extrusionOk="0">
                  <a:moveTo>
                    <a:pt x="1397" y="1"/>
                  </a:moveTo>
                  <a:cubicBezTo>
                    <a:pt x="1380" y="1"/>
                    <a:pt x="1363" y="7"/>
                    <a:pt x="1349" y="19"/>
                  </a:cubicBezTo>
                  <a:cubicBezTo>
                    <a:pt x="1036" y="295"/>
                    <a:pt x="834" y="810"/>
                    <a:pt x="780" y="1349"/>
                  </a:cubicBezTo>
                  <a:cubicBezTo>
                    <a:pt x="510" y="1389"/>
                    <a:pt x="221" y="1443"/>
                    <a:pt x="29" y="1610"/>
                  </a:cubicBezTo>
                  <a:cubicBezTo>
                    <a:pt x="1" y="1635"/>
                    <a:pt x="12" y="1676"/>
                    <a:pt x="39" y="1695"/>
                  </a:cubicBezTo>
                  <a:cubicBezTo>
                    <a:pt x="170" y="1790"/>
                    <a:pt x="339" y="1817"/>
                    <a:pt x="512" y="1817"/>
                  </a:cubicBezTo>
                  <a:cubicBezTo>
                    <a:pt x="599" y="1817"/>
                    <a:pt x="686" y="1810"/>
                    <a:pt x="770" y="1802"/>
                  </a:cubicBezTo>
                  <a:cubicBezTo>
                    <a:pt x="802" y="2330"/>
                    <a:pt x="987" y="2826"/>
                    <a:pt x="1364" y="3080"/>
                  </a:cubicBezTo>
                  <a:cubicBezTo>
                    <a:pt x="1377" y="3089"/>
                    <a:pt x="1390" y="3092"/>
                    <a:pt x="1402" y="3092"/>
                  </a:cubicBezTo>
                  <a:cubicBezTo>
                    <a:pt x="1442" y="3092"/>
                    <a:pt x="1473" y="3049"/>
                    <a:pt x="1466" y="3006"/>
                  </a:cubicBezTo>
                  <a:cubicBezTo>
                    <a:pt x="1386" y="2590"/>
                    <a:pt x="1300" y="2173"/>
                    <a:pt x="1281" y="1751"/>
                  </a:cubicBezTo>
                  <a:cubicBezTo>
                    <a:pt x="1606" y="1718"/>
                    <a:pt x="1932" y="1680"/>
                    <a:pt x="2261" y="1680"/>
                  </a:cubicBezTo>
                  <a:cubicBezTo>
                    <a:pt x="2291" y="1680"/>
                    <a:pt x="2321" y="1680"/>
                    <a:pt x="2352" y="1681"/>
                  </a:cubicBezTo>
                  <a:cubicBezTo>
                    <a:pt x="2354" y="1681"/>
                    <a:pt x="2357" y="1681"/>
                    <a:pt x="2359" y="1681"/>
                  </a:cubicBezTo>
                  <a:cubicBezTo>
                    <a:pt x="2672" y="1681"/>
                    <a:pt x="2669" y="1184"/>
                    <a:pt x="2352" y="1184"/>
                  </a:cubicBezTo>
                  <a:cubicBezTo>
                    <a:pt x="2001" y="1184"/>
                    <a:pt x="1645" y="1220"/>
                    <a:pt x="1297" y="1272"/>
                  </a:cubicBezTo>
                  <a:lnTo>
                    <a:pt x="1297" y="1272"/>
                  </a:lnTo>
                  <a:cubicBezTo>
                    <a:pt x="1343" y="869"/>
                    <a:pt x="1453" y="478"/>
                    <a:pt x="1471" y="73"/>
                  </a:cubicBezTo>
                  <a:cubicBezTo>
                    <a:pt x="1473" y="28"/>
                    <a:pt x="143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2" name="Google Shape;5552;p13"/>
            <p:cNvSpPr/>
            <p:nvPr/>
          </p:nvSpPr>
          <p:spPr>
            <a:xfrm>
              <a:off x="6607300" y="795925"/>
              <a:ext cx="119400" cy="146850"/>
            </a:xfrm>
            <a:custGeom>
              <a:avLst/>
              <a:gdLst/>
              <a:ahLst/>
              <a:cxnLst/>
              <a:rect l="l" t="t" r="r" b="b"/>
              <a:pathLst>
                <a:path w="4776" h="5874" extrusionOk="0">
                  <a:moveTo>
                    <a:pt x="2712" y="596"/>
                  </a:moveTo>
                  <a:cubicBezTo>
                    <a:pt x="2881" y="1433"/>
                    <a:pt x="2331" y="2353"/>
                    <a:pt x="1875" y="3049"/>
                  </a:cubicBezTo>
                  <a:cubicBezTo>
                    <a:pt x="1884" y="2993"/>
                    <a:pt x="1893" y="2939"/>
                    <a:pt x="1903" y="2885"/>
                  </a:cubicBezTo>
                  <a:cubicBezTo>
                    <a:pt x="2034" y="2163"/>
                    <a:pt x="2246" y="1221"/>
                    <a:pt x="2712" y="596"/>
                  </a:cubicBezTo>
                  <a:close/>
                  <a:moveTo>
                    <a:pt x="2791" y="1"/>
                  </a:moveTo>
                  <a:cubicBezTo>
                    <a:pt x="2738" y="1"/>
                    <a:pt x="2685" y="19"/>
                    <a:pt x="2650" y="53"/>
                  </a:cubicBezTo>
                  <a:cubicBezTo>
                    <a:pt x="1818" y="851"/>
                    <a:pt x="1327" y="2520"/>
                    <a:pt x="1313" y="3854"/>
                  </a:cubicBezTo>
                  <a:cubicBezTo>
                    <a:pt x="1144" y="4081"/>
                    <a:pt x="971" y="4304"/>
                    <a:pt x="796" y="4522"/>
                  </a:cubicBezTo>
                  <a:cubicBezTo>
                    <a:pt x="702" y="4638"/>
                    <a:pt x="611" y="4753"/>
                    <a:pt x="519" y="4870"/>
                  </a:cubicBezTo>
                  <a:cubicBezTo>
                    <a:pt x="419" y="4994"/>
                    <a:pt x="319" y="5119"/>
                    <a:pt x="219" y="5244"/>
                  </a:cubicBezTo>
                  <a:cubicBezTo>
                    <a:pt x="161" y="5310"/>
                    <a:pt x="122" y="5344"/>
                    <a:pt x="102" y="5344"/>
                  </a:cubicBezTo>
                  <a:cubicBezTo>
                    <a:pt x="70" y="5344"/>
                    <a:pt x="88" y="5253"/>
                    <a:pt x="158" y="5071"/>
                  </a:cubicBezTo>
                  <a:cubicBezTo>
                    <a:pt x="158" y="5050"/>
                    <a:pt x="140" y="5037"/>
                    <a:pt x="123" y="5037"/>
                  </a:cubicBezTo>
                  <a:cubicBezTo>
                    <a:pt x="109" y="5037"/>
                    <a:pt x="96" y="5044"/>
                    <a:pt x="91" y="5060"/>
                  </a:cubicBezTo>
                  <a:cubicBezTo>
                    <a:pt x="0" y="5309"/>
                    <a:pt x="9" y="5222"/>
                    <a:pt x="15" y="5449"/>
                  </a:cubicBezTo>
                  <a:cubicBezTo>
                    <a:pt x="15" y="5498"/>
                    <a:pt x="48" y="5540"/>
                    <a:pt x="96" y="5555"/>
                  </a:cubicBezTo>
                  <a:cubicBezTo>
                    <a:pt x="120" y="5561"/>
                    <a:pt x="145" y="5564"/>
                    <a:pt x="171" y="5564"/>
                  </a:cubicBezTo>
                  <a:cubicBezTo>
                    <a:pt x="514" y="5564"/>
                    <a:pt x="968" y="5056"/>
                    <a:pt x="1354" y="4532"/>
                  </a:cubicBezTo>
                  <a:cubicBezTo>
                    <a:pt x="1360" y="4581"/>
                    <a:pt x="1365" y="4630"/>
                    <a:pt x="1373" y="4678"/>
                  </a:cubicBezTo>
                  <a:cubicBezTo>
                    <a:pt x="1524" y="5511"/>
                    <a:pt x="2035" y="5873"/>
                    <a:pt x="2560" y="5873"/>
                  </a:cubicBezTo>
                  <a:cubicBezTo>
                    <a:pt x="3132" y="5873"/>
                    <a:pt x="3721" y="5444"/>
                    <a:pt x="3883" y="4727"/>
                  </a:cubicBezTo>
                  <a:cubicBezTo>
                    <a:pt x="3941" y="4741"/>
                    <a:pt x="3994" y="4748"/>
                    <a:pt x="4044" y="4748"/>
                  </a:cubicBezTo>
                  <a:cubicBezTo>
                    <a:pt x="4376" y="4748"/>
                    <a:pt x="4549" y="4443"/>
                    <a:pt x="4753" y="4005"/>
                  </a:cubicBezTo>
                  <a:cubicBezTo>
                    <a:pt x="4775" y="3958"/>
                    <a:pt x="4741" y="3902"/>
                    <a:pt x="4694" y="3902"/>
                  </a:cubicBezTo>
                  <a:cubicBezTo>
                    <a:pt x="4683" y="3902"/>
                    <a:pt x="4672" y="3905"/>
                    <a:pt x="4661" y="3912"/>
                  </a:cubicBezTo>
                  <a:cubicBezTo>
                    <a:pt x="4583" y="3954"/>
                    <a:pt x="3994" y="4235"/>
                    <a:pt x="3934" y="4235"/>
                  </a:cubicBezTo>
                  <a:cubicBezTo>
                    <a:pt x="3931" y="4235"/>
                    <a:pt x="3929" y="4235"/>
                    <a:pt x="3929" y="4233"/>
                  </a:cubicBezTo>
                  <a:cubicBezTo>
                    <a:pt x="3920" y="4047"/>
                    <a:pt x="3782" y="3954"/>
                    <a:pt x="3645" y="3954"/>
                  </a:cubicBezTo>
                  <a:cubicBezTo>
                    <a:pt x="3513" y="3954"/>
                    <a:pt x="3381" y="4041"/>
                    <a:pt x="3367" y="4217"/>
                  </a:cubicBezTo>
                  <a:cubicBezTo>
                    <a:pt x="3363" y="4248"/>
                    <a:pt x="3362" y="4279"/>
                    <a:pt x="3360" y="4312"/>
                  </a:cubicBezTo>
                  <a:cubicBezTo>
                    <a:pt x="3358" y="4353"/>
                    <a:pt x="3368" y="4392"/>
                    <a:pt x="3386" y="4430"/>
                  </a:cubicBezTo>
                  <a:cubicBezTo>
                    <a:pt x="3385" y="4866"/>
                    <a:pt x="3083" y="5470"/>
                    <a:pt x="2607" y="5470"/>
                  </a:cubicBezTo>
                  <a:cubicBezTo>
                    <a:pt x="2453" y="5470"/>
                    <a:pt x="2281" y="5407"/>
                    <a:pt x="2095" y="5255"/>
                  </a:cubicBezTo>
                  <a:cubicBezTo>
                    <a:pt x="1874" y="5075"/>
                    <a:pt x="1823" y="4715"/>
                    <a:pt x="1790" y="4458"/>
                  </a:cubicBezTo>
                  <a:cubicBezTo>
                    <a:pt x="1770" y="4281"/>
                    <a:pt x="1765" y="4102"/>
                    <a:pt x="1775" y="3925"/>
                  </a:cubicBezTo>
                  <a:cubicBezTo>
                    <a:pt x="1895" y="3739"/>
                    <a:pt x="1995" y="3585"/>
                    <a:pt x="2061" y="3492"/>
                  </a:cubicBezTo>
                  <a:cubicBezTo>
                    <a:pt x="2696" y="2573"/>
                    <a:pt x="3475" y="1266"/>
                    <a:pt x="2963" y="102"/>
                  </a:cubicBezTo>
                  <a:cubicBezTo>
                    <a:pt x="2932" y="33"/>
                    <a:pt x="2861" y="1"/>
                    <a:pt x="2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3" name="Google Shape;5553;p13"/>
            <p:cNvSpPr/>
            <p:nvPr/>
          </p:nvSpPr>
          <p:spPr>
            <a:xfrm>
              <a:off x="6736675" y="777125"/>
              <a:ext cx="66550" cy="55500"/>
            </a:xfrm>
            <a:custGeom>
              <a:avLst/>
              <a:gdLst/>
              <a:ahLst/>
              <a:cxnLst/>
              <a:rect l="l" t="t" r="r" b="b"/>
              <a:pathLst>
                <a:path w="2662" h="2220" extrusionOk="0">
                  <a:moveTo>
                    <a:pt x="742" y="0"/>
                  </a:moveTo>
                  <a:cubicBezTo>
                    <a:pt x="603" y="0"/>
                    <a:pt x="483" y="76"/>
                    <a:pt x="442" y="264"/>
                  </a:cubicBezTo>
                  <a:cubicBezTo>
                    <a:pt x="439" y="275"/>
                    <a:pt x="442" y="289"/>
                    <a:pt x="450" y="297"/>
                  </a:cubicBezTo>
                  <a:cubicBezTo>
                    <a:pt x="655" y="489"/>
                    <a:pt x="898" y="338"/>
                    <a:pt x="818" y="707"/>
                  </a:cubicBezTo>
                  <a:cubicBezTo>
                    <a:pt x="734" y="1091"/>
                    <a:pt x="477" y="1445"/>
                    <a:pt x="186" y="1693"/>
                  </a:cubicBezTo>
                  <a:cubicBezTo>
                    <a:pt x="1" y="1852"/>
                    <a:pt x="155" y="2147"/>
                    <a:pt x="378" y="2160"/>
                  </a:cubicBezTo>
                  <a:cubicBezTo>
                    <a:pt x="723" y="2182"/>
                    <a:pt x="1058" y="2219"/>
                    <a:pt x="1385" y="2219"/>
                  </a:cubicBezTo>
                  <a:cubicBezTo>
                    <a:pt x="1804" y="2219"/>
                    <a:pt x="2209" y="2157"/>
                    <a:pt x="2603" y="1919"/>
                  </a:cubicBezTo>
                  <a:cubicBezTo>
                    <a:pt x="2662" y="1883"/>
                    <a:pt x="2632" y="1804"/>
                    <a:pt x="2568" y="1793"/>
                  </a:cubicBezTo>
                  <a:cubicBezTo>
                    <a:pt x="2033" y="1717"/>
                    <a:pt x="1497" y="1668"/>
                    <a:pt x="957" y="1647"/>
                  </a:cubicBezTo>
                  <a:cubicBezTo>
                    <a:pt x="1193" y="1311"/>
                    <a:pt x="1359" y="909"/>
                    <a:pt x="1326" y="517"/>
                  </a:cubicBezTo>
                  <a:cubicBezTo>
                    <a:pt x="1304" y="245"/>
                    <a:pt x="992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4" name="Google Shape;5554;p13"/>
            <p:cNvSpPr/>
            <p:nvPr/>
          </p:nvSpPr>
          <p:spPr>
            <a:xfrm>
              <a:off x="6911300" y="715025"/>
              <a:ext cx="215800" cy="195525"/>
            </a:xfrm>
            <a:custGeom>
              <a:avLst/>
              <a:gdLst/>
              <a:ahLst/>
              <a:cxnLst/>
              <a:rect l="l" t="t" r="r" b="b"/>
              <a:pathLst>
                <a:path w="8632" h="7821" extrusionOk="0">
                  <a:moveTo>
                    <a:pt x="6834" y="471"/>
                  </a:moveTo>
                  <a:cubicBezTo>
                    <a:pt x="7397" y="471"/>
                    <a:pt x="7834" y="930"/>
                    <a:pt x="8008" y="1445"/>
                  </a:cubicBezTo>
                  <a:cubicBezTo>
                    <a:pt x="8152" y="1877"/>
                    <a:pt x="8131" y="2387"/>
                    <a:pt x="7932" y="2796"/>
                  </a:cubicBezTo>
                  <a:cubicBezTo>
                    <a:pt x="7785" y="3102"/>
                    <a:pt x="7537" y="3142"/>
                    <a:pt x="7304" y="3230"/>
                  </a:cubicBezTo>
                  <a:cubicBezTo>
                    <a:pt x="7274" y="3117"/>
                    <a:pt x="7233" y="3005"/>
                    <a:pt x="7194" y="2892"/>
                  </a:cubicBezTo>
                  <a:cubicBezTo>
                    <a:pt x="7350" y="2818"/>
                    <a:pt x="7489" y="2627"/>
                    <a:pt x="7535" y="2505"/>
                  </a:cubicBezTo>
                  <a:cubicBezTo>
                    <a:pt x="7634" y="2249"/>
                    <a:pt x="7619" y="1962"/>
                    <a:pt x="7493" y="1716"/>
                  </a:cubicBezTo>
                  <a:cubicBezTo>
                    <a:pt x="7488" y="1710"/>
                    <a:pt x="7481" y="1707"/>
                    <a:pt x="7475" y="1707"/>
                  </a:cubicBezTo>
                  <a:cubicBezTo>
                    <a:pt x="7463" y="1707"/>
                    <a:pt x="7453" y="1715"/>
                    <a:pt x="7452" y="1728"/>
                  </a:cubicBezTo>
                  <a:cubicBezTo>
                    <a:pt x="7458" y="2015"/>
                    <a:pt x="7437" y="2366"/>
                    <a:pt x="7224" y="2581"/>
                  </a:cubicBezTo>
                  <a:cubicBezTo>
                    <a:pt x="7188" y="2609"/>
                    <a:pt x="7148" y="2631"/>
                    <a:pt x="7107" y="2651"/>
                  </a:cubicBezTo>
                  <a:cubicBezTo>
                    <a:pt x="7074" y="2571"/>
                    <a:pt x="7037" y="2492"/>
                    <a:pt x="6999" y="2412"/>
                  </a:cubicBezTo>
                  <a:cubicBezTo>
                    <a:pt x="7284" y="2275"/>
                    <a:pt x="7337" y="1803"/>
                    <a:pt x="7225" y="1531"/>
                  </a:cubicBezTo>
                  <a:cubicBezTo>
                    <a:pt x="7222" y="1524"/>
                    <a:pt x="7213" y="1518"/>
                    <a:pt x="7206" y="1518"/>
                  </a:cubicBezTo>
                  <a:cubicBezTo>
                    <a:pt x="7199" y="1518"/>
                    <a:pt x="7194" y="1522"/>
                    <a:pt x="7192" y="1531"/>
                  </a:cubicBezTo>
                  <a:cubicBezTo>
                    <a:pt x="7169" y="1698"/>
                    <a:pt x="7122" y="1860"/>
                    <a:pt x="7050" y="2015"/>
                  </a:cubicBezTo>
                  <a:cubicBezTo>
                    <a:pt x="7010" y="2092"/>
                    <a:pt x="6964" y="2166"/>
                    <a:pt x="6915" y="2236"/>
                  </a:cubicBezTo>
                  <a:cubicBezTo>
                    <a:pt x="6864" y="2139"/>
                    <a:pt x="6805" y="2047"/>
                    <a:pt x="6748" y="1954"/>
                  </a:cubicBezTo>
                  <a:cubicBezTo>
                    <a:pt x="6959" y="1746"/>
                    <a:pt x="6992" y="1372"/>
                    <a:pt x="6843" y="1112"/>
                  </a:cubicBezTo>
                  <a:cubicBezTo>
                    <a:pt x="6838" y="1104"/>
                    <a:pt x="6830" y="1100"/>
                    <a:pt x="6822" y="1100"/>
                  </a:cubicBezTo>
                  <a:cubicBezTo>
                    <a:pt x="6810" y="1100"/>
                    <a:pt x="6798" y="1109"/>
                    <a:pt x="6797" y="1124"/>
                  </a:cubicBezTo>
                  <a:cubicBezTo>
                    <a:pt x="6769" y="1349"/>
                    <a:pt x="6700" y="1552"/>
                    <a:pt x="6635" y="1760"/>
                  </a:cubicBezTo>
                  <a:cubicBezTo>
                    <a:pt x="6536" y="1611"/>
                    <a:pt x="6430" y="1468"/>
                    <a:pt x="6316" y="1332"/>
                  </a:cubicBezTo>
                  <a:cubicBezTo>
                    <a:pt x="6167" y="1158"/>
                    <a:pt x="6005" y="998"/>
                    <a:pt x="5826" y="853"/>
                  </a:cubicBezTo>
                  <a:cubicBezTo>
                    <a:pt x="6069" y="730"/>
                    <a:pt x="6303" y="571"/>
                    <a:pt x="6564" y="505"/>
                  </a:cubicBezTo>
                  <a:cubicBezTo>
                    <a:pt x="6657" y="482"/>
                    <a:pt x="6747" y="471"/>
                    <a:pt x="6834" y="471"/>
                  </a:cubicBezTo>
                  <a:close/>
                  <a:moveTo>
                    <a:pt x="3732" y="509"/>
                  </a:moveTo>
                  <a:cubicBezTo>
                    <a:pt x="4407" y="509"/>
                    <a:pt x="5090" y="796"/>
                    <a:pt x="5654" y="1275"/>
                  </a:cubicBezTo>
                  <a:cubicBezTo>
                    <a:pt x="6613" y="2093"/>
                    <a:pt x="7097" y="3406"/>
                    <a:pt x="6999" y="4646"/>
                  </a:cubicBezTo>
                  <a:cubicBezTo>
                    <a:pt x="6933" y="5479"/>
                    <a:pt x="6443" y="6185"/>
                    <a:pt x="5764" y="6644"/>
                  </a:cubicBezTo>
                  <a:cubicBezTo>
                    <a:pt x="5512" y="6814"/>
                    <a:pt x="5002" y="7013"/>
                    <a:pt x="4562" y="7013"/>
                  </a:cubicBezTo>
                  <a:cubicBezTo>
                    <a:pt x="4323" y="7013"/>
                    <a:pt x="4105" y="6955"/>
                    <a:pt x="3959" y="6803"/>
                  </a:cubicBezTo>
                  <a:cubicBezTo>
                    <a:pt x="4218" y="6404"/>
                    <a:pt x="4338" y="5929"/>
                    <a:pt x="4220" y="5438"/>
                  </a:cubicBezTo>
                  <a:cubicBezTo>
                    <a:pt x="3998" y="4515"/>
                    <a:pt x="3088" y="3955"/>
                    <a:pt x="2174" y="3955"/>
                  </a:cubicBezTo>
                  <a:cubicBezTo>
                    <a:pt x="1876" y="3955"/>
                    <a:pt x="1578" y="4014"/>
                    <a:pt x="1303" y="4139"/>
                  </a:cubicBezTo>
                  <a:cubicBezTo>
                    <a:pt x="1223" y="3993"/>
                    <a:pt x="1154" y="3840"/>
                    <a:pt x="1098" y="3683"/>
                  </a:cubicBezTo>
                  <a:cubicBezTo>
                    <a:pt x="1067" y="3291"/>
                    <a:pt x="1070" y="2907"/>
                    <a:pt x="1134" y="2538"/>
                  </a:cubicBezTo>
                  <a:cubicBezTo>
                    <a:pt x="1338" y="1985"/>
                    <a:pt x="1758" y="1505"/>
                    <a:pt x="2184" y="1117"/>
                  </a:cubicBezTo>
                  <a:cubicBezTo>
                    <a:pt x="2650" y="695"/>
                    <a:pt x="3188" y="509"/>
                    <a:pt x="3732" y="509"/>
                  </a:cubicBezTo>
                  <a:close/>
                  <a:moveTo>
                    <a:pt x="2148" y="4399"/>
                  </a:moveTo>
                  <a:cubicBezTo>
                    <a:pt x="2818" y="4399"/>
                    <a:pt x="3520" y="4796"/>
                    <a:pt x="3741" y="5404"/>
                  </a:cubicBezTo>
                  <a:cubicBezTo>
                    <a:pt x="4123" y="6459"/>
                    <a:pt x="3052" y="7313"/>
                    <a:pt x="2109" y="7380"/>
                  </a:cubicBezTo>
                  <a:cubicBezTo>
                    <a:pt x="2924" y="7171"/>
                    <a:pt x="3734" y="6441"/>
                    <a:pt x="3331" y="5610"/>
                  </a:cubicBezTo>
                  <a:cubicBezTo>
                    <a:pt x="3328" y="5606"/>
                    <a:pt x="3324" y="5604"/>
                    <a:pt x="3320" y="5604"/>
                  </a:cubicBezTo>
                  <a:cubicBezTo>
                    <a:pt x="3314" y="5604"/>
                    <a:pt x="3308" y="5608"/>
                    <a:pt x="3308" y="5615"/>
                  </a:cubicBezTo>
                  <a:cubicBezTo>
                    <a:pt x="3296" y="6237"/>
                    <a:pt x="2939" y="6718"/>
                    <a:pt x="2363" y="6959"/>
                  </a:cubicBezTo>
                  <a:cubicBezTo>
                    <a:pt x="2178" y="7037"/>
                    <a:pt x="2010" y="7070"/>
                    <a:pt x="1851" y="7070"/>
                  </a:cubicBezTo>
                  <a:cubicBezTo>
                    <a:pt x="1650" y="7070"/>
                    <a:pt x="1464" y="7017"/>
                    <a:pt x="1275" y="6934"/>
                  </a:cubicBezTo>
                  <a:cubicBezTo>
                    <a:pt x="1336" y="6929"/>
                    <a:pt x="1397" y="6921"/>
                    <a:pt x="1458" y="6908"/>
                  </a:cubicBezTo>
                  <a:cubicBezTo>
                    <a:pt x="2019" y="6785"/>
                    <a:pt x="2762" y="6291"/>
                    <a:pt x="2644" y="5633"/>
                  </a:cubicBezTo>
                  <a:cubicBezTo>
                    <a:pt x="2640" y="5621"/>
                    <a:pt x="2630" y="5615"/>
                    <a:pt x="2620" y="5615"/>
                  </a:cubicBezTo>
                  <a:cubicBezTo>
                    <a:pt x="2609" y="5615"/>
                    <a:pt x="2598" y="5621"/>
                    <a:pt x="2594" y="5633"/>
                  </a:cubicBezTo>
                  <a:cubicBezTo>
                    <a:pt x="2485" y="6112"/>
                    <a:pt x="1767" y="6653"/>
                    <a:pt x="1214" y="6653"/>
                  </a:cubicBezTo>
                  <a:cubicBezTo>
                    <a:pt x="1118" y="6653"/>
                    <a:pt x="1028" y="6637"/>
                    <a:pt x="946" y="6601"/>
                  </a:cubicBezTo>
                  <a:cubicBezTo>
                    <a:pt x="900" y="6505"/>
                    <a:pt x="855" y="6408"/>
                    <a:pt x="811" y="6309"/>
                  </a:cubicBezTo>
                  <a:lnTo>
                    <a:pt x="811" y="6309"/>
                  </a:lnTo>
                  <a:cubicBezTo>
                    <a:pt x="888" y="6338"/>
                    <a:pt x="969" y="6352"/>
                    <a:pt x="1050" y="6352"/>
                  </a:cubicBezTo>
                  <a:cubicBezTo>
                    <a:pt x="1096" y="6352"/>
                    <a:pt x="1141" y="6348"/>
                    <a:pt x="1185" y="6339"/>
                  </a:cubicBezTo>
                  <a:cubicBezTo>
                    <a:pt x="1608" y="6249"/>
                    <a:pt x="1930" y="5850"/>
                    <a:pt x="2158" y="5507"/>
                  </a:cubicBezTo>
                  <a:cubicBezTo>
                    <a:pt x="2167" y="5490"/>
                    <a:pt x="2154" y="5471"/>
                    <a:pt x="2137" y="5471"/>
                  </a:cubicBezTo>
                  <a:cubicBezTo>
                    <a:pt x="2132" y="5471"/>
                    <a:pt x="2128" y="5472"/>
                    <a:pt x="2124" y="5474"/>
                  </a:cubicBezTo>
                  <a:cubicBezTo>
                    <a:pt x="1859" y="5637"/>
                    <a:pt x="1640" y="5860"/>
                    <a:pt x="1361" y="6003"/>
                  </a:cubicBezTo>
                  <a:cubicBezTo>
                    <a:pt x="1275" y="6047"/>
                    <a:pt x="1196" y="6065"/>
                    <a:pt x="1121" y="6065"/>
                  </a:cubicBezTo>
                  <a:cubicBezTo>
                    <a:pt x="961" y="6065"/>
                    <a:pt x="819" y="5984"/>
                    <a:pt x="673" y="5901"/>
                  </a:cubicBezTo>
                  <a:cubicBezTo>
                    <a:pt x="567" y="5355"/>
                    <a:pt x="931" y="4892"/>
                    <a:pt x="1384" y="4607"/>
                  </a:cubicBezTo>
                  <a:cubicBezTo>
                    <a:pt x="1611" y="4464"/>
                    <a:pt x="1877" y="4399"/>
                    <a:pt x="2148" y="4399"/>
                  </a:cubicBezTo>
                  <a:close/>
                  <a:moveTo>
                    <a:pt x="3507" y="0"/>
                  </a:moveTo>
                  <a:cubicBezTo>
                    <a:pt x="2856" y="0"/>
                    <a:pt x="2210" y="205"/>
                    <a:pt x="1707" y="647"/>
                  </a:cubicBezTo>
                  <a:cubicBezTo>
                    <a:pt x="1083" y="1194"/>
                    <a:pt x="773" y="1847"/>
                    <a:pt x="642" y="2659"/>
                  </a:cubicBezTo>
                  <a:cubicBezTo>
                    <a:pt x="623" y="2779"/>
                    <a:pt x="603" y="2922"/>
                    <a:pt x="586" y="3073"/>
                  </a:cubicBezTo>
                  <a:cubicBezTo>
                    <a:pt x="578" y="3137"/>
                    <a:pt x="573" y="3201"/>
                    <a:pt x="572" y="3265"/>
                  </a:cubicBezTo>
                  <a:cubicBezTo>
                    <a:pt x="549" y="3694"/>
                    <a:pt x="598" y="4160"/>
                    <a:pt x="874" y="4421"/>
                  </a:cubicBezTo>
                  <a:cubicBezTo>
                    <a:pt x="267" y="4958"/>
                    <a:pt x="1" y="5896"/>
                    <a:pt x="408" y="6539"/>
                  </a:cubicBezTo>
                  <a:cubicBezTo>
                    <a:pt x="596" y="7141"/>
                    <a:pt x="1074" y="7638"/>
                    <a:pt x="1772" y="7784"/>
                  </a:cubicBezTo>
                  <a:cubicBezTo>
                    <a:pt x="1892" y="7809"/>
                    <a:pt x="2012" y="7821"/>
                    <a:pt x="2133" y="7821"/>
                  </a:cubicBezTo>
                  <a:cubicBezTo>
                    <a:pt x="2696" y="7821"/>
                    <a:pt x="3259" y="7562"/>
                    <a:pt x="3666" y="7161"/>
                  </a:cubicBezTo>
                  <a:cubicBezTo>
                    <a:pt x="3889" y="7346"/>
                    <a:pt x="4364" y="7441"/>
                    <a:pt x="4556" y="7456"/>
                  </a:cubicBezTo>
                  <a:cubicBezTo>
                    <a:pt x="4603" y="7459"/>
                    <a:pt x="4650" y="7461"/>
                    <a:pt x="4697" y="7461"/>
                  </a:cubicBezTo>
                  <a:cubicBezTo>
                    <a:pt x="5527" y="7461"/>
                    <a:pt x="6372" y="6923"/>
                    <a:pt x="6835" y="6263"/>
                  </a:cubicBezTo>
                  <a:cubicBezTo>
                    <a:pt x="7376" y="5492"/>
                    <a:pt x="7530" y="4595"/>
                    <a:pt x="7406" y="3721"/>
                  </a:cubicBezTo>
                  <a:cubicBezTo>
                    <a:pt x="7745" y="3686"/>
                    <a:pt x="8114" y="3353"/>
                    <a:pt x="8278" y="3117"/>
                  </a:cubicBezTo>
                  <a:cubicBezTo>
                    <a:pt x="8631" y="2612"/>
                    <a:pt x="8611" y="1888"/>
                    <a:pt x="8446" y="1326"/>
                  </a:cubicBezTo>
                  <a:cubicBezTo>
                    <a:pt x="8250" y="656"/>
                    <a:pt x="7749" y="227"/>
                    <a:pt x="7079" y="82"/>
                  </a:cubicBezTo>
                  <a:cubicBezTo>
                    <a:pt x="6999" y="65"/>
                    <a:pt x="6912" y="57"/>
                    <a:pt x="6821" y="57"/>
                  </a:cubicBezTo>
                  <a:cubicBezTo>
                    <a:pt x="6362" y="57"/>
                    <a:pt x="5804" y="268"/>
                    <a:pt x="5493" y="615"/>
                  </a:cubicBezTo>
                  <a:cubicBezTo>
                    <a:pt x="5288" y="486"/>
                    <a:pt x="5070" y="378"/>
                    <a:pt x="4843" y="294"/>
                  </a:cubicBezTo>
                  <a:cubicBezTo>
                    <a:pt x="4427" y="102"/>
                    <a:pt x="3965" y="0"/>
                    <a:pt x="3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5" name="Google Shape;5555;p13"/>
            <p:cNvSpPr/>
            <p:nvPr/>
          </p:nvSpPr>
          <p:spPr>
            <a:xfrm>
              <a:off x="6949950" y="937375"/>
              <a:ext cx="31925" cy="43750"/>
            </a:xfrm>
            <a:custGeom>
              <a:avLst/>
              <a:gdLst/>
              <a:ahLst/>
              <a:cxnLst/>
              <a:rect l="l" t="t" r="r" b="b"/>
              <a:pathLst>
                <a:path w="1277" h="1750" extrusionOk="0">
                  <a:moveTo>
                    <a:pt x="925" y="1"/>
                  </a:moveTo>
                  <a:cubicBezTo>
                    <a:pt x="908" y="1"/>
                    <a:pt x="891" y="8"/>
                    <a:pt x="883" y="27"/>
                  </a:cubicBezTo>
                  <a:cubicBezTo>
                    <a:pt x="774" y="230"/>
                    <a:pt x="840" y="521"/>
                    <a:pt x="850" y="742"/>
                  </a:cubicBezTo>
                  <a:cubicBezTo>
                    <a:pt x="850" y="762"/>
                    <a:pt x="850" y="781"/>
                    <a:pt x="850" y="799"/>
                  </a:cubicBezTo>
                  <a:cubicBezTo>
                    <a:pt x="842" y="796"/>
                    <a:pt x="837" y="791"/>
                    <a:pt x="829" y="788"/>
                  </a:cubicBezTo>
                  <a:cubicBezTo>
                    <a:pt x="771" y="759"/>
                    <a:pt x="703" y="750"/>
                    <a:pt x="637" y="750"/>
                  </a:cubicBezTo>
                  <a:cubicBezTo>
                    <a:pt x="603" y="750"/>
                    <a:pt x="570" y="752"/>
                    <a:pt x="538" y="755"/>
                  </a:cubicBezTo>
                  <a:cubicBezTo>
                    <a:pt x="487" y="760"/>
                    <a:pt x="436" y="773"/>
                    <a:pt x="389" y="793"/>
                  </a:cubicBezTo>
                  <a:cubicBezTo>
                    <a:pt x="366" y="619"/>
                    <a:pt x="336" y="447"/>
                    <a:pt x="295" y="278"/>
                  </a:cubicBezTo>
                  <a:cubicBezTo>
                    <a:pt x="281" y="218"/>
                    <a:pt x="229" y="189"/>
                    <a:pt x="177" y="189"/>
                  </a:cubicBezTo>
                  <a:cubicBezTo>
                    <a:pt x="124" y="189"/>
                    <a:pt x="72" y="219"/>
                    <a:pt x="56" y="278"/>
                  </a:cubicBezTo>
                  <a:cubicBezTo>
                    <a:pt x="0" y="491"/>
                    <a:pt x="21" y="721"/>
                    <a:pt x="33" y="939"/>
                  </a:cubicBezTo>
                  <a:cubicBezTo>
                    <a:pt x="46" y="1162"/>
                    <a:pt x="61" y="1413"/>
                    <a:pt x="128" y="1626"/>
                  </a:cubicBezTo>
                  <a:cubicBezTo>
                    <a:pt x="155" y="1712"/>
                    <a:pt x="218" y="1750"/>
                    <a:pt x="283" y="1750"/>
                  </a:cubicBezTo>
                  <a:cubicBezTo>
                    <a:pt x="367" y="1750"/>
                    <a:pt x="454" y="1686"/>
                    <a:pt x="468" y="1580"/>
                  </a:cubicBezTo>
                  <a:cubicBezTo>
                    <a:pt x="487" y="1418"/>
                    <a:pt x="459" y="1251"/>
                    <a:pt x="433" y="1087"/>
                  </a:cubicBezTo>
                  <a:lnTo>
                    <a:pt x="433" y="1087"/>
                  </a:lnTo>
                  <a:cubicBezTo>
                    <a:pt x="486" y="1096"/>
                    <a:pt x="541" y="1098"/>
                    <a:pt x="589" y="1103"/>
                  </a:cubicBezTo>
                  <a:cubicBezTo>
                    <a:pt x="608" y="1105"/>
                    <a:pt x="627" y="1106"/>
                    <a:pt x="646" y="1106"/>
                  </a:cubicBezTo>
                  <a:cubicBezTo>
                    <a:pt x="716" y="1106"/>
                    <a:pt x="785" y="1092"/>
                    <a:pt x="850" y="1064"/>
                  </a:cubicBezTo>
                  <a:lnTo>
                    <a:pt x="850" y="1064"/>
                  </a:lnTo>
                  <a:cubicBezTo>
                    <a:pt x="847" y="1234"/>
                    <a:pt x="845" y="1405"/>
                    <a:pt x="876" y="1570"/>
                  </a:cubicBezTo>
                  <a:cubicBezTo>
                    <a:pt x="890" y="1650"/>
                    <a:pt x="951" y="1685"/>
                    <a:pt x="1016" y="1685"/>
                  </a:cubicBezTo>
                  <a:cubicBezTo>
                    <a:pt x="1087" y="1685"/>
                    <a:pt x="1162" y="1643"/>
                    <a:pt x="1186" y="1570"/>
                  </a:cubicBezTo>
                  <a:cubicBezTo>
                    <a:pt x="1276" y="1313"/>
                    <a:pt x="1230" y="1008"/>
                    <a:pt x="1199" y="742"/>
                  </a:cubicBezTo>
                  <a:cubicBezTo>
                    <a:pt x="1173" y="514"/>
                    <a:pt x="1160" y="171"/>
                    <a:pt x="968" y="15"/>
                  </a:cubicBezTo>
                  <a:cubicBezTo>
                    <a:pt x="956" y="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6" name="Google Shape;5556;p13"/>
            <p:cNvSpPr/>
            <p:nvPr/>
          </p:nvSpPr>
          <p:spPr>
            <a:xfrm>
              <a:off x="7126850" y="793725"/>
              <a:ext cx="34150" cy="44800"/>
            </a:xfrm>
            <a:custGeom>
              <a:avLst/>
              <a:gdLst/>
              <a:ahLst/>
              <a:cxnLst/>
              <a:rect l="l" t="t" r="r" b="b"/>
              <a:pathLst>
                <a:path w="1366" h="1792" extrusionOk="0">
                  <a:moveTo>
                    <a:pt x="174" y="1"/>
                  </a:moveTo>
                  <a:cubicBezTo>
                    <a:pt x="157" y="1"/>
                    <a:pt x="141" y="8"/>
                    <a:pt x="132" y="26"/>
                  </a:cubicBezTo>
                  <a:cubicBezTo>
                    <a:pt x="1" y="314"/>
                    <a:pt x="104" y="747"/>
                    <a:pt x="101" y="1057"/>
                  </a:cubicBezTo>
                  <a:cubicBezTo>
                    <a:pt x="101" y="1181"/>
                    <a:pt x="40" y="1716"/>
                    <a:pt x="275" y="1716"/>
                  </a:cubicBezTo>
                  <a:cubicBezTo>
                    <a:pt x="496" y="1716"/>
                    <a:pt x="529" y="1272"/>
                    <a:pt x="475" y="835"/>
                  </a:cubicBezTo>
                  <a:lnTo>
                    <a:pt x="475" y="835"/>
                  </a:lnTo>
                  <a:cubicBezTo>
                    <a:pt x="585" y="853"/>
                    <a:pt x="705" y="850"/>
                    <a:pt x="810" y="855"/>
                  </a:cubicBezTo>
                  <a:cubicBezTo>
                    <a:pt x="834" y="855"/>
                    <a:pt x="856" y="852"/>
                    <a:pt x="878" y="852"/>
                  </a:cubicBezTo>
                  <a:cubicBezTo>
                    <a:pt x="878" y="870"/>
                    <a:pt x="882" y="889"/>
                    <a:pt x="882" y="906"/>
                  </a:cubicBezTo>
                  <a:cubicBezTo>
                    <a:pt x="878" y="1204"/>
                    <a:pt x="834" y="1539"/>
                    <a:pt x="1038" y="1777"/>
                  </a:cubicBezTo>
                  <a:cubicBezTo>
                    <a:pt x="1047" y="1787"/>
                    <a:pt x="1059" y="1791"/>
                    <a:pt x="1071" y="1791"/>
                  </a:cubicBezTo>
                  <a:cubicBezTo>
                    <a:pt x="1087" y="1791"/>
                    <a:pt x="1104" y="1783"/>
                    <a:pt x="1113" y="1767"/>
                  </a:cubicBezTo>
                  <a:cubicBezTo>
                    <a:pt x="1261" y="1477"/>
                    <a:pt x="1228" y="1139"/>
                    <a:pt x="1207" y="815"/>
                  </a:cubicBezTo>
                  <a:cubicBezTo>
                    <a:pt x="1246" y="807"/>
                    <a:pt x="1284" y="802"/>
                    <a:pt x="1323" y="793"/>
                  </a:cubicBezTo>
                  <a:cubicBezTo>
                    <a:pt x="1359" y="783"/>
                    <a:pt x="1366" y="737"/>
                    <a:pt x="1335" y="719"/>
                  </a:cubicBezTo>
                  <a:cubicBezTo>
                    <a:pt x="1290" y="692"/>
                    <a:pt x="1246" y="669"/>
                    <a:pt x="1198" y="648"/>
                  </a:cubicBezTo>
                  <a:cubicBezTo>
                    <a:pt x="1190" y="430"/>
                    <a:pt x="1166" y="74"/>
                    <a:pt x="964" y="26"/>
                  </a:cubicBezTo>
                  <a:cubicBezTo>
                    <a:pt x="958" y="25"/>
                    <a:pt x="951" y="24"/>
                    <a:pt x="945" y="24"/>
                  </a:cubicBezTo>
                  <a:cubicBezTo>
                    <a:pt x="914" y="24"/>
                    <a:pt x="885" y="44"/>
                    <a:pt x="877" y="76"/>
                  </a:cubicBezTo>
                  <a:cubicBezTo>
                    <a:pt x="844" y="218"/>
                    <a:pt x="852" y="382"/>
                    <a:pt x="864" y="546"/>
                  </a:cubicBezTo>
                  <a:cubicBezTo>
                    <a:pt x="820" y="540"/>
                    <a:pt x="776" y="536"/>
                    <a:pt x="733" y="536"/>
                  </a:cubicBezTo>
                  <a:cubicBezTo>
                    <a:pt x="626" y="536"/>
                    <a:pt x="525" y="559"/>
                    <a:pt x="442" y="614"/>
                  </a:cubicBezTo>
                  <a:cubicBezTo>
                    <a:pt x="388" y="330"/>
                    <a:pt x="303" y="84"/>
                    <a:pt x="216" y="15"/>
                  </a:cubicBezTo>
                  <a:cubicBezTo>
                    <a:pt x="204" y="7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7" name="Google Shape;5557;p13"/>
            <p:cNvSpPr/>
            <p:nvPr/>
          </p:nvSpPr>
          <p:spPr>
            <a:xfrm>
              <a:off x="7058300" y="899825"/>
              <a:ext cx="58525" cy="55325"/>
            </a:xfrm>
            <a:custGeom>
              <a:avLst/>
              <a:gdLst/>
              <a:ahLst/>
              <a:cxnLst/>
              <a:rect l="l" t="t" r="r" b="b"/>
              <a:pathLst>
                <a:path w="2341" h="2213" extrusionOk="0">
                  <a:moveTo>
                    <a:pt x="1143" y="426"/>
                  </a:moveTo>
                  <a:cubicBezTo>
                    <a:pt x="1408" y="426"/>
                    <a:pt x="1639" y="661"/>
                    <a:pt x="1734" y="999"/>
                  </a:cubicBezTo>
                  <a:cubicBezTo>
                    <a:pt x="1852" y="1421"/>
                    <a:pt x="1508" y="1717"/>
                    <a:pt x="1132" y="1803"/>
                  </a:cubicBezTo>
                  <a:cubicBezTo>
                    <a:pt x="1072" y="1816"/>
                    <a:pt x="1015" y="1823"/>
                    <a:pt x="963" y="1823"/>
                  </a:cubicBezTo>
                  <a:cubicBezTo>
                    <a:pt x="798" y="1823"/>
                    <a:pt x="670" y="1760"/>
                    <a:pt x="568" y="1660"/>
                  </a:cubicBezTo>
                  <a:cubicBezTo>
                    <a:pt x="579" y="1649"/>
                    <a:pt x="584" y="1631"/>
                    <a:pt x="581" y="1614"/>
                  </a:cubicBezTo>
                  <a:cubicBezTo>
                    <a:pt x="546" y="1465"/>
                    <a:pt x="459" y="1301"/>
                    <a:pt x="458" y="1147"/>
                  </a:cubicBezTo>
                  <a:cubicBezTo>
                    <a:pt x="454" y="958"/>
                    <a:pt x="586" y="774"/>
                    <a:pt x="709" y="645"/>
                  </a:cubicBezTo>
                  <a:cubicBezTo>
                    <a:pt x="853" y="493"/>
                    <a:pt x="1003" y="426"/>
                    <a:pt x="1143" y="426"/>
                  </a:cubicBezTo>
                  <a:close/>
                  <a:moveTo>
                    <a:pt x="1164" y="0"/>
                  </a:moveTo>
                  <a:cubicBezTo>
                    <a:pt x="921" y="0"/>
                    <a:pt x="665" y="95"/>
                    <a:pt x="435" y="295"/>
                  </a:cubicBezTo>
                  <a:cubicBezTo>
                    <a:pt x="187" y="513"/>
                    <a:pt x="36" y="819"/>
                    <a:pt x="10" y="1147"/>
                  </a:cubicBezTo>
                  <a:cubicBezTo>
                    <a:pt x="0" y="1309"/>
                    <a:pt x="56" y="1478"/>
                    <a:pt x="158" y="1586"/>
                  </a:cubicBezTo>
                  <a:cubicBezTo>
                    <a:pt x="247" y="1956"/>
                    <a:pt x="636" y="2213"/>
                    <a:pt x="1058" y="2213"/>
                  </a:cubicBezTo>
                  <a:cubicBezTo>
                    <a:pt x="1085" y="2213"/>
                    <a:pt x="1113" y="2212"/>
                    <a:pt x="1140" y="2210"/>
                  </a:cubicBezTo>
                  <a:cubicBezTo>
                    <a:pt x="1850" y="2155"/>
                    <a:pt x="2341" y="1517"/>
                    <a:pt x="2141" y="823"/>
                  </a:cubicBezTo>
                  <a:cubicBezTo>
                    <a:pt x="1990" y="296"/>
                    <a:pt x="159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8" name="Google Shape;5558;p13"/>
            <p:cNvSpPr/>
            <p:nvPr/>
          </p:nvSpPr>
          <p:spPr>
            <a:xfrm>
              <a:off x="5736050" y="1152100"/>
              <a:ext cx="847575" cy="801675"/>
            </a:xfrm>
            <a:custGeom>
              <a:avLst/>
              <a:gdLst/>
              <a:ahLst/>
              <a:cxnLst/>
              <a:rect l="l" t="t" r="r" b="b"/>
              <a:pathLst>
                <a:path w="33903" h="32067" extrusionOk="0">
                  <a:moveTo>
                    <a:pt x="15812" y="1431"/>
                  </a:moveTo>
                  <a:lnTo>
                    <a:pt x="15812" y="1431"/>
                  </a:lnTo>
                  <a:cubicBezTo>
                    <a:pt x="15767" y="2081"/>
                    <a:pt x="15861" y="2796"/>
                    <a:pt x="15854" y="3337"/>
                  </a:cubicBezTo>
                  <a:cubicBezTo>
                    <a:pt x="15843" y="4415"/>
                    <a:pt x="15892" y="5335"/>
                    <a:pt x="16081" y="6390"/>
                  </a:cubicBezTo>
                  <a:cubicBezTo>
                    <a:pt x="16089" y="6436"/>
                    <a:pt x="16131" y="6459"/>
                    <a:pt x="16173" y="6459"/>
                  </a:cubicBezTo>
                  <a:cubicBezTo>
                    <a:pt x="16216" y="6459"/>
                    <a:pt x="16258" y="6436"/>
                    <a:pt x="16266" y="6390"/>
                  </a:cubicBezTo>
                  <a:cubicBezTo>
                    <a:pt x="16455" y="5337"/>
                    <a:pt x="16514" y="4415"/>
                    <a:pt x="16491" y="3337"/>
                  </a:cubicBezTo>
                  <a:cubicBezTo>
                    <a:pt x="16481" y="2839"/>
                    <a:pt x="16558" y="2197"/>
                    <a:pt x="16538" y="1595"/>
                  </a:cubicBezTo>
                  <a:lnTo>
                    <a:pt x="16538" y="1595"/>
                  </a:lnTo>
                  <a:cubicBezTo>
                    <a:pt x="17380" y="3766"/>
                    <a:pt x="18697" y="5870"/>
                    <a:pt x="19790" y="7858"/>
                  </a:cubicBezTo>
                  <a:cubicBezTo>
                    <a:pt x="21225" y="10473"/>
                    <a:pt x="22728" y="13050"/>
                    <a:pt x="24243" y="15619"/>
                  </a:cubicBezTo>
                  <a:cubicBezTo>
                    <a:pt x="27117" y="20488"/>
                    <a:pt x="29965" y="25365"/>
                    <a:pt x="32480" y="30427"/>
                  </a:cubicBezTo>
                  <a:cubicBezTo>
                    <a:pt x="32288" y="30362"/>
                    <a:pt x="32101" y="30298"/>
                    <a:pt x="31932" y="30224"/>
                  </a:cubicBezTo>
                  <a:cubicBezTo>
                    <a:pt x="31302" y="29943"/>
                    <a:pt x="30707" y="29589"/>
                    <a:pt x="30060" y="29345"/>
                  </a:cubicBezTo>
                  <a:cubicBezTo>
                    <a:pt x="30053" y="29342"/>
                    <a:pt x="30045" y="29340"/>
                    <a:pt x="30038" y="29340"/>
                  </a:cubicBezTo>
                  <a:cubicBezTo>
                    <a:pt x="29990" y="29340"/>
                    <a:pt x="29969" y="29411"/>
                    <a:pt x="30000" y="29448"/>
                  </a:cubicBezTo>
                  <a:cubicBezTo>
                    <a:pt x="30443" y="29999"/>
                    <a:pt x="31061" y="30337"/>
                    <a:pt x="31686" y="30645"/>
                  </a:cubicBezTo>
                  <a:cubicBezTo>
                    <a:pt x="31830" y="30718"/>
                    <a:pt x="31988" y="30798"/>
                    <a:pt x="32152" y="30877"/>
                  </a:cubicBezTo>
                  <a:cubicBezTo>
                    <a:pt x="31706" y="30896"/>
                    <a:pt x="31248" y="30959"/>
                    <a:pt x="30899" y="30962"/>
                  </a:cubicBezTo>
                  <a:cubicBezTo>
                    <a:pt x="29299" y="30980"/>
                    <a:pt x="27703" y="31028"/>
                    <a:pt x="26104" y="31079"/>
                  </a:cubicBezTo>
                  <a:cubicBezTo>
                    <a:pt x="23067" y="31177"/>
                    <a:pt x="20032" y="31298"/>
                    <a:pt x="16994" y="31349"/>
                  </a:cubicBezTo>
                  <a:cubicBezTo>
                    <a:pt x="16521" y="31357"/>
                    <a:pt x="16049" y="31361"/>
                    <a:pt x="15576" y="31361"/>
                  </a:cubicBezTo>
                  <a:cubicBezTo>
                    <a:pt x="13100" y="31361"/>
                    <a:pt x="10628" y="31264"/>
                    <a:pt x="8152" y="31198"/>
                  </a:cubicBezTo>
                  <a:cubicBezTo>
                    <a:pt x="6695" y="31160"/>
                    <a:pt x="5238" y="31141"/>
                    <a:pt x="3780" y="31141"/>
                  </a:cubicBezTo>
                  <a:cubicBezTo>
                    <a:pt x="3722" y="31141"/>
                    <a:pt x="3664" y="31141"/>
                    <a:pt x="3605" y="31141"/>
                  </a:cubicBezTo>
                  <a:cubicBezTo>
                    <a:pt x="2911" y="31141"/>
                    <a:pt x="2232" y="31179"/>
                    <a:pt x="1551" y="31180"/>
                  </a:cubicBezTo>
                  <a:cubicBezTo>
                    <a:pt x="1870" y="31008"/>
                    <a:pt x="2173" y="30757"/>
                    <a:pt x="2423" y="30588"/>
                  </a:cubicBezTo>
                  <a:cubicBezTo>
                    <a:pt x="2892" y="30270"/>
                    <a:pt x="3366" y="29919"/>
                    <a:pt x="3654" y="29420"/>
                  </a:cubicBezTo>
                  <a:cubicBezTo>
                    <a:pt x="3666" y="29399"/>
                    <a:pt x="3650" y="29375"/>
                    <a:pt x="3628" y="29375"/>
                  </a:cubicBezTo>
                  <a:cubicBezTo>
                    <a:pt x="3625" y="29375"/>
                    <a:pt x="3623" y="29375"/>
                    <a:pt x="3620" y="29376"/>
                  </a:cubicBezTo>
                  <a:cubicBezTo>
                    <a:pt x="3097" y="29551"/>
                    <a:pt x="2624" y="29842"/>
                    <a:pt x="2150" y="30122"/>
                  </a:cubicBezTo>
                  <a:cubicBezTo>
                    <a:pt x="1966" y="30229"/>
                    <a:pt x="1735" y="30335"/>
                    <a:pt x="1507" y="30458"/>
                  </a:cubicBezTo>
                  <a:cubicBezTo>
                    <a:pt x="1804" y="29957"/>
                    <a:pt x="2026" y="29392"/>
                    <a:pt x="2249" y="28895"/>
                  </a:cubicBezTo>
                  <a:cubicBezTo>
                    <a:pt x="2860" y="27535"/>
                    <a:pt x="3436" y="26188"/>
                    <a:pt x="4129" y="24866"/>
                  </a:cubicBezTo>
                  <a:cubicBezTo>
                    <a:pt x="5656" y="21953"/>
                    <a:pt x="7172" y="19033"/>
                    <a:pt x="8733" y="16139"/>
                  </a:cubicBezTo>
                  <a:cubicBezTo>
                    <a:pt x="10162" y="13488"/>
                    <a:pt x="11486" y="10842"/>
                    <a:pt x="12680" y="8077"/>
                  </a:cubicBezTo>
                  <a:cubicBezTo>
                    <a:pt x="13648" y="5836"/>
                    <a:pt x="14653" y="3588"/>
                    <a:pt x="15812" y="1431"/>
                  </a:cubicBezTo>
                  <a:close/>
                  <a:moveTo>
                    <a:pt x="16296" y="0"/>
                  </a:moveTo>
                  <a:cubicBezTo>
                    <a:pt x="16164" y="0"/>
                    <a:pt x="16037" y="109"/>
                    <a:pt x="16082" y="270"/>
                  </a:cubicBezTo>
                  <a:cubicBezTo>
                    <a:pt x="16092" y="301"/>
                    <a:pt x="16104" y="332"/>
                    <a:pt x="16113" y="363"/>
                  </a:cubicBezTo>
                  <a:cubicBezTo>
                    <a:pt x="16069" y="432"/>
                    <a:pt x="16031" y="503"/>
                    <a:pt x="15999" y="577"/>
                  </a:cubicBezTo>
                  <a:cubicBezTo>
                    <a:pt x="14432" y="2663"/>
                    <a:pt x="13351" y="4986"/>
                    <a:pt x="12288" y="7368"/>
                  </a:cubicBezTo>
                  <a:cubicBezTo>
                    <a:pt x="11069" y="10098"/>
                    <a:pt x="9770" y="12737"/>
                    <a:pt x="8330" y="15357"/>
                  </a:cubicBezTo>
                  <a:cubicBezTo>
                    <a:pt x="6745" y="18241"/>
                    <a:pt x="5221" y="21157"/>
                    <a:pt x="3684" y="24066"/>
                  </a:cubicBezTo>
                  <a:cubicBezTo>
                    <a:pt x="3036" y="25290"/>
                    <a:pt x="2429" y="26507"/>
                    <a:pt x="1883" y="27780"/>
                  </a:cubicBezTo>
                  <a:cubicBezTo>
                    <a:pt x="1397" y="28907"/>
                    <a:pt x="636" y="29973"/>
                    <a:pt x="226" y="31113"/>
                  </a:cubicBezTo>
                  <a:cubicBezTo>
                    <a:pt x="193" y="31110"/>
                    <a:pt x="162" y="31110"/>
                    <a:pt x="129" y="31106"/>
                  </a:cubicBezTo>
                  <a:cubicBezTo>
                    <a:pt x="125" y="31106"/>
                    <a:pt x="120" y="31106"/>
                    <a:pt x="116" y="31106"/>
                  </a:cubicBezTo>
                  <a:cubicBezTo>
                    <a:pt x="26" y="31106"/>
                    <a:pt x="1" y="31231"/>
                    <a:pt x="54" y="31289"/>
                  </a:cubicBezTo>
                  <a:cubicBezTo>
                    <a:pt x="464" y="31738"/>
                    <a:pt x="1014" y="31810"/>
                    <a:pt x="1583" y="31810"/>
                  </a:cubicBezTo>
                  <a:cubicBezTo>
                    <a:pt x="1753" y="31810"/>
                    <a:pt x="1924" y="31803"/>
                    <a:pt x="2094" y="31799"/>
                  </a:cubicBezTo>
                  <a:cubicBezTo>
                    <a:pt x="2598" y="31786"/>
                    <a:pt x="3101" y="31781"/>
                    <a:pt x="3604" y="31781"/>
                  </a:cubicBezTo>
                  <a:cubicBezTo>
                    <a:pt x="4516" y="31781"/>
                    <a:pt x="5427" y="31798"/>
                    <a:pt x="6340" y="31817"/>
                  </a:cubicBezTo>
                  <a:cubicBezTo>
                    <a:pt x="9411" y="31877"/>
                    <a:pt x="12480" y="32058"/>
                    <a:pt x="15554" y="32066"/>
                  </a:cubicBezTo>
                  <a:cubicBezTo>
                    <a:pt x="15674" y="32066"/>
                    <a:pt x="15793" y="32067"/>
                    <a:pt x="15913" y="32067"/>
                  </a:cubicBezTo>
                  <a:cubicBezTo>
                    <a:pt x="18990" y="32067"/>
                    <a:pt x="22068" y="31947"/>
                    <a:pt x="25144" y="31850"/>
                  </a:cubicBezTo>
                  <a:cubicBezTo>
                    <a:pt x="26743" y="31800"/>
                    <a:pt x="28340" y="31756"/>
                    <a:pt x="29939" y="31733"/>
                  </a:cubicBezTo>
                  <a:cubicBezTo>
                    <a:pt x="29979" y="31732"/>
                    <a:pt x="30019" y="31732"/>
                    <a:pt x="30059" y="31732"/>
                  </a:cubicBezTo>
                  <a:cubicBezTo>
                    <a:pt x="30574" y="31732"/>
                    <a:pt x="31134" y="31777"/>
                    <a:pt x="31686" y="31777"/>
                  </a:cubicBezTo>
                  <a:cubicBezTo>
                    <a:pt x="32165" y="31777"/>
                    <a:pt x="32639" y="31743"/>
                    <a:pt x="33072" y="31617"/>
                  </a:cubicBezTo>
                  <a:cubicBezTo>
                    <a:pt x="33077" y="31626"/>
                    <a:pt x="33082" y="31638"/>
                    <a:pt x="33089" y="31649"/>
                  </a:cubicBezTo>
                  <a:cubicBezTo>
                    <a:pt x="33157" y="31791"/>
                    <a:pt x="33269" y="31849"/>
                    <a:pt x="33383" y="31849"/>
                  </a:cubicBezTo>
                  <a:cubicBezTo>
                    <a:pt x="33636" y="31849"/>
                    <a:pt x="33903" y="31567"/>
                    <a:pt x="33756" y="31261"/>
                  </a:cubicBezTo>
                  <a:cubicBezTo>
                    <a:pt x="31187" y="25888"/>
                    <a:pt x="28089" y="20783"/>
                    <a:pt x="25062" y="15662"/>
                  </a:cubicBezTo>
                  <a:cubicBezTo>
                    <a:pt x="23545" y="13093"/>
                    <a:pt x="22026" y="10522"/>
                    <a:pt x="20580" y="7911"/>
                  </a:cubicBezTo>
                  <a:cubicBezTo>
                    <a:pt x="19865" y="6617"/>
                    <a:pt x="19178" y="5309"/>
                    <a:pt x="18495" y="3997"/>
                  </a:cubicBezTo>
                  <a:cubicBezTo>
                    <a:pt x="17829" y="2712"/>
                    <a:pt x="17280" y="1310"/>
                    <a:pt x="16483" y="101"/>
                  </a:cubicBezTo>
                  <a:cubicBezTo>
                    <a:pt x="16436" y="31"/>
                    <a:pt x="16365" y="0"/>
                    <a:pt x="16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59" name="Google Shape;5559;p13"/>
            <p:cNvSpPr/>
            <p:nvPr/>
          </p:nvSpPr>
          <p:spPr>
            <a:xfrm>
              <a:off x="6130350" y="1363450"/>
              <a:ext cx="20075" cy="83100"/>
            </a:xfrm>
            <a:custGeom>
              <a:avLst/>
              <a:gdLst/>
              <a:ahLst/>
              <a:cxnLst/>
              <a:rect l="l" t="t" r="r" b="b"/>
              <a:pathLst>
                <a:path w="803" h="3324" extrusionOk="0">
                  <a:moveTo>
                    <a:pt x="401" y="0"/>
                  </a:moveTo>
                  <a:cubicBezTo>
                    <a:pt x="367" y="0"/>
                    <a:pt x="333" y="20"/>
                    <a:pt x="322" y="61"/>
                  </a:cubicBezTo>
                  <a:cubicBezTo>
                    <a:pt x="0" y="1012"/>
                    <a:pt x="51" y="2285"/>
                    <a:pt x="297" y="3246"/>
                  </a:cubicBezTo>
                  <a:cubicBezTo>
                    <a:pt x="310" y="3298"/>
                    <a:pt x="355" y="3324"/>
                    <a:pt x="401" y="3324"/>
                  </a:cubicBezTo>
                  <a:cubicBezTo>
                    <a:pt x="446" y="3324"/>
                    <a:pt x="492" y="3298"/>
                    <a:pt x="506" y="3246"/>
                  </a:cubicBezTo>
                  <a:cubicBezTo>
                    <a:pt x="752" y="2285"/>
                    <a:pt x="802" y="1012"/>
                    <a:pt x="481" y="61"/>
                  </a:cubicBezTo>
                  <a:cubicBezTo>
                    <a:pt x="469" y="20"/>
                    <a:pt x="435" y="0"/>
                    <a:pt x="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0" name="Google Shape;5560;p13"/>
            <p:cNvSpPr/>
            <p:nvPr/>
          </p:nvSpPr>
          <p:spPr>
            <a:xfrm>
              <a:off x="6134025" y="1672000"/>
              <a:ext cx="28500" cy="58225"/>
            </a:xfrm>
            <a:custGeom>
              <a:avLst/>
              <a:gdLst/>
              <a:ahLst/>
              <a:cxnLst/>
              <a:rect l="l" t="t" r="r" b="b"/>
              <a:pathLst>
                <a:path w="1140" h="2329" extrusionOk="0">
                  <a:moveTo>
                    <a:pt x="616" y="1"/>
                  </a:moveTo>
                  <a:cubicBezTo>
                    <a:pt x="609" y="1"/>
                    <a:pt x="601" y="3"/>
                    <a:pt x="595" y="7"/>
                  </a:cubicBezTo>
                  <a:cubicBezTo>
                    <a:pt x="276" y="196"/>
                    <a:pt x="303" y="849"/>
                    <a:pt x="339" y="1178"/>
                  </a:cubicBezTo>
                  <a:cubicBezTo>
                    <a:pt x="344" y="1218"/>
                    <a:pt x="355" y="1257"/>
                    <a:pt x="372" y="1293"/>
                  </a:cubicBezTo>
                  <a:cubicBezTo>
                    <a:pt x="327" y="1326"/>
                    <a:pt x="291" y="1365"/>
                    <a:pt x="262" y="1411"/>
                  </a:cubicBezTo>
                  <a:cubicBezTo>
                    <a:pt x="260" y="1408"/>
                    <a:pt x="258" y="1405"/>
                    <a:pt x="255" y="1401"/>
                  </a:cubicBezTo>
                  <a:cubicBezTo>
                    <a:pt x="244" y="1426"/>
                    <a:pt x="237" y="1451"/>
                    <a:pt x="227" y="1475"/>
                  </a:cubicBezTo>
                  <a:cubicBezTo>
                    <a:pt x="226" y="1478"/>
                    <a:pt x="222" y="1483"/>
                    <a:pt x="221" y="1488"/>
                  </a:cubicBezTo>
                  <a:cubicBezTo>
                    <a:pt x="167" y="1508"/>
                    <a:pt x="124" y="1547"/>
                    <a:pt x="98" y="1598"/>
                  </a:cubicBezTo>
                  <a:cubicBezTo>
                    <a:pt x="67" y="1656"/>
                    <a:pt x="63" y="1710"/>
                    <a:pt x="48" y="1764"/>
                  </a:cubicBezTo>
                  <a:cubicBezTo>
                    <a:pt x="1" y="1948"/>
                    <a:pt x="126" y="2128"/>
                    <a:pt x="288" y="2179"/>
                  </a:cubicBezTo>
                  <a:cubicBezTo>
                    <a:pt x="295" y="2185"/>
                    <a:pt x="296" y="2194"/>
                    <a:pt x="303" y="2200"/>
                  </a:cubicBezTo>
                  <a:cubicBezTo>
                    <a:pt x="380" y="2287"/>
                    <a:pt x="501" y="2329"/>
                    <a:pt x="623" y="2329"/>
                  </a:cubicBezTo>
                  <a:cubicBezTo>
                    <a:pt x="774" y="2329"/>
                    <a:pt x="928" y="2265"/>
                    <a:pt x="1005" y="2143"/>
                  </a:cubicBezTo>
                  <a:cubicBezTo>
                    <a:pt x="1023" y="2125"/>
                    <a:pt x="1039" y="2107"/>
                    <a:pt x="1054" y="2087"/>
                  </a:cubicBezTo>
                  <a:cubicBezTo>
                    <a:pt x="1069" y="2067"/>
                    <a:pt x="1137" y="1903"/>
                    <a:pt x="1128" y="1903"/>
                  </a:cubicBezTo>
                  <a:lnTo>
                    <a:pt x="1128" y="1903"/>
                  </a:lnTo>
                  <a:cubicBezTo>
                    <a:pt x="1126" y="1903"/>
                    <a:pt x="1118" y="1914"/>
                    <a:pt x="1104" y="1941"/>
                  </a:cubicBezTo>
                  <a:lnTo>
                    <a:pt x="1104" y="1941"/>
                  </a:lnTo>
                  <a:cubicBezTo>
                    <a:pt x="1140" y="1869"/>
                    <a:pt x="1125" y="1781"/>
                    <a:pt x="1069" y="1723"/>
                  </a:cubicBezTo>
                  <a:lnTo>
                    <a:pt x="1033" y="1685"/>
                  </a:lnTo>
                  <a:cubicBezTo>
                    <a:pt x="1033" y="1661"/>
                    <a:pt x="1034" y="1636"/>
                    <a:pt x="1034" y="1613"/>
                  </a:cubicBezTo>
                  <a:cubicBezTo>
                    <a:pt x="1039" y="1480"/>
                    <a:pt x="975" y="1355"/>
                    <a:pt x="865" y="1283"/>
                  </a:cubicBezTo>
                  <a:cubicBezTo>
                    <a:pt x="880" y="1249"/>
                    <a:pt x="888" y="1214"/>
                    <a:pt x="893" y="1178"/>
                  </a:cubicBezTo>
                  <a:cubicBezTo>
                    <a:pt x="929" y="849"/>
                    <a:pt x="956" y="196"/>
                    <a:pt x="637" y="7"/>
                  </a:cubicBezTo>
                  <a:cubicBezTo>
                    <a:pt x="631" y="3"/>
                    <a:pt x="623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1" name="Google Shape;5561;p13"/>
            <p:cNvSpPr/>
            <p:nvPr/>
          </p:nvSpPr>
          <p:spPr>
            <a:xfrm>
              <a:off x="5915525" y="1806425"/>
              <a:ext cx="74200" cy="40075"/>
            </a:xfrm>
            <a:custGeom>
              <a:avLst/>
              <a:gdLst/>
              <a:ahLst/>
              <a:cxnLst/>
              <a:rect l="l" t="t" r="r" b="b"/>
              <a:pathLst>
                <a:path w="2968" h="1603" extrusionOk="0">
                  <a:moveTo>
                    <a:pt x="2841" y="1"/>
                  </a:moveTo>
                  <a:cubicBezTo>
                    <a:pt x="2834" y="1"/>
                    <a:pt x="2826" y="2"/>
                    <a:pt x="2817" y="4"/>
                  </a:cubicBezTo>
                  <a:cubicBezTo>
                    <a:pt x="2327" y="104"/>
                    <a:pt x="1869" y="362"/>
                    <a:pt x="1423" y="575"/>
                  </a:cubicBezTo>
                  <a:cubicBezTo>
                    <a:pt x="882" y="832"/>
                    <a:pt x="401" y="1031"/>
                    <a:pt x="27" y="1502"/>
                  </a:cubicBezTo>
                  <a:cubicBezTo>
                    <a:pt x="0" y="1535"/>
                    <a:pt x="10" y="1602"/>
                    <a:pt x="61" y="1602"/>
                  </a:cubicBezTo>
                  <a:cubicBezTo>
                    <a:pt x="63" y="1602"/>
                    <a:pt x="66" y="1602"/>
                    <a:pt x="68" y="1602"/>
                  </a:cubicBezTo>
                  <a:cubicBezTo>
                    <a:pt x="606" y="1533"/>
                    <a:pt x="1005" y="1321"/>
                    <a:pt x="1489" y="1065"/>
                  </a:cubicBezTo>
                  <a:cubicBezTo>
                    <a:pt x="1979" y="809"/>
                    <a:pt x="2527" y="573"/>
                    <a:pt x="2908" y="161"/>
                  </a:cubicBezTo>
                  <a:cubicBezTo>
                    <a:pt x="2967" y="100"/>
                    <a:pt x="2920" y="1"/>
                    <a:pt x="2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2" name="Google Shape;5562;p13"/>
            <p:cNvSpPr/>
            <p:nvPr/>
          </p:nvSpPr>
          <p:spPr>
            <a:xfrm>
              <a:off x="6219775" y="1756100"/>
              <a:ext cx="88875" cy="45425"/>
            </a:xfrm>
            <a:custGeom>
              <a:avLst/>
              <a:gdLst/>
              <a:ahLst/>
              <a:cxnLst/>
              <a:rect l="l" t="t" r="r" b="b"/>
              <a:pathLst>
                <a:path w="3555" h="1817" extrusionOk="0">
                  <a:moveTo>
                    <a:pt x="82" y="1"/>
                  </a:moveTo>
                  <a:cubicBezTo>
                    <a:pt x="29" y="1"/>
                    <a:pt x="0" y="77"/>
                    <a:pt x="52" y="106"/>
                  </a:cubicBezTo>
                  <a:cubicBezTo>
                    <a:pt x="639" y="442"/>
                    <a:pt x="1231" y="764"/>
                    <a:pt x="1822" y="1092"/>
                  </a:cubicBezTo>
                  <a:cubicBezTo>
                    <a:pt x="2342" y="1381"/>
                    <a:pt x="2842" y="1727"/>
                    <a:pt x="3439" y="1815"/>
                  </a:cubicBezTo>
                  <a:cubicBezTo>
                    <a:pt x="3444" y="1816"/>
                    <a:pt x="3449" y="1816"/>
                    <a:pt x="3454" y="1816"/>
                  </a:cubicBezTo>
                  <a:cubicBezTo>
                    <a:pt x="3516" y="1816"/>
                    <a:pt x="3554" y="1749"/>
                    <a:pt x="3510" y="1695"/>
                  </a:cubicBezTo>
                  <a:cubicBezTo>
                    <a:pt x="3119" y="1236"/>
                    <a:pt x="2565" y="995"/>
                    <a:pt x="2030" y="736"/>
                  </a:cubicBezTo>
                  <a:cubicBezTo>
                    <a:pt x="1405" y="432"/>
                    <a:pt x="770" y="180"/>
                    <a:pt x="96" y="3"/>
                  </a:cubicBezTo>
                  <a:cubicBezTo>
                    <a:pt x="91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3" name="Google Shape;5563;p13"/>
            <p:cNvSpPr/>
            <p:nvPr/>
          </p:nvSpPr>
          <p:spPr>
            <a:xfrm>
              <a:off x="6374300" y="1834800"/>
              <a:ext cx="62250" cy="26900"/>
            </a:xfrm>
            <a:custGeom>
              <a:avLst/>
              <a:gdLst/>
              <a:ahLst/>
              <a:cxnLst/>
              <a:rect l="l" t="t" r="r" b="b"/>
              <a:pathLst>
                <a:path w="2490" h="1076" extrusionOk="0">
                  <a:moveTo>
                    <a:pt x="47" y="1"/>
                  </a:moveTo>
                  <a:cubicBezTo>
                    <a:pt x="11" y="1"/>
                    <a:pt x="0" y="60"/>
                    <a:pt x="31" y="83"/>
                  </a:cubicBezTo>
                  <a:cubicBezTo>
                    <a:pt x="385" y="355"/>
                    <a:pt x="710" y="577"/>
                    <a:pt x="1123" y="754"/>
                  </a:cubicBezTo>
                  <a:cubicBezTo>
                    <a:pt x="1449" y="891"/>
                    <a:pt x="1837" y="1076"/>
                    <a:pt x="2196" y="1076"/>
                  </a:cubicBezTo>
                  <a:cubicBezTo>
                    <a:pt x="2206" y="1076"/>
                    <a:pt x="2215" y="1076"/>
                    <a:pt x="2224" y="1075"/>
                  </a:cubicBezTo>
                  <a:cubicBezTo>
                    <a:pt x="2368" y="1070"/>
                    <a:pt x="2490" y="865"/>
                    <a:pt x="2355" y="760"/>
                  </a:cubicBezTo>
                  <a:cubicBezTo>
                    <a:pt x="2058" y="527"/>
                    <a:pt x="1653" y="455"/>
                    <a:pt x="1294" y="352"/>
                  </a:cubicBezTo>
                  <a:cubicBezTo>
                    <a:pt x="889" y="235"/>
                    <a:pt x="454" y="163"/>
                    <a:pt x="63" y="4"/>
                  </a:cubicBezTo>
                  <a:cubicBezTo>
                    <a:pt x="58" y="2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4" name="Google Shape;5564;p13"/>
            <p:cNvSpPr/>
            <p:nvPr/>
          </p:nvSpPr>
          <p:spPr>
            <a:xfrm>
              <a:off x="6010300" y="1539550"/>
              <a:ext cx="269400" cy="298950"/>
            </a:xfrm>
            <a:custGeom>
              <a:avLst/>
              <a:gdLst/>
              <a:ahLst/>
              <a:cxnLst/>
              <a:rect l="l" t="t" r="r" b="b"/>
              <a:pathLst>
                <a:path w="10776" h="11958" extrusionOk="0">
                  <a:moveTo>
                    <a:pt x="7377" y="1901"/>
                  </a:moveTo>
                  <a:cubicBezTo>
                    <a:pt x="7791" y="1901"/>
                    <a:pt x="8206" y="1907"/>
                    <a:pt x="8620" y="1919"/>
                  </a:cubicBezTo>
                  <a:cubicBezTo>
                    <a:pt x="8929" y="1929"/>
                    <a:pt x="9328" y="2025"/>
                    <a:pt x="9690" y="2025"/>
                  </a:cubicBezTo>
                  <a:cubicBezTo>
                    <a:pt x="9738" y="2025"/>
                    <a:pt x="9786" y="2023"/>
                    <a:pt x="9833" y="2019"/>
                  </a:cubicBezTo>
                  <a:cubicBezTo>
                    <a:pt x="9845" y="2050"/>
                    <a:pt x="9856" y="2082"/>
                    <a:pt x="9873" y="2111"/>
                  </a:cubicBezTo>
                  <a:cubicBezTo>
                    <a:pt x="9879" y="2124"/>
                    <a:pt x="9884" y="2134"/>
                    <a:pt x="9889" y="2144"/>
                  </a:cubicBezTo>
                  <a:cubicBezTo>
                    <a:pt x="9451" y="2605"/>
                    <a:pt x="9228" y="3220"/>
                    <a:pt x="8948" y="3797"/>
                  </a:cubicBezTo>
                  <a:cubicBezTo>
                    <a:pt x="8519" y="4685"/>
                    <a:pt x="8127" y="5590"/>
                    <a:pt x="7734" y="6493"/>
                  </a:cubicBezTo>
                  <a:cubicBezTo>
                    <a:pt x="7091" y="7967"/>
                    <a:pt x="6205" y="9439"/>
                    <a:pt x="5665" y="10966"/>
                  </a:cubicBezTo>
                  <a:cubicBezTo>
                    <a:pt x="4750" y="9250"/>
                    <a:pt x="3849" y="7528"/>
                    <a:pt x="2906" y="5827"/>
                  </a:cubicBezTo>
                  <a:cubicBezTo>
                    <a:pt x="2414" y="4941"/>
                    <a:pt x="1900" y="4066"/>
                    <a:pt x="1372" y="3202"/>
                  </a:cubicBezTo>
                  <a:cubicBezTo>
                    <a:pt x="1164" y="2861"/>
                    <a:pt x="964" y="2477"/>
                    <a:pt x="675" y="2205"/>
                  </a:cubicBezTo>
                  <a:cubicBezTo>
                    <a:pt x="685" y="2193"/>
                    <a:pt x="695" y="2180"/>
                    <a:pt x="704" y="2167"/>
                  </a:cubicBezTo>
                  <a:cubicBezTo>
                    <a:pt x="840" y="2190"/>
                    <a:pt x="981" y="2199"/>
                    <a:pt x="1124" y="2199"/>
                  </a:cubicBezTo>
                  <a:cubicBezTo>
                    <a:pt x="1557" y="2199"/>
                    <a:pt x="2010" y="2117"/>
                    <a:pt x="2406" y="2090"/>
                  </a:cubicBezTo>
                  <a:cubicBezTo>
                    <a:pt x="3326" y="2027"/>
                    <a:pt x="4248" y="1985"/>
                    <a:pt x="5170" y="1950"/>
                  </a:cubicBezTo>
                  <a:lnTo>
                    <a:pt x="5170" y="1950"/>
                  </a:lnTo>
                  <a:cubicBezTo>
                    <a:pt x="5153" y="2316"/>
                    <a:pt x="5170" y="2689"/>
                    <a:pt x="5368" y="2976"/>
                  </a:cubicBezTo>
                  <a:cubicBezTo>
                    <a:pt x="5385" y="3003"/>
                    <a:pt x="5415" y="3017"/>
                    <a:pt x="5444" y="3017"/>
                  </a:cubicBezTo>
                  <a:cubicBezTo>
                    <a:pt x="5473" y="3017"/>
                    <a:pt x="5503" y="3003"/>
                    <a:pt x="5521" y="2976"/>
                  </a:cubicBezTo>
                  <a:cubicBezTo>
                    <a:pt x="5729" y="2674"/>
                    <a:pt x="5727" y="2295"/>
                    <a:pt x="5709" y="1929"/>
                  </a:cubicBezTo>
                  <a:cubicBezTo>
                    <a:pt x="6265" y="1911"/>
                    <a:pt x="6821" y="1901"/>
                    <a:pt x="7377" y="1901"/>
                  </a:cubicBezTo>
                  <a:close/>
                  <a:moveTo>
                    <a:pt x="5444" y="1"/>
                  </a:moveTo>
                  <a:cubicBezTo>
                    <a:pt x="5433" y="1"/>
                    <a:pt x="5422" y="6"/>
                    <a:pt x="5416" y="18"/>
                  </a:cubicBezTo>
                  <a:cubicBezTo>
                    <a:pt x="5189" y="397"/>
                    <a:pt x="5211" y="876"/>
                    <a:pt x="5203" y="1311"/>
                  </a:cubicBezTo>
                  <a:cubicBezTo>
                    <a:pt x="4379" y="1350"/>
                    <a:pt x="3557" y="1402"/>
                    <a:pt x="2737" y="1468"/>
                  </a:cubicBezTo>
                  <a:cubicBezTo>
                    <a:pt x="2156" y="1514"/>
                    <a:pt x="1320" y="1475"/>
                    <a:pt x="703" y="1688"/>
                  </a:cubicBezTo>
                  <a:cubicBezTo>
                    <a:pt x="641" y="1615"/>
                    <a:pt x="551" y="1573"/>
                    <a:pt x="456" y="1573"/>
                  </a:cubicBezTo>
                  <a:cubicBezTo>
                    <a:pt x="452" y="1573"/>
                    <a:pt x="449" y="1573"/>
                    <a:pt x="445" y="1573"/>
                  </a:cubicBezTo>
                  <a:cubicBezTo>
                    <a:pt x="60" y="1573"/>
                    <a:pt x="1" y="2065"/>
                    <a:pt x="255" y="2234"/>
                  </a:cubicBezTo>
                  <a:cubicBezTo>
                    <a:pt x="350" y="2685"/>
                    <a:pt x="665" y="3074"/>
                    <a:pt x="905" y="3474"/>
                  </a:cubicBezTo>
                  <a:cubicBezTo>
                    <a:pt x="1425" y="4345"/>
                    <a:pt x="1922" y="5228"/>
                    <a:pt x="2409" y="6115"/>
                  </a:cubicBezTo>
                  <a:cubicBezTo>
                    <a:pt x="2753" y="6745"/>
                    <a:pt x="3096" y="7375"/>
                    <a:pt x="3436" y="8005"/>
                  </a:cubicBezTo>
                  <a:cubicBezTo>
                    <a:pt x="3106" y="8123"/>
                    <a:pt x="2789" y="8284"/>
                    <a:pt x="2484" y="8456"/>
                  </a:cubicBezTo>
                  <a:cubicBezTo>
                    <a:pt x="2204" y="8614"/>
                    <a:pt x="1617" y="8804"/>
                    <a:pt x="1566" y="9163"/>
                  </a:cubicBezTo>
                  <a:cubicBezTo>
                    <a:pt x="1553" y="9247"/>
                    <a:pt x="1585" y="9313"/>
                    <a:pt x="1666" y="9342"/>
                  </a:cubicBezTo>
                  <a:cubicBezTo>
                    <a:pt x="1710" y="9358"/>
                    <a:pt x="1755" y="9366"/>
                    <a:pt x="1802" y="9366"/>
                  </a:cubicBezTo>
                  <a:cubicBezTo>
                    <a:pt x="2121" y="9366"/>
                    <a:pt x="2492" y="9030"/>
                    <a:pt x="2734" y="8883"/>
                  </a:cubicBezTo>
                  <a:cubicBezTo>
                    <a:pt x="3031" y="8704"/>
                    <a:pt x="3324" y="8510"/>
                    <a:pt x="3585" y="8281"/>
                  </a:cubicBezTo>
                  <a:cubicBezTo>
                    <a:pt x="4125" y="9278"/>
                    <a:pt x="4666" y="10275"/>
                    <a:pt x="5209" y="11271"/>
                  </a:cubicBezTo>
                  <a:cubicBezTo>
                    <a:pt x="5224" y="11299"/>
                    <a:pt x="5245" y="11324"/>
                    <a:pt x="5270" y="11345"/>
                  </a:cubicBezTo>
                  <a:cubicBezTo>
                    <a:pt x="5263" y="11360"/>
                    <a:pt x="5253" y="11373"/>
                    <a:pt x="5248" y="11389"/>
                  </a:cubicBezTo>
                  <a:cubicBezTo>
                    <a:pt x="5086" y="11537"/>
                    <a:pt x="5140" y="11857"/>
                    <a:pt x="5401" y="11904"/>
                  </a:cubicBezTo>
                  <a:cubicBezTo>
                    <a:pt x="5406" y="11908"/>
                    <a:pt x="5409" y="11913"/>
                    <a:pt x="5414" y="11916"/>
                  </a:cubicBezTo>
                  <a:cubicBezTo>
                    <a:pt x="5459" y="11945"/>
                    <a:pt x="5511" y="11958"/>
                    <a:pt x="5564" y="11958"/>
                  </a:cubicBezTo>
                  <a:cubicBezTo>
                    <a:pt x="5631" y="11958"/>
                    <a:pt x="5699" y="11937"/>
                    <a:pt x="5755" y="11904"/>
                  </a:cubicBezTo>
                  <a:cubicBezTo>
                    <a:pt x="5834" y="11858"/>
                    <a:pt x="5875" y="11786"/>
                    <a:pt x="5913" y="11712"/>
                  </a:cubicBezTo>
                  <a:cubicBezTo>
                    <a:pt x="5947" y="11673"/>
                    <a:pt x="5974" y="11627"/>
                    <a:pt x="5990" y="11576"/>
                  </a:cubicBezTo>
                  <a:cubicBezTo>
                    <a:pt x="5993" y="11571"/>
                    <a:pt x="5996" y="11565"/>
                    <a:pt x="6000" y="11558"/>
                  </a:cubicBezTo>
                  <a:lnTo>
                    <a:pt x="5995" y="11558"/>
                  </a:lnTo>
                  <a:cubicBezTo>
                    <a:pt x="6000" y="11543"/>
                    <a:pt x="6006" y="11529"/>
                    <a:pt x="6010" y="11514"/>
                  </a:cubicBezTo>
                  <a:lnTo>
                    <a:pt x="6010" y="11514"/>
                  </a:lnTo>
                  <a:cubicBezTo>
                    <a:pt x="6006" y="11530"/>
                    <a:pt x="6001" y="11550"/>
                    <a:pt x="5998" y="11575"/>
                  </a:cubicBezTo>
                  <a:cubicBezTo>
                    <a:pt x="6018" y="11543"/>
                    <a:pt x="6031" y="11507"/>
                    <a:pt x="6037" y="11471"/>
                  </a:cubicBezTo>
                  <a:cubicBezTo>
                    <a:pt x="6059" y="11363"/>
                    <a:pt x="6033" y="11251"/>
                    <a:pt x="5967" y="11165"/>
                  </a:cubicBezTo>
                  <a:cubicBezTo>
                    <a:pt x="6925" y="10043"/>
                    <a:pt x="7484" y="8489"/>
                    <a:pt x="8068" y="7177"/>
                  </a:cubicBezTo>
                  <a:cubicBezTo>
                    <a:pt x="8470" y="6274"/>
                    <a:pt x="8859" y="5369"/>
                    <a:pt x="9267" y="4472"/>
                  </a:cubicBezTo>
                  <a:cubicBezTo>
                    <a:pt x="9579" y="3788"/>
                    <a:pt x="10045" y="3113"/>
                    <a:pt x="10227" y="2382"/>
                  </a:cubicBezTo>
                  <a:lnTo>
                    <a:pt x="10230" y="2382"/>
                  </a:lnTo>
                  <a:cubicBezTo>
                    <a:pt x="10264" y="2396"/>
                    <a:pt x="10299" y="2402"/>
                    <a:pt x="10334" y="2402"/>
                  </a:cubicBezTo>
                  <a:cubicBezTo>
                    <a:pt x="10556" y="2402"/>
                    <a:pt x="10776" y="2141"/>
                    <a:pt x="10686" y="1926"/>
                  </a:cubicBezTo>
                  <a:cubicBezTo>
                    <a:pt x="10596" y="1706"/>
                    <a:pt x="10485" y="1558"/>
                    <a:pt x="10245" y="1494"/>
                  </a:cubicBezTo>
                  <a:cubicBezTo>
                    <a:pt x="10242" y="1494"/>
                    <a:pt x="10239" y="1494"/>
                    <a:pt x="10235" y="1493"/>
                  </a:cubicBezTo>
                  <a:cubicBezTo>
                    <a:pt x="9904" y="1224"/>
                    <a:pt x="9336" y="1293"/>
                    <a:pt x="8925" y="1270"/>
                  </a:cubicBezTo>
                  <a:cubicBezTo>
                    <a:pt x="8504" y="1247"/>
                    <a:pt x="8083" y="1238"/>
                    <a:pt x="7662" y="1238"/>
                  </a:cubicBezTo>
                  <a:cubicBezTo>
                    <a:pt x="7077" y="1238"/>
                    <a:pt x="6491" y="1255"/>
                    <a:pt x="5906" y="1276"/>
                  </a:cubicBezTo>
                  <a:cubicBezTo>
                    <a:pt x="5836" y="1279"/>
                    <a:pt x="5764" y="1284"/>
                    <a:pt x="5691" y="1288"/>
                  </a:cubicBezTo>
                  <a:cubicBezTo>
                    <a:pt x="5691" y="851"/>
                    <a:pt x="5691" y="382"/>
                    <a:pt x="5473" y="18"/>
                  </a:cubicBezTo>
                  <a:cubicBezTo>
                    <a:pt x="5467" y="6"/>
                    <a:pt x="5456" y="1"/>
                    <a:pt x="5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5" name="Google Shape;5565;p13"/>
            <p:cNvSpPr/>
            <p:nvPr/>
          </p:nvSpPr>
          <p:spPr>
            <a:xfrm>
              <a:off x="6184400" y="1145900"/>
              <a:ext cx="153400" cy="13125"/>
            </a:xfrm>
            <a:custGeom>
              <a:avLst/>
              <a:gdLst/>
              <a:ahLst/>
              <a:cxnLst/>
              <a:rect l="l" t="t" r="r" b="b"/>
              <a:pathLst>
                <a:path w="6136" h="525" extrusionOk="0">
                  <a:moveTo>
                    <a:pt x="2730" y="0"/>
                  </a:moveTo>
                  <a:cubicBezTo>
                    <a:pt x="1813" y="0"/>
                    <a:pt x="902" y="63"/>
                    <a:pt x="38" y="226"/>
                  </a:cubicBezTo>
                  <a:cubicBezTo>
                    <a:pt x="0" y="236"/>
                    <a:pt x="0" y="288"/>
                    <a:pt x="38" y="298"/>
                  </a:cubicBezTo>
                  <a:cubicBezTo>
                    <a:pt x="904" y="461"/>
                    <a:pt x="1818" y="524"/>
                    <a:pt x="2738" y="524"/>
                  </a:cubicBezTo>
                  <a:cubicBezTo>
                    <a:pt x="3869" y="524"/>
                    <a:pt x="5009" y="429"/>
                    <a:pt x="6080" y="308"/>
                  </a:cubicBezTo>
                  <a:cubicBezTo>
                    <a:pt x="6136" y="303"/>
                    <a:pt x="6136" y="221"/>
                    <a:pt x="6080" y="218"/>
                  </a:cubicBezTo>
                  <a:cubicBezTo>
                    <a:pt x="5006" y="96"/>
                    <a:pt x="3864" y="0"/>
                    <a:pt x="2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6" name="Google Shape;5566;p13"/>
            <p:cNvSpPr/>
            <p:nvPr/>
          </p:nvSpPr>
          <p:spPr>
            <a:xfrm>
              <a:off x="6382925" y="1150800"/>
              <a:ext cx="84600" cy="9375"/>
            </a:xfrm>
            <a:custGeom>
              <a:avLst/>
              <a:gdLst/>
              <a:ahLst/>
              <a:cxnLst/>
              <a:rect l="l" t="t" r="r" b="b"/>
              <a:pathLst>
                <a:path w="3384" h="375" extrusionOk="0">
                  <a:moveTo>
                    <a:pt x="1516" y="1"/>
                  </a:moveTo>
                  <a:cubicBezTo>
                    <a:pt x="1022" y="1"/>
                    <a:pt x="529" y="39"/>
                    <a:pt x="53" y="135"/>
                  </a:cubicBezTo>
                  <a:cubicBezTo>
                    <a:pt x="1" y="145"/>
                    <a:pt x="1" y="230"/>
                    <a:pt x="53" y="240"/>
                  </a:cubicBezTo>
                  <a:cubicBezTo>
                    <a:pt x="529" y="336"/>
                    <a:pt x="1022" y="374"/>
                    <a:pt x="1516" y="374"/>
                  </a:cubicBezTo>
                  <a:cubicBezTo>
                    <a:pt x="2130" y="374"/>
                    <a:pt x="2747" y="315"/>
                    <a:pt x="3337" y="233"/>
                  </a:cubicBezTo>
                  <a:cubicBezTo>
                    <a:pt x="3383" y="227"/>
                    <a:pt x="3383" y="148"/>
                    <a:pt x="3337" y="141"/>
                  </a:cubicBezTo>
                  <a:cubicBezTo>
                    <a:pt x="2747" y="60"/>
                    <a:pt x="2130" y="1"/>
                    <a:pt x="1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7" name="Google Shape;5567;p13"/>
            <p:cNvSpPr/>
            <p:nvPr/>
          </p:nvSpPr>
          <p:spPr>
            <a:xfrm>
              <a:off x="6512925" y="1148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55" y="0"/>
                  </a:moveTo>
                  <a:cubicBezTo>
                    <a:pt x="1" y="0"/>
                    <a:pt x="1" y="82"/>
                    <a:pt x="55" y="82"/>
                  </a:cubicBezTo>
                  <a:cubicBezTo>
                    <a:pt x="109" y="82"/>
                    <a:pt x="109" y="0"/>
                    <a:pt x="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8" name="Google Shape;5568;p13"/>
            <p:cNvSpPr/>
            <p:nvPr/>
          </p:nvSpPr>
          <p:spPr>
            <a:xfrm>
              <a:off x="6609425" y="1149875"/>
              <a:ext cx="68675" cy="5175"/>
            </a:xfrm>
            <a:custGeom>
              <a:avLst/>
              <a:gdLst/>
              <a:ahLst/>
              <a:cxnLst/>
              <a:rect l="l" t="t" r="r" b="b"/>
              <a:pathLst>
                <a:path w="2747" h="207" extrusionOk="0">
                  <a:moveTo>
                    <a:pt x="1248" y="0"/>
                  </a:moveTo>
                  <a:cubicBezTo>
                    <a:pt x="852" y="0"/>
                    <a:pt x="456" y="18"/>
                    <a:pt x="55" y="62"/>
                  </a:cubicBezTo>
                  <a:cubicBezTo>
                    <a:pt x="1" y="62"/>
                    <a:pt x="1" y="144"/>
                    <a:pt x="55" y="144"/>
                  </a:cubicBezTo>
                  <a:cubicBezTo>
                    <a:pt x="460" y="188"/>
                    <a:pt x="860" y="206"/>
                    <a:pt x="1260" y="206"/>
                  </a:cubicBezTo>
                  <a:cubicBezTo>
                    <a:pt x="1741" y="206"/>
                    <a:pt x="2222" y="180"/>
                    <a:pt x="2709" y="137"/>
                  </a:cubicBezTo>
                  <a:cubicBezTo>
                    <a:pt x="2747" y="131"/>
                    <a:pt x="2747" y="77"/>
                    <a:pt x="2709" y="70"/>
                  </a:cubicBezTo>
                  <a:cubicBezTo>
                    <a:pt x="2218" y="28"/>
                    <a:pt x="1733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69" name="Google Shape;5569;p13"/>
            <p:cNvSpPr/>
            <p:nvPr/>
          </p:nvSpPr>
          <p:spPr>
            <a:xfrm>
              <a:off x="6597900" y="1158575"/>
              <a:ext cx="108375" cy="777575"/>
            </a:xfrm>
            <a:custGeom>
              <a:avLst/>
              <a:gdLst/>
              <a:ahLst/>
              <a:cxnLst/>
              <a:rect l="l" t="t" r="r" b="b"/>
              <a:pathLst>
                <a:path w="4335" h="31103" extrusionOk="0">
                  <a:moveTo>
                    <a:pt x="2184" y="1"/>
                  </a:moveTo>
                  <a:cubicBezTo>
                    <a:pt x="2107" y="1"/>
                    <a:pt x="2028" y="34"/>
                    <a:pt x="1961" y="116"/>
                  </a:cubicBezTo>
                  <a:cubicBezTo>
                    <a:pt x="1751" y="365"/>
                    <a:pt x="1674" y="634"/>
                    <a:pt x="1689" y="910"/>
                  </a:cubicBezTo>
                  <a:cubicBezTo>
                    <a:pt x="1513" y="1367"/>
                    <a:pt x="1264" y="1804"/>
                    <a:pt x="1042" y="2235"/>
                  </a:cubicBezTo>
                  <a:cubicBezTo>
                    <a:pt x="783" y="2742"/>
                    <a:pt x="652" y="3200"/>
                    <a:pt x="494" y="3730"/>
                  </a:cubicBezTo>
                  <a:cubicBezTo>
                    <a:pt x="490" y="3745"/>
                    <a:pt x="504" y="3760"/>
                    <a:pt x="518" y="3760"/>
                  </a:cubicBezTo>
                  <a:cubicBezTo>
                    <a:pt x="523" y="3760"/>
                    <a:pt x="528" y="3758"/>
                    <a:pt x="532" y="3753"/>
                  </a:cubicBezTo>
                  <a:cubicBezTo>
                    <a:pt x="659" y="3603"/>
                    <a:pt x="850" y="3516"/>
                    <a:pt x="988" y="3372"/>
                  </a:cubicBezTo>
                  <a:cubicBezTo>
                    <a:pt x="1221" y="3126"/>
                    <a:pt x="1413" y="2841"/>
                    <a:pt x="1592" y="2557"/>
                  </a:cubicBezTo>
                  <a:cubicBezTo>
                    <a:pt x="1630" y="2494"/>
                    <a:pt x="1667" y="2429"/>
                    <a:pt x="1707" y="2366"/>
                  </a:cubicBezTo>
                  <a:lnTo>
                    <a:pt x="1707" y="2366"/>
                  </a:lnTo>
                  <a:cubicBezTo>
                    <a:pt x="1515" y="4097"/>
                    <a:pt x="1625" y="5882"/>
                    <a:pt x="1625" y="7608"/>
                  </a:cubicBezTo>
                  <a:lnTo>
                    <a:pt x="1625" y="15611"/>
                  </a:lnTo>
                  <a:cubicBezTo>
                    <a:pt x="1625" y="20454"/>
                    <a:pt x="1554" y="25290"/>
                    <a:pt x="1854" y="30116"/>
                  </a:cubicBezTo>
                  <a:cubicBezTo>
                    <a:pt x="1849" y="30121"/>
                    <a:pt x="1845" y="30126"/>
                    <a:pt x="1840" y="30131"/>
                  </a:cubicBezTo>
                  <a:cubicBezTo>
                    <a:pt x="1498" y="29500"/>
                    <a:pt x="752" y="28178"/>
                    <a:pt x="204" y="28178"/>
                  </a:cubicBezTo>
                  <a:cubicBezTo>
                    <a:pt x="183" y="28178"/>
                    <a:pt x="163" y="28180"/>
                    <a:pt x="143" y="28183"/>
                  </a:cubicBezTo>
                  <a:cubicBezTo>
                    <a:pt x="129" y="28187"/>
                    <a:pt x="117" y="28198"/>
                    <a:pt x="112" y="28213"/>
                  </a:cubicBezTo>
                  <a:cubicBezTo>
                    <a:pt x="1" y="28595"/>
                    <a:pt x="632" y="29264"/>
                    <a:pt x="824" y="29553"/>
                  </a:cubicBezTo>
                  <a:cubicBezTo>
                    <a:pt x="1103" y="29976"/>
                    <a:pt x="1254" y="30444"/>
                    <a:pt x="1623" y="30718"/>
                  </a:cubicBezTo>
                  <a:cubicBezTo>
                    <a:pt x="1408" y="30738"/>
                    <a:pt x="1195" y="30775"/>
                    <a:pt x="987" y="30833"/>
                  </a:cubicBezTo>
                  <a:cubicBezTo>
                    <a:pt x="941" y="30846"/>
                    <a:pt x="941" y="30910"/>
                    <a:pt x="987" y="30925"/>
                  </a:cubicBezTo>
                  <a:cubicBezTo>
                    <a:pt x="1564" y="31090"/>
                    <a:pt x="2156" y="31084"/>
                    <a:pt x="2753" y="31089"/>
                  </a:cubicBezTo>
                  <a:cubicBezTo>
                    <a:pt x="2962" y="31090"/>
                    <a:pt x="3173" y="31103"/>
                    <a:pt x="3382" y="31103"/>
                  </a:cubicBezTo>
                  <a:cubicBezTo>
                    <a:pt x="3694" y="31103"/>
                    <a:pt x="4001" y="31074"/>
                    <a:pt x="4290" y="30938"/>
                  </a:cubicBezTo>
                  <a:cubicBezTo>
                    <a:pt x="4335" y="30910"/>
                    <a:pt x="4335" y="30846"/>
                    <a:pt x="4290" y="30820"/>
                  </a:cubicBezTo>
                  <a:cubicBezTo>
                    <a:pt x="4002" y="30682"/>
                    <a:pt x="3696" y="30653"/>
                    <a:pt x="3385" y="30653"/>
                  </a:cubicBezTo>
                  <a:cubicBezTo>
                    <a:pt x="3175" y="30653"/>
                    <a:pt x="2963" y="30667"/>
                    <a:pt x="2752" y="30669"/>
                  </a:cubicBezTo>
                  <a:cubicBezTo>
                    <a:pt x="2604" y="30669"/>
                    <a:pt x="2456" y="30674"/>
                    <a:pt x="2309" y="30677"/>
                  </a:cubicBezTo>
                  <a:cubicBezTo>
                    <a:pt x="3698" y="29422"/>
                    <a:pt x="3854" y="27061"/>
                    <a:pt x="4203" y="25349"/>
                  </a:cubicBezTo>
                  <a:cubicBezTo>
                    <a:pt x="4219" y="25293"/>
                    <a:pt x="4175" y="25257"/>
                    <a:pt x="4132" y="25257"/>
                  </a:cubicBezTo>
                  <a:cubicBezTo>
                    <a:pt x="4104" y="25257"/>
                    <a:pt x="4076" y="25273"/>
                    <a:pt x="4066" y="25309"/>
                  </a:cubicBezTo>
                  <a:cubicBezTo>
                    <a:pt x="3710" y="26287"/>
                    <a:pt x="3365" y="27253"/>
                    <a:pt x="2914" y="28192"/>
                  </a:cubicBezTo>
                  <a:cubicBezTo>
                    <a:pt x="2770" y="28492"/>
                    <a:pt x="2437" y="29323"/>
                    <a:pt x="2089" y="29832"/>
                  </a:cubicBezTo>
                  <a:cubicBezTo>
                    <a:pt x="2369" y="25099"/>
                    <a:pt x="2304" y="20359"/>
                    <a:pt x="2304" y="15611"/>
                  </a:cubicBezTo>
                  <a:lnTo>
                    <a:pt x="2304" y="7995"/>
                  </a:lnTo>
                  <a:cubicBezTo>
                    <a:pt x="2304" y="6049"/>
                    <a:pt x="2448" y="4017"/>
                    <a:pt x="2187" y="2071"/>
                  </a:cubicBezTo>
                  <a:lnTo>
                    <a:pt x="2187" y="2071"/>
                  </a:lnTo>
                  <a:cubicBezTo>
                    <a:pt x="2773" y="2882"/>
                    <a:pt x="3706" y="3648"/>
                    <a:pt x="4071" y="4137"/>
                  </a:cubicBezTo>
                  <a:cubicBezTo>
                    <a:pt x="4087" y="4159"/>
                    <a:pt x="4113" y="4169"/>
                    <a:pt x="4138" y="4169"/>
                  </a:cubicBezTo>
                  <a:cubicBezTo>
                    <a:pt x="4184" y="4169"/>
                    <a:pt x="4228" y="4135"/>
                    <a:pt x="4207" y="4077"/>
                  </a:cubicBezTo>
                  <a:cubicBezTo>
                    <a:pt x="3998" y="3497"/>
                    <a:pt x="3664" y="2921"/>
                    <a:pt x="3323" y="2408"/>
                  </a:cubicBezTo>
                  <a:cubicBezTo>
                    <a:pt x="3168" y="2176"/>
                    <a:pt x="2525" y="1425"/>
                    <a:pt x="2410" y="931"/>
                  </a:cubicBezTo>
                  <a:cubicBezTo>
                    <a:pt x="2463" y="774"/>
                    <a:pt x="2506" y="613"/>
                    <a:pt x="2537" y="450"/>
                  </a:cubicBezTo>
                  <a:cubicBezTo>
                    <a:pt x="2576" y="231"/>
                    <a:pt x="2384" y="1"/>
                    <a:pt x="2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0" name="Google Shape;5570;p13"/>
            <p:cNvSpPr/>
            <p:nvPr/>
          </p:nvSpPr>
          <p:spPr>
            <a:xfrm>
              <a:off x="6765850" y="1928375"/>
              <a:ext cx="78925" cy="10300"/>
            </a:xfrm>
            <a:custGeom>
              <a:avLst/>
              <a:gdLst/>
              <a:ahLst/>
              <a:cxnLst/>
              <a:rect l="l" t="t" r="r" b="b"/>
              <a:pathLst>
                <a:path w="3157" h="412" extrusionOk="0">
                  <a:moveTo>
                    <a:pt x="1883" y="1"/>
                  </a:moveTo>
                  <a:cubicBezTo>
                    <a:pt x="1282" y="1"/>
                    <a:pt x="681" y="87"/>
                    <a:pt x="71" y="154"/>
                  </a:cubicBezTo>
                  <a:cubicBezTo>
                    <a:pt x="0" y="154"/>
                    <a:pt x="0" y="259"/>
                    <a:pt x="71" y="259"/>
                  </a:cubicBezTo>
                  <a:cubicBezTo>
                    <a:pt x="681" y="325"/>
                    <a:pt x="1282" y="412"/>
                    <a:pt x="1883" y="412"/>
                  </a:cubicBezTo>
                  <a:cubicBezTo>
                    <a:pt x="2289" y="412"/>
                    <a:pt x="2695" y="372"/>
                    <a:pt x="3102" y="261"/>
                  </a:cubicBezTo>
                  <a:cubicBezTo>
                    <a:pt x="3156" y="244"/>
                    <a:pt x="3156" y="169"/>
                    <a:pt x="3102" y="152"/>
                  </a:cubicBezTo>
                  <a:cubicBezTo>
                    <a:pt x="2695" y="40"/>
                    <a:pt x="2289" y="1"/>
                    <a:pt x="1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1" name="Google Shape;5571;p13"/>
            <p:cNvSpPr/>
            <p:nvPr/>
          </p:nvSpPr>
          <p:spPr>
            <a:xfrm>
              <a:off x="6892000" y="1931075"/>
              <a:ext cx="82325" cy="10925"/>
            </a:xfrm>
            <a:custGeom>
              <a:avLst/>
              <a:gdLst/>
              <a:ahLst/>
              <a:cxnLst/>
              <a:rect l="l" t="t" r="r" b="b"/>
              <a:pathLst>
                <a:path w="3293" h="437" extrusionOk="0">
                  <a:moveTo>
                    <a:pt x="1957" y="1"/>
                  </a:moveTo>
                  <a:cubicBezTo>
                    <a:pt x="1336" y="1"/>
                    <a:pt x="710" y="90"/>
                    <a:pt x="92" y="151"/>
                  </a:cubicBezTo>
                  <a:cubicBezTo>
                    <a:pt x="0" y="151"/>
                    <a:pt x="0" y="287"/>
                    <a:pt x="92" y="287"/>
                  </a:cubicBezTo>
                  <a:cubicBezTo>
                    <a:pt x="712" y="347"/>
                    <a:pt x="1340" y="437"/>
                    <a:pt x="1964" y="437"/>
                  </a:cubicBezTo>
                  <a:cubicBezTo>
                    <a:pt x="2394" y="437"/>
                    <a:pt x="2821" y="394"/>
                    <a:pt x="3242" y="271"/>
                  </a:cubicBezTo>
                  <a:cubicBezTo>
                    <a:pt x="3293" y="254"/>
                    <a:pt x="3293" y="184"/>
                    <a:pt x="3242" y="169"/>
                  </a:cubicBezTo>
                  <a:cubicBezTo>
                    <a:pt x="2819" y="44"/>
                    <a:pt x="2389" y="1"/>
                    <a:pt x="19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2" name="Google Shape;5572;p13"/>
            <p:cNvSpPr/>
            <p:nvPr/>
          </p:nvSpPr>
          <p:spPr>
            <a:xfrm>
              <a:off x="6459175" y="1573675"/>
              <a:ext cx="96625" cy="13700"/>
            </a:xfrm>
            <a:custGeom>
              <a:avLst/>
              <a:gdLst/>
              <a:ahLst/>
              <a:cxnLst/>
              <a:rect l="l" t="t" r="r" b="b"/>
              <a:pathLst>
                <a:path w="3865" h="548" extrusionOk="0">
                  <a:moveTo>
                    <a:pt x="991" y="0"/>
                  </a:moveTo>
                  <a:cubicBezTo>
                    <a:pt x="632" y="0"/>
                    <a:pt x="273" y="42"/>
                    <a:pt x="12" y="259"/>
                  </a:cubicBezTo>
                  <a:cubicBezTo>
                    <a:pt x="0" y="270"/>
                    <a:pt x="0" y="292"/>
                    <a:pt x="12" y="303"/>
                  </a:cubicBezTo>
                  <a:cubicBezTo>
                    <a:pt x="271" y="517"/>
                    <a:pt x="597" y="547"/>
                    <a:pt x="928" y="547"/>
                  </a:cubicBezTo>
                  <a:cubicBezTo>
                    <a:pt x="1057" y="547"/>
                    <a:pt x="1188" y="542"/>
                    <a:pt x="1315" y="542"/>
                  </a:cubicBezTo>
                  <a:cubicBezTo>
                    <a:pt x="1331" y="542"/>
                    <a:pt x="1347" y="542"/>
                    <a:pt x="1363" y="543"/>
                  </a:cubicBezTo>
                  <a:cubicBezTo>
                    <a:pt x="1396" y="543"/>
                    <a:pt x="1429" y="543"/>
                    <a:pt x="1462" y="543"/>
                  </a:cubicBezTo>
                  <a:cubicBezTo>
                    <a:pt x="2249" y="543"/>
                    <a:pt x="2992" y="433"/>
                    <a:pt x="3775" y="349"/>
                  </a:cubicBezTo>
                  <a:cubicBezTo>
                    <a:pt x="3865" y="347"/>
                    <a:pt x="3863" y="213"/>
                    <a:pt x="3773" y="213"/>
                  </a:cubicBezTo>
                  <a:cubicBezTo>
                    <a:pt x="3056" y="135"/>
                    <a:pt x="2370" y="16"/>
                    <a:pt x="1647" y="16"/>
                  </a:cubicBezTo>
                  <a:cubicBezTo>
                    <a:pt x="1642" y="16"/>
                    <a:pt x="1637" y="16"/>
                    <a:pt x="1632" y="16"/>
                  </a:cubicBezTo>
                  <a:cubicBezTo>
                    <a:pt x="1433" y="16"/>
                    <a:pt x="1212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3" name="Google Shape;5573;p13"/>
            <p:cNvSpPr/>
            <p:nvPr/>
          </p:nvSpPr>
          <p:spPr>
            <a:xfrm>
              <a:off x="6693225" y="1567500"/>
              <a:ext cx="100150" cy="14325"/>
            </a:xfrm>
            <a:custGeom>
              <a:avLst/>
              <a:gdLst/>
              <a:ahLst/>
              <a:cxnLst/>
              <a:rect l="l" t="t" r="r" b="b"/>
              <a:pathLst>
                <a:path w="4006" h="573" extrusionOk="0">
                  <a:moveTo>
                    <a:pt x="1640" y="1"/>
                  </a:moveTo>
                  <a:cubicBezTo>
                    <a:pt x="1100" y="1"/>
                    <a:pt x="567" y="60"/>
                    <a:pt x="64" y="224"/>
                  </a:cubicBezTo>
                  <a:cubicBezTo>
                    <a:pt x="0" y="242"/>
                    <a:pt x="0" y="330"/>
                    <a:pt x="64" y="350"/>
                  </a:cubicBezTo>
                  <a:cubicBezTo>
                    <a:pt x="567" y="514"/>
                    <a:pt x="1099" y="573"/>
                    <a:pt x="1639" y="573"/>
                  </a:cubicBezTo>
                  <a:cubicBezTo>
                    <a:pt x="2420" y="573"/>
                    <a:pt x="3216" y="449"/>
                    <a:pt x="3955" y="337"/>
                  </a:cubicBezTo>
                  <a:cubicBezTo>
                    <a:pt x="4006" y="330"/>
                    <a:pt x="4006" y="243"/>
                    <a:pt x="3955" y="235"/>
                  </a:cubicBezTo>
                  <a:cubicBezTo>
                    <a:pt x="3216" y="125"/>
                    <a:pt x="2421" y="1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4" name="Google Shape;5574;p13"/>
            <p:cNvSpPr/>
            <p:nvPr/>
          </p:nvSpPr>
          <p:spPr>
            <a:xfrm>
              <a:off x="6885225" y="1570025"/>
              <a:ext cx="101325" cy="9300"/>
            </a:xfrm>
            <a:custGeom>
              <a:avLst/>
              <a:gdLst/>
              <a:ahLst/>
              <a:cxnLst/>
              <a:rect l="l" t="t" r="r" b="b"/>
              <a:pathLst>
                <a:path w="4053" h="372" extrusionOk="0">
                  <a:moveTo>
                    <a:pt x="1740" y="0"/>
                  </a:moveTo>
                  <a:cubicBezTo>
                    <a:pt x="1212" y="0"/>
                    <a:pt x="678" y="27"/>
                    <a:pt x="122" y="92"/>
                  </a:cubicBezTo>
                  <a:cubicBezTo>
                    <a:pt x="1" y="106"/>
                    <a:pt x="1" y="265"/>
                    <a:pt x="122" y="280"/>
                  </a:cubicBezTo>
                  <a:cubicBezTo>
                    <a:pt x="677" y="345"/>
                    <a:pt x="1211" y="372"/>
                    <a:pt x="1740" y="372"/>
                  </a:cubicBezTo>
                  <a:cubicBezTo>
                    <a:pt x="2479" y="372"/>
                    <a:pt x="3210" y="319"/>
                    <a:pt x="3982" y="239"/>
                  </a:cubicBezTo>
                  <a:cubicBezTo>
                    <a:pt x="4052" y="239"/>
                    <a:pt x="4052" y="133"/>
                    <a:pt x="3982" y="133"/>
                  </a:cubicBezTo>
                  <a:cubicBezTo>
                    <a:pt x="3210" y="53"/>
                    <a:pt x="2480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5" name="Google Shape;5575;p13"/>
            <p:cNvSpPr/>
            <p:nvPr/>
          </p:nvSpPr>
          <p:spPr>
            <a:xfrm>
              <a:off x="6751725" y="1831625"/>
              <a:ext cx="65825" cy="10825"/>
            </a:xfrm>
            <a:custGeom>
              <a:avLst/>
              <a:gdLst/>
              <a:ahLst/>
              <a:cxnLst/>
              <a:rect l="l" t="t" r="r" b="b"/>
              <a:pathLst>
                <a:path w="2633" h="433" extrusionOk="0">
                  <a:moveTo>
                    <a:pt x="1620" y="0"/>
                  </a:moveTo>
                  <a:cubicBezTo>
                    <a:pt x="1099" y="0"/>
                    <a:pt x="585" y="118"/>
                    <a:pt x="32" y="190"/>
                  </a:cubicBezTo>
                  <a:cubicBezTo>
                    <a:pt x="1" y="192"/>
                    <a:pt x="1" y="239"/>
                    <a:pt x="32" y="243"/>
                  </a:cubicBezTo>
                  <a:cubicBezTo>
                    <a:pt x="585" y="315"/>
                    <a:pt x="1099" y="433"/>
                    <a:pt x="1620" y="433"/>
                  </a:cubicBezTo>
                  <a:cubicBezTo>
                    <a:pt x="1935" y="433"/>
                    <a:pt x="2252" y="390"/>
                    <a:pt x="2581" y="269"/>
                  </a:cubicBezTo>
                  <a:cubicBezTo>
                    <a:pt x="2632" y="253"/>
                    <a:pt x="2632" y="180"/>
                    <a:pt x="2581" y="164"/>
                  </a:cubicBezTo>
                  <a:cubicBezTo>
                    <a:pt x="2252" y="43"/>
                    <a:pt x="1935" y="0"/>
                    <a:pt x="1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6" name="Google Shape;5576;p13"/>
            <p:cNvSpPr/>
            <p:nvPr/>
          </p:nvSpPr>
          <p:spPr>
            <a:xfrm>
              <a:off x="6886625" y="1582850"/>
              <a:ext cx="78350" cy="262850"/>
            </a:xfrm>
            <a:custGeom>
              <a:avLst/>
              <a:gdLst/>
              <a:ahLst/>
              <a:cxnLst/>
              <a:rect l="l" t="t" r="r" b="b"/>
              <a:pathLst>
                <a:path w="3134" h="10514" extrusionOk="0">
                  <a:moveTo>
                    <a:pt x="1633" y="1"/>
                  </a:moveTo>
                  <a:cubicBezTo>
                    <a:pt x="1622" y="1"/>
                    <a:pt x="1611" y="6"/>
                    <a:pt x="1605" y="17"/>
                  </a:cubicBezTo>
                  <a:cubicBezTo>
                    <a:pt x="1603" y="18"/>
                    <a:pt x="1603" y="20"/>
                    <a:pt x="1603" y="21"/>
                  </a:cubicBezTo>
                  <a:cubicBezTo>
                    <a:pt x="1573" y="11"/>
                    <a:pt x="1540" y="6"/>
                    <a:pt x="1508" y="6"/>
                  </a:cubicBezTo>
                  <a:cubicBezTo>
                    <a:pt x="1413" y="6"/>
                    <a:pt x="1318" y="51"/>
                    <a:pt x="1275" y="136"/>
                  </a:cubicBezTo>
                  <a:cubicBezTo>
                    <a:pt x="944" y="820"/>
                    <a:pt x="594" y="1496"/>
                    <a:pt x="263" y="2180"/>
                  </a:cubicBezTo>
                  <a:cubicBezTo>
                    <a:pt x="243" y="2216"/>
                    <a:pt x="272" y="2256"/>
                    <a:pt x="307" y="2256"/>
                  </a:cubicBezTo>
                  <a:cubicBezTo>
                    <a:pt x="315" y="2256"/>
                    <a:pt x="323" y="2254"/>
                    <a:pt x="332" y="2249"/>
                  </a:cubicBezTo>
                  <a:cubicBezTo>
                    <a:pt x="817" y="1975"/>
                    <a:pt x="1108" y="1485"/>
                    <a:pt x="1388" y="1002"/>
                  </a:cubicBezTo>
                  <a:lnTo>
                    <a:pt x="1388" y="1002"/>
                  </a:lnTo>
                  <a:cubicBezTo>
                    <a:pt x="1378" y="1273"/>
                    <a:pt x="1390" y="1549"/>
                    <a:pt x="1390" y="1824"/>
                  </a:cubicBezTo>
                  <a:cubicBezTo>
                    <a:pt x="1386" y="2861"/>
                    <a:pt x="1380" y="3899"/>
                    <a:pt x="1380" y="4936"/>
                  </a:cubicBezTo>
                  <a:cubicBezTo>
                    <a:pt x="1380" y="6462"/>
                    <a:pt x="1367" y="7946"/>
                    <a:pt x="1550" y="9451"/>
                  </a:cubicBezTo>
                  <a:cubicBezTo>
                    <a:pt x="1086" y="9011"/>
                    <a:pt x="609" y="8607"/>
                    <a:pt x="100" y="8201"/>
                  </a:cubicBezTo>
                  <a:cubicBezTo>
                    <a:pt x="90" y="8191"/>
                    <a:pt x="78" y="8186"/>
                    <a:pt x="66" y="8186"/>
                  </a:cubicBezTo>
                  <a:cubicBezTo>
                    <a:pt x="32" y="8186"/>
                    <a:pt x="1" y="8223"/>
                    <a:pt x="22" y="8261"/>
                  </a:cubicBezTo>
                  <a:cubicBezTo>
                    <a:pt x="387" y="8958"/>
                    <a:pt x="952" y="9444"/>
                    <a:pt x="1411" y="10059"/>
                  </a:cubicBezTo>
                  <a:cubicBezTo>
                    <a:pt x="1078" y="10059"/>
                    <a:pt x="743" y="10099"/>
                    <a:pt x="407" y="10218"/>
                  </a:cubicBezTo>
                  <a:cubicBezTo>
                    <a:pt x="340" y="10240"/>
                    <a:pt x="340" y="10335"/>
                    <a:pt x="407" y="10356"/>
                  </a:cubicBezTo>
                  <a:cubicBezTo>
                    <a:pt x="737" y="10473"/>
                    <a:pt x="1066" y="10514"/>
                    <a:pt x="1395" y="10514"/>
                  </a:cubicBezTo>
                  <a:cubicBezTo>
                    <a:pt x="1953" y="10514"/>
                    <a:pt x="2512" y="10396"/>
                    <a:pt x="3079" y="10333"/>
                  </a:cubicBezTo>
                  <a:cubicBezTo>
                    <a:pt x="3133" y="10327"/>
                    <a:pt x="3133" y="10249"/>
                    <a:pt x="3081" y="10241"/>
                  </a:cubicBezTo>
                  <a:cubicBezTo>
                    <a:pt x="2732" y="10202"/>
                    <a:pt x="2385" y="10143"/>
                    <a:pt x="2041" y="10103"/>
                  </a:cubicBezTo>
                  <a:cubicBezTo>
                    <a:pt x="2330" y="9565"/>
                    <a:pt x="2564" y="9123"/>
                    <a:pt x="2545" y="8478"/>
                  </a:cubicBezTo>
                  <a:cubicBezTo>
                    <a:pt x="2544" y="8438"/>
                    <a:pt x="2509" y="8411"/>
                    <a:pt x="2474" y="8411"/>
                  </a:cubicBezTo>
                  <a:cubicBezTo>
                    <a:pt x="2453" y="8411"/>
                    <a:pt x="2432" y="8421"/>
                    <a:pt x="2420" y="8445"/>
                  </a:cubicBezTo>
                  <a:cubicBezTo>
                    <a:pt x="2207" y="8837"/>
                    <a:pt x="1938" y="9186"/>
                    <a:pt x="1705" y="9564"/>
                  </a:cubicBezTo>
                  <a:cubicBezTo>
                    <a:pt x="1903" y="8020"/>
                    <a:pt x="1885" y="6501"/>
                    <a:pt x="1885" y="4936"/>
                  </a:cubicBezTo>
                  <a:cubicBezTo>
                    <a:pt x="1885" y="4026"/>
                    <a:pt x="1880" y="3115"/>
                    <a:pt x="1879" y="2205"/>
                  </a:cubicBezTo>
                  <a:cubicBezTo>
                    <a:pt x="1877" y="1823"/>
                    <a:pt x="1908" y="1419"/>
                    <a:pt x="1890" y="1027"/>
                  </a:cubicBezTo>
                  <a:lnTo>
                    <a:pt x="1890" y="1027"/>
                  </a:lnTo>
                  <a:cubicBezTo>
                    <a:pt x="2207" y="1334"/>
                    <a:pt x="2517" y="1649"/>
                    <a:pt x="2774" y="2003"/>
                  </a:cubicBezTo>
                  <a:cubicBezTo>
                    <a:pt x="2790" y="2028"/>
                    <a:pt x="2813" y="2038"/>
                    <a:pt x="2837" y="2038"/>
                  </a:cubicBezTo>
                  <a:cubicBezTo>
                    <a:pt x="2881" y="2038"/>
                    <a:pt x="2925" y="1999"/>
                    <a:pt x="2912" y="1944"/>
                  </a:cubicBezTo>
                  <a:cubicBezTo>
                    <a:pt x="2764" y="1176"/>
                    <a:pt x="2340" y="478"/>
                    <a:pt x="1678" y="58"/>
                  </a:cubicBezTo>
                  <a:cubicBezTo>
                    <a:pt x="1674" y="44"/>
                    <a:pt x="1669" y="30"/>
                    <a:pt x="1662" y="17"/>
                  </a:cubicBezTo>
                  <a:cubicBezTo>
                    <a:pt x="1655" y="6"/>
                    <a:pt x="1644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7" name="Google Shape;5577;p13"/>
            <p:cNvSpPr/>
            <p:nvPr/>
          </p:nvSpPr>
          <p:spPr>
            <a:xfrm>
              <a:off x="6520075" y="1451450"/>
              <a:ext cx="102375" cy="62250"/>
            </a:xfrm>
            <a:custGeom>
              <a:avLst/>
              <a:gdLst/>
              <a:ahLst/>
              <a:cxnLst/>
              <a:rect l="l" t="t" r="r" b="b"/>
              <a:pathLst>
                <a:path w="4095" h="2490" extrusionOk="0">
                  <a:moveTo>
                    <a:pt x="2479" y="0"/>
                  </a:moveTo>
                  <a:cubicBezTo>
                    <a:pt x="2478" y="0"/>
                    <a:pt x="2477" y="0"/>
                    <a:pt x="2476" y="0"/>
                  </a:cubicBezTo>
                  <a:lnTo>
                    <a:pt x="2421" y="0"/>
                  </a:lnTo>
                  <a:cubicBezTo>
                    <a:pt x="2364" y="0"/>
                    <a:pt x="2310" y="22"/>
                    <a:pt x="2269" y="64"/>
                  </a:cubicBezTo>
                  <a:cubicBezTo>
                    <a:pt x="2225" y="100"/>
                    <a:pt x="2200" y="156"/>
                    <a:pt x="2200" y="215"/>
                  </a:cubicBezTo>
                  <a:cubicBezTo>
                    <a:pt x="2200" y="218"/>
                    <a:pt x="2197" y="222"/>
                    <a:pt x="2197" y="225"/>
                  </a:cubicBezTo>
                  <a:cubicBezTo>
                    <a:pt x="2177" y="423"/>
                    <a:pt x="2161" y="619"/>
                    <a:pt x="2156" y="811"/>
                  </a:cubicBezTo>
                  <a:cubicBezTo>
                    <a:pt x="2055" y="1233"/>
                    <a:pt x="1784" y="1574"/>
                    <a:pt x="1267" y="1574"/>
                  </a:cubicBezTo>
                  <a:cubicBezTo>
                    <a:pt x="1260" y="1574"/>
                    <a:pt x="1253" y="1574"/>
                    <a:pt x="1245" y="1573"/>
                  </a:cubicBezTo>
                  <a:cubicBezTo>
                    <a:pt x="1091" y="1570"/>
                    <a:pt x="878" y="1498"/>
                    <a:pt x="922" y="1311"/>
                  </a:cubicBezTo>
                  <a:cubicBezTo>
                    <a:pt x="1009" y="941"/>
                    <a:pt x="1555" y="680"/>
                    <a:pt x="1913" y="680"/>
                  </a:cubicBezTo>
                  <a:cubicBezTo>
                    <a:pt x="1934" y="680"/>
                    <a:pt x="1954" y="681"/>
                    <a:pt x="1974" y="683"/>
                  </a:cubicBezTo>
                  <a:cubicBezTo>
                    <a:pt x="2021" y="683"/>
                    <a:pt x="2065" y="656"/>
                    <a:pt x="2090" y="615"/>
                  </a:cubicBezTo>
                  <a:cubicBezTo>
                    <a:pt x="2093" y="610"/>
                    <a:pt x="2095" y="604"/>
                    <a:pt x="2098" y="597"/>
                  </a:cubicBezTo>
                  <a:cubicBezTo>
                    <a:pt x="2100" y="592"/>
                    <a:pt x="2102" y="588"/>
                    <a:pt x="2103" y="584"/>
                  </a:cubicBezTo>
                  <a:cubicBezTo>
                    <a:pt x="2123" y="527"/>
                    <a:pt x="2090" y="463"/>
                    <a:pt x="2041" y="433"/>
                  </a:cubicBezTo>
                  <a:cubicBezTo>
                    <a:pt x="1940" y="371"/>
                    <a:pt x="1826" y="343"/>
                    <a:pt x="1708" y="343"/>
                  </a:cubicBezTo>
                  <a:cubicBezTo>
                    <a:pt x="954" y="343"/>
                    <a:pt x="1" y="1458"/>
                    <a:pt x="870" y="1888"/>
                  </a:cubicBezTo>
                  <a:cubicBezTo>
                    <a:pt x="1005" y="1956"/>
                    <a:pt x="1153" y="1985"/>
                    <a:pt x="1303" y="1985"/>
                  </a:cubicBezTo>
                  <a:cubicBezTo>
                    <a:pt x="1567" y="1985"/>
                    <a:pt x="1836" y="1894"/>
                    <a:pt x="2049" y="1754"/>
                  </a:cubicBezTo>
                  <a:cubicBezTo>
                    <a:pt x="2120" y="1706"/>
                    <a:pt x="2185" y="1652"/>
                    <a:pt x="2244" y="1590"/>
                  </a:cubicBezTo>
                  <a:cubicBezTo>
                    <a:pt x="2297" y="1775"/>
                    <a:pt x="2379" y="1951"/>
                    <a:pt x="2487" y="2110"/>
                  </a:cubicBezTo>
                  <a:cubicBezTo>
                    <a:pt x="2671" y="2382"/>
                    <a:pt x="2934" y="2490"/>
                    <a:pt x="3211" y="2490"/>
                  </a:cubicBezTo>
                  <a:cubicBezTo>
                    <a:pt x="3491" y="2490"/>
                    <a:pt x="3785" y="2380"/>
                    <a:pt x="4027" y="2218"/>
                  </a:cubicBezTo>
                  <a:cubicBezTo>
                    <a:pt x="4095" y="2179"/>
                    <a:pt x="4061" y="2081"/>
                    <a:pt x="3992" y="2081"/>
                  </a:cubicBezTo>
                  <a:cubicBezTo>
                    <a:pt x="3985" y="2081"/>
                    <a:pt x="3979" y="2082"/>
                    <a:pt x="3972" y="2084"/>
                  </a:cubicBezTo>
                  <a:cubicBezTo>
                    <a:pt x="3874" y="2102"/>
                    <a:pt x="3782" y="2111"/>
                    <a:pt x="3695" y="2111"/>
                  </a:cubicBezTo>
                  <a:cubicBezTo>
                    <a:pt x="3298" y="2111"/>
                    <a:pt x="3012" y="1916"/>
                    <a:pt x="2840" y="1488"/>
                  </a:cubicBezTo>
                  <a:cubicBezTo>
                    <a:pt x="2730" y="1219"/>
                    <a:pt x="2664" y="891"/>
                    <a:pt x="2646" y="579"/>
                  </a:cubicBezTo>
                  <a:cubicBezTo>
                    <a:pt x="2651" y="505"/>
                    <a:pt x="2653" y="433"/>
                    <a:pt x="2651" y="359"/>
                  </a:cubicBezTo>
                  <a:cubicBezTo>
                    <a:pt x="2679" y="320"/>
                    <a:pt x="2694" y="273"/>
                    <a:pt x="2692" y="225"/>
                  </a:cubicBezTo>
                  <a:cubicBezTo>
                    <a:pt x="2694" y="113"/>
                    <a:pt x="2623" y="0"/>
                    <a:pt x="2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8" name="Google Shape;5578;p13"/>
            <p:cNvSpPr/>
            <p:nvPr/>
          </p:nvSpPr>
          <p:spPr>
            <a:xfrm>
              <a:off x="6992725" y="1645225"/>
              <a:ext cx="94125" cy="98750"/>
            </a:xfrm>
            <a:custGeom>
              <a:avLst/>
              <a:gdLst/>
              <a:ahLst/>
              <a:cxnLst/>
              <a:rect l="l" t="t" r="r" b="b"/>
              <a:pathLst>
                <a:path w="3765" h="3950" extrusionOk="0">
                  <a:moveTo>
                    <a:pt x="994" y="663"/>
                  </a:moveTo>
                  <a:lnTo>
                    <a:pt x="994" y="663"/>
                  </a:lnTo>
                  <a:cubicBezTo>
                    <a:pt x="894" y="1157"/>
                    <a:pt x="686" y="1608"/>
                    <a:pt x="484" y="2062"/>
                  </a:cubicBezTo>
                  <a:cubicBezTo>
                    <a:pt x="502" y="1544"/>
                    <a:pt x="673" y="1025"/>
                    <a:pt x="994" y="663"/>
                  </a:cubicBezTo>
                  <a:close/>
                  <a:moveTo>
                    <a:pt x="1245" y="0"/>
                  </a:moveTo>
                  <a:cubicBezTo>
                    <a:pt x="1213" y="0"/>
                    <a:pt x="1181" y="8"/>
                    <a:pt x="1152" y="25"/>
                  </a:cubicBezTo>
                  <a:cubicBezTo>
                    <a:pt x="202" y="586"/>
                    <a:pt x="0" y="1747"/>
                    <a:pt x="203" y="2761"/>
                  </a:cubicBezTo>
                  <a:cubicBezTo>
                    <a:pt x="169" y="2864"/>
                    <a:pt x="135" y="2966"/>
                    <a:pt x="108" y="3073"/>
                  </a:cubicBezTo>
                  <a:cubicBezTo>
                    <a:pt x="98" y="3114"/>
                    <a:pt x="130" y="3147"/>
                    <a:pt x="165" y="3147"/>
                  </a:cubicBezTo>
                  <a:cubicBezTo>
                    <a:pt x="179" y="3147"/>
                    <a:pt x="193" y="3142"/>
                    <a:pt x="205" y="3130"/>
                  </a:cubicBezTo>
                  <a:cubicBezTo>
                    <a:pt x="230" y="3106"/>
                    <a:pt x="251" y="3076"/>
                    <a:pt x="274" y="3051"/>
                  </a:cubicBezTo>
                  <a:cubicBezTo>
                    <a:pt x="377" y="3389"/>
                    <a:pt x="559" y="3754"/>
                    <a:pt x="883" y="3899"/>
                  </a:cubicBezTo>
                  <a:cubicBezTo>
                    <a:pt x="959" y="3935"/>
                    <a:pt x="1030" y="3950"/>
                    <a:pt x="1097" y="3950"/>
                  </a:cubicBezTo>
                  <a:cubicBezTo>
                    <a:pt x="1317" y="3950"/>
                    <a:pt x="1489" y="3785"/>
                    <a:pt x="1659" y="3627"/>
                  </a:cubicBezTo>
                  <a:cubicBezTo>
                    <a:pt x="1903" y="3737"/>
                    <a:pt x="2110" y="3811"/>
                    <a:pt x="2370" y="3811"/>
                  </a:cubicBezTo>
                  <a:cubicBezTo>
                    <a:pt x="2457" y="3811"/>
                    <a:pt x="2549" y="3803"/>
                    <a:pt x="2651" y="3785"/>
                  </a:cubicBezTo>
                  <a:cubicBezTo>
                    <a:pt x="3114" y="3703"/>
                    <a:pt x="3489" y="3256"/>
                    <a:pt x="3727" y="2886"/>
                  </a:cubicBezTo>
                  <a:cubicBezTo>
                    <a:pt x="3764" y="2828"/>
                    <a:pt x="3714" y="2776"/>
                    <a:pt x="3660" y="2776"/>
                  </a:cubicBezTo>
                  <a:cubicBezTo>
                    <a:pt x="3642" y="2776"/>
                    <a:pt x="3624" y="2781"/>
                    <a:pt x="3609" y="2794"/>
                  </a:cubicBezTo>
                  <a:cubicBezTo>
                    <a:pt x="3253" y="3083"/>
                    <a:pt x="2891" y="3172"/>
                    <a:pt x="2453" y="3172"/>
                  </a:cubicBezTo>
                  <a:cubicBezTo>
                    <a:pt x="2434" y="3172"/>
                    <a:pt x="2414" y="3172"/>
                    <a:pt x="2393" y="3171"/>
                  </a:cubicBezTo>
                  <a:cubicBezTo>
                    <a:pt x="2182" y="3167"/>
                    <a:pt x="1956" y="3031"/>
                    <a:pt x="1745" y="3031"/>
                  </a:cubicBezTo>
                  <a:cubicBezTo>
                    <a:pt x="1688" y="3031"/>
                    <a:pt x="1633" y="3041"/>
                    <a:pt x="1578" y="3066"/>
                  </a:cubicBezTo>
                  <a:cubicBezTo>
                    <a:pt x="1349" y="3171"/>
                    <a:pt x="1244" y="3532"/>
                    <a:pt x="1068" y="3532"/>
                  </a:cubicBezTo>
                  <a:cubicBezTo>
                    <a:pt x="1000" y="3532"/>
                    <a:pt x="921" y="3478"/>
                    <a:pt x="820" y="3335"/>
                  </a:cubicBezTo>
                  <a:cubicBezTo>
                    <a:pt x="692" y="3155"/>
                    <a:pt x="609" y="2938"/>
                    <a:pt x="555" y="2710"/>
                  </a:cubicBezTo>
                  <a:cubicBezTo>
                    <a:pt x="1075" y="1990"/>
                    <a:pt x="1404" y="1039"/>
                    <a:pt x="1444" y="194"/>
                  </a:cubicBezTo>
                  <a:cubicBezTo>
                    <a:pt x="1449" y="80"/>
                    <a:pt x="1348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79" name="Google Shape;5579;p13"/>
            <p:cNvSpPr/>
            <p:nvPr/>
          </p:nvSpPr>
          <p:spPr>
            <a:xfrm>
              <a:off x="5643150" y="1997675"/>
              <a:ext cx="133725" cy="110000"/>
            </a:xfrm>
            <a:custGeom>
              <a:avLst/>
              <a:gdLst/>
              <a:ahLst/>
              <a:cxnLst/>
              <a:rect l="l" t="t" r="r" b="b"/>
              <a:pathLst>
                <a:path w="5349" h="4400" extrusionOk="0">
                  <a:moveTo>
                    <a:pt x="2502" y="1117"/>
                  </a:moveTo>
                  <a:cubicBezTo>
                    <a:pt x="2590" y="1332"/>
                    <a:pt x="2672" y="1549"/>
                    <a:pt x="2756" y="1765"/>
                  </a:cubicBezTo>
                  <a:cubicBezTo>
                    <a:pt x="2553" y="1785"/>
                    <a:pt x="2347" y="1814"/>
                    <a:pt x="2144" y="1852"/>
                  </a:cubicBezTo>
                  <a:cubicBezTo>
                    <a:pt x="2264" y="1608"/>
                    <a:pt x="2384" y="1363"/>
                    <a:pt x="2502" y="1117"/>
                  </a:cubicBezTo>
                  <a:close/>
                  <a:moveTo>
                    <a:pt x="2517" y="1"/>
                  </a:moveTo>
                  <a:cubicBezTo>
                    <a:pt x="2400" y="1"/>
                    <a:pt x="2284" y="54"/>
                    <a:pt x="2231" y="162"/>
                  </a:cubicBezTo>
                  <a:cubicBezTo>
                    <a:pt x="1929" y="786"/>
                    <a:pt x="1639" y="1416"/>
                    <a:pt x="1337" y="2039"/>
                  </a:cubicBezTo>
                  <a:cubicBezTo>
                    <a:pt x="909" y="2155"/>
                    <a:pt x="489" y="2293"/>
                    <a:pt x="85" y="2429"/>
                  </a:cubicBezTo>
                  <a:cubicBezTo>
                    <a:pt x="0" y="2459"/>
                    <a:pt x="29" y="2573"/>
                    <a:pt x="110" y="2573"/>
                  </a:cubicBezTo>
                  <a:cubicBezTo>
                    <a:pt x="115" y="2573"/>
                    <a:pt x="120" y="2573"/>
                    <a:pt x="125" y="2572"/>
                  </a:cubicBezTo>
                  <a:cubicBezTo>
                    <a:pt x="461" y="2518"/>
                    <a:pt x="805" y="2466"/>
                    <a:pt x="1153" y="2418"/>
                  </a:cubicBezTo>
                  <a:lnTo>
                    <a:pt x="1153" y="2418"/>
                  </a:lnTo>
                  <a:cubicBezTo>
                    <a:pt x="1148" y="2428"/>
                    <a:pt x="1143" y="2439"/>
                    <a:pt x="1137" y="2451"/>
                  </a:cubicBezTo>
                  <a:cubicBezTo>
                    <a:pt x="825" y="3068"/>
                    <a:pt x="399" y="3647"/>
                    <a:pt x="141" y="4286"/>
                  </a:cubicBezTo>
                  <a:cubicBezTo>
                    <a:pt x="118" y="4343"/>
                    <a:pt x="174" y="4399"/>
                    <a:pt x="228" y="4399"/>
                  </a:cubicBezTo>
                  <a:cubicBezTo>
                    <a:pt x="235" y="4399"/>
                    <a:pt x="242" y="4398"/>
                    <a:pt x="249" y="4396"/>
                  </a:cubicBezTo>
                  <a:cubicBezTo>
                    <a:pt x="871" y="4198"/>
                    <a:pt x="1255" y="3507"/>
                    <a:pt x="1560" y="2976"/>
                  </a:cubicBezTo>
                  <a:cubicBezTo>
                    <a:pt x="1681" y="2762"/>
                    <a:pt x="1791" y="2544"/>
                    <a:pt x="1903" y="2328"/>
                  </a:cubicBezTo>
                  <a:cubicBezTo>
                    <a:pt x="2249" y="2292"/>
                    <a:pt x="2598" y="2272"/>
                    <a:pt x="2946" y="2264"/>
                  </a:cubicBezTo>
                  <a:cubicBezTo>
                    <a:pt x="3196" y="2930"/>
                    <a:pt x="3445" y="3596"/>
                    <a:pt x="3773" y="4232"/>
                  </a:cubicBezTo>
                  <a:cubicBezTo>
                    <a:pt x="3788" y="4262"/>
                    <a:pt x="3812" y="4275"/>
                    <a:pt x="3837" y="4275"/>
                  </a:cubicBezTo>
                  <a:cubicBezTo>
                    <a:pt x="3880" y="4275"/>
                    <a:pt x="3924" y="4239"/>
                    <a:pt x="3929" y="4191"/>
                  </a:cubicBezTo>
                  <a:cubicBezTo>
                    <a:pt x="3988" y="3530"/>
                    <a:pt x="3885" y="2895"/>
                    <a:pt x="3698" y="2279"/>
                  </a:cubicBezTo>
                  <a:lnTo>
                    <a:pt x="3698" y="2279"/>
                  </a:lnTo>
                  <a:cubicBezTo>
                    <a:pt x="4188" y="2306"/>
                    <a:pt x="4672" y="2374"/>
                    <a:pt x="5138" y="2505"/>
                  </a:cubicBezTo>
                  <a:cubicBezTo>
                    <a:pt x="5151" y="2508"/>
                    <a:pt x="5163" y="2510"/>
                    <a:pt x="5174" y="2510"/>
                  </a:cubicBezTo>
                  <a:cubicBezTo>
                    <a:pt x="5293" y="2510"/>
                    <a:pt x="5348" y="2339"/>
                    <a:pt x="5236" y="2269"/>
                  </a:cubicBezTo>
                  <a:cubicBezTo>
                    <a:pt x="4692" y="1934"/>
                    <a:pt x="4113" y="1785"/>
                    <a:pt x="3520" y="1750"/>
                  </a:cubicBezTo>
                  <a:cubicBezTo>
                    <a:pt x="3315" y="1209"/>
                    <a:pt x="3061" y="681"/>
                    <a:pt x="2804" y="162"/>
                  </a:cubicBezTo>
                  <a:cubicBezTo>
                    <a:pt x="2750" y="55"/>
                    <a:pt x="2633" y="1"/>
                    <a:pt x="2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0" name="Google Shape;5580;p13"/>
            <p:cNvSpPr/>
            <p:nvPr/>
          </p:nvSpPr>
          <p:spPr>
            <a:xfrm>
              <a:off x="6545275" y="1992050"/>
              <a:ext cx="82150" cy="122525"/>
            </a:xfrm>
            <a:custGeom>
              <a:avLst/>
              <a:gdLst/>
              <a:ahLst/>
              <a:cxnLst/>
              <a:rect l="l" t="t" r="r" b="b"/>
              <a:pathLst>
                <a:path w="3286" h="4901" extrusionOk="0">
                  <a:moveTo>
                    <a:pt x="689" y="0"/>
                  </a:moveTo>
                  <a:cubicBezTo>
                    <a:pt x="474" y="0"/>
                    <a:pt x="351" y="201"/>
                    <a:pt x="388" y="397"/>
                  </a:cubicBezTo>
                  <a:cubicBezTo>
                    <a:pt x="624" y="1606"/>
                    <a:pt x="295" y="2976"/>
                    <a:pt x="828" y="4114"/>
                  </a:cubicBezTo>
                  <a:cubicBezTo>
                    <a:pt x="848" y="4158"/>
                    <a:pt x="882" y="4176"/>
                    <a:pt x="919" y="4176"/>
                  </a:cubicBezTo>
                  <a:cubicBezTo>
                    <a:pt x="982" y="4176"/>
                    <a:pt x="1051" y="4122"/>
                    <a:pt x="1056" y="4052"/>
                  </a:cubicBezTo>
                  <a:cubicBezTo>
                    <a:pt x="1135" y="2942"/>
                    <a:pt x="1156" y="1778"/>
                    <a:pt x="1038" y="661"/>
                  </a:cubicBezTo>
                  <a:lnTo>
                    <a:pt x="1038" y="661"/>
                  </a:lnTo>
                  <a:cubicBezTo>
                    <a:pt x="1459" y="717"/>
                    <a:pt x="1861" y="837"/>
                    <a:pt x="2196" y="1122"/>
                  </a:cubicBezTo>
                  <a:cubicBezTo>
                    <a:pt x="2888" y="1711"/>
                    <a:pt x="1993" y="2287"/>
                    <a:pt x="1469" y="2485"/>
                  </a:cubicBezTo>
                  <a:cubicBezTo>
                    <a:pt x="1203" y="2587"/>
                    <a:pt x="1277" y="2983"/>
                    <a:pt x="1513" y="2983"/>
                  </a:cubicBezTo>
                  <a:cubicBezTo>
                    <a:pt x="1541" y="2983"/>
                    <a:pt x="1571" y="2978"/>
                    <a:pt x="1602" y="2966"/>
                  </a:cubicBezTo>
                  <a:cubicBezTo>
                    <a:pt x="1801" y="2892"/>
                    <a:pt x="1992" y="2854"/>
                    <a:pt x="2155" y="2854"/>
                  </a:cubicBezTo>
                  <a:cubicBezTo>
                    <a:pt x="2593" y="2854"/>
                    <a:pt x="2823" y="3131"/>
                    <a:pt x="2442" y="3726"/>
                  </a:cubicBezTo>
                  <a:cubicBezTo>
                    <a:pt x="2048" y="4340"/>
                    <a:pt x="1134" y="4602"/>
                    <a:pt x="398" y="4602"/>
                  </a:cubicBezTo>
                  <a:cubicBezTo>
                    <a:pt x="291" y="4602"/>
                    <a:pt x="187" y="4596"/>
                    <a:pt x="90" y="4585"/>
                  </a:cubicBezTo>
                  <a:cubicBezTo>
                    <a:pt x="86" y="4585"/>
                    <a:pt x="83" y="4585"/>
                    <a:pt x="80" y="4585"/>
                  </a:cubicBezTo>
                  <a:cubicBezTo>
                    <a:pt x="4" y="4585"/>
                    <a:pt x="0" y="4703"/>
                    <a:pt x="70" y="4726"/>
                  </a:cubicBezTo>
                  <a:cubicBezTo>
                    <a:pt x="406" y="4837"/>
                    <a:pt x="769" y="4901"/>
                    <a:pt x="1124" y="4901"/>
                  </a:cubicBezTo>
                  <a:cubicBezTo>
                    <a:pt x="1962" y="4901"/>
                    <a:pt x="2759" y="4546"/>
                    <a:pt x="3067" y="3619"/>
                  </a:cubicBezTo>
                  <a:cubicBezTo>
                    <a:pt x="3285" y="2955"/>
                    <a:pt x="3029" y="2574"/>
                    <a:pt x="2601" y="2428"/>
                  </a:cubicBezTo>
                  <a:cubicBezTo>
                    <a:pt x="2924" y="2156"/>
                    <a:pt x="3131" y="1795"/>
                    <a:pt x="3059" y="1290"/>
                  </a:cubicBezTo>
                  <a:cubicBezTo>
                    <a:pt x="2918" y="294"/>
                    <a:pt x="1479" y="5"/>
                    <a:pt x="692" y="0"/>
                  </a:cubicBezTo>
                  <a:cubicBezTo>
                    <a:pt x="691" y="0"/>
                    <a:pt x="690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1" name="Google Shape;5581;p13"/>
            <p:cNvSpPr/>
            <p:nvPr/>
          </p:nvSpPr>
          <p:spPr>
            <a:xfrm>
              <a:off x="6100200" y="1037175"/>
              <a:ext cx="54775" cy="77875"/>
            </a:xfrm>
            <a:custGeom>
              <a:avLst/>
              <a:gdLst/>
              <a:ahLst/>
              <a:cxnLst/>
              <a:rect l="l" t="t" r="r" b="b"/>
              <a:pathLst>
                <a:path w="2191" h="3115" extrusionOk="0">
                  <a:moveTo>
                    <a:pt x="1529" y="0"/>
                  </a:moveTo>
                  <a:cubicBezTo>
                    <a:pt x="1403" y="0"/>
                    <a:pt x="1282" y="22"/>
                    <a:pt x="1201" y="59"/>
                  </a:cubicBezTo>
                  <a:cubicBezTo>
                    <a:pt x="765" y="254"/>
                    <a:pt x="507" y="708"/>
                    <a:pt x="357" y="1141"/>
                  </a:cubicBezTo>
                  <a:cubicBezTo>
                    <a:pt x="0" y="2157"/>
                    <a:pt x="573" y="3115"/>
                    <a:pt x="1515" y="3115"/>
                  </a:cubicBezTo>
                  <a:cubicBezTo>
                    <a:pt x="1701" y="3115"/>
                    <a:pt x="1900" y="3078"/>
                    <a:pt x="2110" y="2997"/>
                  </a:cubicBezTo>
                  <a:cubicBezTo>
                    <a:pt x="2176" y="2972"/>
                    <a:pt x="2191" y="2867"/>
                    <a:pt x="2110" y="2847"/>
                  </a:cubicBezTo>
                  <a:cubicBezTo>
                    <a:pt x="1731" y="2759"/>
                    <a:pt x="1216" y="2641"/>
                    <a:pt x="970" y="2306"/>
                  </a:cubicBezTo>
                  <a:cubicBezTo>
                    <a:pt x="757" y="2014"/>
                    <a:pt x="803" y="1616"/>
                    <a:pt x="899" y="1291"/>
                  </a:cubicBezTo>
                  <a:cubicBezTo>
                    <a:pt x="990" y="986"/>
                    <a:pt x="1183" y="672"/>
                    <a:pt x="1469" y="516"/>
                  </a:cubicBezTo>
                  <a:cubicBezTo>
                    <a:pt x="1501" y="499"/>
                    <a:pt x="1552" y="494"/>
                    <a:pt x="1611" y="494"/>
                  </a:cubicBezTo>
                  <a:cubicBezTo>
                    <a:pt x="1681" y="494"/>
                    <a:pt x="1762" y="501"/>
                    <a:pt x="1836" y="501"/>
                  </a:cubicBezTo>
                  <a:cubicBezTo>
                    <a:pt x="1945" y="501"/>
                    <a:pt x="2038" y="486"/>
                    <a:pt x="2053" y="413"/>
                  </a:cubicBezTo>
                  <a:cubicBezTo>
                    <a:pt x="2115" y="110"/>
                    <a:pt x="1810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2" name="Google Shape;5582;p13"/>
            <p:cNvSpPr/>
            <p:nvPr/>
          </p:nvSpPr>
          <p:spPr>
            <a:xfrm>
              <a:off x="5875800" y="2109725"/>
              <a:ext cx="460000" cy="200250"/>
            </a:xfrm>
            <a:custGeom>
              <a:avLst/>
              <a:gdLst/>
              <a:ahLst/>
              <a:cxnLst/>
              <a:rect l="l" t="t" r="r" b="b"/>
              <a:pathLst>
                <a:path w="18400" h="8010" extrusionOk="0">
                  <a:moveTo>
                    <a:pt x="14456" y="1745"/>
                  </a:moveTo>
                  <a:lnTo>
                    <a:pt x="14456" y="1745"/>
                  </a:lnTo>
                  <a:cubicBezTo>
                    <a:pt x="14457" y="1811"/>
                    <a:pt x="14454" y="1875"/>
                    <a:pt x="14454" y="1939"/>
                  </a:cubicBezTo>
                  <a:cubicBezTo>
                    <a:pt x="14095" y="2193"/>
                    <a:pt x="13739" y="2450"/>
                    <a:pt x="13448" y="2785"/>
                  </a:cubicBezTo>
                  <a:cubicBezTo>
                    <a:pt x="13418" y="2820"/>
                    <a:pt x="13444" y="2863"/>
                    <a:pt x="13484" y="2863"/>
                  </a:cubicBezTo>
                  <a:cubicBezTo>
                    <a:pt x="13487" y="2863"/>
                    <a:pt x="13490" y="2863"/>
                    <a:pt x="13493" y="2862"/>
                  </a:cubicBezTo>
                  <a:cubicBezTo>
                    <a:pt x="13840" y="2815"/>
                    <a:pt x="14139" y="2641"/>
                    <a:pt x="14433" y="2457"/>
                  </a:cubicBezTo>
                  <a:lnTo>
                    <a:pt x="14433" y="2457"/>
                  </a:lnTo>
                  <a:cubicBezTo>
                    <a:pt x="14328" y="3651"/>
                    <a:pt x="13855" y="4829"/>
                    <a:pt x="13214" y="5900"/>
                  </a:cubicBezTo>
                  <a:cubicBezTo>
                    <a:pt x="13160" y="5754"/>
                    <a:pt x="13128" y="5572"/>
                    <a:pt x="13084" y="5413"/>
                  </a:cubicBezTo>
                  <a:cubicBezTo>
                    <a:pt x="13009" y="5147"/>
                    <a:pt x="12902" y="4998"/>
                    <a:pt x="12768" y="4790"/>
                  </a:cubicBezTo>
                  <a:cubicBezTo>
                    <a:pt x="12755" y="4772"/>
                    <a:pt x="12738" y="4764"/>
                    <a:pt x="12720" y="4764"/>
                  </a:cubicBezTo>
                  <a:cubicBezTo>
                    <a:pt x="12687" y="4764"/>
                    <a:pt x="12656" y="4792"/>
                    <a:pt x="12664" y="4832"/>
                  </a:cubicBezTo>
                  <a:cubicBezTo>
                    <a:pt x="12681" y="4921"/>
                    <a:pt x="12617" y="5054"/>
                    <a:pt x="12631" y="5157"/>
                  </a:cubicBezTo>
                  <a:cubicBezTo>
                    <a:pt x="12671" y="5454"/>
                    <a:pt x="12731" y="5748"/>
                    <a:pt x="12810" y="6036"/>
                  </a:cubicBezTo>
                  <a:cubicBezTo>
                    <a:pt x="12830" y="6102"/>
                    <a:pt x="12851" y="6164"/>
                    <a:pt x="12874" y="6225"/>
                  </a:cubicBezTo>
                  <a:cubicBezTo>
                    <a:pt x="12333" y="5616"/>
                    <a:pt x="11783" y="5018"/>
                    <a:pt x="11194" y="4437"/>
                  </a:cubicBezTo>
                  <a:cubicBezTo>
                    <a:pt x="10679" y="3930"/>
                    <a:pt x="10164" y="3423"/>
                    <a:pt x="9651" y="2916"/>
                  </a:cubicBezTo>
                  <a:cubicBezTo>
                    <a:pt x="9273" y="2546"/>
                    <a:pt x="8913" y="2096"/>
                    <a:pt x="8479" y="1775"/>
                  </a:cubicBezTo>
                  <a:lnTo>
                    <a:pt x="8479" y="1775"/>
                  </a:lnTo>
                  <a:cubicBezTo>
                    <a:pt x="8744" y="1776"/>
                    <a:pt x="9008" y="1776"/>
                    <a:pt x="9272" y="1778"/>
                  </a:cubicBezTo>
                  <a:cubicBezTo>
                    <a:pt x="9534" y="1778"/>
                    <a:pt x="9796" y="1779"/>
                    <a:pt x="10058" y="1779"/>
                  </a:cubicBezTo>
                  <a:cubicBezTo>
                    <a:pt x="11527" y="1779"/>
                    <a:pt x="12991" y="1770"/>
                    <a:pt x="14456" y="1745"/>
                  </a:cubicBezTo>
                  <a:close/>
                  <a:moveTo>
                    <a:pt x="14152" y="0"/>
                  </a:moveTo>
                  <a:cubicBezTo>
                    <a:pt x="14117" y="0"/>
                    <a:pt x="14079" y="34"/>
                    <a:pt x="14095" y="70"/>
                  </a:cubicBezTo>
                  <a:cubicBezTo>
                    <a:pt x="14269" y="500"/>
                    <a:pt x="14382" y="951"/>
                    <a:pt x="14428" y="1412"/>
                  </a:cubicBezTo>
                  <a:cubicBezTo>
                    <a:pt x="13051" y="1390"/>
                    <a:pt x="11673" y="1381"/>
                    <a:pt x="10293" y="1381"/>
                  </a:cubicBezTo>
                  <a:cubicBezTo>
                    <a:pt x="9953" y="1381"/>
                    <a:pt x="9613" y="1382"/>
                    <a:pt x="9273" y="1382"/>
                  </a:cubicBezTo>
                  <a:cubicBezTo>
                    <a:pt x="8873" y="1382"/>
                    <a:pt x="8475" y="1384"/>
                    <a:pt x="8076" y="1386"/>
                  </a:cubicBezTo>
                  <a:cubicBezTo>
                    <a:pt x="8146" y="1307"/>
                    <a:pt x="8217" y="1228"/>
                    <a:pt x="8288" y="1148"/>
                  </a:cubicBezTo>
                  <a:cubicBezTo>
                    <a:pt x="8330" y="1102"/>
                    <a:pt x="8289" y="1040"/>
                    <a:pt x="8240" y="1040"/>
                  </a:cubicBezTo>
                  <a:cubicBezTo>
                    <a:pt x="8226" y="1040"/>
                    <a:pt x="8211" y="1046"/>
                    <a:pt x="8197" y="1058"/>
                  </a:cubicBezTo>
                  <a:cubicBezTo>
                    <a:pt x="8074" y="1168"/>
                    <a:pt x="7951" y="1277"/>
                    <a:pt x="7828" y="1386"/>
                  </a:cubicBezTo>
                  <a:cubicBezTo>
                    <a:pt x="6696" y="1389"/>
                    <a:pt x="5564" y="1391"/>
                    <a:pt x="4431" y="1397"/>
                  </a:cubicBezTo>
                  <a:cubicBezTo>
                    <a:pt x="4319" y="1398"/>
                    <a:pt x="4207" y="1398"/>
                    <a:pt x="4094" y="1398"/>
                  </a:cubicBezTo>
                  <a:cubicBezTo>
                    <a:pt x="3666" y="1398"/>
                    <a:pt x="3235" y="1394"/>
                    <a:pt x="2803" y="1394"/>
                  </a:cubicBezTo>
                  <a:cubicBezTo>
                    <a:pt x="1877" y="1394"/>
                    <a:pt x="948" y="1414"/>
                    <a:pt x="40" y="1540"/>
                  </a:cubicBezTo>
                  <a:cubicBezTo>
                    <a:pt x="0" y="1545"/>
                    <a:pt x="0" y="1614"/>
                    <a:pt x="40" y="1619"/>
                  </a:cubicBezTo>
                  <a:cubicBezTo>
                    <a:pt x="939" y="1743"/>
                    <a:pt x="1859" y="1764"/>
                    <a:pt x="2776" y="1764"/>
                  </a:cubicBezTo>
                  <a:cubicBezTo>
                    <a:pt x="3237" y="1764"/>
                    <a:pt x="3697" y="1759"/>
                    <a:pt x="4154" y="1759"/>
                  </a:cubicBezTo>
                  <a:cubicBezTo>
                    <a:pt x="4246" y="1759"/>
                    <a:pt x="4339" y="1759"/>
                    <a:pt x="4431" y="1760"/>
                  </a:cubicBezTo>
                  <a:cubicBezTo>
                    <a:pt x="5420" y="1766"/>
                    <a:pt x="6409" y="1768"/>
                    <a:pt x="7398" y="1771"/>
                  </a:cubicBezTo>
                  <a:cubicBezTo>
                    <a:pt x="6775" y="2324"/>
                    <a:pt x="6158" y="2882"/>
                    <a:pt x="5569" y="3479"/>
                  </a:cubicBezTo>
                  <a:cubicBezTo>
                    <a:pt x="4752" y="4307"/>
                    <a:pt x="3742" y="5114"/>
                    <a:pt x="3158" y="6130"/>
                  </a:cubicBezTo>
                  <a:cubicBezTo>
                    <a:pt x="3137" y="6160"/>
                    <a:pt x="3162" y="6194"/>
                    <a:pt x="3192" y="6194"/>
                  </a:cubicBezTo>
                  <a:cubicBezTo>
                    <a:pt x="3200" y="6194"/>
                    <a:pt x="3208" y="6192"/>
                    <a:pt x="3215" y="6187"/>
                  </a:cubicBezTo>
                  <a:cubicBezTo>
                    <a:pt x="4137" y="5656"/>
                    <a:pt x="4862" y="4765"/>
                    <a:pt x="5614" y="4024"/>
                  </a:cubicBezTo>
                  <a:cubicBezTo>
                    <a:pt x="5943" y="3699"/>
                    <a:pt x="6260" y="3366"/>
                    <a:pt x="6575" y="3031"/>
                  </a:cubicBezTo>
                  <a:cubicBezTo>
                    <a:pt x="6967" y="3471"/>
                    <a:pt x="7395" y="3800"/>
                    <a:pt x="7667" y="4358"/>
                  </a:cubicBezTo>
                  <a:cubicBezTo>
                    <a:pt x="7703" y="4429"/>
                    <a:pt x="7785" y="4468"/>
                    <a:pt x="7864" y="4468"/>
                  </a:cubicBezTo>
                  <a:cubicBezTo>
                    <a:pt x="7923" y="4468"/>
                    <a:pt x="7980" y="4447"/>
                    <a:pt x="8019" y="4402"/>
                  </a:cubicBezTo>
                  <a:cubicBezTo>
                    <a:pt x="8210" y="4179"/>
                    <a:pt x="9310" y="3308"/>
                    <a:pt x="8959" y="2957"/>
                  </a:cubicBezTo>
                  <a:cubicBezTo>
                    <a:pt x="8926" y="2924"/>
                    <a:pt x="8887" y="2909"/>
                    <a:pt x="8843" y="2909"/>
                  </a:cubicBezTo>
                  <a:cubicBezTo>
                    <a:pt x="8577" y="2909"/>
                    <a:pt x="8141" y="3466"/>
                    <a:pt x="7876" y="3837"/>
                  </a:cubicBezTo>
                  <a:cubicBezTo>
                    <a:pt x="7602" y="3402"/>
                    <a:pt x="7213" y="2929"/>
                    <a:pt x="6724" y="2875"/>
                  </a:cubicBezTo>
                  <a:cubicBezTo>
                    <a:pt x="7062" y="2511"/>
                    <a:pt x="7395" y="2142"/>
                    <a:pt x="7728" y="1771"/>
                  </a:cubicBezTo>
                  <a:lnTo>
                    <a:pt x="7946" y="1771"/>
                  </a:lnTo>
                  <a:cubicBezTo>
                    <a:pt x="8206" y="2260"/>
                    <a:pt x="8652" y="2619"/>
                    <a:pt x="9041" y="3015"/>
                  </a:cubicBezTo>
                  <a:lnTo>
                    <a:pt x="10561" y="4558"/>
                  </a:lnTo>
                  <a:cubicBezTo>
                    <a:pt x="11273" y="5280"/>
                    <a:pt x="12005" y="5956"/>
                    <a:pt x="12751" y="6622"/>
                  </a:cubicBezTo>
                  <a:cubicBezTo>
                    <a:pt x="12436" y="7075"/>
                    <a:pt x="12095" y="7509"/>
                    <a:pt x="11732" y="7924"/>
                  </a:cubicBezTo>
                  <a:cubicBezTo>
                    <a:pt x="11696" y="7960"/>
                    <a:pt x="11729" y="8010"/>
                    <a:pt x="11768" y="8010"/>
                  </a:cubicBezTo>
                  <a:cubicBezTo>
                    <a:pt x="11779" y="8010"/>
                    <a:pt x="11791" y="8006"/>
                    <a:pt x="11801" y="7995"/>
                  </a:cubicBezTo>
                  <a:cubicBezTo>
                    <a:pt x="12182" y="7675"/>
                    <a:pt x="12581" y="7270"/>
                    <a:pt x="12956" y="6806"/>
                  </a:cubicBezTo>
                  <a:cubicBezTo>
                    <a:pt x="13302" y="7111"/>
                    <a:pt x="13650" y="7418"/>
                    <a:pt x="14003" y="7724"/>
                  </a:cubicBezTo>
                  <a:cubicBezTo>
                    <a:pt x="14018" y="7739"/>
                    <a:pt x="14035" y="7746"/>
                    <a:pt x="14052" y="7746"/>
                  </a:cubicBezTo>
                  <a:cubicBezTo>
                    <a:pt x="14107" y="7746"/>
                    <a:pt x="14153" y="7674"/>
                    <a:pt x="14103" y="7623"/>
                  </a:cubicBezTo>
                  <a:cubicBezTo>
                    <a:pt x="13819" y="7296"/>
                    <a:pt x="13537" y="6973"/>
                    <a:pt x="13255" y="6653"/>
                  </a:cubicBezTo>
                  <a:lnTo>
                    <a:pt x="13255" y="6653"/>
                  </a:lnTo>
                  <a:cubicBezTo>
                    <a:pt x="13309" y="6673"/>
                    <a:pt x="13365" y="6684"/>
                    <a:pt x="13422" y="6691"/>
                  </a:cubicBezTo>
                  <a:cubicBezTo>
                    <a:pt x="13458" y="6694"/>
                    <a:pt x="13493" y="6695"/>
                    <a:pt x="13528" y="6695"/>
                  </a:cubicBezTo>
                  <a:cubicBezTo>
                    <a:pt x="14430" y="6695"/>
                    <a:pt x="15230" y="5715"/>
                    <a:pt x="15896" y="5256"/>
                  </a:cubicBezTo>
                  <a:cubicBezTo>
                    <a:pt x="15948" y="5219"/>
                    <a:pt x="15927" y="5128"/>
                    <a:pt x="15869" y="5128"/>
                  </a:cubicBezTo>
                  <a:cubicBezTo>
                    <a:pt x="15862" y="5128"/>
                    <a:pt x="15854" y="5129"/>
                    <a:pt x="15845" y="5132"/>
                  </a:cubicBezTo>
                  <a:cubicBezTo>
                    <a:pt x="15113" y="5420"/>
                    <a:pt x="14442" y="5830"/>
                    <a:pt x="13721" y="6130"/>
                  </a:cubicBezTo>
                  <a:cubicBezTo>
                    <a:pt x="13645" y="6162"/>
                    <a:pt x="13580" y="6176"/>
                    <a:pt x="13525" y="6176"/>
                  </a:cubicBezTo>
                  <a:cubicBezTo>
                    <a:pt x="13493" y="6176"/>
                    <a:pt x="13463" y="6171"/>
                    <a:pt x="13437" y="6163"/>
                  </a:cubicBezTo>
                  <a:cubicBezTo>
                    <a:pt x="14205" y="5055"/>
                    <a:pt x="14808" y="3730"/>
                    <a:pt x="14892" y="2467"/>
                  </a:cubicBezTo>
                  <a:cubicBezTo>
                    <a:pt x="14897" y="2462"/>
                    <a:pt x="14903" y="2457"/>
                    <a:pt x="14908" y="2452"/>
                  </a:cubicBezTo>
                  <a:cubicBezTo>
                    <a:pt x="15258" y="2867"/>
                    <a:pt x="15663" y="3205"/>
                    <a:pt x="16116" y="3535"/>
                  </a:cubicBezTo>
                  <a:cubicBezTo>
                    <a:pt x="16125" y="3542"/>
                    <a:pt x="16135" y="3545"/>
                    <a:pt x="16145" y="3545"/>
                  </a:cubicBezTo>
                  <a:cubicBezTo>
                    <a:pt x="16187" y="3545"/>
                    <a:pt x="16227" y="3491"/>
                    <a:pt x="16199" y="3451"/>
                  </a:cubicBezTo>
                  <a:cubicBezTo>
                    <a:pt x="15801" y="2882"/>
                    <a:pt x="15456" y="2304"/>
                    <a:pt x="14974" y="1798"/>
                  </a:cubicBezTo>
                  <a:cubicBezTo>
                    <a:pt x="14948" y="1773"/>
                    <a:pt x="14917" y="1753"/>
                    <a:pt x="14880" y="1743"/>
                  </a:cubicBezTo>
                  <a:lnTo>
                    <a:pt x="14880" y="1735"/>
                  </a:lnTo>
                  <a:cubicBezTo>
                    <a:pt x="16032" y="1714"/>
                    <a:pt x="17185" y="1684"/>
                    <a:pt x="18338" y="1633"/>
                  </a:cubicBezTo>
                  <a:cubicBezTo>
                    <a:pt x="18399" y="1620"/>
                    <a:pt x="18397" y="1535"/>
                    <a:pt x="18337" y="1524"/>
                  </a:cubicBezTo>
                  <a:cubicBezTo>
                    <a:pt x="17167" y="1473"/>
                    <a:pt x="15999" y="1442"/>
                    <a:pt x="14831" y="1420"/>
                  </a:cubicBezTo>
                  <a:cubicBezTo>
                    <a:pt x="14733" y="907"/>
                    <a:pt x="14511" y="426"/>
                    <a:pt x="14187" y="16"/>
                  </a:cubicBezTo>
                  <a:cubicBezTo>
                    <a:pt x="14177" y="5"/>
                    <a:pt x="14165" y="0"/>
                    <a:pt x="14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3" name="Google Shape;5583;p13"/>
            <p:cNvSpPr/>
            <p:nvPr/>
          </p:nvSpPr>
          <p:spPr>
            <a:xfrm>
              <a:off x="6296600" y="2193250"/>
              <a:ext cx="53750" cy="76100"/>
            </a:xfrm>
            <a:custGeom>
              <a:avLst/>
              <a:gdLst/>
              <a:ahLst/>
              <a:cxnLst/>
              <a:rect l="l" t="t" r="r" b="b"/>
              <a:pathLst>
                <a:path w="2150" h="3044" extrusionOk="0">
                  <a:moveTo>
                    <a:pt x="457" y="0"/>
                  </a:moveTo>
                  <a:cubicBezTo>
                    <a:pt x="446" y="0"/>
                    <a:pt x="436" y="4"/>
                    <a:pt x="427" y="15"/>
                  </a:cubicBezTo>
                  <a:cubicBezTo>
                    <a:pt x="76" y="417"/>
                    <a:pt x="1" y="1071"/>
                    <a:pt x="453" y="1422"/>
                  </a:cubicBezTo>
                  <a:cubicBezTo>
                    <a:pt x="681" y="1598"/>
                    <a:pt x="970" y="1660"/>
                    <a:pt x="1249" y="1682"/>
                  </a:cubicBezTo>
                  <a:cubicBezTo>
                    <a:pt x="1250" y="1682"/>
                    <a:pt x="1251" y="1683"/>
                    <a:pt x="1251" y="1683"/>
                  </a:cubicBezTo>
                  <a:cubicBezTo>
                    <a:pt x="1252" y="1683"/>
                    <a:pt x="1253" y="1682"/>
                    <a:pt x="1254" y="1682"/>
                  </a:cubicBezTo>
                  <a:cubicBezTo>
                    <a:pt x="1278" y="2139"/>
                    <a:pt x="1382" y="2605"/>
                    <a:pt x="1464" y="3012"/>
                  </a:cubicBezTo>
                  <a:cubicBezTo>
                    <a:pt x="1468" y="3033"/>
                    <a:pt x="1488" y="3044"/>
                    <a:pt x="1507" y="3044"/>
                  </a:cubicBezTo>
                  <a:cubicBezTo>
                    <a:pt x="1527" y="3044"/>
                    <a:pt x="1547" y="3033"/>
                    <a:pt x="1551" y="3012"/>
                  </a:cubicBezTo>
                  <a:cubicBezTo>
                    <a:pt x="1577" y="2873"/>
                    <a:pt x="1669" y="2239"/>
                    <a:pt x="1715" y="1642"/>
                  </a:cubicBezTo>
                  <a:cubicBezTo>
                    <a:pt x="1853" y="1600"/>
                    <a:pt x="1979" y="1527"/>
                    <a:pt x="2117" y="1421"/>
                  </a:cubicBezTo>
                  <a:cubicBezTo>
                    <a:pt x="2149" y="1394"/>
                    <a:pt x="2130" y="1335"/>
                    <a:pt x="2092" y="1329"/>
                  </a:cubicBezTo>
                  <a:cubicBezTo>
                    <a:pt x="1962" y="1301"/>
                    <a:pt x="1851" y="1276"/>
                    <a:pt x="1736" y="1263"/>
                  </a:cubicBezTo>
                  <a:cubicBezTo>
                    <a:pt x="1751" y="832"/>
                    <a:pt x="1723" y="489"/>
                    <a:pt x="1602" y="479"/>
                  </a:cubicBezTo>
                  <a:lnTo>
                    <a:pt x="1561" y="476"/>
                  </a:lnTo>
                  <a:cubicBezTo>
                    <a:pt x="1508" y="476"/>
                    <a:pt x="1461" y="502"/>
                    <a:pt x="1436" y="546"/>
                  </a:cubicBezTo>
                  <a:cubicBezTo>
                    <a:pt x="1329" y="765"/>
                    <a:pt x="1278" y="1002"/>
                    <a:pt x="1257" y="1247"/>
                  </a:cubicBezTo>
                  <a:cubicBezTo>
                    <a:pt x="1108" y="1242"/>
                    <a:pt x="959" y="1217"/>
                    <a:pt x="814" y="1175"/>
                  </a:cubicBezTo>
                  <a:cubicBezTo>
                    <a:pt x="253" y="1004"/>
                    <a:pt x="404" y="492"/>
                    <a:pt x="504" y="59"/>
                  </a:cubicBezTo>
                  <a:cubicBezTo>
                    <a:pt x="511" y="30"/>
                    <a:pt x="484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4" name="Google Shape;5584;p13"/>
            <p:cNvSpPr/>
            <p:nvPr/>
          </p:nvSpPr>
          <p:spPr>
            <a:xfrm>
              <a:off x="6364400" y="2184150"/>
              <a:ext cx="50025" cy="89525"/>
            </a:xfrm>
            <a:custGeom>
              <a:avLst/>
              <a:gdLst/>
              <a:ahLst/>
              <a:cxnLst/>
              <a:rect l="l" t="t" r="r" b="b"/>
              <a:pathLst>
                <a:path w="2001" h="3581" extrusionOk="0">
                  <a:moveTo>
                    <a:pt x="1012" y="1"/>
                  </a:moveTo>
                  <a:cubicBezTo>
                    <a:pt x="815" y="1"/>
                    <a:pt x="624" y="65"/>
                    <a:pt x="456" y="228"/>
                  </a:cubicBezTo>
                  <a:cubicBezTo>
                    <a:pt x="43" y="628"/>
                    <a:pt x="56" y="1409"/>
                    <a:pt x="12" y="1936"/>
                  </a:cubicBezTo>
                  <a:cubicBezTo>
                    <a:pt x="0" y="2068"/>
                    <a:pt x="114" y="2140"/>
                    <a:pt x="227" y="2140"/>
                  </a:cubicBezTo>
                  <a:cubicBezTo>
                    <a:pt x="263" y="2140"/>
                    <a:pt x="298" y="2133"/>
                    <a:pt x="330" y="2118"/>
                  </a:cubicBezTo>
                  <a:cubicBezTo>
                    <a:pt x="506" y="2035"/>
                    <a:pt x="672" y="1990"/>
                    <a:pt x="809" y="1990"/>
                  </a:cubicBezTo>
                  <a:cubicBezTo>
                    <a:pt x="1094" y="1990"/>
                    <a:pt x="1260" y="2182"/>
                    <a:pt x="1155" y="2630"/>
                  </a:cubicBezTo>
                  <a:cubicBezTo>
                    <a:pt x="1114" y="2803"/>
                    <a:pt x="1029" y="3005"/>
                    <a:pt x="868" y="3102"/>
                  </a:cubicBezTo>
                  <a:cubicBezTo>
                    <a:pt x="860" y="3107"/>
                    <a:pt x="850" y="3109"/>
                    <a:pt x="837" y="3109"/>
                  </a:cubicBezTo>
                  <a:cubicBezTo>
                    <a:pt x="719" y="3109"/>
                    <a:pt x="421" y="2901"/>
                    <a:pt x="356" y="2849"/>
                  </a:cubicBezTo>
                  <a:cubicBezTo>
                    <a:pt x="344" y="2840"/>
                    <a:pt x="329" y="2836"/>
                    <a:pt x="315" y="2836"/>
                  </a:cubicBezTo>
                  <a:cubicBezTo>
                    <a:pt x="286" y="2836"/>
                    <a:pt x="259" y="2853"/>
                    <a:pt x="261" y="2889"/>
                  </a:cubicBezTo>
                  <a:cubicBezTo>
                    <a:pt x="277" y="3113"/>
                    <a:pt x="248" y="3263"/>
                    <a:pt x="435" y="3430"/>
                  </a:cubicBezTo>
                  <a:cubicBezTo>
                    <a:pt x="539" y="3521"/>
                    <a:pt x="680" y="3580"/>
                    <a:pt x="821" y="3580"/>
                  </a:cubicBezTo>
                  <a:cubicBezTo>
                    <a:pt x="860" y="3580"/>
                    <a:pt x="899" y="3576"/>
                    <a:pt x="937" y="3566"/>
                  </a:cubicBezTo>
                  <a:cubicBezTo>
                    <a:pt x="1286" y="3476"/>
                    <a:pt x="1477" y="3123"/>
                    <a:pt x="1572" y="2802"/>
                  </a:cubicBezTo>
                  <a:cubicBezTo>
                    <a:pt x="1677" y="2447"/>
                    <a:pt x="1650" y="2050"/>
                    <a:pt x="1417" y="1755"/>
                  </a:cubicBezTo>
                  <a:cubicBezTo>
                    <a:pt x="1286" y="1589"/>
                    <a:pt x="1104" y="1530"/>
                    <a:pt x="911" y="1530"/>
                  </a:cubicBezTo>
                  <a:cubicBezTo>
                    <a:pt x="761" y="1530"/>
                    <a:pt x="604" y="1566"/>
                    <a:pt x="458" y="1614"/>
                  </a:cubicBezTo>
                  <a:cubicBezTo>
                    <a:pt x="484" y="1304"/>
                    <a:pt x="522" y="996"/>
                    <a:pt x="620" y="699"/>
                  </a:cubicBezTo>
                  <a:cubicBezTo>
                    <a:pt x="718" y="402"/>
                    <a:pt x="940" y="312"/>
                    <a:pt x="1192" y="312"/>
                  </a:cubicBezTo>
                  <a:cubicBezTo>
                    <a:pt x="1437" y="312"/>
                    <a:pt x="1709" y="397"/>
                    <a:pt x="1923" y="459"/>
                  </a:cubicBezTo>
                  <a:cubicBezTo>
                    <a:pt x="1928" y="461"/>
                    <a:pt x="1932" y="461"/>
                    <a:pt x="1937" y="461"/>
                  </a:cubicBezTo>
                  <a:cubicBezTo>
                    <a:pt x="1983" y="461"/>
                    <a:pt x="2001" y="398"/>
                    <a:pt x="1962" y="371"/>
                  </a:cubicBezTo>
                  <a:cubicBezTo>
                    <a:pt x="1687" y="180"/>
                    <a:pt x="1342" y="1"/>
                    <a:pt x="1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5" name="Google Shape;5585;p13"/>
            <p:cNvSpPr/>
            <p:nvPr/>
          </p:nvSpPr>
          <p:spPr>
            <a:xfrm>
              <a:off x="6415500" y="2165400"/>
              <a:ext cx="34350" cy="25750"/>
            </a:xfrm>
            <a:custGeom>
              <a:avLst/>
              <a:gdLst/>
              <a:ahLst/>
              <a:cxnLst/>
              <a:rect l="l" t="t" r="r" b="b"/>
              <a:pathLst>
                <a:path w="1374" h="1030" extrusionOk="0">
                  <a:moveTo>
                    <a:pt x="881" y="412"/>
                  </a:moveTo>
                  <a:cubicBezTo>
                    <a:pt x="824" y="556"/>
                    <a:pt x="725" y="642"/>
                    <a:pt x="559" y="694"/>
                  </a:cubicBezTo>
                  <a:cubicBezTo>
                    <a:pt x="540" y="668"/>
                    <a:pt x="518" y="642"/>
                    <a:pt x="494" y="612"/>
                  </a:cubicBezTo>
                  <a:cubicBezTo>
                    <a:pt x="489" y="606"/>
                    <a:pt x="476" y="583"/>
                    <a:pt x="466" y="566"/>
                  </a:cubicBezTo>
                  <a:cubicBezTo>
                    <a:pt x="497" y="543"/>
                    <a:pt x="532" y="524"/>
                    <a:pt x="568" y="507"/>
                  </a:cubicBezTo>
                  <a:cubicBezTo>
                    <a:pt x="640" y="476"/>
                    <a:pt x="714" y="450"/>
                    <a:pt x="791" y="432"/>
                  </a:cubicBezTo>
                  <a:cubicBezTo>
                    <a:pt x="817" y="425"/>
                    <a:pt x="850" y="419"/>
                    <a:pt x="881" y="412"/>
                  </a:cubicBezTo>
                  <a:close/>
                  <a:moveTo>
                    <a:pt x="1009" y="0"/>
                  </a:moveTo>
                  <a:cubicBezTo>
                    <a:pt x="929" y="0"/>
                    <a:pt x="842" y="12"/>
                    <a:pt x="758" y="27"/>
                  </a:cubicBezTo>
                  <a:cubicBezTo>
                    <a:pt x="518" y="69"/>
                    <a:pt x="199" y="161"/>
                    <a:pt x="74" y="392"/>
                  </a:cubicBezTo>
                  <a:cubicBezTo>
                    <a:pt x="0" y="532"/>
                    <a:pt x="25" y="704"/>
                    <a:pt x="135" y="817"/>
                  </a:cubicBezTo>
                  <a:cubicBezTo>
                    <a:pt x="299" y="985"/>
                    <a:pt x="520" y="976"/>
                    <a:pt x="733" y="1027"/>
                  </a:cubicBezTo>
                  <a:cubicBezTo>
                    <a:pt x="739" y="1029"/>
                    <a:pt x="744" y="1029"/>
                    <a:pt x="749" y="1029"/>
                  </a:cubicBezTo>
                  <a:cubicBezTo>
                    <a:pt x="803" y="1029"/>
                    <a:pt x="829" y="955"/>
                    <a:pt x="779" y="922"/>
                  </a:cubicBezTo>
                  <a:cubicBezTo>
                    <a:pt x="850" y="922"/>
                    <a:pt x="925" y="911"/>
                    <a:pt x="983" y="878"/>
                  </a:cubicBezTo>
                  <a:cubicBezTo>
                    <a:pt x="1168" y="771"/>
                    <a:pt x="1244" y="581"/>
                    <a:pt x="1294" y="383"/>
                  </a:cubicBezTo>
                  <a:cubicBezTo>
                    <a:pt x="1374" y="78"/>
                    <a:pt x="1215" y="0"/>
                    <a:pt x="10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6" name="Google Shape;5586;p13"/>
            <p:cNvSpPr/>
            <p:nvPr/>
          </p:nvSpPr>
          <p:spPr>
            <a:xfrm>
              <a:off x="6858475" y="1163000"/>
              <a:ext cx="283550" cy="240100"/>
            </a:xfrm>
            <a:custGeom>
              <a:avLst/>
              <a:gdLst/>
              <a:ahLst/>
              <a:cxnLst/>
              <a:rect l="l" t="t" r="r" b="b"/>
              <a:pathLst>
                <a:path w="11342" h="9604" extrusionOk="0">
                  <a:moveTo>
                    <a:pt x="4205" y="1156"/>
                  </a:moveTo>
                  <a:cubicBezTo>
                    <a:pt x="4340" y="1423"/>
                    <a:pt x="4397" y="1738"/>
                    <a:pt x="4392" y="2032"/>
                  </a:cubicBezTo>
                  <a:cubicBezTo>
                    <a:pt x="4389" y="2176"/>
                    <a:pt x="4360" y="2321"/>
                    <a:pt x="4305" y="2455"/>
                  </a:cubicBezTo>
                  <a:cubicBezTo>
                    <a:pt x="4228" y="2063"/>
                    <a:pt x="4077" y="1650"/>
                    <a:pt x="3840" y="1356"/>
                  </a:cubicBezTo>
                  <a:cubicBezTo>
                    <a:pt x="3958" y="1282"/>
                    <a:pt x="4079" y="1217"/>
                    <a:pt x="4205" y="1156"/>
                  </a:cubicBezTo>
                  <a:close/>
                  <a:moveTo>
                    <a:pt x="3625" y="1497"/>
                  </a:moveTo>
                  <a:cubicBezTo>
                    <a:pt x="3708" y="1694"/>
                    <a:pt x="3812" y="1888"/>
                    <a:pt x="3890" y="2080"/>
                  </a:cubicBezTo>
                  <a:cubicBezTo>
                    <a:pt x="3977" y="2293"/>
                    <a:pt x="4071" y="2506"/>
                    <a:pt x="4169" y="2718"/>
                  </a:cubicBezTo>
                  <a:cubicBezTo>
                    <a:pt x="4056" y="2885"/>
                    <a:pt x="3920" y="3034"/>
                    <a:pt x="3762" y="3161"/>
                  </a:cubicBezTo>
                  <a:cubicBezTo>
                    <a:pt x="3697" y="2975"/>
                    <a:pt x="3620" y="2793"/>
                    <a:pt x="3554" y="2606"/>
                  </a:cubicBezTo>
                  <a:cubicBezTo>
                    <a:pt x="3456" y="2331"/>
                    <a:pt x="3377" y="2050"/>
                    <a:pt x="3274" y="1776"/>
                  </a:cubicBezTo>
                  <a:cubicBezTo>
                    <a:pt x="3385" y="1676"/>
                    <a:pt x="3502" y="1583"/>
                    <a:pt x="3625" y="1497"/>
                  </a:cubicBezTo>
                  <a:close/>
                  <a:moveTo>
                    <a:pt x="3065" y="1984"/>
                  </a:moveTo>
                  <a:cubicBezTo>
                    <a:pt x="3134" y="2267"/>
                    <a:pt x="3224" y="2542"/>
                    <a:pt x="3320" y="2816"/>
                  </a:cubicBezTo>
                  <a:cubicBezTo>
                    <a:pt x="3380" y="2995"/>
                    <a:pt x="3446" y="3167"/>
                    <a:pt x="3533" y="3326"/>
                  </a:cubicBezTo>
                  <a:cubicBezTo>
                    <a:pt x="3482" y="3361"/>
                    <a:pt x="3431" y="3392"/>
                    <a:pt x="3379" y="3421"/>
                  </a:cubicBezTo>
                  <a:cubicBezTo>
                    <a:pt x="3331" y="3449"/>
                    <a:pt x="3279" y="3472"/>
                    <a:pt x="3229" y="3495"/>
                  </a:cubicBezTo>
                  <a:cubicBezTo>
                    <a:pt x="3139" y="3310"/>
                    <a:pt x="3021" y="3143"/>
                    <a:pt x="2946" y="2947"/>
                  </a:cubicBezTo>
                  <a:cubicBezTo>
                    <a:pt x="2875" y="2765"/>
                    <a:pt x="2829" y="2586"/>
                    <a:pt x="2734" y="2426"/>
                  </a:cubicBezTo>
                  <a:cubicBezTo>
                    <a:pt x="2770" y="2365"/>
                    <a:pt x="2808" y="2306"/>
                    <a:pt x="2850" y="2245"/>
                  </a:cubicBezTo>
                  <a:cubicBezTo>
                    <a:pt x="2916" y="2155"/>
                    <a:pt x="2988" y="2068"/>
                    <a:pt x="3065" y="1984"/>
                  </a:cubicBezTo>
                  <a:close/>
                  <a:moveTo>
                    <a:pt x="2885" y="450"/>
                  </a:moveTo>
                  <a:cubicBezTo>
                    <a:pt x="3176" y="450"/>
                    <a:pt x="3460" y="509"/>
                    <a:pt x="3713" y="639"/>
                  </a:cubicBezTo>
                  <a:cubicBezTo>
                    <a:pt x="3779" y="672"/>
                    <a:pt x="3840" y="713"/>
                    <a:pt x="3897" y="761"/>
                  </a:cubicBezTo>
                  <a:cubicBezTo>
                    <a:pt x="2875" y="1320"/>
                    <a:pt x="1968" y="2324"/>
                    <a:pt x="1782" y="3430"/>
                  </a:cubicBezTo>
                  <a:cubicBezTo>
                    <a:pt x="1745" y="3513"/>
                    <a:pt x="1712" y="3600"/>
                    <a:pt x="1684" y="3687"/>
                  </a:cubicBezTo>
                  <a:cubicBezTo>
                    <a:pt x="1581" y="3663"/>
                    <a:pt x="1481" y="3628"/>
                    <a:pt x="1385" y="3585"/>
                  </a:cubicBezTo>
                  <a:cubicBezTo>
                    <a:pt x="1125" y="3341"/>
                    <a:pt x="888" y="3077"/>
                    <a:pt x="736" y="2795"/>
                  </a:cubicBezTo>
                  <a:cubicBezTo>
                    <a:pt x="700" y="2647"/>
                    <a:pt x="682" y="2496"/>
                    <a:pt x="687" y="2344"/>
                  </a:cubicBezTo>
                  <a:cubicBezTo>
                    <a:pt x="687" y="2333"/>
                    <a:pt x="678" y="2327"/>
                    <a:pt x="669" y="2327"/>
                  </a:cubicBezTo>
                  <a:cubicBezTo>
                    <a:pt x="661" y="2327"/>
                    <a:pt x="654" y="2331"/>
                    <a:pt x="652" y="2339"/>
                  </a:cubicBezTo>
                  <a:cubicBezTo>
                    <a:pt x="639" y="2403"/>
                    <a:pt x="628" y="2467"/>
                    <a:pt x="619" y="2531"/>
                  </a:cubicBezTo>
                  <a:cubicBezTo>
                    <a:pt x="493" y="2139"/>
                    <a:pt x="555" y="1719"/>
                    <a:pt x="957" y="1287"/>
                  </a:cubicBezTo>
                  <a:cubicBezTo>
                    <a:pt x="1413" y="800"/>
                    <a:pt x="2171" y="450"/>
                    <a:pt x="2885" y="450"/>
                  </a:cubicBezTo>
                  <a:close/>
                  <a:moveTo>
                    <a:pt x="2580" y="2747"/>
                  </a:moveTo>
                  <a:cubicBezTo>
                    <a:pt x="2635" y="3080"/>
                    <a:pt x="2760" y="3464"/>
                    <a:pt x="3003" y="3590"/>
                  </a:cubicBezTo>
                  <a:cubicBezTo>
                    <a:pt x="2788" y="3669"/>
                    <a:pt x="2563" y="3718"/>
                    <a:pt x="2335" y="3738"/>
                  </a:cubicBezTo>
                  <a:cubicBezTo>
                    <a:pt x="2368" y="3405"/>
                    <a:pt x="2432" y="3082"/>
                    <a:pt x="2565" y="2764"/>
                  </a:cubicBezTo>
                  <a:lnTo>
                    <a:pt x="2580" y="2747"/>
                  </a:lnTo>
                  <a:close/>
                  <a:moveTo>
                    <a:pt x="6373" y="662"/>
                  </a:moveTo>
                  <a:cubicBezTo>
                    <a:pt x="7954" y="662"/>
                    <a:pt x="9523" y="1426"/>
                    <a:pt x="10129" y="2979"/>
                  </a:cubicBezTo>
                  <a:cubicBezTo>
                    <a:pt x="11218" y="5762"/>
                    <a:pt x="9069" y="9071"/>
                    <a:pt x="6090" y="9161"/>
                  </a:cubicBezTo>
                  <a:cubicBezTo>
                    <a:pt x="6056" y="9162"/>
                    <a:pt x="6022" y="9163"/>
                    <a:pt x="5989" y="9163"/>
                  </a:cubicBezTo>
                  <a:cubicBezTo>
                    <a:pt x="3676" y="9163"/>
                    <a:pt x="1737" y="6800"/>
                    <a:pt x="1874" y="4591"/>
                  </a:cubicBezTo>
                  <a:lnTo>
                    <a:pt x="1874" y="4591"/>
                  </a:lnTo>
                  <a:cubicBezTo>
                    <a:pt x="1932" y="4763"/>
                    <a:pt x="2009" y="4931"/>
                    <a:pt x="2102" y="5086"/>
                  </a:cubicBezTo>
                  <a:cubicBezTo>
                    <a:pt x="2123" y="5120"/>
                    <a:pt x="2154" y="5135"/>
                    <a:pt x="2186" y="5135"/>
                  </a:cubicBezTo>
                  <a:cubicBezTo>
                    <a:pt x="2236" y="5135"/>
                    <a:pt x="2286" y="5097"/>
                    <a:pt x="2288" y="5037"/>
                  </a:cubicBezTo>
                  <a:cubicBezTo>
                    <a:pt x="2296" y="4714"/>
                    <a:pt x="2296" y="4401"/>
                    <a:pt x="2309" y="4097"/>
                  </a:cubicBezTo>
                  <a:cubicBezTo>
                    <a:pt x="2621" y="4096"/>
                    <a:pt x="2929" y="4043"/>
                    <a:pt x="3223" y="3941"/>
                  </a:cubicBezTo>
                  <a:cubicBezTo>
                    <a:pt x="3423" y="3871"/>
                    <a:pt x="3612" y="3774"/>
                    <a:pt x="3787" y="3654"/>
                  </a:cubicBezTo>
                  <a:cubicBezTo>
                    <a:pt x="3797" y="3664"/>
                    <a:pt x="3805" y="3676"/>
                    <a:pt x="3817" y="3686"/>
                  </a:cubicBezTo>
                  <a:cubicBezTo>
                    <a:pt x="3825" y="3693"/>
                    <a:pt x="3836" y="3696"/>
                    <a:pt x="3847" y="3696"/>
                  </a:cubicBezTo>
                  <a:cubicBezTo>
                    <a:pt x="3869" y="3696"/>
                    <a:pt x="3890" y="3682"/>
                    <a:pt x="3887" y="3656"/>
                  </a:cubicBezTo>
                  <a:cubicBezTo>
                    <a:pt x="3885" y="3635"/>
                    <a:pt x="3879" y="3615"/>
                    <a:pt x="3876" y="3594"/>
                  </a:cubicBezTo>
                  <a:cubicBezTo>
                    <a:pt x="4699" y="2983"/>
                    <a:pt x="5106" y="1902"/>
                    <a:pt x="4620" y="985"/>
                  </a:cubicBezTo>
                  <a:cubicBezTo>
                    <a:pt x="4807" y="915"/>
                    <a:pt x="4999" y="856"/>
                    <a:pt x="5193" y="807"/>
                  </a:cubicBezTo>
                  <a:cubicBezTo>
                    <a:pt x="5577" y="710"/>
                    <a:pt x="5975" y="662"/>
                    <a:pt x="6373" y="662"/>
                  </a:cubicBezTo>
                  <a:close/>
                  <a:moveTo>
                    <a:pt x="2965" y="0"/>
                  </a:moveTo>
                  <a:cubicBezTo>
                    <a:pt x="2144" y="0"/>
                    <a:pt x="1256" y="417"/>
                    <a:pt x="715" y="912"/>
                  </a:cubicBezTo>
                  <a:cubicBezTo>
                    <a:pt x="300" y="1291"/>
                    <a:pt x="1" y="1871"/>
                    <a:pt x="99" y="2444"/>
                  </a:cubicBezTo>
                  <a:cubicBezTo>
                    <a:pt x="157" y="2783"/>
                    <a:pt x="319" y="3062"/>
                    <a:pt x="536" y="3325"/>
                  </a:cubicBezTo>
                  <a:cubicBezTo>
                    <a:pt x="678" y="3505"/>
                    <a:pt x="862" y="3651"/>
                    <a:pt x="1071" y="3751"/>
                  </a:cubicBezTo>
                  <a:cubicBezTo>
                    <a:pt x="1221" y="3866"/>
                    <a:pt x="1404" y="3946"/>
                    <a:pt x="1599" y="4004"/>
                  </a:cubicBezTo>
                  <a:cubicBezTo>
                    <a:pt x="1504" y="4476"/>
                    <a:pt x="1512" y="4978"/>
                    <a:pt x="1581" y="5423"/>
                  </a:cubicBezTo>
                  <a:cubicBezTo>
                    <a:pt x="1771" y="6645"/>
                    <a:pt x="2311" y="7837"/>
                    <a:pt x="3285" y="8626"/>
                  </a:cubicBezTo>
                  <a:cubicBezTo>
                    <a:pt x="4106" y="9291"/>
                    <a:pt x="5077" y="9604"/>
                    <a:pt x="6046" y="9604"/>
                  </a:cubicBezTo>
                  <a:cubicBezTo>
                    <a:pt x="7468" y="9604"/>
                    <a:pt x="8882" y="8930"/>
                    <a:pt x="9796" y="7710"/>
                  </a:cubicBezTo>
                  <a:cubicBezTo>
                    <a:pt x="11157" y="5894"/>
                    <a:pt x="11341" y="3080"/>
                    <a:pt x="9666" y="1394"/>
                  </a:cubicBezTo>
                  <a:cubicBezTo>
                    <a:pt x="8816" y="538"/>
                    <a:pt x="7612" y="166"/>
                    <a:pt x="6412" y="166"/>
                  </a:cubicBezTo>
                  <a:cubicBezTo>
                    <a:pt x="5802" y="166"/>
                    <a:pt x="5192" y="263"/>
                    <a:pt x="4632" y="441"/>
                  </a:cubicBezTo>
                  <a:cubicBezTo>
                    <a:pt x="4525" y="475"/>
                    <a:pt x="4419" y="515"/>
                    <a:pt x="4314" y="559"/>
                  </a:cubicBezTo>
                  <a:cubicBezTo>
                    <a:pt x="4297" y="541"/>
                    <a:pt x="4284" y="523"/>
                    <a:pt x="4266" y="505"/>
                  </a:cubicBezTo>
                  <a:cubicBezTo>
                    <a:pt x="3911" y="145"/>
                    <a:pt x="3450" y="0"/>
                    <a:pt x="2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7" name="Google Shape;5587;p13"/>
            <p:cNvSpPr/>
            <p:nvPr/>
          </p:nvSpPr>
          <p:spPr>
            <a:xfrm>
              <a:off x="6975125" y="1251500"/>
              <a:ext cx="85650" cy="85100"/>
            </a:xfrm>
            <a:custGeom>
              <a:avLst/>
              <a:gdLst/>
              <a:ahLst/>
              <a:cxnLst/>
              <a:rect l="l" t="t" r="r" b="b"/>
              <a:pathLst>
                <a:path w="3426" h="3404" extrusionOk="0">
                  <a:moveTo>
                    <a:pt x="1094" y="327"/>
                  </a:moveTo>
                  <a:cubicBezTo>
                    <a:pt x="1902" y="327"/>
                    <a:pt x="2556" y="620"/>
                    <a:pt x="2431" y="1599"/>
                  </a:cubicBezTo>
                  <a:cubicBezTo>
                    <a:pt x="2215" y="1586"/>
                    <a:pt x="1997" y="1561"/>
                    <a:pt x="1782" y="1542"/>
                  </a:cubicBezTo>
                  <a:cubicBezTo>
                    <a:pt x="1549" y="1519"/>
                    <a:pt x="1290" y="1474"/>
                    <a:pt x="1030" y="1450"/>
                  </a:cubicBezTo>
                  <a:cubicBezTo>
                    <a:pt x="978" y="1077"/>
                    <a:pt x="898" y="703"/>
                    <a:pt x="871" y="334"/>
                  </a:cubicBezTo>
                  <a:cubicBezTo>
                    <a:pt x="946" y="330"/>
                    <a:pt x="1021" y="327"/>
                    <a:pt x="1094" y="327"/>
                  </a:cubicBezTo>
                  <a:close/>
                  <a:moveTo>
                    <a:pt x="1131" y="1"/>
                  </a:moveTo>
                  <a:cubicBezTo>
                    <a:pt x="986" y="1"/>
                    <a:pt x="841" y="9"/>
                    <a:pt x="699" y="23"/>
                  </a:cubicBezTo>
                  <a:cubicBezTo>
                    <a:pt x="614" y="31"/>
                    <a:pt x="535" y="90"/>
                    <a:pt x="537" y="185"/>
                  </a:cubicBezTo>
                  <a:cubicBezTo>
                    <a:pt x="548" y="602"/>
                    <a:pt x="635" y="1018"/>
                    <a:pt x="693" y="1433"/>
                  </a:cubicBezTo>
                  <a:cubicBezTo>
                    <a:pt x="497" y="1433"/>
                    <a:pt x="307" y="1456"/>
                    <a:pt x="135" y="1520"/>
                  </a:cubicBezTo>
                  <a:cubicBezTo>
                    <a:pt x="91" y="1535"/>
                    <a:pt x="91" y="1597"/>
                    <a:pt x="135" y="1610"/>
                  </a:cubicBezTo>
                  <a:cubicBezTo>
                    <a:pt x="328" y="1688"/>
                    <a:pt x="530" y="1747"/>
                    <a:pt x="735" y="1783"/>
                  </a:cubicBezTo>
                  <a:cubicBezTo>
                    <a:pt x="755" y="2004"/>
                    <a:pt x="760" y="2229"/>
                    <a:pt x="724" y="2447"/>
                  </a:cubicBezTo>
                  <a:cubicBezTo>
                    <a:pt x="686" y="2666"/>
                    <a:pt x="571" y="2720"/>
                    <a:pt x="427" y="2720"/>
                  </a:cubicBezTo>
                  <a:cubicBezTo>
                    <a:pt x="320" y="2720"/>
                    <a:pt x="197" y="2690"/>
                    <a:pt x="77" y="2675"/>
                  </a:cubicBezTo>
                  <a:cubicBezTo>
                    <a:pt x="75" y="2675"/>
                    <a:pt x="73" y="2675"/>
                    <a:pt x="71" y="2675"/>
                  </a:cubicBezTo>
                  <a:cubicBezTo>
                    <a:pt x="17" y="2675"/>
                    <a:pt x="0" y="2750"/>
                    <a:pt x="33" y="2785"/>
                  </a:cubicBezTo>
                  <a:cubicBezTo>
                    <a:pt x="180" y="2941"/>
                    <a:pt x="338" y="3010"/>
                    <a:pt x="485" y="3010"/>
                  </a:cubicBezTo>
                  <a:cubicBezTo>
                    <a:pt x="748" y="3010"/>
                    <a:pt x="976" y="2788"/>
                    <a:pt x="1039" y="2444"/>
                  </a:cubicBezTo>
                  <a:cubicBezTo>
                    <a:pt x="1073" y="2244"/>
                    <a:pt x="1083" y="2040"/>
                    <a:pt x="1068" y="1838"/>
                  </a:cubicBezTo>
                  <a:lnTo>
                    <a:pt x="1068" y="1838"/>
                  </a:lnTo>
                  <a:cubicBezTo>
                    <a:pt x="1365" y="1879"/>
                    <a:pt x="1667" y="1902"/>
                    <a:pt x="1946" y="1937"/>
                  </a:cubicBezTo>
                  <a:cubicBezTo>
                    <a:pt x="2052" y="1950"/>
                    <a:pt x="2202" y="1975"/>
                    <a:pt x="2363" y="1994"/>
                  </a:cubicBezTo>
                  <a:cubicBezTo>
                    <a:pt x="2274" y="2455"/>
                    <a:pt x="2179" y="2908"/>
                    <a:pt x="2176" y="3361"/>
                  </a:cubicBezTo>
                  <a:cubicBezTo>
                    <a:pt x="2176" y="3385"/>
                    <a:pt x="2195" y="3403"/>
                    <a:pt x="2218" y="3403"/>
                  </a:cubicBezTo>
                  <a:cubicBezTo>
                    <a:pt x="2219" y="3403"/>
                    <a:pt x="2220" y="3403"/>
                    <a:pt x="2221" y="3403"/>
                  </a:cubicBezTo>
                  <a:cubicBezTo>
                    <a:pt x="2518" y="3403"/>
                    <a:pt x="2676" y="2647"/>
                    <a:pt x="2748" y="2022"/>
                  </a:cubicBezTo>
                  <a:cubicBezTo>
                    <a:pt x="2753" y="2022"/>
                    <a:pt x="2758" y="2022"/>
                    <a:pt x="2763" y="2022"/>
                  </a:cubicBezTo>
                  <a:cubicBezTo>
                    <a:pt x="3008" y="2022"/>
                    <a:pt x="3236" y="1982"/>
                    <a:pt x="3355" y="1838"/>
                  </a:cubicBezTo>
                  <a:cubicBezTo>
                    <a:pt x="3426" y="1755"/>
                    <a:pt x="3401" y="1632"/>
                    <a:pt x="3291" y="1596"/>
                  </a:cubicBezTo>
                  <a:cubicBezTo>
                    <a:pt x="3233" y="1577"/>
                    <a:pt x="3173" y="1571"/>
                    <a:pt x="3112" y="1571"/>
                  </a:cubicBezTo>
                  <a:cubicBezTo>
                    <a:pt x="3005" y="1571"/>
                    <a:pt x="2895" y="1591"/>
                    <a:pt x="2786" y="1599"/>
                  </a:cubicBezTo>
                  <a:cubicBezTo>
                    <a:pt x="2796" y="1451"/>
                    <a:pt x="2797" y="1333"/>
                    <a:pt x="2796" y="1268"/>
                  </a:cubicBezTo>
                  <a:cubicBezTo>
                    <a:pt x="2759" y="265"/>
                    <a:pt x="1957" y="1"/>
                    <a:pt x="1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8" name="Google Shape;5588;p13"/>
            <p:cNvSpPr/>
            <p:nvPr/>
          </p:nvSpPr>
          <p:spPr>
            <a:xfrm>
              <a:off x="5101475" y="2041775"/>
              <a:ext cx="1826950" cy="1087150"/>
            </a:xfrm>
            <a:custGeom>
              <a:avLst/>
              <a:gdLst/>
              <a:ahLst/>
              <a:cxnLst/>
              <a:rect l="l" t="t" r="r" b="b"/>
              <a:pathLst>
                <a:path w="73078" h="43486" extrusionOk="0">
                  <a:moveTo>
                    <a:pt x="44666" y="23679"/>
                  </a:moveTo>
                  <a:lnTo>
                    <a:pt x="44666" y="23679"/>
                  </a:lnTo>
                  <a:cubicBezTo>
                    <a:pt x="43960" y="24447"/>
                    <a:pt x="43289" y="25245"/>
                    <a:pt x="42641" y="26046"/>
                  </a:cubicBezTo>
                  <a:cubicBezTo>
                    <a:pt x="40678" y="28475"/>
                    <a:pt x="38887" y="31041"/>
                    <a:pt x="36848" y="33411"/>
                  </a:cubicBezTo>
                  <a:cubicBezTo>
                    <a:pt x="35012" y="35544"/>
                    <a:pt x="32889" y="37621"/>
                    <a:pt x="30217" y="38646"/>
                  </a:cubicBezTo>
                  <a:cubicBezTo>
                    <a:pt x="29610" y="38877"/>
                    <a:pt x="28978" y="39038"/>
                    <a:pt x="28335" y="39123"/>
                  </a:cubicBezTo>
                  <a:cubicBezTo>
                    <a:pt x="28983" y="38244"/>
                    <a:pt x="29507" y="37222"/>
                    <a:pt x="29868" y="36236"/>
                  </a:cubicBezTo>
                  <a:cubicBezTo>
                    <a:pt x="29882" y="36197"/>
                    <a:pt x="29846" y="36168"/>
                    <a:pt x="29812" y="36168"/>
                  </a:cubicBezTo>
                  <a:cubicBezTo>
                    <a:pt x="29795" y="36168"/>
                    <a:pt x="29777" y="36176"/>
                    <a:pt x="29767" y="36194"/>
                  </a:cubicBezTo>
                  <a:lnTo>
                    <a:pt x="29766" y="36194"/>
                  </a:lnTo>
                  <a:cubicBezTo>
                    <a:pt x="29188" y="37173"/>
                    <a:pt x="28398" y="37959"/>
                    <a:pt x="27710" y="38835"/>
                  </a:cubicBezTo>
                  <a:cubicBezTo>
                    <a:pt x="28038" y="36487"/>
                    <a:pt x="27837" y="34002"/>
                    <a:pt x="27833" y="31650"/>
                  </a:cubicBezTo>
                  <a:cubicBezTo>
                    <a:pt x="27830" y="30272"/>
                    <a:pt x="27828" y="28892"/>
                    <a:pt x="27827" y="27514"/>
                  </a:cubicBezTo>
                  <a:cubicBezTo>
                    <a:pt x="27825" y="26889"/>
                    <a:pt x="27824" y="26266"/>
                    <a:pt x="27815" y="25641"/>
                  </a:cubicBezTo>
                  <a:cubicBezTo>
                    <a:pt x="27809" y="25090"/>
                    <a:pt x="27719" y="24637"/>
                    <a:pt x="27625" y="24141"/>
                  </a:cubicBezTo>
                  <a:lnTo>
                    <a:pt x="27625" y="24141"/>
                  </a:lnTo>
                  <a:cubicBezTo>
                    <a:pt x="28337" y="24742"/>
                    <a:pt x="28954" y="25488"/>
                    <a:pt x="29510" y="26218"/>
                  </a:cubicBezTo>
                  <a:cubicBezTo>
                    <a:pt x="29523" y="26235"/>
                    <a:pt x="29543" y="26243"/>
                    <a:pt x="29563" y="26243"/>
                  </a:cubicBezTo>
                  <a:cubicBezTo>
                    <a:pt x="29600" y="26243"/>
                    <a:pt x="29635" y="26217"/>
                    <a:pt x="29617" y="26174"/>
                  </a:cubicBezTo>
                  <a:cubicBezTo>
                    <a:pt x="29220" y="25218"/>
                    <a:pt x="28795" y="24366"/>
                    <a:pt x="28053" y="23682"/>
                  </a:cubicBezTo>
                  <a:lnTo>
                    <a:pt x="28053" y="23682"/>
                  </a:lnTo>
                  <a:cubicBezTo>
                    <a:pt x="30238" y="23684"/>
                    <a:pt x="32422" y="23685"/>
                    <a:pt x="34606" y="23685"/>
                  </a:cubicBezTo>
                  <a:cubicBezTo>
                    <a:pt x="37959" y="23685"/>
                    <a:pt x="41312" y="23683"/>
                    <a:pt x="44666" y="23679"/>
                  </a:cubicBezTo>
                  <a:close/>
                  <a:moveTo>
                    <a:pt x="12532" y="23672"/>
                  </a:moveTo>
                  <a:cubicBezTo>
                    <a:pt x="17409" y="23672"/>
                    <a:pt x="22285" y="23677"/>
                    <a:pt x="27162" y="23684"/>
                  </a:cubicBezTo>
                  <a:cubicBezTo>
                    <a:pt x="26805" y="24407"/>
                    <a:pt x="26303" y="25124"/>
                    <a:pt x="26234" y="25936"/>
                  </a:cubicBezTo>
                  <a:cubicBezTo>
                    <a:pt x="26225" y="26033"/>
                    <a:pt x="26299" y="26082"/>
                    <a:pt x="26376" y="26082"/>
                  </a:cubicBezTo>
                  <a:cubicBezTo>
                    <a:pt x="26430" y="26082"/>
                    <a:pt x="26485" y="26059"/>
                    <a:pt x="26516" y="26013"/>
                  </a:cubicBezTo>
                  <a:cubicBezTo>
                    <a:pt x="26810" y="25593"/>
                    <a:pt x="27064" y="25139"/>
                    <a:pt x="27315" y="24684"/>
                  </a:cubicBezTo>
                  <a:lnTo>
                    <a:pt x="27315" y="24684"/>
                  </a:lnTo>
                  <a:cubicBezTo>
                    <a:pt x="27277" y="24876"/>
                    <a:pt x="27254" y="25072"/>
                    <a:pt x="27246" y="25268"/>
                  </a:cubicBezTo>
                  <a:cubicBezTo>
                    <a:pt x="27220" y="26016"/>
                    <a:pt x="27231" y="26766"/>
                    <a:pt x="27231" y="27514"/>
                  </a:cubicBezTo>
                  <a:cubicBezTo>
                    <a:pt x="27228" y="28894"/>
                    <a:pt x="27226" y="30272"/>
                    <a:pt x="27225" y="31651"/>
                  </a:cubicBezTo>
                  <a:cubicBezTo>
                    <a:pt x="27220" y="34128"/>
                    <a:pt x="26989" y="36755"/>
                    <a:pt x="27397" y="39210"/>
                  </a:cubicBezTo>
                  <a:lnTo>
                    <a:pt x="27356" y="39210"/>
                  </a:lnTo>
                  <a:cubicBezTo>
                    <a:pt x="27172" y="38954"/>
                    <a:pt x="26989" y="38702"/>
                    <a:pt x="26798" y="38452"/>
                  </a:cubicBezTo>
                  <a:cubicBezTo>
                    <a:pt x="26513" y="38083"/>
                    <a:pt x="26288" y="37613"/>
                    <a:pt x="25930" y="37314"/>
                  </a:cubicBezTo>
                  <a:cubicBezTo>
                    <a:pt x="25914" y="37300"/>
                    <a:pt x="25895" y="37293"/>
                    <a:pt x="25878" y="37293"/>
                  </a:cubicBezTo>
                  <a:cubicBezTo>
                    <a:pt x="25841" y="37293"/>
                    <a:pt x="25808" y="37322"/>
                    <a:pt x="25803" y="37367"/>
                  </a:cubicBezTo>
                  <a:cubicBezTo>
                    <a:pt x="25724" y="38023"/>
                    <a:pt x="26288" y="38621"/>
                    <a:pt x="26721" y="39204"/>
                  </a:cubicBezTo>
                  <a:cubicBezTo>
                    <a:pt x="24858" y="39133"/>
                    <a:pt x="23011" y="38531"/>
                    <a:pt x="21331" y="37650"/>
                  </a:cubicBezTo>
                  <a:cubicBezTo>
                    <a:pt x="18078" y="35943"/>
                    <a:pt x="15804" y="32947"/>
                    <a:pt x="14361" y="29634"/>
                  </a:cubicBezTo>
                  <a:cubicBezTo>
                    <a:pt x="13529" y="27724"/>
                    <a:pt x="12943" y="25723"/>
                    <a:pt x="12532" y="23672"/>
                  </a:cubicBezTo>
                  <a:close/>
                  <a:moveTo>
                    <a:pt x="9515" y="23669"/>
                  </a:moveTo>
                  <a:cubicBezTo>
                    <a:pt x="10338" y="23669"/>
                    <a:pt x="11160" y="23670"/>
                    <a:pt x="11982" y="23671"/>
                  </a:cubicBezTo>
                  <a:cubicBezTo>
                    <a:pt x="13206" y="30349"/>
                    <a:pt x="16498" y="36730"/>
                    <a:pt x="23227" y="39187"/>
                  </a:cubicBezTo>
                  <a:cubicBezTo>
                    <a:pt x="23485" y="39283"/>
                    <a:pt x="23744" y="39363"/>
                    <a:pt x="24003" y="39437"/>
                  </a:cubicBezTo>
                  <a:cubicBezTo>
                    <a:pt x="18816" y="39438"/>
                    <a:pt x="13631" y="39442"/>
                    <a:pt x="8444" y="39443"/>
                  </a:cubicBezTo>
                  <a:cubicBezTo>
                    <a:pt x="8539" y="39368"/>
                    <a:pt x="8634" y="39291"/>
                    <a:pt x="8722" y="39214"/>
                  </a:cubicBezTo>
                  <a:cubicBezTo>
                    <a:pt x="8983" y="38984"/>
                    <a:pt x="9694" y="38407"/>
                    <a:pt x="9538" y="37988"/>
                  </a:cubicBezTo>
                  <a:cubicBezTo>
                    <a:pt x="9532" y="37969"/>
                    <a:pt x="9513" y="37956"/>
                    <a:pt x="9493" y="37956"/>
                  </a:cubicBezTo>
                  <a:cubicBezTo>
                    <a:pt x="9490" y="37956"/>
                    <a:pt x="9487" y="37956"/>
                    <a:pt x="9484" y="37957"/>
                  </a:cubicBezTo>
                  <a:cubicBezTo>
                    <a:pt x="9095" y="38074"/>
                    <a:pt x="8698" y="38618"/>
                    <a:pt x="8385" y="38876"/>
                  </a:cubicBezTo>
                  <a:cubicBezTo>
                    <a:pt x="8168" y="39056"/>
                    <a:pt x="7947" y="39251"/>
                    <a:pt x="7722" y="39443"/>
                  </a:cubicBezTo>
                  <a:lnTo>
                    <a:pt x="7057" y="39443"/>
                  </a:lnTo>
                  <a:cubicBezTo>
                    <a:pt x="7062" y="38784"/>
                    <a:pt x="7044" y="38121"/>
                    <a:pt x="7043" y="37467"/>
                  </a:cubicBezTo>
                  <a:cubicBezTo>
                    <a:pt x="7046" y="32867"/>
                    <a:pt x="7048" y="28269"/>
                    <a:pt x="7048" y="23671"/>
                  </a:cubicBezTo>
                  <a:cubicBezTo>
                    <a:pt x="7870" y="23670"/>
                    <a:pt x="8693" y="23669"/>
                    <a:pt x="9515" y="23669"/>
                  </a:cubicBezTo>
                  <a:close/>
                  <a:moveTo>
                    <a:pt x="6947" y="0"/>
                  </a:moveTo>
                  <a:cubicBezTo>
                    <a:pt x="6879" y="0"/>
                    <a:pt x="6810" y="25"/>
                    <a:pt x="6756" y="80"/>
                  </a:cubicBezTo>
                  <a:cubicBezTo>
                    <a:pt x="6738" y="75"/>
                    <a:pt x="6720" y="72"/>
                    <a:pt x="6700" y="70"/>
                  </a:cubicBezTo>
                  <a:cubicBezTo>
                    <a:pt x="6524" y="70"/>
                    <a:pt x="6347" y="183"/>
                    <a:pt x="6349" y="411"/>
                  </a:cubicBezTo>
                  <a:lnTo>
                    <a:pt x="6349" y="557"/>
                  </a:lnTo>
                  <a:cubicBezTo>
                    <a:pt x="6024" y="971"/>
                    <a:pt x="5735" y="1422"/>
                    <a:pt x="5453" y="1856"/>
                  </a:cubicBezTo>
                  <a:cubicBezTo>
                    <a:pt x="5176" y="2283"/>
                    <a:pt x="4667" y="2918"/>
                    <a:pt x="4766" y="3467"/>
                  </a:cubicBezTo>
                  <a:cubicBezTo>
                    <a:pt x="4769" y="3481"/>
                    <a:pt x="4782" y="3490"/>
                    <a:pt x="4795" y="3490"/>
                  </a:cubicBezTo>
                  <a:cubicBezTo>
                    <a:pt x="4800" y="3490"/>
                    <a:pt x="4805" y="3489"/>
                    <a:pt x="4810" y="3485"/>
                  </a:cubicBezTo>
                  <a:cubicBezTo>
                    <a:pt x="5225" y="3218"/>
                    <a:pt x="5491" y="2677"/>
                    <a:pt x="5762" y="2281"/>
                  </a:cubicBezTo>
                  <a:cubicBezTo>
                    <a:pt x="5952" y="2006"/>
                    <a:pt x="6145" y="1720"/>
                    <a:pt x="6349" y="1441"/>
                  </a:cubicBezTo>
                  <a:cubicBezTo>
                    <a:pt x="6350" y="8667"/>
                    <a:pt x="6352" y="15895"/>
                    <a:pt x="6354" y="23121"/>
                  </a:cubicBezTo>
                  <a:cubicBezTo>
                    <a:pt x="5232" y="23121"/>
                    <a:pt x="4110" y="23121"/>
                    <a:pt x="2988" y="23119"/>
                  </a:cubicBezTo>
                  <a:lnTo>
                    <a:pt x="2769" y="23118"/>
                  </a:lnTo>
                  <a:cubicBezTo>
                    <a:pt x="2766" y="23118"/>
                    <a:pt x="2764" y="23116"/>
                    <a:pt x="2763" y="23116"/>
                  </a:cubicBezTo>
                  <a:lnTo>
                    <a:pt x="2509" y="23116"/>
                  </a:lnTo>
                  <a:cubicBezTo>
                    <a:pt x="2507" y="23116"/>
                    <a:pt x="2507" y="23116"/>
                    <a:pt x="2505" y="23118"/>
                  </a:cubicBezTo>
                  <a:lnTo>
                    <a:pt x="1874" y="23118"/>
                  </a:lnTo>
                  <a:cubicBezTo>
                    <a:pt x="1695" y="23118"/>
                    <a:pt x="1605" y="23257"/>
                    <a:pt x="1605" y="23397"/>
                  </a:cubicBezTo>
                  <a:cubicBezTo>
                    <a:pt x="1605" y="23536"/>
                    <a:pt x="1695" y="23676"/>
                    <a:pt x="1874" y="23676"/>
                  </a:cubicBezTo>
                  <a:lnTo>
                    <a:pt x="2505" y="23676"/>
                  </a:lnTo>
                  <a:cubicBezTo>
                    <a:pt x="2507" y="23676"/>
                    <a:pt x="2507" y="23677"/>
                    <a:pt x="2509" y="23677"/>
                  </a:cubicBezTo>
                  <a:lnTo>
                    <a:pt x="2763" y="23677"/>
                  </a:lnTo>
                  <a:cubicBezTo>
                    <a:pt x="2764" y="23677"/>
                    <a:pt x="2766" y="23676"/>
                    <a:pt x="2769" y="23676"/>
                  </a:cubicBezTo>
                  <a:cubicBezTo>
                    <a:pt x="2842" y="23676"/>
                    <a:pt x="2915" y="23676"/>
                    <a:pt x="2988" y="23674"/>
                  </a:cubicBezTo>
                  <a:cubicBezTo>
                    <a:pt x="4110" y="23672"/>
                    <a:pt x="5232" y="23671"/>
                    <a:pt x="6354" y="23671"/>
                  </a:cubicBezTo>
                  <a:cubicBezTo>
                    <a:pt x="6355" y="28297"/>
                    <a:pt x="6357" y="32923"/>
                    <a:pt x="6359" y="37549"/>
                  </a:cubicBezTo>
                  <a:cubicBezTo>
                    <a:pt x="6357" y="38180"/>
                    <a:pt x="6349" y="38812"/>
                    <a:pt x="6355" y="39445"/>
                  </a:cubicBezTo>
                  <a:cubicBezTo>
                    <a:pt x="4343" y="39447"/>
                    <a:pt x="2330" y="39448"/>
                    <a:pt x="317" y="39450"/>
                  </a:cubicBezTo>
                  <a:cubicBezTo>
                    <a:pt x="105" y="39450"/>
                    <a:pt x="0" y="39614"/>
                    <a:pt x="0" y="39778"/>
                  </a:cubicBezTo>
                  <a:cubicBezTo>
                    <a:pt x="0" y="39942"/>
                    <a:pt x="105" y="40106"/>
                    <a:pt x="317" y="40106"/>
                  </a:cubicBezTo>
                  <a:cubicBezTo>
                    <a:pt x="2335" y="40109"/>
                    <a:pt x="4352" y="40111"/>
                    <a:pt x="6370" y="40111"/>
                  </a:cubicBezTo>
                  <a:cubicBezTo>
                    <a:pt x="6375" y="40262"/>
                    <a:pt x="6380" y="40413"/>
                    <a:pt x="6388" y="40564"/>
                  </a:cubicBezTo>
                  <a:cubicBezTo>
                    <a:pt x="6439" y="41514"/>
                    <a:pt x="6596" y="42457"/>
                    <a:pt x="6623" y="43408"/>
                  </a:cubicBezTo>
                  <a:cubicBezTo>
                    <a:pt x="6623" y="43460"/>
                    <a:pt x="6661" y="43486"/>
                    <a:pt x="6700" y="43486"/>
                  </a:cubicBezTo>
                  <a:cubicBezTo>
                    <a:pt x="6738" y="43486"/>
                    <a:pt x="6777" y="43460"/>
                    <a:pt x="6777" y="43408"/>
                  </a:cubicBezTo>
                  <a:cubicBezTo>
                    <a:pt x="6800" y="42590"/>
                    <a:pt x="6902" y="41773"/>
                    <a:pt x="6982" y="40957"/>
                  </a:cubicBezTo>
                  <a:cubicBezTo>
                    <a:pt x="8252" y="41417"/>
                    <a:pt x="9515" y="41917"/>
                    <a:pt x="10730" y="42504"/>
                  </a:cubicBezTo>
                  <a:cubicBezTo>
                    <a:pt x="10740" y="42509"/>
                    <a:pt x="10750" y="42511"/>
                    <a:pt x="10760" y="42511"/>
                  </a:cubicBezTo>
                  <a:cubicBezTo>
                    <a:pt x="10816" y="42511"/>
                    <a:pt x="10866" y="42442"/>
                    <a:pt x="10812" y="42396"/>
                  </a:cubicBezTo>
                  <a:cubicBezTo>
                    <a:pt x="9758" y="41499"/>
                    <a:pt x="8585" y="40770"/>
                    <a:pt x="7259" y="40382"/>
                  </a:cubicBezTo>
                  <a:cubicBezTo>
                    <a:pt x="7359" y="40288"/>
                    <a:pt x="7464" y="40200"/>
                    <a:pt x="7573" y="40111"/>
                  </a:cubicBezTo>
                  <a:cubicBezTo>
                    <a:pt x="12416" y="40116"/>
                    <a:pt x="17260" y="40118"/>
                    <a:pt x="22104" y="40118"/>
                  </a:cubicBezTo>
                  <a:cubicBezTo>
                    <a:pt x="23601" y="40118"/>
                    <a:pt x="25098" y="40118"/>
                    <a:pt x="26595" y="40118"/>
                  </a:cubicBezTo>
                  <a:lnTo>
                    <a:pt x="26595" y="40118"/>
                  </a:lnTo>
                  <a:cubicBezTo>
                    <a:pt x="25770" y="40908"/>
                    <a:pt x="24854" y="41627"/>
                    <a:pt x="24177" y="42544"/>
                  </a:cubicBezTo>
                  <a:cubicBezTo>
                    <a:pt x="24152" y="42577"/>
                    <a:pt x="24185" y="42628"/>
                    <a:pt x="24223" y="42628"/>
                  </a:cubicBezTo>
                  <a:cubicBezTo>
                    <a:pt x="24228" y="42628"/>
                    <a:pt x="24233" y="42628"/>
                    <a:pt x="24238" y="42626"/>
                  </a:cubicBezTo>
                  <a:cubicBezTo>
                    <a:pt x="25504" y="42137"/>
                    <a:pt x="26367" y="40971"/>
                    <a:pt x="27436" y="40188"/>
                  </a:cubicBezTo>
                  <a:cubicBezTo>
                    <a:pt x="27464" y="40168"/>
                    <a:pt x="27487" y="40144"/>
                    <a:pt x="27509" y="40119"/>
                  </a:cubicBezTo>
                  <a:cubicBezTo>
                    <a:pt x="30817" y="40119"/>
                    <a:pt x="34126" y="40119"/>
                    <a:pt x="37433" y="40122"/>
                  </a:cubicBezTo>
                  <a:cubicBezTo>
                    <a:pt x="43749" y="40124"/>
                    <a:pt x="39786" y="40126"/>
                    <a:pt x="46101" y="40126"/>
                  </a:cubicBezTo>
                  <a:cubicBezTo>
                    <a:pt x="48106" y="40126"/>
                    <a:pt x="48688" y="40133"/>
                    <a:pt x="48754" y="40133"/>
                  </a:cubicBezTo>
                  <a:cubicBezTo>
                    <a:pt x="48893" y="40133"/>
                    <a:pt x="46658" y="40101"/>
                    <a:pt x="50950" y="39899"/>
                  </a:cubicBezTo>
                  <a:cubicBezTo>
                    <a:pt x="50970" y="39899"/>
                    <a:pt x="50990" y="39894"/>
                    <a:pt x="51008" y="39885"/>
                  </a:cubicBezTo>
                  <a:lnTo>
                    <a:pt x="51459" y="39871"/>
                  </a:lnTo>
                  <a:cubicBezTo>
                    <a:pt x="51461" y="39872"/>
                    <a:pt x="51462" y="39872"/>
                    <a:pt x="51464" y="39872"/>
                  </a:cubicBezTo>
                  <a:cubicBezTo>
                    <a:pt x="51514" y="39872"/>
                    <a:pt x="51554" y="39829"/>
                    <a:pt x="51549" y="39780"/>
                  </a:cubicBezTo>
                  <a:cubicBezTo>
                    <a:pt x="51551" y="39731"/>
                    <a:pt x="51522" y="39684"/>
                    <a:pt x="51463" y="39684"/>
                  </a:cubicBezTo>
                  <a:cubicBezTo>
                    <a:pt x="51462" y="39684"/>
                    <a:pt x="51461" y="39684"/>
                    <a:pt x="51460" y="39684"/>
                  </a:cubicBezTo>
                  <a:lnTo>
                    <a:pt x="51009" y="39671"/>
                  </a:lnTo>
                  <a:cubicBezTo>
                    <a:pt x="50991" y="39661"/>
                    <a:pt x="50972" y="39657"/>
                    <a:pt x="50952" y="39657"/>
                  </a:cubicBezTo>
                  <a:cubicBezTo>
                    <a:pt x="46702" y="39457"/>
                    <a:pt x="49114" y="39425"/>
                    <a:pt x="49011" y="39425"/>
                  </a:cubicBezTo>
                  <a:cubicBezTo>
                    <a:pt x="48964" y="39425"/>
                    <a:pt x="48404" y="39432"/>
                    <a:pt x="46482" y="39432"/>
                  </a:cubicBezTo>
                  <a:cubicBezTo>
                    <a:pt x="40166" y="39432"/>
                    <a:pt x="44129" y="39433"/>
                    <a:pt x="37815" y="39433"/>
                  </a:cubicBezTo>
                  <a:cubicBezTo>
                    <a:pt x="35168" y="39433"/>
                    <a:pt x="32520" y="39435"/>
                    <a:pt x="29872" y="39437"/>
                  </a:cubicBezTo>
                  <a:cubicBezTo>
                    <a:pt x="30324" y="39304"/>
                    <a:pt x="30766" y="39140"/>
                    <a:pt x="31196" y="38948"/>
                  </a:cubicBezTo>
                  <a:cubicBezTo>
                    <a:pt x="33739" y="37805"/>
                    <a:pt x="35780" y="35700"/>
                    <a:pt x="37559" y="33610"/>
                  </a:cubicBezTo>
                  <a:cubicBezTo>
                    <a:pt x="40222" y="30487"/>
                    <a:pt x="42528" y="26702"/>
                    <a:pt x="45458" y="23679"/>
                  </a:cubicBezTo>
                  <a:cubicBezTo>
                    <a:pt x="54361" y="23662"/>
                    <a:pt x="63263" y="23600"/>
                    <a:pt x="72164" y="23495"/>
                  </a:cubicBezTo>
                  <a:lnTo>
                    <a:pt x="72164" y="23495"/>
                  </a:lnTo>
                  <a:cubicBezTo>
                    <a:pt x="71488" y="24119"/>
                    <a:pt x="70824" y="24755"/>
                    <a:pt x="70146" y="25378"/>
                  </a:cubicBezTo>
                  <a:cubicBezTo>
                    <a:pt x="70095" y="25425"/>
                    <a:pt x="70143" y="25499"/>
                    <a:pt x="70200" y="25499"/>
                  </a:cubicBezTo>
                  <a:cubicBezTo>
                    <a:pt x="70211" y="25499"/>
                    <a:pt x="70222" y="25496"/>
                    <a:pt x="70233" y="25490"/>
                  </a:cubicBezTo>
                  <a:cubicBezTo>
                    <a:pt x="71209" y="24958"/>
                    <a:pt x="72187" y="24432"/>
                    <a:pt x="72960" y="23620"/>
                  </a:cubicBezTo>
                  <a:cubicBezTo>
                    <a:pt x="72999" y="23577"/>
                    <a:pt x="73027" y="23523"/>
                    <a:pt x="73039" y="23466"/>
                  </a:cubicBezTo>
                  <a:cubicBezTo>
                    <a:pt x="73061" y="23451"/>
                    <a:pt x="73076" y="23425"/>
                    <a:pt x="73078" y="23397"/>
                  </a:cubicBezTo>
                  <a:cubicBezTo>
                    <a:pt x="73076" y="23367"/>
                    <a:pt x="73061" y="23341"/>
                    <a:pt x="73039" y="23326"/>
                  </a:cubicBezTo>
                  <a:cubicBezTo>
                    <a:pt x="73022" y="23241"/>
                    <a:pt x="72970" y="23167"/>
                    <a:pt x="72896" y="23123"/>
                  </a:cubicBezTo>
                  <a:cubicBezTo>
                    <a:pt x="72171" y="22696"/>
                    <a:pt x="70819" y="22362"/>
                    <a:pt x="70379" y="21586"/>
                  </a:cubicBezTo>
                  <a:cubicBezTo>
                    <a:pt x="70367" y="21565"/>
                    <a:pt x="70347" y="21555"/>
                    <a:pt x="70326" y="21555"/>
                  </a:cubicBezTo>
                  <a:cubicBezTo>
                    <a:pt x="70292" y="21555"/>
                    <a:pt x="70259" y="21579"/>
                    <a:pt x="70260" y="21619"/>
                  </a:cubicBezTo>
                  <a:cubicBezTo>
                    <a:pt x="70279" y="22458"/>
                    <a:pt x="71149" y="22900"/>
                    <a:pt x="71912" y="23293"/>
                  </a:cubicBezTo>
                  <a:cubicBezTo>
                    <a:pt x="63283" y="23180"/>
                    <a:pt x="54654" y="23121"/>
                    <a:pt x="46026" y="23115"/>
                  </a:cubicBezTo>
                  <a:cubicBezTo>
                    <a:pt x="47167" y="22007"/>
                    <a:pt x="48406" y="21020"/>
                    <a:pt x="49800" y="20236"/>
                  </a:cubicBezTo>
                  <a:cubicBezTo>
                    <a:pt x="51791" y="19116"/>
                    <a:pt x="54041" y="18748"/>
                    <a:pt x="56310" y="18748"/>
                  </a:cubicBezTo>
                  <a:cubicBezTo>
                    <a:pt x="57860" y="18748"/>
                    <a:pt x="59419" y="18920"/>
                    <a:pt x="60909" y="19140"/>
                  </a:cubicBezTo>
                  <a:cubicBezTo>
                    <a:pt x="60913" y="19140"/>
                    <a:pt x="60917" y="19141"/>
                    <a:pt x="60920" y="19141"/>
                  </a:cubicBezTo>
                  <a:cubicBezTo>
                    <a:pt x="60993" y="19141"/>
                    <a:pt x="61022" y="19032"/>
                    <a:pt x="60944" y="19017"/>
                  </a:cubicBezTo>
                  <a:cubicBezTo>
                    <a:pt x="59119" y="18637"/>
                    <a:pt x="57265" y="18351"/>
                    <a:pt x="55444" y="18351"/>
                  </a:cubicBezTo>
                  <a:cubicBezTo>
                    <a:pt x="53182" y="18351"/>
                    <a:pt x="50970" y="18792"/>
                    <a:pt x="48926" y="20040"/>
                  </a:cubicBezTo>
                  <a:cubicBezTo>
                    <a:pt x="47550" y="20884"/>
                    <a:pt x="46329" y="21950"/>
                    <a:pt x="45204" y="23113"/>
                  </a:cubicBezTo>
                  <a:cubicBezTo>
                    <a:pt x="42139" y="23107"/>
                    <a:pt x="39074" y="23105"/>
                    <a:pt x="36010" y="23105"/>
                  </a:cubicBezTo>
                  <a:cubicBezTo>
                    <a:pt x="28148" y="23105"/>
                    <a:pt x="20287" y="23119"/>
                    <a:pt x="12425" y="23121"/>
                  </a:cubicBezTo>
                  <a:cubicBezTo>
                    <a:pt x="11431" y="17732"/>
                    <a:pt x="11628" y="12020"/>
                    <a:pt x="11949" y="6691"/>
                  </a:cubicBezTo>
                  <a:cubicBezTo>
                    <a:pt x="12066" y="4766"/>
                    <a:pt x="12220" y="2844"/>
                    <a:pt x="12328" y="920"/>
                  </a:cubicBezTo>
                  <a:cubicBezTo>
                    <a:pt x="12330" y="896"/>
                    <a:pt x="12308" y="882"/>
                    <a:pt x="12287" y="882"/>
                  </a:cubicBezTo>
                  <a:cubicBezTo>
                    <a:pt x="12271" y="882"/>
                    <a:pt x="12256" y="890"/>
                    <a:pt x="12253" y="910"/>
                  </a:cubicBezTo>
                  <a:cubicBezTo>
                    <a:pt x="11173" y="8069"/>
                    <a:pt x="10717" y="15549"/>
                    <a:pt x="11821" y="22729"/>
                  </a:cubicBezTo>
                  <a:cubicBezTo>
                    <a:pt x="11843" y="22860"/>
                    <a:pt x="11864" y="22990"/>
                    <a:pt x="11885" y="23121"/>
                  </a:cubicBezTo>
                  <a:lnTo>
                    <a:pt x="7046" y="23121"/>
                  </a:lnTo>
                  <a:cubicBezTo>
                    <a:pt x="7049" y="15893"/>
                    <a:pt x="7051" y="8667"/>
                    <a:pt x="7053" y="1441"/>
                  </a:cubicBezTo>
                  <a:cubicBezTo>
                    <a:pt x="7451" y="2258"/>
                    <a:pt x="8050" y="2972"/>
                    <a:pt x="8554" y="3743"/>
                  </a:cubicBezTo>
                  <a:cubicBezTo>
                    <a:pt x="8566" y="3763"/>
                    <a:pt x="8584" y="3771"/>
                    <a:pt x="8603" y="3771"/>
                  </a:cubicBezTo>
                  <a:cubicBezTo>
                    <a:pt x="8638" y="3771"/>
                    <a:pt x="8674" y="3740"/>
                    <a:pt x="8665" y="3697"/>
                  </a:cubicBezTo>
                  <a:cubicBezTo>
                    <a:pt x="8375" y="2442"/>
                    <a:pt x="7574" y="1438"/>
                    <a:pt x="7230" y="208"/>
                  </a:cubicBezTo>
                  <a:cubicBezTo>
                    <a:pt x="7193" y="79"/>
                    <a:pt x="7070" y="0"/>
                    <a:pt x="6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89" name="Google Shape;5589;p13"/>
            <p:cNvSpPr/>
            <p:nvPr/>
          </p:nvSpPr>
          <p:spPr>
            <a:xfrm>
              <a:off x="5157975" y="2482575"/>
              <a:ext cx="74300" cy="98100"/>
            </a:xfrm>
            <a:custGeom>
              <a:avLst/>
              <a:gdLst/>
              <a:ahLst/>
              <a:cxnLst/>
              <a:rect l="l" t="t" r="r" b="b"/>
              <a:pathLst>
                <a:path w="2972" h="3924" extrusionOk="0">
                  <a:moveTo>
                    <a:pt x="1317" y="595"/>
                  </a:moveTo>
                  <a:cubicBezTo>
                    <a:pt x="1422" y="595"/>
                    <a:pt x="1543" y="627"/>
                    <a:pt x="1682" y="701"/>
                  </a:cubicBezTo>
                  <a:cubicBezTo>
                    <a:pt x="2322" y="1037"/>
                    <a:pt x="2256" y="2262"/>
                    <a:pt x="2022" y="2809"/>
                  </a:cubicBezTo>
                  <a:cubicBezTo>
                    <a:pt x="1900" y="3092"/>
                    <a:pt x="1647" y="3284"/>
                    <a:pt x="1393" y="3284"/>
                  </a:cubicBezTo>
                  <a:cubicBezTo>
                    <a:pt x="1233" y="3284"/>
                    <a:pt x="1073" y="3208"/>
                    <a:pt x="944" y="3030"/>
                  </a:cubicBezTo>
                  <a:cubicBezTo>
                    <a:pt x="905" y="2974"/>
                    <a:pt x="878" y="2909"/>
                    <a:pt x="846" y="2848"/>
                  </a:cubicBezTo>
                  <a:cubicBezTo>
                    <a:pt x="805" y="2564"/>
                    <a:pt x="736" y="2285"/>
                    <a:pt x="706" y="2002"/>
                  </a:cubicBezTo>
                  <a:cubicBezTo>
                    <a:pt x="655" y="1521"/>
                    <a:pt x="755" y="595"/>
                    <a:pt x="1317" y="595"/>
                  </a:cubicBezTo>
                  <a:close/>
                  <a:moveTo>
                    <a:pt x="1360" y="1"/>
                  </a:moveTo>
                  <a:cubicBezTo>
                    <a:pt x="876" y="1"/>
                    <a:pt x="394" y="266"/>
                    <a:pt x="201" y="791"/>
                  </a:cubicBezTo>
                  <a:cubicBezTo>
                    <a:pt x="1" y="1341"/>
                    <a:pt x="53" y="1933"/>
                    <a:pt x="144" y="2499"/>
                  </a:cubicBezTo>
                  <a:cubicBezTo>
                    <a:pt x="235" y="3071"/>
                    <a:pt x="529" y="3424"/>
                    <a:pt x="829" y="3893"/>
                  </a:cubicBezTo>
                  <a:cubicBezTo>
                    <a:pt x="843" y="3914"/>
                    <a:pt x="864" y="3923"/>
                    <a:pt x="886" y="3923"/>
                  </a:cubicBezTo>
                  <a:cubicBezTo>
                    <a:pt x="927" y="3923"/>
                    <a:pt x="967" y="3890"/>
                    <a:pt x="952" y="3841"/>
                  </a:cubicBezTo>
                  <a:cubicBezTo>
                    <a:pt x="928" y="3770"/>
                    <a:pt x="911" y="3696"/>
                    <a:pt x="903" y="3622"/>
                  </a:cubicBezTo>
                  <a:lnTo>
                    <a:pt x="903" y="3622"/>
                  </a:lnTo>
                  <a:cubicBezTo>
                    <a:pt x="1030" y="3752"/>
                    <a:pt x="1185" y="3831"/>
                    <a:pt x="1371" y="3831"/>
                  </a:cubicBezTo>
                  <a:cubicBezTo>
                    <a:pt x="1520" y="3831"/>
                    <a:pt x="1689" y="3781"/>
                    <a:pt x="1881" y="3665"/>
                  </a:cubicBezTo>
                  <a:cubicBezTo>
                    <a:pt x="2888" y="3055"/>
                    <a:pt x="2972" y="1710"/>
                    <a:pt x="2499" y="709"/>
                  </a:cubicBezTo>
                  <a:cubicBezTo>
                    <a:pt x="2276" y="236"/>
                    <a:pt x="181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0" name="Google Shape;5590;p13"/>
            <p:cNvSpPr/>
            <p:nvPr/>
          </p:nvSpPr>
          <p:spPr>
            <a:xfrm>
              <a:off x="5836975" y="2769500"/>
              <a:ext cx="62425" cy="73300"/>
            </a:xfrm>
            <a:custGeom>
              <a:avLst/>
              <a:gdLst/>
              <a:ahLst/>
              <a:cxnLst/>
              <a:rect l="l" t="t" r="r" b="b"/>
              <a:pathLst>
                <a:path w="2497" h="2932" extrusionOk="0">
                  <a:moveTo>
                    <a:pt x="1411" y="0"/>
                  </a:moveTo>
                  <a:cubicBezTo>
                    <a:pt x="1320" y="0"/>
                    <a:pt x="1229" y="41"/>
                    <a:pt x="1187" y="124"/>
                  </a:cubicBezTo>
                  <a:cubicBezTo>
                    <a:pt x="799" y="900"/>
                    <a:pt x="223" y="1658"/>
                    <a:pt x="19" y="2508"/>
                  </a:cubicBezTo>
                  <a:cubicBezTo>
                    <a:pt x="0" y="2591"/>
                    <a:pt x="73" y="2669"/>
                    <a:pt x="147" y="2669"/>
                  </a:cubicBezTo>
                  <a:cubicBezTo>
                    <a:pt x="176" y="2669"/>
                    <a:pt x="205" y="2657"/>
                    <a:pt x="229" y="2629"/>
                  </a:cubicBezTo>
                  <a:cubicBezTo>
                    <a:pt x="639" y="2150"/>
                    <a:pt x="984" y="1584"/>
                    <a:pt x="1296" y="1017"/>
                  </a:cubicBezTo>
                  <a:cubicBezTo>
                    <a:pt x="1407" y="1474"/>
                    <a:pt x="1555" y="1921"/>
                    <a:pt x="1742" y="2354"/>
                  </a:cubicBezTo>
                  <a:cubicBezTo>
                    <a:pt x="1659" y="2349"/>
                    <a:pt x="1575" y="2348"/>
                    <a:pt x="1492" y="2348"/>
                  </a:cubicBezTo>
                  <a:cubicBezTo>
                    <a:pt x="1348" y="2348"/>
                    <a:pt x="1204" y="2353"/>
                    <a:pt x="1059" y="2360"/>
                  </a:cubicBezTo>
                  <a:cubicBezTo>
                    <a:pt x="792" y="2373"/>
                    <a:pt x="454" y="2357"/>
                    <a:pt x="303" y="2614"/>
                  </a:cubicBezTo>
                  <a:cubicBezTo>
                    <a:pt x="283" y="2647"/>
                    <a:pt x="283" y="2688"/>
                    <a:pt x="303" y="2721"/>
                  </a:cubicBezTo>
                  <a:cubicBezTo>
                    <a:pt x="414" y="2878"/>
                    <a:pt x="569" y="2911"/>
                    <a:pt x="739" y="2911"/>
                  </a:cubicBezTo>
                  <a:cubicBezTo>
                    <a:pt x="803" y="2911"/>
                    <a:pt x="868" y="2906"/>
                    <a:pt x="935" y="2902"/>
                  </a:cubicBezTo>
                  <a:cubicBezTo>
                    <a:pt x="1133" y="2888"/>
                    <a:pt x="1336" y="2874"/>
                    <a:pt x="1538" y="2874"/>
                  </a:cubicBezTo>
                  <a:cubicBezTo>
                    <a:pt x="1728" y="2874"/>
                    <a:pt x="1917" y="2886"/>
                    <a:pt x="2101" y="2925"/>
                  </a:cubicBezTo>
                  <a:cubicBezTo>
                    <a:pt x="2123" y="2929"/>
                    <a:pt x="2145" y="2931"/>
                    <a:pt x="2166" y="2931"/>
                  </a:cubicBezTo>
                  <a:cubicBezTo>
                    <a:pt x="2367" y="2931"/>
                    <a:pt x="2496" y="2727"/>
                    <a:pt x="2401" y="2532"/>
                  </a:cubicBezTo>
                  <a:cubicBezTo>
                    <a:pt x="2039" y="1793"/>
                    <a:pt x="1788" y="1002"/>
                    <a:pt x="1658" y="187"/>
                  </a:cubicBezTo>
                  <a:cubicBezTo>
                    <a:pt x="1639" y="64"/>
                    <a:pt x="1525" y="0"/>
                    <a:pt x="1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1" name="Google Shape;5591;p13"/>
            <p:cNvSpPr/>
            <p:nvPr/>
          </p:nvSpPr>
          <p:spPr>
            <a:xfrm>
              <a:off x="5913150" y="2780000"/>
              <a:ext cx="88125" cy="100425"/>
            </a:xfrm>
            <a:custGeom>
              <a:avLst/>
              <a:gdLst/>
              <a:ahLst/>
              <a:cxnLst/>
              <a:rect l="l" t="t" r="r" b="b"/>
              <a:pathLst>
                <a:path w="3525" h="4017" extrusionOk="0">
                  <a:moveTo>
                    <a:pt x="1792" y="1924"/>
                  </a:moveTo>
                  <a:cubicBezTo>
                    <a:pt x="1812" y="2093"/>
                    <a:pt x="1821" y="2263"/>
                    <a:pt x="1821" y="2434"/>
                  </a:cubicBezTo>
                  <a:cubicBezTo>
                    <a:pt x="1818" y="2739"/>
                    <a:pt x="1671" y="2979"/>
                    <a:pt x="1521" y="3230"/>
                  </a:cubicBezTo>
                  <a:cubicBezTo>
                    <a:pt x="1408" y="3419"/>
                    <a:pt x="1299" y="3519"/>
                    <a:pt x="1214" y="3519"/>
                  </a:cubicBezTo>
                  <a:cubicBezTo>
                    <a:pt x="1118" y="3519"/>
                    <a:pt x="1055" y="3389"/>
                    <a:pt x="1054" y="3110"/>
                  </a:cubicBezTo>
                  <a:cubicBezTo>
                    <a:pt x="1052" y="2659"/>
                    <a:pt x="1433" y="2265"/>
                    <a:pt x="1792" y="1924"/>
                  </a:cubicBezTo>
                  <a:close/>
                  <a:moveTo>
                    <a:pt x="268" y="1"/>
                  </a:moveTo>
                  <a:cubicBezTo>
                    <a:pt x="232" y="1"/>
                    <a:pt x="196" y="21"/>
                    <a:pt x="183" y="65"/>
                  </a:cubicBezTo>
                  <a:cubicBezTo>
                    <a:pt x="1" y="633"/>
                    <a:pt x="209" y="1325"/>
                    <a:pt x="870" y="1420"/>
                  </a:cubicBezTo>
                  <a:cubicBezTo>
                    <a:pt x="910" y="1426"/>
                    <a:pt x="949" y="1429"/>
                    <a:pt x="986" y="1429"/>
                  </a:cubicBezTo>
                  <a:cubicBezTo>
                    <a:pt x="1293" y="1429"/>
                    <a:pt x="1502" y="1244"/>
                    <a:pt x="1638" y="997"/>
                  </a:cubicBezTo>
                  <a:cubicBezTo>
                    <a:pt x="1664" y="1130"/>
                    <a:pt x="1692" y="1263"/>
                    <a:pt x="1715" y="1397"/>
                  </a:cubicBezTo>
                  <a:cubicBezTo>
                    <a:pt x="1484" y="1555"/>
                    <a:pt x="1264" y="1729"/>
                    <a:pt x="1072" y="1942"/>
                  </a:cubicBezTo>
                  <a:cubicBezTo>
                    <a:pt x="644" y="2418"/>
                    <a:pt x="355" y="3359"/>
                    <a:pt x="883" y="3887"/>
                  </a:cubicBezTo>
                  <a:cubicBezTo>
                    <a:pt x="974" y="3978"/>
                    <a:pt x="1065" y="4017"/>
                    <a:pt x="1155" y="4017"/>
                  </a:cubicBezTo>
                  <a:cubicBezTo>
                    <a:pt x="1527" y="4017"/>
                    <a:pt x="1871" y="3365"/>
                    <a:pt x="2007" y="3111"/>
                  </a:cubicBezTo>
                  <a:cubicBezTo>
                    <a:pt x="2248" y="2660"/>
                    <a:pt x="2235" y="2122"/>
                    <a:pt x="2145" y="1583"/>
                  </a:cubicBezTo>
                  <a:cubicBezTo>
                    <a:pt x="2166" y="1563"/>
                    <a:pt x="2187" y="1540"/>
                    <a:pt x="2207" y="1520"/>
                  </a:cubicBezTo>
                  <a:cubicBezTo>
                    <a:pt x="2592" y="1102"/>
                    <a:pt x="3091" y="798"/>
                    <a:pt x="3483" y="383"/>
                  </a:cubicBezTo>
                  <a:cubicBezTo>
                    <a:pt x="3524" y="341"/>
                    <a:pt x="3486" y="286"/>
                    <a:pt x="3441" y="286"/>
                  </a:cubicBezTo>
                  <a:cubicBezTo>
                    <a:pt x="3428" y="286"/>
                    <a:pt x="3414" y="291"/>
                    <a:pt x="3401" y="301"/>
                  </a:cubicBezTo>
                  <a:cubicBezTo>
                    <a:pt x="2993" y="651"/>
                    <a:pt x="2519" y="897"/>
                    <a:pt x="2064" y="1173"/>
                  </a:cubicBezTo>
                  <a:cubicBezTo>
                    <a:pt x="1985" y="820"/>
                    <a:pt x="1894" y="475"/>
                    <a:pt x="1838" y="169"/>
                  </a:cubicBezTo>
                  <a:cubicBezTo>
                    <a:pt x="1822" y="78"/>
                    <a:pt x="1755" y="39"/>
                    <a:pt x="1684" y="39"/>
                  </a:cubicBezTo>
                  <a:cubicBezTo>
                    <a:pt x="1590" y="39"/>
                    <a:pt x="1490" y="106"/>
                    <a:pt x="1485" y="216"/>
                  </a:cubicBezTo>
                  <a:cubicBezTo>
                    <a:pt x="1469" y="585"/>
                    <a:pt x="1370" y="1056"/>
                    <a:pt x="918" y="1077"/>
                  </a:cubicBezTo>
                  <a:cubicBezTo>
                    <a:pt x="910" y="1078"/>
                    <a:pt x="902" y="1078"/>
                    <a:pt x="894" y="1078"/>
                  </a:cubicBezTo>
                  <a:cubicBezTo>
                    <a:pt x="432" y="1078"/>
                    <a:pt x="371" y="408"/>
                    <a:pt x="358" y="88"/>
                  </a:cubicBezTo>
                  <a:cubicBezTo>
                    <a:pt x="356" y="32"/>
                    <a:pt x="312" y="1"/>
                    <a:pt x="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2" name="Google Shape;5592;p13"/>
            <p:cNvSpPr/>
            <p:nvPr/>
          </p:nvSpPr>
          <p:spPr>
            <a:xfrm>
              <a:off x="6896000" y="2706125"/>
              <a:ext cx="67525" cy="59150"/>
            </a:xfrm>
            <a:custGeom>
              <a:avLst/>
              <a:gdLst/>
              <a:ahLst/>
              <a:cxnLst/>
              <a:rect l="l" t="t" r="r" b="b"/>
              <a:pathLst>
                <a:path w="2701" h="2366" extrusionOk="0">
                  <a:moveTo>
                    <a:pt x="697" y="1"/>
                  </a:moveTo>
                  <a:cubicBezTo>
                    <a:pt x="614" y="1"/>
                    <a:pt x="554" y="112"/>
                    <a:pt x="600" y="184"/>
                  </a:cubicBezTo>
                  <a:cubicBezTo>
                    <a:pt x="787" y="479"/>
                    <a:pt x="998" y="760"/>
                    <a:pt x="1195" y="1048"/>
                  </a:cubicBezTo>
                  <a:cubicBezTo>
                    <a:pt x="780" y="1375"/>
                    <a:pt x="390" y="1733"/>
                    <a:pt x="29" y="2116"/>
                  </a:cubicBezTo>
                  <a:cubicBezTo>
                    <a:pt x="0" y="2149"/>
                    <a:pt x="22" y="2210"/>
                    <a:pt x="63" y="2210"/>
                  </a:cubicBezTo>
                  <a:cubicBezTo>
                    <a:pt x="69" y="2210"/>
                    <a:pt x="75" y="2209"/>
                    <a:pt x="81" y="2207"/>
                  </a:cubicBezTo>
                  <a:cubicBezTo>
                    <a:pt x="560" y="2023"/>
                    <a:pt x="1023" y="1741"/>
                    <a:pt x="1436" y="1429"/>
                  </a:cubicBezTo>
                  <a:cubicBezTo>
                    <a:pt x="1609" y="1760"/>
                    <a:pt x="1738" y="2152"/>
                    <a:pt x="2056" y="2354"/>
                  </a:cubicBezTo>
                  <a:cubicBezTo>
                    <a:pt x="2069" y="2362"/>
                    <a:pt x="2083" y="2366"/>
                    <a:pt x="2097" y="2366"/>
                  </a:cubicBezTo>
                  <a:cubicBezTo>
                    <a:pt x="2133" y="2366"/>
                    <a:pt x="2166" y="2341"/>
                    <a:pt x="2179" y="2305"/>
                  </a:cubicBezTo>
                  <a:cubicBezTo>
                    <a:pt x="2320" y="1900"/>
                    <a:pt x="2053" y="1457"/>
                    <a:pt x="1841" y="1109"/>
                  </a:cubicBezTo>
                  <a:cubicBezTo>
                    <a:pt x="1987" y="989"/>
                    <a:pt x="2137" y="870"/>
                    <a:pt x="2281" y="747"/>
                  </a:cubicBezTo>
                  <a:cubicBezTo>
                    <a:pt x="2435" y="617"/>
                    <a:pt x="2517" y="422"/>
                    <a:pt x="2654" y="295"/>
                  </a:cubicBezTo>
                  <a:cubicBezTo>
                    <a:pt x="2701" y="251"/>
                    <a:pt x="2656" y="187"/>
                    <a:pt x="2603" y="187"/>
                  </a:cubicBezTo>
                  <a:cubicBezTo>
                    <a:pt x="2593" y="187"/>
                    <a:pt x="2583" y="189"/>
                    <a:pt x="2573" y="194"/>
                  </a:cubicBezTo>
                  <a:cubicBezTo>
                    <a:pt x="2435" y="261"/>
                    <a:pt x="2270" y="289"/>
                    <a:pt x="2120" y="366"/>
                  </a:cubicBezTo>
                  <a:cubicBezTo>
                    <a:pt x="1935" y="461"/>
                    <a:pt x="1761" y="597"/>
                    <a:pt x="1592" y="730"/>
                  </a:cubicBezTo>
                  <a:cubicBezTo>
                    <a:pt x="1366" y="422"/>
                    <a:pt x="1090" y="158"/>
                    <a:pt x="734" y="8"/>
                  </a:cubicBezTo>
                  <a:cubicBezTo>
                    <a:pt x="721" y="3"/>
                    <a:pt x="709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3" name="Google Shape;5593;p13"/>
            <p:cNvSpPr/>
            <p:nvPr/>
          </p:nvSpPr>
          <p:spPr>
            <a:xfrm>
              <a:off x="5090775" y="2059125"/>
              <a:ext cx="98125" cy="163025"/>
            </a:xfrm>
            <a:custGeom>
              <a:avLst/>
              <a:gdLst/>
              <a:ahLst/>
              <a:cxnLst/>
              <a:rect l="l" t="t" r="r" b="b"/>
              <a:pathLst>
                <a:path w="3925" h="6521" extrusionOk="0">
                  <a:moveTo>
                    <a:pt x="2266" y="3941"/>
                  </a:moveTo>
                  <a:cubicBezTo>
                    <a:pt x="2298" y="4401"/>
                    <a:pt x="2307" y="4862"/>
                    <a:pt x="2292" y="5322"/>
                  </a:cubicBezTo>
                  <a:cubicBezTo>
                    <a:pt x="2284" y="5545"/>
                    <a:pt x="2209" y="6025"/>
                    <a:pt x="2063" y="6025"/>
                  </a:cubicBezTo>
                  <a:cubicBezTo>
                    <a:pt x="2000" y="6025"/>
                    <a:pt x="1924" y="5936"/>
                    <a:pt x="1834" y="5698"/>
                  </a:cubicBezTo>
                  <a:cubicBezTo>
                    <a:pt x="1632" y="5165"/>
                    <a:pt x="2039" y="4404"/>
                    <a:pt x="2262" y="3946"/>
                  </a:cubicBezTo>
                  <a:cubicBezTo>
                    <a:pt x="2262" y="3945"/>
                    <a:pt x="2264" y="3943"/>
                    <a:pt x="2266" y="3941"/>
                  </a:cubicBezTo>
                  <a:close/>
                  <a:moveTo>
                    <a:pt x="2137" y="1"/>
                  </a:moveTo>
                  <a:cubicBezTo>
                    <a:pt x="2052" y="1"/>
                    <a:pt x="1975" y="49"/>
                    <a:pt x="1959" y="165"/>
                  </a:cubicBezTo>
                  <a:cubicBezTo>
                    <a:pt x="1957" y="185"/>
                    <a:pt x="1956" y="206"/>
                    <a:pt x="1954" y="224"/>
                  </a:cubicBezTo>
                  <a:lnTo>
                    <a:pt x="1952" y="224"/>
                  </a:lnTo>
                  <a:lnTo>
                    <a:pt x="1952" y="237"/>
                  </a:lnTo>
                  <a:cubicBezTo>
                    <a:pt x="1929" y="457"/>
                    <a:pt x="1926" y="678"/>
                    <a:pt x="1942" y="900"/>
                  </a:cubicBezTo>
                  <a:cubicBezTo>
                    <a:pt x="1874" y="1335"/>
                    <a:pt x="1655" y="1723"/>
                    <a:pt x="1145" y="1779"/>
                  </a:cubicBezTo>
                  <a:cubicBezTo>
                    <a:pt x="1114" y="1783"/>
                    <a:pt x="1084" y="1784"/>
                    <a:pt x="1055" y="1784"/>
                  </a:cubicBezTo>
                  <a:cubicBezTo>
                    <a:pt x="320" y="1784"/>
                    <a:pt x="445" y="706"/>
                    <a:pt x="501" y="224"/>
                  </a:cubicBezTo>
                  <a:cubicBezTo>
                    <a:pt x="507" y="163"/>
                    <a:pt x="448" y="124"/>
                    <a:pt x="393" y="124"/>
                  </a:cubicBezTo>
                  <a:cubicBezTo>
                    <a:pt x="359" y="124"/>
                    <a:pt x="327" y="139"/>
                    <a:pt x="312" y="173"/>
                  </a:cubicBezTo>
                  <a:cubicBezTo>
                    <a:pt x="0" y="861"/>
                    <a:pt x="7" y="2125"/>
                    <a:pt x="1029" y="2188"/>
                  </a:cubicBezTo>
                  <a:cubicBezTo>
                    <a:pt x="1058" y="2189"/>
                    <a:pt x="1087" y="2190"/>
                    <a:pt x="1115" y="2190"/>
                  </a:cubicBezTo>
                  <a:cubicBezTo>
                    <a:pt x="1527" y="2190"/>
                    <a:pt x="1832" y="2015"/>
                    <a:pt x="2044" y="1748"/>
                  </a:cubicBezTo>
                  <a:cubicBezTo>
                    <a:pt x="2069" y="1919"/>
                    <a:pt x="2092" y="2088"/>
                    <a:pt x="2110" y="2252"/>
                  </a:cubicBezTo>
                  <a:cubicBezTo>
                    <a:pt x="2136" y="2503"/>
                    <a:pt x="2164" y="2754"/>
                    <a:pt x="2189" y="3006"/>
                  </a:cubicBezTo>
                  <a:cubicBezTo>
                    <a:pt x="1890" y="3454"/>
                    <a:pt x="1626" y="3925"/>
                    <a:pt x="1432" y="4451"/>
                  </a:cubicBezTo>
                  <a:cubicBezTo>
                    <a:pt x="1247" y="4958"/>
                    <a:pt x="1229" y="6521"/>
                    <a:pt x="2053" y="6521"/>
                  </a:cubicBezTo>
                  <a:cubicBezTo>
                    <a:pt x="2126" y="6521"/>
                    <a:pt x="2205" y="6509"/>
                    <a:pt x="2292" y="6482"/>
                  </a:cubicBezTo>
                  <a:cubicBezTo>
                    <a:pt x="3046" y="6251"/>
                    <a:pt x="2746" y="4384"/>
                    <a:pt x="2713" y="3871"/>
                  </a:cubicBezTo>
                  <a:cubicBezTo>
                    <a:pt x="2699" y="3662"/>
                    <a:pt x="2674" y="3447"/>
                    <a:pt x="2643" y="3229"/>
                  </a:cubicBezTo>
                  <a:cubicBezTo>
                    <a:pt x="3076" y="2460"/>
                    <a:pt x="3557" y="1709"/>
                    <a:pt x="3898" y="902"/>
                  </a:cubicBezTo>
                  <a:cubicBezTo>
                    <a:pt x="3925" y="836"/>
                    <a:pt x="3876" y="779"/>
                    <a:pt x="3824" y="779"/>
                  </a:cubicBezTo>
                  <a:cubicBezTo>
                    <a:pt x="3801" y="779"/>
                    <a:pt x="3776" y="791"/>
                    <a:pt x="3758" y="820"/>
                  </a:cubicBezTo>
                  <a:cubicBezTo>
                    <a:pt x="3378" y="1410"/>
                    <a:pt x="2941" y="1951"/>
                    <a:pt x="2536" y="2509"/>
                  </a:cubicBezTo>
                  <a:cubicBezTo>
                    <a:pt x="2458" y="2012"/>
                    <a:pt x="2384" y="1507"/>
                    <a:pt x="2367" y="1020"/>
                  </a:cubicBezTo>
                  <a:cubicBezTo>
                    <a:pt x="2423" y="759"/>
                    <a:pt x="2435" y="490"/>
                    <a:pt x="2403" y="224"/>
                  </a:cubicBezTo>
                  <a:cubicBezTo>
                    <a:pt x="2387" y="92"/>
                    <a:pt x="2254" y="1"/>
                    <a:pt x="2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4" name="Google Shape;5594;p13"/>
            <p:cNvSpPr/>
            <p:nvPr/>
          </p:nvSpPr>
          <p:spPr>
            <a:xfrm>
              <a:off x="5415925" y="3091550"/>
              <a:ext cx="63225" cy="56575"/>
            </a:xfrm>
            <a:custGeom>
              <a:avLst/>
              <a:gdLst/>
              <a:ahLst/>
              <a:cxnLst/>
              <a:rect l="l" t="t" r="r" b="b"/>
              <a:pathLst>
                <a:path w="2529" h="2263" extrusionOk="0">
                  <a:moveTo>
                    <a:pt x="1149" y="664"/>
                  </a:moveTo>
                  <a:cubicBezTo>
                    <a:pt x="1289" y="1078"/>
                    <a:pt x="1510" y="1440"/>
                    <a:pt x="1789" y="1776"/>
                  </a:cubicBezTo>
                  <a:cubicBezTo>
                    <a:pt x="1350" y="1785"/>
                    <a:pt x="910" y="1790"/>
                    <a:pt x="474" y="1806"/>
                  </a:cubicBezTo>
                  <a:lnTo>
                    <a:pt x="472" y="1806"/>
                  </a:lnTo>
                  <a:cubicBezTo>
                    <a:pt x="436" y="1808"/>
                    <a:pt x="401" y="1821"/>
                    <a:pt x="373" y="1844"/>
                  </a:cubicBezTo>
                  <a:cubicBezTo>
                    <a:pt x="646" y="1460"/>
                    <a:pt x="884" y="1055"/>
                    <a:pt x="1149" y="664"/>
                  </a:cubicBezTo>
                  <a:close/>
                  <a:moveTo>
                    <a:pt x="1257" y="1"/>
                  </a:moveTo>
                  <a:cubicBezTo>
                    <a:pt x="1184" y="1"/>
                    <a:pt x="1105" y="37"/>
                    <a:pt x="1059" y="97"/>
                  </a:cubicBezTo>
                  <a:cubicBezTo>
                    <a:pt x="588" y="712"/>
                    <a:pt x="301" y="1373"/>
                    <a:pt x="21" y="2083"/>
                  </a:cubicBezTo>
                  <a:cubicBezTo>
                    <a:pt x="1" y="2133"/>
                    <a:pt x="50" y="2178"/>
                    <a:pt x="96" y="2178"/>
                  </a:cubicBezTo>
                  <a:cubicBezTo>
                    <a:pt x="114" y="2178"/>
                    <a:pt x="132" y="2171"/>
                    <a:pt x="145" y="2155"/>
                  </a:cubicBezTo>
                  <a:cubicBezTo>
                    <a:pt x="206" y="2082"/>
                    <a:pt x="260" y="2000"/>
                    <a:pt x="318" y="1922"/>
                  </a:cubicBezTo>
                  <a:lnTo>
                    <a:pt x="318" y="1922"/>
                  </a:lnTo>
                  <a:cubicBezTo>
                    <a:pt x="287" y="1995"/>
                    <a:pt x="300" y="2083"/>
                    <a:pt x="387" y="2124"/>
                  </a:cubicBezTo>
                  <a:cubicBezTo>
                    <a:pt x="611" y="2230"/>
                    <a:pt x="862" y="2262"/>
                    <a:pt x="1120" y="2262"/>
                  </a:cubicBezTo>
                  <a:cubicBezTo>
                    <a:pt x="1501" y="2262"/>
                    <a:pt x="1898" y="2192"/>
                    <a:pt x="2252" y="2187"/>
                  </a:cubicBezTo>
                  <a:cubicBezTo>
                    <a:pt x="2434" y="2183"/>
                    <a:pt x="2529" y="1960"/>
                    <a:pt x="2399" y="1829"/>
                  </a:cubicBezTo>
                  <a:cubicBezTo>
                    <a:pt x="1917" y="1340"/>
                    <a:pt x="1564" y="828"/>
                    <a:pt x="1432" y="144"/>
                  </a:cubicBezTo>
                  <a:cubicBezTo>
                    <a:pt x="1412" y="43"/>
                    <a:pt x="1338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5" name="Google Shape;5595;p13"/>
            <p:cNvSpPr/>
            <p:nvPr/>
          </p:nvSpPr>
          <p:spPr>
            <a:xfrm>
              <a:off x="5510925" y="3078750"/>
              <a:ext cx="74100" cy="85825"/>
            </a:xfrm>
            <a:custGeom>
              <a:avLst/>
              <a:gdLst/>
              <a:ahLst/>
              <a:cxnLst/>
              <a:rect l="l" t="t" r="r" b="b"/>
              <a:pathLst>
                <a:path w="2964" h="3433" extrusionOk="0">
                  <a:moveTo>
                    <a:pt x="2768" y="1"/>
                  </a:moveTo>
                  <a:cubicBezTo>
                    <a:pt x="2750" y="1"/>
                    <a:pt x="2732" y="7"/>
                    <a:pt x="2715" y="20"/>
                  </a:cubicBezTo>
                  <a:cubicBezTo>
                    <a:pt x="2243" y="390"/>
                    <a:pt x="1869" y="873"/>
                    <a:pt x="1485" y="1330"/>
                  </a:cubicBezTo>
                  <a:cubicBezTo>
                    <a:pt x="1446" y="1376"/>
                    <a:pt x="1408" y="1422"/>
                    <a:pt x="1370" y="1468"/>
                  </a:cubicBezTo>
                  <a:cubicBezTo>
                    <a:pt x="1194" y="1082"/>
                    <a:pt x="781" y="264"/>
                    <a:pt x="340" y="264"/>
                  </a:cubicBezTo>
                  <a:cubicBezTo>
                    <a:pt x="242" y="264"/>
                    <a:pt x="143" y="304"/>
                    <a:pt x="45" y="399"/>
                  </a:cubicBezTo>
                  <a:cubicBezTo>
                    <a:pt x="0" y="445"/>
                    <a:pt x="20" y="520"/>
                    <a:pt x="82" y="538"/>
                  </a:cubicBezTo>
                  <a:cubicBezTo>
                    <a:pt x="612" y="696"/>
                    <a:pt x="891" y="1232"/>
                    <a:pt x="1111" y="1790"/>
                  </a:cubicBezTo>
                  <a:cubicBezTo>
                    <a:pt x="852" y="2118"/>
                    <a:pt x="614" y="2457"/>
                    <a:pt x="438" y="2843"/>
                  </a:cubicBezTo>
                  <a:cubicBezTo>
                    <a:pt x="422" y="2879"/>
                    <a:pt x="448" y="2925"/>
                    <a:pt x="485" y="2925"/>
                  </a:cubicBezTo>
                  <a:cubicBezTo>
                    <a:pt x="493" y="2925"/>
                    <a:pt x="503" y="2923"/>
                    <a:pt x="512" y="2917"/>
                  </a:cubicBezTo>
                  <a:cubicBezTo>
                    <a:pt x="806" y="2720"/>
                    <a:pt x="1049" y="2482"/>
                    <a:pt x="1275" y="2224"/>
                  </a:cubicBezTo>
                  <a:cubicBezTo>
                    <a:pt x="1341" y="2413"/>
                    <a:pt x="1418" y="2598"/>
                    <a:pt x="1503" y="2779"/>
                  </a:cubicBezTo>
                  <a:cubicBezTo>
                    <a:pt x="1652" y="3077"/>
                    <a:pt x="1867" y="3412"/>
                    <a:pt x="2233" y="3432"/>
                  </a:cubicBezTo>
                  <a:cubicBezTo>
                    <a:pt x="2243" y="3432"/>
                    <a:pt x="2253" y="3433"/>
                    <a:pt x="2263" y="3433"/>
                  </a:cubicBezTo>
                  <a:cubicBezTo>
                    <a:pt x="2735" y="3433"/>
                    <a:pt x="2842" y="2833"/>
                    <a:pt x="2951" y="2503"/>
                  </a:cubicBezTo>
                  <a:cubicBezTo>
                    <a:pt x="2963" y="2462"/>
                    <a:pt x="2931" y="2437"/>
                    <a:pt x="2897" y="2437"/>
                  </a:cubicBezTo>
                  <a:cubicBezTo>
                    <a:pt x="2879" y="2437"/>
                    <a:pt x="2860" y="2444"/>
                    <a:pt x="2848" y="2461"/>
                  </a:cubicBezTo>
                  <a:cubicBezTo>
                    <a:pt x="2697" y="2667"/>
                    <a:pt x="2469" y="2957"/>
                    <a:pt x="2250" y="2957"/>
                  </a:cubicBezTo>
                  <a:cubicBezTo>
                    <a:pt x="2164" y="2957"/>
                    <a:pt x="2080" y="2913"/>
                    <a:pt x="2002" y="2802"/>
                  </a:cubicBezTo>
                  <a:cubicBezTo>
                    <a:pt x="1810" y="2530"/>
                    <a:pt x="1678" y="2208"/>
                    <a:pt x="1551" y="1895"/>
                  </a:cubicBezTo>
                  <a:cubicBezTo>
                    <a:pt x="1624" y="1803"/>
                    <a:pt x="1697" y="1709"/>
                    <a:pt x="1770" y="1616"/>
                  </a:cubicBezTo>
                  <a:cubicBezTo>
                    <a:pt x="2144" y="1135"/>
                    <a:pt x="2543" y="651"/>
                    <a:pt x="2838" y="117"/>
                  </a:cubicBezTo>
                  <a:cubicBezTo>
                    <a:pt x="2873" y="54"/>
                    <a:pt x="2823" y="1"/>
                    <a:pt x="2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6" name="Google Shape;5596;p13"/>
            <p:cNvSpPr/>
            <p:nvPr/>
          </p:nvSpPr>
          <p:spPr>
            <a:xfrm>
              <a:off x="6559075" y="2904875"/>
              <a:ext cx="229175" cy="212975"/>
            </a:xfrm>
            <a:custGeom>
              <a:avLst/>
              <a:gdLst/>
              <a:ahLst/>
              <a:cxnLst/>
              <a:rect l="l" t="t" r="r" b="b"/>
              <a:pathLst>
                <a:path w="9167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2" y="5819"/>
                    <a:pt x="6261" y="7872"/>
                    <a:pt x="4058" y="7872"/>
                  </a:cubicBezTo>
                  <a:cubicBezTo>
                    <a:pt x="3780" y="7872"/>
                    <a:pt x="3504" y="7840"/>
                    <a:pt x="3238" y="7770"/>
                  </a:cubicBezTo>
                  <a:cubicBezTo>
                    <a:pt x="1360" y="7282"/>
                    <a:pt x="632" y="5220"/>
                    <a:pt x="873" y="3469"/>
                  </a:cubicBezTo>
                  <a:cubicBezTo>
                    <a:pt x="1022" y="2383"/>
                    <a:pt x="1509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1" y="1212"/>
                    <a:pt x="2341" y="1207"/>
                  </a:cubicBezTo>
                  <a:cubicBezTo>
                    <a:pt x="2828" y="930"/>
                    <a:pt x="3316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4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2" y="580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6" y="1"/>
                  </a:moveTo>
                  <a:cubicBezTo>
                    <a:pt x="4007" y="1"/>
                    <a:pt x="3644" y="72"/>
                    <a:pt x="3304" y="229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5"/>
                  </a:cubicBezTo>
                  <a:cubicBezTo>
                    <a:pt x="4029" y="8511"/>
                    <a:pt x="4163" y="8518"/>
                    <a:pt x="4296" y="8518"/>
                  </a:cubicBezTo>
                  <a:cubicBezTo>
                    <a:pt x="6910" y="8518"/>
                    <a:pt x="9166" y="5615"/>
                    <a:pt x="8376" y="3108"/>
                  </a:cubicBezTo>
                  <a:cubicBezTo>
                    <a:pt x="7860" y="1471"/>
                    <a:pt x="6049" y="1"/>
                    <a:pt x="4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7" name="Google Shape;5597;p13"/>
            <p:cNvSpPr/>
            <p:nvPr/>
          </p:nvSpPr>
          <p:spPr>
            <a:xfrm>
              <a:off x="6630375" y="3005100"/>
              <a:ext cx="79525" cy="15825"/>
            </a:xfrm>
            <a:custGeom>
              <a:avLst/>
              <a:gdLst/>
              <a:ahLst/>
              <a:cxnLst/>
              <a:rect l="l" t="t" r="r" b="b"/>
              <a:pathLst>
                <a:path w="3181" h="633" extrusionOk="0">
                  <a:moveTo>
                    <a:pt x="853" y="0"/>
                  </a:moveTo>
                  <a:cubicBezTo>
                    <a:pt x="583" y="0"/>
                    <a:pt x="309" y="24"/>
                    <a:pt x="86" y="161"/>
                  </a:cubicBezTo>
                  <a:cubicBezTo>
                    <a:pt x="83" y="162"/>
                    <a:pt x="80" y="164"/>
                    <a:pt x="78" y="167"/>
                  </a:cubicBezTo>
                  <a:cubicBezTo>
                    <a:pt x="68" y="174"/>
                    <a:pt x="60" y="182"/>
                    <a:pt x="52" y="190"/>
                  </a:cubicBezTo>
                  <a:cubicBezTo>
                    <a:pt x="44" y="197"/>
                    <a:pt x="37" y="205"/>
                    <a:pt x="32" y="213"/>
                  </a:cubicBezTo>
                  <a:cubicBezTo>
                    <a:pt x="29" y="218"/>
                    <a:pt x="26" y="223"/>
                    <a:pt x="22" y="230"/>
                  </a:cubicBezTo>
                  <a:cubicBezTo>
                    <a:pt x="16" y="239"/>
                    <a:pt x="11" y="252"/>
                    <a:pt x="7" y="264"/>
                  </a:cubicBezTo>
                  <a:cubicBezTo>
                    <a:pt x="6" y="271"/>
                    <a:pt x="6" y="275"/>
                    <a:pt x="4" y="282"/>
                  </a:cubicBezTo>
                  <a:cubicBezTo>
                    <a:pt x="3" y="294"/>
                    <a:pt x="1" y="305"/>
                    <a:pt x="1" y="316"/>
                  </a:cubicBezTo>
                  <a:cubicBezTo>
                    <a:pt x="1" y="328"/>
                    <a:pt x="3" y="339"/>
                    <a:pt x="4" y="351"/>
                  </a:cubicBezTo>
                  <a:cubicBezTo>
                    <a:pt x="4" y="356"/>
                    <a:pt x="6" y="362"/>
                    <a:pt x="7" y="369"/>
                  </a:cubicBezTo>
                  <a:cubicBezTo>
                    <a:pt x="11" y="380"/>
                    <a:pt x="16" y="392"/>
                    <a:pt x="22" y="403"/>
                  </a:cubicBezTo>
                  <a:cubicBezTo>
                    <a:pt x="26" y="410"/>
                    <a:pt x="29" y="415"/>
                    <a:pt x="32" y="420"/>
                  </a:cubicBezTo>
                  <a:cubicBezTo>
                    <a:pt x="37" y="428"/>
                    <a:pt x="44" y="436"/>
                    <a:pt x="52" y="443"/>
                  </a:cubicBezTo>
                  <a:cubicBezTo>
                    <a:pt x="60" y="451"/>
                    <a:pt x="68" y="459"/>
                    <a:pt x="78" y="466"/>
                  </a:cubicBezTo>
                  <a:cubicBezTo>
                    <a:pt x="80" y="469"/>
                    <a:pt x="83" y="471"/>
                    <a:pt x="86" y="474"/>
                  </a:cubicBezTo>
                  <a:cubicBezTo>
                    <a:pt x="309" y="610"/>
                    <a:pt x="582" y="633"/>
                    <a:pt x="851" y="633"/>
                  </a:cubicBezTo>
                  <a:cubicBezTo>
                    <a:pt x="992" y="633"/>
                    <a:pt x="1133" y="626"/>
                    <a:pt x="1264" y="626"/>
                  </a:cubicBezTo>
                  <a:cubicBezTo>
                    <a:pt x="1270" y="626"/>
                    <a:pt x="1275" y="626"/>
                    <a:pt x="1280" y="627"/>
                  </a:cubicBezTo>
                  <a:cubicBezTo>
                    <a:pt x="1414" y="627"/>
                    <a:pt x="1548" y="627"/>
                    <a:pt x="1682" y="627"/>
                  </a:cubicBezTo>
                  <a:cubicBezTo>
                    <a:pt x="2083" y="627"/>
                    <a:pt x="2484" y="625"/>
                    <a:pt x="2885" y="622"/>
                  </a:cubicBezTo>
                  <a:cubicBezTo>
                    <a:pt x="2886" y="622"/>
                    <a:pt x="2887" y="622"/>
                    <a:pt x="2888" y="622"/>
                  </a:cubicBezTo>
                  <a:cubicBezTo>
                    <a:pt x="3083" y="622"/>
                    <a:pt x="3180" y="470"/>
                    <a:pt x="3180" y="316"/>
                  </a:cubicBezTo>
                  <a:cubicBezTo>
                    <a:pt x="3178" y="163"/>
                    <a:pt x="3083" y="11"/>
                    <a:pt x="2888" y="11"/>
                  </a:cubicBezTo>
                  <a:cubicBezTo>
                    <a:pt x="2887" y="11"/>
                    <a:pt x="2886" y="11"/>
                    <a:pt x="2885" y="11"/>
                  </a:cubicBezTo>
                  <a:cubicBezTo>
                    <a:pt x="2484" y="8"/>
                    <a:pt x="2083" y="6"/>
                    <a:pt x="1682" y="6"/>
                  </a:cubicBezTo>
                  <a:cubicBezTo>
                    <a:pt x="1548" y="6"/>
                    <a:pt x="1414" y="6"/>
                    <a:pt x="1280" y="6"/>
                  </a:cubicBezTo>
                  <a:cubicBezTo>
                    <a:pt x="1275" y="6"/>
                    <a:pt x="1270" y="6"/>
                    <a:pt x="1264" y="6"/>
                  </a:cubicBezTo>
                  <a:cubicBezTo>
                    <a:pt x="1134" y="6"/>
                    <a:pt x="99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8" name="Google Shape;5598;p13"/>
            <p:cNvSpPr/>
            <p:nvPr/>
          </p:nvSpPr>
          <p:spPr>
            <a:xfrm>
              <a:off x="6831750" y="2904875"/>
              <a:ext cx="229200" cy="212975"/>
            </a:xfrm>
            <a:custGeom>
              <a:avLst/>
              <a:gdLst/>
              <a:ahLst/>
              <a:cxnLst/>
              <a:rect l="l" t="t" r="r" b="b"/>
              <a:pathLst>
                <a:path w="9168" h="8519" extrusionOk="0">
                  <a:moveTo>
                    <a:pt x="4399" y="579"/>
                  </a:moveTo>
                  <a:cubicBezTo>
                    <a:pt x="4832" y="579"/>
                    <a:pt x="5264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4" y="5819"/>
                    <a:pt x="6261" y="7872"/>
                    <a:pt x="4060" y="7872"/>
                  </a:cubicBezTo>
                  <a:cubicBezTo>
                    <a:pt x="3781" y="7872"/>
                    <a:pt x="3506" y="7840"/>
                    <a:pt x="3240" y="7770"/>
                  </a:cubicBezTo>
                  <a:cubicBezTo>
                    <a:pt x="1362" y="7282"/>
                    <a:pt x="632" y="5220"/>
                    <a:pt x="873" y="3469"/>
                  </a:cubicBezTo>
                  <a:cubicBezTo>
                    <a:pt x="1022" y="2383"/>
                    <a:pt x="1510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2" y="1212"/>
                    <a:pt x="2341" y="1207"/>
                  </a:cubicBezTo>
                  <a:cubicBezTo>
                    <a:pt x="2828" y="930"/>
                    <a:pt x="3317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5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3" y="580"/>
                  </a:cubicBezTo>
                  <a:cubicBezTo>
                    <a:pt x="4328" y="579"/>
                    <a:pt x="4364" y="579"/>
                    <a:pt x="4399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29"/>
                  </a:cubicBezTo>
                  <a:cubicBezTo>
                    <a:pt x="1685" y="234"/>
                    <a:pt x="494" y="2019"/>
                    <a:pt x="301" y="3573"/>
                  </a:cubicBezTo>
                  <a:cubicBezTo>
                    <a:pt x="0" y="5994"/>
                    <a:pt x="1378" y="8207"/>
                    <a:pt x="3895" y="8495"/>
                  </a:cubicBezTo>
                  <a:cubicBezTo>
                    <a:pt x="4029" y="8511"/>
                    <a:pt x="4163" y="8518"/>
                    <a:pt x="4297" y="8518"/>
                  </a:cubicBezTo>
                  <a:cubicBezTo>
                    <a:pt x="6910" y="8518"/>
                    <a:pt x="9168" y="5615"/>
                    <a:pt x="8376" y="3108"/>
                  </a:cubicBezTo>
                  <a:cubicBezTo>
                    <a:pt x="7860" y="1471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599" name="Google Shape;5599;p13"/>
            <p:cNvSpPr/>
            <p:nvPr/>
          </p:nvSpPr>
          <p:spPr>
            <a:xfrm>
              <a:off x="6903075" y="2981550"/>
              <a:ext cx="79525" cy="68925"/>
            </a:xfrm>
            <a:custGeom>
              <a:avLst/>
              <a:gdLst/>
              <a:ahLst/>
              <a:cxnLst/>
              <a:rect l="l" t="t" r="r" b="b"/>
              <a:pathLst>
                <a:path w="3181" h="2757" extrusionOk="0">
                  <a:moveTo>
                    <a:pt x="1723" y="0"/>
                  </a:moveTo>
                  <a:cubicBezTo>
                    <a:pt x="1722" y="0"/>
                    <a:pt x="1721" y="0"/>
                    <a:pt x="1719" y="0"/>
                  </a:cubicBezTo>
                  <a:cubicBezTo>
                    <a:pt x="1588" y="2"/>
                    <a:pt x="1457" y="82"/>
                    <a:pt x="1458" y="251"/>
                  </a:cubicBezTo>
                  <a:cubicBezTo>
                    <a:pt x="1458" y="289"/>
                    <a:pt x="1458" y="325"/>
                    <a:pt x="1458" y="363"/>
                  </a:cubicBezTo>
                  <a:cubicBezTo>
                    <a:pt x="1416" y="556"/>
                    <a:pt x="1391" y="752"/>
                    <a:pt x="1385" y="948"/>
                  </a:cubicBezTo>
                  <a:lnTo>
                    <a:pt x="1280" y="948"/>
                  </a:lnTo>
                  <a:cubicBezTo>
                    <a:pt x="1274" y="948"/>
                    <a:pt x="1269" y="948"/>
                    <a:pt x="1263" y="948"/>
                  </a:cubicBezTo>
                  <a:cubicBezTo>
                    <a:pt x="1133" y="948"/>
                    <a:pt x="993" y="942"/>
                    <a:pt x="853" y="942"/>
                  </a:cubicBezTo>
                  <a:cubicBezTo>
                    <a:pt x="584" y="942"/>
                    <a:pt x="310" y="966"/>
                    <a:pt x="87" y="1103"/>
                  </a:cubicBezTo>
                  <a:cubicBezTo>
                    <a:pt x="84" y="1104"/>
                    <a:pt x="80" y="1106"/>
                    <a:pt x="77" y="1109"/>
                  </a:cubicBezTo>
                  <a:cubicBezTo>
                    <a:pt x="69" y="1116"/>
                    <a:pt x="59" y="1124"/>
                    <a:pt x="51" y="1132"/>
                  </a:cubicBezTo>
                  <a:cubicBezTo>
                    <a:pt x="44" y="1139"/>
                    <a:pt x="38" y="1147"/>
                    <a:pt x="33" y="1155"/>
                  </a:cubicBezTo>
                  <a:cubicBezTo>
                    <a:pt x="30" y="1160"/>
                    <a:pt x="26" y="1165"/>
                    <a:pt x="23" y="1172"/>
                  </a:cubicBezTo>
                  <a:cubicBezTo>
                    <a:pt x="16" y="1183"/>
                    <a:pt x="12" y="1194"/>
                    <a:pt x="8" y="1208"/>
                  </a:cubicBezTo>
                  <a:cubicBezTo>
                    <a:pt x="7" y="1213"/>
                    <a:pt x="5" y="1219"/>
                    <a:pt x="5" y="1224"/>
                  </a:cubicBezTo>
                  <a:cubicBezTo>
                    <a:pt x="2" y="1236"/>
                    <a:pt x="0" y="1247"/>
                    <a:pt x="0" y="1258"/>
                  </a:cubicBezTo>
                  <a:cubicBezTo>
                    <a:pt x="0" y="1270"/>
                    <a:pt x="2" y="1281"/>
                    <a:pt x="5" y="1293"/>
                  </a:cubicBezTo>
                  <a:cubicBezTo>
                    <a:pt x="5" y="1299"/>
                    <a:pt x="7" y="1304"/>
                    <a:pt x="8" y="1311"/>
                  </a:cubicBezTo>
                  <a:cubicBezTo>
                    <a:pt x="12" y="1322"/>
                    <a:pt x="16" y="1336"/>
                    <a:pt x="23" y="1347"/>
                  </a:cubicBezTo>
                  <a:cubicBezTo>
                    <a:pt x="26" y="1352"/>
                    <a:pt x="30" y="1357"/>
                    <a:pt x="33" y="1363"/>
                  </a:cubicBezTo>
                  <a:cubicBezTo>
                    <a:pt x="38" y="1372"/>
                    <a:pt x="44" y="1378"/>
                    <a:pt x="51" y="1386"/>
                  </a:cubicBezTo>
                  <a:cubicBezTo>
                    <a:pt x="59" y="1395"/>
                    <a:pt x="69" y="1401"/>
                    <a:pt x="77" y="1408"/>
                  </a:cubicBezTo>
                  <a:cubicBezTo>
                    <a:pt x="80" y="1411"/>
                    <a:pt x="84" y="1413"/>
                    <a:pt x="87" y="1416"/>
                  </a:cubicBezTo>
                  <a:cubicBezTo>
                    <a:pt x="310" y="1552"/>
                    <a:pt x="582" y="1576"/>
                    <a:pt x="851" y="1576"/>
                  </a:cubicBezTo>
                  <a:cubicBezTo>
                    <a:pt x="998" y="1576"/>
                    <a:pt x="1144" y="1569"/>
                    <a:pt x="1280" y="1569"/>
                  </a:cubicBezTo>
                  <a:lnTo>
                    <a:pt x="1393" y="1569"/>
                  </a:lnTo>
                  <a:cubicBezTo>
                    <a:pt x="1408" y="1856"/>
                    <a:pt x="1429" y="2141"/>
                    <a:pt x="1434" y="2410"/>
                  </a:cubicBezTo>
                  <a:cubicBezTo>
                    <a:pt x="1431" y="2477"/>
                    <a:pt x="1455" y="2545"/>
                    <a:pt x="1503" y="2594"/>
                  </a:cubicBezTo>
                  <a:cubicBezTo>
                    <a:pt x="1525" y="2700"/>
                    <a:pt x="1618" y="2756"/>
                    <a:pt x="1715" y="2756"/>
                  </a:cubicBezTo>
                  <a:cubicBezTo>
                    <a:pt x="1716" y="2756"/>
                    <a:pt x="1718" y="2756"/>
                    <a:pt x="1719" y="2756"/>
                  </a:cubicBezTo>
                  <a:cubicBezTo>
                    <a:pt x="1721" y="2756"/>
                    <a:pt x="1722" y="2756"/>
                    <a:pt x="1723" y="2756"/>
                  </a:cubicBezTo>
                  <a:cubicBezTo>
                    <a:pt x="1820" y="2756"/>
                    <a:pt x="1912" y="2700"/>
                    <a:pt x="1936" y="2594"/>
                  </a:cubicBezTo>
                  <a:cubicBezTo>
                    <a:pt x="1982" y="2545"/>
                    <a:pt x="2006" y="2479"/>
                    <a:pt x="2005" y="2410"/>
                  </a:cubicBezTo>
                  <a:cubicBezTo>
                    <a:pt x="2010" y="2141"/>
                    <a:pt x="2031" y="1856"/>
                    <a:pt x="2046" y="1567"/>
                  </a:cubicBezTo>
                  <a:cubicBezTo>
                    <a:pt x="2326" y="1567"/>
                    <a:pt x="2605" y="1567"/>
                    <a:pt x="2884" y="1565"/>
                  </a:cubicBezTo>
                  <a:cubicBezTo>
                    <a:pt x="2885" y="1565"/>
                    <a:pt x="2886" y="1565"/>
                    <a:pt x="2887" y="1565"/>
                  </a:cubicBezTo>
                  <a:cubicBezTo>
                    <a:pt x="3083" y="1565"/>
                    <a:pt x="3181" y="1412"/>
                    <a:pt x="3179" y="1260"/>
                  </a:cubicBezTo>
                  <a:cubicBezTo>
                    <a:pt x="3179" y="1107"/>
                    <a:pt x="3083" y="953"/>
                    <a:pt x="2887" y="953"/>
                  </a:cubicBezTo>
                  <a:cubicBezTo>
                    <a:pt x="2886" y="953"/>
                    <a:pt x="2885" y="953"/>
                    <a:pt x="2884" y="953"/>
                  </a:cubicBezTo>
                  <a:cubicBezTo>
                    <a:pt x="2607" y="950"/>
                    <a:pt x="2331" y="952"/>
                    <a:pt x="2052" y="950"/>
                  </a:cubicBezTo>
                  <a:cubicBezTo>
                    <a:pt x="2047" y="753"/>
                    <a:pt x="2023" y="556"/>
                    <a:pt x="1980" y="363"/>
                  </a:cubicBezTo>
                  <a:cubicBezTo>
                    <a:pt x="1980" y="325"/>
                    <a:pt x="1978" y="289"/>
                    <a:pt x="1978" y="251"/>
                  </a:cubicBezTo>
                  <a:cubicBezTo>
                    <a:pt x="1980" y="84"/>
                    <a:pt x="1853" y="0"/>
                    <a:pt x="17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0" name="Google Shape;5600;p13"/>
            <p:cNvSpPr/>
            <p:nvPr/>
          </p:nvSpPr>
          <p:spPr>
            <a:xfrm>
              <a:off x="1037250" y="4122800"/>
              <a:ext cx="229125" cy="212975"/>
            </a:xfrm>
            <a:custGeom>
              <a:avLst/>
              <a:gdLst/>
              <a:ahLst/>
              <a:cxnLst/>
              <a:rect l="l" t="t" r="r" b="b"/>
              <a:pathLst>
                <a:path w="9165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5"/>
                  </a:cubicBezTo>
                  <a:cubicBezTo>
                    <a:pt x="6728" y="1338"/>
                    <a:pt x="7566" y="2359"/>
                    <a:pt x="7914" y="3468"/>
                  </a:cubicBezTo>
                  <a:cubicBezTo>
                    <a:pt x="8652" y="5819"/>
                    <a:pt x="6259" y="7873"/>
                    <a:pt x="4058" y="7873"/>
                  </a:cubicBezTo>
                  <a:cubicBezTo>
                    <a:pt x="3780" y="7873"/>
                    <a:pt x="3504" y="7840"/>
                    <a:pt x="3238" y="7771"/>
                  </a:cubicBezTo>
                  <a:cubicBezTo>
                    <a:pt x="1360" y="7282"/>
                    <a:pt x="630" y="5220"/>
                    <a:pt x="871" y="3471"/>
                  </a:cubicBezTo>
                  <a:cubicBezTo>
                    <a:pt x="1022" y="2383"/>
                    <a:pt x="1509" y="1593"/>
                    <a:pt x="2249" y="1124"/>
                  </a:cubicBezTo>
                  <a:lnTo>
                    <a:pt x="2249" y="1124"/>
                  </a:lnTo>
                  <a:cubicBezTo>
                    <a:pt x="2224" y="1168"/>
                    <a:pt x="2266" y="1215"/>
                    <a:pt x="2310" y="1215"/>
                  </a:cubicBezTo>
                  <a:cubicBezTo>
                    <a:pt x="2320" y="1215"/>
                    <a:pt x="2330" y="1213"/>
                    <a:pt x="2340" y="1207"/>
                  </a:cubicBezTo>
                  <a:cubicBezTo>
                    <a:pt x="2827" y="930"/>
                    <a:pt x="3316" y="730"/>
                    <a:pt x="3811" y="636"/>
                  </a:cubicBezTo>
                  <a:cubicBezTo>
                    <a:pt x="3929" y="628"/>
                    <a:pt x="4048" y="621"/>
                    <a:pt x="4169" y="621"/>
                  </a:cubicBezTo>
                  <a:cubicBezTo>
                    <a:pt x="4183" y="621"/>
                    <a:pt x="4197" y="621"/>
                    <a:pt x="4211" y="622"/>
                  </a:cubicBezTo>
                  <a:cubicBezTo>
                    <a:pt x="4213" y="622"/>
                    <a:pt x="4215" y="622"/>
                    <a:pt x="4216" y="622"/>
                  </a:cubicBezTo>
                  <a:cubicBezTo>
                    <a:pt x="4247" y="622"/>
                    <a:pt x="4274" y="607"/>
                    <a:pt x="4292" y="581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30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6"/>
                  </a:cubicBezTo>
                  <a:cubicBezTo>
                    <a:pt x="4029" y="8511"/>
                    <a:pt x="4163" y="8519"/>
                    <a:pt x="4296" y="8519"/>
                  </a:cubicBezTo>
                  <a:cubicBezTo>
                    <a:pt x="6908" y="8519"/>
                    <a:pt x="9165" y="5615"/>
                    <a:pt x="8376" y="3110"/>
                  </a:cubicBezTo>
                  <a:cubicBezTo>
                    <a:pt x="7860" y="1472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1" name="Google Shape;5601;p13"/>
            <p:cNvSpPr/>
            <p:nvPr/>
          </p:nvSpPr>
          <p:spPr>
            <a:xfrm>
              <a:off x="1108525" y="4223025"/>
              <a:ext cx="79550" cy="15850"/>
            </a:xfrm>
            <a:custGeom>
              <a:avLst/>
              <a:gdLst/>
              <a:ahLst/>
              <a:cxnLst/>
              <a:rect l="l" t="t" r="r" b="b"/>
              <a:pathLst>
                <a:path w="3182" h="634" extrusionOk="0">
                  <a:moveTo>
                    <a:pt x="854" y="0"/>
                  </a:moveTo>
                  <a:cubicBezTo>
                    <a:pt x="584" y="0"/>
                    <a:pt x="310" y="24"/>
                    <a:pt x="87" y="161"/>
                  </a:cubicBezTo>
                  <a:cubicBezTo>
                    <a:pt x="84" y="162"/>
                    <a:pt x="81" y="164"/>
                    <a:pt x="79" y="167"/>
                  </a:cubicBezTo>
                  <a:cubicBezTo>
                    <a:pt x="69" y="174"/>
                    <a:pt x="61" y="182"/>
                    <a:pt x="53" y="190"/>
                  </a:cubicBezTo>
                  <a:cubicBezTo>
                    <a:pt x="45" y="197"/>
                    <a:pt x="40" y="205"/>
                    <a:pt x="33" y="213"/>
                  </a:cubicBezTo>
                  <a:cubicBezTo>
                    <a:pt x="30" y="218"/>
                    <a:pt x="27" y="223"/>
                    <a:pt x="23" y="230"/>
                  </a:cubicBezTo>
                  <a:cubicBezTo>
                    <a:pt x="17" y="241"/>
                    <a:pt x="12" y="253"/>
                    <a:pt x="9" y="266"/>
                  </a:cubicBezTo>
                  <a:cubicBezTo>
                    <a:pt x="7" y="271"/>
                    <a:pt x="5" y="277"/>
                    <a:pt x="5" y="282"/>
                  </a:cubicBezTo>
                  <a:cubicBezTo>
                    <a:pt x="0" y="305"/>
                    <a:pt x="0" y="328"/>
                    <a:pt x="5" y="351"/>
                  </a:cubicBezTo>
                  <a:cubicBezTo>
                    <a:pt x="5" y="358"/>
                    <a:pt x="7" y="363"/>
                    <a:pt x="9" y="369"/>
                  </a:cubicBezTo>
                  <a:cubicBezTo>
                    <a:pt x="12" y="381"/>
                    <a:pt x="17" y="394"/>
                    <a:pt x="23" y="404"/>
                  </a:cubicBezTo>
                  <a:cubicBezTo>
                    <a:pt x="27" y="410"/>
                    <a:pt x="30" y="415"/>
                    <a:pt x="33" y="422"/>
                  </a:cubicBezTo>
                  <a:cubicBezTo>
                    <a:pt x="40" y="430"/>
                    <a:pt x="45" y="436"/>
                    <a:pt x="53" y="443"/>
                  </a:cubicBezTo>
                  <a:cubicBezTo>
                    <a:pt x="61" y="451"/>
                    <a:pt x="69" y="459"/>
                    <a:pt x="79" y="466"/>
                  </a:cubicBezTo>
                  <a:cubicBezTo>
                    <a:pt x="81" y="469"/>
                    <a:pt x="84" y="471"/>
                    <a:pt x="87" y="474"/>
                  </a:cubicBezTo>
                  <a:cubicBezTo>
                    <a:pt x="310" y="610"/>
                    <a:pt x="583" y="633"/>
                    <a:pt x="852" y="633"/>
                  </a:cubicBezTo>
                  <a:cubicBezTo>
                    <a:pt x="993" y="633"/>
                    <a:pt x="1134" y="627"/>
                    <a:pt x="1265" y="627"/>
                  </a:cubicBezTo>
                  <a:cubicBezTo>
                    <a:pt x="1271" y="627"/>
                    <a:pt x="1276" y="627"/>
                    <a:pt x="1281" y="627"/>
                  </a:cubicBezTo>
                  <a:cubicBezTo>
                    <a:pt x="1425" y="627"/>
                    <a:pt x="1568" y="627"/>
                    <a:pt x="1711" y="627"/>
                  </a:cubicBezTo>
                  <a:cubicBezTo>
                    <a:pt x="2103" y="627"/>
                    <a:pt x="2494" y="626"/>
                    <a:pt x="2886" y="623"/>
                  </a:cubicBezTo>
                  <a:cubicBezTo>
                    <a:pt x="3083" y="623"/>
                    <a:pt x="3181" y="471"/>
                    <a:pt x="3181" y="317"/>
                  </a:cubicBezTo>
                  <a:cubicBezTo>
                    <a:pt x="3179" y="165"/>
                    <a:pt x="3084" y="12"/>
                    <a:pt x="2889" y="12"/>
                  </a:cubicBezTo>
                  <a:cubicBezTo>
                    <a:pt x="2888" y="12"/>
                    <a:pt x="2887" y="12"/>
                    <a:pt x="2886" y="12"/>
                  </a:cubicBezTo>
                  <a:cubicBezTo>
                    <a:pt x="2485" y="8"/>
                    <a:pt x="2084" y="6"/>
                    <a:pt x="1683" y="6"/>
                  </a:cubicBezTo>
                  <a:cubicBezTo>
                    <a:pt x="1549" y="6"/>
                    <a:pt x="1415" y="6"/>
                    <a:pt x="1281" y="7"/>
                  </a:cubicBezTo>
                  <a:cubicBezTo>
                    <a:pt x="1276" y="7"/>
                    <a:pt x="1271" y="7"/>
                    <a:pt x="1265" y="7"/>
                  </a:cubicBezTo>
                  <a:cubicBezTo>
                    <a:pt x="1135" y="7"/>
                    <a:pt x="995" y="0"/>
                    <a:pt x="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2" name="Google Shape;5602;p13"/>
            <p:cNvSpPr/>
            <p:nvPr/>
          </p:nvSpPr>
          <p:spPr>
            <a:xfrm>
              <a:off x="512175" y="4581725"/>
              <a:ext cx="229175" cy="212950"/>
            </a:xfrm>
            <a:custGeom>
              <a:avLst/>
              <a:gdLst/>
              <a:ahLst/>
              <a:cxnLst/>
              <a:rect l="l" t="t" r="r" b="b"/>
              <a:pathLst>
                <a:path w="9167" h="8518" extrusionOk="0">
                  <a:moveTo>
                    <a:pt x="4399" y="578"/>
                  </a:moveTo>
                  <a:cubicBezTo>
                    <a:pt x="4834" y="578"/>
                    <a:pt x="5264" y="672"/>
                    <a:pt x="5659" y="855"/>
                  </a:cubicBezTo>
                  <a:cubicBezTo>
                    <a:pt x="6730" y="1338"/>
                    <a:pt x="7567" y="2358"/>
                    <a:pt x="7914" y="3467"/>
                  </a:cubicBezTo>
                  <a:cubicBezTo>
                    <a:pt x="8653" y="5819"/>
                    <a:pt x="6260" y="7873"/>
                    <a:pt x="4058" y="7873"/>
                  </a:cubicBezTo>
                  <a:cubicBezTo>
                    <a:pt x="3781" y="7873"/>
                    <a:pt x="3506" y="7840"/>
                    <a:pt x="3241" y="7771"/>
                  </a:cubicBezTo>
                  <a:cubicBezTo>
                    <a:pt x="1362" y="7281"/>
                    <a:pt x="633" y="5219"/>
                    <a:pt x="874" y="3470"/>
                  </a:cubicBezTo>
                  <a:cubicBezTo>
                    <a:pt x="1023" y="2383"/>
                    <a:pt x="1510" y="1592"/>
                    <a:pt x="2250" y="1123"/>
                  </a:cubicBezTo>
                  <a:lnTo>
                    <a:pt x="2250" y="1123"/>
                  </a:lnTo>
                  <a:cubicBezTo>
                    <a:pt x="2225" y="1167"/>
                    <a:pt x="2268" y="1214"/>
                    <a:pt x="2312" y="1214"/>
                  </a:cubicBezTo>
                  <a:cubicBezTo>
                    <a:pt x="2322" y="1214"/>
                    <a:pt x="2332" y="1212"/>
                    <a:pt x="2342" y="1206"/>
                  </a:cubicBezTo>
                  <a:cubicBezTo>
                    <a:pt x="2829" y="929"/>
                    <a:pt x="3318" y="729"/>
                    <a:pt x="3813" y="636"/>
                  </a:cubicBezTo>
                  <a:cubicBezTo>
                    <a:pt x="3930" y="627"/>
                    <a:pt x="4048" y="621"/>
                    <a:pt x="4171" y="621"/>
                  </a:cubicBezTo>
                  <a:cubicBezTo>
                    <a:pt x="4185" y="621"/>
                    <a:pt x="4199" y="621"/>
                    <a:pt x="4214" y="621"/>
                  </a:cubicBezTo>
                  <a:cubicBezTo>
                    <a:pt x="4215" y="621"/>
                    <a:pt x="4217" y="621"/>
                    <a:pt x="4218" y="621"/>
                  </a:cubicBezTo>
                  <a:cubicBezTo>
                    <a:pt x="4249" y="621"/>
                    <a:pt x="4277" y="606"/>
                    <a:pt x="4294" y="580"/>
                  </a:cubicBezTo>
                  <a:cubicBezTo>
                    <a:pt x="4329" y="579"/>
                    <a:pt x="4364" y="578"/>
                    <a:pt x="4399" y="578"/>
                  </a:cubicBezTo>
                  <a:close/>
                  <a:moveTo>
                    <a:pt x="4377" y="0"/>
                  </a:moveTo>
                  <a:cubicBezTo>
                    <a:pt x="4009" y="0"/>
                    <a:pt x="3646" y="72"/>
                    <a:pt x="3306" y="229"/>
                  </a:cubicBezTo>
                  <a:cubicBezTo>
                    <a:pt x="1686" y="234"/>
                    <a:pt x="495" y="2018"/>
                    <a:pt x="301" y="3572"/>
                  </a:cubicBezTo>
                  <a:cubicBezTo>
                    <a:pt x="1" y="5993"/>
                    <a:pt x="1377" y="8206"/>
                    <a:pt x="3895" y="8495"/>
                  </a:cubicBezTo>
                  <a:cubicBezTo>
                    <a:pt x="4030" y="8510"/>
                    <a:pt x="4164" y="8518"/>
                    <a:pt x="4297" y="8518"/>
                  </a:cubicBezTo>
                  <a:cubicBezTo>
                    <a:pt x="6910" y="8518"/>
                    <a:pt x="9167" y="5615"/>
                    <a:pt x="8377" y="3109"/>
                  </a:cubicBezTo>
                  <a:cubicBezTo>
                    <a:pt x="7861" y="1471"/>
                    <a:pt x="6050" y="0"/>
                    <a:pt x="43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3" name="Google Shape;5603;p13"/>
            <p:cNvSpPr/>
            <p:nvPr/>
          </p:nvSpPr>
          <p:spPr>
            <a:xfrm>
              <a:off x="583450" y="4658375"/>
              <a:ext cx="79600" cy="68925"/>
            </a:xfrm>
            <a:custGeom>
              <a:avLst/>
              <a:gdLst/>
              <a:ahLst/>
              <a:cxnLst/>
              <a:rect l="l" t="t" r="r" b="b"/>
              <a:pathLst>
                <a:path w="3184" h="2757" extrusionOk="0">
                  <a:moveTo>
                    <a:pt x="1726" y="1"/>
                  </a:moveTo>
                  <a:cubicBezTo>
                    <a:pt x="1724" y="1"/>
                    <a:pt x="1723" y="1"/>
                    <a:pt x="1722" y="1"/>
                  </a:cubicBezTo>
                  <a:cubicBezTo>
                    <a:pt x="1591" y="2"/>
                    <a:pt x="1459" y="83"/>
                    <a:pt x="1461" y="252"/>
                  </a:cubicBezTo>
                  <a:cubicBezTo>
                    <a:pt x="1461" y="289"/>
                    <a:pt x="1461" y="327"/>
                    <a:pt x="1459" y="365"/>
                  </a:cubicBezTo>
                  <a:cubicBezTo>
                    <a:pt x="1418" y="557"/>
                    <a:pt x="1394" y="752"/>
                    <a:pt x="1387" y="951"/>
                  </a:cubicBezTo>
                  <a:lnTo>
                    <a:pt x="1282" y="951"/>
                  </a:lnTo>
                  <a:cubicBezTo>
                    <a:pt x="1146" y="951"/>
                    <a:pt x="1000" y="943"/>
                    <a:pt x="853" y="943"/>
                  </a:cubicBezTo>
                  <a:cubicBezTo>
                    <a:pt x="584" y="943"/>
                    <a:pt x="311" y="967"/>
                    <a:pt x="88" y="1103"/>
                  </a:cubicBezTo>
                  <a:cubicBezTo>
                    <a:pt x="85" y="1105"/>
                    <a:pt x="83" y="1108"/>
                    <a:pt x="80" y="1111"/>
                  </a:cubicBezTo>
                  <a:cubicBezTo>
                    <a:pt x="70" y="1118"/>
                    <a:pt x="62" y="1124"/>
                    <a:pt x="53" y="1133"/>
                  </a:cubicBezTo>
                  <a:cubicBezTo>
                    <a:pt x="47" y="1141"/>
                    <a:pt x="40" y="1147"/>
                    <a:pt x="34" y="1156"/>
                  </a:cubicBezTo>
                  <a:cubicBezTo>
                    <a:pt x="31" y="1160"/>
                    <a:pt x="27" y="1167"/>
                    <a:pt x="26" y="1172"/>
                  </a:cubicBezTo>
                  <a:cubicBezTo>
                    <a:pt x="19" y="1183"/>
                    <a:pt x="14" y="1197"/>
                    <a:pt x="9" y="1208"/>
                  </a:cubicBezTo>
                  <a:cubicBezTo>
                    <a:pt x="8" y="1215"/>
                    <a:pt x="8" y="1220"/>
                    <a:pt x="6" y="1226"/>
                  </a:cubicBezTo>
                  <a:cubicBezTo>
                    <a:pt x="1" y="1249"/>
                    <a:pt x="1" y="1272"/>
                    <a:pt x="6" y="1295"/>
                  </a:cubicBezTo>
                  <a:cubicBezTo>
                    <a:pt x="8" y="1300"/>
                    <a:pt x="8" y="1306"/>
                    <a:pt x="9" y="1311"/>
                  </a:cubicBezTo>
                  <a:cubicBezTo>
                    <a:pt x="14" y="1325"/>
                    <a:pt x="19" y="1336"/>
                    <a:pt x="26" y="1348"/>
                  </a:cubicBezTo>
                  <a:cubicBezTo>
                    <a:pt x="27" y="1352"/>
                    <a:pt x="31" y="1359"/>
                    <a:pt x="34" y="1364"/>
                  </a:cubicBezTo>
                  <a:cubicBezTo>
                    <a:pt x="40" y="1372"/>
                    <a:pt x="47" y="1380"/>
                    <a:pt x="53" y="1387"/>
                  </a:cubicBezTo>
                  <a:cubicBezTo>
                    <a:pt x="62" y="1395"/>
                    <a:pt x="70" y="1403"/>
                    <a:pt x="80" y="1410"/>
                  </a:cubicBezTo>
                  <a:cubicBezTo>
                    <a:pt x="83" y="1411"/>
                    <a:pt x="85" y="1415"/>
                    <a:pt x="88" y="1416"/>
                  </a:cubicBezTo>
                  <a:cubicBezTo>
                    <a:pt x="311" y="1553"/>
                    <a:pt x="585" y="1577"/>
                    <a:pt x="855" y="1577"/>
                  </a:cubicBezTo>
                  <a:cubicBezTo>
                    <a:pt x="996" y="1577"/>
                    <a:pt x="1135" y="1571"/>
                    <a:pt x="1266" y="1571"/>
                  </a:cubicBezTo>
                  <a:cubicBezTo>
                    <a:pt x="1271" y="1571"/>
                    <a:pt x="1277" y="1571"/>
                    <a:pt x="1282" y="1571"/>
                  </a:cubicBezTo>
                  <a:lnTo>
                    <a:pt x="1395" y="1571"/>
                  </a:lnTo>
                  <a:cubicBezTo>
                    <a:pt x="1408" y="1858"/>
                    <a:pt x="1431" y="2143"/>
                    <a:pt x="1436" y="2410"/>
                  </a:cubicBezTo>
                  <a:cubicBezTo>
                    <a:pt x="1433" y="2479"/>
                    <a:pt x="1458" y="2545"/>
                    <a:pt x="1504" y="2596"/>
                  </a:cubicBezTo>
                  <a:cubicBezTo>
                    <a:pt x="1528" y="2701"/>
                    <a:pt x="1618" y="2757"/>
                    <a:pt x="1714" y="2757"/>
                  </a:cubicBezTo>
                  <a:cubicBezTo>
                    <a:pt x="1716" y="2757"/>
                    <a:pt x="1719" y="2757"/>
                    <a:pt x="1722" y="2757"/>
                  </a:cubicBezTo>
                  <a:cubicBezTo>
                    <a:pt x="1725" y="2757"/>
                    <a:pt x="1727" y="2757"/>
                    <a:pt x="1730" y="2757"/>
                  </a:cubicBezTo>
                  <a:cubicBezTo>
                    <a:pt x="1825" y="2757"/>
                    <a:pt x="1914" y="2701"/>
                    <a:pt x="1938" y="2596"/>
                  </a:cubicBezTo>
                  <a:cubicBezTo>
                    <a:pt x="1984" y="2545"/>
                    <a:pt x="2009" y="2479"/>
                    <a:pt x="2006" y="2412"/>
                  </a:cubicBezTo>
                  <a:cubicBezTo>
                    <a:pt x="2011" y="2143"/>
                    <a:pt x="2033" y="1858"/>
                    <a:pt x="2047" y="1569"/>
                  </a:cubicBezTo>
                  <a:cubicBezTo>
                    <a:pt x="2327" y="1569"/>
                    <a:pt x="2606" y="1569"/>
                    <a:pt x="2886" y="1566"/>
                  </a:cubicBezTo>
                  <a:cubicBezTo>
                    <a:pt x="2888" y="1566"/>
                    <a:pt x="2889" y="1566"/>
                    <a:pt x="2890" y="1566"/>
                  </a:cubicBezTo>
                  <a:cubicBezTo>
                    <a:pt x="3086" y="1566"/>
                    <a:pt x="3183" y="1414"/>
                    <a:pt x="3182" y="1261"/>
                  </a:cubicBezTo>
                  <a:cubicBezTo>
                    <a:pt x="3180" y="1107"/>
                    <a:pt x="3086" y="954"/>
                    <a:pt x="2890" y="954"/>
                  </a:cubicBezTo>
                  <a:cubicBezTo>
                    <a:pt x="2889" y="954"/>
                    <a:pt x="2888" y="954"/>
                    <a:pt x="2886" y="954"/>
                  </a:cubicBezTo>
                  <a:cubicBezTo>
                    <a:pt x="2609" y="952"/>
                    <a:pt x="2332" y="952"/>
                    <a:pt x="2055" y="952"/>
                  </a:cubicBezTo>
                  <a:cubicBezTo>
                    <a:pt x="2048" y="754"/>
                    <a:pt x="2025" y="557"/>
                    <a:pt x="1983" y="365"/>
                  </a:cubicBezTo>
                  <a:cubicBezTo>
                    <a:pt x="1983" y="327"/>
                    <a:pt x="1983" y="289"/>
                    <a:pt x="1981" y="252"/>
                  </a:cubicBezTo>
                  <a:cubicBezTo>
                    <a:pt x="1983" y="84"/>
                    <a:pt x="1854" y="1"/>
                    <a:pt x="17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4" name="Google Shape;5604;p13"/>
            <p:cNvSpPr/>
            <p:nvPr/>
          </p:nvSpPr>
          <p:spPr>
            <a:xfrm>
              <a:off x="3184550" y="2539750"/>
              <a:ext cx="140900" cy="361950"/>
            </a:xfrm>
            <a:custGeom>
              <a:avLst/>
              <a:gdLst/>
              <a:ahLst/>
              <a:cxnLst/>
              <a:rect l="l" t="t" r="r" b="b"/>
              <a:pathLst>
                <a:path w="5636" h="14478" extrusionOk="0">
                  <a:moveTo>
                    <a:pt x="4334" y="721"/>
                  </a:moveTo>
                  <a:cubicBezTo>
                    <a:pt x="4638" y="721"/>
                    <a:pt x="4825" y="1543"/>
                    <a:pt x="4830" y="1782"/>
                  </a:cubicBezTo>
                  <a:cubicBezTo>
                    <a:pt x="4850" y="2756"/>
                    <a:pt x="4054" y="3688"/>
                    <a:pt x="3277" y="4428"/>
                  </a:cubicBezTo>
                  <a:cubicBezTo>
                    <a:pt x="3278" y="4183"/>
                    <a:pt x="3275" y="3939"/>
                    <a:pt x="3287" y="3696"/>
                  </a:cubicBezTo>
                  <a:cubicBezTo>
                    <a:pt x="3319" y="3013"/>
                    <a:pt x="3449" y="2339"/>
                    <a:pt x="3674" y="1693"/>
                  </a:cubicBezTo>
                  <a:cubicBezTo>
                    <a:pt x="3764" y="1434"/>
                    <a:pt x="3897" y="1198"/>
                    <a:pt x="4039" y="965"/>
                  </a:cubicBezTo>
                  <a:cubicBezTo>
                    <a:pt x="4146" y="791"/>
                    <a:pt x="4245" y="721"/>
                    <a:pt x="4334" y="721"/>
                  </a:cubicBezTo>
                  <a:close/>
                  <a:moveTo>
                    <a:pt x="4487" y="0"/>
                  </a:moveTo>
                  <a:cubicBezTo>
                    <a:pt x="4195" y="0"/>
                    <a:pt x="3885" y="192"/>
                    <a:pt x="3672" y="436"/>
                  </a:cubicBezTo>
                  <a:cubicBezTo>
                    <a:pt x="2921" y="1296"/>
                    <a:pt x="2760" y="2610"/>
                    <a:pt x="2675" y="3696"/>
                  </a:cubicBezTo>
                  <a:cubicBezTo>
                    <a:pt x="2639" y="4131"/>
                    <a:pt x="2630" y="4569"/>
                    <a:pt x="2639" y="5008"/>
                  </a:cubicBezTo>
                  <a:lnTo>
                    <a:pt x="2507" y="5125"/>
                  </a:lnTo>
                  <a:cubicBezTo>
                    <a:pt x="1817" y="5740"/>
                    <a:pt x="900" y="6639"/>
                    <a:pt x="66" y="7046"/>
                  </a:cubicBezTo>
                  <a:cubicBezTo>
                    <a:pt x="1" y="7077"/>
                    <a:pt x="37" y="7174"/>
                    <a:pt x="101" y="7175"/>
                  </a:cubicBezTo>
                  <a:cubicBezTo>
                    <a:pt x="116" y="7176"/>
                    <a:pt x="131" y="7176"/>
                    <a:pt x="146" y="7176"/>
                  </a:cubicBezTo>
                  <a:cubicBezTo>
                    <a:pt x="924" y="7176"/>
                    <a:pt x="1784" y="6406"/>
                    <a:pt x="2356" y="5983"/>
                  </a:cubicBezTo>
                  <a:cubicBezTo>
                    <a:pt x="2463" y="5904"/>
                    <a:pt x="2561" y="5817"/>
                    <a:pt x="2666" y="5735"/>
                  </a:cubicBezTo>
                  <a:cubicBezTo>
                    <a:pt x="2699" y="6337"/>
                    <a:pt x="2753" y="6939"/>
                    <a:pt x="2804" y="7538"/>
                  </a:cubicBezTo>
                  <a:cubicBezTo>
                    <a:pt x="2514" y="7708"/>
                    <a:pt x="2214" y="7871"/>
                    <a:pt x="1902" y="8018"/>
                  </a:cubicBezTo>
                  <a:cubicBezTo>
                    <a:pt x="1728" y="8101"/>
                    <a:pt x="1802" y="8396"/>
                    <a:pt x="1987" y="8396"/>
                  </a:cubicBezTo>
                  <a:cubicBezTo>
                    <a:pt x="1993" y="8396"/>
                    <a:pt x="1998" y="8396"/>
                    <a:pt x="2004" y="8396"/>
                  </a:cubicBezTo>
                  <a:cubicBezTo>
                    <a:pt x="2296" y="8369"/>
                    <a:pt x="2583" y="8305"/>
                    <a:pt x="2858" y="8209"/>
                  </a:cubicBezTo>
                  <a:cubicBezTo>
                    <a:pt x="2876" y="8433"/>
                    <a:pt x="2894" y="8660"/>
                    <a:pt x="2906" y="8885"/>
                  </a:cubicBezTo>
                  <a:cubicBezTo>
                    <a:pt x="2972" y="10002"/>
                    <a:pt x="2855" y="10974"/>
                    <a:pt x="2588" y="12051"/>
                  </a:cubicBezTo>
                  <a:cubicBezTo>
                    <a:pt x="2475" y="12502"/>
                    <a:pt x="2342" y="12953"/>
                    <a:pt x="2153" y="13379"/>
                  </a:cubicBezTo>
                  <a:cubicBezTo>
                    <a:pt x="2036" y="13647"/>
                    <a:pt x="1955" y="13744"/>
                    <a:pt x="1862" y="13744"/>
                  </a:cubicBezTo>
                  <a:cubicBezTo>
                    <a:pt x="1755" y="13744"/>
                    <a:pt x="1632" y="13615"/>
                    <a:pt x="1420" y="13471"/>
                  </a:cubicBezTo>
                  <a:cubicBezTo>
                    <a:pt x="1390" y="13451"/>
                    <a:pt x="1359" y="13442"/>
                    <a:pt x="1328" y="13442"/>
                  </a:cubicBezTo>
                  <a:cubicBezTo>
                    <a:pt x="1231" y="13442"/>
                    <a:pt x="1140" y="13531"/>
                    <a:pt x="1136" y="13632"/>
                  </a:cubicBezTo>
                  <a:cubicBezTo>
                    <a:pt x="1125" y="14037"/>
                    <a:pt x="1402" y="14477"/>
                    <a:pt x="1838" y="14477"/>
                  </a:cubicBezTo>
                  <a:cubicBezTo>
                    <a:pt x="1860" y="14477"/>
                    <a:pt x="1884" y="14476"/>
                    <a:pt x="1907" y="14473"/>
                  </a:cubicBezTo>
                  <a:cubicBezTo>
                    <a:pt x="2381" y="14423"/>
                    <a:pt x="2635" y="13848"/>
                    <a:pt x="2786" y="13468"/>
                  </a:cubicBezTo>
                  <a:cubicBezTo>
                    <a:pt x="3472" y="11739"/>
                    <a:pt x="3606" y="10049"/>
                    <a:pt x="3480" y="8207"/>
                  </a:cubicBezTo>
                  <a:cubicBezTo>
                    <a:pt x="3474" y="8117"/>
                    <a:pt x="3467" y="8025"/>
                    <a:pt x="3460" y="7935"/>
                  </a:cubicBezTo>
                  <a:cubicBezTo>
                    <a:pt x="4499" y="7334"/>
                    <a:pt x="5221" y="6245"/>
                    <a:pt x="5596" y="5082"/>
                  </a:cubicBezTo>
                  <a:cubicBezTo>
                    <a:pt x="5610" y="5039"/>
                    <a:pt x="5575" y="5009"/>
                    <a:pt x="5539" y="5009"/>
                  </a:cubicBezTo>
                  <a:cubicBezTo>
                    <a:pt x="5520" y="5009"/>
                    <a:pt x="5500" y="5018"/>
                    <a:pt x="5488" y="5036"/>
                  </a:cubicBezTo>
                  <a:cubicBezTo>
                    <a:pt x="4927" y="5910"/>
                    <a:pt x="4217" y="6596"/>
                    <a:pt x="3405" y="7159"/>
                  </a:cubicBezTo>
                  <a:cubicBezTo>
                    <a:pt x="3355" y="6509"/>
                    <a:pt x="3309" y="5858"/>
                    <a:pt x="3287" y="5208"/>
                  </a:cubicBezTo>
                  <a:cubicBezTo>
                    <a:pt x="3871" y="4675"/>
                    <a:pt x="4404" y="4085"/>
                    <a:pt x="4848" y="3433"/>
                  </a:cubicBezTo>
                  <a:cubicBezTo>
                    <a:pt x="5491" y="2490"/>
                    <a:pt x="5636" y="1383"/>
                    <a:pt x="5061" y="371"/>
                  </a:cubicBezTo>
                  <a:cubicBezTo>
                    <a:pt x="4910" y="105"/>
                    <a:pt x="4703" y="0"/>
                    <a:pt x="4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5" name="Google Shape;5605;p13"/>
            <p:cNvSpPr/>
            <p:nvPr/>
          </p:nvSpPr>
          <p:spPr>
            <a:xfrm>
              <a:off x="3353650" y="2638475"/>
              <a:ext cx="45900" cy="171825"/>
            </a:xfrm>
            <a:custGeom>
              <a:avLst/>
              <a:gdLst/>
              <a:ahLst/>
              <a:cxnLst/>
              <a:rect l="l" t="t" r="r" b="b"/>
              <a:pathLst>
                <a:path w="1836" h="6873" extrusionOk="0">
                  <a:moveTo>
                    <a:pt x="1766" y="0"/>
                  </a:moveTo>
                  <a:cubicBezTo>
                    <a:pt x="1756" y="0"/>
                    <a:pt x="1745" y="4"/>
                    <a:pt x="1736" y="11"/>
                  </a:cubicBezTo>
                  <a:cubicBezTo>
                    <a:pt x="761" y="756"/>
                    <a:pt x="168" y="2227"/>
                    <a:pt x="82" y="3428"/>
                  </a:cubicBezTo>
                  <a:cubicBezTo>
                    <a:pt x="0" y="4588"/>
                    <a:pt x="337" y="6507"/>
                    <a:pt x="1644" y="6870"/>
                  </a:cubicBezTo>
                  <a:cubicBezTo>
                    <a:pt x="1652" y="6872"/>
                    <a:pt x="1659" y="6873"/>
                    <a:pt x="1666" y="6873"/>
                  </a:cubicBezTo>
                  <a:cubicBezTo>
                    <a:pt x="1716" y="6873"/>
                    <a:pt x="1749" y="6821"/>
                    <a:pt x="1741" y="6771"/>
                  </a:cubicBezTo>
                  <a:cubicBezTo>
                    <a:pt x="1659" y="6282"/>
                    <a:pt x="1396" y="5954"/>
                    <a:pt x="1144" y="5533"/>
                  </a:cubicBezTo>
                  <a:cubicBezTo>
                    <a:pt x="766" y="4901"/>
                    <a:pt x="658" y="4150"/>
                    <a:pt x="671" y="3428"/>
                  </a:cubicBezTo>
                  <a:cubicBezTo>
                    <a:pt x="696" y="2188"/>
                    <a:pt x="1485" y="1218"/>
                    <a:pt x="1824" y="80"/>
                  </a:cubicBezTo>
                  <a:cubicBezTo>
                    <a:pt x="1836" y="43"/>
                    <a:pt x="180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6" name="Google Shape;5606;p13"/>
            <p:cNvSpPr/>
            <p:nvPr/>
          </p:nvSpPr>
          <p:spPr>
            <a:xfrm>
              <a:off x="3396950" y="2687525"/>
              <a:ext cx="152025" cy="80500"/>
            </a:xfrm>
            <a:custGeom>
              <a:avLst/>
              <a:gdLst/>
              <a:ahLst/>
              <a:cxnLst/>
              <a:rect l="l" t="t" r="r" b="b"/>
              <a:pathLst>
                <a:path w="6081" h="3220" extrusionOk="0">
                  <a:moveTo>
                    <a:pt x="1361" y="1"/>
                  </a:moveTo>
                  <a:cubicBezTo>
                    <a:pt x="1355" y="1"/>
                    <a:pt x="1349" y="2"/>
                    <a:pt x="1342" y="6"/>
                  </a:cubicBezTo>
                  <a:cubicBezTo>
                    <a:pt x="342" y="613"/>
                    <a:pt x="0" y="1876"/>
                    <a:pt x="849" y="2778"/>
                  </a:cubicBezTo>
                  <a:cubicBezTo>
                    <a:pt x="1098" y="3045"/>
                    <a:pt x="1355" y="3156"/>
                    <a:pt x="1598" y="3156"/>
                  </a:cubicBezTo>
                  <a:cubicBezTo>
                    <a:pt x="1892" y="3156"/>
                    <a:pt x="2164" y="2994"/>
                    <a:pt x="2376" y="2749"/>
                  </a:cubicBezTo>
                  <a:cubicBezTo>
                    <a:pt x="2611" y="3076"/>
                    <a:pt x="3007" y="3220"/>
                    <a:pt x="3439" y="3220"/>
                  </a:cubicBezTo>
                  <a:cubicBezTo>
                    <a:pt x="4624" y="3220"/>
                    <a:pt x="6081" y="2139"/>
                    <a:pt x="5232" y="820"/>
                  </a:cubicBezTo>
                  <a:cubicBezTo>
                    <a:pt x="5077" y="578"/>
                    <a:pt x="4648" y="101"/>
                    <a:pt x="4303" y="101"/>
                  </a:cubicBezTo>
                  <a:cubicBezTo>
                    <a:pt x="4280" y="101"/>
                    <a:pt x="4257" y="103"/>
                    <a:pt x="4234" y="108"/>
                  </a:cubicBezTo>
                  <a:cubicBezTo>
                    <a:pt x="3901" y="177"/>
                    <a:pt x="4141" y="580"/>
                    <a:pt x="4264" y="734"/>
                  </a:cubicBezTo>
                  <a:cubicBezTo>
                    <a:pt x="4467" y="987"/>
                    <a:pt x="4769" y="1113"/>
                    <a:pt x="4812" y="1476"/>
                  </a:cubicBezTo>
                  <a:cubicBezTo>
                    <a:pt x="4859" y="1894"/>
                    <a:pt x="4512" y="2247"/>
                    <a:pt x="4187" y="2437"/>
                  </a:cubicBezTo>
                  <a:cubicBezTo>
                    <a:pt x="3981" y="2559"/>
                    <a:pt x="3759" y="2621"/>
                    <a:pt x="3554" y="2621"/>
                  </a:cubicBezTo>
                  <a:cubicBezTo>
                    <a:pt x="3116" y="2621"/>
                    <a:pt x="2757" y="2340"/>
                    <a:pt x="2804" y="1771"/>
                  </a:cubicBezTo>
                  <a:cubicBezTo>
                    <a:pt x="2820" y="1571"/>
                    <a:pt x="2637" y="1456"/>
                    <a:pt x="2464" y="1456"/>
                  </a:cubicBezTo>
                  <a:cubicBezTo>
                    <a:pt x="2327" y="1456"/>
                    <a:pt x="2196" y="1528"/>
                    <a:pt x="2172" y="1686"/>
                  </a:cubicBezTo>
                  <a:cubicBezTo>
                    <a:pt x="2105" y="2139"/>
                    <a:pt x="1892" y="2517"/>
                    <a:pt x="1579" y="2517"/>
                  </a:cubicBezTo>
                  <a:cubicBezTo>
                    <a:pt x="1434" y="2517"/>
                    <a:pt x="1268" y="2436"/>
                    <a:pt x="1085" y="2244"/>
                  </a:cubicBezTo>
                  <a:cubicBezTo>
                    <a:pt x="484" y="1612"/>
                    <a:pt x="1009" y="639"/>
                    <a:pt x="1393" y="59"/>
                  </a:cubicBezTo>
                  <a:cubicBezTo>
                    <a:pt x="1409" y="31"/>
                    <a:pt x="1387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7" name="Google Shape;5607;p13"/>
            <p:cNvSpPr/>
            <p:nvPr/>
          </p:nvSpPr>
          <p:spPr>
            <a:xfrm>
              <a:off x="3516000" y="2620975"/>
              <a:ext cx="58625" cy="214650"/>
            </a:xfrm>
            <a:custGeom>
              <a:avLst/>
              <a:gdLst/>
              <a:ahLst/>
              <a:cxnLst/>
              <a:rect l="l" t="t" r="r" b="b"/>
              <a:pathLst>
                <a:path w="2345" h="8586" extrusionOk="0">
                  <a:moveTo>
                    <a:pt x="65" y="1"/>
                  </a:moveTo>
                  <a:cubicBezTo>
                    <a:pt x="25" y="1"/>
                    <a:pt x="0" y="50"/>
                    <a:pt x="30" y="83"/>
                  </a:cubicBezTo>
                  <a:cubicBezTo>
                    <a:pt x="517" y="677"/>
                    <a:pt x="1047" y="1118"/>
                    <a:pt x="1346" y="1854"/>
                  </a:cubicBezTo>
                  <a:cubicBezTo>
                    <a:pt x="1649" y="2601"/>
                    <a:pt x="1687" y="3413"/>
                    <a:pt x="1635" y="4205"/>
                  </a:cubicBezTo>
                  <a:cubicBezTo>
                    <a:pt x="1536" y="5718"/>
                    <a:pt x="824" y="7168"/>
                    <a:pt x="106" y="8475"/>
                  </a:cubicBezTo>
                  <a:cubicBezTo>
                    <a:pt x="79" y="8523"/>
                    <a:pt x="118" y="8585"/>
                    <a:pt x="167" y="8585"/>
                  </a:cubicBezTo>
                  <a:cubicBezTo>
                    <a:pt x="178" y="8585"/>
                    <a:pt x="190" y="8582"/>
                    <a:pt x="202" y="8574"/>
                  </a:cubicBezTo>
                  <a:cubicBezTo>
                    <a:pt x="1666" y="7576"/>
                    <a:pt x="2168" y="5659"/>
                    <a:pt x="2264" y="3972"/>
                  </a:cubicBezTo>
                  <a:cubicBezTo>
                    <a:pt x="2345" y="2561"/>
                    <a:pt x="1776" y="237"/>
                    <a:pt x="78" y="2"/>
                  </a:cubicBezTo>
                  <a:cubicBezTo>
                    <a:pt x="73" y="1"/>
                    <a:pt x="69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8" name="Google Shape;5608;p13"/>
            <p:cNvSpPr/>
            <p:nvPr/>
          </p:nvSpPr>
          <p:spPr>
            <a:xfrm>
              <a:off x="3610900" y="2657550"/>
              <a:ext cx="90250" cy="16425"/>
            </a:xfrm>
            <a:custGeom>
              <a:avLst/>
              <a:gdLst/>
              <a:ahLst/>
              <a:cxnLst/>
              <a:rect l="l" t="t" r="r" b="b"/>
              <a:pathLst>
                <a:path w="3610" h="657" extrusionOk="0">
                  <a:moveTo>
                    <a:pt x="2806" y="0"/>
                  </a:moveTo>
                  <a:cubicBezTo>
                    <a:pt x="2599" y="0"/>
                    <a:pt x="2387" y="27"/>
                    <a:pt x="2192" y="37"/>
                  </a:cubicBezTo>
                  <a:cubicBezTo>
                    <a:pt x="1513" y="71"/>
                    <a:pt x="821" y="49"/>
                    <a:pt x="143" y="121"/>
                  </a:cubicBezTo>
                  <a:cubicBezTo>
                    <a:pt x="71" y="129"/>
                    <a:pt x="1" y="227"/>
                    <a:pt x="74" y="286"/>
                  </a:cubicBezTo>
                  <a:cubicBezTo>
                    <a:pt x="501" y="618"/>
                    <a:pt x="1008" y="637"/>
                    <a:pt x="1531" y="637"/>
                  </a:cubicBezTo>
                  <a:cubicBezTo>
                    <a:pt x="1760" y="637"/>
                    <a:pt x="2052" y="657"/>
                    <a:pt x="2351" y="657"/>
                  </a:cubicBezTo>
                  <a:cubicBezTo>
                    <a:pt x="2800" y="657"/>
                    <a:pt x="3265" y="613"/>
                    <a:pt x="3550" y="393"/>
                  </a:cubicBezTo>
                  <a:cubicBezTo>
                    <a:pt x="3595" y="360"/>
                    <a:pt x="3610" y="303"/>
                    <a:pt x="3568" y="260"/>
                  </a:cubicBezTo>
                  <a:cubicBezTo>
                    <a:pt x="3364" y="50"/>
                    <a:pt x="3090" y="0"/>
                    <a:pt x="2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09" name="Google Shape;5609;p13"/>
            <p:cNvSpPr/>
            <p:nvPr/>
          </p:nvSpPr>
          <p:spPr>
            <a:xfrm>
              <a:off x="3607825" y="2681925"/>
              <a:ext cx="80400" cy="13675"/>
            </a:xfrm>
            <a:custGeom>
              <a:avLst/>
              <a:gdLst/>
              <a:ahLst/>
              <a:cxnLst/>
              <a:rect l="l" t="t" r="r" b="b"/>
              <a:pathLst>
                <a:path w="3216" h="547" extrusionOk="0">
                  <a:moveTo>
                    <a:pt x="1355" y="0"/>
                  </a:moveTo>
                  <a:cubicBezTo>
                    <a:pt x="915" y="0"/>
                    <a:pt x="475" y="64"/>
                    <a:pt x="50" y="214"/>
                  </a:cubicBezTo>
                  <a:cubicBezTo>
                    <a:pt x="1" y="228"/>
                    <a:pt x="1" y="297"/>
                    <a:pt x="50" y="312"/>
                  </a:cubicBezTo>
                  <a:cubicBezTo>
                    <a:pt x="549" y="488"/>
                    <a:pt x="1071" y="547"/>
                    <a:pt x="1596" y="547"/>
                  </a:cubicBezTo>
                  <a:cubicBezTo>
                    <a:pt x="2107" y="547"/>
                    <a:pt x="2622" y="491"/>
                    <a:pt x="3122" y="432"/>
                  </a:cubicBezTo>
                  <a:cubicBezTo>
                    <a:pt x="3194" y="422"/>
                    <a:pt x="3216" y="324"/>
                    <a:pt x="3139" y="301"/>
                  </a:cubicBezTo>
                  <a:cubicBezTo>
                    <a:pt x="2564" y="120"/>
                    <a:pt x="1959" y="0"/>
                    <a:pt x="1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0" name="Google Shape;5610;p13"/>
            <p:cNvSpPr/>
            <p:nvPr/>
          </p:nvSpPr>
          <p:spPr>
            <a:xfrm>
              <a:off x="3707650" y="2496525"/>
              <a:ext cx="182775" cy="442275"/>
            </a:xfrm>
            <a:custGeom>
              <a:avLst/>
              <a:gdLst/>
              <a:ahLst/>
              <a:cxnLst/>
              <a:rect l="l" t="t" r="r" b="b"/>
              <a:pathLst>
                <a:path w="7311" h="17691" extrusionOk="0">
                  <a:moveTo>
                    <a:pt x="6117" y="1"/>
                  </a:moveTo>
                  <a:cubicBezTo>
                    <a:pt x="5413" y="1"/>
                    <a:pt x="4864" y="665"/>
                    <a:pt x="4561" y="1225"/>
                  </a:cubicBezTo>
                  <a:cubicBezTo>
                    <a:pt x="3494" y="3202"/>
                    <a:pt x="3504" y="5865"/>
                    <a:pt x="3389" y="8053"/>
                  </a:cubicBezTo>
                  <a:cubicBezTo>
                    <a:pt x="3301" y="9742"/>
                    <a:pt x="3179" y="11450"/>
                    <a:pt x="2938" y="13125"/>
                  </a:cubicBezTo>
                  <a:cubicBezTo>
                    <a:pt x="2794" y="14134"/>
                    <a:pt x="2597" y="15180"/>
                    <a:pt x="2157" y="16109"/>
                  </a:cubicBezTo>
                  <a:cubicBezTo>
                    <a:pt x="1987" y="16467"/>
                    <a:pt x="1726" y="16845"/>
                    <a:pt x="1342" y="16990"/>
                  </a:cubicBezTo>
                  <a:cubicBezTo>
                    <a:pt x="1266" y="17018"/>
                    <a:pt x="1190" y="17030"/>
                    <a:pt x="1113" y="17030"/>
                  </a:cubicBezTo>
                  <a:cubicBezTo>
                    <a:pt x="826" y="17030"/>
                    <a:pt x="535" y="16872"/>
                    <a:pt x="251" y="16860"/>
                  </a:cubicBezTo>
                  <a:cubicBezTo>
                    <a:pt x="249" y="16860"/>
                    <a:pt x="246" y="16860"/>
                    <a:pt x="244" y="16860"/>
                  </a:cubicBezTo>
                  <a:cubicBezTo>
                    <a:pt x="100" y="16860"/>
                    <a:pt x="0" y="17038"/>
                    <a:pt x="79" y="17159"/>
                  </a:cubicBezTo>
                  <a:cubicBezTo>
                    <a:pt x="326" y="17540"/>
                    <a:pt x="623" y="17691"/>
                    <a:pt x="930" y="17691"/>
                  </a:cubicBezTo>
                  <a:cubicBezTo>
                    <a:pt x="1648" y="17691"/>
                    <a:pt x="2417" y="16865"/>
                    <a:pt x="2704" y="16257"/>
                  </a:cubicBezTo>
                  <a:cubicBezTo>
                    <a:pt x="3481" y="14601"/>
                    <a:pt x="3585" y="12590"/>
                    <a:pt x="3721" y="10794"/>
                  </a:cubicBezTo>
                  <a:cubicBezTo>
                    <a:pt x="3837" y="9249"/>
                    <a:pt x="3905" y="7703"/>
                    <a:pt x="4021" y="6160"/>
                  </a:cubicBezTo>
                  <a:cubicBezTo>
                    <a:pt x="4116" y="4921"/>
                    <a:pt x="4269" y="3679"/>
                    <a:pt x="4598" y="2479"/>
                  </a:cubicBezTo>
                  <a:cubicBezTo>
                    <a:pt x="4736" y="1972"/>
                    <a:pt x="4933" y="1483"/>
                    <a:pt x="5227" y="1045"/>
                  </a:cubicBezTo>
                  <a:cubicBezTo>
                    <a:pt x="5369" y="828"/>
                    <a:pt x="5576" y="659"/>
                    <a:pt x="5819" y="563"/>
                  </a:cubicBezTo>
                  <a:cubicBezTo>
                    <a:pt x="5985" y="498"/>
                    <a:pt x="6119" y="470"/>
                    <a:pt x="6227" y="470"/>
                  </a:cubicBezTo>
                  <a:cubicBezTo>
                    <a:pt x="6641" y="470"/>
                    <a:pt x="6685" y="881"/>
                    <a:pt x="6728" y="1255"/>
                  </a:cubicBezTo>
                  <a:cubicBezTo>
                    <a:pt x="6731" y="1284"/>
                    <a:pt x="6753" y="1304"/>
                    <a:pt x="6777" y="1304"/>
                  </a:cubicBezTo>
                  <a:cubicBezTo>
                    <a:pt x="6788" y="1304"/>
                    <a:pt x="6800" y="1299"/>
                    <a:pt x="6811" y="1289"/>
                  </a:cubicBezTo>
                  <a:cubicBezTo>
                    <a:pt x="7310" y="825"/>
                    <a:pt x="6869" y="107"/>
                    <a:pt x="6295" y="15"/>
                  </a:cubicBezTo>
                  <a:cubicBezTo>
                    <a:pt x="6234" y="5"/>
                    <a:pt x="6175" y="1"/>
                    <a:pt x="6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1" name="Google Shape;5611;p13"/>
            <p:cNvSpPr/>
            <p:nvPr/>
          </p:nvSpPr>
          <p:spPr>
            <a:xfrm>
              <a:off x="3907000" y="2466050"/>
              <a:ext cx="127175" cy="52250"/>
            </a:xfrm>
            <a:custGeom>
              <a:avLst/>
              <a:gdLst/>
              <a:ahLst/>
              <a:cxnLst/>
              <a:rect l="l" t="t" r="r" b="b"/>
              <a:pathLst>
                <a:path w="5087" h="2090" extrusionOk="0">
                  <a:moveTo>
                    <a:pt x="581" y="607"/>
                  </a:moveTo>
                  <a:cubicBezTo>
                    <a:pt x="790" y="653"/>
                    <a:pt x="996" y="755"/>
                    <a:pt x="1204" y="884"/>
                  </a:cubicBezTo>
                  <a:cubicBezTo>
                    <a:pt x="1116" y="906"/>
                    <a:pt x="1032" y="919"/>
                    <a:pt x="956" y="919"/>
                  </a:cubicBezTo>
                  <a:cubicBezTo>
                    <a:pt x="763" y="919"/>
                    <a:pt x="618" y="837"/>
                    <a:pt x="581" y="607"/>
                  </a:cubicBezTo>
                  <a:close/>
                  <a:moveTo>
                    <a:pt x="3473" y="501"/>
                  </a:moveTo>
                  <a:cubicBezTo>
                    <a:pt x="3522" y="501"/>
                    <a:pt x="3571" y="505"/>
                    <a:pt x="3619" y="514"/>
                  </a:cubicBezTo>
                  <a:cubicBezTo>
                    <a:pt x="4236" y="628"/>
                    <a:pt x="4019" y="1355"/>
                    <a:pt x="3580" y="1536"/>
                  </a:cubicBezTo>
                  <a:lnTo>
                    <a:pt x="3580" y="1537"/>
                  </a:lnTo>
                  <a:cubicBezTo>
                    <a:pt x="3507" y="1567"/>
                    <a:pt x="3432" y="1580"/>
                    <a:pt x="3355" y="1580"/>
                  </a:cubicBezTo>
                  <a:cubicBezTo>
                    <a:pt x="3000" y="1580"/>
                    <a:pt x="2619" y="1299"/>
                    <a:pt x="2356" y="1124"/>
                  </a:cubicBezTo>
                  <a:cubicBezTo>
                    <a:pt x="2313" y="1094"/>
                    <a:pt x="2269" y="1062"/>
                    <a:pt x="2226" y="1030"/>
                  </a:cubicBezTo>
                  <a:cubicBezTo>
                    <a:pt x="2541" y="896"/>
                    <a:pt x="2858" y="732"/>
                    <a:pt x="3117" y="546"/>
                  </a:cubicBezTo>
                  <a:cubicBezTo>
                    <a:pt x="3236" y="522"/>
                    <a:pt x="3356" y="501"/>
                    <a:pt x="3473" y="501"/>
                  </a:cubicBezTo>
                  <a:close/>
                  <a:moveTo>
                    <a:pt x="3399" y="1"/>
                  </a:moveTo>
                  <a:cubicBezTo>
                    <a:pt x="3273" y="1"/>
                    <a:pt x="3151" y="28"/>
                    <a:pt x="3043" y="89"/>
                  </a:cubicBezTo>
                  <a:cubicBezTo>
                    <a:pt x="2727" y="174"/>
                    <a:pt x="2387" y="371"/>
                    <a:pt x="2166" y="476"/>
                  </a:cubicBezTo>
                  <a:cubicBezTo>
                    <a:pt x="2051" y="532"/>
                    <a:pt x="1903" y="607"/>
                    <a:pt x="1747" y="679"/>
                  </a:cubicBezTo>
                  <a:cubicBezTo>
                    <a:pt x="1326" y="370"/>
                    <a:pt x="882" y="87"/>
                    <a:pt x="359" y="87"/>
                  </a:cubicBezTo>
                  <a:cubicBezTo>
                    <a:pt x="350" y="87"/>
                    <a:pt x="341" y="87"/>
                    <a:pt x="332" y="87"/>
                  </a:cubicBezTo>
                  <a:cubicBezTo>
                    <a:pt x="186" y="89"/>
                    <a:pt x="102" y="199"/>
                    <a:pt x="86" y="333"/>
                  </a:cubicBezTo>
                  <a:cubicBezTo>
                    <a:pt x="0" y="1042"/>
                    <a:pt x="320" y="1412"/>
                    <a:pt x="881" y="1412"/>
                  </a:cubicBezTo>
                  <a:cubicBezTo>
                    <a:pt x="1011" y="1412"/>
                    <a:pt x="1154" y="1392"/>
                    <a:pt x="1308" y="1352"/>
                  </a:cubicBezTo>
                  <a:cubicBezTo>
                    <a:pt x="1426" y="1321"/>
                    <a:pt x="1560" y="1280"/>
                    <a:pt x="1702" y="1232"/>
                  </a:cubicBezTo>
                  <a:cubicBezTo>
                    <a:pt x="2243" y="1640"/>
                    <a:pt x="2789" y="2089"/>
                    <a:pt x="3350" y="2089"/>
                  </a:cubicBezTo>
                  <a:cubicBezTo>
                    <a:pt x="3584" y="2089"/>
                    <a:pt x="3819" y="2012"/>
                    <a:pt x="4059" y="1823"/>
                  </a:cubicBezTo>
                  <a:cubicBezTo>
                    <a:pt x="5086" y="1008"/>
                    <a:pt x="4162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2" name="Google Shape;5612;p13"/>
            <p:cNvSpPr/>
            <p:nvPr/>
          </p:nvSpPr>
          <p:spPr>
            <a:xfrm>
              <a:off x="3778550" y="2930275"/>
              <a:ext cx="53550" cy="13250"/>
            </a:xfrm>
            <a:custGeom>
              <a:avLst/>
              <a:gdLst/>
              <a:ahLst/>
              <a:cxnLst/>
              <a:rect l="l" t="t" r="r" b="b"/>
              <a:pathLst>
                <a:path w="2142" h="530" extrusionOk="0">
                  <a:moveTo>
                    <a:pt x="1439" y="1"/>
                  </a:moveTo>
                  <a:cubicBezTo>
                    <a:pt x="1320" y="1"/>
                    <a:pt x="1205" y="7"/>
                    <a:pt x="1111" y="7"/>
                  </a:cubicBezTo>
                  <a:cubicBezTo>
                    <a:pt x="745" y="7"/>
                    <a:pt x="375" y="24"/>
                    <a:pt x="37" y="171"/>
                  </a:cubicBezTo>
                  <a:cubicBezTo>
                    <a:pt x="1" y="188"/>
                    <a:pt x="1" y="252"/>
                    <a:pt x="37" y="268"/>
                  </a:cubicBezTo>
                  <a:cubicBezTo>
                    <a:pt x="343" y="401"/>
                    <a:pt x="662" y="419"/>
                    <a:pt x="990" y="447"/>
                  </a:cubicBezTo>
                  <a:cubicBezTo>
                    <a:pt x="1194" y="462"/>
                    <a:pt x="1467" y="529"/>
                    <a:pt x="1707" y="529"/>
                  </a:cubicBezTo>
                  <a:cubicBezTo>
                    <a:pt x="1825" y="529"/>
                    <a:pt x="1934" y="513"/>
                    <a:pt x="2025" y="468"/>
                  </a:cubicBezTo>
                  <a:cubicBezTo>
                    <a:pt x="2136" y="412"/>
                    <a:pt x="2141" y="255"/>
                    <a:pt x="2063" y="171"/>
                  </a:cubicBezTo>
                  <a:cubicBezTo>
                    <a:pt x="1924" y="26"/>
                    <a:pt x="1674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3" name="Google Shape;5613;p13"/>
            <p:cNvSpPr/>
            <p:nvPr/>
          </p:nvSpPr>
          <p:spPr>
            <a:xfrm>
              <a:off x="3846125" y="2927325"/>
              <a:ext cx="97450" cy="43300"/>
            </a:xfrm>
            <a:custGeom>
              <a:avLst/>
              <a:gdLst/>
              <a:ahLst/>
              <a:cxnLst/>
              <a:rect l="l" t="t" r="r" b="b"/>
              <a:pathLst>
                <a:path w="3898" h="1732" extrusionOk="0">
                  <a:moveTo>
                    <a:pt x="2522" y="472"/>
                  </a:moveTo>
                  <a:cubicBezTo>
                    <a:pt x="2700" y="472"/>
                    <a:pt x="2866" y="577"/>
                    <a:pt x="2967" y="719"/>
                  </a:cubicBezTo>
                  <a:cubicBezTo>
                    <a:pt x="3167" y="1003"/>
                    <a:pt x="2832" y="1206"/>
                    <a:pt x="2598" y="1274"/>
                  </a:cubicBezTo>
                  <a:lnTo>
                    <a:pt x="2599" y="1274"/>
                  </a:lnTo>
                  <a:cubicBezTo>
                    <a:pt x="2548" y="1289"/>
                    <a:pt x="2496" y="1295"/>
                    <a:pt x="2444" y="1295"/>
                  </a:cubicBezTo>
                  <a:cubicBezTo>
                    <a:pt x="2133" y="1295"/>
                    <a:pt x="1804" y="1055"/>
                    <a:pt x="1535" y="832"/>
                  </a:cubicBezTo>
                  <a:cubicBezTo>
                    <a:pt x="1697" y="755"/>
                    <a:pt x="1851" y="663"/>
                    <a:pt x="1996" y="557"/>
                  </a:cubicBezTo>
                  <a:cubicBezTo>
                    <a:pt x="2016" y="561"/>
                    <a:pt x="2037" y="563"/>
                    <a:pt x="2059" y="563"/>
                  </a:cubicBezTo>
                  <a:cubicBezTo>
                    <a:pt x="2198" y="563"/>
                    <a:pt x="2372" y="486"/>
                    <a:pt x="2476" y="475"/>
                  </a:cubicBezTo>
                  <a:cubicBezTo>
                    <a:pt x="2492" y="473"/>
                    <a:pt x="2507" y="472"/>
                    <a:pt x="2522" y="472"/>
                  </a:cubicBezTo>
                  <a:close/>
                  <a:moveTo>
                    <a:pt x="2462" y="1"/>
                  </a:moveTo>
                  <a:cubicBezTo>
                    <a:pt x="2447" y="1"/>
                    <a:pt x="2434" y="7"/>
                    <a:pt x="2421" y="9"/>
                  </a:cubicBezTo>
                  <a:cubicBezTo>
                    <a:pt x="2321" y="14"/>
                    <a:pt x="2222" y="38"/>
                    <a:pt x="2130" y="79"/>
                  </a:cubicBezTo>
                  <a:cubicBezTo>
                    <a:pt x="1912" y="163"/>
                    <a:pt x="1699" y="298"/>
                    <a:pt x="1507" y="393"/>
                  </a:cubicBezTo>
                  <a:cubicBezTo>
                    <a:pt x="1412" y="440"/>
                    <a:pt x="1302" y="496"/>
                    <a:pt x="1187" y="547"/>
                  </a:cubicBezTo>
                  <a:cubicBezTo>
                    <a:pt x="910" y="329"/>
                    <a:pt x="621" y="119"/>
                    <a:pt x="268" y="50"/>
                  </a:cubicBezTo>
                  <a:cubicBezTo>
                    <a:pt x="253" y="47"/>
                    <a:pt x="238" y="45"/>
                    <a:pt x="223" y="45"/>
                  </a:cubicBezTo>
                  <a:cubicBezTo>
                    <a:pt x="118" y="45"/>
                    <a:pt x="30" y="120"/>
                    <a:pt x="26" y="235"/>
                  </a:cubicBezTo>
                  <a:cubicBezTo>
                    <a:pt x="0" y="830"/>
                    <a:pt x="304" y="1048"/>
                    <a:pt x="709" y="1048"/>
                  </a:cubicBezTo>
                  <a:cubicBezTo>
                    <a:pt x="849" y="1048"/>
                    <a:pt x="1001" y="1022"/>
                    <a:pt x="1156" y="977"/>
                  </a:cubicBezTo>
                  <a:cubicBezTo>
                    <a:pt x="1615" y="1336"/>
                    <a:pt x="2079" y="1731"/>
                    <a:pt x="2561" y="1731"/>
                  </a:cubicBezTo>
                  <a:cubicBezTo>
                    <a:pt x="2803" y="1731"/>
                    <a:pt x="3050" y="1632"/>
                    <a:pt x="3303" y="1379"/>
                  </a:cubicBezTo>
                  <a:cubicBezTo>
                    <a:pt x="3897" y="785"/>
                    <a:pt x="3167" y="9"/>
                    <a:pt x="2473" y="7"/>
                  </a:cubicBezTo>
                  <a:cubicBezTo>
                    <a:pt x="2468" y="6"/>
                    <a:pt x="246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4" name="Google Shape;5614;p13"/>
            <p:cNvSpPr/>
            <p:nvPr/>
          </p:nvSpPr>
          <p:spPr>
            <a:xfrm>
              <a:off x="3868725" y="2601900"/>
              <a:ext cx="92500" cy="235250"/>
            </a:xfrm>
            <a:custGeom>
              <a:avLst/>
              <a:gdLst/>
              <a:ahLst/>
              <a:cxnLst/>
              <a:rect l="l" t="t" r="r" b="b"/>
              <a:pathLst>
                <a:path w="3700" h="9410" extrusionOk="0">
                  <a:moveTo>
                    <a:pt x="3072" y="539"/>
                  </a:moveTo>
                  <a:cubicBezTo>
                    <a:pt x="3146" y="775"/>
                    <a:pt x="3019" y="1111"/>
                    <a:pt x="2962" y="1339"/>
                  </a:cubicBezTo>
                  <a:cubicBezTo>
                    <a:pt x="2770" y="2094"/>
                    <a:pt x="2468" y="2688"/>
                    <a:pt x="2076" y="3208"/>
                  </a:cubicBezTo>
                  <a:lnTo>
                    <a:pt x="2076" y="3182"/>
                  </a:lnTo>
                  <a:cubicBezTo>
                    <a:pt x="2076" y="2526"/>
                    <a:pt x="2129" y="1848"/>
                    <a:pt x="2421" y="1249"/>
                  </a:cubicBezTo>
                  <a:cubicBezTo>
                    <a:pt x="2468" y="1151"/>
                    <a:pt x="3072" y="543"/>
                    <a:pt x="3072" y="539"/>
                  </a:cubicBezTo>
                  <a:close/>
                  <a:moveTo>
                    <a:pt x="3144" y="1"/>
                  </a:moveTo>
                  <a:cubicBezTo>
                    <a:pt x="3012" y="1"/>
                    <a:pt x="2843" y="65"/>
                    <a:pt x="2629" y="216"/>
                  </a:cubicBezTo>
                  <a:cubicBezTo>
                    <a:pt x="1512" y="1005"/>
                    <a:pt x="1497" y="2537"/>
                    <a:pt x="1549" y="3817"/>
                  </a:cubicBezTo>
                  <a:cubicBezTo>
                    <a:pt x="1130" y="4235"/>
                    <a:pt x="639" y="4617"/>
                    <a:pt x="80" y="5011"/>
                  </a:cubicBezTo>
                  <a:cubicBezTo>
                    <a:pt x="1" y="5067"/>
                    <a:pt x="35" y="5192"/>
                    <a:pt x="125" y="5192"/>
                  </a:cubicBezTo>
                  <a:cubicBezTo>
                    <a:pt x="135" y="5192"/>
                    <a:pt x="145" y="5191"/>
                    <a:pt x="155" y="5188"/>
                  </a:cubicBezTo>
                  <a:cubicBezTo>
                    <a:pt x="669" y="5052"/>
                    <a:pt x="1152" y="4819"/>
                    <a:pt x="1579" y="4502"/>
                  </a:cubicBezTo>
                  <a:cubicBezTo>
                    <a:pt x="1602" y="5014"/>
                    <a:pt x="1622" y="5527"/>
                    <a:pt x="1620" y="6039"/>
                  </a:cubicBezTo>
                  <a:cubicBezTo>
                    <a:pt x="1284" y="6189"/>
                    <a:pt x="929" y="6285"/>
                    <a:pt x="595" y="6443"/>
                  </a:cubicBezTo>
                  <a:cubicBezTo>
                    <a:pt x="516" y="6481"/>
                    <a:pt x="552" y="6584"/>
                    <a:pt x="616" y="6609"/>
                  </a:cubicBezTo>
                  <a:cubicBezTo>
                    <a:pt x="798" y="6681"/>
                    <a:pt x="980" y="6713"/>
                    <a:pt x="1159" y="6713"/>
                  </a:cubicBezTo>
                  <a:cubicBezTo>
                    <a:pt x="1308" y="6713"/>
                    <a:pt x="1455" y="6691"/>
                    <a:pt x="1599" y="6650"/>
                  </a:cubicBezTo>
                  <a:lnTo>
                    <a:pt x="1599" y="6650"/>
                  </a:lnTo>
                  <a:cubicBezTo>
                    <a:pt x="1592" y="6763"/>
                    <a:pt x="1589" y="6876"/>
                    <a:pt x="1579" y="6987"/>
                  </a:cubicBezTo>
                  <a:cubicBezTo>
                    <a:pt x="1536" y="7453"/>
                    <a:pt x="1399" y="7906"/>
                    <a:pt x="1172" y="8315"/>
                  </a:cubicBezTo>
                  <a:cubicBezTo>
                    <a:pt x="962" y="8690"/>
                    <a:pt x="562" y="8864"/>
                    <a:pt x="322" y="9209"/>
                  </a:cubicBezTo>
                  <a:cubicBezTo>
                    <a:pt x="262" y="9297"/>
                    <a:pt x="345" y="9401"/>
                    <a:pt x="437" y="9407"/>
                  </a:cubicBezTo>
                  <a:cubicBezTo>
                    <a:pt x="462" y="9409"/>
                    <a:pt x="486" y="9410"/>
                    <a:pt x="510" y="9410"/>
                  </a:cubicBezTo>
                  <a:cubicBezTo>
                    <a:pt x="1483" y="9410"/>
                    <a:pt x="1937" y="8030"/>
                    <a:pt x="2069" y="7261"/>
                  </a:cubicBezTo>
                  <a:cubicBezTo>
                    <a:pt x="2117" y="6974"/>
                    <a:pt x="2147" y="6684"/>
                    <a:pt x="2160" y="6392"/>
                  </a:cubicBezTo>
                  <a:cubicBezTo>
                    <a:pt x="2681" y="6059"/>
                    <a:pt x="3113" y="5519"/>
                    <a:pt x="3359" y="5030"/>
                  </a:cubicBezTo>
                  <a:cubicBezTo>
                    <a:pt x="3389" y="4973"/>
                    <a:pt x="3343" y="4916"/>
                    <a:pt x="3290" y="4916"/>
                  </a:cubicBezTo>
                  <a:cubicBezTo>
                    <a:pt x="3272" y="4916"/>
                    <a:pt x="3254" y="4923"/>
                    <a:pt x="3237" y="4939"/>
                  </a:cubicBezTo>
                  <a:cubicBezTo>
                    <a:pt x="2909" y="5227"/>
                    <a:pt x="2537" y="5477"/>
                    <a:pt x="2171" y="5723"/>
                  </a:cubicBezTo>
                  <a:cubicBezTo>
                    <a:pt x="2166" y="5163"/>
                    <a:pt x="2129" y="4602"/>
                    <a:pt x="2102" y="4045"/>
                  </a:cubicBezTo>
                  <a:cubicBezTo>
                    <a:pt x="2719" y="3405"/>
                    <a:pt x="3146" y="2581"/>
                    <a:pt x="3438" y="1656"/>
                  </a:cubicBezTo>
                  <a:cubicBezTo>
                    <a:pt x="3601" y="1129"/>
                    <a:pt x="3699" y="1"/>
                    <a:pt x="3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5" name="Google Shape;5615;p13"/>
            <p:cNvSpPr/>
            <p:nvPr/>
          </p:nvSpPr>
          <p:spPr>
            <a:xfrm>
              <a:off x="3976475" y="2646400"/>
              <a:ext cx="55075" cy="171275"/>
            </a:xfrm>
            <a:custGeom>
              <a:avLst/>
              <a:gdLst/>
              <a:ahLst/>
              <a:cxnLst/>
              <a:rect l="l" t="t" r="r" b="b"/>
              <a:pathLst>
                <a:path w="2203" h="6851" extrusionOk="0">
                  <a:moveTo>
                    <a:pt x="2141" y="1"/>
                  </a:moveTo>
                  <a:cubicBezTo>
                    <a:pt x="2129" y="1"/>
                    <a:pt x="2117" y="5"/>
                    <a:pt x="2105" y="16"/>
                  </a:cubicBezTo>
                  <a:cubicBezTo>
                    <a:pt x="494" y="1464"/>
                    <a:pt x="0" y="5335"/>
                    <a:pt x="1785" y="6833"/>
                  </a:cubicBezTo>
                  <a:cubicBezTo>
                    <a:pt x="1799" y="6845"/>
                    <a:pt x="1817" y="6851"/>
                    <a:pt x="1835" y="6851"/>
                  </a:cubicBezTo>
                  <a:cubicBezTo>
                    <a:pt x="1879" y="6851"/>
                    <a:pt x="1921" y="6815"/>
                    <a:pt x="1905" y="6763"/>
                  </a:cubicBezTo>
                  <a:cubicBezTo>
                    <a:pt x="1575" y="5721"/>
                    <a:pt x="1250" y="4776"/>
                    <a:pt x="1245" y="3664"/>
                  </a:cubicBezTo>
                  <a:cubicBezTo>
                    <a:pt x="1239" y="2373"/>
                    <a:pt x="1680" y="1239"/>
                    <a:pt x="2185" y="78"/>
                  </a:cubicBezTo>
                  <a:cubicBezTo>
                    <a:pt x="2202" y="39"/>
                    <a:pt x="2175" y="1"/>
                    <a:pt x="2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6" name="Google Shape;5616;p13"/>
            <p:cNvSpPr/>
            <p:nvPr/>
          </p:nvSpPr>
          <p:spPr>
            <a:xfrm>
              <a:off x="4045325" y="2679375"/>
              <a:ext cx="67950" cy="87300"/>
            </a:xfrm>
            <a:custGeom>
              <a:avLst/>
              <a:gdLst/>
              <a:ahLst/>
              <a:cxnLst/>
              <a:rect l="l" t="t" r="r" b="b"/>
              <a:pathLst>
                <a:path w="2718" h="3492" extrusionOk="0">
                  <a:moveTo>
                    <a:pt x="2139" y="1"/>
                  </a:moveTo>
                  <a:cubicBezTo>
                    <a:pt x="2126" y="1"/>
                    <a:pt x="2113" y="6"/>
                    <a:pt x="2100" y="17"/>
                  </a:cubicBezTo>
                  <a:cubicBezTo>
                    <a:pt x="1674" y="417"/>
                    <a:pt x="1172" y="995"/>
                    <a:pt x="795" y="1621"/>
                  </a:cubicBezTo>
                  <a:cubicBezTo>
                    <a:pt x="581" y="1256"/>
                    <a:pt x="383" y="867"/>
                    <a:pt x="129" y="540"/>
                  </a:cubicBezTo>
                  <a:cubicBezTo>
                    <a:pt x="122" y="532"/>
                    <a:pt x="114" y="528"/>
                    <a:pt x="105" y="528"/>
                  </a:cubicBezTo>
                  <a:cubicBezTo>
                    <a:pt x="85" y="528"/>
                    <a:pt x="65" y="549"/>
                    <a:pt x="63" y="568"/>
                  </a:cubicBezTo>
                  <a:cubicBezTo>
                    <a:pt x="1" y="1111"/>
                    <a:pt x="219" y="1666"/>
                    <a:pt x="522" y="2138"/>
                  </a:cubicBezTo>
                  <a:cubicBezTo>
                    <a:pt x="325" y="2571"/>
                    <a:pt x="209" y="3011"/>
                    <a:pt x="235" y="3423"/>
                  </a:cubicBezTo>
                  <a:cubicBezTo>
                    <a:pt x="236" y="3466"/>
                    <a:pt x="271" y="3492"/>
                    <a:pt x="307" y="3492"/>
                  </a:cubicBezTo>
                  <a:cubicBezTo>
                    <a:pt x="329" y="3492"/>
                    <a:pt x="352" y="3482"/>
                    <a:pt x="366" y="3459"/>
                  </a:cubicBezTo>
                  <a:cubicBezTo>
                    <a:pt x="555" y="3183"/>
                    <a:pt x="701" y="2876"/>
                    <a:pt x="842" y="2570"/>
                  </a:cubicBezTo>
                  <a:cubicBezTo>
                    <a:pt x="850" y="2581"/>
                    <a:pt x="859" y="2593"/>
                    <a:pt x="868" y="2604"/>
                  </a:cubicBezTo>
                  <a:cubicBezTo>
                    <a:pt x="1087" y="2862"/>
                    <a:pt x="1369" y="3044"/>
                    <a:pt x="1680" y="3167"/>
                  </a:cubicBezTo>
                  <a:cubicBezTo>
                    <a:pt x="1782" y="3207"/>
                    <a:pt x="1878" y="3224"/>
                    <a:pt x="1971" y="3224"/>
                  </a:cubicBezTo>
                  <a:cubicBezTo>
                    <a:pt x="2222" y="3224"/>
                    <a:pt x="2448" y="3098"/>
                    <a:pt x="2678" y="2958"/>
                  </a:cubicBezTo>
                  <a:cubicBezTo>
                    <a:pt x="2717" y="2934"/>
                    <a:pt x="2705" y="2861"/>
                    <a:pt x="2655" y="2861"/>
                  </a:cubicBezTo>
                  <a:cubicBezTo>
                    <a:pt x="2653" y="2861"/>
                    <a:pt x="2652" y="2861"/>
                    <a:pt x="2650" y="2862"/>
                  </a:cubicBezTo>
                  <a:cubicBezTo>
                    <a:pt x="2601" y="2865"/>
                    <a:pt x="2553" y="2866"/>
                    <a:pt x="2507" y="2866"/>
                  </a:cubicBezTo>
                  <a:cubicBezTo>
                    <a:pt x="1822" y="2866"/>
                    <a:pt x="1407" y="2524"/>
                    <a:pt x="1078" y="2068"/>
                  </a:cubicBezTo>
                  <a:cubicBezTo>
                    <a:pt x="1113" y="1999"/>
                    <a:pt x="1146" y="1930"/>
                    <a:pt x="1182" y="1863"/>
                  </a:cubicBezTo>
                  <a:cubicBezTo>
                    <a:pt x="1506" y="1264"/>
                    <a:pt x="1920" y="714"/>
                    <a:pt x="2191" y="88"/>
                  </a:cubicBezTo>
                  <a:cubicBezTo>
                    <a:pt x="2209" y="45"/>
                    <a:pt x="2177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7" name="Google Shape;5617;p13"/>
            <p:cNvSpPr/>
            <p:nvPr/>
          </p:nvSpPr>
          <p:spPr>
            <a:xfrm>
              <a:off x="4124850" y="2638575"/>
              <a:ext cx="66450" cy="204500"/>
            </a:xfrm>
            <a:custGeom>
              <a:avLst/>
              <a:gdLst/>
              <a:ahLst/>
              <a:cxnLst/>
              <a:rect l="l" t="t" r="r" b="b"/>
              <a:pathLst>
                <a:path w="2658" h="8180" extrusionOk="0">
                  <a:moveTo>
                    <a:pt x="82" y="0"/>
                  </a:moveTo>
                  <a:cubicBezTo>
                    <a:pt x="40" y="0"/>
                    <a:pt x="0" y="44"/>
                    <a:pt x="28" y="89"/>
                  </a:cubicBezTo>
                  <a:cubicBezTo>
                    <a:pt x="766" y="1290"/>
                    <a:pt x="1396" y="2476"/>
                    <a:pt x="1575" y="3895"/>
                  </a:cubicBezTo>
                  <a:cubicBezTo>
                    <a:pt x="1752" y="5301"/>
                    <a:pt x="1316" y="6792"/>
                    <a:pt x="830" y="8096"/>
                  </a:cubicBezTo>
                  <a:cubicBezTo>
                    <a:pt x="812" y="8145"/>
                    <a:pt x="854" y="8179"/>
                    <a:pt x="896" y="8179"/>
                  </a:cubicBezTo>
                  <a:cubicBezTo>
                    <a:pt x="918" y="8179"/>
                    <a:pt x="941" y="8170"/>
                    <a:pt x="955" y="8148"/>
                  </a:cubicBezTo>
                  <a:cubicBezTo>
                    <a:pt x="2658" y="5598"/>
                    <a:pt x="2476" y="2128"/>
                    <a:pt x="123" y="17"/>
                  </a:cubicBezTo>
                  <a:cubicBezTo>
                    <a:pt x="111" y="5"/>
                    <a:pt x="96" y="0"/>
                    <a:pt x="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8" name="Google Shape;5618;p13"/>
            <p:cNvSpPr/>
            <p:nvPr/>
          </p:nvSpPr>
          <p:spPr>
            <a:xfrm>
              <a:off x="4226425" y="2704975"/>
              <a:ext cx="17750" cy="31075"/>
            </a:xfrm>
            <a:custGeom>
              <a:avLst/>
              <a:gdLst/>
              <a:ahLst/>
              <a:cxnLst/>
              <a:rect l="l" t="t" r="r" b="b"/>
              <a:pathLst>
                <a:path w="710" h="1243" extrusionOk="0">
                  <a:moveTo>
                    <a:pt x="404" y="1"/>
                  </a:moveTo>
                  <a:cubicBezTo>
                    <a:pt x="319" y="1"/>
                    <a:pt x="232" y="39"/>
                    <a:pt x="171" y="123"/>
                  </a:cubicBezTo>
                  <a:cubicBezTo>
                    <a:pt x="50" y="294"/>
                    <a:pt x="1" y="517"/>
                    <a:pt x="73" y="717"/>
                  </a:cubicBezTo>
                  <a:cubicBezTo>
                    <a:pt x="135" y="896"/>
                    <a:pt x="268" y="1037"/>
                    <a:pt x="345" y="1209"/>
                  </a:cubicBezTo>
                  <a:cubicBezTo>
                    <a:pt x="355" y="1233"/>
                    <a:pt x="375" y="1242"/>
                    <a:pt x="395" y="1242"/>
                  </a:cubicBezTo>
                  <a:cubicBezTo>
                    <a:pt x="425" y="1242"/>
                    <a:pt x="458" y="1222"/>
                    <a:pt x="468" y="1193"/>
                  </a:cubicBezTo>
                  <a:cubicBezTo>
                    <a:pt x="532" y="1004"/>
                    <a:pt x="532" y="793"/>
                    <a:pt x="572" y="596"/>
                  </a:cubicBezTo>
                  <a:cubicBezTo>
                    <a:pt x="608" y="509"/>
                    <a:pt x="637" y="419"/>
                    <a:pt x="660" y="328"/>
                  </a:cubicBezTo>
                  <a:cubicBezTo>
                    <a:pt x="709" y="129"/>
                    <a:pt x="561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19" name="Google Shape;5619;p13"/>
            <p:cNvSpPr/>
            <p:nvPr/>
          </p:nvSpPr>
          <p:spPr>
            <a:xfrm>
              <a:off x="4283650" y="2655975"/>
              <a:ext cx="106775" cy="93425"/>
            </a:xfrm>
            <a:custGeom>
              <a:avLst/>
              <a:gdLst/>
              <a:ahLst/>
              <a:cxnLst/>
              <a:rect l="l" t="t" r="r" b="b"/>
              <a:pathLst>
                <a:path w="4271" h="3737" extrusionOk="0">
                  <a:moveTo>
                    <a:pt x="1783" y="425"/>
                  </a:moveTo>
                  <a:cubicBezTo>
                    <a:pt x="1991" y="425"/>
                    <a:pt x="1604" y="900"/>
                    <a:pt x="1527" y="1007"/>
                  </a:cubicBezTo>
                  <a:cubicBezTo>
                    <a:pt x="1337" y="1273"/>
                    <a:pt x="1111" y="1504"/>
                    <a:pt x="873" y="1724"/>
                  </a:cubicBezTo>
                  <a:cubicBezTo>
                    <a:pt x="827" y="1517"/>
                    <a:pt x="819" y="1307"/>
                    <a:pt x="869" y="1104"/>
                  </a:cubicBezTo>
                  <a:cubicBezTo>
                    <a:pt x="965" y="728"/>
                    <a:pt x="1357" y="558"/>
                    <a:pt x="1683" y="446"/>
                  </a:cubicBezTo>
                  <a:cubicBezTo>
                    <a:pt x="1726" y="432"/>
                    <a:pt x="1758" y="425"/>
                    <a:pt x="1783" y="425"/>
                  </a:cubicBezTo>
                  <a:close/>
                  <a:moveTo>
                    <a:pt x="1862" y="1"/>
                  </a:moveTo>
                  <a:cubicBezTo>
                    <a:pt x="1508" y="1"/>
                    <a:pt x="1039" y="193"/>
                    <a:pt x="828" y="394"/>
                  </a:cubicBezTo>
                  <a:cubicBezTo>
                    <a:pt x="349" y="848"/>
                    <a:pt x="266" y="1509"/>
                    <a:pt x="448" y="2106"/>
                  </a:cubicBezTo>
                  <a:cubicBezTo>
                    <a:pt x="305" y="2234"/>
                    <a:pt x="161" y="2362"/>
                    <a:pt x="21" y="2497"/>
                  </a:cubicBezTo>
                  <a:cubicBezTo>
                    <a:pt x="0" y="2521"/>
                    <a:pt x="16" y="2562"/>
                    <a:pt x="51" y="2564"/>
                  </a:cubicBezTo>
                  <a:cubicBezTo>
                    <a:pt x="74" y="2566"/>
                    <a:pt x="97" y="2567"/>
                    <a:pt x="120" y="2567"/>
                  </a:cubicBezTo>
                  <a:cubicBezTo>
                    <a:pt x="273" y="2567"/>
                    <a:pt x="431" y="2526"/>
                    <a:pt x="591" y="2456"/>
                  </a:cubicBezTo>
                  <a:cubicBezTo>
                    <a:pt x="673" y="2623"/>
                    <a:pt x="776" y="2777"/>
                    <a:pt x="899" y="2917"/>
                  </a:cubicBezTo>
                  <a:cubicBezTo>
                    <a:pt x="1391" y="3458"/>
                    <a:pt x="2035" y="3737"/>
                    <a:pt x="2691" y="3737"/>
                  </a:cubicBezTo>
                  <a:cubicBezTo>
                    <a:pt x="3210" y="3737"/>
                    <a:pt x="3736" y="3562"/>
                    <a:pt x="4198" y="3205"/>
                  </a:cubicBezTo>
                  <a:cubicBezTo>
                    <a:pt x="4271" y="3149"/>
                    <a:pt x="4206" y="3038"/>
                    <a:pt x="4127" y="3038"/>
                  </a:cubicBezTo>
                  <a:cubicBezTo>
                    <a:pt x="4119" y="3038"/>
                    <a:pt x="4111" y="3039"/>
                    <a:pt x="4103" y="3041"/>
                  </a:cubicBezTo>
                  <a:cubicBezTo>
                    <a:pt x="3704" y="3162"/>
                    <a:pt x="3330" y="3239"/>
                    <a:pt x="2965" y="3239"/>
                  </a:cubicBezTo>
                  <a:cubicBezTo>
                    <a:pt x="2531" y="3239"/>
                    <a:pt x="2110" y="3130"/>
                    <a:pt x="1677" y="2854"/>
                  </a:cubicBezTo>
                  <a:cubicBezTo>
                    <a:pt x="1424" y="2694"/>
                    <a:pt x="1206" y="2456"/>
                    <a:pt x="1052" y="2182"/>
                  </a:cubicBezTo>
                  <a:cubicBezTo>
                    <a:pt x="1604" y="1767"/>
                    <a:pt x="2090" y="1101"/>
                    <a:pt x="2251" y="641"/>
                  </a:cubicBezTo>
                  <a:cubicBezTo>
                    <a:pt x="2417" y="165"/>
                    <a:pt x="2189" y="1"/>
                    <a:pt x="18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0" name="Google Shape;5620;p13"/>
            <p:cNvSpPr/>
            <p:nvPr/>
          </p:nvSpPr>
          <p:spPr>
            <a:xfrm>
              <a:off x="4344050" y="2566300"/>
              <a:ext cx="85250" cy="14250"/>
            </a:xfrm>
            <a:custGeom>
              <a:avLst/>
              <a:gdLst/>
              <a:ahLst/>
              <a:cxnLst/>
              <a:rect l="l" t="t" r="r" b="b"/>
              <a:pathLst>
                <a:path w="3410" h="570" extrusionOk="0">
                  <a:moveTo>
                    <a:pt x="2189" y="0"/>
                  </a:moveTo>
                  <a:cubicBezTo>
                    <a:pt x="1456" y="0"/>
                    <a:pt x="675" y="119"/>
                    <a:pt x="66" y="342"/>
                  </a:cubicBezTo>
                  <a:cubicBezTo>
                    <a:pt x="15" y="360"/>
                    <a:pt x="0" y="449"/>
                    <a:pt x="66" y="459"/>
                  </a:cubicBezTo>
                  <a:cubicBezTo>
                    <a:pt x="540" y="539"/>
                    <a:pt x="1014" y="537"/>
                    <a:pt x="1493" y="544"/>
                  </a:cubicBezTo>
                  <a:cubicBezTo>
                    <a:pt x="1813" y="547"/>
                    <a:pt x="2141" y="570"/>
                    <a:pt x="2467" y="570"/>
                  </a:cubicBezTo>
                  <a:cubicBezTo>
                    <a:pt x="2714" y="570"/>
                    <a:pt x="2960" y="557"/>
                    <a:pt x="3199" y="511"/>
                  </a:cubicBezTo>
                  <a:cubicBezTo>
                    <a:pt x="3409" y="472"/>
                    <a:pt x="3409" y="127"/>
                    <a:pt x="3199" y="86"/>
                  </a:cubicBezTo>
                  <a:cubicBezTo>
                    <a:pt x="2890" y="28"/>
                    <a:pt x="2545" y="0"/>
                    <a:pt x="2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1" name="Google Shape;5621;p13"/>
            <p:cNvSpPr/>
            <p:nvPr/>
          </p:nvSpPr>
          <p:spPr>
            <a:xfrm>
              <a:off x="4440425" y="2534500"/>
              <a:ext cx="50800" cy="87750"/>
            </a:xfrm>
            <a:custGeom>
              <a:avLst/>
              <a:gdLst/>
              <a:ahLst/>
              <a:cxnLst/>
              <a:rect l="l" t="t" r="r" b="b"/>
              <a:pathLst>
                <a:path w="2032" h="3510" extrusionOk="0">
                  <a:moveTo>
                    <a:pt x="1192" y="1"/>
                  </a:moveTo>
                  <a:cubicBezTo>
                    <a:pt x="933" y="1"/>
                    <a:pt x="681" y="203"/>
                    <a:pt x="581" y="431"/>
                  </a:cubicBezTo>
                  <a:cubicBezTo>
                    <a:pt x="568" y="454"/>
                    <a:pt x="584" y="484"/>
                    <a:pt x="611" y="484"/>
                  </a:cubicBezTo>
                  <a:cubicBezTo>
                    <a:pt x="621" y="485"/>
                    <a:pt x="631" y="485"/>
                    <a:pt x="642" y="485"/>
                  </a:cubicBezTo>
                  <a:cubicBezTo>
                    <a:pt x="749" y="485"/>
                    <a:pt x="895" y="445"/>
                    <a:pt x="1003" y="445"/>
                  </a:cubicBezTo>
                  <a:cubicBezTo>
                    <a:pt x="1087" y="445"/>
                    <a:pt x="1149" y="470"/>
                    <a:pt x="1152" y="556"/>
                  </a:cubicBezTo>
                  <a:cubicBezTo>
                    <a:pt x="1162" y="851"/>
                    <a:pt x="1011" y="1175"/>
                    <a:pt x="891" y="1435"/>
                  </a:cubicBezTo>
                  <a:cubicBezTo>
                    <a:pt x="745" y="1750"/>
                    <a:pt x="575" y="2054"/>
                    <a:pt x="383" y="2343"/>
                  </a:cubicBezTo>
                  <a:cubicBezTo>
                    <a:pt x="232" y="2574"/>
                    <a:pt x="5" y="2718"/>
                    <a:pt x="2" y="2999"/>
                  </a:cubicBezTo>
                  <a:cubicBezTo>
                    <a:pt x="1" y="3118"/>
                    <a:pt x="102" y="3199"/>
                    <a:pt x="211" y="3199"/>
                  </a:cubicBezTo>
                  <a:cubicBezTo>
                    <a:pt x="226" y="3199"/>
                    <a:pt x="241" y="3197"/>
                    <a:pt x="256" y="3194"/>
                  </a:cubicBezTo>
                  <a:cubicBezTo>
                    <a:pt x="298" y="3185"/>
                    <a:pt x="340" y="3180"/>
                    <a:pt x="381" y="3180"/>
                  </a:cubicBezTo>
                  <a:cubicBezTo>
                    <a:pt x="665" y="3180"/>
                    <a:pt x="937" y="3380"/>
                    <a:pt x="1200" y="3471"/>
                  </a:cubicBezTo>
                  <a:cubicBezTo>
                    <a:pt x="1275" y="3498"/>
                    <a:pt x="1345" y="3509"/>
                    <a:pt x="1412" y="3509"/>
                  </a:cubicBezTo>
                  <a:cubicBezTo>
                    <a:pt x="1618" y="3509"/>
                    <a:pt x="1789" y="3397"/>
                    <a:pt x="1975" y="3269"/>
                  </a:cubicBezTo>
                  <a:cubicBezTo>
                    <a:pt x="2032" y="3229"/>
                    <a:pt x="2019" y="3127"/>
                    <a:pt x="1942" y="3127"/>
                  </a:cubicBezTo>
                  <a:cubicBezTo>
                    <a:pt x="1940" y="3127"/>
                    <a:pt x="1938" y="3127"/>
                    <a:pt x="1936" y="3127"/>
                  </a:cubicBezTo>
                  <a:cubicBezTo>
                    <a:pt x="1915" y="3128"/>
                    <a:pt x="1894" y="3128"/>
                    <a:pt x="1873" y="3128"/>
                  </a:cubicBezTo>
                  <a:cubicBezTo>
                    <a:pt x="1433" y="3128"/>
                    <a:pt x="1063" y="2875"/>
                    <a:pt x="648" y="2797"/>
                  </a:cubicBezTo>
                  <a:cubicBezTo>
                    <a:pt x="652" y="2794"/>
                    <a:pt x="655" y="2790"/>
                    <a:pt x="657" y="2789"/>
                  </a:cubicBezTo>
                  <a:cubicBezTo>
                    <a:pt x="837" y="2613"/>
                    <a:pt x="983" y="2395"/>
                    <a:pt x="1114" y="2180"/>
                  </a:cubicBezTo>
                  <a:cubicBezTo>
                    <a:pt x="1362" y="1773"/>
                    <a:pt x="1565" y="1311"/>
                    <a:pt x="1652" y="840"/>
                  </a:cubicBezTo>
                  <a:cubicBezTo>
                    <a:pt x="1703" y="561"/>
                    <a:pt x="1693" y="185"/>
                    <a:pt x="1395" y="46"/>
                  </a:cubicBezTo>
                  <a:cubicBezTo>
                    <a:pt x="1329" y="15"/>
                    <a:pt x="1260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2" name="Google Shape;5622;p13"/>
            <p:cNvSpPr/>
            <p:nvPr/>
          </p:nvSpPr>
          <p:spPr>
            <a:xfrm>
              <a:off x="4505200" y="2529050"/>
              <a:ext cx="87900" cy="78925"/>
            </a:xfrm>
            <a:custGeom>
              <a:avLst/>
              <a:gdLst/>
              <a:ahLst/>
              <a:cxnLst/>
              <a:rect l="l" t="t" r="r" b="b"/>
              <a:pathLst>
                <a:path w="3516" h="3157" extrusionOk="0">
                  <a:moveTo>
                    <a:pt x="855" y="0"/>
                  </a:moveTo>
                  <a:cubicBezTo>
                    <a:pt x="432" y="0"/>
                    <a:pt x="106" y="251"/>
                    <a:pt x="8" y="754"/>
                  </a:cubicBezTo>
                  <a:cubicBezTo>
                    <a:pt x="1" y="790"/>
                    <a:pt x="30" y="825"/>
                    <a:pt x="62" y="825"/>
                  </a:cubicBezTo>
                  <a:cubicBezTo>
                    <a:pt x="74" y="825"/>
                    <a:pt x="87" y="819"/>
                    <a:pt x="98" y="807"/>
                  </a:cubicBezTo>
                  <a:cubicBezTo>
                    <a:pt x="342" y="529"/>
                    <a:pt x="589" y="430"/>
                    <a:pt x="842" y="430"/>
                  </a:cubicBezTo>
                  <a:cubicBezTo>
                    <a:pt x="925" y="430"/>
                    <a:pt x="1008" y="441"/>
                    <a:pt x="1092" y="459"/>
                  </a:cubicBezTo>
                  <a:cubicBezTo>
                    <a:pt x="858" y="1360"/>
                    <a:pt x="902" y="2229"/>
                    <a:pt x="1241" y="3127"/>
                  </a:cubicBezTo>
                  <a:cubicBezTo>
                    <a:pt x="1249" y="3146"/>
                    <a:pt x="1268" y="3157"/>
                    <a:pt x="1287" y="3157"/>
                  </a:cubicBezTo>
                  <a:cubicBezTo>
                    <a:pt x="1308" y="3157"/>
                    <a:pt x="1328" y="3143"/>
                    <a:pt x="1327" y="3115"/>
                  </a:cubicBezTo>
                  <a:cubicBezTo>
                    <a:pt x="1291" y="2255"/>
                    <a:pt x="1302" y="1394"/>
                    <a:pt x="1358" y="538"/>
                  </a:cubicBezTo>
                  <a:cubicBezTo>
                    <a:pt x="1522" y="597"/>
                    <a:pt x="1693" y="672"/>
                    <a:pt x="1863" y="746"/>
                  </a:cubicBezTo>
                  <a:cubicBezTo>
                    <a:pt x="1847" y="835"/>
                    <a:pt x="1794" y="925"/>
                    <a:pt x="1789" y="1014"/>
                  </a:cubicBezTo>
                  <a:cubicBezTo>
                    <a:pt x="1781" y="1160"/>
                    <a:pt x="1771" y="1307"/>
                    <a:pt x="1768" y="1455"/>
                  </a:cubicBezTo>
                  <a:cubicBezTo>
                    <a:pt x="1758" y="1749"/>
                    <a:pt x="1781" y="2044"/>
                    <a:pt x="1839" y="2334"/>
                  </a:cubicBezTo>
                  <a:cubicBezTo>
                    <a:pt x="1913" y="2687"/>
                    <a:pt x="2164" y="2954"/>
                    <a:pt x="2445" y="2954"/>
                  </a:cubicBezTo>
                  <a:cubicBezTo>
                    <a:pt x="2580" y="2954"/>
                    <a:pt x="2723" y="2892"/>
                    <a:pt x="2856" y="2748"/>
                  </a:cubicBezTo>
                  <a:cubicBezTo>
                    <a:pt x="2883" y="2718"/>
                    <a:pt x="2875" y="2659"/>
                    <a:pt x="2829" y="2649"/>
                  </a:cubicBezTo>
                  <a:cubicBezTo>
                    <a:pt x="2696" y="2623"/>
                    <a:pt x="2429" y="2566"/>
                    <a:pt x="2347" y="2451"/>
                  </a:cubicBezTo>
                  <a:cubicBezTo>
                    <a:pt x="2229" y="2287"/>
                    <a:pt x="2219" y="2037"/>
                    <a:pt x="2204" y="1844"/>
                  </a:cubicBezTo>
                  <a:cubicBezTo>
                    <a:pt x="2186" y="1622"/>
                    <a:pt x="2185" y="1396"/>
                    <a:pt x="2149" y="1176"/>
                  </a:cubicBezTo>
                  <a:cubicBezTo>
                    <a:pt x="2122" y="1012"/>
                    <a:pt x="2063" y="915"/>
                    <a:pt x="1999" y="800"/>
                  </a:cubicBezTo>
                  <a:lnTo>
                    <a:pt x="1999" y="800"/>
                  </a:lnTo>
                  <a:cubicBezTo>
                    <a:pt x="2067" y="828"/>
                    <a:pt x="2134" y="859"/>
                    <a:pt x="2203" y="884"/>
                  </a:cubicBezTo>
                  <a:cubicBezTo>
                    <a:pt x="2344" y="935"/>
                    <a:pt x="2562" y="976"/>
                    <a:pt x="2779" y="976"/>
                  </a:cubicBezTo>
                  <a:cubicBezTo>
                    <a:pt x="3148" y="976"/>
                    <a:pt x="3516" y="857"/>
                    <a:pt x="3500" y="464"/>
                  </a:cubicBezTo>
                  <a:cubicBezTo>
                    <a:pt x="3500" y="421"/>
                    <a:pt x="3466" y="387"/>
                    <a:pt x="3425" y="387"/>
                  </a:cubicBezTo>
                  <a:cubicBezTo>
                    <a:pt x="3409" y="386"/>
                    <a:pt x="3393" y="386"/>
                    <a:pt x="3377" y="386"/>
                  </a:cubicBezTo>
                  <a:cubicBezTo>
                    <a:pt x="3101" y="386"/>
                    <a:pt x="2888" y="526"/>
                    <a:pt x="2612" y="526"/>
                  </a:cubicBezTo>
                  <a:cubicBezTo>
                    <a:pt x="2554" y="526"/>
                    <a:pt x="2494" y="520"/>
                    <a:pt x="2429" y="505"/>
                  </a:cubicBezTo>
                  <a:cubicBezTo>
                    <a:pt x="2062" y="421"/>
                    <a:pt x="1720" y="236"/>
                    <a:pt x="1366" y="105"/>
                  </a:cubicBezTo>
                  <a:cubicBezTo>
                    <a:pt x="1348" y="80"/>
                    <a:pt x="1320" y="65"/>
                    <a:pt x="1290" y="65"/>
                  </a:cubicBezTo>
                  <a:cubicBezTo>
                    <a:pt x="1281" y="65"/>
                    <a:pt x="1272" y="66"/>
                    <a:pt x="1263" y="69"/>
                  </a:cubicBezTo>
                  <a:cubicBezTo>
                    <a:pt x="1120" y="23"/>
                    <a:pt x="983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3" name="Google Shape;5623;p13"/>
            <p:cNvSpPr/>
            <p:nvPr/>
          </p:nvSpPr>
          <p:spPr>
            <a:xfrm>
              <a:off x="4605225" y="2549025"/>
              <a:ext cx="28750" cy="61575"/>
            </a:xfrm>
            <a:custGeom>
              <a:avLst/>
              <a:gdLst/>
              <a:ahLst/>
              <a:cxnLst/>
              <a:rect l="l" t="t" r="r" b="b"/>
              <a:pathLst>
                <a:path w="1150" h="2463" extrusionOk="0">
                  <a:moveTo>
                    <a:pt x="438" y="1"/>
                  </a:moveTo>
                  <a:cubicBezTo>
                    <a:pt x="371" y="1"/>
                    <a:pt x="303" y="38"/>
                    <a:pt x="267" y="126"/>
                  </a:cubicBezTo>
                  <a:cubicBezTo>
                    <a:pt x="157" y="398"/>
                    <a:pt x="93" y="687"/>
                    <a:pt x="75" y="981"/>
                  </a:cubicBezTo>
                  <a:cubicBezTo>
                    <a:pt x="46" y="1046"/>
                    <a:pt x="23" y="1115"/>
                    <a:pt x="6" y="1186"/>
                  </a:cubicBezTo>
                  <a:cubicBezTo>
                    <a:pt x="1" y="1207"/>
                    <a:pt x="19" y="1223"/>
                    <a:pt x="37" y="1223"/>
                  </a:cubicBezTo>
                  <a:cubicBezTo>
                    <a:pt x="46" y="1223"/>
                    <a:pt x="56" y="1219"/>
                    <a:pt x="62" y="1209"/>
                  </a:cubicBezTo>
                  <a:cubicBezTo>
                    <a:pt x="65" y="1202"/>
                    <a:pt x="70" y="1196"/>
                    <a:pt x="73" y="1191"/>
                  </a:cubicBezTo>
                  <a:cubicBezTo>
                    <a:pt x="85" y="1601"/>
                    <a:pt x="193" y="2003"/>
                    <a:pt x="434" y="2337"/>
                  </a:cubicBezTo>
                  <a:cubicBezTo>
                    <a:pt x="482" y="2402"/>
                    <a:pt x="561" y="2462"/>
                    <a:pt x="645" y="2462"/>
                  </a:cubicBezTo>
                  <a:cubicBezTo>
                    <a:pt x="667" y="2462"/>
                    <a:pt x="689" y="2458"/>
                    <a:pt x="712" y="2449"/>
                  </a:cubicBezTo>
                  <a:cubicBezTo>
                    <a:pt x="1112" y="2287"/>
                    <a:pt x="1150" y="2098"/>
                    <a:pt x="1122" y="1704"/>
                  </a:cubicBezTo>
                  <a:cubicBezTo>
                    <a:pt x="1119" y="1668"/>
                    <a:pt x="1085" y="1635"/>
                    <a:pt x="1050" y="1635"/>
                  </a:cubicBezTo>
                  <a:cubicBezTo>
                    <a:pt x="1035" y="1635"/>
                    <a:pt x="1019" y="1642"/>
                    <a:pt x="1007" y="1657"/>
                  </a:cubicBezTo>
                  <a:cubicBezTo>
                    <a:pt x="930" y="1748"/>
                    <a:pt x="840" y="1829"/>
                    <a:pt x="739" y="1894"/>
                  </a:cubicBezTo>
                  <a:cubicBezTo>
                    <a:pt x="474" y="1383"/>
                    <a:pt x="539" y="789"/>
                    <a:pt x="620" y="223"/>
                  </a:cubicBezTo>
                  <a:lnTo>
                    <a:pt x="615" y="223"/>
                  </a:lnTo>
                  <a:cubicBezTo>
                    <a:pt x="651" y="96"/>
                    <a:pt x="54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4" name="Google Shape;5624;p13"/>
            <p:cNvSpPr/>
            <p:nvPr/>
          </p:nvSpPr>
          <p:spPr>
            <a:xfrm>
              <a:off x="4625500" y="2497175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8" y="87"/>
                  </a:moveTo>
                  <a:cubicBezTo>
                    <a:pt x="1" y="0"/>
                    <a:pt x="70" y="69"/>
                    <a:pt x="88" y="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5" name="Google Shape;5625;p13"/>
            <p:cNvSpPr/>
            <p:nvPr/>
          </p:nvSpPr>
          <p:spPr>
            <a:xfrm>
              <a:off x="4627675" y="2499350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3" y="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6" name="Google Shape;5626;p13"/>
            <p:cNvSpPr/>
            <p:nvPr/>
          </p:nvSpPr>
          <p:spPr>
            <a:xfrm>
              <a:off x="4616975" y="2497400"/>
              <a:ext cx="14050" cy="16825"/>
            </a:xfrm>
            <a:custGeom>
              <a:avLst/>
              <a:gdLst/>
              <a:ahLst/>
              <a:cxnLst/>
              <a:rect l="l" t="t" r="r" b="b"/>
              <a:pathLst>
                <a:path w="562" h="673" extrusionOk="0">
                  <a:moveTo>
                    <a:pt x="283" y="1"/>
                  </a:moveTo>
                  <a:cubicBezTo>
                    <a:pt x="256" y="1"/>
                    <a:pt x="228" y="7"/>
                    <a:pt x="201" y="19"/>
                  </a:cubicBezTo>
                  <a:cubicBezTo>
                    <a:pt x="188" y="25"/>
                    <a:pt x="117" y="76"/>
                    <a:pt x="121" y="76"/>
                  </a:cubicBezTo>
                  <a:cubicBezTo>
                    <a:pt x="123" y="76"/>
                    <a:pt x="137" y="68"/>
                    <a:pt x="173" y="44"/>
                  </a:cubicBezTo>
                  <a:lnTo>
                    <a:pt x="173" y="44"/>
                  </a:lnTo>
                  <a:cubicBezTo>
                    <a:pt x="109" y="86"/>
                    <a:pt x="68" y="164"/>
                    <a:pt x="48" y="237"/>
                  </a:cubicBezTo>
                  <a:cubicBezTo>
                    <a:pt x="0" y="410"/>
                    <a:pt x="141" y="534"/>
                    <a:pt x="233" y="652"/>
                  </a:cubicBezTo>
                  <a:cubicBezTo>
                    <a:pt x="246" y="665"/>
                    <a:pt x="262" y="672"/>
                    <a:pt x="278" y="672"/>
                  </a:cubicBezTo>
                  <a:cubicBezTo>
                    <a:pt x="295" y="672"/>
                    <a:pt x="311" y="665"/>
                    <a:pt x="324" y="652"/>
                  </a:cubicBezTo>
                  <a:cubicBezTo>
                    <a:pt x="448" y="495"/>
                    <a:pt x="561" y="385"/>
                    <a:pt x="483" y="170"/>
                  </a:cubicBezTo>
                  <a:cubicBezTo>
                    <a:pt x="473" y="136"/>
                    <a:pt x="455" y="104"/>
                    <a:pt x="429" y="78"/>
                  </a:cubicBezTo>
                  <a:cubicBezTo>
                    <a:pt x="425" y="73"/>
                    <a:pt x="417" y="67"/>
                    <a:pt x="401" y="50"/>
                  </a:cubicBezTo>
                  <a:cubicBezTo>
                    <a:pt x="367" y="16"/>
                    <a:pt x="326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7" name="Google Shape;5627;p13"/>
            <p:cNvSpPr/>
            <p:nvPr/>
          </p:nvSpPr>
          <p:spPr>
            <a:xfrm>
              <a:off x="4650700" y="2526100"/>
              <a:ext cx="66150" cy="89350"/>
            </a:xfrm>
            <a:custGeom>
              <a:avLst/>
              <a:gdLst/>
              <a:ahLst/>
              <a:cxnLst/>
              <a:rect l="l" t="t" r="r" b="b"/>
              <a:pathLst>
                <a:path w="2646" h="3574" extrusionOk="0">
                  <a:moveTo>
                    <a:pt x="1985" y="1"/>
                  </a:moveTo>
                  <a:cubicBezTo>
                    <a:pt x="1969" y="1"/>
                    <a:pt x="1952" y="7"/>
                    <a:pt x="1939" y="21"/>
                  </a:cubicBezTo>
                  <a:cubicBezTo>
                    <a:pt x="1606" y="379"/>
                    <a:pt x="1322" y="782"/>
                    <a:pt x="1053" y="1191"/>
                  </a:cubicBezTo>
                  <a:cubicBezTo>
                    <a:pt x="912" y="775"/>
                    <a:pt x="679" y="335"/>
                    <a:pt x="385" y="335"/>
                  </a:cubicBezTo>
                  <a:cubicBezTo>
                    <a:pt x="273" y="335"/>
                    <a:pt x="152" y="400"/>
                    <a:pt x="24" y="554"/>
                  </a:cubicBezTo>
                  <a:cubicBezTo>
                    <a:pt x="1" y="578"/>
                    <a:pt x="20" y="618"/>
                    <a:pt x="51" y="618"/>
                  </a:cubicBezTo>
                  <a:cubicBezTo>
                    <a:pt x="54" y="618"/>
                    <a:pt x="57" y="618"/>
                    <a:pt x="61" y="617"/>
                  </a:cubicBezTo>
                  <a:cubicBezTo>
                    <a:pt x="88" y="611"/>
                    <a:pt x="115" y="608"/>
                    <a:pt x="142" y="608"/>
                  </a:cubicBezTo>
                  <a:cubicBezTo>
                    <a:pt x="505" y="608"/>
                    <a:pt x="687" y="1152"/>
                    <a:pt x="777" y="1617"/>
                  </a:cubicBezTo>
                  <a:cubicBezTo>
                    <a:pt x="531" y="2008"/>
                    <a:pt x="275" y="2488"/>
                    <a:pt x="389" y="2946"/>
                  </a:cubicBezTo>
                  <a:cubicBezTo>
                    <a:pt x="396" y="2980"/>
                    <a:pt x="430" y="3002"/>
                    <a:pt x="463" y="3002"/>
                  </a:cubicBezTo>
                  <a:cubicBezTo>
                    <a:pt x="482" y="3002"/>
                    <a:pt x="500" y="2995"/>
                    <a:pt x="513" y="2979"/>
                  </a:cubicBezTo>
                  <a:cubicBezTo>
                    <a:pt x="661" y="2803"/>
                    <a:pt x="774" y="2593"/>
                    <a:pt x="879" y="2377"/>
                  </a:cubicBezTo>
                  <a:cubicBezTo>
                    <a:pt x="920" y="2731"/>
                    <a:pt x="986" y="3085"/>
                    <a:pt x="1212" y="3371"/>
                  </a:cubicBezTo>
                  <a:cubicBezTo>
                    <a:pt x="1326" y="3515"/>
                    <a:pt x="1482" y="3573"/>
                    <a:pt x="1644" y="3573"/>
                  </a:cubicBezTo>
                  <a:cubicBezTo>
                    <a:pt x="1849" y="3573"/>
                    <a:pt x="2063" y="3480"/>
                    <a:pt x="2209" y="3348"/>
                  </a:cubicBezTo>
                  <a:cubicBezTo>
                    <a:pt x="2588" y="3003"/>
                    <a:pt x="2646" y="2365"/>
                    <a:pt x="2539" y="1896"/>
                  </a:cubicBezTo>
                  <a:cubicBezTo>
                    <a:pt x="2534" y="1876"/>
                    <a:pt x="2518" y="1867"/>
                    <a:pt x="2501" y="1867"/>
                  </a:cubicBezTo>
                  <a:cubicBezTo>
                    <a:pt x="2483" y="1867"/>
                    <a:pt x="2465" y="1877"/>
                    <a:pt x="2459" y="1896"/>
                  </a:cubicBezTo>
                  <a:cubicBezTo>
                    <a:pt x="2383" y="2142"/>
                    <a:pt x="2052" y="3164"/>
                    <a:pt x="1673" y="3164"/>
                  </a:cubicBezTo>
                  <a:cubicBezTo>
                    <a:pt x="1615" y="3164"/>
                    <a:pt x="1555" y="3140"/>
                    <a:pt x="1496" y="3085"/>
                  </a:cubicBezTo>
                  <a:cubicBezTo>
                    <a:pt x="1201" y="2816"/>
                    <a:pt x="1243" y="2111"/>
                    <a:pt x="1192" y="1752"/>
                  </a:cubicBezTo>
                  <a:cubicBezTo>
                    <a:pt x="1192" y="1745"/>
                    <a:pt x="1191" y="1735"/>
                    <a:pt x="1189" y="1729"/>
                  </a:cubicBezTo>
                  <a:cubicBezTo>
                    <a:pt x="1219" y="1671"/>
                    <a:pt x="1245" y="1612"/>
                    <a:pt x="1276" y="1558"/>
                  </a:cubicBezTo>
                  <a:cubicBezTo>
                    <a:pt x="1557" y="1074"/>
                    <a:pt x="1891" y="630"/>
                    <a:pt x="2055" y="90"/>
                  </a:cubicBezTo>
                  <a:cubicBezTo>
                    <a:pt x="2071" y="42"/>
                    <a:pt x="2028" y="1"/>
                    <a:pt x="1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8" name="Google Shape;5628;p13"/>
            <p:cNvSpPr/>
            <p:nvPr/>
          </p:nvSpPr>
          <p:spPr>
            <a:xfrm>
              <a:off x="4732000" y="2531575"/>
              <a:ext cx="116500" cy="73125"/>
            </a:xfrm>
            <a:custGeom>
              <a:avLst/>
              <a:gdLst/>
              <a:ahLst/>
              <a:cxnLst/>
              <a:rect l="l" t="t" r="r" b="b"/>
              <a:pathLst>
                <a:path w="4660" h="2925" extrusionOk="0">
                  <a:moveTo>
                    <a:pt x="1291" y="0"/>
                  </a:moveTo>
                  <a:cubicBezTo>
                    <a:pt x="1289" y="0"/>
                    <a:pt x="1288" y="1"/>
                    <a:pt x="1287" y="1"/>
                  </a:cubicBezTo>
                  <a:cubicBezTo>
                    <a:pt x="764" y="35"/>
                    <a:pt x="260" y="412"/>
                    <a:pt x="119" y="926"/>
                  </a:cubicBezTo>
                  <a:cubicBezTo>
                    <a:pt x="1" y="1354"/>
                    <a:pt x="183" y="1831"/>
                    <a:pt x="455" y="2163"/>
                  </a:cubicBezTo>
                  <a:cubicBezTo>
                    <a:pt x="672" y="2427"/>
                    <a:pt x="999" y="2699"/>
                    <a:pt x="1360" y="2699"/>
                  </a:cubicBezTo>
                  <a:cubicBezTo>
                    <a:pt x="1392" y="2699"/>
                    <a:pt x="1424" y="2697"/>
                    <a:pt x="1456" y="2693"/>
                  </a:cubicBezTo>
                  <a:cubicBezTo>
                    <a:pt x="1602" y="2674"/>
                    <a:pt x="1740" y="2607"/>
                    <a:pt x="1843" y="2501"/>
                  </a:cubicBezTo>
                  <a:cubicBezTo>
                    <a:pt x="1976" y="2719"/>
                    <a:pt x="2181" y="2876"/>
                    <a:pt x="2488" y="2916"/>
                  </a:cubicBezTo>
                  <a:cubicBezTo>
                    <a:pt x="2535" y="2922"/>
                    <a:pt x="2582" y="2925"/>
                    <a:pt x="2629" y="2925"/>
                  </a:cubicBezTo>
                  <a:cubicBezTo>
                    <a:pt x="3108" y="2925"/>
                    <a:pt x="3578" y="2628"/>
                    <a:pt x="3923" y="2328"/>
                  </a:cubicBezTo>
                  <a:cubicBezTo>
                    <a:pt x="4304" y="1999"/>
                    <a:pt x="4660" y="1474"/>
                    <a:pt x="4560" y="944"/>
                  </a:cubicBezTo>
                  <a:cubicBezTo>
                    <a:pt x="4473" y="485"/>
                    <a:pt x="3987" y="148"/>
                    <a:pt x="3521" y="148"/>
                  </a:cubicBezTo>
                  <a:cubicBezTo>
                    <a:pt x="3362" y="148"/>
                    <a:pt x="3206" y="187"/>
                    <a:pt x="3068" y="273"/>
                  </a:cubicBezTo>
                  <a:cubicBezTo>
                    <a:pt x="3011" y="307"/>
                    <a:pt x="3001" y="388"/>
                    <a:pt x="3049" y="435"/>
                  </a:cubicBezTo>
                  <a:cubicBezTo>
                    <a:pt x="3288" y="670"/>
                    <a:pt x="3864" y="767"/>
                    <a:pt x="3949" y="1075"/>
                  </a:cubicBezTo>
                  <a:cubicBezTo>
                    <a:pt x="4018" y="1321"/>
                    <a:pt x="3739" y="1675"/>
                    <a:pt x="3538" y="1874"/>
                  </a:cubicBezTo>
                  <a:cubicBezTo>
                    <a:pt x="3305" y="2105"/>
                    <a:pt x="2975" y="2333"/>
                    <a:pt x="2639" y="2363"/>
                  </a:cubicBezTo>
                  <a:cubicBezTo>
                    <a:pt x="2622" y="2364"/>
                    <a:pt x="2605" y="2365"/>
                    <a:pt x="2589" y="2365"/>
                  </a:cubicBezTo>
                  <a:cubicBezTo>
                    <a:pt x="2238" y="2365"/>
                    <a:pt x="2159" y="2007"/>
                    <a:pt x="2148" y="1689"/>
                  </a:cubicBezTo>
                  <a:cubicBezTo>
                    <a:pt x="2143" y="1527"/>
                    <a:pt x="2023" y="1446"/>
                    <a:pt x="1901" y="1446"/>
                  </a:cubicBezTo>
                  <a:cubicBezTo>
                    <a:pt x="1779" y="1446"/>
                    <a:pt x="1656" y="1527"/>
                    <a:pt x="1648" y="1689"/>
                  </a:cubicBezTo>
                  <a:cubicBezTo>
                    <a:pt x="1638" y="1889"/>
                    <a:pt x="1610" y="2230"/>
                    <a:pt x="1346" y="2233"/>
                  </a:cubicBezTo>
                  <a:cubicBezTo>
                    <a:pt x="1343" y="2233"/>
                    <a:pt x="1340" y="2233"/>
                    <a:pt x="1338" y="2233"/>
                  </a:cubicBezTo>
                  <a:cubicBezTo>
                    <a:pt x="1091" y="2233"/>
                    <a:pt x="849" y="2021"/>
                    <a:pt x="709" y="1838"/>
                  </a:cubicBezTo>
                  <a:cubicBezTo>
                    <a:pt x="536" y="1608"/>
                    <a:pt x="426" y="1313"/>
                    <a:pt x="477" y="1024"/>
                  </a:cubicBezTo>
                  <a:cubicBezTo>
                    <a:pt x="559" y="563"/>
                    <a:pt x="978" y="363"/>
                    <a:pt x="1315" y="104"/>
                  </a:cubicBezTo>
                  <a:cubicBezTo>
                    <a:pt x="1353" y="75"/>
                    <a:pt x="1349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29" name="Google Shape;5629;p13"/>
            <p:cNvSpPr/>
            <p:nvPr/>
          </p:nvSpPr>
          <p:spPr>
            <a:xfrm>
              <a:off x="2623675" y="3064250"/>
              <a:ext cx="117175" cy="196200"/>
            </a:xfrm>
            <a:custGeom>
              <a:avLst/>
              <a:gdLst/>
              <a:ahLst/>
              <a:cxnLst/>
              <a:rect l="l" t="t" r="r" b="b"/>
              <a:pathLst>
                <a:path w="4687" h="7848" extrusionOk="0">
                  <a:moveTo>
                    <a:pt x="2520" y="2624"/>
                  </a:moveTo>
                  <a:cubicBezTo>
                    <a:pt x="2544" y="2624"/>
                    <a:pt x="2569" y="2625"/>
                    <a:pt x="2595" y="2626"/>
                  </a:cubicBezTo>
                  <a:cubicBezTo>
                    <a:pt x="2759" y="2634"/>
                    <a:pt x="2920" y="2677"/>
                    <a:pt x="3066" y="2754"/>
                  </a:cubicBezTo>
                  <a:cubicBezTo>
                    <a:pt x="2875" y="3178"/>
                    <a:pt x="2683" y="3603"/>
                    <a:pt x="2500" y="4032"/>
                  </a:cubicBezTo>
                  <a:cubicBezTo>
                    <a:pt x="2324" y="4447"/>
                    <a:pt x="2126" y="4886"/>
                    <a:pt x="1949" y="5339"/>
                  </a:cubicBezTo>
                  <a:cubicBezTo>
                    <a:pt x="1939" y="5334"/>
                    <a:pt x="1929" y="5331"/>
                    <a:pt x="1919" y="5326"/>
                  </a:cubicBezTo>
                  <a:cubicBezTo>
                    <a:pt x="1502" y="5106"/>
                    <a:pt x="1268" y="4694"/>
                    <a:pt x="1155" y="4237"/>
                  </a:cubicBezTo>
                  <a:cubicBezTo>
                    <a:pt x="1374" y="3441"/>
                    <a:pt x="1468" y="2624"/>
                    <a:pt x="2520" y="2624"/>
                  </a:cubicBezTo>
                  <a:close/>
                  <a:moveTo>
                    <a:pt x="3400" y="3005"/>
                  </a:moveTo>
                  <a:cubicBezTo>
                    <a:pt x="3705" y="3339"/>
                    <a:pt x="3846" y="3841"/>
                    <a:pt x="3824" y="4297"/>
                  </a:cubicBezTo>
                  <a:cubicBezTo>
                    <a:pt x="3785" y="5004"/>
                    <a:pt x="3171" y="5474"/>
                    <a:pt x="2526" y="5474"/>
                  </a:cubicBezTo>
                  <a:cubicBezTo>
                    <a:pt x="2519" y="5474"/>
                    <a:pt x="2511" y="5474"/>
                    <a:pt x="2503" y="5473"/>
                  </a:cubicBezTo>
                  <a:cubicBezTo>
                    <a:pt x="2664" y="4940"/>
                    <a:pt x="2831" y="4407"/>
                    <a:pt x="3039" y="3892"/>
                  </a:cubicBezTo>
                  <a:cubicBezTo>
                    <a:pt x="3159" y="3595"/>
                    <a:pt x="3281" y="3300"/>
                    <a:pt x="3400" y="3005"/>
                  </a:cubicBezTo>
                  <a:close/>
                  <a:moveTo>
                    <a:pt x="4343" y="1"/>
                  </a:moveTo>
                  <a:cubicBezTo>
                    <a:pt x="4325" y="1"/>
                    <a:pt x="4309" y="10"/>
                    <a:pt x="4299" y="31"/>
                  </a:cubicBezTo>
                  <a:cubicBezTo>
                    <a:pt x="3988" y="715"/>
                    <a:pt x="3673" y="1399"/>
                    <a:pt x="3363" y="2084"/>
                  </a:cubicBezTo>
                  <a:cubicBezTo>
                    <a:pt x="3166" y="1988"/>
                    <a:pt x="2954" y="1925"/>
                    <a:pt x="2738" y="1901"/>
                  </a:cubicBezTo>
                  <a:cubicBezTo>
                    <a:pt x="2668" y="1893"/>
                    <a:pt x="2598" y="1889"/>
                    <a:pt x="2529" y="1889"/>
                  </a:cubicBezTo>
                  <a:cubicBezTo>
                    <a:pt x="1209" y="1889"/>
                    <a:pt x="0" y="3284"/>
                    <a:pt x="725" y="4511"/>
                  </a:cubicBezTo>
                  <a:cubicBezTo>
                    <a:pt x="864" y="5094"/>
                    <a:pt x="1214" y="5633"/>
                    <a:pt x="1721" y="5939"/>
                  </a:cubicBezTo>
                  <a:cubicBezTo>
                    <a:pt x="1724" y="5941"/>
                    <a:pt x="1727" y="5943"/>
                    <a:pt x="1730" y="5944"/>
                  </a:cubicBezTo>
                  <a:cubicBezTo>
                    <a:pt x="1540" y="6522"/>
                    <a:pt x="1406" y="7107"/>
                    <a:pt x="1410" y="7678"/>
                  </a:cubicBezTo>
                  <a:cubicBezTo>
                    <a:pt x="1412" y="7792"/>
                    <a:pt x="1491" y="7848"/>
                    <a:pt x="1575" y="7848"/>
                  </a:cubicBezTo>
                  <a:cubicBezTo>
                    <a:pt x="1647" y="7848"/>
                    <a:pt x="1723" y="7806"/>
                    <a:pt x="1757" y="7726"/>
                  </a:cubicBezTo>
                  <a:cubicBezTo>
                    <a:pt x="1967" y="7216"/>
                    <a:pt x="2136" y="6687"/>
                    <a:pt x="2296" y="6154"/>
                  </a:cubicBezTo>
                  <a:cubicBezTo>
                    <a:pt x="2391" y="6171"/>
                    <a:pt x="2486" y="6179"/>
                    <a:pt x="2580" y="6179"/>
                  </a:cubicBezTo>
                  <a:cubicBezTo>
                    <a:pt x="3491" y="6179"/>
                    <a:pt x="4344" y="5427"/>
                    <a:pt x="4522" y="4514"/>
                  </a:cubicBezTo>
                  <a:cubicBezTo>
                    <a:pt x="4686" y="3672"/>
                    <a:pt x="4342" y="2782"/>
                    <a:pt x="3686" y="2284"/>
                  </a:cubicBezTo>
                  <a:cubicBezTo>
                    <a:pt x="3965" y="1563"/>
                    <a:pt x="4222" y="834"/>
                    <a:pt x="4404" y="75"/>
                  </a:cubicBezTo>
                  <a:cubicBezTo>
                    <a:pt x="4414" y="35"/>
                    <a:pt x="4377" y="1"/>
                    <a:pt x="4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0" name="Google Shape;5630;p13"/>
            <p:cNvSpPr/>
            <p:nvPr/>
          </p:nvSpPr>
          <p:spPr>
            <a:xfrm>
              <a:off x="2761375" y="3106975"/>
              <a:ext cx="39425" cy="133800"/>
            </a:xfrm>
            <a:custGeom>
              <a:avLst/>
              <a:gdLst/>
              <a:ahLst/>
              <a:cxnLst/>
              <a:rect l="l" t="t" r="r" b="b"/>
              <a:pathLst>
                <a:path w="1577" h="5352" extrusionOk="0">
                  <a:moveTo>
                    <a:pt x="1504" y="0"/>
                  </a:moveTo>
                  <a:cubicBezTo>
                    <a:pt x="1488" y="0"/>
                    <a:pt x="1473" y="6"/>
                    <a:pt x="1462" y="19"/>
                  </a:cubicBezTo>
                  <a:cubicBezTo>
                    <a:pt x="469" y="1274"/>
                    <a:pt x="0" y="3922"/>
                    <a:pt x="998" y="5283"/>
                  </a:cubicBezTo>
                  <a:cubicBezTo>
                    <a:pt x="1032" y="5330"/>
                    <a:pt x="1082" y="5352"/>
                    <a:pt x="1131" y="5352"/>
                  </a:cubicBezTo>
                  <a:cubicBezTo>
                    <a:pt x="1204" y="5352"/>
                    <a:pt x="1272" y="5302"/>
                    <a:pt x="1275" y="5208"/>
                  </a:cubicBezTo>
                  <a:cubicBezTo>
                    <a:pt x="1301" y="4370"/>
                    <a:pt x="993" y="3564"/>
                    <a:pt x="1021" y="2708"/>
                  </a:cubicBezTo>
                  <a:cubicBezTo>
                    <a:pt x="1052" y="1786"/>
                    <a:pt x="1472" y="966"/>
                    <a:pt x="1572" y="65"/>
                  </a:cubicBezTo>
                  <a:cubicBezTo>
                    <a:pt x="1576" y="28"/>
                    <a:pt x="1539" y="0"/>
                    <a:pt x="1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1" name="Google Shape;5631;p13"/>
            <p:cNvSpPr/>
            <p:nvPr/>
          </p:nvSpPr>
          <p:spPr>
            <a:xfrm>
              <a:off x="2815550" y="3124275"/>
              <a:ext cx="72900" cy="76375"/>
            </a:xfrm>
            <a:custGeom>
              <a:avLst/>
              <a:gdLst/>
              <a:ahLst/>
              <a:cxnLst/>
              <a:rect l="l" t="t" r="r" b="b"/>
              <a:pathLst>
                <a:path w="2916" h="3055" extrusionOk="0">
                  <a:moveTo>
                    <a:pt x="2482" y="1"/>
                  </a:moveTo>
                  <a:cubicBezTo>
                    <a:pt x="2460" y="1"/>
                    <a:pt x="2438" y="6"/>
                    <a:pt x="2417" y="20"/>
                  </a:cubicBezTo>
                  <a:cubicBezTo>
                    <a:pt x="2028" y="264"/>
                    <a:pt x="1737" y="633"/>
                    <a:pt x="1467" y="1002"/>
                  </a:cubicBezTo>
                  <a:cubicBezTo>
                    <a:pt x="1447" y="928"/>
                    <a:pt x="1419" y="855"/>
                    <a:pt x="1385" y="786"/>
                  </a:cubicBezTo>
                  <a:cubicBezTo>
                    <a:pt x="1231" y="492"/>
                    <a:pt x="881" y="29"/>
                    <a:pt x="507" y="29"/>
                  </a:cubicBezTo>
                  <a:cubicBezTo>
                    <a:pt x="113" y="29"/>
                    <a:pt x="0" y="508"/>
                    <a:pt x="56" y="814"/>
                  </a:cubicBezTo>
                  <a:cubicBezTo>
                    <a:pt x="62" y="836"/>
                    <a:pt x="83" y="849"/>
                    <a:pt x="103" y="849"/>
                  </a:cubicBezTo>
                  <a:cubicBezTo>
                    <a:pt x="116" y="849"/>
                    <a:pt x="128" y="845"/>
                    <a:pt x="138" y="835"/>
                  </a:cubicBezTo>
                  <a:cubicBezTo>
                    <a:pt x="233" y="718"/>
                    <a:pt x="250" y="699"/>
                    <a:pt x="322" y="568"/>
                  </a:cubicBezTo>
                  <a:cubicBezTo>
                    <a:pt x="374" y="473"/>
                    <a:pt x="431" y="437"/>
                    <a:pt x="488" y="437"/>
                  </a:cubicBezTo>
                  <a:cubicBezTo>
                    <a:pt x="648" y="437"/>
                    <a:pt x="807" y="727"/>
                    <a:pt x="866" y="814"/>
                  </a:cubicBezTo>
                  <a:cubicBezTo>
                    <a:pt x="1019" y="1037"/>
                    <a:pt x="1057" y="1209"/>
                    <a:pt x="1076" y="1485"/>
                  </a:cubicBezTo>
                  <a:cubicBezTo>
                    <a:pt x="1078" y="1503"/>
                    <a:pt x="1080" y="1522"/>
                    <a:pt x="1081" y="1540"/>
                  </a:cubicBezTo>
                  <a:cubicBezTo>
                    <a:pt x="776" y="1978"/>
                    <a:pt x="497" y="2447"/>
                    <a:pt x="422" y="2972"/>
                  </a:cubicBezTo>
                  <a:cubicBezTo>
                    <a:pt x="415" y="3018"/>
                    <a:pt x="447" y="3054"/>
                    <a:pt x="485" y="3054"/>
                  </a:cubicBezTo>
                  <a:cubicBezTo>
                    <a:pt x="500" y="3054"/>
                    <a:pt x="515" y="3049"/>
                    <a:pt x="530" y="3036"/>
                  </a:cubicBezTo>
                  <a:cubicBezTo>
                    <a:pt x="786" y="2818"/>
                    <a:pt x="973" y="2552"/>
                    <a:pt x="1149" y="2277"/>
                  </a:cubicBezTo>
                  <a:cubicBezTo>
                    <a:pt x="1185" y="2459"/>
                    <a:pt x="1247" y="2631"/>
                    <a:pt x="1362" y="2772"/>
                  </a:cubicBezTo>
                  <a:cubicBezTo>
                    <a:pt x="1516" y="2963"/>
                    <a:pt x="1718" y="3050"/>
                    <a:pt x="1926" y="3050"/>
                  </a:cubicBezTo>
                  <a:cubicBezTo>
                    <a:pt x="2115" y="3050"/>
                    <a:pt x="2309" y="2979"/>
                    <a:pt x="2477" y="2851"/>
                  </a:cubicBezTo>
                  <a:cubicBezTo>
                    <a:pt x="2876" y="2552"/>
                    <a:pt x="2915" y="2185"/>
                    <a:pt x="2833" y="1735"/>
                  </a:cubicBezTo>
                  <a:cubicBezTo>
                    <a:pt x="2827" y="1703"/>
                    <a:pt x="2802" y="1689"/>
                    <a:pt x="2776" y="1689"/>
                  </a:cubicBezTo>
                  <a:cubicBezTo>
                    <a:pt x="2747" y="1689"/>
                    <a:pt x="2716" y="1706"/>
                    <a:pt x="2707" y="1735"/>
                  </a:cubicBezTo>
                  <a:cubicBezTo>
                    <a:pt x="2609" y="2035"/>
                    <a:pt x="2214" y="2514"/>
                    <a:pt x="1914" y="2514"/>
                  </a:cubicBezTo>
                  <a:cubicBezTo>
                    <a:pt x="1786" y="2514"/>
                    <a:pt x="1674" y="2425"/>
                    <a:pt x="1613" y="2195"/>
                  </a:cubicBezTo>
                  <a:cubicBezTo>
                    <a:pt x="1567" y="2023"/>
                    <a:pt x="1555" y="1839"/>
                    <a:pt x="1546" y="1653"/>
                  </a:cubicBezTo>
                  <a:cubicBezTo>
                    <a:pt x="1882" y="1160"/>
                    <a:pt x="2297" y="715"/>
                    <a:pt x="2599" y="202"/>
                  </a:cubicBezTo>
                  <a:cubicBezTo>
                    <a:pt x="2652" y="110"/>
                    <a:pt x="2574" y="1"/>
                    <a:pt x="2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2" name="Google Shape;5632;p13"/>
            <p:cNvSpPr/>
            <p:nvPr/>
          </p:nvSpPr>
          <p:spPr>
            <a:xfrm>
              <a:off x="2893350" y="3091175"/>
              <a:ext cx="42900" cy="137625"/>
            </a:xfrm>
            <a:custGeom>
              <a:avLst/>
              <a:gdLst/>
              <a:ahLst/>
              <a:cxnLst/>
              <a:rect l="l" t="t" r="r" b="b"/>
              <a:pathLst>
                <a:path w="1716" h="5505" extrusionOk="0">
                  <a:moveTo>
                    <a:pt x="39" y="0"/>
                  </a:moveTo>
                  <a:cubicBezTo>
                    <a:pt x="19" y="0"/>
                    <a:pt x="0" y="16"/>
                    <a:pt x="8" y="38"/>
                  </a:cubicBezTo>
                  <a:cubicBezTo>
                    <a:pt x="261" y="742"/>
                    <a:pt x="833" y="1232"/>
                    <a:pt x="1073" y="1947"/>
                  </a:cubicBezTo>
                  <a:cubicBezTo>
                    <a:pt x="1444" y="3058"/>
                    <a:pt x="732" y="4377"/>
                    <a:pt x="469" y="5446"/>
                  </a:cubicBezTo>
                  <a:cubicBezTo>
                    <a:pt x="462" y="5480"/>
                    <a:pt x="489" y="5504"/>
                    <a:pt x="516" y="5504"/>
                  </a:cubicBezTo>
                  <a:cubicBezTo>
                    <a:pt x="531" y="5504"/>
                    <a:pt x="545" y="5498"/>
                    <a:pt x="555" y="5482"/>
                  </a:cubicBezTo>
                  <a:cubicBezTo>
                    <a:pt x="1217" y="4469"/>
                    <a:pt x="1716" y="3453"/>
                    <a:pt x="1609" y="2213"/>
                  </a:cubicBezTo>
                  <a:cubicBezTo>
                    <a:pt x="1526" y="1245"/>
                    <a:pt x="732" y="604"/>
                    <a:pt x="61" y="8"/>
                  </a:cubicBezTo>
                  <a:cubicBezTo>
                    <a:pt x="55" y="3"/>
                    <a:pt x="47" y="0"/>
                    <a:pt x="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3" name="Google Shape;5633;p13"/>
            <p:cNvSpPr/>
            <p:nvPr/>
          </p:nvSpPr>
          <p:spPr>
            <a:xfrm>
              <a:off x="2971625" y="3147800"/>
              <a:ext cx="71500" cy="14950"/>
            </a:xfrm>
            <a:custGeom>
              <a:avLst/>
              <a:gdLst/>
              <a:ahLst/>
              <a:cxnLst/>
              <a:rect l="l" t="t" r="r" b="b"/>
              <a:pathLst>
                <a:path w="2860" h="598" extrusionOk="0">
                  <a:moveTo>
                    <a:pt x="782" y="1"/>
                  </a:moveTo>
                  <a:cubicBezTo>
                    <a:pt x="525" y="1"/>
                    <a:pt x="272" y="22"/>
                    <a:pt x="40" y="106"/>
                  </a:cubicBezTo>
                  <a:cubicBezTo>
                    <a:pt x="11" y="115"/>
                    <a:pt x="1" y="151"/>
                    <a:pt x="22" y="173"/>
                  </a:cubicBezTo>
                  <a:cubicBezTo>
                    <a:pt x="347" y="468"/>
                    <a:pt x="770" y="476"/>
                    <a:pt x="1190" y="517"/>
                  </a:cubicBezTo>
                  <a:cubicBezTo>
                    <a:pt x="1441" y="542"/>
                    <a:pt x="1779" y="598"/>
                    <a:pt x="2098" y="598"/>
                  </a:cubicBezTo>
                  <a:cubicBezTo>
                    <a:pt x="2358" y="598"/>
                    <a:pt x="2604" y="561"/>
                    <a:pt x="2780" y="440"/>
                  </a:cubicBezTo>
                  <a:cubicBezTo>
                    <a:pt x="2842" y="396"/>
                    <a:pt x="2860" y="309"/>
                    <a:pt x="2803" y="252"/>
                  </a:cubicBezTo>
                  <a:cubicBezTo>
                    <a:pt x="2605" y="50"/>
                    <a:pt x="2318" y="16"/>
                    <a:pt x="2031" y="16"/>
                  </a:cubicBezTo>
                  <a:cubicBezTo>
                    <a:pt x="1884" y="16"/>
                    <a:pt x="1736" y="25"/>
                    <a:pt x="1601" y="25"/>
                  </a:cubicBezTo>
                  <a:cubicBezTo>
                    <a:pt x="1593" y="25"/>
                    <a:pt x="1585" y="25"/>
                    <a:pt x="1577" y="25"/>
                  </a:cubicBezTo>
                  <a:cubicBezTo>
                    <a:pt x="1323" y="24"/>
                    <a:pt x="1050" y="1"/>
                    <a:pt x="7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4" name="Google Shape;5634;p13"/>
            <p:cNvSpPr/>
            <p:nvPr/>
          </p:nvSpPr>
          <p:spPr>
            <a:xfrm>
              <a:off x="2976175" y="3168625"/>
              <a:ext cx="60800" cy="15100"/>
            </a:xfrm>
            <a:custGeom>
              <a:avLst/>
              <a:gdLst/>
              <a:ahLst/>
              <a:cxnLst/>
              <a:rect l="l" t="t" r="r" b="b"/>
              <a:pathLst>
                <a:path w="2432" h="604" extrusionOk="0">
                  <a:moveTo>
                    <a:pt x="184" y="0"/>
                  </a:moveTo>
                  <a:cubicBezTo>
                    <a:pt x="136" y="0"/>
                    <a:pt x="89" y="5"/>
                    <a:pt x="43" y="19"/>
                  </a:cubicBezTo>
                  <a:cubicBezTo>
                    <a:pt x="19" y="25"/>
                    <a:pt x="1" y="48"/>
                    <a:pt x="1" y="75"/>
                  </a:cubicBezTo>
                  <a:cubicBezTo>
                    <a:pt x="34" y="498"/>
                    <a:pt x="720" y="604"/>
                    <a:pt x="1358" y="604"/>
                  </a:cubicBezTo>
                  <a:cubicBezTo>
                    <a:pt x="1784" y="604"/>
                    <a:pt x="2190" y="557"/>
                    <a:pt x="2365" y="526"/>
                  </a:cubicBezTo>
                  <a:cubicBezTo>
                    <a:pt x="2420" y="516"/>
                    <a:pt x="2432" y="440"/>
                    <a:pt x="2396" y="404"/>
                  </a:cubicBezTo>
                  <a:cubicBezTo>
                    <a:pt x="2107" y="98"/>
                    <a:pt x="1692" y="60"/>
                    <a:pt x="1293" y="52"/>
                  </a:cubicBezTo>
                  <a:cubicBezTo>
                    <a:pt x="1042" y="45"/>
                    <a:pt x="790" y="48"/>
                    <a:pt x="539" y="35"/>
                  </a:cubicBezTo>
                  <a:cubicBezTo>
                    <a:pt x="422" y="31"/>
                    <a:pt x="30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5" name="Google Shape;5635;p13"/>
            <p:cNvSpPr/>
            <p:nvPr/>
          </p:nvSpPr>
          <p:spPr>
            <a:xfrm>
              <a:off x="3234100" y="3002675"/>
              <a:ext cx="77125" cy="126450"/>
            </a:xfrm>
            <a:custGeom>
              <a:avLst/>
              <a:gdLst/>
              <a:ahLst/>
              <a:cxnLst/>
              <a:rect l="l" t="t" r="r" b="b"/>
              <a:pathLst>
                <a:path w="3085" h="5058" extrusionOk="0">
                  <a:moveTo>
                    <a:pt x="2796" y="1"/>
                  </a:moveTo>
                  <a:cubicBezTo>
                    <a:pt x="2715" y="1"/>
                    <a:pt x="2631" y="35"/>
                    <a:pt x="2576" y="112"/>
                  </a:cubicBezTo>
                  <a:cubicBezTo>
                    <a:pt x="1806" y="1158"/>
                    <a:pt x="807" y="2010"/>
                    <a:pt x="48" y="3050"/>
                  </a:cubicBezTo>
                  <a:cubicBezTo>
                    <a:pt x="0" y="3115"/>
                    <a:pt x="66" y="3177"/>
                    <a:pt x="130" y="3177"/>
                  </a:cubicBezTo>
                  <a:cubicBezTo>
                    <a:pt x="143" y="3177"/>
                    <a:pt x="156" y="3175"/>
                    <a:pt x="168" y="3169"/>
                  </a:cubicBezTo>
                  <a:cubicBezTo>
                    <a:pt x="978" y="2789"/>
                    <a:pt x="1649" y="2090"/>
                    <a:pt x="2238" y="1358"/>
                  </a:cubicBezTo>
                  <a:lnTo>
                    <a:pt x="2238" y="1358"/>
                  </a:lnTo>
                  <a:cubicBezTo>
                    <a:pt x="1985" y="2492"/>
                    <a:pt x="1849" y="3640"/>
                    <a:pt x="1770" y="4808"/>
                  </a:cubicBezTo>
                  <a:cubicBezTo>
                    <a:pt x="1759" y="4974"/>
                    <a:pt x="1882" y="5057"/>
                    <a:pt x="2012" y="5057"/>
                  </a:cubicBezTo>
                  <a:cubicBezTo>
                    <a:pt x="2141" y="5057"/>
                    <a:pt x="2276" y="4974"/>
                    <a:pt x="2287" y="4808"/>
                  </a:cubicBezTo>
                  <a:cubicBezTo>
                    <a:pt x="2390" y="3279"/>
                    <a:pt x="2599" y="1775"/>
                    <a:pt x="3030" y="302"/>
                  </a:cubicBezTo>
                  <a:cubicBezTo>
                    <a:pt x="3084" y="116"/>
                    <a:pt x="2944" y="1"/>
                    <a:pt x="27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6" name="Google Shape;5636;p13"/>
            <p:cNvSpPr/>
            <p:nvPr/>
          </p:nvSpPr>
          <p:spPr>
            <a:xfrm>
              <a:off x="3078700" y="3165450"/>
              <a:ext cx="438075" cy="15050"/>
            </a:xfrm>
            <a:custGeom>
              <a:avLst/>
              <a:gdLst/>
              <a:ahLst/>
              <a:cxnLst/>
              <a:rect l="l" t="t" r="r" b="b"/>
              <a:pathLst>
                <a:path w="17523" h="602" extrusionOk="0">
                  <a:moveTo>
                    <a:pt x="15563" y="0"/>
                  </a:moveTo>
                  <a:cubicBezTo>
                    <a:pt x="14861" y="0"/>
                    <a:pt x="14155" y="34"/>
                    <a:pt x="13467" y="36"/>
                  </a:cubicBezTo>
                  <a:cubicBezTo>
                    <a:pt x="11904" y="39"/>
                    <a:pt x="10342" y="43"/>
                    <a:pt x="8779" y="46"/>
                  </a:cubicBezTo>
                  <a:cubicBezTo>
                    <a:pt x="7317" y="49"/>
                    <a:pt x="5855" y="54"/>
                    <a:pt x="4394" y="59"/>
                  </a:cubicBezTo>
                  <a:cubicBezTo>
                    <a:pt x="4382" y="59"/>
                    <a:pt x="4370" y="59"/>
                    <a:pt x="4358" y="59"/>
                  </a:cubicBezTo>
                  <a:cubicBezTo>
                    <a:pt x="3673" y="59"/>
                    <a:pt x="2942" y="14"/>
                    <a:pt x="2215" y="14"/>
                  </a:cubicBezTo>
                  <a:cubicBezTo>
                    <a:pt x="1466" y="14"/>
                    <a:pt x="723" y="62"/>
                    <a:pt x="42" y="257"/>
                  </a:cubicBezTo>
                  <a:cubicBezTo>
                    <a:pt x="1" y="269"/>
                    <a:pt x="1" y="325"/>
                    <a:pt x="42" y="338"/>
                  </a:cubicBezTo>
                  <a:cubicBezTo>
                    <a:pt x="694" y="525"/>
                    <a:pt x="1402" y="569"/>
                    <a:pt x="2114" y="569"/>
                  </a:cubicBezTo>
                  <a:cubicBezTo>
                    <a:pt x="2742" y="569"/>
                    <a:pt x="3373" y="535"/>
                    <a:pt x="3970" y="535"/>
                  </a:cubicBezTo>
                  <a:cubicBezTo>
                    <a:pt x="3990" y="535"/>
                    <a:pt x="4009" y="535"/>
                    <a:pt x="4028" y="535"/>
                  </a:cubicBezTo>
                  <a:cubicBezTo>
                    <a:pt x="5611" y="540"/>
                    <a:pt x="7196" y="545"/>
                    <a:pt x="8779" y="548"/>
                  </a:cubicBezTo>
                  <a:cubicBezTo>
                    <a:pt x="10222" y="551"/>
                    <a:pt x="11668" y="554"/>
                    <a:pt x="13111" y="558"/>
                  </a:cubicBezTo>
                  <a:cubicBezTo>
                    <a:pt x="13883" y="559"/>
                    <a:pt x="14676" y="602"/>
                    <a:pt x="15464" y="602"/>
                  </a:cubicBezTo>
                  <a:cubicBezTo>
                    <a:pt x="16098" y="602"/>
                    <a:pt x="16728" y="574"/>
                    <a:pt x="17342" y="477"/>
                  </a:cubicBezTo>
                  <a:cubicBezTo>
                    <a:pt x="17522" y="449"/>
                    <a:pt x="17522" y="144"/>
                    <a:pt x="17342" y="116"/>
                  </a:cubicBezTo>
                  <a:cubicBezTo>
                    <a:pt x="16760" y="25"/>
                    <a:pt x="16163" y="0"/>
                    <a:pt x="15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7" name="Google Shape;5637;p13"/>
            <p:cNvSpPr/>
            <p:nvPr/>
          </p:nvSpPr>
          <p:spPr>
            <a:xfrm>
              <a:off x="3068250" y="3201200"/>
              <a:ext cx="475550" cy="148375"/>
            </a:xfrm>
            <a:custGeom>
              <a:avLst/>
              <a:gdLst/>
              <a:ahLst/>
              <a:cxnLst/>
              <a:rect l="l" t="t" r="r" b="b"/>
              <a:pathLst>
                <a:path w="19022" h="5935" extrusionOk="0">
                  <a:moveTo>
                    <a:pt x="18949" y="50"/>
                  </a:moveTo>
                  <a:cubicBezTo>
                    <a:pt x="16401" y="73"/>
                    <a:pt x="13751" y="0"/>
                    <a:pt x="11219" y="299"/>
                  </a:cubicBezTo>
                  <a:cubicBezTo>
                    <a:pt x="9529" y="499"/>
                    <a:pt x="7818" y="673"/>
                    <a:pt x="6111" y="673"/>
                  </a:cubicBezTo>
                  <a:cubicBezTo>
                    <a:pt x="5340" y="673"/>
                    <a:pt x="4571" y="638"/>
                    <a:pt x="3805" y="553"/>
                  </a:cubicBezTo>
                  <a:cubicBezTo>
                    <a:pt x="3799" y="553"/>
                    <a:pt x="3794" y="552"/>
                    <a:pt x="3789" y="552"/>
                  </a:cubicBezTo>
                  <a:cubicBezTo>
                    <a:pt x="3695" y="552"/>
                    <a:pt x="3624" y="635"/>
                    <a:pt x="3595" y="714"/>
                  </a:cubicBezTo>
                  <a:cubicBezTo>
                    <a:pt x="3055" y="2126"/>
                    <a:pt x="2911" y="3957"/>
                    <a:pt x="2020" y="5230"/>
                  </a:cubicBezTo>
                  <a:cubicBezTo>
                    <a:pt x="1895" y="4246"/>
                    <a:pt x="2187" y="3286"/>
                    <a:pt x="2291" y="2295"/>
                  </a:cubicBezTo>
                  <a:cubicBezTo>
                    <a:pt x="2302" y="2182"/>
                    <a:pt x="2190" y="2102"/>
                    <a:pt x="2090" y="2095"/>
                  </a:cubicBezTo>
                  <a:cubicBezTo>
                    <a:pt x="1942" y="2085"/>
                    <a:pt x="1795" y="2080"/>
                    <a:pt x="1650" y="2080"/>
                  </a:cubicBezTo>
                  <a:cubicBezTo>
                    <a:pt x="1114" y="2080"/>
                    <a:pt x="595" y="2153"/>
                    <a:pt x="73" y="2328"/>
                  </a:cubicBezTo>
                  <a:cubicBezTo>
                    <a:pt x="1" y="2349"/>
                    <a:pt x="15" y="2454"/>
                    <a:pt x="91" y="2456"/>
                  </a:cubicBezTo>
                  <a:cubicBezTo>
                    <a:pt x="228" y="2462"/>
                    <a:pt x="365" y="2464"/>
                    <a:pt x="501" y="2464"/>
                  </a:cubicBezTo>
                  <a:cubicBezTo>
                    <a:pt x="748" y="2464"/>
                    <a:pt x="993" y="2458"/>
                    <a:pt x="1239" y="2458"/>
                  </a:cubicBezTo>
                  <a:cubicBezTo>
                    <a:pt x="1447" y="2458"/>
                    <a:pt x="1655" y="2462"/>
                    <a:pt x="1864" y="2479"/>
                  </a:cubicBezTo>
                  <a:cubicBezTo>
                    <a:pt x="1708" y="3598"/>
                    <a:pt x="1403" y="4653"/>
                    <a:pt x="1695" y="5780"/>
                  </a:cubicBezTo>
                  <a:cubicBezTo>
                    <a:pt x="1720" y="5875"/>
                    <a:pt x="1814" y="5935"/>
                    <a:pt x="1907" y="5935"/>
                  </a:cubicBezTo>
                  <a:cubicBezTo>
                    <a:pt x="1959" y="5935"/>
                    <a:pt x="2011" y="5916"/>
                    <a:pt x="2049" y="5873"/>
                  </a:cubicBezTo>
                  <a:cubicBezTo>
                    <a:pt x="2889" y="4953"/>
                    <a:pt x="3178" y="3617"/>
                    <a:pt x="3504" y="2451"/>
                  </a:cubicBezTo>
                  <a:cubicBezTo>
                    <a:pt x="3596" y="2123"/>
                    <a:pt x="3690" y="1797"/>
                    <a:pt x="3792" y="1470"/>
                  </a:cubicBezTo>
                  <a:cubicBezTo>
                    <a:pt x="3900" y="1117"/>
                    <a:pt x="3923" y="1032"/>
                    <a:pt x="4155" y="1032"/>
                  </a:cubicBezTo>
                  <a:cubicBezTo>
                    <a:pt x="4221" y="1032"/>
                    <a:pt x="4305" y="1039"/>
                    <a:pt x="4412" y="1049"/>
                  </a:cubicBezTo>
                  <a:cubicBezTo>
                    <a:pt x="4923" y="1094"/>
                    <a:pt x="5437" y="1110"/>
                    <a:pt x="5951" y="1110"/>
                  </a:cubicBezTo>
                  <a:cubicBezTo>
                    <a:pt x="6411" y="1110"/>
                    <a:pt x="6871" y="1097"/>
                    <a:pt x="7330" y="1080"/>
                  </a:cubicBezTo>
                  <a:cubicBezTo>
                    <a:pt x="9208" y="1008"/>
                    <a:pt x="11065" y="702"/>
                    <a:pt x="12943" y="634"/>
                  </a:cubicBezTo>
                  <a:cubicBezTo>
                    <a:pt x="14956" y="560"/>
                    <a:pt x="17012" y="732"/>
                    <a:pt x="18964" y="158"/>
                  </a:cubicBezTo>
                  <a:cubicBezTo>
                    <a:pt x="19021" y="141"/>
                    <a:pt x="19011" y="50"/>
                    <a:pt x="18949" y="5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8" name="Google Shape;5638;p13"/>
            <p:cNvSpPr/>
            <p:nvPr/>
          </p:nvSpPr>
          <p:spPr>
            <a:xfrm>
              <a:off x="3184800" y="3263200"/>
              <a:ext cx="68525" cy="87550"/>
            </a:xfrm>
            <a:custGeom>
              <a:avLst/>
              <a:gdLst/>
              <a:ahLst/>
              <a:cxnLst/>
              <a:rect l="l" t="t" r="r" b="b"/>
              <a:pathLst>
                <a:path w="2741" h="3502" extrusionOk="0">
                  <a:moveTo>
                    <a:pt x="832" y="0"/>
                  </a:moveTo>
                  <a:cubicBezTo>
                    <a:pt x="551" y="0"/>
                    <a:pt x="243" y="150"/>
                    <a:pt x="30" y="444"/>
                  </a:cubicBezTo>
                  <a:cubicBezTo>
                    <a:pt x="0" y="486"/>
                    <a:pt x="37" y="559"/>
                    <a:pt x="89" y="559"/>
                  </a:cubicBezTo>
                  <a:cubicBezTo>
                    <a:pt x="91" y="559"/>
                    <a:pt x="93" y="559"/>
                    <a:pt x="96" y="558"/>
                  </a:cubicBezTo>
                  <a:cubicBezTo>
                    <a:pt x="286" y="533"/>
                    <a:pt x="556" y="396"/>
                    <a:pt x="778" y="396"/>
                  </a:cubicBezTo>
                  <a:cubicBezTo>
                    <a:pt x="843" y="396"/>
                    <a:pt x="903" y="408"/>
                    <a:pt x="957" y="437"/>
                  </a:cubicBezTo>
                  <a:cubicBezTo>
                    <a:pt x="1162" y="549"/>
                    <a:pt x="1031" y="1092"/>
                    <a:pt x="998" y="1251"/>
                  </a:cubicBezTo>
                  <a:cubicBezTo>
                    <a:pt x="865" y="1910"/>
                    <a:pt x="585" y="2584"/>
                    <a:pt x="183" y="3127"/>
                  </a:cubicBezTo>
                  <a:cubicBezTo>
                    <a:pt x="73" y="3275"/>
                    <a:pt x="222" y="3476"/>
                    <a:pt x="385" y="3476"/>
                  </a:cubicBezTo>
                  <a:cubicBezTo>
                    <a:pt x="405" y="3476"/>
                    <a:pt x="424" y="3473"/>
                    <a:pt x="444" y="3467"/>
                  </a:cubicBezTo>
                  <a:cubicBezTo>
                    <a:pt x="574" y="3426"/>
                    <a:pt x="709" y="3411"/>
                    <a:pt x="847" y="3411"/>
                  </a:cubicBezTo>
                  <a:cubicBezTo>
                    <a:pt x="1188" y="3411"/>
                    <a:pt x="1543" y="3501"/>
                    <a:pt x="1865" y="3501"/>
                  </a:cubicBezTo>
                  <a:cubicBezTo>
                    <a:pt x="2205" y="3501"/>
                    <a:pt x="2508" y="3401"/>
                    <a:pt x="2720" y="2990"/>
                  </a:cubicBezTo>
                  <a:cubicBezTo>
                    <a:pt x="2741" y="2950"/>
                    <a:pt x="2712" y="2897"/>
                    <a:pt x="2667" y="2897"/>
                  </a:cubicBezTo>
                  <a:cubicBezTo>
                    <a:pt x="2662" y="2897"/>
                    <a:pt x="2656" y="2897"/>
                    <a:pt x="2650" y="2899"/>
                  </a:cubicBezTo>
                  <a:cubicBezTo>
                    <a:pt x="2419" y="2977"/>
                    <a:pt x="2185" y="3000"/>
                    <a:pt x="1950" y="3000"/>
                  </a:cubicBezTo>
                  <a:cubicBezTo>
                    <a:pt x="1609" y="3000"/>
                    <a:pt x="1266" y="2951"/>
                    <a:pt x="924" y="2951"/>
                  </a:cubicBezTo>
                  <a:cubicBezTo>
                    <a:pt x="902" y="2951"/>
                    <a:pt x="880" y="2951"/>
                    <a:pt x="859" y="2952"/>
                  </a:cubicBezTo>
                  <a:cubicBezTo>
                    <a:pt x="1252" y="2305"/>
                    <a:pt x="1520" y="1520"/>
                    <a:pt x="1523" y="795"/>
                  </a:cubicBezTo>
                  <a:cubicBezTo>
                    <a:pt x="1527" y="261"/>
                    <a:pt x="1203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39" name="Google Shape;5639;p13"/>
            <p:cNvSpPr/>
            <p:nvPr/>
          </p:nvSpPr>
          <p:spPr>
            <a:xfrm>
              <a:off x="3262375" y="3257975"/>
              <a:ext cx="116900" cy="89900"/>
            </a:xfrm>
            <a:custGeom>
              <a:avLst/>
              <a:gdLst/>
              <a:ahLst/>
              <a:cxnLst/>
              <a:rect l="l" t="t" r="r" b="b"/>
              <a:pathLst>
                <a:path w="4676" h="3596" extrusionOk="0">
                  <a:moveTo>
                    <a:pt x="1262" y="0"/>
                  </a:moveTo>
                  <a:cubicBezTo>
                    <a:pt x="751" y="0"/>
                    <a:pt x="280" y="191"/>
                    <a:pt x="36" y="728"/>
                  </a:cubicBezTo>
                  <a:cubicBezTo>
                    <a:pt x="0" y="806"/>
                    <a:pt x="56" y="907"/>
                    <a:pt x="134" y="907"/>
                  </a:cubicBezTo>
                  <a:cubicBezTo>
                    <a:pt x="153" y="907"/>
                    <a:pt x="174" y="901"/>
                    <a:pt x="195" y="887"/>
                  </a:cubicBezTo>
                  <a:cubicBezTo>
                    <a:pt x="564" y="645"/>
                    <a:pt x="902" y="559"/>
                    <a:pt x="1232" y="559"/>
                  </a:cubicBezTo>
                  <a:cubicBezTo>
                    <a:pt x="1379" y="559"/>
                    <a:pt x="1524" y="576"/>
                    <a:pt x="1670" y="603"/>
                  </a:cubicBezTo>
                  <a:cubicBezTo>
                    <a:pt x="1599" y="866"/>
                    <a:pt x="1656" y="1273"/>
                    <a:pt x="1661" y="1433"/>
                  </a:cubicBezTo>
                  <a:cubicBezTo>
                    <a:pt x="1678" y="1975"/>
                    <a:pt x="1647" y="2549"/>
                    <a:pt x="1734" y="3084"/>
                  </a:cubicBezTo>
                  <a:cubicBezTo>
                    <a:pt x="1745" y="3151"/>
                    <a:pt x="1817" y="3221"/>
                    <a:pt x="1883" y="3235"/>
                  </a:cubicBezTo>
                  <a:cubicBezTo>
                    <a:pt x="1902" y="3239"/>
                    <a:pt x="1921" y="3241"/>
                    <a:pt x="1940" y="3241"/>
                  </a:cubicBezTo>
                  <a:cubicBezTo>
                    <a:pt x="1960" y="3241"/>
                    <a:pt x="1979" y="3239"/>
                    <a:pt x="1998" y="3235"/>
                  </a:cubicBezTo>
                  <a:cubicBezTo>
                    <a:pt x="2096" y="3208"/>
                    <a:pt x="2147" y="3123"/>
                    <a:pt x="2155" y="3028"/>
                  </a:cubicBezTo>
                  <a:cubicBezTo>
                    <a:pt x="2173" y="2815"/>
                    <a:pt x="2137" y="1328"/>
                    <a:pt x="1999" y="679"/>
                  </a:cubicBezTo>
                  <a:lnTo>
                    <a:pt x="1999" y="679"/>
                  </a:lnTo>
                  <a:cubicBezTo>
                    <a:pt x="2217" y="738"/>
                    <a:pt x="2447" y="807"/>
                    <a:pt x="2685" y="874"/>
                  </a:cubicBezTo>
                  <a:cubicBezTo>
                    <a:pt x="2603" y="1269"/>
                    <a:pt x="2618" y="1714"/>
                    <a:pt x="2639" y="2091"/>
                  </a:cubicBezTo>
                  <a:cubicBezTo>
                    <a:pt x="2662" y="2503"/>
                    <a:pt x="2839" y="2938"/>
                    <a:pt x="3105" y="3254"/>
                  </a:cubicBezTo>
                  <a:cubicBezTo>
                    <a:pt x="3255" y="3434"/>
                    <a:pt x="3459" y="3595"/>
                    <a:pt x="3690" y="3595"/>
                  </a:cubicBezTo>
                  <a:cubicBezTo>
                    <a:pt x="3746" y="3595"/>
                    <a:pt x="3804" y="3586"/>
                    <a:pt x="3863" y="3564"/>
                  </a:cubicBezTo>
                  <a:cubicBezTo>
                    <a:pt x="4212" y="3438"/>
                    <a:pt x="4384" y="2969"/>
                    <a:pt x="4194" y="2657"/>
                  </a:cubicBezTo>
                  <a:cubicBezTo>
                    <a:pt x="4182" y="2635"/>
                    <a:pt x="4159" y="2624"/>
                    <a:pt x="4136" y="2624"/>
                  </a:cubicBezTo>
                  <a:cubicBezTo>
                    <a:pt x="4124" y="2624"/>
                    <a:pt x="4112" y="2627"/>
                    <a:pt x="4101" y="2633"/>
                  </a:cubicBezTo>
                  <a:cubicBezTo>
                    <a:pt x="3933" y="2736"/>
                    <a:pt x="3838" y="3064"/>
                    <a:pt x="3684" y="3120"/>
                  </a:cubicBezTo>
                  <a:cubicBezTo>
                    <a:pt x="3676" y="3123"/>
                    <a:pt x="3668" y="3124"/>
                    <a:pt x="3659" y="3124"/>
                  </a:cubicBezTo>
                  <a:cubicBezTo>
                    <a:pt x="3511" y="3124"/>
                    <a:pt x="3294" y="2690"/>
                    <a:pt x="3251" y="2605"/>
                  </a:cubicBezTo>
                  <a:cubicBezTo>
                    <a:pt x="2987" y="2093"/>
                    <a:pt x="3154" y="1519"/>
                    <a:pt x="3110" y="982"/>
                  </a:cubicBezTo>
                  <a:lnTo>
                    <a:pt x="3110" y="982"/>
                  </a:lnTo>
                  <a:cubicBezTo>
                    <a:pt x="3208" y="998"/>
                    <a:pt x="3322" y="1008"/>
                    <a:pt x="3442" y="1008"/>
                  </a:cubicBezTo>
                  <a:cubicBezTo>
                    <a:pt x="3993" y="1008"/>
                    <a:pt x="4676" y="814"/>
                    <a:pt x="4596" y="216"/>
                  </a:cubicBezTo>
                  <a:cubicBezTo>
                    <a:pt x="4591" y="177"/>
                    <a:pt x="4566" y="135"/>
                    <a:pt x="4523" y="135"/>
                  </a:cubicBezTo>
                  <a:cubicBezTo>
                    <a:pt x="4521" y="135"/>
                    <a:pt x="4518" y="136"/>
                    <a:pt x="4516" y="136"/>
                  </a:cubicBezTo>
                  <a:cubicBezTo>
                    <a:pt x="4111" y="173"/>
                    <a:pt x="3866" y="495"/>
                    <a:pt x="3425" y="495"/>
                  </a:cubicBezTo>
                  <a:cubicBezTo>
                    <a:pt x="3419" y="495"/>
                    <a:pt x="3414" y="495"/>
                    <a:pt x="3408" y="495"/>
                  </a:cubicBezTo>
                  <a:cubicBezTo>
                    <a:pt x="2944" y="487"/>
                    <a:pt x="2459" y="251"/>
                    <a:pt x="2019" y="119"/>
                  </a:cubicBezTo>
                  <a:cubicBezTo>
                    <a:pt x="1772" y="46"/>
                    <a:pt x="1512" y="0"/>
                    <a:pt x="1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0" name="Google Shape;5640;p13"/>
            <p:cNvSpPr/>
            <p:nvPr/>
          </p:nvSpPr>
          <p:spPr>
            <a:xfrm>
              <a:off x="3399075" y="3249900"/>
              <a:ext cx="93300" cy="100075"/>
            </a:xfrm>
            <a:custGeom>
              <a:avLst/>
              <a:gdLst/>
              <a:ahLst/>
              <a:cxnLst/>
              <a:rect l="l" t="t" r="r" b="b"/>
              <a:pathLst>
                <a:path w="3732" h="4003" extrusionOk="0">
                  <a:moveTo>
                    <a:pt x="2045" y="1773"/>
                  </a:moveTo>
                  <a:cubicBezTo>
                    <a:pt x="2432" y="1773"/>
                    <a:pt x="2754" y="1940"/>
                    <a:pt x="2798" y="2418"/>
                  </a:cubicBezTo>
                  <a:cubicBezTo>
                    <a:pt x="2861" y="3118"/>
                    <a:pt x="2383" y="3455"/>
                    <a:pt x="1862" y="3455"/>
                  </a:cubicBezTo>
                  <a:cubicBezTo>
                    <a:pt x="1450" y="3455"/>
                    <a:pt x="1012" y="3245"/>
                    <a:pt x="793" y="2837"/>
                  </a:cubicBezTo>
                  <a:cubicBezTo>
                    <a:pt x="698" y="2665"/>
                    <a:pt x="670" y="2463"/>
                    <a:pt x="714" y="2272"/>
                  </a:cubicBezTo>
                  <a:cubicBezTo>
                    <a:pt x="987" y="2029"/>
                    <a:pt x="1565" y="1773"/>
                    <a:pt x="2045" y="1773"/>
                  </a:cubicBezTo>
                  <a:close/>
                  <a:moveTo>
                    <a:pt x="1180" y="1"/>
                  </a:moveTo>
                  <a:cubicBezTo>
                    <a:pt x="982" y="1"/>
                    <a:pt x="763" y="87"/>
                    <a:pt x="593" y="273"/>
                  </a:cubicBezTo>
                  <a:cubicBezTo>
                    <a:pt x="541" y="331"/>
                    <a:pt x="560" y="429"/>
                    <a:pt x="639" y="451"/>
                  </a:cubicBezTo>
                  <a:cubicBezTo>
                    <a:pt x="762" y="480"/>
                    <a:pt x="888" y="500"/>
                    <a:pt x="1015" y="505"/>
                  </a:cubicBezTo>
                  <a:cubicBezTo>
                    <a:pt x="1043" y="502"/>
                    <a:pt x="1071" y="501"/>
                    <a:pt x="1100" y="501"/>
                  </a:cubicBezTo>
                  <a:cubicBezTo>
                    <a:pt x="1123" y="501"/>
                    <a:pt x="1146" y="502"/>
                    <a:pt x="1169" y="503"/>
                  </a:cubicBezTo>
                  <a:cubicBezTo>
                    <a:pt x="1134" y="670"/>
                    <a:pt x="960" y="879"/>
                    <a:pt x="878" y="997"/>
                  </a:cubicBezTo>
                  <a:cubicBezTo>
                    <a:pt x="642" y="1346"/>
                    <a:pt x="283" y="1681"/>
                    <a:pt x="198" y="2106"/>
                  </a:cubicBezTo>
                  <a:cubicBezTo>
                    <a:pt x="0" y="3098"/>
                    <a:pt x="858" y="4002"/>
                    <a:pt x="1825" y="4002"/>
                  </a:cubicBezTo>
                  <a:cubicBezTo>
                    <a:pt x="1910" y="4002"/>
                    <a:pt x="1996" y="3995"/>
                    <a:pt x="2082" y="3981"/>
                  </a:cubicBezTo>
                  <a:cubicBezTo>
                    <a:pt x="3065" y="3812"/>
                    <a:pt x="3731" y="2444"/>
                    <a:pt x="2949" y="1681"/>
                  </a:cubicBezTo>
                  <a:cubicBezTo>
                    <a:pt x="2707" y="1445"/>
                    <a:pt x="2344" y="1331"/>
                    <a:pt x="1975" y="1331"/>
                  </a:cubicBezTo>
                  <a:cubicBezTo>
                    <a:pt x="1644" y="1331"/>
                    <a:pt x="1308" y="1424"/>
                    <a:pt x="1052" y="1604"/>
                  </a:cubicBezTo>
                  <a:cubicBezTo>
                    <a:pt x="1256" y="1320"/>
                    <a:pt x="1492" y="1048"/>
                    <a:pt x="1612" y="785"/>
                  </a:cubicBezTo>
                  <a:cubicBezTo>
                    <a:pt x="1838" y="294"/>
                    <a:pt x="1546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1" name="Google Shape;5641;p13"/>
            <p:cNvSpPr/>
            <p:nvPr/>
          </p:nvSpPr>
          <p:spPr>
            <a:xfrm>
              <a:off x="3496925" y="3241650"/>
              <a:ext cx="58550" cy="41225"/>
            </a:xfrm>
            <a:custGeom>
              <a:avLst/>
              <a:gdLst/>
              <a:ahLst/>
              <a:cxnLst/>
              <a:rect l="l" t="t" r="r" b="b"/>
              <a:pathLst>
                <a:path w="2342" h="1649" extrusionOk="0">
                  <a:moveTo>
                    <a:pt x="579" y="0"/>
                  </a:moveTo>
                  <a:cubicBezTo>
                    <a:pt x="346" y="0"/>
                    <a:pt x="110" y="142"/>
                    <a:pt x="17" y="374"/>
                  </a:cubicBezTo>
                  <a:cubicBezTo>
                    <a:pt x="1" y="418"/>
                    <a:pt x="45" y="464"/>
                    <a:pt x="86" y="464"/>
                  </a:cubicBezTo>
                  <a:cubicBezTo>
                    <a:pt x="87" y="464"/>
                    <a:pt x="88" y="464"/>
                    <a:pt x="89" y="464"/>
                  </a:cubicBezTo>
                  <a:cubicBezTo>
                    <a:pt x="197" y="464"/>
                    <a:pt x="360" y="410"/>
                    <a:pt x="494" y="410"/>
                  </a:cubicBezTo>
                  <a:cubicBezTo>
                    <a:pt x="574" y="410"/>
                    <a:pt x="643" y="429"/>
                    <a:pt x="685" y="490"/>
                  </a:cubicBezTo>
                  <a:cubicBezTo>
                    <a:pt x="856" y="738"/>
                    <a:pt x="462" y="1146"/>
                    <a:pt x="316" y="1289"/>
                  </a:cubicBezTo>
                  <a:cubicBezTo>
                    <a:pt x="163" y="1440"/>
                    <a:pt x="302" y="1649"/>
                    <a:pt x="483" y="1649"/>
                  </a:cubicBezTo>
                  <a:cubicBezTo>
                    <a:pt x="497" y="1649"/>
                    <a:pt x="510" y="1648"/>
                    <a:pt x="524" y="1645"/>
                  </a:cubicBezTo>
                  <a:cubicBezTo>
                    <a:pt x="857" y="1591"/>
                    <a:pt x="1192" y="1586"/>
                    <a:pt x="1526" y="1557"/>
                  </a:cubicBezTo>
                  <a:cubicBezTo>
                    <a:pt x="1786" y="1535"/>
                    <a:pt x="2037" y="1443"/>
                    <a:pt x="2291" y="1396"/>
                  </a:cubicBezTo>
                  <a:cubicBezTo>
                    <a:pt x="2342" y="1386"/>
                    <a:pt x="2342" y="1304"/>
                    <a:pt x="2291" y="1294"/>
                  </a:cubicBezTo>
                  <a:cubicBezTo>
                    <a:pt x="1982" y="1237"/>
                    <a:pt x="1689" y="1150"/>
                    <a:pt x="1372" y="1143"/>
                  </a:cubicBezTo>
                  <a:cubicBezTo>
                    <a:pt x="1238" y="1143"/>
                    <a:pt x="1103" y="1150"/>
                    <a:pt x="969" y="1165"/>
                  </a:cubicBezTo>
                  <a:cubicBezTo>
                    <a:pt x="1148" y="868"/>
                    <a:pt x="1228" y="523"/>
                    <a:pt x="1008" y="218"/>
                  </a:cubicBezTo>
                  <a:cubicBezTo>
                    <a:pt x="899" y="67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2" name="Google Shape;5642;p13"/>
            <p:cNvSpPr/>
            <p:nvPr/>
          </p:nvSpPr>
          <p:spPr>
            <a:xfrm>
              <a:off x="3592875" y="3161525"/>
              <a:ext cx="23525" cy="23125"/>
            </a:xfrm>
            <a:custGeom>
              <a:avLst/>
              <a:gdLst/>
              <a:ahLst/>
              <a:cxnLst/>
              <a:rect l="l" t="t" r="r" b="b"/>
              <a:pathLst>
                <a:path w="941" h="925" extrusionOk="0">
                  <a:moveTo>
                    <a:pt x="602" y="1"/>
                  </a:moveTo>
                  <a:cubicBezTo>
                    <a:pt x="527" y="1"/>
                    <a:pt x="454" y="40"/>
                    <a:pt x="408" y="134"/>
                  </a:cubicBezTo>
                  <a:cubicBezTo>
                    <a:pt x="367" y="193"/>
                    <a:pt x="338" y="260"/>
                    <a:pt x="320" y="331"/>
                  </a:cubicBezTo>
                  <a:cubicBezTo>
                    <a:pt x="293" y="385"/>
                    <a:pt x="261" y="434"/>
                    <a:pt x="221" y="480"/>
                  </a:cubicBezTo>
                  <a:cubicBezTo>
                    <a:pt x="149" y="554"/>
                    <a:pt x="82" y="634"/>
                    <a:pt x="21" y="718"/>
                  </a:cubicBezTo>
                  <a:cubicBezTo>
                    <a:pt x="1" y="747"/>
                    <a:pt x="29" y="783"/>
                    <a:pt x="60" y="783"/>
                  </a:cubicBezTo>
                  <a:cubicBezTo>
                    <a:pt x="67" y="783"/>
                    <a:pt x="74" y="781"/>
                    <a:pt x="80" y="777"/>
                  </a:cubicBezTo>
                  <a:cubicBezTo>
                    <a:pt x="151" y="738"/>
                    <a:pt x="226" y="705"/>
                    <a:pt x="305" y="682"/>
                  </a:cubicBezTo>
                  <a:cubicBezTo>
                    <a:pt x="336" y="819"/>
                    <a:pt x="418" y="925"/>
                    <a:pt x="579" y="925"/>
                  </a:cubicBezTo>
                  <a:cubicBezTo>
                    <a:pt x="599" y="925"/>
                    <a:pt x="620" y="923"/>
                    <a:pt x="643" y="920"/>
                  </a:cubicBezTo>
                  <a:cubicBezTo>
                    <a:pt x="661" y="915"/>
                    <a:pt x="677" y="902"/>
                    <a:pt x="685" y="884"/>
                  </a:cubicBezTo>
                  <a:cubicBezTo>
                    <a:pt x="695" y="867"/>
                    <a:pt x="708" y="852"/>
                    <a:pt x="725" y="839"/>
                  </a:cubicBezTo>
                  <a:cubicBezTo>
                    <a:pt x="759" y="811"/>
                    <a:pt x="792" y="736"/>
                    <a:pt x="804" y="695"/>
                  </a:cubicBezTo>
                  <a:cubicBezTo>
                    <a:pt x="830" y="595"/>
                    <a:pt x="809" y="492"/>
                    <a:pt x="851" y="393"/>
                  </a:cubicBezTo>
                  <a:cubicBezTo>
                    <a:pt x="940" y="189"/>
                    <a:pt x="767" y="1"/>
                    <a:pt x="6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3" name="Google Shape;5643;p13"/>
            <p:cNvSpPr/>
            <p:nvPr/>
          </p:nvSpPr>
          <p:spPr>
            <a:xfrm>
              <a:off x="3678050" y="3116450"/>
              <a:ext cx="90550" cy="120775"/>
            </a:xfrm>
            <a:custGeom>
              <a:avLst/>
              <a:gdLst/>
              <a:ahLst/>
              <a:cxnLst/>
              <a:rect l="l" t="t" r="r" b="b"/>
              <a:pathLst>
                <a:path w="3622" h="4831" extrusionOk="0">
                  <a:moveTo>
                    <a:pt x="2182" y="468"/>
                  </a:moveTo>
                  <a:cubicBezTo>
                    <a:pt x="2513" y="468"/>
                    <a:pt x="1904" y="1679"/>
                    <a:pt x="1839" y="1778"/>
                  </a:cubicBezTo>
                  <a:cubicBezTo>
                    <a:pt x="1568" y="2196"/>
                    <a:pt x="1212" y="2488"/>
                    <a:pt x="786" y="2587"/>
                  </a:cubicBezTo>
                  <a:cubicBezTo>
                    <a:pt x="513" y="1681"/>
                    <a:pt x="1163" y="569"/>
                    <a:pt x="2167" y="469"/>
                  </a:cubicBezTo>
                  <a:cubicBezTo>
                    <a:pt x="2172" y="468"/>
                    <a:pt x="2177" y="468"/>
                    <a:pt x="2182" y="468"/>
                  </a:cubicBezTo>
                  <a:close/>
                  <a:moveTo>
                    <a:pt x="2151" y="0"/>
                  </a:moveTo>
                  <a:cubicBezTo>
                    <a:pt x="1727" y="0"/>
                    <a:pt x="1234" y="374"/>
                    <a:pt x="963" y="616"/>
                  </a:cubicBezTo>
                  <a:cubicBezTo>
                    <a:pt x="445" y="1082"/>
                    <a:pt x="52" y="1707"/>
                    <a:pt x="185" y="2432"/>
                  </a:cubicBezTo>
                  <a:cubicBezTo>
                    <a:pt x="195" y="2488"/>
                    <a:pt x="212" y="2544"/>
                    <a:pt x="226" y="2601"/>
                  </a:cubicBezTo>
                  <a:cubicBezTo>
                    <a:pt x="182" y="2595"/>
                    <a:pt x="139" y="2591"/>
                    <a:pt x="95" y="2580"/>
                  </a:cubicBezTo>
                  <a:cubicBezTo>
                    <a:pt x="90" y="2579"/>
                    <a:pt x="85" y="2578"/>
                    <a:pt x="80" y="2578"/>
                  </a:cubicBezTo>
                  <a:cubicBezTo>
                    <a:pt x="31" y="2578"/>
                    <a:pt x="0" y="2640"/>
                    <a:pt x="38" y="2680"/>
                  </a:cubicBezTo>
                  <a:cubicBezTo>
                    <a:pt x="123" y="2769"/>
                    <a:pt x="221" y="2846"/>
                    <a:pt x="328" y="2906"/>
                  </a:cubicBezTo>
                  <a:cubicBezTo>
                    <a:pt x="745" y="3918"/>
                    <a:pt x="1845" y="4830"/>
                    <a:pt x="2930" y="4830"/>
                  </a:cubicBezTo>
                  <a:cubicBezTo>
                    <a:pt x="3133" y="4830"/>
                    <a:pt x="3336" y="4798"/>
                    <a:pt x="3533" y="4729"/>
                  </a:cubicBezTo>
                  <a:cubicBezTo>
                    <a:pt x="3622" y="4701"/>
                    <a:pt x="3622" y="4576"/>
                    <a:pt x="3533" y="4548"/>
                  </a:cubicBezTo>
                  <a:cubicBezTo>
                    <a:pt x="2574" y="4234"/>
                    <a:pt x="1599" y="3851"/>
                    <a:pt x="989" y="3005"/>
                  </a:cubicBezTo>
                  <a:cubicBezTo>
                    <a:pt x="2224" y="2744"/>
                    <a:pt x="3327" y="251"/>
                    <a:pt x="2295" y="16"/>
                  </a:cubicBezTo>
                  <a:cubicBezTo>
                    <a:pt x="2248" y="5"/>
                    <a:pt x="2200" y="0"/>
                    <a:pt x="2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4" name="Google Shape;5644;p13"/>
            <p:cNvSpPr/>
            <p:nvPr/>
          </p:nvSpPr>
          <p:spPr>
            <a:xfrm>
              <a:off x="458025" y="3202000"/>
              <a:ext cx="307900" cy="109650"/>
            </a:xfrm>
            <a:custGeom>
              <a:avLst/>
              <a:gdLst/>
              <a:ahLst/>
              <a:cxnLst/>
              <a:rect l="l" t="t" r="r" b="b"/>
              <a:pathLst>
                <a:path w="12316" h="4386" extrusionOk="0">
                  <a:moveTo>
                    <a:pt x="3087" y="2372"/>
                  </a:moveTo>
                  <a:cubicBezTo>
                    <a:pt x="3192" y="2578"/>
                    <a:pt x="3278" y="2793"/>
                    <a:pt x="3340" y="3016"/>
                  </a:cubicBezTo>
                  <a:cubicBezTo>
                    <a:pt x="3444" y="3403"/>
                    <a:pt x="3087" y="3695"/>
                    <a:pt x="2816" y="3695"/>
                  </a:cubicBezTo>
                  <a:cubicBezTo>
                    <a:pt x="2673" y="3695"/>
                    <a:pt x="2555" y="3614"/>
                    <a:pt x="2539" y="3425"/>
                  </a:cubicBezTo>
                  <a:lnTo>
                    <a:pt x="2538" y="3425"/>
                  </a:lnTo>
                  <a:cubicBezTo>
                    <a:pt x="2502" y="2992"/>
                    <a:pt x="2813" y="2662"/>
                    <a:pt x="3087" y="2372"/>
                  </a:cubicBezTo>
                  <a:close/>
                  <a:moveTo>
                    <a:pt x="2300" y="1"/>
                  </a:moveTo>
                  <a:cubicBezTo>
                    <a:pt x="2250" y="1"/>
                    <a:pt x="2200" y="18"/>
                    <a:pt x="2157" y="57"/>
                  </a:cubicBezTo>
                  <a:cubicBezTo>
                    <a:pt x="2123" y="86"/>
                    <a:pt x="2090" y="118"/>
                    <a:pt x="2057" y="149"/>
                  </a:cubicBezTo>
                  <a:cubicBezTo>
                    <a:pt x="2016" y="185"/>
                    <a:pt x="2000" y="246"/>
                    <a:pt x="2000" y="305"/>
                  </a:cubicBezTo>
                  <a:cubicBezTo>
                    <a:pt x="1430" y="1243"/>
                    <a:pt x="568" y="1948"/>
                    <a:pt x="39" y="2924"/>
                  </a:cubicBezTo>
                  <a:cubicBezTo>
                    <a:pt x="1" y="2997"/>
                    <a:pt x="57" y="3054"/>
                    <a:pt x="117" y="3054"/>
                  </a:cubicBezTo>
                  <a:cubicBezTo>
                    <a:pt x="144" y="3054"/>
                    <a:pt x="173" y="3042"/>
                    <a:pt x="194" y="3015"/>
                  </a:cubicBezTo>
                  <a:cubicBezTo>
                    <a:pt x="805" y="2219"/>
                    <a:pt x="1555" y="1555"/>
                    <a:pt x="2169" y="764"/>
                  </a:cubicBezTo>
                  <a:cubicBezTo>
                    <a:pt x="2365" y="1169"/>
                    <a:pt x="2618" y="1546"/>
                    <a:pt x="2849" y="1935"/>
                  </a:cubicBezTo>
                  <a:cubicBezTo>
                    <a:pt x="2648" y="2139"/>
                    <a:pt x="2462" y="2357"/>
                    <a:pt x="2295" y="2588"/>
                  </a:cubicBezTo>
                  <a:cubicBezTo>
                    <a:pt x="1916" y="3111"/>
                    <a:pt x="1926" y="4235"/>
                    <a:pt x="2698" y="4371"/>
                  </a:cubicBezTo>
                  <a:cubicBezTo>
                    <a:pt x="2755" y="4381"/>
                    <a:pt x="2809" y="4386"/>
                    <a:pt x="2861" y="4386"/>
                  </a:cubicBezTo>
                  <a:cubicBezTo>
                    <a:pt x="3588" y="4386"/>
                    <a:pt x="3953" y="3474"/>
                    <a:pt x="3850" y="2875"/>
                  </a:cubicBezTo>
                  <a:cubicBezTo>
                    <a:pt x="3799" y="2568"/>
                    <a:pt x="3655" y="2268"/>
                    <a:pt x="3491" y="1984"/>
                  </a:cubicBezTo>
                  <a:cubicBezTo>
                    <a:pt x="3860" y="1665"/>
                    <a:pt x="4285" y="1377"/>
                    <a:pt x="4724" y="1190"/>
                  </a:cubicBezTo>
                  <a:cubicBezTo>
                    <a:pt x="5008" y="2171"/>
                    <a:pt x="5111" y="3193"/>
                    <a:pt x="5531" y="4137"/>
                  </a:cubicBezTo>
                  <a:cubicBezTo>
                    <a:pt x="5567" y="4216"/>
                    <a:pt x="5647" y="4253"/>
                    <a:pt x="5729" y="4253"/>
                  </a:cubicBezTo>
                  <a:cubicBezTo>
                    <a:pt x="5814" y="4253"/>
                    <a:pt x="5902" y="4212"/>
                    <a:pt x="5942" y="4137"/>
                  </a:cubicBezTo>
                  <a:cubicBezTo>
                    <a:pt x="6306" y="3435"/>
                    <a:pt x="6498" y="2660"/>
                    <a:pt x="6873" y="1961"/>
                  </a:cubicBezTo>
                  <a:cubicBezTo>
                    <a:pt x="7067" y="1602"/>
                    <a:pt x="7334" y="1417"/>
                    <a:pt x="7576" y="1417"/>
                  </a:cubicBezTo>
                  <a:cubicBezTo>
                    <a:pt x="7852" y="1417"/>
                    <a:pt x="8094" y="1656"/>
                    <a:pt x="8156" y="2147"/>
                  </a:cubicBezTo>
                  <a:cubicBezTo>
                    <a:pt x="8215" y="2606"/>
                    <a:pt x="8173" y="3079"/>
                    <a:pt x="8168" y="3541"/>
                  </a:cubicBezTo>
                  <a:cubicBezTo>
                    <a:pt x="8167" y="3688"/>
                    <a:pt x="8298" y="3773"/>
                    <a:pt x="8422" y="3773"/>
                  </a:cubicBezTo>
                  <a:cubicBezTo>
                    <a:pt x="8519" y="3773"/>
                    <a:pt x="8612" y="3721"/>
                    <a:pt x="8632" y="3604"/>
                  </a:cubicBezTo>
                  <a:cubicBezTo>
                    <a:pt x="8696" y="3216"/>
                    <a:pt x="8789" y="2836"/>
                    <a:pt x="8911" y="2462"/>
                  </a:cubicBezTo>
                  <a:cubicBezTo>
                    <a:pt x="8971" y="2280"/>
                    <a:pt x="9493" y="1504"/>
                    <a:pt x="9684" y="1504"/>
                  </a:cubicBezTo>
                  <a:cubicBezTo>
                    <a:pt x="9707" y="1504"/>
                    <a:pt x="9725" y="1515"/>
                    <a:pt x="9737" y="1540"/>
                  </a:cubicBezTo>
                  <a:cubicBezTo>
                    <a:pt x="9931" y="1934"/>
                    <a:pt x="10079" y="2229"/>
                    <a:pt x="10084" y="2678"/>
                  </a:cubicBezTo>
                  <a:cubicBezTo>
                    <a:pt x="10085" y="2903"/>
                    <a:pt x="10093" y="3172"/>
                    <a:pt x="10238" y="3357"/>
                  </a:cubicBezTo>
                  <a:cubicBezTo>
                    <a:pt x="10435" y="3612"/>
                    <a:pt x="10637" y="3714"/>
                    <a:pt x="10836" y="3714"/>
                  </a:cubicBezTo>
                  <a:cubicBezTo>
                    <a:pt x="11450" y="3714"/>
                    <a:pt x="12024" y="2728"/>
                    <a:pt x="12285" y="2250"/>
                  </a:cubicBezTo>
                  <a:cubicBezTo>
                    <a:pt x="12316" y="2190"/>
                    <a:pt x="12263" y="2123"/>
                    <a:pt x="12209" y="2123"/>
                  </a:cubicBezTo>
                  <a:cubicBezTo>
                    <a:pt x="12190" y="2123"/>
                    <a:pt x="12171" y="2131"/>
                    <a:pt x="12155" y="2150"/>
                  </a:cubicBezTo>
                  <a:cubicBezTo>
                    <a:pt x="11885" y="2468"/>
                    <a:pt x="11287" y="3083"/>
                    <a:pt x="10905" y="3083"/>
                  </a:cubicBezTo>
                  <a:cubicBezTo>
                    <a:pt x="10711" y="3083"/>
                    <a:pt x="10572" y="2923"/>
                    <a:pt x="10561" y="2485"/>
                  </a:cubicBezTo>
                  <a:cubicBezTo>
                    <a:pt x="10549" y="2030"/>
                    <a:pt x="10325" y="1405"/>
                    <a:pt x="9997" y="1079"/>
                  </a:cubicBezTo>
                  <a:cubicBezTo>
                    <a:pt x="9927" y="1009"/>
                    <a:pt x="9849" y="980"/>
                    <a:pt x="9768" y="980"/>
                  </a:cubicBezTo>
                  <a:cubicBezTo>
                    <a:pt x="9483" y="980"/>
                    <a:pt x="9159" y="1332"/>
                    <a:pt x="8999" y="1471"/>
                  </a:cubicBezTo>
                  <a:cubicBezTo>
                    <a:pt x="8839" y="1610"/>
                    <a:pt x="8716" y="1781"/>
                    <a:pt x="8614" y="1966"/>
                  </a:cubicBezTo>
                  <a:cubicBezTo>
                    <a:pt x="8520" y="1353"/>
                    <a:pt x="8256" y="838"/>
                    <a:pt x="7546" y="828"/>
                  </a:cubicBezTo>
                  <a:cubicBezTo>
                    <a:pt x="7541" y="828"/>
                    <a:pt x="7537" y="828"/>
                    <a:pt x="7532" y="828"/>
                  </a:cubicBezTo>
                  <a:cubicBezTo>
                    <a:pt x="6536" y="828"/>
                    <a:pt x="6097" y="2391"/>
                    <a:pt x="5746" y="3374"/>
                  </a:cubicBezTo>
                  <a:cubicBezTo>
                    <a:pt x="5477" y="2536"/>
                    <a:pt x="5384" y="1651"/>
                    <a:pt x="5108" y="812"/>
                  </a:cubicBezTo>
                  <a:cubicBezTo>
                    <a:pt x="5077" y="716"/>
                    <a:pt x="4985" y="634"/>
                    <a:pt x="4883" y="634"/>
                  </a:cubicBezTo>
                  <a:cubicBezTo>
                    <a:pt x="4861" y="634"/>
                    <a:pt x="4838" y="638"/>
                    <a:pt x="4816" y="646"/>
                  </a:cubicBezTo>
                  <a:cubicBezTo>
                    <a:pt x="4257" y="839"/>
                    <a:pt x="3717" y="1172"/>
                    <a:pt x="3241" y="1574"/>
                  </a:cubicBezTo>
                  <a:lnTo>
                    <a:pt x="3187" y="1487"/>
                  </a:lnTo>
                  <a:cubicBezTo>
                    <a:pt x="3038" y="1245"/>
                    <a:pt x="2877" y="1008"/>
                    <a:pt x="2725" y="767"/>
                  </a:cubicBezTo>
                  <a:cubicBezTo>
                    <a:pt x="2657" y="666"/>
                    <a:pt x="2593" y="562"/>
                    <a:pt x="2533" y="457"/>
                  </a:cubicBezTo>
                  <a:cubicBezTo>
                    <a:pt x="2513" y="421"/>
                    <a:pt x="2488" y="390"/>
                    <a:pt x="2461" y="360"/>
                  </a:cubicBezTo>
                  <a:cubicBezTo>
                    <a:pt x="2470" y="346"/>
                    <a:pt x="2480" y="331"/>
                    <a:pt x="2492" y="316"/>
                  </a:cubicBezTo>
                  <a:cubicBezTo>
                    <a:pt x="2595" y="157"/>
                    <a:pt x="2451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5" name="Google Shape;5645;p13"/>
            <p:cNvSpPr/>
            <p:nvPr/>
          </p:nvSpPr>
          <p:spPr>
            <a:xfrm>
              <a:off x="571325" y="3138975"/>
              <a:ext cx="15850" cy="31375"/>
            </a:xfrm>
            <a:custGeom>
              <a:avLst/>
              <a:gdLst/>
              <a:ahLst/>
              <a:cxnLst/>
              <a:rect l="l" t="t" r="r" b="b"/>
              <a:pathLst>
                <a:path w="634" h="1255" extrusionOk="0">
                  <a:moveTo>
                    <a:pt x="349" y="0"/>
                  </a:moveTo>
                  <a:cubicBezTo>
                    <a:pt x="300" y="0"/>
                    <a:pt x="249" y="15"/>
                    <a:pt x="200" y="45"/>
                  </a:cubicBezTo>
                  <a:lnTo>
                    <a:pt x="200" y="45"/>
                  </a:lnTo>
                  <a:cubicBezTo>
                    <a:pt x="209" y="38"/>
                    <a:pt x="212" y="35"/>
                    <a:pt x="209" y="35"/>
                  </a:cubicBezTo>
                  <a:cubicBezTo>
                    <a:pt x="207" y="35"/>
                    <a:pt x="201" y="36"/>
                    <a:pt x="192" y="40"/>
                  </a:cubicBezTo>
                  <a:cubicBezTo>
                    <a:pt x="84" y="80"/>
                    <a:pt x="0" y="189"/>
                    <a:pt x="38" y="311"/>
                  </a:cubicBezTo>
                  <a:cubicBezTo>
                    <a:pt x="81" y="447"/>
                    <a:pt x="58" y="590"/>
                    <a:pt x="64" y="729"/>
                  </a:cubicBezTo>
                  <a:cubicBezTo>
                    <a:pt x="68" y="784"/>
                    <a:pt x="117" y="815"/>
                    <a:pt x="164" y="815"/>
                  </a:cubicBezTo>
                  <a:cubicBezTo>
                    <a:pt x="166" y="815"/>
                    <a:pt x="169" y="815"/>
                    <a:pt x="171" y="814"/>
                  </a:cubicBezTo>
                  <a:cubicBezTo>
                    <a:pt x="212" y="949"/>
                    <a:pt x="260" y="1082"/>
                    <a:pt x="299" y="1218"/>
                  </a:cubicBezTo>
                  <a:cubicBezTo>
                    <a:pt x="306" y="1243"/>
                    <a:pt x="326" y="1255"/>
                    <a:pt x="347" y="1255"/>
                  </a:cubicBezTo>
                  <a:cubicBezTo>
                    <a:pt x="367" y="1255"/>
                    <a:pt x="388" y="1243"/>
                    <a:pt x="396" y="1218"/>
                  </a:cubicBezTo>
                  <a:cubicBezTo>
                    <a:pt x="489" y="898"/>
                    <a:pt x="634" y="591"/>
                    <a:pt x="604" y="252"/>
                  </a:cubicBezTo>
                  <a:cubicBezTo>
                    <a:pt x="591" y="96"/>
                    <a:pt x="477" y="0"/>
                    <a:pt x="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6" name="Google Shape;5646;p13"/>
            <p:cNvSpPr/>
            <p:nvPr/>
          </p:nvSpPr>
          <p:spPr>
            <a:xfrm>
              <a:off x="751400" y="3126825"/>
              <a:ext cx="63600" cy="85250"/>
            </a:xfrm>
            <a:custGeom>
              <a:avLst/>
              <a:gdLst/>
              <a:ahLst/>
              <a:cxnLst/>
              <a:rect l="l" t="t" r="r" b="b"/>
              <a:pathLst>
                <a:path w="2544" h="3410" extrusionOk="0">
                  <a:moveTo>
                    <a:pt x="1304" y="0"/>
                  </a:moveTo>
                  <a:cubicBezTo>
                    <a:pt x="973" y="0"/>
                    <a:pt x="591" y="310"/>
                    <a:pt x="516" y="723"/>
                  </a:cubicBezTo>
                  <a:cubicBezTo>
                    <a:pt x="505" y="763"/>
                    <a:pt x="537" y="798"/>
                    <a:pt x="574" y="798"/>
                  </a:cubicBezTo>
                  <a:cubicBezTo>
                    <a:pt x="583" y="798"/>
                    <a:pt x="593" y="795"/>
                    <a:pt x="603" y="790"/>
                  </a:cubicBezTo>
                  <a:cubicBezTo>
                    <a:pt x="803" y="690"/>
                    <a:pt x="1008" y="428"/>
                    <a:pt x="1236" y="408"/>
                  </a:cubicBezTo>
                  <a:cubicBezTo>
                    <a:pt x="1237" y="408"/>
                    <a:pt x="1238" y="408"/>
                    <a:pt x="1240" y="408"/>
                  </a:cubicBezTo>
                  <a:cubicBezTo>
                    <a:pt x="1340" y="408"/>
                    <a:pt x="1324" y="775"/>
                    <a:pt x="1321" y="838"/>
                  </a:cubicBezTo>
                  <a:cubicBezTo>
                    <a:pt x="1285" y="1556"/>
                    <a:pt x="750" y="2175"/>
                    <a:pt x="168" y="2534"/>
                  </a:cubicBezTo>
                  <a:cubicBezTo>
                    <a:pt x="48" y="2610"/>
                    <a:pt x="1" y="2803"/>
                    <a:pt x="120" y="2905"/>
                  </a:cubicBezTo>
                  <a:cubicBezTo>
                    <a:pt x="442" y="3177"/>
                    <a:pt x="798" y="3328"/>
                    <a:pt x="1213" y="3392"/>
                  </a:cubicBezTo>
                  <a:cubicBezTo>
                    <a:pt x="1289" y="3404"/>
                    <a:pt x="1362" y="3410"/>
                    <a:pt x="1433" y="3410"/>
                  </a:cubicBezTo>
                  <a:cubicBezTo>
                    <a:pt x="1819" y="3410"/>
                    <a:pt x="2146" y="3246"/>
                    <a:pt x="2499" y="3061"/>
                  </a:cubicBezTo>
                  <a:cubicBezTo>
                    <a:pt x="2544" y="3039"/>
                    <a:pt x="2516" y="2983"/>
                    <a:pt x="2474" y="2983"/>
                  </a:cubicBezTo>
                  <a:cubicBezTo>
                    <a:pt x="2472" y="2983"/>
                    <a:pt x="2469" y="2983"/>
                    <a:pt x="2466" y="2984"/>
                  </a:cubicBezTo>
                  <a:cubicBezTo>
                    <a:pt x="2320" y="3010"/>
                    <a:pt x="2150" y="3024"/>
                    <a:pt x="1970" y="3024"/>
                  </a:cubicBezTo>
                  <a:cubicBezTo>
                    <a:pt x="1546" y="3024"/>
                    <a:pt x="1068" y="2945"/>
                    <a:pt x="717" y="2756"/>
                  </a:cubicBezTo>
                  <a:cubicBezTo>
                    <a:pt x="1413" y="2263"/>
                    <a:pt x="1941" y="1369"/>
                    <a:pt x="1802" y="520"/>
                  </a:cubicBezTo>
                  <a:cubicBezTo>
                    <a:pt x="1740" y="150"/>
                    <a:pt x="1535" y="0"/>
                    <a:pt x="13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7" name="Google Shape;5647;p13"/>
            <p:cNvSpPr/>
            <p:nvPr/>
          </p:nvSpPr>
          <p:spPr>
            <a:xfrm>
              <a:off x="764525" y="3202125"/>
              <a:ext cx="165125" cy="94075"/>
            </a:xfrm>
            <a:custGeom>
              <a:avLst/>
              <a:gdLst/>
              <a:ahLst/>
              <a:cxnLst/>
              <a:rect l="l" t="t" r="r" b="b"/>
              <a:pathLst>
                <a:path w="6605" h="3763" extrusionOk="0">
                  <a:moveTo>
                    <a:pt x="2322" y="2040"/>
                  </a:moveTo>
                  <a:cubicBezTo>
                    <a:pt x="2513" y="2040"/>
                    <a:pt x="2699" y="2076"/>
                    <a:pt x="2888" y="2139"/>
                  </a:cubicBezTo>
                  <a:cubicBezTo>
                    <a:pt x="2509" y="2550"/>
                    <a:pt x="2095" y="2923"/>
                    <a:pt x="1592" y="3190"/>
                  </a:cubicBezTo>
                  <a:cubicBezTo>
                    <a:pt x="1538" y="3219"/>
                    <a:pt x="1450" y="3235"/>
                    <a:pt x="1355" y="3235"/>
                  </a:cubicBezTo>
                  <a:cubicBezTo>
                    <a:pt x="1051" y="3235"/>
                    <a:pt x="669" y="3068"/>
                    <a:pt x="1049" y="2591"/>
                  </a:cubicBezTo>
                  <a:cubicBezTo>
                    <a:pt x="1180" y="2427"/>
                    <a:pt x="1393" y="2327"/>
                    <a:pt x="1575" y="2232"/>
                  </a:cubicBezTo>
                  <a:cubicBezTo>
                    <a:pt x="1840" y="2097"/>
                    <a:pt x="2084" y="2040"/>
                    <a:pt x="2322" y="2040"/>
                  </a:cubicBezTo>
                  <a:close/>
                  <a:moveTo>
                    <a:pt x="4810" y="0"/>
                  </a:moveTo>
                  <a:cubicBezTo>
                    <a:pt x="4785" y="0"/>
                    <a:pt x="4759" y="10"/>
                    <a:pt x="4735" y="32"/>
                  </a:cubicBezTo>
                  <a:cubicBezTo>
                    <a:pt x="4184" y="531"/>
                    <a:pt x="3729" y="1148"/>
                    <a:pt x="3244" y="1728"/>
                  </a:cubicBezTo>
                  <a:cubicBezTo>
                    <a:pt x="2976" y="1613"/>
                    <a:pt x="2699" y="1534"/>
                    <a:pt x="2409" y="1534"/>
                  </a:cubicBezTo>
                  <a:cubicBezTo>
                    <a:pt x="2311" y="1534"/>
                    <a:pt x="2211" y="1543"/>
                    <a:pt x="2110" y="1563"/>
                  </a:cubicBezTo>
                  <a:cubicBezTo>
                    <a:pt x="1346" y="1712"/>
                    <a:pt x="0" y="2330"/>
                    <a:pt x="584" y="3303"/>
                  </a:cubicBezTo>
                  <a:cubicBezTo>
                    <a:pt x="779" y="3627"/>
                    <a:pt x="1029" y="3763"/>
                    <a:pt x="1311" y="3763"/>
                  </a:cubicBezTo>
                  <a:cubicBezTo>
                    <a:pt x="1930" y="3763"/>
                    <a:pt x="2704" y="3108"/>
                    <a:pt x="3378" y="2345"/>
                  </a:cubicBezTo>
                  <a:cubicBezTo>
                    <a:pt x="3419" y="2367"/>
                    <a:pt x="3458" y="2385"/>
                    <a:pt x="3499" y="2406"/>
                  </a:cubicBezTo>
                  <a:cubicBezTo>
                    <a:pt x="4520" y="2941"/>
                    <a:pt x="5335" y="3597"/>
                    <a:pt x="6524" y="3699"/>
                  </a:cubicBezTo>
                  <a:cubicBezTo>
                    <a:pt x="6526" y="3699"/>
                    <a:pt x="6528" y="3699"/>
                    <a:pt x="6530" y="3699"/>
                  </a:cubicBezTo>
                  <a:cubicBezTo>
                    <a:pt x="6605" y="3699"/>
                    <a:pt x="6603" y="3593"/>
                    <a:pt x="6542" y="3569"/>
                  </a:cubicBezTo>
                  <a:cubicBezTo>
                    <a:pt x="5547" y="3161"/>
                    <a:pt x="4682" y="2508"/>
                    <a:pt x="3747" y="1981"/>
                  </a:cubicBezTo>
                  <a:cubicBezTo>
                    <a:pt x="3734" y="1973"/>
                    <a:pt x="3719" y="1966"/>
                    <a:pt x="3705" y="1958"/>
                  </a:cubicBezTo>
                  <a:cubicBezTo>
                    <a:pt x="4295" y="1228"/>
                    <a:pt x="4763" y="482"/>
                    <a:pt x="4902" y="162"/>
                  </a:cubicBezTo>
                  <a:cubicBezTo>
                    <a:pt x="4937" y="80"/>
                    <a:pt x="4880" y="0"/>
                    <a:pt x="4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8" name="Google Shape;5648;p13"/>
            <p:cNvSpPr/>
            <p:nvPr/>
          </p:nvSpPr>
          <p:spPr>
            <a:xfrm>
              <a:off x="983625" y="3205325"/>
              <a:ext cx="46600" cy="64925"/>
            </a:xfrm>
            <a:custGeom>
              <a:avLst/>
              <a:gdLst/>
              <a:ahLst/>
              <a:cxnLst/>
              <a:rect l="l" t="t" r="r" b="b"/>
              <a:pathLst>
                <a:path w="1864" h="2597" extrusionOk="0">
                  <a:moveTo>
                    <a:pt x="1189" y="0"/>
                  </a:moveTo>
                  <a:cubicBezTo>
                    <a:pt x="1182" y="0"/>
                    <a:pt x="1176" y="1"/>
                    <a:pt x="1169" y="3"/>
                  </a:cubicBezTo>
                  <a:cubicBezTo>
                    <a:pt x="818" y="106"/>
                    <a:pt x="795" y="646"/>
                    <a:pt x="759" y="944"/>
                  </a:cubicBezTo>
                  <a:cubicBezTo>
                    <a:pt x="756" y="974"/>
                    <a:pt x="757" y="1002"/>
                    <a:pt x="756" y="1031"/>
                  </a:cubicBezTo>
                  <a:cubicBezTo>
                    <a:pt x="659" y="1044"/>
                    <a:pt x="562" y="1054"/>
                    <a:pt x="465" y="1077"/>
                  </a:cubicBezTo>
                  <a:cubicBezTo>
                    <a:pt x="306" y="1117"/>
                    <a:pt x="190" y="1233"/>
                    <a:pt x="37" y="1279"/>
                  </a:cubicBezTo>
                  <a:cubicBezTo>
                    <a:pt x="0" y="1290"/>
                    <a:pt x="6" y="1349"/>
                    <a:pt x="46" y="1349"/>
                  </a:cubicBezTo>
                  <a:cubicBezTo>
                    <a:pt x="46" y="1349"/>
                    <a:pt x="47" y="1349"/>
                    <a:pt x="47" y="1349"/>
                  </a:cubicBezTo>
                  <a:cubicBezTo>
                    <a:pt x="55" y="1349"/>
                    <a:pt x="63" y="1349"/>
                    <a:pt x="71" y="1349"/>
                  </a:cubicBezTo>
                  <a:cubicBezTo>
                    <a:pt x="195" y="1349"/>
                    <a:pt x="347" y="1416"/>
                    <a:pt x="465" y="1438"/>
                  </a:cubicBezTo>
                  <a:cubicBezTo>
                    <a:pt x="559" y="1453"/>
                    <a:pt x="652" y="1461"/>
                    <a:pt x="748" y="1463"/>
                  </a:cubicBezTo>
                  <a:cubicBezTo>
                    <a:pt x="767" y="1833"/>
                    <a:pt x="849" y="2186"/>
                    <a:pt x="954" y="2563"/>
                  </a:cubicBezTo>
                  <a:cubicBezTo>
                    <a:pt x="961" y="2586"/>
                    <a:pt x="980" y="2597"/>
                    <a:pt x="999" y="2597"/>
                  </a:cubicBezTo>
                  <a:cubicBezTo>
                    <a:pt x="1018" y="2597"/>
                    <a:pt x="1037" y="2586"/>
                    <a:pt x="1045" y="2563"/>
                  </a:cubicBezTo>
                  <a:cubicBezTo>
                    <a:pt x="1141" y="2209"/>
                    <a:pt x="1200" y="1845"/>
                    <a:pt x="1223" y="1477"/>
                  </a:cubicBezTo>
                  <a:cubicBezTo>
                    <a:pt x="1251" y="1478"/>
                    <a:pt x="1280" y="1479"/>
                    <a:pt x="1308" y="1479"/>
                  </a:cubicBezTo>
                  <a:cubicBezTo>
                    <a:pt x="1458" y="1479"/>
                    <a:pt x="1606" y="1465"/>
                    <a:pt x="1720" y="1407"/>
                  </a:cubicBezTo>
                  <a:cubicBezTo>
                    <a:pt x="1858" y="1335"/>
                    <a:pt x="1863" y="1102"/>
                    <a:pt x="1719" y="1031"/>
                  </a:cubicBezTo>
                  <a:cubicBezTo>
                    <a:pt x="1620" y="983"/>
                    <a:pt x="1498" y="968"/>
                    <a:pt x="1373" y="968"/>
                  </a:cubicBezTo>
                  <a:cubicBezTo>
                    <a:pt x="1335" y="968"/>
                    <a:pt x="1296" y="970"/>
                    <a:pt x="1258" y="972"/>
                  </a:cubicBezTo>
                  <a:cubicBezTo>
                    <a:pt x="1300" y="654"/>
                    <a:pt x="1371" y="277"/>
                    <a:pt x="1253" y="37"/>
                  </a:cubicBezTo>
                  <a:cubicBezTo>
                    <a:pt x="1240" y="13"/>
                    <a:pt x="1215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49" name="Google Shape;5649;p13"/>
            <p:cNvSpPr/>
            <p:nvPr/>
          </p:nvSpPr>
          <p:spPr>
            <a:xfrm>
              <a:off x="1084675" y="3205425"/>
              <a:ext cx="242025" cy="92500"/>
            </a:xfrm>
            <a:custGeom>
              <a:avLst/>
              <a:gdLst/>
              <a:ahLst/>
              <a:cxnLst/>
              <a:rect l="l" t="t" r="r" b="b"/>
              <a:pathLst>
                <a:path w="9681" h="3700" extrusionOk="0">
                  <a:moveTo>
                    <a:pt x="4761" y="766"/>
                  </a:moveTo>
                  <a:cubicBezTo>
                    <a:pt x="4963" y="766"/>
                    <a:pt x="5185" y="854"/>
                    <a:pt x="5403" y="1052"/>
                  </a:cubicBezTo>
                  <a:cubicBezTo>
                    <a:pt x="5876" y="1480"/>
                    <a:pt x="5292" y="2359"/>
                    <a:pt x="4633" y="2359"/>
                  </a:cubicBezTo>
                  <a:cubicBezTo>
                    <a:pt x="4400" y="2359"/>
                    <a:pt x="4158" y="2249"/>
                    <a:pt x="3950" y="1970"/>
                  </a:cubicBezTo>
                  <a:cubicBezTo>
                    <a:pt x="3960" y="1872"/>
                    <a:pt x="3973" y="1775"/>
                    <a:pt x="3979" y="1677"/>
                  </a:cubicBezTo>
                  <a:cubicBezTo>
                    <a:pt x="4018" y="1136"/>
                    <a:pt x="4347" y="766"/>
                    <a:pt x="4761" y="766"/>
                  </a:cubicBezTo>
                  <a:close/>
                  <a:moveTo>
                    <a:pt x="8712" y="2135"/>
                  </a:moveTo>
                  <a:cubicBezTo>
                    <a:pt x="8774" y="2264"/>
                    <a:pt x="8820" y="2400"/>
                    <a:pt x="8851" y="2540"/>
                  </a:cubicBezTo>
                  <a:cubicBezTo>
                    <a:pt x="8876" y="2645"/>
                    <a:pt x="8891" y="2753"/>
                    <a:pt x="8894" y="2861"/>
                  </a:cubicBezTo>
                  <a:cubicBezTo>
                    <a:pt x="8906" y="3020"/>
                    <a:pt x="8764" y="3114"/>
                    <a:pt x="8628" y="3114"/>
                  </a:cubicBezTo>
                  <a:cubicBezTo>
                    <a:pt x="8494" y="3114"/>
                    <a:pt x="8366" y="3022"/>
                    <a:pt x="8399" y="2807"/>
                  </a:cubicBezTo>
                  <a:cubicBezTo>
                    <a:pt x="8435" y="2581"/>
                    <a:pt x="8559" y="2353"/>
                    <a:pt x="8712" y="2135"/>
                  </a:cubicBezTo>
                  <a:close/>
                  <a:moveTo>
                    <a:pt x="1597" y="1"/>
                  </a:moveTo>
                  <a:cubicBezTo>
                    <a:pt x="947" y="1"/>
                    <a:pt x="680" y="432"/>
                    <a:pt x="679" y="976"/>
                  </a:cubicBezTo>
                  <a:cubicBezTo>
                    <a:pt x="275" y="1455"/>
                    <a:pt x="29" y="2051"/>
                    <a:pt x="3" y="2738"/>
                  </a:cubicBezTo>
                  <a:cubicBezTo>
                    <a:pt x="0" y="2799"/>
                    <a:pt x="51" y="2833"/>
                    <a:pt x="101" y="2833"/>
                  </a:cubicBezTo>
                  <a:cubicBezTo>
                    <a:pt x="141" y="2833"/>
                    <a:pt x="181" y="2811"/>
                    <a:pt x="192" y="2764"/>
                  </a:cubicBezTo>
                  <a:cubicBezTo>
                    <a:pt x="301" y="2320"/>
                    <a:pt x="493" y="1900"/>
                    <a:pt x="756" y="1528"/>
                  </a:cubicBezTo>
                  <a:cubicBezTo>
                    <a:pt x="818" y="1757"/>
                    <a:pt x="908" y="1980"/>
                    <a:pt x="1026" y="2189"/>
                  </a:cubicBezTo>
                  <a:cubicBezTo>
                    <a:pt x="1423" y="2890"/>
                    <a:pt x="1991" y="3266"/>
                    <a:pt x="2544" y="3266"/>
                  </a:cubicBezTo>
                  <a:cubicBezTo>
                    <a:pt x="2974" y="3266"/>
                    <a:pt x="3394" y="3040"/>
                    <a:pt x="3718" y="2564"/>
                  </a:cubicBezTo>
                  <a:cubicBezTo>
                    <a:pt x="3735" y="2600"/>
                    <a:pt x="3748" y="2638"/>
                    <a:pt x="3766" y="2671"/>
                  </a:cubicBezTo>
                  <a:cubicBezTo>
                    <a:pt x="3776" y="2690"/>
                    <a:pt x="3791" y="2698"/>
                    <a:pt x="3807" y="2698"/>
                  </a:cubicBezTo>
                  <a:cubicBezTo>
                    <a:pt x="3835" y="2698"/>
                    <a:pt x="3865" y="2673"/>
                    <a:pt x="3868" y="2643"/>
                  </a:cubicBezTo>
                  <a:lnTo>
                    <a:pt x="3874" y="2594"/>
                  </a:lnTo>
                  <a:cubicBezTo>
                    <a:pt x="4105" y="2782"/>
                    <a:pt x="4363" y="2890"/>
                    <a:pt x="4642" y="2890"/>
                  </a:cubicBezTo>
                  <a:cubicBezTo>
                    <a:pt x="4858" y="2890"/>
                    <a:pt x="5086" y="2824"/>
                    <a:pt x="5323" y="2681"/>
                  </a:cubicBezTo>
                  <a:cubicBezTo>
                    <a:pt x="5552" y="2540"/>
                    <a:pt x="5756" y="2299"/>
                    <a:pt x="5889" y="2025"/>
                  </a:cubicBezTo>
                  <a:cubicBezTo>
                    <a:pt x="6327" y="1680"/>
                    <a:pt x="6755" y="1309"/>
                    <a:pt x="7168" y="937"/>
                  </a:cubicBezTo>
                  <a:cubicBezTo>
                    <a:pt x="7572" y="1213"/>
                    <a:pt x="8008" y="1429"/>
                    <a:pt x="8387" y="1747"/>
                  </a:cubicBezTo>
                  <a:cubicBezTo>
                    <a:pt x="8215" y="2002"/>
                    <a:pt x="8061" y="2266"/>
                    <a:pt x="7949" y="2553"/>
                  </a:cubicBezTo>
                  <a:cubicBezTo>
                    <a:pt x="7743" y="3076"/>
                    <a:pt x="8160" y="3700"/>
                    <a:pt x="8721" y="3700"/>
                  </a:cubicBezTo>
                  <a:cubicBezTo>
                    <a:pt x="8776" y="3700"/>
                    <a:pt x="8832" y="3694"/>
                    <a:pt x="8889" y="3681"/>
                  </a:cubicBezTo>
                  <a:cubicBezTo>
                    <a:pt x="9558" y="3534"/>
                    <a:pt x="9409" y="2661"/>
                    <a:pt x="9261" y="2179"/>
                  </a:cubicBezTo>
                  <a:cubicBezTo>
                    <a:pt x="9209" y="2015"/>
                    <a:pt x="9130" y="1861"/>
                    <a:pt x="9027" y="1723"/>
                  </a:cubicBezTo>
                  <a:cubicBezTo>
                    <a:pt x="9130" y="1595"/>
                    <a:pt x="9227" y="1473"/>
                    <a:pt x="9306" y="1359"/>
                  </a:cubicBezTo>
                  <a:cubicBezTo>
                    <a:pt x="9527" y="1039"/>
                    <a:pt x="9660" y="553"/>
                    <a:pt x="9680" y="166"/>
                  </a:cubicBezTo>
                  <a:cubicBezTo>
                    <a:pt x="9681" y="131"/>
                    <a:pt x="9654" y="113"/>
                    <a:pt x="9626" y="113"/>
                  </a:cubicBezTo>
                  <a:cubicBezTo>
                    <a:pt x="9603" y="113"/>
                    <a:pt x="9580" y="125"/>
                    <a:pt x="9571" y="151"/>
                  </a:cubicBezTo>
                  <a:cubicBezTo>
                    <a:pt x="9427" y="615"/>
                    <a:pt x="8983" y="960"/>
                    <a:pt x="8681" y="1341"/>
                  </a:cubicBezTo>
                  <a:cubicBezTo>
                    <a:pt x="8259" y="978"/>
                    <a:pt x="7708" y="724"/>
                    <a:pt x="7267" y="442"/>
                  </a:cubicBezTo>
                  <a:cubicBezTo>
                    <a:pt x="7231" y="419"/>
                    <a:pt x="7191" y="409"/>
                    <a:pt x="7151" y="409"/>
                  </a:cubicBezTo>
                  <a:cubicBezTo>
                    <a:pt x="7089" y="409"/>
                    <a:pt x="7027" y="434"/>
                    <a:pt x="6983" y="478"/>
                  </a:cubicBezTo>
                  <a:cubicBezTo>
                    <a:pt x="6701" y="755"/>
                    <a:pt x="6327" y="1019"/>
                    <a:pt x="6030" y="1329"/>
                  </a:cubicBezTo>
                  <a:cubicBezTo>
                    <a:pt x="6023" y="1211"/>
                    <a:pt x="5994" y="1094"/>
                    <a:pt x="5941" y="988"/>
                  </a:cubicBezTo>
                  <a:cubicBezTo>
                    <a:pt x="5709" y="533"/>
                    <a:pt x="5190" y="261"/>
                    <a:pt x="4683" y="261"/>
                  </a:cubicBezTo>
                  <a:cubicBezTo>
                    <a:pt x="4417" y="261"/>
                    <a:pt x="4154" y="335"/>
                    <a:pt x="3937" y="497"/>
                  </a:cubicBezTo>
                  <a:cubicBezTo>
                    <a:pt x="3492" y="829"/>
                    <a:pt x="3423" y="1403"/>
                    <a:pt x="3520" y="1936"/>
                  </a:cubicBezTo>
                  <a:cubicBezTo>
                    <a:pt x="3517" y="1941"/>
                    <a:pt x="3510" y="1943"/>
                    <a:pt x="3508" y="1947"/>
                  </a:cubicBezTo>
                  <a:cubicBezTo>
                    <a:pt x="3243" y="2519"/>
                    <a:pt x="2896" y="2791"/>
                    <a:pt x="2530" y="2791"/>
                  </a:cubicBezTo>
                  <a:cubicBezTo>
                    <a:pt x="2180" y="2791"/>
                    <a:pt x="1813" y="2543"/>
                    <a:pt x="1484" y="2072"/>
                  </a:cubicBezTo>
                  <a:cubicBezTo>
                    <a:pt x="1294" y="1801"/>
                    <a:pt x="1135" y="1436"/>
                    <a:pt x="1094" y="1117"/>
                  </a:cubicBezTo>
                  <a:cubicBezTo>
                    <a:pt x="1369" y="837"/>
                    <a:pt x="1697" y="615"/>
                    <a:pt x="2060" y="463"/>
                  </a:cubicBezTo>
                  <a:cubicBezTo>
                    <a:pt x="2232" y="391"/>
                    <a:pt x="2281" y="114"/>
                    <a:pt x="2060" y="61"/>
                  </a:cubicBezTo>
                  <a:cubicBezTo>
                    <a:pt x="1888" y="20"/>
                    <a:pt x="1734" y="1"/>
                    <a:pt x="1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0" name="Google Shape;5650;p13"/>
            <p:cNvSpPr/>
            <p:nvPr/>
          </p:nvSpPr>
          <p:spPr>
            <a:xfrm>
              <a:off x="1314675" y="3130575"/>
              <a:ext cx="57925" cy="56875"/>
            </a:xfrm>
            <a:custGeom>
              <a:avLst/>
              <a:gdLst/>
              <a:ahLst/>
              <a:cxnLst/>
              <a:rect l="l" t="t" r="r" b="b"/>
              <a:pathLst>
                <a:path w="2317" h="2275" extrusionOk="0">
                  <a:moveTo>
                    <a:pt x="624" y="1"/>
                  </a:moveTo>
                  <a:cubicBezTo>
                    <a:pt x="317" y="1"/>
                    <a:pt x="49" y="436"/>
                    <a:pt x="61" y="780"/>
                  </a:cubicBezTo>
                  <a:cubicBezTo>
                    <a:pt x="61" y="825"/>
                    <a:pt x="99" y="856"/>
                    <a:pt x="139" y="856"/>
                  </a:cubicBezTo>
                  <a:cubicBezTo>
                    <a:pt x="158" y="856"/>
                    <a:pt x="177" y="849"/>
                    <a:pt x="193" y="834"/>
                  </a:cubicBezTo>
                  <a:cubicBezTo>
                    <a:pt x="288" y="736"/>
                    <a:pt x="433" y="497"/>
                    <a:pt x="539" y="497"/>
                  </a:cubicBezTo>
                  <a:cubicBezTo>
                    <a:pt x="579" y="497"/>
                    <a:pt x="613" y="530"/>
                    <a:pt x="637" y="617"/>
                  </a:cubicBezTo>
                  <a:cubicBezTo>
                    <a:pt x="754" y="1036"/>
                    <a:pt x="429" y="1479"/>
                    <a:pt x="155" y="1748"/>
                  </a:cubicBezTo>
                  <a:cubicBezTo>
                    <a:pt x="1" y="1900"/>
                    <a:pt x="116" y="2166"/>
                    <a:pt x="329" y="2168"/>
                  </a:cubicBezTo>
                  <a:cubicBezTo>
                    <a:pt x="649" y="2174"/>
                    <a:pt x="969" y="2202"/>
                    <a:pt x="1284" y="2254"/>
                  </a:cubicBezTo>
                  <a:cubicBezTo>
                    <a:pt x="1383" y="2270"/>
                    <a:pt x="1483" y="2275"/>
                    <a:pt x="1583" y="2275"/>
                  </a:cubicBezTo>
                  <a:cubicBezTo>
                    <a:pt x="1741" y="2275"/>
                    <a:pt x="1898" y="2263"/>
                    <a:pt x="2055" y="2263"/>
                  </a:cubicBezTo>
                  <a:cubicBezTo>
                    <a:pt x="2115" y="2263"/>
                    <a:pt x="2174" y="2265"/>
                    <a:pt x="2233" y="2269"/>
                  </a:cubicBezTo>
                  <a:cubicBezTo>
                    <a:pt x="2234" y="2269"/>
                    <a:pt x="2235" y="2269"/>
                    <a:pt x="2237" y="2269"/>
                  </a:cubicBezTo>
                  <a:cubicBezTo>
                    <a:pt x="2295" y="2269"/>
                    <a:pt x="2316" y="2182"/>
                    <a:pt x="2264" y="2154"/>
                  </a:cubicBezTo>
                  <a:cubicBezTo>
                    <a:pt x="1981" y="2012"/>
                    <a:pt x="1731" y="1839"/>
                    <a:pt x="1421" y="1756"/>
                  </a:cubicBezTo>
                  <a:cubicBezTo>
                    <a:pt x="1236" y="1705"/>
                    <a:pt x="1039" y="1687"/>
                    <a:pt x="841" y="1680"/>
                  </a:cubicBezTo>
                  <a:cubicBezTo>
                    <a:pt x="1134" y="1234"/>
                    <a:pt x="1305" y="657"/>
                    <a:pt x="973" y="214"/>
                  </a:cubicBezTo>
                  <a:cubicBezTo>
                    <a:pt x="860" y="62"/>
                    <a:pt x="739" y="1"/>
                    <a:pt x="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1" name="Google Shape;5651;p13"/>
            <p:cNvSpPr/>
            <p:nvPr/>
          </p:nvSpPr>
          <p:spPr>
            <a:xfrm>
              <a:off x="1341275" y="3200550"/>
              <a:ext cx="123950" cy="85250"/>
            </a:xfrm>
            <a:custGeom>
              <a:avLst/>
              <a:gdLst/>
              <a:ahLst/>
              <a:cxnLst/>
              <a:rect l="l" t="t" r="r" b="b"/>
              <a:pathLst>
                <a:path w="4958" h="3410" extrusionOk="0">
                  <a:moveTo>
                    <a:pt x="855" y="1190"/>
                  </a:moveTo>
                  <a:cubicBezTo>
                    <a:pt x="1117" y="1190"/>
                    <a:pt x="1415" y="1341"/>
                    <a:pt x="1712" y="1552"/>
                  </a:cubicBezTo>
                  <a:cubicBezTo>
                    <a:pt x="1509" y="1668"/>
                    <a:pt x="1297" y="1772"/>
                    <a:pt x="1081" y="1862"/>
                  </a:cubicBezTo>
                  <a:cubicBezTo>
                    <a:pt x="953" y="1914"/>
                    <a:pt x="806" y="1967"/>
                    <a:pt x="664" y="1967"/>
                  </a:cubicBezTo>
                  <a:cubicBezTo>
                    <a:pt x="636" y="1967"/>
                    <a:pt x="608" y="1965"/>
                    <a:pt x="580" y="1960"/>
                  </a:cubicBezTo>
                  <a:cubicBezTo>
                    <a:pt x="341" y="1921"/>
                    <a:pt x="567" y="1216"/>
                    <a:pt x="797" y="1193"/>
                  </a:cubicBezTo>
                  <a:cubicBezTo>
                    <a:pt x="816" y="1191"/>
                    <a:pt x="835" y="1190"/>
                    <a:pt x="855" y="1190"/>
                  </a:cubicBezTo>
                  <a:close/>
                  <a:moveTo>
                    <a:pt x="4402" y="0"/>
                  </a:moveTo>
                  <a:cubicBezTo>
                    <a:pt x="4397" y="0"/>
                    <a:pt x="4392" y="1"/>
                    <a:pt x="4388" y="2"/>
                  </a:cubicBezTo>
                  <a:cubicBezTo>
                    <a:pt x="3637" y="154"/>
                    <a:pt x="2957" y="783"/>
                    <a:pt x="2323" y="1183"/>
                  </a:cubicBezTo>
                  <a:cubicBezTo>
                    <a:pt x="2245" y="1232"/>
                    <a:pt x="2167" y="1281"/>
                    <a:pt x="2088" y="1329"/>
                  </a:cubicBezTo>
                  <a:cubicBezTo>
                    <a:pt x="1604" y="1016"/>
                    <a:pt x="1144" y="791"/>
                    <a:pt x="785" y="791"/>
                  </a:cubicBezTo>
                  <a:cubicBezTo>
                    <a:pt x="427" y="791"/>
                    <a:pt x="169" y="1014"/>
                    <a:pt x="85" y="1591"/>
                  </a:cubicBezTo>
                  <a:cubicBezTo>
                    <a:pt x="1" y="2163"/>
                    <a:pt x="286" y="2346"/>
                    <a:pt x="656" y="2346"/>
                  </a:cubicBezTo>
                  <a:cubicBezTo>
                    <a:pt x="929" y="2346"/>
                    <a:pt x="1248" y="2246"/>
                    <a:pt x="1501" y="2129"/>
                  </a:cubicBezTo>
                  <a:cubicBezTo>
                    <a:pt x="1694" y="2039"/>
                    <a:pt x="1885" y="1939"/>
                    <a:pt x="2073" y="1832"/>
                  </a:cubicBezTo>
                  <a:cubicBezTo>
                    <a:pt x="2455" y="2152"/>
                    <a:pt x="2810" y="2512"/>
                    <a:pt x="3054" y="2699"/>
                  </a:cubicBezTo>
                  <a:cubicBezTo>
                    <a:pt x="3504" y="3046"/>
                    <a:pt x="3990" y="3410"/>
                    <a:pt x="4550" y="3410"/>
                  </a:cubicBezTo>
                  <a:cubicBezTo>
                    <a:pt x="4663" y="3410"/>
                    <a:pt x="4778" y="3395"/>
                    <a:pt x="4896" y="3363"/>
                  </a:cubicBezTo>
                  <a:cubicBezTo>
                    <a:pt x="4957" y="3347"/>
                    <a:pt x="4937" y="3269"/>
                    <a:pt x="4883" y="3263"/>
                  </a:cubicBezTo>
                  <a:cubicBezTo>
                    <a:pt x="4465" y="3212"/>
                    <a:pt x="3463" y="2297"/>
                    <a:pt x="2478" y="1595"/>
                  </a:cubicBezTo>
                  <a:cubicBezTo>
                    <a:pt x="3180" y="1162"/>
                    <a:pt x="3850" y="643"/>
                    <a:pt x="4462" y="130"/>
                  </a:cubicBezTo>
                  <a:cubicBezTo>
                    <a:pt x="4520" y="79"/>
                    <a:pt x="4464" y="0"/>
                    <a:pt x="4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2" name="Google Shape;5652;p13"/>
            <p:cNvSpPr/>
            <p:nvPr/>
          </p:nvSpPr>
          <p:spPr>
            <a:xfrm>
              <a:off x="1513875" y="3190175"/>
              <a:ext cx="98575" cy="14200"/>
            </a:xfrm>
            <a:custGeom>
              <a:avLst/>
              <a:gdLst/>
              <a:ahLst/>
              <a:cxnLst/>
              <a:rect l="l" t="t" r="r" b="b"/>
              <a:pathLst>
                <a:path w="3943" h="568" extrusionOk="0">
                  <a:moveTo>
                    <a:pt x="3143" y="0"/>
                  </a:moveTo>
                  <a:cubicBezTo>
                    <a:pt x="2786" y="0"/>
                    <a:pt x="2421" y="53"/>
                    <a:pt x="2075" y="67"/>
                  </a:cubicBezTo>
                  <a:cubicBezTo>
                    <a:pt x="1390" y="94"/>
                    <a:pt x="715" y="133"/>
                    <a:pt x="59" y="340"/>
                  </a:cubicBezTo>
                  <a:cubicBezTo>
                    <a:pt x="10" y="354"/>
                    <a:pt x="0" y="441"/>
                    <a:pt x="59" y="451"/>
                  </a:cubicBezTo>
                  <a:cubicBezTo>
                    <a:pt x="468" y="518"/>
                    <a:pt x="875" y="536"/>
                    <a:pt x="1283" y="536"/>
                  </a:cubicBezTo>
                  <a:cubicBezTo>
                    <a:pt x="1546" y="536"/>
                    <a:pt x="1810" y="529"/>
                    <a:pt x="2075" y="522"/>
                  </a:cubicBezTo>
                  <a:cubicBezTo>
                    <a:pt x="2664" y="507"/>
                    <a:pt x="3312" y="568"/>
                    <a:pt x="3847" y="304"/>
                  </a:cubicBezTo>
                  <a:cubicBezTo>
                    <a:pt x="3942" y="258"/>
                    <a:pt x="3908" y="123"/>
                    <a:pt x="3821" y="94"/>
                  </a:cubicBezTo>
                  <a:cubicBezTo>
                    <a:pt x="3604" y="23"/>
                    <a:pt x="3375" y="0"/>
                    <a:pt x="3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3" name="Google Shape;5653;p13"/>
            <p:cNvSpPr/>
            <p:nvPr/>
          </p:nvSpPr>
          <p:spPr>
            <a:xfrm>
              <a:off x="1526825" y="3209625"/>
              <a:ext cx="90625" cy="13175"/>
            </a:xfrm>
            <a:custGeom>
              <a:avLst/>
              <a:gdLst/>
              <a:ahLst/>
              <a:cxnLst/>
              <a:rect l="l" t="t" r="r" b="b"/>
              <a:pathLst>
                <a:path w="3625" h="527" extrusionOk="0">
                  <a:moveTo>
                    <a:pt x="1000" y="0"/>
                  </a:moveTo>
                  <a:cubicBezTo>
                    <a:pt x="615" y="0"/>
                    <a:pt x="207" y="46"/>
                    <a:pt x="12" y="264"/>
                  </a:cubicBezTo>
                  <a:cubicBezTo>
                    <a:pt x="1" y="275"/>
                    <a:pt x="1" y="293"/>
                    <a:pt x="12" y="306"/>
                  </a:cubicBezTo>
                  <a:cubicBezTo>
                    <a:pt x="185" y="494"/>
                    <a:pt x="509" y="523"/>
                    <a:pt x="811" y="523"/>
                  </a:cubicBezTo>
                  <a:cubicBezTo>
                    <a:pt x="950" y="523"/>
                    <a:pt x="1084" y="517"/>
                    <a:pt x="1196" y="517"/>
                  </a:cubicBezTo>
                  <a:cubicBezTo>
                    <a:pt x="1219" y="517"/>
                    <a:pt x="1240" y="517"/>
                    <a:pt x="1260" y="518"/>
                  </a:cubicBezTo>
                  <a:cubicBezTo>
                    <a:pt x="1496" y="525"/>
                    <a:pt x="1731" y="527"/>
                    <a:pt x="1966" y="527"/>
                  </a:cubicBezTo>
                  <a:cubicBezTo>
                    <a:pt x="2367" y="527"/>
                    <a:pt x="2767" y="521"/>
                    <a:pt x="3168" y="521"/>
                  </a:cubicBezTo>
                  <a:cubicBezTo>
                    <a:pt x="3297" y="521"/>
                    <a:pt x="3427" y="521"/>
                    <a:pt x="3557" y="523"/>
                  </a:cubicBezTo>
                  <a:cubicBezTo>
                    <a:pt x="3603" y="523"/>
                    <a:pt x="3624" y="456"/>
                    <a:pt x="3582" y="433"/>
                  </a:cubicBezTo>
                  <a:cubicBezTo>
                    <a:pt x="2957" y="114"/>
                    <a:pt x="2350" y="37"/>
                    <a:pt x="1653" y="23"/>
                  </a:cubicBezTo>
                  <a:cubicBezTo>
                    <a:pt x="1488" y="19"/>
                    <a:pt x="1249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4" name="Google Shape;5654;p13"/>
            <p:cNvSpPr/>
            <p:nvPr/>
          </p:nvSpPr>
          <p:spPr>
            <a:xfrm>
              <a:off x="1656425" y="3137375"/>
              <a:ext cx="62000" cy="145100"/>
            </a:xfrm>
            <a:custGeom>
              <a:avLst/>
              <a:gdLst/>
              <a:ahLst/>
              <a:cxnLst/>
              <a:rect l="l" t="t" r="r" b="b"/>
              <a:pathLst>
                <a:path w="2480" h="5804" extrusionOk="0">
                  <a:moveTo>
                    <a:pt x="2063" y="1"/>
                  </a:moveTo>
                  <a:cubicBezTo>
                    <a:pt x="2000" y="1"/>
                    <a:pt x="1939" y="33"/>
                    <a:pt x="1902" y="112"/>
                  </a:cubicBezTo>
                  <a:cubicBezTo>
                    <a:pt x="1395" y="1170"/>
                    <a:pt x="540" y="1999"/>
                    <a:pt x="30" y="3045"/>
                  </a:cubicBezTo>
                  <a:cubicBezTo>
                    <a:pt x="0" y="3096"/>
                    <a:pt x="43" y="3147"/>
                    <a:pt x="89" y="3147"/>
                  </a:cubicBezTo>
                  <a:cubicBezTo>
                    <a:pt x="105" y="3147"/>
                    <a:pt x="121" y="3141"/>
                    <a:pt x="135" y="3128"/>
                  </a:cubicBezTo>
                  <a:cubicBezTo>
                    <a:pt x="747" y="2622"/>
                    <a:pt x="1283" y="1974"/>
                    <a:pt x="1726" y="1285"/>
                  </a:cubicBezTo>
                  <a:lnTo>
                    <a:pt x="1726" y="1285"/>
                  </a:lnTo>
                  <a:cubicBezTo>
                    <a:pt x="1590" y="2778"/>
                    <a:pt x="1728" y="4310"/>
                    <a:pt x="2031" y="5762"/>
                  </a:cubicBezTo>
                  <a:cubicBezTo>
                    <a:pt x="2037" y="5789"/>
                    <a:pt x="2063" y="5803"/>
                    <a:pt x="2088" y="5803"/>
                  </a:cubicBezTo>
                  <a:cubicBezTo>
                    <a:pt x="2114" y="5803"/>
                    <a:pt x="2139" y="5790"/>
                    <a:pt x="2144" y="5762"/>
                  </a:cubicBezTo>
                  <a:cubicBezTo>
                    <a:pt x="2479" y="3943"/>
                    <a:pt x="1974" y="2110"/>
                    <a:pt x="2295" y="278"/>
                  </a:cubicBezTo>
                  <a:cubicBezTo>
                    <a:pt x="2322" y="130"/>
                    <a:pt x="218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5" name="Google Shape;5655;p13"/>
            <p:cNvSpPr/>
            <p:nvPr/>
          </p:nvSpPr>
          <p:spPr>
            <a:xfrm>
              <a:off x="1749550" y="2896675"/>
              <a:ext cx="120475" cy="87100"/>
            </a:xfrm>
            <a:custGeom>
              <a:avLst/>
              <a:gdLst/>
              <a:ahLst/>
              <a:cxnLst/>
              <a:rect l="l" t="t" r="r" b="b"/>
              <a:pathLst>
                <a:path w="4819" h="3484" extrusionOk="0">
                  <a:moveTo>
                    <a:pt x="2691" y="587"/>
                  </a:moveTo>
                  <a:lnTo>
                    <a:pt x="2691" y="587"/>
                  </a:lnTo>
                  <a:cubicBezTo>
                    <a:pt x="2470" y="1010"/>
                    <a:pt x="2394" y="1494"/>
                    <a:pt x="2479" y="1963"/>
                  </a:cubicBezTo>
                  <a:cubicBezTo>
                    <a:pt x="2146" y="2363"/>
                    <a:pt x="1690" y="2652"/>
                    <a:pt x="1248" y="2652"/>
                  </a:cubicBezTo>
                  <a:cubicBezTo>
                    <a:pt x="1242" y="2652"/>
                    <a:pt x="1236" y="2652"/>
                    <a:pt x="1229" y="2652"/>
                  </a:cubicBezTo>
                  <a:cubicBezTo>
                    <a:pt x="890" y="2646"/>
                    <a:pt x="744" y="2132"/>
                    <a:pt x="790" y="1881"/>
                  </a:cubicBezTo>
                  <a:cubicBezTo>
                    <a:pt x="859" y="1502"/>
                    <a:pt x="1264" y="1212"/>
                    <a:pt x="1561" y="1018"/>
                  </a:cubicBezTo>
                  <a:cubicBezTo>
                    <a:pt x="1918" y="785"/>
                    <a:pt x="2301" y="690"/>
                    <a:pt x="2691" y="587"/>
                  </a:cubicBezTo>
                  <a:close/>
                  <a:moveTo>
                    <a:pt x="3261" y="1"/>
                  </a:moveTo>
                  <a:cubicBezTo>
                    <a:pt x="3183" y="1"/>
                    <a:pt x="3104" y="30"/>
                    <a:pt x="3039" y="96"/>
                  </a:cubicBezTo>
                  <a:cubicBezTo>
                    <a:pt x="3014" y="123"/>
                    <a:pt x="2996" y="151"/>
                    <a:pt x="2973" y="177"/>
                  </a:cubicBezTo>
                  <a:cubicBezTo>
                    <a:pt x="2854" y="135"/>
                    <a:pt x="2728" y="116"/>
                    <a:pt x="2598" y="116"/>
                  </a:cubicBezTo>
                  <a:cubicBezTo>
                    <a:pt x="1955" y="116"/>
                    <a:pt x="1226" y="572"/>
                    <a:pt x="805" y="923"/>
                  </a:cubicBezTo>
                  <a:cubicBezTo>
                    <a:pt x="153" y="1468"/>
                    <a:pt x="1" y="2459"/>
                    <a:pt x="668" y="3059"/>
                  </a:cubicBezTo>
                  <a:cubicBezTo>
                    <a:pt x="859" y="3230"/>
                    <a:pt x="1076" y="3298"/>
                    <a:pt x="1301" y="3298"/>
                  </a:cubicBezTo>
                  <a:cubicBezTo>
                    <a:pt x="1808" y="3298"/>
                    <a:pt x="2352" y="2950"/>
                    <a:pt x="2704" y="2649"/>
                  </a:cubicBezTo>
                  <a:cubicBezTo>
                    <a:pt x="2704" y="2649"/>
                    <a:pt x="2704" y="2647"/>
                    <a:pt x="2706" y="2646"/>
                  </a:cubicBezTo>
                  <a:cubicBezTo>
                    <a:pt x="2714" y="2662"/>
                    <a:pt x="2719" y="2680"/>
                    <a:pt x="2729" y="2696"/>
                  </a:cubicBezTo>
                  <a:cubicBezTo>
                    <a:pt x="2960" y="3128"/>
                    <a:pt x="3528" y="3483"/>
                    <a:pt x="4025" y="3483"/>
                  </a:cubicBezTo>
                  <a:cubicBezTo>
                    <a:pt x="4349" y="3483"/>
                    <a:pt x="4642" y="3332"/>
                    <a:pt x="4791" y="2951"/>
                  </a:cubicBezTo>
                  <a:cubicBezTo>
                    <a:pt x="4819" y="2882"/>
                    <a:pt x="4769" y="2806"/>
                    <a:pt x="4702" y="2782"/>
                  </a:cubicBezTo>
                  <a:cubicBezTo>
                    <a:pt x="4231" y="2614"/>
                    <a:pt x="3734" y="2808"/>
                    <a:pt x="3401" y="2339"/>
                  </a:cubicBezTo>
                  <a:cubicBezTo>
                    <a:pt x="3336" y="2242"/>
                    <a:pt x="3283" y="2139"/>
                    <a:pt x="3247" y="2029"/>
                  </a:cubicBezTo>
                  <a:cubicBezTo>
                    <a:pt x="3597" y="1507"/>
                    <a:pt x="3792" y="872"/>
                    <a:pt x="3616" y="272"/>
                  </a:cubicBezTo>
                  <a:cubicBezTo>
                    <a:pt x="3570" y="114"/>
                    <a:pt x="3416" y="1"/>
                    <a:pt x="3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6" name="Google Shape;5656;p13"/>
            <p:cNvSpPr/>
            <p:nvPr/>
          </p:nvSpPr>
          <p:spPr>
            <a:xfrm>
              <a:off x="1871600" y="2880200"/>
              <a:ext cx="105225" cy="115925"/>
            </a:xfrm>
            <a:custGeom>
              <a:avLst/>
              <a:gdLst/>
              <a:ahLst/>
              <a:cxnLst/>
              <a:rect l="l" t="t" r="r" b="b"/>
              <a:pathLst>
                <a:path w="4209" h="4637" extrusionOk="0">
                  <a:moveTo>
                    <a:pt x="1073" y="1"/>
                  </a:moveTo>
                  <a:cubicBezTo>
                    <a:pt x="430" y="1"/>
                    <a:pt x="0" y="915"/>
                    <a:pt x="270" y="1451"/>
                  </a:cubicBezTo>
                  <a:cubicBezTo>
                    <a:pt x="280" y="1469"/>
                    <a:pt x="298" y="1478"/>
                    <a:pt x="317" y="1478"/>
                  </a:cubicBezTo>
                  <a:cubicBezTo>
                    <a:pt x="334" y="1478"/>
                    <a:pt x="351" y="1471"/>
                    <a:pt x="362" y="1454"/>
                  </a:cubicBezTo>
                  <a:cubicBezTo>
                    <a:pt x="478" y="1301"/>
                    <a:pt x="816" y="569"/>
                    <a:pt x="1128" y="569"/>
                  </a:cubicBezTo>
                  <a:cubicBezTo>
                    <a:pt x="1216" y="569"/>
                    <a:pt x="1302" y="627"/>
                    <a:pt x="1380" y="772"/>
                  </a:cubicBezTo>
                  <a:cubicBezTo>
                    <a:pt x="1493" y="980"/>
                    <a:pt x="1526" y="1246"/>
                    <a:pt x="1571" y="1476"/>
                  </a:cubicBezTo>
                  <a:cubicBezTo>
                    <a:pt x="1633" y="1795"/>
                    <a:pt x="1682" y="2119"/>
                    <a:pt x="1743" y="2438"/>
                  </a:cubicBezTo>
                  <a:cubicBezTo>
                    <a:pt x="1244" y="3049"/>
                    <a:pt x="714" y="3748"/>
                    <a:pt x="649" y="4514"/>
                  </a:cubicBezTo>
                  <a:cubicBezTo>
                    <a:pt x="643" y="4588"/>
                    <a:pt x="707" y="4637"/>
                    <a:pt x="772" y="4637"/>
                  </a:cubicBezTo>
                  <a:cubicBezTo>
                    <a:pt x="801" y="4637"/>
                    <a:pt x="829" y="4627"/>
                    <a:pt x="852" y="4607"/>
                  </a:cubicBezTo>
                  <a:cubicBezTo>
                    <a:pt x="1287" y="4210"/>
                    <a:pt x="1597" y="3659"/>
                    <a:pt x="1917" y="3136"/>
                  </a:cubicBezTo>
                  <a:cubicBezTo>
                    <a:pt x="1923" y="3157"/>
                    <a:pt x="1927" y="3178"/>
                    <a:pt x="1935" y="3198"/>
                  </a:cubicBezTo>
                  <a:cubicBezTo>
                    <a:pt x="2050" y="3542"/>
                    <a:pt x="2278" y="3937"/>
                    <a:pt x="2674" y="3937"/>
                  </a:cubicBezTo>
                  <a:cubicBezTo>
                    <a:pt x="2705" y="3937"/>
                    <a:pt x="2737" y="3935"/>
                    <a:pt x="2770" y="3930"/>
                  </a:cubicBezTo>
                  <a:cubicBezTo>
                    <a:pt x="3313" y="3848"/>
                    <a:pt x="3716" y="3198"/>
                    <a:pt x="3710" y="2691"/>
                  </a:cubicBezTo>
                  <a:cubicBezTo>
                    <a:pt x="3711" y="2611"/>
                    <a:pt x="3645" y="2550"/>
                    <a:pt x="3572" y="2550"/>
                  </a:cubicBezTo>
                  <a:cubicBezTo>
                    <a:pt x="3551" y="2550"/>
                    <a:pt x="3529" y="2555"/>
                    <a:pt x="3508" y="2566"/>
                  </a:cubicBezTo>
                  <a:cubicBezTo>
                    <a:pt x="3181" y="2732"/>
                    <a:pt x="3017" y="3001"/>
                    <a:pt x="2753" y="3242"/>
                  </a:cubicBezTo>
                  <a:cubicBezTo>
                    <a:pt x="2730" y="3263"/>
                    <a:pt x="2709" y="3273"/>
                    <a:pt x="2691" y="3273"/>
                  </a:cubicBezTo>
                  <a:cubicBezTo>
                    <a:pt x="2615" y="3273"/>
                    <a:pt x="2578" y="3110"/>
                    <a:pt x="2530" y="2973"/>
                  </a:cubicBezTo>
                  <a:cubicBezTo>
                    <a:pt x="2471" y="2801"/>
                    <a:pt x="2422" y="2624"/>
                    <a:pt x="2383" y="2445"/>
                  </a:cubicBezTo>
                  <a:cubicBezTo>
                    <a:pt x="2948" y="1682"/>
                    <a:pt x="3613" y="1000"/>
                    <a:pt x="4177" y="237"/>
                  </a:cubicBezTo>
                  <a:cubicBezTo>
                    <a:pt x="4208" y="194"/>
                    <a:pt x="4167" y="134"/>
                    <a:pt x="4121" y="134"/>
                  </a:cubicBezTo>
                  <a:cubicBezTo>
                    <a:pt x="4111" y="134"/>
                    <a:pt x="4100" y="137"/>
                    <a:pt x="4090" y="144"/>
                  </a:cubicBezTo>
                  <a:cubicBezTo>
                    <a:pt x="3398" y="595"/>
                    <a:pt x="2799" y="1193"/>
                    <a:pt x="2260" y="1823"/>
                  </a:cubicBezTo>
                  <a:cubicBezTo>
                    <a:pt x="2218" y="1597"/>
                    <a:pt x="2179" y="1371"/>
                    <a:pt x="2130" y="1149"/>
                  </a:cubicBezTo>
                  <a:cubicBezTo>
                    <a:pt x="2007" y="603"/>
                    <a:pt x="1843" y="188"/>
                    <a:pt x="1264" y="27"/>
                  </a:cubicBezTo>
                  <a:cubicBezTo>
                    <a:pt x="1199" y="9"/>
                    <a:pt x="1135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7" name="Google Shape;5657;p13"/>
            <p:cNvSpPr/>
            <p:nvPr/>
          </p:nvSpPr>
          <p:spPr>
            <a:xfrm>
              <a:off x="1999100" y="2827375"/>
              <a:ext cx="51375" cy="74250"/>
            </a:xfrm>
            <a:custGeom>
              <a:avLst/>
              <a:gdLst/>
              <a:ahLst/>
              <a:cxnLst/>
              <a:rect l="l" t="t" r="r" b="b"/>
              <a:pathLst>
                <a:path w="2055" h="2970" extrusionOk="0">
                  <a:moveTo>
                    <a:pt x="918" y="0"/>
                  </a:moveTo>
                  <a:cubicBezTo>
                    <a:pt x="674" y="0"/>
                    <a:pt x="385" y="185"/>
                    <a:pt x="385" y="429"/>
                  </a:cubicBezTo>
                  <a:cubicBezTo>
                    <a:pt x="385" y="464"/>
                    <a:pt x="406" y="493"/>
                    <a:pt x="437" y="503"/>
                  </a:cubicBezTo>
                  <a:cubicBezTo>
                    <a:pt x="458" y="510"/>
                    <a:pt x="480" y="513"/>
                    <a:pt x="503" y="513"/>
                  </a:cubicBezTo>
                  <a:cubicBezTo>
                    <a:pt x="604" y="513"/>
                    <a:pt x="723" y="455"/>
                    <a:pt x="808" y="455"/>
                  </a:cubicBezTo>
                  <a:cubicBezTo>
                    <a:pt x="828" y="455"/>
                    <a:pt x="845" y="458"/>
                    <a:pt x="860" y="465"/>
                  </a:cubicBezTo>
                  <a:cubicBezTo>
                    <a:pt x="941" y="505"/>
                    <a:pt x="849" y="895"/>
                    <a:pt x="834" y="966"/>
                  </a:cubicBezTo>
                  <a:cubicBezTo>
                    <a:pt x="727" y="1467"/>
                    <a:pt x="529" y="1986"/>
                    <a:pt x="127" y="2322"/>
                  </a:cubicBezTo>
                  <a:cubicBezTo>
                    <a:pt x="1" y="2429"/>
                    <a:pt x="66" y="2622"/>
                    <a:pt x="206" y="2675"/>
                  </a:cubicBezTo>
                  <a:cubicBezTo>
                    <a:pt x="589" y="2818"/>
                    <a:pt x="995" y="2970"/>
                    <a:pt x="1398" y="2970"/>
                  </a:cubicBezTo>
                  <a:cubicBezTo>
                    <a:pt x="1601" y="2970"/>
                    <a:pt x="1804" y="2931"/>
                    <a:pt x="2002" y="2832"/>
                  </a:cubicBezTo>
                  <a:cubicBezTo>
                    <a:pt x="2051" y="2806"/>
                    <a:pt x="2055" y="2736"/>
                    <a:pt x="2007" y="2704"/>
                  </a:cubicBezTo>
                  <a:cubicBezTo>
                    <a:pt x="1605" y="2448"/>
                    <a:pt x="1152" y="2399"/>
                    <a:pt x="696" y="2335"/>
                  </a:cubicBezTo>
                  <a:cubicBezTo>
                    <a:pt x="1101" y="1860"/>
                    <a:pt x="1398" y="1202"/>
                    <a:pt x="1392" y="611"/>
                  </a:cubicBezTo>
                  <a:cubicBezTo>
                    <a:pt x="1389" y="360"/>
                    <a:pt x="1290" y="86"/>
                    <a:pt x="1026" y="14"/>
                  </a:cubicBezTo>
                  <a:cubicBezTo>
                    <a:pt x="992" y="5"/>
                    <a:pt x="955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8" name="Google Shape;5658;p13"/>
            <p:cNvSpPr/>
            <p:nvPr/>
          </p:nvSpPr>
          <p:spPr>
            <a:xfrm>
              <a:off x="2084400" y="2911675"/>
              <a:ext cx="64500" cy="71850"/>
            </a:xfrm>
            <a:custGeom>
              <a:avLst/>
              <a:gdLst/>
              <a:ahLst/>
              <a:cxnLst/>
              <a:rect l="l" t="t" r="r" b="b"/>
              <a:pathLst>
                <a:path w="2580" h="2874" extrusionOk="0">
                  <a:moveTo>
                    <a:pt x="1376" y="0"/>
                  </a:moveTo>
                  <a:cubicBezTo>
                    <a:pt x="1359" y="0"/>
                    <a:pt x="1342" y="6"/>
                    <a:pt x="1330" y="18"/>
                  </a:cubicBezTo>
                  <a:cubicBezTo>
                    <a:pt x="1103" y="243"/>
                    <a:pt x="987" y="587"/>
                    <a:pt x="947" y="966"/>
                  </a:cubicBezTo>
                  <a:cubicBezTo>
                    <a:pt x="668" y="1001"/>
                    <a:pt x="394" y="1068"/>
                    <a:pt x="134" y="1168"/>
                  </a:cubicBezTo>
                  <a:cubicBezTo>
                    <a:pt x="1" y="1220"/>
                    <a:pt x="81" y="1389"/>
                    <a:pt x="188" y="1406"/>
                  </a:cubicBezTo>
                  <a:cubicBezTo>
                    <a:pt x="377" y="1437"/>
                    <a:pt x="567" y="1446"/>
                    <a:pt x="758" y="1446"/>
                  </a:cubicBezTo>
                  <a:cubicBezTo>
                    <a:pt x="818" y="1446"/>
                    <a:pt x="877" y="1445"/>
                    <a:pt x="936" y="1444"/>
                  </a:cubicBezTo>
                  <a:cubicBezTo>
                    <a:pt x="962" y="1977"/>
                    <a:pt x="1115" y="2510"/>
                    <a:pt x="1328" y="2838"/>
                  </a:cubicBezTo>
                  <a:cubicBezTo>
                    <a:pt x="1342" y="2860"/>
                    <a:pt x="1370" y="2873"/>
                    <a:pt x="1397" y="2873"/>
                  </a:cubicBezTo>
                  <a:cubicBezTo>
                    <a:pt x="1423" y="2873"/>
                    <a:pt x="1448" y="2859"/>
                    <a:pt x="1454" y="2826"/>
                  </a:cubicBezTo>
                  <a:cubicBezTo>
                    <a:pt x="1543" y="2351"/>
                    <a:pt x="1479" y="1901"/>
                    <a:pt x="1454" y="1426"/>
                  </a:cubicBezTo>
                  <a:lnTo>
                    <a:pt x="1485" y="1426"/>
                  </a:lnTo>
                  <a:cubicBezTo>
                    <a:pt x="1496" y="1425"/>
                    <a:pt x="1507" y="1425"/>
                    <a:pt x="1518" y="1425"/>
                  </a:cubicBezTo>
                  <a:cubicBezTo>
                    <a:pt x="1700" y="1425"/>
                    <a:pt x="1905" y="1466"/>
                    <a:pt x="2096" y="1466"/>
                  </a:cubicBezTo>
                  <a:cubicBezTo>
                    <a:pt x="2261" y="1466"/>
                    <a:pt x="2416" y="1436"/>
                    <a:pt x="2539" y="1322"/>
                  </a:cubicBezTo>
                  <a:cubicBezTo>
                    <a:pt x="2571" y="1293"/>
                    <a:pt x="2580" y="1243"/>
                    <a:pt x="2558" y="1204"/>
                  </a:cubicBezTo>
                  <a:cubicBezTo>
                    <a:pt x="2420" y="957"/>
                    <a:pt x="2126" y="920"/>
                    <a:pt x="1841" y="920"/>
                  </a:cubicBezTo>
                  <a:cubicBezTo>
                    <a:pt x="1723" y="920"/>
                    <a:pt x="1606" y="926"/>
                    <a:pt x="1503" y="927"/>
                  </a:cubicBezTo>
                  <a:cubicBezTo>
                    <a:pt x="1487" y="927"/>
                    <a:pt x="1471" y="928"/>
                    <a:pt x="1454" y="928"/>
                  </a:cubicBezTo>
                  <a:cubicBezTo>
                    <a:pt x="1467" y="635"/>
                    <a:pt x="1489" y="341"/>
                    <a:pt x="1446" y="54"/>
                  </a:cubicBezTo>
                  <a:cubicBezTo>
                    <a:pt x="1442" y="20"/>
                    <a:pt x="1408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59" name="Google Shape;5659;p13"/>
            <p:cNvSpPr/>
            <p:nvPr/>
          </p:nvSpPr>
          <p:spPr>
            <a:xfrm>
              <a:off x="2220350" y="2851525"/>
              <a:ext cx="109575" cy="138200"/>
            </a:xfrm>
            <a:custGeom>
              <a:avLst/>
              <a:gdLst/>
              <a:ahLst/>
              <a:cxnLst/>
              <a:rect l="l" t="t" r="r" b="b"/>
              <a:pathLst>
                <a:path w="4383" h="5528" extrusionOk="0">
                  <a:moveTo>
                    <a:pt x="1543" y="513"/>
                  </a:moveTo>
                  <a:cubicBezTo>
                    <a:pt x="1692" y="513"/>
                    <a:pt x="1625" y="1202"/>
                    <a:pt x="1430" y="1535"/>
                  </a:cubicBezTo>
                  <a:cubicBezTo>
                    <a:pt x="1302" y="1751"/>
                    <a:pt x="1128" y="1943"/>
                    <a:pt x="942" y="2124"/>
                  </a:cubicBezTo>
                  <a:cubicBezTo>
                    <a:pt x="951" y="2039"/>
                    <a:pt x="956" y="1955"/>
                    <a:pt x="965" y="1873"/>
                  </a:cubicBezTo>
                  <a:cubicBezTo>
                    <a:pt x="1005" y="1535"/>
                    <a:pt x="1116" y="1204"/>
                    <a:pt x="1261" y="898"/>
                  </a:cubicBezTo>
                  <a:cubicBezTo>
                    <a:pt x="1392" y="620"/>
                    <a:pt x="1484" y="513"/>
                    <a:pt x="1543" y="513"/>
                  </a:cubicBezTo>
                  <a:close/>
                  <a:moveTo>
                    <a:pt x="1616" y="1"/>
                  </a:moveTo>
                  <a:cubicBezTo>
                    <a:pt x="1567" y="1"/>
                    <a:pt x="1517" y="19"/>
                    <a:pt x="1482" y="49"/>
                  </a:cubicBezTo>
                  <a:cubicBezTo>
                    <a:pt x="795" y="636"/>
                    <a:pt x="491" y="1576"/>
                    <a:pt x="477" y="2549"/>
                  </a:cubicBezTo>
                  <a:cubicBezTo>
                    <a:pt x="337" y="2668"/>
                    <a:pt x="199" y="2787"/>
                    <a:pt x="70" y="2906"/>
                  </a:cubicBezTo>
                  <a:cubicBezTo>
                    <a:pt x="0" y="2970"/>
                    <a:pt x="58" y="3071"/>
                    <a:pt x="136" y="3071"/>
                  </a:cubicBezTo>
                  <a:cubicBezTo>
                    <a:pt x="150" y="3071"/>
                    <a:pt x="165" y="3068"/>
                    <a:pt x="180" y="3061"/>
                  </a:cubicBezTo>
                  <a:cubicBezTo>
                    <a:pt x="278" y="3013"/>
                    <a:pt x="380" y="2956"/>
                    <a:pt x="483" y="2895"/>
                  </a:cubicBezTo>
                  <a:cubicBezTo>
                    <a:pt x="534" y="3856"/>
                    <a:pt x="854" y="4811"/>
                    <a:pt x="1367" y="5457"/>
                  </a:cubicBezTo>
                  <a:cubicBezTo>
                    <a:pt x="1405" y="5505"/>
                    <a:pt x="1465" y="5528"/>
                    <a:pt x="1526" y="5528"/>
                  </a:cubicBezTo>
                  <a:cubicBezTo>
                    <a:pt x="1582" y="5528"/>
                    <a:pt x="1639" y="5508"/>
                    <a:pt x="1677" y="5469"/>
                  </a:cubicBezTo>
                  <a:cubicBezTo>
                    <a:pt x="2297" y="4847"/>
                    <a:pt x="2539" y="4122"/>
                    <a:pt x="2770" y="3334"/>
                  </a:cubicBezTo>
                  <a:cubicBezTo>
                    <a:pt x="2870" y="3408"/>
                    <a:pt x="2972" y="3462"/>
                    <a:pt x="3059" y="3480"/>
                  </a:cubicBezTo>
                  <a:cubicBezTo>
                    <a:pt x="3188" y="3505"/>
                    <a:pt x="3301" y="3518"/>
                    <a:pt x="3404" y="3518"/>
                  </a:cubicBezTo>
                  <a:cubicBezTo>
                    <a:pt x="3775" y="3518"/>
                    <a:pt x="4005" y="3352"/>
                    <a:pt x="4318" y="2988"/>
                  </a:cubicBezTo>
                  <a:cubicBezTo>
                    <a:pt x="4383" y="2912"/>
                    <a:pt x="4344" y="2786"/>
                    <a:pt x="4245" y="2786"/>
                  </a:cubicBezTo>
                  <a:cubicBezTo>
                    <a:pt x="4235" y="2786"/>
                    <a:pt x="4224" y="2787"/>
                    <a:pt x="4213" y="2790"/>
                  </a:cubicBezTo>
                  <a:cubicBezTo>
                    <a:pt x="4151" y="2805"/>
                    <a:pt x="4065" y="2812"/>
                    <a:pt x="3966" y="2812"/>
                  </a:cubicBezTo>
                  <a:cubicBezTo>
                    <a:pt x="3559" y="2812"/>
                    <a:pt x="2941" y="2703"/>
                    <a:pt x="2929" y="2664"/>
                  </a:cubicBezTo>
                  <a:cubicBezTo>
                    <a:pt x="2883" y="2522"/>
                    <a:pt x="2761" y="2452"/>
                    <a:pt x="2641" y="2452"/>
                  </a:cubicBezTo>
                  <a:cubicBezTo>
                    <a:pt x="2507" y="2452"/>
                    <a:pt x="2377" y="2541"/>
                    <a:pt x="2366" y="2718"/>
                  </a:cubicBezTo>
                  <a:cubicBezTo>
                    <a:pt x="2320" y="3531"/>
                    <a:pt x="2050" y="4320"/>
                    <a:pt x="1541" y="4955"/>
                  </a:cubicBezTo>
                  <a:cubicBezTo>
                    <a:pt x="1069" y="4294"/>
                    <a:pt x="913" y="3423"/>
                    <a:pt x="921" y="2595"/>
                  </a:cubicBezTo>
                  <a:cubicBezTo>
                    <a:pt x="1740" y="1960"/>
                    <a:pt x="2415" y="971"/>
                    <a:pt x="1741" y="59"/>
                  </a:cubicBezTo>
                  <a:cubicBezTo>
                    <a:pt x="1711" y="18"/>
                    <a:pt x="1664" y="1"/>
                    <a:pt x="1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0" name="Google Shape;5660;p13"/>
            <p:cNvSpPr/>
            <p:nvPr/>
          </p:nvSpPr>
          <p:spPr>
            <a:xfrm>
              <a:off x="2338650" y="2901650"/>
              <a:ext cx="80425" cy="101725"/>
            </a:xfrm>
            <a:custGeom>
              <a:avLst/>
              <a:gdLst/>
              <a:ahLst/>
              <a:cxnLst/>
              <a:rect l="l" t="t" r="r" b="b"/>
              <a:pathLst>
                <a:path w="3217" h="4069" extrusionOk="0">
                  <a:moveTo>
                    <a:pt x="762" y="1"/>
                  </a:moveTo>
                  <a:cubicBezTo>
                    <a:pt x="460" y="1"/>
                    <a:pt x="193" y="237"/>
                    <a:pt x="105" y="550"/>
                  </a:cubicBezTo>
                  <a:cubicBezTo>
                    <a:pt x="84" y="620"/>
                    <a:pt x="139" y="688"/>
                    <a:pt x="205" y="688"/>
                  </a:cubicBezTo>
                  <a:cubicBezTo>
                    <a:pt x="221" y="688"/>
                    <a:pt x="238" y="684"/>
                    <a:pt x="254" y="675"/>
                  </a:cubicBezTo>
                  <a:cubicBezTo>
                    <a:pt x="374" y="609"/>
                    <a:pt x="554" y="451"/>
                    <a:pt x="709" y="451"/>
                  </a:cubicBezTo>
                  <a:cubicBezTo>
                    <a:pt x="728" y="451"/>
                    <a:pt x="746" y="453"/>
                    <a:pt x="764" y="458"/>
                  </a:cubicBezTo>
                  <a:cubicBezTo>
                    <a:pt x="925" y="504"/>
                    <a:pt x="1041" y="732"/>
                    <a:pt x="1117" y="864"/>
                  </a:cubicBezTo>
                  <a:cubicBezTo>
                    <a:pt x="1268" y="1128"/>
                    <a:pt x="1383" y="1410"/>
                    <a:pt x="1488" y="1697"/>
                  </a:cubicBezTo>
                  <a:cubicBezTo>
                    <a:pt x="1458" y="1735"/>
                    <a:pt x="1429" y="1774"/>
                    <a:pt x="1397" y="1812"/>
                  </a:cubicBezTo>
                  <a:cubicBezTo>
                    <a:pt x="863" y="2456"/>
                    <a:pt x="161" y="3119"/>
                    <a:pt x="8" y="3974"/>
                  </a:cubicBezTo>
                  <a:cubicBezTo>
                    <a:pt x="0" y="4016"/>
                    <a:pt x="32" y="4069"/>
                    <a:pt x="75" y="4069"/>
                  </a:cubicBezTo>
                  <a:cubicBezTo>
                    <a:pt x="86" y="4069"/>
                    <a:pt x="98" y="4065"/>
                    <a:pt x="110" y="4057"/>
                  </a:cubicBezTo>
                  <a:cubicBezTo>
                    <a:pt x="753" y="3628"/>
                    <a:pt x="1174" y="2909"/>
                    <a:pt x="1639" y="2304"/>
                  </a:cubicBezTo>
                  <a:cubicBezTo>
                    <a:pt x="1655" y="2283"/>
                    <a:pt x="1671" y="2261"/>
                    <a:pt x="1688" y="2240"/>
                  </a:cubicBezTo>
                  <a:cubicBezTo>
                    <a:pt x="1707" y="2292"/>
                    <a:pt x="1725" y="2345"/>
                    <a:pt x="1747" y="2397"/>
                  </a:cubicBezTo>
                  <a:cubicBezTo>
                    <a:pt x="1865" y="2701"/>
                    <a:pt x="1991" y="3186"/>
                    <a:pt x="2395" y="3203"/>
                  </a:cubicBezTo>
                  <a:cubicBezTo>
                    <a:pt x="2399" y="3203"/>
                    <a:pt x="2403" y="3203"/>
                    <a:pt x="2407" y="3203"/>
                  </a:cubicBezTo>
                  <a:cubicBezTo>
                    <a:pt x="2816" y="3203"/>
                    <a:pt x="3216" y="2375"/>
                    <a:pt x="2852" y="2125"/>
                  </a:cubicBezTo>
                  <a:cubicBezTo>
                    <a:pt x="2808" y="2094"/>
                    <a:pt x="2765" y="2081"/>
                    <a:pt x="2724" y="2081"/>
                  </a:cubicBezTo>
                  <a:cubicBezTo>
                    <a:pt x="2556" y="2081"/>
                    <a:pt x="2419" y="2302"/>
                    <a:pt x="2364" y="2450"/>
                  </a:cubicBezTo>
                  <a:lnTo>
                    <a:pt x="2364" y="2452"/>
                  </a:lnTo>
                  <a:cubicBezTo>
                    <a:pt x="2232" y="2256"/>
                    <a:pt x="2139" y="2017"/>
                    <a:pt x="2054" y="1781"/>
                  </a:cubicBezTo>
                  <a:cubicBezTo>
                    <a:pt x="2457" y="1275"/>
                    <a:pt x="2857" y="742"/>
                    <a:pt x="3028" y="140"/>
                  </a:cubicBezTo>
                  <a:cubicBezTo>
                    <a:pt x="3045" y="85"/>
                    <a:pt x="3002" y="40"/>
                    <a:pt x="2954" y="40"/>
                  </a:cubicBezTo>
                  <a:cubicBezTo>
                    <a:pt x="2937" y="40"/>
                    <a:pt x="2919" y="46"/>
                    <a:pt x="2903" y="60"/>
                  </a:cubicBezTo>
                  <a:cubicBezTo>
                    <a:pt x="2506" y="388"/>
                    <a:pt x="2175" y="813"/>
                    <a:pt x="1852" y="1233"/>
                  </a:cubicBezTo>
                  <a:cubicBezTo>
                    <a:pt x="1684" y="826"/>
                    <a:pt x="1466" y="311"/>
                    <a:pt x="1071" y="86"/>
                  </a:cubicBezTo>
                  <a:cubicBezTo>
                    <a:pt x="968" y="27"/>
                    <a:pt x="863" y="1"/>
                    <a:pt x="7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1" name="Google Shape;5661;p13"/>
            <p:cNvSpPr/>
            <p:nvPr/>
          </p:nvSpPr>
          <p:spPr>
            <a:xfrm>
              <a:off x="2498225" y="2907125"/>
              <a:ext cx="47650" cy="71200"/>
            </a:xfrm>
            <a:custGeom>
              <a:avLst/>
              <a:gdLst/>
              <a:ahLst/>
              <a:cxnLst/>
              <a:rect l="l" t="t" r="r" b="b"/>
              <a:pathLst>
                <a:path w="1906" h="2848" extrusionOk="0">
                  <a:moveTo>
                    <a:pt x="1003" y="1"/>
                  </a:moveTo>
                  <a:cubicBezTo>
                    <a:pt x="928" y="1"/>
                    <a:pt x="854" y="41"/>
                    <a:pt x="833" y="123"/>
                  </a:cubicBezTo>
                  <a:cubicBezTo>
                    <a:pt x="787" y="305"/>
                    <a:pt x="754" y="490"/>
                    <a:pt x="731" y="677"/>
                  </a:cubicBezTo>
                  <a:cubicBezTo>
                    <a:pt x="604" y="692"/>
                    <a:pt x="419" y="713"/>
                    <a:pt x="287" y="713"/>
                  </a:cubicBezTo>
                  <a:cubicBezTo>
                    <a:pt x="205" y="713"/>
                    <a:pt x="144" y="705"/>
                    <a:pt x="129" y="682"/>
                  </a:cubicBezTo>
                  <a:cubicBezTo>
                    <a:pt x="115" y="661"/>
                    <a:pt x="93" y="651"/>
                    <a:pt x="72" y="651"/>
                  </a:cubicBezTo>
                  <a:cubicBezTo>
                    <a:pt x="35" y="651"/>
                    <a:pt x="1" y="680"/>
                    <a:pt x="11" y="727"/>
                  </a:cubicBezTo>
                  <a:cubicBezTo>
                    <a:pt x="73" y="1012"/>
                    <a:pt x="282" y="1110"/>
                    <a:pt x="554" y="1155"/>
                  </a:cubicBezTo>
                  <a:cubicBezTo>
                    <a:pt x="598" y="1161"/>
                    <a:pt x="649" y="1165"/>
                    <a:pt x="697" y="1171"/>
                  </a:cubicBezTo>
                  <a:cubicBezTo>
                    <a:pt x="689" y="1729"/>
                    <a:pt x="782" y="2285"/>
                    <a:pt x="971" y="2810"/>
                  </a:cubicBezTo>
                  <a:cubicBezTo>
                    <a:pt x="979" y="2833"/>
                    <a:pt x="1004" y="2848"/>
                    <a:pt x="1027" y="2848"/>
                  </a:cubicBezTo>
                  <a:cubicBezTo>
                    <a:pt x="1045" y="2848"/>
                    <a:pt x="1062" y="2838"/>
                    <a:pt x="1068" y="2813"/>
                  </a:cubicBezTo>
                  <a:cubicBezTo>
                    <a:pt x="1173" y="2277"/>
                    <a:pt x="1233" y="1732"/>
                    <a:pt x="1246" y="1186"/>
                  </a:cubicBezTo>
                  <a:cubicBezTo>
                    <a:pt x="1378" y="1179"/>
                    <a:pt x="1507" y="1160"/>
                    <a:pt x="1634" y="1127"/>
                  </a:cubicBezTo>
                  <a:cubicBezTo>
                    <a:pt x="1847" y="1061"/>
                    <a:pt x="1906" y="707"/>
                    <a:pt x="1652" y="651"/>
                  </a:cubicBezTo>
                  <a:cubicBezTo>
                    <a:pt x="1571" y="633"/>
                    <a:pt x="1488" y="626"/>
                    <a:pt x="1404" y="626"/>
                  </a:cubicBezTo>
                  <a:cubicBezTo>
                    <a:pt x="1347" y="626"/>
                    <a:pt x="1290" y="629"/>
                    <a:pt x="1233" y="633"/>
                  </a:cubicBezTo>
                  <a:cubicBezTo>
                    <a:pt x="1223" y="466"/>
                    <a:pt x="1205" y="300"/>
                    <a:pt x="1179" y="136"/>
                  </a:cubicBezTo>
                  <a:cubicBezTo>
                    <a:pt x="1163" y="47"/>
                    <a:pt x="1083" y="1"/>
                    <a:pt x="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2" name="Google Shape;5662;p13"/>
            <p:cNvSpPr/>
            <p:nvPr/>
          </p:nvSpPr>
          <p:spPr>
            <a:xfrm>
              <a:off x="2615025" y="2911150"/>
              <a:ext cx="104300" cy="89800"/>
            </a:xfrm>
            <a:custGeom>
              <a:avLst/>
              <a:gdLst/>
              <a:ahLst/>
              <a:cxnLst/>
              <a:rect l="l" t="t" r="r" b="b"/>
              <a:pathLst>
                <a:path w="4172" h="3592" extrusionOk="0">
                  <a:moveTo>
                    <a:pt x="1995" y="1"/>
                  </a:moveTo>
                  <a:cubicBezTo>
                    <a:pt x="1417" y="1"/>
                    <a:pt x="1028" y="381"/>
                    <a:pt x="887" y="920"/>
                  </a:cubicBezTo>
                  <a:cubicBezTo>
                    <a:pt x="434" y="1486"/>
                    <a:pt x="173" y="2270"/>
                    <a:pt x="14" y="2980"/>
                  </a:cubicBezTo>
                  <a:cubicBezTo>
                    <a:pt x="1" y="3038"/>
                    <a:pt x="55" y="3092"/>
                    <a:pt x="104" y="3092"/>
                  </a:cubicBezTo>
                  <a:cubicBezTo>
                    <a:pt x="128" y="3092"/>
                    <a:pt x="150" y="3080"/>
                    <a:pt x="164" y="3051"/>
                  </a:cubicBezTo>
                  <a:cubicBezTo>
                    <a:pt x="362" y="2633"/>
                    <a:pt x="575" y="2132"/>
                    <a:pt x="851" y="1691"/>
                  </a:cubicBezTo>
                  <a:cubicBezTo>
                    <a:pt x="864" y="1786"/>
                    <a:pt x="882" y="1881"/>
                    <a:pt x="905" y="1973"/>
                  </a:cubicBezTo>
                  <a:cubicBezTo>
                    <a:pt x="1066" y="2585"/>
                    <a:pt x="1487" y="3161"/>
                    <a:pt x="2068" y="3428"/>
                  </a:cubicBezTo>
                  <a:cubicBezTo>
                    <a:pt x="2315" y="3541"/>
                    <a:pt x="2549" y="3591"/>
                    <a:pt x="2773" y="3591"/>
                  </a:cubicBezTo>
                  <a:cubicBezTo>
                    <a:pt x="3265" y="3591"/>
                    <a:pt x="3708" y="3348"/>
                    <a:pt x="4129" y="2977"/>
                  </a:cubicBezTo>
                  <a:cubicBezTo>
                    <a:pt x="4172" y="2938"/>
                    <a:pt x="4139" y="2861"/>
                    <a:pt x="4085" y="2861"/>
                  </a:cubicBezTo>
                  <a:cubicBezTo>
                    <a:pt x="4079" y="2861"/>
                    <a:pt x="4074" y="2862"/>
                    <a:pt x="4068" y="2864"/>
                  </a:cubicBezTo>
                  <a:cubicBezTo>
                    <a:pt x="3759" y="2952"/>
                    <a:pt x="3450" y="3002"/>
                    <a:pt x="3157" y="3002"/>
                  </a:cubicBezTo>
                  <a:cubicBezTo>
                    <a:pt x="2462" y="3002"/>
                    <a:pt x="1850" y="2718"/>
                    <a:pt x="1517" y="1970"/>
                  </a:cubicBezTo>
                  <a:cubicBezTo>
                    <a:pt x="1368" y="1637"/>
                    <a:pt x="1332" y="1292"/>
                    <a:pt x="1400" y="1017"/>
                  </a:cubicBezTo>
                  <a:cubicBezTo>
                    <a:pt x="1691" y="759"/>
                    <a:pt x="2037" y="592"/>
                    <a:pt x="2467" y="592"/>
                  </a:cubicBezTo>
                  <a:cubicBezTo>
                    <a:pt x="2503" y="592"/>
                    <a:pt x="2539" y="593"/>
                    <a:pt x="2577" y="595"/>
                  </a:cubicBezTo>
                  <a:cubicBezTo>
                    <a:pt x="2584" y="596"/>
                    <a:pt x="2590" y="596"/>
                    <a:pt x="2597" y="596"/>
                  </a:cubicBezTo>
                  <a:cubicBezTo>
                    <a:pt x="2852" y="596"/>
                    <a:pt x="2878" y="237"/>
                    <a:pt x="2654" y="144"/>
                  </a:cubicBezTo>
                  <a:cubicBezTo>
                    <a:pt x="2414" y="46"/>
                    <a:pt x="2193" y="1"/>
                    <a:pt x="19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3" name="Google Shape;5663;p13"/>
            <p:cNvSpPr/>
            <p:nvPr/>
          </p:nvSpPr>
          <p:spPr>
            <a:xfrm>
              <a:off x="2786125" y="2923300"/>
              <a:ext cx="84525" cy="14500"/>
            </a:xfrm>
            <a:custGeom>
              <a:avLst/>
              <a:gdLst/>
              <a:ahLst/>
              <a:cxnLst/>
              <a:rect l="l" t="t" r="r" b="b"/>
              <a:pathLst>
                <a:path w="3381" h="580" extrusionOk="0">
                  <a:moveTo>
                    <a:pt x="2403" y="1"/>
                  </a:moveTo>
                  <a:cubicBezTo>
                    <a:pt x="2189" y="1"/>
                    <a:pt x="1982" y="17"/>
                    <a:pt x="1835" y="17"/>
                  </a:cubicBezTo>
                  <a:cubicBezTo>
                    <a:pt x="1456" y="19"/>
                    <a:pt x="1072" y="30"/>
                    <a:pt x="695" y="63"/>
                  </a:cubicBezTo>
                  <a:cubicBezTo>
                    <a:pt x="577" y="75"/>
                    <a:pt x="348" y="131"/>
                    <a:pt x="185" y="131"/>
                  </a:cubicBezTo>
                  <a:cubicBezTo>
                    <a:pt x="141" y="131"/>
                    <a:pt x="102" y="127"/>
                    <a:pt x="72" y="117"/>
                  </a:cubicBezTo>
                  <a:cubicBezTo>
                    <a:pt x="67" y="116"/>
                    <a:pt x="63" y="115"/>
                    <a:pt x="59" y="115"/>
                  </a:cubicBezTo>
                  <a:cubicBezTo>
                    <a:pt x="23" y="115"/>
                    <a:pt x="0" y="169"/>
                    <a:pt x="37" y="190"/>
                  </a:cubicBezTo>
                  <a:cubicBezTo>
                    <a:pt x="459" y="422"/>
                    <a:pt x="790" y="485"/>
                    <a:pt x="1300" y="504"/>
                  </a:cubicBezTo>
                  <a:cubicBezTo>
                    <a:pt x="1701" y="519"/>
                    <a:pt x="2101" y="511"/>
                    <a:pt x="2499" y="534"/>
                  </a:cubicBezTo>
                  <a:cubicBezTo>
                    <a:pt x="2652" y="543"/>
                    <a:pt x="2816" y="580"/>
                    <a:pt x="2973" y="580"/>
                  </a:cubicBezTo>
                  <a:cubicBezTo>
                    <a:pt x="3088" y="580"/>
                    <a:pt x="3199" y="560"/>
                    <a:pt x="3298" y="496"/>
                  </a:cubicBezTo>
                  <a:cubicBezTo>
                    <a:pt x="3352" y="460"/>
                    <a:pt x="3380" y="395"/>
                    <a:pt x="3348" y="332"/>
                  </a:cubicBezTo>
                  <a:cubicBezTo>
                    <a:pt x="3196" y="52"/>
                    <a:pt x="2786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4" name="Google Shape;5664;p13"/>
            <p:cNvSpPr/>
            <p:nvPr/>
          </p:nvSpPr>
          <p:spPr>
            <a:xfrm>
              <a:off x="2791250" y="2942075"/>
              <a:ext cx="79800" cy="12100"/>
            </a:xfrm>
            <a:custGeom>
              <a:avLst/>
              <a:gdLst/>
              <a:ahLst/>
              <a:cxnLst/>
              <a:rect l="l" t="t" r="r" b="b"/>
              <a:pathLst>
                <a:path w="3192" h="484" extrusionOk="0">
                  <a:moveTo>
                    <a:pt x="1779" y="1"/>
                  </a:moveTo>
                  <a:cubicBezTo>
                    <a:pt x="1665" y="1"/>
                    <a:pt x="1548" y="4"/>
                    <a:pt x="1427" y="9"/>
                  </a:cubicBezTo>
                  <a:cubicBezTo>
                    <a:pt x="1131" y="21"/>
                    <a:pt x="834" y="49"/>
                    <a:pt x="539" y="57"/>
                  </a:cubicBezTo>
                  <a:cubicBezTo>
                    <a:pt x="466" y="59"/>
                    <a:pt x="322" y="86"/>
                    <a:pt x="206" y="86"/>
                  </a:cubicBezTo>
                  <a:cubicBezTo>
                    <a:pt x="154" y="86"/>
                    <a:pt x="108" y="80"/>
                    <a:pt x="77" y="65"/>
                  </a:cubicBezTo>
                  <a:cubicBezTo>
                    <a:pt x="69" y="60"/>
                    <a:pt x="62" y="58"/>
                    <a:pt x="55" y="58"/>
                  </a:cubicBezTo>
                  <a:cubicBezTo>
                    <a:pt x="22" y="58"/>
                    <a:pt x="0" y="105"/>
                    <a:pt x="36" y="128"/>
                  </a:cubicBezTo>
                  <a:cubicBezTo>
                    <a:pt x="362" y="398"/>
                    <a:pt x="631" y="470"/>
                    <a:pt x="1089" y="482"/>
                  </a:cubicBezTo>
                  <a:cubicBezTo>
                    <a:pt x="1126" y="483"/>
                    <a:pt x="1164" y="483"/>
                    <a:pt x="1202" y="483"/>
                  </a:cubicBezTo>
                  <a:cubicBezTo>
                    <a:pt x="1774" y="483"/>
                    <a:pt x="2351" y="375"/>
                    <a:pt x="2918" y="375"/>
                  </a:cubicBezTo>
                  <a:cubicBezTo>
                    <a:pt x="2986" y="375"/>
                    <a:pt x="3054" y="377"/>
                    <a:pt x="3121" y="380"/>
                  </a:cubicBezTo>
                  <a:cubicBezTo>
                    <a:pt x="3123" y="380"/>
                    <a:pt x="3125" y="380"/>
                    <a:pt x="3126" y="380"/>
                  </a:cubicBezTo>
                  <a:cubicBezTo>
                    <a:pt x="3189" y="380"/>
                    <a:pt x="3192" y="296"/>
                    <a:pt x="3141" y="272"/>
                  </a:cubicBezTo>
                  <a:cubicBezTo>
                    <a:pt x="2679" y="59"/>
                    <a:pt x="2254" y="1"/>
                    <a:pt x="1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5" name="Google Shape;5665;p13"/>
            <p:cNvSpPr/>
            <p:nvPr/>
          </p:nvSpPr>
          <p:spPr>
            <a:xfrm>
              <a:off x="2894825" y="2878075"/>
              <a:ext cx="114275" cy="121775"/>
            </a:xfrm>
            <a:custGeom>
              <a:avLst/>
              <a:gdLst/>
              <a:ahLst/>
              <a:cxnLst/>
              <a:rect l="l" t="t" r="r" b="b"/>
              <a:pathLst>
                <a:path w="4571" h="4871" extrusionOk="0">
                  <a:moveTo>
                    <a:pt x="2375" y="709"/>
                  </a:moveTo>
                  <a:cubicBezTo>
                    <a:pt x="3011" y="709"/>
                    <a:pt x="3527" y="1248"/>
                    <a:pt x="3742" y="1967"/>
                  </a:cubicBezTo>
                  <a:cubicBezTo>
                    <a:pt x="4012" y="2872"/>
                    <a:pt x="3526" y="4250"/>
                    <a:pt x="2423" y="4250"/>
                  </a:cubicBezTo>
                  <a:cubicBezTo>
                    <a:pt x="2406" y="4250"/>
                    <a:pt x="2389" y="4250"/>
                    <a:pt x="2372" y="4249"/>
                  </a:cubicBezTo>
                  <a:cubicBezTo>
                    <a:pt x="1767" y="4226"/>
                    <a:pt x="1409" y="3536"/>
                    <a:pt x="1211" y="2817"/>
                  </a:cubicBezTo>
                  <a:cubicBezTo>
                    <a:pt x="1203" y="2729"/>
                    <a:pt x="1191" y="2638"/>
                    <a:pt x="1175" y="2545"/>
                  </a:cubicBezTo>
                  <a:cubicBezTo>
                    <a:pt x="1062" y="1923"/>
                    <a:pt x="976" y="1400"/>
                    <a:pt x="1570" y="988"/>
                  </a:cubicBezTo>
                  <a:cubicBezTo>
                    <a:pt x="1849" y="794"/>
                    <a:pt x="2122" y="709"/>
                    <a:pt x="2375" y="709"/>
                  </a:cubicBezTo>
                  <a:close/>
                  <a:moveTo>
                    <a:pt x="2411" y="0"/>
                  </a:moveTo>
                  <a:cubicBezTo>
                    <a:pt x="2209" y="0"/>
                    <a:pt x="2001" y="39"/>
                    <a:pt x="1790" y="125"/>
                  </a:cubicBezTo>
                  <a:cubicBezTo>
                    <a:pt x="0" y="850"/>
                    <a:pt x="297" y="2374"/>
                    <a:pt x="1055" y="3795"/>
                  </a:cubicBezTo>
                  <a:cubicBezTo>
                    <a:pt x="1064" y="3814"/>
                    <a:pt x="1086" y="3826"/>
                    <a:pt x="1108" y="3826"/>
                  </a:cubicBezTo>
                  <a:cubicBezTo>
                    <a:pt x="1111" y="3826"/>
                    <a:pt x="1113" y="3826"/>
                    <a:pt x="1116" y="3826"/>
                  </a:cubicBezTo>
                  <a:cubicBezTo>
                    <a:pt x="1355" y="4307"/>
                    <a:pt x="1732" y="4689"/>
                    <a:pt x="2272" y="4823"/>
                  </a:cubicBezTo>
                  <a:cubicBezTo>
                    <a:pt x="2399" y="4855"/>
                    <a:pt x="2522" y="4870"/>
                    <a:pt x="2639" y="4870"/>
                  </a:cubicBezTo>
                  <a:cubicBezTo>
                    <a:pt x="3892" y="4870"/>
                    <a:pt x="4570" y="3157"/>
                    <a:pt x="4449" y="2105"/>
                  </a:cubicBezTo>
                  <a:cubicBezTo>
                    <a:pt x="4329" y="1064"/>
                    <a:pt x="3463" y="0"/>
                    <a:pt x="2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6" name="Google Shape;5666;p13"/>
            <p:cNvSpPr/>
            <p:nvPr/>
          </p:nvSpPr>
          <p:spPr>
            <a:xfrm>
              <a:off x="1957150" y="3217900"/>
              <a:ext cx="415100" cy="605850"/>
            </a:xfrm>
            <a:custGeom>
              <a:avLst/>
              <a:gdLst/>
              <a:ahLst/>
              <a:cxnLst/>
              <a:rect l="l" t="t" r="r" b="b"/>
              <a:pathLst>
                <a:path w="16604" h="24234" extrusionOk="0">
                  <a:moveTo>
                    <a:pt x="8108" y="7124"/>
                  </a:moveTo>
                  <a:cubicBezTo>
                    <a:pt x="8993" y="8015"/>
                    <a:pt x="10135" y="8768"/>
                    <a:pt x="11187" y="9470"/>
                  </a:cubicBezTo>
                  <a:cubicBezTo>
                    <a:pt x="11884" y="9934"/>
                    <a:pt x="12579" y="10394"/>
                    <a:pt x="13239" y="10901"/>
                  </a:cubicBezTo>
                  <a:cubicBezTo>
                    <a:pt x="13593" y="11171"/>
                    <a:pt x="13908" y="11655"/>
                    <a:pt x="14271" y="11939"/>
                  </a:cubicBezTo>
                  <a:cubicBezTo>
                    <a:pt x="14125" y="12339"/>
                    <a:pt x="14189" y="12805"/>
                    <a:pt x="14174" y="13235"/>
                  </a:cubicBezTo>
                  <a:lnTo>
                    <a:pt x="14175" y="13235"/>
                  </a:lnTo>
                  <a:cubicBezTo>
                    <a:pt x="14146" y="14127"/>
                    <a:pt x="14152" y="15021"/>
                    <a:pt x="14151" y="15914"/>
                  </a:cubicBezTo>
                  <a:cubicBezTo>
                    <a:pt x="14148" y="17100"/>
                    <a:pt x="13959" y="18433"/>
                    <a:pt x="14244" y="19616"/>
                  </a:cubicBezTo>
                  <a:cubicBezTo>
                    <a:pt x="13708" y="19675"/>
                    <a:pt x="13265" y="20034"/>
                    <a:pt x="12802" y="20305"/>
                  </a:cubicBezTo>
                  <a:cubicBezTo>
                    <a:pt x="11969" y="20791"/>
                    <a:pt x="11162" y="21314"/>
                    <a:pt x="10342" y="21818"/>
                  </a:cubicBezTo>
                  <a:cubicBezTo>
                    <a:pt x="9590" y="22280"/>
                    <a:pt x="8818" y="22671"/>
                    <a:pt x="8006" y="23033"/>
                  </a:cubicBezTo>
                  <a:cubicBezTo>
                    <a:pt x="7629" y="23202"/>
                    <a:pt x="7197" y="23378"/>
                    <a:pt x="6872" y="23638"/>
                  </a:cubicBezTo>
                  <a:cubicBezTo>
                    <a:pt x="6859" y="23629"/>
                    <a:pt x="6846" y="23619"/>
                    <a:pt x="6833" y="23611"/>
                  </a:cubicBezTo>
                  <a:cubicBezTo>
                    <a:pt x="5306" y="22972"/>
                    <a:pt x="3969" y="21831"/>
                    <a:pt x="2568" y="20997"/>
                  </a:cubicBezTo>
                  <a:cubicBezTo>
                    <a:pt x="2030" y="20677"/>
                    <a:pt x="1411" y="20256"/>
                    <a:pt x="750" y="20194"/>
                  </a:cubicBezTo>
                  <a:lnTo>
                    <a:pt x="744" y="20194"/>
                  </a:lnTo>
                  <a:cubicBezTo>
                    <a:pt x="744" y="18720"/>
                    <a:pt x="742" y="17249"/>
                    <a:pt x="742" y="15778"/>
                  </a:cubicBezTo>
                  <a:cubicBezTo>
                    <a:pt x="739" y="14365"/>
                    <a:pt x="934" y="12799"/>
                    <a:pt x="578" y="11411"/>
                  </a:cubicBezTo>
                  <a:cubicBezTo>
                    <a:pt x="2036" y="10945"/>
                    <a:pt x="3442" y="9984"/>
                    <a:pt x="4764" y="9273"/>
                  </a:cubicBezTo>
                  <a:cubicBezTo>
                    <a:pt x="5476" y="8893"/>
                    <a:pt x="6177" y="8496"/>
                    <a:pt x="6862" y="8076"/>
                  </a:cubicBezTo>
                  <a:cubicBezTo>
                    <a:pt x="7310" y="7800"/>
                    <a:pt x="7875" y="7561"/>
                    <a:pt x="8108" y="7124"/>
                  </a:cubicBezTo>
                  <a:close/>
                  <a:moveTo>
                    <a:pt x="12484" y="0"/>
                  </a:moveTo>
                  <a:cubicBezTo>
                    <a:pt x="12466" y="0"/>
                    <a:pt x="12448" y="4"/>
                    <a:pt x="12430" y="11"/>
                  </a:cubicBezTo>
                  <a:cubicBezTo>
                    <a:pt x="10836" y="674"/>
                    <a:pt x="9415" y="1777"/>
                    <a:pt x="7996" y="2753"/>
                  </a:cubicBezTo>
                  <a:cubicBezTo>
                    <a:pt x="7835" y="2661"/>
                    <a:pt x="7627" y="2607"/>
                    <a:pt x="7496" y="2553"/>
                  </a:cubicBezTo>
                  <a:cubicBezTo>
                    <a:pt x="6948" y="2324"/>
                    <a:pt x="6392" y="2121"/>
                    <a:pt x="5832" y="1923"/>
                  </a:cubicBezTo>
                  <a:cubicBezTo>
                    <a:pt x="4951" y="1609"/>
                    <a:pt x="3987" y="1166"/>
                    <a:pt x="3048" y="1061"/>
                  </a:cubicBezTo>
                  <a:cubicBezTo>
                    <a:pt x="3047" y="1061"/>
                    <a:pt x="3046" y="1061"/>
                    <a:pt x="3045" y="1061"/>
                  </a:cubicBezTo>
                  <a:cubicBezTo>
                    <a:pt x="3018" y="1061"/>
                    <a:pt x="3012" y="1103"/>
                    <a:pt x="3034" y="1117"/>
                  </a:cubicBezTo>
                  <a:cubicBezTo>
                    <a:pt x="3803" y="1583"/>
                    <a:pt x="4717" y="1875"/>
                    <a:pt x="5544" y="2219"/>
                  </a:cubicBezTo>
                  <a:cubicBezTo>
                    <a:pt x="6091" y="2448"/>
                    <a:pt x="6641" y="2677"/>
                    <a:pt x="7186" y="2913"/>
                  </a:cubicBezTo>
                  <a:cubicBezTo>
                    <a:pt x="7368" y="2994"/>
                    <a:pt x="7609" y="3161"/>
                    <a:pt x="7830" y="3232"/>
                  </a:cubicBezTo>
                  <a:cubicBezTo>
                    <a:pt x="7825" y="4063"/>
                    <a:pt x="7750" y="4948"/>
                    <a:pt x="7811" y="5799"/>
                  </a:cubicBezTo>
                  <a:cubicBezTo>
                    <a:pt x="7794" y="6127"/>
                    <a:pt x="7794" y="6463"/>
                    <a:pt x="7881" y="6755"/>
                  </a:cubicBezTo>
                  <a:cubicBezTo>
                    <a:pt x="7340" y="6837"/>
                    <a:pt x="6981" y="7246"/>
                    <a:pt x="6518" y="7543"/>
                  </a:cubicBezTo>
                  <a:cubicBezTo>
                    <a:pt x="5845" y="7977"/>
                    <a:pt x="5142" y="8374"/>
                    <a:pt x="4435" y="8761"/>
                  </a:cubicBezTo>
                  <a:cubicBezTo>
                    <a:pt x="3101" y="9493"/>
                    <a:pt x="1346" y="10128"/>
                    <a:pt x="311" y="11207"/>
                  </a:cubicBezTo>
                  <a:cubicBezTo>
                    <a:pt x="273" y="11247"/>
                    <a:pt x="260" y="11304"/>
                    <a:pt x="279" y="11357"/>
                  </a:cubicBezTo>
                  <a:cubicBezTo>
                    <a:pt x="1" y="12395"/>
                    <a:pt x="56" y="13533"/>
                    <a:pt x="89" y="14626"/>
                  </a:cubicBezTo>
                  <a:cubicBezTo>
                    <a:pt x="96" y="14993"/>
                    <a:pt x="102" y="15359"/>
                    <a:pt x="102" y="15727"/>
                  </a:cubicBezTo>
                  <a:cubicBezTo>
                    <a:pt x="102" y="17218"/>
                    <a:pt x="102" y="18707"/>
                    <a:pt x="101" y="20200"/>
                  </a:cubicBezTo>
                  <a:cubicBezTo>
                    <a:pt x="101" y="20381"/>
                    <a:pt x="252" y="20472"/>
                    <a:pt x="407" y="20479"/>
                  </a:cubicBezTo>
                  <a:cubicBezTo>
                    <a:pt x="586" y="20650"/>
                    <a:pt x="885" y="20756"/>
                    <a:pt x="1096" y="20866"/>
                  </a:cubicBezTo>
                  <a:cubicBezTo>
                    <a:pt x="1748" y="21202"/>
                    <a:pt x="2374" y="21573"/>
                    <a:pt x="2993" y="21959"/>
                  </a:cubicBezTo>
                  <a:cubicBezTo>
                    <a:pt x="4156" y="22685"/>
                    <a:pt x="5270" y="23496"/>
                    <a:pt x="6484" y="24152"/>
                  </a:cubicBezTo>
                  <a:lnTo>
                    <a:pt x="6485" y="24152"/>
                  </a:lnTo>
                  <a:cubicBezTo>
                    <a:pt x="6495" y="24197"/>
                    <a:pt x="6535" y="24233"/>
                    <a:pt x="6590" y="24233"/>
                  </a:cubicBezTo>
                  <a:cubicBezTo>
                    <a:pt x="6599" y="24233"/>
                    <a:pt x="6607" y="24232"/>
                    <a:pt x="6616" y="24231"/>
                  </a:cubicBezTo>
                  <a:cubicBezTo>
                    <a:pt x="7218" y="24113"/>
                    <a:pt x="7775" y="23770"/>
                    <a:pt x="8327" y="23532"/>
                  </a:cubicBezTo>
                  <a:cubicBezTo>
                    <a:pt x="9138" y="23186"/>
                    <a:pt x="9925" y="22790"/>
                    <a:pt x="10686" y="22347"/>
                  </a:cubicBezTo>
                  <a:cubicBezTo>
                    <a:pt x="11415" y="21921"/>
                    <a:pt x="12125" y="21467"/>
                    <a:pt x="12845" y="21029"/>
                  </a:cubicBezTo>
                  <a:cubicBezTo>
                    <a:pt x="13334" y="20732"/>
                    <a:pt x="13988" y="20507"/>
                    <a:pt x="14403" y="20115"/>
                  </a:cubicBezTo>
                  <a:cubicBezTo>
                    <a:pt x="14417" y="20146"/>
                    <a:pt x="14425" y="20182"/>
                    <a:pt x="14438" y="20215"/>
                  </a:cubicBezTo>
                  <a:cubicBezTo>
                    <a:pt x="14450" y="20245"/>
                    <a:pt x="14478" y="20260"/>
                    <a:pt x="14506" y="20260"/>
                  </a:cubicBezTo>
                  <a:cubicBezTo>
                    <a:pt x="14534" y="20260"/>
                    <a:pt x="14562" y="20245"/>
                    <a:pt x="14574" y="20215"/>
                  </a:cubicBezTo>
                  <a:cubicBezTo>
                    <a:pt x="15130" y="18899"/>
                    <a:pt x="14863" y="17303"/>
                    <a:pt x="14861" y="15912"/>
                  </a:cubicBezTo>
                  <a:cubicBezTo>
                    <a:pt x="14860" y="15128"/>
                    <a:pt x="14858" y="14345"/>
                    <a:pt x="14843" y="13563"/>
                  </a:cubicBezTo>
                  <a:cubicBezTo>
                    <a:pt x="14833" y="13100"/>
                    <a:pt x="14915" y="12533"/>
                    <a:pt x="14784" y="12059"/>
                  </a:cubicBezTo>
                  <a:cubicBezTo>
                    <a:pt x="14837" y="12028"/>
                    <a:pt x="14878" y="11982"/>
                    <a:pt x="14901" y="11924"/>
                  </a:cubicBezTo>
                  <a:cubicBezTo>
                    <a:pt x="14938" y="11826"/>
                    <a:pt x="14933" y="11721"/>
                    <a:pt x="14905" y="11614"/>
                  </a:cubicBezTo>
                  <a:cubicBezTo>
                    <a:pt x="15056" y="11522"/>
                    <a:pt x="15197" y="11403"/>
                    <a:pt x="15327" y="11298"/>
                  </a:cubicBezTo>
                  <a:cubicBezTo>
                    <a:pt x="15739" y="10961"/>
                    <a:pt x="16113" y="10573"/>
                    <a:pt x="16515" y="10223"/>
                  </a:cubicBezTo>
                  <a:cubicBezTo>
                    <a:pt x="16570" y="10176"/>
                    <a:pt x="16603" y="10066"/>
                    <a:pt x="16574" y="9992"/>
                  </a:cubicBezTo>
                  <a:cubicBezTo>
                    <a:pt x="16561" y="9952"/>
                    <a:pt x="16539" y="9918"/>
                    <a:pt x="16513" y="9887"/>
                  </a:cubicBezTo>
                  <a:cubicBezTo>
                    <a:pt x="16468" y="9842"/>
                    <a:pt x="16403" y="9816"/>
                    <a:pt x="16339" y="9816"/>
                  </a:cubicBezTo>
                  <a:cubicBezTo>
                    <a:pt x="16299" y="9816"/>
                    <a:pt x="16258" y="9827"/>
                    <a:pt x="16223" y="9849"/>
                  </a:cubicBezTo>
                  <a:cubicBezTo>
                    <a:pt x="15863" y="10080"/>
                    <a:pt x="15578" y="10412"/>
                    <a:pt x="15283" y="10717"/>
                  </a:cubicBezTo>
                  <a:cubicBezTo>
                    <a:pt x="15107" y="10899"/>
                    <a:pt x="14905" y="11071"/>
                    <a:pt x="14714" y="11248"/>
                  </a:cubicBezTo>
                  <a:cubicBezTo>
                    <a:pt x="14111" y="10433"/>
                    <a:pt x="12391" y="9516"/>
                    <a:pt x="11902" y="9195"/>
                  </a:cubicBezTo>
                  <a:cubicBezTo>
                    <a:pt x="11223" y="8748"/>
                    <a:pt x="10535" y="8327"/>
                    <a:pt x="9902" y="7825"/>
                  </a:cubicBezTo>
                  <a:cubicBezTo>
                    <a:pt x="9463" y="7477"/>
                    <a:pt x="8865" y="6850"/>
                    <a:pt x="8216" y="6763"/>
                  </a:cubicBezTo>
                  <a:cubicBezTo>
                    <a:pt x="8290" y="6509"/>
                    <a:pt x="8291" y="6229"/>
                    <a:pt x="8280" y="5950"/>
                  </a:cubicBezTo>
                  <a:cubicBezTo>
                    <a:pt x="8362" y="5023"/>
                    <a:pt x="8267" y="4047"/>
                    <a:pt x="8265" y="3140"/>
                  </a:cubicBezTo>
                  <a:cubicBezTo>
                    <a:pt x="8263" y="3123"/>
                    <a:pt x="8262" y="3109"/>
                    <a:pt x="8257" y="3094"/>
                  </a:cubicBezTo>
                  <a:cubicBezTo>
                    <a:pt x="8505" y="2946"/>
                    <a:pt x="8908" y="2800"/>
                    <a:pt x="9080" y="2679"/>
                  </a:cubicBezTo>
                  <a:cubicBezTo>
                    <a:pt x="9487" y="2395"/>
                    <a:pt x="9871" y="2082"/>
                    <a:pt x="10279" y="1798"/>
                  </a:cubicBezTo>
                  <a:cubicBezTo>
                    <a:pt x="11041" y="1270"/>
                    <a:pt x="12076" y="1052"/>
                    <a:pt x="12635" y="277"/>
                  </a:cubicBezTo>
                  <a:cubicBezTo>
                    <a:pt x="12713" y="170"/>
                    <a:pt x="12608" y="0"/>
                    <a:pt x="1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7" name="Google Shape;5667;p13"/>
            <p:cNvSpPr/>
            <p:nvPr/>
          </p:nvSpPr>
          <p:spPr>
            <a:xfrm>
              <a:off x="2025875" y="3268950"/>
              <a:ext cx="102075" cy="39175"/>
            </a:xfrm>
            <a:custGeom>
              <a:avLst/>
              <a:gdLst/>
              <a:ahLst/>
              <a:cxnLst/>
              <a:rect l="l" t="t" r="r" b="b"/>
              <a:pathLst>
                <a:path w="4083" h="1567" extrusionOk="0">
                  <a:moveTo>
                    <a:pt x="58" y="0"/>
                  </a:moveTo>
                  <a:cubicBezTo>
                    <a:pt x="4" y="0"/>
                    <a:pt x="0" y="81"/>
                    <a:pt x="48" y="97"/>
                  </a:cubicBezTo>
                  <a:cubicBezTo>
                    <a:pt x="608" y="287"/>
                    <a:pt x="1167" y="478"/>
                    <a:pt x="1727" y="670"/>
                  </a:cubicBezTo>
                  <a:cubicBezTo>
                    <a:pt x="2334" y="876"/>
                    <a:pt x="3069" y="1075"/>
                    <a:pt x="3562" y="1501"/>
                  </a:cubicBezTo>
                  <a:cubicBezTo>
                    <a:pt x="3616" y="1548"/>
                    <a:pt x="3671" y="1567"/>
                    <a:pt x="3722" y="1567"/>
                  </a:cubicBezTo>
                  <a:cubicBezTo>
                    <a:pt x="3932" y="1567"/>
                    <a:pt x="4082" y="1248"/>
                    <a:pt x="3848" y="1132"/>
                  </a:cubicBezTo>
                  <a:cubicBezTo>
                    <a:pt x="2639" y="537"/>
                    <a:pt x="1425" y="68"/>
                    <a:pt x="62" y="0"/>
                  </a:cubicBezTo>
                  <a:cubicBezTo>
                    <a:pt x="61" y="0"/>
                    <a:pt x="59" y="0"/>
                    <a:pt x="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8" name="Google Shape;5668;p13"/>
            <p:cNvSpPr/>
            <p:nvPr/>
          </p:nvSpPr>
          <p:spPr>
            <a:xfrm>
              <a:off x="1927900" y="3187800"/>
              <a:ext cx="74325" cy="106900"/>
            </a:xfrm>
            <a:custGeom>
              <a:avLst/>
              <a:gdLst/>
              <a:ahLst/>
              <a:cxnLst/>
              <a:rect l="l" t="t" r="r" b="b"/>
              <a:pathLst>
                <a:path w="2973" h="4276" extrusionOk="0">
                  <a:moveTo>
                    <a:pt x="1222" y="546"/>
                  </a:moveTo>
                  <a:cubicBezTo>
                    <a:pt x="1371" y="546"/>
                    <a:pt x="1537" y="609"/>
                    <a:pt x="1705" y="712"/>
                  </a:cubicBezTo>
                  <a:cubicBezTo>
                    <a:pt x="2132" y="969"/>
                    <a:pt x="2296" y="1516"/>
                    <a:pt x="2357" y="1983"/>
                  </a:cubicBezTo>
                  <a:cubicBezTo>
                    <a:pt x="2416" y="2452"/>
                    <a:pt x="2175" y="3702"/>
                    <a:pt x="1608" y="3702"/>
                  </a:cubicBezTo>
                  <a:cubicBezTo>
                    <a:pt x="1491" y="3702"/>
                    <a:pt x="1359" y="3648"/>
                    <a:pt x="1213" y="3522"/>
                  </a:cubicBezTo>
                  <a:cubicBezTo>
                    <a:pt x="911" y="3261"/>
                    <a:pt x="674" y="2841"/>
                    <a:pt x="523" y="2405"/>
                  </a:cubicBezTo>
                  <a:cubicBezTo>
                    <a:pt x="503" y="1872"/>
                    <a:pt x="570" y="1309"/>
                    <a:pt x="751" y="905"/>
                  </a:cubicBezTo>
                  <a:cubicBezTo>
                    <a:pt x="866" y="649"/>
                    <a:pt x="1031" y="546"/>
                    <a:pt x="1222" y="546"/>
                  </a:cubicBezTo>
                  <a:close/>
                  <a:moveTo>
                    <a:pt x="1296" y="0"/>
                  </a:moveTo>
                  <a:cubicBezTo>
                    <a:pt x="1112" y="0"/>
                    <a:pt x="920" y="51"/>
                    <a:pt x="723" y="167"/>
                  </a:cubicBezTo>
                  <a:cubicBezTo>
                    <a:pt x="300" y="415"/>
                    <a:pt x="140" y="1019"/>
                    <a:pt x="83" y="1466"/>
                  </a:cubicBezTo>
                  <a:cubicBezTo>
                    <a:pt x="1" y="2108"/>
                    <a:pt x="81" y="2625"/>
                    <a:pt x="395" y="3146"/>
                  </a:cubicBezTo>
                  <a:cubicBezTo>
                    <a:pt x="569" y="3574"/>
                    <a:pt x="847" y="3950"/>
                    <a:pt x="1225" y="4149"/>
                  </a:cubicBezTo>
                  <a:cubicBezTo>
                    <a:pt x="1392" y="4236"/>
                    <a:pt x="1546" y="4276"/>
                    <a:pt x="1687" y="4276"/>
                  </a:cubicBezTo>
                  <a:cubicBezTo>
                    <a:pt x="2588" y="4276"/>
                    <a:pt x="2973" y="2684"/>
                    <a:pt x="2916" y="1983"/>
                  </a:cubicBezTo>
                  <a:cubicBezTo>
                    <a:pt x="2853" y="1182"/>
                    <a:pt x="2178" y="0"/>
                    <a:pt x="1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69" name="Google Shape;5669;p13"/>
            <p:cNvSpPr/>
            <p:nvPr/>
          </p:nvSpPr>
          <p:spPr>
            <a:xfrm>
              <a:off x="2291275" y="3179500"/>
              <a:ext cx="74500" cy="80025"/>
            </a:xfrm>
            <a:custGeom>
              <a:avLst/>
              <a:gdLst/>
              <a:ahLst/>
              <a:cxnLst/>
              <a:rect l="l" t="t" r="r" b="b"/>
              <a:pathLst>
                <a:path w="2980" h="3201" extrusionOk="0">
                  <a:moveTo>
                    <a:pt x="1493" y="499"/>
                  </a:moveTo>
                  <a:cubicBezTo>
                    <a:pt x="1534" y="499"/>
                    <a:pt x="1574" y="502"/>
                    <a:pt x="1614" y="509"/>
                  </a:cubicBezTo>
                  <a:cubicBezTo>
                    <a:pt x="1995" y="576"/>
                    <a:pt x="2170" y="929"/>
                    <a:pt x="2274" y="1260"/>
                  </a:cubicBezTo>
                  <a:cubicBezTo>
                    <a:pt x="2443" y="1803"/>
                    <a:pt x="2220" y="2355"/>
                    <a:pt x="1744" y="2645"/>
                  </a:cubicBezTo>
                  <a:cubicBezTo>
                    <a:pt x="1624" y="2718"/>
                    <a:pt x="1508" y="2750"/>
                    <a:pt x="1397" y="2750"/>
                  </a:cubicBezTo>
                  <a:cubicBezTo>
                    <a:pt x="1293" y="2750"/>
                    <a:pt x="1194" y="2722"/>
                    <a:pt x="1102" y="2674"/>
                  </a:cubicBezTo>
                  <a:cubicBezTo>
                    <a:pt x="704" y="2136"/>
                    <a:pt x="495" y="1469"/>
                    <a:pt x="878" y="836"/>
                  </a:cubicBezTo>
                  <a:cubicBezTo>
                    <a:pt x="1007" y="623"/>
                    <a:pt x="1249" y="499"/>
                    <a:pt x="1493" y="499"/>
                  </a:cubicBezTo>
                  <a:close/>
                  <a:moveTo>
                    <a:pt x="1461" y="1"/>
                  </a:moveTo>
                  <a:cubicBezTo>
                    <a:pt x="1125" y="1"/>
                    <a:pt x="785" y="141"/>
                    <a:pt x="525" y="452"/>
                  </a:cubicBezTo>
                  <a:cubicBezTo>
                    <a:pt x="0" y="1078"/>
                    <a:pt x="18" y="2494"/>
                    <a:pt x="745" y="2934"/>
                  </a:cubicBezTo>
                  <a:cubicBezTo>
                    <a:pt x="771" y="2960"/>
                    <a:pt x="801" y="2986"/>
                    <a:pt x="830" y="3009"/>
                  </a:cubicBezTo>
                  <a:cubicBezTo>
                    <a:pt x="1002" y="3143"/>
                    <a:pt x="1209" y="3200"/>
                    <a:pt x="1420" y="3200"/>
                  </a:cubicBezTo>
                  <a:cubicBezTo>
                    <a:pt x="1573" y="3200"/>
                    <a:pt x="1729" y="3170"/>
                    <a:pt x="1873" y="3116"/>
                  </a:cubicBezTo>
                  <a:cubicBezTo>
                    <a:pt x="2767" y="2784"/>
                    <a:pt x="2979" y="1751"/>
                    <a:pt x="2708" y="936"/>
                  </a:cubicBezTo>
                  <a:cubicBezTo>
                    <a:pt x="2515" y="350"/>
                    <a:pt x="1992" y="1"/>
                    <a:pt x="1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0" name="Google Shape;5670;p13"/>
            <p:cNvSpPr/>
            <p:nvPr/>
          </p:nvSpPr>
          <p:spPr>
            <a:xfrm>
              <a:off x="2359300" y="3181725"/>
              <a:ext cx="71875" cy="90200"/>
            </a:xfrm>
            <a:custGeom>
              <a:avLst/>
              <a:gdLst/>
              <a:ahLst/>
              <a:cxnLst/>
              <a:rect l="l" t="t" r="r" b="b"/>
              <a:pathLst>
                <a:path w="2875" h="3608" extrusionOk="0">
                  <a:moveTo>
                    <a:pt x="2208" y="0"/>
                  </a:moveTo>
                  <a:cubicBezTo>
                    <a:pt x="2175" y="0"/>
                    <a:pt x="2140" y="26"/>
                    <a:pt x="2140" y="62"/>
                  </a:cubicBezTo>
                  <a:cubicBezTo>
                    <a:pt x="2138" y="546"/>
                    <a:pt x="2174" y="1024"/>
                    <a:pt x="2213" y="1506"/>
                  </a:cubicBezTo>
                  <a:cubicBezTo>
                    <a:pt x="2127" y="1501"/>
                    <a:pt x="2037" y="1499"/>
                    <a:pt x="1944" y="1499"/>
                  </a:cubicBezTo>
                  <a:cubicBezTo>
                    <a:pt x="1566" y="1499"/>
                    <a:pt x="1159" y="1537"/>
                    <a:pt x="909" y="1578"/>
                  </a:cubicBezTo>
                  <a:cubicBezTo>
                    <a:pt x="949" y="1107"/>
                    <a:pt x="1036" y="591"/>
                    <a:pt x="834" y="169"/>
                  </a:cubicBezTo>
                  <a:cubicBezTo>
                    <a:pt x="823" y="147"/>
                    <a:pt x="799" y="136"/>
                    <a:pt x="775" y="136"/>
                  </a:cubicBezTo>
                  <a:cubicBezTo>
                    <a:pt x="749" y="136"/>
                    <a:pt x="724" y="147"/>
                    <a:pt x="712" y="169"/>
                  </a:cubicBezTo>
                  <a:cubicBezTo>
                    <a:pt x="443" y="683"/>
                    <a:pt x="1" y="3299"/>
                    <a:pt x="868" y="3404"/>
                  </a:cubicBezTo>
                  <a:cubicBezTo>
                    <a:pt x="870" y="3404"/>
                    <a:pt x="872" y="3404"/>
                    <a:pt x="874" y="3404"/>
                  </a:cubicBezTo>
                  <a:cubicBezTo>
                    <a:pt x="908" y="3404"/>
                    <a:pt x="940" y="3379"/>
                    <a:pt x="957" y="3352"/>
                  </a:cubicBezTo>
                  <a:cubicBezTo>
                    <a:pt x="1049" y="3204"/>
                    <a:pt x="1029" y="3132"/>
                    <a:pt x="985" y="2961"/>
                  </a:cubicBezTo>
                  <a:cubicBezTo>
                    <a:pt x="901" y="2631"/>
                    <a:pt x="888" y="2300"/>
                    <a:pt x="893" y="1964"/>
                  </a:cubicBezTo>
                  <a:lnTo>
                    <a:pt x="893" y="1964"/>
                  </a:lnTo>
                  <a:cubicBezTo>
                    <a:pt x="1077" y="2041"/>
                    <a:pt x="1288" y="2058"/>
                    <a:pt x="1495" y="2058"/>
                  </a:cubicBezTo>
                  <a:cubicBezTo>
                    <a:pt x="1600" y="2058"/>
                    <a:pt x="1703" y="2053"/>
                    <a:pt x="1802" y="2051"/>
                  </a:cubicBezTo>
                  <a:cubicBezTo>
                    <a:pt x="1813" y="2050"/>
                    <a:pt x="1826" y="2050"/>
                    <a:pt x="1839" y="2050"/>
                  </a:cubicBezTo>
                  <a:cubicBezTo>
                    <a:pt x="1929" y="2050"/>
                    <a:pt x="2057" y="2058"/>
                    <a:pt x="2192" y="2058"/>
                  </a:cubicBezTo>
                  <a:cubicBezTo>
                    <a:pt x="2212" y="2058"/>
                    <a:pt x="2231" y="2058"/>
                    <a:pt x="2251" y="2057"/>
                  </a:cubicBezTo>
                  <a:lnTo>
                    <a:pt x="2251" y="2057"/>
                  </a:lnTo>
                  <a:cubicBezTo>
                    <a:pt x="2261" y="2526"/>
                    <a:pt x="2191" y="3046"/>
                    <a:pt x="2299" y="3486"/>
                  </a:cubicBezTo>
                  <a:cubicBezTo>
                    <a:pt x="2320" y="3567"/>
                    <a:pt x="2389" y="3608"/>
                    <a:pt x="2459" y="3608"/>
                  </a:cubicBezTo>
                  <a:cubicBezTo>
                    <a:pt x="2517" y="3608"/>
                    <a:pt x="2576" y="3581"/>
                    <a:pt x="2610" y="3527"/>
                  </a:cubicBezTo>
                  <a:cubicBezTo>
                    <a:pt x="2870" y="3117"/>
                    <a:pt x="2748" y="2448"/>
                    <a:pt x="2696" y="1969"/>
                  </a:cubicBezTo>
                  <a:cubicBezTo>
                    <a:pt x="2768" y="1929"/>
                    <a:pt x="2824" y="1875"/>
                    <a:pt x="2845" y="1796"/>
                  </a:cubicBezTo>
                  <a:cubicBezTo>
                    <a:pt x="2875" y="1691"/>
                    <a:pt x="2793" y="1621"/>
                    <a:pt x="2650" y="1575"/>
                  </a:cubicBezTo>
                  <a:cubicBezTo>
                    <a:pt x="2584" y="1042"/>
                    <a:pt x="2478" y="527"/>
                    <a:pt x="2256" y="31"/>
                  </a:cubicBezTo>
                  <a:cubicBezTo>
                    <a:pt x="2246" y="9"/>
                    <a:pt x="2228" y="0"/>
                    <a:pt x="2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1" name="Google Shape;5671;p13"/>
            <p:cNvSpPr/>
            <p:nvPr/>
          </p:nvSpPr>
          <p:spPr>
            <a:xfrm>
              <a:off x="2389325" y="3406500"/>
              <a:ext cx="258525" cy="246450"/>
            </a:xfrm>
            <a:custGeom>
              <a:avLst/>
              <a:gdLst/>
              <a:ahLst/>
              <a:cxnLst/>
              <a:rect l="l" t="t" r="r" b="b"/>
              <a:pathLst>
                <a:path w="10341" h="9858" extrusionOk="0">
                  <a:moveTo>
                    <a:pt x="1829" y="512"/>
                  </a:moveTo>
                  <a:cubicBezTo>
                    <a:pt x="2082" y="512"/>
                    <a:pt x="2332" y="619"/>
                    <a:pt x="2518" y="866"/>
                  </a:cubicBezTo>
                  <a:cubicBezTo>
                    <a:pt x="3287" y="1888"/>
                    <a:pt x="2284" y="2858"/>
                    <a:pt x="1425" y="2858"/>
                  </a:cubicBezTo>
                  <a:cubicBezTo>
                    <a:pt x="1309" y="2858"/>
                    <a:pt x="1196" y="2840"/>
                    <a:pt x="1090" y="2802"/>
                  </a:cubicBezTo>
                  <a:cubicBezTo>
                    <a:pt x="807" y="2241"/>
                    <a:pt x="474" y="1762"/>
                    <a:pt x="868" y="1096"/>
                  </a:cubicBezTo>
                  <a:cubicBezTo>
                    <a:pt x="1077" y="741"/>
                    <a:pt x="1458" y="512"/>
                    <a:pt x="1829" y="512"/>
                  </a:cubicBezTo>
                  <a:close/>
                  <a:moveTo>
                    <a:pt x="1866" y="0"/>
                  </a:moveTo>
                  <a:cubicBezTo>
                    <a:pt x="1415" y="0"/>
                    <a:pt x="949" y="211"/>
                    <a:pt x="615" y="583"/>
                  </a:cubicBezTo>
                  <a:cubicBezTo>
                    <a:pt x="61" y="1201"/>
                    <a:pt x="0" y="2408"/>
                    <a:pt x="630" y="2961"/>
                  </a:cubicBezTo>
                  <a:cubicBezTo>
                    <a:pt x="845" y="3213"/>
                    <a:pt x="1195" y="3332"/>
                    <a:pt x="1565" y="3332"/>
                  </a:cubicBezTo>
                  <a:cubicBezTo>
                    <a:pt x="1783" y="3332"/>
                    <a:pt x="2008" y="3291"/>
                    <a:pt x="2217" y="3211"/>
                  </a:cubicBezTo>
                  <a:cubicBezTo>
                    <a:pt x="2622" y="3053"/>
                    <a:pt x="2915" y="2786"/>
                    <a:pt x="3094" y="2464"/>
                  </a:cubicBezTo>
                  <a:cubicBezTo>
                    <a:pt x="3332" y="2835"/>
                    <a:pt x="3801" y="3127"/>
                    <a:pt x="4101" y="3393"/>
                  </a:cubicBezTo>
                  <a:cubicBezTo>
                    <a:pt x="4616" y="3847"/>
                    <a:pt x="5109" y="4329"/>
                    <a:pt x="5547" y="4859"/>
                  </a:cubicBezTo>
                  <a:cubicBezTo>
                    <a:pt x="5312" y="5591"/>
                    <a:pt x="5548" y="6532"/>
                    <a:pt x="5596" y="7254"/>
                  </a:cubicBezTo>
                  <a:cubicBezTo>
                    <a:pt x="5645" y="8043"/>
                    <a:pt x="5596" y="8883"/>
                    <a:pt x="5780" y="9656"/>
                  </a:cubicBezTo>
                  <a:cubicBezTo>
                    <a:pt x="5814" y="9797"/>
                    <a:pt x="5913" y="9857"/>
                    <a:pt x="6017" y="9857"/>
                  </a:cubicBezTo>
                  <a:cubicBezTo>
                    <a:pt x="6177" y="9857"/>
                    <a:pt x="6348" y="9716"/>
                    <a:pt x="6318" y="9507"/>
                  </a:cubicBezTo>
                  <a:cubicBezTo>
                    <a:pt x="6099" y="8025"/>
                    <a:pt x="6242" y="6441"/>
                    <a:pt x="5988" y="4961"/>
                  </a:cubicBezTo>
                  <a:cubicBezTo>
                    <a:pt x="6008" y="4959"/>
                    <a:pt x="6027" y="4954"/>
                    <a:pt x="6047" y="4948"/>
                  </a:cubicBezTo>
                  <a:cubicBezTo>
                    <a:pt x="6286" y="4830"/>
                    <a:pt x="6508" y="4490"/>
                    <a:pt x="6716" y="4313"/>
                  </a:cubicBezTo>
                  <a:cubicBezTo>
                    <a:pt x="7157" y="3936"/>
                    <a:pt x="7645" y="3606"/>
                    <a:pt x="8120" y="3273"/>
                  </a:cubicBezTo>
                  <a:cubicBezTo>
                    <a:pt x="8576" y="2955"/>
                    <a:pt x="9039" y="2648"/>
                    <a:pt x="9498" y="2336"/>
                  </a:cubicBezTo>
                  <a:cubicBezTo>
                    <a:pt x="9736" y="2174"/>
                    <a:pt x="10123" y="1974"/>
                    <a:pt x="10256" y="1706"/>
                  </a:cubicBezTo>
                  <a:cubicBezTo>
                    <a:pt x="10340" y="1540"/>
                    <a:pt x="10228" y="1351"/>
                    <a:pt x="10052" y="1351"/>
                  </a:cubicBezTo>
                  <a:cubicBezTo>
                    <a:pt x="10032" y="1351"/>
                    <a:pt x="10011" y="1353"/>
                    <a:pt x="9989" y="1359"/>
                  </a:cubicBezTo>
                  <a:cubicBezTo>
                    <a:pt x="9631" y="1447"/>
                    <a:pt x="9262" y="1801"/>
                    <a:pt x="8960" y="2005"/>
                  </a:cubicBezTo>
                  <a:cubicBezTo>
                    <a:pt x="8435" y="2361"/>
                    <a:pt x="7912" y="2717"/>
                    <a:pt x="7395" y="3086"/>
                  </a:cubicBezTo>
                  <a:cubicBezTo>
                    <a:pt x="7108" y="3293"/>
                    <a:pt x="6196" y="3841"/>
                    <a:pt x="5871" y="4365"/>
                  </a:cubicBezTo>
                  <a:cubicBezTo>
                    <a:pt x="5435" y="3886"/>
                    <a:pt x="4956" y="3450"/>
                    <a:pt x="4459" y="3033"/>
                  </a:cubicBezTo>
                  <a:cubicBezTo>
                    <a:pt x="4123" y="2753"/>
                    <a:pt x="3685" y="2285"/>
                    <a:pt x="3225" y="2162"/>
                  </a:cubicBezTo>
                  <a:cubicBezTo>
                    <a:pt x="3368" y="1700"/>
                    <a:pt x="3309" y="1167"/>
                    <a:pt x="3030" y="686"/>
                  </a:cubicBezTo>
                  <a:cubicBezTo>
                    <a:pt x="2755" y="212"/>
                    <a:pt x="231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2" name="Google Shape;5672;p13"/>
            <p:cNvSpPr/>
            <p:nvPr/>
          </p:nvSpPr>
          <p:spPr>
            <a:xfrm>
              <a:off x="2556075" y="3546150"/>
              <a:ext cx="21725" cy="98300"/>
            </a:xfrm>
            <a:custGeom>
              <a:avLst/>
              <a:gdLst/>
              <a:ahLst/>
              <a:cxnLst/>
              <a:rect l="l" t="t" r="r" b="b"/>
              <a:pathLst>
                <a:path w="869" h="3932" extrusionOk="0">
                  <a:moveTo>
                    <a:pt x="236" y="0"/>
                  </a:moveTo>
                  <a:cubicBezTo>
                    <a:pt x="212" y="0"/>
                    <a:pt x="187" y="15"/>
                    <a:pt x="179" y="43"/>
                  </a:cubicBezTo>
                  <a:cubicBezTo>
                    <a:pt x="0" y="522"/>
                    <a:pt x="150" y="1163"/>
                    <a:pt x="186" y="1660"/>
                  </a:cubicBezTo>
                  <a:cubicBezTo>
                    <a:pt x="232" y="2315"/>
                    <a:pt x="297" y="2984"/>
                    <a:pt x="176" y="3632"/>
                  </a:cubicBezTo>
                  <a:cubicBezTo>
                    <a:pt x="142" y="3818"/>
                    <a:pt x="274" y="3931"/>
                    <a:pt x="411" y="3931"/>
                  </a:cubicBezTo>
                  <a:cubicBezTo>
                    <a:pt x="505" y="3931"/>
                    <a:pt x="600" y="3879"/>
                    <a:pt x="647" y="3761"/>
                  </a:cubicBezTo>
                  <a:cubicBezTo>
                    <a:pt x="868" y="3199"/>
                    <a:pt x="735" y="2431"/>
                    <a:pt x="671" y="1850"/>
                  </a:cubicBezTo>
                  <a:cubicBezTo>
                    <a:pt x="609" y="1289"/>
                    <a:pt x="607" y="510"/>
                    <a:pt x="286" y="28"/>
                  </a:cubicBezTo>
                  <a:cubicBezTo>
                    <a:pt x="274" y="9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3" name="Google Shape;5673;p13"/>
            <p:cNvSpPr/>
            <p:nvPr/>
          </p:nvSpPr>
          <p:spPr>
            <a:xfrm>
              <a:off x="2510150" y="3684375"/>
              <a:ext cx="93725" cy="86025"/>
            </a:xfrm>
            <a:custGeom>
              <a:avLst/>
              <a:gdLst/>
              <a:ahLst/>
              <a:cxnLst/>
              <a:rect l="l" t="t" r="r" b="b"/>
              <a:pathLst>
                <a:path w="3749" h="3441" extrusionOk="0">
                  <a:moveTo>
                    <a:pt x="1887" y="521"/>
                  </a:moveTo>
                  <a:cubicBezTo>
                    <a:pt x="2547" y="521"/>
                    <a:pt x="3083" y="1336"/>
                    <a:pt x="3064" y="1951"/>
                  </a:cubicBezTo>
                  <a:cubicBezTo>
                    <a:pt x="3045" y="2581"/>
                    <a:pt x="2416" y="2911"/>
                    <a:pt x="1860" y="2916"/>
                  </a:cubicBezTo>
                  <a:cubicBezTo>
                    <a:pt x="1854" y="2916"/>
                    <a:pt x="1848" y="2916"/>
                    <a:pt x="1842" y="2916"/>
                  </a:cubicBezTo>
                  <a:cubicBezTo>
                    <a:pt x="1655" y="2916"/>
                    <a:pt x="1471" y="2867"/>
                    <a:pt x="1311" y="2773"/>
                  </a:cubicBezTo>
                  <a:cubicBezTo>
                    <a:pt x="750" y="2146"/>
                    <a:pt x="589" y="1144"/>
                    <a:pt x="1444" y="647"/>
                  </a:cubicBezTo>
                  <a:cubicBezTo>
                    <a:pt x="1594" y="559"/>
                    <a:pt x="1744" y="521"/>
                    <a:pt x="1887" y="521"/>
                  </a:cubicBezTo>
                  <a:close/>
                  <a:moveTo>
                    <a:pt x="1846" y="1"/>
                  </a:moveTo>
                  <a:cubicBezTo>
                    <a:pt x="1551" y="1"/>
                    <a:pt x="1249" y="89"/>
                    <a:pt x="970" y="288"/>
                  </a:cubicBezTo>
                  <a:cubicBezTo>
                    <a:pt x="189" y="844"/>
                    <a:pt x="0" y="2463"/>
                    <a:pt x="812" y="2939"/>
                  </a:cubicBezTo>
                  <a:cubicBezTo>
                    <a:pt x="1072" y="3250"/>
                    <a:pt x="1491" y="3440"/>
                    <a:pt x="1957" y="3440"/>
                  </a:cubicBezTo>
                  <a:cubicBezTo>
                    <a:pt x="1980" y="3440"/>
                    <a:pt x="2003" y="3440"/>
                    <a:pt x="2026" y="3439"/>
                  </a:cubicBezTo>
                  <a:cubicBezTo>
                    <a:pt x="3012" y="3401"/>
                    <a:pt x="3748" y="2548"/>
                    <a:pt x="3596" y="1567"/>
                  </a:cubicBezTo>
                  <a:cubicBezTo>
                    <a:pt x="3458" y="691"/>
                    <a:pt x="2674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4" name="Google Shape;5674;p13"/>
            <p:cNvSpPr/>
            <p:nvPr/>
          </p:nvSpPr>
          <p:spPr>
            <a:xfrm>
              <a:off x="2163150" y="3448175"/>
              <a:ext cx="90900" cy="70975"/>
            </a:xfrm>
            <a:custGeom>
              <a:avLst/>
              <a:gdLst/>
              <a:ahLst/>
              <a:cxnLst/>
              <a:rect l="l" t="t" r="r" b="b"/>
              <a:pathLst>
                <a:path w="3636" h="2839" extrusionOk="0">
                  <a:moveTo>
                    <a:pt x="97" y="1"/>
                  </a:moveTo>
                  <a:cubicBezTo>
                    <a:pt x="48" y="1"/>
                    <a:pt x="0" y="61"/>
                    <a:pt x="35" y="107"/>
                  </a:cubicBezTo>
                  <a:cubicBezTo>
                    <a:pt x="456" y="671"/>
                    <a:pt x="991" y="1125"/>
                    <a:pt x="1541" y="1563"/>
                  </a:cubicBezTo>
                  <a:cubicBezTo>
                    <a:pt x="2059" y="1975"/>
                    <a:pt x="2756" y="2237"/>
                    <a:pt x="3170" y="2759"/>
                  </a:cubicBezTo>
                  <a:cubicBezTo>
                    <a:pt x="3214" y="2815"/>
                    <a:pt x="3267" y="2839"/>
                    <a:pt x="3319" y="2839"/>
                  </a:cubicBezTo>
                  <a:cubicBezTo>
                    <a:pt x="3482" y="2839"/>
                    <a:pt x="3636" y="2607"/>
                    <a:pt x="3496" y="2433"/>
                  </a:cubicBezTo>
                  <a:cubicBezTo>
                    <a:pt x="3147" y="1993"/>
                    <a:pt x="2607" y="1816"/>
                    <a:pt x="2153" y="1511"/>
                  </a:cubicBezTo>
                  <a:cubicBezTo>
                    <a:pt x="1454" y="1045"/>
                    <a:pt x="814" y="499"/>
                    <a:pt x="130" y="11"/>
                  </a:cubicBezTo>
                  <a:cubicBezTo>
                    <a:pt x="120" y="4"/>
                    <a:pt x="108" y="1"/>
                    <a:pt x="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5" name="Google Shape;5675;p13"/>
            <p:cNvSpPr/>
            <p:nvPr/>
          </p:nvSpPr>
          <p:spPr>
            <a:xfrm>
              <a:off x="2146425" y="3688075"/>
              <a:ext cx="115900" cy="71175"/>
            </a:xfrm>
            <a:custGeom>
              <a:avLst/>
              <a:gdLst/>
              <a:ahLst/>
              <a:cxnLst/>
              <a:rect l="l" t="t" r="r" b="b"/>
              <a:pathLst>
                <a:path w="4636" h="2847" extrusionOk="0">
                  <a:moveTo>
                    <a:pt x="4481" y="0"/>
                  </a:moveTo>
                  <a:cubicBezTo>
                    <a:pt x="4480" y="0"/>
                    <a:pt x="4479" y="0"/>
                    <a:pt x="4478" y="0"/>
                  </a:cubicBezTo>
                  <a:cubicBezTo>
                    <a:pt x="4119" y="10"/>
                    <a:pt x="4086" y="104"/>
                    <a:pt x="3763" y="342"/>
                  </a:cubicBezTo>
                  <a:cubicBezTo>
                    <a:pt x="3319" y="671"/>
                    <a:pt x="2846" y="965"/>
                    <a:pt x="2377" y="1257"/>
                  </a:cubicBezTo>
                  <a:cubicBezTo>
                    <a:pt x="1621" y="1729"/>
                    <a:pt x="605" y="2092"/>
                    <a:pt x="23" y="2783"/>
                  </a:cubicBezTo>
                  <a:cubicBezTo>
                    <a:pt x="0" y="2807"/>
                    <a:pt x="17" y="2845"/>
                    <a:pt x="49" y="2847"/>
                  </a:cubicBezTo>
                  <a:cubicBezTo>
                    <a:pt x="958" y="2835"/>
                    <a:pt x="1890" y="2162"/>
                    <a:pt x="2649" y="1724"/>
                  </a:cubicBezTo>
                  <a:cubicBezTo>
                    <a:pt x="3230" y="1388"/>
                    <a:pt x="4442" y="883"/>
                    <a:pt x="4615" y="181"/>
                  </a:cubicBezTo>
                  <a:cubicBezTo>
                    <a:pt x="4636" y="93"/>
                    <a:pt x="4573" y="0"/>
                    <a:pt x="44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6" name="Google Shape;5676;p13"/>
            <p:cNvSpPr/>
            <p:nvPr/>
          </p:nvSpPr>
          <p:spPr>
            <a:xfrm>
              <a:off x="2005050" y="3542275"/>
              <a:ext cx="29275" cy="151850"/>
            </a:xfrm>
            <a:custGeom>
              <a:avLst/>
              <a:gdLst/>
              <a:ahLst/>
              <a:cxnLst/>
              <a:rect l="l" t="t" r="r" b="b"/>
              <a:pathLst>
                <a:path w="1171" h="6074" extrusionOk="0">
                  <a:moveTo>
                    <a:pt x="227" y="1"/>
                  </a:moveTo>
                  <a:cubicBezTo>
                    <a:pt x="196" y="1"/>
                    <a:pt x="167" y="17"/>
                    <a:pt x="161" y="52"/>
                  </a:cubicBezTo>
                  <a:cubicBezTo>
                    <a:pt x="1" y="1044"/>
                    <a:pt x="145" y="2166"/>
                    <a:pt x="156" y="3175"/>
                  </a:cubicBezTo>
                  <a:cubicBezTo>
                    <a:pt x="165" y="3757"/>
                    <a:pt x="240" y="4335"/>
                    <a:pt x="297" y="4915"/>
                  </a:cubicBezTo>
                  <a:cubicBezTo>
                    <a:pt x="335" y="5309"/>
                    <a:pt x="206" y="5690"/>
                    <a:pt x="427" y="6026"/>
                  </a:cubicBezTo>
                  <a:cubicBezTo>
                    <a:pt x="448" y="6059"/>
                    <a:pt x="478" y="6074"/>
                    <a:pt x="510" y="6074"/>
                  </a:cubicBezTo>
                  <a:cubicBezTo>
                    <a:pt x="536" y="6074"/>
                    <a:pt x="563" y="6064"/>
                    <a:pt x="586" y="6046"/>
                  </a:cubicBezTo>
                  <a:cubicBezTo>
                    <a:pt x="1170" y="5590"/>
                    <a:pt x="676" y="4135"/>
                    <a:pt x="632" y="3483"/>
                  </a:cubicBezTo>
                  <a:cubicBezTo>
                    <a:pt x="557" y="2397"/>
                    <a:pt x="845" y="1016"/>
                    <a:pt x="289" y="34"/>
                  </a:cubicBezTo>
                  <a:cubicBezTo>
                    <a:pt x="277" y="12"/>
                    <a:pt x="251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7" name="Google Shape;5677;p13"/>
            <p:cNvSpPr/>
            <p:nvPr/>
          </p:nvSpPr>
          <p:spPr>
            <a:xfrm>
              <a:off x="4383675" y="2793925"/>
              <a:ext cx="534125" cy="457200"/>
            </a:xfrm>
            <a:custGeom>
              <a:avLst/>
              <a:gdLst/>
              <a:ahLst/>
              <a:cxnLst/>
              <a:rect l="l" t="t" r="r" b="b"/>
              <a:pathLst>
                <a:path w="21365" h="18288" extrusionOk="0">
                  <a:moveTo>
                    <a:pt x="16225" y="253"/>
                  </a:moveTo>
                  <a:cubicBezTo>
                    <a:pt x="16288" y="473"/>
                    <a:pt x="16306" y="492"/>
                    <a:pt x="16442" y="750"/>
                  </a:cubicBezTo>
                  <a:cubicBezTo>
                    <a:pt x="16711" y="1260"/>
                    <a:pt x="17005" y="1756"/>
                    <a:pt x="17275" y="2264"/>
                  </a:cubicBezTo>
                  <a:cubicBezTo>
                    <a:pt x="17825" y="3304"/>
                    <a:pt x="18358" y="4351"/>
                    <a:pt x="18873" y="5404"/>
                  </a:cubicBezTo>
                  <a:cubicBezTo>
                    <a:pt x="19326" y="6339"/>
                    <a:pt x="19846" y="7230"/>
                    <a:pt x="20340" y="8142"/>
                  </a:cubicBezTo>
                  <a:cubicBezTo>
                    <a:pt x="20477" y="8396"/>
                    <a:pt x="20627" y="8773"/>
                    <a:pt x="20832" y="9033"/>
                  </a:cubicBezTo>
                  <a:cubicBezTo>
                    <a:pt x="20556" y="9215"/>
                    <a:pt x="20305" y="9485"/>
                    <a:pt x="20107" y="9744"/>
                  </a:cubicBezTo>
                  <a:cubicBezTo>
                    <a:pt x="19956" y="9943"/>
                    <a:pt x="19790" y="10130"/>
                    <a:pt x="19624" y="10319"/>
                  </a:cubicBezTo>
                  <a:cubicBezTo>
                    <a:pt x="19408" y="10494"/>
                    <a:pt x="19196" y="10676"/>
                    <a:pt x="18983" y="10855"/>
                  </a:cubicBezTo>
                  <a:cubicBezTo>
                    <a:pt x="18860" y="10470"/>
                    <a:pt x="18653" y="10115"/>
                    <a:pt x="18376" y="9820"/>
                  </a:cubicBezTo>
                  <a:cubicBezTo>
                    <a:pt x="18342" y="9784"/>
                    <a:pt x="18301" y="9769"/>
                    <a:pt x="18258" y="9769"/>
                  </a:cubicBezTo>
                  <a:cubicBezTo>
                    <a:pt x="18210" y="9769"/>
                    <a:pt x="18161" y="9788"/>
                    <a:pt x="18122" y="9820"/>
                  </a:cubicBezTo>
                  <a:cubicBezTo>
                    <a:pt x="17712" y="10148"/>
                    <a:pt x="17090" y="10466"/>
                    <a:pt x="16796" y="10932"/>
                  </a:cubicBezTo>
                  <a:cubicBezTo>
                    <a:pt x="16708" y="10798"/>
                    <a:pt x="16618" y="10665"/>
                    <a:pt x="16532" y="10535"/>
                  </a:cubicBezTo>
                  <a:cubicBezTo>
                    <a:pt x="15999" y="9718"/>
                    <a:pt x="15443" y="8928"/>
                    <a:pt x="14974" y="8071"/>
                  </a:cubicBezTo>
                  <a:cubicBezTo>
                    <a:pt x="14528" y="7258"/>
                    <a:pt x="14058" y="6455"/>
                    <a:pt x="13568" y="5668"/>
                  </a:cubicBezTo>
                  <a:cubicBezTo>
                    <a:pt x="13181" y="5046"/>
                    <a:pt x="12776" y="4320"/>
                    <a:pt x="12192" y="3855"/>
                  </a:cubicBezTo>
                  <a:cubicBezTo>
                    <a:pt x="13658" y="2776"/>
                    <a:pt x="15085" y="1700"/>
                    <a:pt x="16225" y="253"/>
                  </a:cubicBezTo>
                  <a:close/>
                  <a:moveTo>
                    <a:pt x="18220" y="10196"/>
                  </a:moveTo>
                  <a:cubicBezTo>
                    <a:pt x="18430" y="10460"/>
                    <a:pt x="18594" y="10742"/>
                    <a:pt x="18847" y="10968"/>
                  </a:cubicBezTo>
                  <a:cubicBezTo>
                    <a:pt x="18381" y="11364"/>
                    <a:pt x="17920" y="11765"/>
                    <a:pt x="17464" y="12172"/>
                  </a:cubicBezTo>
                  <a:cubicBezTo>
                    <a:pt x="17339" y="11795"/>
                    <a:pt x="17128" y="11442"/>
                    <a:pt x="16906" y="11101"/>
                  </a:cubicBezTo>
                  <a:cubicBezTo>
                    <a:pt x="17375" y="10916"/>
                    <a:pt x="17820" y="10520"/>
                    <a:pt x="18220" y="10196"/>
                  </a:cubicBezTo>
                  <a:close/>
                  <a:moveTo>
                    <a:pt x="12070" y="3946"/>
                  </a:moveTo>
                  <a:cubicBezTo>
                    <a:pt x="12336" y="4631"/>
                    <a:pt x="12841" y="5248"/>
                    <a:pt x="13228" y="5866"/>
                  </a:cubicBezTo>
                  <a:cubicBezTo>
                    <a:pt x="13721" y="6654"/>
                    <a:pt x="14178" y="7463"/>
                    <a:pt x="14628" y="8275"/>
                  </a:cubicBezTo>
                  <a:cubicBezTo>
                    <a:pt x="15048" y="9033"/>
                    <a:pt x="15522" y="9749"/>
                    <a:pt x="16012" y="10465"/>
                  </a:cubicBezTo>
                  <a:cubicBezTo>
                    <a:pt x="16439" y="11088"/>
                    <a:pt x="16767" y="11798"/>
                    <a:pt x="17195" y="12418"/>
                  </a:cubicBezTo>
                  <a:cubicBezTo>
                    <a:pt x="16560" y="12992"/>
                    <a:pt x="15932" y="13572"/>
                    <a:pt x="15308" y="14156"/>
                  </a:cubicBezTo>
                  <a:cubicBezTo>
                    <a:pt x="14267" y="15125"/>
                    <a:pt x="13335" y="16195"/>
                    <a:pt x="12356" y="17212"/>
                  </a:cubicBezTo>
                  <a:cubicBezTo>
                    <a:pt x="12179" y="16636"/>
                    <a:pt x="11723" y="16070"/>
                    <a:pt x="11437" y="15620"/>
                  </a:cubicBezTo>
                  <a:cubicBezTo>
                    <a:pt x="10705" y="14467"/>
                    <a:pt x="10113" y="13204"/>
                    <a:pt x="9492" y="11990"/>
                  </a:cubicBezTo>
                  <a:cubicBezTo>
                    <a:pt x="9057" y="11139"/>
                    <a:pt x="8629" y="10284"/>
                    <a:pt x="8194" y="9433"/>
                  </a:cubicBezTo>
                  <a:cubicBezTo>
                    <a:pt x="7982" y="9021"/>
                    <a:pt x="7718" y="8037"/>
                    <a:pt x="7315" y="7696"/>
                  </a:cubicBezTo>
                  <a:cubicBezTo>
                    <a:pt x="7954" y="7386"/>
                    <a:pt x="8471" y="6859"/>
                    <a:pt x="8993" y="6377"/>
                  </a:cubicBezTo>
                  <a:cubicBezTo>
                    <a:pt x="9854" y="5579"/>
                    <a:pt x="10797" y="4884"/>
                    <a:pt x="11741" y="4188"/>
                  </a:cubicBezTo>
                  <a:cubicBezTo>
                    <a:pt x="11850" y="4106"/>
                    <a:pt x="11960" y="4026"/>
                    <a:pt x="12070" y="3946"/>
                  </a:cubicBezTo>
                  <a:close/>
                  <a:moveTo>
                    <a:pt x="5686" y="10368"/>
                  </a:moveTo>
                  <a:cubicBezTo>
                    <a:pt x="6094" y="11610"/>
                    <a:pt x="6667" y="12824"/>
                    <a:pt x="7280" y="13959"/>
                  </a:cubicBezTo>
                  <a:cubicBezTo>
                    <a:pt x="7643" y="14628"/>
                    <a:pt x="7992" y="15294"/>
                    <a:pt x="8324" y="15981"/>
                  </a:cubicBezTo>
                  <a:cubicBezTo>
                    <a:pt x="8565" y="16485"/>
                    <a:pt x="8783" y="17084"/>
                    <a:pt x="9223" y="17440"/>
                  </a:cubicBezTo>
                  <a:cubicBezTo>
                    <a:pt x="8845" y="17443"/>
                    <a:pt x="8470" y="17448"/>
                    <a:pt x="8092" y="17454"/>
                  </a:cubicBezTo>
                  <a:cubicBezTo>
                    <a:pt x="7216" y="15369"/>
                    <a:pt x="5794" y="13542"/>
                    <a:pt x="4928" y="11439"/>
                  </a:cubicBezTo>
                  <a:cubicBezTo>
                    <a:pt x="4918" y="11421"/>
                    <a:pt x="4905" y="11405"/>
                    <a:pt x="4887" y="11393"/>
                  </a:cubicBezTo>
                  <a:cubicBezTo>
                    <a:pt x="5156" y="11053"/>
                    <a:pt x="5422" y="10712"/>
                    <a:pt x="5686" y="10368"/>
                  </a:cubicBezTo>
                  <a:close/>
                  <a:moveTo>
                    <a:pt x="6419" y="9392"/>
                  </a:moveTo>
                  <a:cubicBezTo>
                    <a:pt x="6983" y="10825"/>
                    <a:pt x="7846" y="12185"/>
                    <a:pt x="8599" y="13501"/>
                  </a:cubicBezTo>
                  <a:cubicBezTo>
                    <a:pt x="9088" y="14356"/>
                    <a:pt x="9587" y="15204"/>
                    <a:pt x="10028" y="16085"/>
                  </a:cubicBezTo>
                  <a:cubicBezTo>
                    <a:pt x="10248" y="16523"/>
                    <a:pt x="10466" y="17067"/>
                    <a:pt x="10779" y="17476"/>
                  </a:cubicBezTo>
                  <a:cubicBezTo>
                    <a:pt x="10346" y="17453"/>
                    <a:pt x="9913" y="17443"/>
                    <a:pt x="9478" y="17441"/>
                  </a:cubicBezTo>
                  <a:cubicBezTo>
                    <a:pt x="9344" y="16856"/>
                    <a:pt x="8922" y="16327"/>
                    <a:pt x="8655" y="15788"/>
                  </a:cubicBezTo>
                  <a:cubicBezTo>
                    <a:pt x="8319" y="15104"/>
                    <a:pt x="7979" y="14434"/>
                    <a:pt x="7605" y="13770"/>
                  </a:cubicBezTo>
                  <a:cubicBezTo>
                    <a:pt x="7200" y="13056"/>
                    <a:pt x="6841" y="12320"/>
                    <a:pt x="6509" y="11570"/>
                  </a:cubicBezTo>
                  <a:cubicBezTo>
                    <a:pt x="6294" y="11083"/>
                    <a:pt x="6147" y="10561"/>
                    <a:pt x="5892" y="10099"/>
                  </a:cubicBezTo>
                  <a:cubicBezTo>
                    <a:pt x="5943" y="10033"/>
                    <a:pt x="5994" y="9968"/>
                    <a:pt x="6043" y="9902"/>
                  </a:cubicBezTo>
                  <a:cubicBezTo>
                    <a:pt x="6166" y="9736"/>
                    <a:pt x="6294" y="9566"/>
                    <a:pt x="6419" y="9392"/>
                  </a:cubicBezTo>
                  <a:close/>
                  <a:moveTo>
                    <a:pt x="4761" y="11554"/>
                  </a:moveTo>
                  <a:cubicBezTo>
                    <a:pt x="4813" y="12422"/>
                    <a:pt x="5364" y="13288"/>
                    <a:pt x="5776" y="14019"/>
                  </a:cubicBezTo>
                  <a:cubicBezTo>
                    <a:pt x="6414" y="15153"/>
                    <a:pt x="6988" y="16401"/>
                    <a:pt x="7746" y="17461"/>
                  </a:cubicBezTo>
                  <a:cubicBezTo>
                    <a:pt x="7387" y="17469"/>
                    <a:pt x="7029" y="17476"/>
                    <a:pt x="6673" y="17477"/>
                  </a:cubicBezTo>
                  <a:cubicBezTo>
                    <a:pt x="6368" y="16675"/>
                    <a:pt x="5819" y="15899"/>
                    <a:pt x="5422" y="15186"/>
                  </a:cubicBezTo>
                  <a:cubicBezTo>
                    <a:pt x="5074" y="14559"/>
                    <a:pt x="4747" y="13926"/>
                    <a:pt x="4477" y="13263"/>
                  </a:cubicBezTo>
                  <a:cubicBezTo>
                    <a:pt x="4355" y="12966"/>
                    <a:pt x="4245" y="12691"/>
                    <a:pt x="4072" y="12438"/>
                  </a:cubicBezTo>
                  <a:cubicBezTo>
                    <a:pt x="4118" y="12377"/>
                    <a:pt x="4163" y="12312"/>
                    <a:pt x="4213" y="12249"/>
                  </a:cubicBezTo>
                  <a:cubicBezTo>
                    <a:pt x="4393" y="12016"/>
                    <a:pt x="4577" y="11785"/>
                    <a:pt x="4761" y="11554"/>
                  </a:cubicBezTo>
                  <a:close/>
                  <a:moveTo>
                    <a:pt x="1850" y="15593"/>
                  </a:moveTo>
                  <a:cubicBezTo>
                    <a:pt x="1996" y="16191"/>
                    <a:pt x="2218" y="16933"/>
                    <a:pt x="2557" y="17479"/>
                  </a:cubicBezTo>
                  <a:lnTo>
                    <a:pt x="1954" y="17479"/>
                  </a:lnTo>
                  <a:cubicBezTo>
                    <a:pt x="1890" y="17300"/>
                    <a:pt x="1791" y="17123"/>
                    <a:pt x="1737" y="16979"/>
                  </a:cubicBezTo>
                  <a:cubicBezTo>
                    <a:pt x="1645" y="16729"/>
                    <a:pt x="1562" y="16465"/>
                    <a:pt x="1422" y="16237"/>
                  </a:cubicBezTo>
                  <a:cubicBezTo>
                    <a:pt x="1568" y="16022"/>
                    <a:pt x="1709" y="15806"/>
                    <a:pt x="1850" y="15593"/>
                  </a:cubicBezTo>
                  <a:close/>
                  <a:moveTo>
                    <a:pt x="2513" y="14613"/>
                  </a:moveTo>
                  <a:cubicBezTo>
                    <a:pt x="2692" y="15073"/>
                    <a:pt x="2900" y="15519"/>
                    <a:pt x="3092" y="15971"/>
                  </a:cubicBezTo>
                  <a:cubicBezTo>
                    <a:pt x="3287" y="16428"/>
                    <a:pt x="3450" y="17016"/>
                    <a:pt x="3721" y="17479"/>
                  </a:cubicBezTo>
                  <a:lnTo>
                    <a:pt x="2966" y="17479"/>
                  </a:lnTo>
                  <a:cubicBezTo>
                    <a:pt x="2859" y="17131"/>
                    <a:pt x="2623" y="16788"/>
                    <a:pt x="2492" y="16475"/>
                  </a:cubicBezTo>
                  <a:cubicBezTo>
                    <a:pt x="2339" y="16114"/>
                    <a:pt x="2223" y="15707"/>
                    <a:pt x="1983" y="15392"/>
                  </a:cubicBezTo>
                  <a:cubicBezTo>
                    <a:pt x="2016" y="15342"/>
                    <a:pt x="2051" y="15291"/>
                    <a:pt x="2085" y="15240"/>
                  </a:cubicBezTo>
                  <a:cubicBezTo>
                    <a:pt x="2228" y="15032"/>
                    <a:pt x="2370" y="14823"/>
                    <a:pt x="2513" y="14613"/>
                  </a:cubicBezTo>
                  <a:close/>
                  <a:moveTo>
                    <a:pt x="3107" y="13762"/>
                  </a:moveTo>
                  <a:cubicBezTo>
                    <a:pt x="3532" y="14452"/>
                    <a:pt x="3770" y="15212"/>
                    <a:pt x="4098" y="15958"/>
                  </a:cubicBezTo>
                  <a:cubicBezTo>
                    <a:pt x="4270" y="16352"/>
                    <a:pt x="4451" y="17098"/>
                    <a:pt x="4815" y="17479"/>
                  </a:cubicBezTo>
                  <a:lnTo>
                    <a:pt x="4096" y="17479"/>
                  </a:lnTo>
                  <a:cubicBezTo>
                    <a:pt x="3998" y="17069"/>
                    <a:pt x="3763" y="16669"/>
                    <a:pt x="3599" y="16293"/>
                  </a:cubicBezTo>
                  <a:cubicBezTo>
                    <a:pt x="3320" y="15660"/>
                    <a:pt x="3020" y="15017"/>
                    <a:pt x="2635" y="14438"/>
                  </a:cubicBezTo>
                  <a:cubicBezTo>
                    <a:pt x="2790" y="14211"/>
                    <a:pt x="2948" y="13987"/>
                    <a:pt x="3107" y="13762"/>
                  </a:cubicBezTo>
                  <a:close/>
                  <a:moveTo>
                    <a:pt x="3960" y="12584"/>
                  </a:moveTo>
                  <a:cubicBezTo>
                    <a:pt x="4232" y="13449"/>
                    <a:pt x="4541" y="14272"/>
                    <a:pt x="4957" y="15086"/>
                  </a:cubicBezTo>
                  <a:cubicBezTo>
                    <a:pt x="5343" y="15839"/>
                    <a:pt x="5697" y="16713"/>
                    <a:pt x="6145" y="17479"/>
                  </a:cubicBezTo>
                  <a:lnTo>
                    <a:pt x="5253" y="17479"/>
                  </a:lnTo>
                  <a:cubicBezTo>
                    <a:pt x="5143" y="17221"/>
                    <a:pt x="4948" y="17000"/>
                    <a:pt x="4815" y="16749"/>
                  </a:cubicBezTo>
                  <a:cubicBezTo>
                    <a:pt x="4569" y="16285"/>
                    <a:pt x="4360" y="15780"/>
                    <a:pt x="4167" y="15294"/>
                  </a:cubicBezTo>
                  <a:cubicBezTo>
                    <a:pt x="3937" y="14717"/>
                    <a:pt x="3727" y="13995"/>
                    <a:pt x="3232" y="13583"/>
                  </a:cubicBezTo>
                  <a:cubicBezTo>
                    <a:pt x="3470" y="13247"/>
                    <a:pt x="3712" y="12914"/>
                    <a:pt x="3960" y="12584"/>
                  </a:cubicBezTo>
                  <a:close/>
                  <a:moveTo>
                    <a:pt x="1216" y="16534"/>
                  </a:moveTo>
                  <a:cubicBezTo>
                    <a:pt x="1298" y="16797"/>
                    <a:pt x="1408" y="17054"/>
                    <a:pt x="1501" y="17303"/>
                  </a:cubicBezTo>
                  <a:cubicBezTo>
                    <a:pt x="1521" y="17358"/>
                    <a:pt x="1542" y="17420"/>
                    <a:pt x="1562" y="17481"/>
                  </a:cubicBezTo>
                  <a:cubicBezTo>
                    <a:pt x="1189" y="17482"/>
                    <a:pt x="815" y="17482"/>
                    <a:pt x="441" y="17486"/>
                  </a:cubicBezTo>
                  <a:cubicBezTo>
                    <a:pt x="725" y="17199"/>
                    <a:pt x="976" y="16872"/>
                    <a:pt x="1216" y="16534"/>
                  </a:cubicBezTo>
                  <a:close/>
                  <a:moveTo>
                    <a:pt x="7090" y="8183"/>
                  </a:moveTo>
                  <a:cubicBezTo>
                    <a:pt x="7162" y="8427"/>
                    <a:pt x="7302" y="8675"/>
                    <a:pt x="7374" y="8836"/>
                  </a:cubicBezTo>
                  <a:cubicBezTo>
                    <a:pt x="7748" y="9671"/>
                    <a:pt x="8197" y="10471"/>
                    <a:pt x="8609" y="11286"/>
                  </a:cubicBezTo>
                  <a:cubicBezTo>
                    <a:pt x="9193" y="12441"/>
                    <a:pt x="9779" y="13593"/>
                    <a:pt x="10405" y="14726"/>
                  </a:cubicBezTo>
                  <a:cubicBezTo>
                    <a:pt x="10701" y="15256"/>
                    <a:pt x="11009" y="15775"/>
                    <a:pt x="11332" y="16288"/>
                  </a:cubicBezTo>
                  <a:cubicBezTo>
                    <a:pt x="11593" y="16705"/>
                    <a:pt x="11762" y="17156"/>
                    <a:pt x="11972" y="17587"/>
                  </a:cubicBezTo>
                  <a:cubicBezTo>
                    <a:pt x="11701" y="17550"/>
                    <a:pt x="11427" y="17523"/>
                    <a:pt x="11153" y="17502"/>
                  </a:cubicBezTo>
                  <a:cubicBezTo>
                    <a:pt x="11143" y="17131"/>
                    <a:pt x="10781" y="16762"/>
                    <a:pt x="10618" y="16450"/>
                  </a:cubicBezTo>
                  <a:cubicBezTo>
                    <a:pt x="10176" y="15597"/>
                    <a:pt x="9741" y="14749"/>
                    <a:pt x="9260" y="13914"/>
                  </a:cubicBezTo>
                  <a:cubicBezTo>
                    <a:pt x="8355" y="12341"/>
                    <a:pt x="7546" y="10678"/>
                    <a:pt x="6609" y="9119"/>
                  </a:cubicBezTo>
                  <a:cubicBezTo>
                    <a:pt x="6806" y="8823"/>
                    <a:pt x="6982" y="8512"/>
                    <a:pt x="7090" y="8183"/>
                  </a:cubicBezTo>
                  <a:close/>
                  <a:moveTo>
                    <a:pt x="16332" y="0"/>
                  </a:moveTo>
                  <a:cubicBezTo>
                    <a:pt x="16295" y="0"/>
                    <a:pt x="16262" y="23"/>
                    <a:pt x="16240" y="51"/>
                  </a:cubicBezTo>
                  <a:cubicBezTo>
                    <a:pt x="16232" y="51"/>
                    <a:pt x="16224" y="54"/>
                    <a:pt x="16217" y="59"/>
                  </a:cubicBezTo>
                  <a:cubicBezTo>
                    <a:pt x="13032" y="2554"/>
                    <a:pt x="9710" y="4833"/>
                    <a:pt x="6767" y="7625"/>
                  </a:cubicBezTo>
                  <a:cubicBezTo>
                    <a:pt x="6704" y="7682"/>
                    <a:pt x="6722" y="7764"/>
                    <a:pt x="6770" y="7817"/>
                  </a:cubicBezTo>
                  <a:cubicBezTo>
                    <a:pt x="6575" y="8030"/>
                    <a:pt x="6406" y="8270"/>
                    <a:pt x="6245" y="8514"/>
                  </a:cubicBezTo>
                  <a:cubicBezTo>
                    <a:pt x="6239" y="8504"/>
                    <a:pt x="6232" y="8493"/>
                    <a:pt x="6224" y="8481"/>
                  </a:cubicBezTo>
                  <a:cubicBezTo>
                    <a:pt x="6212" y="8462"/>
                    <a:pt x="6193" y="8454"/>
                    <a:pt x="6174" y="8454"/>
                  </a:cubicBezTo>
                  <a:cubicBezTo>
                    <a:pt x="6138" y="8454"/>
                    <a:pt x="6103" y="8484"/>
                    <a:pt x="6116" y="8527"/>
                  </a:cubicBezTo>
                  <a:cubicBezTo>
                    <a:pt x="6127" y="8568"/>
                    <a:pt x="6143" y="8608"/>
                    <a:pt x="6155" y="8647"/>
                  </a:cubicBezTo>
                  <a:cubicBezTo>
                    <a:pt x="5950" y="8967"/>
                    <a:pt x="5756" y="9295"/>
                    <a:pt x="5540" y="9594"/>
                  </a:cubicBezTo>
                  <a:lnTo>
                    <a:pt x="5538" y="9592"/>
                  </a:lnTo>
                  <a:cubicBezTo>
                    <a:pt x="5529" y="9582"/>
                    <a:pt x="5519" y="9578"/>
                    <a:pt x="5508" y="9578"/>
                  </a:cubicBezTo>
                  <a:cubicBezTo>
                    <a:pt x="5482" y="9578"/>
                    <a:pt x="5456" y="9605"/>
                    <a:pt x="5463" y="9635"/>
                  </a:cubicBezTo>
                  <a:cubicBezTo>
                    <a:pt x="5468" y="9649"/>
                    <a:pt x="5472" y="9664"/>
                    <a:pt x="5476" y="9680"/>
                  </a:cubicBezTo>
                  <a:cubicBezTo>
                    <a:pt x="4862" y="10522"/>
                    <a:pt x="4198" y="11329"/>
                    <a:pt x="3561" y="12154"/>
                  </a:cubicBezTo>
                  <a:cubicBezTo>
                    <a:pt x="2864" y="13058"/>
                    <a:pt x="2243" y="14016"/>
                    <a:pt x="1629" y="14977"/>
                  </a:cubicBezTo>
                  <a:cubicBezTo>
                    <a:pt x="1102" y="15801"/>
                    <a:pt x="474" y="16629"/>
                    <a:pt x="103" y="17541"/>
                  </a:cubicBezTo>
                  <a:cubicBezTo>
                    <a:pt x="38" y="17594"/>
                    <a:pt x="0" y="17673"/>
                    <a:pt x="2" y="17756"/>
                  </a:cubicBezTo>
                  <a:cubicBezTo>
                    <a:pt x="0" y="17891"/>
                    <a:pt x="85" y="18025"/>
                    <a:pt x="256" y="18025"/>
                  </a:cubicBezTo>
                  <a:cubicBezTo>
                    <a:pt x="258" y="18025"/>
                    <a:pt x="260" y="18025"/>
                    <a:pt x="263" y="18025"/>
                  </a:cubicBezTo>
                  <a:cubicBezTo>
                    <a:pt x="1171" y="18036"/>
                    <a:pt x="2080" y="18039"/>
                    <a:pt x="2988" y="18039"/>
                  </a:cubicBezTo>
                  <a:cubicBezTo>
                    <a:pt x="4127" y="18039"/>
                    <a:pt x="5266" y="18034"/>
                    <a:pt x="6404" y="18033"/>
                  </a:cubicBezTo>
                  <a:lnTo>
                    <a:pt x="6503" y="18033"/>
                  </a:lnTo>
                  <a:cubicBezTo>
                    <a:pt x="6555" y="18106"/>
                    <a:pt x="6606" y="18179"/>
                    <a:pt x="6660" y="18247"/>
                  </a:cubicBezTo>
                  <a:cubicBezTo>
                    <a:pt x="6683" y="18275"/>
                    <a:pt x="6710" y="18287"/>
                    <a:pt x="6736" y="18287"/>
                  </a:cubicBezTo>
                  <a:cubicBezTo>
                    <a:pt x="6805" y="18287"/>
                    <a:pt x="6872" y="18207"/>
                    <a:pt x="6859" y="18132"/>
                  </a:cubicBezTo>
                  <a:cubicBezTo>
                    <a:pt x="6854" y="18099"/>
                    <a:pt x="6842" y="18068"/>
                    <a:pt x="6837" y="18035"/>
                  </a:cubicBezTo>
                  <a:lnTo>
                    <a:pt x="6837" y="18035"/>
                  </a:lnTo>
                  <a:cubicBezTo>
                    <a:pt x="7690" y="18044"/>
                    <a:pt x="8555" y="18075"/>
                    <a:pt x="9418" y="18075"/>
                  </a:cubicBezTo>
                  <a:cubicBezTo>
                    <a:pt x="10334" y="18075"/>
                    <a:pt x="11246" y="18040"/>
                    <a:pt x="12139" y="17904"/>
                  </a:cubicBezTo>
                  <a:cubicBezTo>
                    <a:pt x="12169" y="17947"/>
                    <a:pt x="12220" y="17969"/>
                    <a:pt x="12270" y="17969"/>
                  </a:cubicBezTo>
                  <a:cubicBezTo>
                    <a:pt x="12335" y="17969"/>
                    <a:pt x="12397" y="17933"/>
                    <a:pt x="12410" y="17860"/>
                  </a:cubicBezTo>
                  <a:cubicBezTo>
                    <a:pt x="12416" y="17827"/>
                    <a:pt x="12413" y="17792"/>
                    <a:pt x="12416" y="17758"/>
                  </a:cubicBezTo>
                  <a:cubicBezTo>
                    <a:pt x="12631" y="17614"/>
                    <a:pt x="12827" y="17407"/>
                    <a:pt x="12974" y="17271"/>
                  </a:cubicBezTo>
                  <a:cubicBezTo>
                    <a:pt x="13658" y="16646"/>
                    <a:pt x="14286" y="15953"/>
                    <a:pt x="14954" y="15310"/>
                  </a:cubicBezTo>
                  <a:cubicBezTo>
                    <a:pt x="16885" y="13447"/>
                    <a:pt x="19049" y="11800"/>
                    <a:pt x="20761" y="9733"/>
                  </a:cubicBezTo>
                  <a:cubicBezTo>
                    <a:pt x="20914" y="9603"/>
                    <a:pt x="21055" y="9459"/>
                    <a:pt x="21143" y="9300"/>
                  </a:cubicBezTo>
                  <a:cubicBezTo>
                    <a:pt x="21150" y="9285"/>
                    <a:pt x="21155" y="9270"/>
                    <a:pt x="21158" y="9254"/>
                  </a:cubicBezTo>
                  <a:cubicBezTo>
                    <a:pt x="21266" y="9234"/>
                    <a:pt x="21348" y="9142"/>
                    <a:pt x="21355" y="9033"/>
                  </a:cubicBezTo>
                  <a:cubicBezTo>
                    <a:pt x="21365" y="8660"/>
                    <a:pt x="20924" y="8217"/>
                    <a:pt x="20745" y="7906"/>
                  </a:cubicBezTo>
                  <a:cubicBezTo>
                    <a:pt x="20226" y="7008"/>
                    <a:pt x="19744" y="6091"/>
                    <a:pt x="19296" y="5158"/>
                  </a:cubicBezTo>
                  <a:cubicBezTo>
                    <a:pt x="18785" y="4100"/>
                    <a:pt x="18232" y="3066"/>
                    <a:pt x="17676" y="2031"/>
                  </a:cubicBezTo>
                  <a:cubicBezTo>
                    <a:pt x="17416" y="1546"/>
                    <a:pt x="16928" y="186"/>
                    <a:pt x="16363" y="5"/>
                  </a:cubicBezTo>
                  <a:cubicBezTo>
                    <a:pt x="16353" y="2"/>
                    <a:pt x="16342" y="0"/>
                    <a:pt x="16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8" name="Google Shape;5678;p13"/>
            <p:cNvSpPr/>
            <p:nvPr/>
          </p:nvSpPr>
          <p:spPr>
            <a:xfrm>
              <a:off x="4671975" y="3270825"/>
              <a:ext cx="61500" cy="67025"/>
            </a:xfrm>
            <a:custGeom>
              <a:avLst/>
              <a:gdLst/>
              <a:ahLst/>
              <a:cxnLst/>
              <a:rect l="l" t="t" r="r" b="b"/>
              <a:pathLst>
                <a:path w="2460" h="2681" extrusionOk="0">
                  <a:moveTo>
                    <a:pt x="1057" y="534"/>
                  </a:moveTo>
                  <a:cubicBezTo>
                    <a:pt x="1152" y="659"/>
                    <a:pt x="1239" y="788"/>
                    <a:pt x="1317" y="924"/>
                  </a:cubicBezTo>
                  <a:cubicBezTo>
                    <a:pt x="1145" y="960"/>
                    <a:pt x="978" y="1008"/>
                    <a:pt x="812" y="1064"/>
                  </a:cubicBezTo>
                  <a:cubicBezTo>
                    <a:pt x="878" y="878"/>
                    <a:pt x="952" y="698"/>
                    <a:pt x="1057" y="534"/>
                  </a:cubicBezTo>
                  <a:close/>
                  <a:moveTo>
                    <a:pt x="1043" y="1"/>
                  </a:moveTo>
                  <a:cubicBezTo>
                    <a:pt x="991" y="1"/>
                    <a:pt x="940" y="19"/>
                    <a:pt x="907" y="60"/>
                  </a:cubicBezTo>
                  <a:cubicBezTo>
                    <a:pt x="637" y="393"/>
                    <a:pt x="492" y="773"/>
                    <a:pt x="368" y="1180"/>
                  </a:cubicBezTo>
                  <a:cubicBezTo>
                    <a:pt x="364" y="1192"/>
                    <a:pt x="359" y="1206"/>
                    <a:pt x="356" y="1218"/>
                  </a:cubicBezTo>
                  <a:cubicBezTo>
                    <a:pt x="274" y="1244"/>
                    <a:pt x="197" y="1267"/>
                    <a:pt x="128" y="1284"/>
                  </a:cubicBezTo>
                  <a:cubicBezTo>
                    <a:pt x="53" y="1300"/>
                    <a:pt x="74" y="1410"/>
                    <a:pt x="145" y="1412"/>
                  </a:cubicBezTo>
                  <a:cubicBezTo>
                    <a:pt x="194" y="1413"/>
                    <a:pt x="243" y="1415"/>
                    <a:pt x="292" y="1416"/>
                  </a:cubicBezTo>
                  <a:cubicBezTo>
                    <a:pt x="163" y="1810"/>
                    <a:pt x="15" y="2240"/>
                    <a:pt x="0" y="2632"/>
                  </a:cubicBezTo>
                  <a:cubicBezTo>
                    <a:pt x="1" y="2661"/>
                    <a:pt x="26" y="2681"/>
                    <a:pt x="51" y="2681"/>
                  </a:cubicBezTo>
                  <a:cubicBezTo>
                    <a:pt x="60" y="2681"/>
                    <a:pt x="68" y="2679"/>
                    <a:pt x="76" y="2675"/>
                  </a:cubicBezTo>
                  <a:cubicBezTo>
                    <a:pt x="359" y="2486"/>
                    <a:pt x="469" y="2127"/>
                    <a:pt x="574" y="1817"/>
                  </a:cubicBezTo>
                  <a:cubicBezTo>
                    <a:pt x="617" y="1687"/>
                    <a:pt x="656" y="1553"/>
                    <a:pt x="697" y="1420"/>
                  </a:cubicBezTo>
                  <a:cubicBezTo>
                    <a:pt x="873" y="1416"/>
                    <a:pt x="1050" y="1400"/>
                    <a:pt x="1224" y="1372"/>
                  </a:cubicBezTo>
                  <a:cubicBezTo>
                    <a:pt x="1324" y="1354"/>
                    <a:pt x="1429" y="1343"/>
                    <a:pt x="1534" y="1333"/>
                  </a:cubicBezTo>
                  <a:cubicBezTo>
                    <a:pt x="1587" y="1446"/>
                    <a:pt x="1637" y="1562"/>
                    <a:pt x="1685" y="1679"/>
                  </a:cubicBezTo>
                  <a:cubicBezTo>
                    <a:pt x="1801" y="1974"/>
                    <a:pt x="1826" y="2406"/>
                    <a:pt x="2116" y="2586"/>
                  </a:cubicBezTo>
                  <a:cubicBezTo>
                    <a:pt x="2126" y="2591"/>
                    <a:pt x="2136" y="2594"/>
                    <a:pt x="2146" y="2594"/>
                  </a:cubicBezTo>
                  <a:cubicBezTo>
                    <a:pt x="2160" y="2594"/>
                    <a:pt x="2175" y="2589"/>
                    <a:pt x="2185" y="2578"/>
                  </a:cubicBezTo>
                  <a:cubicBezTo>
                    <a:pt x="2459" y="2268"/>
                    <a:pt x="2195" y="1745"/>
                    <a:pt x="2066" y="1423"/>
                  </a:cubicBezTo>
                  <a:cubicBezTo>
                    <a:pt x="2044" y="1374"/>
                    <a:pt x="2020" y="1326"/>
                    <a:pt x="1998" y="1277"/>
                  </a:cubicBezTo>
                  <a:cubicBezTo>
                    <a:pt x="2102" y="1261"/>
                    <a:pt x="2203" y="1236"/>
                    <a:pt x="2302" y="1203"/>
                  </a:cubicBezTo>
                  <a:cubicBezTo>
                    <a:pt x="2336" y="1193"/>
                    <a:pt x="2349" y="1147"/>
                    <a:pt x="2323" y="1121"/>
                  </a:cubicBezTo>
                  <a:cubicBezTo>
                    <a:pt x="2184" y="965"/>
                    <a:pt x="2002" y="898"/>
                    <a:pt x="1800" y="882"/>
                  </a:cubicBezTo>
                  <a:cubicBezTo>
                    <a:pt x="1632" y="583"/>
                    <a:pt x="1429" y="308"/>
                    <a:pt x="1194" y="60"/>
                  </a:cubicBezTo>
                  <a:cubicBezTo>
                    <a:pt x="1157" y="22"/>
                    <a:pt x="1099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79" name="Google Shape;5679;p13"/>
            <p:cNvSpPr/>
            <p:nvPr/>
          </p:nvSpPr>
          <p:spPr>
            <a:xfrm>
              <a:off x="4917250" y="3053450"/>
              <a:ext cx="42050" cy="66425"/>
            </a:xfrm>
            <a:custGeom>
              <a:avLst/>
              <a:gdLst/>
              <a:ahLst/>
              <a:cxnLst/>
              <a:rect l="l" t="t" r="r" b="b"/>
              <a:pathLst>
                <a:path w="1682" h="2657" extrusionOk="0">
                  <a:moveTo>
                    <a:pt x="562" y="1"/>
                  </a:moveTo>
                  <a:cubicBezTo>
                    <a:pt x="401" y="1"/>
                    <a:pt x="242" y="25"/>
                    <a:pt x="110" y="59"/>
                  </a:cubicBezTo>
                  <a:cubicBezTo>
                    <a:pt x="42" y="79"/>
                    <a:pt x="1" y="149"/>
                    <a:pt x="20" y="218"/>
                  </a:cubicBezTo>
                  <a:cubicBezTo>
                    <a:pt x="132" y="689"/>
                    <a:pt x="215" y="1166"/>
                    <a:pt x="271" y="1649"/>
                  </a:cubicBezTo>
                  <a:cubicBezTo>
                    <a:pt x="312" y="1980"/>
                    <a:pt x="306" y="2326"/>
                    <a:pt x="440" y="2634"/>
                  </a:cubicBezTo>
                  <a:cubicBezTo>
                    <a:pt x="447" y="2650"/>
                    <a:pt x="460" y="2656"/>
                    <a:pt x="474" y="2656"/>
                  </a:cubicBezTo>
                  <a:cubicBezTo>
                    <a:pt x="493" y="2656"/>
                    <a:pt x="513" y="2644"/>
                    <a:pt x="519" y="2625"/>
                  </a:cubicBezTo>
                  <a:cubicBezTo>
                    <a:pt x="534" y="2569"/>
                    <a:pt x="542" y="2511"/>
                    <a:pt x="548" y="2454"/>
                  </a:cubicBezTo>
                  <a:cubicBezTo>
                    <a:pt x="623" y="2558"/>
                    <a:pt x="765" y="2587"/>
                    <a:pt x="895" y="2587"/>
                  </a:cubicBezTo>
                  <a:cubicBezTo>
                    <a:pt x="899" y="2587"/>
                    <a:pt x="902" y="2587"/>
                    <a:pt x="906" y="2587"/>
                  </a:cubicBezTo>
                  <a:cubicBezTo>
                    <a:pt x="1469" y="2579"/>
                    <a:pt x="1682" y="2054"/>
                    <a:pt x="1516" y="1575"/>
                  </a:cubicBezTo>
                  <a:cubicBezTo>
                    <a:pt x="1446" y="1371"/>
                    <a:pt x="1311" y="1171"/>
                    <a:pt x="1116" y="1071"/>
                  </a:cubicBezTo>
                  <a:cubicBezTo>
                    <a:pt x="1044" y="1034"/>
                    <a:pt x="956" y="1010"/>
                    <a:pt x="871" y="1010"/>
                  </a:cubicBezTo>
                  <a:cubicBezTo>
                    <a:pt x="757" y="1010"/>
                    <a:pt x="649" y="1054"/>
                    <a:pt x="599" y="1171"/>
                  </a:cubicBezTo>
                  <a:cubicBezTo>
                    <a:pt x="591" y="1186"/>
                    <a:pt x="598" y="1204"/>
                    <a:pt x="614" y="1209"/>
                  </a:cubicBezTo>
                  <a:cubicBezTo>
                    <a:pt x="809" y="1260"/>
                    <a:pt x="939" y="1283"/>
                    <a:pt x="1075" y="1445"/>
                  </a:cubicBezTo>
                  <a:cubicBezTo>
                    <a:pt x="1192" y="1583"/>
                    <a:pt x="1249" y="1801"/>
                    <a:pt x="1196" y="1973"/>
                  </a:cubicBezTo>
                  <a:cubicBezTo>
                    <a:pt x="1123" y="2208"/>
                    <a:pt x="847" y="2111"/>
                    <a:pt x="673" y="2159"/>
                  </a:cubicBezTo>
                  <a:cubicBezTo>
                    <a:pt x="632" y="2170"/>
                    <a:pt x="596" y="2192"/>
                    <a:pt x="567" y="2219"/>
                  </a:cubicBezTo>
                  <a:cubicBezTo>
                    <a:pt x="567" y="1973"/>
                    <a:pt x="526" y="1719"/>
                    <a:pt x="499" y="1481"/>
                  </a:cubicBezTo>
                  <a:cubicBezTo>
                    <a:pt x="453" y="1091"/>
                    <a:pt x="388" y="702"/>
                    <a:pt x="302" y="317"/>
                  </a:cubicBezTo>
                  <a:lnTo>
                    <a:pt x="302" y="317"/>
                  </a:lnTo>
                  <a:cubicBezTo>
                    <a:pt x="450" y="320"/>
                    <a:pt x="598" y="336"/>
                    <a:pt x="742" y="366"/>
                  </a:cubicBezTo>
                  <a:cubicBezTo>
                    <a:pt x="1073" y="435"/>
                    <a:pt x="1101" y="592"/>
                    <a:pt x="916" y="876"/>
                  </a:cubicBezTo>
                  <a:cubicBezTo>
                    <a:pt x="895" y="907"/>
                    <a:pt x="923" y="943"/>
                    <a:pt x="955" y="943"/>
                  </a:cubicBezTo>
                  <a:cubicBezTo>
                    <a:pt x="962" y="943"/>
                    <a:pt x="970" y="941"/>
                    <a:pt x="977" y="937"/>
                  </a:cubicBezTo>
                  <a:cubicBezTo>
                    <a:pt x="1252" y="773"/>
                    <a:pt x="1500" y="500"/>
                    <a:pt x="1213" y="215"/>
                  </a:cubicBezTo>
                  <a:cubicBezTo>
                    <a:pt x="1052" y="56"/>
                    <a:pt x="805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0" name="Google Shape;5680;p13"/>
            <p:cNvSpPr/>
            <p:nvPr/>
          </p:nvSpPr>
          <p:spPr>
            <a:xfrm>
              <a:off x="4683050" y="2980975"/>
              <a:ext cx="51450" cy="88775"/>
            </a:xfrm>
            <a:custGeom>
              <a:avLst/>
              <a:gdLst/>
              <a:ahLst/>
              <a:cxnLst/>
              <a:rect l="l" t="t" r="r" b="b"/>
              <a:pathLst>
                <a:path w="2058" h="3551" extrusionOk="0">
                  <a:moveTo>
                    <a:pt x="619" y="403"/>
                  </a:moveTo>
                  <a:cubicBezTo>
                    <a:pt x="672" y="403"/>
                    <a:pt x="736" y="482"/>
                    <a:pt x="807" y="691"/>
                  </a:cubicBezTo>
                  <a:cubicBezTo>
                    <a:pt x="965" y="1149"/>
                    <a:pt x="852" y="1567"/>
                    <a:pt x="663" y="1969"/>
                  </a:cubicBezTo>
                  <a:cubicBezTo>
                    <a:pt x="632" y="1846"/>
                    <a:pt x="601" y="1723"/>
                    <a:pt x="571" y="1600"/>
                  </a:cubicBezTo>
                  <a:cubicBezTo>
                    <a:pt x="517" y="1363"/>
                    <a:pt x="468" y="1134"/>
                    <a:pt x="464" y="891"/>
                  </a:cubicBezTo>
                  <a:cubicBezTo>
                    <a:pt x="460" y="679"/>
                    <a:pt x="520" y="403"/>
                    <a:pt x="619" y="403"/>
                  </a:cubicBezTo>
                  <a:close/>
                  <a:moveTo>
                    <a:pt x="586" y="1"/>
                  </a:moveTo>
                  <a:cubicBezTo>
                    <a:pt x="276" y="1"/>
                    <a:pt x="217" y="710"/>
                    <a:pt x="208" y="891"/>
                  </a:cubicBezTo>
                  <a:cubicBezTo>
                    <a:pt x="185" y="1357"/>
                    <a:pt x="299" y="1869"/>
                    <a:pt x="463" y="2361"/>
                  </a:cubicBezTo>
                  <a:cubicBezTo>
                    <a:pt x="289" y="2676"/>
                    <a:pt x="107" y="2984"/>
                    <a:pt x="13" y="3302"/>
                  </a:cubicBezTo>
                  <a:cubicBezTo>
                    <a:pt x="0" y="3348"/>
                    <a:pt x="41" y="3396"/>
                    <a:pt x="86" y="3396"/>
                  </a:cubicBezTo>
                  <a:cubicBezTo>
                    <a:pt x="98" y="3396"/>
                    <a:pt x="110" y="3392"/>
                    <a:pt x="122" y="3384"/>
                  </a:cubicBezTo>
                  <a:cubicBezTo>
                    <a:pt x="322" y="3242"/>
                    <a:pt x="486" y="3032"/>
                    <a:pt x="622" y="2796"/>
                  </a:cubicBezTo>
                  <a:cubicBezTo>
                    <a:pt x="719" y="3038"/>
                    <a:pt x="822" y="3271"/>
                    <a:pt x="922" y="3483"/>
                  </a:cubicBezTo>
                  <a:cubicBezTo>
                    <a:pt x="945" y="3531"/>
                    <a:pt x="983" y="3551"/>
                    <a:pt x="1022" y="3551"/>
                  </a:cubicBezTo>
                  <a:cubicBezTo>
                    <a:pt x="1100" y="3551"/>
                    <a:pt x="1183" y="3474"/>
                    <a:pt x="1165" y="3381"/>
                  </a:cubicBezTo>
                  <a:cubicBezTo>
                    <a:pt x="1107" y="3107"/>
                    <a:pt x="1084" y="2858"/>
                    <a:pt x="1219" y="2627"/>
                  </a:cubicBezTo>
                  <a:cubicBezTo>
                    <a:pt x="1368" y="2891"/>
                    <a:pt x="1431" y="3179"/>
                    <a:pt x="1673" y="3398"/>
                  </a:cubicBezTo>
                  <a:cubicBezTo>
                    <a:pt x="1709" y="3432"/>
                    <a:pt x="1753" y="3448"/>
                    <a:pt x="1797" y="3448"/>
                  </a:cubicBezTo>
                  <a:cubicBezTo>
                    <a:pt x="1872" y="3448"/>
                    <a:pt x="1945" y="3401"/>
                    <a:pt x="1969" y="3321"/>
                  </a:cubicBezTo>
                  <a:cubicBezTo>
                    <a:pt x="1992" y="3245"/>
                    <a:pt x="2018" y="3171"/>
                    <a:pt x="2046" y="3099"/>
                  </a:cubicBezTo>
                  <a:cubicBezTo>
                    <a:pt x="2057" y="3059"/>
                    <a:pt x="2026" y="3023"/>
                    <a:pt x="1989" y="3023"/>
                  </a:cubicBezTo>
                  <a:cubicBezTo>
                    <a:pt x="1983" y="3023"/>
                    <a:pt x="1978" y="3024"/>
                    <a:pt x="1972" y="3025"/>
                  </a:cubicBezTo>
                  <a:cubicBezTo>
                    <a:pt x="1939" y="3038"/>
                    <a:pt x="1906" y="3048"/>
                    <a:pt x="1873" y="3061"/>
                  </a:cubicBezTo>
                  <a:cubicBezTo>
                    <a:pt x="1703" y="2786"/>
                    <a:pt x="1549" y="2502"/>
                    <a:pt x="1332" y="2262"/>
                  </a:cubicBezTo>
                  <a:cubicBezTo>
                    <a:pt x="1303" y="2233"/>
                    <a:pt x="1264" y="2218"/>
                    <a:pt x="1226" y="2218"/>
                  </a:cubicBezTo>
                  <a:cubicBezTo>
                    <a:pt x="1187" y="2218"/>
                    <a:pt x="1148" y="2233"/>
                    <a:pt x="1119" y="2262"/>
                  </a:cubicBezTo>
                  <a:cubicBezTo>
                    <a:pt x="1006" y="2385"/>
                    <a:pt x="925" y="2536"/>
                    <a:pt x="886" y="2699"/>
                  </a:cubicBezTo>
                  <a:cubicBezTo>
                    <a:pt x="856" y="2615"/>
                    <a:pt x="825" y="2530"/>
                    <a:pt x="799" y="2445"/>
                  </a:cubicBezTo>
                  <a:cubicBezTo>
                    <a:pt x="901" y="2210"/>
                    <a:pt x="989" y="1969"/>
                    <a:pt x="1063" y="1723"/>
                  </a:cubicBezTo>
                  <a:cubicBezTo>
                    <a:pt x="1203" y="1262"/>
                    <a:pt x="1229" y="269"/>
                    <a:pt x="694" y="27"/>
                  </a:cubicBezTo>
                  <a:cubicBezTo>
                    <a:pt x="655" y="9"/>
                    <a:pt x="619" y="1"/>
                    <a:pt x="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1" name="Google Shape;5681;p13"/>
            <p:cNvSpPr/>
            <p:nvPr/>
          </p:nvSpPr>
          <p:spPr>
            <a:xfrm>
              <a:off x="3931200" y="3148200"/>
              <a:ext cx="96950" cy="127925"/>
            </a:xfrm>
            <a:custGeom>
              <a:avLst/>
              <a:gdLst/>
              <a:ahLst/>
              <a:cxnLst/>
              <a:rect l="l" t="t" r="r" b="b"/>
              <a:pathLst>
                <a:path w="3878" h="5117" extrusionOk="0">
                  <a:moveTo>
                    <a:pt x="1699" y="590"/>
                  </a:moveTo>
                  <a:cubicBezTo>
                    <a:pt x="1769" y="590"/>
                    <a:pt x="1843" y="596"/>
                    <a:pt x="1921" y="608"/>
                  </a:cubicBezTo>
                  <a:cubicBezTo>
                    <a:pt x="1775" y="1333"/>
                    <a:pt x="1209" y="1841"/>
                    <a:pt x="586" y="2217"/>
                  </a:cubicBezTo>
                  <a:cubicBezTo>
                    <a:pt x="639" y="1392"/>
                    <a:pt x="880" y="590"/>
                    <a:pt x="1699" y="590"/>
                  </a:cubicBezTo>
                  <a:close/>
                  <a:moveTo>
                    <a:pt x="1688" y="1"/>
                  </a:moveTo>
                  <a:cubicBezTo>
                    <a:pt x="797" y="1"/>
                    <a:pt x="223" y="632"/>
                    <a:pt x="87" y="1659"/>
                  </a:cubicBezTo>
                  <a:cubicBezTo>
                    <a:pt x="0" y="2329"/>
                    <a:pt x="41" y="2995"/>
                    <a:pt x="113" y="3664"/>
                  </a:cubicBezTo>
                  <a:cubicBezTo>
                    <a:pt x="161" y="4109"/>
                    <a:pt x="161" y="4694"/>
                    <a:pt x="410" y="5078"/>
                  </a:cubicBezTo>
                  <a:cubicBezTo>
                    <a:pt x="426" y="5103"/>
                    <a:pt x="452" y="5116"/>
                    <a:pt x="478" y="5116"/>
                  </a:cubicBezTo>
                  <a:cubicBezTo>
                    <a:pt x="504" y="5116"/>
                    <a:pt x="530" y="5103"/>
                    <a:pt x="545" y="5078"/>
                  </a:cubicBezTo>
                  <a:cubicBezTo>
                    <a:pt x="848" y="4573"/>
                    <a:pt x="648" y="3618"/>
                    <a:pt x="586" y="2945"/>
                  </a:cubicBezTo>
                  <a:lnTo>
                    <a:pt x="586" y="2945"/>
                  </a:lnTo>
                  <a:cubicBezTo>
                    <a:pt x="1250" y="3342"/>
                    <a:pt x="2447" y="4996"/>
                    <a:pt x="3225" y="4996"/>
                  </a:cubicBezTo>
                  <a:cubicBezTo>
                    <a:pt x="3513" y="4996"/>
                    <a:pt x="3743" y="4770"/>
                    <a:pt x="3868" y="4169"/>
                  </a:cubicBezTo>
                  <a:cubicBezTo>
                    <a:pt x="3878" y="4128"/>
                    <a:pt x="3839" y="4083"/>
                    <a:pt x="3801" y="4083"/>
                  </a:cubicBezTo>
                  <a:cubicBezTo>
                    <a:pt x="3786" y="4083"/>
                    <a:pt x="3771" y="4089"/>
                    <a:pt x="3758" y="4105"/>
                  </a:cubicBezTo>
                  <a:cubicBezTo>
                    <a:pt x="3589" y="4324"/>
                    <a:pt x="3408" y="4414"/>
                    <a:pt x="3220" y="4414"/>
                  </a:cubicBezTo>
                  <a:cubicBezTo>
                    <a:pt x="2523" y="4414"/>
                    <a:pt x="1721" y="3179"/>
                    <a:pt x="1029" y="2606"/>
                  </a:cubicBezTo>
                  <a:cubicBezTo>
                    <a:pt x="1841" y="2101"/>
                    <a:pt x="2481" y="1397"/>
                    <a:pt x="2546" y="382"/>
                  </a:cubicBezTo>
                  <a:cubicBezTo>
                    <a:pt x="2556" y="252"/>
                    <a:pt x="2449" y="132"/>
                    <a:pt x="2331" y="98"/>
                  </a:cubicBezTo>
                  <a:cubicBezTo>
                    <a:pt x="2102" y="32"/>
                    <a:pt x="1887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2" name="Google Shape;5682;p13"/>
            <p:cNvSpPr/>
            <p:nvPr/>
          </p:nvSpPr>
          <p:spPr>
            <a:xfrm>
              <a:off x="4038475" y="3183875"/>
              <a:ext cx="55525" cy="13375"/>
            </a:xfrm>
            <a:custGeom>
              <a:avLst/>
              <a:gdLst/>
              <a:ahLst/>
              <a:cxnLst/>
              <a:rect l="l" t="t" r="r" b="b"/>
              <a:pathLst>
                <a:path w="2221" h="535" extrusionOk="0">
                  <a:moveTo>
                    <a:pt x="345" y="0"/>
                  </a:moveTo>
                  <a:cubicBezTo>
                    <a:pt x="253" y="0"/>
                    <a:pt x="162" y="3"/>
                    <a:pt x="70" y="9"/>
                  </a:cubicBezTo>
                  <a:cubicBezTo>
                    <a:pt x="19" y="13"/>
                    <a:pt x="1" y="65"/>
                    <a:pt x="30" y="103"/>
                  </a:cubicBezTo>
                  <a:cubicBezTo>
                    <a:pt x="243" y="373"/>
                    <a:pt x="578" y="424"/>
                    <a:pt x="908" y="465"/>
                  </a:cubicBezTo>
                  <a:cubicBezTo>
                    <a:pt x="1132" y="494"/>
                    <a:pt x="1384" y="535"/>
                    <a:pt x="1627" y="535"/>
                  </a:cubicBezTo>
                  <a:cubicBezTo>
                    <a:pt x="1763" y="535"/>
                    <a:pt x="1896" y="522"/>
                    <a:pt x="2020" y="487"/>
                  </a:cubicBezTo>
                  <a:cubicBezTo>
                    <a:pt x="2220" y="428"/>
                    <a:pt x="2217" y="145"/>
                    <a:pt x="2020" y="85"/>
                  </a:cubicBezTo>
                  <a:cubicBezTo>
                    <a:pt x="1849" y="33"/>
                    <a:pt x="1661" y="25"/>
                    <a:pt x="1474" y="25"/>
                  </a:cubicBezTo>
                  <a:cubicBezTo>
                    <a:pt x="1389" y="25"/>
                    <a:pt x="1305" y="27"/>
                    <a:pt x="1223" y="27"/>
                  </a:cubicBezTo>
                  <a:cubicBezTo>
                    <a:pt x="1185" y="27"/>
                    <a:pt x="1147" y="27"/>
                    <a:pt x="1110" y="26"/>
                  </a:cubicBezTo>
                  <a:cubicBezTo>
                    <a:pt x="851" y="20"/>
                    <a:pt x="599" y="0"/>
                    <a:pt x="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3" name="Google Shape;5683;p13"/>
            <p:cNvSpPr/>
            <p:nvPr/>
          </p:nvSpPr>
          <p:spPr>
            <a:xfrm>
              <a:off x="4038175" y="3207375"/>
              <a:ext cx="59675" cy="13400"/>
            </a:xfrm>
            <a:custGeom>
              <a:avLst/>
              <a:gdLst/>
              <a:ahLst/>
              <a:cxnLst/>
              <a:rect l="l" t="t" r="r" b="b"/>
              <a:pathLst>
                <a:path w="2387" h="536" extrusionOk="0">
                  <a:moveTo>
                    <a:pt x="1874" y="1"/>
                  </a:moveTo>
                  <a:cubicBezTo>
                    <a:pt x="1681" y="1"/>
                    <a:pt x="1476" y="42"/>
                    <a:pt x="1315" y="55"/>
                  </a:cubicBezTo>
                  <a:cubicBezTo>
                    <a:pt x="1114" y="71"/>
                    <a:pt x="914" y="79"/>
                    <a:pt x="713" y="79"/>
                  </a:cubicBezTo>
                  <a:cubicBezTo>
                    <a:pt x="502" y="79"/>
                    <a:pt x="292" y="70"/>
                    <a:pt x="82" y="54"/>
                  </a:cubicBezTo>
                  <a:cubicBezTo>
                    <a:pt x="79" y="53"/>
                    <a:pt x="77" y="53"/>
                    <a:pt x="74" y="53"/>
                  </a:cubicBezTo>
                  <a:cubicBezTo>
                    <a:pt x="15" y="53"/>
                    <a:pt x="1" y="131"/>
                    <a:pt x="32" y="170"/>
                  </a:cubicBezTo>
                  <a:cubicBezTo>
                    <a:pt x="296" y="489"/>
                    <a:pt x="686" y="535"/>
                    <a:pt x="1077" y="535"/>
                  </a:cubicBezTo>
                  <a:cubicBezTo>
                    <a:pt x="1110" y="535"/>
                    <a:pt x="1143" y="535"/>
                    <a:pt x="1176" y="534"/>
                  </a:cubicBezTo>
                  <a:cubicBezTo>
                    <a:pt x="1203" y="534"/>
                    <a:pt x="1231" y="534"/>
                    <a:pt x="1261" y="534"/>
                  </a:cubicBezTo>
                  <a:cubicBezTo>
                    <a:pt x="1310" y="534"/>
                    <a:pt x="1362" y="534"/>
                    <a:pt x="1417" y="534"/>
                  </a:cubicBezTo>
                  <a:cubicBezTo>
                    <a:pt x="1757" y="534"/>
                    <a:pt x="2176" y="517"/>
                    <a:pt x="2365" y="270"/>
                  </a:cubicBezTo>
                  <a:cubicBezTo>
                    <a:pt x="2386" y="242"/>
                    <a:pt x="2372" y="203"/>
                    <a:pt x="2352" y="180"/>
                  </a:cubicBezTo>
                  <a:cubicBezTo>
                    <a:pt x="2238" y="39"/>
                    <a:pt x="2062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4" name="Google Shape;5684;p13"/>
            <p:cNvSpPr/>
            <p:nvPr/>
          </p:nvSpPr>
          <p:spPr>
            <a:xfrm>
              <a:off x="4126650" y="3061875"/>
              <a:ext cx="81100" cy="112400"/>
            </a:xfrm>
            <a:custGeom>
              <a:avLst/>
              <a:gdLst/>
              <a:ahLst/>
              <a:cxnLst/>
              <a:rect l="l" t="t" r="r" b="b"/>
              <a:pathLst>
                <a:path w="3244" h="4496" extrusionOk="0">
                  <a:moveTo>
                    <a:pt x="2747" y="1"/>
                  </a:moveTo>
                  <a:cubicBezTo>
                    <a:pt x="2727" y="1"/>
                    <a:pt x="2707" y="10"/>
                    <a:pt x="2697" y="32"/>
                  </a:cubicBezTo>
                  <a:cubicBezTo>
                    <a:pt x="2486" y="485"/>
                    <a:pt x="2568" y="987"/>
                    <a:pt x="2563" y="1474"/>
                  </a:cubicBezTo>
                  <a:cubicBezTo>
                    <a:pt x="2556" y="2145"/>
                    <a:pt x="2507" y="2832"/>
                    <a:pt x="2297" y="3474"/>
                  </a:cubicBezTo>
                  <a:cubicBezTo>
                    <a:pt x="2172" y="3858"/>
                    <a:pt x="1940" y="4016"/>
                    <a:pt x="1691" y="4016"/>
                  </a:cubicBezTo>
                  <a:cubicBezTo>
                    <a:pt x="1329" y="4016"/>
                    <a:pt x="929" y="3687"/>
                    <a:pt x="757" y="3242"/>
                  </a:cubicBezTo>
                  <a:cubicBezTo>
                    <a:pt x="486" y="2547"/>
                    <a:pt x="776" y="1697"/>
                    <a:pt x="461" y="1039"/>
                  </a:cubicBezTo>
                  <a:cubicBezTo>
                    <a:pt x="452" y="1026"/>
                    <a:pt x="438" y="1020"/>
                    <a:pt x="424" y="1020"/>
                  </a:cubicBezTo>
                  <a:cubicBezTo>
                    <a:pt x="409" y="1020"/>
                    <a:pt x="395" y="1026"/>
                    <a:pt x="386" y="1039"/>
                  </a:cubicBezTo>
                  <a:cubicBezTo>
                    <a:pt x="1" y="1774"/>
                    <a:pt x="153" y="2993"/>
                    <a:pt x="493" y="3711"/>
                  </a:cubicBezTo>
                  <a:cubicBezTo>
                    <a:pt x="700" y="4151"/>
                    <a:pt x="1240" y="4495"/>
                    <a:pt x="1744" y="4495"/>
                  </a:cubicBezTo>
                  <a:cubicBezTo>
                    <a:pt x="1901" y="4495"/>
                    <a:pt x="2055" y="4462"/>
                    <a:pt x="2194" y="4387"/>
                  </a:cubicBezTo>
                  <a:cubicBezTo>
                    <a:pt x="2799" y="4061"/>
                    <a:pt x="2904" y="3083"/>
                    <a:pt x="2981" y="2491"/>
                  </a:cubicBezTo>
                  <a:cubicBezTo>
                    <a:pt x="3071" y="1782"/>
                    <a:pt x="3244" y="655"/>
                    <a:pt x="2807" y="32"/>
                  </a:cubicBezTo>
                  <a:cubicBezTo>
                    <a:pt x="2794" y="13"/>
                    <a:pt x="2770" y="1"/>
                    <a:pt x="2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5" name="Google Shape;5685;p13"/>
            <p:cNvSpPr/>
            <p:nvPr/>
          </p:nvSpPr>
          <p:spPr>
            <a:xfrm>
              <a:off x="4124025" y="3206100"/>
              <a:ext cx="110925" cy="14900"/>
            </a:xfrm>
            <a:custGeom>
              <a:avLst/>
              <a:gdLst/>
              <a:ahLst/>
              <a:cxnLst/>
              <a:rect l="l" t="t" r="r" b="b"/>
              <a:pathLst>
                <a:path w="4437" h="596" extrusionOk="0">
                  <a:moveTo>
                    <a:pt x="84" y="0"/>
                  </a:moveTo>
                  <a:cubicBezTo>
                    <a:pt x="32" y="0"/>
                    <a:pt x="0" y="65"/>
                    <a:pt x="40" y="106"/>
                  </a:cubicBezTo>
                  <a:cubicBezTo>
                    <a:pt x="363" y="482"/>
                    <a:pt x="818" y="537"/>
                    <a:pt x="1284" y="537"/>
                  </a:cubicBezTo>
                  <a:cubicBezTo>
                    <a:pt x="1477" y="537"/>
                    <a:pt x="1671" y="528"/>
                    <a:pt x="1859" y="528"/>
                  </a:cubicBezTo>
                  <a:cubicBezTo>
                    <a:pt x="2366" y="528"/>
                    <a:pt x="2875" y="587"/>
                    <a:pt x="3383" y="592"/>
                  </a:cubicBezTo>
                  <a:cubicBezTo>
                    <a:pt x="3454" y="593"/>
                    <a:pt x="3531" y="596"/>
                    <a:pt x="3610" y="596"/>
                  </a:cubicBezTo>
                  <a:cubicBezTo>
                    <a:pt x="3873" y="596"/>
                    <a:pt x="4157" y="565"/>
                    <a:pt x="4308" y="346"/>
                  </a:cubicBezTo>
                  <a:cubicBezTo>
                    <a:pt x="4436" y="165"/>
                    <a:pt x="4231" y="39"/>
                    <a:pt x="4093" y="3"/>
                  </a:cubicBezTo>
                  <a:cubicBezTo>
                    <a:pt x="4089" y="2"/>
                    <a:pt x="4084" y="1"/>
                    <a:pt x="4080" y="1"/>
                  </a:cubicBezTo>
                  <a:cubicBezTo>
                    <a:pt x="4054" y="1"/>
                    <a:pt x="4029" y="17"/>
                    <a:pt x="4020" y="44"/>
                  </a:cubicBezTo>
                  <a:cubicBezTo>
                    <a:pt x="3944" y="50"/>
                    <a:pt x="3869" y="62"/>
                    <a:pt x="3795" y="70"/>
                  </a:cubicBezTo>
                  <a:cubicBezTo>
                    <a:pt x="3655" y="85"/>
                    <a:pt x="3513" y="91"/>
                    <a:pt x="3371" y="91"/>
                  </a:cubicBezTo>
                  <a:cubicBezTo>
                    <a:pt x="3164" y="91"/>
                    <a:pt x="2956" y="80"/>
                    <a:pt x="2752" y="72"/>
                  </a:cubicBezTo>
                  <a:cubicBezTo>
                    <a:pt x="2640" y="68"/>
                    <a:pt x="2528" y="66"/>
                    <a:pt x="2416" y="66"/>
                  </a:cubicBezTo>
                  <a:cubicBezTo>
                    <a:pt x="2012" y="66"/>
                    <a:pt x="1602" y="87"/>
                    <a:pt x="1196" y="87"/>
                  </a:cubicBezTo>
                  <a:cubicBezTo>
                    <a:pt x="827" y="87"/>
                    <a:pt x="460" y="70"/>
                    <a:pt x="102" y="3"/>
                  </a:cubicBezTo>
                  <a:cubicBezTo>
                    <a:pt x="96" y="1"/>
                    <a:pt x="90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6" name="Google Shape;5686;p13"/>
            <p:cNvSpPr/>
            <p:nvPr/>
          </p:nvSpPr>
          <p:spPr>
            <a:xfrm>
              <a:off x="4153850" y="3251125"/>
              <a:ext cx="43075" cy="64600"/>
            </a:xfrm>
            <a:custGeom>
              <a:avLst/>
              <a:gdLst/>
              <a:ahLst/>
              <a:cxnLst/>
              <a:rect l="l" t="t" r="r" b="b"/>
              <a:pathLst>
                <a:path w="1723" h="2584" extrusionOk="0">
                  <a:moveTo>
                    <a:pt x="427" y="1"/>
                  </a:moveTo>
                  <a:cubicBezTo>
                    <a:pt x="313" y="1"/>
                    <a:pt x="199" y="18"/>
                    <a:pt x="89" y="59"/>
                  </a:cubicBezTo>
                  <a:cubicBezTo>
                    <a:pt x="0" y="90"/>
                    <a:pt x="7" y="198"/>
                    <a:pt x="89" y="231"/>
                  </a:cubicBezTo>
                  <a:cubicBezTo>
                    <a:pt x="143" y="254"/>
                    <a:pt x="358" y="331"/>
                    <a:pt x="591" y="393"/>
                  </a:cubicBezTo>
                  <a:cubicBezTo>
                    <a:pt x="573" y="681"/>
                    <a:pt x="586" y="966"/>
                    <a:pt x="599" y="1260"/>
                  </a:cubicBezTo>
                  <a:cubicBezTo>
                    <a:pt x="615" y="1584"/>
                    <a:pt x="560" y="1972"/>
                    <a:pt x="628" y="2301"/>
                  </a:cubicBezTo>
                  <a:cubicBezTo>
                    <a:pt x="450" y="2332"/>
                    <a:pt x="272" y="2373"/>
                    <a:pt x="97" y="2423"/>
                  </a:cubicBezTo>
                  <a:cubicBezTo>
                    <a:pt x="48" y="2437"/>
                    <a:pt x="46" y="2513"/>
                    <a:pt x="97" y="2524"/>
                  </a:cubicBezTo>
                  <a:cubicBezTo>
                    <a:pt x="255" y="2566"/>
                    <a:pt x="405" y="2584"/>
                    <a:pt x="550" y="2584"/>
                  </a:cubicBezTo>
                  <a:cubicBezTo>
                    <a:pt x="940" y="2584"/>
                    <a:pt x="1296" y="2453"/>
                    <a:pt x="1685" y="2286"/>
                  </a:cubicBezTo>
                  <a:cubicBezTo>
                    <a:pt x="1723" y="2272"/>
                    <a:pt x="1701" y="2213"/>
                    <a:pt x="1665" y="2213"/>
                  </a:cubicBezTo>
                  <a:cubicBezTo>
                    <a:pt x="1449" y="2213"/>
                    <a:pt x="1234" y="2223"/>
                    <a:pt x="1020" y="2245"/>
                  </a:cubicBezTo>
                  <a:cubicBezTo>
                    <a:pt x="1084" y="1970"/>
                    <a:pt x="1020" y="1616"/>
                    <a:pt x="1006" y="1379"/>
                  </a:cubicBezTo>
                  <a:cubicBezTo>
                    <a:pt x="984" y="1073"/>
                    <a:pt x="963" y="756"/>
                    <a:pt x="881" y="457"/>
                  </a:cubicBezTo>
                  <a:lnTo>
                    <a:pt x="881" y="457"/>
                  </a:lnTo>
                  <a:cubicBezTo>
                    <a:pt x="955" y="469"/>
                    <a:pt x="1024" y="477"/>
                    <a:pt x="1083" y="477"/>
                  </a:cubicBezTo>
                  <a:cubicBezTo>
                    <a:pt x="1202" y="477"/>
                    <a:pt x="1283" y="447"/>
                    <a:pt x="1283" y="367"/>
                  </a:cubicBezTo>
                  <a:cubicBezTo>
                    <a:pt x="1283" y="179"/>
                    <a:pt x="999" y="110"/>
                    <a:pt x="861" y="69"/>
                  </a:cubicBezTo>
                  <a:cubicBezTo>
                    <a:pt x="809" y="52"/>
                    <a:pt x="756" y="41"/>
                    <a:pt x="704" y="31"/>
                  </a:cubicBezTo>
                  <a:cubicBezTo>
                    <a:pt x="702" y="26"/>
                    <a:pt x="701" y="21"/>
                    <a:pt x="697" y="16"/>
                  </a:cubicBezTo>
                  <a:cubicBezTo>
                    <a:pt x="690" y="7"/>
                    <a:pt x="679" y="2"/>
                    <a:pt x="669" y="2"/>
                  </a:cubicBezTo>
                  <a:cubicBezTo>
                    <a:pt x="657" y="2"/>
                    <a:pt x="646" y="8"/>
                    <a:pt x="640" y="19"/>
                  </a:cubicBezTo>
                  <a:cubicBezTo>
                    <a:pt x="569" y="8"/>
                    <a:pt x="49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7" name="Google Shape;5687;p13"/>
            <p:cNvSpPr/>
            <p:nvPr/>
          </p:nvSpPr>
          <p:spPr>
            <a:xfrm>
              <a:off x="3015075" y="821150"/>
              <a:ext cx="1367825" cy="816350"/>
            </a:xfrm>
            <a:custGeom>
              <a:avLst/>
              <a:gdLst/>
              <a:ahLst/>
              <a:cxnLst/>
              <a:rect l="l" t="t" r="r" b="b"/>
              <a:pathLst>
                <a:path w="54713" h="32654" extrusionOk="0">
                  <a:moveTo>
                    <a:pt x="39998" y="529"/>
                  </a:moveTo>
                  <a:cubicBezTo>
                    <a:pt x="40259" y="1467"/>
                    <a:pt x="40963" y="2414"/>
                    <a:pt x="41406" y="3249"/>
                  </a:cubicBezTo>
                  <a:cubicBezTo>
                    <a:pt x="41522" y="3465"/>
                    <a:pt x="41634" y="3685"/>
                    <a:pt x="41749" y="3902"/>
                  </a:cubicBezTo>
                  <a:cubicBezTo>
                    <a:pt x="41357" y="4054"/>
                    <a:pt x="40999" y="4341"/>
                    <a:pt x="40631" y="4533"/>
                  </a:cubicBezTo>
                  <a:cubicBezTo>
                    <a:pt x="40486" y="4610"/>
                    <a:pt x="40340" y="4686"/>
                    <a:pt x="40194" y="4761"/>
                  </a:cubicBezTo>
                  <a:cubicBezTo>
                    <a:pt x="40212" y="3342"/>
                    <a:pt x="40197" y="1918"/>
                    <a:pt x="39998" y="529"/>
                  </a:cubicBezTo>
                  <a:close/>
                  <a:moveTo>
                    <a:pt x="39924" y="588"/>
                  </a:moveTo>
                  <a:cubicBezTo>
                    <a:pt x="39724" y="2036"/>
                    <a:pt x="39728" y="3523"/>
                    <a:pt x="39749" y="4999"/>
                  </a:cubicBezTo>
                  <a:cubicBezTo>
                    <a:pt x="39477" y="5148"/>
                    <a:pt x="39208" y="5306"/>
                    <a:pt x="38948" y="5480"/>
                  </a:cubicBezTo>
                  <a:cubicBezTo>
                    <a:pt x="38665" y="4827"/>
                    <a:pt x="38379" y="4177"/>
                    <a:pt x="38046" y="3547"/>
                  </a:cubicBezTo>
                  <a:cubicBezTo>
                    <a:pt x="37895" y="3260"/>
                    <a:pt x="37664" y="2742"/>
                    <a:pt x="37315" y="2593"/>
                  </a:cubicBezTo>
                  <a:cubicBezTo>
                    <a:pt x="38245" y="2030"/>
                    <a:pt x="39240" y="1406"/>
                    <a:pt x="39924" y="588"/>
                  </a:cubicBezTo>
                  <a:close/>
                  <a:moveTo>
                    <a:pt x="37106" y="2720"/>
                  </a:moveTo>
                  <a:cubicBezTo>
                    <a:pt x="37242" y="3163"/>
                    <a:pt x="37525" y="3582"/>
                    <a:pt x="37721" y="3998"/>
                  </a:cubicBezTo>
                  <a:cubicBezTo>
                    <a:pt x="38028" y="4650"/>
                    <a:pt x="38312" y="5321"/>
                    <a:pt x="38537" y="6005"/>
                  </a:cubicBezTo>
                  <a:cubicBezTo>
                    <a:pt x="38576" y="6127"/>
                    <a:pt x="38703" y="6227"/>
                    <a:pt x="38832" y="6227"/>
                  </a:cubicBezTo>
                  <a:cubicBezTo>
                    <a:pt x="38880" y="6227"/>
                    <a:pt x="38928" y="6213"/>
                    <a:pt x="38971" y="6182"/>
                  </a:cubicBezTo>
                  <a:cubicBezTo>
                    <a:pt x="39226" y="6001"/>
                    <a:pt x="39488" y="5836"/>
                    <a:pt x="39757" y="5683"/>
                  </a:cubicBezTo>
                  <a:cubicBezTo>
                    <a:pt x="39764" y="6087"/>
                    <a:pt x="39769" y="6489"/>
                    <a:pt x="39769" y="6889"/>
                  </a:cubicBezTo>
                  <a:cubicBezTo>
                    <a:pt x="39767" y="9320"/>
                    <a:pt x="39767" y="11753"/>
                    <a:pt x="39765" y="14184"/>
                  </a:cubicBezTo>
                  <a:cubicBezTo>
                    <a:pt x="39765" y="17855"/>
                    <a:pt x="39651" y="21556"/>
                    <a:pt x="39757" y="25230"/>
                  </a:cubicBezTo>
                  <a:cubicBezTo>
                    <a:pt x="39736" y="25245"/>
                    <a:pt x="39736" y="25275"/>
                    <a:pt x="39757" y="25289"/>
                  </a:cubicBezTo>
                  <a:cubicBezTo>
                    <a:pt x="39782" y="26141"/>
                    <a:pt x="39816" y="26990"/>
                    <a:pt x="39869" y="27840"/>
                  </a:cubicBezTo>
                  <a:cubicBezTo>
                    <a:pt x="39132" y="27839"/>
                    <a:pt x="38395" y="27839"/>
                    <a:pt x="37658" y="27839"/>
                  </a:cubicBezTo>
                  <a:cubicBezTo>
                    <a:pt x="34342" y="27839"/>
                    <a:pt x="31023" y="27848"/>
                    <a:pt x="27705" y="27848"/>
                  </a:cubicBezTo>
                  <a:lnTo>
                    <a:pt x="12039" y="27848"/>
                  </a:lnTo>
                  <a:cubicBezTo>
                    <a:pt x="11811" y="26643"/>
                    <a:pt x="11473" y="25458"/>
                    <a:pt x="11002" y="24325"/>
                  </a:cubicBezTo>
                  <a:cubicBezTo>
                    <a:pt x="10554" y="23250"/>
                    <a:pt x="9952" y="22253"/>
                    <a:pt x="9206" y="21388"/>
                  </a:cubicBezTo>
                  <a:cubicBezTo>
                    <a:pt x="9673" y="21028"/>
                    <a:pt x="10141" y="20665"/>
                    <a:pt x="10608" y="20306"/>
                  </a:cubicBezTo>
                  <a:cubicBezTo>
                    <a:pt x="14191" y="17566"/>
                    <a:pt x="17831" y="14897"/>
                    <a:pt x="21562" y="12363"/>
                  </a:cubicBezTo>
                  <a:cubicBezTo>
                    <a:pt x="25134" y="9935"/>
                    <a:pt x="28778" y="7614"/>
                    <a:pt x="32505" y="5434"/>
                  </a:cubicBezTo>
                  <a:cubicBezTo>
                    <a:pt x="33912" y="4610"/>
                    <a:pt x="35333" y="3810"/>
                    <a:pt x="36722" y="2953"/>
                  </a:cubicBezTo>
                  <a:cubicBezTo>
                    <a:pt x="36847" y="2876"/>
                    <a:pt x="36975" y="2799"/>
                    <a:pt x="37106" y="2720"/>
                  </a:cubicBezTo>
                  <a:close/>
                  <a:moveTo>
                    <a:pt x="40167" y="25452"/>
                  </a:moveTo>
                  <a:cubicBezTo>
                    <a:pt x="40376" y="25493"/>
                    <a:pt x="40599" y="25501"/>
                    <a:pt x="40797" y="25516"/>
                  </a:cubicBezTo>
                  <a:cubicBezTo>
                    <a:pt x="40925" y="25523"/>
                    <a:pt x="41053" y="25527"/>
                    <a:pt x="41181" y="25527"/>
                  </a:cubicBezTo>
                  <a:cubicBezTo>
                    <a:pt x="41485" y="25527"/>
                    <a:pt x="41788" y="25505"/>
                    <a:pt x="42088" y="25462"/>
                  </a:cubicBezTo>
                  <a:lnTo>
                    <a:pt x="42088" y="25462"/>
                  </a:lnTo>
                  <a:cubicBezTo>
                    <a:pt x="42083" y="26259"/>
                    <a:pt x="42060" y="27059"/>
                    <a:pt x="41942" y="27848"/>
                  </a:cubicBezTo>
                  <a:cubicBezTo>
                    <a:pt x="41316" y="27845"/>
                    <a:pt x="40687" y="27843"/>
                    <a:pt x="40059" y="27842"/>
                  </a:cubicBezTo>
                  <a:cubicBezTo>
                    <a:pt x="40110" y="27046"/>
                    <a:pt x="40141" y="26249"/>
                    <a:pt x="40167" y="25452"/>
                  </a:cubicBezTo>
                  <a:close/>
                  <a:moveTo>
                    <a:pt x="8942" y="21592"/>
                  </a:moveTo>
                  <a:cubicBezTo>
                    <a:pt x="9729" y="22548"/>
                    <a:pt x="10351" y="23654"/>
                    <a:pt x="10823" y="24878"/>
                  </a:cubicBezTo>
                  <a:cubicBezTo>
                    <a:pt x="11192" y="25837"/>
                    <a:pt x="11445" y="26838"/>
                    <a:pt x="11632" y="27850"/>
                  </a:cubicBezTo>
                  <a:cubicBezTo>
                    <a:pt x="8053" y="27852"/>
                    <a:pt x="4472" y="27855"/>
                    <a:pt x="891" y="27862"/>
                  </a:cubicBezTo>
                  <a:cubicBezTo>
                    <a:pt x="2382" y="26854"/>
                    <a:pt x="3765" y="25634"/>
                    <a:pt x="5170" y="24528"/>
                  </a:cubicBezTo>
                  <a:cubicBezTo>
                    <a:pt x="6425" y="23544"/>
                    <a:pt x="7682" y="22566"/>
                    <a:pt x="8942" y="21592"/>
                  </a:cubicBezTo>
                  <a:close/>
                  <a:moveTo>
                    <a:pt x="42009" y="4397"/>
                  </a:moveTo>
                  <a:cubicBezTo>
                    <a:pt x="42446" y="5225"/>
                    <a:pt x="42884" y="6051"/>
                    <a:pt x="43312" y="6882"/>
                  </a:cubicBezTo>
                  <a:cubicBezTo>
                    <a:pt x="44550" y="9287"/>
                    <a:pt x="45753" y="11712"/>
                    <a:pt x="46952" y="14138"/>
                  </a:cubicBezTo>
                  <a:cubicBezTo>
                    <a:pt x="49242" y="18774"/>
                    <a:pt x="51537" y="23406"/>
                    <a:pt x="53876" y="28017"/>
                  </a:cubicBezTo>
                  <a:cubicBezTo>
                    <a:pt x="50075" y="27911"/>
                    <a:pt x="46275" y="27868"/>
                    <a:pt x="42474" y="27850"/>
                  </a:cubicBezTo>
                  <a:cubicBezTo>
                    <a:pt x="42597" y="26961"/>
                    <a:pt x="42607" y="26064"/>
                    <a:pt x="42600" y="25165"/>
                  </a:cubicBezTo>
                  <a:cubicBezTo>
                    <a:pt x="42599" y="25012"/>
                    <a:pt x="42476" y="24914"/>
                    <a:pt x="42338" y="24914"/>
                  </a:cubicBezTo>
                  <a:cubicBezTo>
                    <a:pt x="42318" y="24914"/>
                    <a:pt x="42298" y="24916"/>
                    <a:pt x="42278" y="24920"/>
                  </a:cubicBezTo>
                  <a:cubicBezTo>
                    <a:pt x="41790" y="25020"/>
                    <a:pt x="41294" y="25043"/>
                    <a:pt x="40797" y="25050"/>
                  </a:cubicBezTo>
                  <a:cubicBezTo>
                    <a:pt x="40605" y="25053"/>
                    <a:pt x="40385" y="25045"/>
                    <a:pt x="40179" y="25076"/>
                  </a:cubicBezTo>
                  <a:cubicBezTo>
                    <a:pt x="40277" y="21451"/>
                    <a:pt x="40166" y="17804"/>
                    <a:pt x="40166" y="14184"/>
                  </a:cubicBezTo>
                  <a:cubicBezTo>
                    <a:pt x="40166" y="11874"/>
                    <a:pt x="40164" y="9563"/>
                    <a:pt x="40162" y="7253"/>
                  </a:cubicBezTo>
                  <a:cubicBezTo>
                    <a:pt x="40162" y="6656"/>
                    <a:pt x="40174" y="6052"/>
                    <a:pt x="40184" y="5447"/>
                  </a:cubicBezTo>
                  <a:cubicBezTo>
                    <a:pt x="40431" y="5314"/>
                    <a:pt x="40684" y="5184"/>
                    <a:pt x="40937" y="5053"/>
                  </a:cubicBezTo>
                  <a:cubicBezTo>
                    <a:pt x="41293" y="4871"/>
                    <a:pt x="41724" y="4691"/>
                    <a:pt x="42009" y="4397"/>
                  </a:cubicBezTo>
                  <a:close/>
                  <a:moveTo>
                    <a:pt x="39957" y="0"/>
                  </a:moveTo>
                  <a:cubicBezTo>
                    <a:pt x="39924" y="0"/>
                    <a:pt x="39890" y="10"/>
                    <a:pt x="39859" y="30"/>
                  </a:cubicBezTo>
                  <a:cubicBezTo>
                    <a:pt x="38610" y="854"/>
                    <a:pt x="37439" y="1776"/>
                    <a:pt x="36161" y="2565"/>
                  </a:cubicBezTo>
                  <a:cubicBezTo>
                    <a:pt x="34752" y="3434"/>
                    <a:pt x="33305" y="4241"/>
                    <a:pt x="31877" y="5076"/>
                  </a:cubicBezTo>
                  <a:cubicBezTo>
                    <a:pt x="28148" y="7256"/>
                    <a:pt x="24514" y="9595"/>
                    <a:pt x="20946" y="12027"/>
                  </a:cubicBezTo>
                  <a:cubicBezTo>
                    <a:pt x="17316" y="14497"/>
                    <a:pt x="13788" y="17115"/>
                    <a:pt x="10307" y="19791"/>
                  </a:cubicBezTo>
                  <a:cubicBezTo>
                    <a:pt x="9806" y="20176"/>
                    <a:pt x="9309" y="20565"/>
                    <a:pt x="8809" y="20954"/>
                  </a:cubicBezTo>
                  <a:cubicBezTo>
                    <a:pt x="7856" y="19969"/>
                    <a:pt x="6698" y="19195"/>
                    <a:pt x="5358" y="18734"/>
                  </a:cubicBezTo>
                  <a:cubicBezTo>
                    <a:pt x="5352" y="18733"/>
                    <a:pt x="5348" y="18732"/>
                    <a:pt x="5343" y="18732"/>
                  </a:cubicBezTo>
                  <a:cubicBezTo>
                    <a:pt x="5297" y="18732"/>
                    <a:pt x="5271" y="18805"/>
                    <a:pt x="5318" y="18828"/>
                  </a:cubicBezTo>
                  <a:cubicBezTo>
                    <a:pt x="6545" y="19372"/>
                    <a:pt x="7648" y="20163"/>
                    <a:pt x="8556" y="21151"/>
                  </a:cubicBezTo>
                  <a:cubicBezTo>
                    <a:pt x="7483" y="21989"/>
                    <a:pt x="6416" y="22834"/>
                    <a:pt x="5349" y="23682"/>
                  </a:cubicBezTo>
                  <a:cubicBezTo>
                    <a:pt x="3665" y="25029"/>
                    <a:pt x="1845" y="26342"/>
                    <a:pt x="326" y="27888"/>
                  </a:cubicBezTo>
                  <a:cubicBezTo>
                    <a:pt x="292" y="27889"/>
                    <a:pt x="257" y="27888"/>
                    <a:pt x="221" y="27891"/>
                  </a:cubicBezTo>
                  <a:cubicBezTo>
                    <a:pt x="217" y="27891"/>
                    <a:pt x="213" y="27891"/>
                    <a:pt x="209" y="27891"/>
                  </a:cubicBezTo>
                  <a:cubicBezTo>
                    <a:pt x="68" y="27891"/>
                    <a:pt x="0" y="28004"/>
                    <a:pt x="5" y="28116"/>
                  </a:cubicBezTo>
                  <a:cubicBezTo>
                    <a:pt x="0" y="28231"/>
                    <a:pt x="68" y="28344"/>
                    <a:pt x="209" y="28344"/>
                  </a:cubicBezTo>
                  <a:cubicBezTo>
                    <a:pt x="213" y="28344"/>
                    <a:pt x="217" y="28344"/>
                    <a:pt x="221" y="28344"/>
                  </a:cubicBezTo>
                  <a:cubicBezTo>
                    <a:pt x="289" y="28345"/>
                    <a:pt x="356" y="28345"/>
                    <a:pt x="423" y="28347"/>
                  </a:cubicBezTo>
                  <a:cubicBezTo>
                    <a:pt x="459" y="28363"/>
                    <a:pt x="497" y="28372"/>
                    <a:pt x="535" y="28372"/>
                  </a:cubicBezTo>
                  <a:cubicBezTo>
                    <a:pt x="3791" y="28380"/>
                    <a:pt x="7046" y="28385"/>
                    <a:pt x="10303" y="28385"/>
                  </a:cubicBezTo>
                  <a:cubicBezTo>
                    <a:pt x="10776" y="28385"/>
                    <a:pt x="11250" y="28385"/>
                    <a:pt x="11724" y="28385"/>
                  </a:cubicBezTo>
                  <a:cubicBezTo>
                    <a:pt x="11742" y="28496"/>
                    <a:pt x="11763" y="28606"/>
                    <a:pt x="11780" y="28718"/>
                  </a:cubicBezTo>
                  <a:cubicBezTo>
                    <a:pt x="11888" y="29431"/>
                    <a:pt x="11947" y="30152"/>
                    <a:pt x="11991" y="30870"/>
                  </a:cubicBezTo>
                  <a:cubicBezTo>
                    <a:pt x="12024" y="31434"/>
                    <a:pt x="11960" y="32035"/>
                    <a:pt x="12144" y="32574"/>
                  </a:cubicBezTo>
                  <a:cubicBezTo>
                    <a:pt x="12160" y="32627"/>
                    <a:pt x="12204" y="32653"/>
                    <a:pt x="12249" y="32653"/>
                  </a:cubicBezTo>
                  <a:cubicBezTo>
                    <a:pt x="12294" y="32653"/>
                    <a:pt x="12339" y="32627"/>
                    <a:pt x="12356" y="32574"/>
                  </a:cubicBezTo>
                  <a:cubicBezTo>
                    <a:pt x="12734" y="31423"/>
                    <a:pt x="12344" y="29789"/>
                    <a:pt x="12172" y="28610"/>
                  </a:cubicBezTo>
                  <a:cubicBezTo>
                    <a:pt x="12160" y="28534"/>
                    <a:pt x="12144" y="28460"/>
                    <a:pt x="12131" y="28385"/>
                  </a:cubicBezTo>
                  <a:lnTo>
                    <a:pt x="12131" y="28385"/>
                  </a:lnTo>
                  <a:cubicBezTo>
                    <a:pt x="14727" y="28386"/>
                    <a:pt x="17322" y="28387"/>
                    <a:pt x="19918" y="28387"/>
                  </a:cubicBezTo>
                  <a:cubicBezTo>
                    <a:pt x="22513" y="28387"/>
                    <a:pt x="25108" y="28386"/>
                    <a:pt x="27703" y="28385"/>
                  </a:cubicBezTo>
                  <a:cubicBezTo>
                    <a:pt x="30961" y="28385"/>
                    <a:pt x="34217" y="28395"/>
                    <a:pt x="37473" y="28395"/>
                  </a:cubicBezTo>
                  <a:cubicBezTo>
                    <a:pt x="38976" y="28395"/>
                    <a:pt x="40479" y="28393"/>
                    <a:pt x="41982" y="28386"/>
                  </a:cubicBezTo>
                  <a:cubicBezTo>
                    <a:pt x="42039" y="28441"/>
                    <a:pt x="42117" y="28472"/>
                    <a:pt x="42191" y="28472"/>
                  </a:cubicBezTo>
                  <a:cubicBezTo>
                    <a:pt x="42260" y="28472"/>
                    <a:pt x="42326" y="28445"/>
                    <a:pt x="42369" y="28385"/>
                  </a:cubicBezTo>
                  <a:cubicBezTo>
                    <a:pt x="46238" y="28367"/>
                    <a:pt x="50107" y="28324"/>
                    <a:pt x="53975" y="28214"/>
                  </a:cubicBezTo>
                  <a:cubicBezTo>
                    <a:pt x="54016" y="28295"/>
                    <a:pt x="54055" y="28373"/>
                    <a:pt x="54094" y="28454"/>
                  </a:cubicBezTo>
                  <a:cubicBezTo>
                    <a:pt x="54148" y="28558"/>
                    <a:pt x="54233" y="28601"/>
                    <a:pt x="54320" y="28601"/>
                  </a:cubicBezTo>
                  <a:cubicBezTo>
                    <a:pt x="54512" y="28601"/>
                    <a:pt x="54712" y="28391"/>
                    <a:pt x="54598" y="28162"/>
                  </a:cubicBezTo>
                  <a:cubicBezTo>
                    <a:pt x="52219" y="23388"/>
                    <a:pt x="49826" y="18621"/>
                    <a:pt x="47457" y="13842"/>
                  </a:cubicBezTo>
                  <a:cubicBezTo>
                    <a:pt x="46257" y="11418"/>
                    <a:pt x="45046" y="8998"/>
                    <a:pt x="43807" y="6592"/>
                  </a:cubicBezTo>
                  <a:cubicBezTo>
                    <a:pt x="43233" y="5476"/>
                    <a:pt x="42649" y="4366"/>
                    <a:pt x="42057" y="3259"/>
                  </a:cubicBezTo>
                  <a:cubicBezTo>
                    <a:pt x="41527" y="2268"/>
                    <a:pt x="41010" y="859"/>
                    <a:pt x="40157" y="115"/>
                  </a:cubicBezTo>
                  <a:cubicBezTo>
                    <a:pt x="40154" y="112"/>
                    <a:pt x="40149" y="112"/>
                    <a:pt x="40146" y="109"/>
                  </a:cubicBezTo>
                  <a:cubicBezTo>
                    <a:pt x="40105" y="46"/>
                    <a:pt x="40032" y="0"/>
                    <a:pt x="39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8" name="Google Shape;5688;p13"/>
            <p:cNvSpPr/>
            <p:nvPr/>
          </p:nvSpPr>
          <p:spPr>
            <a:xfrm>
              <a:off x="4248925" y="1111875"/>
              <a:ext cx="107075" cy="66925"/>
            </a:xfrm>
            <a:custGeom>
              <a:avLst/>
              <a:gdLst/>
              <a:ahLst/>
              <a:cxnLst/>
              <a:rect l="l" t="t" r="r" b="b"/>
              <a:pathLst>
                <a:path w="4283" h="2677" extrusionOk="0">
                  <a:moveTo>
                    <a:pt x="2706" y="301"/>
                  </a:moveTo>
                  <a:lnTo>
                    <a:pt x="2706" y="301"/>
                  </a:lnTo>
                  <a:cubicBezTo>
                    <a:pt x="2685" y="384"/>
                    <a:pt x="2670" y="471"/>
                    <a:pt x="2664" y="558"/>
                  </a:cubicBezTo>
                  <a:cubicBezTo>
                    <a:pt x="2449" y="1106"/>
                    <a:pt x="1619" y="1731"/>
                    <a:pt x="1150" y="1769"/>
                  </a:cubicBezTo>
                  <a:cubicBezTo>
                    <a:pt x="1140" y="1770"/>
                    <a:pt x="1130" y="1770"/>
                    <a:pt x="1121" y="1770"/>
                  </a:cubicBezTo>
                  <a:cubicBezTo>
                    <a:pt x="762" y="1770"/>
                    <a:pt x="885" y="1215"/>
                    <a:pt x="981" y="1044"/>
                  </a:cubicBezTo>
                  <a:cubicBezTo>
                    <a:pt x="1132" y="778"/>
                    <a:pt x="1487" y="619"/>
                    <a:pt x="1757" y="511"/>
                  </a:cubicBezTo>
                  <a:cubicBezTo>
                    <a:pt x="2063" y="388"/>
                    <a:pt x="2383" y="338"/>
                    <a:pt x="2706" y="301"/>
                  </a:cubicBezTo>
                  <a:close/>
                  <a:moveTo>
                    <a:pt x="2483" y="1"/>
                  </a:moveTo>
                  <a:cubicBezTo>
                    <a:pt x="1435" y="1"/>
                    <a:pt x="1" y="932"/>
                    <a:pt x="685" y="1920"/>
                  </a:cubicBezTo>
                  <a:cubicBezTo>
                    <a:pt x="811" y="2102"/>
                    <a:pt x="987" y="2179"/>
                    <a:pt x="1187" y="2179"/>
                  </a:cubicBezTo>
                  <a:cubicBezTo>
                    <a:pt x="1654" y="2179"/>
                    <a:pt x="2258" y="1763"/>
                    <a:pt x="2695" y="1293"/>
                  </a:cubicBezTo>
                  <a:cubicBezTo>
                    <a:pt x="2799" y="1977"/>
                    <a:pt x="3108" y="2677"/>
                    <a:pt x="3644" y="2677"/>
                  </a:cubicBezTo>
                  <a:cubicBezTo>
                    <a:pt x="3790" y="2677"/>
                    <a:pt x="3954" y="2624"/>
                    <a:pt x="4135" y="2504"/>
                  </a:cubicBezTo>
                  <a:cubicBezTo>
                    <a:pt x="4209" y="2455"/>
                    <a:pt x="4283" y="2363"/>
                    <a:pt x="4271" y="2268"/>
                  </a:cubicBezTo>
                  <a:cubicBezTo>
                    <a:pt x="4224" y="1872"/>
                    <a:pt x="3833" y="2084"/>
                    <a:pt x="3582" y="1959"/>
                  </a:cubicBezTo>
                  <a:cubicBezTo>
                    <a:pt x="3149" y="1744"/>
                    <a:pt x="3143" y="900"/>
                    <a:pt x="3239" y="462"/>
                  </a:cubicBezTo>
                  <a:cubicBezTo>
                    <a:pt x="3246" y="443"/>
                    <a:pt x="3248" y="427"/>
                    <a:pt x="3251" y="411"/>
                  </a:cubicBezTo>
                  <a:cubicBezTo>
                    <a:pt x="3254" y="398"/>
                    <a:pt x="3256" y="383"/>
                    <a:pt x="3259" y="371"/>
                  </a:cubicBezTo>
                  <a:lnTo>
                    <a:pt x="3258" y="371"/>
                  </a:lnTo>
                  <a:cubicBezTo>
                    <a:pt x="3262" y="347"/>
                    <a:pt x="3267" y="322"/>
                    <a:pt x="3269" y="297"/>
                  </a:cubicBezTo>
                  <a:cubicBezTo>
                    <a:pt x="3274" y="122"/>
                    <a:pt x="3145" y="33"/>
                    <a:pt x="3008" y="33"/>
                  </a:cubicBezTo>
                  <a:cubicBezTo>
                    <a:pt x="2968" y="33"/>
                    <a:pt x="2927" y="41"/>
                    <a:pt x="2888" y="56"/>
                  </a:cubicBezTo>
                  <a:cubicBezTo>
                    <a:pt x="2765" y="19"/>
                    <a:pt x="2628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89" name="Google Shape;5689;p13"/>
            <p:cNvSpPr/>
            <p:nvPr/>
          </p:nvSpPr>
          <p:spPr>
            <a:xfrm>
              <a:off x="3385600" y="963150"/>
              <a:ext cx="130950" cy="158150"/>
            </a:xfrm>
            <a:custGeom>
              <a:avLst/>
              <a:gdLst/>
              <a:ahLst/>
              <a:cxnLst/>
              <a:rect l="l" t="t" r="r" b="b"/>
              <a:pathLst>
                <a:path w="5238" h="6326" extrusionOk="0">
                  <a:moveTo>
                    <a:pt x="3401" y="830"/>
                  </a:moveTo>
                  <a:lnTo>
                    <a:pt x="3401" y="830"/>
                  </a:lnTo>
                  <a:cubicBezTo>
                    <a:pt x="3255" y="1648"/>
                    <a:pt x="2884" y="2449"/>
                    <a:pt x="2408" y="3208"/>
                  </a:cubicBezTo>
                  <a:cubicBezTo>
                    <a:pt x="2512" y="2319"/>
                    <a:pt x="2872" y="1404"/>
                    <a:pt x="3401" y="830"/>
                  </a:cubicBezTo>
                  <a:close/>
                  <a:moveTo>
                    <a:pt x="3710" y="1"/>
                  </a:moveTo>
                  <a:cubicBezTo>
                    <a:pt x="3669" y="1"/>
                    <a:pt x="3628" y="11"/>
                    <a:pt x="3591" y="34"/>
                  </a:cubicBezTo>
                  <a:cubicBezTo>
                    <a:pt x="2502" y="710"/>
                    <a:pt x="1828" y="2472"/>
                    <a:pt x="1905" y="3947"/>
                  </a:cubicBezTo>
                  <a:cubicBezTo>
                    <a:pt x="1304" y="4772"/>
                    <a:pt x="625" y="5531"/>
                    <a:pt x="41" y="6192"/>
                  </a:cubicBezTo>
                  <a:cubicBezTo>
                    <a:pt x="1" y="6239"/>
                    <a:pt x="30" y="6325"/>
                    <a:pt x="90" y="6325"/>
                  </a:cubicBezTo>
                  <a:cubicBezTo>
                    <a:pt x="99" y="6325"/>
                    <a:pt x="107" y="6324"/>
                    <a:pt x="117" y="6320"/>
                  </a:cubicBezTo>
                  <a:cubicBezTo>
                    <a:pt x="894" y="6032"/>
                    <a:pt x="1495" y="5305"/>
                    <a:pt x="1995" y="4586"/>
                  </a:cubicBezTo>
                  <a:cubicBezTo>
                    <a:pt x="2056" y="4854"/>
                    <a:pt x="2144" y="5103"/>
                    <a:pt x="2269" y="5321"/>
                  </a:cubicBezTo>
                  <a:cubicBezTo>
                    <a:pt x="2315" y="5402"/>
                    <a:pt x="2391" y="5436"/>
                    <a:pt x="2471" y="5436"/>
                  </a:cubicBezTo>
                  <a:cubicBezTo>
                    <a:pt x="2514" y="5436"/>
                    <a:pt x="2559" y="5426"/>
                    <a:pt x="2600" y="5408"/>
                  </a:cubicBezTo>
                  <a:cubicBezTo>
                    <a:pt x="3114" y="5175"/>
                    <a:pt x="3391" y="4795"/>
                    <a:pt x="3514" y="4308"/>
                  </a:cubicBezTo>
                  <a:cubicBezTo>
                    <a:pt x="3613" y="4326"/>
                    <a:pt x="3709" y="4334"/>
                    <a:pt x="3803" y="4334"/>
                  </a:cubicBezTo>
                  <a:cubicBezTo>
                    <a:pt x="4299" y="4334"/>
                    <a:pt x="4730" y="4091"/>
                    <a:pt x="5194" y="3725"/>
                  </a:cubicBezTo>
                  <a:cubicBezTo>
                    <a:pt x="5238" y="3691"/>
                    <a:pt x="5205" y="3605"/>
                    <a:pt x="5152" y="3605"/>
                  </a:cubicBezTo>
                  <a:cubicBezTo>
                    <a:pt x="5149" y="3605"/>
                    <a:pt x="5147" y="3605"/>
                    <a:pt x="5144" y="3605"/>
                  </a:cubicBezTo>
                  <a:cubicBezTo>
                    <a:pt x="4738" y="3658"/>
                    <a:pt x="4244" y="3759"/>
                    <a:pt x="3796" y="3759"/>
                  </a:cubicBezTo>
                  <a:cubicBezTo>
                    <a:pt x="3714" y="3759"/>
                    <a:pt x="3634" y="3756"/>
                    <a:pt x="3557" y="3748"/>
                  </a:cubicBezTo>
                  <a:cubicBezTo>
                    <a:pt x="3534" y="3707"/>
                    <a:pt x="3501" y="3673"/>
                    <a:pt x="3461" y="3650"/>
                  </a:cubicBezTo>
                  <a:cubicBezTo>
                    <a:pt x="3445" y="3642"/>
                    <a:pt x="3430" y="3632"/>
                    <a:pt x="3414" y="3623"/>
                  </a:cubicBezTo>
                  <a:cubicBezTo>
                    <a:pt x="3375" y="3603"/>
                    <a:pt x="3329" y="3592"/>
                    <a:pt x="3283" y="3592"/>
                  </a:cubicBezTo>
                  <a:cubicBezTo>
                    <a:pt x="3196" y="3592"/>
                    <a:pt x="3108" y="3631"/>
                    <a:pt x="3068" y="3715"/>
                  </a:cubicBezTo>
                  <a:lnTo>
                    <a:pt x="3012" y="3829"/>
                  </a:lnTo>
                  <a:cubicBezTo>
                    <a:pt x="2961" y="3937"/>
                    <a:pt x="2971" y="4102"/>
                    <a:pt x="3086" y="4171"/>
                  </a:cubicBezTo>
                  <a:cubicBezTo>
                    <a:pt x="2974" y="4330"/>
                    <a:pt x="2751" y="4627"/>
                    <a:pt x="2561" y="4821"/>
                  </a:cubicBezTo>
                  <a:cubicBezTo>
                    <a:pt x="2464" y="4577"/>
                    <a:pt x="2408" y="4298"/>
                    <a:pt x="2387" y="4001"/>
                  </a:cubicBezTo>
                  <a:lnTo>
                    <a:pt x="2479" y="3861"/>
                  </a:lnTo>
                  <a:cubicBezTo>
                    <a:pt x="3171" y="2816"/>
                    <a:pt x="3911" y="1532"/>
                    <a:pt x="3960" y="246"/>
                  </a:cubicBezTo>
                  <a:cubicBezTo>
                    <a:pt x="3966" y="106"/>
                    <a:pt x="3840" y="1"/>
                    <a:pt x="3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0" name="Google Shape;5690;p13"/>
            <p:cNvSpPr/>
            <p:nvPr/>
          </p:nvSpPr>
          <p:spPr>
            <a:xfrm>
              <a:off x="3639150" y="1593825"/>
              <a:ext cx="122575" cy="74650"/>
            </a:xfrm>
            <a:custGeom>
              <a:avLst/>
              <a:gdLst/>
              <a:ahLst/>
              <a:cxnLst/>
              <a:rect l="l" t="t" r="r" b="b"/>
              <a:pathLst>
                <a:path w="4903" h="2986" extrusionOk="0">
                  <a:moveTo>
                    <a:pt x="2327" y="0"/>
                  </a:moveTo>
                  <a:cubicBezTo>
                    <a:pt x="1854" y="0"/>
                    <a:pt x="1436" y="343"/>
                    <a:pt x="1203" y="813"/>
                  </a:cubicBezTo>
                  <a:cubicBezTo>
                    <a:pt x="624" y="1369"/>
                    <a:pt x="216" y="2217"/>
                    <a:pt x="9" y="2914"/>
                  </a:cubicBezTo>
                  <a:cubicBezTo>
                    <a:pt x="1" y="2945"/>
                    <a:pt x="25" y="2966"/>
                    <a:pt x="50" y="2966"/>
                  </a:cubicBezTo>
                  <a:cubicBezTo>
                    <a:pt x="60" y="2966"/>
                    <a:pt x="71" y="2963"/>
                    <a:pt x="80" y="2955"/>
                  </a:cubicBezTo>
                  <a:cubicBezTo>
                    <a:pt x="380" y="2693"/>
                    <a:pt x="680" y="2174"/>
                    <a:pt x="1013" y="1690"/>
                  </a:cubicBezTo>
                  <a:cubicBezTo>
                    <a:pt x="1016" y="1802"/>
                    <a:pt x="1031" y="1914"/>
                    <a:pt x="1056" y="2023"/>
                  </a:cubicBezTo>
                  <a:cubicBezTo>
                    <a:pt x="1230" y="2730"/>
                    <a:pt x="1695" y="2985"/>
                    <a:pt x="2249" y="2985"/>
                  </a:cubicBezTo>
                  <a:cubicBezTo>
                    <a:pt x="3186" y="2985"/>
                    <a:pt x="4379" y="2255"/>
                    <a:pt x="4858" y="1735"/>
                  </a:cubicBezTo>
                  <a:cubicBezTo>
                    <a:pt x="4903" y="1685"/>
                    <a:pt x="4862" y="1623"/>
                    <a:pt x="4809" y="1623"/>
                  </a:cubicBezTo>
                  <a:cubicBezTo>
                    <a:pt x="4800" y="1623"/>
                    <a:pt x="4790" y="1625"/>
                    <a:pt x="4779" y="1630"/>
                  </a:cubicBezTo>
                  <a:cubicBezTo>
                    <a:pt x="4105" y="1940"/>
                    <a:pt x="3462" y="2242"/>
                    <a:pt x="2734" y="2402"/>
                  </a:cubicBezTo>
                  <a:cubicBezTo>
                    <a:pt x="2593" y="2433"/>
                    <a:pt x="2467" y="2448"/>
                    <a:pt x="2354" y="2448"/>
                  </a:cubicBezTo>
                  <a:cubicBezTo>
                    <a:pt x="1375" y="2448"/>
                    <a:pt x="1377" y="1383"/>
                    <a:pt x="1782" y="824"/>
                  </a:cubicBezTo>
                  <a:cubicBezTo>
                    <a:pt x="1969" y="690"/>
                    <a:pt x="2169" y="608"/>
                    <a:pt x="2386" y="608"/>
                  </a:cubicBezTo>
                  <a:cubicBezTo>
                    <a:pt x="2543" y="608"/>
                    <a:pt x="2708" y="650"/>
                    <a:pt x="2883" y="747"/>
                  </a:cubicBezTo>
                  <a:cubicBezTo>
                    <a:pt x="2921" y="768"/>
                    <a:pt x="2959" y="777"/>
                    <a:pt x="2995" y="777"/>
                  </a:cubicBezTo>
                  <a:cubicBezTo>
                    <a:pt x="3184" y="777"/>
                    <a:pt x="3335" y="535"/>
                    <a:pt x="3168" y="378"/>
                  </a:cubicBezTo>
                  <a:cubicBezTo>
                    <a:pt x="2886" y="113"/>
                    <a:pt x="2597" y="0"/>
                    <a:pt x="23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1" name="Google Shape;5691;p13"/>
            <p:cNvSpPr/>
            <p:nvPr/>
          </p:nvSpPr>
          <p:spPr>
            <a:xfrm>
              <a:off x="3872925" y="1145575"/>
              <a:ext cx="107350" cy="157700"/>
            </a:xfrm>
            <a:custGeom>
              <a:avLst/>
              <a:gdLst/>
              <a:ahLst/>
              <a:cxnLst/>
              <a:rect l="l" t="t" r="r" b="b"/>
              <a:pathLst>
                <a:path w="4294" h="6308" extrusionOk="0">
                  <a:moveTo>
                    <a:pt x="2338" y="443"/>
                  </a:moveTo>
                  <a:cubicBezTo>
                    <a:pt x="2419" y="443"/>
                    <a:pt x="2499" y="522"/>
                    <a:pt x="2569" y="728"/>
                  </a:cubicBezTo>
                  <a:cubicBezTo>
                    <a:pt x="2933" y="1786"/>
                    <a:pt x="2074" y="2860"/>
                    <a:pt x="1449" y="3621"/>
                  </a:cubicBezTo>
                  <a:cubicBezTo>
                    <a:pt x="1429" y="3644"/>
                    <a:pt x="1370" y="3710"/>
                    <a:pt x="1286" y="3802"/>
                  </a:cubicBezTo>
                  <a:cubicBezTo>
                    <a:pt x="1322" y="3241"/>
                    <a:pt x="1390" y="2685"/>
                    <a:pt x="1524" y="2137"/>
                  </a:cubicBezTo>
                  <a:cubicBezTo>
                    <a:pt x="1596" y="1846"/>
                    <a:pt x="1685" y="1561"/>
                    <a:pt x="1790" y="1282"/>
                  </a:cubicBezTo>
                  <a:cubicBezTo>
                    <a:pt x="1851" y="1121"/>
                    <a:pt x="2100" y="443"/>
                    <a:pt x="2338" y="443"/>
                  </a:cubicBezTo>
                  <a:close/>
                  <a:moveTo>
                    <a:pt x="2383" y="0"/>
                  </a:moveTo>
                  <a:cubicBezTo>
                    <a:pt x="2006" y="0"/>
                    <a:pt x="1631" y="818"/>
                    <a:pt x="1554" y="1008"/>
                  </a:cubicBezTo>
                  <a:cubicBezTo>
                    <a:pt x="1135" y="2030"/>
                    <a:pt x="993" y="3093"/>
                    <a:pt x="942" y="4174"/>
                  </a:cubicBezTo>
                  <a:cubicBezTo>
                    <a:pt x="530" y="4625"/>
                    <a:pt x="23" y="5185"/>
                    <a:pt x="53" y="5214"/>
                  </a:cubicBezTo>
                  <a:cubicBezTo>
                    <a:pt x="47" y="5209"/>
                    <a:pt x="40" y="5206"/>
                    <a:pt x="33" y="5206"/>
                  </a:cubicBezTo>
                  <a:cubicBezTo>
                    <a:pt x="16" y="5206"/>
                    <a:pt x="0" y="5222"/>
                    <a:pt x="5" y="5242"/>
                  </a:cubicBezTo>
                  <a:lnTo>
                    <a:pt x="40" y="5345"/>
                  </a:lnTo>
                  <a:cubicBezTo>
                    <a:pt x="47" y="5369"/>
                    <a:pt x="69" y="5385"/>
                    <a:pt x="93" y="5385"/>
                  </a:cubicBezTo>
                  <a:cubicBezTo>
                    <a:pt x="97" y="5385"/>
                    <a:pt x="101" y="5384"/>
                    <a:pt x="105" y="5383"/>
                  </a:cubicBezTo>
                  <a:cubicBezTo>
                    <a:pt x="415" y="5326"/>
                    <a:pt x="694" y="4912"/>
                    <a:pt x="925" y="4655"/>
                  </a:cubicBezTo>
                  <a:lnTo>
                    <a:pt x="925" y="4655"/>
                  </a:lnTo>
                  <a:cubicBezTo>
                    <a:pt x="917" y="4975"/>
                    <a:pt x="914" y="5295"/>
                    <a:pt x="914" y="5616"/>
                  </a:cubicBezTo>
                  <a:cubicBezTo>
                    <a:pt x="914" y="5712"/>
                    <a:pt x="1009" y="5784"/>
                    <a:pt x="1097" y="5784"/>
                  </a:cubicBezTo>
                  <a:cubicBezTo>
                    <a:pt x="1149" y="5784"/>
                    <a:pt x="1198" y="5759"/>
                    <a:pt x="1224" y="5700"/>
                  </a:cubicBezTo>
                  <a:cubicBezTo>
                    <a:pt x="1357" y="5387"/>
                    <a:pt x="1635" y="4600"/>
                    <a:pt x="1983" y="4600"/>
                  </a:cubicBezTo>
                  <a:cubicBezTo>
                    <a:pt x="2081" y="4600"/>
                    <a:pt x="2184" y="4663"/>
                    <a:pt x="2292" y="4817"/>
                  </a:cubicBezTo>
                  <a:cubicBezTo>
                    <a:pt x="2533" y="5162"/>
                    <a:pt x="2674" y="5565"/>
                    <a:pt x="2907" y="5915"/>
                  </a:cubicBezTo>
                  <a:cubicBezTo>
                    <a:pt x="3093" y="6194"/>
                    <a:pt x="3292" y="6308"/>
                    <a:pt x="3483" y="6308"/>
                  </a:cubicBezTo>
                  <a:cubicBezTo>
                    <a:pt x="3816" y="6308"/>
                    <a:pt x="4121" y="5960"/>
                    <a:pt x="4278" y="5536"/>
                  </a:cubicBezTo>
                  <a:cubicBezTo>
                    <a:pt x="4294" y="5496"/>
                    <a:pt x="4257" y="5465"/>
                    <a:pt x="4221" y="5465"/>
                  </a:cubicBezTo>
                  <a:cubicBezTo>
                    <a:pt x="4207" y="5465"/>
                    <a:pt x="4193" y="5469"/>
                    <a:pt x="4182" y="5480"/>
                  </a:cubicBezTo>
                  <a:cubicBezTo>
                    <a:pt x="3939" y="5718"/>
                    <a:pt x="3743" y="5869"/>
                    <a:pt x="3556" y="5869"/>
                  </a:cubicBezTo>
                  <a:cubicBezTo>
                    <a:pt x="3396" y="5869"/>
                    <a:pt x="3243" y="5758"/>
                    <a:pt x="3073" y="5496"/>
                  </a:cubicBezTo>
                  <a:cubicBezTo>
                    <a:pt x="2858" y="5167"/>
                    <a:pt x="2715" y="4780"/>
                    <a:pt x="2453" y="4481"/>
                  </a:cubicBezTo>
                  <a:cubicBezTo>
                    <a:pt x="2295" y="4301"/>
                    <a:pt x="2143" y="4227"/>
                    <a:pt x="1999" y="4227"/>
                  </a:cubicBezTo>
                  <a:cubicBezTo>
                    <a:pt x="1704" y="4227"/>
                    <a:pt x="1447" y="4540"/>
                    <a:pt x="1250" y="4883"/>
                  </a:cubicBezTo>
                  <a:cubicBezTo>
                    <a:pt x="1252" y="4684"/>
                    <a:pt x="1255" y="4488"/>
                    <a:pt x="1262" y="4291"/>
                  </a:cubicBezTo>
                  <a:cubicBezTo>
                    <a:pt x="1654" y="3877"/>
                    <a:pt x="2016" y="3436"/>
                    <a:pt x="2343" y="2970"/>
                  </a:cubicBezTo>
                  <a:cubicBezTo>
                    <a:pt x="2884" y="2191"/>
                    <a:pt x="3357" y="948"/>
                    <a:pt x="2618" y="122"/>
                  </a:cubicBezTo>
                  <a:cubicBezTo>
                    <a:pt x="2542" y="37"/>
                    <a:pt x="2462" y="0"/>
                    <a:pt x="2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2" name="Google Shape;5692;p13"/>
            <p:cNvSpPr/>
            <p:nvPr/>
          </p:nvSpPr>
          <p:spPr>
            <a:xfrm>
              <a:off x="3339075" y="1338350"/>
              <a:ext cx="167900" cy="109500"/>
            </a:xfrm>
            <a:custGeom>
              <a:avLst/>
              <a:gdLst/>
              <a:ahLst/>
              <a:cxnLst/>
              <a:rect l="l" t="t" r="r" b="b"/>
              <a:pathLst>
                <a:path w="6716" h="4380" extrusionOk="0">
                  <a:moveTo>
                    <a:pt x="2179" y="1765"/>
                  </a:moveTo>
                  <a:cubicBezTo>
                    <a:pt x="2508" y="1765"/>
                    <a:pt x="2765" y="2023"/>
                    <a:pt x="2977" y="2362"/>
                  </a:cubicBezTo>
                  <a:cubicBezTo>
                    <a:pt x="2521" y="2598"/>
                    <a:pt x="2060" y="2795"/>
                    <a:pt x="1604" y="2925"/>
                  </a:cubicBezTo>
                  <a:cubicBezTo>
                    <a:pt x="1499" y="2954"/>
                    <a:pt x="1412" y="2968"/>
                    <a:pt x="1343" y="2968"/>
                  </a:cubicBezTo>
                  <a:cubicBezTo>
                    <a:pt x="707" y="2968"/>
                    <a:pt x="1463" y="1850"/>
                    <a:pt x="2099" y="1770"/>
                  </a:cubicBezTo>
                  <a:cubicBezTo>
                    <a:pt x="2126" y="1767"/>
                    <a:pt x="2153" y="1765"/>
                    <a:pt x="2179" y="1765"/>
                  </a:cubicBezTo>
                  <a:close/>
                  <a:moveTo>
                    <a:pt x="6195" y="0"/>
                  </a:moveTo>
                  <a:cubicBezTo>
                    <a:pt x="6184" y="0"/>
                    <a:pt x="6173" y="5"/>
                    <a:pt x="6162" y="15"/>
                  </a:cubicBezTo>
                  <a:cubicBezTo>
                    <a:pt x="5396" y="750"/>
                    <a:pt x="4427" y="1534"/>
                    <a:pt x="3406" y="2129"/>
                  </a:cubicBezTo>
                  <a:cubicBezTo>
                    <a:pt x="3400" y="2119"/>
                    <a:pt x="3395" y="2110"/>
                    <a:pt x="3388" y="2103"/>
                  </a:cubicBezTo>
                  <a:cubicBezTo>
                    <a:pt x="3081" y="1663"/>
                    <a:pt x="2639" y="1383"/>
                    <a:pt x="2117" y="1383"/>
                  </a:cubicBezTo>
                  <a:cubicBezTo>
                    <a:pt x="2057" y="1383"/>
                    <a:pt x="1995" y="1387"/>
                    <a:pt x="1933" y="1394"/>
                  </a:cubicBezTo>
                  <a:cubicBezTo>
                    <a:pt x="1254" y="1476"/>
                    <a:pt x="1" y="2777"/>
                    <a:pt x="961" y="3296"/>
                  </a:cubicBezTo>
                  <a:cubicBezTo>
                    <a:pt x="1085" y="3362"/>
                    <a:pt x="1226" y="3391"/>
                    <a:pt x="1376" y="3391"/>
                  </a:cubicBezTo>
                  <a:cubicBezTo>
                    <a:pt x="1927" y="3391"/>
                    <a:pt x="2614" y="3005"/>
                    <a:pt x="3146" y="2664"/>
                  </a:cubicBezTo>
                  <a:cubicBezTo>
                    <a:pt x="3354" y="3074"/>
                    <a:pt x="3516" y="3519"/>
                    <a:pt x="3669" y="3755"/>
                  </a:cubicBezTo>
                  <a:cubicBezTo>
                    <a:pt x="3963" y="4215"/>
                    <a:pt x="4363" y="4379"/>
                    <a:pt x="4794" y="4379"/>
                  </a:cubicBezTo>
                  <a:cubicBezTo>
                    <a:pt x="5427" y="4379"/>
                    <a:pt x="6128" y="4023"/>
                    <a:pt x="6658" y="3724"/>
                  </a:cubicBezTo>
                  <a:cubicBezTo>
                    <a:pt x="6716" y="3691"/>
                    <a:pt x="6685" y="3601"/>
                    <a:pt x="6626" y="3601"/>
                  </a:cubicBezTo>
                  <a:cubicBezTo>
                    <a:pt x="6620" y="3601"/>
                    <a:pt x="6614" y="3602"/>
                    <a:pt x="6607" y="3604"/>
                  </a:cubicBezTo>
                  <a:cubicBezTo>
                    <a:pt x="6194" y="3738"/>
                    <a:pt x="5807" y="3801"/>
                    <a:pt x="5407" y="3801"/>
                  </a:cubicBezTo>
                  <a:cubicBezTo>
                    <a:pt x="5178" y="3801"/>
                    <a:pt x="4945" y="3780"/>
                    <a:pt x="4701" y="3740"/>
                  </a:cubicBezTo>
                  <a:cubicBezTo>
                    <a:pt x="4184" y="3655"/>
                    <a:pt x="3846" y="2908"/>
                    <a:pt x="3562" y="2392"/>
                  </a:cubicBezTo>
                  <a:cubicBezTo>
                    <a:pt x="3623" y="2351"/>
                    <a:pt x="3682" y="2311"/>
                    <a:pt x="3733" y="2279"/>
                  </a:cubicBezTo>
                  <a:cubicBezTo>
                    <a:pt x="4566" y="1742"/>
                    <a:pt x="5808" y="1012"/>
                    <a:pt x="6236" y="72"/>
                  </a:cubicBezTo>
                  <a:cubicBezTo>
                    <a:pt x="6252" y="37"/>
                    <a:pt x="6226" y="0"/>
                    <a:pt x="6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3" name="Google Shape;5693;p13"/>
            <p:cNvSpPr/>
            <p:nvPr/>
          </p:nvSpPr>
          <p:spPr>
            <a:xfrm>
              <a:off x="695925" y="3431100"/>
              <a:ext cx="661350" cy="600225"/>
            </a:xfrm>
            <a:custGeom>
              <a:avLst/>
              <a:gdLst/>
              <a:ahLst/>
              <a:cxnLst/>
              <a:rect l="l" t="t" r="r" b="b"/>
              <a:pathLst>
                <a:path w="26454" h="24009" extrusionOk="0">
                  <a:moveTo>
                    <a:pt x="15415" y="17293"/>
                  </a:moveTo>
                  <a:cubicBezTo>
                    <a:pt x="16113" y="17294"/>
                    <a:pt x="16708" y="17295"/>
                    <a:pt x="15413" y="17295"/>
                  </a:cubicBezTo>
                  <a:cubicBezTo>
                    <a:pt x="15414" y="17295"/>
                    <a:pt x="15414" y="17294"/>
                    <a:pt x="15415" y="17293"/>
                  </a:cubicBezTo>
                  <a:close/>
                  <a:moveTo>
                    <a:pt x="14427" y="0"/>
                  </a:moveTo>
                  <a:cubicBezTo>
                    <a:pt x="14361" y="0"/>
                    <a:pt x="14298" y="29"/>
                    <a:pt x="14268" y="97"/>
                  </a:cubicBezTo>
                  <a:cubicBezTo>
                    <a:pt x="13952" y="809"/>
                    <a:pt x="13575" y="1523"/>
                    <a:pt x="13353" y="2274"/>
                  </a:cubicBezTo>
                  <a:cubicBezTo>
                    <a:pt x="13339" y="2325"/>
                    <a:pt x="13384" y="2367"/>
                    <a:pt x="13429" y="2367"/>
                  </a:cubicBezTo>
                  <a:cubicBezTo>
                    <a:pt x="13446" y="2367"/>
                    <a:pt x="13464" y="2361"/>
                    <a:pt x="13478" y="2346"/>
                  </a:cubicBezTo>
                  <a:cubicBezTo>
                    <a:pt x="13812" y="2005"/>
                    <a:pt x="14040" y="1579"/>
                    <a:pt x="14242" y="1141"/>
                  </a:cubicBezTo>
                  <a:lnTo>
                    <a:pt x="14242" y="1141"/>
                  </a:lnTo>
                  <a:cubicBezTo>
                    <a:pt x="14131" y="2130"/>
                    <a:pt x="14218" y="3185"/>
                    <a:pt x="14209" y="4156"/>
                  </a:cubicBezTo>
                  <a:cubicBezTo>
                    <a:pt x="14198" y="5537"/>
                    <a:pt x="14196" y="6918"/>
                    <a:pt x="14191" y="8299"/>
                  </a:cubicBezTo>
                  <a:cubicBezTo>
                    <a:pt x="14181" y="10645"/>
                    <a:pt x="14175" y="12991"/>
                    <a:pt x="14168" y="15337"/>
                  </a:cubicBezTo>
                  <a:cubicBezTo>
                    <a:pt x="14068" y="15163"/>
                    <a:pt x="13973" y="15002"/>
                    <a:pt x="13894" y="14863"/>
                  </a:cubicBezTo>
                  <a:cubicBezTo>
                    <a:pt x="13266" y="13754"/>
                    <a:pt x="12498" y="12730"/>
                    <a:pt x="11834" y="11646"/>
                  </a:cubicBezTo>
                  <a:cubicBezTo>
                    <a:pt x="10254" y="9066"/>
                    <a:pt x="8663" y="6502"/>
                    <a:pt x="7293" y="3801"/>
                  </a:cubicBezTo>
                  <a:cubicBezTo>
                    <a:pt x="7288" y="3791"/>
                    <a:pt x="7278" y="3787"/>
                    <a:pt x="7268" y="3787"/>
                  </a:cubicBezTo>
                  <a:cubicBezTo>
                    <a:pt x="7248" y="3787"/>
                    <a:pt x="7227" y="3804"/>
                    <a:pt x="7236" y="3826"/>
                  </a:cubicBezTo>
                  <a:cubicBezTo>
                    <a:pt x="8310" y="6410"/>
                    <a:pt x="9733" y="8833"/>
                    <a:pt x="11112" y="11260"/>
                  </a:cubicBezTo>
                  <a:cubicBezTo>
                    <a:pt x="11755" y="12394"/>
                    <a:pt x="12498" y="13462"/>
                    <a:pt x="13178" y="14574"/>
                  </a:cubicBezTo>
                  <a:cubicBezTo>
                    <a:pt x="13532" y="15153"/>
                    <a:pt x="13837" y="15760"/>
                    <a:pt x="14093" y="16388"/>
                  </a:cubicBezTo>
                  <a:cubicBezTo>
                    <a:pt x="14119" y="16456"/>
                    <a:pt x="14142" y="16523"/>
                    <a:pt x="14163" y="16590"/>
                  </a:cubicBezTo>
                  <a:lnTo>
                    <a:pt x="14163" y="16962"/>
                  </a:lnTo>
                  <a:cubicBezTo>
                    <a:pt x="14163" y="17072"/>
                    <a:pt x="14162" y="17184"/>
                    <a:pt x="14162" y="17294"/>
                  </a:cubicBezTo>
                  <a:lnTo>
                    <a:pt x="12385" y="17294"/>
                  </a:lnTo>
                  <a:cubicBezTo>
                    <a:pt x="12335" y="17294"/>
                    <a:pt x="12286" y="17294"/>
                    <a:pt x="12237" y="17294"/>
                  </a:cubicBezTo>
                  <a:cubicBezTo>
                    <a:pt x="9954" y="17294"/>
                    <a:pt x="8443" y="17279"/>
                    <a:pt x="7063" y="17279"/>
                  </a:cubicBezTo>
                  <a:cubicBezTo>
                    <a:pt x="5097" y="17279"/>
                    <a:pt x="3394" y="17310"/>
                    <a:pt x="97" y="17460"/>
                  </a:cubicBezTo>
                  <a:cubicBezTo>
                    <a:pt x="0" y="17460"/>
                    <a:pt x="0" y="17604"/>
                    <a:pt x="97" y="17604"/>
                  </a:cubicBezTo>
                  <a:cubicBezTo>
                    <a:pt x="3410" y="17754"/>
                    <a:pt x="5114" y="17784"/>
                    <a:pt x="7092" y="17784"/>
                  </a:cubicBezTo>
                  <a:cubicBezTo>
                    <a:pt x="8464" y="17784"/>
                    <a:pt x="9968" y="17770"/>
                    <a:pt x="12234" y="17770"/>
                  </a:cubicBezTo>
                  <a:cubicBezTo>
                    <a:pt x="12284" y="17770"/>
                    <a:pt x="12334" y="17770"/>
                    <a:pt x="12385" y="17770"/>
                  </a:cubicBezTo>
                  <a:lnTo>
                    <a:pt x="14160" y="17770"/>
                  </a:lnTo>
                  <a:cubicBezTo>
                    <a:pt x="14136" y="23147"/>
                    <a:pt x="13965" y="18590"/>
                    <a:pt x="14378" y="23944"/>
                  </a:cubicBezTo>
                  <a:cubicBezTo>
                    <a:pt x="14378" y="23987"/>
                    <a:pt x="14410" y="24008"/>
                    <a:pt x="14442" y="24008"/>
                  </a:cubicBezTo>
                  <a:cubicBezTo>
                    <a:pt x="14474" y="24008"/>
                    <a:pt x="14506" y="23987"/>
                    <a:pt x="14506" y="23944"/>
                  </a:cubicBezTo>
                  <a:cubicBezTo>
                    <a:pt x="14905" y="18775"/>
                    <a:pt x="14759" y="23524"/>
                    <a:pt x="14728" y="18331"/>
                  </a:cubicBezTo>
                  <a:cubicBezTo>
                    <a:pt x="14866" y="18149"/>
                    <a:pt x="14995" y="17961"/>
                    <a:pt x="15120" y="17770"/>
                  </a:cubicBezTo>
                  <a:lnTo>
                    <a:pt x="15172" y="17773"/>
                  </a:lnTo>
                  <a:lnTo>
                    <a:pt x="20797" y="17774"/>
                  </a:lnTo>
                  <a:cubicBezTo>
                    <a:pt x="21723" y="17774"/>
                    <a:pt x="22691" y="17833"/>
                    <a:pt x="23651" y="17833"/>
                  </a:cubicBezTo>
                  <a:cubicBezTo>
                    <a:pt x="24367" y="17833"/>
                    <a:pt x="25078" y="17800"/>
                    <a:pt x="25764" y="17688"/>
                  </a:cubicBezTo>
                  <a:lnTo>
                    <a:pt x="25764" y="17688"/>
                  </a:lnTo>
                  <a:cubicBezTo>
                    <a:pt x="25327" y="18121"/>
                    <a:pt x="24967" y="18631"/>
                    <a:pt x="24549" y="19082"/>
                  </a:cubicBezTo>
                  <a:cubicBezTo>
                    <a:pt x="24517" y="19115"/>
                    <a:pt x="24546" y="19174"/>
                    <a:pt x="24584" y="19174"/>
                  </a:cubicBezTo>
                  <a:cubicBezTo>
                    <a:pt x="24593" y="19174"/>
                    <a:pt x="24602" y="19171"/>
                    <a:pt x="24611" y="19164"/>
                  </a:cubicBezTo>
                  <a:cubicBezTo>
                    <a:pt x="25190" y="18731"/>
                    <a:pt x="25814" y="18331"/>
                    <a:pt x="26286" y="17778"/>
                  </a:cubicBezTo>
                  <a:cubicBezTo>
                    <a:pt x="26371" y="17760"/>
                    <a:pt x="26432" y="17683"/>
                    <a:pt x="26432" y="17596"/>
                  </a:cubicBezTo>
                  <a:cubicBezTo>
                    <a:pt x="26432" y="17592"/>
                    <a:pt x="26432" y="17589"/>
                    <a:pt x="26431" y="17586"/>
                  </a:cubicBezTo>
                  <a:cubicBezTo>
                    <a:pt x="26453" y="17441"/>
                    <a:pt x="26358" y="17343"/>
                    <a:pt x="26243" y="17340"/>
                  </a:cubicBezTo>
                  <a:cubicBezTo>
                    <a:pt x="25760" y="16895"/>
                    <a:pt x="25258" y="16303"/>
                    <a:pt x="24669" y="16059"/>
                  </a:cubicBezTo>
                  <a:cubicBezTo>
                    <a:pt x="24659" y="16054"/>
                    <a:pt x="24649" y="16052"/>
                    <a:pt x="24641" y="16052"/>
                  </a:cubicBezTo>
                  <a:cubicBezTo>
                    <a:pt x="24585" y="16052"/>
                    <a:pt x="24559" y="16130"/>
                    <a:pt x="24578" y="16177"/>
                  </a:cubicBezTo>
                  <a:cubicBezTo>
                    <a:pt x="24772" y="16626"/>
                    <a:pt x="25223" y="17010"/>
                    <a:pt x="25645" y="17356"/>
                  </a:cubicBezTo>
                  <a:cubicBezTo>
                    <a:pt x="24997" y="17259"/>
                    <a:pt x="24328" y="17230"/>
                    <a:pt x="23656" y="17230"/>
                  </a:cubicBezTo>
                  <a:cubicBezTo>
                    <a:pt x="22693" y="17230"/>
                    <a:pt x="21724" y="17289"/>
                    <a:pt x="20796" y="17289"/>
                  </a:cubicBezTo>
                  <a:lnTo>
                    <a:pt x="15415" y="17292"/>
                  </a:lnTo>
                  <a:lnTo>
                    <a:pt x="15415" y="17292"/>
                  </a:lnTo>
                  <a:cubicBezTo>
                    <a:pt x="16467" y="15502"/>
                    <a:pt x="17115" y="13426"/>
                    <a:pt x="18046" y="11597"/>
                  </a:cubicBezTo>
                  <a:cubicBezTo>
                    <a:pt x="19414" y="8910"/>
                    <a:pt x="20938" y="6187"/>
                    <a:pt x="21901" y="3319"/>
                  </a:cubicBezTo>
                  <a:cubicBezTo>
                    <a:pt x="21909" y="3296"/>
                    <a:pt x="21888" y="3278"/>
                    <a:pt x="21868" y="3278"/>
                  </a:cubicBezTo>
                  <a:cubicBezTo>
                    <a:pt x="21857" y="3278"/>
                    <a:pt x="21847" y="3283"/>
                    <a:pt x="21841" y="3295"/>
                  </a:cubicBezTo>
                  <a:cubicBezTo>
                    <a:pt x="20405" y="5963"/>
                    <a:pt x="19109" y="8708"/>
                    <a:pt x="17630" y="11352"/>
                  </a:cubicBezTo>
                  <a:cubicBezTo>
                    <a:pt x="16591" y="13208"/>
                    <a:pt x="15669" y="15127"/>
                    <a:pt x="14870" y="17097"/>
                  </a:cubicBezTo>
                  <a:cubicBezTo>
                    <a:pt x="14846" y="16879"/>
                    <a:pt x="14795" y="16666"/>
                    <a:pt x="14718" y="16462"/>
                  </a:cubicBezTo>
                  <a:cubicBezTo>
                    <a:pt x="14713" y="13865"/>
                    <a:pt x="14705" y="11270"/>
                    <a:pt x="14693" y="8675"/>
                  </a:cubicBezTo>
                  <a:cubicBezTo>
                    <a:pt x="14687" y="7294"/>
                    <a:pt x="14682" y="5914"/>
                    <a:pt x="14675" y="4531"/>
                  </a:cubicBezTo>
                  <a:cubicBezTo>
                    <a:pt x="14669" y="3265"/>
                    <a:pt x="14815" y="1846"/>
                    <a:pt x="14552" y="591"/>
                  </a:cubicBezTo>
                  <a:lnTo>
                    <a:pt x="14552" y="591"/>
                  </a:lnTo>
                  <a:cubicBezTo>
                    <a:pt x="14961" y="1054"/>
                    <a:pt x="15225" y="1659"/>
                    <a:pt x="15612" y="2138"/>
                  </a:cubicBezTo>
                  <a:cubicBezTo>
                    <a:pt x="15621" y="2149"/>
                    <a:pt x="15633" y="2154"/>
                    <a:pt x="15645" y="2154"/>
                  </a:cubicBezTo>
                  <a:cubicBezTo>
                    <a:pt x="15677" y="2154"/>
                    <a:pt x="15710" y="2123"/>
                    <a:pt x="15697" y="2089"/>
                  </a:cubicBezTo>
                  <a:cubicBezTo>
                    <a:pt x="15409" y="1346"/>
                    <a:pt x="15218" y="598"/>
                    <a:pt x="14583" y="56"/>
                  </a:cubicBezTo>
                  <a:cubicBezTo>
                    <a:pt x="14542" y="21"/>
                    <a:pt x="14484" y="0"/>
                    <a:pt x="14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4" name="Google Shape;5694;p13"/>
            <p:cNvSpPr/>
            <p:nvPr/>
          </p:nvSpPr>
          <p:spPr>
            <a:xfrm>
              <a:off x="1281775" y="3952450"/>
              <a:ext cx="66050" cy="78750"/>
            </a:xfrm>
            <a:custGeom>
              <a:avLst/>
              <a:gdLst/>
              <a:ahLst/>
              <a:cxnLst/>
              <a:rect l="l" t="t" r="r" b="b"/>
              <a:pathLst>
                <a:path w="2642" h="3150" extrusionOk="0">
                  <a:moveTo>
                    <a:pt x="1214" y="1"/>
                  </a:moveTo>
                  <a:cubicBezTo>
                    <a:pt x="1184" y="1"/>
                    <a:pt x="1154" y="8"/>
                    <a:pt x="1126" y="24"/>
                  </a:cubicBezTo>
                  <a:cubicBezTo>
                    <a:pt x="877" y="182"/>
                    <a:pt x="652" y="364"/>
                    <a:pt x="587" y="666"/>
                  </a:cubicBezTo>
                  <a:cubicBezTo>
                    <a:pt x="576" y="706"/>
                    <a:pt x="609" y="738"/>
                    <a:pt x="644" y="738"/>
                  </a:cubicBezTo>
                  <a:cubicBezTo>
                    <a:pt x="657" y="738"/>
                    <a:pt x="671" y="733"/>
                    <a:pt x="684" y="721"/>
                  </a:cubicBezTo>
                  <a:cubicBezTo>
                    <a:pt x="811" y="600"/>
                    <a:pt x="957" y="497"/>
                    <a:pt x="1113" y="416"/>
                  </a:cubicBezTo>
                  <a:cubicBezTo>
                    <a:pt x="1189" y="656"/>
                    <a:pt x="1245" y="903"/>
                    <a:pt x="1315" y="1145"/>
                  </a:cubicBezTo>
                  <a:cubicBezTo>
                    <a:pt x="757" y="1719"/>
                    <a:pt x="260" y="2362"/>
                    <a:pt x="14" y="3077"/>
                  </a:cubicBezTo>
                  <a:cubicBezTo>
                    <a:pt x="0" y="3119"/>
                    <a:pt x="36" y="3149"/>
                    <a:pt x="72" y="3149"/>
                  </a:cubicBezTo>
                  <a:cubicBezTo>
                    <a:pt x="87" y="3149"/>
                    <a:pt x="101" y="3145"/>
                    <a:pt x="113" y="3134"/>
                  </a:cubicBezTo>
                  <a:cubicBezTo>
                    <a:pt x="593" y="2698"/>
                    <a:pt x="951" y="2153"/>
                    <a:pt x="1361" y="1653"/>
                  </a:cubicBezTo>
                  <a:cubicBezTo>
                    <a:pt x="1392" y="1615"/>
                    <a:pt x="1425" y="1578"/>
                    <a:pt x="1456" y="1540"/>
                  </a:cubicBezTo>
                  <a:cubicBezTo>
                    <a:pt x="1497" y="1643"/>
                    <a:pt x="1548" y="1743"/>
                    <a:pt x="1604" y="1838"/>
                  </a:cubicBezTo>
                  <a:cubicBezTo>
                    <a:pt x="1698" y="1993"/>
                    <a:pt x="1869" y="2154"/>
                    <a:pt x="2059" y="2154"/>
                  </a:cubicBezTo>
                  <a:cubicBezTo>
                    <a:pt x="2091" y="2154"/>
                    <a:pt x="2123" y="2150"/>
                    <a:pt x="2155" y="2140"/>
                  </a:cubicBezTo>
                  <a:cubicBezTo>
                    <a:pt x="2286" y="2101"/>
                    <a:pt x="2367" y="2025"/>
                    <a:pt x="2445" y="1916"/>
                  </a:cubicBezTo>
                  <a:cubicBezTo>
                    <a:pt x="2544" y="1774"/>
                    <a:pt x="2491" y="1656"/>
                    <a:pt x="2488" y="1505"/>
                  </a:cubicBezTo>
                  <a:cubicBezTo>
                    <a:pt x="2488" y="1464"/>
                    <a:pt x="2455" y="1437"/>
                    <a:pt x="2419" y="1437"/>
                  </a:cubicBezTo>
                  <a:cubicBezTo>
                    <a:pt x="2403" y="1437"/>
                    <a:pt x="2386" y="1443"/>
                    <a:pt x="2372" y="1456"/>
                  </a:cubicBezTo>
                  <a:cubicBezTo>
                    <a:pt x="2296" y="1522"/>
                    <a:pt x="2212" y="1533"/>
                    <a:pt x="2135" y="1607"/>
                  </a:cubicBezTo>
                  <a:cubicBezTo>
                    <a:pt x="2111" y="1630"/>
                    <a:pt x="2086" y="1650"/>
                    <a:pt x="2060" y="1669"/>
                  </a:cubicBezTo>
                  <a:cubicBezTo>
                    <a:pt x="1930" y="1553"/>
                    <a:pt x="1851" y="1345"/>
                    <a:pt x="1788" y="1192"/>
                  </a:cubicBezTo>
                  <a:cubicBezTo>
                    <a:pt x="1783" y="1179"/>
                    <a:pt x="1779" y="1166"/>
                    <a:pt x="1774" y="1154"/>
                  </a:cubicBezTo>
                  <a:cubicBezTo>
                    <a:pt x="2048" y="821"/>
                    <a:pt x="2321" y="488"/>
                    <a:pt x="2598" y="159"/>
                  </a:cubicBezTo>
                  <a:cubicBezTo>
                    <a:pt x="2641" y="106"/>
                    <a:pt x="2596" y="40"/>
                    <a:pt x="2542" y="40"/>
                  </a:cubicBezTo>
                  <a:cubicBezTo>
                    <a:pt x="2527" y="40"/>
                    <a:pt x="2511" y="45"/>
                    <a:pt x="2496" y="57"/>
                  </a:cubicBezTo>
                  <a:cubicBezTo>
                    <a:pt x="2222" y="292"/>
                    <a:pt x="1934" y="544"/>
                    <a:pt x="1651" y="813"/>
                  </a:cubicBezTo>
                  <a:cubicBezTo>
                    <a:pt x="1569" y="562"/>
                    <a:pt x="1492" y="308"/>
                    <a:pt x="1363" y="85"/>
                  </a:cubicBezTo>
                  <a:cubicBezTo>
                    <a:pt x="1330" y="30"/>
                    <a:pt x="1273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5" name="Google Shape;5695;p13"/>
            <p:cNvSpPr/>
            <p:nvPr/>
          </p:nvSpPr>
          <p:spPr>
            <a:xfrm>
              <a:off x="1126575" y="3433550"/>
              <a:ext cx="57750" cy="77050"/>
            </a:xfrm>
            <a:custGeom>
              <a:avLst/>
              <a:gdLst/>
              <a:ahLst/>
              <a:cxnLst/>
              <a:rect l="l" t="t" r="r" b="b"/>
              <a:pathLst>
                <a:path w="2310" h="3082" extrusionOk="0">
                  <a:moveTo>
                    <a:pt x="1340" y="1963"/>
                  </a:moveTo>
                  <a:cubicBezTo>
                    <a:pt x="1347" y="2051"/>
                    <a:pt x="1350" y="2137"/>
                    <a:pt x="1352" y="2222"/>
                  </a:cubicBezTo>
                  <a:cubicBezTo>
                    <a:pt x="1353" y="2312"/>
                    <a:pt x="1348" y="2668"/>
                    <a:pt x="1250" y="2668"/>
                  </a:cubicBezTo>
                  <a:cubicBezTo>
                    <a:pt x="1224" y="2668"/>
                    <a:pt x="1191" y="2643"/>
                    <a:pt x="1150" y="2581"/>
                  </a:cubicBezTo>
                  <a:cubicBezTo>
                    <a:pt x="1020" y="2386"/>
                    <a:pt x="1175" y="2197"/>
                    <a:pt x="1288" y="2033"/>
                  </a:cubicBezTo>
                  <a:cubicBezTo>
                    <a:pt x="1304" y="2009"/>
                    <a:pt x="1322" y="1988"/>
                    <a:pt x="1340" y="1963"/>
                  </a:cubicBezTo>
                  <a:close/>
                  <a:moveTo>
                    <a:pt x="1343" y="0"/>
                  </a:moveTo>
                  <a:cubicBezTo>
                    <a:pt x="1298" y="0"/>
                    <a:pt x="1253" y="25"/>
                    <a:pt x="1244" y="75"/>
                  </a:cubicBezTo>
                  <a:cubicBezTo>
                    <a:pt x="1214" y="231"/>
                    <a:pt x="1201" y="390"/>
                    <a:pt x="1203" y="551"/>
                  </a:cubicBezTo>
                  <a:cubicBezTo>
                    <a:pt x="1130" y="692"/>
                    <a:pt x="996" y="798"/>
                    <a:pt x="807" y="849"/>
                  </a:cubicBezTo>
                  <a:cubicBezTo>
                    <a:pt x="760" y="862"/>
                    <a:pt x="717" y="867"/>
                    <a:pt x="677" y="867"/>
                  </a:cubicBezTo>
                  <a:cubicBezTo>
                    <a:pt x="342" y="867"/>
                    <a:pt x="252" y="454"/>
                    <a:pt x="233" y="165"/>
                  </a:cubicBezTo>
                  <a:cubicBezTo>
                    <a:pt x="232" y="142"/>
                    <a:pt x="215" y="130"/>
                    <a:pt x="197" y="130"/>
                  </a:cubicBezTo>
                  <a:cubicBezTo>
                    <a:pt x="183" y="130"/>
                    <a:pt x="169" y="138"/>
                    <a:pt x="164" y="155"/>
                  </a:cubicBezTo>
                  <a:cubicBezTo>
                    <a:pt x="0" y="719"/>
                    <a:pt x="341" y="994"/>
                    <a:pt x="712" y="994"/>
                  </a:cubicBezTo>
                  <a:cubicBezTo>
                    <a:pt x="888" y="994"/>
                    <a:pt x="1071" y="932"/>
                    <a:pt x="1211" y="811"/>
                  </a:cubicBezTo>
                  <a:cubicBezTo>
                    <a:pt x="1224" y="997"/>
                    <a:pt x="1247" y="1182"/>
                    <a:pt x="1271" y="1369"/>
                  </a:cubicBezTo>
                  <a:cubicBezTo>
                    <a:pt x="1038" y="1528"/>
                    <a:pt x="832" y="1717"/>
                    <a:pt x="689" y="1983"/>
                  </a:cubicBezTo>
                  <a:cubicBezTo>
                    <a:pt x="476" y="2378"/>
                    <a:pt x="638" y="3082"/>
                    <a:pt x="1193" y="3082"/>
                  </a:cubicBezTo>
                  <a:cubicBezTo>
                    <a:pt x="1693" y="3082"/>
                    <a:pt x="1703" y="2350"/>
                    <a:pt x="1619" y="1605"/>
                  </a:cubicBezTo>
                  <a:cubicBezTo>
                    <a:pt x="1824" y="1361"/>
                    <a:pt x="2042" y="1133"/>
                    <a:pt x="2270" y="905"/>
                  </a:cubicBezTo>
                  <a:cubicBezTo>
                    <a:pt x="2310" y="867"/>
                    <a:pt x="2275" y="804"/>
                    <a:pt x="2230" y="804"/>
                  </a:cubicBezTo>
                  <a:cubicBezTo>
                    <a:pt x="2221" y="804"/>
                    <a:pt x="2211" y="807"/>
                    <a:pt x="2202" y="813"/>
                  </a:cubicBezTo>
                  <a:cubicBezTo>
                    <a:pt x="1995" y="947"/>
                    <a:pt x="1775" y="1059"/>
                    <a:pt x="1565" y="1182"/>
                  </a:cubicBezTo>
                  <a:cubicBezTo>
                    <a:pt x="1517" y="857"/>
                    <a:pt x="1467" y="560"/>
                    <a:pt x="1447" y="350"/>
                  </a:cubicBezTo>
                  <a:cubicBezTo>
                    <a:pt x="1458" y="259"/>
                    <a:pt x="1457" y="165"/>
                    <a:pt x="1440" y="75"/>
                  </a:cubicBezTo>
                  <a:cubicBezTo>
                    <a:pt x="1432" y="25"/>
                    <a:pt x="1388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6" name="Google Shape;5696;p13"/>
            <p:cNvSpPr/>
            <p:nvPr/>
          </p:nvSpPr>
          <p:spPr>
            <a:xfrm>
              <a:off x="455625" y="3668275"/>
              <a:ext cx="53300" cy="116550"/>
            </a:xfrm>
            <a:custGeom>
              <a:avLst/>
              <a:gdLst/>
              <a:ahLst/>
              <a:cxnLst/>
              <a:rect l="l" t="t" r="r" b="b"/>
              <a:pathLst>
                <a:path w="2132" h="4662" extrusionOk="0">
                  <a:moveTo>
                    <a:pt x="1492" y="3474"/>
                  </a:moveTo>
                  <a:lnTo>
                    <a:pt x="1492" y="3474"/>
                  </a:lnTo>
                  <a:cubicBezTo>
                    <a:pt x="1499" y="3712"/>
                    <a:pt x="1503" y="3986"/>
                    <a:pt x="1410" y="4201"/>
                  </a:cubicBezTo>
                  <a:lnTo>
                    <a:pt x="1412" y="4201"/>
                  </a:lnTo>
                  <a:cubicBezTo>
                    <a:pt x="1400" y="4228"/>
                    <a:pt x="1376" y="4240"/>
                    <a:pt x="1347" y="4240"/>
                  </a:cubicBezTo>
                  <a:cubicBezTo>
                    <a:pt x="1269" y="4240"/>
                    <a:pt x="1158" y="4149"/>
                    <a:pt x="1190" y="4042"/>
                  </a:cubicBezTo>
                  <a:cubicBezTo>
                    <a:pt x="1231" y="3904"/>
                    <a:pt x="1321" y="3768"/>
                    <a:pt x="1395" y="3643"/>
                  </a:cubicBezTo>
                  <a:cubicBezTo>
                    <a:pt x="1428" y="3588"/>
                    <a:pt x="1459" y="3530"/>
                    <a:pt x="1492" y="3474"/>
                  </a:cubicBezTo>
                  <a:close/>
                  <a:moveTo>
                    <a:pt x="1456" y="1"/>
                  </a:moveTo>
                  <a:cubicBezTo>
                    <a:pt x="1371" y="1"/>
                    <a:pt x="1287" y="47"/>
                    <a:pt x="1272" y="143"/>
                  </a:cubicBezTo>
                  <a:cubicBezTo>
                    <a:pt x="1229" y="427"/>
                    <a:pt x="1225" y="720"/>
                    <a:pt x="1239" y="1017"/>
                  </a:cubicBezTo>
                  <a:cubicBezTo>
                    <a:pt x="1207" y="1152"/>
                    <a:pt x="1162" y="1285"/>
                    <a:pt x="1106" y="1411"/>
                  </a:cubicBezTo>
                  <a:cubicBezTo>
                    <a:pt x="1051" y="1533"/>
                    <a:pt x="989" y="1582"/>
                    <a:pt x="926" y="1582"/>
                  </a:cubicBezTo>
                  <a:cubicBezTo>
                    <a:pt x="732" y="1582"/>
                    <a:pt x="537" y="1112"/>
                    <a:pt x="552" y="871"/>
                  </a:cubicBezTo>
                  <a:cubicBezTo>
                    <a:pt x="559" y="763"/>
                    <a:pt x="573" y="655"/>
                    <a:pt x="585" y="546"/>
                  </a:cubicBezTo>
                  <a:cubicBezTo>
                    <a:pt x="589" y="508"/>
                    <a:pt x="558" y="488"/>
                    <a:pt x="527" y="488"/>
                  </a:cubicBezTo>
                  <a:cubicBezTo>
                    <a:pt x="511" y="488"/>
                    <a:pt x="495" y="493"/>
                    <a:pt x="483" y="504"/>
                  </a:cubicBezTo>
                  <a:cubicBezTo>
                    <a:pt x="1" y="919"/>
                    <a:pt x="317" y="1949"/>
                    <a:pt x="946" y="1998"/>
                  </a:cubicBezTo>
                  <a:cubicBezTo>
                    <a:pt x="958" y="1999"/>
                    <a:pt x="970" y="1999"/>
                    <a:pt x="981" y="1999"/>
                  </a:cubicBezTo>
                  <a:cubicBezTo>
                    <a:pt x="1118" y="1999"/>
                    <a:pt x="1229" y="1939"/>
                    <a:pt x="1320" y="1839"/>
                  </a:cubicBezTo>
                  <a:cubicBezTo>
                    <a:pt x="1361" y="2157"/>
                    <a:pt x="1408" y="2472"/>
                    <a:pt x="1443" y="2784"/>
                  </a:cubicBezTo>
                  <a:cubicBezTo>
                    <a:pt x="1128" y="3073"/>
                    <a:pt x="862" y="3440"/>
                    <a:pt x="754" y="3803"/>
                  </a:cubicBezTo>
                  <a:cubicBezTo>
                    <a:pt x="613" y="4277"/>
                    <a:pt x="818" y="4662"/>
                    <a:pt x="1264" y="4662"/>
                  </a:cubicBezTo>
                  <a:cubicBezTo>
                    <a:pt x="1342" y="4662"/>
                    <a:pt x="1429" y="4650"/>
                    <a:pt x="1521" y="4624"/>
                  </a:cubicBezTo>
                  <a:cubicBezTo>
                    <a:pt x="2058" y="4478"/>
                    <a:pt x="1914" y="3447"/>
                    <a:pt x="1894" y="3066"/>
                  </a:cubicBezTo>
                  <a:cubicBezTo>
                    <a:pt x="1891" y="2981"/>
                    <a:pt x="1881" y="2894"/>
                    <a:pt x="1873" y="2807"/>
                  </a:cubicBezTo>
                  <a:cubicBezTo>
                    <a:pt x="1945" y="2685"/>
                    <a:pt x="2020" y="2567"/>
                    <a:pt x="2102" y="2454"/>
                  </a:cubicBezTo>
                  <a:cubicBezTo>
                    <a:pt x="2132" y="2411"/>
                    <a:pt x="2088" y="2368"/>
                    <a:pt x="2046" y="2368"/>
                  </a:cubicBezTo>
                  <a:cubicBezTo>
                    <a:pt x="2037" y="2368"/>
                    <a:pt x="2028" y="2369"/>
                    <a:pt x="2020" y="2374"/>
                  </a:cubicBezTo>
                  <a:cubicBezTo>
                    <a:pt x="1958" y="2405"/>
                    <a:pt x="1895" y="2441"/>
                    <a:pt x="1832" y="2482"/>
                  </a:cubicBezTo>
                  <a:cubicBezTo>
                    <a:pt x="1766" y="2006"/>
                    <a:pt x="1672" y="1513"/>
                    <a:pt x="1636" y="1034"/>
                  </a:cubicBezTo>
                  <a:cubicBezTo>
                    <a:pt x="1694" y="676"/>
                    <a:pt x="1689" y="317"/>
                    <a:pt x="1653" y="143"/>
                  </a:cubicBezTo>
                  <a:cubicBezTo>
                    <a:pt x="1634" y="50"/>
                    <a:pt x="1544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7" name="Google Shape;5697;p13"/>
            <p:cNvSpPr/>
            <p:nvPr/>
          </p:nvSpPr>
          <p:spPr>
            <a:xfrm>
              <a:off x="527200" y="3683375"/>
              <a:ext cx="42875" cy="11025"/>
            </a:xfrm>
            <a:custGeom>
              <a:avLst/>
              <a:gdLst/>
              <a:ahLst/>
              <a:cxnLst/>
              <a:rect l="l" t="t" r="r" b="b"/>
              <a:pathLst>
                <a:path w="1715" h="441" extrusionOk="0">
                  <a:moveTo>
                    <a:pt x="1374" y="0"/>
                  </a:moveTo>
                  <a:cubicBezTo>
                    <a:pt x="1190" y="0"/>
                    <a:pt x="993" y="48"/>
                    <a:pt x="825" y="54"/>
                  </a:cubicBezTo>
                  <a:cubicBezTo>
                    <a:pt x="796" y="55"/>
                    <a:pt x="766" y="56"/>
                    <a:pt x="735" y="56"/>
                  </a:cubicBezTo>
                  <a:cubicBezTo>
                    <a:pt x="676" y="56"/>
                    <a:pt x="614" y="54"/>
                    <a:pt x="552" y="54"/>
                  </a:cubicBezTo>
                  <a:cubicBezTo>
                    <a:pt x="360" y="54"/>
                    <a:pt x="165" y="69"/>
                    <a:pt x="23" y="195"/>
                  </a:cubicBezTo>
                  <a:cubicBezTo>
                    <a:pt x="0" y="218"/>
                    <a:pt x="0" y="256"/>
                    <a:pt x="23" y="279"/>
                  </a:cubicBezTo>
                  <a:cubicBezTo>
                    <a:pt x="175" y="416"/>
                    <a:pt x="404" y="441"/>
                    <a:pt x="623" y="441"/>
                  </a:cubicBezTo>
                  <a:cubicBezTo>
                    <a:pt x="733" y="441"/>
                    <a:pt x="840" y="434"/>
                    <a:pt x="934" y="433"/>
                  </a:cubicBezTo>
                  <a:cubicBezTo>
                    <a:pt x="1195" y="430"/>
                    <a:pt x="1578" y="423"/>
                    <a:pt x="1700" y="147"/>
                  </a:cubicBezTo>
                  <a:cubicBezTo>
                    <a:pt x="1715" y="120"/>
                    <a:pt x="1706" y="85"/>
                    <a:pt x="1678" y="69"/>
                  </a:cubicBezTo>
                  <a:cubicBezTo>
                    <a:pt x="1587" y="17"/>
                    <a:pt x="1483" y="0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8" name="Google Shape;5698;p13"/>
            <p:cNvSpPr/>
            <p:nvPr/>
          </p:nvSpPr>
          <p:spPr>
            <a:xfrm>
              <a:off x="528150" y="3699225"/>
              <a:ext cx="37375" cy="9600"/>
            </a:xfrm>
            <a:custGeom>
              <a:avLst/>
              <a:gdLst/>
              <a:ahLst/>
              <a:cxnLst/>
              <a:rect l="l" t="t" r="r" b="b"/>
              <a:pathLst>
                <a:path w="1495" h="384" extrusionOk="0">
                  <a:moveTo>
                    <a:pt x="563" y="0"/>
                  </a:moveTo>
                  <a:cubicBezTo>
                    <a:pt x="383" y="0"/>
                    <a:pt x="207" y="35"/>
                    <a:pt x="49" y="124"/>
                  </a:cubicBezTo>
                  <a:cubicBezTo>
                    <a:pt x="0" y="153"/>
                    <a:pt x="0" y="224"/>
                    <a:pt x="49" y="255"/>
                  </a:cubicBezTo>
                  <a:cubicBezTo>
                    <a:pt x="223" y="352"/>
                    <a:pt x="416" y="384"/>
                    <a:pt x="614" y="384"/>
                  </a:cubicBezTo>
                  <a:cubicBezTo>
                    <a:pt x="890" y="384"/>
                    <a:pt x="1177" y="322"/>
                    <a:pt x="1437" y="291"/>
                  </a:cubicBezTo>
                  <a:cubicBezTo>
                    <a:pt x="1485" y="289"/>
                    <a:pt x="1494" y="220"/>
                    <a:pt x="1449" y="206"/>
                  </a:cubicBezTo>
                  <a:cubicBezTo>
                    <a:pt x="1183" y="99"/>
                    <a:pt x="867" y="0"/>
                    <a:pt x="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699" name="Google Shape;5699;p13"/>
            <p:cNvSpPr/>
            <p:nvPr/>
          </p:nvSpPr>
          <p:spPr>
            <a:xfrm>
              <a:off x="592900" y="3613350"/>
              <a:ext cx="15675" cy="149275"/>
            </a:xfrm>
            <a:custGeom>
              <a:avLst/>
              <a:gdLst/>
              <a:ahLst/>
              <a:cxnLst/>
              <a:rect l="l" t="t" r="r" b="b"/>
              <a:pathLst>
                <a:path w="627" h="5971" extrusionOk="0">
                  <a:moveTo>
                    <a:pt x="314" y="1"/>
                  </a:moveTo>
                  <a:cubicBezTo>
                    <a:pt x="291" y="1"/>
                    <a:pt x="268" y="15"/>
                    <a:pt x="268" y="45"/>
                  </a:cubicBezTo>
                  <a:cubicBezTo>
                    <a:pt x="256" y="1484"/>
                    <a:pt x="169" y="2917"/>
                    <a:pt x="154" y="4354"/>
                  </a:cubicBezTo>
                  <a:cubicBezTo>
                    <a:pt x="151" y="4622"/>
                    <a:pt x="0" y="5594"/>
                    <a:pt x="199" y="5890"/>
                  </a:cubicBezTo>
                  <a:cubicBezTo>
                    <a:pt x="200" y="5895"/>
                    <a:pt x="202" y="5898"/>
                    <a:pt x="205" y="5903"/>
                  </a:cubicBezTo>
                  <a:cubicBezTo>
                    <a:pt x="214" y="5913"/>
                    <a:pt x="217" y="5929"/>
                    <a:pt x="227" y="5937"/>
                  </a:cubicBezTo>
                  <a:cubicBezTo>
                    <a:pt x="246" y="5957"/>
                    <a:pt x="273" y="5968"/>
                    <a:pt x="300" y="5968"/>
                  </a:cubicBezTo>
                  <a:cubicBezTo>
                    <a:pt x="305" y="5968"/>
                    <a:pt x="309" y="5970"/>
                    <a:pt x="314" y="5970"/>
                  </a:cubicBezTo>
                  <a:cubicBezTo>
                    <a:pt x="315" y="5971"/>
                    <a:pt x="316" y="5971"/>
                    <a:pt x="318" y="5971"/>
                  </a:cubicBezTo>
                  <a:cubicBezTo>
                    <a:pt x="321" y="5971"/>
                    <a:pt x="323" y="5970"/>
                    <a:pt x="327" y="5968"/>
                  </a:cubicBezTo>
                  <a:cubicBezTo>
                    <a:pt x="355" y="5968"/>
                    <a:pt x="381" y="5957"/>
                    <a:pt x="401" y="5937"/>
                  </a:cubicBezTo>
                  <a:cubicBezTo>
                    <a:pt x="409" y="5926"/>
                    <a:pt x="415" y="5914"/>
                    <a:pt x="422" y="5903"/>
                  </a:cubicBezTo>
                  <a:cubicBezTo>
                    <a:pt x="425" y="5898"/>
                    <a:pt x="427" y="5895"/>
                    <a:pt x="430" y="5890"/>
                  </a:cubicBezTo>
                  <a:cubicBezTo>
                    <a:pt x="627" y="5594"/>
                    <a:pt x="476" y="4622"/>
                    <a:pt x="473" y="4354"/>
                  </a:cubicBezTo>
                  <a:cubicBezTo>
                    <a:pt x="458" y="2917"/>
                    <a:pt x="371" y="1484"/>
                    <a:pt x="360" y="45"/>
                  </a:cubicBezTo>
                  <a:cubicBezTo>
                    <a:pt x="360" y="15"/>
                    <a:pt x="337" y="1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0" name="Google Shape;5700;p13"/>
            <p:cNvSpPr/>
            <p:nvPr/>
          </p:nvSpPr>
          <p:spPr>
            <a:xfrm>
              <a:off x="620375" y="3692100"/>
              <a:ext cx="37700" cy="10750"/>
            </a:xfrm>
            <a:custGeom>
              <a:avLst/>
              <a:gdLst/>
              <a:ahLst/>
              <a:cxnLst/>
              <a:rect l="l" t="t" r="r" b="b"/>
              <a:pathLst>
                <a:path w="1508" h="430" extrusionOk="0">
                  <a:moveTo>
                    <a:pt x="951" y="1"/>
                  </a:moveTo>
                  <a:cubicBezTo>
                    <a:pt x="903" y="1"/>
                    <a:pt x="855" y="2"/>
                    <a:pt x="807" y="2"/>
                  </a:cubicBezTo>
                  <a:cubicBezTo>
                    <a:pt x="800" y="2"/>
                    <a:pt x="792" y="2"/>
                    <a:pt x="784" y="2"/>
                  </a:cubicBezTo>
                  <a:cubicBezTo>
                    <a:pt x="765" y="2"/>
                    <a:pt x="745" y="1"/>
                    <a:pt x="725" y="1"/>
                  </a:cubicBezTo>
                  <a:cubicBezTo>
                    <a:pt x="507" y="1"/>
                    <a:pt x="291" y="18"/>
                    <a:pt x="76" y="51"/>
                  </a:cubicBezTo>
                  <a:cubicBezTo>
                    <a:pt x="23" y="59"/>
                    <a:pt x="0" y="141"/>
                    <a:pt x="43" y="174"/>
                  </a:cubicBezTo>
                  <a:cubicBezTo>
                    <a:pt x="219" y="310"/>
                    <a:pt x="388" y="363"/>
                    <a:pt x="609" y="391"/>
                  </a:cubicBezTo>
                  <a:cubicBezTo>
                    <a:pt x="736" y="407"/>
                    <a:pt x="890" y="430"/>
                    <a:pt x="1038" y="430"/>
                  </a:cubicBezTo>
                  <a:cubicBezTo>
                    <a:pt x="1149" y="430"/>
                    <a:pt x="1256" y="417"/>
                    <a:pt x="1346" y="381"/>
                  </a:cubicBezTo>
                  <a:cubicBezTo>
                    <a:pt x="1470" y="332"/>
                    <a:pt x="1508" y="172"/>
                    <a:pt x="1383" y="92"/>
                  </a:cubicBezTo>
                  <a:cubicBezTo>
                    <a:pt x="1257" y="11"/>
                    <a:pt x="1103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1" name="Google Shape;5701;p13"/>
            <p:cNvSpPr/>
            <p:nvPr/>
          </p:nvSpPr>
          <p:spPr>
            <a:xfrm>
              <a:off x="674750" y="3647675"/>
              <a:ext cx="45050" cy="80675"/>
            </a:xfrm>
            <a:custGeom>
              <a:avLst/>
              <a:gdLst/>
              <a:ahLst/>
              <a:cxnLst/>
              <a:rect l="l" t="t" r="r" b="b"/>
              <a:pathLst>
                <a:path w="1802" h="3227" extrusionOk="0">
                  <a:moveTo>
                    <a:pt x="390" y="1"/>
                  </a:moveTo>
                  <a:cubicBezTo>
                    <a:pt x="220" y="1"/>
                    <a:pt x="69" y="105"/>
                    <a:pt x="5" y="366"/>
                  </a:cubicBezTo>
                  <a:cubicBezTo>
                    <a:pt x="0" y="386"/>
                    <a:pt x="15" y="402"/>
                    <a:pt x="33" y="402"/>
                  </a:cubicBezTo>
                  <a:cubicBezTo>
                    <a:pt x="38" y="402"/>
                    <a:pt x="43" y="400"/>
                    <a:pt x="48" y="398"/>
                  </a:cubicBezTo>
                  <a:cubicBezTo>
                    <a:pt x="195" y="310"/>
                    <a:pt x="311" y="273"/>
                    <a:pt x="402" y="273"/>
                  </a:cubicBezTo>
                  <a:cubicBezTo>
                    <a:pt x="899" y="273"/>
                    <a:pt x="631" y="1407"/>
                    <a:pt x="537" y="1698"/>
                  </a:cubicBezTo>
                  <a:cubicBezTo>
                    <a:pt x="406" y="2107"/>
                    <a:pt x="215" y="2496"/>
                    <a:pt x="92" y="2907"/>
                  </a:cubicBezTo>
                  <a:cubicBezTo>
                    <a:pt x="65" y="2993"/>
                    <a:pt x="122" y="3117"/>
                    <a:pt x="219" y="3132"/>
                  </a:cubicBezTo>
                  <a:cubicBezTo>
                    <a:pt x="521" y="3177"/>
                    <a:pt x="814" y="3227"/>
                    <a:pt x="1105" y="3227"/>
                  </a:cubicBezTo>
                  <a:cubicBezTo>
                    <a:pt x="1319" y="3227"/>
                    <a:pt x="1533" y="3200"/>
                    <a:pt x="1749" y="3124"/>
                  </a:cubicBezTo>
                  <a:cubicBezTo>
                    <a:pt x="1794" y="3111"/>
                    <a:pt x="1802" y="3052"/>
                    <a:pt x="1761" y="3027"/>
                  </a:cubicBezTo>
                  <a:cubicBezTo>
                    <a:pt x="1427" y="2816"/>
                    <a:pt x="1078" y="2746"/>
                    <a:pt x="706" y="2746"/>
                  </a:cubicBezTo>
                  <a:cubicBezTo>
                    <a:pt x="645" y="2746"/>
                    <a:pt x="583" y="2748"/>
                    <a:pt x="521" y="2752"/>
                  </a:cubicBezTo>
                  <a:cubicBezTo>
                    <a:pt x="744" y="2084"/>
                    <a:pt x="1100" y="1464"/>
                    <a:pt x="1087" y="734"/>
                  </a:cubicBezTo>
                  <a:cubicBezTo>
                    <a:pt x="1079" y="355"/>
                    <a:pt x="703" y="1"/>
                    <a:pt x="3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2" name="Google Shape;5702;p13"/>
            <p:cNvSpPr/>
            <p:nvPr/>
          </p:nvSpPr>
          <p:spPr>
            <a:xfrm>
              <a:off x="728525" y="3660675"/>
              <a:ext cx="38850" cy="59600"/>
            </a:xfrm>
            <a:custGeom>
              <a:avLst/>
              <a:gdLst/>
              <a:ahLst/>
              <a:cxnLst/>
              <a:rect l="l" t="t" r="r" b="b"/>
              <a:pathLst>
                <a:path w="1554" h="2384" extrusionOk="0">
                  <a:moveTo>
                    <a:pt x="356" y="0"/>
                  </a:moveTo>
                  <a:cubicBezTo>
                    <a:pt x="190" y="0"/>
                    <a:pt x="66" y="197"/>
                    <a:pt x="13" y="370"/>
                  </a:cubicBezTo>
                  <a:cubicBezTo>
                    <a:pt x="4" y="399"/>
                    <a:pt x="29" y="421"/>
                    <a:pt x="54" y="421"/>
                  </a:cubicBezTo>
                  <a:cubicBezTo>
                    <a:pt x="64" y="421"/>
                    <a:pt x="74" y="417"/>
                    <a:pt x="82" y="411"/>
                  </a:cubicBezTo>
                  <a:cubicBezTo>
                    <a:pt x="179" y="327"/>
                    <a:pt x="242" y="287"/>
                    <a:pt x="288" y="287"/>
                  </a:cubicBezTo>
                  <a:cubicBezTo>
                    <a:pt x="360" y="287"/>
                    <a:pt x="391" y="382"/>
                    <a:pt x="445" y="558"/>
                  </a:cubicBezTo>
                  <a:cubicBezTo>
                    <a:pt x="494" y="721"/>
                    <a:pt x="530" y="888"/>
                    <a:pt x="563" y="1055"/>
                  </a:cubicBezTo>
                  <a:cubicBezTo>
                    <a:pt x="561" y="1057"/>
                    <a:pt x="561" y="1057"/>
                    <a:pt x="560" y="1059"/>
                  </a:cubicBezTo>
                  <a:cubicBezTo>
                    <a:pt x="328" y="1361"/>
                    <a:pt x="0" y="1749"/>
                    <a:pt x="125" y="2154"/>
                  </a:cubicBezTo>
                  <a:cubicBezTo>
                    <a:pt x="131" y="2176"/>
                    <a:pt x="151" y="2189"/>
                    <a:pt x="172" y="2189"/>
                  </a:cubicBezTo>
                  <a:cubicBezTo>
                    <a:pt x="184" y="2189"/>
                    <a:pt x="196" y="2185"/>
                    <a:pt x="205" y="2176"/>
                  </a:cubicBezTo>
                  <a:cubicBezTo>
                    <a:pt x="379" y="1984"/>
                    <a:pt x="517" y="1759"/>
                    <a:pt x="655" y="1538"/>
                  </a:cubicBezTo>
                  <a:cubicBezTo>
                    <a:pt x="663" y="1579"/>
                    <a:pt x="669" y="1618"/>
                    <a:pt x="679" y="1657"/>
                  </a:cubicBezTo>
                  <a:cubicBezTo>
                    <a:pt x="729" y="1895"/>
                    <a:pt x="784" y="2282"/>
                    <a:pt x="1057" y="2369"/>
                  </a:cubicBezTo>
                  <a:cubicBezTo>
                    <a:pt x="1087" y="2379"/>
                    <a:pt x="1116" y="2383"/>
                    <a:pt x="1146" y="2383"/>
                  </a:cubicBezTo>
                  <a:cubicBezTo>
                    <a:pt x="1251" y="2383"/>
                    <a:pt x="1349" y="2326"/>
                    <a:pt x="1426" y="2251"/>
                  </a:cubicBezTo>
                  <a:cubicBezTo>
                    <a:pt x="1485" y="2195"/>
                    <a:pt x="1554" y="2105"/>
                    <a:pt x="1552" y="2018"/>
                  </a:cubicBezTo>
                  <a:cubicBezTo>
                    <a:pt x="1550" y="1972"/>
                    <a:pt x="1552" y="1923"/>
                    <a:pt x="1529" y="1882"/>
                  </a:cubicBezTo>
                  <a:cubicBezTo>
                    <a:pt x="1526" y="1879"/>
                    <a:pt x="1526" y="1876"/>
                    <a:pt x="1522" y="1874"/>
                  </a:cubicBezTo>
                  <a:cubicBezTo>
                    <a:pt x="1524" y="1859"/>
                    <a:pt x="1522" y="1846"/>
                    <a:pt x="1519" y="1833"/>
                  </a:cubicBezTo>
                  <a:cubicBezTo>
                    <a:pt x="1511" y="1806"/>
                    <a:pt x="1489" y="1789"/>
                    <a:pt x="1464" y="1789"/>
                  </a:cubicBezTo>
                  <a:cubicBezTo>
                    <a:pt x="1459" y="1789"/>
                    <a:pt x="1453" y="1790"/>
                    <a:pt x="1447" y="1792"/>
                  </a:cubicBezTo>
                  <a:cubicBezTo>
                    <a:pt x="1396" y="1812"/>
                    <a:pt x="1381" y="1797"/>
                    <a:pt x="1439" y="1813"/>
                  </a:cubicBezTo>
                  <a:cubicBezTo>
                    <a:pt x="1426" y="1810"/>
                    <a:pt x="1414" y="1809"/>
                    <a:pt x="1403" y="1809"/>
                  </a:cubicBezTo>
                  <a:cubicBezTo>
                    <a:pt x="1369" y="1809"/>
                    <a:pt x="1339" y="1821"/>
                    <a:pt x="1306" y="1833"/>
                  </a:cubicBezTo>
                  <a:cubicBezTo>
                    <a:pt x="1244" y="1856"/>
                    <a:pt x="1204" y="1900"/>
                    <a:pt x="1160" y="1946"/>
                  </a:cubicBezTo>
                  <a:cubicBezTo>
                    <a:pt x="1150" y="1931"/>
                    <a:pt x="1140" y="1917"/>
                    <a:pt x="1132" y="1902"/>
                  </a:cubicBezTo>
                  <a:cubicBezTo>
                    <a:pt x="1014" y="1675"/>
                    <a:pt x="963" y="1406"/>
                    <a:pt x="912" y="1147"/>
                  </a:cubicBezTo>
                  <a:cubicBezTo>
                    <a:pt x="1080" y="924"/>
                    <a:pt x="1404" y="611"/>
                    <a:pt x="1349" y="306"/>
                  </a:cubicBezTo>
                  <a:cubicBezTo>
                    <a:pt x="1343" y="275"/>
                    <a:pt x="1313" y="259"/>
                    <a:pt x="1285" y="259"/>
                  </a:cubicBezTo>
                  <a:cubicBezTo>
                    <a:pt x="1274" y="259"/>
                    <a:pt x="1263" y="261"/>
                    <a:pt x="1253" y="266"/>
                  </a:cubicBezTo>
                  <a:cubicBezTo>
                    <a:pt x="1089" y="357"/>
                    <a:pt x="947" y="524"/>
                    <a:pt x="820" y="698"/>
                  </a:cubicBezTo>
                  <a:cubicBezTo>
                    <a:pt x="771" y="468"/>
                    <a:pt x="701" y="209"/>
                    <a:pt x="535" y="74"/>
                  </a:cubicBezTo>
                  <a:cubicBezTo>
                    <a:pt x="471" y="22"/>
                    <a:pt x="411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3" name="Google Shape;5703;p13"/>
            <p:cNvSpPr/>
            <p:nvPr/>
          </p:nvSpPr>
          <p:spPr>
            <a:xfrm>
              <a:off x="791350" y="3610425"/>
              <a:ext cx="12000" cy="152175"/>
            </a:xfrm>
            <a:custGeom>
              <a:avLst/>
              <a:gdLst/>
              <a:ahLst/>
              <a:cxnLst/>
              <a:rect l="l" t="t" r="r" b="b"/>
              <a:pathLst>
                <a:path w="480" h="6087" extrusionOk="0">
                  <a:moveTo>
                    <a:pt x="240" y="1"/>
                  </a:moveTo>
                  <a:cubicBezTo>
                    <a:pt x="218" y="1"/>
                    <a:pt x="196" y="15"/>
                    <a:pt x="194" y="44"/>
                  </a:cubicBezTo>
                  <a:cubicBezTo>
                    <a:pt x="22" y="2045"/>
                    <a:pt x="0" y="4035"/>
                    <a:pt x="184" y="6030"/>
                  </a:cubicBezTo>
                  <a:cubicBezTo>
                    <a:pt x="184" y="6067"/>
                    <a:pt x="212" y="6086"/>
                    <a:pt x="240" y="6086"/>
                  </a:cubicBezTo>
                  <a:cubicBezTo>
                    <a:pt x="268" y="6086"/>
                    <a:pt x="296" y="6067"/>
                    <a:pt x="296" y="6030"/>
                  </a:cubicBezTo>
                  <a:cubicBezTo>
                    <a:pt x="479" y="4035"/>
                    <a:pt x="458" y="2045"/>
                    <a:pt x="286" y="44"/>
                  </a:cubicBezTo>
                  <a:cubicBezTo>
                    <a:pt x="284" y="15"/>
                    <a:pt x="26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4" name="Google Shape;5704;p13"/>
            <p:cNvSpPr/>
            <p:nvPr/>
          </p:nvSpPr>
          <p:spPr>
            <a:xfrm>
              <a:off x="1500225" y="4288475"/>
              <a:ext cx="34675" cy="10750"/>
            </a:xfrm>
            <a:custGeom>
              <a:avLst/>
              <a:gdLst/>
              <a:ahLst/>
              <a:cxnLst/>
              <a:rect l="l" t="t" r="r" b="b"/>
              <a:pathLst>
                <a:path w="1387" h="430" extrusionOk="0">
                  <a:moveTo>
                    <a:pt x="914" y="0"/>
                  </a:moveTo>
                  <a:cubicBezTo>
                    <a:pt x="603" y="0"/>
                    <a:pt x="263" y="159"/>
                    <a:pt x="44" y="335"/>
                  </a:cubicBezTo>
                  <a:cubicBezTo>
                    <a:pt x="0" y="370"/>
                    <a:pt x="42" y="430"/>
                    <a:pt x="87" y="430"/>
                  </a:cubicBezTo>
                  <a:cubicBezTo>
                    <a:pt x="91" y="430"/>
                    <a:pt x="95" y="429"/>
                    <a:pt x="98" y="428"/>
                  </a:cubicBezTo>
                  <a:cubicBezTo>
                    <a:pt x="328" y="379"/>
                    <a:pt x="551" y="328"/>
                    <a:pt x="784" y="299"/>
                  </a:cubicBezTo>
                  <a:cubicBezTo>
                    <a:pt x="974" y="274"/>
                    <a:pt x="1147" y="284"/>
                    <a:pt x="1335" y="231"/>
                  </a:cubicBezTo>
                  <a:cubicBezTo>
                    <a:pt x="1368" y="223"/>
                    <a:pt x="1386" y="174"/>
                    <a:pt x="1357" y="149"/>
                  </a:cubicBezTo>
                  <a:cubicBezTo>
                    <a:pt x="1231" y="43"/>
                    <a:pt x="1076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5" name="Google Shape;5705;p13"/>
            <p:cNvSpPr/>
            <p:nvPr/>
          </p:nvSpPr>
          <p:spPr>
            <a:xfrm>
              <a:off x="1605525" y="4282075"/>
              <a:ext cx="43200" cy="7775"/>
            </a:xfrm>
            <a:custGeom>
              <a:avLst/>
              <a:gdLst/>
              <a:ahLst/>
              <a:cxnLst/>
              <a:rect l="l" t="t" r="r" b="b"/>
              <a:pathLst>
                <a:path w="1728" h="311" extrusionOk="0">
                  <a:moveTo>
                    <a:pt x="881" y="0"/>
                  </a:moveTo>
                  <a:cubicBezTo>
                    <a:pt x="878" y="0"/>
                    <a:pt x="875" y="0"/>
                    <a:pt x="872" y="0"/>
                  </a:cubicBezTo>
                  <a:cubicBezTo>
                    <a:pt x="585" y="2"/>
                    <a:pt x="322" y="28"/>
                    <a:pt x="48" y="107"/>
                  </a:cubicBezTo>
                  <a:cubicBezTo>
                    <a:pt x="1" y="122"/>
                    <a:pt x="1" y="191"/>
                    <a:pt x="48" y="204"/>
                  </a:cubicBezTo>
                  <a:cubicBezTo>
                    <a:pt x="322" y="284"/>
                    <a:pt x="586" y="310"/>
                    <a:pt x="872" y="310"/>
                  </a:cubicBezTo>
                  <a:cubicBezTo>
                    <a:pt x="875" y="310"/>
                    <a:pt x="878" y="310"/>
                    <a:pt x="881" y="310"/>
                  </a:cubicBezTo>
                  <a:cubicBezTo>
                    <a:pt x="1164" y="310"/>
                    <a:pt x="1413" y="236"/>
                    <a:pt x="1692" y="192"/>
                  </a:cubicBezTo>
                  <a:cubicBezTo>
                    <a:pt x="1728" y="187"/>
                    <a:pt x="1728" y="123"/>
                    <a:pt x="1692" y="118"/>
                  </a:cubicBezTo>
                  <a:cubicBezTo>
                    <a:pt x="1414" y="76"/>
                    <a:pt x="1164" y="0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6" name="Google Shape;5706;p13"/>
            <p:cNvSpPr/>
            <p:nvPr/>
          </p:nvSpPr>
          <p:spPr>
            <a:xfrm>
              <a:off x="1722050" y="4293900"/>
              <a:ext cx="40975" cy="6450"/>
            </a:xfrm>
            <a:custGeom>
              <a:avLst/>
              <a:gdLst/>
              <a:ahLst/>
              <a:cxnLst/>
              <a:rect l="l" t="t" r="r" b="b"/>
              <a:pathLst>
                <a:path w="1639" h="258" extrusionOk="0">
                  <a:moveTo>
                    <a:pt x="337" y="1"/>
                  </a:moveTo>
                  <a:cubicBezTo>
                    <a:pt x="248" y="1"/>
                    <a:pt x="159" y="4"/>
                    <a:pt x="69" y="11"/>
                  </a:cubicBezTo>
                  <a:cubicBezTo>
                    <a:pt x="7" y="16"/>
                    <a:pt x="0" y="92"/>
                    <a:pt x="54" y="113"/>
                  </a:cubicBezTo>
                  <a:cubicBezTo>
                    <a:pt x="320" y="222"/>
                    <a:pt x="574" y="258"/>
                    <a:pt x="830" y="258"/>
                  </a:cubicBezTo>
                  <a:cubicBezTo>
                    <a:pt x="1077" y="258"/>
                    <a:pt x="1327" y="225"/>
                    <a:pt x="1593" y="193"/>
                  </a:cubicBezTo>
                  <a:cubicBezTo>
                    <a:pt x="1639" y="193"/>
                    <a:pt x="1637" y="124"/>
                    <a:pt x="1593" y="124"/>
                  </a:cubicBezTo>
                  <a:cubicBezTo>
                    <a:pt x="1165" y="73"/>
                    <a:pt x="760" y="1"/>
                    <a:pt x="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7" name="Google Shape;5707;p13"/>
            <p:cNvSpPr/>
            <p:nvPr/>
          </p:nvSpPr>
          <p:spPr>
            <a:xfrm>
              <a:off x="1812725" y="4313400"/>
              <a:ext cx="31825" cy="14425"/>
            </a:xfrm>
            <a:custGeom>
              <a:avLst/>
              <a:gdLst/>
              <a:ahLst/>
              <a:cxnLst/>
              <a:rect l="l" t="t" r="r" b="b"/>
              <a:pathLst>
                <a:path w="1273" h="577" extrusionOk="0">
                  <a:moveTo>
                    <a:pt x="61" y="2"/>
                  </a:moveTo>
                  <a:cubicBezTo>
                    <a:pt x="20" y="2"/>
                    <a:pt x="0" y="63"/>
                    <a:pt x="39" y="83"/>
                  </a:cubicBezTo>
                  <a:cubicBezTo>
                    <a:pt x="410" y="274"/>
                    <a:pt x="764" y="507"/>
                    <a:pt x="1189" y="575"/>
                  </a:cubicBezTo>
                  <a:cubicBezTo>
                    <a:pt x="1194" y="576"/>
                    <a:pt x="1198" y="576"/>
                    <a:pt x="1202" y="576"/>
                  </a:cubicBezTo>
                  <a:cubicBezTo>
                    <a:pt x="1242" y="576"/>
                    <a:pt x="1272" y="531"/>
                    <a:pt x="1252" y="493"/>
                  </a:cubicBezTo>
                  <a:cubicBezTo>
                    <a:pt x="1147" y="293"/>
                    <a:pt x="965" y="142"/>
                    <a:pt x="748" y="76"/>
                  </a:cubicBezTo>
                  <a:cubicBezTo>
                    <a:pt x="504" y="1"/>
                    <a:pt x="310" y="5"/>
                    <a:pt x="61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8" name="Google Shape;5708;p13"/>
            <p:cNvSpPr/>
            <p:nvPr/>
          </p:nvSpPr>
          <p:spPr>
            <a:xfrm>
              <a:off x="1686200" y="3858000"/>
              <a:ext cx="13225" cy="50400"/>
            </a:xfrm>
            <a:custGeom>
              <a:avLst/>
              <a:gdLst/>
              <a:ahLst/>
              <a:cxnLst/>
              <a:rect l="l" t="t" r="r" b="b"/>
              <a:pathLst>
                <a:path w="529" h="2016" extrusionOk="0">
                  <a:moveTo>
                    <a:pt x="264" y="0"/>
                  </a:moveTo>
                  <a:cubicBezTo>
                    <a:pt x="229" y="0"/>
                    <a:pt x="194" y="23"/>
                    <a:pt x="194" y="70"/>
                  </a:cubicBezTo>
                  <a:cubicBezTo>
                    <a:pt x="158" y="690"/>
                    <a:pt x="0" y="1387"/>
                    <a:pt x="223" y="1986"/>
                  </a:cubicBezTo>
                  <a:cubicBezTo>
                    <a:pt x="230" y="2006"/>
                    <a:pt x="247" y="2016"/>
                    <a:pt x="264" y="2016"/>
                  </a:cubicBezTo>
                  <a:cubicBezTo>
                    <a:pt x="281" y="2016"/>
                    <a:pt x="298" y="2006"/>
                    <a:pt x="304" y="1986"/>
                  </a:cubicBezTo>
                  <a:cubicBezTo>
                    <a:pt x="529" y="1387"/>
                    <a:pt x="371" y="690"/>
                    <a:pt x="333" y="70"/>
                  </a:cubicBezTo>
                  <a:cubicBezTo>
                    <a:pt x="333" y="23"/>
                    <a:pt x="298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09" name="Google Shape;5709;p13"/>
            <p:cNvSpPr/>
            <p:nvPr/>
          </p:nvSpPr>
          <p:spPr>
            <a:xfrm>
              <a:off x="1685050" y="3982650"/>
              <a:ext cx="10775" cy="56775"/>
            </a:xfrm>
            <a:custGeom>
              <a:avLst/>
              <a:gdLst/>
              <a:ahLst/>
              <a:cxnLst/>
              <a:rect l="l" t="t" r="r" b="b"/>
              <a:pathLst>
                <a:path w="431" h="2271" extrusionOk="0">
                  <a:moveTo>
                    <a:pt x="215" y="1"/>
                  </a:moveTo>
                  <a:cubicBezTo>
                    <a:pt x="197" y="1"/>
                    <a:pt x="179" y="13"/>
                    <a:pt x="179" y="37"/>
                  </a:cubicBezTo>
                  <a:cubicBezTo>
                    <a:pt x="155" y="786"/>
                    <a:pt x="0" y="1497"/>
                    <a:pt x="173" y="2238"/>
                  </a:cubicBezTo>
                  <a:cubicBezTo>
                    <a:pt x="179" y="2259"/>
                    <a:pt x="198" y="2270"/>
                    <a:pt x="216" y="2270"/>
                  </a:cubicBezTo>
                  <a:cubicBezTo>
                    <a:pt x="235" y="2270"/>
                    <a:pt x="253" y="2259"/>
                    <a:pt x="260" y="2238"/>
                  </a:cubicBezTo>
                  <a:cubicBezTo>
                    <a:pt x="430" y="1497"/>
                    <a:pt x="276" y="786"/>
                    <a:pt x="251" y="37"/>
                  </a:cubicBezTo>
                  <a:cubicBezTo>
                    <a:pt x="251" y="13"/>
                    <a:pt x="233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0" name="Google Shape;5710;p13"/>
            <p:cNvSpPr/>
            <p:nvPr/>
          </p:nvSpPr>
          <p:spPr>
            <a:xfrm>
              <a:off x="1686225" y="4153425"/>
              <a:ext cx="8350" cy="38550"/>
            </a:xfrm>
            <a:custGeom>
              <a:avLst/>
              <a:gdLst/>
              <a:ahLst/>
              <a:cxnLst/>
              <a:rect l="l" t="t" r="r" b="b"/>
              <a:pathLst>
                <a:path w="334" h="1542" extrusionOk="0">
                  <a:moveTo>
                    <a:pt x="167" y="1"/>
                  </a:moveTo>
                  <a:cubicBezTo>
                    <a:pt x="141" y="1"/>
                    <a:pt x="114" y="16"/>
                    <a:pt x="108" y="46"/>
                  </a:cubicBezTo>
                  <a:cubicBezTo>
                    <a:pt x="1" y="527"/>
                    <a:pt x="4" y="1026"/>
                    <a:pt x="119" y="1505"/>
                  </a:cubicBezTo>
                  <a:cubicBezTo>
                    <a:pt x="126" y="1529"/>
                    <a:pt x="147" y="1541"/>
                    <a:pt x="168" y="1541"/>
                  </a:cubicBezTo>
                  <a:cubicBezTo>
                    <a:pt x="189" y="1541"/>
                    <a:pt x="209" y="1529"/>
                    <a:pt x="216" y="1505"/>
                  </a:cubicBezTo>
                  <a:cubicBezTo>
                    <a:pt x="331" y="1026"/>
                    <a:pt x="334" y="527"/>
                    <a:pt x="227" y="46"/>
                  </a:cubicBezTo>
                  <a:cubicBezTo>
                    <a:pt x="221" y="16"/>
                    <a:pt x="194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1" name="Google Shape;5711;p13"/>
            <p:cNvSpPr/>
            <p:nvPr/>
          </p:nvSpPr>
          <p:spPr>
            <a:xfrm>
              <a:off x="1411425" y="3647150"/>
              <a:ext cx="515450" cy="852800"/>
            </a:xfrm>
            <a:custGeom>
              <a:avLst/>
              <a:gdLst/>
              <a:ahLst/>
              <a:cxnLst/>
              <a:rect l="l" t="t" r="r" b="b"/>
              <a:pathLst>
                <a:path w="20618" h="34112" extrusionOk="0">
                  <a:moveTo>
                    <a:pt x="11228" y="2317"/>
                  </a:moveTo>
                  <a:cubicBezTo>
                    <a:pt x="11344" y="3430"/>
                    <a:pt x="11731" y="4552"/>
                    <a:pt x="12067" y="5547"/>
                  </a:cubicBezTo>
                  <a:cubicBezTo>
                    <a:pt x="12748" y="7551"/>
                    <a:pt x="13655" y="9467"/>
                    <a:pt x="14361" y="11462"/>
                  </a:cubicBezTo>
                  <a:cubicBezTo>
                    <a:pt x="15289" y="14088"/>
                    <a:pt x="16090" y="16751"/>
                    <a:pt x="17066" y="19364"/>
                  </a:cubicBezTo>
                  <a:cubicBezTo>
                    <a:pt x="18062" y="22029"/>
                    <a:pt x="19016" y="24713"/>
                    <a:pt x="19618" y="27497"/>
                  </a:cubicBezTo>
                  <a:cubicBezTo>
                    <a:pt x="19592" y="27505"/>
                    <a:pt x="19567" y="27523"/>
                    <a:pt x="19572" y="27551"/>
                  </a:cubicBezTo>
                  <a:cubicBezTo>
                    <a:pt x="19633" y="28037"/>
                    <a:pt x="19815" y="28435"/>
                    <a:pt x="19843" y="28862"/>
                  </a:cubicBezTo>
                  <a:cubicBezTo>
                    <a:pt x="19800" y="28781"/>
                    <a:pt x="19750" y="28704"/>
                    <a:pt x="19692" y="28634"/>
                  </a:cubicBezTo>
                  <a:cubicBezTo>
                    <a:pt x="19553" y="28462"/>
                    <a:pt x="19397" y="28302"/>
                    <a:pt x="19215" y="28176"/>
                  </a:cubicBezTo>
                  <a:cubicBezTo>
                    <a:pt x="19015" y="28037"/>
                    <a:pt x="18819" y="28001"/>
                    <a:pt x="18609" y="27899"/>
                  </a:cubicBezTo>
                  <a:cubicBezTo>
                    <a:pt x="18603" y="27896"/>
                    <a:pt x="18597" y="27894"/>
                    <a:pt x="18591" y="27894"/>
                  </a:cubicBezTo>
                  <a:cubicBezTo>
                    <a:pt x="18558" y="27894"/>
                    <a:pt x="18530" y="27935"/>
                    <a:pt x="18560" y="27961"/>
                  </a:cubicBezTo>
                  <a:cubicBezTo>
                    <a:pt x="18664" y="28055"/>
                    <a:pt x="18765" y="28215"/>
                    <a:pt x="18852" y="28327"/>
                  </a:cubicBezTo>
                  <a:cubicBezTo>
                    <a:pt x="18956" y="28458"/>
                    <a:pt x="19082" y="28576"/>
                    <a:pt x="19198" y="28699"/>
                  </a:cubicBezTo>
                  <a:cubicBezTo>
                    <a:pt x="17924" y="28610"/>
                    <a:pt x="16662" y="28589"/>
                    <a:pt x="15382" y="28589"/>
                  </a:cubicBezTo>
                  <a:cubicBezTo>
                    <a:pt x="15329" y="28589"/>
                    <a:pt x="15276" y="28589"/>
                    <a:pt x="15224" y="28589"/>
                  </a:cubicBezTo>
                  <a:cubicBezTo>
                    <a:pt x="15035" y="28590"/>
                    <a:pt x="14846" y="28590"/>
                    <a:pt x="14657" y="28590"/>
                  </a:cubicBezTo>
                  <a:cubicBezTo>
                    <a:pt x="14321" y="28590"/>
                    <a:pt x="13985" y="28590"/>
                    <a:pt x="13648" y="28590"/>
                  </a:cubicBezTo>
                  <a:cubicBezTo>
                    <a:pt x="13341" y="28590"/>
                    <a:pt x="13033" y="28590"/>
                    <a:pt x="12725" y="28591"/>
                  </a:cubicBezTo>
                  <a:cubicBezTo>
                    <a:pt x="12553" y="28591"/>
                    <a:pt x="12377" y="28589"/>
                    <a:pt x="12202" y="28585"/>
                  </a:cubicBezTo>
                  <a:cubicBezTo>
                    <a:pt x="12235" y="28398"/>
                    <a:pt x="12204" y="28196"/>
                    <a:pt x="12197" y="28002"/>
                  </a:cubicBezTo>
                  <a:cubicBezTo>
                    <a:pt x="12186" y="27671"/>
                    <a:pt x="12130" y="27233"/>
                    <a:pt x="12250" y="26900"/>
                  </a:cubicBezTo>
                  <a:cubicBezTo>
                    <a:pt x="12254" y="26900"/>
                    <a:pt x="12259" y="26900"/>
                    <a:pt x="12263" y="26898"/>
                  </a:cubicBezTo>
                  <a:cubicBezTo>
                    <a:pt x="12441" y="26869"/>
                    <a:pt x="12464" y="26598"/>
                    <a:pt x="12325" y="26514"/>
                  </a:cubicBezTo>
                  <a:cubicBezTo>
                    <a:pt x="12289" y="26454"/>
                    <a:pt x="12218" y="26424"/>
                    <a:pt x="12147" y="26424"/>
                  </a:cubicBezTo>
                  <a:cubicBezTo>
                    <a:pt x="12075" y="26424"/>
                    <a:pt x="12003" y="26454"/>
                    <a:pt x="11966" y="26513"/>
                  </a:cubicBezTo>
                  <a:cubicBezTo>
                    <a:pt x="11926" y="26515"/>
                    <a:pt x="11886" y="26516"/>
                    <a:pt x="11846" y="26516"/>
                  </a:cubicBezTo>
                  <a:cubicBezTo>
                    <a:pt x="11648" y="26516"/>
                    <a:pt x="11445" y="26493"/>
                    <a:pt x="11259" y="26485"/>
                  </a:cubicBezTo>
                  <a:cubicBezTo>
                    <a:pt x="11228" y="26483"/>
                    <a:pt x="11197" y="26482"/>
                    <a:pt x="11167" y="26482"/>
                  </a:cubicBezTo>
                  <a:cubicBezTo>
                    <a:pt x="11069" y="26482"/>
                    <a:pt x="10972" y="26492"/>
                    <a:pt x="10876" y="26519"/>
                  </a:cubicBezTo>
                  <a:cubicBezTo>
                    <a:pt x="10844" y="26529"/>
                    <a:pt x="10814" y="26568"/>
                    <a:pt x="10799" y="26601"/>
                  </a:cubicBezTo>
                  <a:cubicBezTo>
                    <a:pt x="10794" y="26601"/>
                    <a:pt x="10788" y="26599"/>
                    <a:pt x="10783" y="26599"/>
                  </a:cubicBezTo>
                  <a:cubicBezTo>
                    <a:pt x="10780" y="26599"/>
                    <a:pt x="10777" y="26600"/>
                    <a:pt x="10775" y="26601"/>
                  </a:cubicBezTo>
                  <a:cubicBezTo>
                    <a:pt x="10752" y="26616"/>
                    <a:pt x="10752" y="26649"/>
                    <a:pt x="10773" y="26664"/>
                  </a:cubicBezTo>
                  <a:lnTo>
                    <a:pt x="10773" y="26664"/>
                  </a:lnTo>
                  <a:cubicBezTo>
                    <a:pt x="10770" y="26662"/>
                    <a:pt x="10767" y="26661"/>
                    <a:pt x="10766" y="26661"/>
                  </a:cubicBezTo>
                  <a:cubicBezTo>
                    <a:pt x="10752" y="26661"/>
                    <a:pt x="10818" y="26752"/>
                    <a:pt x="10845" y="26767"/>
                  </a:cubicBezTo>
                  <a:cubicBezTo>
                    <a:pt x="10975" y="26838"/>
                    <a:pt x="11113" y="26860"/>
                    <a:pt x="11259" y="26877"/>
                  </a:cubicBezTo>
                  <a:cubicBezTo>
                    <a:pt x="11464" y="26903"/>
                    <a:pt x="11670" y="26920"/>
                    <a:pt x="11877" y="26924"/>
                  </a:cubicBezTo>
                  <a:cubicBezTo>
                    <a:pt x="11830" y="27189"/>
                    <a:pt x="11789" y="27449"/>
                    <a:pt x="11784" y="27730"/>
                  </a:cubicBezTo>
                  <a:cubicBezTo>
                    <a:pt x="11779" y="27986"/>
                    <a:pt x="11748" y="28311"/>
                    <a:pt x="11818" y="28581"/>
                  </a:cubicBezTo>
                  <a:cubicBezTo>
                    <a:pt x="11559" y="28583"/>
                    <a:pt x="11303" y="28594"/>
                    <a:pt x="11050" y="28635"/>
                  </a:cubicBezTo>
                  <a:cubicBezTo>
                    <a:pt x="11060" y="28611"/>
                    <a:pt x="11067" y="28585"/>
                    <a:pt x="11073" y="28560"/>
                  </a:cubicBezTo>
                  <a:cubicBezTo>
                    <a:pt x="11091" y="28465"/>
                    <a:pt x="11049" y="28343"/>
                    <a:pt x="10947" y="28314"/>
                  </a:cubicBezTo>
                  <a:cubicBezTo>
                    <a:pt x="10944" y="28240"/>
                    <a:pt x="10926" y="28173"/>
                    <a:pt x="10872" y="28125"/>
                  </a:cubicBezTo>
                  <a:cubicBezTo>
                    <a:pt x="10873" y="28060"/>
                    <a:pt x="10872" y="27994"/>
                    <a:pt x="10865" y="27928"/>
                  </a:cubicBezTo>
                  <a:cubicBezTo>
                    <a:pt x="10858" y="27833"/>
                    <a:pt x="10847" y="27740"/>
                    <a:pt x="10831" y="27646"/>
                  </a:cubicBezTo>
                  <a:cubicBezTo>
                    <a:pt x="10814" y="27556"/>
                    <a:pt x="10749" y="27522"/>
                    <a:pt x="10721" y="27446"/>
                  </a:cubicBezTo>
                  <a:cubicBezTo>
                    <a:pt x="10715" y="27427"/>
                    <a:pt x="10699" y="27418"/>
                    <a:pt x="10684" y="27418"/>
                  </a:cubicBezTo>
                  <a:cubicBezTo>
                    <a:pt x="10668" y="27418"/>
                    <a:pt x="10653" y="27427"/>
                    <a:pt x="10647" y="27446"/>
                  </a:cubicBezTo>
                  <a:cubicBezTo>
                    <a:pt x="10627" y="27502"/>
                    <a:pt x="10558" y="27527"/>
                    <a:pt x="10547" y="27590"/>
                  </a:cubicBezTo>
                  <a:cubicBezTo>
                    <a:pt x="10532" y="27682"/>
                    <a:pt x="10514" y="27773"/>
                    <a:pt x="10506" y="27866"/>
                  </a:cubicBezTo>
                  <a:cubicBezTo>
                    <a:pt x="10499" y="27945"/>
                    <a:pt x="10498" y="28022"/>
                    <a:pt x="10499" y="28101"/>
                  </a:cubicBezTo>
                  <a:cubicBezTo>
                    <a:pt x="10379" y="28104"/>
                    <a:pt x="10273" y="28184"/>
                    <a:pt x="10224" y="28307"/>
                  </a:cubicBezTo>
                  <a:cubicBezTo>
                    <a:pt x="10229" y="28291"/>
                    <a:pt x="10232" y="28275"/>
                    <a:pt x="10237" y="28260"/>
                  </a:cubicBezTo>
                  <a:lnTo>
                    <a:pt x="10237" y="28260"/>
                  </a:lnTo>
                  <a:cubicBezTo>
                    <a:pt x="10196" y="28317"/>
                    <a:pt x="10171" y="28384"/>
                    <a:pt x="10168" y="28457"/>
                  </a:cubicBezTo>
                  <a:cubicBezTo>
                    <a:pt x="10097" y="28562"/>
                    <a:pt x="10112" y="28704"/>
                    <a:pt x="10202" y="28795"/>
                  </a:cubicBezTo>
                  <a:lnTo>
                    <a:pt x="10222" y="28818"/>
                  </a:lnTo>
                  <a:lnTo>
                    <a:pt x="10222" y="28819"/>
                  </a:lnTo>
                  <a:cubicBezTo>
                    <a:pt x="9615" y="29336"/>
                    <a:pt x="8962" y="29771"/>
                    <a:pt x="8301" y="30241"/>
                  </a:cubicBezTo>
                  <a:cubicBezTo>
                    <a:pt x="7437" y="30857"/>
                    <a:pt x="6652" y="31573"/>
                    <a:pt x="5798" y="32203"/>
                  </a:cubicBezTo>
                  <a:cubicBezTo>
                    <a:pt x="5908" y="31938"/>
                    <a:pt x="6013" y="31672"/>
                    <a:pt x="6060" y="31373"/>
                  </a:cubicBezTo>
                  <a:cubicBezTo>
                    <a:pt x="6065" y="31344"/>
                    <a:pt x="6040" y="31314"/>
                    <a:pt x="6013" y="31314"/>
                  </a:cubicBezTo>
                  <a:cubicBezTo>
                    <a:pt x="6003" y="31314"/>
                    <a:pt x="5992" y="31318"/>
                    <a:pt x="5983" y="31329"/>
                  </a:cubicBezTo>
                  <a:cubicBezTo>
                    <a:pt x="5683" y="31657"/>
                    <a:pt x="5501" y="32023"/>
                    <a:pt x="5355" y="32430"/>
                  </a:cubicBezTo>
                  <a:cubicBezTo>
                    <a:pt x="3595" y="31759"/>
                    <a:pt x="378" y="30077"/>
                    <a:pt x="504" y="28074"/>
                  </a:cubicBezTo>
                  <a:cubicBezTo>
                    <a:pt x="537" y="28014"/>
                    <a:pt x="568" y="27953"/>
                    <a:pt x="599" y="27892"/>
                  </a:cubicBezTo>
                  <a:cubicBezTo>
                    <a:pt x="724" y="27784"/>
                    <a:pt x="834" y="27645"/>
                    <a:pt x="942" y="27531"/>
                  </a:cubicBezTo>
                  <a:cubicBezTo>
                    <a:pt x="1298" y="27159"/>
                    <a:pt x="1736" y="26851"/>
                    <a:pt x="2061" y="26454"/>
                  </a:cubicBezTo>
                  <a:cubicBezTo>
                    <a:pt x="2087" y="26421"/>
                    <a:pt x="2084" y="26357"/>
                    <a:pt x="2031" y="26347"/>
                  </a:cubicBezTo>
                  <a:cubicBezTo>
                    <a:pt x="1982" y="26338"/>
                    <a:pt x="1935" y="26334"/>
                    <a:pt x="1888" y="26334"/>
                  </a:cubicBezTo>
                  <a:cubicBezTo>
                    <a:pt x="1656" y="26334"/>
                    <a:pt x="1451" y="26436"/>
                    <a:pt x="1269" y="26578"/>
                  </a:cubicBezTo>
                  <a:cubicBezTo>
                    <a:pt x="3176" y="22630"/>
                    <a:pt x="4436" y="18352"/>
                    <a:pt x="5983" y="14262"/>
                  </a:cubicBezTo>
                  <a:cubicBezTo>
                    <a:pt x="6894" y="11852"/>
                    <a:pt x="7897" y="9484"/>
                    <a:pt x="9029" y="7171"/>
                  </a:cubicBezTo>
                  <a:cubicBezTo>
                    <a:pt x="9535" y="6140"/>
                    <a:pt x="10051" y="5115"/>
                    <a:pt x="10496" y="4057"/>
                  </a:cubicBezTo>
                  <a:cubicBezTo>
                    <a:pt x="10658" y="3672"/>
                    <a:pt x="10849" y="3255"/>
                    <a:pt x="11026" y="2827"/>
                  </a:cubicBezTo>
                  <a:lnTo>
                    <a:pt x="11026" y="2827"/>
                  </a:lnTo>
                  <a:cubicBezTo>
                    <a:pt x="11024" y="3957"/>
                    <a:pt x="11019" y="5087"/>
                    <a:pt x="11037" y="6217"/>
                  </a:cubicBezTo>
                  <a:cubicBezTo>
                    <a:pt x="11037" y="6234"/>
                    <a:pt x="11050" y="6242"/>
                    <a:pt x="11063" y="6242"/>
                  </a:cubicBezTo>
                  <a:cubicBezTo>
                    <a:pt x="11075" y="6242"/>
                    <a:pt x="11088" y="6234"/>
                    <a:pt x="11088" y="6217"/>
                  </a:cubicBezTo>
                  <a:cubicBezTo>
                    <a:pt x="11106" y="5028"/>
                    <a:pt x="11101" y="3836"/>
                    <a:pt x="11100" y="2645"/>
                  </a:cubicBezTo>
                  <a:cubicBezTo>
                    <a:pt x="11142" y="2536"/>
                    <a:pt x="11187" y="2428"/>
                    <a:pt x="11228" y="2317"/>
                  </a:cubicBezTo>
                  <a:close/>
                  <a:moveTo>
                    <a:pt x="19349" y="28872"/>
                  </a:moveTo>
                  <a:cubicBezTo>
                    <a:pt x="19500" y="29054"/>
                    <a:pt x="19640" y="29246"/>
                    <a:pt x="19769" y="29444"/>
                  </a:cubicBezTo>
                  <a:cubicBezTo>
                    <a:pt x="19754" y="29495"/>
                    <a:pt x="19736" y="29544"/>
                    <a:pt x="19717" y="29593"/>
                  </a:cubicBezTo>
                  <a:cubicBezTo>
                    <a:pt x="19353" y="30417"/>
                    <a:pt x="18526" y="31034"/>
                    <a:pt x="17806" y="31526"/>
                  </a:cubicBezTo>
                  <a:cubicBezTo>
                    <a:pt x="16200" y="32625"/>
                    <a:pt x="14333" y="33224"/>
                    <a:pt x="12407" y="33430"/>
                  </a:cubicBezTo>
                  <a:cubicBezTo>
                    <a:pt x="11940" y="33480"/>
                    <a:pt x="11472" y="33504"/>
                    <a:pt x="11003" y="33504"/>
                  </a:cubicBezTo>
                  <a:cubicBezTo>
                    <a:pt x="9244" y="33504"/>
                    <a:pt x="7487" y="33166"/>
                    <a:pt x="5826" y="32597"/>
                  </a:cubicBezTo>
                  <a:cubicBezTo>
                    <a:pt x="6077" y="32582"/>
                    <a:pt x="6326" y="32554"/>
                    <a:pt x="6575" y="32515"/>
                  </a:cubicBezTo>
                  <a:cubicBezTo>
                    <a:pt x="6787" y="32477"/>
                    <a:pt x="7156" y="32412"/>
                    <a:pt x="7222" y="32164"/>
                  </a:cubicBezTo>
                  <a:cubicBezTo>
                    <a:pt x="7225" y="32148"/>
                    <a:pt x="7215" y="32130"/>
                    <a:pt x="7199" y="32125"/>
                  </a:cubicBezTo>
                  <a:cubicBezTo>
                    <a:pt x="7165" y="32119"/>
                    <a:pt x="7130" y="32117"/>
                    <a:pt x="7094" y="32117"/>
                  </a:cubicBezTo>
                  <a:cubicBezTo>
                    <a:pt x="6871" y="32117"/>
                    <a:pt x="6619" y="32207"/>
                    <a:pt x="6410" y="32243"/>
                  </a:cubicBezTo>
                  <a:cubicBezTo>
                    <a:pt x="6347" y="32253"/>
                    <a:pt x="6288" y="32262"/>
                    <a:pt x="6229" y="32276"/>
                  </a:cubicBezTo>
                  <a:cubicBezTo>
                    <a:pt x="7053" y="31641"/>
                    <a:pt x="7838" y="30960"/>
                    <a:pt x="8683" y="30356"/>
                  </a:cubicBezTo>
                  <a:cubicBezTo>
                    <a:pt x="9257" y="29946"/>
                    <a:pt x="9963" y="29574"/>
                    <a:pt x="10455" y="29037"/>
                  </a:cubicBezTo>
                  <a:cubicBezTo>
                    <a:pt x="10496" y="29061"/>
                    <a:pt x="10539" y="29071"/>
                    <a:pt x="10581" y="29071"/>
                  </a:cubicBezTo>
                  <a:cubicBezTo>
                    <a:pt x="10668" y="29071"/>
                    <a:pt x="10751" y="29027"/>
                    <a:pt x="10806" y="28955"/>
                  </a:cubicBezTo>
                  <a:cubicBezTo>
                    <a:pt x="10829" y="28944"/>
                    <a:pt x="10849" y="28927"/>
                    <a:pt x="10865" y="28909"/>
                  </a:cubicBezTo>
                  <a:cubicBezTo>
                    <a:pt x="11173" y="28979"/>
                    <a:pt x="11485" y="28991"/>
                    <a:pt x="11801" y="28991"/>
                  </a:cubicBezTo>
                  <a:cubicBezTo>
                    <a:pt x="11966" y="28991"/>
                    <a:pt x="12132" y="28988"/>
                    <a:pt x="12299" y="28988"/>
                  </a:cubicBezTo>
                  <a:cubicBezTo>
                    <a:pt x="12323" y="28988"/>
                    <a:pt x="12347" y="28988"/>
                    <a:pt x="12371" y="28988"/>
                  </a:cubicBezTo>
                  <a:cubicBezTo>
                    <a:pt x="12787" y="28991"/>
                    <a:pt x="13203" y="28991"/>
                    <a:pt x="13619" y="28991"/>
                  </a:cubicBezTo>
                  <a:cubicBezTo>
                    <a:pt x="13827" y="28991"/>
                    <a:pt x="14035" y="28991"/>
                    <a:pt x="14243" y="28991"/>
                  </a:cubicBezTo>
                  <a:cubicBezTo>
                    <a:pt x="14451" y="28991"/>
                    <a:pt x="14659" y="28991"/>
                    <a:pt x="14868" y="28991"/>
                  </a:cubicBezTo>
                  <a:cubicBezTo>
                    <a:pt x="14955" y="28991"/>
                    <a:pt x="15042" y="28992"/>
                    <a:pt x="15130" y="28992"/>
                  </a:cubicBezTo>
                  <a:cubicBezTo>
                    <a:pt x="16543" y="28992"/>
                    <a:pt x="17939" y="28977"/>
                    <a:pt x="19349" y="28872"/>
                  </a:cubicBezTo>
                  <a:close/>
                  <a:moveTo>
                    <a:pt x="11287" y="0"/>
                  </a:moveTo>
                  <a:cubicBezTo>
                    <a:pt x="11227" y="0"/>
                    <a:pt x="11164" y="19"/>
                    <a:pt x="11109" y="53"/>
                  </a:cubicBezTo>
                  <a:cubicBezTo>
                    <a:pt x="11093" y="50"/>
                    <a:pt x="11077" y="49"/>
                    <a:pt x="11061" y="49"/>
                  </a:cubicBezTo>
                  <a:cubicBezTo>
                    <a:pt x="10936" y="49"/>
                    <a:pt x="10823" y="120"/>
                    <a:pt x="10726" y="195"/>
                  </a:cubicBezTo>
                  <a:cubicBezTo>
                    <a:pt x="10699" y="217"/>
                    <a:pt x="10678" y="246"/>
                    <a:pt x="10666" y="278"/>
                  </a:cubicBezTo>
                  <a:cubicBezTo>
                    <a:pt x="10507" y="394"/>
                    <a:pt x="10391" y="548"/>
                    <a:pt x="10443" y="750"/>
                  </a:cubicBezTo>
                  <a:cubicBezTo>
                    <a:pt x="10498" y="955"/>
                    <a:pt x="10730" y="1075"/>
                    <a:pt x="10977" y="1103"/>
                  </a:cubicBezTo>
                  <a:cubicBezTo>
                    <a:pt x="10980" y="1108"/>
                    <a:pt x="10983" y="1112"/>
                    <a:pt x="10986" y="1117"/>
                  </a:cubicBezTo>
                  <a:cubicBezTo>
                    <a:pt x="10906" y="1437"/>
                    <a:pt x="10844" y="1765"/>
                    <a:pt x="10753" y="2082"/>
                  </a:cubicBezTo>
                  <a:cubicBezTo>
                    <a:pt x="10545" y="2805"/>
                    <a:pt x="10260" y="3504"/>
                    <a:pt x="9963" y="4195"/>
                  </a:cubicBezTo>
                  <a:cubicBezTo>
                    <a:pt x="9472" y="5337"/>
                    <a:pt x="8908" y="6445"/>
                    <a:pt x="8360" y="7561"/>
                  </a:cubicBezTo>
                  <a:cubicBezTo>
                    <a:pt x="7310" y="9702"/>
                    <a:pt x="6411" y="11916"/>
                    <a:pt x="5565" y="14146"/>
                  </a:cubicBezTo>
                  <a:cubicBezTo>
                    <a:pt x="3962" y="18371"/>
                    <a:pt x="2468" y="22633"/>
                    <a:pt x="832" y="26846"/>
                  </a:cubicBezTo>
                  <a:cubicBezTo>
                    <a:pt x="555" y="27143"/>
                    <a:pt x="378" y="27443"/>
                    <a:pt x="278" y="27743"/>
                  </a:cubicBezTo>
                  <a:cubicBezTo>
                    <a:pt x="220" y="27869"/>
                    <a:pt x="168" y="28004"/>
                    <a:pt x="86" y="28097"/>
                  </a:cubicBezTo>
                  <a:cubicBezTo>
                    <a:pt x="64" y="28122"/>
                    <a:pt x="84" y="28157"/>
                    <a:pt x="113" y="28157"/>
                  </a:cubicBezTo>
                  <a:cubicBezTo>
                    <a:pt x="119" y="28157"/>
                    <a:pt x="124" y="28156"/>
                    <a:pt x="130" y="28153"/>
                  </a:cubicBezTo>
                  <a:cubicBezTo>
                    <a:pt x="150" y="28142"/>
                    <a:pt x="171" y="28133"/>
                    <a:pt x="192" y="28124"/>
                  </a:cubicBezTo>
                  <a:lnTo>
                    <a:pt x="192" y="28124"/>
                  </a:lnTo>
                  <a:cubicBezTo>
                    <a:pt x="0" y="29790"/>
                    <a:pt x="2112" y="31360"/>
                    <a:pt x="3573" y="32192"/>
                  </a:cubicBezTo>
                  <a:cubicBezTo>
                    <a:pt x="5844" y="33486"/>
                    <a:pt x="8510" y="34112"/>
                    <a:pt x="11126" y="34112"/>
                  </a:cubicBezTo>
                  <a:cubicBezTo>
                    <a:pt x="11458" y="34112"/>
                    <a:pt x="11790" y="34102"/>
                    <a:pt x="12120" y="34082"/>
                  </a:cubicBezTo>
                  <a:cubicBezTo>
                    <a:pt x="14485" y="33937"/>
                    <a:pt x="16771" y="33107"/>
                    <a:pt x="18664" y="31685"/>
                  </a:cubicBezTo>
                  <a:cubicBezTo>
                    <a:pt x="19423" y="31114"/>
                    <a:pt x="20104" y="30414"/>
                    <a:pt x="20427" y="29506"/>
                  </a:cubicBezTo>
                  <a:cubicBezTo>
                    <a:pt x="20617" y="28977"/>
                    <a:pt x="20558" y="28311"/>
                    <a:pt x="20215" y="27879"/>
                  </a:cubicBezTo>
                  <a:cubicBezTo>
                    <a:pt x="19065" y="22344"/>
                    <a:pt x="16628" y="17103"/>
                    <a:pt x="14905" y="11734"/>
                  </a:cubicBezTo>
                  <a:cubicBezTo>
                    <a:pt x="14300" y="9849"/>
                    <a:pt x="13434" y="8048"/>
                    <a:pt x="12742" y="6194"/>
                  </a:cubicBezTo>
                  <a:cubicBezTo>
                    <a:pt x="12122" y="4534"/>
                    <a:pt x="11516" y="2722"/>
                    <a:pt x="11592" y="921"/>
                  </a:cubicBezTo>
                  <a:cubicBezTo>
                    <a:pt x="11597" y="917"/>
                    <a:pt x="11602" y="916"/>
                    <a:pt x="11608" y="912"/>
                  </a:cubicBezTo>
                  <a:cubicBezTo>
                    <a:pt x="11641" y="889"/>
                    <a:pt x="11641" y="855"/>
                    <a:pt x="11625" y="824"/>
                  </a:cubicBezTo>
                  <a:cubicBezTo>
                    <a:pt x="11667" y="779"/>
                    <a:pt x="11697" y="724"/>
                    <a:pt x="11690" y="661"/>
                  </a:cubicBezTo>
                  <a:cubicBezTo>
                    <a:pt x="11684" y="606"/>
                    <a:pt x="11664" y="550"/>
                    <a:pt x="11636" y="501"/>
                  </a:cubicBezTo>
                  <a:cubicBezTo>
                    <a:pt x="11639" y="450"/>
                    <a:pt x="11638" y="399"/>
                    <a:pt x="11631" y="348"/>
                  </a:cubicBezTo>
                  <a:cubicBezTo>
                    <a:pt x="11631" y="346"/>
                    <a:pt x="11631" y="346"/>
                    <a:pt x="11631" y="345"/>
                  </a:cubicBezTo>
                  <a:cubicBezTo>
                    <a:pt x="11631" y="338"/>
                    <a:pt x="11628" y="337"/>
                    <a:pt x="11628" y="332"/>
                  </a:cubicBezTo>
                  <a:cubicBezTo>
                    <a:pt x="11625" y="307"/>
                    <a:pt x="11620" y="284"/>
                    <a:pt x="11613" y="259"/>
                  </a:cubicBezTo>
                  <a:cubicBezTo>
                    <a:pt x="11611" y="253"/>
                    <a:pt x="11606" y="248"/>
                    <a:pt x="11605" y="241"/>
                  </a:cubicBezTo>
                  <a:cubicBezTo>
                    <a:pt x="11579" y="156"/>
                    <a:pt x="11516" y="86"/>
                    <a:pt x="11436" y="48"/>
                  </a:cubicBezTo>
                  <a:cubicBezTo>
                    <a:pt x="11393" y="15"/>
                    <a:pt x="11341" y="0"/>
                    <a:pt x="11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2" name="Google Shape;5712;p13"/>
            <p:cNvSpPr/>
            <p:nvPr/>
          </p:nvSpPr>
          <p:spPr>
            <a:xfrm>
              <a:off x="1682225" y="4246650"/>
              <a:ext cx="11625" cy="38200"/>
            </a:xfrm>
            <a:custGeom>
              <a:avLst/>
              <a:gdLst/>
              <a:ahLst/>
              <a:cxnLst/>
              <a:rect l="l" t="t" r="r" b="b"/>
              <a:pathLst>
                <a:path w="465" h="1528" extrusionOk="0">
                  <a:moveTo>
                    <a:pt x="232" y="0"/>
                  </a:moveTo>
                  <a:cubicBezTo>
                    <a:pt x="212" y="0"/>
                    <a:pt x="192" y="12"/>
                    <a:pt x="186" y="36"/>
                  </a:cubicBezTo>
                  <a:cubicBezTo>
                    <a:pt x="0" y="502"/>
                    <a:pt x="33" y="1020"/>
                    <a:pt x="181" y="1491"/>
                  </a:cubicBezTo>
                  <a:cubicBezTo>
                    <a:pt x="189" y="1516"/>
                    <a:pt x="211" y="1528"/>
                    <a:pt x="232" y="1528"/>
                  </a:cubicBezTo>
                  <a:cubicBezTo>
                    <a:pt x="254" y="1528"/>
                    <a:pt x="276" y="1516"/>
                    <a:pt x="284" y="1491"/>
                  </a:cubicBezTo>
                  <a:cubicBezTo>
                    <a:pt x="432" y="1020"/>
                    <a:pt x="464" y="502"/>
                    <a:pt x="279" y="36"/>
                  </a:cubicBezTo>
                  <a:cubicBezTo>
                    <a:pt x="272" y="12"/>
                    <a:pt x="252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3" name="Google Shape;5713;p13"/>
            <p:cNvSpPr/>
            <p:nvPr/>
          </p:nvSpPr>
          <p:spPr>
            <a:xfrm>
              <a:off x="1683900" y="4077375"/>
              <a:ext cx="7975" cy="28750"/>
            </a:xfrm>
            <a:custGeom>
              <a:avLst/>
              <a:gdLst/>
              <a:ahLst/>
              <a:cxnLst/>
              <a:rect l="l" t="t" r="r" b="b"/>
              <a:pathLst>
                <a:path w="319" h="1150" extrusionOk="0">
                  <a:moveTo>
                    <a:pt x="165" y="0"/>
                  </a:moveTo>
                  <a:cubicBezTo>
                    <a:pt x="137" y="0"/>
                    <a:pt x="109" y="19"/>
                    <a:pt x="109" y="57"/>
                  </a:cubicBezTo>
                  <a:cubicBezTo>
                    <a:pt x="96" y="237"/>
                    <a:pt x="41" y="403"/>
                    <a:pt x="20" y="582"/>
                  </a:cubicBezTo>
                  <a:cubicBezTo>
                    <a:pt x="0" y="746"/>
                    <a:pt x="96" y="954"/>
                    <a:pt x="120" y="1116"/>
                  </a:cubicBezTo>
                  <a:cubicBezTo>
                    <a:pt x="124" y="1139"/>
                    <a:pt x="145" y="1150"/>
                    <a:pt x="165" y="1150"/>
                  </a:cubicBezTo>
                  <a:cubicBezTo>
                    <a:pt x="186" y="1150"/>
                    <a:pt x="206" y="1139"/>
                    <a:pt x="210" y="1116"/>
                  </a:cubicBezTo>
                  <a:cubicBezTo>
                    <a:pt x="238" y="939"/>
                    <a:pt x="302" y="760"/>
                    <a:pt x="310" y="582"/>
                  </a:cubicBezTo>
                  <a:cubicBezTo>
                    <a:pt x="319" y="409"/>
                    <a:pt x="235" y="229"/>
                    <a:pt x="222" y="57"/>
                  </a:cubicBezTo>
                  <a:cubicBezTo>
                    <a:pt x="222" y="19"/>
                    <a:pt x="194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4" name="Google Shape;5714;p13"/>
            <p:cNvSpPr/>
            <p:nvPr/>
          </p:nvSpPr>
          <p:spPr>
            <a:xfrm>
              <a:off x="1628325" y="4411725"/>
              <a:ext cx="30050" cy="28950"/>
            </a:xfrm>
            <a:custGeom>
              <a:avLst/>
              <a:gdLst/>
              <a:ahLst/>
              <a:cxnLst/>
              <a:rect l="l" t="t" r="r" b="b"/>
              <a:pathLst>
                <a:path w="1202" h="1158" extrusionOk="0">
                  <a:moveTo>
                    <a:pt x="578" y="0"/>
                  </a:moveTo>
                  <a:cubicBezTo>
                    <a:pt x="571" y="0"/>
                    <a:pt x="564" y="1"/>
                    <a:pt x="557" y="3"/>
                  </a:cubicBezTo>
                  <a:cubicBezTo>
                    <a:pt x="289" y="87"/>
                    <a:pt x="1" y="498"/>
                    <a:pt x="101" y="787"/>
                  </a:cubicBezTo>
                  <a:cubicBezTo>
                    <a:pt x="106" y="803"/>
                    <a:pt x="120" y="811"/>
                    <a:pt x="134" y="811"/>
                  </a:cubicBezTo>
                  <a:cubicBezTo>
                    <a:pt x="145" y="811"/>
                    <a:pt x="156" y="806"/>
                    <a:pt x="163" y="795"/>
                  </a:cubicBezTo>
                  <a:cubicBezTo>
                    <a:pt x="302" y="600"/>
                    <a:pt x="284" y="318"/>
                    <a:pt x="508" y="196"/>
                  </a:cubicBezTo>
                  <a:lnTo>
                    <a:pt x="508" y="196"/>
                  </a:lnTo>
                  <a:cubicBezTo>
                    <a:pt x="503" y="257"/>
                    <a:pt x="508" y="318"/>
                    <a:pt x="521" y="379"/>
                  </a:cubicBezTo>
                  <a:cubicBezTo>
                    <a:pt x="537" y="607"/>
                    <a:pt x="544" y="835"/>
                    <a:pt x="545" y="1064"/>
                  </a:cubicBezTo>
                  <a:cubicBezTo>
                    <a:pt x="545" y="1127"/>
                    <a:pt x="594" y="1158"/>
                    <a:pt x="642" y="1158"/>
                  </a:cubicBezTo>
                  <a:cubicBezTo>
                    <a:pt x="690" y="1158"/>
                    <a:pt x="739" y="1127"/>
                    <a:pt x="739" y="1064"/>
                  </a:cubicBezTo>
                  <a:cubicBezTo>
                    <a:pt x="739" y="931"/>
                    <a:pt x="739" y="800"/>
                    <a:pt x="737" y="669"/>
                  </a:cubicBezTo>
                  <a:lnTo>
                    <a:pt x="737" y="641"/>
                  </a:lnTo>
                  <a:cubicBezTo>
                    <a:pt x="778" y="654"/>
                    <a:pt x="818" y="661"/>
                    <a:pt x="855" y="661"/>
                  </a:cubicBezTo>
                  <a:cubicBezTo>
                    <a:pt x="1006" y="661"/>
                    <a:pt x="1127" y="559"/>
                    <a:pt x="1190" y="408"/>
                  </a:cubicBezTo>
                  <a:cubicBezTo>
                    <a:pt x="1202" y="382"/>
                    <a:pt x="1175" y="356"/>
                    <a:pt x="1149" y="356"/>
                  </a:cubicBezTo>
                  <a:cubicBezTo>
                    <a:pt x="1146" y="356"/>
                    <a:pt x="1142" y="356"/>
                    <a:pt x="1139" y="357"/>
                  </a:cubicBezTo>
                  <a:cubicBezTo>
                    <a:pt x="1066" y="377"/>
                    <a:pt x="991" y="387"/>
                    <a:pt x="917" y="387"/>
                  </a:cubicBezTo>
                  <a:cubicBezTo>
                    <a:pt x="906" y="387"/>
                    <a:pt x="896" y="387"/>
                    <a:pt x="885" y="387"/>
                  </a:cubicBezTo>
                  <a:cubicBezTo>
                    <a:pt x="785" y="387"/>
                    <a:pt x="736" y="354"/>
                    <a:pt x="719" y="287"/>
                  </a:cubicBezTo>
                  <a:cubicBezTo>
                    <a:pt x="716" y="251"/>
                    <a:pt x="716" y="213"/>
                    <a:pt x="713" y="175"/>
                  </a:cubicBezTo>
                  <a:cubicBezTo>
                    <a:pt x="711" y="144"/>
                    <a:pt x="693" y="114"/>
                    <a:pt x="665" y="98"/>
                  </a:cubicBezTo>
                  <a:cubicBezTo>
                    <a:pt x="662" y="85"/>
                    <a:pt x="660" y="72"/>
                    <a:pt x="657" y="59"/>
                  </a:cubicBezTo>
                  <a:cubicBezTo>
                    <a:pt x="646" y="23"/>
                    <a:pt x="613" y="0"/>
                    <a:pt x="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5" name="Google Shape;5715;p13"/>
            <p:cNvSpPr/>
            <p:nvPr/>
          </p:nvSpPr>
          <p:spPr>
            <a:xfrm>
              <a:off x="1665200" y="4444950"/>
              <a:ext cx="293525" cy="138625"/>
            </a:xfrm>
            <a:custGeom>
              <a:avLst/>
              <a:gdLst/>
              <a:ahLst/>
              <a:cxnLst/>
              <a:rect l="l" t="t" r="r" b="b"/>
              <a:pathLst>
                <a:path w="11741" h="5545" extrusionOk="0">
                  <a:moveTo>
                    <a:pt x="11532" y="0"/>
                  </a:moveTo>
                  <a:cubicBezTo>
                    <a:pt x="11527" y="0"/>
                    <a:pt x="11521" y="1"/>
                    <a:pt x="11516" y="1"/>
                  </a:cubicBezTo>
                  <a:cubicBezTo>
                    <a:pt x="11460" y="8"/>
                    <a:pt x="11405" y="19"/>
                    <a:pt x="11350" y="35"/>
                  </a:cubicBezTo>
                  <a:cubicBezTo>
                    <a:pt x="11309" y="47"/>
                    <a:pt x="11277" y="76"/>
                    <a:pt x="11262" y="116"/>
                  </a:cubicBezTo>
                  <a:cubicBezTo>
                    <a:pt x="10652" y="454"/>
                    <a:pt x="9973" y="887"/>
                    <a:pt x="9653" y="1500"/>
                  </a:cubicBezTo>
                  <a:cubicBezTo>
                    <a:pt x="9642" y="1519"/>
                    <a:pt x="9657" y="1540"/>
                    <a:pt x="9676" y="1540"/>
                  </a:cubicBezTo>
                  <a:cubicBezTo>
                    <a:pt x="9680" y="1540"/>
                    <a:pt x="9684" y="1539"/>
                    <a:pt x="9689" y="1536"/>
                  </a:cubicBezTo>
                  <a:cubicBezTo>
                    <a:pt x="10138" y="1317"/>
                    <a:pt x="10573" y="1033"/>
                    <a:pt x="10998" y="746"/>
                  </a:cubicBezTo>
                  <a:lnTo>
                    <a:pt x="10998" y="746"/>
                  </a:lnTo>
                  <a:cubicBezTo>
                    <a:pt x="10952" y="867"/>
                    <a:pt x="10898" y="984"/>
                    <a:pt x="10839" y="1098"/>
                  </a:cubicBezTo>
                  <a:cubicBezTo>
                    <a:pt x="10576" y="1581"/>
                    <a:pt x="10183" y="1983"/>
                    <a:pt x="9790" y="2358"/>
                  </a:cubicBezTo>
                  <a:cubicBezTo>
                    <a:pt x="9056" y="3062"/>
                    <a:pt x="8165" y="3603"/>
                    <a:pt x="7271" y="4076"/>
                  </a:cubicBezTo>
                  <a:cubicBezTo>
                    <a:pt x="5117" y="5215"/>
                    <a:pt x="2826" y="5370"/>
                    <a:pt x="451" y="5370"/>
                  </a:cubicBezTo>
                  <a:cubicBezTo>
                    <a:pt x="309" y="5370"/>
                    <a:pt x="167" y="5369"/>
                    <a:pt x="25" y="5368"/>
                  </a:cubicBezTo>
                  <a:cubicBezTo>
                    <a:pt x="0" y="5368"/>
                    <a:pt x="2" y="5401"/>
                    <a:pt x="25" y="5405"/>
                  </a:cubicBezTo>
                  <a:cubicBezTo>
                    <a:pt x="794" y="5492"/>
                    <a:pt x="1546" y="5544"/>
                    <a:pt x="2284" y="5544"/>
                  </a:cubicBezTo>
                  <a:cubicBezTo>
                    <a:pt x="4151" y="5544"/>
                    <a:pt x="5929" y="5212"/>
                    <a:pt x="7684" y="4289"/>
                  </a:cubicBezTo>
                  <a:cubicBezTo>
                    <a:pt x="8688" y="3759"/>
                    <a:pt x="9628" y="3092"/>
                    <a:pt x="10424" y="2280"/>
                  </a:cubicBezTo>
                  <a:cubicBezTo>
                    <a:pt x="10729" y="1968"/>
                    <a:pt x="11096" y="1535"/>
                    <a:pt x="11318" y="1074"/>
                  </a:cubicBezTo>
                  <a:cubicBezTo>
                    <a:pt x="11378" y="1385"/>
                    <a:pt x="11474" y="1691"/>
                    <a:pt x="11601" y="1981"/>
                  </a:cubicBezTo>
                  <a:cubicBezTo>
                    <a:pt x="11609" y="1999"/>
                    <a:pt x="11624" y="2006"/>
                    <a:pt x="11640" y="2006"/>
                  </a:cubicBezTo>
                  <a:cubicBezTo>
                    <a:pt x="11666" y="2006"/>
                    <a:pt x="11693" y="1985"/>
                    <a:pt x="11693" y="1956"/>
                  </a:cubicBezTo>
                  <a:cubicBezTo>
                    <a:pt x="11685" y="1684"/>
                    <a:pt x="11697" y="1412"/>
                    <a:pt x="11664" y="1138"/>
                  </a:cubicBezTo>
                  <a:cubicBezTo>
                    <a:pt x="11633" y="884"/>
                    <a:pt x="11582" y="626"/>
                    <a:pt x="11556" y="370"/>
                  </a:cubicBezTo>
                  <a:lnTo>
                    <a:pt x="11608" y="336"/>
                  </a:lnTo>
                  <a:cubicBezTo>
                    <a:pt x="11740" y="246"/>
                    <a:pt x="11710" y="0"/>
                    <a:pt x="11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6" name="Google Shape;5716;p13"/>
            <p:cNvSpPr/>
            <p:nvPr/>
          </p:nvSpPr>
          <p:spPr>
            <a:xfrm>
              <a:off x="1884600" y="4565050"/>
              <a:ext cx="49425" cy="42275"/>
            </a:xfrm>
            <a:custGeom>
              <a:avLst/>
              <a:gdLst/>
              <a:ahLst/>
              <a:cxnLst/>
              <a:rect l="l" t="t" r="r" b="b"/>
              <a:pathLst>
                <a:path w="1977" h="1691" extrusionOk="0">
                  <a:moveTo>
                    <a:pt x="912" y="1"/>
                  </a:moveTo>
                  <a:cubicBezTo>
                    <a:pt x="717" y="1"/>
                    <a:pt x="536" y="87"/>
                    <a:pt x="375" y="276"/>
                  </a:cubicBezTo>
                  <a:cubicBezTo>
                    <a:pt x="137" y="555"/>
                    <a:pt x="1" y="998"/>
                    <a:pt x="111" y="1352"/>
                  </a:cubicBezTo>
                  <a:cubicBezTo>
                    <a:pt x="115" y="1365"/>
                    <a:pt x="126" y="1372"/>
                    <a:pt x="138" y="1372"/>
                  </a:cubicBezTo>
                  <a:cubicBezTo>
                    <a:pt x="149" y="1372"/>
                    <a:pt x="161" y="1365"/>
                    <a:pt x="165" y="1352"/>
                  </a:cubicBezTo>
                  <a:cubicBezTo>
                    <a:pt x="224" y="1191"/>
                    <a:pt x="301" y="943"/>
                    <a:pt x="409" y="725"/>
                  </a:cubicBezTo>
                  <a:lnTo>
                    <a:pt x="409" y="725"/>
                  </a:lnTo>
                  <a:cubicBezTo>
                    <a:pt x="404" y="776"/>
                    <a:pt x="403" y="829"/>
                    <a:pt x="404" y="879"/>
                  </a:cubicBezTo>
                  <a:cubicBezTo>
                    <a:pt x="422" y="1176"/>
                    <a:pt x="537" y="1440"/>
                    <a:pt x="803" y="1591"/>
                  </a:cubicBezTo>
                  <a:cubicBezTo>
                    <a:pt x="928" y="1662"/>
                    <a:pt x="1051" y="1691"/>
                    <a:pt x="1171" y="1691"/>
                  </a:cubicBezTo>
                  <a:cubicBezTo>
                    <a:pt x="1442" y="1691"/>
                    <a:pt x="1700" y="1543"/>
                    <a:pt x="1938" y="1383"/>
                  </a:cubicBezTo>
                  <a:cubicBezTo>
                    <a:pt x="1976" y="1357"/>
                    <a:pt x="1956" y="1300"/>
                    <a:pt x="1914" y="1300"/>
                  </a:cubicBezTo>
                  <a:cubicBezTo>
                    <a:pt x="1910" y="1300"/>
                    <a:pt x="1907" y="1300"/>
                    <a:pt x="1904" y="1301"/>
                  </a:cubicBezTo>
                  <a:cubicBezTo>
                    <a:pt x="1795" y="1319"/>
                    <a:pt x="1657" y="1334"/>
                    <a:pt x="1515" y="1334"/>
                  </a:cubicBezTo>
                  <a:cubicBezTo>
                    <a:pt x="1147" y="1334"/>
                    <a:pt x="747" y="1235"/>
                    <a:pt x="721" y="838"/>
                  </a:cubicBezTo>
                  <a:cubicBezTo>
                    <a:pt x="709" y="679"/>
                    <a:pt x="755" y="507"/>
                    <a:pt x="870" y="394"/>
                  </a:cubicBezTo>
                  <a:cubicBezTo>
                    <a:pt x="905" y="360"/>
                    <a:pt x="942" y="348"/>
                    <a:pt x="981" y="348"/>
                  </a:cubicBezTo>
                  <a:cubicBezTo>
                    <a:pt x="1074" y="348"/>
                    <a:pt x="1175" y="417"/>
                    <a:pt x="1269" y="417"/>
                  </a:cubicBezTo>
                  <a:cubicBezTo>
                    <a:pt x="1273" y="417"/>
                    <a:pt x="1277" y="417"/>
                    <a:pt x="1280" y="417"/>
                  </a:cubicBezTo>
                  <a:cubicBezTo>
                    <a:pt x="1425" y="407"/>
                    <a:pt x="1493" y="213"/>
                    <a:pt x="1357" y="135"/>
                  </a:cubicBezTo>
                  <a:cubicBezTo>
                    <a:pt x="1204" y="47"/>
                    <a:pt x="1054" y="1"/>
                    <a:pt x="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7" name="Google Shape;5717;p13"/>
            <p:cNvSpPr/>
            <p:nvPr/>
          </p:nvSpPr>
          <p:spPr>
            <a:xfrm>
              <a:off x="1673975" y="3500700"/>
              <a:ext cx="68150" cy="94475"/>
            </a:xfrm>
            <a:custGeom>
              <a:avLst/>
              <a:gdLst/>
              <a:ahLst/>
              <a:cxnLst/>
              <a:rect l="l" t="t" r="r" b="b"/>
              <a:pathLst>
                <a:path w="2726" h="3779" extrusionOk="0">
                  <a:moveTo>
                    <a:pt x="1351" y="642"/>
                  </a:moveTo>
                  <a:cubicBezTo>
                    <a:pt x="1452" y="988"/>
                    <a:pt x="1560" y="1332"/>
                    <a:pt x="1667" y="1678"/>
                  </a:cubicBezTo>
                  <a:cubicBezTo>
                    <a:pt x="1478" y="1648"/>
                    <a:pt x="1290" y="1633"/>
                    <a:pt x="1100" y="1633"/>
                  </a:cubicBezTo>
                  <a:cubicBezTo>
                    <a:pt x="1053" y="1633"/>
                    <a:pt x="1005" y="1634"/>
                    <a:pt x="957" y="1636"/>
                  </a:cubicBezTo>
                  <a:cubicBezTo>
                    <a:pt x="1078" y="1300"/>
                    <a:pt x="1203" y="967"/>
                    <a:pt x="1351" y="642"/>
                  </a:cubicBezTo>
                  <a:close/>
                  <a:moveTo>
                    <a:pt x="1380" y="1"/>
                  </a:moveTo>
                  <a:cubicBezTo>
                    <a:pt x="1324" y="1"/>
                    <a:pt x="1270" y="27"/>
                    <a:pt x="1241" y="84"/>
                  </a:cubicBezTo>
                  <a:cubicBezTo>
                    <a:pt x="988" y="581"/>
                    <a:pt x="717" y="1129"/>
                    <a:pt x="493" y="1692"/>
                  </a:cubicBezTo>
                  <a:cubicBezTo>
                    <a:pt x="352" y="1719"/>
                    <a:pt x="212" y="1761"/>
                    <a:pt x="78" y="1816"/>
                  </a:cubicBezTo>
                  <a:cubicBezTo>
                    <a:pt x="12" y="1846"/>
                    <a:pt x="37" y="1944"/>
                    <a:pt x="97" y="1961"/>
                  </a:cubicBezTo>
                  <a:cubicBezTo>
                    <a:pt x="186" y="1985"/>
                    <a:pt x="278" y="2005"/>
                    <a:pt x="370" y="2018"/>
                  </a:cubicBezTo>
                  <a:cubicBezTo>
                    <a:pt x="166" y="2586"/>
                    <a:pt x="20" y="3165"/>
                    <a:pt x="0" y="3726"/>
                  </a:cubicBezTo>
                  <a:cubicBezTo>
                    <a:pt x="1" y="3758"/>
                    <a:pt x="29" y="3778"/>
                    <a:pt x="56" y="3778"/>
                  </a:cubicBezTo>
                  <a:cubicBezTo>
                    <a:pt x="73" y="3778"/>
                    <a:pt x="90" y="3771"/>
                    <a:pt x="101" y="3754"/>
                  </a:cubicBezTo>
                  <a:cubicBezTo>
                    <a:pt x="389" y="3214"/>
                    <a:pt x="599" y="2636"/>
                    <a:pt x="806" y="2056"/>
                  </a:cubicBezTo>
                  <a:cubicBezTo>
                    <a:pt x="939" y="2061"/>
                    <a:pt x="1072" y="2066"/>
                    <a:pt x="1205" y="2074"/>
                  </a:cubicBezTo>
                  <a:cubicBezTo>
                    <a:pt x="1405" y="2085"/>
                    <a:pt x="1600" y="2094"/>
                    <a:pt x="1793" y="2097"/>
                  </a:cubicBezTo>
                  <a:cubicBezTo>
                    <a:pt x="1810" y="2149"/>
                    <a:pt x="1825" y="2202"/>
                    <a:pt x="1841" y="2254"/>
                  </a:cubicBezTo>
                  <a:cubicBezTo>
                    <a:pt x="1944" y="2602"/>
                    <a:pt x="1931" y="3330"/>
                    <a:pt x="2231" y="3550"/>
                  </a:cubicBezTo>
                  <a:cubicBezTo>
                    <a:pt x="2243" y="3559"/>
                    <a:pt x="2257" y="3563"/>
                    <a:pt x="2272" y="3563"/>
                  </a:cubicBezTo>
                  <a:cubicBezTo>
                    <a:pt x="2297" y="3563"/>
                    <a:pt x="2323" y="3551"/>
                    <a:pt x="2340" y="3535"/>
                  </a:cubicBezTo>
                  <a:cubicBezTo>
                    <a:pt x="2622" y="3291"/>
                    <a:pt x="2323" y="2636"/>
                    <a:pt x="2243" y="2346"/>
                  </a:cubicBezTo>
                  <a:cubicBezTo>
                    <a:pt x="2220" y="2262"/>
                    <a:pt x="2192" y="2179"/>
                    <a:pt x="2167" y="2095"/>
                  </a:cubicBezTo>
                  <a:cubicBezTo>
                    <a:pt x="2328" y="2090"/>
                    <a:pt x="2491" y="2082"/>
                    <a:pt x="2658" y="2064"/>
                  </a:cubicBezTo>
                  <a:cubicBezTo>
                    <a:pt x="2715" y="2059"/>
                    <a:pt x="2725" y="1980"/>
                    <a:pt x="2673" y="1961"/>
                  </a:cubicBezTo>
                  <a:cubicBezTo>
                    <a:pt x="2476" y="1879"/>
                    <a:pt x="2274" y="1811"/>
                    <a:pt x="2067" y="1759"/>
                  </a:cubicBezTo>
                  <a:cubicBezTo>
                    <a:pt x="1895" y="1214"/>
                    <a:pt x="1708" y="675"/>
                    <a:pt x="1552" y="125"/>
                  </a:cubicBezTo>
                  <a:cubicBezTo>
                    <a:pt x="1531" y="47"/>
                    <a:pt x="1454" y="1"/>
                    <a:pt x="1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8" name="Google Shape;5718;p13"/>
            <p:cNvSpPr/>
            <p:nvPr/>
          </p:nvSpPr>
          <p:spPr>
            <a:xfrm>
              <a:off x="1769025" y="4392850"/>
              <a:ext cx="32025" cy="32400"/>
            </a:xfrm>
            <a:custGeom>
              <a:avLst/>
              <a:gdLst/>
              <a:ahLst/>
              <a:cxnLst/>
              <a:rect l="l" t="t" r="r" b="b"/>
              <a:pathLst>
                <a:path w="1281" h="1296" extrusionOk="0">
                  <a:moveTo>
                    <a:pt x="508" y="1"/>
                  </a:moveTo>
                  <a:cubicBezTo>
                    <a:pt x="480" y="1"/>
                    <a:pt x="452" y="11"/>
                    <a:pt x="432" y="31"/>
                  </a:cubicBezTo>
                  <a:cubicBezTo>
                    <a:pt x="236" y="236"/>
                    <a:pt x="1" y="502"/>
                    <a:pt x="19" y="804"/>
                  </a:cubicBezTo>
                  <a:cubicBezTo>
                    <a:pt x="20" y="830"/>
                    <a:pt x="41" y="846"/>
                    <a:pt x="63" y="846"/>
                  </a:cubicBezTo>
                  <a:cubicBezTo>
                    <a:pt x="77" y="846"/>
                    <a:pt x="90" y="839"/>
                    <a:pt x="99" y="825"/>
                  </a:cubicBezTo>
                  <a:cubicBezTo>
                    <a:pt x="216" y="664"/>
                    <a:pt x="316" y="500"/>
                    <a:pt x="436" y="348"/>
                  </a:cubicBezTo>
                  <a:cubicBezTo>
                    <a:pt x="450" y="441"/>
                    <a:pt x="465" y="533"/>
                    <a:pt x="477" y="628"/>
                  </a:cubicBezTo>
                  <a:cubicBezTo>
                    <a:pt x="467" y="825"/>
                    <a:pt x="483" y="1022"/>
                    <a:pt x="524" y="1214"/>
                  </a:cubicBezTo>
                  <a:cubicBezTo>
                    <a:pt x="537" y="1270"/>
                    <a:pt x="583" y="1295"/>
                    <a:pt x="629" y="1295"/>
                  </a:cubicBezTo>
                  <a:cubicBezTo>
                    <a:pt x="688" y="1295"/>
                    <a:pt x="748" y="1255"/>
                    <a:pt x="747" y="1184"/>
                  </a:cubicBezTo>
                  <a:cubicBezTo>
                    <a:pt x="742" y="1007"/>
                    <a:pt x="728" y="830"/>
                    <a:pt x="701" y="656"/>
                  </a:cubicBezTo>
                  <a:cubicBezTo>
                    <a:pt x="703" y="614"/>
                    <a:pt x="706" y="571"/>
                    <a:pt x="710" y="528"/>
                  </a:cubicBezTo>
                  <a:cubicBezTo>
                    <a:pt x="749" y="561"/>
                    <a:pt x="800" y="579"/>
                    <a:pt x="852" y="579"/>
                  </a:cubicBezTo>
                  <a:cubicBezTo>
                    <a:pt x="854" y="579"/>
                    <a:pt x="857" y="579"/>
                    <a:pt x="859" y="579"/>
                  </a:cubicBezTo>
                  <a:cubicBezTo>
                    <a:pt x="925" y="574"/>
                    <a:pt x="992" y="568"/>
                    <a:pt x="1052" y="535"/>
                  </a:cubicBezTo>
                  <a:cubicBezTo>
                    <a:pt x="1116" y="502"/>
                    <a:pt x="1154" y="441"/>
                    <a:pt x="1220" y="415"/>
                  </a:cubicBezTo>
                  <a:cubicBezTo>
                    <a:pt x="1272" y="395"/>
                    <a:pt x="1280" y="320"/>
                    <a:pt x="1220" y="303"/>
                  </a:cubicBezTo>
                  <a:cubicBezTo>
                    <a:pt x="1136" y="279"/>
                    <a:pt x="1067" y="243"/>
                    <a:pt x="979" y="243"/>
                  </a:cubicBezTo>
                  <a:cubicBezTo>
                    <a:pt x="978" y="243"/>
                    <a:pt x="976" y="243"/>
                    <a:pt x="974" y="243"/>
                  </a:cubicBezTo>
                  <a:cubicBezTo>
                    <a:pt x="949" y="243"/>
                    <a:pt x="928" y="244"/>
                    <a:pt x="908" y="244"/>
                  </a:cubicBezTo>
                  <a:cubicBezTo>
                    <a:pt x="832" y="244"/>
                    <a:pt x="789" y="232"/>
                    <a:pt x="715" y="151"/>
                  </a:cubicBezTo>
                  <a:cubicBezTo>
                    <a:pt x="693" y="131"/>
                    <a:pt x="665" y="120"/>
                    <a:pt x="636" y="120"/>
                  </a:cubicBezTo>
                  <a:cubicBezTo>
                    <a:pt x="630" y="120"/>
                    <a:pt x="623" y="120"/>
                    <a:pt x="616" y="121"/>
                  </a:cubicBezTo>
                  <a:cubicBezTo>
                    <a:pt x="614" y="107"/>
                    <a:pt x="611" y="92"/>
                    <a:pt x="608" y="77"/>
                  </a:cubicBezTo>
                  <a:cubicBezTo>
                    <a:pt x="600" y="27"/>
                    <a:pt x="554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19" name="Google Shape;5719;p13"/>
            <p:cNvSpPr/>
            <p:nvPr/>
          </p:nvSpPr>
          <p:spPr>
            <a:xfrm>
              <a:off x="2021300" y="4068975"/>
              <a:ext cx="81750" cy="92825"/>
            </a:xfrm>
            <a:custGeom>
              <a:avLst/>
              <a:gdLst/>
              <a:ahLst/>
              <a:cxnLst/>
              <a:rect l="l" t="t" r="r" b="b"/>
              <a:pathLst>
                <a:path w="3270" h="3713" extrusionOk="0">
                  <a:moveTo>
                    <a:pt x="864" y="1"/>
                  </a:moveTo>
                  <a:cubicBezTo>
                    <a:pt x="414" y="1"/>
                    <a:pt x="93" y="1170"/>
                    <a:pt x="8" y="1451"/>
                  </a:cubicBezTo>
                  <a:cubicBezTo>
                    <a:pt x="0" y="1481"/>
                    <a:pt x="29" y="1511"/>
                    <a:pt x="57" y="1511"/>
                  </a:cubicBezTo>
                  <a:cubicBezTo>
                    <a:pt x="67" y="1511"/>
                    <a:pt x="77" y="1506"/>
                    <a:pt x="85" y="1497"/>
                  </a:cubicBezTo>
                  <a:cubicBezTo>
                    <a:pt x="305" y="1215"/>
                    <a:pt x="909" y="675"/>
                    <a:pt x="745" y="360"/>
                  </a:cubicBezTo>
                  <a:lnTo>
                    <a:pt x="745" y="360"/>
                  </a:lnTo>
                  <a:cubicBezTo>
                    <a:pt x="847" y="555"/>
                    <a:pt x="932" y="757"/>
                    <a:pt x="1022" y="955"/>
                  </a:cubicBezTo>
                  <a:cubicBezTo>
                    <a:pt x="1158" y="1251"/>
                    <a:pt x="1298" y="1544"/>
                    <a:pt x="1447" y="1835"/>
                  </a:cubicBezTo>
                  <a:cubicBezTo>
                    <a:pt x="1111" y="2399"/>
                    <a:pt x="837" y="2998"/>
                    <a:pt x="753" y="3654"/>
                  </a:cubicBezTo>
                  <a:cubicBezTo>
                    <a:pt x="747" y="3694"/>
                    <a:pt x="777" y="3712"/>
                    <a:pt x="809" y="3712"/>
                  </a:cubicBezTo>
                  <a:cubicBezTo>
                    <a:pt x="832" y="3712"/>
                    <a:pt x="856" y="3703"/>
                    <a:pt x="870" y="3685"/>
                  </a:cubicBezTo>
                  <a:cubicBezTo>
                    <a:pt x="1193" y="3240"/>
                    <a:pt x="1434" y="2750"/>
                    <a:pt x="1690" y="2268"/>
                  </a:cubicBezTo>
                  <a:cubicBezTo>
                    <a:pt x="1762" y="2397"/>
                    <a:pt x="1831" y="2532"/>
                    <a:pt x="1910" y="2660"/>
                  </a:cubicBezTo>
                  <a:cubicBezTo>
                    <a:pt x="2077" y="2931"/>
                    <a:pt x="2362" y="3430"/>
                    <a:pt x="2740" y="3430"/>
                  </a:cubicBezTo>
                  <a:cubicBezTo>
                    <a:pt x="2754" y="3430"/>
                    <a:pt x="2769" y="3429"/>
                    <a:pt x="2784" y="3427"/>
                  </a:cubicBezTo>
                  <a:cubicBezTo>
                    <a:pt x="3266" y="3380"/>
                    <a:pt x="3270" y="2789"/>
                    <a:pt x="3069" y="2474"/>
                  </a:cubicBezTo>
                  <a:cubicBezTo>
                    <a:pt x="3055" y="2453"/>
                    <a:pt x="3027" y="2438"/>
                    <a:pt x="3001" y="2438"/>
                  </a:cubicBezTo>
                  <a:cubicBezTo>
                    <a:pt x="2984" y="2438"/>
                    <a:pt x="2967" y="2445"/>
                    <a:pt x="2955" y="2460"/>
                  </a:cubicBezTo>
                  <a:cubicBezTo>
                    <a:pt x="2851" y="2586"/>
                    <a:pt x="2784" y="2712"/>
                    <a:pt x="2712" y="2847"/>
                  </a:cubicBezTo>
                  <a:cubicBezTo>
                    <a:pt x="2709" y="2843"/>
                    <a:pt x="2707" y="2842"/>
                    <a:pt x="2702" y="2839"/>
                  </a:cubicBezTo>
                  <a:cubicBezTo>
                    <a:pt x="2607" y="2757"/>
                    <a:pt x="2530" y="2652"/>
                    <a:pt x="2454" y="2550"/>
                  </a:cubicBezTo>
                  <a:cubicBezTo>
                    <a:pt x="2275" y="2300"/>
                    <a:pt x="2113" y="2040"/>
                    <a:pt x="1967" y="1769"/>
                  </a:cubicBezTo>
                  <a:cubicBezTo>
                    <a:pt x="2287" y="1229"/>
                    <a:pt x="2718" y="727"/>
                    <a:pt x="2948" y="140"/>
                  </a:cubicBezTo>
                  <a:cubicBezTo>
                    <a:pt x="2958" y="114"/>
                    <a:pt x="2934" y="93"/>
                    <a:pt x="2909" y="93"/>
                  </a:cubicBezTo>
                  <a:cubicBezTo>
                    <a:pt x="2903" y="93"/>
                    <a:pt x="2896" y="94"/>
                    <a:pt x="2891" y="97"/>
                  </a:cubicBezTo>
                  <a:cubicBezTo>
                    <a:pt x="2394" y="373"/>
                    <a:pt x="2052" y="877"/>
                    <a:pt x="1747" y="1356"/>
                  </a:cubicBezTo>
                  <a:lnTo>
                    <a:pt x="1595" y="1060"/>
                  </a:lnTo>
                  <a:cubicBezTo>
                    <a:pt x="1463" y="806"/>
                    <a:pt x="1278" y="199"/>
                    <a:pt x="1016" y="45"/>
                  </a:cubicBezTo>
                  <a:cubicBezTo>
                    <a:pt x="964" y="14"/>
                    <a:pt x="913" y="1"/>
                    <a:pt x="8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0" name="Google Shape;5720;p13"/>
            <p:cNvSpPr/>
            <p:nvPr/>
          </p:nvSpPr>
          <p:spPr>
            <a:xfrm>
              <a:off x="2159175" y="4080250"/>
              <a:ext cx="94425" cy="14850"/>
            </a:xfrm>
            <a:custGeom>
              <a:avLst/>
              <a:gdLst/>
              <a:ahLst/>
              <a:cxnLst/>
              <a:rect l="l" t="t" r="r" b="b"/>
              <a:pathLst>
                <a:path w="3777" h="594" extrusionOk="0">
                  <a:moveTo>
                    <a:pt x="2840" y="1"/>
                  </a:moveTo>
                  <a:cubicBezTo>
                    <a:pt x="2604" y="1"/>
                    <a:pt x="2363" y="31"/>
                    <a:pt x="2143" y="48"/>
                  </a:cubicBezTo>
                  <a:cubicBezTo>
                    <a:pt x="1477" y="101"/>
                    <a:pt x="689" y="112"/>
                    <a:pt x="49" y="299"/>
                  </a:cubicBezTo>
                  <a:cubicBezTo>
                    <a:pt x="8" y="311"/>
                    <a:pt x="0" y="367"/>
                    <a:pt x="38" y="388"/>
                  </a:cubicBezTo>
                  <a:cubicBezTo>
                    <a:pt x="280" y="550"/>
                    <a:pt x="580" y="593"/>
                    <a:pt x="885" y="593"/>
                  </a:cubicBezTo>
                  <a:cubicBezTo>
                    <a:pt x="1160" y="593"/>
                    <a:pt x="1440" y="559"/>
                    <a:pt x="1687" y="545"/>
                  </a:cubicBezTo>
                  <a:cubicBezTo>
                    <a:pt x="1773" y="541"/>
                    <a:pt x="1863" y="539"/>
                    <a:pt x="1956" y="539"/>
                  </a:cubicBezTo>
                  <a:cubicBezTo>
                    <a:pt x="2194" y="539"/>
                    <a:pt x="2448" y="550"/>
                    <a:pt x="2700" y="550"/>
                  </a:cubicBezTo>
                  <a:cubicBezTo>
                    <a:pt x="3056" y="550"/>
                    <a:pt x="3407" y="527"/>
                    <a:pt x="3701" y="417"/>
                  </a:cubicBezTo>
                  <a:cubicBezTo>
                    <a:pt x="3752" y="399"/>
                    <a:pt x="3777" y="335"/>
                    <a:pt x="3734" y="294"/>
                  </a:cubicBezTo>
                  <a:cubicBezTo>
                    <a:pt x="3492" y="60"/>
                    <a:pt x="3171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1" name="Google Shape;5721;p13"/>
            <p:cNvSpPr/>
            <p:nvPr/>
          </p:nvSpPr>
          <p:spPr>
            <a:xfrm>
              <a:off x="2161175" y="4107100"/>
              <a:ext cx="89525" cy="10000"/>
            </a:xfrm>
            <a:custGeom>
              <a:avLst/>
              <a:gdLst/>
              <a:ahLst/>
              <a:cxnLst/>
              <a:rect l="l" t="t" r="r" b="b"/>
              <a:pathLst>
                <a:path w="3581" h="400" extrusionOk="0">
                  <a:moveTo>
                    <a:pt x="1848" y="1"/>
                  </a:moveTo>
                  <a:cubicBezTo>
                    <a:pt x="1245" y="1"/>
                    <a:pt x="647" y="59"/>
                    <a:pt x="63" y="265"/>
                  </a:cubicBezTo>
                  <a:cubicBezTo>
                    <a:pt x="1" y="283"/>
                    <a:pt x="14" y="374"/>
                    <a:pt x="78" y="377"/>
                  </a:cubicBezTo>
                  <a:cubicBezTo>
                    <a:pt x="395" y="391"/>
                    <a:pt x="711" y="400"/>
                    <a:pt x="1026" y="400"/>
                  </a:cubicBezTo>
                  <a:cubicBezTo>
                    <a:pt x="1863" y="400"/>
                    <a:pt x="2694" y="341"/>
                    <a:pt x="3519" y="180"/>
                  </a:cubicBezTo>
                  <a:cubicBezTo>
                    <a:pt x="3580" y="167"/>
                    <a:pt x="3562" y="80"/>
                    <a:pt x="3506" y="77"/>
                  </a:cubicBezTo>
                  <a:cubicBezTo>
                    <a:pt x="2955" y="49"/>
                    <a:pt x="2399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2" name="Google Shape;5722;p13"/>
            <p:cNvSpPr/>
            <p:nvPr/>
          </p:nvSpPr>
          <p:spPr>
            <a:xfrm>
              <a:off x="2279825" y="3932425"/>
              <a:ext cx="223600" cy="276850"/>
            </a:xfrm>
            <a:custGeom>
              <a:avLst/>
              <a:gdLst/>
              <a:ahLst/>
              <a:cxnLst/>
              <a:rect l="l" t="t" r="r" b="b"/>
              <a:pathLst>
                <a:path w="8944" h="11074" extrusionOk="0">
                  <a:moveTo>
                    <a:pt x="6293" y="0"/>
                  </a:moveTo>
                  <a:cubicBezTo>
                    <a:pt x="4766" y="0"/>
                    <a:pt x="3244" y="51"/>
                    <a:pt x="1741" y="397"/>
                  </a:cubicBezTo>
                  <a:cubicBezTo>
                    <a:pt x="1629" y="423"/>
                    <a:pt x="1559" y="532"/>
                    <a:pt x="1556" y="640"/>
                  </a:cubicBezTo>
                  <a:cubicBezTo>
                    <a:pt x="1467" y="3668"/>
                    <a:pt x="1444" y="6727"/>
                    <a:pt x="850" y="9706"/>
                  </a:cubicBezTo>
                  <a:cubicBezTo>
                    <a:pt x="762" y="9124"/>
                    <a:pt x="727" y="8525"/>
                    <a:pt x="666" y="7959"/>
                  </a:cubicBezTo>
                  <a:cubicBezTo>
                    <a:pt x="606" y="7395"/>
                    <a:pt x="622" y="6729"/>
                    <a:pt x="368" y="6209"/>
                  </a:cubicBezTo>
                  <a:cubicBezTo>
                    <a:pt x="351" y="6176"/>
                    <a:pt x="322" y="6161"/>
                    <a:pt x="291" y="6161"/>
                  </a:cubicBezTo>
                  <a:cubicBezTo>
                    <a:pt x="248" y="6161"/>
                    <a:pt x="202" y="6190"/>
                    <a:pt x="189" y="6234"/>
                  </a:cubicBezTo>
                  <a:cubicBezTo>
                    <a:pt x="0" y="6826"/>
                    <a:pt x="160" y="7553"/>
                    <a:pt x="215" y="8158"/>
                  </a:cubicBezTo>
                  <a:cubicBezTo>
                    <a:pt x="297" y="9052"/>
                    <a:pt x="335" y="10038"/>
                    <a:pt x="616" y="10897"/>
                  </a:cubicBezTo>
                  <a:cubicBezTo>
                    <a:pt x="653" y="11012"/>
                    <a:pt x="761" y="11074"/>
                    <a:pt x="865" y="11074"/>
                  </a:cubicBezTo>
                  <a:cubicBezTo>
                    <a:pt x="965" y="11074"/>
                    <a:pt x="1062" y="11018"/>
                    <a:pt x="1093" y="10897"/>
                  </a:cubicBezTo>
                  <a:cubicBezTo>
                    <a:pt x="1800" y="8174"/>
                    <a:pt x="1933" y="5366"/>
                    <a:pt x="2010" y="2567"/>
                  </a:cubicBezTo>
                  <a:cubicBezTo>
                    <a:pt x="2016" y="2290"/>
                    <a:pt x="1882" y="881"/>
                    <a:pt x="2202" y="805"/>
                  </a:cubicBezTo>
                  <a:cubicBezTo>
                    <a:pt x="3058" y="607"/>
                    <a:pt x="3946" y="554"/>
                    <a:pt x="4822" y="512"/>
                  </a:cubicBezTo>
                  <a:cubicBezTo>
                    <a:pt x="6201" y="445"/>
                    <a:pt x="7517" y="422"/>
                    <a:pt x="8872" y="130"/>
                  </a:cubicBezTo>
                  <a:cubicBezTo>
                    <a:pt x="8943" y="115"/>
                    <a:pt x="8928" y="5"/>
                    <a:pt x="8857" y="5"/>
                  </a:cubicBezTo>
                  <a:cubicBezTo>
                    <a:pt x="8856" y="5"/>
                    <a:pt x="8856" y="5"/>
                    <a:pt x="8855" y="5"/>
                  </a:cubicBezTo>
                  <a:cubicBezTo>
                    <a:pt x="8633" y="8"/>
                    <a:pt x="8410" y="9"/>
                    <a:pt x="8187" y="9"/>
                  </a:cubicBezTo>
                  <a:cubicBezTo>
                    <a:pt x="7556" y="9"/>
                    <a:pt x="6924" y="0"/>
                    <a:pt x="6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3" name="Google Shape;5723;p13"/>
            <p:cNvSpPr/>
            <p:nvPr/>
          </p:nvSpPr>
          <p:spPr>
            <a:xfrm>
              <a:off x="2373975" y="3979325"/>
              <a:ext cx="67875" cy="96700"/>
            </a:xfrm>
            <a:custGeom>
              <a:avLst/>
              <a:gdLst/>
              <a:ahLst/>
              <a:cxnLst/>
              <a:rect l="l" t="t" r="r" b="b"/>
              <a:pathLst>
                <a:path w="2715" h="3868" extrusionOk="0">
                  <a:moveTo>
                    <a:pt x="1431" y="540"/>
                  </a:moveTo>
                  <a:cubicBezTo>
                    <a:pt x="1446" y="575"/>
                    <a:pt x="1456" y="613"/>
                    <a:pt x="1459" y="650"/>
                  </a:cubicBezTo>
                  <a:cubicBezTo>
                    <a:pt x="1503" y="993"/>
                    <a:pt x="1218" y="1367"/>
                    <a:pt x="1021" y="1621"/>
                  </a:cubicBezTo>
                  <a:cubicBezTo>
                    <a:pt x="956" y="1702"/>
                    <a:pt x="885" y="1779"/>
                    <a:pt x="811" y="1851"/>
                  </a:cubicBezTo>
                  <a:cubicBezTo>
                    <a:pt x="916" y="1461"/>
                    <a:pt x="1090" y="1078"/>
                    <a:pt x="1279" y="752"/>
                  </a:cubicBezTo>
                  <a:cubicBezTo>
                    <a:pt x="1323" y="677"/>
                    <a:pt x="1374" y="604"/>
                    <a:pt x="1431" y="540"/>
                  </a:cubicBezTo>
                  <a:close/>
                  <a:moveTo>
                    <a:pt x="1456" y="1"/>
                  </a:moveTo>
                  <a:cubicBezTo>
                    <a:pt x="1203" y="1"/>
                    <a:pt x="985" y="343"/>
                    <a:pt x="878" y="517"/>
                  </a:cubicBezTo>
                  <a:cubicBezTo>
                    <a:pt x="568" y="1029"/>
                    <a:pt x="285" y="1744"/>
                    <a:pt x="260" y="2410"/>
                  </a:cubicBezTo>
                  <a:cubicBezTo>
                    <a:pt x="144" y="2550"/>
                    <a:pt x="48" y="2694"/>
                    <a:pt x="6" y="2848"/>
                  </a:cubicBezTo>
                  <a:cubicBezTo>
                    <a:pt x="1" y="2873"/>
                    <a:pt x="17" y="2896"/>
                    <a:pt x="42" y="2896"/>
                  </a:cubicBezTo>
                  <a:cubicBezTo>
                    <a:pt x="52" y="2897"/>
                    <a:pt x="63" y="2897"/>
                    <a:pt x="73" y="2897"/>
                  </a:cubicBezTo>
                  <a:cubicBezTo>
                    <a:pt x="146" y="2897"/>
                    <a:pt x="217" y="2882"/>
                    <a:pt x="285" y="2855"/>
                  </a:cubicBezTo>
                  <a:cubicBezTo>
                    <a:pt x="304" y="2978"/>
                    <a:pt x="337" y="3098"/>
                    <a:pt x="385" y="3213"/>
                  </a:cubicBezTo>
                  <a:cubicBezTo>
                    <a:pt x="537" y="3574"/>
                    <a:pt x="866" y="3867"/>
                    <a:pt x="1245" y="3867"/>
                  </a:cubicBezTo>
                  <a:cubicBezTo>
                    <a:pt x="1331" y="3867"/>
                    <a:pt x="1419" y="3852"/>
                    <a:pt x="1508" y="3820"/>
                  </a:cubicBezTo>
                  <a:cubicBezTo>
                    <a:pt x="1887" y="3682"/>
                    <a:pt x="2066" y="3313"/>
                    <a:pt x="2142" y="2929"/>
                  </a:cubicBezTo>
                  <a:cubicBezTo>
                    <a:pt x="2521" y="2926"/>
                    <a:pt x="2486" y="2560"/>
                    <a:pt x="2668" y="2342"/>
                  </a:cubicBezTo>
                  <a:cubicBezTo>
                    <a:pt x="2714" y="2287"/>
                    <a:pt x="2683" y="2219"/>
                    <a:pt x="2614" y="2210"/>
                  </a:cubicBezTo>
                  <a:cubicBezTo>
                    <a:pt x="2569" y="2204"/>
                    <a:pt x="2531" y="2201"/>
                    <a:pt x="2496" y="2201"/>
                  </a:cubicBezTo>
                  <a:cubicBezTo>
                    <a:pt x="2423" y="2201"/>
                    <a:pt x="2363" y="2216"/>
                    <a:pt x="2278" y="2255"/>
                  </a:cubicBezTo>
                  <a:cubicBezTo>
                    <a:pt x="2240" y="2276"/>
                    <a:pt x="2206" y="2304"/>
                    <a:pt x="2178" y="2337"/>
                  </a:cubicBezTo>
                  <a:cubicBezTo>
                    <a:pt x="2156" y="2227"/>
                    <a:pt x="2060" y="2145"/>
                    <a:pt x="1946" y="2141"/>
                  </a:cubicBezTo>
                  <a:lnTo>
                    <a:pt x="1851" y="2138"/>
                  </a:lnTo>
                  <a:cubicBezTo>
                    <a:pt x="1848" y="2138"/>
                    <a:pt x="1844" y="2138"/>
                    <a:pt x="1841" y="2138"/>
                  </a:cubicBezTo>
                  <a:cubicBezTo>
                    <a:pt x="1708" y="2138"/>
                    <a:pt x="1613" y="2258"/>
                    <a:pt x="1607" y="2383"/>
                  </a:cubicBezTo>
                  <a:cubicBezTo>
                    <a:pt x="1605" y="2491"/>
                    <a:pt x="1638" y="2596"/>
                    <a:pt x="1700" y="2684"/>
                  </a:cubicBezTo>
                  <a:cubicBezTo>
                    <a:pt x="1671" y="3013"/>
                    <a:pt x="1560" y="3414"/>
                    <a:pt x="1243" y="3414"/>
                  </a:cubicBezTo>
                  <a:cubicBezTo>
                    <a:pt x="1224" y="3414"/>
                    <a:pt x="1204" y="3412"/>
                    <a:pt x="1184" y="3409"/>
                  </a:cubicBezTo>
                  <a:cubicBezTo>
                    <a:pt x="846" y="3360"/>
                    <a:pt x="706" y="2891"/>
                    <a:pt x="701" y="2591"/>
                  </a:cubicBezTo>
                  <a:cubicBezTo>
                    <a:pt x="823" y="2488"/>
                    <a:pt x="933" y="2374"/>
                    <a:pt x="1021" y="2291"/>
                  </a:cubicBezTo>
                  <a:cubicBezTo>
                    <a:pt x="1413" y="1915"/>
                    <a:pt x="1794" y="1433"/>
                    <a:pt x="1909" y="891"/>
                  </a:cubicBezTo>
                  <a:cubicBezTo>
                    <a:pt x="1976" y="578"/>
                    <a:pt x="1891" y="152"/>
                    <a:pt x="1564" y="22"/>
                  </a:cubicBezTo>
                  <a:cubicBezTo>
                    <a:pt x="1528" y="7"/>
                    <a:pt x="1492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4" name="Google Shape;5724;p13"/>
            <p:cNvSpPr/>
            <p:nvPr/>
          </p:nvSpPr>
          <p:spPr>
            <a:xfrm>
              <a:off x="2454675" y="3971850"/>
              <a:ext cx="57625" cy="33100"/>
            </a:xfrm>
            <a:custGeom>
              <a:avLst/>
              <a:gdLst/>
              <a:ahLst/>
              <a:cxnLst/>
              <a:rect l="l" t="t" r="r" b="b"/>
              <a:pathLst>
                <a:path w="2305" h="1324" extrusionOk="0">
                  <a:moveTo>
                    <a:pt x="619" y="0"/>
                  </a:moveTo>
                  <a:cubicBezTo>
                    <a:pt x="404" y="0"/>
                    <a:pt x="164" y="139"/>
                    <a:pt x="27" y="277"/>
                  </a:cubicBezTo>
                  <a:cubicBezTo>
                    <a:pt x="1" y="303"/>
                    <a:pt x="27" y="338"/>
                    <a:pt x="58" y="338"/>
                  </a:cubicBezTo>
                  <a:cubicBezTo>
                    <a:pt x="59" y="338"/>
                    <a:pt x="60" y="338"/>
                    <a:pt x="62" y="337"/>
                  </a:cubicBezTo>
                  <a:cubicBezTo>
                    <a:pt x="119" y="328"/>
                    <a:pt x="314" y="272"/>
                    <a:pt x="474" y="272"/>
                  </a:cubicBezTo>
                  <a:cubicBezTo>
                    <a:pt x="591" y="272"/>
                    <a:pt x="690" y="302"/>
                    <a:pt x="700" y="403"/>
                  </a:cubicBezTo>
                  <a:cubicBezTo>
                    <a:pt x="726" y="657"/>
                    <a:pt x="388" y="907"/>
                    <a:pt x="221" y="1043"/>
                  </a:cubicBezTo>
                  <a:cubicBezTo>
                    <a:pt x="100" y="1142"/>
                    <a:pt x="209" y="1324"/>
                    <a:pt x="343" y="1324"/>
                  </a:cubicBezTo>
                  <a:cubicBezTo>
                    <a:pt x="356" y="1324"/>
                    <a:pt x="369" y="1322"/>
                    <a:pt x="382" y="1318"/>
                  </a:cubicBezTo>
                  <a:cubicBezTo>
                    <a:pt x="579" y="1263"/>
                    <a:pt x="784" y="1250"/>
                    <a:pt x="989" y="1250"/>
                  </a:cubicBezTo>
                  <a:cubicBezTo>
                    <a:pt x="1133" y="1250"/>
                    <a:pt x="1276" y="1257"/>
                    <a:pt x="1417" y="1259"/>
                  </a:cubicBezTo>
                  <a:cubicBezTo>
                    <a:pt x="1425" y="1259"/>
                    <a:pt x="1434" y="1260"/>
                    <a:pt x="1443" y="1260"/>
                  </a:cubicBezTo>
                  <a:cubicBezTo>
                    <a:pt x="1731" y="1260"/>
                    <a:pt x="1975" y="1180"/>
                    <a:pt x="2255" y="1112"/>
                  </a:cubicBezTo>
                  <a:cubicBezTo>
                    <a:pt x="2304" y="1099"/>
                    <a:pt x="2304" y="1028"/>
                    <a:pt x="2257" y="1015"/>
                  </a:cubicBezTo>
                  <a:cubicBezTo>
                    <a:pt x="1904" y="921"/>
                    <a:pt x="1624" y="825"/>
                    <a:pt x="1254" y="823"/>
                  </a:cubicBezTo>
                  <a:cubicBezTo>
                    <a:pt x="1117" y="823"/>
                    <a:pt x="980" y="836"/>
                    <a:pt x="846" y="862"/>
                  </a:cubicBezTo>
                  <a:cubicBezTo>
                    <a:pt x="995" y="654"/>
                    <a:pt x="1085" y="414"/>
                    <a:pt x="958" y="195"/>
                  </a:cubicBezTo>
                  <a:cubicBezTo>
                    <a:pt x="875" y="54"/>
                    <a:pt x="752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5" name="Google Shape;5725;p13"/>
            <p:cNvSpPr/>
            <p:nvPr/>
          </p:nvSpPr>
          <p:spPr>
            <a:xfrm>
              <a:off x="2352175" y="4094525"/>
              <a:ext cx="203450" cy="15425"/>
            </a:xfrm>
            <a:custGeom>
              <a:avLst/>
              <a:gdLst/>
              <a:ahLst/>
              <a:cxnLst/>
              <a:rect l="l" t="t" r="r" b="b"/>
              <a:pathLst>
                <a:path w="8138" h="617" extrusionOk="0">
                  <a:moveTo>
                    <a:pt x="8061" y="1"/>
                  </a:moveTo>
                  <a:cubicBezTo>
                    <a:pt x="8060" y="1"/>
                    <a:pt x="8059" y="1"/>
                    <a:pt x="8058" y="1"/>
                  </a:cubicBezTo>
                  <a:cubicBezTo>
                    <a:pt x="6736" y="83"/>
                    <a:pt x="5415" y="51"/>
                    <a:pt x="4093" y="83"/>
                  </a:cubicBezTo>
                  <a:cubicBezTo>
                    <a:pt x="3858" y="88"/>
                    <a:pt x="3618" y="89"/>
                    <a:pt x="3377" y="89"/>
                  </a:cubicBezTo>
                  <a:cubicBezTo>
                    <a:pt x="3273" y="89"/>
                    <a:pt x="3168" y="89"/>
                    <a:pt x="3064" y="89"/>
                  </a:cubicBezTo>
                  <a:cubicBezTo>
                    <a:pt x="2044" y="89"/>
                    <a:pt x="996" y="102"/>
                    <a:pt x="46" y="401"/>
                  </a:cubicBezTo>
                  <a:cubicBezTo>
                    <a:pt x="8" y="412"/>
                    <a:pt x="0" y="476"/>
                    <a:pt x="46" y="483"/>
                  </a:cubicBezTo>
                  <a:cubicBezTo>
                    <a:pt x="637" y="587"/>
                    <a:pt x="1249" y="616"/>
                    <a:pt x="1864" y="616"/>
                  </a:cubicBezTo>
                  <a:cubicBezTo>
                    <a:pt x="2612" y="616"/>
                    <a:pt x="3366" y="572"/>
                    <a:pt x="4093" y="563"/>
                  </a:cubicBezTo>
                  <a:cubicBezTo>
                    <a:pt x="5432" y="549"/>
                    <a:pt x="6765" y="399"/>
                    <a:pt x="8073" y="119"/>
                  </a:cubicBezTo>
                  <a:cubicBezTo>
                    <a:pt x="8137" y="104"/>
                    <a:pt x="8124" y="1"/>
                    <a:pt x="8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6" name="Google Shape;5726;p13"/>
            <p:cNvSpPr/>
            <p:nvPr/>
          </p:nvSpPr>
          <p:spPr>
            <a:xfrm>
              <a:off x="2380675" y="4142100"/>
              <a:ext cx="77200" cy="63700"/>
            </a:xfrm>
            <a:custGeom>
              <a:avLst/>
              <a:gdLst/>
              <a:ahLst/>
              <a:cxnLst/>
              <a:rect l="l" t="t" r="r" b="b"/>
              <a:pathLst>
                <a:path w="3088" h="2548" extrusionOk="0">
                  <a:moveTo>
                    <a:pt x="1990" y="0"/>
                  </a:moveTo>
                  <a:cubicBezTo>
                    <a:pt x="980" y="0"/>
                    <a:pt x="1" y="1084"/>
                    <a:pt x="7" y="2062"/>
                  </a:cubicBezTo>
                  <a:cubicBezTo>
                    <a:pt x="7" y="2094"/>
                    <a:pt x="36" y="2116"/>
                    <a:pt x="64" y="2116"/>
                  </a:cubicBezTo>
                  <a:cubicBezTo>
                    <a:pt x="81" y="2116"/>
                    <a:pt x="97" y="2108"/>
                    <a:pt x="107" y="2090"/>
                  </a:cubicBezTo>
                  <a:cubicBezTo>
                    <a:pt x="309" y="1700"/>
                    <a:pt x="606" y="1193"/>
                    <a:pt x="986" y="834"/>
                  </a:cubicBezTo>
                  <a:lnTo>
                    <a:pt x="986" y="834"/>
                  </a:lnTo>
                  <a:cubicBezTo>
                    <a:pt x="904" y="1067"/>
                    <a:pt x="896" y="1344"/>
                    <a:pt x="983" y="1646"/>
                  </a:cubicBezTo>
                  <a:cubicBezTo>
                    <a:pt x="1089" y="2013"/>
                    <a:pt x="1393" y="2389"/>
                    <a:pt x="1769" y="2504"/>
                  </a:cubicBezTo>
                  <a:cubicBezTo>
                    <a:pt x="1867" y="2534"/>
                    <a:pt x="1963" y="2548"/>
                    <a:pt x="2057" y="2548"/>
                  </a:cubicBezTo>
                  <a:cubicBezTo>
                    <a:pt x="2423" y="2548"/>
                    <a:pt x="2751" y="2337"/>
                    <a:pt x="3046" y="2097"/>
                  </a:cubicBezTo>
                  <a:cubicBezTo>
                    <a:pt x="3088" y="2064"/>
                    <a:pt x="3048" y="2016"/>
                    <a:pt x="3007" y="2016"/>
                  </a:cubicBezTo>
                  <a:cubicBezTo>
                    <a:pt x="3000" y="2016"/>
                    <a:pt x="2994" y="2017"/>
                    <a:pt x="2987" y="2020"/>
                  </a:cubicBezTo>
                  <a:cubicBezTo>
                    <a:pt x="2794" y="2105"/>
                    <a:pt x="2581" y="2151"/>
                    <a:pt x="2373" y="2151"/>
                  </a:cubicBezTo>
                  <a:cubicBezTo>
                    <a:pt x="1959" y="2151"/>
                    <a:pt x="1568" y="1966"/>
                    <a:pt x="1399" y="1533"/>
                  </a:cubicBezTo>
                  <a:cubicBezTo>
                    <a:pt x="1136" y="858"/>
                    <a:pt x="1654" y="448"/>
                    <a:pt x="2271" y="448"/>
                  </a:cubicBezTo>
                  <a:cubicBezTo>
                    <a:pt x="2296" y="448"/>
                    <a:pt x="2321" y="449"/>
                    <a:pt x="2346" y="450"/>
                  </a:cubicBezTo>
                  <a:cubicBezTo>
                    <a:pt x="2350" y="450"/>
                    <a:pt x="2355" y="450"/>
                    <a:pt x="2359" y="450"/>
                  </a:cubicBezTo>
                  <a:cubicBezTo>
                    <a:pt x="2577" y="450"/>
                    <a:pt x="2600" y="127"/>
                    <a:pt x="2398" y="63"/>
                  </a:cubicBezTo>
                  <a:cubicBezTo>
                    <a:pt x="2263" y="20"/>
                    <a:pt x="2126" y="0"/>
                    <a:pt x="1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7" name="Google Shape;5727;p13"/>
            <p:cNvSpPr/>
            <p:nvPr/>
          </p:nvSpPr>
          <p:spPr>
            <a:xfrm>
              <a:off x="2599950" y="4066250"/>
              <a:ext cx="83200" cy="64550"/>
            </a:xfrm>
            <a:custGeom>
              <a:avLst/>
              <a:gdLst/>
              <a:ahLst/>
              <a:cxnLst/>
              <a:rect l="l" t="t" r="r" b="b"/>
              <a:pathLst>
                <a:path w="3328" h="2582" extrusionOk="0">
                  <a:moveTo>
                    <a:pt x="1478" y="0"/>
                  </a:moveTo>
                  <a:cubicBezTo>
                    <a:pt x="1458" y="0"/>
                    <a:pt x="1438" y="12"/>
                    <a:pt x="1433" y="36"/>
                  </a:cubicBezTo>
                  <a:cubicBezTo>
                    <a:pt x="1370" y="285"/>
                    <a:pt x="1369" y="531"/>
                    <a:pt x="1392" y="777"/>
                  </a:cubicBezTo>
                  <a:cubicBezTo>
                    <a:pt x="896" y="822"/>
                    <a:pt x="393" y="907"/>
                    <a:pt x="24" y="1260"/>
                  </a:cubicBezTo>
                  <a:cubicBezTo>
                    <a:pt x="1" y="1284"/>
                    <a:pt x="17" y="1325"/>
                    <a:pt x="51" y="1325"/>
                  </a:cubicBezTo>
                  <a:cubicBezTo>
                    <a:pt x="519" y="1324"/>
                    <a:pt x="986" y="1264"/>
                    <a:pt x="1456" y="1246"/>
                  </a:cubicBezTo>
                  <a:cubicBezTo>
                    <a:pt x="1531" y="1671"/>
                    <a:pt x="1633" y="2095"/>
                    <a:pt x="1611" y="2524"/>
                  </a:cubicBezTo>
                  <a:cubicBezTo>
                    <a:pt x="1610" y="2562"/>
                    <a:pt x="1638" y="2582"/>
                    <a:pt x="1668" y="2582"/>
                  </a:cubicBezTo>
                  <a:cubicBezTo>
                    <a:pt x="1692" y="2582"/>
                    <a:pt x="1717" y="2568"/>
                    <a:pt x="1726" y="2541"/>
                  </a:cubicBezTo>
                  <a:cubicBezTo>
                    <a:pt x="1867" y="2098"/>
                    <a:pt x="1877" y="1671"/>
                    <a:pt x="1820" y="1246"/>
                  </a:cubicBezTo>
                  <a:lnTo>
                    <a:pt x="1820" y="1246"/>
                  </a:lnTo>
                  <a:cubicBezTo>
                    <a:pt x="2044" y="1256"/>
                    <a:pt x="2286" y="1280"/>
                    <a:pt x="2520" y="1280"/>
                  </a:cubicBezTo>
                  <a:cubicBezTo>
                    <a:pt x="2746" y="1280"/>
                    <a:pt x="2963" y="1258"/>
                    <a:pt x="3149" y="1182"/>
                  </a:cubicBezTo>
                  <a:cubicBezTo>
                    <a:pt x="3327" y="1109"/>
                    <a:pt x="3324" y="895"/>
                    <a:pt x="3149" y="820"/>
                  </a:cubicBezTo>
                  <a:cubicBezTo>
                    <a:pt x="2938" y="732"/>
                    <a:pt x="2679" y="703"/>
                    <a:pt x="2410" y="703"/>
                  </a:cubicBezTo>
                  <a:cubicBezTo>
                    <a:pt x="2180" y="703"/>
                    <a:pt x="1943" y="724"/>
                    <a:pt x="1725" y="746"/>
                  </a:cubicBezTo>
                  <a:cubicBezTo>
                    <a:pt x="1667" y="512"/>
                    <a:pt x="1600" y="275"/>
                    <a:pt x="1526" y="36"/>
                  </a:cubicBezTo>
                  <a:cubicBezTo>
                    <a:pt x="1519" y="12"/>
                    <a:pt x="1498" y="0"/>
                    <a:pt x="1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8" name="Google Shape;5728;p13"/>
            <p:cNvSpPr/>
            <p:nvPr/>
          </p:nvSpPr>
          <p:spPr>
            <a:xfrm>
              <a:off x="2739775" y="4036450"/>
              <a:ext cx="99375" cy="101700"/>
            </a:xfrm>
            <a:custGeom>
              <a:avLst/>
              <a:gdLst/>
              <a:ahLst/>
              <a:cxnLst/>
              <a:rect l="l" t="t" r="r" b="b"/>
              <a:pathLst>
                <a:path w="3975" h="4068" extrusionOk="0">
                  <a:moveTo>
                    <a:pt x="2487" y="0"/>
                  </a:moveTo>
                  <a:cubicBezTo>
                    <a:pt x="1995" y="0"/>
                    <a:pt x="1548" y="441"/>
                    <a:pt x="1220" y="970"/>
                  </a:cubicBezTo>
                  <a:cubicBezTo>
                    <a:pt x="904" y="1484"/>
                    <a:pt x="681" y="2058"/>
                    <a:pt x="466" y="2621"/>
                  </a:cubicBezTo>
                  <a:cubicBezTo>
                    <a:pt x="369" y="2876"/>
                    <a:pt x="279" y="3136"/>
                    <a:pt x="195" y="3396"/>
                  </a:cubicBezTo>
                  <a:cubicBezTo>
                    <a:pt x="149" y="3534"/>
                    <a:pt x="124" y="3849"/>
                    <a:pt x="34" y="3959"/>
                  </a:cubicBezTo>
                  <a:cubicBezTo>
                    <a:pt x="1" y="4001"/>
                    <a:pt x="31" y="4067"/>
                    <a:pt x="76" y="4067"/>
                  </a:cubicBezTo>
                  <a:cubicBezTo>
                    <a:pt x="86" y="4067"/>
                    <a:pt x="97" y="4064"/>
                    <a:pt x="108" y="4056"/>
                  </a:cubicBezTo>
                  <a:cubicBezTo>
                    <a:pt x="485" y="3792"/>
                    <a:pt x="913" y="2401"/>
                    <a:pt x="1435" y="1421"/>
                  </a:cubicBezTo>
                  <a:lnTo>
                    <a:pt x="1435" y="1421"/>
                  </a:lnTo>
                  <a:cubicBezTo>
                    <a:pt x="1384" y="1640"/>
                    <a:pt x="1356" y="1861"/>
                    <a:pt x="1353" y="2086"/>
                  </a:cubicBezTo>
                  <a:cubicBezTo>
                    <a:pt x="1347" y="2693"/>
                    <a:pt x="1501" y="3485"/>
                    <a:pt x="2042" y="3852"/>
                  </a:cubicBezTo>
                  <a:cubicBezTo>
                    <a:pt x="2246" y="3990"/>
                    <a:pt x="2457" y="4049"/>
                    <a:pt x="2664" y="4049"/>
                  </a:cubicBezTo>
                  <a:cubicBezTo>
                    <a:pt x="3136" y="4049"/>
                    <a:pt x="3594" y="3746"/>
                    <a:pt x="3937" y="3385"/>
                  </a:cubicBezTo>
                  <a:cubicBezTo>
                    <a:pt x="3974" y="3344"/>
                    <a:pt x="3946" y="3266"/>
                    <a:pt x="3892" y="3266"/>
                  </a:cubicBezTo>
                  <a:cubicBezTo>
                    <a:pt x="3885" y="3266"/>
                    <a:pt x="3877" y="3267"/>
                    <a:pt x="3869" y="3270"/>
                  </a:cubicBezTo>
                  <a:cubicBezTo>
                    <a:pt x="3540" y="3397"/>
                    <a:pt x="3236" y="3468"/>
                    <a:pt x="2970" y="3468"/>
                  </a:cubicBezTo>
                  <a:cubicBezTo>
                    <a:pt x="2383" y="3468"/>
                    <a:pt x="1978" y="3125"/>
                    <a:pt x="1883" y="2278"/>
                  </a:cubicBezTo>
                  <a:cubicBezTo>
                    <a:pt x="1829" y="1791"/>
                    <a:pt x="1976" y="543"/>
                    <a:pt x="2542" y="543"/>
                  </a:cubicBezTo>
                  <a:cubicBezTo>
                    <a:pt x="2663" y="543"/>
                    <a:pt x="2803" y="600"/>
                    <a:pt x="2964" y="734"/>
                  </a:cubicBezTo>
                  <a:cubicBezTo>
                    <a:pt x="3014" y="776"/>
                    <a:pt x="3068" y="794"/>
                    <a:pt x="3120" y="794"/>
                  </a:cubicBezTo>
                  <a:cubicBezTo>
                    <a:pt x="3297" y="794"/>
                    <a:pt x="3442" y="583"/>
                    <a:pt x="3286" y="414"/>
                  </a:cubicBezTo>
                  <a:cubicBezTo>
                    <a:pt x="3014" y="121"/>
                    <a:pt x="2744" y="0"/>
                    <a:pt x="2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29" name="Google Shape;5729;p13"/>
            <p:cNvSpPr/>
            <p:nvPr/>
          </p:nvSpPr>
          <p:spPr>
            <a:xfrm>
              <a:off x="2885550" y="4047950"/>
              <a:ext cx="49925" cy="13375"/>
            </a:xfrm>
            <a:custGeom>
              <a:avLst/>
              <a:gdLst/>
              <a:ahLst/>
              <a:cxnLst/>
              <a:rect l="l" t="t" r="r" b="b"/>
              <a:pathLst>
                <a:path w="1997" h="535" extrusionOk="0">
                  <a:moveTo>
                    <a:pt x="1454" y="1"/>
                  </a:moveTo>
                  <a:cubicBezTo>
                    <a:pt x="969" y="1"/>
                    <a:pt x="447" y="186"/>
                    <a:pt x="37" y="366"/>
                  </a:cubicBezTo>
                  <a:cubicBezTo>
                    <a:pt x="0" y="381"/>
                    <a:pt x="17" y="427"/>
                    <a:pt x="46" y="438"/>
                  </a:cubicBezTo>
                  <a:cubicBezTo>
                    <a:pt x="232" y="509"/>
                    <a:pt x="393" y="535"/>
                    <a:pt x="571" y="535"/>
                  </a:cubicBezTo>
                  <a:cubicBezTo>
                    <a:pt x="655" y="535"/>
                    <a:pt x="742" y="529"/>
                    <a:pt x="837" y="520"/>
                  </a:cubicBezTo>
                  <a:cubicBezTo>
                    <a:pt x="1157" y="491"/>
                    <a:pt x="1515" y="482"/>
                    <a:pt x="1820" y="379"/>
                  </a:cubicBezTo>
                  <a:cubicBezTo>
                    <a:pt x="1977" y="328"/>
                    <a:pt x="1997" y="84"/>
                    <a:pt x="1820" y="41"/>
                  </a:cubicBezTo>
                  <a:cubicBezTo>
                    <a:pt x="1702" y="13"/>
                    <a:pt x="1579" y="1"/>
                    <a:pt x="1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0" name="Google Shape;5730;p13"/>
            <p:cNvSpPr/>
            <p:nvPr/>
          </p:nvSpPr>
          <p:spPr>
            <a:xfrm>
              <a:off x="3011100" y="3943200"/>
              <a:ext cx="77800" cy="92350"/>
            </a:xfrm>
            <a:custGeom>
              <a:avLst/>
              <a:gdLst/>
              <a:ahLst/>
              <a:cxnLst/>
              <a:rect l="l" t="t" r="r" b="b"/>
              <a:pathLst>
                <a:path w="3112" h="3694" extrusionOk="0">
                  <a:moveTo>
                    <a:pt x="2086" y="455"/>
                  </a:moveTo>
                  <a:cubicBezTo>
                    <a:pt x="2077" y="1062"/>
                    <a:pt x="1658" y="1725"/>
                    <a:pt x="1163" y="2286"/>
                  </a:cubicBezTo>
                  <a:cubicBezTo>
                    <a:pt x="1046" y="1572"/>
                    <a:pt x="1448" y="778"/>
                    <a:pt x="2086" y="455"/>
                  </a:cubicBezTo>
                  <a:close/>
                  <a:moveTo>
                    <a:pt x="2247" y="0"/>
                  </a:moveTo>
                  <a:cubicBezTo>
                    <a:pt x="2230" y="0"/>
                    <a:pt x="2214" y="2"/>
                    <a:pt x="2200" y="7"/>
                  </a:cubicBezTo>
                  <a:cubicBezTo>
                    <a:pt x="1140" y="342"/>
                    <a:pt x="582" y="1565"/>
                    <a:pt x="861" y="2605"/>
                  </a:cubicBezTo>
                  <a:cubicBezTo>
                    <a:pt x="612" y="2856"/>
                    <a:pt x="346" y="3091"/>
                    <a:pt x="64" y="3306"/>
                  </a:cubicBezTo>
                  <a:cubicBezTo>
                    <a:pt x="0" y="3345"/>
                    <a:pt x="33" y="3440"/>
                    <a:pt x="101" y="3440"/>
                  </a:cubicBezTo>
                  <a:cubicBezTo>
                    <a:pt x="107" y="3440"/>
                    <a:pt x="113" y="3439"/>
                    <a:pt x="120" y="3437"/>
                  </a:cubicBezTo>
                  <a:cubicBezTo>
                    <a:pt x="443" y="3381"/>
                    <a:pt x="730" y="3188"/>
                    <a:pt x="986" y="2948"/>
                  </a:cubicBezTo>
                  <a:cubicBezTo>
                    <a:pt x="987" y="2955"/>
                    <a:pt x="989" y="2960"/>
                    <a:pt x="992" y="2965"/>
                  </a:cubicBezTo>
                  <a:cubicBezTo>
                    <a:pt x="1208" y="3406"/>
                    <a:pt x="1663" y="3694"/>
                    <a:pt x="2046" y="3694"/>
                  </a:cubicBezTo>
                  <a:cubicBezTo>
                    <a:pt x="2322" y="3694"/>
                    <a:pt x="2560" y="3544"/>
                    <a:pt x="2642" y="3194"/>
                  </a:cubicBezTo>
                  <a:cubicBezTo>
                    <a:pt x="2767" y="3173"/>
                    <a:pt x="2910" y="3086"/>
                    <a:pt x="3072" y="3016"/>
                  </a:cubicBezTo>
                  <a:cubicBezTo>
                    <a:pt x="3112" y="2999"/>
                    <a:pt x="3103" y="2943"/>
                    <a:pt x="3072" y="2924"/>
                  </a:cubicBezTo>
                  <a:cubicBezTo>
                    <a:pt x="2961" y="2852"/>
                    <a:pt x="2654" y="2806"/>
                    <a:pt x="2651" y="2796"/>
                  </a:cubicBezTo>
                  <a:cubicBezTo>
                    <a:pt x="2623" y="2730"/>
                    <a:pt x="2566" y="2702"/>
                    <a:pt x="2506" y="2702"/>
                  </a:cubicBezTo>
                  <a:cubicBezTo>
                    <a:pt x="2407" y="2702"/>
                    <a:pt x="2298" y="2780"/>
                    <a:pt x="2301" y="2889"/>
                  </a:cubicBezTo>
                  <a:cubicBezTo>
                    <a:pt x="2308" y="3226"/>
                    <a:pt x="2213" y="3351"/>
                    <a:pt x="2076" y="3351"/>
                  </a:cubicBezTo>
                  <a:cubicBezTo>
                    <a:pt x="1831" y="3351"/>
                    <a:pt x="1454" y="2954"/>
                    <a:pt x="1276" y="2643"/>
                  </a:cubicBezTo>
                  <a:cubicBezTo>
                    <a:pt x="1424" y="2473"/>
                    <a:pt x="1558" y="2299"/>
                    <a:pt x="1680" y="2143"/>
                  </a:cubicBezTo>
                  <a:cubicBezTo>
                    <a:pt x="2111" y="1587"/>
                    <a:pt x="2551" y="868"/>
                    <a:pt x="2428" y="135"/>
                  </a:cubicBezTo>
                  <a:cubicBezTo>
                    <a:pt x="2414" y="54"/>
                    <a:pt x="2327" y="0"/>
                    <a:pt x="2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1" name="Google Shape;5731;p13"/>
            <p:cNvSpPr/>
            <p:nvPr/>
          </p:nvSpPr>
          <p:spPr>
            <a:xfrm>
              <a:off x="3001700" y="4069575"/>
              <a:ext cx="100975" cy="12125"/>
            </a:xfrm>
            <a:custGeom>
              <a:avLst/>
              <a:gdLst/>
              <a:ahLst/>
              <a:cxnLst/>
              <a:rect l="l" t="t" r="r" b="b"/>
              <a:pathLst>
                <a:path w="4039" h="485" extrusionOk="0">
                  <a:moveTo>
                    <a:pt x="320" y="1"/>
                  </a:moveTo>
                  <a:cubicBezTo>
                    <a:pt x="239" y="1"/>
                    <a:pt x="159" y="2"/>
                    <a:pt x="79" y="5"/>
                  </a:cubicBezTo>
                  <a:cubicBezTo>
                    <a:pt x="21" y="6"/>
                    <a:pt x="0" y="83"/>
                    <a:pt x="49" y="114"/>
                  </a:cubicBezTo>
                  <a:cubicBezTo>
                    <a:pt x="597" y="434"/>
                    <a:pt x="1289" y="431"/>
                    <a:pt x="1906" y="451"/>
                  </a:cubicBezTo>
                  <a:cubicBezTo>
                    <a:pt x="2182" y="460"/>
                    <a:pt x="2505" y="485"/>
                    <a:pt x="2830" y="485"/>
                  </a:cubicBezTo>
                  <a:cubicBezTo>
                    <a:pt x="3253" y="485"/>
                    <a:pt x="3679" y="442"/>
                    <a:pt x="4006" y="267"/>
                  </a:cubicBezTo>
                  <a:cubicBezTo>
                    <a:pt x="4039" y="247"/>
                    <a:pt x="4039" y="198"/>
                    <a:pt x="4004" y="177"/>
                  </a:cubicBezTo>
                  <a:cubicBezTo>
                    <a:pt x="3775" y="58"/>
                    <a:pt x="3516" y="26"/>
                    <a:pt x="3252" y="26"/>
                  </a:cubicBezTo>
                  <a:cubicBezTo>
                    <a:pt x="2964" y="26"/>
                    <a:pt x="2669" y="64"/>
                    <a:pt x="2397" y="70"/>
                  </a:cubicBezTo>
                  <a:cubicBezTo>
                    <a:pt x="2341" y="71"/>
                    <a:pt x="2285" y="72"/>
                    <a:pt x="2230" y="72"/>
                  </a:cubicBezTo>
                  <a:cubicBezTo>
                    <a:pt x="1593" y="72"/>
                    <a:pt x="955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2" name="Google Shape;5732;p13"/>
            <p:cNvSpPr/>
            <p:nvPr/>
          </p:nvSpPr>
          <p:spPr>
            <a:xfrm>
              <a:off x="3021625" y="4107850"/>
              <a:ext cx="61775" cy="80325"/>
            </a:xfrm>
            <a:custGeom>
              <a:avLst/>
              <a:gdLst/>
              <a:ahLst/>
              <a:cxnLst/>
              <a:rect l="l" t="t" r="r" b="b"/>
              <a:pathLst>
                <a:path w="2471" h="3213" extrusionOk="0">
                  <a:moveTo>
                    <a:pt x="1159" y="1"/>
                  </a:moveTo>
                  <a:cubicBezTo>
                    <a:pt x="819" y="1"/>
                    <a:pt x="479" y="443"/>
                    <a:pt x="299" y="662"/>
                  </a:cubicBezTo>
                  <a:cubicBezTo>
                    <a:pt x="283" y="681"/>
                    <a:pt x="297" y="707"/>
                    <a:pt x="317" y="707"/>
                  </a:cubicBezTo>
                  <a:cubicBezTo>
                    <a:pt x="321" y="707"/>
                    <a:pt x="326" y="705"/>
                    <a:pt x="330" y="703"/>
                  </a:cubicBezTo>
                  <a:cubicBezTo>
                    <a:pt x="488" y="618"/>
                    <a:pt x="925" y="435"/>
                    <a:pt x="1169" y="435"/>
                  </a:cubicBezTo>
                  <a:cubicBezTo>
                    <a:pt x="1213" y="435"/>
                    <a:pt x="1251" y="441"/>
                    <a:pt x="1280" y="455"/>
                  </a:cubicBezTo>
                  <a:cubicBezTo>
                    <a:pt x="1583" y="603"/>
                    <a:pt x="1291" y="1057"/>
                    <a:pt x="1185" y="1241"/>
                  </a:cubicBezTo>
                  <a:cubicBezTo>
                    <a:pt x="889" y="1746"/>
                    <a:pt x="458" y="2151"/>
                    <a:pt x="91" y="2602"/>
                  </a:cubicBezTo>
                  <a:cubicBezTo>
                    <a:pt x="0" y="2712"/>
                    <a:pt x="15" y="2917"/>
                    <a:pt x="182" y="2952"/>
                  </a:cubicBezTo>
                  <a:cubicBezTo>
                    <a:pt x="922" y="3099"/>
                    <a:pt x="1631" y="3211"/>
                    <a:pt x="2386" y="3213"/>
                  </a:cubicBezTo>
                  <a:cubicBezTo>
                    <a:pt x="2453" y="3213"/>
                    <a:pt x="2471" y="3126"/>
                    <a:pt x="2418" y="3091"/>
                  </a:cubicBezTo>
                  <a:cubicBezTo>
                    <a:pt x="1857" y="2721"/>
                    <a:pt x="1267" y="2699"/>
                    <a:pt x="642" y="2609"/>
                  </a:cubicBezTo>
                  <a:cubicBezTo>
                    <a:pt x="1150" y="2055"/>
                    <a:pt x="1739" y="1472"/>
                    <a:pt x="1838" y="719"/>
                  </a:cubicBezTo>
                  <a:cubicBezTo>
                    <a:pt x="1888" y="342"/>
                    <a:pt x="1575" y="89"/>
                    <a:pt x="1245" y="11"/>
                  </a:cubicBezTo>
                  <a:cubicBezTo>
                    <a:pt x="1217" y="4"/>
                    <a:pt x="1188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3" name="Google Shape;5733;p13"/>
            <p:cNvSpPr/>
            <p:nvPr/>
          </p:nvSpPr>
          <p:spPr>
            <a:xfrm>
              <a:off x="3802375" y="3830800"/>
              <a:ext cx="369300" cy="674825"/>
            </a:xfrm>
            <a:custGeom>
              <a:avLst/>
              <a:gdLst/>
              <a:ahLst/>
              <a:cxnLst/>
              <a:rect l="l" t="t" r="r" b="b"/>
              <a:pathLst>
                <a:path w="14772" h="26993" extrusionOk="0">
                  <a:moveTo>
                    <a:pt x="8129" y="539"/>
                  </a:moveTo>
                  <a:cubicBezTo>
                    <a:pt x="8849" y="539"/>
                    <a:pt x="9553" y="729"/>
                    <a:pt x="9769" y="1265"/>
                  </a:cubicBezTo>
                  <a:cubicBezTo>
                    <a:pt x="9999" y="1832"/>
                    <a:pt x="8455" y="2131"/>
                    <a:pt x="8147" y="2183"/>
                  </a:cubicBezTo>
                  <a:cubicBezTo>
                    <a:pt x="7875" y="2228"/>
                    <a:pt x="7599" y="2251"/>
                    <a:pt x="7323" y="2251"/>
                  </a:cubicBezTo>
                  <a:cubicBezTo>
                    <a:pt x="7297" y="2251"/>
                    <a:pt x="7270" y="2251"/>
                    <a:pt x="7243" y="2251"/>
                  </a:cubicBezTo>
                  <a:cubicBezTo>
                    <a:pt x="7074" y="2161"/>
                    <a:pt x="6905" y="2075"/>
                    <a:pt x="6710" y="2011"/>
                  </a:cubicBezTo>
                  <a:cubicBezTo>
                    <a:pt x="6457" y="1928"/>
                    <a:pt x="6213" y="1813"/>
                    <a:pt x="6011" y="1640"/>
                  </a:cubicBezTo>
                  <a:cubicBezTo>
                    <a:pt x="5673" y="1350"/>
                    <a:pt x="6370" y="950"/>
                    <a:pt x="6520" y="869"/>
                  </a:cubicBezTo>
                  <a:cubicBezTo>
                    <a:pt x="6864" y="683"/>
                    <a:pt x="7503" y="539"/>
                    <a:pt x="8129" y="539"/>
                  </a:cubicBezTo>
                  <a:close/>
                  <a:moveTo>
                    <a:pt x="9290" y="2413"/>
                  </a:moveTo>
                  <a:lnTo>
                    <a:pt x="9290" y="2413"/>
                  </a:lnTo>
                  <a:cubicBezTo>
                    <a:pt x="9105" y="2699"/>
                    <a:pt x="8952" y="2994"/>
                    <a:pt x="8913" y="3343"/>
                  </a:cubicBezTo>
                  <a:cubicBezTo>
                    <a:pt x="8805" y="4318"/>
                    <a:pt x="8633" y="5528"/>
                    <a:pt x="8683" y="6631"/>
                  </a:cubicBezTo>
                  <a:cubicBezTo>
                    <a:pt x="8682" y="6844"/>
                    <a:pt x="8683" y="7056"/>
                    <a:pt x="8682" y="7269"/>
                  </a:cubicBezTo>
                  <a:cubicBezTo>
                    <a:pt x="8613" y="8215"/>
                    <a:pt x="8539" y="9163"/>
                    <a:pt x="8449" y="10108"/>
                  </a:cubicBezTo>
                  <a:cubicBezTo>
                    <a:pt x="8280" y="11883"/>
                    <a:pt x="8360" y="13392"/>
                    <a:pt x="9057" y="15044"/>
                  </a:cubicBezTo>
                  <a:cubicBezTo>
                    <a:pt x="9213" y="15418"/>
                    <a:pt x="9386" y="15787"/>
                    <a:pt x="9563" y="16155"/>
                  </a:cubicBezTo>
                  <a:cubicBezTo>
                    <a:pt x="9559" y="16155"/>
                    <a:pt x="9555" y="16155"/>
                    <a:pt x="9551" y="16155"/>
                  </a:cubicBezTo>
                  <a:cubicBezTo>
                    <a:pt x="9064" y="16155"/>
                    <a:pt x="8677" y="16452"/>
                    <a:pt x="8295" y="16818"/>
                  </a:cubicBezTo>
                  <a:cubicBezTo>
                    <a:pt x="8019" y="17084"/>
                    <a:pt x="7753" y="17176"/>
                    <a:pt x="7491" y="17176"/>
                  </a:cubicBezTo>
                  <a:cubicBezTo>
                    <a:pt x="6881" y="17176"/>
                    <a:pt x="6286" y="16674"/>
                    <a:pt x="5608" y="16674"/>
                  </a:cubicBezTo>
                  <a:cubicBezTo>
                    <a:pt x="5591" y="16674"/>
                    <a:pt x="5575" y="16674"/>
                    <a:pt x="5558" y="16675"/>
                  </a:cubicBezTo>
                  <a:cubicBezTo>
                    <a:pt x="5506" y="16680"/>
                    <a:pt x="5455" y="16688"/>
                    <a:pt x="5404" y="16700"/>
                  </a:cubicBezTo>
                  <a:cubicBezTo>
                    <a:pt x="5458" y="16611"/>
                    <a:pt x="5514" y="16522"/>
                    <a:pt x="5567" y="16434"/>
                  </a:cubicBezTo>
                  <a:cubicBezTo>
                    <a:pt x="5987" y="15717"/>
                    <a:pt x="6400" y="14997"/>
                    <a:pt x="6771" y="14254"/>
                  </a:cubicBezTo>
                  <a:lnTo>
                    <a:pt x="6769" y="14254"/>
                  </a:lnTo>
                  <a:cubicBezTo>
                    <a:pt x="6853" y="14085"/>
                    <a:pt x="6853" y="13853"/>
                    <a:pt x="6817" y="13607"/>
                  </a:cubicBezTo>
                  <a:cubicBezTo>
                    <a:pt x="6830" y="11616"/>
                    <a:pt x="6830" y="9624"/>
                    <a:pt x="6820" y="7633"/>
                  </a:cubicBezTo>
                  <a:cubicBezTo>
                    <a:pt x="6840" y="7356"/>
                    <a:pt x="6835" y="7072"/>
                    <a:pt x="6841" y="6767"/>
                  </a:cubicBezTo>
                  <a:cubicBezTo>
                    <a:pt x="6864" y="5819"/>
                    <a:pt x="6877" y="4870"/>
                    <a:pt x="6845" y="3921"/>
                  </a:cubicBezTo>
                  <a:cubicBezTo>
                    <a:pt x="6828" y="3466"/>
                    <a:pt x="6802" y="3051"/>
                    <a:pt x="6654" y="2638"/>
                  </a:cubicBezTo>
                  <a:lnTo>
                    <a:pt x="6654" y="2638"/>
                  </a:lnTo>
                  <a:cubicBezTo>
                    <a:pt x="6927" y="2718"/>
                    <a:pt x="7228" y="2750"/>
                    <a:pt x="7528" y="2750"/>
                  </a:cubicBezTo>
                  <a:cubicBezTo>
                    <a:pt x="7955" y="2750"/>
                    <a:pt x="8382" y="2686"/>
                    <a:pt x="8733" y="2605"/>
                  </a:cubicBezTo>
                  <a:cubicBezTo>
                    <a:pt x="8925" y="2559"/>
                    <a:pt x="9112" y="2495"/>
                    <a:pt x="9290" y="2413"/>
                  </a:cubicBezTo>
                  <a:close/>
                  <a:moveTo>
                    <a:pt x="9416" y="16740"/>
                  </a:moveTo>
                  <a:cubicBezTo>
                    <a:pt x="9617" y="16740"/>
                    <a:pt x="9806" y="16835"/>
                    <a:pt x="9973" y="16967"/>
                  </a:cubicBezTo>
                  <a:cubicBezTo>
                    <a:pt x="10439" y="17874"/>
                    <a:pt x="10932" y="18771"/>
                    <a:pt x="11395" y="19667"/>
                  </a:cubicBezTo>
                  <a:cubicBezTo>
                    <a:pt x="11790" y="20435"/>
                    <a:pt x="12151" y="21225"/>
                    <a:pt x="12584" y="21973"/>
                  </a:cubicBezTo>
                  <a:cubicBezTo>
                    <a:pt x="13019" y="22723"/>
                    <a:pt x="13401" y="23335"/>
                    <a:pt x="13411" y="24116"/>
                  </a:cubicBezTo>
                  <a:cubicBezTo>
                    <a:pt x="13360" y="25605"/>
                    <a:pt x="10227" y="25988"/>
                    <a:pt x="9197" y="26056"/>
                  </a:cubicBezTo>
                  <a:lnTo>
                    <a:pt x="9195" y="26056"/>
                  </a:lnTo>
                  <a:cubicBezTo>
                    <a:pt x="8753" y="26086"/>
                    <a:pt x="8309" y="26102"/>
                    <a:pt x="7865" y="26102"/>
                  </a:cubicBezTo>
                  <a:cubicBezTo>
                    <a:pt x="7251" y="26102"/>
                    <a:pt x="6638" y="26071"/>
                    <a:pt x="6031" y="26001"/>
                  </a:cubicBezTo>
                  <a:cubicBezTo>
                    <a:pt x="5788" y="25951"/>
                    <a:pt x="5529" y="25906"/>
                    <a:pt x="5289" y="25892"/>
                  </a:cubicBezTo>
                  <a:cubicBezTo>
                    <a:pt x="4997" y="25842"/>
                    <a:pt x="4707" y="25784"/>
                    <a:pt x="4418" y="25710"/>
                  </a:cubicBezTo>
                  <a:cubicBezTo>
                    <a:pt x="3354" y="25441"/>
                    <a:pt x="1669" y="24762"/>
                    <a:pt x="1192" y="23606"/>
                  </a:cubicBezTo>
                  <a:cubicBezTo>
                    <a:pt x="1169" y="23392"/>
                    <a:pt x="1221" y="23161"/>
                    <a:pt x="1392" y="22909"/>
                  </a:cubicBezTo>
                  <a:cubicBezTo>
                    <a:pt x="1895" y="22154"/>
                    <a:pt x="2424" y="21412"/>
                    <a:pt x="2924" y="20656"/>
                  </a:cubicBezTo>
                  <a:cubicBezTo>
                    <a:pt x="3531" y="19741"/>
                    <a:pt x="4117" y="18811"/>
                    <a:pt x="4692" y="17876"/>
                  </a:cubicBezTo>
                  <a:cubicBezTo>
                    <a:pt x="5034" y="17590"/>
                    <a:pt x="5378" y="17321"/>
                    <a:pt x="5805" y="17321"/>
                  </a:cubicBezTo>
                  <a:cubicBezTo>
                    <a:pt x="5955" y="17321"/>
                    <a:pt x="6115" y="17354"/>
                    <a:pt x="6288" y="17431"/>
                  </a:cubicBezTo>
                  <a:cubicBezTo>
                    <a:pt x="6634" y="17586"/>
                    <a:pt x="7052" y="17829"/>
                    <a:pt x="7445" y="17829"/>
                  </a:cubicBezTo>
                  <a:cubicBezTo>
                    <a:pt x="7468" y="17829"/>
                    <a:pt x="7491" y="17828"/>
                    <a:pt x="7514" y="17827"/>
                  </a:cubicBezTo>
                  <a:cubicBezTo>
                    <a:pt x="7824" y="17802"/>
                    <a:pt x="8118" y="17753"/>
                    <a:pt x="8352" y="17526"/>
                  </a:cubicBezTo>
                  <a:cubicBezTo>
                    <a:pt x="8523" y="17362"/>
                    <a:pt x="8680" y="17188"/>
                    <a:pt x="8844" y="17019"/>
                  </a:cubicBezTo>
                  <a:cubicBezTo>
                    <a:pt x="9040" y="16819"/>
                    <a:pt x="9233" y="16740"/>
                    <a:pt x="9416" y="16740"/>
                  </a:cubicBezTo>
                  <a:close/>
                  <a:moveTo>
                    <a:pt x="8032" y="0"/>
                  </a:moveTo>
                  <a:cubicBezTo>
                    <a:pt x="7201" y="0"/>
                    <a:pt x="6352" y="259"/>
                    <a:pt x="5801" y="710"/>
                  </a:cubicBezTo>
                  <a:cubicBezTo>
                    <a:pt x="5506" y="952"/>
                    <a:pt x="5362" y="1248"/>
                    <a:pt x="5401" y="1550"/>
                  </a:cubicBezTo>
                  <a:cubicBezTo>
                    <a:pt x="5383" y="1657"/>
                    <a:pt x="5383" y="1764"/>
                    <a:pt x="5419" y="1859"/>
                  </a:cubicBezTo>
                  <a:cubicBezTo>
                    <a:pt x="5678" y="2533"/>
                    <a:pt x="6147" y="2681"/>
                    <a:pt x="6233" y="3525"/>
                  </a:cubicBezTo>
                  <a:cubicBezTo>
                    <a:pt x="6313" y="4327"/>
                    <a:pt x="6306" y="5140"/>
                    <a:pt x="6306" y="5947"/>
                  </a:cubicBezTo>
                  <a:cubicBezTo>
                    <a:pt x="6306" y="6140"/>
                    <a:pt x="6297" y="6340"/>
                    <a:pt x="6285" y="6540"/>
                  </a:cubicBezTo>
                  <a:lnTo>
                    <a:pt x="6285" y="6544"/>
                  </a:lnTo>
                  <a:lnTo>
                    <a:pt x="6285" y="6554"/>
                  </a:lnTo>
                  <a:cubicBezTo>
                    <a:pt x="6267" y="6911"/>
                    <a:pt x="6251" y="7274"/>
                    <a:pt x="6280" y="7625"/>
                  </a:cubicBezTo>
                  <a:cubicBezTo>
                    <a:pt x="6269" y="9454"/>
                    <a:pt x="6272" y="11283"/>
                    <a:pt x="6282" y="13112"/>
                  </a:cubicBezTo>
                  <a:cubicBezTo>
                    <a:pt x="6083" y="13906"/>
                    <a:pt x="5823" y="14618"/>
                    <a:pt x="5393" y="15368"/>
                  </a:cubicBezTo>
                  <a:cubicBezTo>
                    <a:pt x="4843" y="16327"/>
                    <a:pt x="4254" y="17265"/>
                    <a:pt x="3667" y="18204"/>
                  </a:cubicBezTo>
                  <a:cubicBezTo>
                    <a:pt x="2661" y="19815"/>
                    <a:pt x="1311" y="21367"/>
                    <a:pt x="490" y="23071"/>
                  </a:cubicBezTo>
                  <a:cubicBezTo>
                    <a:pt x="1" y="24086"/>
                    <a:pt x="1243" y="24984"/>
                    <a:pt x="1920" y="25489"/>
                  </a:cubicBezTo>
                  <a:cubicBezTo>
                    <a:pt x="2625" y="26015"/>
                    <a:pt x="3536" y="26391"/>
                    <a:pt x="4459" y="26524"/>
                  </a:cubicBezTo>
                  <a:cubicBezTo>
                    <a:pt x="5610" y="26859"/>
                    <a:pt x="6859" y="26972"/>
                    <a:pt x="8064" y="26972"/>
                  </a:cubicBezTo>
                  <a:cubicBezTo>
                    <a:pt x="8164" y="26972"/>
                    <a:pt x="8264" y="26972"/>
                    <a:pt x="8364" y="26970"/>
                  </a:cubicBezTo>
                  <a:cubicBezTo>
                    <a:pt x="8638" y="26985"/>
                    <a:pt x="8913" y="26992"/>
                    <a:pt x="9188" y="26992"/>
                  </a:cubicBezTo>
                  <a:cubicBezTo>
                    <a:pt x="9650" y="26992"/>
                    <a:pt x="10112" y="26971"/>
                    <a:pt x="10572" y="26929"/>
                  </a:cubicBezTo>
                  <a:cubicBezTo>
                    <a:pt x="11571" y="26834"/>
                    <a:pt x="12578" y="26595"/>
                    <a:pt x="13432" y="26053"/>
                  </a:cubicBezTo>
                  <a:cubicBezTo>
                    <a:pt x="13615" y="25937"/>
                    <a:pt x="13782" y="25797"/>
                    <a:pt x="13930" y="25640"/>
                  </a:cubicBezTo>
                  <a:cubicBezTo>
                    <a:pt x="14343" y="25459"/>
                    <a:pt x="14689" y="25180"/>
                    <a:pt x="14712" y="24674"/>
                  </a:cubicBezTo>
                  <a:cubicBezTo>
                    <a:pt x="14771" y="23417"/>
                    <a:pt x="13647" y="22179"/>
                    <a:pt x="13080" y="21127"/>
                  </a:cubicBezTo>
                  <a:cubicBezTo>
                    <a:pt x="11753" y="18663"/>
                    <a:pt x="10445" y="16157"/>
                    <a:pt x="9425" y="13553"/>
                  </a:cubicBezTo>
                  <a:cubicBezTo>
                    <a:pt x="9323" y="13182"/>
                    <a:pt x="9246" y="12805"/>
                    <a:pt x="9192" y="12425"/>
                  </a:cubicBezTo>
                  <a:cubicBezTo>
                    <a:pt x="9192" y="12077"/>
                    <a:pt x="9192" y="11726"/>
                    <a:pt x="9190" y="11378"/>
                  </a:cubicBezTo>
                  <a:cubicBezTo>
                    <a:pt x="9215" y="11337"/>
                    <a:pt x="9228" y="11289"/>
                    <a:pt x="9228" y="11242"/>
                  </a:cubicBezTo>
                  <a:cubicBezTo>
                    <a:pt x="9228" y="10003"/>
                    <a:pt x="9233" y="8766"/>
                    <a:pt x="9226" y="7528"/>
                  </a:cubicBezTo>
                  <a:cubicBezTo>
                    <a:pt x="9497" y="6058"/>
                    <a:pt x="8923" y="4373"/>
                    <a:pt x="9538" y="2974"/>
                  </a:cubicBezTo>
                  <a:cubicBezTo>
                    <a:pt x="9771" y="2443"/>
                    <a:pt x="10242" y="2064"/>
                    <a:pt x="10294" y="1555"/>
                  </a:cubicBezTo>
                  <a:cubicBezTo>
                    <a:pt x="10386" y="1309"/>
                    <a:pt x="10342" y="1034"/>
                    <a:pt x="10066" y="743"/>
                  </a:cubicBezTo>
                  <a:cubicBezTo>
                    <a:pt x="9580" y="229"/>
                    <a:pt x="8814" y="0"/>
                    <a:pt x="8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4" name="Google Shape;5734;p13"/>
            <p:cNvSpPr/>
            <p:nvPr/>
          </p:nvSpPr>
          <p:spPr>
            <a:xfrm>
              <a:off x="3948300" y="4325875"/>
              <a:ext cx="23775" cy="23925"/>
            </a:xfrm>
            <a:custGeom>
              <a:avLst/>
              <a:gdLst/>
              <a:ahLst/>
              <a:cxnLst/>
              <a:rect l="l" t="t" r="r" b="b"/>
              <a:pathLst>
                <a:path w="951" h="957" extrusionOk="0">
                  <a:moveTo>
                    <a:pt x="457" y="1"/>
                  </a:moveTo>
                  <a:cubicBezTo>
                    <a:pt x="377" y="1"/>
                    <a:pt x="293" y="30"/>
                    <a:pt x="217" y="92"/>
                  </a:cubicBezTo>
                  <a:cubicBezTo>
                    <a:pt x="5" y="264"/>
                    <a:pt x="0" y="614"/>
                    <a:pt x="189" y="806"/>
                  </a:cubicBezTo>
                  <a:cubicBezTo>
                    <a:pt x="289" y="908"/>
                    <a:pt x="405" y="956"/>
                    <a:pt x="522" y="956"/>
                  </a:cubicBezTo>
                  <a:cubicBezTo>
                    <a:pt x="633" y="956"/>
                    <a:pt x="745" y="913"/>
                    <a:pt x="847" y="832"/>
                  </a:cubicBezTo>
                  <a:cubicBezTo>
                    <a:pt x="948" y="752"/>
                    <a:pt x="950" y="586"/>
                    <a:pt x="893" y="482"/>
                  </a:cubicBezTo>
                  <a:cubicBezTo>
                    <a:pt x="865" y="433"/>
                    <a:pt x="835" y="386"/>
                    <a:pt x="801" y="343"/>
                  </a:cubicBezTo>
                  <a:cubicBezTo>
                    <a:pt x="791" y="309"/>
                    <a:pt x="786" y="273"/>
                    <a:pt x="773" y="238"/>
                  </a:cubicBezTo>
                  <a:cubicBezTo>
                    <a:pt x="713" y="84"/>
                    <a:pt x="591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5" name="Google Shape;5735;p13"/>
            <p:cNvSpPr/>
            <p:nvPr/>
          </p:nvSpPr>
          <p:spPr>
            <a:xfrm>
              <a:off x="3994400" y="4325875"/>
              <a:ext cx="12900" cy="12325"/>
            </a:xfrm>
            <a:custGeom>
              <a:avLst/>
              <a:gdLst/>
              <a:ahLst/>
              <a:cxnLst/>
              <a:rect l="l" t="t" r="r" b="b"/>
              <a:pathLst>
                <a:path w="516" h="493" extrusionOk="0">
                  <a:moveTo>
                    <a:pt x="228" y="0"/>
                  </a:moveTo>
                  <a:cubicBezTo>
                    <a:pt x="219" y="0"/>
                    <a:pt x="210" y="1"/>
                    <a:pt x="200" y="2"/>
                  </a:cubicBezTo>
                  <a:cubicBezTo>
                    <a:pt x="118" y="13"/>
                    <a:pt x="67" y="48"/>
                    <a:pt x="38" y="125"/>
                  </a:cubicBezTo>
                  <a:cubicBezTo>
                    <a:pt x="0" y="222"/>
                    <a:pt x="33" y="292"/>
                    <a:pt x="76" y="379"/>
                  </a:cubicBezTo>
                  <a:cubicBezTo>
                    <a:pt x="110" y="449"/>
                    <a:pt x="196" y="492"/>
                    <a:pt x="276" y="492"/>
                  </a:cubicBezTo>
                  <a:cubicBezTo>
                    <a:pt x="296" y="492"/>
                    <a:pt x="315" y="490"/>
                    <a:pt x="333" y="484"/>
                  </a:cubicBezTo>
                  <a:cubicBezTo>
                    <a:pt x="397" y="464"/>
                    <a:pt x="438" y="438"/>
                    <a:pt x="471" y="379"/>
                  </a:cubicBezTo>
                  <a:cubicBezTo>
                    <a:pt x="515" y="294"/>
                    <a:pt x="514" y="171"/>
                    <a:pt x="435" y="102"/>
                  </a:cubicBezTo>
                  <a:cubicBezTo>
                    <a:pt x="368" y="47"/>
                    <a:pt x="313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6" name="Google Shape;5736;p13"/>
            <p:cNvSpPr/>
            <p:nvPr/>
          </p:nvSpPr>
          <p:spPr>
            <a:xfrm>
              <a:off x="4015450" y="4303100"/>
              <a:ext cx="13825" cy="10300"/>
            </a:xfrm>
            <a:custGeom>
              <a:avLst/>
              <a:gdLst/>
              <a:ahLst/>
              <a:cxnLst/>
              <a:rect l="l" t="t" r="r" b="b"/>
              <a:pathLst>
                <a:path w="553" h="412" extrusionOk="0">
                  <a:moveTo>
                    <a:pt x="269" y="1"/>
                  </a:moveTo>
                  <a:cubicBezTo>
                    <a:pt x="126" y="1"/>
                    <a:pt x="0" y="163"/>
                    <a:pt x="88" y="308"/>
                  </a:cubicBezTo>
                  <a:cubicBezTo>
                    <a:pt x="95" y="316"/>
                    <a:pt x="101" y="326"/>
                    <a:pt x="106" y="335"/>
                  </a:cubicBezTo>
                  <a:cubicBezTo>
                    <a:pt x="131" y="376"/>
                    <a:pt x="179" y="411"/>
                    <a:pt x="231" y="411"/>
                  </a:cubicBezTo>
                  <a:cubicBezTo>
                    <a:pt x="233" y="411"/>
                    <a:pt x="235" y="411"/>
                    <a:pt x="238" y="411"/>
                  </a:cubicBezTo>
                  <a:lnTo>
                    <a:pt x="264" y="408"/>
                  </a:lnTo>
                  <a:cubicBezTo>
                    <a:pt x="457" y="390"/>
                    <a:pt x="553" y="137"/>
                    <a:pt x="367" y="29"/>
                  </a:cubicBezTo>
                  <a:cubicBezTo>
                    <a:pt x="335" y="9"/>
                    <a:pt x="301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7" name="Google Shape;5737;p13"/>
            <p:cNvSpPr/>
            <p:nvPr/>
          </p:nvSpPr>
          <p:spPr>
            <a:xfrm>
              <a:off x="4034300" y="4392025"/>
              <a:ext cx="20150" cy="22325"/>
            </a:xfrm>
            <a:custGeom>
              <a:avLst/>
              <a:gdLst/>
              <a:ahLst/>
              <a:cxnLst/>
              <a:rect l="l" t="t" r="r" b="b"/>
              <a:pathLst>
                <a:path w="806" h="893" extrusionOk="0">
                  <a:moveTo>
                    <a:pt x="424" y="0"/>
                  </a:moveTo>
                  <a:cubicBezTo>
                    <a:pt x="305" y="0"/>
                    <a:pt x="184" y="66"/>
                    <a:pt x="118" y="164"/>
                  </a:cubicBezTo>
                  <a:cubicBezTo>
                    <a:pt x="117" y="161"/>
                    <a:pt x="115" y="159"/>
                    <a:pt x="113" y="158"/>
                  </a:cubicBezTo>
                  <a:cubicBezTo>
                    <a:pt x="20" y="300"/>
                    <a:pt x="0" y="481"/>
                    <a:pt x="63" y="642"/>
                  </a:cubicBezTo>
                  <a:cubicBezTo>
                    <a:pt x="123" y="809"/>
                    <a:pt x="264" y="893"/>
                    <a:pt x="404" y="893"/>
                  </a:cubicBezTo>
                  <a:cubicBezTo>
                    <a:pt x="544" y="893"/>
                    <a:pt x="684" y="809"/>
                    <a:pt x="745" y="642"/>
                  </a:cubicBezTo>
                  <a:cubicBezTo>
                    <a:pt x="806" y="481"/>
                    <a:pt x="788" y="302"/>
                    <a:pt x="693" y="158"/>
                  </a:cubicBezTo>
                  <a:cubicBezTo>
                    <a:pt x="625" y="46"/>
                    <a:pt x="525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8" name="Google Shape;5738;p13"/>
            <p:cNvSpPr/>
            <p:nvPr/>
          </p:nvSpPr>
          <p:spPr>
            <a:xfrm>
              <a:off x="4014375" y="4428850"/>
              <a:ext cx="20150" cy="15600"/>
            </a:xfrm>
            <a:custGeom>
              <a:avLst/>
              <a:gdLst/>
              <a:ahLst/>
              <a:cxnLst/>
              <a:rect l="l" t="t" r="r" b="b"/>
              <a:pathLst>
                <a:path w="806" h="624" extrusionOk="0">
                  <a:moveTo>
                    <a:pt x="402" y="0"/>
                  </a:moveTo>
                  <a:cubicBezTo>
                    <a:pt x="0" y="0"/>
                    <a:pt x="0" y="624"/>
                    <a:pt x="402" y="624"/>
                  </a:cubicBezTo>
                  <a:cubicBezTo>
                    <a:pt x="804" y="624"/>
                    <a:pt x="805" y="0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39" name="Google Shape;5739;p13"/>
            <p:cNvSpPr/>
            <p:nvPr/>
          </p:nvSpPr>
          <p:spPr>
            <a:xfrm>
              <a:off x="4006000" y="4399950"/>
              <a:ext cx="13600" cy="11700"/>
            </a:xfrm>
            <a:custGeom>
              <a:avLst/>
              <a:gdLst/>
              <a:ahLst/>
              <a:cxnLst/>
              <a:rect l="l" t="t" r="r" b="b"/>
              <a:pathLst>
                <a:path w="544" h="468" extrusionOk="0">
                  <a:moveTo>
                    <a:pt x="318" y="1"/>
                  </a:moveTo>
                  <a:cubicBezTo>
                    <a:pt x="167" y="1"/>
                    <a:pt x="0" y="141"/>
                    <a:pt x="102" y="333"/>
                  </a:cubicBezTo>
                  <a:cubicBezTo>
                    <a:pt x="107" y="341"/>
                    <a:pt x="112" y="349"/>
                    <a:pt x="115" y="357"/>
                  </a:cubicBezTo>
                  <a:cubicBezTo>
                    <a:pt x="157" y="435"/>
                    <a:pt x="220" y="468"/>
                    <a:pt x="285" y="468"/>
                  </a:cubicBezTo>
                  <a:cubicBezTo>
                    <a:pt x="412" y="468"/>
                    <a:pt x="543" y="342"/>
                    <a:pt x="514" y="188"/>
                  </a:cubicBezTo>
                  <a:cubicBezTo>
                    <a:pt x="514" y="180"/>
                    <a:pt x="511" y="170"/>
                    <a:pt x="509" y="161"/>
                  </a:cubicBezTo>
                  <a:cubicBezTo>
                    <a:pt x="488" y="48"/>
                    <a:pt x="405" y="1"/>
                    <a:pt x="3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0" name="Google Shape;5740;p13"/>
            <p:cNvSpPr/>
            <p:nvPr/>
          </p:nvSpPr>
          <p:spPr>
            <a:xfrm>
              <a:off x="3896000" y="4401375"/>
              <a:ext cx="21025" cy="19500"/>
            </a:xfrm>
            <a:custGeom>
              <a:avLst/>
              <a:gdLst/>
              <a:ahLst/>
              <a:cxnLst/>
              <a:rect l="l" t="t" r="r" b="b"/>
              <a:pathLst>
                <a:path w="841" h="780" extrusionOk="0">
                  <a:moveTo>
                    <a:pt x="375" y="0"/>
                  </a:moveTo>
                  <a:cubicBezTo>
                    <a:pt x="145" y="0"/>
                    <a:pt x="1" y="230"/>
                    <a:pt x="34" y="460"/>
                  </a:cubicBezTo>
                  <a:cubicBezTo>
                    <a:pt x="45" y="522"/>
                    <a:pt x="68" y="583"/>
                    <a:pt x="99" y="638"/>
                  </a:cubicBezTo>
                  <a:cubicBezTo>
                    <a:pt x="148" y="733"/>
                    <a:pt x="246" y="780"/>
                    <a:pt x="345" y="780"/>
                  </a:cubicBezTo>
                  <a:cubicBezTo>
                    <a:pt x="421" y="780"/>
                    <a:pt x="498" y="752"/>
                    <a:pt x="554" y="697"/>
                  </a:cubicBezTo>
                  <a:cubicBezTo>
                    <a:pt x="582" y="670"/>
                    <a:pt x="609" y="643"/>
                    <a:pt x="637" y="619"/>
                  </a:cubicBezTo>
                  <a:cubicBezTo>
                    <a:pt x="841" y="432"/>
                    <a:pt x="732" y="84"/>
                    <a:pt x="478" y="15"/>
                  </a:cubicBezTo>
                  <a:cubicBezTo>
                    <a:pt x="442" y="5"/>
                    <a:pt x="407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1" name="Google Shape;5741;p13"/>
            <p:cNvSpPr/>
            <p:nvPr/>
          </p:nvSpPr>
          <p:spPr>
            <a:xfrm>
              <a:off x="3926550" y="4425950"/>
              <a:ext cx="16600" cy="16525"/>
            </a:xfrm>
            <a:custGeom>
              <a:avLst/>
              <a:gdLst/>
              <a:ahLst/>
              <a:cxnLst/>
              <a:rect l="l" t="t" r="r" b="b"/>
              <a:pathLst>
                <a:path w="664" h="661" extrusionOk="0">
                  <a:moveTo>
                    <a:pt x="355" y="0"/>
                  </a:moveTo>
                  <a:cubicBezTo>
                    <a:pt x="282" y="0"/>
                    <a:pt x="210" y="28"/>
                    <a:pt x="157" y="82"/>
                  </a:cubicBezTo>
                  <a:cubicBezTo>
                    <a:pt x="155" y="80"/>
                    <a:pt x="155" y="77"/>
                    <a:pt x="155" y="75"/>
                  </a:cubicBezTo>
                  <a:cubicBezTo>
                    <a:pt x="96" y="136"/>
                    <a:pt x="55" y="211"/>
                    <a:pt x="39" y="295"/>
                  </a:cubicBezTo>
                  <a:cubicBezTo>
                    <a:pt x="35" y="307"/>
                    <a:pt x="39" y="316"/>
                    <a:pt x="37" y="328"/>
                  </a:cubicBezTo>
                  <a:lnTo>
                    <a:pt x="37" y="330"/>
                  </a:lnTo>
                  <a:cubicBezTo>
                    <a:pt x="1" y="364"/>
                    <a:pt x="7" y="421"/>
                    <a:pt x="48" y="449"/>
                  </a:cubicBezTo>
                  <a:cubicBezTo>
                    <a:pt x="88" y="577"/>
                    <a:pt x="209" y="660"/>
                    <a:pt x="334" y="660"/>
                  </a:cubicBezTo>
                  <a:cubicBezTo>
                    <a:pt x="422" y="660"/>
                    <a:pt x="512" y="618"/>
                    <a:pt x="575" y="520"/>
                  </a:cubicBezTo>
                  <a:cubicBezTo>
                    <a:pt x="634" y="426"/>
                    <a:pt x="664" y="308"/>
                    <a:pt x="626" y="200"/>
                  </a:cubicBezTo>
                  <a:cubicBezTo>
                    <a:pt x="577" y="64"/>
                    <a:pt x="465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2" name="Google Shape;5742;p13"/>
            <p:cNvSpPr/>
            <p:nvPr/>
          </p:nvSpPr>
          <p:spPr>
            <a:xfrm>
              <a:off x="3920900" y="4386775"/>
              <a:ext cx="19125" cy="18225"/>
            </a:xfrm>
            <a:custGeom>
              <a:avLst/>
              <a:gdLst/>
              <a:ahLst/>
              <a:cxnLst/>
              <a:rect l="l" t="t" r="r" b="b"/>
              <a:pathLst>
                <a:path w="765" h="729" extrusionOk="0">
                  <a:moveTo>
                    <a:pt x="363" y="0"/>
                  </a:moveTo>
                  <a:cubicBezTo>
                    <a:pt x="221" y="0"/>
                    <a:pt x="76" y="82"/>
                    <a:pt x="50" y="230"/>
                  </a:cubicBezTo>
                  <a:cubicBezTo>
                    <a:pt x="46" y="253"/>
                    <a:pt x="42" y="276"/>
                    <a:pt x="38" y="297"/>
                  </a:cubicBezTo>
                  <a:cubicBezTo>
                    <a:pt x="1" y="512"/>
                    <a:pt x="128" y="729"/>
                    <a:pt x="366" y="729"/>
                  </a:cubicBezTo>
                  <a:cubicBezTo>
                    <a:pt x="640" y="725"/>
                    <a:pt x="765" y="441"/>
                    <a:pt x="658" y="217"/>
                  </a:cubicBezTo>
                  <a:lnTo>
                    <a:pt x="629" y="154"/>
                  </a:lnTo>
                  <a:cubicBezTo>
                    <a:pt x="580" y="49"/>
                    <a:pt x="472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3" name="Google Shape;5743;p13"/>
            <p:cNvSpPr/>
            <p:nvPr/>
          </p:nvSpPr>
          <p:spPr>
            <a:xfrm>
              <a:off x="3926025" y="3780225"/>
              <a:ext cx="23250" cy="23950"/>
            </a:xfrm>
            <a:custGeom>
              <a:avLst/>
              <a:gdLst/>
              <a:ahLst/>
              <a:cxnLst/>
              <a:rect l="l" t="t" r="r" b="b"/>
              <a:pathLst>
                <a:path w="930" h="958" extrusionOk="0">
                  <a:moveTo>
                    <a:pt x="212" y="1"/>
                  </a:moveTo>
                  <a:cubicBezTo>
                    <a:pt x="179" y="1"/>
                    <a:pt x="146" y="5"/>
                    <a:pt x="114" y="15"/>
                  </a:cubicBezTo>
                  <a:cubicBezTo>
                    <a:pt x="56" y="33"/>
                    <a:pt x="1" y="92"/>
                    <a:pt x="6" y="158"/>
                  </a:cubicBezTo>
                  <a:cubicBezTo>
                    <a:pt x="24" y="361"/>
                    <a:pt x="143" y="583"/>
                    <a:pt x="255" y="750"/>
                  </a:cubicBezTo>
                  <a:cubicBezTo>
                    <a:pt x="298" y="814"/>
                    <a:pt x="469" y="957"/>
                    <a:pt x="593" y="957"/>
                  </a:cubicBezTo>
                  <a:cubicBezTo>
                    <a:pt x="627" y="957"/>
                    <a:pt x="658" y="946"/>
                    <a:pt x="681" y="919"/>
                  </a:cubicBezTo>
                  <a:cubicBezTo>
                    <a:pt x="929" y="628"/>
                    <a:pt x="590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4" name="Google Shape;5744;p13"/>
            <p:cNvSpPr/>
            <p:nvPr/>
          </p:nvSpPr>
          <p:spPr>
            <a:xfrm>
              <a:off x="3977575" y="3770275"/>
              <a:ext cx="14550" cy="20225"/>
            </a:xfrm>
            <a:custGeom>
              <a:avLst/>
              <a:gdLst/>
              <a:ahLst/>
              <a:cxnLst/>
              <a:rect l="l" t="t" r="r" b="b"/>
              <a:pathLst>
                <a:path w="582" h="809" extrusionOk="0">
                  <a:moveTo>
                    <a:pt x="229" y="1"/>
                  </a:moveTo>
                  <a:cubicBezTo>
                    <a:pt x="161" y="1"/>
                    <a:pt x="97" y="40"/>
                    <a:pt x="73" y="120"/>
                  </a:cubicBezTo>
                  <a:cubicBezTo>
                    <a:pt x="1" y="353"/>
                    <a:pt x="28" y="666"/>
                    <a:pt x="256" y="800"/>
                  </a:cubicBezTo>
                  <a:cubicBezTo>
                    <a:pt x="266" y="806"/>
                    <a:pt x="277" y="809"/>
                    <a:pt x="287" y="809"/>
                  </a:cubicBezTo>
                  <a:cubicBezTo>
                    <a:pt x="298" y="809"/>
                    <a:pt x="308" y="806"/>
                    <a:pt x="317" y="800"/>
                  </a:cubicBezTo>
                  <a:cubicBezTo>
                    <a:pt x="581" y="644"/>
                    <a:pt x="578" y="231"/>
                    <a:pt x="352" y="46"/>
                  </a:cubicBezTo>
                  <a:cubicBezTo>
                    <a:pt x="315" y="16"/>
                    <a:pt x="271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5" name="Google Shape;5745;p13"/>
            <p:cNvSpPr/>
            <p:nvPr/>
          </p:nvSpPr>
          <p:spPr>
            <a:xfrm>
              <a:off x="4013125" y="3755925"/>
              <a:ext cx="23175" cy="37500"/>
            </a:xfrm>
            <a:custGeom>
              <a:avLst/>
              <a:gdLst/>
              <a:ahLst/>
              <a:cxnLst/>
              <a:rect l="l" t="t" r="r" b="b"/>
              <a:pathLst>
                <a:path w="927" h="1500" extrusionOk="0">
                  <a:moveTo>
                    <a:pt x="723" y="1"/>
                  </a:moveTo>
                  <a:cubicBezTo>
                    <a:pt x="692" y="1"/>
                    <a:pt x="661" y="12"/>
                    <a:pt x="637" y="39"/>
                  </a:cubicBezTo>
                  <a:cubicBezTo>
                    <a:pt x="347" y="365"/>
                    <a:pt x="1" y="1005"/>
                    <a:pt x="235" y="1427"/>
                  </a:cubicBezTo>
                  <a:cubicBezTo>
                    <a:pt x="263" y="1476"/>
                    <a:pt x="312" y="1500"/>
                    <a:pt x="362" y="1500"/>
                  </a:cubicBezTo>
                  <a:cubicBezTo>
                    <a:pt x="401" y="1500"/>
                    <a:pt x="441" y="1485"/>
                    <a:pt x="472" y="1458"/>
                  </a:cubicBezTo>
                  <a:cubicBezTo>
                    <a:pt x="664" y="1286"/>
                    <a:pt x="719" y="1069"/>
                    <a:pt x="788" y="826"/>
                  </a:cubicBezTo>
                  <a:cubicBezTo>
                    <a:pt x="857" y="580"/>
                    <a:pt x="926" y="347"/>
                    <a:pt x="854" y="96"/>
                  </a:cubicBezTo>
                  <a:cubicBezTo>
                    <a:pt x="837" y="39"/>
                    <a:pt x="780" y="1"/>
                    <a:pt x="7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6" name="Google Shape;5746;p13"/>
            <p:cNvSpPr/>
            <p:nvPr/>
          </p:nvSpPr>
          <p:spPr>
            <a:xfrm>
              <a:off x="4067750" y="3774625"/>
              <a:ext cx="21425" cy="26000"/>
            </a:xfrm>
            <a:custGeom>
              <a:avLst/>
              <a:gdLst/>
              <a:ahLst/>
              <a:cxnLst/>
              <a:rect l="l" t="t" r="r" b="b"/>
              <a:pathLst>
                <a:path w="857" h="1040" extrusionOk="0">
                  <a:moveTo>
                    <a:pt x="634" y="0"/>
                  </a:moveTo>
                  <a:cubicBezTo>
                    <a:pt x="614" y="0"/>
                    <a:pt x="592" y="4"/>
                    <a:pt x="567" y="11"/>
                  </a:cubicBezTo>
                  <a:cubicBezTo>
                    <a:pt x="413" y="59"/>
                    <a:pt x="311" y="274"/>
                    <a:pt x="214" y="393"/>
                  </a:cubicBezTo>
                  <a:cubicBezTo>
                    <a:pt x="73" y="569"/>
                    <a:pt x="1" y="761"/>
                    <a:pt x="19" y="986"/>
                  </a:cubicBezTo>
                  <a:cubicBezTo>
                    <a:pt x="22" y="1012"/>
                    <a:pt x="43" y="1039"/>
                    <a:pt x="71" y="1039"/>
                  </a:cubicBezTo>
                  <a:cubicBezTo>
                    <a:pt x="76" y="1039"/>
                    <a:pt x="81" y="1038"/>
                    <a:pt x="86" y="1036"/>
                  </a:cubicBezTo>
                  <a:cubicBezTo>
                    <a:pt x="365" y="925"/>
                    <a:pt x="564" y="831"/>
                    <a:pt x="719" y="556"/>
                  </a:cubicBezTo>
                  <a:cubicBezTo>
                    <a:pt x="786" y="437"/>
                    <a:pt x="856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7" name="Google Shape;5747;p13"/>
            <p:cNvSpPr/>
            <p:nvPr/>
          </p:nvSpPr>
          <p:spPr>
            <a:xfrm>
              <a:off x="3984350" y="4195225"/>
              <a:ext cx="17525" cy="13825"/>
            </a:xfrm>
            <a:custGeom>
              <a:avLst/>
              <a:gdLst/>
              <a:ahLst/>
              <a:cxnLst/>
              <a:rect l="l" t="t" r="r" b="b"/>
              <a:pathLst>
                <a:path w="701" h="553" extrusionOk="0">
                  <a:moveTo>
                    <a:pt x="334" y="0"/>
                  </a:moveTo>
                  <a:cubicBezTo>
                    <a:pt x="252" y="0"/>
                    <a:pt x="173" y="40"/>
                    <a:pt x="125" y="118"/>
                  </a:cubicBezTo>
                  <a:cubicBezTo>
                    <a:pt x="122" y="126"/>
                    <a:pt x="117" y="134"/>
                    <a:pt x="112" y="143"/>
                  </a:cubicBezTo>
                  <a:cubicBezTo>
                    <a:pt x="0" y="328"/>
                    <a:pt x="152" y="552"/>
                    <a:pt x="348" y="552"/>
                  </a:cubicBezTo>
                  <a:cubicBezTo>
                    <a:pt x="371" y="552"/>
                    <a:pt x="395" y="549"/>
                    <a:pt x="419" y="543"/>
                  </a:cubicBezTo>
                  <a:cubicBezTo>
                    <a:pt x="638" y="484"/>
                    <a:pt x="701" y="152"/>
                    <a:pt x="486" y="44"/>
                  </a:cubicBezTo>
                  <a:cubicBezTo>
                    <a:pt x="476" y="39"/>
                    <a:pt x="468" y="34"/>
                    <a:pt x="460" y="31"/>
                  </a:cubicBezTo>
                  <a:cubicBezTo>
                    <a:pt x="419" y="11"/>
                    <a:pt x="37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8" name="Google Shape;5748;p13"/>
            <p:cNvSpPr/>
            <p:nvPr/>
          </p:nvSpPr>
          <p:spPr>
            <a:xfrm>
              <a:off x="3985300" y="4162625"/>
              <a:ext cx="14975" cy="11375"/>
            </a:xfrm>
            <a:custGeom>
              <a:avLst/>
              <a:gdLst/>
              <a:ahLst/>
              <a:cxnLst/>
              <a:rect l="l" t="t" r="r" b="b"/>
              <a:pathLst>
                <a:path w="599" h="455" extrusionOk="0">
                  <a:moveTo>
                    <a:pt x="192" y="1"/>
                  </a:moveTo>
                  <a:cubicBezTo>
                    <a:pt x="96" y="1"/>
                    <a:pt x="11" y="59"/>
                    <a:pt x="7" y="213"/>
                  </a:cubicBezTo>
                  <a:cubicBezTo>
                    <a:pt x="7" y="228"/>
                    <a:pt x="7" y="244"/>
                    <a:pt x="5" y="261"/>
                  </a:cubicBezTo>
                  <a:cubicBezTo>
                    <a:pt x="1" y="382"/>
                    <a:pt x="103" y="455"/>
                    <a:pt x="211" y="455"/>
                  </a:cubicBezTo>
                  <a:cubicBezTo>
                    <a:pt x="225" y="455"/>
                    <a:pt x="240" y="454"/>
                    <a:pt x="254" y="451"/>
                  </a:cubicBezTo>
                  <a:cubicBezTo>
                    <a:pt x="292" y="444"/>
                    <a:pt x="318" y="441"/>
                    <a:pt x="340" y="410"/>
                  </a:cubicBezTo>
                  <a:cubicBezTo>
                    <a:pt x="340" y="408"/>
                    <a:pt x="340" y="407"/>
                    <a:pt x="340" y="405"/>
                  </a:cubicBezTo>
                  <a:cubicBezTo>
                    <a:pt x="598" y="222"/>
                    <a:pt x="37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49" name="Google Shape;5749;p13"/>
            <p:cNvSpPr/>
            <p:nvPr/>
          </p:nvSpPr>
          <p:spPr>
            <a:xfrm>
              <a:off x="3991025" y="4095650"/>
              <a:ext cx="9050" cy="8075"/>
            </a:xfrm>
            <a:custGeom>
              <a:avLst/>
              <a:gdLst/>
              <a:ahLst/>
              <a:cxnLst/>
              <a:rect l="l" t="t" r="r" b="b"/>
              <a:pathLst>
                <a:path w="362" h="323" extrusionOk="0">
                  <a:moveTo>
                    <a:pt x="186" y="1"/>
                  </a:moveTo>
                  <a:cubicBezTo>
                    <a:pt x="147" y="1"/>
                    <a:pt x="107" y="16"/>
                    <a:pt x="78" y="46"/>
                  </a:cubicBezTo>
                  <a:cubicBezTo>
                    <a:pt x="1" y="120"/>
                    <a:pt x="60" y="175"/>
                    <a:pt x="56" y="256"/>
                  </a:cubicBezTo>
                  <a:cubicBezTo>
                    <a:pt x="56" y="294"/>
                    <a:pt x="87" y="322"/>
                    <a:pt x="122" y="322"/>
                  </a:cubicBezTo>
                  <a:cubicBezTo>
                    <a:pt x="128" y="322"/>
                    <a:pt x="134" y="321"/>
                    <a:pt x="140" y="320"/>
                  </a:cubicBezTo>
                  <a:cubicBezTo>
                    <a:pt x="209" y="297"/>
                    <a:pt x="278" y="303"/>
                    <a:pt x="319" y="231"/>
                  </a:cubicBezTo>
                  <a:cubicBezTo>
                    <a:pt x="362" y="157"/>
                    <a:pt x="337" y="64"/>
                    <a:pt x="263" y="21"/>
                  </a:cubicBezTo>
                  <a:cubicBezTo>
                    <a:pt x="239" y="8"/>
                    <a:pt x="213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0" name="Google Shape;5750;p13"/>
            <p:cNvSpPr/>
            <p:nvPr/>
          </p:nvSpPr>
          <p:spPr>
            <a:xfrm>
              <a:off x="3764225" y="3921725"/>
              <a:ext cx="64725" cy="348950"/>
            </a:xfrm>
            <a:custGeom>
              <a:avLst/>
              <a:gdLst/>
              <a:ahLst/>
              <a:cxnLst/>
              <a:rect l="l" t="t" r="r" b="b"/>
              <a:pathLst>
                <a:path w="2589" h="13958" extrusionOk="0">
                  <a:moveTo>
                    <a:pt x="1175" y="1"/>
                  </a:moveTo>
                  <a:cubicBezTo>
                    <a:pt x="1093" y="1"/>
                    <a:pt x="1012" y="38"/>
                    <a:pt x="969" y="120"/>
                  </a:cubicBezTo>
                  <a:cubicBezTo>
                    <a:pt x="600" y="817"/>
                    <a:pt x="219" y="1506"/>
                    <a:pt x="18" y="2270"/>
                  </a:cubicBezTo>
                  <a:cubicBezTo>
                    <a:pt x="1" y="2329"/>
                    <a:pt x="52" y="2382"/>
                    <a:pt x="105" y="2382"/>
                  </a:cubicBezTo>
                  <a:cubicBezTo>
                    <a:pt x="125" y="2382"/>
                    <a:pt x="146" y="2374"/>
                    <a:pt x="164" y="2356"/>
                  </a:cubicBezTo>
                  <a:cubicBezTo>
                    <a:pt x="556" y="1932"/>
                    <a:pt x="848" y="1447"/>
                    <a:pt x="1110" y="941"/>
                  </a:cubicBezTo>
                  <a:cubicBezTo>
                    <a:pt x="1251" y="1734"/>
                    <a:pt x="1199" y="2605"/>
                    <a:pt x="1227" y="3381"/>
                  </a:cubicBezTo>
                  <a:cubicBezTo>
                    <a:pt x="1261" y="4455"/>
                    <a:pt x="1309" y="5526"/>
                    <a:pt x="1381" y="6598"/>
                  </a:cubicBezTo>
                  <a:cubicBezTo>
                    <a:pt x="1545" y="9037"/>
                    <a:pt x="1607" y="11489"/>
                    <a:pt x="1853" y="13920"/>
                  </a:cubicBezTo>
                  <a:cubicBezTo>
                    <a:pt x="1853" y="13945"/>
                    <a:pt x="1872" y="13957"/>
                    <a:pt x="1890" y="13957"/>
                  </a:cubicBezTo>
                  <a:cubicBezTo>
                    <a:pt x="1909" y="13957"/>
                    <a:pt x="1927" y="13945"/>
                    <a:pt x="1927" y="13920"/>
                  </a:cubicBezTo>
                  <a:cubicBezTo>
                    <a:pt x="2091" y="11488"/>
                    <a:pt x="1893" y="9030"/>
                    <a:pt x="1776" y="6598"/>
                  </a:cubicBezTo>
                  <a:cubicBezTo>
                    <a:pt x="1696" y="4910"/>
                    <a:pt x="1838" y="3063"/>
                    <a:pt x="1623" y="1342"/>
                  </a:cubicBezTo>
                  <a:lnTo>
                    <a:pt x="1623" y="1342"/>
                  </a:lnTo>
                  <a:cubicBezTo>
                    <a:pt x="1866" y="1675"/>
                    <a:pt x="2155" y="1972"/>
                    <a:pt x="2481" y="2224"/>
                  </a:cubicBezTo>
                  <a:cubicBezTo>
                    <a:pt x="2495" y="2235"/>
                    <a:pt x="2509" y="2239"/>
                    <a:pt x="2523" y="2239"/>
                  </a:cubicBezTo>
                  <a:cubicBezTo>
                    <a:pt x="2558" y="2239"/>
                    <a:pt x="2588" y="2210"/>
                    <a:pt x="2580" y="2165"/>
                  </a:cubicBezTo>
                  <a:cubicBezTo>
                    <a:pt x="2493" y="1709"/>
                    <a:pt x="2265" y="1394"/>
                    <a:pt x="1991" y="1028"/>
                  </a:cubicBezTo>
                  <a:cubicBezTo>
                    <a:pt x="1820" y="802"/>
                    <a:pt x="1665" y="387"/>
                    <a:pt x="1422" y="190"/>
                  </a:cubicBezTo>
                  <a:cubicBezTo>
                    <a:pt x="1420" y="187"/>
                    <a:pt x="1420" y="182"/>
                    <a:pt x="1418" y="179"/>
                  </a:cubicBezTo>
                  <a:cubicBezTo>
                    <a:pt x="1390" y="65"/>
                    <a:pt x="1282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1" name="Google Shape;5751;p13"/>
            <p:cNvSpPr/>
            <p:nvPr/>
          </p:nvSpPr>
          <p:spPr>
            <a:xfrm>
              <a:off x="3607825" y="4073975"/>
              <a:ext cx="59450" cy="73850"/>
            </a:xfrm>
            <a:custGeom>
              <a:avLst/>
              <a:gdLst/>
              <a:ahLst/>
              <a:cxnLst/>
              <a:rect l="l" t="t" r="r" b="b"/>
              <a:pathLst>
                <a:path w="2378" h="2954" extrusionOk="0">
                  <a:moveTo>
                    <a:pt x="1570" y="1"/>
                  </a:moveTo>
                  <a:cubicBezTo>
                    <a:pt x="1420" y="1"/>
                    <a:pt x="1261" y="59"/>
                    <a:pt x="1141" y="132"/>
                  </a:cubicBezTo>
                  <a:cubicBezTo>
                    <a:pt x="765" y="360"/>
                    <a:pt x="525" y="777"/>
                    <a:pt x="361" y="1169"/>
                  </a:cubicBezTo>
                  <a:cubicBezTo>
                    <a:pt x="1" y="2035"/>
                    <a:pt x="297" y="2953"/>
                    <a:pt x="1293" y="2953"/>
                  </a:cubicBezTo>
                  <a:cubicBezTo>
                    <a:pt x="1334" y="2953"/>
                    <a:pt x="1376" y="2952"/>
                    <a:pt x="1420" y="2949"/>
                  </a:cubicBezTo>
                  <a:cubicBezTo>
                    <a:pt x="1721" y="2926"/>
                    <a:pt x="2118" y="2853"/>
                    <a:pt x="2268" y="2558"/>
                  </a:cubicBezTo>
                  <a:cubicBezTo>
                    <a:pt x="2377" y="2342"/>
                    <a:pt x="2126" y="2269"/>
                    <a:pt x="1955" y="2269"/>
                  </a:cubicBezTo>
                  <a:cubicBezTo>
                    <a:pt x="1944" y="2269"/>
                    <a:pt x="1933" y="2269"/>
                    <a:pt x="1923" y="2269"/>
                  </a:cubicBezTo>
                  <a:cubicBezTo>
                    <a:pt x="1693" y="2282"/>
                    <a:pt x="1373" y="2414"/>
                    <a:pt x="1108" y="2414"/>
                  </a:cubicBezTo>
                  <a:cubicBezTo>
                    <a:pt x="912" y="2414"/>
                    <a:pt x="746" y="2342"/>
                    <a:pt x="668" y="2094"/>
                  </a:cubicBezTo>
                  <a:cubicBezTo>
                    <a:pt x="464" y="1445"/>
                    <a:pt x="988" y="212"/>
                    <a:pt x="1741" y="212"/>
                  </a:cubicBezTo>
                  <a:cubicBezTo>
                    <a:pt x="1785" y="212"/>
                    <a:pt x="1830" y="217"/>
                    <a:pt x="1876" y="225"/>
                  </a:cubicBezTo>
                  <a:cubicBezTo>
                    <a:pt x="1878" y="226"/>
                    <a:pt x="1880" y="226"/>
                    <a:pt x="1882" y="226"/>
                  </a:cubicBezTo>
                  <a:cubicBezTo>
                    <a:pt x="1908" y="226"/>
                    <a:pt x="1932" y="200"/>
                    <a:pt x="1915" y="175"/>
                  </a:cubicBezTo>
                  <a:cubicBezTo>
                    <a:pt x="1831" y="48"/>
                    <a:pt x="1704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2" name="Google Shape;5752;p13"/>
            <p:cNvSpPr/>
            <p:nvPr/>
          </p:nvSpPr>
          <p:spPr>
            <a:xfrm>
              <a:off x="3671225" y="4072950"/>
              <a:ext cx="69550" cy="74550"/>
            </a:xfrm>
            <a:custGeom>
              <a:avLst/>
              <a:gdLst/>
              <a:ahLst/>
              <a:cxnLst/>
              <a:rect l="l" t="t" r="r" b="b"/>
              <a:pathLst>
                <a:path w="2782" h="2982" extrusionOk="0">
                  <a:moveTo>
                    <a:pt x="1364" y="494"/>
                  </a:moveTo>
                  <a:cubicBezTo>
                    <a:pt x="1742" y="494"/>
                    <a:pt x="2085" y="951"/>
                    <a:pt x="2125" y="1369"/>
                  </a:cubicBezTo>
                  <a:cubicBezTo>
                    <a:pt x="2177" y="1943"/>
                    <a:pt x="1666" y="2455"/>
                    <a:pt x="1213" y="2496"/>
                  </a:cubicBezTo>
                  <a:cubicBezTo>
                    <a:pt x="995" y="2299"/>
                    <a:pt x="752" y="2074"/>
                    <a:pt x="668" y="1802"/>
                  </a:cubicBezTo>
                  <a:cubicBezTo>
                    <a:pt x="565" y="1461"/>
                    <a:pt x="695" y="1013"/>
                    <a:pt x="913" y="744"/>
                  </a:cubicBezTo>
                  <a:cubicBezTo>
                    <a:pt x="1057" y="567"/>
                    <a:pt x="1213" y="494"/>
                    <a:pt x="1364" y="494"/>
                  </a:cubicBezTo>
                  <a:close/>
                  <a:moveTo>
                    <a:pt x="1386" y="0"/>
                  </a:moveTo>
                  <a:cubicBezTo>
                    <a:pt x="1066" y="0"/>
                    <a:pt x="743" y="137"/>
                    <a:pt x="494" y="440"/>
                  </a:cubicBezTo>
                  <a:cubicBezTo>
                    <a:pt x="40" y="995"/>
                    <a:pt x="1" y="2069"/>
                    <a:pt x="506" y="2534"/>
                  </a:cubicBezTo>
                  <a:cubicBezTo>
                    <a:pt x="539" y="2629"/>
                    <a:pt x="593" y="2714"/>
                    <a:pt x="663" y="2785"/>
                  </a:cubicBezTo>
                  <a:cubicBezTo>
                    <a:pt x="808" y="2930"/>
                    <a:pt x="1003" y="2982"/>
                    <a:pt x="1200" y="2982"/>
                  </a:cubicBezTo>
                  <a:cubicBezTo>
                    <a:pt x="1318" y="2982"/>
                    <a:pt x="1436" y="2964"/>
                    <a:pt x="1544" y="2935"/>
                  </a:cubicBezTo>
                  <a:cubicBezTo>
                    <a:pt x="2397" y="2709"/>
                    <a:pt x="2781" y="1787"/>
                    <a:pt x="2583" y="983"/>
                  </a:cubicBezTo>
                  <a:cubicBezTo>
                    <a:pt x="2432" y="375"/>
                    <a:pt x="1914" y="0"/>
                    <a:pt x="1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3" name="Google Shape;5753;p13"/>
            <p:cNvSpPr/>
            <p:nvPr/>
          </p:nvSpPr>
          <p:spPr>
            <a:xfrm>
              <a:off x="3738650" y="4127750"/>
              <a:ext cx="30950" cy="43500"/>
            </a:xfrm>
            <a:custGeom>
              <a:avLst/>
              <a:gdLst/>
              <a:ahLst/>
              <a:cxnLst/>
              <a:rect l="l" t="t" r="r" b="b"/>
              <a:pathLst>
                <a:path w="1238" h="1740" extrusionOk="0">
                  <a:moveTo>
                    <a:pt x="640" y="0"/>
                  </a:moveTo>
                  <a:cubicBezTo>
                    <a:pt x="529" y="0"/>
                    <a:pt x="117" y="179"/>
                    <a:pt x="270" y="350"/>
                  </a:cubicBezTo>
                  <a:cubicBezTo>
                    <a:pt x="309" y="395"/>
                    <a:pt x="375" y="402"/>
                    <a:pt x="444" y="402"/>
                  </a:cubicBezTo>
                  <a:cubicBezTo>
                    <a:pt x="478" y="402"/>
                    <a:pt x="512" y="400"/>
                    <a:pt x="545" y="400"/>
                  </a:cubicBezTo>
                  <a:cubicBezTo>
                    <a:pt x="577" y="400"/>
                    <a:pt x="608" y="402"/>
                    <a:pt x="634" y="409"/>
                  </a:cubicBezTo>
                  <a:cubicBezTo>
                    <a:pt x="662" y="417"/>
                    <a:pt x="581" y="573"/>
                    <a:pt x="553" y="622"/>
                  </a:cubicBezTo>
                  <a:cubicBezTo>
                    <a:pt x="411" y="875"/>
                    <a:pt x="215" y="1088"/>
                    <a:pt x="56" y="1331"/>
                  </a:cubicBezTo>
                  <a:cubicBezTo>
                    <a:pt x="0" y="1416"/>
                    <a:pt x="33" y="1562"/>
                    <a:pt x="128" y="1605"/>
                  </a:cubicBezTo>
                  <a:cubicBezTo>
                    <a:pt x="309" y="1688"/>
                    <a:pt x="483" y="1736"/>
                    <a:pt x="683" y="1739"/>
                  </a:cubicBezTo>
                  <a:cubicBezTo>
                    <a:pt x="687" y="1739"/>
                    <a:pt x="691" y="1739"/>
                    <a:pt x="695" y="1739"/>
                  </a:cubicBezTo>
                  <a:cubicBezTo>
                    <a:pt x="898" y="1739"/>
                    <a:pt x="1019" y="1660"/>
                    <a:pt x="1195" y="1562"/>
                  </a:cubicBezTo>
                  <a:cubicBezTo>
                    <a:pt x="1237" y="1537"/>
                    <a:pt x="1237" y="1477"/>
                    <a:pt x="1195" y="1450"/>
                  </a:cubicBezTo>
                  <a:cubicBezTo>
                    <a:pt x="1096" y="1401"/>
                    <a:pt x="959" y="1311"/>
                    <a:pt x="845" y="1311"/>
                  </a:cubicBezTo>
                  <a:cubicBezTo>
                    <a:pt x="784" y="1311"/>
                    <a:pt x="717" y="1314"/>
                    <a:pt x="649" y="1314"/>
                  </a:cubicBezTo>
                  <a:cubicBezTo>
                    <a:pt x="626" y="1314"/>
                    <a:pt x="604" y="1313"/>
                    <a:pt x="581" y="1313"/>
                  </a:cubicBezTo>
                  <a:cubicBezTo>
                    <a:pt x="808" y="1045"/>
                    <a:pt x="1049" y="766"/>
                    <a:pt x="1059" y="410"/>
                  </a:cubicBezTo>
                  <a:cubicBezTo>
                    <a:pt x="1063" y="191"/>
                    <a:pt x="85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4" name="Google Shape;5754;p13"/>
            <p:cNvSpPr/>
            <p:nvPr/>
          </p:nvSpPr>
          <p:spPr>
            <a:xfrm>
              <a:off x="485000" y="4171375"/>
              <a:ext cx="1274100" cy="780725"/>
            </a:xfrm>
            <a:custGeom>
              <a:avLst/>
              <a:gdLst/>
              <a:ahLst/>
              <a:cxnLst/>
              <a:rect l="l" t="t" r="r" b="b"/>
              <a:pathLst>
                <a:path w="50964" h="31229" extrusionOk="0">
                  <a:moveTo>
                    <a:pt x="13596" y="5695"/>
                  </a:moveTo>
                  <a:cubicBezTo>
                    <a:pt x="13806" y="6681"/>
                    <a:pt x="13895" y="7712"/>
                    <a:pt x="13941" y="8710"/>
                  </a:cubicBezTo>
                  <a:cubicBezTo>
                    <a:pt x="13517" y="8890"/>
                    <a:pt x="13097" y="9090"/>
                    <a:pt x="12682" y="9297"/>
                  </a:cubicBezTo>
                  <a:cubicBezTo>
                    <a:pt x="12692" y="9240"/>
                    <a:pt x="12704" y="9177"/>
                    <a:pt x="12717" y="9108"/>
                  </a:cubicBezTo>
                  <a:cubicBezTo>
                    <a:pt x="12851" y="8464"/>
                    <a:pt x="12958" y="7814"/>
                    <a:pt x="13096" y="7169"/>
                  </a:cubicBezTo>
                  <a:cubicBezTo>
                    <a:pt x="13183" y="6767"/>
                    <a:pt x="13452" y="6223"/>
                    <a:pt x="13596" y="5695"/>
                  </a:cubicBezTo>
                  <a:close/>
                  <a:moveTo>
                    <a:pt x="12115" y="2401"/>
                  </a:moveTo>
                  <a:lnTo>
                    <a:pt x="12115" y="2401"/>
                  </a:lnTo>
                  <a:cubicBezTo>
                    <a:pt x="12687" y="3081"/>
                    <a:pt x="13076" y="3880"/>
                    <a:pt x="13345" y="4735"/>
                  </a:cubicBezTo>
                  <a:cubicBezTo>
                    <a:pt x="13083" y="5572"/>
                    <a:pt x="12832" y="6464"/>
                    <a:pt x="12633" y="7310"/>
                  </a:cubicBezTo>
                  <a:cubicBezTo>
                    <a:pt x="12502" y="7867"/>
                    <a:pt x="12397" y="8429"/>
                    <a:pt x="12272" y="8987"/>
                  </a:cubicBezTo>
                  <a:lnTo>
                    <a:pt x="12272" y="8985"/>
                  </a:lnTo>
                  <a:cubicBezTo>
                    <a:pt x="12220" y="9220"/>
                    <a:pt x="12133" y="9384"/>
                    <a:pt x="12164" y="9559"/>
                  </a:cubicBezTo>
                  <a:cubicBezTo>
                    <a:pt x="11805" y="9746"/>
                    <a:pt x="11447" y="9937"/>
                    <a:pt x="11095" y="10129"/>
                  </a:cubicBezTo>
                  <a:cubicBezTo>
                    <a:pt x="11378" y="9384"/>
                    <a:pt x="11349" y="8167"/>
                    <a:pt x="11396" y="7671"/>
                  </a:cubicBezTo>
                  <a:cubicBezTo>
                    <a:pt x="11555" y="6003"/>
                    <a:pt x="12394" y="4085"/>
                    <a:pt x="12115" y="2401"/>
                  </a:cubicBezTo>
                  <a:close/>
                  <a:moveTo>
                    <a:pt x="10586" y="1144"/>
                  </a:moveTo>
                  <a:lnTo>
                    <a:pt x="10586" y="1144"/>
                  </a:lnTo>
                  <a:cubicBezTo>
                    <a:pt x="10734" y="1226"/>
                    <a:pt x="10881" y="1313"/>
                    <a:pt x="11027" y="1413"/>
                  </a:cubicBezTo>
                  <a:cubicBezTo>
                    <a:pt x="11354" y="1638"/>
                    <a:pt x="11654" y="1897"/>
                    <a:pt x="11923" y="2187"/>
                  </a:cubicBezTo>
                  <a:cubicBezTo>
                    <a:pt x="11910" y="2199"/>
                    <a:pt x="11900" y="2214"/>
                    <a:pt x="11893" y="2228"/>
                  </a:cubicBezTo>
                  <a:cubicBezTo>
                    <a:pt x="11674" y="3070"/>
                    <a:pt x="11629" y="3961"/>
                    <a:pt x="11449" y="4815"/>
                  </a:cubicBezTo>
                  <a:cubicBezTo>
                    <a:pt x="11285" y="5595"/>
                    <a:pt x="11108" y="6370"/>
                    <a:pt x="10993" y="7156"/>
                  </a:cubicBezTo>
                  <a:cubicBezTo>
                    <a:pt x="10898" y="7808"/>
                    <a:pt x="10853" y="8464"/>
                    <a:pt x="10758" y="9112"/>
                  </a:cubicBezTo>
                  <a:cubicBezTo>
                    <a:pt x="10696" y="9540"/>
                    <a:pt x="10415" y="10055"/>
                    <a:pt x="10425" y="10490"/>
                  </a:cubicBezTo>
                  <a:cubicBezTo>
                    <a:pt x="10038" y="10698"/>
                    <a:pt x="9654" y="10901"/>
                    <a:pt x="9277" y="11092"/>
                  </a:cubicBezTo>
                  <a:cubicBezTo>
                    <a:pt x="9393" y="10718"/>
                    <a:pt x="9426" y="10278"/>
                    <a:pt x="9469" y="9983"/>
                  </a:cubicBezTo>
                  <a:cubicBezTo>
                    <a:pt x="9598" y="9100"/>
                    <a:pt x="9621" y="8204"/>
                    <a:pt x="9746" y="7320"/>
                  </a:cubicBezTo>
                  <a:cubicBezTo>
                    <a:pt x="9922" y="6077"/>
                    <a:pt x="10145" y="4842"/>
                    <a:pt x="10305" y="3593"/>
                  </a:cubicBezTo>
                  <a:cubicBezTo>
                    <a:pt x="10387" y="2947"/>
                    <a:pt x="10811" y="1854"/>
                    <a:pt x="10586" y="1144"/>
                  </a:cubicBezTo>
                  <a:close/>
                  <a:moveTo>
                    <a:pt x="15898" y="8710"/>
                  </a:moveTo>
                  <a:cubicBezTo>
                    <a:pt x="15661" y="9136"/>
                    <a:pt x="15455" y="9578"/>
                    <a:pt x="15251" y="10024"/>
                  </a:cubicBezTo>
                  <a:cubicBezTo>
                    <a:pt x="15056" y="10450"/>
                    <a:pt x="14761" y="10896"/>
                    <a:pt x="14544" y="11349"/>
                  </a:cubicBezTo>
                  <a:cubicBezTo>
                    <a:pt x="14525" y="10626"/>
                    <a:pt x="14512" y="9896"/>
                    <a:pt x="14485" y="9164"/>
                  </a:cubicBezTo>
                  <a:cubicBezTo>
                    <a:pt x="14946" y="8980"/>
                    <a:pt x="15417" y="8829"/>
                    <a:pt x="15898" y="8710"/>
                  </a:cubicBezTo>
                  <a:close/>
                  <a:moveTo>
                    <a:pt x="8952" y="572"/>
                  </a:moveTo>
                  <a:cubicBezTo>
                    <a:pt x="9428" y="652"/>
                    <a:pt x="9890" y="800"/>
                    <a:pt x="10325" y="1013"/>
                  </a:cubicBezTo>
                  <a:cubicBezTo>
                    <a:pt x="9927" y="3063"/>
                    <a:pt x="9676" y="5140"/>
                    <a:pt x="9280" y="7192"/>
                  </a:cubicBezTo>
                  <a:cubicBezTo>
                    <a:pt x="9141" y="7916"/>
                    <a:pt x="9119" y="8669"/>
                    <a:pt x="9041" y="9400"/>
                  </a:cubicBezTo>
                  <a:cubicBezTo>
                    <a:pt x="8991" y="9871"/>
                    <a:pt x="8909" y="10337"/>
                    <a:pt x="8798" y="10796"/>
                  </a:cubicBezTo>
                  <a:cubicBezTo>
                    <a:pt x="8742" y="11019"/>
                    <a:pt x="8636" y="11203"/>
                    <a:pt x="8604" y="11413"/>
                  </a:cubicBezTo>
                  <a:cubicBezTo>
                    <a:pt x="8239" y="11580"/>
                    <a:pt x="7865" y="11738"/>
                    <a:pt x="7481" y="11877"/>
                  </a:cubicBezTo>
                  <a:cubicBezTo>
                    <a:pt x="7707" y="10742"/>
                    <a:pt x="7784" y="9550"/>
                    <a:pt x="7938" y="8411"/>
                  </a:cubicBezTo>
                  <a:cubicBezTo>
                    <a:pt x="8112" y="7119"/>
                    <a:pt x="8262" y="5823"/>
                    <a:pt x="8426" y="4528"/>
                  </a:cubicBezTo>
                  <a:cubicBezTo>
                    <a:pt x="8560" y="3480"/>
                    <a:pt x="8706" y="2438"/>
                    <a:pt x="8865" y="1393"/>
                  </a:cubicBezTo>
                  <a:cubicBezTo>
                    <a:pt x="8898" y="1182"/>
                    <a:pt x="8967" y="859"/>
                    <a:pt x="8952" y="572"/>
                  </a:cubicBezTo>
                  <a:close/>
                  <a:moveTo>
                    <a:pt x="4403" y="1500"/>
                  </a:moveTo>
                  <a:cubicBezTo>
                    <a:pt x="3860" y="3144"/>
                    <a:pt x="3770" y="5066"/>
                    <a:pt x="3512" y="6763"/>
                  </a:cubicBezTo>
                  <a:cubicBezTo>
                    <a:pt x="3242" y="8546"/>
                    <a:pt x="2896" y="10385"/>
                    <a:pt x="2858" y="12194"/>
                  </a:cubicBezTo>
                  <a:cubicBezTo>
                    <a:pt x="2353" y="12005"/>
                    <a:pt x="1931" y="11710"/>
                    <a:pt x="1578" y="11346"/>
                  </a:cubicBezTo>
                  <a:cubicBezTo>
                    <a:pt x="1596" y="11325"/>
                    <a:pt x="1610" y="11303"/>
                    <a:pt x="1621" y="11279"/>
                  </a:cubicBezTo>
                  <a:cubicBezTo>
                    <a:pt x="2131" y="10045"/>
                    <a:pt x="2044" y="8572"/>
                    <a:pt x="2146" y="7263"/>
                  </a:cubicBezTo>
                  <a:cubicBezTo>
                    <a:pt x="2276" y="5585"/>
                    <a:pt x="2730" y="3966"/>
                    <a:pt x="2948" y="2306"/>
                  </a:cubicBezTo>
                  <a:cubicBezTo>
                    <a:pt x="3419" y="2018"/>
                    <a:pt x="3906" y="1745"/>
                    <a:pt x="4403" y="1500"/>
                  </a:cubicBezTo>
                  <a:close/>
                  <a:moveTo>
                    <a:pt x="8079" y="511"/>
                  </a:moveTo>
                  <a:cubicBezTo>
                    <a:pt x="8267" y="511"/>
                    <a:pt x="8456" y="520"/>
                    <a:pt x="8644" y="539"/>
                  </a:cubicBezTo>
                  <a:cubicBezTo>
                    <a:pt x="8596" y="1064"/>
                    <a:pt x="8403" y="1649"/>
                    <a:pt x="8309" y="2119"/>
                  </a:cubicBezTo>
                  <a:cubicBezTo>
                    <a:pt x="8127" y="3029"/>
                    <a:pt x="8050" y="3961"/>
                    <a:pt x="7928" y="4881"/>
                  </a:cubicBezTo>
                  <a:cubicBezTo>
                    <a:pt x="7748" y="6241"/>
                    <a:pt x="7586" y="7604"/>
                    <a:pt x="7392" y="8964"/>
                  </a:cubicBezTo>
                  <a:cubicBezTo>
                    <a:pt x="7248" y="9965"/>
                    <a:pt x="7000" y="11023"/>
                    <a:pt x="6980" y="12043"/>
                  </a:cubicBezTo>
                  <a:cubicBezTo>
                    <a:pt x="6564" y="12174"/>
                    <a:pt x="6140" y="12287"/>
                    <a:pt x="5712" y="12358"/>
                  </a:cubicBezTo>
                  <a:cubicBezTo>
                    <a:pt x="5809" y="11769"/>
                    <a:pt x="5788" y="11146"/>
                    <a:pt x="5809" y="10560"/>
                  </a:cubicBezTo>
                  <a:cubicBezTo>
                    <a:pt x="5860" y="9256"/>
                    <a:pt x="5891" y="7953"/>
                    <a:pt x="6008" y="6651"/>
                  </a:cubicBezTo>
                  <a:cubicBezTo>
                    <a:pt x="6121" y="5393"/>
                    <a:pt x="6344" y="4144"/>
                    <a:pt x="6528" y="2894"/>
                  </a:cubicBezTo>
                  <a:cubicBezTo>
                    <a:pt x="6626" y="2220"/>
                    <a:pt x="6970" y="1349"/>
                    <a:pt x="6792" y="647"/>
                  </a:cubicBezTo>
                  <a:cubicBezTo>
                    <a:pt x="7220" y="558"/>
                    <a:pt x="7650" y="511"/>
                    <a:pt x="8079" y="511"/>
                  </a:cubicBezTo>
                  <a:close/>
                  <a:moveTo>
                    <a:pt x="6465" y="723"/>
                  </a:moveTo>
                  <a:lnTo>
                    <a:pt x="6465" y="723"/>
                  </a:lnTo>
                  <a:cubicBezTo>
                    <a:pt x="6249" y="1610"/>
                    <a:pt x="6147" y="2581"/>
                    <a:pt x="6012" y="3470"/>
                  </a:cubicBezTo>
                  <a:cubicBezTo>
                    <a:pt x="5834" y="4643"/>
                    <a:pt x="5652" y="5814"/>
                    <a:pt x="5530" y="6997"/>
                  </a:cubicBezTo>
                  <a:cubicBezTo>
                    <a:pt x="5397" y="8303"/>
                    <a:pt x="5379" y="9614"/>
                    <a:pt x="5327" y="10924"/>
                  </a:cubicBezTo>
                  <a:cubicBezTo>
                    <a:pt x="5310" y="11295"/>
                    <a:pt x="5296" y="11666"/>
                    <a:pt x="5276" y="12038"/>
                  </a:cubicBezTo>
                  <a:cubicBezTo>
                    <a:pt x="5269" y="12169"/>
                    <a:pt x="5235" y="12297"/>
                    <a:pt x="5215" y="12424"/>
                  </a:cubicBezTo>
                  <a:cubicBezTo>
                    <a:pt x="4991" y="12446"/>
                    <a:pt x="4767" y="12457"/>
                    <a:pt x="4542" y="12457"/>
                  </a:cubicBezTo>
                  <a:cubicBezTo>
                    <a:pt x="4163" y="12457"/>
                    <a:pt x="3784" y="12424"/>
                    <a:pt x="3407" y="12350"/>
                  </a:cubicBezTo>
                  <a:cubicBezTo>
                    <a:pt x="3380" y="12343"/>
                    <a:pt x="3355" y="12333"/>
                    <a:pt x="3325" y="12327"/>
                  </a:cubicBezTo>
                  <a:cubicBezTo>
                    <a:pt x="3598" y="10526"/>
                    <a:pt x="3731" y="8698"/>
                    <a:pt x="3990" y="6892"/>
                  </a:cubicBezTo>
                  <a:cubicBezTo>
                    <a:pt x="4239" y="5142"/>
                    <a:pt x="4774" y="3170"/>
                    <a:pt x="4641" y="1389"/>
                  </a:cubicBezTo>
                  <a:cubicBezTo>
                    <a:pt x="5238" y="1110"/>
                    <a:pt x="5848" y="878"/>
                    <a:pt x="6465" y="723"/>
                  </a:cubicBezTo>
                  <a:close/>
                  <a:moveTo>
                    <a:pt x="17762" y="8468"/>
                  </a:moveTo>
                  <a:cubicBezTo>
                    <a:pt x="17883" y="8468"/>
                    <a:pt x="18005" y="8472"/>
                    <a:pt x="18127" y="8478"/>
                  </a:cubicBezTo>
                  <a:cubicBezTo>
                    <a:pt x="17835" y="8877"/>
                    <a:pt x="17571" y="9312"/>
                    <a:pt x="17266" y="9682"/>
                  </a:cubicBezTo>
                  <a:cubicBezTo>
                    <a:pt x="16843" y="10194"/>
                    <a:pt x="16419" y="10696"/>
                    <a:pt x="16034" y="11236"/>
                  </a:cubicBezTo>
                  <a:cubicBezTo>
                    <a:pt x="15612" y="11825"/>
                    <a:pt x="15191" y="12407"/>
                    <a:pt x="14817" y="13027"/>
                  </a:cubicBezTo>
                  <a:cubicBezTo>
                    <a:pt x="14753" y="13132"/>
                    <a:pt x="14677" y="13245"/>
                    <a:pt x="14608" y="13364"/>
                  </a:cubicBezTo>
                  <a:cubicBezTo>
                    <a:pt x="14592" y="12950"/>
                    <a:pt x="14580" y="12545"/>
                    <a:pt x="14566" y="12156"/>
                  </a:cubicBezTo>
                  <a:lnTo>
                    <a:pt x="14566" y="12156"/>
                  </a:lnTo>
                  <a:lnTo>
                    <a:pt x="14567" y="12158"/>
                  </a:lnTo>
                  <a:cubicBezTo>
                    <a:pt x="15087" y="11700"/>
                    <a:pt x="15332" y="10849"/>
                    <a:pt x="15599" y="10229"/>
                  </a:cubicBezTo>
                  <a:cubicBezTo>
                    <a:pt x="15825" y="9710"/>
                    <a:pt x="16022" y="9181"/>
                    <a:pt x="16190" y="8641"/>
                  </a:cubicBezTo>
                  <a:cubicBezTo>
                    <a:pt x="16705" y="8531"/>
                    <a:pt x="17229" y="8468"/>
                    <a:pt x="17762" y="8468"/>
                  </a:cubicBezTo>
                  <a:close/>
                  <a:moveTo>
                    <a:pt x="18636" y="8528"/>
                  </a:moveTo>
                  <a:cubicBezTo>
                    <a:pt x="18872" y="8557"/>
                    <a:pt x="19106" y="8600"/>
                    <a:pt x="19336" y="8656"/>
                  </a:cubicBezTo>
                  <a:cubicBezTo>
                    <a:pt x="19695" y="8746"/>
                    <a:pt x="20046" y="8867"/>
                    <a:pt x="20383" y="9020"/>
                  </a:cubicBezTo>
                  <a:cubicBezTo>
                    <a:pt x="19280" y="10196"/>
                    <a:pt x="18312" y="11531"/>
                    <a:pt x="17290" y="12771"/>
                  </a:cubicBezTo>
                  <a:cubicBezTo>
                    <a:pt x="16764" y="13411"/>
                    <a:pt x="16250" y="14061"/>
                    <a:pt x="15735" y="14709"/>
                  </a:cubicBezTo>
                  <a:cubicBezTo>
                    <a:pt x="15448" y="15068"/>
                    <a:pt x="15097" y="15437"/>
                    <a:pt x="14845" y="15842"/>
                  </a:cubicBezTo>
                  <a:cubicBezTo>
                    <a:pt x="14754" y="15314"/>
                    <a:pt x="14692" y="14779"/>
                    <a:pt x="14656" y="14245"/>
                  </a:cubicBezTo>
                  <a:cubicBezTo>
                    <a:pt x="15033" y="14016"/>
                    <a:pt x="15169" y="13426"/>
                    <a:pt x="15394" y="13058"/>
                  </a:cubicBezTo>
                  <a:cubicBezTo>
                    <a:pt x="15768" y="12448"/>
                    <a:pt x="16190" y="11869"/>
                    <a:pt x="16595" y="11282"/>
                  </a:cubicBezTo>
                  <a:cubicBezTo>
                    <a:pt x="17118" y="10521"/>
                    <a:pt x="18266" y="9530"/>
                    <a:pt x="18636" y="8528"/>
                  </a:cubicBezTo>
                  <a:close/>
                  <a:moveTo>
                    <a:pt x="20556" y="9099"/>
                  </a:moveTo>
                  <a:cubicBezTo>
                    <a:pt x="21237" y="9427"/>
                    <a:pt x="21798" y="9870"/>
                    <a:pt x="22276" y="10386"/>
                  </a:cubicBezTo>
                  <a:cubicBezTo>
                    <a:pt x="20937" y="11402"/>
                    <a:pt x="19900" y="12962"/>
                    <a:pt x="18786" y="14181"/>
                  </a:cubicBezTo>
                  <a:cubicBezTo>
                    <a:pt x="18140" y="14888"/>
                    <a:pt x="17433" y="15534"/>
                    <a:pt x="16756" y="16211"/>
                  </a:cubicBezTo>
                  <a:cubicBezTo>
                    <a:pt x="16316" y="16649"/>
                    <a:pt x="15730" y="17160"/>
                    <a:pt x="15389" y="17739"/>
                  </a:cubicBezTo>
                  <a:cubicBezTo>
                    <a:pt x="15217" y="17340"/>
                    <a:pt x="15081" y="16928"/>
                    <a:pt x="14979" y="16507"/>
                  </a:cubicBezTo>
                  <a:cubicBezTo>
                    <a:pt x="15369" y="16183"/>
                    <a:pt x="15627" y="15723"/>
                    <a:pt x="15937" y="15309"/>
                  </a:cubicBezTo>
                  <a:cubicBezTo>
                    <a:pt x="16562" y="14473"/>
                    <a:pt x="17208" y="13652"/>
                    <a:pt x="17846" y="12827"/>
                  </a:cubicBezTo>
                  <a:cubicBezTo>
                    <a:pt x="18772" y="11628"/>
                    <a:pt x="19812" y="10432"/>
                    <a:pt x="20556" y="9099"/>
                  </a:cubicBezTo>
                  <a:close/>
                  <a:moveTo>
                    <a:pt x="24925" y="16959"/>
                  </a:moveTo>
                  <a:cubicBezTo>
                    <a:pt x="24987" y="17261"/>
                    <a:pt x="25053" y="17566"/>
                    <a:pt x="25114" y="17860"/>
                  </a:cubicBezTo>
                  <a:cubicBezTo>
                    <a:pt x="25128" y="17929"/>
                    <a:pt x="25143" y="17998"/>
                    <a:pt x="25158" y="18065"/>
                  </a:cubicBezTo>
                  <a:cubicBezTo>
                    <a:pt x="25143" y="18072"/>
                    <a:pt x="25130" y="18077"/>
                    <a:pt x="25117" y="18081"/>
                  </a:cubicBezTo>
                  <a:lnTo>
                    <a:pt x="25118" y="18081"/>
                  </a:lnTo>
                  <a:cubicBezTo>
                    <a:pt x="24612" y="18293"/>
                    <a:pt x="24018" y="18565"/>
                    <a:pt x="23375" y="18841"/>
                  </a:cubicBezTo>
                  <a:cubicBezTo>
                    <a:pt x="23440" y="18767"/>
                    <a:pt x="23501" y="18700"/>
                    <a:pt x="23554" y="18644"/>
                  </a:cubicBezTo>
                  <a:cubicBezTo>
                    <a:pt x="24059" y="18119"/>
                    <a:pt x="24508" y="17553"/>
                    <a:pt x="24925" y="16959"/>
                  </a:cubicBezTo>
                  <a:close/>
                  <a:moveTo>
                    <a:pt x="22464" y="10593"/>
                  </a:moveTo>
                  <a:cubicBezTo>
                    <a:pt x="22883" y="11088"/>
                    <a:pt x="23225" y="11648"/>
                    <a:pt x="23516" y="12250"/>
                  </a:cubicBezTo>
                  <a:cubicBezTo>
                    <a:pt x="22861" y="12845"/>
                    <a:pt x="22282" y="13541"/>
                    <a:pt x="21649" y="14158"/>
                  </a:cubicBezTo>
                  <a:cubicBezTo>
                    <a:pt x="20924" y="14863"/>
                    <a:pt x="20169" y="15537"/>
                    <a:pt x="19441" y="16239"/>
                  </a:cubicBezTo>
                  <a:cubicBezTo>
                    <a:pt x="18778" y="16877"/>
                    <a:pt x="18081" y="17471"/>
                    <a:pt x="17407" y="18096"/>
                  </a:cubicBezTo>
                  <a:cubicBezTo>
                    <a:pt x="17072" y="18408"/>
                    <a:pt x="16574" y="18802"/>
                    <a:pt x="16434" y="19267"/>
                  </a:cubicBezTo>
                  <a:cubicBezTo>
                    <a:pt x="16229" y="19087"/>
                    <a:pt x="16047" y="18882"/>
                    <a:pt x="15891" y="18657"/>
                  </a:cubicBezTo>
                  <a:lnTo>
                    <a:pt x="15893" y="18657"/>
                  </a:lnTo>
                  <a:cubicBezTo>
                    <a:pt x="15803" y="18529"/>
                    <a:pt x="15725" y="18393"/>
                    <a:pt x="15648" y="18257"/>
                  </a:cubicBezTo>
                  <a:cubicBezTo>
                    <a:pt x="16193" y="17775"/>
                    <a:pt x="16623" y="17104"/>
                    <a:pt x="17131" y="16585"/>
                  </a:cubicBezTo>
                  <a:cubicBezTo>
                    <a:pt x="17801" y="15901"/>
                    <a:pt x="18488" y="15235"/>
                    <a:pt x="19133" y="14527"/>
                  </a:cubicBezTo>
                  <a:cubicBezTo>
                    <a:pt x="19800" y="13795"/>
                    <a:pt x="20409" y="13004"/>
                    <a:pt x="21044" y="12245"/>
                  </a:cubicBezTo>
                  <a:cubicBezTo>
                    <a:pt x="21506" y="11689"/>
                    <a:pt x="22015" y="11161"/>
                    <a:pt x="22464" y="10593"/>
                  </a:cubicBezTo>
                  <a:close/>
                  <a:moveTo>
                    <a:pt x="23636" y="12507"/>
                  </a:moveTo>
                  <a:cubicBezTo>
                    <a:pt x="23934" y="13172"/>
                    <a:pt x="24170" y="13882"/>
                    <a:pt x="24372" y="14604"/>
                  </a:cubicBezTo>
                  <a:cubicBezTo>
                    <a:pt x="23439" y="15371"/>
                    <a:pt x="22535" y="16220"/>
                    <a:pt x="21636" y="17014"/>
                  </a:cubicBezTo>
                  <a:cubicBezTo>
                    <a:pt x="21037" y="17542"/>
                    <a:pt x="20453" y="18086"/>
                    <a:pt x="19864" y="18626"/>
                  </a:cubicBezTo>
                  <a:cubicBezTo>
                    <a:pt x="19349" y="19094"/>
                    <a:pt x="18693" y="19436"/>
                    <a:pt x="18325" y="20034"/>
                  </a:cubicBezTo>
                  <a:lnTo>
                    <a:pt x="18327" y="20034"/>
                  </a:lnTo>
                  <a:cubicBezTo>
                    <a:pt x="18321" y="20042"/>
                    <a:pt x="18324" y="20052"/>
                    <a:pt x="18321" y="20061"/>
                  </a:cubicBezTo>
                  <a:cubicBezTo>
                    <a:pt x="17756" y="20002"/>
                    <a:pt x="17225" y="19840"/>
                    <a:pt x="16757" y="19523"/>
                  </a:cubicBezTo>
                  <a:cubicBezTo>
                    <a:pt x="17226" y="19217"/>
                    <a:pt x="17602" y="18605"/>
                    <a:pt x="17989" y="18237"/>
                  </a:cubicBezTo>
                  <a:cubicBezTo>
                    <a:pt x="18660" y="17601"/>
                    <a:pt x="19351" y="16989"/>
                    <a:pt x="20010" y="16339"/>
                  </a:cubicBezTo>
                  <a:cubicBezTo>
                    <a:pt x="21191" y="15175"/>
                    <a:pt x="22786" y="13990"/>
                    <a:pt x="23636" y="12507"/>
                  </a:cubicBezTo>
                  <a:close/>
                  <a:moveTo>
                    <a:pt x="24475" y="14999"/>
                  </a:moveTo>
                  <a:cubicBezTo>
                    <a:pt x="24630" y="15591"/>
                    <a:pt x="24759" y="16183"/>
                    <a:pt x="24884" y="16771"/>
                  </a:cubicBezTo>
                  <a:cubicBezTo>
                    <a:pt x="24372" y="17227"/>
                    <a:pt x="23900" y="17724"/>
                    <a:pt x="23411" y="18206"/>
                  </a:cubicBezTo>
                  <a:cubicBezTo>
                    <a:pt x="23088" y="18528"/>
                    <a:pt x="22745" y="18829"/>
                    <a:pt x="22382" y="19107"/>
                  </a:cubicBezTo>
                  <a:cubicBezTo>
                    <a:pt x="22233" y="19222"/>
                    <a:pt x="22108" y="19279"/>
                    <a:pt x="22026" y="19384"/>
                  </a:cubicBezTo>
                  <a:cubicBezTo>
                    <a:pt x="21017" y="19755"/>
                    <a:pt x="19961" y="20050"/>
                    <a:pt x="18977" y="20081"/>
                  </a:cubicBezTo>
                  <a:cubicBezTo>
                    <a:pt x="19349" y="19865"/>
                    <a:pt x="19653" y="19535"/>
                    <a:pt x="19981" y="19233"/>
                  </a:cubicBezTo>
                  <a:cubicBezTo>
                    <a:pt x="20573" y="18687"/>
                    <a:pt x="21145" y="18122"/>
                    <a:pt x="21728" y="17568"/>
                  </a:cubicBezTo>
                  <a:cubicBezTo>
                    <a:pt x="22586" y="16749"/>
                    <a:pt x="23714" y="15969"/>
                    <a:pt x="24475" y="14999"/>
                  </a:cubicBezTo>
                  <a:close/>
                  <a:moveTo>
                    <a:pt x="28048" y="17550"/>
                  </a:moveTo>
                  <a:cubicBezTo>
                    <a:pt x="27828" y="17949"/>
                    <a:pt x="27618" y="18354"/>
                    <a:pt x="27361" y="18734"/>
                  </a:cubicBezTo>
                  <a:cubicBezTo>
                    <a:pt x="27043" y="19199"/>
                    <a:pt x="26680" y="19638"/>
                    <a:pt x="26355" y="20102"/>
                  </a:cubicBezTo>
                  <a:cubicBezTo>
                    <a:pt x="26181" y="19538"/>
                    <a:pt x="26031" y="18964"/>
                    <a:pt x="25893" y="18385"/>
                  </a:cubicBezTo>
                  <a:lnTo>
                    <a:pt x="25893" y="18385"/>
                  </a:lnTo>
                  <a:lnTo>
                    <a:pt x="25894" y="18387"/>
                  </a:lnTo>
                  <a:cubicBezTo>
                    <a:pt x="26608" y="18088"/>
                    <a:pt x="27323" y="17801"/>
                    <a:pt x="28048" y="17550"/>
                  </a:cubicBezTo>
                  <a:close/>
                  <a:moveTo>
                    <a:pt x="30133" y="16958"/>
                  </a:moveTo>
                  <a:cubicBezTo>
                    <a:pt x="29592" y="17696"/>
                    <a:pt x="29197" y="18590"/>
                    <a:pt x="28698" y="19348"/>
                  </a:cubicBezTo>
                  <a:cubicBezTo>
                    <a:pt x="28150" y="20183"/>
                    <a:pt x="27538" y="20987"/>
                    <a:pt x="26993" y="21827"/>
                  </a:cubicBezTo>
                  <a:cubicBezTo>
                    <a:pt x="26820" y="21436"/>
                    <a:pt x="26664" y="21034"/>
                    <a:pt x="26524" y="20622"/>
                  </a:cubicBezTo>
                  <a:cubicBezTo>
                    <a:pt x="26923" y="20065"/>
                    <a:pt x="27302" y="19491"/>
                    <a:pt x="27669" y="18915"/>
                  </a:cubicBezTo>
                  <a:cubicBezTo>
                    <a:pt x="27953" y="18467"/>
                    <a:pt x="28299" y="17957"/>
                    <a:pt x="28442" y="17417"/>
                  </a:cubicBezTo>
                  <a:cubicBezTo>
                    <a:pt x="28996" y="17235"/>
                    <a:pt x="29561" y="17082"/>
                    <a:pt x="30133" y="16958"/>
                  </a:cubicBezTo>
                  <a:close/>
                  <a:moveTo>
                    <a:pt x="32261" y="16694"/>
                  </a:moveTo>
                  <a:lnTo>
                    <a:pt x="32261" y="16694"/>
                  </a:lnTo>
                  <a:cubicBezTo>
                    <a:pt x="31859" y="17104"/>
                    <a:pt x="31616" y="17704"/>
                    <a:pt x="31337" y="18186"/>
                  </a:cubicBezTo>
                  <a:cubicBezTo>
                    <a:pt x="30853" y="19026"/>
                    <a:pt x="30374" y="19868"/>
                    <a:pt x="29845" y="20680"/>
                  </a:cubicBezTo>
                  <a:cubicBezTo>
                    <a:pt x="29390" y="21375"/>
                    <a:pt x="28928" y="22064"/>
                    <a:pt x="28501" y="22780"/>
                  </a:cubicBezTo>
                  <a:cubicBezTo>
                    <a:pt x="28372" y="22996"/>
                    <a:pt x="28128" y="23326"/>
                    <a:pt x="28027" y="23644"/>
                  </a:cubicBezTo>
                  <a:lnTo>
                    <a:pt x="28027" y="23644"/>
                  </a:lnTo>
                  <a:cubicBezTo>
                    <a:pt x="27738" y="23248"/>
                    <a:pt x="27482" y="22828"/>
                    <a:pt x="27259" y="22389"/>
                  </a:cubicBezTo>
                  <a:cubicBezTo>
                    <a:pt x="27901" y="21477"/>
                    <a:pt x="28496" y="20519"/>
                    <a:pt x="29083" y="19574"/>
                  </a:cubicBezTo>
                  <a:cubicBezTo>
                    <a:pt x="29582" y="18770"/>
                    <a:pt x="30238" y="17850"/>
                    <a:pt x="30435" y="16897"/>
                  </a:cubicBezTo>
                  <a:cubicBezTo>
                    <a:pt x="31037" y="16781"/>
                    <a:pt x="31647" y="16713"/>
                    <a:pt x="32261" y="16694"/>
                  </a:cubicBezTo>
                  <a:close/>
                  <a:moveTo>
                    <a:pt x="32546" y="16695"/>
                  </a:moveTo>
                  <a:cubicBezTo>
                    <a:pt x="33045" y="16700"/>
                    <a:pt x="33542" y="16759"/>
                    <a:pt x="34029" y="16872"/>
                  </a:cubicBezTo>
                  <a:cubicBezTo>
                    <a:pt x="32996" y="17916"/>
                    <a:pt x="32354" y="19507"/>
                    <a:pt x="31644" y="20757"/>
                  </a:cubicBezTo>
                  <a:cubicBezTo>
                    <a:pt x="30867" y="22122"/>
                    <a:pt x="29831" y="23485"/>
                    <a:pt x="29254" y="24950"/>
                  </a:cubicBezTo>
                  <a:cubicBezTo>
                    <a:pt x="28947" y="24697"/>
                    <a:pt x="28663" y="24418"/>
                    <a:pt x="28404" y="24118"/>
                  </a:cubicBezTo>
                  <a:lnTo>
                    <a:pt x="28406" y="24118"/>
                  </a:lnTo>
                  <a:cubicBezTo>
                    <a:pt x="28681" y="23864"/>
                    <a:pt x="28803" y="23364"/>
                    <a:pt x="28975" y="23055"/>
                  </a:cubicBezTo>
                  <a:cubicBezTo>
                    <a:pt x="29379" y="22330"/>
                    <a:pt x="29853" y="21644"/>
                    <a:pt x="30291" y="20941"/>
                  </a:cubicBezTo>
                  <a:cubicBezTo>
                    <a:pt x="30748" y="20207"/>
                    <a:pt x="31159" y="19445"/>
                    <a:pt x="31577" y="18687"/>
                  </a:cubicBezTo>
                  <a:cubicBezTo>
                    <a:pt x="31910" y="18083"/>
                    <a:pt x="32431" y="17397"/>
                    <a:pt x="32546" y="16695"/>
                  </a:cubicBezTo>
                  <a:close/>
                  <a:moveTo>
                    <a:pt x="40975" y="23634"/>
                  </a:moveTo>
                  <a:cubicBezTo>
                    <a:pt x="41198" y="24018"/>
                    <a:pt x="41436" y="24423"/>
                    <a:pt x="41690" y="24845"/>
                  </a:cubicBezTo>
                  <a:cubicBezTo>
                    <a:pt x="41282" y="25009"/>
                    <a:pt x="40871" y="25163"/>
                    <a:pt x="40460" y="25316"/>
                  </a:cubicBezTo>
                  <a:lnTo>
                    <a:pt x="40460" y="25314"/>
                  </a:lnTo>
                  <a:cubicBezTo>
                    <a:pt x="40579" y="25017"/>
                    <a:pt x="40681" y="24712"/>
                    <a:pt x="40771" y="24410"/>
                  </a:cubicBezTo>
                  <a:cubicBezTo>
                    <a:pt x="40842" y="24181"/>
                    <a:pt x="40932" y="23907"/>
                    <a:pt x="40975" y="23634"/>
                  </a:cubicBezTo>
                  <a:close/>
                  <a:moveTo>
                    <a:pt x="34321" y="16943"/>
                  </a:moveTo>
                  <a:cubicBezTo>
                    <a:pt x="34813" y="17082"/>
                    <a:pt x="35289" y="17276"/>
                    <a:pt x="35739" y="17520"/>
                  </a:cubicBezTo>
                  <a:cubicBezTo>
                    <a:pt x="35442" y="17914"/>
                    <a:pt x="35192" y="18349"/>
                    <a:pt x="34930" y="18764"/>
                  </a:cubicBezTo>
                  <a:cubicBezTo>
                    <a:pt x="34397" y="19607"/>
                    <a:pt x="33878" y="20458"/>
                    <a:pt x="33360" y="21311"/>
                  </a:cubicBezTo>
                  <a:cubicBezTo>
                    <a:pt x="32843" y="22164"/>
                    <a:pt x="32336" y="23027"/>
                    <a:pt x="31834" y="23892"/>
                  </a:cubicBezTo>
                  <a:cubicBezTo>
                    <a:pt x="31467" y="24527"/>
                    <a:pt x="30994" y="25188"/>
                    <a:pt x="30748" y="25893"/>
                  </a:cubicBezTo>
                  <a:cubicBezTo>
                    <a:pt x="30369" y="25716"/>
                    <a:pt x="30007" y="25506"/>
                    <a:pt x="29664" y="25266"/>
                  </a:cubicBezTo>
                  <a:cubicBezTo>
                    <a:pt x="29667" y="25263"/>
                    <a:pt x="29671" y="25258"/>
                    <a:pt x="29672" y="25255"/>
                  </a:cubicBezTo>
                  <a:cubicBezTo>
                    <a:pt x="29692" y="25239"/>
                    <a:pt x="29707" y="25219"/>
                    <a:pt x="29718" y="25198"/>
                  </a:cubicBezTo>
                  <a:cubicBezTo>
                    <a:pt x="30355" y="23864"/>
                    <a:pt x="31154" y="22579"/>
                    <a:pt x="31884" y="21297"/>
                  </a:cubicBezTo>
                  <a:cubicBezTo>
                    <a:pt x="32696" y="19868"/>
                    <a:pt x="33598" y="18416"/>
                    <a:pt x="34321" y="16943"/>
                  </a:cubicBezTo>
                  <a:close/>
                  <a:moveTo>
                    <a:pt x="39779" y="21658"/>
                  </a:moveTo>
                  <a:cubicBezTo>
                    <a:pt x="39905" y="21849"/>
                    <a:pt x="40028" y="22045"/>
                    <a:pt x="40150" y="22240"/>
                  </a:cubicBezTo>
                  <a:cubicBezTo>
                    <a:pt x="40310" y="22502"/>
                    <a:pt x="40486" y="22799"/>
                    <a:pt x="40675" y="23122"/>
                  </a:cubicBezTo>
                  <a:cubicBezTo>
                    <a:pt x="40515" y="23419"/>
                    <a:pt x="40455" y="23784"/>
                    <a:pt x="40350" y="24097"/>
                  </a:cubicBezTo>
                  <a:cubicBezTo>
                    <a:pt x="40174" y="24622"/>
                    <a:pt x="39928" y="25106"/>
                    <a:pt x="39674" y="25593"/>
                  </a:cubicBezTo>
                  <a:lnTo>
                    <a:pt x="39674" y="25591"/>
                  </a:lnTo>
                  <a:cubicBezTo>
                    <a:pt x="39374" y="25696"/>
                    <a:pt x="39074" y="25803"/>
                    <a:pt x="38772" y="25900"/>
                  </a:cubicBezTo>
                  <a:cubicBezTo>
                    <a:pt x="38468" y="25995"/>
                    <a:pt x="38168" y="26080"/>
                    <a:pt x="37863" y="26161"/>
                  </a:cubicBezTo>
                  <a:cubicBezTo>
                    <a:pt x="38235" y="25604"/>
                    <a:pt x="38445" y="24761"/>
                    <a:pt x="38637" y="24277"/>
                  </a:cubicBezTo>
                  <a:cubicBezTo>
                    <a:pt x="38911" y="23590"/>
                    <a:pt x="39659" y="22529"/>
                    <a:pt x="39779" y="21658"/>
                  </a:cubicBezTo>
                  <a:close/>
                  <a:moveTo>
                    <a:pt x="43967" y="24635"/>
                  </a:moveTo>
                  <a:lnTo>
                    <a:pt x="43967" y="24635"/>
                  </a:lnTo>
                  <a:cubicBezTo>
                    <a:pt x="43864" y="24876"/>
                    <a:pt x="43795" y="25150"/>
                    <a:pt x="43714" y="25353"/>
                  </a:cubicBezTo>
                  <a:cubicBezTo>
                    <a:pt x="43608" y="25621"/>
                    <a:pt x="43449" y="25932"/>
                    <a:pt x="43337" y="26247"/>
                  </a:cubicBezTo>
                  <a:cubicBezTo>
                    <a:pt x="43289" y="26180"/>
                    <a:pt x="43245" y="26115"/>
                    <a:pt x="43199" y="26047"/>
                  </a:cubicBezTo>
                  <a:cubicBezTo>
                    <a:pt x="43004" y="25762"/>
                    <a:pt x="42814" y="25467"/>
                    <a:pt x="42627" y="25168"/>
                  </a:cubicBezTo>
                  <a:lnTo>
                    <a:pt x="42627" y="25166"/>
                  </a:lnTo>
                  <a:cubicBezTo>
                    <a:pt x="43068" y="24993"/>
                    <a:pt x="43522" y="24825"/>
                    <a:pt x="43967" y="24635"/>
                  </a:cubicBezTo>
                  <a:close/>
                  <a:moveTo>
                    <a:pt x="36047" y="17701"/>
                  </a:moveTo>
                  <a:cubicBezTo>
                    <a:pt x="36410" y="17926"/>
                    <a:pt x="36754" y="18177"/>
                    <a:pt x="37079" y="18455"/>
                  </a:cubicBezTo>
                  <a:cubicBezTo>
                    <a:pt x="36536" y="19435"/>
                    <a:pt x="36083" y="20439"/>
                    <a:pt x="35460" y="21385"/>
                  </a:cubicBezTo>
                  <a:cubicBezTo>
                    <a:pt x="34976" y="22123"/>
                    <a:pt x="34500" y="22868"/>
                    <a:pt x="34018" y="23608"/>
                  </a:cubicBezTo>
                  <a:cubicBezTo>
                    <a:pt x="33590" y="24261"/>
                    <a:pt x="33173" y="24920"/>
                    <a:pt x="32766" y="25585"/>
                  </a:cubicBezTo>
                  <a:cubicBezTo>
                    <a:pt x="32640" y="25793"/>
                    <a:pt x="32358" y="26124"/>
                    <a:pt x="32284" y="26426"/>
                  </a:cubicBezTo>
                  <a:lnTo>
                    <a:pt x="32284" y="26425"/>
                  </a:lnTo>
                  <a:cubicBezTo>
                    <a:pt x="32051" y="26369"/>
                    <a:pt x="31820" y="26308"/>
                    <a:pt x="31590" y="26231"/>
                  </a:cubicBezTo>
                  <a:cubicBezTo>
                    <a:pt x="31454" y="26187"/>
                    <a:pt x="31326" y="26136"/>
                    <a:pt x="31198" y="26087"/>
                  </a:cubicBezTo>
                  <a:cubicBezTo>
                    <a:pt x="31567" y="25601"/>
                    <a:pt x="31831" y="25020"/>
                    <a:pt x="32125" y="24494"/>
                  </a:cubicBezTo>
                  <a:cubicBezTo>
                    <a:pt x="32612" y="23623"/>
                    <a:pt x="33112" y="22758"/>
                    <a:pt x="33613" y="21894"/>
                  </a:cubicBezTo>
                  <a:cubicBezTo>
                    <a:pt x="34113" y="21029"/>
                    <a:pt x="34615" y="20168"/>
                    <a:pt x="35120" y="19307"/>
                  </a:cubicBezTo>
                  <a:cubicBezTo>
                    <a:pt x="35427" y="18785"/>
                    <a:pt x="35788" y="18259"/>
                    <a:pt x="36047" y="17701"/>
                  </a:cubicBezTo>
                  <a:close/>
                  <a:moveTo>
                    <a:pt x="38608" y="20035"/>
                  </a:moveTo>
                  <a:cubicBezTo>
                    <a:pt x="38934" y="20437"/>
                    <a:pt x="39241" y="20862"/>
                    <a:pt x="39535" y="21295"/>
                  </a:cubicBezTo>
                  <a:cubicBezTo>
                    <a:pt x="39325" y="21603"/>
                    <a:pt x="39205" y="21973"/>
                    <a:pt x="39039" y="22310"/>
                  </a:cubicBezTo>
                  <a:cubicBezTo>
                    <a:pt x="38793" y="22814"/>
                    <a:pt x="38513" y="23300"/>
                    <a:pt x="38289" y="23813"/>
                  </a:cubicBezTo>
                  <a:cubicBezTo>
                    <a:pt x="38045" y="24371"/>
                    <a:pt x="37814" y="24932"/>
                    <a:pt x="37546" y="25480"/>
                  </a:cubicBezTo>
                  <a:cubicBezTo>
                    <a:pt x="37395" y="25791"/>
                    <a:pt x="37182" y="26031"/>
                    <a:pt x="37115" y="26344"/>
                  </a:cubicBezTo>
                  <a:lnTo>
                    <a:pt x="37115" y="26343"/>
                  </a:lnTo>
                  <a:cubicBezTo>
                    <a:pt x="36577" y="26461"/>
                    <a:pt x="36031" y="26548"/>
                    <a:pt x="35481" y="26603"/>
                  </a:cubicBezTo>
                  <a:cubicBezTo>
                    <a:pt x="36118" y="25622"/>
                    <a:pt x="36583" y="24413"/>
                    <a:pt x="37090" y="23418"/>
                  </a:cubicBezTo>
                  <a:cubicBezTo>
                    <a:pt x="37610" y="22396"/>
                    <a:pt x="38299" y="21208"/>
                    <a:pt x="38608" y="20035"/>
                  </a:cubicBezTo>
                  <a:close/>
                  <a:moveTo>
                    <a:pt x="37323" y="18664"/>
                  </a:moveTo>
                  <a:cubicBezTo>
                    <a:pt x="37694" y="19003"/>
                    <a:pt x="38043" y="19366"/>
                    <a:pt x="38368" y="19750"/>
                  </a:cubicBezTo>
                  <a:cubicBezTo>
                    <a:pt x="37730" y="20831"/>
                    <a:pt x="37271" y="22082"/>
                    <a:pt x="36677" y="23177"/>
                  </a:cubicBezTo>
                  <a:cubicBezTo>
                    <a:pt x="36088" y="24266"/>
                    <a:pt x="35181" y="25449"/>
                    <a:pt x="34769" y="26651"/>
                  </a:cubicBezTo>
                  <a:lnTo>
                    <a:pt x="34769" y="26649"/>
                  </a:lnTo>
                  <a:cubicBezTo>
                    <a:pt x="34630" y="26654"/>
                    <a:pt x="34491" y="26657"/>
                    <a:pt x="34352" y="26657"/>
                  </a:cubicBezTo>
                  <a:cubicBezTo>
                    <a:pt x="33858" y="26657"/>
                    <a:pt x="33365" y="26623"/>
                    <a:pt x="32874" y="26543"/>
                  </a:cubicBezTo>
                  <a:cubicBezTo>
                    <a:pt x="33068" y="26270"/>
                    <a:pt x="33222" y="25878"/>
                    <a:pt x="33332" y="25696"/>
                  </a:cubicBezTo>
                  <a:cubicBezTo>
                    <a:pt x="33731" y="25040"/>
                    <a:pt x="34134" y="24387"/>
                    <a:pt x="34543" y="23734"/>
                  </a:cubicBezTo>
                  <a:cubicBezTo>
                    <a:pt x="35041" y="22934"/>
                    <a:pt x="35537" y="22133"/>
                    <a:pt x="36031" y="21329"/>
                  </a:cubicBezTo>
                  <a:cubicBezTo>
                    <a:pt x="36524" y="20521"/>
                    <a:pt x="37125" y="19617"/>
                    <a:pt x="37323" y="18664"/>
                  </a:cubicBezTo>
                  <a:close/>
                  <a:moveTo>
                    <a:pt x="8001" y="0"/>
                  </a:moveTo>
                  <a:cubicBezTo>
                    <a:pt x="5324" y="0"/>
                    <a:pt x="2488" y="1651"/>
                    <a:pt x="740" y="3518"/>
                  </a:cubicBezTo>
                  <a:cubicBezTo>
                    <a:pt x="676" y="3586"/>
                    <a:pt x="733" y="3700"/>
                    <a:pt x="812" y="3700"/>
                  </a:cubicBezTo>
                  <a:cubicBezTo>
                    <a:pt x="830" y="3700"/>
                    <a:pt x="848" y="3695"/>
                    <a:pt x="866" y="3682"/>
                  </a:cubicBezTo>
                  <a:cubicBezTo>
                    <a:pt x="1380" y="3326"/>
                    <a:pt x="1929" y="2949"/>
                    <a:pt x="2507" y="2581"/>
                  </a:cubicBezTo>
                  <a:lnTo>
                    <a:pt x="2507" y="2581"/>
                  </a:lnTo>
                  <a:cubicBezTo>
                    <a:pt x="1569" y="5262"/>
                    <a:pt x="1769" y="8122"/>
                    <a:pt x="1178" y="10865"/>
                  </a:cubicBezTo>
                  <a:cubicBezTo>
                    <a:pt x="665" y="10152"/>
                    <a:pt x="333" y="9272"/>
                    <a:pt x="99" y="8405"/>
                  </a:cubicBezTo>
                  <a:cubicBezTo>
                    <a:pt x="93" y="8381"/>
                    <a:pt x="72" y="8370"/>
                    <a:pt x="52" y="8370"/>
                  </a:cubicBezTo>
                  <a:cubicBezTo>
                    <a:pt x="26" y="8370"/>
                    <a:pt x="0" y="8387"/>
                    <a:pt x="2" y="8418"/>
                  </a:cubicBezTo>
                  <a:cubicBezTo>
                    <a:pt x="110" y="10104"/>
                    <a:pt x="839" y="11654"/>
                    <a:pt x="2358" y="12486"/>
                  </a:cubicBezTo>
                  <a:cubicBezTo>
                    <a:pt x="3064" y="12873"/>
                    <a:pt x="3853" y="13024"/>
                    <a:pt x="4656" y="13024"/>
                  </a:cubicBezTo>
                  <a:cubicBezTo>
                    <a:pt x="5700" y="13024"/>
                    <a:pt x="6768" y="12768"/>
                    <a:pt x="7707" y="12440"/>
                  </a:cubicBezTo>
                  <a:cubicBezTo>
                    <a:pt x="9802" y="11710"/>
                    <a:pt x="11839" y="10307"/>
                    <a:pt x="13967" y="9381"/>
                  </a:cubicBezTo>
                  <a:cubicBezTo>
                    <a:pt x="13975" y="9658"/>
                    <a:pt x="13983" y="9932"/>
                    <a:pt x="13991" y="10199"/>
                  </a:cubicBezTo>
                  <a:cubicBezTo>
                    <a:pt x="14069" y="12847"/>
                    <a:pt x="13950" y="15755"/>
                    <a:pt x="15035" y="18232"/>
                  </a:cubicBezTo>
                  <a:cubicBezTo>
                    <a:pt x="15791" y="19960"/>
                    <a:pt x="17253" y="20595"/>
                    <a:pt x="18863" y="20595"/>
                  </a:cubicBezTo>
                  <a:cubicBezTo>
                    <a:pt x="19572" y="20595"/>
                    <a:pt x="20309" y="20472"/>
                    <a:pt x="21027" y="20265"/>
                  </a:cubicBezTo>
                  <a:cubicBezTo>
                    <a:pt x="22476" y="19848"/>
                    <a:pt x="23878" y="19241"/>
                    <a:pt x="25283" y="18646"/>
                  </a:cubicBezTo>
                  <a:cubicBezTo>
                    <a:pt x="25583" y="19983"/>
                    <a:pt x="25955" y="21307"/>
                    <a:pt x="26557" y="22538"/>
                  </a:cubicBezTo>
                  <a:cubicBezTo>
                    <a:pt x="26552" y="22547"/>
                    <a:pt x="26546" y="22555"/>
                    <a:pt x="26541" y="22565"/>
                  </a:cubicBezTo>
                  <a:cubicBezTo>
                    <a:pt x="26431" y="22757"/>
                    <a:pt x="26585" y="22914"/>
                    <a:pt x="26751" y="22916"/>
                  </a:cubicBezTo>
                  <a:cubicBezTo>
                    <a:pt x="26764" y="22939"/>
                    <a:pt x="26774" y="22963"/>
                    <a:pt x="26787" y="22986"/>
                  </a:cubicBezTo>
                  <a:cubicBezTo>
                    <a:pt x="27732" y="24715"/>
                    <a:pt x="29356" y="26010"/>
                    <a:pt x="31160" y="26749"/>
                  </a:cubicBezTo>
                  <a:cubicBezTo>
                    <a:pt x="32166" y="27162"/>
                    <a:pt x="33230" y="27326"/>
                    <a:pt x="34303" y="27326"/>
                  </a:cubicBezTo>
                  <a:cubicBezTo>
                    <a:pt x="34463" y="27326"/>
                    <a:pt x="34623" y="27322"/>
                    <a:pt x="34784" y="27315"/>
                  </a:cubicBezTo>
                  <a:cubicBezTo>
                    <a:pt x="34807" y="27326"/>
                    <a:pt x="34833" y="27331"/>
                    <a:pt x="34858" y="27331"/>
                  </a:cubicBezTo>
                  <a:cubicBezTo>
                    <a:pt x="34888" y="27331"/>
                    <a:pt x="34918" y="27324"/>
                    <a:pt x="34945" y="27309"/>
                  </a:cubicBezTo>
                  <a:cubicBezTo>
                    <a:pt x="36209" y="27235"/>
                    <a:pt x="37476" y="26959"/>
                    <a:pt x="38665" y="26613"/>
                  </a:cubicBezTo>
                  <a:cubicBezTo>
                    <a:pt x="39810" y="26280"/>
                    <a:pt x="40926" y="25849"/>
                    <a:pt x="42031" y="25408"/>
                  </a:cubicBezTo>
                  <a:cubicBezTo>
                    <a:pt x="43747" y="28167"/>
                    <a:pt x="46064" y="31229"/>
                    <a:pt x="48769" y="31229"/>
                  </a:cubicBezTo>
                  <a:cubicBezTo>
                    <a:pt x="49452" y="31229"/>
                    <a:pt x="50160" y="31033"/>
                    <a:pt x="50890" y="30588"/>
                  </a:cubicBezTo>
                  <a:cubicBezTo>
                    <a:pt x="50964" y="30540"/>
                    <a:pt x="50929" y="30427"/>
                    <a:pt x="50851" y="30427"/>
                  </a:cubicBezTo>
                  <a:cubicBezTo>
                    <a:pt x="50843" y="30427"/>
                    <a:pt x="50834" y="30428"/>
                    <a:pt x="50826" y="30431"/>
                  </a:cubicBezTo>
                  <a:cubicBezTo>
                    <a:pt x="50318" y="30583"/>
                    <a:pt x="49834" y="30652"/>
                    <a:pt x="49372" y="30652"/>
                  </a:cubicBezTo>
                  <a:cubicBezTo>
                    <a:pt x="46969" y="30652"/>
                    <a:pt x="45157" y="28769"/>
                    <a:pt x="43726" y="26799"/>
                  </a:cubicBezTo>
                  <a:cubicBezTo>
                    <a:pt x="43883" y="26366"/>
                    <a:pt x="44003" y="25910"/>
                    <a:pt x="44174" y="25481"/>
                  </a:cubicBezTo>
                  <a:cubicBezTo>
                    <a:pt x="44282" y="25214"/>
                    <a:pt x="44502" y="24763"/>
                    <a:pt x="44420" y="24432"/>
                  </a:cubicBezTo>
                  <a:cubicBezTo>
                    <a:pt x="44941" y="24179"/>
                    <a:pt x="45433" y="23882"/>
                    <a:pt x="45848" y="23480"/>
                  </a:cubicBezTo>
                  <a:cubicBezTo>
                    <a:pt x="45934" y="23399"/>
                    <a:pt x="45855" y="23292"/>
                    <a:pt x="45762" y="23292"/>
                  </a:cubicBezTo>
                  <a:cubicBezTo>
                    <a:pt x="45746" y="23292"/>
                    <a:pt x="45729" y="23296"/>
                    <a:pt x="45712" y="23303"/>
                  </a:cubicBezTo>
                  <a:cubicBezTo>
                    <a:pt x="44615" y="23792"/>
                    <a:pt x="43434" y="24144"/>
                    <a:pt x="42317" y="24597"/>
                  </a:cubicBezTo>
                  <a:cubicBezTo>
                    <a:pt x="42305" y="24602"/>
                    <a:pt x="42295" y="24605"/>
                    <a:pt x="42284" y="24610"/>
                  </a:cubicBezTo>
                  <a:cubicBezTo>
                    <a:pt x="40947" y="22394"/>
                    <a:pt x="39733" y="20009"/>
                    <a:pt x="37840" y="18265"/>
                  </a:cubicBezTo>
                  <a:cubicBezTo>
                    <a:pt x="37364" y="17822"/>
                    <a:pt x="36834" y="17440"/>
                    <a:pt x="36265" y="17125"/>
                  </a:cubicBezTo>
                  <a:cubicBezTo>
                    <a:pt x="36280" y="17078"/>
                    <a:pt x="36296" y="17030"/>
                    <a:pt x="36308" y="16981"/>
                  </a:cubicBezTo>
                  <a:cubicBezTo>
                    <a:pt x="36314" y="16957"/>
                    <a:pt x="36295" y="16939"/>
                    <a:pt x="36275" y="16939"/>
                  </a:cubicBezTo>
                  <a:cubicBezTo>
                    <a:pt x="36268" y="16939"/>
                    <a:pt x="36260" y="16941"/>
                    <a:pt x="36254" y="16948"/>
                  </a:cubicBezTo>
                  <a:cubicBezTo>
                    <a:pt x="36214" y="16982"/>
                    <a:pt x="36183" y="17023"/>
                    <a:pt x="36145" y="17059"/>
                  </a:cubicBezTo>
                  <a:cubicBezTo>
                    <a:pt x="34965" y="16439"/>
                    <a:pt x="33719" y="16189"/>
                    <a:pt x="32447" y="16189"/>
                  </a:cubicBezTo>
                  <a:cubicBezTo>
                    <a:pt x="30227" y="16189"/>
                    <a:pt x="27927" y="16949"/>
                    <a:pt x="25763" y="17819"/>
                  </a:cubicBezTo>
                  <a:cubicBezTo>
                    <a:pt x="25637" y="17250"/>
                    <a:pt x="25517" y="16682"/>
                    <a:pt x="25399" y="16126"/>
                  </a:cubicBezTo>
                  <a:cubicBezTo>
                    <a:pt x="25268" y="15504"/>
                    <a:pt x="25120" y="14891"/>
                    <a:pt x="24946" y="14292"/>
                  </a:cubicBezTo>
                  <a:lnTo>
                    <a:pt x="24950" y="14289"/>
                  </a:lnTo>
                  <a:cubicBezTo>
                    <a:pt x="24968" y="14259"/>
                    <a:pt x="24954" y="14222"/>
                    <a:pt x="24923" y="14207"/>
                  </a:cubicBezTo>
                  <a:cubicBezTo>
                    <a:pt x="24118" y="11469"/>
                    <a:pt x="22753" y="9097"/>
                    <a:pt x="19743" y="8119"/>
                  </a:cubicBezTo>
                  <a:cubicBezTo>
                    <a:pt x="19418" y="8017"/>
                    <a:pt x="19087" y="7942"/>
                    <a:pt x="18750" y="7894"/>
                  </a:cubicBezTo>
                  <a:cubicBezTo>
                    <a:pt x="18750" y="7888"/>
                    <a:pt x="18752" y="7883"/>
                    <a:pt x="18750" y="7876"/>
                  </a:cubicBezTo>
                  <a:cubicBezTo>
                    <a:pt x="18750" y="7848"/>
                    <a:pt x="18727" y="7829"/>
                    <a:pt x="18703" y="7829"/>
                  </a:cubicBezTo>
                  <a:cubicBezTo>
                    <a:pt x="18691" y="7829"/>
                    <a:pt x="18679" y="7834"/>
                    <a:pt x="18668" y="7844"/>
                  </a:cubicBezTo>
                  <a:cubicBezTo>
                    <a:pt x="18657" y="7853"/>
                    <a:pt x="18647" y="7867"/>
                    <a:pt x="18636" y="7876"/>
                  </a:cubicBezTo>
                  <a:cubicBezTo>
                    <a:pt x="18340" y="7837"/>
                    <a:pt x="18045" y="7818"/>
                    <a:pt x="17752" y="7818"/>
                  </a:cubicBezTo>
                  <a:cubicBezTo>
                    <a:pt x="16634" y="7818"/>
                    <a:pt x="15532" y="8088"/>
                    <a:pt x="14454" y="8501"/>
                  </a:cubicBezTo>
                  <a:cubicBezTo>
                    <a:pt x="14393" y="7371"/>
                    <a:pt x="14275" y="6246"/>
                    <a:pt x="13995" y="5157"/>
                  </a:cubicBezTo>
                  <a:cubicBezTo>
                    <a:pt x="13325" y="2540"/>
                    <a:pt x="11388" y="304"/>
                    <a:pt x="8617" y="30"/>
                  </a:cubicBezTo>
                  <a:cubicBezTo>
                    <a:pt x="8413" y="10"/>
                    <a:pt x="8207" y="0"/>
                    <a:pt x="8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5" name="Google Shape;5755;p13"/>
            <p:cNvSpPr/>
            <p:nvPr/>
          </p:nvSpPr>
          <p:spPr>
            <a:xfrm>
              <a:off x="486400" y="4859875"/>
              <a:ext cx="71375" cy="126675"/>
            </a:xfrm>
            <a:custGeom>
              <a:avLst/>
              <a:gdLst/>
              <a:ahLst/>
              <a:cxnLst/>
              <a:rect l="l" t="t" r="r" b="b"/>
              <a:pathLst>
                <a:path w="2855" h="5067" extrusionOk="0">
                  <a:moveTo>
                    <a:pt x="536" y="1"/>
                  </a:moveTo>
                  <a:cubicBezTo>
                    <a:pt x="513" y="1"/>
                    <a:pt x="491" y="13"/>
                    <a:pt x="486" y="39"/>
                  </a:cubicBezTo>
                  <a:cubicBezTo>
                    <a:pt x="318" y="873"/>
                    <a:pt x="336" y="1767"/>
                    <a:pt x="284" y="2615"/>
                  </a:cubicBezTo>
                  <a:cubicBezTo>
                    <a:pt x="246" y="3255"/>
                    <a:pt x="0" y="4313"/>
                    <a:pt x="386" y="4866"/>
                  </a:cubicBezTo>
                  <a:cubicBezTo>
                    <a:pt x="411" y="4902"/>
                    <a:pt x="453" y="4923"/>
                    <a:pt x="495" y="4923"/>
                  </a:cubicBezTo>
                  <a:cubicBezTo>
                    <a:pt x="533" y="4923"/>
                    <a:pt x="570" y="4905"/>
                    <a:pt x="591" y="4866"/>
                  </a:cubicBezTo>
                  <a:cubicBezTo>
                    <a:pt x="830" y="4416"/>
                    <a:pt x="760" y="3724"/>
                    <a:pt x="715" y="3128"/>
                  </a:cubicBezTo>
                  <a:lnTo>
                    <a:pt x="715" y="3128"/>
                  </a:lnTo>
                  <a:cubicBezTo>
                    <a:pt x="846" y="3165"/>
                    <a:pt x="992" y="3174"/>
                    <a:pt x="1124" y="3174"/>
                  </a:cubicBezTo>
                  <a:cubicBezTo>
                    <a:pt x="1176" y="3174"/>
                    <a:pt x="1226" y="3173"/>
                    <a:pt x="1271" y="3171"/>
                  </a:cubicBezTo>
                  <a:cubicBezTo>
                    <a:pt x="1511" y="3163"/>
                    <a:pt x="1749" y="3125"/>
                    <a:pt x="1985" y="3096"/>
                  </a:cubicBezTo>
                  <a:cubicBezTo>
                    <a:pt x="2060" y="3086"/>
                    <a:pt x="2133" y="3081"/>
                    <a:pt x="2203" y="3073"/>
                  </a:cubicBezTo>
                  <a:cubicBezTo>
                    <a:pt x="2208" y="3260"/>
                    <a:pt x="2215" y="3447"/>
                    <a:pt x="2216" y="3630"/>
                  </a:cubicBezTo>
                  <a:cubicBezTo>
                    <a:pt x="2220" y="4072"/>
                    <a:pt x="2065" y="4565"/>
                    <a:pt x="2210" y="4984"/>
                  </a:cubicBezTo>
                  <a:cubicBezTo>
                    <a:pt x="2227" y="5033"/>
                    <a:pt x="2274" y="5067"/>
                    <a:pt x="2322" y="5067"/>
                  </a:cubicBezTo>
                  <a:cubicBezTo>
                    <a:pt x="2349" y="5067"/>
                    <a:pt x="2376" y="5056"/>
                    <a:pt x="2398" y="5033"/>
                  </a:cubicBezTo>
                  <a:cubicBezTo>
                    <a:pt x="2854" y="4560"/>
                    <a:pt x="2628" y="3507"/>
                    <a:pt x="2610" y="2909"/>
                  </a:cubicBezTo>
                  <a:cubicBezTo>
                    <a:pt x="2582" y="1982"/>
                    <a:pt x="2740" y="1104"/>
                    <a:pt x="2546" y="208"/>
                  </a:cubicBezTo>
                  <a:cubicBezTo>
                    <a:pt x="2543" y="192"/>
                    <a:pt x="2529" y="184"/>
                    <a:pt x="2515" y="184"/>
                  </a:cubicBezTo>
                  <a:cubicBezTo>
                    <a:pt x="2500" y="184"/>
                    <a:pt x="2484" y="192"/>
                    <a:pt x="2479" y="208"/>
                  </a:cubicBezTo>
                  <a:cubicBezTo>
                    <a:pt x="2471" y="241"/>
                    <a:pt x="2461" y="269"/>
                    <a:pt x="2453" y="299"/>
                  </a:cubicBezTo>
                  <a:cubicBezTo>
                    <a:pt x="2450" y="309"/>
                    <a:pt x="2459" y="318"/>
                    <a:pt x="2467" y="318"/>
                  </a:cubicBezTo>
                  <a:cubicBezTo>
                    <a:pt x="2471" y="318"/>
                    <a:pt x="2474" y="317"/>
                    <a:pt x="2477" y="313"/>
                  </a:cubicBezTo>
                  <a:lnTo>
                    <a:pt x="2477" y="313"/>
                  </a:lnTo>
                  <a:cubicBezTo>
                    <a:pt x="2465" y="328"/>
                    <a:pt x="2457" y="334"/>
                    <a:pt x="2452" y="334"/>
                  </a:cubicBezTo>
                  <a:cubicBezTo>
                    <a:pt x="2427" y="334"/>
                    <a:pt x="2496" y="157"/>
                    <a:pt x="2492" y="157"/>
                  </a:cubicBezTo>
                  <a:cubicBezTo>
                    <a:pt x="2491" y="157"/>
                    <a:pt x="2470" y="203"/>
                    <a:pt x="2410" y="340"/>
                  </a:cubicBezTo>
                  <a:cubicBezTo>
                    <a:pt x="2369" y="432"/>
                    <a:pt x="2384" y="589"/>
                    <a:pt x="2379" y="660"/>
                  </a:cubicBezTo>
                  <a:cubicBezTo>
                    <a:pt x="2348" y="1186"/>
                    <a:pt x="2282" y="1708"/>
                    <a:pt x="2225" y="2233"/>
                  </a:cubicBezTo>
                  <a:cubicBezTo>
                    <a:pt x="2211" y="2354"/>
                    <a:pt x="2203" y="2475"/>
                    <a:pt x="2202" y="2599"/>
                  </a:cubicBezTo>
                  <a:cubicBezTo>
                    <a:pt x="2196" y="2598"/>
                    <a:pt x="2191" y="2598"/>
                    <a:pt x="2185" y="2598"/>
                  </a:cubicBezTo>
                  <a:cubicBezTo>
                    <a:pt x="1980" y="2598"/>
                    <a:pt x="1760" y="2657"/>
                    <a:pt x="1570" y="2685"/>
                  </a:cubicBezTo>
                  <a:cubicBezTo>
                    <a:pt x="1357" y="2717"/>
                    <a:pt x="1142" y="2738"/>
                    <a:pt x="927" y="2746"/>
                  </a:cubicBezTo>
                  <a:cubicBezTo>
                    <a:pt x="913" y="2747"/>
                    <a:pt x="898" y="2747"/>
                    <a:pt x="884" y="2747"/>
                  </a:cubicBezTo>
                  <a:cubicBezTo>
                    <a:pt x="821" y="2747"/>
                    <a:pt x="759" y="2742"/>
                    <a:pt x="697" y="2738"/>
                  </a:cubicBezTo>
                  <a:cubicBezTo>
                    <a:pt x="697" y="2697"/>
                    <a:pt x="694" y="2654"/>
                    <a:pt x="694" y="2615"/>
                  </a:cubicBezTo>
                  <a:cubicBezTo>
                    <a:pt x="705" y="1775"/>
                    <a:pt x="796" y="861"/>
                    <a:pt x="591" y="39"/>
                  </a:cubicBezTo>
                  <a:cubicBezTo>
                    <a:pt x="584" y="14"/>
                    <a:pt x="560" y="1"/>
                    <a:pt x="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6" name="Google Shape;5756;p13"/>
            <p:cNvSpPr/>
            <p:nvPr/>
          </p:nvSpPr>
          <p:spPr>
            <a:xfrm>
              <a:off x="564975" y="4949575"/>
              <a:ext cx="37775" cy="50150"/>
            </a:xfrm>
            <a:custGeom>
              <a:avLst/>
              <a:gdLst/>
              <a:ahLst/>
              <a:cxnLst/>
              <a:rect l="l" t="t" r="r" b="b"/>
              <a:pathLst>
                <a:path w="1511" h="2006" extrusionOk="0">
                  <a:moveTo>
                    <a:pt x="359" y="0"/>
                  </a:moveTo>
                  <a:cubicBezTo>
                    <a:pt x="222" y="0"/>
                    <a:pt x="90" y="74"/>
                    <a:pt x="17" y="247"/>
                  </a:cubicBezTo>
                  <a:cubicBezTo>
                    <a:pt x="0" y="288"/>
                    <a:pt x="20" y="329"/>
                    <a:pt x="66" y="333"/>
                  </a:cubicBezTo>
                  <a:cubicBezTo>
                    <a:pt x="75" y="333"/>
                    <a:pt x="85" y="334"/>
                    <a:pt x="95" y="334"/>
                  </a:cubicBezTo>
                  <a:cubicBezTo>
                    <a:pt x="129" y="334"/>
                    <a:pt x="168" y="331"/>
                    <a:pt x="206" y="331"/>
                  </a:cubicBezTo>
                  <a:cubicBezTo>
                    <a:pt x="269" y="331"/>
                    <a:pt x="330" y="338"/>
                    <a:pt x="366" y="379"/>
                  </a:cubicBezTo>
                  <a:cubicBezTo>
                    <a:pt x="430" y="452"/>
                    <a:pt x="437" y="605"/>
                    <a:pt x="440" y="697"/>
                  </a:cubicBezTo>
                  <a:cubicBezTo>
                    <a:pt x="451" y="964"/>
                    <a:pt x="399" y="1292"/>
                    <a:pt x="240" y="1512"/>
                  </a:cubicBezTo>
                  <a:cubicBezTo>
                    <a:pt x="145" y="1645"/>
                    <a:pt x="276" y="1803"/>
                    <a:pt x="412" y="1812"/>
                  </a:cubicBezTo>
                  <a:cubicBezTo>
                    <a:pt x="609" y="1825"/>
                    <a:pt x="796" y="1945"/>
                    <a:pt x="984" y="1993"/>
                  </a:cubicBezTo>
                  <a:cubicBezTo>
                    <a:pt x="1020" y="2002"/>
                    <a:pt x="1053" y="2006"/>
                    <a:pt x="1084" y="2006"/>
                  </a:cubicBezTo>
                  <a:cubicBezTo>
                    <a:pt x="1242" y="2006"/>
                    <a:pt x="1343" y="1897"/>
                    <a:pt x="1475" y="1801"/>
                  </a:cubicBezTo>
                  <a:cubicBezTo>
                    <a:pt x="1511" y="1776"/>
                    <a:pt x="1496" y="1719"/>
                    <a:pt x="1452" y="1717"/>
                  </a:cubicBezTo>
                  <a:cubicBezTo>
                    <a:pt x="1303" y="1709"/>
                    <a:pt x="1099" y="1563"/>
                    <a:pt x="955" y="1511"/>
                  </a:cubicBezTo>
                  <a:cubicBezTo>
                    <a:pt x="883" y="1483"/>
                    <a:pt x="809" y="1463"/>
                    <a:pt x="733" y="1448"/>
                  </a:cubicBezTo>
                  <a:cubicBezTo>
                    <a:pt x="876" y="1115"/>
                    <a:pt x="909" y="744"/>
                    <a:pt x="827" y="392"/>
                  </a:cubicBezTo>
                  <a:cubicBezTo>
                    <a:pt x="771" y="159"/>
                    <a:pt x="560" y="0"/>
                    <a:pt x="3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7" name="Google Shape;5757;p13"/>
            <p:cNvSpPr/>
            <p:nvPr/>
          </p:nvSpPr>
          <p:spPr>
            <a:xfrm>
              <a:off x="626725" y="4878575"/>
              <a:ext cx="82400" cy="102700"/>
            </a:xfrm>
            <a:custGeom>
              <a:avLst/>
              <a:gdLst/>
              <a:ahLst/>
              <a:cxnLst/>
              <a:rect l="l" t="t" r="r" b="b"/>
              <a:pathLst>
                <a:path w="3296" h="4108" extrusionOk="0">
                  <a:moveTo>
                    <a:pt x="1583" y="1"/>
                  </a:moveTo>
                  <a:cubicBezTo>
                    <a:pt x="1166" y="1"/>
                    <a:pt x="807" y="284"/>
                    <a:pt x="527" y="646"/>
                  </a:cubicBezTo>
                  <a:cubicBezTo>
                    <a:pt x="81" y="1226"/>
                    <a:pt x="1" y="2008"/>
                    <a:pt x="257" y="2674"/>
                  </a:cubicBezTo>
                  <a:cubicBezTo>
                    <a:pt x="559" y="3462"/>
                    <a:pt x="1396" y="4108"/>
                    <a:pt x="2142" y="4108"/>
                  </a:cubicBezTo>
                  <a:cubicBezTo>
                    <a:pt x="2609" y="4108"/>
                    <a:pt x="3039" y="3856"/>
                    <a:pt x="3281" y="3228"/>
                  </a:cubicBezTo>
                  <a:cubicBezTo>
                    <a:pt x="3296" y="3194"/>
                    <a:pt x="3266" y="3171"/>
                    <a:pt x="3236" y="3171"/>
                  </a:cubicBezTo>
                  <a:cubicBezTo>
                    <a:pt x="3224" y="3171"/>
                    <a:pt x="3212" y="3175"/>
                    <a:pt x="3203" y="3183"/>
                  </a:cubicBezTo>
                  <a:cubicBezTo>
                    <a:pt x="2878" y="3458"/>
                    <a:pt x="2535" y="3582"/>
                    <a:pt x="2203" y="3582"/>
                  </a:cubicBezTo>
                  <a:cubicBezTo>
                    <a:pt x="1631" y="3582"/>
                    <a:pt x="1093" y="3214"/>
                    <a:pt x="749" y="2623"/>
                  </a:cubicBezTo>
                  <a:cubicBezTo>
                    <a:pt x="203" y="1692"/>
                    <a:pt x="864" y="197"/>
                    <a:pt x="1997" y="197"/>
                  </a:cubicBezTo>
                  <a:cubicBezTo>
                    <a:pt x="1997" y="197"/>
                    <a:pt x="1998" y="197"/>
                    <a:pt x="1999" y="197"/>
                  </a:cubicBezTo>
                  <a:cubicBezTo>
                    <a:pt x="2045" y="197"/>
                    <a:pt x="2069" y="126"/>
                    <a:pt x="2023" y="105"/>
                  </a:cubicBezTo>
                  <a:cubicBezTo>
                    <a:pt x="1870" y="33"/>
                    <a:pt x="1723" y="1"/>
                    <a:pt x="1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8" name="Google Shape;5758;p13"/>
            <p:cNvSpPr/>
            <p:nvPr/>
          </p:nvSpPr>
          <p:spPr>
            <a:xfrm>
              <a:off x="701850" y="4886050"/>
              <a:ext cx="77025" cy="81275"/>
            </a:xfrm>
            <a:custGeom>
              <a:avLst/>
              <a:gdLst/>
              <a:ahLst/>
              <a:cxnLst/>
              <a:rect l="l" t="t" r="r" b="b"/>
              <a:pathLst>
                <a:path w="3081" h="3251" extrusionOk="0">
                  <a:moveTo>
                    <a:pt x="1449" y="485"/>
                  </a:moveTo>
                  <a:cubicBezTo>
                    <a:pt x="1934" y="485"/>
                    <a:pt x="2330" y="1167"/>
                    <a:pt x="2429" y="1611"/>
                  </a:cubicBezTo>
                  <a:cubicBezTo>
                    <a:pt x="2554" y="2185"/>
                    <a:pt x="2197" y="2753"/>
                    <a:pt x="1629" y="2753"/>
                  </a:cubicBezTo>
                  <a:cubicBezTo>
                    <a:pt x="1567" y="2753"/>
                    <a:pt x="1503" y="2747"/>
                    <a:pt x="1436" y="2733"/>
                  </a:cubicBezTo>
                  <a:cubicBezTo>
                    <a:pt x="1307" y="2705"/>
                    <a:pt x="1184" y="2651"/>
                    <a:pt x="1074" y="2575"/>
                  </a:cubicBezTo>
                  <a:cubicBezTo>
                    <a:pt x="1113" y="2572"/>
                    <a:pt x="1149" y="2532"/>
                    <a:pt x="1123" y="2493"/>
                  </a:cubicBezTo>
                  <a:cubicBezTo>
                    <a:pt x="772" y="1986"/>
                    <a:pt x="477" y="1186"/>
                    <a:pt x="993" y="695"/>
                  </a:cubicBezTo>
                  <a:cubicBezTo>
                    <a:pt x="1150" y="547"/>
                    <a:pt x="1304" y="485"/>
                    <a:pt x="1449" y="485"/>
                  </a:cubicBezTo>
                  <a:close/>
                  <a:moveTo>
                    <a:pt x="1466" y="0"/>
                  </a:moveTo>
                  <a:cubicBezTo>
                    <a:pt x="1268" y="0"/>
                    <a:pt x="1059" y="52"/>
                    <a:pt x="842" y="167"/>
                  </a:cubicBezTo>
                  <a:cubicBezTo>
                    <a:pt x="157" y="534"/>
                    <a:pt x="1" y="1542"/>
                    <a:pt x="406" y="2139"/>
                  </a:cubicBezTo>
                  <a:cubicBezTo>
                    <a:pt x="462" y="2601"/>
                    <a:pt x="819" y="3020"/>
                    <a:pt x="1312" y="3184"/>
                  </a:cubicBezTo>
                  <a:cubicBezTo>
                    <a:pt x="1449" y="3229"/>
                    <a:pt x="1582" y="3251"/>
                    <a:pt x="1709" y="3251"/>
                  </a:cubicBezTo>
                  <a:cubicBezTo>
                    <a:pt x="2523" y="3251"/>
                    <a:pt x="3081" y="2380"/>
                    <a:pt x="2950" y="1566"/>
                  </a:cubicBezTo>
                  <a:cubicBezTo>
                    <a:pt x="2820" y="765"/>
                    <a:pt x="2229" y="0"/>
                    <a:pt x="1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59" name="Google Shape;5759;p13"/>
            <p:cNvSpPr/>
            <p:nvPr/>
          </p:nvSpPr>
          <p:spPr>
            <a:xfrm>
              <a:off x="810775" y="4899875"/>
              <a:ext cx="147375" cy="56775"/>
            </a:xfrm>
            <a:custGeom>
              <a:avLst/>
              <a:gdLst/>
              <a:ahLst/>
              <a:cxnLst/>
              <a:rect l="l" t="t" r="r" b="b"/>
              <a:pathLst>
                <a:path w="5895" h="2271" extrusionOk="0">
                  <a:moveTo>
                    <a:pt x="4290" y="0"/>
                  </a:moveTo>
                  <a:cubicBezTo>
                    <a:pt x="4226" y="0"/>
                    <a:pt x="4169" y="73"/>
                    <a:pt x="4210" y="132"/>
                  </a:cubicBezTo>
                  <a:cubicBezTo>
                    <a:pt x="4419" y="426"/>
                    <a:pt x="4729" y="634"/>
                    <a:pt x="5024" y="857"/>
                  </a:cubicBezTo>
                  <a:cubicBezTo>
                    <a:pt x="4858" y="837"/>
                    <a:pt x="4685" y="829"/>
                    <a:pt x="4510" y="829"/>
                  </a:cubicBezTo>
                  <a:cubicBezTo>
                    <a:pt x="3987" y="829"/>
                    <a:pt x="3442" y="898"/>
                    <a:pt x="3000" y="902"/>
                  </a:cubicBezTo>
                  <a:cubicBezTo>
                    <a:pt x="2455" y="907"/>
                    <a:pt x="1910" y="912"/>
                    <a:pt x="1366" y="920"/>
                  </a:cubicBezTo>
                  <a:cubicBezTo>
                    <a:pt x="1326" y="921"/>
                    <a:pt x="1286" y="921"/>
                    <a:pt x="1246" y="921"/>
                  </a:cubicBezTo>
                  <a:cubicBezTo>
                    <a:pt x="1138" y="921"/>
                    <a:pt x="1029" y="919"/>
                    <a:pt x="921" y="919"/>
                  </a:cubicBezTo>
                  <a:cubicBezTo>
                    <a:pt x="614" y="919"/>
                    <a:pt x="309" y="934"/>
                    <a:pt x="24" y="1053"/>
                  </a:cubicBezTo>
                  <a:cubicBezTo>
                    <a:pt x="1" y="1061"/>
                    <a:pt x="1" y="1095"/>
                    <a:pt x="24" y="1102"/>
                  </a:cubicBezTo>
                  <a:cubicBezTo>
                    <a:pt x="312" y="1222"/>
                    <a:pt x="617" y="1236"/>
                    <a:pt x="926" y="1236"/>
                  </a:cubicBezTo>
                  <a:cubicBezTo>
                    <a:pt x="1018" y="1236"/>
                    <a:pt x="1110" y="1235"/>
                    <a:pt x="1202" y="1235"/>
                  </a:cubicBezTo>
                  <a:cubicBezTo>
                    <a:pt x="1256" y="1235"/>
                    <a:pt x="1311" y="1235"/>
                    <a:pt x="1366" y="1236"/>
                  </a:cubicBezTo>
                  <a:cubicBezTo>
                    <a:pt x="1910" y="1246"/>
                    <a:pt x="2455" y="1248"/>
                    <a:pt x="3000" y="1254"/>
                  </a:cubicBezTo>
                  <a:cubicBezTo>
                    <a:pt x="3439" y="1258"/>
                    <a:pt x="3980" y="1325"/>
                    <a:pt x="4498" y="1325"/>
                  </a:cubicBezTo>
                  <a:cubicBezTo>
                    <a:pt x="4721" y="1325"/>
                    <a:pt x="4940" y="1312"/>
                    <a:pt x="5145" y="1277"/>
                  </a:cubicBezTo>
                  <a:lnTo>
                    <a:pt x="5145" y="1277"/>
                  </a:lnTo>
                  <a:cubicBezTo>
                    <a:pt x="4825" y="1517"/>
                    <a:pt x="4565" y="1812"/>
                    <a:pt x="4387" y="2188"/>
                  </a:cubicBezTo>
                  <a:cubicBezTo>
                    <a:pt x="4365" y="2228"/>
                    <a:pt x="4396" y="2271"/>
                    <a:pt x="4435" y="2271"/>
                  </a:cubicBezTo>
                  <a:cubicBezTo>
                    <a:pt x="4444" y="2271"/>
                    <a:pt x="4454" y="2269"/>
                    <a:pt x="4463" y="2263"/>
                  </a:cubicBezTo>
                  <a:cubicBezTo>
                    <a:pt x="4952" y="2027"/>
                    <a:pt x="5298" y="1610"/>
                    <a:pt x="5772" y="1350"/>
                  </a:cubicBezTo>
                  <a:cubicBezTo>
                    <a:pt x="5892" y="1284"/>
                    <a:pt x="5895" y="1130"/>
                    <a:pt x="5813" y="1036"/>
                  </a:cubicBezTo>
                  <a:cubicBezTo>
                    <a:pt x="5437" y="603"/>
                    <a:pt x="4875" y="146"/>
                    <a:pt x="4310" y="3"/>
                  </a:cubicBezTo>
                  <a:cubicBezTo>
                    <a:pt x="4304" y="1"/>
                    <a:pt x="4297" y="0"/>
                    <a:pt x="42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0" name="Google Shape;5760;p13"/>
            <p:cNvSpPr/>
            <p:nvPr/>
          </p:nvSpPr>
          <p:spPr>
            <a:xfrm>
              <a:off x="975525" y="4863075"/>
              <a:ext cx="100325" cy="123775"/>
            </a:xfrm>
            <a:custGeom>
              <a:avLst/>
              <a:gdLst/>
              <a:ahLst/>
              <a:cxnLst/>
              <a:rect l="l" t="t" r="r" b="b"/>
              <a:pathLst>
                <a:path w="4013" h="4951" extrusionOk="0">
                  <a:moveTo>
                    <a:pt x="2664" y="1"/>
                  </a:moveTo>
                  <a:cubicBezTo>
                    <a:pt x="2259" y="1"/>
                    <a:pt x="1985" y="569"/>
                    <a:pt x="1803" y="1189"/>
                  </a:cubicBezTo>
                  <a:cubicBezTo>
                    <a:pt x="1723" y="789"/>
                    <a:pt x="1579" y="409"/>
                    <a:pt x="1300" y="85"/>
                  </a:cubicBezTo>
                  <a:cubicBezTo>
                    <a:pt x="1266" y="47"/>
                    <a:pt x="1212" y="27"/>
                    <a:pt x="1159" y="27"/>
                  </a:cubicBezTo>
                  <a:cubicBezTo>
                    <a:pt x="1123" y="27"/>
                    <a:pt x="1088" y="36"/>
                    <a:pt x="1060" y="54"/>
                  </a:cubicBezTo>
                  <a:cubicBezTo>
                    <a:pt x="463" y="441"/>
                    <a:pt x="310" y="1299"/>
                    <a:pt x="227" y="1952"/>
                  </a:cubicBezTo>
                  <a:cubicBezTo>
                    <a:pt x="133" y="2682"/>
                    <a:pt x="0" y="3635"/>
                    <a:pt x="363" y="4314"/>
                  </a:cubicBezTo>
                  <a:cubicBezTo>
                    <a:pt x="374" y="4335"/>
                    <a:pt x="395" y="4345"/>
                    <a:pt x="416" y="4345"/>
                  </a:cubicBezTo>
                  <a:cubicBezTo>
                    <a:pt x="449" y="4345"/>
                    <a:pt x="483" y="4321"/>
                    <a:pt x="481" y="4282"/>
                  </a:cubicBezTo>
                  <a:cubicBezTo>
                    <a:pt x="442" y="3350"/>
                    <a:pt x="465" y="2415"/>
                    <a:pt x="676" y="1504"/>
                  </a:cubicBezTo>
                  <a:cubicBezTo>
                    <a:pt x="730" y="1275"/>
                    <a:pt x="806" y="1052"/>
                    <a:pt x="903" y="838"/>
                  </a:cubicBezTo>
                  <a:cubicBezTo>
                    <a:pt x="989" y="644"/>
                    <a:pt x="1050" y="546"/>
                    <a:pt x="1107" y="546"/>
                  </a:cubicBezTo>
                  <a:cubicBezTo>
                    <a:pt x="1169" y="546"/>
                    <a:pt x="1227" y="658"/>
                    <a:pt x="1311" y="886"/>
                  </a:cubicBezTo>
                  <a:cubicBezTo>
                    <a:pt x="1521" y="1458"/>
                    <a:pt x="1510" y="2146"/>
                    <a:pt x="1483" y="2748"/>
                  </a:cubicBezTo>
                  <a:cubicBezTo>
                    <a:pt x="1477" y="2886"/>
                    <a:pt x="1599" y="2966"/>
                    <a:pt x="1716" y="2966"/>
                  </a:cubicBezTo>
                  <a:cubicBezTo>
                    <a:pt x="1809" y="2966"/>
                    <a:pt x="1899" y="2916"/>
                    <a:pt x="1920" y="2807"/>
                  </a:cubicBezTo>
                  <a:cubicBezTo>
                    <a:pt x="1992" y="2411"/>
                    <a:pt x="2080" y="2019"/>
                    <a:pt x="2187" y="1631"/>
                  </a:cubicBezTo>
                  <a:cubicBezTo>
                    <a:pt x="2244" y="1421"/>
                    <a:pt x="2461" y="568"/>
                    <a:pt x="2712" y="568"/>
                  </a:cubicBezTo>
                  <a:cubicBezTo>
                    <a:pt x="2764" y="568"/>
                    <a:pt x="2817" y="605"/>
                    <a:pt x="2871" y="692"/>
                  </a:cubicBezTo>
                  <a:cubicBezTo>
                    <a:pt x="3298" y="1386"/>
                    <a:pt x="3267" y="2316"/>
                    <a:pt x="3308" y="3100"/>
                  </a:cubicBezTo>
                  <a:cubicBezTo>
                    <a:pt x="3339" y="3701"/>
                    <a:pt x="3329" y="4472"/>
                    <a:pt x="3793" y="4915"/>
                  </a:cubicBezTo>
                  <a:cubicBezTo>
                    <a:pt x="3819" y="4940"/>
                    <a:pt x="3850" y="4951"/>
                    <a:pt x="3881" y="4951"/>
                  </a:cubicBezTo>
                  <a:cubicBezTo>
                    <a:pt x="3945" y="4951"/>
                    <a:pt x="4007" y="4902"/>
                    <a:pt x="4008" y="4826"/>
                  </a:cubicBezTo>
                  <a:cubicBezTo>
                    <a:pt x="4013" y="4329"/>
                    <a:pt x="3860" y="3830"/>
                    <a:pt x="3818" y="3335"/>
                  </a:cubicBezTo>
                  <a:cubicBezTo>
                    <a:pt x="3770" y="2767"/>
                    <a:pt x="3754" y="2203"/>
                    <a:pt x="3673" y="1640"/>
                  </a:cubicBezTo>
                  <a:cubicBezTo>
                    <a:pt x="3603" y="1129"/>
                    <a:pt x="3386" y="205"/>
                    <a:pt x="2806" y="23"/>
                  </a:cubicBezTo>
                  <a:cubicBezTo>
                    <a:pt x="2757" y="8"/>
                    <a:pt x="2709" y="1"/>
                    <a:pt x="26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1" name="Google Shape;5761;p13"/>
            <p:cNvSpPr/>
            <p:nvPr/>
          </p:nvSpPr>
          <p:spPr>
            <a:xfrm>
              <a:off x="3887600" y="4747950"/>
              <a:ext cx="82375" cy="71150"/>
            </a:xfrm>
            <a:custGeom>
              <a:avLst/>
              <a:gdLst/>
              <a:ahLst/>
              <a:cxnLst/>
              <a:rect l="l" t="t" r="r" b="b"/>
              <a:pathLst>
                <a:path w="3295" h="2846" extrusionOk="0">
                  <a:moveTo>
                    <a:pt x="903" y="1"/>
                  </a:moveTo>
                  <a:cubicBezTo>
                    <a:pt x="186" y="1"/>
                    <a:pt x="0" y="1998"/>
                    <a:pt x="306" y="2410"/>
                  </a:cubicBezTo>
                  <a:cubicBezTo>
                    <a:pt x="317" y="2425"/>
                    <a:pt x="337" y="2434"/>
                    <a:pt x="357" y="2434"/>
                  </a:cubicBezTo>
                  <a:cubicBezTo>
                    <a:pt x="378" y="2434"/>
                    <a:pt x="397" y="2423"/>
                    <a:pt x="401" y="2397"/>
                  </a:cubicBezTo>
                  <a:cubicBezTo>
                    <a:pt x="463" y="1982"/>
                    <a:pt x="453" y="1570"/>
                    <a:pt x="553" y="1155"/>
                  </a:cubicBezTo>
                  <a:cubicBezTo>
                    <a:pt x="588" y="1012"/>
                    <a:pt x="755" y="444"/>
                    <a:pt x="928" y="444"/>
                  </a:cubicBezTo>
                  <a:cubicBezTo>
                    <a:pt x="970" y="444"/>
                    <a:pt x="1012" y="476"/>
                    <a:pt x="1052" y="555"/>
                  </a:cubicBezTo>
                  <a:cubicBezTo>
                    <a:pt x="1165" y="773"/>
                    <a:pt x="1231" y="1039"/>
                    <a:pt x="1269" y="1314"/>
                  </a:cubicBezTo>
                  <a:cubicBezTo>
                    <a:pt x="1223" y="1785"/>
                    <a:pt x="1252" y="2258"/>
                    <a:pt x="1301" y="2484"/>
                  </a:cubicBezTo>
                  <a:cubicBezTo>
                    <a:pt x="1323" y="2584"/>
                    <a:pt x="1398" y="2628"/>
                    <a:pt x="1477" y="2628"/>
                  </a:cubicBezTo>
                  <a:cubicBezTo>
                    <a:pt x="1579" y="2628"/>
                    <a:pt x="1688" y="2554"/>
                    <a:pt x="1693" y="2431"/>
                  </a:cubicBezTo>
                  <a:cubicBezTo>
                    <a:pt x="1708" y="2107"/>
                    <a:pt x="1693" y="1782"/>
                    <a:pt x="1652" y="1460"/>
                  </a:cubicBezTo>
                  <a:cubicBezTo>
                    <a:pt x="1687" y="1040"/>
                    <a:pt x="1793" y="625"/>
                    <a:pt x="2044" y="460"/>
                  </a:cubicBezTo>
                  <a:cubicBezTo>
                    <a:pt x="2065" y="446"/>
                    <a:pt x="2086" y="440"/>
                    <a:pt x="2109" y="440"/>
                  </a:cubicBezTo>
                  <a:cubicBezTo>
                    <a:pt x="2250" y="440"/>
                    <a:pt x="2427" y="670"/>
                    <a:pt x="2479" y="752"/>
                  </a:cubicBezTo>
                  <a:cubicBezTo>
                    <a:pt x="2610" y="957"/>
                    <a:pt x="2635" y="1239"/>
                    <a:pt x="2651" y="1473"/>
                  </a:cubicBezTo>
                  <a:cubicBezTo>
                    <a:pt x="2668" y="1700"/>
                    <a:pt x="2651" y="1928"/>
                    <a:pt x="2632" y="2153"/>
                  </a:cubicBezTo>
                  <a:cubicBezTo>
                    <a:pt x="2615" y="2340"/>
                    <a:pt x="2535" y="2533"/>
                    <a:pt x="2605" y="2717"/>
                  </a:cubicBezTo>
                  <a:cubicBezTo>
                    <a:pt x="2637" y="2801"/>
                    <a:pt x="2703" y="2845"/>
                    <a:pt x="2775" y="2845"/>
                  </a:cubicBezTo>
                  <a:cubicBezTo>
                    <a:pt x="2819" y="2845"/>
                    <a:pt x="2864" y="2829"/>
                    <a:pt x="2906" y="2796"/>
                  </a:cubicBezTo>
                  <a:cubicBezTo>
                    <a:pt x="3294" y="2487"/>
                    <a:pt x="3134" y="1490"/>
                    <a:pt x="3058" y="1073"/>
                  </a:cubicBezTo>
                  <a:cubicBezTo>
                    <a:pt x="2970" y="588"/>
                    <a:pt x="2633" y="64"/>
                    <a:pt x="2097" y="28"/>
                  </a:cubicBezTo>
                  <a:cubicBezTo>
                    <a:pt x="2083" y="27"/>
                    <a:pt x="2069" y="27"/>
                    <a:pt x="2056" y="27"/>
                  </a:cubicBezTo>
                  <a:cubicBezTo>
                    <a:pt x="1775" y="27"/>
                    <a:pt x="1586" y="221"/>
                    <a:pt x="1460" y="501"/>
                  </a:cubicBezTo>
                  <a:cubicBezTo>
                    <a:pt x="1388" y="307"/>
                    <a:pt x="1282" y="135"/>
                    <a:pt x="1111" y="53"/>
                  </a:cubicBezTo>
                  <a:cubicBezTo>
                    <a:pt x="1037" y="17"/>
                    <a:pt x="968" y="1"/>
                    <a:pt x="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2" name="Google Shape;5762;p13"/>
            <p:cNvSpPr/>
            <p:nvPr/>
          </p:nvSpPr>
          <p:spPr>
            <a:xfrm>
              <a:off x="3959525" y="4688225"/>
              <a:ext cx="26950" cy="37200"/>
            </a:xfrm>
            <a:custGeom>
              <a:avLst/>
              <a:gdLst/>
              <a:ahLst/>
              <a:cxnLst/>
              <a:rect l="l" t="t" r="r" b="b"/>
              <a:pathLst>
                <a:path w="1078" h="1488" extrusionOk="0">
                  <a:moveTo>
                    <a:pt x="338" y="1"/>
                  </a:moveTo>
                  <a:cubicBezTo>
                    <a:pt x="159" y="1"/>
                    <a:pt x="4" y="106"/>
                    <a:pt x="1" y="345"/>
                  </a:cubicBezTo>
                  <a:cubicBezTo>
                    <a:pt x="1" y="370"/>
                    <a:pt x="22" y="389"/>
                    <a:pt x="46" y="389"/>
                  </a:cubicBezTo>
                  <a:cubicBezTo>
                    <a:pt x="50" y="389"/>
                    <a:pt x="53" y="389"/>
                    <a:pt x="57" y="388"/>
                  </a:cubicBezTo>
                  <a:cubicBezTo>
                    <a:pt x="159" y="361"/>
                    <a:pt x="231" y="330"/>
                    <a:pt x="305" y="330"/>
                  </a:cubicBezTo>
                  <a:cubicBezTo>
                    <a:pt x="316" y="330"/>
                    <a:pt x="327" y="331"/>
                    <a:pt x="339" y="332"/>
                  </a:cubicBezTo>
                  <a:cubicBezTo>
                    <a:pt x="317" y="375"/>
                    <a:pt x="285" y="411"/>
                    <a:pt x="244" y="434"/>
                  </a:cubicBezTo>
                  <a:cubicBezTo>
                    <a:pt x="117" y="509"/>
                    <a:pt x="142" y="708"/>
                    <a:pt x="285" y="747"/>
                  </a:cubicBezTo>
                  <a:cubicBezTo>
                    <a:pt x="454" y="792"/>
                    <a:pt x="665" y="885"/>
                    <a:pt x="726" y="1066"/>
                  </a:cubicBezTo>
                  <a:cubicBezTo>
                    <a:pt x="759" y="1161"/>
                    <a:pt x="465" y="1243"/>
                    <a:pt x="391" y="1287"/>
                  </a:cubicBezTo>
                  <a:cubicBezTo>
                    <a:pt x="349" y="1313"/>
                    <a:pt x="349" y="1376"/>
                    <a:pt x="391" y="1402"/>
                  </a:cubicBezTo>
                  <a:cubicBezTo>
                    <a:pt x="473" y="1460"/>
                    <a:pt x="568" y="1487"/>
                    <a:pt x="659" y="1487"/>
                  </a:cubicBezTo>
                  <a:cubicBezTo>
                    <a:pt x="875" y="1487"/>
                    <a:pt x="1078" y="1336"/>
                    <a:pt x="1075" y="1080"/>
                  </a:cubicBezTo>
                  <a:cubicBezTo>
                    <a:pt x="1074" y="823"/>
                    <a:pt x="862" y="631"/>
                    <a:pt x="632" y="514"/>
                  </a:cubicBezTo>
                  <a:cubicBezTo>
                    <a:pt x="665" y="457"/>
                    <a:pt x="675" y="388"/>
                    <a:pt x="713" y="334"/>
                  </a:cubicBezTo>
                  <a:cubicBezTo>
                    <a:pt x="769" y="255"/>
                    <a:pt x="723" y="154"/>
                    <a:pt x="652" y="104"/>
                  </a:cubicBezTo>
                  <a:cubicBezTo>
                    <a:pt x="557" y="37"/>
                    <a:pt x="443" y="1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3" name="Google Shape;5763;p13"/>
            <p:cNvSpPr/>
            <p:nvPr/>
          </p:nvSpPr>
          <p:spPr>
            <a:xfrm>
              <a:off x="2213050" y="4377450"/>
              <a:ext cx="550225" cy="587050"/>
            </a:xfrm>
            <a:custGeom>
              <a:avLst/>
              <a:gdLst/>
              <a:ahLst/>
              <a:cxnLst/>
              <a:rect l="l" t="t" r="r" b="b"/>
              <a:pathLst>
                <a:path w="22009" h="23482" extrusionOk="0">
                  <a:moveTo>
                    <a:pt x="12985" y="6767"/>
                  </a:moveTo>
                  <a:cubicBezTo>
                    <a:pt x="13227" y="6767"/>
                    <a:pt x="13471" y="6786"/>
                    <a:pt x="13711" y="6823"/>
                  </a:cubicBezTo>
                  <a:cubicBezTo>
                    <a:pt x="13506" y="7140"/>
                    <a:pt x="13378" y="7543"/>
                    <a:pt x="13237" y="7847"/>
                  </a:cubicBezTo>
                  <a:cubicBezTo>
                    <a:pt x="13223" y="7878"/>
                    <a:pt x="13248" y="7913"/>
                    <a:pt x="13277" y="7913"/>
                  </a:cubicBezTo>
                  <a:cubicBezTo>
                    <a:pt x="13286" y="7913"/>
                    <a:pt x="13296" y="7909"/>
                    <a:pt x="13305" y="7899"/>
                  </a:cubicBezTo>
                  <a:cubicBezTo>
                    <a:pt x="13556" y="7624"/>
                    <a:pt x="13916" y="7276"/>
                    <a:pt x="14079" y="6892"/>
                  </a:cubicBezTo>
                  <a:cubicBezTo>
                    <a:pt x="14399" y="6964"/>
                    <a:pt x="14710" y="7068"/>
                    <a:pt x="15009" y="7202"/>
                  </a:cubicBezTo>
                  <a:cubicBezTo>
                    <a:pt x="15244" y="7311"/>
                    <a:pt x="15472" y="7434"/>
                    <a:pt x="15691" y="7571"/>
                  </a:cubicBezTo>
                  <a:cubicBezTo>
                    <a:pt x="15621" y="7667"/>
                    <a:pt x="15559" y="7768"/>
                    <a:pt x="15504" y="7875"/>
                  </a:cubicBezTo>
                  <a:cubicBezTo>
                    <a:pt x="15244" y="8372"/>
                    <a:pt x="14848" y="8969"/>
                    <a:pt x="14932" y="9550"/>
                  </a:cubicBezTo>
                  <a:cubicBezTo>
                    <a:pt x="14936" y="9579"/>
                    <a:pt x="14961" y="9592"/>
                    <a:pt x="14987" y="9592"/>
                  </a:cubicBezTo>
                  <a:cubicBezTo>
                    <a:pt x="15004" y="9592"/>
                    <a:pt x="15020" y="9587"/>
                    <a:pt x="15032" y="9576"/>
                  </a:cubicBezTo>
                  <a:cubicBezTo>
                    <a:pt x="15465" y="9164"/>
                    <a:pt x="15557" y="8515"/>
                    <a:pt x="15836" y="8001"/>
                  </a:cubicBezTo>
                  <a:cubicBezTo>
                    <a:pt x="15882" y="7922"/>
                    <a:pt x="15923" y="7839"/>
                    <a:pt x="15959" y="7755"/>
                  </a:cubicBezTo>
                  <a:cubicBezTo>
                    <a:pt x="16287" y="7986"/>
                    <a:pt x="16592" y="8246"/>
                    <a:pt x="16873" y="8531"/>
                  </a:cubicBezTo>
                  <a:cubicBezTo>
                    <a:pt x="16576" y="9038"/>
                    <a:pt x="16269" y="9533"/>
                    <a:pt x="16095" y="10096"/>
                  </a:cubicBezTo>
                  <a:cubicBezTo>
                    <a:pt x="16087" y="10122"/>
                    <a:pt x="16111" y="10145"/>
                    <a:pt x="16135" y="10145"/>
                  </a:cubicBezTo>
                  <a:cubicBezTo>
                    <a:pt x="16144" y="10145"/>
                    <a:pt x="16153" y="10141"/>
                    <a:pt x="16161" y="10134"/>
                  </a:cubicBezTo>
                  <a:cubicBezTo>
                    <a:pt x="16476" y="9778"/>
                    <a:pt x="16991" y="9300"/>
                    <a:pt x="17104" y="8779"/>
                  </a:cubicBezTo>
                  <a:cubicBezTo>
                    <a:pt x="17422" y="9135"/>
                    <a:pt x="17704" y="9522"/>
                    <a:pt x="17945" y="9934"/>
                  </a:cubicBezTo>
                  <a:cubicBezTo>
                    <a:pt x="17550" y="10732"/>
                    <a:pt x="17153" y="11518"/>
                    <a:pt x="16699" y="12289"/>
                  </a:cubicBezTo>
                  <a:cubicBezTo>
                    <a:pt x="16251" y="13049"/>
                    <a:pt x="15664" y="13831"/>
                    <a:pt x="15508" y="14714"/>
                  </a:cubicBezTo>
                  <a:cubicBezTo>
                    <a:pt x="15501" y="14749"/>
                    <a:pt x="15532" y="14787"/>
                    <a:pt x="15565" y="14787"/>
                  </a:cubicBezTo>
                  <a:cubicBezTo>
                    <a:pt x="15577" y="14787"/>
                    <a:pt x="15590" y="14781"/>
                    <a:pt x="15601" y="14768"/>
                  </a:cubicBezTo>
                  <a:cubicBezTo>
                    <a:pt x="16167" y="14085"/>
                    <a:pt x="16531" y="13216"/>
                    <a:pt x="16971" y="12447"/>
                  </a:cubicBezTo>
                  <a:cubicBezTo>
                    <a:pt x="17388" y="11717"/>
                    <a:pt x="17814" y="10960"/>
                    <a:pt x="18063" y="10150"/>
                  </a:cubicBezTo>
                  <a:cubicBezTo>
                    <a:pt x="18273" y="10527"/>
                    <a:pt x="18444" y="10924"/>
                    <a:pt x="18577" y="11335"/>
                  </a:cubicBezTo>
                  <a:cubicBezTo>
                    <a:pt x="18595" y="11395"/>
                    <a:pt x="18606" y="11454"/>
                    <a:pt x="18623" y="11515"/>
                  </a:cubicBezTo>
                  <a:cubicBezTo>
                    <a:pt x="18470" y="11713"/>
                    <a:pt x="18352" y="11941"/>
                    <a:pt x="18236" y="12160"/>
                  </a:cubicBezTo>
                  <a:cubicBezTo>
                    <a:pt x="18082" y="12445"/>
                    <a:pt x="17904" y="12794"/>
                    <a:pt x="17985" y="13123"/>
                  </a:cubicBezTo>
                  <a:cubicBezTo>
                    <a:pt x="17992" y="13148"/>
                    <a:pt x="18015" y="13163"/>
                    <a:pt x="18038" y="13163"/>
                  </a:cubicBezTo>
                  <a:cubicBezTo>
                    <a:pt x="18052" y="13163"/>
                    <a:pt x="18066" y="13158"/>
                    <a:pt x="18077" y="13147"/>
                  </a:cubicBezTo>
                  <a:cubicBezTo>
                    <a:pt x="18310" y="12896"/>
                    <a:pt x="18456" y="12545"/>
                    <a:pt x="18628" y="12250"/>
                  </a:cubicBezTo>
                  <a:cubicBezTo>
                    <a:pt x="18664" y="12188"/>
                    <a:pt x="18702" y="12124"/>
                    <a:pt x="18738" y="12058"/>
                  </a:cubicBezTo>
                  <a:lnTo>
                    <a:pt x="18738" y="12058"/>
                  </a:lnTo>
                  <a:cubicBezTo>
                    <a:pt x="19079" y="14366"/>
                    <a:pt x="17581" y="16412"/>
                    <a:pt x="15563" y="17491"/>
                  </a:cubicBezTo>
                  <a:cubicBezTo>
                    <a:pt x="15755" y="17201"/>
                    <a:pt x="15918" y="16889"/>
                    <a:pt x="16065" y="16636"/>
                  </a:cubicBezTo>
                  <a:cubicBezTo>
                    <a:pt x="16551" y="15803"/>
                    <a:pt x="16982" y="14922"/>
                    <a:pt x="17360" y="14035"/>
                  </a:cubicBezTo>
                  <a:cubicBezTo>
                    <a:pt x="17377" y="14002"/>
                    <a:pt x="17349" y="13972"/>
                    <a:pt x="17321" y="13972"/>
                  </a:cubicBezTo>
                  <a:cubicBezTo>
                    <a:pt x="17308" y="13972"/>
                    <a:pt x="17295" y="13978"/>
                    <a:pt x="17286" y="13992"/>
                  </a:cubicBezTo>
                  <a:cubicBezTo>
                    <a:pt x="16772" y="14702"/>
                    <a:pt x="16361" y="15483"/>
                    <a:pt x="15906" y="16230"/>
                  </a:cubicBezTo>
                  <a:cubicBezTo>
                    <a:pt x="15577" y="16777"/>
                    <a:pt x="15058" y="17289"/>
                    <a:pt x="14755" y="17860"/>
                  </a:cubicBezTo>
                  <a:cubicBezTo>
                    <a:pt x="14435" y="17981"/>
                    <a:pt x="14107" y="18080"/>
                    <a:pt x="13774" y="18154"/>
                  </a:cubicBezTo>
                  <a:cubicBezTo>
                    <a:pt x="14008" y="17696"/>
                    <a:pt x="14208" y="17214"/>
                    <a:pt x="14407" y="16750"/>
                  </a:cubicBezTo>
                  <a:cubicBezTo>
                    <a:pt x="14420" y="16716"/>
                    <a:pt x="14396" y="16687"/>
                    <a:pt x="14370" y="16687"/>
                  </a:cubicBezTo>
                  <a:cubicBezTo>
                    <a:pt x="14358" y="16687"/>
                    <a:pt x="14345" y="16693"/>
                    <a:pt x="14335" y="16709"/>
                  </a:cubicBezTo>
                  <a:cubicBezTo>
                    <a:pt x="14026" y="17183"/>
                    <a:pt x="13697" y="17678"/>
                    <a:pt x="13469" y="18210"/>
                  </a:cubicBezTo>
                  <a:cubicBezTo>
                    <a:pt x="13228" y="18252"/>
                    <a:pt x="12985" y="18280"/>
                    <a:pt x="12739" y="18293"/>
                  </a:cubicBezTo>
                  <a:cubicBezTo>
                    <a:pt x="12821" y="18083"/>
                    <a:pt x="12886" y="17863"/>
                    <a:pt x="12970" y="17667"/>
                  </a:cubicBezTo>
                  <a:cubicBezTo>
                    <a:pt x="13147" y="17248"/>
                    <a:pt x="13339" y="16848"/>
                    <a:pt x="13456" y="16405"/>
                  </a:cubicBezTo>
                  <a:cubicBezTo>
                    <a:pt x="13463" y="16377"/>
                    <a:pt x="13440" y="16357"/>
                    <a:pt x="13417" y="16357"/>
                  </a:cubicBezTo>
                  <a:cubicBezTo>
                    <a:pt x="13405" y="16357"/>
                    <a:pt x="13393" y="16363"/>
                    <a:pt x="13385" y="16376"/>
                  </a:cubicBezTo>
                  <a:cubicBezTo>
                    <a:pt x="13124" y="16799"/>
                    <a:pt x="12872" y="17227"/>
                    <a:pt x="12632" y="17662"/>
                  </a:cubicBezTo>
                  <a:cubicBezTo>
                    <a:pt x="12524" y="17858"/>
                    <a:pt x="12406" y="18075"/>
                    <a:pt x="12338" y="18298"/>
                  </a:cubicBezTo>
                  <a:cubicBezTo>
                    <a:pt x="11950" y="18290"/>
                    <a:pt x="11562" y="18237"/>
                    <a:pt x="11184" y="18141"/>
                  </a:cubicBezTo>
                  <a:lnTo>
                    <a:pt x="11177" y="18139"/>
                  </a:lnTo>
                  <a:cubicBezTo>
                    <a:pt x="11275" y="17918"/>
                    <a:pt x="11349" y="17681"/>
                    <a:pt x="11436" y="17460"/>
                  </a:cubicBezTo>
                  <a:cubicBezTo>
                    <a:pt x="11646" y="16932"/>
                    <a:pt x="11877" y="16413"/>
                    <a:pt x="12086" y="15885"/>
                  </a:cubicBezTo>
                  <a:cubicBezTo>
                    <a:pt x="12100" y="15849"/>
                    <a:pt x="12066" y="15821"/>
                    <a:pt x="12034" y="15821"/>
                  </a:cubicBezTo>
                  <a:cubicBezTo>
                    <a:pt x="12018" y="15821"/>
                    <a:pt x="12002" y="15828"/>
                    <a:pt x="11994" y="15846"/>
                  </a:cubicBezTo>
                  <a:cubicBezTo>
                    <a:pt x="11764" y="16297"/>
                    <a:pt x="11515" y="16738"/>
                    <a:pt x="11284" y="17188"/>
                  </a:cubicBezTo>
                  <a:cubicBezTo>
                    <a:pt x="11147" y="17455"/>
                    <a:pt x="10975" y="17747"/>
                    <a:pt x="10887" y="18050"/>
                  </a:cubicBezTo>
                  <a:cubicBezTo>
                    <a:pt x="10532" y="17931"/>
                    <a:pt x="10194" y="17770"/>
                    <a:pt x="9878" y="17570"/>
                  </a:cubicBezTo>
                  <a:cubicBezTo>
                    <a:pt x="9975" y="17365"/>
                    <a:pt x="10055" y="17143"/>
                    <a:pt x="10148" y="16948"/>
                  </a:cubicBezTo>
                  <a:cubicBezTo>
                    <a:pt x="10294" y="16640"/>
                    <a:pt x="10467" y="16315"/>
                    <a:pt x="10467" y="15967"/>
                  </a:cubicBezTo>
                  <a:cubicBezTo>
                    <a:pt x="10467" y="15938"/>
                    <a:pt x="10441" y="15918"/>
                    <a:pt x="10415" y="15918"/>
                  </a:cubicBezTo>
                  <a:cubicBezTo>
                    <a:pt x="10400" y="15918"/>
                    <a:pt x="10384" y="15926"/>
                    <a:pt x="10375" y="15942"/>
                  </a:cubicBezTo>
                  <a:cubicBezTo>
                    <a:pt x="10185" y="16308"/>
                    <a:pt x="10009" y="16682"/>
                    <a:pt x="9814" y="17050"/>
                  </a:cubicBezTo>
                  <a:cubicBezTo>
                    <a:pt x="9753" y="17163"/>
                    <a:pt x="9687" y="17283"/>
                    <a:pt x="9635" y="17407"/>
                  </a:cubicBezTo>
                  <a:cubicBezTo>
                    <a:pt x="9223" y="17102"/>
                    <a:pt x="8862" y="16736"/>
                    <a:pt x="8564" y="16320"/>
                  </a:cubicBezTo>
                  <a:cubicBezTo>
                    <a:pt x="8782" y="15952"/>
                    <a:pt x="8990" y="15580"/>
                    <a:pt x="9200" y="15204"/>
                  </a:cubicBezTo>
                  <a:cubicBezTo>
                    <a:pt x="9414" y="14822"/>
                    <a:pt x="9665" y="14412"/>
                    <a:pt x="9696" y="13966"/>
                  </a:cubicBezTo>
                  <a:cubicBezTo>
                    <a:pt x="9697" y="13944"/>
                    <a:pt x="9676" y="13928"/>
                    <a:pt x="9655" y="13928"/>
                  </a:cubicBezTo>
                  <a:cubicBezTo>
                    <a:pt x="9646" y="13928"/>
                    <a:pt x="9637" y="13931"/>
                    <a:pt x="9630" y="13939"/>
                  </a:cubicBezTo>
                  <a:cubicBezTo>
                    <a:pt x="9323" y="14317"/>
                    <a:pt x="9089" y="14768"/>
                    <a:pt x="8826" y="15178"/>
                  </a:cubicBezTo>
                  <a:cubicBezTo>
                    <a:pt x="8636" y="15475"/>
                    <a:pt x="8485" y="15755"/>
                    <a:pt x="8387" y="16061"/>
                  </a:cubicBezTo>
                  <a:cubicBezTo>
                    <a:pt x="8152" y="15691"/>
                    <a:pt x="7958" y="15298"/>
                    <a:pt x="7808" y="14888"/>
                  </a:cubicBezTo>
                  <a:cubicBezTo>
                    <a:pt x="7957" y="14591"/>
                    <a:pt x="8095" y="14284"/>
                    <a:pt x="8249" y="13999"/>
                  </a:cubicBezTo>
                  <a:cubicBezTo>
                    <a:pt x="8546" y="13444"/>
                    <a:pt x="8859" y="12901"/>
                    <a:pt x="9072" y="12309"/>
                  </a:cubicBezTo>
                  <a:cubicBezTo>
                    <a:pt x="9082" y="12283"/>
                    <a:pt x="9060" y="12264"/>
                    <a:pt x="9037" y="12264"/>
                  </a:cubicBezTo>
                  <a:cubicBezTo>
                    <a:pt x="9026" y="12264"/>
                    <a:pt x="9014" y="12269"/>
                    <a:pt x="9007" y="12281"/>
                  </a:cubicBezTo>
                  <a:cubicBezTo>
                    <a:pt x="8675" y="12806"/>
                    <a:pt x="8380" y="13356"/>
                    <a:pt x="8077" y="13898"/>
                  </a:cubicBezTo>
                  <a:cubicBezTo>
                    <a:pt x="7955" y="14115"/>
                    <a:pt x="7821" y="14336"/>
                    <a:pt x="7698" y="14564"/>
                  </a:cubicBezTo>
                  <a:cubicBezTo>
                    <a:pt x="7378" y="13528"/>
                    <a:pt x="7297" y="12397"/>
                    <a:pt x="7443" y="11339"/>
                  </a:cubicBezTo>
                  <a:cubicBezTo>
                    <a:pt x="7680" y="9620"/>
                    <a:pt x="8451" y="8370"/>
                    <a:pt x="9620" y="7629"/>
                  </a:cubicBezTo>
                  <a:lnTo>
                    <a:pt x="9620" y="7629"/>
                  </a:lnTo>
                  <a:cubicBezTo>
                    <a:pt x="9580" y="7699"/>
                    <a:pt x="9646" y="7774"/>
                    <a:pt x="9716" y="7774"/>
                  </a:cubicBezTo>
                  <a:cubicBezTo>
                    <a:pt x="9732" y="7774"/>
                    <a:pt x="9748" y="7770"/>
                    <a:pt x="9763" y="7762"/>
                  </a:cubicBezTo>
                  <a:cubicBezTo>
                    <a:pt x="9801" y="7740"/>
                    <a:pt x="9837" y="7724"/>
                    <a:pt x="9873" y="7703"/>
                  </a:cubicBezTo>
                  <a:lnTo>
                    <a:pt x="9873" y="7703"/>
                  </a:lnTo>
                  <a:cubicBezTo>
                    <a:pt x="9732" y="7937"/>
                    <a:pt x="9596" y="8172"/>
                    <a:pt x="9459" y="8395"/>
                  </a:cubicBezTo>
                  <a:cubicBezTo>
                    <a:pt x="9097" y="8985"/>
                    <a:pt x="8725" y="9599"/>
                    <a:pt x="8659" y="10299"/>
                  </a:cubicBezTo>
                  <a:cubicBezTo>
                    <a:pt x="8656" y="10328"/>
                    <a:pt x="8678" y="10341"/>
                    <a:pt x="8701" y="10341"/>
                  </a:cubicBezTo>
                  <a:cubicBezTo>
                    <a:pt x="8717" y="10341"/>
                    <a:pt x="8733" y="10335"/>
                    <a:pt x="8743" y="10322"/>
                  </a:cubicBezTo>
                  <a:cubicBezTo>
                    <a:pt x="9187" y="9709"/>
                    <a:pt x="9481" y="8987"/>
                    <a:pt x="9865" y="8333"/>
                  </a:cubicBezTo>
                  <a:cubicBezTo>
                    <a:pt x="10045" y="8026"/>
                    <a:pt x="10257" y="7722"/>
                    <a:pt x="10447" y="7409"/>
                  </a:cubicBezTo>
                  <a:cubicBezTo>
                    <a:pt x="10919" y="7183"/>
                    <a:pt x="11416" y="7010"/>
                    <a:pt x="11927" y="6894"/>
                  </a:cubicBezTo>
                  <a:lnTo>
                    <a:pt x="11927" y="6894"/>
                  </a:lnTo>
                  <a:cubicBezTo>
                    <a:pt x="11810" y="7042"/>
                    <a:pt x="11707" y="7201"/>
                    <a:pt x="11608" y="7348"/>
                  </a:cubicBezTo>
                  <a:cubicBezTo>
                    <a:pt x="11328" y="7773"/>
                    <a:pt x="11115" y="8221"/>
                    <a:pt x="10995" y="8715"/>
                  </a:cubicBezTo>
                  <a:cubicBezTo>
                    <a:pt x="10989" y="8743"/>
                    <a:pt x="11014" y="8770"/>
                    <a:pt x="11039" y="8770"/>
                  </a:cubicBezTo>
                  <a:cubicBezTo>
                    <a:pt x="11049" y="8770"/>
                    <a:pt x="11059" y="8766"/>
                    <a:pt x="11067" y="8756"/>
                  </a:cubicBezTo>
                  <a:cubicBezTo>
                    <a:pt x="11323" y="8447"/>
                    <a:pt x="11526" y="8111"/>
                    <a:pt x="11722" y="7762"/>
                  </a:cubicBezTo>
                  <a:cubicBezTo>
                    <a:pt x="11897" y="7450"/>
                    <a:pt x="12137" y="7156"/>
                    <a:pt x="12329" y="6848"/>
                  </a:cubicBezTo>
                  <a:cubicBezTo>
                    <a:pt x="12450" y="6842"/>
                    <a:pt x="12569" y="6833"/>
                    <a:pt x="12692" y="6833"/>
                  </a:cubicBezTo>
                  <a:cubicBezTo>
                    <a:pt x="12702" y="6833"/>
                    <a:pt x="12712" y="6833"/>
                    <a:pt x="12722" y="6833"/>
                  </a:cubicBezTo>
                  <a:cubicBezTo>
                    <a:pt x="12725" y="6833"/>
                    <a:pt x="12728" y="6833"/>
                    <a:pt x="12731" y="6833"/>
                  </a:cubicBezTo>
                  <a:cubicBezTo>
                    <a:pt x="12779" y="6833"/>
                    <a:pt x="12824" y="6808"/>
                    <a:pt x="12850" y="6769"/>
                  </a:cubicBezTo>
                  <a:cubicBezTo>
                    <a:pt x="12895" y="6768"/>
                    <a:pt x="12940" y="6767"/>
                    <a:pt x="12985" y="6767"/>
                  </a:cubicBezTo>
                  <a:close/>
                  <a:moveTo>
                    <a:pt x="21116" y="0"/>
                  </a:moveTo>
                  <a:cubicBezTo>
                    <a:pt x="21068" y="0"/>
                    <a:pt x="21023" y="23"/>
                    <a:pt x="21000" y="78"/>
                  </a:cubicBezTo>
                  <a:cubicBezTo>
                    <a:pt x="20839" y="449"/>
                    <a:pt x="20624" y="795"/>
                    <a:pt x="20362" y="1103"/>
                  </a:cubicBezTo>
                  <a:cubicBezTo>
                    <a:pt x="20158" y="1346"/>
                    <a:pt x="19919" y="1590"/>
                    <a:pt x="19888" y="1919"/>
                  </a:cubicBezTo>
                  <a:cubicBezTo>
                    <a:pt x="19885" y="1950"/>
                    <a:pt x="19915" y="1973"/>
                    <a:pt x="19945" y="1973"/>
                  </a:cubicBezTo>
                  <a:cubicBezTo>
                    <a:pt x="19953" y="1973"/>
                    <a:pt x="19962" y="1971"/>
                    <a:pt x="19970" y="1966"/>
                  </a:cubicBezTo>
                  <a:cubicBezTo>
                    <a:pt x="20280" y="1774"/>
                    <a:pt x="20516" y="1443"/>
                    <a:pt x="20747" y="1166"/>
                  </a:cubicBezTo>
                  <a:cubicBezTo>
                    <a:pt x="20783" y="1121"/>
                    <a:pt x="20819" y="1075"/>
                    <a:pt x="20855" y="1031"/>
                  </a:cubicBezTo>
                  <a:lnTo>
                    <a:pt x="20855" y="1031"/>
                  </a:lnTo>
                  <a:cubicBezTo>
                    <a:pt x="20614" y="2258"/>
                    <a:pt x="20313" y="3464"/>
                    <a:pt x="19771" y="4602"/>
                  </a:cubicBezTo>
                  <a:cubicBezTo>
                    <a:pt x="19422" y="5349"/>
                    <a:pt x="18943" y="6026"/>
                    <a:pt x="18359" y="6607"/>
                  </a:cubicBezTo>
                  <a:cubicBezTo>
                    <a:pt x="17940" y="7020"/>
                    <a:pt x="17461" y="7227"/>
                    <a:pt x="16978" y="7461"/>
                  </a:cubicBezTo>
                  <a:cubicBezTo>
                    <a:pt x="15800" y="6488"/>
                    <a:pt x="14360" y="5853"/>
                    <a:pt x="12980" y="5853"/>
                  </a:cubicBezTo>
                  <a:cubicBezTo>
                    <a:pt x="12397" y="5853"/>
                    <a:pt x="11826" y="5966"/>
                    <a:pt x="11289" y="6215"/>
                  </a:cubicBezTo>
                  <a:cubicBezTo>
                    <a:pt x="9138" y="6221"/>
                    <a:pt x="7468" y="8211"/>
                    <a:pt x="6807" y="10303"/>
                  </a:cubicBezTo>
                  <a:cubicBezTo>
                    <a:pt x="6469" y="10153"/>
                    <a:pt x="6075" y="10083"/>
                    <a:pt x="5744" y="9920"/>
                  </a:cubicBezTo>
                  <a:cubicBezTo>
                    <a:pt x="5029" y="9571"/>
                    <a:pt x="4391" y="9063"/>
                    <a:pt x="3793" y="8546"/>
                  </a:cubicBezTo>
                  <a:cubicBezTo>
                    <a:pt x="2629" y="7539"/>
                    <a:pt x="1738" y="6280"/>
                    <a:pt x="844" y="5035"/>
                  </a:cubicBezTo>
                  <a:cubicBezTo>
                    <a:pt x="818" y="4948"/>
                    <a:pt x="791" y="4863"/>
                    <a:pt x="762" y="4783"/>
                  </a:cubicBezTo>
                  <a:lnTo>
                    <a:pt x="762" y="4783"/>
                  </a:lnTo>
                  <a:cubicBezTo>
                    <a:pt x="1608" y="5272"/>
                    <a:pt x="2475" y="5654"/>
                    <a:pt x="3401" y="6028"/>
                  </a:cubicBezTo>
                  <a:cubicBezTo>
                    <a:pt x="3410" y="6031"/>
                    <a:pt x="3418" y="6033"/>
                    <a:pt x="3425" y="6033"/>
                  </a:cubicBezTo>
                  <a:cubicBezTo>
                    <a:pt x="3479" y="6033"/>
                    <a:pt x="3497" y="5946"/>
                    <a:pt x="3451" y="5911"/>
                  </a:cubicBezTo>
                  <a:cubicBezTo>
                    <a:pt x="2555" y="5252"/>
                    <a:pt x="1515" y="4909"/>
                    <a:pt x="562" y="4369"/>
                  </a:cubicBezTo>
                  <a:cubicBezTo>
                    <a:pt x="542" y="4336"/>
                    <a:pt x="524" y="4300"/>
                    <a:pt x="504" y="4269"/>
                  </a:cubicBezTo>
                  <a:cubicBezTo>
                    <a:pt x="476" y="4227"/>
                    <a:pt x="424" y="4191"/>
                    <a:pt x="370" y="4191"/>
                  </a:cubicBezTo>
                  <a:cubicBezTo>
                    <a:pt x="357" y="4191"/>
                    <a:pt x="343" y="4193"/>
                    <a:pt x="329" y="4199"/>
                  </a:cubicBezTo>
                  <a:cubicBezTo>
                    <a:pt x="313" y="4204"/>
                    <a:pt x="243" y="4224"/>
                    <a:pt x="262" y="4224"/>
                  </a:cubicBezTo>
                  <a:cubicBezTo>
                    <a:pt x="264" y="4224"/>
                    <a:pt x="267" y="4224"/>
                    <a:pt x="271" y="4224"/>
                  </a:cubicBezTo>
                  <a:lnTo>
                    <a:pt x="271" y="4224"/>
                  </a:lnTo>
                  <a:cubicBezTo>
                    <a:pt x="154" y="4239"/>
                    <a:pt x="105" y="4383"/>
                    <a:pt x="214" y="4455"/>
                  </a:cubicBezTo>
                  <a:cubicBezTo>
                    <a:pt x="234" y="4466"/>
                    <a:pt x="253" y="4478"/>
                    <a:pt x="273" y="4489"/>
                  </a:cubicBezTo>
                  <a:cubicBezTo>
                    <a:pt x="271" y="4497"/>
                    <a:pt x="270" y="4505"/>
                    <a:pt x="271" y="4514"/>
                  </a:cubicBezTo>
                  <a:cubicBezTo>
                    <a:pt x="373" y="4765"/>
                    <a:pt x="457" y="5021"/>
                    <a:pt x="521" y="5283"/>
                  </a:cubicBezTo>
                  <a:cubicBezTo>
                    <a:pt x="636" y="5751"/>
                    <a:pt x="649" y="6251"/>
                    <a:pt x="824" y="6700"/>
                  </a:cubicBezTo>
                  <a:cubicBezTo>
                    <a:pt x="837" y="6733"/>
                    <a:pt x="871" y="6753"/>
                    <a:pt x="904" y="6753"/>
                  </a:cubicBezTo>
                  <a:cubicBezTo>
                    <a:pt x="933" y="6753"/>
                    <a:pt x="959" y="6737"/>
                    <a:pt x="967" y="6700"/>
                  </a:cubicBezTo>
                  <a:cubicBezTo>
                    <a:pt x="1036" y="6369"/>
                    <a:pt x="1029" y="5957"/>
                    <a:pt x="962" y="5547"/>
                  </a:cubicBezTo>
                  <a:lnTo>
                    <a:pt x="962" y="5547"/>
                  </a:lnTo>
                  <a:cubicBezTo>
                    <a:pt x="1758" y="6823"/>
                    <a:pt x="2634" y="8034"/>
                    <a:pt x="3743" y="9072"/>
                  </a:cubicBezTo>
                  <a:cubicBezTo>
                    <a:pt x="4310" y="9606"/>
                    <a:pt x="5688" y="10772"/>
                    <a:pt x="6676" y="10777"/>
                  </a:cubicBezTo>
                  <a:cubicBezTo>
                    <a:pt x="6617" y="11016"/>
                    <a:pt x="6571" y="11259"/>
                    <a:pt x="6538" y="11503"/>
                  </a:cubicBezTo>
                  <a:cubicBezTo>
                    <a:pt x="6292" y="13480"/>
                    <a:pt x="6761" y="15365"/>
                    <a:pt x="7812" y="16794"/>
                  </a:cubicBezTo>
                  <a:cubicBezTo>
                    <a:pt x="7186" y="18039"/>
                    <a:pt x="6083" y="18895"/>
                    <a:pt x="5002" y="19811"/>
                  </a:cubicBezTo>
                  <a:cubicBezTo>
                    <a:pt x="3636" y="20967"/>
                    <a:pt x="2151" y="21991"/>
                    <a:pt x="532" y="22755"/>
                  </a:cubicBezTo>
                  <a:cubicBezTo>
                    <a:pt x="859" y="22319"/>
                    <a:pt x="1234" y="21866"/>
                    <a:pt x="1357" y="21359"/>
                  </a:cubicBezTo>
                  <a:cubicBezTo>
                    <a:pt x="1365" y="21333"/>
                    <a:pt x="1344" y="21313"/>
                    <a:pt x="1323" y="21313"/>
                  </a:cubicBezTo>
                  <a:cubicBezTo>
                    <a:pt x="1314" y="21313"/>
                    <a:pt x="1306" y="21316"/>
                    <a:pt x="1298" y="21323"/>
                  </a:cubicBezTo>
                  <a:cubicBezTo>
                    <a:pt x="808" y="21761"/>
                    <a:pt x="439" y="22411"/>
                    <a:pt x="63" y="22947"/>
                  </a:cubicBezTo>
                  <a:cubicBezTo>
                    <a:pt x="1" y="23036"/>
                    <a:pt x="86" y="23147"/>
                    <a:pt x="181" y="23152"/>
                  </a:cubicBezTo>
                  <a:cubicBezTo>
                    <a:pt x="867" y="23183"/>
                    <a:pt x="1540" y="23423"/>
                    <a:pt x="2228" y="23482"/>
                  </a:cubicBezTo>
                  <a:cubicBezTo>
                    <a:pt x="2230" y="23482"/>
                    <a:pt x="2231" y="23482"/>
                    <a:pt x="2232" y="23482"/>
                  </a:cubicBezTo>
                  <a:cubicBezTo>
                    <a:pt x="2273" y="23482"/>
                    <a:pt x="2274" y="23422"/>
                    <a:pt x="2238" y="23408"/>
                  </a:cubicBezTo>
                  <a:cubicBezTo>
                    <a:pt x="1641" y="23180"/>
                    <a:pt x="1115" y="22962"/>
                    <a:pt x="499" y="22898"/>
                  </a:cubicBezTo>
                  <a:cubicBezTo>
                    <a:pt x="2363" y="22238"/>
                    <a:pt x="3976" y="21110"/>
                    <a:pt x="5483" y="19838"/>
                  </a:cubicBezTo>
                  <a:cubicBezTo>
                    <a:pt x="6184" y="19248"/>
                    <a:pt x="7611" y="18260"/>
                    <a:pt x="8127" y="17194"/>
                  </a:cubicBezTo>
                  <a:cubicBezTo>
                    <a:pt x="9107" y="18316"/>
                    <a:pt x="10495" y="19089"/>
                    <a:pt x="12222" y="19287"/>
                  </a:cubicBezTo>
                  <a:cubicBezTo>
                    <a:pt x="12435" y="19312"/>
                    <a:pt x="12646" y="19324"/>
                    <a:pt x="12857" y="19324"/>
                  </a:cubicBezTo>
                  <a:cubicBezTo>
                    <a:pt x="16988" y="19324"/>
                    <a:pt x="20557" y="14733"/>
                    <a:pt x="19309" y="10770"/>
                  </a:cubicBezTo>
                  <a:cubicBezTo>
                    <a:pt x="18961" y="9669"/>
                    <a:pt x="18244" y="8616"/>
                    <a:pt x="17332" y="7772"/>
                  </a:cubicBezTo>
                  <a:cubicBezTo>
                    <a:pt x="18377" y="7398"/>
                    <a:pt x="19271" y="6239"/>
                    <a:pt x="19776" y="5421"/>
                  </a:cubicBezTo>
                  <a:cubicBezTo>
                    <a:pt x="20609" y="4071"/>
                    <a:pt x="21157" y="2355"/>
                    <a:pt x="21111" y="749"/>
                  </a:cubicBezTo>
                  <a:lnTo>
                    <a:pt x="21111" y="749"/>
                  </a:lnTo>
                  <a:cubicBezTo>
                    <a:pt x="21251" y="1297"/>
                    <a:pt x="21446" y="1817"/>
                    <a:pt x="21907" y="2194"/>
                  </a:cubicBezTo>
                  <a:cubicBezTo>
                    <a:pt x="21917" y="2203"/>
                    <a:pt x="21930" y="2206"/>
                    <a:pt x="21943" y="2206"/>
                  </a:cubicBezTo>
                  <a:cubicBezTo>
                    <a:pt x="21976" y="2206"/>
                    <a:pt x="22008" y="2182"/>
                    <a:pt x="21994" y="2143"/>
                  </a:cubicBezTo>
                  <a:cubicBezTo>
                    <a:pt x="21746" y="1471"/>
                    <a:pt x="21515" y="792"/>
                    <a:pt x="21284" y="114"/>
                  </a:cubicBezTo>
                  <a:cubicBezTo>
                    <a:pt x="21260" y="48"/>
                    <a:pt x="21185" y="0"/>
                    <a:pt x="21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4" name="Google Shape;5764;p13"/>
            <p:cNvSpPr/>
            <p:nvPr/>
          </p:nvSpPr>
          <p:spPr>
            <a:xfrm>
              <a:off x="3138125" y="4438100"/>
              <a:ext cx="675975" cy="532500"/>
            </a:xfrm>
            <a:custGeom>
              <a:avLst/>
              <a:gdLst/>
              <a:ahLst/>
              <a:cxnLst/>
              <a:rect l="l" t="t" r="r" b="b"/>
              <a:pathLst>
                <a:path w="27039" h="21300" extrusionOk="0">
                  <a:moveTo>
                    <a:pt x="11625" y="4368"/>
                  </a:moveTo>
                  <a:cubicBezTo>
                    <a:pt x="12277" y="4368"/>
                    <a:pt x="12940" y="4497"/>
                    <a:pt x="13621" y="4806"/>
                  </a:cubicBezTo>
                  <a:cubicBezTo>
                    <a:pt x="15314" y="5570"/>
                    <a:pt x="16638" y="7184"/>
                    <a:pt x="17189" y="8935"/>
                  </a:cubicBezTo>
                  <a:cubicBezTo>
                    <a:pt x="18357" y="12656"/>
                    <a:pt x="14573" y="15902"/>
                    <a:pt x="11092" y="15902"/>
                  </a:cubicBezTo>
                  <a:cubicBezTo>
                    <a:pt x="10652" y="15902"/>
                    <a:pt x="10217" y="15850"/>
                    <a:pt x="9797" y="15741"/>
                  </a:cubicBezTo>
                  <a:cubicBezTo>
                    <a:pt x="6827" y="14967"/>
                    <a:pt x="5673" y="11705"/>
                    <a:pt x="6054" y="8941"/>
                  </a:cubicBezTo>
                  <a:cubicBezTo>
                    <a:pt x="6292" y="7221"/>
                    <a:pt x="7063" y="5972"/>
                    <a:pt x="8232" y="5229"/>
                  </a:cubicBezTo>
                  <a:lnTo>
                    <a:pt x="8232" y="5229"/>
                  </a:lnTo>
                  <a:cubicBezTo>
                    <a:pt x="8191" y="5300"/>
                    <a:pt x="8258" y="5374"/>
                    <a:pt x="8328" y="5374"/>
                  </a:cubicBezTo>
                  <a:cubicBezTo>
                    <a:pt x="8344" y="5374"/>
                    <a:pt x="8360" y="5370"/>
                    <a:pt x="8375" y="5362"/>
                  </a:cubicBezTo>
                  <a:cubicBezTo>
                    <a:pt x="9145" y="4922"/>
                    <a:pt x="9917" y="4607"/>
                    <a:pt x="10703" y="4460"/>
                  </a:cubicBezTo>
                  <a:cubicBezTo>
                    <a:pt x="10881" y="4445"/>
                    <a:pt x="11064" y="4436"/>
                    <a:pt x="11251" y="4436"/>
                  </a:cubicBezTo>
                  <a:cubicBezTo>
                    <a:pt x="11279" y="4436"/>
                    <a:pt x="11307" y="4436"/>
                    <a:pt x="11334" y="4437"/>
                  </a:cubicBezTo>
                  <a:cubicBezTo>
                    <a:pt x="11336" y="4437"/>
                    <a:pt x="11338" y="4437"/>
                    <a:pt x="11339" y="4437"/>
                  </a:cubicBezTo>
                  <a:cubicBezTo>
                    <a:pt x="11388" y="4437"/>
                    <a:pt x="11434" y="4412"/>
                    <a:pt x="11461" y="4371"/>
                  </a:cubicBezTo>
                  <a:cubicBezTo>
                    <a:pt x="11515" y="4369"/>
                    <a:pt x="11570" y="4368"/>
                    <a:pt x="11625" y="4368"/>
                  </a:cubicBezTo>
                  <a:close/>
                  <a:moveTo>
                    <a:pt x="182" y="1"/>
                  </a:moveTo>
                  <a:cubicBezTo>
                    <a:pt x="89" y="1"/>
                    <a:pt x="0" y="73"/>
                    <a:pt x="4" y="175"/>
                  </a:cubicBezTo>
                  <a:cubicBezTo>
                    <a:pt x="37" y="1240"/>
                    <a:pt x="365" y="2442"/>
                    <a:pt x="749" y="3431"/>
                  </a:cubicBezTo>
                  <a:cubicBezTo>
                    <a:pt x="759" y="3464"/>
                    <a:pt x="786" y="3479"/>
                    <a:pt x="814" y="3479"/>
                  </a:cubicBezTo>
                  <a:cubicBezTo>
                    <a:pt x="848" y="3479"/>
                    <a:pt x="882" y="3456"/>
                    <a:pt x="883" y="3413"/>
                  </a:cubicBezTo>
                  <a:cubicBezTo>
                    <a:pt x="975" y="2462"/>
                    <a:pt x="527" y="1528"/>
                    <a:pt x="391" y="580"/>
                  </a:cubicBezTo>
                  <a:lnTo>
                    <a:pt x="391" y="580"/>
                  </a:lnTo>
                  <a:cubicBezTo>
                    <a:pt x="1100" y="1833"/>
                    <a:pt x="1930" y="2987"/>
                    <a:pt x="2932" y="4025"/>
                  </a:cubicBezTo>
                  <a:cubicBezTo>
                    <a:pt x="3697" y="4817"/>
                    <a:pt x="4988" y="6000"/>
                    <a:pt x="6208" y="6202"/>
                  </a:cubicBezTo>
                  <a:cubicBezTo>
                    <a:pt x="5645" y="7094"/>
                    <a:pt x="5271" y="8126"/>
                    <a:pt x="5150" y="9104"/>
                  </a:cubicBezTo>
                  <a:cubicBezTo>
                    <a:pt x="4888" y="11220"/>
                    <a:pt x="5439" y="13231"/>
                    <a:pt x="6654" y="14688"/>
                  </a:cubicBezTo>
                  <a:cubicBezTo>
                    <a:pt x="5829" y="15457"/>
                    <a:pt x="5104" y="16366"/>
                    <a:pt x="4317" y="17163"/>
                  </a:cubicBezTo>
                  <a:cubicBezTo>
                    <a:pt x="3351" y="18141"/>
                    <a:pt x="2219" y="18984"/>
                    <a:pt x="1266" y="19965"/>
                  </a:cubicBezTo>
                  <a:cubicBezTo>
                    <a:pt x="1270" y="19834"/>
                    <a:pt x="1269" y="19701"/>
                    <a:pt x="1277" y="19570"/>
                  </a:cubicBezTo>
                  <a:cubicBezTo>
                    <a:pt x="1298" y="19212"/>
                    <a:pt x="1377" y="18848"/>
                    <a:pt x="1354" y="18492"/>
                  </a:cubicBezTo>
                  <a:cubicBezTo>
                    <a:pt x="1353" y="18473"/>
                    <a:pt x="1336" y="18459"/>
                    <a:pt x="1319" y="18459"/>
                  </a:cubicBezTo>
                  <a:cubicBezTo>
                    <a:pt x="1309" y="18459"/>
                    <a:pt x="1299" y="18464"/>
                    <a:pt x="1293" y="18475"/>
                  </a:cubicBezTo>
                  <a:cubicBezTo>
                    <a:pt x="1000" y="19058"/>
                    <a:pt x="1021" y="19855"/>
                    <a:pt x="1010" y="20493"/>
                  </a:cubicBezTo>
                  <a:cubicBezTo>
                    <a:pt x="1008" y="20569"/>
                    <a:pt x="1071" y="20611"/>
                    <a:pt x="1138" y="20611"/>
                  </a:cubicBezTo>
                  <a:cubicBezTo>
                    <a:pt x="1146" y="20611"/>
                    <a:pt x="1154" y="20611"/>
                    <a:pt x="1162" y="20610"/>
                  </a:cubicBezTo>
                  <a:cubicBezTo>
                    <a:pt x="1825" y="20510"/>
                    <a:pt x="2430" y="20524"/>
                    <a:pt x="3060" y="20247"/>
                  </a:cubicBezTo>
                  <a:cubicBezTo>
                    <a:pt x="3104" y="20227"/>
                    <a:pt x="3080" y="20158"/>
                    <a:pt x="3036" y="20158"/>
                  </a:cubicBezTo>
                  <a:cubicBezTo>
                    <a:pt x="2442" y="20162"/>
                    <a:pt x="1907" y="20178"/>
                    <a:pt x="1348" y="20314"/>
                  </a:cubicBezTo>
                  <a:cubicBezTo>
                    <a:pt x="2475" y="19670"/>
                    <a:pt x="3446" y="18592"/>
                    <a:pt x="4351" y="17680"/>
                  </a:cubicBezTo>
                  <a:cubicBezTo>
                    <a:pt x="5199" y="16824"/>
                    <a:pt x="6120" y="15887"/>
                    <a:pt x="6809" y="14867"/>
                  </a:cubicBezTo>
                  <a:cubicBezTo>
                    <a:pt x="7783" y="15948"/>
                    <a:pt x="9145" y="16694"/>
                    <a:pt x="10833" y="16888"/>
                  </a:cubicBezTo>
                  <a:cubicBezTo>
                    <a:pt x="11044" y="16912"/>
                    <a:pt x="11254" y="16924"/>
                    <a:pt x="11462" y="16924"/>
                  </a:cubicBezTo>
                  <a:cubicBezTo>
                    <a:pt x="12280" y="16924"/>
                    <a:pt x="13074" y="16742"/>
                    <a:pt x="13815" y="16425"/>
                  </a:cubicBezTo>
                  <a:cubicBezTo>
                    <a:pt x="14702" y="18428"/>
                    <a:pt x="16402" y="19768"/>
                    <a:pt x="18593" y="20275"/>
                  </a:cubicBezTo>
                  <a:cubicBezTo>
                    <a:pt x="18170" y="20521"/>
                    <a:pt x="17816" y="20821"/>
                    <a:pt x="17522" y="21231"/>
                  </a:cubicBezTo>
                  <a:cubicBezTo>
                    <a:pt x="17501" y="21262"/>
                    <a:pt x="17531" y="21300"/>
                    <a:pt x="17562" y="21300"/>
                  </a:cubicBezTo>
                  <a:cubicBezTo>
                    <a:pt x="17569" y="21300"/>
                    <a:pt x="17576" y="21298"/>
                    <a:pt x="17583" y="21294"/>
                  </a:cubicBezTo>
                  <a:cubicBezTo>
                    <a:pt x="18050" y="20980"/>
                    <a:pt x="18524" y="20656"/>
                    <a:pt x="19017" y="20385"/>
                  </a:cubicBezTo>
                  <a:cubicBezTo>
                    <a:pt x="19095" y="20342"/>
                    <a:pt x="19105" y="20252"/>
                    <a:pt x="19071" y="20180"/>
                  </a:cubicBezTo>
                  <a:cubicBezTo>
                    <a:pt x="18912" y="19825"/>
                    <a:pt x="18687" y="19483"/>
                    <a:pt x="18444" y="19181"/>
                  </a:cubicBezTo>
                  <a:cubicBezTo>
                    <a:pt x="18437" y="19172"/>
                    <a:pt x="18429" y="19169"/>
                    <a:pt x="18420" y="19169"/>
                  </a:cubicBezTo>
                  <a:cubicBezTo>
                    <a:pt x="18401" y="19169"/>
                    <a:pt x="18381" y="19188"/>
                    <a:pt x="18380" y="19207"/>
                  </a:cubicBezTo>
                  <a:cubicBezTo>
                    <a:pt x="18357" y="19506"/>
                    <a:pt x="18515" y="19757"/>
                    <a:pt x="18656" y="20011"/>
                  </a:cubicBezTo>
                  <a:cubicBezTo>
                    <a:pt x="17883" y="19489"/>
                    <a:pt x="16838" y="19325"/>
                    <a:pt x="16031" y="18866"/>
                  </a:cubicBezTo>
                  <a:cubicBezTo>
                    <a:pt x="15007" y="18282"/>
                    <a:pt x="14543" y="17298"/>
                    <a:pt x="14000" y="16345"/>
                  </a:cubicBezTo>
                  <a:cubicBezTo>
                    <a:pt x="16466" y="15195"/>
                    <a:pt x="18269" y="12496"/>
                    <a:pt x="18160" y="9803"/>
                  </a:cubicBezTo>
                  <a:cubicBezTo>
                    <a:pt x="18513" y="9709"/>
                    <a:pt x="18876" y="9673"/>
                    <a:pt x="19243" y="9673"/>
                  </a:cubicBezTo>
                  <a:cubicBezTo>
                    <a:pt x="20048" y="9673"/>
                    <a:pt x="20872" y="9847"/>
                    <a:pt x="21645" y="9976"/>
                  </a:cubicBezTo>
                  <a:cubicBezTo>
                    <a:pt x="22534" y="10124"/>
                    <a:pt x="23403" y="10346"/>
                    <a:pt x="24248" y="10659"/>
                  </a:cubicBezTo>
                  <a:cubicBezTo>
                    <a:pt x="25037" y="10952"/>
                    <a:pt x="25637" y="11637"/>
                    <a:pt x="26380" y="11961"/>
                  </a:cubicBezTo>
                  <a:cubicBezTo>
                    <a:pt x="26193" y="12047"/>
                    <a:pt x="26065" y="12171"/>
                    <a:pt x="25911" y="12319"/>
                  </a:cubicBezTo>
                  <a:cubicBezTo>
                    <a:pt x="25883" y="12348"/>
                    <a:pt x="25903" y="12394"/>
                    <a:pt x="25942" y="12396"/>
                  </a:cubicBezTo>
                  <a:cubicBezTo>
                    <a:pt x="26164" y="12386"/>
                    <a:pt x="26356" y="12391"/>
                    <a:pt x="26566" y="12304"/>
                  </a:cubicBezTo>
                  <a:cubicBezTo>
                    <a:pt x="26725" y="12239"/>
                    <a:pt x="26946" y="12188"/>
                    <a:pt x="27019" y="12015"/>
                  </a:cubicBezTo>
                  <a:cubicBezTo>
                    <a:pt x="27038" y="11966"/>
                    <a:pt x="27032" y="11922"/>
                    <a:pt x="26987" y="11892"/>
                  </a:cubicBezTo>
                  <a:cubicBezTo>
                    <a:pt x="26982" y="11889"/>
                    <a:pt x="26978" y="11889"/>
                    <a:pt x="26973" y="11886"/>
                  </a:cubicBezTo>
                  <a:cubicBezTo>
                    <a:pt x="26992" y="11648"/>
                    <a:pt x="26891" y="11381"/>
                    <a:pt x="26820" y="11166"/>
                  </a:cubicBezTo>
                  <a:cubicBezTo>
                    <a:pt x="26722" y="10857"/>
                    <a:pt x="26558" y="10557"/>
                    <a:pt x="26297" y="10360"/>
                  </a:cubicBezTo>
                  <a:cubicBezTo>
                    <a:pt x="26290" y="10355"/>
                    <a:pt x="26283" y="10353"/>
                    <a:pt x="26276" y="10353"/>
                  </a:cubicBezTo>
                  <a:cubicBezTo>
                    <a:pt x="26250" y="10353"/>
                    <a:pt x="26224" y="10382"/>
                    <a:pt x="26233" y="10408"/>
                  </a:cubicBezTo>
                  <a:cubicBezTo>
                    <a:pt x="26336" y="10688"/>
                    <a:pt x="26459" y="10956"/>
                    <a:pt x="26548" y="11240"/>
                  </a:cubicBezTo>
                  <a:cubicBezTo>
                    <a:pt x="26597" y="11394"/>
                    <a:pt x="26612" y="11577"/>
                    <a:pt x="26646" y="11750"/>
                  </a:cubicBezTo>
                  <a:cubicBezTo>
                    <a:pt x="25393" y="10344"/>
                    <a:pt x="23152" y="9745"/>
                    <a:pt x="21371" y="9535"/>
                  </a:cubicBezTo>
                  <a:cubicBezTo>
                    <a:pt x="20858" y="9474"/>
                    <a:pt x="19926" y="9239"/>
                    <a:pt x="19115" y="9239"/>
                  </a:cubicBezTo>
                  <a:cubicBezTo>
                    <a:pt x="18746" y="9239"/>
                    <a:pt x="18402" y="9288"/>
                    <a:pt x="18134" y="9424"/>
                  </a:cubicBezTo>
                  <a:cubicBezTo>
                    <a:pt x="18098" y="9066"/>
                    <a:pt x="18026" y="8713"/>
                    <a:pt x="17919" y="8370"/>
                  </a:cubicBezTo>
                  <a:cubicBezTo>
                    <a:pt x="17103" y="5781"/>
                    <a:pt x="14240" y="3455"/>
                    <a:pt x="11596" y="3455"/>
                  </a:cubicBezTo>
                  <a:cubicBezTo>
                    <a:pt x="11012" y="3455"/>
                    <a:pt x="10440" y="3568"/>
                    <a:pt x="9902" y="3817"/>
                  </a:cubicBezTo>
                  <a:cubicBezTo>
                    <a:pt x="8516" y="3820"/>
                    <a:pt x="7332" y="4650"/>
                    <a:pt x="6485" y="5798"/>
                  </a:cubicBezTo>
                  <a:cubicBezTo>
                    <a:pt x="6042" y="5595"/>
                    <a:pt x="5559" y="5467"/>
                    <a:pt x="5122" y="5234"/>
                  </a:cubicBezTo>
                  <a:cubicBezTo>
                    <a:pt x="4405" y="4853"/>
                    <a:pt x="3774" y="4330"/>
                    <a:pt x="3182" y="3777"/>
                  </a:cubicBezTo>
                  <a:cubicBezTo>
                    <a:pt x="2181" y="2841"/>
                    <a:pt x="1346" y="1722"/>
                    <a:pt x="554" y="603"/>
                  </a:cubicBezTo>
                  <a:lnTo>
                    <a:pt x="554" y="603"/>
                  </a:lnTo>
                  <a:cubicBezTo>
                    <a:pt x="1167" y="943"/>
                    <a:pt x="1790" y="1162"/>
                    <a:pt x="2516" y="1300"/>
                  </a:cubicBezTo>
                  <a:cubicBezTo>
                    <a:pt x="2519" y="1301"/>
                    <a:pt x="2522" y="1301"/>
                    <a:pt x="2525" y="1301"/>
                  </a:cubicBezTo>
                  <a:cubicBezTo>
                    <a:pt x="2571" y="1301"/>
                    <a:pt x="2601" y="1236"/>
                    <a:pt x="2553" y="1213"/>
                  </a:cubicBezTo>
                  <a:cubicBezTo>
                    <a:pt x="1779" y="852"/>
                    <a:pt x="1008" y="449"/>
                    <a:pt x="268" y="24"/>
                  </a:cubicBezTo>
                  <a:cubicBezTo>
                    <a:pt x="241" y="8"/>
                    <a:pt x="211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5" name="Google Shape;5765;p13"/>
            <p:cNvSpPr/>
            <p:nvPr/>
          </p:nvSpPr>
          <p:spPr>
            <a:xfrm>
              <a:off x="3058600" y="3589250"/>
              <a:ext cx="645950" cy="421975"/>
            </a:xfrm>
            <a:custGeom>
              <a:avLst/>
              <a:gdLst/>
              <a:ahLst/>
              <a:cxnLst/>
              <a:rect l="l" t="t" r="r" b="b"/>
              <a:pathLst>
                <a:path w="25838" h="16879" extrusionOk="0">
                  <a:moveTo>
                    <a:pt x="14817" y="4324"/>
                  </a:moveTo>
                  <a:cubicBezTo>
                    <a:pt x="15465" y="4324"/>
                    <a:pt x="16124" y="4453"/>
                    <a:pt x="16802" y="4760"/>
                  </a:cubicBezTo>
                  <a:cubicBezTo>
                    <a:pt x="18495" y="5525"/>
                    <a:pt x="19821" y="7137"/>
                    <a:pt x="20370" y="8889"/>
                  </a:cubicBezTo>
                  <a:cubicBezTo>
                    <a:pt x="21538" y="12609"/>
                    <a:pt x="17754" y="15857"/>
                    <a:pt x="14273" y="15857"/>
                  </a:cubicBezTo>
                  <a:cubicBezTo>
                    <a:pt x="13833" y="15857"/>
                    <a:pt x="13398" y="15805"/>
                    <a:pt x="12978" y="15696"/>
                  </a:cubicBezTo>
                  <a:cubicBezTo>
                    <a:pt x="10008" y="14921"/>
                    <a:pt x="8854" y="11660"/>
                    <a:pt x="9237" y="8894"/>
                  </a:cubicBezTo>
                  <a:cubicBezTo>
                    <a:pt x="9473" y="7175"/>
                    <a:pt x="10244" y="5925"/>
                    <a:pt x="11413" y="5184"/>
                  </a:cubicBezTo>
                  <a:lnTo>
                    <a:pt x="11413" y="5184"/>
                  </a:lnTo>
                  <a:cubicBezTo>
                    <a:pt x="11373" y="5255"/>
                    <a:pt x="11439" y="5329"/>
                    <a:pt x="11509" y="5329"/>
                  </a:cubicBezTo>
                  <a:cubicBezTo>
                    <a:pt x="11525" y="5329"/>
                    <a:pt x="11541" y="5325"/>
                    <a:pt x="11556" y="5317"/>
                  </a:cubicBezTo>
                  <a:cubicBezTo>
                    <a:pt x="12327" y="4877"/>
                    <a:pt x="13100" y="4562"/>
                    <a:pt x="13884" y="4414"/>
                  </a:cubicBezTo>
                  <a:cubicBezTo>
                    <a:pt x="14062" y="4400"/>
                    <a:pt x="14245" y="4391"/>
                    <a:pt x="14432" y="4391"/>
                  </a:cubicBezTo>
                  <a:cubicBezTo>
                    <a:pt x="14460" y="4391"/>
                    <a:pt x="14488" y="4391"/>
                    <a:pt x="14515" y="4391"/>
                  </a:cubicBezTo>
                  <a:cubicBezTo>
                    <a:pt x="14517" y="4391"/>
                    <a:pt x="14519" y="4391"/>
                    <a:pt x="14520" y="4391"/>
                  </a:cubicBezTo>
                  <a:cubicBezTo>
                    <a:pt x="14569" y="4391"/>
                    <a:pt x="14616" y="4367"/>
                    <a:pt x="14643" y="4327"/>
                  </a:cubicBezTo>
                  <a:cubicBezTo>
                    <a:pt x="14701" y="4325"/>
                    <a:pt x="14759" y="4324"/>
                    <a:pt x="14817" y="4324"/>
                  </a:cubicBezTo>
                  <a:close/>
                  <a:moveTo>
                    <a:pt x="25644" y="0"/>
                  </a:moveTo>
                  <a:cubicBezTo>
                    <a:pt x="25631" y="0"/>
                    <a:pt x="25618" y="2"/>
                    <a:pt x="25605" y="5"/>
                  </a:cubicBezTo>
                  <a:cubicBezTo>
                    <a:pt x="25157" y="108"/>
                    <a:pt x="24675" y="215"/>
                    <a:pt x="24251" y="389"/>
                  </a:cubicBezTo>
                  <a:cubicBezTo>
                    <a:pt x="24204" y="407"/>
                    <a:pt x="24187" y="490"/>
                    <a:pt x="24251" y="500"/>
                  </a:cubicBezTo>
                  <a:cubicBezTo>
                    <a:pt x="24331" y="513"/>
                    <a:pt x="24411" y="519"/>
                    <a:pt x="24492" y="519"/>
                  </a:cubicBezTo>
                  <a:cubicBezTo>
                    <a:pt x="24686" y="519"/>
                    <a:pt x="24884" y="487"/>
                    <a:pt x="25080" y="446"/>
                  </a:cubicBezTo>
                  <a:lnTo>
                    <a:pt x="25080" y="446"/>
                  </a:lnTo>
                  <a:cubicBezTo>
                    <a:pt x="23987" y="1142"/>
                    <a:pt x="22952" y="2000"/>
                    <a:pt x="22119" y="2969"/>
                  </a:cubicBezTo>
                  <a:cubicBezTo>
                    <a:pt x="21281" y="3945"/>
                    <a:pt x="20396" y="5064"/>
                    <a:pt x="20037" y="6325"/>
                  </a:cubicBezTo>
                  <a:cubicBezTo>
                    <a:pt x="18755" y="4649"/>
                    <a:pt x="16707" y="3408"/>
                    <a:pt x="14776" y="3408"/>
                  </a:cubicBezTo>
                  <a:cubicBezTo>
                    <a:pt x="14193" y="3408"/>
                    <a:pt x="13621" y="3521"/>
                    <a:pt x="13083" y="3770"/>
                  </a:cubicBezTo>
                  <a:cubicBezTo>
                    <a:pt x="11136" y="3776"/>
                    <a:pt x="9584" y="5405"/>
                    <a:pt x="8815" y="7265"/>
                  </a:cubicBezTo>
                  <a:cubicBezTo>
                    <a:pt x="8249" y="6996"/>
                    <a:pt x="7572" y="6885"/>
                    <a:pt x="6996" y="6675"/>
                  </a:cubicBezTo>
                  <a:cubicBezTo>
                    <a:pt x="6126" y="6358"/>
                    <a:pt x="5300" y="5937"/>
                    <a:pt x="4507" y="5461"/>
                  </a:cubicBezTo>
                  <a:cubicBezTo>
                    <a:pt x="3005" y="4554"/>
                    <a:pt x="1851" y="3342"/>
                    <a:pt x="680" y="2072"/>
                  </a:cubicBezTo>
                  <a:lnTo>
                    <a:pt x="680" y="2072"/>
                  </a:lnTo>
                  <a:cubicBezTo>
                    <a:pt x="1457" y="2236"/>
                    <a:pt x="2171" y="2642"/>
                    <a:pt x="2995" y="2642"/>
                  </a:cubicBezTo>
                  <a:cubicBezTo>
                    <a:pt x="3022" y="2642"/>
                    <a:pt x="3048" y="2642"/>
                    <a:pt x="3075" y="2641"/>
                  </a:cubicBezTo>
                  <a:cubicBezTo>
                    <a:pt x="3136" y="2639"/>
                    <a:pt x="3147" y="2554"/>
                    <a:pt x="3088" y="2536"/>
                  </a:cubicBezTo>
                  <a:cubicBezTo>
                    <a:pt x="2109" y="2242"/>
                    <a:pt x="1267" y="1678"/>
                    <a:pt x="218" y="1645"/>
                  </a:cubicBezTo>
                  <a:cubicBezTo>
                    <a:pt x="215" y="1645"/>
                    <a:pt x="212" y="1645"/>
                    <a:pt x="209" y="1645"/>
                  </a:cubicBezTo>
                  <a:cubicBezTo>
                    <a:pt x="44" y="1645"/>
                    <a:pt x="1" y="1841"/>
                    <a:pt x="91" y="1952"/>
                  </a:cubicBezTo>
                  <a:cubicBezTo>
                    <a:pt x="641" y="2646"/>
                    <a:pt x="667" y="3561"/>
                    <a:pt x="1136" y="4273"/>
                  </a:cubicBezTo>
                  <a:cubicBezTo>
                    <a:pt x="1145" y="4286"/>
                    <a:pt x="1160" y="4293"/>
                    <a:pt x="1175" y="4293"/>
                  </a:cubicBezTo>
                  <a:cubicBezTo>
                    <a:pt x="1191" y="4293"/>
                    <a:pt x="1207" y="4284"/>
                    <a:pt x="1210" y="4265"/>
                  </a:cubicBezTo>
                  <a:cubicBezTo>
                    <a:pt x="1297" y="3752"/>
                    <a:pt x="1125" y="3117"/>
                    <a:pt x="866" y="2562"/>
                  </a:cubicBezTo>
                  <a:lnTo>
                    <a:pt x="866" y="2562"/>
                  </a:lnTo>
                  <a:cubicBezTo>
                    <a:pt x="1773" y="3855"/>
                    <a:pt x="3013" y="4931"/>
                    <a:pt x="4320" y="5782"/>
                  </a:cubicBezTo>
                  <a:cubicBezTo>
                    <a:pt x="5045" y="6253"/>
                    <a:pt x="5826" y="6631"/>
                    <a:pt x="6623" y="6964"/>
                  </a:cubicBezTo>
                  <a:cubicBezTo>
                    <a:pt x="7237" y="7221"/>
                    <a:pt x="7978" y="7561"/>
                    <a:pt x="8682" y="7613"/>
                  </a:cubicBezTo>
                  <a:cubicBezTo>
                    <a:pt x="8513" y="8081"/>
                    <a:pt x="8397" y="8565"/>
                    <a:pt x="8333" y="9057"/>
                  </a:cubicBezTo>
                  <a:cubicBezTo>
                    <a:pt x="8300" y="9342"/>
                    <a:pt x="8280" y="9628"/>
                    <a:pt x="8275" y="9915"/>
                  </a:cubicBezTo>
                  <a:cubicBezTo>
                    <a:pt x="8095" y="9904"/>
                    <a:pt x="7913" y="9897"/>
                    <a:pt x="7731" y="9897"/>
                  </a:cubicBezTo>
                  <a:cubicBezTo>
                    <a:pt x="7383" y="9897"/>
                    <a:pt x="7036" y="9923"/>
                    <a:pt x="6710" y="10002"/>
                  </a:cubicBezTo>
                  <a:cubicBezTo>
                    <a:pt x="6655" y="10016"/>
                    <a:pt x="6650" y="10092"/>
                    <a:pt x="6696" y="10120"/>
                  </a:cubicBezTo>
                  <a:cubicBezTo>
                    <a:pt x="6934" y="10265"/>
                    <a:pt x="7196" y="10319"/>
                    <a:pt x="7464" y="10319"/>
                  </a:cubicBezTo>
                  <a:cubicBezTo>
                    <a:pt x="7734" y="10319"/>
                    <a:pt x="8010" y="10264"/>
                    <a:pt x="8277" y="10194"/>
                  </a:cubicBezTo>
                  <a:cubicBezTo>
                    <a:pt x="8320" y="13555"/>
                    <a:pt x="10434" y="16430"/>
                    <a:pt x="14017" y="16842"/>
                  </a:cubicBezTo>
                  <a:cubicBezTo>
                    <a:pt x="14229" y="16866"/>
                    <a:pt x="14440" y="16878"/>
                    <a:pt x="14649" y="16878"/>
                  </a:cubicBezTo>
                  <a:cubicBezTo>
                    <a:pt x="18781" y="16878"/>
                    <a:pt x="22352" y="12287"/>
                    <a:pt x="21103" y="8323"/>
                  </a:cubicBezTo>
                  <a:cubicBezTo>
                    <a:pt x="20916" y="7731"/>
                    <a:pt x="20623" y="7154"/>
                    <a:pt x="20249" y="6614"/>
                  </a:cubicBezTo>
                  <a:cubicBezTo>
                    <a:pt x="20877" y="5187"/>
                    <a:pt x="21715" y="3917"/>
                    <a:pt x="22814" y="2785"/>
                  </a:cubicBezTo>
                  <a:cubicBezTo>
                    <a:pt x="23380" y="2201"/>
                    <a:pt x="24023" y="1695"/>
                    <a:pt x="24686" y="1224"/>
                  </a:cubicBezTo>
                  <a:cubicBezTo>
                    <a:pt x="24917" y="1060"/>
                    <a:pt x="25159" y="933"/>
                    <a:pt x="25367" y="776"/>
                  </a:cubicBezTo>
                  <a:cubicBezTo>
                    <a:pt x="25378" y="989"/>
                    <a:pt x="25408" y="1202"/>
                    <a:pt x="25457" y="1411"/>
                  </a:cubicBezTo>
                  <a:cubicBezTo>
                    <a:pt x="25463" y="1435"/>
                    <a:pt x="25484" y="1447"/>
                    <a:pt x="25505" y="1447"/>
                  </a:cubicBezTo>
                  <a:cubicBezTo>
                    <a:pt x="25526" y="1447"/>
                    <a:pt x="25548" y="1435"/>
                    <a:pt x="25554" y="1411"/>
                  </a:cubicBezTo>
                  <a:cubicBezTo>
                    <a:pt x="25656" y="1029"/>
                    <a:pt x="25838" y="666"/>
                    <a:pt x="25793" y="267"/>
                  </a:cubicBezTo>
                  <a:cubicBezTo>
                    <a:pt x="25797" y="258"/>
                    <a:pt x="25803" y="248"/>
                    <a:pt x="25808" y="238"/>
                  </a:cubicBezTo>
                  <a:cubicBezTo>
                    <a:pt x="25818" y="213"/>
                    <a:pt x="25816" y="187"/>
                    <a:pt x="25805" y="164"/>
                  </a:cubicBezTo>
                  <a:cubicBezTo>
                    <a:pt x="25805" y="162"/>
                    <a:pt x="25805" y="161"/>
                    <a:pt x="25805" y="159"/>
                  </a:cubicBezTo>
                  <a:cubicBezTo>
                    <a:pt x="25803" y="68"/>
                    <a:pt x="25729" y="0"/>
                    <a:pt x="25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6" name="Google Shape;5766;p13"/>
            <p:cNvSpPr/>
            <p:nvPr/>
          </p:nvSpPr>
          <p:spPr>
            <a:xfrm>
              <a:off x="2478450" y="4622175"/>
              <a:ext cx="96700" cy="107475"/>
            </a:xfrm>
            <a:custGeom>
              <a:avLst/>
              <a:gdLst/>
              <a:ahLst/>
              <a:cxnLst/>
              <a:rect l="l" t="t" r="r" b="b"/>
              <a:pathLst>
                <a:path w="3868" h="4299" extrusionOk="0">
                  <a:moveTo>
                    <a:pt x="1932" y="994"/>
                  </a:moveTo>
                  <a:cubicBezTo>
                    <a:pt x="2111" y="1480"/>
                    <a:pt x="2285" y="1967"/>
                    <a:pt x="2474" y="2448"/>
                  </a:cubicBezTo>
                  <a:cubicBezTo>
                    <a:pt x="2379" y="2436"/>
                    <a:pt x="2279" y="2430"/>
                    <a:pt x="2165" y="2426"/>
                  </a:cubicBezTo>
                  <a:cubicBezTo>
                    <a:pt x="2021" y="2422"/>
                    <a:pt x="1857" y="2407"/>
                    <a:pt x="1694" y="2407"/>
                  </a:cubicBezTo>
                  <a:cubicBezTo>
                    <a:pt x="1578" y="2407"/>
                    <a:pt x="1461" y="2415"/>
                    <a:pt x="1352" y="2438"/>
                  </a:cubicBezTo>
                  <a:cubicBezTo>
                    <a:pt x="1557" y="1962"/>
                    <a:pt x="1739" y="1475"/>
                    <a:pt x="1932" y="994"/>
                  </a:cubicBezTo>
                  <a:close/>
                  <a:moveTo>
                    <a:pt x="1915" y="0"/>
                  </a:moveTo>
                  <a:cubicBezTo>
                    <a:pt x="1833" y="0"/>
                    <a:pt x="1756" y="40"/>
                    <a:pt x="1711" y="136"/>
                  </a:cubicBezTo>
                  <a:cubicBezTo>
                    <a:pt x="1140" y="1377"/>
                    <a:pt x="750" y="2682"/>
                    <a:pt x="57" y="3865"/>
                  </a:cubicBezTo>
                  <a:cubicBezTo>
                    <a:pt x="0" y="3962"/>
                    <a:pt x="77" y="4115"/>
                    <a:pt x="190" y="4115"/>
                  </a:cubicBezTo>
                  <a:cubicBezTo>
                    <a:pt x="207" y="4115"/>
                    <a:pt x="225" y="4112"/>
                    <a:pt x="243" y="4105"/>
                  </a:cubicBezTo>
                  <a:cubicBezTo>
                    <a:pt x="720" y="3904"/>
                    <a:pt x="984" y="3297"/>
                    <a:pt x="1191" y="2818"/>
                  </a:cubicBezTo>
                  <a:cubicBezTo>
                    <a:pt x="1440" y="2923"/>
                    <a:pt x="1745" y="2892"/>
                    <a:pt x="2011" y="2904"/>
                  </a:cubicBezTo>
                  <a:cubicBezTo>
                    <a:pt x="2164" y="2909"/>
                    <a:pt x="2302" y="2916"/>
                    <a:pt x="2435" y="2916"/>
                  </a:cubicBezTo>
                  <a:cubicBezTo>
                    <a:pt x="2512" y="2916"/>
                    <a:pt x="2588" y="2914"/>
                    <a:pt x="2664" y="2907"/>
                  </a:cubicBezTo>
                  <a:cubicBezTo>
                    <a:pt x="2846" y="3338"/>
                    <a:pt x="3045" y="3763"/>
                    <a:pt x="3286" y="4170"/>
                  </a:cubicBezTo>
                  <a:cubicBezTo>
                    <a:pt x="3340" y="4261"/>
                    <a:pt x="3421" y="4299"/>
                    <a:pt x="3502" y="4299"/>
                  </a:cubicBezTo>
                  <a:cubicBezTo>
                    <a:pt x="3685" y="4299"/>
                    <a:pt x="3868" y="4107"/>
                    <a:pt x="3748" y="3900"/>
                  </a:cubicBezTo>
                  <a:cubicBezTo>
                    <a:pt x="3079" y="2735"/>
                    <a:pt x="2690" y="1445"/>
                    <a:pt x="2206" y="200"/>
                  </a:cubicBezTo>
                  <a:cubicBezTo>
                    <a:pt x="2162" y="85"/>
                    <a:pt x="2035" y="0"/>
                    <a:pt x="1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7" name="Google Shape;5767;p13"/>
            <p:cNvSpPr/>
            <p:nvPr/>
          </p:nvSpPr>
          <p:spPr>
            <a:xfrm>
              <a:off x="2467475" y="4619575"/>
              <a:ext cx="13775" cy="21225"/>
            </a:xfrm>
            <a:custGeom>
              <a:avLst/>
              <a:gdLst/>
              <a:ahLst/>
              <a:cxnLst/>
              <a:rect l="l" t="t" r="r" b="b"/>
              <a:pathLst>
                <a:path w="551" h="849" extrusionOk="0">
                  <a:moveTo>
                    <a:pt x="430" y="1"/>
                  </a:moveTo>
                  <a:cubicBezTo>
                    <a:pt x="420" y="1"/>
                    <a:pt x="410" y="5"/>
                    <a:pt x="403" y="14"/>
                  </a:cubicBezTo>
                  <a:cubicBezTo>
                    <a:pt x="306" y="126"/>
                    <a:pt x="204" y="199"/>
                    <a:pt x="145" y="344"/>
                  </a:cubicBezTo>
                  <a:cubicBezTo>
                    <a:pt x="85" y="486"/>
                    <a:pt x="50" y="642"/>
                    <a:pt x="8" y="793"/>
                  </a:cubicBezTo>
                  <a:cubicBezTo>
                    <a:pt x="0" y="824"/>
                    <a:pt x="25" y="848"/>
                    <a:pt x="52" y="848"/>
                  </a:cubicBezTo>
                  <a:cubicBezTo>
                    <a:pt x="63" y="848"/>
                    <a:pt x="74" y="845"/>
                    <a:pt x="83" y="836"/>
                  </a:cubicBezTo>
                  <a:cubicBezTo>
                    <a:pt x="213" y="718"/>
                    <a:pt x="349" y="619"/>
                    <a:pt x="452" y="473"/>
                  </a:cubicBezTo>
                  <a:cubicBezTo>
                    <a:pt x="551" y="332"/>
                    <a:pt x="519" y="178"/>
                    <a:pt x="472" y="32"/>
                  </a:cubicBezTo>
                  <a:cubicBezTo>
                    <a:pt x="466" y="14"/>
                    <a:pt x="448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8" name="Google Shape;5768;p13"/>
            <p:cNvSpPr/>
            <p:nvPr/>
          </p:nvSpPr>
          <p:spPr>
            <a:xfrm>
              <a:off x="3392175" y="4647375"/>
              <a:ext cx="77625" cy="103975"/>
            </a:xfrm>
            <a:custGeom>
              <a:avLst/>
              <a:gdLst/>
              <a:ahLst/>
              <a:cxnLst/>
              <a:rect l="l" t="t" r="r" b="b"/>
              <a:pathLst>
                <a:path w="3105" h="4159" extrusionOk="0">
                  <a:moveTo>
                    <a:pt x="880" y="498"/>
                  </a:moveTo>
                  <a:cubicBezTo>
                    <a:pt x="1894" y="498"/>
                    <a:pt x="2297" y="1990"/>
                    <a:pt x="874" y="2139"/>
                  </a:cubicBezTo>
                  <a:cubicBezTo>
                    <a:pt x="807" y="2143"/>
                    <a:pt x="746" y="2180"/>
                    <a:pt x="707" y="2235"/>
                  </a:cubicBezTo>
                  <a:cubicBezTo>
                    <a:pt x="718" y="1664"/>
                    <a:pt x="687" y="1095"/>
                    <a:pt x="613" y="531"/>
                  </a:cubicBezTo>
                  <a:cubicBezTo>
                    <a:pt x="706" y="508"/>
                    <a:pt x="795" y="498"/>
                    <a:pt x="880" y="498"/>
                  </a:cubicBezTo>
                  <a:close/>
                  <a:moveTo>
                    <a:pt x="695" y="2488"/>
                  </a:moveTo>
                  <a:cubicBezTo>
                    <a:pt x="733" y="2546"/>
                    <a:pt x="796" y="2582"/>
                    <a:pt x="865" y="2582"/>
                  </a:cubicBezTo>
                  <a:cubicBezTo>
                    <a:pt x="868" y="2582"/>
                    <a:pt x="871" y="2582"/>
                    <a:pt x="874" y="2581"/>
                  </a:cubicBezTo>
                  <a:cubicBezTo>
                    <a:pt x="1207" y="2581"/>
                    <a:pt x="2751" y="2600"/>
                    <a:pt x="2475" y="3216"/>
                  </a:cubicBezTo>
                  <a:lnTo>
                    <a:pt x="2473" y="3216"/>
                  </a:lnTo>
                  <a:cubicBezTo>
                    <a:pt x="2278" y="3650"/>
                    <a:pt x="1560" y="3731"/>
                    <a:pt x="924" y="3731"/>
                  </a:cubicBezTo>
                  <a:cubicBezTo>
                    <a:pt x="779" y="3731"/>
                    <a:pt x="638" y="3727"/>
                    <a:pt x="508" y="3722"/>
                  </a:cubicBezTo>
                  <a:cubicBezTo>
                    <a:pt x="613" y="3318"/>
                    <a:pt x="675" y="2905"/>
                    <a:pt x="695" y="2488"/>
                  </a:cubicBezTo>
                  <a:close/>
                  <a:moveTo>
                    <a:pt x="922" y="1"/>
                  </a:moveTo>
                  <a:cubicBezTo>
                    <a:pt x="706" y="1"/>
                    <a:pt x="488" y="43"/>
                    <a:pt x="287" y="127"/>
                  </a:cubicBezTo>
                  <a:cubicBezTo>
                    <a:pt x="154" y="183"/>
                    <a:pt x="96" y="280"/>
                    <a:pt x="118" y="424"/>
                  </a:cubicBezTo>
                  <a:cubicBezTo>
                    <a:pt x="280" y="1520"/>
                    <a:pt x="41" y="2624"/>
                    <a:pt x="137" y="3707"/>
                  </a:cubicBezTo>
                  <a:lnTo>
                    <a:pt x="113" y="3707"/>
                  </a:lnTo>
                  <a:cubicBezTo>
                    <a:pt x="112" y="3707"/>
                    <a:pt x="112" y="3707"/>
                    <a:pt x="111" y="3707"/>
                  </a:cubicBezTo>
                  <a:cubicBezTo>
                    <a:pt x="30" y="3707"/>
                    <a:pt x="0" y="3820"/>
                    <a:pt x="72" y="3859"/>
                  </a:cubicBezTo>
                  <a:cubicBezTo>
                    <a:pt x="98" y="3874"/>
                    <a:pt x="128" y="3887"/>
                    <a:pt x="157" y="3900"/>
                  </a:cubicBezTo>
                  <a:cubicBezTo>
                    <a:pt x="160" y="3923"/>
                    <a:pt x="160" y="3946"/>
                    <a:pt x="164" y="3969"/>
                  </a:cubicBezTo>
                  <a:lnTo>
                    <a:pt x="170" y="3966"/>
                  </a:lnTo>
                  <a:cubicBezTo>
                    <a:pt x="190" y="4032"/>
                    <a:pt x="250" y="4071"/>
                    <a:pt x="310" y="4071"/>
                  </a:cubicBezTo>
                  <a:cubicBezTo>
                    <a:pt x="352" y="4071"/>
                    <a:pt x="394" y="4052"/>
                    <a:pt x="421" y="4010"/>
                  </a:cubicBezTo>
                  <a:cubicBezTo>
                    <a:pt x="701" y="4104"/>
                    <a:pt x="1027" y="4159"/>
                    <a:pt x="1351" y="4159"/>
                  </a:cubicBezTo>
                  <a:cubicBezTo>
                    <a:pt x="2072" y="4159"/>
                    <a:pt x="2784" y="3886"/>
                    <a:pt x="2962" y="3167"/>
                  </a:cubicBezTo>
                  <a:cubicBezTo>
                    <a:pt x="3105" y="2581"/>
                    <a:pt x="2514" y="2332"/>
                    <a:pt x="1902" y="2222"/>
                  </a:cubicBezTo>
                  <a:cubicBezTo>
                    <a:pt x="2234" y="1971"/>
                    <a:pt x="2419" y="1587"/>
                    <a:pt x="2311" y="1051"/>
                  </a:cubicBezTo>
                  <a:cubicBezTo>
                    <a:pt x="2174" y="359"/>
                    <a:pt x="1555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69" name="Google Shape;5769;p13"/>
            <p:cNvSpPr/>
            <p:nvPr/>
          </p:nvSpPr>
          <p:spPr>
            <a:xfrm>
              <a:off x="2720225" y="4678675"/>
              <a:ext cx="489000" cy="71350"/>
            </a:xfrm>
            <a:custGeom>
              <a:avLst/>
              <a:gdLst/>
              <a:ahLst/>
              <a:cxnLst/>
              <a:rect l="l" t="t" r="r" b="b"/>
              <a:pathLst>
                <a:path w="19560" h="2854" extrusionOk="0">
                  <a:moveTo>
                    <a:pt x="1461" y="0"/>
                  </a:moveTo>
                  <a:cubicBezTo>
                    <a:pt x="1452" y="0"/>
                    <a:pt x="1442" y="2"/>
                    <a:pt x="1433" y="6"/>
                  </a:cubicBezTo>
                  <a:cubicBezTo>
                    <a:pt x="1179" y="119"/>
                    <a:pt x="1" y="949"/>
                    <a:pt x="247" y="1316"/>
                  </a:cubicBezTo>
                  <a:cubicBezTo>
                    <a:pt x="145" y="1585"/>
                    <a:pt x="400" y="1964"/>
                    <a:pt x="582" y="2202"/>
                  </a:cubicBezTo>
                  <a:cubicBezTo>
                    <a:pt x="719" y="2385"/>
                    <a:pt x="1037" y="2853"/>
                    <a:pt x="1337" y="2853"/>
                  </a:cubicBezTo>
                  <a:cubicBezTo>
                    <a:pt x="1385" y="2853"/>
                    <a:pt x="1433" y="2841"/>
                    <a:pt x="1479" y="2814"/>
                  </a:cubicBezTo>
                  <a:cubicBezTo>
                    <a:pt x="1837" y="2606"/>
                    <a:pt x="1280" y="2219"/>
                    <a:pt x="1139" y="2071"/>
                  </a:cubicBezTo>
                  <a:cubicBezTo>
                    <a:pt x="993" y="1918"/>
                    <a:pt x="860" y="1723"/>
                    <a:pt x="713" y="1553"/>
                  </a:cubicBezTo>
                  <a:cubicBezTo>
                    <a:pt x="3751" y="1305"/>
                    <a:pt x="6776" y="1105"/>
                    <a:pt x="9827" y="1021"/>
                  </a:cubicBezTo>
                  <a:cubicBezTo>
                    <a:pt x="13044" y="934"/>
                    <a:pt x="16303" y="1056"/>
                    <a:pt x="19514" y="809"/>
                  </a:cubicBezTo>
                  <a:cubicBezTo>
                    <a:pt x="19560" y="809"/>
                    <a:pt x="19560" y="741"/>
                    <a:pt x="19514" y="741"/>
                  </a:cubicBezTo>
                  <a:cubicBezTo>
                    <a:pt x="18194" y="640"/>
                    <a:pt x="16862" y="608"/>
                    <a:pt x="15528" y="608"/>
                  </a:cubicBezTo>
                  <a:cubicBezTo>
                    <a:pt x="13748" y="608"/>
                    <a:pt x="11964" y="665"/>
                    <a:pt x="10201" y="696"/>
                  </a:cubicBezTo>
                  <a:cubicBezTo>
                    <a:pt x="7074" y="752"/>
                    <a:pt x="3926" y="814"/>
                    <a:pt x="803" y="1013"/>
                  </a:cubicBezTo>
                  <a:cubicBezTo>
                    <a:pt x="844" y="959"/>
                    <a:pt x="880" y="913"/>
                    <a:pt x="900" y="891"/>
                  </a:cubicBezTo>
                  <a:cubicBezTo>
                    <a:pt x="1121" y="642"/>
                    <a:pt x="1423" y="404"/>
                    <a:pt x="1525" y="78"/>
                  </a:cubicBezTo>
                  <a:cubicBezTo>
                    <a:pt x="1539" y="31"/>
                    <a:pt x="150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0" name="Google Shape;5770;p13"/>
            <p:cNvSpPr/>
            <p:nvPr/>
          </p:nvSpPr>
          <p:spPr>
            <a:xfrm>
              <a:off x="2711000" y="4275050"/>
              <a:ext cx="60475" cy="56100"/>
            </a:xfrm>
            <a:custGeom>
              <a:avLst/>
              <a:gdLst/>
              <a:ahLst/>
              <a:cxnLst/>
              <a:rect l="l" t="t" r="r" b="b"/>
              <a:pathLst>
                <a:path w="2419" h="2244" extrusionOk="0">
                  <a:moveTo>
                    <a:pt x="1197" y="364"/>
                  </a:moveTo>
                  <a:cubicBezTo>
                    <a:pt x="1475" y="364"/>
                    <a:pt x="1757" y="614"/>
                    <a:pt x="1868" y="878"/>
                  </a:cubicBezTo>
                  <a:cubicBezTo>
                    <a:pt x="2057" y="1336"/>
                    <a:pt x="1773" y="1872"/>
                    <a:pt x="1254" y="1872"/>
                  </a:cubicBezTo>
                  <a:cubicBezTo>
                    <a:pt x="1252" y="1872"/>
                    <a:pt x="1251" y="1872"/>
                    <a:pt x="1249" y="1872"/>
                  </a:cubicBezTo>
                  <a:cubicBezTo>
                    <a:pt x="864" y="1871"/>
                    <a:pt x="693" y="1571"/>
                    <a:pt x="644" y="1249"/>
                  </a:cubicBezTo>
                  <a:cubicBezTo>
                    <a:pt x="627" y="1003"/>
                    <a:pt x="659" y="764"/>
                    <a:pt x="828" y="555"/>
                  </a:cubicBezTo>
                  <a:cubicBezTo>
                    <a:pt x="937" y="420"/>
                    <a:pt x="1067" y="364"/>
                    <a:pt x="1197" y="364"/>
                  </a:cubicBezTo>
                  <a:close/>
                  <a:moveTo>
                    <a:pt x="1233" y="1"/>
                  </a:moveTo>
                  <a:cubicBezTo>
                    <a:pt x="1067" y="1"/>
                    <a:pt x="897" y="45"/>
                    <a:pt x="734" y="145"/>
                  </a:cubicBezTo>
                  <a:cubicBezTo>
                    <a:pt x="353" y="378"/>
                    <a:pt x="1" y="1390"/>
                    <a:pt x="452" y="1671"/>
                  </a:cubicBezTo>
                  <a:cubicBezTo>
                    <a:pt x="580" y="1938"/>
                    <a:pt x="849" y="2160"/>
                    <a:pt x="1143" y="2222"/>
                  </a:cubicBezTo>
                  <a:cubicBezTo>
                    <a:pt x="1211" y="2236"/>
                    <a:pt x="1278" y="2243"/>
                    <a:pt x="1343" y="2243"/>
                  </a:cubicBezTo>
                  <a:cubicBezTo>
                    <a:pt x="2002" y="2243"/>
                    <a:pt x="2418" y="1521"/>
                    <a:pt x="2278" y="898"/>
                  </a:cubicBezTo>
                  <a:cubicBezTo>
                    <a:pt x="2162" y="382"/>
                    <a:pt x="1716" y="1"/>
                    <a:pt x="1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1" name="Google Shape;5771;p13"/>
            <p:cNvSpPr/>
            <p:nvPr/>
          </p:nvSpPr>
          <p:spPr>
            <a:xfrm>
              <a:off x="2153600" y="4397875"/>
              <a:ext cx="58700" cy="63125"/>
            </a:xfrm>
            <a:custGeom>
              <a:avLst/>
              <a:gdLst/>
              <a:ahLst/>
              <a:cxnLst/>
              <a:rect l="l" t="t" r="r" b="b"/>
              <a:pathLst>
                <a:path w="2348" h="2525" extrusionOk="0">
                  <a:moveTo>
                    <a:pt x="1179" y="470"/>
                  </a:moveTo>
                  <a:cubicBezTo>
                    <a:pt x="1485" y="470"/>
                    <a:pt x="1710" y="977"/>
                    <a:pt x="1744" y="1241"/>
                  </a:cubicBezTo>
                  <a:cubicBezTo>
                    <a:pt x="1783" y="1558"/>
                    <a:pt x="1627" y="1874"/>
                    <a:pt x="1368" y="2051"/>
                  </a:cubicBezTo>
                  <a:cubicBezTo>
                    <a:pt x="1266" y="2121"/>
                    <a:pt x="1165" y="2151"/>
                    <a:pt x="1068" y="2151"/>
                  </a:cubicBezTo>
                  <a:cubicBezTo>
                    <a:pt x="1026" y="2151"/>
                    <a:pt x="985" y="2145"/>
                    <a:pt x="945" y="2135"/>
                  </a:cubicBezTo>
                  <a:cubicBezTo>
                    <a:pt x="676" y="1992"/>
                    <a:pt x="479" y="1772"/>
                    <a:pt x="494" y="1444"/>
                  </a:cubicBezTo>
                  <a:cubicBezTo>
                    <a:pt x="510" y="1102"/>
                    <a:pt x="715" y="701"/>
                    <a:pt x="1012" y="521"/>
                  </a:cubicBezTo>
                  <a:cubicBezTo>
                    <a:pt x="1070" y="486"/>
                    <a:pt x="1126" y="470"/>
                    <a:pt x="1179" y="470"/>
                  </a:cubicBezTo>
                  <a:close/>
                  <a:moveTo>
                    <a:pt x="1193" y="0"/>
                  </a:moveTo>
                  <a:cubicBezTo>
                    <a:pt x="1151" y="0"/>
                    <a:pt x="1109" y="3"/>
                    <a:pt x="1065" y="11"/>
                  </a:cubicBezTo>
                  <a:cubicBezTo>
                    <a:pt x="491" y="106"/>
                    <a:pt x="115" y="783"/>
                    <a:pt x="43" y="1310"/>
                  </a:cubicBezTo>
                  <a:cubicBezTo>
                    <a:pt x="0" y="1617"/>
                    <a:pt x="46" y="1907"/>
                    <a:pt x="240" y="2155"/>
                  </a:cubicBezTo>
                  <a:cubicBezTo>
                    <a:pt x="369" y="2319"/>
                    <a:pt x="524" y="2378"/>
                    <a:pt x="690" y="2378"/>
                  </a:cubicBezTo>
                  <a:cubicBezTo>
                    <a:pt x="715" y="2378"/>
                    <a:pt x="741" y="2377"/>
                    <a:pt x="766" y="2374"/>
                  </a:cubicBezTo>
                  <a:cubicBezTo>
                    <a:pt x="880" y="2468"/>
                    <a:pt x="1020" y="2524"/>
                    <a:pt x="1186" y="2524"/>
                  </a:cubicBezTo>
                  <a:cubicBezTo>
                    <a:pt x="1219" y="2524"/>
                    <a:pt x="1253" y="2522"/>
                    <a:pt x="1288" y="2517"/>
                  </a:cubicBezTo>
                  <a:cubicBezTo>
                    <a:pt x="1721" y="2460"/>
                    <a:pt x="2028" y="2061"/>
                    <a:pt x="2152" y="1671"/>
                  </a:cubicBezTo>
                  <a:cubicBezTo>
                    <a:pt x="2348" y="1059"/>
                    <a:pt x="1925" y="0"/>
                    <a:pt x="1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2" name="Google Shape;5772;p13"/>
            <p:cNvSpPr/>
            <p:nvPr/>
          </p:nvSpPr>
          <p:spPr>
            <a:xfrm>
              <a:off x="2112875" y="4936325"/>
              <a:ext cx="64400" cy="49600"/>
            </a:xfrm>
            <a:custGeom>
              <a:avLst/>
              <a:gdLst/>
              <a:ahLst/>
              <a:cxnLst/>
              <a:rect l="l" t="t" r="r" b="b"/>
              <a:pathLst>
                <a:path w="2576" h="1984" extrusionOk="0">
                  <a:moveTo>
                    <a:pt x="1405" y="418"/>
                  </a:moveTo>
                  <a:cubicBezTo>
                    <a:pt x="1502" y="418"/>
                    <a:pt x="1597" y="435"/>
                    <a:pt x="1680" y="472"/>
                  </a:cubicBezTo>
                  <a:cubicBezTo>
                    <a:pt x="2067" y="641"/>
                    <a:pt x="1880" y="1197"/>
                    <a:pt x="1664" y="1429"/>
                  </a:cubicBezTo>
                  <a:cubicBezTo>
                    <a:pt x="1557" y="1542"/>
                    <a:pt x="1405" y="1593"/>
                    <a:pt x="1252" y="1593"/>
                  </a:cubicBezTo>
                  <a:cubicBezTo>
                    <a:pt x="1153" y="1593"/>
                    <a:pt x="1054" y="1571"/>
                    <a:pt x="966" y="1532"/>
                  </a:cubicBezTo>
                  <a:cubicBezTo>
                    <a:pt x="781" y="1447"/>
                    <a:pt x="709" y="1306"/>
                    <a:pt x="635" y="1156"/>
                  </a:cubicBezTo>
                  <a:cubicBezTo>
                    <a:pt x="614" y="981"/>
                    <a:pt x="635" y="812"/>
                    <a:pt x="786" y="661"/>
                  </a:cubicBezTo>
                  <a:cubicBezTo>
                    <a:pt x="934" y="512"/>
                    <a:pt x="1177" y="418"/>
                    <a:pt x="1405" y="418"/>
                  </a:cubicBezTo>
                  <a:close/>
                  <a:moveTo>
                    <a:pt x="1450" y="1"/>
                  </a:moveTo>
                  <a:cubicBezTo>
                    <a:pt x="1152" y="1"/>
                    <a:pt x="842" y="105"/>
                    <a:pt x="627" y="257"/>
                  </a:cubicBezTo>
                  <a:cubicBezTo>
                    <a:pt x="125" y="612"/>
                    <a:pt x="0" y="1475"/>
                    <a:pt x="624" y="1775"/>
                  </a:cubicBezTo>
                  <a:cubicBezTo>
                    <a:pt x="635" y="1779"/>
                    <a:pt x="647" y="1781"/>
                    <a:pt x="659" y="1781"/>
                  </a:cubicBezTo>
                  <a:cubicBezTo>
                    <a:pt x="666" y="1781"/>
                    <a:pt x="674" y="1780"/>
                    <a:pt x="681" y="1778"/>
                  </a:cubicBezTo>
                  <a:cubicBezTo>
                    <a:pt x="856" y="1915"/>
                    <a:pt x="1071" y="1983"/>
                    <a:pt x="1288" y="1983"/>
                  </a:cubicBezTo>
                  <a:cubicBezTo>
                    <a:pt x="1402" y="1983"/>
                    <a:pt x="1516" y="1964"/>
                    <a:pt x="1624" y="1927"/>
                  </a:cubicBezTo>
                  <a:cubicBezTo>
                    <a:pt x="2241" y="1717"/>
                    <a:pt x="2576" y="758"/>
                    <a:pt x="2111" y="257"/>
                  </a:cubicBezTo>
                  <a:cubicBezTo>
                    <a:pt x="1943" y="75"/>
                    <a:pt x="1701" y="1"/>
                    <a:pt x="14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3" name="Google Shape;5773;p13"/>
            <p:cNvSpPr/>
            <p:nvPr/>
          </p:nvSpPr>
          <p:spPr>
            <a:xfrm>
              <a:off x="3401550" y="4019750"/>
              <a:ext cx="140025" cy="475775"/>
            </a:xfrm>
            <a:custGeom>
              <a:avLst/>
              <a:gdLst/>
              <a:ahLst/>
              <a:cxnLst/>
              <a:rect l="l" t="t" r="r" b="b"/>
              <a:pathLst>
                <a:path w="5601" h="19031" extrusionOk="0">
                  <a:moveTo>
                    <a:pt x="4548" y="0"/>
                  </a:moveTo>
                  <a:cubicBezTo>
                    <a:pt x="4528" y="0"/>
                    <a:pt x="4507" y="17"/>
                    <a:pt x="4515" y="44"/>
                  </a:cubicBezTo>
                  <a:cubicBezTo>
                    <a:pt x="5079" y="3408"/>
                    <a:pt x="4205" y="6582"/>
                    <a:pt x="3462" y="9842"/>
                  </a:cubicBezTo>
                  <a:cubicBezTo>
                    <a:pt x="2817" y="12660"/>
                    <a:pt x="1708" y="15388"/>
                    <a:pt x="433" y="17970"/>
                  </a:cubicBezTo>
                  <a:cubicBezTo>
                    <a:pt x="438" y="17455"/>
                    <a:pt x="438" y="16935"/>
                    <a:pt x="302" y="16453"/>
                  </a:cubicBezTo>
                  <a:cubicBezTo>
                    <a:pt x="296" y="16432"/>
                    <a:pt x="279" y="16422"/>
                    <a:pt x="261" y="16422"/>
                  </a:cubicBezTo>
                  <a:cubicBezTo>
                    <a:pt x="243" y="16422"/>
                    <a:pt x="226" y="16432"/>
                    <a:pt x="220" y="16453"/>
                  </a:cubicBezTo>
                  <a:cubicBezTo>
                    <a:pt x="0" y="17203"/>
                    <a:pt x="46" y="18072"/>
                    <a:pt x="79" y="18846"/>
                  </a:cubicBezTo>
                  <a:cubicBezTo>
                    <a:pt x="83" y="18940"/>
                    <a:pt x="163" y="19031"/>
                    <a:pt x="259" y="19031"/>
                  </a:cubicBezTo>
                  <a:cubicBezTo>
                    <a:pt x="276" y="19031"/>
                    <a:pt x="293" y="19028"/>
                    <a:pt x="310" y="19022"/>
                  </a:cubicBezTo>
                  <a:cubicBezTo>
                    <a:pt x="1080" y="18746"/>
                    <a:pt x="1798" y="18461"/>
                    <a:pt x="2522" y="18075"/>
                  </a:cubicBezTo>
                  <a:cubicBezTo>
                    <a:pt x="2564" y="18053"/>
                    <a:pt x="2541" y="17992"/>
                    <a:pt x="2499" y="17992"/>
                  </a:cubicBezTo>
                  <a:cubicBezTo>
                    <a:pt x="2495" y="17992"/>
                    <a:pt x="2491" y="17992"/>
                    <a:pt x="2487" y="17993"/>
                  </a:cubicBezTo>
                  <a:cubicBezTo>
                    <a:pt x="1898" y="18149"/>
                    <a:pt x="1327" y="18292"/>
                    <a:pt x="756" y="18477"/>
                  </a:cubicBezTo>
                  <a:cubicBezTo>
                    <a:pt x="1347" y="17847"/>
                    <a:pt x="1567" y="16617"/>
                    <a:pt x="1856" y="15903"/>
                  </a:cubicBezTo>
                  <a:cubicBezTo>
                    <a:pt x="2600" y="14069"/>
                    <a:pt x="3273" y="12217"/>
                    <a:pt x="3744" y="10290"/>
                  </a:cubicBezTo>
                  <a:cubicBezTo>
                    <a:pt x="4520" y="7117"/>
                    <a:pt x="5601" y="3251"/>
                    <a:pt x="4580" y="26"/>
                  </a:cubicBezTo>
                  <a:cubicBezTo>
                    <a:pt x="4576" y="8"/>
                    <a:pt x="4562" y="0"/>
                    <a:pt x="4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4" name="Google Shape;5774;p13"/>
            <p:cNvSpPr/>
            <p:nvPr/>
          </p:nvSpPr>
          <p:spPr>
            <a:xfrm>
              <a:off x="3036825" y="4930225"/>
              <a:ext cx="83650" cy="65750"/>
            </a:xfrm>
            <a:custGeom>
              <a:avLst/>
              <a:gdLst/>
              <a:ahLst/>
              <a:cxnLst/>
              <a:rect l="l" t="t" r="r" b="b"/>
              <a:pathLst>
                <a:path w="3346" h="2630" extrusionOk="0">
                  <a:moveTo>
                    <a:pt x="2377" y="1"/>
                  </a:moveTo>
                  <a:cubicBezTo>
                    <a:pt x="2035" y="1"/>
                    <a:pt x="1819" y="282"/>
                    <a:pt x="1686" y="654"/>
                  </a:cubicBezTo>
                  <a:cubicBezTo>
                    <a:pt x="1604" y="477"/>
                    <a:pt x="1490" y="331"/>
                    <a:pt x="1328" y="242"/>
                  </a:cubicBezTo>
                  <a:cubicBezTo>
                    <a:pt x="1263" y="206"/>
                    <a:pt x="1198" y="191"/>
                    <a:pt x="1134" y="191"/>
                  </a:cubicBezTo>
                  <a:cubicBezTo>
                    <a:pt x="870" y="191"/>
                    <a:pt x="623" y="451"/>
                    <a:pt x="477" y="639"/>
                  </a:cubicBezTo>
                  <a:cubicBezTo>
                    <a:pt x="119" y="1102"/>
                    <a:pt x="1" y="1855"/>
                    <a:pt x="216" y="2396"/>
                  </a:cubicBezTo>
                  <a:cubicBezTo>
                    <a:pt x="228" y="2425"/>
                    <a:pt x="257" y="2442"/>
                    <a:pt x="284" y="2442"/>
                  </a:cubicBezTo>
                  <a:cubicBezTo>
                    <a:pt x="308" y="2442"/>
                    <a:pt x="331" y="2428"/>
                    <a:pt x="339" y="2396"/>
                  </a:cubicBezTo>
                  <a:cubicBezTo>
                    <a:pt x="437" y="2011"/>
                    <a:pt x="473" y="1615"/>
                    <a:pt x="600" y="1235"/>
                  </a:cubicBezTo>
                  <a:cubicBezTo>
                    <a:pt x="671" y="1022"/>
                    <a:pt x="896" y="640"/>
                    <a:pt x="1089" y="640"/>
                  </a:cubicBezTo>
                  <a:cubicBezTo>
                    <a:pt x="1164" y="640"/>
                    <a:pt x="1234" y="697"/>
                    <a:pt x="1289" y="844"/>
                  </a:cubicBezTo>
                  <a:cubicBezTo>
                    <a:pt x="1449" y="1279"/>
                    <a:pt x="1456" y="1771"/>
                    <a:pt x="1484" y="2235"/>
                  </a:cubicBezTo>
                  <a:cubicBezTo>
                    <a:pt x="1486" y="2288"/>
                    <a:pt x="1489" y="2337"/>
                    <a:pt x="1492" y="2378"/>
                  </a:cubicBezTo>
                  <a:cubicBezTo>
                    <a:pt x="1504" y="2515"/>
                    <a:pt x="1617" y="2584"/>
                    <a:pt x="1724" y="2584"/>
                  </a:cubicBezTo>
                  <a:cubicBezTo>
                    <a:pt x="1830" y="2584"/>
                    <a:pt x="1930" y="2516"/>
                    <a:pt x="1920" y="2378"/>
                  </a:cubicBezTo>
                  <a:cubicBezTo>
                    <a:pt x="1896" y="2092"/>
                    <a:pt x="1976" y="433"/>
                    <a:pt x="2403" y="433"/>
                  </a:cubicBezTo>
                  <a:cubicBezTo>
                    <a:pt x="2429" y="433"/>
                    <a:pt x="2456" y="439"/>
                    <a:pt x="2485" y="452"/>
                  </a:cubicBezTo>
                  <a:cubicBezTo>
                    <a:pt x="2852" y="619"/>
                    <a:pt x="2798" y="1387"/>
                    <a:pt x="2795" y="1707"/>
                  </a:cubicBezTo>
                  <a:cubicBezTo>
                    <a:pt x="2790" y="1983"/>
                    <a:pt x="2698" y="2383"/>
                    <a:pt x="2901" y="2613"/>
                  </a:cubicBezTo>
                  <a:cubicBezTo>
                    <a:pt x="2913" y="2625"/>
                    <a:pt x="2927" y="2630"/>
                    <a:pt x="2941" y="2630"/>
                  </a:cubicBezTo>
                  <a:cubicBezTo>
                    <a:pt x="2957" y="2630"/>
                    <a:pt x="2974" y="2623"/>
                    <a:pt x="2988" y="2613"/>
                  </a:cubicBezTo>
                  <a:cubicBezTo>
                    <a:pt x="3346" y="2334"/>
                    <a:pt x="3229" y="1505"/>
                    <a:pt x="3193" y="1123"/>
                  </a:cubicBezTo>
                  <a:cubicBezTo>
                    <a:pt x="3151" y="682"/>
                    <a:pt x="2977" y="60"/>
                    <a:pt x="2447" y="4"/>
                  </a:cubicBezTo>
                  <a:cubicBezTo>
                    <a:pt x="2423" y="2"/>
                    <a:pt x="2400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5" name="Google Shape;5775;p13"/>
            <p:cNvSpPr/>
            <p:nvPr/>
          </p:nvSpPr>
          <p:spPr>
            <a:xfrm>
              <a:off x="3116175" y="4879450"/>
              <a:ext cx="22925" cy="37850"/>
            </a:xfrm>
            <a:custGeom>
              <a:avLst/>
              <a:gdLst/>
              <a:ahLst/>
              <a:cxnLst/>
              <a:rect l="l" t="t" r="r" b="b"/>
              <a:pathLst>
                <a:path w="917" h="1514" extrusionOk="0">
                  <a:moveTo>
                    <a:pt x="673" y="0"/>
                  </a:moveTo>
                  <a:cubicBezTo>
                    <a:pt x="638" y="0"/>
                    <a:pt x="602" y="10"/>
                    <a:pt x="567" y="34"/>
                  </a:cubicBezTo>
                  <a:cubicBezTo>
                    <a:pt x="285" y="224"/>
                    <a:pt x="55" y="479"/>
                    <a:pt x="4" y="825"/>
                  </a:cubicBezTo>
                  <a:cubicBezTo>
                    <a:pt x="1" y="857"/>
                    <a:pt x="25" y="894"/>
                    <a:pt x="57" y="894"/>
                  </a:cubicBezTo>
                  <a:cubicBezTo>
                    <a:pt x="65" y="894"/>
                    <a:pt x="74" y="892"/>
                    <a:pt x="83" y="885"/>
                  </a:cubicBezTo>
                  <a:cubicBezTo>
                    <a:pt x="200" y="803"/>
                    <a:pt x="308" y="710"/>
                    <a:pt x="421" y="621"/>
                  </a:cubicBezTo>
                  <a:lnTo>
                    <a:pt x="421" y="621"/>
                  </a:lnTo>
                  <a:cubicBezTo>
                    <a:pt x="395" y="907"/>
                    <a:pt x="383" y="1197"/>
                    <a:pt x="431" y="1473"/>
                  </a:cubicBezTo>
                  <a:cubicBezTo>
                    <a:pt x="436" y="1499"/>
                    <a:pt x="461" y="1514"/>
                    <a:pt x="485" y="1514"/>
                  </a:cubicBezTo>
                  <a:cubicBezTo>
                    <a:pt x="505" y="1514"/>
                    <a:pt x="524" y="1505"/>
                    <a:pt x="533" y="1486"/>
                  </a:cubicBezTo>
                  <a:cubicBezTo>
                    <a:pt x="725" y="1092"/>
                    <a:pt x="917" y="667"/>
                    <a:pt x="890" y="219"/>
                  </a:cubicBezTo>
                  <a:cubicBezTo>
                    <a:pt x="884" y="105"/>
                    <a:pt x="784" y="0"/>
                    <a:pt x="6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6" name="Google Shape;5776;p13"/>
            <p:cNvSpPr/>
            <p:nvPr/>
          </p:nvSpPr>
          <p:spPr>
            <a:xfrm>
              <a:off x="3634600" y="4925750"/>
              <a:ext cx="106300" cy="60625"/>
            </a:xfrm>
            <a:custGeom>
              <a:avLst/>
              <a:gdLst/>
              <a:ahLst/>
              <a:cxnLst/>
              <a:rect l="l" t="t" r="r" b="b"/>
              <a:pathLst>
                <a:path w="4252" h="2425" extrusionOk="0">
                  <a:moveTo>
                    <a:pt x="2707" y="0"/>
                  </a:moveTo>
                  <a:cubicBezTo>
                    <a:pt x="2232" y="0"/>
                    <a:pt x="1899" y="286"/>
                    <a:pt x="1689" y="674"/>
                  </a:cubicBezTo>
                  <a:cubicBezTo>
                    <a:pt x="1595" y="393"/>
                    <a:pt x="1436" y="173"/>
                    <a:pt x="1169" y="118"/>
                  </a:cubicBezTo>
                  <a:cubicBezTo>
                    <a:pt x="1118" y="107"/>
                    <a:pt x="1070" y="102"/>
                    <a:pt x="1024" y="102"/>
                  </a:cubicBezTo>
                  <a:cubicBezTo>
                    <a:pt x="171" y="102"/>
                    <a:pt x="0" y="1856"/>
                    <a:pt x="170" y="2383"/>
                  </a:cubicBezTo>
                  <a:cubicBezTo>
                    <a:pt x="178" y="2410"/>
                    <a:pt x="205" y="2424"/>
                    <a:pt x="230" y="2424"/>
                  </a:cubicBezTo>
                  <a:cubicBezTo>
                    <a:pt x="253" y="2424"/>
                    <a:pt x="276" y="2412"/>
                    <a:pt x="281" y="2383"/>
                  </a:cubicBezTo>
                  <a:cubicBezTo>
                    <a:pt x="352" y="2042"/>
                    <a:pt x="398" y="1701"/>
                    <a:pt x="476" y="1361"/>
                  </a:cubicBezTo>
                  <a:cubicBezTo>
                    <a:pt x="513" y="1202"/>
                    <a:pt x="798" y="487"/>
                    <a:pt x="1064" y="487"/>
                  </a:cubicBezTo>
                  <a:cubicBezTo>
                    <a:pt x="1129" y="487"/>
                    <a:pt x="1193" y="530"/>
                    <a:pt x="1252" y="634"/>
                  </a:cubicBezTo>
                  <a:cubicBezTo>
                    <a:pt x="1385" y="867"/>
                    <a:pt x="1426" y="1176"/>
                    <a:pt x="1434" y="1481"/>
                  </a:cubicBezTo>
                  <a:cubicBezTo>
                    <a:pt x="1402" y="1696"/>
                    <a:pt x="1395" y="1914"/>
                    <a:pt x="1413" y="2129"/>
                  </a:cubicBezTo>
                  <a:cubicBezTo>
                    <a:pt x="1426" y="2252"/>
                    <a:pt x="1519" y="2315"/>
                    <a:pt x="1611" y="2315"/>
                  </a:cubicBezTo>
                  <a:cubicBezTo>
                    <a:pt x="1702" y="2315"/>
                    <a:pt x="1790" y="2254"/>
                    <a:pt x="1797" y="2129"/>
                  </a:cubicBezTo>
                  <a:cubicBezTo>
                    <a:pt x="1805" y="1991"/>
                    <a:pt x="1813" y="1801"/>
                    <a:pt x="1812" y="1592"/>
                  </a:cubicBezTo>
                  <a:cubicBezTo>
                    <a:pt x="1882" y="1041"/>
                    <a:pt x="2132" y="446"/>
                    <a:pt x="2698" y="423"/>
                  </a:cubicBezTo>
                  <a:cubicBezTo>
                    <a:pt x="2709" y="422"/>
                    <a:pt x="2721" y="422"/>
                    <a:pt x="2732" y="422"/>
                  </a:cubicBezTo>
                  <a:cubicBezTo>
                    <a:pt x="3596" y="422"/>
                    <a:pt x="3197" y="1769"/>
                    <a:pt x="3501" y="2209"/>
                  </a:cubicBezTo>
                  <a:cubicBezTo>
                    <a:pt x="3515" y="2230"/>
                    <a:pt x="3536" y="2241"/>
                    <a:pt x="3558" y="2241"/>
                  </a:cubicBezTo>
                  <a:cubicBezTo>
                    <a:pt x="3574" y="2241"/>
                    <a:pt x="3591" y="2235"/>
                    <a:pt x="3603" y="2222"/>
                  </a:cubicBezTo>
                  <a:cubicBezTo>
                    <a:pt x="4251" y="1665"/>
                    <a:pt x="3672" y="98"/>
                    <a:pt x="2845" y="8"/>
                  </a:cubicBezTo>
                  <a:cubicBezTo>
                    <a:pt x="2798" y="3"/>
                    <a:pt x="275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7" name="Google Shape;5777;p13"/>
            <p:cNvSpPr/>
            <p:nvPr/>
          </p:nvSpPr>
          <p:spPr>
            <a:xfrm>
              <a:off x="3724250" y="4884950"/>
              <a:ext cx="25750" cy="29750"/>
            </a:xfrm>
            <a:custGeom>
              <a:avLst/>
              <a:gdLst/>
              <a:ahLst/>
              <a:cxnLst/>
              <a:rect l="l" t="t" r="r" b="b"/>
              <a:pathLst>
                <a:path w="1030" h="1190" extrusionOk="0">
                  <a:moveTo>
                    <a:pt x="237" y="1"/>
                  </a:moveTo>
                  <a:cubicBezTo>
                    <a:pt x="143" y="1"/>
                    <a:pt x="52" y="56"/>
                    <a:pt x="22" y="177"/>
                  </a:cubicBezTo>
                  <a:cubicBezTo>
                    <a:pt x="15" y="203"/>
                    <a:pt x="30" y="227"/>
                    <a:pt x="56" y="236"/>
                  </a:cubicBezTo>
                  <a:cubicBezTo>
                    <a:pt x="77" y="240"/>
                    <a:pt x="126" y="247"/>
                    <a:pt x="153" y="247"/>
                  </a:cubicBezTo>
                  <a:cubicBezTo>
                    <a:pt x="167" y="247"/>
                    <a:pt x="176" y="245"/>
                    <a:pt x="173" y="241"/>
                  </a:cubicBezTo>
                  <a:lnTo>
                    <a:pt x="173" y="241"/>
                  </a:lnTo>
                  <a:cubicBezTo>
                    <a:pt x="193" y="270"/>
                    <a:pt x="173" y="372"/>
                    <a:pt x="170" y="406"/>
                  </a:cubicBezTo>
                  <a:cubicBezTo>
                    <a:pt x="157" y="562"/>
                    <a:pt x="117" y="715"/>
                    <a:pt x="53" y="857"/>
                  </a:cubicBezTo>
                  <a:cubicBezTo>
                    <a:pt x="1" y="969"/>
                    <a:pt x="43" y="1087"/>
                    <a:pt x="163" y="1128"/>
                  </a:cubicBezTo>
                  <a:cubicBezTo>
                    <a:pt x="279" y="1167"/>
                    <a:pt x="402" y="1190"/>
                    <a:pt x="524" y="1190"/>
                  </a:cubicBezTo>
                  <a:cubicBezTo>
                    <a:pt x="692" y="1190"/>
                    <a:pt x="857" y="1146"/>
                    <a:pt x="996" y="1039"/>
                  </a:cubicBezTo>
                  <a:cubicBezTo>
                    <a:pt x="1029" y="1016"/>
                    <a:pt x="1023" y="967"/>
                    <a:pt x="985" y="954"/>
                  </a:cubicBezTo>
                  <a:cubicBezTo>
                    <a:pt x="806" y="885"/>
                    <a:pt x="621" y="834"/>
                    <a:pt x="432" y="805"/>
                  </a:cubicBezTo>
                  <a:cubicBezTo>
                    <a:pt x="478" y="608"/>
                    <a:pt x="522" y="409"/>
                    <a:pt x="485" y="209"/>
                  </a:cubicBezTo>
                  <a:cubicBezTo>
                    <a:pt x="459" y="75"/>
                    <a:pt x="346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8" name="Google Shape;5778;p13"/>
            <p:cNvSpPr/>
            <p:nvPr/>
          </p:nvSpPr>
          <p:spPr>
            <a:xfrm>
              <a:off x="3383550" y="3797300"/>
              <a:ext cx="69125" cy="95400"/>
            </a:xfrm>
            <a:custGeom>
              <a:avLst/>
              <a:gdLst/>
              <a:ahLst/>
              <a:cxnLst/>
              <a:rect l="l" t="t" r="r" b="b"/>
              <a:pathLst>
                <a:path w="2765" h="3816" extrusionOk="0">
                  <a:moveTo>
                    <a:pt x="2039" y="0"/>
                  </a:moveTo>
                  <a:cubicBezTo>
                    <a:pt x="1957" y="0"/>
                    <a:pt x="1871" y="12"/>
                    <a:pt x="1785" y="38"/>
                  </a:cubicBezTo>
                  <a:cubicBezTo>
                    <a:pt x="1227" y="202"/>
                    <a:pt x="569" y="722"/>
                    <a:pt x="331" y="1260"/>
                  </a:cubicBezTo>
                  <a:cubicBezTo>
                    <a:pt x="0" y="2004"/>
                    <a:pt x="217" y="2967"/>
                    <a:pt x="828" y="3501"/>
                  </a:cubicBezTo>
                  <a:cubicBezTo>
                    <a:pt x="1050" y="3693"/>
                    <a:pt x="1441" y="3816"/>
                    <a:pt x="1814" y="3816"/>
                  </a:cubicBezTo>
                  <a:cubicBezTo>
                    <a:pt x="2270" y="3816"/>
                    <a:pt x="2698" y="3633"/>
                    <a:pt x="2756" y="3171"/>
                  </a:cubicBezTo>
                  <a:cubicBezTo>
                    <a:pt x="2764" y="3108"/>
                    <a:pt x="2703" y="3030"/>
                    <a:pt x="2641" y="3020"/>
                  </a:cubicBezTo>
                  <a:cubicBezTo>
                    <a:pt x="2599" y="3014"/>
                    <a:pt x="2561" y="3011"/>
                    <a:pt x="2524" y="3011"/>
                  </a:cubicBezTo>
                  <a:cubicBezTo>
                    <a:pt x="2364" y="3011"/>
                    <a:pt x="2248" y="3067"/>
                    <a:pt x="2078" y="3154"/>
                  </a:cubicBezTo>
                  <a:cubicBezTo>
                    <a:pt x="1962" y="3214"/>
                    <a:pt x="1841" y="3240"/>
                    <a:pt x="1721" y="3240"/>
                  </a:cubicBezTo>
                  <a:cubicBezTo>
                    <a:pt x="1563" y="3240"/>
                    <a:pt x="1406" y="3196"/>
                    <a:pt x="1258" y="3123"/>
                  </a:cubicBezTo>
                  <a:cubicBezTo>
                    <a:pt x="681" y="2841"/>
                    <a:pt x="497" y="2113"/>
                    <a:pt x="655" y="1535"/>
                  </a:cubicBezTo>
                  <a:cubicBezTo>
                    <a:pt x="765" y="1132"/>
                    <a:pt x="1196" y="813"/>
                    <a:pt x="1527" y="599"/>
                  </a:cubicBezTo>
                  <a:cubicBezTo>
                    <a:pt x="1720" y="472"/>
                    <a:pt x="1896" y="385"/>
                    <a:pt x="2052" y="385"/>
                  </a:cubicBezTo>
                  <a:cubicBezTo>
                    <a:pt x="2214" y="385"/>
                    <a:pt x="2353" y="479"/>
                    <a:pt x="2464" y="718"/>
                  </a:cubicBezTo>
                  <a:cubicBezTo>
                    <a:pt x="2471" y="735"/>
                    <a:pt x="2485" y="742"/>
                    <a:pt x="2499" y="742"/>
                  </a:cubicBezTo>
                  <a:cubicBezTo>
                    <a:pt x="2520" y="742"/>
                    <a:pt x="2543" y="727"/>
                    <a:pt x="2551" y="707"/>
                  </a:cubicBezTo>
                  <a:cubicBezTo>
                    <a:pt x="2711" y="259"/>
                    <a:pt x="2418" y="0"/>
                    <a:pt x="2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79" name="Google Shape;5779;p13"/>
            <p:cNvSpPr/>
            <p:nvPr/>
          </p:nvSpPr>
          <p:spPr>
            <a:xfrm>
              <a:off x="3740450" y="3510750"/>
              <a:ext cx="61925" cy="72950"/>
            </a:xfrm>
            <a:custGeom>
              <a:avLst/>
              <a:gdLst/>
              <a:ahLst/>
              <a:cxnLst/>
              <a:rect l="l" t="t" r="r" b="b"/>
              <a:pathLst>
                <a:path w="2477" h="2918" extrusionOk="0">
                  <a:moveTo>
                    <a:pt x="1230" y="494"/>
                  </a:moveTo>
                  <a:cubicBezTo>
                    <a:pt x="1306" y="494"/>
                    <a:pt x="1386" y="511"/>
                    <a:pt x="1469" y="548"/>
                  </a:cubicBezTo>
                  <a:cubicBezTo>
                    <a:pt x="1889" y="734"/>
                    <a:pt x="1904" y="1403"/>
                    <a:pt x="1823" y="1775"/>
                  </a:cubicBezTo>
                  <a:cubicBezTo>
                    <a:pt x="1752" y="2107"/>
                    <a:pt x="1498" y="2414"/>
                    <a:pt x="1179" y="2414"/>
                  </a:cubicBezTo>
                  <a:cubicBezTo>
                    <a:pt x="1089" y="2414"/>
                    <a:pt x="993" y="2389"/>
                    <a:pt x="895" y="2333"/>
                  </a:cubicBezTo>
                  <a:cubicBezTo>
                    <a:pt x="585" y="2156"/>
                    <a:pt x="457" y="1710"/>
                    <a:pt x="462" y="1329"/>
                  </a:cubicBezTo>
                  <a:lnTo>
                    <a:pt x="462" y="1329"/>
                  </a:lnTo>
                  <a:cubicBezTo>
                    <a:pt x="467" y="1332"/>
                    <a:pt x="468" y="1337"/>
                    <a:pt x="473" y="1340"/>
                  </a:cubicBezTo>
                  <a:cubicBezTo>
                    <a:pt x="485" y="1352"/>
                    <a:pt x="500" y="1358"/>
                    <a:pt x="515" y="1358"/>
                  </a:cubicBezTo>
                  <a:cubicBezTo>
                    <a:pt x="545" y="1358"/>
                    <a:pt x="574" y="1335"/>
                    <a:pt x="575" y="1299"/>
                  </a:cubicBezTo>
                  <a:cubicBezTo>
                    <a:pt x="576" y="920"/>
                    <a:pt x="848" y="494"/>
                    <a:pt x="1230" y="494"/>
                  </a:cubicBezTo>
                  <a:close/>
                  <a:moveTo>
                    <a:pt x="1254" y="0"/>
                  </a:moveTo>
                  <a:cubicBezTo>
                    <a:pt x="633" y="0"/>
                    <a:pt x="0" y="611"/>
                    <a:pt x="334" y="1165"/>
                  </a:cubicBezTo>
                  <a:cubicBezTo>
                    <a:pt x="56" y="1688"/>
                    <a:pt x="281" y="2405"/>
                    <a:pt x="749" y="2750"/>
                  </a:cubicBezTo>
                  <a:cubicBezTo>
                    <a:pt x="908" y="2867"/>
                    <a:pt x="1068" y="2917"/>
                    <a:pt x="1223" y="2917"/>
                  </a:cubicBezTo>
                  <a:cubicBezTo>
                    <a:pt x="1756" y="2917"/>
                    <a:pt x="2220" y="2322"/>
                    <a:pt x="2327" y="1819"/>
                  </a:cubicBezTo>
                  <a:cubicBezTo>
                    <a:pt x="2476" y="1114"/>
                    <a:pt x="2209" y="145"/>
                    <a:pt x="1398" y="12"/>
                  </a:cubicBezTo>
                  <a:cubicBezTo>
                    <a:pt x="1351" y="4"/>
                    <a:pt x="1302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0" name="Google Shape;5780;p13"/>
            <p:cNvSpPr/>
            <p:nvPr/>
          </p:nvSpPr>
          <p:spPr>
            <a:xfrm>
              <a:off x="2924150" y="3544650"/>
              <a:ext cx="81250" cy="89275"/>
            </a:xfrm>
            <a:custGeom>
              <a:avLst/>
              <a:gdLst/>
              <a:ahLst/>
              <a:cxnLst/>
              <a:rect l="l" t="t" r="r" b="b"/>
              <a:pathLst>
                <a:path w="3250" h="3571" extrusionOk="0">
                  <a:moveTo>
                    <a:pt x="1637" y="437"/>
                  </a:moveTo>
                  <a:cubicBezTo>
                    <a:pt x="2303" y="437"/>
                    <a:pt x="2788" y="1450"/>
                    <a:pt x="2676" y="2069"/>
                  </a:cubicBezTo>
                  <a:cubicBezTo>
                    <a:pt x="2588" y="2549"/>
                    <a:pt x="2329" y="3112"/>
                    <a:pt x="1873" y="3112"/>
                  </a:cubicBezTo>
                  <a:cubicBezTo>
                    <a:pt x="1764" y="3112"/>
                    <a:pt x="1642" y="3079"/>
                    <a:pt x="1509" y="3004"/>
                  </a:cubicBezTo>
                  <a:cubicBezTo>
                    <a:pt x="1130" y="2793"/>
                    <a:pt x="874" y="2375"/>
                    <a:pt x="727" y="1946"/>
                  </a:cubicBezTo>
                  <a:cubicBezTo>
                    <a:pt x="692" y="1436"/>
                    <a:pt x="740" y="918"/>
                    <a:pt x="1157" y="613"/>
                  </a:cubicBezTo>
                  <a:cubicBezTo>
                    <a:pt x="1323" y="490"/>
                    <a:pt x="1485" y="437"/>
                    <a:pt x="1637" y="437"/>
                  </a:cubicBezTo>
                  <a:close/>
                  <a:moveTo>
                    <a:pt x="1626" y="0"/>
                  </a:moveTo>
                  <a:cubicBezTo>
                    <a:pt x="1489" y="0"/>
                    <a:pt x="1348" y="24"/>
                    <a:pt x="1206" y="75"/>
                  </a:cubicBezTo>
                  <a:cubicBezTo>
                    <a:pt x="154" y="450"/>
                    <a:pt x="0" y="2004"/>
                    <a:pt x="720" y="2739"/>
                  </a:cubicBezTo>
                  <a:cubicBezTo>
                    <a:pt x="730" y="2747"/>
                    <a:pt x="742" y="2751"/>
                    <a:pt x="753" y="2751"/>
                  </a:cubicBezTo>
                  <a:cubicBezTo>
                    <a:pt x="755" y="2751"/>
                    <a:pt x="757" y="2750"/>
                    <a:pt x="760" y="2750"/>
                  </a:cubicBezTo>
                  <a:cubicBezTo>
                    <a:pt x="930" y="3077"/>
                    <a:pt x="1189" y="3349"/>
                    <a:pt x="1545" y="3490"/>
                  </a:cubicBezTo>
                  <a:cubicBezTo>
                    <a:pt x="1685" y="3546"/>
                    <a:pt x="1816" y="3571"/>
                    <a:pt x="1938" y="3571"/>
                  </a:cubicBezTo>
                  <a:cubicBezTo>
                    <a:pt x="2693" y="3571"/>
                    <a:pt x="3095" y="2601"/>
                    <a:pt x="3161" y="1902"/>
                  </a:cubicBezTo>
                  <a:cubicBezTo>
                    <a:pt x="3249" y="1008"/>
                    <a:pt x="2523" y="0"/>
                    <a:pt x="1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1" name="Google Shape;5781;p13"/>
            <p:cNvSpPr/>
            <p:nvPr/>
          </p:nvSpPr>
          <p:spPr>
            <a:xfrm>
              <a:off x="2798450" y="3762125"/>
              <a:ext cx="65975" cy="25575"/>
            </a:xfrm>
            <a:custGeom>
              <a:avLst/>
              <a:gdLst/>
              <a:ahLst/>
              <a:cxnLst/>
              <a:rect l="l" t="t" r="r" b="b"/>
              <a:pathLst>
                <a:path w="2639" h="1023" extrusionOk="0">
                  <a:moveTo>
                    <a:pt x="48" y="0"/>
                  </a:moveTo>
                  <a:cubicBezTo>
                    <a:pt x="16" y="0"/>
                    <a:pt x="1" y="51"/>
                    <a:pt x="31" y="70"/>
                  </a:cubicBezTo>
                  <a:cubicBezTo>
                    <a:pt x="819" y="565"/>
                    <a:pt x="1693" y="787"/>
                    <a:pt x="2582" y="1021"/>
                  </a:cubicBezTo>
                  <a:cubicBezTo>
                    <a:pt x="2585" y="1022"/>
                    <a:pt x="2588" y="1023"/>
                    <a:pt x="2591" y="1023"/>
                  </a:cubicBezTo>
                  <a:cubicBezTo>
                    <a:pt x="2620" y="1023"/>
                    <a:pt x="2638" y="977"/>
                    <a:pt x="2607" y="962"/>
                  </a:cubicBezTo>
                  <a:cubicBezTo>
                    <a:pt x="1787" y="552"/>
                    <a:pt x="922" y="306"/>
                    <a:pt x="61" y="3"/>
                  </a:cubicBezTo>
                  <a:cubicBezTo>
                    <a:pt x="57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2" name="Google Shape;5782;p13"/>
            <p:cNvSpPr/>
            <p:nvPr/>
          </p:nvSpPr>
          <p:spPr>
            <a:xfrm>
              <a:off x="2936200" y="3801375"/>
              <a:ext cx="55800" cy="12225"/>
            </a:xfrm>
            <a:custGeom>
              <a:avLst/>
              <a:gdLst/>
              <a:ahLst/>
              <a:cxnLst/>
              <a:rect l="l" t="t" r="r" b="b"/>
              <a:pathLst>
                <a:path w="2232" h="489" extrusionOk="0">
                  <a:moveTo>
                    <a:pt x="376" y="0"/>
                  </a:moveTo>
                  <a:cubicBezTo>
                    <a:pt x="271" y="0"/>
                    <a:pt x="167" y="4"/>
                    <a:pt x="64" y="12"/>
                  </a:cubicBezTo>
                  <a:cubicBezTo>
                    <a:pt x="27" y="16"/>
                    <a:pt x="0" y="73"/>
                    <a:pt x="43" y="93"/>
                  </a:cubicBezTo>
                  <a:cubicBezTo>
                    <a:pt x="686" y="385"/>
                    <a:pt x="1462" y="437"/>
                    <a:pt x="2161" y="488"/>
                  </a:cubicBezTo>
                  <a:cubicBezTo>
                    <a:pt x="2162" y="488"/>
                    <a:pt x="2163" y="488"/>
                    <a:pt x="2164" y="488"/>
                  </a:cubicBezTo>
                  <a:cubicBezTo>
                    <a:pt x="2211" y="488"/>
                    <a:pt x="2232" y="412"/>
                    <a:pt x="2185" y="391"/>
                  </a:cubicBezTo>
                  <a:cubicBezTo>
                    <a:pt x="1640" y="138"/>
                    <a:pt x="991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3" name="Google Shape;5783;p13"/>
            <p:cNvSpPr/>
            <p:nvPr/>
          </p:nvSpPr>
          <p:spPr>
            <a:xfrm>
              <a:off x="3091825" y="3825475"/>
              <a:ext cx="39275" cy="7700"/>
            </a:xfrm>
            <a:custGeom>
              <a:avLst/>
              <a:gdLst/>
              <a:ahLst/>
              <a:cxnLst/>
              <a:rect l="l" t="t" r="r" b="b"/>
              <a:pathLst>
                <a:path w="1571" h="308" extrusionOk="0">
                  <a:moveTo>
                    <a:pt x="514" y="1"/>
                  </a:moveTo>
                  <a:cubicBezTo>
                    <a:pt x="354" y="1"/>
                    <a:pt x="197" y="17"/>
                    <a:pt x="50" y="59"/>
                  </a:cubicBezTo>
                  <a:cubicBezTo>
                    <a:pt x="9" y="72"/>
                    <a:pt x="1" y="126"/>
                    <a:pt x="38" y="149"/>
                  </a:cubicBezTo>
                  <a:cubicBezTo>
                    <a:pt x="236" y="268"/>
                    <a:pt x="470" y="307"/>
                    <a:pt x="710" y="307"/>
                  </a:cubicBezTo>
                  <a:cubicBezTo>
                    <a:pt x="992" y="307"/>
                    <a:pt x="1282" y="253"/>
                    <a:pt x="1533" y="207"/>
                  </a:cubicBezTo>
                  <a:cubicBezTo>
                    <a:pt x="1571" y="197"/>
                    <a:pt x="1571" y="144"/>
                    <a:pt x="1533" y="133"/>
                  </a:cubicBezTo>
                  <a:cubicBezTo>
                    <a:pt x="1217" y="76"/>
                    <a:pt x="857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4" name="Google Shape;5784;p13"/>
            <p:cNvSpPr/>
            <p:nvPr/>
          </p:nvSpPr>
          <p:spPr>
            <a:xfrm>
              <a:off x="2678075" y="3706875"/>
              <a:ext cx="70400" cy="64950"/>
            </a:xfrm>
            <a:custGeom>
              <a:avLst/>
              <a:gdLst/>
              <a:ahLst/>
              <a:cxnLst/>
              <a:rect l="l" t="t" r="r" b="b"/>
              <a:pathLst>
                <a:path w="2816" h="2598" extrusionOk="0">
                  <a:moveTo>
                    <a:pt x="1544" y="430"/>
                  </a:moveTo>
                  <a:cubicBezTo>
                    <a:pt x="1617" y="430"/>
                    <a:pt x="1689" y="439"/>
                    <a:pt x="1757" y="457"/>
                  </a:cubicBezTo>
                  <a:cubicBezTo>
                    <a:pt x="2333" y="608"/>
                    <a:pt x="1972" y="1579"/>
                    <a:pt x="1785" y="1883"/>
                  </a:cubicBezTo>
                  <a:cubicBezTo>
                    <a:pt x="1648" y="2105"/>
                    <a:pt x="1425" y="2209"/>
                    <a:pt x="1189" y="2209"/>
                  </a:cubicBezTo>
                  <a:cubicBezTo>
                    <a:pt x="1097" y="2209"/>
                    <a:pt x="1003" y="2193"/>
                    <a:pt x="911" y="2162"/>
                  </a:cubicBezTo>
                  <a:cubicBezTo>
                    <a:pt x="806" y="2126"/>
                    <a:pt x="712" y="2062"/>
                    <a:pt x="640" y="1976"/>
                  </a:cubicBezTo>
                  <a:lnTo>
                    <a:pt x="640" y="1970"/>
                  </a:lnTo>
                  <a:cubicBezTo>
                    <a:pt x="616" y="1814"/>
                    <a:pt x="517" y="1693"/>
                    <a:pt x="453" y="1556"/>
                  </a:cubicBezTo>
                  <a:cubicBezTo>
                    <a:pt x="432" y="1432"/>
                    <a:pt x="432" y="1304"/>
                    <a:pt x="453" y="1179"/>
                  </a:cubicBezTo>
                  <a:cubicBezTo>
                    <a:pt x="458" y="1161"/>
                    <a:pt x="448" y="1145"/>
                    <a:pt x="432" y="1140"/>
                  </a:cubicBezTo>
                  <a:cubicBezTo>
                    <a:pt x="475" y="1028"/>
                    <a:pt x="540" y="927"/>
                    <a:pt x="624" y="841"/>
                  </a:cubicBezTo>
                  <a:cubicBezTo>
                    <a:pt x="844" y="612"/>
                    <a:pt x="1206" y="430"/>
                    <a:pt x="1544" y="430"/>
                  </a:cubicBezTo>
                  <a:close/>
                  <a:moveTo>
                    <a:pt x="1559" y="0"/>
                  </a:moveTo>
                  <a:cubicBezTo>
                    <a:pt x="1135" y="0"/>
                    <a:pt x="683" y="229"/>
                    <a:pt x="394" y="493"/>
                  </a:cubicBezTo>
                  <a:cubicBezTo>
                    <a:pt x="161" y="705"/>
                    <a:pt x="4" y="1002"/>
                    <a:pt x="2" y="1319"/>
                  </a:cubicBezTo>
                  <a:cubicBezTo>
                    <a:pt x="1" y="1583"/>
                    <a:pt x="138" y="1906"/>
                    <a:pt x="379" y="2035"/>
                  </a:cubicBezTo>
                  <a:cubicBezTo>
                    <a:pt x="434" y="2157"/>
                    <a:pt x="512" y="2265"/>
                    <a:pt x="611" y="2355"/>
                  </a:cubicBezTo>
                  <a:cubicBezTo>
                    <a:pt x="790" y="2520"/>
                    <a:pt x="1014" y="2597"/>
                    <a:pt x="1241" y="2597"/>
                  </a:cubicBezTo>
                  <a:cubicBezTo>
                    <a:pt x="1426" y="2597"/>
                    <a:pt x="1614" y="2545"/>
                    <a:pt x="1780" y="2446"/>
                  </a:cubicBezTo>
                  <a:cubicBezTo>
                    <a:pt x="2405" y="2068"/>
                    <a:pt x="2816" y="689"/>
                    <a:pt x="2135" y="182"/>
                  </a:cubicBezTo>
                  <a:cubicBezTo>
                    <a:pt x="1963" y="54"/>
                    <a:pt x="1764" y="0"/>
                    <a:pt x="15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5" name="Google Shape;5785;p13"/>
            <p:cNvSpPr/>
            <p:nvPr/>
          </p:nvSpPr>
          <p:spPr>
            <a:xfrm>
              <a:off x="3030600" y="4313750"/>
              <a:ext cx="55550" cy="72600"/>
            </a:xfrm>
            <a:custGeom>
              <a:avLst/>
              <a:gdLst/>
              <a:ahLst/>
              <a:cxnLst/>
              <a:rect l="l" t="t" r="r" b="b"/>
              <a:pathLst>
                <a:path w="2222" h="2904" extrusionOk="0">
                  <a:moveTo>
                    <a:pt x="1082" y="1"/>
                  </a:moveTo>
                  <a:cubicBezTo>
                    <a:pt x="307" y="1"/>
                    <a:pt x="0" y="987"/>
                    <a:pt x="109" y="1688"/>
                  </a:cubicBezTo>
                  <a:cubicBezTo>
                    <a:pt x="208" y="2320"/>
                    <a:pt x="840" y="2903"/>
                    <a:pt x="1433" y="2903"/>
                  </a:cubicBezTo>
                  <a:cubicBezTo>
                    <a:pt x="1714" y="2903"/>
                    <a:pt x="1987" y="2772"/>
                    <a:pt x="2191" y="2454"/>
                  </a:cubicBezTo>
                  <a:cubicBezTo>
                    <a:pt x="2222" y="2406"/>
                    <a:pt x="2181" y="2352"/>
                    <a:pt x="2130" y="2349"/>
                  </a:cubicBezTo>
                  <a:cubicBezTo>
                    <a:pt x="2099" y="2347"/>
                    <a:pt x="2068" y="2346"/>
                    <a:pt x="2037" y="2346"/>
                  </a:cubicBezTo>
                  <a:cubicBezTo>
                    <a:pt x="1818" y="2346"/>
                    <a:pt x="1593" y="2392"/>
                    <a:pt x="1373" y="2392"/>
                  </a:cubicBezTo>
                  <a:cubicBezTo>
                    <a:pt x="1263" y="2392"/>
                    <a:pt x="1154" y="2380"/>
                    <a:pt x="1047" y="2345"/>
                  </a:cubicBezTo>
                  <a:cubicBezTo>
                    <a:pt x="752" y="2249"/>
                    <a:pt x="591" y="1921"/>
                    <a:pt x="512" y="1645"/>
                  </a:cubicBezTo>
                  <a:cubicBezTo>
                    <a:pt x="319" y="964"/>
                    <a:pt x="604" y="183"/>
                    <a:pt x="1369" y="96"/>
                  </a:cubicBezTo>
                  <a:cubicBezTo>
                    <a:pt x="1398" y="95"/>
                    <a:pt x="1405" y="52"/>
                    <a:pt x="1375" y="44"/>
                  </a:cubicBezTo>
                  <a:cubicBezTo>
                    <a:pt x="1271" y="15"/>
                    <a:pt x="1173" y="1"/>
                    <a:pt x="1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6" name="Google Shape;5786;p13"/>
            <p:cNvSpPr/>
            <p:nvPr/>
          </p:nvSpPr>
          <p:spPr>
            <a:xfrm>
              <a:off x="3088050" y="4320825"/>
              <a:ext cx="59000" cy="57150"/>
            </a:xfrm>
            <a:custGeom>
              <a:avLst/>
              <a:gdLst/>
              <a:ahLst/>
              <a:cxnLst/>
              <a:rect l="l" t="t" r="r" b="b"/>
              <a:pathLst>
                <a:path w="2360" h="2286" extrusionOk="0">
                  <a:moveTo>
                    <a:pt x="742" y="489"/>
                  </a:moveTo>
                  <a:cubicBezTo>
                    <a:pt x="1029" y="489"/>
                    <a:pt x="1370" y="769"/>
                    <a:pt x="1574" y="1016"/>
                  </a:cubicBezTo>
                  <a:cubicBezTo>
                    <a:pt x="1769" y="1250"/>
                    <a:pt x="1876" y="1544"/>
                    <a:pt x="1640" y="1702"/>
                  </a:cubicBezTo>
                  <a:lnTo>
                    <a:pt x="1638" y="1702"/>
                  </a:lnTo>
                  <a:cubicBezTo>
                    <a:pt x="1489" y="1801"/>
                    <a:pt x="1265" y="1869"/>
                    <a:pt x="1060" y="1869"/>
                  </a:cubicBezTo>
                  <a:cubicBezTo>
                    <a:pt x="957" y="1869"/>
                    <a:pt x="858" y="1852"/>
                    <a:pt x="777" y="1813"/>
                  </a:cubicBezTo>
                  <a:cubicBezTo>
                    <a:pt x="568" y="1716"/>
                    <a:pt x="444" y="1470"/>
                    <a:pt x="375" y="1214"/>
                  </a:cubicBezTo>
                  <a:cubicBezTo>
                    <a:pt x="406" y="1134"/>
                    <a:pt x="429" y="1050"/>
                    <a:pt x="445" y="967"/>
                  </a:cubicBezTo>
                  <a:cubicBezTo>
                    <a:pt x="465" y="857"/>
                    <a:pt x="493" y="750"/>
                    <a:pt x="527" y="645"/>
                  </a:cubicBezTo>
                  <a:cubicBezTo>
                    <a:pt x="568" y="517"/>
                    <a:pt x="639" y="491"/>
                    <a:pt x="732" y="489"/>
                  </a:cubicBezTo>
                  <a:cubicBezTo>
                    <a:pt x="736" y="489"/>
                    <a:pt x="739" y="489"/>
                    <a:pt x="742" y="489"/>
                  </a:cubicBezTo>
                  <a:close/>
                  <a:moveTo>
                    <a:pt x="724" y="0"/>
                  </a:moveTo>
                  <a:cubicBezTo>
                    <a:pt x="468" y="0"/>
                    <a:pt x="232" y="144"/>
                    <a:pt x="116" y="374"/>
                  </a:cubicBezTo>
                  <a:cubicBezTo>
                    <a:pt x="45" y="507"/>
                    <a:pt x="1" y="675"/>
                    <a:pt x="12" y="826"/>
                  </a:cubicBezTo>
                  <a:cubicBezTo>
                    <a:pt x="27" y="1019"/>
                    <a:pt x="103" y="1157"/>
                    <a:pt x="188" y="1313"/>
                  </a:cubicBezTo>
                  <a:cubicBezTo>
                    <a:pt x="193" y="1559"/>
                    <a:pt x="253" y="1798"/>
                    <a:pt x="434" y="1992"/>
                  </a:cubicBezTo>
                  <a:cubicBezTo>
                    <a:pt x="630" y="2203"/>
                    <a:pt x="888" y="2285"/>
                    <a:pt x="1156" y="2285"/>
                  </a:cubicBezTo>
                  <a:cubicBezTo>
                    <a:pt x="1325" y="2285"/>
                    <a:pt x="1498" y="2252"/>
                    <a:pt x="1661" y="2197"/>
                  </a:cubicBezTo>
                  <a:cubicBezTo>
                    <a:pt x="2271" y="1994"/>
                    <a:pt x="2360" y="1385"/>
                    <a:pt x="2058" y="880"/>
                  </a:cubicBezTo>
                  <a:cubicBezTo>
                    <a:pt x="1792" y="434"/>
                    <a:pt x="1272" y="12"/>
                    <a:pt x="732" y="0"/>
                  </a:cubicBezTo>
                  <a:cubicBezTo>
                    <a:pt x="730" y="0"/>
                    <a:pt x="727" y="0"/>
                    <a:pt x="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7" name="Google Shape;5787;p13"/>
            <p:cNvSpPr/>
            <p:nvPr/>
          </p:nvSpPr>
          <p:spPr>
            <a:xfrm>
              <a:off x="3159775" y="4311475"/>
              <a:ext cx="23950" cy="40300"/>
            </a:xfrm>
            <a:custGeom>
              <a:avLst/>
              <a:gdLst/>
              <a:ahLst/>
              <a:cxnLst/>
              <a:rect l="l" t="t" r="r" b="b"/>
              <a:pathLst>
                <a:path w="958" h="1612" extrusionOk="0">
                  <a:moveTo>
                    <a:pt x="231" y="0"/>
                  </a:moveTo>
                  <a:cubicBezTo>
                    <a:pt x="168" y="0"/>
                    <a:pt x="104" y="14"/>
                    <a:pt x="42" y="43"/>
                  </a:cubicBezTo>
                  <a:cubicBezTo>
                    <a:pt x="7" y="64"/>
                    <a:pt x="1" y="112"/>
                    <a:pt x="30" y="141"/>
                  </a:cubicBezTo>
                  <a:cubicBezTo>
                    <a:pt x="195" y="279"/>
                    <a:pt x="377" y="347"/>
                    <a:pt x="391" y="589"/>
                  </a:cubicBezTo>
                  <a:cubicBezTo>
                    <a:pt x="404" y="821"/>
                    <a:pt x="275" y="1060"/>
                    <a:pt x="122" y="1224"/>
                  </a:cubicBezTo>
                  <a:cubicBezTo>
                    <a:pt x="12" y="1341"/>
                    <a:pt x="67" y="1511"/>
                    <a:pt x="211" y="1562"/>
                  </a:cubicBezTo>
                  <a:cubicBezTo>
                    <a:pt x="305" y="1596"/>
                    <a:pt x="393" y="1612"/>
                    <a:pt x="478" y="1612"/>
                  </a:cubicBezTo>
                  <a:cubicBezTo>
                    <a:pt x="630" y="1612"/>
                    <a:pt x="772" y="1561"/>
                    <a:pt x="924" y="1474"/>
                  </a:cubicBezTo>
                  <a:cubicBezTo>
                    <a:pt x="957" y="1454"/>
                    <a:pt x="957" y="1408"/>
                    <a:pt x="924" y="1388"/>
                  </a:cubicBezTo>
                  <a:cubicBezTo>
                    <a:pt x="816" y="1326"/>
                    <a:pt x="701" y="1277"/>
                    <a:pt x="582" y="1241"/>
                  </a:cubicBezTo>
                  <a:cubicBezTo>
                    <a:pt x="713" y="995"/>
                    <a:pt x="785" y="725"/>
                    <a:pt x="739" y="442"/>
                  </a:cubicBezTo>
                  <a:cubicBezTo>
                    <a:pt x="700" y="194"/>
                    <a:pt x="471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8" name="Google Shape;5788;p13"/>
            <p:cNvSpPr/>
            <p:nvPr/>
          </p:nvSpPr>
          <p:spPr>
            <a:xfrm>
              <a:off x="4353950" y="3364125"/>
              <a:ext cx="1473425" cy="615050"/>
            </a:xfrm>
            <a:custGeom>
              <a:avLst/>
              <a:gdLst/>
              <a:ahLst/>
              <a:cxnLst/>
              <a:rect l="l" t="t" r="r" b="b"/>
              <a:pathLst>
                <a:path w="58937" h="24602" extrusionOk="0">
                  <a:moveTo>
                    <a:pt x="32149" y="4779"/>
                  </a:moveTo>
                  <a:lnTo>
                    <a:pt x="32149" y="4779"/>
                  </a:lnTo>
                  <a:cubicBezTo>
                    <a:pt x="32126" y="4899"/>
                    <a:pt x="32101" y="5020"/>
                    <a:pt x="32078" y="5142"/>
                  </a:cubicBezTo>
                  <a:lnTo>
                    <a:pt x="32077" y="5140"/>
                  </a:lnTo>
                  <a:cubicBezTo>
                    <a:pt x="31922" y="5089"/>
                    <a:pt x="31765" y="5042"/>
                    <a:pt x="31607" y="5006"/>
                  </a:cubicBezTo>
                  <a:cubicBezTo>
                    <a:pt x="31788" y="4930"/>
                    <a:pt x="31968" y="4856"/>
                    <a:pt x="32149" y="4779"/>
                  </a:cubicBezTo>
                  <a:close/>
                  <a:moveTo>
                    <a:pt x="30292" y="5555"/>
                  </a:moveTo>
                  <a:cubicBezTo>
                    <a:pt x="30246" y="5783"/>
                    <a:pt x="30193" y="6011"/>
                    <a:pt x="30144" y="6239"/>
                  </a:cubicBezTo>
                  <a:cubicBezTo>
                    <a:pt x="29882" y="6133"/>
                    <a:pt x="29618" y="6036"/>
                    <a:pt x="29347" y="5952"/>
                  </a:cubicBezTo>
                  <a:cubicBezTo>
                    <a:pt x="29662" y="5819"/>
                    <a:pt x="29977" y="5685"/>
                    <a:pt x="30292" y="5555"/>
                  </a:cubicBezTo>
                  <a:close/>
                  <a:moveTo>
                    <a:pt x="31460" y="5068"/>
                  </a:moveTo>
                  <a:cubicBezTo>
                    <a:pt x="31438" y="5114"/>
                    <a:pt x="31458" y="5168"/>
                    <a:pt x="31502" y="5191"/>
                  </a:cubicBezTo>
                  <a:cubicBezTo>
                    <a:pt x="31671" y="5286"/>
                    <a:pt x="31844" y="5375"/>
                    <a:pt x="32014" y="5467"/>
                  </a:cubicBezTo>
                  <a:cubicBezTo>
                    <a:pt x="31917" y="5970"/>
                    <a:pt x="31821" y="6474"/>
                    <a:pt x="31717" y="6976"/>
                  </a:cubicBezTo>
                  <a:cubicBezTo>
                    <a:pt x="31281" y="6754"/>
                    <a:pt x="30843" y="6536"/>
                    <a:pt x="30393" y="6343"/>
                  </a:cubicBezTo>
                  <a:cubicBezTo>
                    <a:pt x="30431" y="6056"/>
                    <a:pt x="30462" y="5768"/>
                    <a:pt x="30477" y="5478"/>
                  </a:cubicBezTo>
                  <a:cubicBezTo>
                    <a:pt x="30805" y="5344"/>
                    <a:pt x="31132" y="5204"/>
                    <a:pt x="31460" y="5068"/>
                  </a:cubicBezTo>
                  <a:close/>
                  <a:moveTo>
                    <a:pt x="28377" y="6362"/>
                  </a:moveTo>
                  <a:lnTo>
                    <a:pt x="28377" y="6362"/>
                  </a:lnTo>
                  <a:cubicBezTo>
                    <a:pt x="28304" y="6644"/>
                    <a:pt x="28243" y="6930"/>
                    <a:pt x="28179" y="7214"/>
                  </a:cubicBezTo>
                  <a:cubicBezTo>
                    <a:pt x="27915" y="7076"/>
                    <a:pt x="27647" y="6945"/>
                    <a:pt x="27378" y="6818"/>
                  </a:cubicBezTo>
                  <a:cubicBezTo>
                    <a:pt x="27710" y="6664"/>
                    <a:pt x="28043" y="6510"/>
                    <a:pt x="28377" y="6362"/>
                  </a:cubicBezTo>
                  <a:close/>
                  <a:moveTo>
                    <a:pt x="32273" y="5606"/>
                  </a:moveTo>
                  <a:lnTo>
                    <a:pt x="32273" y="5606"/>
                  </a:lnTo>
                  <a:cubicBezTo>
                    <a:pt x="32757" y="5867"/>
                    <a:pt x="33243" y="6121"/>
                    <a:pt x="33730" y="6372"/>
                  </a:cubicBezTo>
                  <a:cubicBezTo>
                    <a:pt x="33628" y="6849"/>
                    <a:pt x="33507" y="7325"/>
                    <a:pt x="33391" y="7809"/>
                  </a:cubicBezTo>
                  <a:cubicBezTo>
                    <a:pt x="32943" y="7588"/>
                    <a:pt x="32492" y="7368"/>
                    <a:pt x="32045" y="7143"/>
                  </a:cubicBezTo>
                  <a:cubicBezTo>
                    <a:pt x="32144" y="6633"/>
                    <a:pt x="32226" y="6121"/>
                    <a:pt x="32275" y="5608"/>
                  </a:cubicBezTo>
                  <a:lnTo>
                    <a:pt x="32273" y="5606"/>
                  </a:lnTo>
                  <a:close/>
                  <a:moveTo>
                    <a:pt x="29147" y="6036"/>
                  </a:moveTo>
                  <a:cubicBezTo>
                    <a:pt x="29462" y="6195"/>
                    <a:pt x="29773" y="6354"/>
                    <a:pt x="30085" y="6515"/>
                  </a:cubicBezTo>
                  <a:cubicBezTo>
                    <a:pt x="29970" y="7032"/>
                    <a:pt x="29855" y="7547"/>
                    <a:pt x="29747" y="8065"/>
                  </a:cubicBezTo>
                  <a:cubicBezTo>
                    <a:pt x="29301" y="7819"/>
                    <a:pt x="28855" y="7573"/>
                    <a:pt x="28405" y="7335"/>
                  </a:cubicBezTo>
                  <a:cubicBezTo>
                    <a:pt x="28456" y="6987"/>
                    <a:pt x="28504" y="6638"/>
                    <a:pt x="28541" y="6290"/>
                  </a:cubicBezTo>
                  <a:cubicBezTo>
                    <a:pt x="28742" y="6203"/>
                    <a:pt x="28945" y="6121"/>
                    <a:pt x="29147" y="6036"/>
                  </a:cubicBezTo>
                  <a:close/>
                  <a:moveTo>
                    <a:pt x="34042" y="3918"/>
                  </a:moveTo>
                  <a:cubicBezTo>
                    <a:pt x="34237" y="4838"/>
                    <a:pt x="34539" y="5724"/>
                    <a:pt x="34872" y="6602"/>
                  </a:cubicBezTo>
                  <a:cubicBezTo>
                    <a:pt x="34746" y="6713"/>
                    <a:pt x="34837" y="6914"/>
                    <a:pt x="34983" y="6914"/>
                  </a:cubicBezTo>
                  <a:cubicBezTo>
                    <a:pt x="34986" y="6914"/>
                    <a:pt x="34989" y="6914"/>
                    <a:pt x="34992" y="6913"/>
                  </a:cubicBezTo>
                  <a:cubicBezTo>
                    <a:pt x="35006" y="6953"/>
                    <a:pt x="35019" y="6991"/>
                    <a:pt x="35034" y="7028"/>
                  </a:cubicBezTo>
                  <a:cubicBezTo>
                    <a:pt x="35028" y="7035"/>
                    <a:pt x="35021" y="7043"/>
                    <a:pt x="35019" y="7051"/>
                  </a:cubicBezTo>
                  <a:cubicBezTo>
                    <a:pt x="34911" y="7538"/>
                    <a:pt x="34841" y="8034"/>
                    <a:pt x="34767" y="8529"/>
                  </a:cubicBezTo>
                  <a:cubicBezTo>
                    <a:pt x="34416" y="8332"/>
                    <a:pt x="34060" y="8144"/>
                    <a:pt x="33699" y="7963"/>
                  </a:cubicBezTo>
                  <a:cubicBezTo>
                    <a:pt x="33717" y="7873"/>
                    <a:pt x="33730" y="7783"/>
                    <a:pt x="33748" y="7694"/>
                  </a:cubicBezTo>
                  <a:cubicBezTo>
                    <a:pt x="33825" y="7330"/>
                    <a:pt x="33934" y="6932"/>
                    <a:pt x="34025" y="6521"/>
                  </a:cubicBezTo>
                  <a:cubicBezTo>
                    <a:pt x="34207" y="6615"/>
                    <a:pt x="34390" y="6710"/>
                    <a:pt x="34573" y="6802"/>
                  </a:cubicBezTo>
                  <a:cubicBezTo>
                    <a:pt x="34582" y="6807"/>
                    <a:pt x="34592" y="6809"/>
                    <a:pt x="34601" y="6809"/>
                  </a:cubicBezTo>
                  <a:cubicBezTo>
                    <a:pt x="34649" y="6809"/>
                    <a:pt x="34688" y="6750"/>
                    <a:pt x="34645" y="6708"/>
                  </a:cubicBezTo>
                  <a:cubicBezTo>
                    <a:pt x="34467" y="6541"/>
                    <a:pt x="34278" y="6382"/>
                    <a:pt x="34084" y="6233"/>
                  </a:cubicBezTo>
                  <a:cubicBezTo>
                    <a:pt x="34214" y="5565"/>
                    <a:pt x="34270" y="4884"/>
                    <a:pt x="34032" y="4294"/>
                  </a:cubicBezTo>
                  <a:cubicBezTo>
                    <a:pt x="34023" y="4271"/>
                    <a:pt x="34000" y="4260"/>
                    <a:pt x="33979" y="4260"/>
                  </a:cubicBezTo>
                  <a:cubicBezTo>
                    <a:pt x="33955" y="4260"/>
                    <a:pt x="33933" y="4275"/>
                    <a:pt x="33935" y="4307"/>
                  </a:cubicBezTo>
                  <a:cubicBezTo>
                    <a:pt x="33965" y="4897"/>
                    <a:pt x="33902" y="5463"/>
                    <a:pt x="33799" y="6023"/>
                  </a:cubicBezTo>
                  <a:cubicBezTo>
                    <a:pt x="33336" y="5696"/>
                    <a:pt x="32834" y="5427"/>
                    <a:pt x="32305" y="5224"/>
                  </a:cubicBezTo>
                  <a:cubicBezTo>
                    <a:pt x="32314" y="5052"/>
                    <a:pt x="32323" y="4878"/>
                    <a:pt x="32321" y="4705"/>
                  </a:cubicBezTo>
                  <a:cubicBezTo>
                    <a:pt x="32900" y="4454"/>
                    <a:pt x="33474" y="4195"/>
                    <a:pt x="34040" y="3918"/>
                  </a:cubicBezTo>
                  <a:close/>
                  <a:moveTo>
                    <a:pt x="26822" y="7074"/>
                  </a:moveTo>
                  <a:cubicBezTo>
                    <a:pt x="26732" y="7573"/>
                    <a:pt x="26652" y="8072"/>
                    <a:pt x="26566" y="8572"/>
                  </a:cubicBezTo>
                  <a:cubicBezTo>
                    <a:pt x="26169" y="8426"/>
                    <a:pt x="25763" y="8314"/>
                    <a:pt x="25351" y="8268"/>
                  </a:cubicBezTo>
                  <a:cubicBezTo>
                    <a:pt x="25361" y="8113"/>
                    <a:pt x="25371" y="7958"/>
                    <a:pt x="25372" y="7804"/>
                  </a:cubicBezTo>
                  <a:cubicBezTo>
                    <a:pt x="25846" y="7563"/>
                    <a:pt x="26322" y="7319"/>
                    <a:pt x="26799" y="7084"/>
                  </a:cubicBezTo>
                  <a:cubicBezTo>
                    <a:pt x="26808" y="7081"/>
                    <a:pt x="26814" y="7078"/>
                    <a:pt x="26822" y="7074"/>
                  </a:cubicBezTo>
                  <a:close/>
                  <a:moveTo>
                    <a:pt x="30348" y="6649"/>
                  </a:moveTo>
                  <a:cubicBezTo>
                    <a:pt x="30782" y="6874"/>
                    <a:pt x="31210" y="7105"/>
                    <a:pt x="31639" y="7337"/>
                  </a:cubicBezTo>
                  <a:lnTo>
                    <a:pt x="31640" y="7337"/>
                  </a:lnTo>
                  <a:cubicBezTo>
                    <a:pt x="31563" y="7703"/>
                    <a:pt x="31489" y="8067"/>
                    <a:pt x="31407" y="8432"/>
                  </a:cubicBezTo>
                  <a:cubicBezTo>
                    <a:pt x="31378" y="8567"/>
                    <a:pt x="31342" y="8713"/>
                    <a:pt x="31306" y="8861"/>
                  </a:cubicBezTo>
                  <a:cubicBezTo>
                    <a:pt x="31089" y="8762"/>
                    <a:pt x="30874" y="8662"/>
                    <a:pt x="30661" y="8552"/>
                  </a:cubicBezTo>
                  <a:cubicBezTo>
                    <a:pt x="30462" y="8451"/>
                    <a:pt x="30266" y="8342"/>
                    <a:pt x="30067" y="8236"/>
                  </a:cubicBezTo>
                  <a:cubicBezTo>
                    <a:pt x="30165" y="7707"/>
                    <a:pt x="30267" y="7179"/>
                    <a:pt x="30348" y="6649"/>
                  </a:cubicBezTo>
                  <a:close/>
                  <a:moveTo>
                    <a:pt x="27227" y="6887"/>
                  </a:moveTo>
                  <a:cubicBezTo>
                    <a:pt x="27524" y="7071"/>
                    <a:pt x="27828" y="7251"/>
                    <a:pt x="28130" y="7430"/>
                  </a:cubicBezTo>
                  <a:cubicBezTo>
                    <a:pt x="28008" y="7981"/>
                    <a:pt x="27897" y="8534"/>
                    <a:pt x="27798" y="9089"/>
                  </a:cubicBezTo>
                  <a:cubicBezTo>
                    <a:pt x="27475" y="8943"/>
                    <a:pt x="27144" y="8793"/>
                    <a:pt x="26804" y="8659"/>
                  </a:cubicBezTo>
                  <a:cubicBezTo>
                    <a:pt x="26870" y="8108"/>
                    <a:pt x="26927" y="7555"/>
                    <a:pt x="26975" y="7002"/>
                  </a:cubicBezTo>
                  <a:cubicBezTo>
                    <a:pt x="27057" y="6961"/>
                    <a:pt x="27144" y="6927"/>
                    <a:pt x="27227" y="6887"/>
                  </a:cubicBezTo>
                  <a:close/>
                  <a:moveTo>
                    <a:pt x="23354" y="8818"/>
                  </a:moveTo>
                  <a:cubicBezTo>
                    <a:pt x="23325" y="8965"/>
                    <a:pt x="23299" y="9112"/>
                    <a:pt x="23269" y="9259"/>
                  </a:cubicBezTo>
                  <a:cubicBezTo>
                    <a:pt x="23087" y="9202"/>
                    <a:pt x="22902" y="9156"/>
                    <a:pt x="22715" y="9117"/>
                  </a:cubicBezTo>
                  <a:cubicBezTo>
                    <a:pt x="22929" y="9018"/>
                    <a:pt x="23143" y="8920"/>
                    <a:pt x="23354" y="8818"/>
                  </a:cubicBezTo>
                  <a:close/>
                  <a:moveTo>
                    <a:pt x="31975" y="7517"/>
                  </a:moveTo>
                  <a:cubicBezTo>
                    <a:pt x="32001" y="7530"/>
                    <a:pt x="32027" y="7543"/>
                    <a:pt x="32052" y="7558"/>
                  </a:cubicBezTo>
                  <a:cubicBezTo>
                    <a:pt x="32464" y="7785"/>
                    <a:pt x="32875" y="8013"/>
                    <a:pt x="33295" y="8216"/>
                  </a:cubicBezTo>
                  <a:cubicBezTo>
                    <a:pt x="33199" y="8629"/>
                    <a:pt x="33080" y="9097"/>
                    <a:pt x="32985" y="9582"/>
                  </a:cubicBezTo>
                  <a:cubicBezTo>
                    <a:pt x="32547" y="9402"/>
                    <a:pt x="32113" y="9222"/>
                    <a:pt x="31680" y="9031"/>
                  </a:cubicBezTo>
                  <a:cubicBezTo>
                    <a:pt x="31732" y="8751"/>
                    <a:pt x="31786" y="8470"/>
                    <a:pt x="31842" y="8191"/>
                  </a:cubicBezTo>
                  <a:cubicBezTo>
                    <a:pt x="31885" y="7967"/>
                    <a:pt x="31931" y="7742"/>
                    <a:pt x="31975" y="7517"/>
                  </a:cubicBezTo>
                  <a:close/>
                  <a:moveTo>
                    <a:pt x="28369" y="7576"/>
                  </a:moveTo>
                  <a:cubicBezTo>
                    <a:pt x="28807" y="7834"/>
                    <a:pt x="29248" y="8083"/>
                    <a:pt x="29693" y="8329"/>
                  </a:cubicBezTo>
                  <a:cubicBezTo>
                    <a:pt x="29596" y="8803"/>
                    <a:pt x="29506" y="9277"/>
                    <a:pt x="29439" y="9756"/>
                  </a:cubicBezTo>
                  <a:cubicBezTo>
                    <a:pt x="29435" y="9776"/>
                    <a:pt x="29435" y="9797"/>
                    <a:pt x="29432" y="9815"/>
                  </a:cubicBezTo>
                  <a:cubicBezTo>
                    <a:pt x="28991" y="9622"/>
                    <a:pt x="28550" y="9427"/>
                    <a:pt x="28110" y="9230"/>
                  </a:cubicBezTo>
                  <a:cubicBezTo>
                    <a:pt x="28197" y="8679"/>
                    <a:pt x="28287" y="8127"/>
                    <a:pt x="28369" y="7576"/>
                  </a:cubicBezTo>
                  <a:close/>
                  <a:moveTo>
                    <a:pt x="25169" y="7908"/>
                  </a:moveTo>
                  <a:cubicBezTo>
                    <a:pt x="25152" y="8021"/>
                    <a:pt x="25131" y="8134"/>
                    <a:pt x="25113" y="8249"/>
                  </a:cubicBezTo>
                  <a:cubicBezTo>
                    <a:pt x="25039" y="8245"/>
                    <a:pt x="24965" y="8241"/>
                    <a:pt x="24890" y="8241"/>
                  </a:cubicBezTo>
                  <a:cubicBezTo>
                    <a:pt x="24868" y="8241"/>
                    <a:pt x="24846" y="8241"/>
                    <a:pt x="24824" y="8242"/>
                  </a:cubicBezTo>
                  <a:cubicBezTo>
                    <a:pt x="24788" y="8244"/>
                    <a:pt x="24778" y="8298"/>
                    <a:pt x="24816" y="8306"/>
                  </a:cubicBezTo>
                  <a:cubicBezTo>
                    <a:pt x="24908" y="8329"/>
                    <a:pt x="25000" y="8355"/>
                    <a:pt x="25092" y="8382"/>
                  </a:cubicBezTo>
                  <a:cubicBezTo>
                    <a:pt x="25008" y="8890"/>
                    <a:pt x="24918" y="9399"/>
                    <a:pt x="24818" y="9904"/>
                  </a:cubicBezTo>
                  <a:cubicBezTo>
                    <a:pt x="24391" y="9689"/>
                    <a:pt x="23950" y="9500"/>
                    <a:pt x="23500" y="9340"/>
                  </a:cubicBezTo>
                  <a:cubicBezTo>
                    <a:pt x="23528" y="9131"/>
                    <a:pt x="23551" y="8923"/>
                    <a:pt x="23568" y="8715"/>
                  </a:cubicBezTo>
                  <a:cubicBezTo>
                    <a:pt x="24104" y="8451"/>
                    <a:pt x="24637" y="8180"/>
                    <a:pt x="25169" y="7908"/>
                  </a:cubicBezTo>
                  <a:close/>
                  <a:moveTo>
                    <a:pt x="35161" y="7350"/>
                  </a:moveTo>
                  <a:lnTo>
                    <a:pt x="35161" y="7350"/>
                  </a:lnTo>
                  <a:cubicBezTo>
                    <a:pt x="35484" y="8167"/>
                    <a:pt x="35817" y="8982"/>
                    <a:pt x="36102" y="9814"/>
                  </a:cubicBezTo>
                  <a:cubicBezTo>
                    <a:pt x="35692" y="9983"/>
                    <a:pt x="35282" y="10148"/>
                    <a:pt x="34872" y="10314"/>
                  </a:cubicBezTo>
                  <a:cubicBezTo>
                    <a:pt x="34965" y="9953"/>
                    <a:pt x="35001" y="9573"/>
                    <a:pt x="35054" y="9199"/>
                  </a:cubicBezTo>
                  <a:cubicBezTo>
                    <a:pt x="35070" y="9077"/>
                    <a:pt x="35085" y="8956"/>
                    <a:pt x="35100" y="8834"/>
                  </a:cubicBezTo>
                  <a:cubicBezTo>
                    <a:pt x="35102" y="8835"/>
                    <a:pt x="35105" y="8835"/>
                    <a:pt x="35107" y="8835"/>
                  </a:cubicBezTo>
                  <a:cubicBezTo>
                    <a:pt x="35159" y="8835"/>
                    <a:pt x="35189" y="8767"/>
                    <a:pt x="35138" y="8736"/>
                  </a:cubicBezTo>
                  <a:cubicBezTo>
                    <a:pt x="35129" y="8733"/>
                    <a:pt x="35121" y="8728"/>
                    <a:pt x="35113" y="8723"/>
                  </a:cubicBezTo>
                  <a:cubicBezTo>
                    <a:pt x="35164" y="8265"/>
                    <a:pt x="35190" y="7807"/>
                    <a:pt x="35161" y="7350"/>
                  </a:cubicBezTo>
                  <a:close/>
                  <a:moveTo>
                    <a:pt x="20766" y="9933"/>
                  </a:moveTo>
                  <a:lnTo>
                    <a:pt x="20766" y="9933"/>
                  </a:lnTo>
                  <a:cubicBezTo>
                    <a:pt x="20735" y="10058"/>
                    <a:pt x="20710" y="10188"/>
                    <a:pt x="20689" y="10317"/>
                  </a:cubicBezTo>
                  <a:cubicBezTo>
                    <a:pt x="20502" y="10286"/>
                    <a:pt x="20316" y="10262"/>
                    <a:pt x="20126" y="10250"/>
                  </a:cubicBezTo>
                  <a:cubicBezTo>
                    <a:pt x="20121" y="10250"/>
                    <a:pt x="20116" y="10253"/>
                    <a:pt x="20111" y="10255"/>
                  </a:cubicBezTo>
                  <a:cubicBezTo>
                    <a:pt x="20100" y="10227"/>
                    <a:pt x="20087" y="10199"/>
                    <a:pt x="20075" y="10173"/>
                  </a:cubicBezTo>
                  <a:cubicBezTo>
                    <a:pt x="20308" y="10098"/>
                    <a:pt x="20538" y="10015"/>
                    <a:pt x="20766" y="9933"/>
                  </a:cubicBezTo>
                  <a:close/>
                  <a:moveTo>
                    <a:pt x="30018" y="8510"/>
                  </a:moveTo>
                  <a:cubicBezTo>
                    <a:pt x="30188" y="8600"/>
                    <a:pt x="30354" y="8698"/>
                    <a:pt x="30523" y="8788"/>
                  </a:cubicBezTo>
                  <a:cubicBezTo>
                    <a:pt x="30756" y="8911"/>
                    <a:pt x="30996" y="9035"/>
                    <a:pt x="31235" y="9156"/>
                  </a:cubicBezTo>
                  <a:cubicBezTo>
                    <a:pt x="31135" y="9573"/>
                    <a:pt x="31033" y="10019"/>
                    <a:pt x="30966" y="10467"/>
                  </a:cubicBezTo>
                  <a:cubicBezTo>
                    <a:pt x="30577" y="10307"/>
                    <a:pt x="30188" y="10143"/>
                    <a:pt x="29803" y="9978"/>
                  </a:cubicBezTo>
                  <a:cubicBezTo>
                    <a:pt x="29849" y="9486"/>
                    <a:pt x="29929" y="8997"/>
                    <a:pt x="30018" y="8510"/>
                  </a:cubicBezTo>
                  <a:close/>
                  <a:moveTo>
                    <a:pt x="25338" y="8454"/>
                  </a:moveTo>
                  <a:cubicBezTo>
                    <a:pt x="25736" y="8582"/>
                    <a:pt x="26128" y="8729"/>
                    <a:pt x="26511" y="8898"/>
                  </a:cubicBezTo>
                  <a:cubicBezTo>
                    <a:pt x="26430" y="9371"/>
                    <a:pt x="26347" y="9840"/>
                    <a:pt x="26269" y="10312"/>
                  </a:cubicBezTo>
                  <a:cubicBezTo>
                    <a:pt x="26253" y="10412"/>
                    <a:pt x="26232" y="10517"/>
                    <a:pt x="26214" y="10618"/>
                  </a:cubicBezTo>
                  <a:cubicBezTo>
                    <a:pt x="26045" y="10536"/>
                    <a:pt x="25876" y="10450"/>
                    <a:pt x="25705" y="10360"/>
                  </a:cubicBezTo>
                  <a:cubicBezTo>
                    <a:pt x="25513" y="10260"/>
                    <a:pt x="25318" y="10158"/>
                    <a:pt x="25123" y="10057"/>
                  </a:cubicBezTo>
                  <a:cubicBezTo>
                    <a:pt x="25216" y="9527"/>
                    <a:pt x="25295" y="8990"/>
                    <a:pt x="25338" y="8454"/>
                  </a:cubicBezTo>
                  <a:close/>
                  <a:moveTo>
                    <a:pt x="22070" y="9410"/>
                  </a:moveTo>
                  <a:cubicBezTo>
                    <a:pt x="21996" y="9810"/>
                    <a:pt x="21949" y="10216"/>
                    <a:pt x="21906" y="10621"/>
                  </a:cubicBezTo>
                  <a:cubicBezTo>
                    <a:pt x="21617" y="10524"/>
                    <a:pt x="21322" y="10442"/>
                    <a:pt x="21023" y="10378"/>
                  </a:cubicBezTo>
                  <a:cubicBezTo>
                    <a:pt x="21043" y="10193"/>
                    <a:pt x="21063" y="10006"/>
                    <a:pt x="21078" y="9820"/>
                  </a:cubicBezTo>
                  <a:lnTo>
                    <a:pt x="21078" y="9819"/>
                  </a:lnTo>
                  <a:cubicBezTo>
                    <a:pt x="21412" y="9691"/>
                    <a:pt x="21742" y="9553"/>
                    <a:pt x="22070" y="9410"/>
                  </a:cubicBezTo>
                  <a:close/>
                  <a:moveTo>
                    <a:pt x="33623" y="8369"/>
                  </a:moveTo>
                  <a:cubicBezTo>
                    <a:pt x="33981" y="8529"/>
                    <a:pt x="34352" y="8659"/>
                    <a:pt x="34731" y="8756"/>
                  </a:cubicBezTo>
                  <a:cubicBezTo>
                    <a:pt x="34713" y="8869"/>
                    <a:pt x="34696" y="8982"/>
                    <a:pt x="34678" y="9094"/>
                  </a:cubicBezTo>
                  <a:cubicBezTo>
                    <a:pt x="34600" y="9558"/>
                    <a:pt x="34475" y="10017"/>
                    <a:pt x="34462" y="10481"/>
                  </a:cubicBezTo>
                  <a:cubicBezTo>
                    <a:pt x="34070" y="10640"/>
                    <a:pt x="33678" y="10800"/>
                    <a:pt x="33287" y="10959"/>
                  </a:cubicBezTo>
                  <a:cubicBezTo>
                    <a:pt x="33328" y="10636"/>
                    <a:pt x="33353" y="10309"/>
                    <a:pt x="33384" y="9989"/>
                  </a:cubicBezTo>
                  <a:cubicBezTo>
                    <a:pt x="33576" y="10037"/>
                    <a:pt x="33771" y="10073"/>
                    <a:pt x="33968" y="10101"/>
                  </a:cubicBezTo>
                  <a:cubicBezTo>
                    <a:pt x="33969" y="10101"/>
                    <a:pt x="33971" y="10101"/>
                    <a:pt x="33972" y="10101"/>
                  </a:cubicBezTo>
                  <a:cubicBezTo>
                    <a:pt x="34015" y="10101"/>
                    <a:pt x="34032" y="10030"/>
                    <a:pt x="33991" y="10012"/>
                  </a:cubicBezTo>
                  <a:cubicBezTo>
                    <a:pt x="33797" y="9925"/>
                    <a:pt x="33602" y="9845"/>
                    <a:pt x="33409" y="9761"/>
                  </a:cubicBezTo>
                  <a:cubicBezTo>
                    <a:pt x="33413" y="9714"/>
                    <a:pt x="33417" y="9663"/>
                    <a:pt x="33423" y="9615"/>
                  </a:cubicBezTo>
                  <a:cubicBezTo>
                    <a:pt x="33486" y="9199"/>
                    <a:pt x="33551" y="8784"/>
                    <a:pt x="33623" y="8369"/>
                  </a:cubicBezTo>
                  <a:close/>
                  <a:moveTo>
                    <a:pt x="22383" y="9271"/>
                  </a:moveTo>
                  <a:cubicBezTo>
                    <a:pt x="22662" y="9368"/>
                    <a:pt x="22936" y="9474"/>
                    <a:pt x="23205" y="9584"/>
                  </a:cubicBezTo>
                  <a:cubicBezTo>
                    <a:pt x="23113" y="10061"/>
                    <a:pt x="23021" y="10537"/>
                    <a:pt x="22928" y="11013"/>
                  </a:cubicBezTo>
                  <a:cubicBezTo>
                    <a:pt x="22685" y="10910"/>
                    <a:pt x="22439" y="10811"/>
                    <a:pt x="22190" y="10721"/>
                  </a:cubicBezTo>
                  <a:cubicBezTo>
                    <a:pt x="22239" y="10252"/>
                    <a:pt x="22282" y="9779"/>
                    <a:pt x="22305" y="9308"/>
                  </a:cubicBezTo>
                  <a:lnTo>
                    <a:pt x="22305" y="9307"/>
                  </a:lnTo>
                  <a:cubicBezTo>
                    <a:pt x="22331" y="9295"/>
                    <a:pt x="22357" y="9282"/>
                    <a:pt x="22383" y="9271"/>
                  </a:cubicBezTo>
                  <a:close/>
                  <a:moveTo>
                    <a:pt x="26760" y="9010"/>
                  </a:moveTo>
                  <a:cubicBezTo>
                    <a:pt x="27086" y="9158"/>
                    <a:pt x="27410" y="9312"/>
                    <a:pt x="27731" y="9469"/>
                  </a:cubicBezTo>
                  <a:cubicBezTo>
                    <a:pt x="27690" y="9705"/>
                    <a:pt x="27649" y="9940"/>
                    <a:pt x="27610" y="10176"/>
                  </a:cubicBezTo>
                  <a:cubicBezTo>
                    <a:pt x="27557" y="10491"/>
                    <a:pt x="27495" y="10824"/>
                    <a:pt x="27434" y="11164"/>
                  </a:cubicBezTo>
                  <a:cubicBezTo>
                    <a:pt x="27132" y="11041"/>
                    <a:pt x="26832" y="10910"/>
                    <a:pt x="26534" y="10768"/>
                  </a:cubicBezTo>
                  <a:cubicBezTo>
                    <a:pt x="26548" y="10644"/>
                    <a:pt x="26563" y="10517"/>
                    <a:pt x="26579" y="10398"/>
                  </a:cubicBezTo>
                  <a:cubicBezTo>
                    <a:pt x="26645" y="9937"/>
                    <a:pt x="26704" y="9474"/>
                    <a:pt x="26760" y="9010"/>
                  </a:cubicBezTo>
                  <a:close/>
                  <a:moveTo>
                    <a:pt x="20167" y="10380"/>
                  </a:moveTo>
                  <a:lnTo>
                    <a:pt x="20167" y="10380"/>
                  </a:lnTo>
                  <a:cubicBezTo>
                    <a:pt x="20333" y="10429"/>
                    <a:pt x="20495" y="10485"/>
                    <a:pt x="20659" y="10537"/>
                  </a:cubicBezTo>
                  <a:cubicBezTo>
                    <a:pt x="20625" y="10821"/>
                    <a:pt x="20615" y="11105"/>
                    <a:pt x="20633" y="11390"/>
                  </a:cubicBezTo>
                  <a:cubicBezTo>
                    <a:pt x="20469" y="11044"/>
                    <a:pt x="20311" y="10708"/>
                    <a:pt x="20167" y="10380"/>
                  </a:cubicBezTo>
                  <a:close/>
                  <a:moveTo>
                    <a:pt x="23448" y="9686"/>
                  </a:moveTo>
                  <a:cubicBezTo>
                    <a:pt x="23886" y="9874"/>
                    <a:pt x="24314" y="10079"/>
                    <a:pt x="24740" y="10294"/>
                  </a:cubicBezTo>
                  <a:lnTo>
                    <a:pt x="24740" y="10294"/>
                  </a:lnTo>
                  <a:cubicBezTo>
                    <a:pt x="24657" y="10707"/>
                    <a:pt x="24573" y="11120"/>
                    <a:pt x="24488" y="11533"/>
                  </a:cubicBezTo>
                  <a:cubicBezTo>
                    <a:pt x="24476" y="11585"/>
                    <a:pt x="24463" y="11641"/>
                    <a:pt x="24452" y="11695"/>
                  </a:cubicBezTo>
                  <a:cubicBezTo>
                    <a:pt x="24145" y="11556"/>
                    <a:pt x="23837" y="11418"/>
                    <a:pt x="23533" y="11280"/>
                  </a:cubicBezTo>
                  <a:cubicBezTo>
                    <a:pt x="23422" y="11228"/>
                    <a:pt x="23308" y="11177"/>
                    <a:pt x="23195" y="11128"/>
                  </a:cubicBezTo>
                  <a:cubicBezTo>
                    <a:pt x="23281" y="10650"/>
                    <a:pt x="23372" y="10168"/>
                    <a:pt x="23448" y="9686"/>
                  </a:cubicBezTo>
                  <a:close/>
                  <a:moveTo>
                    <a:pt x="31621" y="9341"/>
                  </a:moveTo>
                  <a:cubicBezTo>
                    <a:pt x="32045" y="9546"/>
                    <a:pt x="32483" y="9720"/>
                    <a:pt x="32933" y="9865"/>
                  </a:cubicBezTo>
                  <a:cubicBezTo>
                    <a:pt x="32856" y="10303"/>
                    <a:pt x="32802" y="10742"/>
                    <a:pt x="32807" y="11156"/>
                  </a:cubicBezTo>
                  <a:cubicBezTo>
                    <a:pt x="32319" y="11352"/>
                    <a:pt x="31832" y="11553"/>
                    <a:pt x="31343" y="11751"/>
                  </a:cubicBezTo>
                  <a:cubicBezTo>
                    <a:pt x="31388" y="11449"/>
                    <a:pt x="31396" y="11141"/>
                    <a:pt x="31417" y="10832"/>
                  </a:cubicBezTo>
                  <a:cubicBezTo>
                    <a:pt x="31506" y="10846"/>
                    <a:pt x="31593" y="10862"/>
                    <a:pt x="31683" y="10872"/>
                  </a:cubicBezTo>
                  <a:cubicBezTo>
                    <a:pt x="31685" y="10872"/>
                    <a:pt x="31687" y="10872"/>
                    <a:pt x="31689" y="10872"/>
                  </a:cubicBezTo>
                  <a:cubicBezTo>
                    <a:pt x="31750" y="10872"/>
                    <a:pt x="31750" y="10781"/>
                    <a:pt x="31698" y="10760"/>
                  </a:cubicBezTo>
                  <a:cubicBezTo>
                    <a:pt x="31607" y="10726"/>
                    <a:pt x="31520" y="10688"/>
                    <a:pt x="31432" y="10654"/>
                  </a:cubicBezTo>
                  <a:cubicBezTo>
                    <a:pt x="31435" y="10613"/>
                    <a:pt x="31438" y="10572"/>
                    <a:pt x="31442" y="10532"/>
                  </a:cubicBezTo>
                  <a:cubicBezTo>
                    <a:pt x="31486" y="10134"/>
                    <a:pt x="31548" y="9737"/>
                    <a:pt x="31621" y="9341"/>
                  </a:cubicBezTo>
                  <a:close/>
                  <a:moveTo>
                    <a:pt x="28049" y="9623"/>
                  </a:moveTo>
                  <a:cubicBezTo>
                    <a:pt x="28492" y="9838"/>
                    <a:pt x="28937" y="10048"/>
                    <a:pt x="29386" y="10235"/>
                  </a:cubicBezTo>
                  <a:cubicBezTo>
                    <a:pt x="29350" y="10599"/>
                    <a:pt x="29322" y="10967"/>
                    <a:pt x="29289" y="11331"/>
                  </a:cubicBezTo>
                  <a:cubicBezTo>
                    <a:pt x="29273" y="11485"/>
                    <a:pt x="29247" y="11640"/>
                    <a:pt x="29211" y="11790"/>
                  </a:cubicBezTo>
                  <a:cubicBezTo>
                    <a:pt x="28751" y="11651"/>
                    <a:pt x="28302" y="11500"/>
                    <a:pt x="27859" y="11331"/>
                  </a:cubicBezTo>
                  <a:cubicBezTo>
                    <a:pt x="27898" y="10852"/>
                    <a:pt x="27936" y="10378"/>
                    <a:pt x="28002" y="9925"/>
                  </a:cubicBezTo>
                  <a:cubicBezTo>
                    <a:pt x="28017" y="9825"/>
                    <a:pt x="28033" y="9724"/>
                    <a:pt x="28049" y="9623"/>
                  </a:cubicBezTo>
                  <a:close/>
                  <a:moveTo>
                    <a:pt x="21002" y="10649"/>
                  </a:moveTo>
                  <a:cubicBezTo>
                    <a:pt x="21294" y="10749"/>
                    <a:pt x="21583" y="10857"/>
                    <a:pt x="21870" y="10969"/>
                  </a:cubicBezTo>
                  <a:cubicBezTo>
                    <a:pt x="21857" y="11100"/>
                    <a:pt x="21844" y="11229"/>
                    <a:pt x="21829" y="11361"/>
                  </a:cubicBezTo>
                  <a:cubicBezTo>
                    <a:pt x="21799" y="11653"/>
                    <a:pt x="21757" y="11954"/>
                    <a:pt x="21714" y="12258"/>
                  </a:cubicBezTo>
                  <a:cubicBezTo>
                    <a:pt x="21443" y="12151"/>
                    <a:pt x="21171" y="12050"/>
                    <a:pt x="20897" y="11951"/>
                  </a:cubicBezTo>
                  <a:cubicBezTo>
                    <a:pt x="20891" y="11933"/>
                    <a:pt x="20882" y="11913"/>
                    <a:pt x="20874" y="11897"/>
                  </a:cubicBezTo>
                  <a:lnTo>
                    <a:pt x="20874" y="11895"/>
                  </a:lnTo>
                  <a:cubicBezTo>
                    <a:pt x="20956" y="11561"/>
                    <a:pt x="20969" y="11229"/>
                    <a:pt x="20984" y="10882"/>
                  </a:cubicBezTo>
                  <a:cubicBezTo>
                    <a:pt x="20987" y="10805"/>
                    <a:pt x="20996" y="10726"/>
                    <a:pt x="21002" y="10649"/>
                  </a:cubicBezTo>
                  <a:close/>
                  <a:moveTo>
                    <a:pt x="25051" y="10450"/>
                  </a:moveTo>
                  <a:cubicBezTo>
                    <a:pt x="25369" y="10614"/>
                    <a:pt x="25685" y="10782"/>
                    <a:pt x="26007" y="10952"/>
                  </a:cubicBezTo>
                  <a:cubicBezTo>
                    <a:pt x="26048" y="10975"/>
                    <a:pt x="26092" y="10996"/>
                    <a:pt x="26135" y="11019"/>
                  </a:cubicBezTo>
                  <a:cubicBezTo>
                    <a:pt x="26045" y="11459"/>
                    <a:pt x="25945" y="11909"/>
                    <a:pt x="25861" y="12360"/>
                  </a:cubicBezTo>
                  <a:cubicBezTo>
                    <a:pt x="25503" y="12184"/>
                    <a:pt x="25144" y="12014"/>
                    <a:pt x="24783" y="11848"/>
                  </a:cubicBezTo>
                  <a:cubicBezTo>
                    <a:pt x="24839" y="11549"/>
                    <a:pt x="24896" y="11249"/>
                    <a:pt x="24955" y="10952"/>
                  </a:cubicBezTo>
                  <a:cubicBezTo>
                    <a:pt x="24988" y="10786"/>
                    <a:pt x="25019" y="10618"/>
                    <a:pt x="25051" y="10450"/>
                  </a:cubicBezTo>
                  <a:close/>
                  <a:moveTo>
                    <a:pt x="29767" y="10386"/>
                  </a:moveTo>
                  <a:lnTo>
                    <a:pt x="29767" y="10386"/>
                  </a:lnTo>
                  <a:cubicBezTo>
                    <a:pt x="30146" y="10532"/>
                    <a:pt x="30535" y="10650"/>
                    <a:pt x="30930" y="10742"/>
                  </a:cubicBezTo>
                  <a:cubicBezTo>
                    <a:pt x="30886" y="11151"/>
                    <a:pt x="30876" y="11551"/>
                    <a:pt x="30941" y="11915"/>
                  </a:cubicBezTo>
                  <a:cubicBezTo>
                    <a:pt x="30475" y="12104"/>
                    <a:pt x="30010" y="12297"/>
                    <a:pt x="29542" y="12484"/>
                  </a:cubicBezTo>
                  <a:cubicBezTo>
                    <a:pt x="29583" y="12379"/>
                    <a:pt x="29616" y="12271"/>
                    <a:pt x="29641" y="12161"/>
                  </a:cubicBezTo>
                  <a:cubicBezTo>
                    <a:pt x="29770" y="12161"/>
                    <a:pt x="29900" y="12155"/>
                    <a:pt x="30029" y="12140"/>
                  </a:cubicBezTo>
                  <a:cubicBezTo>
                    <a:pt x="30088" y="12133"/>
                    <a:pt x="30110" y="12050"/>
                    <a:pt x="30044" y="12032"/>
                  </a:cubicBezTo>
                  <a:cubicBezTo>
                    <a:pt x="29923" y="11999"/>
                    <a:pt x="29805" y="11966"/>
                    <a:pt x="29685" y="11932"/>
                  </a:cubicBezTo>
                  <a:cubicBezTo>
                    <a:pt x="29770" y="11395"/>
                    <a:pt x="29752" y="10796"/>
                    <a:pt x="29767" y="10386"/>
                  </a:cubicBezTo>
                  <a:close/>
                  <a:moveTo>
                    <a:pt x="22154" y="11078"/>
                  </a:moveTo>
                  <a:cubicBezTo>
                    <a:pt x="22390" y="11174"/>
                    <a:pt x="22623" y="11274"/>
                    <a:pt x="22857" y="11375"/>
                  </a:cubicBezTo>
                  <a:cubicBezTo>
                    <a:pt x="22828" y="11523"/>
                    <a:pt x="22802" y="11671"/>
                    <a:pt x="22770" y="11818"/>
                  </a:cubicBezTo>
                  <a:cubicBezTo>
                    <a:pt x="22718" y="12064"/>
                    <a:pt x="22659" y="12333"/>
                    <a:pt x="22601" y="12611"/>
                  </a:cubicBezTo>
                  <a:cubicBezTo>
                    <a:pt x="22408" y="12532"/>
                    <a:pt x="22214" y="12455"/>
                    <a:pt x="22021" y="12378"/>
                  </a:cubicBezTo>
                  <a:cubicBezTo>
                    <a:pt x="22029" y="12284"/>
                    <a:pt x="22037" y="12189"/>
                    <a:pt x="22045" y="12096"/>
                  </a:cubicBezTo>
                  <a:cubicBezTo>
                    <a:pt x="22080" y="11759"/>
                    <a:pt x="22118" y="11418"/>
                    <a:pt x="22154" y="11078"/>
                  </a:cubicBezTo>
                  <a:close/>
                  <a:moveTo>
                    <a:pt x="26484" y="11203"/>
                  </a:moveTo>
                  <a:cubicBezTo>
                    <a:pt x="26767" y="11349"/>
                    <a:pt x="27059" y="11492"/>
                    <a:pt x="27352" y="11621"/>
                  </a:cubicBezTo>
                  <a:cubicBezTo>
                    <a:pt x="27273" y="12107"/>
                    <a:pt x="27209" y="12601"/>
                    <a:pt x="27200" y="13078"/>
                  </a:cubicBezTo>
                  <a:cubicBezTo>
                    <a:pt x="26914" y="12909"/>
                    <a:pt x="26622" y="12747"/>
                    <a:pt x="26325" y="12591"/>
                  </a:cubicBezTo>
                  <a:cubicBezTo>
                    <a:pt x="26392" y="12128"/>
                    <a:pt x="26437" y="11659"/>
                    <a:pt x="26484" y="11203"/>
                  </a:cubicBezTo>
                  <a:close/>
                  <a:moveTo>
                    <a:pt x="23130" y="11494"/>
                  </a:moveTo>
                  <a:cubicBezTo>
                    <a:pt x="23405" y="11618"/>
                    <a:pt x="23679" y="11745"/>
                    <a:pt x="23953" y="11879"/>
                  </a:cubicBezTo>
                  <a:cubicBezTo>
                    <a:pt x="24093" y="11948"/>
                    <a:pt x="24230" y="12017"/>
                    <a:pt x="24370" y="12086"/>
                  </a:cubicBezTo>
                  <a:cubicBezTo>
                    <a:pt x="24291" y="12455"/>
                    <a:pt x="24211" y="12840"/>
                    <a:pt x="24158" y="13229"/>
                  </a:cubicBezTo>
                  <a:cubicBezTo>
                    <a:pt x="23796" y="13088"/>
                    <a:pt x="23432" y="12949"/>
                    <a:pt x="23076" y="12804"/>
                  </a:cubicBezTo>
                  <a:lnTo>
                    <a:pt x="22925" y="12742"/>
                  </a:lnTo>
                  <a:cubicBezTo>
                    <a:pt x="22985" y="12345"/>
                    <a:pt x="23053" y="11948"/>
                    <a:pt x="23120" y="11553"/>
                  </a:cubicBezTo>
                  <a:cubicBezTo>
                    <a:pt x="23123" y="11533"/>
                    <a:pt x="23126" y="11513"/>
                    <a:pt x="23130" y="11494"/>
                  </a:cubicBezTo>
                  <a:close/>
                  <a:moveTo>
                    <a:pt x="27818" y="11810"/>
                  </a:moveTo>
                  <a:cubicBezTo>
                    <a:pt x="28248" y="11971"/>
                    <a:pt x="28687" y="12087"/>
                    <a:pt x="29137" y="12138"/>
                  </a:cubicBezTo>
                  <a:cubicBezTo>
                    <a:pt x="29096" y="12320"/>
                    <a:pt x="29060" y="12504"/>
                    <a:pt x="29050" y="12684"/>
                  </a:cubicBezTo>
                  <a:lnTo>
                    <a:pt x="27642" y="13247"/>
                  </a:lnTo>
                  <a:cubicBezTo>
                    <a:pt x="27728" y="12781"/>
                    <a:pt x="27775" y="12296"/>
                    <a:pt x="27816" y="11810"/>
                  </a:cubicBezTo>
                  <a:close/>
                  <a:moveTo>
                    <a:pt x="21078" y="12347"/>
                  </a:moveTo>
                  <a:cubicBezTo>
                    <a:pt x="21274" y="12433"/>
                    <a:pt x="21471" y="12519"/>
                    <a:pt x="21668" y="12604"/>
                  </a:cubicBezTo>
                  <a:cubicBezTo>
                    <a:pt x="21627" y="12908"/>
                    <a:pt x="21588" y="13214"/>
                    <a:pt x="21561" y="13518"/>
                  </a:cubicBezTo>
                  <a:cubicBezTo>
                    <a:pt x="21420" y="13124"/>
                    <a:pt x="21253" y="12732"/>
                    <a:pt x="21078" y="12347"/>
                  </a:cubicBezTo>
                  <a:close/>
                  <a:moveTo>
                    <a:pt x="26265" y="12963"/>
                  </a:moveTo>
                  <a:cubicBezTo>
                    <a:pt x="26570" y="13078"/>
                    <a:pt x="26881" y="13172"/>
                    <a:pt x="27200" y="13239"/>
                  </a:cubicBezTo>
                  <a:cubicBezTo>
                    <a:pt x="27200" y="13301"/>
                    <a:pt x="27198" y="13362"/>
                    <a:pt x="27200" y="13424"/>
                  </a:cubicBezTo>
                  <a:lnTo>
                    <a:pt x="26046" y="13887"/>
                  </a:lnTo>
                  <a:cubicBezTo>
                    <a:pt x="26138" y="13583"/>
                    <a:pt x="26212" y="13275"/>
                    <a:pt x="26265" y="12963"/>
                  </a:cubicBezTo>
                  <a:close/>
                  <a:moveTo>
                    <a:pt x="21991" y="12740"/>
                  </a:moveTo>
                  <a:cubicBezTo>
                    <a:pt x="22172" y="12817"/>
                    <a:pt x="22352" y="12893"/>
                    <a:pt x="22533" y="12968"/>
                  </a:cubicBezTo>
                  <a:cubicBezTo>
                    <a:pt x="22470" y="13283"/>
                    <a:pt x="22424" y="13601"/>
                    <a:pt x="22395" y="13920"/>
                  </a:cubicBezTo>
                  <a:cubicBezTo>
                    <a:pt x="22224" y="13864"/>
                    <a:pt x="22052" y="13815"/>
                    <a:pt x="21878" y="13769"/>
                  </a:cubicBezTo>
                  <a:cubicBezTo>
                    <a:pt x="21932" y="13429"/>
                    <a:pt x="21963" y="13083"/>
                    <a:pt x="21991" y="12740"/>
                  </a:cubicBezTo>
                  <a:close/>
                  <a:moveTo>
                    <a:pt x="24709" y="12258"/>
                  </a:moveTo>
                  <a:cubicBezTo>
                    <a:pt x="25065" y="12438"/>
                    <a:pt x="25426" y="12614"/>
                    <a:pt x="25792" y="12773"/>
                  </a:cubicBezTo>
                  <a:cubicBezTo>
                    <a:pt x="25731" y="13165"/>
                    <a:pt x="25689" y="13556"/>
                    <a:pt x="25692" y="13934"/>
                  </a:cubicBezTo>
                  <a:cubicBezTo>
                    <a:pt x="25321" y="13731"/>
                    <a:pt x="24939" y="13549"/>
                    <a:pt x="24547" y="13390"/>
                  </a:cubicBezTo>
                  <a:cubicBezTo>
                    <a:pt x="24552" y="13350"/>
                    <a:pt x="24554" y="13311"/>
                    <a:pt x="24558" y="13272"/>
                  </a:cubicBezTo>
                  <a:cubicBezTo>
                    <a:pt x="24598" y="12932"/>
                    <a:pt x="24650" y="12596"/>
                    <a:pt x="24709" y="12258"/>
                  </a:cubicBezTo>
                  <a:close/>
                  <a:moveTo>
                    <a:pt x="22874" y="13114"/>
                  </a:moveTo>
                  <a:cubicBezTo>
                    <a:pt x="23284" y="13290"/>
                    <a:pt x="23697" y="13475"/>
                    <a:pt x="24116" y="13649"/>
                  </a:cubicBezTo>
                  <a:cubicBezTo>
                    <a:pt x="24091" y="13926"/>
                    <a:pt x="24094" y="14205"/>
                    <a:pt x="24124" y="14481"/>
                  </a:cubicBezTo>
                  <a:cubicBezTo>
                    <a:pt x="23886" y="14404"/>
                    <a:pt x="23640" y="14338"/>
                    <a:pt x="23405" y="14259"/>
                  </a:cubicBezTo>
                  <a:lnTo>
                    <a:pt x="23405" y="14258"/>
                  </a:lnTo>
                  <a:cubicBezTo>
                    <a:pt x="23194" y="14185"/>
                    <a:pt x="22984" y="14115"/>
                    <a:pt x="22774" y="14043"/>
                  </a:cubicBezTo>
                  <a:cubicBezTo>
                    <a:pt x="22777" y="14002"/>
                    <a:pt x="22779" y="13964"/>
                    <a:pt x="22782" y="13923"/>
                  </a:cubicBezTo>
                  <a:cubicBezTo>
                    <a:pt x="22805" y="13652"/>
                    <a:pt x="22838" y="13383"/>
                    <a:pt x="22874" y="13114"/>
                  </a:cubicBezTo>
                  <a:close/>
                  <a:moveTo>
                    <a:pt x="24508" y="13810"/>
                  </a:moveTo>
                  <a:cubicBezTo>
                    <a:pt x="24813" y="13931"/>
                    <a:pt x="25118" y="14039"/>
                    <a:pt x="25431" y="14133"/>
                  </a:cubicBezTo>
                  <a:lnTo>
                    <a:pt x="24424" y="14535"/>
                  </a:lnTo>
                  <a:cubicBezTo>
                    <a:pt x="24465" y="14295"/>
                    <a:pt x="24488" y="14054"/>
                    <a:pt x="24508" y="13810"/>
                  </a:cubicBezTo>
                  <a:close/>
                  <a:moveTo>
                    <a:pt x="22747" y="14409"/>
                  </a:moveTo>
                  <a:cubicBezTo>
                    <a:pt x="22852" y="14450"/>
                    <a:pt x="22954" y="14494"/>
                    <a:pt x="23061" y="14533"/>
                  </a:cubicBezTo>
                  <a:cubicBezTo>
                    <a:pt x="23288" y="14622"/>
                    <a:pt x="23524" y="14718"/>
                    <a:pt x="23766" y="14798"/>
                  </a:cubicBezTo>
                  <a:lnTo>
                    <a:pt x="23766" y="14798"/>
                  </a:lnTo>
                  <a:lnTo>
                    <a:pt x="22620" y="15257"/>
                  </a:lnTo>
                  <a:cubicBezTo>
                    <a:pt x="22702" y="14976"/>
                    <a:pt x="22728" y="14694"/>
                    <a:pt x="22747" y="14409"/>
                  </a:cubicBezTo>
                  <a:close/>
                  <a:moveTo>
                    <a:pt x="21827" y="14018"/>
                  </a:moveTo>
                  <a:cubicBezTo>
                    <a:pt x="22011" y="14100"/>
                    <a:pt x="22195" y="14184"/>
                    <a:pt x="22380" y="14261"/>
                  </a:cubicBezTo>
                  <a:cubicBezTo>
                    <a:pt x="22370" y="14629"/>
                    <a:pt x="22400" y="14985"/>
                    <a:pt x="22501" y="15304"/>
                  </a:cubicBezTo>
                  <a:lnTo>
                    <a:pt x="22501" y="15304"/>
                  </a:lnTo>
                  <a:cubicBezTo>
                    <a:pt x="22326" y="15375"/>
                    <a:pt x="22149" y="15445"/>
                    <a:pt x="21973" y="15516"/>
                  </a:cubicBezTo>
                  <a:cubicBezTo>
                    <a:pt x="21968" y="15091"/>
                    <a:pt x="21896" y="14661"/>
                    <a:pt x="21785" y="14231"/>
                  </a:cubicBezTo>
                  <a:cubicBezTo>
                    <a:pt x="21803" y="14162"/>
                    <a:pt x="21812" y="14089"/>
                    <a:pt x="21827" y="14018"/>
                  </a:cubicBezTo>
                  <a:close/>
                  <a:moveTo>
                    <a:pt x="58318" y="1019"/>
                  </a:moveTo>
                  <a:lnTo>
                    <a:pt x="58318" y="1019"/>
                  </a:lnTo>
                  <a:cubicBezTo>
                    <a:pt x="58317" y="4833"/>
                    <a:pt x="58313" y="8649"/>
                    <a:pt x="58312" y="12465"/>
                  </a:cubicBezTo>
                  <a:lnTo>
                    <a:pt x="58312" y="18559"/>
                  </a:lnTo>
                  <a:cubicBezTo>
                    <a:pt x="58312" y="19576"/>
                    <a:pt x="58312" y="20591"/>
                    <a:pt x="58315" y="21607"/>
                  </a:cubicBezTo>
                  <a:cubicBezTo>
                    <a:pt x="58315" y="21679"/>
                    <a:pt x="58313" y="21751"/>
                    <a:pt x="58312" y="21823"/>
                  </a:cubicBezTo>
                  <a:cubicBezTo>
                    <a:pt x="58144" y="21790"/>
                    <a:pt x="57966" y="21776"/>
                    <a:pt x="57785" y="21776"/>
                  </a:cubicBezTo>
                  <a:cubicBezTo>
                    <a:pt x="57329" y="21776"/>
                    <a:pt x="56853" y="21863"/>
                    <a:pt x="56460" y="21938"/>
                  </a:cubicBezTo>
                  <a:cubicBezTo>
                    <a:pt x="56378" y="21954"/>
                    <a:pt x="56330" y="22038"/>
                    <a:pt x="56325" y="22115"/>
                  </a:cubicBezTo>
                  <a:cubicBezTo>
                    <a:pt x="56289" y="22796"/>
                    <a:pt x="56417" y="23469"/>
                    <a:pt x="56447" y="24148"/>
                  </a:cubicBezTo>
                  <a:cubicBezTo>
                    <a:pt x="51802" y="23993"/>
                    <a:pt x="47154" y="23954"/>
                    <a:pt x="42505" y="23954"/>
                  </a:cubicBezTo>
                  <a:cubicBezTo>
                    <a:pt x="38256" y="23954"/>
                    <a:pt x="34006" y="23986"/>
                    <a:pt x="29757" y="23990"/>
                  </a:cubicBezTo>
                  <a:cubicBezTo>
                    <a:pt x="24951" y="23995"/>
                    <a:pt x="20144" y="23997"/>
                    <a:pt x="15339" y="23998"/>
                  </a:cubicBezTo>
                  <a:lnTo>
                    <a:pt x="8138" y="23998"/>
                  </a:lnTo>
                  <a:cubicBezTo>
                    <a:pt x="6691" y="23998"/>
                    <a:pt x="5231" y="23958"/>
                    <a:pt x="3774" y="23958"/>
                  </a:cubicBezTo>
                  <a:cubicBezTo>
                    <a:pt x="2866" y="23958"/>
                    <a:pt x="1960" y="23974"/>
                    <a:pt x="1058" y="24025"/>
                  </a:cubicBezTo>
                  <a:cubicBezTo>
                    <a:pt x="2895" y="23186"/>
                    <a:pt x="4942" y="22812"/>
                    <a:pt x="6829" y="22109"/>
                  </a:cubicBezTo>
                  <a:cubicBezTo>
                    <a:pt x="9376" y="21157"/>
                    <a:pt x="11901" y="20143"/>
                    <a:pt x="14421" y="19117"/>
                  </a:cubicBezTo>
                  <a:cubicBezTo>
                    <a:pt x="17864" y="17712"/>
                    <a:pt x="21312" y="16323"/>
                    <a:pt x="24767" y="14948"/>
                  </a:cubicBezTo>
                  <a:cubicBezTo>
                    <a:pt x="24787" y="14947"/>
                    <a:pt x="24805" y="14947"/>
                    <a:pt x="24824" y="14943"/>
                  </a:cubicBezTo>
                  <a:cubicBezTo>
                    <a:pt x="24850" y="14940"/>
                    <a:pt x="24872" y="14925"/>
                    <a:pt x="24883" y="14901"/>
                  </a:cubicBezTo>
                  <a:cubicBezTo>
                    <a:pt x="25672" y="14586"/>
                    <a:pt x="26460" y="14269"/>
                    <a:pt x="27249" y="13953"/>
                  </a:cubicBezTo>
                  <a:cubicBezTo>
                    <a:pt x="27249" y="13954"/>
                    <a:pt x="27249" y="13956"/>
                    <a:pt x="27249" y="13956"/>
                  </a:cubicBezTo>
                  <a:cubicBezTo>
                    <a:pt x="27259" y="14015"/>
                    <a:pt x="27306" y="14041"/>
                    <a:pt x="27355" y="14041"/>
                  </a:cubicBezTo>
                  <a:cubicBezTo>
                    <a:pt x="27407" y="14041"/>
                    <a:pt x="27463" y="14010"/>
                    <a:pt x="27478" y="13956"/>
                  </a:cubicBezTo>
                  <a:cubicBezTo>
                    <a:pt x="27488" y="13921"/>
                    <a:pt x="27496" y="13885"/>
                    <a:pt x="27506" y="13849"/>
                  </a:cubicBezTo>
                  <a:cubicBezTo>
                    <a:pt x="28320" y="13523"/>
                    <a:pt x="29134" y="13198"/>
                    <a:pt x="29946" y="12871"/>
                  </a:cubicBezTo>
                  <a:cubicBezTo>
                    <a:pt x="30917" y="12483"/>
                    <a:pt x="31885" y="12091"/>
                    <a:pt x="32852" y="11694"/>
                  </a:cubicBezTo>
                  <a:cubicBezTo>
                    <a:pt x="32861" y="11749"/>
                    <a:pt x="32864" y="11807"/>
                    <a:pt x="32877" y="11858"/>
                  </a:cubicBezTo>
                  <a:cubicBezTo>
                    <a:pt x="32890" y="11913"/>
                    <a:pt x="32931" y="11937"/>
                    <a:pt x="32974" y="11937"/>
                  </a:cubicBezTo>
                  <a:cubicBezTo>
                    <a:pt x="33021" y="11937"/>
                    <a:pt x="33071" y="11908"/>
                    <a:pt x="33089" y="11858"/>
                  </a:cubicBezTo>
                  <a:cubicBezTo>
                    <a:pt x="33125" y="11761"/>
                    <a:pt x="33154" y="11662"/>
                    <a:pt x="33179" y="11561"/>
                  </a:cubicBezTo>
                  <a:cubicBezTo>
                    <a:pt x="37127" y="9952"/>
                    <a:pt x="41063" y="8311"/>
                    <a:pt x="44987" y="6641"/>
                  </a:cubicBezTo>
                  <a:cubicBezTo>
                    <a:pt x="47551" y="5555"/>
                    <a:pt x="50090" y="4379"/>
                    <a:pt x="52688" y="3373"/>
                  </a:cubicBezTo>
                  <a:cubicBezTo>
                    <a:pt x="54572" y="2645"/>
                    <a:pt x="56584" y="2074"/>
                    <a:pt x="58318" y="1019"/>
                  </a:cubicBezTo>
                  <a:close/>
                  <a:moveTo>
                    <a:pt x="58305" y="22214"/>
                  </a:moveTo>
                  <a:cubicBezTo>
                    <a:pt x="58297" y="22583"/>
                    <a:pt x="58289" y="22955"/>
                    <a:pt x="58320" y="23319"/>
                  </a:cubicBezTo>
                  <a:lnTo>
                    <a:pt x="58320" y="24021"/>
                  </a:lnTo>
                  <a:cubicBezTo>
                    <a:pt x="58318" y="24094"/>
                    <a:pt x="58346" y="24164"/>
                    <a:pt x="58399" y="24213"/>
                  </a:cubicBezTo>
                  <a:cubicBezTo>
                    <a:pt x="57807" y="24190"/>
                    <a:pt x="57216" y="24174"/>
                    <a:pt x="56625" y="24154"/>
                  </a:cubicBezTo>
                  <a:lnTo>
                    <a:pt x="56625" y="24153"/>
                  </a:lnTo>
                  <a:cubicBezTo>
                    <a:pt x="56832" y="23567"/>
                    <a:pt x="56650" y="22909"/>
                    <a:pt x="56680" y="22291"/>
                  </a:cubicBezTo>
                  <a:cubicBezTo>
                    <a:pt x="57016" y="22274"/>
                    <a:pt x="57351" y="22256"/>
                    <a:pt x="57687" y="22250"/>
                  </a:cubicBezTo>
                  <a:cubicBezTo>
                    <a:pt x="57908" y="22245"/>
                    <a:pt x="58108" y="22245"/>
                    <a:pt x="58305" y="22214"/>
                  </a:cubicBezTo>
                  <a:close/>
                  <a:moveTo>
                    <a:pt x="58605" y="1"/>
                  </a:moveTo>
                  <a:cubicBezTo>
                    <a:pt x="58463" y="1"/>
                    <a:pt x="58322" y="93"/>
                    <a:pt x="58322" y="275"/>
                  </a:cubicBezTo>
                  <a:lnTo>
                    <a:pt x="58322" y="550"/>
                  </a:lnTo>
                  <a:cubicBezTo>
                    <a:pt x="58289" y="534"/>
                    <a:pt x="58254" y="526"/>
                    <a:pt x="58218" y="526"/>
                  </a:cubicBezTo>
                  <a:cubicBezTo>
                    <a:pt x="58175" y="526"/>
                    <a:pt x="58132" y="538"/>
                    <a:pt x="58095" y="563"/>
                  </a:cubicBezTo>
                  <a:cubicBezTo>
                    <a:pt x="56315" y="1649"/>
                    <a:pt x="54239" y="2232"/>
                    <a:pt x="52303" y="2981"/>
                  </a:cubicBezTo>
                  <a:cubicBezTo>
                    <a:pt x="49867" y="3925"/>
                    <a:pt x="47485" y="5035"/>
                    <a:pt x="45079" y="6057"/>
                  </a:cubicBezTo>
                  <a:cubicBezTo>
                    <a:pt x="42250" y="7256"/>
                    <a:pt x="39416" y="8444"/>
                    <a:pt x="36576" y="9619"/>
                  </a:cubicBezTo>
                  <a:cubicBezTo>
                    <a:pt x="36251" y="8661"/>
                    <a:pt x="35864" y="7724"/>
                    <a:pt x="35500" y="6781"/>
                  </a:cubicBezTo>
                  <a:cubicBezTo>
                    <a:pt x="37013" y="6333"/>
                    <a:pt x="38438" y="5422"/>
                    <a:pt x="39883" y="4825"/>
                  </a:cubicBezTo>
                  <a:cubicBezTo>
                    <a:pt x="40685" y="4495"/>
                    <a:pt x="41499" y="4197"/>
                    <a:pt x="42301" y="3869"/>
                  </a:cubicBezTo>
                  <a:cubicBezTo>
                    <a:pt x="42736" y="3692"/>
                    <a:pt x="43212" y="3531"/>
                    <a:pt x="43622" y="3283"/>
                  </a:cubicBezTo>
                  <a:lnTo>
                    <a:pt x="43622" y="3283"/>
                  </a:lnTo>
                  <a:cubicBezTo>
                    <a:pt x="43404" y="3723"/>
                    <a:pt x="43253" y="4192"/>
                    <a:pt x="43174" y="4674"/>
                  </a:cubicBezTo>
                  <a:cubicBezTo>
                    <a:pt x="43169" y="4710"/>
                    <a:pt x="43199" y="4740"/>
                    <a:pt x="43229" y="4740"/>
                  </a:cubicBezTo>
                  <a:cubicBezTo>
                    <a:pt x="43243" y="4740"/>
                    <a:pt x="43258" y="4732"/>
                    <a:pt x="43268" y="4714"/>
                  </a:cubicBezTo>
                  <a:cubicBezTo>
                    <a:pt x="43620" y="4013"/>
                    <a:pt x="43988" y="3288"/>
                    <a:pt x="44434" y="2640"/>
                  </a:cubicBezTo>
                  <a:cubicBezTo>
                    <a:pt x="44522" y="2511"/>
                    <a:pt x="44399" y="2374"/>
                    <a:pt x="44271" y="2358"/>
                  </a:cubicBezTo>
                  <a:cubicBezTo>
                    <a:pt x="44089" y="2336"/>
                    <a:pt x="43906" y="2327"/>
                    <a:pt x="43724" y="2327"/>
                  </a:cubicBezTo>
                  <a:cubicBezTo>
                    <a:pt x="43398" y="2327"/>
                    <a:pt x="43073" y="2355"/>
                    <a:pt x="42744" y="2381"/>
                  </a:cubicBezTo>
                  <a:cubicBezTo>
                    <a:pt x="42295" y="2419"/>
                    <a:pt x="41844" y="2378"/>
                    <a:pt x="41397" y="2438"/>
                  </a:cubicBezTo>
                  <a:cubicBezTo>
                    <a:pt x="41342" y="2447"/>
                    <a:pt x="41343" y="2525"/>
                    <a:pt x="41383" y="2550"/>
                  </a:cubicBezTo>
                  <a:cubicBezTo>
                    <a:pt x="41690" y="2749"/>
                    <a:pt x="42059" y="2805"/>
                    <a:pt x="42447" y="2805"/>
                  </a:cubicBezTo>
                  <a:cubicBezTo>
                    <a:pt x="42724" y="2805"/>
                    <a:pt x="43011" y="2776"/>
                    <a:pt x="43292" y="2752"/>
                  </a:cubicBezTo>
                  <a:lnTo>
                    <a:pt x="43292" y="2752"/>
                  </a:lnTo>
                  <a:cubicBezTo>
                    <a:pt x="42797" y="2935"/>
                    <a:pt x="42313" y="3211"/>
                    <a:pt x="41837" y="3405"/>
                  </a:cubicBezTo>
                  <a:cubicBezTo>
                    <a:pt x="41037" y="3731"/>
                    <a:pt x="40228" y="4038"/>
                    <a:pt x="39432" y="4372"/>
                  </a:cubicBezTo>
                  <a:cubicBezTo>
                    <a:pt x="38079" y="4943"/>
                    <a:pt x="36604" y="5554"/>
                    <a:pt x="35323" y="6316"/>
                  </a:cubicBezTo>
                  <a:cubicBezTo>
                    <a:pt x="34977" y="5391"/>
                    <a:pt x="34665" y="4454"/>
                    <a:pt x="34470" y="3477"/>
                  </a:cubicBezTo>
                  <a:cubicBezTo>
                    <a:pt x="34447" y="3355"/>
                    <a:pt x="34335" y="3292"/>
                    <a:pt x="34222" y="3292"/>
                  </a:cubicBezTo>
                  <a:cubicBezTo>
                    <a:pt x="34177" y="3292"/>
                    <a:pt x="34132" y="3302"/>
                    <a:pt x="34093" y="3323"/>
                  </a:cubicBezTo>
                  <a:cubicBezTo>
                    <a:pt x="32921" y="3938"/>
                    <a:pt x="31707" y="4459"/>
                    <a:pt x="30489" y="4966"/>
                  </a:cubicBezTo>
                  <a:cubicBezTo>
                    <a:pt x="30489" y="4937"/>
                    <a:pt x="30490" y="4909"/>
                    <a:pt x="30490" y="4879"/>
                  </a:cubicBezTo>
                  <a:cubicBezTo>
                    <a:pt x="30489" y="4862"/>
                    <a:pt x="30472" y="4851"/>
                    <a:pt x="30456" y="4851"/>
                  </a:cubicBezTo>
                  <a:cubicBezTo>
                    <a:pt x="30445" y="4851"/>
                    <a:pt x="30434" y="4857"/>
                    <a:pt x="30431" y="4871"/>
                  </a:cubicBezTo>
                  <a:cubicBezTo>
                    <a:pt x="30423" y="4914"/>
                    <a:pt x="30413" y="4956"/>
                    <a:pt x="30405" y="5001"/>
                  </a:cubicBezTo>
                  <a:cubicBezTo>
                    <a:pt x="29316" y="5453"/>
                    <a:pt x="28220" y="5895"/>
                    <a:pt x="27147" y="6382"/>
                  </a:cubicBezTo>
                  <a:cubicBezTo>
                    <a:pt x="27106" y="6402"/>
                    <a:pt x="27065" y="6421"/>
                    <a:pt x="27024" y="6441"/>
                  </a:cubicBezTo>
                  <a:cubicBezTo>
                    <a:pt x="27024" y="6428"/>
                    <a:pt x="27026" y="6415"/>
                    <a:pt x="27026" y="6403"/>
                  </a:cubicBezTo>
                  <a:cubicBezTo>
                    <a:pt x="27028" y="6377"/>
                    <a:pt x="27005" y="6362"/>
                    <a:pt x="26983" y="6362"/>
                  </a:cubicBezTo>
                  <a:cubicBezTo>
                    <a:pt x="26965" y="6362"/>
                    <a:pt x="26948" y="6371"/>
                    <a:pt x="26944" y="6392"/>
                  </a:cubicBezTo>
                  <a:cubicBezTo>
                    <a:pt x="26939" y="6423"/>
                    <a:pt x="26934" y="6454"/>
                    <a:pt x="26927" y="6485"/>
                  </a:cubicBezTo>
                  <a:cubicBezTo>
                    <a:pt x="26402" y="6728"/>
                    <a:pt x="25882" y="6982"/>
                    <a:pt x="25366" y="7245"/>
                  </a:cubicBezTo>
                  <a:lnTo>
                    <a:pt x="25366" y="7214"/>
                  </a:lnTo>
                  <a:cubicBezTo>
                    <a:pt x="25364" y="7182"/>
                    <a:pt x="25343" y="7167"/>
                    <a:pt x="25321" y="7167"/>
                  </a:cubicBezTo>
                  <a:cubicBezTo>
                    <a:pt x="25298" y="7167"/>
                    <a:pt x="25275" y="7183"/>
                    <a:pt x="25270" y="7214"/>
                  </a:cubicBezTo>
                  <a:cubicBezTo>
                    <a:pt x="25267" y="7242"/>
                    <a:pt x="25262" y="7269"/>
                    <a:pt x="25259" y="7299"/>
                  </a:cubicBezTo>
                  <a:cubicBezTo>
                    <a:pt x="24704" y="7579"/>
                    <a:pt x="24152" y="7863"/>
                    <a:pt x="23597" y="8141"/>
                  </a:cubicBezTo>
                  <a:cubicBezTo>
                    <a:pt x="23597" y="8118"/>
                    <a:pt x="23599" y="8093"/>
                    <a:pt x="23599" y="8070"/>
                  </a:cubicBezTo>
                  <a:cubicBezTo>
                    <a:pt x="23599" y="8043"/>
                    <a:pt x="23576" y="8028"/>
                    <a:pt x="23554" y="8028"/>
                  </a:cubicBezTo>
                  <a:cubicBezTo>
                    <a:pt x="23536" y="8028"/>
                    <a:pt x="23520" y="8038"/>
                    <a:pt x="23515" y="8058"/>
                  </a:cubicBezTo>
                  <a:cubicBezTo>
                    <a:pt x="23504" y="8108"/>
                    <a:pt x="23496" y="8150"/>
                    <a:pt x="23486" y="8196"/>
                  </a:cubicBezTo>
                  <a:cubicBezTo>
                    <a:pt x="23099" y="8388"/>
                    <a:pt x="22710" y="8578"/>
                    <a:pt x="22318" y="8757"/>
                  </a:cubicBezTo>
                  <a:cubicBezTo>
                    <a:pt x="22307" y="8739"/>
                    <a:pt x="22288" y="8730"/>
                    <a:pt x="22270" y="8730"/>
                  </a:cubicBezTo>
                  <a:cubicBezTo>
                    <a:pt x="22247" y="8730"/>
                    <a:pt x="22224" y="8744"/>
                    <a:pt x="22216" y="8770"/>
                  </a:cubicBezTo>
                  <a:cubicBezTo>
                    <a:pt x="22213" y="8782"/>
                    <a:pt x="22211" y="8795"/>
                    <a:pt x="22208" y="8808"/>
                  </a:cubicBezTo>
                  <a:cubicBezTo>
                    <a:pt x="21827" y="8980"/>
                    <a:pt x="21445" y="9148"/>
                    <a:pt x="21056" y="9300"/>
                  </a:cubicBezTo>
                  <a:cubicBezTo>
                    <a:pt x="21047" y="9294"/>
                    <a:pt x="21037" y="9292"/>
                    <a:pt x="21027" y="9292"/>
                  </a:cubicBezTo>
                  <a:cubicBezTo>
                    <a:pt x="21007" y="9292"/>
                    <a:pt x="20987" y="9303"/>
                    <a:pt x="20977" y="9323"/>
                  </a:cubicBezTo>
                  <a:cubicBezTo>
                    <a:pt x="20977" y="9327"/>
                    <a:pt x="20976" y="9330"/>
                    <a:pt x="20974" y="9333"/>
                  </a:cubicBezTo>
                  <a:cubicBezTo>
                    <a:pt x="20551" y="9497"/>
                    <a:pt x="20121" y="9651"/>
                    <a:pt x="19682" y="9784"/>
                  </a:cubicBezTo>
                  <a:cubicBezTo>
                    <a:pt x="19562" y="9819"/>
                    <a:pt x="19457" y="9961"/>
                    <a:pt x="19508" y="10089"/>
                  </a:cubicBezTo>
                  <a:cubicBezTo>
                    <a:pt x="19723" y="10632"/>
                    <a:pt x="19951" y="11167"/>
                    <a:pt x="20179" y="11703"/>
                  </a:cubicBezTo>
                  <a:cubicBezTo>
                    <a:pt x="19998" y="11644"/>
                    <a:pt x="19818" y="11582"/>
                    <a:pt x="19634" y="11528"/>
                  </a:cubicBezTo>
                  <a:cubicBezTo>
                    <a:pt x="19629" y="11527"/>
                    <a:pt x="19624" y="11526"/>
                    <a:pt x="19620" y="11526"/>
                  </a:cubicBezTo>
                  <a:cubicBezTo>
                    <a:pt x="19572" y="11526"/>
                    <a:pt x="19547" y="11598"/>
                    <a:pt x="19593" y="11623"/>
                  </a:cubicBezTo>
                  <a:cubicBezTo>
                    <a:pt x="19824" y="11748"/>
                    <a:pt x="20060" y="11868"/>
                    <a:pt x="20297" y="11982"/>
                  </a:cubicBezTo>
                  <a:cubicBezTo>
                    <a:pt x="20807" y="13182"/>
                    <a:pt x="21307" y="14382"/>
                    <a:pt x="21657" y="15645"/>
                  </a:cubicBezTo>
                  <a:cubicBezTo>
                    <a:pt x="19083" y="16679"/>
                    <a:pt x="16511" y="17717"/>
                    <a:pt x="13942" y="18762"/>
                  </a:cubicBezTo>
                  <a:cubicBezTo>
                    <a:pt x="11422" y="19789"/>
                    <a:pt x="8892" y="20793"/>
                    <a:pt x="6343" y="21743"/>
                  </a:cubicBezTo>
                  <a:cubicBezTo>
                    <a:pt x="4322" y="22497"/>
                    <a:pt x="2054" y="22798"/>
                    <a:pt x="208" y="23966"/>
                  </a:cubicBezTo>
                  <a:cubicBezTo>
                    <a:pt x="0" y="24098"/>
                    <a:pt x="135" y="24358"/>
                    <a:pt x="323" y="24358"/>
                  </a:cubicBezTo>
                  <a:cubicBezTo>
                    <a:pt x="339" y="24358"/>
                    <a:pt x="354" y="24356"/>
                    <a:pt x="370" y="24353"/>
                  </a:cubicBezTo>
                  <a:cubicBezTo>
                    <a:pt x="395" y="24428"/>
                    <a:pt x="462" y="24492"/>
                    <a:pt x="571" y="24500"/>
                  </a:cubicBezTo>
                  <a:cubicBezTo>
                    <a:pt x="1578" y="24573"/>
                    <a:pt x="2592" y="24593"/>
                    <a:pt x="3607" y="24593"/>
                  </a:cubicBezTo>
                  <a:cubicBezTo>
                    <a:pt x="4994" y="24593"/>
                    <a:pt x="6383" y="24555"/>
                    <a:pt x="7761" y="24555"/>
                  </a:cubicBezTo>
                  <a:lnTo>
                    <a:pt x="14962" y="24555"/>
                  </a:lnTo>
                  <a:cubicBezTo>
                    <a:pt x="19893" y="24555"/>
                    <a:pt x="24826" y="24556"/>
                    <a:pt x="29759" y="24563"/>
                  </a:cubicBezTo>
                  <a:cubicBezTo>
                    <a:pt x="34110" y="24566"/>
                    <a:pt x="38463" y="24601"/>
                    <a:pt x="42816" y="24601"/>
                  </a:cubicBezTo>
                  <a:cubicBezTo>
                    <a:pt x="48039" y="24601"/>
                    <a:pt x="53261" y="24551"/>
                    <a:pt x="58479" y="24336"/>
                  </a:cubicBezTo>
                  <a:cubicBezTo>
                    <a:pt x="58507" y="24336"/>
                    <a:pt x="58530" y="24315"/>
                    <a:pt x="58533" y="24287"/>
                  </a:cubicBezTo>
                  <a:cubicBezTo>
                    <a:pt x="58533" y="24290"/>
                    <a:pt x="58535" y="24294"/>
                    <a:pt x="58537" y="24297"/>
                  </a:cubicBezTo>
                  <a:cubicBezTo>
                    <a:pt x="58546" y="24331"/>
                    <a:pt x="58576" y="24347"/>
                    <a:pt x="58605" y="24347"/>
                  </a:cubicBezTo>
                  <a:cubicBezTo>
                    <a:pt x="58634" y="24347"/>
                    <a:pt x="58664" y="24331"/>
                    <a:pt x="58674" y="24297"/>
                  </a:cubicBezTo>
                  <a:cubicBezTo>
                    <a:pt x="58674" y="24294"/>
                    <a:pt x="58676" y="24290"/>
                    <a:pt x="58678" y="24287"/>
                  </a:cubicBezTo>
                  <a:cubicBezTo>
                    <a:pt x="58791" y="24259"/>
                    <a:pt x="58889" y="24176"/>
                    <a:pt x="58889" y="24023"/>
                  </a:cubicBezTo>
                  <a:lnTo>
                    <a:pt x="58889" y="23319"/>
                  </a:lnTo>
                  <a:cubicBezTo>
                    <a:pt x="58937" y="22753"/>
                    <a:pt x="58891" y="22168"/>
                    <a:pt x="58893" y="21608"/>
                  </a:cubicBezTo>
                  <a:cubicBezTo>
                    <a:pt x="58897" y="20593"/>
                    <a:pt x="58896" y="19578"/>
                    <a:pt x="58896" y="18562"/>
                  </a:cubicBezTo>
                  <a:lnTo>
                    <a:pt x="58896" y="12466"/>
                  </a:lnTo>
                  <a:cubicBezTo>
                    <a:pt x="58894" y="8401"/>
                    <a:pt x="58893" y="4338"/>
                    <a:pt x="58889" y="275"/>
                  </a:cubicBezTo>
                  <a:cubicBezTo>
                    <a:pt x="58889" y="93"/>
                    <a:pt x="58747" y="1"/>
                    <a:pt x="586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89" name="Google Shape;5789;p13"/>
            <p:cNvSpPr/>
            <p:nvPr/>
          </p:nvSpPr>
          <p:spPr>
            <a:xfrm>
              <a:off x="4345900" y="4054475"/>
              <a:ext cx="1476350" cy="57000"/>
            </a:xfrm>
            <a:custGeom>
              <a:avLst/>
              <a:gdLst/>
              <a:ahLst/>
              <a:cxnLst/>
              <a:rect l="l" t="t" r="r" b="b"/>
              <a:pathLst>
                <a:path w="59054" h="2280" extrusionOk="0">
                  <a:moveTo>
                    <a:pt x="58831" y="0"/>
                  </a:moveTo>
                  <a:cubicBezTo>
                    <a:pt x="58818" y="0"/>
                    <a:pt x="58804" y="9"/>
                    <a:pt x="58803" y="26"/>
                  </a:cubicBezTo>
                  <a:cubicBezTo>
                    <a:pt x="58795" y="108"/>
                    <a:pt x="58699" y="231"/>
                    <a:pt x="58673" y="318"/>
                  </a:cubicBezTo>
                  <a:cubicBezTo>
                    <a:pt x="58619" y="505"/>
                    <a:pt x="58624" y="712"/>
                    <a:pt x="58612" y="904"/>
                  </a:cubicBezTo>
                  <a:cubicBezTo>
                    <a:pt x="53729" y="793"/>
                    <a:pt x="48843" y="765"/>
                    <a:pt x="43956" y="765"/>
                  </a:cubicBezTo>
                  <a:cubicBezTo>
                    <a:pt x="39326" y="765"/>
                    <a:pt x="34696" y="790"/>
                    <a:pt x="30069" y="791"/>
                  </a:cubicBezTo>
                  <a:cubicBezTo>
                    <a:pt x="25243" y="791"/>
                    <a:pt x="20417" y="789"/>
                    <a:pt x="15592" y="789"/>
                  </a:cubicBezTo>
                  <a:cubicBezTo>
                    <a:pt x="12544" y="788"/>
                    <a:pt x="9490" y="745"/>
                    <a:pt x="6438" y="745"/>
                  </a:cubicBezTo>
                  <a:cubicBezTo>
                    <a:pt x="4556" y="745"/>
                    <a:pt x="2675" y="762"/>
                    <a:pt x="796" y="814"/>
                  </a:cubicBezTo>
                  <a:cubicBezTo>
                    <a:pt x="804" y="600"/>
                    <a:pt x="806" y="385"/>
                    <a:pt x="745" y="189"/>
                  </a:cubicBezTo>
                  <a:cubicBezTo>
                    <a:pt x="730" y="137"/>
                    <a:pt x="685" y="107"/>
                    <a:pt x="638" y="107"/>
                  </a:cubicBezTo>
                  <a:cubicBezTo>
                    <a:pt x="611" y="107"/>
                    <a:pt x="583" y="118"/>
                    <a:pt x="561" y="139"/>
                  </a:cubicBezTo>
                  <a:cubicBezTo>
                    <a:pt x="0" y="679"/>
                    <a:pt x="315" y="1609"/>
                    <a:pt x="483" y="2234"/>
                  </a:cubicBezTo>
                  <a:cubicBezTo>
                    <a:pt x="491" y="2264"/>
                    <a:pt x="517" y="2279"/>
                    <a:pt x="544" y="2279"/>
                  </a:cubicBezTo>
                  <a:cubicBezTo>
                    <a:pt x="570" y="2279"/>
                    <a:pt x="596" y="2264"/>
                    <a:pt x="604" y="2234"/>
                  </a:cubicBezTo>
                  <a:cubicBezTo>
                    <a:pt x="691" y="1883"/>
                    <a:pt x="789" y="1585"/>
                    <a:pt x="783" y="1217"/>
                  </a:cubicBezTo>
                  <a:cubicBezTo>
                    <a:pt x="783" y="1194"/>
                    <a:pt x="784" y="1168"/>
                    <a:pt x="784" y="1145"/>
                  </a:cubicBezTo>
                  <a:cubicBezTo>
                    <a:pt x="2640" y="1196"/>
                    <a:pt x="4498" y="1212"/>
                    <a:pt x="6357" y="1212"/>
                  </a:cubicBezTo>
                  <a:cubicBezTo>
                    <a:pt x="9309" y="1212"/>
                    <a:pt x="12262" y="1172"/>
                    <a:pt x="15210" y="1171"/>
                  </a:cubicBezTo>
                  <a:cubicBezTo>
                    <a:pt x="18623" y="1170"/>
                    <a:pt x="22035" y="1169"/>
                    <a:pt x="25447" y="1169"/>
                  </a:cubicBezTo>
                  <a:cubicBezTo>
                    <a:pt x="26860" y="1169"/>
                    <a:pt x="28273" y="1169"/>
                    <a:pt x="29687" y="1170"/>
                  </a:cubicBezTo>
                  <a:cubicBezTo>
                    <a:pt x="34396" y="1170"/>
                    <a:pt x="39108" y="1195"/>
                    <a:pt x="43819" y="1195"/>
                  </a:cubicBezTo>
                  <a:cubicBezTo>
                    <a:pt x="48751" y="1195"/>
                    <a:pt x="53682" y="1167"/>
                    <a:pt x="58609" y="1055"/>
                  </a:cubicBezTo>
                  <a:lnTo>
                    <a:pt x="58609" y="1055"/>
                  </a:lnTo>
                  <a:cubicBezTo>
                    <a:pt x="58594" y="1453"/>
                    <a:pt x="58654" y="1852"/>
                    <a:pt x="58785" y="2231"/>
                  </a:cubicBezTo>
                  <a:cubicBezTo>
                    <a:pt x="58792" y="2253"/>
                    <a:pt x="58812" y="2264"/>
                    <a:pt x="58831" y="2264"/>
                  </a:cubicBezTo>
                  <a:cubicBezTo>
                    <a:pt x="58851" y="2264"/>
                    <a:pt x="58870" y="2253"/>
                    <a:pt x="58877" y="2231"/>
                  </a:cubicBezTo>
                  <a:cubicBezTo>
                    <a:pt x="59021" y="1814"/>
                    <a:pt x="59054" y="1452"/>
                    <a:pt x="59052" y="1010"/>
                  </a:cubicBezTo>
                  <a:cubicBezTo>
                    <a:pt x="59054" y="804"/>
                    <a:pt x="59037" y="597"/>
                    <a:pt x="59005" y="392"/>
                  </a:cubicBezTo>
                  <a:cubicBezTo>
                    <a:pt x="58983" y="266"/>
                    <a:pt x="58870" y="141"/>
                    <a:pt x="58859" y="26"/>
                  </a:cubicBezTo>
                  <a:cubicBezTo>
                    <a:pt x="58857" y="9"/>
                    <a:pt x="58844" y="0"/>
                    <a:pt x="58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0" name="Google Shape;5790;p13"/>
            <p:cNvSpPr/>
            <p:nvPr/>
          </p:nvSpPr>
          <p:spPr>
            <a:xfrm>
              <a:off x="4237100" y="3996975"/>
              <a:ext cx="66750" cy="85450"/>
            </a:xfrm>
            <a:custGeom>
              <a:avLst/>
              <a:gdLst/>
              <a:ahLst/>
              <a:cxnLst/>
              <a:rect l="l" t="t" r="r" b="b"/>
              <a:pathLst>
                <a:path w="2670" h="3418" extrusionOk="0">
                  <a:moveTo>
                    <a:pt x="1096" y="965"/>
                  </a:moveTo>
                  <a:cubicBezTo>
                    <a:pt x="1157" y="1147"/>
                    <a:pt x="1212" y="1330"/>
                    <a:pt x="1268" y="1514"/>
                  </a:cubicBezTo>
                  <a:cubicBezTo>
                    <a:pt x="1215" y="1512"/>
                    <a:pt x="1162" y="1511"/>
                    <a:pt x="1108" y="1511"/>
                  </a:cubicBezTo>
                  <a:cubicBezTo>
                    <a:pt x="1039" y="1511"/>
                    <a:pt x="970" y="1513"/>
                    <a:pt x="901" y="1517"/>
                  </a:cubicBezTo>
                  <a:lnTo>
                    <a:pt x="899" y="1517"/>
                  </a:lnTo>
                  <a:cubicBezTo>
                    <a:pt x="971" y="1326"/>
                    <a:pt x="1037" y="1135"/>
                    <a:pt x="1096" y="965"/>
                  </a:cubicBezTo>
                  <a:close/>
                  <a:moveTo>
                    <a:pt x="1076" y="1"/>
                  </a:moveTo>
                  <a:cubicBezTo>
                    <a:pt x="984" y="1"/>
                    <a:pt x="895" y="55"/>
                    <a:pt x="858" y="169"/>
                  </a:cubicBezTo>
                  <a:cubicBezTo>
                    <a:pt x="702" y="650"/>
                    <a:pt x="569" y="1137"/>
                    <a:pt x="414" y="1617"/>
                  </a:cubicBezTo>
                  <a:cubicBezTo>
                    <a:pt x="271" y="1667"/>
                    <a:pt x="133" y="1731"/>
                    <a:pt x="17" y="1829"/>
                  </a:cubicBezTo>
                  <a:cubicBezTo>
                    <a:pt x="0" y="1846"/>
                    <a:pt x="8" y="1873"/>
                    <a:pt x="30" y="1880"/>
                  </a:cubicBezTo>
                  <a:cubicBezTo>
                    <a:pt x="122" y="1903"/>
                    <a:pt x="215" y="1919"/>
                    <a:pt x="309" y="1928"/>
                  </a:cubicBezTo>
                  <a:cubicBezTo>
                    <a:pt x="261" y="2072"/>
                    <a:pt x="213" y="2215"/>
                    <a:pt x="164" y="2357"/>
                  </a:cubicBezTo>
                  <a:cubicBezTo>
                    <a:pt x="123" y="2477"/>
                    <a:pt x="123" y="2692"/>
                    <a:pt x="13" y="2779"/>
                  </a:cubicBezTo>
                  <a:cubicBezTo>
                    <a:pt x="0" y="2792"/>
                    <a:pt x="0" y="2813"/>
                    <a:pt x="13" y="2828"/>
                  </a:cubicBezTo>
                  <a:cubicBezTo>
                    <a:pt x="43" y="2857"/>
                    <a:pt x="74" y="2871"/>
                    <a:pt x="107" y="2871"/>
                  </a:cubicBezTo>
                  <a:cubicBezTo>
                    <a:pt x="290" y="2871"/>
                    <a:pt x="522" y="2447"/>
                    <a:pt x="733" y="1942"/>
                  </a:cubicBezTo>
                  <a:cubicBezTo>
                    <a:pt x="930" y="1936"/>
                    <a:pt x="1127" y="1921"/>
                    <a:pt x="1322" y="1921"/>
                  </a:cubicBezTo>
                  <a:cubicBezTo>
                    <a:pt x="1347" y="1921"/>
                    <a:pt x="1372" y="1918"/>
                    <a:pt x="1396" y="1916"/>
                  </a:cubicBezTo>
                  <a:cubicBezTo>
                    <a:pt x="1396" y="1919"/>
                    <a:pt x="1398" y="1921"/>
                    <a:pt x="1399" y="1923"/>
                  </a:cubicBezTo>
                  <a:cubicBezTo>
                    <a:pt x="1541" y="2407"/>
                    <a:pt x="1608" y="2984"/>
                    <a:pt x="1942" y="3374"/>
                  </a:cubicBezTo>
                  <a:cubicBezTo>
                    <a:pt x="1968" y="3405"/>
                    <a:pt x="1998" y="3417"/>
                    <a:pt x="2028" y="3417"/>
                  </a:cubicBezTo>
                  <a:cubicBezTo>
                    <a:pt x="2096" y="3417"/>
                    <a:pt x="2162" y="3350"/>
                    <a:pt x="2172" y="3279"/>
                  </a:cubicBezTo>
                  <a:cubicBezTo>
                    <a:pt x="2231" y="2823"/>
                    <a:pt x="2023" y="2331"/>
                    <a:pt x="1885" y="1888"/>
                  </a:cubicBezTo>
                  <a:cubicBezTo>
                    <a:pt x="2131" y="1865"/>
                    <a:pt x="2379" y="1837"/>
                    <a:pt x="2622" y="1803"/>
                  </a:cubicBezTo>
                  <a:cubicBezTo>
                    <a:pt x="2669" y="1796"/>
                    <a:pt x="2669" y="1716"/>
                    <a:pt x="2622" y="1708"/>
                  </a:cubicBezTo>
                  <a:cubicBezTo>
                    <a:pt x="2376" y="1670"/>
                    <a:pt x="2085" y="1613"/>
                    <a:pt x="1787" y="1570"/>
                  </a:cubicBezTo>
                  <a:cubicBezTo>
                    <a:pt x="1644" y="1097"/>
                    <a:pt x="1491" y="628"/>
                    <a:pt x="1313" y="169"/>
                  </a:cubicBezTo>
                  <a:cubicBezTo>
                    <a:pt x="1270" y="60"/>
                    <a:pt x="117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1" name="Google Shape;5791;p13"/>
            <p:cNvSpPr/>
            <p:nvPr/>
          </p:nvSpPr>
          <p:spPr>
            <a:xfrm>
              <a:off x="5867625" y="3968150"/>
              <a:ext cx="50275" cy="70025"/>
            </a:xfrm>
            <a:custGeom>
              <a:avLst/>
              <a:gdLst/>
              <a:ahLst/>
              <a:cxnLst/>
              <a:rect l="l" t="t" r="r" b="b"/>
              <a:pathLst>
                <a:path w="2011" h="2801" extrusionOk="0">
                  <a:moveTo>
                    <a:pt x="235" y="1"/>
                  </a:moveTo>
                  <a:cubicBezTo>
                    <a:pt x="115" y="1"/>
                    <a:pt x="1" y="122"/>
                    <a:pt x="9" y="241"/>
                  </a:cubicBezTo>
                  <a:cubicBezTo>
                    <a:pt x="55" y="950"/>
                    <a:pt x="1" y="1673"/>
                    <a:pt x="109" y="2375"/>
                  </a:cubicBezTo>
                  <a:cubicBezTo>
                    <a:pt x="119" y="2444"/>
                    <a:pt x="184" y="2479"/>
                    <a:pt x="249" y="2479"/>
                  </a:cubicBezTo>
                  <a:cubicBezTo>
                    <a:pt x="314" y="2479"/>
                    <a:pt x="377" y="2444"/>
                    <a:pt x="386" y="2375"/>
                  </a:cubicBezTo>
                  <a:cubicBezTo>
                    <a:pt x="480" y="1773"/>
                    <a:pt x="455" y="1158"/>
                    <a:pt x="475" y="549"/>
                  </a:cubicBezTo>
                  <a:lnTo>
                    <a:pt x="475" y="549"/>
                  </a:lnTo>
                  <a:cubicBezTo>
                    <a:pt x="650" y="604"/>
                    <a:pt x="818" y="677"/>
                    <a:pt x="959" y="797"/>
                  </a:cubicBezTo>
                  <a:cubicBezTo>
                    <a:pt x="1274" y="1064"/>
                    <a:pt x="831" y="1268"/>
                    <a:pt x="601" y="1366"/>
                  </a:cubicBezTo>
                  <a:cubicBezTo>
                    <a:pt x="356" y="1472"/>
                    <a:pt x="510" y="1813"/>
                    <a:pt x="738" y="1813"/>
                  </a:cubicBezTo>
                  <a:cubicBezTo>
                    <a:pt x="754" y="1813"/>
                    <a:pt x="771" y="1811"/>
                    <a:pt x="788" y="1808"/>
                  </a:cubicBezTo>
                  <a:cubicBezTo>
                    <a:pt x="871" y="1790"/>
                    <a:pt x="988" y="1773"/>
                    <a:pt x="1098" y="1773"/>
                  </a:cubicBezTo>
                  <a:cubicBezTo>
                    <a:pt x="1317" y="1773"/>
                    <a:pt x="1509" y="1841"/>
                    <a:pt x="1354" y="2111"/>
                  </a:cubicBezTo>
                  <a:cubicBezTo>
                    <a:pt x="1182" y="2413"/>
                    <a:pt x="731" y="2351"/>
                    <a:pt x="439" y="2367"/>
                  </a:cubicBezTo>
                  <a:cubicBezTo>
                    <a:pt x="388" y="2367"/>
                    <a:pt x="357" y="2421"/>
                    <a:pt x="381" y="2465"/>
                  </a:cubicBezTo>
                  <a:cubicBezTo>
                    <a:pt x="521" y="2701"/>
                    <a:pt x="736" y="2801"/>
                    <a:pt x="961" y="2801"/>
                  </a:cubicBezTo>
                  <a:cubicBezTo>
                    <a:pt x="1318" y="2801"/>
                    <a:pt x="1698" y="2550"/>
                    <a:pt x="1835" y="2198"/>
                  </a:cubicBezTo>
                  <a:cubicBezTo>
                    <a:pt x="2010" y="1740"/>
                    <a:pt x="1785" y="1488"/>
                    <a:pt x="1452" y="1378"/>
                  </a:cubicBezTo>
                  <a:cubicBezTo>
                    <a:pt x="1598" y="1206"/>
                    <a:pt x="1667" y="992"/>
                    <a:pt x="1544" y="730"/>
                  </a:cubicBezTo>
                  <a:cubicBezTo>
                    <a:pt x="1323" y="254"/>
                    <a:pt x="737" y="39"/>
                    <a:pt x="248" y="1"/>
                  </a:cubicBezTo>
                  <a:cubicBezTo>
                    <a:pt x="244" y="1"/>
                    <a:pt x="239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2" name="Google Shape;5792;p13"/>
            <p:cNvSpPr/>
            <p:nvPr/>
          </p:nvSpPr>
          <p:spPr>
            <a:xfrm>
              <a:off x="5861100" y="3316850"/>
              <a:ext cx="52475" cy="58625"/>
            </a:xfrm>
            <a:custGeom>
              <a:avLst/>
              <a:gdLst/>
              <a:ahLst/>
              <a:cxnLst/>
              <a:rect l="l" t="t" r="r" b="b"/>
              <a:pathLst>
                <a:path w="2099" h="2345" extrusionOk="0">
                  <a:moveTo>
                    <a:pt x="834" y="1"/>
                  </a:moveTo>
                  <a:cubicBezTo>
                    <a:pt x="377" y="1"/>
                    <a:pt x="31" y="722"/>
                    <a:pt x="16" y="1152"/>
                  </a:cubicBezTo>
                  <a:cubicBezTo>
                    <a:pt x="1" y="1549"/>
                    <a:pt x="168" y="1910"/>
                    <a:pt x="495" y="2139"/>
                  </a:cubicBezTo>
                  <a:cubicBezTo>
                    <a:pt x="699" y="2283"/>
                    <a:pt x="927" y="2345"/>
                    <a:pt x="1158" y="2345"/>
                  </a:cubicBezTo>
                  <a:cubicBezTo>
                    <a:pt x="1473" y="2345"/>
                    <a:pt x="1792" y="2229"/>
                    <a:pt x="2056" y="2048"/>
                  </a:cubicBezTo>
                  <a:cubicBezTo>
                    <a:pt x="2099" y="2020"/>
                    <a:pt x="2079" y="1966"/>
                    <a:pt x="2033" y="1959"/>
                  </a:cubicBezTo>
                  <a:cubicBezTo>
                    <a:pt x="1471" y="1885"/>
                    <a:pt x="493" y="1957"/>
                    <a:pt x="409" y="1195"/>
                  </a:cubicBezTo>
                  <a:cubicBezTo>
                    <a:pt x="362" y="765"/>
                    <a:pt x="666" y="242"/>
                    <a:pt x="1133" y="242"/>
                  </a:cubicBezTo>
                  <a:cubicBezTo>
                    <a:pt x="1147" y="242"/>
                    <a:pt x="1161" y="242"/>
                    <a:pt x="1175" y="243"/>
                  </a:cubicBezTo>
                  <a:cubicBezTo>
                    <a:pt x="1216" y="243"/>
                    <a:pt x="1236" y="194"/>
                    <a:pt x="1208" y="164"/>
                  </a:cubicBezTo>
                  <a:cubicBezTo>
                    <a:pt x="1078" y="49"/>
                    <a:pt x="952" y="1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3" name="Google Shape;5793;p13"/>
            <p:cNvSpPr/>
            <p:nvPr/>
          </p:nvSpPr>
          <p:spPr>
            <a:xfrm>
              <a:off x="5059925" y="4139850"/>
              <a:ext cx="77525" cy="52525"/>
            </a:xfrm>
            <a:custGeom>
              <a:avLst/>
              <a:gdLst/>
              <a:ahLst/>
              <a:cxnLst/>
              <a:rect l="l" t="t" r="r" b="b"/>
              <a:pathLst>
                <a:path w="3101" h="2101" extrusionOk="0">
                  <a:moveTo>
                    <a:pt x="1572" y="299"/>
                  </a:moveTo>
                  <a:cubicBezTo>
                    <a:pt x="1551" y="319"/>
                    <a:pt x="1536" y="345"/>
                    <a:pt x="1526" y="374"/>
                  </a:cubicBezTo>
                  <a:lnTo>
                    <a:pt x="1520" y="371"/>
                  </a:lnTo>
                  <a:cubicBezTo>
                    <a:pt x="1513" y="399"/>
                    <a:pt x="1510" y="427"/>
                    <a:pt x="1505" y="453"/>
                  </a:cubicBezTo>
                  <a:cubicBezTo>
                    <a:pt x="1422" y="992"/>
                    <a:pt x="953" y="1414"/>
                    <a:pt x="422" y="1414"/>
                  </a:cubicBezTo>
                  <a:cubicBezTo>
                    <a:pt x="405" y="1414"/>
                    <a:pt x="388" y="1414"/>
                    <a:pt x="371" y="1413"/>
                  </a:cubicBezTo>
                  <a:lnTo>
                    <a:pt x="371" y="1411"/>
                  </a:lnTo>
                  <a:cubicBezTo>
                    <a:pt x="466" y="1035"/>
                    <a:pt x="795" y="748"/>
                    <a:pt x="1106" y="537"/>
                  </a:cubicBezTo>
                  <a:cubicBezTo>
                    <a:pt x="1252" y="438"/>
                    <a:pt x="1408" y="360"/>
                    <a:pt x="1572" y="299"/>
                  </a:cubicBezTo>
                  <a:close/>
                  <a:moveTo>
                    <a:pt x="1677" y="1"/>
                  </a:moveTo>
                  <a:cubicBezTo>
                    <a:pt x="1464" y="1"/>
                    <a:pt x="1214" y="117"/>
                    <a:pt x="1054" y="197"/>
                  </a:cubicBezTo>
                  <a:cubicBezTo>
                    <a:pt x="527" y="461"/>
                    <a:pt x="48" y="958"/>
                    <a:pt x="1" y="1565"/>
                  </a:cubicBezTo>
                  <a:cubicBezTo>
                    <a:pt x="1" y="1644"/>
                    <a:pt x="53" y="1711"/>
                    <a:pt x="127" y="1731"/>
                  </a:cubicBezTo>
                  <a:cubicBezTo>
                    <a:pt x="231" y="1753"/>
                    <a:pt x="331" y="1763"/>
                    <a:pt x="428" y="1763"/>
                  </a:cubicBezTo>
                  <a:cubicBezTo>
                    <a:pt x="869" y="1763"/>
                    <a:pt x="1238" y="1549"/>
                    <a:pt x="1503" y="1222"/>
                  </a:cubicBezTo>
                  <a:cubicBezTo>
                    <a:pt x="1556" y="1473"/>
                    <a:pt x="1672" y="1705"/>
                    <a:pt x="1843" y="1897"/>
                  </a:cubicBezTo>
                  <a:cubicBezTo>
                    <a:pt x="1972" y="2043"/>
                    <a:pt x="2121" y="2101"/>
                    <a:pt x="2274" y="2101"/>
                  </a:cubicBezTo>
                  <a:cubicBezTo>
                    <a:pt x="2560" y="2101"/>
                    <a:pt x="2859" y="1899"/>
                    <a:pt x="3067" y="1696"/>
                  </a:cubicBezTo>
                  <a:cubicBezTo>
                    <a:pt x="3100" y="1663"/>
                    <a:pt x="3069" y="1608"/>
                    <a:pt x="3030" y="1608"/>
                  </a:cubicBezTo>
                  <a:cubicBezTo>
                    <a:pt x="3021" y="1608"/>
                    <a:pt x="3013" y="1611"/>
                    <a:pt x="3004" y="1616"/>
                  </a:cubicBezTo>
                  <a:cubicBezTo>
                    <a:pt x="2881" y="1694"/>
                    <a:pt x="2769" y="1728"/>
                    <a:pt x="2667" y="1728"/>
                  </a:cubicBezTo>
                  <a:cubicBezTo>
                    <a:pt x="2160" y="1728"/>
                    <a:pt x="1915" y="880"/>
                    <a:pt x="1882" y="422"/>
                  </a:cubicBezTo>
                  <a:cubicBezTo>
                    <a:pt x="1876" y="325"/>
                    <a:pt x="1820" y="271"/>
                    <a:pt x="1753" y="251"/>
                  </a:cubicBezTo>
                  <a:cubicBezTo>
                    <a:pt x="1775" y="248"/>
                    <a:pt x="1797" y="246"/>
                    <a:pt x="1819" y="246"/>
                  </a:cubicBezTo>
                  <a:cubicBezTo>
                    <a:pt x="1867" y="246"/>
                    <a:pt x="1914" y="255"/>
                    <a:pt x="1959" y="273"/>
                  </a:cubicBezTo>
                  <a:cubicBezTo>
                    <a:pt x="1967" y="276"/>
                    <a:pt x="1974" y="278"/>
                    <a:pt x="1981" y="278"/>
                  </a:cubicBezTo>
                  <a:cubicBezTo>
                    <a:pt x="2014" y="278"/>
                    <a:pt x="2041" y="242"/>
                    <a:pt x="2023" y="209"/>
                  </a:cubicBezTo>
                  <a:cubicBezTo>
                    <a:pt x="1950" y="54"/>
                    <a:pt x="1822" y="1"/>
                    <a:pt x="16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4" name="Google Shape;5794;p13"/>
            <p:cNvSpPr/>
            <p:nvPr/>
          </p:nvSpPr>
          <p:spPr>
            <a:xfrm>
              <a:off x="5937150" y="3384000"/>
              <a:ext cx="60175" cy="589050"/>
            </a:xfrm>
            <a:custGeom>
              <a:avLst/>
              <a:gdLst/>
              <a:ahLst/>
              <a:cxnLst/>
              <a:rect l="l" t="t" r="r" b="b"/>
              <a:pathLst>
                <a:path w="2407" h="23562" extrusionOk="0">
                  <a:moveTo>
                    <a:pt x="890" y="0"/>
                  </a:moveTo>
                  <a:cubicBezTo>
                    <a:pt x="676" y="0"/>
                    <a:pt x="461" y="25"/>
                    <a:pt x="245" y="90"/>
                  </a:cubicBezTo>
                  <a:cubicBezTo>
                    <a:pt x="63" y="144"/>
                    <a:pt x="63" y="403"/>
                    <a:pt x="245" y="459"/>
                  </a:cubicBezTo>
                  <a:cubicBezTo>
                    <a:pt x="425" y="512"/>
                    <a:pt x="612" y="539"/>
                    <a:pt x="801" y="544"/>
                  </a:cubicBezTo>
                  <a:cubicBezTo>
                    <a:pt x="569" y="4325"/>
                    <a:pt x="678" y="8131"/>
                    <a:pt x="678" y="11921"/>
                  </a:cubicBezTo>
                  <a:cubicBezTo>
                    <a:pt x="678" y="13863"/>
                    <a:pt x="676" y="15805"/>
                    <a:pt x="683" y="17747"/>
                  </a:cubicBezTo>
                  <a:cubicBezTo>
                    <a:pt x="689" y="19457"/>
                    <a:pt x="520" y="21312"/>
                    <a:pt x="766" y="23025"/>
                  </a:cubicBezTo>
                  <a:cubicBezTo>
                    <a:pt x="499" y="23025"/>
                    <a:pt x="220" y="23036"/>
                    <a:pt x="13" y="23203"/>
                  </a:cubicBezTo>
                  <a:cubicBezTo>
                    <a:pt x="0" y="23217"/>
                    <a:pt x="0" y="23238"/>
                    <a:pt x="13" y="23251"/>
                  </a:cubicBezTo>
                  <a:cubicBezTo>
                    <a:pt x="243" y="23438"/>
                    <a:pt x="545" y="23420"/>
                    <a:pt x="832" y="23427"/>
                  </a:cubicBezTo>
                  <a:cubicBezTo>
                    <a:pt x="838" y="23459"/>
                    <a:pt x="842" y="23494"/>
                    <a:pt x="848" y="23527"/>
                  </a:cubicBezTo>
                  <a:cubicBezTo>
                    <a:pt x="852" y="23550"/>
                    <a:pt x="873" y="23561"/>
                    <a:pt x="894" y="23561"/>
                  </a:cubicBezTo>
                  <a:cubicBezTo>
                    <a:pt x="916" y="23561"/>
                    <a:pt x="937" y="23550"/>
                    <a:pt x="942" y="23527"/>
                  </a:cubicBezTo>
                  <a:cubicBezTo>
                    <a:pt x="948" y="23492"/>
                    <a:pt x="952" y="23458"/>
                    <a:pt x="958" y="23423"/>
                  </a:cubicBezTo>
                  <a:cubicBezTo>
                    <a:pt x="1396" y="23420"/>
                    <a:pt x="1788" y="23343"/>
                    <a:pt x="2228" y="23287"/>
                  </a:cubicBezTo>
                  <a:cubicBezTo>
                    <a:pt x="2310" y="23287"/>
                    <a:pt x="2310" y="23164"/>
                    <a:pt x="2228" y="23164"/>
                  </a:cubicBezTo>
                  <a:cubicBezTo>
                    <a:pt x="1831" y="23114"/>
                    <a:pt x="1472" y="23021"/>
                    <a:pt x="1073" y="23021"/>
                  </a:cubicBezTo>
                  <a:cubicBezTo>
                    <a:pt x="1057" y="23021"/>
                    <a:pt x="1040" y="23021"/>
                    <a:pt x="1024" y="23021"/>
                  </a:cubicBezTo>
                  <a:cubicBezTo>
                    <a:pt x="1250" y="21424"/>
                    <a:pt x="1099" y="19703"/>
                    <a:pt x="1106" y="18108"/>
                  </a:cubicBezTo>
                  <a:cubicBezTo>
                    <a:pt x="1112" y="16045"/>
                    <a:pt x="1111" y="13981"/>
                    <a:pt x="1111" y="11917"/>
                  </a:cubicBezTo>
                  <a:cubicBezTo>
                    <a:pt x="1111" y="8128"/>
                    <a:pt x="1219" y="4322"/>
                    <a:pt x="988" y="541"/>
                  </a:cubicBezTo>
                  <a:cubicBezTo>
                    <a:pt x="1439" y="526"/>
                    <a:pt x="1890" y="411"/>
                    <a:pt x="2341" y="336"/>
                  </a:cubicBezTo>
                  <a:cubicBezTo>
                    <a:pt x="2407" y="329"/>
                    <a:pt x="2407" y="220"/>
                    <a:pt x="2343" y="208"/>
                  </a:cubicBezTo>
                  <a:cubicBezTo>
                    <a:pt x="1858" y="128"/>
                    <a:pt x="1376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5" name="Google Shape;5795;p13"/>
            <p:cNvSpPr/>
            <p:nvPr/>
          </p:nvSpPr>
          <p:spPr>
            <a:xfrm>
              <a:off x="6005600" y="3570025"/>
              <a:ext cx="72600" cy="117400"/>
            </a:xfrm>
            <a:custGeom>
              <a:avLst/>
              <a:gdLst/>
              <a:ahLst/>
              <a:cxnLst/>
              <a:rect l="l" t="t" r="r" b="b"/>
              <a:pathLst>
                <a:path w="2904" h="4696" extrusionOk="0">
                  <a:moveTo>
                    <a:pt x="1078" y="490"/>
                  </a:moveTo>
                  <a:lnTo>
                    <a:pt x="1078" y="490"/>
                  </a:lnTo>
                  <a:cubicBezTo>
                    <a:pt x="1148" y="1263"/>
                    <a:pt x="966" y="1983"/>
                    <a:pt x="717" y="2690"/>
                  </a:cubicBezTo>
                  <a:cubicBezTo>
                    <a:pt x="707" y="2572"/>
                    <a:pt x="699" y="2452"/>
                    <a:pt x="694" y="2334"/>
                  </a:cubicBezTo>
                  <a:cubicBezTo>
                    <a:pt x="669" y="1812"/>
                    <a:pt x="686" y="941"/>
                    <a:pt x="1078" y="490"/>
                  </a:cubicBezTo>
                  <a:close/>
                  <a:moveTo>
                    <a:pt x="1203" y="0"/>
                  </a:moveTo>
                  <a:cubicBezTo>
                    <a:pt x="1174" y="0"/>
                    <a:pt x="1145" y="7"/>
                    <a:pt x="1120" y="21"/>
                  </a:cubicBezTo>
                  <a:cubicBezTo>
                    <a:pt x="123" y="595"/>
                    <a:pt x="281" y="2400"/>
                    <a:pt x="474" y="3335"/>
                  </a:cubicBezTo>
                  <a:cubicBezTo>
                    <a:pt x="474" y="3336"/>
                    <a:pt x="474" y="3338"/>
                    <a:pt x="474" y="3340"/>
                  </a:cubicBezTo>
                  <a:cubicBezTo>
                    <a:pt x="310" y="3766"/>
                    <a:pt x="143" y="4193"/>
                    <a:pt x="12" y="4629"/>
                  </a:cubicBezTo>
                  <a:cubicBezTo>
                    <a:pt x="1" y="4663"/>
                    <a:pt x="34" y="4696"/>
                    <a:pt x="65" y="4696"/>
                  </a:cubicBezTo>
                  <a:cubicBezTo>
                    <a:pt x="78" y="4696"/>
                    <a:pt x="89" y="4691"/>
                    <a:pt x="99" y="4680"/>
                  </a:cubicBezTo>
                  <a:cubicBezTo>
                    <a:pt x="305" y="4416"/>
                    <a:pt x="487" y="4135"/>
                    <a:pt x="643" y="3840"/>
                  </a:cubicBezTo>
                  <a:cubicBezTo>
                    <a:pt x="796" y="4175"/>
                    <a:pt x="1035" y="4498"/>
                    <a:pt x="1353" y="4573"/>
                  </a:cubicBezTo>
                  <a:cubicBezTo>
                    <a:pt x="1418" y="4588"/>
                    <a:pt x="1478" y="4596"/>
                    <a:pt x="1533" y="4596"/>
                  </a:cubicBezTo>
                  <a:cubicBezTo>
                    <a:pt x="1916" y="4596"/>
                    <a:pt x="2076" y="4252"/>
                    <a:pt x="2180" y="3887"/>
                  </a:cubicBezTo>
                  <a:cubicBezTo>
                    <a:pt x="2206" y="3896"/>
                    <a:pt x="2231" y="3899"/>
                    <a:pt x="2256" y="3899"/>
                  </a:cubicBezTo>
                  <a:cubicBezTo>
                    <a:pt x="2433" y="3899"/>
                    <a:pt x="2604" y="3714"/>
                    <a:pt x="2858" y="3558"/>
                  </a:cubicBezTo>
                  <a:cubicBezTo>
                    <a:pt x="2904" y="3530"/>
                    <a:pt x="2902" y="3445"/>
                    <a:pt x="2841" y="3435"/>
                  </a:cubicBezTo>
                  <a:cubicBezTo>
                    <a:pt x="2806" y="3429"/>
                    <a:pt x="2770" y="3427"/>
                    <a:pt x="2733" y="3427"/>
                  </a:cubicBezTo>
                  <a:cubicBezTo>
                    <a:pt x="2644" y="3427"/>
                    <a:pt x="2553" y="3439"/>
                    <a:pt x="2468" y="3439"/>
                  </a:cubicBezTo>
                  <a:cubicBezTo>
                    <a:pt x="2368" y="3439"/>
                    <a:pt x="2278" y="3422"/>
                    <a:pt x="2211" y="3351"/>
                  </a:cubicBezTo>
                  <a:cubicBezTo>
                    <a:pt x="2171" y="3307"/>
                    <a:pt x="2120" y="3287"/>
                    <a:pt x="2071" y="3287"/>
                  </a:cubicBezTo>
                  <a:cubicBezTo>
                    <a:pt x="1962" y="3287"/>
                    <a:pt x="1855" y="3379"/>
                    <a:pt x="1850" y="3500"/>
                  </a:cubicBezTo>
                  <a:cubicBezTo>
                    <a:pt x="1836" y="3973"/>
                    <a:pt x="1701" y="4148"/>
                    <a:pt x="1533" y="4148"/>
                  </a:cubicBezTo>
                  <a:cubicBezTo>
                    <a:pt x="1287" y="4148"/>
                    <a:pt x="969" y="3774"/>
                    <a:pt x="850" y="3415"/>
                  </a:cubicBezTo>
                  <a:cubicBezTo>
                    <a:pt x="1316" y="2373"/>
                    <a:pt x="1540" y="1159"/>
                    <a:pt x="1367" y="121"/>
                  </a:cubicBezTo>
                  <a:cubicBezTo>
                    <a:pt x="1354" y="43"/>
                    <a:pt x="127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6" name="Google Shape;5796;p13"/>
            <p:cNvSpPr/>
            <p:nvPr/>
          </p:nvSpPr>
          <p:spPr>
            <a:xfrm>
              <a:off x="5268050" y="3321100"/>
              <a:ext cx="58850" cy="82425"/>
            </a:xfrm>
            <a:custGeom>
              <a:avLst/>
              <a:gdLst/>
              <a:ahLst/>
              <a:cxnLst/>
              <a:rect l="l" t="t" r="r" b="b"/>
              <a:pathLst>
                <a:path w="2354" h="3297" extrusionOk="0">
                  <a:moveTo>
                    <a:pt x="1035" y="0"/>
                  </a:moveTo>
                  <a:cubicBezTo>
                    <a:pt x="817" y="0"/>
                    <a:pt x="599" y="5"/>
                    <a:pt x="381" y="5"/>
                  </a:cubicBezTo>
                  <a:cubicBezTo>
                    <a:pt x="346" y="5"/>
                    <a:pt x="311" y="4"/>
                    <a:pt x="276" y="4"/>
                  </a:cubicBezTo>
                  <a:cubicBezTo>
                    <a:pt x="158" y="4"/>
                    <a:pt x="63" y="99"/>
                    <a:pt x="63" y="217"/>
                  </a:cubicBezTo>
                  <a:cubicBezTo>
                    <a:pt x="38" y="811"/>
                    <a:pt x="58" y="1404"/>
                    <a:pt x="83" y="1997"/>
                  </a:cubicBezTo>
                  <a:cubicBezTo>
                    <a:pt x="98" y="2360"/>
                    <a:pt x="1" y="3023"/>
                    <a:pt x="303" y="3288"/>
                  </a:cubicBezTo>
                  <a:cubicBezTo>
                    <a:pt x="309" y="3294"/>
                    <a:pt x="317" y="3297"/>
                    <a:pt x="325" y="3297"/>
                  </a:cubicBezTo>
                  <a:cubicBezTo>
                    <a:pt x="333" y="3297"/>
                    <a:pt x="341" y="3294"/>
                    <a:pt x="347" y="3288"/>
                  </a:cubicBezTo>
                  <a:cubicBezTo>
                    <a:pt x="614" y="3046"/>
                    <a:pt x="513" y="2521"/>
                    <a:pt x="503" y="2197"/>
                  </a:cubicBezTo>
                  <a:cubicBezTo>
                    <a:pt x="501" y="2109"/>
                    <a:pt x="499" y="2020"/>
                    <a:pt x="498" y="1933"/>
                  </a:cubicBezTo>
                  <a:lnTo>
                    <a:pt x="498" y="1933"/>
                  </a:lnTo>
                  <a:cubicBezTo>
                    <a:pt x="564" y="1946"/>
                    <a:pt x="635" y="1951"/>
                    <a:pt x="707" y="1951"/>
                  </a:cubicBezTo>
                  <a:cubicBezTo>
                    <a:pt x="977" y="1951"/>
                    <a:pt x="1271" y="1877"/>
                    <a:pt x="1484" y="1845"/>
                  </a:cubicBezTo>
                  <a:cubicBezTo>
                    <a:pt x="1538" y="1837"/>
                    <a:pt x="1535" y="1763"/>
                    <a:pt x="1497" y="1740"/>
                  </a:cubicBezTo>
                  <a:cubicBezTo>
                    <a:pt x="1305" y="1612"/>
                    <a:pt x="1003" y="1512"/>
                    <a:pt x="722" y="1512"/>
                  </a:cubicBezTo>
                  <a:cubicBezTo>
                    <a:pt x="642" y="1512"/>
                    <a:pt x="563" y="1520"/>
                    <a:pt x="490" y="1538"/>
                  </a:cubicBezTo>
                  <a:cubicBezTo>
                    <a:pt x="483" y="1171"/>
                    <a:pt x="480" y="805"/>
                    <a:pt x="488" y="437"/>
                  </a:cubicBezTo>
                  <a:lnTo>
                    <a:pt x="488" y="437"/>
                  </a:lnTo>
                  <a:cubicBezTo>
                    <a:pt x="707" y="444"/>
                    <a:pt x="926" y="456"/>
                    <a:pt x="1144" y="456"/>
                  </a:cubicBezTo>
                  <a:cubicBezTo>
                    <a:pt x="1546" y="456"/>
                    <a:pt x="1940" y="415"/>
                    <a:pt x="2307" y="222"/>
                  </a:cubicBezTo>
                  <a:cubicBezTo>
                    <a:pt x="2353" y="195"/>
                    <a:pt x="2345" y="127"/>
                    <a:pt x="2292" y="111"/>
                  </a:cubicBezTo>
                  <a:cubicBezTo>
                    <a:pt x="1880" y="16"/>
                    <a:pt x="1458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7" name="Google Shape;5797;p13"/>
            <p:cNvSpPr/>
            <p:nvPr/>
          </p:nvSpPr>
          <p:spPr>
            <a:xfrm>
              <a:off x="4265150" y="4346100"/>
              <a:ext cx="727450" cy="649800"/>
            </a:xfrm>
            <a:custGeom>
              <a:avLst/>
              <a:gdLst/>
              <a:ahLst/>
              <a:cxnLst/>
              <a:rect l="l" t="t" r="r" b="b"/>
              <a:pathLst>
                <a:path w="29098" h="25992" extrusionOk="0">
                  <a:moveTo>
                    <a:pt x="9278" y="2410"/>
                  </a:moveTo>
                  <a:cubicBezTo>
                    <a:pt x="9374" y="2464"/>
                    <a:pt x="9469" y="2516"/>
                    <a:pt x="9564" y="2572"/>
                  </a:cubicBezTo>
                  <a:lnTo>
                    <a:pt x="9564" y="2574"/>
                  </a:lnTo>
                  <a:cubicBezTo>
                    <a:pt x="9856" y="2748"/>
                    <a:pt x="10097" y="3048"/>
                    <a:pt x="10425" y="3127"/>
                  </a:cubicBezTo>
                  <a:cubicBezTo>
                    <a:pt x="10212" y="3333"/>
                    <a:pt x="9982" y="3629"/>
                    <a:pt x="9748" y="3973"/>
                  </a:cubicBezTo>
                  <a:cubicBezTo>
                    <a:pt x="9849" y="3681"/>
                    <a:pt x="9651" y="3333"/>
                    <a:pt x="9556" y="3054"/>
                  </a:cubicBezTo>
                  <a:cubicBezTo>
                    <a:pt x="9479" y="2833"/>
                    <a:pt x="9387" y="2618"/>
                    <a:pt x="9278" y="2410"/>
                  </a:cubicBezTo>
                  <a:close/>
                  <a:moveTo>
                    <a:pt x="3960" y="3146"/>
                  </a:moveTo>
                  <a:cubicBezTo>
                    <a:pt x="4106" y="3428"/>
                    <a:pt x="4244" y="3717"/>
                    <a:pt x="4365" y="4009"/>
                  </a:cubicBezTo>
                  <a:cubicBezTo>
                    <a:pt x="4400" y="4091"/>
                    <a:pt x="4434" y="4180"/>
                    <a:pt x="4469" y="4267"/>
                  </a:cubicBezTo>
                  <a:cubicBezTo>
                    <a:pt x="4188" y="4062"/>
                    <a:pt x="3877" y="3857"/>
                    <a:pt x="3596" y="3778"/>
                  </a:cubicBezTo>
                  <a:cubicBezTo>
                    <a:pt x="3713" y="3566"/>
                    <a:pt x="3837" y="3356"/>
                    <a:pt x="3960" y="3146"/>
                  </a:cubicBezTo>
                  <a:close/>
                  <a:moveTo>
                    <a:pt x="7840" y="1583"/>
                  </a:moveTo>
                  <a:lnTo>
                    <a:pt x="7956" y="1657"/>
                  </a:lnTo>
                  <a:cubicBezTo>
                    <a:pt x="8317" y="1888"/>
                    <a:pt x="8696" y="2088"/>
                    <a:pt x="9070" y="2295"/>
                  </a:cubicBezTo>
                  <a:cubicBezTo>
                    <a:pt x="9147" y="2618"/>
                    <a:pt x="9228" y="2938"/>
                    <a:pt x="9321" y="3258"/>
                  </a:cubicBezTo>
                  <a:cubicBezTo>
                    <a:pt x="9398" y="3527"/>
                    <a:pt x="9420" y="3855"/>
                    <a:pt x="9664" y="4022"/>
                  </a:cubicBezTo>
                  <a:cubicBezTo>
                    <a:pt x="9671" y="4027"/>
                    <a:pt x="9680" y="4030"/>
                    <a:pt x="9688" y="4030"/>
                  </a:cubicBezTo>
                  <a:cubicBezTo>
                    <a:pt x="9698" y="4030"/>
                    <a:pt x="9708" y="4026"/>
                    <a:pt x="9716" y="4019"/>
                  </a:cubicBezTo>
                  <a:lnTo>
                    <a:pt x="9716" y="4019"/>
                  </a:lnTo>
                  <a:cubicBezTo>
                    <a:pt x="9493" y="4350"/>
                    <a:pt x="9267" y="4724"/>
                    <a:pt x="9049" y="5111"/>
                  </a:cubicBezTo>
                  <a:cubicBezTo>
                    <a:pt x="9057" y="5087"/>
                    <a:pt x="9059" y="5062"/>
                    <a:pt x="9052" y="5038"/>
                  </a:cubicBezTo>
                  <a:cubicBezTo>
                    <a:pt x="8868" y="4336"/>
                    <a:pt x="8635" y="3632"/>
                    <a:pt x="8425" y="2936"/>
                  </a:cubicBezTo>
                  <a:cubicBezTo>
                    <a:pt x="8283" y="2467"/>
                    <a:pt x="8120" y="1983"/>
                    <a:pt x="7840" y="1583"/>
                  </a:cubicBezTo>
                  <a:close/>
                  <a:moveTo>
                    <a:pt x="4543" y="2218"/>
                  </a:moveTo>
                  <a:cubicBezTo>
                    <a:pt x="4923" y="3241"/>
                    <a:pt x="5328" y="4344"/>
                    <a:pt x="5901" y="5289"/>
                  </a:cubicBezTo>
                  <a:cubicBezTo>
                    <a:pt x="5633" y="5108"/>
                    <a:pt x="5368" y="4931"/>
                    <a:pt x="5102" y="4749"/>
                  </a:cubicBezTo>
                  <a:cubicBezTo>
                    <a:pt x="5081" y="4736"/>
                    <a:pt x="5058" y="4716"/>
                    <a:pt x="5035" y="4700"/>
                  </a:cubicBezTo>
                  <a:cubicBezTo>
                    <a:pt x="4953" y="4298"/>
                    <a:pt x="4739" y="3899"/>
                    <a:pt x="4574" y="3545"/>
                  </a:cubicBezTo>
                  <a:cubicBezTo>
                    <a:pt x="4488" y="3361"/>
                    <a:pt x="4344" y="3030"/>
                    <a:pt x="4142" y="2839"/>
                  </a:cubicBezTo>
                  <a:cubicBezTo>
                    <a:pt x="4272" y="2630"/>
                    <a:pt x="4410" y="2424"/>
                    <a:pt x="4543" y="2218"/>
                  </a:cubicBezTo>
                  <a:close/>
                  <a:moveTo>
                    <a:pt x="5122" y="1348"/>
                  </a:moveTo>
                  <a:cubicBezTo>
                    <a:pt x="5589" y="2333"/>
                    <a:pt x="6048" y="3282"/>
                    <a:pt x="6409" y="4316"/>
                  </a:cubicBezTo>
                  <a:cubicBezTo>
                    <a:pt x="6591" y="4841"/>
                    <a:pt x="6752" y="5477"/>
                    <a:pt x="7010" y="6037"/>
                  </a:cubicBezTo>
                  <a:cubicBezTo>
                    <a:pt x="6778" y="5881"/>
                    <a:pt x="6549" y="5725"/>
                    <a:pt x="6317" y="5569"/>
                  </a:cubicBezTo>
                  <a:cubicBezTo>
                    <a:pt x="6196" y="4920"/>
                    <a:pt x="5788" y="4337"/>
                    <a:pt x="5489" y="3756"/>
                  </a:cubicBezTo>
                  <a:cubicBezTo>
                    <a:pt x="5199" y="3192"/>
                    <a:pt x="5074" y="2520"/>
                    <a:pt x="4667" y="2026"/>
                  </a:cubicBezTo>
                  <a:cubicBezTo>
                    <a:pt x="4817" y="1798"/>
                    <a:pt x="4967" y="1573"/>
                    <a:pt x="5122" y="1348"/>
                  </a:cubicBezTo>
                  <a:close/>
                  <a:moveTo>
                    <a:pt x="5923" y="435"/>
                  </a:moveTo>
                  <a:cubicBezTo>
                    <a:pt x="5954" y="435"/>
                    <a:pt x="5986" y="443"/>
                    <a:pt x="6016" y="459"/>
                  </a:cubicBezTo>
                  <a:cubicBezTo>
                    <a:pt x="6509" y="732"/>
                    <a:pt x="6985" y="1035"/>
                    <a:pt x="7461" y="1340"/>
                  </a:cubicBezTo>
                  <a:cubicBezTo>
                    <a:pt x="7738" y="1965"/>
                    <a:pt x="7983" y="2584"/>
                    <a:pt x="8168" y="3245"/>
                  </a:cubicBezTo>
                  <a:cubicBezTo>
                    <a:pt x="8343" y="3870"/>
                    <a:pt x="8471" y="4580"/>
                    <a:pt x="8819" y="5136"/>
                  </a:cubicBezTo>
                  <a:cubicBezTo>
                    <a:pt x="8845" y="5178"/>
                    <a:pt x="8884" y="5197"/>
                    <a:pt x="8923" y="5197"/>
                  </a:cubicBezTo>
                  <a:cubicBezTo>
                    <a:pt x="8963" y="5197"/>
                    <a:pt x="9002" y="5178"/>
                    <a:pt x="9027" y="5148"/>
                  </a:cubicBezTo>
                  <a:lnTo>
                    <a:pt x="9027" y="5148"/>
                  </a:lnTo>
                  <a:cubicBezTo>
                    <a:pt x="8813" y="5528"/>
                    <a:pt x="8606" y="5919"/>
                    <a:pt x="8421" y="6286"/>
                  </a:cubicBezTo>
                  <a:cubicBezTo>
                    <a:pt x="8258" y="5241"/>
                    <a:pt x="7653" y="4162"/>
                    <a:pt x="7282" y="3189"/>
                  </a:cubicBezTo>
                  <a:cubicBezTo>
                    <a:pt x="6949" y="2308"/>
                    <a:pt x="6836" y="1178"/>
                    <a:pt x="6093" y="527"/>
                  </a:cubicBezTo>
                  <a:cubicBezTo>
                    <a:pt x="6087" y="520"/>
                    <a:pt x="6080" y="518"/>
                    <a:pt x="6073" y="518"/>
                  </a:cubicBezTo>
                  <a:cubicBezTo>
                    <a:pt x="6055" y="518"/>
                    <a:pt x="6039" y="535"/>
                    <a:pt x="6044" y="556"/>
                  </a:cubicBezTo>
                  <a:cubicBezTo>
                    <a:pt x="6336" y="1552"/>
                    <a:pt x="6685" y="2572"/>
                    <a:pt x="7046" y="3547"/>
                  </a:cubicBezTo>
                  <a:cubicBezTo>
                    <a:pt x="7400" y="4500"/>
                    <a:pt x="7656" y="5705"/>
                    <a:pt x="8311" y="6507"/>
                  </a:cubicBezTo>
                  <a:cubicBezTo>
                    <a:pt x="8258" y="6611"/>
                    <a:pt x="8207" y="6713"/>
                    <a:pt x="8161" y="6811"/>
                  </a:cubicBezTo>
                  <a:cubicBezTo>
                    <a:pt x="7969" y="6680"/>
                    <a:pt x="7776" y="6552"/>
                    <a:pt x="7584" y="6422"/>
                  </a:cubicBezTo>
                  <a:cubicBezTo>
                    <a:pt x="7318" y="5500"/>
                    <a:pt x="6847" y="4577"/>
                    <a:pt x="6531" y="3684"/>
                  </a:cubicBezTo>
                  <a:cubicBezTo>
                    <a:pt x="6227" y="2831"/>
                    <a:pt x="5868" y="1881"/>
                    <a:pt x="5177" y="1268"/>
                  </a:cubicBezTo>
                  <a:cubicBezTo>
                    <a:pt x="5350" y="1019"/>
                    <a:pt x="5527" y="771"/>
                    <a:pt x="5707" y="527"/>
                  </a:cubicBezTo>
                  <a:cubicBezTo>
                    <a:pt x="5781" y="470"/>
                    <a:pt x="5854" y="435"/>
                    <a:pt x="5923" y="435"/>
                  </a:cubicBezTo>
                  <a:close/>
                  <a:moveTo>
                    <a:pt x="27840" y="10915"/>
                  </a:moveTo>
                  <a:cubicBezTo>
                    <a:pt x="28206" y="11096"/>
                    <a:pt x="28545" y="11284"/>
                    <a:pt x="28534" y="11366"/>
                  </a:cubicBezTo>
                  <a:cubicBezTo>
                    <a:pt x="28519" y="11468"/>
                    <a:pt x="28542" y="11552"/>
                    <a:pt x="28619" y="11616"/>
                  </a:cubicBezTo>
                  <a:cubicBezTo>
                    <a:pt x="28511" y="11809"/>
                    <a:pt x="28406" y="12005"/>
                    <a:pt x="28299" y="12200"/>
                  </a:cubicBezTo>
                  <a:lnTo>
                    <a:pt x="28299" y="12201"/>
                  </a:lnTo>
                  <a:cubicBezTo>
                    <a:pt x="28196" y="11757"/>
                    <a:pt x="28030" y="11319"/>
                    <a:pt x="27840" y="10915"/>
                  </a:cubicBezTo>
                  <a:close/>
                  <a:moveTo>
                    <a:pt x="22318" y="11854"/>
                  </a:moveTo>
                  <a:cubicBezTo>
                    <a:pt x="22394" y="12095"/>
                    <a:pt x="22533" y="12331"/>
                    <a:pt x="22628" y="12554"/>
                  </a:cubicBezTo>
                  <a:cubicBezTo>
                    <a:pt x="22686" y="12693"/>
                    <a:pt x="22738" y="12862"/>
                    <a:pt x="22804" y="13023"/>
                  </a:cubicBezTo>
                  <a:cubicBezTo>
                    <a:pt x="22512" y="12831"/>
                    <a:pt x="22210" y="12652"/>
                    <a:pt x="21895" y="12543"/>
                  </a:cubicBezTo>
                  <a:cubicBezTo>
                    <a:pt x="22043" y="12306"/>
                    <a:pt x="22184" y="12078"/>
                    <a:pt x="22318" y="11854"/>
                  </a:cubicBezTo>
                  <a:close/>
                  <a:moveTo>
                    <a:pt x="26532" y="10330"/>
                  </a:moveTo>
                  <a:cubicBezTo>
                    <a:pt x="26682" y="10390"/>
                    <a:pt x="26831" y="10454"/>
                    <a:pt x="26979" y="10520"/>
                  </a:cubicBezTo>
                  <a:cubicBezTo>
                    <a:pt x="27046" y="10549"/>
                    <a:pt x="27318" y="10668"/>
                    <a:pt x="27613" y="10807"/>
                  </a:cubicBezTo>
                  <a:cubicBezTo>
                    <a:pt x="27643" y="11409"/>
                    <a:pt x="27825" y="12032"/>
                    <a:pt x="28084" y="12593"/>
                  </a:cubicBezTo>
                  <a:cubicBezTo>
                    <a:pt x="27960" y="12821"/>
                    <a:pt x="27835" y="13048"/>
                    <a:pt x="27710" y="13274"/>
                  </a:cubicBezTo>
                  <a:lnTo>
                    <a:pt x="27710" y="13276"/>
                  </a:lnTo>
                  <a:cubicBezTo>
                    <a:pt x="27623" y="12902"/>
                    <a:pt x="27490" y="12531"/>
                    <a:pt x="27387" y="12187"/>
                  </a:cubicBezTo>
                  <a:cubicBezTo>
                    <a:pt x="27192" y="11535"/>
                    <a:pt x="26943" y="10876"/>
                    <a:pt x="26532" y="10330"/>
                  </a:cubicBezTo>
                  <a:close/>
                  <a:moveTo>
                    <a:pt x="23009" y="10641"/>
                  </a:moveTo>
                  <a:cubicBezTo>
                    <a:pt x="23207" y="11283"/>
                    <a:pt x="23442" y="11913"/>
                    <a:pt x="23650" y="12549"/>
                  </a:cubicBezTo>
                  <a:cubicBezTo>
                    <a:pt x="23781" y="12946"/>
                    <a:pt x="23893" y="13374"/>
                    <a:pt x="24042" y="13783"/>
                  </a:cubicBezTo>
                  <a:cubicBezTo>
                    <a:pt x="23885" y="13696"/>
                    <a:pt x="23726" y="13610"/>
                    <a:pt x="23570" y="13519"/>
                  </a:cubicBezTo>
                  <a:cubicBezTo>
                    <a:pt x="23468" y="13460"/>
                    <a:pt x="23365" y="13394"/>
                    <a:pt x="23263" y="13327"/>
                  </a:cubicBezTo>
                  <a:cubicBezTo>
                    <a:pt x="23232" y="13017"/>
                    <a:pt x="23042" y="12702"/>
                    <a:pt x="22923" y="12428"/>
                  </a:cubicBezTo>
                  <a:cubicBezTo>
                    <a:pt x="22815" y="12175"/>
                    <a:pt x="22699" y="11791"/>
                    <a:pt x="22454" y="11621"/>
                  </a:cubicBezTo>
                  <a:cubicBezTo>
                    <a:pt x="22661" y="11271"/>
                    <a:pt x="22843" y="10948"/>
                    <a:pt x="23009" y="10641"/>
                  </a:cubicBezTo>
                  <a:close/>
                  <a:moveTo>
                    <a:pt x="23660" y="9365"/>
                  </a:moveTo>
                  <a:cubicBezTo>
                    <a:pt x="24008" y="10269"/>
                    <a:pt x="24395" y="11151"/>
                    <a:pt x="24690" y="12078"/>
                  </a:cubicBezTo>
                  <a:cubicBezTo>
                    <a:pt x="24926" y="12823"/>
                    <a:pt x="25059" y="13781"/>
                    <a:pt x="25445" y="14513"/>
                  </a:cubicBezTo>
                  <a:cubicBezTo>
                    <a:pt x="25307" y="14449"/>
                    <a:pt x="25187" y="14395"/>
                    <a:pt x="25105" y="14352"/>
                  </a:cubicBezTo>
                  <a:cubicBezTo>
                    <a:pt x="24912" y="14252"/>
                    <a:pt x="24720" y="14150"/>
                    <a:pt x="24528" y="14048"/>
                  </a:cubicBezTo>
                  <a:cubicBezTo>
                    <a:pt x="24382" y="13509"/>
                    <a:pt x="24144" y="12981"/>
                    <a:pt x="23959" y="12464"/>
                  </a:cubicBezTo>
                  <a:cubicBezTo>
                    <a:pt x="23711" y="11776"/>
                    <a:pt x="23466" y="11084"/>
                    <a:pt x="23119" y="10441"/>
                  </a:cubicBezTo>
                  <a:cubicBezTo>
                    <a:pt x="23133" y="10412"/>
                    <a:pt x="23152" y="10381"/>
                    <a:pt x="23166" y="10353"/>
                  </a:cubicBezTo>
                  <a:cubicBezTo>
                    <a:pt x="23283" y="10131"/>
                    <a:pt x="23386" y="9905"/>
                    <a:pt x="23476" y="9672"/>
                  </a:cubicBezTo>
                  <a:cubicBezTo>
                    <a:pt x="23481" y="9669"/>
                    <a:pt x="23488" y="9672"/>
                    <a:pt x="23491" y="9665"/>
                  </a:cubicBezTo>
                  <a:cubicBezTo>
                    <a:pt x="23527" y="9619"/>
                    <a:pt x="23591" y="9495"/>
                    <a:pt x="23660" y="9365"/>
                  </a:cubicBezTo>
                  <a:close/>
                  <a:moveTo>
                    <a:pt x="25389" y="9831"/>
                  </a:moveTo>
                  <a:lnTo>
                    <a:pt x="25389" y="9831"/>
                  </a:lnTo>
                  <a:cubicBezTo>
                    <a:pt x="25725" y="9990"/>
                    <a:pt x="26068" y="10133"/>
                    <a:pt x="26411" y="10277"/>
                  </a:cubicBezTo>
                  <a:cubicBezTo>
                    <a:pt x="26400" y="10290"/>
                    <a:pt x="26395" y="10308"/>
                    <a:pt x="26398" y="10325"/>
                  </a:cubicBezTo>
                  <a:cubicBezTo>
                    <a:pt x="26596" y="10983"/>
                    <a:pt x="26851" y="11622"/>
                    <a:pt x="27054" y="12278"/>
                  </a:cubicBezTo>
                  <a:cubicBezTo>
                    <a:pt x="27200" y="12748"/>
                    <a:pt x="27271" y="13286"/>
                    <a:pt x="27444" y="13763"/>
                  </a:cubicBezTo>
                  <a:cubicBezTo>
                    <a:pt x="27307" y="14012"/>
                    <a:pt x="27171" y="14263"/>
                    <a:pt x="27033" y="14514"/>
                  </a:cubicBezTo>
                  <a:cubicBezTo>
                    <a:pt x="26869" y="13679"/>
                    <a:pt x="26496" y="12825"/>
                    <a:pt x="26250" y="12044"/>
                  </a:cubicBezTo>
                  <a:cubicBezTo>
                    <a:pt x="26016" y="11302"/>
                    <a:pt x="25758" y="10531"/>
                    <a:pt x="25389" y="9831"/>
                  </a:cubicBezTo>
                  <a:close/>
                  <a:moveTo>
                    <a:pt x="23899" y="8988"/>
                  </a:moveTo>
                  <a:cubicBezTo>
                    <a:pt x="23901" y="8988"/>
                    <a:pt x="23903" y="8988"/>
                    <a:pt x="23904" y="8989"/>
                  </a:cubicBezTo>
                  <a:cubicBezTo>
                    <a:pt x="24272" y="9245"/>
                    <a:pt x="24659" y="9473"/>
                    <a:pt x="25063" y="9672"/>
                  </a:cubicBezTo>
                  <a:cubicBezTo>
                    <a:pt x="25358" y="10489"/>
                    <a:pt x="25661" y="11301"/>
                    <a:pt x="25919" y="12134"/>
                  </a:cubicBezTo>
                  <a:cubicBezTo>
                    <a:pt x="26193" y="13018"/>
                    <a:pt x="26340" y="14103"/>
                    <a:pt x="26805" y="14924"/>
                  </a:cubicBezTo>
                  <a:cubicBezTo>
                    <a:pt x="26742" y="15038"/>
                    <a:pt x="26682" y="15151"/>
                    <a:pt x="26619" y="15261"/>
                  </a:cubicBezTo>
                  <a:lnTo>
                    <a:pt x="26619" y="15262"/>
                  </a:lnTo>
                  <a:cubicBezTo>
                    <a:pt x="26447" y="15049"/>
                    <a:pt x="26140" y="14860"/>
                    <a:pt x="25840" y="14703"/>
                  </a:cubicBezTo>
                  <a:cubicBezTo>
                    <a:pt x="25789" y="13715"/>
                    <a:pt x="25241" y="12595"/>
                    <a:pt x="24940" y="11685"/>
                  </a:cubicBezTo>
                  <a:cubicBezTo>
                    <a:pt x="24652" y="10815"/>
                    <a:pt x="24346" y="9864"/>
                    <a:pt x="23798" y="9112"/>
                  </a:cubicBezTo>
                  <a:cubicBezTo>
                    <a:pt x="23841" y="9039"/>
                    <a:pt x="23879" y="8988"/>
                    <a:pt x="23899" y="8988"/>
                  </a:cubicBezTo>
                  <a:close/>
                  <a:moveTo>
                    <a:pt x="3398" y="4139"/>
                  </a:moveTo>
                  <a:cubicBezTo>
                    <a:pt x="3530" y="4222"/>
                    <a:pt x="3685" y="4288"/>
                    <a:pt x="3816" y="4368"/>
                  </a:cubicBezTo>
                  <a:cubicBezTo>
                    <a:pt x="4251" y="4636"/>
                    <a:pt x="4667" y="4939"/>
                    <a:pt x="5087" y="5230"/>
                  </a:cubicBezTo>
                  <a:cubicBezTo>
                    <a:pt x="5889" y="5782"/>
                    <a:pt x="6710" y="6452"/>
                    <a:pt x="7594" y="6906"/>
                  </a:cubicBezTo>
                  <a:cubicBezTo>
                    <a:pt x="7597" y="6911"/>
                    <a:pt x="7600" y="6916"/>
                    <a:pt x="7605" y="6921"/>
                  </a:cubicBezTo>
                  <a:cubicBezTo>
                    <a:pt x="7614" y="6929"/>
                    <a:pt x="7626" y="6934"/>
                    <a:pt x="7639" y="6934"/>
                  </a:cubicBezTo>
                  <a:cubicBezTo>
                    <a:pt x="7641" y="6934"/>
                    <a:pt x="7643" y="6934"/>
                    <a:pt x="7645" y="6934"/>
                  </a:cubicBezTo>
                  <a:cubicBezTo>
                    <a:pt x="7768" y="6995"/>
                    <a:pt x="7892" y="7054"/>
                    <a:pt x="8019" y="7106"/>
                  </a:cubicBezTo>
                  <a:cubicBezTo>
                    <a:pt x="7899" y="7362"/>
                    <a:pt x="7797" y="7587"/>
                    <a:pt x="7722" y="7762"/>
                  </a:cubicBezTo>
                  <a:cubicBezTo>
                    <a:pt x="7225" y="8909"/>
                    <a:pt x="6929" y="10139"/>
                    <a:pt x="6811" y="11381"/>
                  </a:cubicBezTo>
                  <a:cubicBezTo>
                    <a:pt x="6573" y="13884"/>
                    <a:pt x="7674" y="16329"/>
                    <a:pt x="9708" y="17798"/>
                  </a:cubicBezTo>
                  <a:cubicBezTo>
                    <a:pt x="10846" y="18621"/>
                    <a:pt x="12146" y="19002"/>
                    <a:pt x="13461" y="19002"/>
                  </a:cubicBezTo>
                  <a:cubicBezTo>
                    <a:pt x="14539" y="19002"/>
                    <a:pt x="15628" y="18746"/>
                    <a:pt x="16647" y="18266"/>
                  </a:cubicBezTo>
                  <a:cubicBezTo>
                    <a:pt x="18427" y="17426"/>
                    <a:pt x="20355" y="14954"/>
                    <a:pt x="21767" y="12746"/>
                  </a:cubicBezTo>
                  <a:cubicBezTo>
                    <a:pt x="22356" y="13445"/>
                    <a:pt x="23478" y="13932"/>
                    <a:pt x="24254" y="14336"/>
                  </a:cubicBezTo>
                  <a:cubicBezTo>
                    <a:pt x="24265" y="14342"/>
                    <a:pt x="24277" y="14347"/>
                    <a:pt x="24288" y="14354"/>
                  </a:cubicBezTo>
                  <a:cubicBezTo>
                    <a:pt x="24364" y="14500"/>
                    <a:pt x="24451" y="14637"/>
                    <a:pt x="24548" y="14769"/>
                  </a:cubicBezTo>
                  <a:cubicBezTo>
                    <a:pt x="24560" y="14784"/>
                    <a:pt x="24581" y="14793"/>
                    <a:pt x="24601" y="14793"/>
                  </a:cubicBezTo>
                  <a:cubicBezTo>
                    <a:pt x="24629" y="14793"/>
                    <a:pt x="24654" y="14776"/>
                    <a:pt x="24651" y="14741"/>
                  </a:cubicBezTo>
                  <a:cubicBezTo>
                    <a:pt x="24646" y="14669"/>
                    <a:pt x="24636" y="14598"/>
                    <a:pt x="24626" y="14527"/>
                  </a:cubicBezTo>
                  <a:lnTo>
                    <a:pt x="24626" y="14527"/>
                  </a:lnTo>
                  <a:cubicBezTo>
                    <a:pt x="25030" y="14734"/>
                    <a:pt x="25433" y="14941"/>
                    <a:pt x="25824" y="15172"/>
                  </a:cubicBezTo>
                  <a:cubicBezTo>
                    <a:pt x="26029" y="15294"/>
                    <a:pt x="26206" y="15500"/>
                    <a:pt x="26414" y="15620"/>
                  </a:cubicBezTo>
                  <a:cubicBezTo>
                    <a:pt x="25999" y="16332"/>
                    <a:pt x="25568" y="17039"/>
                    <a:pt x="25099" y="17730"/>
                  </a:cubicBezTo>
                  <a:cubicBezTo>
                    <a:pt x="23796" y="19651"/>
                    <a:pt x="22136" y="21335"/>
                    <a:pt x="20253" y="22687"/>
                  </a:cubicBezTo>
                  <a:cubicBezTo>
                    <a:pt x="17934" y="24349"/>
                    <a:pt x="15230" y="25319"/>
                    <a:pt x="12503" y="25319"/>
                  </a:cubicBezTo>
                  <a:cubicBezTo>
                    <a:pt x="10844" y="25319"/>
                    <a:pt x="9176" y="24960"/>
                    <a:pt x="7582" y="24180"/>
                  </a:cubicBezTo>
                  <a:cubicBezTo>
                    <a:pt x="3260" y="22064"/>
                    <a:pt x="830" y="17523"/>
                    <a:pt x="957" y="12792"/>
                  </a:cubicBezTo>
                  <a:cubicBezTo>
                    <a:pt x="1039" y="9700"/>
                    <a:pt x="1972" y="6799"/>
                    <a:pt x="3398" y="4139"/>
                  </a:cubicBezTo>
                  <a:close/>
                  <a:moveTo>
                    <a:pt x="5826" y="1"/>
                  </a:moveTo>
                  <a:cubicBezTo>
                    <a:pt x="5785" y="1"/>
                    <a:pt x="5745" y="15"/>
                    <a:pt x="5714" y="49"/>
                  </a:cubicBezTo>
                  <a:cubicBezTo>
                    <a:pt x="5425" y="361"/>
                    <a:pt x="5112" y="671"/>
                    <a:pt x="4966" y="1060"/>
                  </a:cubicBezTo>
                  <a:cubicBezTo>
                    <a:pt x="3694" y="2362"/>
                    <a:pt x="2777" y="4076"/>
                    <a:pt x="2075" y="5702"/>
                  </a:cubicBezTo>
                  <a:cubicBezTo>
                    <a:pt x="1178" y="7771"/>
                    <a:pt x="645" y="9992"/>
                    <a:pt x="432" y="12234"/>
                  </a:cubicBezTo>
                  <a:cubicBezTo>
                    <a:pt x="0" y="16755"/>
                    <a:pt x="1990" y="21166"/>
                    <a:pt x="5661" y="23819"/>
                  </a:cubicBezTo>
                  <a:cubicBezTo>
                    <a:pt x="7717" y="25303"/>
                    <a:pt x="10063" y="25991"/>
                    <a:pt x="12437" y="25991"/>
                  </a:cubicBezTo>
                  <a:cubicBezTo>
                    <a:pt x="14385" y="25991"/>
                    <a:pt x="16351" y="25528"/>
                    <a:pt x="18191" y="24660"/>
                  </a:cubicBezTo>
                  <a:cubicBezTo>
                    <a:pt x="22684" y="22543"/>
                    <a:pt x="25763" y="18359"/>
                    <a:pt x="28020" y="14076"/>
                  </a:cubicBezTo>
                  <a:cubicBezTo>
                    <a:pt x="28460" y="13245"/>
                    <a:pt x="28796" y="12390"/>
                    <a:pt x="28996" y="11480"/>
                  </a:cubicBezTo>
                  <a:cubicBezTo>
                    <a:pt x="29005" y="11445"/>
                    <a:pt x="29014" y="11409"/>
                    <a:pt x="29023" y="11375"/>
                  </a:cubicBezTo>
                  <a:cubicBezTo>
                    <a:pt x="29026" y="11363"/>
                    <a:pt x="29024" y="11353"/>
                    <a:pt x="29026" y="11342"/>
                  </a:cubicBezTo>
                  <a:cubicBezTo>
                    <a:pt x="29046" y="11242"/>
                    <a:pt x="29073" y="11143"/>
                    <a:pt x="29090" y="11042"/>
                  </a:cubicBezTo>
                  <a:cubicBezTo>
                    <a:pt x="29097" y="10995"/>
                    <a:pt x="29059" y="10957"/>
                    <a:pt x="29020" y="10957"/>
                  </a:cubicBezTo>
                  <a:cubicBezTo>
                    <a:pt x="29001" y="10957"/>
                    <a:pt x="28981" y="10967"/>
                    <a:pt x="28967" y="10991"/>
                  </a:cubicBezTo>
                  <a:cubicBezTo>
                    <a:pt x="28947" y="11025"/>
                    <a:pt x="28927" y="11061"/>
                    <a:pt x="28908" y="11097"/>
                  </a:cubicBezTo>
                  <a:cubicBezTo>
                    <a:pt x="28107" y="10548"/>
                    <a:pt x="27233" y="10166"/>
                    <a:pt x="26342" y="9793"/>
                  </a:cubicBezTo>
                  <a:cubicBezTo>
                    <a:pt x="25883" y="9601"/>
                    <a:pt x="25430" y="9401"/>
                    <a:pt x="24989" y="9175"/>
                  </a:cubicBezTo>
                  <a:cubicBezTo>
                    <a:pt x="24982" y="9163"/>
                    <a:pt x="24976" y="9153"/>
                    <a:pt x="24967" y="9144"/>
                  </a:cubicBezTo>
                  <a:cubicBezTo>
                    <a:pt x="24958" y="9131"/>
                    <a:pt x="24943" y="9123"/>
                    <a:pt x="24927" y="9123"/>
                  </a:cubicBezTo>
                  <a:cubicBezTo>
                    <a:pt x="24920" y="9123"/>
                    <a:pt x="24912" y="9125"/>
                    <a:pt x="24905" y="9129"/>
                  </a:cubicBezTo>
                  <a:cubicBezTo>
                    <a:pt x="24794" y="9070"/>
                    <a:pt x="24684" y="9012"/>
                    <a:pt x="24575" y="8950"/>
                  </a:cubicBezTo>
                  <a:cubicBezTo>
                    <a:pt x="24354" y="8824"/>
                    <a:pt x="24041" y="8453"/>
                    <a:pt x="23769" y="8453"/>
                  </a:cubicBezTo>
                  <a:cubicBezTo>
                    <a:pt x="23758" y="8453"/>
                    <a:pt x="23748" y="8453"/>
                    <a:pt x="23737" y="8455"/>
                  </a:cubicBezTo>
                  <a:cubicBezTo>
                    <a:pt x="23626" y="8466"/>
                    <a:pt x="23563" y="8532"/>
                    <a:pt x="23550" y="8643"/>
                  </a:cubicBezTo>
                  <a:cubicBezTo>
                    <a:pt x="23535" y="8768"/>
                    <a:pt x="23512" y="8888"/>
                    <a:pt x="23489" y="9006"/>
                  </a:cubicBezTo>
                  <a:cubicBezTo>
                    <a:pt x="22699" y="10448"/>
                    <a:pt x="21217" y="13327"/>
                    <a:pt x="20473" y="14424"/>
                  </a:cubicBezTo>
                  <a:cubicBezTo>
                    <a:pt x="19746" y="15490"/>
                    <a:pt x="18837" y="16421"/>
                    <a:pt x="17789" y="17170"/>
                  </a:cubicBezTo>
                  <a:cubicBezTo>
                    <a:pt x="16504" y="18091"/>
                    <a:pt x="15006" y="18628"/>
                    <a:pt x="13496" y="18628"/>
                  </a:cubicBezTo>
                  <a:cubicBezTo>
                    <a:pt x="12577" y="18628"/>
                    <a:pt x="11653" y="18429"/>
                    <a:pt x="10770" y="17997"/>
                  </a:cubicBezTo>
                  <a:cubicBezTo>
                    <a:pt x="8376" y="16826"/>
                    <a:pt x="7031" y="14311"/>
                    <a:pt x="7100" y="11690"/>
                  </a:cubicBezTo>
                  <a:cubicBezTo>
                    <a:pt x="7167" y="9176"/>
                    <a:pt x="9009" y="5189"/>
                    <a:pt x="10514" y="3140"/>
                  </a:cubicBezTo>
                  <a:cubicBezTo>
                    <a:pt x="10545" y="3133"/>
                    <a:pt x="10569" y="3105"/>
                    <a:pt x="10571" y="3072"/>
                  </a:cubicBezTo>
                  <a:cubicBezTo>
                    <a:pt x="10571" y="3069"/>
                    <a:pt x="10569" y="3064"/>
                    <a:pt x="10569" y="3061"/>
                  </a:cubicBezTo>
                  <a:cubicBezTo>
                    <a:pt x="10584" y="3041"/>
                    <a:pt x="10601" y="3018"/>
                    <a:pt x="10615" y="2999"/>
                  </a:cubicBezTo>
                  <a:cubicBezTo>
                    <a:pt x="10622" y="2989"/>
                    <a:pt x="10611" y="2975"/>
                    <a:pt x="10601" y="2975"/>
                  </a:cubicBezTo>
                  <a:cubicBezTo>
                    <a:pt x="10599" y="2975"/>
                    <a:pt x="10596" y="2975"/>
                    <a:pt x="10594" y="2977"/>
                  </a:cubicBezTo>
                  <a:cubicBezTo>
                    <a:pt x="10583" y="2987"/>
                    <a:pt x="10574" y="2999"/>
                    <a:pt x="10563" y="3005"/>
                  </a:cubicBezTo>
                  <a:cubicBezTo>
                    <a:pt x="10476" y="2475"/>
                    <a:pt x="9472" y="2096"/>
                    <a:pt x="9077" y="1880"/>
                  </a:cubicBezTo>
                  <a:cubicBezTo>
                    <a:pt x="8005" y="1296"/>
                    <a:pt x="7029" y="528"/>
                    <a:pt x="5919" y="21"/>
                  </a:cubicBezTo>
                  <a:cubicBezTo>
                    <a:pt x="5889" y="9"/>
                    <a:pt x="5857" y="1"/>
                    <a:pt x="58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8" name="Google Shape;5798;p13"/>
            <p:cNvSpPr/>
            <p:nvPr/>
          </p:nvSpPr>
          <p:spPr>
            <a:xfrm>
              <a:off x="4347575" y="4526150"/>
              <a:ext cx="60650" cy="55025"/>
            </a:xfrm>
            <a:custGeom>
              <a:avLst/>
              <a:gdLst/>
              <a:ahLst/>
              <a:cxnLst/>
              <a:rect l="l" t="t" r="r" b="b"/>
              <a:pathLst>
                <a:path w="2426" h="2201" extrusionOk="0">
                  <a:moveTo>
                    <a:pt x="965" y="1"/>
                  </a:moveTo>
                  <a:cubicBezTo>
                    <a:pt x="939" y="1"/>
                    <a:pt x="915" y="17"/>
                    <a:pt x="908" y="44"/>
                  </a:cubicBezTo>
                  <a:cubicBezTo>
                    <a:pt x="827" y="329"/>
                    <a:pt x="890" y="664"/>
                    <a:pt x="921" y="966"/>
                  </a:cubicBezTo>
                  <a:cubicBezTo>
                    <a:pt x="622" y="1021"/>
                    <a:pt x="325" y="1097"/>
                    <a:pt x="48" y="1208"/>
                  </a:cubicBezTo>
                  <a:cubicBezTo>
                    <a:pt x="17" y="1221"/>
                    <a:pt x="0" y="1269"/>
                    <a:pt x="38" y="1287"/>
                  </a:cubicBezTo>
                  <a:cubicBezTo>
                    <a:pt x="189" y="1363"/>
                    <a:pt x="345" y="1390"/>
                    <a:pt x="504" y="1390"/>
                  </a:cubicBezTo>
                  <a:cubicBezTo>
                    <a:pt x="652" y="1390"/>
                    <a:pt x="803" y="1366"/>
                    <a:pt x="955" y="1336"/>
                  </a:cubicBezTo>
                  <a:cubicBezTo>
                    <a:pt x="985" y="1633"/>
                    <a:pt x="1037" y="1920"/>
                    <a:pt x="1209" y="2178"/>
                  </a:cubicBezTo>
                  <a:cubicBezTo>
                    <a:pt x="1219" y="2193"/>
                    <a:pt x="1235" y="2200"/>
                    <a:pt x="1250" y="2200"/>
                  </a:cubicBezTo>
                  <a:cubicBezTo>
                    <a:pt x="1269" y="2200"/>
                    <a:pt x="1288" y="2189"/>
                    <a:pt x="1295" y="2168"/>
                  </a:cubicBezTo>
                  <a:cubicBezTo>
                    <a:pt x="1396" y="1865"/>
                    <a:pt x="1398" y="1559"/>
                    <a:pt x="1372" y="1253"/>
                  </a:cubicBezTo>
                  <a:cubicBezTo>
                    <a:pt x="1500" y="1229"/>
                    <a:pt x="1628" y="1212"/>
                    <a:pt x="1755" y="1212"/>
                  </a:cubicBezTo>
                  <a:cubicBezTo>
                    <a:pt x="1886" y="1212"/>
                    <a:pt x="2015" y="1231"/>
                    <a:pt x="2141" y="1279"/>
                  </a:cubicBezTo>
                  <a:cubicBezTo>
                    <a:pt x="2160" y="1286"/>
                    <a:pt x="2178" y="1289"/>
                    <a:pt x="2195" y="1289"/>
                  </a:cubicBezTo>
                  <a:cubicBezTo>
                    <a:pt x="2345" y="1289"/>
                    <a:pt x="2426" y="1045"/>
                    <a:pt x="2274" y="967"/>
                  </a:cubicBezTo>
                  <a:cubicBezTo>
                    <a:pt x="2111" y="886"/>
                    <a:pt x="1940" y="859"/>
                    <a:pt x="1767" y="859"/>
                  </a:cubicBezTo>
                  <a:cubicBezTo>
                    <a:pt x="1622" y="859"/>
                    <a:pt x="1476" y="877"/>
                    <a:pt x="1331" y="898"/>
                  </a:cubicBezTo>
                  <a:cubicBezTo>
                    <a:pt x="1291" y="595"/>
                    <a:pt x="1246" y="224"/>
                    <a:pt x="1006" y="17"/>
                  </a:cubicBezTo>
                  <a:cubicBezTo>
                    <a:pt x="994" y="6"/>
                    <a:pt x="979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799" name="Google Shape;5799;p13"/>
            <p:cNvSpPr/>
            <p:nvPr/>
          </p:nvSpPr>
          <p:spPr>
            <a:xfrm>
              <a:off x="4816275" y="4745425"/>
              <a:ext cx="36850" cy="10100"/>
            </a:xfrm>
            <a:custGeom>
              <a:avLst/>
              <a:gdLst/>
              <a:ahLst/>
              <a:cxnLst/>
              <a:rect l="l" t="t" r="r" b="b"/>
              <a:pathLst>
                <a:path w="1474" h="404" extrusionOk="0">
                  <a:moveTo>
                    <a:pt x="369" y="0"/>
                  </a:moveTo>
                  <a:cubicBezTo>
                    <a:pt x="240" y="0"/>
                    <a:pt x="113" y="16"/>
                    <a:pt x="25" y="96"/>
                  </a:cubicBezTo>
                  <a:cubicBezTo>
                    <a:pt x="7" y="115"/>
                    <a:pt x="1" y="141"/>
                    <a:pt x="7" y="164"/>
                  </a:cubicBezTo>
                  <a:cubicBezTo>
                    <a:pt x="85" y="379"/>
                    <a:pt x="373" y="384"/>
                    <a:pt x="564" y="398"/>
                  </a:cubicBezTo>
                  <a:cubicBezTo>
                    <a:pt x="608" y="402"/>
                    <a:pt x="652" y="404"/>
                    <a:pt x="695" y="404"/>
                  </a:cubicBezTo>
                  <a:cubicBezTo>
                    <a:pt x="948" y="404"/>
                    <a:pt x="1182" y="344"/>
                    <a:pt x="1423" y="244"/>
                  </a:cubicBezTo>
                  <a:cubicBezTo>
                    <a:pt x="1474" y="229"/>
                    <a:pt x="1472" y="157"/>
                    <a:pt x="1423" y="142"/>
                  </a:cubicBezTo>
                  <a:cubicBezTo>
                    <a:pt x="1197" y="51"/>
                    <a:pt x="956" y="5"/>
                    <a:pt x="714" y="5"/>
                  </a:cubicBezTo>
                  <a:cubicBezTo>
                    <a:pt x="691" y="5"/>
                    <a:pt x="667" y="5"/>
                    <a:pt x="644" y="6"/>
                  </a:cubicBezTo>
                  <a:cubicBezTo>
                    <a:pt x="633" y="7"/>
                    <a:pt x="621" y="7"/>
                    <a:pt x="610" y="7"/>
                  </a:cubicBezTo>
                  <a:cubicBezTo>
                    <a:pt x="536" y="7"/>
                    <a:pt x="452" y="0"/>
                    <a:pt x="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0" name="Google Shape;5800;p13"/>
            <p:cNvSpPr/>
            <p:nvPr/>
          </p:nvSpPr>
          <p:spPr>
            <a:xfrm>
              <a:off x="4838625" y="4307850"/>
              <a:ext cx="141425" cy="109625"/>
            </a:xfrm>
            <a:custGeom>
              <a:avLst/>
              <a:gdLst/>
              <a:ahLst/>
              <a:cxnLst/>
              <a:rect l="l" t="t" r="r" b="b"/>
              <a:pathLst>
                <a:path w="5657" h="4385" extrusionOk="0">
                  <a:moveTo>
                    <a:pt x="4419" y="0"/>
                  </a:moveTo>
                  <a:cubicBezTo>
                    <a:pt x="4384" y="0"/>
                    <a:pt x="4347" y="9"/>
                    <a:pt x="4312" y="27"/>
                  </a:cubicBezTo>
                  <a:cubicBezTo>
                    <a:pt x="4240" y="65"/>
                    <a:pt x="4176" y="114"/>
                    <a:pt x="4118" y="173"/>
                  </a:cubicBezTo>
                  <a:cubicBezTo>
                    <a:pt x="3290" y="813"/>
                    <a:pt x="2455" y="1446"/>
                    <a:pt x="1581" y="2027"/>
                  </a:cubicBezTo>
                  <a:cubicBezTo>
                    <a:pt x="1280" y="2227"/>
                    <a:pt x="921" y="2380"/>
                    <a:pt x="672" y="2642"/>
                  </a:cubicBezTo>
                  <a:cubicBezTo>
                    <a:pt x="614" y="2701"/>
                    <a:pt x="121" y="3230"/>
                    <a:pt x="95" y="3230"/>
                  </a:cubicBezTo>
                  <a:cubicBezTo>
                    <a:pt x="95" y="3230"/>
                    <a:pt x="94" y="3230"/>
                    <a:pt x="94" y="3229"/>
                  </a:cubicBezTo>
                  <a:cubicBezTo>
                    <a:pt x="91" y="3210"/>
                    <a:pt x="73" y="3196"/>
                    <a:pt x="57" y="3196"/>
                  </a:cubicBezTo>
                  <a:cubicBezTo>
                    <a:pt x="46" y="3196"/>
                    <a:pt x="36" y="3203"/>
                    <a:pt x="32" y="3218"/>
                  </a:cubicBezTo>
                  <a:cubicBezTo>
                    <a:pt x="6" y="3326"/>
                    <a:pt x="1" y="3321"/>
                    <a:pt x="1" y="3410"/>
                  </a:cubicBezTo>
                  <a:cubicBezTo>
                    <a:pt x="3" y="3449"/>
                    <a:pt x="27" y="3484"/>
                    <a:pt x="65" y="3498"/>
                  </a:cubicBezTo>
                  <a:cubicBezTo>
                    <a:pt x="106" y="3516"/>
                    <a:pt x="143" y="3523"/>
                    <a:pt x="179" y="3523"/>
                  </a:cubicBezTo>
                  <a:cubicBezTo>
                    <a:pt x="268" y="3523"/>
                    <a:pt x="345" y="3477"/>
                    <a:pt x="429" y="3423"/>
                  </a:cubicBezTo>
                  <a:cubicBezTo>
                    <a:pt x="829" y="3175"/>
                    <a:pt x="1143" y="2849"/>
                    <a:pt x="1564" y="2616"/>
                  </a:cubicBezTo>
                  <a:cubicBezTo>
                    <a:pt x="2414" y="2143"/>
                    <a:pt x="3200" y="1556"/>
                    <a:pt x="3971" y="961"/>
                  </a:cubicBezTo>
                  <a:cubicBezTo>
                    <a:pt x="4053" y="1308"/>
                    <a:pt x="4246" y="1669"/>
                    <a:pt x="4389" y="1947"/>
                  </a:cubicBezTo>
                  <a:cubicBezTo>
                    <a:pt x="4624" y="2401"/>
                    <a:pt x="4901" y="2852"/>
                    <a:pt x="5011" y="3351"/>
                  </a:cubicBezTo>
                  <a:cubicBezTo>
                    <a:pt x="5106" y="3777"/>
                    <a:pt x="4665" y="3826"/>
                    <a:pt x="4227" y="3826"/>
                  </a:cubicBezTo>
                  <a:cubicBezTo>
                    <a:pt x="4097" y="3826"/>
                    <a:pt x="3966" y="3822"/>
                    <a:pt x="3850" y="3822"/>
                  </a:cubicBezTo>
                  <a:cubicBezTo>
                    <a:pt x="3723" y="3822"/>
                    <a:pt x="3614" y="3827"/>
                    <a:pt x="3541" y="3849"/>
                  </a:cubicBezTo>
                  <a:cubicBezTo>
                    <a:pt x="3408" y="3890"/>
                    <a:pt x="3362" y="4074"/>
                    <a:pt x="3500" y="4160"/>
                  </a:cubicBezTo>
                  <a:cubicBezTo>
                    <a:pt x="3738" y="4307"/>
                    <a:pt x="4057" y="4385"/>
                    <a:pt x="4373" y="4385"/>
                  </a:cubicBezTo>
                  <a:cubicBezTo>
                    <a:pt x="5022" y="4385"/>
                    <a:pt x="5656" y="4058"/>
                    <a:pt x="5547" y="3336"/>
                  </a:cubicBezTo>
                  <a:cubicBezTo>
                    <a:pt x="5470" y="2832"/>
                    <a:pt x="4130" y="800"/>
                    <a:pt x="4563" y="506"/>
                  </a:cubicBezTo>
                  <a:cubicBezTo>
                    <a:pt x="4583" y="490"/>
                    <a:pt x="4606" y="472"/>
                    <a:pt x="4627" y="455"/>
                  </a:cubicBezTo>
                  <a:cubicBezTo>
                    <a:pt x="4827" y="303"/>
                    <a:pt x="4635" y="0"/>
                    <a:pt x="4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1" name="Google Shape;5801;p13"/>
            <p:cNvSpPr/>
            <p:nvPr/>
          </p:nvSpPr>
          <p:spPr>
            <a:xfrm>
              <a:off x="5010275" y="4346825"/>
              <a:ext cx="76550" cy="15375"/>
            </a:xfrm>
            <a:custGeom>
              <a:avLst/>
              <a:gdLst/>
              <a:ahLst/>
              <a:cxnLst/>
              <a:rect l="l" t="t" r="r" b="b"/>
              <a:pathLst>
                <a:path w="3062" h="615" extrusionOk="0">
                  <a:moveTo>
                    <a:pt x="1415" y="20"/>
                  </a:moveTo>
                  <a:cubicBezTo>
                    <a:pt x="942" y="20"/>
                    <a:pt x="517" y="134"/>
                    <a:pt x="54" y="146"/>
                  </a:cubicBezTo>
                  <a:cubicBezTo>
                    <a:pt x="0" y="148"/>
                    <a:pt x="0" y="222"/>
                    <a:pt x="54" y="230"/>
                  </a:cubicBezTo>
                  <a:cubicBezTo>
                    <a:pt x="550" y="306"/>
                    <a:pt x="1001" y="491"/>
                    <a:pt x="1514" y="537"/>
                  </a:cubicBezTo>
                  <a:cubicBezTo>
                    <a:pt x="1794" y="562"/>
                    <a:pt x="2117" y="614"/>
                    <a:pt x="2422" y="614"/>
                  </a:cubicBezTo>
                  <a:cubicBezTo>
                    <a:pt x="2577" y="614"/>
                    <a:pt x="2727" y="601"/>
                    <a:pt x="2864" y="563"/>
                  </a:cubicBezTo>
                  <a:cubicBezTo>
                    <a:pt x="3061" y="507"/>
                    <a:pt x="3061" y="242"/>
                    <a:pt x="2864" y="165"/>
                  </a:cubicBezTo>
                  <a:cubicBezTo>
                    <a:pt x="2457" y="0"/>
                    <a:pt x="1936" y="37"/>
                    <a:pt x="1514" y="22"/>
                  </a:cubicBezTo>
                  <a:cubicBezTo>
                    <a:pt x="1481" y="21"/>
                    <a:pt x="1448" y="20"/>
                    <a:pt x="1415" y="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2" name="Google Shape;5802;p13"/>
            <p:cNvSpPr/>
            <p:nvPr/>
          </p:nvSpPr>
          <p:spPr>
            <a:xfrm>
              <a:off x="5012650" y="4376775"/>
              <a:ext cx="77450" cy="15550"/>
            </a:xfrm>
            <a:custGeom>
              <a:avLst/>
              <a:gdLst/>
              <a:ahLst/>
              <a:cxnLst/>
              <a:rect l="l" t="t" r="r" b="b"/>
              <a:pathLst>
                <a:path w="3098" h="622" extrusionOk="0">
                  <a:moveTo>
                    <a:pt x="664" y="0"/>
                  </a:moveTo>
                  <a:cubicBezTo>
                    <a:pt x="393" y="0"/>
                    <a:pt x="146" y="44"/>
                    <a:pt x="18" y="197"/>
                  </a:cubicBezTo>
                  <a:cubicBezTo>
                    <a:pt x="0" y="217"/>
                    <a:pt x="0" y="248"/>
                    <a:pt x="18" y="269"/>
                  </a:cubicBezTo>
                  <a:cubicBezTo>
                    <a:pt x="286" y="622"/>
                    <a:pt x="1032" y="536"/>
                    <a:pt x="1411" y="566"/>
                  </a:cubicBezTo>
                  <a:cubicBezTo>
                    <a:pt x="1614" y="582"/>
                    <a:pt x="1808" y="591"/>
                    <a:pt x="1999" y="591"/>
                  </a:cubicBezTo>
                  <a:cubicBezTo>
                    <a:pt x="2342" y="591"/>
                    <a:pt x="2673" y="562"/>
                    <a:pt x="3027" y="492"/>
                  </a:cubicBezTo>
                  <a:cubicBezTo>
                    <a:pt x="3097" y="477"/>
                    <a:pt x="3097" y="371"/>
                    <a:pt x="3027" y="348"/>
                  </a:cubicBezTo>
                  <a:cubicBezTo>
                    <a:pt x="2561" y="195"/>
                    <a:pt x="2077" y="107"/>
                    <a:pt x="1586" y="80"/>
                  </a:cubicBezTo>
                  <a:cubicBezTo>
                    <a:pt x="1362" y="67"/>
                    <a:pt x="995" y="0"/>
                    <a:pt x="6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3" name="Google Shape;5803;p13"/>
            <p:cNvSpPr/>
            <p:nvPr/>
          </p:nvSpPr>
          <p:spPr>
            <a:xfrm>
              <a:off x="5150675" y="4322225"/>
              <a:ext cx="141800" cy="99425"/>
            </a:xfrm>
            <a:custGeom>
              <a:avLst/>
              <a:gdLst/>
              <a:ahLst/>
              <a:cxnLst/>
              <a:rect l="l" t="t" r="r" b="b"/>
              <a:pathLst>
                <a:path w="5672" h="3977" extrusionOk="0">
                  <a:moveTo>
                    <a:pt x="902" y="1"/>
                  </a:moveTo>
                  <a:cubicBezTo>
                    <a:pt x="847" y="1"/>
                    <a:pt x="794" y="30"/>
                    <a:pt x="770" y="97"/>
                  </a:cubicBezTo>
                  <a:cubicBezTo>
                    <a:pt x="696" y="322"/>
                    <a:pt x="637" y="551"/>
                    <a:pt x="595" y="784"/>
                  </a:cubicBezTo>
                  <a:cubicBezTo>
                    <a:pt x="336" y="1742"/>
                    <a:pt x="35" y="2712"/>
                    <a:pt x="1" y="3708"/>
                  </a:cubicBezTo>
                  <a:cubicBezTo>
                    <a:pt x="1" y="3744"/>
                    <a:pt x="30" y="3764"/>
                    <a:pt x="59" y="3764"/>
                  </a:cubicBezTo>
                  <a:cubicBezTo>
                    <a:pt x="80" y="3764"/>
                    <a:pt x="101" y="3753"/>
                    <a:pt x="111" y="3729"/>
                  </a:cubicBezTo>
                  <a:cubicBezTo>
                    <a:pt x="276" y="3238"/>
                    <a:pt x="418" y="2735"/>
                    <a:pt x="552" y="2228"/>
                  </a:cubicBezTo>
                  <a:cubicBezTo>
                    <a:pt x="642" y="2761"/>
                    <a:pt x="883" y="3227"/>
                    <a:pt x="1392" y="3442"/>
                  </a:cubicBezTo>
                  <a:cubicBezTo>
                    <a:pt x="1540" y="3505"/>
                    <a:pt x="1674" y="3534"/>
                    <a:pt x="1795" y="3534"/>
                  </a:cubicBezTo>
                  <a:cubicBezTo>
                    <a:pt x="2205" y="3534"/>
                    <a:pt x="2466" y="3204"/>
                    <a:pt x="2632" y="2771"/>
                  </a:cubicBezTo>
                  <a:cubicBezTo>
                    <a:pt x="2780" y="3133"/>
                    <a:pt x="3000" y="3466"/>
                    <a:pt x="3331" y="3737"/>
                  </a:cubicBezTo>
                  <a:cubicBezTo>
                    <a:pt x="3539" y="3907"/>
                    <a:pt x="3752" y="3977"/>
                    <a:pt x="3961" y="3977"/>
                  </a:cubicBezTo>
                  <a:cubicBezTo>
                    <a:pt x="4648" y="3977"/>
                    <a:pt x="5299" y="3220"/>
                    <a:pt x="5636" y="2756"/>
                  </a:cubicBezTo>
                  <a:cubicBezTo>
                    <a:pt x="5672" y="2709"/>
                    <a:pt x="5622" y="2660"/>
                    <a:pt x="5574" y="2660"/>
                  </a:cubicBezTo>
                  <a:cubicBezTo>
                    <a:pt x="5560" y="2660"/>
                    <a:pt x="5547" y="2664"/>
                    <a:pt x="5536" y="2672"/>
                  </a:cubicBezTo>
                  <a:cubicBezTo>
                    <a:pt x="5164" y="2958"/>
                    <a:pt x="4650" y="3333"/>
                    <a:pt x="4151" y="3333"/>
                  </a:cubicBezTo>
                  <a:cubicBezTo>
                    <a:pt x="3912" y="3333"/>
                    <a:pt x="3676" y="3247"/>
                    <a:pt x="3462" y="3022"/>
                  </a:cubicBezTo>
                  <a:cubicBezTo>
                    <a:pt x="2990" y="2523"/>
                    <a:pt x="2936" y="1545"/>
                    <a:pt x="2913" y="935"/>
                  </a:cubicBezTo>
                  <a:cubicBezTo>
                    <a:pt x="2905" y="744"/>
                    <a:pt x="2748" y="643"/>
                    <a:pt x="2601" y="643"/>
                  </a:cubicBezTo>
                  <a:cubicBezTo>
                    <a:pt x="2468" y="643"/>
                    <a:pt x="2343" y="726"/>
                    <a:pt x="2345" y="901"/>
                  </a:cubicBezTo>
                  <a:cubicBezTo>
                    <a:pt x="2348" y="1214"/>
                    <a:pt x="2286" y="3021"/>
                    <a:pt x="1691" y="3021"/>
                  </a:cubicBezTo>
                  <a:cubicBezTo>
                    <a:pt x="1597" y="3021"/>
                    <a:pt x="1490" y="2976"/>
                    <a:pt x="1367" y="2873"/>
                  </a:cubicBezTo>
                  <a:cubicBezTo>
                    <a:pt x="754" y="2356"/>
                    <a:pt x="800" y="1368"/>
                    <a:pt x="954" y="624"/>
                  </a:cubicBezTo>
                  <a:cubicBezTo>
                    <a:pt x="988" y="479"/>
                    <a:pt x="1023" y="336"/>
                    <a:pt x="1057" y="194"/>
                  </a:cubicBezTo>
                  <a:cubicBezTo>
                    <a:pt x="1086" y="79"/>
                    <a:pt x="99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4" name="Google Shape;5804;p13"/>
            <p:cNvSpPr/>
            <p:nvPr/>
          </p:nvSpPr>
          <p:spPr>
            <a:xfrm>
              <a:off x="5249775" y="4245550"/>
              <a:ext cx="120475" cy="177200"/>
            </a:xfrm>
            <a:custGeom>
              <a:avLst/>
              <a:gdLst/>
              <a:ahLst/>
              <a:cxnLst/>
              <a:rect l="l" t="t" r="r" b="b"/>
              <a:pathLst>
                <a:path w="4819" h="7088" extrusionOk="0">
                  <a:moveTo>
                    <a:pt x="2090" y="0"/>
                  </a:moveTo>
                  <a:cubicBezTo>
                    <a:pt x="1994" y="0"/>
                    <a:pt x="1898" y="61"/>
                    <a:pt x="1888" y="185"/>
                  </a:cubicBezTo>
                  <a:cubicBezTo>
                    <a:pt x="1842" y="685"/>
                    <a:pt x="1762" y="1181"/>
                    <a:pt x="1644" y="1670"/>
                  </a:cubicBezTo>
                  <a:cubicBezTo>
                    <a:pt x="1570" y="1669"/>
                    <a:pt x="1497" y="1669"/>
                    <a:pt x="1423" y="1669"/>
                  </a:cubicBezTo>
                  <a:cubicBezTo>
                    <a:pt x="969" y="1669"/>
                    <a:pt x="517" y="1683"/>
                    <a:pt x="76" y="1722"/>
                  </a:cubicBezTo>
                  <a:cubicBezTo>
                    <a:pt x="0" y="1729"/>
                    <a:pt x="20" y="1829"/>
                    <a:pt x="76" y="1853"/>
                  </a:cubicBezTo>
                  <a:cubicBezTo>
                    <a:pt x="532" y="2058"/>
                    <a:pt x="1014" y="2160"/>
                    <a:pt x="1506" y="2204"/>
                  </a:cubicBezTo>
                  <a:cubicBezTo>
                    <a:pt x="1317" y="2877"/>
                    <a:pt x="1080" y="3533"/>
                    <a:pt x="822" y="4206"/>
                  </a:cubicBezTo>
                  <a:cubicBezTo>
                    <a:pt x="813" y="4230"/>
                    <a:pt x="836" y="4250"/>
                    <a:pt x="859" y="4250"/>
                  </a:cubicBezTo>
                  <a:cubicBezTo>
                    <a:pt x="864" y="4250"/>
                    <a:pt x="868" y="4249"/>
                    <a:pt x="873" y="4247"/>
                  </a:cubicBezTo>
                  <a:cubicBezTo>
                    <a:pt x="1406" y="4001"/>
                    <a:pt x="1588" y="3385"/>
                    <a:pt x="1768" y="2857"/>
                  </a:cubicBezTo>
                  <a:cubicBezTo>
                    <a:pt x="1808" y="2742"/>
                    <a:pt x="1839" y="2626"/>
                    <a:pt x="1873" y="2511"/>
                  </a:cubicBezTo>
                  <a:cubicBezTo>
                    <a:pt x="1885" y="3392"/>
                    <a:pt x="1934" y="4275"/>
                    <a:pt x="2088" y="5155"/>
                  </a:cubicBezTo>
                  <a:cubicBezTo>
                    <a:pt x="2200" y="5782"/>
                    <a:pt x="2397" y="6540"/>
                    <a:pt x="2959" y="6937"/>
                  </a:cubicBezTo>
                  <a:cubicBezTo>
                    <a:pt x="3109" y="7042"/>
                    <a:pt x="3262" y="7087"/>
                    <a:pt x="3412" y="7087"/>
                  </a:cubicBezTo>
                  <a:cubicBezTo>
                    <a:pt x="3798" y="7087"/>
                    <a:pt x="4156" y="6789"/>
                    <a:pt x="4344" y="6468"/>
                  </a:cubicBezTo>
                  <a:cubicBezTo>
                    <a:pt x="4369" y="6425"/>
                    <a:pt x="4334" y="6358"/>
                    <a:pt x="4283" y="6358"/>
                  </a:cubicBezTo>
                  <a:cubicBezTo>
                    <a:pt x="4277" y="6358"/>
                    <a:pt x="4271" y="6359"/>
                    <a:pt x="4265" y="6361"/>
                  </a:cubicBezTo>
                  <a:cubicBezTo>
                    <a:pt x="4010" y="6437"/>
                    <a:pt x="3770" y="6524"/>
                    <a:pt x="3549" y="6524"/>
                  </a:cubicBezTo>
                  <a:cubicBezTo>
                    <a:pt x="3323" y="6524"/>
                    <a:pt x="3118" y="6432"/>
                    <a:pt x="2940" y="6141"/>
                  </a:cubicBezTo>
                  <a:cubicBezTo>
                    <a:pt x="2559" y="5516"/>
                    <a:pt x="2480" y="4672"/>
                    <a:pt x="2402" y="3979"/>
                  </a:cubicBezTo>
                  <a:cubicBezTo>
                    <a:pt x="2336" y="3392"/>
                    <a:pt x="2310" y="2808"/>
                    <a:pt x="2300" y="2226"/>
                  </a:cubicBezTo>
                  <a:cubicBezTo>
                    <a:pt x="3137" y="2208"/>
                    <a:pt x="3981" y="2081"/>
                    <a:pt x="4761" y="2027"/>
                  </a:cubicBezTo>
                  <a:cubicBezTo>
                    <a:pt x="4818" y="2024"/>
                    <a:pt x="4818" y="1948"/>
                    <a:pt x="4761" y="1939"/>
                  </a:cubicBezTo>
                  <a:cubicBezTo>
                    <a:pt x="3944" y="1802"/>
                    <a:pt x="3120" y="1716"/>
                    <a:pt x="2295" y="1679"/>
                  </a:cubicBezTo>
                  <a:cubicBezTo>
                    <a:pt x="2293" y="1191"/>
                    <a:pt x="2298" y="702"/>
                    <a:pt x="2298" y="211"/>
                  </a:cubicBezTo>
                  <a:cubicBezTo>
                    <a:pt x="2298" y="71"/>
                    <a:pt x="2193" y="0"/>
                    <a:pt x="2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5" name="Google Shape;5805;p13"/>
            <p:cNvSpPr/>
            <p:nvPr/>
          </p:nvSpPr>
          <p:spPr>
            <a:xfrm>
              <a:off x="5405275" y="4322575"/>
              <a:ext cx="53800" cy="51925"/>
            </a:xfrm>
            <a:custGeom>
              <a:avLst/>
              <a:gdLst/>
              <a:ahLst/>
              <a:cxnLst/>
              <a:rect l="l" t="t" r="r" b="b"/>
              <a:pathLst>
                <a:path w="2152" h="2077" extrusionOk="0">
                  <a:moveTo>
                    <a:pt x="1490" y="1"/>
                  </a:moveTo>
                  <a:cubicBezTo>
                    <a:pt x="1485" y="1"/>
                    <a:pt x="1479" y="2"/>
                    <a:pt x="1474" y="4"/>
                  </a:cubicBezTo>
                  <a:cubicBezTo>
                    <a:pt x="1201" y="129"/>
                    <a:pt x="1096" y="401"/>
                    <a:pt x="1080" y="715"/>
                  </a:cubicBezTo>
                  <a:cubicBezTo>
                    <a:pt x="729" y="721"/>
                    <a:pt x="381" y="742"/>
                    <a:pt x="50" y="851"/>
                  </a:cubicBezTo>
                  <a:cubicBezTo>
                    <a:pt x="2" y="867"/>
                    <a:pt x="1" y="929"/>
                    <a:pt x="50" y="951"/>
                  </a:cubicBezTo>
                  <a:cubicBezTo>
                    <a:pt x="393" y="1097"/>
                    <a:pt x="740" y="1115"/>
                    <a:pt x="1100" y="1116"/>
                  </a:cubicBezTo>
                  <a:cubicBezTo>
                    <a:pt x="1147" y="1466"/>
                    <a:pt x="1260" y="1814"/>
                    <a:pt x="1352" y="2042"/>
                  </a:cubicBezTo>
                  <a:cubicBezTo>
                    <a:pt x="1362" y="2065"/>
                    <a:pt x="1382" y="2077"/>
                    <a:pt x="1401" y="2077"/>
                  </a:cubicBezTo>
                  <a:cubicBezTo>
                    <a:pt x="1422" y="2077"/>
                    <a:pt x="1441" y="2063"/>
                    <a:pt x="1444" y="2035"/>
                  </a:cubicBezTo>
                  <a:cubicBezTo>
                    <a:pt x="1480" y="1737"/>
                    <a:pt x="1508" y="1440"/>
                    <a:pt x="1507" y="1136"/>
                  </a:cubicBezTo>
                  <a:lnTo>
                    <a:pt x="1507" y="1136"/>
                  </a:lnTo>
                  <a:cubicBezTo>
                    <a:pt x="1547" y="1138"/>
                    <a:pt x="1587" y="1139"/>
                    <a:pt x="1627" y="1139"/>
                  </a:cubicBezTo>
                  <a:cubicBezTo>
                    <a:pt x="1815" y="1139"/>
                    <a:pt x="1994" y="1111"/>
                    <a:pt x="2122" y="990"/>
                  </a:cubicBezTo>
                  <a:cubicBezTo>
                    <a:pt x="2151" y="959"/>
                    <a:pt x="2151" y="908"/>
                    <a:pt x="2122" y="877"/>
                  </a:cubicBezTo>
                  <a:cubicBezTo>
                    <a:pt x="1974" y="727"/>
                    <a:pt x="1792" y="700"/>
                    <a:pt x="1602" y="700"/>
                  </a:cubicBezTo>
                  <a:cubicBezTo>
                    <a:pt x="1574" y="700"/>
                    <a:pt x="1546" y="701"/>
                    <a:pt x="1518" y="701"/>
                  </a:cubicBezTo>
                  <a:cubicBezTo>
                    <a:pt x="1533" y="480"/>
                    <a:pt x="1556" y="260"/>
                    <a:pt x="1529" y="40"/>
                  </a:cubicBezTo>
                  <a:cubicBezTo>
                    <a:pt x="1529" y="17"/>
                    <a:pt x="1511" y="1"/>
                    <a:pt x="14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6" name="Google Shape;5806;p13"/>
            <p:cNvSpPr/>
            <p:nvPr/>
          </p:nvSpPr>
          <p:spPr>
            <a:xfrm>
              <a:off x="5512100" y="4228750"/>
              <a:ext cx="42150" cy="75050"/>
            </a:xfrm>
            <a:custGeom>
              <a:avLst/>
              <a:gdLst/>
              <a:ahLst/>
              <a:cxnLst/>
              <a:rect l="l" t="t" r="r" b="b"/>
              <a:pathLst>
                <a:path w="1686" h="3002" extrusionOk="0">
                  <a:moveTo>
                    <a:pt x="1407" y="0"/>
                  </a:moveTo>
                  <a:cubicBezTo>
                    <a:pt x="1323" y="0"/>
                    <a:pt x="1239" y="33"/>
                    <a:pt x="1192" y="99"/>
                  </a:cubicBezTo>
                  <a:cubicBezTo>
                    <a:pt x="801" y="650"/>
                    <a:pt x="386" y="1177"/>
                    <a:pt x="26" y="1744"/>
                  </a:cubicBezTo>
                  <a:cubicBezTo>
                    <a:pt x="0" y="1783"/>
                    <a:pt x="35" y="1836"/>
                    <a:pt x="79" y="1836"/>
                  </a:cubicBezTo>
                  <a:cubicBezTo>
                    <a:pt x="83" y="1836"/>
                    <a:pt x="87" y="1836"/>
                    <a:pt x="91" y="1835"/>
                  </a:cubicBezTo>
                  <a:cubicBezTo>
                    <a:pt x="426" y="1759"/>
                    <a:pt x="692" y="1520"/>
                    <a:pt x="929" y="1241"/>
                  </a:cubicBezTo>
                  <a:lnTo>
                    <a:pt x="929" y="1241"/>
                  </a:lnTo>
                  <a:cubicBezTo>
                    <a:pt x="847" y="1874"/>
                    <a:pt x="877" y="2547"/>
                    <a:pt x="1243" y="2968"/>
                  </a:cubicBezTo>
                  <a:cubicBezTo>
                    <a:pt x="1263" y="2991"/>
                    <a:pt x="1290" y="3002"/>
                    <a:pt x="1317" y="3002"/>
                  </a:cubicBezTo>
                  <a:cubicBezTo>
                    <a:pt x="1357" y="3002"/>
                    <a:pt x="1397" y="2977"/>
                    <a:pt x="1412" y="2934"/>
                  </a:cubicBezTo>
                  <a:cubicBezTo>
                    <a:pt x="1549" y="2568"/>
                    <a:pt x="1489" y="2164"/>
                    <a:pt x="1489" y="1772"/>
                  </a:cubicBezTo>
                  <a:cubicBezTo>
                    <a:pt x="1489" y="1257"/>
                    <a:pt x="1594" y="760"/>
                    <a:pt x="1663" y="257"/>
                  </a:cubicBezTo>
                  <a:cubicBezTo>
                    <a:pt x="1685" y="88"/>
                    <a:pt x="1546" y="0"/>
                    <a:pt x="14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7" name="Google Shape;5807;p13"/>
            <p:cNvSpPr/>
            <p:nvPr/>
          </p:nvSpPr>
          <p:spPr>
            <a:xfrm>
              <a:off x="5493500" y="4314750"/>
              <a:ext cx="115175" cy="14300"/>
            </a:xfrm>
            <a:custGeom>
              <a:avLst/>
              <a:gdLst/>
              <a:ahLst/>
              <a:cxnLst/>
              <a:rect l="l" t="t" r="r" b="b"/>
              <a:pathLst>
                <a:path w="4607" h="572" extrusionOk="0">
                  <a:moveTo>
                    <a:pt x="832" y="1"/>
                  </a:moveTo>
                  <a:cubicBezTo>
                    <a:pt x="567" y="1"/>
                    <a:pt x="305" y="15"/>
                    <a:pt x="48" y="55"/>
                  </a:cubicBezTo>
                  <a:cubicBezTo>
                    <a:pt x="0" y="63"/>
                    <a:pt x="8" y="125"/>
                    <a:pt x="48" y="142"/>
                  </a:cubicBezTo>
                  <a:cubicBezTo>
                    <a:pt x="797" y="467"/>
                    <a:pt x="1652" y="485"/>
                    <a:pt x="2439" y="539"/>
                  </a:cubicBezTo>
                  <a:cubicBezTo>
                    <a:pt x="2701" y="556"/>
                    <a:pt x="2955" y="571"/>
                    <a:pt x="3204" y="571"/>
                  </a:cubicBezTo>
                  <a:cubicBezTo>
                    <a:pt x="3672" y="571"/>
                    <a:pt x="4122" y="519"/>
                    <a:pt x="4564" y="334"/>
                  </a:cubicBezTo>
                  <a:cubicBezTo>
                    <a:pt x="4606" y="314"/>
                    <a:pt x="4598" y="239"/>
                    <a:pt x="4551" y="229"/>
                  </a:cubicBezTo>
                  <a:cubicBezTo>
                    <a:pt x="3840" y="61"/>
                    <a:pt x="3160" y="84"/>
                    <a:pt x="2439" y="70"/>
                  </a:cubicBezTo>
                  <a:cubicBezTo>
                    <a:pt x="1912" y="57"/>
                    <a:pt x="1367" y="1"/>
                    <a:pt x="8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8" name="Google Shape;5808;p13"/>
            <p:cNvSpPr/>
            <p:nvPr/>
          </p:nvSpPr>
          <p:spPr>
            <a:xfrm>
              <a:off x="5518950" y="4371925"/>
              <a:ext cx="66800" cy="61600"/>
            </a:xfrm>
            <a:custGeom>
              <a:avLst/>
              <a:gdLst/>
              <a:ahLst/>
              <a:cxnLst/>
              <a:rect l="l" t="t" r="r" b="b"/>
              <a:pathLst>
                <a:path w="2672" h="2464" extrusionOk="0">
                  <a:moveTo>
                    <a:pt x="817" y="0"/>
                  </a:moveTo>
                  <a:cubicBezTo>
                    <a:pt x="560" y="0"/>
                    <a:pt x="262" y="189"/>
                    <a:pt x="119" y="414"/>
                  </a:cubicBezTo>
                  <a:cubicBezTo>
                    <a:pt x="91" y="459"/>
                    <a:pt x="130" y="530"/>
                    <a:pt x="185" y="530"/>
                  </a:cubicBezTo>
                  <a:cubicBezTo>
                    <a:pt x="191" y="530"/>
                    <a:pt x="198" y="529"/>
                    <a:pt x="204" y="527"/>
                  </a:cubicBezTo>
                  <a:cubicBezTo>
                    <a:pt x="371" y="479"/>
                    <a:pt x="565" y="381"/>
                    <a:pt x="695" y="381"/>
                  </a:cubicBezTo>
                  <a:cubicBezTo>
                    <a:pt x="807" y="381"/>
                    <a:pt x="872" y="454"/>
                    <a:pt x="829" y="696"/>
                  </a:cubicBezTo>
                  <a:cubicBezTo>
                    <a:pt x="754" y="1118"/>
                    <a:pt x="475" y="1500"/>
                    <a:pt x="142" y="1743"/>
                  </a:cubicBezTo>
                  <a:cubicBezTo>
                    <a:pt x="1" y="1846"/>
                    <a:pt x="124" y="2074"/>
                    <a:pt x="280" y="2085"/>
                  </a:cubicBezTo>
                  <a:cubicBezTo>
                    <a:pt x="705" y="2115"/>
                    <a:pt x="1121" y="2330"/>
                    <a:pt x="1540" y="2427"/>
                  </a:cubicBezTo>
                  <a:cubicBezTo>
                    <a:pt x="1651" y="2452"/>
                    <a:pt x="1753" y="2463"/>
                    <a:pt x="1851" y="2463"/>
                  </a:cubicBezTo>
                  <a:cubicBezTo>
                    <a:pt x="2111" y="2463"/>
                    <a:pt x="2335" y="2383"/>
                    <a:pt x="2601" y="2285"/>
                  </a:cubicBezTo>
                  <a:cubicBezTo>
                    <a:pt x="2671" y="2259"/>
                    <a:pt x="2629" y="2158"/>
                    <a:pt x="2565" y="2151"/>
                  </a:cubicBezTo>
                  <a:cubicBezTo>
                    <a:pt x="2176" y="2108"/>
                    <a:pt x="1768" y="1948"/>
                    <a:pt x="1382" y="1862"/>
                  </a:cubicBezTo>
                  <a:cubicBezTo>
                    <a:pt x="1169" y="1815"/>
                    <a:pt x="959" y="1782"/>
                    <a:pt x="749" y="1754"/>
                  </a:cubicBezTo>
                  <a:cubicBezTo>
                    <a:pt x="1084" y="1405"/>
                    <a:pt x="1326" y="926"/>
                    <a:pt x="1249" y="438"/>
                  </a:cubicBezTo>
                  <a:cubicBezTo>
                    <a:pt x="1198" y="120"/>
                    <a:pt x="1021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09" name="Google Shape;5809;p13"/>
            <p:cNvSpPr/>
            <p:nvPr/>
          </p:nvSpPr>
          <p:spPr>
            <a:xfrm>
              <a:off x="5627175" y="4259175"/>
              <a:ext cx="196275" cy="148625"/>
            </a:xfrm>
            <a:custGeom>
              <a:avLst/>
              <a:gdLst/>
              <a:ahLst/>
              <a:cxnLst/>
              <a:rect l="l" t="t" r="r" b="b"/>
              <a:pathLst>
                <a:path w="7851" h="5945" extrusionOk="0">
                  <a:moveTo>
                    <a:pt x="5824" y="733"/>
                  </a:moveTo>
                  <a:lnTo>
                    <a:pt x="5824" y="733"/>
                  </a:lnTo>
                  <a:cubicBezTo>
                    <a:pt x="5828" y="1175"/>
                    <a:pt x="5788" y="1617"/>
                    <a:pt x="5708" y="2053"/>
                  </a:cubicBezTo>
                  <a:cubicBezTo>
                    <a:pt x="5692" y="1577"/>
                    <a:pt x="5715" y="1097"/>
                    <a:pt x="5824" y="733"/>
                  </a:cubicBezTo>
                  <a:close/>
                  <a:moveTo>
                    <a:pt x="2580" y="3652"/>
                  </a:moveTo>
                  <a:cubicBezTo>
                    <a:pt x="2567" y="3830"/>
                    <a:pt x="2567" y="4008"/>
                    <a:pt x="2576" y="4186"/>
                  </a:cubicBezTo>
                  <a:cubicBezTo>
                    <a:pt x="2447" y="4678"/>
                    <a:pt x="2058" y="5066"/>
                    <a:pt x="1554" y="5244"/>
                  </a:cubicBezTo>
                  <a:cubicBezTo>
                    <a:pt x="1468" y="5274"/>
                    <a:pt x="1394" y="5288"/>
                    <a:pt x="1332" y="5288"/>
                  </a:cubicBezTo>
                  <a:cubicBezTo>
                    <a:pt x="1047" y="5288"/>
                    <a:pt x="993" y="5003"/>
                    <a:pt x="1103" y="4671"/>
                  </a:cubicBezTo>
                  <a:cubicBezTo>
                    <a:pt x="1333" y="3976"/>
                    <a:pt x="1912" y="3682"/>
                    <a:pt x="2580" y="3652"/>
                  </a:cubicBezTo>
                  <a:close/>
                  <a:moveTo>
                    <a:pt x="5938" y="0"/>
                  </a:moveTo>
                  <a:cubicBezTo>
                    <a:pt x="5903" y="0"/>
                    <a:pt x="5868" y="12"/>
                    <a:pt x="5836" y="40"/>
                  </a:cubicBezTo>
                  <a:cubicBezTo>
                    <a:pt x="5375" y="444"/>
                    <a:pt x="5373" y="1402"/>
                    <a:pt x="5327" y="1992"/>
                  </a:cubicBezTo>
                  <a:cubicBezTo>
                    <a:pt x="5326" y="2012"/>
                    <a:pt x="5326" y="2032"/>
                    <a:pt x="5324" y="2050"/>
                  </a:cubicBezTo>
                  <a:cubicBezTo>
                    <a:pt x="5243" y="2046"/>
                    <a:pt x="5161" y="2044"/>
                    <a:pt x="5080" y="2044"/>
                  </a:cubicBezTo>
                  <a:cubicBezTo>
                    <a:pt x="4883" y="2044"/>
                    <a:pt x="4688" y="2057"/>
                    <a:pt x="4502" y="2094"/>
                  </a:cubicBezTo>
                  <a:cubicBezTo>
                    <a:pt x="4437" y="2107"/>
                    <a:pt x="4430" y="2194"/>
                    <a:pt x="4484" y="2232"/>
                  </a:cubicBezTo>
                  <a:cubicBezTo>
                    <a:pt x="4730" y="2404"/>
                    <a:pt x="5009" y="2501"/>
                    <a:pt x="5304" y="2553"/>
                  </a:cubicBezTo>
                  <a:cubicBezTo>
                    <a:pt x="5296" y="2865"/>
                    <a:pt x="5311" y="3175"/>
                    <a:pt x="5345" y="3485"/>
                  </a:cubicBezTo>
                  <a:cubicBezTo>
                    <a:pt x="5211" y="3885"/>
                    <a:pt x="5026" y="4268"/>
                    <a:pt x="4794" y="4620"/>
                  </a:cubicBezTo>
                  <a:cubicBezTo>
                    <a:pt x="4600" y="4914"/>
                    <a:pt x="4250" y="5200"/>
                    <a:pt x="3892" y="5200"/>
                  </a:cubicBezTo>
                  <a:cubicBezTo>
                    <a:pt x="3676" y="5200"/>
                    <a:pt x="3458" y="5096"/>
                    <a:pt x="3269" y="4825"/>
                  </a:cubicBezTo>
                  <a:cubicBezTo>
                    <a:pt x="3126" y="4620"/>
                    <a:pt x="3057" y="4358"/>
                    <a:pt x="3029" y="4097"/>
                  </a:cubicBezTo>
                  <a:cubicBezTo>
                    <a:pt x="3055" y="3902"/>
                    <a:pt x="3054" y="3703"/>
                    <a:pt x="3024" y="3510"/>
                  </a:cubicBezTo>
                  <a:cubicBezTo>
                    <a:pt x="3024" y="3508"/>
                    <a:pt x="3024" y="3506"/>
                    <a:pt x="3024" y="3505"/>
                  </a:cubicBezTo>
                  <a:cubicBezTo>
                    <a:pt x="3021" y="3487"/>
                    <a:pt x="3021" y="3467"/>
                    <a:pt x="3018" y="3447"/>
                  </a:cubicBezTo>
                  <a:cubicBezTo>
                    <a:pt x="2996" y="3331"/>
                    <a:pt x="2915" y="3281"/>
                    <a:pt x="2829" y="3281"/>
                  </a:cubicBezTo>
                  <a:cubicBezTo>
                    <a:pt x="2757" y="3281"/>
                    <a:pt x="2682" y="3316"/>
                    <a:pt x="2637" y="3377"/>
                  </a:cubicBezTo>
                  <a:cubicBezTo>
                    <a:pt x="2528" y="3338"/>
                    <a:pt x="2414" y="3320"/>
                    <a:pt x="2299" y="3320"/>
                  </a:cubicBezTo>
                  <a:cubicBezTo>
                    <a:pt x="1215" y="3320"/>
                    <a:pt x="0" y="4910"/>
                    <a:pt x="918" y="5588"/>
                  </a:cubicBezTo>
                  <a:cubicBezTo>
                    <a:pt x="1034" y="5674"/>
                    <a:pt x="1166" y="5708"/>
                    <a:pt x="1304" y="5708"/>
                  </a:cubicBezTo>
                  <a:cubicBezTo>
                    <a:pt x="1678" y="5708"/>
                    <a:pt x="2095" y="5454"/>
                    <a:pt x="2335" y="5280"/>
                  </a:cubicBezTo>
                  <a:cubicBezTo>
                    <a:pt x="2486" y="5170"/>
                    <a:pt x="2619" y="5037"/>
                    <a:pt x="2726" y="4883"/>
                  </a:cubicBezTo>
                  <a:cubicBezTo>
                    <a:pt x="2819" y="5119"/>
                    <a:pt x="2960" y="5329"/>
                    <a:pt x="3180" y="5482"/>
                  </a:cubicBezTo>
                  <a:cubicBezTo>
                    <a:pt x="3418" y="5647"/>
                    <a:pt x="3672" y="5721"/>
                    <a:pt x="3922" y="5721"/>
                  </a:cubicBezTo>
                  <a:cubicBezTo>
                    <a:pt x="4372" y="5721"/>
                    <a:pt x="4808" y="5481"/>
                    <a:pt x="5109" y="5119"/>
                  </a:cubicBezTo>
                  <a:cubicBezTo>
                    <a:pt x="5286" y="4899"/>
                    <a:pt x="5437" y="4660"/>
                    <a:pt x="5555" y="4405"/>
                  </a:cubicBezTo>
                  <a:cubicBezTo>
                    <a:pt x="5577" y="4464"/>
                    <a:pt x="5596" y="4525"/>
                    <a:pt x="5623" y="4583"/>
                  </a:cubicBezTo>
                  <a:cubicBezTo>
                    <a:pt x="5917" y="5254"/>
                    <a:pt x="6587" y="5944"/>
                    <a:pt x="7126" y="5944"/>
                  </a:cubicBezTo>
                  <a:cubicBezTo>
                    <a:pt x="7446" y="5944"/>
                    <a:pt x="7720" y="5700"/>
                    <a:pt x="7840" y="5063"/>
                  </a:cubicBezTo>
                  <a:cubicBezTo>
                    <a:pt x="7850" y="5007"/>
                    <a:pt x="7803" y="4953"/>
                    <a:pt x="7753" y="4953"/>
                  </a:cubicBezTo>
                  <a:cubicBezTo>
                    <a:pt x="7736" y="4953"/>
                    <a:pt x="7718" y="4959"/>
                    <a:pt x="7703" y="4975"/>
                  </a:cubicBezTo>
                  <a:cubicBezTo>
                    <a:pt x="7464" y="5207"/>
                    <a:pt x="7240" y="5327"/>
                    <a:pt x="7027" y="5327"/>
                  </a:cubicBezTo>
                  <a:cubicBezTo>
                    <a:pt x="6762" y="5327"/>
                    <a:pt x="6514" y="5141"/>
                    <a:pt x="6276" y="4756"/>
                  </a:cubicBezTo>
                  <a:cubicBezTo>
                    <a:pt x="6044" y="4384"/>
                    <a:pt x="5939" y="3974"/>
                    <a:pt x="5867" y="3557"/>
                  </a:cubicBezTo>
                  <a:cubicBezTo>
                    <a:pt x="5954" y="3242"/>
                    <a:pt x="6021" y="2924"/>
                    <a:pt x="6069" y="2601"/>
                  </a:cubicBezTo>
                  <a:cubicBezTo>
                    <a:pt x="6630" y="2583"/>
                    <a:pt x="7199" y="2475"/>
                    <a:pt x="7681" y="2422"/>
                  </a:cubicBezTo>
                  <a:cubicBezTo>
                    <a:pt x="7737" y="2416"/>
                    <a:pt x="7739" y="2320"/>
                    <a:pt x="7681" y="2307"/>
                  </a:cubicBezTo>
                  <a:cubicBezTo>
                    <a:pt x="7191" y="2207"/>
                    <a:pt x="6712" y="2122"/>
                    <a:pt x="6215" y="2102"/>
                  </a:cubicBezTo>
                  <a:cubicBezTo>
                    <a:pt x="6187" y="2102"/>
                    <a:pt x="6157" y="2099"/>
                    <a:pt x="6128" y="2097"/>
                  </a:cubicBezTo>
                  <a:cubicBezTo>
                    <a:pt x="6192" y="1417"/>
                    <a:pt x="6182" y="742"/>
                    <a:pt x="6113" y="171"/>
                  </a:cubicBezTo>
                  <a:cubicBezTo>
                    <a:pt x="6101" y="75"/>
                    <a:pt x="6022" y="0"/>
                    <a:pt x="5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0" name="Google Shape;5810;p13"/>
            <p:cNvSpPr/>
            <p:nvPr/>
          </p:nvSpPr>
          <p:spPr>
            <a:xfrm>
              <a:off x="5840350" y="4250900"/>
              <a:ext cx="70900" cy="65775"/>
            </a:xfrm>
            <a:custGeom>
              <a:avLst/>
              <a:gdLst/>
              <a:ahLst/>
              <a:cxnLst/>
              <a:rect l="l" t="t" r="r" b="b"/>
              <a:pathLst>
                <a:path w="2836" h="2631" extrusionOk="0">
                  <a:moveTo>
                    <a:pt x="554" y="0"/>
                  </a:moveTo>
                  <a:cubicBezTo>
                    <a:pt x="364" y="0"/>
                    <a:pt x="174" y="70"/>
                    <a:pt x="35" y="220"/>
                  </a:cubicBezTo>
                  <a:cubicBezTo>
                    <a:pt x="1" y="258"/>
                    <a:pt x="9" y="335"/>
                    <a:pt x="70" y="352"/>
                  </a:cubicBezTo>
                  <a:cubicBezTo>
                    <a:pt x="442" y="447"/>
                    <a:pt x="895" y="317"/>
                    <a:pt x="780" y="860"/>
                  </a:cubicBezTo>
                  <a:cubicBezTo>
                    <a:pt x="705" y="1216"/>
                    <a:pt x="447" y="1625"/>
                    <a:pt x="116" y="1780"/>
                  </a:cubicBezTo>
                  <a:cubicBezTo>
                    <a:pt x="29" y="1821"/>
                    <a:pt x="25" y="1966"/>
                    <a:pt x="116" y="2017"/>
                  </a:cubicBezTo>
                  <a:cubicBezTo>
                    <a:pt x="720" y="2355"/>
                    <a:pt x="1249" y="2631"/>
                    <a:pt x="1795" y="2631"/>
                  </a:cubicBezTo>
                  <a:cubicBezTo>
                    <a:pt x="2114" y="2631"/>
                    <a:pt x="2439" y="2537"/>
                    <a:pt x="2788" y="2307"/>
                  </a:cubicBezTo>
                  <a:cubicBezTo>
                    <a:pt x="2835" y="2274"/>
                    <a:pt x="2815" y="2192"/>
                    <a:pt x="2756" y="2192"/>
                  </a:cubicBezTo>
                  <a:cubicBezTo>
                    <a:pt x="2752" y="2192"/>
                    <a:pt x="2747" y="2193"/>
                    <a:pt x="2742" y="2194"/>
                  </a:cubicBezTo>
                  <a:cubicBezTo>
                    <a:pt x="2603" y="2225"/>
                    <a:pt x="2454" y="2239"/>
                    <a:pt x="2300" y="2239"/>
                  </a:cubicBezTo>
                  <a:cubicBezTo>
                    <a:pt x="1752" y="2239"/>
                    <a:pt x="1133" y="2064"/>
                    <a:pt x="596" y="1892"/>
                  </a:cubicBezTo>
                  <a:cubicBezTo>
                    <a:pt x="998" y="1659"/>
                    <a:pt x="1249" y="1214"/>
                    <a:pt x="1277" y="729"/>
                  </a:cubicBezTo>
                  <a:cubicBezTo>
                    <a:pt x="1302" y="273"/>
                    <a:pt x="929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1" name="Google Shape;5811;p13"/>
            <p:cNvSpPr/>
            <p:nvPr/>
          </p:nvSpPr>
          <p:spPr>
            <a:xfrm>
              <a:off x="6370350" y="3823175"/>
              <a:ext cx="554550" cy="664725"/>
            </a:xfrm>
            <a:custGeom>
              <a:avLst/>
              <a:gdLst/>
              <a:ahLst/>
              <a:cxnLst/>
              <a:rect l="l" t="t" r="r" b="b"/>
              <a:pathLst>
                <a:path w="22182" h="26589" extrusionOk="0">
                  <a:moveTo>
                    <a:pt x="10650" y="799"/>
                  </a:moveTo>
                  <a:cubicBezTo>
                    <a:pt x="11715" y="799"/>
                    <a:pt x="12796" y="1011"/>
                    <a:pt x="13908" y="1512"/>
                  </a:cubicBezTo>
                  <a:cubicBezTo>
                    <a:pt x="16680" y="2766"/>
                    <a:pt x="18847" y="5405"/>
                    <a:pt x="19747" y="8273"/>
                  </a:cubicBezTo>
                  <a:cubicBezTo>
                    <a:pt x="21558" y="14047"/>
                    <a:pt x="16081" y="19124"/>
                    <a:pt x="10650" y="19632"/>
                  </a:cubicBezTo>
                  <a:lnTo>
                    <a:pt x="10650" y="19244"/>
                  </a:lnTo>
                  <a:cubicBezTo>
                    <a:pt x="10648" y="18109"/>
                    <a:pt x="10633" y="16975"/>
                    <a:pt x="10622" y="15840"/>
                  </a:cubicBezTo>
                  <a:cubicBezTo>
                    <a:pt x="10612" y="14718"/>
                    <a:pt x="10707" y="13528"/>
                    <a:pt x="10471" y="12428"/>
                  </a:cubicBezTo>
                  <a:cubicBezTo>
                    <a:pt x="10463" y="12389"/>
                    <a:pt x="10428" y="12370"/>
                    <a:pt x="10394" y="12370"/>
                  </a:cubicBezTo>
                  <a:cubicBezTo>
                    <a:pt x="10359" y="12370"/>
                    <a:pt x="10325" y="12389"/>
                    <a:pt x="10317" y="12428"/>
                  </a:cubicBezTo>
                  <a:cubicBezTo>
                    <a:pt x="10105" y="13412"/>
                    <a:pt x="10177" y="14460"/>
                    <a:pt x="10166" y="15463"/>
                  </a:cubicBezTo>
                  <a:cubicBezTo>
                    <a:pt x="10154" y="16722"/>
                    <a:pt x="10138" y="17982"/>
                    <a:pt x="10135" y="19244"/>
                  </a:cubicBezTo>
                  <a:lnTo>
                    <a:pt x="10135" y="19664"/>
                  </a:lnTo>
                  <a:cubicBezTo>
                    <a:pt x="10007" y="19669"/>
                    <a:pt x="9880" y="19671"/>
                    <a:pt x="9754" y="19671"/>
                  </a:cubicBezTo>
                  <a:cubicBezTo>
                    <a:pt x="9038" y="19671"/>
                    <a:pt x="8330" y="19588"/>
                    <a:pt x="7648" y="19411"/>
                  </a:cubicBezTo>
                  <a:cubicBezTo>
                    <a:pt x="2787" y="18143"/>
                    <a:pt x="899" y="12807"/>
                    <a:pt x="1524" y="8281"/>
                  </a:cubicBezTo>
                  <a:cubicBezTo>
                    <a:pt x="1911" y="5467"/>
                    <a:pt x="3173" y="3420"/>
                    <a:pt x="5087" y="2208"/>
                  </a:cubicBezTo>
                  <a:lnTo>
                    <a:pt x="5087" y="2208"/>
                  </a:lnTo>
                  <a:cubicBezTo>
                    <a:pt x="5022" y="2323"/>
                    <a:pt x="5130" y="2445"/>
                    <a:pt x="5245" y="2445"/>
                  </a:cubicBezTo>
                  <a:cubicBezTo>
                    <a:pt x="5271" y="2445"/>
                    <a:pt x="5298" y="2439"/>
                    <a:pt x="5323" y="2424"/>
                  </a:cubicBezTo>
                  <a:cubicBezTo>
                    <a:pt x="6583" y="1708"/>
                    <a:pt x="7848" y="1189"/>
                    <a:pt x="9132" y="946"/>
                  </a:cubicBezTo>
                  <a:cubicBezTo>
                    <a:pt x="9440" y="924"/>
                    <a:pt x="9754" y="908"/>
                    <a:pt x="10077" y="908"/>
                  </a:cubicBezTo>
                  <a:cubicBezTo>
                    <a:pt x="10107" y="908"/>
                    <a:pt x="10137" y="908"/>
                    <a:pt x="10167" y="909"/>
                  </a:cubicBezTo>
                  <a:cubicBezTo>
                    <a:pt x="10172" y="909"/>
                    <a:pt x="10176" y="909"/>
                    <a:pt x="10181" y="909"/>
                  </a:cubicBezTo>
                  <a:cubicBezTo>
                    <a:pt x="10258" y="909"/>
                    <a:pt x="10331" y="869"/>
                    <a:pt x="10374" y="804"/>
                  </a:cubicBezTo>
                  <a:cubicBezTo>
                    <a:pt x="10466" y="801"/>
                    <a:pt x="10558" y="799"/>
                    <a:pt x="10650" y="799"/>
                  </a:cubicBezTo>
                  <a:close/>
                  <a:moveTo>
                    <a:pt x="10602" y="0"/>
                  </a:moveTo>
                  <a:cubicBezTo>
                    <a:pt x="9708" y="0"/>
                    <a:pt x="8831" y="174"/>
                    <a:pt x="8007" y="554"/>
                  </a:cubicBezTo>
                  <a:cubicBezTo>
                    <a:pt x="4081" y="566"/>
                    <a:pt x="1194" y="4890"/>
                    <a:pt x="728" y="8655"/>
                  </a:cubicBezTo>
                  <a:cubicBezTo>
                    <a:pt x="0" y="14519"/>
                    <a:pt x="3337" y="19880"/>
                    <a:pt x="9437" y="20582"/>
                  </a:cubicBezTo>
                  <a:cubicBezTo>
                    <a:pt x="9670" y="20609"/>
                    <a:pt x="9903" y="20623"/>
                    <a:pt x="10136" y="20631"/>
                  </a:cubicBezTo>
                  <a:cubicBezTo>
                    <a:pt x="10141" y="22303"/>
                    <a:pt x="10176" y="23962"/>
                    <a:pt x="10297" y="25635"/>
                  </a:cubicBezTo>
                  <a:cubicBezTo>
                    <a:pt x="9964" y="25077"/>
                    <a:pt x="9559" y="24483"/>
                    <a:pt x="9040" y="24185"/>
                  </a:cubicBezTo>
                  <a:cubicBezTo>
                    <a:pt x="9026" y="24177"/>
                    <a:pt x="9011" y="24173"/>
                    <a:pt x="8997" y="24173"/>
                  </a:cubicBezTo>
                  <a:cubicBezTo>
                    <a:pt x="8944" y="24173"/>
                    <a:pt x="8899" y="24223"/>
                    <a:pt x="8914" y="24281"/>
                  </a:cubicBezTo>
                  <a:cubicBezTo>
                    <a:pt x="9114" y="25039"/>
                    <a:pt x="9701" y="25753"/>
                    <a:pt x="10071" y="26442"/>
                  </a:cubicBezTo>
                  <a:cubicBezTo>
                    <a:pt x="10124" y="26542"/>
                    <a:pt x="10221" y="26589"/>
                    <a:pt x="10320" y="26589"/>
                  </a:cubicBezTo>
                  <a:cubicBezTo>
                    <a:pt x="10424" y="26589"/>
                    <a:pt x="10531" y="26537"/>
                    <a:pt x="10591" y="26442"/>
                  </a:cubicBezTo>
                  <a:cubicBezTo>
                    <a:pt x="11140" y="25574"/>
                    <a:pt x="11826" y="24810"/>
                    <a:pt x="12411" y="23970"/>
                  </a:cubicBezTo>
                  <a:cubicBezTo>
                    <a:pt x="12440" y="23929"/>
                    <a:pt x="12400" y="23886"/>
                    <a:pt x="12360" y="23886"/>
                  </a:cubicBezTo>
                  <a:cubicBezTo>
                    <a:pt x="12347" y="23886"/>
                    <a:pt x="12334" y="23890"/>
                    <a:pt x="12323" y="23901"/>
                  </a:cubicBezTo>
                  <a:cubicBezTo>
                    <a:pt x="11726" y="24467"/>
                    <a:pt x="11033" y="24938"/>
                    <a:pt x="10497" y="25554"/>
                  </a:cubicBezTo>
                  <a:cubicBezTo>
                    <a:pt x="10612" y="23909"/>
                    <a:pt x="10646" y="22277"/>
                    <a:pt x="10651" y="20631"/>
                  </a:cubicBezTo>
                  <a:cubicBezTo>
                    <a:pt x="16877" y="20456"/>
                    <a:pt x="22182" y="13525"/>
                    <a:pt x="20292" y="7531"/>
                  </a:cubicBezTo>
                  <a:cubicBezTo>
                    <a:pt x="19042" y="3564"/>
                    <a:pt x="14654" y="0"/>
                    <a:pt x="106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2" name="Google Shape;5812;p13"/>
            <p:cNvSpPr/>
            <p:nvPr/>
          </p:nvSpPr>
          <p:spPr>
            <a:xfrm>
              <a:off x="6247050" y="3284250"/>
              <a:ext cx="845175" cy="809125"/>
            </a:xfrm>
            <a:custGeom>
              <a:avLst/>
              <a:gdLst/>
              <a:ahLst/>
              <a:cxnLst/>
              <a:rect l="l" t="t" r="r" b="b"/>
              <a:pathLst>
                <a:path w="33807" h="32365" extrusionOk="0">
                  <a:moveTo>
                    <a:pt x="1727" y="579"/>
                  </a:moveTo>
                  <a:lnTo>
                    <a:pt x="1727" y="579"/>
                  </a:lnTo>
                  <a:cubicBezTo>
                    <a:pt x="1430" y="924"/>
                    <a:pt x="1162" y="1294"/>
                    <a:pt x="931" y="1687"/>
                  </a:cubicBezTo>
                  <a:cubicBezTo>
                    <a:pt x="865" y="1798"/>
                    <a:pt x="793" y="1918"/>
                    <a:pt x="726" y="2044"/>
                  </a:cubicBezTo>
                  <a:cubicBezTo>
                    <a:pt x="741" y="1554"/>
                    <a:pt x="752" y="1058"/>
                    <a:pt x="695" y="581"/>
                  </a:cubicBezTo>
                  <a:lnTo>
                    <a:pt x="1727" y="579"/>
                  </a:lnTo>
                  <a:close/>
                  <a:moveTo>
                    <a:pt x="25749" y="579"/>
                  </a:moveTo>
                  <a:cubicBezTo>
                    <a:pt x="25291" y="1075"/>
                    <a:pt x="24827" y="1559"/>
                    <a:pt x="24353" y="2043"/>
                  </a:cubicBezTo>
                  <a:cubicBezTo>
                    <a:pt x="24053" y="2348"/>
                    <a:pt x="23564" y="2820"/>
                    <a:pt x="23444" y="3296"/>
                  </a:cubicBezTo>
                  <a:cubicBezTo>
                    <a:pt x="23003" y="3296"/>
                    <a:pt x="22561" y="3296"/>
                    <a:pt x="22118" y="3297"/>
                  </a:cubicBezTo>
                  <a:lnTo>
                    <a:pt x="22118" y="3297"/>
                  </a:lnTo>
                  <a:cubicBezTo>
                    <a:pt x="22337" y="2960"/>
                    <a:pt x="22503" y="2539"/>
                    <a:pt x="22704" y="2239"/>
                  </a:cubicBezTo>
                  <a:cubicBezTo>
                    <a:pt x="23103" y="1647"/>
                    <a:pt x="23597" y="1139"/>
                    <a:pt x="24038" y="584"/>
                  </a:cubicBezTo>
                  <a:lnTo>
                    <a:pt x="25112" y="584"/>
                  </a:lnTo>
                  <a:cubicBezTo>
                    <a:pt x="25326" y="584"/>
                    <a:pt x="25537" y="579"/>
                    <a:pt x="25749" y="579"/>
                  </a:cubicBezTo>
                  <a:close/>
                  <a:moveTo>
                    <a:pt x="27603" y="556"/>
                  </a:moveTo>
                  <a:lnTo>
                    <a:pt x="27603" y="556"/>
                  </a:lnTo>
                  <a:cubicBezTo>
                    <a:pt x="26966" y="1001"/>
                    <a:pt x="26497" y="1718"/>
                    <a:pt x="26018" y="2315"/>
                  </a:cubicBezTo>
                  <a:cubicBezTo>
                    <a:pt x="25769" y="2627"/>
                    <a:pt x="25409" y="2948"/>
                    <a:pt x="25117" y="3296"/>
                  </a:cubicBezTo>
                  <a:lnTo>
                    <a:pt x="25117" y="3297"/>
                  </a:lnTo>
                  <a:cubicBezTo>
                    <a:pt x="24785" y="3297"/>
                    <a:pt x="24453" y="3295"/>
                    <a:pt x="24121" y="3295"/>
                  </a:cubicBezTo>
                  <a:cubicBezTo>
                    <a:pt x="24038" y="3295"/>
                    <a:pt x="23955" y="3295"/>
                    <a:pt x="23872" y="3296"/>
                  </a:cubicBezTo>
                  <a:cubicBezTo>
                    <a:pt x="23933" y="3179"/>
                    <a:pt x="23992" y="3061"/>
                    <a:pt x="24063" y="2951"/>
                  </a:cubicBezTo>
                  <a:cubicBezTo>
                    <a:pt x="24282" y="2612"/>
                    <a:pt x="24581" y="2318"/>
                    <a:pt x="24860" y="2029"/>
                  </a:cubicBezTo>
                  <a:cubicBezTo>
                    <a:pt x="25273" y="1601"/>
                    <a:pt x="25754" y="1144"/>
                    <a:pt x="25975" y="578"/>
                  </a:cubicBezTo>
                  <a:cubicBezTo>
                    <a:pt x="26518" y="574"/>
                    <a:pt x="27060" y="565"/>
                    <a:pt x="27603" y="556"/>
                  </a:cubicBezTo>
                  <a:close/>
                  <a:moveTo>
                    <a:pt x="23789" y="584"/>
                  </a:moveTo>
                  <a:cubicBezTo>
                    <a:pt x="23292" y="932"/>
                    <a:pt x="22890" y="1431"/>
                    <a:pt x="22529" y="1903"/>
                  </a:cubicBezTo>
                  <a:cubicBezTo>
                    <a:pt x="22252" y="2264"/>
                    <a:pt x="21807" y="2794"/>
                    <a:pt x="21692" y="3301"/>
                  </a:cubicBezTo>
                  <a:lnTo>
                    <a:pt x="20382" y="3306"/>
                  </a:lnTo>
                  <a:cubicBezTo>
                    <a:pt x="20573" y="3014"/>
                    <a:pt x="20751" y="2709"/>
                    <a:pt x="20949" y="2444"/>
                  </a:cubicBezTo>
                  <a:cubicBezTo>
                    <a:pt x="21415" y="1824"/>
                    <a:pt x="21966" y="1247"/>
                    <a:pt x="22375" y="584"/>
                  </a:cubicBezTo>
                  <a:close/>
                  <a:moveTo>
                    <a:pt x="29274" y="514"/>
                  </a:moveTo>
                  <a:cubicBezTo>
                    <a:pt x="28964" y="832"/>
                    <a:pt x="28710" y="1212"/>
                    <a:pt x="28457" y="1573"/>
                  </a:cubicBezTo>
                  <a:cubicBezTo>
                    <a:pt x="28095" y="2088"/>
                    <a:pt x="27371" y="2677"/>
                    <a:pt x="27120" y="3309"/>
                  </a:cubicBezTo>
                  <a:cubicBezTo>
                    <a:pt x="26673" y="3302"/>
                    <a:pt x="26225" y="3297"/>
                    <a:pt x="25776" y="3296"/>
                  </a:cubicBezTo>
                  <a:lnTo>
                    <a:pt x="25776" y="3296"/>
                  </a:lnTo>
                  <a:cubicBezTo>
                    <a:pt x="25965" y="3052"/>
                    <a:pt x="26138" y="2799"/>
                    <a:pt x="26299" y="2597"/>
                  </a:cubicBezTo>
                  <a:cubicBezTo>
                    <a:pt x="26791" y="1972"/>
                    <a:pt x="27380" y="1326"/>
                    <a:pt x="27729" y="610"/>
                  </a:cubicBezTo>
                  <a:cubicBezTo>
                    <a:pt x="27737" y="592"/>
                    <a:pt x="27736" y="571"/>
                    <a:pt x="27727" y="553"/>
                  </a:cubicBezTo>
                  <a:cubicBezTo>
                    <a:pt x="28242" y="543"/>
                    <a:pt x="28757" y="528"/>
                    <a:pt x="29274" y="514"/>
                  </a:cubicBezTo>
                  <a:close/>
                  <a:moveTo>
                    <a:pt x="22133" y="583"/>
                  </a:moveTo>
                  <a:cubicBezTo>
                    <a:pt x="21599" y="1081"/>
                    <a:pt x="21134" y="1670"/>
                    <a:pt x="20678" y="2234"/>
                  </a:cubicBezTo>
                  <a:cubicBezTo>
                    <a:pt x="20418" y="2556"/>
                    <a:pt x="20098" y="2917"/>
                    <a:pt x="19871" y="3307"/>
                  </a:cubicBezTo>
                  <a:lnTo>
                    <a:pt x="19871" y="3309"/>
                  </a:lnTo>
                  <a:cubicBezTo>
                    <a:pt x="19236" y="3311"/>
                    <a:pt x="18602" y="3312"/>
                    <a:pt x="17967" y="3314"/>
                  </a:cubicBezTo>
                  <a:cubicBezTo>
                    <a:pt x="18116" y="3074"/>
                    <a:pt x="18267" y="2835"/>
                    <a:pt x="18431" y="2613"/>
                  </a:cubicBezTo>
                  <a:cubicBezTo>
                    <a:pt x="18920" y="1962"/>
                    <a:pt x="19497" y="1314"/>
                    <a:pt x="19868" y="583"/>
                  </a:cubicBezTo>
                  <a:close/>
                  <a:moveTo>
                    <a:pt x="14445" y="581"/>
                  </a:moveTo>
                  <a:cubicBezTo>
                    <a:pt x="14130" y="1057"/>
                    <a:pt x="13841" y="1549"/>
                    <a:pt x="13508" y="2015"/>
                  </a:cubicBezTo>
                  <a:cubicBezTo>
                    <a:pt x="13208" y="2436"/>
                    <a:pt x="12885" y="2843"/>
                    <a:pt x="12688" y="3317"/>
                  </a:cubicBezTo>
                  <a:lnTo>
                    <a:pt x="10246" y="3317"/>
                  </a:lnTo>
                  <a:cubicBezTo>
                    <a:pt x="10477" y="2930"/>
                    <a:pt x="10638" y="2487"/>
                    <a:pt x="10857" y="2095"/>
                  </a:cubicBezTo>
                  <a:cubicBezTo>
                    <a:pt x="11139" y="1591"/>
                    <a:pt x="11469" y="1109"/>
                    <a:pt x="11704" y="581"/>
                  </a:cubicBezTo>
                  <a:lnTo>
                    <a:pt x="13131" y="581"/>
                  </a:lnTo>
                  <a:cubicBezTo>
                    <a:pt x="12895" y="952"/>
                    <a:pt x="12637" y="1303"/>
                    <a:pt x="12370" y="1655"/>
                  </a:cubicBezTo>
                  <a:cubicBezTo>
                    <a:pt x="12055" y="2069"/>
                    <a:pt x="11541" y="2627"/>
                    <a:pt x="11607" y="3181"/>
                  </a:cubicBezTo>
                  <a:cubicBezTo>
                    <a:pt x="11611" y="3221"/>
                    <a:pt x="11642" y="3248"/>
                    <a:pt x="11675" y="3248"/>
                  </a:cubicBezTo>
                  <a:cubicBezTo>
                    <a:pt x="11691" y="3248"/>
                    <a:pt x="11708" y="3242"/>
                    <a:pt x="11723" y="3229"/>
                  </a:cubicBezTo>
                  <a:cubicBezTo>
                    <a:pt x="12115" y="2879"/>
                    <a:pt x="12345" y="2256"/>
                    <a:pt x="12649" y="1818"/>
                  </a:cubicBezTo>
                  <a:cubicBezTo>
                    <a:pt x="12923" y="1419"/>
                    <a:pt x="13200" y="1024"/>
                    <a:pt x="13380" y="581"/>
                  </a:cubicBezTo>
                  <a:close/>
                  <a:moveTo>
                    <a:pt x="16130" y="581"/>
                  </a:moveTo>
                  <a:cubicBezTo>
                    <a:pt x="16062" y="632"/>
                    <a:pt x="15992" y="679"/>
                    <a:pt x="15951" y="722"/>
                  </a:cubicBezTo>
                  <a:cubicBezTo>
                    <a:pt x="15757" y="925"/>
                    <a:pt x="15588" y="1145"/>
                    <a:pt x="15411" y="1362"/>
                  </a:cubicBezTo>
                  <a:cubicBezTo>
                    <a:pt x="14993" y="1867"/>
                    <a:pt x="14309" y="2625"/>
                    <a:pt x="14279" y="3317"/>
                  </a:cubicBezTo>
                  <a:cubicBezTo>
                    <a:pt x="13848" y="3315"/>
                    <a:pt x="13416" y="3315"/>
                    <a:pt x="12985" y="3315"/>
                  </a:cubicBezTo>
                  <a:lnTo>
                    <a:pt x="12985" y="3315"/>
                  </a:lnTo>
                  <a:cubicBezTo>
                    <a:pt x="13296" y="2975"/>
                    <a:pt x="13540" y="2572"/>
                    <a:pt x="13792" y="2180"/>
                  </a:cubicBezTo>
                  <a:cubicBezTo>
                    <a:pt x="14115" y="1682"/>
                    <a:pt x="14463" y="1150"/>
                    <a:pt x="14663" y="581"/>
                  </a:cubicBezTo>
                  <a:close/>
                  <a:moveTo>
                    <a:pt x="17386" y="583"/>
                  </a:moveTo>
                  <a:cubicBezTo>
                    <a:pt x="16984" y="1032"/>
                    <a:pt x="16645" y="1568"/>
                    <a:pt x="16279" y="2041"/>
                  </a:cubicBezTo>
                  <a:cubicBezTo>
                    <a:pt x="15992" y="2410"/>
                    <a:pt x="15585" y="2835"/>
                    <a:pt x="15514" y="3317"/>
                  </a:cubicBezTo>
                  <a:lnTo>
                    <a:pt x="14419" y="3317"/>
                  </a:lnTo>
                  <a:cubicBezTo>
                    <a:pt x="14643" y="3104"/>
                    <a:pt x="14775" y="2827"/>
                    <a:pt x="14940" y="2556"/>
                  </a:cubicBezTo>
                  <a:cubicBezTo>
                    <a:pt x="15188" y="2146"/>
                    <a:pt x="15480" y="1765"/>
                    <a:pt x="15769" y="1381"/>
                  </a:cubicBezTo>
                  <a:cubicBezTo>
                    <a:pt x="15929" y="1167"/>
                    <a:pt x="16233" y="871"/>
                    <a:pt x="16315" y="583"/>
                  </a:cubicBezTo>
                  <a:close/>
                  <a:moveTo>
                    <a:pt x="19706" y="583"/>
                  </a:moveTo>
                  <a:cubicBezTo>
                    <a:pt x="19164" y="1258"/>
                    <a:pt x="18634" y="1946"/>
                    <a:pt x="18083" y="2615"/>
                  </a:cubicBezTo>
                  <a:cubicBezTo>
                    <a:pt x="17911" y="2822"/>
                    <a:pt x="17691" y="3058"/>
                    <a:pt x="17512" y="3314"/>
                  </a:cubicBezTo>
                  <a:lnTo>
                    <a:pt x="17512" y="3315"/>
                  </a:lnTo>
                  <a:lnTo>
                    <a:pt x="15757" y="3317"/>
                  </a:lnTo>
                  <a:cubicBezTo>
                    <a:pt x="16105" y="2968"/>
                    <a:pt x="16349" y="2456"/>
                    <a:pt x="16636" y="2074"/>
                  </a:cubicBezTo>
                  <a:cubicBezTo>
                    <a:pt x="16978" y="1619"/>
                    <a:pt x="17425" y="1137"/>
                    <a:pt x="17599" y="583"/>
                  </a:cubicBezTo>
                  <a:close/>
                  <a:moveTo>
                    <a:pt x="8428" y="578"/>
                  </a:moveTo>
                  <a:cubicBezTo>
                    <a:pt x="8091" y="1144"/>
                    <a:pt x="7755" y="1700"/>
                    <a:pt x="7388" y="2251"/>
                  </a:cubicBezTo>
                  <a:cubicBezTo>
                    <a:pt x="7178" y="2566"/>
                    <a:pt x="6909" y="2935"/>
                    <a:pt x="6755" y="3320"/>
                  </a:cubicBezTo>
                  <a:lnTo>
                    <a:pt x="5698" y="3320"/>
                  </a:lnTo>
                  <a:cubicBezTo>
                    <a:pt x="5852" y="3028"/>
                    <a:pt x="5972" y="2709"/>
                    <a:pt x="6103" y="2431"/>
                  </a:cubicBezTo>
                  <a:cubicBezTo>
                    <a:pt x="6389" y="1828"/>
                    <a:pt x="6732" y="1212"/>
                    <a:pt x="6960" y="578"/>
                  </a:cubicBezTo>
                  <a:close/>
                  <a:moveTo>
                    <a:pt x="10009" y="579"/>
                  </a:moveTo>
                  <a:cubicBezTo>
                    <a:pt x="9684" y="988"/>
                    <a:pt x="9405" y="1444"/>
                    <a:pt x="9122" y="1878"/>
                  </a:cubicBezTo>
                  <a:cubicBezTo>
                    <a:pt x="8851" y="2290"/>
                    <a:pt x="8456" y="2802"/>
                    <a:pt x="8452" y="3320"/>
                  </a:cubicBezTo>
                  <a:lnTo>
                    <a:pt x="7215" y="3320"/>
                  </a:lnTo>
                  <a:cubicBezTo>
                    <a:pt x="7404" y="2948"/>
                    <a:pt x="7575" y="2559"/>
                    <a:pt x="7791" y="2216"/>
                  </a:cubicBezTo>
                  <a:cubicBezTo>
                    <a:pt x="8110" y="1710"/>
                    <a:pt x="8484" y="1163"/>
                    <a:pt x="8661" y="579"/>
                  </a:cubicBezTo>
                  <a:close/>
                  <a:moveTo>
                    <a:pt x="11479" y="581"/>
                  </a:moveTo>
                  <a:cubicBezTo>
                    <a:pt x="11171" y="1024"/>
                    <a:pt x="10880" y="1485"/>
                    <a:pt x="10598" y="1944"/>
                  </a:cubicBezTo>
                  <a:cubicBezTo>
                    <a:pt x="10345" y="2354"/>
                    <a:pt x="10032" y="2825"/>
                    <a:pt x="9978" y="3319"/>
                  </a:cubicBezTo>
                  <a:lnTo>
                    <a:pt x="8674" y="3320"/>
                  </a:lnTo>
                  <a:cubicBezTo>
                    <a:pt x="8977" y="2958"/>
                    <a:pt x="9151" y="2433"/>
                    <a:pt x="9386" y="2034"/>
                  </a:cubicBezTo>
                  <a:cubicBezTo>
                    <a:pt x="9665" y="1560"/>
                    <a:pt x="10011" y="1098"/>
                    <a:pt x="10209" y="581"/>
                  </a:cubicBezTo>
                  <a:close/>
                  <a:moveTo>
                    <a:pt x="6759" y="579"/>
                  </a:moveTo>
                  <a:cubicBezTo>
                    <a:pt x="6438" y="1030"/>
                    <a:pt x="6202" y="1559"/>
                    <a:pt x="5952" y="2043"/>
                  </a:cubicBezTo>
                  <a:cubicBezTo>
                    <a:pt x="5747" y="2443"/>
                    <a:pt x="5442" y="2876"/>
                    <a:pt x="5252" y="3322"/>
                  </a:cubicBezTo>
                  <a:lnTo>
                    <a:pt x="4279" y="3322"/>
                  </a:lnTo>
                  <a:cubicBezTo>
                    <a:pt x="4464" y="2940"/>
                    <a:pt x="4596" y="2508"/>
                    <a:pt x="4781" y="2154"/>
                  </a:cubicBezTo>
                  <a:cubicBezTo>
                    <a:pt x="5065" y="1614"/>
                    <a:pt x="5409" y="1109"/>
                    <a:pt x="5708" y="579"/>
                  </a:cubicBezTo>
                  <a:close/>
                  <a:moveTo>
                    <a:pt x="5455" y="579"/>
                  </a:moveTo>
                  <a:cubicBezTo>
                    <a:pt x="5104" y="1025"/>
                    <a:pt x="4796" y="1513"/>
                    <a:pt x="4505" y="1993"/>
                  </a:cubicBezTo>
                  <a:cubicBezTo>
                    <a:pt x="4281" y="2367"/>
                    <a:pt x="3959" y="2846"/>
                    <a:pt x="3843" y="3322"/>
                  </a:cubicBezTo>
                  <a:cubicBezTo>
                    <a:pt x="3495" y="3324"/>
                    <a:pt x="3146" y="3324"/>
                    <a:pt x="2798" y="3324"/>
                  </a:cubicBezTo>
                  <a:cubicBezTo>
                    <a:pt x="3018" y="2917"/>
                    <a:pt x="3201" y="2474"/>
                    <a:pt x="3428" y="2095"/>
                  </a:cubicBezTo>
                  <a:cubicBezTo>
                    <a:pt x="3713" y="1624"/>
                    <a:pt x="4035" y="1126"/>
                    <a:pt x="4154" y="579"/>
                  </a:cubicBezTo>
                  <a:close/>
                  <a:moveTo>
                    <a:pt x="3963" y="578"/>
                  </a:moveTo>
                  <a:cubicBezTo>
                    <a:pt x="3641" y="1173"/>
                    <a:pt x="3293" y="1729"/>
                    <a:pt x="2911" y="2297"/>
                  </a:cubicBezTo>
                  <a:cubicBezTo>
                    <a:pt x="2708" y="2597"/>
                    <a:pt x="2462" y="2953"/>
                    <a:pt x="2345" y="3325"/>
                  </a:cubicBezTo>
                  <a:lnTo>
                    <a:pt x="1531" y="3325"/>
                  </a:lnTo>
                  <a:cubicBezTo>
                    <a:pt x="1859" y="2853"/>
                    <a:pt x="2097" y="2231"/>
                    <a:pt x="2357" y="1755"/>
                  </a:cubicBezTo>
                  <a:cubicBezTo>
                    <a:pt x="2548" y="1404"/>
                    <a:pt x="2898" y="999"/>
                    <a:pt x="3006" y="578"/>
                  </a:cubicBezTo>
                  <a:close/>
                  <a:moveTo>
                    <a:pt x="2703" y="579"/>
                  </a:moveTo>
                  <a:cubicBezTo>
                    <a:pt x="2435" y="947"/>
                    <a:pt x="2186" y="1347"/>
                    <a:pt x="1961" y="1723"/>
                  </a:cubicBezTo>
                  <a:cubicBezTo>
                    <a:pt x="1684" y="2187"/>
                    <a:pt x="1212" y="2754"/>
                    <a:pt x="1144" y="3325"/>
                  </a:cubicBezTo>
                  <a:cubicBezTo>
                    <a:pt x="1025" y="3327"/>
                    <a:pt x="905" y="3327"/>
                    <a:pt x="785" y="3327"/>
                  </a:cubicBezTo>
                  <a:cubicBezTo>
                    <a:pt x="777" y="3327"/>
                    <a:pt x="770" y="3332"/>
                    <a:pt x="762" y="3332"/>
                  </a:cubicBezTo>
                  <a:cubicBezTo>
                    <a:pt x="728" y="3332"/>
                    <a:pt x="695" y="3332"/>
                    <a:pt x="660" y="3334"/>
                  </a:cubicBezTo>
                  <a:cubicBezTo>
                    <a:pt x="664" y="3214"/>
                    <a:pt x="667" y="3092"/>
                    <a:pt x="670" y="2973"/>
                  </a:cubicBezTo>
                  <a:cubicBezTo>
                    <a:pt x="682" y="2951"/>
                    <a:pt x="692" y="2927"/>
                    <a:pt x="696" y="2902"/>
                  </a:cubicBezTo>
                  <a:cubicBezTo>
                    <a:pt x="900" y="2574"/>
                    <a:pt x="1010" y="2164"/>
                    <a:pt x="1177" y="1829"/>
                  </a:cubicBezTo>
                  <a:cubicBezTo>
                    <a:pt x="1392" y="1398"/>
                    <a:pt x="1646" y="986"/>
                    <a:pt x="1905" y="579"/>
                  </a:cubicBezTo>
                  <a:close/>
                  <a:moveTo>
                    <a:pt x="32165" y="420"/>
                  </a:moveTo>
                  <a:cubicBezTo>
                    <a:pt x="31658" y="865"/>
                    <a:pt x="31190" y="1419"/>
                    <a:pt x="30756" y="1897"/>
                  </a:cubicBezTo>
                  <a:cubicBezTo>
                    <a:pt x="30441" y="2241"/>
                    <a:pt x="29894" y="2817"/>
                    <a:pt x="29811" y="3353"/>
                  </a:cubicBezTo>
                  <a:cubicBezTo>
                    <a:pt x="29065" y="3334"/>
                    <a:pt x="28319" y="3317"/>
                    <a:pt x="27573" y="3309"/>
                  </a:cubicBezTo>
                  <a:lnTo>
                    <a:pt x="27573" y="3309"/>
                  </a:lnTo>
                  <a:cubicBezTo>
                    <a:pt x="27924" y="2952"/>
                    <a:pt x="28207" y="2456"/>
                    <a:pt x="28480" y="2087"/>
                  </a:cubicBezTo>
                  <a:cubicBezTo>
                    <a:pt x="28864" y="1570"/>
                    <a:pt x="29187" y="1024"/>
                    <a:pt x="29565" y="507"/>
                  </a:cubicBezTo>
                  <a:cubicBezTo>
                    <a:pt x="29834" y="499"/>
                    <a:pt x="30104" y="487"/>
                    <a:pt x="30375" y="479"/>
                  </a:cubicBezTo>
                  <a:lnTo>
                    <a:pt x="30375" y="479"/>
                  </a:lnTo>
                  <a:cubicBezTo>
                    <a:pt x="30027" y="873"/>
                    <a:pt x="29704" y="1288"/>
                    <a:pt x="29378" y="1696"/>
                  </a:cubicBezTo>
                  <a:cubicBezTo>
                    <a:pt x="29046" y="2113"/>
                    <a:pt x="28508" y="2684"/>
                    <a:pt x="28561" y="3245"/>
                  </a:cubicBezTo>
                  <a:cubicBezTo>
                    <a:pt x="28563" y="3280"/>
                    <a:pt x="28594" y="3313"/>
                    <a:pt x="28628" y="3313"/>
                  </a:cubicBezTo>
                  <a:cubicBezTo>
                    <a:pt x="28639" y="3313"/>
                    <a:pt x="28650" y="3310"/>
                    <a:pt x="28661" y="3302"/>
                  </a:cubicBezTo>
                  <a:cubicBezTo>
                    <a:pt x="29102" y="3002"/>
                    <a:pt x="29351" y="2348"/>
                    <a:pt x="29658" y="1911"/>
                  </a:cubicBezTo>
                  <a:cubicBezTo>
                    <a:pt x="29991" y="1437"/>
                    <a:pt x="30362" y="983"/>
                    <a:pt x="30636" y="471"/>
                  </a:cubicBezTo>
                  <a:cubicBezTo>
                    <a:pt x="31144" y="456"/>
                    <a:pt x="31654" y="437"/>
                    <a:pt x="32165" y="420"/>
                  </a:cubicBezTo>
                  <a:close/>
                  <a:moveTo>
                    <a:pt x="33180" y="1787"/>
                  </a:moveTo>
                  <a:lnTo>
                    <a:pt x="33180" y="1787"/>
                  </a:lnTo>
                  <a:cubicBezTo>
                    <a:pt x="33175" y="1957"/>
                    <a:pt x="33169" y="2126"/>
                    <a:pt x="33167" y="2295"/>
                  </a:cubicBezTo>
                  <a:cubicBezTo>
                    <a:pt x="33100" y="2674"/>
                    <a:pt x="33151" y="3091"/>
                    <a:pt x="33154" y="3465"/>
                  </a:cubicBezTo>
                  <a:lnTo>
                    <a:pt x="33154" y="3466"/>
                  </a:lnTo>
                  <a:cubicBezTo>
                    <a:pt x="32793" y="3450"/>
                    <a:pt x="32432" y="3435"/>
                    <a:pt x="32071" y="3422"/>
                  </a:cubicBezTo>
                  <a:cubicBezTo>
                    <a:pt x="32380" y="3209"/>
                    <a:pt x="32594" y="2787"/>
                    <a:pt x="32777" y="2500"/>
                  </a:cubicBezTo>
                  <a:cubicBezTo>
                    <a:pt x="32923" y="2269"/>
                    <a:pt x="33057" y="2031"/>
                    <a:pt x="33180" y="1787"/>
                  </a:cubicBezTo>
                  <a:close/>
                  <a:moveTo>
                    <a:pt x="25483" y="0"/>
                  </a:moveTo>
                  <a:cubicBezTo>
                    <a:pt x="22763" y="0"/>
                    <a:pt x="20042" y="0"/>
                    <a:pt x="17322" y="2"/>
                  </a:cubicBezTo>
                  <a:cubicBezTo>
                    <a:pt x="14524" y="4"/>
                    <a:pt x="11725" y="6"/>
                    <a:pt x="8927" y="6"/>
                  </a:cubicBezTo>
                  <a:cubicBezTo>
                    <a:pt x="6128" y="6"/>
                    <a:pt x="3330" y="4"/>
                    <a:pt x="532" y="2"/>
                  </a:cubicBezTo>
                  <a:cubicBezTo>
                    <a:pt x="473" y="2"/>
                    <a:pt x="416" y="22"/>
                    <a:pt x="370" y="58"/>
                  </a:cubicBezTo>
                  <a:cubicBezTo>
                    <a:pt x="278" y="69"/>
                    <a:pt x="191" y="123"/>
                    <a:pt x="171" y="227"/>
                  </a:cubicBezTo>
                  <a:cubicBezTo>
                    <a:pt x="1" y="1063"/>
                    <a:pt x="101" y="1979"/>
                    <a:pt x="103" y="2830"/>
                  </a:cubicBezTo>
                  <a:cubicBezTo>
                    <a:pt x="103" y="2881"/>
                    <a:pt x="116" y="2928"/>
                    <a:pt x="139" y="2973"/>
                  </a:cubicBezTo>
                  <a:cubicBezTo>
                    <a:pt x="145" y="3179"/>
                    <a:pt x="147" y="3386"/>
                    <a:pt x="155" y="3593"/>
                  </a:cubicBezTo>
                  <a:cubicBezTo>
                    <a:pt x="149" y="3754"/>
                    <a:pt x="269" y="3832"/>
                    <a:pt x="393" y="3832"/>
                  </a:cubicBezTo>
                  <a:cubicBezTo>
                    <a:pt x="397" y="3832"/>
                    <a:pt x="401" y="3832"/>
                    <a:pt x="404" y="3832"/>
                  </a:cubicBezTo>
                  <a:cubicBezTo>
                    <a:pt x="442" y="3832"/>
                    <a:pt x="480" y="3826"/>
                    <a:pt x="516" y="3811"/>
                  </a:cubicBezTo>
                  <a:cubicBezTo>
                    <a:pt x="555" y="3837"/>
                    <a:pt x="600" y="3852"/>
                    <a:pt x="646" y="3852"/>
                  </a:cubicBezTo>
                  <a:cubicBezTo>
                    <a:pt x="649" y="3852"/>
                    <a:pt x="651" y="3852"/>
                    <a:pt x="654" y="3852"/>
                  </a:cubicBezTo>
                  <a:lnTo>
                    <a:pt x="762" y="3854"/>
                  </a:lnTo>
                  <a:cubicBezTo>
                    <a:pt x="770" y="3855"/>
                    <a:pt x="778" y="3857"/>
                    <a:pt x="787" y="3858"/>
                  </a:cubicBezTo>
                  <a:cubicBezTo>
                    <a:pt x="1287" y="3860"/>
                    <a:pt x="1789" y="3860"/>
                    <a:pt x="2291" y="3862"/>
                  </a:cubicBezTo>
                  <a:cubicBezTo>
                    <a:pt x="2294" y="3891"/>
                    <a:pt x="2294" y="3922"/>
                    <a:pt x="2301" y="3954"/>
                  </a:cubicBezTo>
                  <a:cubicBezTo>
                    <a:pt x="2307" y="3972"/>
                    <a:pt x="2324" y="3983"/>
                    <a:pt x="2342" y="3983"/>
                  </a:cubicBezTo>
                  <a:cubicBezTo>
                    <a:pt x="2352" y="3983"/>
                    <a:pt x="2363" y="3979"/>
                    <a:pt x="2371" y="3972"/>
                  </a:cubicBezTo>
                  <a:cubicBezTo>
                    <a:pt x="2401" y="3937"/>
                    <a:pt x="2427" y="3898"/>
                    <a:pt x="2457" y="3862"/>
                  </a:cubicBezTo>
                  <a:cubicBezTo>
                    <a:pt x="2683" y="3863"/>
                    <a:pt x="2910" y="3863"/>
                    <a:pt x="3137" y="3863"/>
                  </a:cubicBezTo>
                  <a:cubicBezTo>
                    <a:pt x="3364" y="3863"/>
                    <a:pt x="3591" y="3863"/>
                    <a:pt x="3818" y="3863"/>
                  </a:cubicBezTo>
                  <a:cubicBezTo>
                    <a:pt x="3826" y="3885"/>
                    <a:pt x="3847" y="3898"/>
                    <a:pt x="3868" y="3898"/>
                  </a:cubicBezTo>
                  <a:cubicBezTo>
                    <a:pt x="3880" y="3898"/>
                    <a:pt x="3892" y="3894"/>
                    <a:pt x="3902" y="3885"/>
                  </a:cubicBezTo>
                  <a:cubicBezTo>
                    <a:pt x="3908" y="3878"/>
                    <a:pt x="3913" y="3870"/>
                    <a:pt x="3918" y="3865"/>
                  </a:cubicBezTo>
                  <a:lnTo>
                    <a:pt x="5094" y="3865"/>
                  </a:lnTo>
                  <a:cubicBezTo>
                    <a:pt x="5091" y="3890"/>
                    <a:pt x="5083" y="3916"/>
                    <a:pt x="5081" y="3942"/>
                  </a:cubicBezTo>
                  <a:cubicBezTo>
                    <a:pt x="5081" y="3973"/>
                    <a:pt x="5108" y="3995"/>
                    <a:pt x="5136" y="3995"/>
                  </a:cubicBezTo>
                  <a:cubicBezTo>
                    <a:pt x="5144" y="3995"/>
                    <a:pt x="5153" y="3993"/>
                    <a:pt x="5162" y="3988"/>
                  </a:cubicBezTo>
                  <a:cubicBezTo>
                    <a:pt x="5214" y="3950"/>
                    <a:pt x="5262" y="3909"/>
                    <a:pt x="5308" y="3865"/>
                  </a:cubicBezTo>
                  <a:lnTo>
                    <a:pt x="6640" y="3865"/>
                  </a:lnTo>
                  <a:cubicBezTo>
                    <a:pt x="6640" y="3901"/>
                    <a:pt x="6635" y="3937"/>
                    <a:pt x="6638" y="3973"/>
                  </a:cubicBezTo>
                  <a:cubicBezTo>
                    <a:pt x="6643" y="4018"/>
                    <a:pt x="6686" y="4060"/>
                    <a:pt x="6729" y="4060"/>
                  </a:cubicBezTo>
                  <a:cubicBezTo>
                    <a:pt x="6748" y="4060"/>
                    <a:pt x="6767" y="4052"/>
                    <a:pt x="6782" y="4032"/>
                  </a:cubicBezTo>
                  <a:cubicBezTo>
                    <a:pt x="6823" y="3982"/>
                    <a:pt x="6858" y="3921"/>
                    <a:pt x="6896" y="3865"/>
                  </a:cubicBezTo>
                  <a:cubicBezTo>
                    <a:pt x="10121" y="3868"/>
                    <a:pt x="13347" y="3872"/>
                    <a:pt x="16574" y="3872"/>
                  </a:cubicBezTo>
                  <a:cubicBezTo>
                    <a:pt x="16500" y="4510"/>
                    <a:pt x="16574" y="5174"/>
                    <a:pt x="16549" y="5815"/>
                  </a:cubicBezTo>
                  <a:cubicBezTo>
                    <a:pt x="16515" y="6685"/>
                    <a:pt x="16449" y="7556"/>
                    <a:pt x="16390" y="8425"/>
                  </a:cubicBezTo>
                  <a:cubicBezTo>
                    <a:pt x="16177" y="8381"/>
                    <a:pt x="15974" y="8359"/>
                    <a:pt x="15781" y="8359"/>
                  </a:cubicBezTo>
                  <a:cubicBezTo>
                    <a:pt x="14216" y="8359"/>
                    <a:pt x="13345" y="9768"/>
                    <a:pt x="13633" y="11501"/>
                  </a:cubicBezTo>
                  <a:cubicBezTo>
                    <a:pt x="13805" y="12540"/>
                    <a:pt x="14658" y="13591"/>
                    <a:pt x="15596" y="13750"/>
                  </a:cubicBezTo>
                  <a:cubicBezTo>
                    <a:pt x="15518" y="15164"/>
                    <a:pt x="15506" y="16577"/>
                    <a:pt x="15500" y="18005"/>
                  </a:cubicBezTo>
                  <a:cubicBezTo>
                    <a:pt x="15491" y="19752"/>
                    <a:pt x="15409" y="27969"/>
                    <a:pt x="15610" y="31019"/>
                  </a:cubicBezTo>
                  <a:cubicBezTo>
                    <a:pt x="15603" y="31017"/>
                    <a:pt x="15596" y="31016"/>
                    <a:pt x="15590" y="31014"/>
                  </a:cubicBezTo>
                  <a:cubicBezTo>
                    <a:pt x="15547" y="30997"/>
                    <a:pt x="15502" y="30988"/>
                    <a:pt x="15457" y="30988"/>
                  </a:cubicBezTo>
                  <a:cubicBezTo>
                    <a:pt x="15422" y="30988"/>
                    <a:pt x="15388" y="30993"/>
                    <a:pt x="15354" y="31004"/>
                  </a:cubicBezTo>
                  <a:cubicBezTo>
                    <a:pt x="15344" y="31006"/>
                    <a:pt x="15332" y="31007"/>
                    <a:pt x="15322" y="31009"/>
                  </a:cubicBezTo>
                  <a:lnTo>
                    <a:pt x="15319" y="31011"/>
                  </a:lnTo>
                  <a:cubicBezTo>
                    <a:pt x="15152" y="31050"/>
                    <a:pt x="15009" y="31157"/>
                    <a:pt x="14924" y="31306"/>
                  </a:cubicBezTo>
                  <a:cubicBezTo>
                    <a:pt x="14817" y="31475"/>
                    <a:pt x="14804" y="31688"/>
                    <a:pt x="14886" y="31870"/>
                  </a:cubicBezTo>
                  <a:cubicBezTo>
                    <a:pt x="14919" y="31947"/>
                    <a:pt x="14988" y="32005"/>
                    <a:pt x="15073" y="32047"/>
                  </a:cubicBezTo>
                  <a:cubicBezTo>
                    <a:pt x="15094" y="32084"/>
                    <a:pt x="15117" y="32120"/>
                    <a:pt x="15137" y="32154"/>
                  </a:cubicBezTo>
                  <a:cubicBezTo>
                    <a:pt x="15162" y="32263"/>
                    <a:pt x="15247" y="32364"/>
                    <a:pt x="15364" y="32364"/>
                  </a:cubicBezTo>
                  <a:cubicBezTo>
                    <a:pt x="15372" y="32364"/>
                    <a:pt x="15381" y="32364"/>
                    <a:pt x="15390" y="32362"/>
                  </a:cubicBezTo>
                  <a:cubicBezTo>
                    <a:pt x="15849" y="32305"/>
                    <a:pt x="16303" y="31847"/>
                    <a:pt x="16052" y="31375"/>
                  </a:cubicBezTo>
                  <a:cubicBezTo>
                    <a:pt x="16016" y="31309"/>
                    <a:pt x="15970" y="31249"/>
                    <a:pt x="15916" y="31196"/>
                  </a:cubicBezTo>
                  <a:cubicBezTo>
                    <a:pt x="16120" y="28376"/>
                    <a:pt x="16049" y="20025"/>
                    <a:pt x="16043" y="18348"/>
                  </a:cubicBezTo>
                  <a:cubicBezTo>
                    <a:pt x="16036" y="16811"/>
                    <a:pt x="16033" y="15289"/>
                    <a:pt x="15949" y="13765"/>
                  </a:cubicBezTo>
                  <a:cubicBezTo>
                    <a:pt x="16367" y="13731"/>
                    <a:pt x="16787" y="13509"/>
                    <a:pt x="17161" y="13007"/>
                  </a:cubicBezTo>
                  <a:cubicBezTo>
                    <a:pt x="17312" y="12805"/>
                    <a:pt x="17104" y="12581"/>
                    <a:pt x="16896" y="12581"/>
                  </a:cubicBezTo>
                  <a:cubicBezTo>
                    <a:pt x="16852" y="12581"/>
                    <a:pt x="16808" y="12591"/>
                    <a:pt x="16768" y="12613"/>
                  </a:cubicBezTo>
                  <a:cubicBezTo>
                    <a:pt x="16458" y="12786"/>
                    <a:pt x="16187" y="12981"/>
                    <a:pt x="15903" y="13063"/>
                  </a:cubicBezTo>
                  <a:cubicBezTo>
                    <a:pt x="15874" y="12658"/>
                    <a:pt x="15841" y="12252"/>
                    <a:pt x="15797" y="11846"/>
                  </a:cubicBezTo>
                  <a:cubicBezTo>
                    <a:pt x="15795" y="11830"/>
                    <a:pt x="15783" y="11822"/>
                    <a:pt x="15770" y="11822"/>
                  </a:cubicBezTo>
                  <a:cubicBezTo>
                    <a:pt x="15758" y="11822"/>
                    <a:pt x="15746" y="11830"/>
                    <a:pt x="15746" y="11846"/>
                  </a:cubicBezTo>
                  <a:cubicBezTo>
                    <a:pt x="15700" y="12266"/>
                    <a:pt x="15667" y="12684"/>
                    <a:pt x="15637" y="13101"/>
                  </a:cubicBezTo>
                  <a:cubicBezTo>
                    <a:pt x="15467" y="13101"/>
                    <a:pt x="15286" y="13053"/>
                    <a:pt x="15083" y="12920"/>
                  </a:cubicBezTo>
                  <a:cubicBezTo>
                    <a:pt x="14581" y="12587"/>
                    <a:pt x="14358" y="11887"/>
                    <a:pt x="14246" y="11331"/>
                  </a:cubicBezTo>
                  <a:cubicBezTo>
                    <a:pt x="14125" y="10719"/>
                    <a:pt x="14197" y="10040"/>
                    <a:pt x="14532" y="9506"/>
                  </a:cubicBezTo>
                  <a:cubicBezTo>
                    <a:pt x="14796" y="9086"/>
                    <a:pt x="15232" y="8955"/>
                    <a:pt x="15686" y="8955"/>
                  </a:cubicBezTo>
                  <a:cubicBezTo>
                    <a:pt x="15991" y="8955"/>
                    <a:pt x="16305" y="9014"/>
                    <a:pt x="16581" y="9083"/>
                  </a:cubicBezTo>
                  <a:cubicBezTo>
                    <a:pt x="16604" y="9089"/>
                    <a:pt x="16628" y="9092"/>
                    <a:pt x="16651" y="9092"/>
                  </a:cubicBezTo>
                  <a:cubicBezTo>
                    <a:pt x="16809" y="9092"/>
                    <a:pt x="16962" y="8969"/>
                    <a:pt x="16955" y="8798"/>
                  </a:cubicBezTo>
                  <a:cubicBezTo>
                    <a:pt x="16914" y="7807"/>
                    <a:pt x="17042" y="6806"/>
                    <a:pt x="17081" y="5815"/>
                  </a:cubicBezTo>
                  <a:cubicBezTo>
                    <a:pt x="17106" y="5197"/>
                    <a:pt x="17163" y="4449"/>
                    <a:pt x="16884" y="3872"/>
                  </a:cubicBezTo>
                  <a:lnTo>
                    <a:pt x="17238" y="3872"/>
                  </a:lnTo>
                  <a:cubicBezTo>
                    <a:pt x="17201" y="4001"/>
                    <a:pt x="17193" y="4137"/>
                    <a:pt x="17212" y="4270"/>
                  </a:cubicBezTo>
                  <a:cubicBezTo>
                    <a:pt x="17219" y="4294"/>
                    <a:pt x="17241" y="4308"/>
                    <a:pt x="17262" y="4308"/>
                  </a:cubicBezTo>
                  <a:cubicBezTo>
                    <a:pt x="17275" y="4308"/>
                    <a:pt x="17287" y="4303"/>
                    <a:pt x="17298" y="4293"/>
                  </a:cubicBezTo>
                  <a:cubicBezTo>
                    <a:pt x="17407" y="4159"/>
                    <a:pt x="17512" y="4018"/>
                    <a:pt x="17609" y="3872"/>
                  </a:cubicBezTo>
                  <a:cubicBezTo>
                    <a:pt x="18283" y="3873"/>
                    <a:pt x="18958" y="3875"/>
                    <a:pt x="19632" y="3878"/>
                  </a:cubicBezTo>
                  <a:cubicBezTo>
                    <a:pt x="19620" y="3924"/>
                    <a:pt x="19606" y="3968"/>
                    <a:pt x="19599" y="4014"/>
                  </a:cubicBezTo>
                  <a:cubicBezTo>
                    <a:pt x="19590" y="4071"/>
                    <a:pt x="19629" y="4113"/>
                    <a:pt x="19675" y="4113"/>
                  </a:cubicBezTo>
                  <a:cubicBezTo>
                    <a:pt x="19693" y="4113"/>
                    <a:pt x="19713" y="4106"/>
                    <a:pt x="19730" y="4091"/>
                  </a:cubicBezTo>
                  <a:cubicBezTo>
                    <a:pt x="19807" y="4026"/>
                    <a:pt x="19880" y="3955"/>
                    <a:pt x="19947" y="3880"/>
                  </a:cubicBezTo>
                  <a:cubicBezTo>
                    <a:pt x="21402" y="3887"/>
                    <a:pt x="22858" y="3895"/>
                    <a:pt x="24313" y="3895"/>
                  </a:cubicBezTo>
                  <a:cubicBezTo>
                    <a:pt x="24452" y="3895"/>
                    <a:pt x="24591" y="3895"/>
                    <a:pt x="24730" y="3895"/>
                  </a:cubicBezTo>
                  <a:lnTo>
                    <a:pt x="24730" y="3895"/>
                  </a:lnTo>
                  <a:cubicBezTo>
                    <a:pt x="24706" y="3945"/>
                    <a:pt x="24686" y="3998"/>
                    <a:pt x="24668" y="4052"/>
                  </a:cubicBezTo>
                  <a:cubicBezTo>
                    <a:pt x="24659" y="4090"/>
                    <a:pt x="24688" y="4124"/>
                    <a:pt x="24725" y="4124"/>
                  </a:cubicBezTo>
                  <a:cubicBezTo>
                    <a:pt x="24729" y="4124"/>
                    <a:pt x="24734" y="4124"/>
                    <a:pt x="24738" y="4123"/>
                  </a:cubicBezTo>
                  <a:cubicBezTo>
                    <a:pt x="24901" y="4082"/>
                    <a:pt x="25050" y="4000"/>
                    <a:pt x="25191" y="3895"/>
                  </a:cubicBezTo>
                  <a:cubicBezTo>
                    <a:pt x="27911" y="3888"/>
                    <a:pt x="30629" y="3849"/>
                    <a:pt x="33342" y="3711"/>
                  </a:cubicBezTo>
                  <a:cubicBezTo>
                    <a:pt x="33369" y="3719"/>
                    <a:pt x="33395" y="3722"/>
                    <a:pt x="33421" y="3724"/>
                  </a:cubicBezTo>
                  <a:cubicBezTo>
                    <a:pt x="33459" y="3724"/>
                    <a:pt x="33497" y="3716"/>
                    <a:pt x="33531" y="3703"/>
                  </a:cubicBezTo>
                  <a:cubicBezTo>
                    <a:pt x="33580" y="3701"/>
                    <a:pt x="33628" y="3699"/>
                    <a:pt x="33675" y="3696"/>
                  </a:cubicBezTo>
                  <a:cubicBezTo>
                    <a:pt x="33807" y="3690"/>
                    <a:pt x="33807" y="3509"/>
                    <a:pt x="33684" y="3493"/>
                  </a:cubicBezTo>
                  <a:cubicBezTo>
                    <a:pt x="33687" y="3483"/>
                    <a:pt x="33689" y="3475"/>
                    <a:pt x="33690" y="3465"/>
                  </a:cubicBezTo>
                  <a:cubicBezTo>
                    <a:pt x="33694" y="3091"/>
                    <a:pt x="33744" y="2674"/>
                    <a:pt x="33677" y="2294"/>
                  </a:cubicBezTo>
                  <a:cubicBezTo>
                    <a:pt x="33669" y="1762"/>
                    <a:pt x="33653" y="1232"/>
                    <a:pt x="33615" y="704"/>
                  </a:cubicBezTo>
                  <a:cubicBezTo>
                    <a:pt x="33624" y="578"/>
                    <a:pt x="33531" y="518"/>
                    <a:pt x="33433" y="518"/>
                  </a:cubicBezTo>
                  <a:cubicBezTo>
                    <a:pt x="33429" y="518"/>
                    <a:pt x="33425" y="518"/>
                    <a:pt x="33421" y="519"/>
                  </a:cubicBezTo>
                  <a:cubicBezTo>
                    <a:pt x="33416" y="518"/>
                    <a:pt x="33411" y="518"/>
                    <a:pt x="33406" y="518"/>
                  </a:cubicBezTo>
                  <a:cubicBezTo>
                    <a:pt x="33310" y="518"/>
                    <a:pt x="33220" y="579"/>
                    <a:pt x="33228" y="704"/>
                  </a:cubicBezTo>
                  <a:cubicBezTo>
                    <a:pt x="33218" y="860"/>
                    <a:pt x="33211" y="1016"/>
                    <a:pt x="33203" y="1171"/>
                  </a:cubicBezTo>
                  <a:cubicBezTo>
                    <a:pt x="32982" y="1498"/>
                    <a:pt x="32763" y="1826"/>
                    <a:pt x="32540" y="2151"/>
                  </a:cubicBezTo>
                  <a:cubicBezTo>
                    <a:pt x="32278" y="2533"/>
                    <a:pt x="31794" y="2932"/>
                    <a:pt x="31704" y="3404"/>
                  </a:cubicBezTo>
                  <a:cubicBezTo>
                    <a:pt x="31212" y="3386"/>
                    <a:pt x="30718" y="3371"/>
                    <a:pt x="30226" y="3358"/>
                  </a:cubicBezTo>
                  <a:cubicBezTo>
                    <a:pt x="30301" y="3214"/>
                    <a:pt x="30365" y="3060"/>
                    <a:pt x="30447" y="2919"/>
                  </a:cubicBezTo>
                  <a:cubicBezTo>
                    <a:pt x="30675" y="2526"/>
                    <a:pt x="30992" y="2187"/>
                    <a:pt x="31297" y="1854"/>
                  </a:cubicBezTo>
                  <a:cubicBezTo>
                    <a:pt x="31700" y="1416"/>
                    <a:pt x="32258" y="960"/>
                    <a:pt x="32540" y="405"/>
                  </a:cubicBezTo>
                  <a:cubicBezTo>
                    <a:pt x="32877" y="394"/>
                    <a:pt x="33211" y="386"/>
                    <a:pt x="33549" y="373"/>
                  </a:cubicBezTo>
                  <a:cubicBezTo>
                    <a:pt x="33657" y="373"/>
                    <a:pt x="33657" y="209"/>
                    <a:pt x="33549" y="209"/>
                  </a:cubicBezTo>
                  <a:cubicBezTo>
                    <a:pt x="33244" y="197"/>
                    <a:pt x="32941" y="189"/>
                    <a:pt x="32637" y="176"/>
                  </a:cubicBezTo>
                  <a:cubicBezTo>
                    <a:pt x="32645" y="153"/>
                    <a:pt x="32657" y="131"/>
                    <a:pt x="32663" y="110"/>
                  </a:cubicBezTo>
                  <a:cubicBezTo>
                    <a:pt x="32668" y="84"/>
                    <a:pt x="32650" y="64"/>
                    <a:pt x="32628" y="64"/>
                  </a:cubicBezTo>
                  <a:cubicBezTo>
                    <a:pt x="32622" y="64"/>
                    <a:pt x="32615" y="66"/>
                    <a:pt x="32609" y="69"/>
                  </a:cubicBezTo>
                  <a:cubicBezTo>
                    <a:pt x="32562" y="100"/>
                    <a:pt x="32517" y="136"/>
                    <a:pt x="32471" y="171"/>
                  </a:cubicBezTo>
                  <a:cubicBezTo>
                    <a:pt x="31912" y="151"/>
                    <a:pt x="31353" y="130"/>
                    <a:pt x="30793" y="110"/>
                  </a:cubicBezTo>
                  <a:cubicBezTo>
                    <a:pt x="30784" y="97"/>
                    <a:pt x="30768" y="89"/>
                    <a:pt x="30753" y="89"/>
                  </a:cubicBezTo>
                  <a:cubicBezTo>
                    <a:pt x="30742" y="89"/>
                    <a:pt x="30731" y="93"/>
                    <a:pt x="30723" y="100"/>
                  </a:cubicBezTo>
                  <a:lnTo>
                    <a:pt x="30716" y="108"/>
                  </a:lnTo>
                  <a:cubicBezTo>
                    <a:pt x="30429" y="99"/>
                    <a:pt x="30140" y="86"/>
                    <a:pt x="29855" y="77"/>
                  </a:cubicBezTo>
                  <a:cubicBezTo>
                    <a:pt x="29849" y="71"/>
                    <a:pt x="29842" y="67"/>
                    <a:pt x="29834" y="67"/>
                  </a:cubicBezTo>
                  <a:cubicBezTo>
                    <a:pt x="29829" y="67"/>
                    <a:pt x="29824" y="69"/>
                    <a:pt x="29819" y="72"/>
                  </a:cubicBezTo>
                  <a:lnTo>
                    <a:pt x="29814" y="76"/>
                  </a:lnTo>
                  <a:cubicBezTo>
                    <a:pt x="28374" y="31"/>
                    <a:pt x="26932" y="0"/>
                    <a:pt x="25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3" name="Google Shape;5813;p13"/>
            <p:cNvSpPr/>
            <p:nvPr/>
          </p:nvSpPr>
          <p:spPr>
            <a:xfrm>
              <a:off x="6722625" y="4389100"/>
              <a:ext cx="61700" cy="112050"/>
            </a:xfrm>
            <a:custGeom>
              <a:avLst/>
              <a:gdLst/>
              <a:ahLst/>
              <a:cxnLst/>
              <a:rect l="l" t="t" r="r" b="b"/>
              <a:pathLst>
                <a:path w="2468" h="4482" extrusionOk="0">
                  <a:moveTo>
                    <a:pt x="274" y="7"/>
                  </a:moveTo>
                  <a:cubicBezTo>
                    <a:pt x="98" y="7"/>
                    <a:pt x="5" y="214"/>
                    <a:pt x="33" y="363"/>
                  </a:cubicBezTo>
                  <a:cubicBezTo>
                    <a:pt x="168" y="1062"/>
                    <a:pt x="163" y="1763"/>
                    <a:pt x="138" y="2470"/>
                  </a:cubicBezTo>
                  <a:cubicBezTo>
                    <a:pt x="115" y="3126"/>
                    <a:pt x="0" y="3808"/>
                    <a:pt x="238" y="4433"/>
                  </a:cubicBezTo>
                  <a:cubicBezTo>
                    <a:pt x="250" y="4466"/>
                    <a:pt x="276" y="4481"/>
                    <a:pt x="301" y="4481"/>
                  </a:cubicBezTo>
                  <a:cubicBezTo>
                    <a:pt x="328" y="4481"/>
                    <a:pt x="354" y="4465"/>
                    <a:pt x="368" y="4433"/>
                  </a:cubicBezTo>
                  <a:cubicBezTo>
                    <a:pt x="617" y="3821"/>
                    <a:pt x="602" y="3121"/>
                    <a:pt x="645" y="2470"/>
                  </a:cubicBezTo>
                  <a:lnTo>
                    <a:pt x="645" y="2450"/>
                  </a:lnTo>
                  <a:cubicBezTo>
                    <a:pt x="799" y="2504"/>
                    <a:pt x="966" y="2525"/>
                    <a:pt x="1139" y="2525"/>
                  </a:cubicBezTo>
                  <a:cubicBezTo>
                    <a:pt x="1575" y="2525"/>
                    <a:pt x="2045" y="2391"/>
                    <a:pt x="2412" y="2312"/>
                  </a:cubicBezTo>
                  <a:cubicBezTo>
                    <a:pt x="2467" y="2301"/>
                    <a:pt x="2467" y="2215"/>
                    <a:pt x="2413" y="2202"/>
                  </a:cubicBezTo>
                  <a:cubicBezTo>
                    <a:pt x="2000" y="2119"/>
                    <a:pt x="1460" y="1985"/>
                    <a:pt x="972" y="1985"/>
                  </a:cubicBezTo>
                  <a:cubicBezTo>
                    <a:pt x="867" y="1985"/>
                    <a:pt x="765" y="1991"/>
                    <a:pt x="666" y="2005"/>
                  </a:cubicBezTo>
                  <a:cubicBezTo>
                    <a:pt x="683" y="1539"/>
                    <a:pt x="666" y="1074"/>
                    <a:pt x="619" y="609"/>
                  </a:cubicBezTo>
                  <a:lnTo>
                    <a:pt x="619" y="609"/>
                  </a:lnTo>
                  <a:cubicBezTo>
                    <a:pt x="793" y="629"/>
                    <a:pt x="964" y="641"/>
                    <a:pt x="1135" y="641"/>
                  </a:cubicBezTo>
                  <a:cubicBezTo>
                    <a:pt x="1558" y="641"/>
                    <a:pt x="1970" y="566"/>
                    <a:pt x="2371" y="348"/>
                  </a:cubicBezTo>
                  <a:cubicBezTo>
                    <a:pt x="2426" y="319"/>
                    <a:pt x="2408" y="240"/>
                    <a:pt x="2354" y="221"/>
                  </a:cubicBezTo>
                  <a:cubicBezTo>
                    <a:pt x="1685" y="1"/>
                    <a:pt x="994" y="102"/>
                    <a:pt x="304" y="9"/>
                  </a:cubicBezTo>
                  <a:cubicBezTo>
                    <a:pt x="294" y="8"/>
                    <a:pt x="284" y="7"/>
                    <a:pt x="2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4" name="Google Shape;5814;p13"/>
            <p:cNvSpPr/>
            <p:nvPr/>
          </p:nvSpPr>
          <p:spPr>
            <a:xfrm>
              <a:off x="5148200" y="4541525"/>
              <a:ext cx="111100" cy="99850"/>
            </a:xfrm>
            <a:custGeom>
              <a:avLst/>
              <a:gdLst/>
              <a:ahLst/>
              <a:cxnLst/>
              <a:rect l="l" t="t" r="r" b="b"/>
              <a:pathLst>
                <a:path w="4444" h="3994" extrusionOk="0">
                  <a:moveTo>
                    <a:pt x="1042" y="0"/>
                  </a:moveTo>
                  <a:cubicBezTo>
                    <a:pt x="979" y="0"/>
                    <a:pt x="915" y="25"/>
                    <a:pt x="864" y="82"/>
                  </a:cubicBezTo>
                  <a:cubicBezTo>
                    <a:pt x="428" y="569"/>
                    <a:pt x="62" y="1133"/>
                    <a:pt x="8" y="1799"/>
                  </a:cubicBezTo>
                  <a:cubicBezTo>
                    <a:pt x="0" y="1899"/>
                    <a:pt x="84" y="1956"/>
                    <a:pt x="169" y="1956"/>
                  </a:cubicBezTo>
                  <a:cubicBezTo>
                    <a:pt x="223" y="1956"/>
                    <a:pt x="278" y="1932"/>
                    <a:pt x="308" y="1881"/>
                  </a:cubicBezTo>
                  <a:cubicBezTo>
                    <a:pt x="512" y="1525"/>
                    <a:pt x="700" y="1181"/>
                    <a:pt x="935" y="857"/>
                  </a:cubicBezTo>
                  <a:cubicBezTo>
                    <a:pt x="1155" y="1789"/>
                    <a:pt x="1179" y="2752"/>
                    <a:pt x="1273" y="3705"/>
                  </a:cubicBezTo>
                  <a:cubicBezTo>
                    <a:pt x="1290" y="3883"/>
                    <a:pt x="1429" y="3993"/>
                    <a:pt x="1572" y="3993"/>
                  </a:cubicBezTo>
                  <a:cubicBezTo>
                    <a:pt x="1662" y="3993"/>
                    <a:pt x="1754" y="3950"/>
                    <a:pt x="1819" y="3853"/>
                  </a:cubicBezTo>
                  <a:cubicBezTo>
                    <a:pt x="2357" y="3047"/>
                    <a:pt x="2623" y="2130"/>
                    <a:pt x="2789" y="1190"/>
                  </a:cubicBezTo>
                  <a:cubicBezTo>
                    <a:pt x="2934" y="1279"/>
                    <a:pt x="3085" y="1320"/>
                    <a:pt x="3238" y="1320"/>
                  </a:cubicBezTo>
                  <a:cubicBezTo>
                    <a:pt x="3652" y="1320"/>
                    <a:pt x="4074" y="1019"/>
                    <a:pt x="4411" y="561"/>
                  </a:cubicBezTo>
                  <a:cubicBezTo>
                    <a:pt x="4443" y="516"/>
                    <a:pt x="4400" y="472"/>
                    <a:pt x="4357" y="472"/>
                  </a:cubicBezTo>
                  <a:cubicBezTo>
                    <a:pt x="4343" y="472"/>
                    <a:pt x="4329" y="476"/>
                    <a:pt x="4317" y="487"/>
                  </a:cubicBezTo>
                  <a:cubicBezTo>
                    <a:pt x="4110" y="669"/>
                    <a:pt x="3842" y="770"/>
                    <a:pt x="3583" y="770"/>
                  </a:cubicBezTo>
                  <a:cubicBezTo>
                    <a:pt x="3298" y="770"/>
                    <a:pt x="3022" y="647"/>
                    <a:pt x="2848" y="374"/>
                  </a:cubicBezTo>
                  <a:cubicBezTo>
                    <a:pt x="2781" y="268"/>
                    <a:pt x="2687" y="222"/>
                    <a:pt x="2595" y="222"/>
                  </a:cubicBezTo>
                  <a:cubicBezTo>
                    <a:pt x="2444" y="222"/>
                    <a:pt x="2295" y="346"/>
                    <a:pt x="2272" y="529"/>
                  </a:cubicBezTo>
                  <a:cubicBezTo>
                    <a:pt x="2178" y="1264"/>
                    <a:pt x="2037" y="1993"/>
                    <a:pt x="1763" y="2673"/>
                  </a:cubicBezTo>
                  <a:cubicBezTo>
                    <a:pt x="1689" y="1837"/>
                    <a:pt x="1599" y="1002"/>
                    <a:pt x="1320" y="203"/>
                  </a:cubicBezTo>
                  <a:cubicBezTo>
                    <a:pt x="1279" y="85"/>
                    <a:pt x="1160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5" name="Google Shape;5815;p13"/>
            <p:cNvSpPr/>
            <p:nvPr/>
          </p:nvSpPr>
          <p:spPr>
            <a:xfrm>
              <a:off x="5310350" y="4563725"/>
              <a:ext cx="88725" cy="13775"/>
            </a:xfrm>
            <a:custGeom>
              <a:avLst/>
              <a:gdLst/>
              <a:ahLst/>
              <a:cxnLst/>
              <a:rect l="l" t="t" r="r" b="b"/>
              <a:pathLst>
                <a:path w="3549" h="551" extrusionOk="0">
                  <a:moveTo>
                    <a:pt x="1012" y="0"/>
                  </a:moveTo>
                  <a:cubicBezTo>
                    <a:pt x="630" y="0"/>
                    <a:pt x="234" y="41"/>
                    <a:pt x="12" y="255"/>
                  </a:cubicBezTo>
                  <a:cubicBezTo>
                    <a:pt x="0" y="266"/>
                    <a:pt x="0" y="286"/>
                    <a:pt x="12" y="298"/>
                  </a:cubicBezTo>
                  <a:cubicBezTo>
                    <a:pt x="234" y="511"/>
                    <a:pt x="625" y="550"/>
                    <a:pt x="1003" y="550"/>
                  </a:cubicBezTo>
                  <a:cubicBezTo>
                    <a:pt x="1227" y="550"/>
                    <a:pt x="1448" y="536"/>
                    <a:pt x="1626" y="536"/>
                  </a:cubicBezTo>
                  <a:cubicBezTo>
                    <a:pt x="1649" y="536"/>
                    <a:pt x="1671" y="537"/>
                    <a:pt x="1693" y="537"/>
                  </a:cubicBezTo>
                  <a:cubicBezTo>
                    <a:pt x="1793" y="539"/>
                    <a:pt x="1892" y="540"/>
                    <a:pt x="1990" y="540"/>
                  </a:cubicBezTo>
                  <a:cubicBezTo>
                    <a:pt x="2501" y="540"/>
                    <a:pt x="2978" y="504"/>
                    <a:pt x="3479" y="345"/>
                  </a:cubicBezTo>
                  <a:cubicBezTo>
                    <a:pt x="3548" y="324"/>
                    <a:pt x="3548" y="229"/>
                    <a:pt x="3479" y="207"/>
                  </a:cubicBezTo>
                  <a:cubicBezTo>
                    <a:pt x="2969" y="46"/>
                    <a:pt x="2484" y="13"/>
                    <a:pt x="1962" y="13"/>
                  </a:cubicBezTo>
                  <a:cubicBezTo>
                    <a:pt x="1873" y="13"/>
                    <a:pt x="1784" y="14"/>
                    <a:pt x="1693" y="15"/>
                  </a:cubicBezTo>
                  <a:cubicBezTo>
                    <a:pt x="1680" y="16"/>
                    <a:pt x="1667" y="16"/>
                    <a:pt x="1654" y="16"/>
                  </a:cubicBezTo>
                  <a:cubicBezTo>
                    <a:pt x="1474" y="16"/>
                    <a:pt x="1246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6" name="Google Shape;5816;p13"/>
            <p:cNvSpPr/>
            <p:nvPr/>
          </p:nvSpPr>
          <p:spPr>
            <a:xfrm>
              <a:off x="5306850" y="4595025"/>
              <a:ext cx="88725" cy="14675"/>
            </a:xfrm>
            <a:custGeom>
              <a:avLst/>
              <a:gdLst/>
              <a:ahLst/>
              <a:cxnLst/>
              <a:rect l="l" t="t" r="r" b="b"/>
              <a:pathLst>
                <a:path w="3549" h="587" extrusionOk="0">
                  <a:moveTo>
                    <a:pt x="1948" y="1"/>
                  </a:moveTo>
                  <a:cubicBezTo>
                    <a:pt x="1287" y="1"/>
                    <a:pt x="614" y="104"/>
                    <a:pt x="35" y="258"/>
                  </a:cubicBezTo>
                  <a:cubicBezTo>
                    <a:pt x="1" y="269"/>
                    <a:pt x="1" y="319"/>
                    <a:pt x="35" y="330"/>
                  </a:cubicBezTo>
                  <a:cubicBezTo>
                    <a:pt x="614" y="484"/>
                    <a:pt x="1287" y="587"/>
                    <a:pt x="1948" y="587"/>
                  </a:cubicBezTo>
                  <a:cubicBezTo>
                    <a:pt x="2489" y="587"/>
                    <a:pt x="3022" y="518"/>
                    <a:pt x="3490" y="353"/>
                  </a:cubicBezTo>
                  <a:cubicBezTo>
                    <a:pt x="3549" y="335"/>
                    <a:pt x="3549" y="253"/>
                    <a:pt x="3490" y="235"/>
                  </a:cubicBezTo>
                  <a:cubicBezTo>
                    <a:pt x="3022" y="70"/>
                    <a:pt x="2489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7" name="Google Shape;5817;p13"/>
            <p:cNvSpPr/>
            <p:nvPr/>
          </p:nvSpPr>
          <p:spPr>
            <a:xfrm>
              <a:off x="5462200" y="4540350"/>
              <a:ext cx="140825" cy="85300"/>
            </a:xfrm>
            <a:custGeom>
              <a:avLst/>
              <a:gdLst/>
              <a:ahLst/>
              <a:cxnLst/>
              <a:rect l="l" t="t" r="r" b="b"/>
              <a:pathLst>
                <a:path w="5633" h="3412" extrusionOk="0">
                  <a:moveTo>
                    <a:pt x="1078" y="1"/>
                  </a:moveTo>
                  <a:cubicBezTo>
                    <a:pt x="993" y="1"/>
                    <a:pt x="906" y="47"/>
                    <a:pt x="876" y="142"/>
                  </a:cubicBezTo>
                  <a:cubicBezTo>
                    <a:pt x="753" y="532"/>
                    <a:pt x="591" y="1162"/>
                    <a:pt x="586" y="1748"/>
                  </a:cubicBezTo>
                  <a:cubicBezTo>
                    <a:pt x="420" y="2289"/>
                    <a:pt x="207" y="2820"/>
                    <a:pt x="12" y="3359"/>
                  </a:cubicBezTo>
                  <a:cubicBezTo>
                    <a:pt x="0" y="3392"/>
                    <a:pt x="26" y="3412"/>
                    <a:pt x="53" y="3412"/>
                  </a:cubicBezTo>
                  <a:cubicBezTo>
                    <a:pt x="68" y="3412"/>
                    <a:pt x="84" y="3406"/>
                    <a:pt x="94" y="3393"/>
                  </a:cubicBezTo>
                  <a:cubicBezTo>
                    <a:pt x="322" y="3094"/>
                    <a:pt x="519" y="2775"/>
                    <a:pt x="683" y="2437"/>
                  </a:cubicBezTo>
                  <a:cubicBezTo>
                    <a:pt x="801" y="2796"/>
                    <a:pt x="1045" y="3070"/>
                    <a:pt x="1495" y="3145"/>
                  </a:cubicBezTo>
                  <a:cubicBezTo>
                    <a:pt x="1564" y="3157"/>
                    <a:pt x="1631" y="3163"/>
                    <a:pt x="1696" y="3163"/>
                  </a:cubicBezTo>
                  <a:cubicBezTo>
                    <a:pt x="2249" y="3163"/>
                    <a:pt x="2691" y="2765"/>
                    <a:pt x="3027" y="2253"/>
                  </a:cubicBezTo>
                  <a:cubicBezTo>
                    <a:pt x="3106" y="2540"/>
                    <a:pt x="3252" y="2802"/>
                    <a:pt x="3454" y="3021"/>
                  </a:cubicBezTo>
                  <a:cubicBezTo>
                    <a:pt x="3681" y="3265"/>
                    <a:pt x="3940" y="3362"/>
                    <a:pt x="4204" y="3362"/>
                  </a:cubicBezTo>
                  <a:cubicBezTo>
                    <a:pt x="4704" y="3362"/>
                    <a:pt x="5222" y="3015"/>
                    <a:pt x="5581" y="2673"/>
                  </a:cubicBezTo>
                  <a:cubicBezTo>
                    <a:pt x="5633" y="2620"/>
                    <a:pt x="5590" y="2515"/>
                    <a:pt x="5521" y="2515"/>
                  </a:cubicBezTo>
                  <a:cubicBezTo>
                    <a:pt x="5511" y="2515"/>
                    <a:pt x="5500" y="2517"/>
                    <a:pt x="5489" y="2522"/>
                  </a:cubicBezTo>
                  <a:cubicBezTo>
                    <a:pt x="5194" y="2643"/>
                    <a:pt x="4839" y="2760"/>
                    <a:pt x="4507" y="2760"/>
                  </a:cubicBezTo>
                  <a:cubicBezTo>
                    <a:pt x="4198" y="2760"/>
                    <a:pt x="3909" y="2659"/>
                    <a:pt x="3706" y="2364"/>
                  </a:cubicBezTo>
                  <a:cubicBezTo>
                    <a:pt x="3454" y="1995"/>
                    <a:pt x="3486" y="1503"/>
                    <a:pt x="3596" y="1057"/>
                  </a:cubicBezTo>
                  <a:cubicBezTo>
                    <a:pt x="3664" y="862"/>
                    <a:pt x="3719" y="680"/>
                    <a:pt x="3759" y="526"/>
                  </a:cubicBezTo>
                  <a:cubicBezTo>
                    <a:pt x="3815" y="309"/>
                    <a:pt x="3656" y="178"/>
                    <a:pt x="3490" y="178"/>
                  </a:cubicBezTo>
                  <a:cubicBezTo>
                    <a:pt x="3377" y="178"/>
                    <a:pt x="3261" y="238"/>
                    <a:pt x="3208" y="373"/>
                  </a:cubicBezTo>
                  <a:cubicBezTo>
                    <a:pt x="3116" y="604"/>
                    <a:pt x="3045" y="842"/>
                    <a:pt x="2998" y="1085"/>
                  </a:cubicBezTo>
                  <a:cubicBezTo>
                    <a:pt x="2761" y="1749"/>
                    <a:pt x="2382" y="2417"/>
                    <a:pt x="1716" y="2617"/>
                  </a:cubicBezTo>
                  <a:cubicBezTo>
                    <a:pt x="1644" y="2639"/>
                    <a:pt x="1579" y="2649"/>
                    <a:pt x="1520" y="2649"/>
                  </a:cubicBezTo>
                  <a:cubicBezTo>
                    <a:pt x="1083" y="2649"/>
                    <a:pt x="1007" y="2085"/>
                    <a:pt x="1047" y="1497"/>
                  </a:cubicBezTo>
                  <a:cubicBezTo>
                    <a:pt x="1170" y="1073"/>
                    <a:pt x="1246" y="637"/>
                    <a:pt x="1272" y="196"/>
                  </a:cubicBezTo>
                  <a:cubicBezTo>
                    <a:pt x="1280" y="68"/>
                    <a:pt x="1181" y="1"/>
                    <a:pt x="1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8" name="Google Shape;5818;p13"/>
            <p:cNvSpPr/>
            <p:nvPr/>
          </p:nvSpPr>
          <p:spPr>
            <a:xfrm>
              <a:off x="5661350" y="4539775"/>
              <a:ext cx="54150" cy="54300"/>
            </a:xfrm>
            <a:custGeom>
              <a:avLst/>
              <a:gdLst/>
              <a:ahLst/>
              <a:cxnLst/>
              <a:rect l="l" t="t" r="r" b="b"/>
              <a:pathLst>
                <a:path w="2166" h="2172" extrusionOk="0">
                  <a:moveTo>
                    <a:pt x="1488" y="1"/>
                  </a:moveTo>
                  <a:cubicBezTo>
                    <a:pt x="1480" y="1"/>
                    <a:pt x="1471" y="2"/>
                    <a:pt x="1462" y="6"/>
                  </a:cubicBezTo>
                  <a:cubicBezTo>
                    <a:pt x="1160" y="127"/>
                    <a:pt x="1003" y="363"/>
                    <a:pt x="944" y="642"/>
                  </a:cubicBezTo>
                  <a:cubicBezTo>
                    <a:pt x="620" y="708"/>
                    <a:pt x="315" y="844"/>
                    <a:pt x="51" y="1042"/>
                  </a:cubicBezTo>
                  <a:cubicBezTo>
                    <a:pt x="1" y="1080"/>
                    <a:pt x="6" y="1181"/>
                    <a:pt x="80" y="1181"/>
                  </a:cubicBezTo>
                  <a:cubicBezTo>
                    <a:pt x="83" y="1181"/>
                    <a:pt x="86" y="1180"/>
                    <a:pt x="89" y="1180"/>
                  </a:cubicBezTo>
                  <a:cubicBezTo>
                    <a:pt x="368" y="1157"/>
                    <a:pt x="647" y="1116"/>
                    <a:pt x="924" y="1078"/>
                  </a:cubicBezTo>
                  <a:cubicBezTo>
                    <a:pt x="960" y="1469"/>
                    <a:pt x="1121" y="1874"/>
                    <a:pt x="1314" y="2148"/>
                  </a:cubicBezTo>
                  <a:cubicBezTo>
                    <a:pt x="1325" y="2164"/>
                    <a:pt x="1343" y="2172"/>
                    <a:pt x="1360" y="2172"/>
                  </a:cubicBezTo>
                  <a:cubicBezTo>
                    <a:pt x="1386" y="2172"/>
                    <a:pt x="1411" y="2154"/>
                    <a:pt x="1411" y="2122"/>
                  </a:cubicBezTo>
                  <a:cubicBezTo>
                    <a:pt x="1410" y="1771"/>
                    <a:pt x="1380" y="1429"/>
                    <a:pt x="1349" y="1082"/>
                  </a:cubicBezTo>
                  <a:cubicBezTo>
                    <a:pt x="1349" y="1069"/>
                    <a:pt x="1347" y="1054"/>
                    <a:pt x="1347" y="1041"/>
                  </a:cubicBezTo>
                  <a:lnTo>
                    <a:pt x="1347" y="1041"/>
                  </a:lnTo>
                  <a:cubicBezTo>
                    <a:pt x="1466" y="1041"/>
                    <a:pt x="1591" y="1053"/>
                    <a:pt x="1711" y="1053"/>
                  </a:cubicBezTo>
                  <a:cubicBezTo>
                    <a:pt x="1840" y="1053"/>
                    <a:pt x="1963" y="1040"/>
                    <a:pt x="2071" y="985"/>
                  </a:cubicBezTo>
                  <a:cubicBezTo>
                    <a:pt x="2166" y="936"/>
                    <a:pt x="2161" y="816"/>
                    <a:pt x="2102" y="744"/>
                  </a:cubicBezTo>
                  <a:cubicBezTo>
                    <a:pt x="1989" y="606"/>
                    <a:pt x="1801" y="571"/>
                    <a:pt x="1611" y="571"/>
                  </a:cubicBezTo>
                  <a:cubicBezTo>
                    <a:pt x="1524" y="571"/>
                    <a:pt x="1437" y="578"/>
                    <a:pt x="1355" y="586"/>
                  </a:cubicBezTo>
                  <a:cubicBezTo>
                    <a:pt x="1380" y="412"/>
                    <a:pt x="1434" y="250"/>
                    <a:pt x="1547" y="153"/>
                  </a:cubicBezTo>
                  <a:cubicBezTo>
                    <a:pt x="1604" y="104"/>
                    <a:pt x="1556" y="1"/>
                    <a:pt x="1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19" name="Google Shape;5819;p13"/>
            <p:cNvSpPr/>
            <p:nvPr/>
          </p:nvSpPr>
          <p:spPr>
            <a:xfrm>
              <a:off x="5752075" y="4466025"/>
              <a:ext cx="195925" cy="152200"/>
            </a:xfrm>
            <a:custGeom>
              <a:avLst/>
              <a:gdLst/>
              <a:ahLst/>
              <a:cxnLst/>
              <a:rect l="l" t="t" r="r" b="b"/>
              <a:pathLst>
                <a:path w="7837" h="6088" extrusionOk="0">
                  <a:moveTo>
                    <a:pt x="2966" y="3918"/>
                  </a:moveTo>
                  <a:cubicBezTo>
                    <a:pt x="2953" y="3938"/>
                    <a:pt x="2941" y="3963"/>
                    <a:pt x="2936" y="3987"/>
                  </a:cubicBezTo>
                  <a:cubicBezTo>
                    <a:pt x="2856" y="4366"/>
                    <a:pt x="2360" y="5353"/>
                    <a:pt x="1870" y="5353"/>
                  </a:cubicBezTo>
                  <a:cubicBezTo>
                    <a:pt x="1677" y="5353"/>
                    <a:pt x="1485" y="5200"/>
                    <a:pt x="1321" y="4798"/>
                  </a:cubicBezTo>
                  <a:cubicBezTo>
                    <a:pt x="1293" y="4726"/>
                    <a:pt x="1273" y="4650"/>
                    <a:pt x="1263" y="4571"/>
                  </a:cubicBezTo>
                  <a:cubicBezTo>
                    <a:pt x="1737" y="4183"/>
                    <a:pt x="2321" y="3941"/>
                    <a:pt x="2966" y="3918"/>
                  </a:cubicBezTo>
                  <a:close/>
                  <a:moveTo>
                    <a:pt x="5105" y="1"/>
                  </a:moveTo>
                  <a:cubicBezTo>
                    <a:pt x="4994" y="1"/>
                    <a:pt x="4880" y="67"/>
                    <a:pt x="4854" y="182"/>
                  </a:cubicBezTo>
                  <a:cubicBezTo>
                    <a:pt x="4739" y="687"/>
                    <a:pt x="4729" y="1245"/>
                    <a:pt x="4790" y="1807"/>
                  </a:cubicBezTo>
                  <a:cubicBezTo>
                    <a:pt x="4460" y="1834"/>
                    <a:pt x="4132" y="1894"/>
                    <a:pt x="3814" y="1989"/>
                  </a:cubicBezTo>
                  <a:cubicBezTo>
                    <a:pt x="3778" y="2001"/>
                    <a:pt x="3778" y="2052"/>
                    <a:pt x="3814" y="2063"/>
                  </a:cubicBezTo>
                  <a:cubicBezTo>
                    <a:pt x="4149" y="2167"/>
                    <a:pt x="4498" y="2221"/>
                    <a:pt x="4856" y="2249"/>
                  </a:cubicBezTo>
                  <a:cubicBezTo>
                    <a:pt x="4869" y="2331"/>
                    <a:pt x="4879" y="2411"/>
                    <a:pt x="4895" y="2491"/>
                  </a:cubicBezTo>
                  <a:cubicBezTo>
                    <a:pt x="4659" y="3367"/>
                    <a:pt x="4211" y="4243"/>
                    <a:pt x="3757" y="4842"/>
                  </a:cubicBezTo>
                  <a:cubicBezTo>
                    <a:pt x="3620" y="4570"/>
                    <a:pt x="3488" y="4304"/>
                    <a:pt x="3443" y="3987"/>
                  </a:cubicBezTo>
                  <a:cubicBezTo>
                    <a:pt x="3435" y="3932"/>
                    <a:pt x="3406" y="3881"/>
                    <a:pt x="3360" y="3846"/>
                  </a:cubicBezTo>
                  <a:cubicBezTo>
                    <a:pt x="3453" y="3745"/>
                    <a:pt x="3448" y="3553"/>
                    <a:pt x="3310" y="3467"/>
                  </a:cubicBezTo>
                  <a:cubicBezTo>
                    <a:pt x="3029" y="3292"/>
                    <a:pt x="2709" y="3211"/>
                    <a:pt x="2394" y="3211"/>
                  </a:cubicBezTo>
                  <a:cubicBezTo>
                    <a:pt x="1654" y="3211"/>
                    <a:pt x="940" y="3658"/>
                    <a:pt x="814" y="4383"/>
                  </a:cubicBezTo>
                  <a:cubicBezTo>
                    <a:pt x="407" y="4793"/>
                    <a:pt x="116" y="5318"/>
                    <a:pt x="16" y="5928"/>
                  </a:cubicBezTo>
                  <a:cubicBezTo>
                    <a:pt x="1" y="6026"/>
                    <a:pt x="73" y="6088"/>
                    <a:pt x="146" y="6088"/>
                  </a:cubicBezTo>
                  <a:cubicBezTo>
                    <a:pt x="195" y="6088"/>
                    <a:pt x="244" y="6060"/>
                    <a:pt x="267" y="5997"/>
                  </a:cubicBezTo>
                  <a:cubicBezTo>
                    <a:pt x="399" y="5629"/>
                    <a:pt x="594" y="5290"/>
                    <a:pt x="843" y="4990"/>
                  </a:cubicBezTo>
                  <a:cubicBezTo>
                    <a:pt x="977" y="5508"/>
                    <a:pt x="1383" y="5876"/>
                    <a:pt x="1885" y="5876"/>
                  </a:cubicBezTo>
                  <a:cubicBezTo>
                    <a:pt x="1960" y="5876"/>
                    <a:pt x="2037" y="5868"/>
                    <a:pt x="2116" y="5851"/>
                  </a:cubicBezTo>
                  <a:cubicBezTo>
                    <a:pt x="2571" y="5752"/>
                    <a:pt x="2936" y="5318"/>
                    <a:pt x="3174" y="4855"/>
                  </a:cubicBezTo>
                  <a:cubicBezTo>
                    <a:pt x="3269" y="5052"/>
                    <a:pt x="3374" y="5247"/>
                    <a:pt x="3469" y="5460"/>
                  </a:cubicBezTo>
                  <a:cubicBezTo>
                    <a:pt x="3508" y="5548"/>
                    <a:pt x="3600" y="5591"/>
                    <a:pt x="3693" y="5591"/>
                  </a:cubicBezTo>
                  <a:cubicBezTo>
                    <a:pt x="3765" y="5591"/>
                    <a:pt x="3837" y="5565"/>
                    <a:pt x="3885" y="5515"/>
                  </a:cubicBezTo>
                  <a:cubicBezTo>
                    <a:pt x="4357" y="5006"/>
                    <a:pt x="4818" y="4242"/>
                    <a:pt x="5138" y="3410"/>
                  </a:cubicBezTo>
                  <a:cubicBezTo>
                    <a:pt x="5253" y="3761"/>
                    <a:pt x="5392" y="4104"/>
                    <a:pt x="5556" y="4435"/>
                  </a:cubicBezTo>
                  <a:cubicBezTo>
                    <a:pt x="5835" y="4999"/>
                    <a:pt x="6369" y="5368"/>
                    <a:pt x="6858" y="5368"/>
                  </a:cubicBezTo>
                  <a:cubicBezTo>
                    <a:pt x="7275" y="5368"/>
                    <a:pt x="7659" y="5100"/>
                    <a:pt x="7825" y="4457"/>
                  </a:cubicBezTo>
                  <a:cubicBezTo>
                    <a:pt x="7837" y="4411"/>
                    <a:pt x="7801" y="4373"/>
                    <a:pt x="7760" y="4373"/>
                  </a:cubicBezTo>
                  <a:cubicBezTo>
                    <a:pt x="7750" y="4373"/>
                    <a:pt x="7739" y="4375"/>
                    <a:pt x="7728" y="4381"/>
                  </a:cubicBezTo>
                  <a:cubicBezTo>
                    <a:pt x="7431" y="4554"/>
                    <a:pt x="7102" y="4888"/>
                    <a:pt x="6753" y="4888"/>
                  </a:cubicBezTo>
                  <a:cubicBezTo>
                    <a:pt x="6661" y="4888"/>
                    <a:pt x="6568" y="4865"/>
                    <a:pt x="6473" y="4809"/>
                  </a:cubicBezTo>
                  <a:cubicBezTo>
                    <a:pt x="6053" y="4562"/>
                    <a:pt x="5840" y="3900"/>
                    <a:pt x="5692" y="3476"/>
                  </a:cubicBezTo>
                  <a:cubicBezTo>
                    <a:pt x="5582" y="3161"/>
                    <a:pt x="5490" y="2839"/>
                    <a:pt x="5417" y="2514"/>
                  </a:cubicBezTo>
                  <a:cubicBezTo>
                    <a:pt x="5436" y="2432"/>
                    <a:pt x="5451" y="2349"/>
                    <a:pt x="5468" y="2267"/>
                  </a:cubicBezTo>
                  <a:cubicBezTo>
                    <a:pt x="6117" y="2257"/>
                    <a:pt x="6773" y="2171"/>
                    <a:pt x="7392" y="2070"/>
                  </a:cubicBezTo>
                  <a:cubicBezTo>
                    <a:pt x="7436" y="2062"/>
                    <a:pt x="7436" y="1988"/>
                    <a:pt x="7392" y="1980"/>
                  </a:cubicBezTo>
                  <a:cubicBezTo>
                    <a:pt x="6795" y="1883"/>
                    <a:pt x="6161" y="1797"/>
                    <a:pt x="5536" y="1784"/>
                  </a:cubicBezTo>
                  <a:cubicBezTo>
                    <a:pt x="5594" y="1181"/>
                    <a:pt x="5536" y="603"/>
                    <a:pt x="5308" y="123"/>
                  </a:cubicBezTo>
                  <a:cubicBezTo>
                    <a:pt x="5269" y="39"/>
                    <a:pt x="5188" y="1"/>
                    <a:pt x="5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0" name="Google Shape;5820;p13"/>
            <p:cNvSpPr/>
            <p:nvPr/>
          </p:nvSpPr>
          <p:spPr>
            <a:xfrm>
              <a:off x="5159300" y="4775025"/>
              <a:ext cx="142850" cy="109825"/>
            </a:xfrm>
            <a:custGeom>
              <a:avLst/>
              <a:gdLst/>
              <a:ahLst/>
              <a:cxnLst/>
              <a:rect l="l" t="t" r="r" b="b"/>
              <a:pathLst>
                <a:path w="5714" h="4393" extrusionOk="0">
                  <a:moveTo>
                    <a:pt x="793" y="0"/>
                  </a:moveTo>
                  <a:cubicBezTo>
                    <a:pt x="726" y="0"/>
                    <a:pt x="661" y="25"/>
                    <a:pt x="617" y="82"/>
                  </a:cubicBezTo>
                  <a:cubicBezTo>
                    <a:pt x="463" y="276"/>
                    <a:pt x="328" y="486"/>
                    <a:pt x="214" y="705"/>
                  </a:cubicBezTo>
                  <a:cubicBezTo>
                    <a:pt x="168" y="779"/>
                    <a:pt x="128" y="855"/>
                    <a:pt x="97" y="935"/>
                  </a:cubicBezTo>
                  <a:cubicBezTo>
                    <a:pt x="87" y="968"/>
                    <a:pt x="81" y="991"/>
                    <a:pt x="74" y="1012"/>
                  </a:cubicBezTo>
                  <a:cubicBezTo>
                    <a:pt x="67" y="1002"/>
                    <a:pt x="56" y="998"/>
                    <a:pt x="45" y="998"/>
                  </a:cubicBezTo>
                  <a:cubicBezTo>
                    <a:pt x="27" y="998"/>
                    <a:pt x="9" y="1012"/>
                    <a:pt x="9" y="1035"/>
                  </a:cubicBezTo>
                  <a:cubicBezTo>
                    <a:pt x="0" y="1193"/>
                    <a:pt x="42" y="1255"/>
                    <a:pt x="113" y="1255"/>
                  </a:cubicBezTo>
                  <a:cubicBezTo>
                    <a:pt x="228" y="1255"/>
                    <a:pt x="418" y="1093"/>
                    <a:pt x="593" y="915"/>
                  </a:cubicBezTo>
                  <a:cubicBezTo>
                    <a:pt x="660" y="2013"/>
                    <a:pt x="624" y="3128"/>
                    <a:pt x="1016" y="4165"/>
                  </a:cubicBezTo>
                  <a:cubicBezTo>
                    <a:pt x="1068" y="4301"/>
                    <a:pt x="1208" y="4393"/>
                    <a:pt x="1342" y="4393"/>
                  </a:cubicBezTo>
                  <a:cubicBezTo>
                    <a:pt x="1438" y="4393"/>
                    <a:pt x="1530" y="4347"/>
                    <a:pt x="1587" y="4239"/>
                  </a:cubicBezTo>
                  <a:cubicBezTo>
                    <a:pt x="1826" y="3781"/>
                    <a:pt x="1989" y="3299"/>
                    <a:pt x="2136" y="2812"/>
                  </a:cubicBezTo>
                  <a:cubicBezTo>
                    <a:pt x="2217" y="3179"/>
                    <a:pt x="2346" y="3534"/>
                    <a:pt x="2568" y="3862"/>
                  </a:cubicBezTo>
                  <a:cubicBezTo>
                    <a:pt x="2636" y="3964"/>
                    <a:pt x="2738" y="4014"/>
                    <a:pt x="2840" y="4014"/>
                  </a:cubicBezTo>
                  <a:cubicBezTo>
                    <a:pt x="2943" y="4014"/>
                    <a:pt x="3046" y="3963"/>
                    <a:pt x="3116" y="3862"/>
                  </a:cubicBezTo>
                  <a:cubicBezTo>
                    <a:pt x="3693" y="3022"/>
                    <a:pt x="4136" y="2152"/>
                    <a:pt x="4265" y="1155"/>
                  </a:cubicBezTo>
                  <a:cubicBezTo>
                    <a:pt x="4315" y="1159"/>
                    <a:pt x="4363" y="1162"/>
                    <a:pt x="4410" y="1162"/>
                  </a:cubicBezTo>
                  <a:cubicBezTo>
                    <a:pt x="4829" y="1162"/>
                    <a:pt x="5161" y="995"/>
                    <a:pt x="5652" y="840"/>
                  </a:cubicBezTo>
                  <a:cubicBezTo>
                    <a:pt x="5706" y="825"/>
                    <a:pt x="5714" y="733"/>
                    <a:pt x="5650" y="722"/>
                  </a:cubicBezTo>
                  <a:cubicBezTo>
                    <a:pt x="5130" y="625"/>
                    <a:pt x="4574" y="625"/>
                    <a:pt x="4067" y="476"/>
                  </a:cubicBezTo>
                  <a:cubicBezTo>
                    <a:pt x="4037" y="467"/>
                    <a:pt x="4007" y="462"/>
                    <a:pt x="3979" y="462"/>
                  </a:cubicBezTo>
                  <a:cubicBezTo>
                    <a:pt x="3810" y="462"/>
                    <a:pt x="3675" y="609"/>
                    <a:pt x="3665" y="781"/>
                  </a:cubicBezTo>
                  <a:cubicBezTo>
                    <a:pt x="3624" y="1629"/>
                    <a:pt x="3304" y="2367"/>
                    <a:pt x="2874" y="3066"/>
                  </a:cubicBezTo>
                  <a:cubicBezTo>
                    <a:pt x="2645" y="2469"/>
                    <a:pt x="2651" y="1813"/>
                    <a:pt x="2650" y="1161"/>
                  </a:cubicBezTo>
                  <a:cubicBezTo>
                    <a:pt x="2650" y="957"/>
                    <a:pt x="2505" y="855"/>
                    <a:pt x="2352" y="855"/>
                  </a:cubicBezTo>
                  <a:cubicBezTo>
                    <a:pt x="2220" y="855"/>
                    <a:pt x="2083" y="929"/>
                    <a:pt x="2025" y="1078"/>
                  </a:cubicBezTo>
                  <a:cubicBezTo>
                    <a:pt x="1764" y="1744"/>
                    <a:pt x="1611" y="2446"/>
                    <a:pt x="1380" y="3120"/>
                  </a:cubicBezTo>
                  <a:cubicBezTo>
                    <a:pt x="1211" y="2161"/>
                    <a:pt x="1277" y="1163"/>
                    <a:pt x="1068" y="200"/>
                  </a:cubicBezTo>
                  <a:cubicBezTo>
                    <a:pt x="1042" y="82"/>
                    <a:pt x="914" y="0"/>
                    <a:pt x="7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1" name="Google Shape;5821;p13"/>
            <p:cNvSpPr/>
            <p:nvPr/>
          </p:nvSpPr>
          <p:spPr>
            <a:xfrm>
              <a:off x="5342850" y="4821575"/>
              <a:ext cx="96500" cy="15725"/>
            </a:xfrm>
            <a:custGeom>
              <a:avLst/>
              <a:gdLst/>
              <a:ahLst/>
              <a:cxnLst/>
              <a:rect l="l" t="t" r="r" b="b"/>
              <a:pathLst>
                <a:path w="3860" h="629" extrusionOk="0">
                  <a:moveTo>
                    <a:pt x="1593" y="1"/>
                  </a:moveTo>
                  <a:cubicBezTo>
                    <a:pt x="1102" y="1"/>
                    <a:pt x="607" y="26"/>
                    <a:pt x="153" y="162"/>
                  </a:cubicBezTo>
                  <a:cubicBezTo>
                    <a:pt x="1" y="208"/>
                    <a:pt x="1" y="425"/>
                    <a:pt x="153" y="471"/>
                  </a:cubicBezTo>
                  <a:cubicBezTo>
                    <a:pt x="603" y="606"/>
                    <a:pt x="1093" y="629"/>
                    <a:pt x="1578" y="629"/>
                  </a:cubicBezTo>
                  <a:cubicBezTo>
                    <a:pt x="1817" y="629"/>
                    <a:pt x="2055" y="623"/>
                    <a:pt x="2286" y="623"/>
                  </a:cubicBezTo>
                  <a:cubicBezTo>
                    <a:pt x="2306" y="623"/>
                    <a:pt x="2326" y="623"/>
                    <a:pt x="2347" y="623"/>
                  </a:cubicBezTo>
                  <a:cubicBezTo>
                    <a:pt x="2500" y="624"/>
                    <a:pt x="2654" y="626"/>
                    <a:pt x="2808" y="626"/>
                  </a:cubicBezTo>
                  <a:cubicBezTo>
                    <a:pt x="2999" y="626"/>
                    <a:pt x="3191" y="623"/>
                    <a:pt x="3382" y="610"/>
                  </a:cubicBezTo>
                  <a:cubicBezTo>
                    <a:pt x="3607" y="597"/>
                    <a:pt x="3641" y="487"/>
                    <a:pt x="3797" y="397"/>
                  </a:cubicBezTo>
                  <a:cubicBezTo>
                    <a:pt x="3858" y="361"/>
                    <a:pt x="3859" y="274"/>
                    <a:pt x="3798" y="238"/>
                  </a:cubicBezTo>
                  <a:cubicBezTo>
                    <a:pt x="3669" y="161"/>
                    <a:pt x="3643" y="62"/>
                    <a:pt x="3461" y="33"/>
                  </a:cubicBezTo>
                  <a:cubicBezTo>
                    <a:pt x="3306" y="9"/>
                    <a:pt x="3148" y="3"/>
                    <a:pt x="2990" y="3"/>
                  </a:cubicBezTo>
                  <a:cubicBezTo>
                    <a:pt x="2831" y="3"/>
                    <a:pt x="2672" y="9"/>
                    <a:pt x="2517" y="10"/>
                  </a:cubicBezTo>
                  <a:cubicBezTo>
                    <a:pt x="2500" y="10"/>
                    <a:pt x="2483" y="10"/>
                    <a:pt x="2465" y="10"/>
                  </a:cubicBezTo>
                  <a:cubicBezTo>
                    <a:pt x="2183" y="10"/>
                    <a:pt x="1889" y="1"/>
                    <a:pt x="1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2" name="Google Shape;5822;p13"/>
            <p:cNvSpPr/>
            <p:nvPr/>
          </p:nvSpPr>
          <p:spPr>
            <a:xfrm>
              <a:off x="5349100" y="4850675"/>
              <a:ext cx="85900" cy="14100"/>
            </a:xfrm>
            <a:custGeom>
              <a:avLst/>
              <a:gdLst/>
              <a:ahLst/>
              <a:cxnLst/>
              <a:rect l="l" t="t" r="r" b="b"/>
              <a:pathLst>
                <a:path w="3436" h="564" extrusionOk="0">
                  <a:moveTo>
                    <a:pt x="965" y="0"/>
                  </a:moveTo>
                  <a:cubicBezTo>
                    <a:pt x="662" y="0"/>
                    <a:pt x="359" y="32"/>
                    <a:pt x="58" y="112"/>
                  </a:cubicBezTo>
                  <a:cubicBezTo>
                    <a:pt x="0" y="129"/>
                    <a:pt x="3" y="207"/>
                    <a:pt x="58" y="224"/>
                  </a:cubicBezTo>
                  <a:cubicBezTo>
                    <a:pt x="785" y="448"/>
                    <a:pt x="1502" y="563"/>
                    <a:pt x="2236" y="563"/>
                  </a:cubicBezTo>
                  <a:cubicBezTo>
                    <a:pt x="2614" y="563"/>
                    <a:pt x="2997" y="532"/>
                    <a:pt x="3388" y="470"/>
                  </a:cubicBezTo>
                  <a:cubicBezTo>
                    <a:pt x="3435" y="463"/>
                    <a:pt x="3435" y="385"/>
                    <a:pt x="3388" y="376"/>
                  </a:cubicBezTo>
                  <a:cubicBezTo>
                    <a:pt x="2590" y="228"/>
                    <a:pt x="177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3" name="Google Shape;5823;p13"/>
            <p:cNvSpPr/>
            <p:nvPr/>
          </p:nvSpPr>
          <p:spPr>
            <a:xfrm>
              <a:off x="5513800" y="4711950"/>
              <a:ext cx="109100" cy="168000"/>
            </a:xfrm>
            <a:custGeom>
              <a:avLst/>
              <a:gdLst/>
              <a:ahLst/>
              <a:cxnLst/>
              <a:rect l="l" t="t" r="r" b="b"/>
              <a:pathLst>
                <a:path w="4364" h="6720" extrusionOk="0">
                  <a:moveTo>
                    <a:pt x="608" y="114"/>
                  </a:moveTo>
                  <a:cubicBezTo>
                    <a:pt x="458" y="114"/>
                    <a:pt x="320" y="215"/>
                    <a:pt x="320" y="384"/>
                  </a:cubicBezTo>
                  <a:cubicBezTo>
                    <a:pt x="330" y="1408"/>
                    <a:pt x="274" y="2426"/>
                    <a:pt x="215" y="3448"/>
                  </a:cubicBezTo>
                  <a:cubicBezTo>
                    <a:pt x="156" y="4493"/>
                    <a:pt x="0" y="5607"/>
                    <a:pt x="231" y="6637"/>
                  </a:cubicBezTo>
                  <a:cubicBezTo>
                    <a:pt x="244" y="6692"/>
                    <a:pt x="292" y="6719"/>
                    <a:pt x="341" y="6719"/>
                  </a:cubicBezTo>
                  <a:cubicBezTo>
                    <a:pt x="390" y="6719"/>
                    <a:pt x="439" y="6692"/>
                    <a:pt x="451" y="6637"/>
                  </a:cubicBezTo>
                  <a:cubicBezTo>
                    <a:pt x="669" y="5717"/>
                    <a:pt x="640" y="4733"/>
                    <a:pt x="697" y="3793"/>
                  </a:cubicBezTo>
                  <a:cubicBezTo>
                    <a:pt x="719" y="3478"/>
                    <a:pt x="735" y="3163"/>
                    <a:pt x="755" y="2848"/>
                  </a:cubicBezTo>
                  <a:cubicBezTo>
                    <a:pt x="863" y="2861"/>
                    <a:pt x="973" y="2866"/>
                    <a:pt x="1083" y="2866"/>
                  </a:cubicBezTo>
                  <a:cubicBezTo>
                    <a:pt x="1378" y="2866"/>
                    <a:pt x="1677" y="2830"/>
                    <a:pt x="1974" y="2812"/>
                  </a:cubicBezTo>
                  <a:cubicBezTo>
                    <a:pt x="2317" y="2790"/>
                    <a:pt x="2670" y="2773"/>
                    <a:pt x="3022" y="2773"/>
                  </a:cubicBezTo>
                  <a:cubicBezTo>
                    <a:pt x="3398" y="2773"/>
                    <a:pt x="3773" y="2793"/>
                    <a:pt x="4136" y="2850"/>
                  </a:cubicBezTo>
                  <a:cubicBezTo>
                    <a:pt x="4139" y="2850"/>
                    <a:pt x="4142" y="2850"/>
                    <a:pt x="4144" y="2850"/>
                  </a:cubicBezTo>
                  <a:cubicBezTo>
                    <a:pt x="4197" y="2850"/>
                    <a:pt x="4231" y="2782"/>
                    <a:pt x="4177" y="2751"/>
                  </a:cubicBezTo>
                  <a:cubicBezTo>
                    <a:pt x="3588" y="2410"/>
                    <a:pt x="2855" y="2249"/>
                    <a:pt x="2122" y="2249"/>
                  </a:cubicBezTo>
                  <a:cubicBezTo>
                    <a:pt x="1662" y="2249"/>
                    <a:pt x="1203" y="2312"/>
                    <a:pt x="779" y="2434"/>
                  </a:cubicBezTo>
                  <a:cubicBezTo>
                    <a:pt x="811" y="1860"/>
                    <a:pt x="838" y="1286"/>
                    <a:pt x="856" y="712"/>
                  </a:cubicBezTo>
                  <a:cubicBezTo>
                    <a:pt x="1347" y="794"/>
                    <a:pt x="1841" y="845"/>
                    <a:pt x="2336" y="891"/>
                  </a:cubicBezTo>
                  <a:cubicBezTo>
                    <a:pt x="2871" y="938"/>
                    <a:pt x="3423" y="1110"/>
                    <a:pt x="3965" y="1110"/>
                  </a:cubicBezTo>
                  <a:cubicBezTo>
                    <a:pt x="4077" y="1110"/>
                    <a:pt x="4188" y="1103"/>
                    <a:pt x="4298" y="1086"/>
                  </a:cubicBezTo>
                  <a:cubicBezTo>
                    <a:pt x="4342" y="1080"/>
                    <a:pt x="4364" y="1019"/>
                    <a:pt x="4339" y="984"/>
                  </a:cubicBezTo>
                  <a:cubicBezTo>
                    <a:pt x="3680" y="0"/>
                    <a:pt x="1691" y="300"/>
                    <a:pt x="669" y="120"/>
                  </a:cubicBezTo>
                  <a:cubicBezTo>
                    <a:pt x="649" y="116"/>
                    <a:pt x="629" y="114"/>
                    <a:pt x="608" y="1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4" name="Google Shape;5824;p13"/>
            <p:cNvSpPr/>
            <p:nvPr/>
          </p:nvSpPr>
          <p:spPr>
            <a:xfrm>
              <a:off x="5639200" y="4804025"/>
              <a:ext cx="22900" cy="24775"/>
            </a:xfrm>
            <a:custGeom>
              <a:avLst/>
              <a:gdLst/>
              <a:ahLst/>
              <a:cxnLst/>
              <a:rect l="l" t="t" r="r" b="b"/>
              <a:pathLst>
                <a:path w="916" h="991" extrusionOk="0">
                  <a:moveTo>
                    <a:pt x="386" y="0"/>
                  </a:moveTo>
                  <a:cubicBezTo>
                    <a:pt x="308" y="0"/>
                    <a:pt x="232" y="38"/>
                    <a:pt x="184" y="128"/>
                  </a:cubicBezTo>
                  <a:cubicBezTo>
                    <a:pt x="117" y="254"/>
                    <a:pt x="1" y="458"/>
                    <a:pt x="96" y="605"/>
                  </a:cubicBezTo>
                  <a:cubicBezTo>
                    <a:pt x="137" y="769"/>
                    <a:pt x="252" y="912"/>
                    <a:pt x="412" y="971"/>
                  </a:cubicBezTo>
                  <a:cubicBezTo>
                    <a:pt x="449" y="984"/>
                    <a:pt x="485" y="990"/>
                    <a:pt x="520" y="990"/>
                  </a:cubicBezTo>
                  <a:cubicBezTo>
                    <a:pt x="746" y="990"/>
                    <a:pt x="915" y="733"/>
                    <a:pt x="859" y="522"/>
                  </a:cubicBezTo>
                  <a:cubicBezTo>
                    <a:pt x="868" y="474"/>
                    <a:pt x="836" y="425"/>
                    <a:pt x="786" y="387"/>
                  </a:cubicBezTo>
                  <a:cubicBezTo>
                    <a:pt x="786" y="387"/>
                    <a:pt x="786" y="385"/>
                    <a:pt x="785" y="384"/>
                  </a:cubicBezTo>
                  <a:cubicBezTo>
                    <a:pt x="785" y="384"/>
                    <a:pt x="785" y="385"/>
                    <a:pt x="785" y="385"/>
                  </a:cubicBezTo>
                  <a:cubicBezTo>
                    <a:pt x="747" y="356"/>
                    <a:pt x="701" y="334"/>
                    <a:pt x="652" y="325"/>
                  </a:cubicBezTo>
                  <a:cubicBezTo>
                    <a:pt x="657" y="303"/>
                    <a:pt x="660" y="280"/>
                    <a:pt x="662" y="256"/>
                  </a:cubicBezTo>
                  <a:cubicBezTo>
                    <a:pt x="651" y="108"/>
                    <a:pt x="516" y="0"/>
                    <a:pt x="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5" name="Google Shape;5825;p13"/>
            <p:cNvSpPr/>
            <p:nvPr/>
          </p:nvSpPr>
          <p:spPr>
            <a:xfrm>
              <a:off x="5696125" y="4775425"/>
              <a:ext cx="167700" cy="104550"/>
            </a:xfrm>
            <a:custGeom>
              <a:avLst/>
              <a:gdLst/>
              <a:ahLst/>
              <a:cxnLst/>
              <a:rect l="l" t="t" r="r" b="b"/>
              <a:pathLst>
                <a:path w="6708" h="4182" extrusionOk="0">
                  <a:moveTo>
                    <a:pt x="4282" y="2796"/>
                  </a:moveTo>
                  <a:cubicBezTo>
                    <a:pt x="4507" y="3002"/>
                    <a:pt x="4617" y="3181"/>
                    <a:pt x="4505" y="3317"/>
                  </a:cubicBezTo>
                  <a:cubicBezTo>
                    <a:pt x="4410" y="3433"/>
                    <a:pt x="3920" y="3677"/>
                    <a:pt x="3718" y="3677"/>
                  </a:cubicBezTo>
                  <a:cubicBezTo>
                    <a:pt x="3630" y="3677"/>
                    <a:pt x="3597" y="3631"/>
                    <a:pt x="3673" y="3509"/>
                  </a:cubicBezTo>
                  <a:cubicBezTo>
                    <a:pt x="3837" y="3249"/>
                    <a:pt x="4056" y="3017"/>
                    <a:pt x="4282" y="2796"/>
                  </a:cubicBezTo>
                  <a:close/>
                  <a:moveTo>
                    <a:pt x="2316" y="0"/>
                  </a:moveTo>
                  <a:cubicBezTo>
                    <a:pt x="2229" y="0"/>
                    <a:pt x="2143" y="38"/>
                    <a:pt x="2090" y="125"/>
                  </a:cubicBezTo>
                  <a:cubicBezTo>
                    <a:pt x="2048" y="192"/>
                    <a:pt x="2017" y="268"/>
                    <a:pt x="2000" y="347"/>
                  </a:cubicBezTo>
                  <a:cubicBezTo>
                    <a:pt x="1695" y="1106"/>
                    <a:pt x="1103" y="1790"/>
                    <a:pt x="660" y="2466"/>
                  </a:cubicBezTo>
                  <a:cubicBezTo>
                    <a:pt x="517" y="2686"/>
                    <a:pt x="0" y="3299"/>
                    <a:pt x="260" y="3591"/>
                  </a:cubicBezTo>
                  <a:cubicBezTo>
                    <a:pt x="268" y="3599"/>
                    <a:pt x="279" y="3603"/>
                    <a:pt x="289" y="3603"/>
                  </a:cubicBezTo>
                  <a:cubicBezTo>
                    <a:pt x="303" y="3603"/>
                    <a:pt x="317" y="3596"/>
                    <a:pt x="325" y="3583"/>
                  </a:cubicBezTo>
                  <a:cubicBezTo>
                    <a:pt x="584" y="3091"/>
                    <a:pt x="1104" y="2632"/>
                    <a:pt x="1442" y="2186"/>
                  </a:cubicBezTo>
                  <a:cubicBezTo>
                    <a:pt x="1710" y="1828"/>
                    <a:pt x="1985" y="1460"/>
                    <a:pt x="2218" y="1070"/>
                  </a:cubicBezTo>
                  <a:cubicBezTo>
                    <a:pt x="2592" y="1577"/>
                    <a:pt x="3339" y="2064"/>
                    <a:pt x="3888" y="2476"/>
                  </a:cubicBezTo>
                  <a:cubicBezTo>
                    <a:pt x="3855" y="2509"/>
                    <a:pt x="3821" y="2541"/>
                    <a:pt x="3788" y="2574"/>
                  </a:cubicBezTo>
                  <a:cubicBezTo>
                    <a:pt x="3455" y="2919"/>
                    <a:pt x="2450" y="4141"/>
                    <a:pt x="3565" y="4180"/>
                  </a:cubicBezTo>
                  <a:cubicBezTo>
                    <a:pt x="3583" y="4181"/>
                    <a:pt x="3602" y="4181"/>
                    <a:pt x="3621" y="4181"/>
                  </a:cubicBezTo>
                  <a:cubicBezTo>
                    <a:pt x="4396" y="4181"/>
                    <a:pt x="5457" y="3618"/>
                    <a:pt x="4918" y="2758"/>
                  </a:cubicBezTo>
                  <a:cubicBezTo>
                    <a:pt x="4871" y="2683"/>
                    <a:pt x="4766" y="2581"/>
                    <a:pt x="4630" y="2463"/>
                  </a:cubicBezTo>
                  <a:cubicBezTo>
                    <a:pt x="5301" y="1821"/>
                    <a:pt x="5960" y="1142"/>
                    <a:pt x="6674" y="550"/>
                  </a:cubicBezTo>
                  <a:cubicBezTo>
                    <a:pt x="6707" y="519"/>
                    <a:pt x="6679" y="460"/>
                    <a:pt x="6639" y="460"/>
                  </a:cubicBezTo>
                  <a:cubicBezTo>
                    <a:pt x="6635" y="460"/>
                    <a:pt x="6630" y="461"/>
                    <a:pt x="6624" y="463"/>
                  </a:cubicBezTo>
                  <a:cubicBezTo>
                    <a:pt x="5726" y="829"/>
                    <a:pt x="4932" y="1459"/>
                    <a:pt x="4228" y="2136"/>
                  </a:cubicBezTo>
                  <a:cubicBezTo>
                    <a:pt x="3449" y="1531"/>
                    <a:pt x="2345" y="735"/>
                    <a:pt x="2551" y="393"/>
                  </a:cubicBezTo>
                  <a:cubicBezTo>
                    <a:pt x="2560" y="373"/>
                    <a:pt x="2571" y="352"/>
                    <a:pt x="2579" y="330"/>
                  </a:cubicBezTo>
                  <a:cubicBezTo>
                    <a:pt x="2646" y="137"/>
                    <a:pt x="2481" y="0"/>
                    <a:pt x="2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6" name="Google Shape;5826;p13"/>
            <p:cNvSpPr/>
            <p:nvPr/>
          </p:nvSpPr>
          <p:spPr>
            <a:xfrm>
              <a:off x="6793975" y="4576250"/>
              <a:ext cx="20000" cy="117050"/>
            </a:xfrm>
            <a:custGeom>
              <a:avLst/>
              <a:gdLst/>
              <a:ahLst/>
              <a:cxnLst/>
              <a:rect l="l" t="t" r="r" b="b"/>
              <a:pathLst>
                <a:path w="800" h="4682" extrusionOk="0">
                  <a:moveTo>
                    <a:pt x="378" y="1"/>
                  </a:moveTo>
                  <a:cubicBezTo>
                    <a:pt x="307" y="1"/>
                    <a:pt x="243" y="30"/>
                    <a:pt x="209" y="95"/>
                  </a:cubicBezTo>
                  <a:cubicBezTo>
                    <a:pt x="183" y="131"/>
                    <a:pt x="173" y="175"/>
                    <a:pt x="179" y="220"/>
                  </a:cubicBezTo>
                  <a:cubicBezTo>
                    <a:pt x="1" y="1603"/>
                    <a:pt x="145" y="3084"/>
                    <a:pt x="184" y="4473"/>
                  </a:cubicBezTo>
                  <a:cubicBezTo>
                    <a:pt x="179" y="4613"/>
                    <a:pt x="284" y="4682"/>
                    <a:pt x="392" y="4682"/>
                  </a:cubicBezTo>
                  <a:cubicBezTo>
                    <a:pt x="394" y="4682"/>
                    <a:pt x="397" y="4682"/>
                    <a:pt x="399" y="4682"/>
                  </a:cubicBezTo>
                  <a:cubicBezTo>
                    <a:pt x="402" y="4682"/>
                    <a:pt x="404" y="4682"/>
                    <a:pt x="407" y="4682"/>
                  </a:cubicBezTo>
                  <a:cubicBezTo>
                    <a:pt x="516" y="4682"/>
                    <a:pt x="621" y="4613"/>
                    <a:pt x="617" y="4473"/>
                  </a:cubicBezTo>
                  <a:cubicBezTo>
                    <a:pt x="655" y="3084"/>
                    <a:pt x="799" y="1603"/>
                    <a:pt x="621" y="220"/>
                  </a:cubicBezTo>
                  <a:cubicBezTo>
                    <a:pt x="627" y="175"/>
                    <a:pt x="617" y="131"/>
                    <a:pt x="591" y="95"/>
                  </a:cubicBezTo>
                  <a:cubicBezTo>
                    <a:pt x="558" y="30"/>
                    <a:pt x="493" y="1"/>
                    <a:pt x="423" y="1"/>
                  </a:cubicBezTo>
                  <a:cubicBezTo>
                    <a:pt x="416" y="1"/>
                    <a:pt x="408" y="1"/>
                    <a:pt x="401" y="2"/>
                  </a:cubicBezTo>
                  <a:cubicBezTo>
                    <a:pt x="393" y="1"/>
                    <a:pt x="386" y="1"/>
                    <a:pt x="3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7" name="Google Shape;5827;p13"/>
            <p:cNvSpPr/>
            <p:nvPr/>
          </p:nvSpPr>
          <p:spPr>
            <a:xfrm>
              <a:off x="6129650" y="4574950"/>
              <a:ext cx="918000" cy="361300"/>
            </a:xfrm>
            <a:custGeom>
              <a:avLst/>
              <a:gdLst/>
              <a:ahLst/>
              <a:cxnLst/>
              <a:rect l="l" t="t" r="r" b="b"/>
              <a:pathLst>
                <a:path w="36720" h="14452" extrusionOk="0">
                  <a:moveTo>
                    <a:pt x="29366" y="0"/>
                  </a:moveTo>
                  <a:cubicBezTo>
                    <a:pt x="29136" y="0"/>
                    <a:pt x="28905" y="14"/>
                    <a:pt x="28686" y="65"/>
                  </a:cubicBezTo>
                  <a:cubicBezTo>
                    <a:pt x="28629" y="27"/>
                    <a:pt x="28563" y="7"/>
                    <a:pt x="28496" y="7"/>
                  </a:cubicBezTo>
                  <a:cubicBezTo>
                    <a:pt x="28459" y="7"/>
                    <a:pt x="28422" y="13"/>
                    <a:pt x="28386" y="26"/>
                  </a:cubicBezTo>
                  <a:cubicBezTo>
                    <a:pt x="28358" y="36"/>
                    <a:pt x="28332" y="47"/>
                    <a:pt x="28307" y="63"/>
                  </a:cubicBezTo>
                  <a:cubicBezTo>
                    <a:pt x="28255" y="73"/>
                    <a:pt x="28206" y="96"/>
                    <a:pt x="28180" y="147"/>
                  </a:cubicBezTo>
                  <a:cubicBezTo>
                    <a:pt x="28157" y="180"/>
                    <a:pt x="28147" y="219"/>
                    <a:pt x="28150" y="259"/>
                  </a:cubicBezTo>
                  <a:cubicBezTo>
                    <a:pt x="28132" y="311"/>
                    <a:pt x="28127" y="367"/>
                    <a:pt x="28135" y="423"/>
                  </a:cubicBezTo>
                  <a:cubicBezTo>
                    <a:pt x="27984" y="1763"/>
                    <a:pt x="28117" y="3185"/>
                    <a:pt x="28155" y="4525"/>
                  </a:cubicBezTo>
                  <a:cubicBezTo>
                    <a:pt x="28152" y="4663"/>
                    <a:pt x="28257" y="4734"/>
                    <a:pt x="28364" y="4734"/>
                  </a:cubicBezTo>
                  <a:cubicBezTo>
                    <a:pt x="28367" y="4734"/>
                    <a:pt x="28369" y="4734"/>
                    <a:pt x="28371" y="4734"/>
                  </a:cubicBezTo>
                  <a:cubicBezTo>
                    <a:pt x="28380" y="4732"/>
                    <a:pt x="28388" y="4732"/>
                    <a:pt x="28396" y="4729"/>
                  </a:cubicBezTo>
                  <a:cubicBezTo>
                    <a:pt x="28441" y="4799"/>
                    <a:pt x="28519" y="4841"/>
                    <a:pt x="28601" y="4841"/>
                  </a:cubicBezTo>
                  <a:cubicBezTo>
                    <a:pt x="28605" y="4841"/>
                    <a:pt x="28610" y="4841"/>
                    <a:pt x="28614" y="4840"/>
                  </a:cubicBezTo>
                  <a:lnTo>
                    <a:pt x="28641" y="4840"/>
                  </a:lnTo>
                  <a:cubicBezTo>
                    <a:pt x="28644" y="4842"/>
                    <a:pt x="28647" y="4842"/>
                    <a:pt x="28650" y="4842"/>
                  </a:cubicBezTo>
                  <a:cubicBezTo>
                    <a:pt x="28857" y="4842"/>
                    <a:pt x="29062" y="4852"/>
                    <a:pt x="29267" y="4857"/>
                  </a:cubicBezTo>
                  <a:cubicBezTo>
                    <a:pt x="29272" y="4857"/>
                    <a:pt x="29275" y="4857"/>
                    <a:pt x="29279" y="4858"/>
                  </a:cubicBezTo>
                  <a:cubicBezTo>
                    <a:pt x="29385" y="4876"/>
                    <a:pt x="29494" y="4882"/>
                    <a:pt x="29604" y="4882"/>
                  </a:cubicBezTo>
                  <a:cubicBezTo>
                    <a:pt x="29724" y="4882"/>
                    <a:pt x="29845" y="4875"/>
                    <a:pt x="29964" y="4870"/>
                  </a:cubicBezTo>
                  <a:cubicBezTo>
                    <a:pt x="29970" y="4870"/>
                    <a:pt x="29975" y="4870"/>
                    <a:pt x="29981" y="4870"/>
                  </a:cubicBezTo>
                  <a:cubicBezTo>
                    <a:pt x="30120" y="4870"/>
                    <a:pt x="30208" y="4789"/>
                    <a:pt x="30245" y="4686"/>
                  </a:cubicBezTo>
                  <a:cubicBezTo>
                    <a:pt x="30292" y="4647"/>
                    <a:pt x="30317" y="4586"/>
                    <a:pt x="30314" y="4525"/>
                  </a:cubicBezTo>
                  <a:cubicBezTo>
                    <a:pt x="30330" y="3905"/>
                    <a:pt x="30368" y="3267"/>
                    <a:pt x="30388" y="2627"/>
                  </a:cubicBezTo>
                  <a:cubicBezTo>
                    <a:pt x="30780" y="2744"/>
                    <a:pt x="31208" y="2775"/>
                    <a:pt x="31641" y="2775"/>
                  </a:cubicBezTo>
                  <a:cubicBezTo>
                    <a:pt x="32140" y="2775"/>
                    <a:pt x="32646" y="2734"/>
                    <a:pt x="33109" y="2734"/>
                  </a:cubicBezTo>
                  <a:cubicBezTo>
                    <a:pt x="33114" y="2734"/>
                    <a:pt x="33119" y="2734"/>
                    <a:pt x="33124" y="2734"/>
                  </a:cubicBezTo>
                  <a:cubicBezTo>
                    <a:pt x="33162" y="2734"/>
                    <a:pt x="33201" y="2734"/>
                    <a:pt x="33240" y="2734"/>
                  </a:cubicBezTo>
                  <a:cubicBezTo>
                    <a:pt x="34232" y="2734"/>
                    <a:pt x="35173" y="2712"/>
                    <a:pt x="36142" y="2560"/>
                  </a:cubicBezTo>
                  <a:lnTo>
                    <a:pt x="36142" y="2560"/>
                  </a:lnTo>
                  <a:cubicBezTo>
                    <a:pt x="36137" y="2577"/>
                    <a:pt x="36136" y="2593"/>
                    <a:pt x="36134" y="2609"/>
                  </a:cubicBezTo>
                  <a:cubicBezTo>
                    <a:pt x="36078" y="3620"/>
                    <a:pt x="36116" y="4632"/>
                    <a:pt x="36131" y="5644"/>
                  </a:cubicBezTo>
                  <a:cubicBezTo>
                    <a:pt x="36141" y="6328"/>
                    <a:pt x="36098" y="7030"/>
                    <a:pt x="36242" y="7700"/>
                  </a:cubicBezTo>
                  <a:cubicBezTo>
                    <a:pt x="36232" y="9407"/>
                    <a:pt x="36224" y="11115"/>
                    <a:pt x="36221" y="12823"/>
                  </a:cubicBezTo>
                  <a:cubicBezTo>
                    <a:pt x="36208" y="12819"/>
                    <a:pt x="36195" y="12818"/>
                    <a:pt x="36182" y="12818"/>
                  </a:cubicBezTo>
                  <a:cubicBezTo>
                    <a:pt x="35169" y="12785"/>
                    <a:pt x="34159" y="12770"/>
                    <a:pt x="33148" y="12770"/>
                  </a:cubicBezTo>
                  <a:cubicBezTo>
                    <a:pt x="30843" y="12770"/>
                    <a:pt x="28542" y="12850"/>
                    <a:pt x="26239" y="12992"/>
                  </a:cubicBezTo>
                  <a:cubicBezTo>
                    <a:pt x="26241" y="12654"/>
                    <a:pt x="26247" y="12316"/>
                    <a:pt x="26249" y="11979"/>
                  </a:cubicBezTo>
                  <a:cubicBezTo>
                    <a:pt x="26249" y="11842"/>
                    <a:pt x="26150" y="11769"/>
                    <a:pt x="26044" y="11756"/>
                  </a:cubicBezTo>
                  <a:cubicBezTo>
                    <a:pt x="26006" y="11724"/>
                    <a:pt x="25958" y="11705"/>
                    <a:pt x="25908" y="11705"/>
                  </a:cubicBezTo>
                  <a:cubicBezTo>
                    <a:pt x="24641" y="11696"/>
                    <a:pt x="23376" y="11671"/>
                    <a:pt x="22113" y="11671"/>
                  </a:cubicBezTo>
                  <a:cubicBezTo>
                    <a:pt x="20536" y="11671"/>
                    <a:pt x="18962" y="11710"/>
                    <a:pt x="17389" y="11870"/>
                  </a:cubicBezTo>
                  <a:cubicBezTo>
                    <a:pt x="17348" y="11871"/>
                    <a:pt x="17323" y="11917"/>
                    <a:pt x="17345" y="11952"/>
                  </a:cubicBezTo>
                  <a:cubicBezTo>
                    <a:pt x="17267" y="11983"/>
                    <a:pt x="17220" y="12058"/>
                    <a:pt x="17225" y="12140"/>
                  </a:cubicBezTo>
                  <a:cubicBezTo>
                    <a:pt x="17220" y="12398"/>
                    <a:pt x="17218" y="12655"/>
                    <a:pt x="17215" y="12913"/>
                  </a:cubicBezTo>
                  <a:cubicBezTo>
                    <a:pt x="15685" y="12900"/>
                    <a:pt x="14155" y="12898"/>
                    <a:pt x="12625" y="12898"/>
                  </a:cubicBezTo>
                  <a:cubicBezTo>
                    <a:pt x="11770" y="12898"/>
                    <a:pt x="10916" y="12899"/>
                    <a:pt x="10061" y="12899"/>
                  </a:cubicBezTo>
                  <a:cubicBezTo>
                    <a:pt x="9650" y="12899"/>
                    <a:pt x="9238" y="12899"/>
                    <a:pt x="8826" y="12898"/>
                  </a:cubicBezTo>
                  <a:cubicBezTo>
                    <a:pt x="7619" y="12898"/>
                    <a:pt x="6375" y="12835"/>
                    <a:pt x="5139" y="12835"/>
                  </a:cubicBezTo>
                  <a:cubicBezTo>
                    <a:pt x="4068" y="12835"/>
                    <a:pt x="3002" y="12882"/>
                    <a:pt x="1971" y="13060"/>
                  </a:cubicBezTo>
                  <a:cubicBezTo>
                    <a:pt x="1971" y="13060"/>
                    <a:pt x="1969" y="13062"/>
                    <a:pt x="1969" y="13062"/>
                  </a:cubicBezTo>
                  <a:cubicBezTo>
                    <a:pt x="2038" y="12109"/>
                    <a:pt x="2051" y="11143"/>
                    <a:pt x="2043" y="10177"/>
                  </a:cubicBezTo>
                  <a:cubicBezTo>
                    <a:pt x="2172" y="10116"/>
                    <a:pt x="2251" y="9975"/>
                    <a:pt x="2166" y="9832"/>
                  </a:cubicBezTo>
                  <a:cubicBezTo>
                    <a:pt x="2151" y="9804"/>
                    <a:pt x="2131" y="9780"/>
                    <a:pt x="2115" y="9752"/>
                  </a:cubicBezTo>
                  <a:cubicBezTo>
                    <a:pt x="2349" y="9496"/>
                    <a:pt x="2543" y="9164"/>
                    <a:pt x="2748" y="8907"/>
                  </a:cubicBezTo>
                  <a:cubicBezTo>
                    <a:pt x="2983" y="8608"/>
                    <a:pt x="3327" y="8257"/>
                    <a:pt x="3348" y="7859"/>
                  </a:cubicBezTo>
                  <a:cubicBezTo>
                    <a:pt x="3444" y="7685"/>
                    <a:pt x="3367" y="7454"/>
                    <a:pt x="3122" y="7444"/>
                  </a:cubicBezTo>
                  <a:cubicBezTo>
                    <a:pt x="2753" y="7429"/>
                    <a:pt x="2377" y="7417"/>
                    <a:pt x="2000" y="7414"/>
                  </a:cubicBezTo>
                  <a:cubicBezTo>
                    <a:pt x="1997" y="7171"/>
                    <a:pt x="1990" y="6925"/>
                    <a:pt x="1989" y="6683"/>
                  </a:cubicBezTo>
                  <a:cubicBezTo>
                    <a:pt x="2103" y="5433"/>
                    <a:pt x="2010" y="4137"/>
                    <a:pt x="2002" y="2892"/>
                  </a:cubicBezTo>
                  <a:lnTo>
                    <a:pt x="2002" y="2892"/>
                  </a:lnTo>
                  <a:cubicBezTo>
                    <a:pt x="2655" y="2945"/>
                    <a:pt x="3316" y="2962"/>
                    <a:pt x="3979" y="2962"/>
                  </a:cubicBezTo>
                  <a:cubicBezTo>
                    <a:pt x="5143" y="2962"/>
                    <a:pt x="6315" y="2910"/>
                    <a:pt x="7464" y="2910"/>
                  </a:cubicBezTo>
                  <a:lnTo>
                    <a:pt x="13824" y="2910"/>
                  </a:lnTo>
                  <a:cubicBezTo>
                    <a:pt x="15088" y="2910"/>
                    <a:pt x="16351" y="2915"/>
                    <a:pt x="17613" y="2915"/>
                  </a:cubicBezTo>
                  <a:cubicBezTo>
                    <a:pt x="20593" y="2915"/>
                    <a:pt x="23568" y="2886"/>
                    <a:pt x="26546" y="2690"/>
                  </a:cubicBezTo>
                  <a:cubicBezTo>
                    <a:pt x="26651" y="2690"/>
                    <a:pt x="26651" y="2534"/>
                    <a:pt x="26546" y="2534"/>
                  </a:cubicBezTo>
                  <a:cubicBezTo>
                    <a:pt x="23535" y="2336"/>
                    <a:pt x="20528" y="2311"/>
                    <a:pt x="17516" y="2311"/>
                  </a:cubicBezTo>
                  <a:cubicBezTo>
                    <a:pt x="16496" y="2311"/>
                    <a:pt x="15475" y="2314"/>
                    <a:pt x="14454" y="2314"/>
                  </a:cubicBezTo>
                  <a:cubicBezTo>
                    <a:pt x="14385" y="2314"/>
                    <a:pt x="14317" y="2314"/>
                    <a:pt x="14249" y="2314"/>
                  </a:cubicBezTo>
                  <a:lnTo>
                    <a:pt x="7888" y="2314"/>
                  </a:lnTo>
                  <a:cubicBezTo>
                    <a:pt x="6642" y="2314"/>
                    <a:pt x="5371" y="2256"/>
                    <a:pt x="4109" y="2256"/>
                  </a:cubicBezTo>
                  <a:cubicBezTo>
                    <a:pt x="3372" y="2256"/>
                    <a:pt x="2637" y="2276"/>
                    <a:pt x="1911" y="2339"/>
                  </a:cubicBezTo>
                  <a:cubicBezTo>
                    <a:pt x="1902" y="2338"/>
                    <a:pt x="1893" y="2338"/>
                    <a:pt x="1884" y="2338"/>
                  </a:cubicBezTo>
                  <a:cubicBezTo>
                    <a:pt x="1727" y="2338"/>
                    <a:pt x="1651" y="2458"/>
                    <a:pt x="1649" y="2586"/>
                  </a:cubicBezTo>
                  <a:cubicBezTo>
                    <a:pt x="1542" y="2616"/>
                    <a:pt x="1470" y="2716"/>
                    <a:pt x="1475" y="2826"/>
                  </a:cubicBezTo>
                  <a:cubicBezTo>
                    <a:pt x="1470" y="4048"/>
                    <a:pt x="1375" y="5323"/>
                    <a:pt x="1473" y="6556"/>
                  </a:cubicBezTo>
                  <a:cubicBezTo>
                    <a:pt x="1475" y="6614"/>
                    <a:pt x="1483" y="6669"/>
                    <a:pt x="1487" y="6725"/>
                  </a:cubicBezTo>
                  <a:cubicBezTo>
                    <a:pt x="1485" y="6956"/>
                    <a:pt x="1478" y="7188"/>
                    <a:pt x="1475" y="7419"/>
                  </a:cubicBezTo>
                  <a:cubicBezTo>
                    <a:pt x="1062" y="7426"/>
                    <a:pt x="650" y="7460"/>
                    <a:pt x="242" y="7521"/>
                  </a:cubicBezTo>
                  <a:cubicBezTo>
                    <a:pt x="237" y="7518"/>
                    <a:pt x="232" y="7513"/>
                    <a:pt x="227" y="7509"/>
                  </a:cubicBezTo>
                  <a:cubicBezTo>
                    <a:pt x="217" y="7503"/>
                    <a:pt x="206" y="7501"/>
                    <a:pt x="195" y="7501"/>
                  </a:cubicBezTo>
                  <a:cubicBezTo>
                    <a:pt x="168" y="7501"/>
                    <a:pt x="142" y="7519"/>
                    <a:pt x="135" y="7549"/>
                  </a:cubicBezTo>
                  <a:cubicBezTo>
                    <a:pt x="0" y="7631"/>
                    <a:pt x="18" y="7893"/>
                    <a:pt x="194" y="7921"/>
                  </a:cubicBezTo>
                  <a:cubicBezTo>
                    <a:pt x="220" y="7924"/>
                    <a:pt x="246" y="7928"/>
                    <a:pt x="273" y="7931"/>
                  </a:cubicBezTo>
                  <a:cubicBezTo>
                    <a:pt x="419" y="8215"/>
                    <a:pt x="625" y="8472"/>
                    <a:pt x="814" y="8725"/>
                  </a:cubicBezTo>
                  <a:cubicBezTo>
                    <a:pt x="1031" y="9017"/>
                    <a:pt x="1237" y="9312"/>
                    <a:pt x="1436" y="9614"/>
                  </a:cubicBezTo>
                  <a:cubicBezTo>
                    <a:pt x="1416" y="10926"/>
                    <a:pt x="1421" y="12239"/>
                    <a:pt x="1541" y="13526"/>
                  </a:cubicBezTo>
                  <a:cubicBezTo>
                    <a:pt x="1525" y="13650"/>
                    <a:pt x="1617" y="13711"/>
                    <a:pt x="1715" y="13711"/>
                  </a:cubicBezTo>
                  <a:cubicBezTo>
                    <a:pt x="1723" y="13711"/>
                    <a:pt x="1730" y="13711"/>
                    <a:pt x="1738" y="13710"/>
                  </a:cubicBezTo>
                  <a:cubicBezTo>
                    <a:pt x="1745" y="13711"/>
                    <a:pt x="1752" y="13711"/>
                    <a:pt x="1760" y="13711"/>
                  </a:cubicBezTo>
                  <a:cubicBezTo>
                    <a:pt x="1860" y="13711"/>
                    <a:pt x="1951" y="13649"/>
                    <a:pt x="1936" y="13526"/>
                  </a:cubicBezTo>
                  <a:cubicBezTo>
                    <a:pt x="1944" y="13430"/>
                    <a:pt x="1949" y="13333"/>
                    <a:pt x="1956" y="13236"/>
                  </a:cubicBezTo>
                  <a:cubicBezTo>
                    <a:pt x="1961" y="13238"/>
                    <a:pt x="1964" y="13243"/>
                    <a:pt x="1971" y="13244"/>
                  </a:cubicBezTo>
                  <a:cubicBezTo>
                    <a:pt x="3004" y="13423"/>
                    <a:pt x="4072" y="13471"/>
                    <a:pt x="5146" y="13471"/>
                  </a:cubicBezTo>
                  <a:cubicBezTo>
                    <a:pt x="6380" y="13471"/>
                    <a:pt x="7622" y="13407"/>
                    <a:pt x="8826" y="13407"/>
                  </a:cubicBezTo>
                  <a:cubicBezTo>
                    <a:pt x="9065" y="13406"/>
                    <a:pt x="9304" y="13406"/>
                    <a:pt x="9543" y="13406"/>
                  </a:cubicBezTo>
                  <a:cubicBezTo>
                    <a:pt x="10513" y="13406"/>
                    <a:pt x="11484" y="13407"/>
                    <a:pt x="12454" y="13407"/>
                  </a:cubicBezTo>
                  <a:cubicBezTo>
                    <a:pt x="14038" y="13407"/>
                    <a:pt x="15622" y="13405"/>
                    <a:pt x="17205" y="13392"/>
                  </a:cubicBezTo>
                  <a:lnTo>
                    <a:pt x="17205" y="13392"/>
                  </a:lnTo>
                  <a:cubicBezTo>
                    <a:pt x="17197" y="13607"/>
                    <a:pt x="17185" y="13828"/>
                    <a:pt x="17225" y="14037"/>
                  </a:cubicBezTo>
                  <a:cubicBezTo>
                    <a:pt x="17218" y="14082"/>
                    <a:pt x="17233" y="14128"/>
                    <a:pt x="17263" y="14164"/>
                  </a:cubicBezTo>
                  <a:cubicBezTo>
                    <a:pt x="17272" y="14186"/>
                    <a:pt x="17287" y="14205"/>
                    <a:pt x="17304" y="14220"/>
                  </a:cubicBezTo>
                  <a:cubicBezTo>
                    <a:pt x="17317" y="14243"/>
                    <a:pt x="17336" y="14258"/>
                    <a:pt x="17361" y="14265"/>
                  </a:cubicBezTo>
                  <a:cubicBezTo>
                    <a:pt x="17991" y="14415"/>
                    <a:pt x="18645" y="14451"/>
                    <a:pt x="19303" y="14451"/>
                  </a:cubicBezTo>
                  <a:cubicBezTo>
                    <a:pt x="19923" y="14451"/>
                    <a:pt x="20547" y="14419"/>
                    <a:pt x="21154" y="14419"/>
                  </a:cubicBezTo>
                  <a:cubicBezTo>
                    <a:pt x="22702" y="14419"/>
                    <a:pt x="24251" y="14419"/>
                    <a:pt x="25799" y="14417"/>
                  </a:cubicBezTo>
                  <a:cubicBezTo>
                    <a:pt x="25803" y="14417"/>
                    <a:pt x="25806" y="14417"/>
                    <a:pt x="25809" y="14417"/>
                  </a:cubicBezTo>
                  <a:cubicBezTo>
                    <a:pt x="25845" y="14417"/>
                    <a:pt x="25879" y="14409"/>
                    <a:pt x="25911" y="14394"/>
                  </a:cubicBezTo>
                  <a:cubicBezTo>
                    <a:pt x="25962" y="14391"/>
                    <a:pt x="26014" y="14391"/>
                    <a:pt x="26067" y="14386"/>
                  </a:cubicBezTo>
                  <a:cubicBezTo>
                    <a:pt x="26076" y="14387"/>
                    <a:pt x="26085" y="14387"/>
                    <a:pt x="26094" y="14387"/>
                  </a:cubicBezTo>
                  <a:cubicBezTo>
                    <a:pt x="26224" y="14387"/>
                    <a:pt x="26284" y="14277"/>
                    <a:pt x="26275" y="14164"/>
                  </a:cubicBezTo>
                  <a:cubicBezTo>
                    <a:pt x="26282" y="14105"/>
                    <a:pt x="26265" y="14046"/>
                    <a:pt x="26227" y="14000"/>
                  </a:cubicBezTo>
                  <a:cubicBezTo>
                    <a:pt x="26232" y="13700"/>
                    <a:pt x="26234" y="13400"/>
                    <a:pt x="26236" y="13100"/>
                  </a:cubicBezTo>
                  <a:cubicBezTo>
                    <a:pt x="28545" y="13240"/>
                    <a:pt x="30852" y="13321"/>
                    <a:pt x="33163" y="13321"/>
                  </a:cubicBezTo>
                  <a:cubicBezTo>
                    <a:pt x="34168" y="13321"/>
                    <a:pt x="35174" y="13306"/>
                    <a:pt x="36182" y="13274"/>
                  </a:cubicBezTo>
                  <a:cubicBezTo>
                    <a:pt x="36185" y="13274"/>
                    <a:pt x="36189" y="13274"/>
                    <a:pt x="36192" y="13274"/>
                  </a:cubicBezTo>
                  <a:cubicBezTo>
                    <a:pt x="36216" y="13274"/>
                    <a:pt x="36241" y="13269"/>
                    <a:pt x="36264" y="13261"/>
                  </a:cubicBezTo>
                  <a:cubicBezTo>
                    <a:pt x="36324" y="13259"/>
                    <a:pt x="36387" y="13256"/>
                    <a:pt x="36447" y="13252"/>
                  </a:cubicBezTo>
                  <a:cubicBezTo>
                    <a:pt x="36454" y="13253"/>
                    <a:pt x="36461" y="13254"/>
                    <a:pt x="36467" y="13254"/>
                  </a:cubicBezTo>
                  <a:cubicBezTo>
                    <a:pt x="36546" y="13254"/>
                    <a:pt x="36616" y="13200"/>
                    <a:pt x="36636" y="13121"/>
                  </a:cubicBezTo>
                  <a:cubicBezTo>
                    <a:pt x="36664" y="13085"/>
                    <a:pt x="36677" y="13041"/>
                    <a:pt x="36677" y="12995"/>
                  </a:cubicBezTo>
                  <a:cubicBezTo>
                    <a:pt x="36670" y="10864"/>
                    <a:pt x="36664" y="8735"/>
                    <a:pt x="36647" y="6604"/>
                  </a:cubicBezTo>
                  <a:cubicBezTo>
                    <a:pt x="36651" y="6407"/>
                    <a:pt x="36651" y="6212"/>
                    <a:pt x="36654" y="6017"/>
                  </a:cubicBezTo>
                  <a:cubicBezTo>
                    <a:pt x="36672" y="4881"/>
                    <a:pt x="36720" y="3743"/>
                    <a:pt x="36656" y="2609"/>
                  </a:cubicBezTo>
                  <a:cubicBezTo>
                    <a:pt x="36665" y="2442"/>
                    <a:pt x="36541" y="2360"/>
                    <a:pt x="36411" y="2360"/>
                  </a:cubicBezTo>
                  <a:cubicBezTo>
                    <a:pt x="36406" y="2360"/>
                    <a:pt x="36401" y="2360"/>
                    <a:pt x="36396" y="2360"/>
                  </a:cubicBezTo>
                  <a:cubicBezTo>
                    <a:pt x="36375" y="2360"/>
                    <a:pt x="36355" y="2362"/>
                    <a:pt x="36334" y="2367"/>
                  </a:cubicBezTo>
                  <a:cubicBezTo>
                    <a:pt x="35397" y="2203"/>
                    <a:pt x="34507" y="2163"/>
                    <a:pt x="33544" y="2163"/>
                  </a:cubicBezTo>
                  <a:cubicBezTo>
                    <a:pt x="33539" y="2163"/>
                    <a:pt x="33535" y="2163"/>
                    <a:pt x="33531" y="2163"/>
                  </a:cubicBezTo>
                  <a:cubicBezTo>
                    <a:pt x="32986" y="2163"/>
                    <a:pt x="32371" y="2107"/>
                    <a:pt x="31767" y="2107"/>
                  </a:cubicBezTo>
                  <a:cubicBezTo>
                    <a:pt x="31290" y="2107"/>
                    <a:pt x="30821" y="2142"/>
                    <a:pt x="30399" y="2268"/>
                  </a:cubicBezTo>
                  <a:cubicBezTo>
                    <a:pt x="30411" y="1627"/>
                    <a:pt x="30401" y="985"/>
                    <a:pt x="30327" y="364"/>
                  </a:cubicBezTo>
                  <a:cubicBezTo>
                    <a:pt x="30328" y="357"/>
                    <a:pt x="30328" y="351"/>
                    <a:pt x="30327" y="346"/>
                  </a:cubicBezTo>
                  <a:cubicBezTo>
                    <a:pt x="30328" y="316"/>
                    <a:pt x="30328" y="288"/>
                    <a:pt x="30327" y="260"/>
                  </a:cubicBezTo>
                  <a:cubicBezTo>
                    <a:pt x="30322" y="209"/>
                    <a:pt x="30301" y="160"/>
                    <a:pt x="30268" y="121"/>
                  </a:cubicBezTo>
                  <a:cubicBezTo>
                    <a:pt x="30260" y="108"/>
                    <a:pt x="30248" y="96"/>
                    <a:pt x="30237" y="85"/>
                  </a:cubicBezTo>
                  <a:cubicBezTo>
                    <a:pt x="30235" y="85"/>
                    <a:pt x="30233" y="83"/>
                    <a:pt x="30232" y="81"/>
                  </a:cubicBezTo>
                  <a:cubicBezTo>
                    <a:pt x="30194" y="51"/>
                    <a:pt x="30147" y="35"/>
                    <a:pt x="30099" y="35"/>
                  </a:cubicBezTo>
                  <a:cubicBezTo>
                    <a:pt x="30095" y="35"/>
                    <a:pt x="30090" y="35"/>
                    <a:pt x="30086" y="36"/>
                  </a:cubicBezTo>
                  <a:cubicBezTo>
                    <a:pt x="30051" y="22"/>
                    <a:pt x="30013" y="14"/>
                    <a:pt x="29973" y="14"/>
                  </a:cubicBezTo>
                  <a:cubicBezTo>
                    <a:pt x="29970" y="14"/>
                    <a:pt x="29966" y="14"/>
                    <a:pt x="29963" y="14"/>
                  </a:cubicBezTo>
                  <a:cubicBezTo>
                    <a:pt x="29770" y="10"/>
                    <a:pt x="29568" y="0"/>
                    <a:pt x="29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8" name="Google Shape;5828;p13"/>
            <p:cNvSpPr/>
            <p:nvPr/>
          </p:nvSpPr>
          <p:spPr>
            <a:xfrm>
              <a:off x="6245250" y="4747375"/>
              <a:ext cx="46425" cy="70725"/>
            </a:xfrm>
            <a:custGeom>
              <a:avLst/>
              <a:gdLst/>
              <a:ahLst/>
              <a:cxnLst/>
              <a:rect l="l" t="t" r="r" b="b"/>
              <a:pathLst>
                <a:path w="1857" h="2829" extrusionOk="0">
                  <a:moveTo>
                    <a:pt x="789" y="0"/>
                  </a:moveTo>
                  <a:cubicBezTo>
                    <a:pt x="763" y="0"/>
                    <a:pt x="736" y="13"/>
                    <a:pt x="721" y="38"/>
                  </a:cubicBezTo>
                  <a:cubicBezTo>
                    <a:pt x="716" y="48"/>
                    <a:pt x="711" y="61"/>
                    <a:pt x="706" y="71"/>
                  </a:cubicBezTo>
                  <a:cubicBezTo>
                    <a:pt x="688" y="71"/>
                    <a:pt x="670" y="70"/>
                    <a:pt x="651" y="70"/>
                  </a:cubicBezTo>
                  <a:cubicBezTo>
                    <a:pt x="456" y="70"/>
                    <a:pt x="259" y="95"/>
                    <a:pt x="76" y="161"/>
                  </a:cubicBezTo>
                  <a:cubicBezTo>
                    <a:pt x="19" y="179"/>
                    <a:pt x="1" y="250"/>
                    <a:pt x="42" y="292"/>
                  </a:cubicBezTo>
                  <a:cubicBezTo>
                    <a:pt x="196" y="447"/>
                    <a:pt x="388" y="514"/>
                    <a:pt x="591" y="530"/>
                  </a:cubicBezTo>
                  <a:cubicBezTo>
                    <a:pt x="570" y="804"/>
                    <a:pt x="606" y="1096"/>
                    <a:pt x="613" y="1344"/>
                  </a:cubicBezTo>
                  <a:cubicBezTo>
                    <a:pt x="622" y="1675"/>
                    <a:pt x="552" y="2048"/>
                    <a:pt x="586" y="2389"/>
                  </a:cubicBezTo>
                  <a:cubicBezTo>
                    <a:pt x="470" y="2409"/>
                    <a:pt x="355" y="2440"/>
                    <a:pt x="245" y="2482"/>
                  </a:cubicBezTo>
                  <a:cubicBezTo>
                    <a:pt x="217" y="2491"/>
                    <a:pt x="204" y="2523"/>
                    <a:pt x="217" y="2548"/>
                  </a:cubicBezTo>
                  <a:cubicBezTo>
                    <a:pt x="350" y="2757"/>
                    <a:pt x="568" y="2829"/>
                    <a:pt x="808" y="2829"/>
                  </a:cubicBezTo>
                  <a:cubicBezTo>
                    <a:pt x="1157" y="2829"/>
                    <a:pt x="1555" y="2677"/>
                    <a:pt x="1813" y="2571"/>
                  </a:cubicBezTo>
                  <a:cubicBezTo>
                    <a:pt x="1856" y="2558"/>
                    <a:pt x="1856" y="2496"/>
                    <a:pt x="1812" y="2481"/>
                  </a:cubicBezTo>
                  <a:cubicBezTo>
                    <a:pt x="1564" y="2394"/>
                    <a:pt x="1302" y="2348"/>
                    <a:pt x="1039" y="2348"/>
                  </a:cubicBezTo>
                  <a:cubicBezTo>
                    <a:pt x="1087" y="2136"/>
                    <a:pt x="1077" y="1900"/>
                    <a:pt x="1077" y="1677"/>
                  </a:cubicBezTo>
                  <a:cubicBezTo>
                    <a:pt x="1075" y="1339"/>
                    <a:pt x="1090" y="888"/>
                    <a:pt x="1014" y="497"/>
                  </a:cubicBezTo>
                  <a:cubicBezTo>
                    <a:pt x="1183" y="461"/>
                    <a:pt x="1348" y="406"/>
                    <a:pt x="1505" y="332"/>
                  </a:cubicBezTo>
                  <a:cubicBezTo>
                    <a:pt x="1536" y="314"/>
                    <a:pt x="1536" y="268"/>
                    <a:pt x="1505" y="248"/>
                  </a:cubicBezTo>
                  <a:cubicBezTo>
                    <a:pt x="1305" y="161"/>
                    <a:pt x="1093" y="105"/>
                    <a:pt x="877" y="82"/>
                  </a:cubicBezTo>
                  <a:cubicBezTo>
                    <a:pt x="868" y="68"/>
                    <a:pt x="864" y="51"/>
                    <a:pt x="857" y="38"/>
                  </a:cubicBezTo>
                  <a:cubicBezTo>
                    <a:pt x="841" y="13"/>
                    <a:pt x="815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29" name="Google Shape;5829;p13"/>
            <p:cNvSpPr/>
            <p:nvPr/>
          </p:nvSpPr>
          <p:spPr>
            <a:xfrm>
              <a:off x="6641500" y="4779025"/>
              <a:ext cx="67850" cy="70750"/>
            </a:xfrm>
            <a:custGeom>
              <a:avLst/>
              <a:gdLst/>
              <a:ahLst/>
              <a:cxnLst/>
              <a:rect l="l" t="t" r="r" b="b"/>
              <a:pathLst>
                <a:path w="2714" h="2830" extrusionOk="0">
                  <a:moveTo>
                    <a:pt x="437" y="408"/>
                  </a:moveTo>
                  <a:cubicBezTo>
                    <a:pt x="709" y="440"/>
                    <a:pt x="917" y="498"/>
                    <a:pt x="662" y="793"/>
                  </a:cubicBezTo>
                  <a:lnTo>
                    <a:pt x="660" y="793"/>
                  </a:lnTo>
                  <a:cubicBezTo>
                    <a:pt x="575" y="892"/>
                    <a:pt x="484" y="983"/>
                    <a:pt x="393" y="1075"/>
                  </a:cubicBezTo>
                  <a:cubicBezTo>
                    <a:pt x="391" y="852"/>
                    <a:pt x="406" y="629"/>
                    <a:pt x="437" y="408"/>
                  </a:cubicBezTo>
                  <a:close/>
                  <a:moveTo>
                    <a:pt x="258" y="0"/>
                  </a:moveTo>
                  <a:cubicBezTo>
                    <a:pt x="181" y="0"/>
                    <a:pt x="95" y="69"/>
                    <a:pt x="83" y="144"/>
                  </a:cubicBezTo>
                  <a:cubicBezTo>
                    <a:pt x="0" y="600"/>
                    <a:pt x="4" y="1052"/>
                    <a:pt x="28" y="1513"/>
                  </a:cubicBezTo>
                  <a:cubicBezTo>
                    <a:pt x="48" y="1900"/>
                    <a:pt x="23" y="2384"/>
                    <a:pt x="217" y="2729"/>
                  </a:cubicBezTo>
                  <a:cubicBezTo>
                    <a:pt x="229" y="2749"/>
                    <a:pt x="250" y="2758"/>
                    <a:pt x="270" y="2758"/>
                  </a:cubicBezTo>
                  <a:cubicBezTo>
                    <a:pt x="291" y="2758"/>
                    <a:pt x="311" y="2749"/>
                    <a:pt x="324" y="2729"/>
                  </a:cubicBezTo>
                  <a:cubicBezTo>
                    <a:pt x="468" y="2460"/>
                    <a:pt x="443" y="2145"/>
                    <a:pt x="422" y="1843"/>
                  </a:cubicBezTo>
                  <a:lnTo>
                    <a:pt x="422" y="1843"/>
                  </a:lnTo>
                  <a:cubicBezTo>
                    <a:pt x="1011" y="2329"/>
                    <a:pt x="1627" y="2830"/>
                    <a:pt x="2402" y="2830"/>
                  </a:cubicBezTo>
                  <a:cubicBezTo>
                    <a:pt x="2472" y="2830"/>
                    <a:pt x="2542" y="2826"/>
                    <a:pt x="2614" y="2817"/>
                  </a:cubicBezTo>
                  <a:cubicBezTo>
                    <a:pt x="2671" y="2811"/>
                    <a:pt x="2714" y="2726"/>
                    <a:pt x="2646" y="2694"/>
                  </a:cubicBezTo>
                  <a:cubicBezTo>
                    <a:pt x="1944" y="2350"/>
                    <a:pt x="1195" y="1940"/>
                    <a:pt x="565" y="1456"/>
                  </a:cubicBezTo>
                  <a:cubicBezTo>
                    <a:pt x="837" y="1205"/>
                    <a:pt x="1221" y="885"/>
                    <a:pt x="1229" y="550"/>
                  </a:cubicBezTo>
                  <a:cubicBezTo>
                    <a:pt x="1242" y="73"/>
                    <a:pt x="614" y="32"/>
                    <a:pt x="271" y="1"/>
                  </a:cubicBezTo>
                  <a:cubicBezTo>
                    <a:pt x="267" y="0"/>
                    <a:pt x="263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0" name="Google Shape;5830;p13"/>
            <p:cNvSpPr/>
            <p:nvPr/>
          </p:nvSpPr>
          <p:spPr>
            <a:xfrm>
              <a:off x="6808950" y="4727875"/>
              <a:ext cx="55200" cy="39850"/>
            </a:xfrm>
            <a:custGeom>
              <a:avLst/>
              <a:gdLst/>
              <a:ahLst/>
              <a:cxnLst/>
              <a:rect l="l" t="t" r="r" b="b"/>
              <a:pathLst>
                <a:path w="2208" h="1594" extrusionOk="0">
                  <a:moveTo>
                    <a:pt x="1463" y="1"/>
                  </a:moveTo>
                  <a:cubicBezTo>
                    <a:pt x="1406" y="1"/>
                    <a:pt x="1348" y="31"/>
                    <a:pt x="1315" y="78"/>
                  </a:cubicBezTo>
                  <a:lnTo>
                    <a:pt x="1315" y="78"/>
                  </a:lnTo>
                  <a:cubicBezTo>
                    <a:pt x="1316" y="77"/>
                    <a:pt x="1316" y="77"/>
                    <a:pt x="1316" y="77"/>
                  </a:cubicBezTo>
                  <a:lnTo>
                    <a:pt x="1316" y="77"/>
                  </a:lnTo>
                  <a:cubicBezTo>
                    <a:pt x="1240" y="118"/>
                    <a:pt x="1208" y="229"/>
                    <a:pt x="1257" y="301"/>
                  </a:cubicBezTo>
                  <a:cubicBezTo>
                    <a:pt x="1304" y="377"/>
                    <a:pt x="1367" y="444"/>
                    <a:pt x="1437" y="500"/>
                  </a:cubicBezTo>
                  <a:cubicBezTo>
                    <a:pt x="1501" y="744"/>
                    <a:pt x="1485" y="1071"/>
                    <a:pt x="1401" y="1241"/>
                  </a:cubicBezTo>
                  <a:cubicBezTo>
                    <a:pt x="1379" y="1286"/>
                    <a:pt x="1357" y="1304"/>
                    <a:pt x="1335" y="1304"/>
                  </a:cubicBezTo>
                  <a:cubicBezTo>
                    <a:pt x="1231" y="1304"/>
                    <a:pt x="1135" y="879"/>
                    <a:pt x="1131" y="856"/>
                  </a:cubicBezTo>
                  <a:cubicBezTo>
                    <a:pt x="1101" y="697"/>
                    <a:pt x="1068" y="546"/>
                    <a:pt x="998" y="400"/>
                  </a:cubicBezTo>
                  <a:cubicBezTo>
                    <a:pt x="926" y="253"/>
                    <a:pt x="723" y="123"/>
                    <a:pt x="544" y="123"/>
                  </a:cubicBezTo>
                  <a:cubicBezTo>
                    <a:pt x="500" y="123"/>
                    <a:pt x="456" y="131"/>
                    <a:pt x="417" y="149"/>
                  </a:cubicBezTo>
                  <a:cubicBezTo>
                    <a:pt x="110" y="288"/>
                    <a:pt x="0" y="710"/>
                    <a:pt x="20" y="1017"/>
                  </a:cubicBezTo>
                  <a:cubicBezTo>
                    <a:pt x="21" y="1045"/>
                    <a:pt x="46" y="1065"/>
                    <a:pt x="71" y="1065"/>
                  </a:cubicBezTo>
                  <a:cubicBezTo>
                    <a:pt x="86" y="1065"/>
                    <a:pt x="101" y="1058"/>
                    <a:pt x="110" y="1041"/>
                  </a:cubicBezTo>
                  <a:cubicBezTo>
                    <a:pt x="177" y="917"/>
                    <a:pt x="354" y="384"/>
                    <a:pt x="575" y="384"/>
                  </a:cubicBezTo>
                  <a:cubicBezTo>
                    <a:pt x="638" y="384"/>
                    <a:pt x="703" y="427"/>
                    <a:pt x="771" y="533"/>
                  </a:cubicBezTo>
                  <a:cubicBezTo>
                    <a:pt x="865" y="679"/>
                    <a:pt x="863" y="920"/>
                    <a:pt x="893" y="1086"/>
                  </a:cubicBezTo>
                  <a:cubicBezTo>
                    <a:pt x="931" y="1302"/>
                    <a:pt x="1051" y="1593"/>
                    <a:pt x="1300" y="1593"/>
                  </a:cubicBezTo>
                  <a:cubicBezTo>
                    <a:pt x="1327" y="1593"/>
                    <a:pt x="1355" y="1590"/>
                    <a:pt x="1385" y="1583"/>
                  </a:cubicBezTo>
                  <a:cubicBezTo>
                    <a:pt x="1757" y="1492"/>
                    <a:pt x="1836" y="1018"/>
                    <a:pt x="1770" y="600"/>
                  </a:cubicBezTo>
                  <a:cubicBezTo>
                    <a:pt x="1892" y="593"/>
                    <a:pt x="2025" y="549"/>
                    <a:pt x="2167" y="474"/>
                  </a:cubicBezTo>
                  <a:cubicBezTo>
                    <a:pt x="2207" y="451"/>
                    <a:pt x="2193" y="383"/>
                    <a:pt x="2148" y="383"/>
                  </a:cubicBezTo>
                  <a:cubicBezTo>
                    <a:pt x="2146" y="383"/>
                    <a:pt x="2145" y="383"/>
                    <a:pt x="2144" y="383"/>
                  </a:cubicBezTo>
                  <a:cubicBezTo>
                    <a:pt x="2128" y="384"/>
                    <a:pt x="2111" y="385"/>
                    <a:pt x="2095" y="385"/>
                  </a:cubicBezTo>
                  <a:cubicBezTo>
                    <a:pt x="1934" y="385"/>
                    <a:pt x="1796" y="340"/>
                    <a:pt x="1675" y="254"/>
                  </a:cubicBezTo>
                  <a:cubicBezTo>
                    <a:pt x="1647" y="182"/>
                    <a:pt x="1611" y="113"/>
                    <a:pt x="1567" y="50"/>
                  </a:cubicBezTo>
                  <a:cubicBezTo>
                    <a:pt x="1540" y="15"/>
                    <a:pt x="1502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1" name="Google Shape;5831;p13"/>
            <p:cNvSpPr/>
            <p:nvPr/>
          </p:nvSpPr>
          <p:spPr>
            <a:xfrm>
              <a:off x="4105725" y="3490150"/>
              <a:ext cx="102325" cy="142700"/>
            </a:xfrm>
            <a:custGeom>
              <a:avLst/>
              <a:gdLst/>
              <a:ahLst/>
              <a:cxnLst/>
              <a:rect l="l" t="t" r="r" b="b"/>
              <a:pathLst>
                <a:path w="4093" h="5708" extrusionOk="0">
                  <a:moveTo>
                    <a:pt x="340" y="1"/>
                  </a:moveTo>
                  <a:cubicBezTo>
                    <a:pt x="168" y="2"/>
                    <a:pt x="30" y="142"/>
                    <a:pt x="29" y="312"/>
                  </a:cubicBezTo>
                  <a:cubicBezTo>
                    <a:pt x="47" y="2043"/>
                    <a:pt x="1" y="3974"/>
                    <a:pt x="408" y="5663"/>
                  </a:cubicBezTo>
                  <a:cubicBezTo>
                    <a:pt x="414" y="5693"/>
                    <a:pt x="441" y="5708"/>
                    <a:pt x="468" y="5708"/>
                  </a:cubicBezTo>
                  <a:cubicBezTo>
                    <a:pt x="494" y="5708"/>
                    <a:pt x="521" y="5693"/>
                    <a:pt x="527" y="5663"/>
                  </a:cubicBezTo>
                  <a:cubicBezTo>
                    <a:pt x="733" y="4781"/>
                    <a:pt x="756" y="3836"/>
                    <a:pt x="733" y="2890"/>
                  </a:cubicBezTo>
                  <a:lnTo>
                    <a:pt x="733" y="2890"/>
                  </a:lnTo>
                  <a:cubicBezTo>
                    <a:pt x="1067" y="2997"/>
                    <a:pt x="1441" y="3037"/>
                    <a:pt x="1825" y="3037"/>
                  </a:cubicBezTo>
                  <a:cubicBezTo>
                    <a:pt x="2598" y="3037"/>
                    <a:pt x="3412" y="2876"/>
                    <a:pt x="4036" y="2780"/>
                  </a:cubicBezTo>
                  <a:cubicBezTo>
                    <a:pt x="4092" y="2771"/>
                    <a:pt x="4092" y="2680"/>
                    <a:pt x="4038" y="2671"/>
                  </a:cubicBezTo>
                  <a:cubicBezTo>
                    <a:pt x="3402" y="2579"/>
                    <a:pt x="2760" y="2534"/>
                    <a:pt x="2117" y="2530"/>
                  </a:cubicBezTo>
                  <a:cubicBezTo>
                    <a:pt x="1736" y="2530"/>
                    <a:pt x="1341" y="2492"/>
                    <a:pt x="952" y="2492"/>
                  </a:cubicBezTo>
                  <a:cubicBezTo>
                    <a:pt x="875" y="2492"/>
                    <a:pt x="799" y="2494"/>
                    <a:pt x="723" y="2497"/>
                  </a:cubicBezTo>
                  <a:cubicBezTo>
                    <a:pt x="701" y="1869"/>
                    <a:pt x="667" y="1243"/>
                    <a:pt x="657" y="637"/>
                  </a:cubicBezTo>
                  <a:lnTo>
                    <a:pt x="657" y="637"/>
                  </a:lnTo>
                  <a:cubicBezTo>
                    <a:pt x="1409" y="674"/>
                    <a:pt x="2152" y="778"/>
                    <a:pt x="2903" y="778"/>
                  </a:cubicBezTo>
                  <a:cubicBezTo>
                    <a:pt x="3064" y="778"/>
                    <a:pt x="3226" y="773"/>
                    <a:pt x="3388" y="762"/>
                  </a:cubicBezTo>
                  <a:cubicBezTo>
                    <a:pt x="3452" y="757"/>
                    <a:pt x="3482" y="672"/>
                    <a:pt x="3421" y="637"/>
                  </a:cubicBezTo>
                  <a:cubicBezTo>
                    <a:pt x="2466" y="70"/>
                    <a:pt x="1433" y="11"/>
                    <a:pt x="3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2" name="Google Shape;5832;p13"/>
            <p:cNvSpPr/>
            <p:nvPr/>
          </p:nvSpPr>
          <p:spPr>
            <a:xfrm>
              <a:off x="4251575" y="3550325"/>
              <a:ext cx="83525" cy="17975"/>
            </a:xfrm>
            <a:custGeom>
              <a:avLst/>
              <a:gdLst/>
              <a:ahLst/>
              <a:cxnLst/>
              <a:rect l="l" t="t" r="r" b="b"/>
              <a:pathLst>
                <a:path w="3341" h="719" extrusionOk="0">
                  <a:moveTo>
                    <a:pt x="87" y="113"/>
                  </a:moveTo>
                  <a:cubicBezTo>
                    <a:pt x="6" y="113"/>
                    <a:pt x="0" y="220"/>
                    <a:pt x="54" y="259"/>
                  </a:cubicBezTo>
                  <a:cubicBezTo>
                    <a:pt x="531" y="623"/>
                    <a:pt x="1168" y="719"/>
                    <a:pt x="1811" y="719"/>
                  </a:cubicBezTo>
                  <a:cubicBezTo>
                    <a:pt x="2318" y="719"/>
                    <a:pt x="2829" y="659"/>
                    <a:pt x="3268" y="624"/>
                  </a:cubicBezTo>
                  <a:cubicBezTo>
                    <a:pt x="3316" y="620"/>
                    <a:pt x="3340" y="556"/>
                    <a:pt x="3294" y="530"/>
                  </a:cubicBezTo>
                  <a:cubicBezTo>
                    <a:pt x="2348" y="0"/>
                    <a:pt x="1147" y="186"/>
                    <a:pt x="94" y="113"/>
                  </a:cubicBezTo>
                  <a:cubicBezTo>
                    <a:pt x="91" y="113"/>
                    <a:pt x="89" y="113"/>
                    <a:pt x="87" y="1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3" name="Google Shape;5833;p13"/>
            <p:cNvSpPr/>
            <p:nvPr/>
          </p:nvSpPr>
          <p:spPr>
            <a:xfrm>
              <a:off x="4267750" y="3588575"/>
              <a:ext cx="86200" cy="11125"/>
            </a:xfrm>
            <a:custGeom>
              <a:avLst/>
              <a:gdLst/>
              <a:ahLst/>
              <a:cxnLst/>
              <a:rect l="l" t="t" r="r" b="b"/>
              <a:pathLst>
                <a:path w="3448" h="445" extrusionOk="0">
                  <a:moveTo>
                    <a:pt x="80" y="1"/>
                  </a:moveTo>
                  <a:cubicBezTo>
                    <a:pt x="25" y="1"/>
                    <a:pt x="0" y="83"/>
                    <a:pt x="52" y="109"/>
                  </a:cubicBezTo>
                  <a:cubicBezTo>
                    <a:pt x="548" y="356"/>
                    <a:pt x="1102" y="444"/>
                    <a:pt x="1663" y="444"/>
                  </a:cubicBezTo>
                  <a:cubicBezTo>
                    <a:pt x="2250" y="444"/>
                    <a:pt x="2847" y="348"/>
                    <a:pt x="3397" y="235"/>
                  </a:cubicBezTo>
                  <a:cubicBezTo>
                    <a:pt x="3446" y="225"/>
                    <a:pt x="3448" y="145"/>
                    <a:pt x="3397" y="135"/>
                  </a:cubicBezTo>
                  <a:cubicBezTo>
                    <a:pt x="2797" y="22"/>
                    <a:pt x="2190" y="2"/>
                    <a:pt x="1582" y="2"/>
                  </a:cubicBezTo>
                  <a:cubicBezTo>
                    <a:pt x="1261" y="2"/>
                    <a:pt x="940" y="8"/>
                    <a:pt x="619" y="8"/>
                  </a:cubicBezTo>
                  <a:cubicBezTo>
                    <a:pt x="439" y="8"/>
                    <a:pt x="260" y="6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4" name="Google Shape;5834;p13"/>
            <p:cNvSpPr/>
            <p:nvPr/>
          </p:nvSpPr>
          <p:spPr>
            <a:xfrm>
              <a:off x="4391050" y="3527250"/>
              <a:ext cx="128675" cy="74650"/>
            </a:xfrm>
            <a:custGeom>
              <a:avLst/>
              <a:gdLst/>
              <a:ahLst/>
              <a:cxnLst/>
              <a:rect l="l" t="t" r="r" b="b"/>
              <a:pathLst>
                <a:path w="5147" h="2986" extrusionOk="0">
                  <a:moveTo>
                    <a:pt x="2268" y="0"/>
                  </a:moveTo>
                  <a:cubicBezTo>
                    <a:pt x="2188" y="0"/>
                    <a:pt x="2107" y="42"/>
                    <a:pt x="2066" y="113"/>
                  </a:cubicBezTo>
                  <a:cubicBezTo>
                    <a:pt x="1970" y="270"/>
                    <a:pt x="1888" y="436"/>
                    <a:pt x="1816" y="605"/>
                  </a:cubicBezTo>
                  <a:cubicBezTo>
                    <a:pt x="1712" y="517"/>
                    <a:pt x="1575" y="464"/>
                    <a:pt x="1397" y="464"/>
                  </a:cubicBezTo>
                  <a:cubicBezTo>
                    <a:pt x="1382" y="464"/>
                    <a:pt x="1366" y="465"/>
                    <a:pt x="1350" y="466"/>
                  </a:cubicBezTo>
                  <a:cubicBezTo>
                    <a:pt x="315" y="521"/>
                    <a:pt x="0" y="2132"/>
                    <a:pt x="59" y="2893"/>
                  </a:cubicBezTo>
                  <a:cubicBezTo>
                    <a:pt x="61" y="2919"/>
                    <a:pt x="83" y="2934"/>
                    <a:pt x="104" y="2934"/>
                  </a:cubicBezTo>
                  <a:cubicBezTo>
                    <a:pt x="120" y="2934"/>
                    <a:pt x="136" y="2925"/>
                    <a:pt x="141" y="2905"/>
                  </a:cubicBezTo>
                  <a:cubicBezTo>
                    <a:pt x="302" y="2247"/>
                    <a:pt x="522" y="1543"/>
                    <a:pt x="1012" y="1056"/>
                  </a:cubicBezTo>
                  <a:cubicBezTo>
                    <a:pt x="1155" y="914"/>
                    <a:pt x="1266" y="854"/>
                    <a:pt x="1353" y="854"/>
                  </a:cubicBezTo>
                  <a:cubicBezTo>
                    <a:pt x="1493" y="854"/>
                    <a:pt x="1568" y="1013"/>
                    <a:pt x="1605" y="1237"/>
                  </a:cubicBezTo>
                  <a:cubicBezTo>
                    <a:pt x="1490" y="1724"/>
                    <a:pt x="1469" y="2229"/>
                    <a:pt x="1529" y="2767"/>
                  </a:cubicBezTo>
                  <a:cubicBezTo>
                    <a:pt x="1545" y="2898"/>
                    <a:pt x="1669" y="2986"/>
                    <a:pt x="1782" y="2986"/>
                  </a:cubicBezTo>
                  <a:cubicBezTo>
                    <a:pt x="1866" y="2986"/>
                    <a:pt x="1943" y="2938"/>
                    <a:pt x="1966" y="2826"/>
                  </a:cubicBezTo>
                  <a:cubicBezTo>
                    <a:pt x="2034" y="2488"/>
                    <a:pt x="2185" y="1737"/>
                    <a:pt x="2089" y="1171"/>
                  </a:cubicBezTo>
                  <a:cubicBezTo>
                    <a:pt x="2141" y="987"/>
                    <a:pt x="2210" y="808"/>
                    <a:pt x="2294" y="636"/>
                  </a:cubicBezTo>
                  <a:cubicBezTo>
                    <a:pt x="2607" y="1077"/>
                    <a:pt x="2764" y="1570"/>
                    <a:pt x="2792" y="2132"/>
                  </a:cubicBezTo>
                  <a:cubicBezTo>
                    <a:pt x="2810" y="2276"/>
                    <a:pt x="2931" y="2352"/>
                    <a:pt x="3045" y="2352"/>
                  </a:cubicBezTo>
                  <a:cubicBezTo>
                    <a:pt x="3155" y="2352"/>
                    <a:pt x="3257" y="2281"/>
                    <a:pt x="3250" y="2132"/>
                  </a:cubicBezTo>
                  <a:cubicBezTo>
                    <a:pt x="3179" y="1573"/>
                    <a:pt x="3348" y="1158"/>
                    <a:pt x="3683" y="781"/>
                  </a:cubicBezTo>
                  <a:cubicBezTo>
                    <a:pt x="3867" y="1481"/>
                    <a:pt x="4020" y="2650"/>
                    <a:pt x="4732" y="2650"/>
                  </a:cubicBezTo>
                  <a:cubicBezTo>
                    <a:pt x="4837" y="2650"/>
                    <a:pt x="4954" y="2625"/>
                    <a:pt x="5086" y="2569"/>
                  </a:cubicBezTo>
                  <a:cubicBezTo>
                    <a:pt x="5146" y="2544"/>
                    <a:pt x="5118" y="2467"/>
                    <a:pt x="5073" y="2449"/>
                  </a:cubicBezTo>
                  <a:cubicBezTo>
                    <a:pt x="4224" y="2129"/>
                    <a:pt x="4297" y="958"/>
                    <a:pt x="3983" y="238"/>
                  </a:cubicBezTo>
                  <a:cubicBezTo>
                    <a:pt x="3950" y="159"/>
                    <a:pt x="3876" y="125"/>
                    <a:pt x="3799" y="125"/>
                  </a:cubicBezTo>
                  <a:cubicBezTo>
                    <a:pt x="3734" y="125"/>
                    <a:pt x="3667" y="149"/>
                    <a:pt x="3621" y="190"/>
                  </a:cubicBezTo>
                  <a:cubicBezTo>
                    <a:pt x="3353" y="429"/>
                    <a:pt x="3142" y="685"/>
                    <a:pt x="2994" y="969"/>
                  </a:cubicBezTo>
                  <a:cubicBezTo>
                    <a:pt x="2855" y="638"/>
                    <a:pt x="2659" y="334"/>
                    <a:pt x="2420" y="67"/>
                  </a:cubicBezTo>
                  <a:cubicBezTo>
                    <a:pt x="2379" y="21"/>
                    <a:pt x="2324" y="0"/>
                    <a:pt x="2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5" name="Google Shape;5835;p13"/>
            <p:cNvSpPr/>
            <p:nvPr/>
          </p:nvSpPr>
          <p:spPr>
            <a:xfrm>
              <a:off x="4572525" y="3538650"/>
              <a:ext cx="500" cy="950"/>
            </a:xfrm>
            <a:custGeom>
              <a:avLst/>
              <a:gdLst/>
              <a:ahLst/>
              <a:cxnLst/>
              <a:rect l="l" t="t" r="r" b="b"/>
              <a:pathLst>
                <a:path w="20" h="38" extrusionOk="0">
                  <a:moveTo>
                    <a:pt x="1" y="1"/>
                  </a:moveTo>
                  <a:cubicBezTo>
                    <a:pt x="0" y="1"/>
                    <a:pt x="8" y="17"/>
                    <a:pt x="20" y="37"/>
                  </a:cubicBezTo>
                  <a:cubicBezTo>
                    <a:pt x="7" y="1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6" name="Google Shape;5836;p13"/>
            <p:cNvSpPr/>
            <p:nvPr/>
          </p:nvSpPr>
          <p:spPr>
            <a:xfrm>
              <a:off x="4563375" y="3538650"/>
              <a:ext cx="525" cy="950"/>
            </a:xfrm>
            <a:custGeom>
              <a:avLst/>
              <a:gdLst/>
              <a:ahLst/>
              <a:cxnLst/>
              <a:rect l="l" t="t" r="r" b="b"/>
              <a:pathLst>
                <a:path w="21" h="38" extrusionOk="0">
                  <a:moveTo>
                    <a:pt x="20" y="1"/>
                  </a:moveTo>
                  <a:cubicBezTo>
                    <a:pt x="20" y="1"/>
                    <a:pt x="14" y="11"/>
                    <a:pt x="0" y="37"/>
                  </a:cubicBezTo>
                  <a:cubicBezTo>
                    <a:pt x="12" y="17"/>
                    <a:pt x="21" y="1"/>
                    <a:pt x="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7" name="Google Shape;5837;p13"/>
            <p:cNvSpPr/>
            <p:nvPr/>
          </p:nvSpPr>
          <p:spPr>
            <a:xfrm>
              <a:off x="4562050" y="3537025"/>
              <a:ext cx="12300" cy="16650"/>
            </a:xfrm>
            <a:custGeom>
              <a:avLst/>
              <a:gdLst/>
              <a:ahLst/>
              <a:cxnLst/>
              <a:rect l="l" t="t" r="r" b="b"/>
              <a:pathLst>
                <a:path w="492" h="666" extrusionOk="0">
                  <a:moveTo>
                    <a:pt x="222" y="0"/>
                  </a:moveTo>
                  <a:cubicBezTo>
                    <a:pt x="148" y="0"/>
                    <a:pt x="81" y="44"/>
                    <a:pt x="48" y="111"/>
                  </a:cubicBezTo>
                  <a:lnTo>
                    <a:pt x="52" y="102"/>
                  </a:lnTo>
                  <a:lnTo>
                    <a:pt x="52" y="102"/>
                  </a:lnTo>
                  <a:cubicBezTo>
                    <a:pt x="48" y="109"/>
                    <a:pt x="45" y="114"/>
                    <a:pt x="42" y="119"/>
                  </a:cubicBezTo>
                  <a:cubicBezTo>
                    <a:pt x="39" y="125"/>
                    <a:pt x="37" y="132"/>
                    <a:pt x="34" y="139"/>
                  </a:cubicBezTo>
                  <a:cubicBezTo>
                    <a:pt x="19" y="175"/>
                    <a:pt x="9" y="214"/>
                    <a:pt x="7" y="253"/>
                  </a:cubicBezTo>
                  <a:cubicBezTo>
                    <a:pt x="1" y="327"/>
                    <a:pt x="14" y="375"/>
                    <a:pt x="37" y="445"/>
                  </a:cubicBezTo>
                  <a:cubicBezTo>
                    <a:pt x="55" y="503"/>
                    <a:pt x="94" y="550"/>
                    <a:pt x="145" y="581"/>
                  </a:cubicBezTo>
                  <a:cubicBezTo>
                    <a:pt x="158" y="598"/>
                    <a:pt x="171" y="614"/>
                    <a:pt x="186" y="632"/>
                  </a:cubicBezTo>
                  <a:cubicBezTo>
                    <a:pt x="200" y="654"/>
                    <a:pt x="223" y="666"/>
                    <a:pt x="246" y="666"/>
                  </a:cubicBezTo>
                  <a:cubicBezTo>
                    <a:pt x="269" y="666"/>
                    <a:pt x="292" y="654"/>
                    <a:pt x="306" y="632"/>
                  </a:cubicBezTo>
                  <a:cubicBezTo>
                    <a:pt x="321" y="614"/>
                    <a:pt x="334" y="598"/>
                    <a:pt x="347" y="581"/>
                  </a:cubicBezTo>
                  <a:cubicBezTo>
                    <a:pt x="400" y="550"/>
                    <a:pt x="437" y="503"/>
                    <a:pt x="455" y="445"/>
                  </a:cubicBezTo>
                  <a:cubicBezTo>
                    <a:pt x="478" y="375"/>
                    <a:pt x="491" y="327"/>
                    <a:pt x="485" y="253"/>
                  </a:cubicBezTo>
                  <a:cubicBezTo>
                    <a:pt x="483" y="214"/>
                    <a:pt x="473" y="175"/>
                    <a:pt x="457" y="139"/>
                  </a:cubicBezTo>
                  <a:cubicBezTo>
                    <a:pt x="455" y="132"/>
                    <a:pt x="452" y="125"/>
                    <a:pt x="450" y="119"/>
                  </a:cubicBezTo>
                  <a:cubicBezTo>
                    <a:pt x="445" y="114"/>
                    <a:pt x="442" y="109"/>
                    <a:pt x="439" y="102"/>
                  </a:cubicBezTo>
                  <a:lnTo>
                    <a:pt x="439" y="102"/>
                  </a:lnTo>
                  <a:lnTo>
                    <a:pt x="444" y="111"/>
                  </a:lnTo>
                  <a:cubicBezTo>
                    <a:pt x="411" y="44"/>
                    <a:pt x="344" y="0"/>
                    <a:pt x="270" y="0"/>
                  </a:cubicBezTo>
                  <a:cubicBezTo>
                    <a:pt x="266" y="0"/>
                    <a:pt x="262" y="0"/>
                    <a:pt x="258" y="1"/>
                  </a:cubicBezTo>
                  <a:lnTo>
                    <a:pt x="234" y="1"/>
                  </a:lnTo>
                  <a:cubicBezTo>
                    <a:pt x="230" y="0"/>
                    <a:pt x="226" y="0"/>
                    <a:pt x="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8" name="Google Shape;5838;p13"/>
            <p:cNvSpPr/>
            <p:nvPr/>
          </p:nvSpPr>
          <p:spPr>
            <a:xfrm>
              <a:off x="4604950" y="3527775"/>
              <a:ext cx="108225" cy="63275"/>
            </a:xfrm>
            <a:custGeom>
              <a:avLst/>
              <a:gdLst/>
              <a:ahLst/>
              <a:cxnLst/>
              <a:rect l="l" t="t" r="r" b="b"/>
              <a:pathLst>
                <a:path w="4329" h="2531" extrusionOk="0">
                  <a:moveTo>
                    <a:pt x="2210" y="515"/>
                  </a:moveTo>
                  <a:cubicBezTo>
                    <a:pt x="2209" y="528"/>
                    <a:pt x="2207" y="541"/>
                    <a:pt x="2207" y="554"/>
                  </a:cubicBezTo>
                  <a:cubicBezTo>
                    <a:pt x="2062" y="1234"/>
                    <a:pt x="1631" y="1890"/>
                    <a:pt x="872" y="1890"/>
                  </a:cubicBezTo>
                  <a:cubicBezTo>
                    <a:pt x="852" y="1890"/>
                    <a:pt x="832" y="1889"/>
                    <a:pt x="811" y="1888"/>
                  </a:cubicBezTo>
                  <a:cubicBezTo>
                    <a:pt x="490" y="1875"/>
                    <a:pt x="447" y="1634"/>
                    <a:pt x="583" y="1389"/>
                  </a:cubicBezTo>
                  <a:cubicBezTo>
                    <a:pt x="914" y="792"/>
                    <a:pt x="1572" y="566"/>
                    <a:pt x="2210" y="515"/>
                  </a:cubicBezTo>
                  <a:close/>
                  <a:moveTo>
                    <a:pt x="2459" y="0"/>
                  </a:moveTo>
                  <a:cubicBezTo>
                    <a:pt x="2371" y="0"/>
                    <a:pt x="2284" y="47"/>
                    <a:pt x="2265" y="149"/>
                  </a:cubicBezTo>
                  <a:cubicBezTo>
                    <a:pt x="2251" y="225"/>
                    <a:pt x="2238" y="300"/>
                    <a:pt x="2228" y="376"/>
                  </a:cubicBezTo>
                  <a:cubicBezTo>
                    <a:pt x="2072" y="324"/>
                    <a:pt x="1912" y="299"/>
                    <a:pt x="1754" y="299"/>
                  </a:cubicBezTo>
                  <a:cubicBezTo>
                    <a:pt x="1183" y="299"/>
                    <a:pt x="627" y="616"/>
                    <a:pt x="296" y="1106"/>
                  </a:cubicBezTo>
                  <a:cubicBezTo>
                    <a:pt x="50" y="1470"/>
                    <a:pt x="1" y="1890"/>
                    <a:pt x="390" y="2167"/>
                  </a:cubicBezTo>
                  <a:cubicBezTo>
                    <a:pt x="530" y="2267"/>
                    <a:pt x="697" y="2307"/>
                    <a:pt x="871" y="2307"/>
                  </a:cubicBezTo>
                  <a:cubicBezTo>
                    <a:pt x="1181" y="2307"/>
                    <a:pt x="1512" y="2179"/>
                    <a:pt x="1748" y="2036"/>
                  </a:cubicBezTo>
                  <a:cubicBezTo>
                    <a:pt x="1956" y="1906"/>
                    <a:pt x="2135" y="1732"/>
                    <a:pt x="2268" y="1524"/>
                  </a:cubicBezTo>
                  <a:cubicBezTo>
                    <a:pt x="2337" y="1767"/>
                    <a:pt x="2453" y="1993"/>
                    <a:pt x="2611" y="2190"/>
                  </a:cubicBezTo>
                  <a:cubicBezTo>
                    <a:pt x="2801" y="2429"/>
                    <a:pt x="3046" y="2531"/>
                    <a:pt x="3293" y="2531"/>
                  </a:cubicBezTo>
                  <a:cubicBezTo>
                    <a:pt x="3694" y="2531"/>
                    <a:pt x="4103" y="2265"/>
                    <a:pt x="4302" y="1890"/>
                  </a:cubicBezTo>
                  <a:cubicBezTo>
                    <a:pt x="4328" y="1844"/>
                    <a:pt x="4293" y="1789"/>
                    <a:pt x="4244" y="1789"/>
                  </a:cubicBezTo>
                  <a:cubicBezTo>
                    <a:pt x="4238" y="1789"/>
                    <a:pt x="4232" y="1790"/>
                    <a:pt x="4226" y="1791"/>
                  </a:cubicBezTo>
                  <a:cubicBezTo>
                    <a:pt x="3972" y="1846"/>
                    <a:pt x="3712" y="1938"/>
                    <a:pt x="3475" y="1938"/>
                  </a:cubicBezTo>
                  <a:cubicBezTo>
                    <a:pt x="3264" y="1938"/>
                    <a:pt x="3071" y="1866"/>
                    <a:pt x="2914" y="1634"/>
                  </a:cubicBezTo>
                  <a:cubicBezTo>
                    <a:pt x="2678" y="1284"/>
                    <a:pt x="2601" y="733"/>
                    <a:pt x="2665" y="315"/>
                  </a:cubicBezTo>
                  <a:cubicBezTo>
                    <a:pt x="2668" y="279"/>
                    <a:pt x="2673" y="241"/>
                    <a:pt x="2676" y="205"/>
                  </a:cubicBezTo>
                  <a:cubicBezTo>
                    <a:pt x="2686" y="74"/>
                    <a:pt x="2571" y="0"/>
                    <a:pt x="2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39" name="Google Shape;5839;p13"/>
            <p:cNvSpPr/>
            <p:nvPr/>
          </p:nvSpPr>
          <p:spPr>
            <a:xfrm>
              <a:off x="466875" y="719600"/>
              <a:ext cx="2457200" cy="722925"/>
            </a:xfrm>
            <a:custGeom>
              <a:avLst/>
              <a:gdLst/>
              <a:ahLst/>
              <a:cxnLst/>
              <a:rect l="l" t="t" r="r" b="b"/>
              <a:pathLst>
                <a:path w="98288" h="28917" extrusionOk="0">
                  <a:moveTo>
                    <a:pt x="15560" y="12801"/>
                  </a:moveTo>
                  <a:lnTo>
                    <a:pt x="15560" y="12801"/>
                  </a:lnTo>
                  <a:cubicBezTo>
                    <a:pt x="15455" y="13543"/>
                    <a:pt x="15497" y="14325"/>
                    <a:pt x="15548" y="15080"/>
                  </a:cubicBezTo>
                  <a:lnTo>
                    <a:pt x="14303" y="15080"/>
                  </a:lnTo>
                  <a:lnTo>
                    <a:pt x="14303" y="14822"/>
                  </a:lnTo>
                  <a:cubicBezTo>
                    <a:pt x="14743" y="14163"/>
                    <a:pt x="15153" y="13484"/>
                    <a:pt x="15560" y="12801"/>
                  </a:cubicBezTo>
                  <a:close/>
                  <a:moveTo>
                    <a:pt x="16588" y="11062"/>
                  </a:moveTo>
                  <a:lnTo>
                    <a:pt x="16588" y="11062"/>
                  </a:lnTo>
                  <a:cubicBezTo>
                    <a:pt x="16572" y="11618"/>
                    <a:pt x="16596" y="12181"/>
                    <a:pt x="16592" y="12726"/>
                  </a:cubicBezTo>
                  <a:cubicBezTo>
                    <a:pt x="16582" y="13493"/>
                    <a:pt x="16619" y="14261"/>
                    <a:pt x="16703" y="15024"/>
                  </a:cubicBezTo>
                  <a:cubicBezTo>
                    <a:pt x="16700" y="15053"/>
                    <a:pt x="16721" y="15080"/>
                    <a:pt x="16751" y="15081"/>
                  </a:cubicBezTo>
                  <a:lnTo>
                    <a:pt x="15696" y="15080"/>
                  </a:lnTo>
                  <a:cubicBezTo>
                    <a:pt x="15750" y="14266"/>
                    <a:pt x="15799" y="13421"/>
                    <a:pt x="15661" y="12629"/>
                  </a:cubicBezTo>
                  <a:cubicBezTo>
                    <a:pt x="15970" y="12107"/>
                    <a:pt x="16277" y="11584"/>
                    <a:pt x="16588" y="11062"/>
                  </a:cubicBezTo>
                  <a:close/>
                  <a:moveTo>
                    <a:pt x="23545" y="3754"/>
                  </a:moveTo>
                  <a:cubicBezTo>
                    <a:pt x="23404" y="4532"/>
                    <a:pt x="23458" y="5349"/>
                    <a:pt x="23453" y="6136"/>
                  </a:cubicBezTo>
                  <a:cubicBezTo>
                    <a:pt x="23447" y="7245"/>
                    <a:pt x="23448" y="8356"/>
                    <a:pt x="23448" y="9466"/>
                  </a:cubicBezTo>
                  <a:cubicBezTo>
                    <a:pt x="23448" y="11320"/>
                    <a:pt x="23311" y="13238"/>
                    <a:pt x="23547" y="15081"/>
                  </a:cubicBezTo>
                  <a:lnTo>
                    <a:pt x="21483" y="15081"/>
                  </a:lnTo>
                  <a:cubicBezTo>
                    <a:pt x="21569" y="13390"/>
                    <a:pt x="21592" y="11710"/>
                    <a:pt x="21593" y="10016"/>
                  </a:cubicBezTo>
                  <a:cubicBezTo>
                    <a:pt x="21593" y="9076"/>
                    <a:pt x="21598" y="8136"/>
                    <a:pt x="21593" y="7197"/>
                  </a:cubicBezTo>
                  <a:cubicBezTo>
                    <a:pt x="21590" y="6505"/>
                    <a:pt x="21651" y="5775"/>
                    <a:pt x="21529" y="5086"/>
                  </a:cubicBezTo>
                  <a:cubicBezTo>
                    <a:pt x="22036" y="4688"/>
                    <a:pt x="22564" y="4312"/>
                    <a:pt x="23129" y="3979"/>
                  </a:cubicBezTo>
                  <a:cubicBezTo>
                    <a:pt x="23266" y="3900"/>
                    <a:pt x="23407" y="3830"/>
                    <a:pt x="23545" y="3754"/>
                  </a:cubicBezTo>
                  <a:close/>
                  <a:moveTo>
                    <a:pt x="21301" y="5262"/>
                  </a:moveTo>
                  <a:lnTo>
                    <a:pt x="21301" y="5262"/>
                  </a:lnTo>
                  <a:cubicBezTo>
                    <a:pt x="21058" y="6661"/>
                    <a:pt x="21268" y="8279"/>
                    <a:pt x="21270" y="9663"/>
                  </a:cubicBezTo>
                  <a:cubicBezTo>
                    <a:pt x="21272" y="11476"/>
                    <a:pt x="21290" y="13274"/>
                    <a:pt x="21382" y="15083"/>
                  </a:cubicBezTo>
                  <a:lnTo>
                    <a:pt x="16779" y="15080"/>
                  </a:lnTo>
                  <a:cubicBezTo>
                    <a:pt x="16808" y="15080"/>
                    <a:pt x="16831" y="15053"/>
                    <a:pt x="16826" y="15024"/>
                  </a:cubicBezTo>
                  <a:cubicBezTo>
                    <a:pt x="16915" y="14250"/>
                    <a:pt x="16959" y="13511"/>
                    <a:pt x="16939" y="12726"/>
                  </a:cubicBezTo>
                  <a:cubicBezTo>
                    <a:pt x="16921" y="12004"/>
                    <a:pt x="16974" y="11261"/>
                    <a:pt x="16910" y="10536"/>
                  </a:cubicBezTo>
                  <a:cubicBezTo>
                    <a:pt x="17126" y="10181"/>
                    <a:pt x="17346" y="9829"/>
                    <a:pt x="17574" y="9481"/>
                  </a:cubicBezTo>
                  <a:cubicBezTo>
                    <a:pt x="18138" y="8620"/>
                    <a:pt x="18765" y="7801"/>
                    <a:pt x="19451" y="7033"/>
                  </a:cubicBezTo>
                  <a:lnTo>
                    <a:pt x="19451" y="7033"/>
                  </a:lnTo>
                  <a:cubicBezTo>
                    <a:pt x="19313" y="8249"/>
                    <a:pt x="19352" y="9488"/>
                    <a:pt x="19351" y="10708"/>
                  </a:cubicBezTo>
                  <a:cubicBezTo>
                    <a:pt x="19349" y="12111"/>
                    <a:pt x="19338" y="13500"/>
                    <a:pt x="19464" y="14896"/>
                  </a:cubicBezTo>
                  <a:cubicBezTo>
                    <a:pt x="19464" y="14939"/>
                    <a:pt x="19496" y="14960"/>
                    <a:pt x="19528" y="14960"/>
                  </a:cubicBezTo>
                  <a:cubicBezTo>
                    <a:pt x="19560" y="14960"/>
                    <a:pt x="19592" y="14939"/>
                    <a:pt x="19592" y="14896"/>
                  </a:cubicBezTo>
                  <a:cubicBezTo>
                    <a:pt x="19707" y="13613"/>
                    <a:pt x="19705" y="12340"/>
                    <a:pt x="19703" y="11051"/>
                  </a:cubicBezTo>
                  <a:cubicBezTo>
                    <a:pt x="19702" y="9691"/>
                    <a:pt x="19759" y="8310"/>
                    <a:pt x="19597" y="6956"/>
                  </a:cubicBezTo>
                  <a:cubicBezTo>
                    <a:pt x="19600" y="6935"/>
                    <a:pt x="19590" y="6914"/>
                    <a:pt x="19572" y="6902"/>
                  </a:cubicBezTo>
                  <a:cubicBezTo>
                    <a:pt x="20109" y="6315"/>
                    <a:pt x="20686" y="5767"/>
                    <a:pt x="21301" y="5262"/>
                  </a:cubicBezTo>
                  <a:close/>
                  <a:moveTo>
                    <a:pt x="26016" y="2727"/>
                  </a:moveTo>
                  <a:cubicBezTo>
                    <a:pt x="25791" y="4722"/>
                    <a:pt x="25947" y="6812"/>
                    <a:pt x="25942" y="8812"/>
                  </a:cubicBezTo>
                  <a:cubicBezTo>
                    <a:pt x="25935" y="10902"/>
                    <a:pt x="25873" y="13000"/>
                    <a:pt x="26034" y="15083"/>
                  </a:cubicBezTo>
                  <a:lnTo>
                    <a:pt x="23698" y="15083"/>
                  </a:lnTo>
                  <a:cubicBezTo>
                    <a:pt x="23932" y="13239"/>
                    <a:pt x="23796" y="11321"/>
                    <a:pt x="23796" y="9468"/>
                  </a:cubicBezTo>
                  <a:cubicBezTo>
                    <a:pt x="23796" y="8480"/>
                    <a:pt x="23800" y="7494"/>
                    <a:pt x="23793" y="6507"/>
                  </a:cubicBezTo>
                  <a:cubicBezTo>
                    <a:pt x="23788" y="5578"/>
                    <a:pt x="23868" y="4596"/>
                    <a:pt x="23685" y="3680"/>
                  </a:cubicBezTo>
                  <a:cubicBezTo>
                    <a:pt x="24431" y="3293"/>
                    <a:pt x="25210" y="2973"/>
                    <a:pt x="26016" y="2727"/>
                  </a:cubicBezTo>
                  <a:close/>
                  <a:moveTo>
                    <a:pt x="28348" y="2207"/>
                  </a:moveTo>
                  <a:cubicBezTo>
                    <a:pt x="28247" y="6495"/>
                    <a:pt x="28125" y="10793"/>
                    <a:pt x="28317" y="15083"/>
                  </a:cubicBezTo>
                  <a:lnTo>
                    <a:pt x="26163" y="15083"/>
                  </a:lnTo>
                  <a:cubicBezTo>
                    <a:pt x="26316" y="13105"/>
                    <a:pt x="26259" y="11118"/>
                    <a:pt x="26257" y="9135"/>
                  </a:cubicBezTo>
                  <a:cubicBezTo>
                    <a:pt x="26255" y="7015"/>
                    <a:pt x="26423" y="4789"/>
                    <a:pt x="26176" y="2676"/>
                  </a:cubicBezTo>
                  <a:cubicBezTo>
                    <a:pt x="26888" y="2468"/>
                    <a:pt x="27613" y="2311"/>
                    <a:pt x="28348" y="2207"/>
                  </a:cubicBezTo>
                  <a:close/>
                  <a:moveTo>
                    <a:pt x="30686" y="2046"/>
                  </a:moveTo>
                  <a:cubicBezTo>
                    <a:pt x="30709" y="2046"/>
                    <a:pt x="30733" y="2046"/>
                    <a:pt x="30757" y="2047"/>
                  </a:cubicBezTo>
                  <a:cubicBezTo>
                    <a:pt x="30551" y="4182"/>
                    <a:pt x="30706" y="6400"/>
                    <a:pt x="30706" y="8539"/>
                  </a:cubicBezTo>
                  <a:cubicBezTo>
                    <a:pt x="30706" y="10660"/>
                    <a:pt x="30650" y="12780"/>
                    <a:pt x="30809" y="14896"/>
                  </a:cubicBezTo>
                  <a:cubicBezTo>
                    <a:pt x="30809" y="14930"/>
                    <a:pt x="30835" y="14948"/>
                    <a:pt x="30861" y="14948"/>
                  </a:cubicBezTo>
                  <a:cubicBezTo>
                    <a:pt x="30887" y="14948"/>
                    <a:pt x="30912" y="14930"/>
                    <a:pt x="30912" y="14896"/>
                  </a:cubicBezTo>
                  <a:cubicBezTo>
                    <a:pt x="31072" y="12778"/>
                    <a:pt x="31016" y="10660"/>
                    <a:pt x="31016" y="8539"/>
                  </a:cubicBezTo>
                  <a:cubicBezTo>
                    <a:pt x="31016" y="6402"/>
                    <a:pt x="31170" y="4187"/>
                    <a:pt x="30965" y="2053"/>
                  </a:cubicBezTo>
                  <a:lnTo>
                    <a:pt x="30965" y="2053"/>
                  </a:lnTo>
                  <a:cubicBezTo>
                    <a:pt x="31664" y="2066"/>
                    <a:pt x="32363" y="2119"/>
                    <a:pt x="33055" y="2212"/>
                  </a:cubicBezTo>
                  <a:cubicBezTo>
                    <a:pt x="32766" y="4261"/>
                    <a:pt x="32986" y="6482"/>
                    <a:pt x="32981" y="8544"/>
                  </a:cubicBezTo>
                  <a:cubicBezTo>
                    <a:pt x="32976" y="10726"/>
                    <a:pt x="32915" y="12908"/>
                    <a:pt x="33081" y="15083"/>
                  </a:cubicBezTo>
                  <a:lnTo>
                    <a:pt x="28452" y="15083"/>
                  </a:lnTo>
                  <a:cubicBezTo>
                    <a:pt x="28644" y="10790"/>
                    <a:pt x="28522" y="6490"/>
                    <a:pt x="28421" y="2199"/>
                  </a:cubicBezTo>
                  <a:cubicBezTo>
                    <a:pt x="29171" y="2097"/>
                    <a:pt x="29928" y="2046"/>
                    <a:pt x="30686" y="2046"/>
                  </a:cubicBezTo>
                  <a:close/>
                  <a:moveTo>
                    <a:pt x="33242" y="2235"/>
                  </a:moveTo>
                  <a:cubicBezTo>
                    <a:pt x="33865" y="2327"/>
                    <a:pt x="34485" y="2448"/>
                    <a:pt x="35097" y="2601"/>
                  </a:cubicBezTo>
                  <a:cubicBezTo>
                    <a:pt x="34951" y="6707"/>
                    <a:pt x="34780" y="10888"/>
                    <a:pt x="35079" y="14991"/>
                  </a:cubicBezTo>
                  <a:cubicBezTo>
                    <a:pt x="35079" y="15037"/>
                    <a:pt x="35113" y="15060"/>
                    <a:pt x="35147" y="15060"/>
                  </a:cubicBezTo>
                  <a:cubicBezTo>
                    <a:pt x="35181" y="15060"/>
                    <a:pt x="35215" y="15037"/>
                    <a:pt x="35215" y="14991"/>
                  </a:cubicBezTo>
                  <a:cubicBezTo>
                    <a:pt x="35514" y="10895"/>
                    <a:pt x="35343" y="6722"/>
                    <a:pt x="35197" y="2624"/>
                  </a:cubicBezTo>
                  <a:lnTo>
                    <a:pt x="35197" y="2624"/>
                  </a:lnTo>
                  <a:cubicBezTo>
                    <a:pt x="35750" y="2765"/>
                    <a:pt x="36293" y="2937"/>
                    <a:pt x="36826" y="3126"/>
                  </a:cubicBezTo>
                  <a:cubicBezTo>
                    <a:pt x="36519" y="5037"/>
                    <a:pt x="36718" y="7102"/>
                    <a:pt x="36708" y="9033"/>
                  </a:cubicBezTo>
                  <a:cubicBezTo>
                    <a:pt x="36698" y="11054"/>
                    <a:pt x="36706" y="13065"/>
                    <a:pt x="36797" y="15083"/>
                  </a:cubicBezTo>
                  <a:lnTo>
                    <a:pt x="33211" y="15083"/>
                  </a:lnTo>
                  <a:cubicBezTo>
                    <a:pt x="33378" y="12908"/>
                    <a:pt x="33317" y="10724"/>
                    <a:pt x="33312" y="8544"/>
                  </a:cubicBezTo>
                  <a:cubicBezTo>
                    <a:pt x="33307" y="6490"/>
                    <a:pt x="33526" y="4279"/>
                    <a:pt x="33242" y="2235"/>
                  </a:cubicBezTo>
                  <a:close/>
                  <a:moveTo>
                    <a:pt x="36900" y="3152"/>
                  </a:moveTo>
                  <a:lnTo>
                    <a:pt x="36900" y="3152"/>
                  </a:lnTo>
                  <a:cubicBezTo>
                    <a:pt x="37039" y="3203"/>
                    <a:pt x="37182" y="3247"/>
                    <a:pt x="37320" y="3301"/>
                  </a:cubicBezTo>
                  <a:cubicBezTo>
                    <a:pt x="37915" y="3536"/>
                    <a:pt x="38494" y="3808"/>
                    <a:pt x="39057" y="4115"/>
                  </a:cubicBezTo>
                  <a:cubicBezTo>
                    <a:pt x="38813" y="5826"/>
                    <a:pt x="38998" y="7683"/>
                    <a:pt x="38995" y="9401"/>
                  </a:cubicBezTo>
                  <a:cubicBezTo>
                    <a:pt x="38993" y="11287"/>
                    <a:pt x="38878" y="13206"/>
                    <a:pt x="39092" y="15083"/>
                  </a:cubicBezTo>
                  <a:lnTo>
                    <a:pt x="36926" y="15083"/>
                  </a:lnTo>
                  <a:cubicBezTo>
                    <a:pt x="37010" y="13188"/>
                    <a:pt x="37018" y="11300"/>
                    <a:pt x="37015" y="9402"/>
                  </a:cubicBezTo>
                  <a:cubicBezTo>
                    <a:pt x="37011" y="7365"/>
                    <a:pt x="37220" y="5170"/>
                    <a:pt x="36900" y="3152"/>
                  </a:cubicBezTo>
                  <a:close/>
                  <a:moveTo>
                    <a:pt x="39252" y="4223"/>
                  </a:moveTo>
                  <a:cubicBezTo>
                    <a:pt x="39897" y="4584"/>
                    <a:pt x="40520" y="4983"/>
                    <a:pt x="41121" y="5414"/>
                  </a:cubicBezTo>
                  <a:cubicBezTo>
                    <a:pt x="40968" y="6858"/>
                    <a:pt x="41109" y="8393"/>
                    <a:pt x="41104" y="9829"/>
                  </a:cubicBezTo>
                  <a:cubicBezTo>
                    <a:pt x="41099" y="11582"/>
                    <a:pt x="41068" y="13333"/>
                    <a:pt x="41181" y="15083"/>
                  </a:cubicBezTo>
                  <a:lnTo>
                    <a:pt x="39203" y="15083"/>
                  </a:lnTo>
                  <a:cubicBezTo>
                    <a:pt x="39416" y="13206"/>
                    <a:pt x="39302" y="11287"/>
                    <a:pt x="39298" y="9401"/>
                  </a:cubicBezTo>
                  <a:cubicBezTo>
                    <a:pt x="39297" y="7719"/>
                    <a:pt x="39474" y="5903"/>
                    <a:pt x="39252" y="4223"/>
                  </a:cubicBezTo>
                  <a:close/>
                  <a:moveTo>
                    <a:pt x="41385" y="5606"/>
                  </a:moveTo>
                  <a:cubicBezTo>
                    <a:pt x="42034" y="6085"/>
                    <a:pt x="42663" y="6602"/>
                    <a:pt x="43276" y="7137"/>
                  </a:cubicBezTo>
                  <a:cubicBezTo>
                    <a:pt x="43267" y="7131"/>
                    <a:pt x="43255" y="7128"/>
                    <a:pt x="43243" y="7128"/>
                  </a:cubicBezTo>
                  <a:cubicBezTo>
                    <a:pt x="43218" y="7128"/>
                    <a:pt x="43194" y="7141"/>
                    <a:pt x="43189" y="7166"/>
                  </a:cubicBezTo>
                  <a:cubicBezTo>
                    <a:pt x="42991" y="8352"/>
                    <a:pt x="43093" y="9611"/>
                    <a:pt x="43088" y="10811"/>
                  </a:cubicBezTo>
                  <a:cubicBezTo>
                    <a:pt x="43083" y="12147"/>
                    <a:pt x="43050" y="13472"/>
                    <a:pt x="43188" y="14801"/>
                  </a:cubicBezTo>
                  <a:cubicBezTo>
                    <a:pt x="43190" y="14834"/>
                    <a:pt x="43216" y="14851"/>
                    <a:pt x="43242" y="14851"/>
                  </a:cubicBezTo>
                  <a:cubicBezTo>
                    <a:pt x="43267" y="14851"/>
                    <a:pt x="43293" y="14834"/>
                    <a:pt x="43294" y="14801"/>
                  </a:cubicBezTo>
                  <a:cubicBezTo>
                    <a:pt x="43432" y="13472"/>
                    <a:pt x="43401" y="12147"/>
                    <a:pt x="43396" y="10811"/>
                  </a:cubicBezTo>
                  <a:cubicBezTo>
                    <a:pt x="43391" y="9611"/>
                    <a:pt x="43493" y="8352"/>
                    <a:pt x="43294" y="7166"/>
                  </a:cubicBezTo>
                  <a:cubicBezTo>
                    <a:pt x="43293" y="7159"/>
                    <a:pt x="43290" y="7152"/>
                    <a:pt x="43285" y="7146"/>
                  </a:cubicBezTo>
                  <a:lnTo>
                    <a:pt x="43285" y="7146"/>
                  </a:lnTo>
                  <a:cubicBezTo>
                    <a:pt x="43892" y="7677"/>
                    <a:pt x="44478" y="8232"/>
                    <a:pt x="45053" y="8794"/>
                  </a:cubicBezTo>
                  <a:cubicBezTo>
                    <a:pt x="45053" y="8797"/>
                    <a:pt x="45053" y="8799"/>
                    <a:pt x="45053" y="8800"/>
                  </a:cubicBezTo>
                  <a:cubicBezTo>
                    <a:pt x="45312" y="10867"/>
                    <a:pt x="44846" y="13018"/>
                    <a:pt x="45122" y="15083"/>
                  </a:cubicBezTo>
                  <a:lnTo>
                    <a:pt x="41304" y="15083"/>
                  </a:lnTo>
                  <a:cubicBezTo>
                    <a:pt x="41408" y="13451"/>
                    <a:pt x="41385" y="11817"/>
                    <a:pt x="41380" y="10181"/>
                  </a:cubicBezTo>
                  <a:cubicBezTo>
                    <a:pt x="41377" y="8697"/>
                    <a:pt x="41521" y="7107"/>
                    <a:pt x="41385" y="5606"/>
                  </a:cubicBezTo>
                  <a:close/>
                  <a:moveTo>
                    <a:pt x="45397" y="9128"/>
                  </a:moveTo>
                  <a:cubicBezTo>
                    <a:pt x="46003" y="9727"/>
                    <a:pt x="46590" y="10331"/>
                    <a:pt x="47166" y="10929"/>
                  </a:cubicBezTo>
                  <a:cubicBezTo>
                    <a:pt x="47030" y="12301"/>
                    <a:pt x="47079" y="13703"/>
                    <a:pt x="47071" y="15083"/>
                  </a:cubicBezTo>
                  <a:lnTo>
                    <a:pt x="45363" y="15083"/>
                  </a:lnTo>
                  <a:cubicBezTo>
                    <a:pt x="45625" y="13126"/>
                    <a:pt x="45220" y="11093"/>
                    <a:pt x="45397" y="9128"/>
                  </a:cubicBezTo>
                  <a:close/>
                  <a:moveTo>
                    <a:pt x="47338" y="11107"/>
                  </a:moveTo>
                  <a:lnTo>
                    <a:pt x="47338" y="11107"/>
                  </a:lnTo>
                  <a:cubicBezTo>
                    <a:pt x="47425" y="11198"/>
                    <a:pt x="47515" y="11292"/>
                    <a:pt x="47604" y="11382"/>
                  </a:cubicBezTo>
                  <a:cubicBezTo>
                    <a:pt x="48222" y="12027"/>
                    <a:pt x="48836" y="12678"/>
                    <a:pt x="49443" y="13336"/>
                  </a:cubicBezTo>
                  <a:cubicBezTo>
                    <a:pt x="49333" y="13907"/>
                    <a:pt x="49365" y="14522"/>
                    <a:pt x="49474" y="15083"/>
                  </a:cubicBezTo>
                  <a:lnTo>
                    <a:pt x="47413" y="15083"/>
                  </a:lnTo>
                  <a:cubicBezTo>
                    <a:pt x="47407" y="13762"/>
                    <a:pt x="47453" y="12421"/>
                    <a:pt x="47338" y="11107"/>
                  </a:cubicBezTo>
                  <a:close/>
                  <a:moveTo>
                    <a:pt x="49662" y="13574"/>
                  </a:moveTo>
                  <a:lnTo>
                    <a:pt x="49662" y="13574"/>
                  </a:lnTo>
                  <a:cubicBezTo>
                    <a:pt x="50128" y="14076"/>
                    <a:pt x="50596" y="14579"/>
                    <a:pt x="51062" y="15083"/>
                  </a:cubicBezTo>
                  <a:lnTo>
                    <a:pt x="49584" y="15083"/>
                  </a:lnTo>
                  <a:cubicBezTo>
                    <a:pt x="49677" y="14601"/>
                    <a:pt x="49721" y="14074"/>
                    <a:pt x="49662" y="13574"/>
                  </a:cubicBezTo>
                  <a:close/>
                  <a:moveTo>
                    <a:pt x="87869" y="15628"/>
                  </a:moveTo>
                  <a:lnTo>
                    <a:pt x="88775" y="15629"/>
                  </a:lnTo>
                  <a:cubicBezTo>
                    <a:pt x="88540" y="16075"/>
                    <a:pt x="88281" y="16510"/>
                    <a:pt x="88014" y="16938"/>
                  </a:cubicBezTo>
                  <a:lnTo>
                    <a:pt x="88014" y="16846"/>
                  </a:lnTo>
                  <a:cubicBezTo>
                    <a:pt x="88006" y="16438"/>
                    <a:pt x="88060" y="16000"/>
                    <a:pt x="87869" y="15628"/>
                  </a:cubicBezTo>
                  <a:close/>
                  <a:moveTo>
                    <a:pt x="52157" y="15592"/>
                  </a:moveTo>
                  <a:cubicBezTo>
                    <a:pt x="52704" y="15592"/>
                    <a:pt x="53252" y="15593"/>
                    <a:pt x="53800" y="15593"/>
                  </a:cubicBezTo>
                  <a:cubicBezTo>
                    <a:pt x="53706" y="15998"/>
                    <a:pt x="53742" y="16436"/>
                    <a:pt x="53740" y="16848"/>
                  </a:cubicBezTo>
                  <a:cubicBezTo>
                    <a:pt x="53740" y="16984"/>
                    <a:pt x="53747" y="17112"/>
                    <a:pt x="53749" y="17245"/>
                  </a:cubicBezTo>
                  <a:cubicBezTo>
                    <a:pt x="53243" y="16732"/>
                    <a:pt x="52745" y="16213"/>
                    <a:pt x="52253" y="15693"/>
                  </a:cubicBezTo>
                  <a:cubicBezTo>
                    <a:pt x="52221" y="15659"/>
                    <a:pt x="52189" y="15626"/>
                    <a:pt x="52157" y="15592"/>
                  </a:cubicBezTo>
                  <a:close/>
                  <a:moveTo>
                    <a:pt x="55527" y="15593"/>
                  </a:moveTo>
                  <a:cubicBezTo>
                    <a:pt x="55322" y="16654"/>
                    <a:pt x="55387" y="17895"/>
                    <a:pt x="55514" y="18979"/>
                  </a:cubicBezTo>
                  <a:cubicBezTo>
                    <a:pt x="55023" y="18515"/>
                    <a:pt x="54539" y="18046"/>
                    <a:pt x="54065" y="17567"/>
                  </a:cubicBezTo>
                  <a:cubicBezTo>
                    <a:pt x="54072" y="17401"/>
                    <a:pt x="54080" y="17237"/>
                    <a:pt x="54080" y="17063"/>
                  </a:cubicBezTo>
                  <a:cubicBezTo>
                    <a:pt x="54077" y="16587"/>
                    <a:pt x="54133" y="16064"/>
                    <a:pt x="54021" y="15593"/>
                  </a:cubicBezTo>
                  <a:close/>
                  <a:moveTo>
                    <a:pt x="85976" y="15624"/>
                  </a:moveTo>
                  <a:lnTo>
                    <a:pt x="87761" y="15628"/>
                  </a:lnTo>
                  <a:cubicBezTo>
                    <a:pt x="87573" y="16000"/>
                    <a:pt x="87627" y="16438"/>
                    <a:pt x="87617" y="16846"/>
                  </a:cubicBezTo>
                  <a:cubicBezTo>
                    <a:pt x="87612" y="17086"/>
                    <a:pt x="87617" y="17309"/>
                    <a:pt x="87633" y="17529"/>
                  </a:cubicBezTo>
                  <a:cubicBezTo>
                    <a:pt x="87146" y="18257"/>
                    <a:pt x="86618" y="18956"/>
                    <a:pt x="86054" y="19625"/>
                  </a:cubicBezTo>
                  <a:lnTo>
                    <a:pt x="86054" y="19625"/>
                  </a:lnTo>
                  <a:cubicBezTo>
                    <a:pt x="86091" y="19142"/>
                    <a:pt x="86113" y="18662"/>
                    <a:pt x="86113" y="18157"/>
                  </a:cubicBezTo>
                  <a:cubicBezTo>
                    <a:pt x="86113" y="17416"/>
                    <a:pt x="86301" y="16325"/>
                    <a:pt x="85976" y="15624"/>
                  </a:cubicBezTo>
                  <a:close/>
                  <a:moveTo>
                    <a:pt x="57522" y="15595"/>
                  </a:moveTo>
                  <a:cubicBezTo>
                    <a:pt x="57294" y="16430"/>
                    <a:pt x="57441" y="17448"/>
                    <a:pt x="57440" y="18290"/>
                  </a:cubicBezTo>
                  <a:cubicBezTo>
                    <a:pt x="57438" y="19141"/>
                    <a:pt x="57427" y="19957"/>
                    <a:pt x="57546" y="20783"/>
                  </a:cubicBezTo>
                  <a:cubicBezTo>
                    <a:pt x="56918" y="20263"/>
                    <a:pt x="56306" y="19725"/>
                    <a:pt x="55711" y="19168"/>
                  </a:cubicBezTo>
                  <a:cubicBezTo>
                    <a:pt x="55850" y="18039"/>
                    <a:pt x="55937" y="16718"/>
                    <a:pt x="55722" y="15595"/>
                  </a:cubicBezTo>
                  <a:close/>
                  <a:moveTo>
                    <a:pt x="84261" y="15621"/>
                  </a:moveTo>
                  <a:lnTo>
                    <a:pt x="85845" y="15624"/>
                  </a:lnTo>
                  <a:cubicBezTo>
                    <a:pt x="85552" y="16259"/>
                    <a:pt x="85711" y="17209"/>
                    <a:pt x="85709" y="17883"/>
                  </a:cubicBezTo>
                  <a:cubicBezTo>
                    <a:pt x="85709" y="18587"/>
                    <a:pt x="85732" y="19250"/>
                    <a:pt x="85796" y="19929"/>
                  </a:cubicBezTo>
                  <a:cubicBezTo>
                    <a:pt x="85732" y="20001"/>
                    <a:pt x="85673" y="20078"/>
                    <a:pt x="85609" y="20150"/>
                  </a:cubicBezTo>
                  <a:cubicBezTo>
                    <a:pt x="85159" y="20644"/>
                    <a:pt x="84687" y="21115"/>
                    <a:pt x="84190" y="21559"/>
                  </a:cubicBezTo>
                  <a:cubicBezTo>
                    <a:pt x="84244" y="20908"/>
                    <a:pt x="84305" y="20268"/>
                    <a:pt x="84305" y="19607"/>
                  </a:cubicBezTo>
                  <a:cubicBezTo>
                    <a:pt x="84303" y="18972"/>
                    <a:pt x="84302" y="18338"/>
                    <a:pt x="84302" y="17704"/>
                  </a:cubicBezTo>
                  <a:cubicBezTo>
                    <a:pt x="84300" y="17037"/>
                    <a:pt x="84385" y="16294"/>
                    <a:pt x="84261" y="15621"/>
                  </a:cubicBezTo>
                  <a:close/>
                  <a:moveTo>
                    <a:pt x="82028" y="15618"/>
                  </a:moveTo>
                  <a:lnTo>
                    <a:pt x="83944" y="15621"/>
                  </a:lnTo>
                  <a:cubicBezTo>
                    <a:pt x="83844" y="16182"/>
                    <a:pt x="83903" y="16784"/>
                    <a:pt x="83903" y="17350"/>
                  </a:cubicBezTo>
                  <a:cubicBezTo>
                    <a:pt x="83901" y="18049"/>
                    <a:pt x="83900" y="18748"/>
                    <a:pt x="83900" y="19446"/>
                  </a:cubicBezTo>
                  <a:cubicBezTo>
                    <a:pt x="83898" y="20211"/>
                    <a:pt x="83967" y="20952"/>
                    <a:pt x="84028" y="21710"/>
                  </a:cubicBezTo>
                  <a:cubicBezTo>
                    <a:pt x="83391" y="22271"/>
                    <a:pt x="82719" y="22791"/>
                    <a:pt x="82015" y="23265"/>
                  </a:cubicBezTo>
                  <a:cubicBezTo>
                    <a:pt x="82190" y="22033"/>
                    <a:pt x="82105" y="20774"/>
                    <a:pt x="82100" y="19529"/>
                  </a:cubicBezTo>
                  <a:cubicBezTo>
                    <a:pt x="82094" y="18270"/>
                    <a:pt x="82240" y="16878"/>
                    <a:pt x="82028" y="15618"/>
                  </a:cubicBezTo>
                  <a:close/>
                  <a:moveTo>
                    <a:pt x="59392" y="15596"/>
                  </a:moveTo>
                  <a:cubicBezTo>
                    <a:pt x="60091" y="15596"/>
                    <a:pt x="60791" y="15598"/>
                    <a:pt x="61490" y="15598"/>
                  </a:cubicBezTo>
                  <a:cubicBezTo>
                    <a:pt x="61464" y="16983"/>
                    <a:pt x="61378" y="18359"/>
                    <a:pt x="61368" y="19745"/>
                  </a:cubicBezTo>
                  <a:cubicBezTo>
                    <a:pt x="61362" y="20995"/>
                    <a:pt x="61245" y="22289"/>
                    <a:pt x="61473" y="23521"/>
                  </a:cubicBezTo>
                  <a:cubicBezTo>
                    <a:pt x="61406" y="23484"/>
                    <a:pt x="61339" y="23449"/>
                    <a:pt x="61273" y="23410"/>
                  </a:cubicBezTo>
                  <a:cubicBezTo>
                    <a:pt x="60005" y="22676"/>
                    <a:pt x="58818" y="21825"/>
                    <a:pt x="57687" y="20900"/>
                  </a:cubicBezTo>
                  <a:cubicBezTo>
                    <a:pt x="57825" y="20034"/>
                    <a:pt x="57810" y="19182"/>
                    <a:pt x="57809" y="18290"/>
                  </a:cubicBezTo>
                  <a:cubicBezTo>
                    <a:pt x="57807" y="17448"/>
                    <a:pt x="57955" y="16430"/>
                    <a:pt x="57727" y="15596"/>
                  </a:cubicBezTo>
                  <a:lnTo>
                    <a:pt x="59285" y="15596"/>
                  </a:lnTo>
                  <a:cubicBezTo>
                    <a:pt x="59165" y="16623"/>
                    <a:pt x="59198" y="17675"/>
                    <a:pt x="59192" y="18707"/>
                  </a:cubicBezTo>
                  <a:cubicBezTo>
                    <a:pt x="59185" y="19788"/>
                    <a:pt x="59139" y="20870"/>
                    <a:pt x="59270" y="21945"/>
                  </a:cubicBezTo>
                  <a:cubicBezTo>
                    <a:pt x="59273" y="21987"/>
                    <a:pt x="59305" y="22008"/>
                    <a:pt x="59338" y="22008"/>
                  </a:cubicBezTo>
                  <a:cubicBezTo>
                    <a:pt x="59370" y="22008"/>
                    <a:pt x="59402" y="21987"/>
                    <a:pt x="59405" y="21945"/>
                  </a:cubicBezTo>
                  <a:cubicBezTo>
                    <a:pt x="59536" y="20870"/>
                    <a:pt x="59490" y="19788"/>
                    <a:pt x="59485" y="18707"/>
                  </a:cubicBezTo>
                  <a:cubicBezTo>
                    <a:pt x="59479" y="17675"/>
                    <a:pt x="59510" y="16623"/>
                    <a:pt x="59392" y="15596"/>
                  </a:cubicBezTo>
                  <a:close/>
                  <a:moveTo>
                    <a:pt x="80283" y="15614"/>
                  </a:moveTo>
                  <a:lnTo>
                    <a:pt x="81793" y="15618"/>
                  </a:lnTo>
                  <a:cubicBezTo>
                    <a:pt x="81582" y="16878"/>
                    <a:pt x="81728" y="18270"/>
                    <a:pt x="81721" y="19529"/>
                  </a:cubicBezTo>
                  <a:cubicBezTo>
                    <a:pt x="81716" y="20818"/>
                    <a:pt x="81626" y="22124"/>
                    <a:pt x="81826" y="23395"/>
                  </a:cubicBezTo>
                  <a:cubicBezTo>
                    <a:pt x="81360" y="23700"/>
                    <a:pt x="80883" y="23984"/>
                    <a:pt x="80392" y="24248"/>
                  </a:cubicBezTo>
                  <a:cubicBezTo>
                    <a:pt x="80563" y="22964"/>
                    <a:pt x="80379" y="21523"/>
                    <a:pt x="80379" y="20272"/>
                  </a:cubicBezTo>
                  <a:cubicBezTo>
                    <a:pt x="80379" y="18713"/>
                    <a:pt x="80335" y="17166"/>
                    <a:pt x="80283" y="15614"/>
                  </a:cubicBezTo>
                  <a:close/>
                  <a:moveTo>
                    <a:pt x="61567" y="15598"/>
                  </a:moveTo>
                  <a:cubicBezTo>
                    <a:pt x="62343" y="15598"/>
                    <a:pt x="63117" y="15598"/>
                    <a:pt x="63893" y="15600"/>
                  </a:cubicBezTo>
                  <a:cubicBezTo>
                    <a:pt x="63655" y="17020"/>
                    <a:pt x="63837" y="18630"/>
                    <a:pt x="63834" y="20042"/>
                  </a:cubicBezTo>
                  <a:cubicBezTo>
                    <a:pt x="63831" y="21609"/>
                    <a:pt x="63855" y="23159"/>
                    <a:pt x="63932" y="24720"/>
                  </a:cubicBezTo>
                  <a:cubicBezTo>
                    <a:pt x="63125" y="24384"/>
                    <a:pt x="62338" y="24004"/>
                    <a:pt x="61575" y="23579"/>
                  </a:cubicBezTo>
                  <a:cubicBezTo>
                    <a:pt x="61575" y="23579"/>
                    <a:pt x="61577" y="23579"/>
                    <a:pt x="61577" y="23577"/>
                  </a:cubicBezTo>
                  <a:cubicBezTo>
                    <a:pt x="61818" y="22327"/>
                    <a:pt x="61695" y="21013"/>
                    <a:pt x="61688" y="19745"/>
                  </a:cubicBezTo>
                  <a:cubicBezTo>
                    <a:pt x="61682" y="18359"/>
                    <a:pt x="61595" y="16983"/>
                    <a:pt x="61567" y="15598"/>
                  </a:cubicBezTo>
                  <a:close/>
                  <a:moveTo>
                    <a:pt x="77692" y="15611"/>
                  </a:moveTo>
                  <a:lnTo>
                    <a:pt x="80110" y="15614"/>
                  </a:lnTo>
                  <a:cubicBezTo>
                    <a:pt x="80058" y="17166"/>
                    <a:pt x="80013" y="18715"/>
                    <a:pt x="80013" y="20272"/>
                  </a:cubicBezTo>
                  <a:cubicBezTo>
                    <a:pt x="80013" y="21586"/>
                    <a:pt x="79810" y="23113"/>
                    <a:pt x="80028" y="24443"/>
                  </a:cubicBezTo>
                  <a:lnTo>
                    <a:pt x="80028" y="24445"/>
                  </a:lnTo>
                  <a:cubicBezTo>
                    <a:pt x="79280" y="24827"/>
                    <a:pt x="78504" y="25157"/>
                    <a:pt x="77710" y="25432"/>
                  </a:cubicBezTo>
                  <a:cubicBezTo>
                    <a:pt x="77983" y="22194"/>
                    <a:pt x="77878" y="18856"/>
                    <a:pt x="77692" y="15611"/>
                  </a:cubicBezTo>
                  <a:close/>
                  <a:moveTo>
                    <a:pt x="64118" y="15600"/>
                  </a:moveTo>
                  <a:cubicBezTo>
                    <a:pt x="65007" y="15600"/>
                    <a:pt x="65896" y="15601"/>
                    <a:pt x="66785" y="15603"/>
                  </a:cubicBezTo>
                  <a:cubicBezTo>
                    <a:pt x="66659" y="16335"/>
                    <a:pt x="66716" y="17106"/>
                    <a:pt x="66713" y="17844"/>
                  </a:cubicBezTo>
                  <a:cubicBezTo>
                    <a:pt x="66710" y="18812"/>
                    <a:pt x="66705" y="19781"/>
                    <a:pt x="66700" y="20749"/>
                  </a:cubicBezTo>
                  <a:cubicBezTo>
                    <a:pt x="66693" y="22373"/>
                    <a:pt x="66560" y="24063"/>
                    <a:pt x="66767" y="25677"/>
                  </a:cubicBezTo>
                  <a:cubicBezTo>
                    <a:pt x="65852" y="25436"/>
                    <a:pt x="64953" y="25135"/>
                    <a:pt x="64075" y="24779"/>
                  </a:cubicBezTo>
                  <a:cubicBezTo>
                    <a:pt x="64156" y="23200"/>
                    <a:pt x="64180" y="21628"/>
                    <a:pt x="64175" y="20044"/>
                  </a:cubicBezTo>
                  <a:cubicBezTo>
                    <a:pt x="64174" y="18630"/>
                    <a:pt x="64354" y="17020"/>
                    <a:pt x="64118" y="15600"/>
                  </a:cubicBezTo>
                  <a:close/>
                  <a:moveTo>
                    <a:pt x="66938" y="15603"/>
                  </a:moveTo>
                  <a:cubicBezTo>
                    <a:pt x="67887" y="15603"/>
                    <a:pt x="68839" y="15603"/>
                    <a:pt x="69789" y="15605"/>
                  </a:cubicBezTo>
                  <a:cubicBezTo>
                    <a:pt x="69636" y="16321"/>
                    <a:pt x="69725" y="17127"/>
                    <a:pt x="69725" y="17847"/>
                  </a:cubicBezTo>
                  <a:lnTo>
                    <a:pt x="69725" y="20777"/>
                  </a:lnTo>
                  <a:cubicBezTo>
                    <a:pt x="69725" y="22613"/>
                    <a:pt x="69728" y="24427"/>
                    <a:pt x="69849" y="26254"/>
                  </a:cubicBezTo>
                  <a:cubicBezTo>
                    <a:pt x="68872" y="26146"/>
                    <a:pt x="67904" y="25969"/>
                    <a:pt x="66951" y="25724"/>
                  </a:cubicBezTo>
                  <a:cubicBezTo>
                    <a:pt x="67153" y="24197"/>
                    <a:pt x="67031" y="22606"/>
                    <a:pt x="67026" y="21071"/>
                  </a:cubicBezTo>
                  <a:cubicBezTo>
                    <a:pt x="67023" y="20101"/>
                    <a:pt x="67018" y="19133"/>
                    <a:pt x="67013" y="18164"/>
                  </a:cubicBezTo>
                  <a:cubicBezTo>
                    <a:pt x="67010" y="17325"/>
                    <a:pt x="67085" y="16436"/>
                    <a:pt x="66938" y="15603"/>
                  </a:cubicBezTo>
                  <a:close/>
                  <a:moveTo>
                    <a:pt x="70032" y="15603"/>
                  </a:moveTo>
                  <a:cubicBezTo>
                    <a:pt x="71754" y="15603"/>
                    <a:pt x="73475" y="15605"/>
                    <a:pt x="75197" y="15608"/>
                  </a:cubicBezTo>
                  <a:cubicBezTo>
                    <a:pt x="75153" y="17478"/>
                    <a:pt x="75056" y="19343"/>
                    <a:pt x="75050" y="21220"/>
                  </a:cubicBezTo>
                  <a:cubicBezTo>
                    <a:pt x="75048" y="22104"/>
                    <a:pt x="75045" y="22990"/>
                    <a:pt x="75041" y="23876"/>
                  </a:cubicBezTo>
                  <a:cubicBezTo>
                    <a:pt x="75040" y="24509"/>
                    <a:pt x="74887" y="25314"/>
                    <a:pt x="75151" y="25903"/>
                  </a:cubicBezTo>
                  <a:cubicBezTo>
                    <a:pt x="75167" y="25938"/>
                    <a:pt x="75205" y="25956"/>
                    <a:pt x="75244" y="25956"/>
                  </a:cubicBezTo>
                  <a:cubicBezTo>
                    <a:pt x="75282" y="25956"/>
                    <a:pt x="75320" y="25938"/>
                    <a:pt x="75335" y="25903"/>
                  </a:cubicBezTo>
                  <a:cubicBezTo>
                    <a:pt x="75571" y="25380"/>
                    <a:pt x="75447" y="24711"/>
                    <a:pt x="75445" y="24146"/>
                  </a:cubicBezTo>
                  <a:lnTo>
                    <a:pt x="75437" y="21220"/>
                  </a:lnTo>
                  <a:cubicBezTo>
                    <a:pt x="75432" y="19343"/>
                    <a:pt x="75335" y="17478"/>
                    <a:pt x="75291" y="15608"/>
                  </a:cubicBezTo>
                  <a:lnTo>
                    <a:pt x="76450" y="15608"/>
                  </a:lnTo>
                  <a:lnTo>
                    <a:pt x="77558" y="15610"/>
                  </a:lnTo>
                  <a:cubicBezTo>
                    <a:pt x="77371" y="18874"/>
                    <a:pt x="77264" y="22232"/>
                    <a:pt x="77543" y="25487"/>
                  </a:cubicBezTo>
                  <a:cubicBezTo>
                    <a:pt x="76268" y="25915"/>
                    <a:pt x="74948" y="26192"/>
                    <a:pt x="73609" y="26312"/>
                  </a:cubicBezTo>
                  <a:cubicBezTo>
                    <a:pt x="73421" y="26328"/>
                    <a:pt x="73234" y="26336"/>
                    <a:pt x="73045" y="26346"/>
                  </a:cubicBezTo>
                  <a:cubicBezTo>
                    <a:pt x="73038" y="24656"/>
                    <a:pt x="73022" y="22967"/>
                    <a:pt x="73014" y="21277"/>
                  </a:cubicBezTo>
                  <a:cubicBezTo>
                    <a:pt x="73004" y="19432"/>
                    <a:pt x="73170" y="17480"/>
                    <a:pt x="72891" y="15651"/>
                  </a:cubicBezTo>
                  <a:cubicBezTo>
                    <a:pt x="72887" y="15637"/>
                    <a:pt x="72874" y="15630"/>
                    <a:pt x="72862" y="15630"/>
                  </a:cubicBezTo>
                  <a:cubicBezTo>
                    <a:pt x="72850" y="15630"/>
                    <a:pt x="72837" y="15637"/>
                    <a:pt x="72833" y="15651"/>
                  </a:cubicBezTo>
                  <a:cubicBezTo>
                    <a:pt x="72574" y="17360"/>
                    <a:pt x="72722" y="19176"/>
                    <a:pt x="72714" y="20902"/>
                  </a:cubicBezTo>
                  <a:cubicBezTo>
                    <a:pt x="72704" y="22724"/>
                    <a:pt x="72686" y="24545"/>
                    <a:pt x="72679" y="26367"/>
                  </a:cubicBezTo>
                  <a:cubicBezTo>
                    <a:pt x="72463" y="26375"/>
                    <a:pt x="72247" y="26379"/>
                    <a:pt x="72031" y="26379"/>
                  </a:cubicBezTo>
                  <a:cubicBezTo>
                    <a:pt x="71343" y="26379"/>
                    <a:pt x="70655" y="26341"/>
                    <a:pt x="69971" y="26267"/>
                  </a:cubicBezTo>
                  <a:cubicBezTo>
                    <a:pt x="70086" y="24542"/>
                    <a:pt x="70097" y="22832"/>
                    <a:pt x="70097" y="21098"/>
                  </a:cubicBezTo>
                  <a:lnTo>
                    <a:pt x="70097" y="18169"/>
                  </a:lnTo>
                  <a:cubicBezTo>
                    <a:pt x="70097" y="17353"/>
                    <a:pt x="70209" y="16418"/>
                    <a:pt x="70032" y="15603"/>
                  </a:cubicBezTo>
                  <a:close/>
                  <a:moveTo>
                    <a:pt x="13898" y="0"/>
                  </a:moveTo>
                  <a:cubicBezTo>
                    <a:pt x="13839" y="0"/>
                    <a:pt x="13782" y="27"/>
                    <a:pt x="13749" y="88"/>
                  </a:cubicBezTo>
                  <a:cubicBezTo>
                    <a:pt x="13306" y="925"/>
                    <a:pt x="12586" y="1627"/>
                    <a:pt x="11913" y="2283"/>
                  </a:cubicBezTo>
                  <a:cubicBezTo>
                    <a:pt x="11872" y="2322"/>
                    <a:pt x="11909" y="2385"/>
                    <a:pt x="11956" y="2385"/>
                  </a:cubicBezTo>
                  <a:cubicBezTo>
                    <a:pt x="11966" y="2385"/>
                    <a:pt x="11976" y="2382"/>
                    <a:pt x="11985" y="2376"/>
                  </a:cubicBezTo>
                  <a:cubicBezTo>
                    <a:pt x="12679" y="1968"/>
                    <a:pt x="13220" y="1422"/>
                    <a:pt x="13695" y="797"/>
                  </a:cubicBezTo>
                  <a:lnTo>
                    <a:pt x="13695" y="797"/>
                  </a:lnTo>
                  <a:cubicBezTo>
                    <a:pt x="13654" y="1915"/>
                    <a:pt x="13644" y="3036"/>
                    <a:pt x="13663" y="4158"/>
                  </a:cubicBezTo>
                  <a:cubicBezTo>
                    <a:pt x="13532" y="7793"/>
                    <a:pt x="13504" y="11436"/>
                    <a:pt x="13512" y="15080"/>
                  </a:cubicBezTo>
                  <a:cubicBezTo>
                    <a:pt x="9093" y="15078"/>
                    <a:pt x="4675" y="15076"/>
                    <a:pt x="256" y="15076"/>
                  </a:cubicBezTo>
                  <a:cubicBezTo>
                    <a:pt x="86" y="15076"/>
                    <a:pt x="0" y="15209"/>
                    <a:pt x="0" y="15344"/>
                  </a:cubicBezTo>
                  <a:cubicBezTo>
                    <a:pt x="0" y="15477"/>
                    <a:pt x="86" y="15610"/>
                    <a:pt x="256" y="15610"/>
                  </a:cubicBezTo>
                  <a:cubicBezTo>
                    <a:pt x="2077" y="15610"/>
                    <a:pt x="3898" y="15611"/>
                    <a:pt x="5719" y="15611"/>
                  </a:cubicBezTo>
                  <a:cubicBezTo>
                    <a:pt x="8295" y="15611"/>
                    <a:pt x="10870" y="15610"/>
                    <a:pt x="13445" y="15608"/>
                  </a:cubicBezTo>
                  <a:cubicBezTo>
                    <a:pt x="13447" y="15654"/>
                    <a:pt x="13473" y="15695"/>
                    <a:pt x="13514" y="15716"/>
                  </a:cubicBezTo>
                  <a:cubicBezTo>
                    <a:pt x="13529" y="20017"/>
                    <a:pt x="13590" y="24322"/>
                    <a:pt x="13593" y="28613"/>
                  </a:cubicBezTo>
                  <a:cubicBezTo>
                    <a:pt x="13593" y="28815"/>
                    <a:pt x="13748" y="28917"/>
                    <a:pt x="13904" y="28917"/>
                  </a:cubicBezTo>
                  <a:cubicBezTo>
                    <a:pt x="13905" y="28917"/>
                    <a:pt x="13907" y="28917"/>
                    <a:pt x="13908" y="28917"/>
                  </a:cubicBezTo>
                  <a:cubicBezTo>
                    <a:pt x="14065" y="28917"/>
                    <a:pt x="14223" y="28817"/>
                    <a:pt x="14223" y="28613"/>
                  </a:cubicBezTo>
                  <a:cubicBezTo>
                    <a:pt x="14226" y="24284"/>
                    <a:pt x="14288" y="19945"/>
                    <a:pt x="14303" y="15608"/>
                  </a:cubicBezTo>
                  <a:cubicBezTo>
                    <a:pt x="18982" y="15606"/>
                    <a:pt x="23660" y="15605"/>
                    <a:pt x="28339" y="15603"/>
                  </a:cubicBezTo>
                  <a:cubicBezTo>
                    <a:pt x="28339" y="15623"/>
                    <a:pt x="28340" y="15641"/>
                    <a:pt x="28342" y="15660"/>
                  </a:cubicBezTo>
                  <a:cubicBezTo>
                    <a:pt x="28343" y="15687"/>
                    <a:pt x="28364" y="15701"/>
                    <a:pt x="28384" y="15701"/>
                  </a:cubicBezTo>
                  <a:cubicBezTo>
                    <a:pt x="28405" y="15701"/>
                    <a:pt x="28426" y="15687"/>
                    <a:pt x="28427" y="15660"/>
                  </a:cubicBezTo>
                  <a:cubicBezTo>
                    <a:pt x="28429" y="15641"/>
                    <a:pt x="28429" y="15623"/>
                    <a:pt x="28430" y="15603"/>
                  </a:cubicBezTo>
                  <a:cubicBezTo>
                    <a:pt x="34644" y="15600"/>
                    <a:pt x="40858" y="15598"/>
                    <a:pt x="47072" y="15596"/>
                  </a:cubicBezTo>
                  <a:cubicBezTo>
                    <a:pt x="47086" y="15687"/>
                    <a:pt x="47164" y="15733"/>
                    <a:pt x="47242" y="15733"/>
                  </a:cubicBezTo>
                  <a:cubicBezTo>
                    <a:pt x="47320" y="15733"/>
                    <a:pt x="47398" y="15687"/>
                    <a:pt x="47412" y="15596"/>
                  </a:cubicBezTo>
                  <a:cubicBezTo>
                    <a:pt x="48786" y="15596"/>
                    <a:pt x="50161" y="15596"/>
                    <a:pt x="51536" y="15595"/>
                  </a:cubicBezTo>
                  <a:cubicBezTo>
                    <a:pt x="52274" y="16384"/>
                    <a:pt x="53017" y="17165"/>
                    <a:pt x="53777" y="17932"/>
                  </a:cubicBezTo>
                  <a:cubicBezTo>
                    <a:pt x="53793" y="18157"/>
                    <a:pt x="53809" y="18382"/>
                    <a:pt x="53839" y="18615"/>
                  </a:cubicBezTo>
                  <a:cubicBezTo>
                    <a:pt x="53839" y="18662"/>
                    <a:pt x="53875" y="18686"/>
                    <a:pt x="53910" y="18686"/>
                  </a:cubicBezTo>
                  <a:cubicBezTo>
                    <a:pt x="53946" y="18686"/>
                    <a:pt x="53982" y="18662"/>
                    <a:pt x="53982" y="18615"/>
                  </a:cubicBezTo>
                  <a:cubicBezTo>
                    <a:pt x="54001" y="18464"/>
                    <a:pt x="54011" y="18321"/>
                    <a:pt x="54024" y="18175"/>
                  </a:cubicBezTo>
                  <a:cubicBezTo>
                    <a:pt x="54662" y="18812"/>
                    <a:pt x="55309" y="19438"/>
                    <a:pt x="55976" y="20045"/>
                  </a:cubicBezTo>
                  <a:cubicBezTo>
                    <a:pt x="58658" y="22485"/>
                    <a:pt x="61672" y="24543"/>
                    <a:pt x="65107" y="25756"/>
                  </a:cubicBezTo>
                  <a:cubicBezTo>
                    <a:pt x="67326" y="26537"/>
                    <a:pt x="69660" y="26936"/>
                    <a:pt x="72009" y="26936"/>
                  </a:cubicBezTo>
                  <a:cubicBezTo>
                    <a:pt x="72233" y="26936"/>
                    <a:pt x="72458" y="26932"/>
                    <a:pt x="72682" y="26925"/>
                  </a:cubicBezTo>
                  <a:cubicBezTo>
                    <a:pt x="72695" y="27028"/>
                    <a:pt x="72770" y="27075"/>
                    <a:pt x="72852" y="27075"/>
                  </a:cubicBezTo>
                  <a:cubicBezTo>
                    <a:pt x="72856" y="27075"/>
                    <a:pt x="72860" y="27075"/>
                    <a:pt x="72865" y="27074"/>
                  </a:cubicBezTo>
                  <a:cubicBezTo>
                    <a:pt x="72869" y="27075"/>
                    <a:pt x="72873" y="27075"/>
                    <a:pt x="72877" y="27075"/>
                  </a:cubicBezTo>
                  <a:cubicBezTo>
                    <a:pt x="72961" y="27075"/>
                    <a:pt x="73042" y="27026"/>
                    <a:pt x="73048" y="26914"/>
                  </a:cubicBezTo>
                  <a:cubicBezTo>
                    <a:pt x="73048" y="26910"/>
                    <a:pt x="73050" y="26909"/>
                    <a:pt x="73050" y="26905"/>
                  </a:cubicBezTo>
                  <a:cubicBezTo>
                    <a:pt x="74428" y="26833"/>
                    <a:pt x="75794" y="26618"/>
                    <a:pt x="77110" y="26246"/>
                  </a:cubicBezTo>
                  <a:cubicBezTo>
                    <a:pt x="81070" y="25122"/>
                    <a:pt x="84502" y="22532"/>
                    <a:pt x="87039" y="19335"/>
                  </a:cubicBezTo>
                  <a:cubicBezTo>
                    <a:pt x="87299" y="19009"/>
                    <a:pt x="87555" y="18662"/>
                    <a:pt x="87807" y="18308"/>
                  </a:cubicBezTo>
                  <a:cubicBezTo>
                    <a:pt x="87812" y="18309"/>
                    <a:pt x="87816" y="18309"/>
                    <a:pt x="87820" y="18309"/>
                  </a:cubicBezTo>
                  <a:cubicBezTo>
                    <a:pt x="87854" y="18309"/>
                    <a:pt x="87884" y="18287"/>
                    <a:pt x="87892" y="18254"/>
                  </a:cubicBezTo>
                  <a:cubicBezTo>
                    <a:pt x="87901" y="18221"/>
                    <a:pt x="87904" y="18192"/>
                    <a:pt x="87910" y="18159"/>
                  </a:cubicBezTo>
                  <a:cubicBezTo>
                    <a:pt x="88481" y="17350"/>
                    <a:pt x="89003" y="16505"/>
                    <a:pt x="89471" y="15633"/>
                  </a:cubicBezTo>
                  <a:cubicBezTo>
                    <a:pt x="91490" y="15642"/>
                    <a:pt x="92611" y="15693"/>
                    <a:pt x="93802" y="15693"/>
                  </a:cubicBezTo>
                  <a:cubicBezTo>
                    <a:pt x="94807" y="15693"/>
                    <a:pt x="95862" y="15657"/>
                    <a:pt x="97550" y="15529"/>
                  </a:cubicBezTo>
                  <a:cubicBezTo>
                    <a:pt x="97563" y="15536"/>
                    <a:pt x="97574" y="15542"/>
                    <a:pt x="97586" y="15547"/>
                  </a:cubicBezTo>
                  <a:cubicBezTo>
                    <a:pt x="97023" y="16077"/>
                    <a:pt x="96541" y="16663"/>
                    <a:pt x="96022" y="17247"/>
                  </a:cubicBezTo>
                  <a:cubicBezTo>
                    <a:pt x="95990" y="17281"/>
                    <a:pt x="96021" y="17326"/>
                    <a:pt x="96057" y="17326"/>
                  </a:cubicBezTo>
                  <a:cubicBezTo>
                    <a:pt x="96067" y="17326"/>
                    <a:pt x="96078" y="17323"/>
                    <a:pt x="96088" y="17314"/>
                  </a:cubicBezTo>
                  <a:cubicBezTo>
                    <a:pt x="96744" y="16797"/>
                    <a:pt x="97363" y="16259"/>
                    <a:pt x="97976" y="15700"/>
                  </a:cubicBezTo>
                  <a:cubicBezTo>
                    <a:pt x="97987" y="15702"/>
                    <a:pt x="97998" y="15703"/>
                    <a:pt x="98008" y="15703"/>
                  </a:cubicBezTo>
                  <a:cubicBezTo>
                    <a:pt x="98090" y="15703"/>
                    <a:pt x="98164" y="15648"/>
                    <a:pt x="98188" y="15569"/>
                  </a:cubicBezTo>
                  <a:cubicBezTo>
                    <a:pt x="98199" y="15536"/>
                    <a:pt x="98207" y="15503"/>
                    <a:pt x="98221" y="15472"/>
                  </a:cubicBezTo>
                  <a:cubicBezTo>
                    <a:pt x="98287" y="15321"/>
                    <a:pt x="98181" y="15190"/>
                    <a:pt x="98053" y="15190"/>
                  </a:cubicBezTo>
                  <a:cubicBezTo>
                    <a:pt x="98043" y="15190"/>
                    <a:pt x="98032" y="15191"/>
                    <a:pt x="98022" y="15193"/>
                  </a:cubicBezTo>
                  <a:cubicBezTo>
                    <a:pt x="97884" y="15181"/>
                    <a:pt x="97756" y="15172"/>
                    <a:pt x="97630" y="15162"/>
                  </a:cubicBezTo>
                  <a:cubicBezTo>
                    <a:pt x="96846" y="14738"/>
                    <a:pt x="96336" y="13853"/>
                    <a:pt x="95497" y="13487"/>
                  </a:cubicBezTo>
                  <a:cubicBezTo>
                    <a:pt x="95493" y="13484"/>
                    <a:pt x="95488" y="13483"/>
                    <a:pt x="95483" y="13483"/>
                  </a:cubicBezTo>
                  <a:cubicBezTo>
                    <a:pt x="95457" y="13483"/>
                    <a:pt x="95437" y="13516"/>
                    <a:pt x="95458" y="13539"/>
                  </a:cubicBezTo>
                  <a:cubicBezTo>
                    <a:pt x="95931" y="14038"/>
                    <a:pt x="96387" y="14647"/>
                    <a:pt x="96934" y="15109"/>
                  </a:cubicBezTo>
                  <a:cubicBezTo>
                    <a:pt x="96054" y="15045"/>
                    <a:pt x="95612" y="15027"/>
                    <a:pt x="95131" y="15027"/>
                  </a:cubicBezTo>
                  <a:cubicBezTo>
                    <a:pt x="94559" y="15027"/>
                    <a:pt x="93932" y="15052"/>
                    <a:pt x="92451" y="15052"/>
                  </a:cubicBezTo>
                  <a:cubicBezTo>
                    <a:pt x="91556" y="15052"/>
                    <a:pt x="90660" y="15053"/>
                    <a:pt x="89764" y="15055"/>
                  </a:cubicBezTo>
                  <a:cubicBezTo>
                    <a:pt x="90885" y="12798"/>
                    <a:pt x="91621" y="10326"/>
                    <a:pt x="91493" y="7977"/>
                  </a:cubicBezTo>
                  <a:cubicBezTo>
                    <a:pt x="91491" y="7940"/>
                    <a:pt x="91462" y="7919"/>
                    <a:pt x="91433" y="7919"/>
                  </a:cubicBezTo>
                  <a:cubicBezTo>
                    <a:pt x="91410" y="7919"/>
                    <a:pt x="91387" y="7932"/>
                    <a:pt x="91378" y="7960"/>
                  </a:cubicBezTo>
                  <a:cubicBezTo>
                    <a:pt x="90747" y="10154"/>
                    <a:pt x="90299" y="12353"/>
                    <a:pt x="89357" y="14448"/>
                  </a:cubicBezTo>
                  <a:cubicBezTo>
                    <a:pt x="89265" y="14653"/>
                    <a:pt x="89167" y="14855"/>
                    <a:pt x="89069" y="15055"/>
                  </a:cubicBezTo>
                  <a:cubicBezTo>
                    <a:pt x="87021" y="15058"/>
                    <a:pt x="84974" y="15062"/>
                    <a:pt x="82927" y="15063"/>
                  </a:cubicBezTo>
                  <a:cubicBezTo>
                    <a:pt x="82039" y="15065"/>
                    <a:pt x="81152" y="15067"/>
                    <a:pt x="80266" y="15067"/>
                  </a:cubicBezTo>
                  <a:cubicBezTo>
                    <a:pt x="80263" y="15009"/>
                    <a:pt x="80263" y="14953"/>
                    <a:pt x="80260" y="14896"/>
                  </a:cubicBezTo>
                  <a:cubicBezTo>
                    <a:pt x="80260" y="14853"/>
                    <a:pt x="80228" y="14832"/>
                    <a:pt x="80196" y="14832"/>
                  </a:cubicBezTo>
                  <a:cubicBezTo>
                    <a:pt x="80164" y="14832"/>
                    <a:pt x="80132" y="14853"/>
                    <a:pt x="80132" y="14896"/>
                  </a:cubicBezTo>
                  <a:cubicBezTo>
                    <a:pt x="80130" y="14953"/>
                    <a:pt x="80130" y="15009"/>
                    <a:pt x="80127" y="15067"/>
                  </a:cubicBezTo>
                  <a:cubicBezTo>
                    <a:pt x="74710" y="15073"/>
                    <a:pt x="69295" y="15080"/>
                    <a:pt x="63878" y="15083"/>
                  </a:cubicBezTo>
                  <a:cubicBezTo>
                    <a:pt x="61845" y="15084"/>
                    <a:pt x="59812" y="15084"/>
                    <a:pt x="57778" y="15084"/>
                  </a:cubicBezTo>
                  <a:cubicBezTo>
                    <a:pt x="55745" y="15084"/>
                    <a:pt x="53712" y="15084"/>
                    <a:pt x="51678" y="15083"/>
                  </a:cubicBezTo>
                  <a:cubicBezTo>
                    <a:pt x="48467" y="11638"/>
                    <a:pt x="45220" y="7800"/>
                    <a:pt x="41324" y="5101"/>
                  </a:cubicBezTo>
                  <a:cubicBezTo>
                    <a:pt x="41314" y="5029"/>
                    <a:pt x="41308" y="4953"/>
                    <a:pt x="41295" y="4881"/>
                  </a:cubicBezTo>
                  <a:cubicBezTo>
                    <a:pt x="41291" y="4855"/>
                    <a:pt x="41266" y="4842"/>
                    <a:pt x="41242" y="4842"/>
                  </a:cubicBezTo>
                  <a:cubicBezTo>
                    <a:pt x="41218" y="4842"/>
                    <a:pt x="41194" y="4855"/>
                    <a:pt x="41190" y="4881"/>
                  </a:cubicBezTo>
                  <a:cubicBezTo>
                    <a:pt x="41183" y="4921"/>
                    <a:pt x="41180" y="4960"/>
                    <a:pt x="41173" y="4999"/>
                  </a:cubicBezTo>
                  <a:cubicBezTo>
                    <a:pt x="38850" y="3413"/>
                    <a:pt x="36293" y="2237"/>
                    <a:pt x="33376" y="1794"/>
                  </a:cubicBezTo>
                  <a:cubicBezTo>
                    <a:pt x="32520" y="1664"/>
                    <a:pt x="31654" y="1598"/>
                    <a:pt x="30790" y="1598"/>
                  </a:cubicBezTo>
                  <a:cubicBezTo>
                    <a:pt x="27472" y="1598"/>
                    <a:pt x="24174" y="2564"/>
                    <a:pt x="21478" y="4547"/>
                  </a:cubicBezTo>
                  <a:cubicBezTo>
                    <a:pt x="19552" y="5961"/>
                    <a:pt x="18086" y="7827"/>
                    <a:pt x="16798" y="9834"/>
                  </a:cubicBezTo>
                  <a:cubicBezTo>
                    <a:pt x="16792" y="9819"/>
                    <a:pt x="16777" y="9811"/>
                    <a:pt x="16762" y="9811"/>
                  </a:cubicBezTo>
                  <a:cubicBezTo>
                    <a:pt x="16746" y="9811"/>
                    <a:pt x="16730" y="9820"/>
                    <a:pt x="16726" y="9839"/>
                  </a:cubicBezTo>
                  <a:cubicBezTo>
                    <a:pt x="16715" y="9889"/>
                    <a:pt x="16708" y="9940"/>
                    <a:pt x="16698" y="9991"/>
                  </a:cubicBezTo>
                  <a:cubicBezTo>
                    <a:pt x="15850" y="11325"/>
                    <a:pt x="15077" y="12716"/>
                    <a:pt x="14303" y="14077"/>
                  </a:cubicBezTo>
                  <a:cubicBezTo>
                    <a:pt x="14305" y="10767"/>
                    <a:pt x="14272" y="7458"/>
                    <a:pt x="14152" y="4155"/>
                  </a:cubicBezTo>
                  <a:cubicBezTo>
                    <a:pt x="14174" y="2991"/>
                    <a:pt x="14162" y="1828"/>
                    <a:pt x="14118" y="667"/>
                  </a:cubicBezTo>
                  <a:lnTo>
                    <a:pt x="14118" y="667"/>
                  </a:lnTo>
                  <a:cubicBezTo>
                    <a:pt x="14651" y="1238"/>
                    <a:pt x="15143" y="1850"/>
                    <a:pt x="15642" y="2448"/>
                  </a:cubicBezTo>
                  <a:cubicBezTo>
                    <a:pt x="15649" y="2458"/>
                    <a:pt x="15658" y="2462"/>
                    <a:pt x="15667" y="2462"/>
                  </a:cubicBezTo>
                  <a:cubicBezTo>
                    <a:pt x="15694" y="2462"/>
                    <a:pt x="15720" y="2429"/>
                    <a:pt x="15704" y="2399"/>
                  </a:cubicBezTo>
                  <a:cubicBezTo>
                    <a:pt x="15228" y="1533"/>
                    <a:pt x="14808" y="700"/>
                    <a:pt x="14037" y="52"/>
                  </a:cubicBezTo>
                  <a:cubicBezTo>
                    <a:pt x="13998" y="19"/>
                    <a:pt x="13947" y="0"/>
                    <a:pt x="138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40" name="Google Shape;5840;p13"/>
            <p:cNvSpPr/>
            <p:nvPr/>
          </p:nvSpPr>
          <p:spPr>
            <a:xfrm>
              <a:off x="1841200" y="851225"/>
              <a:ext cx="473575" cy="142200"/>
            </a:xfrm>
            <a:custGeom>
              <a:avLst/>
              <a:gdLst/>
              <a:ahLst/>
              <a:cxnLst/>
              <a:rect l="l" t="t" r="r" b="b"/>
              <a:pathLst>
                <a:path w="18943" h="5688" extrusionOk="0">
                  <a:moveTo>
                    <a:pt x="6697" y="3575"/>
                  </a:moveTo>
                  <a:lnTo>
                    <a:pt x="6697" y="3575"/>
                  </a:lnTo>
                  <a:cubicBezTo>
                    <a:pt x="6802" y="4227"/>
                    <a:pt x="6432" y="4910"/>
                    <a:pt x="5757" y="5084"/>
                  </a:cubicBezTo>
                  <a:lnTo>
                    <a:pt x="5757" y="5082"/>
                  </a:lnTo>
                  <a:cubicBezTo>
                    <a:pt x="5862" y="4536"/>
                    <a:pt x="6264" y="4022"/>
                    <a:pt x="6697" y="3575"/>
                  </a:cubicBezTo>
                  <a:close/>
                  <a:moveTo>
                    <a:pt x="5507" y="0"/>
                  </a:moveTo>
                  <a:cubicBezTo>
                    <a:pt x="5474" y="0"/>
                    <a:pt x="5440" y="9"/>
                    <a:pt x="5406" y="30"/>
                  </a:cubicBezTo>
                  <a:cubicBezTo>
                    <a:pt x="5154" y="182"/>
                    <a:pt x="4972" y="361"/>
                    <a:pt x="4872" y="558"/>
                  </a:cubicBezTo>
                  <a:cubicBezTo>
                    <a:pt x="3221" y="2185"/>
                    <a:pt x="1313" y="3681"/>
                    <a:pt x="29" y="5602"/>
                  </a:cubicBezTo>
                  <a:cubicBezTo>
                    <a:pt x="0" y="5644"/>
                    <a:pt x="40" y="5687"/>
                    <a:pt x="82" y="5687"/>
                  </a:cubicBezTo>
                  <a:cubicBezTo>
                    <a:pt x="96" y="5687"/>
                    <a:pt x="109" y="5683"/>
                    <a:pt x="121" y="5673"/>
                  </a:cubicBezTo>
                  <a:cubicBezTo>
                    <a:pt x="1699" y="4196"/>
                    <a:pt x="3298" y="2713"/>
                    <a:pt x="4827" y="1176"/>
                  </a:cubicBezTo>
                  <a:cubicBezTo>
                    <a:pt x="4876" y="1329"/>
                    <a:pt x="4968" y="1485"/>
                    <a:pt x="5108" y="1644"/>
                  </a:cubicBezTo>
                  <a:cubicBezTo>
                    <a:pt x="5487" y="2077"/>
                    <a:pt x="5941" y="2430"/>
                    <a:pt x="6338" y="2846"/>
                  </a:cubicBezTo>
                  <a:cubicBezTo>
                    <a:pt x="6417" y="2930"/>
                    <a:pt x="6486" y="3025"/>
                    <a:pt x="6541" y="3125"/>
                  </a:cubicBezTo>
                  <a:cubicBezTo>
                    <a:pt x="5944" y="3729"/>
                    <a:pt x="5290" y="4501"/>
                    <a:pt x="5288" y="5346"/>
                  </a:cubicBezTo>
                  <a:cubicBezTo>
                    <a:pt x="5288" y="5456"/>
                    <a:pt x="5382" y="5566"/>
                    <a:pt x="5496" y="5566"/>
                  </a:cubicBezTo>
                  <a:cubicBezTo>
                    <a:pt x="5500" y="5566"/>
                    <a:pt x="5504" y="5566"/>
                    <a:pt x="5508" y="5566"/>
                  </a:cubicBezTo>
                  <a:cubicBezTo>
                    <a:pt x="6569" y="5497"/>
                    <a:pt x="7253" y="4733"/>
                    <a:pt x="7101" y="3642"/>
                  </a:cubicBezTo>
                  <a:cubicBezTo>
                    <a:pt x="7083" y="3512"/>
                    <a:pt x="7055" y="3384"/>
                    <a:pt x="7019" y="3258"/>
                  </a:cubicBezTo>
                  <a:cubicBezTo>
                    <a:pt x="7178" y="3107"/>
                    <a:pt x="7332" y="2966"/>
                    <a:pt x="7468" y="2836"/>
                  </a:cubicBezTo>
                  <a:cubicBezTo>
                    <a:pt x="8070" y="2269"/>
                    <a:pt x="8710" y="1742"/>
                    <a:pt x="9384" y="1262"/>
                  </a:cubicBezTo>
                  <a:lnTo>
                    <a:pt x="9384" y="1262"/>
                  </a:lnTo>
                  <a:cubicBezTo>
                    <a:pt x="9138" y="2643"/>
                    <a:pt x="9017" y="4040"/>
                    <a:pt x="9604" y="5361"/>
                  </a:cubicBezTo>
                  <a:cubicBezTo>
                    <a:pt x="9637" y="5435"/>
                    <a:pt x="9709" y="5467"/>
                    <a:pt x="9782" y="5467"/>
                  </a:cubicBezTo>
                  <a:cubicBezTo>
                    <a:pt x="9843" y="5467"/>
                    <a:pt x="9905" y="5445"/>
                    <a:pt x="9949" y="5405"/>
                  </a:cubicBezTo>
                  <a:cubicBezTo>
                    <a:pt x="10990" y="4444"/>
                    <a:pt x="11143" y="2759"/>
                    <a:pt x="12298" y="1939"/>
                  </a:cubicBezTo>
                  <a:cubicBezTo>
                    <a:pt x="12716" y="2661"/>
                    <a:pt x="12693" y="3529"/>
                    <a:pt x="12536" y="4336"/>
                  </a:cubicBezTo>
                  <a:cubicBezTo>
                    <a:pt x="12504" y="4500"/>
                    <a:pt x="12633" y="4607"/>
                    <a:pt x="12758" y="4607"/>
                  </a:cubicBezTo>
                  <a:cubicBezTo>
                    <a:pt x="12841" y="4607"/>
                    <a:pt x="12923" y="4560"/>
                    <a:pt x="12956" y="4452"/>
                  </a:cubicBezTo>
                  <a:cubicBezTo>
                    <a:pt x="13225" y="3571"/>
                    <a:pt x="13523" y="2572"/>
                    <a:pt x="14183" y="1895"/>
                  </a:cubicBezTo>
                  <a:lnTo>
                    <a:pt x="14183" y="1895"/>
                  </a:lnTo>
                  <a:cubicBezTo>
                    <a:pt x="14228" y="3043"/>
                    <a:pt x="14038" y="4795"/>
                    <a:pt x="15326" y="5176"/>
                  </a:cubicBezTo>
                  <a:cubicBezTo>
                    <a:pt x="15497" y="5226"/>
                    <a:pt x="15686" y="5250"/>
                    <a:pt x="15885" y="5250"/>
                  </a:cubicBezTo>
                  <a:cubicBezTo>
                    <a:pt x="17111" y="5250"/>
                    <a:pt x="18730" y="4352"/>
                    <a:pt x="18920" y="3204"/>
                  </a:cubicBezTo>
                  <a:cubicBezTo>
                    <a:pt x="18942" y="3069"/>
                    <a:pt x="18849" y="2981"/>
                    <a:pt x="18747" y="2981"/>
                  </a:cubicBezTo>
                  <a:cubicBezTo>
                    <a:pt x="18692" y="2981"/>
                    <a:pt x="18634" y="3007"/>
                    <a:pt x="18590" y="3064"/>
                  </a:cubicBezTo>
                  <a:cubicBezTo>
                    <a:pt x="18095" y="3723"/>
                    <a:pt x="16890" y="4703"/>
                    <a:pt x="15885" y="4703"/>
                  </a:cubicBezTo>
                  <a:cubicBezTo>
                    <a:pt x="15604" y="4703"/>
                    <a:pt x="15339" y="4627"/>
                    <a:pt x="15109" y="4446"/>
                  </a:cubicBezTo>
                  <a:cubicBezTo>
                    <a:pt x="14363" y="3857"/>
                    <a:pt x="14693" y="2221"/>
                    <a:pt x="14578" y="1381"/>
                  </a:cubicBezTo>
                  <a:cubicBezTo>
                    <a:pt x="14565" y="1285"/>
                    <a:pt x="14457" y="1218"/>
                    <a:pt x="14358" y="1218"/>
                  </a:cubicBezTo>
                  <a:cubicBezTo>
                    <a:pt x="14320" y="1218"/>
                    <a:pt x="14283" y="1228"/>
                    <a:pt x="14253" y="1250"/>
                  </a:cubicBezTo>
                  <a:cubicBezTo>
                    <a:pt x="13695" y="1673"/>
                    <a:pt x="13330" y="2254"/>
                    <a:pt x="13051" y="2884"/>
                  </a:cubicBezTo>
                  <a:cubicBezTo>
                    <a:pt x="13000" y="2398"/>
                    <a:pt x="12852" y="1931"/>
                    <a:pt x="12555" y="1521"/>
                  </a:cubicBezTo>
                  <a:cubicBezTo>
                    <a:pt x="12507" y="1454"/>
                    <a:pt x="12438" y="1411"/>
                    <a:pt x="12363" y="1411"/>
                  </a:cubicBezTo>
                  <a:cubicBezTo>
                    <a:pt x="12327" y="1411"/>
                    <a:pt x="12291" y="1421"/>
                    <a:pt x="12255" y="1442"/>
                  </a:cubicBezTo>
                  <a:cubicBezTo>
                    <a:pt x="10961" y="2188"/>
                    <a:pt x="10792" y="3783"/>
                    <a:pt x="9876" y="4848"/>
                  </a:cubicBezTo>
                  <a:cubicBezTo>
                    <a:pt x="9415" y="3552"/>
                    <a:pt x="9648" y="2156"/>
                    <a:pt x="9909" y="832"/>
                  </a:cubicBezTo>
                  <a:cubicBezTo>
                    <a:pt x="9936" y="696"/>
                    <a:pt x="9828" y="548"/>
                    <a:pt x="9697" y="548"/>
                  </a:cubicBezTo>
                  <a:cubicBezTo>
                    <a:pt x="9662" y="548"/>
                    <a:pt x="9624" y="559"/>
                    <a:pt x="9588" y="584"/>
                  </a:cubicBezTo>
                  <a:cubicBezTo>
                    <a:pt x="8607" y="1252"/>
                    <a:pt x="7685" y="2005"/>
                    <a:pt x="6835" y="2835"/>
                  </a:cubicBezTo>
                  <a:cubicBezTo>
                    <a:pt x="6725" y="2646"/>
                    <a:pt x="6579" y="2474"/>
                    <a:pt x="6386" y="2287"/>
                  </a:cubicBezTo>
                  <a:cubicBezTo>
                    <a:pt x="5997" y="1910"/>
                    <a:pt x="5050" y="1271"/>
                    <a:pt x="5278" y="720"/>
                  </a:cubicBezTo>
                  <a:cubicBezTo>
                    <a:pt x="5401" y="594"/>
                    <a:pt x="5528" y="471"/>
                    <a:pt x="5649" y="345"/>
                  </a:cubicBezTo>
                  <a:cubicBezTo>
                    <a:pt x="5780" y="210"/>
                    <a:pt x="5663" y="0"/>
                    <a:pt x="5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41" name="Google Shape;5841;p13"/>
            <p:cNvSpPr/>
            <p:nvPr/>
          </p:nvSpPr>
          <p:spPr>
            <a:xfrm>
              <a:off x="2084650" y="779800"/>
              <a:ext cx="22000" cy="24350"/>
            </a:xfrm>
            <a:custGeom>
              <a:avLst/>
              <a:gdLst/>
              <a:ahLst/>
              <a:cxnLst/>
              <a:rect l="l" t="t" r="r" b="b"/>
              <a:pathLst>
                <a:path w="880" h="974" extrusionOk="0">
                  <a:moveTo>
                    <a:pt x="527" y="0"/>
                  </a:moveTo>
                  <a:cubicBezTo>
                    <a:pt x="495" y="0"/>
                    <a:pt x="462" y="10"/>
                    <a:pt x="432" y="31"/>
                  </a:cubicBezTo>
                  <a:cubicBezTo>
                    <a:pt x="245" y="162"/>
                    <a:pt x="147" y="362"/>
                    <a:pt x="50" y="564"/>
                  </a:cubicBezTo>
                  <a:cubicBezTo>
                    <a:pt x="9" y="647"/>
                    <a:pt x="1" y="774"/>
                    <a:pt x="86" y="839"/>
                  </a:cubicBezTo>
                  <a:cubicBezTo>
                    <a:pt x="150" y="890"/>
                    <a:pt x="209" y="943"/>
                    <a:pt x="289" y="966"/>
                  </a:cubicBezTo>
                  <a:cubicBezTo>
                    <a:pt x="307" y="971"/>
                    <a:pt x="325" y="973"/>
                    <a:pt x="343" y="973"/>
                  </a:cubicBezTo>
                  <a:cubicBezTo>
                    <a:pt x="395" y="973"/>
                    <a:pt x="445" y="953"/>
                    <a:pt x="483" y="915"/>
                  </a:cubicBezTo>
                  <a:cubicBezTo>
                    <a:pt x="606" y="784"/>
                    <a:pt x="637" y="593"/>
                    <a:pt x="831" y="533"/>
                  </a:cubicBezTo>
                  <a:cubicBezTo>
                    <a:pt x="880" y="516"/>
                    <a:pt x="870" y="444"/>
                    <a:pt x="818" y="442"/>
                  </a:cubicBezTo>
                  <a:cubicBezTo>
                    <a:pt x="808" y="442"/>
                    <a:pt x="798" y="441"/>
                    <a:pt x="788" y="441"/>
                  </a:cubicBezTo>
                  <a:cubicBezTo>
                    <a:pt x="740" y="441"/>
                    <a:pt x="692" y="451"/>
                    <a:pt x="647" y="470"/>
                  </a:cubicBezTo>
                  <a:cubicBezTo>
                    <a:pt x="663" y="444"/>
                    <a:pt x="675" y="416"/>
                    <a:pt x="685" y="388"/>
                  </a:cubicBezTo>
                  <a:cubicBezTo>
                    <a:pt x="701" y="365"/>
                    <a:pt x="721" y="347"/>
                    <a:pt x="744" y="332"/>
                  </a:cubicBezTo>
                  <a:cubicBezTo>
                    <a:pt x="776" y="313"/>
                    <a:pt x="762" y="262"/>
                    <a:pt x="724" y="262"/>
                  </a:cubicBezTo>
                  <a:cubicBezTo>
                    <a:pt x="724" y="262"/>
                    <a:pt x="723" y="262"/>
                    <a:pt x="722" y="262"/>
                  </a:cubicBezTo>
                  <a:cubicBezTo>
                    <a:pt x="722" y="260"/>
                    <a:pt x="724" y="257"/>
                    <a:pt x="724" y="255"/>
                  </a:cubicBezTo>
                  <a:cubicBezTo>
                    <a:pt x="765" y="130"/>
                    <a:pt x="649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42" name="Google Shape;5842;p13"/>
            <p:cNvSpPr/>
            <p:nvPr/>
          </p:nvSpPr>
          <p:spPr>
            <a:xfrm>
              <a:off x="2347700" y="816325"/>
              <a:ext cx="252575" cy="164350"/>
            </a:xfrm>
            <a:custGeom>
              <a:avLst/>
              <a:gdLst/>
              <a:ahLst/>
              <a:cxnLst/>
              <a:rect l="l" t="t" r="r" b="b"/>
              <a:pathLst>
                <a:path w="10103" h="6574" extrusionOk="0">
                  <a:moveTo>
                    <a:pt x="1363" y="2046"/>
                  </a:moveTo>
                  <a:cubicBezTo>
                    <a:pt x="1405" y="2046"/>
                    <a:pt x="1450" y="2051"/>
                    <a:pt x="1496" y="2064"/>
                  </a:cubicBezTo>
                  <a:cubicBezTo>
                    <a:pt x="2036" y="2205"/>
                    <a:pt x="2536" y="2579"/>
                    <a:pt x="2994" y="2894"/>
                  </a:cubicBezTo>
                  <a:cubicBezTo>
                    <a:pt x="2625" y="3205"/>
                    <a:pt x="2262" y="3524"/>
                    <a:pt x="1846" y="3778"/>
                  </a:cubicBezTo>
                  <a:cubicBezTo>
                    <a:pt x="1688" y="3874"/>
                    <a:pt x="1548" y="3916"/>
                    <a:pt x="1426" y="3916"/>
                  </a:cubicBezTo>
                  <a:cubicBezTo>
                    <a:pt x="612" y="3916"/>
                    <a:pt x="612" y="2046"/>
                    <a:pt x="1363" y="2046"/>
                  </a:cubicBezTo>
                  <a:close/>
                  <a:moveTo>
                    <a:pt x="6769" y="1"/>
                  </a:moveTo>
                  <a:cubicBezTo>
                    <a:pt x="6752" y="1"/>
                    <a:pt x="6735" y="8"/>
                    <a:pt x="6721" y="25"/>
                  </a:cubicBezTo>
                  <a:cubicBezTo>
                    <a:pt x="5932" y="970"/>
                    <a:pt x="4892" y="1603"/>
                    <a:pt x="3857" y="2243"/>
                  </a:cubicBezTo>
                  <a:cubicBezTo>
                    <a:pt x="3698" y="2343"/>
                    <a:pt x="3544" y="2453"/>
                    <a:pt x="3394" y="2571"/>
                  </a:cubicBezTo>
                  <a:cubicBezTo>
                    <a:pt x="3178" y="2433"/>
                    <a:pt x="2960" y="2297"/>
                    <a:pt x="2737" y="2167"/>
                  </a:cubicBezTo>
                  <a:cubicBezTo>
                    <a:pt x="2319" y="1923"/>
                    <a:pt x="1776" y="1581"/>
                    <a:pt x="1263" y="1581"/>
                  </a:cubicBezTo>
                  <a:cubicBezTo>
                    <a:pt x="1222" y="1581"/>
                    <a:pt x="1181" y="1583"/>
                    <a:pt x="1140" y="1588"/>
                  </a:cubicBezTo>
                  <a:cubicBezTo>
                    <a:pt x="1" y="1714"/>
                    <a:pt x="152" y="4387"/>
                    <a:pt x="1339" y="4387"/>
                  </a:cubicBezTo>
                  <a:cubicBezTo>
                    <a:pt x="1371" y="4387"/>
                    <a:pt x="1403" y="4385"/>
                    <a:pt x="1436" y="4382"/>
                  </a:cubicBezTo>
                  <a:cubicBezTo>
                    <a:pt x="2133" y="4300"/>
                    <a:pt x="2799" y="3675"/>
                    <a:pt x="3357" y="3148"/>
                  </a:cubicBezTo>
                  <a:cubicBezTo>
                    <a:pt x="4593" y="4004"/>
                    <a:pt x="5789" y="4920"/>
                    <a:pt x="7089" y="5684"/>
                  </a:cubicBezTo>
                  <a:cubicBezTo>
                    <a:pt x="7623" y="5998"/>
                    <a:pt x="8552" y="6574"/>
                    <a:pt x="9321" y="6574"/>
                  </a:cubicBezTo>
                  <a:cubicBezTo>
                    <a:pt x="9596" y="6574"/>
                    <a:pt x="9850" y="6500"/>
                    <a:pt x="10059" y="6316"/>
                  </a:cubicBezTo>
                  <a:cubicBezTo>
                    <a:pt x="10102" y="6278"/>
                    <a:pt x="10076" y="6214"/>
                    <a:pt x="10030" y="6198"/>
                  </a:cubicBezTo>
                  <a:cubicBezTo>
                    <a:pt x="9305" y="5943"/>
                    <a:pt x="8588" y="5787"/>
                    <a:pt x="7891" y="5445"/>
                  </a:cubicBezTo>
                  <a:cubicBezTo>
                    <a:pt x="6920" y="4964"/>
                    <a:pt x="6021" y="4337"/>
                    <a:pt x="5127" y="3729"/>
                  </a:cubicBezTo>
                  <a:cubicBezTo>
                    <a:pt x="4666" y="3414"/>
                    <a:pt x="4206" y="3099"/>
                    <a:pt x="3739" y="2792"/>
                  </a:cubicBezTo>
                  <a:cubicBezTo>
                    <a:pt x="3747" y="2786"/>
                    <a:pt x="3755" y="2779"/>
                    <a:pt x="3762" y="2772"/>
                  </a:cubicBezTo>
                  <a:cubicBezTo>
                    <a:pt x="4820" y="1844"/>
                    <a:pt x="6103" y="1403"/>
                    <a:pt x="6836" y="112"/>
                  </a:cubicBezTo>
                  <a:cubicBezTo>
                    <a:pt x="6865" y="60"/>
                    <a:pt x="6817" y="1"/>
                    <a:pt x="6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43" name="Google Shape;5843;p13"/>
            <p:cNvSpPr/>
            <p:nvPr/>
          </p:nvSpPr>
          <p:spPr>
            <a:xfrm>
              <a:off x="908975" y="941350"/>
              <a:ext cx="16700" cy="152250"/>
            </a:xfrm>
            <a:custGeom>
              <a:avLst/>
              <a:gdLst/>
              <a:ahLst/>
              <a:cxnLst/>
              <a:rect l="l" t="t" r="r" b="b"/>
              <a:pathLst>
                <a:path w="668" h="6090" extrusionOk="0">
                  <a:moveTo>
                    <a:pt x="319" y="1"/>
                  </a:moveTo>
                  <a:cubicBezTo>
                    <a:pt x="309" y="1"/>
                    <a:pt x="299" y="7"/>
                    <a:pt x="299" y="20"/>
                  </a:cubicBezTo>
                  <a:cubicBezTo>
                    <a:pt x="0" y="870"/>
                    <a:pt x="154" y="1927"/>
                    <a:pt x="153" y="2816"/>
                  </a:cubicBezTo>
                  <a:cubicBezTo>
                    <a:pt x="151" y="3895"/>
                    <a:pt x="174" y="4951"/>
                    <a:pt x="254" y="6026"/>
                  </a:cubicBezTo>
                  <a:cubicBezTo>
                    <a:pt x="254" y="6069"/>
                    <a:pt x="286" y="6090"/>
                    <a:pt x="318" y="6090"/>
                  </a:cubicBezTo>
                  <a:cubicBezTo>
                    <a:pt x="350" y="6090"/>
                    <a:pt x="382" y="6069"/>
                    <a:pt x="382" y="6026"/>
                  </a:cubicBezTo>
                  <a:cubicBezTo>
                    <a:pt x="454" y="5056"/>
                    <a:pt x="486" y="4108"/>
                    <a:pt x="484" y="3134"/>
                  </a:cubicBezTo>
                  <a:cubicBezTo>
                    <a:pt x="482" y="2153"/>
                    <a:pt x="668" y="955"/>
                    <a:pt x="340" y="20"/>
                  </a:cubicBezTo>
                  <a:cubicBezTo>
                    <a:pt x="340" y="7"/>
                    <a:pt x="329" y="1"/>
                    <a:pt x="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44" name="Google Shape;5844;p13"/>
            <p:cNvSpPr/>
            <p:nvPr/>
          </p:nvSpPr>
          <p:spPr>
            <a:xfrm>
              <a:off x="640350" y="927500"/>
              <a:ext cx="90225" cy="92625"/>
            </a:xfrm>
            <a:custGeom>
              <a:avLst/>
              <a:gdLst/>
              <a:ahLst/>
              <a:cxnLst/>
              <a:rect l="l" t="t" r="r" b="b"/>
              <a:pathLst>
                <a:path w="3609" h="3705" extrusionOk="0">
                  <a:moveTo>
                    <a:pt x="1906" y="609"/>
                  </a:moveTo>
                  <a:cubicBezTo>
                    <a:pt x="2377" y="609"/>
                    <a:pt x="2729" y="1142"/>
                    <a:pt x="2832" y="1605"/>
                  </a:cubicBezTo>
                  <a:cubicBezTo>
                    <a:pt x="2963" y="2198"/>
                    <a:pt x="2741" y="2928"/>
                    <a:pt x="2108" y="3099"/>
                  </a:cubicBezTo>
                  <a:cubicBezTo>
                    <a:pt x="2058" y="3112"/>
                    <a:pt x="2009" y="3119"/>
                    <a:pt x="1962" y="3119"/>
                  </a:cubicBezTo>
                  <a:cubicBezTo>
                    <a:pt x="1621" y="3119"/>
                    <a:pt x="1346" y="2792"/>
                    <a:pt x="1152" y="2405"/>
                  </a:cubicBezTo>
                  <a:cubicBezTo>
                    <a:pt x="1157" y="2394"/>
                    <a:pt x="1158" y="2382"/>
                    <a:pt x="1160" y="2371"/>
                  </a:cubicBezTo>
                  <a:cubicBezTo>
                    <a:pt x="1191" y="1764"/>
                    <a:pt x="809" y="1222"/>
                    <a:pt x="1452" y="770"/>
                  </a:cubicBezTo>
                  <a:cubicBezTo>
                    <a:pt x="1612" y="657"/>
                    <a:pt x="1764" y="609"/>
                    <a:pt x="1906" y="609"/>
                  </a:cubicBezTo>
                  <a:close/>
                  <a:moveTo>
                    <a:pt x="1904" y="0"/>
                  </a:moveTo>
                  <a:cubicBezTo>
                    <a:pt x="1684" y="0"/>
                    <a:pt x="1455" y="46"/>
                    <a:pt x="1227" y="145"/>
                  </a:cubicBezTo>
                  <a:cubicBezTo>
                    <a:pt x="561" y="432"/>
                    <a:pt x="0" y="2011"/>
                    <a:pt x="729" y="2399"/>
                  </a:cubicBezTo>
                  <a:cubicBezTo>
                    <a:pt x="888" y="3076"/>
                    <a:pt x="1355" y="3691"/>
                    <a:pt x="2067" y="3704"/>
                  </a:cubicBezTo>
                  <a:cubicBezTo>
                    <a:pt x="2077" y="3705"/>
                    <a:pt x="2087" y="3705"/>
                    <a:pt x="2096" y="3705"/>
                  </a:cubicBezTo>
                  <a:cubicBezTo>
                    <a:pt x="3254" y="3705"/>
                    <a:pt x="3608" y="2343"/>
                    <a:pt x="3473" y="1427"/>
                  </a:cubicBezTo>
                  <a:cubicBezTo>
                    <a:pt x="3345" y="567"/>
                    <a:pt x="2678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5845" name="Google Shape;5845;p13"/>
          <p:cNvSpPr/>
          <p:nvPr/>
        </p:nvSpPr>
        <p:spPr>
          <a:xfrm rot="-5400000" flipH="1">
            <a:off x="2513052" y="-2513052"/>
            <a:ext cx="5221746" cy="10247850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5846" name="Google Shape;5846;p1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17691461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 preserve="1">
  <p:cSld name="Section header 1">
    <p:spTree>
      <p:nvGrpSpPr>
        <p:cNvPr id="1" name="Shape 5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48" name="Google Shape;5848;p14"/>
          <p:cNvGrpSpPr/>
          <p:nvPr/>
        </p:nvGrpSpPr>
        <p:grpSpPr>
          <a:xfrm>
            <a:off x="3" y="-859126"/>
            <a:ext cx="9144001" cy="5966819"/>
            <a:chOff x="3282475" y="1530550"/>
            <a:chExt cx="4017575" cy="2621625"/>
          </a:xfrm>
        </p:grpSpPr>
        <p:sp>
          <p:nvSpPr>
            <p:cNvPr id="5849" name="Google Shape;5849;p14"/>
            <p:cNvSpPr/>
            <p:nvPr/>
          </p:nvSpPr>
          <p:spPr>
            <a:xfrm>
              <a:off x="3838900" y="1649750"/>
              <a:ext cx="38475" cy="1023650"/>
            </a:xfrm>
            <a:custGeom>
              <a:avLst/>
              <a:gdLst/>
              <a:ahLst/>
              <a:cxnLst/>
              <a:rect l="l" t="t" r="r" b="b"/>
              <a:pathLst>
                <a:path w="1539" h="40946" extrusionOk="0">
                  <a:moveTo>
                    <a:pt x="163" y="1"/>
                  </a:moveTo>
                  <a:cubicBezTo>
                    <a:pt x="80" y="1"/>
                    <a:pt x="0" y="54"/>
                    <a:pt x="9" y="162"/>
                  </a:cubicBezTo>
                  <a:cubicBezTo>
                    <a:pt x="1038" y="13689"/>
                    <a:pt x="1205" y="27227"/>
                    <a:pt x="811" y="40783"/>
                  </a:cubicBezTo>
                  <a:cubicBezTo>
                    <a:pt x="808" y="40891"/>
                    <a:pt x="890" y="40946"/>
                    <a:pt x="974" y="40946"/>
                  </a:cubicBezTo>
                  <a:cubicBezTo>
                    <a:pt x="1058" y="40946"/>
                    <a:pt x="1144" y="40891"/>
                    <a:pt x="1147" y="40783"/>
                  </a:cubicBezTo>
                  <a:cubicBezTo>
                    <a:pt x="1539" y="27227"/>
                    <a:pt x="1374" y="13689"/>
                    <a:pt x="343" y="162"/>
                  </a:cubicBezTo>
                  <a:cubicBezTo>
                    <a:pt x="335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0" name="Google Shape;5850;p14"/>
            <p:cNvSpPr/>
            <p:nvPr/>
          </p:nvSpPr>
          <p:spPr>
            <a:xfrm>
              <a:off x="3338475" y="2162950"/>
              <a:ext cx="1018725" cy="19675"/>
            </a:xfrm>
            <a:custGeom>
              <a:avLst/>
              <a:gdLst/>
              <a:ahLst/>
              <a:cxnLst/>
              <a:rect l="l" t="t" r="r" b="b"/>
              <a:pathLst>
                <a:path w="40749" h="787" extrusionOk="0">
                  <a:moveTo>
                    <a:pt x="207" y="1"/>
                  </a:moveTo>
                  <a:cubicBezTo>
                    <a:pt x="0" y="1"/>
                    <a:pt x="3" y="326"/>
                    <a:pt x="215" y="335"/>
                  </a:cubicBezTo>
                  <a:cubicBezTo>
                    <a:pt x="7159" y="636"/>
                    <a:pt x="14105" y="787"/>
                    <a:pt x="21052" y="787"/>
                  </a:cubicBezTo>
                  <a:cubicBezTo>
                    <a:pt x="27544" y="787"/>
                    <a:pt x="34037" y="655"/>
                    <a:pt x="40532" y="393"/>
                  </a:cubicBezTo>
                  <a:cubicBezTo>
                    <a:pt x="40744" y="384"/>
                    <a:pt x="40748" y="57"/>
                    <a:pt x="40539" y="57"/>
                  </a:cubicBezTo>
                  <a:cubicBezTo>
                    <a:pt x="40537" y="57"/>
                    <a:pt x="40534" y="57"/>
                    <a:pt x="40532" y="57"/>
                  </a:cubicBezTo>
                  <a:cubicBezTo>
                    <a:pt x="34038" y="321"/>
                    <a:pt x="27543" y="452"/>
                    <a:pt x="21046" y="452"/>
                  </a:cubicBezTo>
                  <a:cubicBezTo>
                    <a:pt x="14104" y="452"/>
                    <a:pt x="7161" y="302"/>
                    <a:pt x="215" y="1"/>
                  </a:cubicBezTo>
                  <a:cubicBezTo>
                    <a:pt x="212" y="1"/>
                    <a:pt x="20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1" name="Google Shape;5851;p14"/>
            <p:cNvSpPr/>
            <p:nvPr/>
          </p:nvSpPr>
          <p:spPr>
            <a:xfrm>
              <a:off x="3809900" y="1555050"/>
              <a:ext cx="53625" cy="61025"/>
            </a:xfrm>
            <a:custGeom>
              <a:avLst/>
              <a:gdLst/>
              <a:ahLst/>
              <a:cxnLst/>
              <a:rect l="l" t="t" r="r" b="b"/>
              <a:pathLst>
                <a:path w="2145" h="2441" extrusionOk="0">
                  <a:moveTo>
                    <a:pt x="1675" y="0"/>
                  </a:moveTo>
                  <a:cubicBezTo>
                    <a:pt x="1625" y="0"/>
                    <a:pt x="1573" y="25"/>
                    <a:pt x="1535" y="81"/>
                  </a:cubicBezTo>
                  <a:lnTo>
                    <a:pt x="1192" y="577"/>
                  </a:lnTo>
                  <a:cubicBezTo>
                    <a:pt x="1126" y="672"/>
                    <a:pt x="1028" y="900"/>
                    <a:pt x="934" y="949"/>
                  </a:cubicBezTo>
                  <a:cubicBezTo>
                    <a:pt x="867" y="983"/>
                    <a:pt x="809" y="998"/>
                    <a:pt x="759" y="998"/>
                  </a:cubicBezTo>
                  <a:cubicBezTo>
                    <a:pt x="435" y="998"/>
                    <a:pt x="431" y="369"/>
                    <a:pt x="346" y="170"/>
                  </a:cubicBezTo>
                  <a:cubicBezTo>
                    <a:pt x="320" y="107"/>
                    <a:pt x="273" y="81"/>
                    <a:pt x="224" y="81"/>
                  </a:cubicBezTo>
                  <a:cubicBezTo>
                    <a:pt x="118" y="81"/>
                    <a:pt x="0" y="204"/>
                    <a:pt x="57" y="338"/>
                  </a:cubicBezTo>
                  <a:lnTo>
                    <a:pt x="57" y="339"/>
                  </a:lnTo>
                  <a:cubicBezTo>
                    <a:pt x="210" y="698"/>
                    <a:pt x="166" y="1442"/>
                    <a:pt x="731" y="1442"/>
                  </a:cubicBezTo>
                  <a:cubicBezTo>
                    <a:pt x="744" y="1442"/>
                    <a:pt x="758" y="1441"/>
                    <a:pt x="772" y="1440"/>
                  </a:cubicBezTo>
                  <a:cubicBezTo>
                    <a:pt x="961" y="1430"/>
                    <a:pt x="1077" y="1308"/>
                    <a:pt x="1187" y="1166"/>
                  </a:cubicBezTo>
                  <a:cubicBezTo>
                    <a:pt x="1324" y="992"/>
                    <a:pt x="1449" y="807"/>
                    <a:pt x="1573" y="621"/>
                  </a:cubicBezTo>
                  <a:lnTo>
                    <a:pt x="1573" y="621"/>
                  </a:lnTo>
                  <a:lnTo>
                    <a:pt x="1796" y="2282"/>
                  </a:lnTo>
                  <a:cubicBezTo>
                    <a:pt x="1810" y="2387"/>
                    <a:pt x="1902" y="2440"/>
                    <a:pt x="1985" y="2440"/>
                  </a:cubicBezTo>
                  <a:cubicBezTo>
                    <a:pt x="2069" y="2440"/>
                    <a:pt x="2145" y="2388"/>
                    <a:pt x="2131" y="2282"/>
                  </a:cubicBezTo>
                  <a:cubicBezTo>
                    <a:pt x="2037" y="1576"/>
                    <a:pt x="1941" y="870"/>
                    <a:pt x="1846" y="165"/>
                  </a:cubicBezTo>
                  <a:cubicBezTo>
                    <a:pt x="1833" y="64"/>
                    <a:pt x="1756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2" name="Google Shape;5852;p14"/>
            <p:cNvSpPr/>
            <p:nvPr/>
          </p:nvSpPr>
          <p:spPr>
            <a:xfrm>
              <a:off x="4388200" y="2140575"/>
              <a:ext cx="51625" cy="43100"/>
            </a:xfrm>
            <a:custGeom>
              <a:avLst/>
              <a:gdLst/>
              <a:ahLst/>
              <a:cxnLst/>
              <a:rect l="l" t="t" r="r" b="b"/>
              <a:pathLst>
                <a:path w="2065" h="1724" extrusionOk="0">
                  <a:moveTo>
                    <a:pt x="228" y="1"/>
                  </a:moveTo>
                  <a:cubicBezTo>
                    <a:pt x="91" y="1"/>
                    <a:pt x="1" y="218"/>
                    <a:pt x="147" y="319"/>
                  </a:cubicBezTo>
                  <a:cubicBezTo>
                    <a:pt x="716" y="713"/>
                    <a:pt x="1241" y="1167"/>
                    <a:pt x="1714" y="1672"/>
                  </a:cubicBezTo>
                  <a:cubicBezTo>
                    <a:pt x="1748" y="1709"/>
                    <a:pt x="1787" y="1724"/>
                    <a:pt x="1825" y="1724"/>
                  </a:cubicBezTo>
                  <a:cubicBezTo>
                    <a:pt x="1951" y="1724"/>
                    <a:pt x="2064" y="1557"/>
                    <a:pt x="1950" y="1436"/>
                  </a:cubicBezTo>
                  <a:cubicBezTo>
                    <a:pt x="1458" y="911"/>
                    <a:pt x="909" y="440"/>
                    <a:pt x="317" y="31"/>
                  </a:cubicBezTo>
                  <a:cubicBezTo>
                    <a:pt x="286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3" name="Google Shape;5853;p14"/>
            <p:cNvSpPr/>
            <p:nvPr/>
          </p:nvSpPr>
          <p:spPr>
            <a:xfrm>
              <a:off x="4383300" y="2134375"/>
              <a:ext cx="53150" cy="65075"/>
            </a:xfrm>
            <a:custGeom>
              <a:avLst/>
              <a:gdLst/>
              <a:ahLst/>
              <a:cxnLst/>
              <a:rect l="l" t="t" r="r" b="b"/>
              <a:pathLst>
                <a:path w="2126" h="2603" extrusionOk="0">
                  <a:moveTo>
                    <a:pt x="1894" y="1"/>
                  </a:moveTo>
                  <a:cubicBezTo>
                    <a:pt x="1857" y="1"/>
                    <a:pt x="1818" y="17"/>
                    <a:pt x="1785" y="56"/>
                  </a:cubicBezTo>
                  <a:cubicBezTo>
                    <a:pt x="1175" y="790"/>
                    <a:pt x="606" y="1559"/>
                    <a:pt x="83" y="2357"/>
                  </a:cubicBezTo>
                  <a:cubicBezTo>
                    <a:pt x="1" y="2483"/>
                    <a:pt x="117" y="2603"/>
                    <a:pt x="234" y="2603"/>
                  </a:cubicBezTo>
                  <a:cubicBezTo>
                    <a:pt x="285" y="2603"/>
                    <a:pt x="337" y="2580"/>
                    <a:pt x="372" y="2526"/>
                  </a:cubicBezTo>
                  <a:cubicBezTo>
                    <a:pt x="879" y="1751"/>
                    <a:pt x="1430" y="1005"/>
                    <a:pt x="2021" y="293"/>
                  </a:cubicBezTo>
                  <a:cubicBezTo>
                    <a:pt x="2126" y="168"/>
                    <a:pt x="2015" y="1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4" name="Google Shape;5854;p14"/>
            <p:cNvSpPr/>
            <p:nvPr/>
          </p:nvSpPr>
          <p:spPr>
            <a:xfrm>
              <a:off x="3961375" y="2150450"/>
              <a:ext cx="11200" cy="68025"/>
            </a:xfrm>
            <a:custGeom>
              <a:avLst/>
              <a:gdLst/>
              <a:ahLst/>
              <a:cxnLst/>
              <a:rect l="l" t="t" r="r" b="b"/>
              <a:pathLst>
                <a:path w="448" h="272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lnTo>
                    <a:pt x="108" y="2560"/>
                  </a:lnTo>
                  <a:cubicBezTo>
                    <a:pt x="113" y="2667"/>
                    <a:pt x="199" y="2721"/>
                    <a:pt x="283" y="2721"/>
                  </a:cubicBezTo>
                  <a:cubicBezTo>
                    <a:pt x="366" y="2721"/>
                    <a:pt x="447" y="2668"/>
                    <a:pt x="442" y="2560"/>
                  </a:cubicBezTo>
                  <a:lnTo>
                    <a:pt x="340" y="162"/>
                  </a:ln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5" name="Google Shape;5855;p14"/>
            <p:cNvSpPr/>
            <p:nvPr/>
          </p:nvSpPr>
          <p:spPr>
            <a:xfrm>
              <a:off x="3832625" y="2090125"/>
              <a:ext cx="53075" cy="9625"/>
            </a:xfrm>
            <a:custGeom>
              <a:avLst/>
              <a:gdLst/>
              <a:ahLst/>
              <a:cxnLst/>
              <a:rect l="l" t="t" r="r" b="b"/>
              <a:pathLst>
                <a:path w="2123" h="385" extrusionOk="0">
                  <a:moveTo>
                    <a:pt x="210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906" y="385"/>
                  </a:lnTo>
                  <a:cubicBezTo>
                    <a:pt x="1908" y="385"/>
                    <a:pt x="1909" y="385"/>
                    <a:pt x="1911" y="385"/>
                  </a:cubicBezTo>
                  <a:cubicBezTo>
                    <a:pt x="2122" y="385"/>
                    <a:pt x="2119" y="55"/>
                    <a:pt x="1906" y="49"/>
                  </a:cubicBezTo>
                  <a:lnTo>
                    <a:pt x="215" y="0"/>
                  </a:lnTo>
                  <a:cubicBezTo>
                    <a:pt x="213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6" name="Google Shape;5856;p14"/>
            <p:cNvSpPr/>
            <p:nvPr/>
          </p:nvSpPr>
          <p:spPr>
            <a:xfrm>
              <a:off x="4066700" y="2146475"/>
              <a:ext cx="10075" cy="60925"/>
            </a:xfrm>
            <a:custGeom>
              <a:avLst/>
              <a:gdLst/>
              <a:ahLst/>
              <a:cxnLst/>
              <a:rect l="l" t="t" r="r" b="b"/>
              <a:pathLst>
                <a:path w="403" h="2437" extrusionOk="0">
                  <a:moveTo>
                    <a:pt x="237" y="0"/>
                  </a:moveTo>
                  <a:cubicBezTo>
                    <a:pt x="154" y="0"/>
                    <a:pt x="68" y="54"/>
                    <a:pt x="64" y="163"/>
                  </a:cubicBezTo>
                  <a:cubicBezTo>
                    <a:pt x="45" y="866"/>
                    <a:pt x="23" y="1571"/>
                    <a:pt x="3" y="2275"/>
                  </a:cubicBezTo>
                  <a:cubicBezTo>
                    <a:pt x="0" y="2383"/>
                    <a:pt x="82" y="2437"/>
                    <a:pt x="166" y="2437"/>
                  </a:cubicBezTo>
                  <a:cubicBezTo>
                    <a:pt x="249" y="2437"/>
                    <a:pt x="334" y="2383"/>
                    <a:pt x="337" y="2275"/>
                  </a:cubicBezTo>
                  <a:cubicBezTo>
                    <a:pt x="359" y="1571"/>
                    <a:pt x="379" y="866"/>
                    <a:pt x="400" y="163"/>
                  </a:cubicBezTo>
                  <a:cubicBezTo>
                    <a:pt x="403" y="54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7" name="Google Shape;5857;p14"/>
            <p:cNvSpPr/>
            <p:nvPr/>
          </p:nvSpPr>
          <p:spPr>
            <a:xfrm>
              <a:off x="4169300" y="2156575"/>
              <a:ext cx="11800" cy="46850"/>
            </a:xfrm>
            <a:custGeom>
              <a:avLst/>
              <a:gdLst/>
              <a:ahLst/>
              <a:cxnLst/>
              <a:rect l="l" t="t" r="r" b="b"/>
              <a:pathLst>
                <a:path w="472" h="1874" extrusionOk="0">
                  <a:moveTo>
                    <a:pt x="163" y="1"/>
                  </a:moveTo>
                  <a:cubicBezTo>
                    <a:pt x="80" y="1"/>
                    <a:pt x="0" y="54"/>
                    <a:pt x="9" y="161"/>
                  </a:cubicBezTo>
                  <a:lnTo>
                    <a:pt x="129" y="1713"/>
                  </a:lnTo>
                  <a:cubicBezTo>
                    <a:pt x="137" y="1820"/>
                    <a:pt x="225" y="1873"/>
                    <a:pt x="309" y="1873"/>
                  </a:cubicBezTo>
                  <a:cubicBezTo>
                    <a:pt x="392" y="1873"/>
                    <a:pt x="472" y="1820"/>
                    <a:pt x="463" y="1713"/>
                  </a:cubicBezTo>
                  <a:lnTo>
                    <a:pt x="343" y="161"/>
                  </a:lnTo>
                  <a:cubicBezTo>
                    <a:pt x="335" y="54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8" name="Google Shape;5858;p14"/>
            <p:cNvSpPr/>
            <p:nvPr/>
          </p:nvSpPr>
          <p:spPr>
            <a:xfrm>
              <a:off x="4261250" y="2148775"/>
              <a:ext cx="15450" cy="57350"/>
            </a:xfrm>
            <a:custGeom>
              <a:avLst/>
              <a:gdLst/>
              <a:ahLst/>
              <a:cxnLst/>
              <a:rect l="l" t="t" r="r" b="b"/>
              <a:pathLst>
                <a:path w="618" h="2294" extrusionOk="0">
                  <a:moveTo>
                    <a:pt x="160" y="0"/>
                  </a:moveTo>
                  <a:cubicBezTo>
                    <a:pt x="77" y="0"/>
                    <a:pt x="1" y="53"/>
                    <a:pt x="15" y="159"/>
                  </a:cubicBezTo>
                  <a:cubicBezTo>
                    <a:pt x="100" y="818"/>
                    <a:pt x="184" y="1475"/>
                    <a:pt x="269" y="2134"/>
                  </a:cubicBezTo>
                  <a:cubicBezTo>
                    <a:pt x="283" y="2240"/>
                    <a:pt x="375" y="2293"/>
                    <a:pt x="458" y="2293"/>
                  </a:cubicBezTo>
                  <a:cubicBezTo>
                    <a:pt x="542" y="2293"/>
                    <a:pt x="618" y="2241"/>
                    <a:pt x="603" y="2134"/>
                  </a:cubicBezTo>
                  <a:cubicBezTo>
                    <a:pt x="520" y="1475"/>
                    <a:pt x="434" y="818"/>
                    <a:pt x="349" y="159"/>
                  </a:cubicBezTo>
                  <a:cubicBezTo>
                    <a:pt x="335" y="53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59" name="Google Shape;5859;p14"/>
            <p:cNvSpPr/>
            <p:nvPr/>
          </p:nvSpPr>
          <p:spPr>
            <a:xfrm>
              <a:off x="3832450" y="1975725"/>
              <a:ext cx="74200" cy="14725"/>
            </a:xfrm>
            <a:custGeom>
              <a:avLst/>
              <a:gdLst/>
              <a:ahLst/>
              <a:cxnLst/>
              <a:rect l="l" t="t" r="r" b="b"/>
              <a:pathLst>
                <a:path w="2968" h="589" extrusionOk="0">
                  <a:moveTo>
                    <a:pt x="2772" y="1"/>
                  </a:moveTo>
                  <a:cubicBezTo>
                    <a:pt x="2766" y="1"/>
                    <a:pt x="2760" y="1"/>
                    <a:pt x="2753" y="2"/>
                  </a:cubicBezTo>
                  <a:lnTo>
                    <a:pt x="213" y="253"/>
                  </a:lnTo>
                  <a:cubicBezTo>
                    <a:pt x="8" y="274"/>
                    <a:pt x="0" y="588"/>
                    <a:pt x="194" y="588"/>
                  </a:cubicBezTo>
                  <a:cubicBezTo>
                    <a:pt x="200" y="588"/>
                    <a:pt x="207" y="588"/>
                    <a:pt x="213" y="587"/>
                  </a:cubicBezTo>
                  <a:lnTo>
                    <a:pt x="2753" y="336"/>
                  </a:lnTo>
                  <a:cubicBezTo>
                    <a:pt x="2959" y="315"/>
                    <a:pt x="2968" y="1"/>
                    <a:pt x="27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0" name="Google Shape;5860;p14"/>
            <p:cNvSpPr/>
            <p:nvPr/>
          </p:nvSpPr>
          <p:spPr>
            <a:xfrm>
              <a:off x="3813575" y="1858375"/>
              <a:ext cx="78825" cy="20175"/>
            </a:xfrm>
            <a:custGeom>
              <a:avLst/>
              <a:gdLst/>
              <a:ahLst/>
              <a:cxnLst/>
              <a:rect l="l" t="t" r="r" b="b"/>
              <a:pathLst>
                <a:path w="3153" h="807" extrusionOk="0">
                  <a:moveTo>
                    <a:pt x="2961" y="1"/>
                  </a:moveTo>
                  <a:cubicBezTo>
                    <a:pt x="2953" y="1"/>
                    <a:pt x="2946" y="1"/>
                    <a:pt x="2938" y="2"/>
                  </a:cubicBezTo>
                  <a:cubicBezTo>
                    <a:pt x="2016" y="110"/>
                    <a:pt x="1099" y="269"/>
                    <a:pt x="195" y="478"/>
                  </a:cubicBezTo>
                  <a:cubicBezTo>
                    <a:pt x="0" y="523"/>
                    <a:pt x="63" y="806"/>
                    <a:pt x="241" y="806"/>
                  </a:cubicBezTo>
                  <a:cubicBezTo>
                    <a:pt x="255" y="806"/>
                    <a:pt x="269" y="805"/>
                    <a:pt x="283" y="801"/>
                  </a:cubicBezTo>
                  <a:cubicBezTo>
                    <a:pt x="1159" y="597"/>
                    <a:pt x="2045" y="443"/>
                    <a:pt x="2938" y="336"/>
                  </a:cubicBezTo>
                  <a:cubicBezTo>
                    <a:pt x="3142" y="313"/>
                    <a:pt x="3152" y="1"/>
                    <a:pt x="2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1" name="Google Shape;5861;p14"/>
            <p:cNvSpPr/>
            <p:nvPr/>
          </p:nvSpPr>
          <p:spPr>
            <a:xfrm>
              <a:off x="3817900" y="1748725"/>
              <a:ext cx="56625" cy="11375"/>
            </a:xfrm>
            <a:custGeom>
              <a:avLst/>
              <a:gdLst/>
              <a:ahLst/>
              <a:cxnLst/>
              <a:rect l="l" t="t" r="r" b="b"/>
              <a:pathLst>
                <a:path w="2265" h="455" extrusionOk="0">
                  <a:moveTo>
                    <a:pt x="2062" y="1"/>
                  </a:moveTo>
                  <a:cubicBezTo>
                    <a:pt x="2058" y="1"/>
                    <a:pt x="2053" y="1"/>
                    <a:pt x="2049" y="1"/>
                  </a:cubicBezTo>
                  <a:lnTo>
                    <a:pt x="216" y="120"/>
                  </a:lnTo>
                  <a:cubicBezTo>
                    <a:pt x="6" y="133"/>
                    <a:pt x="1" y="454"/>
                    <a:pt x="203" y="454"/>
                  </a:cubicBezTo>
                  <a:cubicBezTo>
                    <a:pt x="207" y="454"/>
                    <a:pt x="211" y="454"/>
                    <a:pt x="216" y="454"/>
                  </a:cubicBezTo>
                  <a:lnTo>
                    <a:pt x="2049" y="337"/>
                  </a:lnTo>
                  <a:cubicBezTo>
                    <a:pt x="2258" y="323"/>
                    <a:pt x="2264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2" name="Google Shape;5862;p14"/>
            <p:cNvSpPr/>
            <p:nvPr/>
          </p:nvSpPr>
          <p:spPr>
            <a:xfrm>
              <a:off x="3848675" y="1736475"/>
              <a:ext cx="416675" cy="447200"/>
            </a:xfrm>
            <a:custGeom>
              <a:avLst/>
              <a:gdLst/>
              <a:ahLst/>
              <a:cxnLst/>
              <a:rect l="l" t="t" r="r" b="b"/>
              <a:pathLst>
                <a:path w="16667" h="17888" extrusionOk="0">
                  <a:moveTo>
                    <a:pt x="8587" y="0"/>
                  </a:moveTo>
                  <a:cubicBezTo>
                    <a:pt x="6580" y="0"/>
                    <a:pt x="5456" y="6540"/>
                    <a:pt x="5169" y="7589"/>
                  </a:cubicBezTo>
                  <a:cubicBezTo>
                    <a:pt x="4235" y="10996"/>
                    <a:pt x="3610" y="15734"/>
                    <a:pt x="164" y="17577"/>
                  </a:cubicBezTo>
                  <a:cubicBezTo>
                    <a:pt x="1" y="17664"/>
                    <a:pt x="101" y="17888"/>
                    <a:pt x="253" y="17888"/>
                  </a:cubicBezTo>
                  <a:cubicBezTo>
                    <a:pt x="278" y="17888"/>
                    <a:pt x="305" y="17881"/>
                    <a:pt x="333" y="17867"/>
                  </a:cubicBezTo>
                  <a:cubicBezTo>
                    <a:pt x="2601" y="16653"/>
                    <a:pt x="3620" y="14235"/>
                    <a:pt x="4327" y="11884"/>
                  </a:cubicBezTo>
                  <a:cubicBezTo>
                    <a:pt x="4830" y="10214"/>
                    <a:pt x="5260" y="8521"/>
                    <a:pt x="5721" y="6840"/>
                  </a:cubicBezTo>
                  <a:cubicBezTo>
                    <a:pt x="6185" y="5145"/>
                    <a:pt x="6505" y="3289"/>
                    <a:pt x="7316" y="1717"/>
                  </a:cubicBezTo>
                  <a:cubicBezTo>
                    <a:pt x="7504" y="1353"/>
                    <a:pt x="7748" y="907"/>
                    <a:pt x="8070" y="650"/>
                  </a:cubicBezTo>
                  <a:cubicBezTo>
                    <a:pt x="8273" y="487"/>
                    <a:pt x="8464" y="421"/>
                    <a:pt x="8644" y="421"/>
                  </a:cubicBezTo>
                  <a:cubicBezTo>
                    <a:pt x="9030" y="421"/>
                    <a:pt x="9365" y="726"/>
                    <a:pt x="9659" y="1045"/>
                  </a:cubicBezTo>
                  <a:cubicBezTo>
                    <a:pt x="10242" y="1675"/>
                    <a:pt x="10575" y="2512"/>
                    <a:pt x="10797" y="3328"/>
                  </a:cubicBezTo>
                  <a:cubicBezTo>
                    <a:pt x="11276" y="5084"/>
                    <a:pt x="11372" y="6960"/>
                    <a:pt x="11591" y="8760"/>
                  </a:cubicBezTo>
                  <a:cubicBezTo>
                    <a:pt x="11737" y="9978"/>
                    <a:pt x="11681" y="14021"/>
                    <a:pt x="13674" y="14021"/>
                  </a:cubicBezTo>
                  <a:cubicBezTo>
                    <a:pt x="13821" y="14021"/>
                    <a:pt x="13979" y="13999"/>
                    <a:pt x="14149" y="13953"/>
                  </a:cubicBezTo>
                  <a:cubicBezTo>
                    <a:pt x="15563" y="13562"/>
                    <a:pt x="15775" y="11768"/>
                    <a:pt x="15987" y="10578"/>
                  </a:cubicBezTo>
                  <a:cubicBezTo>
                    <a:pt x="16327" y="8659"/>
                    <a:pt x="16545" y="6724"/>
                    <a:pt x="16660" y="4779"/>
                  </a:cubicBezTo>
                  <a:cubicBezTo>
                    <a:pt x="16666" y="4671"/>
                    <a:pt x="16586" y="4618"/>
                    <a:pt x="16503" y="4618"/>
                  </a:cubicBezTo>
                  <a:cubicBezTo>
                    <a:pt x="16419" y="4618"/>
                    <a:pt x="16332" y="4672"/>
                    <a:pt x="16325" y="4779"/>
                  </a:cubicBezTo>
                  <a:cubicBezTo>
                    <a:pt x="16190" y="7067"/>
                    <a:pt x="15996" y="9436"/>
                    <a:pt x="15438" y="11665"/>
                  </a:cubicBezTo>
                  <a:cubicBezTo>
                    <a:pt x="15250" y="12412"/>
                    <a:pt x="14954" y="13426"/>
                    <a:pt x="14060" y="13629"/>
                  </a:cubicBezTo>
                  <a:cubicBezTo>
                    <a:pt x="13943" y="13656"/>
                    <a:pt x="13833" y="13668"/>
                    <a:pt x="13731" y="13668"/>
                  </a:cubicBezTo>
                  <a:cubicBezTo>
                    <a:pt x="12915" y="13668"/>
                    <a:pt x="12573" y="12870"/>
                    <a:pt x="12390" y="12198"/>
                  </a:cubicBezTo>
                  <a:cubicBezTo>
                    <a:pt x="12128" y="11237"/>
                    <a:pt x="12097" y="10189"/>
                    <a:pt x="11978" y="9199"/>
                  </a:cubicBezTo>
                  <a:cubicBezTo>
                    <a:pt x="11746" y="7277"/>
                    <a:pt x="11645" y="5276"/>
                    <a:pt x="11162" y="3395"/>
                  </a:cubicBezTo>
                  <a:cubicBezTo>
                    <a:pt x="10855" y="2198"/>
                    <a:pt x="10239" y="674"/>
                    <a:pt x="9034" y="107"/>
                  </a:cubicBezTo>
                  <a:cubicBezTo>
                    <a:pt x="8880" y="34"/>
                    <a:pt x="8731" y="0"/>
                    <a:pt x="85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3" name="Google Shape;5863;p14"/>
            <p:cNvSpPr/>
            <p:nvPr/>
          </p:nvSpPr>
          <p:spPr>
            <a:xfrm>
              <a:off x="3949075" y="1964550"/>
              <a:ext cx="32525" cy="33325"/>
            </a:xfrm>
            <a:custGeom>
              <a:avLst/>
              <a:gdLst/>
              <a:ahLst/>
              <a:cxnLst/>
              <a:rect l="l" t="t" r="r" b="b"/>
              <a:pathLst>
                <a:path w="1301" h="1333" extrusionOk="0">
                  <a:moveTo>
                    <a:pt x="706" y="0"/>
                  </a:moveTo>
                  <a:cubicBezTo>
                    <a:pt x="661" y="0"/>
                    <a:pt x="615" y="7"/>
                    <a:pt x="567" y="20"/>
                  </a:cubicBezTo>
                  <a:cubicBezTo>
                    <a:pt x="157" y="134"/>
                    <a:pt x="1" y="679"/>
                    <a:pt x="189" y="1031"/>
                  </a:cubicBezTo>
                  <a:cubicBezTo>
                    <a:pt x="193" y="1039"/>
                    <a:pt x="197" y="1046"/>
                    <a:pt x="201" y="1053"/>
                  </a:cubicBezTo>
                  <a:lnTo>
                    <a:pt x="201" y="1053"/>
                  </a:lnTo>
                  <a:cubicBezTo>
                    <a:pt x="239" y="1124"/>
                    <a:pt x="290" y="1187"/>
                    <a:pt x="355" y="1236"/>
                  </a:cubicBezTo>
                  <a:cubicBezTo>
                    <a:pt x="435" y="1296"/>
                    <a:pt x="518" y="1326"/>
                    <a:pt x="600" y="1331"/>
                  </a:cubicBezTo>
                  <a:lnTo>
                    <a:pt x="600" y="1331"/>
                  </a:lnTo>
                  <a:cubicBezTo>
                    <a:pt x="614" y="1332"/>
                    <a:pt x="629" y="1333"/>
                    <a:pt x="643" y="1333"/>
                  </a:cubicBezTo>
                  <a:cubicBezTo>
                    <a:pt x="669" y="1333"/>
                    <a:pt x="696" y="1331"/>
                    <a:pt x="722" y="1326"/>
                  </a:cubicBezTo>
                  <a:cubicBezTo>
                    <a:pt x="950" y="1286"/>
                    <a:pt x="1096" y="1100"/>
                    <a:pt x="1221" y="922"/>
                  </a:cubicBezTo>
                  <a:cubicBezTo>
                    <a:pt x="1252" y="878"/>
                    <a:pt x="1258" y="835"/>
                    <a:pt x="1246" y="797"/>
                  </a:cubicBezTo>
                  <a:lnTo>
                    <a:pt x="1246" y="797"/>
                  </a:lnTo>
                  <a:cubicBezTo>
                    <a:pt x="1300" y="613"/>
                    <a:pt x="1291" y="411"/>
                    <a:pt x="1197" y="260"/>
                  </a:cubicBezTo>
                  <a:cubicBezTo>
                    <a:pt x="1123" y="139"/>
                    <a:pt x="1008" y="66"/>
                    <a:pt x="882" y="36"/>
                  </a:cubicBezTo>
                  <a:lnTo>
                    <a:pt x="882" y="36"/>
                  </a:lnTo>
                  <a:cubicBezTo>
                    <a:pt x="828" y="13"/>
                    <a:pt x="769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4" name="Google Shape;5864;p14"/>
            <p:cNvSpPr/>
            <p:nvPr/>
          </p:nvSpPr>
          <p:spPr>
            <a:xfrm>
              <a:off x="4048600" y="1728150"/>
              <a:ext cx="30400" cy="29750"/>
            </a:xfrm>
            <a:custGeom>
              <a:avLst/>
              <a:gdLst/>
              <a:ahLst/>
              <a:cxnLst/>
              <a:rect l="l" t="t" r="r" b="b"/>
              <a:pathLst>
                <a:path w="1216" h="1190" extrusionOk="0">
                  <a:moveTo>
                    <a:pt x="488" y="625"/>
                  </a:moveTo>
                  <a:cubicBezTo>
                    <a:pt x="518" y="662"/>
                    <a:pt x="566" y="681"/>
                    <a:pt x="615" y="681"/>
                  </a:cubicBezTo>
                  <a:cubicBezTo>
                    <a:pt x="660" y="681"/>
                    <a:pt x="705" y="666"/>
                    <a:pt x="739" y="636"/>
                  </a:cubicBezTo>
                  <a:lnTo>
                    <a:pt x="739" y="636"/>
                  </a:lnTo>
                  <a:cubicBezTo>
                    <a:pt x="750" y="665"/>
                    <a:pt x="751" y="697"/>
                    <a:pt x="738" y="727"/>
                  </a:cubicBezTo>
                  <a:lnTo>
                    <a:pt x="738" y="727"/>
                  </a:lnTo>
                  <a:cubicBezTo>
                    <a:pt x="721" y="735"/>
                    <a:pt x="702" y="741"/>
                    <a:pt x="682" y="745"/>
                  </a:cubicBezTo>
                  <a:cubicBezTo>
                    <a:pt x="670" y="747"/>
                    <a:pt x="658" y="748"/>
                    <a:pt x="647" y="748"/>
                  </a:cubicBezTo>
                  <a:cubicBezTo>
                    <a:pt x="573" y="748"/>
                    <a:pt x="512" y="705"/>
                    <a:pt x="480" y="648"/>
                  </a:cubicBezTo>
                  <a:lnTo>
                    <a:pt x="480" y="648"/>
                  </a:lnTo>
                  <a:cubicBezTo>
                    <a:pt x="483" y="642"/>
                    <a:pt x="485" y="636"/>
                    <a:pt x="486" y="630"/>
                  </a:cubicBezTo>
                  <a:cubicBezTo>
                    <a:pt x="487" y="628"/>
                    <a:pt x="487" y="627"/>
                    <a:pt x="488" y="625"/>
                  </a:cubicBezTo>
                  <a:close/>
                  <a:moveTo>
                    <a:pt x="611" y="0"/>
                  </a:moveTo>
                  <a:cubicBezTo>
                    <a:pt x="578" y="0"/>
                    <a:pt x="546" y="3"/>
                    <a:pt x="512" y="9"/>
                  </a:cubicBezTo>
                  <a:cubicBezTo>
                    <a:pt x="163" y="76"/>
                    <a:pt x="1" y="414"/>
                    <a:pt x="65" y="710"/>
                  </a:cubicBezTo>
                  <a:lnTo>
                    <a:pt x="65" y="710"/>
                  </a:lnTo>
                  <a:cubicBezTo>
                    <a:pt x="65" y="711"/>
                    <a:pt x="65" y="712"/>
                    <a:pt x="65" y="713"/>
                  </a:cubicBezTo>
                  <a:cubicBezTo>
                    <a:pt x="67" y="745"/>
                    <a:pt x="76" y="772"/>
                    <a:pt x="90" y="794"/>
                  </a:cubicBezTo>
                  <a:lnTo>
                    <a:pt x="90" y="794"/>
                  </a:lnTo>
                  <a:cubicBezTo>
                    <a:pt x="103" y="827"/>
                    <a:pt x="118" y="859"/>
                    <a:pt x="137" y="889"/>
                  </a:cubicBezTo>
                  <a:lnTo>
                    <a:pt x="137" y="889"/>
                  </a:lnTo>
                  <a:cubicBezTo>
                    <a:pt x="142" y="900"/>
                    <a:pt x="147" y="912"/>
                    <a:pt x="152" y="923"/>
                  </a:cubicBezTo>
                  <a:cubicBezTo>
                    <a:pt x="243" y="1108"/>
                    <a:pt x="409" y="1188"/>
                    <a:pt x="578" y="1188"/>
                  </a:cubicBezTo>
                  <a:cubicBezTo>
                    <a:pt x="584" y="1188"/>
                    <a:pt x="590" y="1188"/>
                    <a:pt x="595" y="1188"/>
                  </a:cubicBezTo>
                  <a:lnTo>
                    <a:pt x="595" y="1188"/>
                  </a:lnTo>
                  <a:cubicBezTo>
                    <a:pt x="610" y="1189"/>
                    <a:pt x="624" y="1189"/>
                    <a:pt x="638" y="1189"/>
                  </a:cubicBezTo>
                  <a:cubicBezTo>
                    <a:pt x="699" y="1189"/>
                    <a:pt x="760" y="1179"/>
                    <a:pt x="817" y="1160"/>
                  </a:cubicBezTo>
                  <a:cubicBezTo>
                    <a:pt x="1035" y="1082"/>
                    <a:pt x="1172" y="861"/>
                    <a:pt x="1176" y="635"/>
                  </a:cubicBezTo>
                  <a:lnTo>
                    <a:pt x="1176" y="635"/>
                  </a:lnTo>
                  <a:cubicBezTo>
                    <a:pt x="1215" y="322"/>
                    <a:pt x="945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5" name="Google Shape;5865;p14"/>
            <p:cNvSpPr/>
            <p:nvPr/>
          </p:nvSpPr>
          <p:spPr>
            <a:xfrm>
              <a:off x="4158975" y="2067350"/>
              <a:ext cx="28350" cy="29000"/>
            </a:xfrm>
            <a:custGeom>
              <a:avLst/>
              <a:gdLst/>
              <a:ahLst/>
              <a:cxnLst/>
              <a:rect l="l" t="t" r="r" b="b"/>
              <a:pathLst>
                <a:path w="1134" h="1160" extrusionOk="0">
                  <a:moveTo>
                    <a:pt x="594" y="1"/>
                  </a:moveTo>
                  <a:cubicBezTo>
                    <a:pt x="432" y="1"/>
                    <a:pt x="263" y="77"/>
                    <a:pt x="159" y="219"/>
                  </a:cubicBezTo>
                  <a:cubicBezTo>
                    <a:pt x="1" y="433"/>
                    <a:pt x="46" y="713"/>
                    <a:pt x="203" y="894"/>
                  </a:cubicBezTo>
                  <a:lnTo>
                    <a:pt x="203" y="894"/>
                  </a:lnTo>
                  <a:cubicBezTo>
                    <a:pt x="239" y="938"/>
                    <a:pt x="281" y="975"/>
                    <a:pt x="328" y="1005"/>
                  </a:cubicBezTo>
                  <a:lnTo>
                    <a:pt x="328" y="1005"/>
                  </a:lnTo>
                  <a:cubicBezTo>
                    <a:pt x="400" y="1096"/>
                    <a:pt x="502" y="1160"/>
                    <a:pt x="628" y="1160"/>
                  </a:cubicBezTo>
                  <a:cubicBezTo>
                    <a:pt x="723" y="1160"/>
                    <a:pt x="804" y="1123"/>
                    <a:pt x="871" y="1067"/>
                  </a:cubicBezTo>
                  <a:lnTo>
                    <a:pt x="871" y="1067"/>
                  </a:lnTo>
                  <a:cubicBezTo>
                    <a:pt x="883" y="1062"/>
                    <a:pt x="896" y="1057"/>
                    <a:pt x="908" y="1050"/>
                  </a:cubicBezTo>
                  <a:cubicBezTo>
                    <a:pt x="1029" y="988"/>
                    <a:pt x="1079" y="862"/>
                    <a:pt x="1089" y="732"/>
                  </a:cubicBezTo>
                  <a:lnTo>
                    <a:pt x="1089" y="732"/>
                  </a:lnTo>
                  <a:cubicBezTo>
                    <a:pt x="1100" y="694"/>
                    <a:pt x="1107" y="656"/>
                    <a:pt x="1109" y="617"/>
                  </a:cubicBezTo>
                  <a:lnTo>
                    <a:pt x="1109" y="617"/>
                  </a:lnTo>
                  <a:cubicBezTo>
                    <a:pt x="1133" y="488"/>
                    <a:pt x="1127" y="353"/>
                    <a:pt x="1067" y="239"/>
                  </a:cubicBezTo>
                  <a:cubicBezTo>
                    <a:pt x="1003" y="114"/>
                    <a:pt x="887" y="42"/>
                    <a:pt x="759" y="29"/>
                  </a:cubicBezTo>
                  <a:lnTo>
                    <a:pt x="759" y="29"/>
                  </a:lnTo>
                  <a:cubicBezTo>
                    <a:pt x="707" y="10"/>
                    <a:pt x="651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6" name="Google Shape;5866;p14"/>
            <p:cNvSpPr/>
            <p:nvPr/>
          </p:nvSpPr>
          <p:spPr>
            <a:xfrm>
              <a:off x="4242550" y="1848175"/>
              <a:ext cx="31850" cy="34200"/>
            </a:xfrm>
            <a:custGeom>
              <a:avLst/>
              <a:gdLst/>
              <a:ahLst/>
              <a:cxnLst/>
              <a:rect l="l" t="t" r="r" b="b"/>
              <a:pathLst>
                <a:path w="1274" h="1368" extrusionOk="0">
                  <a:moveTo>
                    <a:pt x="612" y="564"/>
                  </a:moveTo>
                  <a:cubicBezTo>
                    <a:pt x="625" y="564"/>
                    <a:pt x="637" y="570"/>
                    <a:pt x="649" y="579"/>
                  </a:cubicBezTo>
                  <a:lnTo>
                    <a:pt x="649" y="579"/>
                  </a:lnTo>
                  <a:cubicBezTo>
                    <a:pt x="636" y="588"/>
                    <a:pt x="620" y="596"/>
                    <a:pt x="601" y="602"/>
                  </a:cubicBezTo>
                  <a:cubicBezTo>
                    <a:pt x="586" y="607"/>
                    <a:pt x="573" y="609"/>
                    <a:pt x="560" y="609"/>
                  </a:cubicBezTo>
                  <a:cubicBezTo>
                    <a:pt x="559" y="609"/>
                    <a:pt x="558" y="609"/>
                    <a:pt x="557" y="609"/>
                  </a:cubicBezTo>
                  <a:lnTo>
                    <a:pt x="557" y="609"/>
                  </a:lnTo>
                  <a:cubicBezTo>
                    <a:pt x="573" y="577"/>
                    <a:pt x="593" y="564"/>
                    <a:pt x="612" y="564"/>
                  </a:cubicBezTo>
                  <a:close/>
                  <a:moveTo>
                    <a:pt x="503" y="0"/>
                  </a:moveTo>
                  <a:cubicBezTo>
                    <a:pt x="427" y="0"/>
                    <a:pt x="354" y="21"/>
                    <a:pt x="302" y="73"/>
                  </a:cubicBezTo>
                  <a:cubicBezTo>
                    <a:pt x="248" y="127"/>
                    <a:pt x="208" y="211"/>
                    <a:pt x="182" y="305"/>
                  </a:cubicBezTo>
                  <a:lnTo>
                    <a:pt x="182" y="305"/>
                  </a:lnTo>
                  <a:cubicBezTo>
                    <a:pt x="168" y="327"/>
                    <a:pt x="157" y="351"/>
                    <a:pt x="148" y="375"/>
                  </a:cubicBezTo>
                  <a:lnTo>
                    <a:pt x="148" y="375"/>
                  </a:lnTo>
                  <a:cubicBezTo>
                    <a:pt x="50" y="521"/>
                    <a:pt x="0" y="695"/>
                    <a:pt x="30" y="858"/>
                  </a:cubicBezTo>
                  <a:cubicBezTo>
                    <a:pt x="89" y="1173"/>
                    <a:pt x="363" y="1368"/>
                    <a:pt x="645" y="1368"/>
                  </a:cubicBezTo>
                  <a:cubicBezTo>
                    <a:pt x="789" y="1368"/>
                    <a:pt x="935" y="1317"/>
                    <a:pt x="1056" y="1206"/>
                  </a:cubicBezTo>
                  <a:cubicBezTo>
                    <a:pt x="1220" y="1056"/>
                    <a:pt x="1273" y="863"/>
                    <a:pt x="1243" y="681"/>
                  </a:cubicBezTo>
                  <a:lnTo>
                    <a:pt x="1243" y="681"/>
                  </a:lnTo>
                  <a:cubicBezTo>
                    <a:pt x="1263" y="438"/>
                    <a:pt x="1148" y="184"/>
                    <a:pt x="908" y="81"/>
                  </a:cubicBezTo>
                  <a:cubicBezTo>
                    <a:pt x="842" y="52"/>
                    <a:pt x="775" y="39"/>
                    <a:pt x="709" y="39"/>
                  </a:cubicBezTo>
                  <a:cubicBezTo>
                    <a:pt x="707" y="39"/>
                    <a:pt x="705" y="39"/>
                    <a:pt x="702" y="39"/>
                  </a:cubicBezTo>
                  <a:lnTo>
                    <a:pt x="702" y="39"/>
                  </a:lnTo>
                  <a:cubicBezTo>
                    <a:pt x="640" y="16"/>
                    <a:pt x="570" y="0"/>
                    <a:pt x="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7" name="Google Shape;5867;p14"/>
            <p:cNvSpPr/>
            <p:nvPr/>
          </p:nvSpPr>
          <p:spPr>
            <a:xfrm>
              <a:off x="3754600" y="215497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0"/>
                  </a:moveTo>
                  <a:cubicBezTo>
                    <a:pt x="175" y="0"/>
                    <a:pt x="90" y="54"/>
                    <a:pt x="86" y="163"/>
                  </a:cubicBezTo>
                  <a:cubicBezTo>
                    <a:pt x="58" y="1101"/>
                    <a:pt x="31" y="2041"/>
                    <a:pt x="3" y="2979"/>
                  </a:cubicBezTo>
                  <a:cubicBezTo>
                    <a:pt x="0" y="3087"/>
                    <a:pt x="82" y="3141"/>
                    <a:pt x="166" y="3141"/>
                  </a:cubicBezTo>
                  <a:cubicBezTo>
                    <a:pt x="250" y="3141"/>
                    <a:pt x="336" y="3086"/>
                    <a:pt x="339" y="2979"/>
                  </a:cubicBezTo>
                  <a:cubicBezTo>
                    <a:pt x="366" y="2041"/>
                    <a:pt x="394" y="1101"/>
                    <a:pt x="421" y="163"/>
                  </a:cubicBezTo>
                  <a:cubicBezTo>
                    <a:pt x="424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8" name="Google Shape;5868;p14"/>
            <p:cNvSpPr/>
            <p:nvPr/>
          </p:nvSpPr>
          <p:spPr>
            <a:xfrm>
              <a:off x="3663100" y="214992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1"/>
                  </a:moveTo>
                  <a:cubicBezTo>
                    <a:pt x="175" y="1"/>
                    <a:pt x="89" y="54"/>
                    <a:pt x="86" y="162"/>
                  </a:cubicBezTo>
                  <a:cubicBezTo>
                    <a:pt x="59" y="1102"/>
                    <a:pt x="31" y="2040"/>
                    <a:pt x="4" y="2979"/>
                  </a:cubicBezTo>
                  <a:cubicBezTo>
                    <a:pt x="1" y="3087"/>
                    <a:pt x="83" y="3141"/>
                    <a:pt x="166" y="3141"/>
                  </a:cubicBezTo>
                  <a:cubicBezTo>
                    <a:pt x="250" y="3141"/>
                    <a:pt x="335" y="3087"/>
                    <a:pt x="338" y="2979"/>
                  </a:cubicBezTo>
                  <a:cubicBezTo>
                    <a:pt x="365" y="2040"/>
                    <a:pt x="393" y="1102"/>
                    <a:pt x="422" y="162"/>
                  </a:cubicBezTo>
                  <a:cubicBezTo>
                    <a:pt x="425" y="54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69" name="Google Shape;5869;p14"/>
            <p:cNvSpPr/>
            <p:nvPr/>
          </p:nvSpPr>
          <p:spPr>
            <a:xfrm>
              <a:off x="3565100" y="2151850"/>
              <a:ext cx="15975" cy="76100"/>
            </a:xfrm>
            <a:custGeom>
              <a:avLst/>
              <a:gdLst/>
              <a:ahLst/>
              <a:cxnLst/>
              <a:rect l="l" t="t" r="r" b="b"/>
              <a:pathLst>
                <a:path w="639" h="3044" extrusionOk="0">
                  <a:moveTo>
                    <a:pt x="478" y="0"/>
                  </a:moveTo>
                  <a:cubicBezTo>
                    <a:pt x="394" y="0"/>
                    <a:pt x="304" y="54"/>
                    <a:pt x="293" y="161"/>
                  </a:cubicBezTo>
                  <a:cubicBezTo>
                    <a:pt x="199" y="1069"/>
                    <a:pt x="106" y="1976"/>
                    <a:pt x="11" y="2884"/>
                  </a:cubicBezTo>
                  <a:cubicBezTo>
                    <a:pt x="1" y="2991"/>
                    <a:pt x="79" y="3044"/>
                    <a:pt x="162" y="3044"/>
                  </a:cubicBezTo>
                  <a:cubicBezTo>
                    <a:pt x="245" y="3044"/>
                    <a:pt x="335" y="2990"/>
                    <a:pt x="345" y="2884"/>
                  </a:cubicBezTo>
                  <a:cubicBezTo>
                    <a:pt x="440" y="1976"/>
                    <a:pt x="534" y="1069"/>
                    <a:pt x="628" y="161"/>
                  </a:cubicBezTo>
                  <a:cubicBezTo>
                    <a:pt x="639" y="54"/>
                    <a:pt x="561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0" name="Google Shape;5870;p14"/>
            <p:cNvSpPr/>
            <p:nvPr/>
          </p:nvSpPr>
          <p:spPr>
            <a:xfrm>
              <a:off x="3485325" y="2149400"/>
              <a:ext cx="9850" cy="52700"/>
            </a:xfrm>
            <a:custGeom>
              <a:avLst/>
              <a:gdLst/>
              <a:ahLst/>
              <a:cxnLst/>
              <a:rect l="l" t="t" r="r" b="b"/>
              <a:pathLst>
                <a:path w="394" h="2108" extrusionOk="0">
                  <a:moveTo>
                    <a:pt x="228" y="0"/>
                  </a:moveTo>
                  <a:cubicBezTo>
                    <a:pt x="144" y="0"/>
                    <a:pt x="58" y="54"/>
                    <a:pt x="55" y="162"/>
                  </a:cubicBezTo>
                  <a:cubicBezTo>
                    <a:pt x="39" y="756"/>
                    <a:pt x="20" y="1351"/>
                    <a:pt x="4" y="1946"/>
                  </a:cubicBezTo>
                  <a:cubicBezTo>
                    <a:pt x="0" y="2054"/>
                    <a:pt x="82" y="2108"/>
                    <a:pt x="166" y="2108"/>
                  </a:cubicBezTo>
                  <a:cubicBezTo>
                    <a:pt x="249" y="2108"/>
                    <a:pt x="335" y="2054"/>
                    <a:pt x="338" y="1946"/>
                  </a:cubicBezTo>
                  <a:cubicBezTo>
                    <a:pt x="356" y="1351"/>
                    <a:pt x="373" y="756"/>
                    <a:pt x="389" y="162"/>
                  </a:cubicBezTo>
                  <a:cubicBezTo>
                    <a:pt x="393" y="54"/>
                    <a:pt x="311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1" name="Google Shape;5871;p14"/>
            <p:cNvSpPr/>
            <p:nvPr/>
          </p:nvSpPr>
          <p:spPr>
            <a:xfrm>
              <a:off x="3320000" y="2155725"/>
              <a:ext cx="31075" cy="29600"/>
            </a:xfrm>
            <a:custGeom>
              <a:avLst/>
              <a:gdLst/>
              <a:ahLst/>
              <a:cxnLst/>
              <a:rect l="l" t="t" r="r" b="b"/>
              <a:pathLst>
                <a:path w="1243" h="1184" extrusionOk="0">
                  <a:moveTo>
                    <a:pt x="797" y="494"/>
                  </a:moveTo>
                  <a:cubicBezTo>
                    <a:pt x="807" y="494"/>
                    <a:pt x="845" y="524"/>
                    <a:pt x="854" y="563"/>
                  </a:cubicBezTo>
                  <a:cubicBezTo>
                    <a:pt x="864" y="607"/>
                    <a:pt x="850" y="653"/>
                    <a:pt x="817" y="683"/>
                  </a:cubicBezTo>
                  <a:cubicBezTo>
                    <a:pt x="790" y="710"/>
                    <a:pt x="753" y="728"/>
                    <a:pt x="712" y="737"/>
                  </a:cubicBezTo>
                  <a:lnTo>
                    <a:pt x="712" y="737"/>
                  </a:lnTo>
                  <a:cubicBezTo>
                    <a:pt x="808" y="708"/>
                    <a:pt x="877" y="608"/>
                    <a:pt x="800" y="506"/>
                  </a:cubicBezTo>
                  <a:cubicBezTo>
                    <a:pt x="794" y="498"/>
                    <a:pt x="794" y="494"/>
                    <a:pt x="797" y="494"/>
                  </a:cubicBezTo>
                  <a:close/>
                  <a:moveTo>
                    <a:pt x="452" y="545"/>
                  </a:moveTo>
                  <a:cubicBezTo>
                    <a:pt x="460" y="589"/>
                    <a:pt x="479" y="633"/>
                    <a:pt x="512" y="676"/>
                  </a:cubicBezTo>
                  <a:cubicBezTo>
                    <a:pt x="543" y="717"/>
                    <a:pt x="585" y="739"/>
                    <a:pt x="627" y="745"/>
                  </a:cubicBezTo>
                  <a:lnTo>
                    <a:pt x="627" y="745"/>
                  </a:lnTo>
                  <a:cubicBezTo>
                    <a:pt x="590" y="743"/>
                    <a:pt x="555" y="735"/>
                    <a:pt x="526" y="722"/>
                  </a:cubicBezTo>
                  <a:cubicBezTo>
                    <a:pt x="442" y="681"/>
                    <a:pt x="427" y="612"/>
                    <a:pt x="452" y="545"/>
                  </a:cubicBezTo>
                  <a:close/>
                  <a:moveTo>
                    <a:pt x="562" y="1"/>
                  </a:moveTo>
                  <a:cubicBezTo>
                    <a:pt x="452" y="1"/>
                    <a:pt x="337" y="38"/>
                    <a:pt x="251" y="102"/>
                  </a:cubicBezTo>
                  <a:cubicBezTo>
                    <a:pt x="18" y="273"/>
                    <a:pt x="1" y="600"/>
                    <a:pt x="127" y="841"/>
                  </a:cubicBezTo>
                  <a:cubicBezTo>
                    <a:pt x="231" y="1038"/>
                    <a:pt x="438" y="1183"/>
                    <a:pt x="660" y="1183"/>
                  </a:cubicBezTo>
                  <a:cubicBezTo>
                    <a:pt x="702" y="1183"/>
                    <a:pt x="745" y="1178"/>
                    <a:pt x="788" y="1167"/>
                  </a:cubicBezTo>
                  <a:cubicBezTo>
                    <a:pt x="1034" y="1101"/>
                    <a:pt x="1192" y="862"/>
                    <a:pt x="1217" y="618"/>
                  </a:cubicBezTo>
                  <a:cubicBezTo>
                    <a:pt x="1242" y="359"/>
                    <a:pt x="1096" y="99"/>
                    <a:pt x="834" y="37"/>
                  </a:cubicBezTo>
                  <a:cubicBezTo>
                    <a:pt x="795" y="28"/>
                    <a:pt x="756" y="23"/>
                    <a:pt x="718" y="23"/>
                  </a:cubicBezTo>
                  <a:cubicBezTo>
                    <a:pt x="713" y="23"/>
                    <a:pt x="708" y="23"/>
                    <a:pt x="704" y="24"/>
                  </a:cubicBezTo>
                  <a:lnTo>
                    <a:pt x="704" y="24"/>
                  </a:lnTo>
                  <a:cubicBezTo>
                    <a:pt x="659" y="8"/>
                    <a:pt x="611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2" name="Google Shape;5872;p14"/>
            <p:cNvSpPr/>
            <p:nvPr/>
          </p:nvSpPr>
          <p:spPr>
            <a:xfrm>
              <a:off x="3479075" y="1854975"/>
              <a:ext cx="33825" cy="31500"/>
            </a:xfrm>
            <a:custGeom>
              <a:avLst/>
              <a:gdLst/>
              <a:ahLst/>
              <a:cxnLst/>
              <a:rect l="l" t="t" r="r" b="b"/>
              <a:pathLst>
                <a:path w="1353" h="1260" extrusionOk="0">
                  <a:moveTo>
                    <a:pt x="635" y="600"/>
                  </a:moveTo>
                  <a:lnTo>
                    <a:pt x="635" y="600"/>
                  </a:lnTo>
                  <a:cubicBezTo>
                    <a:pt x="635" y="618"/>
                    <a:pt x="636" y="637"/>
                    <a:pt x="638" y="656"/>
                  </a:cubicBezTo>
                  <a:lnTo>
                    <a:pt x="638" y="656"/>
                  </a:lnTo>
                  <a:cubicBezTo>
                    <a:pt x="630" y="639"/>
                    <a:pt x="627" y="620"/>
                    <a:pt x="627" y="601"/>
                  </a:cubicBezTo>
                  <a:lnTo>
                    <a:pt x="627" y="601"/>
                  </a:lnTo>
                  <a:cubicBezTo>
                    <a:pt x="630" y="601"/>
                    <a:pt x="632" y="600"/>
                    <a:pt x="635" y="600"/>
                  </a:cubicBezTo>
                  <a:close/>
                  <a:moveTo>
                    <a:pt x="758" y="0"/>
                  </a:moveTo>
                  <a:cubicBezTo>
                    <a:pt x="657" y="0"/>
                    <a:pt x="570" y="28"/>
                    <a:pt x="498" y="76"/>
                  </a:cubicBezTo>
                  <a:lnTo>
                    <a:pt x="498" y="76"/>
                  </a:lnTo>
                  <a:cubicBezTo>
                    <a:pt x="393" y="110"/>
                    <a:pt x="298" y="166"/>
                    <a:pt x="226" y="245"/>
                  </a:cubicBezTo>
                  <a:cubicBezTo>
                    <a:pt x="38" y="449"/>
                    <a:pt x="0" y="782"/>
                    <a:pt x="150" y="1018"/>
                  </a:cubicBezTo>
                  <a:cubicBezTo>
                    <a:pt x="252" y="1178"/>
                    <a:pt x="428" y="1259"/>
                    <a:pt x="609" y="1259"/>
                  </a:cubicBezTo>
                  <a:cubicBezTo>
                    <a:pt x="685" y="1259"/>
                    <a:pt x="762" y="1244"/>
                    <a:pt x="835" y="1215"/>
                  </a:cubicBezTo>
                  <a:cubicBezTo>
                    <a:pt x="933" y="1175"/>
                    <a:pt x="1014" y="1107"/>
                    <a:pt x="1069" y="1025"/>
                  </a:cubicBezTo>
                  <a:lnTo>
                    <a:pt x="1069" y="1025"/>
                  </a:lnTo>
                  <a:cubicBezTo>
                    <a:pt x="1085" y="1014"/>
                    <a:pt x="1100" y="1001"/>
                    <a:pt x="1115" y="988"/>
                  </a:cubicBezTo>
                  <a:lnTo>
                    <a:pt x="1115" y="988"/>
                  </a:lnTo>
                  <a:cubicBezTo>
                    <a:pt x="1283" y="884"/>
                    <a:pt x="1347" y="723"/>
                    <a:pt x="1337" y="561"/>
                  </a:cubicBezTo>
                  <a:lnTo>
                    <a:pt x="1337" y="561"/>
                  </a:lnTo>
                  <a:cubicBezTo>
                    <a:pt x="1353" y="347"/>
                    <a:pt x="1248" y="199"/>
                    <a:pt x="1093" y="116"/>
                  </a:cubicBezTo>
                  <a:lnTo>
                    <a:pt x="1093" y="116"/>
                  </a:lnTo>
                  <a:cubicBezTo>
                    <a:pt x="1004" y="48"/>
                    <a:pt x="894" y="4"/>
                    <a:pt x="774" y="1"/>
                  </a:cubicBezTo>
                  <a:cubicBezTo>
                    <a:pt x="768" y="1"/>
                    <a:pt x="763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3" name="Google Shape;5873;p14"/>
            <p:cNvSpPr/>
            <p:nvPr/>
          </p:nvSpPr>
          <p:spPr>
            <a:xfrm>
              <a:off x="3555900" y="1980725"/>
              <a:ext cx="31625" cy="29825"/>
            </a:xfrm>
            <a:custGeom>
              <a:avLst/>
              <a:gdLst/>
              <a:ahLst/>
              <a:cxnLst/>
              <a:rect l="l" t="t" r="r" b="b"/>
              <a:pathLst>
                <a:path w="1265" h="1193" extrusionOk="0">
                  <a:moveTo>
                    <a:pt x="682" y="0"/>
                  </a:moveTo>
                  <a:cubicBezTo>
                    <a:pt x="594" y="0"/>
                    <a:pt x="504" y="21"/>
                    <a:pt x="417" y="66"/>
                  </a:cubicBezTo>
                  <a:cubicBezTo>
                    <a:pt x="31" y="268"/>
                    <a:pt x="1" y="798"/>
                    <a:pt x="330" y="1071"/>
                  </a:cubicBezTo>
                  <a:cubicBezTo>
                    <a:pt x="431" y="1155"/>
                    <a:pt x="545" y="1193"/>
                    <a:pt x="655" y="1193"/>
                  </a:cubicBezTo>
                  <a:cubicBezTo>
                    <a:pt x="889" y="1193"/>
                    <a:pt x="1110" y="1024"/>
                    <a:pt x="1171" y="766"/>
                  </a:cubicBezTo>
                  <a:lnTo>
                    <a:pt x="1171" y="766"/>
                  </a:lnTo>
                  <a:cubicBezTo>
                    <a:pt x="1198" y="717"/>
                    <a:pt x="1217" y="660"/>
                    <a:pt x="1224" y="598"/>
                  </a:cubicBezTo>
                  <a:cubicBezTo>
                    <a:pt x="1265" y="251"/>
                    <a:pt x="989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4" name="Google Shape;5874;p14"/>
            <p:cNvSpPr/>
            <p:nvPr/>
          </p:nvSpPr>
          <p:spPr>
            <a:xfrm>
              <a:off x="3660125" y="1749025"/>
              <a:ext cx="33850" cy="28050"/>
            </a:xfrm>
            <a:custGeom>
              <a:avLst/>
              <a:gdLst/>
              <a:ahLst/>
              <a:cxnLst/>
              <a:rect l="l" t="t" r="r" b="b"/>
              <a:pathLst>
                <a:path w="1354" h="1122" extrusionOk="0">
                  <a:moveTo>
                    <a:pt x="787" y="500"/>
                  </a:moveTo>
                  <a:cubicBezTo>
                    <a:pt x="780" y="572"/>
                    <a:pt x="716" y="638"/>
                    <a:pt x="640" y="642"/>
                  </a:cubicBezTo>
                  <a:lnTo>
                    <a:pt x="640" y="642"/>
                  </a:lnTo>
                  <a:cubicBezTo>
                    <a:pt x="639" y="642"/>
                    <a:pt x="637" y="641"/>
                    <a:pt x="636" y="641"/>
                  </a:cubicBezTo>
                  <a:lnTo>
                    <a:pt x="636" y="641"/>
                  </a:lnTo>
                  <a:cubicBezTo>
                    <a:pt x="653" y="570"/>
                    <a:pt x="715" y="516"/>
                    <a:pt x="787" y="500"/>
                  </a:cubicBezTo>
                  <a:close/>
                  <a:moveTo>
                    <a:pt x="614" y="0"/>
                  </a:moveTo>
                  <a:cubicBezTo>
                    <a:pt x="389" y="0"/>
                    <a:pt x="166" y="140"/>
                    <a:pt x="99" y="395"/>
                  </a:cubicBezTo>
                  <a:cubicBezTo>
                    <a:pt x="1" y="766"/>
                    <a:pt x="303" y="1122"/>
                    <a:pt x="652" y="1122"/>
                  </a:cubicBezTo>
                  <a:cubicBezTo>
                    <a:pt x="738" y="1122"/>
                    <a:pt x="828" y="1100"/>
                    <a:pt x="915" y="1051"/>
                  </a:cubicBezTo>
                  <a:cubicBezTo>
                    <a:pt x="1274" y="847"/>
                    <a:pt x="1353" y="255"/>
                    <a:pt x="924" y="85"/>
                  </a:cubicBezTo>
                  <a:lnTo>
                    <a:pt x="924" y="85"/>
                  </a:lnTo>
                  <a:cubicBezTo>
                    <a:pt x="886" y="61"/>
                    <a:pt x="845" y="42"/>
                    <a:pt x="800" y="27"/>
                  </a:cubicBezTo>
                  <a:cubicBezTo>
                    <a:pt x="783" y="21"/>
                    <a:pt x="766" y="18"/>
                    <a:pt x="751" y="18"/>
                  </a:cubicBezTo>
                  <a:lnTo>
                    <a:pt x="751" y="18"/>
                  </a:lnTo>
                  <a:cubicBezTo>
                    <a:pt x="706" y="6"/>
                    <a:pt x="660" y="0"/>
                    <a:pt x="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5" name="Google Shape;5875;p14"/>
            <p:cNvSpPr/>
            <p:nvPr/>
          </p:nvSpPr>
          <p:spPr>
            <a:xfrm>
              <a:off x="3727525" y="1865925"/>
              <a:ext cx="29275" cy="26075"/>
            </a:xfrm>
            <a:custGeom>
              <a:avLst/>
              <a:gdLst/>
              <a:ahLst/>
              <a:cxnLst/>
              <a:rect l="l" t="t" r="r" b="b"/>
              <a:pathLst>
                <a:path w="1171" h="1043" extrusionOk="0">
                  <a:moveTo>
                    <a:pt x="645" y="1"/>
                  </a:moveTo>
                  <a:cubicBezTo>
                    <a:pt x="572" y="1"/>
                    <a:pt x="498" y="17"/>
                    <a:pt x="427" y="52"/>
                  </a:cubicBezTo>
                  <a:cubicBezTo>
                    <a:pt x="135" y="196"/>
                    <a:pt x="0" y="582"/>
                    <a:pt x="188" y="861"/>
                  </a:cubicBezTo>
                  <a:cubicBezTo>
                    <a:pt x="271" y="985"/>
                    <a:pt x="400" y="1043"/>
                    <a:pt x="532" y="1043"/>
                  </a:cubicBezTo>
                  <a:cubicBezTo>
                    <a:pt x="675" y="1043"/>
                    <a:pt x="821" y="974"/>
                    <a:pt x="910" y="846"/>
                  </a:cubicBezTo>
                  <a:lnTo>
                    <a:pt x="910" y="846"/>
                  </a:lnTo>
                  <a:cubicBezTo>
                    <a:pt x="1073" y="765"/>
                    <a:pt x="1171" y="582"/>
                    <a:pt x="1121" y="377"/>
                  </a:cubicBezTo>
                  <a:cubicBezTo>
                    <a:pt x="1067" y="147"/>
                    <a:pt x="863" y="1"/>
                    <a:pt x="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6" name="Google Shape;5876;p14"/>
            <p:cNvSpPr/>
            <p:nvPr/>
          </p:nvSpPr>
          <p:spPr>
            <a:xfrm>
              <a:off x="3313925" y="1756550"/>
              <a:ext cx="544300" cy="420800"/>
            </a:xfrm>
            <a:custGeom>
              <a:avLst/>
              <a:gdLst/>
              <a:ahLst/>
              <a:cxnLst/>
              <a:rect l="l" t="t" r="r" b="b"/>
              <a:pathLst>
                <a:path w="21772" h="16832" extrusionOk="0">
                  <a:moveTo>
                    <a:pt x="14955" y="1"/>
                  </a:moveTo>
                  <a:cubicBezTo>
                    <a:pt x="14471" y="1"/>
                    <a:pt x="14010" y="241"/>
                    <a:pt x="13722" y="730"/>
                  </a:cubicBezTo>
                  <a:cubicBezTo>
                    <a:pt x="12998" y="1956"/>
                    <a:pt x="13451" y="3884"/>
                    <a:pt x="13361" y="5230"/>
                  </a:cubicBezTo>
                  <a:cubicBezTo>
                    <a:pt x="13292" y="6250"/>
                    <a:pt x="13207" y="7335"/>
                    <a:pt x="12899" y="8316"/>
                  </a:cubicBezTo>
                  <a:cubicBezTo>
                    <a:pt x="12706" y="8930"/>
                    <a:pt x="12298" y="9672"/>
                    <a:pt x="11608" y="9829"/>
                  </a:cubicBezTo>
                  <a:cubicBezTo>
                    <a:pt x="11511" y="9851"/>
                    <a:pt x="11421" y="9861"/>
                    <a:pt x="11338" y="9861"/>
                  </a:cubicBezTo>
                  <a:cubicBezTo>
                    <a:pt x="10413" y="9861"/>
                    <a:pt x="10291" y="8592"/>
                    <a:pt x="10199" y="7838"/>
                  </a:cubicBezTo>
                  <a:cubicBezTo>
                    <a:pt x="10040" y="6568"/>
                    <a:pt x="9463" y="5266"/>
                    <a:pt x="8220" y="4734"/>
                  </a:cubicBezTo>
                  <a:cubicBezTo>
                    <a:pt x="7902" y="4598"/>
                    <a:pt x="7580" y="4533"/>
                    <a:pt x="7268" y="4533"/>
                  </a:cubicBezTo>
                  <a:cubicBezTo>
                    <a:pt x="6531" y="4533"/>
                    <a:pt x="5844" y="4896"/>
                    <a:pt x="5366" y="5545"/>
                  </a:cubicBezTo>
                  <a:cubicBezTo>
                    <a:pt x="4362" y="6912"/>
                    <a:pt x="4095" y="8853"/>
                    <a:pt x="3464" y="10402"/>
                  </a:cubicBezTo>
                  <a:cubicBezTo>
                    <a:pt x="2573" y="12587"/>
                    <a:pt x="1429" y="14651"/>
                    <a:pt x="87" y="16588"/>
                  </a:cubicBezTo>
                  <a:cubicBezTo>
                    <a:pt x="0" y="16712"/>
                    <a:pt x="117" y="16831"/>
                    <a:pt x="236" y="16831"/>
                  </a:cubicBezTo>
                  <a:cubicBezTo>
                    <a:pt x="287" y="16831"/>
                    <a:pt x="338" y="16810"/>
                    <a:pt x="375" y="16757"/>
                  </a:cubicBezTo>
                  <a:cubicBezTo>
                    <a:pt x="2411" y="13818"/>
                    <a:pt x="3757" y="10689"/>
                    <a:pt x="4896" y="7323"/>
                  </a:cubicBezTo>
                  <a:cubicBezTo>
                    <a:pt x="5154" y="6558"/>
                    <a:pt x="5476" y="5669"/>
                    <a:pt x="6181" y="5210"/>
                  </a:cubicBezTo>
                  <a:cubicBezTo>
                    <a:pt x="6543" y="4974"/>
                    <a:pt x="6910" y="4872"/>
                    <a:pt x="7263" y="4872"/>
                  </a:cubicBezTo>
                  <a:cubicBezTo>
                    <a:pt x="8370" y="4872"/>
                    <a:pt x="9351" y="5881"/>
                    <a:pt x="9686" y="6982"/>
                  </a:cubicBezTo>
                  <a:cubicBezTo>
                    <a:pt x="9959" y="7881"/>
                    <a:pt x="9604" y="9502"/>
                    <a:pt x="10601" y="10045"/>
                  </a:cubicBezTo>
                  <a:cubicBezTo>
                    <a:pt x="10815" y="10162"/>
                    <a:pt x="11039" y="10213"/>
                    <a:pt x="11263" y="10213"/>
                  </a:cubicBezTo>
                  <a:cubicBezTo>
                    <a:pt x="11866" y="10213"/>
                    <a:pt x="12461" y="9837"/>
                    <a:pt x="12798" y="9342"/>
                  </a:cubicBezTo>
                  <a:cubicBezTo>
                    <a:pt x="13626" y="8130"/>
                    <a:pt x="13654" y="6218"/>
                    <a:pt x="13721" y="4806"/>
                  </a:cubicBezTo>
                  <a:cubicBezTo>
                    <a:pt x="13759" y="3976"/>
                    <a:pt x="13690" y="3149"/>
                    <a:pt x="13719" y="2321"/>
                  </a:cubicBezTo>
                  <a:cubicBezTo>
                    <a:pt x="13735" y="1839"/>
                    <a:pt x="13760" y="1334"/>
                    <a:pt x="14038" y="924"/>
                  </a:cubicBezTo>
                  <a:cubicBezTo>
                    <a:pt x="14232" y="637"/>
                    <a:pt x="14762" y="432"/>
                    <a:pt x="15207" y="432"/>
                  </a:cubicBezTo>
                  <a:cubicBezTo>
                    <a:pt x="15325" y="432"/>
                    <a:pt x="15438" y="447"/>
                    <a:pt x="15536" y="478"/>
                  </a:cubicBezTo>
                  <a:cubicBezTo>
                    <a:pt x="15978" y="620"/>
                    <a:pt x="16253" y="1184"/>
                    <a:pt x="16416" y="1572"/>
                  </a:cubicBezTo>
                  <a:cubicBezTo>
                    <a:pt x="16750" y="2374"/>
                    <a:pt x="16822" y="3296"/>
                    <a:pt x="16973" y="4147"/>
                  </a:cubicBezTo>
                  <a:cubicBezTo>
                    <a:pt x="17164" y="5222"/>
                    <a:pt x="17354" y="6298"/>
                    <a:pt x="17545" y="7373"/>
                  </a:cubicBezTo>
                  <a:cubicBezTo>
                    <a:pt x="17914" y="9447"/>
                    <a:pt x="18143" y="11630"/>
                    <a:pt x="18849" y="13626"/>
                  </a:cubicBezTo>
                  <a:cubicBezTo>
                    <a:pt x="19311" y="14927"/>
                    <a:pt x="20016" y="16411"/>
                    <a:pt x="21485" y="16731"/>
                  </a:cubicBezTo>
                  <a:cubicBezTo>
                    <a:pt x="21499" y="16734"/>
                    <a:pt x="21512" y="16736"/>
                    <a:pt x="21525" y="16736"/>
                  </a:cubicBezTo>
                  <a:cubicBezTo>
                    <a:pt x="21706" y="16736"/>
                    <a:pt x="21772" y="16452"/>
                    <a:pt x="21575" y="16408"/>
                  </a:cubicBezTo>
                  <a:cubicBezTo>
                    <a:pt x="19382" y="15932"/>
                    <a:pt x="18854" y="12701"/>
                    <a:pt x="18504" y="10858"/>
                  </a:cubicBezTo>
                  <a:cubicBezTo>
                    <a:pt x="18105" y="8740"/>
                    <a:pt x="17749" y="6610"/>
                    <a:pt x="17373" y="4487"/>
                  </a:cubicBezTo>
                  <a:cubicBezTo>
                    <a:pt x="17141" y="3187"/>
                    <a:pt x="17133" y="1222"/>
                    <a:pt x="15951" y="347"/>
                  </a:cubicBezTo>
                  <a:cubicBezTo>
                    <a:pt x="15642" y="117"/>
                    <a:pt x="15293" y="1"/>
                    <a:pt x="14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7" name="Google Shape;5877;p14"/>
            <p:cNvSpPr/>
            <p:nvPr/>
          </p:nvSpPr>
          <p:spPr>
            <a:xfrm>
              <a:off x="3485475" y="1794100"/>
              <a:ext cx="38300" cy="35850"/>
            </a:xfrm>
            <a:custGeom>
              <a:avLst/>
              <a:gdLst/>
              <a:ahLst/>
              <a:cxnLst/>
              <a:rect l="l" t="t" r="r" b="b"/>
              <a:pathLst>
                <a:path w="1532" h="1434" extrusionOk="0">
                  <a:moveTo>
                    <a:pt x="646" y="395"/>
                  </a:moveTo>
                  <a:cubicBezTo>
                    <a:pt x="674" y="395"/>
                    <a:pt x="703" y="411"/>
                    <a:pt x="731" y="448"/>
                  </a:cubicBezTo>
                  <a:cubicBezTo>
                    <a:pt x="762" y="489"/>
                    <a:pt x="802" y="510"/>
                    <a:pt x="843" y="517"/>
                  </a:cubicBezTo>
                  <a:lnTo>
                    <a:pt x="843" y="517"/>
                  </a:lnTo>
                  <a:cubicBezTo>
                    <a:pt x="857" y="586"/>
                    <a:pt x="873" y="656"/>
                    <a:pt x="892" y="724"/>
                  </a:cubicBezTo>
                  <a:lnTo>
                    <a:pt x="892" y="724"/>
                  </a:lnTo>
                  <a:cubicBezTo>
                    <a:pt x="889" y="922"/>
                    <a:pt x="820" y="1092"/>
                    <a:pt x="592" y="1092"/>
                  </a:cubicBezTo>
                  <a:cubicBezTo>
                    <a:pt x="405" y="1092"/>
                    <a:pt x="409" y="855"/>
                    <a:pt x="423" y="718"/>
                  </a:cubicBezTo>
                  <a:cubicBezTo>
                    <a:pt x="432" y="642"/>
                    <a:pt x="533" y="395"/>
                    <a:pt x="646" y="395"/>
                  </a:cubicBezTo>
                  <a:close/>
                  <a:moveTo>
                    <a:pt x="965" y="0"/>
                  </a:moveTo>
                  <a:cubicBezTo>
                    <a:pt x="894" y="0"/>
                    <a:pt x="823" y="40"/>
                    <a:pt x="805" y="115"/>
                  </a:cubicBezTo>
                  <a:lnTo>
                    <a:pt x="805" y="115"/>
                  </a:lnTo>
                  <a:cubicBezTo>
                    <a:pt x="751" y="95"/>
                    <a:pt x="694" y="84"/>
                    <a:pt x="637" y="84"/>
                  </a:cubicBezTo>
                  <a:cubicBezTo>
                    <a:pt x="502" y="84"/>
                    <a:pt x="366" y="141"/>
                    <a:pt x="263" y="254"/>
                  </a:cubicBezTo>
                  <a:cubicBezTo>
                    <a:pt x="46" y="494"/>
                    <a:pt x="1" y="1009"/>
                    <a:pt x="217" y="1263"/>
                  </a:cubicBezTo>
                  <a:cubicBezTo>
                    <a:pt x="313" y="1375"/>
                    <a:pt x="444" y="1423"/>
                    <a:pt x="579" y="1423"/>
                  </a:cubicBezTo>
                  <a:cubicBezTo>
                    <a:pt x="729" y="1423"/>
                    <a:pt x="883" y="1364"/>
                    <a:pt x="998" y="1264"/>
                  </a:cubicBezTo>
                  <a:cubicBezTo>
                    <a:pt x="1026" y="1240"/>
                    <a:pt x="1051" y="1215"/>
                    <a:pt x="1073" y="1189"/>
                  </a:cubicBezTo>
                  <a:lnTo>
                    <a:pt x="1073" y="1189"/>
                  </a:lnTo>
                  <a:cubicBezTo>
                    <a:pt x="1101" y="1245"/>
                    <a:pt x="1132" y="1300"/>
                    <a:pt x="1164" y="1354"/>
                  </a:cubicBezTo>
                  <a:cubicBezTo>
                    <a:pt x="1198" y="1410"/>
                    <a:pt x="1249" y="1433"/>
                    <a:pt x="1300" y="1433"/>
                  </a:cubicBezTo>
                  <a:cubicBezTo>
                    <a:pt x="1415" y="1433"/>
                    <a:pt x="1532" y="1313"/>
                    <a:pt x="1454" y="1185"/>
                  </a:cubicBezTo>
                  <a:cubicBezTo>
                    <a:pt x="1358" y="1029"/>
                    <a:pt x="1283" y="863"/>
                    <a:pt x="1230" y="690"/>
                  </a:cubicBezTo>
                  <a:lnTo>
                    <a:pt x="1230" y="690"/>
                  </a:lnTo>
                  <a:cubicBezTo>
                    <a:pt x="1229" y="496"/>
                    <a:pt x="1180" y="294"/>
                    <a:pt x="1129" y="117"/>
                  </a:cubicBezTo>
                  <a:cubicBezTo>
                    <a:pt x="1107" y="38"/>
                    <a:pt x="103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8" name="Google Shape;5878;p14"/>
            <p:cNvSpPr/>
            <p:nvPr/>
          </p:nvSpPr>
          <p:spPr>
            <a:xfrm>
              <a:off x="3528625" y="2023175"/>
              <a:ext cx="36000" cy="52175"/>
            </a:xfrm>
            <a:custGeom>
              <a:avLst/>
              <a:gdLst/>
              <a:ahLst/>
              <a:cxnLst/>
              <a:rect l="l" t="t" r="r" b="b"/>
              <a:pathLst>
                <a:path w="1440" h="2087" extrusionOk="0">
                  <a:moveTo>
                    <a:pt x="164" y="1"/>
                  </a:moveTo>
                  <a:cubicBezTo>
                    <a:pt x="80" y="1"/>
                    <a:pt x="1" y="54"/>
                    <a:pt x="7" y="161"/>
                  </a:cubicBezTo>
                  <a:lnTo>
                    <a:pt x="7" y="163"/>
                  </a:lnTo>
                  <a:cubicBezTo>
                    <a:pt x="39" y="640"/>
                    <a:pt x="111" y="1115"/>
                    <a:pt x="224" y="1582"/>
                  </a:cubicBezTo>
                  <a:cubicBezTo>
                    <a:pt x="244" y="1663"/>
                    <a:pt x="313" y="1700"/>
                    <a:pt x="382" y="1700"/>
                  </a:cubicBezTo>
                  <a:cubicBezTo>
                    <a:pt x="469" y="1700"/>
                    <a:pt x="557" y="1642"/>
                    <a:pt x="554" y="1537"/>
                  </a:cubicBezTo>
                  <a:lnTo>
                    <a:pt x="706" y="1302"/>
                  </a:lnTo>
                  <a:cubicBezTo>
                    <a:pt x="875" y="1328"/>
                    <a:pt x="952" y="1403"/>
                    <a:pt x="933" y="1530"/>
                  </a:cubicBezTo>
                  <a:cubicBezTo>
                    <a:pt x="919" y="1670"/>
                    <a:pt x="791" y="1765"/>
                    <a:pt x="651" y="1765"/>
                  </a:cubicBezTo>
                  <a:cubicBezTo>
                    <a:pt x="609" y="1765"/>
                    <a:pt x="567" y="1756"/>
                    <a:pt x="526" y="1739"/>
                  </a:cubicBezTo>
                  <a:cubicBezTo>
                    <a:pt x="502" y="1728"/>
                    <a:pt x="477" y="1724"/>
                    <a:pt x="454" y="1724"/>
                  </a:cubicBezTo>
                  <a:cubicBezTo>
                    <a:pt x="293" y="1724"/>
                    <a:pt x="184" y="1954"/>
                    <a:pt x="357" y="2029"/>
                  </a:cubicBezTo>
                  <a:cubicBezTo>
                    <a:pt x="449" y="2068"/>
                    <a:pt x="546" y="2086"/>
                    <a:pt x="641" y="2086"/>
                  </a:cubicBezTo>
                  <a:cubicBezTo>
                    <a:pt x="1057" y="2086"/>
                    <a:pt x="1439" y="1739"/>
                    <a:pt x="1217" y="1273"/>
                  </a:cubicBezTo>
                  <a:cubicBezTo>
                    <a:pt x="1118" y="1066"/>
                    <a:pt x="940" y="975"/>
                    <a:pt x="760" y="975"/>
                  </a:cubicBezTo>
                  <a:cubicBezTo>
                    <a:pt x="654" y="975"/>
                    <a:pt x="546" y="1007"/>
                    <a:pt x="456" y="1067"/>
                  </a:cubicBezTo>
                  <a:lnTo>
                    <a:pt x="456" y="1067"/>
                  </a:lnTo>
                  <a:cubicBezTo>
                    <a:pt x="400" y="768"/>
                    <a:pt x="362" y="465"/>
                    <a:pt x="341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79" name="Google Shape;5879;p14"/>
            <p:cNvSpPr/>
            <p:nvPr/>
          </p:nvSpPr>
          <p:spPr>
            <a:xfrm>
              <a:off x="3652400" y="1709600"/>
              <a:ext cx="30075" cy="30425"/>
            </a:xfrm>
            <a:custGeom>
              <a:avLst/>
              <a:gdLst/>
              <a:ahLst/>
              <a:cxnLst/>
              <a:rect l="l" t="t" r="r" b="b"/>
              <a:pathLst>
                <a:path w="1203" h="1217" extrusionOk="0">
                  <a:moveTo>
                    <a:pt x="616" y="1"/>
                  </a:moveTo>
                  <a:cubicBezTo>
                    <a:pt x="600" y="1"/>
                    <a:pt x="583" y="3"/>
                    <a:pt x="565" y="8"/>
                  </a:cubicBezTo>
                  <a:cubicBezTo>
                    <a:pt x="218" y="111"/>
                    <a:pt x="0" y="509"/>
                    <a:pt x="145" y="851"/>
                  </a:cubicBezTo>
                  <a:cubicBezTo>
                    <a:pt x="246" y="1087"/>
                    <a:pt x="485" y="1217"/>
                    <a:pt x="726" y="1217"/>
                  </a:cubicBezTo>
                  <a:cubicBezTo>
                    <a:pt x="836" y="1217"/>
                    <a:pt x="946" y="1190"/>
                    <a:pt x="1044" y="1134"/>
                  </a:cubicBezTo>
                  <a:cubicBezTo>
                    <a:pt x="1203" y="1044"/>
                    <a:pt x="1106" y="821"/>
                    <a:pt x="958" y="821"/>
                  </a:cubicBezTo>
                  <a:cubicBezTo>
                    <a:pt x="931" y="821"/>
                    <a:pt x="903" y="828"/>
                    <a:pt x="874" y="844"/>
                  </a:cubicBezTo>
                  <a:cubicBezTo>
                    <a:pt x="828" y="871"/>
                    <a:pt x="775" y="884"/>
                    <a:pt x="721" y="884"/>
                  </a:cubicBezTo>
                  <a:cubicBezTo>
                    <a:pt x="611" y="884"/>
                    <a:pt x="499" y="829"/>
                    <a:pt x="453" y="721"/>
                  </a:cubicBezTo>
                  <a:cubicBezTo>
                    <a:pt x="385" y="562"/>
                    <a:pt x="498" y="378"/>
                    <a:pt x="653" y="330"/>
                  </a:cubicBezTo>
                  <a:cubicBezTo>
                    <a:pt x="841" y="275"/>
                    <a:pt x="785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0" name="Google Shape;5880;p14"/>
            <p:cNvSpPr/>
            <p:nvPr/>
          </p:nvSpPr>
          <p:spPr>
            <a:xfrm>
              <a:off x="3761350" y="1827100"/>
              <a:ext cx="36025" cy="31325"/>
            </a:xfrm>
            <a:custGeom>
              <a:avLst/>
              <a:gdLst/>
              <a:ahLst/>
              <a:cxnLst/>
              <a:rect l="l" t="t" r="r" b="b"/>
              <a:pathLst>
                <a:path w="1441" h="1253" extrusionOk="0">
                  <a:moveTo>
                    <a:pt x="668" y="454"/>
                  </a:moveTo>
                  <a:cubicBezTo>
                    <a:pt x="718" y="454"/>
                    <a:pt x="766" y="469"/>
                    <a:pt x="803" y="502"/>
                  </a:cubicBezTo>
                  <a:cubicBezTo>
                    <a:pt x="837" y="536"/>
                    <a:pt x="876" y="549"/>
                    <a:pt x="914" y="549"/>
                  </a:cubicBezTo>
                  <a:cubicBezTo>
                    <a:pt x="944" y="549"/>
                    <a:pt x="973" y="541"/>
                    <a:pt x="998" y="526"/>
                  </a:cubicBezTo>
                  <a:lnTo>
                    <a:pt x="998" y="526"/>
                  </a:lnTo>
                  <a:cubicBezTo>
                    <a:pt x="1014" y="563"/>
                    <a:pt x="1021" y="604"/>
                    <a:pt x="1018" y="649"/>
                  </a:cubicBezTo>
                  <a:cubicBezTo>
                    <a:pt x="1007" y="794"/>
                    <a:pt x="863" y="921"/>
                    <a:pt x="718" y="921"/>
                  </a:cubicBezTo>
                  <a:cubicBezTo>
                    <a:pt x="701" y="921"/>
                    <a:pt x="685" y="919"/>
                    <a:pt x="668" y="916"/>
                  </a:cubicBezTo>
                  <a:cubicBezTo>
                    <a:pt x="534" y="887"/>
                    <a:pt x="405" y="713"/>
                    <a:pt x="463" y="576"/>
                  </a:cubicBezTo>
                  <a:cubicBezTo>
                    <a:pt x="496" y="498"/>
                    <a:pt x="583" y="454"/>
                    <a:pt x="668" y="454"/>
                  </a:cubicBezTo>
                  <a:close/>
                  <a:moveTo>
                    <a:pt x="781" y="0"/>
                  </a:moveTo>
                  <a:cubicBezTo>
                    <a:pt x="697" y="0"/>
                    <a:pt x="636" y="57"/>
                    <a:pt x="611" y="124"/>
                  </a:cubicBezTo>
                  <a:lnTo>
                    <a:pt x="611" y="124"/>
                  </a:lnTo>
                  <a:cubicBezTo>
                    <a:pt x="454" y="139"/>
                    <a:pt x="304" y="217"/>
                    <a:pt x="208" y="355"/>
                  </a:cubicBezTo>
                  <a:cubicBezTo>
                    <a:pt x="0" y="655"/>
                    <a:pt x="177" y="1070"/>
                    <a:pt x="495" y="1207"/>
                  </a:cubicBezTo>
                  <a:cubicBezTo>
                    <a:pt x="566" y="1238"/>
                    <a:pt x="642" y="1253"/>
                    <a:pt x="716" y="1253"/>
                  </a:cubicBezTo>
                  <a:cubicBezTo>
                    <a:pt x="981" y="1253"/>
                    <a:pt x="1241" y="1071"/>
                    <a:pt x="1324" y="811"/>
                  </a:cubicBezTo>
                  <a:cubicBezTo>
                    <a:pt x="1440" y="451"/>
                    <a:pt x="1176" y="57"/>
                    <a:pt x="809" y="2"/>
                  </a:cubicBezTo>
                  <a:cubicBezTo>
                    <a:pt x="799" y="1"/>
                    <a:pt x="79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1" name="Google Shape;5881;p14"/>
            <p:cNvSpPr/>
            <p:nvPr/>
          </p:nvSpPr>
          <p:spPr>
            <a:xfrm>
              <a:off x="3783475" y="1798000"/>
              <a:ext cx="15275" cy="59375"/>
            </a:xfrm>
            <a:custGeom>
              <a:avLst/>
              <a:gdLst/>
              <a:ahLst/>
              <a:cxnLst/>
              <a:rect l="l" t="t" r="r" b="b"/>
              <a:pathLst>
                <a:path w="611" h="2375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50" y="872"/>
                    <a:pt x="232" y="1541"/>
                    <a:pt x="270" y="2213"/>
                  </a:cubicBezTo>
                  <a:cubicBezTo>
                    <a:pt x="276" y="2320"/>
                    <a:pt x="363" y="2374"/>
                    <a:pt x="447" y="2374"/>
                  </a:cubicBezTo>
                  <a:cubicBezTo>
                    <a:pt x="530" y="2374"/>
                    <a:pt x="610" y="2321"/>
                    <a:pt x="604" y="2213"/>
                  </a:cubicBezTo>
                  <a:cubicBezTo>
                    <a:pt x="564" y="1511"/>
                    <a:pt x="479" y="812"/>
                    <a:pt x="348" y="121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2" name="Google Shape;5882;p14"/>
            <p:cNvSpPr/>
            <p:nvPr/>
          </p:nvSpPr>
          <p:spPr>
            <a:xfrm>
              <a:off x="3990650" y="1976575"/>
              <a:ext cx="34875" cy="40025"/>
            </a:xfrm>
            <a:custGeom>
              <a:avLst/>
              <a:gdLst/>
              <a:ahLst/>
              <a:cxnLst/>
              <a:rect l="l" t="t" r="r" b="b"/>
              <a:pathLst>
                <a:path w="1395" h="1601" extrusionOk="0">
                  <a:moveTo>
                    <a:pt x="665" y="335"/>
                  </a:moveTo>
                  <a:cubicBezTo>
                    <a:pt x="708" y="335"/>
                    <a:pt x="753" y="347"/>
                    <a:pt x="797" y="373"/>
                  </a:cubicBezTo>
                  <a:cubicBezTo>
                    <a:pt x="861" y="412"/>
                    <a:pt x="922" y="482"/>
                    <a:pt x="907" y="563"/>
                  </a:cubicBezTo>
                  <a:cubicBezTo>
                    <a:pt x="891" y="646"/>
                    <a:pt x="834" y="686"/>
                    <a:pt x="777" y="686"/>
                  </a:cubicBezTo>
                  <a:cubicBezTo>
                    <a:pt x="709" y="686"/>
                    <a:pt x="642" y="629"/>
                    <a:pt x="652" y="526"/>
                  </a:cubicBezTo>
                  <a:cubicBezTo>
                    <a:pt x="661" y="436"/>
                    <a:pt x="607" y="384"/>
                    <a:pt x="539" y="370"/>
                  </a:cubicBezTo>
                  <a:lnTo>
                    <a:pt x="539" y="370"/>
                  </a:lnTo>
                  <a:cubicBezTo>
                    <a:pt x="578" y="348"/>
                    <a:pt x="620" y="335"/>
                    <a:pt x="665" y="335"/>
                  </a:cubicBezTo>
                  <a:close/>
                  <a:moveTo>
                    <a:pt x="660" y="0"/>
                  </a:moveTo>
                  <a:cubicBezTo>
                    <a:pt x="332" y="0"/>
                    <a:pt x="75" y="290"/>
                    <a:pt x="43" y="625"/>
                  </a:cubicBezTo>
                  <a:cubicBezTo>
                    <a:pt x="1" y="1095"/>
                    <a:pt x="368" y="1429"/>
                    <a:pt x="771" y="1588"/>
                  </a:cubicBezTo>
                  <a:cubicBezTo>
                    <a:pt x="793" y="1596"/>
                    <a:pt x="813" y="1600"/>
                    <a:pt x="831" y="1600"/>
                  </a:cubicBezTo>
                  <a:cubicBezTo>
                    <a:pt x="986" y="1600"/>
                    <a:pt x="1036" y="1335"/>
                    <a:pt x="859" y="1266"/>
                  </a:cubicBezTo>
                  <a:cubicBezTo>
                    <a:pt x="665" y="1189"/>
                    <a:pt x="450" y="1020"/>
                    <a:pt x="386" y="815"/>
                  </a:cubicBezTo>
                  <a:lnTo>
                    <a:pt x="386" y="815"/>
                  </a:lnTo>
                  <a:cubicBezTo>
                    <a:pt x="471" y="943"/>
                    <a:pt x="620" y="1020"/>
                    <a:pt x="774" y="1020"/>
                  </a:cubicBezTo>
                  <a:cubicBezTo>
                    <a:pt x="887" y="1020"/>
                    <a:pt x="1002" y="978"/>
                    <a:pt x="1096" y="884"/>
                  </a:cubicBezTo>
                  <a:cubicBezTo>
                    <a:pt x="1395" y="585"/>
                    <a:pt x="1193" y="128"/>
                    <a:pt x="820" y="23"/>
                  </a:cubicBezTo>
                  <a:cubicBezTo>
                    <a:pt x="765" y="7"/>
                    <a:pt x="712" y="0"/>
                    <a:pt x="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3" name="Google Shape;5883;p14"/>
            <p:cNvSpPr/>
            <p:nvPr/>
          </p:nvSpPr>
          <p:spPr>
            <a:xfrm>
              <a:off x="4060100" y="1774700"/>
              <a:ext cx="18550" cy="46600"/>
            </a:xfrm>
            <a:custGeom>
              <a:avLst/>
              <a:gdLst/>
              <a:ahLst/>
              <a:cxnLst/>
              <a:rect l="l" t="t" r="r" b="b"/>
              <a:pathLst>
                <a:path w="742" h="1864" extrusionOk="0">
                  <a:moveTo>
                    <a:pt x="469" y="1"/>
                  </a:moveTo>
                  <a:cubicBezTo>
                    <a:pt x="267" y="1"/>
                    <a:pt x="152" y="161"/>
                    <a:pt x="103" y="367"/>
                  </a:cubicBezTo>
                  <a:cubicBezTo>
                    <a:pt x="0" y="792"/>
                    <a:pt x="6" y="1268"/>
                    <a:pt x="22" y="1702"/>
                  </a:cubicBezTo>
                  <a:cubicBezTo>
                    <a:pt x="25" y="1809"/>
                    <a:pt x="111" y="1863"/>
                    <a:pt x="194" y="1863"/>
                  </a:cubicBezTo>
                  <a:cubicBezTo>
                    <a:pt x="278" y="1863"/>
                    <a:pt x="360" y="1810"/>
                    <a:pt x="356" y="1702"/>
                  </a:cubicBezTo>
                  <a:cubicBezTo>
                    <a:pt x="353" y="1585"/>
                    <a:pt x="382" y="329"/>
                    <a:pt x="451" y="329"/>
                  </a:cubicBezTo>
                  <a:cubicBezTo>
                    <a:pt x="451" y="329"/>
                    <a:pt x="452" y="329"/>
                    <a:pt x="452" y="329"/>
                  </a:cubicBezTo>
                  <a:cubicBezTo>
                    <a:pt x="463" y="331"/>
                    <a:pt x="473" y="331"/>
                    <a:pt x="483" y="331"/>
                  </a:cubicBezTo>
                  <a:cubicBezTo>
                    <a:pt x="670" y="331"/>
                    <a:pt x="741" y="40"/>
                    <a:pt x="540" y="7"/>
                  </a:cubicBezTo>
                  <a:cubicBezTo>
                    <a:pt x="516" y="3"/>
                    <a:pt x="492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4" name="Google Shape;5884;p14"/>
            <p:cNvSpPr/>
            <p:nvPr/>
          </p:nvSpPr>
          <p:spPr>
            <a:xfrm>
              <a:off x="4058075" y="1793625"/>
              <a:ext cx="17825" cy="8575"/>
            </a:xfrm>
            <a:custGeom>
              <a:avLst/>
              <a:gdLst/>
              <a:ahLst/>
              <a:cxnLst/>
              <a:rect l="l" t="t" r="r" b="b"/>
              <a:pathLst>
                <a:path w="713" h="343" extrusionOk="0">
                  <a:moveTo>
                    <a:pt x="210" y="0"/>
                  </a:moveTo>
                  <a:cubicBezTo>
                    <a:pt x="1" y="0"/>
                    <a:pt x="2" y="328"/>
                    <a:pt x="216" y="334"/>
                  </a:cubicBezTo>
                  <a:lnTo>
                    <a:pt x="498" y="342"/>
                  </a:lnTo>
                  <a:cubicBezTo>
                    <a:pt x="500" y="342"/>
                    <a:pt x="503" y="342"/>
                    <a:pt x="505" y="342"/>
                  </a:cubicBezTo>
                  <a:cubicBezTo>
                    <a:pt x="713" y="342"/>
                    <a:pt x="710" y="14"/>
                    <a:pt x="498" y="8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5" name="Google Shape;5885;p14"/>
            <p:cNvSpPr/>
            <p:nvPr/>
          </p:nvSpPr>
          <p:spPr>
            <a:xfrm>
              <a:off x="4164025" y="2013550"/>
              <a:ext cx="37025" cy="42725"/>
            </a:xfrm>
            <a:custGeom>
              <a:avLst/>
              <a:gdLst/>
              <a:ahLst/>
              <a:cxnLst/>
              <a:rect l="l" t="t" r="r" b="b"/>
              <a:pathLst>
                <a:path w="1481" h="1709" extrusionOk="0">
                  <a:moveTo>
                    <a:pt x="733" y="330"/>
                  </a:moveTo>
                  <a:cubicBezTo>
                    <a:pt x="783" y="330"/>
                    <a:pt x="834" y="347"/>
                    <a:pt x="877" y="386"/>
                  </a:cubicBezTo>
                  <a:cubicBezTo>
                    <a:pt x="880" y="388"/>
                    <a:pt x="882" y="391"/>
                    <a:pt x="885" y="393"/>
                  </a:cubicBezTo>
                  <a:lnTo>
                    <a:pt x="885" y="393"/>
                  </a:lnTo>
                  <a:cubicBezTo>
                    <a:pt x="892" y="411"/>
                    <a:pt x="899" y="429"/>
                    <a:pt x="906" y="448"/>
                  </a:cubicBezTo>
                  <a:lnTo>
                    <a:pt x="906" y="448"/>
                  </a:lnTo>
                  <a:cubicBezTo>
                    <a:pt x="940" y="579"/>
                    <a:pt x="837" y="707"/>
                    <a:pt x="722" y="707"/>
                  </a:cubicBezTo>
                  <a:cubicBezTo>
                    <a:pt x="672" y="707"/>
                    <a:pt x="619" y="683"/>
                    <a:pt x="575" y="624"/>
                  </a:cubicBezTo>
                  <a:cubicBezTo>
                    <a:pt x="460" y="469"/>
                    <a:pt x="590" y="330"/>
                    <a:pt x="733" y="330"/>
                  </a:cubicBezTo>
                  <a:close/>
                  <a:moveTo>
                    <a:pt x="742" y="0"/>
                  </a:moveTo>
                  <a:cubicBezTo>
                    <a:pt x="352" y="0"/>
                    <a:pt x="1" y="423"/>
                    <a:pt x="308" y="829"/>
                  </a:cubicBezTo>
                  <a:cubicBezTo>
                    <a:pt x="423" y="980"/>
                    <a:pt x="565" y="1043"/>
                    <a:pt x="703" y="1043"/>
                  </a:cubicBezTo>
                  <a:cubicBezTo>
                    <a:pt x="828" y="1043"/>
                    <a:pt x="950" y="991"/>
                    <a:pt x="1046" y="906"/>
                  </a:cubicBezTo>
                  <a:lnTo>
                    <a:pt x="1046" y="906"/>
                  </a:lnTo>
                  <a:cubicBezTo>
                    <a:pt x="1056" y="948"/>
                    <a:pt x="1065" y="991"/>
                    <a:pt x="1072" y="1035"/>
                  </a:cubicBezTo>
                  <a:cubicBezTo>
                    <a:pt x="1080" y="1074"/>
                    <a:pt x="1098" y="1364"/>
                    <a:pt x="1065" y="1364"/>
                  </a:cubicBezTo>
                  <a:cubicBezTo>
                    <a:pt x="1063" y="1364"/>
                    <a:pt x="1062" y="1364"/>
                    <a:pt x="1060" y="1363"/>
                  </a:cubicBezTo>
                  <a:cubicBezTo>
                    <a:pt x="1031" y="1344"/>
                    <a:pt x="1002" y="1336"/>
                    <a:pt x="974" y="1336"/>
                  </a:cubicBezTo>
                  <a:cubicBezTo>
                    <a:pt x="832" y="1336"/>
                    <a:pt x="739" y="1555"/>
                    <a:pt x="891" y="1652"/>
                  </a:cubicBezTo>
                  <a:cubicBezTo>
                    <a:pt x="952" y="1691"/>
                    <a:pt x="1014" y="1708"/>
                    <a:pt x="1073" y="1708"/>
                  </a:cubicBezTo>
                  <a:cubicBezTo>
                    <a:pt x="1250" y="1708"/>
                    <a:pt x="1401" y="1553"/>
                    <a:pt x="1429" y="1358"/>
                  </a:cubicBezTo>
                  <a:cubicBezTo>
                    <a:pt x="1480" y="1030"/>
                    <a:pt x="1338" y="630"/>
                    <a:pt x="1214" y="323"/>
                  </a:cubicBezTo>
                  <a:lnTo>
                    <a:pt x="1214" y="323"/>
                  </a:lnTo>
                  <a:cubicBezTo>
                    <a:pt x="1205" y="293"/>
                    <a:pt x="1193" y="263"/>
                    <a:pt x="1178" y="234"/>
                  </a:cubicBezTo>
                  <a:cubicBezTo>
                    <a:pt x="1170" y="218"/>
                    <a:pt x="1160" y="205"/>
                    <a:pt x="1149" y="194"/>
                  </a:cubicBezTo>
                  <a:lnTo>
                    <a:pt x="1149" y="194"/>
                  </a:lnTo>
                  <a:cubicBezTo>
                    <a:pt x="1141" y="179"/>
                    <a:pt x="1129" y="164"/>
                    <a:pt x="1114" y="150"/>
                  </a:cubicBezTo>
                  <a:lnTo>
                    <a:pt x="1112" y="148"/>
                  </a:lnTo>
                  <a:cubicBezTo>
                    <a:pt x="999" y="45"/>
                    <a:pt x="868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6" name="Google Shape;5886;p14"/>
            <p:cNvSpPr/>
            <p:nvPr/>
          </p:nvSpPr>
          <p:spPr>
            <a:xfrm>
              <a:off x="4265725" y="1805225"/>
              <a:ext cx="37900" cy="43825"/>
            </a:xfrm>
            <a:custGeom>
              <a:avLst/>
              <a:gdLst/>
              <a:ahLst/>
              <a:cxnLst/>
              <a:rect l="l" t="t" r="r" b="b"/>
              <a:pathLst>
                <a:path w="1516" h="1753" extrusionOk="0">
                  <a:moveTo>
                    <a:pt x="204" y="0"/>
                  </a:moveTo>
                  <a:cubicBezTo>
                    <a:pt x="105" y="0"/>
                    <a:pt x="0" y="83"/>
                    <a:pt x="29" y="209"/>
                  </a:cubicBezTo>
                  <a:cubicBezTo>
                    <a:pt x="133" y="651"/>
                    <a:pt x="235" y="1094"/>
                    <a:pt x="339" y="1536"/>
                  </a:cubicBezTo>
                  <a:cubicBezTo>
                    <a:pt x="358" y="1616"/>
                    <a:pt x="429" y="1656"/>
                    <a:pt x="499" y="1656"/>
                  </a:cubicBezTo>
                  <a:cubicBezTo>
                    <a:pt x="571" y="1656"/>
                    <a:pt x="642" y="1616"/>
                    <a:pt x="661" y="1536"/>
                  </a:cubicBezTo>
                  <a:cubicBezTo>
                    <a:pt x="703" y="1366"/>
                    <a:pt x="751" y="1092"/>
                    <a:pt x="951" y="1092"/>
                  </a:cubicBezTo>
                  <a:cubicBezTo>
                    <a:pt x="966" y="1092"/>
                    <a:pt x="981" y="1094"/>
                    <a:pt x="998" y="1097"/>
                  </a:cubicBezTo>
                  <a:cubicBezTo>
                    <a:pt x="1140" y="1124"/>
                    <a:pt x="1135" y="1153"/>
                    <a:pt x="1141" y="1297"/>
                  </a:cubicBezTo>
                  <a:cubicBezTo>
                    <a:pt x="1146" y="1379"/>
                    <a:pt x="1129" y="1463"/>
                    <a:pt x="1112" y="1544"/>
                  </a:cubicBezTo>
                  <a:cubicBezTo>
                    <a:pt x="1088" y="1670"/>
                    <a:pt x="1194" y="1753"/>
                    <a:pt x="1293" y="1753"/>
                  </a:cubicBezTo>
                  <a:cubicBezTo>
                    <a:pt x="1358" y="1753"/>
                    <a:pt x="1419" y="1717"/>
                    <a:pt x="1436" y="1632"/>
                  </a:cubicBezTo>
                  <a:cubicBezTo>
                    <a:pt x="1500" y="1310"/>
                    <a:pt x="1515" y="838"/>
                    <a:pt x="1117" y="729"/>
                  </a:cubicBezTo>
                  <a:cubicBezTo>
                    <a:pt x="1067" y="715"/>
                    <a:pt x="1019" y="709"/>
                    <a:pt x="974" y="709"/>
                  </a:cubicBezTo>
                  <a:cubicBezTo>
                    <a:pt x="791" y="709"/>
                    <a:pt x="651" y="815"/>
                    <a:pt x="548" y="961"/>
                  </a:cubicBezTo>
                  <a:lnTo>
                    <a:pt x="548" y="961"/>
                  </a:lnTo>
                  <a:cubicBezTo>
                    <a:pt x="483" y="681"/>
                    <a:pt x="417" y="401"/>
                    <a:pt x="353" y="121"/>
                  </a:cubicBezTo>
                  <a:cubicBezTo>
                    <a:pt x="333" y="37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7" name="Google Shape;5887;p14"/>
            <p:cNvSpPr/>
            <p:nvPr/>
          </p:nvSpPr>
          <p:spPr>
            <a:xfrm>
              <a:off x="3341975" y="2279100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5" y="1"/>
                  </a:moveTo>
                  <a:cubicBezTo>
                    <a:pt x="1918" y="1"/>
                    <a:pt x="1888" y="9"/>
                    <a:pt x="1858" y="29"/>
                  </a:cubicBezTo>
                  <a:cubicBezTo>
                    <a:pt x="238" y="1093"/>
                    <a:pt x="0" y="3220"/>
                    <a:pt x="1357" y="4609"/>
                  </a:cubicBezTo>
                  <a:cubicBezTo>
                    <a:pt x="1391" y="4645"/>
                    <a:pt x="1430" y="4660"/>
                    <a:pt x="1468" y="4660"/>
                  </a:cubicBezTo>
                  <a:cubicBezTo>
                    <a:pt x="1596" y="4660"/>
                    <a:pt x="1710" y="4492"/>
                    <a:pt x="1594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5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8" name="Google Shape;5888;p14"/>
            <p:cNvSpPr/>
            <p:nvPr/>
          </p:nvSpPr>
          <p:spPr>
            <a:xfrm>
              <a:off x="340722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3"/>
                  </a:cubicBezTo>
                  <a:cubicBezTo>
                    <a:pt x="879" y="991"/>
                    <a:pt x="1591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0" y="2589"/>
                    <a:pt x="2602" y="2422"/>
                    <a:pt x="2496" y="2297"/>
                  </a:cubicBezTo>
                  <a:cubicBezTo>
                    <a:pt x="1829" y="1505"/>
                    <a:pt x="1115" y="754"/>
                    <a:pt x="359" y="47"/>
                  </a:cubicBezTo>
                  <a:cubicBezTo>
                    <a:pt x="324" y="14"/>
                    <a:pt x="28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89" name="Google Shape;5889;p14"/>
            <p:cNvSpPr/>
            <p:nvPr/>
          </p:nvSpPr>
          <p:spPr>
            <a:xfrm>
              <a:off x="3415575" y="2313200"/>
              <a:ext cx="55825" cy="67800"/>
            </a:xfrm>
            <a:custGeom>
              <a:avLst/>
              <a:gdLst/>
              <a:ahLst/>
              <a:cxnLst/>
              <a:rect l="l" t="t" r="r" b="b"/>
              <a:pathLst>
                <a:path w="2233" h="2712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3"/>
                  </a:cubicBezTo>
                  <a:cubicBezTo>
                    <a:pt x="1193" y="787"/>
                    <a:pt x="588" y="1595"/>
                    <a:pt x="77" y="2461"/>
                  </a:cubicBezTo>
                  <a:cubicBezTo>
                    <a:pt x="1" y="2590"/>
                    <a:pt x="116" y="2711"/>
                    <a:pt x="230" y="2711"/>
                  </a:cubicBezTo>
                  <a:cubicBezTo>
                    <a:pt x="281" y="2711"/>
                    <a:pt x="331" y="2688"/>
                    <a:pt x="365" y="2631"/>
                  </a:cubicBezTo>
                  <a:cubicBezTo>
                    <a:pt x="862" y="1787"/>
                    <a:pt x="1450" y="1003"/>
                    <a:pt x="2119" y="289"/>
                  </a:cubicBezTo>
                  <a:cubicBezTo>
                    <a:pt x="2233" y="169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0" name="Google Shape;5890;p14"/>
            <p:cNvSpPr/>
            <p:nvPr/>
          </p:nvSpPr>
          <p:spPr>
            <a:xfrm>
              <a:off x="3472425" y="2286825"/>
              <a:ext cx="42775" cy="121950"/>
            </a:xfrm>
            <a:custGeom>
              <a:avLst/>
              <a:gdLst/>
              <a:ahLst/>
              <a:cxnLst/>
              <a:rect l="l" t="t" r="r" b="b"/>
              <a:pathLst>
                <a:path w="1711" h="4878" extrusionOk="0">
                  <a:moveTo>
                    <a:pt x="802" y="0"/>
                  </a:moveTo>
                  <a:cubicBezTo>
                    <a:pt x="692" y="0"/>
                    <a:pt x="575" y="122"/>
                    <a:pt x="642" y="255"/>
                  </a:cubicBezTo>
                  <a:cubicBezTo>
                    <a:pt x="1352" y="1691"/>
                    <a:pt x="1148" y="3365"/>
                    <a:pt x="106" y="4586"/>
                  </a:cubicBezTo>
                  <a:cubicBezTo>
                    <a:pt x="0" y="4710"/>
                    <a:pt x="112" y="4878"/>
                    <a:pt x="233" y="4878"/>
                  </a:cubicBezTo>
                  <a:cubicBezTo>
                    <a:pt x="270" y="4878"/>
                    <a:pt x="309" y="4861"/>
                    <a:pt x="343" y="4822"/>
                  </a:cubicBezTo>
                  <a:cubicBezTo>
                    <a:pt x="1485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1" name="Google Shape;5891;p14"/>
            <p:cNvSpPr/>
            <p:nvPr/>
          </p:nvSpPr>
          <p:spPr>
            <a:xfrm>
              <a:off x="3527475" y="2282875"/>
              <a:ext cx="32325" cy="50125"/>
            </a:xfrm>
            <a:custGeom>
              <a:avLst/>
              <a:gdLst/>
              <a:ahLst/>
              <a:cxnLst/>
              <a:rect l="l" t="t" r="r" b="b"/>
              <a:pathLst>
                <a:path w="1293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8" y="23"/>
                    <a:pt x="0" y="338"/>
                    <a:pt x="194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5" y="336"/>
                    <a:pt x="237" y="335"/>
                    <a:pt x="247" y="335"/>
                  </a:cubicBezTo>
                  <a:cubicBezTo>
                    <a:pt x="613" y="335"/>
                    <a:pt x="296" y="1009"/>
                    <a:pt x="229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3" y="1939"/>
                    <a:pt x="198" y="2005"/>
                    <a:pt x="265" y="2005"/>
                  </a:cubicBezTo>
                  <a:cubicBezTo>
                    <a:pt x="269" y="2005"/>
                    <a:pt x="273" y="2005"/>
                    <a:pt x="278" y="2004"/>
                  </a:cubicBezTo>
                  <a:lnTo>
                    <a:pt x="1080" y="1897"/>
                  </a:lnTo>
                  <a:cubicBezTo>
                    <a:pt x="1282" y="1869"/>
                    <a:pt x="1293" y="1560"/>
                    <a:pt x="1104" y="1560"/>
                  </a:cubicBezTo>
                  <a:cubicBezTo>
                    <a:pt x="1097" y="1560"/>
                    <a:pt x="1088" y="1561"/>
                    <a:pt x="1080" y="1562"/>
                  </a:cubicBezTo>
                  <a:lnTo>
                    <a:pt x="419" y="1650"/>
                  </a:lnTo>
                  <a:lnTo>
                    <a:pt x="419" y="1650"/>
                  </a:lnTo>
                  <a:cubicBezTo>
                    <a:pt x="417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2" name="Google Shape;5892;p14"/>
            <p:cNvSpPr/>
            <p:nvPr/>
          </p:nvSpPr>
          <p:spPr>
            <a:xfrm>
              <a:off x="3553025" y="2343700"/>
              <a:ext cx="57425" cy="13725"/>
            </a:xfrm>
            <a:custGeom>
              <a:avLst/>
              <a:gdLst/>
              <a:ahLst/>
              <a:cxnLst/>
              <a:rect l="l" t="t" r="r" b="b"/>
              <a:pathLst>
                <a:path w="2297" h="549" extrusionOk="0">
                  <a:moveTo>
                    <a:pt x="1344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0" y="319"/>
                    <a:pt x="110" y="549"/>
                    <a:pt x="271" y="549"/>
                  </a:cubicBezTo>
                  <a:cubicBezTo>
                    <a:pt x="295" y="549"/>
                    <a:pt x="319" y="544"/>
                    <a:pt x="343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6" y="363"/>
                    <a:pt x="2015" y="424"/>
                  </a:cubicBezTo>
                  <a:cubicBezTo>
                    <a:pt x="2031" y="428"/>
                    <a:pt x="2047" y="430"/>
                    <a:pt x="2061" y="430"/>
                  </a:cubicBezTo>
                  <a:cubicBezTo>
                    <a:pt x="2235" y="430"/>
                    <a:pt x="2296" y="153"/>
                    <a:pt x="2104" y="102"/>
                  </a:cubicBezTo>
                  <a:cubicBezTo>
                    <a:pt x="1849" y="34"/>
                    <a:pt x="1596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3" name="Google Shape;5893;p14"/>
            <p:cNvSpPr/>
            <p:nvPr/>
          </p:nvSpPr>
          <p:spPr>
            <a:xfrm>
              <a:off x="355190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1" y="466"/>
                  </a:cubicBezTo>
                  <a:cubicBezTo>
                    <a:pt x="1848" y="466"/>
                    <a:pt x="2165" y="443"/>
                    <a:pt x="2480" y="397"/>
                  </a:cubicBezTo>
                  <a:cubicBezTo>
                    <a:pt x="2682" y="368"/>
                    <a:pt x="2609" y="71"/>
                    <a:pt x="2419" y="71"/>
                  </a:cubicBezTo>
                  <a:cubicBezTo>
                    <a:pt x="2410" y="71"/>
                    <a:pt x="2401" y="72"/>
                    <a:pt x="2391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4" y="135"/>
                    <a:pt x="697" y="91"/>
                    <a:pt x="288" y="5"/>
                  </a:cubicBezTo>
                  <a:cubicBezTo>
                    <a:pt x="274" y="2"/>
                    <a:pt x="26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4" name="Google Shape;5894;p14"/>
            <p:cNvSpPr/>
            <p:nvPr/>
          </p:nvSpPr>
          <p:spPr>
            <a:xfrm>
              <a:off x="3627450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7" y="332"/>
                  </a:moveTo>
                  <a:cubicBezTo>
                    <a:pt x="1396" y="332"/>
                    <a:pt x="1556" y="395"/>
                    <a:pt x="1692" y="542"/>
                  </a:cubicBezTo>
                  <a:cubicBezTo>
                    <a:pt x="1726" y="579"/>
                    <a:pt x="1766" y="595"/>
                    <a:pt x="1804" y="595"/>
                  </a:cubicBezTo>
                  <a:cubicBezTo>
                    <a:pt x="1817" y="595"/>
                    <a:pt x="1829" y="593"/>
                    <a:pt x="1842" y="589"/>
                  </a:cubicBezTo>
                  <a:lnTo>
                    <a:pt x="1842" y="589"/>
                  </a:lnTo>
                  <a:cubicBezTo>
                    <a:pt x="1770" y="896"/>
                    <a:pt x="1697" y="1204"/>
                    <a:pt x="1625" y="1511"/>
                  </a:cubicBezTo>
                  <a:cubicBezTo>
                    <a:pt x="1596" y="1633"/>
                    <a:pt x="1575" y="1773"/>
                    <a:pt x="1529" y="1891"/>
                  </a:cubicBezTo>
                  <a:cubicBezTo>
                    <a:pt x="1445" y="2107"/>
                    <a:pt x="1273" y="2218"/>
                    <a:pt x="1089" y="2218"/>
                  </a:cubicBezTo>
                  <a:cubicBezTo>
                    <a:pt x="958" y="2218"/>
                    <a:pt x="821" y="2161"/>
                    <a:pt x="705" y="2046"/>
                  </a:cubicBezTo>
                  <a:cubicBezTo>
                    <a:pt x="420" y="1764"/>
                    <a:pt x="385" y="1245"/>
                    <a:pt x="518" y="884"/>
                  </a:cubicBezTo>
                  <a:cubicBezTo>
                    <a:pt x="634" y="563"/>
                    <a:pt x="933" y="332"/>
                    <a:pt x="1237" y="332"/>
                  </a:cubicBezTo>
                  <a:close/>
                  <a:moveTo>
                    <a:pt x="1219" y="0"/>
                  </a:moveTo>
                  <a:cubicBezTo>
                    <a:pt x="974" y="0"/>
                    <a:pt x="728" y="89"/>
                    <a:pt x="535" y="264"/>
                  </a:cubicBezTo>
                  <a:cubicBezTo>
                    <a:pt x="94" y="666"/>
                    <a:pt x="1" y="1389"/>
                    <a:pt x="234" y="1923"/>
                  </a:cubicBezTo>
                  <a:cubicBezTo>
                    <a:pt x="388" y="2275"/>
                    <a:pt x="746" y="2565"/>
                    <a:pt x="1122" y="2565"/>
                  </a:cubicBezTo>
                  <a:cubicBezTo>
                    <a:pt x="1255" y="2565"/>
                    <a:pt x="1389" y="2529"/>
                    <a:pt x="1518" y="2447"/>
                  </a:cubicBezTo>
                  <a:cubicBezTo>
                    <a:pt x="1764" y="2292"/>
                    <a:pt x="1845" y="2019"/>
                    <a:pt x="1912" y="1755"/>
                  </a:cubicBezTo>
                  <a:cubicBezTo>
                    <a:pt x="1965" y="1546"/>
                    <a:pt x="2014" y="1336"/>
                    <a:pt x="2063" y="1126"/>
                  </a:cubicBezTo>
                  <a:lnTo>
                    <a:pt x="2063" y="1126"/>
                  </a:lnTo>
                  <a:cubicBezTo>
                    <a:pt x="2143" y="1554"/>
                    <a:pt x="2224" y="1982"/>
                    <a:pt x="2304" y="2409"/>
                  </a:cubicBezTo>
                  <a:cubicBezTo>
                    <a:pt x="2320" y="2494"/>
                    <a:pt x="2381" y="2530"/>
                    <a:pt x="2445" y="2530"/>
                  </a:cubicBezTo>
                  <a:cubicBezTo>
                    <a:pt x="2543" y="2530"/>
                    <a:pt x="2650" y="2447"/>
                    <a:pt x="2626" y="2321"/>
                  </a:cubicBezTo>
                  <a:cubicBezTo>
                    <a:pt x="2498" y="1636"/>
                    <a:pt x="2370" y="951"/>
                    <a:pt x="2241" y="266"/>
                  </a:cubicBezTo>
                  <a:cubicBezTo>
                    <a:pt x="2226" y="185"/>
                    <a:pt x="2157" y="146"/>
                    <a:pt x="2085" y="146"/>
                  </a:cubicBezTo>
                  <a:cubicBezTo>
                    <a:pt x="2012" y="146"/>
                    <a:pt x="1937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5" name="Google Shape;5895;p14"/>
            <p:cNvSpPr/>
            <p:nvPr/>
          </p:nvSpPr>
          <p:spPr>
            <a:xfrm>
              <a:off x="3698300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1" y="0"/>
                  </a:moveTo>
                  <a:cubicBezTo>
                    <a:pt x="77" y="0"/>
                    <a:pt x="1" y="53"/>
                    <a:pt x="15" y="159"/>
                  </a:cubicBezTo>
                  <a:lnTo>
                    <a:pt x="390" y="3038"/>
                  </a:lnTo>
                  <a:cubicBezTo>
                    <a:pt x="404" y="3142"/>
                    <a:pt x="492" y="3198"/>
                    <a:pt x="575" y="3198"/>
                  </a:cubicBezTo>
                  <a:cubicBezTo>
                    <a:pt x="655" y="3198"/>
                    <a:pt x="728" y="3146"/>
                    <a:pt x="724" y="3038"/>
                  </a:cubicBezTo>
                  <a:cubicBezTo>
                    <a:pt x="709" y="2624"/>
                    <a:pt x="950" y="2202"/>
                    <a:pt x="1329" y="2020"/>
                  </a:cubicBezTo>
                  <a:cubicBezTo>
                    <a:pt x="1433" y="1971"/>
                    <a:pt x="1549" y="1947"/>
                    <a:pt x="1665" y="1947"/>
                  </a:cubicBezTo>
                  <a:cubicBezTo>
                    <a:pt x="2032" y="1947"/>
                    <a:pt x="2396" y="2184"/>
                    <a:pt x="2344" y="2594"/>
                  </a:cubicBezTo>
                  <a:cubicBezTo>
                    <a:pt x="2285" y="3058"/>
                    <a:pt x="1865" y="3307"/>
                    <a:pt x="1447" y="3307"/>
                  </a:cubicBezTo>
                  <a:cubicBezTo>
                    <a:pt x="1267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2" y="3139"/>
                  </a:cubicBezTo>
                  <a:cubicBezTo>
                    <a:pt x="710" y="3139"/>
                    <a:pt x="616" y="3358"/>
                    <a:pt x="768" y="3456"/>
                  </a:cubicBezTo>
                  <a:cubicBezTo>
                    <a:pt x="951" y="3571"/>
                    <a:pt x="1170" y="3623"/>
                    <a:pt x="1395" y="3623"/>
                  </a:cubicBezTo>
                  <a:cubicBezTo>
                    <a:pt x="2140" y="3623"/>
                    <a:pt x="2941" y="3041"/>
                    <a:pt x="2643" y="2220"/>
                  </a:cubicBezTo>
                  <a:cubicBezTo>
                    <a:pt x="2477" y="1764"/>
                    <a:pt x="2163" y="1581"/>
                    <a:pt x="1821" y="1581"/>
                  </a:cubicBezTo>
                  <a:cubicBezTo>
                    <a:pt x="1386" y="1581"/>
                    <a:pt x="906" y="1876"/>
                    <a:pt x="627" y="2286"/>
                  </a:cubicBezTo>
                  <a:lnTo>
                    <a:pt x="627" y="2286"/>
                  </a:lnTo>
                  <a:cubicBezTo>
                    <a:pt x="535" y="1577"/>
                    <a:pt x="443" y="868"/>
                    <a:pt x="350" y="159"/>
                  </a:cubicBez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6" name="Google Shape;5896;p14"/>
            <p:cNvSpPr/>
            <p:nvPr/>
          </p:nvSpPr>
          <p:spPr>
            <a:xfrm>
              <a:off x="3282475" y="2437725"/>
              <a:ext cx="71425" cy="87550"/>
            </a:xfrm>
            <a:custGeom>
              <a:avLst/>
              <a:gdLst/>
              <a:ahLst/>
              <a:cxnLst/>
              <a:rect l="l" t="t" r="r" b="b"/>
              <a:pathLst>
                <a:path w="2857" h="3502" extrusionOk="0">
                  <a:moveTo>
                    <a:pt x="1875" y="1285"/>
                  </a:moveTo>
                  <a:cubicBezTo>
                    <a:pt x="2013" y="1285"/>
                    <a:pt x="2153" y="1309"/>
                    <a:pt x="2284" y="1357"/>
                  </a:cubicBezTo>
                  <a:lnTo>
                    <a:pt x="2284" y="1357"/>
                  </a:lnTo>
                  <a:cubicBezTo>
                    <a:pt x="2290" y="1409"/>
                    <a:pt x="2296" y="1461"/>
                    <a:pt x="2303" y="1513"/>
                  </a:cubicBezTo>
                  <a:lnTo>
                    <a:pt x="2303" y="1513"/>
                  </a:lnTo>
                  <a:cubicBezTo>
                    <a:pt x="2300" y="1538"/>
                    <a:pt x="2298" y="1563"/>
                    <a:pt x="2295" y="1588"/>
                  </a:cubicBezTo>
                  <a:cubicBezTo>
                    <a:pt x="2261" y="1895"/>
                    <a:pt x="2139" y="2735"/>
                    <a:pt x="1847" y="2903"/>
                  </a:cubicBezTo>
                  <a:lnTo>
                    <a:pt x="1043" y="2862"/>
                  </a:lnTo>
                  <a:cubicBezTo>
                    <a:pt x="962" y="2746"/>
                    <a:pt x="911" y="2613"/>
                    <a:pt x="898" y="2473"/>
                  </a:cubicBezTo>
                  <a:cubicBezTo>
                    <a:pt x="855" y="2246"/>
                    <a:pt x="872" y="2003"/>
                    <a:pt x="982" y="1794"/>
                  </a:cubicBezTo>
                  <a:cubicBezTo>
                    <a:pt x="1162" y="1450"/>
                    <a:pt x="1514" y="1285"/>
                    <a:pt x="1875" y="1285"/>
                  </a:cubicBezTo>
                  <a:close/>
                  <a:moveTo>
                    <a:pt x="2302" y="0"/>
                  </a:moveTo>
                  <a:cubicBezTo>
                    <a:pt x="2216" y="0"/>
                    <a:pt x="2133" y="55"/>
                    <a:pt x="2146" y="162"/>
                  </a:cubicBezTo>
                  <a:cubicBezTo>
                    <a:pt x="2147" y="177"/>
                    <a:pt x="2149" y="192"/>
                    <a:pt x="2151" y="206"/>
                  </a:cubicBezTo>
                  <a:lnTo>
                    <a:pt x="2151" y="206"/>
                  </a:lnTo>
                  <a:lnTo>
                    <a:pt x="2150" y="206"/>
                  </a:lnTo>
                  <a:cubicBezTo>
                    <a:pt x="2150" y="207"/>
                    <a:pt x="2151" y="208"/>
                    <a:pt x="2151" y="209"/>
                  </a:cubicBezTo>
                  <a:lnTo>
                    <a:pt x="2151" y="209"/>
                  </a:lnTo>
                  <a:cubicBezTo>
                    <a:pt x="2181" y="472"/>
                    <a:pt x="2212" y="735"/>
                    <a:pt x="2243" y="998"/>
                  </a:cubicBezTo>
                  <a:lnTo>
                    <a:pt x="2243" y="998"/>
                  </a:lnTo>
                  <a:cubicBezTo>
                    <a:pt x="2138" y="974"/>
                    <a:pt x="2034" y="962"/>
                    <a:pt x="1931" y="962"/>
                  </a:cubicBezTo>
                  <a:cubicBezTo>
                    <a:pt x="865" y="962"/>
                    <a:pt x="1" y="2218"/>
                    <a:pt x="876" y="3195"/>
                  </a:cubicBezTo>
                  <a:cubicBezTo>
                    <a:pt x="1069" y="3410"/>
                    <a:pt x="1265" y="3502"/>
                    <a:pt x="1452" y="3502"/>
                  </a:cubicBezTo>
                  <a:cubicBezTo>
                    <a:pt x="1762" y="3502"/>
                    <a:pt x="2045" y="3250"/>
                    <a:pt x="2240" y="2891"/>
                  </a:cubicBezTo>
                  <a:cubicBezTo>
                    <a:pt x="2309" y="2766"/>
                    <a:pt x="2368" y="2638"/>
                    <a:pt x="2419" y="2507"/>
                  </a:cubicBezTo>
                  <a:lnTo>
                    <a:pt x="2419" y="2507"/>
                  </a:lnTo>
                  <a:cubicBezTo>
                    <a:pt x="2449" y="2767"/>
                    <a:pt x="2480" y="3027"/>
                    <a:pt x="2510" y="3288"/>
                  </a:cubicBezTo>
                  <a:cubicBezTo>
                    <a:pt x="2522" y="3393"/>
                    <a:pt x="2613" y="3447"/>
                    <a:pt x="2696" y="3447"/>
                  </a:cubicBezTo>
                  <a:cubicBezTo>
                    <a:pt x="2780" y="3447"/>
                    <a:pt x="2856" y="3394"/>
                    <a:pt x="2844" y="3288"/>
                  </a:cubicBezTo>
                  <a:cubicBezTo>
                    <a:pt x="2775" y="2698"/>
                    <a:pt x="2707" y="2109"/>
                    <a:pt x="2638" y="1521"/>
                  </a:cubicBezTo>
                  <a:lnTo>
                    <a:pt x="2638" y="1521"/>
                  </a:lnTo>
                  <a:cubicBezTo>
                    <a:pt x="2641" y="1476"/>
                    <a:pt x="2644" y="1432"/>
                    <a:pt x="2645" y="1388"/>
                  </a:cubicBezTo>
                  <a:lnTo>
                    <a:pt x="2645" y="1388"/>
                  </a:lnTo>
                  <a:cubicBezTo>
                    <a:pt x="2699" y="1325"/>
                    <a:pt x="2713" y="1228"/>
                    <a:pt x="2647" y="1164"/>
                  </a:cubicBezTo>
                  <a:lnTo>
                    <a:pt x="2647" y="1164"/>
                  </a:lnTo>
                  <a:cubicBezTo>
                    <a:pt x="2638" y="812"/>
                    <a:pt x="2578" y="458"/>
                    <a:pt x="2473" y="116"/>
                  </a:cubicBezTo>
                  <a:cubicBezTo>
                    <a:pt x="2449" y="39"/>
                    <a:pt x="2374" y="0"/>
                    <a:pt x="2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7" name="Google Shape;5897;p14"/>
            <p:cNvSpPr/>
            <p:nvPr/>
          </p:nvSpPr>
          <p:spPr>
            <a:xfrm>
              <a:off x="3358400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0" y="0"/>
                  </a:moveTo>
                  <a:cubicBezTo>
                    <a:pt x="77" y="0"/>
                    <a:pt x="0" y="53"/>
                    <a:pt x="13" y="160"/>
                  </a:cubicBezTo>
                  <a:cubicBezTo>
                    <a:pt x="131" y="1153"/>
                    <a:pt x="249" y="2148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8"/>
                  </a:cubicBezTo>
                  <a:cubicBezTo>
                    <a:pt x="384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6"/>
                  </a:lnTo>
                  <a:lnTo>
                    <a:pt x="704" y="3156"/>
                  </a:lnTo>
                  <a:cubicBezTo>
                    <a:pt x="671" y="2853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3" y="2333"/>
                    <a:pt x="1847" y="3072"/>
                    <a:pt x="1874" y="3496"/>
                  </a:cubicBezTo>
                  <a:cubicBezTo>
                    <a:pt x="1880" y="3603"/>
                    <a:pt x="1967" y="3656"/>
                    <a:pt x="2051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6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6"/>
                    <a:pt x="545" y="1822"/>
                  </a:cubicBezTo>
                  <a:lnTo>
                    <a:pt x="545" y="1822"/>
                  </a:lnTo>
                  <a:lnTo>
                    <a:pt x="347" y="160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8" name="Google Shape;5898;p14"/>
            <p:cNvSpPr/>
            <p:nvPr/>
          </p:nvSpPr>
          <p:spPr>
            <a:xfrm>
              <a:off x="3426175" y="244732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3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31"/>
                    <a:pt x="362" y="1224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899" name="Google Shape;5899;p14"/>
            <p:cNvSpPr/>
            <p:nvPr/>
          </p:nvSpPr>
          <p:spPr>
            <a:xfrm>
              <a:off x="347340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7" y="1"/>
                    <a:pt x="0" y="168"/>
                    <a:pt x="125" y="282"/>
                  </a:cubicBezTo>
                  <a:cubicBezTo>
                    <a:pt x="714" y="821"/>
                    <a:pt x="1239" y="1428"/>
                    <a:pt x="1687" y="2088"/>
                  </a:cubicBezTo>
                  <a:cubicBezTo>
                    <a:pt x="1723" y="2142"/>
                    <a:pt x="1775" y="2165"/>
                    <a:pt x="1826" y="2165"/>
                  </a:cubicBezTo>
                  <a:cubicBezTo>
                    <a:pt x="1944" y="2165"/>
                    <a:pt x="2060" y="2045"/>
                    <a:pt x="1975" y="1921"/>
                  </a:cubicBezTo>
                  <a:cubicBezTo>
                    <a:pt x="1512" y="1234"/>
                    <a:pt x="970" y="606"/>
                    <a:pt x="362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0" name="Google Shape;5900;p14"/>
            <p:cNvSpPr/>
            <p:nvPr/>
          </p:nvSpPr>
          <p:spPr>
            <a:xfrm>
              <a:off x="3476000" y="2468750"/>
              <a:ext cx="45350" cy="68025"/>
            </a:xfrm>
            <a:custGeom>
              <a:avLst/>
              <a:gdLst/>
              <a:ahLst/>
              <a:cxnLst/>
              <a:rect l="l" t="t" r="r" b="b"/>
              <a:pathLst>
                <a:path w="1814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8"/>
                    <a:pt x="409" y="1638"/>
                    <a:pt x="50" y="2521"/>
                  </a:cubicBezTo>
                  <a:cubicBezTo>
                    <a:pt x="0" y="2641"/>
                    <a:pt x="100" y="2721"/>
                    <a:pt x="204" y="2721"/>
                  </a:cubicBezTo>
                  <a:cubicBezTo>
                    <a:pt x="271" y="2721"/>
                    <a:pt x="341" y="2687"/>
                    <a:pt x="372" y="2610"/>
                  </a:cubicBezTo>
                  <a:cubicBezTo>
                    <a:pt x="709" y="1780"/>
                    <a:pt x="1161" y="1000"/>
                    <a:pt x="1714" y="295"/>
                  </a:cubicBezTo>
                  <a:cubicBezTo>
                    <a:pt x="1814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1" name="Google Shape;5901;p14"/>
            <p:cNvSpPr/>
            <p:nvPr/>
          </p:nvSpPr>
          <p:spPr>
            <a:xfrm>
              <a:off x="3529100" y="2454900"/>
              <a:ext cx="37200" cy="99325"/>
            </a:xfrm>
            <a:custGeom>
              <a:avLst/>
              <a:gdLst/>
              <a:ahLst/>
              <a:cxnLst/>
              <a:rect l="l" t="t" r="r" b="b"/>
              <a:pathLst>
                <a:path w="1488" h="3973" extrusionOk="0">
                  <a:moveTo>
                    <a:pt x="246" y="1"/>
                  </a:moveTo>
                  <a:cubicBezTo>
                    <a:pt x="116" y="1"/>
                    <a:pt x="0" y="169"/>
                    <a:pt x="121" y="287"/>
                  </a:cubicBezTo>
                  <a:cubicBezTo>
                    <a:pt x="1059" y="1194"/>
                    <a:pt x="1136" y="2695"/>
                    <a:pt x="271" y="3681"/>
                  </a:cubicBezTo>
                  <a:cubicBezTo>
                    <a:pt x="162" y="3804"/>
                    <a:pt x="275" y="3973"/>
                    <a:pt x="397" y="3973"/>
                  </a:cubicBezTo>
                  <a:cubicBezTo>
                    <a:pt x="435" y="3973"/>
                    <a:pt x="474" y="3957"/>
                    <a:pt x="507" y="3919"/>
                  </a:cubicBezTo>
                  <a:cubicBezTo>
                    <a:pt x="1488" y="2799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2" name="Google Shape;5902;p14"/>
            <p:cNvSpPr/>
            <p:nvPr/>
          </p:nvSpPr>
          <p:spPr>
            <a:xfrm>
              <a:off x="3581450" y="2487025"/>
              <a:ext cx="46300" cy="17800"/>
            </a:xfrm>
            <a:custGeom>
              <a:avLst/>
              <a:gdLst/>
              <a:ahLst/>
              <a:cxnLst/>
              <a:rect l="l" t="t" r="r" b="b"/>
              <a:pathLst>
                <a:path w="1852" h="712" extrusionOk="0">
                  <a:moveTo>
                    <a:pt x="520" y="0"/>
                  </a:moveTo>
                  <a:cubicBezTo>
                    <a:pt x="416" y="0"/>
                    <a:pt x="311" y="8"/>
                    <a:pt x="204" y="25"/>
                  </a:cubicBezTo>
                  <a:cubicBezTo>
                    <a:pt x="1" y="56"/>
                    <a:pt x="74" y="349"/>
                    <a:pt x="262" y="349"/>
                  </a:cubicBezTo>
                  <a:cubicBezTo>
                    <a:pt x="272" y="349"/>
                    <a:pt x="282" y="349"/>
                    <a:pt x="292" y="347"/>
                  </a:cubicBezTo>
                  <a:cubicBezTo>
                    <a:pt x="370" y="335"/>
                    <a:pt x="448" y="329"/>
                    <a:pt x="526" y="329"/>
                  </a:cubicBezTo>
                  <a:cubicBezTo>
                    <a:pt x="872" y="329"/>
                    <a:pt x="1211" y="449"/>
                    <a:pt x="1482" y="670"/>
                  </a:cubicBezTo>
                  <a:cubicBezTo>
                    <a:pt x="1517" y="699"/>
                    <a:pt x="1555" y="711"/>
                    <a:pt x="1592" y="711"/>
                  </a:cubicBezTo>
                  <a:cubicBezTo>
                    <a:pt x="1731" y="711"/>
                    <a:pt x="1851" y="541"/>
                    <a:pt x="1719" y="434"/>
                  </a:cubicBezTo>
                  <a:cubicBezTo>
                    <a:pt x="1366" y="147"/>
                    <a:pt x="957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3" name="Google Shape;5903;p14"/>
            <p:cNvSpPr/>
            <p:nvPr/>
          </p:nvSpPr>
          <p:spPr>
            <a:xfrm>
              <a:off x="358590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1" y="1"/>
                  </a:moveTo>
                  <a:cubicBezTo>
                    <a:pt x="542" y="1"/>
                    <a:pt x="372" y="17"/>
                    <a:pt x="200" y="49"/>
                  </a:cubicBezTo>
                  <a:cubicBezTo>
                    <a:pt x="0" y="87"/>
                    <a:pt x="68" y="375"/>
                    <a:pt x="253" y="375"/>
                  </a:cubicBezTo>
                  <a:cubicBezTo>
                    <a:pt x="264" y="375"/>
                    <a:pt x="276" y="373"/>
                    <a:pt x="288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4" y="427"/>
                    <a:pt x="1994" y="339"/>
                  </a:cubicBezTo>
                  <a:cubicBezTo>
                    <a:pt x="1590" y="113"/>
                    <a:pt x="1157" y="1"/>
                    <a:pt x="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4" name="Google Shape;5904;p14"/>
            <p:cNvSpPr/>
            <p:nvPr/>
          </p:nvSpPr>
          <p:spPr>
            <a:xfrm>
              <a:off x="364677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7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89" y="2210"/>
                    <a:pt x="2707" y="2762"/>
                    <a:pt x="2117" y="2872"/>
                  </a:cubicBezTo>
                  <a:cubicBezTo>
                    <a:pt x="2024" y="2889"/>
                    <a:pt x="1932" y="2897"/>
                    <a:pt x="1840" y="2897"/>
                  </a:cubicBezTo>
                  <a:cubicBezTo>
                    <a:pt x="1544" y="2897"/>
                    <a:pt x="1250" y="2817"/>
                    <a:pt x="973" y="2715"/>
                  </a:cubicBezTo>
                  <a:cubicBezTo>
                    <a:pt x="952" y="2707"/>
                    <a:pt x="933" y="2703"/>
                    <a:pt x="915" y="2703"/>
                  </a:cubicBezTo>
                  <a:cubicBezTo>
                    <a:pt x="894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7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0" y="83"/>
                    <a:pt x="24" y="210"/>
                  </a:cubicBezTo>
                  <a:cubicBezTo>
                    <a:pt x="195" y="1082"/>
                    <a:pt x="364" y="1955"/>
                    <a:pt x="535" y="2827"/>
                  </a:cubicBezTo>
                  <a:cubicBezTo>
                    <a:pt x="550" y="2909"/>
                    <a:pt x="620" y="2946"/>
                    <a:pt x="692" y="2946"/>
                  </a:cubicBezTo>
                  <a:cubicBezTo>
                    <a:pt x="721" y="2946"/>
                    <a:pt x="752" y="2939"/>
                    <a:pt x="778" y="2927"/>
                  </a:cubicBezTo>
                  <a:lnTo>
                    <a:pt x="778" y="2927"/>
                  </a:lnTo>
                  <a:cubicBezTo>
                    <a:pt x="792" y="2974"/>
                    <a:pt x="826" y="3016"/>
                    <a:pt x="884" y="3038"/>
                  </a:cubicBezTo>
                  <a:cubicBezTo>
                    <a:pt x="1184" y="3148"/>
                    <a:pt x="1533" y="3234"/>
                    <a:pt x="1872" y="3234"/>
                  </a:cubicBezTo>
                  <a:cubicBezTo>
                    <a:pt x="2172" y="3234"/>
                    <a:pt x="2464" y="3167"/>
                    <a:pt x="2710" y="2991"/>
                  </a:cubicBezTo>
                  <a:cubicBezTo>
                    <a:pt x="3215" y="2629"/>
                    <a:pt x="3239" y="1972"/>
                    <a:pt x="2881" y="1497"/>
                  </a:cubicBezTo>
                  <a:cubicBezTo>
                    <a:pt x="2604" y="1133"/>
                    <a:pt x="2281" y="982"/>
                    <a:pt x="1964" y="982"/>
                  </a:cubicBezTo>
                  <a:cubicBezTo>
                    <a:pt x="1448" y="982"/>
                    <a:pt x="950" y="1381"/>
                    <a:pt x="696" y="1909"/>
                  </a:cubicBezTo>
                  <a:lnTo>
                    <a:pt x="696" y="1909"/>
                  </a:lnTo>
                  <a:cubicBezTo>
                    <a:pt x="579" y="1314"/>
                    <a:pt x="463" y="718"/>
                    <a:pt x="347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5" name="Google Shape;5905;p14"/>
            <p:cNvSpPr/>
            <p:nvPr/>
          </p:nvSpPr>
          <p:spPr>
            <a:xfrm>
              <a:off x="3741200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7" y="1"/>
                  </a:moveTo>
                  <a:cubicBezTo>
                    <a:pt x="569" y="1"/>
                    <a:pt x="53" y="408"/>
                    <a:pt x="30" y="999"/>
                  </a:cubicBezTo>
                  <a:cubicBezTo>
                    <a:pt x="1" y="1777"/>
                    <a:pt x="629" y="2230"/>
                    <a:pt x="1296" y="2230"/>
                  </a:cubicBezTo>
                  <a:cubicBezTo>
                    <a:pt x="1542" y="2230"/>
                    <a:pt x="1794" y="2168"/>
                    <a:pt x="2021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10" y="1726"/>
                    <a:pt x="1882" y="1733"/>
                    <a:pt x="1853" y="1750"/>
                  </a:cubicBezTo>
                  <a:cubicBezTo>
                    <a:pt x="1678" y="1850"/>
                    <a:pt x="1480" y="1899"/>
                    <a:pt x="1285" y="1899"/>
                  </a:cubicBezTo>
                  <a:cubicBezTo>
                    <a:pt x="822" y="1899"/>
                    <a:pt x="385" y="1618"/>
                    <a:pt x="366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9" y="652"/>
                    <a:pt x="1696" y="652"/>
                  </a:cubicBezTo>
                  <a:cubicBezTo>
                    <a:pt x="1815" y="652"/>
                    <a:pt x="1926" y="485"/>
                    <a:pt x="1824" y="358"/>
                  </a:cubicBezTo>
                  <a:cubicBezTo>
                    <a:pt x="1623" y="110"/>
                    <a:pt x="1355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6" name="Google Shape;5906;p14"/>
            <p:cNvSpPr/>
            <p:nvPr/>
          </p:nvSpPr>
          <p:spPr>
            <a:xfrm>
              <a:off x="6709700" y="3784250"/>
              <a:ext cx="54425" cy="116550"/>
            </a:xfrm>
            <a:custGeom>
              <a:avLst/>
              <a:gdLst/>
              <a:ahLst/>
              <a:cxnLst/>
              <a:rect l="l" t="t" r="r" b="b"/>
              <a:pathLst>
                <a:path w="2177" h="4662" extrusionOk="0">
                  <a:moveTo>
                    <a:pt x="1945" y="1"/>
                  </a:moveTo>
                  <a:cubicBezTo>
                    <a:pt x="1917" y="1"/>
                    <a:pt x="1888" y="9"/>
                    <a:pt x="1858" y="29"/>
                  </a:cubicBezTo>
                  <a:cubicBezTo>
                    <a:pt x="237" y="1095"/>
                    <a:pt x="0" y="3222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5"/>
                  </a:cubicBezTo>
                  <a:cubicBezTo>
                    <a:pt x="391" y="3142"/>
                    <a:pt x="589" y="1263"/>
                    <a:pt x="2027" y="319"/>
                  </a:cubicBezTo>
                  <a:cubicBezTo>
                    <a:pt x="2177" y="219"/>
                    <a:pt x="2084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7" name="Google Shape;5907;p14"/>
            <p:cNvSpPr/>
            <p:nvPr/>
          </p:nvSpPr>
          <p:spPr>
            <a:xfrm>
              <a:off x="6774950" y="3816625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4"/>
                  </a:cubicBezTo>
                  <a:cubicBezTo>
                    <a:pt x="879" y="990"/>
                    <a:pt x="1593" y="1742"/>
                    <a:pt x="2259" y="2534"/>
                  </a:cubicBezTo>
                  <a:cubicBezTo>
                    <a:pt x="2292" y="2573"/>
                    <a:pt x="2331" y="2589"/>
                    <a:pt x="2369" y="2589"/>
                  </a:cubicBezTo>
                  <a:cubicBezTo>
                    <a:pt x="2489" y="2589"/>
                    <a:pt x="2601" y="2422"/>
                    <a:pt x="2496" y="2297"/>
                  </a:cubicBezTo>
                  <a:cubicBezTo>
                    <a:pt x="1829" y="1505"/>
                    <a:pt x="1115" y="753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8" name="Google Shape;5908;p14"/>
            <p:cNvSpPr/>
            <p:nvPr/>
          </p:nvSpPr>
          <p:spPr>
            <a:xfrm>
              <a:off x="6783250" y="381837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2"/>
                  </a:cubicBezTo>
                  <a:cubicBezTo>
                    <a:pt x="1194" y="786"/>
                    <a:pt x="588" y="1594"/>
                    <a:pt x="77" y="2462"/>
                  </a:cubicBezTo>
                  <a:cubicBezTo>
                    <a:pt x="1" y="2591"/>
                    <a:pt x="116" y="2711"/>
                    <a:pt x="231" y="2711"/>
                  </a:cubicBezTo>
                  <a:cubicBezTo>
                    <a:pt x="281" y="2711"/>
                    <a:pt x="332" y="2687"/>
                    <a:pt x="365" y="2630"/>
                  </a:cubicBezTo>
                  <a:cubicBezTo>
                    <a:pt x="863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09" name="Google Shape;5909;p14"/>
            <p:cNvSpPr/>
            <p:nvPr/>
          </p:nvSpPr>
          <p:spPr>
            <a:xfrm>
              <a:off x="6840150" y="3792000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2" y="0"/>
                  </a:moveTo>
                  <a:cubicBezTo>
                    <a:pt x="692" y="0"/>
                    <a:pt x="575" y="122"/>
                    <a:pt x="641" y="254"/>
                  </a:cubicBezTo>
                  <a:lnTo>
                    <a:pt x="640" y="254"/>
                  </a:lnTo>
                  <a:cubicBezTo>
                    <a:pt x="1351" y="1690"/>
                    <a:pt x="1146" y="3366"/>
                    <a:pt x="106" y="4586"/>
                  </a:cubicBezTo>
                  <a:cubicBezTo>
                    <a:pt x="0" y="4711"/>
                    <a:pt x="111" y="4878"/>
                    <a:pt x="233" y="4878"/>
                  </a:cubicBezTo>
                  <a:cubicBezTo>
                    <a:pt x="270" y="4878"/>
                    <a:pt x="309" y="4862"/>
                    <a:pt x="342" y="4823"/>
                  </a:cubicBezTo>
                  <a:cubicBezTo>
                    <a:pt x="1485" y="3485"/>
                    <a:pt x="1712" y="1662"/>
                    <a:pt x="930" y="85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0" name="Google Shape;5910;p14"/>
            <p:cNvSpPr/>
            <p:nvPr/>
          </p:nvSpPr>
          <p:spPr>
            <a:xfrm>
              <a:off x="6895150" y="3788025"/>
              <a:ext cx="32350" cy="50150"/>
            </a:xfrm>
            <a:custGeom>
              <a:avLst/>
              <a:gdLst/>
              <a:ahLst/>
              <a:cxnLst/>
              <a:rect l="l" t="t" r="r" b="b"/>
              <a:pathLst>
                <a:path w="1294" h="2006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4"/>
                    <a:pt x="1" y="339"/>
                    <a:pt x="196" y="339"/>
                  </a:cubicBezTo>
                  <a:cubicBezTo>
                    <a:pt x="202" y="339"/>
                    <a:pt x="209" y="339"/>
                    <a:pt x="215" y="339"/>
                  </a:cubicBezTo>
                  <a:cubicBezTo>
                    <a:pt x="228" y="337"/>
                    <a:pt x="239" y="337"/>
                    <a:pt x="250" y="337"/>
                  </a:cubicBezTo>
                  <a:cubicBezTo>
                    <a:pt x="614" y="337"/>
                    <a:pt x="297" y="1009"/>
                    <a:pt x="231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9" y="2005"/>
                    <a:pt x="266" y="2005"/>
                  </a:cubicBezTo>
                  <a:cubicBezTo>
                    <a:pt x="271" y="2005"/>
                    <a:pt x="275" y="2005"/>
                    <a:pt x="279" y="2004"/>
                  </a:cubicBezTo>
                  <a:lnTo>
                    <a:pt x="1082" y="1897"/>
                  </a:lnTo>
                  <a:cubicBezTo>
                    <a:pt x="1282" y="1871"/>
                    <a:pt x="1293" y="1562"/>
                    <a:pt x="1106" y="1562"/>
                  </a:cubicBezTo>
                  <a:cubicBezTo>
                    <a:pt x="1098" y="1562"/>
                    <a:pt x="1090" y="1562"/>
                    <a:pt x="1082" y="1563"/>
                  </a:cubicBezTo>
                  <a:lnTo>
                    <a:pt x="420" y="1652"/>
                  </a:lnTo>
                  <a:lnTo>
                    <a:pt x="420" y="1652"/>
                  </a:lnTo>
                  <a:cubicBezTo>
                    <a:pt x="418" y="1275"/>
                    <a:pt x="803" y="931"/>
                    <a:pt x="746" y="519"/>
                  </a:cubicBezTo>
                  <a:cubicBezTo>
                    <a:pt x="710" y="250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1" name="Google Shape;5911;p14"/>
            <p:cNvSpPr/>
            <p:nvPr/>
          </p:nvSpPr>
          <p:spPr>
            <a:xfrm>
              <a:off x="6920725" y="3848875"/>
              <a:ext cx="57400" cy="13750"/>
            </a:xfrm>
            <a:custGeom>
              <a:avLst/>
              <a:gdLst/>
              <a:ahLst/>
              <a:cxnLst/>
              <a:rect l="l" t="t" r="r" b="b"/>
              <a:pathLst>
                <a:path w="2296" h="550" extrusionOk="0">
                  <a:moveTo>
                    <a:pt x="1345" y="0"/>
                  </a:moveTo>
                  <a:cubicBezTo>
                    <a:pt x="948" y="0"/>
                    <a:pt x="556" y="83"/>
                    <a:pt x="173" y="246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5"/>
                    <a:pt x="342" y="534"/>
                  </a:cubicBezTo>
                  <a:cubicBezTo>
                    <a:pt x="663" y="399"/>
                    <a:pt x="995" y="333"/>
                    <a:pt x="1329" y="333"/>
                  </a:cubicBezTo>
                  <a:cubicBezTo>
                    <a:pt x="1557" y="333"/>
                    <a:pt x="1787" y="364"/>
                    <a:pt x="2014" y="424"/>
                  </a:cubicBezTo>
                  <a:cubicBezTo>
                    <a:pt x="2031" y="429"/>
                    <a:pt x="2046" y="431"/>
                    <a:pt x="2061" y="431"/>
                  </a:cubicBezTo>
                  <a:cubicBezTo>
                    <a:pt x="2235" y="431"/>
                    <a:pt x="2296" y="153"/>
                    <a:pt x="2104" y="101"/>
                  </a:cubicBezTo>
                  <a:cubicBezTo>
                    <a:pt x="1850" y="34"/>
                    <a:pt x="1596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2" name="Google Shape;5912;p14"/>
            <p:cNvSpPr/>
            <p:nvPr/>
          </p:nvSpPr>
          <p:spPr>
            <a:xfrm>
              <a:off x="6919625" y="3883100"/>
              <a:ext cx="67050" cy="11625"/>
            </a:xfrm>
            <a:custGeom>
              <a:avLst/>
              <a:gdLst/>
              <a:ahLst/>
              <a:cxnLst/>
              <a:rect l="l" t="t" r="r" b="b"/>
              <a:pathLst>
                <a:path w="2682" h="465" extrusionOk="0">
                  <a:moveTo>
                    <a:pt x="247" y="0"/>
                  </a:moveTo>
                  <a:cubicBezTo>
                    <a:pt x="67" y="0"/>
                    <a:pt x="0" y="285"/>
                    <a:pt x="197" y="326"/>
                  </a:cubicBezTo>
                  <a:cubicBezTo>
                    <a:pt x="637" y="418"/>
                    <a:pt x="1083" y="464"/>
                    <a:pt x="1530" y="464"/>
                  </a:cubicBezTo>
                  <a:cubicBezTo>
                    <a:pt x="1847" y="464"/>
                    <a:pt x="2164" y="441"/>
                    <a:pt x="2479" y="395"/>
                  </a:cubicBezTo>
                  <a:cubicBezTo>
                    <a:pt x="2682" y="366"/>
                    <a:pt x="2609" y="71"/>
                    <a:pt x="2417" y="71"/>
                  </a:cubicBezTo>
                  <a:cubicBezTo>
                    <a:pt x="2408" y="71"/>
                    <a:pt x="2399" y="72"/>
                    <a:pt x="2389" y="73"/>
                  </a:cubicBezTo>
                  <a:cubicBezTo>
                    <a:pt x="2106" y="114"/>
                    <a:pt x="1821" y="134"/>
                    <a:pt x="1535" y="134"/>
                  </a:cubicBezTo>
                  <a:cubicBezTo>
                    <a:pt x="1116" y="134"/>
                    <a:pt x="698" y="90"/>
                    <a:pt x="286" y="4"/>
                  </a:cubicBezTo>
                  <a:cubicBezTo>
                    <a:pt x="272" y="1"/>
                    <a:pt x="260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3" name="Google Shape;5913;p14"/>
            <p:cNvSpPr/>
            <p:nvPr/>
          </p:nvSpPr>
          <p:spPr>
            <a:xfrm>
              <a:off x="6995175" y="3829000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7" y="333"/>
                  </a:moveTo>
                  <a:cubicBezTo>
                    <a:pt x="1396" y="333"/>
                    <a:pt x="1556" y="397"/>
                    <a:pt x="1692" y="544"/>
                  </a:cubicBezTo>
                  <a:cubicBezTo>
                    <a:pt x="1726" y="581"/>
                    <a:pt x="1765" y="596"/>
                    <a:pt x="1803" y="596"/>
                  </a:cubicBezTo>
                  <a:cubicBezTo>
                    <a:pt x="1816" y="596"/>
                    <a:pt x="1829" y="594"/>
                    <a:pt x="1842" y="591"/>
                  </a:cubicBezTo>
                  <a:lnTo>
                    <a:pt x="1842" y="591"/>
                  </a:lnTo>
                  <a:lnTo>
                    <a:pt x="1625" y="1511"/>
                  </a:lnTo>
                  <a:cubicBezTo>
                    <a:pt x="1596" y="1633"/>
                    <a:pt x="1573" y="1773"/>
                    <a:pt x="1527" y="1892"/>
                  </a:cubicBezTo>
                  <a:cubicBezTo>
                    <a:pt x="1444" y="2109"/>
                    <a:pt x="1272" y="2220"/>
                    <a:pt x="1088" y="2220"/>
                  </a:cubicBezTo>
                  <a:cubicBezTo>
                    <a:pt x="957" y="2220"/>
                    <a:pt x="819" y="2164"/>
                    <a:pt x="704" y="2049"/>
                  </a:cubicBezTo>
                  <a:cubicBezTo>
                    <a:pt x="420" y="1766"/>
                    <a:pt x="385" y="1248"/>
                    <a:pt x="516" y="885"/>
                  </a:cubicBezTo>
                  <a:cubicBezTo>
                    <a:pt x="633" y="565"/>
                    <a:pt x="933" y="333"/>
                    <a:pt x="1237" y="333"/>
                  </a:cubicBezTo>
                  <a:close/>
                  <a:moveTo>
                    <a:pt x="1219" y="1"/>
                  </a:moveTo>
                  <a:cubicBezTo>
                    <a:pt x="974" y="1"/>
                    <a:pt x="728" y="90"/>
                    <a:pt x="534" y="265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7" y="2275"/>
                    <a:pt x="744" y="2565"/>
                    <a:pt x="1121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2" y="2293"/>
                    <a:pt x="1845" y="2020"/>
                    <a:pt x="1912" y="1756"/>
                  </a:cubicBezTo>
                  <a:cubicBezTo>
                    <a:pt x="1964" y="1547"/>
                    <a:pt x="2013" y="1338"/>
                    <a:pt x="2062" y="1128"/>
                  </a:cubicBezTo>
                  <a:lnTo>
                    <a:pt x="2062" y="1128"/>
                  </a:lnTo>
                  <a:cubicBezTo>
                    <a:pt x="2142" y="1555"/>
                    <a:pt x="2222" y="1983"/>
                    <a:pt x="2302" y="2411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6" y="2322"/>
                  </a:cubicBezTo>
                  <a:cubicBezTo>
                    <a:pt x="2497" y="1637"/>
                    <a:pt x="2369" y="953"/>
                    <a:pt x="2240" y="268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9"/>
                    <a:pt x="1918" y="268"/>
                  </a:cubicBezTo>
                  <a:lnTo>
                    <a:pt x="1912" y="290"/>
                  </a:lnTo>
                  <a:lnTo>
                    <a:pt x="1912" y="290"/>
                  </a:lnTo>
                  <a:cubicBezTo>
                    <a:pt x="1724" y="96"/>
                    <a:pt x="1473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4" name="Google Shape;5914;p14"/>
            <p:cNvSpPr/>
            <p:nvPr/>
          </p:nvSpPr>
          <p:spPr>
            <a:xfrm>
              <a:off x="7066025" y="3808675"/>
              <a:ext cx="73500" cy="90625"/>
            </a:xfrm>
            <a:custGeom>
              <a:avLst/>
              <a:gdLst/>
              <a:ahLst/>
              <a:cxnLst/>
              <a:rect l="l" t="t" r="r" b="b"/>
              <a:pathLst>
                <a:path w="2940" h="3625" extrusionOk="0">
                  <a:moveTo>
                    <a:pt x="160" y="1"/>
                  </a:moveTo>
                  <a:cubicBezTo>
                    <a:pt x="77" y="1"/>
                    <a:pt x="1" y="53"/>
                    <a:pt x="14" y="159"/>
                  </a:cubicBezTo>
                  <a:lnTo>
                    <a:pt x="14" y="161"/>
                  </a:lnTo>
                  <a:lnTo>
                    <a:pt x="390" y="3039"/>
                  </a:lnTo>
                  <a:cubicBezTo>
                    <a:pt x="403" y="3144"/>
                    <a:pt x="491" y="3199"/>
                    <a:pt x="574" y="3199"/>
                  </a:cubicBezTo>
                  <a:cubicBezTo>
                    <a:pt x="654" y="3199"/>
                    <a:pt x="728" y="3148"/>
                    <a:pt x="724" y="3039"/>
                  </a:cubicBezTo>
                  <a:cubicBezTo>
                    <a:pt x="724" y="3039"/>
                    <a:pt x="724" y="3038"/>
                    <a:pt x="724" y="3038"/>
                  </a:cubicBezTo>
                  <a:lnTo>
                    <a:pt x="724" y="3038"/>
                  </a:lnTo>
                  <a:cubicBezTo>
                    <a:pt x="724" y="3038"/>
                    <a:pt x="724" y="3037"/>
                    <a:pt x="724" y="3037"/>
                  </a:cubicBezTo>
                  <a:lnTo>
                    <a:pt x="724" y="3037"/>
                  </a:lnTo>
                  <a:cubicBezTo>
                    <a:pt x="709" y="2624"/>
                    <a:pt x="949" y="2203"/>
                    <a:pt x="1329" y="2020"/>
                  </a:cubicBezTo>
                  <a:cubicBezTo>
                    <a:pt x="1432" y="1971"/>
                    <a:pt x="1548" y="1947"/>
                    <a:pt x="1664" y="1947"/>
                  </a:cubicBezTo>
                  <a:cubicBezTo>
                    <a:pt x="2030" y="1947"/>
                    <a:pt x="2396" y="2185"/>
                    <a:pt x="2344" y="2595"/>
                  </a:cubicBezTo>
                  <a:cubicBezTo>
                    <a:pt x="2285" y="3059"/>
                    <a:pt x="1864" y="3308"/>
                    <a:pt x="1445" y="3308"/>
                  </a:cubicBezTo>
                  <a:cubicBezTo>
                    <a:pt x="1265" y="3308"/>
                    <a:pt x="1086" y="3262"/>
                    <a:pt x="936" y="3167"/>
                  </a:cubicBezTo>
                  <a:cubicBezTo>
                    <a:pt x="906" y="3149"/>
                    <a:pt x="877" y="3141"/>
                    <a:pt x="850" y="3141"/>
                  </a:cubicBezTo>
                  <a:cubicBezTo>
                    <a:pt x="708" y="3141"/>
                    <a:pt x="614" y="3360"/>
                    <a:pt x="766" y="3456"/>
                  </a:cubicBezTo>
                  <a:cubicBezTo>
                    <a:pt x="950" y="3571"/>
                    <a:pt x="1170" y="3624"/>
                    <a:pt x="1395" y="3624"/>
                  </a:cubicBezTo>
                  <a:cubicBezTo>
                    <a:pt x="2141" y="3624"/>
                    <a:pt x="2940" y="3042"/>
                    <a:pt x="2641" y="2222"/>
                  </a:cubicBezTo>
                  <a:cubicBezTo>
                    <a:pt x="2475" y="1765"/>
                    <a:pt x="2161" y="1582"/>
                    <a:pt x="1819" y="1582"/>
                  </a:cubicBezTo>
                  <a:cubicBezTo>
                    <a:pt x="1384" y="1582"/>
                    <a:pt x="905" y="1878"/>
                    <a:pt x="626" y="2287"/>
                  </a:cubicBezTo>
                  <a:lnTo>
                    <a:pt x="626" y="2287"/>
                  </a:lnTo>
                  <a:cubicBezTo>
                    <a:pt x="533" y="1578"/>
                    <a:pt x="441" y="869"/>
                    <a:pt x="348" y="159"/>
                  </a:cubicBezTo>
                  <a:cubicBezTo>
                    <a:pt x="335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5" name="Google Shape;5915;p14"/>
            <p:cNvSpPr/>
            <p:nvPr/>
          </p:nvSpPr>
          <p:spPr>
            <a:xfrm>
              <a:off x="6650200" y="3942900"/>
              <a:ext cx="71425" cy="87575"/>
            </a:xfrm>
            <a:custGeom>
              <a:avLst/>
              <a:gdLst/>
              <a:ahLst/>
              <a:cxnLst/>
              <a:rect l="l" t="t" r="r" b="b"/>
              <a:pathLst>
                <a:path w="2857" h="3503" extrusionOk="0">
                  <a:moveTo>
                    <a:pt x="1874" y="1286"/>
                  </a:moveTo>
                  <a:cubicBezTo>
                    <a:pt x="2013" y="1286"/>
                    <a:pt x="2152" y="1310"/>
                    <a:pt x="2283" y="1358"/>
                  </a:cubicBezTo>
                  <a:lnTo>
                    <a:pt x="2283" y="1358"/>
                  </a:lnTo>
                  <a:cubicBezTo>
                    <a:pt x="2290" y="1411"/>
                    <a:pt x="2296" y="1464"/>
                    <a:pt x="2302" y="1517"/>
                  </a:cubicBezTo>
                  <a:lnTo>
                    <a:pt x="2302" y="1517"/>
                  </a:lnTo>
                  <a:cubicBezTo>
                    <a:pt x="2300" y="1540"/>
                    <a:pt x="2297" y="1564"/>
                    <a:pt x="2295" y="1587"/>
                  </a:cubicBezTo>
                  <a:cubicBezTo>
                    <a:pt x="2260" y="1896"/>
                    <a:pt x="2139" y="2736"/>
                    <a:pt x="1845" y="2904"/>
                  </a:cubicBezTo>
                  <a:lnTo>
                    <a:pt x="1041" y="2863"/>
                  </a:lnTo>
                  <a:cubicBezTo>
                    <a:pt x="962" y="2747"/>
                    <a:pt x="911" y="2613"/>
                    <a:pt x="897" y="2474"/>
                  </a:cubicBezTo>
                  <a:cubicBezTo>
                    <a:pt x="855" y="2246"/>
                    <a:pt x="870" y="2004"/>
                    <a:pt x="980" y="1795"/>
                  </a:cubicBezTo>
                  <a:cubicBezTo>
                    <a:pt x="1161" y="1450"/>
                    <a:pt x="1514" y="1286"/>
                    <a:pt x="1874" y="1286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4" y="161"/>
                  </a:cubicBezTo>
                  <a:cubicBezTo>
                    <a:pt x="2176" y="440"/>
                    <a:pt x="2209" y="719"/>
                    <a:pt x="2241" y="998"/>
                  </a:cubicBezTo>
                  <a:lnTo>
                    <a:pt x="2241" y="998"/>
                  </a:lnTo>
                  <a:cubicBezTo>
                    <a:pt x="2137" y="973"/>
                    <a:pt x="2033" y="962"/>
                    <a:pt x="1931" y="962"/>
                  </a:cubicBezTo>
                  <a:cubicBezTo>
                    <a:pt x="864" y="962"/>
                    <a:pt x="0" y="2217"/>
                    <a:pt x="875" y="3195"/>
                  </a:cubicBezTo>
                  <a:cubicBezTo>
                    <a:pt x="1067" y="3411"/>
                    <a:pt x="1264" y="3502"/>
                    <a:pt x="1451" y="3502"/>
                  </a:cubicBezTo>
                  <a:cubicBezTo>
                    <a:pt x="1761" y="3502"/>
                    <a:pt x="2045" y="3250"/>
                    <a:pt x="2240" y="2892"/>
                  </a:cubicBezTo>
                  <a:cubicBezTo>
                    <a:pt x="2308" y="2767"/>
                    <a:pt x="2367" y="2639"/>
                    <a:pt x="2417" y="2508"/>
                  </a:cubicBezTo>
                  <a:lnTo>
                    <a:pt x="2417" y="2508"/>
                  </a:lnTo>
                  <a:cubicBezTo>
                    <a:pt x="2448" y="2768"/>
                    <a:pt x="2478" y="3027"/>
                    <a:pt x="2508" y="3287"/>
                  </a:cubicBezTo>
                  <a:cubicBezTo>
                    <a:pt x="2521" y="3393"/>
                    <a:pt x="2611" y="3446"/>
                    <a:pt x="2695" y="3446"/>
                  </a:cubicBezTo>
                  <a:cubicBezTo>
                    <a:pt x="2779" y="3446"/>
                    <a:pt x="2856" y="3393"/>
                    <a:pt x="2844" y="3287"/>
                  </a:cubicBezTo>
                  <a:cubicBezTo>
                    <a:pt x="2775" y="2699"/>
                    <a:pt x="2706" y="2110"/>
                    <a:pt x="2637" y="1522"/>
                  </a:cubicBezTo>
                  <a:lnTo>
                    <a:pt x="2637" y="1522"/>
                  </a:lnTo>
                  <a:cubicBezTo>
                    <a:pt x="2641" y="1477"/>
                    <a:pt x="2643" y="1432"/>
                    <a:pt x="2645" y="1387"/>
                  </a:cubicBezTo>
                  <a:lnTo>
                    <a:pt x="2645" y="1387"/>
                  </a:lnTo>
                  <a:cubicBezTo>
                    <a:pt x="2698" y="1325"/>
                    <a:pt x="2712" y="1228"/>
                    <a:pt x="2646" y="1165"/>
                  </a:cubicBezTo>
                  <a:lnTo>
                    <a:pt x="2646" y="1165"/>
                  </a:lnTo>
                  <a:cubicBezTo>
                    <a:pt x="2637" y="812"/>
                    <a:pt x="2578" y="459"/>
                    <a:pt x="2473" y="117"/>
                  </a:cubicBezTo>
                  <a:cubicBezTo>
                    <a:pt x="2449" y="38"/>
                    <a:pt x="2374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6" name="Google Shape;5916;p14"/>
            <p:cNvSpPr/>
            <p:nvPr/>
          </p:nvSpPr>
          <p:spPr>
            <a:xfrm>
              <a:off x="6726075" y="3944375"/>
              <a:ext cx="55400" cy="91400"/>
            </a:xfrm>
            <a:custGeom>
              <a:avLst/>
              <a:gdLst/>
              <a:ahLst/>
              <a:cxnLst/>
              <a:rect l="l" t="t" r="r" b="b"/>
              <a:pathLst>
                <a:path w="2216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0"/>
                  </a:cubicBezTo>
                  <a:cubicBezTo>
                    <a:pt x="129" y="1136"/>
                    <a:pt x="246" y="2111"/>
                    <a:pt x="362" y="3087"/>
                  </a:cubicBezTo>
                  <a:lnTo>
                    <a:pt x="362" y="3087"/>
                  </a:lnTo>
                  <a:cubicBezTo>
                    <a:pt x="364" y="3116"/>
                    <a:pt x="367" y="3143"/>
                    <a:pt x="370" y="3167"/>
                  </a:cubicBezTo>
                  <a:cubicBezTo>
                    <a:pt x="384" y="3273"/>
                    <a:pt x="475" y="3326"/>
                    <a:pt x="559" y="3326"/>
                  </a:cubicBezTo>
                  <a:cubicBezTo>
                    <a:pt x="641" y="3326"/>
                    <a:pt x="717" y="3274"/>
                    <a:pt x="704" y="3167"/>
                  </a:cubicBezTo>
                  <a:cubicBezTo>
                    <a:pt x="704" y="3164"/>
                    <a:pt x="704" y="3161"/>
                    <a:pt x="703" y="3158"/>
                  </a:cubicBezTo>
                  <a:lnTo>
                    <a:pt x="703" y="3158"/>
                  </a:lnTo>
                  <a:cubicBezTo>
                    <a:pt x="670" y="2862"/>
                    <a:pt x="774" y="1781"/>
                    <a:pt x="1157" y="1781"/>
                  </a:cubicBezTo>
                  <a:cubicBezTo>
                    <a:pt x="1248" y="1781"/>
                    <a:pt x="1353" y="1841"/>
                    <a:pt x="1476" y="1985"/>
                  </a:cubicBezTo>
                  <a:cubicBezTo>
                    <a:pt x="1774" y="2332"/>
                    <a:pt x="1847" y="3072"/>
                    <a:pt x="1873" y="3495"/>
                  </a:cubicBezTo>
                  <a:cubicBezTo>
                    <a:pt x="1880" y="3602"/>
                    <a:pt x="1967" y="3655"/>
                    <a:pt x="2051" y="3655"/>
                  </a:cubicBezTo>
                  <a:cubicBezTo>
                    <a:pt x="2135" y="3655"/>
                    <a:pt x="2215" y="3602"/>
                    <a:pt x="2208" y="3495"/>
                  </a:cubicBezTo>
                  <a:cubicBezTo>
                    <a:pt x="2172" y="2923"/>
                    <a:pt x="1996" y="1464"/>
                    <a:pt x="1263" y="1316"/>
                  </a:cubicBezTo>
                  <a:cubicBezTo>
                    <a:pt x="1220" y="1308"/>
                    <a:pt x="1180" y="1304"/>
                    <a:pt x="1141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cubicBezTo>
                    <a:pt x="479" y="1269"/>
                    <a:pt x="413" y="714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7" name="Google Shape;5917;p14"/>
            <p:cNvSpPr/>
            <p:nvPr/>
          </p:nvSpPr>
          <p:spPr>
            <a:xfrm>
              <a:off x="6793850" y="395247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9" y="50"/>
                  </a:cubicBezTo>
                  <a:cubicBezTo>
                    <a:pt x="1" y="1113"/>
                    <a:pt x="14" y="2741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2"/>
                    <a:pt x="1303" y="3573"/>
                  </a:cubicBezTo>
                  <a:cubicBezTo>
                    <a:pt x="376" y="2631"/>
                    <a:pt x="364" y="1224"/>
                    <a:pt x="1305" y="286"/>
                  </a:cubicBezTo>
                  <a:cubicBezTo>
                    <a:pt x="1423" y="168"/>
                    <a:pt x="1309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8" name="Google Shape;5918;p14"/>
            <p:cNvSpPr/>
            <p:nvPr/>
          </p:nvSpPr>
          <p:spPr>
            <a:xfrm>
              <a:off x="6841100" y="3974150"/>
              <a:ext cx="51525" cy="54150"/>
            </a:xfrm>
            <a:custGeom>
              <a:avLst/>
              <a:gdLst/>
              <a:ahLst/>
              <a:cxnLst/>
              <a:rect l="l" t="t" r="r" b="b"/>
              <a:pathLst>
                <a:path w="2061" h="2166" extrusionOk="0">
                  <a:moveTo>
                    <a:pt x="251" y="1"/>
                  </a:moveTo>
                  <a:cubicBezTo>
                    <a:pt x="118" y="1"/>
                    <a:pt x="1" y="170"/>
                    <a:pt x="126" y="283"/>
                  </a:cubicBezTo>
                  <a:cubicBezTo>
                    <a:pt x="715" y="823"/>
                    <a:pt x="1238" y="1428"/>
                    <a:pt x="1686" y="2090"/>
                  </a:cubicBezTo>
                  <a:cubicBezTo>
                    <a:pt x="1723" y="2143"/>
                    <a:pt x="1774" y="2165"/>
                    <a:pt x="1825" y="2165"/>
                  </a:cubicBezTo>
                  <a:cubicBezTo>
                    <a:pt x="1944" y="2165"/>
                    <a:pt x="2060" y="2046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19" name="Google Shape;5919;p14"/>
            <p:cNvSpPr/>
            <p:nvPr/>
          </p:nvSpPr>
          <p:spPr>
            <a:xfrm>
              <a:off x="6843700" y="3973925"/>
              <a:ext cx="45325" cy="68025"/>
            </a:xfrm>
            <a:custGeom>
              <a:avLst/>
              <a:gdLst/>
              <a:ahLst/>
              <a:cxnLst/>
              <a:rect l="l" t="t" r="r" b="b"/>
              <a:pathLst>
                <a:path w="1813" h="2721" extrusionOk="0">
                  <a:moveTo>
                    <a:pt x="1584" y="0"/>
                  </a:moveTo>
                  <a:cubicBezTo>
                    <a:pt x="1547" y="0"/>
                    <a:pt x="1509" y="17"/>
                    <a:pt x="1477" y="58"/>
                  </a:cubicBezTo>
                  <a:cubicBezTo>
                    <a:pt x="888" y="809"/>
                    <a:pt x="408" y="1637"/>
                    <a:pt x="49" y="2520"/>
                  </a:cubicBezTo>
                  <a:cubicBezTo>
                    <a:pt x="0" y="2641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3" y="2609"/>
                  </a:cubicBezTo>
                  <a:cubicBezTo>
                    <a:pt x="710" y="1779"/>
                    <a:pt x="1161" y="1001"/>
                    <a:pt x="1713" y="296"/>
                  </a:cubicBezTo>
                  <a:cubicBezTo>
                    <a:pt x="1813" y="169"/>
                    <a:pt x="1702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0" name="Google Shape;5920;p14"/>
            <p:cNvSpPr/>
            <p:nvPr/>
          </p:nvSpPr>
          <p:spPr>
            <a:xfrm>
              <a:off x="6896800" y="3960100"/>
              <a:ext cx="37225" cy="99300"/>
            </a:xfrm>
            <a:custGeom>
              <a:avLst/>
              <a:gdLst/>
              <a:ahLst/>
              <a:cxnLst/>
              <a:rect l="l" t="t" r="r" b="b"/>
              <a:pathLst>
                <a:path w="1489" h="3972" extrusionOk="0">
                  <a:moveTo>
                    <a:pt x="246" y="1"/>
                  </a:moveTo>
                  <a:cubicBezTo>
                    <a:pt x="116" y="1"/>
                    <a:pt x="1" y="169"/>
                    <a:pt x="120" y="285"/>
                  </a:cubicBezTo>
                  <a:cubicBezTo>
                    <a:pt x="1060" y="1192"/>
                    <a:pt x="1135" y="2693"/>
                    <a:pt x="271" y="3680"/>
                  </a:cubicBezTo>
                  <a:cubicBezTo>
                    <a:pt x="163" y="3804"/>
                    <a:pt x="275" y="3972"/>
                    <a:pt x="397" y="3972"/>
                  </a:cubicBezTo>
                  <a:cubicBezTo>
                    <a:pt x="435" y="3972"/>
                    <a:pt x="474" y="3955"/>
                    <a:pt x="508" y="3917"/>
                  </a:cubicBezTo>
                  <a:cubicBezTo>
                    <a:pt x="1489" y="2797"/>
                    <a:pt x="1431" y="1087"/>
                    <a:pt x="357" y="48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1" name="Google Shape;5921;p14"/>
            <p:cNvSpPr/>
            <p:nvPr/>
          </p:nvSpPr>
          <p:spPr>
            <a:xfrm>
              <a:off x="6949175" y="3992175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7" y="1"/>
                  </a:moveTo>
                  <a:cubicBezTo>
                    <a:pt x="413" y="1"/>
                    <a:pt x="308" y="9"/>
                    <a:pt x="202" y="25"/>
                  </a:cubicBezTo>
                  <a:cubicBezTo>
                    <a:pt x="0" y="57"/>
                    <a:pt x="72" y="351"/>
                    <a:pt x="263" y="351"/>
                  </a:cubicBezTo>
                  <a:cubicBezTo>
                    <a:pt x="272" y="351"/>
                    <a:pt x="282" y="350"/>
                    <a:pt x="292" y="349"/>
                  </a:cubicBezTo>
                  <a:lnTo>
                    <a:pt x="292" y="347"/>
                  </a:lnTo>
                  <a:cubicBezTo>
                    <a:pt x="369" y="335"/>
                    <a:pt x="446" y="329"/>
                    <a:pt x="523" y="329"/>
                  </a:cubicBezTo>
                  <a:cubicBezTo>
                    <a:pt x="870" y="329"/>
                    <a:pt x="1210" y="449"/>
                    <a:pt x="1482" y="672"/>
                  </a:cubicBezTo>
                  <a:cubicBezTo>
                    <a:pt x="1516" y="700"/>
                    <a:pt x="1554" y="712"/>
                    <a:pt x="1591" y="712"/>
                  </a:cubicBezTo>
                  <a:cubicBezTo>
                    <a:pt x="1729" y="712"/>
                    <a:pt x="1850" y="543"/>
                    <a:pt x="1718" y="436"/>
                  </a:cubicBezTo>
                  <a:cubicBezTo>
                    <a:pt x="1364" y="147"/>
                    <a:pt x="955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2" name="Google Shape;5922;p14"/>
            <p:cNvSpPr/>
            <p:nvPr/>
          </p:nvSpPr>
          <p:spPr>
            <a:xfrm>
              <a:off x="6953600" y="4020350"/>
              <a:ext cx="53850" cy="16250"/>
            </a:xfrm>
            <a:custGeom>
              <a:avLst/>
              <a:gdLst/>
              <a:ahLst/>
              <a:cxnLst/>
              <a:rect l="l" t="t" r="r" b="b"/>
              <a:pathLst>
                <a:path w="2154" h="650" extrusionOk="0">
                  <a:moveTo>
                    <a:pt x="711" y="0"/>
                  </a:moveTo>
                  <a:cubicBezTo>
                    <a:pt x="542" y="0"/>
                    <a:pt x="371" y="16"/>
                    <a:pt x="199" y="48"/>
                  </a:cubicBezTo>
                  <a:cubicBezTo>
                    <a:pt x="1" y="86"/>
                    <a:pt x="68" y="375"/>
                    <a:pt x="254" y="375"/>
                  </a:cubicBezTo>
                  <a:cubicBezTo>
                    <a:pt x="265" y="375"/>
                    <a:pt x="277" y="374"/>
                    <a:pt x="289" y="372"/>
                  </a:cubicBezTo>
                  <a:cubicBezTo>
                    <a:pt x="432" y="345"/>
                    <a:pt x="574" y="332"/>
                    <a:pt x="715" y="332"/>
                  </a:cubicBezTo>
                  <a:cubicBezTo>
                    <a:pt x="1102" y="332"/>
                    <a:pt x="1477" y="432"/>
                    <a:pt x="1825" y="627"/>
                  </a:cubicBezTo>
                  <a:cubicBezTo>
                    <a:pt x="1853" y="642"/>
                    <a:pt x="1881" y="649"/>
                    <a:pt x="1908" y="649"/>
                  </a:cubicBezTo>
                  <a:cubicBezTo>
                    <a:pt x="2057" y="649"/>
                    <a:pt x="2154" y="428"/>
                    <a:pt x="1994" y="338"/>
                  </a:cubicBezTo>
                  <a:cubicBezTo>
                    <a:pt x="1591" y="113"/>
                    <a:pt x="1158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3" name="Google Shape;5923;p14"/>
            <p:cNvSpPr/>
            <p:nvPr/>
          </p:nvSpPr>
          <p:spPr>
            <a:xfrm>
              <a:off x="7014450" y="3960850"/>
              <a:ext cx="81050" cy="80875"/>
            </a:xfrm>
            <a:custGeom>
              <a:avLst/>
              <a:gdLst/>
              <a:ahLst/>
              <a:cxnLst/>
              <a:rect l="l" t="t" r="r" b="b"/>
              <a:pathLst>
                <a:path w="3242" h="3235" extrusionOk="0">
                  <a:moveTo>
                    <a:pt x="1939" y="1301"/>
                  </a:moveTo>
                  <a:cubicBezTo>
                    <a:pt x="2164" y="1301"/>
                    <a:pt x="2397" y="1418"/>
                    <a:pt x="2611" y="1704"/>
                  </a:cubicBezTo>
                  <a:cubicBezTo>
                    <a:pt x="2991" y="2209"/>
                    <a:pt x="2709" y="2761"/>
                    <a:pt x="2119" y="2872"/>
                  </a:cubicBezTo>
                  <a:cubicBezTo>
                    <a:pt x="2026" y="2889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5"/>
                  </a:cubicBezTo>
                  <a:cubicBezTo>
                    <a:pt x="954" y="2708"/>
                    <a:pt x="934" y="2704"/>
                    <a:pt x="916" y="2704"/>
                  </a:cubicBezTo>
                  <a:cubicBezTo>
                    <a:pt x="896" y="2704"/>
                    <a:pt x="877" y="2708"/>
                    <a:pt x="860" y="2716"/>
                  </a:cubicBezTo>
                  <a:lnTo>
                    <a:pt x="860" y="2716"/>
                  </a:lnTo>
                  <a:cubicBezTo>
                    <a:pt x="840" y="2072"/>
                    <a:pt x="1360" y="1301"/>
                    <a:pt x="1939" y="1301"/>
                  </a:cubicBezTo>
                  <a:close/>
                  <a:moveTo>
                    <a:pt x="207" y="1"/>
                  </a:moveTo>
                  <a:cubicBezTo>
                    <a:pt x="108" y="1"/>
                    <a:pt x="1" y="84"/>
                    <a:pt x="26" y="211"/>
                  </a:cubicBezTo>
                  <a:lnTo>
                    <a:pt x="537" y="2827"/>
                  </a:lnTo>
                  <a:cubicBezTo>
                    <a:pt x="552" y="2908"/>
                    <a:pt x="623" y="2946"/>
                    <a:pt x="694" y="2946"/>
                  </a:cubicBezTo>
                  <a:cubicBezTo>
                    <a:pt x="724" y="2946"/>
                    <a:pt x="753" y="2939"/>
                    <a:pt x="780" y="2927"/>
                  </a:cubicBezTo>
                  <a:lnTo>
                    <a:pt x="780" y="2927"/>
                  </a:lnTo>
                  <a:cubicBezTo>
                    <a:pt x="794" y="2974"/>
                    <a:pt x="828" y="3016"/>
                    <a:pt x="886" y="3037"/>
                  </a:cubicBezTo>
                  <a:cubicBezTo>
                    <a:pt x="1186" y="3148"/>
                    <a:pt x="1534" y="3235"/>
                    <a:pt x="1874" y="3235"/>
                  </a:cubicBezTo>
                  <a:cubicBezTo>
                    <a:pt x="2173" y="3235"/>
                    <a:pt x="2466" y="3167"/>
                    <a:pt x="2712" y="2990"/>
                  </a:cubicBezTo>
                  <a:cubicBezTo>
                    <a:pt x="3217" y="2628"/>
                    <a:pt x="3241" y="1971"/>
                    <a:pt x="2881" y="1496"/>
                  </a:cubicBezTo>
                  <a:cubicBezTo>
                    <a:pt x="2605" y="1132"/>
                    <a:pt x="2282" y="981"/>
                    <a:pt x="1965" y="981"/>
                  </a:cubicBezTo>
                  <a:cubicBezTo>
                    <a:pt x="1450" y="981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3"/>
                    <a:pt x="465" y="717"/>
                    <a:pt x="349" y="121"/>
                  </a:cubicBezTo>
                  <a:cubicBezTo>
                    <a:pt x="333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4" name="Google Shape;5924;p14"/>
            <p:cNvSpPr/>
            <p:nvPr/>
          </p:nvSpPr>
          <p:spPr>
            <a:xfrm>
              <a:off x="7108925" y="3980500"/>
              <a:ext cx="54500" cy="55725"/>
            </a:xfrm>
            <a:custGeom>
              <a:avLst/>
              <a:gdLst/>
              <a:ahLst/>
              <a:cxnLst/>
              <a:rect l="l" t="t" r="r" b="b"/>
              <a:pathLst>
                <a:path w="2180" h="2229" extrusionOk="0">
                  <a:moveTo>
                    <a:pt x="1086" y="1"/>
                  </a:moveTo>
                  <a:cubicBezTo>
                    <a:pt x="568" y="1"/>
                    <a:pt x="52" y="407"/>
                    <a:pt x="30" y="997"/>
                  </a:cubicBezTo>
                  <a:cubicBezTo>
                    <a:pt x="1" y="1776"/>
                    <a:pt x="629" y="2229"/>
                    <a:pt x="1297" y="2229"/>
                  </a:cubicBezTo>
                  <a:cubicBezTo>
                    <a:pt x="1543" y="2229"/>
                    <a:pt x="1795" y="2167"/>
                    <a:pt x="2020" y="2038"/>
                  </a:cubicBezTo>
                  <a:cubicBezTo>
                    <a:pt x="2179" y="1946"/>
                    <a:pt x="2083" y="1724"/>
                    <a:pt x="1935" y="1724"/>
                  </a:cubicBezTo>
                  <a:cubicBezTo>
                    <a:pt x="1909" y="1724"/>
                    <a:pt x="1881" y="1731"/>
                    <a:pt x="1853" y="1748"/>
                  </a:cubicBezTo>
                  <a:cubicBezTo>
                    <a:pt x="1678" y="1848"/>
                    <a:pt x="1479" y="1897"/>
                    <a:pt x="1284" y="1897"/>
                  </a:cubicBezTo>
                  <a:cubicBezTo>
                    <a:pt x="821" y="1897"/>
                    <a:pt x="385" y="1618"/>
                    <a:pt x="365" y="1077"/>
                  </a:cubicBezTo>
                  <a:cubicBezTo>
                    <a:pt x="349" y="639"/>
                    <a:pt x="703" y="337"/>
                    <a:pt x="1068" y="337"/>
                  </a:cubicBezTo>
                  <a:cubicBezTo>
                    <a:pt x="1254" y="337"/>
                    <a:pt x="1443" y="416"/>
                    <a:pt x="1587" y="594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3"/>
                    <a:pt x="1824" y="358"/>
                  </a:cubicBezTo>
                  <a:cubicBezTo>
                    <a:pt x="1623" y="109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5" name="Google Shape;5925;p14"/>
            <p:cNvSpPr/>
            <p:nvPr/>
          </p:nvSpPr>
          <p:spPr>
            <a:xfrm>
              <a:off x="6783800" y="1829225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4" y="0"/>
                  </a:moveTo>
                  <a:cubicBezTo>
                    <a:pt x="1917" y="0"/>
                    <a:pt x="1888" y="9"/>
                    <a:pt x="1858" y="29"/>
                  </a:cubicBezTo>
                  <a:cubicBezTo>
                    <a:pt x="236" y="1095"/>
                    <a:pt x="0" y="3221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4"/>
                  </a:cubicBezTo>
                  <a:cubicBezTo>
                    <a:pt x="391" y="3142"/>
                    <a:pt x="589" y="1263"/>
                    <a:pt x="2026" y="318"/>
                  </a:cubicBezTo>
                  <a:cubicBezTo>
                    <a:pt x="2176" y="219"/>
                    <a:pt x="2084" y="0"/>
                    <a:pt x="19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6" name="Google Shape;5926;p14"/>
            <p:cNvSpPr/>
            <p:nvPr/>
          </p:nvSpPr>
          <p:spPr>
            <a:xfrm>
              <a:off x="6849000" y="1861600"/>
              <a:ext cx="65050" cy="64725"/>
            </a:xfrm>
            <a:custGeom>
              <a:avLst/>
              <a:gdLst/>
              <a:ahLst/>
              <a:cxnLst/>
              <a:rect l="l" t="t" r="r" b="b"/>
              <a:pathLst>
                <a:path w="2602" h="2589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879" y="991"/>
                    <a:pt x="1593" y="1742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1"/>
                    <a:pt x="2496" y="2297"/>
                  </a:cubicBezTo>
                  <a:cubicBezTo>
                    <a:pt x="1829" y="1505"/>
                    <a:pt x="1116" y="753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7" name="Google Shape;5927;p14"/>
            <p:cNvSpPr/>
            <p:nvPr/>
          </p:nvSpPr>
          <p:spPr>
            <a:xfrm>
              <a:off x="6857350" y="1863350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5"/>
                    <a:pt x="1883" y="52"/>
                  </a:cubicBezTo>
                  <a:cubicBezTo>
                    <a:pt x="1193" y="787"/>
                    <a:pt x="588" y="1594"/>
                    <a:pt x="77" y="2462"/>
                  </a:cubicBezTo>
                  <a:cubicBezTo>
                    <a:pt x="1" y="2591"/>
                    <a:pt x="116" y="2711"/>
                    <a:pt x="230" y="2711"/>
                  </a:cubicBezTo>
                  <a:cubicBezTo>
                    <a:pt x="281" y="2711"/>
                    <a:pt x="331" y="2687"/>
                    <a:pt x="365" y="2630"/>
                  </a:cubicBezTo>
                  <a:cubicBezTo>
                    <a:pt x="862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8" name="Google Shape;5928;p14"/>
            <p:cNvSpPr/>
            <p:nvPr/>
          </p:nvSpPr>
          <p:spPr>
            <a:xfrm>
              <a:off x="6914200" y="1836975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3" y="0"/>
                  </a:moveTo>
                  <a:cubicBezTo>
                    <a:pt x="693" y="0"/>
                    <a:pt x="576" y="122"/>
                    <a:pt x="642" y="254"/>
                  </a:cubicBezTo>
                  <a:cubicBezTo>
                    <a:pt x="1352" y="1689"/>
                    <a:pt x="1148" y="3366"/>
                    <a:pt x="106" y="4586"/>
                  </a:cubicBezTo>
                  <a:cubicBezTo>
                    <a:pt x="0" y="4711"/>
                    <a:pt x="113" y="4878"/>
                    <a:pt x="234" y="4878"/>
                  </a:cubicBezTo>
                  <a:cubicBezTo>
                    <a:pt x="271" y="4878"/>
                    <a:pt x="310" y="4861"/>
                    <a:pt x="343" y="4823"/>
                  </a:cubicBezTo>
                  <a:cubicBezTo>
                    <a:pt x="1485" y="3485"/>
                    <a:pt x="1712" y="1662"/>
                    <a:pt x="931" y="85"/>
                  </a:cubicBezTo>
                  <a:cubicBezTo>
                    <a:pt x="902" y="25"/>
                    <a:pt x="853" y="0"/>
                    <a:pt x="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29" name="Google Shape;5929;p14"/>
            <p:cNvSpPr/>
            <p:nvPr/>
          </p:nvSpPr>
          <p:spPr>
            <a:xfrm>
              <a:off x="6969250" y="1833000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3"/>
                    <a:pt x="0" y="339"/>
                    <a:pt x="196" y="339"/>
                  </a:cubicBezTo>
                  <a:cubicBezTo>
                    <a:pt x="202" y="339"/>
                    <a:pt x="209" y="339"/>
                    <a:pt x="215" y="338"/>
                  </a:cubicBezTo>
                  <a:cubicBezTo>
                    <a:pt x="227" y="337"/>
                    <a:pt x="239" y="336"/>
                    <a:pt x="250" y="336"/>
                  </a:cubicBezTo>
                  <a:cubicBezTo>
                    <a:pt x="614" y="336"/>
                    <a:pt x="297" y="1010"/>
                    <a:pt x="230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8" y="2005"/>
                    <a:pt x="265" y="2005"/>
                  </a:cubicBezTo>
                  <a:cubicBezTo>
                    <a:pt x="269" y="2005"/>
                    <a:pt x="273" y="2004"/>
                    <a:pt x="278" y="2004"/>
                  </a:cubicBezTo>
                  <a:lnTo>
                    <a:pt x="1080" y="1897"/>
                  </a:lnTo>
                  <a:cubicBezTo>
                    <a:pt x="1282" y="1871"/>
                    <a:pt x="1293" y="1561"/>
                    <a:pt x="1104" y="1561"/>
                  </a:cubicBezTo>
                  <a:cubicBezTo>
                    <a:pt x="1097" y="1561"/>
                    <a:pt x="1089" y="1562"/>
                    <a:pt x="1080" y="1563"/>
                  </a:cubicBezTo>
                  <a:lnTo>
                    <a:pt x="420" y="1651"/>
                  </a:lnTo>
                  <a:lnTo>
                    <a:pt x="420" y="1651"/>
                  </a:lnTo>
                  <a:cubicBezTo>
                    <a:pt x="418" y="1275"/>
                    <a:pt x="803" y="931"/>
                    <a:pt x="746" y="518"/>
                  </a:cubicBezTo>
                  <a:cubicBezTo>
                    <a:pt x="710" y="251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0" name="Google Shape;5930;p14"/>
            <p:cNvSpPr/>
            <p:nvPr/>
          </p:nvSpPr>
          <p:spPr>
            <a:xfrm>
              <a:off x="6994825" y="189385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3" y="0"/>
                  </a:moveTo>
                  <a:cubicBezTo>
                    <a:pt x="946" y="0"/>
                    <a:pt x="555" y="83"/>
                    <a:pt x="173" y="244"/>
                  </a:cubicBezTo>
                  <a:cubicBezTo>
                    <a:pt x="0" y="318"/>
                    <a:pt x="110" y="549"/>
                    <a:pt x="272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9"/>
                    <a:pt x="994" y="333"/>
                    <a:pt x="1328" y="333"/>
                  </a:cubicBezTo>
                  <a:cubicBezTo>
                    <a:pt x="1556" y="333"/>
                    <a:pt x="1786" y="364"/>
                    <a:pt x="2014" y="424"/>
                  </a:cubicBezTo>
                  <a:cubicBezTo>
                    <a:pt x="2031" y="428"/>
                    <a:pt x="2046" y="430"/>
                    <a:pt x="2061" y="430"/>
                  </a:cubicBezTo>
                  <a:cubicBezTo>
                    <a:pt x="2235" y="430"/>
                    <a:pt x="2295" y="153"/>
                    <a:pt x="2104" y="101"/>
                  </a:cubicBezTo>
                  <a:cubicBezTo>
                    <a:pt x="1849" y="33"/>
                    <a:pt x="1595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1" name="Google Shape;5931;p14"/>
            <p:cNvSpPr/>
            <p:nvPr/>
          </p:nvSpPr>
          <p:spPr>
            <a:xfrm>
              <a:off x="6993725" y="1928050"/>
              <a:ext cx="67050" cy="11650"/>
            </a:xfrm>
            <a:custGeom>
              <a:avLst/>
              <a:gdLst/>
              <a:ahLst/>
              <a:cxnLst/>
              <a:rect l="l" t="t" r="r" b="b"/>
              <a:pathLst>
                <a:path w="2682" h="466" extrusionOk="0">
                  <a:moveTo>
                    <a:pt x="247" y="1"/>
                  </a:moveTo>
                  <a:cubicBezTo>
                    <a:pt x="66" y="1"/>
                    <a:pt x="0" y="285"/>
                    <a:pt x="197" y="327"/>
                  </a:cubicBezTo>
                  <a:cubicBezTo>
                    <a:pt x="637" y="419"/>
                    <a:pt x="1084" y="465"/>
                    <a:pt x="1532" y="465"/>
                  </a:cubicBezTo>
                  <a:cubicBezTo>
                    <a:pt x="1848" y="465"/>
                    <a:pt x="2165" y="442"/>
                    <a:pt x="2479" y="395"/>
                  </a:cubicBezTo>
                  <a:cubicBezTo>
                    <a:pt x="2682" y="366"/>
                    <a:pt x="2609" y="72"/>
                    <a:pt x="2417" y="72"/>
                  </a:cubicBezTo>
                  <a:cubicBezTo>
                    <a:pt x="2408" y="72"/>
                    <a:pt x="2399" y="72"/>
                    <a:pt x="2389" y="74"/>
                  </a:cubicBezTo>
                  <a:cubicBezTo>
                    <a:pt x="2104" y="115"/>
                    <a:pt x="1817" y="135"/>
                    <a:pt x="1530" y="135"/>
                  </a:cubicBezTo>
                  <a:cubicBezTo>
                    <a:pt x="1113" y="135"/>
                    <a:pt x="696" y="92"/>
                    <a:pt x="286" y="5"/>
                  </a:cubicBezTo>
                  <a:cubicBezTo>
                    <a:pt x="272" y="2"/>
                    <a:pt x="259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2" name="Google Shape;5932;p14"/>
            <p:cNvSpPr/>
            <p:nvPr/>
          </p:nvSpPr>
          <p:spPr>
            <a:xfrm>
              <a:off x="7069275" y="1873975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5" y="333"/>
                  </a:moveTo>
                  <a:cubicBezTo>
                    <a:pt x="1394" y="333"/>
                    <a:pt x="1554" y="397"/>
                    <a:pt x="1690" y="545"/>
                  </a:cubicBezTo>
                  <a:cubicBezTo>
                    <a:pt x="1724" y="582"/>
                    <a:pt x="1763" y="597"/>
                    <a:pt x="1801" y="597"/>
                  </a:cubicBezTo>
                  <a:cubicBezTo>
                    <a:pt x="1815" y="597"/>
                    <a:pt x="1828" y="595"/>
                    <a:pt x="1841" y="592"/>
                  </a:cubicBezTo>
                  <a:lnTo>
                    <a:pt x="1841" y="592"/>
                  </a:lnTo>
                  <a:cubicBezTo>
                    <a:pt x="1769" y="898"/>
                    <a:pt x="1697" y="1204"/>
                    <a:pt x="1625" y="1511"/>
                  </a:cubicBezTo>
                  <a:cubicBezTo>
                    <a:pt x="1596" y="1633"/>
                    <a:pt x="1573" y="1774"/>
                    <a:pt x="1527" y="1892"/>
                  </a:cubicBezTo>
                  <a:cubicBezTo>
                    <a:pt x="1444" y="2109"/>
                    <a:pt x="1271" y="2220"/>
                    <a:pt x="1087" y="2220"/>
                  </a:cubicBezTo>
                  <a:cubicBezTo>
                    <a:pt x="956" y="2220"/>
                    <a:pt x="818" y="2163"/>
                    <a:pt x="703" y="2049"/>
                  </a:cubicBezTo>
                  <a:cubicBezTo>
                    <a:pt x="420" y="1767"/>
                    <a:pt x="385" y="1248"/>
                    <a:pt x="516" y="885"/>
                  </a:cubicBezTo>
                  <a:cubicBezTo>
                    <a:pt x="633" y="565"/>
                    <a:pt x="932" y="333"/>
                    <a:pt x="1235" y="333"/>
                  </a:cubicBezTo>
                  <a:close/>
                  <a:moveTo>
                    <a:pt x="1220" y="1"/>
                  </a:moveTo>
                  <a:cubicBezTo>
                    <a:pt x="975" y="1"/>
                    <a:pt x="728" y="90"/>
                    <a:pt x="534" y="266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6" y="2276"/>
                    <a:pt x="744" y="2566"/>
                    <a:pt x="1121" y="2566"/>
                  </a:cubicBezTo>
                  <a:cubicBezTo>
                    <a:pt x="1254" y="2566"/>
                    <a:pt x="1389" y="2530"/>
                    <a:pt x="1518" y="2449"/>
                  </a:cubicBezTo>
                  <a:cubicBezTo>
                    <a:pt x="1762" y="2293"/>
                    <a:pt x="1844" y="2020"/>
                    <a:pt x="1910" y="1756"/>
                  </a:cubicBezTo>
                  <a:cubicBezTo>
                    <a:pt x="1963" y="1546"/>
                    <a:pt x="2013" y="1336"/>
                    <a:pt x="2062" y="1125"/>
                  </a:cubicBezTo>
                  <a:lnTo>
                    <a:pt x="2062" y="1125"/>
                  </a:lnTo>
                  <a:cubicBezTo>
                    <a:pt x="2142" y="1554"/>
                    <a:pt x="2222" y="1982"/>
                    <a:pt x="2302" y="2410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5" y="2322"/>
                  </a:cubicBezTo>
                  <a:cubicBezTo>
                    <a:pt x="2497" y="1637"/>
                    <a:pt x="2369" y="952"/>
                    <a:pt x="2240" y="267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8"/>
                    <a:pt x="1918" y="267"/>
                  </a:cubicBezTo>
                  <a:cubicBezTo>
                    <a:pt x="1916" y="275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3" name="Google Shape;5933;p14"/>
            <p:cNvSpPr/>
            <p:nvPr/>
          </p:nvSpPr>
          <p:spPr>
            <a:xfrm>
              <a:off x="7140125" y="1853675"/>
              <a:ext cx="73500" cy="90600"/>
            </a:xfrm>
            <a:custGeom>
              <a:avLst/>
              <a:gdLst/>
              <a:ahLst/>
              <a:cxnLst/>
              <a:rect l="l" t="t" r="r" b="b"/>
              <a:pathLst>
                <a:path w="2940" h="3624" extrusionOk="0">
                  <a:moveTo>
                    <a:pt x="160" y="0"/>
                  </a:moveTo>
                  <a:cubicBezTo>
                    <a:pt x="77" y="0"/>
                    <a:pt x="1" y="52"/>
                    <a:pt x="14" y="158"/>
                  </a:cubicBezTo>
                  <a:lnTo>
                    <a:pt x="14" y="159"/>
                  </a:lnTo>
                  <a:lnTo>
                    <a:pt x="387" y="3023"/>
                  </a:lnTo>
                  <a:lnTo>
                    <a:pt x="387" y="3023"/>
                  </a:lnTo>
                  <a:cubicBezTo>
                    <a:pt x="388" y="3027"/>
                    <a:pt x="388" y="3032"/>
                    <a:pt x="388" y="3036"/>
                  </a:cubicBezTo>
                  <a:lnTo>
                    <a:pt x="389" y="3036"/>
                  </a:lnTo>
                  <a:lnTo>
                    <a:pt x="389" y="3038"/>
                  </a:lnTo>
                  <a:cubicBezTo>
                    <a:pt x="403" y="3143"/>
                    <a:pt x="491" y="3198"/>
                    <a:pt x="574" y="3198"/>
                  </a:cubicBezTo>
                  <a:cubicBezTo>
                    <a:pt x="654" y="3198"/>
                    <a:pt x="728" y="3147"/>
                    <a:pt x="724" y="3038"/>
                  </a:cubicBezTo>
                  <a:cubicBezTo>
                    <a:pt x="723" y="3037"/>
                    <a:pt x="723" y="3037"/>
                    <a:pt x="723" y="3036"/>
                  </a:cubicBezTo>
                  <a:lnTo>
                    <a:pt x="724" y="3036"/>
                  </a:lnTo>
                  <a:lnTo>
                    <a:pt x="723" y="3036"/>
                  </a:lnTo>
                  <a:lnTo>
                    <a:pt x="723" y="3036"/>
                  </a:lnTo>
                  <a:cubicBezTo>
                    <a:pt x="709" y="2623"/>
                    <a:pt x="948" y="2202"/>
                    <a:pt x="1328" y="2019"/>
                  </a:cubicBezTo>
                  <a:cubicBezTo>
                    <a:pt x="1431" y="1970"/>
                    <a:pt x="1547" y="1946"/>
                    <a:pt x="1663" y="1946"/>
                  </a:cubicBezTo>
                  <a:cubicBezTo>
                    <a:pt x="2030" y="1946"/>
                    <a:pt x="2396" y="2184"/>
                    <a:pt x="2343" y="2594"/>
                  </a:cubicBezTo>
                  <a:cubicBezTo>
                    <a:pt x="2285" y="3058"/>
                    <a:pt x="1864" y="3306"/>
                    <a:pt x="1445" y="3306"/>
                  </a:cubicBezTo>
                  <a:cubicBezTo>
                    <a:pt x="1265" y="3306"/>
                    <a:pt x="1086" y="3261"/>
                    <a:pt x="936" y="3166"/>
                  </a:cubicBezTo>
                  <a:cubicBezTo>
                    <a:pt x="906" y="3148"/>
                    <a:pt x="877" y="3140"/>
                    <a:pt x="850" y="3140"/>
                  </a:cubicBezTo>
                  <a:cubicBezTo>
                    <a:pt x="708" y="3140"/>
                    <a:pt x="614" y="3358"/>
                    <a:pt x="766" y="3454"/>
                  </a:cubicBezTo>
                  <a:cubicBezTo>
                    <a:pt x="949" y="3570"/>
                    <a:pt x="1169" y="3623"/>
                    <a:pt x="1394" y="3623"/>
                  </a:cubicBezTo>
                  <a:cubicBezTo>
                    <a:pt x="2140" y="3623"/>
                    <a:pt x="2940" y="3041"/>
                    <a:pt x="2641" y="2220"/>
                  </a:cubicBezTo>
                  <a:cubicBezTo>
                    <a:pt x="2475" y="1764"/>
                    <a:pt x="2161" y="1580"/>
                    <a:pt x="1818" y="1580"/>
                  </a:cubicBezTo>
                  <a:cubicBezTo>
                    <a:pt x="1384" y="1580"/>
                    <a:pt x="905" y="1876"/>
                    <a:pt x="625" y="2284"/>
                  </a:cubicBezTo>
                  <a:lnTo>
                    <a:pt x="625" y="2284"/>
                  </a:lnTo>
                  <a:lnTo>
                    <a:pt x="348" y="158"/>
                  </a:ln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4" name="Google Shape;5934;p14"/>
            <p:cNvSpPr/>
            <p:nvPr/>
          </p:nvSpPr>
          <p:spPr>
            <a:xfrm>
              <a:off x="6733950" y="1723925"/>
              <a:ext cx="71375" cy="87575"/>
            </a:xfrm>
            <a:custGeom>
              <a:avLst/>
              <a:gdLst/>
              <a:ahLst/>
              <a:cxnLst/>
              <a:rect l="l" t="t" r="r" b="b"/>
              <a:pathLst>
                <a:path w="2855" h="3503" extrusionOk="0">
                  <a:moveTo>
                    <a:pt x="1873" y="1284"/>
                  </a:moveTo>
                  <a:cubicBezTo>
                    <a:pt x="2011" y="1284"/>
                    <a:pt x="2151" y="1309"/>
                    <a:pt x="2282" y="1356"/>
                  </a:cubicBezTo>
                  <a:lnTo>
                    <a:pt x="2282" y="1356"/>
                  </a:lnTo>
                  <a:cubicBezTo>
                    <a:pt x="2288" y="1409"/>
                    <a:pt x="2294" y="1461"/>
                    <a:pt x="2301" y="1513"/>
                  </a:cubicBezTo>
                  <a:lnTo>
                    <a:pt x="2301" y="1513"/>
                  </a:lnTo>
                  <a:cubicBezTo>
                    <a:pt x="2298" y="1538"/>
                    <a:pt x="2296" y="1563"/>
                    <a:pt x="2293" y="1588"/>
                  </a:cubicBezTo>
                  <a:cubicBezTo>
                    <a:pt x="2259" y="1894"/>
                    <a:pt x="2137" y="2735"/>
                    <a:pt x="1845" y="2904"/>
                  </a:cubicBezTo>
                  <a:lnTo>
                    <a:pt x="1041" y="2862"/>
                  </a:lnTo>
                  <a:cubicBezTo>
                    <a:pt x="960" y="2747"/>
                    <a:pt x="909" y="2613"/>
                    <a:pt x="896" y="2473"/>
                  </a:cubicBezTo>
                  <a:cubicBezTo>
                    <a:pt x="853" y="2245"/>
                    <a:pt x="870" y="2003"/>
                    <a:pt x="980" y="1794"/>
                  </a:cubicBezTo>
                  <a:cubicBezTo>
                    <a:pt x="1160" y="1449"/>
                    <a:pt x="1513" y="1284"/>
                    <a:pt x="1873" y="1284"/>
                  </a:cubicBezTo>
                  <a:close/>
                  <a:moveTo>
                    <a:pt x="2300" y="1"/>
                  </a:moveTo>
                  <a:cubicBezTo>
                    <a:pt x="2214" y="1"/>
                    <a:pt x="2131" y="55"/>
                    <a:pt x="2144" y="162"/>
                  </a:cubicBezTo>
                  <a:cubicBezTo>
                    <a:pt x="2145" y="176"/>
                    <a:pt x="2147" y="191"/>
                    <a:pt x="2149" y="206"/>
                  </a:cubicBezTo>
                  <a:lnTo>
                    <a:pt x="2149" y="206"/>
                  </a:lnTo>
                  <a:lnTo>
                    <a:pt x="2148" y="206"/>
                  </a:lnTo>
                  <a:cubicBezTo>
                    <a:pt x="2148" y="207"/>
                    <a:pt x="2149" y="208"/>
                    <a:pt x="2149" y="209"/>
                  </a:cubicBezTo>
                  <a:lnTo>
                    <a:pt x="2149" y="209"/>
                  </a:lnTo>
                  <a:cubicBezTo>
                    <a:pt x="2179" y="472"/>
                    <a:pt x="2210" y="735"/>
                    <a:pt x="2241" y="998"/>
                  </a:cubicBezTo>
                  <a:lnTo>
                    <a:pt x="2241" y="998"/>
                  </a:lnTo>
                  <a:cubicBezTo>
                    <a:pt x="2136" y="974"/>
                    <a:pt x="2032" y="962"/>
                    <a:pt x="1930" y="962"/>
                  </a:cubicBezTo>
                  <a:cubicBezTo>
                    <a:pt x="864" y="962"/>
                    <a:pt x="0" y="2218"/>
                    <a:pt x="874" y="3196"/>
                  </a:cubicBezTo>
                  <a:cubicBezTo>
                    <a:pt x="1067" y="3411"/>
                    <a:pt x="1264" y="3503"/>
                    <a:pt x="1451" y="3503"/>
                  </a:cubicBezTo>
                  <a:cubicBezTo>
                    <a:pt x="1760" y="3503"/>
                    <a:pt x="2043" y="3251"/>
                    <a:pt x="2238" y="2892"/>
                  </a:cubicBezTo>
                  <a:cubicBezTo>
                    <a:pt x="2307" y="2767"/>
                    <a:pt x="2366" y="2638"/>
                    <a:pt x="2417" y="2507"/>
                  </a:cubicBezTo>
                  <a:lnTo>
                    <a:pt x="2417" y="2507"/>
                  </a:lnTo>
                  <a:cubicBezTo>
                    <a:pt x="2447" y="2767"/>
                    <a:pt x="2478" y="3027"/>
                    <a:pt x="2508" y="3287"/>
                  </a:cubicBezTo>
                  <a:cubicBezTo>
                    <a:pt x="2520" y="3393"/>
                    <a:pt x="2610" y="3447"/>
                    <a:pt x="2694" y="3447"/>
                  </a:cubicBezTo>
                  <a:cubicBezTo>
                    <a:pt x="2777" y="3447"/>
                    <a:pt x="2854" y="3394"/>
                    <a:pt x="2842" y="3287"/>
                  </a:cubicBezTo>
                  <a:cubicBezTo>
                    <a:pt x="2773" y="2698"/>
                    <a:pt x="2705" y="2110"/>
                    <a:pt x="2636" y="1521"/>
                  </a:cubicBezTo>
                  <a:lnTo>
                    <a:pt x="2636" y="1521"/>
                  </a:lnTo>
                  <a:cubicBezTo>
                    <a:pt x="2639" y="1477"/>
                    <a:pt x="2642" y="1432"/>
                    <a:pt x="2643" y="1388"/>
                  </a:cubicBezTo>
                  <a:lnTo>
                    <a:pt x="2643" y="1388"/>
                  </a:lnTo>
                  <a:cubicBezTo>
                    <a:pt x="2697" y="1325"/>
                    <a:pt x="2711" y="1228"/>
                    <a:pt x="2645" y="1164"/>
                  </a:cubicBezTo>
                  <a:lnTo>
                    <a:pt x="2645" y="1164"/>
                  </a:lnTo>
                  <a:cubicBezTo>
                    <a:pt x="2636" y="812"/>
                    <a:pt x="2576" y="459"/>
                    <a:pt x="2472" y="117"/>
                  </a:cubicBezTo>
                  <a:cubicBezTo>
                    <a:pt x="2447" y="39"/>
                    <a:pt x="2372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5" name="Google Shape;5935;p14"/>
            <p:cNvSpPr/>
            <p:nvPr/>
          </p:nvSpPr>
          <p:spPr>
            <a:xfrm>
              <a:off x="6809825" y="1725400"/>
              <a:ext cx="55375" cy="91400"/>
            </a:xfrm>
            <a:custGeom>
              <a:avLst/>
              <a:gdLst/>
              <a:ahLst/>
              <a:cxnLst/>
              <a:rect l="l" t="t" r="r" b="b"/>
              <a:pathLst>
                <a:path w="2215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1"/>
                  </a:cubicBezTo>
                  <a:lnTo>
                    <a:pt x="13" y="159"/>
                  </a:lnTo>
                  <a:cubicBezTo>
                    <a:pt x="131" y="1154"/>
                    <a:pt x="249" y="2147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7"/>
                  </a:cubicBezTo>
                  <a:cubicBezTo>
                    <a:pt x="384" y="3273"/>
                    <a:pt x="475" y="3327"/>
                    <a:pt x="558" y="3327"/>
                  </a:cubicBezTo>
                  <a:cubicBezTo>
                    <a:pt x="641" y="3327"/>
                    <a:pt x="717" y="3274"/>
                    <a:pt x="704" y="3167"/>
                  </a:cubicBezTo>
                  <a:lnTo>
                    <a:pt x="703" y="3159"/>
                  </a:lnTo>
                  <a:lnTo>
                    <a:pt x="703" y="3159"/>
                  </a:lnTo>
                  <a:cubicBezTo>
                    <a:pt x="670" y="2863"/>
                    <a:pt x="774" y="1781"/>
                    <a:pt x="1157" y="1781"/>
                  </a:cubicBezTo>
                  <a:cubicBezTo>
                    <a:pt x="1247" y="1781"/>
                    <a:pt x="1353" y="1841"/>
                    <a:pt x="1476" y="1985"/>
                  </a:cubicBezTo>
                  <a:cubicBezTo>
                    <a:pt x="1773" y="2333"/>
                    <a:pt x="1847" y="3073"/>
                    <a:pt x="1873" y="3495"/>
                  </a:cubicBezTo>
                  <a:cubicBezTo>
                    <a:pt x="1879" y="3602"/>
                    <a:pt x="1967" y="3656"/>
                    <a:pt x="2051" y="3656"/>
                  </a:cubicBezTo>
                  <a:cubicBezTo>
                    <a:pt x="2134" y="3656"/>
                    <a:pt x="2214" y="3602"/>
                    <a:pt x="2208" y="3495"/>
                  </a:cubicBezTo>
                  <a:cubicBezTo>
                    <a:pt x="2172" y="2923"/>
                    <a:pt x="1996" y="1465"/>
                    <a:pt x="1262" y="1317"/>
                  </a:cubicBezTo>
                  <a:cubicBezTo>
                    <a:pt x="1220" y="1308"/>
                    <a:pt x="1179" y="1304"/>
                    <a:pt x="1140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lnTo>
                    <a:pt x="347" y="161"/>
                  </a:ln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6" name="Google Shape;5936;p14"/>
            <p:cNvSpPr/>
            <p:nvPr/>
          </p:nvSpPr>
          <p:spPr>
            <a:xfrm>
              <a:off x="6877600" y="1733550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1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29"/>
                    <a:pt x="362" y="1223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7" name="Google Shape;5937;p14"/>
            <p:cNvSpPr/>
            <p:nvPr/>
          </p:nvSpPr>
          <p:spPr>
            <a:xfrm>
              <a:off x="6924850" y="17552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0"/>
                  </a:moveTo>
                  <a:cubicBezTo>
                    <a:pt x="117" y="0"/>
                    <a:pt x="0" y="169"/>
                    <a:pt x="124" y="282"/>
                  </a:cubicBezTo>
                  <a:cubicBezTo>
                    <a:pt x="713" y="822"/>
                    <a:pt x="1238" y="1428"/>
                    <a:pt x="1686" y="2090"/>
                  </a:cubicBezTo>
                  <a:cubicBezTo>
                    <a:pt x="1722" y="2143"/>
                    <a:pt x="1773" y="2165"/>
                    <a:pt x="1824" y="2165"/>
                  </a:cubicBezTo>
                  <a:cubicBezTo>
                    <a:pt x="1943" y="2165"/>
                    <a:pt x="2060" y="2045"/>
                    <a:pt x="1974" y="1920"/>
                  </a:cubicBezTo>
                  <a:cubicBezTo>
                    <a:pt x="1512" y="1234"/>
                    <a:pt x="971" y="605"/>
                    <a:pt x="361" y="45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8" name="Google Shape;5938;p14"/>
            <p:cNvSpPr/>
            <p:nvPr/>
          </p:nvSpPr>
          <p:spPr>
            <a:xfrm>
              <a:off x="6927425" y="1754950"/>
              <a:ext cx="45350" cy="68050"/>
            </a:xfrm>
            <a:custGeom>
              <a:avLst/>
              <a:gdLst/>
              <a:ahLst/>
              <a:cxnLst/>
              <a:rect l="l" t="t" r="r" b="b"/>
              <a:pathLst>
                <a:path w="1814" h="2722" extrusionOk="0">
                  <a:moveTo>
                    <a:pt x="1585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9"/>
                    <a:pt x="409" y="1637"/>
                    <a:pt x="50" y="2521"/>
                  </a:cubicBezTo>
                  <a:cubicBezTo>
                    <a:pt x="0" y="2642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2" y="2609"/>
                  </a:cubicBezTo>
                  <a:cubicBezTo>
                    <a:pt x="711" y="1779"/>
                    <a:pt x="1162" y="1001"/>
                    <a:pt x="1714" y="297"/>
                  </a:cubicBezTo>
                  <a:cubicBezTo>
                    <a:pt x="1814" y="169"/>
                    <a:pt x="1703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39" name="Google Shape;5939;p14"/>
            <p:cNvSpPr/>
            <p:nvPr/>
          </p:nvSpPr>
          <p:spPr>
            <a:xfrm>
              <a:off x="6980525" y="1741125"/>
              <a:ext cx="37200" cy="99300"/>
            </a:xfrm>
            <a:custGeom>
              <a:avLst/>
              <a:gdLst/>
              <a:ahLst/>
              <a:cxnLst/>
              <a:rect l="l" t="t" r="r" b="b"/>
              <a:pathLst>
                <a:path w="1488" h="3972" extrusionOk="0">
                  <a:moveTo>
                    <a:pt x="246" y="1"/>
                  </a:moveTo>
                  <a:cubicBezTo>
                    <a:pt x="116" y="1"/>
                    <a:pt x="0" y="169"/>
                    <a:pt x="121" y="285"/>
                  </a:cubicBezTo>
                  <a:cubicBezTo>
                    <a:pt x="1059" y="1193"/>
                    <a:pt x="1136" y="2694"/>
                    <a:pt x="271" y="3681"/>
                  </a:cubicBezTo>
                  <a:cubicBezTo>
                    <a:pt x="162" y="3804"/>
                    <a:pt x="275" y="3971"/>
                    <a:pt x="397" y="3971"/>
                  </a:cubicBezTo>
                  <a:cubicBezTo>
                    <a:pt x="435" y="3971"/>
                    <a:pt x="474" y="3955"/>
                    <a:pt x="507" y="3917"/>
                  </a:cubicBezTo>
                  <a:cubicBezTo>
                    <a:pt x="1488" y="2797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0" name="Google Shape;5940;p14"/>
            <p:cNvSpPr/>
            <p:nvPr/>
          </p:nvSpPr>
          <p:spPr>
            <a:xfrm>
              <a:off x="7032925" y="1773200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9" y="1"/>
                  </a:moveTo>
                  <a:cubicBezTo>
                    <a:pt x="415" y="1"/>
                    <a:pt x="309" y="9"/>
                    <a:pt x="202" y="26"/>
                  </a:cubicBezTo>
                  <a:cubicBezTo>
                    <a:pt x="0" y="56"/>
                    <a:pt x="72" y="350"/>
                    <a:pt x="260" y="350"/>
                  </a:cubicBezTo>
                  <a:cubicBezTo>
                    <a:pt x="270" y="350"/>
                    <a:pt x="280" y="349"/>
                    <a:pt x="290" y="348"/>
                  </a:cubicBezTo>
                  <a:cubicBezTo>
                    <a:pt x="368" y="336"/>
                    <a:pt x="445" y="330"/>
                    <a:pt x="522" y="330"/>
                  </a:cubicBezTo>
                  <a:cubicBezTo>
                    <a:pt x="870" y="330"/>
                    <a:pt x="1208" y="449"/>
                    <a:pt x="1480" y="672"/>
                  </a:cubicBezTo>
                  <a:cubicBezTo>
                    <a:pt x="1515" y="701"/>
                    <a:pt x="1553" y="712"/>
                    <a:pt x="1590" y="712"/>
                  </a:cubicBezTo>
                  <a:cubicBezTo>
                    <a:pt x="1728" y="712"/>
                    <a:pt x="1850" y="543"/>
                    <a:pt x="1718" y="434"/>
                  </a:cubicBezTo>
                  <a:cubicBezTo>
                    <a:pt x="1365" y="147"/>
                    <a:pt x="956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1" name="Google Shape;5941;p14"/>
            <p:cNvSpPr/>
            <p:nvPr/>
          </p:nvSpPr>
          <p:spPr>
            <a:xfrm>
              <a:off x="7037325" y="1801375"/>
              <a:ext cx="53875" cy="16250"/>
            </a:xfrm>
            <a:custGeom>
              <a:avLst/>
              <a:gdLst/>
              <a:ahLst/>
              <a:cxnLst/>
              <a:rect l="l" t="t" r="r" b="b"/>
              <a:pathLst>
                <a:path w="2155" h="650" extrusionOk="0">
                  <a:moveTo>
                    <a:pt x="712" y="0"/>
                  </a:moveTo>
                  <a:cubicBezTo>
                    <a:pt x="543" y="0"/>
                    <a:pt x="372" y="17"/>
                    <a:pt x="200" y="49"/>
                  </a:cubicBezTo>
                  <a:cubicBezTo>
                    <a:pt x="0" y="86"/>
                    <a:pt x="68" y="374"/>
                    <a:pt x="253" y="374"/>
                  </a:cubicBezTo>
                  <a:cubicBezTo>
                    <a:pt x="264" y="374"/>
                    <a:pt x="276" y="373"/>
                    <a:pt x="288" y="371"/>
                  </a:cubicBezTo>
                  <a:cubicBezTo>
                    <a:pt x="430" y="344"/>
                    <a:pt x="572" y="331"/>
                    <a:pt x="711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5" y="428"/>
                    <a:pt x="1995" y="339"/>
                  </a:cubicBezTo>
                  <a:cubicBezTo>
                    <a:pt x="1591" y="113"/>
                    <a:pt x="1158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2" name="Google Shape;5942;p14"/>
            <p:cNvSpPr/>
            <p:nvPr/>
          </p:nvSpPr>
          <p:spPr>
            <a:xfrm>
              <a:off x="7098200" y="1741875"/>
              <a:ext cx="81025" cy="80875"/>
            </a:xfrm>
            <a:custGeom>
              <a:avLst/>
              <a:gdLst/>
              <a:ahLst/>
              <a:cxnLst/>
              <a:rect l="l" t="t" r="r" b="b"/>
              <a:pathLst>
                <a:path w="3241" h="3235" extrusionOk="0">
                  <a:moveTo>
                    <a:pt x="1939" y="1302"/>
                  </a:moveTo>
                  <a:cubicBezTo>
                    <a:pt x="2164" y="1302"/>
                    <a:pt x="2397" y="1418"/>
                    <a:pt x="2611" y="1704"/>
                  </a:cubicBezTo>
                  <a:cubicBezTo>
                    <a:pt x="2991" y="2209"/>
                    <a:pt x="2707" y="2761"/>
                    <a:pt x="2118" y="2873"/>
                  </a:cubicBezTo>
                  <a:cubicBezTo>
                    <a:pt x="2026" y="2890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6"/>
                  </a:cubicBezTo>
                  <a:cubicBezTo>
                    <a:pt x="953" y="2708"/>
                    <a:pt x="934" y="2704"/>
                    <a:pt x="916" y="2704"/>
                  </a:cubicBezTo>
                  <a:cubicBezTo>
                    <a:pt x="895" y="2704"/>
                    <a:pt x="877" y="2709"/>
                    <a:pt x="860" y="2717"/>
                  </a:cubicBezTo>
                  <a:lnTo>
                    <a:pt x="860" y="2717"/>
                  </a:lnTo>
                  <a:cubicBezTo>
                    <a:pt x="839" y="2072"/>
                    <a:pt x="1360" y="1302"/>
                    <a:pt x="1939" y="1302"/>
                  </a:cubicBezTo>
                  <a:close/>
                  <a:moveTo>
                    <a:pt x="206" y="1"/>
                  </a:moveTo>
                  <a:cubicBezTo>
                    <a:pt x="108" y="1"/>
                    <a:pt x="1" y="84"/>
                    <a:pt x="25" y="211"/>
                  </a:cubicBezTo>
                  <a:lnTo>
                    <a:pt x="535" y="2827"/>
                  </a:lnTo>
                  <a:cubicBezTo>
                    <a:pt x="551" y="2908"/>
                    <a:pt x="622" y="2946"/>
                    <a:pt x="693" y="2946"/>
                  </a:cubicBezTo>
                  <a:cubicBezTo>
                    <a:pt x="723" y="2946"/>
                    <a:pt x="753" y="2940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4" y="3037"/>
                  </a:cubicBezTo>
                  <a:cubicBezTo>
                    <a:pt x="1185" y="3148"/>
                    <a:pt x="1534" y="3235"/>
                    <a:pt x="1873" y="3235"/>
                  </a:cubicBezTo>
                  <a:cubicBezTo>
                    <a:pt x="2173" y="3235"/>
                    <a:pt x="2466" y="3168"/>
                    <a:pt x="2712" y="2990"/>
                  </a:cubicBezTo>
                  <a:cubicBezTo>
                    <a:pt x="3217" y="2629"/>
                    <a:pt x="3241" y="1971"/>
                    <a:pt x="2881" y="1497"/>
                  </a:cubicBezTo>
                  <a:cubicBezTo>
                    <a:pt x="2605" y="1133"/>
                    <a:pt x="2282" y="982"/>
                    <a:pt x="1965" y="982"/>
                  </a:cubicBezTo>
                  <a:cubicBezTo>
                    <a:pt x="1449" y="982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4"/>
                    <a:pt x="464" y="717"/>
                    <a:pt x="347" y="121"/>
                  </a:cubicBezTo>
                  <a:cubicBezTo>
                    <a:pt x="331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3" name="Google Shape;5943;p14"/>
            <p:cNvSpPr/>
            <p:nvPr/>
          </p:nvSpPr>
          <p:spPr>
            <a:xfrm>
              <a:off x="7192650" y="1761525"/>
              <a:ext cx="54475" cy="55725"/>
            </a:xfrm>
            <a:custGeom>
              <a:avLst/>
              <a:gdLst/>
              <a:ahLst/>
              <a:cxnLst/>
              <a:rect l="l" t="t" r="r" b="b"/>
              <a:pathLst>
                <a:path w="2179" h="2229" extrusionOk="0">
                  <a:moveTo>
                    <a:pt x="1086" y="1"/>
                  </a:moveTo>
                  <a:cubicBezTo>
                    <a:pt x="569" y="1"/>
                    <a:pt x="53" y="407"/>
                    <a:pt x="30" y="998"/>
                  </a:cubicBezTo>
                  <a:cubicBezTo>
                    <a:pt x="0" y="1776"/>
                    <a:pt x="630" y="2229"/>
                    <a:pt x="1297" y="2229"/>
                  </a:cubicBezTo>
                  <a:cubicBezTo>
                    <a:pt x="1544" y="2229"/>
                    <a:pt x="1795" y="2167"/>
                    <a:pt x="2021" y="2038"/>
                  </a:cubicBezTo>
                  <a:cubicBezTo>
                    <a:pt x="2179" y="1946"/>
                    <a:pt x="2082" y="1725"/>
                    <a:pt x="1935" y="1725"/>
                  </a:cubicBezTo>
                  <a:cubicBezTo>
                    <a:pt x="1908" y="1725"/>
                    <a:pt x="1880" y="1732"/>
                    <a:pt x="1852" y="1748"/>
                  </a:cubicBezTo>
                  <a:cubicBezTo>
                    <a:pt x="1677" y="1848"/>
                    <a:pt x="1478" y="1898"/>
                    <a:pt x="1284" y="1898"/>
                  </a:cubicBezTo>
                  <a:cubicBezTo>
                    <a:pt x="821" y="1898"/>
                    <a:pt x="384" y="1618"/>
                    <a:pt x="365" y="1077"/>
                  </a:cubicBezTo>
                  <a:cubicBezTo>
                    <a:pt x="348" y="639"/>
                    <a:pt x="703" y="338"/>
                    <a:pt x="1068" y="338"/>
                  </a:cubicBezTo>
                  <a:cubicBezTo>
                    <a:pt x="1255" y="338"/>
                    <a:pt x="1444" y="416"/>
                    <a:pt x="1588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4"/>
                    <a:pt x="1824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4" name="Google Shape;5944;p14"/>
            <p:cNvSpPr/>
            <p:nvPr/>
          </p:nvSpPr>
          <p:spPr>
            <a:xfrm>
              <a:off x="3961550" y="2313350"/>
              <a:ext cx="97975" cy="97975"/>
            </a:xfrm>
            <a:custGeom>
              <a:avLst/>
              <a:gdLst/>
              <a:ahLst/>
              <a:cxnLst/>
              <a:rect l="l" t="t" r="r" b="b"/>
              <a:pathLst>
                <a:path w="3919" h="3919" extrusionOk="0">
                  <a:moveTo>
                    <a:pt x="2432" y="330"/>
                  </a:moveTo>
                  <a:cubicBezTo>
                    <a:pt x="2633" y="330"/>
                    <a:pt x="2837" y="368"/>
                    <a:pt x="3036" y="449"/>
                  </a:cubicBezTo>
                  <a:lnTo>
                    <a:pt x="3036" y="449"/>
                  </a:lnTo>
                  <a:cubicBezTo>
                    <a:pt x="3029" y="467"/>
                    <a:pt x="3025" y="488"/>
                    <a:pt x="3024" y="511"/>
                  </a:cubicBezTo>
                  <a:cubicBezTo>
                    <a:pt x="3011" y="802"/>
                    <a:pt x="3013" y="1093"/>
                    <a:pt x="3031" y="1382"/>
                  </a:cubicBezTo>
                  <a:lnTo>
                    <a:pt x="3031" y="1382"/>
                  </a:lnTo>
                  <a:cubicBezTo>
                    <a:pt x="3010" y="1725"/>
                    <a:pt x="2944" y="2062"/>
                    <a:pt x="2774" y="2355"/>
                  </a:cubicBezTo>
                  <a:cubicBezTo>
                    <a:pt x="2555" y="2733"/>
                    <a:pt x="2157" y="2976"/>
                    <a:pt x="1777" y="2976"/>
                  </a:cubicBezTo>
                  <a:cubicBezTo>
                    <a:pt x="1471" y="2976"/>
                    <a:pt x="1177" y="2817"/>
                    <a:pt x="1001" y="2443"/>
                  </a:cubicBezTo>
                  <a:cubicBezTo>
                    <a:pt x="476" y="1330"/>
                    <a:pt x="1399" y="330"/>
                    <a:pt x="2432" y="330"/>
                  </a:cubicBezTo>
                  <a:close/>
                  <a:moveTo>
                    <a:pt x="2446" y="0"/>
                  </a:moveTo>
                  <a:cubicBezTo>
                    <a:pt x="1150" y="0"/>
                    <a:pt x="1" y="1309"/>
                    <a:pt x="736" y="2677"/>
                  </a:cubicBezTo>
                  <a:cubicBezTo>
                    <a:pt x="967" y="3107"/>
                    <a:pt x="1357" y="3326"/>
                    <a:pt x="1776" y="3326"/>
                  </a:cubicBezTo>
                  <a:cubicBezTo>
                    <a:pt x="2018" y="3326"/>
                    <a:pt x="2268" y="3254"/>
                    <a:pt x="2504" y="3107"/>
                  </a:cubicBezTo>
                  <a:cubicBezTo>
                    <a:pt x="2815" y="2913"/>
                    <a:pt x="3017" y="2647"/>
                    <a:pt x="3147" y="2344"/>
                  </a:cubicBezTo>
                  <a:lnTo>
                    <a:pt x="3147" y="2344"/>
                  </a:lnTo>
                  <a:cubicBezTo>
                    <a:pt x="3236" y="2841"/>
                    <a:pt x="3371" y="3330"/>
                    <a:pt x="3550" y="3805"/>
                  </a:cubicBezTo>
                  <a:cubicBezTo>
                    <a:pt x="3580" y="3884"/>
                    <a:pt x="3648" y="3919"/>
                    <a:pt x="3716" y="3919"/>
                  </a:cubicBezTo>
                  <a:cubicBezTo>
                    <a:pt x="3819" y="3919"/>
                    <a:pt x="3919" y="3839"/>
                    <a:pt x="3874" y="3717"/>
                  </a:cubicBezTo>
                  <a:cubicBezTo>
                    <a:pt x="3577" y="2932"/>
                    <a:pt x="3404" y="2107"/>
                    <a:pt x="3361" y="1273"/>
                  </a:cubicBezTo>
                  <a:lnTo>
                    <a:pt x="3361" y="1273"/>
                  </a:lnTo>
                  <a:cubicBezTo>
                    <a:pt x="3373" y="1019"/>
                    <a:pt x="3368" y="765"/>
                    <a:pt x="3359" y="525"/>
                  </a:cubicBezTo>
                  <a:lnTo>
                    <a:pt x="3359" y="525"/>
                  </a:lnTo>
                  <a:cubicBezTo>
                    <a:pt x="3458" y="466"/>
                    <a:pt x="3497" y="307"/>
                    <a:pt x="3366" y="236"/>
                  </a:cubicBezTo>
                  <a:cubicBezTo>
                    <a:pt x="3066" y="73"/>
                    <a:pt x="2752" y="0"/>
                    <a:pt x="2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5" name="Google Shape;5945;p14"/>
            <p:cNvSpPr/>
            <p:nvPr/>
          </p:nvSpPr>
          <p:spPr>
            <a:xfrm>
              <a:off x="4085550" y="2340050"/>
              <a:ext cx="49350" cy="11250"/>
            </a:xfrm>
            <a:custGeom>
              <a:avLst/>
              <a:gdLst/>
              <a:ahLst/>
              <a:cxnLst/>
              <a:rect l="l" t="t" r="r" b="b"/>
              <a:pathLst>
                <a:path w="1974" h="450" extrusionOk="0">
                  <a:moveTo>
                    <a:pt x="200" y="0"/>
                  </a:moveTo>
                  <a:cubicBezTo>
                    <a:pt x="0" y="0"/>
                    <a:pt x="7" y="320"/>
                    <a:pt x="215" y="335"/>
                  </a:cubicBezTo>
                  <a:lnTo>
                    <a:pt x="1759" y="449"/>
                  </a:lnTo>
                  <a:cubicBezTo>
                    <a:pt x="1764" y="450"/>
                    <a:pt x="1769" y="450"/>
                    <a:pt x="1774" y="450"/>
                  </a:cubicBezTo>
                  <a:cubicBezTo>
                    <a:pt x="1974" y="450"/>
                    <a:pt x="1968" y="130"/>
                    <a:pt x="1759" y="115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6" name="Google Shape;5946;p14"/>
            <p:cNvSpPr/>
            <p:nvPr/>
          </p:nvSpPr>
          <p:spPr>
            <a:xfrm>
              <a:off x="4083050" y="2373100"/>
              <a:ext cx="54900" cy="11725"/>
            </a:xfrm>
            <a:custGeom>
              <a:avLst/>
              <a:gdLst/>
              <a:ahLst/>
              <a:cxnLst/>
              <a:rect l="l" t="t" r="r" b="b"/>
              <a:pathLst>
                <a:path w="2196" h="469" extrusionOk="0">
                  <a:moveTo>
                    <a:pt x="202" y="1"/>
                  </a:moveTo>
                  <a:cubicBezTo>
                    <a:pt x="1" y="1"/>
                    <a:pt x="7" y="321"/>
                    <a:pt x="216" y="337"/>
                  </a:cubicBezTo>
                  <a:lnTo>
                    <a:pt x="1981" y="468"/>
                  </a:lnTo>
                  <a:cubicBezTo>
                    <a:pt x="1986" y="469"/>
                    <a:pt x="1991" y="469"/>
                    <a:pt x="1996" y="469"/>
                  </a:cubicBezTo>
                  <a:cubicBezTo>
                    <a:pt x="2196" y="469"/>
                    <a:pt x="2189" y="149"/>
                    <a:pt x="1981" y="134"/>
                  </a:cubicBezTo>
                  <a:lnTo>
                    <a:pt x="216" y="1"/>
                  </a:ln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7" name="Google Shape;5947;p14"/>
            <p:cNvSpPr/>
            <p:nvPr/>
          </p:nvSpPr>
          <p:spPr>
            <a:xfrm>
              <a:off x="4168900" y="2329300"/>
              <a:ext cx="59575" cy="63600"/>
            </a:xfrm>
            <a:custGeom>
              <a:avLst/>
              <a:gdLst/>
              <a:ahLst/>
              <a:cxnLst/>
              <a:rect l="l" t="t" r="r" b="b"/>
              <a:pathLst>
                <a:path w="2383" h="2544" extrusionOk="0">
                  <a:moveTo>
                    <a:pt x="257" y="0"/>
                  </a:moveTo>
                  <a:cubicBezTo>
                    <a:pt x="120" y="0"/>
                    <a:pt x="0" y="169"/>
                    <a:pt x="130" y="280"/>
                  </a:cubicBezTo>
                  <a:cubicBezTo>
                    <a:pt x="871" y="902"/>
                    <a:pt x="1507" y="1639"/>
                    <a:pt x="2014" y="2464"/>
                  </a:cubicBezTo>
                  <a:cubicBezTo>
                    <a:pt x="2048" y="2520"/>
                    <a:pt x="2099" y="2543"/>
                    <a:pt x="2150" y="2543"/>
                  </a:cubicBezTo>
                  <a:cubicBezTo>
                    <a:pt x="2266" y="2543"/>
                    <a:pt x="2382" y="2423"/>
                    <a:pt x="2304" y="2295"/>
                  </a:cubicBezTo>
                  <a:cubicBezTo>
                    <a:pt x="1782" y="1445"/>
                    <a:pt x="1129" y="686"/>
                    <a:pt x="366" y="42"/>
                  </a:cubicBezTo>
                  <a:cubicBezTo>
                    <a:pt x="332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8" name="Google Shape;5948;p14"/>
            <p:cNvSpPr/>
            <p:nvPr/>
          </p:nvSpPr>
          <p:spPr>
            <a:xfrm>
              <a:off x="4166050" y="2328625"/>
              <a:ext cx="53825" cy="65975"/>
            </a:xfrm>
            <a:custGeom>
              <a:avLst/>
              <a:gdLst/>
              <a:ahLst/>
              <a:cxnLst/>
              <a:rect l="l" t="t" r="r" b="b"/>
              <a:pathLst>
                <a:path w="2153" h="2639" extrusionOk="0">
                  <a:moveTo>
                    <a:pt x="1922" y="0"/>
                  </a:moveTo>
                  <a:cubicBezTo>
                    <a:pt x="1872" y="0"/>
                    <a:pt x="1821" y="24"/>
                    <a:pt x="1788" y="81"/>
                  </a:cubicBezTo>
                  <a:cubicBezTo>
                    <a:pt x="1313" y="896"/>
                    <a:pt x="752" y="1657"/>
                    <a:pt x="111" y="2349"/>
                  </a:cubicBezTo>
                  <a:cubicBezTo>
                    <a:pt x="0" y="2471"/>
                    <a:pt x="112" y="2638"/>
                    <a:pt x="237" y="2638"/>
                  </a:cubicBezTo>
                  <a:cubicBezTo>
                    <a:pt x="275" y="2638"/>
                    <a:pt x="314" y="2623"/>
                    <a:pt x="348" y="2586"/>
                  </a:cubicBezTo>
                  <a:cubicBezTo>
                    <a:pt x="1008" y="1872"/>
                    <a:pt x="1588" y="1089"/>
                    <a:pt x="2076" y="249"/>
                  </a:cubicBezTo>
                  <a:cubicBezTo>
                    <a:pt x="2152" y="120"/>
                    <a:pt x="2037" y="0"/>
                    <a:pt x="1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49" name="Google Shape;5949;p14"/>
            <p:cNvSpPr/>
            <p:nvPr/>
          </p:nvSpPr>
          <p:spPr>
            <a:xfrm>
              <a:off x="4241000" y="2305425"/>
              <a:ext cx="42850" cy="113725"/>
            </a:xfrm>
            <a:custGeom>
              <a:avLst/>
              <a:gdLst/>
              <a:ahLst/>
              <a:cxnLst/>
              <a:rect l="l" t="t" r="r" b="b"/>
              <a:pathLst>
                <a:path w="1714" h="4549" extrusionOk="0">
                  <a:moveTo>
                    <a:pt x="1434" y="0"/>
                  </a:moveTo>
                  <a:cubicBezTo>
                    <a:pt x="605" y="0"/>
                    <a:pt x="264" y="907"/>
                    <a:pt x="157" y="1621"/>
                  </a:cubicBezTo>
                  <a:cubicBezTo>
                    <a:pt x="1" y="2647"/>
                    <a:pt x="294" y="3659"/>
                    <a:pt x="919" y="4478"/>
                  </a:cubicBezTo>
                  <a:cubicBezTo>
                    <a:pt x="957" y="4528"/>
                    <a:pt x="1009" y="4549"/>
                    <a:pt x="1060" y="4549"/>
                  </a:cubicBezTo>
                  <a:cubicBezTo>
                    <a:pt x="1182" y="4549"/>
                    <a:pt x="1300" y="4430"/>
                    <a:pt x="1208" y="4309"/>
                  </a:cubicBezTo>
                  <a:cubicBezTo>
                    <a:pt x="817" y="3796"/>
                    <a:pt x="564" y="3238"/>
                    <a:pt x="483" y="2594"/>
                  </a:cubicBezTo>
                  <a:cubicBezTo>
                    <a:pt x="402" y="1949"/>
                    <a:pt x="464" y="335"/>
                    <a:pt x="1448" y="335"/>
                  </a:cubicBezTo>
                  <a:cubicBezTo>
                    <a:pt x="1465" y="335"/>
                    <a:pt x="1482" y="335"/>
                    <a:pt x="1499" y="336"/>
                  </a:cubicBezTo>
                  <a:cubicBezTo>
                    <a:pt x="1503" y="337"/>
                    <a:pt x="1506" y="337"/>
                    <a:pt x="1510" y="337"/>
                  </a:cubicBezTo>
                  <a:cubicBezTo>
                    <a:pt x="1714" y="337"/>
                    <a:pt x="1710" y="13"/>
                    <a:pt x="1499" y="2"/>
                  </a:cubicBezTo>
                  <a:cubicBezTo>
                    <a:pt x="1477" y="1"/>
                    <a:pt x="1455" y="0"/>
                    <a:pt x="1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0" name="Google Shape;5950;p14"/>
            <p:cNvSpPr/>
            <p:nvPr/>
          </p:nvSpPr>
          <p:spPr>
            <a:xfrm>
              <a:off x="4298550" y="2324800"/>
              <a:ext cx="50050" cy="83725"/>
            </a:xfrm>
            <a:custGeom>
              <a:avLst/>
              <a:gdLst/>
              <a:ahLst/>
              <a:cxnLst/>
              <a:rect l="l" t="t" r="r" b="b"/>
              <a:pathLst>
                <a:path w="2002" h="3349" extrusionOk="0">
                  <a:moveTo>
                    <a:pt x="1261" y="1"/>
                  </a:moveTo>
                  <a:cubicBezTo>
                    <a:pt x="590" y="1"/>
                    <a:pt x="0" y="531"/>
                    <a:pt x="109" y="1271"/>
                  </a:cubicBezTo>
                  <a:cubicBezTo>
                    <a:pt x="167" y="1662"/>
                    <a:pt x="402" y="1938"/>
                    <a:pt x="730" y="2136"/>
                  </a:cubicBezTo>
                  <a:cubicBezTo>
                    <a:pt x="927" y="2255"/>
                    <a:pt x="1215" y="2328"/>
                    <a:pt x="1374" y="2498"/>
                  </a:cubicBezTo>
                  <a:cubicBezTo>
                    <a:pt x="1589" y="2728"/>
                    <a:pt x="1316" y="3001"/>
                    <a:pt x="1058" y="3038"/>
                  </a:cubicBezTo>
                  <a:cubicBezTo>
                    <a:pt x="1042" y="3040"/>
                    <a:pt x="1026" y="3041"/>
                    <a:pt x="1009" y="3041"/>
                  </a:cubicBezTo>
                  <a:cubicBezTo>
                    <a:pt x="870" y="3041"/>
                    <a:pt x="702" y="2974"/>
                    <a:pt x="580" y="2936"/>
                  </a:cubicBezTo>
                  <a:cubicBezTo>
                    <a:pt x="561" y="2929"/>
                    <a:pt x="543" y="2926"/>
                    <a:pt x="526" y="2926"/>
                  </a:cubicBezTo>
                  <a:cubicBezTo>
                    <a:pt x="362" y="2926"/>
                    <a:pt x="307" y="3197"/>
                    <a:pt x="492" y="3257"/>
                  </a:cubicBezTo>
                  <a:cubicBezTo>
                    <a:pt x="649" y="3309"/>
                    <a:pt x="873" y="3348"/>
                    <a:pt x="1096" y="3348"/>
                  </a:cubicBezTo>
                  <a:cubicBezTo>
                    <a:pt x="1551" y="3348"/>
                    <a:pt x="2002" y="3185"/>
                    <a:pt x="1871" y="2632"/>
                  </a:cubicBezTo>
                  <a:cubicBezTo>
                    <a:pt x="1790" y="2289"/>
                    <a:pt x="1432" y="2132"/>
                    <a:pt x="1149" y="1981"/>
                  </a:cubicBezTo>
                  <a:cubicBezTo>
                    <a:pt x="815" y="1802"/>
                    <a:pt x="515" y="1648"/>
                    <a:pt x="448" y="1226"/>
                  </a:cubicBezTo>
                  <a:cubicBezTo>
                    <a:pt x="365" y="704"/>
                    <a:pt x="785" y="333"/>
                    <a:pt x="1260" y="333"/>
                  </a:cubicBezTo>
                  <a:cubicBezTo>
                    <a:pt x="1332" y="333"/>
                    <a:pt x="1405" y="342"/>
                    <a:pt x="1477" y="359"/>
                  </a:cubicBezTo>
                  <a:cubicBezTo>
                    <a:pt x="1492" y="363"/>
                    <a:pt x="1507" y="364"/>
                    <a:pt x="1520" y="364"/>
                  </a:cubicBezTo>
                  <a:cubicBezTo>
                    <a:pt x="1698" y="364"/>
                    <a:pt x="1760" y="82"/>
                    <a:pt x="1566" y="36"/>
                  </a:cubicBezTo>
                  <a:lnTo>
                    <a:pt x="1566" y="36"/>
                  </a:lnTo>
                  <a:lnTo>
                    <a:pt x="1566" y="37"/>
                  </a:lnTo>
                  <a:cubicBezTo>
                    <a:pt x="1464" y="12"/>
                    <a:pt x="1362" y="1"/>
                    <a:pt x="1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1" name="Google Shape;5951;p14"/>
            <p:cNvSpPr/>
            <p:nvPr/>
          </p:nvSpPr>
          <p:spPr>
            <a:xfrm>
              <a:off x="4363725" y="2305025"/>
              <a:ext cx="38275" cy="62475"/>
            </a:xfrm>
            <a:custGeom>
              <a:avLst/>
              <a:gdLst/>
              <a:ahLst/>
              <a:cxnLst/>
              <a:rect l="l" t="t" r="r" b="b"/>
              <a:pathLst>
                <a:path w="1531" h="2499" extrusionOk="0">
                  <a:moveTo>
                    <a:pt x="908" y="0"/>
                  </a:moveTo>
                  <a:cubicBezTo>
                    <a:pt x="849" y="0"/>
                    <a:pt x="787" y="29"/>
                    <a:pt x="751" y="79"/>
                  </a:cubicBezTo>
                  <a:lnTo>
                    <a:pt x="88" y="1013"/>
                  </a:lnTo>
                  <a:cubicBezTo>
                    <a:pt x="1" y="1136"/>
                    <a:pt x="118" y="1255"/>
                    <a:pt x="238" y="1255"/>
                  </a:cubicBezTo>
                  <a:cubicBezTo>
                    <a:pt x="289" y="1255"/>
                    <a:pt x="341" y="1234"/>
                    <a:pt x="377" y="1182"/>
                  </a:cubicBezTo>
                  <a:lnTo>
                    <a:pt x="376" y="1182"/>
                  </a:lnTo>
                  <a:lnTo>
                    <a:pt x="808" y="572"/>
                  </a:lnTo>
                  <a:lnTo>
                    <a:pt x="808" y="572"/>
                  </a:lnTo>
                  <a:cubicBezTo>
                    <a:pt x="933" y="1175"/>
                    <a:pt x="1057" y="1777"/>
                    <a:pt x="1181" y="2380"/>
                  </a:cubicBezTo>
                  <a:cubicBezTo>
                    <a:pt x="1199" y="2463"/>
                    <a:pt x="1261" y="2499"/>
                    <a:pt x="1326" y="2499"/>
                  </a:cubicBezTo>
                  <a:cubicBezTo>
                    <a:pt x="1424" y="2499"/>
                    <a:pt x="1530" y="2416"/>
                    <a:pt x="1505" y="2290"/>
                  </a:cubicBezTo>
                  <a:cubicBezTo>
                    <a:pt x="1355" y="1567"/>
                    <a:pt x="1206" y="842"/>
                    <a:pt x="1056" y="119"/>
                  </a:cubicBezTo>
                  <a:cubicBezTo>
                    <a:pt x="1039" y="37"/>
                    <a:pt x="976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2" name="Google Shape;5952;p14"/>
            <p:cNvSpPr/>
            <p:nvPr/>
          </p:nvSpPr>
          <p:spPr>
            <a:xfrm>
              <a:off x="4400075" y="2312200"/>
              <a:ext cx="50825" cy="118325"/>
            </a:xfrm>
            <a:custGeom>
              <a:avLst/>
              <a:gdLst/>
              <a:ahLst/>
              <a:cxnLst/>
              <a:rect l="l" t="t" r="r" b="b"/>
              <a:pathLst>
                <a:path w="2033" h="4733" extrusionOk="0">
                  <a:moveTo>
                    <a:pt x="906" y="1"/>
                  </a:moveTo>
                  <a:cubicBezTo>
                    <a:pt x="806" y="1"/>
                    <a:pt x="703" y="83"/>
                    <a:pt x="736" y="209"/>
                  </a:cubicBezTo>
                  <a:cubicBezTo>
                    <a:pt x="1010" y="1240"/>
                    <a:pt x="1683" y="3935"/>
                    <a:pt x="186" y="4401"/>
                  </a:cubicBezTo>
                  <a:cubicBezTo>
                    <a:pt x="0" y="4459"/>
                    <a:pt x="56" y="4732"/>
                    <a:pt x="224" y="4732"/>
                  </a:cubicBezTo>
                  <a:cubicBezTo>
                    <a:pt x="240" y="4732"/>
                    <a:pt x="258" y="4730"/>
                    <a:pt x="276" y="4724"/>
                  </a:cubicBezTo>
                  <a:cubicBezTo>
                    <a:pt x="2032" y="4178"/>
                    <a:pt x="1395" y="1385"/>
                    <a:pt x="1059" y="120"/>
                  </a:cubicBezTo>
                  <a:cubicBezTo>
                    <a:pt x="1037" y="37"/>
                    <a:pt x="973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3" name="Google Shape;5953;p14"/>
            <p:cNvSpPr/>
            <p:nvPr/>
          </p:nvSpPr>
          <p:spPr>
            <a:xfrm>
              <a:off x="4468600" y="2355425"/>
              <a:ext cx="17650" cy="56025"/>
            </a:xfrm>
            <a:custGeom>
              <a:avLst/>
              <a:gdLst/>
              <a:ahLst/>
              <a:cxnLst/>
              <a:rect l="l" t="t" r="r" b="b"/>
              <a:pathLst>
                <a:path w="706" h="224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cubicBezTo>
                    <a:pt x="28" y="829"/>
                    <a:pt x="141" y="1489"/>
                    <a:pt x="344" y="2124"/>
                  </a:cubicBezTo>
                  <a:cubicBezTo>
                    <a:pt x="369" y="2205"/>
                    <a:pt x="436" y="2240"/>
                    <a:pt x="502" y="2240"/>
                  </a:cubicBezTo>
                  <a:cubicBezTo>
                    <a:pt x="603" y="2240"/>
                    <a:pt x="705" y="2160"/>
                    <a:pt x="666" y="2035"/>
                  </a:cubicBezTo>
                  <a:cubicBezTo>
                    <a:pt x="472" y="1428"/>
                    <a:pt x="362" y="798"/>
                    <a:pt x="339" y="162"/>
                  </a:cubicBezTo>
                  <a:cubicBezTo>
                    <a:pt x="335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4" name="Google Shape;5954;p14"/>
            <p:cNvSpPr/>
            <p:nvPr/>
          </p:nvSpPr>
          <p:spPr>
            <a:xfrm>
              <a:off x="4457075" y="2377500"/>
              <a:ext cx="52875" cy="11075"/>
            </a:xfrm>
            <a:custGeom>
              <a:avLst/>
              <a:gdLst/>
              <a:ahLst/>
              <a:cxnLst/>
              <a:rect l="l" t="t" r="r" b="b"/>
              <a:pathLst>
                <a:path w="2115" h="443" extrusionOk="0">
                  <a:moveTo>
                    <a:pt x="1192" y="0"/>
                  </a:moveTo>
                  <a:cubicBezTo>
                    <a:pt x="857" y="0"/>
                    <a:pt x="523" y="38"/>
                    <a:pt x="196" y="114"/>
                  </a:cubicBezTo>
                  <a:cubicBezTo>
                    <a:pt x="0" y="159"/>
                    <a:pt x="65" y="442"/>
                    <a:pt x="243" y="442"/>
                  </a:cubicBezTo>
                  <a:cubicBezTo>
                    <a:pt x="256" y="442"/>
                    <a:pt x="270" y="440"/>
                    <a:pt x="285" y="437"/>
                  </a:cubicBezTo>
                  <a:cubicBezTo>
                    <a:pt x="583" y="367"/>
                    <a:pt x="888" y="332"/>
                    <a:pt x="1193" y="332"/>
                  </a:cubicBezTo>
                  <a:cubicBezTo>
                    <a:pt x="1404" y="332"/>
                    <a:pt x="1616" y="348"/>
                    <a:pt x="1825" y="382"/>
                  </a:cubicBezTo>
                  <a:cubicBezTo>
                    <a:pt x="1836" y="384"/>
                    <a:pt x="1846" y="385"/>
                    <a:pt x="1856" y="385"/>
                  </a:cubicBezTo>
                  <a:cubicBezTo>
                    <a:pt x="2043" y="385"/>
                    <a:pt x="2115" y="92"/>
                    <a:pt x="1914" y="60"/>
                  </a:cubicBezTo>
                  <a:cubicBezTo>
                    <a:pt x="1675" y="20"/>
                    <a:pt x="1433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5" name="Google Shape;5955;p14"/>
            <p:cNvSpPr/>
            <p:nvPr/>
          </p:nvSpPr>
          <p:spPr>
            <a:xfrm>
              <a:off x="4515550" y="2302000"/>
              <a:ext cx="62050" cy="126225"/>
            </a:xfrm>
            <a:custGeom>
              <a:avLst/>
              <a:gdLst/>
              <a:ahLst/>
              <a:cxnLst/>
              <a:rect l="l" t="t" r="r" b="b"/>
              <a:pathLst>
                <a:path w="2482" h="5049" extrusionOk="0">
                  <a:moveTo>
                    <a:pt x="1667" y="1"/>
                  </a:moveTo>
                  <a:cubicBezTo>
                    <a:pt x="1630" y="1"/>
                    <a:pt x="1591" y="15"/>
                    <a:pt x="1556" y="48"/>
                  </a:cubicBezTo>
                  <a:cubicBezTo>
                    <a:pt x="0" y="1538"/>
                    <a:pt x="292" y="3945"/>
                    <a:pt x="2154" y="5025"/>
                  </a:cubicBezTo>
                  <a:cubicBezTo>
                    <a:pt x="2183" y="5042"/>
                    <a:pt x="2211" y="5049"/>
                    <a:pt x="2238" y="5049"/>
                  </a:cubicBezTo>
                  <a:cubicBezTo>
                    <a:pt x="2385" y="5049"/>
                    <a:pt x="2481" y="4827"/>
                    <a:pt x="2324" y="4735"/>
                  </a:cubicBezTo>
                  <a:cubicBezTo>
                    <a:pt x="644" y="3764"/>
                    <a:pt x="392" y="1625"/>
                    <a:pt x="1793" y="286"/>
                  </a:cubicBezTo>
                  <a:cubicBezTo>
                    <a:pt x="1915" y="170"/>
                    <a:pt x="1798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6" name="Google Shape;5956;p14"/>
            <p:cNvSpPr/>
            <p:nvPr/>
          </p:nvSpPr>
          <p:spPr>
            <a:xfrm>
              <a:off x="4585375" y="2309000"/>
              <a:ext cx="66500" cy="99700"/>
            </a:xfrm>
            <a:custGeom>
              <a:avLst/>
              <a:gdLst/>
              <a:ahLst/>
              <a:cxnLst/>
              <a:rect l="l" t="t" r="r" b="b"/>
              <a:pathLst>
                <a:path w="2660" h="3988" extrusionOk="0">
                  <a:moveTo>
                    <a:pt x="259" y="0"/>
                  </a:moveTo>
                  <a:cubicBezTo>
                    <a:pt x="175" y="0"/>
                    <a:pt x="88" y="54"/>
                    <a:pt x="81" y="161"/>
                  </a:cubicBezTo>
                  <a:cubicBezTo>
                    <a:pt x="0" y="1415"/>
                    <a:pt x="157" y="2672"/>
                    <a:pt x="546" y="3868"/>
                  </a:cubicBezTo>
                  <a:cubicBezTo>
                    <a:pt x="573" y="3952"/>
                    <a:pt x="634" y="3988"/>
                    <a:pt x="695" y="3988"/>
                  </a:cubicBezTo>
                  <a:cubicBezTo>
                    <a:pt x="789" y="3988"/>
                    <a:pt x="886" y="3904"/>
                    <a:pt x="868" y="3778"/>
                  </a:cubicBezTo>
                  <a:cubicBezTo>
                    <a:pt x="825" y="3460"/>
                    <a:pt x="1094" y="2201"/>
                    <a:pt x="1569" y="2201"/>
                  </a:cubicBezTo>
                  <a:cubicBezTo>
                    <a:pt x="1675" y="2201"/>
                    <a:pt x="1791" y="2264"/>
                    <a:pt x="1916" y="2414"/>
                  </a:cubicBezTo>
                  <a:cubicBezTo>
                    <a:pt x="2125" y="2665"/>
                    <a:pt x="2192" y="3247"/>
                    <a:pt x="2296" y="3557"/>
                  </a:cubicBezTo>
                  <a:cubicBezTo>
                    <a:pt x="2323" y="3638"/>
                    <a:pt x="2390" y="3673"/>
                    <a:pt x="2456" y="3673"/>
                  </a:cubicBezTo>
                  <a:cubicBezTo>
                    <a:pt x="2558" y="3673"/>
                    <a:pt x="2659" y="3592"/>
                    <a:pt x="2618" y="3468"/>
                  </a:cubicBezTo>
                  <a:cubicBezTo>
                    <a:pt x="2455" y="2978"/>
                    <a:pt x="2338" y="1832"/>
                    <a:pt x="1663" y="1832"/>
                  </a:cubicBezTo>
                  <a:cubicBezTo>
                    <a:pt x="1611" y="1832"/>
                    <a:pt x="1556" y="1839"/>
                    <a:pt x="1497" y="1853"/>
                  </a:cubicBezTo>
                  <a:cubicBezTo>
                    <a:pt x="1025" y="1968"/>
                    <a:pt x="750" y="2390"/>
                    <a:pt x="620" y="2860"/>
                  </a:cubicBezTo>
                  <a:lnTo>
                    <a:pt x="620" y="2860"/>
                  </a:lnTo>
                  <a:cubicBezTo>
                    <a:pt x="426" y="1976"/>
                    <a:pt x="358" y="1067"/>
                    <a:pt x="415" y="161"/>
                  </a:cubicBezTo>
                  <a:cubicBezTo>
                    <a:pt x="422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7" name="Google Shape;5957;p14"/>
            <p:cNvSpPr/>
            <p:nvPr/>
          </p:nvSpPr>
          <p:spPr>
            <a:xfrm>
              <a:off x="4667025" y="2307100"/>
              <a:ext cx="48650" cy="125225"/>
            </a:xfrm>
            <a:custGeom>
              <a:avLst/>
              <a:gdLst/>
              <a:ahLst/>
              <a:cxnLst/>
              <a:rect l="l" t="t" r="r" b="b"/>
              <a:pathLst>
                <a:path w="1946" h="5009" extrusionOk="0">
                  <a:moveTo>
                    <a:pt x="227" y="0"/>
                  </a:moveTo>
                  <a:cubicBezTo>
                    <a:pt x="116" y="0"/>
                    <a:pt x="0" y="122"/>
                    <a:pt x="67" y="254"/>
                  </a:cubicBezTo>
                  <a:cubicBezTo>
                    <a:pt x="543" y="1194"/>
                    <a:pt x="1555" y="3857"/>
                    <a:pt x="394" y="4690"/>
                  </a:cubicBezTo>
                  <a:cubicBezTo>
                    <a:pt x="250" y="4792"/>
                    <a:pt x="339" y="5009"/>
                    <a:pt x="474" y="5009"/>
                  </a:cubicBezTo>
                  <a:cubicBezTo>
                    <a:pt x="502" y="5009"/>
                    <a:pt x="532" y="5000"/>
                    <a:pt x="562" y="4978"/>
                  </a:cubicBezTo>
                  <a:cubicBezTo>
                    <a:pt x="1945" y="3990"/>
                    <a:pt x="951" y="1259"/>
                    <a:pt x="356" y="85"/>
                  </a:cubicBezTo>
                  <a:cubicBezTo>
                    <a:pt x="325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8" name="Google Shape;5958;p14"/>
            <p:cNvSpPr/>
            <p:nvPr/>
          </p:nvSpPr>
          <p:spPr>
            <a:xfrm>
              <a:off x="4736225" y="2306750"/>
              <a:ext cx="42750" cy="105175"/>
            </a:xfrm>
            <a:custGeom>
              <a:avLst/>
              <a:gdLst/>
              <a:ahLst/>
              <a:cxnLst/>
              <a:rect l="l" t="t" r="r" b="b"/>
              <a:pathLst>
                <a:path w="1710" h="4207" extrusionOk="0">
                  <a:moveTo>
                    <a:pt x="1086" y="0"/>
                  </a:moveTo>
                  <a:cubicBezTo>
                    <a:pt x="490" y="0"/>
                    <a:pt x="128" y="1113"/>
                    <a:pt x="88" y="1586"/>
                  </a:cubicBezTo>
                  <a:cubicBezTo>
                    <a:pt x="1" y="2625"/>
                    <a:pt x="503" y="3627"/>
                    <a:pt x="1387" y="4181"/>
                  </a:cubicBezTo>
                  <a:cubicBezTo>
                    <a:pt x="1417" y="4199"/>
                    <a:pt x="1446" y="4207"/>
                    <a:pt x="1473" y="4207"/>
                  </a:cubicBezTo>
                  <a:cubicBezTo>
                    <a:pt x="1615" y="4207"/>
                    <a:pt x="1709" y="3987"/>
                    <a:pt x="1557" y="3891"/>
                  </a:cubicBezTo>
                  <a:cubicBezTo>
                    <a:pt x="1006" y="3546"/>
                    <a:pt x="637" y="3034"/>
                    <a:pt x="486" y="2401"/>
                  </a:cubicBezTo>
                  <a:cubicBezTo>
                    <a:pt x="420" y="2135"/>
                    <a:pt x="399" y="1859"/>
                    <a:pt x="422" y="1586"/>
                  </a:cubicBezTo>
                  <a:cubicBezTo>
                    <a:pt x="442" y="1375"/>
                    <a:pt x="671" y="349"/>
                    <a:pt x="1086" y="349"/>
                  </a:cubicBezTo>
                  <a:cubicBezTo>
                    <a:pt x="1144" y="349"/>
                    <a:pt x="1206" y="369"/>
                    <a:pt x="1272" y="415"/>
                  </a:cubicBezTo>
                  <a:cubicBezTo>
                    <a:pt x="1302" y="436"/>
                    <a:pt x="1331" y="445"/>
                    <a:pt x="1359" y="445"/>
                  </a:cubicBezTo>
                  <a:cubicBezTo>
                    <a:pt x="1496" y="445"/>
                    <a:pt x="1587" y="228"/>
                    <a:pt x="1441" y="126"/>
                  </a:cubicBezTo>
                  <a:cubicBezTo>
                    <a:pt x="1315" y="38"/>
                    <a:pt x="1196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59" name="Google Shape;5959;p14"/>
            <p:cNvSpPr/>
            <p:nvPr/>
          </p:nvSpPr>
          <p:spPr>
            <a:xfrm>
              <a:off x="4789300" y="2348100"/>
              <a:ext cx="57225" cy="58800"/>
            </a:xfrm>
            <a:custGeom>
              <a:avLst/>
              <a:gdLst/>
              <a:ahLst/>
              <a:cxnLst/>
              <a:rect l="l" t="t" r="r" b="b"/>
              <a:pathLst>
                <a:path w="2289" h="2352" extrusionOk="0">
                  <a:moveTo>
                    <a:pt x="1079" y="0"/>
                  </a:moveTo>
                  <a:cubicBezTo>
                    <a:pt x="517" y="0"/>
                    <a:pt x="1" y="506"/>
                    <a:pt x="39" y="1123"/>
                  </a:cubicBezTo>
                  <a:cubicBezTo>
                    <a:pt x="91" y="1939"/>
                    <a:pt x="794" y="2351"/>
                    <a:pt x="1516" y="2351"/>
                  </a:cubicBezTo>
                  <a:cubicBezTo>
                    <a:pt x="1715" y="2351"/>
                    <a:pt x="1916" y="2320"/>
                    <a:pt x="2105" y="2257"/>
                  </a:cubicBezTo>
                  <a:cubicBezTo>
                    <a:pt x="2288" y="2196"/>
                    <a:pt x="2235" y="1925"/>
                    <a:pt x="2071" y="1925"/>
                  </a:cubicBezTo>
                  <a:cubicBezTo>
                    <a:pt x="2054" y="1925"/>
                    <a:pt x="2036" y="1928"/>
                    <a:pt x="2016" y="1935"/>
                  </a:cubicBezTo>
                  <a:cubicBezTo>
                    <a:pt x="1849" y="1991"/>
                    <a:pt x="1669" y="2020"/>
                    <a:pt x="1491" y="2020"/>
                  </a:cubicBezTo>
                  <a:cubicBezTo>
                    <a:pt x="1004" y="2020"/>
                    <a:pt x="536" y="1798"/>
                    <a:pt x="401" y="1270"/>
                  </a:cubicBezTo>
                  <a:cubicBezTo>
                    <a:pt x="280" y="798"/>
                    <a:pt x="634" y="332"/>
                    <a:pt x="1067" y="332"/>
                  </a:cubicBezTo>
                  <a:cubicBezTo>
                    <a:pt x="1185" y="332"/>
                    <a:pt x="1309" y="366"/>
                    <a:pt x="1431" y="445"/>
                  </a:cubicBezTo>
                  <a:cubicBezTo>
                    <a:pt x="1460" y="464"/>
                    <a:pt x="1489" y="472"/>
                    <a:pt x="1517" y="472"/>
                  </a:cubicBezTo>
                  <a:cubicBezTo>
                    <a:pt x="1658" y="472"/>
                    <a:pt x="1750" y="253"/>
                    <a:pt x="1598" y="156"/>
                  </a:cubicBezTo>
                  <a:cubicBezTo>
                    <a:pt x="1431" y="48"/>
                    <a:pt x="1253" y="0"/>
                    <a:pt x="10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0" name="Google Shape;5960;p14"/>
            <p:cNvSpPr/>
            <p:nvPr/>
          </p:nvSpPr>
          <p:spPr>
            <a:xfrm>
              <a:off x="4845325" y="2311500"/>
              <a:ext cx="49375" cy="110250"/>
            </a:xfrm>
            <a:custGeom>
              <a:avLst/>
              <a:gdLst/>
              <a:ahLst/>
              <a:cxnLst/>
              <a:rect l="l" t="t" r="r" b="b"/>
              <a:pathLst>
                <a:path w="1975" h="4410" extrusionOk="0">
                  <a:moveTo>
                    <a:pt x="224" y="0"/>
                  </a:moveTo>
                  <a:cubicBezTo>
                    <a:pt x="90" y="0"/>
                    <a:pt x="1" y="217"/>
                    <a:pt x="143" y="321"/>
                  </a:cubicBezTo>
                  <a:lnTo>
                    <a:pt x="144" y="321"/>
                  </a:lnTo>
                  <a:cubicBezTo>
                    <a:pt x="738" y="754"/>
                    <a:pt x="1202" y="1341"/>
                    <a:pt x="1418" y="2050"/>
                  </a:cubicBezTo>
                  <a:cubicBezTo>
                    <a:pt x="1626" y="2729"/>
                    <a:pt x="1705" y="3834"/>
                    <a:pt x="831" y="4081"/>
                  </a:cubicBezTo>
                  <a:cubicBezTo>
                    <a:pt x="641" y="4134"/>
                    <a:pt x="699" y="4410"/>
                    <a:pt x="870" y="4410"/>
                  </a:cubicBezTo>
                  <a:cubicBezTo>
                    <a:pt x="885" y="4410"/>
                    <a:pt x="902" y="4408"/>
                    <a:pt x="919" y="4403"/>
                  </a:cubicBezTo>
                  <a:cubicBezTo>
                    <a:pt x="1767" y="4163"/>
                    <a:pt x="1975" y="3240"/>
                    <a:pt x="1854" y="2456"/>
                  </a:cubicBezTo>
                  <a:cubicBezTo>
                    <a:pt x="1702" y="1456"/>
                    <a:pt x="1119" y="620"/>
                    <a:pt x="312" y="32"/>
                  </a:cubicBezTo>
                  <a:cubicBezTo>
                    <a:pt x="282" y="10"/>
                    <a:pt x="252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1" name="Google Shape;5961;p14"/>
            <p:cNvSpPr/>
            <p:nvPr/>
          </p:nvSpPr>
          <p:spPr>
            <a:xfrm>
              <a:off x="4936000" y="2343175"/>
              <a:ext cx="18800" cy="67500"/>
            </a:xfrm>
            <a:custGeom>
              <a:avLst/>
              <a:gdLst/>
              <a:ahLst/>
              <a:cxnLst/>
              <a:rect l="l" t="t" r="r" b="b"/>
              <a:pathLst>
                <a:path w="752" h="2700" extrusionOk="0">
                  <a:moveTo>
                    <a:pt x="205" y="0"/>
                  </a:moveTo>
                  <a:cubicBezTo>
                    <a:pt x="108" y="0"/>
                    <a:pt x="0" y="83"/>
                    <a:pt x="21" y="210"/>
                  </a:cubicBezTo>
                  <a:cubicBezTo>
                    <a:pt x="149" y="1000"/>
                    <a:pt x="279" y="1789"/>
                    <a:pt x="409" y="2579"/>
                  </a:cubicBezTo>
                  <a:cubicBezTo>
                    <a:pt x="423" y="2663"/>
                    <a:pt x="482" y="2700"/>
                    <a:pt x="546" y="2700"/>
                  </a:cubicBezTo>
                  <a:cubicBezTo>
                    <a:pt x="644" y="2700"/>
                    <a:pt x="752" y="2616"/>
                    <a:pt x="731" y="2489"/>
                  </a:cubicBezTo>
                  <a:lnTo>
                    <a:pt x="343" y="121"/>
                  </a:lnTo>
                  <a:cubicBezTo>
                    <a:pt x="329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2" name="Google Shape;5962;p14"/>
            <p:cNvSpPr/>
            <p:nvPr/>
          </p:nvSpPr>
          <p:spPr>
            <a:xfrm>
              <a:off x="4919350" y="2371850"/>
              <a:ext cx="58675" cy="10575"/>
            </a:xfrm>
            <a:custGeom>
              <a:avLst/>
              <a:gdLst/>
              <a:ahLst/>
              <a:cxnLst/>
              <a:rect l="l" t="t" r="r" b="b"/>
              <a:pathLst>
                <a:path w="2347" h="423" extrusionOk="0">
                  <a:moveTo>
                    <a:pt x="207" y="1"/>
                  </a:moveTo>
                  <a:cubicBezTo>
                    <a:pt x="1" y="1"/>
                    <a:pt x="4" y="326"/>
                    <a:pt x="216" y="337"/>
                  </a:cubicBezTo>
                  <a:lnTo>
                    <a:pt x="2132" y="422"/>
                  </a:lnTo>
                  <a:cubicBezTo>
                    <a:pt x="2135" y="422"/>
                    <a:pt x="2139" y="422"/>
                    <a:pt x="2142" y="422"/>
                  </a:cubicBezTo>
                  <a:cubicBezTo>
                    <a:pt x="2347" y="422"/>
                    <a:pt x="2342" y="98"/>
                    <a:pt x="2132" y="88"/>
                  </a:cubicBezTo>
                  <a:lnTo>
                    <a:pt x="216" y="1"/>
                  </a:lnTo>
                  <a:cubicBezTo>
                    <a:pt x="213" y="1"/>
                    <a:pt x="210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3" name="Google Shape;5963;p14"/>
            <p:cNvSpPr/>
            <p:nvPr/>
          </p:nvSpPr>
          <p:spPr>
            <a:xfrm>
              <a:off x="4998300" y="2299450"/>
              <a:ext cx="48600" cy="136900"/>
            </a:xfrm>
            <a:custGeom>
              <a:avLst/>
              <a:gdLst/>
              <a:ahLst/>
              <a:cxnLst/>
              <a:rect l="l" t="t" r="r" b="b"/>
              <a:pathLst>
                <a:path w="1944" h="5476" extrusionOk="0">
                  <a:moveTo>
                    <a:pt x="1205" y="1"/>
                  </a:moveTo>
                  <a:cubicBezTo>
                    <a:pt x="654" y="1"/>
                    <a:pt x="253" y="1378"/>
                    <a:pt x="200" y="1745"/>
                  </a:cubicBezTo>
                  <a:cubicBezTo>
                    <a:pt x="0" y="3130"/>
                    <a:pt x="534" y="4515"/>
                    <a:pt x="1581" y="5432"/>
                  </a:cubicBezTo>
                  <a:cubicBezTo>
                    <a:pt x="1616" y="5463"/>
                    <a:pt x="1654" y="5476"/>
                    <a:pt x="1692" y="5476"/>
                  </a:cubicBezTo>
                  <a:cubicBezTo>
                    <a:pt x="1826" y="5476"/>
                    <a:pt x="1944" y="5307"/>
                    <a:pt x="1817" y="5196"/>
                  </a:cubicBezTo>
                  <a:cubicBezTo>
                    <a:pt x="1192" y="4647"/>
                    <a:pt x="768" y="3969"/>
                    <a:pt x="588" y="3152"/>
                  </a:cubicBezTo>
                  <a:cubicBezTo>
                    <a:pt x="502" y="2777"/>
                    <a:pt x="475" y="2391"/>
                    <a:pt x="505" y="2008"/>
                  </a:cubicBezTo>
                  <a:cubicBezTo>
                    <a:pt x="515" y="1894"/>
                    <a:pt x="859" y="373"/>
                    <a:pt x="1210" y="373"/>
                  </a:cubicBezTo>
                  <a:cubicBezTo>
                    <a:pt x="1250" y="373"/>
                    <a:pt x="1291" y="393"/>
                    <a:pt x="1331" y="438"/>
                  </a:cubicBezTo>
                  <a:cubicBezTo>
                    <a:pt x="1364" y="476"/>
                    <a:pt x="1403" y="492"/>
                    <a:pt x="1441" y="492"/>
                  </a:cubicBezTo>
                  <a:cubicBezTo>
                    <a:pt x="1564" y="492"/>
                    <a:pt x="1677" y="324"/>
                    <a:pt x="1567" y="202"/>
                  </a:cubicBezTo>
                  <a:cubicBezTo>
                    <a:pt x="1441" y="60"/>
                    <a:pt x="1320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4" name="Google Shape;5964;p14"/>
            <p:cNvSpPr/>
            <p:nvPr/>
          </p:nvSpPr>
          <p:spPr>
            <a:xfrm>
              <a:off x="4715175" y="2399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5"/>
                    <a:pt x="216" y="335"/>
                  </a:cubicBezTo>
                  <a:cubicBezTo>
                    <a:pt x="431" y="335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5" name="Google Shape;5965;p14"/>
            <p:cNvSpPr/>
            <p:nvPr/>
          </p:nvSpPr>
          <p:spPr>
            <a:xfrm>
              <a:off x="5052950" y="2346000"/>
              <a:ext cx="61525" cy="56600"/>
            </a:xfrm>
            <a:custGeom>
              <a:avLst/>
              <a:gdLst/>
              <a:ahLst/>
              <a:cxnLst/>
              <a:rect l="l" t="t" r="r" b="b"/>
              <a:pathLst>
                <a:path w="2461" h="2264" extrusionOk="0">
                  <a:moveTo>
                    <a:pt x="1130" y="399"/>
                  </a:moveTo>
                  <a:cubicBezTo>
                    <a:pt x="1253" y="399"/>
                    <a:pt x="1376" y="450"/>
                    <a:pt x="1482" y="570"/>
                  </a:cubicBezTo>
                  <a:cubicBezTo>
                    <a:pt x="1515" y="608"/>
                    <a:pt x="1554" y="624"/>
                    <a:pt x="1592" y="624"/>
                  </a:cubicBezTo>
                  <a:cubicBezTo>
                    <a:pt x="1661" y="624"/>
                    <a:pt x="1728" y="570"/>
                    <a:pt x="1752" y="500"/>
                  </a:cubicBezTo>
                  <a:lnTo>
                    <a:pt x="1752" y="500"/>
                  </a:lnTo>
                  <a:cubicBezTo>
                    <a:pt x="1909" y="612"/>
                    <a:pt x="2030" y="773"/>
                    <a:pt x="2075" y="968"/>
                  </a:cubicBezTo>
                  <a:cubicBezTo>
                    <a:pt x="2189" y="1453"/>
                    <a:pt x="1730" y="1927"/>
                    <a:pt x="1256" y="1929"/>
                  </a:cubicBezTo>
                  <a:cubicBezTo>
                    <a:pt x="1255" y="1929"/>
                    <a:pt x="1254" y="1929"/>
                    <a:pt x="1253" y="1929"/>
                  </a:cubicBezTo>
                  <a:cubicBezTo>
                    <a:pt x="808" y="1929"/>
                    <a:pt x="490" y="1495"/>
                    <a:pt x="496" y="1072"/>
                  </a:cubicBezTo>
                  <a:cubicBezTo>
                    <a:pt x="502" y="734"/>
                    <a:pt x="814" y="399"/>
                    <a:pt x="1130" y="399"/>
                  </a:cubicBezTo>
                  <a:close/>
                  <a:moveTo>
                    <a:pt x="1225" y="0"/>
                  </a:moveTo>
                  <a:cubicBezTo>
                    <a:pt x="1131" y="0"/>
                    <a:pt x="1038" y="11"/>
                    <a:pt x="946" y="34"/>
                  </a:cubicBezTo>
                  <a:cubicBezTo>
                    <a:pt x="889" y="49"/>
                    <a:pt x="854" y="84"/>
                    <a:pt x="838" y="126"/>
                  </a:cubicBezTo>
                  <a:lnTo>
                    <a:pt x="838" y="126"/>
                  </a:lnTo>
                  <a:cubicBezTo>
                    <a:pt x="561" y="221"/>
                    <a:pt x="318" y="439"/>
                    <a:pt x="220" y="722"/>
                  </a:cubicBezTo>
                  <a:cubicBezTo>
                    <a:pt x="0" y="1355"/>
                    <a:pt x="415" y="2146"/>
                    <a:pt x="1093" y="2251"/>
                  </a:cubicBezTo>
                  <a:cubicBezTo>
                    <a:pt x="1145" y="2259"/>
                    <a:pt x="1198" y="2263"/>
                    <a:pt x="1251" y="2263"/>
                  </a:cubicBezTo>
                  <a:cubicBezTo>
                    <a:pt x="1873" y="2263"/>
                    <a:pt x="2461" y="1700"/>
                    <a:pt x="2426" y="1062"/>
                  </a:cubicBezTo>
                  <a:cubicBezTo>
                    <a:pt x="2390" y="441"/>
                    <a:pt x="1814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6" name="Google Shape;5966;p14"/>
            <p:cNvSpPr/>
            <p:nvPr/>
          </p:nvSpPr>
          <p:spPr>
            <a:xfrm>
              <a:off x="5092425" y="2306100"/>
              <a:ext cx="24100" cy="104625"/>
            </a:xfrm>
            <a:custGeom>
              <a:avLst/>
              <a:gdLst/>
              <a:ahLst/>
              <a:cxnLst/>
              <a:rect l="l" t="t" r="r" b="b"/>
              <a:pathLst>
                <a:path w="964" h="4185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cubicBezTo>
                    <a:pt x="96" y="1478"/>
                    <a:pt x="298" y="2784"/>
                    <a:pt x="610" y="4065"/>
                  </a:cubicBezTo>
                  <a:cubicBezTo>
                    <a:pt x="630" y="4149"/>
                    <a:pt x="694" y="4185"/>
                    <a:pt x="759" y="4185"/>
                  </a:cubicBezTo>
                  <a:cubicBezTo>
                    <a:pt x="859" y="4185"/>
                    <a:pt x="963" y="4102"/>
                    <a:pt x="932" y="3976"/>
                  </a:cubicBezTo>
                  <a:cubicBezTo>
                    <a:pt x="627" y="2724"/>
                    <a:pt x="430" y="1447"/>
                    <a:pt x="343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7" name="Google Shape;5967;p14"/>
            <p:cNvSpPr/>
            <p:nvPr/>
          </p:nvSpPr>
          <p:spPr>
            <a:xfrm>
              <a:off x="5117850" y="2310200"/>
              <a:ext cx="41750" cy="120425"/>
            </a:xfrm>
            <a:custGeom>
              <a:avLst/>
              <a:gdLst/>
              <a:ahLst/>
              <a:cxnLst/>
              <a:rect l="l" t="t" r="r" b="b"/>
              <a:pathLst>
                <a:path w="1670" h="4817" extrusionOk="0">
                  <a:moveTo>
                    <a:pt x="235" y="1"/>
                  </a:moveTo>
                  <a:cubicBezTo>
                    <a:pt x="113" y="1"/>
                    <a:pt x="1" y="168"/>
                    <a:pt x="109" y="292"/>
                  </a:cubicBezTo>
                  <a:cubicBezTo>
                    <a:pt x="1160" y="1498"/>
                    <a:pt x="1302" y="3196"/>
                    <a:pt x="481" y="4568"/>
                  </a:cubicBezTo>
                  <a:cubicBezTo>
                    <a:pt x="404" y="4695"/>
                    <a:pt x="519" y="4816"/>
                    <a:pt x="634" y="4816"/>
                  </a:cubicBezTo>
                  <a:cubicBezTo>
                    <a:pt x="685" y="4816"/>
                    <a:pt x="736" y="4792"/>
                    <a:pt x="769" y="4735"/>
                  </a:cubicBezTo>
                  <a:cubicBezTo>
                    <a:pt x="1669" y="3233"/>
                    <a:pt x="1494" y="1373"/>
                    <a:pt x="345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8" name="Google Shape;5968;p14"/>
            <p:cNvSpPr/>
            <p:nvPr/>
          </p:nvSpPr>
          <p:spPr>
            <a:xfrm>
              <a:off x="5182750" y="2314775"/>
              <a:ext cx="39300" cy="110700"/>
            </a:xfrm>
            <a:custGeom>
              <a:avLst/>
              <a:gdLst/>
              <a:ahLst/>
              <a:cxnLst/>
              <a:rect l="l" t="t" r="r" b="b"/>
              <a:pathLst>
                <a:path w="1572" h="4428" extrusionOk="0">
                  <a:moveTo>
                    <a:pt x="992" y="1"/>
                  </a:moveTo>
                  <a:cubicBezTo>
                    <a:pt x="314" y="1"/>
                    <a:pt x="99" y="1082"/>
                    <a:pt x="65" y="1630"/>
                  </a:cubicBezTo>
                  <a:cubicBezTo>
                    <a:pt x="1" y="2682"/>
                    <a:pt x="431" y="3681"/>
                    <a:pt x="1209" y="4383"/>
                  </a:cubicBezTo>
                  <a:cubicBezTo>
                    <a:pt x="1244" y="4414"/>
                    <a:pt x="1283" y="4427"/>
                    <a:pt x="1320" y="4427"/>
                  </a:cubicBezTo>
                  <a:cubicBezTo>
                    <a:pt x="1454" y="4427"/>
                    <a:pt x="1572" y="4259"/>
                    <a:pt x="1445" y="4147"/>
                  </a:cubicBezTo>
                  <a:cubicBezTo>
                    <a:pt x="951" y="3700"/>
                    <a:pt x="605" y="3144"/>
                    <a:pt x="465" y="2491"/>
                  </a:cubicBezTo>
                  <a:cubicBezTo>
                    <a:pt x="382" y="2104"/>
                    <a:pt x="324" y="333"/>
                    <a:pt x="983" y="333"/>
                  </a:cubicBezTo>
                  <a:cubicBezTo>
                    <a:pt x="1017" y="333"/>
                    <a:pt x="1053" y="338"/>
                    <a:pt x="1092" y="348"/>
                  </a:cubicBezTo>
                  <a:cubicBezTo>
                    <a:pt x="1108" y="353"/>
                    <a:pt x="1123" y="355"/>
                    <a:pt x="1138" y="355"/>
                  </a:cubicBezTo>
                  <a:cubicBezTo>
                    <a:pt x="1311" y="355"/>
                    <a:pt x="1373" y="77"/>
                    <a:pt x="1180" y="26"/>
                  </a:cubicBezTo>
                  <a:cubicBezTo>
                    <a:pt x="1114" y="9"/>
                    <a:pt x="1051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69" name="Google Shape;5969;p14"/>
            <p:cNvSpPr/>
            <p:nvPr/>
          </p:nvSpPr>
          <p:spPr>
            <a:xfrm>
              <a:off x="5222500" y="2334025"/>
              <a:ext cx="50025" cy="80700"/>
            </a:xfrm>
            <a:custGeom>
              <a:avLst/>
              <a:gdLst/>
              <a:ahLst/>
              <a:cxnLst/>
              <a:rect l="l" t="t" r="r" b="b"/>
              <a:pathLst>
                <a:path w="2001" h="3228" extrusionOk="0">
                  <a:moveTo>
                    <a:pt x="1070" y="541"/>
                  </a:moveTo>
                  <a:cubicBezTo>
                    <a:pt x="1084" y="541"/>
                    <a:pt x="1098" y="542"/>
                    <a:pt x="1112" y="544"/>
                  </a:cubicBezTo>
                  <a:cubicBezTo>
                    <a:pt x="1145" y="621"/>
                    <a:pt x="1215" y="654"/>
                    <a:pt x="1283" y="654"/>
                  </a:cubicBezTo>
                  <a:cubicBezTo>
                    <a:pt x="1313" y="654"/>
                    <a:pt x="1343" y="648"/>
                    <a:pt x="1369" y="635"/>
                  </a:cubicBezTo>
                  <a:lnTo>
                    <a:pt x="1369" y="635"/>
                  </a:lnTo>
                  <a:cubicBezTo>
                    <a:pt x="1425" y="797"/>
                    <a:pt x="1384" y="1037"/>
                    <a:pt x="1349" y="1186"/>
                  </a:cubicBezTo>
                  <a:cubicBezTo>
                    <a:pt x="1293" y="1422"/>
                    <a:pt x="1174" y="1590"/>
                    <a:pt x="948" y="1590"/>
                  </a:cubicBezTo>
                  <a:cubicBezTo>
                    <a:pt x="896" y="1590"/>
                    <a:pt x="839" y="1582"/>
                    <a:pt x="775" y="1563"/>
                  </a:cubicBezTo>
                  <a:cubicBezTo>
                    <a:pt x="632" y="1265"/>
                    <a:pt x="644" y="986"/>
                    <a:pt x="812" y="728"/>
                  </a:cubicBezTo>
                  <a:cubicBezTo>
                    <a:pt x="877" y="603"/>
                    <a:pt x="963" y="541"/>
                    <a:pt x="1070" y="541"/>
                  </a:cubicBezTo>
                  <a:close/>
                  <a:moveTo>
                    <a:pt x="986" y="1"/>
                  </a:moveTo>
                  <a:cubicBezTo>
                    <a:pt x="880" y="1"/>
                    <a:pt x="770" y="23"/>
                    <a:pt x="662" y="68"/>
                  </a:cubicBezTo>
                  <a:cubicBezTo>
                    <a:pt x="165" y="275"/>
                    <a:pt x="0" y="802"/>
                    <a:pt x="20" y="1304"/>
                  </a:cubicBezTo>
                  <a:cubicBezTo>
                    <a:pt x="43" y="1848"/>
                    <a:pt x="171" y="2528"/>
                    <a:pt x="582" y="2922"/>
                  </a:cubicBezTo>
                  <a:cubicBezTo>
                    <a:pt x="785" y="3117"/>
                    <a:pt x="1051" y="3227"/>
                    <a:pt x="1315" y="3227"/>
                  </a:cubicBezTo>
                  <a:cubicBezTo>
                    <a:pt x="1506" y="3227"/>
                    <a:pt x="1695" y="3170"/>
                    <a:pt x="1860" y="3047"/>
                  </a:cubicBezTo>
                  <a:cubicBezTo>
                    <a:pt x="2001" y="2941"/>
                    <a:pt x="1912" y="2725"/>
                    <a:pt x="1780" y="2725"/>
                  </a:cubicBezTo>
                  <a:cubicBezTo>
                    <a:pt x="1752" y="2725"/>
                    <a:pt x="1722" y="2734"/>
                    <a:pt x="1692" y="2757"/>
                  </a:cubicBezTo>
                  <a:cubicBezTo>
                    <a:pt x="1538" y="2873"/>
                    <a:pt x="1396" y="2923"/>
                    <a:pt x="1267" y="2923"/>
                  </a:cubicBezTo>
                  <a:cubicBezTo>
                    <a:pt x="777" y="2923"/>
                    <a:pt x="468" y="2202"/>
                    <a:pt x="382" y="1569"/>
                  </a:cubicBezTo>
                  <a:lnTo>
                    <a:pt x="382" y="1569"/>
                  </a:lnTo>
                  <a:cubicBezTo>
                    <a:pt x="397" y="1604"/>
                    <a:pt x="414" y="1638"/>
                    <a:pt x="434" y="1670"/>
                  </a:cubicBezTo>
                  <a:cubicBezTo>
                    <a:pt x="563" y="1875"/>
                    <a:pt x="790" y="2003"/>
                    <a:pt x="1015" y="2003"/>
                  </a:cubicBezTo>
                  <a:cubicBezTo>
                    <a:pt x="1162" y="2003"/>
                    <a:pt x="1307" y="1948"/>
                    <a:pt x="1424" y="1827"/>
                  </a:cubicBezTo>
                  <a:cubicBezTo>
                    <a:pt x="1716" y="1520"/>
                    <a:pt x="1811" y="847"/>
                    <a:pt x="1658" y="463"/>
                  </a:cubicBezTo>
                  <a:cubicBezTo>
                    <a:pt x="1539" y="163"/>
                    <a:pt x="1276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0" name="Google Shape;5970;p14"/>
            <p:cNvSpPr/>
            <p:nvPr/>
          </p:nvSpPr>
          <p:spPr>
            <a:xfrm>
              <a:off x="5273675" y="2343350"/>
              <a:ext cx="39050" cy="108375"/>
            </a:xfrm>
            <a:custGeom>
              <a:avLst/>
              <a:gdLst/>
              <a:ahLst/>
              <a:cxnLst/>
              <a:rect l="l" t="t" r="r" b="b"/>
              <a:pathLst>
                <a:path w="1562" h="4335" extrusionOk="0">
                  <a:moveTo>
                    <a:pt x="1113" y="1"/>
                  </a:moveTo>
                  <a:cubicBezTo>
                    <a:pt x="878" y="1"/>
                    <a:pt x="613" y="151"/>
                    <a:pt x="495" y="409"/>
                  </a:cubicBezTo>
                  <a:cubicBezTo>
                    <a:pt x="0" y="1475"/>
                    <a:pt x="399" y="3161"/>
                    <a:pt x="730" y="4218"/>
                  </a:cubicBezTo>
                  <a:cubicBezTo>
                    <a:pt x="755" y="4299"/>
                    <a:pt x="821" y="4334"/>
                    <a:pt x="888" y="4334"/>
                  </a:cubicBezTo>
                  <a:cubicBezTo>
                    <a:pt x="989" y="4334"/>
                    <a:pt x="1090" y="4253"/>
                    <a:pt x="1051" y="4129"/>
                  </a:cubicBezTo>
                  <a:cubicBezTo>
                    <a:pt x="861" y="3522"/>
                    <a:pt x="730" y="2906"/>
                    <a:pt x="685" y="2270"/>
                  </a:cubicBezTo>
                  <a:cubicBezTo>
                    <a:pt x="666" y="1992"/>
                    <a:pt x="662" y="1713"/>
                    <a:pt x="676" y="1435"/>
                  </a:cubicBezTo>
                  <a:lnTo>
                    <a:pt x="693" y="1159"/>
                  </a:lnTo>
                  <a:cubicBezTo>
                    <a:pt x="621" y="760"/>
                    <a:pt x="798" y="535"/>
                    <a:pt x="1224" y="487"/>
                  </a:cubicBezTo>
                  <a:cubicBezTo>
                    <a:pt x="1226" y="594"/>
                    <a:pt x="1311" y="649"/>
                    <a:pt x="1395" y="649"/>
                  </a:cubicBezTo>
                  <a:cubicBezTo>
                    <a:pt x="1479" y="649"/>
                    <a:pt x="1562" y="595"/>
                    <a:pt x="1559" y="487"/>
                  </a:cubicBezTo>
                  <a:cubicBezTo>
                    <a:pt x="1552" y="149"/>
                    <a:pt x="1347" y="1"/>
                    <a:pt x="1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1" name="Google Shape;5971;p14"/>
            <p:cNvSpPr/>
            <p:nvPr/>
          </p:nvSpPr>
          <p:spPr>
            <a:xfrm>
              <a:off x="5290200" y="2397025"/>
              <a:ext cx="30500" cy="22700"/>
            </a:xfrm>
            <a:custGeom>
              <a:avLst/>
              <a:gdLst/>
              <a:ahLst/>
              <a:cxnLst/>
              <a:rect l="l" t="t" r="r" b="b"/>
              <a:pathLst>
                <a:path w="1220" h="908" extrusionOk="0">
                  <a:moveTo>
                    <a:pt x="996" y="1"/>
                  </a:moveTo>
                  <a:cubicBezTo>
                    <a:pt x="968" y="1"/>
                    <a:pt x="938" y="11"/>
                    <a:pt x="908" y="33"/>
                  </a:cubicBezTo>
                  <a:cubicBezTo>
                    <a:pt x="653" y="217"/>
                    <a:pt x="398" y="402"/>
                    <a:pt x="143" y="587"/>
                  </a:cubicBezTo>
                  <a:cubicBezTo>
                    <a:pt x="1" y="690"/>
                    <a:pt x="90" y="908"/>
                    <a:pt x="225" y="908"/>
                  </a:cubicBezTo>
                  <a:cubicBezTo>
                    <a:pt x="253" y="908"/>
                    <a:pt x="282" y="898"/>
                    <a:pt x="313" y="876"/>
                  </a:cubicBezTo>
                  <a:lnTo>
                    <a:pt x="1075" y="321"/>
                  </a:lnTo>
                  <a:cubicBezTo>
                    <a:pt x="1219" y="218"/>
                    <a:pt x="1129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2" name="Google Shape;5972;p14"/>
            <p:cNvSpPr/>
            <p:nvPr/>
          </p:nvSpPr>
          <p:spPr>
            <a:xfrm>
              <a:off x="5313200" y="2312025"/>
              <a:ext cx="40075" cy="113625"/>
            </a:xfrm>
            <a:custGeom>
              <a:avLst/>
              <a:gdLst/>
              <a:ahLst/>
              <a:cxnLst/>
              <a:rect l="l" t="t" r="r" b="b"/>
              <a:pathLst>
                <a:path w="1603" h="4545" extrusionOk="0">
                  <a:moveTo>
                    <a:pt x="193" y="1"/>
                  </a:moveTo>
                  <a:cubicBezTo>
                    <a:pt x="0" y="1"/>
                    <a:pt x="9" y="314"/>
                    <a:pt x="215" y="336"/>
                  </a:cubicBezTo>
                  <a:cubicBezTo>
                    <a:pt x="968" y="417"/>
                    <a:pt x="1121" y="1802"/>
                    <a:pt x="1176" y="2357"/>
                  </a:cubicBezTo>
                  <a:cubicBezTo>
                    <a:pt x="1243" y="3027"/>
                    <a:pt x="1177" y="3681"/>
                    <a:pt x="1026" y="4336"/>
                  </a:cubicBezTo>
                  <a:cubicBezTo>
                    <a:pt x="997" y="4462"/>
                    <a:pt x="1102" y="4544"/>
                    <a:pt x="1202" y="4544"/>
                  </a:cubicBezTo>
                  <a:cubicBezTo>
                    <a:pt x="1267" y="4544"/>
                    <a:pt x="1330" y="4508"/>
                    <a:pt x="1350" y="4424"/>
                  </a:cubicBezTo>
                  <a:cubicBezTo>
                    <a:pt x="1588" y="3392"/>
                    <a:pt x="1603" y="2338"/>
                    <a:pt x="1316" y="1313"/>
                  </a:cubicBezTo>
                  <a:cubicBezTo>
                    <a:pt x="1148" y="705"/>
                    <a:pt x="906" y="75"/>
                    <a:pt x="215" y="2"/>
                  </a:cubicBezTo>
                  <a:cubicBezTo>
                    <a:pt x="207" y="1"/>
                    <a:pt x="200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3" name="Google Shape;5973;p14"/>
            <p:cNvSpPr/>
            <p:nvPr/>
          </p:nvSpPr>
          <p:spPr>
            <a:xfrm>
              <a:off x="5355950" y="2286800"/>
              <a:ext cx="44950" cy="44675"/>
            </a:xfrm>
            <a:custGeom>
              <a:avLst/>
              <a:gdLst/>
              <a:ahLst/>
              <a:cxnLst/>
              <a:rect l="l" t="t" r="r" b="b"/>
              <a:pathLst>
                <a:path w="1798" h="1787" extrusionOk="0">
                  <a:moveTo>
                    <a:pt x="511" y="0"/>
                  </a:moveTo>
                  <a:cubicBezTo>
                    <a:pt x="330" y="0"/>
                    <a:pt x="158" y="79"/>
                    <a:pt x="67" y="265"/>
                  </a:cubicBezTo>
                  <a:cubicBezTo>
                    <a:pt x="1" y="398"/>
                    <a:pt x="117" y="520"/>
                    <a:pt x="227" y="520"/>
                  </a:cubicBezTo>
                  <a:cubicBezTo>
                    <a:pt x="277" y="520"/>
                    <a:pt x="326" y="495"/>
                    <a:pt x="355" y="435"/>
                  </a:cubicBezTo>
                  <a:cubicBezTo>
                    <a:pt x="392" y="360"/>
                    <a:pt x="453" y="331"/>
                    <a:pt x="520" y="331"/>
                  </a:cubicBezTo>
                  <a:cubicBezTo>
                    <a:pt x="644" y="331"/>
                    <a:pt x="790" y="434"/>
                    <a:pt x="839" y="540"/>
                  </a:cubicBezTo>
                  <a:cubicBezTo>
                    <a:pt x="974" y="836"/>
                    <a:pt x="698" y="1214"/>
                    <a:pt x="541" y="1449"/>
                  </a:cubicBezTo>
                  <a:cubicBezTo>
                    <a:pt x="465" y="1563"/>
                    <a:pt x="570" y="1688"/>
                    <a:pt x="686" y="1701"/>
                  </a:cubicBezTo>
                  <a:lnTo>
                    <a:pt x="1585" y="1786"/>
                  </a:lnTo>
                  <a:cubicBezTo>
                    <a:pt x="1591" y="1787"/>
                    <a:pt x="1597" y="1787"/>
                    <a:pt x="1603" y="1787"/>
                  </a:cubicBezTo>
                  <a:cubicBezTo>
                    <a:pt x="1798" y="1787"/>
                    <a:pt x="1791" y="1471"/>
                    <a:pt x="1585" y="1451"/>
                  </a:cubicBezTo>
                  <a:lnTo>
                    <a:pt x="970" y="1392"/>
                  </a:lnTo>
                  <a:lnTo>
                    <a:pt x="970" y="1392"/>
                  </a:lnTo>
                  <a:cubicBezTo>
                    <a:pt x="1186" y="1012"/>
                    <a:pt x="1351" y="529"/>
                    <a:pt x="997" y="195"/>
                  </a:cubicBezTo>
                  <a:cubicBezTo>
                    <a:pt x="869" y="73"/>
                    <a:pt x="686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4" name="Google Shape;5974;p14"/>
            <p:cNvSpPr/>
            <p:nvPr/>
          </p:nvSpPr>
          <p:spPr>
            <a:xfrm>
              <a:off x="5405000" y="2376075"/>
              <a:ext cx="56950" cy="9950"/>
            </a:xfrm>
            <a:custGeom>
              <a:avLst/>
              <a:gdLst/>
              <a:ahLst/>
              <a:cxnLst/>
              <a:rect l="l" t="t" r="r" b="b"/>
              <a:pathLst>
                <a:path w="2278" h="398" extrusionOk="0">
                  <a:moveTo>
                    <a:pt x="1108" y="1"/>
                  </a:moveTo>
                  <a:cubicBezTo>
                    <a:pt x="806" y="1"/>
                    <a:pt x="504" y="22"/>
                    <a:pt x="204" y="64"/>
                  </a:cubicBezTo>
                  <a:cubicBezTo>
                    <a:pt x="1" y="92"/>
                    <a:pt x="75" y="389"/>
                    <a:pt x="267" y="389"/>
                  </a:cubicBezTo>
                  <a:cubicBezTo>
                    <a:pt x="276" y="389"/>
                    <a:pt x="285" y="389"/>
                    <a:pt x="294" y="387"/>
                  </a:cubicBezTo>
                  <a:cubicBezTo>
                    <a:pt x="565" y="349"/>
                    <a:pt x="839" y="330"/>
                    <a:pt x="1113" y="330"/>
                  </a:cubicBezTo>
                  <a:cubicBezTo>
                    <a:pt x="1405" y="330"/>
                    <a:pt x="1697" y="352"/>
                    <a:pt x="1987" y="395"/>
                  </a:cubicBezTo>
                  <a:cubicBezTo>
                    <a:pt x="1997" y="396"/>
                    <a:pt x="2006" y="397"/>
                    <a:pt x="2016" y="397"/>
                  </a:cubicBezTo>
                  <a:cubicBezTo>
                    <a:pt x="2204" y="397"/>
                    <a:pt x="2278" y="102"/>
                    <a:pt x="2075" y="73"/>
                  </a:cubicBezTo>
                  <a:cubicBezTo>
                    <a:pt x="1755" y="25"/>
                    <a:pt x="1431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5" name="Google Shape;5975;p14"/>
            <p:cNvSpPr/>
            <p:nvPr/>
          </p:nvSpPr>
          <p:spPr>
            <a:xfrm>
              <a:off x="5407600" y="2405850"/>
              <a:ext cx="60375" cy="10750"/>
            </a:xfrm>
            <a:custGeom>
              <a:avLst/>
              <a:gdLst/>
              <a:ahLst/>
              <a:cxnLst/>
              <a:rect l="l" t="t" r="r" b="b"/>
              <a:pathLst>
                <a:path w="2415" h="430" extrusionOk="0">
                  <a:moveTo>
                    <a:pt x="1288" y="1"/>
                  </a:moveTo>
                  <a:cubicBezTo>
                    <a:pt x="924" y="1"/>
                    <a:pt x="560" y="35"/>
                    <a:pt x="200" y="102"/>
                  </a:cubicBezTo>
                  <a:cubicBezTo>
                    <a:pt x="1" y="140"/>
                    <a:pt x="69" y="429"/>
                    <a:pt x="254" y="429"/>
                  </a:cubicBezTo>
                  <a:cubicBezTo>
                    <a:pt x="265" y="429"/>
                    <a:pt x="277" y="428"/>
                    <a:pt x="289" y="426"/>
                  </a:cubicBezTo>
                  <a:cubicBezTo>
                    <a:pt x="622" y="363"/>
                    <a:pt x="959" y="331"/>
                    <a:pt x="1296" y="331"/>
                  </a:cubicBezTo>
                  <a:cubicBezTo>
                    <a:pt x="1573" y="331"/>
                    <a:pt x="1850" y="353"/>
                    <a:pt x="2124" y="395"/>
                  </a:cubicBezTo>
                  <a:cubicBezTo>
                    <a:pt x="2134" y="397"/>
                    <a:pt x="2144" y="398"/>
                    <a:pt x="2154" y="398"/>
                  </a:cubicBezTo>
                  <a:cubicBezTo>
                    <a:pt x="2341" y="398"/>
                    <a:pt x="2414" y="104"/>
                    <a:pt x="2213" y="73"/>
                  </a:cubicBezTo>
                  <a:cubicBezTo>
                    <a:pt x="1906" y="25"/>
                    <a:pt x="1597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6" name="Google Shape;5976;p14"/>
            <p:cNvSpPr/>
            <p:nvPr/>
          </p:nvSpPr>
          <p:spPr>
            <a:xfrm>
              <a:off x="5481875" y="2326975"/>
              <a:ext cx="89900" cy="99500"/>
            </a:xfrm>
            <a:custGeom>
              <a:avLst/>
              <a:gdLst/>
              <a:ahLst/>
              <a:cxnLst/>
              <a:rect l="l" t="t" r="r" b="b"/>
              <a:pathLst>
                <a:path w="3596" h="3980" extrusionOk="0">
                  <a:moveTo>
                    <a:pt x="246" y="1"/>
                  </a:moveTo>
                  <a:cubicBezTo>
                    <a:pt x="116" y="1"/>
                    <a:pt x="1" y="169"/>
                    <a:pt x="120" y="286"/>
                  </a:cubicBezTo>
                  <a:cubicBezTo>
                    <a:pt x="1257" y="1399"/>
                    <a:pt x="2294" y="2611"/>
                    <a:pt x="3220" y="3906"/>
                  </a:cubicBezTo>
                  <a:cubicBezTo>
                    <a:pt x="3257" y="3958"/>
                    <a:pt x="3308" y="3979"/>
                    <a:pt x="3360" y="3979"/>
                  </a:cubicBezTo>
                  <a:cubicBezTo>
                    <a:pt x="3480" y="3979"/>
                    <a:pt x="3596" y="3860"/>
                    <a:pt x="3508" y="3736"/>
                  </a:cubicBezTo>
                  <a:cubicBezTo>
                    <a:pt x="2568" y="2418"/>
                    <a:pt x="1513" y="1184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7" name="Google Shape;5977;p14"/>
            <p:cNvSpPr/>
            <p:nvPr/>
          </p:nvSpPr>
          <p:spPr>
            <a:xfrm>
              <a:off x="5488350" y="2326925"/>
              <a:ext cx="59925" cy="112150"/>
            </a:xfrm>
            <a:custGeom>
              <a:avLst/>
              <a:gdLst/>
              <a:ahLst/>
              <a:cxnLst/>
              <a:rect l="l" t="t" r="r" b="b"/>
              <a:pathLst>
                <a:path w="2397" h="4486" extrusionOk="0">
                  <a:moveTo>
                    <a:pt x="2170" y="0"/>
                  </a:moveTo>
                  <a:cubicBezTo>
                    <a:pt x="2120" y="0"/>
                    <a:pt x="2073" y="25"/>
                    <a:pt x="2044" y="85"/>
                  </a:cubicBezTo>
                  <a:lnTo>
                    <a:pt x="64" y="4231"/>
                  </a:lnTo>
                  <a:cubicBezTo>
                    <a:pt x="0" y="4364"/>
                    <a:pt x="116" y="4486"/>
                    <a:pt x="226" y="4486"/>
                  </a:cubicBezTo>
                  <a:cubicBezTo>
                    <a:pt x="275" y="4486"/>
                    <a:pt x="323" y="4461"/>
                    <a:pt x="352" y="4400"/>
                  </a:cubicBezTo>
                  <a:lnTo>
                    <a:pt x="2332" y="254"/>
                  </a:lnTo>
                  <a:cubicBezTo>
                    <a:pt x="2396" y="121"/>
                    <a:pt x="2279" y="0"/>
                    <a:pt x="2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8" name="Google Shape;5978;p14"/>
            <p:cNvSpPr/>
            <p:nvPr/>
          </p:nvSpPr>
          <p:spPr>
            <a:xfrm>
              <a:off x="5559250" y="2290625"/>
              <a:ext cx="51775" cy="49675"/>
            </a:xfrm>
            <a:custGeom>
              <a:avLst/>
              <a:gdLst/>
              <a:ahLst/>
              <a:cxnLst/>
              <a:rect l="l" t="t" r="r" b="b"/>
              <a:pathLst>
                <a:path w="2071" h="1987" extrusionOk="0">
                  <a:moveTo>
                    <a:pt x="574" y="0"/>
                  </a:moveTo>
                  <a:cubicBezTo>
                    <a:pt x="320" y="0"/>
                    <a:pt x="81" y="123"/>
                    <a:pt x="26" y="411"/>
                  </a:cubicBezTo>
                  <a:cubicBezTo>
                    <a:pt x="1" y="538"/>
                    <a:pt x="108" y="621"/>
                    <a:pt x="206" y="621"/>
                  </a:cubicBezTo>
                  <a:cubicBezTo>
                    <a:pt x="270" y="621"/>
                    <a:pt x="331" y="585"/>
                    <a:pt x="347" y="501"/>
                  </a:cubicBezTo>
                  <a:lnTo>
                    <a:pt x="347" y="498"/>
                  </a:lnTo>
                  <a:cubicBezTo>
                    <a:pt x="372" y="375"/>
                    <a:pt x="466" y="327"/>
                    <a:pt x="574" y="327"/>
                  </a:cubicBezTo>
                  <a:cubicBezTo>
                    <a:pt x="715" y="327"/>
                    <a:pt x="881" y="410"/>
                    <a:pt x="944" y="516"/>
                  </a:cubicBezTo>
                  <a:cubicBezTo>
                    <a:pt x="1157" y="876"/>
                    <a:pt x="822" y="1359"/>
                    <a:pt x="628" y="1653"/>
                  </a:cubicBezTo>
                  <a:cubicBezTo>
                    <a:pt x="566" y="1747"/>
                    <a:pt x="630" y="1868"/>
                    <a:pt x="727" y="1900"/>
                  </a:cubicBezTo>
                  <a:cubicBezTo>
                    <a:pt x="905" y="1957"/>
                    <a:pt x="1083" y="1986"/>
                    <a:pt x="1259" y="1986"/>
                  </a:cubicBezTo>
                  <a:cubicBezTo>
                    <a:pt x="1474" y="1986"/>
                    <a:pt x="1687" y="1943"/>
                    <a:pt x="1897" y="1857"/>
                  </a:cubicBezTo>
                  <a:cubicBezTo>
                    <a:pt x="2071" y="1784"/>
                    <a:pt x="2023" y="1521"/>
                    <a:pt x="1870" y="1521"/>
                  </a:cubicBezTo>
                  <a:cubicBezTo>
                    <a:pt x="1850" y="1521"/>
                    <a:pt x="1830" y="1525"/>
                    <a:pt x="1807" y="1534"/>
                  </a:cubicBezTo>
                  <a:cubicBezTo>
                    <a:pt x="1623" y="1611"/>
                    <a:pt x="1441" y="1650"/>
                    <a:pt x="1257" y="1650"/>
                  </a:cubicBezTo>
                  <a:cubicBezTo>
                    <a:pt x="1184" y="1650"/>
                    <a:pt x="1110" y="1644"/>
                    <a:pt x="1035" y="1631"/>
                  </a:cubicBezTo>
                  <a:lnTo>
                    <a:pt x="1035" y="1631"/>
                  </a:lnTo>
                  <a:cubicBezTo>
                    <a:pt x="1305" y="1167"/>
                    <a:pt x="1559" y="502"/>
                    <a:pt x="1043" y="144"/>
                  </a:cubicBezTo>
                  <a:cubicBezTo>
                    <a:pt x="911" y="52"/>
                    <a:pt x="739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79" name="Google Shape;5979;p14"/>
            <p:cNvSpPr/>
            <p:nvPr/>
          </p:nvSpPr>
          <p:spPr>
            <a:xfrm>
              <a:off x="4187850" y="2882400"/>
              <a:ext cx="78650" cy="75750"/>
            </a:xfrm>
            <a:custGeom>
              <a:avLst/>
              <a:gdLst/>
              <a:ahLst/>
              <a:cxnLst/>
              <a:rect l="l" t="t" r="r" b="b"/>
              <a:pathLst>
                <a:path w="3146" h="3030" extrusionOk="0">
                  <a:moveTo>
                    <a:pt x="1503" y="495"/>
                  </a:moveTo>
                  <a:cubicBezTo>
                    <a:pt x="2010" y="495"/>
                    <a:pt x="2509" y="829"/>
                    <a:pt x="2641" y="1336"/>
                  </a:cubicBezTo>
                  <a:cubicBezTo>
                    <a:pt x="2812" y="1990"/>
                    <a:pt x="2220" y="2690"/>
                    <a:pt x="1560" y="2690"/>
                  </a:cubicBezTo>
                  <a:cubicBezTo>
                    <a:pt x="1525" y="2690"/>
                    <a:pt x="1491" y="2688"/>
                    <a:pt x="1456" y="2684"/>
                  </a:cubicBezTo>
                  <a:cubicBezTo>
                    <a:pt x="885" y="2620"/>
                    <a:pt x="441" y="2067"/>
                    <a:pt x="466" y="1494"/>
                  </a:cubicBezTo>
                  <a:cubicBezTo>
                    <a:pt x="485" y="1036"/>
                    <a:pt x="805" y="706"/>
                    <a:pt x="1192" y="507"/>
                  </a:cubicBezTo>
                  <a:lnTo>
                    <a:pt x="1192" y="507"/>
                  </a:lnTo>
                  <a:cubicBezTo>
                    <a:pt x="1210" y="515"/>
                    <a:pt x="1231" y="519"/>
                    <a:pt x="1253" y="519"/>
                  </a:cubicBezTo>
                  <a:cubicBezTo>
                    <a:pt x="1265" y="519"/>
                    <a:pt x="1277" y="518"/>
                    <a:pt x="1289" y="515"/>
                  </a:cubicBezTo>
                  <a:cubicBezTo>
                    <a:pt x="1360" y="501"/>
                    <a:pt x="1432" y="495"/>
                    <a:pt x="1503" y="495"/>
                  </a:cubicBezTo>
                  <a:close/>
                  <a:moveTo>
                    <a:pt x="1643" y="1"/>
                  </a:moveTo>
                  <a:cubicBezTo>
                    <a:pt x="1630" y="1"/>
                    <a:pt x="1616" y="2"/>
                    <a:pt x="1602" y="6"/>
                  </a:cubicBezTo>
                  <a:cubicBezTo>
                    <a:pt x="783" y="187"/>
                    <a:pt x="1" y="852"/>
                    <a:pt x="152" y="1768"/>
                  </a:cubicBezTo>
                  <a:cubicBezTo>
                    <a:pt x="264" y="2453"/>
                    <a:pt x="862" y="3029"/>
                    <a:pt x="1558" y="3029"/>
                  </a:cubicBezTo>
                  <a:cubicBezTo>
                    <a:pt x="1619" y="3029"/>
                    <a:pt x="1681" y="3025"/>
                    <a:pt x="1744" y="3015"/>
                  </a:cubicBezTo>
                  <a:cubicBezTo>
                    <a:pt x="2516" y="2899"/>
                    <a:pt x="3146" y="2097"/>
                    <a:pt x="2983" y="1314"/>
                  </a:cubicBezTo>
                  <a:cubicBezTo>
                    <a:pt x="2858" y="722"/>
                    <a:pt x="2369" y="312"/>
                    <a:pt x="1811" y="197"/>
                  </a:cubicBezTo>
                  <a:lnTo>
                    <a:pt x="1811" y="197"/>
                  </a:lnTo>
                  <a:cubicBezTo>
                    <a:pt x="1819" y="105"/>
                    <a:pt x="1752" y="1"/>
                    <a:pt x="1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0" name="Google Shape;5980;p14"/>
            <p:cNvSpPr/>
            <p:nvPr/>
          </p:nvSpPr>
          <p:spPr>
            <a:xfrm>
              <a:off x="4247200" y="2845250"/>
              <a:ext cx="20450" cy="96325"/>
            </a:xfrm>
            <a:custGeom>
              <a:avLst/>
              <a:gdLst/>
              <a:ahLst/>
              <a:cxnLst/>
              <a:rect l="l" t="t" r="r" b="b"/>
              <a:pathLst>
                <a:path w="818" h="3853" extrusionOk="0">
                  <a:moveTo>
                    <a:pt x="160" y="0"/>
                  </a:moveTo>
                  <a:cubicBezTo>
                    <a:pt x="76" y="0"/>
                    <a:pt x="0" y="53"/>
                    <a:pt x="14" y="158"/>
                  </a:cubicBezTo>
                  <a:cubicBezTo>
                    <a:pt x="166" y="1338"/>
                    <a:pt x="317" y="2515"/>
                    <a:pt x="470" y="3694"/>
                  </a:cubicBezTo>
                  <a:cubicBezTo>
                    <a:pt x="484" y="3799"/>
                    <a:pt x="575" y="3853"/>
                    <a:pt x="659" y="3853"/>
                  </a:cubicBezTo>
                  <a:cubicBezTo>
                    <a:pt x="742" y="3853"/>
                    <a:pt x="818" y="3801"/>
                    <a:pt x="804" y="3694"/>
                  </a:cubicBezTo>
                  <a:cubicBezTo>
                    <a:pt x="651" y="2515"/>
                    <a:pt x="500" y="1338"/>
                    <a:pt x="348" y="158"/>
                  </a:cubicBez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1" name="Google Shape;5981;p14"/>
            <p:cNvSpPr/>
            <p:nvPr/>
          </p:nvSpPr>
          <p:spPr>
            <a:xfrm>
              <a:off x="4291850" y="2886425"/>
              <a:ext cx="41000" cy="10775"/>
            </a:xfrm>
            <a:custGeom>
              <a:avLst/>
              <a:gdLst/>
              <a:ahLst/>
              <a:cxnLst/>
              <a:rect l="l" t="t" r="r" b="b"/>
              <a:pathLst>
                <a:path w="1640" h="431" extrusionOk="0">
                  <a:moveTo>
                    <a:pt x="561" y="0"/>
                  </a:moveTo>
                  <a:cubicBezTo>
                    <a:pt x="445" y="0"/>
                    <a:pt x="330" y="5"/>
                    <a:pt x="215" y="16"/>
                  </a:cubicBezTo>
                  <a:cubicBezTo>
                    <a:pt x="8" y="35"/>
                    <a:pt x="1" y="352"/>
                    <a:pt x="197" y="352"/>
                  </a:cubicBezTo>
                  <a:cubicBezTo>
                    <a:pt x="203" y="352"/>
                    <a:pt x="209" y="352"/>
                    <a:pt x="215" y="351"/>
                  </a:cubicBezTo>
                  <a:cubicBezTo>
                    <a:pt x="329" y="340"/>
                    <a:pt x="444" y="335"/>
                    <a:pt x="558" y="335"/>
                  </a:cubicBezTo>
                  <a:cubicBezTo>
                    <a:pt x="826" y="335"/>
                    <a:pt x="1093" y="365"/>
                    <a:pt x="1355" y="426"/>
                  </a:cubicBezTo>
                  <a:cubicBezTo>
                    <a:pt x="1369" y="429"/>
                    <a:pt x="1383" y="431"/>
                    <a:pt x="1396" y="431"/>
                  </a:cubicBezTo>
                  <a:cubicBezTo>
                    <a:pt x="1576" y="431"/>
                    <a:pt x="1640" y="148"/>
                    <a:pt x="1445" y="102"/>
                  </a:cubicBezTo>
                  <a:cubicBezTo>
                    <a:pt x="1155" y="34"/>
                    <a:pt x="858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2" name="Google Shape;5982;p14"/>
            <p:cNvSpPr/>
            <p:nvPr/>
          </p:nvSpPr>
          <p:spPr>
            <a:xfrm>
              <a:off x="4295350" y="2916500"/>
              <a:ext cx="45750" cy="10825"/>
            </a:xfrm>
            <a:custGeom>
              <a:avLst/>
              <a:gdLst/>
              <a:ahLst/>
              <a:cxnLst/>
              <a:rect l="l" t="t" r="r" b="b"/>
              <a:pathLst>
                <a:path w="1830" h="433" extrusionOk="0">
                  <a:moveTo>
                    <a:pt x="1152" y="1"/>
                  </a:moveTo>
                  <a:cubicBezTo>
                    <a:pt x="831" y="1"/>
                    <a:pt x="511" y="36"/>
                    <a:pt x="197" y="105"/>
                  </a:cubicBezTo>
                  <a:cubicBezTo>
                    <a:pt x="1" y="147"/>
                    <a:pt x="65" y="432"/>
                    <a:pt x="246" y="432"/>
                  </a:cubicBezTo>
                  <a:cubicBezTo>
                    <a:pt x="259" y="432"/>
                    <a:pt x="272" y="431"/>
                    <a:pt x="286" y="428"/>
                  </a:cubicBezTo>
                  <a:cubicBezTo>
                    <a:pt x="572" y="366"/>
                    <a:pt x="863" y="335"/>
                    <a:pt x="1155" y="335"/>
                  </a:cubicBezTo>
                  <a:cubicBezTo>
                    <a:pt x="1309" y="335"/>
                    <a:pt x="1463" y="343"/>
                    <a:pt x="1616" y="361"/>
                  </a:cubicBezTo>
                  <a:cubicBezTo>
                    <a:pt x="1623" y="362"/>
                    <a:pt x="1630" y="362"/>
                    <a:pt x="1636" y="362"/>
                  </a:cubicBezTo>
                  <a:cubicBezTo>
                    <a:pt x="1829" y="362"/>
                    <a:pt x="1821" y="47"/>
                    <a:pt x="1616" y="25"/>
                  </a:cubicBezTo>
                  <a:cubicBezTo>
                    <a:pt x="1462" y="9"/>
                    <a:pt x="1307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3" name="Google Shape;5983;p14"/>
            <p:cNvSpPr/>
            <p:nvPr/>
          </p:nvSpPr>
          <p:spPr>
            <a:xfrm>
              <a:off x="4368275" y="2859275"/>
              <a:ext cx="51150" cy="78000"/>
            </a:xfrm>
            <a:custGeom>
              <a:avLst/>
              <a:gdLst/>
              <a:ahLst/>
              <a:cxnLst/>
              <a:rect l="l" t="t" r="r" b="b"/>
              <a:pathLst>
                <a:path w="2046" h="3120" extrusionOk="0">
                  <a:moveTo>
                    <a:pt x="238" y="0"/>
                  </a:moveTo>
                  <a:cubicBezTo>
                    <a:pt x="117" y="0"/>
                    <a:pt x="0" y="119"/>
                    <a:pt x="90" y="241"/>
                  </a:cubicBezTo>
                  <a:cubicBezTo>
                    <a:pt x="720" y="1114"/>
                    <a:pt x="1260" y="2049"/>
                    <a:pt x="1698" y="3033"/>
                  </a:cubicBezTo>
                  <a:cubicBezTo>
                    <a:pt x="1725" y="3094"/>
                    <a:pt x="1772" y="3119"/>
                    <a:pt x="1821" y="3119"/>
                  </a:cubicBezTo>
                  <a:cubicBezTo>
                    <a:pt x="1929" y="3119"/>
                    <a:pt x="2046" y="2997"/>
                    <a:pt x="1986" y="2863"/>
                  </a:cubicBezTo>
                  <a:cubicBezTo>
                    <a:pt x="1548" y="1879"/>
                    <a:pt x="1010" y="944"/>
                    <a:pt x="379" y="73"/>
                  </a:cubicBezTo>
                  <a:cubicBezTo>
                    <a:pt x="341" y="22"/>
                    <a:pt x="289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4" name="Google Shape;5984;p14"/>
            <p:cNvSpPr/>
            <p:nvPr/>
          </p:nvSpPr>
          <p:spPr>
            <a:xfrm>
              <a:off x="4360575" y="2867425"/>
              <a:ext cx="53500" cy="80150"/>
            </a:xfrm>
            <a:custGeom>
              <a:avLst/>
              <a:gdLst/>
              <a:ahLst/>
              <a:cxnLst/>
              <a:rect l="l" t="t" r="r" b="b"/>
              <a:pathLst>
                <a:path w="2140" h="3206" extrusionOk="0">
                  <a:moveTo>
                    <a:pt x="1913" y="1"/>
                  </a:moveTo>
                  <a:cubicBezTo>
                    <a:pt x="1863" y="1"/>
                    <a:pt x="1815" y="26"/>
                    <a:pt x="1785" y="86"/>
                  </a:cubicBezTo>
                  <a:cubicBezTo>
                    <a:pt x="1284" y="1082"/>
                    <a:pt x="717" y="2043"/>
                    <a:pt x="86" y="2961"/>
                  </a:cubicBezTo>
                  <a:cubicBezTo>
                    <a:pt x="0" y="3086"/>
                    <a:pt x="116" y="3206"/>
                    <a:pt x="235" y="3206"/>
                  </a:cubicBezTo>
                  <a:cubicBezTo>
                    <a:pt x="286" y="3206"/>
                    <a:pt x="338" y="3184"/>
                    <a:pt x="374" y="3131"/>
                  </a:cubicBezTo>
                  <a:cubicBezTo>
                    <a:pt x="1005" y="2212"/>
                    <a:pt x="1573" y="1251"/>
                    <a:pt x="2073" y="255"/>
                  </a:cubicBezTo>
                  <a:cubicBezTo>
                    <a:pt x="2139" y="123"/>
                    <a:pt x="2023" y="1"/>
                    <a:pt x="1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5" name="Google Shape;5985;p14"/>
            <p:cNvSpPr/>
            <p:nvPr/>
          </p:nvSpPr>
          <p:spPr>
            <a:xfrm>
              <a:off x="4423325" y="2834650"/>
              <a:ext cx="41825" cy="36375"/>
            </a:xfrm>
            <a:custGeom>
              <a:avLst/>
              <a:gdLst/>
              <a:ahLst/>
              <a:cxnLst/>
              <a:rect l="l" t="t" r="r" b="b"/>
              <a:pathLst>
                <a:path w="1673" h="1455" extrusionOk="0">
                  <a:moveTo>
                    <a:pt x="1136" y="533"/>
                  </a:moveTo>
                  <a:lnTo>
                    <a:pt x="1136" y="533"/>
                  </a:lnTo>
                  <a:cubicBezTo>
                    <a:pt x="1153" y="697"/>
                    <a:pt x="1169" y="861"/>
                    <a:pt x="1186" y="1026"/>
                  </a:cubicBezTo>
                  <a:lnTo>
                    <a:pt x="1186" y="1026"/>
                  </a:lnTo>
                  <a:cubicBezTo>
                    <a:pt x="1129" y="1025"/>
                    <a:pt x="1073" y="1025"/>
                    <a:pt x="1016" y="1025"/>
                  </a:cubicBezTo>
                  <a:cubicBezTo>
                    <a:pt x="889" y="1025"/>
                    <a:pt x="763" y="1026"/>
                    <a:pt x="636" y="1028"/>
                  </a:cubicBezTo>
                  <a:lnTo>
                    <a:pt x="636" y="1028"/>
                  </a:lnTo>
                  <a:lnTo>
                    <a:pt x="1136" y="533"/>
                  </a:lnTo>
                  <a:close/>
                  <a:moveTo>
                    <a:pt x="1261" y="0"/>
                  </a:moveTo>
                  <a:cubicBezTo>
                    <a:pt x="1222" y="0"/>
                    <a:pt x="1183" y="15"/>
                    <a:pt x="1148" y="49"/>
                  </a:cubicBezTo>
                  <a:lnTo>
                    <a:pt x="102" y="1086"/>
                  </a:lnTo>
                  <a:cubicBezTo>
                    <a:pt x="0" y="1186"/>
                    <a:pt x="71" y="1373"/>
                    <a:pt x="216" y="1373"/>
                  </a:cubicBezTo>
                  <a:cubicBezTo>
                    <a:pt x="217" y="1373"/>
                    <a:pt x="218" y="1373"/>
                    <a:pt x="219" y="1373"/>
                  </a:cubicBezTo>
                  <a:cubicBezTo>
                    <a:pt x="499" y="1365"/>
                    <a:pt x="778" y="1360"/>
                    <a:pt x="1058" y="1360"/>
                  </a:cubicBezTo>
                  <a:cubicBezTo>
                    <a:pt x="1116" y="1360"/>
                    <a:pt x="1174" y="1361"/>
                    <a:pt x="1232" y="1361"/>
                  </a:cubicBezTo>
                  <a:lnTo>
                    <a:pt x="1232" y="1361"/>
                  </a:lnTo>
                  <a:cubicBezTo>
                    <a:pt x="1264" y="1423"/>
                    <a:pt x="1328" y="1455"/>
                    <a:pt x="1390" y="1455"/>
                  </a:cubicBezTo>
                  <a:cubicBezTo>
                    <a:pt x="1454" y="1455"/>
                    <a:pt x="1515" y="1422"/>
                    <a:pt x="1538" y="1354"/>
                  </a:cubicBezTo>
                  <a:lnTo>
                    <a:pt x="1538" y="1354"/>
                  </a:lnTo>
                  <a:cubicBezTo>
                    <a:pt x="1669" y="1307"/>
                    <a:pt x="1672" y="1101"/>
                    <a:pt x="1547" y="1044"/>
                  </a:cubicBezTo>
                  <a:lnTo>
                    <a:pt x="1547" y="1044"/>
                  </a:lnTo>
                  <a:cubicBezTo>
                    <a:pt x="1546" y="974"/>
                    <a:pt x="1546" y="904"/>
                    <a:pt x="1546" y="834"/>
                  </a:cubicBezTo>
                  <a:cubicBezTo>
                    <a:pt x="1546" y="778"/>
                    <a:pt x="1523" y="736"/>
                    <a:pt x="1490" y="709"/>
                  </a:cubicBezTo>
                  <a:lnTo>
                    <a:pt x="1490" y="709"/>
                  </a:lnTo>
                  <a:cubicBezTo>
                    <a:pt x="1471" y="529"/>
                    <a:pt x="1453" y="348"/>
                    <a:pt x="1435" y="168"/>
                  </a:cubicBezTo>
                  <a:cubicBezTo>
                    <a:pt x="1425" y="72"/>
                    <a:pt x="1346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6" name="Google Shape;5986;p14"/>
            <p:cNvSpPr/>
            <p:nvPr/>
          </p:nvSpPr>
          <p:spPr>
            <a:xfrm>
              <a:off x="4484125" y="2867025"/>
              <a:ext cx="13675" cy="64675"/>
            </a:xfrm>
            <a:custGeom>
              <a:avLst/>
              <a:gdLst/>
              <a:ahLst/>
              <a:cxnLst/>
              <a:rect l="l" t="t" r="r" b="b"/>
              <a:pathLst>
                <a:path w="547" h="2587" extrusionOk="0">
                  <a:moveTo>
                    <a:pt x="205" y="0"/>
                  </a:moveTo>
                  <a:cubicBezTo>
                    <a:pt x="108" y="0"/>
                    <a:pt x="0" y="83"/>
                    <a:pt x="23" y="210"/>
                  </a:cubicBezTo>
                  <a:cubicBezTo>
                    <a:pt x="156" y="941"/>
                    <a:pt x="212" y="1682"/>
                    <a:pt x="193" y="2425"/>
                  </a:cubicBezTo>
                  <a:cubicBezTo>
                    <a:pt x="190" y="2533"/>
                    <a:pt x="273" y="2587"/>
                    <a:pt x="356" y="2587"/>
                  </a:cubicBezTo>
                  <a:cubicBezTo>
                    <a:pt x="440" y="2587"/>
                    <a:pt x="525" y="2533"/>
                    <a:pt x="528" y="2425"/>
                  </a:cubicBezTo>
                  <a:cubicBezTo>
                    <a:pt x="546" y="1653"/>
                    <a:pt x="485" y="880"/>
                    <a:pt x="345" y="120"/>
                  </a:cubicBezTo>
                  <a:cubicBezTo>
                    <a:pt x="330" y="36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7" name="Google Shape;5987;p14"/>
            <p:cNvSpPr/>
            <p:nvPr/>
          </p:nvSpPr>
          <p:spPr>
            <a:xfrm>
              <a:off x="4470125" y="2901075"/>
              <a:ext cx="43375" cy="10325"/>
            </a:xfrm>
            <a:custGeom>
              <a:avLst/>
              <a:gdLst/>
              <a:ahLst/>
              <a:cxnLst/>
              <a:rect l="l" t="t" r="r" b="b"/>
              <a:pathLst>
                <a:path w="1735" h="413" extrusionOk="0">
                  <a:moveTo>
                    <a:pt x="1020" y="0"/>
                  </a:moveTo>
                  <a:cubicBezTo>
                    <a:pt x="744" y="0"/>
                    <a:pt x="467" y="29"/>
                    <a:pt x="196" y="87"/>
                  </a:cubicBezTo>
                  <a:cubicBezTo>
                    <a:pt x="0" y="127"/>
                    <a:pt x="65" y="413"/>
                    <a:pt x="247" y="413"/>
                  </a:cubicBezTo>
                  <a:cubicBezTo>
                    <a:pt x="259" y="413"/>
                    <a:pt x="272" y="412"/>
                    <a:pt x="286" y="409"/>
                  </a:cubicBezTo>
                  <a:cubicBezTo>
                    <a:pt x="531" y="358"/>
                    <a:pt x="780" y="333"/>
                    <a:pt x="1029" y="333"/>
                  </a:cubicBezTo>
                  <a:cubicBezTo>
                    <a:pt x="1194" y="333"/>
                    <a:pt x="1359" y="344"/>
                    <a:pt x="1523" y="366"/>
                  </a:cubicBezTo>
                  <a:cubicBezTo>
                    <a:pt x="1531" y="367"/>
                    <a:pt x="1539" y="368"/>
                    <a:pt x="1547" y="368"/>
                  </a:cubicBezTo>
                  <a:cubicBezTo>
                    <a:pt x="1735" y="368"/>
                    <a:pt x="1725" y="57"/>
                    <a:pt x="1523" y="32"/>
                  </a:cubicBezTo>
                  <a:cubicBezTo>
                    <a:pt x="1356" y="11"/>
                    <a:pt x="1188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8" name="Google Shape;5988;p14"/>
            <p:cNvSpPr/>
            <p:nvPr/>
          </p:nvSpPr>
          <p:spPr>
            <a:xfrm>
              <a:off x="4531225" y="2846525"/>
              <a:ext cx="56225" cy="89425"/>
            </a:xfrm>
            <a:custGeom>
              <a:avLst/>
              <a:gdLst/>
              <a:ahLst/>
              <a:cxnLst/>
              <a:rect l="l" t="t" r="r" b="b"/>
              <a:pathLst>
                <a:path w="2249" h="3577" extrusionOk="0">
                  <a:moveTo>
                    <a:pt x="1043" y="710"/>
                  </a:moveTo>
                  <a:cubicBezTo>
                    <a:pt x="1075" y="1096"/>
                    <a:pt x="1100" y="1483"/>
                    <a:pt x="1118" y="1870"/>
                  </a:cubicBezTo>
                  <a:lnTo>
                    <a:pt x="1118" y="1870"/>
                  </a:lnTo>
                  <a:cubicBezTo>
                    <a:pt x="893" y="1847"/>
                    <a:pt x="669" y="1806"/>
                    <a:pt x="449" y="1749"/>
                  </a:cubicBezTo>
                  <a:lnTo>
                    <a:pt x="449" y="1749"/>
                  </a:lnTo>
                  <a:lnTo>
                    <a:pt x="1043" y="710"/>
                  </a:lnTo>
                  <a:close/>
                  <a:moveTo>
                    <a:pt x="1151" y="0"/>
                  </a:moveTo>
                  <a:cubicBezTo>
                    <a:pt x="1100" y="0"/>
                    <a:pt x="1051" y="25"/>
                    <a:pt x="1018" y="83"/>
                  </a:cubicBezTo>
                  <a:lnTo>
                    <a:pt x="54" y="1766"/>
                  </a:lnTo>
                  <a:cubicBezTo>
                    <a:pt x="0" y="1860"/>
                    <a:pt x="49" y="1981"/>
                    <a:pt x="154" y="2011"/>
                  </a:cubicBezTo>
                  <a:cubicBezTo>
                    <a:pt x="473" y="2111"/>
                    <a:pt x="801" y="2177"/>
                    <a:pt x="1132" y="2208"/>
                  </a:cubicBezTo>
                  <a:lnTo>
                    <a:pt x="1132" y="2208"/>
                  </a:lnTo>
                  <a:cubicBezTo>
                    <a:pt x="1147" y="2610"/>
                    <a:pt x="1154" y="3012"/>
                    <a:pt x="1153" y="3415"/>
                  </a:cubicBezTo>
                  <a:cubicBezTo>
                    <a:pt x="1153" y="3522"/>
                    <a:pt x="1237" y="3576"/>
                    <a:pt x="1321" y="3576"/>
                  </a:cubicBezTo>
                  <a:cubicBezTo>
                    <a:pt x="1405" y="3576"/>
                    <a:pt x="1488" y="3523"/>
                    <a:pt x="1489" y="3415"/>
                  </a:cubicBezTo>
                  <a:cubicBezTo>
                    <a:pt x="1490" y="3018"/>
                    <a:pt x="1483" y="2622"/>
                    <a:pt x="1469" y="2227"/>
                  </a:cubicBezTo>
                  <a:lnTo>
                    <a:pt x="1469" y="2227"/>
                  </a:lnTo>
                  <a:cubicBezTo>
                    <a:pt x="1502" y="2228"/>
                    <a:pt x="1536" y="2228"/>
                    <a:pt x="1569" y="2228"/>
                  </a:cubicBezTo>
                  <a:cubicBezTo>
                    <a:pt x="1724" y="2228"/>
                    <a:pt x="1880" y="2220"/>
                    <a:pt x="2035" y="2205"/>
                  </a:cubicBezTo>
                  <a:cubicBezTo>
                    <a:pt x="2241" y="2186"/>
                    <a:pt x="2248" y="1870"/>
                    <a:pt x="2054" y="1870"/>
                  </a:cubicBezTo>
                  <a:cubicBezTo>
                    <a:pt x="2048" y="1870"/>
                    <a:pt x="2042" y="1870"/>
                    <a:pt x="2035" y="1871"/>
                  </a:cubicBezTo>
                  <a:cubicBezTo>
                    <a:pt x="1884" y="1886"/>
                    <a:pt x="1732" y="1894"/>
                    <a:pt x="1581" y="1894"/>
                  </a:cubicBezTo>
                  <a:cubicBezTo>
                    <a:pt x="1539" y="1894"/>
                    <a:pt x="1497" y="1893"/>
                    <a:pt x="1455" y="1892"/>
                  </a:cubicBezTo>
                  <a:lnTo>
                    <a:pt x="1455" y="1892"/>
                  </a:lnTo>
                  <a:cubicBezTo>
                    <a:pt x="1429" y="1316"/>
                    <a:pt x="1386" y="741"/>
                    <a:pt x="1329" y="167"/>
                  </a:cubicBezTo>
                  <a:cubicBezTo>
                    <a:pt x="1319" y="70"/>
                    <a:pt x="1234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89" name="Google Shape;5989;p14"/>
            <p:cNvSpPr/>
            <p:nvPr/>
          </p:nvSpPr>
          <p:spPr>
            <a:xfrm>
              <a:off x="4606925" y="2853000"/>
              <a:ext cx="35225" cy="91375"/>
            </a:xfrm>
            <a:custGeom>
              <a:avLst/>
              <a:gdLst/>
              <a:ahLst/>
              <a:cxnLst/>
              <a:rect l="l" t="t" r="r" b="b"/>
              <a:pathLst>
                <a:path w="1409" h="3655" extrusionOk="0">
                  <a:moveTo>
                    <a:pt x="1183" y="0"/>
                  </a:moveTo>
                  <a:cubicBezTo>
                    <a:pt x="1133" y="0"/>
                    <a:pt x="1085" y="25"/>
                    <a:pt x="1056" y="86"/>
                  </a:cubicBezTo>
                  <a:lnTo>
                    <a:pt x="1054" y="86"/>
                  </a:lnTo>
                  <a:cubicBezTo>
                    <a:pt x="516" y="1205"/>
                    <a:pt x="0" y="2564"/>
                    <a:pt x="975" y="3603"/>
                  </a:cubicBezTo>
                  <a:cubicBezTo>
                    <a:pt x="1009" y="3639"/>
                    <a:pt x="1048" y="3654"/>
                    <a:pt x="1085" y="3654"/>
                  </a:cubicBezTo>
                  <a:cubicBezTo>
                    <a:pt x="1210" y="3654"/>
                    <a:pt x="1324" y="3487"/>
                    <a:pt x="1211" y="3366"/>
                  </a:cubicBezTo>
                  <a:cubicBezTo>
                    <a:pt x="353" y="2451"/>
                    <a:pt x="879" y="1218"/>
                    <a:pt x="1344" y="254"/>
                  </a:cubicBezTo>
                  <a:cubicBezTo>
                    <a:pt x="1408" y="122"/>
                    <a:pt x="1292" y="0"/>
                    <a:pt x="1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0" name="Google Shape;5990;p14"/>
            <p:cNvSpPr/>
            <p:nvPr/>
          </p:nvSpPr>
          <p:spPr>
            <a:xfrm>
              <a:off x="4669025" y="2869500"/>
              <a:ext cx="42550" cy="57475"/>
            </a:xfrm>
            <a:custGeom>
              <a:avLst/>
              <a:gdLst/>
              <a:ahLst/>
              <a:cxnLst/>
              <a:rect l="l" t="t" r="r" b="b"/>
              <a:pathLst>
                <a:path w="1702" h="2299" extrusionOk="0">
                  <a:moveTo>
                    <a:pt x="1249" y="0"/>
                  </a:moveTo>
                  <a:cubicBezTo>
                    <a:pt x="829" y="0"/>
                    <a:pt x="393" y="211"/>
                    <a:pt x="247" y="632"/>
                  </a:cubicBezTo>
                  <a:cubicBezTo>
                    <a:pt x="1" y="1341"/>
                    <a:pt x="1227" y="1376"/>
                    <a:pt x="1168" y="1963"/>
                  </a:cubicBezTo>
                  <a:lnTo>
                    <a:pt x="1168" y="1963"/>
                  </a:lnTo>
                  <a:lnTo>
                    <a:pt x="335" y="1954"/>
                  </a:lnTo>
                  <a:cubicBezTo>
                    <a:pt x="335" y="1954"/>
                    <a:pt x="334" y="1954"/>
                    <a:pt x="334" y="1954"/>
                  </a:cubicBezTo>
                  <a:cubicBezTo>
                    <a:pt x="120" y="1954"/>
                    <a:pt x="121" y="2287"/>
                    <a:pt x="335" y="2290"/>
                  </a:cubicBezTo>
                  <a:lnTo>
                    <a:pt x="1301" y="2299"/>
                  </a:lnTo>
                  <a:cubicBezTo>
                    <a:pt x="1379" y="2299"/>
                    <a:pt x="1437" y="2245"/>
                    <a:pt x="1462" y="2175"/>
                  </a:cubicBezTo>
                  <a:cubicBezTo>
                    <a:pt x="1583" y="1841"/>
                    <a:pt x="1429" y="1521"/>
                    <a:pt x="1167" y="1300"/>
                  </a:cubicBezTo>
                  <a:cubicBezTo>
                    <a:pt x="1002" y="1162"/>
                    <a:pt x="486" y="967"/>
                    <a:pt x="599" y="665"/>
                  </a:cubicBezTo>
                  <a:cubicBezTo>
                    <a:pt x="689" y="429"/>
                    <a:pt x="998" y="333"/>
                    <a:pt x="1248" y="333"/>
                  </a:cubicBezTo>
                  <a:cubicBezTo>
                    <a:pt x="1309" y="333"/>
                    <a:pt x="1367" y="339"/>
                    <a:pt x="1417" y="349"/>
                  </a:cubicBezTo>
                  <a:cubicBezTo>
                    <a:pt x="1431" y="352"/>
                    <a:pt x="1444" y="354"/>
                    <a:pt x="1457" y="354"/>
                  </a:cubicBezTo>
                  <a:cubicBezTo>
                    <a:pt x="1638" y="354"/>
                    <a:pt x="1702" y="70"/>
                    <a:pt x="1505" y="27"/>
                  </a:cubicBezTo>
                  <a:cubicBezTo>
                    <a:pt x="1422" y="9"/>
                    <a:pt x="1336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1" name="Google Shape;5991;p14"/>
            <p:cNvSpPr/>
            <p:nvPr/>
          </p:nvSpPr>
          <p:spPr>
            <a:xfrm>
              <a:off x="4710625" y="2836800"/>
              <a:ext cx="36275" cy="44775"/>
            </a:xfrm>
            <a:custGeom>
              <a:avLst/>
              <a:gdLst/>
              <a:ahLst/>
              <a:cxnLst/>
              <a:rect l="l" t="t" r="r" b="b"/>
              <a:pathLst>
                <a:path w="1451" h="1791" extrusionOk="0">
                  <a:moveTo>
                    <a:pt x="1030" y="0"/>
                  </a:moveTo>
                  <a:cubicBezTo>
                    <a:pt x="984" y="0"/>
                    <a:pt x="938" y="16"/>
                    <a:pt x="904" y="45"/>
                  </a:cubicBezTo>
                  <a:lnTo>
                    <a:pt x="128" y="728"/>
                  </a:lnTo>
                  <a:cubicBezTo>
                    <a:pt x="0" y="839"/>
                    <a:pt x="119" y="1009"/>
                    <a:pt x="254" y="1009"/>
                  </a:cubicBezTo>
                  <a:cubicBezTo>
                    <a:pt x="291" y="1009"/>
                    <a:pt x="330" y="996"/>
                    <a:pt x="364" y="965"/>
                  </a:cubicBezTo>
                  <a:lnTo>
                    <a:pt x="908" y="487"/>
                  </a:lnTo>
                  <a:lnTo>
                    <a:pt x="908" y="487"/>
                  </a:lnTo>
                  <a:cubicBezTo>
                    <a:pt x="974" y="881"/>
                    <a:pt x="1041" y="1276"/>
                    <a:pt x="1107" y="1670"/>
                  </a:cubicBezTo>
                  <a:cubicBezTo>
                    <a:pt x="1121" y="1754"/>
                    <a:pt x="1181" y="1791"/>
                    <a:pt x="1245" y="1791"/>
                  </a:cubicBezTo>
                  <a:cubicBezTo>
                    <a:pt x="1342" y="1791"/>
                    <a:pt x="1450" y="1707"/>
                    <a:pt x="1429" y="1580"/>
                  </a:cubicBezTo>
                  <a:cubicBezTo>
                    <a:pt x="1348" y="1093"/>
                    <a:pt x="1266" y="606"/>
                    <a:pt x="1185" y="120"/>
                  </a:cubicBezTo>
                  <a:cubicBezTo>
                    <a:pt x="1171" y="38"/>
                    <a:pt x="1102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2" name="Google Shape;5992;p14"/>
            <p:cNvSpPr/>
            <p:nvPr/>
          </p:nvSpPr>
          <p:spPr>
            <a:xfrm>
              <a:off x="4755100" y="2848175"/>
              <a:ext cx="37950" cy="102400"/>
            </a:xfrm>
            <a:custGeom>
              <a:avLst/>
              <a:gdLst/>
              <a:ahLst/>
              <a:cxnLst/>
              <a:rect l="l" t="t" r="r" b="b"/>
              <a:pathLst>
                <a:path w="1518" h="4096" extrusionOk="0">
                  <a:moveTo>
                    <a:pt x="245" y="1"/>
                  </a:moveTo>
                  <a:cubicBezTo>
                    <a:pt x="115" y="1"/>
                    <a:pt x="1" y="169"/>
                    <a:pt x="120" y="286"/>
                  </a:cubicBezTo>
                  <a:cubicBezTo>
                    <a:pt x="1090" y="1230"/>
                    <a:pt x="1163" y="2784"/>
                    <a:pt x="265" y="3805"/>
                  </a:cubicBezTo>
                  <a:cubicBezTo>
                    <a:pt x="156" y="3927"/>
                    <a:pt x="269" y="4095"/>
                    <a:pt x="392" y="4095"/>
                  </a:cubicBezTo>
                  <a:cubicBezTo>
                    <a:pt x="429" y="4095"/>
                    <a:pt x="468" y="4079"/>
                    <a:pt x="501" y="4041"/>
                  </a:cubicBezTo>
                  <a:cubicBezTo>
                    <a:pt x="1517" y="2888"/>
                    <a:pt x="1462" y="1123"/>
                    <a:pt x="356" y="49"/>
                  </a:cubicBezTo>
                  <a:cubicBezTo>
                    <a:pt x="322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3" name="Google Shape;5993;p14"/>
            <p:cNvSpPr/>
            <p:nvPr/>
          </p:nvSpPr>
          <p:spPr>
            <a:xfrm>
              <a:off x="4794900" y="2858550"/>
              <a:ext cx="60450" cy="85100"/>
            </a:xfrm>
            <a:custGeom>
              <a:avLst/>
              <a:gdLst/>
              <a:ahLst/>
              <a:cxnLst/>
              <a:rect l="l" t="t" r="r" b="b"/>
              <a:pathLst>
                <a:path w="2418" h="3404" extrusionOk="0">
                  <a:moveTo>
                    <a:pt x="1872" y="0"/>
                  </a:moveTo>
                  <a:cubicBezTo>
                    <a:pt x="459" y="0"/>
                    <a:pt x="0" y="3176"/>
                    <a:pt x="1855" y="3402"/>
                  </a:cubicBezTo>
                  <a:cubicBezTo>
                    <a:pt x="1863" y="3403"/>
                    <a:pt x="1870" y="3403"/>
                    <a:pt x="1878" y="3403"/>
                  </a:cubicBezTo>
                  <a:cubicBezTo>
                    <a:pt x="2068" y="3403"/>
                    <a:pt x="2059" y="3093"/>
                    <a:pt x="1855" y="3068"/>
                  </a:cubicBezTo>
                  <a:cubicBezTo>
                    <a:pt x="421" y="2893"/>
                    <a:pt x="880" y="348"/>
                    <a:pt x="1911" y="348"/>
                  </a:cubicBezTo>
                  <a:cubicBezTo>
                    <a:pt x="1986" y="348"/>
                    <a:pt x="2065" y="361"/>
                    <a:pt x="2146" y="391"/>
                  </a:cubicBezTo>
                  <a:cubicBezTo>
                    <a:pt x="2166" y="398"/>
                    <a:pt x="2185" y="401"/>
                    <a:pt x="2203" y="401"/>
                  </a:cubicBezTo>
                  <a:cubicBezTo>
                    <a:pt x="2364" y="401"/>
                    <a:pt x="2418" y="133"/>
                    <a:pt x="2236" y="67"/>
                  </a:cubicBezTo>
                  <a:cubicBezTo>
                    <a:pt x="2109" y="22"/>
                    <a:pt x="1987" y="0"/>
                    <a:pt x="18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4" name="Google Shape;5994;p14"/>
            <p:cNvSpPr/>
            <p:nvPr/>
          </p:nvSpPr>
          <p:spPr>
            <a:xfrm>
              <a:off x="4861250" y="2871875"/>
              <a:ext cx="38075" cy="62900"/>
            </a:xfrm>
            <a:custGeom>
              <a:avLst/>
              <a:gdLst/>
              <a:ahLst/>
              <a:cxnLst/>
              <a:rect l="l" t="t" r="r" b="b"/>
              <a:pathLst>
                <a:path w="1523" h="2516" extrusionOk="0">
                  <a:moveTo>
                    <a:pt x="1050" y="0"/>
                  </a:moveTo>
                  <a:cubicBezTo>
                    <a:pt x="637" y="0"/>
                    <a:pt x="110" y="511"/>
                    <a:pt x="49" y="840"/>
                  </a:cubicBezTo>
                  <a:cubicBezTo>
                    <a:pt x="0" y="1096"/>
                    <a:pt x="95" y="1339"/>
                    <a:pt x="325" y="1470"/>
                  </a:cubicBezTo>
                  <a:cubicBezTo>
                    <a:pt x="461" y="1548"/>
                    <a:pt x="609" y="1549"/>
                    <a:pt x="755" y="1591"/>
                  </a:cubicBezTo>
                  <a:cubicBezTo>
                    <a:pt x="876" y="1626"/>
                    <a:pt x="1085" y="1684"/>
                    <a:pt x="1138" y="1819"/>
                  </a:cubicBezTo>
                  <a:cubicBezTo>
                    <a:pt x="1213" y="2013"/>
                    <a:pt x="1037" y="2174"/>
                    <a:pt x="861" y="2174"/>
                  </a:cubicBezTo>
                  <a:cubicBezTo>
                    <a:pt x="754" y="2174"/>
                    <a:pt x="648" y="2115"/>
                    <a:pt x="597" y="1970"/>
                  </a:cubicBezTo>
                  <a:cubicBezTo>
                    <a:pt x="568" y="1891"/>
                    <a:pt x="500" y="1856"/>
                    <a:pt x="433" y="1856"/>
                  </a:cubicBezTo>
                  <a:cubicBezTo>
                    <a:pt x="331" y="1856"/>
                    <a:pt x="231" y="1936"/>
                    <a:pt x="275" y="2059"/>
                  </a:cubicBezTo>
                  <a:cubicBezTo>
                    <a:pt x="379" y="2353"/>
                    <a:pt x="658" y="2515"/>
                    <a:pt x="922" y="2515"/>
                  </a:cubicBezTo>
                  <a:cubicBezTo>
                    <a:pt x="1183" y="2515"/>
                    <a:pt x="1429" y="2357"/>
                    <a:pt x="1478" y="2013"/>
                  </a:cubicBezTo>
                  <a:cubicBezTo>
                    <a:pt x="1523" y="1740"/>
                    <a:pt x="1382" y="1472"/>
                    <a:pt x="1134" y="1351"/>
                  </a:cubicBezTo>
                  <a:cubicBezTo>
                    <a:pt x="976" y="1272"/>
                    <a:pt x="725" y="1314"/>
                    <a:pt x="590" y="1218"/>
                  </a:cubicBezTo>
                  <a:lnTo>
                    <a:pt x="380" y="874"/>
                  </a:lnTo>
                  <a:cubicBezTo>
                    <a:pt x="436" y="721"/>
                    <a:pt x="548" y="594"/>
                    <a:pt x="693" y="518"/>
                  </a:cubicBezTo>
                  <a:cubicBezTo>
                    <a:pt x="757" y="475"/>
                    <a:pt x="937" y="352"/>
                    <a:pt x="1053" y="352"/>
                  </a:cubicBezTo>
                  <a:cubicBezTo>
                    <a:pt x="1085" y="352"/>
                    <a:pt x="1112" y="361"/>
                    <a:pt x="1130" y="384"/>
                  </a:cubicBezTo>
                  <a:cubicBezTo>
                    <a:pt x="1164" y="424"/>
                    <a:pt x="1202" y="440"/>
                    <a:pt x="1240" y="440"/>
                  </a:cubicBezTo>
                  <a:cubicBezTo>
                    <a:pt x="1360" y="440"/>
                    <a:pt x="1471" y="273"/>
                    <a:pt x="1367" y="148"/>
                  </a:cubicBezTo>
                  <a:lnTo>
                    <a:pt x="1368" y="148"/>
                  </a:lnTo>
                  <a:cubicBezTo>
                    <a:pt x="1282" y="44"/>
                    <a:pt x="1171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5" name="Google Shape;5995;p14"/>
            <p:cNvSpPr/>
            <p:nvPr/>
          </p:nvSpPr>
          <p:spPr>
            <a:xfrm>
              <a:off x="4903375" y="2865500"/>
              <a:ext cx="46825" cy="84850"/>
            </a:xfrm>
            <a:custGeom>
              <a:avLst/>
              <a:gdLst/>
              <a:ahLst/>
              <a:cxnLst/>
              <a:rect l="l" t="t" r="r" b="b"/>
              <a:pathLst>
                <a:path w="1873" h="3394" extrusionOk="0">
                  <a:moveTo>
                    <a:pt x="257" y="1"/>
                  </a:moveTo>
                  <a:cubicBezTo>
                    <a:pt x="103" y="1"/>
                    <a:pt x="0" y="225"/>
                    <a:pt x="167" y="309"/>
                  </a:cubicBezTo>
                  <a:cubicBezTo>
                    <a:pt x="1288" y="868"/>
                    <a:pt x="1493" y="2251"/>
                    <a:pt x="567" y="3110"/>
                  </a:cubicBezTo>
                  <a:cubicBezTo>
                    <a:pt x="445" y="3225"/>
                    <a:pt x="560" y="3393"/>
                    <a:pt x="692" y="3393"/>
                  </a:cubicBezTo>
                  <a:cubicBezTo>
                    <a:pt x="730" y="3393"/>
                    <a:pt x="769" y="3380"/>
                    <a:pt x="805" y="3347"/>
                  </a:cubicBezTo>
                  <a:cubicBezTo>
                    <a:pt x="1872" y="2354"/>
                    <a:pt x="1647" y="674"/>
                    <a:pt x="335" y="20"/>
                  </a:cubicBezTo>
                  <a:cubicBezTo>
                    <a:pt x="308" y="7"/>
                    <a:pt x="282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6" name="Google Shape;5996;p14"/>
            <p:cNvSpPr/>
            <p:nvPr/>
          </p:nvSpPr>
          <p:spPr>
            <a:xfrm>
              <a:off x="4934550" y="2826675"/>
              <a:ext cx="44300" cy="50950"/>
            </a:xfrm>
            <a:custGeom>
              <a:avLst/>
              <a:gdLst/>
              <a:ahLst/>
              <a:cxnLst/>
              <a:rect l="l" t="t" r="r" b="b"/>
              <a:pathLst>
                <a:path w="1772" h="2038" extrusionOk="0">
                  <a:moveTo>
                    <a:pt x="566" y="1"/>
                  </a:moveTo>
                  <a:cubicBezTo>
                    <a:pt x="373" y="1"/>
                    <a:pt x="184" y="93"/>
                    <a:pt x="76" y="276"/>
                  </a:cubicBezTo>
                  <a:cubicBezTo>
                    <a:pt x="0" y="406"/>
                    <a:pt x="116" y="526"/>
                    <a:pt x="230" y="526"/>
                  </a:cubicBezTo>
                  <a:cubicBezTo>
                    <a:pt x="281" y="526"/>
                    <a:pt x="331" y="503"/>
                    <a:pt x="365" y="445"/>
                  </a:cubicBezTo>
                  <a:lnTo>
                    <a:pt x="365" y="447"/>
                  </a:lnTo>
                  <a:cubicBezTo>
                    <a:pt x="410" y="371"/>
                    <a:pt x="488" y="332"/>
                    <a:pt x="569" y="332"/>
                  </a:cubicBezTo>
                  <a:cubicBezTo>
                    <a:pt x="612" y="332"/>
                    <a:pt x="656" y="344"/>
                    <a:pt x="696" y="366"/>
                  </a:cubicBezTo>
                  <a:cubicBezTo>
                    <a:pt x="856" y="456"/>
                    <a:pt x="871" y="665"/>
                    <a:pt x="848" y="822"/>
                  </a:cubicBezTo>
                  <a:cubicBezTo>
                    <a:pt x="813" y="1072"/>
                    <a:pt x="644" y="1284"/>
                    <a:pt x="497" y="1481"/>
                  </a:cubicBezTo>
                  <a:cubicBezTo>
                    <a:pt x="456" y="1539"/>
                    <a:pt x="473" y="1638"/>
                    <a:pt x="523" y="1684"/>
                  </a:cubicBezTo>
                  <a:cubicBezTo>
                    <a:pt x="773" y="1913"/>
                    <a:pt x="1069" y="2037"/>
                    <a:pt x="1396" y="2037"/>
                  </a:cubicBezTo>
                  <a:cubicBezTo>
                    <a:pt x="1449" y="2037"/>
                    <a:pt x="1503" y="2034"/>
                    <a:pt x="1557" y="2027"/>
                  </a:cubicBezTo>
                  <a:cubicBezTo>
                    <a:pt x="1762" y="2004"/>
                    <a:pt x="1772" y="1692"/>
                    <a:pt x="1580" y="1692"/>
                  </a:cubicBezTo>
                  <a:cubicBezTo>
                    <a:pt x="1573" y="1692"/>
                    <a:pt x="1565" y="1692"/>
                    <a:pt x="1557" y="1693"/>
                  </a:cubicBezTo>
                  <a:cubicBezTo>
                    <a:pt x="1507" y="1699"/>
                    <a:pt x="1457" y="1702"/>
                    <a:pt x="1409" y="1702"/>
                  </a:cubicBezTo>
                  <a:cubicBezTo>
                    <a:pt x="1210" y="1702"/>
                    <a:pt x="1032" y="1650"/>
                    <a:pt x="869" y="1535"/>
                  </a:cubicBezTo>
                  <a:lnTo>
                    <a:pt x="869" y="1535"/>
                  </a:lnTo>
                  <a:cubicBezTo>
                    <a:pt x="1132" y="1149"/>
                    <a:pt x="1363" y="645"/>
                    <a:pt x="1033" y="226"/>
                  </a:cubicBezTo>
                  <a:cubicBezTo>
                    <a:pt x="915" y="76"/>
                    <a:pt x="739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7" name="Google Shape;5997;p14"/>
            <p:cNvSpPr/>
            <p:nvPr/>
          </p:nvSpPr>
          <p:spPr>
            <a:xfrm>
              <a:off x="5010225" y="2871600"/>
              <a:ext cx="13200" cy="67125"/>
            </a:xfrm>
            <a:custGeom>
              <a:avLst/>
              <a:gdLst/>
              <a:ahLst/>
              <a:cxnLst/>
              <a:rect l="l" t="t" r="r" b="b"/>
              <a:pathLst>
                <a:path w="528" h="2685" extrusionOk="0">
                  <a:moveTo>
                    <a:pt x="205" y="1"/>
                  </a:moveTo>
                  <a:cubicBezTo>
                    <a:pt x="108" y="1"/>
                    <a:pt x="0" y="84"/>
                    <a:pt x="22" y="210"/>
                  </a:cubicBezTo>
                  <a:cubicBezTo>
                    <a:pt x="160" y="975"/>
                    <a:pt x="192" y="1753"/>
                    <a:pt x="120" y="2524"/>
                  </a:cubicBezTo>
                  <a:cubicBezTo>
                    <a:pt x="110" y="2631"/>
                    <a:pt x="188" y="2684"/>
                    <a:pt x="272" y="2684"/>
                  </a:cubicBezTo>
                  <a:cubicBezTo>
                    <a:pt x="355" y="2684"/>
                    <a:pt x="444" y="2631"/>
                    <a:pt x="454" y="2524"/>
                  </a:cubicBezTo>
                  <a:cubicBezTo>
                    <a:pt x="527" y="1722"/>
                    <a:pt x="491" y="914"/>
                    <a:pt x="346" y="122"/>
                  </a:cubicBezTo>
                  <a:cubicBezTo>
                    <a:pt x="330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8" name="Google Shape;5998;p14"/>
            <p:cNvSpPr/>
            <p:nvPr/>
          </p:nvSpPr>
          <p:spPr>
            <a:xfrm>
              <a:off x="4983300" y="2908775"/>
              <a:ext cx="65975" cy="11725"/>
            </a:xfrm>
            <a:custGeom>
              <a:avLst/>
              <a:gdLst/>
              <a:ahLst/>
              <a:cxnLst/>
              <a:rect l="l" t="t" r="r" b="b"/>
              <a:pathLst>
                <a:path w="2639" h="469" extrusionOk="0">
                  <a:moveTo>
                    <a:pt x="2207" y="0"/>
                  </a:moveTo>
                  <a:cubicBezTo>
                    <a:pt x="1540" y="0"/>
                    <a:pt x="874" y="45"/>
                    <a:pt x="213" y="131"/>
                  </a:cubicBez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8"/>
                    <a:pt x="213" y="467"/>
                  </a:cubicBezTo>
                  <a:cubicBezTo>
                    <a:pt x="874" y="379"/>
                    <a:pt x="1540" y="334"/>
                    <a:pt x="2207" y="334"/>
                  </a:cubicBezTo>
                  <a:cubicBezTo>
                    <a:pt x="2279" y="334"/>
                    <a:pt x="2351" y="335"/>
                    <a:pt x="2423" y="336"/>
                  </a:cubicBezTo>
                  <a:cubicBezTo>
                    <a:pt x="2424" y="336"/>
                    <a:pt x="2425" y="336"/>
                    <a:pt x="2426" y="336"/>
                  </a:cubicBezTo>
                  <a:cubicBezTo>
                    <a:pt x="2638" y="336"/>
                    <a:pt x="2637" y="5"/>
                    <a:pt x="2423" y="2"/>
                  </a:cubicBezTo>
                  <a:cubicBezTo>
                    <a:pt x="2351" y="1"/>
                    <a:pt x="2279" y="0"/>
                    <a:pt x="2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5999" name="Google Shape;5999;p14"/>
            <p:cNvSpPr/>
            <p:nvPr/>
          </p:nvSpPr>
          <p:spPr>
            <a:xfrm>
              <a:off x="5073475" y="2890075"/>
              <a:ext cx="72550" cy="51075"/>
            </a:xfrm>
            <a:custGeom>
              <a:avLst/>
              <a:gdLst/>
              <a:ahLst/>
              <a:cxnLst/>
              <a:rect l="l" t="t" r="r" b="b"/>
              <a:pathLst>
                <a:path w="2902" h="2043" extrusionOk="0">
                  <a:moveTo>
                    <a:pt x="1355" y="344"/>
                  </a:moveTo>
                  <a:cubicBezTo>
                    <a:pt x="1436" y="344"/>
                    <a:pt x="1518" y="353"/>
                    <a:pt x="1598" y="369"/>
                  </a:cubicBezTo>
                  <a:lnTo>
                    <a:pt x="1598" y="369"/>
                  </a:lnTo>
                  <a:cubicBezTo>
                    <a:pt x="1646" y="856"/>
                    <a:pt x="1626" y="1674"/>
                    <a:pt x="1059" y="1674"/>
                  </a:cubicBezTo>
                  <a:cubicBezTo>
                    <a:pt x="1032" y="1674"/>
                    <a:pt x="1004" y="1672"/>
                    <a:pt x="975" y="1668"/>
                  </a:cubicBezTo>
                  <a:cubicBezTo>
                    <a:pt x="542" y="1610"/>
                    <a:pt x="359" y="1110"/>
                    <a:pt x="563" y="754"/>
                  </a:cubicBezTo>
                  <a:cubicBezTo>
                    <a:pt x="728" y="468"/>
                    <a:pt x="1040" y="344"/>
                    <a:pt x="1355" y="344"/>
                  </a:cubicBezTo>
                  <a:close/>
                  <a:moveTo>
                    <a:pt x="1754" y="1"/>
                  </a:moveTo>
                  <a:cubicBezTo>
                    <a:pt x="1717" y="1"/>
                    <a:pt x="1680" y="15"/>
                    <a:pt x="1650" y="40"/>
                  </a:cubicBezTo>
                  <a:lnTo>
                    <a:pt x="1650" y="40"/>
                  </a:lnTo>
                  <a:cubicBezTo>
                    <a:pt x="1554" y="23"/>
                    <a:pt x="1456" y="14"/>
                    <a:pt x="1358" y="14"/>
                  </a:cubicBezTo>
                  <a:cubicBezTo>
                    <a:pt x="946" y="14"/>
                    <a:pt x="535" y="171"/>
                    <a:pt x="294" y="527"/>
                  </a:cubicBezTo>
                  <a:cubicBezTo>
                    <a:pt x="0" y="962"/>
                    <a:pt x="128" y="1557"/>
                    <a:pt x="548" y="1865"/>
                  </a:cubicBezTo>
                  <a:cubicBezTo>
                    <a:pt x="696" y="1973"/>
                    <a:pt x="864" y="2025"/>
                    <a:pt x="1030" y="2025"/>
                  </a:cubicBezTo>
                  <a:cubicBezTo>
                    <a:pt x="1284" y="2025"/>
                    <a:pt x="1534" y="1903"/>
                    <a:pt x="1699" y="1676"/>
                  </a:cubicBezTo>
                  <a:cubicBezTo>
                    <a:pt x="1863" y="1449"/>
                    <a:pt x="1930" y="1173"/>
                    <a:pt x="1947" y="890"/>
                  </a:cubicBezTo>
                  <a:lnTo>
                    <a:pt x="1947" y="890"/>
                  </a:lnTo>
                  <a:lnTo>
                    <a:pt x="2540" y="1961"/>
                  </a:lnTo>
                  <a:cubicBezTo>
                    <a:pt x="2572" y="2019"/>
                    <a:pt x="2622" y="2043"/>
                    <a:pt x="2672" y="2043"/>
                  </a:cubicBezTo>
                  <a:cubicBezTo>
                    <a:pt x="2785" y="2043"/>
                    <a:pt x="2901" y="1921"/>
                    <a:pt x="2830" y="1792"/>
                  </a:cubicBezTo>
                  <a:lnTo>
                    <a:pt x="1884" y="86"/>
                  </a:lnTo>
                  <a:cubicBezTo>
                    <a:pt x="1851" y="26"/>
                    <a:pt x="1803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0" name="Google Shape;6000;p14"/>
            <p:cNvSpPr/>
            <p:nvPr/>
          </p:nvSpPr>
          <p:spPr>
            <a:xfrm>
              <a:off x="5142450" y="2856800"/>
              <a:ext cx="72775" cy="80950"/>
            </a:xfrm>
            <a:custGeom>
              <a:avLst/>
              <a:gdLst/>
              <a:ahLst/>
              <a:cxnLst/>
              <a:rect l="l" t="t" r="r" b="b"/>
              <a:pathLst>
                <a:path w="2911" h="3238" extrusionOk="0">
                  <a:moveTo>
                    <a:pt x="1935" y="1431"/>
                  </a:moveTo>
                  <a:cubicBezTo>
                    <a:pt x="2102" y="1431"/>
                    <a:pt x="2267" y="1524"/>
                    <a:pt x="2401" y="1756"/>
                  </a:cubicBezTo>
                  <a:cubicBezTo>
                    <a:pt x="2788" y="2427"/>
                    <a:pt x="2176" y="2866"/>
                    <a:pt x="1571" y="2866"/>
                  </a:cubicBezTo>
                  <a:cubicBezTo>
                    <a:pt x="1387" y="2866"/>
                    <a:pt x="1204" y="2825"/>
                    <a:pt x="1050" y="2739"/>
                  </a:cubicBezTo>
                  <a:lnTo>
                    <a:pt x="1050" y="2739"/>
                  </a:lnTo>
                  <a:cubicBezTo>
                    <a:pt x="1080" y="2702"/>
                    <a:pt x="1096" y="2653"/>
                    <a:pt x="1087" y="2595"/>
                  </a:cubicBezTo>
                  <a:cubicBezTo>
                    <a:pt x="1012" y="2112"/>
                    <a:pt x="1482" y="1431"/>
                    <a:pt x="1935" y="1431"/>
                  </a:cubicBezTo>
                  <a:close/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79" y="1030"/>
                    <a:pt x="520" y="1852"/>
                    <a:pt x="762" y="2676"/>
                  </a:cubicBezTo>
                  <a:lnTo>
                    <a:pt x="762" y="2676"/>
                  </a:lnTo>
                  <a:cubicBezTo>
                    <a:pt x="762" y="2678"/>
                    <a:pt x="763" y="2681"/>
                    <a:pt x="763" y="2683"/>
                  </a:cubicBezTo>
                  <a:lnTo>
                    <a:pt x="764" y="2683"/>
                  </a:lnTo>
                  <a:lnTo>
                    <a:pt x="764" y="2683"/>
                  </a:lnTo>
                  <a:cubicBezTo>
                    <a:pt x="764" y="2684"/>
                    <a:pt x="765" y="2684"/>
                    <a:pt x="765" y="2685"/>
                  </a:cubicBezTo>
                  <a:cubicBezTo>
                    <a:pt x="779" y="2732"/>
                    <a:pt x="804" y="2764"/>
                    <a:pt x="835" y="2783"/>
                  </a:cubicBezTo>
                  <a:lnTo>
                    <a:pt x="835" y="2783"/>
                  </a:lnTo>
                  <a:cubicBezTo>
                    <a:pt x="780" y="2856"/>
                    <a:pt x="777" y="2968"/>
                    <a:pt x="879" y="3026"/>
                  </a:cubicBezTo>
                  <a:cubicBezTo>
                    <a:pt x="1115" y="3161"/>
                    <a:pt x="1392" y="3238"/>
                    <a:pt x="1664" y="3238"/>
                  </a:cubicBezTo>
                  <a:cubicBezTo>
                    <a:pt x="2002" y="3238"/>
                    <a:pt x="2333" y="3119"/>
                    <a:pt x="2569" y="2845"/>
                  </a:cubicBezTo>
                  <a:cubicBezTo>
                    <a:pt x="2890" y="2474"/>
                    <a:pt x="2911" y="1882"/>
                    <a:pt x="2624" y="1484"/>
                  </a:cubicBezTo>
                  <a:cubicBezTo>
                    <a:pt x="2446" y="1237"/>
                    <a:pt x="2178" y="1114"/>
                    <a:pt x="1901" y="1114"/>
                  </a:cubicBezTo>
                  <a:cubicBezTo>
                    <a:pt x="1733" y="1114"/>
                    <a:pt x="1563" y="1159"/>
                    <a:pt x="1407" y="1249"/>
                  </a:cubicBezTo>
                  <a:cubicBezTo>
                    <a:pt x="1159" y="1393"/>
                    <a:pt x="979" y="1608"/>
                    <a:pt x="870" y="1855"/>
                  </a:cubicBezTo>
                  <a:lnTo>
                    <a:pt x="870" y="1855"/>
                  </a:lnTo>
                  <a:lnTo>
                    <a:pt x="361" y="119"/>
                  </a:ln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1" name="Google Shape;6001;p14"/>
            <p:cNvSpPr/>
            <p:nvPr/>
          </p:nvSpPr>
          <p:spPr>
            <a:xfrm>
              <a:off x="5230275" y="2906475"/>
              <a:ext cx="47625" cy="9375"/>
            </a:xfrm>
            <a:custGeom>
              <a:avLst/>
              <a:gdLst/>
              <a:ahLst/>
              <a:cxnLst/>
              <a:rect l="l" t="t" r="r" b="b"/>
              <a:pathLst>
                <a:path w="1905" h="375" extrusionOk="0">
                  <a:moveTo>
                    <a:pt x="211" y="1"/>
                  </a:moveTo>
                  <a:cubicBezTo>
                    <a:pt x="1" y="1"/>
                    <a:pt x="2" y="330"/>
                    <a:pt x="216" y="336"/>
                  </a:cubicBezTo>
                  <a:lnTo>
                    <a:pt x="1689" y="374"/>
                  </a:lnTo>
                  <a:cubicBezTo>
                    <a:pt x="1691" y="374"/>
                    <a:pt x="1692" y="374"/>
                    <a:pt x="1694" y="374"/>
                  </a:cubicBezTo>
                  <a:cubicBezTo>
                    <a:pt x="1904" y="374"/>
                    <a:pt x="1903" y="45"/>
                    <a:pt x="1689" y="39"/>
                  </a:cubicBezTo>
                  <a:lnTo>
                    <a:pt x="216" y="1"/>
                  </a:lnTo>
                  <a:cubicBezTo>
                    <a:pt x="214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2" name="Google Shape;6002;p14"/>
            <p:cNvSpPr/>
            <p:nvPr/>
          </p:nvSpPr>
          <p:spPr>
            <a:xfrm>
              <a:off x="5242600" y="2877075"/>
              <a:ext cx="13950" cy="16000"/>
            </a:xfrm>
            <a:custGeom>
              <a:avLst/>
              <a:gdLst/>
              <a:ahLst/>
              <a:cxnLst/>
              <a:rect l="l" t="t" r="r" b="b"/>
              <a:pathLst>
                <a:path w="558" h="640" extrusionOk="0">
                  <a:moveTo>
                    <a:pt x="227" y="0"/>
                  </a:moveTo>
                  <a:cubicBezTo>
                    <a:pt x="117" y="0"/>
                    <a:pt x="0" y="122"/>
                    <a:pt x="64" y="255"/>
                  </a:cubicBezTo>
                  <a:cubicBezTo>
                    <a:pt x="112" y="354"/>
                    <a:pt x="157" y="454"/>
                    <a:pt x="205" y="553"/>
                  </a:cubicBezTo>
                  <a:cubicBezTo>
                    <a:pt x="233" y="614"/>
                    <a:pt x="282" y="639"/>
                    <a:pt x="331" y="639"/>
                  </a:cubicBezTo>
                  <a:cubicBezTo>
                    <a:pt x="440" y="639"/>
                    <a:pt x="557" y="518"/>
                    <a:pt x="494" y="385"/>
                  </a:cubicBezTo>
                  <a:cubicBezTo>
                    <a:pt x="447" y="284"/>
                    <a:pt x="400" y="185"/>
                    <a:pt x="353" y="86"/>
                  </a:cubicBezTo>
                  <a:cubicBezTo>
                    <a:pt x="324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3" name="Google Shape;6003;p14"/>
            <p:cNvSpPr/>
            <p:nvPr/>
          </p:nvSpPr>
          <p:spPr>
            <a:xfrm>
              <a:off x="5247925" y="29364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1" y="1"/>
                    <a:pt x="1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4" name="Google Shape;6004;p14"/>
            <p:cNvSpPr/>
            <p:nvPr/>
          </p:nvSpPr>
          <p:spPr>
            <a:xfrm>
              <a:off x="4369725" y="2957650"/>
              <a:ext cx="1257075" cy="23725"/>
            </a:xfrm>
            <a:custGeom>
              <a:avLst/>
              <a:gdLst/>
              <a:ahLst/>
              <a:cxnLst/>
              <a:rect l="l" t="t" r="r" b="b"/>
              <a:pathLst>
                <a:path w="50283" h="949" extrusionOk="0">
                  <a:moveTo>
                    <a:pt x="50071" y="1"/>
                  </a:moveTo>
                  <a:cubicBezTo>
                    <a:pt x="50070" y="1"/>
                    <a:pt x="50069" y="1"/>
                    <a:pt x="50067" y="1"/>
                  </a:cubicBezTo>
                  <a:cubicBezTo>
                    <a:pt x="33451" y="332"/>
                    <a:pt x="16835" y="536"/>
                    <a:pt x="215" y="612"/>
                  </a:cubicBezTo>
                  <a:cubicBezTo>
                    <a:pt x="0" y="614"/>
                    <a:pt x="0" y="948"/>
                    <a:pt x="215" y="948"/>
                  </a:cubicBezTo>
                  <a:cubicBezTo>
                    <a:pt x="16835" y="872"/>
                    <a:pt x="33451" y="667"/>
                    <a:pt x="50067" y="335"/>
                  </a:cubicBezTo>
                  <a:cubicBezTo>
                    <a:pt x="50281" y="330"/>
                    <a:pt x="50282" y="1"/>
                    <a:pt x="50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5" name="Google Shape;6005;p14"/>
            <p:cNvSpPr/>
            <p:nvPr/>
          </p:nvSpPr>
          <p:spPr>
            <a:xfrm>
              <a:off x="5309475" y="2875950"/>
              <a:ext cx="72200" cy="65875"/>
            </a:xfrm>
            <a:custGeom>
              <a:avLst/>
              <a:gdLst/>
              <a:ahLst/>
              <a:cxnLst/>
              <a:rect l="l" t="t" r="r" b="b"/>
              <a:pathLst>
                <a:path w="2888" h="2635" extrusionOk="0">
                  <a:moveTo>
                    <a:pt x="1557" y="1"/>
                  </a:moveTo>
                  <a:cubicBezTo>
                    <a:pt x="684" y="1"/>
                    <a:pt x="0" y="878"/>
                    <a:pt x="344" y="1765"/>
                  </a:cubicBezTo>
                  <a:cubicBezTo>
                    <a:pt x="570" y="2347"/>
                    <a:pt x="1089" y="2634"/>
                    <a:pt x="1624" y="2634"/>
                  </a:cubicBezTo>
                  <a:cubicBezTo>
                    <a:pt x="2044" y="2634"/>
                    <a:pt x="2475" y="2457"/>
                    <a:pt x="2780" y="2105"/>
                  </a:cubicBezTo>
                  <a:cubicBezTo>
                    <a:pt x="2887" y="1980"/>
                    <a:pt x="2775" y="1812"/>
                    <a:pt x="2652" y="1812"/>
                  </a:cubicBezTo>
                  <a:cubicBezTo>
                    <a:pt x="2615" y="1812"/>
                    <a:pt x="2576" y="1828"/>
                    <a:pt x="2542" y="1867"/>
                  </a:cubicBezTo>
                  <a:cubicBezTo>
                    <a:pt x="2299" y="2148"/>
                    <a:pt x="1947" y="2305"/>
                    <a:pt x="1605" y="2305"/>
                  </a:cubicBezTo>
                  <a:cubicBezTo>
                    <a:pt x="1255" y="2305"/>
                    <a:pt x="915" y="2140"/>
                    <a:pt x="716" y="1772"/>
                  </a:cubicBezTo>
                  <a:cubicBezTo>
                    <a:pt x="349" y="1094"/>
                    <a:pt x="843" y="335"/>
                    <a:pt x="1547" y="335"/>
                  </a:cubicBezTo>
                  <a:cubicBezTo>
                    <a:pt x="1636" y="335"/>
                    <a:pt x="1727" y="347"/>
                    <a:pt x="1821" y="372"/>
                  </a:cubicBezTo>
                  <a:cubicBezTo>
                    <a:pt x="1837" y="376"/>
                    <a:pt x="1853" y="379"/>
                    <a:pt x="1868" y="379"/>
                  </a:cubicBezTo>
                  <a:cubicBezTo>
                    <a:pt x="2042" y="379"/>
                    <a:pt x="2102" y="101"/>
                    <a:pt x="1911" y="49"/>
                  </a:cubicBezTo>
                  <a:cubicBezTo>
                    <a:pt x="1791" y="16"/>
                    <a:pt x="1672" y="1"/>
                    <a:pt x="15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6" name="Google Shape;6006;p14"/>
            <p:cNvSpPr/>
            <p:nvPr/>
          </p:nvSpPr>
          <p:spPr>
            <a:xfrm>
              <a:off x="5367800" y="2842800"/>
              <a:ext cx="58900" cy="42800"/>
            </a:xfrm>
            <a:custGeom>
              <a:avLst/>
              <a:gdLst/>
              <a:ahLst/>
              <a:cxnLst/>
              <a:rect l="l" t="t" r="r" b="b"/>
              <a:pathLst>
                <a:path w="2356" h="1712" extrusionOk="0">
                  <a:moveTo>
                    <a:pt x="687" y="1"/>
                  </a:moveTo>
                  <a:cubicBezTo>
                    <a:pt x="399" y="1"/>
                    <a:pt x="118" y="167"/>
                    <a:pt x="35" y="465"/>
                  </a:cubicBezTo>
                  <a:cubicBezTo>
                    <a:pt x="0" y="590"/>
                    <a:pt x="104" y="672"/>
                    <a:pt x="204" y="672"/>
                  </a:cubicBezTo>
                  <a:cubicBezTo>
                    <a:pt x="270" y="672"/>
                    <a:pt x="336" y="636"/>
                    <a:pt x="359" y="554"/>
                  </a:cubicBezTo>
                  <a:cubicBezTo>
                    <a:pt x="398" y="409"/>
                    <a:pt x="540" y="334"/>
                    <a:pt x="684" y="334"/>
                  </a:cubicBezTo>
                  <a:cubicBezTo>
                    <a:pt x="778" y="334"/>
                    <a:pt x="874" y="366"/>
                    <a:pt x="941" y="432"/>
                  </a:cubicBezTo>
                  <a:cubicBezTo>
                    <a:pt x="1190" y="678"/>
                    <a:pt x="957" y="1086"/>
                    <a:pt x="731" y="1240"/>
                  </a:cubicBezTo>
                  <a:cubicBezTo>
                    <a:pt x="636" y="1306"/>
                    <a:pt x="610" y="1469"/>
                    <a:pt x="731" y="1530"/>
                  </a:cubicBezTo>
                  <a:cubicBezTo>
                    <a:pt x="975" y="1651"/>
                    <a:pt x="1221" y="1711"/>
                    <a:pt x="1469" y="1711"/>
                  </a:cubicBezTo>
                  <a:cubicBezTo>
                    <a:pt x="1709" y="1711"/>
                    <a:pt x="1949" y="1654"/>
                    <a:pt x="2188" y="1541"/>
                  </a:cubicBezTo>
                  <a:cubicBezTo>
                    <a:pt x="2355" y="1460"/>
                    <a:pt x="2251" y="1233"/>
                    <a:pt x="2094" y="1233"/>
                  </a:cubicBezTo>
                  <a:cubicBezTo>
                    <a:pt x="2070" y="1233"/>
                    <a:pt x="2044" y="1239"/>
                    <a:pt x="2018" y="1251"/>
                  </a:cubicBezTo>
                  <a:cubicBezTo>
                    <a:pt x="1838" y="1338"/>
                    <a:pt x="1654" y="1381"/>
                    <a:pt x="1470" y="1381"/>
                  </a:cubicBezTo>
                  <a:cubicBezTo>
                    <a:pt x="1353" y="1381"/>
                    <a:pt x="1235" y="1363"/>
                    <a:pt x="1119" y="1328"/>
                  </a:cubicBezTo>
                  <a:lnTo>
                    <a:pt x="1119" y="1328"/>
                  </a:lnTo>
                  <a:cubicBezTo>
                    <a:pt x="1404" y="985"/>
                    <a:pt x="1517" y="458"/>
                    <a:pt x="1120" y="147"/>
                  </a:cubicBezTo>
                  <a:cubicBezTo>
                    <a:pt x="993" y="48"/>
                    <a:pt x="839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7" name="Google Shape;6007;p14"/>
            <p:cNvSpPr/>
            <p:nvPr/>
          </p:nvSpPr>
          <p:spPr>
            <a:xfrm>
              <a:off x="5445550" y="2841400"/>
              <a:ext cx="49000" cy="103600"/>
            </a:xfrm>
            <a:custGeom>
              <a:avLst/>
              <a:gdLst/>
              <a:ahLst/>
              <a:cxnLst/>
              <a:rect l="l" t="t" r="r" b="b"/>
              <a:pathLst>
                <a:path w="1960" h="4144" extrusionOk="0">
                  <a:moveTo>
                    <a:pt x="1523" y="0"/>
                  </a:moveTo>
                  <a:cubicBezTo>
                    <a:pt x="1495" y="0"/>
                    <a:pt x="1465" y="10"/>
                    <a:pt x="1434" y="33"/>
                  </a:cubicBezTo>
                  <a:lnTo>
                    <a:pt x="1434" y="32"/>
                  </a:lnTo>
                  <a:lnTo>
                    <a:pt x="1434" y="32"/>
                  </a:lnTo>
                  <a:cubicBezTo>
                    <a:pt x="0" y="1121"/>
                    <a:pt x="75" y="3185"/>
                    <a:pt x="1634" y="4118"/>
                  </a:cubicBezTo>
                  <a:cubicBezTo>
                    <a:pt x="1663" y="4136"/>
                    <a:pt x="1692" y="4143"/>
                    <a:pt x="1719" y="4143"/>
                  </a:cubicBezTo>
                  <a:cubicBezTo>
                    <a:pt x="1863" y="4143"/>
                    <a:pt x="1959" y="3924"/>
                    <a:pt x="1803" y="3830"/>
                  </a:cubicBezTo>
                  <a:cubicBezTo>
                    <a:pt x="479" y="3038"/>
                    <a:pt x="362" y="1264"/>
                    <a:pt x="1604" y="322"/>
                  </a:cubicBezTo>
                  <a:cubicBezTo>
                    <a:pt x="1743" y="216"/>
                    <a:pt x="1655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8" name="Google Shape;6008;p14"/>
            <p:cNvSpPr/>
            <p:nvPr/>
          </p:nvSpPr>
          <p:spPr>
            <a:xfrm>
              <a:off x="5500700" y="2854575"/>
              <a:ext cx="63350" cy="84600"/>
            </a:xfrm>
            <a:custGeom>
              <a:avLst/>
              <a:gdLst/>
              <a:ahLst/>
              <a:cxnLst/>
              <a:rect l="l" t="t" r="r" b="b"/>
              <a:pathLst>
                <a:path w="2534" h="3384" extrusionOk="0">
                  <a:moveTo>
                    <a:pt x="164" y="0"/>
                  </a:moveTo>
                  <a:cubicBezTo>
                    <a:pt x="81" y="0"/>
                    <a:pt x="1" y="53"/>
                    <a:pt x="8" y="161"/>
                  </a:cubicBezTo>
                  <a:cubicBezTo>
                    <a:pt x="78" y="1215"/>
                    <a:pt x="272" y="2258"/>
                    <a:pt x="586" y="3266"/>
                  </a:cubicBezTo>
                  <a:cubicBezTo>
                    <a:pt x="610" y="3345"/>
                    <a:pt x="686" y="3383"/>
                    <a:pt x="758" y="3383"/>
                  </a:cubicBezTo>
                  <a:cubicBezTo>
                    <a:pt x="845" y="3383"/>
                    <a:pt x="927" y="3329"/>
                    <a:pt x="914" y="3222"/>
                  </a:cubicBezTo>
                  <a:cubicBezTo>
                    <a:pt x="856" y="2739"/>
                    <a:pt x="851" y="1614"/>
                    <a:pt x="1489" y="1613"/>
                  </a:cubicBezTo>
                  <a:cubicBezTo>
                    <a:pt x="2067" y="1613"/>
                    <a:pt x="2159" y="2722"/>
                    <a:pt x="2191" y="3163"/>
                  </a:cubicBezTo>
                  <a:cubicBezTo>
                    <a:pt x="2199" y="3270"/>
                    <a:pt x="2287" y="3323"/>
                    <a:pt x="2371" y="3323"/>
                  </a:cubicBezTo>
                  <a:cubicBezTo>
                    <a:pt x="2454" y="3323"/>
                    <a:pt x="2534" y="3270"/>
                    <a:pt x="2526" y="3163"/>
                  </a:cubicBezTo>
                  <a:cubicBezTo>
                    <a:pt x="2482" y="2569"/>
                    <a:pt x="2328" y="1186"/>
                    <a:pt x="1489" y="1172"/>
                  </a:cubicBezTo>
                  <a:cubicBezTo>
                    <a:pt x="1485" y="1172"/>
                    <a:pt x="1482" y="1172"/>
                    <a:pt x="1478" y="1172"/>
                  </a:cubicBezTo>
                  <a:cubicBezTo>
                    <a:pt x="987" y="1172"/>
                    <a:pt x="741" y="1641"/>
                    <a:pt x="633" y="2155"/>
                  </a:cubicBezTo>
                  <a:lnTo>
                    <a:pt x="633" y="2155"/>
                  </a:lnTo>
                  <a:cubicBezTo>
                    <a:pt x="485" y="1499"/>
                    <a:pt x="388" y="832"/>
                    <a:pt x="342" y="161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09" name="Google Shape;6009;p14"/>
            <p:cNvSpPr/>
            <p:nvPr/>
          </p:nvSpPr>
          <p:spPr>
            <a:xfrm>
              <a:off x="5565775" y="2849650"/>
              <a:ext cx="43175" cy="104175"/>
            </a:xfrm>
            <a:custGeom>
              <a:avLst/>
              <a:gdLst/>
              <a:ahLst/>
              <a:cxnLst/>
              <a:rect l="l" t="t" r="r" b="b"/>
              <a:pathLst>
                <a:path w="1727" h="4167" extrusionOk="0">
                  <a:moveTo>
                    <a:pt x="249" y="0"/>
                  </a:moveTo>
                  <a:cubicBezTo>
                    <a:pt x="117" y="0"/>
                    <a:pt x="1" y="169"/>
                    <a:pt x="123" y="285"/>
                  </a:cubicBezTo>
                  <a:cubicBezTo>
                    <a:pt x="1137" y="1229"/>
                    <a:pt x="1363" y="2718"/>
                    <a:pt x="665" y="3917"/>
                  </a:cubicBezTo>
                  <a:cubicBezTo>
                    <a:pt x="590" y="4046"/>
                    <a:pt x="706" y="4167"/>
                    <a:pt x="820" y="4167"/>
                  </a:cubicBezTo>
                  <a:cubicBezTo>
                    <a:pt x="871" y="4167"/>
                    <a:pt x="921" y="4143"/>
                    <a:pt x="954" y="4086"/>
                  </a:cubicBezTo>
                  <a:cubicBezTo>
                    <a:pt x="1726" y="2766"/>
                    <a:pt x="1479" y="1088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0" name="Google Shape;6010;p14"/>
            <p:cNvSpPr/>
            <p:nvPr/>
          </p:nvSpPr>
          <p:spPr>
            <a:xfrm>
              <a:off x="4509475" y="3023475"/>
              <a:ext cx="62800" cy="49125"/>
            </a:xfrm>
            <a:custGeom>
              <a:avLst/>
              <a:gdLst/>
              <a:ahLst/>
              <a:cxnLst/>
              <a:rect l="l" t="t" r="r" b="b"/>
              <a:pathLst>
                <a:path w="2512" h="1965" extrusionOk="0">
                  <a:moveTo>
                    <a:pt x="260" y="0"/>
                  </a:moveTo>
                  <a:cubicBezTo>
                    <a:pt x="122" y="0"/>
                    <a:pt x="1" y="170"/>
                    <a:pt x="132" y="278"/>
                  </a:cubicBezTo>
                  <a:lnTo>
                    <a:pt x="2142" y="1924"/>
                  </a:lnTo>
                  <a:cubicBezTo>
                    <a:pt x="2178" y="1953"/>
                    <a:pt x="2216" y="1965"/>
                    <a:pt x="2253" y="1965"/>
                  </a:cubicBezTo>
                  <a:cubicBezTo>
                    <a:pt x="2391" y="1965"/>
                    <a:pt x="2512" y="1796"/>
                    <a:pt x="2380" y="1688"/>
                  </a:cubicBezTo>
                  <a:lnTo>
                    <a:pt x="368" y="40"/>
                  </a:lnTo>
                  <a:cubicBezTo>
                    <a:pt x="334" y="12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1" name="Google Shape;6011;p14"/>
            <p:cNvSpPr/>
            <p:nvPr/>
          </p:nvSpPr>
          <p:spPr>
            <a:xfrm>
              <a:off x="4518350" y="3024725"/>
              <a:ext cx="39800" cy="63775"/>
            </a:xfrm>
            <a:custGeom>
              <a:avLst/>
              <a:gdLst/>
              <a:ahLst/>
              <a:cxnLst/>
              <a:rect l="l" t="t" r="r" b="b"/>
              <a:pathLst>
                <a:path w="1592" h="2551" extrusionOk="0">
                  <a:moveTo>
                    <a:pt x="1358" y="0"/>
                  </a:moveTo>
                  <a:cubicBezTo>
                    <a:pt x="1307" y="0"/>
                    <a:pt x="1256" y="23"/>
                    <a:pt x="1220" y="77"/>
                  </a:cubicBezTo>
                  <a:lnTo>
                    <a:pt x="1220" y="79"/>
                  </a:lnTo>
                  <a:cubicBezTo>
                    <a:pt x="753" y="794"/>
                    <a:pt x="361" y="1555"/>
                    <a:pt x="49" y="2350"/>
                  </a:cubicBezTo>
                  <a:cubicBezTo>
                    <a:pt x="0" y="2471"/>
                    <a:pt x="100" y="2551"/>
                    <a:pt x="203" y="2551"/>
                  </a:cubicBezTo>
                  <a:cubicBezTo>
                    <a:pt x="271" y="2551"/>
                    <a:pt x="340" y="2517"/>
                    <a:pt x="370" y="2439"/>
                  </a:cubicBezTo>
                  <a:cubicBezTo>
                    <a:pt x="675" y="1671"/>
                    <a:pt x="1057" y="938"/>
                    <a:pt x="1508" y="247"/>
                  </a:cubicBezTo>
                  <a:cubicBezTo>
                    <a:pt x="1591" y="120"/>
                    <a:pt x="1476" y="0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2" name="Google Shape;6012;p14"/>
            <p:cNvSpPr/>
            <p:nvPr/>
          </p:nvSpPr>
          <p:spPr>
            <a:xfrm>
              <a:off x="4564100" y="3006850"/>
              <a:ext cx="38925" cy="39975"/>
            </a:xfrm>
            <a:custGeom>
              <a:avLst/>
              <a:gdLst/>
              <a:ahLst/>
              <a:cxnLst/>
              <a:rect l="l" t="t" r="r" b="b"/>
              <a:pathLst>
                <a:path w="1557" h="1599" extrusionOk="0">
                  <a:moveTo>
                    <a:pt x="197" y="35"/>
                  </a:moveTo>
                  <a:cubicBezTo>
                    <a:pt x="0" y="35"/>
                    <a:pt x="6" y="353"/>
                    <a:pt x="214" y="371"/>
                  </a:cubicBezTo>
                  <a:lnTo>
                    <a:pt x="670" y="410"/>
                  </a:lnTo>
                  <a:lnTo>
                    <a:pt x="670" y="410"/>
                  </a:lnTo>
                  <a:cubicBezTo>
                    <a:pt x="679" y="518"/>
                    <a:pt x="507" y="728"/>
                    <a:pt x="472" y="801"/>
                  </a:cubicBezTo>
                  <a:cubicBezTo>
                    <a:pt x="395" y="955"/>
                    <a:pt x="343" y="1128"/>
                    <a:pt x="406" y="1296"/>
                  </a:cubicBezTo>
                  <a:cubicBezTo>
                    <a:pt x="490" y="1525"/>
                    <a:pt x="707" y="1599"/>
                    <a:pt x="934" y="1599"/>
                  </a:cubicBezTo>
                  <a:cubicBezTo>
                    <a:pt x="1088" y="1599"/>
                    <a:pt x="1247" y="1565"/>
                    <a:pt x="1373" y="1523"/>
                  </a:cubicBezTo>
                  <a:cubicBezTo>
                    <a:pt x="1557" y="1461"/>
                    <a:pt x="1503" y="1190"/>
                    <a:pt x="1338" y="1190"/>
                  </a:cubicBezTo>
                  <a:cubicBezTo>
                    <a:pt x="1321" y="1190"/>
                    <a:pt x="1303" y="1193"/>
                    <a:pt x="1283" y="1199"/>
                  </a:cubicBezTo>
                  <a:cubicBezTo>
                    <a:pt x="1208" y="1225"/>
                    <a:pt x="1055" y="1272"/>
                    <a:pt x="925" y="1272"/>
                  </a:cubicBezTo>
                  <a:cubicBezTo>
                    <a:pt x="818" y="1272"/>
                    <a:pt x="726" y="1239"/>
                    <a:pt x="711" y="1135"/>
                  </a:cubicBezTo>
                  <a:cubicBezTo>
                    <a:pt x="688" y="972"/>
                    <a:pt x="889" y="765"/>
                    <a:pt x="952" y="621"/>
                  </a:cubicBezTo>
                  <a:cubicBezTo>
                    <a:pt x="1015" y="479"/>
                    <a:pt x="1036" y="330"/>
                    <a:pt x="944" y="197"/>
                  </a:cubicBezTo>
                  <a:cubicBezTo>
                    <a:pt x="807" y="1"/>
                    <a:pt x="426" y="54"/>
                    <a:pt x="214" y="36"/>
                  </a:cubicBezTo>
                  <a:cubicBezTo>
                    <a:pt x="208" y="35"/>
                    <a:pt x="203" y="35"/>
                    <a:pt x="197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3" name="Google Shape;6013;p14"/>
            <p:cNvSpPr/>
            <p:nvPr/>
          </p:nvSpPr>
          <p:spPr>
            <a:xfrm>
              <a:off x="4626050" y="3005000"/>
              <a:ext cx="42175" cy="99250"/>
            </a:xfrm>
            <a:custGeom>
              <a:avLst/>
              <a:gdLst/>
              <a:ahLst/>
              <a:cxnLst/>
              <a:rect l="l" t="t" r="r" b="b"/>
              <a:pathLst>
                <a:path w="1687" h="3970" extrusionOk="0">
                  <a:moveTo>
                    <a:pt x="748" y="0"/>
                  </a:moveTo>
                  <a:cubicBezTo>
                    <a:pt x="698" y="0"/>
                    <a:pt x="650" y="26"/>
                    <a:pt x="622" y="87"/>
                  </a:cubicBezTo>
                  <a:cubicBezTo>
                    <a:pt x="1" y="1394"/>
                    <a:pt x="274" y="2925"/>
                    <a:pt x="1328" y="3923"/>
                  </a:cubicBezTo>
                  <a:cubicBezTo>
                    <a:pt x="1363" y="3956"/>
                    <a:pt x="1402" y="3970"/>
                    <a:pt x="1440" y="3970"/>
                  </a:cubicBezTo>
                  <a:cubicBezTo>
                    <a:pt x="1571" y="3970"/>
                    <a:pt x="1687" y="3802"/>
                    <a:pt x="1565" y="3687"/>
                  </a:cubicBezTo>
                  <a:cubicBezTo>
                    <a:pt x="623" y="2796"/>
                    <a:pt x="353" y="1431"/>
                    <a:pt x="910" y="256"/>
                  </a:cubicBezTo>
                  <a:cubicBezTo>
                    <a:pt x="973" y="123"/>
                    <a:pt x="856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4" name="Google Shape;6014;p14"/>
            <p:cNvSpPr/>
            <p:nvPr/>
          </p:nvSpPr>
          <p:spPr>
            <a:xfrm>
              <a:off x="4676675" y="3033200"/>
              <a:ext cx="56025" cy="49125"/>
            </a:xfrm>
            <a:custGeom>
              <a:avLst/>
              <a:gdLst/>
              <a:ahLst/>
              <a:cxnLst/>
              <a:rect l="l" t="t" r="r" b="b"/>
              <a:pathLst>
                <a:path w="2241" h="1965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81" y="1918"/>
                  </a:lnTo>
                  <a:cubicBezTo>
                    <a:pt x="1916" y="1950"/>
                    <a:pt x="1955" y="1964"/>
                    <a:pt x="1992" y="1964"/>
                  </a:cubicBezTo>
                  <a:cubicBezTo>
                    <a:pt x="2124" y="1964"/>
                    <a:pt x="2241" y="1796"/>
                    <a:pt x="2117" y="1682"/>
                  </a:cubicBezTo>
                  <a:lnTo>
                    <a:pt x="360" y="46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5" name="Google Shape;6015;p14"/>
            <p:cNvSpPr/>
            <p:nvPr/>
          </p:nvSpPr>
          <p:spPr>
            <a:xfrm>
              <a:off x="4687675" y="3029750"/>
              <a:ext cx="29475" cy="66700"/>
            </a:xfrm>
            <a:custGeom>
              <a:avLst/>
              <a:gdLst/>
              <a:ahLst/>
              <a:cxnLst/>
              <a:rect l="l" t="t" r="r" b="b"/>
              <a:pathLst>
                <a:path w="1179" h="2668" extrusionOk="0">
                  <a:moveTo>
                    <a:pt x="976" y="0"/>
                  </a:moveTo>
                  <a:cubicBezTo>
                    <a:pt x="909" y="0"/>
                    <a:pt x="842" y="35"/>
                    <a:pt x="816" y="116"/>
                  </a:cubicBezTo>
                  <a:lnTo>
                    <a:pt x="41" y="2463"/>
                  </a:lnTo>
                  <a:cubicBezTo>
                    <a:pt x="0" y="2587"/>
                    <a:pt x="102" y="2668"/>
                    <a:pt x="204" y="2668"/>
                  </a:cubicBezTo>
                  <a:cubicBezTo>
                    <a:pt x="271" y="2668"/>
                    <a:pt x="337" y="2633"/>
                    <a:pt x="364" y="2552"/>
                  </a:cubicBezTo>
                  <a:lnTo>
                    <a:pt x="1137" y="206"/>
                  </a:lnTo>
                  <a:cubicBezTo>
                    <a:pt x="1179" y="81"/>
                    <a:pt x="1077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6" name="Google Shape;6016;p14"/>
            <p:cNvSpPr/>
            <p:nvPr/>
          </p:nvSpPr>
          <p:spPr>
            <a:xfrm>
              <a:off x="4726100" y="3015125"/>
              <a:ext cx="34575" cy="86500"/>
            </a:xfrm>
            <a:custGeom>
              <a:avLst/>
              <a:gdLst/>
              <a:ahLst/>
              <a:cxnLst/>
              <a:rect l="l" t="t" r="r" b="b"/>
              <a:pathLst>
                <a:path w="1383" h="3460" extrusionOk="0">
                  <a:moveTo>
                    <a:pt x="232" y="0"/>
                  </a:moveTo>
                  <a:cubicBezTo>
                    <a:pt x="112" y="0"/>
                    <a:pt x="1" y="168"/>
                    <a:pt x="105" y="293"/>
                  </a:cubicBezTo>
                  <a:cubicBezTo>
                    <a:pt x="807" y="1128"/>
                    <a:pt x="1024" y="2209"/>
                    <a:pt x="717" y="3253"/>
                  </a:cubicBezTo>
                  <a:cubicBezTo>
                    <a:pt x="680" y="3378"/>
                    <a:pt x="783" y="3460"/>
                    <a:pt x="884" y="3460"/>
                  </a:cubicBezTo>
                  <a:cubicBezTo>
                    <a:pt x="951" y="3460"/>
                    <a:pt x="1016" y="3424"/>
                    <a:pt x="1040" y="3343"/>
                  </a:cubicBezTo>
                  <a:cubicBezTo>
                    <a:pt x="1382" y="2179"/>
                    <a:pt x="1121" y="981"/>
                    <a:pt x="342" y="57"/>
                  </a:cubicBezTo>
                  <a:cubicBezTo>
                    <a:pt x="309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7" name="Google Shape;6017;p14"/>
            <p:cNvSpPr/>
            <p:nvPr/>
          </p:nvSpPr>
          <p:spPr>
            <a:xfrm>
              <a:off x="4759125" y="3005925"/>
              <a:ext cx="32250" cy="37600"/>
            </a:xfrm>
            <a:custGeom>
              <a:avLst/>
              <a:gdLst/>
              <a:ahLst/>
              <a:cxnLst/>
              <a:rect l="l" t="t" r="r" b="b"/>
              <a:pathLst>
                <a:path w="1290" h="1504" extrusionOk="0">
                  <a:moveTo>
                    <a:pt x="792" y="0"/>
                  </a:moveTo>
                  <a:cubicBezTo>
                    <a:pt x="765" y="0"/>
                    <a:pt x="738" y="8"/>
                    <a:pt x="714" y="25"/>
                  </a:cubicBezTo>
                  <a:lnTo>
                    <a:pt x="142" y="445"/>
                  </a:lnTo>
                  <a:cubicBezTo>
                    <a:pt x="1" y="550"/>
                    <a:pt x="90" y="766"/>
                    <a:pt x="224" y="766"/>
                  </a:cubicBezTo>
                  <a:cubicBezTo>
                    <a:pt x="251" y="766"/>
                    <a:pt x="281" y="756"/>
                    <a:pt x="311" y="735"/>
                  </a:cubicBezTo>
                  <a:lnTo>
                    <a:pt x="698" y="451"/>
                  </a:lnTo>
                  <a:lnTo>
                    <a:pt x="698" y="451"/>
                  </a:lnTo>
                  <a:lnTo>
                    <a:pt x="935" y="1384"/>
                  </a:lnTo>
                  <a:cubicBezTo>
                    <a:pt x="956" y="1468"/>
                    <a:pt x="1020" y="1504"/>
                    <a:pt x="1086" y="1504"/>
                  </a:cubicBezTo>
                  <a:cubicBezTo>
                    <a:pt x="1186" y="1504"/>
                    <a:pt x="1289" y="1422"/>
                    <a:pt x="1257" y="1296"/>
                  </a:cubicBezTo>
                  <a:cubicBezTo>
                    <a:pt x="1158" y="905"/>
                    <a:pt x="1059" y="516"/>
                    <a:pt x="960" y="126"/>
                  </a:cubicBezTo>
                  <a:cubicBezTo>
                    <a:pt x="942" y="56"/>
                    <a:pt x="866" y="0"/>
                    <a:pt x="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8" name="Google Shape;6018;p14"/>
            <p:cNvSpPr/>
            <p:nvPr/>
          </p:nvSpPr>
          <p:spPr>
            <a:xfrm>
              <a:off x="4821925" y="3026575"/>
              <a:ext cx="35750" cy="70650"/>
            </a:xfrm>
            <a:custGeom>
              <a:avLst/>
              <a:gdLst/>
              <a:ahLst/>
              <a:cxnLst/>
              <a:rect l="l" t="t" r="r" b="b"/>
              <a:pathLst>
                <a:path w="1430" h="2826" extrusionOk="0">
                  <a:moveTo>
                    <a:pt x="1000" y="0"/>
                  </a:moveTo>
                  <a:cubicBezTo>
                    <a:pt x="568" y="0"/>
                    <a:pt x="203" y="444"/>
                    <a:pt x="74" y="844"/>
                  </a:cubicBezTo>
                  <a:cubicBezTo>
                    <a:pt x="0" y="1068"/>
                    <a:pt x="17" y="1262"/>
                    <a:pt x="190" y="1429"/>
                  </a:cubicBezTo>
                  <a:cubicBezTo>
                    <a:pt x="302" y="1539"/>
                    <a:pt x="458" y="1587"/>
                    <a:pt x="577" y="1689"/>
                  </a:cubicBezTo>
                  <a:cubicBezTo>
                    <a:pt x="780" y="1861"/>
                    <a:pt x="867" y="1995"/>
                    <a:pt x="775" y="2252"/>
                  </a:cubicBezTo>
                  <a:cubicBezTo>
                    <a:pt x="731" y="2370"/>
                    <a:pt x="643" y="2507"/>
                    <a:pt x="520" y="2507"/>
                  </a:cubicBezTo>
                  <a:cubicBezTo>
                    <a:pt x="477" y="2507"/>
                    <a:pt x="430" y="2489"/>
                    <a:pt x="379" y="2448"/>
                  </a:cubicBezTo>
                  <a:cubicBezTo>
                    <a:pt x="344" y="2420"/>
                    <a:pt x="306" y="2408"/>
                    <a:pt x="269" y="2408"/>
                  </a:cubicBezTo>
                  <a:cubicBezTo>
                    <a:pt x="131" y="2408"/>
                    <a:pt x="10" y="2578"/>
                    <a:pt x="142" y="2685"/>
                  </a:cubicBezTo>
                  <a:cubicBezTo>
                    <a:pt x="262" y="2781"/>
                    <a:pt x="402" y="2826"/>
                    <a:pt x="541" y="2826"/>
                  </a:cubicBezTo>
                  <a:cubicBezTo>
                    <a:pt x="832" y="2826"/>
                    <a:pt x="1115" y="2629"/>
                    <a:pt x="1183" y="2305"/>
                  </a:cubicBezTo>
                  <a:cubicBezTo>
                    <a:pt x="1247" y="1994"/>
                    <a:pt x="1083" y="1684"/>
                    <a:pt x="858" y="1478"/>
                  </a:cubicBezTo>
                  <a:cubicBezTo>
                    <a:pt x="708" y="1342"/>
                    <a:pt x="377" y="1225"/>
                    <a:pt x="376" y="989"/>
                  </a:cubicBezTo>
                  <a:cubicBezTo>
                    <a:pt x="374" y="700"/>
                    <a:pt x="737" y="351"/>
                    <a:pt x="1037" y="351"/>
                  </a:cubicBezTo>
                  <a:cubicBezTo>
                    <a:pt x="1081" y="351"/>
                    <a:pt x="1124" y="359"/>
                    <a:pt x="1164" y="375"/>
                  </a:cubicBezTo>
                  <a:cubicBezTo>
                    <a:pt x="1187" y="385"/>
                    <a:pt x="1207" y="389"/>
                    <a:pt x="1226" y="389"/>
                  </a:cubicBezTo>
                  <a:cubicBezTo>
                    <a:pt x="1380" y="389"/>
                    <a:pt x="1429" y="124"/>
                    <a:pt x="1254" y="52"/>
                  </a:cubicBezTo>
                  <a:lnTo>
                    <a:pt x="1253" y="52"/>
                  </a:lnTo>
                  <a:cubicBezTo>
                    <a:pt x="1167" y="16"/>
                    <a:pt x="1082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19" name="Google Shape;6019;p14"/>
            <p:cNvSpPr/>
            <p:nvPr/>
          </p:nvSpPr>
          <p:spPr>
            <a:xfrm>
              <a:off x="4865350" y="3003425"/>
              <a:ext cx="29925" cy="41650"/>
            </a:xfrm>
            <a:custGeom>
              <a:avLst/>
              <a:gdLst/>
              <a:ahLst/>
              <a:cxnLst/>
              <a:rect l="l" t="t" r="r" b="b"/>
              <a:pathLst>
                <a:path w="1197" h="1666" extrusionOk="0">
                  <a:moveTo>
                    <a:pt x="757" y="0"/>
                  </a:moveTo>
                  <a:cubicBezTo>
                    <a:pt x="713" y="0"/>
                    <a:pt x="669" y="16"/>
                    <a:pt x="637" y="48"/>
                  </a:cubicBezTo>
                  <a:lnTo>
                    <a:pt x="118" y="562"/>
                  </a:lnTo>
                  <a:cubicBezTo>
                    <a:pt x="1" y="679"/>
                    <a:pt x="114" y="847"/>
                    <a:pt x="243" y="847"/>
                  </a:cubicBezTo>
                  <a:cubicBezTo>
                    <a:pt x="280" y="847"/>
                    <a:pt x="320" y="833"/>
                    <a:pt x="355" y="798"/>
                  </a:cubicBezTo>
                  <a:cubicBezTo>
                    <a:pt x="453" y="701"/>
                    <a:pt x="552" y="603"/>
                    <a:pt x="651" y="505"/>
                  </a:cubicBezTo>
                  <a:lnTo>
                    <a:pt x="651" y="505"/>
                  </a:lnTo>
                  <a:cubicBezTo>
                    <a:pt x="717" y="851"/>
                    <a:pt x="784" y="1198"/>
                    <a:pt x="851" y="1545"/>
                  </a:cubicBezTo>
                  <a:cubicBezTo>
                    <a:pt x="866" y="1629"/>
                    <a:pt x="927" y="1665"/>
                    <a:pt x="991" y="1665"/>
                  </a:cubicBezTo>
                  <a:cubicBezTo>
                    <a:pt x="1089" y="1665"/>
                    <a:pt x="1196" y="1582"/>
                    <a:pt x="1172" y="1455"/>
                  </a:cubicBezTo>
                  <a:cubicBezTo>
                    <a:pt x="1087" y="1010"/>
                    <a:pt x="1002" y="566"/>
                    <a:pt x="918" y="121"/>
                  </a:cubicBezTo>
                  <a:cubicBezTo>
                    <a:pt x="902" y="42"/>
                    <a:pt x="830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0" name="Google Shape;6020;p14"/>
            <p:cNvSpPr/>
            <p:nvPr/>
          </p:nvSpPr>
          <p:spPr>
            <a:xfrm>
              <a:off x="4929200" y="3028325"/>
              <a:ext cx="19950" cy="57225"/>
            </a:xfrm>
            <a:custGeom>
              <a:avLst/>
              <a:gdLst/>
              <a:ahLst/>
              <a:cxnLst/>
              <a:rect l="l" t="t" r="r" b="b"/>
              <a:pathLst>
                <a:path w="798" h="2289" extrusionOk="0">
                  <a:moveTo>
                    <a:pt x="205" y="0"/>
                  </a:moveTo>
                  <a:cubicBezTo>
                    <a:pt x="106" y="0"/>
                    <a:pt x="0" y="83"/>
                    <a:pt x="28" y="209"/>
                  </a:cubicBezTo>
                  <a:cubicBezTo>
                    <a:pt x="168" y="862"/>
                    <a:pt x="307" y="1515"/>
                    <a:pt x="447" y="2168"/>
                  </a:cubicBezTo>
                  <a:cubicBezTo>
                    <a:pt x="466" y="2252"/>
                    <a:pt x="528" y="2288"/>
                    <a:pt x="593" y="2288"/>
                  </a:cubicBezTo>
                  <a:cubicBezTo>
                    <a:pt x="692" y="2288"/>
                    <a:pt x="797" y="2206"/>
                    <a:pt x="771" y="2079"/>
                  </a:cubicBezTo>
                  <a:lnTo>
                    <a:pt x="351" y="121"/>
                  </a:ln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1" name="Google Shape;6021;p14"/>
            <p:cNvSpPr/>
            <p:nvPr/>
          </p:nvSpPr>
          <p:spPr>
            <a:xfrm>
              <a:off x="4920875" y="3052825"/>
              <a:ext cx="46875" cy="12975"/>
            </a:xfrm>
            <a:custGeom>
              <a:avLst/>
              <a:gdLst/>
              <a:ahLst/>
              <a:cxnLst/>
              <a:rect l="l" t="t" r="r" b="b"/>
              <a:pathLst>
                <a:path w="1875" h="519" extrusionOk="0">
                  <a:moveTo>
                    <a:pt x="1608" y="1"/>
                  </a:moveTo>
                  <a:cubicBezTo>
                    <a:pt x="1599" y="1"/>
                    <a:pt x="1590" y="1"/>
                    <a:pt x="1581" y="3"/>
                  </a:cubicBezTo>
                  <a:lnTo>
                    <a:pt x="205" y="193"/>
                  </a:lnTo>
                  <a:cubicBezTo>
                    <a:pt x="1" y="223"/>
                    <a:pt x="76" y="519"/>
                    <a:pt x="267" y="519"/>
                  </a:cubicBezTo>
                  <a:cubicBezTo>
                    <a:pt x="276" y="519"/>
                    <a:pt x="285" y="518"/>
                    <a:pt x="294" y="517"/>
                  </a:cubicBezTo>
                  <a:lnTo>
                    <a:pt x="1670" y="326"/>
                  </a:lnTo>
                  <a:cubicBezTo>
                    <a:pt x="1874" y="298"/>
                    <a:pt x="1799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2" name="Google Shape;6022;p14"/>
            <p:cNvSpPr/>
            <p:nvPr/>
          </p:nvSpPr>
          <p:spPr>
            <a:xfrm>
              <a:off x="4983425" y="3015775"/>
              <a:ext cx="39525" cy="75050"/>
            </a:xfrm>
            <a:custGeom>
              <a:avLst/>
              <a:gdLst/>
              <a:ahLst/>
              <a:cxnLst/>
              <a:rect l="l" t="t" r="r" b="b"/>
              <a:pathLst>
                <a:path w="1581" h="3002" extrusionOk="0">
                  <a:moveTo>
                    <a:pt x="1120" y="0"/>
                  </a:moveTo>
                  <a:cubicBezTo>
                    <a:pt x="571" y="0"/>
                    <a:pt x="226" y="579"/>
                    <a:pt x="86" y="1094"/>
                  </a:cubicBezTo>
                  <a:cubicBezTo>
                    <a:pt x="25" y="1325"/>
                    <a:pt x="1" y="1540"/>
                    <a:pt x="167" y="1732"/>
                  </a:cubicBezTo>
                  <a:cubicBezTo>
                    <a:pt x="249" y="1825"/>
                    <a:pt x="368" y="1880"/>
                    <a:pt x="478" y="1930"/>
                  </a:cubicBezTo>
                  <a:cubicBezTo>
                    <a:pt x="547" y="1962"/>
                    <a:pt x="620" y="1987"/>
                    <a:pt x="689" y="2017"/>
                  </a:cubicBezTo>
                  <a:cubicBezTo>
                    <a:pt x="736" y="2034"/>
                    <a:pt x="782" y="2054"/>
                    <a:pt x="824" y="2078"/>
                  </a:cubicBezTo>
                  <a:cubicBezTo>
                    <a:pt x="1029" y="2162"/>
                    <a:pt x="974" y="2339"/>
                    <a:pt x="661" y="2609"/>
                  </a:cubicBezTo>
                  <a:cubicBezTo>
                    <a:pt x="626" y="2580"/>
                    <a:pt x="588" y="2567"/>
                    <a:pt x="551" y="2567"/>
                  </a:cubicBezTo>
                  <a:cubicBezTo>
                    <a:pt x="413" y="2567"/>
                    <a:pt x="293" y="2736"/>
                    <a:pt x="423" y="2847"/>
                  </a:cubicBezTo>
                  <a:cubicBezTo>
                    <a:pt x="549" y="2953"/>
                    <a:pt x="695" y="3001"/>
                    <a:pt x="834" y="3001"/>
                  </a:cubicBezTo>
                  <a:cubicBezTo>
                    <a:pt x="1169" y="3001"/>
                    <a:pt x="1471" y="2723"/>
                    <a:pt x="1398" y="2308"/>
                  </a:cubicBezTo>
                  <a:cubicBezTo>
                    <a:pt x="1346" y="2022"/>
                    <a:pt x="1140" y="1857"/>
                    <a:pt x="891" y="1741"/>
                  </a:cubicBezTo>
                  <a:cubicBezTo>
                    <a:pt x="626" y="1616"/>
                    <a:pt x="412" y="1550"/>
                    <a:pt x="409" y="1184"/>
                  </a:cubicBezTo>
                  <a:cubicBezTo>
                    <a:pt x="405" y="809"/>
                    <a:pt x="772" y="345"/>
                    <a:pt x="1159" y="345"/>
                  </a:cubicBezTo>
                  <a:cubicBezTo>
                    <a:pt x="1208" y="345"/>
                    <a:pt x="1256" y="352"/>
                    <a:pt x="1305" y="368"/>
                  </a:cubicBezTo>
                  <a:cubicBezTo>
                    <a:pt x="1324" y="374"/>
                    <a:pt x="1342" y="377"/>
                    <a:pt x="1359" y="377"/>
                  </a:cubicBezTo>
                  <a:cubicBezTo>
                    <a:pt x="1525" y="377"/>
                    <a:pt x="1580" y="106"/>
                    <a:pt x="1395" y="45"/>
                  </a:cubicBezTo>
                  <a:lnTo>
                    <a:pt x="1395" y="45"/>
                  </a:lnTo>
                  <a:lnTo>
                    <a:pt x="1395" y="46"/>
                  </a:lnTo>
                  <a:cubicBezTo>
                    <a:pt x="1298" y="15"/>
                    <a:pt x="1206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3" name="Google Shape;6023;p14"/>
            <p:cNvSpPr/>
            <p:nvPr/>
          </p:nvSpPr>
          <p:spPr>
            <a:xfrm>
              <a:off x="5033450" y="3010925"/>
              <a:ext cx="35375" cy="36800"/>
            </a:xfrm>
            <a:custGeom>
              <a:avLst/>
              <a:gdLst/>
              <a:ahLst/>
              <a:cxnLst/>
              <a:rect l="l" t="t" r="r" b="b"/>
              <a:pathLst>
                <a:path w="1415" h="1472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16" y="336"/>
                  </a:lnTo>
                  <a:lnTo>
                    <a:pt x="743" y="360"/>
                  </a:lnTo>
                  <a:lnTo>
                    <a:pt x="743" y="360"/>
                  </a:lnTo>
                  <a:cubicBezTo>
                    <a:pt x="743" y="673"/>
                    <a:pt x="465" y="986"/>
                    <a:pt x="693" y="1294"/>
                  </a:cubicBezTo>
                  <a:cubicBezTo>
                    <a:pt x="775" y="1404"/>
                    <a:pt x="913" y="1472"/>
                    <a:pt x="1047" y="1472"/>
                  </a:cubicBezTo>
                  <a:cubicBezTo>
                    <a:pt x="1147" y="1472"/>
                    <a:pt x="1244" y="1434"/>
                    <a:pt x="1313" y="1348"/>
                  </a:cubicBezTo>
                  <a:cubicBezTo>
                    <a:pt x="1415" y="1222"/>
                    <a:pt x="1303" y="1053"/>
                    <a:pt x="1185" y="1053"/>
                  </a:cubicBezTo>
                  <a:cubicBezTo>
                    <a:pt x="1147" y="1053"/>
                    <a:pt x="1109" y="1070"/>
                    <a:pt x="1076" y="1111"/>
                  </a:cubicBezTo>
                  <a:cubicBezTo>
                    <a:pt x="1062" y="1129"/>
                    <a:pt x="1047" y="1136"/>
                    <a:pt x="1032" y="1136"/>
                  </a:cubicBezTo>
                  <a:cubicBezTo>
                    <a:pt x="994" y="1136"/>
                    <a:pt x="956" y="1088"/>
                    <a:pt x="942" y="1046"/>
                  </a:cubicBezTo>
                  <a:cubicBezTo>
                    <a:pt x="909" y="939"/>
                    <a:pt x="977" y="788"/>
                    <a:pt x="1009" y="689"/>
                  </a:cubicBezTo>
                  <a:cubicBezTo>
                    <a:pt x="1067" y="509"/>
                    <a:pt x="1099" y="341"/>
                    <a:pt x="1052" y="155"/>
                  </a:cubicBezTo>
                  <a:cubicBezTo>
                    <a:pt x="1031" y="82"/>
                    <a:pt x="965" y="33"/>
                    <a:pt x="890" y="31"/>
                  </a:cubicBezTo>
                  <a:lnTo>
                    <a:pt x="216" y="1"/>
                  </a:lnTo>
                  <a:cubicBezTo>
                    <a:pt x="213" y="1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4" name="Google Shape;6024;p14"/>
            <p:cNvSpPr/>
            <p:nvPr/>
          </p:nvSpPr>
          <p:spPr>
            <a:xfrm>
              <a:off x="5100475" y="3037925"/>
              <a:ext cx="48550" cy="54850"/>
            </a:xfrm>
            <a:custGeom>
              <a:avLst/>
              <a:gdLst/>
              <a:ahLst/>
              <a:cxnLst/>
              <a:rect l="l" t="t" r="r" b="b"/>
              <a:pathLst>
                <a:path w="1942" h="2194" extrusionOk="0">
                  <a:moveTo>
                    <a:pt x="235" y="1"/>
                  </a:moveTo>
                  <a:cubicBezTo>
                    <a:pt x="117" y="1"/>
                    <a:pt x="1" y="121"/>
                    <a:pt x="84" y="246"/>
                  </a:cubicBezTo>
                  <a:cubicBezTo>
                    <a:pt x="534" y="919"/>
                    <a:pt x="1037" y="1552"/>
                    <a:pt x="1593" y="2142"/>
                  </a:cubicBezTo>
                  <a:cubicBezTo>
                    <a:pt x="1627" y="2179"/>
                    <a:pt x="1666" y="2194"/>
                    <a:pt x="1703" y="2194"/>
                  </a:cubicBezTo>
                  <a:cubicBezTo>
                    <a:pt x="1829" y="2194"/>
                    <a:pt x="1942" y="2026"/>
                    <a:pt x="1829" y="1906"/>
                  </a:cubicBezTo>
                  <a:cubicBezTo>
                    <a:pt x="1294" y="1337"/>
                    <a:pt x="807" y="725"/>
                    <a:pt x="374" y="77"/>
                  </a:cubicBezTo>
                  <a:cubicBezTo>
                    <a:pt x="338" y="23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5" name="Google Shape;6025;p14"/>
            <p:cNvSpPr/>
            <p:nvPr/>
          </p:nvSpPr>
          <p:spPr>
            <a:xfrm>
              <a:off x="5100850" y="3045325"/>
              <a:ext cx="33825" cy="56725"/>
            </a:xfrm>
            <a:custGeom>
              <a:avLst/>
              <a:gdLst/>
              <a:ahLst/>
              <a:cxnLst/>
              <a:rect l="l" t="t" r="r" b="b"/>
              <a:pathLst>
                <a:path w="1353" h="2269" extrusionOk="0">
                  <a:moveTo>
                    <a:pt x="1117" y="0"/>
                  </a:moveTo>
                  <a:cubicBezTo>
                    <a:pt x="1066" y="0"/>
                    <a:pt x="1014" y="22"/>
                    <a:pt x="978" y="75"/>
                  </a:cubicBezTo>
                  <a:lnTo>
                    <a:pt x="978" y="77"/>
                  </a:lnTo>
                  <a:cubicBezTo>
                    <a:pt x="563" y="686"/>
                    <a:pt x="246" y="1355"/>
                    <a:pt x="37" y="2061"/>
                  </a:cubicBezTo>
                  <a:cubicBezTo>
                    <a:pt x="0" y="2187"/>
                    <a:pt x="103" y="2268"/>
                    <a:pt x="204" y="2268"/>
                  </a:cubicBezTo>
                  <a:cubicBezTo>
                    <a:pt x="271" y="2268"/>
                    <a:pt x="336" y="2233"/>
                    <a:pt x="360" y="2151"/>
                  </a:cubicBezTo>
                  <a:cubicBezTo>
                    <a:pt x="560" y="1471"/>
                    <a:pt x="867" y="829"/>
                    <a:pt x="1268" y="245"/>
                  </a:cubicBezTo>
                  <a:cubicBezTo>
                    <a:pt x="1352" y="120"/>
                    <a:pt x="1236" y="0"/>
                    <a:pt x="1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6" name="Google Shape;6026;p14"/>
            <p:cNvSpPr/>
            <p:nvPr/>
          </p:nvSpPr>
          <p:spPr>
            <a:xfrm>
              <a:off x="5151450" y="3035050"/>
              <a:ext cx="59250" cy="116050"/>
            </a:xfrm>
            <a:custGeom>
              <a:avLst/>
              <a:gdLst/>
              <a:ahLst/>
              <a:cxnLst/>
              <a:rect l="l" t="t" r="r" b="b"/>
              <a:pathLst>
                <a:path w="2370" h="4642" extrusionOk="0">
                  <a:moveTo>
                    <a:pt x="1751" y="0"/>
                  </a:moveTo>
                  <a:cubicBezTo>
                    <a:pt x="1669" y="0"/>
                    <a:pt x="1591" y="53"/>
                    <a:pt x="1592" y="161"/>
                  </a:cubicBezTo>
                  <a:lnTo>
                    <a:pt x="1590" y="161"/>
                  </a:lnTo>
                  <a:cubicBezTo>
                    <a:pt x="1590" y="169"/>
                    <a:pt x="1591" y="176"/>
                    <a:pt x="1592" y="183"/>
                  </a:cubicBezTo>
                  <a:lnTo>
                    <a:pt x="1592" y="183"/>
                  </a:lnTo>
                  <a:cubicBezTo>
                    <a:pt x="1592" y="473"/>
                    <a:pt x="1598" y="763"/>
                    <a:pt x="1610" y="1052"/>
                  </a:cubicBezTo>
                  <a:lnTo>
                    <a:pt x="1610" y="1052"/>
                  </a:lnTo>
                  <a:cubicBezTo>
                    <a:pt x="1577" y="1414"/>
                    <a:pt x="1461" y="1737"/>
                    <a:pt x="1146" y="1833"/>
                  </a:cubicBezTo>
                  <a:cubicBezTo>
                    <a:pt x="1064" y="1858"/>
                    <a:pt x="997" y="1871"/>
                    <a:pt x="941" y="1871"/>
                  </a:cubicBezTo>
                  <a:cubicBezTo>
                    <a:pt x="706" y="1871"/>
                    <a:pt x="667" y="1655"/>
                    <a:pt x="530" y="1292"/>
                  </a:cubicBezTo>
                  <a:cubicBezTo>
                    <a:pt x="438" y="1052"/>
                    <a:pt x="388" y="805"/>
                    <a:pt x="345" y="554"/>
                  </a:cubicBezTo>
                  <a:cubicBezTo>
                    <a:pt x="331" y="469"/>
                    <a:pt x="271" y="432"/>
                    <a:pt x="206" y="432"/>
                  </a:cubicBezTo>
                  <a:cubicBezTo>
                    <a:pt x="109" y="432"/>
                    <a:pt x="1" y="515"/>
                    <a:pt x="22" y="642"/>
                  </a:cubicBezTo>
                  <a:lnTo>
                    <a:pt x="23" y="642"/>
                  </a:lnTo>
                  <a:cubicBezTo>
                    <a:pt x="109" y="1147"/>
                    <a:pt x="429" y="2535"/>
                    <a:pt x="1125" y="2556"/>
                  </a:cubicBezTo>
                  <a:cubicBezTo>
                    <a:pt x="1131" y="2557"/>
                    <a:pt x="1138" y="2557"/>
                    <a:pt x="1144" y="2557"/>
                  </a:cubicBezTo>
                  <a:cubicBezTo>
                    <a:pt x="1391" y="2557"/>
                    <a:pt x="1563" y="2401"/>
                    <a:pt x="1683" y="2166"/>
                  </a:cubicBezTo>
                  <a:lnTo>
                    <a:pt x="1683" y="2166"/>
                  </a:lnTo>
                  <a:cubicBezTo>
                    <a:pt x="1755" y="2956"/>
                    <a:pt x="1868" y="3742"/>
                    <a:pt x="2022" y="4521"/>
                  </a:cubicBezTo>
                  <a:cubicBezTo>
                    <a:pt x="2038" y="4605"/>
                    <a:pt x="2099" y="4641"/>
                    <a:pt x="2164" y="4641"/>
                  </a:cubicBezTo>
                  <a:cubicBezTo>
                    <a:pt x="2263" y="4641"/>
                    <a:pt x="2369" y="4559"/>
                    <a:pt x="2344" y="4431"/>
                  </a:cubicBezTo>
                  <a:cubicBezTo>
                    <a:pt x="2113" y="3256"/>
                    <a:pt x="1977" y="2065"/>
                    <a:pt x="1937" y="868"/>
                  </a:cubicBezTo>
                  <a:lnTo>
                    <a:pt x="1937" y="868"/>
                  </a:lnTo>
                  <a:cubicBezTo>
                    <a:pt x="1947" y="572"/>
                    <a:pt x="1936" y="310"/>
                    <a:pt x="1926" y="161"/>
                  </a:cubicBezTo>
                  <a:cubicBezTo>
                    <a:pt x="1918" y="55"/>
                    <a:pt x="1833" y="0"/>
                    <a:pt x="1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7" name="Google Shape;6027;p14"/>
            <p:cNvSpPr/>
            <p:nvPr/>
          </p:nvSpPr>
          <p:spPr>
            <a:xfrm>
              <a:off x="5242425" y="3028650"/>
              <a:ext cx="10200" cy="57275"/>
            </a:xfrm>
            <a:custGeom>
              <a:avLst/>
              <a:gdLst/>
              <a:ahLst/>
              <a:cxnLst/>
              <a:rect l="l" t="t" r="r" b="b"/>
              <a:pathLst>
                <a:path w="408" h="2291" extrusionOk="0">
                  <a:moveTo>
                    <a:pt x="166" y="0"/>
                  </a:moveTo>
                  <a:cubicBezTo>
                    <a:pt x="82" y="0"/>
                    <a:pt x="0" y="54"/>
                    <a:pt x="4" y="161"/>
                  </a:cubicBezTo>
                  <a:cubicBezTo>
                    <a:pt x="26" y="817"/>
                    <a:pt x="47" y="1473"/>
                    <a:pt x="70" y="2129"/>
                  </a:cubicBezTo>
                  <a:cubicBezTo>
                    <a:pt x="73" y="2237"/>
                    <a:pt x="158" y="2290"/>
                    <a:pt x="242" y="2290"/>
                  </a:cubicBezTo>
                  <a:cubicBezTo>
                    <a:pt x="326" y="2290"/>
                    <a:pt x="408" y="2237"/>
                    <a:pt x="404" y="2129"/>
                  </a:cubicBezTo>
                  <a:cubicBezTo>
                    <a:pt x="382" y="1473"/>
                    <a:pt x="360" y="817"/>
                    <a:pt x="338" y="161"/>
                  </a:cubicBezTo>
                  <a:cubicBezTo>
                    <a:pt x="335" y="54"/>
                    <a:pt x="249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8" name="Google Shape;6028;p14"/>
            <p:cNvSpPr/>
            <p:nvPr/>
          </p:nvSpPr>
          <p:spPr>
            <a:xfrm>
              <a:off x="5236350" y="3053100"/>
              <a:ext cx="35400" cy="10350"/>
            </a:xfrm>
            <a:custGeom>
              <a:avLst/>
              <a:gdLst/>
              <a:ahLst/>
              <a:cxnLst/>
              <a:rect l="l" t="t" r="r" b="b"/>
              <a:pathLst>
                <a:path w="1416" h="414" extrusionOk="0">
                  <a:moveTo>
                    <a:pt x="1214" y="0"/>
                  </a:moveTo>
                  <a:cubicBezTo>
                    <a:pt x="1209" y="0"/>
                    <a:pt x="1204" y="0"/>
                    <a:pt x="1199" y="1"/>
                  </a:cubicBezTo>
                  <a:lnTo>
                    <a:pt x="215" y="77"/>
                  </a:lnTo>
                  <a:cubicBezTo>
                    <a:pt x="7" y="93"/>
                    <a:pt x="0" y="413"/>
                    <a:pt x="200" y="413"/>
                  </a:cubicBezTo>
                  <a:cubicBezTo>
                    <a:pt x="205" y="413"/>
                    <a:pt x="210" y="413"/>
                    <a:pt x="215" y="413"/>
                  </a:cubicBezTo>
                  <a:lnTo>
                    <a:pt x="1199" y="336"/>
                  </a:lnTo>
                  <a:cubicBezTo>
                    <a:pt x="1407" y="320"/>
                    <a:pt x="1415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29" name="Google Shape;6029;p14"/>
            <p:cNvSpPr/>
            <p:nvPr/>
          </p:nvSpPr>
          <p:spPr>
            <a:xfrm>
              <a:off x="5277850" y="3022550"/>
              <a:ext cx="64825" cy="63525"/>
            </a:xfrm>
            <a:custGeom>
              <a:avLst/>
              <a:gdLst/>
              <a:ahLst/>
              <a:cxnLst/>
              <a:rect l="l" t="t" r="r" b="b"/>
              <a:pathLst>
                <a:path w="2593" h="2541" extrusionOk="0">
                  <a:moveTo>
                    <a:pt x="1301" y="0"/>
                  </a:moveTo>
                  <a:cubicBezTo>
                    <a:pt x="593" y="0"/>
                    <a:pt x="0" y="764"/>
                    <a:pt x="325" y="1542"/>
                  </a:cubicBezTo>
                  <a:cubicBezTo>
                    <a:pt x="528" y="2030"/>
                    <a:pt x="1209" y="2540"/>
                    <a:pt x="1789" y="2540"/>
                  </a:cubicBezTo>
                  <a:cubicBezTo>
                    <a:pt x="2090" y="2540"/>
                    <a:pt x="2364" y="2403"/>
                    <a:pt x="2529" y="2054"/>
                  </a:cubicBezTo>
                  <a:cubicBezTo>
                    <a:pt x="2593" y="1921"/>
                    <a:pt x="2476" y="1799"/>
                    <a:pt x="2367" y="1799"/>
                  </a:cubicBezTo>
                  <a:cubicBezTo>
                    <a:pt x="2318" y="1799"/>
                    <a:pt x="2270" y="1824"/>
                    <a:pt x="2241" y="1885"/>
                  </a:cubicBezTo>
                  <a:cubicBezTo>
                    <a:pt x="2131" y="2116"/>
                    <a:pt x="1952" y="2206"/>
                    <a:pt x="1753" y="2206"/>
                  </a:cubicBezTo>
                  <a:cubicBezTo>
                    <a:pt x="1338" y="2206"/>
                    <a:pt x="833" y="1816"/>
                    <a:pt x="672" y="1502"/>
                  </a:cubicBezTo>
                  <a:cubicBezTo>
                    <a:pt x="517" y="1200"/>
                    <a:pt x="495" y="808"/>
                    <a:pt x="753" y="553"/>
                  </a:cubicBezTo>
                  <a:cubicBezTo>
                    <a:pt x="897" y="411"/>
                    <a:pt x="1084" y="345"/>
                    <a:pt x="1271" y="345"/>
                  </a:cubicBezTo>
                  <a:cubicBezTo>
                    <a:pt x="1449" y="345"/>
                    <a:pt x="1628" y="404"/>
                    <a:pt x="1775" y="512"/>
                  </a:cubicBezTo>
                  <a:cubicBezTo>
                    <a:pt x="1805" y="534"/>
                    <a:pt x="1835" y="544"/>
                    <a:pt x="1863" y="544"/>
                  </a:cubicBezTo>
                  <a:cubicBezTo>
                    <a:pt x="1996" y="544"/>
                    <a:pt x="2085" y="328"/>
                    <a:pt x="1943" y="224"/>
                  </a:cubicBezTo>
                  <a:cubicBezTo>
                    <a:pt x="1733" y="68"/>
                    <a:pt x="1512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0" name="Google Shape;6030;p14"/>
            <p:cNvSpPr/>
            <p:nvPr/>
          </p:nvSpPr>
          <p:spPr>
            <a:xfrm>
              <a:off x="3388600" y="2694650"/>
              <a:ext cx="195750" cy="465625"/>
            </a:xfrm>
            <a:custGeom>
              <a:avLst/>
              <a:gdLst/>
              <a:ahLst/>
              <a:cxnLst/>
              <a:rect l="l" t="t" r="r" b="b"/>
              <a:pathLst>
                <a:path w="7830" h="18625" extrusionOk="0">
                  <a:moveTo>
                    <a:pt x="7627" y="1"/>
                  </a:moveTo>
                  <a:cubicBezTo>
                    <a:pt x="7560" y="1"/>
                    <a:pt x="7493" y="35"/>
                    <a:pt x="7465" y="116"/>
                  </a:cubicBezTo>
                  <a:cubicBezTo>
                    <a:pt x="5296" y="6318"/>
                    <a:pt x="2829" y="12403"/>
                    <a:pt x="62" y="18369"/>
                  </a:cubicBezTo>
                  <a:cubicBezTo>
                    <a:pt x="0" y="18503"/>
                    <a:pt x="117" y="18625"/>
                    <a:pt x="226" y="18625"/>
                  </a:cubicBezTo>
                  <a:cubicBezTo>
                    <a:pt x="275" y="18625"/>
                    <a:pt x="323" y="18599"/>
                    <a:pt x="352" y="18538"/>
                  </a:cubicBezTo>
                  <a:lnTo>
                    <a:pt x="350" y="18538"/>
                  </a:lnTo>
                  <a:cubicBezTo>
                    <a:pt x="3127" y="12551"/>
                    <a:pt x="5605" y="6440"/>
                    <a:pt x="7787" y="204"/>
                  </a:cubicBezTo>
                  <a:cubicBezTo>
                    <a:pt x="7830" y="81"/>
                    <a:pt x="7729" y="1"/>
                    <a:pt x="76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1" name="Google Shape;6031;p14"/>
            <p:cNvSpPr/>
            <p:nvPr/>
          </p:nvSpPr>
          <p:spPr>
            <a:xfrm>
              <a:off x="3579275" y="2684725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8035" y="7980"/>
                    <a:pt x="16594" y="14983"/>
                    <a:pt x="25703" y="21220"/>
                  </a:cubicBezTo>
                  <a:cubicBezTo>
                    <a:pt x="25732" y="21241"/>
                    <a:pt x="25762" y="21250"/>
                    <a:pt x="25789" y="21250"/>
                  </a:cubicBezTo>
                  <a:cubicBezTo>
                    <a:pt x="25926" y="21250"/>
                    <a:pt x="26018" y="21031"/>
                    <a:pt x="25870" y="20930"/>
                  </a:cubicBezTo>
                  <a:cubicBezTo>
                    <a:pt x="16787" y="14710"/>
                    <a:pt x="8252" y="7724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2" name="Google Shape;6032;p14"/>
            <p:cNvSpPr/>
            <p:nvPr/>
          </p:nvSpPr>
          <p:spPr>
            <a:xfrm>
              <a:off x="3354150" y="3140450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8" y="1"/>
                  </a:moveTo>
                  <a:cubicBezTo>
                    <a:pt x="0" y="1"/>
                    <a:pt x="7" y="319"/>
                    <a:pt x="215" y="336"/>
                  </a:cubicBezTo>
                  <a:lnTo>
                    <a:pt x="35443" y="3289"/>
                  </a:lnTo>
                  <a:cubicBezTo>
                    <a:pt x="35448" y="3289"/>
                    <a:pt x="35453" y="3289"/>
                    <a:pt x="35458" y="3289"/>
                  </a:cubicBezTo>
                  <a:cubicBezTo>
                    <a:pt x="35656" y="3289"/>
                    <a:pt x="35651" y="2971"/>
                    <a:pt x="35443" y="2953"/>
                  </a:cubicBezTo>
                  <a:lnTo>
                    <a:pt x="215" y="2"/>
                  </a:lnTo>
                  <a:cubicBezTo>
                    <a:pt x="209" y="1"/>
                    <a:pt x="204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3" name="Google Shape;6033;p14"/>
            <p:cNvSpPr/>
            <p:nvPr/>
          </p:nvSpPr>
          <p:spPr>
            <a:xfrm>
              <a:off x="4089950" y="3121625"/>
              <a:ext cx="89675" cy="178325"/>
            </a:xfrm>
            <a:custGeom>
              <a:avLst/>
              <a:gdLst/>
              <a:ahLst/>
              <a:cxnLst/>
              <a:rect l="l" t="t" r="r" b="b"/>
              <a:pathLst>
                <a:path w="3587" h="7133" extrusionOk="0">
                  <a:moveTo>
                    <a:pt x="3358" y="1"/>
                  </a:moveTo>
                  <a:cubicBezTo>
                    <a:pt x="3330" y="1"/>
                    <a:pt x="3301" y="9"/>
                    <a:pt x="3271" y="30"/>
                  </a:cubicBezTo>
                  <a:cubicBezTo>
                    <a:pt x="1026" y="1584"/>
                    <a:pt x="1" y="4377"/>
                    <a:pt x="725" y="7015"/>
                  </a:cubicBezTo>
                  <a:cubicBezTo>
                    <a:pt x="748" y="7097"/>
                    <a:pt x="813" y="7133"/>
                    <a:pt x="879" y="7133"/>
                  </a:cubicBezTo>
                  <a:cubicBezTo>
                    <a:pt x="979" y="7133"/>
                    <a:pt x="1082" y="7051"/>
                    <a:pt x="1047" y="6926"/>
                  </a:cubicBezTo>
                  <a:cubicBezTo>
                    <a:pt x="365" y="4443"/>
                    <a:pt x="1319" y="1787"/>
                    <a:pt x="3441" y="320"/>
                  </a:cubicBezTo>
                  <a:cubicBezTo>
                    <a:pt x="3587" y="218"/>
                    <a:pt x="3495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4" name="Google Shape;6034;p14"/>
            <p:cNvSpPr/>
            <p:nvPr/>
          </p:nvSpPr>
          <p:spPr>
            <a:xfrm>
              <a:off x="3392500" y="3012150"/>
              <a:ext cx="154750" cy="278575"/>
            </a:xfrm>
            <a:custGeom>
              <a:avLst/>
              <a:gdLst/>
              <a:ahLst/>
              <a:cxnLst/>
              <a:rect l="l" t="t" r="r" b="b"/>
              <a:pathLst>
                <a:path w="6190" h="11143" extrusionOk="0">
                  <a:moveTo>
                    <a:pt x="264" y="0"/>
                  </a:moveTo>
                  <a:cubicBezTo>
                    <a:pt x="124" y="0"/>
                    <a:pt x="1" y="171"/>
                    <a:pt x="136" y="275"/>
                  </a:cubicBezTo>
                  <a:lnTo>
                    <a:pt x="136" y="277"/>
                  </a:lnTo>
                  <a:cubicBezTo>
                    <a:pt x="3363" y="2795"/>
                    <a:pt x="5829" y="6790"/>
                    <a:pt x="4179" y="10941"/>
                  </a:cubicBezTo>
                  <a:cubicBezTo>
                    <a:pt x="4131" y="11063"/>
                    <a:pt x="4230" y="11142"/>
                    <a:pt x="4334" y="11142"/>
                  </a:cubicBezTo>
                  <a:cubicBezTo>
                    <a:pt x="4401" y="11142"/>
                    <a:pt x="4470" y="11108"/>
                    <a:pt x="4501" y="11031"/>
                  </a:cubicBezTo>
                  <a:cubicBezTo>
                    <a:pt x="6189" y="6784"/>
                    <a:pt x="3684" y="2626"/>
                    <a:pt x="373" y="39"/>
                  </a:cubicBezTo>
                  <a:cubicBezTo>
                    <a:pt x="338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5" name="Google Shape;6035;p14"/>
            <p:cNvSpPr/>
            <p:nvPr/>
          </p:nvSpPr>
          <p:spPr>
            <a:xfrm>
              <a:off x="3467825" y="2738075"/>
              <a:ext cx="262300" cy="65150"/>
            </a:xfrm>
            <a:custGeom>
              <a:avLst/>
              <a:gdLst/>
              <a:ahLst/>
              <a:cxnLst/>
              <a:rect l="l" t="t" r="r" b="b"/>
              <a:pathLst>
                <a:path w="10492" h="2606" extrusionOk="0">
                  <a:moveTo>
                    <a:pt x="245" y="1"/>
                  </a:moveTo>
                  <a:cubicBezTo>
                    <a:pt x="116" y="1"/>
                    <a:pt x="0" y="169"/>
                    <a:pt x="119" y="286"/>
                  </a:cubicBezTo>
                  <a:cubicBezTo>
                    <a:pt x="1666" y="1814"/>
                    <a:pt x="3760" y="2606"/>
                    <a:pt x="5860" y="2606"/>
                  </a:cubicBezTo>
                  <a:cubicBezTo>
                    <a:pt x="7425" y="2606"/>
                    <a:pt x="8994" y="2166"/>
                    <a:pt x="10343" y="1264"/>
                  </a:cubicBezTo>
                  <a:cubicBezTo>
                    <a:pt x="10491" y="1164"/>
                    <a:pt x="10399" y="946"/>
                    <a:pt x="10261" y="946"/>
                  </a:cubicBezTo>
                  <a:cubicBezTo>
                    <a:pt x="10233" y="946"/>
                    <a:pt x="10203" y="955"/>
                    <a:pt x="10173" y="975"/>
                  </a:cubicBezTo>
                  <a:cubicBezTo>
                    <a:pt x="8872" y="1846"/>
                    <a:pt x="7359" y="2273"/>
                    <a:pt x="5851" y="2273"/>
                  </a:cubicBezTo>
                  <a:cubicBezTo>
                    <a:pt x="3842" y="2273"/>
                    <a:pt x="1841" y="1517"/>
                    <a:pt x="356" y="49"/>
                  </a:cubicBezTo>
                  <a:cubicBezTo>
                    <a:pt x="321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6" name="Google Shape;6036;p14"/>
            <p:cNvSpPr/>
            <p:nvPr/>
          </p:nvSpPr>
          <p:spPr>
            <a:xfrm>
              <a:off x="3606650" y="3061250"/>
              <a:ext cx="32350" cy="270025"/>
            </a:xfrm>
            <a:custGeom>
              <a:avLst/>
              <a:gdLst/>
              <a:ahLst/>
              <a:cxnLst/>
              <a:rect l="l" t="t" r="r" b="b"/>
              <a:pathLst>
                <a:path w="1294" h="10801" extrusionOk="0">
                  <a:moveTo>
                    <a:pt x="166" y="0"/>
                  </a:moveTo>
                  <a:cubicBezTo>
                    <a:pt x="82" y="0"/>
                    <a:pt x="1" y="54"/>
                    <a:pt x="6" y="161"/>
                  </a:cubicBezTo>
                  <a:cubicBezTo>
                    <a:pt x="110" y="2180"/>
                    <a:pt x="212" y="4198"/>
                    <a:pt x="314" y="6216"/>
                  </a:cubicBezTo>
                  <a:cubicBezTo>
                    <a:pt x="389" y="7692"/>
                    <a:pt x="244" y="9366"/>
                    <a:pt x="936" y="10717"/>
                  </a:cubicBezTo>
                  <a:cubicBezTo>
                    <a:pt x="967" y="10776"/>
                    <a:pt x="1015" y="10801"/>
                    <a:pt x="1065" y="10801"/>
                  </a:cubicBezTo>
                  <a:cubicBezTo>
                    <a:pt x="1176" y="10801"/>
                    <a:pt x="1293" y="10679"/>
                    <a:pt x="1225" y="10548"/>
                  </a:cubicBezTo>
                  <a:cubicBezTo>
                    <a:pt x="462" y="9061"/>
                    <a:pt x="688" y="6980"/>
                    <a:pt x="605" y="5351"/>
                  </a:cubicBezTo>
                  <a:cubicBezTo>
                    <a:pt x="517" y="3621"/>
                    <a:pt x="428" y="1891"/>
                    <a:pt x="341" y="161"/>
                  </a:cubicBezTo>
                  <a:cubicBezTo>
                    <a:pt x="336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7" name="Google Shape;6037;p14"/>
            <p:cNvSpPr/>
            <p:nvPr/>
          </p:nvSpPr>
          <p:spPr>
            <a:xfrm>
              <a:off x="3607750" y="3063250"/>
              <a:ext cx="259250" cy="13400"/>
            </a:xfrm>
            <a:custGeom>
              <a:avLst/>
              <a:gdLst/>
              <a:ahLst/>
              <a:cxnLst/>
              <a:rect l="l" t="t" r="r" b="b"/>
              <a:pathLst>
                <a:path w="10370" h="536" extrusionOk="0">
                  <a:moveTo>
                    <a:pt x="201" y="0"/>
                  </a:moveTo>
                  <a:cubicBezTo>
                    <a:pt x="0" y="0"/>
                    <a:pt x="6" y="320"/>
                    <a:pt x="215" y="336"/>
                  </a:cubicBezTo>
                  <a:cubicBezTo>
                    <a:pt x="1985" y="469"/>
                    <a:pt x="3760" y="536"/>
                    <a:pt x="5534" y="536"/>
                  </a:cubicBezTo>
                  <a:cubicBezTo>
                    <a:pt x="7075" y="536"/>
                    <a:pt x="8616" y="486"/>
                    <a:pt x="10155" y="385"/>
                  </a:cubicBezTo>
                  <a:cubicBezTo>
                    <a:pt x="10364" y="372"/>
                    <a:pt x="10370" y="49"/>
                    <a:pt x="10167" y="49"/>
                  </a:cubicBezTo>
                  <a:cubicBezTo>
                    <a:pt x="10163" y="49"/>
                    <a:pt x="10159" y="49"/>
                    <a:pt x="10155" y="49"/>
                  </a:cubicBezTo>
                  <a:cubicBezTo>
                    <a:pt x="8613" y="150"/>
                    <a:pt x="7069" y="201"/>
                    <a:pt x="5525" y="201"/>
                  </a:cubicBezTo>
                  <a:cubicBezTo>
                    <a:pt x="3754" y="201"/>
                    <a:pt x="1982" y="134"/>
                    <a:pt x="215" y="1"/>
                  </a:cubicBezTo>
                  <a:cubicBezTo>
                    <a:pt x="210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8" name="Google Shape;6038;p14"/>
            <p:cNvSpPr/>
            <p:nvPr/>
          </p:nvSpPr>
          <p:spPr>
            <a:xfrm>
              <a:off x="3856775" y="3068850"/>
              <a:ext cx="31125" cy="261725"/>
            </a:xfrm>
            <a:custGeom>
              <a:avLst/>
              <a:gdLst/>
              <a:ahLst/>
              <a:cxnLst/>
              <a:rect l="l" t="t" r="r" b="b"/>
              <a:pathLst>
                <a:path w="1245" h="10469" extrusionOk="0">
                  <a:moveTo>
                    <a:pt x="207" y="0"/>
                  </a:moveTo>
                  <a:cubicBezTo>
                    <a:pt x="110" y="0"/>
                    <a:pt x="1" y="83"/>
                    <a:pt x="18" y="210"/>
                  </a:cubicBezTo>
                  <a:cubicBezTo>
                    <a:pt x="490" y="3558"/>
                    <a:pt x="787" y="6928"/>
                    <a:pt x="906" y="10306"/>
                  </a:cubicBezTo>
                  <a:cubicBezTo>
                    <a:pt x="910" y="10414"/>
                    <a:pt x="996" y="10468"/>
                    <a:pt x="1080" y="10468"/>
                  </a:cubicBezTo>
                  <a:cubicBezTo>
                    <a:pt x="1163" y="10468"/>
                    <a:pt x="1245" y="10415"/>
                    <a:pt x="1240" y="10306"/>
                  </a:cubicBezTo>
                  <a:cubicBezTo>
                    <a:pt x="1118" y="6899"/>
                    <a:pt x="819" y="3499"/>
                    <a:pt x="342" y="121"/>
                  </a:cubicBezTo>
                  <a:cubicBezTo>
                    <a:pt x="329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39" name="Google Shape;6039;p14"/>
            <p:cNvSpPr/>
            <p:nvPr/>
          </p:nvSpPr>
          <p:spPr>
            <a:xfrm>
              <a:off x="3608200" y="3321275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0" y="0"/>
                    <a:pt x="6" y="323"/>
                    <a:pt x="215" y="335"/>
                  </a:cubicBezTo>
                  <a:cubicBezTo>
                    <a:pt x="2476" y="462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3"/>
                  </a:cubicBezTo>
                  <a:cubicBezTo>
                    <a:pt x="10786" y="466"/>
                    <a:pt x="10789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3" y="192"/>
                    <a:pt x="2469" y="128"/>
                    <a:pt x="215" y="0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0" name="Google Shape;6040;p14"/>
            <p:cNvSpPr/>
            <p:nvPr/>
          </p:nvSpPr>
          <p:spPr>
            <a:xfrm>
              <a:off x="3623800" y="3069325"/>
              <a:ext cx="231925" cy="120150"/>
            </a:xfrm>
            <a:custGeom>
              <a:avLst/>
              <a:gdLst/>
              <a:ahLst/>
              <a:cxnLst/>
              <a:rect l="l" t="t" r="r" b="b"/>
              <a:pathLst>
                <a:path w="9277" h="4806" extrusionOk="0">
                  <a:moveTo>
                    <a:pt x="7833" y="1"/>
                  </a:moveTo>
                  <a:cubicBezTo>
                    <a:pt x="7766" y="1"/>
                    <a:pt x="7704" y="36"/>
                    <a:pt x="7688" y="119"/>
                  </a:cubicBezTo>
                  <a:cubicBezTo>
                    <a:pt x="7490" y="1124"/>
                    <a:pt x="7444" y="2130"/>
                    <a:pt x="7450" y="3144"/>
                  </a:cubicBezTo>
                  <a:lnTo>
                    <a:pt x="7450" y="3144"/>
                  </a:lnTo>
                  <a:cubicBezTo>
                    <a:pt x="7236" y="2564"/>
                    <a:pt x="7021" y="1984"/>
                    <a:pt x="6805" y="1405"/>
                  </a:cubicBezTo>
                  <a:cubicBezTo>
                    <a:pt x="6631" y="941"/>
                    <a:pt x="6511" y="545"/>
                    <a:pt x="6082" y="267"/>
                  </a:cubicBezTo>
                  <a:cubicBezTo>
                    <a:pt x="6055" y="250"/>
                    <a:pt x="6027" y="242"/>
                    <a:pt x="6000" y="242"/>
                  </a:cubicBezTo>
                  <a:cubicBezTo>
                    <a:pt x="5913" y="242"/>
                    <a:pt x="5833" y="319"/>
                    <a:pt x="5830" y="412"/>
                  </a:cubicBezTo>
                  <a:cubicBezTo>
                    <a:pt x="5793" y="1413"/>
                    <a:pt x="5757" y="2414"/>
                    <a:pt x="5721" y="3415"/>
                  </a:cubicBezTo>
                  <a:lnTo>
                    <a:pt x="5721" y="3415"/>
                  </a:lnTo>
                  <a:cubicBezTo>
                    <a:pt x="5549" y="2690"/>
                    <a:pt x="5377" y="1965"/>
                    <a:pt x="5187" y="1246"/>
                  </a:cubicBezTo>
                  <a:cubicBezTo>
                    <a:pt x="5065" y="790"/>
                    <a:pt x="5043" y="394"/>
                    <a:pt x="4566" y="253"/>
                  </a:cubicBezTo>
                  <a:cubicBezTo>
                    <a:pt x="4551" y="250"/>
                    <a:pt x="4537" y="248"/>
                    <a:pt x="4523" y="248"/>
                  </a:cubicBezTo>
                  <a:cubicBezTo>
                    <a:pt x="4433" y="248"/>
                    <a:pt x="4355" y="320"/>
                    <a:pt x="4354" y="415"/>
                  </a:cubicBezTo>
                  <a:cubicBezTo>
                    <a:pt x="4368" y="1363"/>
                    <a:pt x="4364" y="2311"/>
                    <a:pt x="4341" y="3258"/>
                  </a:cubicBezTo>
                  <a:lnTo>
                    <a:pt x="4341" y="3258"/>
                  </a:lnTo>
                  <a:cubicBezTo>
                    <a:pt x="3962" y="2390"/>
                    <a:pt x="3989" y="1374"/>
                    <a:pt x="3512" y="525"/>
                  </a:cubicBezTo>
                  <a:cubicBezTo>
                    <a:pt x="3480" y="468"/>
                    <a:pt x="3428" y="443"/>
                    <a:pt x="3375" y="443"/>
                  </a:cubicBezTo>
                  <a:cubicBezTo>
                    <a:pt x="3289" y="443"/>
                    <a:pt x="3202" y="508"/>
                    <a:pt x="3201" y="609"/>
                  </a:cubicBezTo>
                  <a:cubicBezTo>
                    <a:pt x="3189" y="1243"/>
                    <a:pt x="3177" y="1877"/>
                    <a:pt x="3166" y="2512"/>
                  </a:cubicBezTo>
                  <a:lnTo>
                    <a:pt x="3166" y="2512"/>
                  </a:lnTo>
                  <a:cubicBezTo>
                    <a:pt x="2965" y="1796"/>
                    <a:pt x="2727" y="1090"/>
                    <a:pt x="2450" y="398"/>
                  </a:cubicBezTo>
                  <a:cubicBezTo>
                    <a:pt x="2418" y="319"/>
                    <a:pt x="2352" y="281"/>
                    <a:pt x="2287" y="281"/>
                  </a:cubicBezTo>
                  <a:cubicBezTo>
                    <a:pt x="2208" y="281"/>
                    <a:pt x="2131" y="337"/>
                    <a:pt x="2122" y="444"/>
                  </a:cubicBezTo>
                  <a:lnTo>
                    <a:pt x="1975" y="2045"/>
                  </a:lnTo>
                  <a:lnTo>
                    <a:pt x="1975" y="2045"/>
                  </a:lnTo>
                  <a:cubicBezTo>
                    <a:pt x="1858" y="1317"/>
                    <a:pt x="1693" y="579"/>
                    <a:pt x="1283" y="64"/>
                  </a:cubicBezTo>
                  <a:cubicBezTo>
                    <a:pt x="1256" y="30"/>
                    <a:pt x="1214" y="15"/>
                    <a:pt x="1171" y="15"/>
                  </a:cubicBezTo>
                  <a:cubicBezTo>
                    <a:pt x="1095" y="15"/>
                    <a:pt x="1015" y="62"/>
                    <a:pt x="1004" y="137"/>
                  </a:cubicBezTo>
                  <a:cubicBezTo>
                    <a:pt x="892" y="934"/>
                    <a:pt x="818" y="1735"/>
                    <a:pt x="782" y="2538"/>
                  </a:cubicBezTo>
                  <a:lnTo>
                    <a:pt x="782" y="2538"/>
                  </a:lnTo>
                  <a:cubicBezTo>
                    <a:pt x="593" y="1868"/>
                    <a:pt x="446" y="1188"/>
                    <a:pt x="342" y="499"/>
                  </a:cubicBezTo>
                  <a:cubicBezTo>
                    <a:pt x="329" y="414"/>
                    <a:pt x="270" y="378"/>
                    <a:pt x="206" y="378"/>
                  </a:cubicBezTo>
                  <a:cubicBezTo>
                    <a:pt x="109" y="378"/>
                    <a:pt x="1" y="461"/>
                    <a:pt x="20" y="587"/>
                  </a:cubicBezTo>
                  <a:lnTo>
                    <a:pt x="20" y="589"/>
                  </a:lnTo>
                  <a:cubicBezTo>
                    <a:pt x="174" y="1609"/>
                    <a:pt x="423" y="2613"/>
                    <a:pt x="764" y="3586"/>
                  </a:cubicBezTo>
                  <a:cubicBezTo>
                    <a:pt x="792" y="3665"/>
                    <a:pt x="862" y="3704"/>
                    <a:pt x="931" y="3704"/>
                  </a:cubicBezTo>
                  <a:cubicBezTo>
                    <a:pt x="1013" y="3704"/>
                    <a:pt x="1092" y="3649"/>
                    <a:pt x="1092" y="3542"/>
                  </a:cubicBezTo>
                  <a:cubicBezTo>
                    <a:pt x="1096" y="2580"/>
                    <a:pt x="1156" y="1618"/>
                    <a:pt x="1271" y="663"/>
                  </a:cubicBezTo>
                  <a:lnTo>
                    <a:pt x="1271" y="663"/>
                  </a:lnTo>
                  <a:cubicBezTo>
                    <a:pt x="1651" y="1453"/>
                    <a:pt x="1694" y="2628"/>
                    <a:pt x="1860" y="3408"/>
                  </a:cubicBezTo>
                  <a:cubicBezTo>
                    <a:pt x="1877" y="3492"/>
                    <a:pt x="1938" y="3529"/>
                    <a:pt x="2002" y="3529"/>
                  </a:cubicBezTo>
                  <a:cubicBezTo>
                    <a:pt x="2087" y="3529"/>
                    <a:pt x="2180" y="3465"/>
                    <a:pt x="2189" y="3364"/>
                  </a:cubicBezTo>
                  <a:lnTo>
                    <a:pt x="2388" y="1179"/>
                  </a:lnTo>
                  <a:lnTo>
                    <a:pt x="2388" y="1179"/>
                  </a:lnTo>
                  <a:cubicBezTo>
                    <a:pt x="2700" y="2048"/>
                    <a:pt x="2953" y="2937"/>
                    <a:pt x="3146" y="3840"/>
                  </a:cubicBezTo>
                  <a:cubicBezTo>
                    <a:pt x="3164" y="3923"/>
                    <a:pt x="3229" y="3960"/>
                    <a:pt x="3296" y="3960"/>
                  </a:cubicBezTo>
                  <a:cubicBezTo>
                    <a:pt x="3383" y="3960"/>
                    <a:pt x="3473" y="3899"/>
                    <a:pt x="3475" y="3795"/>
                  </a:cubicBezTo>
                  <a:lnTo>
                    <a:pt x="3517" y="1421"/>
                  </a:lnTo>
                  <a:lnTo>
                    <a:pt x="3517" y="1421"/>
                  </a:lnTo>
                  <a:cubicBezTo>
                    <a:pt x="3768" y="2275"/>
                    <a:pt x="3791" y="3193"/>
                    <a:pt x="4346" y="3943"/>
                  </a:cubicBezTo>
                  <a:cubicBezTo>
                    <a:pt x="4384" y="3995"/>
                    <a:pt x="4441" y="4021"/>
                    <a:pt x="4496" y="4021"/>
                  </a:cubicBezTo>
                  <a:cubicBezTo>
                    <a:pt x="4578" y="4021"/>
                    <a:pt x="4655" y="3965"/>
                    <a:pt x="4657" y="3859"/>
                  </a:cubicBezTo>
                  <a:cubicBezTo>
                    <a:pt x="4676" y="3286"/>
                    <a:pt x="4689" y="2712"/>
                    <a:pt x="4694" y="2137"/>
                  </a:cubicBezTo>
                  <a:cubicBezTo>
                    <a:pt x="4697" y="1853"/>
                    <a:pt x="4673" y="1559"/>
                    <a:pt x="4695" y="1275"/>
                  </a:cubicBezTo>
                  <a:cubicBezTo>
                    <a:pt x="4713" y="1075"/>
                    <a:pt x="4675" y="896"/>
                    <a:pt x="4693" y="896"/>
                  </a:cubicBezTo>
                  <a:cubicBezTo>
                    <a:pt x="4704" y="896"/>
                    <a:pt x="4735" y="961"/>
                    <a:pt x="4810" y="1126"/>
                  </a:cubicBezTo>
                  <a:cubicBezTo>
                    <a:pt x="5287" y="2169"/>
                    <a:pt x="5408" y="3570"/>
                    <a:pt x="5679" y="4686"/>
                  </a:cubicBezTo>
                  <a:cubicBezTo>
                    <a:pt x="5699" y="4769"/>
                    <a:pt x="5764" y="4806"/>
                    <a:pt x="5831" y="4806"/>
                  </a:cubicBezTo>
                  <a:cubicBezTo>
                    <a:pt x="5916" y="4806"/>
                    <a:pt x="6005" y="4745"/>
                    <a:pt x="6009" y="4642"/>
                  </a:cubicBezTo>
                  <a:cubicBezTo>
                    <a:pt x="6055" y="3352"/>
                    <a:pt x="6102" y="2062"/>
                    <a:pt x="6150" y="773"/>
                  </a:cubicBezTo>
                  <a:lnTo>
                    <a:pt x="6150" y="773"/>
                  </a:lnTo>
                  <a:cubicBezTo>
                    <a:pt x="6510" y="1214"/>
                    <a:pt x="6657" y="1969"/>
                    <a:pt x="6834" y="2450"/>
                  </a:cubicBezTo>
                  <a:cubicBezTo>
                    <a:pt x="7048" y="3023"/>
                    <a:pt x="7260" y="3595"/>
                    <a:pt x="7473" y="4169"/>
                  </a:cubicBezTo>
                  <a:cubicBezTo>
                    <a:pt x="7501" y="4247"/>
                    <a:pt x="7575" y="4286"/>
                    <a:pt x="7645" y="4286"/>
                  </a:cubicBezTo>
                  <a:cubicBezTo>
                    <a:pt x="7727" y="4286"/>
                    <a:pt x="7804" y="4233"/>
                    <a:pt x="7801" y="4125"/>
                  </a:cubicBezTo>
                  <a:cubicBezTo>
                    <a:pt x="7768" y="2944"/>
                    <a:pt x="7755" y="1778"/>
                    <a:pt x="7937" y="613"/>
                  </a:cubicBezTo>
                  <a:lnTo>
                    <a:pt x="7937" y="613"/>
                  </a:lnTo>
                  <a:cubicBezTo>
                    <a:pt x="8528" y="1698"/>
                    <a:pt x="8453" y="3032"/>
                    <a:pt x="8945" y="4172"/>
                  </a:cubicBezTo>
                  <a:cubicBezTo>
                    <a:pt x="8971" y="4231"/>
                    <a:pt x="9019" y="4256"/>
                    <a:pt x="9071" y="4256"/>
                  </a:cubicBezTo>
                  <a:cubicBezTo>
                    <a:pt x="9159" y="4256"/>
                    <a:pt x="9254" y="4184"/>
                    <a:pt x="9256" y="4088"/>
                  </a:cubicBezTo>
                  <a:cubicBezTo>
                    <a:pt x="9276" y="2984"/>
                    <a:pt x="9211" y="1879"/>
                    <a:pt x="9060" y="786"/>
                  </a:cubicBezTo>
                  <a:cubicBezTo>
                    <a:pt x="9048" y="701"/>
                    <a:pt x="8990" y="665"/>
                    <a:pt x="8926" y="665"/>
                  </a:cubicBezTo>
                  <a:cubicBezTo>
                    <a:pt x="8830" y="665"/>
                    <a:pt x="8720" y="748"/>
                    <a:pt x="8738" y="874"/>
                  </a:cubicBezTo>
                  <a:cubicBezTo>
                    <a:pt x="8832" y="1564"/>
                    <a:pt x="8890" y="2257"/>
                    <a:pt x="8914" y="2952"/>
                  </a:cubicBezTo>
                  <a:lnTo>
                    <a:pt x="8914" y="2952"/>
                  </a:lnTo>
                  <a:cubicBezTo>
                    <a:pt x="8699" y="1957"/>
                    <a:pt x="8628" y="930"/>
                    <a:pt x="7993" y="78"/>
                  </a:cubicBezTo>
                  <a:cubicBezTo>
                    <a:pt x="7957" y="30"/>
                    <a:pt x="7893" y="1"/>
                    <a:pt x="7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1" name="Google Shape;6041;p14"/>
            <p:cNvSpPr/>
            <p:nvPr/>
          </p:nvSpPr>
          <p:spPr>
            <a:xfrm>
              <a:off x="3707600" y="2984600"/>
              <a:ext cx="30775" cy="65650"/>
            </a:xfrm>
            <a:custGeom>
              <a:avLst/>
              <a:gdLst/>
              <a:ahLst/>
              <a:cxnLst/>
              <a:rect l="l" t="t" r="r" b="b"/>
              <a:pathLst>
                <a:path w="1231" h="2626" extrusionOk="0">
                  <a:moveTo>
                    <a:pt x="629" y="0"/>
                  </a:moveTo>
                  <a:cubicBezTo>
                    <a:pt x="521" y="0"/>
                    <a:pt x="404" y="122"/>
                    <a:pt x="465" y="256"/>
                  </a:cubicBezTo>
                  <a:lnTo>
                    <a:pt x="466" y="256"/>
                  </a:lnTo>
                  <a:cubicBezTo>
                    <a:pt x="755" y="885"/>
                    <a:pt x="866" y="1548"/>
                    <a:pt x="813" y="2229"/>
                  </a:cubicBezTo>
                  <a:lnTo>
                    <a:pt x="813" y="2229"/>
                  </a:lnTo>
                  <a:cubicBezTo>
                    <a:pt x="645" y="2156"/>
                    <a:pt x="490" y="2052"/>
                    <a:pt x="358" y="1922"/>
                  </a:cubicBezTo>
                  <a:cubicBezTo>
                    <a:pt x="323" y="1888"/>
                    <a:pt x="285" y="1874"/>
                    <a:pt x="247" y="1874"/>
                  </a:cubicBezTo>
                  <a:cubicBezTo>
                    <a:pt x="117" y="1874"/>
                    <a:pt x="1" y="2042"/>
                    <a:pt x="122" y="2158"/>
                  </a:cubicBezTo>
                  <a:cubicBezTo>
                    <a:pt x="343" y="2376"/>
                    <a:pt x="614" y="2535"/>
                    <a:pt x="913" y="2619"/>
                  </a:cubicBezTo>
                  <a:cubicBezTo>
                    <a:pt x="930" y="2624"/>
                    <a:pt x="946" y="2626"/>
                    <a:pt x="961" y="2626"/>
                  </a:cubicBezTo>
                  <a:cubicBezTo>
                    <a:pt x="1051" y="2626"/>
                    <a:pt x="1114" y="2547"/>
                    <a:pt x="1125" y="2457"/>
                  </a:cubicBezTo>
                  <a:cubicBezTo>
                    <a:pt x="1231" y="1635"/>
                    <a:pt x="1099" y="840"/>
                    <a:pt x="755" y="87"/>
                  </a:cubicBezTo>
                  <a:cubicBezTo>
                    <a:pt x="726" y="25"/>
                    <a:pt x="679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2" name="Google Shape;6042;p14"/>
            <p:cNvSpPr/>
            <p:nvPr/>
          </p:nvSpPr>
          <p:spPr>
            <a:xfrm>
              <a:off x="3709775" y="2956550"/>
              <a:ext cx="14200" cy="10750"/>
            </a:xfrm>
            <a:custGeom>
              <a:avLst/>
              <a:gdLst/>
              <a:ahLst/>
              <a:cxnLst/>
              <a:rect l="l" t="t" r="r" b="b"/>
              <a:pathLst>
                <a:path w="568" h="430" extrusionOk="0">
                  <a:moveTo>
                    <a:pt x="325" y="0"/>
                  </a:moveTo>
                  <a:cubicBezTo>
                    <a:pt x="287" y="0"/>
                    <a:pt x="248" y="15"/>
                    <a:pt x="213" y="49"/>
                  </a:cubicBezTo>
                  <a:cubicBezTo>
                    <a:pt x="181" y="81"/>
                    <a:pt x="149" y="112"/>
                    <a:pt x="118" y="144"/>
                  </a:cubicBezTo>
                  <a:cubicBezTo>
                    <a:pt x="1" y="262"/>
                    <a:pt x="115" y="430"/>
                    <a:pt x="243" y="430"/>
                  </a:cubicBezTo>
                  <a:cubicBezTo>
                    <a:pt x="281" y="430"/>
                    <a:pt x="320" y="415"/>
                    <a:pt x="355" y="380"/>
                  </a:cubicBezTo>
                  <a:cubicBezTo>
                    <a:pt x="387" y="348"/>
                    <a:pt x="417" y="318"/>
                    <a:pt x="449" y="286"/>
                  </a:cubicBezTo>
                  <a:cubicBezTo>
                    <a:pt x="567" y="168"/>
                    <a:pt x="45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3" name="Google Shape;6043;p14"/>
            <p:cNvSpPr/>
            <p:nvPr/>
          </p:nvSpPr>
          <p:spPr>
            <a:xfrm>
              <a:off x="3663075" y="2667950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0"/>
                  </a:moveTo>
                  <a:cubicBezTo>
                    <a:pt x="106" y="0"/>
                    <a:pt x="1" y="83"/>
                    <a:pt x="29" y="209"/>
                  </a:cubicBezTo>
                  <a:cubicBezTo>
                    <a:pt x="235" y="1120"/>
                    <a:pt x="380" y="2043"/>
                    <a:pt x="461" y="2973"/>
                  </a:cubicBezTo>
                  <a:cubicBezTo>
                    <a:pt x="470" y="3080"/>
                    <a:pt x="559" y="3133"/>
                    <a:pt x="643" y="3133"/>
                  </a:cubicBezTo>
                  <a:cubicBezTo>
                    <a:pt x="726" y="3133"/>
                    <a:pt x="804" y="3080"/>
                    <a:pt x="795" y="2973"/>
                  </a:cubicBezTo>
                  <a:cubicBezTo>
                    <a:pt x="713" y="2012"/>
                    <a:pt x="565" y="1060"/>
                    <a:pt x="353" y="121"/>
                  </a:cubicBez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4" name="Google Shape;6044;p14"/>
            <p:cNvSpPr/>
            <p:nvPr/>
          </p:nvSpPr>
          <p:spPr>
            <a:xfrm>
              <a:off x="3669475" y="2665000"/>
              <a:ext cx="41825" cy="52775"/>
            </a:xfrm>
            <a:custGeom>
              <a:avLst/>
              <a:gdLst/>
              <a:ahLst/>
              <a:cxnLst/>
              <a:rect l="l" t="t" r="r" b="b"/>
              <a:pathLst>
                <a:path w="1673" h="2111" extrusionOk="0">
                  <a:moveTo>
                    <a:pt x="1439" y="1"/>
                  </a:moveTo>
                  <a:cubicBezTo>
                    <a:pt x="1388" y="1"/>
                    <a:pt x="1336" y="23"/>
                    <a:pt x="1300" y="77"/>
                  </a:cubicBezTo>
                  <a:lnTo>
                    <a:pt x="86" y="1866"/>
                  </a:lnTo>
                  <a:cubicBezTo>
                    <a:pt x="1" y="1991"/>
                    <a:pt x="117" y="2111"/>
                    <a:pt x="236" y="2111"/>
                  </a:cubicBezTo>
                  <a:cubicBezTo>
                    <a:pt x="287" y="2111"/>
                    <a:pt x="338" y="2089"/>
                    <a:pt x="374" y="2036"/>
                  </a:cubicBezTo>
                  <a:lnTo>
                    <a:pt x="1589" y="245"/>
                  </a:lnTo>
                  <a:cubicBezTo>
                    <a:pt x="1673" y="120"/>
                    <a:pt x="1557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5" name="Google Shape;6045;p14"/>
            <p:cNvSpPr/>
            <p:nvPr/>
          </p:nvSpPr>
          <p:spPr>
            <a:xfrm>
              <a:off x="3672125" y="2707375"/>
              <a:ext cx="45175" cy="34075"/>
            </a:xfrm>
            <a:custGeom>
              <a:avLst/>
              <a:gdLst/>
              <a:ahLst/>
              <a:cxnLst/>
              <a:rect l="l" t="t" r="r" b="b"/>
              <a:pathLst>
                <a:path w="1807" h="1363" extrusionOk="0">
                  <a:moveTo>
                    <a:pt x="246" y="0"/>
                  </a:moveTo>
                  <a:cubicBezTo>
                    <a:pt x="99" y="0"/>
                    <a:pt x="1" y="221"/>
                    <a:pt x="160" y="312"/>
                  </a:cubicBezTo>
                  <a:cubicBezTo>
                    <a:pt x="638" y="580"/>
                    <a:pt x="1074" y="917"/>
                    <a:pt x="1454" y="1312"/>
                  </a:cubicBezTo>
                  <a:cubicBezTo>
                    <a:pt x="1488" y="1348"/>
                    <a:pt x="1527" y="1362"/>
                    <a:pt x="1565" y="1362"/>
                  </a:cubicBezTo>
                  <a:cubicBezTo>
                    <a:pt x="1692" y="1362"/>
                    <a:pt x="1806" y="1195"/>
                    <a:pt x="1690" y="1076"/>
                  </a:cubicBezTo>
                  <a:cubicBezTo>
                    <a:pt x="1290" y="661"/>
                    <a:pt x="831" y="306"/>
                    <a:pt x="329" y="23"/>
                  </a:cubicBezTo>
                  <a:cubicBezTo>
                    <a:pt x="301" y="7"/>
                    <a:pt x="273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6" name="Google Shape;6046;p14"/>
            <p:cNvSpPr/>
            <p:nvPr/>
          </p:nvSpPr>
          <p:spPr>
            <a:xfrm>
              <a:off x="3401875" y="3205500"/>
              <a:ext cx="47025" cy="42600"/>
            </a:xfrm>
            <a:custGeom>
              <a:avLst/>
              <a:gdLst/>
              <a:ahLst/>
              <a:cxnLst/>
              <a:rect l="l" t="t" r="r" b="b"/>
              <a:pathLst>
                <a:path w="1881" h="1704" extrusionOk="0">
                  <a:moveTo>
                    <a:pt x="895" y="376"/>
                  </a:moveTo>
                  <a:cubicBezTo>
                    <a:pt x="1040" y="376"/>
                    <a:pt x="1185" y="431"/>
                    <a:pt x="1284" y="545"/>
                  </a:cubicBezTo>
                  <a:cubicBezTo>
                    <a:pt x="1490" y="786"/>
                    <a:pt x="1360" y="1190"/>
                    <a:pt x="1093" y="1324"/>
                  </a:cubicBezTo>
                  <a:cubicBezTo>
                    <a:pt x="1032" y="1355"/>
                    <a:pt x="967" y="1370"/>
                    <a:pt x="902" y="1370"/>
                  </a:cubicBezTo>
                  <a:cubicBezTo>
                    <a:pt x="655" y="1370"/>
                    <a:pt x="408" y="1165"/>
                    <a:pt x="368" y="917"/>
                  </a:cubicBezTo>
                  <a:cubicBezTo>
                    <a:pt x="346" y="782"/>
                    <a:pt x="387" y="658"/>
                    <a:pt x="464" y="560"/>
                  </a:cubicBezTo>
                  <a:lnTo>
                    <a:pt x="464" y="560"/>
                  </a:lnTo>
                  <a:cubicBezTo>
                    <a:pt x="482" y="552"/>
                    <a:pt x="499" y="541"/>
                    <a:pt x="515" y="525"/>
                  </a:cubicBezTo>
                  <a:cubicBezTo>
                    <a:pt x="615" y="427"/>
                    <a:pt x="755" y="376"/>
                    <a:pt x="895" y="376"/>
                  </a:cubicBezTo>
                  <a:close/>
                  <a:moveTo>
                    <a:pt x="938" y="0"/>
                  </a:moveTo>
                  <a:cubicBezTo>
                    <a:pt x="460" y="0"/>
                    <a:pt x="0" y="380"/>
                    <a:pt x="28" y="893"/>
                  </a:cubicBezTo>
                  <a:cubicBezTo>
                    <a:pt x="52" y="1342"/>
                    <a:pt x="473" y="1703"/>
                    <a:pt x="907" y="1703"/>
                  </a:cubicBezTo>
                  <a:cubicBezTo>
                    <a:pt x="996" y="1703"/>
                    <a:pt x="1085" y="1688"/>
                    <a:pt x="1172" y="1655"/>
                  </a:cubicBezTo>
                  <a:cubicBezTo>
                    <a:pt x="1653" y="1474"/>
                    <a:pt x="1880" y="819"/>
                    <a:pt x="1586" y="391"/>
                  </a:cubicBezTo>
                  <a:cubicBezTo>
                    <a:pt x="1498" y="264"/>
                    <a:pt x="1379" y="172"/>
                    <a:pt x="1245" y="115"/>
                  </a:cubicBezTo>
                  <a:lnTo>
                    <a:pt x="1245" y="115"/>
                  </a:lnTo>
                  <a:cubicBezTo>
                    <a:pt x="1229" y="72"/>
                    <a:pt x="1194" y="37"/>
                    <a:pt x="1134" y="23"/>
                  </a:cubicBezTo>
                  <a:lnTo>
                    <a:pt x="1133" y="22"/>
                  </a:lnTo>
                  <a:cubicBezTo>
                    <a:pt x="1068" y="7"/>
                    <a:pt x="10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7" name="Google Shape;6047;p14"/>
            <p:cNvSpPr/>
            <p:nvPr/>
          </p:nvSpPr>
          <p:spPr>
            <a:xfrm>
              <a:off x="3396150" y="3217325"/>
              <a:ext cx="23750" cy="71650"/>
            </a:xfrm>
            <a:custGeom>
              <a:avLst/>
              <a:gdLst/>
              <a:ahLst/>
              <a:cxnLst/>
              <a:rect l="l" t="t" r="r" b="b"/>
              <a:pathLst>
                <a:path w="950" h="2866" extrusionOk="0">
                  <a:moveTo>
                    <a:pt x="205" y="1"/>
                  </a:moveTo>
                  <a:cubicBezTo>
                    <a:pt x="106" y="1"/>
                    <a:pt x="0" y="83"/>
                    <a:pt x="29" y="209"/>
                  </a:cubicBezTo>
                  <a:lnTo>
                    <a:pt x="599" y="2746"/>
                  </a:lnTo>
                  <a:cubicBezTo>
                    <a:pt x="618" y="2829"/>
                    <a:pt x="680" y="2865"/>
                    <a:pt x="745" y="2865"/>
                  </a:cubicBezTo>
                  <a:cubicBezTo>
                    <a:pt x="844" y="2865"/>
                    <a:pt x="949" y="2783"/>
                    <a:pt x="921" y="2656"/>
                  </a:cubicBezTo>
                  <a:cubicBezTo>
                    <a:pt x="732" y="1812"/>
                    <a:pt x="541" y="966"/>
                    <a:pt x="352" y="121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8" name="Google Shape;6048;p14"/>
            <p:cNvSpPr/>
            <p:nvPr/>
          </p:nvSpPr>
          <p:spPr>
            <a:xfrm>
              <a:off x="4209425" y="3125475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50" y="358"/>
                  </a:moveTo>
                  <a:cubicBezTo>
                    <a:pt x="1088" y="482"/>
                    <a:pt x="1310" y="659"/>
                    <a:pt x="1406" y="919"/>
                  </a:cubicBezTo>
                  <a:cubicBezTo>
                    <a:pt x="1513" y="1208"/>
                    <a:pt x="1387" y="1597"/>
                    <a:pt x="1066" y="1677"/>
                  </a:cubicBezTo>
                  <a:cubicBezTo>
                    <a:pt x="1021" y="1689"/>
                    <a:pt x="978" y="1694"/>
                    <a:pt x="937" y="1694"/>
                  </a:cubicBezTo>
                  <a:cubicBezTo>
                    <a:pt x="338" y="1694"/>
                    <a:pt x="178" y="535"/>
                    <a:pt x="850" y="358"/>
                  </a:cubicBezTo>
                  <a:close/>
                  <a:moveTo>
                    <a:pt x="1031" y="1"/>
                  </a:moveTo>
                  <a:cubicBezTo>
                    <a:pt x="986" y="1"/>
                    <a:pt x="941" y="4"/>
                    <a:pt x="897" y="10"/>
                  </a:cubicBezTo>
                  <a:lnTo>
                    <a:pt x="897" y="10"/>
                  </a:lnTo>
                  <a:cubicBezTo>
                    <a:pt x="879" y="4"/>
                    <a:pt x="861" y="1"/>
                    <a:pt x="843" y="1"/>
                  </a:cubicBezTo>
                  <a:cubicBezTo>
                    <a:pt x="796" y="1"/>
                    <a:pt x="754" y="21"/>
                    <a:pt x="722" y="51"/>
                  </a:cubicBezTo>
                  <a:lnTo>
                    <a:pt x="722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1" y="1356"/>
                    <a:pt x="346" y="1955"/>
                    <a:pt x="878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2"/>
                    <a:pt x="1776" y="1235"/>
                  </a:cubicBezTo>
                  <a:cubicBezTo>
                    <a:pt x="1822" y="821"/>
                    <a:pt x="1583" y="469"/>
                    <a:pt x="1267" y="228"/>
                  </a:cubicBezTo>
                  <a:lnTo>
                    <a:pt x="1267" y="228"/>
                  </a:lnTo>
                  <a:cubicBezTo>
                    <a:pt x="1289" y="135"/>
                    <a:pt x="1237" y="15"/>
                    <a:pt x="1111" y="4"/>
                  </a:cubicBezTo>
                  <a:cubicBezTo>
                    <a:pt x="1084" y="2"/>
                    <a:pt x="1058" y="1"/>
                    <a:pt x="1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49" name="Google Shape;6049;p14"/>
            <p:cNvSpPr/>
            <p:nvPr/>
          </p:nvSpPr>
          <p:spPr>
            <a:xfrm>
              <a:off x="3996275" y="2511500"/>
              <a:ext cx="79675" cy="84200"/>
            </a:xfrm>
            <a:custGeom>
              <a:avLst/>
              <a:gdLst/>
              <a:ahLst/>
              <a:cxnLst/>
              <a:rect l="l" t="t" r="r" b="b"/>
              <a:pathLst>
                <a:path w="3187" h="3368" extrusionOk="0">
                  <a:moveTo>
                    <a:pt x="1189" y="323"/>
                  </a:moveTo>
                  <a:cubicBezTo>
                    <a:pt x="1829" y="323"/>
                    <a:pt x="2328" y="1166"/>
                    <a:pt x="2386" y="1714"/>
                  </a:cubicBezTo>
                  <a:cubicBezTo>
                    <a:pt x="2454" y="2351"/>
                    <a:pt x="2072" y="3028"/>
                    <a:pt x="1430" y="3028"/>
                  </a:cubicBezTo>
                  <a:cubicBezTo>
                    <a:pt x="1354" y="3028"/>
                    <a:pt x="1275" y="3018"/>
                    <a:pt x="1193" y="2998"/>
                  </a:cubicBezTo>
                  <a:lnTo>
                    <a:pt x="1193" y="2998"/>
                  </a:lnTo>
                  <a:cubicBezTo>
                    <a:pt x="1193" y="2998"/>
                    <a:pt x="1193" y="2998"/>
                    <a:pt x="1193" y="2998"/>
                  </a:cubicBezTo>
                  <a:cubicBezTo>
                    <a:pt x="610" y="2757"/>
                    <a:pt x="401" y="2089"/>
                    <a:pt x="407" y="1513"/>
                  </a:cubicBezTo>
                  <a:cubicBezTo>
                    <a:pt x="410" y="1110"/>
                    <a:pt x="511" y="498"/>
                    <a:pt x="962" y="358"/>
                  </a:cubicBezTo>
                  <a:cubicBezTo>
                    <a:pt x="1039" y="334"/>
                    <a:pt x="1115" y="323"/>
                    <a:pt x="1189" y="323"/>
                  </a:cubicBezTo>
                  <a:close/>
                  <a:moveTo>
                    <a:pt x="1138" y="1"/>
                  </a:moveTo>
                  <a:cubicBezTo>
                    <a:pt x="473" y="1"/>
                    <a:pt x="153" y="652"/>
                    <a:pt x="88" y="1246"/>
                  </a:cubicBezTo>
                  <a:cubicBezTo>
                    <a:pt x="0" y="2052"/>
                    <a:pt x="278" y="2945"/>
                    <a:pt x="1053" y="3300"/>
                  </a:cubicBezTo>
                  <a:lnTo>
                    <a:pt x="1053" y="3300"/>
                  </a:lnTo>
                  <a:cubicBezTo>
                    <a:pt x="1065" y="3307"/>
                    <a:pt x="1079" y="3313"/>
                    <a:pt x="1094" y="3318"/>
                  </a:cubicBezTo>
                  <a:lnTo>
                    <a:pt x="1094" y="3318"/>
                  </a:lnTo>
                  <a:cubicBezTo>
                    <a:pt x="1098" y="3319"/>
                    <a:pt x="1101" y="3320"/>
                    <a:pt x="1104" y="3322"/>
                  </a:cubicBezTo>
                  <a:cubicBezTo>
                    <a:pt x="1126" y="3331"/>
                    <a:pt x="1146" y="3335"/>
                    <a:pt x="1165" y="3335"/>
                  </a:cubicBezTo>
                  <a:cubicBezTo>
                    <a:pt x="1166" y="3335"/>
                    <a:pt x="1168" y="3335"/>
                    <a:pt x="1169" y="3335"/>
                  </a:cubicBezTo>
                  <a:lnTo>
                    <a:pt x="1169" y="3335"/>
                  </a:lnTo>
                  <a:cubicBezTo>
                    <a:pt x="1278" y="3357"/>
                    <a:pt x="1381" y="3368"/>
                    <a:pt x="1478" y="3368"/>
                  </a:cubicBezTo>
                  <a:cubicBezTo>
                    <a:pt x="3187" y="3368"/>
                    <a:pt x="3064" y="108"/>
                    <a:pt x="1199" y="3"/>
                  </a:cubicBezTo>
                  <a:cubicBezTo>
                    <a:pt x="1178" y="1"/>
                    <a:pt x="1158" y="1"/>
                    <a:pt x="1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0" name="Google Shape;6050;p14"/>
            <p:cNvSpPr/>
            <p:nvPr/>
          </p:nvSpPr>
          <p:spPr>
            <a:xfrm>
              <a:off x="3989100" y="2465425"/>
              <a:ext cx="21475" cy="133225"/>
            </a:xfrm>
            <a:custGeom>
              <a:avLst/>
              <a:gdLst/>
              <a:ahLst/>
              <a:cxnLst/>
              <a:rect l="l" t="t" r="r" b="b"/>
              <a:pathLst>
                <a:path w="859" h="5329" extrusionOk="0">
                  <a:moveTo>
                    <a:pt x="235" y="0"/>
                  </a:moveTo>
                  <a:cubicBezTo>
                    <a:pt x="151" y="0"/>
                    <a:pt x="65" y="54"/>
                    <a:pt x="61" y="162"/>
                  </a:cubicBezTo>
                  <a:cubicBezTo>
                    <a:pt x="0" y="1856"/>
                    <a:pt x="150" y="3551"/>
                    <a:pt x="510" y="5209"/>
                  </a:cubicBezTo>
                  <a:cubicBezTo>
                    <a:pt x="527" y="5292"/>
                    <a:pt x="589" y="5328"/>
                    <a:pt x="654" y="5328"/>
                  </a:cubicBezTo>
                  <a:cubicBezTo>
                    <a:pt x="753" y="5328"/>
                    <a:pt x="859" y="5246"/>
                    <a:pt x="831" y="5119"/>
                  </a:cubicBezTo>
                  <a:cubicBezTo>
                    <a:pt x="481" y="3491"/>
                    <a:pt x="334" y="1826"/>
                    <a:pt x="397" y="162"/>
                  </a:cubicBezTo>
                  <a:cubicBezTo>
                    <a:pt x="401" y="54"/>
                    <a:pt x="319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1" name="Google Shape;6051;p14"/>
            <p:cNvSpPr/>
            <p:nvPr/>
          </p:nvSpPr>
          <p:spPr>
            <a:xfrm>
              <a:off x="4092325" y="2530075"/>
              <a:ext cx="48450" cy="10450"/>
            </a:xfrm>
            <a:custGeom>
              <a:avLst/>
              <a:gdLst/>
              <a:ahLst/>
              <a:cxnLst/>
              <a:rect l="l" t="t" r="r" b="b"/>
              <a:pathLst>
                <a:path w="1938" h="418" extrusionOk="0">
                  <a:moveTo>
                    <a:pt x="743" y="1"/>
                  </a:moveTo>
                  <a:cubicBezTo>
                    <a:pt x="566" y="1"/>
                    <a:pt x="390" y="9"/>
                    <a:pt x="214" y="27"/>
                  </a:cubicBezTo>
                  <a:cubicBezTo>
                    <a:pt x="8" y="48"/>
                    <a:pt x="1" y="362"/>
                    <a:pt x="195" y="362"/>
                  </a:cubicBezTo>
                  <a:cubicBezTo>
                    <a:pt x="201" y="362"/>
                    <a:pt x="207" y="362"/>
                    <a:pt x="214" y="361"/>
                  </a:cubicBezTo>
                  <a:cubicBezTo>
                    <a:pt x="389" y="343"/>
                    <a:pt x="564" y="334"/>
                    <a:pt x="739" y="334"/>
                  </a:cubicBezTo>
                  <a:cubicBezTo>
                    <a:pt x="1044" y="334"/>
                    <a:pt x="1348" y="361"/>
                    <a:pt x="1648" y="414"/>
                  </a:cubicBezTo>
                  <a:cubicBezTo>
                    <a:pt x="1660" y="416"/>
                    <a:pt x="1671" y="417"/>
                    <a:pt x="1682" y="417"/>
                  </a:cubicBezTo>
                  <a:cubicBezTo>
                    <a:pt x="1868" y="417"/>
                    <a:pt x="1938" y="128"/>
                    <a:pt x="1738" y="92"/>
                  </a:cubicBezTo>
                  <a:cubicBezTo>
                    <a:pt x="1410" y="32"/>
                    <a:pt x="1076" y="1"/>
                    <a:pt x="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2" name="Google Shape;6052;p14"/>
            <p:cNvSpPr/>
            <p:nvPr/>
          </p:nvSpPr>
          <p:spPr>
            <a:xfrm>
              <a:off x="4084100" y="2555575"/>
              <a:ext cx="48400" cy="10725"/>
            </a:xfrm>
            <a:custGeom>
              <a:avLst/>
              <a:gdLst/>
              <a:ahLst/>
              <a:cxnLst/>
              <a:rect l="l" t="t" r="r" b="b"/>
              <a:pathLst>
                <a:path w="1936" h="429" extrusionOk="0">
                  <a:moveTo>
                    <a:pt x="251" y="1"/>
                  </a:moveTo>
                  <a:cubicBezTo>
                    <a:pt x="68" y="1"/>
                    <a:pt x="1" y="288"/>
                    <a:pt x="200" y="326"/>
                  </a:cubicBezTo>
                  <a:cubicBezTo>
                    <a:pt x="541" y="394"/>
                    <a:pt x="887" y="428"/>
                    <a:pt x="1234" y="428"/>
                  </a:cubicBezTo>
                  <a:cubicBezTo>
                    <a:pt x="1397" y="428"/>
                    <a:pt x="1559" y="421"/>
                    <a:pt x="1721" y="406"/>
                  </a:cubicBezTo>
                  <a:cubicBezTo>
                    <a:pt x="1926" y="386"/>
                    <a:pt x="1935" y="71"/>
                    <a:pt x="1739" y="71"/>
                  </a:cubicBezTo>
                  <a:cubicBezTo>
                    <a:pt x="1733" y="71"/>
                    <a:pt x="1727" y="71"/>
                    <a:pt x="1721" y="72"/>
                  </a:cubicBezTo>
                  <a:cubicBezTo>
                    <a:pt x="1559" y="87"/>
                    <a:pt x="1397" y="95"/>
                    <a:pt x="1235" y="95"/>
                  </a:cubicBezTo>
                  <a:cubicBezTo>
                    <a:pt x="917" y="95"/>
                    <a:pt x="600" y="65"/>
                    <a:pt x="288" y="4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3" name="Google Shape;6053;p14"/>
            <p:cNvSpPr/>
            <p:nvPr/>
          </p:nvSpPr>
          <p:spPr>
            <a:xfrm>
              <a:off x="4156325" y="2498250"/>
              <a:ext cx="69650" cy="70600"/>
            </a:xfrm>
            <a:custGeom>
              <a:avLst/>
              <a:gdLst/>
              <a:ahLst/>
              <a:cxnLst/>
              <a:rect l="l" t="t" r="r" b="b"/>
              <a:pathLst>
                <a:path w="2786" h="2824" extrusionOk="0">
                  <a:moveTo>
                    <a:pt x="1038" y="0"/>
                  </a:moveTo>
                  <a:cubicBezTo>
                    <a:pt x="1011" y="0"/>
                    <a:pt x="984" y="2"/>
                    <a:pt x="956" y="5"/>
                  </a:cubicBezTo>
                  <a:cubicBezTo>
                    <a:pt x="531" y="54"/>
                    <a:pt x="273" y="449"/>
                    <a:pt x="76" y="787"/>
                  </a:cubicBezTo>
                  <a:cubicBezTo>
                    <a:pt x="0" y="916"/>
                    <a:pt x="116" y="1037"/>
                    <a:pt x="231" y="1037"/>
                  </a:cubicBezTo>
                  <a:cubicBezTo>
                    <a:pt x="281" y="1037"/>
                    <a:pt x="331" y="1014"/>
                    <a:pt x="365" y="957"/>
                  </a:cubicBezTo>
                  <a:lnTo>
                    <a:pt x="365" y="955"/>
                  </a:lnTo>
                  <a:cubicBezTo>
                    <a:pt x="535" y="662"/>
                    <a:pt x="677" y="398"/>
                    <a:pt x="1037" y="395"/>
                  </a:cubicBezTo>
                  <a:cubicBezTo>
                    <a:pt x="1041" y="395"/>
                    <a:pt x="1044" y="395"/>
                    <a:pt x="1047" y="395"/>
                  </a:cubicBezTo>
                  <a:cubicBezTo>
                    <a:pt x="1605" y="395"/>
                    <a:pt x="1637" y="1023"/>
                    <a:pt x="1422" y="1416"/>
                  </a:cubicBezTo>
                  <a:cubicBezTo>
                    <a:pt x="1162" y="1892"/>
                    <a:pt x="635" y="2169"/>
                    <a:pt x="220" y="2493"/>
                  </a:cubicBezTo>
                  <a:cubicBezTo>
                    <a:pt x="98" y="2587"/>
                    <a:pt x="206" y="2776"/>
                    <a:pt x="337" y="2779"/>
                  </a:cubicBezTo>
                  <a:lnTo>
                    <a:pt x="2570" y="2824"/>
                  </a:lnTo>
                  <a:cubicBezTo>
                    <a:pt x="2572" y="2824"/>
                    <a:pt x="2573" y="2824"/>
                    <a:pt x="2575" y="2824"/>
                  </a:cubicBezTo>
                  <a:cubicBezTo>
                    <a:pt x="2785" y="2824"/>
                    <a:pt x="2784" y="2493"/>
                    <a:pt x="2570" y="2488"/>
                  </a:cubicBezTo>
                  <a:lnTo>
                    <a:pt x="823" y="2454"/>
                  </a:lnTo>
                  <a:lnTo>
                    <a:pt x="823" y="2454"/>
                  </a:lnTo>
                  <a:cubicBezTo>
                    <a:pt x="1459" y="1970"/>
                    <a:pt x="2215" y="1313"/>
                    <a:pt x="1782" y="490"/>
                  </a:cubicBezTo>
                  <a:cubicBezTo>
                    <a:pt x="1635" y="211"/>
                    <a:pt x="1357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4" name="Google Shape;6054;p14"/>
            <p:cNvSpPr/>
            <p:nvPr/>
          </p:nvSpPr>
          <p:spPr>
            <a:xfrm>
              <a:off x="4214425" y="2525600"/>
              <a:ext cx="69025" cy="52075"/>
            </a:xfrm>
            <a:custGeom>
              <a:avLst/>
              <a:gdLst/>
              <a:ahLst/>
              <a:cxnLst/>
              <a:rect l="l" t="t" r="r" b="b"/>
              <a:pathLst>
                <a:path w="2761" h="2083" extrusionOk="0">
                  <a:moveTo>
                    <a:pt x="244" y="0"/>
                  </a:moveTo>
                  <a:cubicBezTo>
                    <a:pt x="96" y="0"/>
                    <a:pt x="0" y="222"/>
                    <a:pt x="158" y="313"/>
                  </a:cubicBezTo>
                  <a:cubicBezTo>
                    <a:pt x="979" y="786"/>
                    <a:pt x="1735" y="1365"/>
                    <a:pt x="2406" y="2033"/>
                  </a:cubicBezTo>
                  <a:cubicBezTo>
                    <a:pt x="2441" y="2068"/>
                    <a:pt x="2480" y="2083"/>
                    <a:pt x="2518" y="2083"/>
                  </a:cubicBezTo>
                  <a:cubicBezTo>
                    <a:pt x="2646" y="2083"/>
                    <a:pt x="2761" y="1915"/>
                    <a:pt x="2643" y="1797"/>
                  </a:cubicBezTo>
                  <a:cubicBezTo>
                    <a:pt x="1952" y="1107"/>
                    <a:pt x="1172" y="512"/>
                    <a:pt x="327" y="24"/>
                  </a:cubicBezTo>
                  <a:cubicBezTo>
                    <a:pt x="298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5" name="Google Shape;6055;p14"/>
            <p:cNvSpPr/>
            <p:nvPr/>
          </p:nvSpPr>
          <p:spPr>
            <a:xfrm>
              <a:off x="4225100" y="2525300"/>
              <a:ext cx="42650" cy="57850"/>
            </a:xfrm>
            <a:custGeom>
              <a:avLst/>
              <a:gdLst/>
              <a:ahLst/>
              <a:cxnLst/>
              <a:rect l="l" t="t" r="r" b="b"/>
              <a:pathLst>
                <a:path w="1706" h="2314" extrusionOk="0">
                  <a:moveTo>
                    <a:pt x="1475" y="0"/>
                  </a:moveTo>
                  <a:cubicBezTo>
                    <a:pt x="1437" y="0"/>
                    <a:pt x="1399" y="17"/>
                    <a:pt x="1366" y="58"/>
                  </a:cubicBezTo>
                  <a:cubicBezTo>
                    <a:pt x="863" y="677"/>
                    <a:pt x="426" y="1348"/>
                    <a:pt x="66" y="2061"/>
                  </a:cubicBezTo>
                  <a:cubicBezTo>
                    <a:pt x="0" y="2193"/>
                    <a:pt x="116" y="2314"/>
                    <a:pt x="226" y="2314"/>
                  </a:cubicBezTo>
                  <a:cubicBezTo>
                    <a:pt x="277" y="2314"/>
                    <a:pt x="326" y="2289"/>
                    <a:pt x="356" y="2228"/>
                  </a:cubicBezTo>
                  <a:cubicBezTo>
                    <a:pt x="701" y="1540"/>
                    <a:pt x="1119" y="892"/>
                    <a:pt x="1603" y="294"/>
                  </a:cubicBezTo>
                  <a:cubicBezTo>
                    <a:pt x="1706" y="168"/>
                    <a:pt x="1594" y="0"/>
                    <a:pt x="1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6" name="Google Shape;6056;p14"/>
            <p:cNvSpPr/>
            <p:nvPr/>
          </p:nvSpPr>
          <p:spPr>
            <a:xfrm>
              <a:off x="4308475" y="2512275"/>
              <a:ext cx="16800" cy="56650"/>
            </a:xfrm>
            <a:custGeom>
              <a:avLst/>
              <a:gdLst/>
              <a:ahLst/>
              <a:cxnLst/>
              <a:rect l="l" t="t" r="r" b="b"/>
              <a:pathLst>
                <a:path w="672" h="2266" extrusionOk="0"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20" y="824"/>
                    <a:pt x="321" y="1462"/>
                    <a:pt x="334" y="2104"/>
                  </a:cubicBezTo>
                  <a:cubicBezTo>
                    <a:pt x="337" y="2212"/>
                    <a:pt x="422" y="2265"/>
                    <a:pt x="505" y="2265"/>
                  </a:cubicBezTo>
                  <a:cubicBezTo>
                    <a:pt x="589" y="2265"/>
                    <a:pt x="672" y="2212"/>
                    <a:pt x="668" y="2104"/>
                  </a:cubicBezTo>
                  <a:cubicBezTo>
                    <a:pt x="655" y="1431"/>
                    <a:pt x="551" y="763"/>
                    <a:pt x="360" y="118"/>
                  </a:cubicBezTo>
                  <a:cubicBezTo>
                    <a:pt x="336" y="36"/>
                    <a:pt x="27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7" name="Google Shape;6057;p14"/>
            <p:cNvSpPr/>
            <p:nvPr/>
          </p:nvSpPr>
          <p:spPr>
            <a:xfrm>
              <a:off x="4297350" y="2535950"/>
              <a:ext cx="53100" cy="12100"/>
            </a:xfrm>
            <a:custGeom>
              <a:avLst/>
              <a:gdLst/>
              <a:ahLst/>
              <a:cxnLst/>
              <a:rect l="l" t="t" r="r" b="b"/>
              <a:pathLst>
                <a:path w="2124" h="484" extrusionOk="0">
                  <a:moveTo>
                    <a:pt x="1455" y="1"/>
                  </a:moveTo>
                  <a:cubicBezTo>
                    <a:pt x="1031" y="1"/>
                    <a:pt x="608" y="53"/>
                    <a:pt x="195" y="156"/>
                  </a:cubicBezTo>
                  <a:cubicBezTo>
                    <a:pt x="0" y="203"/>
                    <a:pt x="63" y="484"/>
                    <a:pt x="239" y="484"/>
                  </a:cubicBezTo>
                  <a:cubicBezTo>
                    <a:pt x="253" y="484"/>
                    <a:pt x="268" y="482"/>
                    <a:pt x="284" y="478"/>
                  </a:cubicBezTo>
                  <a:cubicBezTo>
                    <a:pt x="672" y="383"/>
                    <a:pt x="1070" y="335"/>
                    <a:pt x="1469" y="335"/>
                  </a:cubicBezTo>
                  <a:cubicBezTo>
                    <a:pt x="1616" y="335"/>
                    <a:pt x="1762" y="342"/>
                    <a:pt x="1908" y="355"/>
                  </a:cubicBezTo>
                  <a:cubicBezTo>
                    <a:pt x="1914" y="355"/>
                    <a:pt x="1920" y="356"/>
                    <a:pt x="1926" y="356"/>
                  </a:cubicBezTo>
                  <a:cubicBezTo>
                    <a:pt x="2123" y="356"/>
                    <a:pt x="2116" y="38"/>
                    <a:pt x="1908" y="21"/>
                  </a:cubicBezTo>
                  <a:cubicBezTo>
                    <a:pt x="1757" y="7"/>
                    <a:pt x="1606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8" name="Google Shape;6058;p14"/>
            <p:cNvSpPr/>
            <p:nvPr/>
          </p:nvSpPr>
          <p:spPr>
            <a:xfrm>
              <a:off x="4360575" y="2492200"/>
              <a:ext cx="50850" cy="100550"/>
            </a:xfrm>
            <a:custGeom>
              <a:avLst/>
              <a:gdLst/>
              <a:ahLst/>
              <a:cxnLst/>
              <a:rect l="l" t="t" r="r" b="b"/>
              <a:pathLst>
                <a:path w="2034" h="4022" extrusionOk="0">
                  <a:moveTo>
                    <a:pt x="1598" y="0"/>
                  </a:moveTo>
                  <a:cubicBezTo>
                    <a:pt x="1570" y="0"/>
                    <a:pt x="1541" y="8"/>
                    <a:pt x="1512" y="27"/>
                  </a:cubicBezTo>
                  <a:cubicBezTo>
                    <a:pt x="0" y="993"/>
                    <a:pt x="886" y="2816"/>
                    <a:pt x="1660" y="3946"/>
                  </a:cubicBezTo>
                  <a:cubicBezTo>
                    <a:pt x="1696" y="3999"/>
                    <a:pt x="1748" y="4021"/>
                    <a:pt x="1799" y="4021"/>
                  </a:cubicBezTo>
                  <a:cubicBezTo>
                    <a:pt x="1918" y="4021"/>
                    <a:pt x="2033" y="3903"/>
                    <a:pt x="1948" y="3778"/>
                  </a:cubicBezTo>
                  <a:cubicBezTo>
                    <a:pt x="1295" y="2823"/>
                    <a:pt x="334" y="1177"/>
                    <a:pt x="1681" y="317"/>
                  </a:cubicBezTo>
                  <a:cubicBezTo>
                    <a:pt x="1833" y="220"/>
                    <a:pt x="1740" y="0"/>
                    <a:pt x="15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59" name="Google Shape;6059;p14"/>
            <p:cNvSpPr/>
            <p:nvPr/>
          </p:nvSpPr>
          <p:spPr>
            <a:xfrm>
              <a:off x="4417875" y="2505750"/>
              <a:ext cx="73850" cy="83050"/>
            </a:xfrm>
            <a:custGeom>
              <a:avLst/>
              <a:gdLst/>
              <a:ahLst/>
              <a:cxnLst/>
              <a:rect l="l" t="t" r="r" b="b"/>
              <a:pathLst>
                <a:path w="2954" h="3322" extrusionOk="0">
                  <a:moveTo>
                    <a:pt x="204" y="0"/>
                  </a:moveTo>
                  <a:cubicBezTo>
                    <a:pt x="104" y="0"/>
                    <a:pt x="1" y="82"/>
                    <a:pt x="33" y="208"/>
                  </a:cubicBezTo>
                  <a:lnTo>
                    <a:pt x="36" y="208"/>
                  </a:lnTo>
                  <a:cubicBezTo>
                    <a:pt x="285" y="1157"/>
                    <a:pt x="579" y="2093"/>
                    <a:pt x="916" y="3014"/>
                  </a:cubicBezTo>
                  <a:lnTo>
                    <a:pt x="916" y="3014"/>
                  </a:lnTo>
                  <a:cubicBezTo>
                    <a:pt x="940" y="3093"/>
                    <a:pt x="968" y="3169"/>
                    <a:pt x="1000" y="3239"/>
                  </a:cubicBezTo>
                  <a:cubicBezTo>
                    <a:pt x="1026" y="3297"/>
                    <a:pt x="1076" y="3321"/>
                    <a:pt x="1130" y="3321"/>
                  </a:cubicBezTo>
                  <a:cubicBezTo>
                    <a:pt x="1235" y="3321"/>
                    <a:pt x="1349" y="3228"/>
                    <a:pt x="1305" y="3109"/>
                  </a:cubicBezTo>
                  <a:cubicBezTo>
                    <a:pt x="1276" y="3031"/>
                    <a:pt x="1247" y="2952"/>
                    <a:pt x="1218" y="2873"/>
                  </a:cubicBezTo>
                  <a:lnTo>
                    <a:pt x="1218" y="2873"/>
                  </a:lnTo>
                  <a:cubicBezTo>
                    <a:pt x="1067" y="2364"/>
                    <a:pt x="1070" y="1585"/>
                    <a:pt x="1517" y="1273"/>
                  </a:cubicBezTo>
                  <a:cubicBezTo>
                    <a:pt x="1606" y="1211"/>
                    <a:pt x="1688" y="1183"/>
                    <a:pt x="1765" y="1183"/>
                  </a:cubicBezTo>
                  <a:cubicBezTo>
                    <a:pt x="2342" y="1183"/>
                    <a:pt x="2585" y="2751"/>
                    <a:pt x="2609" y="3064"/>
                  </a:cubicBezTo>
                  <a:cubicBezTo>
                    <a:pt x="2618" y="3170"/>
                    <a:pt x="2706" y="3224"/>
                    <a:pt x="2790" y="3224"/>
                  </a:cubicBezTo>
                  <a:cubicBezTo>
                    <a:pt x="2874" y="3224"/>
                    <a:pt x="2953" y="3171"/>
                    <a:pt x="2945" y="3064"/>
                  </a:cubicBezTo>
                  <a:cubicBezTo>
                    <a:pt x="2904" y="2570"/>
                    <a:pt x="2586" y="720"/>
                    <a:pt x="1823" y="720"/>
                  </a:cubicBezTo>
                  <a:cubicBezTo>
                    <a:pt x="1750" y="720"/>
                    <a:pt x="1672" y="737"/>
                    <a:pt x="1590" y="774"/>
                  </a:cubicBezTo>
                  <a:cubicBezTo>
                    <a:pt x="1173" y="964"/>
                    <a:pt x="944" y="1369"/>
                    <a:pt x="855" y="1821"/>
                  </a:cubicBezTo>
                  <a:lnTo>
                    <a:pt x="855" y="1821"/>
                  </a:lnTo>
                  <a:cubicBezTo>
                    <a:pt x="673" y="1258"/>
                    <a:pt x="506" y="691"/>
                    <a:pt x="356" y="120"/>
                  </a:cubicBezTo>
                  <a:cubicBezTo>
                    <a:pt x="334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0" name="Google Shape;6060;p14"/>
            <p:cNvSpPr/>
            <p:nvPr/>
          </p:nvSpPr>
          <p:spPr>
            <a:xfrm>
              <a:off x="4485575" y="2504200"/>
              <a:ext cx="48450" cy="100475"/>
            </a:xfrm>
            <a:custGeom>
              <a:avLst/>
              <a:gdLst/>
              <a:ahLst/>
              <a:cxnLst/>
              <a:rect l="l" t="t" r="r" b="b"/>
              <a:pathLst>
                <a:path w="1938" h="4019" extrusionOk="0">
                  <a:moveTo>
                    <a:pt x="258" y="1"/>
                  </a:moveTo>
                  <a:cubicBezTo>
                    <a:pt x="121" y="1"/>
                    <a:pt x="0" y="170"/>
                    <a:pt x="132" y="278"/>
                  </a:cubicBezTo>
                  <a:cubicBezTo>
                    <a:pt x="1184" y="1147"/>
                    <a:pt x="1578" y="2522"/>
                    <a:pt x="1137" y="3814"/>
                  </a:cubicBezTo>
                  <a:cubicBezTo>
                    <a:pt x="1095" y="3937"/>
                    <a:pt x="1197" y="4019"/>
                    <a:pt x="1299" y="4019"/>
                  </a:cubicBezTo>
                  <a:cubicBezTo>
                    <a:pt x="1366" y="4019"/>
                    <a:pt x="1433" y="3984"/>
                    <a:pt x="1460" y="3904"/>
                  </a:cubicBezTo>
                  <a:cubicBezTo>
                    <a:pt x="1938" y="2514"/>
                    <a:pt x="1503" y="975"/>
                    <a:pt x="368" y="41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1" name="Google Shape;6061;p14"/>
            <p:cNvSpPr/>
            <p:nvPr/>
          </p:nvSpPr>
          <p:spPr>
            <a:xfrm>
              <a:off x="4550125" y="2494375"/>
              <a:ext cx="47175" cy="107050"/>
            </a:xfrm>
            <a:custGeom>
              <a:avLst/>
              <a:gdLst/>
              <a:ahLst/>
              <a:cxnLst/>
              <a:rect l="l" t="t" r="r" b="b"/>
              <a:pathLst>
                <a:path w="1887" h="4282" extrusionOk="0">
                  <a:moveTo>
                    <a:pt x="755" y="0"/>
                  </a:moveTo>
                  <a:cubicBezTo>
                    <a:pt x="100" y="0"/>
                    <a:pt x="0" y="1464"/>
                    <a:pt x="9" y="1923"/>
                  </a:cubicBezTo>
                  <a:cubicBezTo>
                    <a:pt x="28" y="2976"/>
                    <a:pt x="562" y="3963"/>
                    <a:pt x="1609" y="4274"/>
                  </a:cubicBezTo>
                  <a:cubicBezTo>
                    <a:pt x="1626" y="4279"/>
                    <a:pt x="1643" y="4281"/>
                    <a:pt x="1659" y="4281"/>
                  </a:cubicBezTo>
                  <a:cubicBezTo>
                    <a:pt x="1829" y="4281"/>
                    <a:pt x="1887" y="4008"/>
                    <a:pt x="1697" y="3950"/>
                  </a:cubicBezTo>
                  <a:cubicBezTo>
                    <a:pt x="1009" y="3748"/>
                    <a:pt x="579" y="3208"/>
                    <a:pt x="414" y="2518"/>
                  </a:cubicBezTo>
                  <a:cubicBezTo>
                    <a:pt x="387" y="2401"/>
                    <a:pt x="319" y="338"/>
                    <a:pt x="770" y="338"/>
                  </a:cubicBezTo>
                  <a:cubicBezTo>
                    <a:pt x="797" y="338"/>
                    <a:pt x="825" y="345"/>
                    <a:pt x="855" y="360"/>
                  </a:cubicBezTo>
                  <a:cubicBezTo>
                    <a:pt x="882" y="373"/>
                    <a:pt x="908" y="378"/>
                    <a:pt x="932" y="378"/>
                  </a:cubicBezTo>
                  <a:cubicBezTo>
                    <a:pt x="1087" y="378"/>
                    <a:pt x="1190" y="153"/>
                    <a:pt x="1023" y="71"/>
                  </a:cubicBezTo>
                  <a:cubicBezTo>
                    <a:pt x="925" y="22"/>
                    <a:pt x="835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2" name="Google Shape;6062;p14"/>
            <p:cNvSpPr/>
            <p:nvPr/>
          </p:nvSpPr>
          <p:spPr>
            <a:xfrm>
              <a:off x="4604625" y="2495900"/>
              <a:ext cx="75950" cy="93925"/>
            </a:xfrm>
            <a:custGeom>
              <a:avLst/>
              <a:gdLst/>
              <a:ahLst/>
              <a:cxnLst/>
              <a:rect l="l" t="t" r="r" b="b"/>
              <a:pathLst>
                <a:path w="3038" h="3757" extrusionOk="0">
                  <a:moveTo>
                    <a:pt x="1949" y="1"/>
                  </a:moveTo>
                  <a:cubicBezTo>
                    <a:pt x="1848" y="1"/>
                    <a:pt x="1750" y="80"/>
                    <a:pt x="1788" y="204"/>
                  </a:cubicBezTo>
                  <a:cubicBezTo>
                    <a:pt x="1788" y="204"/>
                    <a:pt x="1788" y="204"/>
                    <a:pt x="1788" y="204"/>
                  </a:cubicBezTo>
                  <a:lnTo>
                    <a:pt x="1788" y="204"/>
                  </a:lnTo>
                  <a:cubicBezTo>
                    <a:pt x="2019" y="939"/>
                    <a:pt x="2135" y="1699"/>
                    <a:pt x="2081" y="2469"/>
                  </a:cubicBezTo>
                  <a:cubicBezTo>
                    <a:pt x="2072" y="2596"/>
                    <a:pt x="2090" y="2965"/>
                    <a:pt x="2010" y="3050"/>
                  </a:cubicBezTo>
                  <a:lnTo>
                    <a:pt x="1236" y="3168"/>
                  </a:lnTo>
                  <a:lnTo>
                    <a:pt x="1012" y="2893"/>
                  </a:lnTo>
                  <a:cubicBezTo>
                    <a:pt x="726" y="2470"/>
                    <a:pt x="448" y="1233"/>
                    <a:pt x="1350" y="1233"/>
                  </a:cubicBezTo>
                  <a:cubicBezTo>
                    <a:pt x="1405" y="1233"/>
                    <a:pt x="1466" y="1237"/>
                    <a:pt x="1531" y="1247"/>
                  </a:cubicBezTo>
                  <a:cubicBezTo>
                    <a:pt x="1541" y="1249"/>
                    <a:pt x="1550" y="1250"/>
                    <a:pt x="1560" y="1250"/>
                  </a:cubicBezTo>
                  <a:cubicBezTo>
                    <a:pt x="1749" y="1250"/>
                    <a:pt x="1823" y="956"/>
                    <a:pt x="1619" y="924"/>
                  </a:cubicBezTo>
                  <a:cubicBezTo>
                    <a:pt x="1536" y="911"/>
                    <a:pt x="1457" y="905"/>
                    <a:pt x="1383" y="905"/>
                  </a:cubicBezTo>
                  <a:cubicBezTo>
                    <a:pt x="1" y="905"/>
                    <a:pt x="249" y="3034"/>
                    <a:pt x="1267" y="3606"/>
                  </a:cubicBezTo>
                  <a:cubicBezTo>
                    <a:pt x="1452" y="3710"/>
                    <a:pt x="1608" y="3757"/>
                    <a:pt x="1741" y="3757"/>
                  </a:cubicBezTo>
                  <a:cubicBezTo>
                    <a:pt x="2278" y="3757"/>
                    <a:pt x="2414" y="2988"/>
                    <a:pt x="2395" y="2149"/>
                  </a:cubicBezTo>
                  <a:lnTo>
                    <a:pt x="2395" y="2149"/>
                  </a:lnTo>
                  <a:cubicBezTo>
                    <a:pt x="2502" y="2548"/>
                    <a:pt x="2599" y="2950"/>
                    <a:pt x="2687" y="3354"/>
                  </a:cubicBezTo>
                  <a:cubicBezTo>
                    <a:pt x="2705" y="3437"/>
                    <a:pt x="2767" y="3473"/>
                    <a:pt x="2833" y="3473"/>
                  </a:cubicBezTo>
                  <a:cubicBezTo>
                    <a:pt x="2932" y="3473"/>
                    <a:pt x="3038" y="3391"/>
                    <a:pt x="3010" y="3264"/>
                  </a:cubicBezTo>
                  <a:cubicBezTo>
                    <a:pt x="2778" y="2196"/>
                    <a:pt x="2478" y="1145"/>
                    <a:pt x="2112" y="116"/>
                  </a:cubicBezTo>
                  <a:cubicBezTo>
                    <a:pt x="2083" y="36"/>
                    <a:pt x="2015" y="1"/>
                    <a:pt x="1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3" name="Google Shape;6063;p14"/>
            <p:cNvSpPr/>
            <p:nvPr/>
          </p:nvSpPr>
          <p:spPr>
            <a:xfrm>
              <a:off x="4680375" y="2486325"/>
              <a:ext cx="47375" cy="128875"/>
            </a:xfrm>
            <a:custGeom>
              <a:avLst/>
              <a:gdLst/>
              <a:ahLst/>
              <a:cxnLst/>
              <a:rect l="l" t="t" r="r" b="b"/>
              <a:pathLst>
                <a:path w="1895" h="5155" extrusionOk="0">
                  <a:moveTo>
                    <a:pt x="263" y="1"/>
                  </a:moveTo>
                  <a:cubicBezTo>
                    <a:pt x="123" y="1"/>
                    <a:pt x="0" y="171"/>
                    <a:pt x="134" y="276"/>
                  </a:cubicBezTo>
                  <a:cubicBezTo>
                    <a:pt x="870" y="852"/>
                    <a:pt x="1158" y="1669"/>
                    <a:pt x="1259" y="2573"/>
                  </a:cubicBezTo>
                  <a:cubicBezTo>
                    <a:pt x="1318" y="3105"/>
                    <a:pt x="1539" y="4545"/>
                    <a:pt x="964" y="4846"/>
                  </a:cubicBezTo>
                  <a:cubicBezTo>
                    <a:pt x="801" y="4931"/>
                    <a:pt x="901" y="5155"/>
                    <a:pt x="1052" y="5155"/>
                  </a:cubicBezTo>
                  <a:cubicBezTo>
                    <a:pt x="1078" y="5155"/>
                    <a:pt x="1105" y="5148"/>
                    <a:pt x="1132" y="5134"/>
                  </a:cubicBezTo>
                  <a:cubicBezTo>
                    <a:pt x="1895" y="4738"/>
                    <a:pt x="1666" y="3391"/>
                    <a:pt x="1605" y="2706"/>
                  </a:cubicBezTo>
                  <a:cubicBezTo>
                    <a:pt x="1515" y="1667"/>
                    <a:pt x="1217" y="701"/>
                    <a:pt x="371" y="39"/>
                  </a:cubicBezTo>
                  <a:cubicBezTo>
                    <a:pt x="336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4" name="Google Shape;6064;p14"/>
            <p:cNvSpPr/>
            <p:nvPr/>
          </p:nvSpPr>
          <p:spPr>
            <a:xfrm>
              <a:off x="4742725" y="2549825"/>
              <a:ext cx="63050" cy="10525"/>
            </a:xfrm>
            <a:custGeom>
              <a:avLst/>
              <a:gdLst/>
              <a:ahLst/>
              <a:cxnLst/>
              <a:rect l="l" t="t" r="r" b="b"/>
              <a:pathLst>
                <a:path w="2522" h="421" extrusionOk="0">
                  <a:moveTo>
                    <a:pt x="1007" y="1"/>
                  </a:moveTo>
                  <a:cubicBezTo>
                    <a:pt x="743" y="1"/>
                    <a:pt x="479" y="11"/>
                    <a:pt x="215" y="32"/>
                  </a:cubicBezTo>
                  <a:cubicBezTo>
                    <a:pt x="7" y="46"/>
                    <a:pt x="0" y="366"/>
                    <a:pt x="200" y="366"/>
                  </a:cubicBezTo>
                  <a:cubicBezTo>
                    <a:pt x="205" y="366"/>
                    <a:pt x="210" y="366"/>
                    <a:pt x="215" y="366"/>
                  </a:cubicBezTo>
                  <a:cubicBezTo>
                    <a:pt x="478" y="346"/>
                    <a:pt x="742" y="335"/>
                    <a:pt x="1006" y="335"/>
                  </a:cubicBezTo>
                  <a:cubicBezTo>
                    <a:pt x="1441" y="335"/>
                    <a:pt x="1876" y="363"/>
                    <a:pt x="2308" y="419"/>
                  </a:cubicBezTo>
                  <a:cubicBezTo>
                    <a:pt x="2317" y="420"/>
                    <a:pt x="2325" y="421"/>
                    <a:pt x="2332" y="421"/>
                  </a:cubicBezTo>
                  <a:cubicBezTo>
                    <a:pt x="2521" y="421"/>
                    <a:pt x="2512" y="110"/>
                    <a:pt x="2308" y="83"/>
                  </a:cubicBezTo>
                  <a:cubicBezTo>
                    <a:pt x="1876" y="28"/>
                    <a:pt x="1442" y="1"/>
                    <a:pt x="10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5" name="Google Shape;6065;p14"/>
            <p:cNvSpPr/>
            <p:nvPr/>
          </p:nvSpPr>
          <p:spPr>
            <a:xfrm>
              <a:off x="4763550" y="2522450"/>
              <a:ext cx="14275" cy="8425"/>
            </a:xfrm>
            <a:custGeom>
              <a:avLst/>
              <a:gdLst/>
              <a:ahLst/>
              <a:cxnLst/>
              <a:rect l="l" t="t" r="r" b="b"/>
              <a:pathLst>
                <a:path w="57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lnTo>
                    <a:pt x="354" y="336"/>
                  </a:lnTo>
                  <a:cubicBezTo>
                    <a:pt x="569" y="336"/>
                    <a:pt x="5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6" name="Google Shape;6066;p14"/>
            <p:cNvSpPr/>
            <p:nvPr/>
          </p:nvSpPr>
          <p:spPr>
            <a:xfrm>
              <a:off x="4773950" y="25815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0" y="1"/>
                    <a:pt x="0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7" name="Google Shape;6067;p14"/>
            <p:cNvSpPr/>
            <p:nvPr/>
          </p:nvSpPr>
          <p:spPr>
            <a:xfrm>
              <a:off x="4830475" y="2492500"/>
              <a:ext cx="59175" cy="86625"/>
            </a:xfrm>
            <a:custGeom>
              <a:avLst/>
              <a:gdLst/>
              <a:ahLst/>
              <a:cxnLst/>
              <a:rect l="l" t="t" r="r" b="b"/>
              <a:pathLst>
                <a:path w="2367" h="3465" extrusionOk="0">
                  <a:moveTo>
                    <a:pt x="1350" y="0"/>
                  </a:moveTo>
                  <a:cubicBezTo>
                    <a:pt x="1313" y="0"/>
                    <a:pt x="1274" y="13"/>
                    <a:pt x="1239" y="44"/>
                  </a:cubicBezTo>
                  <a:cubicBezTo>
                    <a:pt x="0" y="1130"/>
                    <a:pt x="482" y="3080"/>
                    <a:pt x="2082" y="3459"/>
                  </a:cubicBezTo>
                  <a:cubicBezTo>
                    <a:pt x="2097" y="3463"/>
                    <a:pt x="2111" y="3465"/>
                    <a:pt x="2124" y="3465"/>
                  </a:cubicBezTo>
                  <a:cubicBezTo>
                    <a:pt x="2302" y="3465"/>
                    <a:pt x="2367" y="3183"/>
                    <a:pt x="2171" y="3136"/>
                  </a:cubicBezTo>
                  <a:cubicBezTo>
                    <a:pt x="806" y="2813"/>
                    <a:pt x="423" y="1202"/>
                    <a:pt x="1475" y="281"/>
                  </a:cubicBezTo>
                  <a:cubicBezTo>
                    <a:pt x="1603" y="169"/>
                    <a:pt x="1485" y="0"/>
                    <a:pt x="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8" name="Google Shape;6068;p14"/>
            <p:cNvSpPr/>
            <p:nvPr/>
          </p:nvSpPr>
          <p:spPr>
            <a:xfrm>
              <a:off x="4901775" y="2516225"/>
              <a:ext cx="56550" cy="71925"/>
            </a:xfrm>
            <a:custGeom>
              <a:avLst/>
              <a:gdLst/>
              <a:ahLst/>
              <a:cxnLst/>
              <a:rect l="l" t="t" r="r" b="b"/>
              <a:pathLst>
                <a:path w="2262" h="2877" extrusionOk="0">
                  <a:moveTo>
                    <a:pt x="1155" y="1"/>
                  </a:moveTo>
                  <a:cubicBezTo>
                    <a:pt x="678" y="1"/>
                    <a:pt x="170" y="383"/>
                    <a:pt x="77" y="878"/>
                  </a:cubicBezTo>
                  <a:cubicBezTo>
                    <a:pt x="1" y="1283"/>
                    <a:pt x="239" y="1563"/>
                    <a:pt x="603" y="1699"/>
                  </a:cubicBezTo>
                  <a:cubicBezTo>
                    <a:pt x="852" y="1790"/>
                    <a:pt x="1111" y="1783"/>
                    <a:pt x="1363" y="1856"/>
                  </a:cubicBezTo>
                  <a:cubicBezTo>
                    <a:pt x="1465" y="1882"/>
                    <a:pt x="1564" y="1923"/>
                    <a:pt x="1654" y="1977"/>
                  </a:cubicBezTo>
                  <a:lnTo>
                    <a:pt x="1682" y="2472"/>
                  </a:lnTo>
                  <a:cubicBezTo>
                    <a:pt x="1633" y="2541"/>
                    <a:pt x="1557" y="2567"/>
                    <a:pt x="1468" y="2567"/>
                  </a:cubicBezTo>
                  <a:cubicBezTo>
                    <a:pt x="1233" y="2567"/>
                    <a:pt x="910" y="2385"/>
                    <a:pt x="785" y="2320"/>
                  </a:cubicBezTo>
                  <a:cubicBezTo>
                    <a:pt x="757" y="2306"/>
                    <a:pt x="731" y="2299"/>
                    <a:pt x="705" y="2299"/>
                  </a:cubicBezTo>
                  <a:cubicBezTo>
                    <a:pt x="553" y="2299"/>
                    <a:pt x="452" y="2523"/>
                    <a:pt x="615" y="2610"/>
                  </a:cubicBezTo>
                  <a:cubicBezTo>
                    <a:pt x="867" y="2740"/>
                    <a:pt x="1156" y="2876"/>
                    <a:pt x="1441" y="2876"/>
                  </a:cubicBezTo>
                  <a:cubicBezTo>
                    <a:pt x="1580" y="2876"/>
                    <a:pt x="1718" y="2844"/>
                    <a:pt x="1849" y="2762"/>
                  </a:cubicBezTo>
                  <a:cubicBezTo>
                    <a:pt x="2138" y="2584"/>
                    <a:pt x="2261" y="2231"/>
                    <a:pt x="2077" y="1932"/>
                  </a:cubicBezTo>
                  <a:cubicBezTo>
                    <a:pt x="1868" y="1592"/>
                    <a:pt x="1436" y="1528"/>
                    <a:pt x="1078" y="1467"/>
                  </a:cubicBezTo>
                  <a:cubicBezTo>
                    <a:pt x="664" y="1398"/>
                    <a:pt x="155" y="1132"/>
                    <a:pt x="554" y="639"/>
                  </a:cubicBezTo>
                  <a:cubicBezTo>
                    <a:pt x="687" y="476"/>
                    <a:pt x="937" y="326"/>
                    <a:pt x="1165" y="326"/>
                  </a:cubicBezTo>
                  <a:cubicBezTo>
                    <a:pt x="1295" y="326"/>
                    <a:pt x="1418" y="375"/>
                    <a:pt x="1508" y="498"/>
                  </a:cubicBezTo>
                  <a:cubicBezTo>
                    <a:pt x="1545" y="549"/>
                    <a:pt x="1597" y="570"/>
                    <a:pt x="1648" y="570"/>
                  </a:cubicBezTo>
                  <a:cubicBezTo>
                    <a:pt x="1770" y="570"/>
                    <a:pt x="1887" y="452"/>
                    <a:pt x="1798" y="329"/>
                  </a:cubicBezTo>
                  <a:cubicBezTo>
                    <a:pt x="1629" y="99"/>
                    <a:pt x="1396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69" name="Google Shape;6069;p14"/>
            <p:cNvSpPr/>
            <p:nvPr/>
          </p:nvSpPr>
          <p:spPr>
            <a:xfrm>
              <a:off x="4957775" y="2486275"/>
              <a:ext cx="39875" cy="50875"/>
            </a:xfrm>
            <a:custGeom>
              <a:avLst/>
              <a:gdLst/>
              <a:ahLst/>
              <a:cxnLst/>
              <a:rect l="l" t="t" r="r" b="b"/>
              <a:pathLst>
                <a:path w="1595" h="2035" extrusionOk="0">
                  <a:moveTo>
                    <a:pt x="755" y="0"/>
                  </a:moveTo>
                  <a:cubicBezTo>
                    <a:pt x="689" y="0"/>
                    <a:pt x="624" y="39"/>
                    <a:pt x="598" y="119"/>
                  </a:cubicBezTo>
                  <a:cubicBezTo>
                    <a:pt x="516" y="379"/>
                    <a:pt x="357" y="606"/>
                    <a:pt x="140" y="771"/>
                  </a:cubicBezTo>
                  <a:cubicBezTo>
                    <a:pt x="1" y="877"/>
                    <a:pt x="89" y="1093"/>
                    <a:pt x="221" y="1093"/>
                  </a:cubicBezTo>
                  <a:cubicBezTo>
                    <a:pt x="249" y="1093"/>
                    <a:pt x="279" y="1083"/>
                    <a:pt x="310" y="1060"/>
                  </a:cubicBezTo>
                  <a:lnTo>
                    <a:pt x="308" y="1060"/>
                  </a:lnTo>
                  <a:cubicBezTo>
                    <a:pt x="486" y="924"/>
                    <a:pt x="629" y="772"/>
                    <a:pt x="740" y="596"/>
                  </a:cubicBezTo>
                  <a:lnTo>
                    <a:pt x="740" y="596"/>
                  </a:lnTo>
                  <a:cubicBezTo>
                    <a:pt x="902" y="1037"/>
                    <a:pt x="1065" y="1479"/>
                    <a:pt x="1226" y="1921"/>
                  </a:cubicBezTo>
                  <a:cubicBezTo>
                    <a:pt x="1256" y="2000"/>
                    <a:pt x="1325" y="2034"/>
                    <a:pt x="1392" y="2034"/>
                  </a:cubicBezTo>
                  <a:cubicBezTo>
                    <a:pt x="1495" y="2034"/>
                    <a:pt x="1595" y="1955"/>
                    <a:pt x="1550" y="1832"/>
                  </a:cubicBezTo>
                  <a:lnTo>
                    <a:pt x="920" y="119"/>
                  </a:lnTo>
                  <a:cubicBezTo>
                    <a:pt x="891" y="41"/>
                    <a:pt x="82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0" name="Google Shape;6070;p14"/>
            <p:cNvSpPr/>
            <p:nvPr/>
          </p:nvSpPr>
          <p:spPr>
            <a:xfrm>
              <a:off x="5005075" y="2482875"/>
              <a:ext cx="44950" cy="127600"/>
            </a:xfrm>
            <a:custGeom>
              <a:avLst/>
              <a:gdLst/>
              <a:ahLst/>
              <a:cxnLst/>
              <a:rect l="l" t="t" r="r" b="b"/>
              <a:pathLst>
                <a:path w="1798" h="5104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lnTo>
                    <a:pt x="62" y="257"/>
                  </a:lnTo>
                  <a:cubicBezTo>
                    <a:pt x="729" y="1672"/>
                    <a:pt x="1458" y="3396"/>
                    <a:pt x="363" y="4807"/>
                  </a:cubicBezTo>
                  <a:cubicBezTo>
                    <a:pt x="264" y="4935"/>
                    <a:pt x="375" y="5103"/>
                    <a:pt x="492" y="5103"/>
                  </a:cubicBezTo>
                  <a:cubicBezTo>
                    <a:pt x="529" y="5103"/>
                    <a:pt x="567" y="5086"/>
                    <a:pt x="599" y="5045"/>
                  </a:cubicBezTo>
                  <a:cubicBezTo>
                    <a:pt x="1798" y="3500"/>
                    <a:pt x="1096" y="1671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1" name="Google Shape;6071;p14"/>
            <p:cNvSpPr/>
            <p:nvPr/>
          </p:nvSpPr>
          <p:spPr>
            <a:xfrm>
              <a:off x="5067250" y="2498725"/>
              <a:ext cx="37625" cy="94750"/>
            </a:xfrm>
            <a:custGeom>
              <a:avLst/>
              <a:gdLst/>
              <a:ahLst/>
              <a:cxnLst/>
              <a:rect l="l" t="t" r="r" b="b"/>
              <a:pathLst>
                <a:path w="1505" h="3790" extrusionOk="0">
                  <a:moveTo>
                    <a:pt x="848" y="0"/>
                  </a:moveTo>
                  <a:cubicBezTo>
                    <a:pt x="444" y="0"/>
                    <a:pt x="174" y="768"/>
                    <a:pt x="130" y="1105"/>
                  </a:cubicBezTo>
                  <a:cubicBezTo>
                    <a:pt x="0" y="2102"/>
                    <a:pt x="397" y="3085"/>
                    <a:pt x="1141" y="3746"/>
                  </a:cubicBezTo>
                  <a:cubicBezTo>
                    <a:pt x="1176" y="3777"/>
                    <a:pt x="1215" y="3790"/>
                    <a:pt x="1252" y="3790"/>
                  </a:cubicBezTo>
                  <a:cubicBezTo>
                    <a:pt x="1386" y="3790"/>
                    <a:pt x="1504" y="3622"/>
                    <a:pt x="1378" y="3509"/>
                  </a:cubicBezTo>
                  <a:cubicBezTo>
                    <a:pt x="972" y="3148"/>
                    <a:pt x="670" y="2709"/>
                    <a:pt x="533" y="2178"/>
                  </a:cubicBezTo>
                  <a:cubicBezTo>
                    <a:pt x="473" y="1949"/>
                    <a:pt x="441" y="1714"/>
                    <a:pt x="440" y="1479"/>
                  </a:cubicBezTo>
                  <a:cubicBezTo>
                    <a:pt x="440" y="1440"/>
                    <a:pt x="564" y="343"/>
                    <a:pt x="830" y="343"/>
                  </a:cubicBezTo>
                  <a:cubicBezTo>
                    <a:pt x="861" y="343"/>
                    <a:pt x="894" y="358"/>
                    <a:pt x="929" y="392"/>
                  </a:cubicBezTo>
                  <a:cubicBezTo>
                    <a:pt x="964" y="425"/>
                    <a:pt x="1003" y="439"/>
                    <a:pt x="1041" y="439"/>
                  </a:cubicBezTo>
                  <a:cubicBezTo>
                    <a:pt x="1172" y="439"/>
                    <a:pt x="1288" y="271"/>
                    <a:pt x="1167" y="155"/>
                  </a:cubicBezTo>
                  <a:cubicBezTo>
                    <a:pt x="1054" y="46"/>
                    <a:pt x="947" y="0"/>
                    <a:pt x="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2" name="Google Shape;6072;p14"/>
            <p:cNvSpPr/>
            <p:nvPr/>
          </p:nvSpPr>
          <p:spPr>
            <a:xfrm>
              <a:off x="5117975" y="2512350"/>
              <a:ext cx="79550" cy="76400"/>
            </a:xfrm>
            <a:custGeom>
              <a:avLst/>
              <a:gdLst/>
              <a:ahLst/>
              <a:cxnLst/>
              <a:rect l="l" t="t" r="r" b="b"/>
              <a:pathLst>
                <a:path w="3182" h="3056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cubicBezTo>
                    <a:pt x="131" y="1102"/>
                    <a:pt x="336" y="2031"/>
                    <a:pt x="623" y="2937"/>
                  </a:cubicBezTo>
                  <a:cubicBezTo>
                    <a:pt x="649" y="3020"/>
                    <a:pt x="712" y="3056"/>
                    <a:pt x="776" y="3056"/>
                  </a:cubicBezTo>
                  <a:cubicBezTo>
                    <a:pt x="872" y="3056"/>
                    <a:pt x="970" y="2974"/>
                    <a:pt x="946" y="2847"/>
                  </a:cubicBezTo>
                  <a:cubicBezTo>
                    <a:pt x="841" y="2280"/>
                    <a:pt x="1007" y="1381"/>
                    <a:pt x="1587" y="1087"/>
                  </a:cubicBezTo>
                  <a:cubicBezTo>
                    <a:pt x="1667" y="1046"/>
                    <a:pt x="1744" y="1027"/>
                    <a:pt x="1816" y="1027"/>
                  </a:cubicBezTo>
                  <a:cubicBezTo>
                    <a:pt x="2406" y="1027"/>
                    <a:pt x="2721" y="2257"/>
                    <a:pt x="2830" y="2702"/>
                  </a:cubicBezTo>
                  <a:cubicBezTo>
                    <a:pt x="2850" y="2786"/>
                    <a:pt x="2913" y="2822"/>
                    <a:pt x="2978" y="2822"/>
                  </a:cubicBezTo>
                  <a:cubicBezTo>
                    <a:pt x="3077" y="2822"/>
                    <a:pt x="3182" y="2739"/>
                    <a:pt x="3152" y="2614"/>
                  </a:cubicBezTo>
                  <a:cubicBezTo>
                    <a:pt x="3021" y="2068"/>
                    <a:pt x="2630" y="625"/>
                    <a:pt x="1870" y="625"/>
                  </a:cubicBezTo>
                  <a:cubicBezTo>
                    <a:pt x="1799" y="625"/>
                    <a:pt x="1725" y="637"/>
                    <a:pt x="1648" y="664"/>
                  </a:cubicBezTo>
                  <a:cubicBezTo>
                    <a:pt x="1127" y="845"/>
                    <a:pt x="810" y="1338"/>
                    <a:pt x="670" y="1877"/>
                  </a:cubicBezTo>
                  <a:lnTo>
                    <a:pt x="670" y="1877"/>
                  </a:lnTo>
                  <a:cubicBezTo>
                    <a:pt x="530" y="1311"/>
                    <a:pt x="423" y="738"/>
                    <a:pt x="350" y="159"/>
                  </a:cubicBez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3" name="Google Shape;6073;p14"/>
            <p:cNvSpPr/>
            <p:nvPr/>
          </p:nvSpPr>
          <p:spPr>
            <a:xfrm>
              <a:off x="5187175" y="2498275"/>
              <a:ext cx="38350" cy="28975"/>
            </a:xfrm>
            <a:custGeom>
              <a:avLst/>
              <a:gdLst/>
              <a:ahLst/>
              <a:cxnLst/>
              <a:rect l="l" t="t" r="r" b="b"/>
              <a:pathLst>
                <a:path w="1534" h="1159" extrusionOk="0">
                  <a:moveTo>
                    <a:pt x="779" y="1"/>
                  </a:moveTo>
                  <a:cubicBezTo>
                    <a:pt x="750" y="1"/>
                    <a:pt x="721" y="8"/>
                    <a:pt x="695" y="24"/>
                  </a:cubicBezTo>
                  <a:cubicBezTo>
                    <a:pt x="445" y="175"/>
                    <a:pt x="234" y="384"/>
                    <a:pt x="80" y="634"/>
                  </a:cubicBezTo>
                  <a:cubicBezTo>
                    <a:pt x="1" y="761"/>
                    <a:pt x="116" y="881"/>
                    <a:pt x="233" y="881"/>
                  </a:cubicBezTo>
                  <a:cubicBezTo>
                    <a:pt x="284" y="881"/>
                    <a:pt x="335" y="857"/>
                    <a:pt x="370" y="802"/>
                  </a:cubicBezTo>
                  <a:lnTo>
                    <a:pt x="370" y="803"/>
                  </a:lnTo>
                  <a:cubicBezTo>
                    <a:pt x="470" y="638"/>
                    <a:pt x="602" y="495"/>
                    <a:pt x="758" y="382"/>
                  </a:cubicBezTo>
                  <a:lnTo>
                    <a:pt x="758" y="382"/>
                  </a:lnTo>
                  <a:cubicBezTo>
                    <a:pt x="939" y="571"/>
                    <a:pt x="1078" y="797"/>
                    <a:pt x="1168" y="1044"/>
                  </a:cubicBezTo>
                  <a:cubicBezTo>
                    <a:pt x="1196" y="1124"/>
                    <a:pt x="1264" y="1158"/>
                    <a:pt x="1331" y="1158"/>
                  </a:cubicBezTo>
                  <a:cubicBezTo>
                    <a:pt x="1433" y="1158"/>
                    <a:pt x="1534" y="1078"/>
                    <a:pt x="1490" y="956"/>
                  </a:cubicBezTo>
                  <a:cubicBezTo>
                    <a:pt x="1368" y="609"/>
                    <a:pt x="1165" y="298"/>
                    <a:pt x="898" y="50"/>
                  </a:cubicBezTo>
                  <a:cubicBezTo>
                    <a:pt x="865" y="18"/>
                    <a:pt x="822" y="1"/>
                    <a:pt x="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4" name="Google Shape;6074;p14"/>
            <p:cNvSpPr/>
            <p:nvPr/>
          </p:nvSpPr>
          <p:spPr>
            <a:xfrm>
              <a:off x="5238725" y="2494975"/>
              <a:ext cx="33875" cy="99875"/>
            </a:xfrm>
            <a:custGeom>
              <a:avLst/>
              <a:gdLst/>
              <a:ahLst/>
              <a:cxnLst/>
              <a:rect l="l" t="t" r="r" b="b"/>
              <a:pathLst>
                <a:path w="1355" h="3995" extrusionOk="0">
                  <a:moveTo>
                    <a:pt x="236" y="1"/>
                  </a:moveTo>
                  <a:cubicBezTo>
                    <a:pt x="114" y="1"/>
                    <a:pt x="1" y="169"/>
                    <a:pt x="109" y="291"/>
                  </a:cubicBezTo>
                  <a:cubicBezTo>
                    <a:pt x="961" y="1255"/>
                    <a:pt x="999" y="2702"/>
                    <a:pt x="186" y="3701"/>
                  </a:cubicBezTo>
                  <a:cubicBezTo>
                    <a:pt x="83" y="3827"/>
                    <a:pt x="194" y="3994"/>
                    <a:pt x="313" y="3994"/>
                  </a:cubicBezTo>
                  <a:cubicBezTo>
                    <a:pt x="351" y="3994"/>
                    <a:pt x="389" y="3978"/>
                    <a:pt x="422" y="3937"/>
                  </a:cubicBezTo>
                  <a:cubicBezTo>
                    <a:pt x="1354" y="2792"/>
                    <a:pt x="1327" y="1164"/>
                    <a:pt x="346" y="55"/>
                  </a:cubicBez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5" name="Google Shape;6075;p14"/>
            <p:cNvSpPr/>
            <p:nvPr/>
          </p:nvSpPr>
          <p:spPr>
            <a:xfrm>
              <a:off x="5297125" y="2510875"/>
              <a:ext cx="40400" cy="79275"/>
            </a:xfrm>
            <a:custGeom>
              <a:avLst/>
              <a:gdLst/>
              <a:ahLst/>
              <a:cxnLst/>
              <a:rect l="l" t="t" r="r" b="b"/>
              <a:pathLst>
                <a:path w="1616" h="3171" extrusionOk="0">
                  <a:moveTo>
                    <a:pt x="743" y="0"/>
                  </a:moveTo>
                  <a:cubicBezTo>
                    <a:pt x="693" y="0"/>
                    <a:pt x="642" y="24"/>
                    <a:pt x="609" y="81"/>
                  </a:cubicBezTo>
                  <a:cubicBezTo>
                    <a:pt x="1" y="1121"/>
                    <a:pt x="312" y="2461"/>
                    <a:pt x="1299" y="3141"/>
                  </a:cubicBezTo>
                  <a:cubicBezTo>
                    <a:pt x="1329" y="3161"/>
                    <a:pt x="1358" y="3170"/>
                    <a:pt x="1386" y="3170"/>
                  </a:cubicBezTo>
                  <a:cubicBezTo>
                    <a:pt x="1524" y="3170"/>
                    <a:pt x="1615" y="2953"/>
                    <a:pt x="1468" y="2853"/>
                  </a:cubicBezTo>
                  <a:cubicBezTo>
                    <a:pt x="629" y="2273"/>
                    <a:pt x="385" y="1126"/>
                    <a:pt x="897" y="250"/>
                  </a:cubicBezTo>
                  <a:cubicBezTo>
                    <a:pt x="973" y="121"/>
                    <a:pt x="857" y="0"/>
                    <a:pt x="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6" name="Google Shape;6076;p14"/>
            <p:cNvSpPr/>
            <p:nvPr/>
          </p:nvSpPr>
          <p:spPr>
            <a:xfrm>
              <a:off x="5347150" y="2494800"/>
              <a:ext cx="59725" cy="82850"/>
            </a:xfrm>
            <a:custGeom>
              <a:avLst/>
              <a:gdLst/>
              <a:ahLst/>
              <a:cxnLst/>
              <a:rect l="l" t="t" r="r" b="b"/>
              <a:pathLst>
                <a:path w="2389" h="3314" extrusionOk="0">
                  <a:moveTo>
                    <a:pt x="1419" y="1989"/>
                  </a:moveTo>
                  <a:cubicBezTo>
                    <a:pt x="1696" y="1989"/>
                    <a:pt x="1937" y="2145"/>
                    <a:pt x="1914" y="2512"/>
                  </a:cubicBezTo>
                  <a:cubicBezTo>
                    <a:pt x="1895" y="2807"/>
                    <a:pt x="1682" y="2963"/>
                    <a:pt x="1442" y="2963"/>
                  </a:cubicBezTo>
                  <a:cubicBezTo>
                    <a:pt x="1350" y="2963"/>
                    <a:pt x="1255" y="2940"/>
                    <a:pt x="1165" y="2895"/>
                  </a:cubicBezTo>
                  <a:cubicBezTo>
                    <a:pt x="953" y="2786"/>
                    <a:pt x="816" y="2573"/>
                    <a:pt x="728" y="2357"/>
                  </a:cubicBezTo>
                  <a:lnTo>
                    <a:pt x="728" y="2357"/>
                  </a:lnTo>
                  <a:cubicBezTo>
                    <a:pt x="739" y="2347"/>
                    <a:pt x="750" y="2335"/>
                    <a:pt x="759" y="2321"/>
                  </a:cubicBezTo>
                  <a:cubicBezTo>
                    <a:pt x="900" y="2112"/>
                    <a:pt x="1173" y="1989"/>
                    <a:pt x="1419" y="1989"/>
                  </a:cubicBezTo>
                  <a:close/>
                  <a:moveTo>
                    <a:pt x="208" y="0"/>
                  </a:moveTo>
                  <a:cubicBezTo>
                    <a:pt x="111" y="0"/>
                    <a:pt x="1" y="84"/>
                    <a:pt x="19" y="211"/>
                  </a:cubicBezTo>
                  <a:cubicBezTo>
                    <a:pt x="137" y="1021"/>
                    <a:pt x="95" y="2181"/>
                    <a:pt x="623" y="2858"/>
                  </a:cubicBezTo>
                  <a:cubicBezTo>
                    <a:pt x="828" y="3121"/>
                    <a:pt x="1176" y="3313"/>
                    <a:pt x="1506" y="3313"/>
                  </a:cubicBezTo>
                  <a:cubicBezTo>
                    <a:pt x="1721" y="3313"/>
                    <a:pt x="1929" y="3232"/>
                    <a:pt x="2086" y="3036"/>
                  </a:cubicBezTo>
                  <a:cubicBezTo>
                    <a:pt x="2388" y="2661"/>
                    <a:pt x="2294" y="2037"/>
                    <a:pt x="1899" y="1767"/>
                  </a:cubicBezTo>
                  <a:cubicBezTo>
                    <a:pt x="1744" y="1662"/>
                    <a:pt x="1577" y="1616"/>
                    <a:pt x="1411" y="1616"/>
                  </a:cubicBezTo>
                  <a:cubicBezTo>
                    <a:pt x="1114" y="1616"/>
                    <a:pt x="821" y="1762"/>
                    <a:pt x="610" y="1980"/>
                  </a:cubicBezTo>
                  <a:lnTo>
                    <a:pt x="610" y="1980"/>
                  </a:lnTo>
                  <a:cubicBezTo>
                    <a:pt x="459" y="1381"/>
                    <a:pt x="429" y="723"/>
                    <a:pt x="343" y="121"/>
                  </a:cubicBezTo>
                  <a:cubicBezTo>
                    <a:pt x="330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7" name="Google Shape;6077;p14"/>
            <p:cNvSpPr/>
            <p:nvPr/>
          </p:nvSpPr>
          <p:spPr>
            <a:xfrm>
              <a:off x="5396025" y="2497025"/>
              <a:ext cx="42150" cy="95975"/>
            </a:xfrm>
            <a:custGeom>
              <a:avLst/>
              <a:gdLst/>
              <a:ahLst/>
              <a:cxnLst/>
              <a:rect l="l" t="t" r="r" b="b"/>
              <a:pathLst>
                <a:path w="1686" h="3839" extrusionOk="0">
                  <a:moveTo>
                    <a:pt x="256" y="1"/>
                  </a:moveTo>
                  <a:cubicBezTo>
                    <a:pt x="119" y="1"/>
                    <a:pt x="0" y="170"/>
                    <a:pt x="130" y="280"/>
                  </a:cubicBezTo>
                  <a:lnTo>
                    <a:pt x="131" y="280"/>
                  </a:lnTo>
                  <a:cubicBezTo>
                    <a:pt x="1115" y="1099"/>
                    <a:pt x="1321" y="2530"/>
                    <a:pt x="607" y="3593"/>
                  </a:cubicBezTo>
                  <a:cubicBezTo>
                    <a:pt x="524" y="3718"/>
                    <a:pt x="640" y="3838"/>
                    <a:pt x="758" y="3838"/>
                  </a:cubicBezTo>
                  <a:cubicBezTo>
                    <a:pt x="809" y="3838"/>
                    <a:pt x="861" y="3816"/>
                    <a:pt x="897" y="3762"/>
                  </a:cubicBezTo>
                  <a:cubicBezTo>
                    <a:pt x="1686" y="2578"/>
                    <a:pt x="1458" y="960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8" name="Google Shape;6078;p14"/>
            <p:cNvSpPr/>
            <p:nvPr/>
          </p:nvSpPr>
          <p:spPr>
            <a:xfrm>
              <a:off x="5435700" y="2483550"/>
              <a:ext cx="64600" cy="39700"/>
            </a:xfrm>
            <a:custGeom>
              <a:avLst/>
              <a:gdLst/>
              <a:ahLst/>
              <a:cxnLst/>
              <a:rect l="l" t="t" r="r" b="b"/>
              <a:pathLst>
                <a:path w="2584" h="1588" extrusionOk="0">
                  <a:moveTo>
                    <a:pt x="809" y="1"/>
                  </a:moveTo>
                  <a:cubicBezTo>
                    <a:pt x="519" y="1"/>
                    <a:pt x="231" y="164"/>
                    <a:pt x="77" y="422"/>
                  </a:cubicBezTo>
                  <a:cubicBezTo>
                    <a:pt x="1" y="551"/>
                    <a:pt x="117" y="671"/>
                    <a:pt x="232" y="671"/>
                  </a:cubicBezTo>
                  <a:cubicBezTo>
                    <a:pt x="283" y="671"/>
                    <a:pt x="333" y="648"/>
                    <a:pt x="367" y="591"/>
                  </a:cubicBezTo>
                  <a:cubicBezTo>
                    <a:pt x="468" y="420"/>
                    <a:pt x="610" y="351"/>
                    <a:pt x="748" y="351"/>
                  </a:cubicBezTo>
                  <a:cubicBezTo>
                    <a:pt x="1085" y="351"/>
                    <a:pt x="1401" y="765"/>
                    <a:pt x="1053" y="1119"/>
                  </a:cubicBezTo>
                  <a:cubicBezTo>
                    <a:pt x="971" y="1201"/>
                    <a:pt x="1002" y="1319"/>
                    <a:pt x="1087" y="1381"/>
                  </a:cubicBezTo>
                  <a:cubicBezTo>
                    <a:pt x="1275" y="1520"/>
                    <a:pt x="1491" y="1587"/>
                    <a:pt x="1705" y="1587"/>
                  </a:cubicBezTo>
                  <a:cubicBezTo>
                    <a:pt x="1981" y="1587"/>
                    <a:pt x="2256" y="1476"/>
                    <a:pt x="2466" y="1264"/>
                  </a:cubicBezTo>
                  <a:cubicBezTo>
                    <a:pt x="2584" y="1146"/>
                    <a:pt x="2469" y="978"/>
                    <a:pt x="2340" y="978"/>
                  </a:cubicBezTo>
                  <a:cubicBezTo>
                    <a:pt x="2302" y="978"/>
                    <a:pt x="2263" y="992"/>
                    <a:pt x="2228" y="1028"/>
                  </a:cubicBezTo>
                  <a:cubicBezTo>
                    <a:pt x="2079" y="1178"/>
                    <a:pt x="1899" y="1253"/>
                    <a:pt x="1715" y="1253"/>
                  </a:cubicBezTo>
                  <a:cubicBezTo>
                    <a:pt x="1616" y="1253"/>
                    <a:pt x="1515" y="1231"/>
                    <a:pt x="1418" y="1188"/>
                  </a:cubicBezTo>
                  <a:lnTo>
                    <a:pt x="1418" y="1188"/>
                  </a:lnTo>
                  <a:cubicBezTo>
                    <a:pt x="1611" y="856"/>
                    <a:pt x="1579" y="403"/>
                    <a:pt x="1252" y="150"/>
                  </a:cubicBezTo>
                  <a:cubicBezTo>
                    <a:pt x="1117" y="47"/>
                    <a:pt x="963" y="1"/>
                    <a:pt x="8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79" name="Google Shape;6079;p14"/>
            <p:cNvSpPr/>
            <p:nvPr/>
          </p:nvSpPr>
          <p:spPr>
            <a:xfrm>
              <a:off x="5485500" y="2543125"/>
              <a:ext cx="67075" cy="12600"/>
            </a:xfrm>
            <a:custGeom>
              <a:avLst/>
              <a:gdLst/>
              <a:ahLst/>
              <a:cxnLst/>
              <a:rect l="l" t="t" r="r" b="b"/>
              <a:pathLst>
                <a:path w="2683" h="504" extrusionOk="0">
                  <a:moveTo>
                    <a:pt x="2438" y="1"/>
                  </a:moveTo>
                  <a:cubicBezTo>
                    <a:pt x="1689" y="1"/>
                    <a:pt x="942" y="60"/>
                    <a:pt x="202" y="179"/>
                  </a:cubicBezTo>
                  <a:cubicBezTo>
                    <a:pt x="1" y="211"/>
                    <a:pt x="72" y="503"/>
                    <a:pt x="262" y="503"/>
                  </a:cubicBezTo>
                  <a:cubicBezTo>
                    <a:pt x="272" y="503"/>
                    <a:pt x="282" y="503"/>
                    <a:pt x="292" y="501"/>
                  </a:cubicBezTo>
                  <a:cubicBezTo>
                    <a:pt x="984" y="392"/>
                    <a:pt x="1684" y="336"/>
                    <a:pt x="2384" y="336"/>
                  </a:cubicBezTo>
                  <a:cubicBezTo>
                    <a:pt x="2411" y="336"/>
                    <a:pt x="2439" y="336"/>
                    <a:pt x="2466" y="336"/>
                  </a:cubicBezTo>
                  <a:cubicBezTo>
                    <a:pt x="2681" y="336"/>
                    <a:pt x="2683" y="2"/>
                    <a:pt x="2466" y="1"/>
                  </a:cubicBezTo>
                  <a:cubicBezTo>
                    <a:pt x="2457" y="1"/>
                    <a:pt x="2447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0" name="Google Shape;6080;p14"/>
            <p:cNvSpPr/>
            <p:nvPr/>
          </p:nvSpPr>
          <p:spPr>
            <a:xfrm>
              <a:off x="5486175" y="2578050"/>
              <a:ext cx="66400" cy="8375"/>
            </a:xfrm>
            <a:custGeom>
              <a:avLst/>
              <a:gdLst/>
              <a:ahLst/>
              <a:cxnLst/>
              <a:rect l="l" t="t" r="r" b="b"/>
              <a:pathLst>
                <a:path w="2656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lnTo>
                    <a:pt x="2439" y="335"/>
                  </a:lnTo>
                  <a:cubicBezTo>
                    <a:pt x="2654" y="335"/>
                    <a:pt x="2656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1" name="Google Shape;6081;p14"/>
            <p:cNvSpPr/>
            <p:nvPr/>
          </p:nvSpPr>
          <p:spPr>
            <a:xfrm>
              <a:off x="5571750" y="2471825"/>
              <a:ext cx="79150" cy="109250"/>
            </a:xfrm>
            <a:custGeom>
              <a:avLst/>
              <a:gdLst/>
              <a:ahLst/>
              <a:cxnLst/>
              <a:rect l="l" t="t" r="r" b="b"/>
              <a:pathLst>
                <a:path w="3166" h="4370" extrusionOk="0">
                  <a:moveTo>
                    <a:pt x="1499" y="721"/>
                  </a:moveTo>
                  <a:cubicBezTo>
                    <a:pt x="1530" y="1176"/>
                    <a:pt x="1560" y="1630"/>
                    <a:pt x="1591" y="2085"/>
                  </a:cubicBezTo>
                  <a:lnTo>
                    <a:pt x="1591" y="2085"/>
                  </a:lnTo>
                  <a:lnTo>
                    <a:pt x="559" y="2162"/>
                  </a:lnTo>
                  <a:lnTo>
                    <a:pt x="559" y="2162"/>
                  </a:lnTo>
                  <a:cubicBezTo>
                    <a:pt x="891" y="1694"/>
                    <a:pt x="1204" y="1213"/>
                    <a:pt x="1499" y="721"/>
                  </a:cubicBezTo>
                  <a:close/>
                  <a:moveTo>
                    <a:pt x="1619" y="0"/>
                  </a:moveTo>
                  <a:cubicBezTo>
                    <a:pt x="1568" y="0"/>
                    <a:pt x="1517" y="25"/>
                    <a:pt x="1484" y="82"/>
                  </a:cubicBezTo>
                  <a:cubicBezTo>
                    <a:pt x="1054" y="838"/>
                    <a:pt x="583" y="1568"/>
                    <a:pt x="72" y="2270"/>
                  </a:cubicBezTo>
                  <a:cubicBezTo>
                    <a:pt x="1" y="2368"/>
                    <a:pt x="91" y="2522"/>
                    <a:pt x="207" y="2522"/>
                  </a:cubicBezTo>
                  <a:cubicBezTo>
                    <a:pt x="210" y="2522"/>
                    <a:pt x="213" y="2522"/>
                    <a:pt x="217" y="2522"/>
                  </a:cubicBezTo>
                  <a:lnTo>
                    <a:pt x="1613" y="2417"/>
                  </a:lnTo>
                  <a:lnTo>
                    <a:pt x="1613" y="2417"/>
                  </a:lnTo>
                  <a:cubicBezTo>
                    <a:pt x="1654" y="3014"/>
                    <a:pt x="1694" y="3612"/>
                    <a:pt x="1734" y="4209"/>
                  </a:cubicBezTo>
                  <a:cubicBezTo>
                    <a:pt x="1741" y="4316"/>
                    <a:pt x="1829" y="4369"/>
                    <a:pt x="1913" y="4369"/>
                  </a:cubicBezTo>
                  <a:cubicBezTo>
                    <a:pt x="1996" y="4369"/>
                    <a:pt x="2076" y="4316"/>
                    <a:pt x="2068" y="4209"/>
                  </a:cubicBezTo>
                  <a:cubicBezTo>
                    <a:pt x="2028" y="3603"/>
                    <a:pt x="1987" y="2997"/>
                    <a:pt x="1946" y="2392"/>
                  </a:cubicBezTo>
                  <a:lnTo>
                    <a:pt x="1946" y="2392"/>
                  </a:lnTo>
                  <a:lnTo>
                    <a:pt x="2950" y="2317"/>
                  </a:lnTo>
                  <a:cubicBezTo>
                    <a:pt x="3159" y="2302"/>
                    <a:pt x="3165" y="1983"/>
                    <a:pt x="2965" y="1983"/>
                  </a:cubicBezTo>
                  <a:cubicBezTo>
                    <a:pt x="2961" y="1983"/>
                    <a:pt x="2955" y="1983"/>
                    <a:pt x="2950" y="1983"/>
                  </a:cubicBezTo>
                  <a:lnTo>
                    <a:pt x="1924" y="2060"/>
                  </a:lnTo>
                  <a:lnTo>
                    <a:pt x="1924" y="2060"/>
                  </a:lnTo>
                  <a:cubicBezTo>
                    <a:pt x="1881" y="1429"/>
                    <a:pt x="1838" y="798"/>
                    <a:pt x="1795" y="168"/>
                  </a:cubicBezTo>
                  <a:cubicBezTo>
                    <a:pt x="1789" y="68"/>
                    <a:pt x="1703" y="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2" name="Google Shape;6082;p14"/>
            <p:cNvSpPr/>
            <p:nvPr/>
          </p:nvSpPr>
          <p:spPr>
            <a:xfrm>
              <a:off x="5661100" y="2493025"/>
              <a:ext cx="60650" cy="83000"/>
            </a:xfrm>
            <a:custGeom>
              <a:avLst/>
              <a:gdLst/>
              <a:ahLst/>
              <a:cxnLst/>
              <a:rect l="l" t="t" r="r" b="b"/>
              <a:pathLst>
                <a:path w="2426" h="3320" extrusionOk="0">
                  <a:moveTo>
                    <a:pt x="235" y="1"/>
                  </a:moveTo>
                  <a:cubicBezTo>
                    <a:pt x="117" y="1"/>
                    <a:pt x="1" y="121"/>
                    <a:pt x="84" y="247"/>
                  </a:cubicBezTo>
                  <a:cubicBezTo>
                    <a:pt x="740" y="1245"/>
                    <a:pt x="1397" y="2244"/>
                    <a:pt x="2053" y="3243"/>
                  </a:cubicBezTo>
                  <a:cubicBezTo>
                    <a:pt x="2089" y="3297"/>
                    <a:pt x="2140" y="3319"/>
                    <a:pt x="2191" y="3319"/>
                  </a:cubicBezTo>
                  <a:cubicBezTo>
                    <a:pt x="2308" y="3319"/>
                    <a:pt x="2425" y="3200"/>
                    <a:pt x="2343" y="3074"/>
                  </a:cubicBezTo>
                  <a:cubicBezTo>
                    <a:pt x="1686" y="2075"/>
                    <a:pt x="1030" y="1077"/>
                    <a:pt x="374" y="78"/>
                  </a:cubicBezTo>
                  <a:cubicBezTo>
                    <a:pt x="338" y="24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3" name="Google Shape;6083;p14"/>
            <p:cNvSpPr/>
            <p:nvPr/>
          </p:nvSpPr>
          <p:spPr>
            <a:xfrm>
              <a:off x="5658200" y="2486400"/>
              <a:ext cx="45375" cy="90400"/>
            </a:xfrm>
            <a:custGeom>
              <a:avLst/>
              <a:gdLst/>
              <a:ahLst/>
              <a:cxnLst/>
              <a:rect l="l" t="t" r="r" b="b"/>
              <a:pathLst>
                <a:path w="1815" h="3616" extrusionOk="0">
                  <a:moveTo>
                    <a:pt x="1592" y="0"/>
                  </a:moveTo>
                  <a:cubicBezTo>
                    <a:pt x="1543" y="0"/>
                    <a:pt x="1496" y="26"/>
                    <a:pt x="1469" y="88"/>
                  </a:cubicBezTo>
                  <a:lnTo>
                    <a:pt x="60" y="3359"/>
                  </a:lnTo>
                  <a:cubicBezTo>
                    <a:pt x="1" y="3493"/>
                    <a:pt x="118" y="3615"/>
                    <a:pt x="226" y="3615"/>
                  </a:cubicBezTo>
                  <a:cubicBezTo>
                    <a:pt x="274" y="3615"/>
                    <a:pt x="321" y="3590"/>
                    <a:pt x="348" y="3528"/>
                  </a:cubicBezTo>
                  <a:lnTo>
                    <a:pt x="1757" y="258"/>
                  </a:lnTo>
                  <a:cubicBezTo>
                    <a:pt x="1815" y="123"/>
                    <a:pt x="1698" y="0"/>
                    <a:pt x="1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4" name="Google Shape;6084;p14"/>
            <p:cNvSpPr/>
            <p:nvPr/>
          </p:nvSpPr>
          <p:spPr>
            <a:xfrm>
              <a:off x="5712275" y="2460900"/>
              <a:ext cx="52000" cy="34875"/>
            </a:xfrm>
            <a:custGeom>
              <a:avLst/>
              <a:gdLst/>
              <a:ahLst/>
              <a:cxnLst/>
              <a:rect l="l" t="t" r="r" b="b"/>
              <a:pathLst>
                <a:path w="2080" h="1395" extrusionOk="0">
                  <a:moveTo>
                    <a:pt x="681" y="0"/>
                  </a:moveTo>
                  <a:cubicBezTo>
                    <a:pt x="516" y="0"/>
                    <a:pt x="351" y="23"/>
                    <a:pt x="191" y="68"/>
                  </a:cubicBezTo>
                  <a:cubicBezTo>
                    <a:pt x="0" y="120"/>
                    <a:pt x="59" y="397"/>
                    <a:pt x="231" y="397"/>
                  </a:cubicBezTo>
                  <a:cubicBezTo>
                    <a:pt x="246" y="397"/>
                    <a:pt x="262" y="395"/>
                    <a:pt x="279" y="390"/>
                  </a:cubicBezTo>
                  <a:cubicBezTo>
                    <a:pt x="410" y="352"/>
                    <a:pt x="545" y="333"/>
                    <a:pt x="680" y="333"/>
                  </a:cubicBezTo>
                  <a:cubicBezTo>
                    <a:pt x="756" y="333"/>
                    <a:pt x="831" y="338"/>
                    <a:pt x="906" y="350"/>
                  </a:cubicBezTo>
                  <a:lnTo>
                    <a:pt x="906" y="350"/>
                  </a:lnTo>
                  <a:cubicBezTo>
                    <a:pt x="854" y="610"/>
                    <a:pt x="727" y="825"/>
                    <a:pt x="529" y="1014"/>
                  </a:cubicBezTo>
                  <a:cubicBezTo>
                    <a:pt x="418" y="1120"/>
                    <a:pt x="510" y="1288"/>
                    <a:pt x="648" y="1299"/>
                  </a:cubicBezTo>
                  <a:lnTo>
                    <a:pt x="1864" y="1394"/>
                  </a:lnTo>
                  <a:cubicBezTo>
                    <a:pt x="1869" y="1394"/>
                    <a:pt x="1875" y="1394"/>
                    <a:pt x="1880" y="1394"/>
                  </a:cubicBezTo>
                  <a:cubicBezTo>
                    <a:pt x="2079" y="1394"/>
                    <a:pt x="2074" y="1074"/>
                    <a:pt x="1864" y="1058"/>
                  </a:cubicBezTo>
                  <a:lnTo>
                    <a:pt x="989" y="991"/>
                  </a:lnTo>
                  <a:lnTo>
                    <a:pt x="989" y="991"/>
                  </a:lnTo>
                  <a:cubicBezTo>
                    <a:pt x="1144" y="765"/>
                    <a:pt x="1232" y="508"/>
                    <a:pt x="1262" y="219"/>
                  </a:cubicBezTo>
                  <a:cubicBezTo>
                    <a:pt x="1269" y="149"/>
                    <a:pt x="1205" y="76"/>
                    <a:pt x="1140" y="59"/>
                  </a:cubicBezTo>
                  <a:cubicBezTo>
                    <a:pt x="989" y="20"/>
                    <a:pt x="835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5" name="Google Shape;6085;p14"/>
            <p:cNvSpPr/>
            <p:nvPr/>
          </p:nvSpPr>
          <p:spPr>
            <a:xfrm>
              <a:off x="5788000" y="2475350"/>
              <a:ext cx="64725" cy="109375"/>
            </a:xfrm>
            <a:custGeom>
              <a:avLst/>
              <a:gdLst/>
              <a:ahLst/>
              <a:cxnLst/>
              <a:rect l="l" t="t" r="r" b="b"/>
              <a:pathLst>
                <a:path w="2589" h="4375" extrusionOk="0">
                  <a:moveTo>
                    <a:pt x="161" y="1"/>
                  </a:moveTo>
                  <a:cubicBezTo>
                    <a:pt x="78" y="1"/>
                    <a:pt x="1" y="53"/>
                    <a:pt x="13" y="160"/>
                  </a:cubicBezTo>
                  <a:lnTo>
                    <a:pt x="13" y="161"/>
                  </a:lnTo>
                  <a:lnTo>
                    <a:pt x="470" y="4214"/>
                  </a:lnTo>
                  <a:cubicBezTo>
                    <a:pt x="483" y="4321"/>
                    <a:pt x="559" y="4374"/>
                    <a:pt x="635" y="4374"/>
                  </a:cubicBezTo>
                  <a:cubicBezTo>
                    <a:pt x="713" y="4374"/>
                    <a:pt x="791" y="4321"/>
                    <a:pt x="804" y="4214"/>
                  </a:cubicBezTo>
                  <a:cubicBezTo>
                    <a:pt x="805" y="4214"/>
                    <a:pt x="805" y="4213"/>
                    <a:pt x="805" y="4213"/>
                  </a:cubicBezTo>
                  <a:lnTo>
                    <a:pt x="806" y="4213"/>
                  </a:lnTo>
                  <a:cubicBezTo>
                    <a:pt x="806" y="4211"/>
                    <a:pt x="806" y="4209"/>
                    <a:pt x="805" y="4207"/>
                  </a:cubicBezTo>
                  <a:lnTo>
                    <a:pt x="805" y="4207"/>
                  </a:lnTo>
                  <a:cubicBezTo>
                    <a:pt x="848" y="3894"/>
                    <a:pt x="887" y="3582"/>
                    <a:pt x="930" y="3270"/>
                  </a:cubicBezTo>
                  <a:cubicBezTo>
                    <a:pt x="954" y="3079"/>
                    <a:pt x="980" y="2889"/>
                    <a:pt x="1007" y="2696"/>
                  </a:cubicBezTo>
                  <a:cubicBezTo>
                    <a:pt x="992" y="2409"/>
                    <a:pt x="1110" y="2265"/>
                    <a:pt x="1359" y="2265"/>
                  </a:cubicBezTo>
                  <a:cubicBezTo>
                    <a:pt x="1494" y="2265"/>
                    <a:pt x="1666" y="2307"/>
                    <a:pt x="1877" y="2390"/>
                  </a:cubicBezTo>
                  <a:cubicBezTo>
                    <a:pt x="2188" y="2670"/>
                    <a:pt x="2223" y="3856"/>
                    <a:pt x="2246" y="4207"/>
                  </a:cubicBezTo>
                  <a:cubicBezTo>
                    <a:pt x="2254" y="4313"/>
                    <a:pt x="2341" y="4367"/>
                    <a:pt x="2425" y="4367"/>
                  </a:cubicBezTo>
                  <a:cubicBezTo>
                    <a:pt x="2509" y="4367"/>
                    <a:pt x="2588" y="4314"/>
                    <a:pt x="2582" y="4207"/>
                  </a:cubicBezTo>
                  <a:cubicBezTo>
                    <a:pt x="2539" y="3558"/>
                    <a:pt x="2447" y="1627"/>
                    <a:pt x="1547" y="1539"/>
                  </a:cubicBezTo>
                  <a:cubicBezTo>
                    <a:pt x="1521" y="1536"/>
                    <a:pt x="1496" y="1535"/>
                    <a:pt x="1471" y="1535"/>
                  </a:cubicBezTo>
                  <a:cubicBezTo>
                    <a:pt x="974" y="1535"/>
                    <a:pt x="743" y="2041"/>
                    <a:pt x="627" y="2626"/>
                  </a:cubicBezTo>
                  <a:lnTo>
                    <a:pt x="627" y="2626"/>
                  </a:lnTo>
                  <a:cubicBezTo>
                    <a:pt x="534" y="1804"/>
                    <a:pt x="441" y="982"/>
                    <a:pt x="348" y="160"/>
                  </a:cubicBezTo>
                  <a:cubicBezTo>
                    <a:pt x="336" y="54"/>
                    <a:pt x="24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6" name="Google Shape;6086;p14"/>
            <p:cNvSpPr/>
            <p:nvPr/>
          </p:nvSpPr>
          <p:spPr>
            <a:xfrm>
              <a:off x="5841775" y="2466150"/>
              <a:ext cx="86975" cy="126400"/>
            </a:xfrm>
            <a:custGeom>
              <a:avLst/>
              <a:gdLst/>
              <a:ahLst/>
              <a:cxnLst/>
              <a:rect l="l" t="t" r="r" b="b"/>
              <a:pathLst>
                <a:path w="3479" h="5056" extrusionOk="0">
                  <a:moveTo>
                    <a:pt x="2584" y="2059"/>
                  </a:moveTo>
                  <a:cubicBezTo>
                    <a:pt x="2559" y="2615"/>
                    <a:pt x="2497" y="3169"/>
                    <a:pt x="2392" y="3722"/>
                  </a:cubicBezTo>
                  <a:cubicBezTo>
                    <a:pt x="2365" y="3870"/>
                    <a:pt x="2340" y="4323"/>
                    <a:pt x="2235" y="4428"/>
                  </a:cubicBezTo>
                  <a:cubicBezTo>
                    <a:pt x="2141" y="4522"/>
                    <a:pt x="2035" y="4561"/>
                    <a:pt x="1930" y="4561"/>
                  </a:cubicBezTo>
                  <a:cubicBezTo>
                    <a:pt x="1691" y="4561"/>
                    <a:pt x="1453" y="4362"/>
                    <a:pt x="1349" y="4161"/>
                  </a:cubicBezTo>
                  <a:cubicBezTo>
                    <a:pt x="845" y="3181"/>
                    <a:pt x="1558" y="2158"/>
                    <a:pt x="2584" y="2059"/>
                  </a:cubicBezTo>
                  <a:close/>
                  <a:moveTo>
                    <a:pt x="2700" y="0"/>
                  </a:moveTo>
                  <a:cubicBezTo>
                    <a:pt x="2611" y="0"/>
                    <a:pt x="2519" y="59"/>
                    <a:pt x="2530" y="163"/>
                  </a:cubicBezTo>
                  <a:cubicBezTo>
                    <a:pt x="2580" y="684"/>
                    <a:pt x="2602" y="1204"/>
                    <a:pt x="2594" y="1723"/>
                  </a:cubicBezTo>
                  <a:lnTo>
                    <a:pt x="2594" y="1723"/>
                  </a:lnTo>
                  <a:cubicBezTo>
                    <a:pt x="1082" y="1860"/>
                    <a:pt x="0" y="4032"/>
                    <a:pt x="1605" y="4944"/>
                  </a:cubicBezTo>
                  <a:cubicBezTo>
                    <a:pt x="1741" y="5020"/>
                    <a:pt x="1863" y="5056"/>
                    <a:pt x="1972" y="5056"/>
                  </a:cubicBezTo>
                  <a:cubicBezTo>
                    <a:pt x="2629" y="5056"/>
                    <a:pt x="2852" y="3793"/>
                    <a:pt x="2910" y="2541"/>
                  </a:cubicBezTo>
                  <a:lnTo>
                    <a:pt x="2910" y="2541"/>
                  </a:lnTo>
                  <a:cubicBezTo>
                    <a:pt x="3002" y="3233"/>
                    <a:pt x="3077" y="3927"/>
                    <a:pt x="3135" y="4622"/>
                  </a:cubicBezTo>
                  <a:cubicBezTo>
                    <a:pt x="3144" y="4729"/>
                    <a:pt x="3232" y="4783"/>
                    <a:pt x="3316" y="4783"/>
                  </a:cubicBezTo>
                  <a:cubicBezTo>
                    <a:pt x="3399" y="4783"/>
                    <a:pt x="3478" y="4729"/>
                    <a:pt x="3469" y="4622"/>
                  </a:cubicBezTo>
                  <a:cubicBezTo>
                    <a:pt x="3343" y="3112"/>
                    <a:pt x="3140" y="1609"/>
                    <a:pt x="2858" y="119"/>
                  </a:cubicBezTo>
                  <a:cubicBezTo>
                    <a:pt x="2842" y="38"/>
                    <a:pt x="2772" y="0"/>
                    <a:pt x="2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7" name="Google Shape;6087;p14"/>
            <p:cNvSpPr/>
            <p:nvPr/>
          </p:nvSpPr>
          <p:spPr>
            <a:xfrm>
              <a:off x="5575825" y="2593450"/>
              <a:ext cx="383775" cy="20100"/>
            </a:xfrm>
            <a:custGeom>
              <a:avLst/>
              <a:gdLst/>
              <a:ahLst/>
              <a:cxnLst/>
              <a:rect l="l" t="t" r="r" b="b"/>
              <a:pathLst>
                <a:path w="15351" h="804" extrusionOk="0">
                  <a:moveTo>
                    <a:pt x="15153" y="0"/>
                  </a:moveTo>
                  <a:cubicBezTo>
                    <a:pt x="15147" y="0"/>
                    <a:pt x="15141" y="1"/>
                    <a:pt x="15135" y="1"/>
                  </a:cubicBezTo>
                  <a:cubicBezTo>
                    <a:pt x="11861" y="312"/>
                    <a:pt x="8575" y="469"/>
                    <a:pt x="5288" y="469"/>
                  </a:cubicBezTo>
                  <a:cubicBezTo>
                    <a:pt x="3597" y="469"/>
                    <a:pt x="1906" y="427"/>
                    <a:pt x="215" y="344"/>
                  </a:cubicBezTo>
                  <a:cubicBezTo>
                    <a:pt x="212" y="344"/>
                    <a:pt x="210" y="344"/>
                    <a:pt x="207" y="344"/>
                  </a:cubicBezTo>
                  <a:cubicBezTo>
                    <a:pt x="0" y="344"/>
                    <a:pt x="3" y="669"/>
                    <a:pt x="215" y="680"/>
                  </a:cubicBezTo>
                  <a:cubicBezTo>
                    <a:pt x="1906" y="762"/>
                    <a:pt x="3597" y="804"/>
                    <a:pt x="5289" y="804"/>
                  </a:cubicBezTo>
                  <a:cubicBezTo>
                    <a:pt x="8575" y="804"/>
                    <a:pt x="11861" y="648"/>
                    <a:pt x="15135" y="337"/>
                  </a:cubicBezTo>
                  <a:cubicBezTo>
                    <a:pt x="15343" y="317"/>
                    <a:pt x="15350" y="0"/>
                    <a:pt x="15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8" name="Google Shape;6088;p14"/>
            <p:cNvSpPr/>
            <p:nvPr/>
          </p:nvSpPr>
          <p:spPr>
            <a:xfrm>
              <a:off x="5566225" y="2647850"/>
              <a:ext cx="62225" cy="77450"/>
            </a:xfrm>
            <a:custGeom>
              <a:avLst/>
              <a:gdLst/>
              <a:ahLst/>
              <a:cxnLst/>
              <a:rect l="l" t="t" r="r" b="b"/>
              <a:pathLst>
                <a:path w="2489" h="3098" extrusionOk="0">
                  <a:moveTo>
                    <a:pt x="836" y="1"/>
                  </a:moveTo>
                  <a:cubicBezTo>
                    <a:pt x="402" y="1"/>
                    <a:pt x="0" y="354"/>
                    <a:pt x="119" y="882"/>
                  </a:cubicBezTo>
                  <a:cubicBezTo>
                    <a:pt x="138" y="966"/>
                    <a:pt x="201" y="1002"/>
                    <a:pt x="266" y="1002"/>
                  </a:cubicBezTo>
                  <a:cubicBezTo>
                    <a:pt x="365" y="1002"/>
                    <a:pt x="471" y="920"/>
                    <a:pt x="442" y="794"/>
                  </a:cubicBezTo>
                  <a:lnTo>
                    <a:pt x="441" y="794"/>
                  </a:lnTo>
                  <a:cubicBezTo>
                    <a:pt x="627" y="504"/>
                    <a:pt x="798" y="359"/>
                    <a:pt x="952" y="359"/>
                  </a:cubicBezTo>
                  <a:cubicBezTo>
                    <a:pt x="1071" y="359"/>
                    <a:pt x="1180" y="445"/>
                    <a:pt x="1280" y="618"/>
                  </a:cubicBezTo>
                  <a:cubicBezTo>
                    <a:pt x="1309" y="691"/>
                    <a:pt x="1338" y="766"/>
                    <a:pt x="1367" y="839"/>
                  </a:cubicBezTo>
                  <a:cubicBezTo>
                    <a:pt x="1449" y="1183"/>
                    <a:pt x="1301" y="1523"/>
                    <a:pt x="1144" y="1814"/>
                  </a:cubicBezTo>
                  <a:cubicBezTo>
                    <a:pt x="952" y="2168"/>
                    <a:pt x="705" y="2485"/>
                    <a:pt x="523" y="2845"/>
                  </a:cubicBezTo>
                  <a:cubicBezTo>
                    <a:pt x="469" y="2952"/>
                    <a:pt x="532" y="3097"/>
                    <a:pt x="662" y="3097"/>
                  </a:cubicBezTo>
                  <a:cubicBezTo>
                    <a:pt x="664" y="3097"/>
                    <a:pt x="666" y="3097"/>
                    <a:pt x="668" y="3097"/>
                  </a:cubicBezTo>
                  <a:cubicBezTo>
                    <a:pt x="1222" y="3077"/>
                    <a:pt x="1769" y="2987"/>
                    <a:pt x="2300" y="2828"/>
                  </a:cubicBezTo>
                  <a:cubicBezTo>
                    <a:pt x="2488" y="2771"/>
                    <a:pt x="2431" y="2497"/>
                    <a:pt x="2263" y="2497"/>
                  </a:cubicBezTo>
                  <a:cubicBezTo>
                    <a:pt x="2247" y="2497"/>
                    <a:pt x="2230" y="2500"/>
                    <a:pt x="2212" y="2505"/>
                  </a:cubicBezTo>
                  <a:cubicBezTo>
                    <a:pt x="1805" y="2628"/>
                    <a:pt x="1386" y="2708"/>
                    <a:pt x="964" y="2744"/>
                  </a:cubicBezTo>
                  <a:lnTo>
                    <a:pt x="964" y="2744"/>
                  </a:lnTo>
                  <a:cubicBezTo>
                    <a:pt x="1414" y="1988"/>
                    <a:pt x="2159" y="1021"/>
                    <a:pt x="1415" y="251"/>
                  </a:cubicBezTo>
                  <a:cubicBezTo>
                    <a:pt x="1249" y="78"/>
                    <a:pt x="1039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89" name="Google Shape;6089;p14"/>
            <p:cNvSpPr/>
            <p:nvPr/>
          </p:nvSpPr>
          <p:spPr>
            <a:xfrm>
              <a:off x="5625425" y="2652375"/>
              <a:ext cx="41175" cy="84550"/>
            </a:xfrm>
            <a:custGeom>
              <a:avLst/>
              <a:gdLst/>
              <a:ahLst/>
              <a:cxnLst/>
              <a:rect l="l" t="t" r="r" b="b"/>
              <a:pathLst>
                <a:path w="1647" h="3382" extrusionOk="0">
                  <a:moveTo>
                    <a:pt x="755" y="0"/>
                  </a:moveTo>
                  <a:cubicBezTo>
                    <a:pt x="450" y="0"/>
                    <a:pt x="160" y="203"/>
                    <a:pt x="74" y="545"/>
                  </a:cubicBezTo>
                  <a:cubicBezTo>
                    <a:pt x="1" y="843"/>
                    <a:pt x="101" y="1165"/>
                    <a:pt x="259" y="1416"/>
                  </a:cubicBezTo>
                  <a:cubicBezTo>
                    <a:pt x="382" y="1613"/>
                    <a:pt x="553" y="1778"/>
                    <a:pt x="715" y="1943"/>
                  </a:cubicBezTo>
                  <a:cubicBezTo>
                    <a:pt x="814" y="2045"/>
                    <a:pt x="930" y="2144"/>
                    <a:pt x="1005" y="2268"/>
                  </a:cubicBezTo>
                  <a:cubicBezTo>
                    <a:pt x="1140" y="2385"/>
                    <a:pt x="1156" y="2535"/>
                    <a:pt x="1052" y="2716"/>
                  </a:cubicBezTo>
                  <a:cubicBezTo>
                    <a:pt x="1089" y="2936"/>
                    <a:pt x="1063" y="3046"/>
                    <a:pt x="974" y="3046"/>
                  </a:cubicBezTo>
                  <a:cubicBezTo>
                    <a:pt x="924" y="3046"/>
                    <a:pt x="854" y="3011"/>
                    <a:pt x="763" y="2940"/>
                  </a:cubicBezTo>
                  <a:cubicBezTo>
                    <a:pt x="738" y="2859"/>
                    <a:pt x="672" y="2824"/>
                    <a:pt x="605" y="2824"/>
                  </a:cubicBezTo>
                  <a:cubicBezTo>
                    <a:pt x="504" y="2824"/>
                    <a:pt x="402" y="2905"/>
                    <a:pt x="440" y="3029"/>
                  </a:cubicBezTo>
                  <a:cubicBezTo>
                    <a:pt x="516" y="3269"/>
                    <a:pt x="723" y="3382"/>
                    <a:pt x="938" y="3382"/>
                  </a:cubicBezTo>
                  <a:cubicBezTo>
                    <a:pt x="1161" y="3382"/>
                    <a:pt x="1393" y="3261"/>
                    <a:pt x="1497" y="3036"/>
                  </a:cubicBezTo>
                  <a:cubicBezTo>
                    <a:pt x="1647" y="2713"/>
                    <a:pt x="1477" y="2338"/>
                    <a:pt x="1287" y="2075"/>
                  </a:cubicBezTo>
                  <a:cubicBezTo>
                    <a:pt x="1133" y="1863"/>
                    <a:pt x="928" y="1699"/>
                    <a:pt x="754" y="1505"/>
                  </a:cubicBezTo>
                  <a:cubicBezTo>
                    <a:pt x="626" y="1360"/>
                    <a:pt x="487" y="1191"/>
                    <a:pt x="428" y="1003"/>
                  </a:cubicBezTo>
                  <a:cubicBezTo>
                    <a:pt x="363" y="799"/>
                    <a:pt x="522" y="320"/>
                    <a:pt x="780" y="320"/>
                  </a:cubicBezTo>
                  <a:cubicBezTo>
                    <a:pt x="832" y="320"/>
                    <a:pt x="889" y="340"/>
                    <a:pt x="950" y="387"/>
                  </a:cubicBezTo>
                  <a:cubicBezTo>
                    <a:pt x="984" y="413"/>
                    <a:pt x="1021" y="425"/>
                    <a:pt x="1058" y="425"/>
                  </a:cubicBezTo>
                  <a:cubicBezTo>
                    <a:pt x="1198" y="425"/>
                    <a:pt x="1322" y="255"/>
                    <a:pt x="1186" y="150"/>
                  </a:cubicBezTo>
                  <a:cubicBezTo>
                    <a:pt x="1053" y="48"/>
                    <a:pt x="90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0" name="Google Shape;6090;p14"/>
            <p:cNvSpPr/>
            <p:nvPr/>
          </p:nvSpPr>
          <p:spPr>
            <a:xfrm>
              <a:off x="5694300" y="2657750"/>
              <a:ext cx="20200" cy="74825"/>
            </a:xfrm>
            <a:custGeom>
              <a:avLst/>
              <a:gdLst/>
              <a:ahLst/>
              <a:cxnLst/>
              <a:rect l="l" t="t" r="r" b="b"/>
              <a:pathLst>
                <a:path w="808" h="2993" extrusionOk="0">
                  <a:moveTo>
                    <a:pt x="206" y="0"/>
                  </a:moveTo>
                  <a:cubicBezTo>
                    <a:pt x="109" y="0"/>
                    <a:pt x="1" y="84"/>
                    <a:pt x="22" y="211"/>
                  </a:cubicBezTo>
                  <a:cubicBezTo>
                    <a:pt x="168" y="1098"/>
                    <a:pt x="316" y="1986"/>
                    <a:pt x="464" y="2872"/>
                  </a:cubicBezTo>
                  <a:cubicBezTo>
                    <a:pt x="478" y="2956"/>
                    <a:pt x="538" y="2993"/>
                    <a:pt x="602" y="2993"/>
                  </a:cubicBezTo>
                  <a:cubicBezTo>
                    <a:pt x="699" y="2993"/>
                    <a:pt x="807" y="2910"/>
                    <a:pt x="786" y="2783"/>
                  </a:cubicBezTo>
                  <a:cubicBezTo>
                    <a:pt x="638" y="1897"/>
                    <a:pt x="492" y="1009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1" name="Google Shape;6091;p14"/>
            <p:cNvSpPr/>
            <p:nvPr/>
          </p:nvSpPr>
          <p:spPr>
            <a:xfrm>
              <a:off x="5680500" y="2683975"/>
              <a:ext cx="54625" cy="22025"/>
            </a:xfrm>
            <a:custGeom>
              <a:avLst/>
              <a:gdLst/>
              <a:ahLst/>
              <a:cxnLst/>
              <a:rect l="l" t="t" r="r" b="b"/>
              <a:pathLst>
                <a:path w="2185" h="881" extrusionOk="0">
                  <a:moveTo>
                    <a:pt x="1963" y="1"/>
                  </a:moveTo>
                  <a:cubicBezTo>
                    <a:pt x="1946" y="1"/>
                    <a:pt x="1929" y="3"/>
                    <a:pt x="1910" y="9"/>
                  </a:cubicBezTo>
                  <a:lnTo>
                    <a:pt x="187" y="551"/>
                  </a:lnTo>
                  <a:cubicBezTo>
                    <a:pt x="1" y="609"/>
                    <a:pt x="56" y="881"/>
                    <a:pt x="224" y="881"/>
                  </a:cubicBezTo>
                  <a:cubicBezTo>
                    <a:pt x="240" y="881"/>
                    <a:pt x="258" y="878"/>
                    <a:pt x="277" y="872"/>
                  </a:cubicBezTo>
                  <a:lnTo>
                    <a:pt x="1999" y="332"/>
                  </a:lnTo>
                  <a:cubicBezTo>
                    <a:pt x="2185" y="274"/>
                    <a:pt x="2129" y="1"/>
                    <a:pt x="1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2" name="Google Shape;6092;p14"/>
            <p:cNvSpPr/>
            <p:nvPr/>
          </p:nvSpPr>
          <p:spPr>
            <a:xfrm>
              <a:off x="5750700" y="2649800"/>
              <a:ext cx="78350" cy="80325"/>
            </a:xfrm>
            <a:custGeom>
              <a:avLst/>
              <a:gdLst/>
              <a:ahLst/>
              <a:cxnLst/>
              <a:rect l="l" t="t" r="r" b="b"/>
              <a:pathLst>
                <a:path w="3134" h="3213" extrusionOk="0">
                  <a:moveTo>
                    <a:pt x="1119" y="666"/>
                  </a:moveTo>
                  <a:cubicBezTo>
                    <a:pt x="1205" y="1143"/>
                    <a:pt x="1333" y="1610"/>
                    <a:pt x="1502" y="2062"/>
                  </a:cubicBezTo>
                  <a:lnTo>
                    <a:pt x="1502" y="2062"/>
                  </a:lnTo>
                  <a:cubicBezTo>
                    <a:pt x="1292" y="2121"/>
                    <a:pt x="1050" y="2180"/>
                    <a:pt x="879" y="2180"/>
                  </a:cubicBezTo>
                  <a:cubicBezTo>
                    <a:pt x="827" y="2180"/>
                    <a:pt x="781" y="2175"/>
                    <a:pt x="745" y="2162"/>
                  </a:cubicBezTo>
                  <a:cubicBezTo>
                    <a:pt x="249" y="1980"/>
                    <a:pt x="605" y="1559"/>
                    <a:pt x="791" y="1236"/>
                  </a:cubicBezTo>
                  <a:lnTo>
                    <a:pt x="1119" y="666"/>
                  </a:lnTo>
                  <a:close/>
                  <a:moveTo>
                    <a:pt x="1202" y="1"/>
                  </a:moveTo>
                  <a:cubicBezTo>
                    <a:pt x="1153" y="1"/>
                    <a:pt x="1104" y="26"/>
                    <a:pt x="1070" y="84"/>
                  </a:cubicBezTo>
                  <a:cubicBezTo>
                    <a:pt x="756" y="630"/>
                    <a:pt x="301" y="1217"/>
                    <a:pt x="88" y="1811"/>
                  </a:cubicBezTo>
                  <a:cubicBezTo>
                    <a:pt x="1" y="2050"/>
                    <a:pt x="11" y="2310"/>
                    <a:pt x="260" y="2444"/>
                  </a:cubicBezTo>
                  <a:cubicBezTo>
                    <a:pt x="367" y="2502"/>
                    <a:pt x="496" y="2523"/>
                    <a:pt x="632" y="2523"/>
                  </a:cubicBezTo>
                  <a:cubicBezTo>
                    <a:pt x="883" y="2523"/>
                    <a:pt x="1157" y="2452"/>
                    <a:pt x="1366" y="2415"/>
                  </a:cubicBezTo>
                  <a:cubicBezTo>
                    <a:pt x="1452" y="2399"/>
                    <a:pt x="1537" y="2382"/>
                    <a:pt x="1621" y="2363"/>
                  </a:cubicBezTo>
                  <a:lnTo>
                    <a:pt x="1621" y="2363"/>
                  </a:lnTo>
                  <a:cubicBezTo>
                    <a:pt x="1731" y="2625"/>
                    <a:pt x="1855" y="2883"/>
                    <a:pt x="1993" y="3133"/>
                  </a:cubicBezTo>
                  <a:cubicBezTo>
                    <a:pt x="2024" y="3189"/>
                    <a:pt x="2076" y="3213"/>
                    <a:pt x="2129" y="3213"/>
                  </a:cubicBezTo>
                  <a:cubicBezTo>
                    <a:pt x="2233" y="3213"/>
                    <a:pt x="2339" y="3123"/>
                    <a:pt x="2298" y="3004"/>
                  </a:cubicBezTo>
                  <a:lnTo>
                    <a:pt x="2042" y="2250"/>
                  </a:lnTo>
                  <a:lnTo>
                    <a:pt x="2042" y="2250"/>
                  </a:lnTo>
                  <a:cubicBezTo>
                    <a:pt x="2357" y="2152"/>
                    <a:pt x="2664" y="2030"/>
                    <a:pt x="2965" y="1887"/>
                  </a:cubicBezTo>
                  <a:cubicBezTo>
                    <a:pt x="3134" y="1808"/>
                    <a:pt x="3028" y="1581"/>
                    <a:pt x="2871" y="1581"/>
                  </a:cubicBezTo>
                  <a:cubicBezTo>
                    <a:pt x="2847" y="1581"/>
                    <a:pt x="2821" y="1587"/>
                    <a:pt x="2795" y="1599"/>
                  </a:cubicBezTo>
                  <a:cubicBezTo>
                    <a:pt x="2518" y="1731"/>
                    <a:pt x="2230" y="1844"/>
                    <a:pt x="1935" y="1934"/>
                  </a:cubicBezTo>
                  <a:lnTo>
                    <a:pt x="1935" y="1934"/>
                  </a:lnTo>
                  <a:lnTo>
                    <a:pt x="1590" y="920"/>
                  </a:lnTo>
                  <a:cubicBezTo>
                    <a:pt x="1571" y="863"/>
                    <a:pt x="1532" y="829"/>
                    <a:pt x="1487" y="814"/>
                  </a:cubicBezTo>
                  <a:lnTo>
                    <a:pt x="1487" y="814"/>
                  </a:lnTo>
                  <a:cubicBezTo>
                    <a:pt x="1443" y="601"/>
                    <a:pt x="1408" y="385"/>
                    <a:pt x="1383" y="168"/>
                  </a:cubicBezTo>
                  <a:cubicBezTo>
                    <a:pt x="1370" y="71"/>
                    <a:pt x="1286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3" name="Google Shape;6093;p14"/>
            <p:cNvSpPr/>
            <p:nvPr/>
          </p:nvSpPr>
          <p:spPr>
            <a:xfrm>
              <a:off x="5833125" y="2665225"/>
              <a:ext cx="70925" cy="51625"/>
            </a:xfrm>
            <a:custGeom>
              <a:avLst/>
              <a:gdLst/>
              <a:ahLst/>
              <a:cxnLst/>
              <a:rect l="l" t="t" r="r" b="b"/>
              <a:pathLst>
                <a:path w="2837" h="2065" extrusionOk="0">
                  <a:moveTo>
                    <a:pt x="226" y="1"/>
                  </a:moveTo>
                  <a:cubicBezTo>
                    <a:pt x="92" y="1"/>
                    <a:pt x="1" y="218"/>
                    <a:pt x="145" y="321"/>
                  </a:cubicBezTo>
                  <a:lnTo>
                    <a:pt x="2523" y="2034"/>
                  </a:lnTo>
                  <a:cubicBezTo>
                    <a:pt x="2553" y="2056"/>
                    <a:pt x="2583" y="2065"/>
                    <a:pt x="2611" y="2065"/>
                  </a:cubicBezTo>
                  <a:cubicBezTo>
                    <a:pt x="2746" y="2065"/>
                    <a:pt x="2837" y="1848"/>
                    <a:pt x="2693" y="1744"/>
                  </a:cubicBezTo>
                  <a:lnTo>
                    <a:pt x="313" y="31"/>
                  </a:lnTo>
                  <a:cubicBezTo>
                    <a:pt x="283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4" name="Google Shape;6094;p14"/>
            <p:cNvSpPr/>
            <p:nvPr/>
          </p:nvSpPr>
          <p:spPr>
            <a:xfrm>
              <a:off x="5832000" y="2672300"/>
              <a:ext cx="50050" cy="68250"/>
            </a:xfrm>
            <a:custGeom>
              <a:avLst/>
              <a:gdLst/>
              <a:ahLst/>
              <a:cxnLst/>
              <a:rect l="l" t="t" r="r" b="b"/>
              <a:pathLst>
                <a:path w="2002" h="2730" extrusionOk="0">
                  <a:moveTo>
                    <a:pt x="1769" y="0"/>
                  </a:moveTo>
                  <a:cubicBezTo>
                    <a:pt x="1718" y="0"/>
                    <a:pt x="1667" y="23"/>
                    <a:pt x="1632" y="78"/>
                  </a:cubicBezTo>
                  <a:cubicBezTo>
                    <a:pt x="1114" y="880"/>
                    <a:pt x="599" y="1681"/>
                    <a:pt x="82" y="2484"/>
                  </a:cubicBezTo>
                  <a:cubicBezTo>
                    <a:pt x="1" y="2610"/>
                    <a:pt x="117" y="2730"/>
                    <a:pt x="234" y="2730"/>
                  </a:cubicBezTo>
                  <a:cubicBezTo>
                    <a:pt x="285" y="2730"/>
                    <a:pt x="336" y="2707"/>
                    <a:pt x="372" y="2653"/>
                  </a:cubicBezTo>
                  <a:cubicBezTo>
                    <a:pt x="887" y="1850"/>
                    <a:pt x="1404" y="1048"/>
                    <a:pt x="1920" y="247"/>
                  </a:cubicBezTo>
                  <a:cubicBezTo>
                    <a:pt x="2002" y="121"/>
                    <a:pt x="1887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5" name="Google Shape;6095;p14"/>
            <p:cNvSpPr/>
            <p:nvPr/>
          </p:nvSpPr>
          <p:spPr>
            <a:xfrm>
              <a:off x="3998625" y="2666600"/>
              <a:ext cx="61075" cy="86625"/>
            </a:xfrm>
            <a:custGeom>
              <a:avLst/>
              <a:gdLst/>
              <a:ahLst/>
              <a:cxnLst/>
              <a:rect l="l" t="t" r="r" b="b"/>
              <a:pathLst>
                <a:path w="2443" h="3465" extrusionOk="0">
                  <a:moveTo>
                    <a:pt x="1162" y="0"/>
                  </a:moveTo>
                  <a:cubicBezTo>
                    <a:pt x="981" y="0"/>
                    <a:pt x="796" y="59"/>
                    <a:pt x="640" y="175"/>
                  </a:cubicBezTo>
                  <a:cubicBezTo>
                    <a:pt x="159" y="532"/>
                    <a:pt x="0" y="1288"/>
                    <a:pt x="19" y="1853"/>
                  </a:cubicBezTo>
                  <a:cubicBezTo>
                    <a:pt x="40" y="2463"/>
                    <a:pt x="315" y="3084"/>
                    <a:pt x="899" y="3341"/>
                  </a:cubicBezTo>
                  <a:cubicBezTo>
                    <a:pt x="1082" y="3422"/>
                    <a:pt x="1275" y="3464"/>
                    <a:pt x="1464" y="3464"/>
                  </a:cubicBezTo>
                  <a:cubicBezTo>
                    <a:pt x="1784" y="3464"/>
                    <a:pt x="2094" y="3344"/>
                    <a:pt x="2330" y="3093"/>
                  </a:cubicBezTo>
                  <a:cubicBezTo>
                    <a:pt x="2442" y="2972"/>
                    <a:pt x="2329" y="2805"/>
                    <a:pt x="2204" y="2805"/>
                  </a:cubicBezTo>
                  <a:cubicBezTo>
                    <a:pt x="2166" y="2805"/>
                    <a:pt x="2127" y="2820"/>
                    <a:pt x="2093" y="2856"/>
                  </a:cubicBezTo>
                  <a:cubicBezTo>
                    <a:pt x="1904" y="3058"/>
                    <a:pt x="1691" y="3142"/>
                    <a:pt x="1481" y="3142"/>
                  </a:cubicBezTo>
                  <a:cubicBezTo>
                    <a:pt x="976" y="3142"/>
                    <a:pt x="487" y="2654"/>
                    <a:pt x="382" y="2124"/>
                  </a:cubicBezTo>
                  <a:cubicBezTo>
                    <a:pt x="316" y="1793"/>
                    <a:pt x="353" y="1421"/>
                    <a:pt x="450" y="1101"/>
                  </a:cubicBezTo>
                  <a:cubicBezTo>
                    <a:pt x="533" y="832"/>
                    <a:pt x="877" y="296"/>
                    <a:pt x="1201" y="296"/>
                  </a:cubicBezTo>
                  <a:cubicBezTo>
                    <a:pt x="1324" y="296"/>
                    <a:pt x="1445" y="375"/>
                    <a:pt x="1547" y="577"/>
                  </a:cubicBezTo>
                  <a:cubicBezTo>
                    <a:pt x="1577" y="637"/>
                    <a:pt x="1626" y="662"/>
                    <a:pt x="1676" y="662"/>
                  </a:cubicBezTo>
                  <a:cubicBezTo>
                    <a:pt x="1786" y="662"/>
                    <a:pt x="1903" y="541"/>
                    <a:pt x="1836" y="408"/>
                  </a:cubicBezTo>
                  <a:lnTo>
                    <a:pt x="1837" y="408"/>
                  </a:lnTo>
                  <a:cubicBezTo>
                    <a:pt x="1699" y="134"/>
                    <a:pt x="1435" y="0"/>
                    <a:pt x="1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6" name="Google Shape;6096;p14"/>
            <p:cNvSpPr/>
            <p:nvPr/>
          </p:nvSpPr>
          <p:spPr>
            <a:xfrm>
              <a:off x="4079200" y="2692175"/>
              <a:ext cx="53450" cy="10750"/>
            </a:xfrm>
            <a:custGeom>
              <a:avLst/>
              <a:gdLst/>
              <a:ahLst/>
              <a:cxnLst/>
              <a:rect l="l" t="t" r="r" b="b"/>
              <a:pathLst>
                <a:path w="2138" h="430" extrusionOk="0">
                  <a:moveTo>
                    <a:pt x="1432" y="0"/>
                  </a:moveTo>
                  <a:cubicBezTo>
                    <a:pt x="1020" y="0"/>
                    <a:pt x="608" y="35"/>
                    <a:pt x="202" y="104"/>
                  </a:cubicBezTo>
                  <a:cubicBezTo>
                    <a:pt x="1" y="137"/>
                    <a:pt x="72" y="430"/>
                    <a:pt x="259" y="430"/>
                  </a:cubicBezTo>
                  <a:cubicBezTo>
                    <a:pt x="269" y="430"/>
                    <a:pt x="280" y="429"/>
                    <a:pt x="290" y="427"/>
                  </a:cubicBezTo>
                  <a:cubicBezTo>
                    <a:pt x="669" y="365"/>
                    <a:pt x="1052" y="334"/>
                    <a:pt x="1434" y="334"/>
                  </a:cubicBezTo>
                  <a:cubicBezTo>
                    <a:pt x="1597" y="334"/>
                    <a:pt x="1760" y="339"/>
                    <a:pt x="1923" y="351"/>
                  </a:cubicBezTo>
                  <a:cubicBezTo>
                    <a:pt x="1927" y="351"/>
                    <a:pt x="1932" y="351"/>
                    <a:pt x="1937" y="351"/>
                  </a:cubicBezTo>
                  <a:cubicBezTo>
                    <a:pt x="2138" y="351"/>
                    <a:pt x="2131" y="32"/>
                    <a:pt x="1923" y="17"/>
                  </a:cubicBezTo>
                  <a:cubicBezTo>
                    <a:pt x="1759" y="6"/>
                    <a:pt x="1596" y="0"/>
                    <a:pt x="1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7" name="Google Shape;6097;p14"/>
            <p:cNvSpPr/>
            <p:nvPr/>
          </p:nvSpPr>
          <p:spPr>
            <a:xfrm>
              <a:off x="4090800" y="2715200"/>
              <a:ext cx="42050" cy="12150"/>
            </a:xfrm>
            <a:custGeom>
              <a:avLst/>
              <a:gdLst/>
              <a:ahLst/>
              <a:cxnLst/>
              <a:rect l="l" t="t" r="r" b="b"/>
              <a:pathLst>
                <a:path w="1682" h="486" extrusionOk="0">
                  <a:moveTo>
                    <a:pt x="1414" y="0"/>
                  </a:moveTo>
                  <a:cubicBezTo>
                    <a:pt x="1406" y="0"/>
                    <a:pt x="1397" y="1"/>
                    <a:pt x="1388" y="2"/>
                  </a:cubicBezTo>
                  <a:lnTo>
                    <a:pt x="203" y="162"/>
                  </a:lnTo>
                  <a:cubicBezTo>
                    <a:pt x="0" y="188"/>
                    <a:pt x="74" y="486"/>
                    <a:pt x="267" y="486"/>
                  </a:cubicBezTo>
                  <a:cubicBezTo>
                    <a:pt x="275" y="486"/>
                    <a:pt x="284" y="485"/>
                    <a:pt x="293" y="484"/>
                  </a:cubicBezTo>
                  <a:lnTo>
                    <a:pt x="1478" y="325"/>
                  </a:lnTo>
                  <a:cubicBezTo>
                    <a:pt x="1682" y="297"/>
                    <a:pt x="1607" y="0"/>
                    <a:pt x="1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8" name="Google Shape;6098;p14"/>
            <p:cNvSpPr/>
            <p:nvPr/>
          </p:nvSpPr>
          <p:spPr>
            <a:xfrm>
              <a:off x="4141375" y="2664250"/>
              <a:ext cx="80325" cy="77175"/>
            </a:xfrm>
            <a:custGeom>
              <a:avLst/>
              <a:gdLst/>
              <a:ahLst/>
              <a:cxnLst/>
              <a:rect l="l" t="t" r="r" b="b"/>
              <a:pathLst>
                <a:path w="3213" h="3087" extrusionOk="0">
                  <a:moveTo>
                    <a:pt x="1242" y="1"/>
                  </a:moveTo>
                  <a:cubicBezTo>
                    <a:pt x="865" y="1"/>
                    <a:pt x="432" y="192"/>
                    <a:pt x="163" y="334"/>
                  </a:cubicBezTo>
                  <a:cubicBezTo>
                    <a:pt x="0" y="420"/>
                    <a:pt x="100" y="644"/>
                    <a:pt x="252" y="644"/>
                  </a:cubicBezTo>
                  <a:cubicBezTo>
                    <a:pt x="278" y="644"/>
                    <a:pt x="305" y="637"/>
                    <a:pt x="333" y="623"/>
                  </a:cubicBezTo>
                  <a:cubicBezTo>
                    <a:pt x="564" y="500"/>
                    <a:pt x="821" y="378"/>
                    <a:pt x="1074" y="378"/>
                  </a:cubicBezTo>
                  <a:cubicBezTo>
                    <a:pt x="1181" y="378"/>
                    <a:pt x="1287" y="400"/>
                    <a:pt x="1390" y="453"/>
                  </a:cubicBezTo>
                  <a:cubicBezTo>
                    <a:pt x="1600" y="481"/>
                    <a:pt x="1654" y="583"/>
                    <a:pt x="1550" y="761"/>
                  </a:cubicBezTo>
                  <a:cubicBezTo>
                    <a:pt x="1561" y="891"/>
                    <a:pt x="1516" y="995"/>
                    <a:pt x="1419" y="1071"/>
                  </a:cubicBezTo>
                  <a:cubicBezTo>
                    <a:pt x="1326" y="1195"/>
                    <a:pt x="1199" y="1288"/>
                    <a:pt x="1080" y="1384"/>
                  </a:cubicBezTo>
                  <a:cubicBezTo>
                    <a:pt x="969" y="1474"/>
                    <a:pt x="1057" y="1669"/>
                    <a:pt x="1191" y="1669"/>
                  </a:cubicBezTo>
                  <a:cubicBezTo>
                    <a:pt x="1194" y="1669"/>
                    <a:pt x="1196" y="1669"/>
                    <a:pt x="1199" y="1669"/>
                  </a:cubicBezTo>
                  <a:cubicBezTo>
                    <a:pt x="1241" y="1667"/>
                    <a:pt x="1282" y="1666"/>
                    <a:pt x="1323" y="1666"/>
                  </a:cubicBezTo>
                  <a:cubicBezTo>
                    <a:pt x="1591" y="1666"/>
                    <a:pt x="1842" y="1712"/>
                    <a:pt x="2087" y="1841"/>
                  </a:cubicBezTo>
                  <a:cubicBezTo>
                    <a:pt x="2296" y="1951"/>
                    <a:pt x="2817" y="2281"/>
                    <a:pt x="2454" y="2606"/>
                  </a:cubicBezTo>
                  <a:cubicBezTo>
                    <a:pt x="2323" y="2723"/>
                    <a:pt x="2130" y="2767"/>
                    <a:pt x="1919" y="2767"/>
                  </a:cubicBezTo>
                  <a:cubicBezTo>
                    <a:pt x="1533" y="2767"/>
                    <a:pt x="1089" y="2621"/>
                    <a:pt x="854" y="2510"/>
                  </a:cubicBezTo>
                  <a:cubicBezTo>
                    <a:pt x="828" y="2497"/>
                    <a:pt x="802" y="2491"/>
                    <a:pt x="778" y="2491"/>
                  </a:cubicBezTo>
                  <a:cubicBezTo>
                    <a:pt x="622" y="2491"/>
                    <a:pt x="518" y="2717"/>
                    <a:pt x="686" y="2798"/>
                  </a:cubicBezTo>
                  <a:cubicBezTo>
                    <a:pt x="975" y="2936"/>
                    <a:pt x="1481" y="3086"/>
                    <a:pt x="1944" y="3086"/>
                  </a:cubicBezTo>
                  <a:cubicBezTo>
                    <a:pt x="2360" y="3086"/>
                    <a:pt x="2740" y="2966"/>
                    <a:pt x="2900" y="2609"/>
                  </a:cubicBezTo>
                  <a:cubicBezTo>
                    <a:pt x="3212" y="1910"/>
                    <a:pt x="2263" y="1485"/>
                    <a:pt x="1593" y="1368"/>
                  </a:cubicBezTo>
                  <a:lnTo>
                    <a:pt x="1593" y="1368"/>
                  </a:lnTo>
                  <a:cubicBezTo>
                    <a:pt x="1881" y="1064"/>
                    <a:pt x="2093" y="667"/>
                    <a:pt x="1821" y="273"/>
                  </a:cubicBezTo>
                  <a:cubicBezTo>
                    <a:pt x="1684" y="73"/>
                    <a:pt x="1473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099" name="Google Shape;6099;p14"/>
            <p:cNvSpPr/>
            <p:nvPr/>
          </p:nvSpPr>
          <p:spPr>
            <a:xfrm>
              <a:off x="4222900" y="2673400"/>
              <a:ext cx="65050" cy="48675"/>
            </a:xfrm>
            <a:custGeom>
              <a:avLst/>
              <a:gdLst/>
              <a:ahLst/>
              <a:cxnLst/>
              <a:rect l="l" t="t" r="r" b="b"/>
              <a:pathLst>
                <a:path w="2602" h="1947" extrusionOk="0">
                  <a:moveTo>
                    <a:pt x="207" y="1"/>
                  </a:moveTo>
                  <a:cubicBezTo>
                    <a:pt x="51" y="1"/>
                    <a:pt x="0" y="266"/>
                    <a:pt x="177" y="336"/>
                  </a:cubicBezTo>
                  <a:cubicBezTo>
                    <a:pt x="1007" y="659"/>
                    <a:pt x="1712" y="1192"/>
                    <a:pt x="2264" y="1889"/>
                  </a:cubicBezTo>
                  <a:cubicBezTo>
                    <a:pt x="2296" y="1930"/>
                    <a:pt x="2334" y="1947"/>
                    <a:pt x="2372" y="1947"/>
                  </a:cubicBezTo>
                  <a:cubicBezTo>
                    <a:pt x="2490" y="1947"/>
                    <a:pt x="2601" y="1780"/>
                    <a:pt x="2500" y="1652"/>
                  </a:cubicBezTo>
                  <a:cubicBezTo>
                    <a:pt x="1909" y="906"/>
                    <a:pt x="1152" y="359"/>
                    <a:pt x="267" y="13"/>
                  </a:cubicBezTo>
                  <a:cubicBezTo>
                    <a:pt x="246" y="4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0" name="Google Shape;6100;p14"/>
            <p:cNvSpPr/>
            <p:nvPr/>
          </p:nvSpPr>
          <p:spPr>
            <a:xfrm>
              <a:off x="4221275" y="2662200"/>
              <a:ext cx="52175" cy="68525"/>
            </a:xfrm>
            <a:custGeom>
              <a:avLst/>
              <a:gdLst/>
              <a:ahLst/>
              <a:cxnLst/>
              <a:rect l="l" t="t" r="r" b="b"/>
              <a:pathLst>
                <a:path w="2087" h="2741" extrusionOk="0">
                  <a:moveTo>
                    <a:pt x="1855" y="1"/>
                  </a:moveTo>
                  <a:cubicBezTo>
                    <a:pt x="1805" y="1"/>
                    <a:pt x="1754" y="24"/>
                    <a:pt x="1720" y="81"/>
                  </a:cubicBezTo>
                  <a:cubicBezTo>
                    <a:pt x="1223" y="918"/>
                    <a:pt x="680" y="1725"/>
                    <a:pt x="93" y="2502"/>
                  </a:cubicBezTo>
                  <a:cubicBezTo>
                    <a:pt x="0" y="2622"/>
                    <a:pt x="118" y="2741"/>
                    <a:pt x="240" y="2741"/>
                  </a:cubicBezTo>
                  <a:cubicBezTo>
                    <a:pt x="291" y="2741"/>
                    <a:pt x="343" y="2720"/>
                    <a:pt x="381" y="2669"/>
                  </a:cubicBezTo>
                  <a:cubicBezTo>
                    <a:pt x="968" y="1894"/>
                    <a:pt x="1513" y="1086"/>
                    <a:pt x="2010" y="250"/>
                  </a:cubicBezTo>
                  <a:cubicBezTo>
                    <a:pt x="2086" y="121"/>
                    <a:pt x="1970" y="1"/>
                    <a:pt x="1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1" name="Google Shape;6101;p14"/>
            <p:cNvSpPr/>
            <p:nvPr/>
          </p:nvSpPr>
          <p:spPr>
            <a:xfrm>
              <a:off x="4315175" y="2660875"/>
              <a:ext cx="45975" cy="101725"/>
            </a:xfrm>
            <a:custGeom>
              <a:avLst/>
              <a:gdLst/>
              <a:ahLst/>
              <a:cxnLst/>
              <a:rect l="l" t="t" r="r" b="b"/>
              <a:pathLst>
                <a:path w="1839" h="4069" extrusionOk="0">
                  <a:moveTo>
                    <a:pt x="1228" y="1"/>
                  </a:moveTo>
                  <a:cubicBezTo>
                    <a:pt x="1190" y="1"/>
                    <a:pt x="1151" y="16"/>
                    <a:pt x="1116" y="51"/>
                  </a:cubicBezTo>
                  <a:cubicBezTo>
                    <a:pt x="1" y="1197"/>
                    <a:pt x="208" y="3140"/>
                    <a:pt x="1522" y="4039"/>
                  </a:cubicBezTo>
                  <a:cubicBezTo>
                    <a:pt x="1552" y="4059"/>
                    <a:pt x="1581" y="4068"/>
                    <a:pt x="1609" y="4068"/>
                  </a:cubicBezTo>
                  <a:cubicBezTo>
                    <a:pt x="1747" y="4068"/>
                    <a:pt x="1838" y="3851"/>
                    <a:pt x="1691" y="3750"/>
                  </a:cubicBezTo>
                  <a:cubicBezTo>
                    <a:pt x="556" y="2974"/>
                    <a:pt x="397" y="1269"/>
                    <a:pt x="1354" y="288"/>
                  </a:cubicBezTo>
                  <a:cubicBezTo>
                    <a:pt x="1469" y="169"/>
                    <a:pt x="1355" y="1"/>
                    <a:pt x="1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2" name="Google Shape;6102;p14"/>
            <p:cNvSpPr/>
            <p:nvPr/>
          </p:nvSpPr>
          <p:spPr>
            <a:xfrm>
              <a:off x="4366025" y="2682700"/>
              <a:ext cx="61600" cy="61250"/>
            </a:xfrm>
            <a:custGeom>
              <a:avLst/>
              <a:gdLst/>
              <a:ahLst/>
              <a:cxnLst/>
              <a:rect l="l" t="t" r="r" b="b"/>
              <a:pathLst>
                <a:path w="2464" h="2450" extrusionOk="0">
                  <a:moveTo>
                    <a:pt x="1241" y="0"/>
                  </a:moveTo>
                  <a:cubicBezTo>
                    <a:pt x="754" y="0"/>
                    <a:pt x="253" y="335"/>
                    <a:pt x="163" y="879"/>
                  </a:cubicBezTo>
                  <a:cubicBezTo>
                    <a:pt x="0" y="1872"/>
                    <a:pt x="847" y="2450"/>
                    <a:pt x="1711" y="2450"/>
                  </a:cubicBezTo>
                  <a:cubicBezTo>
                    <a:pt x="1903" y="2450"/>
                    <a:pt x="2096" y="2421"/>
                    <a:pt x="2279" y="2362"/>
                  </a:cubicBezTo>
                  <a:cubicBezTo>
                    <a:pt x="2463" y="2301"/>
                    <a:pt x="2409" y="2029"/>
                    <a:pt x="2243" y="2029"/>
                  </a:cubicBezTo>
                  <a:cubicBezTo>
                    <a:pt x="2226" y="2029"/>
                    <a:pt x="2208" y="2032"/>
                    <a:pt x="2189" y="2039"/>
                  </a:cubicBezTo>
                  <a:cubicBezTo>
                    <a:pt x="2030" y="2090"/>
                    <a:pt x="1856" y="2117"/>
                    <a:pt x="1683" y="2117"/>
                  </a:cubicBezTo>
                  <a:cubicBezTo>
                    <a:pt x="1084" y="2117"/>
                    <a:pt x="488" y="1799"/>
                    <a:pt x="481" y="1106"/>
                  </a:cubicBezTo>
                  <a:cubicBezTo>
                    <a:pt x="476" y="769"/>
                    <a:pt x="652" y="451"/>
                    <a:pt x="992" y="359"/>
                  </a:cubicBezTo>
                  <a:cubicBezTo>
                    <a:pt x="1060" y="341"/>
                    <a:pt x="1129" y="331"/>
                    <a:pt x="1197" y="331"/>
                  </a:cubicBezTo>
                  <a:cubicBezTo>
                    <a:pt x="1444" y="331"/>
                    <a:pt x="1679" y="452"/>
                    <a:pt x="1799" y="682"/>
                  </a:cubicBezTo>
                  <a:cubicBezTo>
                    <a:pt x="1829" y="742"/>
                    <a:pt x="1878" y="766"/>
                    <a:pt x="1928" y="766"/>
                  </a:cubicBezTo>
                  <a:cubicBezTo>
                    <a:pt x="2039" y="766"/>
                    <a:pt x="2155" y="645"/>
                    <a:pt x="2087" y="513"/>
                  </a:cubicBezTo>
                  <a:cubicBezTo>
                    <a:pt x="1903" y="158"/>
                    <a:pt x="1575" y="0"/>
                    <a:pt x="1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3" name="Google Shape;6103;p14"/>
            <p:cNvSpPr/>
            <p:nvPr/>
          </p:nvSpPr>
          <p:spPr>
            <a:xfrm>
              <a:off x="4445725" y="2668925"/>
              <a:ext cx="32625" cy="108525"/>
            </a:xfrm>
            <a:custGeom>
              <a:avLst/>
              <a:gdLst/>
              <a:ahLst/>
              <a:cxnLst/>
              <a:rect l="l" t="t" r="r" b="b"/>
              <a:pathLst>
                <a:path w="1305" h="4341" extrusionOk="0">
                  <a:moveTo>
                    <a:pt x="235" y="0"/>
                  </a:moveTo>
                  <a:cubicBezTo>
                    <a:pt x="116" y="0"/>
                    <a:pt x="1" y="119"/>
                    <a:pt x="86" y="243"/>
                  </a:cubicBezTo>
                  <a:cubicBezTo>
                    <a:pt x="879" y="1409"/>
                    <a:pt x="964" y="2844"/>
                    <a:pt x="289" y="4089"/>
                  </a:cubicBezTo>
                  <a:cubicBezTo>
                    <a:pt x="218" y="4219"/>
                    <a:pt x="333" y="4340"/>
                    <a:pt x="446" y="4340"/>
                  </a:cubicBezTo>
                  <a:cubicBezTo>
                    <a:pt x="496" y="4340"/>
                    <a:pt x="546" y="4316"/>
                    <a:pt x="578" y="4257"/>
                  </a:cubicBezTo>
                  <a:cubicBezTo>
                    <a:pt x="1305" y="2917"/>
                    <a:pt x="1234" y="1337"/>
                    <a:pt x="374" y="76"/>
                  </a:cubicBezTo>
                  <a:cubicBezTo>
                    <a:pt x="338" y="22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4" name="Google Shape;6104;p14"/>
            <p:cNvSpPr/>
            <p:nvPr/>
          </p:nvSpPr>
          <p:spPr>
            <a:xfrm>
              <a:off x="4502550" y="2692850"/>
              <a:ext cx="51975" cy="68625"/>
            </a:xfrm>
            <a:custGeom>
              <a:avLst/>
              <a:gdLst/>
              <a:ahLst/>
              <a:cxnLst/>
              <a:rect l="l" t="t" r="r" b="b"/>
              <a:pathLst>
                <a:path w="2079" h="2745" extrusionOk="0">
                  <a:moveTo>
                    <a:pt x="891" y="313"/>
                  </a:moveTo>
                  <a:cubicBezTo>
                    <a:pt x="937" y="313"/>
                    <a:pt x="987" y="325"/>
                    <a:pt x="1041" y="351"/>
                  </a:cubicBezTo>
                  <a:lnTo>
                    <a:pt x="1041" y="351"/>
                  </a:lnTo>
                  <a:cubicBezTo>
                    <a:pt x="1049" y="364"/>
                    <a:pt x="1061" y="376"/>
                    <a:pt x="1076" y="388"/>
                  </a:cubicBezTo>
                  <a:cubicBezTo>
                    <a:pt x="1734" y="921"/>
                    <a:pt x="1376" y="1739"/>
                    <a:pt x="1028" y="2354"/>
                  </a:cubicBezTo>
                  <a:lnTo>
                    <a:pt x="1028" y="2354"/>
                  </a:lnTo>
                  <a:cubicBezTo>
                    <a:pt x="715" y="2156"/>
                    <a:pt x="510" y="1839"/>
                    <a:pt x="444" y="1463"/>
                  </a:cubicBezTo>
                  <a:cubicBezTo>
                    <a:pt x="389" y="1161"/>
                    <a:pt x="499" y="313"/>
                    <a:pt x="891" y="313"/>
                  </a:cubicBezTo>
                  <a:close/>
                  <a:moveTo>
                    <a:pt x="919" y="0"/>
                  </a:moveTo>
                  <a:cubicBezTo>
                    <a:pt x="500" y="0"/>
                    <a:pt x="179" y="450"/>
                    <a:pt x="105" y="948"/>
                  </a:cubicBezTo>
                  <a:cubicBezTo>
                    <a:pt x="0" y="1662"/>
                    <a:pt x="343" y="2412"/>
                    <a:pt x="1005" y="2725"/>
                  </a:cubicBezTo>
                  <a:cubicBezTo>
                    <a:pt x="1033" y="2738"/>
                    <a:pt x="1063" y="2744"/>
                    <a:pt x="1092" y="2744"/>
                  </a:cubicBezTo>
                  <a:cubicBezTo>
                    <a:pt x="1149" y="2744"/>
                    <a:pt x="1202" y="2719"/>
                    <a:pt x="1234" y="2664"/>
                  </a:cubicBezTo>
                  <a:cubicBezTo>
                    <a:pt x="1645" y="1968"/>
                    <a:pt x="2079" y="990"/>
                    <a:pt x="1480" y="311"/>
                  </a:cubicBezTo>
                  <a:lnTo>
                    <a:pt x="1480" y="311"/>
                  </a:lnTo>
                  <a:cubicBezTo>
                    <a:pt x="1477" y="276"/>
                    <a:pt x="1460" y="241"/>
                    <a:pt x="1423" y="211"/>
                  </a:cubicBezTo>
                  <a:cubicBezTo>
                    <a:pt x="1247" y="63"/>
                    <a:pt x="1076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5" name="Google Shape;6105;p14"/>
            <p:cNvSpPr/>
            <p:nvPr/>
          </p:nvSpPr>
          <p:spPr>
            <a:xfrm>
              <a:off x="4534000" y="2638025"/>
              <a:ext cx="13150" cy="100400"/>
            </a:xfrm>
            <a:custGeom>
              <a:avLst/>
              <a:gdLst/>
              <a:ahLst/>
              <a:cxnLst/>
              <a:rect l="l" t="t" r="r" b="b"/>
              <a:pathLst>
                <a:path w="526" h="4016" extrusionOk="0">
                  <a:moveTo>
                    <a:pt x="336" y="0"/>
                  </a:moveTo>
                  <a:cubicBezTo>
                    <a:pt x="252" y="0"/>
                    <a:pt x="162" y="54"/>
                    <a:pt x="149" y="160"/>
                  </a:cubicBezTo>
                  <a:cubicBezTo>
                    <a:pt x="1" y="1402"/>
                    <a:pt x="14" y="2656"/>
                    <a:pt x="185" y="3894"/>
                  </a:cubicBezTo>
                  <a:cubicBezTo>
                    <a:pt x="197" y="3979"/>
                    <a:pt x="255" y="4015"/>
                    <a:pt x="319" y="4015"/>
                  </a:cubicBezTo>
                  <a:cubicBezTo>
                    <a:pt x="415" y="4015"/>
                    <a:pt x="525" y="3932"/>
                    <a:pt x="509" y="3806"/>
                  </a:cubicBezTo>
                  <a:cubicBezTo>
                    <a:pt x="344" y="2596"/>
                    <a:pt x="336" y="1371"/>
                    <a:pt x="484" y="160"/>
                  </a:cubicBezTo>
                  <a:cubicBezTo>
                    <a:pt x="496" y="53"/>
                    <a:pt x="419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6" name="Google Shape;6106;p14"/>
            <p:cNvSpPr/>
            <p:nvPr/>
          </p:nvSpPr>
          <p:spPr>
            <a:xfrm>
              <a:off x="4557775" y="2699475"/>
              <a:ext cx="74850" cy="58800"/>
            </a:xfrm>
            <a:custGeom>
              <a:avLst/>
              <a:gdLst/>
              <a:ahLst/>
              <a:cxnLst/>
              <a:rect l="l" t="t" r="r" b="b"/>
              <a:pathLst>
                <a:path w="2994" h="2352" extrusionOk="0">
                  <a:moveTo>
                    <a:pt x="1424" y="327"/>
                  </a:moveTo>
                  <a:cubicBezTo>
                    <a:pt x="1550" y="327"/>
                    <a:pt x="1680" y="356"/>
                    <a:pt x="1808" y="420"/>
                  </a:cubicBezTo>
                  <a:cubicBezTo>
                    <a:pt x="1834" y="434"/>
                    <a:pt x="1861" y="440"/>
                    <a:pt x="1886" y="440"/>
                  </a:cubicBezTo>
                  <a:cubicBezTo>
                    <a:pt x="1889" y="440"/>
                    <a:pt x="1892" y="439"/>
                    <a:pt x="1895" y="439"/>
                  </a:cubicBezTo>
                  <a:lnTo>
                    <a:pt x="1895" y="439"/>
                  </a:lnTo>
                  <a:cubicBezTo>
                    <a:pt x="1936" y="802"/>
                    <a:pt x="1998" y="1220"/>
                    <a:pt x="1809" y="1551"/>
                  </a:cubicBezTo>
                  <a:cubicBezTo>
                    <a:pt x="1692" y="1757"/>
                    <a:pt x="1506" y="1848"/>
                    <a:pt x="1317" y="1848"/>
                  </a:cubicBezTo>
                  <a:cubicBezTo>
                    <a:pt x="1058" y="1848"/>
                    <a:pt x="792" y="1678"/>
                    <a:pt x="683" y="1404"/>
                  </a:cubicBezTo>
                  <a:cubicBezTo>
                    <a:pt x="458" y="834"/>
                    <a:pt x="899" y="327"/>
                    <a:pt x="1424" y="327"/>
                  </a:cubicBezTo>
                  <a:close/>
                  <a:moveTo>
                    <a:pt x="1437" y="0"/>
                  </a:moveTo>
                  <a:cubicBezTo>
                    <a:pt x="662" y="0"/>
                    <a:pt x="1" y="777"/>
                    <a:pt x="404" y="1605"/>
                  </a:cubicBezTo>
                  <a:cubicBezTo>
                    <a:pt x="574" y="1954"/>
                    <a:pt x="932" y="2219"/>
                    <a:pt x="1311" y="2219"/>
                  </a:cubicBezTo>
                  <a:cubicBezTo>
                    <a:pt x="1422" y="2219"/>
                    <a:pt x="1534" y="2197"/>
                    <a:pt x="1644" y="2147"/>
                  </a:cubicBezTo>
                  <a:cubicBezTo>
                    <a:pt x="1950" y="2010"/>
                    <a:pt x="2112" y="1765"/>
                    <a:pt x="2192" y="1482"/>
                  </a:cubicBezTo>
                  <a:lnTo>
                    <a:pt x="2192" y="1482"/>
                  </a:lnTo>
                  <a:cubicBezTo>
                    <a:pt x="2308" y="1759"/>
                    <a:pt x="2452" y="2025"/>
                    <a:pt x="2621" y="2275"/>
                  </a:cubicBezTo>
                  <a:cubicBezTo>
                    <a:pt x="2656" y="2329"/>
                    <a:pt x="2708" y="2351"/>
                    <a:pt x="2759" y="2351"/>
                  </a:cubicBezTo>
                  <a:cubicBezTo>
                    <a:pt x="2877" y="2351"/>
                    <a:pt x="2993" y="2232"/>
                    <a:pt x="2909" y="2106"/>
                  </a:cubicBezTo>
                  <a:cubicBezTo>
                    <a:pt x="2563" y="1590"/>
                    <a:pt x="2328" y="1006"/>
                    <a:pt x="2222" y="393"/>
                  </a:cubicBezTo>
                  <a:cubicBezTo>
                    <a:pt x="2208" y="312"/>
                    <a:pt x="2138" y="274"/>
                    <a:pt x="2066" y="274"/>
                  </a:cubicBezTo>
                  <a:cubicBezTo>
                    <a:pt x="2064" y="274"/>
                    <a:pt x="2063" y="274"/>
                    <a:pt x="2061" y="274"/>
                  </a:cubicBezTo>
                  <a:lnTo>
                    <a:pt x="2061" y="274"/>
                  </a:lnTo>
                  <a:cubicBezTo>
                    <a:pt x="2067" y="219"/>
                    <a:pt x="2043" y="164"/>
                    <a:pt x="1977" y="130"/>
                  </a:cubicBezTo>
                  <a:lnTo>
                    <a:pt x="1975" y="130"/>
                  </a:lnTo>
                  <a:cubicBezTo>
                    <a:pt x="1798" y="41"/>
                    <a:pt x="1615" y="0"/>
                    <a:pt x="1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7" name="Google Shape;6107;p14"/>
            <p:cNvSpPr/>
            <p:nvPr/>
          </p:nvSpPr>
          <p:spPr>
            <a:xfrm>
              <a:off x="4653600" y="2666725"/>
              <a:ext cx="43400" cy="97250"/>
            </a:xfrm>
            <a:custGeom>
              <a:avLst/>
              <a:gdLst/>
              <a:ahLst/>
              <a:cxnLst/>
              <a:rect l="l" t="t" r="r" b="b"/>
              <a:pathLst>
                <a:path w="1736" h="3890" extrusionOk="0">
                  <a:moveTo>
                    <a:pt x="1370" y="1"/>
                  </a:moveTo>
                  <a:cubicBezTo>
                    <a:pt x="673" y="1"/>
                    <a:pt x="268" y="677"/>
                    <a:pt x="156" y="1335"/>
                  </a:cubicBezTo>
                  <a:cubicBezTo>
                    <a:pt x="0" y="2264"/>
                    <a:pt x="336" y="3181"/>
                    <a:pt x="990" y="3840"/>
                  </a:cubicBezTo>
                  <a:cubicBezTo>
                    <a:pt x="1025" y="3875"/>
                    <a:pt x="1064" y="3889"/>
                    <a:pt x="1102" y="3889"/>
                  </a:cubicBezTo>
                  <a:cubicBezTo>
                    <a:pt x="1230" y="3889"/>
                    <a:pt x="1345" y="3721"/>
                    <a:pt x="1227" y="3603"/>
                  </a:cubicBezTo>
                  <a:cubicBezTo>
                    <a:pt x="781" y="3155"/>
                    <a:pt x="496" y="2589"/>
                    <a:pt x="458" y="1954"/>
                  </a:cubicBezTo>
                  <a:cubicBezTo>
                    <a:pt x="423" y="1391"/>
                    <a:pt x="608" y="327"/>
                    <a:pt x="1332" y="327"/>
                  </a:cubicBezTo>
                  <a:cubicBezTo>
                    <a:pt x="1368" y="327"/>
                    <a:pt x="1405" y="329"/>
                    <a:pt x="1443" y="335"/>
                  </a:cubicBezTo>
                  <a:cubicBezTo>
                    <a:pt x="1453" y="336"/>
                    <a:pt x="1462" y="337"/>
                    <a:pt x="1471" y="337"/>
                  </a:cubicBezTo>
                  <a:cubicBezTo>
                    <a:pt x="1660" y="337"/>
                    <a:pt x="1736" y="40"/>
                    <a:pt x="1532" y="13"/>
                  </a:cubicBezTo>
                  <a:cubicBezTo>
                    <a:pt x="1476" y="5"/>
                    <a:pt x="1423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8" name="Google Shape;6108;p14"/>
            <p:cNvSpPr/>
            <p:nvPr/>
          </p:nvSpPr>
          <p:spPr>
            <a:xfrm>
              <a:off x="4698300" y="2682025"/>
              <a:ext cx="65025" cy="73175"/>
            </a:xfrm>
            <a:custGeom>
              <a:avLst/>
              <a:gdLst/>
              <a:ahLst/>
              <a:cxnLst/>
              <a:rect l="l" t="t" r="r" b="b"/>
              <a:pathLst>
                <a:path w="2601" h="2927" extrusionOk="0">
                  <a:moveTo>
                    <a:pt x="907" y="0"/>
                  </a:moveTo>
                  <a:cubicBezTo>
                    <a:pt x="887" y="0"/>
                    <a:pt x="867" y="1"/>
                    <a:pt x="847" y="3"/>
                  </a:cubicBezTo>
                  <a:cubicBezTo>
                    <a:pt x="455" y="43"/>
                    <a:pt x="250" y="430"/>
                    <a:pt x="111" y="751"/>
                  </a:cubicBezTo>
                  <a:cubicBezTo>
                    <a:pt x="54" y="885"/>
                    <a:pt x="172" y="1007"/>
                    <a:pt x="278" y="1007"/>
                  </a:cubicBezTo>
                  <a:cubicBezTo>
                    <a:pt x="327" y="1007"/>
                    <a:pt x="373" y="982"/>
                    <a:pt x="400" y="920"/>
                  </a:cubicBezTo>
                  <a:lnTo>
                    <a:pt x="401" y="918"/>
                  </a:lnTo>
                  <a:cubicBezTo>
                    <a:pt x="476" y="743"/>
                    <a:pt x="631" y="342"/>
                    <a:pt x="899" y="342"/>
                  </a:cubicBezTo>
                  <a:cubicBezTo>
                    <a:pt x="974" y="342"/>
                    <a:pt x="1058" y="373"/>
                    <a:pt x="1152" y="450"/>
                  </a:cubicBezTo>
                  <a:cubicBezTo>
                    <a:pt x="1452" y="697"/>
                    <a:pt x="1252" y="1144"/>
                    <a:pt x="1088" y="1394"/>
                  </a:cubicBezTo>
                  <a:cubicBezTo>
                    <a:pt x="812" y="1812"/>
                    <a:pt x="424" y="2180"/>
                    <a:pt x="96" y="2557"/>
                  </a:cubicBezTo>
                  <a:cubicBezTo>
                    <a:pt x="0" y="2667"/>
                    <a:pt x="64" y="2837"/>
                    <a:pt x="214" y="2843"/>
                  </a:cubicBezTo>
                  <a:lnTo>
                    <a:pt x="2386" y="2926"/>
                  </a:lnTo>
                  <a:cubicBezTo>
                    <a:pt x="2389" y="2926"/>
                    <a:pt x="2392" y="2926"/>
                    <a:pt x="2394" y="2926"/>
                  </a:cubicBezTo>
                  <a:cubicBezTo>
                    <a:pt x="2601" y="2926"/>
                    <a:pt x="2598" y="2599"/>
                    <a:pt x="2386" y="2592"/>
                  </a:cubicBezTo>
                  <a:lnTo>
                    <a:pt x="586" y="2522"/>
                  </a:lnTo>
                  <a:lnTo>
                    <a:pt x="586" y="2522"/>
                  </a:lnTo>
                  <a:cubicBezTo>
                    <a:pt x="1127" y="1961"/>
                    <a:pt x="1902" y="1191"/>
                    <a:pt x="1550" y="453"/>
                  </a:cubicBezTo>
                  <a:cubicBezTo>
                    <a:pt x="1430" y="201"/>
                    <a:pt x="1192" y="0"/>
                    <a:pt x="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09" name="Google Shape;6109;p14"/>
            <p:cNvSpPr/>
            <p:nvPr/>
          </p:nvSpPr>
          <p:spPr>
            <a:xfrm>
              <a:off x="4756100" y="2696500"/>
              <a:ext cx="58750" cy="50275"/>
            </a:xfrm>
            <a:custGeom>
              <a:avLst/>
              <a:gdLst/>
              <a:ahLst/>
              <a:cxnLst/>
              <a:rect l="l" t="t" r="r" b="b"/>
              <a:pathLst>
                <a:path w="2350" h="2011" extrusionOk="0">
                  <a:moveTo>
                    <a:pt x="251" y="0"/>
                  </a:moveTo>
                  <a:cubicBezTo>
                    <a:pt x="118" y="0"/>
                    <a:pt x="1" y="169"/>
                    <a:pt x="126" y="281"/>
                  </a:cubicBezTo>
                  <a:lnTo>
                    <a:pt x="1988" y="1965"/>
                  </a:lnTo>
                  <a:cubicBezTo>
                    <a:pt x="2023" y="1997"/>
                    <a:pt x="2062" y="2010"/>
                    <a:pt x="2100" y="2010"/>
                  </a:cubicBezTo>
                  <a:cubicBezTo>
                    <a:pt x="2233" y="2010"/>
                    <a:pt x="2350" y="1842"/>
                    <a:pt x="2225" y="1729"/>
                  </a:cubicBezTo>
                  <a:lnTo>
                    <a:pt x="362" y="45"/>
                  </a:lnTo>
                  <a:cubicBezTo>
                    <a:pt x="327" y="14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0" name="Google Shape;6110;p14"/>
            <p:cNvSpPr/>
            <p:nvPr/>
          </p:nvSpPr>
          <p:spPr>
            <a:xfrm>
              <a:off x="4762550" y="2692700"/>
              <a:ext cx="46175" cy="64175"/>
            </a:xfrm>
            <a:custGeom>
              <a:avLst/>
              <a:gdLst/>
              <a:ahLst/>
              <a:cxnLst/>
              <a:rect l="l" t="t" r="r" b="b"/>
              <a:pathLst>
                <a:path w="1847" h="2567" extrusionOk="0">
                  <a:moveTo>
                    <a:pt x="1608" y="0"/>
                  </a:moveTo>
                  <a:cubicBezTo>
                    <a:pt x="1556" y="0"/>
                    <a:pt x="1504" y="21"/>
                    <a:pt x="1466" y="72"/>
                  </a:cubicBezTo>
                  <a:cubicBezTo>
                    <a:pt x="940" y="780"/>
                    <a:pt x="472" y="1529"/>
                    <a:pt x="68" y="2313"/>
                  </a:cubicBezTo>
                  <a:cubicBezTo>
                    <a:pt x="0" y="2444"/>
                    <a:pt x="116" y="2566"/>
                    <a:pt x="228" y="2566"/>
                  </a:cubicBezTo>
                  <a:cubicBezTo>
                    <a:pt x="278" y="2566"/>
                    <a:pt x="327" y="2542"/>
                    <a:pt x="357" y="2482"/>
                  </a:cubicBezTo>
                  <a:cubicBezTo>
                    <a:pt x="760" y="1698"/>
                    <a:pt x="1228" y="948"/>
                    <a:pt x="1756" y="241"/>
                  </a:cubicBezTo>
                  <a:cubicBezTo>
                    <a:pt x="1846" y="119"/>
                    <a:pt x="1730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1" name="Google Shape;6111;p14"/>
            <p:cNvSpPr/>
            <p:nvPr/>
          </p:nvSpPr>
          <p:spPr>
            <a:xfrm>
              <a:off x="4814175" y="2667925"/>
              <a:ext cx="39875" cy="90000"/>
            </a:xfrm>
            <a:custGeom>
              <a:avLst/>
              <a:gdLst/>
              <a:ahLst/>
              <a:cxnLst/>
              <a:rect l="l" t="t" r="r" b="b"/>
              <a:pathLst>
                <a:path w="1595" h="3600" extrusionOk="0">
                  <a:moveTo>
                    <a:pt x="256" y="0"/>
                  </a:moveTo>
                  <a:cubicBezTo>
                    <a:pt x="119" y="0"/>
                    <a:pt x="1" y="170"/>
                    <a:pt x="129" y="279"/>
                  </a:cubicBezTo>
                  <a:lnTo>
                    <a:pt x="130" y="279"/>
                  </a:lnTo>
                  <a:cubicBezTo>
                    <a:pt x="1041" y="1042"/>
                    <a:pt x="1230" y="2369"/>
                    <a:pt x="568" y="3354"/>
                  </a:cubicBezTo>
                  <a:cubicBezTo>
                    <a:pt x="485" y="3480"/>
                    <a:pt x="601" y="3600"/>
                    <a:pt x="720" y="3600"/>
                  </a:cubicBezTo>
                  <a:cubicBezTo>
                    <a:pt x="771" y="3600"/>
                    <a:pt x="822" y="3577"/>
                    <a:pt x="858" y="3523"/>
                  </a:cubicBezTo>
                  <a:cubicBezTo>
                    <a:pt x="1595" y="2416"/>
                    <a:pt x="1384" y="903"/>
                    <a:pt x="367" y="42"/>
                  </a:cubicBez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2" name="Google Shape;6112;p14"/>
            <p:cNvSpPr/>
            <p:nvPr/>
          </p:nvSpPr>
          <p:spPr>
            <a:xfrm>
              <a:off x="4846600" y="2648450"/>
              <a:ext cx="38375" cy="54275"/>
            </a:xfrm>
            <a:custGeom>
              <a:avLst/>
              <a:gdLst/>
              <a:ahLst/>
              <a:cxnLst/>
              <a:rect l="l" t="t" r="r" b="b"/>
              <a:pathLst>
                <a:path w="1535" h="2171" extrusionOk="0">
                  <a:moveTo>
                    <a:pt x="610" y="1"/>
                  </a:moveTo>
                  <a:cubicBezTo>
                    <a:pt x="372" y="1"/>
                    <a:pt x="137" y="140"/>
                    <a:pt x="46" y="378"/>
                  </a:cubicBezTo>
                  <a:cubicBezTo>
                    <a:pt x="0" y="499"/>
                    <a:pt x="100" y="579"/>
                    <a:pt x="203" y="579"/>
                  </a:cubicBezTo>
                  <a:cubicBezTo>
                    <a:pt x="271" y="579"/>
                    <a:pt x="339" y="545"/>
                    <a:pt x="370" y="466"/>
                  </a:cubicBezTo>
                  <a:lnTo>
                    <a:pt x="370" y="466"/>
                  </a:lnTo>
                  <a:lnTo>
                    <a:pt x="368" y="468"/>
                  </a:lnTo>
                  <a:cubicBezTo>
                    <a:pt x="402" y="378"/>
                    <a:pt x="497" y="336"/>
                    <a:pt x="592" y="336"/>
                  </a:cubicBezTo>
                  <a:cubicBezTo>
                    <a:pt x="667" y="336"/>
                    <a:pt x="741" y="362"/>
                    <a:pt x="788" y="413"/>
                  </a:cubicBezTo>
                  <a:cubicBezTo>
                    <a:pt x="943" y="585"/>
                    <a:pt x="766" y="861"/>
                    <a:pt x="595" y="931"/>
                  </a:cubicBezTo>
                  <a:cubicBezTo>
                    <a:pt x="414" y="1006"/>
                    <a:pt x="460" y="1259"/>
                    <a:pt x="642" y="1259"/>
                  </a:cubicBezTo>
                  <a:cubicBezTo>
                    <a:pt x="655" y="1259"/>
                    <a:pt x="670" y="1258"/>
                    <a:pt x="685" y="1255"/>
                  </a:cubicBezTo>
                  <a:cubicBezTo>
                    <a:pt x="704" y="1251"/>
                    <a:pt x="724" y="1249"/>
                    <a:pt x="743" y="1249"/>
                  </a:cubicBezTo>
                  <a:cubicBezTo>
                    <a:pt x="988" y="1249"/>
                    <a:pt x="1226" y="1556"/>
                    <a:pt x="1003" y="1755"/>
                  </a:cubicBezTo>
                  <a:cubicBezTo>
                    <a:pt x="938" y="1812"/>
                    <a:pt x="857" y="1840"/>
                    <a:pt x="776" y="1840"/>
                  </a:cubicBezTo>
                  <a:cubicBezTo>
                    <a:pt x="690" y="1840"/>
                    <a:pt x="603" y="1807"/>
                    <a:pt x="536" y="1743"/>
                  </a:cubicBezTo>
                  <a:cubicBezTo>
                    <a:pt x="501" y="1708"/>
                    <a:pt x="462" y="1693"/>
                    <a:pt x="424" y="1693"/>
                  </a:cubicBezTo>
                  <a:cubicBezTo>
                    <a:pt x="296" y="1693"/>
                    <a:pt x="182" y="1860"/>
                    <a:pt x="299" y="1979"/>
                  </a:cubicBezTo>
                  <a:cubicBezTo>
                    <a:pt x="428" y="2107"/>
                    <a:pt x="604" y="2170"/>
                    <a:pt x="779" y="2170"/>
                  </a:cubicBezTo>
                  <a:cubicBezTo>
                    <a:pt x="1023" y="2170"/>
                    <a:pt x="1266" y="2048"/>
                    <a:pt x="1376" y="1808"/>
                  </a:cubicBezTo>
                  <a:cubicBezTo>
                    <a:pt x="1534" y="1463"/>
                    <a:pt x="1328" y="1126"/>
                    <a:pt x="1026" y="986"/>
                  </a:cubicBezTo>
                  <a:lnTo>
                    <a:pt x="1026" y="986"/>
                  </a:lnTo>
                  <a:cubicBezTo>
                    <a:pt x="1206" y="748"/>
                    <a:pt x="1259" y="421"/>
                    <a:pt x="1025" y="176"/>
                  </a:cubicBezTo>
                  <a:cubicBezTo>
                    <a:pt x="910" y="56"/>
                    <a:pt x="760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3" name="Google Shape;6113;p14"/>
            <p:cNvSpPr/>
            <p:nvPr/>
          </p:nvSpPr>
          <p:spPr>
            <a:xfrm>
              <a:off x="4886800" y="2710900"/>
              <a:ext cx="70925" cy="13350"/>
            </a:xfrm>
            <a:custGeom>
              <a:avLst/>
              <a:gdLst/>
              <a:ahLst/>
              <a:cxnLst/>
              <a:rect l="l" t="t" r="r" b="b"/>
              <a:pathLst>
                <a:path w="2837" h="534" extrusionOk="0">
                  <a:moveTo>
                    <a:pt x="1666" y="0"/>
                  </a:moveTo>
                  <a:cubicBezTo>
                    <a:pt x="1169" y="0"/>
                    <a:pt x="673" y="68"/>
                    <a:pt x="191" y="203"/>
                  </a:cubicBezTo>
                  <a:cubicBezTo>
                    <a:pt x="0" y="256"/>
                    <a:pt x="59" y="533"/>
                    <a:pt x="232" y="533"/>
                  </a:cubicBezTo>
                  <a:cubicBezTo>
                    <a:pt x="248" y="533"/>
                    <a:pt x="264" y="531"/>
                    <a:pt x="281" y="526"/>
                  </a:cubicBezTo>
                  <a:cubicBezTo>
                    <a:pt x="734" y="398"/>
                    <a:pt x="1202" y="333"/>
                    <a:pt x="1671" y="333"/>
                  </a:cubicBezTo>
                  <a:cubicBezTo>
                    <a:pt x="1964" y="333"/>
                    <a:pt x="2257" y="358"/>
                    <a:pt x="2548" y="409"/>
                  </a:cubicBezTo>
                  <a:cubicBezTo>
                    <a:pt x="2559" y="411"/>
                    <a:pt x="2570" y="412"/>
                    <a:pt x="2580" y="412"/>
                  </a:cubicBezTo>
                  <a:cubicBezTo>
                    <a:pt x="2766" y="412"/>
                    <a:pt x="2837" y="121"/>
                    <a:pt x="2636" y="87"/>
                  </a:cubicBezTo>
                  <a:cubicBezTo>
                    <a:pt x="2315" y="29"/>
                    <a:pt x="1991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4" name="Google Shape;6114;p14"/>
            <p:cNvSpPr/>
            <p:nvPr/>
          </p:nvSpPr>
          <p:spPr>
            <a:xfrm>
              <a:off x="4916300" y="2689625"/>
              <a:ext cx="8550" cy="9950"/>
            </a:xfrm>
            <a:custGeom>
              <a:avLst/>
              <a:gdLst/>
              <a:ahLst/>
              <a:cxnLst/>
              <a:rect l="l" t="t" r="r" b="b"/>
              <a:pathLst>
                <a:path w="342" h="398" extrusionOk="0">
                  <a:moveTo>
                    <a:pt x="176" y="0"/>
                  </a:moveTo>
                  <a:cubicBezTo>
                    <a:pt x="92" y="0"/>
                    <a:pt x="7" y="55"/>
                    <a:pt x="4" y="163"/>
                  </a:cubicBezTo>
                  <a:lnTo>
                    <a:pt x="2" y="236"/>
                  </a:lnTo>
                  <a:cubicBezTo>
                    <a:pt x="0" y="344"/>
                    <a:pt x="82" y="397"/>
                    <a:pt x="166" y="397"/>
                  </a:cubicBezTo>
                  <a:cubicBezTo>
                    <a:pt x="250" y="397"/>
                    <a:pt x="335" y="344"/>
                    <a:pt x="338" y="236"/>
                  </a:cubicBezTo>
                  <a:lnTo>
                    <a:pt x="339" y="163"/>
                  </a:lnTo>
                  <a:cubicBezTo>
                    <a:pt x="342" y="55"/>
                    <a:pt x="259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5" name="Google Shape;6115;p14"/>
            <p:cNvSpPr/>
            <p:nvPr/>
          </p:nvSpPr>
          <p:spPr>
            <a:xfrm>
              <a:off x="4915975" y="2733725"/>
              <a:ext cx="12625" cy="8450"/>
            </a:xfrm>
            <a:custGeom>
              <a:avLst/>
              <a:gdLst/>
              <a:ahLst/>
              <a:cxnLst/>
              <a:rect l="l" t="t" r="r" b="b"/>
              <a:pathLst>
                <a:path w="505" h="338" extrusionOk="0">
                  <a:moveTo>
                    <a:pt x="212" y="1"/>
                  </a:moveTo>
                  <a:cubicBezTo>
                    <a:pt x="0" y="1"/>
                    <a:pt x="2" y="330"/>
                    <a:pt x="217" y="336"/>
                  </a:cubicBezTo>
                  <a:lnTo>
                    <a:pt x="290" y="338"/>
                  </a:lnTo>
                  <a:cubicBezTo>
                    <a:pt x="291" y="338"/>
                    <a:pt x="293" y="338"/>
                    <a:pt x="294" y="338"/>
                  </a:cubicBezTo>
                  <a:cubicBezTo>
                    <a:pt x="505" y="338"/>
                    <a:pt x="504" y="8"/>
                    <a:pt x="290" y="4"/>
                  </a:cubicBezTo>
                  <a:lnTo>
                    <a:pt x="217" y="1"/>
                  </a:lnTo>
                  <a:cubicBezTo>
                    <a:pt x="215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6" name="Google Shape;6116;p14"/>
            <p:cNvSpPr/>
            <p:nvPr/>
          </p:nvSpPr>
          <p:spPr>
            <a:xfrm>
              <a:off x="4985875" y="2668700"/>
              <a:ext cx="36100" cy="91450"/>
            </a:xfrm>
            <a:custGeom>
              <a:avLst/>
              <a:gdLst/>
              <a:ahLst/>
              <a:cxnLst/>
              <a:rect l="l" t="t" r="r" b="b"/>
              <a:pathLst>
                <a:path w="1444" h="3658" extrusionOk="0">
                  <a:moveTo>
                    <a:pt x="869" y="1"/>
                  </a:moveTo>
                  <a:cubicBezTo>
                    <a:pt x="127" y="1"/>
                    <a:pt x="0" y="1586"/>
                    <a:pt x="70" y="2089"/>
                  </a:cubicBezTo>
                  <a:cubicBezTo>
                    <a:pt x="113" y="2389"/>
                    <a:pt x="581" y="3658"/>
                    <a:pt x="1053" y="3658"/>
                  </a:cubicBezTo>
                  <a:cubicBezTo>
                    <a:pt x="1156" y="3658"/>
                    <a:pt x="1260" y="3597"/>
                    <a:pt x="1359" y="3451"/>
                  </a:cubicBezTo>
                  <a:cubicBezTo>
                    <a:pt x="1443" y="3327"/>
                    <a:pt x="1328" y="3207"/>
                    <a:pt x="1209" y="3207"/>
                  </a:cubicBezTo>
                  <a:cubicBezTo>
                    <a:pt x="1158" y="3207"/>
                    <a:pt x="1106" y="3230"/>
                    <a:pt x="1069" y="3283"/>
                  </a:cubicBezTo>
                  <a:cubicBezTo>
                    <a:pt x="1061" y="3296"/>
                    <a:pt x="1050" y="3302"/>
                    <a:pt x="1037" y="3302"/>
                  </a:cubicBezTo>
                  <a:cubicBezTo>
                    <a:pt x="895" y="3302"/>
                    <a:pt x="534" y="2566"/>
                    <a:pt x="517" y="2521"/>
                  </a:cubicBezTo>
                  <a:cubicBezTo>
                    <a:pt x="443" y="2310"/>
                    <a:pt x="397" y="2091"/>
                    <a:pt x="382" y="1868"/>
                  </a:cubicBezTo>
                  <a:cubicBezTo>
                    <a:pt x="365" y="1621"/>
                    <a:pt x="474" y="339"/>
                    <a:pt x="884" y="339"/>
                  </a:cubicBezTo>
                  <a:cubicBezTo>
                    <a:pt x="903" y="339"/>
                    <a:pt x="922" y="342"/>
                    <a:pt x="941" y="347"/>
                  </a:cubicBezTo>
                  <a:cubicBezTo>
                    <a:pt x="958" y="352"/>
                    <a:pt x="974" y="354"/>
                    <a:pt x="990" y="354"/>
                  </a:cubicBezTo>
                  <a:cubicBezTo>
                    <a:pt x="1161" y="354"/>
                    <a:pt x="1220" y="77"/>
                    <a:pt x="1030" y="25"/>
                  </a:cubicBezTo>
                  <a:lnTo>
                    <a:pt x="1030" y="24"/>
                  </a:lnTo>
                  <a:cubicBezTo>
                    <a:pt x="973" y="8"/>
                    <a:pt x="920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7" name="Google Shape;6117;p14"/>
            <p:cNvSpPr/>
            <p:nvPr/>
          </p:nvSpPr>
          <p:spPr>
            <a:xfrm>
              <a:off x="5028400" y="2698025"/>
              <a:ext cx="49700" cy="53025"/>
            </a:xfrm>
            <a:custGeom>
              <a:avLst/>
              <a:gdLst/>
              <a:ahLst/>
              <a:cxnLst/>
              <a:rect l="l" t="t" r="r" b="b"/>
              <a:pathLst>
                <a:path w="1988" h="2121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723" y="777"/>
                    <a:pt x="1228" y="1374"/>
                    <a:pt x="1623" y="2040"/>
                  </a:cubicBezTo>
                  <a:cubicBezTo>
                    <a:pt x="1657" y="2097"/>
                    <a:pt x="1707" y="2120"/>
                    <a:pt x="1758" y="2120"/>
                  </a:cubicBezTo>
                  <a:cubicBezTo>
                    <a:pt x="1872" y="2120"/>
                    <a:pt x="1988" y="2000"/>
                    <a:pt x="1911" y="1871"/>
                  </a:cubicBezTo>
                  <a:cubicBezTo>
                    <a:pt x="1503" y="1180"/>
                    <a:pt x="981" y="561"/>
                    <a:pt x="368" y="42"/>
                  </a:cubicBezTo>
                  <a:cubicBezTo>
                    <a:pt x="333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8" name="Google Shape;6118;p14"/>
            <p:cNvSpPr/>
            <p:nvPr/>
          </p:nvSpPr>
          <p:spPr>
            <a:xfrm>
              <a:off x="5028750" y="2690825"/>
              <a:ext cx="47325" cy="61725"/>
            </a:xfrm>
            <a:custGeom>
              <a:avLst/>
              <a:gdLst/>
              <a:ahLst/>
              <a:cxnLst/>
              <a:rect l="l" t="t" r="r" b="b"/>
              <a:pathLst>
                <a:path w="1893" h="2469" extrusionOk="0">
                  <a:moveTo>
                    <a:pt x="1641" y="0"/>
                  </a:moveTo>
                  <a:cubicBezTo>
                    <a:pt x="1630" y="0"/>
                    <a:pt x="1618" y="1"/>
                    <a:pt x="1606" y="4"/>
                  </a:cubicBezTo>
                  <a:cubicBezTo>
                    <a:pt x="1229" y="75"/>
                    <a:pt x="1080" y="438"/>
                    <a:pt x="907" y="743"/>
                  </a:cubicBezTo>
                  <a:lnTo>
                    <a:pt x="74" y="2218"/>
                  </a:lnTo>
                  <a:cubicBezTo>
                    <a:pt x="1" y="2348"/>
                    <a:pt x="116" y="2468"/>
                    <a:pt x="229" y="2468"/>
                  </a:cubicBezTo>
                  <a:cubicBezTo>
                    <a:pt x="280" y="2468"/>
                    <a:pt x="330" y="2444"/>
                    <a:pt x="363" y="2386"/>
                  </a:cubicBezTo>
                  <a:lnTo>
                    <a:pt x="947" y="1355"/>
                  </a:lnTo>
                  <a:cubicBezTo>
                    <a:pt x="1110" y="1067"/>
                    <a:pt x="1336" y="394"/>
                    <a:pt x="1694" y="327"/>
                  </a:cubicBezTo>
                  <a:cubicBezTo>
                    <a:pt x="1893" y="290"/>
                    <a:pt x="1826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19" name="Google Shape;6119;p14"/>
            <p:cNvSpPr/>
            <p:nvPr/>
          </p:nvSpPr>
          <p:spPr>
            <a:xfrm>
              <a:off x="5079825" y="2663200"/>
              <a:ext cx="44050" cy="97450"/>
            </a:xfrm>
            <a:custGeom>
              <a:avLst/>
              <a:gdLst/>
              <a:ahLst/>
              <a:cxnLst/>
              <a:rect l="l" t="t" r="r" b="b"/>
              <a:pathLst>
                <a:path w="1762" h="3898" extrusionOk="0">
                  <a:moveTo>
                    <a:pt x="207" y="1"/>
                  </a:moveTo>
                  <a:cubicBezTo>
                    <a:pt x="51" y="1"/>
                    <a:pt x="1" y="266"/>
                    <a:pt x="178" y="337"/>
                  </a:cubicBezTo>
                  <a:cubicBezTo>
                    <a:pt x="1464" y="848"/>
                    <a:pt x="1006" y="2808"/>
                    <a:pt x="422" y="3653"/>
                  </a:cubicBezTo>
                  <a:cubicBezTo>
                    <a:pt x="336" y="3778"/>
                    <a:pt x="453" y="3897"/>
                    <a:pt x="571" y="3897"/>
                  </a:cubicBezTo>
                  <a:cubicBezTo>
                    <a:pt x="622" y="3897"/>
                    <a:pt x="674" y="3875"/>
                    <a:pt x="710" y="3822"/>
                  </a:cubicBezTo>
                  <a:cubicBezTo>
                    <a:pt x="1444" y="2761"/>
                    <a:pt x="1761" y="607"/>
                    <a:pt x="268" y="13"/>
                  </a:cubicBezTo>
                  <a:cubicBezTo>
                    <a:pt x="246" y="5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0" name="Google Shape;6120;p14"/>
            <p:cNvSpPr/>
            <p:nvPr/>
          </p:nvSpPr>
          <p:spPr>
            <a:xfrm>
              <a:off x="5128100" y="2672075"/>
              <a:ext cx="38750" cy="94750"/>
            </a:xfrm>
            <a:custGeom>
              <a:avLst/>
              <a:gdLst/>
              <a:ahLst/>
              <a:cxnLst/>
              <a:rect l="l" t="t" r="r" b="b"/>
              <a:pathLst>
                <a:path w="1550" h="3790" extrusionOk="0">
                  <a:moveTo>
                    <a:pt x="762" y="0"/>
                  </a:moveTo>
                  <a:cubicBezTo>
                    <a:pt x="1" y="0"/>
                    <a:pt x="140" y="1010"/>
                    <a:pt x="202" y="1576"/>
                  </a:cubicBezTo>
                  <a:cubicBezTo>
                    <a:pt x="285" y="2320"/>
                    <a:pt x="297" y="3658"/>
                    <a:pt x="1256" y="3788"/>
                  </a:cubicBezTo>
                  <a:cubicBezTo>
                    <a:pt x="1265" y="3789"/>
                    <a:pt x="1274" y="3789"/>
                    <a:pt x="1283" y="3789"/>
                  </a:cubicBezTo>
                  <a:cubicBezTo>
                    <a:pt x="1473" y="3789"/>
                    <a:pt x="1549" y="3493"/>
                    <a:pt x="1345" y="3466"/>
                  </a:cubicBezTo>
                  <a:cubicBezTo>
                    <a:pt x="1031" y="3423"/>
                    <a:pt x="755" y="2857"/>
                    <a:pt x="697" y="2584"/>
                  </a:cubicBezTo>
                  <a:cubicBezTo>
                    <a:pt x="652" y="2366"/>
                    <a:pt x="613" y="2148"/>
                    <a:pt x="582" y="1928"/>
                  </a:cubicBezTo>
                  <a:cubicBezTo>
                    <a:pt x="554" y="1736"/>
                    <a:pt x="274" y="331"/>
                    <a:pt x="773" y="331"/>
                  </a:cubicBezTo>
                  <a:cubicBezTo>
                    <a:pt x="786" y="331"/>
                    <a:pt x="800" y="332"/>
                    <a:pt x="814" y="334"/>
                  </a:cubicBezTo>
                  <a:cubicBezTo>
                    <a:pt x="823" y="335"/>
                    <a:pt x="832" y="336"/>
                    <a:pt x="840" y="336"/>
                  </a:cubicBezTo>
                  <a:cubicBezTo>
                    <a:pt x="1032" y="336"/>
                    <a:pt x="1105" y="38"/>
                    <a:pt x="902" y="11"/>
                  </a:cubicBezTo>
                  <a:cubicBezTo>
                    <a:pt x="852" y="4"/>
                    <a:pt x="806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1" name="Google Shape;6121;p14"/>
            <p:cNvSpPr/>
            <p:nvPr/>
          </p:nvSpPr>
          <p:spPr>
            <a:xfrm>
              <a:off x="5168275" y="2697950"/>
              <a:ext cx="51775" cy="49425"/>
            </a:xfrm>
            <a:custGeom>
              <a:avLst/>
              <a:gdLst/>
              <a:ahLst/>
              <a:cxnLst/>
              <a:rect l="l" t="t" r="r" b="b"/>
              <a:pathLst>
                <a:path w="2071" h="1977" extrusionOk="0">
                  <a:moveTo>
                    <a:pt x="254" y="0"/>
                  </a:moveTo>
                  <a:cubicBezTo>
                    <a:pt x="119" y="0"/>
                    <a:pt x="0" y="170"/>
                    <a:pt x="128" y="280"/>
                  </a:cubicBezTo>
                  <a:cubicBezTo>
                    <a:pt x="706" y="782"/>
                    <a:pt x="1242" y="1331"/>
                    <a:pt x="1730" y="1920"/>
                  </a:cubicBezTo>
                  <a:cubicBezTo>
                    <a:pt x="1763" y="1960"/>
                    <a:pt x="1801" y="1976"/>
                    <a:pt x="1839" y="1976"/>
                  </a:cubicBezTo>
                  <a:cubicBezTo>
                    <a:pt x="1959" y="1976"/>
                    <a:pt x="2071" y="1809"/>
                    <a:pt x="1966" y="1683"/>
                  </a:cubicBezTo>
                  <a:cubicBezTo>
                    <a:pt x="1478" y="1094"/>
                    <a:pt x="943" y="545"/>
                    <a:pt x="365" y="43"/>
                  </a:cubicBezTo>
                  <a:cubicBezTo>
                    <a:pt x="330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2" name="Google Shape;6122;p14"/>
            <p:cNvSpPr/>
            <p:nvPr/>
          </p:nvSpPr>
          <p:spPr>
            <a:xfrm>
              <a:off x="5170525" y="2692750"/>
              <a:ext cx="37850" cy="53700"/>
            </a:xfrm>
            <a:custGeom>
              <a:avLst/>
              <a:gdLst/>
              <a:ahLst/>
              <a:cxnLst/>
              <a:rect l="l" t="t" r="r" b="b"/>
              <a:pathLst>
                <a:path w="1514" h="2148" extrusionOk="0">
                  <a:moveTo>
                    <a:pt x="1274" y="0"/>
                  </a:moveTo>
                  <a:cubicBezTo>
                    <a:pt x="1223" y="0"/>
                    <a:pt x="1171" y="21"/>
                    <a:pt x="1134" y="71"/>
                  </a:cubicBezTo>
                  <a:cubicBezTo>
                    <a:pt x="708" y="636"/>
                    <a:pt x="348" y="1246"/>
                    <a:pt x="60" y="1891"/>
                  </a:cubicBezTo>
                  <a:cubicBezTo>
                    <a:pt x="0" y="2025"/>
                    <a:pt x="117" y="2148"/>
                    <a:pt x="225" y="2148"/>
                  </a:cubicBezTo>
                  <a:cubicBezTo>
                    <a:pt x="274" y="2148"/>
                    <a:pt x="321" y="2122"/>
                    <a:pt x="348" y="2061"/>
                  </a:cubicBezTo>
                  <a:cubicBezTo>
                    <a:pt x="636" y="1415"/>
                    <a:pt x="996" y="805"/>
                    <a:pt x="1422" y="241"/>
                  </a:cubicBezTo>
                  <a:cubicBezTo>
                    <a:pt x="1513" y="119"/>
                    <a:pt x="1396" y="0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3" name="Google Shape;6123;p14"/>
            <p:cNvSpPr/>
            <p:nvPr/>
          </p:nvSpPr>
          <p:spPr>
            <a:xfrm>
              <a:off x="5217350" y="2670925"/>
              <a:ext cx="36250" cy="96950"/>
            </a:xfrm>
            <a:custGeom>
              <a:avLst/>
              <a:gdLst/>
              <a:ahLst/>
              <a:cxnLst/>
              <a:rect l="l" t="t" r="r" b="b"/>
              <a:pathLst>
                <a:path w="1450" h="3878" extrusionOk="0">
                  <a:moveTo>
                    <a:pt x="241" y="0"/>
                  </a:moveTo>
                  <a:cubicBezTo>
                    <a:pt x="96" y="0"/>
                    <a:pt x="0" y="221"/>
                    <a:pt x="158" y="313"/>
                  </a:cubicBezTo>
                  <a:cubicBezTo>
                    <a:pt x="1114" y="871"/>
                    <a:pt x="754" y="2824"/>
                    <a:pt x="638" y="3719"/>
                  </a:cubicBezTo>
                  <a:cubicBezTo>
                    <a:pt x="624" y="3825"/>
                    <a:pt x="701" y="3878"/>
                    <a:pt x="784" y="3878"/>
                  </a:cubicBezTo>
                  <a:cubicBezTo>
                    <a:pt x="868" y="3878"/>
                    <a:pt x="958" y="3825"/>
                    <a:pt x="972" y="3719"/>
                  </a:cubicBezTo>
                  <a:cubicBezTo>
                    <a:pt x="1109" y="2674"/>
                    <a:pt x="1450" y="681"/>
                    <a:pt x="325" y="25"/>
                  </a:cubicBezTo>
                  <a:cubicBezTo>
                    <a:pt x="297" y="8"/>
                    <a:pt x="268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4" name="Google Shape;6124;p14"/>
            <p:cNvSpPr/>
            <p:nvPr/>
          </p:nvSpPr>
          <p:spPr>
            <a:xfrm>
              <a:off x="5245325" y="2643875"/>
              <a:ext cx="42250" cy="43400"/>
            </a:xfrm>
            <a:custGeom>
              <a:avLst/>
              <a:gdLst/>
              <a:ahLst/>
              <a:cxnLst/>
              <a:rect l="l" t="t" r="r" b="b"/>
              <a:pathLst>
                <a:path w="1690" h="1736" extrusionOk="0">
                  <a:moveTo>
                    <a:pt x="650" y="0"/>
                  </a:moveTo>
                  <a:cubicBezTo>
                    <a:pt x="438" y="0"/>
                    <a:pt x="244" y="96"/>
                    <a:pt x="106" y="259"/>
                  </a:cubicBezTo>
                  <a:cubicBezTo>
                    <a:pt x="0" y="383"/>
                    <a:pt x="112" y="550"/>
                    <a:pt x="233" y="550"/>
                  </a:cubicBezTo>
                  <a:cubicBezTo>
                    <a:pt x="271" y="550"/>
                    <a:pt x="309" y="534"/>
                    <a:pt x="343" y="495"/>
                  </a:cubicBezTo>
                  <a:lnTo>
                    <a:pt x="343" y="493"/>
                  </a:lnTo>
                  <a:cubicBezTo>
                    <a:pt x="429" y="391"/>
                    <a:pt x="531" y="338"/>
                    <a:pt x="647" y="338"/>
                  </a:cubicBezTo>
                  <a:cubicBezTo>
                    <a:pt x="665" y="338"/>
                    <a:pt x="682" y="340"/>
                    <a:pt x="700" y="342"/>
                  </a:cubicBezTo>
                  <a:lnTo>
                    <a:pt x="700" y="342"/>
                  </a:lnTo>
                  <a:cubicBezTo>
                    <a:pt x="809" y="746"/>
                    <a:pt x="694" y="1158"/>
                    <a:pt x="379" y="1450"/>
                  </a:cubicBezTo>
                  <a:cubicBezTo>
                    <a:pt x="278" y="1543"/>
                    <a:pt x="351" y="1735"/>
                    <a:pt x="489" y="1735"/>
                  </a:cubicBezTo>
                  <a:cubicBezTo>
                    <a:pt x="491" y="1735"/>
                    <a:pt x="494" y="1735"/>
                    <a:pt x="497" y="1735"/>
                  </a:cubicBezTo>
                  <a:lnTo>
                    <a:pt x="1473" y="1683"/>
                  </a:lnTo>
                  <a:cubicBezTo>
                    <a:pt x="1684" y="1673"/>
                    <a:pt x="1690" y="1349"/>
                    <a:pt x="1484" y="1349"/>
                  </a:cubicBezTo>
                  <a:cubicBezTo>
                    <a:pt x="1481" y="1349"/>
                    <a:pt x="1477" y="1349"/>
                    <a:pt x="1473" y="1349"/>
                  </a:cubicBezTo>
                  <a:lnTo>
                    <a:pt x="866" y="1381"/>
                  </a:lnTo>
                  <a:lnTo>
                    <a:pt x="866" y="1381"/>
                  </a:lnTo>
                  <a:cubicBezTo>
                    <a:pt x="1047" y="1087"/>
                    <a:pt x="1120" y="731"/>
                    <a:pt x="1055" y="382"/>
                  </a:cubicBezTo>
                  <a:cubicBezTo>
                    <a:pt x="1012" y="150"/>
                    <a:pt x="954" y="24"/>
                    <a:pt x="706" y="2"/>
                  </a:cubicBezTo>
                  <a:cubicBezTo>
                    <a:pt x="687" y="1"/>
                    <a:pt x="669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5" name="Google Shape;6125;p14"/>
            <p:cNvSpPr/>
            <p:nvPr/>
          </p:nvSpPr>
          <p:spPr>
            <a:xfrm>
              <a:off x="5291200" y="2679200"/>
              <a:ext cx="85050" cy="78950"/>
            </a:xfrm>
            <a:custGeom>
              <a:avLst/>
              <a:gdLst/>
              <a:ahLst/>
              <a:cxnLst/>
              <a:rect l="l" t="t" r="r" b="b"/>
              <a:pathLst>
                <a:path w="3402" h="3158" extrusionOk="0">
                  <a:moveTo>
                    <a:pt x="1053" y="1"/>
                  </a:moveTo>
                  <a:cubicBezTo>
                    <a:pt x="608" y="1"/>
                    <a:pt x="165" y="268"/>
                    <a:pt x="35" y="752"/>
                  </a:cubicBezTo>
                  <a:cubicBezTo>
                    <a:pt x="1" y="878"/>
                    <a:pt x="105" y="960"/>
                    <a:pt x="205" y="960"/>
                  </a:cubicBezTo>
                  <a:cubicBezTo>
                    <a:pt x="271" y="960"/>
                    <a:pt x="336" y="925"/>
                    <a:pt x="358" y="842"/>
                  </a:cubicBezTo>
                  <a:lnTo>
                    <a:pt x="357" y="841"/>
                  </a:lnTo>
                  <a:cubicBezTo>
                    <a:pt x="441" y="532"/>
                    <a:pt x="741" y="323"/>
                    <a:pt x="1057" y="323"/>
                  </a:cubicBezTo>
                  <a:cubicBezTo>
                    <a:pt x="1124" y="323"/>
                    <a:pt x="1193" y="332"/>
                    <a:pt x="1260" y="353"/>
                  </a:cubicBezTo>
                  <a:cubicBezTo>
                    <a:pt x="1723" y="493"/>
                    <a:pt x="1877" y="1077"/>
                    <a:pt x="1755" y="1498"/>
                  </a:cubicBezTo>
                  <a:cubicBezTo>
                    <a:pt x="1580" y="2098"/>
                    <a:pt x="886" y="2423"/>
                    <a:pt x="498" y="2871"/>
                  </a:cubicBezTo>
                  <a:cubicBezTo>
                    <a:pt x="409" y="2974"/>
                    <a:pt x="461" y="3158"/>
                    <a:pt x="610" y="3158"/>
                  </a:cubicBezTo>
                  <a:cubicBezTo>
                    <a:pt x="612" y="3158"/>
                    <a:pt x="614" y="3158"/>
                    <a:pt x="616" y="3158"/>
                  </a:cubicBezTo>
                  <a:lnTo>
                    <a:pt x="3185" y="3062"/>
                  </a:lnTo>
                  <a:cubicBezTo>
                    <a:pt x="3397" y="3054"/>
                    <a:pt x="3401" y="2727"/>
                    <a:pt x="3193" y="2727"/>
                  </a:cubicBezTo>
                  <a:cubicBezTo>
                    <a:pt x="3190" y="2727"/>
                    <a:pt x="3188" y="2728"/>
                    <a:pt x="3185" y="2728"/>
                  </a:cubicBezTo>
                  <a:lnTo>
                    <a:pt x="1025" y="2807"/>
                  </a:lnTo>
                  <a:lnTo>
                    <a:pt x="1025" y="2807"/>
                  </a:lnTo>
                  <a:cubicBezTo>
                    <a:pt x="1701" y="2152"/>
                    <a:pt x="2619" y="1433"/>
                    <a:pt x="1899" y="429"/>
                  </a:cubicBezTo>
                  <a:cubicBezTo>
                    <a:pt x="1690" y="137"/>
                    <a:pt x="1371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6" name="Google Shape;6126;p14"/>
            <p:cNvSpPr/>
            <p:nvPr/>
          </p:nvSpPr>
          <p:spPr>
            <a:xfrm>
              <a:off x="5373775" y="2689400"/>
              <a:ext cx="58000" cy="61425"/>
            </a:xfrm>
            <a:custGeom>
              <a:avLst/>
              <a:gdLst/>
              <a:ahLst/>
              <a:cxnLst/>
              <a:rect l="l" t="t" r="r" b="b"/>
              <a:pathLst>
                <a:path w="2320" h="2457" extrusionOk="0">
                  <a:moveTo>
                    <a:pt x="235" y="0"/>
                  </a:moveTo>
                  <a:cubicBezTo>
                    <a:pt x="112" y="0"/>
                    <a:pt x="0" y="168"/>
                    <a:pt x="109" y="291"/>
                  </a:cubicBezTo>
                  <a:cubicBezTo>
                    <a:pt x="730" y="994"/>
                    <a:pt x="1352" y="1699"/>
                    <a:pt x="1973" y="2402"/>
                  </a:cubicBezTo>
                  <a:cubicBezTo>
                    <a:pt x="2007" y="2440"/>
                    <a:pt x="2046" y="2456"/>
                    <a:pt x="2084" y="2456"/>
                  </a:cubicBezTo>
                  <a:cubicBezTo>
                    <a:pt x="2207" y="2456"/>
                    <a:pt x="2319" y="2288"/>
                    <a:pt x="2209" y="2166"/>
                  </a:cubicBezTo>
                  <a:lnTo>
                    <a:pt x="345" y="54"/>
                  </a:ln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7" name="Google Shape;6127;p14"/>
            <p:cNvSpPr/>
            <p:nvPr/>
          </p:nvSpPr>
          <p:spPr>
            <a:xfrm>
              <a:off x="5385625" y="2672275"/>
              <a:ext cx="55175" cy="75375"/>
            </a:xfrm>
            <a:custGeom>
              <a:avLst/>
              <a:gdLst/>
              <a:ahLst/>
              <a:cxnLst/>
              <a:rect l="l" t="t" r="r" b="b"/>
              <a:pathLst>
                <a:path w="2207" h="3015" extrusionOk="0">
                  <a:moveTo>
                    <a:pt x="1973" y="0"/>
                  </a:moveTo>
                  <a:cubicBezTo>
                    <a:pt x="1922" y="0"/>
                    <a:pt x="1870" y="23"/>
                    <a:pt x="1835" y="77"/>
                  </a:cubicBezTo>
                  <a:lnTo>
                    <a:pt x="83" y="2770"/>
                  </a:lnTo>
                  <a:cubicBezTo>
                    <a:pt x="0" y="2895"/>
                    <a:pt x="116" y="3015"/>
                    <a:pt x="234" y="3015"/>
                  </a:cubicBezTo>
                  <a:cubicBezTo>
                    <a:pt x="285" y="3015"/>
                    <a:pt x="336" y="2992"/>
                    <a:pt x="372" y="2938"/>
                  </a:cubicBezTo>
                  <a:lnTo>
                    <a:pt x="2124" y="247"/>
                  </a:lnTo>
                  <a:cubicBezTo>
                    <a:pt x="2206" y="120"/>
                    <a:pt x="2090" y="0"/>
                    <a:pt x="1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8" name="Google Shape;6128;p14"/>
            <p:cNvSpPr/>
            <p:nvPr/>
          </p:nvSpPr>
          <p:spPr>
            <a:xfrm>
              <a:off x="6527975" y="3148675"/>
              <a:ext cx="21200" cy="1003500"/>
            </a:xfrm>
            <a:custGeom>
              <a:avLst/>
              <a:gdLst/>
              <a:ahLst/>
              <a:cxnLst/>
              <a:rect l="l" t="t" r="r" b="b"/>
              <a:pathLst>
                <a:path w="848" h="40140" extrusionOk="0">
                  <a:moveTo>
                    <a:pt x="501" y="1"/>
                  </a:moveTo>
                  <a:cubicBezTo>
                    <a:pt x="417" y="1"/>
                    <a:pt x="332" y="55"/>
                    <a:pt x="330" y="162"/>
                  </a:cubicBezTo>
                  <a:cubicBezTo>
                    <a:pt x="1" y="13433"/>
                    <a:pt x="60" y="26704"/>
                    <a:pt x="510" y="39978"/>
                  </a:cubicBezTo>
                  <a:cubicBezTo>
                    <a:pt x="514" y="40086"/>
                    <a:pt x="599" y="40140"/>
                    <a:pt x="683" y="40140"/>
                  </a:cubicBezTo>
                  <a:cubicBezTo>
                    <a:pt x="766" y="40140"/>
                    <a:pt x="848" y="40086"/>
                    <a:pt x="844" y="39978"/>
                  </a:cubicBezTo>
                  <a:cubicBezTo>
                    <a:pt x="396" y="26710"/>
                    <a:pt x="335" y="13439"/>
                    <a:pt x="664" y="162"/>
                  </a:cubicBezTo>
                  <a:cubicBezTo>
                    <a:pt x="667" y="55"/>
                    <a:pt x="585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29" name="Google Shape;6129;p14"/>
            <p:cNvSpPr/>
            <p:nvPr/>
          </p:nvSpPr>
          <p:spPr>
            <a:xfrm>
              <a:off x="6049000" y="3631025"/>
              <a:ext cx="1144650" cy="38575"/>
            </a:xfrm>
            <a:custGeom>
              <a:avLst/>
              <a:gdLst/>
              <a:ahLst/>
              <a:cxnLst/>
              <a:rect l="l" t="t" r="r" b="b"/>
              <a:pathLst>
                <a:path w="45786" h="1543" extrusionOk="0">
                  <a:moveTo>
                    <a:pt x="30813" y="0"/>
                  </a:moveTo>
                  <a:cubicBezTo>
                    <a:pt x="20604" y="0"/>
                    <a:pt x="10397" y="402"/>
                    <a:pt x="216" y="1206"/>
                  </a:cubicBezTo>
                  <a:cubicBezTo>
                    <a:pt x="9" y="1223"/>
                    <a:pt x="1" y="1543"/>
                    <a:pt x="200" y="1543"/>
                  </a:cubicBezTo>
                  <a:cubicBezTo>
                    <a:pt x="205" y="1543"/>
                    <a:pt x="210" y="1542"/>
                    <a:pt x="216" y="1542"/>
                  </a:cubicBezTo>
                  <a:cubicBezTo>
                    <a:pt x="10398" y="737"/>
                    <a:pt x="20607" y="334"/>
                    <a:pt x="30817" y="334"/>
                  </a:cubicBezTo>
                  <a:cubicBezTo>
                    <a:pt x="35736" y="334"/>
                    <a:pt x="40654" y="428"/>
                    <a:pt x="45571" y="615"/>
                  </a:cubicBezTo>
                  <a:cubicBezTo>
                    <a:pt x="45573" y="615"/>
                    <a:pt x="45575" y="615"/>
                    <a:pt x="45578" y="615"/>
                  </a:cubicBezTo>
                  <a:cubicBezTo>
                    <a:pt x="45786" y="615"/>
                    <a:pt x="45783" y="288"/>
                    <a:pt x="45571" y="280"/>
                  </a:cubicBezTo>
                  <a:cubicBezTo>
                    <a:pt x="40653" y="93"/>
                    <a:pt x="35733" y="0"/>
                    <a:pt x="30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0" name="Google Shape;6130;p14"/>
            <p:cNvSpPr/>
            <p:nvPr/>
          </p:nvSpPr>
          <p:spPr>
            <a:xfrm>
              <a:off x="6499225" y="3228700"/>
              <a:ext cx="90825" cy="12125"/>
            </a:xfrm>
            <a:custGeom>
              <a:avLst/>
              <a:gdLst/>
              <a:ahLst/>
              <a:cxnLst/>
              <a:rect l="l" t="t" r="r" b="b"/>
              <a:pathLst>
                <a:path w="3633" h="485" extrusionOk="0">
                  <a:moveTo>
                    <a:pt x="2849" y="1"/>
                  </a:moveTo>
                  <a:cubicBezTo>
                    <a:pt x="1968" y="1"/>
                    <a:pt x="1089" y="50"/>
                    <a:pt x="214" y="149"/>
                  </a:cubicBezTo>
                  <a:cubicBezTo>
                    <a:pt x="9" y="173"/>
                    <a:pt x="1" y="485"/>
                    <a:pt x="192" y="485"/>
                  </a:cubicBezTo>
                  <a:cubicBezTo>
                    <a:pt x="199" y="485"/>
                    <a:pt x="206" y="484"/>
                    <a:pt x="214" y="483"/>
                  </a:cubicBezTo>
                  <a:cubicBezTo>
                    <a:pt x="1096" y="385"/>
                    <a:pt x="1983" y="335"/>
                    <a:pt x="2871" y="335"/>
                  </a:cubicBezTo>
                  <a:cubicBezTo>
                    <a:pt x="3053" y="335"/>
                    <a:pt x="3235" y="337"/>
                    <a:pt x="3417" y="341"/>
                  </a:cubicBezTo>
                  <a:cubicBezTo>
                    <a:pt x="3419" y="342"/>
                    <a:pt x="3421" y="342"/>
                    <a:pt x="3423" y="342"/>
                  </a:cubicBezTo>
                  <a:cubicBezTo>
                    <a:pt x="3632" y="342"/>
                    <a:pt x="3631" y="12"/>
                    <a:pt x="3417" y="7"/>
                  </a:cubicBezTo>
                  <a:cubicBezTo>
                    <a:pt x="3228" y="3"/>
                    <a:pt x="3038" y="1"/>
                    <a:pt x="2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1" name="Google Shape;6131;p14"/>
            <p:cNvSpPr/>
            <p:nvPr/>
          </p:nvSpPr>
          <p:spPr>
            <a:xfrm>
              <a:off x="6510025" y="3286400"/>
              <a:ext cx="65875" cy="20375"/>
            </a:xfrm>
            <a:custGeom>
              <a:avLst/>
              <a:gdLst/>
              <a:ahLst/>
              <a:cxnLst/>
              <a:rect l="l" t="t" r="r" b="b"/>
              <a:pathLst>
                <a:path w="2635" h="815" extrusionOk="0">
                  <a:moveTo>
                    <a:pt x="2388" y="0"/>
                  </a:moveTo>
                  <a:cubicBezTo>
                    <a:pt x="2376" y="0"/>
                    <a:pt x="2363" y="1"/>
                    <a:pt x="2349" y="4"/>
                  </a:cubicBezTo>
                  <a:cubicBezTo>
                    <a:pt x="1629" y="158"/>
                    <a:pt x="912" y="319"/>
                    <a:pt x="195" y="488"/>
                  </a:cubicBezTo>
                  <a:cubicBezTo>
                    <a:pt x="0" y="533"/>
                    <a:pt x="64" y="815"/>
                    <a:pt x="241" y="815"/>
                  </a:cubicBezTo>
                  <a:cubicBezTo>
                    <a:pt x="254" y="815"/>
                    <a:pt x="269" y="813"/>
                    <a:pt x="284" y="810"/>
                  </a:cubicBezTo>
                  <a:cubicBezTo>
                    <a:pt x="1001" y="642"/>
                    <a:pt x="1718" y="480"/>
                    <a:pt x="2438" y="328"/>
                  </a:cubicBezTo>
                  <a:cubicBezTo>
                    <a:pt x="2635" y="286"/>
                    <a:pt x="2570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2" name="Google Shape;6132;p14"/>
            <p:cNvSpPr/>
            <p:nvPr/>
          </p:nvSpPr>
          <p:spPr>
            <a:xfrm>
              <a:off x="6501750" y="3370025"/>
              <a:ext cx="69450" cy="10075"/>
            </a:xfrm>
            <a:custGeom>
              <a:avLst/>
              <a:gdLst/>
              <a:ahLst/>
              <a:cxnLst/>
              <a:rect l="l" t="t" r="r" b="b"/>
              <a:pathLst>
                <a:path w="2778" h="403" extrusionOk="0">
                  <a:moveTo>
                    <a:pt x="1289" y="0"/>
                  </a:moveTo>
                  <a:cubicBezTo>
                    <a:pt x="930" y="0"/>
                    <a:pt x="572" y="16"/>
                    <a:pt x="215" y="47"/>
                  </a:cubicBezTo>
                  <a:cubicBezTo>
                    <a:pt x="7" y="67"/>
                    <a:pt x="0" y="384"/>
                    <a:pt x="198" y="384"/>
                  </a:cubicBezTo>
                  <a:cubicBezTo>
                    <a:pt x="204" y="384"/>
                    <a:pt x="209" y="383"/>
                    <a:pt x="215" y="383"/>
                  </a:cubicBezTo>
                  <a:cubicBezTo>
                    <a:pt x="574" y="351"/>
                    <a:pt x="934" y="336"/>
                    <a:pt x="1294" y="336"/>
                  </a:cubicBezTo>
                  <a:cubicBezTo>
                    <a:pt x="1718" y="336"/>
                    <a:pt x="2142" y="357"/>
                    <a:pt x="2564" y="401"/>
                  </a:cubicBezTo>
                  <a:cubicBezTo>
                    <a:pt x="2571" y="402"/>
                    <a:pt x="2578" y="402"/>
                    <a:pt x="2585" y="402"/>
                  </a:cubicBezTo>
                  <a:cubicBezTo>
                    <a:pt x="2778" y="402"/>
                    <a:pt x="2769" y="88"/>
                    <a:pt x="2564" y="67"/>
                  </a:cubicBezTo>
                  <a:cubicBezTo>
                    <a:pt x="2140" y="22"/>
                    <a:pt x="1714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3" name="Google Shape;6133;p14"/>
            <p:cNvSpPr/>
            <p:nvPr/>
          </p:nvSpPr>
          <p:spPr>
            <a:xfrm>
              <a:off x="6501975" y="3446525"/>
              <a:ext cx="72675" cy="13750"/>
            </a:xfrm>
            <a:custGeom>
              <a:avLst/>
              <a:gdLst/>
              <a:ahLst/>
              <a:cxnLst/>
              <a:rect l="l" t="t" r="r" b="b"/>
              <a:pathLst>
                <a:path w="2907" h="550" extrusionOk="0">
                  <a:moveTo>
                    <a:pt x="2514" y="0"/>
                  </a:moveTo>
                  <a:cubicBezTo>
                    <a:pt x="1738" y="0"/>
                    <a:pt x="962" y="75"/>
                    <a:pt x="200" y="223"/>
                  </a:cubicBezTo>
                  <a:cubicBezTo>
                    <a:pt x="0" y="261"/>
                    <a:pt x="69" y="549"/>
                    <a:pt x="253" y="549"/>
                  </a:cubicBezTo>
                  <a:cubicBezTo>
                    <a:pt x="265" y="549"/>
                    <a:pt x="276" y="548"/>
                    <a:pt x="289" y="546"/>
                  </a:cubicBezTo>
                  <a:lnTo>
                    <a:pt x="287" y="546"/>
                  </a:lnTo>
                  <a:cubicBezTo>
                    <a:pt x="1014" y="406"/>
                    <a:pt x="1752" y="335"/>
                    <a:pt x="2492" y="335"/>
                  </a:cubicBezTo>
                  <a:cubicBezTo>
                    <a:pt x="2558" y="335"/>
                    <a:pt x="2624" y="336"/>
                    <a:pt x="2690" y="337"/>
                  </a:cubicBezTo>
                  <a:cubicBezTo>
                    <a:pt x="2691" y="337"/>
                    <a:pt x="2692" y="337"/>
                    <a:pt x="2693" y="337"/>
                  </a:cubicBezTo>
                  <a:cubicBezTo>
                    <a:pt x="2906" y="337"/>
                    <a:pt x="2905" y="4"/>
                    <a:pt x="2690" y="1"/>
                  </a:cubicBezTo>
                  <a:cubicBezTo>
                    <a:pt x="2631" y="1"/>
                    <a:pt x="2572" y="0"/>
                    <a:pt x="2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4" name="Google Shape;6134;p14"/>
            <p:cNvSpPr/>
            <p:nvPr/>
          </p:nvSpPr>
          <p:spPr>
            <a:xfrm>
              <a:off x="6597775" y="3618100"/>
              <a:ext cx="12625" cy="59900"/>
            </a:xfrm>
            <a:custGeom>
              <a:avLst/>
              <a:gdLst/>
              <a:ahLst/>
              <a:cxnLst/>
              <a:rect l="l" t="t" r="r" b="b"/>
              <a:pathLst>
                <a:path w="505" h="2396" extrusionOk="0">
                  <a:moveTo>
                    <a:pt x="205" y="1"/>
                  </a:moveTo>
                  <a:cubicBezTo>
                    <a:pt x="108" y="1"/>
                    <a:pt x="0" y="84"/>
                    <a:pt x="21" y="210"/>
                  </a:cubicBezTo>
                  <a:cubicBezTo>
                    <a:pt x="131" y="880"/>
                    <a:pt x="172" y="1557"/>
                    <a:pt x="142" y="2234"/>
                  </a:cubicBezTo>
                  <a:cubicBezTo>
                    <a:pt x="138" y="2342"/>
                    <a:pt x="220" y="2396"/>
                    <a:pt x="303" y="2396"/>
                  </a:cubicBezTo>
                  <a:cubicBezTo>
                    <a:pt x="387" y="2396"/>
                    <a:pt x="473" y="2342"/>
                    <a:pt x="478" y="2234"/>
                  </a:cubicBezTo>
                  <a:cubicBezTo>
                    <a:pt x="505" y="1528"/>
                    <a:pt x="461" y="819"/>
                    <a:pt x="343" y="122"/>
                  </a:cubicBezTo>
                  <a:cubicBezTo>
                    <a:pt x="329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5" name="Google Shape;6135;p14"/>
            <p:cNvSpPr/>
            <p:nvPr/>
          </p:nvSpPr>
          <p:spPr>
            <a:xfrm>
              <a:off x="6658100" y="3615800"/>
              <a:ext cx="17750" cy="49025"/>
            </a:xfrm>
            <a:custGeom>
              <a:avLst/>
              <a:gdLst/>
              <a:ahLst/>
              <a:cxnLst/>
              <a:rect l="l" t="t" r="r" b="b"/>
              <a:pathLst>
                <a:path w="710" h="1961" extrusionOk="0">
                  <a:moveTo>
                    <a:pt x="204" y="0"/>
                  </a:moveTo>
                  <a:cubicBezTo>
                    <a:pt x="100" y="0"/>
                    <a:pt x="1" y="79"/>
                    <a:pt x="51" y="200"/>
                  </a:cubicBezTo>
                  <a:cubicBezTo>
                    <a:pt x="264" y="706"/>
                    <a:pt x="373" y="1249"/>
                    <a:pt x="371" y="1799"/>
                  </a:cubicBezTo>
                  <a:cubicBezTo>
                    <a:pt x="371" y="1906"/>
                    <a:pt x="455" y="1960"/>
                    <a:pt x="539" y="1960"/>
                  </a:cubicBezTo>
                  <a:cubicBezTo>
                    <a:pt x="623" y="1960"/>
                    <a:pt x="707" y="1907"/>
                    <a:pt x="707" y="1799"/>
                  </a:cubicBezTo>
                  <a:cubicBezTo>
                    <a:pt x="710" y="1219"/>
                    <a:pt x="597" y="645"/>
                    <a:pt x="374" y="112"/>
                  </a:cubicBezTo>
                  <a:cubicBezTo>
                    <a:pt x="342" y="34"/>
                    <a:pt x="272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6" name="Google Shape;6136;p14"/>
            <p:cNvSpPr/>
            <p:nvPr/>
          </p:nvSpPr>
          <p:spPr>
            <a:xfrm>
              <a:off x="6732400" y="3615225"/>
              <a:ext cx="15700" cy="53425"/>
            </a:xfrm>
            <a:custGeom>
              <a:avLst/>
              <a:gdLst/>
              <a:ahLst/>
              <a:cxnLst/>
              <a:rect l="l" t="t" r="r" b="b"/>
              <a:pathLst>
                <a:path w="628" h="2137" extrusionOk="0">
                  <a:moveTo>
                    <a:pt x="207" y="1"/>
                  </a:moveTo>
                  <a:cubicBezTo>
                    <a:pt x="110" y="1"/>
                    <a:pt x="0" y="84"/>
                    <a:pt x="20" y="211"/>
                  </a:cubicBezTo>
                  <a:cubicBezTo>
                    <a:pt x="108" y="812"/>
                    <a:pt x="198" y="1413"/>
                    <a:pt x="287" y="2015"/>
                  </a:cubicBezTo>
                  <a:cubicBezTo>
                    <a:pt x="299" y="2100"/>
                    <a:pt x="357" y="2136"/>
                    <a:pt x="421" y="2136"/>
                  </a:cubicBezTo>
                  <a:cubicBezTo>
                    <a:pt x="518" y="2136"/>
                    <a:pt x="628" y="2053"/>
                    <a:pt x="608" y="1925"/>
                  </a:cubicBezTo>
                  <a:lnTo>
                    <a:pt x="341" y="122"/>
                  </a:ln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7" name="Google Shape;6137;p14"/>
            <p:cNvSpPr/>
            <p:nvPr/>
          </p:nvSpPr>
          <p:spPr>
            <a:xfrm>
              <a:off x="6807725" y="3614225"/>
              <a:ext cx="19525" cy="50975"/>
            </a:xfrm>
            <a:custGeom>
              <a:avLst/>
              <a:gdLst/>
              <a:ahLst/>
              <a:cxnLst/>
              <a:rect l="l" t="t" r="r" b="b"/>
              <a:pathLst>
                <a:path w="781" h="2039" extrusionOk="0">
                  <a:moveTo>
                    <a:pt x="205" y="0"/>
                  </a:moveTo>
                  <a:cubicBezTo>
                    <a:pt x="106" y="0"/>
                    <a:pt x="1" y="83"/>
                    <a:pt x="30" y="210"/>
                  </a:cubicBezTo>
                  <a:lnTo>
                    <a:pt x="428" y="1918"/>
                  </a:lnTo>
                  <a:cubicBezTo>
                    <a:pt x="448" y="2002"/>
                    <a:pt x="511" y="2038"/>
                    <a:pt x="577" y="2038"/>
                  </a:cubicBezTo>
                  <a:cubicBezTo>
                    <a:pt x="676" y="2038"/>
                    <a:pt x="781" y="1956"/>
                    <a:pt x="752" y="1830"/>
                  </a:cubicBezTo>
                  <a:lnTo>
                    <a:pt x="353" y="120"/>
                  </a:lnTo>
                  <a:cubicBezTo>
                    <a:pt x="334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8" name="Google Shape;6138;p14"/>
            <p:cNvSpPr/>
            <p:nvPr/>
          </p:nvSpPr>
          <p:spPr>
            <a:xfrm>
              <a:off x="6879800" y="3613250"/>
              <a:ext cx="15175" cy="50700"/>
            </a:xfrm>
            <a:custGeom>
              <a:avLst/>
              <a:gdLst/>
              <a:ahLst/>
              <a:cxnLst/>
              <a:rect l="l" t="t" r="r" b="b"/>
              <a:pathLst>
                <a:path w="607" h="2028" extrusionOk="0">
                  <a:moveTo>
                    <a:pt x="208" y="0"/>
                  </a:moveTo>
                  <a:cubicBezTo>
                    <a:pt x="111" y="0"/>
                    <a:pt x="1" y="84"/>
                    <a:pt x="19" y="210"/>
                  </a:cubicBezTo>
                  <a:cubicBezTo>
                    <a:pt x="102" y="775"/>
                    <a:pt x="183" y="1341"/>
                    <a:pt x="265" y="1907"/>
                  </a:cubicBezTo>
                  <a:cubicBezTo>
                    <a:pt x="277" y="1991"/>
                    <a:pt x="336" y="2028"/>
                    <a:pt x="400" y="2028"/>
                  </a:cubicBezTo>
                  <a:cubicBezTo>
                    <a:pt x="497" y="2028"/>
                    <a:pt x="607" y="1945"/>
                    <a:pt x="588" y="1818"/>
                  </a:cubicBezTo>
                  <a:cubicBezTo>
                    <a:pt x="506" y="1252"/>
                    <a:pt x="424" y="686"/>
                    <a:pt x="343" y="122"/>
                  </a:cubicBezTo>
                  <a:cubicBezTo>
                    <a:pt x="331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39" name="Google Shape;6139;p14"/>
            <p:cNvSpPr/>
            <p:nvPr/>
          </p:nvSpPr>
          <p:spPr>
            <a:xfrm>
              <a:off x="6946675" y="3616400"/>
              <a:ext cx="17675" cy="50425"/>
            </a:xfrm>
            <a:custGeom>
              <a:avLst/>
              <a:gdLst/>
              <a:ahLst/>
              <a:cxnLst/>
              <a:rect l="l" t="t" r="r" b="b"/>
              <a:pathLst>
                <a:path w="707" h="2017" extrusionOk="0">
                  <a:moveTo>
                    <a:pt x="168" y="1"/>
                  </a:moveTo>
                  <a:cubicBezTo>
                    <a:pt x="84" y="1"/>
                    <a:pt x="1" y="55"/>
                    <a:pt x="2" y="162"/>
                  </a:cubicBezTo>
                  <a:cubicBezTo>
                    <a:pt x="8" y="759"/>
                    <a:pt x="121" y="1349"/>
                    <a:pt x="337" y="1904"/>
                  </a:cubicBezTo>
                  <a:cubicBezTo>
                    <a:pt x="367" y="1983"/>
                    <a:pt x="436" y="2017"/>
                    <a:pt x="504" y="2017"/>
                  </a:cubicBezTo>
                  <a:cubicBezTo>
                    <a:pt x="607" y="2017"/>
                    <a:pt x="706" y="1937"/>
                    <a:pt x="659" y="1816"/>
                  </a:cubicBezTo>
                  <a:cubicBezTo>
                    <a:pt x="453" y="1288"/>
                    <a:pt x="345" y="728"/>
                    <a:pt x="337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0" name="Google Shape;6140;p14"/>
            <p:cNvSpPr/>
            <p:nvPr/>
          </p:nvSpPr>
          <p:spPr>
            <a:xfrm>
              <a:off x="7022725" y="3617500"/>
              <a:ext cx="16525" cy="51000"/>
            </a:xfrm>
            <a:custGeom>
              <a:avLst/>
              <a:gdLst/>
              <a:ahLst/>
              <a:cxnLst/>
              <a:rect l="l" t="t" r="r" b="b"/>
              <a:pathLst>
                <a:path w="661" h="2040" extrusionOk="0">
                  <a:moveTo>
                    <a:pt x="206" y="0"/>
                  </a:moveTo>
                  <a:cubicBezTo>
                    <a:pt x="108" y="0"/>
                    <a:pt x="1" y="84"/>
                    <a:pt x="23" y="211"/>
                  </a:cubicBezTo>
                  <a:cubicBezTo>
                    <a:pt x="120" y="780"/>
                    <a:pt x="218" y="1349"/>
                    <a:pt x="315" y="1918"/>
                  </a:cubicBezTo>
                  <a:cubicBezTo>
                    <a:pt x="330" y="2003"/>
                    <a:pt x="390" y="2039"/>
                    <a:pt x="455" y="2039"/>
                  </a:cubicBezTo>
                  <a:cubicBezTo>
                    <a:pt x="553" y="2039"/>
                    <a:pt x="661" y="1956"/>
                    <a:pt x="639" y="1828"/>
                  </a:cubicBezTo>
                  <a:cubicBezTo>
                    <a:pt x="541" y="1259"/>
                    <a:pt x="442" y="690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1" name="Google Shape;6141;p14"/>
            <p:cNvSpPr/>
            <p:nvPr/>
          </p:nvSpPr>
          <p:spPr>
            <a:xfrm>
              <a:off x="7100500" y="3610050"/>
              <a:ext cx="15225" cy="57800"/>
            </a:xfrm>
            <a:custGeom>
              <a:avLst/>
              <a:gdLst/>
              <a:ahLst/>
              <a:cxnLst/>
              <a:rect l="l" t="t" r="r" b="b"/>
              <a:pathLst>
                <a:path w="609" h="2312" extrusionOk="0">
                  <a:moveTo>
                    <a:pt x="271" y="0"/>
                  </a:moveTo>
                  <a:cubicBezTo>
                    <a:pt x="187" y="0"/>
                    <a:pt x="97" y="54"/>
                    <a:pt x="84" y="160"/>
                  </a:cubicBezTo>
                  <a:cubicBezTo>
                    <a:pt x="1" y="842"/>
                    <a:pt x="57" y="1534"/>
                    <a:pt x="249" y="2195"/>
                  </a:cubicBezTo>
                  <a:cubicBezTo>
                    <a:pt x="273" y="2277"/>
                    <a:pt x="339" y="2312"/>
                    <a:pt x="405" y="2312"/>
                  </a:cubicBezTo>
                  <a:cubicBezTo>
                    <a:pt x="506" y="2312"/>
                    <a:pt x="608" y="2230"/>
                    <a:pt x="573" y="2105"/>
                  </a:cubicBezTo>
                  <a:cubicBezTo>
                    <a:pt x="390" y="1473"/>
                    <a:pt x="338" y="813"/>
                    <a:pt x="419" y="160"/>
                  </a:cubicBezTo>
                  <a:cubicBezTo>
                    <a:pt x="431" y="53"/>
                    <a:pt x="354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2" name="Google Shape;6142;p14"/>
            <p:cNvSpPr/>
            <p:nvPr/>
          </p:nvSpPr>
          <p:spPr>
            <a:xfrm>
              <a:off x="6502250" y="3500725"/>
              <a:ext cx="72000" cy="10100"/>
            </a:xfrm>
            <a:custGeom>
              <a:avLst/>
              <a:gdLst/>
              <a:ahLst/>
              <a:cxnLst/>
              <a:rect l="l" t="t" r="r" b="b"/>
              <a:pathLst>
                <a:path w="2880" h="404" extrusionOk="0">
                  <a:moveTo>
                    <a:pt x="2671" y="1"/>
                  </a:moveTo>
                  <a:cubicBezTo>
                    <a:pt x="2669" y="1"/>
                    <a:pt x="2667" y="1"/>
                    <a:pt x="2665" y="1"/>
                  </a:cubicBezTo>
                  <a:lnTo>
                    <a:pt x="217" y="68"/>
                  </a:lnTo>
                  <a:cubicBezTo>
                    <a:pt x="3" y="74"/>
                    <a:pt x="0" y="404"/>
                    <a:pt x="211" y="404"/>
                  </a:cubicBezTo>
                  <a:cubicBezTo>
                    <a:pt x="213" y="404"/>
                    <a:pt x="215" y="404"/>
                    <a:pt x="217" y="404"/>
                  </a:cubicBezTo>
                  <a:lnTo>
                    <a:pt x="2665" y="335"/>
                  </a:lnTo>
                  <a:cubicBezTo>
                    <a:pt x="2878" y="329"/>
                    <a:pt x="2880" y="1"/>
                    <a:pt x="2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3" name="Google Shape;6143;p14"/>
            <p:cNvSpPr/>
            <p:nvPr/>
          </p:nvSpPr>
          <p:spPr>
            <a:xfrm>
              <a:off x="6505875" y="3571625"/>
              <a:ext cx="63375" cy="11075"/>
            </a:xfrm>
            <a:custGeom>
              <a:avLst/>
              <a:gdLst/>
              <a:ahLst/>
              <a:cxnLst/>
              <a:rect l="l" t="t" r="r" b="b"/>
              <a:pathLst>
                <a:path w="2535" h="443" extrusionOk="0">
                  <a:moveTo>
                    <a:pt x="2278" y="1"/>
                  </a:moveTo>
                  <a:cubicBezTo>
                    <a:pt x="2267" y="1"/>
                    <a:pt x="2257" y="2"/>
                    <a:pt x="2245" y="4"/>
                  </a:cubicBezTo>
                  <a:cubicBezTo>
                    <a:pt x="1831" y="74"/>
                    <a:pt x="1411" y="110"/>
                    <a:pt x="992" y="110"/>
                  </a:cubicBezTo>
                  <a:cubicBezTo>
                    <a:pt x="733" y="110"/>
                    <a:pt x="473" y="96"/>
                    <a:pt x="215" y="69"/>
                  </a:cubicBezTo>
                  <a:cubicBezTo>
                    <a:pt x="208" y="69"/>
                    <a:pt x="202" y="68"/>
                    <a:pt x="196" y="68"/>
                  </a:cubicBezTo>
                  <a:cubicBezTo>
                    <a:pt x="0" y="68"/>
                    <a:pt x="8" y="383"/>
                    <a:pt x="215" y="403"/>
                  </a:cubicBezTo>
                  <a:cubicBezTo>
                    <a:pt x="474" y="430"/>
                    <a:pt x="734" y="443"/>
                    <a:pt x="995" y="443"/>
                  </a:cubicBezTo>
                  <a:cubicBezTo>
                    <a:pt x="1443" y="443"/>
                    <a:pt x="1891" y="404"/>
                    <a:pt x="2334" y="326"/>
                  </a:cubicBezTo>
                  <a:cubicBezTo>
                    <a:pt x="2534" y="292"/>
                    <a:pt x="2465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4" name="Google Shape;6144;p14"/>
            <p:cNvSpPr/>
            <p:nvPr/>
          </p:nvSpPr>
          <p:spPr>
            <a:xfrm>
              <a:off x="6589900" y="3440300"/>
              <a:ext cx="22325" cy="23075"/>
            </a:xfrm>
            <a:custGeom>
              <a:avLst/>
              <a:gdLst/>
              <a:ahLst/>
              <a:cxnLst/>
              <a:rect l="l" t="t" r="r" b="b"/>
              <a:pathLst>
                <a:path w="893" h="923" extrusionOk="0">
                  <a:moveTo>
                    <a:pt x="561" y="1"/>
                  </a:moveTo>
                  <a:cubicBezTo>
                    <a:pt x="437" y="1"/>
                    <a:pt x="316" y="69"/>
                    <a:pt x="261" y="181"/>
                  </a:cubicBezTo>
                  <a:lnTo>
                    <a:pt x="261" y="181"/>
                  </a:lnTo>
                  <a:cubicBezTo>
                    <a:pt x="229" y="189"/>
                    <a:pt x="199" y="201"/>
                    <a:pt x="170" y="218"/>
                  </a:cubicBezTo>
                  <a:cubicBezTo>
                    <a:pt x="35" y="299"/>
                    <a:pt x="1" y="461"/>
                    <a:pt x="40" y="602"/>
                  </a:cubicBezTo>
                  <a:lnTo>
                    <a:pt x="40" y="602"/>
                  </a:lnTo>
                  <a:cubicBezTo>
                    <a:pt x="39" y="652"/>
                    <a:pt x="42" y="701"/>
                    <a:pt x="48" y="746"/>
                  </a:cubicBezTo>
                  <a:cubicBezTo>
                    <a:pt x="57" y="819"/>
                    <a:pt x="94" y="888"/>
                    <a:pt x="172" y="908"/>
                  </a:cubicBezTo>
                  <a:cubicBezTo>
                    <a:pt x="210" y="918"/>
                    <a:pt x="248" y="922"/>
                    <a:pt x="286" y="922"/>
                  </a:cubicBezTo>
                  <a:cubicBezTo>
                    <a:pt x="332" y="922"/>
                    <a:pt x="376" y="916"/>
                    <a:pt x="419" y="903"/>
                  </a:cubicBezTo>
                  <a:lnTo>
                    <a:pt x="419" y="903"/>
                  </a:lnTo>
                  <a:cubicBezTo>
                    <a:pt x="440" y="905"/>
                    <a:pt x="460" y="907"/>
                    <a:pt x="481" y="907"/>
                  </a:cubicBezTo>
                  <a:cubicBezTo>
                    <a:pt x="677" y="907"/>
                    <a:pt x="861" y="793"/>
                    <a:pt x="844" y="554"/>
                  </a:cubicBezTo>
                  <a:cubicBezTo>
                    <a:pt x="841" y="501"/>
                    <a:pt x="825" y="449"/>
                    <a:pt x="800" y="401"/>
                  </a:cubicBezTo>
                  <a:lnTo>
                    <a:pt x="800" y="401"/>
                  </a:lnTo>
                  <a:cubicBezTo>
                    <a:pt x="892" y="251"/>
                    <a:pt x="840" y="63"/>
                    <a:pt x="649" y="12"/>
                  </a:cubicBezTo>
                  <a:cubicBezTo>
                    <a:pt x="620" y="4"/>
                    <a:pt x="591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5" name="Google Shape;6145;p14"/>
            <p:cNvSpPr/>
            <p:nvPr/>
          </p:nvSpPr>
          <p:spPr>
            <a:xfrm>
              <a:off x="6658250" y="3553825"/>
              <a:ext cx="26175" cy="22675"/>
            </a:xfrm>
            <a:custGeom>
              <a:avLst/>
              <a:gdLst/>
              <a:ahLst/>
              <a:cxnLst/>
              <a:rect l="l" t="t" r="r" b="b"/>
              <a:pathLst>
                <a:path w="1047" h="907" extrusionOk="0">
                  <a:moveTo>
                    <a:pt x="532" y="1"/>
                  </a:moveTo>
                  <a:cubicBezTo>
                    <a:pt x="375" y="1"/>
                    <a:pt x="213" y="89"/>
                    <a:pt x="122" y="243"/>
                  </a:cubicBezTo>
                  <a:cubicBezTo>
                    <a:pt x="40" y="382"/>
                    <a:pt x="0" y="606"/>
                    <a:pt x="127" y="730"/>
                  </a:cubicBezTo>
                  <a:cubicBezTo>
                    <a:pt x="191" y="792"/>
                    <a:pt x="275" y="837"/>
                    <a:pt x="364" y="858"/>
                  </a:cubicBezTo>
                  <a:lnTo>
                    <a:pt x="364" y="858"/>
                  </a:lnTo>
                  <a:cubicBezTo>
                    <a:pt x="423" y="890"/>
                    <a:pt x="490" y="907"/>
                    <a:pt x="558" y="907"/>
                  </a:cubicBezTo>
                  <a:cubicBezTo>
                    <a:pt x="625" y="907"/>
                    <a:pt x="693" y="891"/>
                    <a:pt x="755" y="858"/>
                  </a:cubicBezTo>
                  <a:cubicBezTo>
                    <a:pt x="949" y="755"/>
                    <a:pt x="1047" y="514"/>
                    <a:pt x="937" y="315"/>
                  </a:cubicBezTo>
                  <a:cubicBezTo>
                    <a:pt x="928" y="298"/>
                    <a:pt x="917" y="282"/>
                    <a:pt x="907" y="267"/>
                  </a:cubicBezTo>
                  <a:lnTo>
                    <a:pt x="907" y="267"/>
                  </a:lnTo>
                  <a:cubicBezTo>
                    <a:pt x="900" y="250"/>
                    <a:pt x="893" y="234"/>
                    <a:pt x="885" y="219"/>
                  </a:cubicBezTo>
                  <a:cubicBezTo>
                    <a:pt x="806" y="69"/>
                    <a:pt x="671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6" name="Google Shape;6146;p14"/>
            <p:cNvSpPr/>
            <p:nvPr/>
          </p:nvSpPr>
          <p:spPr>
            <a:xfrm>
              <a:off x="6722125" y="3282500"/>
              <a:ext cx="26675" cy="25000"/>
            </a:xfrm>
            <a:custGeom>
              <a:avLst/>
              <a:gdLst/>
              <a:ahLst/>
              <a:cxnLst/>
              <a:rect l="l" t="t" r="r" b="b"/>
              <a:pathLst>
                <a:path w="1067" h="1000" extrusionOk="0">
                  <a:moveTo>
                    <a:pt x="549" y="497"/>
                  </a:moveTo>
                  <a:cubicBezTo>
                    <a:pt x="559" y="499"/>
                    <a:pt x="570" y="504"/>
                    <a:pt x="578" y="510"/>
                  </a:cubicBezTo>
                  <a:lnTo>
                    <a:pt x="578" y="510"/>
                  </a:lnTo>
                  <a:cubicBezTo>
                    <a:pt x="576" y="511"/>
                    <a:pt x="573" y="511"/>
                    <a:pt x="571" y="511"/>
                  </a:cubicBezTo>
                  <a:cubicBezTo>
                    <a:pt x="571" y="511"/>
                    <a:pt x="570" y="511"/>
                    <a:pt x="570" y="511"/>
                  </a:cubicBezTo>
                  <a:cubicBezTo>
                    <a:pt x="559" y="511"/>
                    <a:pt x="551" y="508"/>
                    <a:pt x="544" y="503"/>
                  </a:cubicBezTo>
                  <a:lnTo>
                    <a:pt x="544" y="503"/>
                  </a:lnTo>
                  <a:cubicBezTo>
                    <a:pt x="544" y="503"/>
                    <a:pt x="545" y="502"/>
                    <a:pt x="545" y="502"/>
                  </a:cubicBezTo>
                  <a:cubicBezTo>
                    <a:pt x="546" y="500"/>
                    <a:pt x="548" y="499"/>
                    <a:pt x="549" y="497"/>
                  </a:cubicBezTo>
                  <a:close/>
                  <a:moveTo>
                    <a:pt x="553" y="1"/>
                  </a:moveTo>
                  <a:cubicBezTo>
                    <a:pt x="504" y="1"/>
                    <a:pt x="455" y="8"/>
                    <a:pt x="406" y="25"/>
                  </a:cubicBezTo>
                  <a:cubicBezTo>
                    <a:pt x="118" y="116"/>
                    <a:pt x="0" y="458"/>
                    <a:pt x="170" y="706"/>
                  </a:cubicBezTo>
                  <a:cubicBezTo>
                    <a:pt x="196" y="747"/>
                    <a:pt x="229" y="785"/>
                    <a:pt x="267" y="818"/>
                  </a:cubicBezTo>
                  <a:lnTo>
                    <a:pt x="267" y="818"/>
                  </a:lnTo>
                  <a:cubicBezTo>
                    <a:pt x="335" y="907"/>
                    <a:pt x="438" y="972"/>
                    <a:pt x="557" y="993"/>
                  </a:cubicBezTo>
                  <a:cubicBezTo>
                    <a:pt x="582" y="998"/>
                    <a:pt x="607" y="1000"/>
                    <a:pt x="631" y="1000"/>
                  </a:cubicBezTo>
                  <a:cubicBezTo>
                    <a:pt x="895" y="1000"/>
                    <a:pt x="1066" y="737"/>
                    <a:pt x="969" y="485"/>
                  </a:cubicBezTo>
                  <a:lnTo>
                    <a:pt x="969" y="485"/>
                  </a:lnTo>
                  <a:cubicBezTo>
                    <a:pt x="975" y="457"/>
                    <a:pt x="978" y="429"/>
                    <a:pt x="978" y="401"/>
                  </a:cubicBezTo>
                  <a:cubicBezTo>
                    <a:pt x="978" y="390"/>
                    <a:pt x="978" y="379"/>
                    <a:pt x="977" y="368"/>
                  </a:cubicBezTo>
                  <a:lnTo>
                    <a:pt x="977" y="368"/>
                  </a:lnTo>
                  <a:cubicBezTo>
                    <a:pt x="1036" y="282"/>
                    <a:pt x="1022" y="142"/>
                    <a:pt x="891" y="108"/>
                  </a:cubicBezTo>
                  <a:lnTo>
                    <a:pt x="891" y="108"/>
                  </a:lnTo>
                  <a:lnTo>
                    <a:pt x="893" y="110"/>
                  </a:lnTo>
                  <a:cubicBezTo>
                    <a:pt x="874" y="105"/>
                    <a:pt x="855" y="101"/>
                    <a:pt x="836" y="98"/>
                  </a:cubicBezTo>
                  <a:lnTo>
                    <a:pt x="836" y="98"/>
                  </a:lnTo>
                  <a:cubicBezTo>
                    <a:pt x="759" y="36"/>
                    <a:pt x="658" y="1"/>
                    <a:pt x="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7" name="Google Shape;6147;p14"/>
            <p:cNvSpPr/>
            <p:nvPr/>
          </p:nvSpPr>
          <p:spPr>
            <a:xfrm>
              <a:off x="6810300" y="3367200"/>
              <a:ext cx="26600" cy="25700"/>
            </a:xfrm>
            <a:custGeom>
              <a:avLst/>
              <a:gdLst/>
              <a:ahLst/>
              <a:cxnLst/>
              <a:rect l="l" t="t" r="r" b="b"/>
              <a:pathLst>
                <a:path w="1064" h="1028" extrusionOk="0">
                  <a:moveTo>
                    <a:pt x="609" y="518"/>
                  </a:moveTo>
                  <a:cubicBezTo>
                    <a:pt x="620" y="523"/>
                    <a:pt x="634" y="534"/>
                    <a:pt x="645" y="550"/>
                  </a:cubicBezTo>
                  <a:lnTo>
                    <a:pt x="645" y="550"/>
                  </a:lnTo>
                  <a:cubicBezTo>
                    <a:pt x="642" y="551"/>
                    <a:pt x="639" y="551"/>
                    <a:pt x="636" y="551"/>
                  </a:cubicBezTo>
                  <a:cubicBezTo>
                    <a:pt x="619" y="551"/>
                    <a:pt x="601" y="544"/>
                    <a:pt x="584" y="534"/>
                  </a:cubicBezTo>
                  <a:lnTo>
                    <a:pt x="584" y="534"/>
                  </a:lnTo>
                  <a:cubicBezTo>
                    <a:pt x="588" y="530"/>
                    <a:pt x="594" y="525"/>
                    <a:pt x="604" y="520"/>
                  </a:cubicBezTo>
                  <a:cubicBezTo>
                    <a:pt x="606" y="519"/>
                    <a:pt x="608" y="519"/>
                    <a:pt x="609" y="518"/>
                  </a:cubicBezTo>
                  <a:close/>
                  <a:moveTo>
                    <a:pt x="547" y="0"/>
                  </a:moveTo>
                  <a:cubicBezTo>
                    <a:pt x="480" y="0"/>
                    <a:pt x="412" y="17"/>
                    <a:pt x="346" y="53"/>
                  </a:cubicBezTo>
                  <a:cubicBezTo>
                    <a:pt x="107" y="186"/>
                    <a:pt x="0" y="523"/>
                    <a:pt x="134" y="764"/>
                  </a:cubicBezTo>
                  <a:cubicBezTo>
                    <a:pt x="225" y="928"/>
                    <a:pt x="411" y="1027"/>
                    <a:pt x="592" y="1027"/>
                  </a:cubicBezTo>
                  <a:cubicBezTo>
                    <a:pt x="706" y="1027"/>
                    <a:pt x="818" y="988"/>
                    <a:pt x="905" y="902"/>
                  </a:cubicBezTo>
                  <a:cubicBezTo>
                    <a:pt x="1028" y="778"/>
                    <a:pt x="1063" y="582"/>
                    <a:pt x="1008" y="424"/>
                  </a:cubicBezTo>
                  <a:lnTo>
                    <a:pt x="1008" y="424"/>
                  </a:lnTo>
                  <a:cubicBezTo>
                    <a:pt x="1004" y="397"/>
                    <a:pt x="999" y="370"/>
                    <a:pt x="990" y="343"/>
                  </a:cubicBezTo>
                  <a:cubicBezTo>
                    <a:pt x="926" y="145"/>
                    <a:pt x="743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8" name="Google Shape;6148;p14"/>
            <p:cNvSpPr/>
            <p:nvPr/>
          </p:nvSpPr>
          <p:spPr>
            <a:xfrm>
              <a:off x="6867925" y="3227000"/>
              <a:ext cx="27350" cy="22700"/>
            </a:xfrm>
            <a:custGeom>
              <a:avLst/>
              <a:gdLst/>
              <a:ahLst/>
              <a:cxnLst/>
              <a:rect l="l" t="t" r="r" b="b"/>
              <a:pathLst>
                <a:path w="1094" h="908" extrusionOk="0">
                  <a:moveTo>
                    <a:pt x="610" y="330"/>
                  </a:moveTo>
                  <a:cubicBezTo>
                    <a:pt x="618" y="330"/>
                    <a:pt x="627" y="332"/>
                    <a:pt x="636" y="335"/>
                  </a:cubicBezTo>
                  <a:cubicBezTo>
                    <a:pt x="694" y="353"/>
                    <a:pt x="699" y="437"/>
                    <a:pt x="683" y="486"/>
                  </a:cubicBezTo>
                  <a:cubicBezTo>
                    <a:pt x="664" y="545"/>
                    <a:pt x="610" y="575"/>
                    <a:pt x="551" y="575"/>
                  </a:cubicBezTo>
                  <a:cubicBezTo>
                    <a:pt x="544" y="575"/>
                    <a:pt x="538" y="575"/>
                    <a:pt x="531" y="574"/>
                  </a:cubicBezTo>
                  <a:cubicBezTo>
                    <a:pt x="518" y="573"/>
                    <a:pt x="505" y="571"/>
                    <a:pt x="493" y="567"/>
                  </a:cubicBezTo>
                  <a:lnTo>
                    <a:pt x="493" y="567"/>
                  </a:lnTo>
                  <a:cubicBezTo>
                    <a:pt x="511" y="549"/>
                    <a:pt x="526" y="524"/>
                    <a:pt x="534" y="492"/>
                  </a:cubicBezTo>
                  <a:cubicBezTo>
                    <a:pt x="544" y="451"/>
                    <a:pt x="544" y="412"/>
                    <a:pt x="535" y="376"/>
                  </a:cubicBezTo>
                  <a:lnTo>
                    <a:pt x="535" y="376"/>
                  </a:lnTo>
                  <a:cubicBezTo>
                    <a:pt x="551" y="350"/>
                    <a:pt x="578" y="330"/>
                    <a:pt x="610" y="330"/>
                  </a:cubicBezTo>
                  <a:close/>
                  <a:moveTo>
                    <a:pt x="622" y="1"/>
                  </a:moveTo>
                  <a:cubicBezTo>
                    <a:pt x="476" y="1"/>
                    <a:pt x="330" y="76"/>
                    <a:pt x="248" y="195"/>
                  </a:cubicBezTo>
                  <a:lnTo>
                    <a:pt x="248" y="195"/>
                  </a:lnTo>
                  <a:cubicBezTo>
                    <a:pt x="63" y="220"/>
                    <a:pt x="0" y="430"/>
                    <a:pt x="58" y="588"/>
                  </a:cubicBezTo>
                  <a:cubicBezTo>
                    <a:pt x="131" y="789"/>
                    <a:pt x="343" y="908"/>
                    <a:pt x="551" y="908"/>
                  </a:cubicBezTo>
                  <a:cubicBezTo>
                    <a:pt x="651" y="908"/>
                    <a:pt x="750" y="880"/>
                    <a:pt x="833" y="821"/>
                  </a:cubicBezTo>
                  <a:cubicBezTo>
                    <a:pt x="1077" y="647"/>
                    <a:pt x="1094" y="237"/>
                    <a:pt x="838" y="65"/>
                  </a:cubicBezTo>
                  <a:cubicBezTo>
                    <a:pt x="772" y="21"/>
                    <a:pt x="697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49" name="Google Shape;6149;p14"/>
            <p:cNvSpPr/>
            <p:nvPr/>
          </p:nvSpPr>
          <p:spPr>
            <a:xfrm>
              <a:off x="7011450" y="3504825"/>
              <a:ext cx="18000" cy="17850"/>
            </a:xfrm>
            <a:custGeom>
              <a:avLst/>
              <a:gdLst/>
              <a:ahLst/>
              <a:cxnLst/>
              <a:rect l="l" t="t" r="r" b="b"/>
              <a:pathLst>
                <a:path w="720" h="714" extrusionOk="0">
                  <a:moveTo>
                    <a:pt x="359" y="1"/>
                  </a:moveTo>
                  <a:cubicBezTo>
                    <a:pt x="344" y="1"/>
                    <a:pt x="329" y="2"/>
                    <a:pt x="313" y="6"/>
                  </a:cubicBezTo>
                  <a:cubicBezTo>
                    <a:pt x="290" y="12"/>
                    <a:pt x="268" y="22"/>
                    <a:pt x="248" y="35"/>
                  </a:cubicBezTo>
                  <a:lnTo>
                    <a:pt x="248" y="35"/>
                  </a:lnTo>
                  <a:cubicBezTo>
                    <a:pt x="232" y="37"/>
                    <a:pt x="217" y="40"/>
                    <a:pt x="201" y="44"/>
                  </a:cubicBezTo>
                  <a:cubicBezTo>
                    <a:pt x="85" y="76"/>
                    <a:pt x="21" y="223"/>
                    <a:pt x="16" y="333"/>
                  </a:cubicBezTo>
                  <a:cubicBezTo>
                    <a:pt x="1" y="545"/>
                    <a:pt x="170" y="714"/>
                    <a:pt x="368" y="714"/>
                  </a:cubicBezTo>
                  <a:cubicBezTo>
                    <a:pt x="404" y="714"/>
                    <a:pt x="441" y="708"/>
                    <a:pt x="478" y="696"/>
                  </a:cubicBezTo>
                  <a:cubicBezTo>
                    <a:pt x="586" y="662"/>
                    <a:pt x="719" y="559"/>
                    <a:pt x="719" y="433"/>
                  </a:cubicBezTo>
                  <a:cubicBezTo>
                    <a:pt x="719" y="351"/>
                    <a:pt x="686" y="284"/>
                    <a:pt x="635" y="234"/>
                  </a:cubicBezTo>
                  <a:lnTo>
                    <a:pt x="635" y="234"/>
                  </a:lnTo>
                  <a:cubicBezTo>
                    <a:pt x="628" y="207"/>
                    <a:pt x="615" y="181"/>
                    <a:pt x="592" y="160"/>
                  </a:cubicBezTo>
                  <a:lnTo>
                    <a:pt x="592" y="160"/>
                  </a:lnTo>
                  <a:cubicBezTo>
                    <a:pt x="547" y="77"/>
                    <a:pt x="45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0" name="Google Shape;6150;p14"/>
            <p:cNvSpPr/>
            <p:nvPr/>
          </p:nvSpPr>
          <p:spPr>
            <a:xfrm>
              <a:off x="7089100" y="3387900"/>
              <a:ext cx="17800" cy="19875"/>
            </a:xfrm>
            <a:custGeom>
              <a:avLst/>
              <a:gdLst/>
              <a:ahLst/>
              <a:cxnLst/>
              <a:rect l="l" t="t" r="r" b="b"/>
              <a:pathLst>
                <a:path w="712" h="795" extrusionOk="0">
                  <a:moveTo>
                    <a:pt x="355" y="0"/>
                  </a:moveTo>
                  <a:cubicBezTo>
                    <a:pt x="345" y="0"/>
                    <a:pt x="334" y="1"/>
                    <a:pt x="322" y="3"/>
                  </a:cubicBezTo>
                  <a:lnTo>
                    <a:pt x="322" y="5"/>
                  </a:lnTo>
                  <a:cubicBezTo>
                    <a:pt x="253" y="17"/>
                    <a:pt x="190" y="55"/>
                    <a:pt x="145" y="104"/>
                  </a:cubicBezTo>
                  <a:lnTo>
                    <a:pt x="145" y="104"/>
                  </a:lnTo>
                  <a:cubicBezTo>
                    <a:pt x="112" y="128"/>
                    <a:pt x="83" y="159"/>
                    <a:pt x="58" y="197"/>
                  </a:cubicBezTo>
                  <a:cubicBezTo>
                    <a:pt x="8" y="278"/>
                    <a:pt x="0" y="369"/>
                    <a:pt x="22" y="454"/>
                  </a:cubicBezTo>
                  <a:lnTo>
                    <a:pt x="22" y="454"/>
                  </a:lnTo>
                  <a:cubicBezTo>
                    <a:pt x="10" y="566"/>
                    <a:pt x="54" y="681"/>
                    <a:pt x="167" y="748"/>
                  </a:cubicBezTo>
                  <a:cubicBezTo>
                    <a:pt x="221" y="779"/>
                    <a:pt x="282" y="795"/>
                    <a:pt x="344" y="795"/>
                  </a:cubicBezTo>
                  <a:cubicBezTo>
                    <a:pt x="492" y="795"/>
                    <a:pt x="639" y="706"/>
                    <a:pt x="675" y="551"/>
                  </a:cubicBezTo>
                  <a:cubicBezTo>
                    <a:pt x="688" y="493"/>
                    <a:pt x="685" y="436"/>
                    <a:pt x="669" y="385"/>
                  </a:cubicBezTo>
                  <a:lnTo>
                    <a:pt x="669" y="385"/>
                  </a:lnTo>
                  <a:cubicBezTo>
                    <a:pt x="672" y="381"/>
                    <a:pt x="676" y="376"/>
                    <a:pt x="679" y="371"/>
                  </a:cubicBezTo>
                  <a:cubicBezTo>
                    <a:pt x="711" y="319"/>
                    <a:pt x="711" y="254"/>
                    <a:pt x="679" y="202"/>
                  </a:cubicBezTo>
                  <a:cubicBezTo>
                    <a:pt x="630" y="130"/>
                    <a:pt x="558" y="80"/>
                    <a:pt x="479" y="54"/>
                  </a:cubicBezTo>
                  <a:lnTo>
                    <a:pt x="479" y="54"/>
                  </a:lnTo>
                  <a:cubicBezTo>
                    <a:pt x="448" y="22"/>
                    <a:pt x="406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1" name="Google Shape;6151;p14"/>
            <p:cNvSpPr/>
            <p:nvPr/>
          </p:nvSpPr>
          <p:spPr>
            <a:xfrm>
              <a:off x="6120300" y="3236750"/>
              <a:ext cx="980350" cy="810400"/>
            </a:xfrm>
            <a:custGeom>
              <a:avLst/>
              <a:gdLst/>
              <a:ahLst/>
              <a:cxnLst/>
              <a:rect l="l" t="t" r="r" b="b"/>
              <a:pathLst>
                <a:path w="39214" h="32416" extrusionOk="0">
                  <a:moveTo>
                    <a:pt x="30525" y="1"/>
                  </a:moveTo>
                  <a:cubicBezTo>
                    <a:pt x="29655" y="1"/>
                    <a:pt x="29120" y="764"/>
                    <a:pt x="28976" y="1664"/>
                  </a:cubicBezTo>
                  <a:cubicBezTo>
                    <a:pt x="28895" y="2170"/>
                    <a:pt x="28907" y="2687"/>
                    <a:pt x="28909" y="3197"/>
                  </a:cubicBezTo>
                  <a:cubicBezTo>
                    <a:pt x="28909" y="3455"/>
                    <a:pt x="28918" y="3711"/>
                    <a:pt x="28914" y="3967"/>
                  </a:cubicBezTo>
                  <a:cubicBezTo>
                    <a:pt x="28898" y="4680"/>
                    <a:pt x="28923" y="4687"/>
                    <a:pt x="28377" y="5264"/>
                  </a:cubicBezTo>
                  <a:cubicBezTo>
                    <a:pt x="28040" y="5619"/>
                    <a:pt x="27772" y="5763"/>
                    <a:pt x="27554" y="5763"/>
                  </a:cubicBezTo>
                  <a:cubicBezTo>
                    <a:pt x="26825" y="5763"/>
                    <a:pt x="26665" y="4153"/>
                    <a:pt x="26459" y="3444"/>
                  </a:cubicBezTo>
                  <a:cubicBezTo>
                    <a:pt x="26237" y="2675"/>
                    <a:pt x="25642" y="2116"/>
                    <a:pt x="24932" y="2116"/>
                  </a:cubicBezTo>
                  <a:cubicBezTo>
                    <a:pt x="24691" y="2116"/>
                    <a:pt x="24437" y="2180"/>
                    <a:pt x="24180" y="2323"/>
                  </a:cubicBezTo>
                  <a:cubicBezTo>
                    <a:pt x="22794" y="3092"/>
                    <a:pt x="22963" y="5354"/>
                    <a:pt x="23009" y="6669"/>
                  </a:cubicBezTo>
                  <a:cubicBezTo>
                    <a:pt x="23051" y="7831"/>
                    <a:pt x="23183" y="8990"/>
                    <a:pt x="23196" y="10156"/>
                  </a:cubicBezTo>
                  <a:cubicBezTo>
                    <a:pt x="23204" y="10766"/>
                    <a:pt x="23180" y="11370"/>
                    <a:pt x="23093" y="11974"/>
                  </a:cubicBezTo>
                  <a:cubicBezTo>
                    <a:pt x="23003" y="12596"/>
                    <a:pt x="23090" y="12549"/>
                    <a:pt x="22479" y="12888"/>
                  </a:cubicBezTo>
                  <a:cubicBezTo>
                    <a:pt x="22314" y="13076"/>
                    <a:pt x="22144" y="13170"/>
                    <a:pt x="21968" y="13170"/>
                  </a:cubicBezTo>
                  <a:cubicBezTo>
                    <a:pt x="21827" y="13170"/>
                    <a:pt x="21682" y="13109"/>
                    <a:pt x="21535" y="12988"/>
                  </a:cubicBezTo>
                  <a:cubicBezTo>
                    <a:pt x="21372" y="12648"/>
                    <a:pt x="21209" y="12308"/>
                    <a:pt x="21046" y="11968"/>
                  </a:cubicBezTo>
                  <a:cubicBezTo>
                    <a:pt x="20809" y="10941"/>
                    <a:pt x="20968" y="9259"/>
                    <a:pt x="19819" y="8662"/>
                  </a:cubicBezTo>
                  <a:cubicBezTo>
                    <a:pt x="19644" y="8572"/>
                    <a:pt x="19482" y="8532"/>
                    <a:pt x="19331" y="8532"/>
                  </a:cubicBezTo>
                  <a:cubicBezTo>
                    <a:pt x="18753" y="8532"/>
                    <a:pt x="18355" y="9120"/>
                    <a:pt x="18152" y="9686"/>
                  </a:cubicBezTo>
                  <a:cubicBezTo>
                    <a:pt x="17934" y="10293"/>
                    <a:pt x="17862" y="10938"/>
                    <a:pt x="17743" y="11568"/>
                  </a:cubicBezTo>
                  <a:cubicBezTo>
                    <a:pt x="17552" y="12567"/>
                    <a:pt x="17258" y="13551"/>
                    <a:pt x="17012" y="14538"/>
                  </a:cubicBezTo>
                  <a:cubicBezTo>
                    <a:pt x="16449" y="16784"/>
                    <a:pt x="16001" y="19101"/>
                    <a:pt x="15298" y="21308"/>
                  </a:cubicBezTo>
                  <a:cubicBezTo>
                    <a:pt x="15255" y="21441"/>
                    <a:pt x="15215" y="21580"/>
                    <a:pt x="15162" y="21709"/>
                  </a:cubicBezTo>
                  <a:cubicBezTo>
                    <a:pt x="14970" y="22166"/>
                    <a:pt x="14929" y="22337"/>
                    <a:pt x="14615" y="22337"/>
                  </a:cubicBezTo>
                  <a:cubicBezTo>
                    <a:pt x="14522" y="22337"/>
                    <a:pt x="14405" y="22322"/>
                    <a:pt x="14253" y="22295"/>
                  </a:cubicBezTo>
                  <a:cubicBezTo>
                    <a:pt x="13428" y="22147"/>
                    <a:pt x="13579" y="21637"/>
                    <a:pt x="13353" y="20982"/>
                  </a:cubicBezTo>
                  <a:cubicBezTo>
                    <a:pt x="13174" y="20463"/>
                    <a:pt x="12862" y="20042"/>
                    <a:pt x="12337" y="19838"/>
                  </a:cubicBezTo>
                  <a:cubicBezTo>
                    <a:pt x="12132" y="19757"/>
                    <a:pt x="11927" y="19720"/>
                    <a:pt x="11728" y="19720"/>
                  </a:cubicBezTo>
                  <a:cubicBezTo>
                    <a:pt x="10980" y="19720"/>
                    <a:pt x="10320" y="20246"/>
                    <a:pt x="10055" y="20985"/>
                  </a:cubicBezTo>
                  <a:cubicBezTo>
                    <a:pt x="9722" y="21912"/>
                    <a:pt x="9812" y="23026"/>
                    <a:pt x="9768" y="23991"/>
                  </a:cubicBezTo>
                  <a:cubicBezTo>
                    <a:pt x="9718" y="25079"/>
                    <a:pt x="9985" y="27471"/>
                    <a:pt x="9050" y="28209"/>
                  </a:cubicBezTo>
                  <a:cubicBezTo>
                    <a:pt x="8910" y="28319"/>
                    <a:pt x="8781" y="28367"/>
                    <a:pt x="8662" y="28367"/>
                  </a:cubicBezTo>
                  <a:cubicBezTo>
                    <a:pt x="7883" y="28367"/>
                    <a:pt x="7536" y="26285"/>
                    <a:pt x="7462" y="25813"/>
                  </a:cubicBezTo>
                  <a:cubicBezTo>
                    <a:pt x="7308" y="24827"/>
                    <a:pt x="7364" y="23781"/>
                    <a:pt x="7138" y="22811"/>
                  </a:cubicBezTo>
                  <a:cubicBezTo>
                    <a:pt x="6970" y="22095"/>
                    <a:pt x="6458" y="21703"/>
                    <a:pt x="5921" y="21703"/>
                  </a:cubicBezTo>
                  <a:cubicBezTo>
                    <a:pt x="5493" y="21703"/>
                    <a:pt x="5049" y="21952"/>
                    <a:pt x="4751" y="22486"/>
                  </a:cubicBezTo>
                  <a:cubicBezTo>
                    <a:pt x="4274" y="23340"/>
                    <a:pt x="4387" y="24432"/>
                    <a:pt x="4408" y="25370"/>
                  </a:cubicBezTo>
                  <a:cubicBezTo>
                    <a:pt x="4438" y="26670"/>
                    <a:pt x="4387" y="27972"/>
                    <a:pt x="4362" y="29272"/>
                  </a:cubicBezTo>
                  <a:cubicBezTo>
                    <a:pt x="4350" y="29954"/>
                    <a:pt x="4454" y="30857"/>
                    <a:pt x="4085" y="31460"/>
                  </a:cubicBezTo>
                  <a:cubicBezTo>
                    <a:pt x="3778" y="31960"/>
                    <a:pt x="3457" y="32155"/>
                    <a:pt x="3145" y="32155"/>
                  </a:cubicBezTo>
                  <a:cubicBezTo>
                    <a:pt x="2327" y="32155"/>
                    <a:pt x="1571" y="30810"/>
                    <a:pt x="1304" y="30102"/>
                  </a:cubicBezTo>
                  <a:cubicBezTo>
                    <a:pt x="776" y="28706"/>
                    <a:pt x="483" y="27233"/>
                    <a:pt x="344" y="25750"/>
                  </a:cubicBezTo>
                  <a:cubicBezTo>
                    <a:pt x="335" y="25644"/>
                    <a:pt x="246" y="25590"/>
                    <a:pt x="162" y="25590"/>
                  </a:cubicBezTo>
                  <a:cubicBezTo>
                    <a:pt x="79" y="25590"/>
                    <a:pt x="0" y="25643"/>
                    <a:pt x="10" y="25750"/>
                  </a:cubicBezTo>
                  <a:lnTo>
                    <a:pt x="7" y="25750"/>
                  </a:lnTo>
                  <a:cubicBezTo>
                    <a:pt x="183" y="27634"/>
                    <a:pt x="497" y="30096"/>
                    <a:pt x="1677" y="31650"/>
                  </a:cubicBezTo>
                  <a:cubicBezTo>
                    <a:pt x="2062" y="32156"/>
                    <a:pt x="2584" y="32416"/>
                    <a:pt x="3085" y="32416"/>
                  </a:cubicBezTo>
                  <a:cubicBezTo>
                    <a:pt x="3666" y="32416"/>
                    <a:pt x="4218" y="32067"/>
                    <a:pt x="4493" y="31348"/>
                  </a:cubicBezTo>
                  <a:cubicBezTo>
                    <a:pt x="4808" y="30528"/>
                    <a:pt x="4690" y="29502"/>
                    <a:pt x="4705" y="28648"/>
                  </a:cubicBezTo>
                  <a:cubicBezTo>
                    <a:pt x="4730" y="27352"/>
                    <a:pt x="4742" y="26060"/>
                    <a:pt x="4722" y="24765"/>
                  </a:cubicBezTo>
                  <a:cubicBezTo>
                    <a:pt x="4713" y="24092"/>
                    <a:pt x="4653" y="22785"/>
                    <a:pt x="5271" y="22321"/>
                  </a:cubicBezTo>
                  <a:cubicBezTo>
                    <a:pt x="5594" y="22079"/>
                    <a:pt x="5851" y="21982"/>
                    <a:pt x="6057" y="21982"/>
                  </a:cubicBezTo>
                  <a:cubicBezTo>
                    <a:pt x="6646" y="21982"/>
                    <a:pt x="6808" y="22777"/>
                    <a:pt x="6867" y="23206"/>
                  </a:cubicBezTo>
                  <a:cubicBezTo>
                    <a:pt x="6934" y="23692"/>
                    <a:pt x="6942" y="24191"/>
                    <a:pt x="6989" y="24679"/>
                  </a:cubicBezTo>
                  <a:cubicBezTo>
                    <a:pt x="7074" y="25562"/>
                    <a:pt x="7259" y="28665"/>
                    <a:pt x="8635" y="28665"/>
                  </a:cubicBezTo>
                  <a:cubicBezTo>
                    <a:pt x="8761" y="28665"/>
                    <a:pt x="8897" y="28639"/>
                    <a:pt x="9044" y="28583"/>
                  </a:cubicBezTo>
                  <a:cubicBezTo>
                    <a:pt x="10397" y="28066"/>
                    <a:pt x="10041" y="25274"/>
                    <a:pt x="10092" y="24202"/>
                  </a:cubicBezTo>
                  <a:cubicBezTo>
                    <a:pt x="10148" y="22951"/>
                    <a:pt x="9851" y="20565"/>
                    <a:pt x="11353" y="20106"/>
                  </a:cubicBezTo>
                  <a:cubicBezTo>
                    <a:pt x="11548" y="20046"/>
                    <a:pt x="11718" y="20019"/>
                    <a:pt x="11868" y="20019"/>
                  </a:cubicBezTo>
                  <a:cubicBezTo>
                    <a:pt x="13010" y="20019"/>
                    <a:pt x="12937" y="21609"/>
                    <a:pt x="13440" y="22370"/>
                  </a:cubicBezTo>
                  <a:cubicBezTo>
                    <a:pt x="13692" y="22750"/>
                    <a:pt x="13988" y="22911"/>
                    <a:pt x="14280" y="22911"/>
                  </a:cubicBezTo>
                  <a:cubicBezTo>
                    <a:pt x="14718" y="22911"/>
                    <a:pt x="15144" y="22548"/>
                    <a:pt x="15389" y="22023"/>
                  </a:cubicBezTo>
                  <a:cubicBezTo>
                    <a:pt x="15716" y="21323"/>
                    <a:pt x="15853" y="20521"/>
                    <a:pt x="16042" y="19778"/>
                  </a:cubicBezTo>
                  <a:cubicBezTo>
                    <a:pt x="16390" y="18420"/>
                    <a:pt x="16727" y="17060"/>
                    <a:pt x="17066" y="15701"/>
                  </a:cubicBezTo>
                  <a:cubicBezTo>
                    <a:pt x="17368" y="14486"/>
                    <a:pt x="17714" y="13277"/>
                    <a:pt x="17984" y="12055"/>
                  </a:cubicBezTo>
                  <a:cubicBezTo>
                    <a:pt x="18134" y="11372"/>
                    <a:pt x="18193" y="10665"/>
                    <a:pt x="18402" y="9994"/>
                  </a:cubicBezTo>
                  <a:cubicBezTo>
                    <a:pt x="18523" y="9608"/>
                    <a:pt x="18706" y="9024"/>
                    <a:pt x="19157" y="8887"/>
                  </a:cubicBezTo>
                  <a:cubicBezTo>
                    <a:pt x="19227" y="8865"/>
                    <a:pt x="19294" y="8855"/>
                    <a:pt x="19358" y="8855"/>
                  </a:cubicBezTo>
                  <a:cubicBezTo>
                    <a:pt x="19984" y="8855"/>
                    <a:pt x="20304" y="9811"/>
                    <a:pt x="20438" y="10226"/>
                  </a:cubicBezTo>
                  <a:cubicBezTo>
                    <a:pt x="20704" y="11039"/>
                    <a:pt x="20472" y="12136"/>
                    <a:pt x="20934" y="12868"/>
                  </a:cubicBezTo>
                  <a:cubicBezTo>
                    <a:pt x="21204" y="13295"/>
                    <a:pt x="21714" y="13545"/>
                    <a:pt x="22198" y="13545"/>
                  </a:cubicBezTo>
                  <a:cubicBezTo>
                    <a:pt x="22617" y="13545"/>
                    <a:pt x="23016" y="13357"/>
                    <a:pt x="23222" y="12934"/>
                  </a:cubicBezTo>
                  <a:cubicBezTo>
                    <a:pt x="23604" y="12149"/>
                    <a:pt x="23541" y="10998"/>
                    <a:pt x="23532" y="10156"/>
                  </a:cubicBezTo>
                  <a:cubicBezTo>
                    <a:pt x="23517" y="8853"/>
                    <a:pt x="23353" y="7558"/>
                    <a:pt x="23332" y="6257"/>
                  </a:cubicBezTo>
                  <a:cubicBezTo>
                    <a:pt x="23321" y="5605"/>
                    <a:pt x="23337" y="4951"/>
                    <a:pt x="23437" y="4307"/>
                  </a:cubicBezTo>
                  <a:cubicBezTo>
                    <a:pt x="23547" y="3610"/>
                    <a:pt x="24034" y="2372"/>
                    <a:pt x="24868" y="2372"/>
                  </a:cubicBezTo>
                  <a:cubicBezTo>
                    <a:pt x="25115" y="2372"/>
                    <a:pt x="25392" y="2480"/>
                    <a:pt x="25698" y="2742"/>
                  </a:cubicBezTo>
                  <a:cubicBezTo>
                    <a:pt x="26394" y="3336"/>
                    <a:pt x="26159" y="4458"/>
                    <a:pt x="26513" y="5218"/>
                  </a:cubicBezTo>
                  <a:cubicBezTo>
                    <a:pt x="26769" y="5768"/>
                    <a:pt x="27354" y="6126"/>
                    <a:pt x="27928" y="6126"/>
                  </a:cubicBezTo>
                  <a:cubicBezTo>
                    <a:pt x="28293" y="6126"/>
                    <a:pt x="28654" y="5981"/>
                    <a:pt x="28921" y="5647"/>
                  </a:cubicBezTo>
                  <a:cubicBezTo>
                    <a:pt x="29455" y="4980"/>
                    <a:pt x="29242" y="3778"/>
                    <a:pt x="29242" y="3005"/>
                  </a:cubicBezTo>
                  <a:cubicBezTo>
                    <a:pt x="29242" y="2195"/>
                    <a:pt x="29171" y="1221"/>
                    <a:pt x="29849" y="666"/>
                  </a:cubicBezTo>
                  <a:cubicBezTo>
                    <a:pt x="30107" y="454"/>
                    <a:pt x="30370" y="365"/>
                    <a:pt x="30623" y="365"/>
                  </a:cubicBezTo>
                  <a:cubicBezTo>
                    <a:pt x="31363" y="365"/>
                    <a:pt x="32027" y="1128"/>
                    <a:pt x="32309" y="1851"/>
                  </a:cubicBezTo>
                  <a:cubicBezTo>
                    <a:pt x="32840" y="3218"/>
                    <a:pt x="32680" y="4905"/>
                    <a:pt x="32878" y="6351"/>
                  </a:cubicBezTo>
                  <a:cubicBezTo>
                    <a:pt x="33008" y="7303"/>
                    <a:pt x="33154" y="8264"/>
                    <a:pt x="33533" y="9155"/>
                  </a:cubicBezTo>
                  <a:cubicBezTo>
                    <a:pt x="33975" y="10198"/>
                    <a:pt x="34873" y="11340"/>
                    <a:pt x="36083" y="11340"/>
                  </a:cubicBezTo>
                  <a:cubicBezTo>
                    <a:pt x="36223" y="11340"/>
                    <a:pt x="36368" y="11325"/>
                    <a:pt x="36516" y="11292"/>
                  </a:cubicBezTo>
                  <a:cubicBezTo>
                    <a:pt x="38342" y="10889"/>
                    <a:pt x="38997" y="8325"/>
                    <a:pt x="39199" y="6769"/>
                  </a:cubicBezTo>
                  <a:cubicBezTo>
                    <a:pt x="39213" y="6663"/>
                    <a:pt x="39137" y="6610"/>
                    <a:pt x="39053" y="6610"/>
                  </a:cubicBezTo>
                  <a:cubicBezTo>
                    <a:pt x="38970" y="6610"/>
                    <a:pt x="38879" y="6663"/>
                    <a:pt x="38865" y="6769"/>
                  </a:cubicBezTo>
                  <a:cubicBezTo>
                    <a:pt x="38710" y="7968"/>
                    <a:pt x="38354" y="9276"/>
                    <a:pt x="37546" y="10208"/>
                  </a:cubicBezTo>
                  <a:cubicBezTo>
                    <a:pt x="37105" y="10719"/>
                    <a:pt x="36596" y="10943"/>
                    <a:pt x="36094" y="10943"/>
                  </a:cubicBezTo>
                  <a:cubicBezTo>
                    <a:pt x="35377" y="10943"/>
                    <a:pt x="34676" y="10484"/>
                    <a:pt x="34211" y="9750"/>
                  </a:cubicBezTo>
                  <a:cubicBezTo>
                    <a:pt x="33073" y="7953"/>
                    <a:pt x="33116" y="5544"/>
                    <a:pt x="32957" y="3502"/>
                  </a:cubicBezTo>
                  <a:cubicBezTo>
                    <a:pt x="32855" y="2184"/>
                    <a:pt x="32498" y="532"/>
                    <a:pt x="31048" y="85"/>
                  </a:cubicBezTo>
                  <a:cubicBezTo>
                    <a:pt x="30862" y="28"/>
                    <a:pt x="30688" y="1"/>
                    <a:pt x="30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2" name="Google Shape;6152;p14"/>
            <p:cNvSpPr/>
            <p:nvPr/>
          </p:nvSpPr>
          <p:spPr>
            <a:xfrm>
              <a:off x="6467100" y="3618550"/>
              <a:ext cx="17175" cy="62275"/>
            </a:xfrm>
            <a:custGeom>
              <a:avLst/>
              <a:gdLst/>
              <a:ahLst/>
              <a:cxnLst/>
              <a:rect l="l" t="t" r="r" b="b"/>
              <a:pathLst>
                <a:path w="687" h="2491" extrusionOk="0">
                  <a:moveTo>
                    <a:pt x="205" y="0"/>
                  </a:moveTo>
                  <a:cubicBezTo>
                    <a:pt x="104" y="0"/>
                    <a:pt x="1" y="82"/>
                    <a:pt x="38" y="207"/>
                  </a:cubicBezTo>
                  <a:cubicBezTo>
                    <a:pt x="239" y="897"/>
                    <a:pt x="346" y="1611"/>
                    <a:pt x="352" y="2329"/>
                  </a:cubicBezTo>
                  <a:cubicBezTo>
                    <a:pt x="353" y="2437"/>
                    <a:pt x="437" y="2491"/>
                    <a:pt x="520" y="2491"/>
                  </a:cubicBezTo>
                  <a:cubicBezTo>
                    <a:pt x="604" y="2491"/>
                    <a:pt x="687" y="2437"/>
                    <a:pt x="686" y="2329"/>
                  </a:cubicBezTo>
                  <a:cubicBezTo>
                    <a:pt x="680" y="1580"/>
                    <a:pt x="570" y="836"/>
                    <a:pt x="360" y="117"/>
                  </a:cubicBezTo>
                  <a:cubicBezTo>
                    <a:pt x="336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3" name="Google Shape;6153;p14"/>
            <p:cNvSpPr/>
            <p:nvPr/>
          </p:nvSpPr>
          <p:spPr>
            <a:xfrm>
              <a:off x="6401600" y="3627925"/>
              <a:ext cx="8500" cy="57450"/>
            </a:xfrm>
            <a:custGeom>
              <a:avLst/>
              <a:gdLst/>
              <a:ahLst/>
              <a:cxnLst/>
              <a:rect l="l" t="t" r="r" b="b"/>
              <a:pathLst>
                <a:path w="340" h="2298" extrusionOk="0">
                  <a:moveTo>
                    <a:pt x="172" y="1"/>
                  </a:moveTo>
                  <a:cubicBezTo>
                    <a:pt x="88" y="1"/>
                    <a:pt x="4" y="55"/>
                    <a:pt x="3" y="163"/>
                  </a:cubicBezTo>
                  <a:lnTo>
                    <a:pt x="0" y="2136"/>
                  </a:lnTo>
                  <a:cubicBezTo>
                    <a:pt x="0" y="2243"/>
                    <a:pt x="84" y="2297"/>
                    <a:pt x="167" y="2297"/>
                  </a:cubicBezTo>
                  <a:cubicBezTo>
                    <a:pt x="251" y="2297"/>
                    <a:pt x="334" y="2243"/>
                    <a:pt x="334" y="2136"/>
                  </a:cubicBezTo>
                  <a:lnTo>
                    <a:pt x="339" y="163"/>
                  </a:lnTo>
                  <a:cubicBezTo>
                    <a:pt x="339" y="55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4" name="Google Shape;6154;p14"/>
            <p:cNvSpPr/>
            <p:nvPr/>
          </p:nvSpPr>
          <p:spPr>
            <a:xfrm>
              <a:off x="6326050" y="3620775"/>
              <a:ext cx="16825" cy="59725"/>
            </a:xfrm>
            <a:custGeom>
              <a:avLst/>
              <a:gdLst/>
              <a:ahLst/>
              <a:cxnLst/>
              <a:rect l="l" t="t" r="r" b="b"/>
              <a:pathLst>
                <a:path w="673" h="2389" extrusionOk="0">
                  <a:moveTo>
                    <a:pt x="164" y="0"/>
                  </a:moveTo>
                  <a:cubicBezTo>
                    <a:pt x="80" y="0"/>
                    <a:pt x="1" y="54"/>
                    <a:pt x="8" y="161"/>
                  </a:cubicBezTo>
                  <a:cubicBezTo>
                    <a:pt x="62" y="870"/>
                    <a:pt x="167" y="1574"/>
                    <a:pt x="322" y="2268"/>
                  </a:cubicBezTo>
                  <a:cubicBezTo>
                    <a:pt x="341" y="2352"/>
                    <a:pt x="404" y="2388"/>
                    <a:pt x="469" y="2388"/>
                  </a:cubicBezTo>
                  <a:cubicBezTo>
                    <a:pt x="568" y="2388"/>
                    <a:pt x="673" y="2306"/>
                    <a:pt x="644" y="2179"/>
                  </a:cubicBezTo>
                  <a:cubicBezTo>
                    <a:pt x="495" y="1514"/>
                    <a:pt x="394" y="840"/>
                    <a:pt x="344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5" name="Google Shape;6155;p14"/>
            <p:cNvSpPr/>
            <p:nvPr/>
          </p:nvSpPr>
          <p:spPr>
            <a:xfrm>
              <a:off x="6262775" y="3627675"/>
              <a:ext cx="11525" cy="47950"/>
            </a:xfrm>
            <a:custGeom>
              <a:avLst/>
              <a:gdLst/>
              <a:ahLst/>
              <a:cxnLst/>
              <a:rect l="l" t="t" r="r" b="b"/>
              <a:pathLst>
                <a:path w="461" h="1918" extrusionOk="0">
                  <a:moveTo>
                    <a:pt x="164" y="1"/>
                  </a:moveTo>
                  <a:cubicBezTo>
                    <a:pt x="80" y="1"/>
                    <a:pt x="0" y="54"/>
                    <a:pt x="7" y="161"/>
                  </a:cubicBezTo>
                  <a:cubicBezTo>
                    <a:pt x="44" y="694"/>
                    <a:pt x="80" y="1226"/>
                    <a:pt x="117" y="1757"/>
                  </a:cubicBezTo>
                  <a:cubicBezTo>
                    <a:pt x="124" y="1864"/>
                    <a:pt x="213" y="1918"/>
                    <a:pt x="297" y="1918"/>
                  </a:cubicBezTo>
                  <a:cubicBezTo>
                    <a:pt x="380" y="1918"/>
                    <a:pt x="460" y="1864"/>
                    <a:pt x="452" y="1757"/>
                  </a:cubicBezTo>
                  <a:cubicBezTo>
                    <a:pt x="416" y="1226"/>
                    <a:pt x="379" y="694"/>
                    <a:pt x="343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6" name="Google Shape;6156;p14"/>
            <p:cNvSpPr/>
            <p:nvPr/>
          </p:nvSpPr>
          <p:spPr>
            <a:xfrm>
              <a:off x="6197050" y="3639250"/>
              <a:ext cx="14750" cy="47850"/>
            </a:xfrm>
            <a:custGeom>
              <a:avLst/>
              <a:gdLst/>
              <a:ahLst/>
              <a:cxnLst/>
              <a:rect l="l" t="t" r="r" b="b"/>
              <a:pathLst>
                <a:path w="590" h="1914" extrusionOk="0">
                  <a:moveTo>
                    <a:pt x="166" y="1"/>
                  </a:moveTo>
                  <a:cubicBezTo>
                    <a:pt x="83" y="1"/>
                    <a:pt x="0" y="54"/>
                    <a:pt x="2" y="162"/>
                  </a:cubicBezTo>
                  <a:cubicBezTo>
                    <a:pt x="11" y="714"/>
                    <a:pt x="89" y="1263"/>
                    <a:pt x="232" y="1796"/>
                  </a:cubicBezTo>
                  <a:cubicBezTo>
                    <a:pt x="254" y="1878"/>
                    <a:pt x="319" y="1914"/>
                    <a:pt x="385" y="1914"/>
                  </a:cubicBezTo>
                  <a:cubicBezTo>
                    <a:pt x="486" y="1914"/>
                    <a:pt x="589" y="1832"/>
                    <a:pt x="555" y="1707"/>
                  </a:cubicBezTo>
                  <a:cubicBezTo>
                    <a:pt x="418" y="1202"/>
                    <a:pt x="345" y="684"/>
                    <a:pt x="336" y="162"/>
                  </a:cubicBezTo>
                  <a:cubicBezTo>
                    <a:pt x="334" y="54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7" name="Google Shape;6157;p14"/>
            <p:cNvSpPr/>
            <p:nvPr/>
          </p:nvSpPr>
          <p:spPr>
            <a:xfrm>
              <a:off x="6140150" y="3632125"/>
              <a:ext cx="12200" cy="48050"/>
            </a:xfrm>
            <a:custGeom>
              <a:avLst/>
              <a:gdLst/>
              <a:ahLst/>
              <a:cxnLst/>
              <a:rect l="l" t="t" r="r" b="b"/>
              <a:pathLst>
                <a:path w="488" h="1922" extrusionOk="0">
                  <a:moveTo>
                    <a:pt x="217" y="1"/>
                  </a:moveTo>
                  <a:cubicBezTo>
                    <a:pt x="133" y="1"/>
                    <a:pt x="45" y="55"/>
                    <a:pt x="38" y="162"/>
                  </a:cubicBezTo>
                  <a:cubicBezTo>
                    <a:pt x="0" y="709"/>
                    <a:pt x="35" y="1262"/>
                    <a:pt x="141" y="1802"/>
                  </a:cubicBezTo>
                  <a:cubicBezTo>
                    <a:pt x="157" y="1885"/>
                    <a:pt x="218" y="1921"/>
                    <a:pt x="282" y="1921"/>
                  </a:cubicBezTo>
                  <a:cubicBezTo>
                    <a:pt x="381" y="1921"/>
                    <a:pt x="488" y="1838"/>
                    <a:pt x="464" y="1712"/>
                  </a:cubicBezTo>
                  <a:cubicBezTo>
                    <a:pt x="366" y="1201"/>
                    <a:pt x="336" y="680"/>
                    <a:pt x="372" y="162"/>
                  </a:cubicBezTo>
                  <a:cubicBezTo>
                    <a:pt x="380" y="54"/>
                    <a:pt x="300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8" name="Google Shape;6158;p14"/>
            <p:cNvSpPr/>
            <p:nvPr/>
          </p:nvSpPr>
          <p:spPr>
            <a:xfrm>
              <a:off x="6510675" y="37243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5" y="0"/>
                  </a:moveTo>
                  <a:cubicBezTo>
                    <a:pt x="0" y="0"/>
                    <a:pt x="0" y="335"/>
                    <a:pt x="215" y="335"/>
                  </a:cubicBezTo>
                  <a:lnTo>
                    <a:pt x="2001" y="339"/>
                  </a:lnTo>
                  <a:cubicBezTo>
                    <a:pt x="2216" y="339"/>
                    <a:pt x="2216" y="5"/>
                    <a:pt x="2001" y="3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59" name="Google Shape;6159;p14"/>
            <p:cNvSpPr/>
            <p:nvPr/>
          </p:nvSpPr>
          <p:spPr>
            <a:xfrm>
              <a:off x="6515200" y="37924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6"/>
                  </a:cubicBezTo>
                  <a:lnTo>
                    <a:pt x="2002" y="339"/>
                  </a:lnTo>
                  <a:cubicBezTo>
                    <a:pt x="2217" y="339"/>
                    <a:pt x="2217" y="5"/>
                    <a:pt x="2002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0" name="Google Shape;6160;p14"/>
            <p:cNvSpPr/>
            <p:nvPr/>
          </p:nvSpPr>
          <p:spPr>
            <a:xfrm>
              <a:off x="6516675" y="3866225"/>
              <a:ext cx="57550" cy="15000"/>
            </a:xfrm>
            <a:custGeom>
              <a:avLst/>
              <a:gdLst/>
              <a:ahLst/>
              <a:cxnLst/>
              <a:rect l="l" t="t" r="r" b="b"/>
              <a:pathLst>
                <a:path w="2302" h="600" extrusionOk="0">
                  <a:moveTo>
                    <a:pt x="2031" y="1"/>
                  </a:moveTo>
                  <a:cubicBezTo>
                    <a:pt x="2008" y="1"/>
                    <a:pt x="1984" y="5"/>
                    <a:pt x="1960" y="16"/>
                  </a:cubicBezTo>
                  <a:cubicBezTo>
                    <a:pt x="1575" y="184"/>
                    <a:pt x="1162" y="269"/>
                    <a:pt x="745" y="269"/>
                  </a:cubicBezTo>
                  <a:cubicBezTo>
                    <a:pt x="594" y="269"/>
                    <a:pt x="443" y="258"/>
                    <a:pt x="292" y="235"/>
                  </a:cubicBezTo>
                  <a:cubicBezTo>
                    <a:pt x="283" y="234"/>
                    <a:pt x="274" y="233"/>
                    <a:pt x="265" y="233"/>
                  </a:cubicBezTo>
                  <a:cubicBezTo>
                    <a:pt x="74" y="233"/>
                    <a:pt x="0" y="528"/>
                    <a:pt x="204" y="559"/>
                  </a:cubicBezTo>
                  <a:lnTo>
                    <a:pt x="202" y="559"/>
                  </a:lnTo>
                  <a:cubicBezTo>
                    <a:pt x="379" y="586"/>
                    <a:pt x="556" y="599"/>
                    <a:pt x="733" y="599"/>
                  </a:cubicBezTo>
                  <a:cubicBezTo>
                    <a:pt x="1211" y="599"/>
                    <a:pt x="1687" y="500"/>
                    <a:pt x="2129" y="306"/>
                  </a:cubicBezTo>
                  <a:cubicBezTo>
                    <a:pt x="2301" y="231"/>
                    <a:pt x="2192" y="1"/>
                    <a:pt x="2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1" name="Google Shape;6161;p14"/>
            <p:cNvSpPr/>
            <p:nvPr/>
          </p:nvSpPr>
          <p:spPr>
            <a:xfrm>
              <a:off x="6514950" y="3941250"/>
              <a:ext cx="64825" cy="10275"/>
            </a:xfrm>
            <a:custGeom>
              <a:avLst/>
              <a:gdLst/>
              <a:ahLst/>
              <a:cxnLst/>
              <a:rect l="l" t="t" r="r" b="b"/>
              <a:pathLst>
                <a:path w="2593" h="411" extrusionOk="0">
                  <a:moveTo>
                    <a:pt x="2401" y="0"/>
                  </a:moveTo>
                  <a:cubicBezTo>
                    <a:pt x="2394" y="0"/>
                    <a:pt x="2387" y="1"/>
                    <a:pt x="2380" y="1"/>
                  </a:cubicBezTo>
                  <a:cubicBezTo>
                    <a:pt x="1924" y="52"/>
                    <a:pt x="1466" y="77"/>
                    <a:pt x="1008" y="77"/>
                  </a:cubicBezTo>
                  <a:cubicBezTo>
                    <a:pt x="743" y="77"/>
                    <a:pt x="479" y="69"/>
                    <a:pt x="215" y="52"/>
                  </a:cubicBezTo>
                  <a:cubicBezTo>
                    <a:pt x="211" y="52"/>
                    <a:pt x="206" y="51"/>
                    <a:pt x="202" y="51"/>
                  </a:cubicBezTo>
                  <a:cubicBezTo>
                    <a:pt x="0" y="51"/>
                    <a:pt x="6" y="372"/>
                    <a:pt x="215" y="386"/>
                  </a:cubicBezTo>
                  <a:cubicBezTo>
                    <a:pt x="479" y="403"/>
                    <a:pt x="743" y="411"/>
                    <a:pt x="1008" y="411"/>
                  </a:cubicBezTo>
                  <a:cubicBezTo>
                    <a:pt x="1466" y="411"/>
                    <a:pt x="1924" y="386"/>
                    <a:pt x="2380" y="336"/>
                  </a:cubicBezTo>
                  <a:cubicBezTo>
                    <a:pt x="2583" y="313"/>
                    <a:pt x="2593" y="0"/>
                    <a:pt x="2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2" name="Google Shape;6162;p14"/>
            <p:cNvSpPr/>
            <p:nvPr/>
          </p:nvSpPr>
          <p:spPr>
            <a:xfrm>
              <a:off x="6514750" y="4019975"/>
              <a:ext cx="62550" cy="9925"/>
            </a:xfrm>
            <a:custGeom>
              <a:avLst/>
              <a:gdLst/>
              <a:ahLst/>
              <a:cxnLst/>
              <a:rect l="l" t="t" r="r" b="b"/>
              <a:pathLst>
                <a:path w="2502" h="397" extrusionOk="0">
                  <a:moveTo>
                    <a:pt x="985" y="0"/>
                  </a:moveTo>
                  <a:cubicBezTo>
                    <a:pt x="729" y="0"/>
                    <a:pt x="472" y="7"/>
                    <a:pt x="217" y="21"/>
                  </a:cubicBezTo>
                  <a:cubicBezTo>
                    <a:pt x="6" y="33"/>
                    <a:pt x="0" y="355"/>
                    <a:pt x="205" y="355"/>
                  </a:cubicBezTo>
                  <a:cubicBezTo>
                    <a:pt x="209" y="355"/>
                    <a:pt x="213" y="355"/>
                    <a:pt x="217" y="355"/>
                  </a:cubicBezTo>
                  <a:cubicBezTo>
                    <a:pt x="468" y="341"/>
                    <a:pt x="719" y="335"/>
                    <a:pt x="970" y="335"/>
                  </a:cubicBezTo>
                  <a:cubicBezTo>
                    <a:pt x="1409" y="335"/>
                    <a:pt x="1849" y="355"/>
                    <a:pt x="2287" y="396"/>
                  </a:cubicBezTo>
                  <a:cubicBezTo>
                    <a:pt x="2293" y="396"/>
                    <a:pt x="2298" y="397"/>
                    <a:pt x="2304" y="397"/>
                  </a:cubicBezTo>
                  <a:cubicBezTo>
                    <a:pt x="2502" y="397"/>
                    <a:pt x="2495" y="80"/>
                    <a:pt x="2287" y="60"/>
                  </a:cubicBezTo>
                  <a:cubicBezTo>
                    <a:pt x="1854" y="20"/>
                    <a:pt x="1419" y="0"/>
                    <a:pt x="9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3" name="Google Shape;6163;p14"/>
            <p:cNvSpPr/>
            <p:nvPr/>
          </p:nvSpPr>
          <p:spPr>
            <a:xfrm>
              <a:off x="6516925" y="4091625"/>
              <a:ext cx="58525" cy="14450"/>
            </a:xfrm>
            <a:custGeom>
              <a:avLst/>
              <a:gdLst/>
              <a:ahLst/>
              <a:cxnLst/>
              <a:rect l="l" t="t" r="r" b="b"/>
              <a:pathLst>
                <a:path w="2341" h="578" extrusionOk="0">
                  <a:moveTo>
                    <a:pt x="2108" y="1"/>
                  </a:moveTo>
                  <a:cubicBezTo>
                    <a:pt x="2093" y="1"/>
                    <a:pt x="2077" y="3"/>
                    <a:pt x="2061" y="7"/>
                  </a:cubicBezTo>
                  <a:cubicBezTo>
                    <a:pt x="1470" y="163"/>
                    <a:pt x="862" y="242"/>
                    <a:pt x="251" y="242"/>
                  </a:cubicBezTo>
                  <a:cubicBezTo>
                    <a:pt x="240" y="242"/>
                    <a:pt x="228" y="242"/>
                    <a:pt x="217" y="242"/>
                  </a:cubicBezTo>
                  <a:cubicBezTo>
                    <a:pt x="2" y="242"/>
                    <a:pt x="0" y="576"/>
                    <a:pt x="217" y="578"/>
                  </a:cubicBezTo>
                  <a:cubicBezTo>
                    <a:pt x="228" y="578"/>
                    <a:pt x="240" y="578"/>
                    <a:pt x="251" y="578"/>
                  </a:cubicBezTo>
                  <a:cubicBezTo>
                    <a:pt x="891" y="578"/>
                    <a:pt x="1531" y="494"/>
                    <a:pt x="2150" y="331"/>
                  </a:cubicBezTo>
                  <a:cubicBezTo>
                    <a:pt x="2341" y="280"/>
                    <a:pt x="2282" y="1"/>
                    <a:pt x="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4" name="Google Shape;6164;p14"/>
            <p:cNvSpPr/>
            <p:nvPr/>
          </p:nvSpPr>
          <p:spPr>
            <a:xfrm>
              <a:off x="6465750" y="37919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515" y="1"/>
                  </a:moveTo>
                  <a:cubicBezTo>
                    <a:pt x="473" y="1"/>
                    <a:pt x="430" y="7"/>
                    <a:pt x="386" y="20"/>
                  </a:cubicBezTo>
                  <a:cubicBezTo>
                    <a:pt x="379" y="22"/>
                    <a:pt x="372" y="25"/>
                    <a:pt x="365" y="27"/>
                  </a:cubicBezTo>
                  <a:lnTo>
                    <a:pt x="365" y="27"/>
                  </a:lnTo>
                  <a:cubicBezTo>
                    <a:pt x="349" y="24"/>
                    <a:pt x="333" y="22"/>
                    <a:pt x="316" y="20"/>
                  </a:cubicBezTo>
                  <a:cubicBezTo>
                    <a:pt x="312" y="20"/>
                    <a:pt x="308" y="20"/>
                    <a:pt x="304" y="20"/>
                  </a:cubicBezTo>
                  <a:cubicBezTo>
                    <a:pt x="222" y="20"/>
                    <a:pt x="153" y="102"/>
                    <a:pt x="148" y="179"/>
                  </a:cubicBezTo>
                  <a:lnTo>
                    <a:pt x="148" y="179"/>
                  </a:lnTo>
                  <a:cubicBezTo>
                    <a:pt x="35" y="316"/>
                    <a:pt x="0" y="509"/>
                    <a:pt x="107" y="678"/>
                  </a:cubicBezTo>
                  <a:cubicBezTo>
                    <a:pt x="194" y="815"/>
                    <a:pt x="353" y="902"/>
                    <a:pt x="511" y="907"/>
                  </a:cubicBezTo>
                  <a:lnTo>
                    <a:pt x="511" y="907"/>
                  </a:lnTo>
                  <a:cubicBezTo>
                    <a:pt x="526" y="910"/>
                    <a:pt x="541" y="911"/>
                    <a:pt x="556" y="911"/>
                  </a:cubicBezTo>
                  <a:cubicBezTo>
                    <a:pt x="626" y="911"/>
                    <a:pt x="692" y="885"/>
                    <a:pt x="750" y="843"/>
                  </a:cubicBezTo>
                  <a:lnTo>
                    <a:pt x="750" y="843"/>
                  </a:lnTo>
                  <a:cubicBezTo>
                    <a:pt x="774" y="826"/>
                    <a:pt x="798" y="807"/>
                    <a:pt x="819" y="785"/>
                  </a:cubicBezTo>
                  <a:cubicBezTo>
                    <a:pt x="892" y="710"/>
                    <a:pt x="934" y="610"/>
                    <a:pt x="944" y="507"/>
                  </a:cubicBezTo>
                  <a:lnTo>
                    <a:pt x="944" y="507"/>
                  </a:lnTo>
                  <a:cubicBezTo>
                    <a:pt x="948" y="480"/>
                    <a:pt x="949" y="452"/>
                    <a:pt x="947" y="425"/>
                  </a:cubicBezTo>
                  <a:cubicBezTo>
                    <a:pt x="933" y="184"/>
                    <a:pt x="743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5" name="Google Shape;6165;p14"/>
            <p:cNvSpPr/>
            <p:nvPr/>
          </p:nvSpPr>
          <p:spPr>
            <a:xfrm>
              <a:off x="6390050" y="3721275"/>
              <a:ext cx="25150" cy="25075"/>
            </a:xfrm>
            <a:custGeom>
              <a:avLst/>
              <a:gdLst/>
              <a:ahLst/>
              <a:cxnLst/>
              <a:rect l="l" t="t" r="r" b="b"/>
              <a:pathLst>
                <a:path w="1006" h="1003" extrusionOk="0">
                  <a:moveTo>
                    <a:pt x="455" y="0"/>
                  </a:moveTo>
                  <a:cubicBezTo>
                    <a:pt x="372" y="0"/>
                    <a:pt x="289" y="23"/>
                    <a:pt x="214" y="74"/>
                  </a:cubicBezTo>
                  <a:cubicBezTo>
                    <a:pt x="74" y="168"/>
                    <a:pt x="21" y="327"/>
                    <a:pt x="36" y="483"/>
                  </a:cubicBezTo>
                  <a:lnTo>
                    <a:pt x="36" y="483"/>
                  </a:lnTo>
                  <a:cubicBezTo>
                    <a:pt x="1" y="652"/>
                    <a:pt x="63" y="831"/>
                    <a:pt x="256" y="925"/>
                  </a:cubicBezTo>
                  <a:cubicBezTo>
                    <a:pt x="306" y="949"/>
                    <a:pt x="360" y="963"/>
                    <a:pt x="414" y="969"/>
                  </a:cubicBezTo>
                  <a:lnTo>
                    <a:pt x="414" y="969"/>
                  </a:lnTo>
                  <a:cubicBezTo>
                    <a:pt x="463" y="989"/>
                    <a:pt x="516" y="1001"/>
                    <a:pt x="571" y="1003"/>
                  </a:cubicBezTo>
                  <a:cubicBezTo>
                    <a:pt x="573" y="1003"/>
                    <a:pt x="575" y="1003"/>
                    <a:pt x="577" y="1003"/>
                  </a:cubicBezTo>
                  <a:cubicBezTo>
                    <a:pt x="669" y="1003"/>
                    <a:pt x="733" y="950"/>
                    <a:pt x="781" y="879"/>
                  </a:cubicBezTo>
                  <a:lnTo>
                    <a:pt x="781" y="879"/>
                  </a:lnTo>
                  <a:cubicBezTo>
                    <a:pt x="897" y="803"/>
                    <a:pt x="980" y="684"/>
                    <a:pt x="989" y="536"/>
                  </a:cubicBezTo>
                  <a:cubicBezTo>
                    <a:pt x="1005" y="246"/>
                    <a:pt x="730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6" name="Google Shape;6166;p14"/>
            <p:cNvSpPr/>
            <p:nvPr/>
          </p:nvSpPr>
          <p:spPr>
            <a:xfrm>
              <a:off x="6327575" y="3924550"/>
              <a:ext cx="33900" cy="31850"/>
            </a:xfrm>
            <a:custGeom>
              <a:avLst/>
              <a:gdLst/>
              <a:ahLst/>
              <a:cxnLst/>
              <a:rect l="l" t="t" r="r" b="b"/>
              <a:pathLst>
                <a:path w="1356" h="1274" extrusionOk="0">
                  <a:moveTo>
                    <a:pt x="640" y="0"/>
                  </a:moveTo>
                  <a:cubicBezTo>
                    <a:pt x="404" y="0"/>
                    <a:pt x="198" y="161"/>
                    <a:pt x="107" y="380"/>
                  </a:cubicBezTo>
                  <a:cubicBezTo>
                    <a:pt x="1" y="644"/>
                    <a:pt x="80" y="939"/>
                    <a:pt x="297" y="1123"/>
                  </a:cubicBezTo>
                  <a:cubicBezTo>
                    <a:pt x="413" y="1221"/>
                    <a:pt x="556" y="1274"/>
                    <a:pt x="699" y="1274"/>
                  </a:cubicBezTo>
                  <a:cubicBezTo>
                    <a:pt x="817" y="1274"/>
                    <a:pt x="935" y="1238"/>
                    <a:pt x="1038" y="1162"/>
                  </a:cubicBezTo>
                  <a:cubicBezTo>
                    <a:pt x="1248" y="1008"/>
                    <a:pt x="1355" y="720"/>
                    <a:pt x="1250" y="473"/>
                  </a:cubicBezTo>
                  <a:cubicBezTo>
                    <a:pt x="1222" y="409"/>
                    <a:pt x="1184" y="355"/>
                    <a:pt x="1138" y="311"/>
                  </a:cubicBezTo>
                  <a:lnTo>
                    <a:pt x="1138" y="311"/>
                  </a:lnTo>
                  <a:cubicBezTo>
                    <a:pt x="1064" y="156"/>
                    <a:pt x="908" y="41"/>
                    <a:pt x="734" y="9"/>
                  </a:cubicBezTo>
                  <a:cubicBezTo>
                    <a:pt x="702" y="3"/>
                    <a:pt x="671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7" name="Google Shape;6167;p14"/>
            <p:cNvSpPr/>
            <p:nvPr/>
          </p:nvSpPr>
          <p:spPr>
            <a:xfrm>
              <a:off x="6251550" y="3773150"/>
              <a:ext cx="28975" cy="27225"/>
            </a:xfrm>
            <a:custGeom>
              <a:avLst/>
              <a:gdLst/>
              <a:ahLst/>
              <a:cxnLst/>
              <a:rect l="l" t="t" r="r" b="b"/>
              <a:pathLst>
                <a:path w="1159" h="1089" extrusionOk="0">
                  <a:moveTo>
                    <a:pt x="527" y="0"/>
                  </a:moveTo>
                  <a:cubicBezTo>
                    <a:pt x="481" y="0"/>
                    <a:pt x="435" y="6"/>
                    <a:pt x="390" y="18"/>
                  </a:cubicBezTo>
                  <a:cubicBezTo>
                    <a:pt x="239" y="60"/>
                    <a:pt x="143" y="208"/>
                    <a:pt x="107" y="372"/>
                  </a:cubicBezTo>
                  <a:lnTo>
                    <a:pt x="107" y="372"/>
                  </a:lnTo>
                  <a:cubicBezTo>
                    <a:pt x="35" y="474"/>
                    <a:pt x="1" y="601"/>
                    <a:pt x="33" y="728"/>
                  </a:cubicBezTo>
                  <a:cubicBezTo>
                    <a:pt x="92" y="954"/>
                    <a:pt x="319" y="1088"/>
                    <a:pt x="544" y="1088"/>
                  </a:cubicBezTo>
                  <a:cubicBezTo>
                    <a:pt x="633" y="1088"/>
                    <a:pt x="721" y="1067"/>
                    <a:pt x="798" y="1024"/>
                  </a:cubicBezTo>
                  <a:cubicBezTo>
                    <a:pt x="832" y="1004"/>
                    <a:pt x="863" y="981"/>
                    <a:pt x="891" y="956"/>
                  </a:cubicBezTo>
                  <a:lnTo>
                    <a:pt x="891" y="956"/>
                  </a:lnTo>
                  <a:cubicBezTo>
                    <a:pt x="1058" y="835"/>
                    <a:pt x="1159" y="629"/>
                    <a:pt x="1100" y="416"/>
                  </a:cubicBezTo>
                  <a:cubicBezTo>
                    <a:pt x="1073" y="321"/>
                    <a:pt x="1019" y="237"/>
                    <a:pt x="948" y="170"/>
                  </a:cubicBezTo>
                  <a:lnTo>
                    <a:pt x="948" y="170"/>
                  </a:lnTo>
                  <a:cubicBezTo>
                    <a:pt x="928" y="140"/>
                    <a:pt x="906" y="111"/>
                    <a:pt x="882" y="84"/>
                  </a:cubicBezTo>
                  <a:cubicBezTo>
                    <a:pt x="850" y="52"/>
                    <a:pt x="807" y="35"/>
                    <a:pt x="764" y="35"/>
                  </a:cubicBezTo>
                  <a:cubicBezTo>
                    <a:pt x="753" y="35"/>
                    <a:pt x="743" y="36"/>
                    <a:pt x="733" y="38"/>
                  </a:cubicBezTo>
                  <a:lnTo>
                    <a:pt x="733" y="38"/>
                  </a:lnTo>
                  <a:cubicBezTo>
                    <a:pt x="667" y="14"/>
                    <a:pt x="597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8" name="Google Shape;6168;p14"/>
            <p:cNvSpPr/>
            <p:nvPr/>
          </p:nvSpPr>
          <p:spPr>
            <a:xfrm>
              <a:off x="6201550" y="4013475"/>
              <a:ext cx="33300" cy="29950"/>
            </a:xfrm>
            <a:custGeom>
              <a:avLst/>
              <a:gdLst/>
              <a:ahLst/>
              <a:cxnLst/>
              <a:rect l="l" t="t" r="r" b="b"/>
              <a:pathLst>
                <a:path w="1332" h="1198" extrusionOk="0">
                  <a:moveTo>
                    <a:pt x="657" y="575"/>
                  </a:moveTo>
                  <a:cubicBezTo>
                    <a:pt x="654" y="590"/>
                    <a:pt x="647" y="606"/>
                    <a:pt x="641" y="622"/>
                  </a:cubicBezTo>
                  <a:lnTo>
                    <a:pt x="641" y="622"/>
                  </a:lnTo>
                  <a:cubicBezTo>
                    <a:pt x="632" y="630"/>
                    <a:pt x="623" y="638"/>
                    <a:pt x="613" y="645"/>
                  </a:cubicBezTo>
                  <a:lnTo>
                    <a:pt x="613" y="645"/>
                  </a:lnTo>
                  <a:cubicBezTo>
                    <a:pt x="601" y="638"/>
                    <a:pt x="590" y="630"/>
                    <a:pt x="581" y="620"/>
                  </a:cubicBezTo>
                  <a:lnTo>
                    <a:pt x="581" y="620"/>
                  </a:lnTo>
                  <a:cubicBezTo>
                    <a:pt x="602" y="600"/>
                    <a:pt x="628" y="585"/>
                    <a:pt x="657" y="575"/>
                  </a:cubicBezTo>
                  <a:close/>
                  <a:moveTo>
                    <a:pt x="607" y="0"/>
                  </a:moveTo>
                  <a:cubicBezTo>
                    <a:pt x="519" y="0"/>
                    <a:pt x="431" y="19"/>
                    <a:pt x="351" y="56"/>
                  </a:cubicBezTo>
                  <a:cubicBezTo>
                    <a:pt x="125" y="162"/>
                    <a:pt x="0" y="404"/>
                    <a:pt x="23" y="650"/>
                  </a:cubicBezTo>
                  <a:cubicBezTo>
                    <a:pt x="56" y="986"/>
                    <a:pt x="348" y="1197"/>
                    <a:pt x="641" y="1197"/>
                  </a:cubicBezTo>
                  <a:cubicBezTo>
                    <a:pt x="814" y="1197"/>
                    <a:pt x="987" y="1124"/>
                    <a:pt x="1108" y="961"/>
                  </a:cubicBezTo>
                  <a:cubicBezTo>
                    <a:pt x="1332" y="660"/>
                    <a:pt x="1191" y="214"/>
                    <a:pt x="884" y="72"/>
                  </a:cubicBezTo>
                  <a:lnTo>
                    <a:pt x="884" y="72"/>
                  </a:lnTo>
                  <a:cubicBezTo>
                    <a:pt x="800" y="24"/>
                    <a:pt x="704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69" name="Google Shape;6169;p14"/>
            <p:cNvSpPr/>
            <p:nvPr/>
          </p:nvSpPr>
          <p:spPr>
            <a:xfrm>
              <a:off x="6114500" y="3863050"/>
              <a:ext cx="33925" cy="32850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680" y="748"/>
                  </a:moveTo>
                  <a:cubicBezTo>
                    <a:pt x="714" y="748"/>
                    <a:pt x="742" y="785"/>
                    <a:pt x="718" y="822"/>
                  </a:cubicBezTo>
                  <a:cubicBezTo>
                    <a:pt x="701" y="847"/>
                    <a:pt x="692" y="872"/>
                    <a:pt x="690" y="896"/>
                  </a:cubicBezTo>
                  <a:lnTo>
                    <a:pt x="690" y="896"/>
                  </a:lnTo>
                  <a:cubicBezTo>
                    <a:pt x="674" y="898"/>
                    <a:pt x="658" y="899"/>
                    <a:pt x="641" y="900"/>
                  </a:cubicBezTo>
                  <a:lnTo>
                    <a:pt x="641" y="900"/>
                  </a:lnTo>
                  <a:cubicBezTo>
                    <a:pt x="626" y="875"/>
                    <a:pt x="618" y="847"/>
                    <a:pt x="617" y="819"/>
                  </a:cubicBezTo>
                  <a:lnTo>
                    <a:pt x="617" y="819"/>
                  </a:lnTo>
                  <a:cubicBezTo>
                    <a:pt x="617" y="816"/>
                    <a:pt x="618" y="814"/>
                    <a:pt x="619" y="811"/>
                  </a:cubicBezTo>
                  <a:cubicBezTo>
                    <a:pt x="632" y="765"/>
                    <a:pt x="658" y="748"/>
                    <a:pt x="680" y="748"/>
                  </a:cubicBezTo>
                  <a:close/>
                  <a:moveTo>
                    <a:pt x="758" y="1"/>
                  </a:moveTo>
                  <a:cubicBezTo>
                    <a:pt x="580" y="1"/>
                    <a:pt x="406" y="95"/>
                    <a:pt x="297" y="236"/>
                  </a:cubicBezTo>
                  <a:lnTo>
                    <a:pt x="297" y="236"/>
                  </a:lnTo>
                  <a:cubicBezTo>
                    <a:pt x="124" y="334"/>
                    <a:pt x="1" y="502"/>
                    <a:pt x="7" y="725"/>
                  </a:cubicBezTo>
                  <a:cubicBezTo>
                    <a:pt x="15" y="1000"/>
                    <a:pt x="231" y="1164"/>
                    <a:pt x="478" y="1215"/>
                  </a:cubicBezTo>
                  <a:lnTo>
                    <a:pt x="478" y="1215"/>
                  </a:lnTo>
                  <a:cubicBezTo>
                    <a:pt x="489" y="1222"/>
                    <a:pt x="501" y="1230"/>
                    <a:pt x="513" y="1236"/>
                  </a:cubicBezTo>
                  <a:lnTo>
                    <a:pt x="513" y="1236"/>
                  </a:lnTo>
                  <a:cubicBezTo>
                    <a:pt x="555" y="1262"/>
                    <a:pt x="601" y="1282"/>
                    <a:pt x="652" y="1293"/>
                  </a:cubicBezTo>
                  <a:lnTo>
                    <a:pt x="652" y="1293"/>
                  </a:lnTo>
                  <a:cubicBezTo>
                    <a:pt x="701" y="1306"/>
                    <a:pt x="751" y="1313"/>
                    <a:pt x="802" y="1313"/>
                  </a:cubicBezTo>
                  <a:cubicBezTo>
                    <a:pt x="918" y="1313"/>
                    <a:pt x="1033" y="1278"/>
                    <a:pt x="1125" y="1201"/>
                  </a:cubicBezTo>
                  <a:cubicBezTo>
                    <a:pt x="1306" y="1051"/>
                    <a:pt x="1356" y="825"/>
                    <a:pt x="1306" y="620"/>
                  </a:cubicBezTo>
                  <a:lnTo>
                    <a:pt x="1306" y="620"/>
                  </a:lnTo>
                  <a:cubicBezTo>
                    <a:pt x="1312" y="416"/>
                    <a:pt x="1224" y="209"/>
                    <a:pt x="1032" y="83"/>
                  </a:cubicBezTo>
                  <a:cubicBezTo>
                    <a:pt x="945" y="26"/>
                    <a:pt x="851" y="1"/>
                    <a:pt x="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0" name="Google Shape;6170;p14"/>
            <p:cNvSpPr/>
            <p:nvPr/>
          </p:nvSpPr>
          <p:spPr>
            <a:xfrm>
              <a:off x="6440775" y="3840325"/>
              <a:ext cx="28425" cy="8875"/>
            </a:xfrm>
            <a:custGeom>
              <a:avLst/>
              <a:gdLst/>
              <a:ahLst/>
              <a:cxnLst/>
              <a:rect l="l" t="t" r="r" b="b"/>
              <a:pathLst>
                <a:path w="1137" h="355" extrusionOk="0">
                  <a:moveTo>
                    <a:pt x="926" y="1"/>
                  </a:moveTo>
                  <a:cubicBezTo>
                    <a:pt x="924" y="1"/>
                    <a:pt x="922" y="1"/>
                    <a:pt x="920" y="1"/>
                  </a:cubicBezTo>
                  <a:lnTo>
                    <a:pt x="215" y="21"/>
                  </a:lnTo>
                  <a:cubicBezTo>
                    <a:pt x="2" y="25"/>
                    <a:pt x="0" y="355"/>
                    <a:pt x="209" y="355"/>
                  </a:cubicBezTo>
                  <a:cubicBezTo>
                    <a:pt x="211" y="355"/>
                    <a:pt x="213" y="355"/>
                    <a:pt x="215" y="355"/>
                  </a:cubicBezTo>
                  <a:lnTo>
                    <a:pt x="920" y="335"/>
                  </a:lnTo>
                  <a:cubicBezTo>
                    <a:pt x="1133" y="330"/>
                    <a:pt x="1136" y="1"/>
                    <a:pt x="9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1" name="Google Shape;6171;p14"/>
            <p:cNvSpPr/>
            <p:nvPr/>
          </p:nvSpPr>
          <p:spPr>
            <a:xfrm>
              <a:off x="6467525" y="3821150"/>
              <a:ext cx="27400" cy="43950"/>
            </a:xfrm>
            <a:custGeom>
              <a:avLst/>
              <a:gdLst/>
              <a:ahLst/>
              <a:cxnLst/>
              <a:rect l="l" t="t" r="r" b="b"/>
              <a:pathLst>
                <a:path w="1096" h="1758" extrusionOk="0">
                  <a:moveTo>
                    <a:pt x="672" y="1"/>
                  </a:moveTo>
                  <a:cubicBezTo>
                    <a:pt x="631" y="1"/>
                    <a:pt x="591" y="15"/>
                    <a:pt x="562" y="49"/>
                  </a:cubicBezTo>
                  <a:lnTo>
                    <a:pt x="108" y="577"/>
                  </a:lnTo>
                  <a:cubicBezTo>
                    <a:pt x="1" y="701"/>
                    <a:pt x="112" y="869"/>
                    <a:pt x="233" y="869"/>
                  </a:cubicBezTo>
                  <a:cubicBezTo>
                    <a:pt x="271" y="869"/>
                    <a:pt x="310" y="853"/>
                    <a:pt x="344" y="813"/>
                  </a:cubicBezTo>
                  <a:lnTo>
                    <a:pt x="511" y="619"/>
                  </a:lnTo>
                  <a:lnTo>
                    <a:pt x="511" y="619"/>
                  </a:lnTo>
                  <a:cubicBezTo>
                    <a:pt x="533" y="968"/>
                    <a:pt x="606" y="1314"/>
                    <a:pt x="728" y="1643"/>
                  </a:cubicBezTo>
                  <a:cubicBezTo>
                    <a:pt x="757" y="1723"/>
                    <a:pt x="826" y="1758"/>
                    <a:pt x="893" y="1758"/>
                  </a:cubicBezTo>
                  <a:cubicBezTo>
                    <a:pt x="995" y="1758"/>
                    <a:pt x="1095" y="1677"/>
                    <a:pt x="1050" y="1555"/>
                  </a:cubicBezTo>
                  <a:cubicBezTo>
                    <a:pt x="886" y="1112"/>
                    <a:pt x="817" y="640"/>
                    <a:pt x="847" y="168"/>
                  </a:cubicBezTo>
                  <a:cubicBezTo>
                    <a:pt x="854" y="72"/>
                    <a:pt x="761" y="1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2" name="Google Shape;6172;p14"/>
            <p:cNvSpPr/>
            <p:nvPr/>
          </p:nvSpPr>
          <p:spPr>
            <a:xfrm>
              <a:off x="6334475" y="3730700"/>
              <a:ext cx="17850" cy="8550"/>
            </a:xfrm>
            <a:custGeom>
              <a:avLst/>
              <a:gdLst/>
              <a:ahLst/>
              <a:cxnLst/>
              <a:rect l="l" t="t" r="r" b="b"/>
              <a:pathLst>
                <a:path w="714" h="342" extrusionOk="0">
                  <a:moveTo>
                    <a:pt x="504" y="0"/>
                  </a:moveTo>
                  <a:cubicBezTo>
                    <a:pt x="502" y="0"/>
                    <a:pt x="500" y="0"/>
                    <a:pt x="498" y="0"/>
                  </a:cubicBezTo>
                  <a:lnTo>
                    <a:pt x="216" y="8"/>
                  </a:lnTo>
                  <a:cubicBezTo>
                    <a:pt x="3" y="12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98" y="334"/>
                  </a:lnTo>
                  <a:cubicBezTo>
                    <a:pt x="711" y="328"/>
                    <a:pt x="71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3" name="Google Shape;6173;p14"/>
            <p:cNvSpPr/>
            <p:nvPr/>
          </p:nvSpPr>
          <p:spPr>
            <a:xfrm>
              <a:off x="6354175" y="3711475"/>
              <a:ext cx="18500" cy="36250"/>
            </a:xfrm>
            <a:custGeom>
              <a:avLst/>
              <a:gdLst/>
              <a:ahLst/>
              <a:cxnLst/>
              <a:rect l="l" t="t" r="r" b="b"/>
              <a:pathLst>
                <a:path w="740" h="1450" extrusionOk="0">
                  <a:moveTo>
                    <a:pt x="479" y="0"/>
                  </a:moveTo>
                  <a:cubicBezTo>
                    <a:pt x="451" y="0"/>
                    <a:pt x="424" y="8"/>
                    <a:pt x="403" y="25"/>
                  </a:cubicBezTo>
                  <a:lnTo>
                    <a:pt x="139" y="228"/>
                  </a:lnTo>
                  <a:cubicBezTo>
                    <a:pt x="0" y="334"/>
                    <a:pt x="89" y="551"/>
                    <a:pt x="220" y="551"/>
                  </a:cubicBezTo>
                  <a:cubicBezTo>
                    <a:pt x="248" y="551"/>
                    <a:pt x="278" y="541"/>
                    <a:pt x="308" y="517"/>
                  </a:cubicBezTo>
                  <a:lnTo>
                    <a:pt x="308" y="516"/>
                  </a:lnTo>
                  <a:lnTo>
                    <a:pt x="362" y="474"/>
                  </a:lnTo>
                  <a:lnTo>
                    <a:pt x="362" y="474"/>
                  </a:lnTo>
                  <a:cubicBezTo>
                    <a:pt x="393" y="745"/>
                    <a:pt x="404" y="1017"/>
                    <a:pt x="393" y="1288"/>
                  </a:cubicBezTo>
                  <a:cubicBezTo>
                    <a:pt x="390" y="1396"/>
                    <a:pt x="471" y="1450"/>
                    <a:pt x="555" y="1450"/>
                  </a:cubicBezTo>
                  <a:cubicBezTo>
                    <a:pt x="639" y="1450"/>
                    <a:pt x="724" y="1396"/>
                    <a:pt x="727" y="1288"/>
                  </a:cubicBezTo>
                  <a:cubicBezTo>
                    <a:pt x="740" y="899"/>
                    <a:pt x="714" y="510"/>
                    <a:pt x="648" y="125"/>
                  </a:cubicBezTo>
                  <a:cubicBezTo>
                    <a:pt x="636" y="54"/>
                    <a:pt x="554" y="0"/>
                    <a:pt x="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4" name="Google Shape;6174;p14"/>
            <p:cNvSpPr/>
            <p:nvPr/>
          </p:nvSpPr>
          <p:spPr>
            <a:xfrm>
              <a:off x="6316400" y="3980900"/>
              <a:ext cx="29700" cy="10500"/>
            </a:xfrm>
            <a:custGeom>
              <a:avLst/>
              <a:gdLst/>
              <a:ahLst/>
              <a:cxnLst/>
              <a:rect l="l" t="t" r="r" b="b"/>
              <a:pathLst>
                <a:path w="1188" h="420" extrusionOk="0">
                  <a:moveTo>
                    <a:pt x="194" y="1"/>
                  </a:moveTo>
                  <a:cubicBezTo>
                    <a:pt x="1" y="1"/>
                    <a:pt x="9" y="315"/>
                    <a:pt x="214" y="337"/>
                  </a:cubicBezTo>
                  <a:lnTo>
                    <a:pt x="974" y="418"/>
                  </a:lnTo>
                  <a:cubicBezTo>
                    <a:pt x="981" y="419"/>
                    <a:pt x="988" y="419"/>
                    <a:pt x="994" y="419"/>
                  </a:cubicBezTo>
                  <a:cubicBezTo>
                    <a:pt x="1187" y="419"/>
                    <a:pt x="1179" y="106"/>
                    <a:pt x="974" y="84"/>
                  </a:cubicBezTo>
                  <a:lnTo>
                    <a:pt x="214" y="2"/>
                  </a:lnTo>
                  <a:cubicBezTo>
                    <a:pt x="207" y="1"/>
                    <a:pt x="20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5" name="Google Shape;6175;p14"/>
            <p:cNvSpPr/>
            <p:nvPr/>
          </p:nvSpPr>
          <p:spPr>
            <a:xfrm>
              <a:off x="6346350" y="3967950"/>
              <a:ext cx="34800" cy="39450"/>
            </a:xfrm>
            <a:custGeom>
              <a:avLst/>
              <a:gdLst/>
              <a:ahLst/>
              <a:cxnLst/>
              <a:rect l="l" t="t" r="r" b="b"/>
              <a:pathLst>
                <a:path w="1392" h="1578" extrusionOk="0">
                  <a:moveTo>
                    <a:pt x="636" y="667"/>
                  </a:moveTo>
                  <a:cubicBezTo>
                    <a:pt x="640" y="707"/>
                    <a:pt x="643" y="747"/>
                    <a:pt x="646" y="787"/>
                  </a:cubicBezTo>
                  <a:lnTo>
                    <a:pt x="646" y="787"/>
                  </a:lnTo>
                  <a:cubicBezTo>
                    <a:pt x="614" y="788"/>
                    <a:pt x="583" y="789"/>
                    <a:pt x="552" y="790"/>
                  </a:cubicBezTo>
                  <a:lnTo>
                    <a:pt x="552" y="790"/>
                  </a:lnTo>
                  <a:cubicBezTo>
                    <a:pt x="581" y="749"/>
                    <a:pt x="609" y="709"/>
                    <a:pt x="636" y="667"/>
                  </a:cubicBezTo>
                  <a:close/>
                  <a:moveTo>
                    <a:pt x="733" y="0"/>
                  </a:moveTo>
                  <a:cubicBezTo>
                    <a:pt x="675" y="0"/>
                    <a:pt x="617" y="26"/>
                    <a:pt x="590" y="81"/>
                  </a:cubicBezTo>
                  <a:cubicBezTo>
                    <a:pt x="455" y="351"/>
                    <a:pt x="288" y="604"/>
                    <a:pt x="95" y="834"/>
                  </a:cubicBezTo>
                  <a:cubicBezTo>
                    <a:pt x="0" y="945"/>
                    <a:pt x="61" y="1113"/>
                    <a:pt x="212" y="1121"/>
                  </a:cubicBezTo>
                  <a:cubicBezTo>
                    <a:pt x="281" y="1123"/>
                    <a:pt x="350" y="1125"/>
                    <a:pt x="418" y="1125"/>
                  </a:cubicBezTo>
                  <a:cubicBezTo>
                    <a:pt x="498" y="1125"/>
                    <a:pt x="578" y="1123"/>
                    <a:pt x="658" y="1120"/>
                  </a:cubicBezTo>
                  <a:lnTo>
                    <a:pt x="658" y="1120"/>
                  </a:lnTo>
                  <a:cubicBezTo>
                    <a:pt x="659" y="1218"/>
                    <a:pt x="657" y="1317"/>
                    <a:pt x="653" y="1415"/>
                  </a:cubicBezTo>
                  <a:cubicBezTo>
                    <a:pt x="648" y="1523"/>
                    <a:pt x="729" y="1577"/>
                    <a:pt x="813" y="1577"/>
                  </a:cubicBezTo>
                  <a:cubicBezTo>
                    <a:pt x="896" y="1577"/>
                    <a:pt x="982" y="1523"/>
                    <a:pt x="987" y="1415"/>
                  </a:cubicBezTo>
                  <a:lnTo>
                    <a:pt x="986" y="1415"/>
                  </a:lnTo>
                  <a:cubicBezTo>
                    <a:pt x="990" y="1309"/>
                    <a:pt x="991" y="1202"/>
                    <a:pt x="989" y="1095"/>
                  </a:cubicBezTo>
                  <a:lnTo>
                    <a:pt x="989" y="1095"/>
                  </a:lnTo>
                  <a:cubicBezTo>
                    <a:pt x="1056" y="1088"/>
                    <a:pt x="1122" y="1080"/>
                    <a:pt x="1188" y="1071"/>
                  </a:cubicBezTo>
                  <a:cubicBezTo>
                    <a:pt x="1391" y="1043"/>
                    <a:pt x="1318" y="745"/>
                    <a:pt x="1125" y="745"/>
                  </a:cubicBezTo>
                  <a:cubicBezTo>
                    <a:pt x="1116" y="745"/>
                    <a:pt x="1107" y="746"/>
                    <a:pt x="1098" y="747"/>
                  </a:cubicBezTo>
                  <a:cubicBezTo>
                    <a:pt x="1057" y="753"/>
                    <a:pt x="1016" y="758"/>
                    <a:pt x="975" y="762"/>
                  </a:cubicBezTo>
                  <a:lnTo>
                    <a:pt x="975" y="762"/>
                  </a:lnTo>
                  <a:cubicBezTo>
                    <a:pt x="960" y="547"/>
                    <a:pt x="933" y="333"/>
                    <a:pt x="896" y="120"/>
                  </a:cubicBezTo>
                  <a:cubicBezTo>
                    <a:pt x="881" y="42"/>
                    <a:pt x="806" y="0"/>
                    <a:pt x="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6" name="Google Shape;6176;p14"/>
            <p:cNvSpPr/>
            <p:nvPr/>
          </p:nvSpPr>
          <p:spPr>
            <a:xfrm>
              <a:off x="6207750" y="3736425"/>
              <a:ext cx="26750" cy="9450"/>
            </a:xfrm>
            <a:custGeom>
              <a:avLst/>
              <a:gdLst/>
              <a:ahLst/>
              <a:cxnLst/>
              <a:rect l="l" t="t" r="r" b="b"/>
              <a:pathLst>
                <a:path w="1070" h="378" extrusionOk="0">
                  <a:moveTo>
                    <a:pt x="387" y="0"/>
                  </a:moveTo>
                  <a:cubicBezTo>
                    <a:pt x="330" y="0"/>
                    <a:pt x="273" y="2"/>
                    <a:pt x="216" y="6"/>
                  </a:cubicBezTo>
                  <a:cubicBezTo>
                    <a:pt x="7" y="21"/>
                    <a:pt x="1" y="341"/>
                    <a:pt x="201" y="341"/>
                  </a:cubicBezTo>
                  <a:cubicBezTo>
                    <a:pt x="205" y="341"/>
                    <a:pt x="211" y="341"/>
                    <a:pt x="216" y="340"/>
                  </a:cubicBezTo>
                  <a:cubicBezTo>
                    <a:pt x="271" y="336"/>
                    <a:pt x="326" y="333"/>
                    <a:pt x="382" y="333"/>
                  </a:cubicBezTo>
                  <a:cubicBezTo>
                    <a:pt x="516" y="333"/>
                    <a:pt x="650" y="347"/>
                    <a:pt x="782" y="374"/>
                  </a:cubicBezTo>
                  <a:cubicBezTo>
                    <a:pt x="795" y="376"/>
                    <a:pt x="807" y="378"/>
                    <a:pt x="819" y="378"/>
                  </a:cubicBezTo>
                  <a:cubicBezTo>
                    <a:pt x="1001" y="378"/>
                    <a:pt x="1069" y="90"/>
                    <a:pt x="870" y="50"/>
                  </a:cubicBezTo>
                  <a:cubicBezTo>
                    <a:pt x="711" y="16"/>
                    <a:pt x="54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7" name="Google Shape;6177;p14"/>
            <p:cNvSpPr/>
            <p:nvPr/>
          </p:nvSpPr>
          <p:spPr>
            <a:xfrm>
              <a:off x="6235025" y="3724825"/>
              <a:ext cx="26675" cy="34825"/>
            </a:xfrm>
            <a:custGeom>
              <a:avLst/>
              <a:gdLst/>
              <a:ahLst/>
              <a:cxnLst/>
              <a:rect l="l" t="t" r="r" b="b"/>
              <a:pathLst>
                <a:path w="1067" h="1393" extrusionOk="0">
                  <a:moveTo>
                    <a:pt x="859" y="0"/>
                  </a:moveTo>
                  <a:cubicBezTo>
                    <a:pt x="856" y="0"/>
                    <a:pt x="853" y="0"/>
                    <a:pt x="850" y="0"/>
                  </a:cubicBezTo>
                  <a:lnTo>
                    <a:pt x="852" y="0"/>
                  </a:lnTo>
                  <a:lnTo>
                    <a:pt x="391" y="17"/>
                  </a:lnTo>
                  <a:cubicBezTo>
                    <a:pt x="304" y="20"/>
                    <a:pt x="220" y="92"/>
                    <a:pt x="225" y="185"/>
                  </a:cubicBezTo>
                  <a:cubicBezTo>
                    <a:pt x="231" y="328"/>
                    <a:pt x="219" y="472"/>
                    <a:pt x="187" y="612"/>
                  </a:cubicBezTo>
                  <a:cubicBezTo>
                    <a:pt x="164" y="706"/>
                    <a:pt x="239" y="829"/>
                    <a:pt x="340" y="829"/>
                  </a:cubicBezTo>
                  <a:cubicBezTo>
                    <a:pt x="357" y="829"/>
                    <a:pt x="375" y="825"/>
                    <a:pt x="392" y="818"/>
                  </a:cubicBezTo>
                  <a:cubicBezTo>
                    <a:pt x="410" y="810"/>
                    <a:pt x="428" y="807"/>
                    <a:pt x="445" y="807"/>
                  </a:cubicBezTo>
                  <a:cubicBezTo>
                    <a:pt x="538" y="807"/>
                    <a:pt x="609" y="910"/>
                    <a:pt x="533" y="996"/>
                  </a:cubicBezTo>
                  <a:cubicBezTo>
                    <a:pt x="494" y="1042"/>
                    <a:pt x="439" y="1059"/>
                    <a:pt x="383" y="1059"/>
                  </a:cubicBezTo>
                  <a:cubicBezTo>
                    <a:pt x="345" y="1059"/>
                    <a:pt x="307" y="1051"/>
                    <a:pt x="272" y="1039"/>
                  </a:cubicBezTo>
                  <a:cubicBezTo>
                    <a:pt x="252" y="1032"/>
                    <a:pt x="234" y="1029"/>
                    <a:pt x="216" y="1029"/>
                  </a:cubicBezTo>
                  <a:cubicBezTo>
                    <a:pt x="55" y="1029"/>
                    <a:pt x="0" y="1299"/>
                    <a:pt x="183" y="1362"/>
                  </a:cubicBezTo>
                  <a:cubicBezTo>
                    <a:pt x="243" y="1383"/>
                    <a:pt x="306" y="1393"/>
                    <a:pt x="369" y="1393"/>
                  </a:cubicBezTo>
                  <a:cubicBezTo>
                    <a:pt x="610" y="1393"/>
                    <a:pt x="851" y="1249"/>
                    <a:pt x="897" y="996"/>
                  </a:cubicBezTo>
                  <a:cubicBezTo>
                    <a:pt x="940" y="762"/>
                    <a:pt x="765" y="532"/>
                    <a:pt x="547" y="477"/>
                  </a:cubicBezTo>
                  <a:lnTo>
                    <a:pt x="547" y="477"/>
                  </a:lnTo>
                  <a:cubicBezTo>
                    <a:pt x="552" y="434"/>
                    <a:pt x="555" y="390"/>
                    <a:pt x="557" y="346"/>
                  </a:cubicBezTo>
                  <a:lnTo>
                    <a:pt x="557" y="346"/>
                  </a:lnTo>
                  <a:lnTo>
                    <a:pt x="850" y="334"/>
                  </a:lnTo>
                  <a:cubicBezTo>
                    <a:pt x="1062" y="327"/>
                    <a:pt x="1067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8" name="Google Shape;6178;p14"/>
            <p:cNvSpPr/>
            <p:nvPr/>
          </p:nvSpPr>
          <p:spPr>
            <a:xfrm>
              <a:off x="6223475" y="4061350"/>
              <a:ext cx="18275" cy="9900"/>
            </a:xfrm>
            <a:custGeom>
              <a:avLst/>
              <a:gdLst/>
              <a:ahLst/>
              <a:cxnLst/>
              <a:rect l="l" t="t" r="r" b="b"/>
              <a:pathLst>
                <a:path w="731" h="396" extrusionOk="0">
                  <a:moveTo>
                    <a:pt x="545" y="1"/>
                  </a:moveTo>
                  <a:cubicBezTo>
                    <a:pt x="530" y="1"/>
                    <a:pt x="514" y="4"/>
                    <a:pt x="499" y="10"/>
                  </a:cubicBezTo>
                  <a:cubicBezTo>
                    <a:pt x="421" y="43"/>
                    <a:pt x="337" y="60"/>
                    <a:pt x="253" y="60"/>
                  </a:cubicBezTo>
                  <a:cubicBezTo>
                    <a:pt x="224" y="60"/>
                    <a:pt x="196" y="58"/>
                    <a:pt x="168" y="54"/>
                  </a:cubicBezTo>
                  <a:cubicBezTo>
                    <a:pt x="163" y="54"/>
                    <a:pt x="158" y="53"/>
                    <a:pt x="152" y="53"/>
                  </a:cubicBezTo>
                  <a:cubicBezTo>
                    <a:pt x="69" y="53"/>
                    <a:pt x="0" y="143"/>
                    <a:pt x="0" y="221"/>
                  </a:cubicBezTo>
                  <a:cubicBezTo>
                    <a:pt x="0" y="321"/>
                    <a:pt x="78" y="376"/>
                    <a:pt x="168" y="388"/>
                  </a:cubicBezTo>
                  <a:cubicBezTo>
                    <a:pt x="203" y="393"/>
                    <a:pt x="238" y="395"/>
                    <a:pt x="272" y="395"/>
                  </a:cubicBezTo>
                  <a:cubicBezTo>
                    <a:pt x="380" y="395"/>
                    <a:pt x="487" y="374"/>
                    <a:pt x="588" y="332"/>
                  </a:cubicBezTo>
                  <a:cubicBezTo>
                    <a:pt x="671" y="298"/>
                    <a:pt x="731" y="221"/>
                    <a:pt x="705" y="126"/>
                  </a:cubicBezTo>
                  <a:cubicBezTo>
                    <a:pt x="686" y="62"/>
                    <a:pt x="61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79" name="Google Shape;6179;p14"/>
            <p:cNvSpPr/>
            <p:nvPr/>
          </p:nvSpPr>
          <p:spPr>
            <a:xfrm>
              <a:off x="6244450" y="4042250"/>
              <a:ext cx="27500" cy="34900"/>
            </a:xfrm>
            <a:custGeom>
              <a:avLst/>
              <a:gdLst/>
              <a:ahLst/>
              <a:cxnLst/>
              <a:rect l="l" t="t" r="r" b="b"/>
              <a:pathLst>
                <a:path w="1100" h="1396" extrusionOk="0">
                  <a:moveTo>
                    <a:pt x="506" y="1"/>
                  </a:moveTo>
                  <a:cubicBezTo>
                    <a:pt x="456" y="1"/>
                    <a:pt x="405" y="25"/>
                    <a:pt x="371" y="82"/>
                  </a:cubicBezTo>
                  <a:cubicBezTo>
                    <a:pt x="270" y="249"/>
                    <a:pt x="0" y="561"/>
                    <a:pt x="240" y="730"/>
                  </a:cubicBezTo>
                  <a:cubicBezTo>
                    <a:pt x="288" y="764"/>
                    <a:pt x="342" y="785"/>
                    <a:pt x="400" y="796"/>
                  </a:cubicBezTo>
                  <a:lnTo>
                    <a:pt x="400" y="796"/>
                  </a:lnTo>
                  <a:lnTo>
                    <a:pt x="436" y="1235"/>
                  </a:lnTo>
                  <a:cubicBezTo>
                    <a:pt x="445" y="1342"/>
                    <a:pt x="533" y="1396"/>
                    <a:pt x="617" y="1396"/>
                  </a:cubicBezTo>
                  <a:cubicBezTo>
                    <a:pt x="701" y="1396"/>
                    <a:pt x="780" y="1342"/>
                    <a:pt x="771" y="1235"/>
                  </a:cubicBezTo>
                  <a:lnTo>
                    <a:pt x="771" y="1235"/>
                  </a:lnTo>
                  <a:lnTo>
                    <a:pt x="771" y="1236"/>
                  </a:lnTo>
                  <a:lnTo>
                    <a:pt x="732" y="765"/>
                  </a:lnTo>
                  <a:lnTo>
                    <a:pt x="732" y="765"/>
                  </a:lnTo>
                  <a:cubicBezTo>
                    <a:pt x="812" y="740"/>
                    <a:pt x="888" y="704"/>
                    <a:pt x="949" y="664"/>
                  </a:cubicBezTo>
                  <a:cubicBezTo>
                    <a:pt x="1100" y="566"/>
                    <a:pt x="1007" y="347"/>
                    <a:pt x="866" y="347"/>
                  </a:cubicBezTo>
                  <a:cubicBezTo>
                    <a:pt x="839" y="347"/>
                    <a:pt x="809" y="355"/>
                    <a:pt x="780" y="374"/>
                  </a:cubicBezTo>
                  <a:cubicBezTo>
                    <a:pt x="760" y="387"/>
                    <a:pt x="733" y="402"/>
                    <a:pt x="703" y="416"/>
                  </a:cubicBezTo>
                  <a:lnTo>
                    <a:pt x="703" y="416"/>
                  </a:lnTo>
                  <a:lnTo>
                    <a:pt x="682" y="167"/>
                  </a:lnTo>
                  <a:cubicBezTo>
                    <a:pt x="674" y="67"/>
                    <a:pt x="590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0" name="Google Shape;6180;p14"/>
            <p:cNvSpPr/>
            <p:nvPr/>
          </p:nvSpPr>
          <p:spPr>
            <a:xfrm>
              <a:off x="6141100" y="3903100"/>
              <a:ext cx="21500" cy="9275"/>
            </a:xfrm>
            <a:custGeom>
              <a:avLst/>
              <a:gdLst/>
              <a:ahLst/>
              <a:cxnLst/>
              <a:rect l="l" t="t" r="r" b="b"/>
              <a:pathLst>
                <a:path w="860" h="371" extrusionOk="0">
                  <a:moveTo>
                    <a:pt x="230" y="1"/>
                  </a:moveTo>
                  <a:cubicBezTo>
                    <a:pt x="59" y="1"/>
                    <a:pt x="1" y="276"/>
                    <a:pt x="190" y="332"/>
                  </a:cubicBezTo>
                  <a:cubicBezTo>
                    <a:pt x="278" y="357"/>
                    <a:pt x="370" y="370"/>
                    <a:pt x="461" y="370"/>
                  </a:cubicBezTo>
                  <a:cubicBezTo>
                    <a:pt x="528" y="370"/>
                    <a:pt x="594" y="363"/>
                    <a:pt x="659" y="350"/>
                  </a:cubicBezTo>
                  <a:cubicBezTo>
                    <a:pt x="859" y="312"/>
                    <a:pt x="791" y="25"/>
                    <a:pt x="606" y="25"/>
                  </a:cubicBezTo>
                  <a:cubicBezTo>
                    <a:pt x="595" y="25"/>
                    <a:pt x="583" y="26"/>
                    <a:pt x="571" y="28"/>
                  </a:cubicBezTo>
                  <a:cubicBezTo>
                    <a:pt x="535" y="34"/>
                    <a:pt x="500" y="37"/>
                    <a:pt x="464" y="37"/>
                  </a:cubicBezTo>
                  <a:cubicBezTo>
                    <a:pt x="401" y="37"/>
                    <a:pt x="339" y="28"/>
                    <a:pt x="280" y="8"/>
                  </a:cubicBezTo>
                  <a:cubicBezTo>
                    <a:pt x="262" y="3"/>
                    <a:pt x="24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1" name="Google Shape;6181;p14"/>
            <p:cNvSpPr/>
            <p:nvPr/>
          </p:nvSpPr>
          <p:spPr>
            <a:xfrm>
              <a:off x="6161375" y="3888925"/>
              <a:ext cx="23025" cy="38800"/>
            </a:xfrm>
            <a:custGeom>
              <a:avLst/>
              <a:gdLst/>
              <a:ahLst/>
              <a:cxnLst/>
              <a:rect l="l" t="t" r="r" b="b"/>
              <a:pathLst>
                <a:path w="921" h="1552" extrusionOk="0">
                  <a:moveTo>
                    <a:pt x="487" y="1"/>
                  </a:moveTo>
                  <a:cubicBezTo>
                    <a:pt x="432" y="1"/>
                    <a:pt x="378" y="26"/>
                    <a:pt x="347" y="81"/>
                  </a:cubicBezTo>
                  <a:cubicBezTo>
                    <a:pt x="301" y="168"/>
                    <a:pt x="234" y="243"/>
                    <a:pt x="150" y="296"/>
                  </a:cubicBezTo>
                  <a:cubicBezTo>
                    <a:pt x="0" y="394"/>
                    <a:pt x="92" y="612"/>
                    <a:pt x="233" y="612"/>
                  </a:cubicBezTo>
                  <a:cubicBezTo>
                    <a:pt x="260" y="612"/>
                    <a:pt x="290" y="604"/>
                    <a:pt x="320" y="584"/>
                  </a:cubicBezTo>
                  <a:lnTo>
                    <a:pt x="320" y="584"/>
                  </a:lnTo>
                  <a:lnTo>
                    <a:pt x="318" y="586"/>
                  </a:lnTo>
                  <a:cubicBezTo>
                    <a:pt x="351" y="565"/>
                    <a:pt x="382" y="543"/>
                    <a:pt x="411" y="518"/>
                  </a:cubicBezTo>
                  <a:lnTo>
                    <a:pt x="411" y="518"/>
                  </a:lnTo>
                  <a:cubicBezTo>
                    <a:pt x="481" y="806"/>
                    <a:pt x="536" y="1098"/>
                    <a:pt x="573" y="1393"/>
                  </a:cubicBezTo>
                  <a:cubicBezTo>
                    <a:pt x="586" y="1498"/>
                    <a:pt x="677" y="1552"/>
                    <a:pt x="761" y="1552"/>
                  </a:cubicBezTo>
                  <a:cubicBezTo>
                    <a:pt x="844" y="1552"/>
                    <a:pt x="921" y="1499"/>
                    <a:pt x="907" y="1393"/>
                  </a:cubicBezTo>
                  <a:cubicBezTo>
                    <a:pt x="855" y="963"/>
                    <a:pt x="770" y="537"/>
                    <a:pt x="652" y="121"/>
                  </a:cubicBezTo>
                  <a:cubicBezTo>
                    <a:pt x="631" y="44"/>
                    <a:pt x="558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2" name="Google Shape;6182;p14"/>
            <p:cNvSpPr/>
            <p:nvPr/>
          </p:nvSpPr>
          <p:spPr>
            <a:xfrm>
              <a:off x="6588525" y="3395600"/>
              <a:ext cx="22650" cy="27550"/>
            </a:xfrm>
            <a:custGeom>
              <a:avLst/>
              <a:gdLst/>
              <a:ahLst/>
              <a:cxnLst/>
              <a:rect l="l" t="t" r="r" b="b"/>
              <a:pathLst>
                <a:path w="906" h="1102" extrusionOk="0">
                  <a:moveTo>
                    <a:pt x="460" y="1"/>
                  </a:moveTo>
                  <a:cubicBezTo>
                    <a:pt x="407" y="1"/>
                    <a:pt x="354" y="25"/>
                    <a:pt x="324" y="81"/>
                  </a:cubicBezTo>
                  <a:lnTo>
                    <a:pt x="71" y="551"/>
                  </a:lnTo>
                  <a:cubicBezTo>
                    <a:pt x="1" y="682"/>
                    <a:pt x="116" y="803"/>
                    <a:pt x="229" y="803"/>
                  </a:cubicBezTo>
                  <a:cubicBezTo>
                    <a:pt x="279" y="803"/>
                    <a:pt x="329" y="779"/>
                    <a:pt x="361" y="720"/>
                  </a:cubicBezTo>
                  <a:lnTo>
                    <a:pt x="359" y="720"/>
                  </a:lnTo>
                  <a:lnTo>
                    <a:pt x="426" y="597"/>
                  </a:lnTo>
                  <a:lnTo>
                    <a:pt x="426" y="597"/>
                  </a:lnTo>
                  <a:cubicBezTo>
                    <a:pt x="466" y="726"/>
                    <a:pt x="506" y="855"/>
                    <a:pt x="546" y="984"/>
                  </a:cubicBezTo>
                  <a:cubicBezTo>
                    <a:pt x="570" y="1066"/>
                    <a:pt x="636" y="1101"/>
                    <a:pt x="703" y="1101"/>
                  </a:cubicBezTo>
                  <a:cubicBezTo>
                    <a:pt x="804" y="1101"/>
                    <a:pt x="906" y="1020"/>
                    <a:pt x="867" y="896"/>
                  </a:cubicBezTo>
                  <a:lnTo>
                    <a:pt x="629" y="121"/>
                  </a:lnTo>
                  <a:cubicBezTo>
                    <a:pt x="607" y="46"/>
                    <a:pt x="533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3" name="Google Shape;6183;p14"/>
            <p:cNvSpPr/>
            <p:nvPr/>
          </p:nvSpPr>
          <p:spPr>
            <a:xfrm>
              <a:off x="6659200" y="3513275"/>
              <a:ext cx="27300" cy="32900"/>
            </a:xfrm>
            <a:custGeom>
              <a:avLst/>
              <a:gdLst/>
              <a:ahLst/>
              <a:cxnLst/>
              <a:rect l="l" t="t" r="r" b="b"/>
              <a:pathLst>
                <a:path w="1092" h="1316" extrusionOk="0">
                  <a:moveTo>
                    <a:pt x="616" y="864"/>
                  </a:moveTo>
                  <a:cubicBezTo>
                    <a:pt x="667" y="864"/>
                    <a:pt x="703" y="912"/>
                    <a:pt x="650" y="960"/>
                  </a:cubicBezTo>
                  <a:cubicBezTo>
                    <a:pt x="631" y="978"/>
                    <a:pt x="611" y="985"/>
                    <a:pt x="590" y="985"/>
                  </a:cubicBezTo>
                  <a:cubicBezTo>
                    <a:pt x="557" y="985"/>
                    <a:pt x="525" y="966"/>
                    <a:pt x="496" y="939"/>
                  </a:cubicBezTo>
                  <a:lnTo>
                    <a:pt x="496" y="939"/>
                  </a:lnTo>
                  <a:cubicBezTo>
                    <a:pt x="512" y="930"/>
                    <a:pt x="528" y="918"/>
                    <a:pt x="542" y="901"/>
                  </a:cubicBezTo>
                  <a:cubicBezTo>
                    <a:pt x="565" y="875"/>
                    <a:pt x="592" y="864"/>
                    <a:pt x="616" y="864"/>
                  </a:cubicBezTo>
                  <a:close/>
                  <a:moveTo>
                    <a:pt x="399" y="1"/>
                  </a:moveTo>
                  <a:cubicBezTo>
                    <a:pt x="361" y="1"/>
                    <a:pt x="322" y="17"/>
                    <a:pt x="289" y="56"/>
                  </a:cubicBezTo>
                  <a:cubicBezTo>
                    <a:pt x="94" y="280"/>
                    <a:pt x="1" y="577"/>
                    <a:pt x="80" y="870"/>
                  </a:cubicBezTo>
                  <a:cubicBezTo>
                    <a:pt x="145" y="1109"/>
                    <a:pt x="343" y="1316"/>
                    <a:pt x="592" y="1316"/>
                  </a:cubicBezTo>
                  <a:cubicBezTo>
                    <a:pt x="624" y="1316"/>
                    <a:pt x="658" y="1312"/>
                    <a:pt x="692" y="1305"/>
                  </a:cubicBezTo>
                  <a:cubicBezTo>
                    <a:pt x="955" y="1249"/>
                    <a:pt x="1091" y="956"/>
                    <a:pt x="963" y="718"/>
                  </a:cubicBezTo>
                  <a:cubicBezTo>
                    <a:pt x="891" y="585"/>
                    <a:pt x="758" y="521"/>
                    <a:pt x="624" y="521"/>
                  </a:cubicBezTo>
                  <a:cubicBezTo>
                    <a:pt x="542" y="521"/>
                    <a:pt x="459" y="545"/>
                    <a:pt x="389" y="591"/>
                  </a:cubicBezTo>
                  <a:lnTo>
                    <a:pt x="389" y="591"/>
                  </a:lnTo>
                  <a:cubicBezTo>
                    <a:pt x="403" y="481"/>
                    <a:pt x="453" y="375"/>
                    <a:pt x="525" y="292"/>
                  </a:cubicBezTo>
                  <a:cubicBezTo>
                    <a:pt x="634" y="169"/>
                    <a:pt x="521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4" name="Google Shape;6184;p14"/>
            <p:cNvSpPr/>
            <p:nvPr/>
          </p:nvSpPr>
          <p:spPr>
            <a:xfrm>
              <a:off x="6725025" y="3320775"/>
              <a:ext cx="28925" cy="37975"/>
            </a:xfrm>
            <a:custGeom>
              <a:avLst/>
              <a:gdLst/>
              <a:ahLst/>
              <a:cxnLst/>
              <a:rect l="l" t="t" r="r" b="b"/>
              <a:pathLst>
                <a:path w="1157" h="1519" extrusionOk="0">
                  <a:moveTo>
                    <a:pt x="427" y="1"/>
                  </a:moveTo>
                  <a:cubicBezTo>
                    <a:pt x="320" y="1"/>
                    <a:pt x="211" y="43"/>
                    <a:pt x="127" y="118"/>
                  </a:cubicBezTo>
                  <a:cubicBezTo>
                    <a:pt x="1" y="230"/>
                    <a:pt x="118" y="399"/>
                    <a:pt x="252" y="399"/>
                  </a:cubicBezTo>
                  <a:cubicBezTo>
                    <a:pt x="290" y="399"/>
                    <a:pt x="328" y="386"/>
                    <a:pt x="363" y="355"/>
                  </a:cubicBezTo>
                  <a:lnTo>
                    <a:pt x="363" y="355"/>
                  </a:lnTo>
                  <a:lnTo>
                    <a:pt x="362" y="356"/>
                  </a:lnTo>
                  <a:cubicBezTo>
                    <a:pt x="377" y="343"/>
                    <a:pt x="392" y="338"/>
                    <a:pt x="405" y="338"/>
                  </a:cubicBezTo>
                  <a:cubicBezTo>
                    <a:pt x="453" y="338"/>
                    <a:pt x="484" y="405"/>
                    <a:pt x="424" y="443"/>
                  </a:cubicBezTo>
                  <a:cubicBezTo>
                    <a:pt x="305" y="519"/>
                    <a:pt x="321" y="713"/>
                    <a:pt x="464" y="748"/>
                  </a:cubicBezTo>
                  <a:cubicBezTo>
                    <a:pt x="598" y="783"/>
                    <a:pt x="772" y="905"/>
                    <a:pt x="722" y="1068"/>
                  </a:cubicBezTo>
                  <a:cubicBezTo>
                    <a:pt x="700" y="1136"/>
                    <a:pt x="625" y="1188"/>
                    <a:pt x="554" y="1188"/>
                  </a:cubicBezTo>
                  <a:cubicBezTo>
                    <a:pt x="521" y="1188"/>
                    <a:pt x="490" y="1177"/>
                    <a:pt x="464" y="1152"/>
                  </a:cubicBezTo>
                  <a:cubicBezTo>
                    <a:pt x="429" y="1119"/>
                    <a:pt x="391" y="1105"/>
                    <a:pt x="353" y="1105"/>
                  </a:cubicBezTo>
                  <a:cubicBezTo>
                    <a:pt x="222" y="1105"/>
                    <a:pt x="106" y="1274"/>
                    <a:pt x="228" y="1389"/>
                  </a:cubicBezTo>
                  <a:cubicBezTo>
                    <a:pt x="320" y="1477"/>
                    <a:pt x="438" y="1518"/>
                    <a:pt x="555" y="1518"/>
                  </a:cubicBezTo>
                  <a:cubicBezTo>
                    <a:pt x="737" y="1518"/>
                    <a:pt x="919" y="1420"/>
                    <a:pt x="1012" y="1245"/>
                  </a:cubicBezTo>
                  <a:cubicBezTo>
                    <a:pt x="1157" y="971"/>
                    <a:pt x="1004" y="680"/>
                    <a:pt x="770" y="524"/>
                  </a:cubicBezTo>
                  <a:lnTo>
                    <a:pt x="770" y="524"/>
                  </a:lnTo>
                  <a:cubicBezTo>
                    <a:pt x="820" y="403"/>
                    <a:pt x="813" y="263"/>
                    <a:pt x="725" y="147"/>
                  </a:cubicBezTo>
                  <a:cubicBezTo>
                    <a:pt x="648" y="47"/>
                    <a:pt x="53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5" name="Google Shape;6185;p14"/>
            <p:cNvSpPr/>
            <p:nvPr/>
          </p:nvSpPr>
          <p:spPr>
            <a:xfrm>
              <a:off x="6803300" y="3329575"/>
              <a:ext cx="21725" cy="29275"/>
            </a:xfrm>
            <a:custGeom>
              <a:avLst/>
              <a:gdLst/>
              <a:ahLst/>
              <a:cxnLst/>
              <a:rect l="l" t="t" r="r" b="b"/>
              <a:pathLst>
                <a:path w="869" h="1171" extrusionOk="0">
                  <a:moveTo>
                    <a:pt x="499" y="1"/>
                  </a:moveTo>
                  <a:cubicBezTo>
                    <a:pt x="458" y="1"/>
                    <a:pt x="417" y="16"/>
                    <a:pt x="390" y="51"/>
                  </a:cubicBezTo>
                  <a:lnTo>
                    <a:pt x="99" y="427"/>
                  </a:lnTo>
                  <a:cubicBezTo>
                    <a:pt x="0" y="554"/>
                    <a:pt x="112" y="721"/>
                    <a:pt x="229" y="721"/>
                  </a:cubicBezTo>
                  <a:cubicBezTo>
                    <a:pt x="266" y="721"/>
                    <a:pt x="304" y="704"/>
                    <a:pt x="337" y="663"/>
                  </a:cubicBezTo>
                  <a:lnTo>
                    <a:pt x="419" y="557"/>
                  </a:lnTo>
                  <a:lnTo>
                    <a:pt x="419" y="557"/>
                  </a:lnTo>
                  <a:cubicBezTo>
                    <a:pt x="453" y="721"/>
                    <a:pt x="486" y="885"/>
                    <a:pt x="520" y="1049"/>
                  </a:cubicBezTo>
                  <a:cubicBezTo>
                    <a:pt x="537" y="1134"/>
                    <a:pt x="599" y="1170"/>
                    <a:pt x="664" y="1170"/>
                  </a:cubicBezTo>
                  <a:cubicBezTo>
                    <a:pt x="763" y="1170"/>
                    <a:pt x="869" y="1087"/>
                    <a:pt x="843" y="960"/>
                  </a:cubicBezTo>
                  <a:cubicBezTo>
                    <a:pt x="785" y="681"/>
                    <a:pt x="727" y="404"/>
                    <a:pt x="671" y="125"/>
                  </a:cubicBezTo>
                  <a:cubicBezTo>
                    <a:pt x="655" y="51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6" name="Google Shape;6186;p14"/>
            <p:cNvSpPr/>
            <p:nvPr/>
          </p:nvSpPr>
          <p:spPr>
            <a:xfrm>
              <a:off x="6873025" y="3261875"/>
              <a:ext cx="28300" cy="29825"/>
            </a:xfrm>
            <a:custGeom>
              <a:avLst/>
              <a:gdLst/>
              <a:ahLst/>
              <a:cxnLst/>
              <a:rect l="l" t="t" r="r" b="b"/>
              <a:pathLst>
                <a:path w="1132" h="1193" extrusionOk="0">
                  <a:moveTo>
                    <a:pt x="356" y="0"/>
                  </a:moveTo>
                  <a:cubicBezTo>
                    <a:pt x="292" y="0"/>
                    <a:pt x="227" y="16"/>
                    <a:pt x="164" y="49"/>
                  </a:cubicBezTo>
                  <a:cubicBezTo>
                    <a:pt x="1" y="135"/>
                    <a:pt x="101" y="358"/>
                    <a:pt x="252" y="358"/>
                  </a:cubicBezTo>
                  <a:cubicBezTo>
                    <a:pt x="278" y="358"/>
                    <a:pt x="305" y="352"/>
                    <a:pt x="333" y="337"/>
                  </a:cubicBezTo>
                  <a:lnTo>
                    <a:pt x="332" y="337"/>
                  </a:lnTo>
                  <a:cubicBezTo>
                    <a:pt x="345" y="330"/>
                    <a:pt x="358" y="327"/>
                    <a:pt x="369" y="327"/>
                  </a:cubicBezTo>
                  <a:cubicBezTo>
                    <a:pt x="451" y="327"/>
                    <a:pt x="489" y="483"/>
                    <a:pt x="479" y="543"/>
                  </a:cubicBezTo>
                  <a:cubicBezTo>
                    <a:pt x="455" y="680"/>
                    <a:pt x="339" y="798"/>
                    <a:pt x="251" y="898"/>
                  </a:cubicBezTo>
                  <a:cubicBezTo>
                    <a:pt x="148" y="1013"/>
                    <a:pt x="225" y="1168"/>
                    <a:pt x="370" y="1184"/>
                  </a:cubicBezTo>
                  <a:cubicBezTo>
                    <a:pt x="429" y="1190"/>
                    <a:pt x="488" y="1193"/>
                    <a:pt x="547" y="1193"/>
                  </a:cubicBezTo>
                  <a:cubicBezTo>
                    <a:pt x="678" y="1193"/>
                    <a:pt x="809" y="1178"/>
                    <a:pt x="936" y="1149"/>
                  </a:cubicBezTo>
                  <a:cubicBezTo>
                    <a:pt x="1132" y="1104"/>
                    <a:pt x="1068" y="820"/>
                    <a:pt x="888" y="820"/>
                  </a:cubicBezTo>
                  <a:cubicBezTo>
                    <a:pt x="875" y="820"/>
                    <a:pt x="861" y="822"/>
                    <a:pt x="847" y="825"/>
                  </a:cubicBezTo>
                  <a:cubicBezTo>
                    <a:pt x="801" y="835"/>
                    <a:pt x="755" y="843"/>
                    <a:pt x="708" y="849"/>
                  </a:cubicBezTo>
                  <a:lnTo>
                    <a:pt x="708" y="849"/>
                  </a:lnTo>
                  <a:cubicBezTo>
                    <a:pt x="804" y="689"/>
                    <a:pt x="857" y="510"/>
                    <a:pt x="789" y="323"/>
                  </a:cubicBezTo>
                  <a:cubicBezTo>
                    <a:pt x="720" y="133"/>
                    <a:pt x="544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7" name="Google Shape;6187;p14"/>
            <p:cNvSpPr/>
            <p:nvPr/>
          </p:nvSpPr>
          <p:spPr>
            <a:xfrm>
              <a:off x="7005375" y="3459150"/>
              <a:ext cx="23575" cy="31625"/>
            </a:xfrm>
            <a:custGeom>
              <a:avLst/>
              <a:gdLst/>
              <a:ahLst/>
              <a:cxnLst/>
              <a:rect l="l" t="t" r="r" b="b"/>
              <a:pathLst>
                <a:path w="943" h="1265" extrusionOk="0">
                  <a:moveTo>
                    <a:pt x="635" y="0"/>
                  </a:moveTo>
                  <a:cubicBezTo>
                    <a:pt x="575" y="0"/>
                    <a:pt x="514" y="27"/>
                    <a:pt x="485" y="79"/>
                  </a:cubicBezTo>
                  <a:cubicBezTo>
                    <a:pt x="366" y="288"/>
                    <a:pt x="230" y="485"/>
                    <a:pt x="77" y="668"/>
                  </a:cubicBezTo>
                  <a:cubicBezTo>
                    <a:pt x="0" y="760"/>
                    <a:pt x="33" y="956"/>
                    <a:pt x="174" y="956"/>
                  </a:cubicBezTo>
                  <a:cubicBezTo>
                    <a:pt x="181" y="956"/>
                    <a:pt x="188" y="956"/>
                    <a:pt x="195" y="955"/>
                  </a:cubicBezTo>
                  <a:lnTo>
                    <a:pt x="568" y="908"/>
                  </a:lnTo>
                  <a:lnTo>
                    <a:pt x="568" y="908"/>
                  </a:lnTo>
                  <a:cubicBezTo>
                    <a:pt x="579" y="986"/>
                    <a:pt x="591" y="1065"/>
                    <a:pt x="602" y="1144"/>
                  </a:cubicBezTo>
                  <a:cubicBezTo>
                    <a:pt x="614" y="1228"/>
                    <a:pt x="672" y="1265"/>
                    <a:pt x="736" y="1265"/>
                  </a:cubicBezTo>
                  <a:cubicBezTo>
                    <a:pt x="833" y="1265"/>
                    <a:pt x="942" y="1182"/>
                    <a:pt x="924" y="1055"/>
                  </a:cubicBezTo>
                  <a:lnTo>
                    <a:pt x="923" y="1054"/>
                  </a:lnTo>
                  <a:lnTo>
                    <a:pt x="790" y="120"/>
                  </a:lnTo>
                  <a:cubicBezTo>
                    <a:pt x="778" y="39"/>
                    <a:pt x="707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8" name="Google Shape;6188;p14"/>
            <p:cNvSpPr/>
            <p:nvPr/>
          </p:nvSpPr>
          <p:spPr>
            <a:xfrm>
              <a:off x="7077350" y="3345375"/>
              <a:ext cx="24825" cy="39575"/>
            </a:xfrm>
            <a:custGeom>
              <a:avLst/>
              <a:gdLst/>
              <a:ahLst/>
              <a:cxnLst/>
              <a:rect l="l" t="t" r="r" b="b"/>
              <a:pathLst>
                <a:path w="993" h="1583" extrusionOk="0">
                  <a:moveTo>
                    <a:pt x="781" y="0"/>
                  </a:moveTo>
                  <a:cubicBezTo>
                    <a:pt x="779" y="0"/>
                    <a:pt x="777" y="0"/>
                    <a:pt x="776" y="1"/>
                  </a:cubicBezTo>
                  <a:cubicBezTo>
                    <a:pt x="579" y="7"/>
                    <a:pt x="266" y="19"/>
                    <a:pt x="132" y="190"/>
                  </a:cubicBezTo>
                  <a:cubicBezTo>
                    <a:pt x="1" y="356"/>
                    <a:pt x="103" y="655"/>
                    <a:pt x="126" y="843"/>
                  </a:cubicBezTo>
                  <a:cubicBezTo>
                    <a:pt x="139" y="942"/>
                    <a:pt x="212" y="1006"/>
                    <a:pt x="294" y="1006"/>
                  </a:cubicBezTo>
                  <a:cubicBezTo>
                    <a:pt x="333" y="1006"/>
                    <a:pt x="374" y="991"/>
                    <a:pt x="412" y="960"/>
                  </a:cubicBezTo>
                  <a:cubicBezTo>
                    <a:pt x="413" y="960"/>
                    <a:pt x="414" y="959"/>
                    <a:pt x="414" y="959"/>
                  </a:cubicBezTo>
                  <a:cubicBezTo>
                    <a:pt x="440" y="959"/>
                    <a:pt x="540" y="1254"/>
                    <a:pt x="444" y="1254"/>
                  </a:cubicBezTo>
                  <a:cubicBezTo>
                    <a:pt x="432" y="1254"/>
                    <a:pt x="417" y="1249"/>
                    <a:pt x="397" y="1238"/>
                  </a:cubicBezTo>
                  <a:cubicBezTo>
                    <a:pt x="369" y="1222"/>
                    <a:pt x="341" y="1215"/>
                    <a:pt x="315" y="1215"/>
                  </a:cubicBezTo>
                  <a:cubicBezTo>
                    <a:pt x="167" y="1215"/>
                    <a:pt x="68" y="1437"/>
                    <a:pt x="228" y="1527"/>
                  </a:cubicBezTo>
                  <a:cubicBezTo>
                    <a:pt x="295" y="1566"/>
                    <a:pt x="363" y="1583"/>
                    <a:pt x="427" y="1583"/>
                  </a:cubicBezTo>
                  <a:cubicBezTo>
                    <a:pt x="664" y="1583"/>
                    <a:pt x="853" y="1346"/>
                    <a:pt x="820" y="1081"/>
                  </a:cubicBezTo>
                  <a:cubicBezTo>
                    <a:pt x="793" y="861"/>
                    <a:pt x="620" y="656"/>
                    <a:pt x="422" y="638"/>
                  </a:cubicBezTo>
                  <a:lnTo>
                    <a:pt x="422" y="638"/>
                  </a:lnTo>
                  <a:cubicBezTo>
                    <a:pt x="410" y="570"/>
                    <a:pt x="402" y="502"/>
                    <a:pt x="414" y="455"/>
                  </a:cubicBezTo>
                  <a:cubicBezTo>
                    <a:pt x="446" y="332"/>
                    <a:pt x="654" y="339"/>
                    <a:pt x="776" y="336"/>
                  </a:cubicBezTo>
                  <a:cubicBezTo>
                    <a:pt x="989" y="330"/>
                    <a:pt x="992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89" name="Google Shape;6189;p14"/>
            <p:cNvSpPr/>
            <p:nvPr/>
          </p:nvSpPr>
          <p:spPr>
            <a:xfrm>
              <a:off x="3331600" y="3429475"/>
              <a:ext cx="13600" cy="146675"/>
            </a:xfrm>
            <a:custGeom>
              <a:avLst/>
              <a:gdLst/>
              <a:ahLst/>
              <a:cxnLst/>
              <a:rect l="l" t="t" r="r" b="b"/>
              <a:pathLst>
                <a:path w="544" h="5867" extrusionOk="0">
                  <a:moveTo>
                    <a:pt x="166" y="0"/>
                  </a:moveTo>
                  <a:cubicBezTo>
                    <a:pt x="82" y="0"/>
                    <a:pt x="1" y="54"/>
                    <a:pt x="5" y="162"/>
                  </a:cubicBezTo>
                  <a:lnTo>
                    <a:pt x="205" y="5705"/>
                  </a:lnTo>
                  <a:cubicBezTo>
                    <a:pt x="209" y="5813"/>
                    <a:pt x="295" y="5866"/>
                    <a:pt x="378" y="5866"/>
                  </a:cubicBezTo>
                  <a:cubicBezTo>
                    <a:pt x="462" y="5866"/>
                    <a:pt x="544" y="5813"/>
                    <a:pt x="539" y="5705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0" name="Google Shape;6190;p14"/>
            <p:cNvSpPr/>
            <p:nvPr/>
          </p:nvSpPr>
          <p:spPr>
            <a:xfrm>
              <a:off x="3332550" y="3448700"/>
              <a:ext cx="69825" cy="67200"/>
            </a:xfrm>
            <a:custGeom>
              <a:avLst/>
              <a:gdLst/>
              <a:ahLst/>
              <a:cxnLst/>
              <a:rect l="l" t="t" r="r" b="b"/>
              <a:pathLst>
                <a:path w="2793" h="2688" extrusionOk="0">
                  <a:moveTo>
                    <a:pt x="2551" y="0"/>
                  </a:moveTo>
                  <a:cubicBezTo>
                    <a:pt x="2513" y="0"/>
                    <a:pt x="2474" y="15"/>
                    <a:pt x="2440" y="50"/>
                  </a:cubicBezTo>
                  <a:lnTo>
                    <a:pt x="117" y="2401"/>
                  </a:lnTo>
                  <a:cubicBezTo>
                    <a:pt x="0" y="2520"/>
                    <a:pt x="114" y="2687"/>
                    <a:pt x="242" y="2687"/>
                  </a:cubicBezTo>
                  <a:cubicBezTo>
                    <a:pt x="280" y="2687"/>
                    <a:pt x="320" y="2673"/>
                    <a:pt x="355" y="2637"/>
                  </a:cubicBezTo>
                  <a:lnTo>
                    <a:pt x="2676" y="287"/>
                  </a:lnTo>
                  <a:cubicBezTo>
                    <a:pt x="2793" y="168"/>
                    <a:pt x="2679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1" name="Google Shape;6191;p14"/>
            <p:cNvSpPr/>
            <p:nvPr/>
          </p:nvSpPr>
          <p:spPr>
            <a:xfrm>
              <a:off x="3342650" y="3510375"/>
              <a:ext cx="50300" cy="67750"/>
            </a:xfrm>
            <a:custGeom>
              <a:avLst/>
              <a:gdLst/>
              <a:ahLst/>
              <a:cxnLst/>
              <a:rect l="l" t="t" r="r" b="b"/>
              <a:pathLst>
                <a:path w="2012" h="2710" extrusionOk="0">
                  <a:moveTo>
                    <a:pt x="233" y="0"/>
                  </a:moveTo>
                  <a:cubicBezTo>
                    <a:pt x="112" y="0"/>
                    <a:pt x="0" y="168"/>
                    <a:pt x="106" y="292"/>
                  </a:cubicBezTo>
                  <a:cubicBezTo>
                    <a:pt x="710" y="1006"/>
                    <a:pt x="1230" y="1790"/>
                    <a:pt x="1654" y="2625"/>
                  </a:cubicBezTo>
                  <a:cubicBezTo>
                    <a:pt x="1685" y="2684"/>
                    <a:pt x="1734" y="2709"/>
                    <a:pt x="1785" y="2709"/>
                  </a:cubicBezTo>
                  <a:cubicBezTo>
                    <a:pt x="1896" y="2709"/>
                    <a:pt x="2012" y="2588"/>
                    <a:pt x="1944" y="2455"/>
                  </a:cubicBezTo>
                  <a:cubicBezTo>
                    <a:pt x="1505" y="1597"/>
                    <a:pt x="966" y="791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2" name="Google Shape;6192;p14"/>
            <p:cNvSpPr/>
            <p:nvPr/>
          </p:nvSpPr>
          <p:spPr>
            <a:xfrm>
              <a:off x="3402375" y="3496475"/>
              <a:ext cx="54025" cy="9775"/>
            </a:xfrm>
            <a:custGeom>
              <a:avLst/>
              <a:gdLst/>
              <a:ahLst/>
              <a:cxnLst/>
              <a:rect l="l" t="t" r="r" b="b"/>
              <a:pathLst>
                <a:path w="2161" h="391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1946" y="391"/>
                  </a:lnTo>
                  <a:cubicBezTo>
                    <a:pt x="1948" y="391"/>
                    <a:pt x="1949" y="391"/>
                    <a:pt x="1951" y="391"/>
                  </a:cubicBezTo>
                  <a:cubicBezTo>
                    <a:pt x="2161" y="391"/>
                    <a:pt x="2159" y="63"/>
                    <a:pt x="1946" y="55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3" name="Google Shape;6193;p14"/>
            <p:cNvSpPr/>
            <p:nvPr/>
          </p:nvSpPr>
          <p:spPr>
            <a:xfrm>
              <a:off x="3405675" y="3528325"/>
              <a:ext cx="67000" cy="12000"/>
            </a:xfrm>
            <a:custGeom>
              <a:avLst/>
              <a:gdLst/>
              <a:ahLst/>
              <a:cxnLst/>
              <a:rect l="l" t="t" r="r" b="b"/>
              <a:pathLst>
                <a:path w="2680" h="480" extrusionOk="0">
                  <a:moveTo>
                    <a:pt x="2478" y="1"/>
                  </a:moveTo>
                  <a:cubicBezTo>
                    <a:pt x="2473" y="1"/>
                    <a:pt x="2469" y="1"/>
                    <a:pt x="2465" y="1"/>
                  </a:cubicBezTo>
                  <a:lnTo>
                    <a:pt x="215" y="145"/>
                  </a:lnTo>
                  <a:cubicBezTo>
                    <a:pt x="6" y="158"/>
                    <a:pt x="0" y="479"/>
                    <a:pt x="202" y="479"/>
                  </a:cubicBezTo>
                  <a:cubicBezTo>
                    <a:pt x="206" y="479"/>
                    <a:pt x="211" y="479"/>
                    <a:pt x="215" y="479"/>
                  </a:cubicBezTo>
                  <a:lnTo>
                    <a:pt x="2465" y="337"/>
                  </a:lnTo>
                  <a:cubicBezTo>
                    <a:pt x="2674" y="324"/>
                    <a:pt x="2680" y="1"/>
                    <a:pt x="2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4" name="Google Shape;6194;p14"/>
            <p:cNvSpPr/>
            <p:nvPr/>
          </p:nvSpPr>
          <p:spPr>
            <a:xfrm>
              <a:off x="3496275" y="3479375"/>
              <a:ext cx="80475" cy="81975"/>
            </a:xfrm>
            <a:custGeom>
              <a:avLst/>
              <a:gdLst/>
              <a:ahLst/>
              <a:cxnLst/>
              <a:rect l="l" t="t" r="r" b="b"/>
              <a:pathLst>
                <a:path w="3219" h="3279" extrusionOk="0">
                  <a:moveTo>
                    <a:pt x="258" y="1"/>
                  </a:moveTo>
                  <a:cubicBezTo>
                    <a:pt x="120" y="1"/>
                    <a:pt x="0" y="170"/>
                    <a:pt x="130" y="278"/>
                  </a:cubicBezTo>
                  <a:lnTo>
                    <a:pt x="131" y="278"/>
                  </a:lnTo>
                  <a:cubicBezTo>
                    <a:pt x="1157" y="1133"/>
                    <a:pt x="2069" y="2117"/>
                    <a:pt x="2842" y="3206"/>
                  </a:cubicBezTo>
                  <a:cubicBezTo>
                    <a:pt x="2879" y="3257"/>
                    <a:pt x="2930" y="3279"/>
                    <a:pt x="2981" y="3279"/>
                  </a:cubicBezTo>
                  <a:cubicBezTo>
                    <a:pt x="3101" y="3279"/>
                    <a:pt x="3218" y="3160"/>
                    <a:pt x="3130" y="3036"/>
                  </a:cubicBezTo>
                  <a:cubicBezTo>
                    <a:pt x="2343" y="1923"/>
                    <a:pt x="1414" y="916"/>
                    <a:pt x="368" y="42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5" name="Google Shape;6195;p14"/>
            <p:cNvSpPr/>
            <p:nvPr/>
          </p:nvSpPr>
          <p:spPr>
            <a:xfrm>
              <a:off x="3505000" y="3483750"/>
              <a:ext cx="47425" cy="80925"/>
            </a:xfrm>
            <a:custGeom>
              <a:avLst/>
              <a:gdLst/>
              <a:ahLst/>
              <a:cxnLst/>
              <a:rect l="l" t="t" r="r" b="b"/>
              <a:pathLst>
                <a:path w="1897" h="3237" extrusionOk="0">
                  <a:moveTo>
                    <a:pt x="1670" y="1"/>
                  </a:moveTo>
                  <a:cubicBezTo>
                    <a:pt x="1620" y="1"/>
                    <a:pt x="1572" y="25"/>
                    <a:pt x="1541" y="85"/>
                  </a:cubicBezTo>
                  <a:lnTo>
                    <a:pt x="1541" y="87"/>
                  </a:lnTo>
                  <a:cubicBezTo>
                    <a:pt x="1050" y="1052"/>
                    <a:pt x="559" y="2018"/>
                    <a:pt x="68" y="2983"/>
                  </a:cubicBezTo>
                  <a:cubicBezTo>
                    <a:pt x="0" y="3115"/>
                    <a:pt x="117" y="3237"/>
                    <a:pt x="227" y="3237"/>
                  </a:cubicBezTo>
                  <a:cubicBezTo>
                    <a:pt x="277" y="3237"/>
                    <a:pt x="326" y="3212"/>
                    <a:pt x="356" y="3153"/>
                  </a:cubicBezTo>
                  <a:cubicBezTo>
                    <a:pt x="847" y="2187"/>
                    <a:pt x="1338" y="1220"/>
                    <a:pt x="1830" y="254"/>
                  </a:cubicBezTo>
                  <a:cubicBezTo>
                    <a:pt x="1897" y="123"/>
                    <a:pt x="1781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6" name="Google Shape;6196;p14"/>
            <p:cNvSpPr/>
            <p:nvPr/>
          </p:nvSpPr>
          <p:spPr>
            <a:xfrm>
              <a:off x="3583900" y="3455025"/>
              <a:ext cx="49900" cy="48825"/>
            </a:xfrm>
            <a:custGeom>
              <a:avLst/>
              <a:gdLst/>
              <a:ahLst/>
              <a:cxnLst/>
              <a:rect l="l" t="t" r="r" b="b"/>
              <a:pathLst>
                <a:path w="1996" h="1953" extrusionOk="0">
                  <a:moveTo>
                    <a:pt x="580" y="0"/>
                  </a:moveTo>
                  <a:cubicBezTo>
                    <a:pt x="291" y="0"/>
                    <a:pt x="17" y="161"/>
                    <a:pt x="5" y="494"/>
                  </a:cubicBezTo>
                  <a:cubicBezTo>
                    <a:pt x="1" y="602"/>
                    <a:pt x="82" y="656"/>
                    <a:pt x="166" y="656"/>
                  </a:cubicBezTo>
                  <a:cubicBezTo>
                    <a:pt x="250" y="656"/>
                    <a:pt x="335" y="602"/>
                    <a:pt x="339" y="494"/>
                  </a:cubicBezTo>
                  <a:lnTo>
                    <a:pt x="338" y="494"/>
                  </a:lnTo>
                  <a:cubicBezTo>
                    <a:pt x="343" y="374"/>
                    <a:pt x="434" y="330"/>
                    <a:pt x="543" y="330"/>
                  </a:cubicBezTo>
                  <a:cubicBezTo>
                    <a:pt x="674" y="330"/>
                    <a:pt x="829" y="394"/>
                    <a:pt x="888" y="465"/>
                  </a:cubicBezTo>
                  <a:cubicBezTo>
                    <a:pt x="1149" y="783"/>
                    <a:pt x="801" y="1320"/>
                    <a:pt x="629" y="1597"/>
                  </a:cubicBezTo>
                  <a:cubicBezTo>
                    <a:pt x="557" y="1715"/>
                    <a:pt x="654" y="1838"/>
                    <a:pt x="774" y="1849"/>
                  </a:cubicBezTo>
                  <a:lnTo>
                    <a:pt x="1782" y="1951"/>
                  </a:lnTo>
                  <a:cubicBezTo>
                    <a:pt x="1789" y="1952"/>
                    <a:pt x="1795" y="1952"/>
                    <a:pt x="1801" y="1952"/>
                  </a:cubicBezTo>
                  <a:cubicBezTo>
                    <a:pt x="1996" y="1952"/>
                    <a:pt x="1988" y="1636"/>
                    <a:pt x="1782" y="1615"/>
                  </a:cubicBezTo>
                  <a:lnTo>
                    <a:pt x="1047" y="1542"/>
                  </a:lnTo>
                  <a:lnTo>
                    <a:pt x="1047" y="1542"/>
                  </a:lnTo>
                  <a:cubicBezTo>
                    <a:pt x="1300" y="1063"/>
                    <a:pt x="1511" y="387"/>
                    <a:pt x="943" y="89"/>
                  </a:cubicBezTo>
                  <a:cubicBezTo>
                    <a:pt x="832" y="30"/>
                    <a:pt x="705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7" name="Google Shape;6197;p14"/>
            <p:cNvSpPr/>
            <p:nvPr/>
          </p:nvSpPr>
          <p:spPr>
            <a:xfrm>
              <a:off x="3689050" y="3475400"/>
              <a:ext cx="17125" cy="81700"/>
            </a:xfrm>
            <a:custGeom>
              <a:avLst/>
              <a:gdLst/>
              <a:ahLst/>
              <a:cxnLst/>
              <a:rect l="l" t="t" r="r" b="b"/>
              <a:pathLst>
                <a:path w="685" h="3268" extrusionOk="0">
                  <a:moveTo>
                    <a:pt x="190" y="0"/>
                  </a:moveTo>
                  <a:cubicBezTo>
                    <a:pt x="107" y="0"/>
                    <a:pt x="22" y="55"/>
                    <a:pt x="20" y="163"/>
                  </a:cubicBezTo>
                  <a:cubicBezTo>
                    <a:pt x="0" y="1167"/>
                    <a:pt x="105" y="2169"/>
                    <a:pt x="333" y="3148"/>
                  </a:cubicBezTo>
                  <a:cubicBezTo>
                    <a:pt x="352" y="3231"/>
                    <a:pt x="415" y="3267"/>
                    <a:pt x="480" y="3267"/>
                  </a:cubicBezTo>
                  <a:cubicBezTo>
                    <a:pt x="579" y="3267"/>
                    <a:pt x="685" y="3185"/>
                    <a:pt x="656" y="3058"/>
                  </a:cubicBezTo>
                  <a:cubicBezTo>
                    <a:pt x="435" y="2109"/>
                    <a:pt x="334" y="1136"/>
                    <a:pt x="354" y="163"/>
                  </a:cubicBezTo>
                  <a:cubicBezTo>
                    <a:pt x="356" y="55"/>
                    <a:pt x="27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8" name="Google Shape;6198;p14"/>
            <p:cNvSpPr/>
            <p:nvPr/>
          </p:nvSpPr>
          <p:spPr>
            <a:xfrm>
              <a:off x="3660125" y="3526800"/>
              <a:ext cx="68675" cy="11575"/>
            </a:xfrm>
            <a:custGeom>
              <a:avLst/>
              <a:gdLst/>
              <a:ahLst/>
              <a:cxnLst/>
              <a:rect l="l" t="t" r="r" b="b"/>
              <a:pathLst>
                <a:path w="2747" h="463" extrusionOk="0">
                  <a:moveTo>
                    <a:pt x="1559" y="1"/>
                  </a:moveTo>
                  <a:cubicBezTo>
                    <a:pt x="1102" y="1"/>
                    <a:pt x="646" y="46"/>
                    <a:pt x="198" y="136"/>
                  </a:cubicBezTo>
                  <a:cubicBezTo>
                    <a:pt x="0" y="176"/>
                    <a:pt x="66" y="463"/>
                    <a:pt x="250" y="463"/>
                  </a:cubicBezTo>
                  <a:cubicBezTo>
                    <a:pt x="262" y="463"/>
                    <a:pt x="275" y="462"/>
                    <a:pt x="288" y="459"/>
                  </a:cubicBezTo>
                  <a:cubicBezTo>
                    <a:pt x="705" y="374"/>
                    <a:pt x="1131" y="332"/>
                    <a:pt x="1556" y="332"/>
                  </a:cubicBezTo>
                  <a:cubicBezTo>
                    <a:pt x="1856" y="332"/>
                    <a:pt x="2156" y="353"/>
                    <a:pt x="2454" y="395"/>
                  </a:cubicBezTo>
                  <a:cubicBezTo>
                    <a:pt x="2463" y="396"/>
                    <a:pt x="2472" y="397"/>
                    <a:pt x="2480" y="397"/>
                  </a:cubicBezTo>
                  <a:cubicBezTo>
                    <a:pt x="2672" y="397"/>
                    <a:pt x="2747" y="101"/>
                    <a:pt x="2544" y="72"/>
                  </a:cubicBezTo>
                  <a:cubicBezTo>
                    <a:pt x="2217" y="24"/>
                    <a:pt x="1888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199" name="Google Shape;6199;p14"/>
            <p:cNvSpPr/>
            <p:nvPr/>
          </p:nvSpPr>
          <p:spPr>
            <a:xfrm>
              <a:off x="3747125" y="3455475"/>
              <a:ext cx="47475" cy="133175"/>
            </a:xfrm>
            <a:custGeom>
              <a:avLst/>
              <a:gdLst/>
              <a:ahLst/>
              <a:cxnLst/>
              <a:rect l="l" t="t" r="r" b="b"/>
              <a:pathLst>
                <a:path w="1899" h="5327" extrusionOk="0">
                  <a:moveTo>
                    <a:pt x="1313" y="1"/>
                  </a:moveTo>
                  <a:cubicBezTo>
                    <a:pt x="501" y="1"/>
                    <a:pt x="279" y="1580"/>
                    <a:pt x="188" y="2177"/>
                  </a:cubicBezTo>
                  <a:cubicBezTo>
                    <a:pt x="0" y="3404"/>
                    <a:pt x="257" y="4754"/>
                    <a:pt x="1489" y="5310"/>
                  </a:cubicBezTo>
                  <a:cubicBezTo>
                    <a:pt x="1514" y="5321"/>
                    <a:pt x="1539" y="5326"/>
                    <a:pt x="1562" y="5326"/>
                  </a:cubicBezTo>
                  <a:cubicBezTo>
                    <a:pt x="1721" y="5326"/>
                    <a:pt x="1828" y="5098"/>
                    <a:pt x="1657" y="5020"/>
                  </a:cubicBezTo>
                  <a:cubicBezTo>
                    <a:pt x="791" y="4630"/>
                    <a:pt x="453" y="3791"/>
                    <a:pt x="456" y="2876"/>
                  </a:cubicBezTo>
                  <a:cubicBezTo>
                    <a:pt x="458" y="2636"/>
                    <a:pt x="669" y="360"/>
                    <a:pt x="1371" y="360"/>
                  </a:cubicBezTo>
                  <a:cubicBezTo>
                    <a:pt x="1433" y="360"/>
                    <a:pt x="1500" y="378"/>
                    <a:pt x="1570" y="417"/>
                  </a:cubicBezTo>
                  <a:cubicBezTo>
                    <a:pt x="1598" y="432"/>
                    <a:pt x="1625" y="439"/>
                    <a:pt x="1651" y="439"/>
                  </a:cubicBezTo>
                  <a:cubicBezTo>
                    <a:pt x="1800" y="439"/>
                    <a:pt x="1899" y="217"/>
                    <a:pt x="1738" y="127"/>
                  </a:cubicBezTo>
                  <a:lnTo>
                    <a:pt x="1739" y="127"/>
                  </a:lnTo>
                  <a:cubicBezTo>
                    <a:pt x="1581" y="40"/>
                    <a:pt x="1440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0" name="Google Shape;6200;p14"/>
            <p:cNvSpPr/>
            <p:nvPr/>
          </p:nvSpPr>
          <p:spPr>
            <a:xfrm>
              <a:off x="3807650" y="3497200"/>
              <a:ext cx="69500" cy="141975"/>
            </a:xfrm>
            <a:custGeom>
              <a:avLst/>
              <a:gdLst/>
              <a:ahLst/>
              <a:cxnLst/>
              <a:rect l="l" t="t" r="r" b="b"/>
              <a:pathLst>
                <a:path w="2780" h="5679" extrusionOk="0">
                  <a:moveTo>
                    <a:pt x="1803" y="995"/>
                  </a:moveTo>
                  <a:lnTo>
                    <a:pt x="2285" y="1739"/>
                  </a:lnTo>
                  <a:cubicBezTo>
                    <a:pt x="1834" y="2439"/>
                    <a:pt x="1462" y="2789"/>
                    <a:pt x="1171" y="2789"/>
                  </a:cubicBezTo>
                  <a:cubicBezTo>
                    <a:pt x="994" y="2789"/>
                    <a:pt x="847" y="2660"/>
                    <a:pt x="729" y="2401"/>
                  </a:cubicBezTo>
                  <a:cubicBezTo>
                    <a:pt x="618" y="2284"/>
                    <a:pt x="552" y="2130"/>
                    <a:pt x="545" y="1968"/>
                  </a:cubicBezTo>
                  <a:cubicBezTo>
                    <a:pt x="534" y="1923"/>
                    <a:pt x="526" y="1878"/>
                    <a:pt x="520" y="1833"/>
                  </a:cubicBezTo>
                  <a:lnTo>
                    <a:pt x="520" y="1833"/>
                  </a:lnTo>
                  <a:cubicBezTo>
                    <a:pt x="533" y="1484"/>
                    <a:pt x="581" y="1189"/>
                    <a:pt x="693" y="1101"/>
                  </a:cubicBezTo>
                  <a:lnTo>
                    <a:pt x="1803" y="995"/>
                  </a:lnTo>
                  <a:close/>
                  <a:moveTo>
                    <a:pt x="1260" y="0"/>
                  </a:moveTo>
                  <a:cubicBezTo>
                    <a:pt x="1236" y="0"/>
                    <a:pt x="1210" y="6"/>
                    <a:pt x="1184" y="18"/>
                  </a:cubicBezTo>
                  <a:lnTo>
                    <a:pt x="1182" y="18"/>
                  </a:lnTo>
                  <a:cubicBezTo>
                    <a:pt x="403" y="390"/>
                    <a:pt x="0" y="1324"/>
                    <a:pt x="223" y="2144"/>
                  </a:cubicBezTo>
                  <a:lnTo>
                    <a:pt x="223" y="2144"/>
                  </a:lnTo>
                  <a:cubicBezTo>
                    <a:pt x="223" y="2158"/>
                    <a:pt x="222" y="2172"/>
                    <a:pt x="221" y="2186"/>
                  </a:cubicBezTo>
                  <a:cubicBezTo>
                    <a:pt x="163" y="3353"/>
                    <a:pt x="391" y="4485"/>
                    <a:pt x="819" y="5566"/>
                  </a:cubicBezTo>
                  <a:cubicBezTo>
                    <a:pt x="851" y="5645"/>
                    <a:pt x="920" y="5678"/>
                    <a:pt x="988" y="5678"/>
                  </a:cubicBezTo>
                  <a:cubicBezTo>
                    <a:pt x="1091" y="5678"/>
                    <a:pt x="1191" y="5599"/>
                    <a:pt x="1143" y="5478"/>
                  </a:cubicBezTo>
                  <a:cubicBezTo>
                    <a:pt x="867" y="4781"/>
                    <a:pt x="662" y="4073"/>
                    <a:pt x="586" y="3322"/>
                  </a:cubicBezTo>
                  <a:cubicBezTo>
                    <a:pt x="575" y="3221"/>
                    <a:pt x="555" y="3011"/>
                    <a:pt x="539" y="2757"/>
                  </a:cubicBezTo>
                  <a:lnTo>
                    <a:pt x="539" y="2757"/>
                  </a:lnTo>
                  <a:cubicBezTo>
                    <a:pt x="805" y="3076"/>
                    <a:pt x="1173" y="3238"/>
                    <a:pt x="1529" y="3238"/>
                  </a:cubicBezTo>
                  <a:cubicBezTo>
                    <a:pt x="2016" y="3238"/>
                    <a:pt x="2480" y="2933"/>
                    <a:pt x="2627" y="2310"/>
                  </a:cubicBezTo>
                  <a:cubicBezTo>
                    <a:pt x="2779" y="1662"/>
                    <a:pt x="2117" y="498"/>
                    <a:pt x="1368" y="298"/>
                  </a:cubicBezTo>
                  <a:lnTo>
                    <a:pt x="1368" y="298"/>
                  </a:lnTo>
                  <a:cubicBezTo>
                    <a:pt x="1513" y="211"/>
                    <a:pt x="1410" y="0"/>
                    <a:pt x="1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1" name="Google Shape;6201;p14"/>
            <p:cNvSpPr/>
            <p:nvPr/>
          </p:nvSpPr>
          <p:spPr>
            <a:xfrm>
              <a:off x="3909275" y="3495375"/>
              <a:ext cx="12025" cy="81625"/>
            </a:xfrm>
            <a:custGeom>
              <a:avLst/>
              <a:gdLst/>
              <a:ahLst/>
              <a:cxnLst/>
              <a:rect l="l" t="t" r="r" b="b"/>
              <a:pathLst>
                <a:path w="481" h="3265" extrusionOk="0">
                  <a:moveTo>
                    <a:pt x="179" y="0"/>
                  </a:moveTo>
                  <a:cubicBezTo>
                    <a:pt x="96" y="0"/>
                    <a:pt x="12" y="54"/>
                    <a:pt x="11" y="162"/>
                  </a:cubicBezTo>
                  <a:cubicBezTo>
                    <a:pt x="0" y="1144"/>
                    <a:pt x="43" y="2126"/>
                    <a:pt x="136" y="3104"/>
                  </a:cubicBezTo>
                  <a:cubicBezTo>
                    <a:pt x="146" y="3211"/>
                    <a:pt x="235" y="3264"/>
                    <a:pt x="319" y="3264"/>
                  </a:cubicBezTo>
                  <a:cubicBezTo>
                    <a:pt x="402" y="3264"/>
                    <a:pt x="480" y="3211"/>
                    <a:pt x="470" y="3104"/>
                  </a:cubicBezTo>
                  <a:cubicBezTo>
                    <a:pt x="377" y="2126"/>
                    <a:pt x="336" y="1144"/>
                    <a:pt x="345" y="162"/>
                  </a:cubicBezTo>
                  <a:cubicBezTo>
                    <a:pt x="346" y="54"/>
                    <a:pt x="263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2" name="Google Shape;6202;p14"/>
            <p:cNvSpPr/>
            <p:nvPr/>
          </p:nvSpPr>
          <p:spPr>
            <a:xfrm>
              <a:off x="3889000" y="3538075"/>
              <a:ext cx="60075" cy="11350"/>
            </a:xfrm>
            <a:custGeom>
              <a:avLst/>
              <a:gdLst/>
              <a:ahLst/>
              <a:cxnLst/>
              <a:rect l="l" t="t" r="r" b="b"/>
              <a:pathLst>
                <a:path w="2403" h="454" extrusionOk="0">
                  <a:moveTo>
                    <a:pt x="1332" y="1"/>
                  </a:moveTo>
                  <a:cubicBezTo>
                    <a:pt x="951" y="1"/>
                    <a:pt x="570" y="42"/>
                    <a:pt x="197" y="125"/>
                  </a:cubicBezTo>
                  <a:cubicBezTo>
                    <a:pt x="0" y="170"/>
                    <a:pt x="64" y="454"/>
                    <a:pt x="244" y="454"/>
                  </a:cubicBezTo>
                  <a:cubicBezTo>
                    <a:pt x="257" y="454"/>
                    <a:pt x="271" y="452"/>
                    <a:pt x="285" y="449"/>
                  </a:cubicBezTo>
                  <a:cubicBezTo>
                    <a:pt x="630" y="371"/>
                    <a:pt x="981" y="332"/>
                    <a:pt x="1333" y="332"/>
                  </a:cubicBezTo>
                  <a:cubicBezTo>
                    <a:pt x="1594" y="332"/>
                    <a:pt x="1854" y="353"/>
                    <a:pt x="2113" y="395"/>
                  </a:cubicBezTo>
                  <a:cubicBezTo>
                    <a:pt x="2123" y="397"/>
                    <a:pt x="2134" y="398"/>
                    <a:pt x="2144" y="398"/>
                  </a:cubicBezTo>
                  <a:cubicBezTo>
                    <a:pt x="2330" y="398"/>
                    <a:pt x="2402" y="107"/>
                    <a:pt x="2201" y="74"/>
                  </a:cubicBezTo>
                  <a:cubicBezTo>
                    <a:pt x="1913" y="25"/>
                    <a:pt x="1623" y="1"/>
                    <a:pt x="1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3" name="Google Shape;6203;p14"/>
            <p:cNvSpPr/>
            <p:nvPr/>
          </p:nvSpPr>
          <p:spPr>
            <a:xfrm>
              <a:off x="3957350" y="3496600"/>
              <a:ext cx="66000" cy="74175"/>
            </a:xfrm>
            <a:custGeom>
              <a:avLst/>
              <a:gdLst/>
              <a:ahLst/>
              <a:cxnLst/>
              <a:rect l="l" t="t" r="r" b="b"/>
              <a:pathLst>
                <a:path w="2640" h="2967" extrusionOk="0">
                  <a:moveTo>
                    <a:pt x="1120" y="302"/>
                  </a:moveTo>
                  <a:cubicBezTo>
                    <a:pt x="1244" y="302"/>
                    <a:pt x="1385" y="334"/>
                    <a:pt x="1543" y="404"/>
                  </a:cubicBezTo>
                  <a:cubicBezTo>
                    <a:pt x="2143" y="764"/>
                    <a:pt x="2318" y="2625"/>
                    <a:pt x="1458" y="2625"/>
                  </a:cubicBezTo>
                  <a:cubicBezTo>
                    <a:pt x="1405" y="2625"/>
                    <a:pt x="1350" y="2618"/>
                    <a:pt x="1290" y="2604"/>
                  </a:cubicBezTo>
                  <a:cubicBezTo>
                    <a:pt x="236" y="2348"/>
                    <a:pt x="124" y="302"/>
                    <a:pt x="1120" y="302"/>
                  </a:cubicBezTo>
                  <a:close/>
                  <a:moveTo>
                    <a:pt x="1184" y="0"/>
                  </a:moveTo>
                  <a:cubicBezTo>
                    <a:pt x="630" y="0"/>
                    <a:pt x="141" y="379"/>
                    <a:pt x="76" y="1003"/>
                  </a:cubicBezTo>
                  <a:cubicBezTo>
                    <a:pt x="1" y="1713"/>
                    <a:pt x="387" y="2605"/>
                    <a:pt x="1078" y="2881"/>
                  </a:cubicBezTo>
                  <a:cubicBezTo>
                    <a:pt x="1223" y="2940"/>
                    <a:pt x="1356" y="2966"/>
                    <a:pt x="1477" y="2966"/>
                  </a:cubicBezTo>
                  <a:cubicBezTo>
                    <a:pt x="2576" y="2966"/>
                    <a:pt x="2640" y="752"/>
                    <a:pt x="1761" y="147"/>
                  </a:cubicBezTo>
                  <a:lnTo>
                    <a:pt x="1761" y="147"/>
                  </a:lnTo>
                  <a:cubicBezTo>
                    <a:pt x="1748" y="135"/>
                    <a:pt x="1732" y="124"/>
                    <a:pt x="1712" y="116"/>
                  </a:cubicBezTo>
                  <a:lnTo>
                    <a:pt x="1712" y="116"/>
                  </a:lnTo>
                  <a:cubicBezTo>
                    <a:pt x="1712" y="116"/>
                    <a:pt x="1712" y="116"/>
                    <a:pt x="1712" y="116"/>
                  </a:cubicBezTo>
                  <a:cubicBezTo>
                    <a:pt x="1696" y="106"/>
                    <a:pt x="1680" y="99"/>
                    <a:pt x="1664" y="95"/>
                  </a:cubicBezTo>
                  <a:lnTo>
                    <a:pt x="1664" y="95"/>
                  </a:lnTo>
                  <a:cubicBezTo>
                    <a:pt x="1504" y="31"/>
                    <a:pt x="1342" y="0"/>
                    <a:pt x="1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4" name="Google Shape;6204;p14"/>
            <p:cNvSpPr/>
            <p:nvPr/>
          </p:nvSpPr>
          <p:spPr>
            <a:xfrm>
              <a:off x="4017575" y="3455375"/>
              <a:ext cx="59775" cy="139325"/>
            </a:xfrm>
            <a:custGeom>
              <a:avLst/>
              <a:gdLst/>
              <a:ahLst/>
              <a:cxnLst/>
              <a:rect l="l" t="t" r="r" b="b"/>
              <a:pathLst>
                <a:path w="2391" h="5573" extrusionOk="0">
                  <a:moveTo>
                    <a:pt x="251" y="0"/>
                  </a:moveTo>
                  <a:cubicBezTo>
                    <a:pt x="118" y="0"/>
                    <a:pt x="1" y="169"/>
                    <a:pt x="126" y="282"/>
                  </a:cubicBezTo>
                  <a:lnTo>
                    <a:pt x="127" y="280"/>
                  </a:lnTo>
                  <a:cubicBezTo>
                    <a:pt x="1566" y="1582"/>
                    <a:pt x="2029" y="3565"/>
                    <a:pt x="1328" y="5372"/>
                  </a:cubicBezTo>
                  <a:cubicBezTo>
                    <a:pt x="1281" y="5493"/>
                    <a:pt x="1380" y="5573"/>
                    <a:pt x="1484" y="5573"/>
                  </a:cubicBezTo>
                  <a:cubicBezTo>
                    <a:pt x="1551" y="5573"/>
                    <a:pt x="1620" y="5539"/>
                    <a:pt x="1651" y="5461"/>
                  </a:cubicBezTo>
                  <a:cubicBezTo>
                    <a:pt x="2391" y="3554"/>
                    <a:pt x="1880" y="1417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5" name="Google Shape;6205;p14"/>
            <p:cNvSpPr/>
            <p:nvPr/>
          </p:nvSpPr>
          <p:spPr>
            <a:xfrm>
              <a:off x="4060875" y="3435375"/>
              <a:ext cx="58275" cy="48625"/>
            </a:xfrm>
            <a:custGeom>
              <a:avLst/>
              <a:gdLst/>
              <a:ahLst/>
              <a:cxnLst/>
              <a:rect l="l" t="t" r="r" b="b"/>
              <a:pathLst>
                <a:path w="2331" h="1945" extrusionOk="0">
                  <a:moveTo>
                    <a:pt x="821" y="0"/>
                  </a:moveTo>
                  <a:cubicBezTo>
                    <a:pt x="608" y="0"/>
                    <a:pt x="398" y="35"/>
                    <a:pt x="184" y="106"/>
                  </a:cubicBezTo>
                  <a:cubicBezTo>
                    <a:pt x="1" y="166"/>
                    <a:pt x="55" y="437"/>
                    <a:pt x="219" y="437"/>
                  </a:cubicBezTo>
                  <a:cubicBezTo>
                    <a:pt x="236" y="437"/>
                    <a:pt x="255" y="434"/>
                    <a:pt x="274" y="428"/>
                  </a:cubicBezTo>
                  <a:lnTo>
                    <a:pt x="274" y="429"/>
                  </a:lnTo>
                  <a:cubicBezTo>
                    <a:pt x="460" y="366"/>
                    <a:pt x="639" y="335"/>
                    <a:pt x="821" y="335"/>
                  </a:cubicBezTo>
                  <a:cubicBezTo>
                    <a:pt x="917" y="335"/>
                    <a:pt x="1014" y="344"/>
                    <a:pt x="1114" y="361"/>
                  </a:cubicBezTo>
                  <a:lnTo>
                    <a:pt x="1114" y="361"/>
                  </a:lnTo>
                  <a:cubicBezTo>
                    <a:pt x="1137" y="808"/>
                    <a:pt x="1076" y="1257"/>
                    <a:pt x="935" y="1683"/>
                  </a:cubicBezTo>
                  <a:cubicBezTo>
                    <a:pt x="900" y="1791"/>
                    <a:pt x="993" y="1890"/>
                    <a:pt x="1097" y="1895"/>
                  </a:cubicBezTo>
                  <a:lnTo>
                    <a:pt x="2116" y="1944"/>
                  </a:lnTo>
                  <a:cubicBezTo>
                    <a:pt x="2119" y="1944"/>
                    <a:pt x="2122" y="1944"/>
                    <a:pt x="2126" y="1944"/>
                  </a:cubicBezTo>
                  <a:cubicBezTo>
                    <a:pt x="2331" y="1944"/>
                    <a:pt x="2327" y="1620"/>
                    <a:pt x="2116" y="1610"/>
                  </a:cubicBezTo>
                  <a:lnTo>
                    <a:pt x="1319" y="1572"/>
                  </a:lnTo>
                  <a:lnTo>
                    <a:pt x="1319" y="1572"/>
                  </a:lnTo>
                  <a:cubicBezTo>
                    <a:pt x="1438" y="1133"/>
                    <a:pt x="1478" y="676"/>
                    <a:pt x="1438" y="223"/>
                  </a:cubicBezTo>
                  <a:cubicBezTo>
                    <a:pt x="1432" y="151"/>
                    <a:pt x="1391" y="80"/>
                    <a:pt x="1316" y="61"/>
                  </a:cubicBezTo>
                  <a:cubicBezTo>
                    <a:pt x="1148" y="21"/>
                    <a:pt x="984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6" name="Google Shape;6206;p14"/>
            <p:cNvSpPr/>
            <p:nvPr/>
          </p:nvSpPr>
          <p:spPr>
            <a:xfrm>
              <a:off x="4127975" y="3538050"/>
              <a:ext cx="58400" cy="12200"/>
            </a:xfrm>
            <a:custGeom>
              <a:avLst/>
              <a:gdLst/>
              <a:ahLst/>
              <a:cxnLst/>
              <a:rect l="l" t="t" r="r" b="b"/>
              <a:pathLst>
                <a:path w="2336" h="488" extrusionOk="0">
                  <a:moveTo>
                    <a:pt x="2136" y="1"/>
                  </a:moveTo>
                  <a:cubicBezTo>
                    <a:pt x="2131" y="1"/>
                    <a:pt x="2126" y="1"/>
                    <a:pt x="2121" y="1"/>
                  </a:cubicBezTo>
                  <a:lnTo>
                    <a:pt x="216" y="151"/>
                  </a:lnTo>
                  <a:cubicBezTo>
                    <a:pt x="7" y="167"/>
                    <a:pt x="1" y="487"/>
                    <a:pt x="200" y="487"/>
                  </a:cubicBezTo>
                  <a:cubicBezTo>
                    <a:pt x="205" y="487"/>
                    <a:pt x="210" y="487"/>
                    <a:pt x="216" y="486"/>
                  </a:cubicBezTo>
                  <a:lnTo>
                    <a:pt x="2121" y="335"/>
                  </a:lnTo>
                  <a:cubicBezTo>
                    <a:pt x="2328" y="319"/>
                    <a:pt x="2336" y="1"/>
                    <a:pt x="2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7" name="Google Shape;6207;p14"/>
            <p:cNvSpPr/>
            <p:nvPr/>
          </p:nvSpPr>
          <p:spPr>
            <a:xfrm>
              <a:off x="4155200" y="3498725"/>
              <a:ext cx="10825" cy="8400"/>
            </a:xfrm>
            <a:custGeom>
              <a:avLst/>
              <a:gdLst/>
              <a:ahLst/>
              <a:cxnLst/>
              <a:rect l="l" t="t" r="r" b="b"/>
              <a:pathLst>
                <a:path w="433" h="336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2" y="336"/>
                    <a:pt x="432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8" name="Google Shape;6208;p14"/>
            <p:cNvSpPr/>
            <p:nvPr/>
          </p:nvSpPr>
          <p:spPr>
            <a:xfrm>
              <a:off x="4152775" y="3576425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09" name="Google Shape;6209;p14"/>
            <p:cNvSpPr/>
            <p:nvPr/>
          </p:nvSpPr>
          <p:spPr>
            <a:xfrm>
              <a:off x="4219625" y="3455875"/>
              <a:ext cx="44925" cy="126900"/>
            </a:xfrm>
            <a:custGeom>
              <a:avLst/>
              <a:gdLst/>
              <a:ahLst/>
              <a:cxnLst/>
              <a:rect l="l" t="t" r="r" b="b"/>
              <a:pathLst>
                <a:path w="1797" h="5076" extrusionOk="0">
                  <a:moveTo>
                    <a:pt x="1240" y="0"/>
                  </a:moveTo>
                  <a:cubicBezTo>
                    <a:pt x="1189" y="0"/>
                    <a:pt x="1137" y="22"/>
                    <a:pt x="1100" y="73"/>
                  </a:cubicBezTo>
                  <a:cubicBezTo>
                    <a:pt x="0" y="1592"/>
                    <a:pt x="156" y="3671"/>
                    <a:pt x="1446" y="5024"/>
                  </a:cubicBezTo>
                  <a:cubicBezTo>
                    <a:pt x="1480" y="5060"/>
                    <a:pt x="1519" y="5075"/>
                    <a:pt x="1557" y="5075"/>
                  </a:cubicBezTo>
                  <a:cubicBezTo>
                    <a:pt x="1683" y="5075"/>
                    <a:pt x="1797" y="4907"/>
                    <a:pt x="1683" y="4786"/>
                  </a:cubicBezTo>
                  <a:cubicBezTo>
                    <a:pt x="485" y="3531"/>
                    <a:pt x="375" y="1639"/>
                    <a:pt x="1388" y="242"/>
                  </a:cubicBezTo>
                  <a:cubicBezTo>
                    <a:pt x="1477" y="119"/>
                    <a:pt x="1361" y="0"/>
                    <a:pt x="1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0" name="Google Shape;6210;p14"/>
            <p:cNvSpPr/>
            <p:nvPr/>
          </p:nvSpPr>
          <p:spPr>
            <a:xfrm>
              <a:off x="4271600" y="3481900"/>
              <a:ext cx="70675" cy="90400"/>
            </a:xfrm>
            <a:custGeom>
              <a:avLst/>
              <a:gdLst/>
              <a:ahLst/>
              <a:cxnLst/>
              <a:rect l="l" t="t" r="r" b="b"/>
              <a:pathLst>
                <a:path w="2827" h="3616" extrusionOk="0">
                  <a:moveTo>
                    <a:pt x="1177" y="617"/>
                  </a:moveTo>
                  <a:cubicBezTo>
                    <a:pt x="1222" y="977"/>
                    <a:pt x="1267" y="1338"/>
                    <a:pt x="1311" y="1698"/>
                  </a:cubicBezTo>
                  <a:lnTo>
                    <a:pt x="1311" y="1698"/>
                  </a:lnTo>
                  <a:cubicBezTo>
                    <a:pt x="1037" y="1698"/>
                    <a:pt x="762" y="1669"/>
                    <a:pt x="485" y="1611"/>
                  </a:cubicBezTo>
                  <a:lnTo>
                    <a:pt x="485" y="1611"/>
                  </a:lnTo>
                  <a:cubicBezTo>
                    <a:pt x="716" y="1280"/>
                    <a:pt x="947" y="948"/>
                    <a:pt x="1177" y="617"/>
                  </a:cubicBezTo>
                  <a:close/>
                  <a:moveTo>
                    <a:pt x="1286" y="1"/>
                  </a:moveTo>
                  <a:cubicBezTo>
                    <a:pt x="1235" y="1"/>
                    <a:pt x="1183" y="25"/>
                    <a:pt x="1144" y="81"/>
                  </a:cubicBezTo>
                  <a:lnTo>
                    <a:pt x="63" y="1634"/>
                  </a:lnTo>
                  <a:cubicBezTo>
                    <a:pt x="0" y="1723"/>
                    <a:pt x="64" y="1854"/>
                    <a:pt x="164" y="1880"/>
                  </a:cubicBezTo>
                  <a:cubicBezTo>
                    <a:pt x="552" y="1982"/>
                    <a:pt x="937" y="2033"/>
                    <a:pt x="1322" y="2033"/>
                  </a:cubicBezTo>
                  <a:cubicBezTo>
                    <a:pt x="1332" y="2033"/>
                    <a:pt x="1342" y="2033"/>
                    <a:pt x="1352" y="2033"/>
                  </a:cubicBezTo>
                  <a:lnTo>
                    <a:pt x="1352" y="2033"/>
                  </a:lnTo>
                  <a:cubicBezTo>
                    <a:pt x="1411" y="2507"/>
                    <a:pt x="1469" y="2981"/>
                    <a:pt x="1527" y="3455"/>
                  </a:cubicBezTo>
                  <a:cubicBezTo>
                    <a:pt x="1540" y="3562"/>
                    <a:pt x="1631" y="3615"/>
                    <a:pt x="1715" y="3615"/>
                  </a:cubicBezTo>
                  <a:cubicBezTo>
                    <a:pt x="1799" y="3615"/>
                    <a:pt x="1876" y="3562"/>
                    <a:pt x="1863" y="3455"/>
                  </a:cubicBezTo>
                  <a:cubicBezTo>
                    <a:pt x="1804" y="2976"/>
                    <a:pt x="1744" y="2497"/>
                    <a:pt x="1685" y="2018"/>
                  </a:cubicBezTo>
                  <a:lnTo>
                    <a:pt x="1685" y="2018"/>
                  </a:lnTo>
                  <a:cubicBezTo>
                    <a:pt x="2004" y="1991"/>
                    <a:pt x="2322" y="1929"/>
                    <a:pt x="2641" y="1831"/>
                  </a:cubicBezTo>
                  <a:cubicBezTo>
                    <a:pt x="2827" y="1774"/>
                    <a:pt x="2771" y="1501"/>
                    <a:pt x="2603" y="1501"/>
                  </a:cubicBezTo>
                  <a:cubicBezTo>
                    <a:pt x="2587" y="1501"/>
                    <a:pt x="2569" y="1503"/>
                    <a:pt x="2551" y="1509"/>
                  </a:cubicBezTo>
                  <a:cubicBezTo>
                    <a:pt x="2247" y="1602"/>
                    <a:pt x="1946" y="1661"/>
                    <a:pt x="1644" y="1685"/>
                  </a:cubicBezTo>
                  <a:lnTo>
                    <a:pt x="1644" y="1685"/>
                  </a:lnTo>
                  <a:cubicBezTo>
                    <a:pt x="1581" y="1179"/>
                    <a:pt x="1518" y="672"/>
                    <a:pt x="1456" y="165"/>
                  </a:cubicBezTo>
                  <a:cubicBezTo>
                    <a:pt x="1443" y="64"/>
                    <a:pt x="1367" y="1"/>
                    <a:pt x="1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1" name="Google Shape;6211;p14"/>
            <p:cNvSpPr/>
            <p:nvPr/>
          </p:nvSpPr>
          <p:spPr>
            <a:xfrm>
              <a:off x="4362250" y="3519175"/>
              <a:ext cx="45775" cy="12350"/>
            </a:xfrm>
            <a:custGeom>
              <a:avLst/>
              <a:gdLst/>
              <a:ahLst/>
              <a:cxnLst/>
              <a:rect l="l" t="t" r="r" b="b"/>
              <a:pathLst>
                <a:path w="1831" h="494" extrusionOk="0">
                  <a:moveTo>
                    <a:pt x="1608" y="0"/>
                  </a:moveTo>
                  <a:cubicBezTo>
                    <a:pt x="1591" y="0"/>
                    <a:pt x="1573" y="3"/>
                    <a:pt x="1555" y="9"/>
                  </a:cubicBezTo>
                  <a:cubicBezTo>
                    <a:pt x="1248" y="109"/>
                    <a:pt x="927" y="159"/>
                    <a:pt x="606" y="159"/>
                  </a:cubicBezTo>
                  <a:cubicBezTo>
                    <a:pt x="475" y="159"/>
                    <a:pt x="344" y="151"/>
                    <a:pt x="214" y="134"/>
                  </a:cubicBezTo>
                  <a:cubicBezTo>
                    <a:pt x="206" y="133"/>
                    <a:pt x="198" y="133"/>
                    <a:pt x="191" y="133"/>
                  </a:cubicBezTo>
                  <a:cubicBezTo>
                    <a:pt x="1" y="133"/>
                    <a:pt x="10" y="445"/>
                    <a:pt x="214" y="470"/>
                  </a:cubicBezTo>
                  <a:cubicBezTo>
                    <a:pt x="348" y="486"/>
                    <a:pt x="483" y="494"/>
                    <a:pt x="618" y="494"/>
                  </a:cubicBezTo>
                  <a:cubicBezTo>
                    <a:pt x="965" y="494"/>
                    <a:pt x="1312" y="440"/>
                    <a:pt x="1645" y="332"/>
                  </a:cubicBezTo>
                  <a:cubicBezTo>
                    <a:pt x="1830" y="273"/>
                    <a:pt x="1774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2" name="Google Shape;6212;p14"/>
            <p:cNvSpPr/>
            <p:nvPr/>
          </p:nvSpPr>
          <p:spPr>
            <a:xfrm>
              <a:off x="4418425" y="3485600"/>
              <a:ext cx="70175" cy="81700"/>
            </a:xfrm>
            <a:custGeom>
              <a:avLst/>
              <a:gdLst/>
              <a:ahLst/>
              <a:cxnLst/>
              <a:rect l="l" t="t" r="r" b="b"/>
              <a:pathLst>
                <a:path w="2807" h="3268" extrusionOk="0">
                  <a:moveTo>
                    <a:pt x="697" y="1"/>
                  </a:moveTo>
                  <a:cubicBezTo>
                    <a:pt x="511" y="1"/>
                    <a:pt x="322" y="53"/>
                    <a:pt x="150" y="168"/>
                  </a:cubicBezTo>
                  <a:cubicBezTo>
                    <a:pt x="1" y="268"/>
                    <a:pt x="93" y="486"/>
                    <a:pt x="232" y="486"/>
                  </a:cubicBezTo>
                  <a:cubicBezTo>
                    <a:pt x="260" y="486"/>
                    <a:pt x="289" y="478"/>
                    <a:pt x="319" y="458"/>
                  </a:cubicBezTo>
                  <a:cubicBezTo>
                    <a:pt x="466" y="360"/>
                    <a:pt x="604" y="317"/>
                    <a:pt x="730" y="317"/>
                  </a:cubicBezTo>
                  <a:cubicBezTo>
                    <a:pt x="1265" y="317"/>
                    <a:pt x="1579" y="1084"/>
                    <a:pt x="1407" y="1616"/>
                  </a:cubicBezTo>
                  <a:cubicBezTo>
                    <a:pt x="1216" y="2203"/>
                    <a:pt x="720" y="2606"/>
                    <a:pt x="259" y="2986"/>
                  </a:cubicBezTo>
                  <a:cubicBezTo>
                    <a:pt x="129" y="3093"/>
                    <a:pt x="254" y="3268"/>
                    <a:pt x="391" y="3268"/>
                  </a:cubicBezTo>
                  <a:cubicBezTo>
                    <a:pt x="401" y="3268"/>
                    <a:pt x="412" y="3267"/>
                    <a:pt x="423" y="3265"/>
                  </a:cubicBezTo>
                  <a:cubicBezTo>
                    <a:pt x="865" y="3178"/>
                    <a:pt x="1314" y="3134"/>
                    <a:pt x="1764" y="3134"/>
                  </a:cubicBezTo>
                  <a:cubicBezTo>
                    <a:pt x="2041" y="3134"/>
                    <a:pt x="2318" y="3151"/>
                    <a:pt x="2593" y="3184"/>
                  </a:cubicBezTo>
                  <a:cubicBezTo>
                    <a:pt x="2601" y="3185"/>
                    <a:pt x="2608" y="3185"/>
                    <a:pt x="2615" y="3185"/>
                  </a:cubicBezTo>
                  <a:cubicBezTo>
                    <a:pt x="2807" y="3185"/>
                    <a:pt x="2798" y="2873"/>
                    <a:pt x="2593" y="2848"/>
                  </a:cubicBezTo>
                  <a:cubicBezTo>
                    <a:pt x="2317" y="2817"/>
                    <a:pt x="2040" y="2801"/>
                    <a:pt x="1763" y="2801"/>
                  </a:cubicBezTo>
                  <a:cubicBezTo>
                    <a:pt x="1482" y="2801"/>
                    <a:pt x="1201" y="2817"/>
                    <a:pt x="921" y="2850"/>
                  </a:cubicBezTo>
                  <a:lnTo>
                    <a:pt x="921" y="2850"/>
                  </a:lnTo>
                  <a:cubicBezTo>
                    <a:pt x="1493" y="2310"/>
                    <a:pt x="1990" y="1626"/>
                    <a:pt x="1751" y="807"/>
                  </a:cubicBezTo>
                  <a:cubicBezTo>
                    <a:pt x="1611" y="326"/>
                    <a:pt x="1162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3" name="Google Shape;6213;p14"/>
            <p:cNvSpPr/>
            <p:nvPr/>
          </p:nvSpPr>
          <p:spPr>
            <a:xfrm>
              <a:off x="4482850" y="3449550"/>
              <a:ext cx="66650" cy="139150"/>
            </a:xfrm>
            <a:custGeom>
              <a:avLst/>
              <a:gdLst/>
              <a:ahLst/>
              <a:cxnLst/>
              <a:rect l="l" t="t" r="r" b="b"/>
              <a:pathLst>
                <a:path w="2666" h="5566" extrusionOk="0">
                  <a:moveTo>
                    <a:pt x="226" y="1"/>
                  </a:moveTo>
                  <a:cubicBezTo>
                    <a:pt x="91" y="1"/>
                    <a:pt x="1" y="217"/>
                    <a:pt x="146" y="320"/>
                  </a:cubicBezTo>
                  <a:cubicBezTo>
                    <a:pt x="1735" y="1445"/>
                    <a:pt x="2292" y="3546"/>
                    <a:pt x="1467" y="5311"/>
                  </a:cubicBezTo>
                  <a:cubicBezTo>
                    <a:pt x="1404" y="5444"/>
                    <a:pt x="1520" y="5565"/>
                    <a:pt x="1629" y="5565"/>
                  </a:cubicBezTo>
                  <a:cubicBezTo>
                    <a:pt x="1678" y="5565"/>
                    <a:pt x="1727" y="5540"/>
                    <a:pt x="1755" y="5479"/>
                  </a:cubicBezTo>
                  <a:cubicBezTo>
                    <a:pt x="2666" y="3555"/>
                    <a:pt x="2057" y="1255"/>
                    <a:pt x="314" y="31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4" name="Google Shape;6214;p14"/>
            <p:cNvSpPr/>
            <p:nvPr/>
          </p:nvSpPr>
          <p:spPr>
            <a:xfrm>
              <a:off x="4529000" y="3432025"/>
              <a:ext cx="47800" cy="66550"/>
            </a:xfrm>
            <a:custGeom>
              <a:avLst/>
              <a:gdLst/>
              <a:ahLst/>
              <a:cxnLst/>
              <a:rect l="l" t="t" r="r" b="b"/>
              <a:pathLst>
                <a:path w="1912" h="2662" extrusionOk="0">
                  <a:moveTo>
                    <a:pt x="716" y="0"/>
                  </a:moveTo>
                  <a:cubicBezTo>
                    <a:pt x="497" y="0"/>
                    <a:pt x="274" y="89"/>
                    <a:pt x="117" y="250"/>
                  </a:cubicBezTo>
                  <a:cubicBezTo>
                    <a:pt x="0" y="369"/>
                    <a:pt x="114" y="538"/>
                    <a:pt x="241" y="538"/>
                  </a:cubicBezTo>
                  <a:cubicBezTo>
                    <a:pt x="279" y="538"/>
                    <a:pt x="318" y="523"/>
                    <a:pt x="353" y="487"/>
                  </a:cubicBezTo>
                  <a:lnTo>
                    <a:pt x="352" y="487"/>
                  </a:lnTo>
                  <a:cubicBezTo>
                    <a:pt x="457" y="379"/>
                    <a:pt x="570" y="335"/>
                    <a:pt x="674" y="335"/>
                  </a:cubicBezTo>
                  <a:cubicBezTo>
                    <a:pt x="1032" y="335"/>
                    <a:pt x="1295" y="854"/>
                    <a:pt x="852" y="1114"/>
                  </a:cubicBezTo>
                  <a:cubicBezTo>
                    <a:pt x="725" y="1188"/>
                    <a:pt x="760" y="1426"/>
                    <a:pt x="915" y="1426"/>
                  </a:cubicBezTo>
                  <a:cubicBezTo>
                    <a:pt x="921" y="1426"/>
                    <a:pt x="929" y="1426"/>
                    <a:pt x="936" y="1425"/>
                  </a:cubicBezTo>
                  <a:cubicBezTo>
                    <a:pt x="963" y="1422"/>
                    <a:pt x="990" y="1420"/>
                    <a:pt x="1017" y="1420"/>
                  </a:cubicBezTo>
                  <a:cubicBezTo>
                    <a:pt x="1268" y="1420"/>
                    <a:pt x="1495" y="1566"/>
                    <a:pt x="1517" y="1840"/>
                  </a:cubicBezTo>
                  <a:cubicBezTo>
                    <a:pt x="1539" y="2126"/>
                    <a:pt x="1312" y="2328"/>
                    <a:pt x="1044" y="2328"/>
                  </a:cubicBezTo>
                  <a:cubicBezTo>
                    <a:pt x="996" y="2328"/>
                    <a:pt x="947" y="2321"/>
                    <a:pt x="898" y="2308"/>
                  </a:cubicBezTo>
                  <a:cubicBezTo>
                    <a:pt x="882" y="2304"/>
                    <a:pt x="866" y="2302"/>
                    <a:pt x="851" y="2302"/>
                  </a:cubicBezTo>
                  <a:cubicBezTo>
                    <a:pt x="678" y="2302"/>
                    <a:pt x="618" y="2580"/>
                    <a:pt x="809" y="2632"/>
                  </a:cubicBezTo>
                  <a:cubicBezTo>
                    <a:pt x="883" y="2652"/>
                    <a:pt x="959" y="2661"/>
                    <a:pt x="1035" y="2661"/>
                  </a:cubicBezTo>
                  <a:cubicBezTo>
                    <a:pt x="1442" y="2661"/>
                    <a:pt x="1837" y="2381"/>
                    <a:pt x="1877" y="1942"/>
                  </a:cubicBezTo>
                  <a:cubicBezTo>
                    <a:pt x="1911" y="1560"/>
                    <a:pt x="1642" y="1240"/>
                    <a:pt x="1303" y="1128"/>
                  </a:cubicBezTo>
                  <a:lnTo>
                    <a:pt x="1303" y="1128"/>
                  </a:lnTo>
                  <a:cubicBezTo>
                    <a:pt x="1461" y="876"/>
                    <a:pt x="1483" y="545"/>
                    <a:pt x="1293" y="284"/>
                  </a:cubicBezTo>
                  <a:cubicBezTo>
                    <a:pt x="1150" y="89"/>
                    <a:pt x="935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5" name="Google Shape;6215;p14"/>
            <p:cNvSpPr/>
            <p:nvPr/>
          </p:nvSpPr>
          <p:spPr>
            <a:xfrm>
              <a:off x="4578500" y="3522575"/>
              <a:ext cx="67075" cy="11800"/>
            </a:xfrm>
            <a:custGeom>
              <a:avLst/>
              <a:gdLst/>
              <a:ahLst/>
              <a:cxnLst/>
              <a:rect l="l" t="t" r="r" b="b"/>
              <a:pathLst>
                <a:path w="2683" h="472" extrusionOk="0">
                  <a:moveTo>
                    <a:pt x="2479" y="1"/>
                  </a:moveTo>
                  <a:cubicBezTo>
                    <a:pt x="2475" y="1"/>
                    <a:pt x="2471" y="1"/>
                    <a:pt x="2467" y="1"/>
                  </a:cubicBezTo>
                  <a:lnTo>
                    <a:pt x="216" y="135"/>
                  </a:lnTo>
                  <a:cubicBezTo>
                    <a:pt x="6" y="149"/>
                    <a:pt x="1" y="471"/>
                    <a:pt x="205" y="471"/>
                  </a:cubicBezTo>
                  <a:cubicBezTo>
                    <a:pt x="208" y="471"/>
                    <a:pt x="212" y="471"/>
                    <a:pt x="216" y="471"/>
                  </a:cubicBezTo>
                  <a:lnTo>
                    <a:pt x="2467" y="337"/>
                  </a:lnTo>
                  <a:cubicBezTo>
                    <a:pt x="2677" y="323"/>
                    <a:pt x="2682" y="1"/>
                    <a:pt x="2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6" name="Google Shape;6216;p14"/>
            <p:cNvSpPr/>
            <p:nvPr/>
          </p:nvSpPr>
          <p:spPr>
            <a:xfrm>
              <a:off x="4577250" y="3563850"/>
              <a:ext cx="67450" cy="14275"/>
            </a:xfrm>
            <a:custGeom>
              <a:avLst/>
              <a:gdLst/>
              <a:ahLst/>
              <a:cxnLst/>
              <a:rect l="l" t="t" r="r" b="b"/>
              <a:pathLst>
                <a:path w="2698" h="571" extrusionOk="0">
                  <a:moveTo>
                    <a:pt x="734" y="0"/>
                  </a:moveTo>
                  <a:cubicBezTo>
                    <a:pt x="561" y="0"/>
                    <a:pt x="388" y="7"/>
                    <a:pt x="216" y="20"/>
                  </a:cubicBezTo>
                  <a:cubicBezTo>
                    <a:pt x="7" y="37"/>
                    <a:pt x="1" y="355"/>
                    <a:pt x="200" y="355"/>
                  </a:cubicBezTo>
                  <a:cubicBezTo>
                    <a:pt x="205" y="355"/>
                    <a:pt x="210" y="355"/>
                    <a:pt x="216" y="354"/>
                  </a:cubicBezTo>
                  <a:cubicBezTo>
                    <a:pt x="383" y="341"/>
                    <a:pt x="551" y="335"/>
                    <a:pt x="719" y="335"/>
                  </a:cubicBezTo>
                  <a:cubicBezTo>
                    <a:pt x="1292" y="335"/>
                    <a:pt x="1863" y="411"/>
                    <a:pt x="2417" y="563"/>
                  </a:cubicBezTo>
                  <a:cubicBezTo>
                    <a:pt x="2434" y="568"/>
                    <a:pt x="2450" y="570"/>
                    <a:pt x="2465" y="570"/>
                  </a:cubicBezTo>
                  <a:cubicBezTo>
                    <a:pt x="2638" y="570"/>
                    <a:pt x="2697" y="293"/>
                    <a:pt x="2507" y="240"/>
                  </a:cubicBezTo>
                  <a:cubicBezTo>
                    <a:pt x="1928" y="80"/>
                    <a:pt x="1332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7" name="Google Shape;6217;p14"/>
            <p:cNvSpPr/>
            <p:nvPr/>
          </p:nvSpPr>
          <p:spPr>
            <a:xfrm>
              <a:off x="4673175" y="3462150"/>
              <a:ext cx="55825" cy="98375"/>
            </a:xfrm>
            <a:custGeom>
              <a:avLst/>
              <a:gdLst/>
              <a:ahLst/>
              <a:cxnLst/>
              <a:rect l="l" t="t" r="r" b="b"/>
              <a:pathLst>
                <a:path w="2233" h="3935" extrusionOk="0">
                  <a:moveTo>
                    <a:pt x="986" y="1"/>
                  </a:moveTo>
                  <a:cubicBezTo>
                    <a:pt x="559" y="1"/>
                    <a:pt x="137" y="249"/>
                    <a:pt x="30" y="697"/>
                  </a:cubicBezTo>
                  <a:cubicBezTo>
                    <a:pt x="1" y="823"/>
                    <a:pt x="106" y="905"/>
                    <a:pt x="205" y="905"/>
                  </a:cubicBezTo>
                  <a:cubicBezTo>
                    <a:pt x="270" y="905"/>
                    <a:pt x="334" y="869"/>
                    <a:pt x="354" y="786"/>
                  </a:cubicBezTo>
                  <a:cubicBezTo>
                    <a:pt x="422" y="498"/>
                    <a:pt x="701" y="334"/>
                    <a:pt x="979" y="334"/>
                  </a:cubicBezTo>
                  <a:cubicBezTo>
                    <a:pt x="1143" y="334"/>
                    <a:pt x="1306" y="390"/>
                    <a:pt x="1426" y="511"/>
                  </a:cubicBezTo>
                  <a:cubicBezTo>
                    <a:pt x="1897" y="986"/>
                    <a:pt x="1469" y="1712"/>
                    <a:pt x="944" y="1931"/>
                  </a:cubicBezTo>
                  <a:cubicBezTo>
                    <a:pt x="765" y="2008"/>
                    <a:pt x="808" y="2260"/>
                    <a:pt x="989" y="2260"/>
                  </a:cubicBezTo>
                  <a:cubicBezTo>
                    <a:pt x="1003" y="2260"/>
                    <a:pt x="1018" y="2258"/>
                    <a:pt x="1034" y="2255"/>
                  </a:cubicBezTo>
                  <a:cubicBezTo>
                    <a:pt x="1098" y="2241"/>
                    <a:pt x="1156" y="2235"/>
                    <a:pt x="1209" y="2235"/>
                  </a:cubicBezTo>
                  <a:cubicBezTo>
                    <a:pt x="1835" y="2235"/>
                    <a:pt x="1720" y="3122"/>
                    <a:pt x="1391" y="3388"/>
                  </a:cubicBezTo>
                  <a:cubicBezTo>
                    <a:pt x="1188" y="3553"/>
                    <a:pt x="936" y="3611"/>
                    <a:pt x="682" y="3611"/>
                  </a:cubicBezTo>
                  <a:cubicBezTo>
                    <a:pt x="588" y="3611"/>
                    <a:pt x="494" y="3603"/>
                    <a:pt x="403" y="3590"/>
                  </a:cubicBezTo>
                  <a:cubicBezTo>
                    <a:pt x="393" y="3588"/>
                    <a:pt x="383" y="3587"/>
                    <a:pt x="374" y="3587"/>
                  </a:cubicBezTo>
                  <a:cubicBezTo>
                    <a:pt x="184" y="3587"/>
                    <a:pt x="111" y="3882"/>
                    <a:pt x="313" y="3911"/>
                  </a:cubicBezTo>
                  <a:cubicBezTo>
                    <a:pt x="413" y="3926"/>
                    <a:pt x="518" y="3934"/>
                    <a:pt x="626" y="3934"/>
                  </a:cubicBezTo>
                  <a:cubicBezTo>
                    <a:pt x="1230" y="3934"/>
                    <a:pt x="1902" y="3687"/>
                    <a:pt x="2019" y="3027"/>
                  </a:cubicBezTo>
                  <a:cubicBezTo>
                    <a:pt x="2101" y="2573"/>
                    <a:pt x="1842" y="2144"/>
                    <a:pt x="1459" y="1981"/>
                  </a:cubicBezTo>
                  <a:lnTo>
                    <a:pt x="1459" y="1981"/>
                  </a:lnTo>
                  <a:cubicBezTo>
                    <a:pt x="1954" y="1539"/>
                    <a:pt x="2233" y="780"/>
                    <a:pt x="1675" y="261"/>
                  </a:cubicBezTo>
                  <a:cubicBezTo>
                    <a:pt x="1484" y="85"/>
                    <a:pt x="1234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8" name="Google Shape;6218;p14"/>
            <p:cNvSpPr/>
            <p:nvPr/>
          </p:nvSpPr>
          <p:spPr>
            <a:xfrm>
              <a:off x="4740100" y="3472825"/>
              <a:ext cx="74450" cy="88875"/>
            </a:xfrm>
            <a:custGeom>
              <a:avLst/>
              <a:gdLst/>
              <a:ahLst/>
              <a:cxnLst/>
              <a:rect l="l" t="t" r="r" b="b"/>
              <a:pathLst>
                <a:path w="2978" h="3555" extrusionOk="0">
                  <a:moveTo>
                    <a:pt x="1038" y="0"/>
                  </a:moveTo>
                  <a:cubicBezTo>
                    <a:pt x="699" y="0"/>
                    <a:pt x="351" y="148"/>
                    <a:pt x="104" y="444"/>
                  </a:cubicBezTo>
                  <a:cubicBezTo>
                    <a:pt x="0" y="570"/>
                    <a:pt x="112" y="737"/>
                    <a:pt x="232" y="737"/>
                  </a:cubicBezTo>
                  <a:cubicBezTo>
                    <a:pt x="270" y="737"/>
                    <a:pt x="308" y="721"/>
                    <a:pt x="342" y="681"/>
                  </a:cubicBezTo>
                  <a:lnTo>
                    <a:pt x="342" y="679"/>
                  </a:lnTo>
                  <a:cubicBezTo>
                    <a:pt x="519" y="465"/>
                    <a:pt x="781" y="360"/>
                    <a:pt x="1034" y="360"/>
                  </a:cubicBezTo>
                  <a:cubicBezTo>
                    <a:pt x="1424" y="360"/>
                    <a:pt x="1792" y="609"/>
                    <a:pt x="1801" y="1096"/>
                  </a:cubicBezTo>
                  <a:cubicBezTo>
                    <a:pt x="1809" y="1477"/>
                    <a:pt x="1534" y="1785"/>
                    <a:pt x="1304" y="2055"/>
                  </a:cubicBezTo>
                  <a:cubicBezTo>
                    <a:pt x="998" y="2415"/>
                    <a:pt x="694" y="2731"/>
                    <a:pt x="526" y="3181"/>
                  </a:cubicBezTo>
                  <a:cubicBezTo>
                    <a:pt x="493" y="3271"/>
                    <a:pt x="564" y="3358"/>
                    <a:pt x="642" y="3387"/>
                  </a:cubicBezTo>
                  <a:cubicBezTo>
                    <a:pt x="947" y="3499"/>
                    <a:pt x="1253" y="3555"/>
                    <a:pt x="1555" y="3555"/>
                  </a:cubicBezTo>
                  <a:cubicBezTo>
                    <a:pt x="1986" y="3555"/>
                    <a:pt x="2410" y="3442"/>
                    <a:pt x="2816" y="3221"/>
                  </a:cubicBezTo>
                  <a:cubicBezTo>
                    <a:pt x="2977" y="3132"/>
                    <a:pt x="2879" y="2909"/>
                    <a:pt x="2729" y="2909"/>
                  </a:cubicBezTo>
                  <a:cubicBezTo>
                    <a:pt x="2703" y="2909"/>
                    <a:pt x="2676" y="2916"/>
                    <a:pt x="2648" y="2931"/>
                  </a:cubicBezTo>
                  <a:cubicBezTo>
                    <a:pt x="2294" y="3124"/>
                    <a:pt x="1932" y="3219"/>
                    <a:pt x="1563" y="3219"/>
                  </a:cubicBezTo>
                  <a:cubicBezTo>
                    <a:pt x="1349" y="3219"/>
                    <a:pt x="1132" y="3187"/>
                    <a:pt x="914" y="3123"/>
                  </a:cubicBezTo>
                  <a:lnTo>
                    <a:pt x="914" y="3123"/>
                  </a:lnTo>
                  <a:cubicBezTo>
                    <a:pt x="1304" y="2353"/>
                    <a:pt x="2374" y="1778"/>
                    <a:pt x="2088" y="797"/>
                  </a:cubicBezTo>
                  <a:cubicBezTo>
                    <a:pt x="1934" y="267"/>
                    <a:pt x="1495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19" name="Google Shape;6219;p14"/>
            <p:cNvSpPr/>
            <p:nvPr/>
          </p:nvSpPr>
          <p:spPr>
            <a:xfrm>
              <a:off x="4814725" y="3433800"/>
              <a:ext cx="51775" cy="40750"/>
            </a:xfrm>
            <a:custGeom>
              <a:avLst/>
              <a:gdLst/>
              <a:ahLst/>
              <a:cxnLst/>
              <a:rect l="l" t="t" r="r" b="b"/>
              <a:pathLst>
                <a:path w="2071" h="1630" extrusionOk="0">
                  <a:moveTo>
                    <a:pt x="990" y="339"/>
                  </a:moveTo>
                  <a:cubicBezTo>
                    <a:pt x="1019" y="369"/>
                    <a:pt x="1059" y="389"/>
                    <a:pt x="1108" y="389"/>
                  </a:cubicBezTo>
                  <a:cubicBezTo>
                    <a:pt x="1120" y="389"/>
                    <a:pt x="1132" y="388"/>
                    <a:pt x="1144" y="385"/>
                  </a:cubicBezTo>
                  <a:cubicBezTo>
                    <a:pt x="1167" y="381"/>
                    <a:pt x="1189" y="379"/>
                    <a:pt x="1211" y="379"/>
                  </a:cubicBezTo>
                  <a:cubicBezTo>
                    <a:pt x="1440" y="379"/>
                    <a:pt x="1641" y="598"/>
                    <a:pt x="1654" y="823"/>
                  </a:cubicBezTo>
                  <a:cubicBezTo>
                    <a:pt x="1669" y="1085"/>
                    <a:pt x="1422" y="1255"/>
                    <a:pt x="1187" y="1285"/>
                  </a:cubicBezTo>
                  <a:cubicBezTo>
                    <a:pt x="1159" y="1289"/>
                    <a:pt x="1132" y="1291"/>
                    <a:pt x="1106" y="1291"/>
                  </a:cubicBezTo>
                  <a:cubicBezTo>
                    <a:pt x="643" y="1291"/>
                    <a:pt x="435" y="759"/>
                    <a:pt x="572" y="354"/>
                  </a:cubicBezTo>
                  <a:lnTo>
                    <a:pt x="572" y="354"/>
                  </a:lnTo>
                  <a:lnTo>
                    <a:pt x="990" y="339"/>
                  </a:lnTo>
                  <a:close/>
                  <a:moveTo>
                    <a:pt x="1101" y="1"/>
                  </a:moveTo>
                  <a:cubicBezTo>
                    <a:pt x="1099" y="1"/>
                    <a:pt x="1096" y="1"/>
                    <a:pt x="1094" y="1"/>
                  </a:cubicBezTo>
                  <a:lnTo>
                    <a:pt x="459" y="22"/>
                  </a:lnTo>
                  <a:cubicBezTo>
                    <a:pt x="403" y="24"/>
                    <a:pt x="340" y="51"/>
                    <a:pt x="314" y="105"/>
                  </a:cubicBezTo>
                  <a:cubicBezTo>
                    <a:pt x="0" y="767"/>
                    <a:pt x="402" y="1629"/>
                    <a:pt x="1103" y="1629"/>
                  </a:cubicBezTo>
                  <a:cubicBezTo>
                    <a:pt x="1215" y="1629"/>
                    <a:pt x="1335" y="1607"/>
                    <a:pt x="1461" y="1558"/>
                  </a:cubicBezTo>
                  <a:cubicBezTo>
                    <a:pt x="1829" y="1416"/>
                    <a:pt x="2070" y="1041"/>
                    <a:pt x="1962" y="648"/>
                  </a:cubicBezTo>
                  <a:cubicBezTo>
                    <a:pt x="1865" y="299"/>
                    <a:pt x="1561" y="54"/>
                    <a:pt x="1214" y="48"/>
                  </a:cubicBezTo>
                  <a:lnTo>
                    <a:pt x="1214" y="48"/>
                  </a:lnTo>
                  <a:cubicBezTo>
                    <a:pt x="1188" y="19"/>
                    <a:pt x="1151" y="1"/>
                    <a:pt x="1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0" name="Google Shape;6220;p14"/>
            <p:cNvSpPr/>
            <p:nvPr/>
          </p:nvSpPr>
          <p:spPr>
            <a:xfrm>
              <a:off x="3324900" y="3658150"/>
              <a:ext cx="81900" cy="144175"/>
            </a:xfrm>
            <a:custGeom>
              <a:avLst/>
              <a:gdLst/>
              <a:ahLst/>
              <a:cxnLst/>
              <a:rect l="l" t="t" r="r" b="b"/>
              <a:pathLst>
                <a:path w="3276" h="5767" extrusionOk="0">
                  <a:moveTo>
                    <a:pt x="2624" y="774"/>
                  </a:moveTo>
                  <a:lnTo>
                    <a:pt x="2624" y="774"/>
                  </a:lnTo>
                  <a:cubicBezTo>
                    <a:pt x="3036" y="1105"/>
                    <a:pt x="2718" y="1880"/>
                    <a:pt x="2500" y="2188"/>
                  </a:cubicBezTo>
                  <a:cubicBezTo>
                    <a:pt x="2092" y="2770"/>
                    <a:pt x="1291" y="2965"/>
                    <a:pt x="618" y="3089"/>
                  </a:cubicBezTo>
                  <a:lnTo>
                    <a:pt x="618" y="3089"/>
                  </a:lnTo>
                  <a:cubicBezTo>
                    <a:pt x="578" y="2560"/>
                    <a:pt x="618" y="2033"/>
                    <a:pt x="793" y="1526"/>
                  </a:cubicBezTo>
                  <a:lnTo>
                    <a:pt x="1075" y="951"/>
                  </a:lnTo>
                  <a:lnTo>
                    <a:pt x="2624" y="774"/>
                  </a:lnTo>
                  <a:close/>
                  <a:moveTo>
                    <a:pt x="1954" y="1"/>
                  </a:moveTo>
                  <a:cubicBezTo>
                    <a:pt x="1234" y="1"/>
                    <a:pt x="687" y="812"/>
                    <a:pt x="471" y="1438"/>
                  </a:cubicBezTo>
                  <a:cubicBezTo>
                    <a:pt x="0" y="2814"/>
                    <a:pt x="456" y="4327"/>
                    <a:pt x="882" y="5649"/>
                  </a:cubicBezTo>
                  <a:cubicBezTo>
                    <a:pt x="907" y="5728"/>
                    <a:pt x="981" y="5767"/>
                    <a:pt x="1052" y="5767"/>
                  </a:cubicBezTo>
                  <a:cubicBezTo>
                    <a:pt x="1137" y="5767"/>
                    <a:pt x="1218" y="5712"/>
                    <a:pt x="1210" y="5605"/>
                  </a:cubicBezTo>
                  <a:cubicBezTo>
                    <a:pt x="1193" y="5372"/>
                    <a:pt x="1176" y="5140"/>
                    <a:pt x="1159" y="4907"/>
                  </a:cubicBezTo>
                  <a:cubicBezTo>
                    <a:pt x="1152" y="4800"/>
                    <a:pt x="1064" y="4746"/>
                    <a:pt x="980" y="4746"/>
                  </a:cubicBezTo>
                  <a:cubicBezTo>
                    <a:pt x="971" y="4746"/>
                    <a:pt x="961" y="4747"/>
                    <a:pt x="951" y="4748"/>
                  </a:cubicBezTo>
                  <a:lnTo>
                    <a:pt x="951" y="4748"/>
                  </a:lnTo>
                  <a:cubicBezTo>
                    <a:pt x="825" y="4315"/>
                    <a:pt x="715" y="3869"/>
                    <a:pt x="654" y="3422"/>
                  </a:cubicBezTo>
                  <a:lnTo>
                    <a:pt x="654" y="3422"/>
                  </a:lnTo>
                  <a:cubicBezTo>
                    <a:pt x="1571" y="3252"/>
                    <a:pt x="2749" y="2895"/>
                    <a:pt x="3069" y="1895"/>
                  </a:cubicBezTo>
                  <a:cubicBezTo>
                    <a:pt x="3275" y="1253"/>
                    <a:pt x="3001" y="340"/>
                    <a:pt x="2334" y="76"/>
                  </a:cubicBezTo>
                  <a:cubicBezTo>
                    <a:pt x="2203" y="24"/>
                    <a:pt x="2076" y="1"/>
                    <a:pt x="19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1" name="Google Shape;6221;p14"/>
            <p:cNvSpPr/>
            <p:nvPr/>
          </p:nvSpPr>
          <p:spPr>
            <a:xfrm>
              <a:off x="3436525" y="3721975"/>
              <a:ext cx="50375" cy="23175"/>
            </a:xfrm>
            <a:custGeom>
              <a:avLst/>
              <a:gdLst/>
              <a:ahLst/>
              <a:cxnLst/>
              <a:rect l="l" t="t" r="r" b="b"/>
              <a:pathLst>
                <a:path w="2015" h="927" extrusionOk="0">
                  <a:moveTo>
                    <a:pt x="1803" y="1"/>
                  </a:moveTo>
                  <a:cubicBezTo>
                    <a:pt x="1785" y="1"/>
                    <a:pt x="1766" y="4"/>
                    <a:pt x="1745" y="12"/>
                  </a:cubicBezTo>
                  <a:lnTo>
                    <a:pt x="180" y="593"/>
                  </a:lnTo>
                  <a:cubicBezTo>
                    <a:pt x="1" y="659"/>
                    <a:pt x="52" y="926"/>
                    <a:pt x="211" y="926"/>
                  </a:cubicBezTo>
                  <a:cubicBezTo>
                    <a:pt x="230" y="926"/>
                    <a:pt x="249" y="923"/>
                    <a:pt x="270" y="915"/>
                  </a:cubicBezTo>
                  <a:lnTo>
                    <a:pt x="1833" y="335"/>
                  </a:lnTo>
                  <a:cubicBezTo>
                    <a:pt x="2014" y="268"/>
                    <a:pt x="1963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2" name="Google Shape;6222;p14"/>
            <p:cNvSpPr/>
            <p:nvPr/>
          </p:nvSpPr>
          <p:spPr>
            <a:xfrm>
              <a:off x="3432200" y="3766850"/>
              <a:ext cx="54750" cy="8375"/>
            </a:xfrm>
            <a:custGeom>
              <a:avLst/>
              <a:gdLst/>
              <a:ahLst/>
              <a:cxnLst/>
              <a:rect l="l" t="t" r="r" b="b"/>
              <a:pathLst>
                <a:path w="2190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974" y="334"/>
                  </a:lnTo>
                  <a:cubicBezTo>
                    <a:pt x="2190" y="334"/>
                    <a:pt x="2190" y="0"/>
                    <a:pt x="1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3" name="Google Shape;6223;p14"/>
            <p:cNvSpPr/>
            <p:nvPr/>
          </p:nvSpPr>
          <p:spPr>
            <a:xfrm>
              <a:off x="3535875" y="3680100"/>
              <a:ext cx="68050" cy="97425"/>
            </a:xfrm>
            <a:custGeom>
              <a:avLst/>
              <a:gdLst/>
              <a:ahLst/>
              <a:cxnLst/>
              <a:rect l="l" t="t" r="r" b="b"/>
              <a:pathLst>
                <a:path w="2722" h="3897" extrusionOk="0">
                  <a:moveTo>
                    <a:pt x="1356" y="855"/>
                  </a:moveTo>
                  <a:lnTo>
                    <a:pt x="1356" y="855"/>
                  </a:lnTo>
                  <a:cubicBezTo>
                    <a:pt x="1385" y="1256"/>
                    <a:pt x="1439" y="1655"/>
                    <a:pt x="1518" y="2048"/>
                  </a:cubicBezTo>
                  <a:lnTo>
                    <a:pt x="1518" y="2048"/>
                  </a:lnTo>
                  <a:cubicBezTo>
                    <a:pt x="1202" y="2104"/>
                    <a:pt x="882" y="2143"/>
                    <a:pt x="561" y="2164"/>
                  </a:cubicBezTo>
                  <a:lnTo>
                    <a:pt x="561" y="2164"/>
                  </a:lnTo>
                  <a:cubicBezTo>
                    <a:pt x="857" y="1746"/>
                    <a:pt x="1122" y="1309"/>
                    <a:pt x="1356" y="855"/>
                  </a:cubicBezTo>
                  <a:close/>
                  <a:moveTo>
                    <a:pt x="1484" y="0"/>
                  </a:moveTo>
                  <a:cubicBezTo>
                    <a:pt x="1431" y="0"/>
                    <a:pt x="1382" y="25"/>
                    <a:pt x="1356" y="84"/>
                  </a:cubicBezTo>
                  <a:cubicBezTo>
                    <a:pt x="1014" y="856"/>
                    <a:pt x="585" y="1588"/>
                    <a:pt x="77" y="2262"/>
                  </a:cubicBezTo>
                  <a:cubicBezTo>
                    <a:pt x="0" y="2365"/>
                    <a:pt x="103" y="2514"/>
                    <a:pt x="217" y="2514"/>
                  </a:cubicBezTo>
                  <a:cubicBezTo>
                    <a:pt x="218" y="2514"/>
                    <a:pt x="220" y="2514"/>
                    <a:pt x="221" y="2514"/>
                  </a:cubicBezTo>
                  <a:cubicBezTo>
                    <a:pt x="681" y="2502"/>
                    <a:pt x="1139" y="2456"/>
                    <a:pt x="1590" y="2375"/>
                  </a:cubicBezTo>
                  <a:lnTo>
                    <a:pt x="1590" y="2375"/>
                  </a:lnTo>
                  <a:cubicBezTo>
                    <a:pt x="1704" y="2854"/>
                    <a:pt x="1856" y="3325"/>
                    <a:pt x="2045" y="3783"/>
                  </a:cubicBezTo>
                  <a:cubicBezTo>
                    <a:pt x="2077" y="3861"/>
                    <a:pt x="2146" y="3896"/>
                    <a:pt x="2213" y="3896"/>
                  </a:cubicBezTo>
                  <a:cubicBezTo>
                    <a:pt x="2313" y="3896"/>
                    <a:pt x="2407" y="3820"/>
                    <a:pt x="2367" y="3695"/>
                  </a:cubicBezTo>
                  <a:lnTo>
                    <a:pt x="2144" y="2988"/>
                  </a:lnTo>
                  <a:cubicBezTo>
                    <a:pt x="2132" y="2948"/>
                    <a:pt x="2109" y="2918"/>
                    <a:pt x="2080" y="2899"/>
                  </a:cubicBezTo>
                  <a:lnTo>
                    <a:pt x="2080" y="2899"/>
                  </a:lnTo>
                  <a:cubicBezTo>
                    <a:pt x="2020" y="2705"/>
                    <a:pt x="1966" y="2508"/>
                    <a:pt x="1919" y="2310"/>
                  </a:cubicBezTo>
                  <a:lnTo>
                    <a:pt x="1919" y="2310"/>
                  </a:lnTo>
                  <a:cubicBezTo>
                    <a:pt x="2125" y="2265"/>
                    <a:pt x="2330" y="2213"/>
                    <a:pt x="2533" y="2154"/>
                  </a:cubicBezTo>
                  <a:cubicBezTo>
                    <a:pt x="2722" y="2099"/>
                    <a:pt x="2665" y="1824"/>
                    <a:pt x="2495" y="1824"/>
                  </a:cubicBezTo>
                  <a:cubicBezTo>
                    <a:pt x="2479" y="1824"/>
                    <a:pt x="2463" y="1827"/>
                    <a:pt x="2445" y="1832"/>
                  </a:cubicBezTo>
                  <a:cubicBezTo>
                    <a:pt x="2247" y="1889"/>
                    <a:pt x="2048" y="1940"/>
                    <a:pt x="1847" y="1984"/>
                  </a:cubicBezTo>
                  <a:lnTo>
                    <a:pt x="1847" y="1984"/>
                  </a:lnTo>
                  <a:cubicBezTo>
                    <a:pt x="1728" y="1387"/>
                    <a:pt x="1667" y="779"/>
                    <a:pt x="1667" y="168"/>
                  </a:cubicBezTo>
                  <a:cubicBezTo>
                    <a:pt x="1667" y="71"/>
                    <a:pt x="1572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4" name="Google Shape;6224;p14"/>
            <p:cNvSpPr/>
            <p:nvPr/>
          </p:nvSpPr>
          <p:spPr>
            <a:xfrm>
              <a:off x="3600950" y="3683525"/>
              <a:ext cx="85900" cy="97525"/>
            </a:xfrm>
            <a:custGeom>
              <a:avLst/>
              <a:gdLst/>
              <a:ahLst/>
              <a:cxnLst/>
              <a:rect l="l" t="t" r="r" b="b"/>
              <a:pathLst>
                <a:path w="3436" h="3901" extrusionOk="0">
                  <a:moveTo>
                    <a:pt x="1576" y="701"/>
                  </a:moveTo>
                  <a:cubicBezTo>
                    <a:pt x="2167" y="701"/>
                    <a:pt x="2710" y="1114"/>
                    <a:pt x="2879" y="1721"/>
                  </a:cubicBezTo>
                  <a:cubicBezTo>
                    <a:pt x="3054" y="2346"/>
                    <a:pt x="2803" y="3545"/>
                    <a:pt x="2015" y="3545"/>
                  </a:cubicBezTo>
                  <a:cubicBezTo>
                    <a:pt x="1924" y="3545"/>
                    <a:pt x="1826" y="3528"/>
                    <a:pt x="1720" y="3493"/>
                  </a:cubicBezTo>
                  <a:cubicBezTo>
                    <a:pt x="480" y="3086"/>
                    <a:pt x="340" y="1684"/>
                    <a:pt x="1027" y="824"/>
                  </a:cubicBezTo>
                  <a:lnTo>
                    <a:pt x="1027" y="824"/>
                  </a:lnTo>
                  <a:cubicBezTo>
                    <a:pt x="1030" y="823"/>
                    <a:pt x="1034" y="821"/>
                    <a:pt x="1038" y="819"/>
                  </a:cubicBezTo>
                  <a:cubicBezTo>
                    <a:pt x="1215" y="739"/>
                    <a:pt x="1398" y="701"/>
                    <a:pt x="1576" y="701"/>
                  </a:cubicBezTo>
                  <a:close/>
                  <a:moveTo>
                    <a:pt x="1597" y="0"/>
                  </a:moveTo>
                  <a:cubicBezTo>
                    <a:pt x="1573" y="0"/>
                    <a:pt x="1548" y="6"/>
                    <a:pt x="1523" y="17"/>
                  </a:cubicBezTo>
                  <a:lnTo>
                    <a:pt x="1523" y="19"/>
                  </a:lnTo>
                  <a:cubicBezTo>
                    <a:pt x="574" y="449"/>
                    <a:pt x="0" y="1510"/>
                    <a:pt x="354" y="2532"/>
                  </a:cubicBezTo>
                  <a:cubicBezTo>
                    <a:pt x="574" y="3167"/>
                    <a:pt x="1280" y="3900"/>
                    <a:pt x="2009" y="3900"/>
                  </a:cubicBezTo>
                  <a:cubicBezTo>
                    <a:pt x="2157" y="3900"/>
                    <a:pt x="2306" y="3870"/>
                    <a:pt x="2452" y="3803"/>
                  </a:cubicBezTo>
                  <a:cubicBezTo>
                    <a:pt x="3266" y="3429"/>
                    <a:pt x="3436" y="2163"/>
                    <a:pt x="3129" y="1419"/>
                  </a:cubicBezTo>
                  <a:cubicBezTo>
                    <a:pt x="2856" y="760"/>
                    <a:pt x="2237" y="375"/>
                    <a:pt x="1581" y="375"/>
                  </a:cubicBezTo>
                  <a:cubicBezTo>
                    <a:pt x="1572" y="375"/>
                    <a:pt x="1563" y="375"/>
                    <a:pt x="1554" y="375"/>
                  </a:cubicBezTo>
                  <a:lnTo>
                    <a:pt x="1554" y="375"/>
                  </a:lnTo>
                  <a:cubicBezTo>
                    <a:pt x="1598" y="350"/>
                    <a:pt x="1645" y="327"/>
                    <a:pt x="1692" y="305"/>
                  </a:cubicBezTo>
                  <a:cubicBezTo>
                    <a:pt x="1862" y="228"/>
                    <a:pt x="1756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5" name="Google Shape;6225;p14"/>
            <p:cNvSpPr/>
            <p:nvPr/>
          </p:nvSpPr>
          <p:spPr>
            <a:xfrm>
              <a:off x="3676325" y="3635125"/>
              <a:ext cx="46250" cy="46050"/>
            </a:xfrm>
            <a:custGeom>
              <a:avLst/>
              <a:gdLst/>
              <a:ahLst/>
              <a:cxnLst/>
              <a:rect l="l" t="t" r="r" b="b"/>
              <a:pathLst>
                <a:path w="1850" h="1842" extrusionOk="0">
                  <a:moveTo>
                    <a:pt x="1137" y="442"/>
                  </a:moveTo>
                  <a:cubicBezTo>
                    <a:pt x="1314" y="554"/>
                    <a:pt x="1447" y="740"/>
                    <a:pt x="1461" y="951"/>
                  </a:cubicBezTo>
                  <a:cubicBezTo>
                    <a:pt x="1479" y="1250"/>
                    <a:pt x="1229" y="1459"/>
                    <a:pt x="953" y="1502"/>
                  </a:cubicBezTo>
                  <a:cubicBezTo>
                    <a:pt x="921" y="1506"/>
                    <a:pt x="888" y="1509"/>
                    <a:pt x="856" y="1509"/>
                  </a:cubicBezTo>
                  <a:cubicBezTo>
                    <a:pt x="609" y="1509"/>
                    <a:pt x="368" y="1366"/>
                    <a:pt x="364" y="1090"/>
                  </a:cubicBezTo>
                  <a:cubicBezTo>
                    <a:pt x="360" y="813"/>
                    <a:pt x="593" y="508"/>
                    <a:pt x="878" y="508"/>
                  </a:cubicBezTo>
                  <a:cubicBezTo>
                    <a:pt x="905" y="508"/>
                    <a:pt x="932" y="511"/>
                    <a:pt x="959" y="516"/>
                  </a:cubicBezTo>
                  <a:cubicBezTo>
                    <a:pt x="972" y="519"/>
                    <a:pt x="985" y="520"/>
                    <a:pt x="997" y="520"/>
                  </a:cubicBezTo>
                  <a:cubicBezTo>
                    <a:pt x="1059" y="520"/>
                    <a:pt x="1108" y="487"/>
                    <a:pt x="1137" y="442"/>
                  </a:cubicBezTo>
                  <a:close/>
                  <a:moveTo>
                    <a:pt x="756" y="1"/>
                  </a:moveTo>
                  <a:cubicBezTo>
                    <a:pt x="695" y="1"/>
                    <a:pt x="635" y="6"/>
                    <a:pt x="575" y="17"/>
                  </a:cubicBezTo>
                  <a:cubicBezTo>
                    <a:pt x="435" y="44"/>
                    <a:pt x="428" y="194"/>
                    <a:pt x="499" y="281"/>
                  </a:cubicBezTo>
                  <a:lnTo>
                    <a:pt x="499" y="281"/>
                  </a:lnTo>
                  <a:cubicBezTo>
                    <a:pt x="239" y="429"/>
                    <a:pt x="53" y="714"/>
                    <a:pt x="32" y="1030"/>
                  </a:cubicBezTo>
                  <a:cubicBezTo>
                    <a:pt x="0" y="1511"/>
                    <a:pt x="401" y="1841"/>
                    <a:pt x="851" y="1841"/>
                  </a:cubicBezTo>
                  <a:cubicBezTo>
                    <a:pt x="881" y="1841"/>
                    <a:pt x="911" y="1840"/>
                    <a:pt x="941" y="1837"/>
                  </a:cubicBezTo>
                  <a:cubicBezTo>
                    <a:pt x="1429" y="1790"/>
                    <a:pt x="1850" y="1396"/>
                    <a:pt x="1789" y="884"/>
                  </a:cubicBezTo>
                  <a:cubicBezTo>
                    <a:pt x="1726" y="369"/>
                    <a:pt x="1252" y="1"/>
                    <a:pt x="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6" name="Google Shape;6226;p14"/>
            <p:cNvSpPr/>
            <p:nvPr/>
          </p:nvSpPr>
          <p:spPr>
            <a:xfrm>
              <a:off x="3751575" y="3677525"/>
              <a:ext cx="34650" cy="114000"/>
            </a:xfrm>
            <a:custGeom>
              <a:avLst/>
              <a:gdLst/>
              <a:ahLst/>
              <a:cxnLst/>
              <a:rect l="l" t="t" r="r" b="b"/>
              <a:pathLst>
                <a:path w="1386" h="4560" extrusionOk="0">
                  <a:moveTo>
                    <a:pt x="1107" y="0"/>
                  </a:moveTo>
                  <a:cubicBezTo>
                    <a:pt x="1056" y="0"/>
                    <a:pt x="1004" y="21"/>
                    <a:pt x="966" y="72"/>
                  </a:cubicBezTo>
                  <a:cubicBezTo>
                    <a:pt x="1" y="1392"/>
                    <a:pt x="16" y="3187"/>
                    <a:pt x="1005" y="4489"/>
                  </a:cubicBezTo>
                  <a:cubicBezTo>
                    <a:pt x="1043" y="4539"/>
                    <a:pt x="1095" y="4560"/>
                    <a:pt x="1147" y="4560"/>
                  </a:cubicBezTo>
                  <a:cubicBezTo>
                    <a:pt x="1269" y="4560"/>
                    <a:pt x="1386" y="4441"/>
                    <a:pt x="1294" y="4321"/>
                  </a:cubicBezTo>
                  <a:cubicBezTo>
                    <a:pt x="368" y="3097"/>
                    <a:pt x="350" y="1483"/>
                    <a:pt x="1256" y="242"/>
                  </a:cubicBezTo>
                  <a:cubicBezTo>
                    <a:pt x="1345" y="119"/>
                    <a:pt x="1228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7" name="Google Shape;6227;p14"/>
            <p:cNvSpPr/>
            <p:nvPr/>
          </p:nvSpPr>
          <p:spPr>
            <a:xfrm>
              <a:off x="3804750" y="3709950"/>
              <a:ext cx="50775" cy="77075"/>
            </a:xfrm>
            <a:custGeom>
              <a:avLst/>
              <a:gdLst/>
              <a:ahLst/>
              <a:cxnLst/>
              <a:rect l="l" t="t" r="r" b="b"/>
              <a:pathLst>
                <a:path w="2031" h="3083" extrusionOk="0">
                  <a:moveTo>
                    <a:pt x="1713" y="0"/>
                  </a:moveTo>
                  <a:lnTo>
                    <a:pt x="1713" y="2"/>
                  </a:lnTo>
                  <a:cubicBezTo>
                    <a:pt x="1676" y="1"/>
                    <a:pt x="1638" y="1"/>
                    <a:pt x="1600" y="1"/>
                  </a:cubicBezTo>
                  <a:cubicBezTo>
                    <a:pt x="940" y="1"/>
                    <a:pt x="87" y="139"/>
                    <a:pt x="23" y="949"/>
                  </a:cubicBezTo>
                  <a:cubicBezTo>
                    <a:pt x="0" y="1225"/>
                    <a:pt x="115" y="1456"/>
                    <a:pt x="342" y="1605"/>
                  </a:cubicBezTo>
                  <a:cubicBezTo>
                    <a:pt x="549" y="1742"/>
                    <a:pt x="810" y="1771"/>
                    <a:pt x="1025" y="1896"/>
                  </a:cubicBezTo>
                  <a:cubicBezTo>
                    <a:pt x="1291" y="2049"/>
                    <a:pt x="1487" y="2268"/>
                    <a:pt x="1637" y="2525"/>
                  </a:cubicBezTo>
                  <a:lnTo>
                    <a:pt x="1637" y="2525"/>
                  </a:lnTo>
                  <a:cubicBezTo>
                    <a:pt x="1413" y="2676"/>
                    <a:pt x="1168" y="2751"/>
                    <a:pt x="908" y="2751"/>
                  </a:cubicBezTo>
                  <a:cubicBezTo>
                    <a:pt x="808" y="2751"/>
                    <a:pt x="705" y="2739"/>
                    <a:pt x="600" y="2717"/>
                  </a:cubicBezTo>
                  <a:cubicBezTo>
                    <a:pt x="586" y="2714"/>
                    <a:pt x="573" y="2713"/>
                    <a:pt x="560" y="2713"/>
                  </a:cubicBezTo>
                  <a:cubicBezTo>
                    <a:pt x="380" y="2713"/>
                    <a:pt x="315" y="2998"/>
                    <a:pt x="511" y="3039"/>
                  </a:cubicBezTo>
                  <a:cubicBezTo>
                    <a:pt x="647" y="3068"/>
                    <a:pt x="779" y="3083"/>
                    <a:pt x="906" y="3083"/>
                  </a:cubicBezTo>
                  <a:cubicBezTo>
                    <a:pt x="1293" y="3083"/>
                    <a:pt x="1645" y="2950"/>
                    <a:pt x="1971" y="2690"/>
                  </a:cubicBezTo>
                  <a:cubicBezTo>
                    <a:pt x="2031" y="2641"/>
                    <a:pt x="2028" y="2548"/>
                    <a:pt x="1997" y="2487"/>
                  </a:cubicBezTo>
                  <a:cubicBezTo>
                    <a:pt x="1788" y="2070"/>
                    <a:pt x="1475" y="1735"/>
                    <a:pt x="1051" y="1533"/>
                  </a:cubicBezTo>
                  <a:cubicBezTo>
                    <a:pt x="992" y="1504"/>
                    <a:pt x="919" y="1492"/>
                    <a:pt x="862" y="1457"/>
                  </a:cubicBezTo>
                  <a:cubicBezTo>
                    <a:pt x="684" y="1439"/>
                    <a:pt x="575" y="1331"/>
                    <a:pt x="539" y="1132"/>
                  </a:cubicBezTo>
                  <a:cubicBezTo>
                    <a:pt x="351" y="996"/>
                    <a:pt x="324" y="859"/>
                    <a:pt x="461" y="722"/>
                  </a:cubicBezTo>
                  <a:cubicBezTo>
                    <a:pt x="586" y="378"/>
                    <a:pt x="1057" y="331"/>
                    <a:pt x="1435" y="331"/>
                  </a:cubicBezTo>
                  <a:cubicBezTo>
                    <a:pt x="1538" y="331"/>
                    <a:pt x="1633" y="334"/>
                    <a:pt x="1713" y="336"/>
                  </a:cubicBezTo>
                  <a:cubicBezTo>
                    <a:pt x="1715" y="336"/>
                    <a:pt x="1716" y="336"/>
                    <a:pt x="1718" y="336"/>
                  </a:cubicBezTo>
                  <a:cubicBezTo>
                    <a:pt x="1930" y="336"/>
                    <a:pt x="1928" y="6"/>
                    <a:pt x="1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8" name="Google Shape;6228;p14"/>
            <p:cNvSpPr/>
            <p:nvPr/>
          </p:nvSpPr>
          <p:spPr>
            <a:xfrm>
              <a:off x="3861775" y="3681700"/>
              <a:ext cx="35750" cy="29925"/>
            </a:xfrm>
            <a:custGeom>
              <a:avLst/>
              <a:gdLst/>
              <a:ahLst/>
              <a:cxnLst/>
              <a:rect l="l" t="t" r="r" b="b"/>
              <a:pathLst>
                <a:path w="1430" h="1197" extrusionOk="0">
                  <a:moveTo>
                    <a:pt x="993" y="0"/>
                  </a:moveTo>
                  <a:cubicBezTo>
                    <a:pt x="938" y="0"/>
                    <a:pt x="885" y="26"/>
                    <a:pt x="857" y="82"/>
                  </a:cubicBezTo>
                  <a:cubicBezTo>
                    <a:pt x="717" y="363"/>
                    <a:pt x="491" y="564"/>
                    <a:pt x="189" y="656"/>
                  </a:cubicBezTo>
                  <a:cubicBezTo>
                    <a:pt x="1" y="713"/>
                    <a:pt x="58" y="987"/>
                    <a:pt x="226" y="987"/>
                  </a:cubicBezTo>
                  <a:cubicBezTo>
                    <a:pt x="242" y="987"/>
                    <a:pt x="259" y="985"/>
                    <a:pt x="277" y="979"/>
                  </a:cubicBezTo>
                  <a:cubicBezTo>
                    <a:pt x="561" y="892"/>
                    <a:pt x="806" y="729"/>
                    <a:pt x="985" y="503"/>
                  </a:cubicBezTo>
                  <a:lnTo>
                    <a:pt x="985" y="503"/>
                  </a:lnTo>
                  <a:cubicBezTo>
                    <a:pt x="1052" y="672"/>
                    <a:pt x="1089" y="852"/>
                    <a:pt x="1092" y="1034"/>
                  </a:cubicBezTo>
                  <a:cubicBezTo>
                    <a:pt x="1095" y="1142"/>
                    <a:pt x="1180" y="1196"/>
                    <a:pt x="1264" y="1196"/>
                  </a:cubicBezTo>
                  <a:cubicBezTo>
                    <a:pt x="1348" y="1196"/>
                    <a:pt x="1430" y="1142"/>
                    <a:pt x="1428" y="1034"/>
                  </a:cubicBezTo>
                  <a:cubicBezTo>
                    <a:pt x="1421" y="697"/>
                    <a:pt x="1324" y="368"/>
                    <a:pt x="1145" y="82"/>
                  </a:cubicBezTo>
                  <a:cubicBezTo>
                    <a:pt x="1113" y="30"/>
                    <a:pt x="1052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29" name="Google Shape;6229;p14"/>
            <p:cNvSpPr/>
            <p:nvPr/>
          </p:nvSpPr>
          <p:spPr>
            <a:xfrm>
              <a:off x="3911300" y="3668575"/>
              <a:ext cx="59325" cy="129925"/>
            </a:xfrm>
            <a:custGeom>
              <a:avLst/>
              <a:gdLst/>
              <a:ahLst/>
              <a:cxnLst/>
              <a:rect l="l" t="t" r="r" b="b"/>
              <a:pathLst>
                <a:path w="2373" h="5197" extrusionOk="0">
                  <a:moveTo>
                    <a:pt x="233" y="0"/>
                  </a:moveTo>
                  <a:cubicBezTo>
                    <a:pt x="116" y="0"/>
                    <a:pt x="0" y="120"/>
                    <a:pt x="81" y="247"/>
                  </a:cubicBezTo>
                  <a:cubicBezTo>
                    <a:pt x="943" y="1616"/>
                    <a:pt x="2018" y="3626"/>
                    <a:pt x="426" y="4920"/>
                  </a:cubicBezTo>
                  <a:cubicBezTo>
                    <a:pt x="295" y="5027"/>
                    <a:pt x="415" y="5197"/>
                    <a:pt x="553" y="5197"/>
                  </a:cubicBezTo>
                  <a:cubicBezTo>
                    <a:pt x="590" y="5197"/>
                    <a:pt x="628" y="5185"/>
                    <a:pt x="662" y="5156"/>
                  </a:cubicBezTo>
                  <a:cubicBezTo>
                    <a:pt x="2372" y="3768"/>
                    <a:pt x="1311" y="1571"/>
                    <a:pt x="369" y="78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0" name="Google Shape;6230;p14"/>
            <p:cNvSpPr/>
            <p:nvPr/>
          </p:nvSpPr>
          <p:spPr>
            <a:xfrm>
              <a:off x="3987650" y="3700550"/>
              <a:ext cx="78875" cy="94325"/>
            </a:xfrm>
            <a:custGeom>
              <a:avLst/>
              <a:gdLst/>
              <a:ahLst/>
              <a:cxnLst/>
              <a:rect l="l" t="t" r="r" b="b"/>
              <a:pathLst>
                <a:path w="3155" h="3773" extrusionOk="0">
                  <a:moveTo>
                    <a:pt x="1474" y="311"/>
                  </a:moveTo>
                  <a:cubicBezTo>
                    <a:pt x="1527" y="311"/>
                    <a:pt x="1579" y="319"/>
                    <a:pt x="1631" y="336"/>
                  </a:cubicBezTo>
                  <a:lnTo>
                    <a:pt x="1631" y="336"/>
                  </a:lnTo>
                  <a:cubicBezTo>
                    <a:pt x="1417" y="344"/>
                    <a:pt x="1200" y="415"/>
                    <a:pt x="999" y="567"/>
                  </a:cubicBezTo>
                  <a:cubicBezTo>
                    <a:pt x="860" y="673"/>
                    <a:pt x="948" y="889"/>
                    <a:pt x="1079" y="889"/>
                  </a:cubicBezTo>
                  <a:cubicBezTo>
                    <a:pt x="1107" y="889"/>
                    <a:pt x="1137" y="879"/>
                    <a:pt x="1167" y="855"/>
                  </a:cubicBezTo>
                  <a:cubicBezTo>
                    <a:pt x="1330" y="732"/>
                    <a:pt x="1508" y="678"/>
                    <a:pt x="1685" y="678"/>
                  </a:cubicBezTo>
                  <a:cubicBezTo>
                    <a:pt x="2111" y="678"/>
                    <a:pt x="2523" y="997"/>
                    <a:pt x="2659" y="1437"/>
                  </a:cubicBezTo>
                  <a:cubicBezTo>
                    <a:pt x="2772" y="1797"/>
                    <a:pt x="2717" y="2184"/>
                    <a:pt x="2606" y="2536"/>
                  </a:cubicBezTo>
                  <a:cubicBezTo>
                    <a:pt x="2459" y="3003"/>
                    <a:pt x="2406" y="3186"/>
                    <a:pt x="1928" y="3267"/>
                  </a:cubicBezTo>
                  <a:cubicBezTo>
                    <a:pt x="1833" y="3316"/>
                    <a:pt x="1743" y="3341"/>
                    <a:pt x="1659" y="3341"/>
                  </a:cubicBezTo>
                  <a:cubicBezTo>
                    <a:pt x="1517" y="3341"/>
                    <a:pt x="1390" y="3271"/>
                    <a:pt x="1280" y="3130"/>
                  </a:cubicBezTo>
                  <a:cubicBezTo>
                    <a:pt x="1146" y="3011"/>
                    <a:pt x="1025" y="2877"/>
                    <a:pt x="925" y="2727"/>
                  </a:cubicBezTo>
                  <a:cubicBezTo>
                    <a:pt x="755" y="2477"/>
                    <a:pt x="642" y="2193"/>
                    <a:pt x="594" y="1894"/>
                  </a:cubicBezTo>
                  <a:cubicBezTo>
                    <a:pt x="545" y="1603"/>
                    <a:pt x="545" y="1308"/>
                    <a:pt x="641" y="1025"/>
                  </a:cubicBezTo>
                  <a:cubicBezTo>
                    <a:pt x="757" y="685"/>
                    <a:pt x="1116" y="311"/>
                    <a:pt x="1474" y="311"/>
                  </a:cubicBezTo>
                  <a:close/>
                  <a:moveTo>
                    <a:pt x="1484" y="0"/>
                  </a:moveTo>
                  <a:cubicBezTo>
                    <a:pt x="993" y="0"/>
                    <a:pt x="489" y="400"/>
                    <a:pt x="319" y="935"/>
                  </a:cubicBezTo>
                  <a:cubicBezTo>
                    <a:pt x="0" y="1935"/>
                    <a:pt x="555" y="3401"/>
                    <a:pt x="1626" y="3729"/>
                  </a:cubicBezTo>
                  <a:cubicBezTo>
                    <a:pt x="1721" y="3758"/>
                    <a:pt x="1811" y="3772"/>
                    <a:pt x="1896" y="3772"/>
                  </a:cubicBezTo>
                  <a:cubicBezTo>
                    <a:pt x="2792" y="3772"/>
                    <a:pt x="3155" y="2263"/>
                    <a:pt x="3027" y="1540"/>
                  </a:cubicBezTo>
                  <a:cubicBezTo>
                    <a:pt x="2949" y="1100"/>
                    <a:pt x="2654" y="712"/>
                    <a:pt x="2279" y="502"/>
                  </a:cubicBezTo>
                  <a:lnTo>
                    <a:pt x="2279" y="502"/>
                  </a:lnTo>
                  <a:cubicBezTo>
                    <a:pt x="2275" y="485"/>
                    <a:pt x="2267" y="468"/>
                    <a:pt x="2256" y="451"/>
                  </a:cubicBezTo>
                  <a:cubicBezTo>
                    <a:pt x="2047" y="133"/>
                    <a:pt x="1768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1" name="Google Shape;6231;p14"/>
            <p:cNvSpPr/>
            <p:nvPr/>
          </p:nvSpPr>
          <p:spPr>
            <a:xfrm>
              <a:off x="4103200" y="3690450"/>
              <a:ext cx="20800" cy="73100"/>
            </a:xfrm>
            <a:custGeom>
              <a:avLst/>
              <a:gdLst/>
              <a:ahLst/>
              <a:cxnLst/>
              <a:rect l="l" t="t" r="r" b="b"/>
              <a:pathLst>
                <a:path w="832" h="2924" extrusionOk="0">
                  <a:moveTo>
                    <a:pt x="206" y="0"/>
                  </a:moveTo>
                  <a:cubicBezTo>
                    <a:pt x="109" y="0"/>
                    <a:pt x="1" y="83"/>
                    <a:pt x="23" y="210"/>
                  </a:cubicBezTo>
                  <a:lnTo>
                    <a:pt x="23" y="211"/>
                  </a:lnTo>
                  <a:cubicBezTo>
                    <a:pt x="179" y="1075"/>
                    <a:pt x="333" y="1940"/>
                    <a:pt x="487" y="2803"/>
                  </a:cubicBezTo>
                  <a:cubicBezTo>
                    <a:pt x="502" y="2887"/>
                    <a:pt x="562" y="2923"/>
                    <a:pt x="627" y="2923"/>
                  </a:cubicBezTo>
                  <a:cubicBezTo>
                    <a:pt x="724" y="2923"/>
                    <a:pt x="832" y="2841"/>
                    <a:pt x="809" y="2713"/>
                  </a:cubicBezTo>
                  <a:cubicBezTo>
                    <a:pt x="655" y="1850"/>
                    <a:pt x="500" y="986"/>
                    <a:pt x="346" y="121"/>
                  </a:cubicBezTo>
                  <a:cubicBezTo>
                    <a:pt x="331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2" name="Google Shape;6232;p14"/>
            <p:cNvSpPr/>
            <p:nvPr/>
          </p:nvSpPr>
          <p:spPr>
            <a:xfrm>
              <a:off x="4083325" y="3716575"/>
              <a:ext cx="60625" cy="18050"/>
            </a:xfrm>
            <a:custGeom>
              <a:avLst/>
              <a:gdLst/>
              <a:ahLst/>
              <a:cxnLst/>
              <a:rect l="l" t="t" r="r" b="b"/>
              <a:pathLst>
                <a:path w="2425" h="722" extrusionOk="0">
                  <a:moveTo>
                    <a:pt x="2159" y="1"/>
                  </a:moveTo>
                  <a:cubicBezTo>
                    <a:pt x="2136" y="1"/>
                    <a:pt x="2111" y="6"/>
                    <a:pt x="2086" y="18"/>
                  </a:cubicBezTo>
                  <a:cubicBezTo>
                    <a:pt x="1552" y="261"/>
                    <a:pt x="973" y="387"/>
                    <a:pt x="388" y="387"/>
                  </a:cubicBezTo>
                  <a:cubicBezTo>
                    <a:pt x="331" y="387"/>
                    <a:pt x="273" y="386"/>
                    <a:pt x="215" y="384"/>
                  </a:cubicBezTo>
                  <a:cubicBezTo>
                    <a:pt x="213" y="384"/>
                    <a:pt x="211" y="384"/>
                    <a:pt x="208" y="384"/>
                  </a:cubicBezTo>
                  <a:cubicBezTo>
                    <a:pt x="0" y="384"/>
                    <a:pt x="3" y="712"/>
                    <a:pt x="215" y="719"/>
                  </a:cubicBezTo>
                  <a:cubicBezTo>
                    <a:pt x="268" y="721"/>
                    <a:pt x="320" y="722"/>
                    <a:pt x="372" y="722"/>
                  </a:cubicBezTo>
                  <a:cubicBezTo>
                    <a:pt x="1021" y="722"/>
                    <a:pt x="1663" y="581"/>
                    <a:pt x="2253" y="307"/>
                  </a:cubicBezTo>
                  <a:cubicBezTo>
                    <a:pt x="2425" y="229"/>
                    <a:pt x="2318" y="1"/>
                    <a:pt x="2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3" name="Google Shape;6233;p14"/>
            <p:cNvSpPr/>
            <p:nvPr/>
          </p:nvSpPr>
          <p:spPr>
            <a:xfrm>
              <a:off x="4170300" y="3698525"/>
              <a:ext cx="75100" cy="71350"/>
            </a:xfrm>
            <a:custGeom>
              <a:avLst/>
              <a:gdLst/>
              <a:ahLst/>
              <a:cxnLst/>
              <a:rect l="l" t="t" r="r" b="b"/>
              <a:pathLst>
                <a:path w="3004" h="2854" extrusionOk="0">
                  <a:moveTo>
                    <a:pt x="1450" y="607"/>
                  </a:moveTo>
                  <a:cubicBezTo>
                    <a:pt x="1616" y="607"/>
                    <a:pt x="1779" y="636"/>
                    <a:pt x="1928" y="696"/>
                  </a:cubicBezTo>
                  <a:lnTo>
                    <a:pt x="1928" y="696"/>
                  </a:lnTo>
                  <a:cubicBezTo>
                    <a:pt x="1953" y="773"/>
                    <a:pt x="2017" y="806"/>
                    <a:pt x="2081" y="806"/>
                  </a:cubicBezTo>
                  <a:cubicBezTo>
                    <a:pt x="2096" y="806"/>
                    <a:pt x="2112" y="804"/>
                    <a:pt x="2127" y="801"/>
                  </a:cubicBezTo>
                  <a:lnTo>
                    <a:pt x="2127" y="801"/>
                  </a:lnTo>
                  <a:cubicBezTo>
                    <a:pt x="2326" y="934"/>
                    <a:pt x="2481" y="1136"/>
                    <a:pt x="2548" y="1409"/>
                  </a:cubicBezTo>
                  <a:cubicBezTo>
                    <a:pt x="2685" y="1955"/>
                    <a:pt x="2266" y="2515"/>
                    <a:pt x="1739" y="2515"/>
                  </a:cubicBezTo>
                  <a:cubicBezTo>
                    <a:pt x="1635" y="2515"/>
                    <a:pt x="1528" y="2494"/>
                    <a:pt x="1419" y="2446"/>
                  </a:cubicBezTo>
                  <a:cubicBezTo>
                    <a:pt x="875" y="2207"/>
                    <a:pt x="545" y="1383"/>
                    <a:pt x="719" y="828"/>
                  </a:cubicBezTo>
                  <a:cubicBezTo>
                    <a:pt x="727" y="804"/>
                    <a:pt x="736" y="780"/>
                    <a:pt x="747" y="757"/>
                  </a:cubicBezTo>
                  <a:lnTo>
                    <a:pt x="747" y="757"/>
                  </a:lnTo>
                  <a:cubicBezTo>
                    <a:pt x="755" y="758"/>
                    <a:pt x="763" y="759"/>
                    <a:pt x="772" y="759"/>
                  </a:cubicBezTo>
                  <a:cubicBezTo>
                    <a:pt x="796" y="759"/>
                    <a:pt x="821" y="753"/>
                    <a:pt x="847" y="741"/>
                  </a:cubicBezTo>
                  <a:cubicBezTo>
                    <a:pt x="1037" y="652"/>
                    <a:pt x="1246" y="607"/>
                    <a:pt x="1450" y="607"/>
                  </a:cubicBezTo>
                  <a:close/>
                  <a:moveTo>
                    <a:pt x="1384" y="0"/>
                  </a:moveTo>
                  <a:cubicBezTo>
                    <a:pt x="1094" y="0"/>
                    <a:pt x="797" y="116"/>
                    <a:pt x="605" y="344"/>
                  </a:cubicBezTo>
                  <a:cubicBezTo>
                    <a:pt x="1" y="1063"/>
                    <a:pt x="484" y="2413"/>
                    <a:pt x="1296" y="2762"/>
                  </a:cubicBezTo>
                  <a:cubicBezTo>
                    <a:pt x="1441" y="2825"/>
                    <a:pt x="1587" y="2853"/>
                    <a:pt x="1728" y="2853"/>
                  </a:cubicBezTo>
                  <a:cubicBezTo>
                    <a:pt x="2416" y="2853"/>
                    <a:pt x="3004" y="2179"/>
                    <a:pt x="2898" y="1460"/>
                  </a:cubicBezTo>
                  <a:cubicBezTo>
                    <a:pt x="2827" y="978"/>
                    <a:pt x="2553" y="642"/>
                    <a:pt x="2193" y="455"/>
                  </a:cubicBezTo>
                  <a:lnTo>
                    <a:pt x="2193" y="455"/>
                  </a:lnTo>
                  <a:cubicBezTo>
                    <a:pt x="2038" y="150"/>
                    <a:pt x="1715" y="0"/>
                    <a:pt x="1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4" name="Google Shape;6234;p14"/>
            <p:cNvSpPr/>
            <p:nvPr/>
          </p:nvSpPr>
          <p:spPr>
            <a:xfrm>
              <a:off x="4175275" y="3710050"/>
              <a:ext cx="13400" cy="148050"/>
            </a:xfrm>
            <a:custGeom>
              <a:avLst/>
              <a:gdLst/>
              <a:ahLst/>
              <a:cxnLst/>
              <a:rect l="l" t="t" r="r" b="b"/>
              <a:pathLst>
                <a:path w="536" h="5922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157" y="2024"/>
                    <a:pt x="200" y="3892"/>
                    <a:pt x="136" y="5759"/>
                  </a:cubicBezTo>
                  <a:cubicBezTo>
                    <a:pt x="133" y="5867"/>
                    <a:pt x="215" y="5921"/>
                    <a:pt x="298" y="5921"/>
                  </a:cubicBezTo>
                  <a:cubicBezTo>
                    <a:pt x="382" y="5921"/>
                    <a:pt x="468" y="5867"/>
                    <a:pt x="471" y="5759"/>
                  </a:cubicBezTo>
                  <a:cubicBezTo>
                    <a:pt x="536" y="3892"/>
                    <a:pt x="493" y="2024"/>
                    <a:pt x="345" y="161"/>
                  </a:cubicBezTo>
                  <a:cubicBezTo>
                    <a:pt x="336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5" name="Google Shape;6235;p14"/>
            <p:cNvSpPr/>
            <p:nvPr/>
          </p:nvSpPr>
          <p:spPr>
            <a:xfrm>
              <a:off x="4288750" y="3665000"/>
              <a:ext cx="30175" cy="112125"/>
            </a:xfrm>
            <a:custGeom>
              <a:avLst/>
              <a:gdLst/>
              <a:ahLst/>
              <a:cxnLst/>
              <a:rect l="l" t="t" r="r" b="b"/>
              <a:pathLst>
                <a:path w="1207" h="4485" extrusionOk="0">
                  <a:moveTo>
                    <a:pt x="619" y="0"/>
                  </a:moveTo>
                  <a:cubicBezTo>
                    <a:pt x="593" y="0"/>
                    <a:pt x="566" y="7"/>
                    <a:pt x="542" y="23"/>
                  </a:cubicBezTo>
                  <a:cubicBezTo>
                    <a:pt x="4" y="384"/>
                    <a:pt x="19" y="1571"/>
                    <a:pt x="11" y="2172"/>
                  </a:cubicBezTo>
                  <a:cubicBezTo>
                    <a:pt x="1" y="3031"/>
                    <a:pt x="248" y="3818"/>
                    <a:pt x="853" y="4434"/>
                  </a:cubicBezTo>
                  <a:cubicBezTo>
                    <a:pt x="888" y="4470"/>
                    <a:pt x="927" y="4484"/>
                    <a:pt x="965" y="4484"/>
                  </a:cubicBezTo>
                  <a:cubicBezTo>
                    <a:pt x="1092" y="4484"/>
                    <a:pt x="1206" y="4317"/>
                    <a:pt x="1090" y="4198"/>
                  </a:cubicBezTo>
                  <a:cubicBezTo>
                    <a:pt x="542" y="3641"/>
                    <a:pt x="349" y="2941"/>
                    <a:pt x="347" y="2172"/>
                  </a:cubicBezTo>
                  <a:cubicBezTo>
                    <a:pt x="347" y="1794"/>
                    <a:pt x="411" y="1417"/>
                    <a:pt x="478" y="1048"/>
                  </a:cubicBezTo>
                  <a:lnTo>
                    <a:pt x="535" y="757"/>
                  </a:lnTo>
                  <a:cubicBezTo>
                    <a:pt x="592" y="664"/>
                    <a:pt x="614" y="578"/>
                    <a:pt x="602" y="497"/>
                  </a:cubicBezTo>
                  <a:lnTo>
                    <a:pt x="602" y="497"/>
                  </a:lnTo>
                  <a:cubicBezTo>
                    <a:pt x="607" y="497"/>
                    <a:pt x="612" y="496"/>
                    <a:pt x="617" y="496"/>
                  </a:cubicBezTo>
                  <a:lnTo>
                    <a:pt x="681" y="488"/>
                  </a:lnTo>
                  <a:cubicBezTo>
                    <a:pt x="780" y="479"/>
                    <a:pt x="837" y="419"/>
                    <a:pt x="849" y="322"/>
                  </a:cubicBezTo>
                  <a:cubicBezTo>
                    <a:pt x="866" y="181"/>
                    <a:pt x="849" y="139"/>
                    <a:pt x="745" y="49"/>
                  </a:cubicBezTo>
                  <a:cubicBezTo>
                    <a:pt x="712" y="20"/>
                    <a:pt x="665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6" name="Google Shape;6236;p14"/>
            <p:cNvSpPr/>
            <p:nvPr/>
          </p:nvSpPr>
          <p:spPr>
            <a:xfrm>
              <a:off x="4337350" y="3719250"/>
              <a:ext cx="43125" cy="12625"/>
            </a:xfrm>
            <a:custGeom>
              <a:avLst/>
              <a:gdLst/>
              <a:ahLst/>
              <a:cxnLst/>
              <a:rect l="l" t="t" r="r" b="b"/>
              <a:pathLst>
                <a:path w="1725" h="505" extrusionOk="0">
                  <a:moveTo>
                    <a:pt x="1536" y="0"/>
                  </a:moveTo>
                  <a:cubicBezTo>
                    <a:pt x="1528" y="0"/>
                    <a:pt x="1520" y="1"/>
                    <a:pt x="1512" y="2"/>
                  </a:cubicBezTo>
                  <a:lnTo>
                    <a:pt x="214" y="167"/>
                  </a:lnTo>
                  <a:cubicBezTo>
                    <a:pt x="11" y="193"/>
                    <a:pt x="1" y="504"/>
                    <a:pt x="190" y="504"/>
                  </a:cubicBezTo>
                  <a:cubicBezTo>
                    <a:pt x="197" y="504"/>
                    <a:pt x="205" y="504"/>
                    <a:pt x="214" y="502"/>
                  </a:cubicBezTo>
                  <a:lnTo>
                    <a:pt x="1512" y="338"/>
                  </a:lnTo>
                  <a:cubicBezTo>
                    <a:pt x="1714" y="311"/>
                    <a:pt x="1725" y="0"/>
                    <a:pt x="1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7" name="Google Shape;6237;p14"/>
            <p:cNvSpPr/>
            <p:nvPr/>
          </p:nvSpPr>
          <p:spPr>
            <a:xfrm>
              <a:off x="4393425" y="3678800"/>
              <a:ext cx="72150" cy="92050"/>
            </a:xfrm>
            <a:custGeom>
              <a:avLst/>
              <a:gdLst/>
              <a:ahLst/>
              <a:cxnLst/>
              <a:rect l="l" t="t" r="r" b="b"/>
              <a:pathLst>
                <a:path w="2886" h="3682" extrusionOk="0">
                  <a:moveTo>
                    <a:pt x="768" y="1"/>
                  </a:moveTo>
                  <a:cubicBezTo>
                    <a:pt x="430" y="1"/>
                    <a:pt x="115" y="180"/>
                    <a:pt x="27" y="590"/>
                  </a:cubicBezTo>
                  <a:cubicBezTo>
                    <a:pt x="0" y="716"/>
                    <a:pt x="106" y="799"/>
                    <a:pt x="205" y="799"/>
                  </a:cubicBezTo>
                  <a:cubicBezTo>
                    <a:pt x="270" y="799"/>
                    <a:pt x="332" y="763"/>
                    <a:pt x="350" y="679"/>
                  </a:cubicBezTo>
                  <a:cubicBezTo>
                    <a:pt x="404" y="428"/>
                    <a:pt x="568" y="329"/>
                    <a:pt x="754" y="329"/>
                  </a:cubicBezTo>
                  <a:cubicBezTo>
                    <a:pt x="1019" y="329"/>
                    <a:pt x="1327" y="529"/>
                    <a:pt x="1418" y="772"/>
                  </a:cubicBezTo>
                  <a:cubicBezTo>
                    <a:pt x="1557" y="1144"/>
                    <a:pt x="1398" y="1616"/>
                    <a:pt x="1235" y="1948"/>
                  </a:cubicBezTo>
                  <a:cubicBezTo>
                    <a:pt x="1041" y="2340"/>
                    <a:pt x="481" y="2744"/>
                    <a:pt x="456" y="3207"/>
                  </a:cubicBezTo>
                  <a:cubicBezTo>
                    <a:pt x="435" y="3564"/>
                    <a:pt x="701" y="3682"/>
                    <a:pt x="1059" y="3682"/>
                  </a:cubicBezTo>
                  <a:cubicBezTo>
                    <a:pt x="1646" y="3682"/>
                    <a:pt x="2481" y="3367"/>
                    <a:pt x="2709" y="3277"/>
                  </a:cubicBezTo>
                  <a:cubicBezTo>
                    <a:pt x="2885" y="3207"/>
                    <a:pt x="2836" y="2942"/>
                    <a:pt x="2681" y="2942"/>
                  </a:cubicBezTo>
                  <a:cubicBezTo>
                    <a:pt x="2662" y="2942"/>
                    <a:pt x="2642" y="2946"/>
                    <a:pt x="2620" y="2955"/>
                  </a:cubicBezTo>
                  <a:cubicBezTo>
                    <a:pt x="2277" y="3090"/>
                    <a:pt x="1742" y="3326"/>
                    <a:pt x="1333" y="3326"/>
                  </a:cubicBezTo>
                  <a:cubicBezTo>
                    <a:pt x="1280" y="3326"/>
                    <a:pt x="1229" y="3322"/>
                    <a:pt x="1182" y="3313"/>
                  </a:cubicBezTo>
                  <a:cubicBezTo>
                    <a:pt x="1124" y="3331"/>
                    <a:pt x="1075" y="3340"/>
                    <a:pt x="1035" y="3340"/>
                  </a:cubicBezTo>
                  <a:cubicBezTo>
                    <a:pt x="872" y="3340"/>
                    <a:pt x="855" y="3192"/>
                    <a:pt x="983" y="2897"/>
                  </a:cubicBezTo>
                  <a:lnTo>
                    <a:pt x="1115" y="2744"/>
                  </a:lnTo>
                  <a:cubicBezTo>
                    <a:pt x="1189" y="2618"/>
                    <a:pt x="1298" y="2506"/>
                    <a:pt x="1375" y="2381"/>
                  </a:cubicBezTo>
                  <a:cubicBezTo>
                    <a:pt x="1696" y="1872"/>
                    <a:pt x="1943" y="1195"/>
                    <a:pt x="1708" y="604"/>
                  </a:cubicBezTo>
                  <a:cubicBezTo>
                    <a:pt x="1558" y="227"/>
                    <a:pt x="114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8" name="Google Shape;6238;p14"/>
            <p:cNvSpPr/>
            <p:nvPr/>
          </p:nvSpPr>
          <p:spPr>
            <a:xfrm>
              <a:off x="4467250" y="3663150"/>
              <a:ext cx="68825" cy="140325"/>
            </a:xfrm>
            <a:custGeom>
              <a:avLst/>
              <a:gdLst/>
              <a:ahLst/>
              <a:cxnLst/>
              <a:rect l="l" t="t" r="r" b="b"/>
              <a:pathLst>
                <a:path w="2753" h="5613" extrusionOk="0">
                  <a:moveTo>
                    <a:pt x="211" y="0"/>
                  </a:moveTo>
                  <a:cubicBezTo>
                    <a:pt x="52" y="0"/>
                    <a:pt x="0" y="268"/>
                    <a:pt x="181" y="335"/>
                  </a:cubicBezTo>
                  <a:cubicBezTo>
                    <a:pt x="2459" y="1180"/>
                    <a:pt x="1624" y="3872"/>
                    <a:pt x="630" y="5369"/>
                  </a:cubicBezTo>
                  <a:cubicBezTo>
                    <a:pt x="547" y="5493"/>
                    <a:pt x="663" y="5613"/>
                    <a:pt x="781" y="5613"/>
                  </a:cubicBezTo>
                  <a:cubicBezTo>
                    <a:pt x="832" y="5613"/>
                    <a:pt x="884" y="5590"/>
                    <a:pt x="919" y="5536"/>
                  </a:cubicBezTo>
                  <a:cubicBezTo>
                    <a:pt x="2056" y="3826"/>
                    <a:pt x="2753" y="934"/>
                    <a:pt x="270" y="11"/>
                  </a:cubicBezTo>
                  <a:cubicBezTo>
                    <a:pt x="249" y="4"/>
                    <a:pt x="22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39" name="Google Shape;6239;p14"/>
            <p:cNvSpPr/>
            <p:nvPr/>
          </p:nvSpPr>
          <p:spPr>
            <a:xfrm>
              <a:off x="4550100" y="3656675"/>
              <a:ext cx="40200" cy="135500"/>
            </a:xfrm>
            <a:custGeom>
              <a:avLst/>
              <a:gdLst/>
              <a:ahLst/>
              <a:cxnLst/>
              <a:rect l="l" t="t" r="r" b="b"/>
              <a:pathLst>
                <a:path w="1608" h="5420" extrusionOk="0">
                  <a:moveTo>
                    <a:pt x="984" y="1"/>
                  </a:moveTo>
                  <a:cubicBezTo>
                    <a:pt x="934" y="1"/>
                    <a:pt x="885" y="25"/>
                    <a:pt x="855" y="86"/>
                  </a:cubicBezTo>
                  <a:cubicBezTo>
                    <a:pt x="0" y="1802"/>
                    <a:pt x="132" y="3771"/>
                    <a:pt x="1233" y="5345"/>
                  </a:cubicBezTo>
                  <a:cubicBezTo>
                    <a:pt x="1270" y="5398"/>
                    <a:pt x="1321" y="5420"/>
                    <a:pt x="1373" y="5420"/>
                  </a:cubicBezTo>
                  <a:cubicBezTo>
                    <a:pt x="1492" y="5420"/>
                    <a:pt x="1608" y="5301"/>
                    <a:pt x="1521" y="5178"/>
                  </a:cubicBezTo>
                  <a:cubicBezTo>
                    <a:pt x="490" y="3703"/>
                    <a:pt x="339" y="1871"/>
                    <a:pt x="1144" y="255"/>
                  </a:cubicBezTo>
                  <a:cubicBezTo>
                    <a:pt x="1210" y="123"/>
                    <a:pt x="1094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0" name="Google Shape;6240;p14"/>
            <p:cNvSpPr/>
            <p:nvPr/>
          </p:nvSpPr>
          <p:spPr>
            <a:xfrm>
              <a:off x="4587925" y="3726075"/>
              <a:ext cx="57100" cy="14275"/>
            </a:xfrm>
            <a:custGeom>
              <a:avLst/>
              <a:gdLst/>
              <a:ahLst/>
              <a:cxnLst/>
              <a:rect l="l" t="t" r="r" b="b"/>
              <a:pathLst>
                <a:path w="2284" h="571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cubicBezTo>
                    <a:pt x="818" y="344"/>
                    <a:pt x="1416" y="420"/>
                    <a:pt x="2000" y="565"/>
                  </a:cubicBezTo>
                  <a:cubicBezTo>
                    <a:pt x="2016" y="569"/>
                    <a:pt x="2031" y="571"/>
                    <a:pt x="2045" y="571"/>
                  </a:cubicBezTo>
                  <a:cubicBezTo>
                    <a:pt x="2222" y="571"/>
                    <a:pt x="2284" y="290"/>
                    <a:pt x="2090" y="242"/>
                  </a:cubicBezTo>
                  <a:cubicBezTo>
                    <a:pt x="1477" y="89"/>
                    <a:pt x="847" y="8"/>
                    <a:pt x="216" y="1"/>
                  </a:cubicBez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1" name="Google Shape;6241;p14"/>
            <p:cNvSpPr/>
            <p:nvPr/>
          </p:nvSpPr>
          <p:spPr>
            <a:xfrm>
              <a:off x="4644175" y="3691900"/>
              <a:ext cx="76425" cy="80750"/>
            </a:xfrm>
            <a:custGeom>
              <a:avLst/>
              <a:gdLst/>
              <a:ahLst/>
              <a:cxnLst/>
              <a:rect l="l" t="t" r="r" b="b"/>
              <a:pathLst>
                <a:path w="3057" h="3230" extrusionOk="0">
                  <a:moveTo>
                    <a:pt x="251" y="0"/>
                  </a:moveTo>
                  <a:cubicBezTo>
                    <a:pt x="117" y="0"/>
                    <a:pt x="1" y="168"/>
                    <a:pt x="126" y="282"/>
                  </a:cubicBezTo>
                  <a:cubicBezTo>
                    <a:pt x="1079" y="1145"/>
                    <a:pt x="1935" y="2107"/>
                    <a:pt x="2681" y="3155"/>
                  </a:cubicBezTo>
                  <a:cubicBezTo>
                    <a:pt x="2718" y="3208"/>
                    <a:pt x="2770" y="3230"/>
                    <a:pt x="2821" y="3230"/>
                  </a:cubicBezTo>
                  <a:cubicBezTo>
                    <a:pt x="2941" y="3230"/>
                    <a:pt x="3057" y="3110"/>
                    <a:pt x="2969" y="2988"/>
                  </a:cubicBezTo>
                  <a:cubicBezTo>
                    <a:pt x="2209" y="1915"/>
                    <a:pt x="1335" y="928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2" name="Google Shape;6242;p14"/>
            <p:cNvSpPr/>
            <p:nvPr/>
          </p:nvSpPr>
          <p:spPr>
            <a:xfrm>
              <a:off x="4638725" y="3703050"/>
              <a:ext cx="74225" cy="82825"/>
            </a:xfrm>
            <a:custGeom>
              <a:avLst/>
              <a:gdLst/>
              <a:ahLst/>
              <a:cxnLst/>
              <a:rect l="l" t="t" r="r" b="b"/>
              <a:pathLst>
                <a:path w="2969" h="3313" extrusionOk="0">
                  <a:moveTo>
                    <a:pt x="2720" y="1"/>
                  </a:moveTo>
                  <a:cubicBezTo>
                    <a:pt x="2682" y="1"/>
                    <a:pt x="2644" y="14"/>
                    <a:pt x="2609" y="46"/>
                  </a:cubicBezTo>
                  <a:cubicBezTo>
                    <a:pt x="1637" y="937"/>
                    <a:pt x="788" y="1953"/>
                    <a:pt x="81" y="3065"/>
                  </a:cubicBezTo>
                  <a:cubicBezTo>
                    <a:pt x="1" y="3192"/>
                    <a:pt x="116" y="3312"/>
                    <a:pt x="233" y="3312"/>
                  </a:cubicBezTo>
                  <a:cubicBezTo>
                    <a:pt x="284" y="3312"/>
                    <a:pt x="335" y="3289"/>
                    <a:pt x="370" y="3234"/>
                  </a:cubicBezTo>
                  <a:cubicBezTo>
                    <a:pt x="1062" y="2147"/>
                    <a:pt x="1893" y="1153"/>
                    <a:pt x="2845" y="282"/>
                  </a:cubicBezTo>
                  <a:cubicBezTo>
                    <a:pt x="2969" y="168"/>
                    <a:pt x="2852" y="1"/>
                    <a:pt x="2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3" name="Google Shape;6243;p14"/>
            <p:cNvSpPr/>
            <p:nvPr/>
          </p:nvSpPr>
          <p:spPr>
            <a:xfrm>
              <a:off x="4710650" y="3645675"/>
              <a:ext cx="51450" cy="52450"/>
            </a:xfrm>
            <a:custGeom>
              <a:avLst/>
              <a:gdLst/>
              <a:ahLst/>
              <a:cxnLst/>
              <a:rect l="l" t="t" r="r" b="b"/>
              <a:pathLst>
                <a:path w="2058" h="2098" extrusionOk="0">
                  <a:moveTo>
                    <a:pt x="971" y="0"/>
                  </a:moveTo>
                  <a:cubicBezTo>
                    <a:pt x="647" y="0"/>
                    <a:pt x="294" y="291"/>
                    <a:pt x="101" y="532"/>
                  </a:cubicBezTo>
                  <a:cubicBezTo>
                    <a:pt x="0" y="658"/>
                    <a:pt x="111" y="826"/>
                    <a:pt x="229" y="826"/>
                  </a:cubicBezTo>
                  <a:cubicBezTo>
                    <a:pt x="267" y="826"/>
                    <a:pt x="305" y="809"/>
                    <a:pt x="337" y="768"/>
                  </a:cubicBezTo>
                  <a:cubicBezTo>
                    <a:pt x="467" y="608"/>
                    <a:pt x="635" y="410"/>
                    <a:pt x="844" y="353"/>
                  </a:cubicBezTo>
                  <a:cubicBezTo>
                    <a:pt x="881" y="344"/>
                    <a:pt x="914" y="339"/>
                    <a:pt x="943" y="339"/>
                  </a:cubicBezTo>
                  <a:cubicBezTo>
                    <a:pt x="1221" y="339"/>
                    <a:pt x="1169" y="749"/>
                    <a:pt x="1071" y="944"/>
                  </a:cubicBezTo>
                  <a:cubicBezTo>
                    <a:pt x="897" y="1289"/>
                    <a:pt x="636" y="1522"/>
                    <a:pt x="618" y="1929"/>
                  </a:cubicBezTo>
                  <a:cubicBezTo>
                    <a:pt x="615" y="2011"/>
                    <a:pt x="692" y="2097"/>
                    <a:pt x="776" y="2097"/>
                  </a:cubicBezTo>
                  <a:cubicBezTo>
                    <a:pt x="779" y="2097"/>
                    <a:pt x="782" y="2097"/>
                    <a:pt x="786" y="2097"/>
                  </a:cubicBezTo>
                  <a:cubicBezTo>
                    <a:pt x="1193" y="2059"/>
                    <a:pt x="1561" y="1938"/>
                    <a:pt x="1907" y="1717"/>
                  </a:cubicBezTo>
                  <a:cubicBezTo>
                    <a:pt x="2058" y="1620"/>
                    <a:pt x="1964" y="1400"/>
                    <a:pt x="1823" y="1400"/>
                  </a:cubicBezTo>
                  <a:cubicBezTo>
                    <a:pt x="1796" y="1400"/>
                    <a:pt x="1767" y="1409"/>
                    <a:pt x="1738" y="1427"/>
                  </a:cubicBezTo>
                  <a:cubicBezTo>
                    <a:pt x="1511" y="1578"/>
                    <a:pt x="1258" y="1681"/>
                    <a:pt x="993" y="1732"/>
                  </a:cubicBezTo>
                  <a:lnTo>
                    <a:pt x="993" y="1732"/>
                  </a:lnTo>
                  <a:cubicBezTo>
                    <a:pt x="1162" y="1241"/>
                    <a:pt x="1783" y="761"/>
                    <a:pt x="1388" y="227"/>
                  </a:cubicBezTo>
                  <a:cubicBezTo>
                    <a:pt x="1269" y="64"/>
                    <a:pt x="1123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4" name="Google Shape;6244;p14"/>
            <p:cNvSpPr/>
            <p:nvPr/>
          </p:nvSpPr>
          <p:spPr>
            <a:xfrm>
              <a:off x="4764825" y="3646425"/>
              <a:ext cx="50950" cy="146375"/>
            </a:xfrm>
            <a:custGeom>
              <a:avLst/>
              <a:gdLst/>
              <a:ahLst/>
              <a:cxnLst/>
              <a:rect l="l" t="t" r="r" b="b"/>
              <a:pathLst>
                <a:path w="2038" h="5855" extrusionOk="0">
                  <a:moveTo>
                    <a:pt x="239" y="0"/>
                  </a:moveTo>
                  <a:cubicBezTo>
                    <a:pt x="113" y="0"/>
                    <a:pt x="0" y="168"/>
                    <a:pt x="114" y="288"/>
                  </a:cubicBezTo>
                  <a:lnTo>
                    <a:pt x="112" y="288"/>
                  </a:lnTo>
                  <a:cubicBezTo>
                    <a:pt x="1500" y="1756"/>
                    <a:pt x="1665" y="3942"/>
                    <a:pt x="538" y="5609"/>
                  </a:cubicBezTo>
                  <a:cubicBezTo>
                    <a:pt x="454" y="5735"/>
                    <a:pt x="570" y="5854"/>
                    <a:pt x="688" y="5854"/>
                  </a:cubicBezTo>
                  <a:cubicBezTo>
                    <a:pt x="740" y="5854"/>
                    <a:pt x="791" y="5832"/>
                    <a:pt x="828" y="5778"/>
                  </a:cubicBezTo>
                  <a:cubicBezTo>
                    <a:pt x="2037" y="3987"/>
                    <a:pt x="1830" y="1619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5" name="Google Shape;6245;p14"/>
            <p:cNvSpPr/>
            <p:nvPr/>
          </p:nvSpPr>
          <p:spPr>
            <a:xfrm>
              <a:off x="4815600" y="3781075"/>
              <a:ext cx="56525" cy="57950"/>
            </a:xfrm>
            <a:custGeom>
              <a:avLst/>
              <a:gdLst/>
              <a:ahLst/>
              <a:cxnLst/>
              <a:rect l="l" t="t" r="r" b="b"/>
              <a:pathLst>
                <a:path w="2261" h="2318" extrusionOk="0">
                  <a:moveTo>
                    <a:pt x="554" y="0"/>
                  </a:moveTo>
                  <a:cubicBezTo>
                    <a:pt x="378" y="0"/>
                    <a:pt x="204" y="77"/>
                    <a:pt x="89" y="237"/>
                  </a:cubicBezTo>
                  <a:cubicBezTo>
                    <a:pt x="1" y="360"/>
                    <a:pt x="118" y="479"/>
                    <a:pt x="238" y="479"/>
                  </a:cubicBezTo>
                  <a:cubicBezTo>
                    <a:pt x="290" y="479"/>
                    <a:pt x="341" y="457"/>
                    <a:pt x="379" y="406"/>
                  </a:cubicBezTo>
                  <a:cubicBezTo>
                    <a:pt x="429" y="335"/>
                    <a:pt x="484" y="307"/>
                    <a:pt x="537" y="307"/>
                  </a:cubicBezTo>
                  <a:cubicBezTo>
                    <a:pt x="698" y="307"/>
                    <a:pt x="849" y="567"/>
                    <a:pt x="861" y="693"/>
                  </a:cubicBezTo>
                  <a:cubicBezTo>
                    <a:pt x="876" y="856"/>
                    <a:pt x="815" y="1018"/>
                    <a:pt x="757" y="1167"/>
                  </a:cubicBezTo>
                  <a:cubicBezTo>
                    <a:pt x="650" y="1446"/>
                    <a:pt x="511" y="1696"/>
                    <a:pt x="465" y="1997"/>
                  </a:cubicBezTo>
                  <a:cubicBezTo>
                    <a:pt x="453" y="2082"/>
                    <a:pt x="487" y="2180"/>
                    <a:pt x="583" y="2203"/>
                  </a:cubicBezTo>
                  <a:cubicBezTo>
                    <a:pt x="917" y="2279"/>
                    <a:pt x="1258" y="2317"/>
                    <a:pt x="1600" y="2317"/>
                  </a:cubicBezTo>
                  <a:cubicBezTo>
                    <a:pt x="1749" y="2317"/>
                    <a:pt x="1897" y="2310"/>
                    <a:pt x="2046" y="2296"/>
                  </a:cubicBezTo>
                  <a:cubicBezTo>
                    <a:pt x="2251" y="2277"/>
                    <a:pt x="2261" y="1961"/>
                    <a:pt x="2065" y="1961"/>
                  </a:cubicBezTo>
                  <a:cubicBezTo>
                    <a:pt x="2059" y="1961"/>
                    <a:pt x="2052" y="1961"/>
                    <a:pt x="2046" y="1962"/>
                  </a:cubicBezTo>
                  <a:cubicBezTo>
                    <a:pt x="1901" y="1977"/>
                    <a:pt x="1755" y="1984"/>
                    <a:pt x="1609" y="1984"/>
                  </a:cubicBezTo>
                  <a:cubicBezTo>
                    <a:pt x="1348" y="1984"/>
                    <a:pt x="1086" y="1960"/>
                    <a:pt x="828" y="1912"/>
                  </a:cubicBezTo>
                  <a:lnTo>
                    <a:pt x="828" y="1912"/>
                  </a:lnTo>
                  <a:cubicBezTo>
                    <a:pt x="982" y="1383"/>
                    <a:pt x="1422" y="794"/>
                    <a:pt x="1065" y="272"/>
                  </a:cubicBezTo>
                  <a:cubicBezTo>
                    <a:pt x="943" y="93"/>
                    <a:pt x="748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6" name="Google Shape;6246;p14"/>
            <p:cNvSpPr/>
            <p:nvPr/>
          </p:nvSpPr>
          <p:spPr>
            <a:xfrm>
              <a:off x="6008275" y="2260325"/>
              <a:ext cx="152250" cy="372000"/>
            </a:xfrm>
            <a:custGeom>
              <a:avLst/>
              <a:gdLst/>
              <a:ahLst/>
              <a:cxnLst/>
              <a:rect l="l" t="t" r="r" b="b"/>
              <a:pathLst>
                <a:path w="6090" h="14880" extrusionOk="0">
                  <a:moveTo>
                    <a:pt x="932" y="1"/>
                  </a:moveTo>
                  <a:cubicBezTo>
                    <a:pt x="879" y="1"/>
                    <a:pt x="826" y="2"/>
                    <a:pt x="772" y="5"/>
                  </a:cubicBezTo>
                  <a:cubicBezTo>
                    <a:pt x="561" y="15"/>
                    <a:pt x="556" y="339"/>
                    <a:pt x="762" y="339"/>
                  </a:cubicBezTo>
                  <a:cubicBezTo>
                    <a:pt x="765" y="339"/>
                    <a:pt x="769" y="339"/>
                    <a:pt x="772" y="339"/>
                  </a:cubicBezTo>
                  <a:lnTo>
                    <a:pt x="771" y="336"/>
                  </a:lnTo>
                  <a:cubicBezTo>
                    <a:pt x="822" y="333"/>
                    <a:pt x="873" y="332"/>
                    <a:pt x="923" y="332"/>
                  </a:cubicBezTo>
                  <a:cubicBezTo>
                    <a:pt x="2299" y="332"/>
                    <a:pt x="3342" y="1285"/>
                    <a:pt x="3458" y="2671"/>
                  </a:cubicBezTo>
                  <a:cubicBezTo>
                    <a:pt x="3526" y="3469"/>
                    <a:pt x="3335" y="4284"/>
                    <a:pt x="3580" y="5065"/>
                  </a:cubicBezTo>
                  <a:cubicBezTo>
                    <a:pt x="3864" y="5969"/>
                    <a:pt x="4544" y="6585"/>
                    <a:pt x="5404" y="6861"/>
                  </a:cubicBezTo>
                  <a:lnTo>
                    <a:pt x="5404" y="6861"/>
                  </a:lnTo>
                  <a:cubicBezTo>
                    <a:pt x="4423" y="7434"/>
                    <a:pt x="3867" y="8359"/>
                    <a:pt x="3670" y="9523"/>
                  </a:cubicBezTo>
                  <a:cubicBezTo>
                    <a:pt x="3480" y="10646"/>
                    <a:pt x="3640" y="11869"/>
                    <a:pt x="3091" y="12910"/>
                  </a:cubicBezTo>
                  <a:cubicBezTo>
                    <a:pt x="2522" y="13988"/>
                    <a:pt x="1396" y="14513"/>
                    <a:pt x="215" y="14545"/>
                  </a:cubicBezTo>
                  <a:cubicBezTo>
                    <a:pt x="2" y="14551"/>
                    <a:pt x="0" y="14879"/>
                    <a:pt x="210" y="14879"/>
                  </a:cubicBezTo>
                  <a:cubicBezTo>
                    <a:pt x="212" y="14879"/>
                    <a:pt x="213" y="14879"/>
                    <a:pt x="215" y="14879"/>
                  </a:cubicBezTo>
                  <a:cubicBezTo>
                    <a:pt x="1616" y="14841"/>
                    <a:pt x="2949" y="14144"/>
                    <a:pt x="3507" y="12803"/>
                  </a:cubicBezTo>
                  <a:cubicBezTo>
                    <a:pt x="4389" y="10690"/>
                    <a:pt x="3361" y="8108"/>
                    <a:pt x="5962" y="6951"/>
                  </a:cubicBezTo>
                  <a:cubicBezTo>
                    <a:pt x="6090" y="6895"/>
                    <a:pt x="6058" y="6671"/>
                    <a:pt x="5920" y="6646"/>
                  </a:cubicBezTo>
                  <a:cubicBezTo>
                    <a:pt x="4674" y="6421"/>
                    <a:pt x="3878" y="5534"/>
                    <a:pt x="3785" y="4270"/>
                  </a:cubicBezTo>
                  <a:cubicBezTo>
                    <a:pt x="3722" y="3414"/>
                    <a:pt x="3928" y="2535"/>
                    <a:pt x="3605" y="1710"/>
                  </a:cubicBezTo>
                  <a:cubicBezTo>
                    <a:pt x="3177" y="616"/>
                    <a:pt x="2064" y="1"/>
                    <a:pt x="9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7" name="Google Shape;6247;p14"/>
            <p:cNvSpPr/>
            <p:nvPr/>
          </p:nvSpPr>
          <p:spPr>
            <a:xfrm>
              <a:off x="6008225" y="2682150"/>
              <a:ext cx="153525" cy="394525"/>
            </a:xfrm>
            <a:custGeom>
              <a:avLst/>
              <a:gdLst/>
              <a:ahLst/>
              <a:cxnLst/>
              <a:rect l="l" t="t" r="r" b="b"/>
              <a:pathLst>
                <a:path w="6141" h="15781" extrusionOk="0">
                  <a:moveTo>
                    <a:pt x="1043" y="0"/>
                  </a:moveTo>
                  <a:cubicBezTo>
                    <a:pt x="983" y="0"/>
                    <a:pt x="923" y="2"/>
                    <a:pt x="863" y="6"/>
                  </a:cubicBezTo>
                  <a:cubicBezTo>
                    <a:pt x="653" y="18"/>
                    <a:pt x="648" y="340"/>
                    <a:pt x="850" y="340"/>
                  </a:cubicBezTo>
                  <a:cubicBezTo>
                    <a:pt x="854" y="340"/>
                    <a:pt x="858" y="340"/>
                    <a:pt x="863" y="340"/>
                  </a:cubicBezTo>
                  <a:lnTo>
                    <a:pt x="864" y="338"/>
                  </a:lnTo>
                  <a:cubicBezTo>
                    <a:pt x="923" y="335"/>
                    <a:pt x="981" y="333"/>
                    <a:pt x="1039" y="333"/>
                  </a:cubicBezTo>
                  <a:cubicBezTo>
                    <a:pt x="2462" y="333"/>
                    <a:pt x="3434" y="1408"/>
                    <a:pt x="3537" y="2809"/>
                  </a:cubicBezTo>
                  <a:cubicBezTo>
                    <a:pt x="3599" y="3655"/>
                    <a:pt x="3399" y="4518"/>
                    <a:pt x="3644" y="5348"/>
                  </a:cubicBezTo>
                  <a:cubicBezTo>
                    <a:pt x="3918" y="6283"/>
                    <a:pt x="4589" y="6951"/>
                    <a:pt x="5477" y="7243"/>
                  </a:cubicBezTo>
                  <a:lnTo>
                    <a:pt x="5477" y="7243"/>
                  </a:lnTo>
                  <a:cubicBezTo>
                    <a:pt x="4458" y="7868"/>
                    <a:pt x="3906" y="8869"/>
                    <a:pt x="3706" y="10081"/>
                  </a:cubicBezTo>
                  <a:cubicBezTo>
                    <a:pt x="3508" y="11275"/>
                    <a:pt x="3663" y="12572"/>
                    <a:pt x="3105" y="13686"/>
                  </a:cubicBezTo>
                  <a:cubicBezTo>
                    <a:pt x="2545" y="14801"/>
                    <a:pt x="1436" y="15402"/>
                    <a:pt x="217" y="15446"/>
                  </a:cubicBezTo>
                  <a:cubicBezTo>
                    <a:pt x="5" y="15453"/>
                    <a:pt x="1" y="15780"/>
                    <a:pt x="210" y="15780"/>
                  </a:cubicBezTo>
                  <a:cubicBezTo>
                    <a:pt x="213" y="15780"/>
                    <a:pt x="215" y="15780"/>
                    <a:pt x="217" y="15780"/>
                  </a:cubicBezTo>
                  <a:cubicBezTo>
                    <a:pt x="1667" y="15730"/>
                    <a:pt x="2969" y="14941"/>
                    <a:pt x="3523" y="13564"/>
                  </a:cubicBezTo>
                  <a:cubicBezTo>
                    <a:pt x="4409" y="11358"/>
                    <a:pt x="3383" y="8585"/>
                    <a:pt x="6014" y="7331"/>
                  </a:cubicBezTo>
                  <a:cubicBezTo>
                    <a:pt x="6141" y="7271"/>
                    <a:pt x="6113" y="7050"/>
                    <a:pt x="5974" y="7026"/>
                  </a:cubicBezTo>
                  <a:cubicBezTo>
                    <a:pt x="4673" y="6783"/>
                    <a:pt x="3935" y="5796"/>
                    <a:pt x="3852" y="4507"/>
                  </a:cubicBezTo>
                  <a:cubicBezTo>
                    <a:pt x="3796" y="3600"/>
                    <a:pt x="4010" y="2671"/>
                    <a:pt x="3688" y="1792"/>
                  </a:cubicBezTo>
                  <a:cubicBezTo>
                    <a:pt x="3279" y="677"/>
                    <a:pt x="2196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8" name="Google Shape;6248;p14"/>
            <p:cNvSpPr/>
            <p:nvPr/>
          </p:nvSpPr>
          <p:spPr>
            <a:xfrm>
              <a:off x="3322775" y="3864200"/>
              <a:ext cx="106975" cy="102750"/>
            </a:xfrm>
            <a:custGeom>
              <a:avLst/>
              <a:gdLst/>
              <a:ahLst/>
              <a:cxnLst/>
              <a:rect l="l" t="t" r="r" b="b"/>
              <a:pathLst>
                <a:path w="4279" h="4110" extrusionOk="0">
                  <a:moveTo>
                    <a:pt x="1823" y="344"/>
                  </a:moveTo>
                  <a:cubicBezTo>
                    <a:pt x="3349" y="344"/>
                    <a:pt x="3894" y="3754"/>
                    <a:pt x="1856" y="3779"/>
                  </a:cubicBezTo>
                  <a:cubicBezTo>
                    <a:pt x="1851" y="3779"/>
                    <a:pt x="1845" y="3779"/>
                    <a:pt x="1840" y="3779"/>
                  </a:cubicBezTo>
                  <a:cubicBezTo>
                    <a:pt x="950" y="3779"/>
                    <a:pt x="355" y="2795"/>
                    <a:pt x="543" y="1984"/>
                  </a:cubicBezTo>
                  <a:cubicBezTo>
                    <a:pt x="694" y="1332"/>
                    <a:pt x="1200" y="879"/>
                    <a:pt x="1787" y="617"/>
                  </a:cubicBezTo>
                  <a:cubicBezTo>
                    <a:pt x="1918" y="558"/>
                    <a:pt x="1886" y="410"/>
                    <a:pt x="1792" y="344"/>
                  </a:cubicBezTo>
                  <a:lnTo>
                    <a:pt x="1792" y="344"/>
                  </a:lnTo>
                  <a:cubicBezTo>
                    <a:pt x="1803" y="344"/>
                    <a:pt x="1813" y="344"/>
                    <a:pt x="1823" y="344"/>
                  </a:cubicBezTo>
                  <a:close/>
                  <a:moveTo>
                    <a:pt x="1847" y="1"/>
                  </a:moveTo>
                  <a:cubicBezTo>
                    <a:pt x="1695" y="1"/>
                    <a:pt x="1535" y="27"/>
                    <a:pt x="1368" y="83"/>
                  </a:cubicBezTo>
                  <a:cubicBezTo>
                    <a:pt x="1184" y="145"/>
                    <a:pt x="1238" y="416"/>
                    <a:pt x="1401" y="416"/>
                  </a:cubicBezTo>
                  <a:cubicBezTo>
                    <a:pt x="1418" y="416"/>
                    <a:pt x="1436" y="413"/>
                    <a:pt x="1455" y="407"/>
                  </a:cubicBezTo>
                  <a:lnTo>
                    <a:pt x="1455" y="407"/>
                  </a:lnTo>
                  <a:cubicBezTo>
                    <a:pt x="632" y="844"/>
                    <a:pt x="1" y="1722"/>
                    <a:pt x="207" y="2690"/>
                  </a:cubicBezTo>
                  <a:cubicBezTo>
                    <a:pt x="373" y="3472"/>
                    <a:pt x="1071" y="4109"/>
                    <a:pt x="1856" y="4109"/>
                  </a:cubicBezTo>
                  <a:cubicBezTo>
                    <a:pt x="2003" y="4109"/>
                    <a:pt x="2154" y="4087"/>
                    <a:pt x="2305" y="4038"/>
                  </a:cubicBezTo>
                  <a:cubicBezTo>
                    <a:pt x="4278" y="3404"/>
                    <a:pt x="3586" y="1"/>
                    <a:pt x="1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49" name="Google Shape;6249;p14"/>
            <p:cNvSpPr/>
            <p:nvPr/>
          </p:nvSpPr>
          <p:spPr>
            <a:xfrm>
              <a:off x="3439675" y="3892575"/>
              <a:ext cx="51900" cy="11600"/>
            </a:xfrm>
            <a:custGeom>
              <a:avLst/>
              <a:gdLst/>
              <a:ahLst/>
              <a:cxnLst/>
              <a:rect l="l" t="t" r="r" b="b"/>
              <a:pathLst>
                <a:path w="2076" h="464" extrusionOk="0">
                  <a:moveTo>
                    <a:pt x="692" y="0"/>
                  </a:moveTo>
                  <a:cubicBezTo>
                    <a:pt x="533" y="0"/>
                    <a:pt x="374" y="8"/>
                    <a:pt x="216" y="22"/>
                  </a:cubicBezTo>
                  <a:cubicBezTo>
                    <a:pt x="8" y="40"/>
                    <a:pt x="1" y="357"/>
                    <a:pt x="198" y="357"/>
                  </a:cubicBezTo>
                  <a:cubicBezTo>
                    <a:pt x="203" y="357"/>
                    <a:pt x="209" y="357"/>
                    <a:pt x="216" y="356"/>
                  </a:cubicBezTo>
                  <a:cubicBezTo>
                    <a:pt x="372" y="341"/>
                    <a:pt x="529" y="334"/>
                    <a:pt x="685" y="334"/>
                  </a:cubicBezTo>
                  <a:cubicBezTo>
                    <a:pt x="1057" y="334"/>
                    <a:pt x="1427" y="375"/>
                    <a:pt x="1791" y="458"/>
                  </a:cubicBezTo>
                  <a:cubicBezTo>
                    <a:pt x="1806" y="462"/>
                    <a:pt x="1820" y="463"/>
                    <a:pt x="1834" y="463"/>
                  </a:cubicBezTo>
                  <a:cubicBezTo>
                    <a:pt x="2013" y="463"/>
                    <a:pt x="2076" y="180"/>
                    <a:pt x="1881" y="136"/>
                  </a:cubicBezTo>
                  <a:cubicBezTo>
                    <a:pt x="1491" y="46"/>
                    <a:pt x="1091" y="0"/>
                    <a:pt x="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0" name="Google Shape;6250;p14"/>
            <p:cNvSpPr/>
            <p:nvPr/>
          </p:nvSpPr>
          <p:spPr>
            <a:xfrm>
              <a:off x="3434625" y="3933300"/>
              <a:ext cx="58425" cy="12775"/>
            </a:xfrm>
            <a:custGeom>
              <a:avLst/>
              <a:gdLst/>
              <a:ahLst/>
              <a:cxnLst/>
              <a:rect l="l" t="t" r="r" b="b"/>
              <a:pathLst>
                <a:path w="2337" h="511" extrusionOk="0">
                  <a:moveTo>
                    <a:pt x="243" y="0"/>
                  </a:moveTo>
                  <a:cubicBezTo>
                    <a:pt x="63" y="0"/>
                    <a:pt x="1" y="282"/>
                    <a:pt x="195" y="329"/>
                  </a:cubicBezTo>
                  <a:cubicBezTo>
                    <a:pt x="695" y="450"/>
                    <a:pt x="1206" y="510"/>
                    <a:pt x="1720" y="510"/>
                  </a:cubicBezTo>
                  <a:cubicBezTo>
                    <a:pt x="1853" y="510"/>
                    <a:pt x="1987" y="506"/>
                    <a:pt x="2120" y="498"/>
                  </a:cubicBezTo>
                  <a:cubicBezTo>
                    <a:pt x="2331" y="484"/>
                    <a:pt x="2336" y="162"/>
                    <a:pt x="2133" y="162"/>
                  </a:cubicBezTo>
                  <a:cubicBezTo>
                    <a:pt x="2129" y="162"/>
                    <a:pt x="2124" y="162"/>
                    <a:pt x="2120" y="162"/>
                  </a:cubicBezTo>
                  <a:cubicBezTo>
                    <a:pt x="1987" y="171"/>
                    <a:pt x="1853" y="175"/>
                    <a:pt x="1720" y="175"/>
                  </a:cubicBezTo>
                  <a:cubicBezTo>
                    <a:pt x="1237" y="175"/>
                    <a:pt x="755" y="119"/>
                    <a:pt x="285" y="5"/>
                  </a:cubicBezTo>
                  <a:cubicBezTo>
                    <a:pt x="270" y="2"/>
                    <a:pt x="25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1" name="Google Shape;6251;p14"/>
            <p:cNvSpPr/>
            <p:nvPr/>
          </p:nvSpPr>
          <p:spPr>
            <a:xfrm>
              <a:off x="3530000" y="3872150"/>
              <a:ext cx="99725" cy="98600"/>
            </a:xfrm>
            <a:custGeom>
              <a:avLst/>
              <a:gdLst/>
              <a:ahLst/>
              <a:cxnLst/>
              <a:rect l="l" t="t" r="r" b="b"/>
              <a:pathLst>
                <a:path w="3989" h="3944" extrusionOk="0">
                  <a:moveTo>
                    <a:pt x="221" y="1"/>
                  </a:moveTo>
                  <a:cubicBezTo>
                    <a:pt x="89" y="1"/>
                    <a:pt x="1" y="216"/>
                    <a:pt x="140" y="323"/>
                  </a:cubicBezTo>
                  <a:cubicBezTo>
                    <a:pt x="1463" y="1332"/>
                    <a:pt x="2633" y="2526"/>
                    <a:pt x="3610" y="3871"/>
                  </a:cubicBezTo>
                  <a:cubicBezTo>
                    <a:pt x="3647" y="3922"/>
                    <a:pt x="3699" y="3943"/>
                    <a:pt x="3750" y="3943"/>
                  </a:cubicBezTo>
                  <a:cubicBezTo>
                    <a:pt x="3871" y="3943"/>
                    <a:pt x="3989" y="3824"/>
                    <a:pt x="3899" y="3702"/>
                  </a:cubicBezTo>
                  <a:cubicBezTo>
                    <a:pt x="2887" y="2311"/>
                    <a:pt x="1678" y="1075"/>
                    <a:pt x="309" y="33"/>
                  </a:cubicBezTo>
                  <a:cubicBezTo>
                    <a:pt x="279" y="11"/>
                    <a:pt x="249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2" name="Google Shape;6252;p14"/>
            <p:cNvSpPr/>
            <p:nvPr/>
          </p:nvSpPr>
          <p:spPr>
            <a:xfrm>
              <a:off x="3525450" y="3871950"/>
              <a:ext cx="93000" cy="98700"/>
            </a:xfrm>
            <a:custGeom>
              <a:avLst/>
              <a:gdLst/>
              <a:ahLst/>
              <a:cxnLst/>
              <a:rect l="l" t="t" r="r" b="b"/>
              <a:pathLst>
                <a:path w="3720" h="3948" extrusionOk="0">
                  <a:moveTo>
                    <a:pt x="3466" y="1"/>
                  </a:moveTo>
                  <a:cubicBezTo>
                    <a:pt x="3428" y="1"/>
                    <a:pt x="3390" y="14"/>
                    <a:pt x="3355" y="45"/>
                  </a:cubicBezTo>
                  <a:cubicBezTo>
                    <a:pt x="2124" y="1129"/>
                    <a:pt x="1027" y="2359"/>
                    <a:pt x="87" y="3704"/>
                  </a:cubicBezTo>
                  <a:cubicBezTo>
                    <a:pt x="1" y="3828"/>
                    <a:pt x="117" y="3948"/>
                    <a:pt x="237" y="3948"/>
                  </a:cubicBezTo>
                  <a:cubicBezTo>
                    <a:pt x="288" y="3948"/>
                    <a:pt x="340" y="3926"/>
                    <a:pt x="377" y="3873"/>
                  </a:cubicBezTo>
                  <a:cubicBezTo>
                    <a:pt x="1301" y="2552"/>
                    <a:pt x="2380" y="1346"/>
                    <a:pt x="3593" y="281"/>
                  </a:cubicBezTo>
                  <a:cubicBezTo>
                    <a:pt x="3719" y="170"/>
                    <a:pt x="3601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3" name="Google Shape;6253;p14"/>
            <p:cNvSpPr/>
            <p:nvPr/>
          </p:nvSpPr>
          <p:spPr>
            <a:xfrm>
              <a:off x="3643850" y="3838675"/>
              <a:ext cx="36775" cy="39225"/>
            </a:xfrm>
            <a:custGeom>
              <a:avLst/>
              <a:gdLst/>
              <a:ahLst/>
              <a:cxnLst/>
              <a:rect l="l" t="t" r="r" b="b"/>
              <a:pathLst>
                <a:path w="1471" h="1569" extrusionOk="0">
                  <a:moveTo>
                    <a:pt x="438" y="1"/>
                  </a:moveTo>
                  <a:cubicBezTo>
                    <a:pt x="220" y="1"/>
                    <a:pt x="19" y="119"/>
                    <a:pt x="7" y="379"/>
                  </a:cubicBezTo>
                  <a:cubicBezTo>
                    <a:pt x="1" y="488"/>
                    <a:pt x="81" y="541"/>
                    <a:pt x="165" y="541"/>
                  </a:cubicBezTo>
                  <a:cubicBezTo>
                    <a:pt x="249" y="541"/>
                    <a:pt x="335" y="487"/>
                    <a:pt x="341" y="379"/>
                  </a:cubicBezTo>
                  <a:cubicBezTo>
                    <a:pt x="343" y="339"/>
                    <a:pt x="371" y="324"/>
                    <a:pt x="409" y="324"/>
                  </a:cubicBezTo>
                  <a:cubicBezTo>
                    <a:pt x="492" y="324"/>
                    <a:pt x="624" y="395"/>
                    <a:pt x="647" y="434"/>
                  </a:cubicBezTo>
                  <a:cubicBezTo>
                    <a:pt x="789" y="669"/>
                    <a:pt x="431" y="1009"/>
                    <a:pt x="289" y="1151"/>
                  </a:cubicBezTo>
                  <a:cubicBezTo>
                    <a:pt x="207" y="1234"/>
                    <a:pt x="234" y="1411"/>
                    <a:pt x="362" y="1432"/>
                  </a:cubicBezTo>
                  <a:lnTo>
                    <a:pt x="1181" y="1566"/>
                  </a:lnTo>
                  <a:cubicBezTo>
                    <a:pt x="1192" y="1568"/>
                    <a:pt x="1203" y="1569"/>
                    <a:pt x="1213" y="1569"/>
                  </a:cubicBezTo>
                  <a:cubicBezTo>
                    <a:pt x="1400" y="1569"/>
                    <a:pt x="1471" y="1278"/>
                    <a:pt x="1270" y="1244"/>
                  </a:cubicBezTo>
                  <a:lnTo>
                    <a:pt x="731" y="1155"/>
                  </a:lnTo>
                  <a:lnTo>
                    <a:pt x="731" y="1155"/>
                  </a:lnTo>
                  <a:cubicBezTo>
                    <a:pt x="977" y="836"/>
                    <a:pt x="1175" y="399"/>
                    <a:pt x="804" y="120"/>
                  </a:cubicBezTo>
                  <a:cubicBezTo>
                    <a:pt x="700" y="42"/>
                    <a:pt x="56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4" name="Google Shape;6254;p14"/>
            <p:cNvSpPr/>
            <p:nvPr/>
          </p:nvSpPr>
          <p:spPr>
            <a:xfrm>
              <a:off x="3705050" y="3869275"/>
              <a:ext cx="38825" cy="107750"/>
            </a:xfrm>
            <a:custGeom>
              <a:avLst/>
              <a:gdLst/>
              <a:ahLst/>
              <a:cxnLst/>
              <a:rect l="l" t="t" r="r" b="b"/>
              <a:pathLst>
                <a:path w="1553" h="4310" extrusionOk="0">
                  <a:moveTo>
                    <a:pt x="1300" y="1"/>
                  </a:moveTo>
                  <a:cubicBezTo>
                    <a:pt x="1263" y="1"/>
                    <a:pt x="1224" y="15"/>
                    <a:pt x="1189" y="48"/>
                  </a:cubicBezTo>
                  <a:cubicBezTo>
                    <a:pt x="1" y="1180"/>
                    <a:pt x="2" y="3134"/>
                    <a:pt x="1194" y="4262"/>
                  </a:cubicBezTo>
                  <a:cubicBezTo>
                    <a:pt x="1228" y="4295"/>
                    <a:pt x="1267" y="4309"/>
                    <a:pt x="1305" y="4309"/>
                  </a:cubicBezTo>
                  <a:cubicBezTo>
                    <a:pt x="1436" y="4309"/>
                    <a:pt x="1552" y="4141"/>
                    <a:pt x="1430" y="4026"/>
                  </a:cubicBezTo>
                  <a:cubicBezTo>
                    <a:pt x="367" y="3018"/>
                    <a:pt x="364" y="1294"/>
                    <a:pt x="1426" y="286"/>
                  </a:cubicBezTo>
                  <a:cubicBezTo>
                    <a:pt x="1546" y="170"/>
                    <a:pt x="1431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5" name="Google Shape;6255;p14"/>
            <p:cNvSpPr/>
            <p:nvPr/>
          </p:nvSpPr>
          <p:spPr>
            <a:xfrm>
              <a:off x="3762300" y="3893525"/>
              <a:ext cx="74025" cy="70625"/>
            </a:xfrm>
            <a:custGeom>
              <a:avLst/>
              <a:gdLst/>
              <a:ahLst/>
              <a:cxnLst/>
              <a:rect l="l" t="t" r="r" b="b"/>
              <a:pathLst>
                <a:path w="2961" h="2825" extrusionOk="0">
                  <a:moveTo>
                    <a:pt x="243" y="0"/>
                  </a:moveTo>
                  <a:cubicBezTo>
                    <a:pt x="114" y="0"/>
                    <a:pt x="0" y="168"/>
                    <a:pt x="118" y="286"/>
                  </a:cubicBezTo>
                  <a:cubicBezTo>
                    <a:pt x="948" y="1116"/>
                    <a:pt x="1776" y="1946"/>
                    <a:pt x="2606" y="2775"/>
                  </a:cubicBezTo>
                  <a:cubicBezTo>
                    <a:pt x="2640" y="2810"/>
                    <a:pt x="2679" y="2824"/>
                    <a:pt x="2717" y="2824"/>
                  </a:cubicBezTo>
                  <a:cubicBezTo>
                    <a:pt x="2846" y="2824"/>
                    <a:pt x="2960" y="2655"/>
                    <a:pt x="2842" y="2537"/>
                  </a:cubicBezTo>
                  <a:lnTo>
                    <a:pt x="354" y="49"/>
                  </a:lnTo>
                  <a:cubicBezTo>
                    <a:pt x="320" y="15"/>
                    <a:pt x="28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6" name="Google Shape;6256;p14"/>
            <p:cNvSpPr/>
            <p:nvPr/>
          </p:nvSpPr>
          <p:spPr>
            <a:xfrm>
              <a:off x="3760850" y="389460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2114" y="1"/>
                  </a:moveTo>
                  <a:cubicBezTo>
                    <a:pt x="2063" y="1"/>
                    <a:pt x="2011" y="23"/>
                    <a:pt x="1974" y="75"/>
                  </a:cubicBezTo>
                  <a:cubicBezTo>
                    <a:pt x="1230" y="1126"/>
                    <a:pt x="591" y="2247"/>
                    <a:pt x="62" y="3422"/>
                  </a:cubicBezTo>
                  <a:cubicBezTo>
                    <a:pt x="1" y="3556"/>
                    <a:pt x="118" y="3678"/>
                    <a:pt x="225" y="3678"/>
                  </a:cubicBezTo>
                  <a:cubicBezTo>
                    <a:pt x="275" y="3678"/>
                    <a:pt x="322" y="3653"/>
                    <a:pt x="350" y="3591"/>
                  </a:cubicBezTo>
                  <a:cubicBezTo>
                    <a:pt x="879" y="2417"/>
                    <a:pt x="1520" y="1295"/>
                    <a:pt x="2263" y="243"/>
                  </a:cubicBezTo>
                  <a:cubicBezTo>
                    <a:pt x="2350" y="120"/>
                    <a:pt x="2234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7" name="Google Shape;6257;p14"/>
            <p:cNvSpPr/>
            <p:nvPr/>
          </p:nvSpPr>
          <p:spPr>
            <a:xfrm>
              <a:off x="3858025" y="3970250"/>
              <a:ext cx="14175" cy="8500"/>
            </a:xfrm>
            <a:custGeom>
              <a:avLst/>
              <a:gdLst/>
              <a:ahLst/>
              <a:cxnLst/>
              <a:rect l="l" t="t" r="r" b="b"/>
              <a:pathLst>
                <a:path w="567" h="340" extrusionOk="0">
                  <a:moveTo>
                    <a:pt x="211" y="1"/>
                  </a:moveTo>
                  <a:cubicBezTo>
                    <a:pt x="0" y="1"/>
                    <a:pt x="2" y="330"/>
                    <a:pt x="215" y="336"/>
                  </a:cubicBezTo>
                  <a:lnTo>
                    <a:pt x="350" y="339"/>
                  </a:lnTo>
                  <a:cubicBezTo>
                    <a:pt x="351" y="339"/>
                    <a:pt x="353" y="339"/>
                    <a:pt x="354" y="339"/>
                  </a:cubicBezTo>
                  <a:cubicBezTo>
                    <a:pt x="566" y="339"/>
                    <a:pt x="565" y="10"/>
                    <a:pt x="350" y="5"/>
                  </a:cubicBezTo>
                  <a:lnTo>
                    <a:pt x="215" y="1"/>
                  </a:lnTo>
                  <a:cubicBezTo>
                    <a:pt x="214" y="1"/>
                    <a:pt x="21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8" name="Google Shape;6258;p14"/>
            <p:cNvSpPr/>
            <p:nvPr/>
          </p:nvSpPr>
          <p:spPr>
            <a:xfrm>
              <a:off x="3896300" y="3870500"/>
              <a:ext cx="10825" cy="102200"/>
            </a:xfrm>
            <a:custGeom>
              <a:avLst/>
              <a:gdLst/>
              <a:ahLst/>
              <a:cxnLst/>
              <a:rect l="l" t="t" r="r" b="b"/>
              <a:pathLst>
                <a:path w="433" h="4088" extrusionOk="0">
                  <a:moveTo>
                    <a:pt x="266" y="1"/>
                  </a:moveTo>
                  <a:cubicBezTo>
                    <a:pt x="183" y="1"/>
                    <a:pt x="98" y="54"/>
                    <a:pt x="95" y="162"/>
                  </a:cubicBezTo>
                  <a:cubicBezTo>
                    <a:pt x="63" y="1417"/>
                    <a:pt x="33" y="2671"/>
                    <a:pt x="2" y="3927"/>
                  </a:cubicBezTo>
                  <a:cubicBezTo>
                    <a:pt x="0" y="4034"/>
                    <a:pt x="82" y="4088"/>
                    <a:pt x="166" y="4088"/>
                  </a:cubicBezTo>
                  <a:cubicBezTo>
                    <a:pt x="250" y="4088"/>
                    <a:pt x="335" y="4034"/>
                    <a:pt x="338" y="3927"/>
                  </a:cubicBezTo>
                  <a:cubicBezTo>
                    <a:pt x="368" y="2671"/>
                    <a:pt x="399" y="1417"/>
                    <a:pt x="429" y="162"/>
                  </a:cubicBezTo>
                  <a:cubicBezTo>
                    <a:pt x="432" y="54"/>
                    <a:pt x="350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59" name="Google Shape;6259;p14"/>
            <p:cNvSpPr/>
            <p:nvPr/>
          </p:nvSpPr>
          <p:spPr>
            <a:xfrm>
              <a:off x="3898850" y="3884250"/>
              <a:ext cx="46150" cy="41350"/>
            </a:xfrm>
            <a:custGeom>
              <a:avLst/>
              <a:gdLst/>
              <a:ahLst/>
              <a:cxnLst/>
              <a:rect l="l" t="t" r="r" b="b"/>
              <a:pathLst>
                <a:path w="1846" h="1654" extrusionOk="0">
                  <a:moveTo>
                    <a:pt x="1599" y="1"/>
                  </a:moveTo>
                  <a:cubicBezTo>
                    <a:pt x="1562" y="1"/>
                    <a:pt x="1523" y="15"/>
                    <a:pt x="1488" y="48"/>
                  </a:cubicBezTo>
                  <a:lnTo>
                    <a:pt x="121" y="1369"/>
                  </a:lnTo>
                  <a:cubicBezTo>
                    <a:pt x="1" y="1485"/>
                    <a:pt x="116" y="1653"/>
                    <a:pt x="246" y="1653"/>
                  </a:cubicBezTo>
                  <a:cubicBezTo>
                    <a:pt x="284" y="1653"/>
                    <a:pt x="323" y="1639"/>
                    <a:pt x="358" y="1606"/>
                  </a:cubicBezTo>
                  <a:lnTo>
                    <a:pt x="1725" y="285"/>
                  </a:lnTo>
                  <a:cubicBezTo>
                    <a:pt x="1845" y="169"/>
                    <a:pt x="1729" y="1"/>
                    <a:pt x="1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0" name="Google Shape;6260;p14"/>
            <p:cNvSpPr/>
            <p:nvPr/>
          </p:nvSpPr>
          <p:spPr>
            <a:xfrm>
              <a:off x="3892950" y="3916975"/>
              <a:ext cx="50275" cy="56825"/>
            </a:xfrm>
            <a:custGeom>
              <a:avLst/>
              <a:gdLst/>
              <a:ahLst/>
              <a:cxnLst/>
              <a:rect l="l" t="t" r="r" b="b"/>
              <a:pathLst>
                <a:path w="2011" h="2273" extrusionOk="0">
                  <a:moveTo>
                    <a:pt x="232" y="1"/>
                  </a:moveTo>
                  <a:cubicBezTo>
                    <a:pt x="112" y="1"/>
                    <a:pt x="1" y="169"/>
                    <a:pt x="103" y="295"/>
                  </a:cubicBezTo>
                  <a:lnTo>
                    <a:pt x="1671" y="2216"/>
                  </a:lnTo>
                  <a:cubicBezTo>
                    <a:pt x="1704" y="2255"/>
                    <a:pt x="1742" y="2272"/>
                    <a:pt x="1780" y="2272"/>
                  </a:cubicBezTo>
                  <a:cubicBezTo>
                    <a:pt x="1899" y="2272"/>
                    <a:pt x="2011" y="2104"/>
                    <a:pt x="1907" y="1978"/>
                  </a:cubicBezTo>
                  <a:lnTo>
                    <a:pt x="341" y="57"/>
                  </a:lnTo>
                  <a:cubicBezTo>
                    <a:pt x="308" y="17"/>
                    <a:pt x="269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1" name="Google Shape;6261;p14"/>
            <p:cNvSpPr/>
            <p:nvPr/>
          </p:nvSpPr>
          <p:spPr>
            <a:xfrm>
              <a:off x="3953625" y="3912200"/>
              <a:ext cx="55700" cy="109325"/>
            </a:xfrm>
            <a:custGeom>
              <a:avLst/>
              <a:gdLst/>
              <a:ahLst/>
              <a:cxnLst/>
              <a:rect l="l" t="t" r="r" b="b"/>
              <a:pathLst>
                <a:path w="2228" h="4373" extrusionOk="0">
                  <a:moveTo>
                    <a:pt x="1075" y="566"/>
                  </a:moveTo>
                  <a:cubicBezTo>
                    <a:pt x="1164" y="566"/>
                    <a:pt x="1287" y="694"/>
                    <a:pt x="1445" y="950"/>
                  </a:cubicBezTo>
                  <a:cubicBezTo>
                    <a:pt x="1916" y="1102"/>
                    <a:pt x="2011" y="1363"/>
                    <a:pt x="1730" y="1728"/>
                  </a:cubicBezTo>
                  <a:cubicBezTo>
                    <a:pt x="1611" y="1908"/>
                    <a:pt x="1428" y="1988"/>
                    <a:pt x="1241" y="1988"/>
                  </a:cubicBezTo>
                  <a:cubicBezTo>
                    <a:pt x="1014" y="1988"/>
                    <a:pt x="780" y="1871"/>
                    <a:pt x="642" y="1670"/>
                  </a:cubicBezTo>
                  <a:lnTo>
                    <a:pt x="642" y="1670"/>
                  </a:lnTo>
                  <a:cubicBezTo>
                    <a:pt x="691" y="1330"/>
                    <a:pt x="776" y="998"/>
                    <a:pt x="931" y="807"/>
                  </a:cubicBezTo>
                  <a:cubicBezTo>
                    <a:pt x="957" y="646"/>
                    <a:pt x="1005" y="566"/>
                    <a:pt x="1075" y="566"/>
                  </a:cubicBezTo>
                  <a:close/>
                  <a:moveTo>
                    <a:pt x="1473" y="1"/>
                  </a:moveTo>
                  <a:cubicBezTo>
                    <a:pt x="694" y="1"/>
                    <a:pt x="0" y="650"/>
                    <a:pt x="191" y="1522"/>
                  </a:cubicBezTo>
                  <a:cubicBezTo>
                    <a:pt x="218" y="1648"/>
                    <a:pt x="259" y="1761"/>
                    <a:pt x="309" y="1863"/>
                  </a:cubicBezTo>
                  <a:lnTo>
                    <a:pt x="309" y="1863"/>
                  </a:lnTo>
                  <a:cubicBezTo>
                    <a:pt x="182" y="2659"/>
                    <a:pt x="212" y="3456"/>
                    <a:pt x="353" y="4252"/>
                  </a:cubicBezTo>
                  <a:cubicBezTo>
                    <a:pt x="368" y="4336"/>
                    <a:pt x="428" y="4372"/>
                    <a:pt x="493" y="4372"/>
                  </a:cubicBezTo>
                  <a:cubicBezTo>
                    <a:pt x="590" y="4372"/>
                    <a:pt x="698" y="4289"/>
                    <a:pt x="676" y="4162"/>
                  </a:cubicBezTo>
                  <a:cubicBezTo>
                    <a:pt x="582" y="3639"/>
                    <a:pt x="536" y="3110"/>
                    <a:pt x="566" y="2578"/>
                  </a:cubicBezTo>
                  <a:cubicBezTo>
                    <a:pt x="572" y="2479"/>
                    <a:pt x="578" y="2359"/>
                    <a:pt x="587" y="2226"/>
                  </a:cubicBezTo>
                  <a:lnTo>
                    <a:pt x="587" y="2226"/>
                  </a:lnTo>
                  <a:cubicBezTo>
                    <a:pt x="759" y="2374"/>
                    <a:pt x="965" y="2451"/>
                    <a:pt x="1173" y="2451"/>
                  </a:cubicBezTo>
                  <a:cubicBezTo>
                    <a:pt x="1517" y="2451"/>
                    <a:pt x="1864" y="2239"/>
                    <a:pt x="2067" y="1784"/>
                  </a:cubicBezTo>
                  <a:cubicBezTo>
                    <a:pt x="2228" y="1426"/>
                    <a:pt x="2227" y="813"/>
                    <a:pt x="2022" y="408"/>
                  </a:cubicBezTo>
                  <a:lnTo>
                    <a:pt x="2022" y="408"/>
                  </a:lnTo>
                  <a:cubicBezTo>
                    <a:pt x="2118" y="343"/>
                    <a:pt x="2127" y="152"/>
                    <a:pt x="1980" y="94"/>
                  </a:cubicBezTo>
                  <a:lnTo>
                    <a:pt x="1980" y="94"/>
                  </a:lnTo>
                  <a:lnTo>
                    <a:pt x="1980" y="96"/>
                  </a:lnTo>
                  <a:cubicBezTo>
                    <a:pt x="1813" y="31"/>
                    <a:pt x="1641" y="1"/>
                    <a:pt x="1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2" name="Google Shape;6262;p14"/>
            <p:cNvSpPr/>
            <p:nvPr/>
          </p:nvSpPr>
          <p:spPr>
            <a:xfrm>
              <a:off x="4015100" y="3873275"/>
              <a:ext cx="49550" cy="123350"/>
            </a:xfrm>
            <a:custGeom>
              <a:avLst/>
              <a:gdLst/>
              <a:ahLst/>
              <a:cxnLst/>
              <a:rect l="l" t="t" r="r" b="b"/>
              <a:pathLst>
                <a:path w="1982" h="4934" extrusionOk="0">
                  <a:moveTo>
                    <a:pt x="225" y="1"/>
                  </a:moveTo>
                  <a:cubicBezTo>
                    <a:pt x="117" y="1"/>
                    <a:pt x="0" y="122"/>
                    <a:pt x="63" y="255"/>
                  </a:cubicBezTo>
                  <a:cubicBezTo>
                    <a:pt x="542" y="1273"/>
                    <a:pt x="1584" y="3707"/>
                    <a:pt x="534" y="4652"/>
                  </a:cubicBezTo>
                  <a:cubicBezTo>
                    <a:pt x="409" y="4765"/>
                    <a:pt x="526" y="4933"/>
                    <a:pt x="659" y="4933"/>
                  </a:cubicBezTo>
                  <a:cubicBezTo>
                    <a:pt x="697" y="4933"/>
                    <a:pt x="736" y="4920"/>
                    <a:pt x="771" y="4888"/>
                  </a:cubicBezTo>
                  <a:cubicBezTo>
                    <a:pt x="1982" y="3797"/>
                    <a:pt x="903" y="1262"/>
                    <a:pt x="351" y="86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3" name="Google Shape;6263;p14"/>
            <p:cNvSpPr/>
            <p:nvPr/>
          </p:nvSpPr>
          <p:spPr>
            <a:xfrm>
              <a:off x="4042500" y="3853650"/>
              <a:ext cx="56475" cy="42550"/>
            </a:xfrm>
            <a:custGeom>
              <a:avLst/>
              <a:gdLst/>
              <a:ahLst/>
              <a:cxnLst/>
              <a:rect l="l" t="t" r="r" b="b"/>
              <a:pathLst>
                <a:path w="2259" h="1702" extrusionOk="0">
                  <a:moveTo>
                    <a:pt x="583" y="0"/>
                  </a:moveTo>
                  <a:cubicBezTo>
                    <a:pt x="412" y="0"/>
                    <a:pt x="243" y="62"/>
                    <a:pt x="116" y="195"/>
                  </a:cubicBezTo>
                  <a:cubicBezTo>
                    <a:pt x="1" y="315"/>
                    <a:pt x="114" y="483"/>
                    <a:pt x="241" y="483"/>
                  </a:cubicBezTo>
                  <a:cubicBezTo>
                    <a:pt x="278" y="483"/>
                    <a:pt x="318" y="468"/>
                    <a:pt x="352" y="432"/>
                  </a:cubicBezTo>
                  <a:cubicBezTo>
                    <a:pt x="423" y="357"/>
                    <a:pt x="505" y="325"/>
                    <a:pt x="584" y="325"/>
                  </a:cubicBezTo>
                  <a:cubicBezTo>
                    <a:pt x="784" y="325"/>
                    <a:pt x="969" y="526"/>
                    <a:pt x="936" y="752"/>
                  </a:cubicBezTo>
                  <a:cubicBezTo>
                    <a:pt x="906" y="960"/>
                    <a:pt x="848" y="1126"/>
                    <a:pt x="967" y="1320"/>
                  </a:cubicBezTo>
                  <a:cubicBezTo>
                    <a:pt x="1160" y="1634"/>
                    <a:pt x="1595" y="1701"/>
                    <a:pt x="1946" y="1701"/>
                  </a:cubicBezTo>
                  <a:cubicBezTo>
                    <a:pt x="1979" y="1701"/>
                    <a:pt x="2012" y="1700"/>
                    <a:pt x="2044" y="1699"/>
                  </a:cubicBezTo>
                  <a:cubicBezTo>
                    <a:pt x="2255" y="1692"/>
                    <a:pt x="2259" y="1364"/>
                    <a:pt x="2051" y="1364"/>
                  </a:cubicBezTo>
                  <a:cubicBezTo>
                    <a:pt x="2049" y="1364"/>
                    <a:pt x="2046" y="1364"/>
                    <a:pt x="2044" y="1364"/>
                  </a:cubicBezTo>
                  <a:cubicBezTo>
                    <a:pt x="2006" y="1365"/>
                    <a:pt x="1966" y="1366"/>
                    <a:pt x="1926" y="1366"/>
                  </a:cubicBezTo>
                  <a:cubicBezTo>
                    <a:pt x="1595" y="1366"/>
                    <a:pt x="1200" y="1304"/>
                    <a:pt x="1244" y="895"/>
                  </a:cubicBezTo>
                  <a:cubicBezTo>
                    <a:pt x="1269" y="662"/>
                    <a:pt x="1325" y="502"/>
                    <a:pt x="1171" y="294"/>
                  </a:cubicBezTo>
                  <a:cubicBezTo>
                    <a:pt x="1031" y="105"/>
                    <a:pt x="806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4" name="Google Shape;6264;p14"/>
            <p:cNvSpPr/>
            <p:nvPr/>
          </p:nvSpPr>
          <p:spPr>
            <a:xfrm>
              <a:off x="4104250" y="3936950"/>
              <a:ext cx="71350" cy="11250"/>
            </a:xfrm>
            <a:custGeom>
              <a:avLst/>
              <a:gdLst/>
              <a:ahLst/>
              <a:cxnLst/>
              <a:rect l="l" t="t" r="r" b="b"/>
              <a:pathLst>
                <a:path w="2854" h="450" extrusionOk="0">
                  <a:moveTo>
                    <a:pt x="2648" y="1"/>
                  </a:moveTo>
                  <a:cubicBezTo>
                    <a:pt x="2645" y="1"/>
                    <a:pt x="2642" y="1"/>
                    <a:pt x="2638" y="1"/>
                  </a:cubicBezTo>
                  <a:lnTo>
                    <a:pt x="216" y="115"/>
                  </a:lnTo>
                  <a:cubicBezTo>
                    <a:pt x="6" y="126"/>
                    <a:pt x="1" y="450"/>
                    <a:pt x="206" y="450"/>
                  </a:cubicBezTo>
                  <a:cubicBezTo>
                    <a:pt x="209" y="450"/>
                    <a:pt x="213" y="450"/>
                    <a:pt x="216" y="450"/>
                  </a:cubicBezTo>
                  <a:lnTo>
                    <a:pt x="2638" y="335"/>
                  </a:lnTo>
                  <a:cubicBezTo>
                    <a:pt x="2848" y="326"/>
                    <a:pt x="2853" y="1"/>
                    <a:pt x="2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5" name="Google Shape;6265;p14"/>
            <p:cNvSpPr/>
            <p:nvPr/>
          </p:nvSpPr>
          <p:spPr>
            <a:xfrm>
              <a:off x="4131950" y="3906375"/>
              <a:ext cx="14125" cy="8450"/>
            </a:xfrm>
            <a:custGeom>
              <a:avLst/>
              <a:gdLst/>
              <a:ahLst/>
              <a:cxnLst/>
              <a:rect l="l" t="t" r="r" b="b"/>
              <a:pathLst>
                <a:path w="565" h="338" extrusionOk="0">
                  <a:moveTo>
                    <a:pt x="211" y="1"/>
                  </a:moveTo>
                  <a:cubicBezTo>
                    <a:pt x="0" y="1"/>
                    <a:pt x="4" y="330"/>
                    <a:pt x="217" y="335"/>
                  </a:cubicBezTo>
                  <a:lnTo>
                    <a:pt x="350" y="338"/>
                  </a:lnTo>
                  <a:cubicBezTo>
                    <a:pt x="352" y="338"/>
                    <a:pt x="353" y="338"/>
                    <a:pt x="355" y="338"/>
                  </a:cubicBezTo>
                  <a:cubicBezTo>
                    <a:pt x="565" y="338"/>
                    <a:pt x="563" y="8"/>
                    <a:pt x="350" y="4"/>
                  </a:cubicBezTo>
                  <a:lnTo>
                    <a:pt x="217" y="1"/>
                  </a:lnTo>
                  <a:cubicBezTo>
                    <a:pt x="215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6" name="Google Shape;6266;p14"/>
            <p:cNvSpPr/>
            <p:nvPr/>
          </p:nvSpPr>
          <p:spPr>
            <a:xfrm>
              <a:off x="4133825" y="3966950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cubicBezTo>
                    <a:pt x="430" y="336"/>
                    <a:pt x="432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7" name="Google Shape;6267;p14"/>
            <p:cNvSpPr/>
            <p:nvPr/>
          </p:nvSpPr>
          <p:spPr>
            <a:xfrm>
              <a:off x="4208325" y="3881900"/>
              <a:ext cx="33550" cy="101425"/>
            </a:xfrm>
            <a:custGeom>
              <a:avLst/>
              <a:gdLst/>
              <a:ahLst/>
              <a:cxnLst/>
              <a:rect l="l" t="t" r="r" b="b"/>
              <a:pathLst>
                <a:path w="1342" h="4057" extrusionOk="0">
                  <a:moveTo>
                    <a:pt x="1020" y="1"/>
                  </a:moveTo>
                  <a:cubicBezTo>
                    <a:pt x="374" y="1"/>
                    <a:pt x="159" y="958"/>
                    <a:pt x="103" y="1482"/>
                  </a:cubicBezTo>
                  <a:cubicBezTo>
                    <a:pt x="1" y="2412"/>
                    <a:pt x="312" y="3300"/>
                    <a:pt x="920" y="4002"/>
                  </a:cubicBezTo>
                  <a:cubicBezTo>
                    <a:pt x="954" y="4040"/>
                    <a:pt x="993" y="4056"/>
                    <a:pt x="1031" y="4056"/>
                  </a:cubicBezTo>
                  <a:cubicBezTo>
                    <a:pt x="1153" y="4056"/>
                    <a:pt x="1266" y="3889"/>
                    <a:pt x="1158" y="3765"/>
                  </a:cubicBezTo>
                  <a:cubicBezTo>
                    <a:pt x="747" y="3292"/>
                    <a:pt x="501" y="2749"/>
                    <a:pt x="438" y="2125"/>
                  </a:cubicBezTo>
                  <a:cubicBezTo>
                    <a:pt x="409" y="1839"/>
                    <a:pt x="438" y="330"/>
                    <a:pt x="996" y="330"/>
                  </a:cubicBezTo>
                  <a:cubicBezTo>
                    <a:pt x="1014" y="330"/>
                    <a:pt x="1032" y="331"/>
                    <a:pt x="1052" y="334"/>
                  </a:cubicBezTo>
                  <a:cubicBezTo>
                    <a:pt x="1062" y="336"/>
                    <a:pt x="1073" y="337"/>
                    <a:pt x="1083" y="337"/>
                  </a:cubicBezTo>
                  <a:cubicBezTo>
                    <a:pt x="1269" y="337"/>
                    <a:pt x="1341" y="46"/>
                    <a:pt x="1140" y="11"/>
                  </a:cubicBezTo>
                  <a:cubicBezTo>
                    <a:pt x="1098" y="4"/>
                    <a:pt x="1058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8" name="Google Shape;6268;p14"/>
            <p:cNvSpPr/>
            <p:nvPr/>
          </p:nvSpPr>
          <p:spPr>
            <a:xfrm>
              <a:off x="4250650" y="3905925"/>
              <a:ext cx="82700" cy="76350"/>
            </a:xfrm>
            <a:custGeom>
              <a:avLst/>
              <a:gdLst/>
              <a:ahLst/>
              <a:cxnLst/>
              <a:rect l="l" t="t" r="r" b="b"/>
              <a:pathLst>
                <a:path w="3308" h="3054" extrusionOk="0">
                  <a:moveTo>
                    <a:pt x="1486" y="510"/>
                  </a:moveTo>
                  <a:cubicBezTo>
                    <a:pt x="1525" y="888"/>
                    <a:pt x="1564" y="1265"/>
                    <a:pt x="1603" y="1643"/>
                  </a:cubicBezTo>
                  <a:lnTo>
                    <a:pt x="1603" y="1643"/>
                  </a:lnTo>
                  <a:lnTo>
                    <a:pt x="529" y="1607"/>
                  </a:lnTo>
                  <a:lnTo>
                    <a:pt x="529" y="1607"/>
                  </a:lnTo>
                  <a:cubicBezTo>
                    <a:pt x="812" y="1211"/>
                    <a:pt x="1133" y="844"/>
                    <a:pt x="1486" y="510"/>
                  </a:cubicBezTo>
                  <a:close/>
                  <a:moveTo>
                    <a:pt x="1615" y="0"/>
                  </a:moveTo>
                  <a:cubicBezTo>
                    <a:pt x="1576" y="0"/>
                    <a:pt x="1535" y="15"/>
                    <a:pt x="1499" y="46"/>
                  </a:cubicBezTo>
                  <a:cubicBezTo>
                    <a:pt x="951" y="524"/>
                    <a:pt x="472" y="1073"/>
                    <a:pt x="74" y="1678"/>
                  </a:cubicBezTo>
                  <a:cubicBezTo>
                    <a:pt x="1" y="1788"/>
                    <a:pt x="98" y="1925"/>
                    <a:pt x="219" y="1930"/>
                  </a:cubicBezTo>
                  <a:lnTo>
                    <a:pt x="1637" y="1978"/>
                  </a:lnTo>
                  <a:lnTo>
                    <a:pt x="1637" y="1978"/>
                  </a:lnTo>
                  <a:cubicBezTo>
                    <a:pt x="1669" y="2283"/>
                    <a:pt x="1700" y="2589"/>
                    <a:pt x="1732" y="2894"/>
                  </a:cubicBezTo>
                  <a:cubicBezTo>
                    <a:pt x="1743" y="3000"/>
                    <a:pt x="1832" y="3054"/>
                    <a:pt x="1916" y="3054"/>
                  </a:cubicBezTo>
                  <a:cubicBezTo>
                    <a:pt x="2000" y="3054"/>
                    <a:pt x="2078" y="3001"/>
                    <a:pt x="2066" y="2894"/>
                  </a:cubicBezTo>
                  <a:cubicBezTo>
                    <a:pt x="2035" y="2592"/>
                    <a:pt x="2004" y="2291"/>
                    <a:pt x="1973" y="1990"/>
                  </a:cubicBezTo>
                  <a:lnTo>
                    <a:pt x="1973" y="1990"/>
                  </a:lnTo>
                  <a:lnTo>
                    <a:pt x="3093" y="2028"/>
                  </a:lnTo>
                  <a:cubicBezTo>
                    <a:pt x="3095" y="2028"/>
                    <a:pt x="3098" y="2028"/>
                    <a:pt x="3100" y="2028"/>
                  </a:cubicBezTo>
                  <a:cubicBezTo>
                    <a:pt x="3308" y="2028"/>
                    <a:pt x="3306" y="1701"/>
                    <a:pt x="3093" y="1694"/>
                  </a:cubicBezTo>
                  <a:lnTo>
                    <a:pt x="1939" y="1654"/>
                  </a:lnTo>
                  <a:lnTo>
                    <a:pt x="1939" y="1654"/>
                  </a:lnTo>
                  <a:cubicBezTo>
                    <a:pt x="1887" y="1158"/>
                    <a:pt x="1836" y="661"/>
                    <a:pt x="1784" y="165"/>
                  </a:cubicBezTo>
                  <a:cubicBezTo>
                    <a:pt x="1774" y="65"/>
                    <a:pt x="1698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69" name="Google Shape;6269;p14"/>
            <p:cNvSpPr/>
            <p:nvPr/>
          </p:nvSpPr>
          <p:spPr>
            <a:xfrm>
              <a:off x="4310800" y="3876100"/>
              <a:ext cx="58150" cy="116150"/>
            </a:xfrm>
            <a:custGeom>
              <a:avLst/>
              <a:gdLst/>
              <a:ahLst/>
              <a:cxnLst/>
              <a:rect l="l" t="t" r="r" b="b"/>
              <a:pathLst>
                <a:path w="2326" h="4646" extrusionOk="0">
                  <a:moveTo>
                    <a:pt x="239" y="1"/>
                  </a:moveTo>
                  <a:cubicBezTo>
                    <a:pt x="95" y="1"/>
                    <a:pt x="0" y="221"/>
                    <a:pt x="154" y="315"/>
                  </a:cubicBezTo>
                  <a:cubicBezTo>
                    <a:pt x="1555" y="1163"/>
                    <a:pt x="1929" y="3080"/>
                    <a:pt x="981" y="4403"/>
                  </a:cubicBezTo>
                  <a:cubicBezTo>
                    <a:pt x="892" y="4526"/>
                    <a:pt x="1009" y="4645"/>
                    <a:pt x="1129" y="4645"/>
                  </a:cubicBezTo>
                  <a:cubicBezTo>
                    <a:pt x="1180" y="4645"/>
                    <a:pt x="1232" y="4624"/>
                    <a:pt x="1270" y="4572"/>
                  </a:cubicBezTo>
                  <a:cubicBezTo>
                    <a:pt x="2325" y="3096"/>
                    <a:pt x="1869" y="963"/>
                    <a:pt x="324" y="26"/>
                  </a:cubicBezTo>
                  <a:cubicBezTo>
                    <a:pt x="295" y="9"/>
                    <a:pt x="266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0" name="Google Shape;6270;p14"/>
            <p:cNvSpPr/>
            <p:nvPr/>
          </p:nvSpPr>
          <p:spPr>
            <a:xfrm>
              <a:off x="4355200" y="3860725"/>
              <a:ext cx="53950" cy="43400"/>
            </a:xfrm>
            <a:custGeom>
              <a:avLst/>
              <a:gdLst/>
              <a:ahLst/>
              <a:cxnLst/>
              <a:rect l="l" t="t" r="r" b="b"/>
              <a:pathLst>
                <a:path w="2158" h="1736" extrusionOk="0">
                  <a:moveTo>
                    <a:pt x="648" y="1"/>
                  </a:moveTo>
                  <a:cubicBezTo>
                    <a:pt x="457" y="1"/>
                    <a:pt x="261" y="76"/>
                    <a:pt x="111" y="239"/>
                  </a:cubicBezTo>
                  <a:cubicBezTo>
                    <a:pt x="0" y="360"/>
                    <a:pt x="113" y="528"/>
                    <a:pt x="238" y="528"/>
                  </a:cubicBezTo>
                  <a:cubicBezTo>
                    <a:pt x="276" y="528"/>
                    <a:pt x="315" y="512"/>
                    <a:pt x="349" y="475"/>
                  </a:cubicBezTo>
                  <a:cubicBezTo>
                    <a:pt x="430" y="388"/>
                    <a:pt x="551" y="324"/>
                    <a:pt x="671" y="324"/>
                  </a:cubicBezTo>
                  <a:cubicBezTo>
                    <a:pt x="744" y="324"/>
                    <a:pt x="816" y="348"/>
                    <a:pt x="879" y="404"/>
                  </a:cubicBezTo>
                  <a:cubicBezTo>
                    <a:pt x="1045" y="551"/>
                    <a:pt x="999" y="757"/>
                    <a:pt x="911" y="927"/>
                  </a:cubicBezTo>
                  <a:cubicBezTo>
                    <a:pt x="831" y="1079"/>
                    <a:pt x="775" y="1250"/>
                    <a:pt x="885" y="1404"/>
                  </a:cubicBezTo>
                  <a:cubicBezTo>
                    <a:pt x="978" y="1535"/>
                    <a:pt x="1132" y="1551"/>
                    <a:pt x="1290" y="1551"/>
                  </a:cubicBezTo>
                  <a:cubicBezTo>
                    <a:pt x="1342" y="1551"/>
                    <a:pt x="1393" y="1549"/>
                    <a:pt x="1443" y="1549"/>
                  </a:cubicBezTo>
                  <a:cubicBezTo>
                    <a:pt x="1583" y="1549"/>
                    <a:pt x="1710" y="1562"/>
                    <a:pt x="1782" y="1662"/>
                  </a:cubicBezTo>
                  <a:cubicBezTo>
                    <a:pt x="1819" y="1714"/>
                    <a:pt x="1870" y="1736"/>
                    <a:pt x="1921" y="1736"/>
                  </a:cubicBezTo>
                  <a:cubicBezTo>
                    <a:pt x="2041" y="1736"/>
                    <a:pt x="2158" y="1617"/>
                    <a:pt x="2070" y="1493"/>
                  </a:cubicBezTo>
                  <a:cubicBezTo>
                    <a:pt x="1928" y="1294"/>
                    <a:pt x="1731" y="1259"/>
                    <a:pt x="1498" y="1246"/>
                  </a:cubicBezTo>
                  <a:cubicBezTo>
                    <a:pt x="1485" y="1245"/>
                    <a:pt x="1472" y="1244"/>
                    <a:pt x="1459" y="1244"/>
                  </a:cubicBezTo>
                  <a:cubicBezTo>
                    <a:pt x="1414" y="1244"/>
                    <a:pt x="1367" y="1248"/>
                    <a:pt x="1326" y="1248"/>
                  </a:cubicBezTo>
                  <a:cubicBezTo>
                    <a:pt x="1232" y="1248"/>
                    <a:pt x="1165" y="1228"/>
                    <a:pt x="1200" y="1096"/>
                  </a:cubicBezTo>
                  <a:cubicBezTo>
                    <a:pt x="1242" y="945"/>
                    <a:pt x="1338" y="841"/>
                    <a:pt x="1333" y="669"/>
                  </a:cubicBezTo>
                  <a:cubicBezTo>
                    <a:pt x="1324" y="248"/>
                    <a:pt x="994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1" name="Google Shape;6271;p14"/>
            <p:cNvSpPr/>
            <p:nvPr/>
          </p:nvSpPr>
          <p:spPr>
            <a:xfrm>
              <a:off x="4445025" y="3904175"/>
              <a:ext cx="14575" cy="82075"/>
            </a:xfrm>
            <a:custGeom>
              <a:avLst/>
              <a:gdLst/>
              <a:ahLst/>
              <a:cxnLst/>
              <a:rect l="l" t="t" r="r" b="b"/>
              <a:pathLst>
                <a:path w="583" h="3283" extrusionOk="0">
                  <a:moveTo>
                    <a:pt x="163" y="0"/>
                  </a:moveTo>
                  <a:cubicBezTo>
                    <a:pt x="79" y="0"/>
                    <a:pt x="0" y="53"/>
                    <a:pt x="8" y="160"/>
                  </a:cubicBezTo>
                  <a:cubicBezTo>
                    <a:pt x="86" y="1147"/>
                    <a:pt x="163" y="2134"/>
                    <a:pt x="240" y="3123"/>
                  </a:cubicBezTo>
                  <a:cubicBezTo>
                    <a:pt x="249" y="3229"/>
                    <a:pt x="337" y="3283"/>
                    <a:pt x="421" y="3283"/>
                  </a:cubicBezTo>
                  <a:cubicBezTo>
                    <a:pt x="504" y="3283"/>
                    <a:pt x="583" y="3230"/>
                    <a:pt x="574" y="3123"/>
                  </a:cubicBezTo>
                  <a:cubicBezTo>
                    <a:pt x="498" y="2136"/>
                    <a:pt x="420" y="1147"/>
                    <a:pt x="344" y="160"/>
                  </a:cubicBezTo>
                  <a:cubicBezTo>
                    <a:pt x="336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2" name="Google Shape;6272;p14"/>
            <p:cNvSpPr/>
            <p:nvPr/>
          </p:nvSpPr>
          <p:spPr>
            <a:xfrm>
              <a:off x="4423375" y="3950500"/>
              <a:ext cx="61200" cy="9650"/>
            </a:xfrm>
            <a:custGeom>
              <a:avLst/>
              <a:gdLst/>
              <a:ahLst/>
              <a:cxnLst/>
              <a:rect l="l" t="t" r="r" b="b"/>
              <a:pathLst>
                <a:path w="2448" h="386" extrusionOk="0">
                  <a:moveTo>
                    <a:pt x="213" y="1"/>
                  </a:moveTo>
                  <a:cubicBezTo>
                    <a:pt x="0" y="1"/>
                    <a:pt x="2" y="330"/>
                    <a:pt x="217" y="335"/>
                  </a:cubicBezTo>
                  <a:lnTo>
                    <a:pt x="2232" y="385"/>
                  </a:lnTo>
                  <a:cubicBezTo>
                    <a:pt x="2234" y="385"/>
                    <a:pt x="2235" y="385"/>
                    <a:pt x="2236" y="385"/>
                  </a:cubicBezTo>
                  <a:cubicBezTo>
                    <a:pt x="2447" y="385"/>
                    <a:pt x="2446" y="55"/>
                    <a:pt x="2232" y="49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3" name="Google Shape;6273;p14"/>
            <p:cNvSpPr/>
            <p:nvPr/>
          </p:nvSpPr>
          <p:spPr>
            <a:xfrm>
              <a:off x="4492675" y="3882175"/>
              <a:ext cx="48075" cy="102400"/>
            </a:xfrm>
            <a:custGeom>
              <a:avLst/>
              <a:gdLst/>
              <a:ahLst/>
              <a:cxnLst/>
              <a:rect l="l" t="t" r="r" b="b"/>
              <a:pathLst>
                <a:path w="1923" h="4096" extrusionOk="0">
                  <a:moveTo>
                    <a:pt x="1676" y="0"/>
                  </a:moveTo>
                  <a:cubicBezTo>
                    <a:pt x="1650" y="0"/>
                    <a:pt x="1622" y="7"/>
                    <a:pt x="1594" y="23"/>
                  </a:cubicBezTo>
                  <a:cubicBezTo>
                    <a:pt x="0" y="905"/>
                    <a:pt x="590" y="2842"/>
                    <a:pt x="1454" y="4024"/>
                  </a:cubicBezTo>
                  <a:cubicBezTo>
                    <a:pt x="1491" y="4075"/>
                    <a:pt x="1542" y="4096"/>
                    <a:pt x="1593" y="4096"/>
                  </a:cubicBezTo>
                  <a:cubicBezTo>
                    <a:pt x="1714" y="4096"/>
                    <a:pt x="1831" y="3977"/>
                    <a:pt x="1742" y="3855"/>
                  </a:cubicBezTo>
                  <a:cubicBezTo>
                    <a:pt x="996" y="2833"/>
                    <a:pt x="320" y="1111"/>
                    <a:pt x="1762" y="311"/>
                  </a:cubicBezTo>
                  <a:cubicBezTo>
                    <a:pt x="1923" y="223"/>
                    <a:pt x="18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4" name="Google Shape;6274;p14"/>
            <p:cNvSpPr/>
            <p:nvPr/>
          </p:nvSpPr>
          <p:spPr>
            <a:xfrm>
              <a:off x="4555050" y="3926175"/>
              <a:ext cx="56900" cy="54175"/>
            </a:xfrm>
            <a:custGeom>
              <a:avLst/>
              <a:gdLst/>
              <a:ahLst/>
              <a:cxnLst/>
              <a:rect l="l" t="t" r="r" b="b"/>
              <a:pathLst>
                <a:path w="2276" h="2167" extrusionOk="0">
                  <a:moveTo>
                    <a:pt x="253" y="0"/>
                  </a:moveTo>
                  <a:cubicBezTo>
                    <a:pt x="119" y="0"/>
                    <a:pt x="1" y="169"/>
                    <a:pt x="127" y="281"/>
                  </a:cubicBezTo>
                  <a:cubicBezTo>
                    <a:pt x="769" y="850"/>
                    <a:pt x="1372" y="1462"/>
                    <a:pt x="1932" y="2112"/>
                  </a:cubicBezTo>
                  <a:cubicBezTo>
                    <a:pt x="1965" y="2150"/>
                    <a:pt x="2004" y="2166"/>
                    <a:pt x="2041" y="2166"/>
                  </a:cubicBezTo>
                  <a:cubicBezTo>
                    <a:pt x="2163" y="2166"/>
                    <a:pt x="2275" y="1999"/>
                    <a:pt x="2168" y="1875"/>
                  </a:cubicBezTo>
                  <a:cubicBezTo>
                    <a:pt x="1608" y="1225"/>
                    <a:pt x="1006" y="614"/>
                    <a:pt x="364" y="45"/>
                  </a:cubicBezTo>
                  <a:cubicBezTo>
                    <a:pt x="329" y="13"/>
                    <a:pt x="290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5" name="Google Shape;6275;p14"/>
            <p:cNvSpPr/>
            <p:nvPr/>
          </p:nvSpPr>
          <p:spPr>
            <a:xfrm>
              <a:off x="4555600" y="3920875"/>
              <a:ext cx="47875" cy="61700"/>
            </a:xfrm>
            <a:custGeom>
              <a:avLst/>
              <a:gdLst/>
              <a:ahLst/>
              <a:cxnLst/>
              <a:rect l="l" t="t" r="r" b="b"/>
              <a:pathLst>
                <a:path w="1915" h="2468" extrusionOk="0">
                  <a:moveTo>
                    <a:pt x="1665" y="1"/>
                  </a:moveTo>
                  <a:cubicBezTo>
                    <a:pt x="1627" y="1"/>
                    <a:pt x="1589" y="14"/>
                    <a:pt x="1554" y="46"/>
                  </a:cubicBezTo>
                  <a:cubicBezTo>
                    <a:pt x="889" y="661"/>
                    <a:pt x="374" y="1421"/>
                    <a:pt x="49" y="2267"/>
                  </a:cubicBezTo>
                  <a:cubicBezTo>
                    <a:pt x="1" y="2388"/>
                    <a:pt x="101" y="2468"/>
                    <a:pt x="204" y="2468"/>
                  </a:cubicBezTo>
                  <a:cubicBezTo>
                    <a:pt x="272" y="2468"/>
                    <a:pt x="341" y="2434"/>
                    <a:pt x="371" y="2356"/>
                  </a:cubicBezTo>
                  <a:cubicBezTo>
                    <a:pt x="680" y="1565"/>
                    <a:pt x="1165" y="856"/>
                    <a:pt x="1791" y="284"/>
                  </a:cubicBezTo>
                  <a:cubicBezTo>
                    <a:pt x="1915" y="170"/>
                    <a:pt x="1797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6" name="Google Shape;6276;p14"/>
            <p:cNvSpPr/>
            <p:nvPr/>
          </p:nvSpPr>
          <p:spPr>
            <a:xfrm>
              <a:off x="4612950" y="3887575"/>
              <a:ext cx="42150" cy="104525"/>
            </a:xfrm>
            <a:custGeom>
              <a:avLst/>
              <a:gdLst/>
              <a:ahLst/>
              <a:cxnLst/>
              <a:rect l="l" t="t" r="r" b="b"/>
              <a:pathLst>
                <a:path w="1686" h="4181" extrusionOk="0">
                  <a:moveTo>
                    <a:pt x="246" y="0"/>
                  </a:moveTo>
                  <a:cubicBezTo>
                    <a:pt x="116" y="0"/>
                    <a:pt x="0" y="169"/>
                    <a:pt x="121" y="284"/>
                  </a:cubicBezTo>
                  <a:cubicBezTo>
                    <a:pt x="1118" y="1247"/>
                    <a:pt x="1321" y="2737"/>
                    <a:pt x="616" y="3932"/>
                  </a:cubicBezTo>
                  <a:cubicBezTo>
                    <a:pt x="540" y="4060"/>
                    <a:pt x="656" y="4180"/>
                    <a:pt x="770" y="4180"/>
                  </a:cubicBezTo>
                  <a:cubicBezTo>
                    <a:pt x="821" y="4180"/>
                    <a:pt x="871" y="4157"/>
                    <a:pt x="905" y="4099"/>
                  </a:cubicBezTo>
                  <a:cubicBezTo>
                    <a:pt x="1686" y="2786"/>
                    <a:pt x="1459" y="1108"/>
                    <a:pt x="357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7" name="Google Shape;6277;p14"/>
            <p:cNvSpPr/>
            <p:nvPr/>
          </p:nvSpPr>
          <p:spPr>
            <a:xfrm>
              <a:off x="4676325" y="3886250"/>
              <a:ext cx="31400" cy="105200"/>
            </a:xfrm>
            <a:custGeom>
              <a:avLst/>
              <a:gdLst/>
              <a:ahLst/>
              <a:cxnLst/>
              <a:rect l="l" t="t" r="r" b="b"/>
              <a:pathLst>
                <a:path w="1256" h="4208" extrusionOk="0">
                  <a:moveTo>
                    <a:pt x="1018" y="0"/>
                  </a:moveTo>
                  <a:cubicBezTo>
                    <a:pt x="967" y="0"/>
                    <a:pt x="916" y="22"/>
                    <a:pt x="879" y="74"/>
                  </a:cubicBezTo>
                  <a:cubicBezTo>
                    <a:pt x="10" y="1285"/>
                    <a:pt x="0" y="2912"/>
                    <a:pt x="856" y="4133"/>
                  </a:cubicBezTo>
                  <a:cubicBezTo>
                    <a:pt x="893" y="4185"/>
                    <a:pt x="945" y="4207"/>
                    <a:pt x="996" y="4207"/>
                  </a:cubicBezTo>
                  <a:cubicBezTo>
                    <a:pt x="1116" y="4207"/>
                    <a:pt x="1232" y="4089"/>
                    <a:pt x="1146" y="3965"/>
                  </a:cubicBezTo>
                  <a:cubicBezTo>
                    <a:pt x="350" y="2822"/>
                    <a:pt x="359" y="1375"/>
                    <a:pt x="1167" y="243"/>
                  </a:cubicBezTo>
                  <a:cubicBezTo>
                    <a:pt x="1255" y="120"/>
                    <a:pt x="1138" y="0"/>
                    <a:pt x="10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8" name="Google Shape;6278;p14"/>
            <p:cNvSpPr/>
            <p:nvPr/>
          </p:nvSpPr>
          <p:spPr>
            <a:xfrm>
              <a:off x="4751175" y="3888150"/>
              <a:ext cx="14600" cy="88825"/>
            </a:xfrm>
            <a:custGeom>
              <a:avLst/>
              <a:gdLst/>
              <a:ahLst/>
              <a:cxnLst/>
              <a:rect l="l" t="t" r="r" b="b"/>
              <a:pathLst>
                <a:path w="584" h="3553" extrusionOk="0">
                  <a:moveTo>
                    <a:pt x="163" y="1"/>
                  </a:moveTo>
                  <a:cubicBezTo>
                    <a:pt x="80" y="1"/>
                    <a:pt x="1" y="54"/>
                    <a:pt x="8" y="162"/>
                  </a:cubicBezTo>
                  <a:lnTo>
                    <a:pt x="240" y="3392"/>
                  </a:lnTo>
                  <a:cubicBezTo>
                    <a:pt x="249" y="3499"/>
                    <a:pt x="337" y="3552"/>
                    <a:pt x="421" y="3552"/>
                  </a:cubicBezTo>
                  <a:cubicBezTo>
                    <a:pt x="504" y="3552"/>
                    <a:pt x="584" y="3499"/>
                    <a:pt x="576" y="3392"/>
                  </a:cubicBezTo>
                  <a:lnTo>
                    <a:pt x="344" y="162"/>
                  </a:lnTo>
                  <a:cubicBezTo>
                    <a:pt x="336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79" name="Google Shape;6279;p14"/>
            <p:cNvSpPr/>
            <p:nvPr/>
          </p:nvSpPr>
          <p:spPr>
            <a:xfrm>
              <a:off x="4749125" y="3892600"/>
              <a:ext cx="63750" cy="47100"/>
            </a:xfrm>
            <a:custGeom>
              <a:avLst/>
              <a:gdLst/>
              <a:ahLst/>
              <a:cxnLst/>
              <a:rect l="l" t="t" r="r" b="b"/>
              <a:pathLst>
                <a:path w="2550" h="1884" extrusionOk="0">
                  <a:moveTo>
                    <a:pt x="2312" y="1"/>
                  </a:moveTo>
                  <a:cubicBezTo>
                    <a:pt x="2285" y="1"/>
                    <a:pt x="2256" y="9"/>
                    <a:pt x="2226" y="27"/>
                  </a:cubicBezTo>
                  <a:cubicBezTo>
                    <a:pt x="1483" y="492"/>
                    <a:pt x="780" y="1018"/>
                    <a:pt x="126" y="1603"/>
                  </a:cubicBezTo>
                  <a:cubicBezTo>
                    <a:pt x="0" y="1715"/>
                    <a:pt x="117" y="1884"/>
                    <a:pt x="251" y="1884"/>
                  </a:cubicBezTo>
                  <a:cubicBezTo>
                    <a:pt x="288" y="1884"/>
                    <a:pt x="327" y="1870"/>
                    <a:pt x="362" y="1839"/>
                  </a:cubicBezTo>
                  <a:cubicBezTo>
                    <a:pt x="995" y="1275"/>
                    <a:pt x="1675" y="765"/>
                    <a:pt x="2395" y="317"/>
                  </a:cubicBezTo>
                  <a:cubicBezTo>
                    <a:pt x="2549" y="221"/>
                    <a:pt x="2455" y="1"/>
                    <a:pt x="2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0" name="Google Shape;6280;p14"/>
            <p:cNvSpPr/>
            <p:nvPr/>
          </p:nvSpPr>
          <p:spPr>
            <a:xfrm>
              <a:off x="4757950" y="3922700"/>
              <a:ext cx="66750" cy="49025"/>
            </a:xfrm>
            <a:custGeom>
              <a:avLst/>
              <a:gdLst/>
              <a:ahLst/>
              <a:cxnLst/>
              <a:rect l="l" t="t" r="r" b="b"/>
              <a:pathLst>
                <a:path w="2670" h="1961" extrusionOk="0">
                  <a:moveTo>
                    <a:pt x="230" y="1"/>
                  </a:moveTo>
                  <a:cubicBezTo>
                    <a:pt x="91" y="1"/>
                    <a:pt x="0" y="219"/>
                    <a:pt x="148" y="318"/>
                  </a:cubicBezTo>
                  <a:cubicBezTo>
                    <a:pt x="891" y="818"/>
                    <a:pt x="1608" y="1352"/>
                    <a:pt x="2300" y="1920"/>
                  </a:cubicBezTo>
                  <a:cubicBezTo>
                    <a:pt x="2335" y="1948"/>
                    <a:pt x="2373" y="1960"/>
                    <a:pt x="2410" y="1960"/>
                  </a:cubicBezTo>
                  <a:cubicBezTo>
                    <a:pt x="2549" y="1960"/>
                    <a:pt x="2669" y="1790"/>
                    <a:pt x="2537" y="1683"/>
                  </a:cubicBezTo>
                  <a:cubicBezTo>
                    <a:pt x="1823" y="1097"/>
                    <a:pt x="1083" y="545"/>
                    <a:pt x="317" y="30"/>
                  </a:cubicBezTo>
                  <a:cubicBezTo>
                    <a:pt x="287" y="10"/>
                    <a:pt x="258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1" name="Google Shape;6281;p14"/>
            <p:cNvSpPr/>
            <p:nvPr/>
          </p:nvSpPr>
          <p:spPr>
            <a:xfrm>
              <a:off x="4823600" y="3886925"/>
              <a:ext cx="55975" cy="99500"/>
            </a:xfrm>
            <a:custGeom>
              <a:avLst/>
              <a:gdLst/>
              <a:ahLst/>
              <a:cxnLst/>
              <a:rect l="l" t="t" r="r" b="b"/>
              <a:pathLst>
                <a:path w="2239" h="3980" extrusionOk="0">
                  <a:moveTo>
                    <a:pt x="258" y="0"/>
                  </a:moveTo>
                  <a:cubicBezTo>
                    <a:pt x="244" y="0"/>
                    <a:pt x="230" y="0"/>
                    <a:pt x="216" y="1"/>
                  </a:cubicBezTo>
                  <a:cubicBezTo>
                    <a:pt x="3" y="5"/>
                    <a:pt x="1" y="335"/>
                    <a:pt x="210" y="335"/>
                  </a:cubicBezTo>
                  <a:cubicBezTo>
                    <a:pt x="212" y="335"/>
                    <a:pt x="214" y="335"/>
                    <a:pt x="216" y="335"/>
                  </a:cubicBezTo>
                  <a:cubicBezTo>
                    <a:pt x="233" y="334"/>
                    <a:pt x="251" y="334"/>
                    <a:pt x="268" y="334"/>
                  </a:cubicBezTo>
                  <a:cubicBezTo>
                    <a:pt x="2070" y="334"/>
                    <a:pt x="1703" y="2663"/>
                    <a:pt x="1389" y="3773"/>
                  </a:cubicBezTo>
                  <a:cubicBezTo>
                    <a:pt x="1354" y="3898"/>
                    <a:pt x="1457" y="3980"/>
                    <a:pt x="1558" y="3980"/>
                  </a:cubicBezTo>
                  <a:cubicBezTo>
                    <a:pt x="1624" y="3980"/>
                    <a:pt x="1689" y="3944"/>
                    <a:pt x="1712" y="3862"/>
                  </a:cubicBezTo>
                  <a:cubicBezTo>
                    <a:pt x="1959" y="2981"/>
                    <a:pt x="2238" y="1972"/>
                    <a:pt x="1837" y="1090"/>
                  </a:cubicBezTo>
                  <a:cubicBezTo>
                    <a:pt x="1546" y="447"/>
                    <a:pt x="969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2" name="Google Shape;6282;p14"/>
            <p:cNvSpPr/>
            <p:nvPr/>
          </p:nvSpPr>
          <p:spPr>
            <a:xfrm>
              <a:off x="4918000" y="3919325"/>
              <a:ext cx="51375" cy="15750"/>
            </a:xfrm>
            <a:custGeom>
              <a:avLst/>
              <a:gdLst/>
              <a:ahLst/>
              <a:cxnLst/>
              <a:rect l="l" t="t" r="r" b="b"/>
              <a:pathLst>
                <a:path w="2055" h="630" extrusionOk="0">
                  <a:moveTo>
                    <a:pt x="209" y="0"/>
                  </a:moveTo>
                  <a:cubicBezTo>
                    <a:pt x="52" y="0"/>
                    <a:pt x="1" y="267"/>
                    <a:pt x="180" y="334"/>
                  </a:cubicBezTo>
                  <a:cubicBezTo>
                    <a:pt x="699" y="529"/>
                    <a:pt x="1248" y="630"/>
                    <a:pt x="1803" y="630"/>
                  </a:cubicBezTo>
                  <a:cubicBezTo>
                    <a:pt x="1815" y="630"/>
                    <a:pt x="1827" y="630"/>
                    <a:pt x="1840" y="630"/>
                  </a:cubicBezTo>
                  <a:cubicBezTo>
                    <a:pt x="2054" y="628"/>
                    <a:pt x="2055" y="294"/>
                    <a:pt x="1841" y="294"/>
                  </a:cubicBezTo>
                  <a:cubicBezTo>
                    <a:pt x="1841" y="294"/>
                    <a:pt x="1840" y="294"/>
                    <a:pt x="1840" y="294"/>
                  </a:cubicBezTo>
                  <a:cubicBezTo>
                    <a:pt x="1831" y="294"/>
                    <a:pt x="1823" y="294"/>
                    <a:pt x="1815" y="294"/>
                  </a:cubicBezTo>
                  <a:cubicBezTo>
                    <a:pt x="1286" y="294"/>
                    <a:pt x="763" y="198"/>
                    <a:pt x="268" y="12"/>
                  </a:cubicBezTo>
                  <a:cubicBezTo>
                    <a:pt x="247" y="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3" name="Google Shape;6283;p14"/>
            <p:cNvSpPr/>
            <p:nvPr/>
          </p:nvSpPr>
          <p:spPr>
            <a:xfrm>
              <a:off x="4910700" y="3959075"/>
              <a:ext cx="51125" cy="9425"/>
            </a:xfrm>
            <a:custGeom>
              <a:avLst/>
              <a:gdLst/>
              <a:ahLst/>
              <a:cxnLst/>
              <a:rect l="l" t="t" r="r" b="b"/>
              <a:pathLst>
                <a:path w="2045" h="377" extrusionOk="0">
                  <a:moveTo>
                    <a:pt x="213" y="1"/>
                  </a:moveTo>
                  <a:cubicBezTo>
                    <a:pt x="1" y="1"/>
                    <a:pt x="2" y="330"/>
                    <a:pt x="217" y="336"/>
                  </a:cubicBezTo>
                  <a:lnTo>
                    <a:pt x="1830" y="376"/>
                  </a:lnTo>
                  <a:cubicBezTo>
                    <a:pt x="1831" y="376"/>
                    <a:pt x="1832" y="376"/>
                    <a:pt x="1834" y="376"/>
                  </a:cubicBezTo>
                  <a:cubicBezTo>
                    <a:pt x="2045" y="376"/>
                    <a:pt x="2043" y="47"/>
                    <a:pt x="1830" y="40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4" name="Google Shape;6284;p14"/>
            <p:cNvSpPr/>
            <p:nvPr/>
          </p:nvSpPr>
          <p:spPr>
            <a:xfrm>
              <a:off x="4998200" y="3878200"/>
              <a:ext cx="67825" cy="85225"/>
            </a:xfrm>
            <a:custGeom>
              <a:avLst/>
              <a:gdLst/>
              <a:ahLst/>
              <a:cxnLst/>
              <a:rect l="l" t="t" r="r" b="b"/>
              <a:pathLst>
                <a:path w="2713" h="3409" extrusionOk="0">
                  <a:moveTo>
                    <a:pt x="888" y="1"/>
                  </a:moveTo>
                  <a:cubicBezTo>
                    <a:pt x="604" y="1"/>
                    <a:pt x="316" y="113"/>
                    <a:pt x="111" y="336"/>
                  </a:cubicBezTo>
                  <a:cubicBezTo>
                    <a:pt x="0" y="458"/>
                    <a:pt x="112" y="626"/>
                    <a:pt x="236" y="626"/>
                  </a:cubicBezTo>
                  <a:cubicBezTo>
                    <a:pt x="274" y="626"/>
                    <a:pt x="313" y="610"/>
                    <a:pt x="348" y="572"/>
                  </a:cubicBezTo>
                  <a:lnTo>
                    <a:pt x="348" y="574"/>
                  </a:lnTo>
                  <a:cubicBezTo>
                    <a:pt x="482" y="426"/>
                    <a:pt x="710" y="324"/>
                    <a:pt x="928" y="324"/>
                  </a:cubicBezTo>
                  <a:cubicBezTo>
                    <a:pt x="1090" y="324"/>
                    <a:pt x="1247" y="381"/>
                    <a:pt x="1356" y="519"/>
                  </a:cubicBezTo>
                  <a:cubicBezTo>
                    <a:pt x="1661" y="905"/>
                    <a:pt x="1483" y="1413"/>
                    <a:pt x="1239" y="1770"/>
                  </a:cubicBezTo>
                  <a:cubicBezTo>
                    <a:pt x="901" y="2261"/>
                    <a:pt x="393" y="2598"/>
                    <a:pt x="75" y="3109"/>
                  </a:cubicBezTo>
                  <a:cubicBezTo>
                    <a:pt x="1" y="3225"/>
                    <a:pt x="99" y="3350"/>
                    <a:pt x="218" y="3361"/>
                  </a:cubicBezTo>
                  <a:cubicBezTo>
                    <a:pt x="539" y="3391"/>
                    <a:pt x="860" y="3408"/>
                    <a:pt x="1180" y="3408"/>
                  </a:cubicBezTo>
                  <a:cubicBezTo>
                    <a:pt x="1427" y="3408"/>
                    <a:pt x="1674" y="3398"/>
                    <a:pt x="1920" y="3376"/>
                  </a:cubicBezTo>
                  <a:cubicBezTo>
                    <a:pt x="2215" y="3352"/>
                    <a:pt x="2492" y="3375"/>
                    <a:pt x="2669" y="3123"/>
                  </a:cubicBezTo>
                  <a:cubicBezTo>
                    <a:pt x="2712" y="3063"/>
                    <a:pt x="2694" y="2969"/>
                    <a:pt x="2643" y="2920"/>
                  </a:cubicBezTo>
                  <a:lnTo>
                    <a:pt x="2604" y="2880"/>
                  </a:lnTo>
                  <a:cubicBezTo>
                    <a:pt x="2572" y="2849"/>
                    <a:pt x="2529" y="2832"/>
                    <a:pt x="2485" y="2832"/>
                  </a:cubicBezTo>
                  <a:cubicBezTo>
                    <a:pt x="2470" y="2832"/>
                    <a:pt x="2455" y="2834"/>
                    <a:pt x="2441" y="2838"/>
                  </a:cubicBezTo>
                  <a:lnTo>
                    <a:pt x="2380" y="2856"/>
                  </a:lnTo>
                  <a:cubicBezTo>
                    <a:pt x="2297" y="2879"/>
                    <a:pt x="2258" y="2949"/>
                    <a:pt x="2259" y="3025"/>
                  </a:cubicBezTo>
                  <a:lnTo>
                    <a:pt x="2259" y="3025"/>
                  </a:lnTo>
                  <a:cubicBezTo>
                    <a:pt x="2116" y="3070"/>
                    <a:pt x="1884" y="3079"/>
                    <a:pt x="1677" y="3079"/>
                  </a:cubicBezTo>
                  <a:cubicBezTo>
                    <a:pt x="1522" y="3079"/>
                    <a:pt x="1381" y="3074"/>
                    <a:pt x="1302" y="3074"/>
                  </a:cubicBezTo>
                  <a:cubicBezTo>
                    <a:pt x="1295" y="3074"/>
                    <a:pt x="1289" y="3074"/>
                    <a:pt x="1283" y="3074"/>
                  </a:cubicBezTo>
                  <a:cubicBezTo>
                    <a:pt x="1253" y="3074"/>
                    <a:pt x="1224" y="3075"/>
                    <a:pt x="1194" y="3075"/>
                  </a:cubicBezTo>
                  <a:cubicBezTo>
                    <a:pt x="971" y="3075"/>
                    <a:pt x="748" y="3067"/>
                    <a:pt x="526" y="3052"/>
                  </a:cubicBezTo>
                  <a:lnTo>
                    <a:pt x="526" y="3052"/>
                  </a:lnTo>
                  <a:cubicBezTo>
                    <a:pt x="1101" y="2339"/>
                    <a:pt x="2184" y="1611"/>
                    <a:pt x="1789" y="595"/>
                  </a:cubicBezTo>
                  <a:cubicBezTo>
                    <a:pt x="1634" y="198"/>
                    <a:pt x="1265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5" name="Google Shape;6285;p14"/>
            <p:cNvSpPr/>
            <p:nvPr/>
          </p:nvSpPr>
          <p:spPr>
            <a:xfrm>
              <a:off x="5075575" y="3871200"/>
              <a:ext cx="49750" cy="87250"/>
            </a:xfrm>
            <a:custGeom>
              <a:avLst/>
              <a:gdLst/>
              <a:ahLst/>
              <a:cxnLst/>
              <a:rect l="l" t="t" r="r" b="b"/>
              <a:pathLst>
                <a:path w="1990" h="3490" extrusionOk="0">
                  <a:moveTo>
                    <a:pt x="873" y="1"/>
                  </a:moveTo>
                  <a:cubicBezTo>
                    <a:pt x="644" y="1"/>
                    <a:pt x="413" y="106"/>
                    <a:pt x="267" y="323"/>
                  </a:cubicBezTo>
                  <a:cubicBezTo>
                    <a:pt x="183" y="448"/>
                    <a:pt x="299" y="568"/>
                    <a:pt x="418" y="568"/>
                  </a:cubicBezTo>
                  <a:cubicBezTo>
                    <a:pt x="469" y="568"/>
                    <a:pt x="521" y="546"/>
                    <a:pt x="557" y="492"/>
                  </a:cubicBezTo>
                  <a:cubicBezTo>
                    <a:pt x="647" y="379"/>
                    <a:pt x="740" y="323"/>
                    <a:pt x="837" y="323"/>
                  </a:cubicBezTo>
                  <a:cubicBezTo>
                    <a:pt x="975" y="323"/>
                    <a:pt x="1120" y="438"/>
                    <a:pt x="1272" y="668"/>
                  </a:cubicBezTo>
                  <a:cubicBezTo>
                    <a:pt x="1312" y="875"/>
                    <a:pt x="1271" y="1092"/>
                    <a:pt x="1159" y="1272"/>
                  </a:cubicBezTo>
                  <a:cubicBezTo>
                    <a:pt x="993" y="1554"/>
                    <a:pt x="702" y="1742"/>
                    <a:pt x="436" y="1917"/>
                  </a:cubicBezTo>
                  <a:cubicBezTo>
                    <a:pt x="302" y="2007"/>
                    <a:pt x="348" y="2230"/>
                    <a:pt x="520" y="2230"/>
                  </a:cubicBezTo>
                  <a:cubicBezTo>
                    <a:pt x="555" y="2229"/>
                    <a:pt x="591" y="2228"/>
                    <a:pt x="626" y="2228"/>
                  </a:cubicBezTo>
                  <a:cubicBezTo>
                    <a:pt x="769" y="2228"/>
                    <a:pt x="912" y="2238"/>
                    <a:pt x="1054" y="2259"/>
                  </a:cubicBezTo>
                  <a:cubicBezTo>
                    <a:pt x="1502" y="2323"/>
                    <a:pt x="1606" y="2575"/>
                    <a:pt x="1362" y="3015"/>
                  </a:cubicBezTo>
                  <a:cubicBezTo>
                    <a:pt x="1326" y="3039"/>
                    <a:pt x="1271" y="3047"/>
                    <a:pt x="1208" y="3047"/>
                  </a:cubicBezTo>
                  <a:cubicBezTo>
                    <a:pt x="1085" y="3047"/>
                    <a:pt x="935" y="3015"/>
                    <a:pt x="856" y="3012"/>
                  </a:cubicBezTo>
                  <a:cubicBezTo>
                    <a:pt x="802" y="3010"/>
                    <a:pt x="750" y="3008"/>
                    <a:pt x="699" y="3008"/>
                  </a:cubicBezTo>
                  <a:cubicBezTo>
                    <a:pt x="500" y="3008"/>
                    <a:pt x="319" y="3038"/>
                    <a:pt x="142" y="3168"/>
                  </a:cubicBezTo>
                  <a:cubicBezTo>
                    <a:pt x="1" y="3273"/>
                    <a:pt x="90" y="3490"/>
                    <a:pt x="223" y="3490"/>
                  </a:cubicBezTo>
                  <a:cubicBezTo>
                    <a:pt x="251" y="3490"/>
                    <a:pt x="281" y="3480"/>
                    <a:pt x="311" y="3458"/>
                  </a:cubicBezTo>
                  <a:cubicBezTo>
                    <a:pt x="450" y="3355"/>
                    <a:pt x="645" y="3338"/>
                    <a:pt x="850" y="3338"/>
                  </a:cubicBezTo>
                  <a:cubicBezTo>
                    <a:pt x="952" y="3338"/>
                    <a:pt x="1056" y="3342"/>
                    <a:pt x="1158" y="3342"/>
                  </a:cubicBezTo>
                  <a:cubicBezTo>
                    <a:pt x="1512" y="3342"/>
                    <a:pt x="1834" y="3292"/>
                    <a:pt x="1901" y="2845"/>
                  </a:cubicBezTo>
                  <a:cubicBezTo>
                    <a:pt x="1989" y="2249"/>
                    <a:pt x="1477" y="2010"/>
                    <a:pt x="978" y="1930"/>
                  </a:cubicBezTo>
                  <a:lnTo>
                    <a:pt x="978" y="1930"/>
                  </a:lnTo>
                  <a:cubicBezTo>
                    <a:pt x="1433" y="1549"/>
                    <a:pt x="1824" y="1021"/>
                    <a:pt x="1535" y="419"/>
                  </a:cubicBezTo>
                  <a:cubicBezTo>
                    <a:pt x="1405" y="144"/>
                    <a:pt x="1140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6" name="Google Shape;6286;p14"/>
            <p:cNvSpPr/>
            <p:nvPr/>
          </p:nvSpPr>
          <p:spPr>
            <a:xfrm>
              <a:off x="5141850" y="3840525"/>
              <a:ext cx="40675" cy="39375"/>
            </a:xfrm>
            <a:custGeom>
              <a:avLst/>
              <a:gdLst/>
              <a:ahLst/>
              <a:cxnLst/>
              <a:rect l="l" t="t" r="r" b="b"/>
              <a:pathLst>
                <a:path w="1627" h="1575" extrusionOk="0">
                  <a:moveTo>
                    <a:pt x="636" y="0"/>
                  </a:moveTo>
                  <a:cubicBezTo>
                    <a:pt x="609" y="0"/>
                    <a:pt x="581" y="8"/>
                    <a:pt x="552" y="25"/>
                  </a:cubicBezTo>
                  <a:lnTo>
                    <a:pt x="551" y="25"/>
                  </a:lnTo>
                  <a:cubicBezTo>
                    <a:pt x="223" y="217"/>
                    <a:pt x="0" y="598"/>
                    <a:pt x="79" y="986"/>
                  </a:cubicBezTo>
                  <a:cubicBezTo>
                    <a:pt x="150" y="1334"/>
                    <a:pt x="477" y="1575"/>
                    <a:pt x="827" y="1575"/>
                  </a:cubicBezTo>
                  <a:cubicBezTo>
                    <a:pt x="832" y="1575"/>
                    <a:pt x="836" y="1575"/>
                    <a:pt x="841" y="1575"/>
                  </a:cubicBezTo>
                  <a:cubicBezTo>
                    <a:pt x="1599" y="1559"/>
                    <a:pt x="1626" y="420"/>
                    <a:pt x="896" y="337"/>
                  </a:cubicBezTo>
                  <a:cubicBezTo>
                    <a:pt x="888" y="337"/>
                    <a:pt x="881" y="336"/>
                    <a:pt x="874" y="336"/>
                  </a:cubicBezTo>
                  <a:cubicBezTo>
                    <a:pt x="682" y="336"/>
                    <a:pt x="691" y="648"/>
                    <a:pt x="896" y="672"/>
                  </a:cubicBezTo>
                  <a:cubicBezTo>
                    <a:pt x="1043" y="688"/>
                    <a:pt x="1115" y="870"/>
                    <a:pt x="1104" y="1001"/>
                  </a:cubicBezTo>
                  <a:cubicBezTo>
                    <a:pt x="1090" y="1160"/>
                    <a:pt x="959" y="1239"/>
                    <a:pt x="817" y="1239"/>
                  </a:cubicBezTo>
                  <a:cubicBezTo>
                    <a:pt x="789" y="1239"/>
                    <a:pt x="760" y="1236"/>
                    <a:pt x="732" y="1230"/>
                  </a:cubicBezTo>
                  <a:cubicBezTo>
                    <a:pt x="233" y="1122"/>
                    <a:pt x="377" y="516"/>
                    <a:pt x="720" y="315"/>
                  </a:cubicBezTo>
                  <a:cubicBezTo>
                    <a:pt x="877" y="222"/>
                    <a:pt x="782" y="0"/>
                    <a:pt x="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7" name="Google Shape;6287;p14"/>
            <p:cNvSpPr/>
            <p:nvPr/>
          </p:nvSpPr>
          <p:spPr>
            <a:xfrm>
              <a:off x="6193350" y="2383000"/>
              <a:ext cx="102900" cy="97075"/>
            </a:xfrm>
            <a:custGeom>
              <a:avLst/>
              <a:gdLst/>
              <a:ahLst/>
              <a:cxnLst/>
              <a:rect l="l" t="t" r="r" b="b"/>
              <a:pathLst>
                <a:path w="4116" h="3883" extrusionOk="0">
                  <a:moveTo>
                    <a:pt x="2314" y="377"/>
                  </a:moveTo>
                  <a:cubicBezTo>
                    <a:pt x="2468" y="377"/>
                    <a:pt x="2625" y="398"/>
                    <a:pt x="2781" y="443"/>
                  </a:cubicBezTo>
                  <a:lnTo>
                    <a:pt x="2781" y="443"/>
                  </a:lnTo>
                  <a:cubicBezTo>
                    <a:pt x="2858" y="925"/>
                    <a:pt x="2970" y="1401"/>
                    <a:pt x="3117" y="1865"/>
                  </a:cubicBezTo>
                  <a:lnTo>
                    <a:pt x="3117" y="1865"/>
                  </a:lnTo>
                  <a:cubicBezTo>
                    <a:pt x="3085" y="2012"/>
                    <a:pt x="3042" y="2154"/>
                    <a:pt x="2995" y="2289"/>
                  </a:cubicBezTo>
                  <a:cubicBezTo>
                    <a:pt x="2780" y="2895"/>
                    <a:pt x="2232" y="3517"/>
                    <a:pt x="1663" y="3517"/>
                  </a:cubicBezTo>
                  <a:cubicBezTo>
                    <a:pt x="1382" y="3517"/>
                    <a:pt x="1096" y="3366"/>
                    <a:pt x="842" y="2986"/>
                  </a:cubicBezTo>
                  <a:cubicBezTo>
                    <a:pt x="0" y="1723"/>
                    <a:pt x="1073" y="377"/>
                    <a:pt x="2314" y="377"/>
                  </a:cubicBezTo>
                  <a:close/>
                  <a:moveTo>
                    <a:pt x="2912" y="1"/>
                  </a:moveTo>
                  <a:cubicBezTo>
                    <a:pt x="2854" y="1"/>
                    <a:pt x="2801" y="36"/>
                    <a:pt x="2771" y="89"/>
                  </a:cubicBezTo>
                  <a:lnTo>
                    <a:pt x="2771" y="89"/>
                  </a:lnTo>
                  <a:cubicBezTo>
                    <a:pt x="2593" y="44"/>
                    <a:pt x="2411" y="22"/>
                    <a:pt x="2229" y="22"/>
                  </a:cubicBezTo>
                  <a:cubicBezTo>
                    <a:pt x="1647" y="22"/>
                    <a:pt x="1073" y="254"/>
                    <a:pt x="679" y="737"/>
                  </a:cubicBezTo>
                  <a:cubicBezTo>
                    <a:pt x="38" y="1526"/>
                    <a:pt x="79" y="2812"/>
                    <a:pt x="851" y="3500"/>
                  </a:cubicBezTo>
                  <a:cubicBezTo>
                    <a:pt x="1152" y="3767"/>
                    <a:pt x="1451" y="3882"/>
                    <a:pt x="1736" y="3882"/>
                  </a:cubicBezTo>
                  <a:cubicBezTo>
                    <a:pt x="2419" y="3882"/>
                    <a:pt x="3013" y="3218"/>
                    <a:pt x="3309" y="2415"/>
                  </a:cubicBezTo>
                  <a:lnTo>
                    <a:pt x="3309" y="2415"/>
                  </a:lnTo>
                  <a:cubicBezTo>
                    <a:pt x="3440" y="2757"/>
                    <a:pt x="3590" y="3091"/>
                    <a:pt x="3759" y="3417"/>
                  </a:cubicBezTo>
                  <a:cubicBezTo>
                    <a:pt x="3790" y="3477"/>
                    <a:pt x="3839" y="3502"/>
                    <a:pt x="3889" y="3502"/>
                  </a:cubicBezTo>
                  <a:cubicBezTo>
                    <a:pt x="4000" y="3502"/>
                    <a:pt x="4116" y="3380"/>
                    <a:pt x="4049" y="3248"/>
                  </a:cubicBezTo>
                  <a:cubicBezTo>
                    <a:pt x="3816" y="2797"/>
                    <a:pt x="3621" y="2329"/>
                    <a:pt x="3463" y="1848"/>
                  </a:cubicBezTo>
                  <a:lnTo>
                    <a:pt x="3463" y="1848"/>
                  </a:lnTo>
                  <a:cubicBezTo>
                    <a:pt x="3536" y="1438"/>
                    <a:pt x="3526" y="1023"/>
                    <a:pt x="3408" y="666"/>
                  </a:cubicBezTo>
                  <a:lnTo>
                    <a:pt x="3408" y="666"/>
                  </a:lnTo>
                  <a:cubicBezTo>
                    <a:pt x="3508" y="613"/>
                    <a:pt x="3551" y="448"/>
                    <a:pt x="3425" y="368"/>
                  </a:cubicBezTo>
                  <a:cubicBezTo>
                    <a:pt x="3350" y="321"/>
                    <a:pt x="3273" y="278"/>
                    <a:pt x="3194" y="240"/>
                  </a:cubicBezTo>
                  <a:lnTo>
                    <a:pt x="3194" y="240"/>
                  </a:lnTo>
                  <a:cubicBezTo>
                    <a:pt x="3144" y="173"/>
                    <a:pt x="3089" y="109"/>
                    <a:pt x="3027" y="51"/>
                  </a:cubicBezTo>
                  <a:cubicBezTo>
                    <a:pt x="2990" y="16"/>
                    <a:pt x="2950" y="1"/>
                    <a:pt x="2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8" name="Google Shape;6288;p14"/>
            <p:cNvSpPr/>
            <p:nvPr/>
          </p:nvSpPr>
          <p:spPr>
            <a:xfrm>
              <a:off x="6307875" y="2302875"/>
              <a:ext cx="28050" cy="166150"/>
            </a:xfrm>
            <a:custGeom>
              <a:avLst/>
              <a:gdLst/>
              <a:ahLst/>
              <a:cxnLst/>
              <a:rect l="l" t="t" r="r" b="b"/>
              <a:pathLst>
                <a:path w="1122" h="6646" extrusionOk="0">
                  <a:moveTo>
                    <a:pt x="160" y="0"/>
                  </a:moveTo>
                  <a:cubicBezTo>
                    <a:pt x="77" y="0"/>
                    <a:pt x="1" y="53"/>
                    <a:pt x="14" y="159"/>
                  </a:cubicBezTo>
                  <a:lnTo>
                    <a:pt x="773" y="6487"/>
                  </a:lnTo>
                  <a:cubicBezTo>
                    <a:pt x="786" y="6592"/>
                    <a:pt x="877" y="6646"/>
                    <a:pt x="961" y="6646"/>
                  </a:cubicBezTo>
                  <a:cubicBezTo>
                    <a:pt x="1045" y="6646"/>
                    <a:pt x="1122" y="6593"/>
                    <a:pt x="1109" y="6487"/>
                  </a:cubicBezTo>
                  <a:lnTo>
                    <a:pt x="348" y="159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89" name="Google Shape;6289;p14"/>
            <p:cNvSpPr/>
            <p:nvPr/>
          </p:nvSpPr>
          <p:spPr>
            <a:xfrm>
              <a:off x="6313625" y="2380375"/>
              <a:ext cx="99125" cy="110775"/>
            </a:xfrm>
            <a:custGeom>
              <a:avLst/>
              <a:gdLst/>
              <a:ahLst/>
              <a:cxnLst/>
              <a:rect l="l" t="t" r="r" b="b"/>
              <a:pathLst>
                <a:path w="3965" h="4431" extrusionOk="0">
                  <a:moveTo>
                    <a:pt x="1642" y="349"/>
                  </a:moveTo>
                  <a:cubicBezTo>
                    <a:pt x="1805" y="349"/>
                    <a:pt x="1970" y="424"/>
                    <a:pt x="2116" y="612"/>
                  </a:cubicBezTo>
                  <a:cubicBezTo>
                    <a:pt x="2148" y="653"/>
                    <a:pt x="2186" y="670"/>
                    <a:pt x="2224" y="670"/>
                  </a:cubicBezTo>
                  <a:cubicBezTo>
                    <a:pt x="2267" y="670"/>
                    <a:pt x="2309" y="648"/>
                    <a:pt x="2340" y="613"/>
                  </a:cubicBezTo>
                  <a:lnTo>
                    <a:pt x="2340" y="613"/>
                  </a:lnTo>
                  <a:cubicBezTo>
                    <a:pt x="2344" y="617"/>
                    <a:pt x="2347" y="620"/>
                    <a:pt x="2351" y="624"/>
                  </a:cubicBezTo>
                  <a:cubicBezTo>
                    <a:pt x="2944" y="1198"/>
                    <a:pt x="3408" y="2040"/>
                    <a:pt x="3228" y="2892"/>
                  </a:cubicBezTo>
                  <a:cubicBezTo>
                    <a:pt x="3083" y="3587"/>
                    <a:pt x="2447" y="4093"/>
                    <a:pt x="1741" y="4093"/>
                  </a:cubicBezTo>
                  <a:cubicBezTo>
                    <a:pt x="1707" y="4093"/>
                    <a:pt x="1673" y="4092"/>
                    <a:pt x="1639" y="4090"/>
                  </a:cubicBezTo>
                  <a:cubicBezTo>
                    <a:pt x="688" y="4024"/>
                    <a:pt x="543" y="3046"/>
                    <a:pt x="588" y="2279"/>
                  </a:cubicBezTo>
                  <a:cubicBezTo>
                    <a:pt x="609" y="1907"/>
                    <a:pt x="630" y="1516"/>
                    <a:pt x="743" y="1159"/>
                  </a:cubicBezTo>
                  <a:cubicBezTo>
                    <a:pt x="863" y="783"/>
                    <a:pt x="1250" y="349"/>
                    <a:pt x="1642" y="349"/>
                  </a:cubicBezTo>
                  <a:close/>
                  <a:moveTo>
                    <a:pt x="1667" y="1"/>
                  </a:moveTo>
                  <a:cubicBezTo>
                    <a:pt x="1105" y="1"/>
                    <a:pt x="542" y="600"/>
                    <a:pt x="394" y="1164"/>
                  </a:cubicBezTo>
                  <a:cubicBezTo>
                    <a:pt x="150" y="2095"/>
                    <a:pt x="0" y="3687"/>
                    <a:pt x="995" y="4245"/>
                  </a:cubicBezTo>
                  <a:cubicBezTo>
                    <a:pt x="1221" y="4373"/>
                    <a:pt x="1473" y="4430"/>
                    <a:pt x="1728" y="4430"/>
                  </a:cubicBezTo>
                  <a:cubicBezTo>
                    <a:pt x="2371" y="4430"/>
                    <a:pt x="3033" y="4066"/>
                    <a:pt x="3349" y="3522"/>
                  </a:cubicBezTo>
                  <a:cubicBezTo>
                    <a:pt x="3965" y="2464"/>
                    <a:pt x="3387" y="1161"/>
                    <a:pt x="2587" y="388"/>
                  </a:cubicBezTo>
                  <a:cubicBezTo>
                    <a:pt x="2553" y="353"/>
                    <a:pt x="2514" y="339"/>
                    <a:pt x="2476" y="339"/>
                  </a:cubicBezTo>
                  <a:cubicBezTo>
                    <a:pt x="2433" y="339"/>
                    <a:pt x="2393" y="357"/>
                    <a:pt x="2361" y="385"/>
                  </a:cubicBezTo>
                  <a:lnTo>
                    <a:pt x="2361" y="385"/>
                  </a:lnTo>
                  <a:cubicBezTo>
                    <a:pt x="2359" y="382"/>
                    <a:pt x="2357" y="379"/>
                    <a:pt x="2354" y="375"/>
                  </a:cubicBezTo>
                  <a:lnTo>
                    <a:pt x="2352" y="375"/>
                  </a:lnTo>
                  <a:cubicBezTo>
                    <a:pt x="2146" y="109"/>
                    <a:pt x="190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0" name="Google Shape;6290;p14"/>
            <p:cNvSpPr/>
            <p:nvPr/>
          </p:nvSpPr>
          <p:spPr>
            <a:xfrm>
              <a:off x="6425050" y="2387000"/>
              <a:ext cx="58375" cy="8425"/>
            </a:xfrm>
            <a:custGeom>
              <a:avLst/>
              <a:gdLst/>
              <a:ahLst/>
              <a:cxnLst/>
              <a:rect l="l" t="t" r="r" b="b"/>
              <a:pathLst>
                <a:path w="2335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2118" y="336"/>
                  </a:lnTo>
                  <a:cubicBezTo>
                    <a:pt x="2334" y="336"/>
                    <a:pt x="2334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1" name="Google Shape;6291;p14"/>
            <p:cNvSpPr/>
            <p:nvPr/>
          </p:nvSpPr>
          <p:spPr>
            <a:xfrm>
              <a:off x="6440925" y="2424000"/>
              <a:ext cx="58325" cy="8400"/>
            </a:xfrm>
            <a:custGeom>
              <a:avLst/>
              <a:gdLst/>
              <a:ahLst/>
              <a:cxnLst/>
              <a:rect l="l" t="t" r="r" b="b"/>
              <a:pathLst>
                <a:path w="2333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117" y="336"/>
                  </a:lnTo>
                  <a:cubicBezTo>
                    <a:pt x="2332" y="336"/>
                    <a:pt x="2332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2" name="Google Shape;6292;p14"/>
            <p:cNvSpPr/>
            <p:nvPr/>
          </p:nvSpPr>
          <p:spPr>
            <a:xfrm>
              <a:off x="6536225" y="2397250"/>
              <a:ext cx="678175" cy="28000"/>
            </a:xfrm>
            <a:custGeom>
              <a:avLst/>
              <a:gdLst/>
              <a:ahLst/>
              <a:cxnLst/>
              <a:rect l="l" t="t" r="r" b="b"/>
              <a:pathLst>
                <a:path w="27127" h="1120" extrusionOk="0">
                  <a:moveTo>
                    <a:pt x="26923" y="1"/>
                  </a:moveTo>
                  <a:cubicBezTo>
                    <a:pt x="26919" y="1"/>
                    <a:pt x="26915" y="1"/>
                    <a:pt x="26911" y="1"/>
                  </a:cubicBezTo>
                  <a:cubicBezTo>
                    <a:pt x="20085" y="396"/>
                    <a:pt x="13249" y="784"/>
                    <a:pt x="6410" y="784"/>
                  </a:cubicBezTo>
                  <a:cubicBezTo>
                    <a:pt x="4345" y="784"/>
                    <a:pt x="2280" y="749"/>
                    <a:pt x="215" y="668"/>
                  </a:cubicBezTo>
                  <a:cubicBezTo>
                    <a:pt x="213" y="667"/>
                    <a:pt x="210" y="667"/>
                    <a:pt x="208" y="667"/>
                  </a:cubicBezTo>
                  <a:cubicBezTo>
                    <a:pt x="0" y="667"/>
                    <a:pt x="3" y="994"/>
                    <a:pt x="215" y="1003"/>
                  </a:cubicBezTo>
                  <a:cubicBezTo>
                    <a:pt x="2274" y="1084"/>
                    <a:pt x="4333" y="1119"/>
                    <a:pt x="6392" y="1119"/>
                  </a:cubicBezTo>
                  <a:cubicBezTo>
                    <a:pt x="13237" y="1119"/>
                    <a:pt x="20079" y="730"/>
                    <a:pt x="26911" y="335"/>
                  </a:cubicBezTo>
                  <a:cubicBezTo>
                    <a:pt x="27121" y="323"/>
                    <a:pt x="27126" y="1"/>
                    <a:pt x="26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3" name="Google Shape;6293;p14"/>
            <p:cNvSpPr/>
            <p:nvPr/>
          </p:nvSpPr>
          <p:spPr>
            <a:xfrm>
              <a:off x="6541475" y="2267250"/>
              <a:ext cx="84675" cy="112150"/>
            </a:xfrm>
            <a:custGeom>
              <a:avLst/>
              <a:gdLst/>
              <a:ahLst/>
              <a:cxnLst/>
              <a:rect l="l" t="t" r="r" b="b"/>
              <a:pathLst>
                <a:path w="3387" h="4486" extrusionOk="0">
                  <a:moveTo>
                    <a:pt x="2358" y="697"/>
                  </a:moveTo>
                  <a:lnTo>
                    <a:pt x="2364" y="2305"/>
                  </a:lnTo>
                  <a:lnTo>
                    <a:pt x="2364" y="2305"/>
                  </a:lnTo>
                  <a:lnTo>
                    <a:pt x="771" y="2198"/>
                  </a:lnTo>
                  <a:lnTo>
                    <a:pt x="771" y="2198"/>
                  </a:lnTo>
                  <a:cubicBezTo>
                    <a:pt x="1386" y="1788"/>
                    <a:pt x="1913" y="1289"/>
                    <a:pt x="2358" y="697"/>
                  </a:cubicBezTo>
                  <a:close/>
                  <a:moveTo>
                    <a:pt x="2523" y="1"/>
                  </a:moveTo>
                  <a:cubicBezTo>
                    <a:pt x="2469" y="1"/>
                    <a:pt x="2413" y="26"/>
                    <a:pt x="2379" y="80"/>
                  </a:cubicBezTo>
                  <a:cubicBezTo>
                    <a:pt x="1811" y="974"/>
                    <a:pt x="1076" y="1667"/>
                    <a:pt x="153" y="2185"/>
                  </a:cubicBezTo>
                  <a:cubicBezTo>
                    <a:pt x="1" y="2271"/>
                    <a:pt x="78" y="2486"/>
                    <a:pt x="237" y="2496"/>
                  </a:cubicBezTo>
                  <a:lnTo>
                    <a:pt x="2365" y="2640"/>
                  </a:lnTo>
                  <a:lnTo>
                    <a:pt x="2365" y="2640"/>
                  </a:lnTo>
                  <a:lnTo>
                    <a:pt x="2371" y="4324"/>
                  </a:lnTo>
                  <a:cubicBezTo>
                    <a:pt x="2371" y="4432"/>
                    <a:pt x="2455" y="4486"/>
                    <a:pt x="2539" y="4486"/>
                  </a:cubicBezTo>
                  <a:cubicBezTo>
                    <a:pt x="2623" y="4486"/>
                    <a:pt x="2707" y="4432"/>
                    <a:pt x="2707" y="4324"/>
                  </a:cubicBezTo>
                  <a:lnTo>
                    <a:pt x="2701" y="2663"/>
                  </a:lnTo>
                  <a:lnTo>
                    <a:pt x="2701" y="2663"/>
                  </a:lnTo>
                  <a:lnTo>
                    <a:pt x="3172" y="2695"/>
                  </a:lnTo>
                  <a:cubicBezTo>
                    <a:pt x="3176" y="2695"/>
                    <a:pt x="3181" y="2695"/>
                    <a:pt x="3185" y="2695"/>
                  </a:cubicBezTo>
                  <a:cubicBezTo>
                    <a:pt x="3387" y="2695"/>
                    <a:pt x="3383" y="2374"/>
                    <a:pt x="3172" y="2359"/>
                  </a:cubicBezTo>
                  <a:lnTo>
                    <a:pt x="2699" y="2327"/>
                  </a:lnTo>
                  <a:lnTo>
                    <a:pt x="2699" y="2327"/>
                  </a:lnTo>
                  <a:lnTo>
                    <a:pt x="2691" y="164"/>
                  </a:lnTo>
                  <a:cubicBezTo>
                    <a:pt x="2691" y="61"/>
                    <a:pt x="2608" y="1"/>
                    <a:pt x="2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4" name="Google Shape;6294;p14"/>
            <p:cNvSpPr/>
            <p:nvPr/>
          </p:nvSpPr>
          <p:spPr>
            <a:xfrm>
              <a:off x="6639825" y="2309200"/>
              <a:ext cx="76550" cy="60050"/>
            </a:xfrm>
            <a:custGeom>
              <a:avLst/>
              <a:gdLst/>
              <a:ahLst/>
              <a:cxnLst/>
              <a:rect l="l" t="t" r="r" b="b"/>
              <a:pathLst>
                <a:path w="3062" h="2402" extrusionOk="0">
                  <a:moveTo>
                    <a:pt x="260" y="0"/>
                  </a:moveTo>
                  <a:cubicBezTo>
                    <a:pt x="122" y="0"/>
                    <a:pt x="1" y="170"/>
                    <a:pt x="133" y="277"/>
                  </a:cubicBezTo>
                  <a:lnTo>
                    <a:pt x="2693" y="2361"/>
                  </a:lnTo>
                  <a:cubicBezTo>
                    <a:pt x="2728" y="2389"/>
                    <a:pt x="2766" y="2401"/>
                    <a:pt x="2804" y="2401"/>
                  </a:cubicBezTo>
                  <a:cubicBezTo>
                    <a:pt x="2942" y="2401"/>
                    <a:pt x="3062" y="2232"/>
                    <a:pt x="2929" y="2124"/>
                  </a:cubicBezTo>
                  <a:lnTo>
                    <a:pt x="370" y="40"/>
                  </a:ln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5" name="Google Shape;6295;p14"/>
            <p:cNvSpPr/>
            <p:nvPr/>
          </p:nvSpPr>
          <p:spPr>
            <a:xfrm>
              <a:off x="6641025" y="2302075"/>
              <a:ext cx="58475" cy="82325"/>
            </a:xfrm>
            <a:custGeom>
              <a:avLst/>
              <a:gdLst/>
              <a:ahLst/>
              <a:cxnLst/>
              <a:rect l="l" t="t" r="r" b="b"/>
              <a:pathLst>
                <a:path w="2339" h="3293" extrusionOk="0">
                  <a:moveTo>
                    <a:pt x="2106" y="0"/>
                  </a:moveTo>
                  <a:cubicBezTo>
                    <a:pt x="2054" y="0"/>
                    <a:pt x="2003" y="23"/>
                    <a:pt x="1968" y="78"/>
                  </a:cubicBezTo>
                  <a:lnTo>
                    <a:pt x="81" y="3045"/>
                  </a:lnTo>
                  <a:cubicBezTo>
                    <a:pt x="0" y="3173"/>
                    <a:pt x="115" y="3293"/>
                    <a:pt x="232" y="3293"/>
                  </a:cubicBezTo>
                  <a:cubicBezTo>
                    <a:pt x="283" y="3293"/>
                    <a:pt x="334" y="3270"/>
                    <a:pt x="369" y="3215"/>
                  </a:cubicBezTo>
                  <a:lnTo>
                    <a:pt x="2258" y="246"/>
                  </a:lnTo>
                  <a:cubicBezTo>
                    <a:pt x="2338" y="120"/>
                    <a:pt x="222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6" name="Google Shape;6296;p14"/>
            <p:cNvSpPr/>
            <p:nvPr/>
          </p:nvSpPr>
          <p:spPr>
            <a:xfrm>
              <a:off x="6699050" y="2243875"/>
              <a:ext cx="65450" cy="49250"/>
            </a:xfrm>
            <a:custGeom>
              <a:avLst/>
              <a:gdLst/>
              <a:ahLst/>
              <a:cxnLst/>
              <a:rect l="l" t="t" r="r" b="b"/>
              <a:pathLst>
                <a:path w="2618" h="1970" extrusionOk="0">
                  <a:moveTo>
                    <a:pt x="929" y="0"/>
                  </a:moveTo>
                  <a:cubicBezTo>
                    <a:pt x="657" y="0"/>
                    <a:pt x="400" y="78"/>
                    <a:pt x="152" y="237"/>
                  </a:cubicBezTo>
                  <a:cubicBezTo>
                    <a:pt x="1" y="336"/>
                    <a:pt x="93" y="555"/>
                    <a:pt x="234" y="555"/>
                  </a:cubicBezTo>
                  <a:cubicBezTo>
                    <a:pt x="262" y="555"/>
                    <a:pt x="291" y="546"/>
                    <a:pt x="321" y="527"/>
                  </a:cubicBezTo>
                  <a:cubicBezTo>
                    <a:pt x="456" y="440"/>
                    <a:pt x="678" y="322"/>
                    <a:pt x="861" y="322"/>
                  </a:cubicBezTo>
                  <a:cubicBezTo>
                    <a:pt x="986" y="322"/>
                    <a:pt x="1093" y="377"/>
                    <a:pt x="1142" y="533"/>
                  </a:cubicBezTo>
                  <a:cubicBezTo>
                    <a:pt x="1224" y="799"/>
                    <a:pt x="1111" y="1200"/>
                    <a:pt x="1050" y="1454"/>
                  </a:cubicBezTo>
                  <a:cubicBezTo>
                    <a:pt x="1029" y="1541"/>
                    <a:pt x="1076" y="1638"/>
                    <a:pt x="1166" y="1660"/>
                  </a:cubicBezTo>
                  <a:lnTo>
                    <a:pt x="2336" y="1964"/>
                  </a:lnTo>
                  <a:cubicBezTo>
                    <a:pt x="2352" y="1968"/>
                    <a:pt x="2367" y="1970"/>
                    <a:pt x="2382" y="1970"/>
                  </a:cubicBezTo>
                  <a:cubicBezTo>
                    <a:pt x="2557" y="1970"/>
                    <a:pt x="2618" y="1691"/>
                    <a:pt x="2424" y="1641"/>
                  </a:cubicBezTo>
                  <a:lnTo>
                    <a:pt x="1408" y="1378"/>
                  </a:lnTo>
                  <a:lnTo>
                    <a:pt x="1408" y="1378"/>
                  </a:lnTo>
                  <a:cubicBezTo>
                    <a:pt x="1485" y="978"/>
                    <a:pt x="1493" y="569"/>
                    <a:pt x="1433" y="167"/>
                  </a:cubicBezTo>
                  <a:cubicBezTo>
                    <a:pt x="1425" y="112"/>
                    <a:pt x="1366" y="62"/>
                    <a:pt x="1315" y="50"/>
                  </a:cubicBezTo>
                  <a:cubicBezTo>
                    <a:pt x="1183" y="17"/>
                    <a:pt x="1054" y="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7" name="Google Shape;6297;p14"/>
            <p:cNvSpPr/>
            <p:nvPr/>
          </p:nvSpPr>
          <p:spPr>
            <a:xfrm>
              <a:off x="6788975" y="2292075"/>
              <a:ext cx="15550" cy="87525"/>
            </a:xfrm>
            <a:custGeom>
              <a:avLst/>
              <a:gdLst/>
              <a:ahLst/>
              <a:cxnLst/>
              <a:rect l="l" t="t" r="r" b="b"/>
              <a:pathLst>
                <a:path w="622" h="3501" extrusionOk="0">
                  <a:moveTo>
                    <a:pt x="269" y="1"/>
                  </a:moveTo>
                  <a:cubicBezTo>
                    <a:pt x="185" y="1"/>
                    <a:pt x="97" y="54"/>
                    <a:pt x="89" y="161"/>
                  </a:cubicBezTo>
                  <a:cubicBezTo>
                    <a:pt x="1" y="1238"/>
                    <a:pt x="63" y="2321"/>
                    <a:pt x="274" y="3380"/>
                  </a:cubicBezTo>
                  <a:cubicBezTo>
                    <a:pt x="291" y="3464"/>
                    <a:pt x="352" y="3500"/>
                    <a:pt x="417" y="3500"/>
                  </a:cubicBezTo>
                  <a:cubicBezTo>
                    <a:pt x="515" y="3500"/>
                    <a:pt x="622" y="3418"/>
                    <a:pt x="597" y="3291"/>
                  </a:cubicBezTo>
                  <a:cubicBezTo>
                    <a:pt x="394" y="2262"/>
                    <a:pt x="335" y="1207"/>
                    <a:pt x="423" y="161"/>
                  </a:cubicBezTo>
                  <a:cubicBezTo>
                    <a:pt x="432" y="54"/>
                    <a:pt x="35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8" name="Google Shape;6298;p14"/>
            <p:cNvSpPr/>
            <p:nvPr/>
          </p:nvSpPr>
          <p:spPr>
            <a:xfrm>
              <a:off x="6767500" y="2343900"/>
              <a:ext cx="80400" cy="12750"/>
            </a:xfrm>
            <a:custGeom>
              <a:avLst/>
              <a:gdLst/>
              <a:ahLst/>
              <a:cxnLst/>
              <a:rect l="l" t="t" r="r" b="b"/>
              <a:pathLst>
                <a:path w="3216" h="510" extrusionOk="0">
                  <a:moveTo>
                    <a:pt x="2024" y="0"/>
                  </a:moveTo>
                  <a:cubicBezTo>
                    <a:pt x="1411" y="0"/>
                    <a:pt x="800" y="62"/>
                    <a:pt x="199" y="184"/>
                  </a:cubicBezTo>
                  <a:cubicBezTo>
                    <a:pt x="0" y="223"/>
                    <a:pt x="67" y="510"/>
                    <a:pt x="250" y="510"/>
                  </a:cubicBezTo>
                  <a:cubicBezTo>
                    <a:pt x="262" y="510"/>
                    <a:pt x="274" y="508"/>
                    <a:pt x="287" y="506"/>
                  </a:cubicBezTo>
                  <a:cubicBezTo>
                    <a:pt x="862" y="391"/>
                    <a:pt x="1446" y="334"/>
                    <a:pt x="2030" y="334"/>
                  </a:cubicBezTo>
                  <a:cubicBezTo>
                    <a:pt x="2354" y="334"/>
                    <a:pt x="2679" y="351"/>
                    <a:pt x="3003" y="387"/>
                  </a:cubicBezTo>
                  <a:cubicBezTo>
                    <a:pt x="3010" y="388"/>
                    <a:pt x="3017" y="388"/>
                    <a:pt x="3023" y="388"/>
                  </a:cubicBezTo>
                  <a:cubicBezTo>
                    <a:pt x="3216" y="388"/>
                    <a:pt x="3208" y="75"/>
                    <a:pt x="3003" y="53"/>
                  </a:cubicBezTo>
                  <a:cubicBezTo>
                    <a:pt x="2677" y="18"/>
                    <a:pt x="2350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299" name="Google Shape;6299;p14"/>
            <p:cNvSpPr/>
            <p:nvPr/>
          </p:nvSpPr>
          <p:spPr>
            <a:xfrm>
              <a:off x="6844700" y="2255500"/>
              <a:ext cx="72050" cy="130050"/>
            </a:xfrm>
            <a:custGeom>
              <a:avLst/>
              <a:gdLst/>
              <a:ahLst/>
              <a:cxnLst/>
              <a:rect l="l" t="t" r="r" b="b"/>
              <a:pathLst>
                <a:path w="2882" h="5202" extrusionOk="0">
                  <a:moveTo>
                    <a:pt x="2215" y="1"/>
                  </a:moveTo>
                  <a:cubicBezTo>
                    <a:pt x="2188" y="1"/>
                    <a:pt x="2160" y="8"/>
                    <a:pt x="2131" y="25"/>
                  </a:cubicBezTo>
                  <a:cubicBezTo>
                    <a:pt x="0" y="1273"/>
                    <a:pt x="1224" y="3811"/>
                    <a:pt x="2529" y="5151"/>
                  </a:cubicBezTo>
                  <a:cubicBezTo>
                    <a:pt x="2564" y="5187"/>
                    <a:pt x="2603" y="5201"/>
                    <a:pt x="2641" y="5201"/>
                  </a:cubicBezTo>
                  <a:cubicBezTo>
                    <a:pt x="2768" y="5201"/>
                    <a:pt x="2882" y="5033"/>
                    <a:pt x="2766" y="4914"/>
                  </a:cubicBezTo>
                  <a:cubicBezTo>
                    <a:pt x="1622" y="3743"/>
                    <a:pt x="357" y="1452"/>
                    <a:pt x="2300" y="314"/>
                  </a:cubicBezTo>
                  <a:cubicBezTo>
                    <a:pt x="2456" y="222"/>
                    <a:pt x="2361" y="1"/>
                    <a:pt x="2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0" name="Google Shape;6300;p14"/>
            <p:cNvSpPr/>
            <p:nvPr/>
          </p:nvSpPr>
          <p:spPr>
            <a:xfrm>
              <a:off x="6951550" y="2280775"/>
              <a:ext cx="65700" cy="94075"/>
            </a:xfrm>
            <a:custGeom>
              <a:avLst/>
              <a:gdLst/>
              <a:ahLst/>
              <a:cxnLst/>
              <a:rect l="l" t="t" r="r" b="b"/>
              <a:pathLst>
                <a:path w="2628" h="3763" extrusionOk="0">
                  <a:moveTo>
                    <a:pt x="1255" y="370"/>
                  </a:moveTo>
                  <a:cubicBezTo>
                    <a:pt x="1785" y="370"/>
                    <a:pt x="2252" y="1111"/>
                    <a:pt x="1651" y="1476"/>
                  </a:cubicBezTo>
                  <a:cubicBezTo>
                    <a:pt x="1528" y="1551"/>
                    <a:pt x="1410" y="1584"/>
                    <a:pt x="1304" y="1584"/>
                  </a:cubicBezTo>
                  <a:cubicBezTo>
                    <a:pt x="773" y="1584"/>
                    <a:pt x="501" y="780"/>
                    <a:pt x="1039" y="414"/>
                  </a:cubicBezTo>
                  <a:lnTo>
                    <a:pt x="1039" y="414"/>
                  </a:lnTo>
                  <a:cubicBezTo>
                    <a:pt x="1111" y="384"/>
                    <a:pt x="1184" y="370"/>
                    <a:pt x="1255" y="370"/>
                  </a:cubicBezTo>
                  <a:close/>
                  <a:moveTo>
                    <a:pt x="1325" y="0"/>
                  </a:moveTo>
                  <a:cubicBezTo>
                    <a:pt x="1221" y="0"/>
                    <a:pt x="1118" y="19"/>
                    <a:pt x="1019" y="53"/>
                  </a:cubicBezTo>
                  <a:lnTo>
                    <a:pt x="1019" y="53"/>
                  </a:lnTo>
                  <a:cubicBezTo>
                    <a:pt x="1000" y="56"/>
                    <a:pt x="981" y="62"/>
                    <a:pt x="961" y="72"/>
                  </a:cubicBezTo>
                  <a:lnTo>
                    <a:pt x="963" y="72"/>
                  </a:lnTo>
                  <a:cubicBezTo>
                    <a:pt x="953" y="77"/>
                    <a:pt x="942" y="82"/>
                    <a:pt x="932" y="88"/>
                  </a:cubicBezTo>
                  <a:lnTo>
                    <a:pt x="932" y="88"/>
                  </a:lnTo>
                  <a:cubicBezTo>
                    <a:pt x="704" y="190"/>
                    <a:pt x="506" y="375"/>
                    <a:pt x="376" y="593"/>
                  </a:cubicBezTo>
                  <a:cubicBezTo>
                    <a:pt x="0" y="1222"/>
                    <a:pt x="180" y="2056"/>
                    <a:pt x="438" y="2694"/>
                  </a:cubicBezTo>
                  <a:cubicBezTo>
                    <a:pt x="633" y="3176"/>
                    <a:pt x="966" y="3659"/>
                    <a:pt x="1514" y="3748"/>
                  </a:cubicBezTo>
                  <a:cubicBezTo>
                    <a:pt x="1576" y="3758"/>
                    <a:pt x="1637" y="3763"/>
                    <a:pt x="1696" y="3763"/>
                  </a:cubicBezTo>
                  <a:cubicBezTo>
                    <a:pt x="2097" y="3763"/>
                    <a:pt x="2438" y="3540"/>
                    <a:pt x="2581" y="3151"/>
                  </a:cubicBezTo>
                  <a:cubicBezTo>
                    <a:pt x="2627" y="3029"/>
                    <a:pt x="2527" y="2948"/>
                    <a:pt x="2424" y="2948"/>
                  </a:cubicBezTo>
                  <a:cubicBezTo>
                    <a:pt x="2357" y="2948"/>
                    <a:pt x="2289" y="2982"/>
                    <a:pt x="2259" y="3061"/>
                  </a:cubicBezTo>
                  <a:cubicBezTo>
                    <a:pt x="2152" y="3350"/>
                    <a:pt x="1981" y="3458"/>
                    <a:pt x="1792" y="3458"/>
                  </a:cubicBezTo>
                  <a:cubicBezTo>
                    <a:pt x="1411" y="3458"/>
                    <a:pt x="957" y="3017"/>
                    <a:pt x="816" y="2732"/>
                  </a:cubicBezTo>
                  <a:cubicBezTo>
                    <a:pt x="634" y="2360"/>
                    <a:pt x="481" y="1861"/>
                    <a:pt x="497" y="1409"/>
                  </a:cubicBezTo>
                  <a:lnTo>
                    <a:pt x="497" y="1409"/>
                  </a:lnTo>
                  <a:cubicBezTo>
                    <a:pt x="629" y="1700"/>
                    <a:pt x="904" y="1917"/>
                    <a:pt x="1304" y="1917"/>
                  </a:cubicBezTo>
                  <a:cubicBezTo>
                    <a:pt x="1337" y="1917"/>
                    <a:pt x="1372" y="1916"/>
                    <a:pt x="1407" y="1913"/>
                  </a:cubicBezTo>
                  <a:cubicBezTo>
                    <a:pt x="2462" y="1818"/>
                    <a:pt x="2589" y="366"/>
                    <a:pt x="1597" y="44"/>
                  </a:cubicBezTo>
                  <a:cubicBezTo>
                    <a:pt x="1506" y="14"/>
                    <a:pt x="1415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1" name="Google Shape;6301;p14"/>
            <p:cNvSpPr/>
            <p:nvPr/>
          </p:nvSpPr>
          <p:spPr>
            <a:xfrm>
              <a:off x="7034825" y="2279700"/>
              <a:ext cx="40775" cy="106450"/>
            </a:xfrm>
            <a:custGeom>
              <a:avLst/>
              <a:gdLst/>
              <a:ahLst/>
              <a:cxnLst/>
              <a:rect l="l" t="t" r="r" b="b"/>
              <a:pathLst>
                <a:path w="1631" h="4258" extrusionOk="0">
                  <a:moveTo>
                    <a:pt x="688" y="1"/>
                  </a:moveTo>
                  <a:cubicBezTo>
                    <a:pt x="616" y="1"/>
                    <a:pt x="548" y="59"/>
                    <a:pt x="522" y="127"/>
                  </a:cubicBezTo>
                  <a:cubicBezTo>
                    <a:pt x="16" y="1439"/>
                    <a:pt x="1" y="2819"/>
                    <a:pt x="474" y="4143"/>
                  </a:cubicBezTo>
                  <a:cubicBezTo>
                    <a:pt x="502" y="4223"/>
                    <a:pt x="570" y="4257"/>
                    <a:pt x="637" y="4257"/>
                  </a:cubicBezTo>
                  <a:cubicBezTo>
                    <a:pt x="739" y="4257"/>
                    <a:pt x="840" y="4177"/>
                    <a:pt x="796" y="4055"/>
                  </a:cubicBezTo>
                  <a:cubicBezTo>
                    <a:pt x="367" y="2851"/>
                    <a:pt x="359" y="1624"/>
                    <a:pt x="767" y="429"/>
                  </a:cubicBezTo>
                  <a:lnTo>
                    <a:pt x="767" y="429"/>
                  </a:lnTo>
                  <a:lnTo>
                    <a:pt x="1314" y="798"/>
                  </a:lnTo>
                  <a:cubicBezTo>
                    <a:pt x="1344" y="818"/>
                    <a:pt x="1373" y="827"/>
                    <a:pt x="1401" y="827"/>
                  </a:cubicBezTo>
                  <a:cubicBezTo>
                    <a:pt x="1539" y="827"/>
                    <a:pt x="1631" y="609"/>
                    <a:pt x="1482" y="508"/>
                  </a:cubicBezTo>
                  <a:lnTo>
                    <a:pt x="768" y="26"/>
                  </a:lnTo>
                  <a:cubicBezTo>
                    <a:pt x="742" y="9"/>
                    <a:pt x="715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2" name="Google Shape;6302;p14"/>
            <p:cNvSpPr/>
            <p:nvPr/>
          </p:nvSpPr>
          <p:spPr>
            <a:xfrm>
              <a:off x="7037375" y="2324950"/>
              <a:ext cx="49375" cy="17275"/>
            </a:xfrm>
            <a:custGeom>
              <a:avLst/>
              <a:gdLst/>
              <a:ahLst/>
              <a:cxnLst/>
              <a:rect l="l" t="t" r="r" b="b"/>
              <a:pathLst>
                <a:path w="1975" h="691" extrusionOk="0">
                  <a:moveTo>
                    <a:pt x="1734" y="0"/>
                  </a:moveTo>
                  <a:cubicBezTo>
                    <a:pt x="1721" y="0"/>
                    <a:pt x="1706" y="2"/>
                    <a:pt x="1691" y="5"/>
                  </a:cubicBezTo>
                  <a:lnTo>
                    <a:pt x="196" y="364"/>
                  </a:lnTo>
                  <a:cubicBezTo>
                    <a:pt x="1" y="411"/>
                    <a:pt x="63" y="691"/>
                    <a:pt x="241" y="691"/>
                  </a:cubicBezTo>
                  <a:cubicBezTo>
                    <a:pt x="255" y="691"/>
                    <a:pt x="270" y="689"/>
                    <a:pt x="285" y="686"/>
                  </a:cubicBezTo>
                  <a:lnTo>
                    <a:pt x="1780" y="329"/>
                  </a:lnTo>
                  <a:cubicBezTo>
                    <a:pt x="1975" y="282"/>
                    <a:pt x="1912" y="0"/>
                    <a:pt x="1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3" name="Google Shape;6303;p14"/>
            <p:cNvSpPr/>
            <p:nvPr/>
          </p:nvSpPr>
          <p:spPr>
            <a:xfrm>
              <a:off x="7076825" y="2241350"/>
              <a:ext cx="63750" cy="150100"/>
            </a:xfrm>
            <a:custGeom>
              <a:avLst/>
              <a:gdLst/>
              <a:ahLst/>
              <a:cxnLst/>
              <a:rect l="l" t="t" r="r" b="b"/>
              <a:pathLst>
                <a:path w="2550" h="6004" extrusionOk="0">
                  <a:moveTo>
                    <a:pt x="254" y="0"/>
                  </a:moveTo>
                  <a:cubicBezTo>
                    <a:pt x="119" y="0"/>
                    <a:pt x="1" y="169"/>
                    <a:pt x="128" y="280"/>
                  </a:cubicBezTo>
                  <a:cubicBezTo>
                    <a:pt x="1692" y="1653"/>
                    <a:pt x="2204" y="3831"/>
                    <a:pt x="1370" y="5747"/>
                  </a:cubicBezTo>
                  <a:cubicBezTo>
                    <a:pt x="1313" y="5881"/>
                    <a:pt x="1430" y="6004"/>
                    <a:pt x="1537" y="6004"/>
                  </a:cubicBezTo>
                  <a:cubicBezTo>
                    <a:pt x="1586" y="6004"/>
                    <a:pt x="1633" y="5978"/>
                    <a:pt x="1660" y="5917"/>
                  </a:cubicBezTo>
                  <a:cubicBezTo>
                    <a:pt x="2549" y="3870"/>
                    <a:pt x="2047" y="152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4" name="Google Shape;6304;p14"/>
            <p:cNvSpPr/>
            <p:nvPr/>
          </p:nvSpPr>
          <p:spPr>
            <a:xfrm>
              <a:off x="7121575" y="2196700"/>
              <a:ext cx="65325" cy="66850"/>
            </a:xfrm>
            <a:custGeom>
              <a:avLst/>
              <a:gdLst/>
              <a:ahLst/>
              <a:cxnLst/>
              <a:rect l="l" t="t" r="r" b="b"/>
              <a:pathLst>
                <a:path w="2613" h="2674" extrusionOk="0">
                  <a:moveTo>
                    <a:pt x="1186" y="0"/>
                  </a:moveTo>
                  <a:cubicBezTo>
                    <a:pt x="788" y="0"/>
                    <a:pt x="419" y="155"/>
                    <a:pt x="119" y="454"/>
                  </a:cubicBezTo>
                  <a:cubicBezTo>
                    <a:pt x="1" y="572"/>
                    <a:pt x="114" y="740"/>
                    <a:pt x="243" y="740"/>
                  </a:cubicBezTo>
                  <a:cubicBezTo>
                    <a:pt x="281" y="740"/>
                    <a:pt x="320" y="725"/>
                    <a:pt x="355" y="690"/>
                  </a:cubicBezTo>
                  <a:lnTo>
                    <a:pt x="355" y="692"/>
                  </a:lnTo>
                  <a:cubicBezTo>
                    <a:pt x="592" y="454"/>
                    <a:pt x="873" y="333"/>
                    <a:pt x="1180" y="333"/>
                  </a:cubicBezTo>
                  <a:cubicBezTo>
                    <a:pt x="1241" y="333"/>
                    <a:pt x="1303" y="338"/>
                    <a:pt x="1366" y="347"/>
                  </a:cubicBezTo>
                  <a:lnTo>
                    <a:pt x="1366" y="347"/>
                  </a:lnTo>
                  <a:cubicBezTo>
                    <a:pt x="1304" y="959"/>
                    <a:pt x="1112" y="1548"/>
                    <a:pt x="802" y="2080"/>
                  </a:cubicBezTo>
                  <a:cubicBezTo>
                    <a:pt x="755" y="2162"/>
                    <a:pt x="787" y="2258"/>
                    <a:pt x="863" y="2309"/>
                  </a:cubicBezTo>
                  <a:cubicBezTo>
                    <a:pt x="1224" y="2556"/>
                    <a:pt x="1617" y="2673"/>
                    <a:pt x="2034" y="2673"/>
                  </a:cubicBezTo>
                  <a:cubicBezTo>
                    <a:pt x="2158" y="2673"/>
                    <a:pt x="2283" y="2663"/>
                    <a:pt x="2411" y="2643"/>
                  </a:cubicBezTo>
                  <a:cubicBezTo>
                    <a:pt x="2613" y="2611"/>
                    <a:pt x="2541" y="2319"/>
                    <a:pt x="2352" y="2319"/>
                  </a:cubicBezTo>
                  <a:cubicBezTo>
                    <a:pt x="2342" y="2319"/>
                    <a:pt x="2332" y="2319"/>
                    <a:pt x="2321" y="2321"/>
                  </a:cubicBezTo>
                  <a:cubicBezTo>
                    <a:pt x="2224" y="2336"/>
                    <a:pt x="2128" y="2344"/>
                    <a:pt x="2034" y="2344"/>
                  </a:cubicBezTo>
                  <a:cubicBezTo>
                    <a:pt x="1728" y="2344"/>
                    <a:pt x="1441" y="2263"/>
                    <a:pt x="1170" y="2108"/>
                  </a:cubicBezTo>
                  <a:lnTo>
                    <a:pt x="1170" y="2108"/>
                  </a:lnTo>
                  <a:cubicBezTo>
                    <a:pt x="1483" y="1522"/>
                    <a:pt x="1667" y="876"/>
                    <a:pt x="1711" y="213"/>
                  </a:cubicBezTo>
                  <a:cubicBezTo>
                    <a:pt x="1716" y="141"/>
                    <a:pt x="1656" y="68"/>
                    <a:pt x="1588" y="51"/>
                  </a:cubicBezTo>
                  <a:cubicBezTo>
                    <a:pt x="1451" y="17"/>
                    <a:pt x="1317" y="0"/>
                    <a:pt x="1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5" name="Google Shape;6305;p14"/>
            <p:cNvSpPr/>
            <p:nvPr/>
          </p:nvSpPr>
          <p:spPr>
            <a:xfrm>
              <a:off x="6556500" y="2455900"/>
              <a:ext cx="58525" cy="90950"/>
            </a:xfrm>
            <a:custGeom>
              <a:avLst/>
              <a:gdLst/>
              <a:ahLst/>
              <a:cxnLst/>
              <a:rect l="l" t="t" r="r" b="b"/>
              <a:pathLst>
                <a:path w="2341" h="3638" extrusionOk="0">
                  <a:moveTo>
                    <a:pt x="270" y="0"/>
                  </a:moveTo>
                  <a:cubicBezTo>
                    <a:pt x="186" y="0"/>
                    <a:pt x="98" y="54"/>
                    <a:pt x="89" y="161"/>
                  </a:cubicBezTo>
                  <a:cubicBezTo>
                    <a:pt x="1" y="1211"/>
                    <a:pt x="83" y="2266"/>
                    <a:pt x="335" y="3288"/>
                  </a:cubicBezTo>
                  <a:cubicBezTo>
                    <a:pt x="355" y="3373"/>
                    <a:pt x="415" y="3410"/>
                    <a:pt x="477" y="3410"/>
                  </a:cubicBezTo>
                  <a:cubicBezTo>
                    <a:pt x="573" y="3410"/>
                    <a:pt x="675" y="3325"/>
                    <a:pt x="657" y="3200"/>
                  </a:cubicBezTo>
                  <a:cubicBezTo>
                    <a:pt x="603" y="2831"/>
                    <a:pt x="559" y="2318"/>
                    <a:pt x="760" y="1986"/>
                  </a:cubicBezTo>
                  <a:cubicBezTo>
                    <a:pt x="888" y="1774"/>
                    <a:pt x="1042" y="1686"/>
                    <a:pt x="1194" y="1686"/>
                  </a:cubicBezTo>
                  <a:cubicBezTo>
                    <a:pt x="1448" y="1686"/>
                    <a:pt x="1696" y="1930"/>
                    <a:pt x="1810" y="2257"/>
                  </a:cubicBezTo>
                  <a:cubicBezTo>
                    <a:pt x="1946" y="2651"/>
                    <a:pt x="1784" y="3056"/>
                    <a:pt x="1662" y="3432"/>
                  </a:cubicBezTo>
                  <a:cubicBezTo>
                    <a:pt x="1622" y="3556"/>
                    <a:pt x="1724" y="3638"/>
                    <a:pt x="1826" y="3638"/>
                  </a:cubicBezTo>
                  <a:cubicBezTo>
                    <a:pt x="1893" y="3638"/>
                    <a:pt x="1959" y="3603"/>
                    <a:pt x="1985" y="3522"/>
                  </a:cubicBezTo>
                  <a:cubicBezTo>
                    <a:pt x="2156" y="2988"/>
                    <a:pt x="2341" y="2365"/>
                    <a:pt x="2040" y="1839"/>
                  </a:cubicBezTo>
                  <a:cubicBezTo>
                    <a:pt x="1868" y="1541"/>
                    <a:pt x="1565" y="1317"/>
                    <a:pt x="1222" y="1317"/>
                  </a:cubicBezTo>
                  <a:cubicBezTo>
                    <a:pt x="1175" y="1317"/>
                    <a:pt x="1128" y="1321"/>
                    <a:pt x="1081" y="1330"/>
                  </a:cubicBezTo>
                  <a:cubicBezTo>
                    <a:pt x="749" y="1389"/>
                    <a:pt x="548" y="1600"/>
                    <a:pt x="432" y="1873"/>
                  </a:cubicBezTo>
                  <a:lnTo>
                    <a:pt x="432" y="1873"/>
                  </a:lnTo>
                  <a:cubicBezTo>
                    <a:pt x="377" y="1305"/>
                    <a:pt x="374" y="732"/>
                    <a:pt x="423" y="161"/>
                  </a:cubicBezTo>
                  <a:cubicBezTo>
                    <a:pt x="432" y="54"/>
                    <a:pt x="35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6" name="Google Shape;6306;p14"/>
            <p:cNvSpPr/>
            <p:nvPr/>
          </p:nvSpPr>
          <p:spPr>
            <a:xfrm>
              <a:off x="6626475" y="2473750"/>
              <a:ext cx="59600" cy="70225"/>
            </a:xfrm>
            <a:custGeom>
              <a:avLst/>
              <a:gdLst/>
              <a:ahLst/>
              <a:cxnLst/>
              <a:rect l="l" t="t" r="r" b="b"/>
              <a:pathLst>
                <a:path w="2384" h="2809" extrusionOk="0">
                  <a:moveTo>
                    <a:pt x="1252" y="0"/>
                  </a:moveTo>
                  <a:cubicBezTo>
                    <a:pt x="1165" y="0"/>
                    <a:pt x="1075" y="12"/>
                    <a:pt x="988" y="34"/>
                  </a:cubicBezTo>
                  <a:cubicBezTo>
                    <a:pt x="419" y="178"/>
                    <a:pt x="115" y="736"/>
                    <a:pt x="60" y="1291"/>
                  </a:cubicBezTo>
                  <a:cubicBezTo>
                    <a:pt x="1" y="1886"/>
                    <a:pt x="281" y="2495"/>
                    <a:pt x="856" y="2718"/>
                  </a:cubicBezTo>
                  <a:cubicBezTo>
                    <a:pt x="1014" y="2779"/>
                    <a:pt x="1177" y="2809"/>
                    <a:pt x="1337" y="2809"/>
                  </a:cubicBezTo>
                  <a:cubicBezTo>
                    <a:pt x="1708" y="2809"/>
                    <a:pt x="2062" y="2648"/>
                    <a:pt x="2293" y="2332"/>
                  </a:cubicBezTo>
                  <a:cubicBezTo>
                    <a:pt x="2384" y="2209"/>
                    <a:pt x="2266" y="2090"/>
                    <a:pt x="2145" y="2090"/>
                  </a:cubicBezTo>
                  <a:cubicBezTo>
                    <a:pt x="2094" y="2090"/>
                    <a:pt x="2042" y="2111"/>
                    <a:pt x="2005" y="2162"/>
                  </a:cubicBezTo>
                  <a:cubicBezTo>
                    <a:pt x="1848" y="2377"/>
                    <a:pt x="1598" y="2476"/>
                    <a:pt x="1342" y="2476"/>
                  </a:cubicBezTo>
                  <a:cubicBezTo>
                    <a:pt x="1243" y="2476"/>
                    <a:pt x="1144" y="2461"/>
                    <a:pt x="1049" y="2432"/>
                  </a:cubicBezTo>
                  <a:cubicBezTo>
                    <a:pt x="631" y="2307"/>
                    <a:pt x="400" y="1912"/>
                    <a:pt x="387" y="1491"/>
                  </a:cubicBezTo>
                  <a:cubicBezTo>
                    <a:pt x="374" y="1139"/>
                    <a:pt x="506" y="703"/>
                    <a:pt x="800" y="483"/>
                  </a:cubicBezTo>
                  <a:cubicBezTo>
                    <a:pt x="893" y="414"/>
                    <a:pt x="1113" y="327"/>
                    <a:pt x="1292" y="327"/>
                  </a:cubicBezTo>
                  <a:cubicBezTo>
                    <a:pt x="1429" y="327"/>
                    <a:pt x="1542" y="378"/>
                    <a:pt x="1557" y="527"/>
                  </a:cubicBezTo>
                  <a:cubicBezTo>
                    <a:pt x="1567" y="634"/>
                    <a:pt x="1657" y="687"/>
                    <a:pt x="1741" y="687"/>
                  </a:cubicBezTo>
                  <a:cubicBezTo>
                    <a:pt x="1825" y="687"/>
                    <a:pt x="1903" y="634"/>
                    <a:pt x="1892" y="527"/>
                  </a:cubicBezTo>
                  <a:cubicBezTo>
                    <a:pt x="1855" y="159"/>
                    <a:pt x="1571" y="0"/>
                    <a:pt x="1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7" name="Google Shape;6307;p14"/>
            <p:cNvSpPr/>
            <p:nvPr/>
          </p:nvSpPr>
          <p:spPr>
            <a:xfrm>
              <a:off x="6711600" y="2524550"/>
              <a:ext cx="8425" cy="13375"/>
            </a:xfrm>
            <a:custGeom>
              <a:avLst/>
              <a:gdLst/>
              <a:ahLst/>
              <a:cxnLst/>
              <a:rect l="l" t="t" r="r" b="b"/>
              <a:pathLst>
                <a:path w="337" h="535" extrusionOk="0">
                  <a:moveTo>
                    <a:pt x="168" y="1"/>
                  </a:moveTo>
                  <a:cubicBezTo>
                    <a:pt x="84" y="1"/>
                    <a:pt x="0" y="54"/>
                    <a:pt x="0" y="162"/>
                  </a:cubicBezTo>
                  <a:lnTo>
                    <a:pt x="0" y="373"/>
                  </a:lnTo>
                  <a:cubicBezTo>
                    <a:pt x="0" y="481"/>
                    <a:pt x="85" y="535"/>
                    <a:pt x="169" y="535"/>
                  </a:cubicBezTo>
                  <a:cubicBezTo>
                    <a:pt x="252" y="535"/>
                    <a:pt x="336" y="481"/>
                    <a:pt x="336" y="373"/>
                  </a:cubicBezTo>
                  <a:lnTo>
                    <a:pt x="336" y="162"/>
                  </a:lnTo>
                  <a:cubicBezTo>
                    <a:pt x="336" y="55"/>
                    <a:pt x="252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8" name="Google Shape;6308;p14"/>
            <p:cNvSpPr/>
            <p:nvPr/>
          </p:nvSpPr>
          <p:spPr>
            <a:xfrm>
              <a:off x="6759650" y="2461050"/>
              <a:ext cx="60725" cy="80525"/>
            </a:xfrm>
            <a:custGeom>
              <a:avLst/>
              <a:gdLst/>
              <a:ahLst/>
              <a:cxnLst/>
              <a:rect l="l" t="t" r="r" b="b"/>
              <a:pathLst>
                <a:path w="2429" h="3221" extrusionOk="0">
                  <a:moveTo>
                    <a:pt x="1214" y="1"/>
                  </a:moveTo>
                  <a:cubicBezTo>
                    <a:pt x="565" y="1"/>
                    <a:pt x="20" y="500"/>
                    <a:pt x="4" y="1185"/>
                  </a:cubicBezTo>
                  <a:cubicBezTo>
                    <a:pt x="0" y="1276"/>
                    <a:pt x="81" y="1351"/>
                    <a:pt x="171" y="1352"/>
                  </a:cubicBezTo>
                  <a:cubicBezTo>
                    <a:pt x="698" y="1360"/>
                    <a:pt x="1308" y="1352"/>
                    <a:pt x="1700" y="1757"/>
                  </a:cubicBezTo>
                  <a:cubicBezTo>
                    <a:pt x="1913" y="1975"/>
                    <a:pt x="2081" y="2317"/>
                    <a:pt x="1909" y="2623"/>
                  </a:cubicBezTo>
                  <a:cubicBezTo>
                    <a:pt x="1781" y="2851"/>
                    <a:pt x="1542" y="2915"/>
                    <a:pt x="1297" y="2915"/>
                  </a:cubicBezTo>
                  <a:cubicBezTo>
                    <a:pt x="1122" y="2915"/>
                    <a:pt x="944" y="2882"/>
                    <a:pt x="801" y="2853"/>
                  </a:cubicBezTo>
                  <a:cubicBezTo>
                    <a:pt x="788" y="2851"/>
                    <a:pt x="776" y="2850"/>
                    <a:pt x="764" y="2850"/>
                  </a:cubicBezTo>
                  <a:cubicBezTo>
                    <a:pt x="582" y="2850"/>
                    <a:pt x="514" y="3135"/>
                    <a:pt x="713" y="3175"/>
                  </a:cubicBezTo>
                  <a:cubicBezTo>
                    <a:pt x="857" y="3205"/>
                    <a:pt x="1013" y="3221"/>
                    <a:pt x="1168" y="3221"/>
                  </a:cubicBezTo>
                  <a:cubicBezTo>
                    <a:pt x="1799" y="3221"/>
                    <a:pt x="2428" y="2950"/>
                    <a:pt x="2290" y="2162"/>
                  </a:cubicBezTo>
                  <a:cubicBezTo>
                    <a:pt x="2127" y="1232"/>
                    <a:pt x="1159" y="1054"/>
                    <a:pt x="357" y="1022"/>
                  </a:cubicBezTo>
                  <a:lnTo>
                    <a:pt x="357" y="1022"/>
                  </a:lnTo>
                  <a:cubicBezTo>
                    <a:pt x="440" y="625"/>
                    <a:pt x="786" y="331"/>
                    <a:pt x="1198" y="331"/>
                  </a:cubicBezTo>
                  <a:cubicBezTo>
                    <a:pt x="1251" y="331"/>
                    <a:pt x="1305" y="336"/>
                    <a:pt x="1360" y="346"/>
                  </a:cubicBezTo>
                  <a:cubicBezTo>
                    <a:pt x="1371" y="348"/>
                    <a:pt x="1383" y="349"/>
                    <a:pt x="1393" y="349"/>
                  </a:cubicBezTo>
                  <a:cubicBezTo>
                    <a:pt x="1578" y="349"/>
                    <a:pt x="1648" y="60"/>
                    <a:pt x="1448" y="24"/>
                  </a:cubicBezTo>
                  <a:lnTo>
                    <a:pt x="1448" y="22"/>
                  </a:lnTo>
                  <a:cubicBezTo>
                    <a:pt x="1369" y="8"/>
                    <a:pt x="1291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09" name="Google Shape;6309;p14"/>
            <p:cNvSpPr/>
            <p:nvPr/>
          </p:nvSpPr>
          <p:spPr>
            <a:xfrm>
              <a:off x="6816175" y="2445450"/>
              <a:ext cx="58750" cy="45525"/>
            </a:xfrm>
            <a:custGeom>
              <a:avLst/>
              <a:gdLst/>
              <a:ahLst/>
              <a:cxnLst/>
              <a:rect l="l" t="t" r="r" b="b"/>
              <a:pathLst>
                <a:path w="2350" h="1821" extrusionOk="0">
                  <a:moveTo>
                    <a:pt x="1148" y="0"/>
                  </a:moveTo>
                  <a:cubicBezTo>
                    <a:pt x="684" y="0"/>
                    <a:pt x="257" y="271"/>
                    <a:pt x="63" y="701"/>
                  </a:cubicBezTo>
                  <a:cubicBezTo>
                    <a:pt x="1" y="834"/>
                    <a:pt x="117" y="956"/>
                    <a:pt x="226" y="956"/>
                  </a:cubicBezTo>
                  <a:cubicBezTo>
                    <a:pt x="275" y="956"/>
                    <a:pt x="323" y="930"/>
                    <a:pt x="351" y="869"/>
                  </a:cubicBezTo>
                  <a:lnTo>
                    <a:pt x="351" y="871"/>
                  </a:lnTo>
                  <a:cubicBezTo>
                    <a:pt x="498" y="552"/>
                    <a:pt x="768" y="363"/>
                    <a:pt x="1097" y="339"/>
                  </a:cubicBezTo>
                  <a:lnTo>
                    <a:pt x="1097" y="339"/>
                  </a:lnTo>
                  <a:cubicBezTo>
                    <a:pt x="1084" y="702"/>
                    <a:pt x="978" y="1057"/>
                    <a:pt x="792" y="1369"/>
                  </a:cubicBezTo>
                  <a:cubicBezTo>
                    <a:pt x="748" y="1444"/>
                    <a:pt x="772" y="1557"/>
                    <a:pt x="851" y="1598"/>
                  </a:cubicBezTo>
                  <a:cubicBezTo>
                    <a:pt x="1139" y="1747"/>
                    <a:pt x="1432" y="1820"/>
                    <a:pt x="1737" y="1820"/>
                  </a:cubicBezTo>
                  <a:cubicBezTo>
                    <a:pt x="1874" y="1820"/>
                    <a:pt x="2012" y="1806"/>
                    <a:pt x="2154" y="1777"/>
                  </a:cubicBezTo>
                  <a:cubicBezTo>
                    <a:pt x="2350" y="1735"/>
                    <a:pt x="2286" y="1451"/>
                    <a:pt x="2104" y="1451"/>
                  </a:cubicBezTo>
                  <a:cubicBezTo>
                    <a:pt x="2092" y="1451"/>
                    <a:pt x="2079" y="1452"/>
                    <a:pt x="2066" y="1455"/>
                  </a:cubicBezTo>
                  <a:cubicBezTo>
                    <a:pt x="1953" y="1478"/>
                    <a:pt x="1843" y="1490"/>
                    <a:pt x="1735" y="1490"/>
                  </a:cubicBezTo>
                  <a:cubicBezTo>
                    <a:pt x="1541" y="1490"/>
                    <a:pt x="1353" y="1452"/>
                    <a:pt x="1169" y="1377"/>
                  </a:cubicBezTo>
                  <a:lnTo>
                    <a:pt x="1169" y="1377"/>
                  </a:lnTo>
                  <a:cubicBezTo>
                    <a:pt x="1356" y="1006"/>
                    <a:pt x="1446" y="591"/>
                    <a:pt x="1431" y="173"/>
                  </a:cubicBezTo>
                  <a:cubicBezTo>
                    <a:pt x="1428" y="77"/>
                    <a:pt x="1356" y="15"/>
                    <a:pt x="1263" y="6"/>
                  </a:cubicBezTo>
                  <a:cubicBezTo>
                    <a:pt x="1225" y="2"/>
                    <a:pt x="1186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0" name="Google Shape;6310;p14"/>
            <p:cNvSpPr/>
            <p:nvPr/>
          </p:nvSpPr>
          <p:spPr>
            <a:xfrm>
              <a:off x="6898925" y="2448800"/>
              <a:ext cx="45700" cy="109375"/>
            </a:xfrm>
            <a:custGeom>
              <a:avLst/>
              <a:gdLst/>
              <a:ahLst/>
              <a:cxnLst/>
              <a:rect l="l" t="t" r="r" b="b"/>
              <a:pathLst>
                <a:path w="1828" h="4375" extrusionOk="0">
                  <a:moveTo>
                    <a:pt x="1025" y="0"/>
                  </a:moveTo>
                  <a:cubicBezTo>
                    <a:pt x="973" y="0"/>
                    <a:pt x="922" y="23"/>
                    <a:pt x="887" y="78"/>
                  </a:cubicBezTo>
                  <a:lnTo>
                    <a:pt x="887" y="79"/>
                  </a:lnTo>
                  <a:cubicBezTo>
                    <a:pt x="0" y="1435"/>
                    <a:pt x="247" y="3260"/>
                    <a:pt x="1465" y="4330"/>
                  </a:cubicBezTo>
                  <a:cubicBezTo>
                    <a:pt x="1499" y="4361"/>
                    <a:pt x="1538" y="4374"/>
                    <a:pt x="1575" y="4374"/>
                  </a:cubicBezTo>
                  <a:cubicBezTo>
                    <a:pt x="1709" y="4374"/>
                    <a:pt x="1828" y="4205"/>
                    <a:pt x="1701" y="4094"/>
                  </a:cubicBezTo>
                  <a:cubicBezTo>
                    <a:pt x="591" y="3122"/>
                    <a:pt x="366" y="1481"/>
                    <a:pt x="1176" y="247"/>
                  </a:cubicBezTo>
                  <a:cubicBezTo>
                    <a:pt x="1258" y="120"/>
                    <a:pt x="1142" y="0"/>
                    <a:pt x="1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1" name="Google Shape;6311;p14"/>
            <p:cNvSpPr/>
            <p:nvPr/>
          </p:nvSpPr>
          <p:spPr>
            <a:xfrm>
              <a:off x="6962900" y="2461575"/>
              <a:ext cx="98050" cy="91325"/>
            </a:xfrm>
            <a:custGeom>
              <a:avLst/>
              <a:gdLst/>
              <a:ahLst/>
              <a:cxnLst/>
              <a:rect l="l" t="t" r="r" b="b"/>
              <a:pathLst>
                <a:path w="3922" h="3653" extrusionOk="0">
                  <a:moveTo>
                    <a:pt x="247" y="1"/>
                  </a:moveTo>
                  <a:cubicBezTo>
                    <a:pt x="117" y="1"/>
                    <a:pt x="1" y="169"/>
                    <a:pt x="121" y="285"/>
                  </a:cubicBezTo>
                  <a:lnTo>
                    <a:pt x="3564" y="3604"/>
                  </a:lnTo>
                  <a:cubicBezTo>
                    <a:pt x="3599" y="3638"/>
                    <a:pt x="3638" y="3652"/>
                    <a:pt x="3676" y="3652"/>
                  </a:cubicBezTo>
                  <a:cubicBezTo>
                    <a:pt x="3806" y="3652"/>
                    <a:pt x="3921" y="3485"/>
                    <a:pt x="3801" y="3368"/>
                  </a:cubicBezTo>
                  <a:lnTo>
                    <a:pt x="358" y="49"/>
                  </a:lnTo>
                  <a:cubicBezTo>
                    <a:pt x="323" y="15"/>
                    <a:pt x="284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2" name="Google Shape;6312;p14"/>
            <p:cNvSpPr/>
            <p:nvPr/>
          </p:nvSpPr>
          <p:spPr>
            <a:xfrm>
              <a:off x="6963525" y="2450350"/>
              <a:ext cx="75275" cy="87425"/>
            </a:xfrm>
            <a:custGeom>
              <a:avLst/>
              <a:gdLst/>
              <a:ahLst/>
              <a:cxnLst/>
              <a:rect l="l" t="t" r="r" b="b"/>
              <a:pathLst>
                <a:path w="3011" h="3497" extrusionOk="0">
                  <a:moveTo>
                    <a:pt x="2760" y="1"/>
                  </a:moveTo>
                  <a:cubicBezTo>
                    <a:pt x="2723" y="1"/>
                    <a:pt x="2684" y="14"/>
                    <a:pt x="2650" y="46"/>
                  </a:cubicBezTo>
                  <a:cubicBezTo>
                    <a:pt x="1636" y="978"/>
                    <a:pt x="769" y="2058"/>
                    <a:pt x="75" y="3246"/>
                  </a:cubicBezTo>
                  <a:cubicBezTo>
                    <a:pt x="0" y="3376"/>
                    <a:pt x="115" y="3497"/>
                    <a:pt x="230" y="3497"/>
                  </a:cubicBezTo>
                  <a:cubicBezTo>
                    <a:pt x="280" y="3497"/>
                    <a:pt x="331" y="3473"/>
                    <a:pt x="365" y="3416"/>
                  </a:cubicBezTo>
                  <a:cubicBezTo>
                    <a:pt x="1044" y="2252"/>
                    <a:pt x="1893" y="1196"/>
                    <a:pt x="2886" y="284"/>
                  </a:cubicBezTo>
                  <a:cubicBezTo>
                    <a:pt x="3010" y="170"/>
                    <a:pt x="2893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3" name="Google Shape;6313;p14"/>
            <p:cNvSpPr/>
            <p:nvPr/>
          </p:nvSpPr>
          <p:spPr>
            <a:xfrm>
              <a:off x="7054375" y="2444625"/>
              <a:ext cx="43625" cy="125175"/>
            </a:xfrm>
            <a:custGeom>
              <a:avLst/>
              <a:gdLst/>
              <a:ahLst/>
              <a:cxnLst/>
              <a:rect l="l" t="t" r="r" b="b"/>
              <a:pathLst>
                <a:path w="1745" h="5007" extrusionOk="0">
                  <a:moveTo>
                    <a:pt x="241" y="0"/>
                  </a:moveTo>
                  <a:cubicBezTo>
                    <a:pt x="118" y="0"/>
                    <a:pt x="0" y="119"/>
                    <a:pt x="93" y="240"/>
                  </a:cubicBezTo>
                  <a:cubicBezTo>
                    <a:pt x="1104" y="1570"/>
                    <a:pt x="1399" y="3202"/>
                    <a:pt x="900" y="4801"/>
                  </a:cubicBezTo>
                  <a:cubicBezTo>
                    <a:pt x="861" y="4925"/>
                    <a:pt x="963" y="5007"/>
                    <a:pt x="1064" y="5007"/>
                  </a:cubicBezTo>
                  <a:cubicBezTo>
                    <a:pt x="1130" y="5007"/>
                    <a:pt x="1196" y="4971"/>
                    <a:pt x="1222" y="4889"/>
                  </a:cubicBezTo>
                  <a:cubicBezTo>
                    <a:pt x="1745" y="3216"/>
                    <a:pt x="1444" y="1468"/>
                    <a:pt x="381" y="71"/>
                  </a:cubicBezTo>
                  <a:cubicBezTo>
                    <a:pt x="344" y="21"/>
                    <a:pt x="29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4" name="Google Shape;6314;p14"/>
            <p:cNvSpPr/>
            <p:nvPr/>
          </p:nvSpPr>
          <p:spPr>
            <a:xfrm>
              <a:off x="7128150" y="2500250"/>
              <a:ext cx="52300" cy="76125"/>
            </a:xfrm>
            <a:custGeom>
              <a:avLst/>
              <a:gdLst/>
              <a:ahLst/>
              <a:cxnLst/>
              <a:rect l="l" t="t" r="r" b="b"/>
              <a:pathLst>
                <a:path w="2092" h="3045" extrusionOk="0">
                  <a:moveTo>
                    <a:pt x="577" y="1"/>
                  </a:moveTo>
                  <a:cubicBezTo>
                    <a:pt x="280" y="1"/>
                    <a:pt x="0" y="162"/>
                    <a:pt x="5" y="509"/>
                  </a:cubicBezTo>
                  <a:cubicBezTo>
                    <a:pt x="7" y="617"/>
                    <a:pt x="91" y="670"/>
                    <a:pt x="174" y="670"/>
                  </a:cubicBezTo>
                  <a:cubicBezTo>
                    <a:pt x="258" y="670"/>
                    <a:pt x="341" y="617"/>
                    <a:pt x="339" y="509"/>
                  </a:cubicBezTo>
                  <a:cubicBezTo>
                    <a:pt x="337" y="376"/>
                    <a:pt x="421" y="326"/>
                    <a:pt x="527" y="326"/>
                  </a:cubicBezTo>
                  <a:cubicBezTo>
                    <a:pt x="687" y="326"/>
                    <a:pt x="899" y="439"/>
                    <a:pt x="946" y="552"/>
                  </a:cubicBezTo>
                  <a:cubicBezTo>
                    <a:pt x="1100" y="919"/>
                    <a:pt x="705" y="1372"/>
                    <a:pt x="490" y="1623"/>
                  </a:cubicBezTo>
                  <a:lnTo>
                    <a:pt x="490" y="1623"/>
                  </a:lnTo>
                  <a:cubicBezTo>
                    <a:pt x="488" y="1625"/>
                    <a:pt x="486" y="1627"/>
                    <a:pt x="484" y="1629"/>
                  </a:cubicBezTo>
                  <a:lnTo>
                    <a:pt x="485" y="1629"/>
                  </a:lnTo>
                  <a:lnTo>
                    <a:pt x="485" y="1629"/>
                  </a:lnTo>
                  <a:cubicBezTo>
                    <a:pt x="485" y="1630"/>
                    <a:pt x="484" y="1630"/>
                    <a:pt x="484" y="1630"/>
                  </a:cubicBezTo>
                  <a:cubicBezTo>
                    <a:pt x="379" y="1756"/>
                    <a:pt x="480" y="1915"/>
                    <a:pt x="606" y="1915"/>
                  </a:cubicBezTo>
                  <a:cubicBezTo>
                    <a:pt x="644" y="1915"/>
                    <a:pt x="685" y="1901"/>
                    <a:pt x="722" y="1867"/>
                  </a:cubicBezTo>
                  <a:cubicBezTo>
                    <a:pt x="814" y="1782"/>
                    <a:pt x="936" y="1744"/>
                    <a:pt x="1061" y="1744"/>
                  </a:cubicBezTo>
                  <a:cubicBezTo>
                    <a:pt x="1395" y="1744"/>
                    <a:pt x="1756" y="2008"/>
                    <a:pt x="1659" y="2367"/>
                  </a:cubicBezTo>
                  <a:cubicBezTo>
                    <a:pt x="1595" y="2601"/>
                    <a:pt x="1360" y="2716"/>
                    <a:pt x="1125" y="2716"/>
                  </a:cubicBezTo>
                  <a:cubicBezTo>
                    <a:pt x="931" y="2716"/>
                    <a:pt x="736" y="2638"/>
                    <a:pt x="640" y="2483"/>
                  </a:cubicBezTo>
                  <a:cubicBezTo>
                    <a:pt x="605" y="2428"/>
                    <a:pt x="554" y="2405"/>
                    <a:pt x="503" y="2405"/>
                  </a:cubicBezTo>
                  <a:cubicBezTo>
                    <a:pt x="386" y="2405"/>
                    <a:pt x="270" y="2525"/>
                    <a:pt x="350" y="2652"/>
                  </a:cubicBezTo>
                  <a:cubicBezTo>
                    <a:pt x="516" y="2917"/>
                    <a:pt x="818" y="3045"/>
                    <a:pt x="1119" y="3045"/>
                  </a:cubicBezTo>
                  <a:cubicBezTo>
                    <a:pt x="1523" y="3045"/>
                    <a:pt x="1925" y="2814"/>
                    <a:pt x="1999" y="2373"/>
                  </a:cubicBezTo>
                  <a:cubicBezTo>
                    <a:pt x="2092" y="1807"/>
                    <a:pt x="1568" y="1416"/>
                    <a:pt x="1059" y="1416"/>
                  </a:cubicBezTo>
                  <a:cubicBezTo>
                    <a:pt x="1057" y="1416"/>
                    <a:pt x="1054" y="1416"/>
                    <a:pt x="1051" y="1416"/>
                  </a:cubicBezTo>
                  <a:lnTo>
                    <a:pt x="1051" y="1416"/>
                  </a:lnTo>
                  <a:cubicBezTo>
                    <a:pt x="1317" y="980"/>
                    <a:pt x="1489" y="442"/>
                    <a:pt x="1015" y="128"/>
                  </a:cubicBezTo>
                  <a:cubicBezTo>
                    <a:pt x="890" y="44"/>
                    <a:pt x="731" y="1"/>
                    <a:pt x="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5" name="Google Shape;6315;p14"/>
            <p:cNvSpPr/>
            <p:nvPr/>
          </p:nvSpPr>
          <p:spPr>
            <a:xfrm>
              <a:off x="6202350" y="2811650"/>
              <a:ext cx="86575" cy="99625"/>
            </a:xfrm>
            <a:custGeom>
              <a:avLst/>
              <a:gdLst/>
              <a:ahLst/>
              <a:cxnLst/>
              <a:rect l="l" t="t" r="r" b="b"/>
              <a:pathLst>
                <a:path w="3463" h="3985" extrusionOk="0">
                  <a:moveTo>
                    <a:pt x="1248" y="642"/>
                  </a:moveTo>
                  <a:lnTo>
                    <a:pt x="1248" y="642"/>
                  </a:lnTo>
                  <a:cubicBezTo>
                    <a:pt x="2014" y="709"/>
                    <a:pt x="2694" y="1232"/>
                    <a:pt x="2956" y="1971"/>
                  </a:cubicBezTo>
                  <a:cubicBezTo>
                    <a:pt x="3092" y="2355"/>
                    <a:pt x="3141" y="2892"/>
                    <a:pt x="2920" y="3258"/>
                  </a:cubicBezTo>
                  <a:cubicBezTo>
                    <a:pt x="2736" y="3561"/>
                    <a:pt x="2497" y="3677"/>
                    <a:pt x="2249" y="3677"/>
                  </a:cubicBezTo>
                  <a:cubicBezTo>
                    <a:pt x="1837" y="3677"/>
                    <a:pt x="1398" y="3355"/>
                    <a:pt x="1141" y="3037"/>
                  </a:cubicBezTo>
                  <a:cubicBezTo>
                    <a:pt x="667" y="2447"/>
                    <a:pt x="476" y="1515"/>
                    <a:pt x="992" y="886"/>
                  </a:cubicBezTo>
                  <a:cubicBezTo>
                    <a:pt x="1067" y="794"/>
                    <a:pt x="1154" y="713"/>
                    <a:pt x="1248" y="642"/>
                  </a:cubicBezTo>
                  <a:close/>
                  <a:moveTo>
                    <a:pt x="2153" y="0"/>
                  </a:moveTo>
                  <a:cubicBezTo>
                    <a:pt x="1799" y="0"/>
                    <a:pt x="1443" y="104"/>
                    <a:pt x="1141" y="301"/>
                  </a:cubicBezTo>
                  <a:lnTo>
                    <a:pt x="1141" y="301"/>
                  </a:lnTo>
                  <a:cubicBezTo>
                    <a:pt x="1122" y="301"/>
                    <a:pt x="1104" y="301"/>
                    <a:pt x="1086" y="300"/>
                  </a:cubicBezTo>
                  <a:cubicBezTo>
                    <a:pt x="979" y="300"/>
                    <a:pt x="925" y="383"/>
                    <a:pt x="924" y="467"/>
                  </a:cubicBezTo>
                  <a:lnTo>
                    <a:pt x="924" y="467"/>
                  </a:lnTo>
                  <a:cubicBezTo>
                    <a:pt x="847" y="536"/>
                    <a:pt x="775" y="612"/>
                    <a:pt x="709" y="696"/>
                  </a:cubicBezTo>
                  <a:cubicBezTo>
                    <a:pt x="0" y="1605"/>
                    <a:pt x="412" y="2990"/>
                    <a:pt x="1275" y="3640"/>
                  </a:cubicBezTo>
                  <a:cubicBezTo>
                    <a:pt x="1591" y="3877"/>
                    <a:pt x="1913" y="3984"/>
                    <a:pt x="2207" y="3984"/>
                  </a:cubicBezTo>
                  <a:cubicBezTo>
                    <a:pt x="2913" y="3984"/>
                    <a:pt x="3462" y="3366"/>
                    <a:pt x="3399" y="2442"/>
                  </a:cubicBezTo>
                  <a:cubicBezTo>
                    <a:pt x="3332" y="1477"/>
                    <a:pt x="2620" y="669"/>
                    <a:pt x="1727" y="398"/>
                  </a:cubicBezTo>
                  <a:lnTo>
                    <a:pt x="1727" y="398"/>
                  </a:lnTo>
                  <a:cubicBezTo>
                    <a:pt x="1870" y="354"/>
                    <a:pt x="2019" y="331"/>
                    <a:pt x="2167" y="331"/>
                  </a:cubicBezTo>
                  <a:cubicBezTo>
                    <a:pt x="2482" y="331"/>
                    <a:pt x="2795" y="435"/>
                    <a:pt x="3046" y="662"/>
                  </a:cubicBezTo>
                  <a:cubicBezTo>
                    <a:pt x="3082" y="694"/>
                    <a:pt x="3121" y="707"/>
                    <a:pt x="3158" y="707"/>
                  </a:cubicBezTo>
                  <a:cubicBezTo>
                    <a:pt x="3291" y="707"/>
                    <a:pt x="3408" y="539"/>
                    <a:pt x="3283" y="426"/>
                  </a:cubicBezTo>
                  <a:lnTo>
                    <a:pt x="3284" y="426"/>
                  </a:lnTo>
                  <a:cubicBezTo>
                    <a:pt x="2964" y="137"/>
                    <a:pt x="2560" y="0"/>
                    <a:pt x="2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6" name="Google Shape;6316;p14"/>
            <p:cNvSpPr/>
            <p:nvPr/>
          </p:nvSpPr>
          <p:spPr>
            <a:xfrm>
              <a:off x="6276850" y="2730650"/>
              <a:ext cx="21250" cy="171950"/>
            </a:xfrm>
            <a:custGeom>
              <a:avLst/>
              <a:gdLst/>
              <a:ahLst/>
              <a:cxnLst/>
              <a:rect l="l" t="t" r="r" b="b"/>
              <a:pathLst>
                <a:path w="850" h="6878" extrusionOk="0">
                  <a:moveTo>
                    <a:pt x="230" y="0"/>
                  </a:moveTo>
                  <a:cubicBezTo>
                    <a:pt x="146" y="0"/>
                    <a:pt x="61" y="54"/>
                    <a:pt x="59" y="162"/>
                  </a:cubicBezTo>
                  <a:cubicBezTo>
                    <a:pt x="1" y="2369"/>
                    <a:pt x="150" y="4576"/>
                    <a:pt x="506" y="6756"/>
                  </a:cubicBezTo>
                  <a:cubicBezTo>
                    <a:pt x="520" y="6840"/>
                    <a:pt x="579" y="6877"/>
                    <a:pt x="644" y="6877"/>
                  </a:cubicBezTo>
                  <a:cubicBezTo>
                    <a:pt x="741" y="6877"/>
                    <a:pt x="849" y="6794"/>
                    <a:pt x="829" y="6666"/>
                  </a:cubicBezTo>
                  <a:cubicBezTo>
                    <a:pt x="480" y="4517"/>
                    <a:pt x="333" y="2338"/>
                    <a:pt x="393" y="162"/>
                  </a:cubicBezTo>
                  <a:cubicBezTo>
                    <a:pt x="396" y="54"/>
                    <a:pt x="314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7" name="Google Shape;6317;p14"/>
            <p:cNvSpPr/>
            <p:nvPr/>
          </p:nvSpPr>
          <p:spPr>
            <a:xfrm>
              <a:off x="6326750" y="2808225"/>
              <a:ext cx="69275" cy="90325"/>
            </a:xfrm>
            <a:custGeom>
              <a:avLst/>
              <a:gdLst/>
              <a:ahLst/>
              <a:cxnLst/>
              <a:rect l="l" t="t" r="r" b="b"/>
              <a:pathLst>
                <a:path w="2771" h="3613" extrusionOk="0">
                  <a:moveTo>
                    <a:pt x="1375" y="1"/>
                  </a:moveTo>
                  <a:cubicBezTo>
                    <a:pt x="1107" y="1"/>
                    <a:pt x="835" y="99"/>
                    <a:pt x="618" y="288"/>
                  </a:cubicBezTo>
                  <a:cubicBezTo>
                    <a:pt x="76" y="758"/>
                    <a:pt x="0" y="1623"/>
                    <a:pt x="160" y="2277"/>
                  </a:cubicBezTo>
                  <a:cubicBezTo>
                    <a:pt x="313" y="2904"/>
                    <a:pt x="749" y="3519"/>
                    <a:pt x="1431" y="3603"/>
                  </a:cubicBezTo>
                  <a:cubicBezTo>
                    <a:pt x="1487" y="3610"/>
                    <a:pt x="1543" y="3613"/>
                    <a:pt x="1598" y="3613"/>
                  </a:cubicBezTo>
                  <a:cubicBezTo>
                    <a:pt x="2106" y="3613"/>
                    <a:pt x="2563" y="3326"/>
                    <a:pt x="2729" y="2831"/>
                  </a:cubicBezTo>
                  <a:cubicBezTo>
                    <a:pt x="2770" y="2707"/>
                    <a:pt x="2669" y="2626"/>
                    <a:pt x="2567" y="2626"/>
                  </a:cubicBezTo>
                  <a:cubicBezTo>
                    <a:pt x="2500" y="2626"/>
                    <a:pt x="2433" y="2660"/>
                    <a:pt x="2406" y="2741"/>
                  </a:cubicBezTo>
                  <a:cubicBezTo>
                    <a:pt x="2288" y="3090"/>
                    <a:pt x="1943" y="3281"/>
                    <a:pt x="1591" y="3281"/>
                  </a:cubicBezTo>
                  <a:cubicBezTo>
                    <a:pt x="1508" y="3281"/>
                    <a:pt x="1425" y="3271"/>
                    <a:pt x="1344" y="3249"/>
                  </a:cubicBezTo>
                  <a:cubicBezTo>
                    <a:pt x="868" y="3119"/>
                    <a:pt x="593" y="2637"/>
                    <a:pt x="482" y="2189"/>
                  </a:cubicBezTo>
                  <a:cubicBezTo>
                    <a:pt x="378" y="1772"/>
                    <a:pt x="392" y="1254"/>
                    <a:pt x="593" y="868"/>
                  </a:cubicBezTo>
                  <a:cubicBezTo>
                    <a:pt x="755" y="556"/>
                    <a:pt x="1073" y="333"/>
                    <a:pt x="1393" y="333"/>
                  </a:cubicBezTo>
                  <a:cubicBezTo>
                    <a:pt x="1573" y="333"/>
                    <a:pt x="1753" y="403"/>
                    <a:pt x="1907" y="567"/>
                  </a:cubicBezTo>
                  <a:cubicBezTo>
                    <a:pt x="1941" y="604"/>
                    <a:pt x="1980" y="619"/>
                    <a:pt x="2018" y="619"/>
                  </a:cubicBezTo>
                  <a:cubicBezTo>
                    <a:pt x="2144" y="619"/>
                    <a:pt x="2257" y="451"/>
                    <a:pt x="2143" y="331"/>
                  </a:cubicBezTo>
                  <a:cubicBezTo>
                    <a:pt x="1934" y="108"/>
                    <a:pt x="165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8" name="Google Shape;6318;p14"/>
            <p:cNvSpPr/>
            <p:nvPr/>
          </p:nvSpPr>
          <p:spPr>
            <a:xfrm>
              <a:off x="6435575" y="2815025"/>
              <a:ext cx="74225" cy="8425"/>
            </a:xfrm>
            <a:custGeom>
              <a:avLst/>
              <a:gdLst/>
              <a:ahLst/>
              <a:cxnLst/>
              <a:rect l="l" t="t" r="r" b="b"/>
              <a:pathLst>
                <a:path w="2969" h="337" extrusionOk="0">
                  <a:moveTo>
                    <a:pt x="217" y="1"/>
                  </a:moveTo>
                  <a:cubicBezTo>
                    <a:pt x="2" y="1"/>
                    <a:pt x="1" y="336"/>
                    <a:pt x="217" y="336"/>
                  </a:cubicBezTo>
                  <a:lnTo>
                    <a:pt x="2752" y="336"/>
                  </a:lnTo>
                  <a:cubicBezTo>
                    <a:pt x="2969" y="336"/>
                    <a:pt x="2969" y="1"/>
                    <a:pt x="2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19" name="Google Shape;6319;p14"/>
            <p:cNvSpPr/>
            <p:nvPr/>
          </p:nvSpPr>
          <p:spPr>
            <a:xfrm>
              <a:off x="6434650" y="2867050"/>
              <a:ext cx="106800" cy="13125"/>
            </a:xfrm>
            <a:custGeom>
              <a:avLst/>
              <a:gdLst/>
              <a:ahLst/>
              <a:cxnLst/>
              <a:rect l="l" t="t" r="r" b="b"/>
              <a:pathLst>
                <a:path w="4272" h="525" extrusionOk="0">
                  <a:moveTo>
                    <a:pt x="2741" y="1"/>
                  </a:moveTo>
                  <a:cubicBezTo>
                    <a:pt x="1892" y="1"/>
                    <a:pt x="1043" y="67"/>
                    <a:pt x="202" y="199"/>
                  </a:cubicBezTo>
                  <a:cubicBezTo>
                    <a:pt x="0" y="231"/>
                    <a:pt x="72" y="524"/>
                    <a:pt x="262" y="524"/>
                  </a:cubicBezTo>
                  <a:cubicBezTo>
                    <a:pt x="271" y="524"/>
                    <a:pt x="281" y="524"/>
                    <a:pt x="291" y="522"/>
                  </a:cubicBezTo>
                  <a:cubicBezTo>
                    <a:pt x="1100" y="397"/>
                    <a:pt x="1917" y="335"/>
                    <a:pt x="2735" y="335"/>
                  </a:cubicBezTo>
                  <a:cubicBezTo>
                    <a:pt x="3176" y="335"/>
                    <a:pt x="3617" y="353"/>
                    <a:pt x="4057" y="389"/>
                  </a:cubicBezTo>
                  <a:cubicBezTo>
                    <a:pt x="4062" y="390"/>
                    <a:pt x="4067" y="390"/>
                    <a:pt x="4072" y="390"/>
                  </a:cubicBezTo>
                  <a:cubicBezTo>
                    <a:pt x="4272" y="390"/>
                    <a:pt x="4265" y="72"/>
                    <a:pt x="4057" y="54"/>
                  </a:cubicBezTo>
                  <a:cubicBezTo>
                    <a:pt x="3619" y="18"/>
                    <a:pt x="3180" y="1"/>
                    <a:pt x="2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0" name="Google Shape;6320;p14"/>
            <p:cNvSpPr/>
            <p:nvPr/>
          </p:nvSpPr>
          <p:spPr>
            <a:xfrm>
              <a:off x="6608400" y="2865600"/>
              <a:ext cx="629175" cy="12225"/>
            </a:xfrm>
            <a:custGeom>
              <a:avLst/>
              <a:gdLst/>
              <a:ahLst/>
              <a:cxnLst/>
              <a:rect l="l" t="t" r="r" b="b"/>
              <a:pathLst>
                <a:path w="25167" h="489" extrusionOk="0">
                  <a:moveTo>
                    <a:pt x="10127" y="0"/>
                  </a:moveTo>
                  <a:cubicBezTo>
                    <a:pt x="6823" y="0"/>
                    <a:pt x="3520" y="23"/>
                    <a:pt x="216" y="69"/>
                  </a:cubicBezTo>
                  <a:cubicBezTo>
                    <a:pt x="2" y="72"/>
                    <a:pt x="1" y="403"/>
                    <a:pt x="213" y="403"/>
                  </a:cubicBezTo>
                  <a:cubicBezTo>
                    <a:pt x="214" y="403"/>
                    <a:pt x="215" y="403"/>
                    <a:pt x="216" y="403"/>
                  </a:cubicBezTo>
                  <a:cubicBezTo>
                    <a:pt x="3512" y="357"/>
                    <a:pt x="6808" y="335"/>
                    <a:pt x="10104" y="335"/>
                  </a:cubicBezTo>
                  <a:cubicBezTo>
                    <a:pt x="15053" y="335"/>
                    <a:pt x="20002" y="386"/>
                    <a:pt x="24952" y="489"/>
                  </a:cubicBezTo>
                  <a:cubicBezTo>
                    <a:pt x="24953" y="489"/>
                    <a:pt x="24955" y="489"/>
                    <a:pt x="24956" y="489"/>
                  </a:cubicBezTo>
                  <a:cubicBezTo>
                    <a:pt x="25167" y="489"/>
                    <a:pt x="25165" y="158"/>
                    <a:pt x="24952" y="153"/>
                  </a:cubicBezTo>
                  <a:cubicBezTo>
                    <a:pt x="20010" y="51"/>
                    <a:pt x="15069" y="0"/>
                    <a:pt x="10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1" name="Google Shape;6321;p14"/>
            <p:cNvSpPr/>
            <p:nvPr/>
          </p:nvSpPr>
          <p:spPr>
            <a:xfrm>
              <a:off x="6598450" y="2727675"/>
              <a:ext cx="84750" cy="106050"/>
            </a:xfrm>
            <a:custGeom>
              <a:avLst/>
              <a:gdLst/>
              <a:ahLst/>
              <a:cxnLst/>
              <a:rect l="l" t="t" r="r" b="b"/>
              <a:pathLst>
                <a:path w="3390" h="4242" extrusionOk="0">
                  <a:moveTo>
                    <a:pt x="1448" y="0"/>
                  </a:moveTo>
                  <a:cubicBezTo>
                    <a:pt x="1012" y="0"/>
                    <a:pt x="565" y="242"/>
                    <a:pt x="370" y="650"/>
                  </a:cubicBezTo>
                  <a:cubicBezTo>
                    <a:pt x="306" y="782"/>
                    <a:pt x="422" y="904"/>
                    <a:pt x="531" y="904"/>
                  </a:cubicBezTo>
                  <a:cubicBezTo>
                    <a:pt x="581" y="904"/>
                    <a:pt x="629" y="879"/>
                    <a:pt x="658" y="818"/>
                  </a:cubicBezTo>
                  <a:cubicBezTo>
                    <a:pt x="794" y="536"/>
                    <a:pt x="1103" y="336"/>
                    <a:pt x="1414" y="336"/>
                  </a:cubicBezTo>
                  <a:cubicBezTo>
                    <a:pt x="1539" y="336"/>
                    <a:pt x="1663" y="368"/>
                    <a:pt x="1778" y="439"/>
                  </a:cubicBezTo>
                  <a:cubicBezTo>
                    <a:pt x="2370" y="815"/>
                    <a:pt x="2081" y="1747"/>
                    <a:pt x="1369" y="1811"/>
                  </a:cubicBezTo>
                  <a:cubicBezTo>
                    <a:pt x="1162" y="1830"/>
                    <a:pt x="1156" y="2147"/>
                    <a:pt x="1352" y="2147"/>
                  </a:cubicBezTo>
                  <a:cubicBezTo>
                    <a:pt x="1358" y="2147"/>
                    <a:pt x="1363" y="2147"/>
                    <a:pt x="1369" y="2146"/>
                  </a:cubicBezTo>
                  <a:cubicBezTo>
                    <a:pt x="1369" y="2146"/>
                    <a:pt x="1370" y="2146"/>
                    <a:pt x="1371" y="2146"/>
                  </a:cubicBezTo>
                  <a:lnTo>
                    <a:pt x="1371" y="2146"/>
                  </a:lnTo>
                  <a:cubicBezTo>
                    <a:pt x="1417" y="2142"/>
                    <a:pt x="1466" y="2140"/>
                    <a:pt x="1516" y="2140"/>
                  </a:cubicBezTo>
                  <a:cubicBezTo>
                    <a:pt x="2185" y="2140"/>
                    <a:pt x="3196" y="2504"/>
                    <a:pt x="2743" y="3383"/>
                  </a:cubicBezTo>
                  <a:cubicBezTo>
                    <a:pt x="2532" y="3794"/>
                    <a:pt x="2168" y="3934"/>
                    <a:pt x="1769" y="3934"/>
                  </a:cubicBezTo>
                  <a:cubicBezTo>
                    <a:pt x="1269" y="3934"/>
                    <a:pt x="715" y="3715"/>
                    <a:pt x="336" y="3530"/>
                  </a:cubicBezTo>
                  <a:cubicBezTo>
                    <a:pt x="310" y="3517"/>
                    <a:pt x="284" y="3512"/>
                    <a:pt x="260" y="3512"/>
                  </a:cubicBezTo>
                  <a:cubicBezTo>
                    <a:pt x="105" y="3512"/>
                    <a:pt x="1" y="3738"/>
                    <a:pt x="167" y="3820"/>
                  </a:cubicBezTo>
                  <a:cubicBezTo>
                    <a:pt x="611" y="4035"/>
                    <a:pt x="1227" y="4242"/>
                    <a:pt x="1791" y="4242"/>
                  </a:cubicBezTo>
                  <a:cubicBezTo>
                    <a:pt x="2380" y="4242"/>
                    <a:pt x="2911" y="4016"/>
                    <a:pt x="3128" y="3341"/>
                  </a:cubicBezTo>
                  <a:cubicBezTo>
                    <a:pt x="3389" y="2525"/>
                    <a:pt x="2739" y="2021"/>
                    <a:pt x="2031" y="1860"/>
                  </a:cubicBezTo>
                  <a:lnTo>
                    <a:pt x="2031" y="1860"/>
                  </a:lnTo>
                  <a:cubicBezTo>
                    <a:pt x="2442" y="1513"/>
                    <a:pt x="2637" y="916"/>
                    <a:pt x="2287" y="421"/>
                  </a:cubicBezTo>
                  <a:cubicBezTo>
                    <a:pt x="2082" y="131"/>
                    <a:pt x="1768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2" name="Google Shape;6322;p14"/>
            <p:cNvSpPr/>
            <p:nvPr/>
          </p:nvSpPr>
          <p:spPr>
            <a:xfrm>
              <a:off x="6690300" y="2745475"/>
              <a:ext cx="68450" cy="82925"/>
            </a:xfrm>
            <a:custGeom>
              <a:avLst/>
              <a:gdLst/>
              <a:ahLst/>
              <a:cxnLst/>
              <a:rect l="l" t="t" r="r" b="b"/>
              <a:pathLst>
                <a:path w="2738" h="3317" extrusionOk="0">
                  <a:moveTo>
                    <a:pt x="239" y="0"/>
                  </a:moveTo>
                  <a:cubicBezTo>
                    <a:pt x="117" y="0"/>
                    <a:pt x="1" y="119"/>
                    <a:pt x="93" y="240"/>
                  </a:cubicBezTo>
                  <a:lnTo>
                    <a:pt x="2357" y="3245"/>
                  </a:lnTo>
                  <a:cubicBezTo>
                    <a:pt x="2395" y="3296"/>
                    <a:pt x="2447" y="3317"/>
                    <a:pt x="2498" y="3317"/>
                  </a:cubicBezTo>
                  <a:cubicBezTo>
                    <a:pt x="2620" y="3317"/>
                    <a:pt x="2737" y="3198"/>
                    <a:pt x="2645" y="3077"/>
                  </a:cubicBezTo>
                  <a:lnTo>
                    <a:pt x="381" y="72"/>
                  </a:lnTo>
                  <a:cubicBezTo>
                    <a:pt x="343" y="21"/>
                    <a:pt x="291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3" name="Google Shape;6323;p14"/>
            <p:cNvSpPr/>
            <p:nvPr/>
          </p:nvSpPr>
          <p:spPr>
            <a:xfrm>
              <a:off x="6694750" y="2735100"/>
              <a:ext cx="51450" cy="93700"/>
            </a:xfrm>
            <a:custGeom>
              <a:avLst/>
              <a:gdLst/>
              <a:ahLst/>
              <a:cxnLst/>
              <a:rect l="l" t="t" r="r" b="b"/>
              <a:pathLst>
                <a:path w="2058" h="3748" extrusionOk="0">
                  <a:moveTo>
                    <a:pt x="1831" y="0"/>
                  </a:moveTo>
                  <a:cubicBezTo>
                    <a:pt x="1781" y="0"/>
                    <a:pt x="1733" y="25"/>
                    <a:pt x="1704" y="86"/>
                  </a:cubicBezTo>
                  <a:lnTo>
                    <a:pt x="1706" y="86"/>
                  </a:lnTo>
                  <a:lnTo>
                    <a:pt x="64" y="3492"/>
                  </a:lnTo>
                  <a:cubicBezTo>
                    <a:pt x="0" y="3625"/>
                    <a:pt x="117" y="3747"/>
                    <a:pt x="226" y="3747"/>
                  </a:cubicBezTo>
                  <a:cubicBezTo>
                    <a:pt x="276" y="3747"/>
                    <a:pt x="325" y="3722"/>
                    <a:pt x="354" y="3661"/>
                  </a:cubicBezTo>
                  <a:lnTo>
                    <a:pt x="1994" y="255"/>
                  </a:lnTo>
                  <a:cubicBezTo>
                    <a:pt x="2058" y="122"/>
                    <a:pt x="1941" y="0"/>
                    <a:pt x="1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4" name="Google Shape;6324;p14"/>
            <p:cNvSpPr/>
            <p:nvPr/>
          </p:nvSpPr>
          <p:spPr>
            <a:xfrm>
              <a:off x="6752025" y="2678050"/>
              <a:ext cx="59450" cy="50775"/>
            </a:xfrm>
            <a:custGeom>
              <a:avLst/>
              <a:gdLst/>
              <a:ahLst/>
              <a:cxnLst/>
              <a:rect l="l" t="t" r="r" b="b"/>
              <a:pathLst>
                <a:path w="2378" h="2031" extrusionOk="0">
                  <a:moveTo>
                    <a:pt x="1020" y="0"/>
                  </a:moveTo>
                  <a:cubicBezTo>
                    <a:pt x="719" y="0"/>
                    <a:pt x="424" y="78"/>
                    <a:pt x="161" y="225"/>
                  </a:cubicBezTo>
                  <a:cubicBezTo>
                    <a:pt x="1" y="313"/>
                    <a:pt x="99" y="537"/>
                    <a:pt x="248" y="537"/>
                  </a:cubicBezTo>
                  <a:cubicBezTo>
                    <a:pt x="274" y="537"/>
                    <a:pt x="302" y="530"/>
                    <a:pt x="330" y="515"/>
                  </a:cubicBezTo>
                  <a:cubicBezTo>
                    <a:pt x="509" y="413"/>
                    <a:pt x="707" y="354"/>
                    <a:pt x="910" y="338"/>
                  </a:cubicBezTo>
                  <a:lnTo>
                    <a:pt x="910" y="338"/>
                  </a:lnTo>
                  <a:cubicBezTo>
                    <a:pt x="956" y="777"/>
                    <a:pt x="914" y="1221"/>
                    <a:pt x="786" y="1643"/>
                  </a:cubicBezTo>
                  <a:cubicBezTo>
                    <a:pt x="768" y="1709"/>
                    <a:pt x="798" y="1802"/>
                    <a:pt x="862" y="1832"/>
                  </a:cubicBezTo>
                  <a:cubicBezTo>
                    <a:pt x="1145" y="1964"/>
                    <a:pt x="1429" y="2030"/>
                    <a:pt x="1721" y="2030"/>
                  </a:cubicBezTo>
                  <a:cubicBezTo>
                    <a:pt x="1872" y="2030"/>
                    <a:pt x="2025" y="2013"/>
                    <a:pt x="2182" y="1977"/>
                  </a:cubicBezTo>
                  <a:cubicBezTo>
                    <a:pt x="2378" y="1933"/>
                    <a:pt x="2314" y="1649"/>
                    <a:pt x="2134" y="1649"/>
                  </a:cubicBezTo>
                  <a:cubicBezTo>
                    <a:pt x="2121" y="1649"/>
                    <a:pt x="2108" y="1651"/>
                    <a:pt x="2093" y="1654"/>
                  </a:cubicBezTo>
                  <a:cubicBezTo>
                    <a:pt x="1964" y="1683"/>
                    <a:pt x="1838" y="1698"/>
                    <a:pt x="1713" y="1698"/>
                  </a:cubicBezTo>
                  <a:cubicBezTo>
                    <a:pt x="1520" y="1698"/>
                    <a:pt x="1332" y="1663"/>
                    <a:pt x="1146" y="1591"/>
                  </a:cubicBezTo>
                  <a:lnTo>
                    <a:pt x="1146" y="1591"/>
                  </a:lnTo>
                  <a:cubicBezTo>
                    <a:pt x="1268" y="1106"/>
                    <a:pt x="1288" y="623"/>
                    <a:pt x="1215" y="123"/>
                  </a:cubicBezTo>
                  <a:cubicBezTo>
                    <a:pt x="1204" y="51"/>
                    <a:pt x="1120" y="0"/>
                    <a:pt x="1054" y="0"/>
                  </a:cubicBezTo>
                  <a:cubicBezTo>
                    <a:pt x="1043" y="0"/>
                    <a:pt x="1032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5" name="Google Shape;6325;p14"/>
            <p:cNvSpPr/>
            <p:nvPr/>
          </p:nvSpPr>
          <p:spPr>
            <a:xfrm>
              <a:off x="6830850" y="2740600"/>
              <a:ext cx="17325" cy="77225"/>
            </a:xfrm>
            <a:custGeom>
              <a:avLst/>
              <a:gdLst/>
              <a:ahLst/>
              <a:cxnLst/>
              <a:rect l="l" t="t" r="r" b="b"/>
              <a:pathLst>
                <a:path w="693" h="3089" extrusionOk="0">
                  <a:moveTo>
                    <a:pt x="375" y="0"/>
                  </a:moveTo>
                  <a:cubicBezTo>
                    <a:pt x="309" y="0"/>
                    <a:pt x="246" y="37"/>
                    <a:pt x="226" y="121"/>
                  </a:cubicBezTo>
                  <a:cubicBezTo>
                    <a:pt x="0" y="1079"/>
                    <a:pt x="32" y="2034"/>
                    <a:pt x="330" y="2972"/>
                  </a:cubicBezTo>
                  <a:cubicBezTo>
                    <a:pt x="356" y="3053"/>
                    <a:pt x="423" y="3088"/>
                    <a:pt x="490" y="3088"/>
                  </a:cubicBezTo>
                  <a:cubicBezTo>
                    <a:pt x="591" y="3088"/>
                    <a:pt x="693" y="3007"/>
                    <a:pt x="653" y="2883"/>
                  </a:cubicBezTo>
                  <a:cubicBezTo>
                    <a:pt x="373" y="2000"/>
                    <a:pt x="336" y="1111"/>
                    <a:pt x="548" y="209"/>
                  </a:cubicBezTo>
                  <a:cubicBezTo>
                    <a:pt x="578" y="83"/>
                    <a:pt x="47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6" name="Google Shape;6326;p14"/>
            <p:cNvSpPr/>
            <p:nvPr/>
          </p:nvSpPr>
          <p:spPr>
            <a:xfrm>
              <a:off x="6810150" y="2777225"/>
              <a:ext cx="69475" cy="13750"/>
            </a:xfrm>
            <a:custGeom>
              <a:avLst/>
              <a:gdLst/>
              <a:ahLst/>
              <a:cxnLst/>
              <a:rect l="l" t="t" r="r" b="b"/>
              <a:pathLst>
                <a:path w="2779" h="550" extrusionOk="0">
                  <a:moveTo>
                    <a:pt x="1806" y="0"/>
                  </a:moveTo>
                  <a:cubicBezTo>
                    <a:pt x="1261" y="0"/>
                    <a:pt x="717" y="74"/>
                    <a:pt x="191" y="221"/>
                  </a:cubicBezTo>
                  <a:cubicBezTo>
                    <a:pt x="0" y="273"/>
                    <a:pt x="58" y="549"/>
                    <a:pt x="231" y="549"/>
                  </a:cubicBezTo>
                  <a:cubicBezTo>
                    <a:pt x="246" y="549"/>
                    <a:pt x="262" y="547"/>
                    <a:pt x="279" y="543"/>
                  </a:cubicBezTo>
                  <a:lnTo>
                    <a:pt x="279" y="543"/>
                  </a:lnTo>
                  <a:lnTo>
                    <a:pt x="278" y="544"/>
                  </a:lnTo>
                  <a:cubicBezTo>
                    <a:pt x="780" y="405"/>
                    <a:pt x="1298" y="335"/>
                    <a:pt x="1817" y="335"/>
                  </a:cubicBezTo>
                  <a:cubicBezTo>
                    <a:pt x="2067" y="335"/>
                    <a:pt x="2317" y="351"/>
                    <a:pt x="2566" y="384"/>
                  </a:cubicBezTo>
                  <a:cubicBezTo>
                    <a:pt x="2574" y="385"/>
                    <a:pt x="2581" y="385"/>
                    <a:pt x="2589" y="385"/>
                  </a:cubicBezTo>
                  <a:cubicBezTo>
                    <a:pt x="2779" y="385"/>
                    <a:pt x="2770" y="75"/>
                    <a:pt x="2566" y="48"/>
                  </a:cubicBezTo>
                  <a:cubicBezTo>
                    <a:pt x="2313" y="16"/>
                    <a:pt x="2059" y="0"/>
                    <a:pt x="1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7" name="Google Shape;6327;p14"/>
            <p:cNvSpPr/>
            <p:nvPr/>
          </p:nvSpPr>
          <p:spPr>
            <a:xfrm>
              <a:off x="6898150" y="2742950"/>
              <a:ext cx="91725" cy="83975"/>
            </a:xfrm>
            <a:custGeom>
              <a:avLst/>
              <a:gdLst/>
              <a:ahLst/>
              <a:cxnLst/>
              <a:rect l="l" t="t" r="r" b="b"/>
              <a:pathLst>
                <a:path w="3669" h="3359" extrusionOk="0">
                  <a:moveTo>
                    <a:pt x="2612" y="0"/>
                  </a:moveTo>
                  <a:cubicBezTo>
                    <a:pt x="2519" y="0"/>
                    <a:pt x="2422" y="83"/>
                    <a:pt x="2440" y="208"/>
                  </a:cubicBezTo>
                  <a:cubicBezTo>
                    <a:pt x="2440" y="208"/>
                    <a:pt x="2440" y="208"/>
                    <a:pt x="2440" y="208"/>
                  </a:cubicBezTo>
                  <a:lnTo>
                    <a:pt x="2440" y="208"/>
                  </a:lnTo>
                  <a:cubicBezTo>
                    <a:pt x="2522" y="803"/>
                    <a:pt x="2611" y="1441"/>
                    <a:pt x="2432" y="2026"/>
                  </a:cubicBezTo>
                  <a:cubicBezTo>
                    <a:pt x="2282" y="2526"/>
                    <a:pt x="1798" y="3025"/>
                    <a:pt x="1248" y="3025"/>
                  </a:cubicBezTo>
                  <a:cubicBezTo>
                    <a:pt x="1180" y="3025"/>
                    <a:pt x="1111" y="3018"/>
                    <a:pt x="1041" y="3001"/>
                  </a:cubicBezTo>
                  <a:cubicBezTo>
                    <a:pt x="268" y="2820"/>
                    <a:pt x="378" y="1962"/>
                    <a:pt x="628" y="1409"/>
                  </a:cubicBezTo>
                  <a:cubicBezTo>
                    <a:pt x="745" y="1148"/>
                    <a:pt x="809" y="974"/>
                    <a:pt x="1099" y="930"/>
                  </a:cubicBezTo>
                  <a:cubicBezTo>
                    <a:pt x="1390" y="885"/>
                    <a:pt x="1712" y="905"/>
                    <a:pt x="2008" y="893"/>
                  </a:cubicBezTo>
                  <a:cubicBezTo>
                    <a:pt x="2219" y="886"/>
                    <a:pt x="2223" y="559"/>
                    <a:pt x="2017" y="559"/>
                  </a:cubicBezTo>
                  <a:cubicBezTo>
                    <a:pt x="2014" y="559"/>
                    <a:pt x="2011" y="559"/>
                    <a:pt x="2008" y="559"/>
                  </a:cubicBezTo>
                  <a:lnTo>
                    <a:pt x="2007" y="559"/>
                  </a:lnTo>
                  <a:cubicBezTo>
                    <a:pt x="1985" y="560"/>
                    <a:pt x="1962" y="560"/>
                    <a:pt x="1938" y="560"/>
                  </a:cubicBezTo>
                  <a:cubicBezTo>
                    <a:pt x="1757" y="560"/>
                    <a:pt x="1511" y="539"/>
                    <a:pt x="1278" y="539"/>
                  </a:cubicBezTo>
                  <a:cubicBezTo>
                    <a:pt x="1047" y="539"/>
                    <a:pt x="828" y="560"/>
                    <a:pt x="695" y="643"/>
                  </a:cubicBezTo>
                  <a:cubicBezTo>
                    <a:pt x="451" y="795"/>
                    <a:pt x="271" y="1343"/>
                    <a:pt x="190" y="1605"/>
                  </a:cubicBezTo>
                  <a:cubicBezTo>
                    <a:pt x="1" y="2211"/>
                    <a:pt x="85" y="2949"/>
                    <a:pt x="716" y="3251"/>
                  </a:cubicBezTo>
                  <a:cubicBezTo>
                    <a:pt x="871" y="3325"/>
                    <a:pt x="1036" y="3359"/>
                    <a:pt x="1203" y="3359"/>
                  </a:cubicBezTo>
                  <a:cubicBezTo>
                    <a:pt x="1662" y="3359"/>
                    <a:pt x="2131" y="3105"/>
                    <a:pt x="2419" y="2763"/>
                  </a:cubicBezTo>
                  <a:cubicBezTo>
                    <a:pt x="2718" y="2408"/>
                    <a:pt x="2834" y="1971"/>
                    <a:pt x="2862" y="1516"/>
                  </a:cubicBezTo>
                  <a:lnTo>
                    <a:pt x="2862" y="1516"/>
                  </a:lnTo>
                  <a:cubicBezTo>
                    <a:pt x="3009" y="1974"/>
                    <a:pt x="3157" y="2432"/>
                    <a:pt x="3305" y="2890"/>
                  </a:cubicBezTo>
                  <a:cubicBezTo>
                    <a:pt x="3331" y="2971"/>
                    <a:pt x="3399" y="3006"/>
                    <a:pt x="3466" y="3006"/>
                  </a:cubicBezTo>
                  <a:cubicBezTo>
                    <a:pt x="3567" y="3006"/>
                    <a:pt x="3669" y="2925"/>
                    <a:pt x="3628" y="2801"/>
                  </a:cubicBezTo>
                  <a:cubicBezTo>
                    <a:pt x="3340" y="1907"/>
                    <a:pt x="3052" y="1014"/>
                    <a:pt x="2762" y="120"/>
                  </a:cubicBezTo>
                  <a:cubicBezTo>
                    <a:pt x="2735" y="36"/>
                    <a:pt x="2674" y="0"/>
                    <a:pt x="2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8" name="Google Shape;6328;p14"/>
            <p:cNvSpPr/>
            <p:nvPr/>
          </p:nvSpPr>
          <p:spPr>
            <a:xfrm>
              <a:off x="6994375" y="2709500"/>
              <a:ext cx="80900" cy="108450"/>
            </a:xfrm>
            <a:custGeom>
              <a:avLst/>
              <a:gdLst/>
              <a:ahLst/>
              <a:cxnLst/>
              <a:rect l="l" t="t" r="r" b="b"/>
              <a:pathLst>
                <a:path w="3236" h="4338" extrusionOk="0">
                  <a:moveTo>
                    <a:pt x="245" y="1"/>
                  </a:moveTo>
                  <a:cubicBezTo>
                    <a:pt x="162" y="1"/>
                    <a:pt x="80" y="55"/>
                    <a:pt x="83" y="163"/>
                  </a:cubicBezTo>
                  <a:lnTo>
                    <a:pt x="141" y="2506"/>
                  </a:lnTo>
                  <a:cubicBezTo>
                    <a:pt x="153" y="2992"/>
                    <a:pt x="0" y="3583"/>
                    <a:pt x="369" y="3944"/>
                  </a:cubicBezTo>
                  <a:cubicBezTo>
                    <a:pt x="636" y="4206"/>
                    <a:pt x="1013" y="4338"/>
                    <a:pt x="1389" y="4338"/>
                  </a:cubicBezTo>
                  <a:cubicBezTo>
                    <a:pt x="1799" y="4338"/>
                    <a:pt x="2207" y="4180"/>
                    <a:pt x="2464" y="3862"/>
                  </a:cubicBezTo>
                  <a:cubicBezTo>
                    <a:pt x="3235" y="2908"/>
                    <a:pt x="2406" y="1861"/>
                    <a:pt x="1566" y="1861"/>
                  </a:cubicBezTo>
                  <a:cubicBezTo>
                    <a:pt x="1225" y="1861"/>
                    <a:pt x="881" y="2034"/>
                    <a:pt x="643" y="2455"/>
                  </a:cubicBezTo>
                  <a:cubicBezTo>
                    <a:pt x="570" y="2585"/>
                    <a:pt x="685" y="2706"/>
                    <a:pt x="799" y="2706"/>
                  </a:cubicBezTo>
                  <a:cubicBezTo>
                    <a:pt x="849" y="2706"/>
                    <a:pt x="900" y="2682"/>
                    <a:pt x="932" y="2625"/>
                  </a:cubicBezTo>
                  <a:cubicBezTo>
                    <a:pt x="1096" y="2336"/>
                    <a:pt x="1339" y="2215"/>
                    <a:pt x="1582" y="2215"/>
                  </a:cubicBezTo>
                  <a:cubicBezTo>
                    <a:pt x="2060" y="2215"/>
                    <a:pt x="2532" y="2685"/>
                    <a:pt x="2369" y="3268"/>
                  </a:cubicBezTo>
                  <a:cubicBezTo>
                    <a:pt x="2241" y="3724"/>
                    <a:pt x="1778" y="3996"/>
                    <a:pt x="1339" y="3996"/>
                  </a:cubicBezTo>
                  <a:cubicBezTo>
                    <a:pt x="974" y="3996"/>
                    <a:pt x="625" y="3808"/>
                    <a:pt x="498" y="3383"/>
                  </a:cubicBezTo>
                  <a:cubicBezTo>
                    <a:pt x="374" y="2971"/>
                    <a:pt x="472" y="2352"/>
                    <a:pt x="461" y="1918"/>
                  </a:cubicBezTo>
                  <a:cubicBezTo>
                    <a:pt x="446" y="1333"/>
                    <a:pt x="432" y="747"/>
                    <a:pt x="417" y="163"/>
                  </a:cubicBezTo>
                  <a:cubicBezTo>
                    <a:pt x="414" y="55"/>
                    <a:pt x="329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29" name="Google Shape;6329;p14"/>
            <p:cNvSpPr/>
            <p:nvPr/>
          </p:nvSpPr>
          <p:spPr>
            <a:xfrm>
              <a:off x="7091950" y="2718850"/>
              <a:ext cx="45225" cy="103000"/>
            </a:xfrm>
            <a:custGeom>
              <a:avLst/>
              <a:gdLst/>
              <a:ahLst/>
              <a:cxnLst/>
              <a:rect l="l" t="t" r="r" b="b"/>
              <a:pathLst>
                <a:path w="1809" h="4120" extrusionOk="0">
                  <a:moveTo>
                    <a:pt x="1423" y="0"/>
                  </a:moveTo>
                  <a:cubicBezTo>
                    <a:pt x="1395" y="0"/>
                    <a:pt x="1364" y="10"/>
                    <a:pt x="1334" y="33"/>
                  </a:cubicBezTo>
                  <a:lnTo>
                    <a:pt x="1334" y="31"/>
                  </a:lnTo>
                  <a:lnTo>
                    <a:pt x="1334" y="31"/>
                  </a:lnTo>
                  <a:cubicBezTo>
                    <a:pt x="1" y="1033"/>
                    <a:pt x="68" y="3196"/>
                    <a:pt x="1487" y="4093"/>
                  </a:cubicBezTo>
                  <a:cubicBezTo>
                    <a:pt x="1516" y="4112"/>
                    <a:pt x="1545" y="4120"/>
                    <a:pt x="1572" y="4120"/>
                  </a:cubicBezTo>
                  <a:cubicBezTo>
                    <a:pt x="1713" y="4120"/>
                    <a:pt x="1808" y="3901"/>
                    <a:pt x="1654" y="3803"/>
                  </a:cubicBezTo>
                  <a:cubicBezTo>
                    <a:pt x="465" y="3053"/>
                    <a:pt x="368" y="1172"/>
                    <a:pt x="1502" y="321"/>
                  </a:cubicBezTo>
                  <a:cubicBezTo>
                    <a:pt x="1643" y="215"/>
                    <a:pt x="1555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0" name="Google Shape;6330;p14"/>
            <p:cNvSpPr/>
            <p:nvPr/>
          </p:nvSpPr>
          <p:spPr>
            <a:xfrm>
              <a:off x="7147675" y="2746325"/>
              <a:ext cx="47425" cy="77425"/>
            </a:xfrm>
            <a:custGeom>
              <a:avLst/>
              <a:gdLst/>
              <a:ahLst/>
              <a:cxnLst/>
              <a:rect l="l" t="t" r="r" b="b"/>
              <a:pathLst>
                <a:path w="1897" h="3097" extrusionOk="0">
                  <a:moveTo>
                    <a:pt x="1264" y="1"/>
                  </a:moveTo>
                  <a:cubicBezTo>
                    <a:pt x="920" y="1"/>
                    <a:pt x="605" y="290"/>
                    <a:pt x="548" y="659"/>
                  </a:cubicBezTo>
                  <a:cubicBezTo>
                    <a:pt x="452" y="1269"/>
                    <a:pt x="1053" y="1638"/>
                    <a:pt x="1562" y="1811"/>
                  </a:cubicBezTo>
                  <a:lnTo>
                    <a:pt x="1562" y="1811"/>
                  </a:lnTo>
                  <a:cubicBezTo>
                    <a:pt x="1559" y="2121"/>
                    <a:pt x="1557" y="2431"/>
                    <a:pt x="1554" y="2741"/>
                  </a:cubicBezTo>
                  <a:lnTo>
                    <a:pt x="1554" y="2741"/>
                  </a:lnTo>
                  <a:cubicBezTo>
                    <a:pt x="1441" y="2757"/>
                    <a:pt x="1329" y="2766"/>
                    <a:pt x="1217" y="2766"/>
                  </a:cubicBezTo>
                  <a:cubicBezTo>
                    <a:pt x="921" y="2766"/>
                    <a:pt x="632" y="2706"/>
                    <a:pt x="344" y="2582"/>
                  </a:cubicBezTo>
                  <a:cubicBezTo>
                    <a:pt x="319" y="2572"/>
                    <a:pt x="295" y="2567"/>
                    <a:pt x="272" y="2567"/>
                  </a:cubicBezTo>
                  <a:cubicBezTo>
                    <a:pt x="110" y="2567"/>
                    <a:pt x="1" y="2798"/>
                    <a:pt x="174" y="2872"/>
                  </a:cubicBezTo>
                  <a:cubicBezTo>
                    <a:pt x="524" y="3021"/>
                    <a:pt x="868" y="3096"/>
                    <a:pt x="1226" y="3096"/>
                  </a:cubicBezTo>
                  <a:cubicBezTo>
                    <a:pt x="1402" y="3096"/>
                    <a:pt x="1581" y="3078"/>
                    <a:pt x="1765" y="3042"/>
                  </a:cubicBezTo>
                  <a:cubicBezTo>
                    <a:pt x="1837" y="3028"/>
                    <a:pt x="1887" y="2950"/>
                    <a:pt x="1889" y="2880"/>
                  </a:cubicBezTo>
                  <a:cubicBezTo>
                    <a:pt x="1890" y="2483"/>
                    <a:pt x="1894" y="2085"/>
                    <a:pt x="1897" y="1689"/>
                  </a:cubicBezTo>
                  <a:cubicBezTo>
                    <a:pt x="1897" y="1614"/>
                    <a:pt x="1846" y="1548"/>
                    <a:pt x="1775" y="1527"/>
                  </a:cubicBezTo>
                  <a:cubicBezTo>
                    <a:pt x="1541" y="1460"/>
                    <a:pt x="1302" y="1377"/>
                    <a:pt x="1116" y="1213"/>
                  </a:cubicBezTo>
                  <a:cubicBezTo>
                    <a:pt x="980" y="1106"/>
                    <a:pt x="891" y="950"/>
                    <a:pt x="868" y="778"/>
                  </a:cubicBezTo>
                  <a:cubicBezTo>
                    <a:pt x="895" y="503"/>
                    <a:pt x="1034" y="365"/>
                    <a:pt x="1285" y="365"/>
                  </a:cubicBezTo>
                  <a:cubicBezTo>
                    <a:pt x="1323" y="365"/>
                    <a:pt x="1365" y="369"/>
                    <a:pt x="1408" y="375"/>
                  </a:cubicBezTo>
                  <a:cubicBezTo>
                    <a:pt x="1437" y="392"/>
                    <a:pt x="1465" y="399"/>
                    <a:pt x="1492" y="399"/>
                  </a:cubicBezTo>
                  <a:cubicBezTo>
                    <a:pt x="1638" y="399"/>
                    <a:pt x="1735" y="177"/>
                    <a:pt x="1578" y="85"/>
                  </a:cubicBezTo>
                  <a:lnTo>
                    <a:pt x="1578" y="85"/>
                  </a:lnTo>
                  <a:lnTo>
                    <a:pt x="1578" y="87"/>
                  </a:lnTo>
                  <a:cubicBezTo>
                    <a:pt x="1475" y="28"/>
                    <a:pt x="136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1" name="Google Shape;6331;p14"/>
            <p:cNvSpPr/>
            <p:nvPr/>
          </p:nvSpPr>
          <p:spPr>
            <a:xfrm>
              <a:off x="7205625" y="2726275"/>
              <a:ext cx="55025" cy="113925"/>
            </a:xfrm>
            <a:custGeom>
              <a:avLst/>
              <a:gdLst/>
              <a:ahLst/>
              <a:cxnLst/>
              <a:rect l="l" t="t" r="r" b="b"/>
              <a:pathLst>
                <a:path w="2201" h="4557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lnTo>
                    <a:pt x="135" y="274"/>
                  </a:lnTo>
                  <a:cubicBezTo>
                    <a:pt x="1385" y="1250"/>
                    <a:pt x="1841" y="2870"/>
                    <a:pt x="1279" y="4355"/>
                  </a:cubicBezTo>
                  <a:cubicBezTo>
                    <a:pt x="1233" y="4476"/>
                    <a:pt x="1334" y="4556"/>
                    <a:pt x="1437" y="4556"/>
                  </a:cubicBezTo>
                  <a:cubicBezTo>
                    <a:pt x="1505" y="4556"/>
                    <a:pt x="1573" y="4522"/>
                    <a:pt x="1603" y="4443"/>
                  </a:cubicBezTo>
                  <a:cubicBezTo>
                    <a:pt x="2201" y="2864"/>
                    <a:pt x="1702" y="1080"/>
                    <a:pt x="372" y="39"/>
                  </a:cubicBezTo>
                  <a:cubicBezTo>
                    <a:pt x="337" y="12"/>
                    <a:pt x="30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2" name="Google Shape;6332;p14"/>
            <p:cNvSpPr/>
            <p:nvPr/>
          </p:nvSpPr>
          <p:spPr>
            <a:xfrm>
              <a:off x="7244300" y="2682850"/>
              <a:ext cx="55750" cy="63325"/>
            </a:xfrm>
            <a:custGeom>
              <a:avLst/>
              <a:gdLst/>
              <a:ahLst/>
              <a:cxnLst/>
              <a:rect l="l" t="t" r="r" b="b"/>
              <a:pathLst>
                <a:path w="2230" h="2533" extrusionOk="0">
                  <a:moveTo>
                    <a:pt x="756" y="0"/>
                  </a:moveTo>
                  <a:cubicBezTo>
                    <a:pt x="515" y="0"/>
                    <a:pt x="273" y="94"/>
                    <a:pt x="109" y="280"/>
                  </a:cubicBezTo>
                  <a:cubicBezTo>
                    <a:pt x="1" y="402"/>
                    <a:pt x="113" y="570"/>
                    <a:pt x="235" y="570"/>
                  </a:cubicBezTo>
                  <a:cubicBezTo>
                    <a:pt x="273" y="570"/>
                    <a:pt x="312" y="554"/>
                    <a:pt x="346" y="516"/>
                  </a:cubicBezTo>
                  <a:lnTo>
                    <a:pt x="346" y="518"/>
                  </a:lnTo>
                  <a:cubicBezTo>
                    <a:pt x="451" y="397"/>
                    <a:pt x="604" y="332"/>
                    <a:pt x="757" y="332"/>
                  </a:cubicBezTo>
                  <a:cubicBezTo>
                    <a:pt x="878" y="332"/>
                    <a:pt x="998" y="372"/>
                    <a:pt x="1095" y="460"/>
                  </a:cubicBezTo>
                  <a:cubicBezTo>
                    <a:pt x="1380" y="717"/>
                    <a:pt x="1187" y="1121"/>
                    <a:pt x="885" y="1246"/>
                  </a:cubicBezTo>
                  <a:lnTo>
                    <a:pt x="885" y="1246"/>
                  </a:lnTo>
                  <a:cubicBezTo>
                    <a:pt x="806" y="1258"/>
                    <a:pt x="733" y="1274"/>
                    <a:pt x="667" y="1290"/>
                  </a:cubicBezTo>
                  <a:cubicBezTo>
                    <a:pt x="486" y="1334"/>
                    <a:pt x="520" y="1618"/>
                    <a:pt x="707" y="1618"/>
                  </a:cubicBezTo>
                  <a:cubicBezTo>
                    <a:pt x="709" y="1618"/>
                    <a:pt x="710" y="1618"/>
                    <a:pt x="712" y="1618"/>
                  </a:cubicBezTo>
                  <a:cubicBezTo>
                    <a:pt x="812" y="1615"/>
                    <a:pt x="910" y="1593"/>
                    <a:pt x="1001" y="1557"/>
                  </a:cubicBezTo>
                  <a:lnTo>
                    <a:pt x="1001" y="1557"/>
                  </a:lnTo>
                  <a:cubicBezTo>
                    <a:pt x="1098" y="1538"/>
                    <a:pt x="1199" y="1525"/>
                    <a:pt x="1297" y="1525"/>
                  </a:cubicBezTo>
                  <a:cubicBezTo>
                    <a:pt x="1393" y="1525"/>
                    <a:pt x="1487" y="1538"/>
                    <a:pt x="1574" y="1570"/>
                  </a:cubicBezTo>
                  <a:cubicBezTo>
                    <a:pt x="1718" y="1625"/>
                    <a:pt x="1854" y="1714"/>
                    <a:pt x="1860" y="1883"/>
                  </a:cubicBezTo>
                  <a:cubicBezTo>
                    <a:pt x="1863" y="1961"/>
                    <a:pt x="1758" y="2212"/>
                    <a:pt x="1633" y="2212"/>
                  </a:cubicBezTo>
                  <a:cubicBezTo>
                    <a:pt x="1611" y="2212"/>
                    <a:pt x="1589" y="2204"/>
                    <a:pt x="1566" y="2187"/>
                  </a:cubicBezTo>
                  <a:cubicBezTo>
                    <a:pt x="1531" y="2160"/>
                    <a:pt x="1494" y="2148"/>
                    <a:pt x="1457" y="2148"/>
                  </a:cubicBezTo>
                  <a:cubicBezTo>
                    <a:pt x="1317" y="2148"/>
                    <a:pt x="1194" y="2318"/>
                    <a:pt x="1328" y="2423"/>
                  </a:cubicBezTo>
                  <a:cubicBezTo>
                    <a:pt x="1426" y="2499"/>
                    <a:pt x="1528" y="2533"/>
                    <a:pt x="1625" y="2533"/>
                  </a:cubicBezTo>
                  <a:cubicBezTo>
                    <a:pt x="1949" y="2533"/>
                    <a:pt x="2229" y="2169"/>
                    <a:pt x="2193" y="1810"/>
                  </a:cubicBezTo>
                  <a:cubicBezTo>
                    <a:pt x="2150" y="1390"/>
                    <a:pt x="1802" y="1242"/>
                    <a:pt x="1423" y="1216"/>
                  </a:cubicBezTo>
                  <a:lnTo>
                    <a:pt x="1423" y="1216"/>
                  </a:lnTo>
                  <a:cubicBezTo>
                    <a:pt x="1583" y="980"/>
                    <a:pt x="1631" y="676"/>
                    <a:pt x="1474" y="397"/>
                  </a:cubicBezTo>
                  <a:cubicBezTo>
                    <a:pt x="1325" y="132"/>
                    <a:pt x="1041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3" name="Google Shape;6333;p14"/>
            <p:cNvSpPr/>
            <p:nvPr/>
          </p:nvSpPr>
          <p:spPr>
            <a:xfrm>
              <a:off x="6583125" y="2911175"/>
              <a:ext cx="103100" cy="91575"/>
            </a:xfrm>
            <a:custGeom>
              <a:avLst/>
              <a:gdLst/>
              <a:ahLst/>
              <a:cxnLst/>
              <a:rect l="l" t="t" r="r" b="b"/>
              <a:pathLst>
                <a:path w="4124" h="3663" extrusionOk="0">
                  <a:moveTo>
                    <a:pt x="251" y="1"/>
                  </a:moveTo>
                  <a:cubicBezTo>
                    <a:pt x="118" y="1"/>
                    <a:pt x="0" y="169"/>
                    <a:pt x="124" y="282"/>
                  </a:cubicBezTo>
                  <a:lnTo>
                    <a:pt x="3762" y="3617"/>
                  </a:lnTo>
                  <a:cubicBezTo>
                    <a:pt x="3797" y="3649"/>
                    <a:pt x="3836" y="3662"/>
                    <a:pt x="3873" y="3662"/>
                  </a:cubicBezTo>
                  <a:cubicBezTo>
                    <a:pt x="4006" y="3662"/>
                    <a:pt x="4123" y="3494"/>
                    <a:pt x="3998" y="3381"/>
                  </a:cubicBezTo>
                  <a:lnTo>
                    <a:pt x="362" y="46"/>
                  </a:ln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4" name="Google Shape;6334;p14"/>
            <p:cNvSpPr/>
            <p:nvPr/>
          </p:nvSpPr>
          <p:spPr>
            <a:xfrm>
              <a:off x="6584025" y="2920925"/>
              <a:ext cx="75650" cy="76500"/>
            </a:xfrm>
            <a:custGeom>
              <a:avLst/>
              <a:gdLst/>
              <a:ahLst/>
              <a:cxnLst/>
              <a:rect l="l" t="t" r="r" b="b"/>
              <a:pathLst>
                <a:path w="3026" h="3060" extrusionOk="0">
                  <a:moveTo>
                    <a:pt x="2771" y="1"/>
                  </a:moveTo>
                  <a:cubicBezTo>
                    <a:pt x="2734" y="1"/>
                    <a:pt x="2695" y="13"/>
                    <a:pt x="2660" y="43"/>
                  </a:cubicBezTo>
                  <a:lnTo>
                    <a:pt x="2660" y="42"/>
                  </a:lnTo>
                  <a:cubicBezTo>
                    <a:pt x="1697" y="864"/>
                    <a:pt x="835" y="1796"/>
                    <a:pt x="89" y="2818"/>
                  </a:cubicBezTo>
                  <a:cubicBezTo>
                    <a:pt x="0" y="2941"/>
                    <a:pt x="117" y="3060"/>
                    <a:pt x="238" y="3060"/>
                  </a:cubicBezTo>
                  <a:cubicBezTo>
                    <a:pt x="289" y="3060"/>
                    <a:pt x="341" y="3039"/>
                    <a:pt x="378" y="2988"/>
                  </a:cubicBezTo>
                  <a:cubicBezTo>
                    <a:pt x="1110" y="1990"/>
                    <a:pt x="1955" y="1081"/>
                    <a:pt x="2896" y="280"/>
                  </a:cubicBezTo>
                  <a:cubicBezTo>
                    <a:pt x="3025" y="170"/>
                    <a:pt x="2907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5" name="Google Shape;6335;p14"/>
            <p:cNvSpPr/>
            <p:nvPr/>
          </p:nvSpPr>
          <p:spPr>
            <a:xfrm>
              <a:off x="6683825" y="2931500"/>
              <a:ext cx="72550" cy="119525"/>
            </a:xfrm>
            <a:custGeom>
              <a:avLst/>
              <a:gdLst/>
              <a:ahLst/>
              <a:cxnLst/>
              <a:rect l="l" t="t" r="r" b="b"/>
              <a:pathLst>
                <a:path w="2902" h="4781" extrusionOk="0">
                  <a:moveTo>
                    <a:pt x="288" y="0"/>
                  </a:moveTo>
                  <a:cubicBezTo>
                    <a:pt x="205" y="0"/>
                    <a:pt x="117" y="54"/>
                    <a:pt x="108" y="160"/>
                  </a:cubicBezTo>
                  <a:lnTo>
                    <a:pt x="106" y="160"/>
                  </a:lnTo>
                  <a:cubicBezTo>
                    <a:pt x="44" y="848"/>
                    <a:pt x="1" y="2606"/>
                    <a:pt x="907" y="2851"/>
                  </a:cubicBezTo>
                  <a:cubicBezTo>
                    <a:pt x="975" y="2870"/>
                    <a:pt x="1041" y="2878"/>
                    <a:pt x="1105" y="2878"/>
                  </a:cubicBezTo>
                  <a:cubicBezTo>
                    <a:pt x="1624" y="2878"/>
                    <a:pt x="1983" y="2296"/>
                    <a:pt x="2213" y="1686"/>
                  </a:cubicBezTo>
                  <a:lnTo>
                    <a:pt x="2213" y="1686"/>
                  </a:lnTo>
                  <a:cubicBezTo>
                    <a:pt x="2256" y="2684"/>
                    <a:pt x="2370" y="3677"/>
                    <a:pt x="2556" y="4660"/>
                  </a:cubicBezTo>
                  <a:cubicBezTo>
                    <a:pt x="2572" y="4744"/>
                    <a:pt x="2632" y="4781"/>
                    <a:pt x="2697" y="4781"/>
                  </a:cubicBezTo>
                  <a:cubicBezTo>
                    <a:pt x="2795" y="4781"/>
                    <a:pt x="2902" y="4698"/>
                    <a:pt x="2878" y="4570"/>
                  </a:cubicBezTo>
                  <a:cubicBezTo>
                    <a:pt x="2625" y="3219"/>
                    <a:pt x="2507" y="1845"/>
                    <a:pt x="2530" y="470"/>
                  </a:cubicBezTo>
                  <a:cubicBezTo>
                    <a:pt x="2532" y="366"/>
                    <a:pt x="2437" y="305"/>
                    <a:pt x="2349" y="305"/>
                  </a:cubicBezTo>
                  <a:cubicBezTo>
                    <a:pt x="2280" y="305"/>
                    <a:pt x="2215" y="342"/>
                    <a:pt x="2202" y="424"/>
                  </a:cubicBezTo>
                  <a:cubicBezTo>
                    <a:pt x="2145" y="775"/>
                    <a:pt x="1756" y="2449"/>
                    <a:pt x="1096" y="2449"/>
                  </a:cubicBezTo>
                  <a:cubicBezTo>
                    <a:pt x="984" y="2449"/>
                    <a:pt x="865" y="2401"/>
                    <a:pt x="738" y="2290"/>
                  </a:cubicBezTo>
                  <a:cubicBezTo>
                    <a:pt x="295" y="1904"/>
                    <a:pt x="393" y="697"/>
                    <a:pt x="442" y="160"/>
                  </a:cubicBezTo>
                  <a:cubicBezTo>
                    <a:pt x="451" y="54"/>
                    <a:pt x="372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6" name="Google Shape;6336;p14"/>
            <p:cNvSpPr/>
            <p:nvPr/>
          </p:nvSpPr>
          <p:spPr>
            <a:xfrm>
              <a:off x="6757650" y="2896050"/>
              <a:ext cx="52750" cy="70700"/>
            </a:xfrm>
            <a:custGeom>
              <a:avLst/>
              <a:gdLst/>
              <a:ahLst/>
              <a:cxnLst/>
              <a:rect l="l" t="t" r="r" b="b"/>
              <a:pathLst>
                <a:path w="2110" h="2828" extrusionOk="0">
                  <a:moveTo>
                    <a:pt x="613" y="1"/>
                  </a:moveTo>
                  <a:cubicBezTo>
                    <a:pt x="312" y="1"/>
                    <a:pt x="28" y="179"/>
                    <a:pt x="7" y="518"/>
                  </a:cubicBezTo>
                  <a:cubicBezTo>
                    <a:pt x="0" y="626"/>
                    <a:pt x="81" y="680"/>
                    <a:pt x="165" y="680"/>
                  </a:cubicBezTo>
                  <a:cubicBezTo>
                    <a:pt x="248" y="680"/>
                    <a:pt x="335" y="626"/>
                    <a:pt x="341" y="518"/>
                  </a:cubicBezTo>
                  <a:cubicBezTo>
                    <a:pt x="350" y="382"/>
                    <a:pt x="440" y="332"/>
                    <a:pt x="548" y="332"/>
                  </a:cubicBezTo>
                  <a:cubicBezTo>
                    <a:pt x="695" y="332"/>
                    <a:pt x="873" y="423"/>
                    <a:pt x="924" y="512"/>
                  </a:cubicBezTo>
                  <a:cubicBezTo>
                    <a:pt x="1110" y="833"/>
                    <a:pt x="848" y="1243"/>
                    <a:pt x="649" y="1492"/>
                  </a:cubicBezTo>
                  <a:cubicBezTo>
                    <a:pt x="553" y="1613"/>
                    <a:pt x="635" y="1775"/>
                    <a:pt x="767" y="1775"/>
                  </a:cubicBezTo>
                  <a:cubicBezTo>
                    <a:pt x="794" y="1775"/>
                    <a:pt x="823" y="1769"/>
                    <a:pt x="852" y="1754"/>
                  </a:cubicBezTo>
                  <a:cubicBezTo>
                    <a:pt x="953" y="1705"/>
                    <a:pt x="1076" y="1677"/>
                    <a:pt x="1199" y="1677"/>
                  </a:cubicBezTo>
                  <a:cubicBezTo>
                    <a:pt x="1402" y="1677"/>
                    <a:pt x="1606" y="1752"/>
                    <a:pt x="1711" y="1929"/>
                  </a:cubicBezTo>
                  <a:cubicBezTo>
                    <a:pt x="1858" y="2178"/>
                    <a:pt x="1611" y="2503"/>
                    <a:pt x="1363" y="2503"/>
                  </a:cubicBezTo>
                  <a:cubicBezTo>
                    <a:pt x="1291" y="2503"/>
                    <a:pt x="1219" y="2476"/>
                    <a:pt x="1156" y="2411"/>
                  </a:cubicBezTo>
                  <a:cubicBezTo>
                    <a:pt x="1121" y="2376"/>
                    <a:pt x="1082" y="2361"/>
                    <a:pt x="1044" y="2361"/>
                  </a:cubicBezTo>
                  <a:cubicBezTo>
                    <a:pt x="917" y="2361"/>
                    <a:pt x="803" y="2529"/>
                    <a:pt x="918" y="2648"/>
                  </a:cubicBezTo>
                  <a:cubicBezTo>
                    <a:pt x="1040" y="2773"/>
                    <a:pt x="1193" y="2828"/>
                    <a:pt x="1348" y="2828"/>
                  </a:cubicBezTo>
                  <a:cubicBezTo>
                    <a:pt x="1723" y="2828"/>
                    <a:pt x="2110" y="2509"/>
                    <a:pt x="2103" y="2100"/>
                  </a:cubicBezTo>
                  <a:cubicBezTo>
                    <a:pt x="2094" y="1593"/>
                    <a:pt x="1634" y="1357"/>
                    <a:pt x="1184" y="1357"/>
                  </a:cubicBezTo>
                  <a:cubicBezTo>
                    <a:pt x="1166" y="1357"/>
                    <a:pt x="1147" y="1357"/>
                    <a:pt x="1128" y="1358"/>
                  </a:cubicBezTo>
                  <a:lnTo>
                    <a:pt x="1128" y="1358"/>
                  </a:lnTo>
                  <a:cubicBezTo>
                    <a:pt x="1357" y="924"/>
                    <a:pt x="1470" y="372"/>
                    <a:pt x="985" y="97"/>
                  </a:cubicBezTo>
                  <a:cubicBezTo>
                    <a:pt x="870" y="32"/>
                    <a:pt x="740" y="1"/>
                    <a:pt x="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7" name="Google Shape;6337;p14"/>
            <p:cNvSpPr/>
            <p:nvPr/>
          </p:nvSpPr>
          <p:spPr>
            <a:xfrm>
              <a:off x="6843575" y="2973550"/>
              <a:ext cx="47825" cy="8425"/>
            </a:xfrm>
            <a:custGeom>
              <a:avLst/>
              <a:gdLst/>
              <a:ahLst/>
              <a:cxnLst/>
              <a:rect l="l" t="t" r="r" b="b"/>
              <a:pathLst>
                <a:path w="191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1696" y="336"/>
                  </a:lnTo>
                  <a:cubicBezTo>
                    <a:pt x="1912" y="336"/>
                    <a:pt x="1912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8" name="Google Shape;6338;p14"/>
            <p:cNvSpPr/>
            <p:nvPr/>
          </p:nvSpPr>
          <p:spPr>
            <a:xfrm>
              <a:off x="6928950" y="2920875"/>
              <a:ext cx="34425" cy="115100"/>
            </a:xfrm>
            <a:custGeom>
              <a:avLst/>
              <a:gdLst/>
              <a:ahLst/>
              <a:cxnLst/>
              <a:rect l="l" t="t" r="r" b="b"/>
              <a:pathLst>
                <a:path w="1377" h="4604" extrusionOk="0">
                  <a:moveTo>
                    <a:pt x="670" y="1"/>
                  </a:moveTo>
                  <a:cubicBezTo>
                    <a:pt x="107" y="1"/>
                    <a:pt x="0" y="757"/>
                    <a:pt x="20" y="1241"/>
                  </a:cubicBezTo>
                  <a:cubicBezTo>
                    <a:pt x="64" y="2398"/>
                    <a:pt x="454" y="3522"/>
                    <a:pt x="1016" y="4521"/>
                  </a:cubicBezTo>
                  <a:cubicBezTo>
                    <a:pt x="1048" y="4580"/>
                    <a:pt x="1098" y="4604"/>
                    <a:pt x="1149" y="4604"/>
                  </a:cubicBezTo>
                  <a:cubicBezTo>
                    <a:pt x="1262" y="4604"/>
                    <a:pt x="1377" y="4483"/>
                    <a:pt x="1304" y="4353"/>
                  </a:cubicBezTo>
                  <a:cubicBezTo>
                    <a:pt x="990" y="3792"/>
                    <a:pt x="735" y="3205"/>
                    <a:pt x="570" y="2582"/>
                  </a:cubicBezTo>
                  <a:cubicBezTo>
                    <a:pt x="529" y="2427"/>
                    <a:pt x="70" y="336"/>
                    <a:pt x="684" y="336"/>
                  </a:cubicBezTo>
                  <a:cubicBezTo>
                    <a:pt x="708" y="336"/>
                    <a:pt x="733" y="339"/>
                    <a:pt x="761" y="346"/>
                  </a:cubicBezTo>
                  <a:cubicBezTo>
                    <a:pt x="776" y="350"/>
                    <a:pt x="791" y="352"/>
                    <a:pt x="805" y="352"/>
                  </a:cubicBezTo>
                  <a:cubicBezTo>
                    <a:pt x="983" y="352"/>
                    <a:pt x="1044" y="71"/>
                    <a:pt x="851" y="24"/>
                  </a:cubicBezTo>
                  <a:cubicBezTo>
                    <a:pt x="786" y="8"/>
                    <a:pt x="726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39" name="Google Shape;6339;p14"/>
            <p:cNvSpPr/>
            <p:nvPr/>
          </p:nvSpPr>
          <p:spPr>
            <a:xfrm>
              <a:off x="6992575" y="2940550"/>
              <a:ext cx="60875" cy="64475"/>
            </a:xfrm>
            <a:custGeom>
              <a:avLst/>
              <a:gdLst/>
              <a:ahLst/>
              <a:cxnLst/>
              <a:rect l="l" t="t" r="r" b="b"/>
              <a:pathLst>
                <a:path w="2435" h="2579" extrusionOk="0">
                  <a:moveTo>
                    <a:pt x="236" y="1"/>
                  </a:moveTo>
                  <a:cubicBezTo>
                    <a:pt x="113" y="1"/>
                    <a:pt x="1" y="169"/>
                    <a:pt x="110" y="291"/>
                  </a:cubicBezTo>
                  <a:lnTo>
                    <a:pt x="2089" y="2524"/>
                  </a:lnTo>
                  <a:cubicBezTo>
                    <a:pt x="2123" y="2562"/>
                    <a:pt x="2162" y="2578"/>
                    <a:pt x="2199" y="2578"/>
                  </a:cubicBezTo>
                  <a:cubicBezTo>
                    <a:pt x="2323" y="2578"/>
                    <a:pt x="2435" y="2410"/>
                    <a:pt x="2325" y="2288"/>
                  </a:cubicBezTo>
                  <a:lnTo>
                    <a:pt x="347" y="55"/>
                  </a:ln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0" name="Google Shape;6340;p14"/>
            <p:cNvSpPr/>
            <p:nvPr/>
          </p:nvSpPr>
          <p:spPr>
            <a:xfrm>
              <a:off x="6997675" y="2942075"/>
              <a:ext cx="42050" cy="71575"/>
            </a:xfrm>
            <a:custGeom>
              <a:avLst/>
              <a:gdLst/>
              <a:ahLst/>
              <a:cxnLst/>
              <a:rect l="l" t="t" r="r" b="b"/>
              <a:pathLst>
                <a:path w="1682" h="2863" extrusionOk="0">
                  <a:moveTo>
                    <a:pt x="1446" y="0"/>
                  </a:moveTo>
                  <a:cubicBezTo>
                    <a:pt x="1395" y="0"/>
                    <a:pt x="1343" y="22"/>
                    <a:pt x="1307" y="75"/>
                  </a:cubicBezTo>
                  <a:cubicBezTo>
                    <a:pt x="753" y="865"/>
                    <a:pt x="326" y="1736"/>
                    <a:pt x="39" y="2657"/>
                  </a:cubicBezTo>
                  <a:cubicBezTo>
                    <a:pt x="1" y="2781"/>
                    <a:pt x="103" y="2863"/>
                    <a:pt x="204" y="2863"/>
                  </a:cubicBezTo>
                  <a:cubicBezTo>
                    <a:pt x="271" y="2863"/>
                    <a:pt x="337" y="2827"/>
                    <a:pt x="363" y="2746"/>
                  </a:cubicBezTo>
                  <a:cubicBezTo>
                    <a:pt x="640" y="1853"/>
                    <a:pt x="1057" y="1010"/>
                    <a:pt x="1595" y="244"/>
                  </a:cubicBezTo>
                  <a:cubicBezTo>
                    <a:pt x="1682" y="120"/>
                    <a:pt x="1565" y="0"/>
                    <a:pt x="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1" name="Google Shape;6341;p14"/>
            <p:cNvSpPr/>
            <p:nvPr/>
          </p:nvSpPr>
          <p:spPr>
            <a:xfrm>
              <a:off x="7056850" y="2917750"/>
              <a:ext cx="44625" cy="105300"/>
            </a:xfrm>
            <a:custGeom>
              <a:avLst/>
              <a:gdLst/>
              <a:ahLst/>
              <a:cxnLst/>
              <a:rect l="l" t="t" r="r" b="b"/>
              <a:pathLst>
                <a:path w="1785" h="4212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1164" y="1226"/>
                    <a:pt x="1429" y="2721"/>
                    <a:pt x="761" y="3960"/>
                  </a:cubicBezTo>
                  <a:cubicBezTo>
                    <a:pt x="691" y="4090"/>
                    <a:pt x="806" y="4212"/>
                    <a:pt x="919" y="4212"/>
                  </a:cubicBezTo>
                  <a:cubicBezTo>
                    <a:pt x="969" y="4212"/>
                    <a:pt x="1019" y="4187"/>
                    <a:pt x="1051" y="4129"/>
                  </a:cubicBezTo>
                  <a:cubicBezTo>
                    <a:pt x="1785" y="2767"/>
                    <a:pt x="1510" y="1089"/>
                    <a:pt x="361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2" name="Google Shape;6342;p14"/>
            <p:cNvSpPr/>
            <p:nvPr/>
          </p:nvSpPr>
          <p:spPr>
            <a:xfrm>
              <a:off x="7104475" y="2910925"/>
              <a:ext cx="67350" cy="108425"/>
            </a:xfrm>
            <a:custGeom>
              <a:avLst/>
              <a:gdLst/>
              <a:ahLst/>
              <a:cxnLst/>
              <a:rect l="l" t="t" r="r" b="b"/>
              <a:pathLst>
                <a:path w="2694" h="4337" extrusionOk="0">
                  <a:moveTo>
                    <a:pt x="1717" y="1"/>
                  </a:moveTo>
                  <a:cubicBezTo>
                    <a:pt x="1689" y="1"/>
                    <a:pt x="1658" y="11"/>
                    <a:pt x="1628" y="35"/>
                  </a:cubicBezTo>
                  <a:cubicBezTo>
                    <a:pt x="0" y="1290"/>
                    <a:pt x="420" y="3751"/>
                    <a:pt x="2415" y="4329"/>
                  </a:cubicBezTo>
                  <a:cubicBezTo>
                    <a:pt x="2433" y="4334"/>
                    <a:pt x="2450" y="4336"/>
                    <a:pt x="2465" y="4336"/>
                  </a:cubicBezTo>
                  <a:cubicBezTo>
                    <a:pt x="2635" y="4336"/>
                    <a:pt x="2693" y="4061"/>
                    <a:pt x="2505" y="4007"/>
                  </a:cubicBezTo>
                  <a:cubicBezTo>
                    <a:pt x="816" y="3517"/>
                    <a:pt x="379" y="1418"/>
                    <a:pt x="1797" y="323"/>
                  </a:cubicBezTo>
                  <a:cubicBezTo>
                    <a:pt x="1935" y="216"/>
                    <a:pt x="1847" y="1"/>
                    <a:pt x="1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3" name="Google Shape;6343;p14"/>
            <p:cNvSpPr/>
            <p:nvPr/>
          </p:nvSpPr>
          <p:spPr>
            <a:xfrm>
              <a:off x="7166850" y="2941700"/>
              <a:ext cx="42525" cy="72850"/>
            </a:xfrm>
            <a:custGeom>
              <a:avLst/>
              <a:gdLst/>
              <a:ahLst/>
              <a:cxnLst/>
              <a:rect l="l" t="t" r="r" b="b"/>
              <a:pathLst>
                <a:path w="1701" h="2914" extrusionOk="0">
                  <a:moveTo>
                    <a:pt x="824" y="0"/>
                  </a:moveTo>
                  <a:cubicBezTo>
                    <a:pt x="382" y="0"/>
                    <a:pt x="0" y="366"/>
                    <a:pt x="24" y="840"/>
                  </a:cubicBezTo>
                  <a:cubicBezTo>
                    <a:pt x="27" y="915"/>
                    <a:pt x="76" y="980"/>
                    <a:pt x="147" y="1002"/>
                  </a:cubicBezTo>
                  <a:cubicBezTo>
                    <a:pt x="515" y="1127"/>
                    <a:pt x="914" y="1289"/>
                    <a:pt x="1143" y="1621"/>
                  </a:cubicBezTo>
                  <a:cubicBezTo>
                    <a:pt x="1293" y="1838"/>
                    <a:pt x="1337" y="2063"/>
                    <a:pt x="1194" y="2300"/>
                  </a:cubicBezTo>
                  <a:cubicBezTo>
                    <a:pt x="1101" y="2454"/>
                    <a:pt x="941" y="2569"/>
                    <a:pt x="775" y="2569"/>
                  </a:cubicBezTo>
                  <a:cubicBezTo>
                    <a:pt x="699" y="2569"/>
                    <a:pt x="621" y="2545"/>
                    <a:pt x="548" y="2489"/>
                  </a:cubicBezTo>
                  <a:cubicBezTo>
                    <a:pt x="518" y="2465"/>
                    <a:pt x="488" y="2455"/>
                    <a:pt x="459" y="2455"/>
                  </a:cubicBezTo>
                  <a:cubicBezTo>
                    <a:pt x="329" y="2455"/>
                    <a:pt x="241" y="2671"/>
                    <a:pt x="379" y="2777"/>
                  </a:cubicBezTo>
                  <a:cubicBezTo>
                    <a:pt x="502" y="2872"/>
                    <a:pt x="635" y="2913"/>
                    <a:pt x="767" y="2913"/>
                  </a:cubicBezTo>
                  <a:cubicBezTo>
                    <a:pt x="1175" y="2913"/>
                    <a:pt x="1569" y="2518"/>
                    <a:pt x="1618" y="2095"/>
                  </a:cubicBezTo>
                  <a:cubicBezTo>
                    <a:pt x="1700" y="1374"/>
                    <a:pt x="958" y="946"/>
                    <a:pt x="365" y="726"/>
                  </a:cubicBezTo>
                  <a:lnTo>
                    <a:pt x="365" y="726"/>
                  </a:lnTo>
                  <a:cubicBezTo>
                    <a:pt x="402" y="496"/>
                    <a:pt x="586" y="334"/>
                    <a:pt x="817" y="334"/>
                  </a:cubicBezTo>
                  <a:cubicBezTo>
                    <a:pt x="866" y="334"/>
                    <a:pt x="917" y="341"/>
                    <a:pt x="969" y="357"/>
                  </a:cubicBezTo>
                  <a:cubicBezTo>
                    <a:pt x="987" y="362"/>
                    <a:pt x="1005" y="365"/>
                    <a:pt x="1021" y="365"/>
                  </a:cubicBezTo>
                  <a:cubicBezTo>
                    <a:pt x="1189" y="365"/>
                    <a:pt x="1246" y="90"/>
                    <a:pt x="1058" y="35"/>
                  </a:cubicBezTo>
                  <a:cubicBezTo>
                    <a:pt x="979" y="11"/>
                    <a:pt x="900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4" name="Google Shape;6344;p14"/>
            <p:cNvSpPr/>
            <p:nvPr/>
          </p:nvSpPr>
          <p:spPr>
            <a:xfrm>
              <a:off x="7220725" y="2918525"/>
              <a:ext cx="36925" cy="101700"/>
            </a:xfrm>
            <a:custGeom>
              <a:avLst/>
              <a:gdLst/>
              <a:ahLst/>
              <a:cxnLst/>
              <a:rect l="l" t="t" r="r" b="b"/>
              <a:pathLst>
                <a:path w="1477" h="4068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962" y="1282"/>
                    <a:pt x="1115" y="2659"/>
                    <a:pt x="503" y="3814"/>
                  </a:cubicBezTo>
                  <a:cubicBezTo>
                    <a:pt x="434" y="3946"/>
                    <a:pt x="549" y="4067"/>
                    <a:pt x="661" y="4067"/>
                  </a:cubicBezTo>
                  <a:cubicBezTo>
                    <a:pt x="711" y="4067"/>
                    <a:pt x="760" y="4043"/>
                    <a:pt x="791" y="3984"/>
                  </a:cubicBezTo>
                  <a:cubicBezTo>
                    <a:pt x="1476" y="2690"/>
                    <a:pt x="1299" y="1163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5" name="Google Shape;6345;p14"/>
            <p:cNvSpPr/>
            <p:nvPr/>
          </p:nvSpPr>
          <p:spPr>
            <a:xfrm>
              <a:off x="7260375" y="2875025"/>
              <a:ext cx="31625" cy="53950"/>
            </a:xfrm>
            <a:custGeom>
              <a:avLst/>
              <a:gdLst/>
              <a:ahLst/>
              <a:cxnLst/>
              <a:rect l="l" t="t" r="r" b="b"/>
              <a:pathLst>
                <a:path w="1265" h="2158" extrusionOk="0">
                  <a:moveTo>
                    <a:pt x="1094" y="0"/>
                  </a:moveTo>
                  <a:cubicBezTo>
                    <a:pt x="1025" y="0"/>
                    <a:pt x="958" y="38"/>
                    <a:pt x="935" y="119"/>
                  </a:cubicBezTo>
                  <a:cubicBezTo>
                    <a:pt x="819" y="536"/>
                    <a:pt x="557" y="841"/>
                    <a:pt x="168" y="1030"/>
                  </a:cubicBezTo>
                  <a:cubicBezTo>
                    <a:pt x="1" y="1110"/>
                    <a:pt x="105" y="1337"/>
                    <a:pt x="260" y="1337"/>
                  </a:cubicBezTo>
                  <a:cubicBezTo>
                    <a:pt x="285" y="1337"/>
                    <a:pt x="311" y="1331"/>
                    <a:pt x="337" y="1318"/>
                  </a:cubicBezTo>
                  <a:cubicBezTo>
                    <a:pt x="572" y="1204"/>
                    <a:pt x="770" y="1048"/>
                    <a:pt x="926" y="856"/>
                  </a:cubicBezTo>
                  <a:lnTo>
                    <a:pt x="926" y="856"/>
                  </a:lnTo>
                  <a:cubicBezTo>
                    <a:pt x="925" y="1236"/>
                    <a:pt x="923" y="1616"/>
                    <a:pt x="921" y="1995"/>
                  </a:cubicBezTo>
                  <a:cubicBezTo>
                    <a:pt x="921" y="2104"/>
                    <a:pt x="1005" y="2158"/>
                    <a:pt x="1088" y="2158"/>
                  </a:cubicBezTo>
                  <a:cubicBezTo>
                    <a:pt x="1172" y="2158"/>
                    <a:pt x="1255" y="2104"/>
                    <a:pt x="1255" y="1995"/>
                  </a:cubicBezTo>
                  <a:cubicBezTo>
                    <a:pt x="1259" y="1385"/>
                    <a:pt x="1262" y="774"/>
                    <a:pt x="1265" y="163"/>
                  </a:cubicBezTo>
                  <a:cubicBezTo>
                    <a:pt x="1265" y="58"/>
                    <a:pt x="1179" y="0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6" name="Google Shape;6346;p14"/>
            <p:cNvSpPr/>
            <p:nvPr/>
          </p:nvSpPr>
          <p:spPr>
            <a:xfrm>
              <a:off x="4476875" y="3303050"/>
              <a:ext cx="174925" cy="89325"/>
            </a:xfrm>
            <a:custGeom>
              <a:avLst/>
              <a:gdLst/>
              <a:ahLst/>
              <a:cxnLst/>
              <a:rect l="l" t="t" r="r" b="b"/>
              <a:pathLst>
                <a:path w="6997" h="3573" extrusionOk="0">
                  <a:moveTo>
                    <a:pt x="5245" y="0"/>
                  </a:moveTo>
                  <a:cubicBezTo>
                    <a:pt x="3070" y="0"/>
                    <a:pt x="984" y="1265"/>
                    <a:pt x="60" y="3317"/>
                  </a:cubicBezTo>
                  <a:cubicBezTo>
                    <a:pt x="0" y="3451"/>
                    <a:pt x="118" y="3572"/>
                    <a:pt x="226" y="3572"/>
                  </a:cubicBezTo>
                  <a:cubicBezTo>
                    <a:pt x="275" y="3572"/>
                    <a:pt x="322" y="3547"/>
                    <a:pt x="350" y="3486"/>
                  </a:cubicBezTo>
                  <a:cubicBezTo>
                    <a:pt x="1226" y="1541"/>
                    <a:pt x="3185" y="335"/>
                    <a:pt x="5244" y="335"/>
                  </a:cubicBezTo>
                  <a:cubicBezTo>
                    <a:pt x="5735" y="335"/>
                    <a:pt x="6231" y="403"/>
                    <a:pt x="6720" y="546"/>
                  </a:cubicBezTo>
                  <a:cubicBezTo>
                    <a:pt x="6738" y="552"/>
                    <a:pt x="6754" y="554"/>
                    <a:pt x="6770" y="554"/>
                  </a:cubicBezTo>
                  <a:cubicBezTo>
                    <a:pt x="6939" y="554"/>
                    <a:pt x="6997" y="280"/>
                    <a:pt x="6808" y="225"/>
                  </a:cubicBezTo>
                  <a:cubicBezTo>
                    <a:pt x="6292" y="73"/>
                    <a:pt x="5766" y="0"/>
                    <a:pt x="5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7" name="Google Shape;6347;p14"/>
            <p:cNvSpPr/>
            <p:nvPr/>
          </p:nvSpPr>
          <p:spPr>
            <a:xfrm>
              <a:off x="4620925" y="3277625"/>
              <a:ext cx="71325" cy="57700"/>
            </a:xfrm>
            <a:custGeom>
              <a:avLst/>
              <a:gdLst/>
              <a:ahLst/>
              <a:cxnLst/>
              <a:rect l="l" t="t" r="r" b="b"/>
              <a:pathLst>
                <a:path w="2853" h="2308" extrusionOk="0">
                  <a:moveTo>
                    <a:pt x="842" y="340"/>
                  </a:moveTo>
                  <a:lnTo>
                    <a:pt x="842" y="340"/>
                  </a:lnTo>
                  <a:cubicBezTo>
                    <a:pt x="799" y="366"/>
                    <a:pt x="768" y="411"/>
                    <a:pt x="769" y="477"/>
                  </a:cubicBezTo>
                  <a:lnTo>
                    <a:pt x="777" y="1383"/>
                  </a:lnTo>
                  <a:lnTo>
                    <a:pt x="777" y="1383"/>
                  </a:lnTo>
                  <a:cubicBezTo>
                    <a:pt x="627" y="1058"/>
                    <a:pt x="501" y="724"/>
                    <a:pt x="397" y="383"/>
                  </a:cubicBezTo>
                  <a:lnTo>
                    <a:pt x="397" y="383"/>
                  </a:lnTo>
                  <a:cubicBezTo>
                    <a:pt x="546" y="362"/>
                    <a:pt x="694" y="348"/>
                    <a:pt x="842" y="340"/>
                  </a:cubicBezTo>
                  <a:close/>
                  <a:moveTo>
                    <a:pt x="1117" y="1"/>
                  </a:moveTo>
                  <a:cubicBezTo>
                    <a:pt x="793" y="1"/>
                    <a:pt x="468" y="29"/>
                    <a:pt x="140" y="85"/>
                  </a:cubicBezTo>
                  <a:cubicBezTo>
                    <a:pt x="50" y="101"/>
                    <a:pt x="0" y="212"/>
                    <a:pt x="23" y="291"/>
                  </a:cubicBezTo>
                  <a:cubicBezTo>
                    <a:pt x="204" y="947"/>
                    <a:pt x="467" y="1577"/>
                    <a:pt x="805" y="2167"/>
                  </a:cubicBezTo>
                  <a:cubicBezTo>
                    <a:pt x="837" y="2223"/>
                    <a:pt x="891" y="2247"/>
                    <a:pt x="945" y="2247"/>
                  </a:cubicBezTo>
                  <a:cubicBezTo>
                    <a:pt x="1031" y="2247"/>
                    <a:pt x="1118" y="2184"/>
                    <a:pt x="1117" y="2082"/>
                  </a:cubicBezTo>
                  <a:cubicBezTo>
                    <a:pt x="1112" y="1548"/>
                    <a:pt x="1107" y="1013"/>
                    <a:pt x="1103" y="477"/>
                  </a:cubicBezTo>
                  <a:cubicBezTo>
                    <a:pt x="1102" y="406"/>
                    <a:pt x="1065" y="358"/>
                    <a:pt x="1016" y="334"/>
                  </a:cubicBezTo>
                  <a:lnTo>
                    <a:pt x="1016" y="334"/>
                  </a:lnTo>
                  <a:cubicBezTo>
                    <a:pt x="1047" y="333"/>
                    <a:pt x="1079" y="333"/>
                    <a:pt x="1110" y="333"/>
                  </a:cubicBezTo>
                  <a:cubicBezTo>
                    <a:pt x="1566" y="333"/>
                    <a:pt x="2018" y="394"/>
                    <a:pt x="2467" y="515"/>
                  </a:cubicBezTo>
                  <a:lnTo>
                    <a:pt x="2467" y="515"/>
                  </a:lnTo>
                  <a:cubicBezTo>
                    <a:pt x="2293" y="1125"/>
                    <a:pt x="1932" y="1630"/>
                    <a:pt x="1396" y="1991"/>
                  </a:cubicBezTo>
                  <a:cubicBezTo>
                    <a:pt x="1247" y="2090"/>
                    <a:pt x="1339" y="2308"/>
                    <a:pt x="1478" y="2308"/>
                  </a:cubicBezTo>
                  <a:cubicBezTo>
                    <a:pt x="1506" y="2308"/>
                    <a:pt x="1535" y="2299"/>
                    <a:pt x="1565" y="2279"/>
                  </a:cubicBezTo>
                  <a:cubicBezTo>
                    <a:pt x="2216" y="1841"/>
                    <a:pt x="2657" y="1211"/>
                    <a:pt x="2831" y="444"/>
                  </a:cubicBezTo>
                  <a:cubicBezTo>
                    <a:pt x="2853" y="354"/>
                    <a:pt x="2802" y="264"/>
                    <a:pt x="2714" y="238"/>
                  </a:cubicBezTo>
                  <a:cubicBezTo>
                    <a:pt x="2185" y="79"/>
                    <a:pt x="1654" y="1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8" name="Google Shape;6348;p14"/>
            <p:cNvSpPr/>
            <p:nvPr/>
          </p:nvSpPr>
          <p:spPr>
            <a:xfrm>
              <a:off x="4739950" y="3255975"/>
              <a:ext cx="67800" cy="94925"/>
            </a:xfrm>
            <a:custGeom>
              <a:avLst/>
              <a:gdLst/>
              <a:ahLst/>
              <a:cxnLst/>
              <a:rect l="l" t="t" r="r" b="b"/>
              <a:pathLst>
                <a:path w="2712" h="3797" extrusionOk="0">
                  <a:moveTo>
                    <a:pt x="2063" y="1"/>
                  </a:moveTo>
                  <a:cubicBezTo>
                    <a:pt x="1964" y="1"/>
                    <a:pt x="1860" y="83"/>
                    <a:pt x="1890" y="210"/>
                  </a:cubicBezTo>
                  <a:cubicBezTo>
                    <a:pt x="2059" y="912"/>
                    <a:pt x="2264" y="1687"/>
                    <a:pt x="2039" y="2402"/>
                  </a:cubicBezTo>
                  <a:cubicBezTo>
                    <a:pt x="1864" y="2959"/>
                    <a:pt x="1352" y="3473"/>
                    <a:pt x="766" y="3473"/>
                  </a:cubicBezTo>
                  <a:cubicBezTo>
                    <a:pt x="627" y="3473"/>
                    <a:pt x="484" y="3444"/>
                    <a:pt x="340" y="3380"/>
                  </a:cubicBezTo>
                  <a:cubicBezTo>
                    <a:pt x="315" y="3369"/>
                    <a:pt x="291" y="3364"/>
                    <a:pt x="267" y="3364"/>
                  </a:cubicBezTo>
                  <a:cubicBezTo>
                    <a:pt x="108" y="3364"/>
                    <a:pt x="1" y="3592"/>
                    <a:pt x="172" y="3668"/>
                  </a:cubicBezTo>
                  <a:cubicBezTo>
                    <a:pt x="369" y="3756"/>
                    <a:pt x="568" y="3796"/>
                    <a:pt x="764" y="3796"/>
                  </a:cubicBezTo>
                  <a:cubicBezTo>
                    <a:pt x="1253" y="3796"/>
                    <a:pt x="1716" y="3541"/>
                    <a:pt x="2042" y="3123"/>
                  </a:cubicBezTo>
                  <a:cubicBezTo>
                    <a:pt x="2712" y="2268"/>
                    <a:pt x="2445" y="1082"/>
                    <a:pt x="2212" y="120"/>
                  </a:cubicBezTo>
                  <a:cubicBezTo>
                    <a:pt x="2192" y="37"/>
                    <a:pt x="212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49" name="Google Shape;6349;p14"/>
            <p:cNvSpPr/>
            <p:nvPr/>
          </p:nvSpPr>
          <p:spPr>
            <a:xfrm>
              <a:off x="4774300" y="3224300"/>
              <a:ext cx="10225" cy="8400"/>
            </a:xfrm>
            <a:custGeom>
              <a:avLst/>
              <a:gdLst/>
              <a:ahLst/>
              <a:cxnLst/>
              <a:rect l="l" t="t" r="r" b="b"/>
              <a:pathLst>
                <a:path w="409" h="336" extrusionOk="0">
                  <a:moveTo>
                    <a:pt x="159" y="0"/>
                  </a:moveTo>
                  <a:cubicBezTo>
                    <a:pt x="53" y="0"/>
                    <a:pt x="0" y="83"/>
                    <a:pt x="1" y="166"/>
                  </a:cubicBezTo>
                  <a:lnTo>
                    <a:pt x="1" y="166"/>
                  </a:lnTo>
                  <a:cubicBezTo>
                    <a:pt x="0" y="250"/>
                    <a:pt x="54" y="334"/>
                    <a:pt x="162" y="336"/>
                  </a:cubicBezTo>
                  <a:lnTo>
                    <a:pt x="247" y="336"/>
                  </a:lnTo>
                  <a:cubicBezTo>
                    <a:pt x="248" y="336"/>
                    <a:pt x="249" y="336"/>
                    <a:pt x="250" y="336"/>
                  </a:cubicBezTo>
                  <a:cubicBezTo>
                    <a:pt x="356" y="336"/>
                    <a:pt x="409" y="253"/>
                    <a:pt x="409" y="170"/>
                  </a:cubicBezTo>
                  <a:lnTo>
                    <a:pt x="409" y="170"/>
                  </a:lnTo>
                  <a:cubicBezTo>
                    <a:pt x="409" y="86"/>
                    <a:pt x="355" y="2"/>
                    <a:pt x="247" y="0"/>
                  </a:cubicBezTo>
                  <a:lnTo>
                    <a:pt x="247" y="2"/>
                  </a:lnTo>
                  <a:lnTo>
                    <a:pt x="162" y="0"/>
                  </a:lnTo>
                  <a:cubicBezTo>
                    <a:pt x="161" y="0"/>
                    <a:pt x="160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0" name="Google Shape;6350;p14"/>
            <p:cNvSpPr/>
            <p:nvPr/>
          </p:nvSpPr>
          <p:spPr>
            <a:xfrm>
              <a:off x="4838925" y="3283500"/>
              <a:ext cx="52950" cy="11000"/>
            </a:xfrm>
            <a:custGeom>
              <a:avLst/>
              <a:gdLst/>
              <a:ahLst/>
              <a:cxnLst/>
              <a:rect l="l" t="t" r="r" b="b"/>
              <a:pathLst>
                <a:path w="2118" h="440" extrusionOk="0">
                  <a:moveTo>
                    <a:pt x="1254" y="1"/>
                  </a:moveTo>
                  <a:cubicBezTo>
                    <a:pt x="900" y="1"/>
                    <a:pt x="546" y="38"/>
                    <a:pt x="198" y="113"/>
                  </a:cubicBezTo>
                  <a:cubicBezTo>
                    <a:pt x="0" y="154"/>
                    <a:pt x="66" y="440"/>
                    <a:pt x="248" y="440"/>
                  </a:cubicBezTo>
                  <a:cubicBezTo>
                    <a:pt x="260" y="440"/>
                    <a:pt x="273" y="439"/>
                    <a:pt x="286" y="436"/>
                  </a:cubicBezTo>
                  <a:lnTo>
                    <a:pt x="286" y="435"/>
                  </a:lnTo>
                  <a:cubicBezTo>
                    <a:pt x="608" y="368"/>
                    <a:pt x="935" y="335"/>
                    <a:pt x="1262" y="335"/>
                  </a:cubicBezTo>
                  <a:cubicBezTo>
                    <a:pt x="1477" y="335"/>
                    <a:pt x="1691" y="349"/>
                    <a:pt x="1904" y="378"/>
                  </a:cubicBezTo>
                  <a:cubicBezTo>
                    <a:pt x="1913" y="379"/>
                    <a:pt x="1921" y="380"/>
                    <a:pt x="1929" y="380"/>
                  </a:cubicBezTo>
                  <a:cubicBezTo>
                    <a:pt x="2117" y="380"/>
                    <a:pt x="2107" y="69"/>
                    <a:pt x="1904" y="42"/>
                  </a:cubicBezTo>
                  <a:cubicBezTo>
                    <a:pt x="1688" y="15"/>
                    <a:pt x="1471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1" name="Google Shape;6351;p14"/>
            <p:cNvSpPr/>
            <p:nvPr/>
          </p:nvSpPr>
          <p:spPr>
            <a:xfrm>
              <a:off x="4839275" y="3328525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217" y="336"/>
                  </a:lnTo>
                  <a:lnTo>
                    <a:pt x="1871" y="356"/>
                  </a:lnTo>
                  <a:cubicBezTo>
                    <a:pt x="1871" y="356"/>
                    <a:pt x="1872" y="356"/>
                    <a:pt x="1872" y="356"/>
                  </a:cubicBezTo>
                  <a:cubicBezTo>
                    <a:pt x="2086" y="356"/>
                    <a:pt x="2085" y="23"/>
                    <a:pt x="1871" y="20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2" name="Google Shape;6352;p14"/>
            <p:cNvSpPr/>
            <p:nvPr/>
          </p:nvSpPr>
          <p:spPr>
            <a:xfrm>
              <a:off x="4918450" y="3259325"/>
              <a:ext cx="105250" cy="89775"/>
            </a:xfrm>
            <a:custGeom>
              <a:avLst/>
              <a:gdLst/>
              <a:ahLst/>
              <a:cxnLst/>
              <a:rect l="l" t="t" r="r" b="b"/>
              <a:pathLst>
                <a:path w="4210" h="3591" extrusionOk="0">
                  <a:moveTo>
                    <a:pt x="2300" y="345"/>
                  </a:moveTo>
                  <a:cubicBezTo>
                    <a:pt x="2278" y="441"/>
                    <a:pt x="2344" y="561"/>
                    <a:pt x="2459" y="561"/>
                  </a:cubicBezTo>
                  <a:cubicBezTo>
                    <a:pt x="2473" y="561"/>
                    <a:pt x="2488" y="559"/>
                    <a:pt x="2503" y="555"/>
                  </a:cubicBezTo>
                  <a:cubicBezTo>
                    <a:pt x="2598" y="531"/>
                    <a:pt x="2688" y="519"/>
                    <a:pt x="2774" y="519"/>
                  </a:cubicBezTo>
                  <a:cubicBezTo>
                    <a:pt x="2801" y="519"/>
                    <a:pt x="2827" y="520"/>
                    <a:pt x="2853" y="523"/>
                  </a:cubicBezTo>
                  <a:lnTo>
                    <a:pt x="2853" y="523"/>
                  </a:lnTo>
                  <a:cubicBezTo>
                    <a:pt x="2857" y="526"/>
                    <a:pt x="2862" y="530"/>
                    <a:pt x="2867" y="534"/>
                  </a:cubicBezTo>
                  <a:cubicBezTo>
                    <a:pt x="2901" y="562"/>
                    <a:pt x="2939" y="574"/>
                    <a:pt x="2976" y="574"/>
                  </a:cubicBezTo>
                  <a:cubicBezTo>
                    <a:pt x="2999" y="574"/>
                    <a:pt x="3022" y="569"/>
                    <a:pt x="3043" y="560"/>
                  </a:cubicBezTo>
                  <a:lnTo>
                    <a:pt x="3043" y="560"/>
                  </a:lnTo>
                  <a:cubicBezTo>
                    <a:pt x="3655" y="754"/>
                    <a:pt x="3911" y="1601"/>
                    <a:pt x="3622" y="2219"/>
                  </a:cubicBezTo>
                  <a:cubicBezTo>
                    <a:pt x="3364" y="2768"/>
                    <a:pt x="2841" y="3185"/>
                    <a:pt x="2233" y="3244"/>
                  </a:cubicBezTo>
                  <a:cubicBezTo>
                    <a:pt x="2182" y="3249"/>
                    <a:pt x="2132" y="3252"/>
                    <a:pt x="2085" y="3252"/>
                  </a:cubicBezTo>
                  <a:cubicBezTo>
                    <a:pt x="505" y="3252"/>
                    <a:pt x="1221" y="469"/>
                    <a:pt x="2300" y="345"/>
                  </a:cubicBezTo>
                  <a:close/>
                  <a:moveTo>
                    <a:pt x="2356" y="1"/>
                  </a:moveTo>
                  <a:cubicBezTo>
                    <a:pt x="897" y="1"/>
                    <a:pt x="0" y="3385"/>
                    <a:pt x="1924" y="3581"/>
                  </a:cubicBezTo>
                  <a:cubicBezTo>
                    <a:pt x="1982" y="3587"/>
                    <a:pt x="2039" y="3590"/>
                    <a:pt x="2097" y="3590"/>
                  </a:cubicBezTo>
                  <a:cubicBezTo>
                    <a:pt x="3043" y="3590"/>
                    <a:pt x="3914" y="2814"/>
                    <a:pt x="4076" y="1884"/>
                  </a:cubicBezTo>
                  <a:cubicBezTo>
                    <a:pt x="4210" y="1112"/>
                    <a:pt x="3705" y="359"/>
                    <a:pt x="2992" y="215"/>
                  </a:cubicBezTo>
                  <a:lnTo>
                    <a:pt x="2992" y="215"/>
                  </a:lnTo>
                  <a:cubicBezTo>
                    <a:pt x="2773" y="66"/>
                    <a:pt x="2559" y="1"/>
                    <a:pt x="2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3" name="Google Shape;6353;p14"/>
            <p:cNvSpPr/>
            <p:nvPr/>
          </p:nvSpPr>
          <p:spPr>
            <a:xfrm>
              <a:off x="5025375" y="3220050"/>
              <a:ext cx="46925" cy="40600"/>
            </a:xfrm>
            <a:custGeom>
              <a:avLst/>
              <a:gdLst/>
              <a:ahLst/>
              <a:cxnLst/>
              <a:rect l="l" t="t" r="r" b="b"/>
              <a:pathLst>
                <a:path w="1877" h="1624" extrusionOk="0">
                  <a:moveTo>
                    <a:pt x="482" y="0"/>
                  </a:moveTo>
                  <a:cubicBezTo>
                    <a:pt x="305" y="0"/>
                    <a:pt x="136" y="79"/>
                    <a:pt x="58" y="262"/>
                  </a:cubicBezTo>
                  <a:cubicBezTo>
                    <a:pt x="1" y="397"/>
                    <a:pt x="118" y="519"/>
                    <a:pt x="225" y="519"/>
                  </a:cubicBezTo>
                  <a:cubicBezTo>
                    <a:pt x="274" y="519"/>
                    <a:pt x="320" y="494"/>
                    <a:pt x="347" y="431"/>
                  </a:cubicBezTo>
                  <a:cubicBezTo>
                    <a:pt x="376" y="362"/>
                    <a:pt x="435" y="334"/>
                    <a:pt x="498" y="334"/>
                  </a:cubicBezTo>
                  <a:cubicBezTo>
                    <a:pt x="590" y="334"/>
                    <a:pt x="692" y="392"/>
                    <a:pt x="736" y="471"/>
                  </a:cubicBezTo>
                  <a:cubicBezTo>
                    <a:pt x="870" y="710"/>
                    <a:pt x="629" y="1037"/>
                    <a:pt x="496" y="1215"/>
                  </a:cubicBezTo>
                  <a:cubicBezTo>
                    <a:pt x="446" y="1282"/>
                    <a:pt x="481" y="1409"/>
                    <a:pt x="556" y="1444"/>
                  </a:cubicBezTo>
                  <a:cubicBezTo>
                    <a:pt x="808" y="1563"/>
                    <a:pt x="1082" y="1624"/>
                    <a:pt x="1357" y="1624"/>
                  </a:cubicBezTo>
                  <a:cubicBezTo>
                    <a:pt x="1463" y="1624"/>
                    <a:pt x="1570" y="1615"/>
                    <a:pt x="1675" y="1597"/>
                  </a:cubicBezTo>
                  <a:cubicBezTo>
                    <a:pt x="1877" y="1563"/>
                    <a:pt x="1806" y="1271"/>
                    <a:pt x="1617" y="1271"/>
                  </a:cubicBezTo>
                  <a:cubicBezTo>
                    <a:pt x="1607" y="1271"/>
                    <a:pt x="1597" y="1272"/>
                    <a:pt x="1587" y="1273"/>
                  </a:cubicBezTo>
                  <a:cubicBezTo>
                    <a:pt x="1507" y="1287"/>
                    <a:pt x="1426" y="1293"/>
                    <a:pt x="1346" y="1293"/>
                  </a:cubicBezTo>
                  <a:cubicBezTo>
                    <a:pt x="1192" y="1293"/>
                    <a:pt x="1039" y="1269"/>
                    <a:pt x="893" y="1221"/>
                  </a:cubicBezTo>
                  <a:lnTo>
                    <a:pt x="893" y="1221"/>
                  </a:lnTo>
                  <a:cubicBezTo>
                    <a:pt x="1098" y="881"/>
                    <a:pt x="1235" y="420"/>
                    <a:pt x="884" y="140"/>
                  </a:cubicBezTo>
                  <a:cubicBezTo>
                    <a:pt x="772" y="51"/>
                    <a:pt x="624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4" name="Google Shape;6354;p14"/>
            <p:cNvSpPr/>
            <p:nvPr/>
          </p:nvSpPr>
          <p:spPr>
            <a:xfrm>
              <a:off x="5060050" y="3314000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2" y="0"/>
                  </a:moveTo>
                  <a:cubicBezTo>
                    <a:pt x="0" y="0"/>
                    <a:pt x="1" y="333"/>
                    <a:pt x="215" y="334"/>
                  </a:cubicBezTo>
                  <a:lnTo>
                    <a:pt x="1870" y="356"/>
                  </a:lnTo>
                  <a:cubicBezTo>
                    <a:pt x="1871" y="356"/>
                    <a:pt x="1872" y="356"/>
                    <a:pt x="1873" y="356"/>
                  </a:cubicBezTo>
                  <a:cubicBezTo>
                    <a:pt x="2085" y="356"/>
                    <a:pt x="2084" y="23"/>
                    <a:pt x="1870" y="20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5" name="Google Shape;6355;p14"/>
            <p:cNvSpPr/>
            <p:nvPr/>
          </p:nvSpPr>
          <p:spPr>
            <a:xfrm>
              <a:off x="5145925" y="3243250"/>
              <a:ext cx="44925" cy="111700"/>
            </a:xfrm>
            <a:custGeom>
              <a:avLst/>
              <a:gdLst/>
              <a:ahLst/>
              <a:cxnLst/>
              <a:rect l="l" t="t" r="r" b="b"/>
              <a:pathLst>
                <a:path w="1797" h="4468" extrusionOk="0">
                  <a:moveTo>
                    <a:pt x="1236" y="1"/>
                  </a:moveTo>
                  <a:cubicBezTo>
                    <a:pt x="586" y="1"/>
                    <a:pt x="208" y="705"/>
                    <a:pt x="132" y="1360"/>
                  </a:cubicBezTo>
                  <a:cubicBezTo>
                    <a:pt x="0" y="2487"/>
                    <a:pt x="434" y="3581"/>
                    <a:pt x="1173" y="4413"/>
                  </a:cubicBezTo>
                  <a:cubicBezTo>
                    <a:pt x="1207" y="4452"/>
                    <a:pt x="1246" y="4467"/>
                    <a:pt x="1284" y="4467"/>
                  </a:cubicBezTo>
                  <a:cubicBezTo>
                    <a:pt x="1407" y="4467"/>
                    <a:pt x="1519" y="4300"/>
                    <a:pt x="1410" y="4177"/>
                  </a:cubicBezTo>
                  <a:cubicBezTo>
                    <a:pt x="989" y="3703"/>
                    <a:pt x="682" y="3158"/>
                    <a:pt x="537" y="2536"/>
                  </a:cubicBezTo>
                  <a:cubicBezTo>
                    <a:pt x="417" y="2024"/>
                    <a:pt x="306" y="328"/>
                    <a:pt x="1188" y="328"/>
                  </a:cubicBezTo>
                  <a:cubicBezTo>
                    <a:pt x="1288" y="328"/>
                    <a:pt x="1401" y="350"/>
                    <a:pt x="1529" y="399"/>
                  </a:cubicBezTo>
                  <a:cubicBezTo>
                    <a:pt x="1550" y="407"/>
                    <a:pt x="1569" y="410"/>
                    <a:pt x="1588" y="410"/>
                  </a:cubicBezTo>
                  <a:cubicBezTo>
                    <a:pt x="1745" y="410"/>
                    <a:pt x="1796" y="142"/>
                    <a:pt x="1617" y="75"/>
                  </a:cubicBezTo>
                  <a:cubicBezTo>
                    <a:pt x="1481" y="24"/>
                    <a:pt x="1354" y="1"/>
                    <a:pt x="1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6" name="Google Shape;6356;p14"/>
            <p:cNvSpPr/>
            <p:nvPr/>
          </p:nvSpPr>
          <p:spPr>
            <a:xfrm>
              <a:off x="5213150" y="3250450"/>
              <a:ext cx="16050" cy="84075"/>
            </a:xfrm>
            <a:custGeom>
              <a:avLst/>
              <a:gdLst/>
              <a:ahLst/>
              <a:cxnLst/>
              <a:rect l="l" t="t" r="r" b="b"/>
              <a:pathLst>
                <a:path w="642" h="3363" extrusionOk="0">
                  <a:moveTo>
                    <a:pt x="205" y="0"/>
                  </a:moveTo>
                  <a:cubicBezTo>
                    <a:pt x="107" y="0"/>
                    <a:pt x="1" y="83"/>
                    <a:pt x="27" y="210"/>
                  </a:cubicBezTo>
                  <a:cubicBezTo>
                    <a:pt x="229" y="1194"/>
                    <a:pt x="307" y="2197"/>
                    <a:pt x="260" y="3201"/>
                  </a:cubicBezTo>
                  <a:cubicBezTo>
                    <a:pt x="255" y="3309"/>
                    <a:pt x="337" y="3362"/>
                    <a:pt x="420" y="3362"/>
                  </a:cubicBezTo>
                  <a:cubicBezTo>
                    <a:pt x="504" y="3362"/>
                    <a:pt x="590" y="3309"/>
                    <a:pt x="596" y="3201"/>
                  </a:cubicBezTo>
                  <a:cubicBezTo>
                    <a:pt x="641" y="2168"/>
                    <a:pt x="559" y="1133"/>
                    <a:pt x="350" y="121"/>
                  </a:cubicBezTo>
                  <a:cubicBezTo>
                    <a:pt x="332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7" name="Google Shape;6357;p14"/>
            <p:cNvSpPr/>
            <p:nvPr/>
          </p:nvSpPr>
          <p:spPr>
            <a:xfrm>
              <a:off x="5224675" y="3257850"/>
              <a:ext cx="47475" cy="35000"/>
            </a:xfrm>
            <a:custGeom>
              <a:avLst/>
              <a:gdLst/>
              <a:ahLst/>
              <a:cxnLst/>
              <a:rect l="l" t="t" r="r" b="b"/>
              <a:pathLst>
                <a:path w="1899" h="1400" extrusionOk="0">
                  <a:moveTo>
                    <a:pt x="1636" y="0"/>
                  </a:moveTo>
                  <a:cubicBezTo>
                    <a:pt x="1599" y="0"/>
                    <a:pt x="1562" y="12"/>
                    <a:pt x="1527" y="39"/>
                  </a:cubicBezTo>
                  <a:lnTo>
                    <a:pt x="135" y="1125"/>
                  </a:lnTo>
                  <a:cubicBezTo>
                    <a:pt x="0" y="1230"/>
                    <a:pt x="123" y="1400"/>
                    <a:pt x="264" y="1400"/>
                  </a:cubicBezTo>
                  <a:cubicBezTo>
                    <a:pt x="300" y="1400"/>
                    <a:pt x="338" y="1388"/>
                    <a:pt x="372" y="1361"/>
                  </a:cubicBezTo>
                  <a:lnTo>
                    <a:pt x="371" y="1361"/>
                  </a:lnTo>
                  <a:lnTo>
                    <a:pt x="1764" y="275"/>
                  </a:lnTo>
                  <a:cubicBezTo>
                    <a:pt x="1898" y="170"/>
                    <a:pt x="17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8" name="Google Shape;6358;p14"/>
            <p:cNvSpPr/>
            <p:nvPr/>
          </p:nvSpPr>
          <p:spPr>
            <a:xfrm>
              <a:off x="5221650" y="3291525"/>
              <a:ext cx="60175" cy="43375"/>
            </a:xfrm>
            <a:custGeom>
              <a:avLst/>
              <a:gdLst/>
              <a:ahLst/>
              <a:cxnLst/>
              <a:rect l="l" t="t" r="r" b="b"/>
              <a:pathLst>
                <a:path w="2407" h="1735" extrusionOk="0">
                  <a:moveTo>
                    <a:pt x="254" y="0"/>
                  </a:moveTo>
                  <a:cubicBezTo>
                    <a:pt x="102" y="0"/>
                    <a:pt x="1" y="224"/>
                    <a:pt x="166" y="310"/>
                  </a:cubicBezTo>
                  <a:cubicBezTo>
                    <a:pt x="860" y="672"/>
                    <a:pt x="1496" y="1136"/>
                    <a:pt x="2051" y="1686"/>
                  </a:cubicBezTo>
                  <a:cubicBezTo>
                    <a:pt x="2085" y="1720"/>
                    <a:pt x="2124" y="1735"/>
                    <a:pt x="2162" y="1735"/>
                  </a:cubicBezTo>
                  <a:cubicBezTo>
                    <a:pt x="2291" y="1735"/>
                    <a:pt x="2407" y="1567"/>
                    <a:pt x="2287" y="1450"/>
                  </a:cubicBezTo>
                  <a:cubicBezTo>
                    <a:pt x="1712" y="878"/>
                    <a:pt x="1053" y="397"/>
                    <a:pt x="333" y="20"/>
                  </a:cubicBezTo>
                  <a:cubicBezTo>
                    <a:pt x="306" y="6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59" name="Google Shape;6359;p14"/>
            <p:cNvSpPr/>
            <p:nvPr/>
          </p:nvSpPr>
          <p:spPr>
            <a:xfrm>
              <a:off x="5293600" y="3278975"/>
              <a:ext cx="75350" cy="111925"/>
            </a:xfrm>
            <a:custGeom>
              <a:avLst/>
              <a:gdLst/>
              <a:ahLst/>
              <a:cxnLst/>
              <a:rect l="l" t="t" r="r" b="b"/>
              <a:pathLst>
                <a:path w="3014" h="4477" extrusionOk="0">
                  <a:moveTo>
                    <a:pt x="1612" y="640"/>
                  </a:moveTo>
                  <a:cubicBezTo>
                    <a:pt x="2191" y="640"/>
                    <a:pt x="2732" y="1246"/>
                    <a:pt x="2257" y="1883"/>
                  </a:cubicBezTo>
                  <a:cubicBezTo>
                    <a:pt x="2110" y="2080"/>
                    <a:pt x="1832" y="2224"/>
                    <a:pt x="1564" y="2224"/>
                  </a:cubicBezTo>
                  <a:cubicBezTo>
                    <a:pt x="1380" y="2224"/>
                    <a:pt x="1201" y="2156"/>
                    <a:pt x="1071" y="1993"/>
                  </a:cubicBezTo>
                  <a:lnTo>
                    <a:pt x="828" y="1178"/>
                  </a:lnTo>
                  <a:lnTo>
                    <a:pt x="828" y="1178"/>
                  </a:lnTo>
                  <a:cubicBezTo>
                    <a:pt x="857" y="1120"/>
                    <a:pt x="891" y="1064"/>
                    <a:pt x="929" y="1011"/>
                  </a:cubicBezTo>
                  <a:cubicBezTo>
                    <a:pt x="1114" y="749"/>
                    <a:pt x="1366" y="640"/>
                    <a:pt x="1612" y="640"/>
                  </a:cubicBezTo>
                  <a:close/>
                  <a:moveTo>
                    <a:pt x="1354" y="0"/>
                  </a:moveTo>
                  <a:cubicBezTo>
                    <a:pt x="1235" y="0"/>
                    <a:pt x="1112" y="31"/>
                    <a:pt x="994" y="95"/>
                  </a:cubicBezTo>
                  <a:cubicBezTo>
                    <a:pt x="705" y="254"/>
                    <a:pt x="564" y="568"/>
                    <a:pt x="514" y="896"/>
                  </a:cubicBezTo>
                  <a:lnTo>
                    <a:pt x="514" y="896"/>
                  </a:lnTo>
                  <a:cubicBezTo>
                    <a:pt x="0" y="1845"/>
                    <a:pt x="586" y="3556"/>
                    <a:pt x="872" y="4362"/>
                  </a:cubicBezTo>
                  <a:cubicBezTo>
                    <a:pt x="901" y="4442"/>
                    <a:pt x="969" y="4476"/>
                    <a:pt x="1036" y="4476"/>
                  </a:cubicBezTo>
                  <a:cubicBezTo>
                    <a:pt x="1138" y="4476"/>
                    <a:pt x="1239" y="4396"/>
                    <a:pt x="1196" y="4273"/>
                  </a:cubicBezTo>
                  <a:cubicBezTo>
                    <a:pt x="965" y="3627"/>
                    <a:pt x="626" y="2702"/>
                    <a:pt x="656" y="1910"/>
                  </a:cubicBezTo>
                  <a:lnTo>
                    <a:pt x="656" y="1910"/>
                  </a:lnTo>
                  <a:cubicBezTo>
                    <a:pt x="884" y="2314"/>
                    <a:pt x="1327" y="2568"/>
                    <a:pt x="1756" y="2568"/>
                  </a:cubicBezTo>
                  <a:cubicBezTo>
                    <a:pt x="2123" y="2568"/>
                    <a:pt x="2479" y="2381"/>
                    <a:pt x="2680" y="1944"/>
                  </a:cubicBezTo>
                  <a:cubicBezTo>
                    <a:pt x="3013" y="1212"/>
                    <a:pt x="2570" y="478"/>
                    <a:pt x="1909" y="300"/>
                  </a:cubicBezTo>
                  <a:lnTo>
                    <a:pt x="1909" y="300"/>
                  </a:lnTo>
                  <a:cubicBezTo>
                    <a:pt x="1779" y="106"/>
                    <a:pt x="1574" y="0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0" name="Google Shape;6360;p14"/>
            <p:cNvSpPr/>
            <p:nvPr/>
          </p:nvSpPr>
          <p:spPr>
            <a:xfrm>
              <a:off x="5362175" y="3226625"/>
              <a:ext cx="45875" cy="124400"/>
            </a:xfrm>
            <a:custGeom>
              <a:avLst/>
              <a:gdLst/>
              <a:ahLst/>
              <a:cxnLst/>
              <a:rect l="l" t="t" r="r" b="b"/>
              <a:pathLst>
                <a:path w="1835" h="4976" extrusionOk="0">
                  <a:moveTo>
                    <a:pt x="232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1159" y="1562"/>
                    <a:pt x="1476" y="3195"/>
                    <a:pt x="997" y="4769"/>
                  </a:cubicBezTo>
                  <a:cubicBezTo>
                    <a:pt x="959" y="4894"/>
                    <a:pt x="1061" y="4976"/>
                    <a:pt x="1162" y="4976"/>
                  </a:cubicBezTo>
                  <a:cubicBezTo>
                    <a:pt x="1228" y="4976"/>
                    <a:pt x="1294" y="4940"/>
                    <a:pt x="1319" y="4859"/>
                  </a:cubicBezTo>
                  <a:cubicBezTo>
                    <a:pt x="1834" y="3166"/>
                    <a:pt x="1470" y="1414"/>
                    <a:pt x="341" y="57"/>
                  </a:cubicBezTo>
                  <a:cubicBezTo>
                    <a:pt x="308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1" name="Google Shape;6361;p14"/>
            <p:cNvSpPr/>
            <p:nvPr/>
          </p:nvSpPr>
          <p:spPr>
            <a:xfrm>
              <a:off x="5405800" y="3202000"/>
              <a:ext cx="48275" cy="66575"/>
            </a:xfrm>
            <a:custGeom>
              <a:avLst/>
              <a:gdLst/>
              <a:ahLst/>
              <a:cxnLst/>
              <a:rect l="l" t="t" r="r" b="b"/>
              <a:pathLst>
                <a:path w="1931" h="2663" extrusionOk="0">
                  <a:moveTo>
                    <a:pt x="693" y="1"/>
                  </a:moveTo>
                  <a:cubicBezTo>
                    <a:pt x="394" y="1"/>
                    <a:pt x="97" y="186"/>
                    <a:pt x="28" y="499"/>
                  </a:cubicBezTo>
                  <a:cubicBezTo>
                    <a:pt x="1" y="625"/>
                    <a:pt x="107" y="707"/>
                    <a:pt x="205" y="707"/>
                  </a:cubicBezTo>
                  <a:cubicBezTo>
                    <a:pt x="271" y="707"/>
                    <a:pt x="333" y="671"/>
                    <a:pt x="352" y="587"/>
                  </a:cubicBezTo>
                  <a:lnTo>
                    <a:pt x="350" y="587"/>
                  </a:lnTo>
                  <a:cubicBezTo>
                    <a:pt x="386" y="426"/>
                    <a:pt x="523" y="342"/>
                    <a:pt x="663" y="342"/>
                  </a:cubicBezTo>
                  <a:cubicBezTo>
                    <a:pt x="765" y="342"/>
                    <a:pt x="868" y="386"/>
                    <a:pt x="935" y="477"/>
                  </a:cubicBezTo>
                  <a:cubicBezTo>
                    <a:pt x="1118" y="731"/>
                    <a:pt x="945" y="1042"/>
                    <a:pt x="704" y="1187"/>
                  </a:cubicBezTo>
                  <a:cubicBezTo>
                    <a:pt x="605" y="1246"/>
                    <a:pt x="584" y="1422"/>
                    <a:pt x="704" y="1475"/>
                  </a:cubicBezTo>
                  <a:cubicBezTo>
                    <a:pt x="1079" y="1644"/>
                    <a:pt x="1359" y="1914"/>
                    <a:pt x="1520" y="2281"/>
                  </a:cubicBezTo>
                  <a:lnTo>
                    <a:pt x="1520" y="2281"/>
                  </a:lnTo>
                  <a:cubicBezTo>
                    <a:pt x="1378" y="2314"/>
                    <a:pt x="1238" y="2331"/>
                    <a:pt x="1095" y="2331"/>
                  </a:cubicBezTo>
                  <a:cubicBezTo>
                    <a:pt x="997" y="2331"/>
                    <a:pt x="898" y="2323"/>
                    <a:pt x="796" y="2306"/>
                  </a:cubicBezTo>
                  <a:cubicBezTo>
                    <a:pt x="785" y="2305"/>
                    <a:pt x="775" y="2304"/>
                    <a:pt x="766" y="2304"/>
                  </a:cubicBezTo>
                  <a:cubicBezTo>
                    <a:pt x="578" y="2304"/>
                    <a:pt x="506" y="2596"/>
                    <a:pt x="707" y="2630"/>
                  </a:cubicBezTo>
                  <a:cubicBezTo>
                    <a:pt x="844" y="2652"/>
                    <a:pt x="976" y="2663"/>
                    <a:pt x="1108" y="2663"/>
                  </a:cubicBezTo>
                  <a:cubicBezTo>
                    <a:pt x="1334" y="2663"/>
                    <a:pt x="1557" y="2629"/>
                    <a:pt x="1786" y="2557"/>
                  </a:cubicBezTo>
                  <a:cubicBezTo>
                    <a:pt x="1868" y="2529"/>
                    <a:pt x="1931" y="2439"/>
                    <a:pt x="1902" y="2351"/>
                  </a:cubicBezTo>
                  <a:cubicBezTo>
                    <a:pt x="1756" y="1899"/>
                    <a:pt x="1481" y="1537"/>
                    <a:pt x="1086" y="1299"/>
                  </a:cubicBezTo>
                  <a:lnTo>
                    <a:pt x="1086" y="1299"/>
                  </a:lnTo>
                  <a:cubicBezTo>
                    <a:pt x="1378" y="979"/>
                    <a:pt x="1495" y="464"/>
                    <a:pt x="1121" y="151"/>
                  </a:cubicBezTo>
                  <a:cubicBezTo>
                    <a:pt x="997" y="48"/>
                    <a:pt x="845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2" name="Google Shape;6362;p14"/>
            <p:cNvSpPr/>
            <p:nvPr/>
          </p:nvSpPr>
          <p:spPr>
            <a:xfrm>
              <a:off x="5441775" y="3308425"/>
              <a:ext cx="80550" cy="11350"/>
            </a:xfrm>
            <a:custGeom>
              <a:avLst/>
              <a:gdLst/>
              <a:ahLst/>
              <a:cxnLst/>
              <a:rect l="l" t="t" r="r" b="b"/>
              <a:pathLst>
                <a:path w="3222" h="454" extrusionOk="0">
                  <a:moveTo>
                    <a:pt x="2006" y="1"/>
                  </a:moveTo>
                  <a:cubicBezTo>
                    <a:pt x="1404" y="1"/>
                    <a:pt x="801" y="44"/>
                    <a:pt x="203" y="130"/>
                  </a:cubicBezTo>
                  <a:cubicBezTo>
                    <a:pt x="1" y="158"/>
                    <a:pt x="74" y="454"/>
                    <a:pt x="265" y="454"/>
                  </a:cubicBezTo>
                  <a:cubicBezTo>
                    <a:pt x="274" y="454"/>
                    <a:pt x="284" y="453"/>
                    <a:pt x="293" y="452"/>
                  </a:cubicBezTo>
                  <a:lnTo>
                    <a:pt x="292" y="452"/>
                  </a:lnTo>
                  <a:cubicBezTo>
                    <a:pt x="859" y="373"/>
                    <a:pt x="1431" y="334"/>
                    <a:pt x="2003" y="334"/>
                  </a:cubicBezTo>
                  <a:cubicBezTo>
                    <a:pt x="2338" y="334"/>
                    <a:pt x="2673" y="347"/>
                    <a:pt x="3007" y="374"/>
                  </a:cubicBezTo>
                  <a:cubicBezTo>
                    <a:pt x="3013" y="375"/>
                    <a:pt x="3018" y="375"/>
                    <a:pt x="3024" y="375"/>
                  </a:cubicBezTo>
                  <a:cubicBezTo>
                    <a:pt x="3222" y="375"/>
                    <a:pt x="3215" y="56"/>
                    <a:pt x="3007" y="40"/>
                  </a:cubicBezTo>
                  <a:cubicBezTo>
                    <a:pt x="2674" y="14"/>
                    <a:pt x="2340" y="1"/>
                    <a:pt x="2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3" name="Google Shape;6363;p14"/>
            <p:cNvSpPr/>
            <p:nvPr/>
          </p:nvSpPr>
          <p:spPr>
            <a:xfrm>
              <a:off x="5470600" y="32776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4" name="Google Shape;6364;p14"/>
            <p:cNvSpPr/>
            <p:nvPr/>
          </p:nvSpPr>
          <p:spPr>
            <a:xfrm>
              <a:off x="5477600" y="3360600"/>
              <a:ext cx="8500" cy="11550"/>
            </a:xfrm>
            <a:custGeom>
              <a:avLst/>
              <a:gdLst/>
              <a:ahLst/>
              <a:cxnLst/>
              <a:rect l="l" t="t" r="r" b="b"/>
              <a:pathLst>
                <a:path w="340" h="462" extrusionOk="0">
                  <a:moveTo>
                    <a:pt x="173" y="1"/>
                  </a:moveTo>
                  <a:cubicBezTo>
                    <a:pt x="89" y="1"/>
                    <a:pt x="5" y="54"/>
                    <a:pt x="4" y="162"/>
                  </a:cubicBezTo>
                  <a:lnTo>
                    <a:pt x="1" y="299"/>
                  </a:lnTo>
                  <a:cubicBezTo>
                    <a:pt x="1" y="407"/>
                    <a:pt x="84" y="462"/>
                    <a:pt x="167" y="462"/>
                  </a:cubicBezTo>
                  <a:cubicBezTo>
                    <a:pt x="251" y="462"/>
                    <a:pt x="335" y="407"/>
                    <a:pt x="337" y="299"/>
                  </a:cubicBezTo>
                  <a:lnTo>
                    <a:pt x="338" y="162"/>
                  </a:lnTo>
                  <a:cubicBezTo>
                    <a:pt x="340" y="54"/>
                    <a:pt x="25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5" name="Google Shape;6365;p14"/>
            <p:cNvSpPr/>
            <p:nvPr/>
          </p:nvSpPr>
          <p:spPr>
            <a:xfrm>
              <a:off x="5550675" y="3235975"/>
              <a:ext cx="43800" cy="120650"/>
            </a:xfrm>
            <a:custGeom>
              <a:avLst/>
              <a:gdLst/>
              <a:ahLst/>
              <a:cxnLst/>
              <a:rect l="l" t="t" r="r" b="b"/>
              <a:pathLst>
                <a:path w="1752" h="4826" extrusionOk="0">
                  <a:moveTo>
                    <a:pt x="1058" y="0"/>
                  </a:moveTo>
                  <a:cubicBezTo>
                    <a:pt x="1007" y="0"/>
                    <a:pt x="956" y="24"/>
                    <a:pt x="922" y="79"/>
                  </a:cubicBezTo>
                  <a:cubicBezTo>
                    <a:pt x="1" y="1582"/>
                    <a:pt x="202" y="3489"/>
                    <a:pt x="1403" y="4773"/>
                  </a:cubicBezTo>
                  <a:cubicBezTo>
                    <a:pt x="1437" y="4810"/>
                    <a:pt x="1476" y="4825"/>
                    <a:pt x="1514" y="4825"/>
                  </a:cubicBezTo>
                  <a:cubicBezTo>
                    <a:pt x="1639" y="4825"/>
                    <a:pt x="1752" y="4657"/>
                    <a:pt x="1639" y="4537"/>
                  </a:cubicBezTo>
                  <a:cubicBezTo>
                    <a:pt x="535" y="3354"/>
                    <a:pt x="367" y="1625"/>
                    <a:pt x="1211" y="249"/>
                  </a:cubicBezTo>
                  <a:cubicBezTo>
                    <a:pt x="1289" y="121"/>
                    <a:pt x="1173" y="0"/>
                    <a:pt x="1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6" name="Google Shape;6366;p14"/>
            <p:cNvSpPr/>
            <p:nvPr/>
          </p:nvSpPr>
          <p:spPr>
            <a:xfrm>
              <a:off x="5597425" y="3243750"/>
              <a:ext cx="73450" cy="92275"/>
            </a:xfrm>
            <a:custGeom>
              <a:avLst/>
              <a:gdLst/>
              <a:ahLst/>
              <a:cxnLst/>
              <a:rect l="l" t="t" r="r" b="b"/>
              <a:pathLst>
                <a:path w="2938" h="3691" extrusionOk="0">
                  <a:moveTo>
                    <a:pt x="1536" y="659"/>
                  </a:moveTo>
                  <a:lnTo>
                    <a:pt x="1656" y="1614"/>
                  </a:lnTo>
                  <a:lnTo>
                    <a:pt x="1656" y="1614"/>
                  </a:lnTo>
                  <a:lnTo>
                    <a:pt x="678" y="1649"/>
                  </a:lnTo>
                  <a:lnTo>
                    <a:pt x="678" y="1649"/>
                  </a:lnTo>
                  <a:cubicBezTo>
                    <a:pt x="1004" y="1352"/>
                    <a:pt x="1289" y="1025"/>
                    <a:pt x="1536" y="659"/>
                  </a:cubicBezTo>
                  <a:close/>
                  <a:moveTo>
                    <a:pt x="1629" y="1"/>
                  </a:moveTo>
                  <a:cubicBezTo>
                    <a:pt x="1580" y="1"/>
                    <a:pt x="1531" y="25"/>
                    <a:pt x="1498" y="84"/>
                  </a:cubicBezTo>
                  <a:cubicBezTo>
                    <a:pt x="1142" y="716"/>
                    <a:pt x="691" y="1247"/>
                    <a:pt x="117" y="1689"/>
                  </a:cubicBezTo>
                  <a:cubicBezTo>
                    <a:pt x="0" y="1779"/>
                    <a:pt x="17" y="2000"/>
                    <a:pt x="194" y="2000"/>
                  </a:cubicBezTo>
                  <a:cubicBezTo>
                    <a:pt x="196" y="2000"/>
                    <a:pt x="199" y="2000"/>
                    <a:pt x="202" y="2000"/>
                  </a:cubicBezTo>
                  <a:lnTo>
                    <a:pt x="1698" y="1947"/>
                  </a:lnTo>
                  <a:lnTo>
                    <a:pt x="1698" y="1947"/>
                  </a:lnTo>
                  <a:lnTo>
                    <a:pt x="1897" y="3532"/>
                  </a:lnTo>
                  <a:cubicBezTo>
                    <a:pt x="1911" y="3637"/>
                    <a:pt x="2002" y="3691"/>
                    <a:pt x="2087" y="3691"/>
                  </a:cubicBezTo>
                  <a:cubicBezTo>
                    <a:pt x="2170" y="3691"/>
                    <a:pt x="2246" y="3638"/>
                    <a:pt x="2233" y="3532"/>
                  </a:cubicBezTo>
                  <a:lnTo>
                    <a:pt x="2032" y="1935"/>
                  </a:lnTo>
                  <a:lnTo>
                    <a:pt x="2032" y="1935"/>
                  </a:lnTo>
                  <a:lnTo>
                    <a:pt x="2721" y="1910"/>
                  </a:lnTo>
                  <a:cubicBezTo>
                    <a:pt x="2934" y="1903"/>
                    <a:pt x="2937" y="1576"/>
                    <a:pt x="2728" y="1576"/>
                  </a:cubicBezTo>
                  <a:cubicBezTo>
                    <a:pt x="2726" y="1576"/>
                    <a:pt x="2723" y="1576"/>
                    <a:pt x="2721" y="1576"/>
                  </a:cubicBezTo>
                  <a:lnTo>
                    <a:pt x="1990" y="1602"/>
                  </a:lnTo>
                  <a:lnTo>
                    <a:pt x="1990" y="1602"/>
                  </a:lnTo>
                  <a:lnTo>
                    <a:pt x="1810" y="168"/>
                  </a:lnTo>
                  <a:cubicBezTo>
                    <a:pt x="1798" y="72"/>
                    <a:pt x="1713" y="1"/>
                    <a:pt x="1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7" name="Google Shape;6367;p14"/>
            <p:cNvSpPr/>
            <p:nvPr/>
          </p:nvSpPr>
          <p:spPr>
            <a:xfrm>
              <a:off x="5677875" y="3226475"/>
              <a:ext cx="55850" cy="118175"/>
            </a:xfrm>
            <a:custGeom>
              <a:avLst/>
              <a:gdLst/>
              <a:ahLst/>
              <a:cxnLst/>
              <a:rect l="l" t="t" r="r" b="b"/>
              <a:pathLst>
                <a:path w="2234" h="4727" extrusionOk="0">
                  <a:moveTo>
                    <a:pt x="213" y="1"/>
                  </a:moveTo>
                  <a:cubicBezTo>
                    <a:pt x="53" y="1"/>
                    <a:pt x="0" y="268"/>
                    <a:pt x="182" y="334"/>
                  </a:cubicBezTo>
                  <a:cubicBezTo>
                    <a:pt x="1959" y="967"/>
                    <a:pt x="1619" y="3086"/>
                    <a:pt x="1291" y="4517"/>
                  </a:cubicBezTo>
                  <a:cubicBezTo>
                    <a:pt x="1262" y="4644"/>
                    <a:pt x="1368" y="4726"/>
                    <a:pt x="1467" y="4726"/>
                  </a:cubicBezTo>
                  <a:cubicBezTo>
                    <a:pt x="1532" y="4726"/>
                    <a:pt x="1595" y="4690"/>
                    <a:pt x="1614" y="4607"/>
                  </a:cubicBezTo>
                  <a:cubicBezTo>
                    <a:pt x="1991" y="2963"/>
                    <a:pt x="2233" y="711"/>
                    <a:pt x="270" y="11"/>
                  </a:cubicBezTo>
                  <a:cubicBezTo>
                    <a:pt x="250" y="4"/>
                    <a:pt x="231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8" name="Google Shape;6368;p14"/>
            <p:cNvSpPr/>
            <p:nvPr/>
          </p:nvSpPr>
          <p:spPr>
            <a:xfrm>
              <a:off x="5751325" y="3235775"/>
              <a:ext cx="36400" cy="119275"/>
            </a:xfrm>
            <a:custGeom>
              <a:avLst/>
              <a:gdLst/>
              <a:ahLst/>
              <a:cxnLst/>
              <a:rect l="l" t="t" r="r" b="b"/>
              <a:pathLst>
                <a:path w="1456" h="4771" extrusionOk="0">
                  <a:moveTo>
                    <a:pt x="1077" y="1"/>
                  </a:moveTo>
                  <a:cubicBezTo>
                    <a:pt x="1026" y="1"/>
                    <a:pt x="975" y="23"/>
                    <a:pt x="940" y="77"/>
                  </a:cubicBezTo>
                  <a:cubicBezTo>
                    <a:pt x="0" y="1500"/>
                    <a:pt x="49" y="3335"/>
                    <a:pt x="1074" y="4700"/>
                  </a:cubicBezTo>
                  <a:cubicBezTo>
                    <a:pt x="1112" y="4750"/>
                    <a:pt x="1164" y="4771"/>
                    <a:pt x="1215" y="4771"/>
                  </a:cubicBezTo>
                  <a:cubicBezTo>
                    <a:pt x="1337" y="4771"/>
                    <a:pt x="1455" y="4652"/>
                    <a:pt x="1364" y="4531"/>
                  </a:cubicBezTo>
                  <a:cubicBezTo>
                    <a:pt x="403" y="3253"/>
                    <a:pt x="346" y="1582"/>
                    <a:pt x="1228" y="246"/>
                  </a:cubicBezTo>
                  <a:cubicBezTo>
                    <a:pt x="1311" y="120"/>
                    <a:pt x="1195" y="1"/>
                    <a:pt x="1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69" name="Google Shape;6369;p14"/>
            <p:cNvSpPr/>
            <p:nvPr/>
          </p:nvSpPr>
          <p:spPr>
            <a:xfrm>
              <a:off x="5811575" y="3295650"/>
              <a:ext cx="34925" cy="8675"/>
            </a:xfrm>
            <a:custGeom>
              <a:avLst/>
              <a:gdLst/>
              <a:ahLst/>
              <a:cxnLst/>
              <a:rect l="l" t="t" r="r" b="b"/>
              <a:pathLst>
                <a:path w="1397" h="347" extrusionOk="0">
                  <a:moveTo>
                    <a:pt x="212" y="0"/>
                  </a:moveTo>
                  <a:cubicBezTo>
                    <a:pt x="0" y="0"/>
                    <a:pt x="1" y="333"/>
                    <a:pt x="215" y="336"/>
                  </a:cubicBezTo>
                  <a:lnTo>
                    <a:pt x="1181" y="347"/>
                  </a:lnTo>
                  <a:cubicBezTo>
                    <a:pt x="1182" y="347"/>
                    <a:pt x="1183" y="347"/>
                    <a:pt x="1184" y="347"/>
                  </a:cubicBezTo>
                  <a:cubicBezTo>
                    <a:pt x="1396" y="347"/>
                    <a:pt x="1395" y="16"/>
                    <a:pt x="1181" y="13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0" name="Google Shape;6370;p14"/>
            <p:cNvSpPr/>
            <p:nvPr/>
          </p:nvSpPr>
          <p:spPr>
            <a:xfrm>
              <a:off x="5853575" y="3267200"/>
              <a:ext cx="68900" cy="45450"/>
            </a:xfrm>
            <a:custGeom>
              <a:avLst/>
              <a:gdLst/>
              <a:ahLst/>
              <a:cxnLst/>
              <a:rect l="l" t="t" r="r" b="b"/>
              <a:pathLst>
                <a:path w="2756" h="1818" extrusionOk="0">
                  <a:moveTo>
                    <a:pt x="233" y="0"/>
                  </a:moveTo>
                  <a:cubicBezTo>
                    <a:pt x="93" y="0"/>
                    <a:pt x="1" y="218"/>
                    <a:pt x="152" y="316"/>
                  </a:cubicBezTo>
                  <a:cubicBezTo>
                    <a:pt x="912" y="807"/>
                    <a:pt x="1673" y="1299"/>
                    <a:pt x="2434" y="1790"/>
                  </a:cubicBezTo>
                  <a:cubicBezTo>
                    <a:pt x="2464" y="1809"/>
                    <a:pt x="2493" y="1817"/>
                    <a:pt x="2521" y="1817"/>
                  </a:cubicBezTo>
                  <a:cubicBezTo>
                    <a:pt x="2662" y="1817"/>
                    <a:pt x="2755" y="1600"/>
                    <a:pt x="2604" y="1501"/>
                  </a:cubicBezTo>
                  <a:lnTo>
                    <a:pt x="320" y="28"/>
                  </a:lnTo>
                  <a:cubicBezTo>
                    <a:pt x="290" y="9"/>
                    <a:pt x="26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1" name="Google Shape;6371;p14"/>
            <p:cNvSpPr/>
            <p:nvPr/>
          </p:nvSpPr>
          <p:spPr>
            <a:xfrm>
              <a:off x="5863375" y="3258175"/>
              <a:ext cx="44075" cy="88100"/>
            </a:xfrm>
            <a:custGeom>
              <a:avLst/>
              <a:gdLst/>
              <a:ahLst/>
              <a:cxnLst/>
              <a:rect l="l" t="t" r="r" b="b"/>
              <a:pathLst>
                <a:path w="1763" h="3524" extrusionOk="0">
                  <a:moveTo>
                    <a:pt x="1539" y="0"/>
                  </a:moveTo>
                  <a:cubicBezTo>
                    <a:pt x="1490" y="0"/>
                    <a:pt x="1443" y="26"/>
                    <a:pt x="1417" y="88"/>
                  </a:cubicBezTo>
                  <a:lnTo>
                    <a:pt x="58" y="3266"/>
                  </a:lnTo>
                  <a:cubicBezTo>
                    <a:pt x="0" y="3401"/>
                    <a:pt x="118" y="3523"/>
                    <a:pt x="225" y="3523"/>
                  </a:cubicBezTo>
                  <a:cubicBezTo>
                    <a:pt x="274" y="3523"/>
                    <a:pt x="321" y="3498"/>
                    <a:pt x="348" y="3435"/>
                  </a:cubicBezTo>
                  <a:cubicBezTo>
                    <a:pt x="801" y="2375"/>
                    <a:pt x="1252" y="1316"/>
                    <a:pt x="1705" y="256"/>
                  </a:cubicBezTo>
                  <a:cubicBezTo>
                    <a:pt x="1763" y="122"/>
                    <a:pt x="1645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2" name="Google Shape;6372;p14"/>
            <p:cNvSpPr/>
            <p:nvPr/>
          </p:nvSpPr>
          <p:spPr>
            <a:xfrm>
              <a:off x="5915200" y="3231550"/>
              <a:ext cx="54475" cy="124950"/>
            </a:xfrm>
            <a:custGeom>
              <a:avLst/>
              <a:gdLst/>
              <a:ahLst/>
              <a:cxnLst/>
              <a:rect l="l" t="t" r="r" b="b"/>
              <a:pathLst>
                <a:path w="2179" h="4998" extrusionOk="0">
                  <a:moveTo>
                    <a:pt x="226" y="1"/>
                  </a:moveTo>
                  <a:cubicBezTo>
                    <a:pt x="91" y="1"/>
                    <a:pt x="1" y="217"/>
                    <a:pt x="145" y="321"/>
                  </a:cubicBezTo>
                  <a:cubicBezTo>
                    <a:pt x="1649" y="1405"/>
                    <a:pt x="1771" y="3429"/>
                    <a:pt x="454" y="4712"/>
                  </a:cubicBezTo>
                  <a:cubicBezTo>
                    <a:pt x="335" y="4829"/>
                    <a:pt x="450" y="4997"/>
                    <a:pt x="579" y="4997"/>
                  </a:cubicBezTo>
                  <a:cubicBezTo>
                    <a:pt x="617" y="4997"/>
                    <a:pt x="656" y="4983"/>
                    <a:pt x="691" y="4949"/>
                  </a:cubicBezTo>
                  <a:cubicBezTo>
                    <a:pt x="2178" y="3501"/>
                    <a:pt x="1987" y="1239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3" name="Google Shape;6373;p14"/>
            <p:cNvSpPr/>
            <p:nvPr/>
          </p:nvSpPr>
          <p:spPr>
            <a:xfrm>
              <a:off x="5948850" y="3209175"/>
              <a:ext cx="45375" cy="45675"/>
            </a:xfrm>
            <a:custGeom>
              <a:avLst/>
              <a:gdLst/>
              <a:ahLst/>
              <a:cxnLst/>
              <a:rect l="l" t="t" r="r" b="b"/>
              <a:pathLst>
                <a:path w="1815" h="1827" extrusionOk="0">
                  <a:moveTo>
                    <a:pt x="624" y="368"/>
                  </a:moveTo>
                  <a:lnTo>
                    <a:pt x="751" y="1059"/>
                  </a:lnTo>
                  <a:lnTo>
                    <a:pt x="751" y="1059"/>
                  </a:lnTo>
                  <a:cubicBezTo>
                    <a:pt x="650" y="1034"/>
                    <a:pt x="563" y="978"/>
                    <a:pt x="503" y="878"/>
                  </a:cubicBezTo>
                  <a:cubicBezTo>
                    <a:pt x="407" y="718"/>
                    <a:pt x="465" y="458"/>
                    <a:pt x="624" y="368"/>
                  </a:cubicBezTo>
                  <a:close/>
                  <a:moveTo>
                    <a:pt x="737" y="1"/>
                  </a:moveTo>
                  <a:cubicBezTo>
                    <a:pt x="254" y="1"/>
                    <a:pt x="0" y="582"/>
                    <a:pt x="188" y="993"/>
                  </a:cubicBezTo>
                  <a:cubicBezTo>
                    <a:pt x="314" y="1268"/>
                    <a:pt x="552" y="1385"/>
                    <a:pt x="813" y="1398"/>
                  </a:cubicBezTo>
                  <a:lnTo>
                    <a:pt x="813" y="1398"/>
                  </a:lnTo>
                  <a:lnTo>
                    <a:pt x="869" y="1705"/>
                  </a:lnTo>
                  <a:cubicBezTo>
                    <a:pt x="884" y="1790"/>
                    <a:pt x="945" y="1826"/>
                    <a:pt x="1009" y="1826"/>
                  </a:cubicBezTo>
                  <a:cubicBezTo>
                    <a:pt x="1107" y="1826"/>
                    <a:pt x="1215" y="1743"/>
                    <a:pt x="1192" y="1617"/>
                  </a:cubicBezTo>
                  <a:lnTo>
                    <a:pt x="1191" y="1617"/>
                  </a:lnTo>
                  <a:lnTo>
                    <a:pt x="1145" y="1365"/>
                  </a:lnTo>
                  <a:lnTo>
                    <a:pt x="1145" y="1365"/>
                  </a:lnTo>
                  <a:cubicBezTo>
                    <a:pt x="1345" y="1317"/>
                    <a:pt x="1537" y="1223"/>
                    <a:pt x="1682" y="1107"/>
                  </a:cubicBezTo>
                  <a:cubicBezTo>
                    <a:pt x="1815" y="1001"/>
                    <a:pt x="1693" y="831"/>
                    <a:pt x="1554" y="831"/>
                  </a:cubicBezTo>
                  <a:cubicBezTo>
                    <a:pt x="1518" y="831"/>
                    <a:pt x="1480" y="843"/>
                    <a:pt x="1445" y="871"/>
                  </a:cubicBezTo>
                  <a:cubicBezTo>
                    <a:pt x="1354" y="944"/>
                    <a:pt x="1224" y="1010"/>
                    <a:pt x="1087" y="1046"/>
                  </a:cubicBezTo>
                  <a:lnTo>
                    <a:pt x="1087" y="1046"/>
                  </a:lnTo>
                  <a:lnTo>
                    <a:pt x="919" y="123"/>
                  </a:lnTo>
                  <a:cubicBezTo>
                    <a:pt x="905" y="50"/>
                    <a:pt x="826" y="3"/>
                    <a:pt x="757" y="1"/>
                  </a:cubicBezTo>
                  <a:cubicBezTo>
                    <a:pt x="750" y="1"/>
                    <a:pt x="744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4" name="Google Shape;6374;p14"/>
            <p:cNvSpPr/>
            <p:nvPr/>
          </p:nvSpPr>
          <p:spPr>
            <a:xfrm>
              <a:off x="6001950" y="3228225"/>
              <a:ext cx="36825" cy="110125"/>
            </a:xfrm>
            <a:custGeom>
              <a:avLst/>
              <a:gdLst/>
              <a:ahLst/>
              <a:cxnLst/>
              <a:rect l="l" t="t" r="r" b="b"/>
              <a:pathLst>
                <a:path w="1473" h="4405" extrusionOk="0">
                  <a:moveTo>
                    <a:pt x="1108" y="1"/>
                  </a:moveTo>
                  <a:cubicBezTo>
                    <a:pt x="1056" y="1"/>
                    <a:pt x="1005" y="22"/>
                    <a:pt x="967" y="72"/>
                  </a:cubicBezTo>
                  <a:cubicBezTo>
                    <a:pt x="0" y="1361"/>
                    <a:pt x="84" y="3134"/>
                    <a:pt x="1129" y="4349"/>
                  </a:cubicBezTo>
                  <a:cubicBezTo>
                    <a:pt x="1162" y="4388"/>
                    <a:pt x="1201" y="4404"/>
                    <a:pt x="1239" y="4404"/>
                  </a:cubicBezTo>
                  <a:cubicBezTo>
                    <a:pt x="1360" y="4404"/>
                    <a:pt x="1472" y="4237"/>
                    <a:pt x="1365" y="4113"/>
                  </a:cubicBezTo>
                  <a:cubicBezTo>
                    <a:pt x="409" y="2999"/>
                    <a:pt x="381" y="1407"/>
                    <a:pt x="1256" y="240"/>
                  </a:cubicBezTo>
                  <a:cubicBezTo>
                    <a:pt x="1347" y="120"/>
                    <a:pt x="1229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5" name="Google Shape;6375;p14"/>
            <p:cNvSpPr/>
            <p:nvPr/>
          </p:nvSpPr>
          <p:spPr>
            <a:xfrm>
              <a:off x="6049800" y="3258125"/>
              <a:ext cx="57875" cy="57575"/>
            </a:xfrm>
            <a:custGeom>
              <a:avLst/>
              <a:gdLst/>
              <a:ahLst/>
              <a:cxnLst/>
              <a:rect l="l" t="t" r="r" b="b"/>
              <a:pathLst>
                <a:path w="2315" h="2303" extrusionOk="0">
                  <a:moveTo>
                    <a:pt x="1423" y="423"/>
                  </a:moveTo>
                  <a:cubicBezTo>
                    <a:pt x="1681" y="542"/>
                    <a:pt x="1879" y="771"/>
                    <a:pt x="1913" y="1079"/>
                  </a:cubicBezTo>
                  <a:cubicBezTo>
                    <a:pt x="1965" y="1527"/>
                    <a:pt x="1666" y="1967"/>
                    <a:pt x="1193" y="1967"/>
                  </a:cubicBezTo>
                  <a:cubicBezTo>
                    <a:pt x="844" y="1967"/>
                    <a:pt x="452" y="1736"/>
                    <a:pt x="379" y="1376"/>
                  </a:cubicBezTo>
                  <a:cubicBezTo>
                    <a:pt x="281" y="897"/>
                    <a:pt x="730" y="439"/>
                    <a:pt x="1194" y="439"/>
                  </a:cubicBezTo>
                  <a:cubicBezTo>
                    <a:pt x="1229" y="439"/>
                    <a:pt x="1265" y="442"/>
                    <a:pt x="1300" y="447"/>
                  </a:cubicBezTo>
                  <a:cubicBezTo>
                    <a:pt x="1311" y="449"/>
                    <a:pt x="1321" y="450"/>
                    <a:pt x="1331" y="450"/>
                  </a:cubicBezTo>
                  <a:cubicBezTo>
                    <a:pt x="1366" y="450"/>
                    <a:pt x="1397" y="440"/>
                    <a:pt x="1423" y="423"/>
                  </a:cubicBezTo>
                  <a:close/>
                  <a:moveTo>
                    <a:pt x="985" y="1"/>
                  </a:moveTo>
                  <a:cubicBezTo>
                    <a:pt x="901" y="1"/>
                    <a:pt x="817" y="8"/>
                    <a:pt x="733" y="23"/>
                  </a:cubicBezTo>
                  <a:cubicBezTo>
                    <a:pt x="605" y="46"/>
                    <a:pt x="587" y="172"/>
                    <a:pt x="639" y="261"/>
                  </a:cubicBezTo>
                  <a:lnTo>
                    <a:pt x="639" y="261"/>
                  </a:lnTo>
                  <a:cubicBezTo>
                    <a:pt x="304" y="444"/>
                    <a:pt x="56" y="781"/>
                    <a:pt x="34" y="1189"/>
                  </a:cubicBezTo>
                  <a:cubicBezTo>
                    <a:pt x="1" y="1823"/>
                    <a:pt x="586" y="2301"/>
                    <a:pt x="1193" y="2302"/>
                  </a:cubicBezTo>
                  <a:cubicBezTo>
                    <a:pt x="1854" y="2302"/>
                    <a:pt x="2315" y="1695"/>
                    <a:pt x="2251" y="1056"/>
                  </a:cubicBezTo>
                  <a:cubicBezTo>
                    <a:pt x="2183" y="398"/>
                    <a:pt x="1599" y="1"/>
                    <a:pt x="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6" name="Google Shape;6376;p14"/>
            <p:cNvSpPr/>
            <p:nvPr/>
          </p:nvSpPr>
          <p:spPr>
            <a:xfrm>
              <a:off x="6116500" y="3230450"/>
              <a:ext cx="22525" cy="77200"/>
            </a:xfrm>
            <a:custGeom>
              <a:avLst/>
              <a:gdLst/>
              <a:ahLst/>
              <a:cxnLst/>
              <a:rect l="l" t="t" r="r" b="b"/>
              <a:pathLst>
                <a:path w="901" h="3088" extrusionOk="0">
                  <a:moveTo>
                    <a:pt x="205" y="1"/>
                  </a:moveTo>
                  <a:cubicBezTo>
                    <a:pt x="105" y="1"/>
                    <a:pt x="1" y="83"/>
                    <a:pt x="34" y="209"/>
                  </a:cubicBezTo>
                  <a:cubicBezTo>
                    <a:pt x="269" y="1103"/>
                    <a:pt x="441" y="2010"/>
                    <a:pt x="553" y="2929"/>
                  </a:cubicBezTo>
                  <a:cubicBezTo>
                    <a:pt x="566" y="3034"/>
                    <a:pt x="656" y="3088"/>
                    <a:pt x="740" y="3088"/>
                  </a:cubicBezTo>
                  <a:cubicBezTo>
                    <a:pt x="824" y="3088"/>
                    <a:pt x="900" y="3035"/>
                    <a:pt x="888" y="2929"/>
                  </a:cubicBezTo>
                  <a:cubicBezTo>
                    <a:pt x="774" y="1981"/>
                    <a:pt x="597" y="1042"/>
                    <a:pt x="357" y="119"/>
                  </a:cubicBezTo>
                  <a:cubicBezTo>
                    <a:pt x="336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7" name="Google Shape;6377;p14"/>
            <p:cNvSpPr/>
            <p:nvPr/>
          </p:nvSpPr>
          <p:spPr>
            <a:xfrm>
              <a:off x="6132900" y="3235100"/>
              <a:ext cx="48675" cy="76475"/>
            </a:xfrm>
            <a:custGeom>
              <a:avLst/>
              <a:gdLst/>
              <a:ahLst/>
              <a:cxnLst/>
              <a:rect l="l" t="t" r="r" b="b"/>
              <a:pathLst>
                <a:path w="1947" h="3059" extrusionOk="0">
                  <a:moveTo>
                    <a:pt x="1477" y="0"/>
                  </a:moveTo>
                  <a:cubicBezTo>
                    <a:pt x="1439" y="0"/>
                    <a:pt x="1400" y="16"/>
                    <a:pt x="1366" y="53"/>
                  </a:cubicBezTo>
                  <a:lnTo>
                    <a:pt x="72" y="1481"/>
                  </a:lnTo>
                  <a:cubicBezTo>
                    <a:pt x="14" y="1544"/>
                    <a:pt x="0" y="1657"/>
                    <a:pt x="72" y="1718"/>
                  </a:cubicBezTo>
                  <a:lnTo>
                    <a:pt x="1582" y="3016"/>
                  </a:lnTo>
                  <a:cubicBezTo>
                    <a:pt x="1617" y="3046"/>
                    <a:pt x="1656" y="3059"/>
                    <a:pt x="1693" y="3059"/>
                  </a:cubicBezTo>
                  <a:cubicBezTo>
                    <a:pt x="1828" y="3059"/>
                    <a:pt x="1947" y="2891"/>
                    <a:pt x="1819" y="2779"/>
                  </a:cubicBezTo>
                  <a:lnTo>
                    <a:pt x="429" y="1585"/>
                  </a:lnTo>
                  <a:lnTo>
                    <a:pt x="429" y="1585"/>
                  </a:lnTo>
                  <a:lnTo>
                    <a:pt x="1602" y="290"/>
                  </a:lnTo>
                  <a:cubicBezTo>
                    <a:pt x="1713" y="167"/>
                    <a:pt x="1601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8" name="Google Shape;6378;p14"/>
            <p:cNvSpPr/>
            <p:nvPr/>
          </p:nvSpPr>
          <p:spPr>
            <a:xfrm>
              <a:off x="6174650" y="3219125"/>
              <a:ext cx="51700" cy="99700"/>
            </a:xfrm>
            <a:custGeom>
              <a:avLst/>
              <a:gdLst/>
              <a:ahLst/>
              <a:cxnLst/>
              <a:rect l="l" t="t" r="r" b="b"/>
              <a:pathLst>
                <a:path w="2068" h="3988" extrusionOk="0">
                  <a:moveTo>
                    <a:pt x="239" y="0"/>
                  </a:moveTo>
                  <a:cubicBezTo>
                    <a:pt x="95" y="0"/>
                    <a:pt x="1" y="219"/>
                    <a:pt x="155" y="314"/>
                  </a:cubicBezTo>
                  <a:lnTo>
                    <a:pt x="156" y="314"/>
                  </a:lnTo>
                  <a:cubicBezTo>
                    <a:pt x="1317" y="1025"/>
                    <a:pt x="1682" y="2584"/>
                    <a:pt x="969" y="3739"/>
                  </a:cubicBezTo>
                  <a:cubicBezTo>
                    <a:pt x="891" y="3867"/>
                    <a:pt x="1007" y="3987"/>
                    <a:pt x="1123" y="3987"/>
                  </a:cubicBezTo>
                  <a:cubicBezTo>
                    <a:pt x="1174" y="3987"/>
                    <a:pt x="1225" y="3964"/>
                    <a:pt x="1259" y="3908"/>
                  </a:cubicBezTo>
                  <a:cubicBezTo>
                    <a:pt x="2068" y="2593"/>
                    <a:pt x="1639" y="830"/>
                    <a:pt x="324" y="26"/>
                  </a:cubicBezTo>
                  <a:cubicBezTo>
                    <a:pt x="295" y="8"/>
                    <a:pt x="266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79" name="Google Shape;6379;p14"/>
            <p:cNvSpPr/>
            <p:nvPr/>
          </p:nvSpPr>
          <p:spPr>
            <a:xfrm>
              <a:off x="6213675" y="3196850"/>
              <a:ext cx="35375" cy="57075"/>
            </a:xfrm>
            <a:custGeom>
              <a:avLst/>
              <a:gdLst/>
              <a:ahLst/>
              <a:cxnLst/>
              <a:rect l="l" t="t" r="r" b="b"/>
              <a:pathLst>
                <a:path w="1415" h="2283" extrusionOk="0">
                  <a:moveTo>
                    <a:pt x="474" y="0"/>
                  </a:moveTo>
                  <a:cubicBezTo>
                    <a:pt x="297" y="0"/>
                    <a:pt x="131" y="94"/>
                    <a:pt x="51" y="288"/>
                  </a:cubicBezTo>
                  <a:cubicBezTo>
                    <a:pt x="1" y="409"/>
                    <a:pt x="100" y="488"/>
                    <a:pt x="204" y="488"/>
                  </a:cubicBezTo>
                  <a:cubicBezTo>
                    <a:pt x="271" y="488"/>
                    <a:pt x="341" y="455"/>
                    <a:pt x="372" y="377"/>
                  </a:cubicBezTo>
                  <a:lnTo>
                    <a:pt x="374" y="377"/>
                  </a:lnTo>
                  <a:cubicBezTo>
                    <a:pt x="402" y="344"/>
                    <a:pt x="434" y="327"/>
                    <a:pt x="470" y="327"/>
                  </a:cubicBezTo>
                  <a:cubicBezTo>
                    <a:pt x="490" y="327"/>
                    <a:pt x="511" y="333"/>
                    <a:pt x="534" y="343"/>
                  </a:cubicBezTo>
                  <a:cubicBezTo>
                    <a:pt x="668" y="383"/>
                    <a:pt x="720" y="482"/>
                    <a:pt x="690" y="641"/>
                  </a:cubicBezTo>
                  <a:cubicBezTo>
                    <a:pt x="661" y="836"/>
                    <a:pt x="473" y="998"/>
                    <a:pt x="334" y="1124"/>
                  </a:cubicBezTo>
                  <a:cubicBezTo>
                    <a:pt x="236" y="1216"/>
                    <a:pt x="304" y="1412"/>
                    <a:pt x="441" y="1412"/>
                  </a:cubicBezTo>
                  <a:cubicBezTo>
                    <a:pt x="445" y="1412"/>
                    <a:pt x="449" y="1411"/>
                    <a:pt x="453" y="1411"/>
                  </a:cubicBezTo>
                  <a:cubicBezTo>
                    <a:pt x="468" y="1410"/>
                    <a:pt x="483" y="1409"/>
                    <a:pt x="497" y="1409"/>
                  </a:cubicBezTo>
                  <a:cubicBezTo>
                    <a:pt x="791" y="1409"/>
                    <a:pt x="995" y="1665"/>
                    <a:pt x="955" y="1940"/>
                  </a:cubicBezTo>
                  <a:lnTo>
                    <a:pt x="955" y="1940"/>
                  </a:lnTo>
                  <a:lnTo>
                    <a:pt x="562" y="1948"/>
                  </a:lnTo>
                  <a:cubicBezTo>
                    <a:pt x="348" y="1953"/>
                    <a:pt x="345" y="2282"/>
                    <a:pt x="556" y="2282"/>
                  </a:cubicBezTo>
                  <a:cubicBezTo>
                    <a:pt x="558" y="2282"/>
                    <a:pt x="560" y="2282"/>
                    <a:pt x="562" y="2282"/>
                  </a:cubicBezTo>
                  <a:lnTo>
                    <a:pt x="1083" y="2271"/>
                  </a:lnTo>
                  <a:cubicBezTo>
                    <a:pt x="1166" y="2270"/>
                    <a:pt x="1216" y="2220"/>
                    <a:pt x="1245" y="2149"/>
                  </a:cubicBezTo>
                  <a:cubicBezTo>
                    <a:pt x="1414" y="1738"/>
                    <a:pt x="1172" y="1279"/>
                    <a:pt x="788" y="1126"/>
                  </a:cubicBezTo>
                  <a:lnTo>
                    <a:pt x="788" y="1126"/>
                  </a:lnTo>
                  <a:cubicBezTo>
                    <a:pt x="1020" y="826"/>
                    <a:pt x="1179" y="428"/>
                    <a:pt x="851" y="147"/>
                  </a:cubicBezTo>
                  <a:cubicBezTo>
                    <a:pt x="739" y="50"/>
                    <a:pt x="604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0" name="Google Shape;6380;p14"/>
            <p:cNvSpPr/>
            <p:nvPr/>
          </p:nvSpPr>
          <p:spPr>
            <a:xfrm>
              <a:off x="4805900" y="3220250"/>
              <a:ext cx="29350" cy="31750"/>
            </a:xfrm>
            <a:custGeom>
              <a:avLst/>
              <a:gdLst/>
              <a:ahLst/>
              <a:cxnLst/>
              <a:rect l="l" t="t" r="r" b="b"/>
              <a:pathLst>
                <a:path w="1174" h="1270" extrusionOk="0">
                  <a:moveTo>
                    <a:pt x="948" y="1"/>
                  </a:moveTo>
                  <a:cubicBezTo>
                    <a:pt x="920" y="1"/>
                    <a:pt x="893" y="9"/>
                    <a:pt x="869" y="28"/>
                  </a:cubicBezTo>
                  <a:lnTo>
                    <a:pt x="138" y="591"/>
                  </a:lnTo>
                  <a:cubicBezTo>
                    <a:pt x="0" y="698"/>
                    <a:pt x="88" y="913"/>
                    <a:pt x="218" y="913"/>
                  </a:cubicBezTo>
                  <a:cubicBezTo>
                    <a:pt x="247" y="913"/>
                    <a:pt x="277" y="903"/>
                    <a:pt x="307" y="879"/>
                  </a:cubicBezTo>
                  <a:lnTo>
                    <a:pt x="785" y="511"/>
                  </a:lnTo>
                  <a:lnTo>
                    <a:pt x="785" y="511"/>
                  </a:lnTo>
                  <a:cubicBezTo>
                    <a:pt x="790" y="711"/>
                    <a:pt x="804" y="911"/>
                    <a:pt x="826" y="1110"/>
                  </a:cubicBezTo>
                  <a:cubicBezTo>
                    <a:pt x="838" y="1216"/>
                    <a:pt x="929" y="1269"/>
                    <a:pt x="1013" y="1269"/>
                  </a:cubicBezTo>
                  <a:cubicBezTo>
                    <a:pt x="1096" y="1269"/>
                    <a:pt x="1174" y="1216"/>
                    <a:pt x="1162" y="1110"/>
                  </a:cubicBezTo>
                  <a:cubicBezTo>
                    <a:pt x="1125" y="798"/>
                    <a:pt x="1111" y="486"/>
                    <a:pt x="1120" y="173"/>
                  </a:cubicBezTo>
                  <a:cubicBezTo>
                    <a:pt x="1124" y="85"/>
                    <a:pt x="1035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1" name="Google Shape;6381;p14"/>
            <p:cNvSpPr/>
            <p:nvPr/>
          </p:nvSpPr>
          <p:spPr>
            <a:xfrm>
              <a:off x="4352625" y="1863150"/>
              <a:ext cx="204075" cy="144350"/>
            </a:xfrm>
            <a:custGeom>
              <a:avLst/>
              <a:gdLst/>
              <a:ahLst/>
              <a:cxnLst/>
              <a:rect l="l" t="t" r="r" b="b"/>
              <a:pathLst>
                <a:path w="8163" h="5774" extrusionOk="0">
                  <a:moveTo>
                    <a:pt x="7928" y="0"/>
                  </a:moveTo>
                  <a:cubicBezTo>
                    <a:pt x="7877" y="0"/>
                    <a:pt x="7825" y="23"/>
                    <a:pt x="7790" y="76"/>
                  </a:cubicBezTo>
                  <a:cubicBezTo>
                    <a:pt x="6011" y="2740"/>
                    <a:pt x="3656" y="5356"/>
                    <a:pt x="216" y="5438"/>
                  </a:cubicBezTo>
                  <a:cubicBezTo>
                    <a:pt x="2" y="5444"/>
                    <a:pt x="1" y="5774"/>
                    <a:pt x="212" y="5774"/>
                  </a:cubicBezTo>
                  <a:cubicBezTo>
                    <a:pt x="213" y="5774"/>
                    <a:pt x="214" y="5774"/>
                    <a:pt x="216" y="5774"/>
                  </a:cubicBezTo>
                  <a:cubicBezTo>
                    <a:pt x="3784" y="5687"/>
                    <a:pt x="6229" y="3014"/>
                    <a:pt x="8079" y="246"/>
                  </a:cubicBezTo>
                  <a:cubicBezTo>
                    <a:pt x="8162" y="120"/>
                    <a:pt x="8046" y="0"/>
                    <a:pt x="7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2" name="Google Shape;6382;p14"/>
            <p:cNvSpPr/>
            <p:nvPr/>
          </p:nvSpPr>
          <p:spPr>
            <a:xfrm>
              <a:off x="4505100" y="1818825"/>
              <a:ext cx="82650" cy="62550"/>
            </a:xfrm>
            <a:custGeom>
              <a:avLst/>
              <a:gdLst/>
              <a:ahLst/>
              <a:cxnLst/>
              <a:rect l="l" t="t" r="r" b="b"/>
              <a:pathLst>
                <a:path w="3306" h="2502" extrusionOk="0">
                  <a:moveTo>
                    <a:pt x="2757" y="1"/>
                  </a:moveTo>
                  <a:cubicBezTo>
                    <a:pt x="2454" y="1"/>
                    <a:pt x="2113" y="339"/>
                    <a:pt x="1896" y="478"/>
                  </a:cubicBezTo>
                  <a:lnTo>
                    <a:pt x="395" y="1445"/>
                  </a:lnTo>
                  <a:lnTo>
                    <a:pt x="395" y="1445"/>
                  </a:lnTo>
                  <a:cubicBezTo>
                    <a:pt x="335" y="1439"/>
                    <a:pt x="275" y="1433"/>
                    <a:pt x="215" y="1428"/>
                  </a:cubicBezTo>
                  <a:cubicBezTo>
                    <a:pt x="210" y="1428"/>
                    <a:pt x="205" y="1428"/>
                    <a:pt x="200" y="1428"/>
                  </a:cubicBezTo>
                  <a:cubicBezTo>
                    <a:pt x="1" y="1428"/>
                    <a:pt x="7" y="1746"/>
                    <a:pt x="215" y="1764"/>
                  </a:cubicBezTo>
                  <a:cubicBezTo>
                    <a:pt x="261" y="1768"/>
                    <a:pt x="306" y="1772"/>
                    <a:pt x="351" y="1776"/>
                  </a:cubicBezTo>
                  <a:lnTo>
                    <a:pt x="351" y="1776"/>
                  </a:lnTo>
                  <a:cubicBezTo>
                    <a:pt x="359" y="1780"/>
                    <a:pt x="368" y="1784"/>
                    <a:pt x="377" y="1787"/>
                  </a:cubicBezTo>
                  <a:lnTo>
                    <a:pt x="2633" y="2493"/>
                  </a:lnTo>
                  <a:cubicBezTo>
                    <a:pt x="2650" y="2499"/>
                    <a:pt x="2667" y="2501"/>
                    <a:pt x="2683" y="2501"/>
                  </a:cubicBezTo>
                  <a:cubicBezTo>
                    <a:pt x="2832" y="2501"/>
                    <a:pt x="2912" y="2271"/>
                    <a:pt x="2761" y="2188"/>
                  </a:cubicBezTo>
                  <a:cubicBezTo>
                    <a:pt x="2177" y="1868"/>
                    <a:pt x="1546" y="1642"/>
                    <a:pt x="894" y="1519"/>
                  </a:cubicBezTo>
                  <a:lnTo>
                    <a:pt x="894" y="1519"/>
                  </a:lnTo>
                  <a:lnTo>
                    <a:pt x="2357" y="580"/>
                  </a:lnTo>
                  <a:cubicBezTo>
                    <a:pt x="2443" y="525"/>
                    <a:pt x="2582" y="390"/>
                    <a:pt x="2695" y="390"/>
                  </a:cubicBezTo>
                  <a:cubicBezTo>
                    <a:pt x="2704" y="390"/>
                    <a:pt x="2713" y="391"/>
                    <a:pt x="2722" y="393"/>
                  </a:cubicBezTo>
                  <a:cubicBezTo>
                    <a:pt x="2883" y="429"/>
                    <a:pt x="2833" y="750"/>
                    <a:pt x="2850" y="917"/>
                  </a:cubicBezTo>
                  <a:cubicBezTo>
                    <a:pt x="2888" y="1293"/>
                    <a:pt x="2923" y="1668"/>
                    <a:pt x="2961" y="2043"/>
                  </a:cubicBezTo>
                  <a:cubicBezTo>
                    <a:pt x="2971" y="2149"/>
                    <a:pt x="3060" y="2203"/>
                    <a:pt x="3144" y="2203"/>
                  </a:cubicBezTo>
                  <a:cubicBezTo>
                    <a:pt x="3228" y="2203"/>
                    <a:pt x="3306" y="2150"/>
                    <a:pt x="3295" y="2043"/>
                  </a:cubicBezTo>
                  <a:cubicBezTo>
                    <a:pt x="3243" y="1512"/>
                    <a:pt x="3239" y="946"/>
                    <a:pt x="3135" y="423"/>
                  </a:cubicBezTo>
                  <a:cubicBezTo>
                    <a:pt x="3098" y="245"/>
                    <a:pt x="3047" y="62"/>
                    <a:pt x="2847" y="11"/>
                  </a:cubicBezTo>
                  <a:cubicBezTo>
                    <a:pt x="2817" y="4"/>
                    <a:pt x="2787" y="1"/>
                    <a:pt x="2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3" name="Google Shape;6383;p14"/>
            <p:cNvSpPr/>
            <p:nvPr/>
          </p:nvSpPr>
          <p:spPr>
            <a:xfrm>
              <a:off x="4852525" y="3613175"/>
              <a:ext cx="160350" cy="102500"/>
            </a:xfrm>
            <a:custGeom>
              <a:avLst/>
              <a:gdLst/>
              <a:ahLst/>
              <a:cxnLst/>
              <a:rect l="l" t="t" r="r" b="b"/>
              <a:pathLst>
                <a:path w="6414" h="4100" extrusionOk="0">
                  <a:moveTo>
                    <a:pt x="6186" y="0"/>
                  </a:moveTo>
                  <a:cubicBezTo>
                    <a:pt x="6135" y="0"/>
                    <a:pt x="6085" y="24"/>
                    <a:pt x="6053" y="82"/>
                  </a:cubicBezTo>
                  <a:cubicBezTo>
                    <a:pt x="5216" y="1583"/>
                    <a:pt x="3340" y="3777"/>
                    <a:pt x="1383" y="3777"/>
                  </a:cubicBezTo>
                  <a:cubicBezTo>
                    <a:pt x="1036" y="3777"/>
                    <a:pt x="687" y="3708"/>
                    <a:pt x="340" y="3554"/>
                  </a:cubicBezTo>
                  <a:cubicBezTo>
                    <a:pt x="315" y="3543"/>
                    <a:pt x="291" y="3538"/>
                    <a:pt x="268" y="3538"/>
                  </a:cubicBezTo>
                  <a:cubicBezTo>
                    <a:pt x="108" y="3538"/>
                    <a:pt x="0" y="3768"/>
                    <a:pt x="172" y="3844"/>
                  </a:cubicBezTo>
                  <a:cubicBezTo>
                    <a:pt x="571" y="4020"/>
                    <a:pt x="971" y="4099"/>
                    <a:pt x="1367" y="4099"/>
                  </a:cubicBezTo>
                  <a:cubicBezTo>
                    <a:pt x="3455" y="4099"/>
                    <a:pt x="5420" y="1904"/>
                    <a:pt x="6341" y="252"/>
                  </a:cubicBezTo>
                  <a:cubicBezTo>
                    <a:pt x="6414" y="121"/>
                    <a:pt x="6298" y="0"/>
                    <a:pt x="6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4" name="Google Shape;6384;p14"/>
            <p:cNvSpPr/>
            <p:nvPr/>
          </p:nvSpPr>
          <p:spPr>
            <a:xfrm>
              <a:off x="4980725" y="3602075"/>
              <a:ext cx="46600" cy="19425"/>
            </a:xfrm>
            <a:custGeom>
              <a:avLst/>
              <a:gdLst/>
              <a:ahLst/>
              <a:cxnLst/>
              <a:rect l="l" t="t" r="r" b="b"/>
              <a:pathLst>
                <a:path w="1864" h="777" extrusionOk="0">
                  <a:moveTo>
                    <a:pt x="195" y="1"/>
                  </a:moveTo>
                  <a:cubicBezTo>
                    <a:pt x="1" y="1"/>
                    <a:pt x="8" y="315"/>
                    <a:pt x="214" y="336"/>
                  </a:cubicBezTo>
                  <a:cubicBezTo>
                    <a:pt x="679" y="381"/>
                    <a:pt x="1128" y="525"/>
                    <a:pt x="1535" y="754"/>
                  </a:cubicBezTo>
                  <a:cubicBezTo>
                    <a:pt x="1563" y="769"/>
                    <a:pt x="1591" y="776"/>
                    <a:pt x="1617" y="776"/>
                  </a:cubicBezTo>
                  <a:cubicBezTo>
                    <a:pt x="1766" y="776"/>
                    <a:pt x="1864" y="553"/>
                    <a:pt x="1704" y="465"/>
                  </a:cubicBezTo>
                  <a:cubicBezTo>
                    <a:pt x="1245" y="209"/>
                    <a:pt x="737" y="50"/>
                    <a:pt x="214" y="2"/>
                  </a:cubicBezTo>
                  <a:cubicBezTo>
                    <a:pt x="207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5" name="Google Shape;6385;p14"/>
            <p:cNvSpPr/>
            <p:nvPr/>
          </p:nvSpPr>
          <p:spPr>
            <a:xfrm>
              <a:off x="4976500" y="3570325"/>
              <a:ext cx="64800" cy="54225"/>
            </a:xfrm>
            <a:custGeom>
              <a:avLst/>
              <a:gdLst/>
              <a:ahLst/>
              <a:cxnLst/>
              <a:rect l="l" t="t" r="r" b="b"/>
              <a:pathLst>
                <a:path w="2592" h="2169" extrusionOk="0">
                  <a:moveTo>
                    <a:pt x="1910" y="1"/>
                  </a:moveTo>
                  <a:cubicBezTo>
                    <a:pt x="1894" y="1"/>
                    <a:pt x="1878" y="4"/>
                    <a:pt x="1862" y="10"/>
                  </a:cubicBezTo>
                  <a:cubicBezTo>
                    <a:pt x="1232" y="265"/>
                    <a:pt x="647" y="620"/>
                    <a:pt x="130" y="1061"/>
                  </a:cubicBezTo>
                  <a:cubicBezTo>
                    <a:pt x="0" y="1170"/>
                    <a:pt x="119" y="1340"/>
                    <a:pt x="256" y="1340"/>
                  </a:cubicBezTo>
                  <a:cubicBezTo>
                    <a:pt x="293" y="1340"/>
                    <a:pt x="331" y="1327"/>
                    <a:pt x="366" y="1297"/>
                  </a:cubicBezTo>
                  <a:cubicBezTo>
                    <a:pt x="782" y="943"/>
                    <a:pt x="1243" y="649"/>
                    <a:pt x="1739" y="424"/>
                  </a:cubicBezTo>
                  <a:lnTo>
                    <a:pt x="1739" y="424"/>
                  </a:lnTo>
                  <a:cubicBezTo>
                    <a:pt x="1761" y="1009"/>
                    <a:pt x="1928" y="1582"/>
                    <a:pt x="2227" y="2088"/>
                  </a:cubicBezTo>
                  <a:cubicBezTo>
                    <a:pt x="2260" y="2145"/>
                    <a:pt x="2311" y="2169"/>
                    <a:pt x="2362" y="2169"/>
                  </a:cubicBezTo>
                  <a:cubicBezTo>
                    <a:pt x="2476" y="2169"/>
                    <a:pt x="2592" y="2049"/>
                    <a:pt x="2517" y="1920"/>
                  </a:cubicBezTo>
                  <a:cubicBezTo>
                    <a:pt x="2200" y="1375"/>
                    <a:pt x="2055" y="800"/>
                    <a:pt x="2074" y="172"/>
                  </a:cubicBezTo>
                  <a:cubicBezTo>
                    <a:pt x="2077" y="88"/>
                    <a:pt x="1996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6" name="Google Shape;6386;p14"/>
            <p:cNvSpPr/>
            <p:nvPr/>
          </p:nvSpPr>
          <p:spPr>
            <a:xfrm>
              <a:off x="5166825" y="3863425"/>
              <a:ext cx="135175" cy="80550"/>
            </a:xfrm>
            <a:custGeom>
              <a:avLst/>
              <a:gdLst/>
              <a:ahLst/>
              <a:cxnLst/>
              <a:rect l="l" t="t" r="r" b="b"/>
              <a:pathLst>
                <a:path w="5407" h="3222" extrusionOk="0">
                  <a:moveTo>
                    <a:pt x="5167" y="1"/>
                  </a:moveTo>
                  <a:cubicBezTo>
                    <a:pt x="5115" y="1"/>
                    <a:pt x="5063" y="21"/>
                    <a:pt x="5025" y="71"/>
                  </a:cubicBezTo>
                  <a:cubicBezTo>
                    <a:pt x="3838" y="1629"/>
                    <a:pt x="2137" y="2613"/>
                    <a:pt x="203" y="2896"/>
                  </a:cubicBezTo>
                  <a:cubicBezTo>
                    <a:pt x="1" y="2925"/>
                    <a:pt x="74" y="3222"/>
                    <a:pt x="265" y="3222"/>
                  </a:cubicBezTo>
                  <a:cubicBezTo>
                    <a:pt x="274" y="3222"/>
                    <a:pt x="284" y="3221"/>
                    <a:pt x="293" y="3220"/>
                  </a:cubicBezTo>
                  <a:cubicBezTo>
                    <a:pt x="2323" y="2921"/>
                    <a:pt x="4073" y="1870"/>
                    <a:pt x="5315" y="241"/>
                  </a:cubicBezTo>
                  <a:cubicBezTo>
                    <a:pt x="5406" y="119"/>
                    <a:pt x="5289" y="1"/>
                    <a:pt x="5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7" name="Google Shape;6387;p14"/>
            <p:cNvSpPr/>
            <p:nvPr/>
          </p:nvSpPr>
          <p:spPr>
            <a:xfrm>
              <a:off x="5277850" y="3840475"/>
              <a:ext cx="37350" cy="38725"/>
            </a:xfrm>
            <a:custGeom>
              <a:avLst/>
              <a:gdLst/>
              <a:ahLst/>
              <a:cxnLst/>
              <a:rect l="l" t="t" r="r" b="b"/>
              <a:pathLst>
                <a:path w="1494" h="1549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456" y="693"/>
                    <a:pt x="802" y="1095"/>
                    <a:pt x="1150" y="1494"/>
                  </a:cubicBezTo>
                  <a:cubicBezTo>
                    <a:pt x="1183" y="1533"/>
                    <a:pt x="1222" y="1549"/>
                    <a:pt x="1260" y="1549"/>
                  </a:cubicBezTo>
                  <a:cubicBezTo>
                    <a:pt x="1382" y="1549"/>
                    <a:pt x="1493" y="1381"/>
                    <a:pt x="1386" y="1258"/>
                  </a:cubicBezTo>
                  <a:cubicBezTo>
                    <a:pt x="1040" y="857"/>
                    <a:pt x="692" y="457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8" name="Google Shape;6388;p14"/>
            <p:cNvSpPr/>
            <p:nvPr/>
          </p:nvSpPr>
          <p:spPr>
            <a:xfrm>
              <a:off x="5265975" y="3821600"/>
              <a:ext cx="69350" cy="67150"/>
            </a:xfrm>
            <a:custGeom>
              <a:avLst/>
              <a:gdLst/>
              <a:ahLst/>
              <a:cxnLst/>
              <a:rect l="l" t="t" r="r" b="b"/>
              <a:pathLst>
                <a:path w="2774" h="2686" extrusionOk="0">
                  <a:moveTo>
                    <a:pt x="2579" y="0"/>
                  </a:moveTo>
                  <a:cubicBezTo>
                    <a:pt x="2553" y="0"/>
                    <a:pt x="2525" y="6"/>
                    <a:pt x="2499" y="19"/>
                  </a:cubicBezTo>
                  <a:cubicBezTo>
                    <a:pt x="1787" y="379"/>
                    <a:pt x="1012" y="594"/>
                    <a:pt x="215" y="652"/>
                  </a:cubicBezTo>
                  <a:cubicBezTo>
                    <a:pt x="7" y="669"/>
                    <a:pt x="0" y="988"/>
                    <a:pt x="201" y="988"/>
                  </a:cubicBezTo>
                  <a:cubicBezTo>
                    <a:pt x="206" y="988"/>
                    <a:pt x="211" y="988"/>
                    <a:pt x="215" y="988"/>
                  </a:cubicBezTo>
                  <a:cubicBezTo>
                    <a:pt x="948" y="934"/>
                    <a:pt x="1666" y="756"/>
                    <a:pt x="2338" y="464"/>
                  </a:cubicBezTo>
                  <a:lnTo>
                    <a:pt x="2338" y="464"/>
                  </a:lnTo>
                  <a:lnTo>
                    <a:pt x="1843" y="2478"/>
                  </a:lnTo>
                  <a:cubicBezTo>
                    <a:pt x="1813" y="2604"/>
                    <a:pt x="1917" y="2686"/>
                    <a:pt x="2016" y="2686"/>
                  </a:cubicBezTo>
                  <a:cubicBezTo>
                    <a:pt x="2082" y="2686"/>
                    <a:pt x="2146" y="2650"/>
                    <a:pt x="2166" y="2566"/>
                  </a:cubicBezTo>
                  <a:lnTo>
                    <a:pt x="2745" y="208"/>
                  </a:lnTo>
                  <a:cubicBezTo>
                    <a:pt x="2774" y="92"/>
                    <a:pt x="2683" y="0"/>
                    <a:pt x="2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89" name="Google Shape;6389;p14"/>
            <p:cNvSpPr/>
            <p:nvPr/>
          </p:nvSpPr>
          <p:spPr>
            <a:xfrm>
              <a:off x="5338775" y="3710225"/>
              <a:ext cx="43675" cy="76850"/>
            </a:xfrm>
            <a:custGeom>
              <a:avLst/>
              <a:gdLst/>
              <a:ahLst/>
              <a:cxnLst/>
              <a:rect l="l" t="t" r="r" b="b"/>
              <a:pathLst>
                <a:path w="1747" h="3074" extrusionOk="0">
                  <a:moveTo>
                    <a:pt x="1239" y="0"/>
                  </a:moveTo>
                  <a:cubicBezTo>
                    <a:pt x="1172" y="0"/>
                    <a:pt x="1107" y="36"/>
                    <a:pt x="1082" y="118"/>
                  </a:cubicBezTo>
                  <a:lnTo>
                    <a:pt x="1082" y="116"/>
                  </a:lnTo>
                  <a:cubicBezTo>
                    <a:pt x="970" y="482"/>
                    <a:pt x="995" y="830"/>
                    <a:pt x="1056" y="1204"/>
                  </a:cubicBezTo>
                  <a:cubicBezTo>
                    <a:pt x="1100" y="1466"/>
                    <a:pt x="1169" y="1733"/>
                    <a:pt x="1152" y="2003"/>
                  </a:cubicBezTo>
                  <a:cubicBezTo>
                    <a:pt x="1132" y="2320"/>
                    <a:pt x="923" y="2751"/>
                    <a:pt x="589" y="2751"/>
                  </a:cubicBezTo>
                  <a:cubicBezTo>
                    <a:pt x="507" y="2751"/>
                    <a:pt x="419" y="2725"/>
                    <a:pt x="324" y="2666"/>
                  </a:cubicBezTo>
                  <a:cubicBezTo>
                    <a:pt x="294" y="2649"/>
                    <a:pt x="266" y="2641"/>
                    <a:pt x="239" y="2641"/>
                  </a:cubicBezTo>
                  <a:cubicBezTo>
                    <a:pt x="95" y="2641"/>
                    <a:pt x="0" y="2861"/>
                    <a:pt x="154" y="2956"/>
                  </a:cubicBezTo>
                  <a:cubicBezTo>
                    <a:pt x="286" y="3037"/>
                    <a:pt x="426" y="3074"/>
                    <a:pt x="565" y="3074"/>
                  </a:cubicBezTo>
                  <a:cubicBezTo>
                    <a:pt x="885" y="3074"/>
                    <a:pt x="1194" y="2877"/>
                    <a:pt x="1355" y="2570"/>
                  </a:cubicBezTo>
                  <a:cubicBezTo>
                    <a:pt x="1747" y="1827"/>
                    <a:pt x="1170" y="976"/>
                    <a:pt x="1404" y="206"/>
                  </a:cubicBezTo>
                  <a:cubicBezTo>
                    <a:pt x="1441" y="82"/>
                    <a:pt x="1339" y="0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0" name="Google Shape;6390;p14"/>
            <p:cNvSpPr/>
            <p:nvPr/>
          </p:nvSpPr>
          <p:spPr>
            <a:xfrm>
              <a:off x="5390625" y="3679225"/>
              <a:ext cx="35775" cy="52100"/>
            </a:xfrm>
            <a:custGeom>
              <a:avLst/>
              <a:gdLst/>
              <a:ahLst/>
              <a:cxnLst/>
              <a:rect l="l" t="t" r="r" b="b"/>
              <a:pathLst>
                <a:path w="1431" h="2084" extrusionOk="0">
                  <a:moveTo>
                    <a:pt x="454" y="1"/>
                  </a:moveTo>
                  <a:cubicBezTo>
                    <a:pt x="294" y="1"/>
                    <a:pt x="140" y="74"/>
                    <a:pt x="63" y="236"/>
                  </a:cubicBezTo>
                  <a:cubicBezTo>
                    <a:pt x="0" y="370"/>
                    <a:pt x="117" y="492"/>
                    <a:pt x="226" y="492"/>
                  </a:cubicBezTo>
                  <a:cubicBezTo>
                    <a:pt x="276" y="492"/>
                    <a:pt x="324" y="467"/>
                    <a:pt x="353" y="406"/>
                  </a:cubicBezTo>
                  <a:lnTo>
                    <a:pt x="352" y="406"/>
                  </a:lnTo>
                  <a:cubicBezTo>
                    <a:pt x="378" y="349"/>
                    <a:pt x="413" y="327"/>
                    <a:pt x="450" y="327"/>
                  </a:cubicBezTo>
                  <a:cubicBezTo>
                    <a:pt x="547" y="327"/>
                    <a:pt x="657" y="477"/>
                    <a:pt x="671" y="560"/>
                  </a:cubicBezTo>
                  <a:cubicBezTo>
                    <a:pt x="696" y="721"/>
                    <a:pt x="631" y="892"/>
                    <a:pt x="581" y="1045"/>
                  </a:cubicBezTo>
                  <a:cubicBezTo>
                    <a:pt x="542" y="1162"/>
                    <a:pt x="645" y="1254"/>
                    <a:pt x="752" y="1254"/>
                  </a:cubicBezTo>
                  <a:cubicBezTo>
                    <a:pt x="763" y="1254"/>
                    <a:pt x="775" y="1253"/>
                    <a:pt x="786" y="1251"/>
                  </a:cubicBezTo>
                  <a:cubicBezTo>
                    <a:pt x="801" y="1248"/>
                    <a:pt x="816" y="1246"/>
                    <a:pt x="829" y="1246"/>
                  </a:cubicBezTo>
                  <a:cubicBezTo>
                    <a:pt x="1032" y="1246"/>
                    <a:pt x="1060" y="1575"/>
                    <a:pt x="925" y="1682"/>
                  </a:cubicBezTo>
                  <a:cubicBezTo>
                    <a:pt x="858" y="1737"/>
                    <a:pt x="780" y="1758"/>
                    <a:pt x="700" y="1758"/>
                  </a:cubicBezTo>
                  <a:cubicBezTo>
                    <a:pt x="577" y="1758"/>
                    <a:pt x="450" y="1707"/>
                    <a:pt x="353" y="1641"/>
                  </a:cubicBezTo>
                  <a:cubicBezTo>
                    <a:pt x="323" y="1621"/>
                    <a:pt x="294" y="1612"/>
                    <a:pt x="266" y="1612"/>
                  </a:cubicBezTo>
                  <a:cubicBezTo>
                    <a:pt x="127" y="1612"/>
                    <a:pt x="35" y="1830"/>
                    <a:pt x="184" y="1930"/>
                  </a:cubicBezTo>
                  <a:cubicBezTo>
                    <a:pt x="329" y="2027"/>
                    <a:pt x="520" y="2084"/>
                    <a:pt x="706" y="2084"/>
                  </a:cubicBezTo>
                  <a:cubicBezTo>
                    <a:pt x="979" y="2084"/>
                    <a:pt x="1241" y="1963"/>
                    <a:pt x="1333" y="1675"/>
                  </a:cubicBezTo>
                  <a:cubicBezTo>
                    <a:pt x="1431" y="1364"/>
                    <a:pt x="1244" y="1035"/>
                    <a:pt x="960" y="942"/>
                  </a:cubicBezTo>
                  <a:lnTo>
                    <a:pt x="960" y="942"/>
                  </a:lnTo>
                  <a:cubicBezTo>
                    <a:pt x="1037" y="641"/>
                    <a:pt x="1056" y="294"/>
                    <a:pt x="774" y="101"/>
                  </a:cubicBezTo>
                  <a:cubicBezTo>
                    <a:pt x="679" y="36"/>
                    <a:pt x="565" y="1"/>
                    <a:pt x="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1" name="Google Shape;6391;p14"/>
            <p:cNvSpPr/>
            <p:nvPr/>
          </p:nvSpPr>
          <p:spPr>
            <a:xfrm>
              <a:off x="5453875" y="3736725"/>
              <a:ext cx="46475" cy="12400"/>
            </a:xfrm>
            <a:custGeom>
              <a:avLst/>
              <a:gdLst/>
              <a:ahLst/>
              <a:cxnLst/>
              <a:rect l="l" t="t" r="r" b="b"/>
              <a:pathLst>
                <a:path w="1859" h="496" extrusionOk="0">
                  <a:moveTo>
                    <a:pt x="631" y="0"/>
                  </a:moveTo>
                  <a:cubicBezTo>
                    <a:pt x="492" y="0"/>
                    <a:pt x="352" y="9"/>
                    <a:pt x="214" y="26"/>
                  </a:cubicBezTo>
                  <a:cubicBezTo>
                    <a:pt x="9" y="51"/>
                    <a:pt x="0" y="363"/>
                    <a:pt x="191" y="363"/>
                  </a:cubicBezTo>
                  <a:cubicBezTo>
                    <a:pt x="198" y="363"/>
                    <a:pt x="206" y="363"/>
                    <a:pt x="214" y="362"/>
                  </a:cubicBezTo>
                  <a:cubicBezTo>
                    <a:pt x="348" y="344"/>
                    <a:pt x="483" y="336"/>
                    <a:pt x="618" y="336"/>
                  </a:cubicBezTo>
                  <a:cubicBezTo>
                    <a:pt x="944" y="336"/>
                    <a:pt x="1270" y="386"/>
                    <a:pt x="1583" y="487"/>
                  </a:cubicBezTo>
                  <a:cubicBezTo>
                    <a:pt x="1602" y="493"/>
                    <a:pt x="1620" y="496"/>
                    <a:pt x="1637" y="496"/>
                  </a:cubicBezTo>
                  <a:cubicBezTo>
                    <a:pt x="1803" y="496"/>
                    <a:pt x="1859" y="223"/>
                    <a:pt x="1672" y="163"/>
                  </a:cubicBezTo>
                  <a:cubicBezTo>
                    <a:pt x="1335" y="55"/>
                    <a:pt x="984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2" name="Google Shape;6392;p14"/>
            <p:cNvSpPr/>
            <p:nvPr/>
          </p:nvSpPr>
          <p:spPr>
            <a:xfrm>
              <a:off x="5449375" y="3766225"/>
              <a:ext cx="67075" cy="15200"/>
            </a:xfrm>
            <a:custGeom>
              <a:avLst/>
              <a:gdLst/>
              <a:ahLst/>
              <a:cxnLst/>
              <a:rect l="l" t="t" r="r" b="b"/>
              <a:pathLst>
                <a:path w="2683" h="608" extrusionOk="0">
                  <a:moveTo>
                    <a:pt x="2493" y="1"/>
                  </a:moveTo>
                  <a:cubicBezTo>
                    <a:pt x="2485" y="1"/>
                    <a:pt x="2478" y="1"/>
                    <a:pt x="2470" y="2"/>
                  </a:cubicBezTo>
                  <a:lnTo>
                    <a:pt x="214" y="271"/>
                  </a:lnTo>
                  <a:cubicBezTo>
                    <a:pt x="10" y="296"/>
                    <a:pt x="0" y="608"/>
                    <a:pt x="192" y="608"/>
                  </a:cubicBezTo>
                  <a:cubicBezTo>
                    <a:pt x="199" y="608"/>
                    <a:pt x="206" y="607"/>
                    <a:pt x="214" y="606"/>
                  </a:cubicBezTo>
                  <a:lnTo>
                    <a:pt x="2470" y="336"/>
                  </a:lnTo>
                  <a:cubicBezTo>
                    <a:pt x="2674" y="313"/>
                    <a:pt x="2683" y="1"/>
                    <a:pt x="2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3" name="Google Shape;6393;p14"/>
            <p:cNvSpPr/>
            <p:nvPr/>
          </p:nvSpPr>
          <p:spPr>
            <a:xfrm>
              <a:off x="5543200" y="3687025"/>
              <a:ext cx="14800" cy="124375"/>
            </a:xfrm>
            <a:custGeom>
              <a:avLst/>
              <a:gdLst/>
              <a:ahLst/>
              <a:cxnLst/>
              <a:rect l="l" t="t" r="r" b="b"/>
              <a:pathLst>
                <a:path w="592" h="4975" extrusionOk="0">
                  <a:moveTo>
                    <a:pt x="160" y="0"/>
                  </a:moveTo>
                  <a:cubicBezTo>
                    <a:pt x="77" y="0"/>
                    <a:pt x="0" y="53"/>
                    <a:pt x="13" y="159"/>
                  </a:cubicBezTo>
                  <a:cubicBezTo>
                    <a:pt x="190" y="1704"/>
                    <a:pt x="257" y="3259"/>
                    <a:pt x="215" y="4812"/>
                  </a:cubicBezTo>
                  <a:cubicBezTo>
                    <a:pt x="212" y="4920"/>
                    <a:pt x="294" y="4974"/>
                    <a:pt x="378" y="4974"/>
                  </a:cubicBezTo>
                  <a:cubicBezTo>
                    <a:pt x="462" y="4974"/>
                    <a:pt x="547" y="4920"/>
                    <a:pt x="550" y="4812"/>
                  </a:cubicBezTo>
                  <a:cubicBezTo>
                    <a:pt x="591" y="3259"/>
                    <a:pt x="524" y="1704"/>
                    <a:pt x="347" y="159"/>
                  </a:cubicBez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4" name="Google Shape;6394;p14"/>
            <p:cNvSpPr/>
            <p:nvPr/>
          </p:nvSpPr>
          <p:spPr>
            <a:xfrm>
              <a:off x="5548925" y="3698625"/>
              <a:ext cx="58150" cy="50275"/>
            </a:xfrm>
            <a:custGeom>
              <a:avLst/>
              <a:gdLst/>
              <a:ahLst/>
              <a:cxnLst/>
              <a:rect l="l" t="t" r="r" b="b"/>
              <a:pathLst>
                <a:path w="2326" h="2011" extrusionOk="0">
                  <a:moveTo>
                    <a:pt x="2077" y="1"/>
                  </a:moveTo>
                  <a:cubicBezTo>
                    <a:pt x="2039" y="1"/>
                    <a:pt x="2000" y="14"/>
                    <a:pt x="1966" y="46"/>
                  </a:cubicBezTo>
                  <a:lnTo>
                    <a:pt x="126" y="1729"/>
                  </a:lnTo>
                  <a:cubicBezTo>
                    <a:pt x="1" y="1842"/>
                    <a:pt x="118" y="2010"/>
                    <a:pt x="251" y="2010"/>
                  </a:cubicBezTo>
                  <a:cubicBezTo>
                    <a:pt x="289" y="2010"/>
                    <a:pt x="327" y="1997"/>
                    <a:pt x="362" y="1965"/>
                  </a:cubicBezTo>
                  <a:lnTo>
                    <a:pt x="2202" y="283"/>
                  </a:lnTo>
                  <a:cubicBezTo>
                    <a:pt x="2326" y="169"/>
                    <a:pt x="2209" y="1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5" name="Google Shape;6395;p14"/>
            <p:cNvSpPr/>
            <p:nvPr/>
          </p:nvSpPr>
          <p:spPr>
            <a:xfrm>
              <a:off x="5559000" y="3743700"/>
              <a:ext cx="41775" cy="54775"/>
            </a:xfrm>
            <a:custGeom>
              <a:avLst/>
              <a:gdLst/>
              <a:ahLst/>
              <a:cxnLst/>
              <a:rect l="l" t="t" r="r" b="b"/>
              <a:pathLst>
                <a:path w="1671" h="2191" extrusionOk="0">
                  <a:moveTo>
                    <a:pt x="235" y="0"/>
                  </a:moveTo>
                  <a:cubicBezTo>
                    <a:pt x="117" y="0"/>
                    <a:pt x="1" y="119"/>
                    <a:pt x="83" y="246"/>
                  </a:cubicBezTo>
                  <a:lnTo>
                    <a:pt x="1300" y="2113"/>
                  </a:lnTo>
                  <a:cubicBezTo>
                    <a:pt x="1335" y="2168"/>
                    <a:pt x="1386" y="2190"/>
                    <a:pt x="1437" y="2190"/>
                  </a:cubicBezTo>
                  <a:cubicBezTo>
                    <a:pt x="1554" y="2190"/>
                    <a:pt x="1670" y="2070"/>
                    <a:pt x="1588" y="1944"/>
                  </a:cubicBezTo>
                  <a:lnTo>
                    <a:pt x="373" y="77"/>
                  </a:lnTo>
                  <a:cubicBezTo>
                    <a:pt x="337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6" name="Google Shape;6396;p14"/>
            <p:cNvSpPr/>
            <p:nvPr/>
          </p:nvSpPr>
          <p:spPr>
            <a:xfrm>
              <a:off x="5603225" y="3653750"/>
              <a:ext cx="57125" cy="50600"/>
            </a:xfrm>
            <a:custGeom>
              <a:avLst/>
              <a:gdLst/>
              <a:ahLst/>
              <a:cxnLst/>
              <a:rect l="l" t="t" r="r" b="b"/>
              <a:pathLst>
                <a:path w="2285" h="2024" extrusionOk="0">
                  <a:moveTo>
                    <a:pt x="951" y="0"/>
                  </a:moveTo>
                  <a:cubicBezTo>
                    <a:pt x="666" y="0"/>
                    <a:pt x="393" y="86"/>
                    <a:pt x="146" y="261"/>
                  </a:cubicBezTo>
                  <a:cubicBezTo>
                    <a:pt x="0" y="362"/>
                    <a:pt x="91" y="580"/>
                    <a:pt x="226" y="580"/>
                  </a:cubicBezTo>
                  <a:cubicBezTo>
                    <a:pt x="254" y="580"/>
                    <a:pt x="284" y="570"/>
                    <a:pt x="314" y="549"/>
                  </a:cubicBezTo>
                  <a:cubicBezTo>
                    <a:pt x="517" y="407"/>
                    <a:pt x="725" y="333"/>
                    <a:pt x="952" y="333"/>
                  </a:cubicBezTo>
                  <a:cubicBezTo>
                    <a:pt x="990" y="333"/>
                    <a:pt x="1028" y="335"/>
                    <a:pt x="1068" y="339"/>
                  </a:cubicBezTo>
                  <a:lnTo>
                    <a:pt x="1068" y="339"/>
                  </a:lnTo>
                  <a:cubicBezTo>
                    <a:pt x="975" y="748"/>
                    <a:pt x="839" y="1144"/>
                    <a:pt x="662" y="1522"/>
                  </a:cubicBezTo>
                  <a:cubicBezTo>
                    <a:pt x="619" y="1614"/>
                    <a:pt x="648" y="1745"/>
                    <a:pt x="762" y="1768"/>
                  </a:cubicBezTo>
                  <a:lnTo>
                    <a:pt x="1998" y="2020"/>
                  </a:lnTo>
                  <a:cubicBezTo>
                    <a:pt x="2010" y="2022"/>
                    <a:pt x="2022" y="2023"/>
                    <a:pt x="2034" y="2023"/>
                  </a:cubicBezTo>
                  <a:cubicBezTo>
                    <a:pt x="2216" y="2023"/>
                    <a:pt x="2284" y="1736"/>
                    <a:pt x="2086" y="1696"/>
                  </a:cubicBezTo>
                  <a:lnTo>
                    <a:pt x="1044" y="1485"/>
                  </a:lnTo>
                  <a:lnTo>
                    <a:pt x="1044" y="1485"/>
                  </a:lnTo>
                  <a:cubicBezTo>
                    <a:pt x="1214" y="1088"/>
                    <a:pt x="1343" y="675"/>
                    <a:pt x="1427" y="250"/>
                  </a:cubicBezTo>
                  <a:cubicBezTo>
                    <a:pt x="1444" y="163"/>
                    <a:pt x="1404" y="66"/>
                    <a:pt x="1311" y="44"/>
                  </a:cubicBezTo>
                  <a:cubicBezTo>
                    <a:pt x="1190" y="15"/>
                    <a:pt x="1070" y="0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7" name="Google Shape;6397;p14"/>
            <p:cNvSpPr/>
            <p:nvPr/>
          </p:nvSpPr>
          <p:spPr>
            <a:xfrm>
              <a:off x="5665350" y="3693450"/>
              <a:ext cx="45075" cy="111525"/>
            </a:xfrm>
            <a:custGeom>
              <a:avLst/>
              <a:gdLst/>
              <a:ahLst/>
              <a:cxnLst/>
              <a:rect l="l" t="t" r="r" b="b"/>
              <a:pathLst>
                <a:path w="1803" h="4461" extrusionOk="0">
                  <a:moveTo>
                    <a:pt x="1204" y="1"/>
                  </a:moveTo>
                  <a:cubicBezTo>
                    <a:pt x="1166" y="1"/>
                    <a:pt x="1128" y="17"/>
                    <a:pt x="1095" y="56"/>
                  </a:cubicBezTo>
                  <a:cubicBezTo>
                    <a:pt x="1" y="1344"/>
                    <a:pt x="137" y="3322"/>
                    <a:pt x="1436" y="4419"/>
                  </a:cubicBezTo>
                  <a:cubicBezTo>
                    <a:pt x="1471" y="4448"/>
                    <a:pt x="1509" y="4461"/>
                    <a:pt x="1546" y="4461"/>
                  </a:cubicBezTo>
                  <a:cubicBezTo>
                    <a:pt x="1683" y="4461"/>
                    <a:pt x="1802" y="4292"/>
                    <a:pt x="1673" y="4183"/>
                  </a:cubicBezTo>
                  <a:cubicBezTo>
                    <a:pt x="520" y="3209"/>
                    <a:pt x="347" y="1451"/>
                    <a:pt x="1331" y="293"/>
                  </a:cubicBezTo>
                  <a:cubicBezTo>
                    <a:pt x="1437" y="168"/>
                    <a:pt x="13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8" name="Google Shape;6398;p14"/>
            <p:cNvSpPr/>
            <p:nvPr/>
          </p:nvSpPr>
          <p:spPr>
            <a:xfrm>
              <a:off x="5705200" y="3727600"/>
              <a:ext cx="78675" cy="128025"/>
            </a:xfrm>
            <a:custGeom>
              <a:avLst/>
              <a:gdLst/>
              <a:ahLst/>
              <a:cxnLst/>
              <a:rect l="l" t="t" r="r" b="b"/>
              <a:pathLst>
                <a:path w="3147" h="5121" extrusionOk="0">
                  <a:moveTo>
                    <a:pt x="1974" y="351"/>
                  </a:moveTo>
                  <a:cubicBezTo>
                    <a:pt x="2205" y="473"/>
                    <a:pt x="2352" y="925"/>
                    <a:pt x="2414" y="1708"/>
                  </a:cubicBezTo>
                  <a:cubicBezTo>
                    <a:pt x="2112" y="1828"/>
                    <a:pt x="1877" y="1888"/>
                    <a:pt x="1707" y="1888"/>
                  </a:cubicBezTo>
                  <a:cubicBezTo>
                    <a:pt x="1213" y="1888"/>
                    <a:pt x="1275" y="1382"/>
                    <a:pt x="1892" y="371"/>
                  </a:cubicBezTo>
                  <a:cubicBezTo>
                    <a:pt x="1924" y="371"/>
                    <a:pt x="1952" y="364"/>
                    <a:pt x="1974" y="351"/>
                  </a:cubicBezTo>
                  <a:close/>
                  <a:moveTo>
                    <a:pt x="1845" y="0"/>
                  </a:moveTo>
                  <a:cubicBezTo>
                    <a:pt x="1548" y="0"/>
                    <a:pt x="1252" y="106"/>
                    <a:pt x="1031" y="335"/>
                  </a:cubicBezTo>
                  <a:cubicBezTo>
                    <a:pt x="1" y="1399"/>
                    <a:pt x="878" y="3826"/>
                    <a:pt x="1145" y="5001"/>
                  </a:cubicBezTo>
                  <a:cubicBezTo>
                    <a:pt x="1164" y="5084"/>
                    <a:pt x="1227" y="5120"/>
                    <a:pt x="1292" y="5120"/>
                  </a:cubicBezTo>
                  <a:cubicBezTo>
                    <a:pt x="1391" y="5120"/>
                    <a:pt x="1497" y="5038"/>
                    <a:pt x="1468" y="4912"/>
                  </a:cubicBezTo>
                  <a:cubicBezTo>
                    <a:pt x="1253" y="3971"/>
                    <a:pt x="999" y="2984"/>
                    <a:pt x="944" y="2019"/>
                  </a:cubicBezTo>
                  <a:cubicBezTo>
                    <a:pt x="939" y="1934"/>
                    <a:pt x="932" y="1845"/>
                    <a:pt x="928" y="1754"/>
                  </a:cubicBezTo>
                  <a:lnTo>
                    <a:pt x="928" y="1754"/>
                  </a:lnTo>
                  <a:cubicBezTo>
                    <a:pt x="983" y="1834"/>
                    <a:pt x="1050" y="1910"/>
                    <a:pt x="1131" y="1982"/>
                  </a:cubicBezTo>
                  <a:cubicBezTo>
                    <a:pt x="1345" y="2173"/>
                    <a:pt x="1596" y="2256"/>
                    <a:pt x="1843" y="2256"/>
                  </a:cubicBezTo>
                  <a:cubicBezTo>
                    <a:pt x="2506" y="2256"/>
                    <a:pt x="3147" y="1655"/>
                    <a:pt x="3001" y="901"/>
                  </a:cubicBezTo>
                  <a:cubicBezTo>
                    <a:pt x="2892" y="332"/>
                    <a:pt x="2368" y="0"/>
                    <a:pt x="1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399" name="Google Shape;6399;p14"/>
            <p:cNvSpPr/>
            <p:nvPr/>
          </p:nvSpPr>
          <p:spPr>
            <a:xfrm>
              <a:off x="5781875" y="3723175"/>
              <a:ext cx="62925" cy="72300"/>
            </a:xfrm>
            <a:custGeom>
              <a:avLst/>
              <a:gdLst/>
              <a:ahLst/>
              <a:cxnLst/>
              <a:rect l="l" t="t" r="r" b="b"/>
              <a:pathLst>
                <a:path w="2517" h="2892" extrusionOk="0">
                  <a:moveTo>
                    <a:pt x="924" y="361"/>
                  </a:moveTo>
                  <a:lnTo>
                    <a:pt x="924" y="361"/>
                  </a:lnTo>
                  <a:cubicBezTo>
                    <a:pt x="926" y="407"/>
                    <a:pt x="952" y="451"/>
                    <a:pt x="1010" y="478"/>
                  </a:cubicBezTo>
                  <a:cubicBezTo>
                    <a:pt x="1426" y="672"/>
                    <a:pt x="1856" y="982"/>
                    <a:pt x="2001" y="1444"/>
                  </a:cubicBezTo>
                  <a:cubicBezTo>
                    <a:pt x="2142" y="1894"/>
                    <a:pt x="1904" y="2428"/>
                    <a:pt x="1417" y="2537"/>
                  </a:cubicBezTo>
                  <a:cubicBezTo>
                    <a:pt x="1369" y="2548"/>
                    <a:pt x="1323" y="2554"/>
                    <a:pt x="1280" y="2554"/>
                  </a:cubicBezTo>
                  <a:cubicBezTo>
                    <a:pt x="808" y="2554"/>
                    <a:pt x="645" y="1936"/>
                    <a:pt x="561" y="1537"/>
                  </a:cubicBezTo>
                  <a:cubicBezTo>
                    <a:pt x="500" y="1252"/>
                    <a:pt x="444" y="863"/>
                    <a:pt x="613" y="597"/>
                  </a:cubicBezTo>
                  <a:cubicBezTo>
                    <a:pt x="679" y="494"/>
                    <a:pt x="796" y="405"/>
                    <a:pt x="924" y="361"/>
                  </a:cubicBezTo>
                  <a:close/>
                  <a:moveTo>
                    <a:pt x="1095" y="0"/>
                  </a:moveTo>
                  <a:cubicBezTo>
                    <a:pt x="756" y="0"/>
                    <a:pt x="403" y="221"/>
                    <a:pt x="261" y="559"/>
                  </a:cubicBezTo>
                  <a:cubicBezTo>
                    <a:pt x="0" y="1180"/>
                    <a:pt x="243" y="2467"/>
                    <a:pt x="889" y="2800"/>
                  </a:cubicBezTo>
                  <a:cubicBezTo>
                    <a:pt x="1012" y="2863"/>
                    <a:pt x="1140" y="2891"/>
                    <a:pt x="1268" y="2891"/>
                  </a:cubicBezTo>
                  <a:cubicBezTo>
                    <a:pt x="1750" y="2891"/>
                    <a:pt x="2224" y="2487"/>
                    <a:pt x="2349" y="2028"/>
                  </a:cubicBezTo>
                  <a:cubicBezTo>
                    <a:pt x="2517" y="1417"/>
                    <a:pt x="2155" y="866"/>
                    <a:pt x="1682" y="497"/>
                  </a:cubicBezTo>
                  <a:lnTo>
                    <a:pt x="1682" y="497"/>
                  </a:lnTo>
                  <a:cubicBezTo>
                    <a:pt x="1718" y="451"/>
                    <a:pt x="1728" y="387"/>
                    <a:pt x="1686" y="323"/>
                  </a:cubicBezTo>
                  <a:lnTo>
                    <a:pt x="1684" y="323"/>
                  </a:lnTo>
                  <a:cubicBezTo>
                    <a:pt x="1538" y="98"/>
                    <a:pt x="132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0" name="Google Shape;6400;p14"/>
            <p:cNvSpPr/>
            <p:nvPr/>
          </p:nvSpPr>
          <p:spPr>
            <a:xfrm>
              <a:off x="5837850" y="3685825"/>
              <a:ext cx="41900" cy="116625"/>
            </a:xfrm>
            <a:custGeom>
              <a:avLst/>
              <a:gdLst/>
              <a:ahLst/>
              <a:cxnLst/>
              <a:rect l="l" t="t" r="r" b="b"/>
              <a:pathLst>
                <a:path w="1676" h="4665" extrusionOk="0">
                  <a:moveTo>
                    <a:pt x="229" y="0"/>
                  </a:moveTo>
                  <a:cubicBezTo>
                    <a:pt x="111" y="0"/>
                    <a:pt x="0" y="168"/>
                    <a:pt x="101" y="294"/>
                  </a:cubicBezTo>
                  <a:cubicBezTo>
                    <a:pt x="1056" y="1490"/>
                    <a:pt x="1314" y="3011"/>
                    <a:pt x="838" y="4460"/>
                  </a:cubicBezTo>
                  <a:cubicBezTo>
                    <a:pt x="797" y="4583"/>
                    <a:pt x="898" y="4665"/>
                    <a:pt x="1000" y="4665"/>
                  </a:cubicBezTo>
                  <a:cubicBezTo>
                    <a:pt x="1066" y="4665"/>
                    <a:pt x="1133" y="4630"/>
                    <a:pt x="1160" y="4549"/>
                  </a:cubicBezTo>
                  <a:cubicBezTo>
                    <a:pt x="1675" y="2982"/>
                    <a:pt x="1366" y="1344"/>
                    <a:pt x="337" y="58"/>
                  </a:cubicBezTo>
                  <a:cubicBezTo>
                    <a:pt x="305" y="17"/>
                    <a:pt x="26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1" name="Google Shape;6401;p14"/>
            <p:cNvSpPr/>
            <p:nvPr/>
          </p:nvSpPr>
          <p:spPr>
            <a:xfrm>
              <a:off x="5865775" y="3633075"/>
              <a:ext cx="51800" cy="44175"/>
            </a:xfrm>
            <a:custGeom>
              <a:avLst/>
              <a:gdLst/>
              <a:ahLst/>
              <a:cxnLst/>
              <a:rect l="l" t="t" r="r" b="b"/>
              <a:pathLst>
                <a:path w="2072" h="1767" extrusionOk="0">
                  <a:moveTo>
                    <a:pt x="470" y="1"/>
                  </a:moveTo>
                  <a:cubicBezTo>
                    <a:pt x="242" y="1"/>
                    <a:pt x="23" y="160"/>
                    <a:pt x="8" y="417"/>
                  </a:cubicBezTo>
                  <a:cubicBezTo>
                    <a:pt x="1" y="524"/>
                    <a:pt x="81" y="578"/>
                    <a:pt x="164" y="578"/>
                  </a:cubicBezTo>
                  <a:cubicBezTo>
                    <a:pt x="248" y="578"/>
                    <a:pt x="335" y="524"/>
                    <a:pt x="342" y="417"/>
                  </a:cubicBezTo>
                  <a:cubicBezTo>
                    <a:pt x="353" y="369"/>
                    <a:pt x="379" y="345"/>
                    <a:pt x="420" y="345"/>
                  </a:cubicBezTo>
                  <a:cubicBezTo>
                    <a:pt x="429" y="345"/>
                    <a:pt x="438" y="346"/>
                    <a:pt x="448" y="348"/>
                  </a:cubicBezTo>
                  <a:cubicBezTo>
                    <a:pt x="467" y="342"/>
                    <a:pt x="484" y="340"/>
                    <a:pt x="499" y="340"/>
                  </a:cubicBezTo>
                  <a:cubicBezTo>
                    <a:pt x="571" y="340"/>
                    <a:pt x="616" y="396"/>
                    <a:pt x="636" y="510"/>
                  </a:cubicBezTo>
                  <a:cubicBezTo>
                    <a:pt x="667" y="613"/>
                    <a:pt x="628" y="752"/>
                    <a:pt x="596" y="853"/>
                  </a:cubicBezTo>
                  <a:cubicBezTo>
                    <a:pt x="525" y="1076"/>
                    <a:pt x="406" y="1269"/>
                    <a:pt x="352" y="1500"/>
                  </a:cubicBezTo>
                  <a:cubicBezTo>
                    <a:pt x="325" y="1605"/>
                    <a:pt x="404" y="1709"/>
                    <a:pt x="514" y="1712"/>
                  </a:cubicBezTo>
                  <a:lnTo>
                    <a:pt x="1856" y="1767"/>
                  </a:lnTo>
                  <a:cubicBezTo>
                    <a:pt x="1859" y="1767"/>
                    <a:pt x="1862" y="1767"/>
                    <a:pt x="1865" y="1767"/>
                  </a:cubicBezTo>
                  <a:cubicBezTo>
                    <a:pt x="2071" y="1767"/>
                    <a:pt x="2069" y="1442"/>
                    <a:pt x="1856" y="1433"/>
                  </a:cubicBezTo>
                  <a:lnTo>
                    <a:pt x="738" y="1386"/>
                  </a:lnTo>
                  <a:lnTo>
                    <a:pt x="738" y="1386"/>
                  </a:lnTo>
                  <a:cubicBezTo>
                    <a:pt x="893" y="972"/>
                    <a:pt x="1178" y="452"/>
                    <a:pt x="781" y="115"/>
                  </a:cubicBezTo>
                  <a:cubicBezTo>
                    <a:pt x="689" y="37"/>
                    <a:pt x="578" y="1"/>
                    <a:pt x="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2" name="Google Shape;6402;p14"/>
            <p:cNvSpPr/>
            <p:nvPr/>
          </p:nvSpPr>
          <p:spPr>
            <a:xfrm>
              <a:off x="5919575" y="3707525"/>
              <a:ext cx="72125" cy="74625"/>
            </a:xfrm>
            <a:custGeom>
              <a:avLst/>
              <a:gdLst/>
              <a:ahLst/>
              <a:cxnLst/>
              <a:rect l="l" t="t" r="r" b="b"/>
              <a:pathLst>
                <a:path w="2885" h="2985" extrusionOk="0">
                  <a:moveTo>
                    <a:pt x="246" y="1"/>
                  </a:moveTo>
                  <a:cubicBezTo>
                    <a:pt x="115" y="1"/>
                    <a:pt x="0" y="169"/>
                    <a:pt x="121" y="285"/>
                  </a:cubicBezTo>
                  <a:cubicBezTo>
                    <a:pt x="984" y="1113"/>
                    <a:pt x="1794" y="1996"/>
                    <a:pt x="2545" y="2929"/>
                  </a:cubicBezTo>
                  <a:cubicBezTo>
                    <a:pt x="2577" y="2968"/>
                    <a:pt x="2615" y="2985"/>
                    <a:pt x="2653" y="2985"/>
                  </a:cubicBezTo>
                  <a:cubicBezTo>
                    <a:pt x="2772" y="2985"/>
                    <a:pt x="2884" y="2817"/>
                    <a:pt x="2781" y="2691"/>
                  </a:cubicBezTo>
                  <a:cubicBezTo>
                    <a:pt x="2031" y="1760"/>
                    <a:pt x="1221" y="877"/>
                    <a:pt x="357" y="49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3" name="Google Shape;6403;p14"/>
            <p:cNvSpPr/>
            <p:nvPr/>
          </p:nvSpPr>
          <p:spPr>
            <a:xfrm>
              <a:off x="5923000" y="3711625"/>
              <a:ext cx="47875" cy="79650"/>
            </a:xfrm>
            <a:custGeom>
              <a:avLst/>
              <a:gdLst/>
              <a:ahLst/>
              <a:cxnLst/>
              <a:rect l="l" t="t" r="r" b="b"/>
              <a:pathLst>
                <a:path w="1915" h="3186" extrusionOk="0">
                  <a:moveTo>
                    <a:pt x="1687" y="1"/>
                  </a:moveTo>
                  <a:cubicBezTo>
                    <a:pt x="1637" y="1"/>
                    <a:pt x="1588" y="25"/>
                    <a:pt x="1556" y="84"/>
                  </a:cubicBezTo>
                  <a:lnTo>
                    <a:pt x="69" y="2932"/>
                  </a:lnTo>
                  <a:cubicBezTo>
                    <a:pt x="1" y="3064"/>
                    <a:pt x="117" y="3185"/>
                    <a:pt x="228" y="3185"/>
                  </a:cubicBezTo>
                  <a:cubicBezTo>
                    <a:pt x="279" y="3185"/>
                    <a:pt x="328" y="3161"/>
                    <a:pt x="359" y="3102"/>
                  </a:cubicBezTo>
                  <a:cubicBezTo>
                    <a:pt x="855" y="2153"/>
                    <a:pt x="1351" y="1203"/>
                    <a:pt x="1846" y="254"/>
                  </a:cubicBezTo>
                  <a:cubicBezTo>
                    <a:pt x="1915" y="122"/>
                    <a:pt x="1799" y="1"/>
                    <a:pt x="1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4" name="Google Shape;6404;p14"/>
            <p:cNvSpPr/>
            <p:nvPr/>
          </p:nvSpPr>
          <p:spPr>
            <a:xfrm>
              <a:off x="5514500" y="3833000"/>
              <a:ext cx="472475" cy="10575"/>
            </a:xfrm>
            <a:custGeom>
              <a:avLst/>
              <a:gdLst/>
              <a:ahLst/>
              <a:cxnLst/>
              <a:rect l="l" t="t" r="r" b="b"/>
              <a:pathLst>
                <a:path w="18899" h="423" extrusionOk="0">
                  <a:moveTo>
                    <a:pt x="18688" y="1"/>
                  </a:moveTo>
                  <a:cubicBezTo>
                    <a:pt x="18686" y="1"/>
                    <a:pt x="18685" y="1"/>
                    <a:pt x="18684" y="1"/>
                  </a:cubicBezTo>
                  <a:cubicBezTo>
                    <a:pt x="15462" y="59"/>
                    <a:pt x="12240" y="88"/>
                    <a:pt x="9018" y="88"/>
                  </a:cubicBezTo>
                  <a:cubicBezTo>
                    <a:pt x="6084" y="88"/>
                    <a:pt x="3151" y="64"/>
                    <a:pt x="217" y="16"/>
                  </a:cubicBezTo>
                  <a:cubicBezTo>
                    <a:pt x="216" y="16"/>
                    <a:pt x="214" y="16"/>
                    <a:pt x="213" y="16"/>
                  </a:cubicBezTo>
                  <a:cubicBezTo>
                    <a:pt x="0" y="16"/>
                    <a:pt x="2" y="347"/>
                    <a:pt x="217" y="350"/>
                  </a:cubicBezTo>
                  <a:cubicBezTo>
                    <a:pt x="3141" y="399"/>
                    <a:pt x="6064" y="423"/>
                    <a:pt x="8988" y="423"/>
                  </a:cubicBezTo>
                  <a:cubicBezTo>
                    <a:pt x="12220" y="423"/>
                    <a:pt x="15451" y="393"/>
                    <a:pt x="18684" y="335"/>
                  </a:cubicBezTo>
                  <a:cubicBezTo>
                    <a:pt x="18897" y="330"/>
                    <a:pt x="18899" y="1"/>
                    <a:pt x="18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5" name="Google Shape;6405;p14"/>
            <p:cNvSpPr/>
            <p:nvPr/>
          </p:nvSpPr>
          <p:spPr>
            <a:xfrm>
              <a:off x="5554550" y="3877825"/>
              <a:ext cx="59600" cy="59150"/>
            </a:xfrm>
            <a:custGeom>
              <a:avLst/>
              <a:gdLst/>
              <a:ahLst/>
              <a:cxnLst/>
              <a:rect l="l" t="t" r="r" b="b"/>
              <a:pathLst>
                <a:path w="2384" h="2366" extrusionOk="0">
                  <a:moveTo>
                    <a:pt x="240" y="0"/>
                  </a:moveTo>
                  <a:cubicBezTo>
                    <a:pt x="114" y="0"/>
                    <a:pt x="1" y="168"/>
                    <a:pt x="114" y="288"/>
                  </a:cubicBezTo>
                  <a:lnTo>
                    <a:pt x="2032" y="2314"/>
                  </a:lnTo>
                  <a:cubicBezTo>
                    <a:pt x="2067" y="2351"/>
                    <a:pt x="2106" y="2366"/>
                    <a:pt x="2144" y="2366"/>
                  </a:cubicBezTo>
                  <a:cubicBezTo>
                    <a:pt x="2270" y="2366"/>
                    <a:pt x="2384" y="2198"/>
                    <a:pt x="2270" y="2078"/>
                  </a:cubicBezTo>
                  <a:lnTo>
                    <a:pt x="351" y="52"/>
                  </a:lnTo>
                  <a:cubicBezTo>
                    <a:pt x="317" y="16"/>
                    <a:pt x="27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6" name="Google Shape;6406;p14"/>
            <p:cNvSpPr/>
            <p:nvPr/>
          </p:nvSpPr>
          <p:spPr>
            <a:xfrm>
              <a:off x="5550625" y="3874800"/>
              <a:ext cx="58175" cy="64125"/>
            </a:xfrm>
            <a:custGeom>
              <a:avLst/>
              <a:gdLst/>
              <a:ahLst/>
              <a:cxnLst/>
              <a:rect l="l" t="t" r="r" b="b"/>
              <a:pathLst>
                <a:path w="2327" h="2565" extrusionOk="0">
                  <a:moveTo>
                    <a:pt x="2094" y="1"/>
                  </a:moveTo>
                  <a:cubicBezTo>
                    <a:pt x="2056" y="1"/>
                    <a:pt x="2017" y="17"/>
                    <a:pt x="1984" y="56"/>
                  </a:cubicBezTo>
                  <a:lnTo>
                    <a:pt x="107" y="2272"/>
                  </a:lnTo>
                  <a:cubicBezTo>
                    <a:pt x="1" y="2396"/>
                    <a:pt x="113" y="2564"/>
                    <a:pt x="234" y="2564"/>
                  </a:cubicBezTo>
                  <a:cubicBezTo>
                    <a:pt x="271" y="2564"/>
                    <a:pt x="310" y="2548"/>
                    <a:pt x="343" y="2508"/>
                  </a:cubicBezTo>
                  <a:lnTo>
                    <a:pt x="2221" y="292"/>
                  </a:lnTo>
                  <a:cubicBezTo>
                    <a:pt x="2327" y="168"/>
                    <a:pt x="2214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7" name="Google Shape;6407;p14"/>
            <p:cNvSpPr/>
            <p:nvPr/>
          </p:nvSpPr>
          <p:spPr>
            <a:xfrm>
              <a:off x="5665475" y="3877100"/>
              <a:ext cx="12500" cy="71750"/>
            </a:xfrm>
            <a:custGeom>
              <a:avLst/>
              <a:gdLst/>
              <a:ahLst/>
              <a:cxnLst/>
              <a:rect l="l" t="t" r="r" b="b"/>
              <a:pathLst>
                <a:path w="500" h="2870" extrusionOk="0">
                  <a:moveTo>
                    <a:pt x="164" y="0"/>
                  </a:moveTo>
                  <a:cubicBezTo>
                    <a:pt x="81" y="0"/>
                    <a:pt x="0" y="54"/>
                    <a:pt x="7" y="162"/>
                  </a:cubicBezTo>
                  <a:cubicBezTo>
                    <a:pt x="57" y="1010"/>
                    <a:pt x="107" y="1860"/>
                    <a:pt x="158" y="2708"/>
                  </a:cubicBezTo>
                  <a:cubicBezTo>
                    <a:pt x="164" y="2816"/>
                    <a:pt x="252" y="2870"/>
                    <a:pt x="336" y="2870"/>
                  </a:cubicBezTo>
                  <a:cubicBezTo>
                    <a:pt x="419" y="2870"/>
                    <a:pt x="499" y="2816"/>
                    <a:pt x="493" y="2708"/>
                  </a:cubicBezTo>
                  <a:cubicBezTo>
                    <a:pt x="441" y="1860"/>
                    <a:pt x="391" y="1010"/>
                    <a:pt x="342" y="162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8" name="Google Shape;6408;p14"/>
            <p:cNvSpPr/>
            <p:nvPr/>
          </p:nvSpPr>
          <p:spPr>
            <a:xfrm>
              <a:off x="5625050" y="3907600"/>
              <a:ext cx="85025" cy="11825"/>
            </a:xfrm>
            <a:custGeom>
              <a:avLst/>
              <a:gdLst/>
              <a:ahLst/>
              <a:cxnLst/>
              <a:rect l="l" t="t" r="r" b="b"/>
              <a:pathLst>
                <a:path w="3401" h="473" extrusionOk="0">
                  <a:moveTo>
                    <a:pt x="3194" y="0"/>
                  </a:moveTo>
                  <a:cubicBezTo>
                    <a:pt x="3191" y="0"/>
                    <a:pt x="3188" y="0"/>
                    <a:pt x="3186" y="1"/>
                  </a:cubicBezTo>
                  <a:lnTo>
                    <a:pt x="217" y="138"/>
                  </a:lnTo>
                  <a:cubicBezTo>
                    <a:pt x="5" y="147"/>
                    <a:pt x="1" y="472"/>
                    <a:pt x="208" y="472"/>
                  </a:cubicBezTo>
                  <a:cubicBezTo>
                    <a:pt x="211" y="472"/>
                    <a:pt x="214" y="472"/>
                    <a:pt x="217" y="472"/>
                  </a:cubicBezTo>
                  <a:lnTo>
                    <a:pt x="3186" y="336"/>
                  </a:lnTo>
                  <a:cubicBezTo>
                    <a:pt x="3398" y="326"/>
                    <a:pt x="3401" y="0"/>
                    <a:pt x="3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09" name="Google Shape;6409;p14"/>
            <p:cNvSpPr/>
            <p:nvPr/>
          </p:nvSpPr>
          <p:spPr>
            <a:xfrm>
              <a:off x="5736400" y="3885425"/>
              <a:ext cx="85325" cy="65350"/>
            </a:xfrm>
            <a:custGeom>
              <a:avLst/>
              <a:gdLst/>
              <a:ahLst/>
              <a:cxnLst/>
              <a:rect l="l" t="t" r="r" b="b"/>
              <a:pathLst>
                <a:path w="3413" h="2614" extrusionOk="0">
                  <a:moveTo>
                    <a:pt x="847" y="0"/>
                  </a:moveTo>
                  <a:cubicBezTo>
                    <a:pt x="554" y="0"/>
                    <a:pt x="261" y="136"/>
                    <a:pt x="80" y="422"/>
                  </a:cubicBezTo>
                  <a:cubicBezTo>
                    <a:pt x="0" y="549"/>
                    <a:pt x="116" y="669"/>
                    <a:pt x="233" y="669"/>
                  </a:cubicBezTo>
                  <a:cubicBezTo>
                    <a:pt x="284" y="669"/>
                    <a:pt x="335" y="647"/>
                    <a:pt x="370" y="592"/>
                  </a:cubicBezTo>
                  <a:cubicBezTo>
                    <a:pt x="479" y="419"/>
                    <a:pt x="669" y="332"/>
                    <a:pt x="860" y="332"/>
                  </a:cubicBezTo>
                  <a:cubicBezTo>
                    <a:pt x="1007" y="332"/>
                    <a:pt x="1155" y="384"/>
                    <a:pt x="1268" y="488"/>
                  </a:cubicBezTo>
                  <a:cubicBezTo>
                    <a:pt x="1479" y="686"/>
                    <a:pt x="1512" y="1049"/>
                    <a:pt x="1442" y="1312"/>
                  </a:cubicBezTo>
                  <a:cubicBezTo>
                    <a:pt x="1306" y="1815"/>
                    <a:pt x="824" y="2106"/>
                    <a:pt x="373" y="2283"/>
                  </a:cubicBezTo>
                  <a:cubicBezTo>
                    <a:pt x="218" y="2345"/>
                    <a:pt x="213" y="2614"/>
                    <a:pt x="397" y="2614"/>
                  </a:cubicBezTo>
                  <a:cubicBezTo>
                    <a:pt x="404" y="2614"/>
                    <a:pt x="410" y="2613"/>
                    <a:pt x="417" y="2613"/>
                  </a:cubicBezTo>
                  <a:lnTo>
                    <a:pt x="3198" y="2346"/>
                  </a:lnTo>
                  <a:cubicBezTo>
                    <a:pt x="3403" y="2327"/>
                    <a:pt x="3413" y="2011"/>
                    <a:pt x="3217" y="2011"/>
                  </a:cubicBezTo>
                  <a:cubicBezTo>
                    <a:pt x="3211" y="2011"/>
                    <a:pt x="3205" y="2011"/>
                    <a:pt x="3198" y="2012"/>
                  </a:cubicBezTo>
                  <a:lnTo>
                    <a:pt x="1165" y="2207"/>
                  </a:lnTo>
                  <a:lnTo>
                    <a:pt x="1165" y="2207"/>
                  </a:lnTo>
                  <a:cubicBezTo>
                    <a:pt x="1668" y="1813"/>
                    <a:pt x="2007" y="1237"/>
                    <a:pt x="1717" y="570"/>
                  </a:cubicBezTo>
                  <a:cubicBezTo>
                    <a:pt x="1554" y="198"/>
                    <a:pt x="1200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0" name="Google Shape;6410;p14"/>
            <p:cNvSpPr/>
            <p:nvPr/>
          </p:nvSpPr>
          <p:spPr>
            <a:xfrm>
              <a:off x="5822575" y="3888300"/>
              <a:ext cx="66225" cy="53050"/>
            </a:xfrm>
            <a:custGeom>
              <a:avLst/>
              <a:gdLst/>
              <a:ahLst/>
              <a:cxnLst/>
              <a:rect l="l" t="t" r="r" b="b"/>
              <a:pathLst>
                <a:path w="2649" h="2122" extrusionOk="0">
                  <a:moveTo>
                    <a:pt x="235" y="1"/>
                  </a:moveTo>
                  <a:cubicBezTo>
                    <a:pt x="93" y="1"/>
                    <a:pt x="0" y="219"/>
                    <a:pt x="152" y="316"/>
                  </a:cubicBezTo>
                  <a:lnTo>
                    <a:pt x="151" y="316"/>
                  </a:lnTo>
                  <a:cubicBezTo>
                    <a:pt x="930" y="818"/>
                    <a:pt x="1650" y="1407"/>
                    <a:pt x="2297" y="2071"/>
                  </a:cubicBezTo>
                  <a:cubicBezTo>
                    <a:pt x="2331" y="2106"/>
                    <a:pt x="2370" y="2121"/>
                    <a:pt x="2408" y="2121"/>
                  </a:cubicBezTo>
                  <a:cubicBezTo>
                    <a:pt x="2535" y="2121"/>
                    <a:pt x="2648" y="1953"/>
                    <a:pt x="2533" y="1834"/>
                  </a:cubicBezTo>
                  <a:cubicBezTo>
                    <a:pt x="1867" y="1149"/>
                    <a:pt x="1124" y="544"/>
                    <a:pt x="321" y="28"/>
                  </a:cubicBezTo>
                  <a:cubicBezTo>
                    <a:pt x="292" y="9"/>
                    <a:pt x="26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1" name="Google Shape;6411;p14"/>
            <p:cNvSpPr/>
            <p:nvPr/>
          </p:nvSpPr>
          <p:spPr>
            <a:xfrm>
              <a:off x="5824700" y="3879050"/>
              <a:ext cx="54100" cy="81500"/>
            </a:xfrm>
            <a:custGeom>
              <a:avLst/>
              <a:gdLst/>
              <a:ahLst/>
              <a:cxnLst/>
              <a:rect l="l" t="t" r="r" b="b"/>
              <a:pathLst>
                <a:path w="2164" h="3260" extrusionOk="0">
                  <a:moveTo>
                    <a:pt x="1959" y="0"/>
                  </a:moveTo>
                  <a:cubicBezTo>
                    <a:pt x="1892" y="0"/>
                    <a:pt x="1824" y="34"/>
                    <a:pt x="1794" y="113"/>
                  </a:cubicBezTo>
                  <a:cubicBezTo>
                    <a:pt x="1400" y="1155"/>
                    <a:pt x="828" y="2120"/>
                    <a:pt x="107" y="2968"/>
                  </a:cubicBezTo>
                  <a:cubicBezTo>
                    <a:pt x="1" y="3093"/>
                    <a:pt x="112" y="3260"/>
                    <a:pt x="233" y="3260"/>
                  </a:cubicBezTo>
                  <a:cubicBezTo>
                    <a:pt x="271" y="3260"/>
                    <a:pt x="310" y="3244"/>
                    <a:pt x="343" y="3205"/>
                  </a:cubicBezTo>
                  <a:cubicBezTo>
                    <a:pt x="1103" y="2313"/>
                    <a:pt x="1702" y="1298"/>
                    <a:pt x="2117" y="203"/>
                  </a:cubicBezTo>
                  <a:cubicBezTo>
                    <a:pt x="2164" y="81"/>
                    <a:pt x="2063" y="0"/>
                    <a:pt x="1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2" name="Google Shape;6412;p14"/>
            <p:cNvSpPr/>
            <p:nvPr/>
          </p:nvSpPr>
          <p:spPr>
            <a:xfrm>
              <a:off x="5084600" y="3459000"/>
              <a:ext cx="60775" cy="115175"/>
            </a:xfrm>
            <a:custGeom>
              <a:avLst/>
              <a:gdLst/>
              <a:ahLst/>
              <a:cxnLst/>
              <a:rect l="l" t="t" r="r" b="b"/>
              <a:pathLst>
                <a:path w="2431" h="4607" extrusionOk="0">
                  <a:moveTo>
                    <a:pt x="1175" y="1"/>
                  </a:moveTo>
                  <a:cubicBezTo>
                    <a:pt x="1074" y="1"/>
                    <a:pt x="971" y="82"/>
                    <a:pt x="1009" y="207"/>
                  </a:cubicBezTo>
                  <a:cubicBezTo>
                    <a:pt x="1307" y="1184"/>
                    <a:pt x="2099" y="4271"/>
                    <a:pt x="281" y="4271"/>
                  </a:cubicBezTo>
                  <a:cubicBezTo>
                    <a:pt x="260" y="4271"/>
                    <a:pt x="238" y="4270"/>
                    <a:pt x="216" y="4269"/>
                  </a:cubicBezTo>
                  <a:cubicBezTo>
                    <a:pt x="213" y="4269"/>
                    <a:pt x="211" y="4269"/>
                    <a:pt x="208" y="4269"/>
                  </a:cubicBezTo>
                  <a:cubicBezTo>
                    <a:pt x="0" y="4269"/>
                    <a:pt x="3" y="4596"/>
                    <a:pt x="216" y="4605"/>
                  </a:cubicBezTo>
                  <a:cubicBezTo>
                    <a:pt x="244" y="4606"/>
                    <a:pt x="271" y="4606"/>
                    <a:pt x="298" y="4606"/>
                  </a:cubicBezTo>
                  <a:cubicBezTo>
                    <a:pt x="2430" y="4606"/>
                    <a:pt x="1703" y="1333"/>
                    <a:pt x="1332" y="117"/>
                  </a:cubicBezTo>
                  <a:cubicBezTo>
                    <a:pt x="1307" y="36"/>
                    <a:pt x="1241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3" name="Google Shape;6413;p14"/>
            <p:cNvSpPr/>
            <p:nvPr/>
          </p:nvSpPr>
          <p:spPr>
            <a:xfrm>
              <a:off x="5102875" y="342680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4" name="Google Shape;6414;p14"/>
            <p:cNvSpPr/>
            <p:nvPr/>
          </p:nvSpPr>
          <p:spPr>
            <a:xfrm>
              <a:off x="5131575" y="3396450"/>
              <a:ext cx="51000" cy="51225"/>
            </a:xfrm>
            <a:custGeom>
              <a:avLst/>
              <a:gdLst/>
              <a:ahLst/>
              <a:cxnLst/>
              <a:rect l="l" t="t" r="r" b="b"/>
              <a:pathLst>
                <a:path w="2040" h="2049" extrusionOk="0">
                  <a:moveTo>
                    <a:pt x="599" y="0"/>
                  </a:moveTo>
                  <a:cubicBezTo>
                    <a:pt x="416" y="0"/>
                    <a:pt x="238" y="68"/>
                    <a:pt x="106" y="224"/>
                  </a:cubicBezTo>
                  <a:cubicBezTo>
                    <a:pt x="0" y="349"/>
                    <a:pt x="112" y="516"/>
                    <a:pt x="233" y="516"/>
                  </a:cubicBezTo>
                  <a:cubicBezTo>
                    <a:pt x="271" y="516"/>
                    <a:pt x="309" y="500"/>
                    <a:pt x="342" y="461"/>
                  </a:cubicBezTo>
                  <a:cubicBezTo>
                    <a:pt x="417" y="372"/>
                    <a:pt x="514" y="334"/>
                    <a:pt x="614" y="334"/>
                  </a:cubicBezTo>
                  <a:cubicBezTo>
                    <a:pt x="807" y="334"/>
                    <a:pt x="1010" y="475"/>
                    <a:pt x="1081" y="661"/>
                  </a:cubicBezTo>
                  <a:cubicBezTo>
                    <a:pt x="1233" y="1066"/>
                    <a:pt x="887" y="1475"/>
                    <a:pt x="602" y="1715"/>
                  </a:cubicBezTo>
                  <a:cubicBezTo>
                    <a:pt x="506" y="1795"/>
                    <a:pt x="558" y="1968"/>
                    <a:pt x="675" y="1995"/>
                  </a:cubicBezTo>
                  <a:cubicBezTo>
                    <a:pt x="832" y="2030"/>
                    <a:pt x="987" y="2049"/>
                    <a:pt x="1140" y="2049"/>
                  </a:cubicBezTo>
                  <a:cubicBezTo>
                    <a:pt x="1384" y="2049"/>
                    <a:pt x="1625" y="2002"/>
                    <a:pt x="1863" y="1907"/>
                  </a:cubicBezTo>
                  <a:cubicBezTo>
                    <a:pt x="2040" y="1836"/>
                    <a:pt x="1990" y="1572"/>
                    <a:pt x="1836" y="1572"/>
                  </a:cubicBezTo>
                  <a:cubicBezTo>
                    <a:pt x="1817" y="1572"/>
                    <a:pt x="1797" y="1576"/>
                    <a:pt x="1775" y="1585"/>
                  </a:cubicBezTo>
                  <a:cubicBezTo>
                    <a:pt x="1562" y="1670"/>
                    <a:pt x="1351" y="1714"/>
                    <a:pt x="1135" y="1714"/>
                  </a:cubicBezTo>
                  <a:cubicBezTo>
                    <a:pt x="1115" y="1714"/>
                    <a:pt x="1096" y="1714"/>
                    <a:pt x="1077" y="1713"/>
                  </a:cubicBezTo>
                  <a:lnTo>
                    <a:pt x="1077" y="1713"/>
                  </a:lnTo>
                  <a:cubicBezTo>
                    <a:pt x="1397" y="1336"/>
                    <a:pt x="1611" y="806"/>
                    <a:pt x="1302" y="369"/>
                  </a:cubicBezTo>
                  <a:cubicBezTo>
                    <a:pt x="1144" y="145"/>
                    <a:pt x="866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5" name="Google Shape;6415;p14"/>
            <p:cNvSpPr/>
            <p:nvPr/>
          </p:nvSpPr>
          <p:spPr>
            <a:xfrm>
              <a:off x="5179600" y="3502100"/>
              <a:ext cx="49525" cy="9425"/>
            </a:xfrm>
            <a:custGeom>
              <a:avLst/>
              <a:gdLst/>
              <a:ahLst/>
              <a:cxnLst/>
              <a:rect l="l" t="t" r="r" b="b"/>
              <a:pathLst>
                <a:path w="1981" h="377" extrusionOk="0">
                  <a:moveTo>
                    <a:pt x="210" y="1"/>
                  </a:moveTo>
                  <a:cubicBezTo>
                    <a:pt x="0" y="1"/>
                    <a:pt x="2" y="330"/>
                    <a:pt x="215" y="335"/>
                  </a:cubicBezTo>
                  <a:lnTo>
                    <a:pt x="1765" y="376"/>
                  </a:lnTo>
                  <a:cubicBezTo>
                    <a:pt x="1767" y="376"/>
                    <a:pt x="1768" y="376"/>
                    <a:pt x="1770" y="376"/>
                  </a:cubicBezTo>
                  <a:cubicBezTo>
                    <a:pt x="1980" y="376"/>
                    <a:pt x="1979" y="47"/>
                    <a:pt x="1765" y="41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6" name="Google Shape;6416;p14"/>
            <p:cNvSpPr/>
            <p:nvPr/>
          </p:nvSpPr>
          <p:spPr>
            <a:xfrm>
              <a:off x="5177925" y="3535175"/>
              <a:ext cx="51075" cy="11375"/>
            </a:xfrm>
            <a:custGeom>
              <a:avLst/>
              <a:gdLst/>
              <a:ahLst/>
              <a:cxnLst/>
              <a:rect l="l" t="t" r="r" b="b"/>
              <a:pathLst>
                <a:path w="2043" h="455" extrusionOk="0">
                  <a:moveTo>
                    <a:pt x="1803" y="1"/>
                  </a:moveTo>
                  <a:cubicBezTo>
                    <a:pt x="1789" y="1"/>
                    <a:pt x="1774" y="3"/>
                    <a:pt x="1759" y="7"/>
                  </a:cubicBezTo>
                  <a:cubicBezTo>
                    <a:pt x="1455" y="84"/>
                    <a:pt x="1143" y="123"/>
                    <a:pt x="831" y="123"/>
                  </a:cubicBezTo>
                  <a:cubicBezTo>
                    <a:pt x="652" y="123"/>
                    <a:pt x="472" y="110"/>
                    <a:pt x="293" y="84"/>
                  </a:cubicBezTo>
                  <a:cubicBezTo>
                    <a:pt x="284" y="83"/>
                    <a:pt x="274" y="82"/>
                    <a:pt x="265" y="82"/>
                  </a:cubicBezTo>
                  <a:cubicBezTo>
                    <a:pt x="75" y="82"/>
                    <a:pt x="1" y="377"/>
                    <a:pt x="203" y="408"/>
                  </a:cubicBezTo>
                  <a:cubicBezTo>
                    <a:pt x="410" y="439"/>
                    <a:pt x="618" y="454"/>
                    <a:pt x="826" y="454"/>
                  </a:cubicBezTo>
                  <a:cubicBezTo>
                    <a:pt x="1170" y="454"/>
                    <a:pt x="1513" y="412"/>
                    <a:pt x="1849" y="328"/>
                  </a:cubicBezTo>
                  <a:cubicBezTo>
                    <a:pt x="2042" y="280"/>
                    <a:pt x="1980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7" name="Google Shape;6417;p14"/>
            <p:cNvSpPr/>
            <p:nvPr/>
          </p:nvSpPr>
          <p:spPr>
            <a:xfrm>
              <a:off x="5275350" y="3445500"/>
              <a:ext cx="17075" cy="121175"/>
            </a:xfrm>
            <a:custGeom>
              <a:avLst/>
              <a:gdLst/>
              <a:ahLst/>
              <a:cxnLst/>
              <a:rect l="l" t="t" r="r" b="b"/>
              <a:pathLst>
                <a:path w="683" h="4847" extrusionOk="0">
                  <a:moveTo>
                    <a:pt x="207" y="0"/>
                  </a:moveTo>
                  <a:cubicBezTo>
                    <a:pt x="123" y="0"/>
                    <a:pt x="38" y="54"/>
                    <a:pt x="36" y="161"/>
                  </a:cubicBezTo>
                  <a:cubicBezTo>
                    <a:pt x="1" y="1688"/>
                    <a:pt x="103" y="3217"/>
                    <a:pt x="341" y="4725"/>
                  </a:cubicBezTo>
                  <a:cubicBezTo>
                    <a:pt x="353" y="4810"/>
                    <a:pt x="413" y="4846"/>
                    <a:pt x="477" y="4846"/>
                  </a:cubicBezTo>
                  <a:cubicBezTo>
                    <a:pt x="574" y="4846"/>
                    <a:pt x="683" y="4763"/>
                    <a:pt x="663" y="4637"/>
                  </a:cubicBezTo>
                  <a:cubicBezTo>
                    <a:pt x="432" y="3157"/>
                    <a:pt x="335" y="1659"/>
                    <a:pt x="371" y="161"/>
                  </a:cubicBezTo>
                  <a:cubicBezTo>
                    <a:pt x="374" y="54"/>
                    <a:pt x="29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8" name="Google Shape;6418;p14"/>
            <p:cNvSpPr/>
            <p:nvPr/>
          </p:nvSpPr>
          <p:spPr>
            <a:xfrm>
              <a:off x="5276400" y="3457150"/>
              <a:ext cx="69150" cy="52575"/>
            </a:xfrm>
            <a:custGeom>
              <a:avLst/>
              <a:gdLst/>
              <a:ahLst/>
              <a:cxnLst/>
              <a:rect l="l" t="t" r="r" b="b"/>
              <a:pathLst>
                <a:path w="2766" h="2103" extrusionOk="0">
                  <a:moveTo>
                    <a:pt x="2560" y="1"/>
                  </a:moveTo>
                  <a:cubicBezTo>
                    <a:pt x="2541" y="1"/>
                    <a:pt x="2521" y="4"/>
                    <a:pt x="2500" y="13"/>
                  </a:cubicBezTo>
                  <a:cubicBezTo>
                    <a:pt x="1534" y="383"/>
                    <a:pt x="698" y="1026"/>
                    <a:pt x="90" y="1861"/>
                  </a:cubicBezTo>
                  <a:cubicBezTo>
                    <a:pt x="1" y="1984"/>
                    <a:pt x="118" y="2102"/>
                    <a:pt x="239" y="2102"/>
                  </a:cubicBezTo>
                  <a:cubicBezTo>
                    <a:pt x="290" y="2102"/>
                    <a:pt x="342" y="2081"/>
                    <a:pt x="380" y="2031"/>
                  </a:cubicBezTo>
                  <a:cubicBezTo>
                    <a:pt x="939" y="1265"/>
                    <a:pt x="1705" y="678"/>
                    <a:pt x="2588" y="336"/>
                  </a:cubicBezTo>
                  <a:cubicBezTo>
                    <a:pt x="2766" y="267"/>
                    <a:pt x="2716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19" name="Google Shape;6419;p14"/>
            <p:cNvSpPr/>
            <p:nvPr/>
          </p:nvSpPr>
          <p:spPr>
            <a:xfrm>
              <a:off x="5277250" y="3500975"/>
              <a:ext cx="65675" cy="57275"/>
            </a:xfrm>
            <a:custGeom>
              <a:avLst/>
              <a:gdLst/>
              <a:ahLst/>
              <a:cxnLst/>
              <a:rect l="l" t="t" r="r" b="b"/>
              <a:pathLst>
                <a:path w="2627" h="2291" extrusionOk="0">
                  <a:moveTo>
                    <a:pt x="251" y="1"/>
                  </a:moveTo>
                  <a:cubicBezTo>
                    <a:pt x="118" y="1"/>
                    <a:pt x="1" y="170"/>
                    <a:pt x="126" y="284"/>
                  </a:cubicBezTo>
                  <a:lnTo>
                    <a:pt x="2266" y="2246"/>
                  </a:lnTo>
                  <a:cubicBezTo>
                    <a:pt x="2301" y="2277"/>
                    <a:pt x="2340" y="2291"/>
                    <a:pt x="2377" y="2291"/>
                  </a:cubicBezTo>
                  <a:cubicBezTo>
                    <a:pt x="2510" y="2291"/>
                    <a:pt x="2626" y="2122"/>
                    <a:pt x="2502" y="2008"/>
                  </a:cubicBezTo>
                  <a:lnTo>
                    <a:pt x="362" y="46"/>
                  </a:ln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0" name="Google Shape;6420;p14"/>
            <p:cNvSpPr/>
            <p:nvPr/>
          </p:nvSpPr>
          <p:spPr>
            <a:xfrm>
              <a:off x="5360775" y="3497175"/>
              <a:ext cx="61825" cy="99600"/>
            </a:xfrm>
            <a:custGeom>
              <a:avLst/>
              <a:gdLst/>
              <a:ahLst/>
              <a:cxnLst/>
              <a:rect l="l" t="t" r="r" b="b"/>
              <a:pathLst>
                <a:path w="2473" h="3984" extrusionOk="0">
                  <a:moveTo>
                    <a:pt x="1551" y="353"/>
                  </a:moveTo>
                  <a:cubicBezTo>
                    <a:pt x="2150" y="514"/>
                    <a:pt x="2252" y="1932"/>
                    <a:pt x="1526" y="1932"/>
                  </a:cubicBezTo>
                  <a:cubicBezTo>
                    <a:pt x="1434" y="1932"/>
                    <a:pt x="1328" y="1909"/>
                    <a:pt x="1209" y="1858"/>
                  </a:cubicBezTo>
                  <a:cubicBezTo>
                    <a:pt x="962" y="1752"/>
                    <a:pt x="723" y="1381"/>
                    <a:pt x="627" y="1033"/>
                  </a:cubicBezTo>
                  <a:lnTo>
                    <a:pt x="627" y="1033"/>
                  </a:lnTo>
                  <a:cubicBezTo>
                    <a:pt x="693" y="861"/>
                    <a:pt x="786" y="712"/>
                    <a:pt x="911" y="596"/>
                  </a:cubicBezTo>
                  <a:cubicBezTo>
                    <a:pt x="1009" y="505"/>
                    <a:pt x="1102" y="441"/>
                    <a:pt x="1189" y="400"/>
                  </a:cubicBezTo>
                  <a:lnTo>
                    <a:pt x="1189" y="400"/>
                  </a:lnTo>
                  <a:cubicBezTo>
                    <a:pt x="1228" y="413"/>
                    <a:pt x="1269" y="429"/>
                    <a:pt x="1312" y="448"/>
                  </a:cubicBezTo>
                  <a:cubicBezTo>
                    <a:pt x="1337" y="459"/>
                    <a:pt x="1361" y="464"/>
                    <a:pt x="1385" y="464"/>
                  </a:cubicBezTo>
                  <a:cubicBezTo>
                    <a:pt x="1459" y="464"/>
                    <a:pt x="1523" y="414"/>
                    <a:pt x="1551" y="353"/>
                  </a:cubicBezTo>
                  <a:close/>
                  <a:moveTo>
                    <a:pt x="790" y="1"/>
                  </a:moveTo>
                  <a:cubicBezTo>
                    <a:pt x="699" y="1"/>
                    <a:pt x="603" y="8"/>
                    <a:pt x="498" y="23"/>
                  </a:cubicBezTo>
                  <a:cubicBezTo>
                    <a:pt x="440" y="32"/>
                    <a:pt x="400" y="90"/>
                    <a:pt x="382" y="140"/>
                  </a:cubicBezTo>
                  <a:cubicBezTo>
                    <a:pt x="283" y="409"/>
                    <a:pt x="255" y="703"/>
                    <a:pt x="295" y="987"/>
                  </a:cubicBezTo>
                  <a:lnTo>
                    <a:pt x="295" y="987"/>
                  </a:lnTo>
                  <a:cubicBezTo>
                    <a:pt x="1" y="1852"/>
                    <a:pt x="229" y="3068"/>
                    <a:pt x="296" y="3822"/>
                  </a:cubicBezTo>
                  <a:cubicBezTo>
                    <a:pt x="306" y="3929"/>
                    <a:pt x="394" y="3983"/>
                    <a:pt x="478" y="3983"/>
                  </a:cubicBezTo>
                  <a:cubicBezTo>
                    <a:pt x="562" y="3983"/>
                    <a:pt x="640" y="3930"/>
                    <a:pt x="630" y="3822"/>
                  </a:cubicBezTo>
                  <a:cubicBezTo>
                    <a:pt x="581" y="3267"/>
                    <a:pt x="414" y="2351"/>
                    <a:pt x="498" y="1596"/>
                  </a:cubicBezTo>
                  <a:lnTo>
                    <a:pt x="498" y="1596"/>
                  </a:lnTo>
                  <a:cubicBezTo>
                    <a:pt x="661" y="1886"/>
                    <a:pt x="913" y="2123"/>
                    <a:pt x="1247" y="2248"/>
                  </a:cubicBezTo>
                  <a:cubicBezTo>
                    <a:pt x="1379" y="2298"/>
                    <a:pt x="1499" y="2321"/>
                    <a:pt x="1607" y="2321"/>
                  </a:cubicBezTo>
                  <a:cubicBezTo>
                    <a:pt x="2284" y="2321"/>
                    <a:pt x="2473" y="1421"/>
                    <a:pt x="2334" y="775"/>
                  </a:cubicBezTo>
                  <a:cubicBezTo>
                    <a:pt x="2229" y="289"/>
                    <a:pt x="1857" y="39"/>
                    <a:pt x="1452" y="39"/>
                  </a:cubicBezTo>
                  <a:cubicBezTo>
                    <a:pt x="1377" y="39"/>
                    <a:pt x="1301" y="47"/>
                    <a:pt x="1226" y="64"/>
                  </a:cubicBezTo>
                  <a:lnTo>
                    <a:pt x="1226" y="64"/>
                  </a:lnTo>
                  <a:cubicBezTo>
                    <a:pt x="1080" y="21"/>
                    <a:pt x="941" y="1"/>
                    <a:pt x="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1" name="Google Shape;6421;p14"/>
            <p:cNvSpPr/>
            <p:nvPr/>
          </p:nvSpPr>
          <p:spPr>
            <a:xfrm>
              <a:off x="5462700" y="3442275"/>
              <a:ext cx="32775" cy="121900"/>
            </a:xfrm>
            <a:custGeom>
              <a:avLst/>
              <a:gdLst/>
              <a:ahLst/>
              <a:cxnLst/>
              <a:rect l="l" t="t" r="r" b="b"/>
              <a:pathLst>
                <a:path w="1311" h="4876" extrusionOk="0">
                  <a:moveTo>
                    <a:pt x="919" y="1"/>
                  </a:moveTo>
                  <a:cubicBezTo>
                    <a:pt x="869" y="1"/>
                    <a:pt x="820" y="25"/>
                    <a:pt x="790" y="84"/>
                  </a:cubicBezTo>
                  <a:cubicBezTo>
                    <a:pt x="1" y="1601"/>
                    <a:pt x="53" y="3337"/>
                    <a:pt x="944" y="4796"/>
                  </a:cubicBezTo>
                  <a:cubicBezTo>
                    <a:pt x="978" y="4852"/>
                    <a:pt x="1028" y="4875"/>
                    <a:pt x="1079" y="4875"/>
                  </a:cubicBezTo>
                  <a:cubicBezTo>
                    <a:pt x="1194" y="4875"/>
                    <a:pt x="1310" y="4755"/>
                    <a:pt x="1232" y="4627"/>
                  </a:cubicBezTo>
                  <a:cubicBezTo>
                    <a:pt x="405" y="3270"/>
                    <a:pt x="344" y="1665"/>
                    <a:pt x="1078" y="254"/>
                  </a:cubicBezTo>
                  <a:cubicBezTo>
                    <a:pt x="1146" y="122"/>
                    <a:pt x="1030" y="1"/>
                    <a:pt x="9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2" name="Google Shape;6422;p14"/>
            <p:cNvSpPr/>
            <p:nvPr/>
          </p:nvSpPr>
          <p:spPr>
            <a:xfrm>
              <a:off x="5522025" y="3474750"/>
              <a:ext cx="69650" cy="70325"/>
            </a:xfrm>
            <a:custGeom>
              <a:avLst/>
              <a:gdLst/>
              <a:ahLst/>
              <a:cxnLst/>
              <a:rect l="l" t="t" r="r" b="b"/>
              <a:pathLst>
                <a:path w="2786" h="2813" extrusionOk="0">
                  <a:moveTo>
                    <a:pt x="240" y="1"/>
                  </a:moveTo>
                  <a:cubicBezTo>
                    <a:pt x="118" y="1"/>
                    <a:pt x="0" y="119"/>
                    <a:pt x="91" y="241"/>
                  </a:cubicBezTo>
                  <a:lnTo>
                    <a:pt x="91" y="239"/>
                  </a:lnTo>
                  <a:cubicBezTo>
                    <a:pt x="785" y="1156"/>
                    <a:pt x="1565" y="2003"/>
                    <a:pt x="2422" y="2768"/>
                  </a:cubicBezTo>
                  <a:cubicBezTo>
                    <a:pt x="2457" y="2799"/>
                    <a:pt x="2496" y="2812"/>
                    <a:pt x="2533" y="2812"/>
                  </a:cubicBezTo>
                  <a:cubicBezTo>
                    <a:pt x="2667" y="2812"/>
                    <a:pt x="2785" y="2644"/>
                    <a:pt x="2659" y="2530"/>
                  </a:cubicBezTo>
                  <a:cubicBezTo>
                    <a:pt x="1821" y="1786"/>
                    <a:pt x="1059" y="962"/>
                    <a:pt x="381" y="71"/>
                  </a:cubicBezTo>
                  <a:cubicBezTo>
                    <a:pt x="343" y="21"/>
                    <a:pt x="29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3" name="Google Shape;6423;p14"/>
            <p:cNvSpPr/>
            <p:nvPr/>
          </p:nvSpPr>
          <p:spPr>
            <a:xfrm>
              <a:off x="5527125" y="3480550"/>
              <a:ext cx="42750" cy="61100"/>
            </a:xfrm>
            <a:custGeom>
              <a:avLst/>
              <a:gdLst/>
              <a:ahLst/>
              <a:cxnLst/>
              <a:rect l="l" t="t" r="r" b="b"/>
              <a:pathLst>
                <a:path w="1710" h="2444" extrusionOk="0">
                  <a:moveTo>
                    <a:pt x="1480" y="0"/>
                  </a:moveTo>
                  <a:cubicBezTo>
                    <a:pt x="1429" y="0"/>
                    <a:pt x="1378" y="24"/>
                    <a:pt x="1344" y="80"/>
                  </a:cubicBezTo>
                  <a:cubicBezTo>
                    <a:pt x="922" y="785"/>
                    <a:pt x="499" y="1490"/>
                    <a:pt x="78" y="2195"/>
                  </a:cubicBezTo>
                  <a:cubicBezTo>
                    <a:pt x="1" y="2323"/>
                    <a:pt x="116" y="2444"/>
                    <a:pt x="231" y="2444"/>
                  </a:cubicBezTo>
                  <a:cubicBezTo>
                    <a:pt x="282" y="2444"/>
                    <a:pt x="332" y="2420"/>
                    <a:pt x="366" y="2364"/>
                  </a:cubicBezTo>
                  <a:cubicBezTo>
                    <a:pt x="789" y="1659"/>
                    <a:pt x="1211" y="954"/>
                    <a:pt x="1632" y="250"/>
                  </a:cubicBezTo>
                  <a:cubicBezTo>
                    <a:pt x="1710" y="121"/>
                    <a:pt x="1595" y="0"/>
                    <a:pt x="1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4" name="Google Shape;6424;p14"/>
            <p:cNvSpPr/>
            <p:nvPr/>
          </p:nvSpPr>
          <p:spPr>
            <a:xfrm>
              <a:off x="5598225" y="3443775"/>
              <a:ext cx="42075" cy="113300"/>
            </a:xfrm>
            <a:custGeom>
              <a:avLst/>
              <a:gdLst/>
              <a:ahLst/>
              <a:cxnLst/>
              <a:rect l="l" t="t" r="r" b="b"/>
              <a:pathLst>
                <a:path w="1683" h="4532" extrusionOk="0">
                  <a:moveTo>
                    <a:pt x="239" y="0"/>
                  </a:moveTo>
                  <a:cubicBezTo>
                    <a:pt x="114" y="0"/>
                    <a:pt x="0" y="168"/>
                    <a:pt x="114" y="288"/>
                  </a:cubicBezTo>
                  <a:cubicBezTo>
                    <a:pt x="1145" y="1382"/>
                    <a:pt x="1316" y="2994"/>
                    <a:pt x="546" y="4283"/>
                  </a:cubicBezTo>
                  <a:cubicBezTo>
                    <a:pt x="469" y="4411"/>
                    <a:pt x="584" y="4531"/>
                    <a:pt x="699" y="4531"/>
                  </a:cubicBezTo>
                  <a:cubicBezTo>
                    <a:pt x="750" y="4531"/>
                    <a:pt x="800" y="4508"/>
                    <a:pt x="834" y="4451"/>
                  </a:cubicBezTo>
                  <a:cubicBezTo>
                    <a:pt x="1682" y="3034"/>
                    <a:pt x="1482" y="1252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5" name="Google Shape;6425;p14"/>
            <p:cNvSpPr/>
            <p:nvPr/>
          </p:nvSpPr>
          <p:spPr>
            <a:xfrm>
              <a:off x="5659875" y="3442950"/>
              <a:ext cx="52950" cy="107750"/>
            </a:xfrm>
            <a:custGeom>
              <a:avLst/>
              <a:gdLst/>
              <a:ahLst/>
              <a:cxnLst/>
              <a:rect l="l" t="t" r="r" b="b"/>
              <a:pathLst>
                <a:path w="2118" h="4310" extrusionOk="0">
                  <a:moveTo>
                    <a:pt x="1735" y="0"/>
                  </a:moveTo>
                  <a:cubicBezTo>
                    <a:pt x="1708" y="0"/>
                    <a:pt x="1679" y="8"/>
                    <a:pt x="1649" y="27"/>
                  </a:cubicBezTo>
                  <a:cubicBezTo>
                    <a:pt x="0" y="1058"/>
                    <a:pt x="810" y="3058"/>
                    <a:pt x="1779" y="4252"/>
                  </a:cubicBezTo>
                  <a:cubicBezTo>
                    <a:pt x="1812" y="4293"/>
                    <a:pt x="1850" y="4310"/>
                    <a:pt x="1888" y="4310"/>
                  </a:cubicBezTo>
                  <a:cubicBezTo>
                    <a:pt x="2006" y="4310"/>
                    <a:pt x="2117" y="4142"/>
                    <a:pt x="2015" y="4016"/>
                  </a:cubicBezTo>
                  <a:cubicBezTo>
                    <a:pt x="1192" y="3000"/>
                    <a:pt x="365" y="1224"/>
                    <a:pt x="1819" y="315"/>
                  </a:cubicBezTo>
                  <a:cubicBezTo>
                    <a:pt x="1971" y="219"/>
                    <a:pt x="1877" y="0"/>
                    <a:pt x="1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6" name="Google Shape;6426;p14"/>
            <p:cNvSpPr/>
            <p:nvPr/>
          </p:nvSpPr>
          <p:spPr>
            <a:xfrm>
              <a:off x="5730900" y="3493300"/>
              <a:ext cx="40500" cy="12400"/>
            </a:xfrm>
            <a:custGeom>
              <a:avLst/>
              <a:gdLst/>
              <a:ahLst/>
              <a:cxnLst/>
              <a:rect l="l" t="t" r="r" b="b"/>
              <a:pathLst>
                <a:path w="1620" h="496" extrusionOk="0">
                  <a:moveTo>
                    <a:pt x="628" y="1"/>
                  </a:moveTo>
                  <a:cubicBezTo>
                    <a:pt x="483" y="1"/>
                    <a:pt x="339" y="17"/>
                    <a:pt x="196" y="51"/>
                  </a:cubicBezTo>
                  <a:cubicBezTo>
                    <a:pt x="1" y="95"/>
                    <a:pt x="63" y="378"/>
                    <a:pt x="243" y="378"/>
                  </a:cubicBezTo>
                  <a:cubicBezTo>
                    <a:pt x="256" y="378"/>
                    <a:pt x="270" y="376"/>
                    <a:pt x="285" y="373"/>
                  </a:cubicBezTo>
                  <a:cubicBezTo>
                    <a:pt x="400" y="345"/>
                    <a:pt x="517" y="332"/>
                    <a:pt x="634" y="332"/>
                  </a:cubicBezTo>
                  <a:cubicBezTo>
                    <a:pt x="857" y="332"/>
                    <a:pt x="1078" y="381"/>
                    <a:pt x="1281" y="478"/>
                  </a:cubicBezTo>
                  <a:cubicBezTo>
                    <a:pt x="1307" y="490"/>
                    <a:pt x="1332" y="496"/>
                    <a:pt x="1357" y="496"/>
                  </a:cubicBezTo>
                  <a:cubicBezTo>
                    <a:pt x="1514" y="496"/>
                    <a:pt x="1619" y="269"/>
                    <a:pt x="1450" y="190"/>
                  </a:cubicBezTo>
                  <a:cubicBezTo>
                    <a:pt x="1192" y="64"/>
                    <a:pt x="910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7" name="Google Shape;6427;p14"/>
            <p:cNvSpPr/>
            <p:nvPr/>
          </p:nvSpPr>
          <p:spPr>
            <a:xfrm>
              <a:off x="5783925" y="3462275"/>
              <a:ext cx="64325" cy="86875"/>
            </a:xfrm>
            <a:custGeom>
              <a:avLst/>
              <a:gdLst/>
              <a:ahLst/>
              <a:cxnLst/>
              <a:rect l="l" t="t" r="r" b="b"/>
              <a:pathLst>
                <a:path w="2573" h="3475" extrusionOk="0">
                  <a:moveTo>
                    <a:pt x="638" y="1"/>
                  </a:moveTo>
                  <a:cubicBezTo>
                    <a:pt x="482" y="1"/>
                    <a:pt x="322" y="36"/>
                    <a:pt x="167" y="113"/>
                  </a:cubicBezTo>
                  <a:cubicBezTo>
                    <a:pt x="1" y="196"/>
                    <a:pt x="104" y="421"/>
                    <a:pt x="259" y="421"/>
                  </a:cubicBezTo>
                  <a:cubicBezTo>
                    <a:pt x="283" y="421"/>
                    <a:pt x="309" y="416"/>
                    <a:pt x="336" y="403"/>
                  </a:cubicBezTo>
                  <a:lnTo>
                    <a:pt x="336" y="401"/>
                  </a:lnTo>
                  <a:cubicBezTo>
                    <a:pt x="471" y="335"/>
                    <a:pt x="592" y="305"/>
                    <a:pt x="700" y="305"/>
                  </a:cubicBezTo>
                  <a:cubicBezTo>
                    <a:pt x="1316" y="305"/>
                    <a:pt x="1498" y="1259"/>
                    <a:pt x="1268" y="1782"/>
                  </a:cubicBezTo>
                  <a:cubicBezTo>
                    <a:pt x="1062" y="2256"/>
                    <a:pt x="667" y="2602"/>
                    <a:pt x="289" y="2939"/>
                  </a:cubicBezTo>
                  <a:cubicBezTo>
                    <a:pt x="209" y="3011"/>
                    <a:pt x="232" y="3153"/>
                    <a:pt x="324" y="3202"/>
                  </a:cubicBezTo>
                  <a:cubicBezTo>
                    <a:pt x="656" y="3384"/>
                    <a:pt x="1006" y="3475"/>
                    <a:pt x="1356" y="3475"/>
                  </a:cubicBezTo>
                  <a:cubicBezTo>
                    <a:pt x="1716" y="3475"/>
                    <a:pt x="2075" y="3378"/>
                    <a:pt x="2414" y="3185"/>
                  </a:cubicBezTo>
                  <a:cubicBezTo>
                    <a:pt x="2572" y="3094"/>
                    <a:pt x="2476" y="2873"/>
                    <a:pt x="2329" y="2873"/>
                  </a:cubicBezTo>
                  <a:cubicBezTo>
                    <a:pt x="2303" y="2873"/>
                    <a:pt x="2275" y="2880"/>
                    <a:pt x="2246" y="2897"/>
                  </a:cubicBezTo>
                  <a:cubicBezTo>
                    <a:pt x="1957" y="3061"/>
                    <a:pt x="1656" y="3143"/>
                    <a:pt x="1354" y="3143"/>
                  </a:cubicBezTo>
                  <a:cubicBezTo>
                    <a:pt x="1136" y="3143"/>
                    <a:pt x="918" y="3100"/>
                    <a:pt x="703" y="3014"/>
                  </a:cubicBezTo>
                  <a:lnTo>
                    <a:pt x="703" y="3014"/>
                  </a:lnTo>
                  <a:cubicBezTo>
                    <a:pt x="1305" y="2454"/>
                    <a:pt x="1923" y="1731"/>
                    <a:pt x="1697" y="857"/>
                  </a:cubicBezTo>
                  <a:cubicBezTo>
                    <a:pt x="1565" y="343"/>
                    <a:pt x="1122" y="1"/>
                    <a:pt x="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8" name="Google Shape;6428;p14"/>
            <p:cNvSpPr/>
            <p:nvPr/>
          </p:nvSpPr>
          <p:spPr>
            <a:xfrm>
              <a:off x="5845425" y="3446125"/>
              <a:ext cx="51400" cy="114575"/>
            </a:xfrm>
            <a:custGeom>
              <a:avLst/>
              <a:gdLst/>
              <a:ahLst/>
              <a:cxnLst/>
              <a:rect l="l" t="t" r="r" b="b"/>
              <a:pathLst>
                <a:path w="2056" h="4583" extrusionOk="0">
                  <a:moveTo>
                    <a:pt x="231" y="1"/>
                  </a:moveTo>
                  <a:cubicBezTo>
                    <a:pt x="116" y="1"/>
                    <a:pt x="1" y="121"/>
                    <a:pt x="80" y="248"/>
                  </a:cubicBezTo>
                  <a:cubicBezTo>
                    <a:pt x="844" y="1474"/>
                    <a:pt x="1693" y="2998"/>
                    <a:pt x="690" y="4342"/>
                  </a:cubicBezTo>
                  <a:cubicBezTo>
                    <a:pt x="599" y="4464"/>
                    <a:pt x="716" y="4583"/>
                    <a:pt x="838" y="4583"/>
                  </a:cubicBezTo>
                  <a:cubicBezTo>
                    <a:pt x="889" y="4583"/>
                    <a:pt x="941" y="4562"/>
                    <a:pt x="979" y="4511"/>
                  </a:cubicBezTo>
                  <a:cubicBezTo>
                    <a:pt x="2056" y="3070"/>
                    <a:pt x="1197" y="1404"/>
                    <a:pt x="368" y="80"/>
                  </a:cubicBezTo>
                  <a:cubicBezTo>
                    <a:pt x="334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29" name="Google Shape;6429;p14"/>
            <p:cNvSpPr/>
            <p:nvPr/>
          </p:nvSpPr>
          <p:spPr>
            <a:xfrm>
              <a:off x="5877150" y="3416200"/>
              <a:ext cx="49925" cy="43500"/>
            </a:xfrm>
            <a:custGeom>
              <a:avLst/>
              <a:gdLst/>
              <a:ahLst/>
              <a:cxnLst/>
              <a:rect l="l" t="t" r="r" b="b"/>
              <a:pathLst>
                <a:path w="1997" h="1740" extrusionOk="0">
                  <a:moveTo>
                    <a:pt x="515" y="1"/>
                  </a:moveTo>
                  <a:cubicBezTo>
                    <a:pt x="301" y="1"/>
                    <a:pt x="99" y="107"/>
                    <a:pt x="35" y="348"/>
                  </a:cubicBezTo>
                  <a:cubicBezTo>
                    <a:pt x="1" y="473"/>
                    <a:pt x="104" y="555"/>
                    <a:pt x="204" y="555"/>
                  </a:cubicBezTo>
                  <a:cubicBezTo>
                    <a:pt x="270" y="555"/>
                    <a:pt x="335" y="520"/>
                    <a:pt x="356" y="436"/>
                  </a:cubicBezTo>
                  <a:lnTo>
                    <a:pt x="356" y="438"/>
                  </a:lnTo>
                  <a:cubicBezTo>
                    <a:pt x="379" y="357"/>
                    <a:pt x="436" y="325"/>
                    <a:pt x="503" y="325"/>
                  </a:cubicBezTo>
                  <a:cubicBezTo>
                    <a:pt x="628" y="325"/>
                    <a:pt x="790" y="435"/>
                    <a:pt x="828" y="533"/>
                  </a:cubicBezTo>
                  <a:cubicBezTo>
                    <a:pt x="942" y="830"/>
                    <a:pt x="657" y="1190"/>
                    <a:pt x="497" y="1416"/>
                  </a:cubicBezTo>
                  <a:cubicBezTo>
                    <a:pt x="416" y="1526"/>
                    <a:pt x="526" y="1660"/>
                    <a:pt x="640" y="1667"/>
                  </a:cubicBezTo>
                  <a:lnTo>
                    <a:pt x="1781" y="1739"/>
                  </a:lnTo>
                  <a:cubicBezTo>
                    <a:pt x="1785" y="1739"/>
                    <a:pt x="1790" y="1740"/>
                    <a:pt x="1794" y="1740"/>
                  </a:cubicBezTo>
                  <a:cubicBezTo>
                    <a:pt x="1996" y="1740"/>
                    <a:pt x="1992" y="1419"/>
                    <a:pt x="1781" y="1405"/>
                  </a:cubicBezTo>
                  <a:lnTo>
                    <a:pt x="939" y="1351"/>
                  </a:lnTo>
                  <a:lnTo>
                    <a:pt x="939" y="1351"/>
                  </a:lnTo>
                  <a:cubicBezTo>
                    <a:pt x="1168" y="966"/>
                    <a:pt x="1345" y="457"/>
                    <a:pt x="941" y="145"/>
                  </a:cubicBezTo>
                  <a:cubicBezTo>
                    <a:pt x="820" y="52"/>
                    <a:pt x="664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0" name="Google Shape;6430;p14"/>
            <p:cNvSpPr/>
            <p:nvPr/>
          </p:nvSpPr>
          <p:spPr>
            <a:xfrm>
              <a:off x="5952100" y="3437700"/>
              <a:ext cx="32475" cy="108550"/>
            </a:xfrm>
            <a:custGeom>
              <a:avLst/>
              <a:gdLst/>
              <a:ahLst/>
              <a:cxnLst/>
              <a:rect l="l" t="t" r="r" b="b"/>
              <a:pathLst>
                <a:path w="1299" h="4342" extrusionOk="0">
                  <a:moveTo>
                    <a:pt x="1091" y="0"/>
                  </a:moveTo>
                  <a:cubicBezTo>
                    <a:pt x="1088" y="0"/>
                    <a:pt x="1086" y="0"/>
                    <a:pt x="1083" y="1"/>
                  </a:cubicBezTo>
                  <a:cubicBezTo>
                    <a:pt x="367" y="26"/>
                    <a:pt x="171" y="783"/>
                    <a:pt x="109" y="1386"/>
                  </a:cubicBezTo>
                  <a:cubicBezTo>
                    <a:pt x="0" y="2420"/>
                    <a:pt x="302" y="3425"/>
                    <a:pt x="899" y="4267"/>
                  </a:cubicBezTo>
                  <a:cubicBezTo>
                    <a:pt x="935" y="4320"/>
                    <a:pt x="987" y="4341"/>
                    <a:pt x="1038" y="4341"/>
                  </a:cubicBezTo>
                  <a:cubicBezTo>
                    <a:pt x="1158" y="4341"/>
                    <a:pt x="1275" y="4222"/>
                    <a:pt x="1187" y="4099"/>
                  </a:cubicBezTo>
                  <a:cubicBezTo>
                    <a:pt x="812" y="3568"/>
                    <a:pt x="560" y="2996"/>
                    <a:pt x="466" y="2350"/>
                  </a:cubicBezTo>
                  <a:cubicBezTo>
                    <a:pt x="396" y="1860"/>
                    <a:pt x="295" y="364"/>
                    <a:pt x="1083" y="336"/>
                  </a:cubicBezTo>
                  <a:cubicBezTo>
                    <a:pt x="1295" y="329"/>
                    <a:pt x="1298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1" name="Google Shape;6431;p14"/>
            <p:cNvSpPr/>
            <p:nvPr/>
          </p:nvSpPr>
          <p:spPr>
            <a:xfrm>
              <a:off x="6000375" y="3447375"/>
              <a:ext cx="70275" cy="85800"/>
            </a:xfrm>
            <a:custGeom>
              <a:avLst/>
              <a:gdLst/>
              <a:ahLst/>
              <a:cxnLst/>
              <a:rect l="l" t="t" r="r" b="b"/>
              <a:pathLst>
                <a:path w="2811" h="3432" extrusionOk="0">
                  <a:moveTo>
                    <a:pt x="1466" y="541"/>
                  </a:moveTo>
                  <a:cubicBezTo>
                    <a:pt x="1496" y="880"/>
                    <a:pt x="1518" y="1219"/>
                    <a:pt x="1534" y="1558"/>
                  </a:cubicBezTo>
                  <a:lnTo>
                    <a:pt x="1534" y="1558"/>
                  </a:lnTo>
                  <a:cubicBezTo>
                    <a:pt x="1205" y="1543"/>
                    <a:pt x="877" y="1516"/>
                    <a:pt x="550" y="1475"/>
                  </a:cubicBezTo>
                  <a:lnTo>
                    <a:pt x="550" y="1475"/>
                  </a:lnTo>
                  <a:lnTo>
                    <a:pt x="1466" y="541"/>
                  </a:lnTo>
                  <a:close/>
                  <a:moveTo>
                    <a:pt x="1589" y="0"/>
                  </a:moveTo>
                  <a:cubicBezTo>
                    <a:pt x="1551" y="0"/>
                    <a:pt x="1511" y="15"/>
                    <a:pt x="1477" y="50"/>
                  </a:cubicBezTo>
                  <a:cubicBezTo>
                    <a:pt x="1012" y="524"/>
                    <a:pt x="547" y="1000"/>
                    <a:pt x="81" y="1476"/>
                  </a:cubicBezTo>
                  <a:cubicBezTo>
                    <a:pt x="1" y="1557"/>
                    <a:pt x="25" y="1735"/>
                    <a:pt x="155" y="1755"/>
                  </a:cubicBezTo>
                  <a:cubicBezTo>
                    <a:pt x="616" y="1826"/>
                    <a:pt x="1081" y="1872"/>
                    <a:pt x="1547" y="1892"/>
                  </a:cubicBezTo>
                  <a:lnTo>
                    <a:pt x="1547" y="1892"/>
                  </a:lnTo>
                  <a:cubicBezTo>
                    <a:pt x="1562" y="2351"/>
                    <a:pt x="1564" y="2810"/>
                    <a:pt x="1553" y="3270"/>
                  </a:cubicBezTo>
                  <a:cubicBezTo>
                    <a:pt x="1551" y="3377"/>
                    <a:pt x="1634" y="3431"/>
                    <a:pt x="1717" y="3431"/>
                  </a:cubicBezTo>
                  <a:cubicBezTo>
                    <a:pt x="1801" y="3431"/>
                    <a:pt x="1885" y="3377"/>
                    <a:pt x="1888" y="3270"/>
                  </a:cubicBezTo>
                  <a:cubicBezTo>
                    <a:pt x="1898" y="2814"/>
                    <a:pt x="1896" y="2358"/>
                    <a:pt x="1882" y="1902"/>
                  </a:cubicBezTo>
                  <a:lnTo>
                    <a:pt x="1882" y="1902"/>
                  </a:lnTo>
                  <a:cubicBezTo>
                    <a:pt x="1959" y="1904"/>
                    <a:pt x="2037" y="1905"/>
                    <a:pt x="2114" y="1905"/>
                  </a:cubicBezTo>
                  <a:cubicBezTo>
                    <a:pt x="2275" y="1905"/>
                    <a:pt x="2435" y="1902"/>
                    <a:pt x="2595" y="1896"/>
                  </a:cubicBezTo>
                  <a:cubicBezTo>
                    <a:pt x="2808" y="1888"/>
                    <a:pt x="2810" y="1561"/>
                    <a:pt x="2604" y="1561"/>
                  </a:cubicBezTo>
                  <a:cubicBezTo>
                    <a:pt x="2601" y="1561"/>
                    <a:pt x="2598" y="1561"/>
                    <a:pt x="2595" y="1561"/>
                  </a:cubicBezTo>
                  <a:cubicBezTo>
                    <a:pt x="2432" y="1568"/>
                    <a:pt x="2268" y="1571"/>
                    <a:pt x="2104" y="1571"/>
                  </a:cubicBezTo>
                  <a:cubicBezTo>
                    <a:pt x="2026" y="1571"/>
                    <a:pt x="1947" y="1570"/>
                    <a:pt x="1869" y="1569"/>
                  </a:cubicBezTo>
                  <a:lnTo>
                    <a:pt x="1869" y="1569"/>
                  </a:lnTo>
                  <a:cubicBezTo>
                    <a:pt x="1847" y="1101"/>
                    <a:pt x="1812" y="634"/>
                    <a:pt x="1764" y="167"/>
                  </a:cubicBezTo>
                  <a:cubicBezTo>
                    <a:pt x="1755" y="74"/>
                    <a:pt x="1674" y="0"/>
                    <a:pt x="1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2" name="Google Shape;6432;p14"/>
            <p:cNvSpPr/>
            <p:nvPr/>
          </p:nvSpPr>
          <p:spPr>
            <a:xfrm>
              <a:off x="6084600" y="3455775"/>
              <a:ext cx="71150" cy="65525"/>
            </a:xfrm>
            <a:custGeom>
              <a:avLst/>
              <a:gdLst/>
              <a:ahLst/>
              <a:cxnLst/>
              <a:rect l="l" t="t" r="r" b="b"/>
              <a:pathLst>
                <a:path w="2846" h="2621" extrusionOk="0">
                  <a:moveTo>
                    <a:pt x="254" y="0"/>
                  </a:moveTo>
                  <a:cubicBezTo>
                    <a:pt x="119" y="0"/>
                    <a:pt x="0" y="169"/>
                    <a:pt x="129" y="280"/>
                  </a:cubicBezTo>
                  <a:cubicBezTo>
                    <a:pt x="962" y="997"/>
                    <a:pt x="1752" y="1759"/>
                    <a:pt x="2497" y="2568"/>
                  </a:cubicBezTo>
                  <a:cubicBezTo>
                    <a:pt x="2531" y="2605"/>
                    <a:pt x="2570" y="2620"/>
                    <a:pt x="2608" y="2620"/>
                  </a:cubicBezTo>
                  <a:cubicBezTo>
                    <a:pt x="2733" y="2620"/>
                    <a:pt x="2845" y="2453"/>
                    <a:pt x="2733" y="2331"/>
                  </a:cubicBezTo>
                  <a:cubicBezTo>
                    <a:pt x="1989" y="1523"/>
                    <a:pt x="1199" y="759"/>
                    <a:pt x="366" y="43"/>
                  </a:cubicBezTo>
                  <a:cubicBezTo>
                    <a:pt x="331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3" name="Google Shape;6433;p14"/>
            <p:cNvSpPr/>
            <p:nvPr/>
          </p:nvSpPr>
          <p:spPr>
            <a:xfrm>
              <a:off x="6088200" y="3449375"/>
              <a:ext cx="51725" cy="82825"/>
            </a:xfrm>
            <a:custGeom>
              <a:avLst/>
              <a:gdLst/>
              <a:ahLst/>
              <a:cxnLst/>
              <a:rect l="l" t="t" r="r" b="b"/>
              <a:pathLst>
                <a:path w="2069" h="3313" extrusionOk="0">
                  <a:moveTo>
                    <a:pt x="1866" y="0"/>
                  </a:moveTo>
                  <a:cubicBezTo>
                    <a:pt x="1799" y="0"/>
                    <a:pt x="1730" y="35"/>
                    <a:pt x="1701" y="115"/>
                  </a:cubicBezTo>
                  <a:lnTo>
                    <a:pt x="1701" y="113"/>
                  </a:lnTo>
                  <a:cubicBezTo>
                    <a:pt x="1322" y="1158"/>
                    <a:pt x="780" y="2139"/>
                    <a:pt x="100" y="3018"/>
                  </a:cubicBezTo>
                  <a:cubicBezTo>
                    <a:pt x="0" y="3145"/>
                    <a:pt x="112" y="3312"/>
                    <a:pt x="229" y="3312"/>
                  </a:cubicBezTo>
                  <a:cubicBezTo>
                    <a:pt x="266" y="3312"/>
                    <a:pt x="304" y="3295"/>
                    <a:pt x="336" y="3254"/>
                  </a:cubicBezTo>
                  <a:cubicBezTo>
                    <a:pt x="1053" y="2331"/>
                    <a:pt x="1622" y="1301"/>
                    <a:pt x="2023" y="203"/>
                  </a:cubicBezTo>
                  <a:cubicBezTo>
                    <a:pt x="2068" y="81"/>
                    <a:pt x="196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4" name="Google Shape;6434;p14"/>
            <p:cNvSpPr/>
            <p:nvPr/>
          </p:nvSpPr>
          <p:spPr>
            <a:xfrm>
              <a:off x="6152325" y="3435800"/>
              <a:ext cx="58625" cy="112925"/>
            </a:xfrm>
            <a:custGeom>
              <a:avLst/>
              <a:gdLst/>
              <a:ahLst/>
              <a:cxnLst/>
              <a:rect l="l" t="t" r="r" b="b"/>
              <a:pathLst>
                <a:path w="2345" h="4517" extrusionOk="0">
                  <a:moveTo>
                    <a:pt x="247" y="0"/>
                  </a:moveTo>
                  <a:cubicBezTo>
                    <a:pt x="98" y="0"/>
                    <a:pt x="1" y="222"/>
                    <a:pt x="160" y="311"/>
                  </a:cubicBezTo>
                  <a:cubicBezTo>
                    <a:pt x="1612" y="1128"/>
                    <a:pt x="1975" y="2926"/>
                    <a:pt x="909" y="4224"/>
                  </a:cubicBezTo>
                  <a:cubicBezTo>
                    <a:pt x="806" y="4349"/>
                    <a:pt x="918" y="4517"/>
                    <a:pt x="1037" y="4517"/>
                  </a:cubicBezTo>
                  <a:cubicBezTo>
                    <a:pt x="1075" y="4517"/>
                    <a:pt x="1113" y="4500"/>
                    <a:pt x="1145" y="4461"/>
                  </a:cubicBezTo>
                  <a:cubicBezTo>
                    <a:pt x="2344" y="3002"/>
                    <a:pt x="1987" y="954"/>
                    <a:pt x="329" y="23"/>
                  </a:cubicBezTo>
                  <a:cubicBezTo>
                    <a:pt x="301" y="7"/>
                    <a:pt x="273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5" name="Google Shape;6435;p14"/>
            <p:cNvSpPr/>
            <p:nvPr/>
          </p:nvSpPr>
          <p:spPr>
            <a:xfrm>
              <a:off x="6199600" y="3398725"/>
              <a:ext cx="47700" cy="58475"/>
            </a:xfrm>
            <a:custGeom>
              <a:avLst/>
              <a:gdLst/>
              <a:ahLst/>
              <a:cxnLst/>
              <a:rect l="l" t="t" r="r" b="b"/>
              <a:pathLst>
                <a:path w="1908" h="2339" extrusionOk="0">
                  <a:moveTo>
                    <a:pt x="204" y="0"/>
                  </a:moveTo>
                  <a:cubicBezTo>
                    <a:pt x="0" y="0"/>
                    <a:pt x="4" y="323"/>
                    <a:pt x="215" y="335"/>
                  </a:cubicBezTo>
                  <a:lnTo>
                    <a:pt x="748" y="366"/>
                  </a:lnTo>
                  <a:lnTo>
                    <a:pt x="748" y="366"/>
                  </a:lnTo>
                  <a:cubicBezTo>
                    <a:pt x="779" y="684"/>
                    <a:pt x="703" y="973"/>
                    <a:pt x="531" y="1253"/>
                  </a:cubicBezTo>
                  <a:cubicBezTo>
                    <a:pt x="459" y="1373"/>
                    <a:pt x="562" y="1502"/>
                    <a:pt x="684" y="1502"/>
                  </a:cubicBezTo>
                  <a:cubicBezTo>
                    <a:pt x="696" y="1502"/>
                    <a:pt x="708" y="1501"/>
                    <a:pt x="720" y="1499"/>
                  </a:cubicBezTo>
                  <a:cubicBezTo>
                    <a:pt x="834" y="1475"/>
                    <a:pt x="971" y="1439"/>
                    <a:pt x="1099" y="1439"/>
                  </a:cubicBezTo>
                  <a:cubicBezTo>
                    <a:pt x="1147" y="1439"/>
                    <a:pt x="1195" y="1444"/>
                    <a:pt x="1239" y="1457"/>
                  </a:cubicBezTo>
                  <a:cubicBezTo>
                    <a:pt x="1529" y="1546"/>
                    <a:pt x="1538" y="1688"/>
                    <a:pt x="1263" y="1881"/>
                  </a:cubicBezTo>
                  <a:cubicBezTo>
                    <a:pt x="1216" y="1883"/>
                    <a:pt x="1169" y="1884"/>
                    <a:pt x="1120" y="1886"/>
                  </a:cubicBezTo>
                  <a:cubicBezTo>
                    <a:pt x="938" y="1920"/>
                    <a:pt x="806" y="1904"/>
                    <a:pt x="643" y="2011"/>
                  </a:cubicBezTo>
                  <a:cubicBezTo>
                    <a:pt x="493" y="2109"/>
                    <a:pt x="585" y="2328"/>
                    <a:pt x="726" y="2328"/>
                  </a:cubicBezTo>
                  <a:cubicBezTo>
                    <a:pt x="753" y="2328"/>
                    <a:pt x="782" y="2320"/>
                    <a:pt x="812" y="2301"/>
                  </a:cubicBezTo>
                  <a:cubicBezTo>
                    <a:pt x="1140" y="2086"/>
                    <a:pt x="1907" y="2339"/>
                    <a:pt x="1828" y="1668"/>
                  </a:cubicBezTo>
                  <a:cubicBezTo>
                    <a:pt x="1779" y="1245"/>
                    <a:pt x="1429" y="1127"/>
                    <a:pt x="1072" y="1127"/>
                  </a:cubicBezTo>
                  <a:cubicBezTo>
                    <a:pt x="1037" y="1127"/>
                    <a:pt x="1002" y="1128"/>
                    <a:pt x="968" y="1130"/>
                  </a:cubicBezTo>
                  <a:lnTo>
                    <a:pt x="968" y="1130"/>
                  </a:lnTo>
                  <a:cubicBezTo>
                    <a:pt x="1088" y="825"/>
                    <a:pt x="1115" y="506"/>
                    <a:pt x="1056" y="162"/>
                  </a:cubicBezTo>
                  <a:cubicBezTo>
                    <a:pt x="1044" y="88"/>
                    <a:pt x="963" y="43"/>
                    <a:pt x="894" y="40"/>
                  </a:cubicBezTo>
                  <a:lnTo>
                    <a:pt x="215" y="1"/>
                  </a:ln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6" name="Google Shape;6436;p14"/>
            <p:cNvSpPr/>
            <p:nvPr/>
          </p:nvSpPr>
          <p:spPr>
            <a:xfrm>
              <a:off x="4690900" y="1591925"/>
              <a:ext cx="62700" cy="94975"/>
            </a:xfrm>
            <a:custGeom>
              <a:avLst/>
              <a:gdLst/>
              <a:ahLst/>
              <a:cxnLst/>
              <a:rect l="l" t="t" r="r" b="b"/>
              <a:pathLst>
                <a:path w="2508" h="3799" extrusionOk="0">
                  <a:moveTo>
                    <a:pt x="887" y="750"/>
                  </a:moveTo>
                  <a:cubicBezTo>
                    <a:pt x="967" y="780"/>
                    <a:pt x="1074" y="840"/>
                    <a:pt x="1225" y="926"/>
                  </a:cubicBezTo>
                  <a:cubicBezTo>
                    <a:pt x="1704" y="1001"/>
                    <a:pt x="1805" y="1202"/>
                    <a:pt x="1526" y="1529"/>
                  </a:cubicBezTo>
                  <a:lnTo>
                    <a:pt x="1330" y="1796"/>
                  </a:lnTo>
                  <a:lnTo>
                    <a:pt x="665" y="1311"/>
                  </a:lnTo>
                  <a:cubicBezTo>
                    <a:pt x="655" y="1072"/>
                    <a:pt x="728" y="885"/>
                    <a:pt x="887" y="750"/>
                  </a:cubicBezTo>
                  <a:close/>
                  <a:moveTo>
                    <a:pt x="1160" y="0"/>
                  </a:moveTo>
                  <a:cubicBezTo>
                    <a:pt x="295" y="0"/>
                    <a:pt x="0" y="1894"/>
                    <a:pt x="140" y="2513"/>
                  </a:cubicBezTo>
                  <a:cubicBezTo>
                    <a:pt x="292" y="3181"/>
                    <a:pt x="951" y="3798"/>
                    <a:pt x="1574" y="3798"/>
                  </a:cubicBezTo>
                  <a:cubicBezTo>
                    <a:pt x="1894" y="3798"/>
                    <a:pt x="2205" y="3636"/>
                    <a:pt x="2433" y="3234"/>
                  </a:cubicBezTo>
                  <a:cubicBezTo>
                    <a:pt x="2507" y="3104"/>
                    <a:pt x="2392" y="2984"/>
                    <a:pt x="2278" y="2984"/>
                  </a:cubicBezTo>
                  <a:cubicBezTo>
                    <a:pt x="2228" y="2984"/>
                    <a:pt x="2178" y="3008"/>
                    <a:pt x="2145" y="3065"/>
                  </a:cubicBezTo>
                  <a:cubicBezTo>
                    <a:pt x="1996" y="3327"/>
                    <a:pt x="1747" y="3445"/>
                    <a:pt x="1489" y="3445"/>
                  </a:cubicBezTo>
                  <a:cubicBezTo>
                    <a:pt x="1237" y="3445"/>
                    <a:pt x="977" y="3331"/>
                    <a:pt x="796" y="3129"/>
                  </a:cubicBezTo>
                  <a:cubicBezTo>
                    <a:pt x="488" y="2784"/>
                    <a:pt x="392" y="2260"/>
                    <a:pt x="421" y="1811"/>
                  </a:cubicBezTo>
                  <a:cubicBezTo>
                    <a:pt x="421" y="1807"/>
                    <a:pt x="422" y="1802"/>
                    <a:pt x="422" y="1797"/>
                  </a:cubicBezTo>
                  <a:lnTo>
                    <a:pt x="422" y="1797"/>
                  </a:lnTo>
                  <a:cubicBezTo>
                    <a:pt x="494" y="1972"/>
                    <a:pt x="614" y="2117"/>
                    <a:pt x="790" y="2200"/>
                  </a:cubicBezTo>
                  <a:cubicBezTo>
                    <a:pt x="895" y="2250"/>
                    <a:pt x="996" y="2273"/>
                    <a:pt x="1093" y="2273"/>
                  </a:cubicBezTo>
                  <a:cubicBezTo>
                    <a:pt x="1905" y="2273"/>
                    <a:pt x="2382" y="674"/>
                    <a:pt x="1635" y="170"/>
                  </a:cubicBezTo>
                  <a:cubicBezTo>
                    <a:pt x="1461" y="52"/>
                    <a:pt x="1302" y="0"/>
                    <a:pt x="1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7" name="Google Shape;6437;p14"/>
            <p:cNvSpPr/>
            <p:nvPr/>
          </p:nvSpPr>
          <p:spPr>
            <a:xfrm>
              <a:off x="4779825" y="1626275"/>
              <a:ext cx="39000" cy="8425"/>
            </a:xfrm>
            <a:custGeom>
              <a:avLst/>
              <a:gdLst/>
              <a:ahLst/>
              <a:cxnLst/>
              <a:rect l="l" t="t" r="r" b="b"/>
              <a:pathLst>
                <a:path w="1560" h="337" extrusionOk="0">
                  <a:moveTo>
                    <a:pt x="217" y="1"/>
                  </a:moveTo>
                  <a:cubicBezTo>
                    <a:pt x="2" y="1"/>
                    <a:pt x="0" y="336"/>
                    <a:pt x="217" y="336"/>
                  </a:cubicBezTo>
                  <a:lnTo>
                    <a:pt x="1344" y="336"/>
                  </a:lnTo>
                  <a:cubicBezTo>
                    <a:pt x="1559" y="336"/>
                    <a:pt x="1559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8" name="Google Shape;6438;p14"/>
            <p:cNvSpPr/>
            <p:nvPr/>
          </p:nvSpPr>
          <p:spPr>
            <a:xfrm>
              <a:off x="4782125" y="1653200"/>
              <a:ext cx="41450" cy="10800"/>
            </a:xfrm>
            <a:custGeom>
              <a:avLst/>
              <a:gdLst/>
              <a:ahLst/>
              <a:cxnLst/>
              <a:rect l="l" t="t" r="r" b="b"/>
              <a:pathLst>
                <a:path w="1658" h="432" extrusionOk="0">
                  <a:moveTo>
                    <a:pt x="200" y="0"/>
                  </a:moveTo>
                  <a:cubicBezTo>
                    <a:pt x="0" y="0"/>
                    <a:pt x="7" y="320"/>
                    <a:pt x="215" y="336"/>
                  </a:cubicBezTo>
                  <a:lnTo>
                    <a:pt x="1443" y="431"/>
                  </a:lnTo>
                  <a:cubicBezTo>
                    <a:pt x="1448" y="431"/>
                    <a:pt x="1453" y="432"/>
                    <a:pt x="1458" y="432"/>
                  </a:cubicBezTo>
                  <a:cubicBezTo>
                    <a:pt x="1658" y="432"/>
                    <a:pt x="1653" y="113"/>
                    <a:pt x="1443" y="97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39" name="Google Shape;6439;p14"/>
            <p:cNvSpPr/>
            <p:nvPr/>
          </p:nvSpPr>
          <p:spPr>
            <a:xfrm>
              <a:off x="4867650" y="1584350"/>
              <a:ext cx="57500" cy="110175"/>
            </a:xfrm>
            <a:custGeom>
              <a:avLst/>
              <a:gdLst/>
              <a:ahLst/>
              <a:cxnLst/>
              <a:rect l="l" t="t" r="r" b="b"/>
              <a:pathLst>
                <a:path w="2300" h="4407" extrusionOk="0">
                  <a:moveTo>
                    <a:pt x="1529" y="1"/>
                  </a:moveTo>
                  <a:cubicBezTo>
                    <a:pt x="1249" y="1"/>
                    <a:pt x="954" y="131"/>
                    <a:pt x="759" y="368"/>
                  </a:cubicBezTo>
                  <a:cubicBezTo>
                    <a:pt x="0" y="1292"/>
                    <a:pt x="110" y="3147"/>
                    <a:pt x="183" y="4245"/>
                  </a:cubicBezTo>
                  <a:cubicBezTo>
                    <a:pt x="190" y="4353"/>
                    <a:pt x="278" y="4407"/>
                    <a:pt x="361" y="4407"/>
                  </a:cubicBezTo>
                  <a:cubicBezTo>
                    <a:pt x="445" y="4407"/>
                    <a:pt x="524" y="4353"/>
                    <a:pt x="518" y="4245"/>
                  </a:cubicBezTo>
                  <a:cubicBezTo>
                    <a:pt x="473" y="3571"/>
                    <a:pt x="476" y="2898"/>
                    <a:pt x="556" y="2227"/>
                  </a:cubicBezTo>
                  <a:cubicBezTo>
                    <a:pt x="594" y="1902"/>
                    <a:pt x="643" y="1528"/>
                    <a:pt x="736" y="1207"/>
                  </a:cubicBezTo>
                  <a:cubicBezTo>
                    <a:pt x="791" y="958"/>
                    <a:pt x="902" y="724"/>
                    <a:pt x="1059" y="523"/>
                  </a:cubicBezTo>
                  <a:cubicBezTo>
                    <a:pt x="1255" y="388"/>
                    <a:pt x="1422" y="320"/>
                    <a:pt x="1559" y="320"/>
                  </a:cubicBezTo>
                  <a:cubicBezTo>
                    <a:pt x="1734" y="320"/>
                    <a:pt x="1862" y="430"/>
                    <a:pt x="1942" y="648"/>
                  </a:cubicBezTo>
                  <a:cubicBezTo>
                    <a:pt x="1965" y="731"/>
                    <a:pt x="2030" y="766"/>
                    <a:pt x="2096" y="766"/>
                  </a:cubicBezTo>
                  <a:cubicBezTo>
                    <a:pt x="2196" y="766"/>
                    <a:pt x="2300" y="685"/>
                    <a:pt x="2264" y="560"/>
                  </a:cubicBezTo>
                  <a:lnTo>
                    <a:pt x="2266" y="558"/>
                  </a:lnTo>
                  <a:cubicBezTo>
                    <a:pt x="2158" y="175"/>
                    <a:pt x="185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0" name="Google Shape;6440;p14"/>
            <p:cNvSpPr/>
            <p:nvPr/>
          </p:nvSpPr>
          <p:spPr>
            <a:xfrm>
              <a:off x="4864025" y="1647450"/>
              <a:ext cx="53075" cy="8825"/>
            </a:xfrm>
            <a:custGeom>
              <a:avLst/>
              <a:gdLst/>
              <a:ahLst/>
              <a:cxnLst/>
              <a:rect l="l" t="t" r="r" b="b"/>
              <a:pathLst>
                <a:path w="2123" h="353" extrusionOk="0">
                  <a:moveTo>
                    <a:pt x="214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1907" y="353"/>
                  </a:lnTo>
                  <a:cubicBezTo>
                    <a:pt x="1908" y="353"/>
                    <a:pt x="1909" y="353"/>
                    <a:pt x="1910" y="353"/>
                  </a:cubicBezTo>
                  <a:cubicBezTo>
                    <a:pt x="2122" y="353"/>
                    <a:pt x="2121" y="20"/>
                    <a:pt x="1907" y="19"/>
                  </a:cubicBezTo>
                  <a:lnTo>
                    <a:pt x="216" y="0"/>
                  </a:lnTo>
                  <a:cubicBezTo>
                    <a:pt x="215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1" name="Google Shape;6441;p14"/>
            <p:cNvSpPr/>
            <p:nvPr/>
          </p:nvSpPr>
          <p:spPr>
            <a:xfrm>
              <a:off x="4948575" y="1567450"/>
              <a:ext cx="43000" cy="40325"/>
            </a:xfrm>
            <a:custGeom>
              <a:avLst/>
              <a:gdLst/>
              <a:ahLst/>
              <a:cxnLst/>
              <a:rect l="l" t="t" r="r" b="b"/>
              <a:pathLst>
                <a:path w="1720" h="1613" extrusionOk="0">
                  <a:moveTo>
                    <a:pt x="501" y="1"/>
                  </a:moveTo>
                  <a:cubicBezTo>
                    <a:pt x="346" y="1"/>
                    <a:pt x="195" y="66"/>
                    <a:pt x="89" y="214"/>
                  </a:cubicBezTo>
                  <a:cubicBezTo>
                    <a:pt x="1" y="337"/>
                    <a:pt x="118" y="456"/>
                    <a:pt x="238" y="456"/>
                  </a:cubicBezTo>
                  <a:cubicBezTo>
                    <a:pt x="290" y="456"/>
                    <a:pt x="341" y="435"/>
                    <a:pt x="379" y="383"/>
                  </a:cubicBezTo>
                  <a:cubicBezTo>
                    <a:pt x="410" y="339"/>
                    <a:pt x="450" y="321"/>
                    <a:pt x="494" y="321"/>
                  </a:cubicBezTo>
                  <a:cubicBezTo>
                    <a:pt x="621" y="321"/>
                    <a:pt x="774" y="477"/>
                    <a:pt x="792" y="578"/>
                  </a:cubicBezTo>
                  <a:cubicBezTo>
                    <a:pt x="842" y="853"/>
                    <a:pt x="614" y="1112"/>
                    <a:pt x="441" y="1297"/>
                  </a:cubicBezTo>
                  <a:cubicBezTo>
                    <a:pt x="341" y="1404"/>
                    <a:pt x="412" y="1579"/>
                    <a:pt x="559" y="1582"/>
                  </a:cubicBezTo>
                  <a:lnTo>
                    <a:pt x="1504" y="1613"/>
                  </a:lnTo>
                  <a:cubicBezTo>
                    <a:pt x="1506" y="1613"/>
                    <a:pt x="1508" y="1613"/>
                    <a:pt x="1510" y="1613"/>
                  </a:cubicBezTo>
                  <a:cubicBezTo>
                    <a:pt x="1719" y="1613"/>
                    <a:pt x="1718" y="1284"/>
                    <a:pt x="1504" y="1277"/>
                  </a:cubicBezTo>
                  <a:lnTo>
                    <a:pt x="902" y="1258"/>
                  </a:lnTo>
                  <a:lnTo>
                    <a:pt x="902" y="1258"/>
                  </a:lnTo>
                  <a:cubicBezTo>
                    <a:pt x="1117" y="948"/>
                    <a:pt x="1258" y="563"/>
                    <a:pt x="996" y="246"/>
                  </a:cubicBezTo>
                  <a:cubicBezTo>
                    <a:pt x="870" y="91"/>
                    <a:pt x="682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2" name="Google Shape;6442;p14"/>
            <p:cNvSpPr/>
            <p:nvPr/>
          </p:nvSpPr>
          <p:spPr>
            <a:xfrm>
              <a:off x="5008050" y="1590500"/>
              <a:ext cx="38425" cy="113725"/>
            </a:xfrm>
            <a:custGeom>
              <a:avLst/>
              <a:gdLst/>
              <a:ahLst/>
              <a:cxnLst/>
              <a:rect l="l" t="t" r="r" b="b"/>
              <a:pathLst>
                <a:path w="1537" h="4549" extrusionOk="0">
                  <a:moveTo>
                    <a:pt x="1020" y="1"/>
                  </a:moveTo>
                  <a:cubicBezTo>
                    <a:pt x="969" y="1"/>
                    <a:pt x="918" y="24"/>
                    <a:pt x="883" y="79"/>
                  </a:cubicBezTo>
                  <a:cubicBezTo>
                    <a:pt x="1" y="1475"/>
                    <a:pt x="134" y="3235"/>
                    <a:pt x="1194" y="4493"/>
                  </a:cubicBezTo>
                  <a:cubicBezTo>
                    <a:pt x="1227" y="4533"/>
                    <a:pt x="1265" y="4549"/>
                    <a:pt x="1303" y="4549"/>
                  </a:cubicBezTo>
                  <a:cubicBezTo>
                    <a:pt x="1424" y="4549"/>
                    <a:pt x="1536" y="4381"/>
                    <a:pt x="1430" y="4257"/>
                  </a:cubicBezTo>
                  <a:cubicBezTo>
                    <a:pt x="465" y="3108"/>
                    <a:pt x="372" y="1513"/>
                    <a:pt x="1172" y="248"/>
                  </a:cubicBezTo>
                  <a:cubicBezTo>
                    <a:pt x="1252" y="121"/>
                    <a:pt x="1137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3" name="Google Shape;6443;p14"/>
            <p:cNvSpPr/>
            <p:nvPr/>
          </p:nvSpPr>
          <p:spPr>
            <a:xfrm>
              <a:off x="5071925" y="1617725"/>
              <a:ext cx="68325" cy="68100"/>
            </a:xfrm>
            <a:custGeom>
              <a:avLst/>
              <a:gdLst/>
              <a:ahLst/>
              <a:cxnLst/>
              <a:rect l="l" t="t" r="r" b="b"/>
              <a:pathLst>
                <a:path w="2733" h="2724" extrusionOk="0">
                  <a:moveTo>
                    <a:pt x="241" y="1"/>
                  </a:moveTo>
                  <a:cubicBezTo>
                    <a:pt x="115" y="1"/>
                    <a:pt x="0" y="168"/>
                    <a:pt x="115" y="288"/>
                  </a:cubicBezTo>
                  <a:lnTo>
                    <a:pt x="2382" y="2672"/>
                  </a:lnTo>
                  <a:cubicBezTo>
                    <a:pt x="2416" y="2708"/>
                    <a:pt x="2455" y="2723"/>
                    <a:pt x="2493" y="2723"/>
                  </a:cubicBezTo>
                  <a:cubicBezTo>
                    <a:pt x="2619" y="2723"/>
                    <a:pt x="2732" y="2555"/>
                    <a:pt x="2619" y="2436"/>
                  </a:cubicBezTo>
                  <a:lnTo>
                    <a:pt x="352" y="52"/>
                  </a:lnTo>
                  <a:cubicBezTo>
                    <a:pt x="318" y="16"/>
                    <a:pt x="27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4" name="Google Shape;6444;p14"/>
            <p:cNvSpPr/>
            <p:nvPr/>
          </p:nvSpPr>
          <p:spPr>
            <a:xfrm>
              <a:off x="5069075" y="1625475"/>
              <a:ext cx="48600" cy="76050"/>
            </a:xfrm>
            <a:custGeom>
              <a:avLst/>
              <a:gdLst/>
              <a:ahLst/>
              <a:cxnLst/>
              <a:rect l="l" t="t" r="r" b="b"/>
              <a:pathLst>
                <a:path w="1944" h="3042" extrusionOk="0">
                  <a:moveTo>
                    <a:pt x="1741" y="1"/>
                  </a:moveTo>
                  <a:cubicBezTo>
                    <a:pt x="1674" y="1"/>
                    <a:pt x="1606" y="35"/>
                    <a:pt x="1578" y="115"/>
                  </a:cubicBezTo>
                  <a:cubicBezTo>
                    <a:pt x="1235" y="1069"/>
                    <a:pt x="736" y="1958"/>
                    <a:pt x="103" y="2748"/>
                  </a:cubicBezTo>
                  <a:cubicBezTo>
                    <a:pt x="1" y="2874"/>
                    <a:pt x="113" y="3042"/>
                    <a:pt x="231" y="3042"/>
                  </a:cubicBezTo>
                  <a:cubicBezTo>
                    <a:pt x="269" y="3042"/>
                    <a:pt x="307" y="3025"/>
                    <a:pt x="339" y="2985"/>
                  </a:cubicBezTo>
                  <a:cubicBezTo>
                    <a:pt x="1010" y="2150"/>
                    <a:pt x="1537" y="1210"/>
                    <a:pt x="1900" y="204"/>
                  </a:cubicBezTo>
                  <a:cubicBezTo>
                    <a:pt x="1944" y="81"/>
                    <a:pt x="1844" y="1"/>
                    <a:pt x="1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5" name="Google Shape;6445;p14"/>
            <p:cNvSpPr/>
            <p:nvPr/>
          </p:nvSpPr>
          <p:spPr>
            <a:xfrm>
              <a:off x="5170675" y="1622675"/>
              <a:ext cx="20600" cy="68050"/>
            </a:xfrm>
            <a:custGeom>
              <a:avLst/>
              <a:gdLst/>
              <a:ahLst/>
              <a:cxnLst/>
              <a:rect l="l" t="t" r="r" b="b"/>
              <a:pathLst>
                <a:path w="824" h="2722" extrusionOk="0">
                  <a:moveTo>
                    <a:pt x="206" y="1"/>
                  </a:moveTo>
                  <a:cubicBezTo>
                    <a:pt x="108" y="1"/>
                    <a:pt x="1" y="84"/>
                    <a:pt x="25" y="210"/>
                  </a:cubicBezTo>
                  <a:lnTo>
                    <a:pt x="476" y="2601"/>
                  </a:lnTo>
                  <a:cubicBezTo>
                    <a:pt x="493" y="2685"/>
                    <a:pt x="554" y="2721"/>
                    <a:pt x="619" y="2721"/>
                  </a:cubicBezTo>
                  <a:cubicBezTo>
                    <a:pt x="717" y="2721"/>
                    <a:pt x="823" y="2639"/>
                    <a:pt x="800" y="2512"/>
                  </a:cubicBezTo>
                  <a:cubicBezTo>
                    <a:pt x="649" y="1715"/>
                    <a:pt x="498" y="918"/>
                    <a:pt x="348" y="122"/>
                  </a:cubicBezTo>
                  <a:cubicBezTo>
                    <a:pt x="332" y="37"/>
                    <a:pt x="271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6" name="Google Shape;6446;p14"/>
            <p:cNvSpPr/>
            <p:nvPr/>
          </p:nvSpPr>
          <p:spPr>
            <a:xfrm>
              <a:off x="5163475" y="1650625"/>
              <a:ext cx="53000" cy="12200"/>
            </a:xfrm>
            <a:custGeom>
              <a:avLst/>
              <a:gdLst/>
              <a:ahLst/>
              <a:cxnLst/>
              <a:rect l="l" t="t" r="r" b="b"/>
              <a:pathLst>
                <a:path w="2120" h="488" extrusionOk="0">
                  <a:moveTo>
                    <a:pt x="1923" y="1"/>
                  </a:moveTo>
                  <a:cubicBezTo>
                    <a:pt x="1917" y="1"/>
                    <a:pt x="1911" y="1"/>
                    <a:pt x="1905" y="2"/>
                  </a:cubicBezTo>
                  <a:lnTo>
                    <a:pt x="215" y="153"/>
                  </a:lnTo>
                  <a:cubicBezTo>
                    <a:pt x="8" y="170"/>
                    <a:pt x="0" y="488"/>
                    <a:pt x="197" y="488"/>
                  </a:cubicBezTo>
                  <a:cubicBezTo>
                    <a:pt x="203" y="488"/>
                    <a:pt x="209" y="487"/>
                    <a:pt x="215" y="487"/>
                  </a:cubicBezTo>
                  <a:lnTo>
                    <a:pt x="1905" y="336"/>
                  </a:lnTo>
                  <a:cubicBezTo>
                    <a:pt x="2111" y="318"/>
                    <a:pt x="2120" y="1"/>
                    <a:pt x="1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7" name="Google Shape;6447;p14"/>
            <p:cNvSpPr/>
            <p:nvPr/>
          </p:nvSpPr>
          <p:spPr>
            <a:xfrm>
              <a:off x="5228250" y="1599575"/>
              <a:ext cx="62300" cy="98050"/>
            </a:xfrm>
            <a:custGeom>
              <a:avLst/>
              <a:gdLst/>
              <a:ahLst/>
              <a:cxnLst/>
              <a:rect l="l" t="t" r="r" b="b"/>
              <a:pathLst>
                <a:path w="2492" h="3922" extrusionOk="0">
                  <a:moveTo>
                    <a:pt x="1274" y="602"/>
                  </a:moveTo>
                  <a:lnTo>
                    <a:pt x="1274" y="602"/>
                  </a:lnTo>
                  <a:cubicBezTo>
                    <a:pt x="1301" y="1000"/>
                    <a:pt x="1339" y="1397"/>
                    <a:pt x="1387" y="1793"/>
                  </a:cubicBezTo>
                  <a:lnTo>
                    <a:pt x="1387" y="1793"/>
                  </a:lnTo>
                  <a:lnTo>
                    <a:pt x="486" y="1775"/>
                  </a:lnTo>
                  <a:lnTo>
                    <a:pt x="486" y="1775"/>
                  </a:lnTo>
                  <a:cubicBezTo>
                    <a:pt x="718" y="1364"/>
                    <a:pt x="982" y="972"/>
                    <a:pt x="1274" y="602"/>
                  </a:cubicBezTo>
                  <a:close/>
                  <a:moveTo>
                    <a:pt x="1406" y="1"/>
                  </a:moveTo>
                  <a:cubicBezTo>
                    <a:pt x="1367" y="1"/>
                    <a:pt x="1329" y="16"/>
                    <a:pt x="1297" y="51"/>
                  </a:cubicBezTo>
                  <a:cubicBezTo>
                    <a:pt x="818" y="602"/>
                    <a:pt x="405" y="1208"/>
                    <a:pt x="63" y="1853"/>
                  </a:cubicBezTo>
                  <a:cubicBezTo>
                    <a:pt x="1" y="1964"/>
                    <a:pt x="80" y="2102"/>
                    <a:pt x="208" y="2105"/>
                  </a:cubicBezTo>
                  <a:lnTo>
                    <a:pt x="1430" y="2130"/>
                  </a:lnTo>
                  <a:lnTo>
                    <a:pt x="1430" y="2130"/>
                  </a:lnTo>
                  <a:cubicBezTo>
                    <a:pt x="1447" y="2255"/>
                    <a:pt x="1465" y="2381"/>
                    <a:pt x="1484" y="2506"/>
                  </a:cubicBezTo>
                  <a:lnTo>
                    <a:pt x="1484" y="2506"/>
                  </a:lnTo>
                  <a:cubicBezTo>
                    <a:pt x="1475" y="2505"/>
                    <a:pt x="1465" y="2504"/>
                    <a:pt x="1456" y="2504"/>
                  </a:cubicBezTo>
                  <a:cubicBezTo>
                    <a:pt x="1359" y="2504"/>
                    <a:pt x="1250" y="2587"/>
                    <a:pt x="1268" y="2715"/>
                  </a:cubicBezTo>
                  <a:lnTo>
                    <a:pt x="1271" y="2715"/>
                  </a:lnTo>
                  <a:cubicBezTo>
                    <a:pt x="1335" y="3151"/>
                    <a:pt x="1476" y="3490"/>
                    <a:pt x="1737" y="3845"/>
                  </a:cubicBezTo>
                  <a:cubicBezTo>
                    <a:pt x="1775" y="3898"/>
                    <a:pt x="1829" y="3922"/>
                    <a:pt x="1882" y="3922"/>
                  </a:cubicBezTo>
                  <a:cubicBezTo>
                    <a:pt x="1978" y="3922"/>
                    <a:pt x="2068" y="3841"/>
                    <a:pt x="2042" y="3715"/>
                  </a:cubicBezTo>
                  <a:cubicBezTo>
                    <a:pt x="1932" y="3192"/>
                    <a:pt x="1840" y="2666"/>
                    <a:pt x="1768" y="2137"/>
                  </a:cubicBezTo>
                  <a:lnTo>
                    <a:pt x="1768" y="2137"/>
                  </a:lnTo>
                  <a:lnTo>
                    <a:pt x="2277" y="2147"/>
                  </a:lnTo>
                  <a:cubicBezTo>
                    <a:pt x="2278" y="2147"/>
                    <a:pt x="2279" y="2147"/>
                    <a:pt x="2280" y="2147"/>
                  </a:cubicBezTo>
                  <a:cubicBezTo>
                    <a:pt x="2492" y="2147"/>
                    <a:pt x="2491" y="1816"/>
                    <a:pt x="2277" y="1812"/>
                  </a:cubicBezTo>
                  <a:lnTo>
                    <a:pt x="1724" y="1800"/>
                  </a:lnTo>
                  <a:lnTo>
                    <a:pt x="1724" y="1800"/>
                  </a:lnTo>
                  <a:cubicBezTo>
                    <a:pt x="1658" y="1259"/>
                    <a:pt x="1611" y="715"/>
                    <a:pt x="1584" y="169"/>
                  </a:cubicBezTo>
                  <a:cubicBezTo>
                    <a:pt x="1580" y="77"/>
                    <a:pt x="1493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8" name="Google Shape;6448;p14"/>
            <p:cNvSpPr/>
            <p:nvPr/>
          </p:nvSpPr>
          <p:spPr>
            <a:xfrm>
              <a:off x="5299125" y="1628825"/>
              <a:ext cx="70150" cy="124600"/>
            </a:xfrm>
            <a:custGeom>
              <a:avLst/>
              <a:gdLst/>
              <a:ahLst/>
              <a:cxnLst/>
              <a:rect l="l" t="t" r="r" b="b"/>
              <a:pathLst>
                <a:path w="2806" h="4984" extrusionOk="0">
                  <a:moveTo>
                    <a:pt x="1656" y="296"/>
                  </a:moveTo>
                  <a:cubicBezTo>
                    <a:pt x="1824" y="296"/>
                    <a:pt x="1989" y="340"/>
                    <a:pt x="2153" y="427"/>
                  </a:cubicBezTo>
                  <a:lnTo>
                    <a:pt x="2153" y="427"/>
                  </a:lnTo>
                  <a:cubicBezTo>
                    <a:pt x="2139" y="424"/>
                    <a:pt x="2123" y="422"/>
                    <a:pt x="2108" y="422"/>
                  </a:cubicBezTo>
                  <a:cubicBezTo>
                    <a:pt x="2018" y="422"/>
                    <a:pt x="1926" y="481"/>
                    <a:pt x="1934" y="585"/>
                  </a:cubicBezTo>
                  <a:cubicBezTo>
                    <a:pt x="1936" y="601"/>
                    <a:pt x="1937" y="616"/>
                    <a:pt x="1939" y="631"/>
                  </a:cubicBezTo>
                  <a:lnTo>
                    <a:pt x="1939" y="631"/>
                  </a:lnTo>
                  <a:lnTo>
                    <a:pt x="1939" y="631"/>
                  </a:lnTo>
                  <a:cubicBezTo>
                    <a:pt x="1939" y="633"/>
                    <a:pt x="1939" y="634"/>
                    <a:pt x="1939" y="636"/>
                  </a:cubicBezTo>
                  <a:lnTo>
                    <a:pt x="1939" y="636"/>
                  </a:lnTo>
                  <a:cubicBezTo>
                    <a:pt x="1953" y="766"/>
                    <a:pt x="1959" y="896"/>
                    <a:pt x="1959" y="1028"/>
                  </a:cubicBezTo>
                  <a:cubicBezTo>
                    <a:pt x="1992" y="1344"/>
                    <a:pt x="1851" y="1501"/>
                    <a:pt x="1537" y="1501"/>
                  </a:cubicBezTo>
                  <a:cubicBezTo>
                    <a:pt x="1324" y="1501"/>
                    <a:pt x="1033" y="1429"/>
                    <a:pt x="662" y="1285"/>
                  </a:cubicBezTo>
                  <a:lnTo>
                    <a:pt x="1112" y="446"/>
                  </a:lnTo>
                  <a:cubicBezTo>
                    <a:pt x="1295" y="346"/>
                    <a:pt x="1477" y="296"/>
                    <a:pt x="1656" y="296"/>
                  </a:cubicBezTo>
                  <a:close/>
                  <a:moveTo>
                    <a:pt x="1686" y="0"/>
                  </a:moveTo>
                  <a:cubicBezTo>
                    <a:pt x="803" y="0"/>
                    <a:pt x="18" y="801"/>
                    <a:pt x="425" y="1806"/>
                  </a:cubicBezTo>
                  <a:cubicBezTo>
                    <a:pt x="578" y="2183"/>
                    <a:pt x="899" y="2447"/>
                    <a:pt x="1276" y="2447"/>
                  </a:cubicBezTo>
                  <a:cubicBezTo>
                    <a:pt x="1376" y="2447"/>
                    <a:pt x="1480" y="2429"/>
                    <a:pt x="1586" y="2388"/>
                  </a:cubicBezTo>
                  <a:cubicBezTo>
                    <a:pt x="1829" y="2296"/>
                    <a:pt x="1990" y="2136"/>
                    <a:pt x="2097" y="1939"/>
                  </a:cubicBezTo>
                  <a:lnTo>
                    <a:pt x="2097" y="1939"/>
                  </a:lnTo>
                  <a:cubicBezTo>
                    <a:pt x="2117" y="2282"/>
                    <a:pt x="2117" y="2625"/>
                    <a:pt x="2091" y="2965"/>
                  </a:cubicBezTo>
                  <a:cubicBezTo>
                    <a:pt x="2062" y="3343"/>
                    <a:pt x="2024" y="3776"/>
                    <a:pt x="1830" y="4112"/>
                  </a:cubicBezTo>
                  <a:cubicBezTo>
                    <a:pt x="1659" y="4407"/>
                    <a:pt x="1273" y="4662"/>
                    <a:pt x="928" y="4662"/>
                  </a:cubicBezTo>
                  <a:cubicBezTo>
                    <a:pt x="701" y="4662"/>
                    <a:pt x="492" y="4552"/>
                    <a:pt x="374" y="4271"/>
                  </a:cubicBezTo>
                  <a:cubicBezTo>
                    <a:pt x="341" y="4193"/>
                    <a:pt x="271" y="4160"/>
                    <a:pt x="204" y="4160"/>
                  </a:cubicBezTo>
                  <a:cubicBezTo>
                    <a:pt x="100" y="4160"/>
                    <a:pt x="1" y="4239"/>
                    <a:pt x="52" y="4359"/>
                  </a:cubicBezTo>
                  <a:cubicBezTo>
                    <a:pt x="228" y="4779"/>
                    <a:pt x="609" y="4983"/>
                    <a:pt x="1005" y="4983"/>
                  </a:cubicBezTo>
                  <a:cubicBezTo>
                    <a:pt x="1315" y="4983"/>
                    <a:pt x="1635" y="4858"/>
                    <a:pt x="1873" y="4612"/>
                  </a:cubicBezTo>
                  <a:cubicBezTo>
                    <a:pt x="2805" y="3651"/>
                    <a:pt x="2465" y="1711"/>
                    <a:pt x="2262" y="541"/>
                  </a:cubicBezTo>
                  <a:cubicBezTo>
                    <a:pt x="2257" y="512"/>
                    <a:pt x="2245" y="489"/>
                    <a:pt x="2229" y="471"/>
                  </a:cubicBezTo>
                  <a:lnTo>
                    <a:pt x="2229" y="471"/>
                  </a:lnTo>
                  <a:cubicBezTo>
                    <a:pt x="2241" y="478"/>
                    <a:pt x="2253" y="486"/>
                    <a:pt x="2265" y="494"/>
                  </a:cubicBezTo>
                  <a:cubicBezTo>
                    <a:pt x="2294" y="511"/>
                    <a:pt x="2322" y="518"/>
                    <a:pt x="2349" y="518"/>
                  </a:cubicBezTo>
                  <a:cubicBezTo>
                    <a:pt x="2495" y="518"/>
                    <a:pt x="2592" y="297"/>
                    <a:pt x="2434" y="205"/>
                  </a:cubicBezTo>
                  <a:lnTo>
                    <a:pt x="2433" y="205"/>
                  </a:lnTo>
                  <a:cubicBezTo>
                    <a:pt x="2193" y="64"/>
                    <a:pt x="1935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49" name="Google Shape;6449;p14"/>
            <p:cNvSpPr/>
            <p:nvPr/>
          </p:nvSpPr>
          <p:spPr>
            <a:xfrm>
              <a:off x="5379600" y="1593050"/>
              <a:ext cx="61650" cy="93350"/>
            </a:xfrm>
            <a:custGeom>
              <a:avLst/>
              <a:gdLst/>
              <a:ahLst/>
              <a:cxnLst/>
              <a:rect l="l" t="t" r="r" b="b"/>
              <a:pathLst>
                <a:path w="2466" h="3734" extrusionOk="0">
                  <a:moveTo>
                    <a:pt x="168" y="0"/>
                  </a:moveTo>
                  <a:cubicBezTo>
                    <a:pt x="84" y="0"/>
                    <a:pt x="0" y="54"/>
                    <a:pt x="1" y="161"/>
                  </a:cubicBezTo>
                  <a:lnTo>
                    <a:pt x="3" y="163"/>
                  </a:lnTo>
                  <a:cubicBezTo>
                    <a:pt x="5" y="1018"/>
                    <a:pt x="140" y="1865"/>
                    <a:pt x="402" y="2676"/>
                  </a:cubicBezTo>
                  <a:lnTo>
                    <a:pt x="402" y="2676"/>
                  </a:lnTo>
                  <a:cubicBezTo>
                    <a:pt x="420" y="2836"/>
                    <a:pt x="475" y="2996"/>
                    <a:pt x="568" y="3141"/>
                  </a:cubicBezTo>
                  <a:cubicBezTo>
                    <a:pt x="602" y="3192"/>
                    <a:pt x="657" y="3215"/>
                    <a:pt x="712" y="3215"/>
                  </a:cubicBezTo>
                  <a:cubicBezTo>
                    <a:pt x="817" y="3215"/>
                    <a:pt x="921" y="3133"/>
                    <a:pt x="874" y="3011"/>
                  </a:cubicBezTo>
                  <a:cubicBezTo>
                    <a:pt x="818" y="2866"/>
                    <a:pt x="766" y="2720"/>
                    <a:pt x="719" y="2572"/>
                  </a:cubicBezTo>
                  <a:lnTo>
                    <a:pt x="719" y="2572"/>
                  </a:lnTo>
                  <a:cubicBezTo>
                    <a:pt x="910" y="2375"/>
                    <a:pt x="1103" y="2177"/>
                    <a:pt x="1295" y="1980"/>
                  </a:cubicBezTo>
                  <a:lnTo>
                    <a:pt x="1897" y="2477"/>
                  </a:lnTo>
                  <a:cubicBezTo>
                    <a:pt x="1929" y="2619"/>
                    <a:pt x="1950" y="2764"/>
                    <a:pt x="1961" y="2909"/>
                  </a:cubicBezTo>
                  <a:cubicBezTo>
                    <a:pt x="1993" y="3159"/>
                    <a:pt x="2019" y="3377"/>
                    <a:pt x="2102" y="3618"/>
                  </a:cubicBezTo>
                  <a:cubicBezTo>
                    <a:pt x="2129" y="3698"/>
                    <a:pt x="2196" y="3733"/>
                    <a:pt x="2263" y="3733"/>
                  </a:cubicBezTo>
                  <a:cubicBezTo>
                    <a:pt x="2365" y="3733"/>
                    <a:pt x="2466" y="3653"/>
                    <a:pt x="2423" y="3529"/>
                  </a:cubicBezTo>
                  <a:cubicBezTo>
                    <a:pt x="2188" y="2844"/>
                    <a:pt x="2326" y="1649"/>
                    <a:pt x="1320" y="1649"/>
                  </a:cubicBezTo>
                  <a:cubicBezTo>
                    <a:pt x="1285" y="1649"/>
                    <a:pt x="1248" y="1650"/>
                    <a:pt x="1209" y="1653"/>
                  </a:cubicBezTo>
                  <a:cubicBezTo>
                    <a:pt x="917" y="1676"/>
                    <a:pt x="698" y="1815"/>
                    <a:pt x="561" y="2011"/>
                  </a:cubicBezTo>
                  <a:lnTo>
                    <a:pt x="561" y="2011"/>
                  </a:lnTo>
                  <a:cubicBezTo>
                    <a:pt x="415" y="1407"/>
                    <a:pt x="340" y="786"/>
                    <a:pt x="337" y="161"/>
                  </a:cubicBezTo>
                  <a:cubicBezTo>
                    <a:pt x="336" y="54"/>
                    <a:pt x="252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0" name="Google Shape;6450;p14"/>
            <p:cNvSpPr/>
            <p:nvPr/>
          </p:nvSpPr>
          <p:spPr>
            <a:xfrm>
              <a:off x="5442300" y="1585775"/>
              <a:ext cx="51700" cy="111425"/>
            </a:xfrm>
            <a:custGeom>
              <a:avLst/>
              <a:gdLst/>
              <a:ahLst/>
              <a:cxnLst/>
              <a:rect l="l" t="t" r="r" b="b"/>
              <a:pathLst>
                <a:path w="2068" h="4457" extrusionOk="0">
                  <a:moveTo>
                    <a:pt x="260" y="0"/>
                  </a:moveTo>
                  <a:cubicBezTo>
                    <a:pt x="122" y="0"/>
                    <a:pt x="1" y="170"/>
                    <a:pt x="133" y="279"/>
                  </a:cubicBezTo>
                  <a:cubicBezTo>
                    <a:pt x="1300" y="1227"/>
                    <a:pt x="1724" y="2802"/>
                    <a:pt x="1133" y="4199"/>
                  </a:cubicBezTo>
                  <a:cubicBezTo>
                    <a:pt x="1076" y="4334"/>
                    <a:pt x="1194" y="4456"/>
                    <a:pt x="1300" y="4456"/>
                  </a:cubicBezTo>
                  <a:cubicBezTo>
                    <a:pt x="1349" y="4456"/>
                    <a:pt x="1396" y="4431"/>
                    <a:pt x="1422" y="4368"/>
                  </a:cubicBezTo>
                  <a:cubicBezTo>
                    <a:pt x="2068" y="2843"/>
                    <a:pt x="1663" y="1093"/>
                    <a:pt x="370" y="41"/>
                  </a:cubicBez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1" name="Google Shape;6451;p14"/>
            <p:cNvSpPr/>
            <p:nvPr/>
          </p:nvSpPr>
          <p:spPr>
            <a:xfrm>
              <a:off x="5482750" y="1557025"/>
              <a:ext cx="52150" cy="38925"/>
            </a:xfrm>
            <a:custGeom>
              <a:avLst/>
              <a:gdLst/>
              <a:ahLst/>
              <a:cxnLst/>
              <a:rect l="l" t="t" r="r" b="b"/>
              <a:pathLst>
                <a:path w="2086" h="1557" extrusionOk="0">
                  <a:moveTo>
                    <a:pt x="738" y="0"/>
                  </a:moveTo>
                  <a:cubicBezTo>
                    <a:pt x="489" y="0"/>
                    <a:pt x="237" y="128"/>
                    <a:pt x="88" y="338"/>
                  </a:cubicBezTo>
                  <a:cubicBezTo>
                    <a:pt x="0" y="461"/>
                    <a:pt x="117" y="580"/>
                    <a:pt x="237" y="580"/>
                  </a:cubicBezTo>
                  <a:cubicBezTo>
                    <a:pt x="288" y="580"/>
                    <a:pt x="340" y="559"/>
                    <a:pt x="376" y="507"/>
                  </a:cubicBezTo>
                  <a:cubicBezTo>
                    <a:pt x="453" y="399"/>
                    <a:pt x="591" y="333"/>
                    <a:pt x="726" y="333"/>
                  </a:cubicBezTo>
                  <a:cubicBezTo>
                    <a:pt x="818" y="333"/>
                    <a:pt x="909" y="364"/>
                    <a:pt x="978" y="432"/>
                  </a:cubicBezTo>
                  <a:cubicBezTo>
                    <a:pt x="1148" y="600"/>
                    <a:pt x="1089" y="902"/>
                    <a:pt x="907" y="1033"/>
                  </a:cubicBezTo>
                  <a:cubicBezTo>
                    <a:pt x="801" y="1110"/>
                    <a:pt x="801" y="1245"/>
                    <a:pt x="907" y="1323"/>
                  </a:cubicBezTo>
                  <a:cubicBezTo>
                    <a:pt x="1128" y="1482"/>
                    <a:pt x="1368" y="1556"/>
                    <a:pt x="1625" y="1556"/>
                  </a:cubicBezTo>
                  <a:cubicBezTo>
                    <a:pt x="1710" y="1556"/>
                    <a:pt x="1798" y="1548"/>
                    <a:pt x="1887" y="1532"/>
                  </a:cubicBezTo>
                  <a:cubicBezTo>
                    <a:pt x="2085" y="1496"/>
                    <a:pt x="2018" y="1207"/>
                    <a:pt x="1831" y="1207"/>
                  </a:cubicBezTo>
                  <a:cubicBezTo>
                    <a:pt x="1820" y="1207"/>
                    <a:pt x="1808" y="1208"/>
                    <a:pt x="1797" y="1210"/>
                  </a:cubicBezTo>
                  <a:cubicBezTo>
                    <a:pt x="1740" y="1220"/>
                    <a:pt x="1685" y="1225"/>
                    <a:pt x="1631" y="1225"/>
                  </a:cubicBezTo>
                  <a:cubicBezTo>
                    <a:pt x="1500" y="1225"/>
                    <a:pt x="1376" y="1196"/>
                    <a:pt x="1258" y="1141"/>
                  </a:cubicBezTo>
                  <a:lnTo>
                    <a:pt x="1258" y="1141"/>
                  </a:lnTo>
                  <a:cubicBezTo>
                    <a:pt x="1458" y="861"/>
                    <a:pt x="1479" y="461"/>
                    <a:pt x="1214" y="196"/>
                  </a:cubicBezTo>
                  <a:cubicBezTo>
                    <a:pt x="1079" y="61"/>
                    <a:pt x="909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2" name="Google Shape;6452;p14"/>
            <p:cNvSpPr/>
            <p:nvPr/>
          </p:nvSpPr>
          <p:spPr>
            <a:xfrm>
              <a:off x="5549875" y="1569500"/>
              <a:ext cx="38825" cy="126550"/>
            </a:xfrm>
            <a:custGeom>
              <a:avLst/>
              <a:gdLst/>
              <a:ahLst/>
              <a:cxnLst/>
              <a:rect l="l" t="t" r="r" b="b"/>
              <a:pathLst>
                <a:path w="1553" h="5062" extrusionOk="0">
                  <a:moveTo>
                    <a:pt x="1221" y="0"/>
                  </a:moveTo>
                  <a:cubicBezTo>
                    <a:pt x="1170" y="0"/>
                    <a:pt x="1118" y="22"/>
                    <a:pt x="1081" y="74"/>
                  </a:cubicBezTo>
                  <a:cubicBezTo>
                    <a:pt x="1" y="1575"/>
                    <a:pt x="74" y="3562"/>
                    <a:pt x="1215" y="5004"/>
                  </a:cubicBezTo>
                  <a:cubicBezTo>
                    <a:pt x="1248" y="5045"/>
                    <a:pt x="1286" y="5062"/>
                    <a:pt x="1324" y="5062"/>
                  </a:cubicBezTo>
                  <a:cubicBezTo>
                    <a:pt x="1442" y="5062"/>
                    <a:pt x="1553" y="4895"/>
                    <a:pt x="1453" y="4767"/>
                  </a:cubicBezTo>
                  <a:cubicBezTo>
                    <a:pt x="398" y="3436"/>
                    <a:pt x="384" y="1613"/>
                    <a:pt x="1369" y="243"/>
                  </a:cubicBezTo>
                  <a:cubicBezTo>
                    <a:pt x="1458" y="120"/>
                    <a:pt x="1342" y="0"/>
                    <a:pt x="1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3" name="Google Shape;6453;p14"/>
            <p:cNvSpPr/>
            <p:nvPr/>
          </p:nvSpPr>
          <p:spPr>
            <a:xfrm>
              <a:off x="5605675" y="1607525"/>
              <a:ext cx="37250" cy="71025"/>
            </a:xfrm>
            <a:custGeom>
              <a:avLst/>
              <a:gdLst/>
              <a:ahLst/>
              <a:cxnLst/>
              <a:rect l="l" t="t" r="r" b="b"/>
              <a:pathLst>
                <a:path w="1490" h="2841" extrusionOk="0">
                  <a:moveTo>
                    <a:pt x="1298" y="1"/>
                  </a:moveTo>
                  <a:cubicBezTo>
                    <a:pt x="1291" y="1"/>
                    <a:pt x="1283" y="1"/>
                    <a:pt x="1276" y="2"/>
                  </a:cubicBezTo>
                  <a:cubicBezTo>
                    <a:pt x="766" y="57"/>
                    <a:pt x="88" y="200"/>
                    <a:pt x="25" y="827"/>
                  </a:cubicBezTo>
                  <a:cubicBezTo>
                    <a:pt x="1" y="1071"/>
                    <a:pt x="112" y="1262"/>
                    <a:pt x="292" y="1413"/>
                  </a:cubicBezTo>
                  <a:cubicBezTo>
                    <a:pt x="451" y="1546"/>
                    <a:pt x="644" y="1619"/>
                    <a:pt x="797" y="1761"/>
                  </a:cubicBezTo>
                  <a:cubicBezTo>
                    <a:pt x="1001" y="1919"/>
                    <a:pt x="1058" y="2134"/>
                    <a:pt x="966" y="2406"/>
                  </a:cubicBezTo>
                  <a:cubicBezTo>
                    <a:pt x="900" y="2483"/>
                    <a:pt x="834" y="2521"/>
                    <a:pt x="767" y="2521"/>
                  </a:cubicBezTo>
                  <a:cubicBezTo>
                    <a:pt x="718" y="2521"/>
                    <a:pt x="668" y="2499"/>
                    <a:pt x="618" y="2456"/>
                  </a:cubicBezTo>
                  <a:cubicBezTo>
                    <a:pt x="583" y="2424"/>
                    <a:pt x="545" y="2410"/>
                    <a:pt x="507" y="2410"/>
                  </a:cubicBezTo>
                  <a:cubicBezTo>
                    <a:pt x="376" y="2410"/>
                    <a:pt x="260" y="2578"/>
                    <a:pt x="382" y="2693"/>
                  </a:cubicBezTo>
                  <a:cubicBezTo>
                    <a:pt x="492" y="2795"/>
                    <a:pt x="622" y="2840"/>
                    <a:pt x="752" y="2840"/>
                  </a:cubicBezTo>
                  <a:cubicBezTo>
                    <a:pt x="1046" y="2840"/>
                    <a:pt x="1335" y="2608"/>
                    <a:pt x="1373" y="2282"/>
                  </a:cubicBezTo>
                  <a:cubicBezTo>
                    <a:pt x="1412" y="1965"/>
                    <a:pt x="1204" y="1672"/>
                    <a:pt x="975" y="1477"/>
                  </a:cubicBezTo>
                  <a:cubicBezTo>
                    <a:pt x="861" y="1379"/>
                    <a:pt x="637" y="1311"/>
                    <a:pt x="557" y="1196"/>
                  </a:cubicBezTo>
                  <a:lnTo>
                    <a:pt x="501" y="586"/>
                  </a:lnTo>
                  <a:lnTo>
                    <a:pt x="779" y="426"/>
                  </a:lnTo>
                  <a:cubicBezTo>
                    <a:pt x="931" y="368"/>
                    <a:pt x="1119" y="353"/>
                    <a:pt x="1276" y="336"/>
                  </a:cubicBezTo>
                  <a:cubicBezTo>
                    <a:pt x="1480" y="314"/>
                    <a:pt x="1489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4" name="Google Shape;6454;p14"/>
            <p:cNvSpPr/>
            <p:nvPr/>
          </p:nvSpPr>
          <p:spPr>
            <a:xfrm>
              <a:off x="5658750" y="1577725"/>
              <a:ext cx="38975" cy="123450"/>
            </a:xfrm>
            <a:custGeom>
              <a:avLst/>
              <a:gdLst/>
              <a:ahLst/>
              <a:cxnLst/>
              <a:rect l="l" t="t" r="r" b="b"/>
              <a:pathLst>
                <a:path w="1559" h="4938" extrusionOk="0">
                  <a:moveTo>
                    <a:pt x="205" y="0"/>
                  </a:moveTo>
                  <a:cubicBezTo>
                    <a:pt x="101" y="0"/>
                    <a:pt x="1" y="80"/>
                    <a:pt x="50" y="201"/>
                  </a:cubicBezTo>
                  <a:lnTo>
                    <a:pt x="50" y="199"/>
                  </a:lnTo>
                  <a:cubicBezTo>
                    <a:pt x="619" y="1612"/>
                    <a:pt x="1238" y="3285"/>
                    <a:pt x="186" y="4643"/>
                  </a:cubicBezTo>
                  <a:cubicBezTo>
                    <a:pt x="86" y="4770"/>
                    <a:pt x="197" y="4937"/>
                    <a:pt x="314" y="4937"/>
                  </a:cubicBezTo>
                  <a:cubicBezTo>
                    <a:pt x="352" y="4937"/>
                    <a:pt x="390" y="4920"/>
                    <a:pt x="422" y="4879"/>
                  </a:cubicBezTo>
                  <a:cubicBezTo>
                    <a:pt x="1558" y="3415"/>
                    <a:pt x="1002" y="1671"/>
                    <a:pt x="373" y="112"/>
                  </a:cubicBezTo>
                  <a:cubicBezTo>
                    <a:pt x="342" y="34"/>
                    <a:pt x="272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5" name="Google Shape;6455;p14"/>
            <p:cNvSpPr/>
            <p:nvPr/>
          </p:nvSpPr>
          <p:spPr>
            <a:xfrm>
              <a:off x="5719900" y="1670475"/>
              <a:ext cx="14325" cy="8425"/>
            </a:xfrm>
            <a:custGeom>
              <a:avLst/>
              <a:gdLst/>
              <a:ahLst/>
              <a:cxnLst/>
              <a:rect l="l" t="t" r="r" b="b"/>
              <a:pathLst>
                <a:path w="573" h="337" extrusionOk="0">
                  <a:moveTo>
                    <a:pt x="214" y="1"/>
                  </a:moveTo>
                  <a:cubicBezTo>
                    <a:pt x="0" y="1"/>
                    <a:pt x="1" y="333"/>
                    <a:pt x="217" y="335"/>
                  </a:cubicBezTo>
                  <a:lnTo>
                    <a:pt x="357" y="336"/>
                  </a:lnTo>
                  <a:cubicBezTo>
                    <a:pt x="358" y="336"/>
                    <a:pt x="359" y="336"/>
                    <a:pt x="360" y="336"/>
                  </a:cubicBezTo>
                  <a:cubicBezTo>
                    <a:pt x="572" y="336"/>
                    <a:pt x="571" y="4"/>
                    <a:pt x="357" y="2"/>
                  </a:cubicBezTo>
                  <a:lnTo>
                    <a:pt x="217" y="1"/>
                  </a:lnTo>
                  <a:cubicBezTo>
                    <a:pt x="216" y="1"/>
                    <a:pt x="215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6" name="Google Shape;6456;p14"/>
            <p:cNvSpPr/>
            <p:nvPr/>
          </p:nvSpPr>
          <p:spPr>
            <a:xfrm>
              <a:off x="5761150" y="1580975"/>
              <a:ext cx="55075" cy="104650"/>
            </a:xfrm>
            <a:custGeom>
              <a:avLst/>
              <a:gdLst/>
              <a:ahLst/>
              <a:cxnLst/>
              <a:rect l="l" t="t" r="r" b="b"/>
              <a:pathLst>
                <a:path w="2203" h="4186" extrusionOk="0">
                  <a:moveTo>
                    <a:pt x="1936" y="1"/>
                  </a:moveTo>
                  <a:cubicBezTo>
                    <a:pt x="1912" y="1"/>
                    <a:pt x="1887" y="6"/>
                    <a:pt x="1862" y="17"/>
                  </a:cubicBezTo>
                  <a:cubicBezTo>
                    <a:pt x="63" y="827"/>
                    <a:pt x="1" y="3245"/>
                    <a:pt x="1740" y="4165"/>
                  </a:cubicBezTo>
                  <a:cubicBezTo>
                    <a:pt x="1767" y="4180"/>
                    <a:pt x="1794" y="4186"/>
                    <a:pt x="1820" y="4186"/>
                  </a:cubicBezTo>
                  <a:cubicBezTo>
                    <a:pt x="1971" y="4186"/>
                    <a:pt x="2071" y="3961"/>
                    <a:pt x="1907" y="3875"/>
                  </a:cubicBezTo>
                  <a:cubicBezTo>
                    <a:pt x="382" y="3068"/>
                    <a:pt x="458" y="1014"/>
                    <a:pt x="2031" y="306"/>
                  </a:cubicBezTo>
                  <a:cubicBezTo>
                    <a:pt x="2202" y="229"/>
                    <a:pt x="2095" y="1"/>
                    <a:pt x="1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7" name="Google Shape;6457;p14"/>
            <p:cNvSpPr/>
            <p:nvPr/>
          </p:nvSpPr>
          <p:spPr>
            <a:xfrm>
              <a:off x="5832350" y="1615550"/>
              <a:ext cx="50725" cy="50500"/>
            </a:xfrm>
            <a:custGeom>
              <a:avLst/>
              <a:gdLst/>
              <a:ahLst/>
              <a:cxnLst/>
              <a:rect l="l" t="t" r="r" b="b"/>
              <a:pathLst>
                <a:path w="2029" h="2020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cubicBezTo>
                    <a:pt x="696" y="794"/>
                    <a:pt x="1221" y="1357"/>
                    <a:pt x="1692" y="1961"/>
                  </a:cubicBezTo>
                  <a:cubicBezTo>
                    <a:pt x="1724" y="2002"/>
                    <a:pt x="1762" y="2020"/>
                    <a:pt x="1799" y="2020"/>
                  </a:cubicBezTo>
                  <a:cubicBezTo>
                    <a:pt x="1917" y="2020"/>
                    <a:pt x="2028" y="1852"/>
                    <a:pt x="1929" y="1725"/>
                  </a:cubicBezTo>
                  <a:cubicBezTo>
                    <a:pt x="1457" y="1119"/>
                    <a:pt x="933" y="558"/>
                    <a:pt x="362" y="45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8" name="Google Shape;6458;p14"/>
            <p:cNvSpPr/>
            <p:nvPr/>
          </p:nvSpPr>
          <p:spPr>
            <a:xfrm>
              <a:off x="5829025" y="1615800"/>
              <a:ext cx="43575" cy="64175"/>
            </a:xfrm>
            <a:custGeom>
              <a:avLst/>
              <a:gdLst/>
              <a:ahLst/>
              <a:cxnLst/>
              <a:rect l="l" t="t" r="r" b="b"/>
              <a:pathLst>
                <a:path w="1743" h="2567" extrusionOk="0">
                  <a:moveTo>
                    <a:pt x="1512" y="1"/>
                  </a:moveTo>
                  <a:cubicBezTo>
                    <a:pt x="1462" y="1"/>
                    <a:pt x="1412" y="24"/>
                    <a:pt x="1378" y="81"/>
                  </a:cubicBezTo>
                  <a:lnTo>
                    <a:pt x="76" y="2316"/>
                  </a:lnTo>
                  <a:cubicBezTo>
                    <a:pt x="1" y="2446"/>
                    <a:pt x="116" y="2566"/>
                    <a:pt x="230" y="2566"/>
                  </a:cubicBezTo>
                  <a:cubicBezTo>
                    <a:pt x="281" y="2566"/>
                    <a:pt x="332" y="2543"/>
                    <a:pt x="366" y="2485"/>
                  </a:cubicBezTo>
                  <a:lnTo>
                    <a:pt x="1667" y="251"/>
                  </a:lnTo>
                  <a:cubicBezTo>
                    <a:pt x="1743" y="121"/>
                    <a:pt x="1627" y="1"/>
                    <a:pt x="1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59" name="Google Shape;6459;p14"/>
            <p:cNvSpPr/>
            <p:nvPr/>
          </p:nvSpPr>
          <p:spPr>
            <a:xfrm>
              <a:off x="5886275" y="1580100"/>
              <a:ext cx="42125" cy="97800"/>
            </a:xfrm>
            <a:custGeom>
              <a:avLst/>
              <a:gdLst/>
              <a:ahLst/>
              <a:cxnLst/>
              <a:rect l="l" t="t" r="r" b="b"/>
              <a:pathLst>
                <a:path w="1685" h="3912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1059" y="1152"/>
                    <a:pt x="1334" y="2496"/>
                    <a:pt x="788" y="3655"/>
                  </a:cubicBezTo>
                  <a:cubicBezTo>
                    <a:pt x="725" y="3789"/>
                    <a:pt x="841" y="3911"/>
                    <a:pt x="951" y="3911"/>
                  </a:cubicBezTo>
                  <a:cubicBezTo>
                    <a:pt x="1000" y="3911"/>
                    <a:pt x="1048" y="3886"/>
                    <a:pt x="1078" y="3825"/>
                  </a:cubicBezTo>
                  <a:cubicBezTo>
                    <a:pt x="1685" y="2534"/>
                    <a:pt x="1409" y="1023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0" name="Google Shape;6460;p14"/>
            <p:cNvSpPr/>
            <p:nvPr/>
          </p:nvSpPr>
          <p:spPr>
            <a:xfrm>
              <a:off x="5920675" y="1541275"/>
              <a:ext cx="32375" cy="61950"/>
            </a:xfrm>
            <a:custGeom>
              <a:avLst/>
              <a:gdLst/>
              <a:ahLst/>
              <a:cxnLst/>
              <a:rect l="l" t="t" r="r" b="b"/>
              <a:pathLst>
                <a:path w="1295" h="2478" extrusionOk="0">
                  <a:moveTo>
                    <a:pt x="427" y="1"/>
                  </a:moveTo>
                  <a:cubicBezTo>
                    <a:pt x="310" y="1"/>
                    <a:pt x="196" y="46"/>
                    <a:pt x="107" y="147"/>
                  </a:cubicBezTo>
                  <a:cubicBezTo>
                    <a:pt x="0" y="270"/>
                    <a:pt x="111" y="439"/>
                    <a:pt x="233" y="439"/>
                  </a:cubicBezTo>
                  <a:cubicBezTo>
                    <a:pt x="271" y="439"/>
                    <a:pt x="310" y="423"/>
                    <a:pt x="344" y="384"/>
                  </a:cubicBezTo>
                  <a:lnTo>
                    <a:pt x="345" y="384"/>
                  </a:lnTo>
                  <a:lnTo>
                    <a:pt x="574" y="406"/>
                  </a:lnTo>
                  <a:cubicBezTo>
                    <a:pt x="632" y="558"/>
                    <a:pt x="621" y="687"/>
                    <a:pt x="540" y="799"/>
                  </a:cubicBezTo>
                  <a:cubicBezTo>
                    <a:pt x="490" y="905"/>
                    <a:pt x="382" y="1003"/>
                    <a:pt x="301" y="1087"/>
                  </a:cubicBezTo>
                  <a:cubicBezTo>
                    <a:pt x="211" y="1181"/>
                    <a:pt x="255" y="1326"/>
                    <a:pt x="374" y="1366"/>
                  </a:cubicBezTo>
                  <a:cubicBezTo>
                    <a:pt x="502" y="1409"/>
                    <a:pt x="724" y="1490"/>
                    <a:pt x="807" y="1607"/>
                  </a:cubicBezTo>
                  <a:cubicBezTo>
                    <a:pt x="907" y="1751"/>
                    <a:pt x="969" y="2148"/>
                    <a:pt x="727" y="2148"/>
                  </a:cubicBezTo>
                  <a:cubicBezTo>
                    <a:pt x="691" y="2148"/>
                    <a:pt x="648" y="2139"/>
                    <a:pt x="598" y="2120"/>
                  </a:cubicBezTo>
                  <a:cubicBezTo>
                    <a:pt x="577" y="2111"/>
                    <a:pt x="557" y="2108"/>
                    <a:pt x="538" y="2108"/>
                  </a:cubicBezTo>
                  <a:cubicBezTo>
                    <a:pt x="382" y="2108"/>
                    <a:pt x="331" y="2373"/>
                    <a:pt x="508" y="2443"/>
                  </a:cubicBezTo>
                  <a:cubicBezTo>
                    <a:pt x="570" y="2467"/>
                    <a:pt x="631" y="2477"/>
                    <a:pt x="691" y="2477"/>
                  </a:cubicBezTo>
                  <a:cubicBezTo>
                    <a:pt x="981" y="2477"/>
                    <a:pt x="1231" y="2219"/>
                    <a:pt x="1259" y="1917"/>
                  </a:cubicBezTo>
                  <a:cubicBezTo>
                    <a:pt x="1294" y="1546"/>
                    <a:pt x="1009" y="1293"/>
                    <a:pt x="699" y="1141"/>
                  </a:cubicBezTo>
                  <a:lnTo>
                    <a:pt x="699" y="1141"/>
                  </a:lnTo>
                  <a:cubicBezTo>
                    <a:pt x="907" y="883"/>
                    <a:pt x="1079" y="556"/>
                    <a:pt x="875" y="251"/>
                  </a:cubicBezTo>
                  <a:cubicBezTo>
                    <a:pt x="771" y="97"/>
                    <a:pt x="597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1" name="Google Shape;6461;p14"/>
            <p:cNvSpPr/>
            <p:nvPr/>
          </p:nvSpPr>
          <p:spPr>
            <a:xfrm>
              <a:off x="5959725" y="1636275"/>
              <a:ext cx="84950" cy="12500"/>
            </a:xfrm>
            <a:custGeom>
              <a:avLst/>
              <a:gdLst/>
              <a:ahLst/>
              <a:cxnLst/>
              <a:rect l="l" t="t" r="r" b="b"/>
              <a:pathLst>
                <a:path w="3398" h="500" extrusionOk="0">
                  <a:moveTo>
                    <a:pt x="3193" y="0"/>
                  </a:moveTo>
                  <a:cubicBezTo>
                    <a:pt x="3189" y="0"/>
                    <a:pt x="3186" y="0"/>
                    <a:pt x="3183" y="1"/>
                  </a:cubicBezTo>
                  <a:lnTo>
                    <a:pt x="216" y="164"/>
                  </a:lnTo>
                  <a:cubicBezTo>
                    <a:pt x="5" y="176"/>
                    <a:pt x="1" y="500"/>
                    <a:pt x="206" y="500"/>
                  </a:cubicBezTo>
                  <a:cubicBezTo>
                    <a:pt x="209" y="500"/>
                    <a:pt x="212" y="499"/>
                    <a:pt x="216" y="499"/>
                  </a:cubicBezTo>
                  <a:lnTo>
                    <a:pt x="3183" y="336"/>
                  </a:lnTo>
                  <a:cubicBezTo>
                    <a:pt x="3394" y="324"/>
                    <a:pt x="3398" y="0"/>
                    <a:pt x="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2" name="Google Shape;6462;p14"/>
            <p:cNvSpPr/>
            <p:nvPr/>
          </p:nvSpPr>
          <p:spPr>
            <a:xfrm>
              <a:off x="5991825" y="16063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8" y="1"/>
                  </a:moveTo>
                  <a:cubicBezTo>
                    <a:pt x="1" y="1"/>
                    <a:pt x="1" y="335"/>
                    <a:pt x="218" y="335"/>
                  </a:cubicBezTo>
                  <a:cubicBezTo>
                    <a:pt x="433" y="335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3" name="Google Shape;6463;p14"/>
            <p:cNvSpPr/>
            <p:nvPr/>
          </p:nvSpPr>
          <p:spPr>
            <a:xfrm>
              <a:off x="5998250" y="1666325"/>
              <a:ext cx="10800" cy="8425"/>
            </a:xfrm>
            <a:custGeom>
              <a:avLst/>
              <a:gdLst/>
              <a:ahLst/>
              <a:cxnLst/>
              <a:rect l="l" t="t" r="r" b="b"/>
              <a:pathLst>
                <a:path w="432" h="337" extrusionOk="0">
                  <a:moveTo>
                    <a:pt x="217" y="1"/>
                  </a:moveTo>
                  <a:cubicBezTo>
                    <a:pt x="0" y="1"/>
                    <a:pt x="2" y="336"/>
                    <a:pt x="217" y="336"/>
                  </a:cubicBezTo>
                  <a:cubicBezTo>
                    <a:pt x="432" y="336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4" name="Google Shape;6464;p14"/>
            <p:cNvSpPr/>
            <p:nvPr/>
          </p:nvSpPr>
          <p:spPr>
            <a:xfrm>
              <a:off x="6073375" y="1574250"/>
              <a:ext cx="39525" cy="121225"/>
            </a:xfrm>
            <a:custGeom>
              <a:avLst/>
              <a:gdLst/>
              <a:ahLst/>
              <a:cxnLst/>
              <a:rect l="l" t="t" r="r" b="b"/>
              <a:pathLst>
                <a:path w="1581" h="4849" extrusionOk="0">
                  <a:moveTo>
                    <a:pt x="1267" y="1"/>
                  </a:moveTo>
                  <a:cubicBezTo>
                    <a:pt x="1230" y="1"/>
                    <a:pt x="1191" y="17"/>
                    <a:pt x="1158" y="56"/>
                  </a:cubicBezTo>
                  <a:cubicBezTo>
                    <a:pt x="0" y="1443"/>
                    <a:pt x="29" y="3447"/>
                    <a:pt x="1234" y="4794"/>
                  </a:cubicBezTo>
                  <a:cubicBezTo>
                    <a:pt x="1268" y="4832"/>
                    <a:pt x="1307" y="4848"/>
                    <a:pt x="1345" y="4848"/>
                  </a:cubicBezTo>
                  <a:cubicBezTo>
                    <a:pt x="1468" y="4848"/>
                    <a:pt x="1580" y="4680"/>
                    <a:pt x="1471" y="4558"/>
                  </a:cubicBezTo>
                  <a:cubicBezTo>
                    <a:pt x="394" y="3354"/>
                    <a:pt x="357" y="1536"/>
                    <a:pt x="1394" y="294"/>
                  </a:cubicBezTo>
                  <a:cubicBezTo>
                    <a:pt x="1499" y="169"/>
                    <a:pt x="1388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5" name="Google Shape;6465;p14"/>
            <p:cNvSpPr/>
            <p:nvPr/>
          </p:nvSpPr>
          <p:spPr>
            <a:xfrm>
              <a:off x="6125375" y="1609000"/>
              <a:ext cx="71200" cy="137650"/>
            </a:xfrm>
            <a:custGeom>
              <a:avLst/>
              <a:gdLst/>
              <a:ahLst/>
              <a:cxnLst/>
              <a:rect l="l" t="t" r="r" b="b"/>
              <a:pathLst>
                <a:path w="2848" h="5506" extrusionOk="0">
                  <a:moveTo>
                    <a:pt x="1842" y="306"/>
                  </a:moveTo>
                  <a:cubicBezTo>
                    <a:pt x="1992" y="306"/>
                    <a:pt x="2150" y="335"/>
                    <a:pt x="2310" y="388"/>
                  </a:cubicBezTo>
                  <a:lnTo>
                    <a:pt x="2310" y="388"/>
                  </a:lnTo>
                  <a:cubicBezTo>
                    <a:pt x="2307" y="714"/>
                    <a:pt x="2304" y="1040"/>
                    <a:pt x="2302" y="1366"/>
                  </a:cubicBezTo>
                  <a:lnTo>
                    <a:pt x="2302" y="1366"/>
                  </a:lnTo>
                  <a:cubicBezTo>
                    <a:pt x="1816" y="1565"/>
                    <a:pt x="1453" y="1665"/>
                    <a:pt x="1215" y="1665"/>
                  </a:cubicBezTo>
                  <a:cubicBezTo>
                    <a:pt x="857" y="1665"/>
                    <a:pt x="779" y="1440"/>
                    <a:pt x="980" y="989"/>
                  </a:cubicBezTo>
                  <a:cubicBezTo>
                    <a:pt x="1111" y="507"/>
                    <a:pt x="1445" y="306"/>
                    <a:pt x="1842" y="306"/>
                  </a:cubicBezTo>
                  <a:close/>
                  <a:moveTo>
                    <a:pt x="1948" y="1"/>
                  </a:moveTo>
                  <a:cubicBezTo>
                    <a:pt x="960" y="1"/>
                    <a:pt x="1" y="890"/>
                    <a:pt x="744" y="1909"/>
                  </a:cubicBezTo>
                  <a:cubicBezTo>
                    <a:pt x="950" y="2193"/>
                    <a:pt x="1262" y="2335"/>
                    <a:pt x="1582" y="2335"/>
                  </a:cubicBezTo>
                  <a:cubicBezTo>
                    <a:pt x="1795" y="2335"/>
                    <a:pt x="2011" y="2273"/>
                    <a:pt x="2204" y="2147"/>
                  </a:cubicBezTo>
                  <a:cubicBezTo>
                    <a:pt x="2236" y="2126"/>
                    <a:pt x="2267" y="2104"/>
                    <a:pt x="2296" y="2081"/>
                  </a:cubicBezTo>
                  <a:lnTo>
                    <a:pt x="2296" y="2081"/>
                  </a:lnTo>
                  <a:cubicBezTo>
                    <a:pt x="2293" y="2427"/>
                    <a:pt x="2290" y="2773"/>
                    <a:pt x="2287" y="3119"/>
                  </a:cubicBezTo>
                  <a:cubicBezTo>
                    <a:pt x="2284" y="3496"/>
                    <a:pt x="2382" y="4045"/>
                    <a:pt x="2272" y="4405"/>
                  </a:cubicBezTo>
                  <a:cubicBezTo>
                    <a:pt x="2095" y="4985"/>
                    <a:pt x="1754" y="5175"/>
                    <a:pt x="1376" y="5175"/>
                  </a:cubicBezTo>
                  <a:cubicBezTo>
                    <a:pt x="1056" y="5175"/>
                    <a:pt x="711" y="5039"/>
                    <a:pt x="417" y="4887"/>
                  </a:cubicBezTo>
                  <a:cubicBezTo>
                    <a:pt x="390" y="4873"/>
                    <a:pt x="363" y="4866"/>
                    <a:pt x="338" y="4866"/>
                  </a:cubicBezTo>
                  <a:cubicBezTo>
                    <a:pt x="185" y="4866"/>
                    <a:pt x="83" y="5092"/>
                    <a:pt x="248" y="5177"/>
                  </a:cubicBezTo>
                  <a:cubicBezTo>
                    <a:pt x="590" y="5354"/>
                    <a:pt x="1041" y="5505"/>
                    <a:pt x="1462" y="5505"/>
                  </a:cubicBezTo>
                  <a:cubicBezTo>
                    <a:pt x="1879" y="5505"/>
                    <a:pt x="2266" y="5356"/>
                    <a:pt x="2486" y="4936"/>
                  </a:cubicBezTo>
                  <a:cubicBezTo>
                    <a:pt x="2751" y="4426"/>
                    <a:pt x="2617" y="3665"/>
                    <a:pt x="2622" y="3119"/>
                  </a:cubicBezTo>
                  <a:cubicBezTo>
                    <a:pt x="2625" y="2637"/>
                    <a:pt x="2629" y="2155"/>
                    <a:pt x="2633" y="1673"/>
                  </a:cubicBezTo>
                  <a:lnTo>
                    <a:pt x="2633" y="1673"/>
                  </a:lnTo>
                  <a:cubicBezTo>
                    <a:pt x="2847" y="1252"/>
                    <a:pt x="2810" y="725"/>
                    <a:pt x="2638" y="263"/>
                  </a:cubicBezTo>
                  <a:cubicBezTo>
                    <a:pt x="2638" y="263"/>
                    <a:pt x="2638" y="263"/>
                    <a:pt x="2638" y="263"/>
                  </a:cubicBezTo>
                  <a:lnTo>
                    <a:pt x="2638" y="263"/>
                  </a:lnTo>
                  <a:cubicBezTo>
                    <a:pt x="2632" y="201"/>
                    <a:pt x="2598" y="142"/>
                    <a:pt x="2527" y="112"/>
                  </a:cubicBezTo>
                  <a:lnTo>
                    <a:pt x="2528" y="112"/>
                  </a:lnTo>
                  <a:cubicBezTo>
                    <a:pt x="2343" y="36"/>
                    <a:pt x="2145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6" name="Google Shape;6466;p14"/>
            <p:cNvSpPr/>
            <p:nvPr/>
          </p:nvSpPr>
          <p:spPr>
            <a:xfrm>
              <a:off x="6214575" y="1570075"/>
              <a:ext cx="72600" cy="109275"/>
            </a:xfrm>
            <a:custGeom>
              <a:avLst/>
              <a:gdLst/>
              <a:ahLst/>
              <a:cxnLst/>
              <a:rect l="l" t="t" r="r" b="b"/>
              <a:pathLst>
                <a:path w="2904" h="4371" extrusionOk="0">
                  <a:moveTo>
                    <a:pt x="165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45" y="1536"/>
                    <a:pt x="204" y="2905"/>
                    <a:pt x="477" y="4252"/>
                  </a:cubicBezTo>
                  <a:cubicBezTo>
                    <a:pt x="494" y="4333"/>
                    <a:pt x="563" y="4371"/>
                    <a:pt x="634" y="4371"/>
                  </a:cubicBezTo>
                  <a:cubicBezTo>
                    <a:pt x="722" y="4371"/>
                    <a:pt x="812" y="4312"/>
                    <a:pt x="806" y="4207"/>
                  </a:cubicBezTo>
                  <a:cubicBezTo>
                    <a:pt x="786" y="3895"/>
                    <a:pt x="805" y="3587"/>
                    <a:pt x="901" y="3285"/>
                  </a:cubicBezTo>
                  <a:lnTo>
                    <a:pt x="1085" y="2879"/>
                  </a:lnTo>
                  <a:cubicBezTo>
                    <a:pt x="1170" y="2614"/>
                    <a:pt x="1318" y="2482"/>
                    <a:pt x="1532" y="2482"/>
                  </a:cubicBezTo>
                  <a:cubicBezTo>
                    <a:pt x="1608" y="2482"/>
                    <a:pt x="1693" y="2499"/>
                    <a:pt x="1786" y="2533"/>
                  </a:cubicBezTo>
                  <a:cubicBezTo>
                    <a:pt x="2353" y="2548"/>
                    <a:pt x="2236" y="2601"/>
                    <a:pt x="2353" y="3085"/>
                  </a:cubicBezTo>
                  <a:lnTo>
                    <a:pt x="2550" y="3893"/>
                  </a:lnTo>
                  <a:cubicBezTo>
                    <a:pt x="2570" y="3977"/>
                    <a:pt x="2633" y="4013"/>
                    <a:pt x="2699" y="4013"/>
                  </a:cubicBezTo>
                  <a:cubicBezTo>
                    <a:pt x="2798" y="4013"/>
                    <a:pt x="2903" y="3931"/>
                    <a:pt x="2873" y="3805"/>
                  </a:cubicBezTo>
                  <a:cubicBezTo>
                    <a:pt x="2737" y="3244"/>
                    <a:pt x="2678" y="1851"/>
                    <a:pt x="1921" y="1851"/>
                  </a:cubicBezTo>
                  <a:cubicBezTo>
                    <a:pt x="1838" y="1851"/>
                    <a:pt x="1746" y="1868"/>
                    <a:pt x="1645" y="1904"/>
                  </a:cubicBezTo>
                  <a:cubicBezTo>
                    <a:pt x="1121" y="2094"/>
                    <a:pt x="787" y="2579"/>
                    <a:pt x="613" y="3117"/>
                  </a:cubicBezTo>
                  <a:lnTo>
                    <a:pt x="613" y="3117"/>
                  </a:lnTo>
                  <a:cubicBezTo>
                    <a:pt x="460" y="2139"/>
                    <a:pt x="368" y="1152"/>
                    <a:pt x="338" y="162"/>
                  </a:cubicBezTo>
                  <a:cubicBezTo>
                    <a:pt x="335" y="54"/>
                    <a:pt x="249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7" name="Google Shape;6467;p14"/>
            <p:cNvSpPr/>
            <p:nvPr/>
          </p:nvSpPr>
          <p:spPr>
            <a:xfrm>
              <a:off x="6281800" y="1558450"/>
              <a:ext cx="61625" cy="128000"/>
            </a:xfrm>
            <a:custGeom>
              <a:avLst/>
              <a:gdLst/>
              <a:ahLst/>
              <a:cxnLst/>
              <a:rect l="l" t="t" r="r" b="b"/>
              <a:pathLst>
                <a:path w="2465" h="5120" extrusionOk="0">
                  <a:moveTo>
                    <a:pt x="226" y="1"/>
                  </a:moveTo>
                  <a:cubicBezTo>
                    <a:pt x="91" y="1"/>
                    <a:pt x="1" y="218"/>
                    <a:pt x="144" y="321"/>
                  </a:cubicBezTo>
                  <a:cubicBezTo>
                    <a:pt x="1583" y="1350"/>
                    <a:pt x="2097" y="3249"/>
                    <a:pt x="1372" y="4863"/>
                  </a:cubicBezTo>
                  <a:cubicBezTo>
                    <a:pt x="1313" y="4997"/>
                    <a:pt x="1430" y="5119"/>
                    <a:pt x="1538" y="5119"/>
                  </a:cubicBezTo>
                  <a:cubicBezTo>
                    <a:pt x="1587" y="5119"/>
                    <a:pt x="1635" y="5094"/>
                    <a:pt x="1662" y="5032"/>
                  </a:cubicBezTo>
                  <a:cubicBezTo>
                    <a:pt x="2465" y="3246"/>
                    <a:pt x="1908" y="1172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8" name="Google Shape;6468;p14"/>
            <p:cNvSpPr/>
            <p:nvPr/>
          </p:nvSpPr>
          <p:spPr>
            <a:xfrm>
              <a:off x="6328675" y="1530550"/>
              <a:ext cx="55425" cy="60100"/>
            </a:xfrm>
            <a:custGeom>
              <a:avLst/>
              <a:gdLst/>
              <a:ahLst/>
              <a:cxnLst/>
              <a:rect l="l" t="t" r="r" b="b"/>
              <a:pathLst>
                <a:path w="2217" h="2404" extrusionOk="0">
                  <a:moveTo>
                    <a:pt x="662" y="1"/>
                  </a:moveTo>
                  <a:cubicBezTo>
                    <a:pt x="429" y="1"/>
                    <a:pt x="201" y="108"/>
                    <a:pt x="73" y="338"/>
                  </a:cubicBezTo>
                  <a:cubicBezTo>
                    <a:pt x="1" y="469"/>
                    <a:pt x="116" y="590"/>
                    <a:pt x="229" y="590"/>
                  </a:cubicBezTo>
                  <a:cubicBezTo>
                    <a:pt x="280" y="590"/>
                    <a:pt x="330" y="565"/>
                    <a:pt x="362" y="508"/>
                  </a:cubicBezTo>
                  <a:lnTo>
                    <a:pt x="361" y="508"/>
                  </a:lnTo>
                  <a:cubicBezTo>
                    <a:pt x="427" y="389"/>
                    <a:pt x="544" y="332"/>
                    <a:pt x="668" y="332"/>
                  </a:cubicBezTo>
                  <a:cubicBezTo>
                    <a:pt x="715" y="332"/>
                    <a:pt x="764" y="340"/>
                    <a:pt x="811" y="357"/>
                  </a:cubicBezTo>
                  <a:cubicBezTo>
                    <a:pt x="1056" y="442"/>
                    <a:pt x="1130" y="717"/>
                    <a:pt x="1110" y="951"/>
                  </a:cubicBezTo>
                  <a:cubicBezTo>
                    <a:pt x="1076" y="1366"/>
                    <a:pt x="757" y="1684"/>
                    <a:pt x="484" y="1967"/>
                  </a:cubicBezTo>
                  <a:cubicBezTo>
                    <a:pt x="416" y="2039"/>
                    <a:pt x="417" y="2184"/>
                    <a:pt x="519" y="2230"/>
                  </a:cubicBezTo>
                  <a:cubicBezTo>
                    <a:pt x="769" y="2345"/>
                    <a:pt x="1024" y="2403"/>
                    <a:pt x="1278" y="2403"/>
                  </a:cubicBezTo>
                  <a:cubicBezTo>
                    <a:pt x="1538" y="2403"/>
                    <a:pt x="1797" y="2343"/>
                    <a:pt x="2049" y="2222"/>
                  </a:cubicBezTo>
                  <a:cubicBezTo>
                    <a:pt x="2217" y="2142"/>
                    <a:pt x="2113" y="1916"/>
                    <a:pt x="1957" y="1916"/>
                  </a:cubicBezTo>
                  <a:cubicBezTo>
                    <a:pt x="1932" y="1916"/>
                    <a:pt x="1906" y="1921"/>
                    <a:pt x="1880" y="1934"/>
                  </a:cubicBezTo>
                  <a:cubicBezTo>
                    <a:pt x="1690" y="2027"/>
                    <a:pt x="1483" y="2073"/>
                    <a:pt x="1276" y="2073"/>
                  </a:cubicBezTo>
                  <a:cubicBezTo>
                    <a:pt x="1147" y="2073"/>
                    <a:pt x="1017" y="2055"/>
                    <a:pt x="892" y="2019"/>
                  </a:cubicBezTo>
                  <a:lnTo>
                    <a:pt x="892" y="2019"/>
                  </a:lnTo>
                  <a:cubicBezTo>
                    <a:pt x="1297" y="1559"/>
                    <a:pt x="1676" y="946"/>
                    <a:pt x="1313" y="357"/>
                  </a:cubicBezTo>
                  <a:cubicBezTo>
                    <a:pt x="1170" y="126"/>
                    <a:pt x="913" y="1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69" name="Google Shape;6469;p14"/>
            <p:cNvSpPr/>
            <p:nvPr/>
          </p:nvSpPr>
          <p:spPr>
            <a:xfrm>
              <a:off x="6374725" y="1627700"/>
              <a:ext cx="57425" cy="11225"/>
            </a:xfrm>
            <a:custGeom>
              <a:avLst/>
              <a:gdLst/>
              <a:ahLst/>
              <a:cxnLst/>
              <a:rect l="l" t="t" r="r" b="b"/>
              <a:pathLst>
                <a:path w="2297" h="449" extrusionOk="0">
                  <a:moveTo>
                    <a:pt x="1390" y="0"/>
                  </a:moveTo>
                  <a:cubicBezTo>
                    <a:pt x="990" y="0"/>
                    <a:pt x="591" y="41"/>
                    <a:pt x="198" y="122"/>
                  </a:cubicBezTo>
                  <a:cubicBezTo>
                    <a:pt x="1" y="162"/>
                    <a:pt x="68" y="448"/>
                    <a:pt x="251" y="448"/>
                  </a:cubicBezTo>
                  <a:cubicBezTo>
                    <a:pt x="263" y="448"/>
                    <a:pt x="275" y="447"/>
                    <a:pt x="288" y="444"/>
                  </a:cubicBezTo>
                  <a:cubicBezTo>
                    <a:pt x="654" y="371"/>
                    <a:pt x="1025" y="334"/>
                    <a:pt x="1397" y="334"/>
                  </a:cubicBezTo>
                  <a:cubicBezTo>
                    <a:pt x="1625" y="334"/>
                    <a:pt x="1854" y="348"/>
                    <a:pt x="2082" y="376"/>
                  </a:cubicBezTo>
                  <a:cubicBezTo>
                    <a:pt x="2090" y="377"/>
                    <a:pt x="2098" y="377"/>
                    <a:pt x="2105" y="377"/>
                  </a:cubicBezTo>
                  <a:cubicBezTo>
                    <a:pt x="2297" y="377"/>
                    <a:pt x="2286" y="65"/>
                    <a:pt x="2082" y="41"/>
                  </a:cubicBezTo>
                  <a:cubicBezTo>
                    <a:pt x="1852" y="14"/>
                    <a:pt x="1621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0" name="Google Shape;6470;p14"/>
            <p:cNvSpPr/>
            <p:nvPr/>
          </p:nvSpPr>
          <p:spPr>
            <a:xfrm>
              <a:off x="6467425" y="1593250"/>
              <a:ext cx="69975" cy="87000"/>
            </a:xfrm>
            <a:custGeom>
              <a:avLst/>
              <a:gdLst/>
              <a:ahLst/>
              <a:cxnLst/>
              <a:rect l="l" t="t" r="r" b="b"/>
              <a:pathLst>
                <a:path w="2799" h="3480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1099" y="1154"/>
                    <a:pt x="1887" y="2213"/>
                    <a:pt x="2445" y="3393"/>
                  </a:cubicBezTo>
                  <a:cubicBezTo>
                    <a:pt x="2475" y="3455"/>
                    <a:pt x="2523" y="3480"/>
                    <a:pt x="2573" y="3480"/>
                  </a:cubicBezTo>
                  <a:cubicBezTo>
                    <a:pt x="2682" y="3480"/>
                    <a:pt x="2798" y="3359"/>
                    <a:pt x="2735" y="3226"/>
                  </a:cubicBezTo>
                  <a:cubicBezTo>
                    <a:pt x="2163" y="2017"/>
                    <a:pt x="1356" y="936"/>
                    <a:pt x="362" y="45"/>
                  </a:cubicBezTo>
                  <a:cubicBezTo>
                    <a:pt x="327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1" name="Google Shape;6471;p14"/>
            <p:cNvSpPr/>
            <p:nvPr/>
          </p:nvSpPr>
          <p:spPr>
            <a:xfrm>
              <a:off x="6465325" y="1596775"/>
              <a:ext cx="61500" cy="97375"/>
            </a:xfrm>
            <a:custGeom>
              <a:avLst/>
              <a:gdLst/>
              <a:ahLst/>
              <a:cxnLst/>
              <a:rect l="l" t="t" r="r" b="b"/>
              <a:pathLst>
                <a:path w="2460" h="3895" extrusionOk="0">
                  <a:moveTo>
                    <a:pt x="2231" y="0"/>
                  </a:moveTo>
                  <a:cubicBezTo>
                    <a:pt x="2193" y="0"/>
                    <a:pt x="2155" y="17"/>
                    <a:pt x="2122" y="58"/>
                  </a:cubicBezTo>
                  <a:cubicBezTo>
                    <a:pt x="1251" y="1158"/>
                    <a:pt x="551" y="2383"/>
                    <a:pt x="48" y="3693"/>
                  </a:cubicBezTo>
                  <a:cubicBezTo>
                    <a:pt x="1" y="3815"/>
                    <a:pt x="100" y="3895"/>
                    <a:pt x="203" y="3895"/>
                  </a:cubicBezTo>
                  <a:cubicBezTo>
                    <a:pt x="271" y="3895"/>
                    <a:pt x="339" y="3861"/>
                    <a:pt x="370" y="3782"/>
                  </a:cubicBezTo>
                  <a:cubicBezTo>
                    <a:pt x="853" y="2526"/>
                    <a:pt x="1524" y="1350"/>
                    <a:pt x="2359" y="295"/>
                  </a:cubicBezTo>
                  <a:cubicBezTo>
                    <a:pt x="2459" y="167"/>
                    <a:pt x="2349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2" name="Google Shape;6472;p14"/>
            <p:cNvSpPr/>
            <p:nvPr/>
          </p:nvSpPr>
          <p:spPr>
            <a:xfrm>
              <a:off x="6538375" y="1555750"/>
              <a:ext cx="45800" cy="36900"/>
            </a:xfrm>
            <a:custGeom>
              <a:avLst/>
              <a:gdLst/>
              <a:ahLst/>
              <a:cxnLst/>
              <a:rect l="l" t="t" r="r" b="b"/>
              <a:pathLst>
                <a:path w="1832" h="1476" extrusionOk="0">
                  <a:moveTo>
                    <a:pt x="499" y="0"/>
                  </a:moveTo>
                  <a:cubicBezTo>
                    <a:pt x="247" y="0"/>
                    <a:pt x="1" y="149"/>
                    <a:pt x="12" y="436"/>
                  </a:cubicBezTo>
                  <a:cubicBezTo>
                    <a:pt x="16" y="544"/>
                    <a:pt x="102" y="598"/>
                    <a:pt x="185" y="598"/>
                  </a:cubicBezTo>
                  <a:cubicBezTo>
                    <a:pt x="269" y="598"/>
                    <a:pt x="350" y="544"/>
                    <a:pt x="346" y="436"/>
                  </a:cubicBezTo>
                  <a:cubicBezTo>
                    <a:pt x="343" y="359"/>
                    <a:pt x="393" y="330"/>
                    <a:pt x="456" y="330"/>
                  </a:cubicBezTo>
                  <a:cubicBezTo>
                    <a:pt x="544" y="330"/>
                    <a:pt x="658" y="385"/>
                    <a:pt x="692" y="441"/>
                  </a:cubicBezTo>
                  <a:cubicBezTo>
                    <a:pt x="835" y="665"/>
                    <a:pt x="604" y="993"/>
                    <a:pt x="478" y="1173"/>
                  </a:cubicBezTo>
                  <a:cubicBezTo>
                    <a:pt x="402" y="1284"/>
                    <a:pt x="506" y="1420"/>
                    <a:pt x="623" y="1425"/>
                  </a:cubicBezTo>
                  <a:lnTo>
                    <a:pt x="1616" y="1475"/>
                  </a:lnTo>
                  <a:cubicBezTo>
                    <a:pt x="1620" y="1475"/>
                    <a:pt x="1623" y="1475"/>
                    <a:pt x="1626" y="1475"/>
                  </a:cubicBezTo>
                  <a:cubicBezTo>
                    <a:pt x="1831" y="1475"/>
                    <a:pt x="1828" y="1150"/>
                    <a:pt x="1616" y="1139"/>
                  </a:cubicBezTo>
                  <a:lnTo>
                    <a:pt x="908" y="1105"/>
                  </a:lnTo>
                  <a:lnTo>
                    <a:pt x="908" y="1105"/>
                  </a:lnTo>
                  <a:cubicBezTo>
                    <a:pt x="1088" y="742"/>
                    <a:pt x="1184" y="266"/>
                    <a:pt x="764" y="59"/>
                  </a:cubicBezTo>
                  <a:cubicBezTo>
                    <a:pt x="683" y="20"/>
                    <a:pt x="590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3" name="Google Shape;6473;p14"/>
            <p:cNvSpPr/>
            <p:nvPr/>
          </p:nvSpPr>
          <p:spPr>
            <a:xfrm>
              <a:off x="6640725" y="1598600"/>
              <a:ext cx="272075" cy="59350"/>
            </a:xfrm>
            <a:custGeom>
              <a:avLst/>
              <a:gdLst/>
              <a:ahLst/>
              <a:cxnLst/>
              <a:rect l="l" t="t" r="r" b="b"/>
              <a:pathLst>
                <a:path w="10883" h="2374" extrusionOk="0">
                  <a:moveTo>
                    <a:pt x="4268" y="0"/>
                  </a:moveTo>
                  <a:cubicBezTo>
                    <a:pt x="2888" y="0"/>
                    <a:pt x="1501" y="255"/>
                    <a:pt x="178" y="772"/>
                  </a:cubicBezTo>
                  <a:cubicBezTo>
                    <a:pt x="1" y="842"/>
                    <a:pt x="52" y="1108"/>
                    <a:pt x="207" y="1108"/>
                  </a:cubicBezTo>
                  <a:cubicBezTo>
                    <a:pt x="226" y="1108"/>
                    <a:pt x="245" y="1104"/>
                    <a:pt x="267" y="1096"/>
                  </a:cubicBezTo>
                  <a:cubicBezTo>
                    <a:pt x="1559" y="586"/>
                    <a:pt x="2914" y="336"/>
                    <a:pt x="4263" y="336"/>
                  </a:cubicBezTo>
                  <a:cubicBezTo>
                    <a:pt x="6490" y="336"/>
                    <a:pt x="8699" y="1018"/>
                    <a:pt x="10569" y="2343"/>
                  </a:cubicBezTo>
                  <a:cubicBezTo>
                    <a:pt x="10599" y="2365"/>
                    <a:pt x="10629" y="2374"/>
                    <a:pt x="10657" y="2374"/>
                  </a:cubicBezTo>
                  <a:cubicBezTo>
                    <a:pt x="10792" y="2374"/>
                    <a:pt x="10883" y="2156"/>
                    <a:pt x="10737" y="2054"/>
                  </a:cubicBezTo>
                  <a:cubicBezTo>
                    <a:pt x="8817" y="698"/>
                    <a:pt x="6552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4" name="Google Shape;6474;p14"/>
            <p:cNvSpPr/>
            <p:nvPr/>
          </p:nvSpPr>
          <p:spPr>
            <a:xfrm>
              <a:off x="6870050" y="1623875"/>
              <a:ext cx="57275" cy="47300"/>
            </a:xfrm>
            <a:custGeom>
              <a:avLst/>
              <a:gdLst/>
              <a:ahLst/>
              <a:cxnLst/>
              <a:rect l="l" t="t" r="r" b="b"/>
              <a:pathLst>
                <a:path w="2291" h="1892" extrusionOk="0">
                  <a:moveTo>
                    <a:pt x="2038" y="0"/>
                  </a:moveTo>
                  <a:cubicBezTo>
                    <a:pt x="2001" y="0"/>
                    <a:pt x="1962" y="13"/>
                    <a:pt x="1927" y="43"/>
                  </a:cubicBezTo>
                  <a:lnTo>
                    <a:pt x="129" y="1612"/>
                  </a:lnTo>
                  <a:cubicBezTo>
                    <a:pt x="1" y="1723"/>
                    <a:pt x="119" y="1891"/>
                    <a:pt x="254" y="1891"/>
                  </a:cubicBezTo>
                  <a:cubicBezTo>
                    <a:pt x="292" y="1891"/>
                    <a:pt x="330" y="1878"/>
                    <a:pt x="365" y="1848"/>
                  </a:cubicBezTo>
                  <a:lnTo>
                    <a:pt x="2164" y="280"/>
                  </a:lnTo>
                  <a:cubicBezTo>
                    <a:pt x="2290" y="169"/>
                    <a:pt x="2172" y="0"/>
                    <a:pt x="2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5" name="Google Shape;6475;p14"/>
            <p:cNvSpPr/>
            <p:nvPr/>
          </p:nvSpPr>
          <p:spPr>
            <a:xfrm>
              <a:off x="6872500" y="1621425"/>
              <a:ext cx="75550" cy="51075"/>
            </a:xfrm>
            <a:custGeom>
              <a:avLst/>
              <a:gdLst/>
              <a:ahLst/>
              <a:cxnLst/>
              <a:rect l="l" t="t" r="r" b="b"/>
              <a:pathLst>
                <a:path w="3022" h="2043" extrusionOk="0">
                  <a:moveTo>
                    <a:pt x="2236" y="1"/>
                  </a:moveTo>
                  <a:cubicBezTo>
                    <a:pt x="2110" y="1"/>
                    <a:pt x="1996" y="168"/>
                    <a:pt x="2111" y="288"/>
                  </a:cubicBezTo>
                  <a:cubicBezTo>
                    <a:pt x="2487" y="678"/>
                    <a:pt x="2648" y="1180"/>
                    <a:pt x="2567" y="1704"/>
                  </a:cubicBezTo>
                  <a:lnTo>
                    <a:pt x="2567" y="1704"/>
                  </a:lnTo>
                  <a:lnTo>
                    <a:pt x="215" y="1664"/>
                  </a:lnTo>
                  <a:cubicBezTo>
                    <a:pt x="214" y="1664"/>
                    <a:pt x="212" y="1664"/>
                    <a:pt x="211" y="1664"/>
                  </a:cubicBezTo>
                  <a:cubicBezTo>
                    <a:pt x="0" y="1664"/>
                    <a:pt x="2" y="1995"/>
                    <a:pt x="215" y="1998"/>
                  </a:cubicBezTo>
                  <a:lnTo>
                    <a:pt x="2705" y="2042"/>
                  </a:lnTo>
                  <a:cubicBezTo>
                    <a:pt x="2779" y="2041"/>
                    <a:pt x="2845" y="1990"/>
                    <a:pt x="2866" y="1919"/>
                  </a:cubicBezTo>
                  <a:cubicBezTo>
                    <a:pt x="3022" y="1229"/>
                    <a:pt x="2839" y="561"/>
                    <a:pt x="2348" y="51"/>
                  </a:cubicBezTo>
                  <a:cubicBezTo>
                    <a:pt x="2313" y="16"/>
                    <a:pt x="2274" y="1"/>
                    <a:pt x="2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6" name="Google Shape;6476;p14"/>
            <p:cNvSpPr/>
            <p:nvPr/>
          </p:nvSpPr>
          <p:spPr>
            <a:xfrm>
              <a:off x="4699300" y="1737300"/>
              <a:ext cx="34300" cy="103925"/>
            </a:xfrm>
            <a:custGeom>
              <a:avLst/>
              <a:gdLst/>
              <a:ahLst/>
              <a:cxnLst/>
              <a:rect l="l" t="t" r="r" b="b"/>
              <a:pathLst>
                <a:path w="1372" h="4157" extrusionOk="0">
                  <a:moveTo>
                    <a:pt x="847" y="1"/>
                  </a:moveTo>
                  <a:cubicBezTo>
                    <a:pt x="575" y="1"/>
                    <a:pt x="325" y="215"/>
                    <a:pt x="222" y="524"/>
                  </a:cubicBezTo>
                  <a:cubicBezTo>
                    <a:pt x="76" y="969"/>
                    <a:pt x="128" y="1507"/>
                    <a:pt x="105" y="1968"/>
                  </a:cubicBezTo>
                  <a:lnTo>
                    <a:pt x="6" y="3995"/>
                  </a:lnTo>
                  <a:cubicBezTo>
                    <a:pt x="1" y="4103"/>
                    <a:pt x="81" y="4157"/>
                    <a:pt x="165" y="4157"/>
                  </a:cubicBezTo>
                  <a:cubicBezTo>
                    <a:pt x="248" y="4157"/>
                    <a:pt x="335" y="4103"/>
                    <a:pt x="340" y="3995"/>
                  </a:cubicBezTo>
                  <a:lnTo>
                    <a:pt x="427" y="2240"/>
                  </a:lnTo>
                  <a:lnTo>
                    <a:pt x="465" y="1428"/>
                  </a:lnTo>
                  <a:cubicBezTo>
                    <a:pt x="470" y="1346"/>
                    <a:pt x="502" y="315"/>
                    <a:pt x="825" y="315"/>
                  </a:cubicBezTo>
                  <a:cubicBezTo>
                    <a:pt x="879" y="315"/>
                    <a:pt x="940" y="343"/>
                    <a:pt x="1011" y="409"/>
                  </a:cubicBezTo>
                  <a:cubicBezTo>
                    <a:pt x="1046" y="442"/>
                    <a:pt x="1085" y="455"/>
                    <a:pt x="1123" y="455"/>
                  </a:cubicBezTo>
                  <a:cubicBezTo>
                    <a:pt x="1255" y="455"/>
                    <a:pt x="1371" y="287"/>
                    <a:pt x="1249" y="173"/>
                  </a:cubicBezTo>
                  <a:cubicBezTo>
                    <a:pt x="1120" y="53"/>
                    <a:pt x="981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7" name="Google Shape;6477;p14"/>
            <p:cNvSpPr/>
            <p:nvPr/>
          </p:nvSpPr>
          <p:spPr>
            <a:xfrm>
              <a:off x="4702400" y="1804300"/>
              <a:ext cx="34725" cy="8800"/>
            </a:xfrm>
            <a:custGeom>
              <a:avLst/>
              <a:gdLst/>
              <a:ahLst/>
              <a:cxnLst/>
              <a:rect l="l" t="t" r="r" b="b"/>
              <a:pathLst>
                <a:path w="1389" h="352" extrusionOk="0">
                  <a:moveTo>
                    <a:pt x="214" y="0"/>
                  </a:moveTo>
                  <a:cubicBezTo>
                    <a:pt x="1" y="0"/>
                    <a:pt x="2" y="331"/>
                    <a:pt x="217" y="335"/>
                  </a:cubicBezTo>
                  <a:lnTo>
                    <a:pt x="1174" y="351"/>
                  </a:lnTo>
                  <a:cubicBezTo>
                    <a:pt x="1175" y="351"/>
                    <a:pt x="1176" y="351"/>
                    <a:pt x="1177" y="351"/>
                  </a:cubicBezTo>
                  <a:cubicBezTo>
                    <a:pt x="1389" y="351"/>
                    <a:pt x="1388" y="20"/>
                    <a:pt x="1174" y="16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8" name="Google Shape;6478;p14"/>
            <p:cNvSpPr/>
            <p:nvPr/>
          </p:nvSpPr>
          <p:spPr>
            <a:xfrm>
              <a:off x="4781475" y="1772750"/>
              <a:ext cx="55150" cy="10900"/>
            </a:xfrm>
            <a:custGeom>
              <a:avLst/>
              <a:gdLst/>
              <a:ahLst/>
              <a:cxnLst/>
              <a:rect l="l" t="t" r="r" b="b"/>
              <a:pathLst>
                <a:path w="2206" h="436" extrusionOk="0">
                  <a:moveTo>
                    <a:pt x="1168" y="1"/>
                  </a:moveTo>
                  <a:cubicBezTo>
                    <a:pt x="842" y="1"/>
                    <a:pt x="516" y="36"/>
                    <a:pt x="197" y="108"/>
                  </a:cubicBezTo>
                  <a:cubicBezTo>
                    <a:pt x="0" y="152"/>
                    <a:pt x="64" y="436"/>
                    <a:pt x="245" y="436"/>
                  </a:cubicBezTo>
                  <a:cubicBezTo>
                    <a:pt x="258" y="436"/>
                    <a:pt x="271" y="434"/>
                    <a:pt x="285" y="431"/>
                  </a:cubicBezTo>
                  <a:cubicBezTo>
                    <a:pt x="576" y="366"/>
                    <a:pt x="872" y="333"/>
                    <a:pt x="1168" y="333"/>
                  </a:cubicBezTo>
                  <a:cubicBezTo>
                    <a:pt x="1419" y="333"/>
                    <a:pt x="1670" y="357"/>
                    <a:pt x="1917" y="404"/>
                  </a:cubicBezTo>
                  <a:cubicBezTo>
                    <a:pt x="1929" y="406"/>
                    <a:pt x="1941" y="407"/>
                    <a:pt x="1952" y="407"/>
                  </a:cubicBezTo>
                  <a:cubicBezTo>
                    <a:pt x="2136" y="407"/>
                    <a:pt x="2206" y="118"/>
                    <a:pt x="2006" y="80"/>
                  </a:cubicBezTo>
                  <a:cubicBezTo>
                    <a:pt x="1729" y="27"/>
                    <a:pt x="1448" y="1"/>
                    <a:pt x="1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79" name="Google Shape;6479;p14"/>
            <p:cNvSpPr/>
            <p:nvPr/>
          </p:nvSpPr>
          <p:spPr>
            <a:xfrm>
              <a:off x="4780675" y="1805425"/>
              <a:ext cx="57750" cy="15775"/>
            </a:xfrm>
            <a:custGeom>
              <a:avLst/>
              <a:gdLst/>
              <a:ahLst/>
              <a:cxnLst/>
              <a:rect l="l" t="t" r="r" b="b"/>
              <a:pathLst>
                <a:path w="2310" h="631" extrusionOk="0">
                  <a:moveTo>
                    <a:pt x="260" y="0"/>
                  </a:moveTo>
                  <a:cubicBezTo>
                    <a:pt x="72" y="0"/>
                    <a:pt x="0" y="293"/>
                    <a:pt x="201" y="326"/>
                  </a:cubicBezTo>
                  <a:lnTo>
                    <a:pt x="2018" y="628"/>
                  </a:lnTo>
                  <a:cubicBezTo>
                    <a:pt x="2029" y="630"/>
                    <a:pt x="2039" y="631"/>
                    <a:pt x="2050" y="631"/>
                  </a:cubicBezTo>
                  <a:cubicBezTo>
                    <a:pt x="2237" y="631"/>
                    <a:pt x="2309" y="339"/>
                    <a:pt x="2108" y="305"/>
                  </a:cubicBezTo>
                  <a:lnTo>
                    <a:pt x="291" y="3"/>
                  </a:lnTo>
                  <a:cubicBezTo>
                    <a:pt x="281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0" name="Google Shape;6480;p14"/>
            <p:cNvSpPr/>
            <p:nvPr/>
          </p:nvSpPr>
          <p:spPr>
            <a:xfrm>
              <a:off x="4858225" y="1774075"/>
              <a:ext cx="70075" cy="118875"/>
            </a:xfrm>
            <a:custGeom>
              <a:avLst/>
              <a:gdLst/>
              <a:ahLst/>
              <a:cxnLst/>
              <a:rect l="l" t="t" r="r" b="b"/>
              <a:pathLst>
                <a:path w="2803" h="4755" extrusionOk="0">
                  <a:moveTo>
                    <a:pt x="1877" y="600"/>
                  </a:moveTo>
                  <a:cubicBezTo>
                    <a:pt x="1923" y="600"/>
                    <a:pt x="1971" y="602"/>
                    <a:pt x="2020" y="604"/>
                  </a:cubicBezTo>
                  <a:cubicBezTo>
                    <a:pt x="2048" y="638"/>
                    <a:pt x="2079" y="656"/>
                    <a:pt x="2111" y="660"/>
                  </a:cubicBezTo>
                  <a:lnTo>
                    <a:pt x="2111" y="660"/>
                  </a:lnTo>
                  <a:cubicBezTo>
                    <a:pt x="2165" y="888"/>
                    <a:pt x="2220" y="1122"/>
                    <a:pt x="2266" y="1359"/>
                  </a:cubicBezTo>
                  <a:lnTo>
                    <a:pt x="2266" y="1359"/>
                  </a:lnTo>
                  <a:cubicBezTo>
                    <a:pt x="2218" y="1436"/>
                    <a:pt x="2119" y="1474"/>
                    <a:pt x="1971" y="1474"/>
                  </a:cubicBezTo>
                  <a:cubicBezTo>
                    <a:pt x="1866" y="1474"/>
                    <a:pt x="1736" y="1455"/>
                    <a:pt x="1581" y="1417"/>
                  </a:cubicBezTo>
                  <a:cubicBezTo>
                    <a:pt x="1342" y="1541"/>
                    <a:pt x="1164" y="1602"/>
                    <a:pt x="1048" y="1602"/>
                  </a:cubicBezTo>
                  <a:cubicBezTo>
                    <a:pt x="900" y="1602"/>
                    <a:pt x="853" y="1501"/>
                    <a:pt x="908" y="1298"/>
                  </a:cubicBezTo>
                  <a:cubicBezTo>
                    <a:pt x="904" y="832"/>
                    <a:pt x="1227" y="600"/>
                    <a:pt x="1877" y="600"/>
                  </a:cubicBezTo>
                  <a:close/>
                  <a:moveTo>
                    <a:pt x="1634" y="1"/>
                  </a:moveTo>
                  <a:cubicBezTo>
                    <a:pt x="913" y="1"/>
                    <a:pt x="311" y="1328"/>
                    <a:pt x="701" y="2068"/>
                  </a:cubicBezTo>
                  <a:cubicBezTo>
                    <a:pt x="874" y="2395"/>
                    <a:pt x="1176" y="2565"/>
                    <a:pt x="1501" y="2565"/>
                  </a:cubicBezTo>
                  <a:cubicBezTo>
                    <a:pt x="1671" y="2565"/>
                    <a:pt x="1848" y="2518"/>
                    <a:pt x="2014" y="2422"/>
                  </a:cubicBezTo>
                  <a:cubicBezTo>
                    <a:pt x="2164" y="2336"/>
                    <a:pt x="2279" y="2230"/>
                    <a:pt x="2367" y="2110"/>
                  </a:cubicBezTo>
                  <a:lnTo>
                    <a:pt x="2367" y="2110"/>
                  </a:lnTo>
                  <a:cubicBezTo>
                    <a:pt x="2386" y="2445"/>
                    <a:pt x="2363" y="2778"/>
                    <a:pt x="2267" y="3102"/>
                  </a:cubicBezTo>
                  <a:cubicBezTo>
                    <a:pt x="2058" y="3814"/>
                    <a:pt x="1457" y="4416"/>
                    <a:pt x="728" y="4416"/>
                  </a:cubicBezTo>
                  <a:cubicBezTo>
                    <a:pt x="581" y="4416"/>
                    <a:pt x="428" y="4391"/>
                    <a:pt x="272" y="4338"/>
                  </a:cubicBezTo>
                  <a:cubicBezTo>
                    <a:pt x="252" y="4331"/>
                    <a:pt x="234" y="4328"/>
                    <a:pt x="216" y="4328"/>
                  </a:cubicBezTo>
                  <a:cubicBezTo>
                    <a:pt x="54" y="4328"/>
                    <a:pt x="0" y="4598"/>
                    <a:pt x="184" y="4661"/>
                  </a:cubicBezTo>
                  <a:cubicBezTo>
                    <a:pt x="368" y="4725"/>
                    <a:pt x="552" y="4755"/>
                    <a:pt x="732" y="4755"/>
                  </a:cubicBezTo>
                  <a:cubicBezTo>
                    <a:pt x="1334" y="4755"/>
                    <a:pt x="1887" y="4420"/>
                    <a:pt x="2260" y="3899"/>
                  </a:cubicBezTo>
                  <a:cubicBezTo>
                    <a:pt x="2803" y="3137"/>
                    <a:pt x="2756" y="2187"/>
                    <a:pt x="2589" y="1293"/>
                  </a:cubicBezTo>
                  <a:lnTo>
                    <a:pt x="2589" y="1293"/>
                  </a:lnTo>
                  <a:cubicBezTo>
                    <a:pt x="2580" y="1026"/>
                    <a:pt x="2514" y="751"/>
                    <a:pt x="2417" y="502"/>
                  </a:cubicBezTo>
                  <a:cubicBezTo>
                    <a:pt x="2389" y="429"/>
                    <a:pt x="2331" y="393"/>
                    <a:pt x="2271" y="387"/>
                  </a:cubicBezTo>
                  <a:lnTo>
                    <a:pt x="2271" y="387"/>
                  </a:lnTo>
                  <a:cubicBezTo>
                    <a:pt x="2267" y="380"/>
                    <a:pt x="2262" y="373"/>
                    <a:pt x="2257" y="366"/>
                  </a:cubicBezTo>
                  <a:cubicBezTo>
                    <a:pt x="2053" y="108"/>
                    <a:pt x="1839" y="1"/>
                    <a:pt x="16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1" name="Google Shape;6481;p14"/>
            <p:cNvSpPr/>
            <p:nvPr/>
          </p:nvSpPr>
          <p:spPr>
            <a:xfrm>
              <a:off x="4940300" y="1746400"/>
              <a:ext cx="70500" cy="86500"/>
            </a:xfrm>
            <a:custGeom>
              <a:avLst/>
              <a:gdLst/>
              <a:ahLst/>
              <a:cxnLst/>
              <a:rect l="l" t="t" r="r" b="b"/>
              <a:pathLst>
                <a:path w="2820" h="3460" extrusionOk="0">
                  <a:moveTo>
                    <a:pt x="160" y="1"/>
                  </a:moveTo>
                  <a:cubicBezTo>
                    <a:pt x="77" y="1"/>
                    <a:pt x="0" y="53"/>
                    <a:pt x="13" y="160"/>
                  </a:cubicBezTo>
                  <a:cubicBezTo>
                    <a:pt x="125" y="1186"/>
                    <a:pt x="354" y="2197"/>
                    <a:pt x="694" y="3172"/>
                  </a:cubicBezTo>
                  <a:cubicBezTo>
                    <a:pt x="723" y="3254"/>
                    <a:pt x="788" y="3290"/>
                    <a:pt x="852" y="3290"/>
                  </a:cubicBezTo>
                  <a:cubicBezTo>
                    <a:pt x="948" y="3290"/>
                    <a:pt x="1042" y="3211"/>
                    <a:pt x="1018" y="3084"/>
                  </a:cubicBezTo>
                  <a:cubicBezTo>
                    <a:pt x="914" y="2568"/>
                    <a:pt x="789" y="1751"/>
                    <a:pt x="1483" y="1639"/>
                  </a:cubicBezTo>
                  <a:cubicBezTo>
                    <a:pt x="1537" y="1631"/>
                    <a:pt x="1587" y="1627"/>
                    <a:pt x="1635" y="1627"/>
                  </a:cubicBezTo>
                  <a:cubicBezTo>
                    <a:pt x="2407" y="1627"/>
                    <a:pt x="2437" y="2684"/>
                    <a:pt x="2305" y="3252"/>
                  </a:cubicBezTo>
                  <a:cubicBezTo>
                    <a:pt x="2275" y="3377"/>
                    <a:pt x="2380" y="3460"/>
                    <a:pt x="2479" y="3460"/>
                  </a:cubicBezTo>
                  <a:cubicBezTo>
                    <a:pt x="2545" y="3460"/>
                    <a:pt x="2608" y="3424"/>
                    <a:pt x="2627" y="3340"/>
                  </a:cubicBezTo>
                  <a:cubicBezTo>
                    <a:pt x="2820" y="2514"/>
                    <a:pt x="2651" y="1258"/>
                    <a:pt x="1552" y="1258"/>
                  </a:cubicBezTo>
                  <a:cubicBezTo>
                    <a:pt x="1545" y="1258"/>
                    <a:pt x="1538" y="1258"/>
                    <a:pt x="1530" y="1258"/>
                  </a:cubicBezTo>
                  <a:cubicBezTo>
                    <a:pt x="1021" y="1265"/>
                    <a:pt x="777" y="1570"/>
                    <a:pt x="678" y="1961"/>
                  </a:cubicBezTo>
                  <a:lnTo>
                    <a:pt x="678" y="1961"/>
                  </a:lnTo>
                  <a:cubicBezTo>
                    <a:pt x="526" y="1370"/>
                    <a:pt x="415" y="768"/>
                    <a:pt x="347" y="160"/>
                  </a:cubicBezTo>
                  <a:cubicBezTo>
                    <a:pt x="334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2" name="Google Shape;6482;p14"/>
            <p:cNvSpPr/>
            <p:nvPr/>
          </p:nvSpPr>
          <p:spPr>
            <a:xfrm>
              <a:off x="5001100" y="1744200"/>
              <a:ext cx="43750" cy="35825"/>
            </a:xfrm>
            <a:custGeom>
              <a:avLst/>
              <a:gdLst/>
              <a:ahLst/>
              <a:cxnLst/>
              <a:rect l="l" t="t" r="r" b="b"/>
              <a:pathLst>
                <a:path w="1750" h="1433" extrusionOk="0">
                  <a:moveTo>
                    <a:pt x="691" y="0"/>
                  </a:moveTo>
                  <a:cubicBezTo>
                    <a:pt x="456" y="0"/>
                    <a:pt x="216" y="116"/>
                    <a:pt x="82" y="321"/>
                  </a:cubicBezTo>
                  <a:cubicBezTo>
                    <a:pt x="0" y="447"/>
                    <a:pt x="116" y="567"/>
                    <a:pt x="234" y="567"/>
                  </a:cubicBezTo>
                  <a:cubicBezTo>
                    <a:pt x="285" y="567"/>
                    <a:pt x="336" y="545"/>
                    <a:pt x="372" y="490"/>
                  </a:cubicBezTo>
                  <a:cubicBezTo>
                    <a:pt x="436" y="390"/>
                    <a:pt x="560" y="333"/>
                    <a:pt x="681" y="333"/>
                  </a:cubicBezTo>
                  <a:cubicBezTo>
                    <a:pt x="780" y="333"/>
                    <a:pt x="877" y="372"/>
                    <a:pt x="936" y="458"/>
                  </a:cubicBezTo>
                  <a:cubicBezTo>
                    <a:pt x="1072" y="652"/>
                    <a:pt x="923" y="925"/>
                    <a:pt x="714" y="980"/>
                  </a:cubicBezTo>
                  <a:cubicBezTo>
                    <a:pt x="583" y="1013"/>
                    <a:pt x="541" y="1222"/>
                    <a:pt x="674" y="1285"/>
                  </a:cubicBezTo>
                  <a:cubicBezTo>
                    <a:pt x="883" y="1385"/>
                    <a:pt x="1089" y="1433"/>
                    <a:pt x="1307" y="1433"/>
                  </a:cubicBezTo>
                  <a:cubicBezTo>
                    <a:pt x="1385" y="1433"/>
                    <a:pt x="1465" y="1427"/>
                    <a:pt x="1547" y="1414"/>
                  </a:cubicBezTo>
                  <a:cubicBezTo>
                    <a:pt x="1749" y="1384"/>
                    <a:pt x="1676" y="1089"/>
                    <a:pt x="1486" y="1089"/>
                  </a:cubicBezTo>
                  <a:cubicBezTo>
                    <a:pt x="1477" y="1089"/>
                    <a:pt x="1468" y="1090"/>
                    <a:pt x="1458" y="1091"/>
                  </a:cubicBezTo>
                  <a:cubicBezTo>
                    <a:pt x="1406" y="1099"/>
                    <a:pt x="1354" y="1103"/>
                    <a:pt x="1302" y="1103"/>
                  </a:cubicBezTo>
                  <a:cubicBezTo>
                    <a:pt x="1247" y="1103"/>
                    <a:pt x="1193" y="1099"/>
                    <a:pt x="1139" y="1090"/>
                  </a:cubicBezTo>
                  <a:lnTo>
                    <a:pt x="1139" y="1090"/>
                  </a:lnTo>
                  <a:cubicBezTo>
                    <a:pt x="1338" y="863"/>
                    <a:pt x="1395" y="515"/>
                    <a:pt x="1203" y="252"/>
                  </a:cubicBezTo>
                  <a:cubicBezTo>
                    <a:pt x="1077" y="79"/>
                    <a:pt x="886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3" name="Google Shape;6483;p14"/>
            <p:cNvSpPr/>
            <p:nvPr/>
          </p:nvSpPr>
          <p:spPr>
            <a:xfrm>
              <a:off x="5060150" y="1774625"/>
              <a:ext cx="13650" cy="55875"/>
            </a:xfrm>
            <a:custGeom>
              <a:avLst/>
              <a:gdLst/>
              <a:ahLst/>
              <a:cxnLst/>
              <a:rect l="l" t="t" r="r" b="b"/>
              <a:pathLst>
                <a:path w="546" h="2235" extrusionOk="0">
                  <a:moveTo>
                    <a:pt x="162" y="0"/>
                  </a:moveTo>
                  <a:cubicBezTo>
                    <a:pt x="79" y="0"/>
                    <a:pt x="1" y="54"/>
                    <a:pt x="11" y="161"/>
                  </a:cubicBezTo>
                  <a:cubicBezTo>
                    <a:pt x="74" y="798"/>
                    <a:pt x="138" y="1436"/>
                    <a:pt x="201" y="2075"/>
                  </a:cubicBezTo>
                  <a:cubicBezTo>
                    <a:pt x="211" y="2181"/>
                    <a:pt x="300" y="2235"/>
                    <a:pt x="384" y="2235"/>
                  </a:cubicBezTo>
                  <a:cubicBezTo>
                    <a:pt x="467" y="2235"/>
                    <a:pt x="545" y="2182"/>
                    <a:pt x="535" y="2075"/>
                  </a:cubicBezTo>
                  <a:cubicBezTo>
                    <a:pt x="472" y="1436"/>
                    <a:pt x="408" y="798"/>
                    <a:pt x="345" y="161"/>
                  </a:cubicBez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4" name="Google Shape;6484;p14"/>
            <p:cNvSpPr/>
            <p:nvPr/>
          </p:nvSpPr>
          <p:spPr>
            <a:xfrm>
              <a:off x="5049600" y="1798900"/>
              <a:ext cx="44700" cy="12850"/>
            </a:xfrm>
            <a:custGeom>
              <a:avLst/>
              <a:gdLst/>
              <a:ahLst/>
              <a:cxnLst/>
              <a:rect l="l" t="t" r="r" b="b"/>
              <a:pathLst>
                <a:path w="1788" h="514" extrusionOk="0">
                  <a:moveTo>
                    <a:pt x="1573" y="0"/>
                  </a:moveTo>
                  <a:cubicBezTo>
                    <a:pt x="1556" y="0"/>
                    <a:pt x="1537" y="3"/>
                    <a:pt x="1516" y="11"/>
                  </a:cubicBezTo>
                  <a:cubicBezTo>
                    <a:pt x="1208" y="121"/>
                    <a:pt x="883" y="178"/>
                    <a:pt x="556" y="178"/>
                  </a:cubicBezTo>
                  <a:cubicBezTo>
                    <a:pt x="442" y="178"/>
                    <a:pt x="328" y="171"/>
                    <a:pt x="214" y="157"/>
                  </a:cubicBezTo>
                  <a:cubicBezTo>
                    <a:pt x="206" y="156"/>
                    <a:pt x="199" y="156"/>
                    <a:pt x="192" y="156"/>
                  </a:cubicBezTo>
                  <a:cubicBezTo>
                    <a:pt x="1" y="156"/>
                    <a:pt x="9" y="469"/>
                    <a:pt x="214" y="493"/>
                  </a:cubicBezTo>
                  <a:cubicBezTo>
                    <a:pt x="332" y="506"/>
                    <a:pt x="451" y="513"/>
                    <a:pt x="569" y="513"/>
                  </a:cubicBezTo>
                  <a:cubicBezTo>
                    <a:pt x="922" y="513"/>
                    <a:pt x="1273" y="453"/>
                    <a:pt x="1606" y="334"/>
                  </a:cubicBezTo>
                  <a:cubicBezTo>
                    <a:pt x="1788" y="269"/>
                    <a:pt x="1735" y="0"/>
                    <a:pt x="1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5" name="Google Shape;6485;p14"/>
            <p:cNvSpPr/>
            <p:nvPr/>
          </p:nvSpPr>
          <p:spPr>
            <a:xfrm>
              <a:off x="5128525" y="1751900"/>
              <a:ext cx="30950" cy="92925"/>
            </a:xfrm>
            <a:custGeom>
              <a:avLst/>
              <a:gdLst/>
              <a:ahLst/>
              <a:cxnLst/>
              <a:rect l="l" t="t" r="r" b="b"/>
              <a:pathLst>
                <a:path w="1238" h="3717" extrusionOk="0">
                  <a:moveTo>
                    <a:pt x="909" y="1"/>
                  </a:moveTo>
                  <a:cubicBezTo>
                    <a:pt x="588" y="1"/>
                    <a:pt x="288" y="779"/>
                    <a:pt x="234" y="995"/>
                  </a:cubicBezTo>
                  <a:cubicBezTo>
                    <a:pt x="1" y="1918"/>
                    <a:pt x="216" y="2891"/>
                    <a:pt x="786" y="3645"/>
                  </a:cubicBezTo>
                  <a:cubicBezTo>
                    <a:pt x="824" y="3695"/>
                    <a:pt x="876" y="3716"/>
                    <a:pt x="927" y="3716"/>
                  </a:cubicBezTo>
                  <a:cubicBezTo>
                    <a:pt x="1050" y="3716"/>
                    <a:pt x="1168" y="3597"/>
                    <a:pt x="1076" y="3475"/>
                  </a:cubicBezTo>
                  <a:cubicBezTo>
                    <a:pt x="744" y="3036"/>
                    <a:pt x="529" y="2539"/>
                    <a:pt x="484" y="1987"/>
                  </a:cubicBezTo>
                  <a:cubicBezTo>
                    <a:pt x="464" y="1747"/>
                    <a:pt x="477" y="1506"/>
                    <a:pt x="516" y="1270"/>
                  </a:cubicBezTo>
                  <a:cubicBezTo>
                    <a:pt x="544" y="1117"/>
                    <a:pt x="885" y="376"/>
                    <a:pt x="866" y="345"/>
                  </a:cubicBezTo>
                  <a:lnTo>
                    <a:pt x="866" y="345"/>
                  </a:lnTo>
                  <a:cubicBezTo>
                    <a:pt x="901" y="400"/>
                    <a:pt x="953" y="422"/>
                    <a:pt x="1004" y="422"/>
                  </a:cubicBezTo>
                  <a:cubicBezTo>
                    <a:pt x="1121" y="422"/>
                    <a:pt x="1237" y="303"/>
                    <a:pt x="1155" y="176"/>
                  </a:cubicBezTo>
                  <a:cubicBezTo>
                    <a:pt x="1074" y="52"/>
                    <a:pt x="991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6" name="Google Shape;6486;p14"/>
            <p:cNvSpPr/>
            <p:nvPr/>
          </p:nvSpPr>
          <p:spPr>
            <a:xfrm>
              <a:off x="5176550" y="1786625"/>
              <a:ext cx="39400" cy="55925"/>
            </a:xfrm>
            <a:custGeom>
              <a:avLst/>
              <a:gdLst/>
              <a:ahLst/>
              <a:cxnLst/>
              <a:rect l="l" t="t" r="r" b="b"/>
              <a:pathLst>
                <a:path w="1576" h="2237" extrusionOk="0">
                  <a:moveTo>
                    <a:pt x="921" y="0"/>
                  </a:moveTo>
                  <a:cubicBezTo>
                    <a:pt x="748" y="0"/>
                    <a:pt x="578" y="47"/>
                    <a:pt x="423" y="151"/>
                  </a:cubicBezTo>
                  <a:cubicBezTo>
                    <a:pt x="174" y="317"/>
                    <a:pt x="0" y="631"/>
                    <a:pt x="130" y="926"/>
                  </a:cubicBezTo>
                  <a:cubicBezTo>
                    <a:pt x="276" y="1254"/>
                    <a:pt x="650" y="1286"/>
                    <a:pt x="931" y="1430"/>
                  </a:cubicBezTo>
                  <a:cubicBezTo>
                    <a:pt x="1028" y="1476"/>
                    <a:pt x="1111" y="1551"/>
                    <a:pt x="1169" y="1641"/>
                  </a:cubicBezTo>
                  <a:lnTo>
                    <a:pt x="1022" y="1821"/>
                  </a:lnTo>
                  <a:cubicBezTo>
                    <a:pt x="1006" y="1828"/>
                    <a:pt x="986" y="1830"/>
                    <a:pt x="965" y="1830"/>
                  </a:cubicBezTo>
                  <a:cubicBezTo>
                    <a:pt x="900" y="1830"/>
                    <a:pt x="821" y="1808"/>
                    <a:pt x="766" y="1806"/>
                  </a:cubicBezTo>
                  <a:cubicBezTo>
                    <a:pt x="743" y="1805"/>
                    <a:pt x="721" y="1804"/>
                    <a:pt x="699" y="1804"/>
                  </a:cubicBezTo>
                  <a:cubicBezTo>
                    <a:pt x="553" y="1804"/>
                    <a:pt x="425" y="1826"/>
                    <a:pt x="301" y="1917"/>
                  </a:cubicBezTo>
                  <a:cubicBezTo>
                    <a:pt x="158" y="2021"/>
                    <a:pt x="247" y="2237"/>
                    <a:pt x="382" y="2237"/>
                  </a:cubicBezTo>
                  <a:cubicBezTo>
                    <a:pt x="410" y="2237"/>
                    <a:pt x="440" y="2227"/>
                    <a:pt x="470" y="2205"/>
                  </a:cubicBezTo>
                  <a:cubicBezTo>
                    <a:pt x="550" y="2147"/>
                    <a:pt x="641" y="2133"/>
                    <a:pt x="737" y="2133"/>
                  </a:cubicBezTo>
                  <a:cubicBezTo>
                    <a:pt x="838" y="2133"/>
                    <a:pt x="944" y="2149"/>
                    <a:pt x="1047" y="2149"/>
                  </a:cubicBezTo>
                  <a:cubicBezTo>
                    <a:pt x="1121" y="2149"/>
                    <a:pt x="1194" y="2141"/>
                    <a:pt x="1262" y="2111"/>
                  </a:cubicBezTo>
                  <a:cubicBezTo>
                    <a:pt x="1471" y="2024"/>
                    <a:pt x="1576" y="1789"/>
                    <a:pt x="1501" y="1575"/>
                  </a:cubicBezTo>
                  <a:cubicBezTo>
                    <a:pt x="1416" y="1312"/>
                    <a:pt x="1169" y="1165"/>
                    <a:pt x="926" y="1069"/>
                  </a:cubicBezTo>
                  <a:cubicBezTo>
                    <a:pt x="839" y="1035"/>
                    <a:pt x="749" y="1013"/>
                    <a:pt x="665" y="971"/>
                  </a:cubicBezTo>
                  <a:cubicBezTo>
                    <a:pt x="502" y="890"/>
                    <a:pt x="481" y="883"/>
                    <a:pt x="499" y="680"/>
                  </a:cubicBezTo>
                  <a:cubicBezTo>
                    <a:pt x="519" y="486"/>
                    <a:pt x="577" y="410"/>
                    <a:pt x="764" y="354"/>
                  </a:cubicBezTo>
                  <a:cubicBezTo>
                    <a:pt x="820" y="338"/>
                    <a:pt x="877" y="330"/>
                    <a:pt x="935" y="330"/>
                  </a:cubicBezTo>
                  <a:cubicBezTo>
                    <a:pt x="1022" y="330"/>
                    <a:pt x="1109" y="348"/>
                    <a:pt x="1190" y="384"/>
                  </a:cubicBezTo>
                  <a:cubicBezTo>
                    <a:pt x="1215" y="395"/>
                    <a:pt x="1239" y="400"/>
                    <a:pt x="1262" y="400"/>
                  </a:cubicBezTo>
                  <a:cubicBezTo>
                    <a:pt x="1423" y="400"/>
                    <a:pt x="1531" y="170"/>
                    <a:pt x="1358" y="96"/>
                  </a:cubicBezTo>
                  <a:cubicBezTo>
                    <a:pt x="1215" y="34"/>
                    <a:pt x="1067" y="0"/>
                    <a:pt x="9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7" name="Google Shape;6487;p14"/>
            <p:cNvSpPr/>
            <p:nvPr/>
          </p:nvSpPr>
          <p:spPr>
            <a:xfrm>
              <a:off x="5233975" y="1746675"/>
              <a:ext cx="42650" cy="92275"/>
            </a:xfrm>
            <a:custGeom>
              <a:avLst/>
              <a:gdLst/>
              <a:ahLst/>
              <a:cxnLst/>
              <a:rect l="l" t="t" r="r" b="b"/>
              <a:pathLst>
                <a:path w="1706" h="3691" extrusionOk="0">
                  <a:moveTo>
                    <a:pt x="231" y="1"/>
                  </a:moveTo>
                  <a:cubicBezTo>
                    <a:pt x="115" y="1"/>
                    <a:pt x="0" y="121"/>
                    <a:pt x="80" y="249"/>
                  </a:cubicBezTo>
                  <a:cubicBezTo>
                    <a:pt x="537" y="978"/>
                    <a:pt x="1328" y="2705"/>
                    <a:pt x="472" y="3413"/>
                  </a:cubicBezTo>
                  <a:cubicBezTo>
                    <a:pt x="341" y="3521"/>
                    <a:pt x="461" y="3690"/>
                    <a:pt x="599" y="3690"/>
                  </a:cubicBezTo>
                  <a:cubicBezTo>
                    <a:pt x="635" y="3690"/>
                    <a:pt x="673" y="3678"/>
                    <a:pt x="708" y="3649"/>
                  </a:cubicBezTo>
                  <a:cubicBezTo>
                    <a:pt x="1706" y="2826"/>
                    <a:pt x="910" y="943"/>
                    <a:pt x="368" y="80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8" name="Google Shape;6488;p14"/>
            <p:cNvSpPr/>
            <p:nvPr/>
          </p:nvSpPr>
          <p:spPr>
            <a:xfrm>
              <a:off x="5279550" y="1758650"/>
              <a:ext cx="40325" cy="86875"/>
            </a:xfrm>
            <a:custGeom>
              <a:avLst/>
              <a:gdLst/>
              <a:ahLst/>
              <a:cxnLst/>
              <a:rect l="l" t="t" r="r" b="b"/>
              <a:pathLst>
                <a:path w="1613" h="3475" extrusionOk="0">
                  <a:moveTo>
                    <a:pt x="656" y="1"/>
                  </a:moveTo>
                  <a:cubicBezTo>
                    <a:pt x="588" y="1"/>
                    <a:pt x="518" y="34"/>
                    <a:pt x="485" y="112"/>
                  </a:cubicBezTo>
                  <a:lnTo>
                    <a:pt x="485" y="110"/>
                  </a:lnTo>
                  <a:lnTo>
                    <a:pt x="485" y="110"/>
                  </a:lnTo>
                  <a:cubicBezTo>
                    <a:pt x="0" y="1267"/>
                    <a:pt x="308" y="2603"/>
                    <a:pt x="1250" y="3431"/>
                  </a:cubicBezTo>
                  <a:cubicBezTo>
                    <a:pt x="1285" y="3462"/>
                    <a:pt x="1323" y="3475"/>
                    <a:pt x="1361" y="3475"/>
                  </a:cubicBezTo>
                  <a:cubicBezTo>
                    <a:pt x="1495" y="3475"/>
                    <a:pt x="1613" y="3306"/>
                    <a:pt x="1486" y="3193"/>
                  </a:cubicBezTo>
                  <a:cubicBezTo>
                    <a:pt x="624" y="2434"/>
                    <a:pt x="363" y="1256"/>
                    <a:pt x="809" y="200"/>
                  </a:cubicBezTo>
                  <a:cubicBezTo>
                    <a:pt x="860" y="80"/>
                    <a:pt x="760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89" name="Google Shape;6489;p14"/>
            <p:cNvSpPr/>
            <p:nvPr/>
          </p:nvSpPr>
          <p:spPr>
            <a:xfrm>
              <a:off x="5326650" y="1790950"/>
              <a:ext cx="52950" cy="41750"/>
            </a:xfrm>
            <a:custGeom>
              <a:avLst/>
              <a:gdLst/>
              <a:ahLst/>
              <a:cxnLst/>
              <a:rect l="l" t="t" r="r" b="b"/>
              <a:pathLst>
                <a:path w="2118" h="1670" extrusionOk="0">
                  <a:moveTo>
                    <a:pt x="256" y="0"/>
                  </a:moveTo>
                  <a:cubicBezTo>
                    <a:pt x="120" y="0"/>
                    <a:pt x="0" y="169"/>
                    <a:pt x="130" y="278"/>
                  </a:cubicBezTo>
                  <a:lnTo>
                    <a:pt x="1750" y="1628"/>
                  </a:lnTo>
                  <a:cubicBezTo>
                    <a:pt x="1785" y="1657"/>
                    <a:pt x="1823" y="1670"/>
                    <a:pt x="1860" y="1670"/>
                  </a:cubicBezTo>
                  <a:cubicBezTo>
                    <a:pt x="1997" y="1670"/>
                    <a:pt x="2117" y="1500"/>
                    <a:pt x="1986" y="1392"/>
                  </a:cubicBezTo>
                  <a:lnTo>
                    <a:pt x="366" y="42"/>
                  </a:ln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0" name="Google Shape;6490;p14"/>
            <p:cNvSpPr/>
            <p:nvPr/>
          </p:nvSpPr>
          <p:spPr>
            <a:xfrm>
              <a:off x="5335325" y="1789250"/>
              <a:ext cx="36850" cy="50250"/>
            </a:xfrm>
            <a:custGeom>
              <a:avLst/>
              <a:gdLst/>
              <a:ahLst/>
              <a:cxnLst/>
              <a:rect l="l" t="t" r="r" b="b"/>
              <a:pathLst>
                <a:path w="1474" h="2010" extrusionOk="0">
                  <a:moveTo>
                    <a:pt x="1242" y="0"/>
                  </a:moveTo>
                  <a:cubicBezTo>
                    <a:pt x="1192" y="0"/>
                    <a:pt x="1141" y="23"/>
                    <a:pt x="1107" y="79"/>
                  </a:cubicBezTo>
                  <a:lnTo>
                    <a:pt x="79" y="1760"/>
                  </a:lnTo>
                  <a:cubicBezTo>
                    <a:pt x="0" y="1888"/>
                    <a:pt x="116" y="2009"/>
                    <a:pt x="232" y="2009"/>
                  </a:cubicBezTo>
                  <a:cubicBezTo>
                    <a:pt x="283" y="2009"/>
                    <a:pt x="334" y="1986"/>
                    <a:pt x="369" y="1930"/>
                  </a:cubicBezTo>
                  <a:cubicBezTo>
                    <a:pt x="710" y="1370"/>
                    <a:pt x="1052" y="808"/>
                    <a:pt x="1395" y="249"/>
                  </a:cubicBezTo>
                  <a:cubicBezTo>
                    <a:pt x="1474" y="120"/>
                    <a:pt x="1358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1" name="Google Shape;6491;p14"/>
            <p:cNvSpPr/>
            <p:nvPr/>
          </p:nvSpPr>
          <p:spPr>
            <a:xfrm>
              <a:off x="5394700" y="1782525"/>
              <a:ext cx="16425" cy="56125"/>
            </a:xfrm>
            <a:custGeom>
              <a:avLst/>
              <a:gdLst/>
              <a:ahLst/>
              <a:cxnLst/>
              <a:rect l="l" t="t" r="r" b="b"/>
              <a:pathLst>
                <a:path w="657" h="2245" extrusionOk="0">
                  <a:moveTo>
                    <a:pt x="207" y="1"/>
                  </a:moveTo>
                  <a:cubicBezTo>
                    <a:pt x="109" y="1"/>
                    <a:pt x="0" y="84"/>
                    <a:pt x="19" y="211"/>
                  </a:cubicBezTo>
                  <a:cubicBezTo>
                    <a:pt x="119" y="849"/>
                    <a:pt x="216" y="1486"/>
                    <a:pt x="315" y="2124"/>
                  </a:cubicBezTo>
                  <a:cubicBezTo>
                    <a:pt x="328" y="2208"/>
                    <a:pt x="387" y="2245"/>
                    <a:pt x="451" y="2245"/>
                  </a:cubicBezTo>
                  <a:cubicBezTo>
                    <a:pt x="548" y="2245"/>
                    <a:pt x="656" y="2162"/>
                    <a:pt x="637" y="2035"/>
                  </a:cubicBezTo>
                  <a:lnTo>
                    <a:pt x="343" y="122"/>
                  </a:lnTo>
                  <a:cubicBezTo>
                    <a:pt x="330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2" name="Google Shape;6492;p14"/>
            <p:cNvSpPr/>
            <p:nvPr/>
          </p:nvSpPr>
          <p:spPr>
            <a:xfrm>
              <a:off x="5391175" y="1806275"/>
              <a:ext cx="37650" cy="10700"/>
            </a:xfrm>
            <a:custGeom>
              <a:avLst/>
              <a:gdLst/>
              <a:ahLst/>
              <a:cxnLst/>
              <a:rect l="l" t="t" r="r" b="b"/>
              <a:pathLst>
                <a:path w="1506" h="428" extrusionOk="0">
                  <a:moveTo>
                    <a:pt x="948" y="1"/>
                  </a:moveTo>
                  <a:cubicBezTo>
                    <a:pt x="694" y="1"/>
                    <a:pt x="439" y="33"/>
                    <a:pt x="192" y="98"/>
                  </a:cubicBezTo>
                  <a:cubicBezTo>
                    <a:pt x="1" y="149"/>
                    <a:pt x="62" y="428"/>
                    <a:pt x="237" y="428"/>
                  </a:cubicBezTo>
                  <a:cubicBezTo>
                    <a:pt x="251" y="428"/>
                    <a:pt x="267" y="426"/>
                    <a:pt x="282" y="422"/>
                  </a:cubicBezTo>
                  <a:cubicBezTo>
                    <a:pt x="506" y="364"/>
                    <a:pt x="735" y="335"/>
                    <a:pt x="965" y="335"/>
                  </a:cubicBezTo>
                  <a:cubicBezTo>
                    <a:pt x="1074" y="335"/>
                    <a:pt x="1183" y="341"/>
                    <a:pt x="1292" y="355"/>
                  </a:cubicBezTo>
                  <a:cubicBezTo>
                    <a:pt x="1300" y="356"/>
                    <a:pt x="1307" y="356"/>
                    <a:pt x="1314" y="356"/>
                  </a:cubicBezTo>
                  <a:cubicBezTo>
                    <a:pt x="1505" y="356"/>
                    <a:pt x="1497" y="44"/>
                    <a:pt x="1292" y="21"/>
                  </a:cubicBezTo>
                  <a:cubicBezTo>
                    <a:pt x="1178" y="7"/>
                    <a:pt x="1063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3" name="Google Shape;6493;p14"/>
            <p:cNvSpPr/>
            <p:nvPr/>
          </p:nvSpPr>
          <p:spPr>
            <a:xfrm>
              <a:off x="5439150" y="1773125"/>
              <a:ext cx="61900" cy="69250"/>
            </a:xfrm>
            <a:custGeom>
              <a:avLst/>
              <a:gdLst/>
              <a:ahLst/>
              <a:cxnLst/>
              <a:rect l="l" t="t" r="r" b="b"/>
              <a:pathLst>
                <a:path w="2476" h="2770" extrusionOk="0">
                  <a:moveTo>
                    <a:pt x="654" y="0"/>
                  </a:moveTo>
                  <a:cubicBezTo>
                    <a:pt x="392" y="0"/>
                    <a:pt x="137" y="139"/>
                    <a:pt x="43" y="419"/>
                  </a:cubicBezTo>
                  <a:cubicBezTo>
                    <a:pt x="0" y="543"/>
                    <a:pt x="102" y="624"/>
                    <a:pt x="204" y="624"/>
                  </a:cubicBezTo>
                  <a:cubicBezTo>
                    <a:pt x="271" y="624"/>
                    <a:pt x="338" y="589"/>
                    <a:pt x="365" y="509"/>
                  </a:cubicBezTo>
                  <a:cubicBezTo>
                    <a:pt x="409" y="380"/>
                    <a:pt x="502" y="331"/>
                    <a:pt x="604" y="331"/>
                  </a:cubicBezTo>
                  <a:cubicBezTo>
                    <a:pt x="755" y="331"/>
                    <a:pt x="927" y="438"/>
                    <a:pt x="992" y="553"/>
                  </a:cubicBezTo>
                  <a:cubicBezTo>
                    <a:pt x="1141" y="819"/>
                    <a:pt x="1034" y="1153"/>
                    <a:pt x="903" y="1405"/>
                  </a:cubicBezTo>
                  <a:cubicBezTo>
                    <a:pt x="717" y="1762"/>
                    <a:pt x="462" y="2068"/>
                    <a:pt x="310" y="2443"/>
                  </a:cubicBezTo>
                  <a:cubicBezTo>
                    <a:pt x="271" y="2542"/>
                    <a:pt x="369" y="2656"/>
                    <a:pt x="466" y="2656"/>
                  </a:cubicBezTo>
                  <a:cubicBezTo>
                    <a:pt x="468" y="2656"/>
                    <a:pt x="470" y="2655"/>
                    <a:pt x="472" y="2655"/>
                  </a:cubicBezTo>
                  <a:cubicBezTo>
                    <a:pt x="575" y="2652"/>
                    <a:pt x="678" y="2650"/>
                    <a:pt x="782" y="2650"/>
                  </a:cubicBezTo>
                  <a:cubicBezTo>
                    <a:pt x="1252" y="2650"/>
                    <a:pt x="1721" y="2689"/>
                    <a:pt x="2185" y="2767"/>
                  </a:cubicBezTo>
                  <a:cubicBezTo>
                    <a:pt x="2195" y="2769"/>
                    <a:pt x="2206" y="2769"/>
                    <a:pt x="2216" y="2769"/>
                  </a:cubicBezTo>
                  <a:cubicBezTo>
                    <a:pt x="2404" y="2769"/>
                    <a:pt x="2476" y="2478"/>
                    <a:pt x="2273" y="2443"/>
                  </a:cubicBezTo>
                  <a:cubicBezTo>
                    <a:pt x="1775" y="2359"/>
                    <a:pt x="1272" y="2316"/>
                    <a:pt x="766" y="2316"/>
                  </a:cubicBezTo>
                  <a:cubicBezTo>
                    <a:pt x="757" y="2316"/>
                    <a:pt x="748" y="2317"/>
                    <a:pt x="738" y="2317"/>
                  </a:cubicBezTo>
                  <a:lnTo>
                    <a:pt x="738" y="2317"/>
                  </a:lnTo>
                  <a:cubicBezTo>
                    <a:pt x="1077" y="1697"/>
                    <a:pt x="1750" y="942"/>
                    <a:pt x="1228" y="274"/>
                  </a:cubicBezTo>
                  <a:cubicBezTo>
                    <a:pt x="1086" y="92"/>
                    <a:pt x="868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4" name="Google Shape;6494;p14"/>
            <p:cNvSpPr/>
            <p:nvPr/>
          </p:nvSpPr>
          <p:spPr>
            <a:xfrm>
              <a:off x="5495200" y="1771675"/>
              <a:ext cx="59375" cy="70050"/>
            </a:xfrm>
            <a:custGeom>
              <a:avLst/>
              <a:gdLst/>
              <a:ahLst/>
              <a:cxnLst/>
              <a:rect l="l" t="t" r="r" b="b"/>
              <a:pathLst>
                <a:path w="2375" h="2802" extrusionOk="0">
                  <a:moveTo>
                    <a:pt x="204" y="1"/>
                  </a:moveTo>
                  <a:cubicBezTo>
                    <a:pt x="104" y="1"/>
                    <a:pt x="0" y="83"/>
                    <a:pt x="34" y="209"/>
                  </a:cubicBezTo>
                  <a:cubicBezTo>
                    <a:pt x="256" y="1028"/>
                    <a:pt x="476" y="1848"/>
                    <a:pt x="697" y="2669"/>
                  </a:cubicBezTo>
                  <a:lnTo>
                    <a:pt x="697" y="2669"/>
                  </a:lnTo>
                  <a:cubicBezTo>
                    <a:pt x="698" y="2673"/>
                    <a:pt x="699" y="2677"/>
                    <a:pt x="699" y="2681"/>
                  </a:cubicBezTo>
                  <a:lnTo>
                    <a:pt x="701" y="2681"/>
                  </a:lnTo>
                  <a:lnTo>
                    <a:pt x="701" y="2681"/>
                  </a:lnTo>
                  <a:cubicBezTo>
                    <a:pt x="701" y="2681"/>
                    <a:pt x="701" y="2681"/>
                    <a:pt x="701" y="2681"/>
                  </a:cubicBezTo>
                  <a:cubicBezTo>
                    <a:pt x="723" y="2766"/>
                    <a:pt x="783" y="2802"/>
                    <a:pt x="845" y="2802"/>
                  </a:cubicBezTo>
                  <a:cubicBezTo>
                    <a:pt x="940" y="2802"/>
                    <a:pt x="1041" y="2717"/>
                    <a:pt x="1023" y="2591"/>
                  </a:cubicBezTo>
                  <a:cubicBezTo>
                    <a:pt x="987" y="2350"/>
                    <a:pt x="984" y="2120"/>
                    <a:pt x="1044" y="1882"/>
                  </a:cubicBezTo>
                  <a:cubicBezTo>
                    <a:pt x="1074" y="1758"/>
                    <a:pt x="1164" y="1406"/>
                    <a:pt x="1283" y="1336"/>
                  </a:cubicBezTo>
                  <a:lnTo>
                    <a:pt x="1846" y="1327"/>
                  </a:lnTo>
                  <a:cubicBezTo>
                    <a:pt x="1904" y="1452"/>
                    <a:pt x="1948" y="1582"/>
                    <a:pt x="1979" y="1716"/>
                  </a:cubicBezTo>
                  <a:cubicBezTo>
                    <a:pt x="2026" y="1917"/>
                    <a:pt x="2037" y="2120"/>
                    <a:pt x="2032" y="2324"/>
                  </a:cubicBezTo>
                  <a:cubicBezTo>
                    <a:pt x="2030" y="2432"/>
                    <a:pt x="2113" y="2486"/>
                    <a:pt x="2197" y="2486"/>
                  </a:cubicBezTo>
                  <a:cubicBezTo>
                    <a:pt x="2280" y="2486"/>
                    <a:pt x="2365" y="2432"/>
                    <a:pt x="2366" y="2324"/>
                  </a:cubicBezTo>
                  <a:cubicBezTo>
                    <a:pt x="2375" y="1874"/>
                    <a:pt x="2251" y="768"/>
                    <a:pt x="1611" y="768"/>
                  </a:cubicBezTo>
                  <a:cubicBezTo>
                    <a:pt x="1566" y="768"/>
                    <a:pt x="1517" y="773"/>
                    <a:pt x="1466" y="785"/>
                  </a:cubicBezTo>
                  <a:cubicBezTo>
                    <a:pt x="1085" y="874"/>
                    <a:pt x="869" y="1226"/>
                    <a:pt x="763" y="1627"/>
                  </a:cubicBezTo>
                  <a:lnTo>
                    <a:pt x="763" y="1627"/>
                  </a:lnTo>
                  <a:lnTo>
                    <a:pt x="356" y="119"/>
                  </a:lnTo>
                  <a:cubicBezTo>
                    <a:pt x="334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5" name="Google Shape;6495;p14"/>
            <p:cNvSpPr/>
            <p:nvPr/>
          </p:nvSpPr>
          <p:spPr>
            <a:xfrm>
              <a:off x="5549625" y="1760450"/>
              <a:ext cx="29725" cy="88175"/>
            </a:xfrm>
            <a:custGeom>
              <a:avLst/>
              <a:gdLst/>
              <a:ahLst/>
              <a:cxnLst/>
              <a:rect l="l" t="t" r="r" b="b"/>
              <a:pathLst>
                <a:path w="1189" h="3527" extrusionOk="0">
                  <a:moveTo>
                    <a:pt x="260" y="1"/>
                  </a:moveTo>
                  <a:cubicBezTo>
                    <a:pt x="73" y="1"/>
                    <a:pt x="1" y="292"/>
                    <a:pt x="203" y="327"/>
                  </a:cubicBezTo>
                  <a:cubicBezTo>
                    <a:pt x="1094" y="476"/>
                    <a:pt x="818" y="2740"/>
                    <a:pt x="765" y="3365"/>
                  </a:cubicBezTo>
                  <a:cubicBezTo>
                    <a:pt x="756" y="3473"/>
                    <a:pt x="835" y="3526"/>
                    <a:pt x="919" y="3526"/>
                  </a:cubicBezTo>
                  <a:cubicBezTo>
                    <a:pt x="1003" y="3526"/>
                    <a:pt x="1091" y="3472"/>
                    <a:pt x="1100" y="3365"/>
                  </a:cubicBezTo>
                  <a:cubicBezTo>
                    <a:pt x="1167" y="2560"/>
                    <a:pt x="1189" y="1703"/>
                    <a:pt x="1021" y="906"/>
                  </a:cubicBezTo>
                  <a:cubicBezTo>
                    <a:pt x="932" y="490"/>
                    <a:pt x="748" y="80"/>
                    <a:pt x="292" y="3"/>
                  </a:cubicBezTo>
                  <a:cubicBezTo>
                    <a:pt x="281" y="1"/>
                    <a:pt x="27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6" name="Google Shape;6496;p14"/>
            <p:cNvSpPr/>
            <p:nvPr/>
          </p:nvSpPr>
          <p:spPr>
            <a:xfrm>
              <a:off x="5577400" y="1737725"/>
              <a:ext cx="32150" cy="51675"/>
            </a:xfrm>
            <a:custGeom>
              <a:avLst/>
              <a:gdLst/>
              <a:ahLst/>
              <a:cxnLst/>
              <a:rect l="l" t="t" r="r" b="b"/>
              <a:pathLst>
                <a:path w="1286" h="2067" extrusionOk="0">
                  <a:moveTo>
                    <a:pt x="413" y="1"/>
                  </a:moveTo>
                  <a:cubicBezTo>
                    <a:pt x="287" y="1"/>
                    <a:pt x="165" y="61"/>
                    <a:pt x="84" y="183"/>
                  </a:cubicBezTo>
                  <a:cubicBezTo>
                    <a:pt x="1" y="309"/>
                    <a:pt x="116" y="428"/>
                    <a:pt x="234" y="428"/>
                  </a:cubicBezTo>
                  <a:cubicBezTo>
                    <a:pt x="286" y="428"/>
                    <a:pt x="337" y="405"/>
                    <a:pt x="374" y="351"/>
                  </a:cubicBezTo>
                  <a:cubicBezTo>
                    <a:pt x="390" y="348"/>
                    <a:pt x="406" y="347"/>
                    <a:pt x="420" y="347"/>
                  </a:cubicBezTo>
                  <a:cubicBezTo>
                    <a:pt x="546" y="347"/>
                    <a:pt x="563" y="452"/>
                    <a:pt x="473" y="661"/>
                  </a:cubicBezTo>
                  <a:cubicBezTo>
                    <a:pt x="441" y="722"/>
                    <a:pt x="406" y="780"/>
                    <a:pt x="366" y="836"/>
                  </a:cubicBezTo>
                  <a:cubicBezTo>
                    <a:pt x="303" y="931"/>
                    <a:pt x="367" y="1051"/>
                    <a:pt x="465" y="1082"/>
                  </a:cubicBezTo>
                  <a:cubicBezTo>
                    <a:pt x="604" y="1126"/>
                    <a:pt x="770" y="1201"/>
                    <a:pt x="840" y="1339"/>
                  </a:cubicBezTo>
                  <a:cubicBezTo>
                    <a:pt x="906" y="1471"/>
                    <a:pt x="856" y="1743"/>
                    <a:pt x="688" y="1743"/>
                  </a:cubicBezTo>
                  <a:cubicBezTo>
                    <a:pt x="656" y="1743"/>
                    <a:pt x="619" y="1733"/>
                    <a:pt x="578" y="1710"/>
                  </a:cubicBezTo>
                  <a:cubicBezTo>
                    <a:pt x="550" y="1694"/>
                    <a:pt x="522" y="1687"/>
                    <a:pt x="495" y="1687"/>
                  </a:cubicBezTo>
                  <a:cubicBezTo>
                    <a:pt x="347" y="1687"/>
                    <a:pt x="249" y="1909"/>
                    <a:pt x="409" y="2000"/>
                  </a:cubicBezTo>
                  <a:cubicBezTo>
                    <a:pt x="489" y="2045"/>
                    <a:pt x="575" y="2066"/>
                    <a:pt x="660" y="2066"/>
                  </a:cubicBezTo>
                  <a:cubicBezTo>
                    <a:pt x="915" y="2066"/>
                    <a:pt x="1159" y="1879"/>
                    <a:pt x="1214" y="1608"/>
                  </a:cubicBezTo>
                  <a:cubicBezTo>
                    <a:pt x="1285" y="1262"/>
                    <a:pt x="1038" y="990"/>
                    <a:pt x="750" y="841"/>
                  </a:cubicBezTo>
                  <a:lnTo>
                    <a:pt x="750" y="841"/>
                  </a:lnTo>
                  <a:cubicBezTo>
                    <a:pt x="871" y="603"/>
                    <a:pt x="936" y="315"/>
                    <a:pt x="712" y="119"/>
                  </a:cubicBezTo>
                  <a:cubicBezTo>
                    <a:pt x="622" y="41"/>
                    <a:pt x="516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7" name="Google Shape;6497;p14"/>
            <p:cNvSpPr/>
            <p:nvPr/>
          </p:nvSpPr>
          <p:spPr>
            <a:xfrm>
              <a:off x="5630825" y="1774600"/>
              <a:ext cx="64150" cy="47425"/>
            </a:xfrm>
            <a:custGeom>
              <a:avLst/>
              <a:gdLst/>
              <a:ahLst/>
              <a:cxnLst/>
              <a:rect l="l" t="t" r="r" b="b"/>
              <a:pathLst>
                <a:path w="2566" h="1897" extrusionOk="0">
                  <a:moveTo>
                    <a:pt x="256" y="1"/>
                  </a:moveTo>
                  <a:cubicBezTo>
                    <a:pt x="119" y="1"/>
                    <a:pt x="0" y="170"/>
                    <a:pt x="130" y="279"/>
                  </a:cubicBezTo>
                  <a:cubicBezTo>
                    <a:pt x="804" y="850"/>
                    <a:pt x="1510" y="1381"/>
                    <a:pt x="2247" y="1869"/>
                  </a:cubicBezTo>
                  <a:cubicBezTo>
                    <a:pt x="2276" y="1888"/>
                    <a:pt x="2306" y="1897"/>
                    <a:pt x="2333" y="1897"/>
                  </a:cubicBezTo>
                  <a:cubicBezTo>
                    <a:pt x="2473" y="1897"/>
                    <a:pt x="2565" y="1678"/>
                    <a:pt x="2416" y="1579"/>
                  </a:cubicBezTo>
                  <a:cubicBezTo>
                    <a:pt x="1702" y="1108"/>
                    <a:pt x="1019" y="595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8" name="Google Shape;6498;p14"/>
            <p:cNvSpPr/>
            <p:nvPr/>
          </p:nvSpPr>
          <p:spPr>
            <a:xfrm>
              <a:off x="5630475" y="1772825"/>
              <a:ext cx="53050" cy="62425"/>
            </a:xfrm>
            <a:custGeom>
              <a:avLst/>
              <a:gdLst/>
              <a:ahLst/>
              <a:cxnLst/>
              <a:rect l="l" t="t" r="r" b="b"/>
              <a:pathLst>
                <a:path w="2122" h="2497" extrusionOk="0">
                  <a:moveTo>
                    <a:pt x="1882" y="0"/>
                  </a:moveTo>
                  <a:cubicBezTo>
                    <a:pt x="1831" y="0"/>
                    <a:pt x="1779" y="21"/>
                    <a:pt x="1741" y="71"/>
                  </a:cubicBezTo>
                  <a:lnTo>
                    <a:pt x="92" y="2257"/>
                  </a:lnTo>
                  <a:cubicBezTo>
                    <a:pt x="0" y="2378"/>
                    <a:pt x="118" y="2497"/>
                    <a:pt x="241" y="2497"/>
                  </a:cubicBezTo>
                  <a:cubicBezTo>
                    <a:pt x="292" y="2497"/>
                    <a:pt x="344" y="2476"/>
                    <a:pt x="381" y="2426"/>
                  </a:cubicBezTo>
                  <a:lnTo>
                    <a:pt x="2030" y="240"/>
                  </a:lnTo>
                  <a:cubicBezTo>
                    <a:pt x="2122" y="119"/>
                    <a:pt x="200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499" name="Google Shape;6499;p14"/>
            <p:cNvSpPr/>
            <p:nvPr/>
          </p:nvSpPr>
          <p:spPr>
            <a:xfrm>
              <a:off x="5705450" y="1755500"/>
              <a:ext cx="64000" cy="91325"/>
            </a:xfrm>
            <a:custGeom>
              <a:avLst/>
              <a:gdLst/>
              <a:ahLst/>
              <a:cxnLst/>
              <a:rect l="l" t="t" r="r" b="b"/>
              <a:pathLst>
                <a:path w="2560" h="3653" extrusionOk="0">
                  <a:moveTo>
                    <a:pt x="1347" y="728"/>
                  </a:moveTo>
                  <a:lnTo>
                    <a:pt x="1347" y="728"/>
                  </a:lnTo>
                  <a:cubicBezTo>
                    <a:pt x="1404" y="1081"/>
                    <a:pt x="1454" y="1436"/>
                    <a:pt x="1496" y="1792"/>
                  </a:cubicBezTo>
                  <a:lnTo>
                    <a:pt x="1496" y="1792"/>
                  </a:lnTo>
                  <a:cubicBezTo>
                    <a:pt x="1198" y="1824"/>
                    <a:pt x="899" y="1842"/>
                    <a:pt x="600" y="1845"/>
                  </a:cubicBezTo>
                  <a:lnTo>
                    <a:pt x="600" y="1845"/>
                  </a:lnTo>
                  <a:cubicBezTo>
                    <a:pt x="892" y="1504"/>
                    <a:pt x="1143" y="1128"/>
                    <a:pt x="1347" y="728"/>
                  </a:cubicBezTo>
                  <a:close/>
                  <a:moveTo>
                    <a:pt x="1439" y="1"/>
                  </a:moveTo>
                  <a:cubicBezTo>
                    <a:pt x="1364" y="1"/>
                    <a:pt x="1284" y="47"/>
                    <a:pt x="1256" y="120"/>
                  </a:cubicBezTo>
                  <a:cubicBezTo>
                    <a:pt x="996" y="782"/>
                    <a:pt x="603" y="1385"/>
                    <a:pt x="102" y="1891"/>
                  </a:cubicBezTo>
                  <a:cubicBezTo>
                    <a:pt x="0" y="1997"/>
                    <a:pt x="76" y="2174"/>
                    <a:pt x="221" y="2177"/>
                  </a:cubicBezTo>
                  <a:cubicBezTo>
                    <a:pt x="306" y="2179"/>
                    <a:pt x="390" y="2180"/>
                    <a:pt x="474" y="2180"/>
                  </a:cubicBezTo>
                  <a:cubicBezTo>
                    <a:pt x="828" y="2180"/>
                    <a:pt x="1181" y="2161"/>
                    <a:pt x="1532" y="2123"/>
                  </a:cubicBezTo>
                  <a:lnTo>
                    <a:pt x="1532" y="2123"/>
                  </a:lnTo>
                  <a:cubicBezTo>
                    <a:pt x="1579" y="2578"/>
                    <a:pt x="1612" y="3034"/>
                    <a:pt x="1632" y="3492"/>
                  </a:cubicBezTo>
                  <a:cubicBezTo>
                    <a:pt x="1637" y="3599"/>
                    <a:pt x="1723" y="3652"/>
                    <a:pt x="1807" y="3652"/>
                  </a:cubicBezTo>
                  <a:cubicBezTo>
                    <a:pt x="1890" y="3652"/>
                    <a:pt x="1971" y="3599"/>
                    <a:pt x="1966" y="3492"/>
                  </a:cubicBezTo>
                  <a:lnTo>
                    <a:pt x="1966" y="3490"/>
                  </a:lnTo>
                  <a:cubicBezTo>
                    <a:pt x="1945" y="3020"/>
                    <a:pt x="1911" y="2550"/>
                    <a:pt x="1862" y="2082"/>
                  </a:cubicBezTo>
                  <a:lnTo>
                    <a:pt x="1862" y="2082"/>
                  </a:lnTo>
                  <a:cubicBezTo>
                    <a:pt x="2029" y="2058"/>
                    <a:pt x="2195" y="2030"/>
                    <a:pt x="2360" y="1998"/>
                  </a:cubicBezTo>
                  <a:cubicBezTo>
                    <a:pt x="2559" y="1959"/>
                    <a:pt x="2492" y="1671"/>
                    <a:pt x="2308" y="1671"/>
                  </a:cubicBezTo>
                  <a:cubicBezTo>
                    <a:pt x="2296" y="1671"/>
                    <a:pt x="2284" y="1672"/>
                    <a:pt x="2271" y="1675"/>
                  </a:cubicBezTo>
                  <a:cubicBezTo>
                    <a:pt x="2123" y="1704"/>
                    <a:pt x="1975" y="1729"/>
                    <a:pt x="1826" y="1750"/>
                  </a:cubicBezTo>
                  <a:lnTo>
                    <a:pt x="1826" y="1750"/>
                  </a:lnTo>
                  <a:cubicBezTo>
                    <a:pt x="1762" y="1204"/>
                    <a:pt x="1680" y="661"/>
                    <a:pt x="1579" y="120"/>
                  </a:cubicBezTo>
                  <a:cubicBezTo>
                    <a:pt x="1563" y="36"/>
                    <a:pt x="1503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0" name="Google Shape;6500;p14"/>
            <p:cNvSpPr/>
            <p:nvPr/>
          </p:nvSpPr>
          <p:spPr>
            <a:xfrm>
              <a:off x="5773450" y="1768900"/>
              <a:ext cx="58125" cy="66875"/>
            </a:xfrm>
            <a:custGeom>
              <a:avLst/>
              <a:gdLst/>
              <a:ahLst/>
              <a:cxnLst/>
              <a:rect l="l" t="t" r="r" b="b"/>
              <a:pathLst>
                <a:path w="2325" h="2675" extrusionOk="0">
                  <a:moveTo>
                    <a:pt x="230" y="0"/>
                  </a:moveTo>
                  <a:cubicBezTo>
                    <a:pt x="111" y="0"/>
                    <a:pt x="0" y="168"/>
                    <a:pt x="102" y="294"/>
                  </a:cubicBezTo>
                  <a:lnTo>
                    <a:pt x="1986" y="2617"/>
                  </a:lnTo>
                  <a:cubicBezTo>
                    <a:pt x="2019" y="2657"/>
                    <a:pt x="2057" y="2674"/>
                    <a:pt x="2095" y="2674"/>
                  </a:cubicBezTo>
                  <a:cubicBezTo>
                    <a:pt x="2214" y="2674"/>
                    <a:pt x="2324" y="2507"/>
                    <a:pt x="2222" y="2381"/>
                  </a:cubicBezTo>
                  <a:lnTo>
                    <a:pt x="340" y="57"/>
                  </a:lnTo>
                  <a:cubicBezTo>
                    <a:pt x="307" y="17"/>
                    <a:pt x="26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1" name="Google Shape;6501;p14"/>
            <p:cNvSpPr/>
            <p:nvPr/>
          </p:nvSpPr>
          <p:spPr>
            <a:xfrm>
              <a:off x="5766650" y="1770925"/>
              <a:ext cx="54150" cy="76150"/>
            </a:xfrm>
            <a:custGeom>
              <a:avLst/>
              <a:gdLst/>
              <a:ahLst/>
              <a:cxnLst/>
              <a:rect l="l" t="t" r="r" b="b"/>
              <a:pathLst>
                <a:path w="2166" h="3046" extrusionOk="0">
                  <a:moveTo>
                    <a:pt x="1927" y="0"/>
                  </a:moveTo>
                  <a:cubicBezTo>
                    <a:pt x="1876" y="0"/>
                    <a:pt x="1824" y="21"/>
                    <a:pt x="1787" y="72"/>
                  </a:cubicBezTo>
                  <a:cubicBezTo>
                    <a:pt x="1152" y="937"/>
                    <a:pt x="579" y="1846"/>
                    <a:pt x="71" y="2792"/>
                  </a:cubicBezTo>
                  <a:cubicBezTo>
                    <a:pt x="0" y="2924"/>
                    <a:pt x="115" y="3045"/>
                    <a:pt x="227" y="3045"/>
                  </a:cubicBezTo>
                  <a:cubicBezTo>
                    <a:pt x="278" y="3045"/>
                    <a:pt x="327" y="3021"/>
                    <a:pt x="359" y="2962"/>
                  </a:cubicBezTo>
                  <a:cubicBezTo>
                    <a:pt x="867" y="2016"/>
                    <a:pt x="1440" y="1107"/>
                    <a:pt x="2075" y="242"/>
                  </a:cubicBezTo>
                  <a:cubicBezTo>
                    <a:pt x="2165" y="119"/>
                    <a:pt x="2048" y="0"/>
                    <a:pt x="19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2" name="Google Shape;6502;p14"/>
            <p:cNvSpPr/>
            <p:nvPr/>
          </p:nvSpPr>
          <p:spPr>
            <a:xfrm>
              <a:off x="5818850" y="1742850"/>
              <a:ext cx="41025" cy="34275"/>
            </a:xfrm>
            <a:custGeom>
              <a:avLst/>
              <a:gdLst/>
              <a:ahLst/>
              <a:cxnLst/>
              <a:rect l="l" t="t" r="r" b="b"/>
              <a:pathLst>
                <a:path w="1641" h="1371" extrusionOk="0">
                  <a:moveTo>
                    <a:pt x="518" y="0"/>
                  </a:moveTo>
                  <a:cubicBezTo>
                    <a:pt x="477" y="0"/>
                    <a:pt x="437" y="5"/>
                    <a:pt x="397" y="13"/>
                  </a:cubicBezTo>
                  <a:cubicBezTo>
                    <a:pt x="144" y="68"/>
                    <a:pt x="97" y="225"/>
                    <a:pt x="36" y="453"/>
                  </a:cubicBezTo>
                  <a:cubicBezTo>
                    <a:pt x="1" y="578"/>
                    <a:pt x="105" y="661"/>
                    <a:pt x="205" y="661"/>
                  </a:cubicBezTo>
                  <a:cubicBezTo>
                    <a:pt x="271" y="661"/>
                    <a:pt x="336" y="625"/>
                    <a:pt x="358" y="543"/>
                  </a:cubicBezTo>
                  <a:lnTo>
                    <a:pt x="359" y="543"/>
                  </a:lnTo>
                  <a:cubicBezTo>
                    <a:pt x="386" y="440"/>
                    <a:pt x="411" y="335"/>
                    <a:pt x="513" y="335"/>
                  </a:cubicBezTo>
                  <a:cubicBezTo>
                    <a:pt x="531" y="335"/>
                    <a:pt x="551" y="339"/>
                    <a:pt x="574" y="346"/>
                  </a:cubicBezTo>
                  <a:cubicBezTo>
                    <a:pt x="692" y="381"/>
                    <a:pt x="736" y="501"/>
                    <a:pt x="695" y="613"/>
                  </a:cubicBezTo>
                  <a:cubicBezTo>
                    <a:pt x="625" y="794"/>
                    <a:pt x="475" y="880"/>
                    <a:pt x="556" y="1095"/>
                  </a:cubicBezTo>
                  <a:cubicBezTo>
                    <a:pt x="635" y="1299"/>
                    <a:pt x="789" y="1371"/>
                    <a:pt x="960" y="1371"/>
                  </a:cubicBezTo>
                  <a:cubicBezTo>
                    <a:pt x="1141" y="1371"/>
                    <a:pt x="1339" y="1291"/>
                    <a:pt x="1486" y="1202"/>
                  </a:cubicBezTo>
                  <a:cubicBezTo>
                    <a:pt x="1641" y="1108"/>
                    <a:pt x="1546" y="887"/>
                    <a:pt x="1401" y="887"/>
                  </a:cubicBezTo>
                  <a:cubicBezTo>
                    <a:pt x="1374" y="887"/>
                    <a:pt x="1346" y="894"/>
                    <a:pt x="1317" y="912"/>
                  </a:cubicBezTo>
                  <a:cubicBezTo>
                    <a:pt x="1264" y="944"/>
                    <a:pt x="1082" y="1045"/>
                    <a:pt x="971" y="1045"/>
                  </a:cubicBezTo>
                  <a:cubicBezTo>
                    <a:pt x="910" y="1045"/>
                    <a:pt x="870" y="1015"/>
                    <a:pt x="882" y="928"/>
                  </a:cubicBezTo>
                  <a:cubicBezTo>
                    <a:pt x="893" y="851"/>
                    <a:pt x="1009" y="759"/>
                    <a:pt x="1032" y="668"/>
                  </a:cubicBezTo>
                  <a:cubicBezTo>
                    <a:pt x="1078" y="482"/>
                    <a:pt x="1024" y="286"/>
                    <a:pt x="890" y="149"/>
                  </a:cubicBezTo>
                  <a:cubicBezTo>
                    <a:pt x="792" y="50"/>
                    <a:pt x="655" y="0"/>
                    <a:pt x="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3" name="Google Shape;6503;p14"/>
            <p:cNvSpPr/>
            <p:nvPr/>
          </p:nvSpPr>
          <p:spPr>
            <a:xfrm>
              <a:off x="5870650" y="1752825"/>
              <a:ext cx="32525" cy="91525"/>
            </a:xfrm>
            <a:custGeom>
              <a:avLst/>
              <a:gdLst/>
              <a:ahLst/>
              <a:cxnLst/>
              <a:rect l="l" t="t" r="r" b="b"/>
              <a:pathLst>
                <a:path w="1301" h="3661" extrusionOk="0">
                  <a:moveTo>
                    <a:pt x="936" y="1"/>
                  </a:moveTo>
                  <a:cubicBezTo>
                    <a:pt x="930" y="1"/>
                    <a:pt x="924" y="1"/>
                    <a:pt x="917" y="2"/>
                  </a:cubicBezTo>
                  <a:lnTo>
                    <a:pt x="917" y="3"/>
                  </a:lnTo>
                  <a:cubicBezTo>
                    <a:pt x="203" y="73"/>
                    <a:pt x="128" y="937"/>
                    <a:pt x="76" y="1509"/>
                  </a:cubicBezTo>
                  <a:cubicBezTo>
                    <a:pt x="0" y="2349"/>
                    <a:pt x="198" y="3193"/>
                    <a:pt x="972" y="3637"/>
                  </a:cubicBezTo>
                  <a:cubicBezTo>
                    <a:pt x="1001" y="3653"/>
                    <a:pt x="1029" y="3661"/>
                    <a:pt x="1056" y="3661"/>
                  </a:cubicBezTo>
                  <a:cubicBezTo>
                    <a:pt x="1203" y="3661"/>
                    <a:pt x="1300" y="3439"/>
                    <a:pt x="1141" y="3348"/>
                  </a:cubicBezTo>
                  <a:cubicBezTo>
                    <a:pt x="594" y="3034"/>
                    <a:pt x="406" y="2476"/>
                    <a:pt x="391" y="1869"/>
                  </a:cubicBezTo>
                  <a:cubicBezTo>
                    <a:pt x="383" y="1561"/>
                    <a:pt x="406" y="386"/>
                    <a:pt x="917" y="336"/>
                  </a:cubicBezTo>
                  <a:cubicBezTo>
                    <a:pt x="1122" y="317"/>
                    <a:pt x="1132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4" name="Google Shape;6504;p14"/>
            <p:cNvSpPr/>
            <p:nvPr/>
          </p:nvSpPr>
          <p:spPr>
            <a:xfrm>
              <a:off x="5913150" y="1767050"/>
              <a:ext cx="59900" cy="80975"/>
            </a:xfrm>
            <a:custGeom>
              <a:avLst/>
              <a:gdLst/>
              <a:ahLst/>
              <a:cxnLst/>
              <a:rect l="l" t="t" r="r" b="b"/>
              <a:pathLst>
                <a:path w="2396" h="3239" extrusionOk="0">
                  <a:moveTo>
                    <a:pt x="205" y="0"/>
                  </a:moveTo>
                  <a:cubicBezTo>
                    <a:pt x="106" y="0"/>
                    <a:pt x="0" y="83"/>
                    <a:pt x="27" y="209"/>
                  </a:cubicBezTo>
                  <a:lnTo>
                    <a:pt x="549" y="2682"/>
                  </a:lnTo>
                  <a:cubicBezTo>
                    <a:pt x="566" y="2763"/>
                    <a:pt x="634" y="2800"/>
                    <a:pt x="704" y="2800"/>
                  </a:cubicBezTo>
                  <a:cubicBezTo>
                    <a:pt x="792" y="2800"/>
                    <a:pt x="883" y="2741"/>
                    <a:pt x="878" y="2636"/>
                  </a:cubicBezTo>
                  <a:cubicBezTo>
                    <a:pt x="866" y="2406"/>
                    <a:pt x="840" y="2139"/>
                    <a:pt x="895" y="1913"/>
                  </a:cubicBezTo>
                  <a:cubicBezTo>
                    <a:pt x="968" y="1621"/>
                    <a:pt x="1176" y="1362"/>
                    <a:pt x="1414" y="1362"/>
                  </a:cubicBezTo>
                  <a:cubicBezTo>
                    <a:pt x="1551" y="1362"/>
                    <a:pt x="1697" y="1448"/>
                    <a:pt x="1833" y="1661"/>
                  </a:cubicBezTo>
                  <a:cubicBezTo>
                    <a:pt x="2027" y="1966"/>
                    <a:pt x="1963" y="2708"/>
                    <a:pt x="1966" y="3077"/>
                  </a:cubicBezTo>
                  <a:cubicBezTo>
                    <a:pt x="1966" y="3184"/>
                    <a:pt x="2051" y="3238"/>
                    <a:pt x="2134" y="3238"/>
                  </a:cubicBezTo>
                  <a:cubicBezTo>
                    <a:pt x="2218" y="3238"/>
                    <a:pt x="2301" y="3184"/>
                    <a:pt x="2300" y="3077"/>
                  </a:cubicBezTo>
                  <a:cubicBezTo>
                    <a:pt x="2295" y="2491"/>
                    <a:pt x="2396" y="1074"/>
                    <a:pt x="1537" y="1005"/>
                  </a:cubicBezTo>
                  <a:cubicBezTo>
                    <a:pt x="1507" y="1003"/>
                    <a:pt x="1478" y="1002"/>
                    <a:pt x="1449" y="1002"/>
                  </a:cubicBezTo>
                  <a:cubicBezTo>
                    <a:pt x="1026" y="1002"/>
                    <a:pt x="790" y="1266"/>
                    <a:pt x="664" y="1608"/>
                  </a:cubicBezTo>
                  <a:lnTo>
                    <a:pt x="664" y="1608"/>
                  </a:lnTo>
                  <a:lnTo>
                    <a:pt x="350" y="121"/>
                  </a:lnTo>
                  <a:cubicBezTo>
                    <a:pt x="333" y="37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5" name="Google Shape;6505;p14"/>
            <p:cNvSpPr/>
            <p:nvPr/>
          </p:nvSpPr>
          <p:spPr>
            <a:xfrm>
              <a:off x="5970475" y="1777800"/>
              <a:ext cx="53875" cy="66725"/>
            </a:xfrm>
            <a:custGeom>
              <a:avLst/>
              <a:gdLst/>
              <a:ahLst/>
              <a:cxnLst/>
              <a:rect l="l" t="t" r="r" b="b"/>
              <a:pathLst>
                <a:path w="2155" h="2669" extrusionOk="0">
                  <a:moveTo>
                    <a:pt x="1385" y="426"/>
                  </a:moveTo>
                  <a:cubicBezTo>
                    <a:pt x="1546" y="498"/>
                    <a:pt x="1606" y="666"/>
                    <a:pt x="1451" y="864"/>
                  </a:cubicBezTo>
                  <a:cubicBezTo>
                    <a:pt x="1378" y="957"/>
                    <a:pt x="1303" y="995"/>
                    <a:pt x="1236" y="995"/>
                  </a:cubicBezTo>
                  <a:cubicBezTo>
                    <a:pt x="981" y="995"/>
                    <a:pt x="836" y="451"/>
                    <a:pt x="1268" y="451"/>
                  </a:cubicBezTo>
                  <a:cubicBezTo>
                    <a:pt x="1275" y="451"/>
                    <a:pt x="1281" y="452"/>
                    <a:pt x="1288" y="452"/>
                  </a:cubicBezTo>
                  <a:cubicBezTo>
                    <a:pt x="1291" y="452"/>
                    <a:pt x="1293" y="452"/>
                    <a:pt x="1295" y="452"/>
                  </a:cubicBezTo>
                  <a:cubicBezTo>
                    <a:pt x="1332" y="452"/>
                    <a:pt x="1361" y="442"/>
                    <a:pt x="1385" y="426"/>
                  </a:cubicBezTo>
                  <a:close/>
                  <a:moveTo>
                    <a:pt x="1190" y="0"/>
                  </a:moveTo>
                  <a:cubicBezTo>
                    <a:pt x="1185" y="0"/>
                    <a:pt x="1180" y="0"/>
                    <a:pt x="1175" y="0"/>
                  </a:cubicBezTo>
                  <a:cubicBezTo>
                    <a:pt x="138" y="22"/>
                    <a:pt x="1" y="1549"/>
                    <a:pt x="438" y="2226"/>
                  </a:cubicBezTo>
                  <a:cubicBezTo>
                    <a:pt x="627" y="2518"/>
                    <a:pt x="964" y="2669"/>
                    <a:pt x="1286" y="2669"/>
                  </a:cubicBezTo>
                  <a:cubicBezTo>
                    <a:pt x="1693" y="2669"/>
                    <a:pt x="2075" y="2427"/>
                    <a:pt x="2100" y="1925"/>
                  </a:cubicBezTo>
                  <a:cubicBezTo>
                    <a:pt x="2105" y="1818"/>
                    <a:pt x="2024" y="1764"/>
                    <a:pt x="1941" y="1764"/>
                  </a:cubicBezTo>
                  <a:cubicBezTo>
                    <a:pt x="1857" y="1764"/>
                    <a:pt x="1771" y="1818"/>
                    <a:pt x="1766" y="1925"/>
                  </a:cubicBezTo>
                  <a:cubicBezTo>
                    <a:pt x="1751" y="2203"/>
                    <a:pt x="1492" y="2353"/>
                    <a:pt x="1237" y="2353"/>
                  </a:cubicBezTo>
                  <a:cubicBezTo>
                    <a:pt x="1138" y="2353"/>
                    <a:pt x="1040" y="2330"/>
                    <a:pt x="957" y="2284"/>
                  </a:cubicBezTo>
                  <a:cubicBezTo>
                    <a:pt x="638" y="2104"/>
                    <a:pt x="535" y="1671"/>
                    <a:pt x="538" y="1337"/>
                  </a:cubicBezTo>
                  <a:cubicBezTo>
                    <a:pt x="538" y="1154"/>
                    <a:pt x="564" y="954"/>
                    <a:pt x="634" y="786"/>
                  </a:cubicBezTo>
                  <a:lnTo>
                    <a:pt x="634" y="786"/>
                  </a:lnTo>
                  <a:cubicBezTo>
                    <a:pt x="649" y="1074"/>
                    <a:pt x="845" y="1345"/>
                    <a:pt x="1230" y="1345"/>
                  </a:cubicBezTo>
                  <a:cubicBezTo>
                    <a:pt x="1251" y="1345"/>
                    <a:pt x="1273" y="1344"/>
                    <a:pt x="1296" y="1343"/>
                  </a:cubicBezTo>
                  <a:cubicBezTo>
                    <a:pt x="2154" y="1277"/>
                    <a:pt x="199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6" name="Google Shape;6506;p14"/>
            <p:cNvSpPr/>
            <p:nvPr/>
          </p:nvSpPr>
          <p:spPr>
            <a:xfrm>
              <a:off x="6031300" y="1764475"/>
              <a:ext cx="43850" cy="88100"/>
            </a:xfrm>
            <a:custGeom>
              <a:avLst/>
              <a:gdLst/>
              <a:ahLst/>
              <a:cxnLst/>
              <a:rect l="l" t="t" r="r" b="b"/>
              <a:pathLst>
                <a:path w="1754" h="3524" extrusionOk="0">
                  <a:moveTo>
                    <a:pt x="234" y="1"/>
                  </a:moveTo>
                  <a:cubicBezTo>
                    <a:pt x="117" y="1"/>
                    <a:pt x="1" y="120"/>
                    <a:pt x="82" y="247"/>
                  </a:cubicBezTo>
                  <a:cubicBezTo>
                    <a:pt x="495" y="899"/>
                    <a:pt x="1361" y="2603"/>
                    <a:pt x="556" y="3247"/>
                  </a:cubicBezTo>
                  <a:cubicBezTo>
                    <a:pt x="423" y="3353"/>
                    <a:pt x="544" y="3523"/>
                    <a:pt x="683" y="3523"/>
                  </a:cubicBezTo>
                  <a:cubicBezTo>
                    <a:pt x="720" y="3523"/>
                    <a:pt x="758" y="3511"/>
                    <a:pt x="792" y="3483"/>
                  </a:cubicBezTo>
                  <a:cubicBezTo>
                    <a:pt x="1753" y="2715"/>
                    <a:pt x="873" y="872"/>
                    <a:pt x="371" y="79"/>
                  </a:cubicBezTo>
                  <a:cubicBezTo>
                    <a:pt x="337" y="23"/>
                    <a:pt x="285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7" name="Google Shape;6507;p14"/>
            <p:cNvSpPr/>
            <p:nvPr/>
          </p:nvSpPr>
          <p:spPr>
            <a:xfrm>
              <a:off x="6046175" y="1735625"/>
              <a:ext cx="41625" cy="42500"/>
            </a:xfrm>
            <a:custGeom>
              <a:avLst/>
              <a:gdLst/>
              <a:ahLst/>
              <a:cxnLst/>
              <a:rect l="l" t="t" r="r" b="b"/>
              <a:pathLst>
                <a:path w="1665" h="1700" extrusionOk="0">
                  <a:moveTo>
                    <a:pt x="868" y="1"/>
                  </a:moveTo>
                  <a:cubicBezTo>
                    <a:pt x="626" y="1"/>
                    <a:pt x="349" y="89"/>
                    <a:pt x="187" y="139"/>
                  </a:cubicBezTo>
                  <a:cubicBezTo>
                    <a:pt x="1" y="197"/>
                    <a:pt x="56" y="471"/>
                    <a:pt x="224" y="471"/>
                  </a:cubicBezTo>
                  <a:cubicBezTo>
                    <a:pt x="241" y="471"/>
                    <a:pt x="258" y="468"/>
                    <a:pt x="277" y="462"/>
                  </a:cubicBezTo>
                  <a:lnTo>
                    <a:pt x="278" y="462"/>
                  </a:lnTo>
                  <a:cubicBezTo>
                    <a:pt x="359" y="437"/>
                    <a:pt x="629" y="353"/>
                    <a:pt x="804" y="353"/>
                  </a:cubicBezTo>
                  <a:cubicBezTo>
                    <a:pt x="910" y="353"/>
                    <a:pt x="980" y="384"/>
                    <a:pt x="952" y="476"/>
                  </a:cubicBezTo>
                  <a:cubicBezTo>
                    <a:pt x="928" y="554"/>
                    <a:pt x="800" y="607"/>
                    <a:pt x="739" y="659"/>
                  </a:cubicBezTo>
                  <a:cubicBezTo>
                    <a:pt x="669" y="719"/>
                    <a:pt x="611" y="787"/>
                    <a:pt x="563" y="865"/>
                  </a:cubicBezTo>
                  <a:cubicBezTo>
                    <a:pt x="494" y="979"/>
                    <a:pt x="590" y="1116"/>
                    <a:pt x="711" y="1116"/>
                  </a:cubicBezTo>
                  <a:cubicBezTo>
                    <a:pt x="725" y="1116"/>
                    <a:pt x="739" y="1114"/>
                    <a:pt x="753" y="1111"/>
                  </a:cubicBezTo>
                  <a:cubicBezTo>
                    <a:pt x="795" y="1099"/>
                    <a:pt x="838" y="1094"/>
                    <a:pt x="881" y="1094"/>
                  </a:cubicBezTo>
                  <a:cubicBezTo>
                    <a:pt x="1031" y="1094"/>
                    <a:pt x="1173" y="1164"/>
                    <a:pt x="1260" y="1287"/>
                  </a:cubicBezTo>
                  <a:lnTo>
                    <a:pt x="1260" y="1287"/>
                  </a:lnTo>
                  <a:cubicBezTo>
                    <a:pt x="1148" y="1340"/>
                    <a:pt x="1035" y="1365"/>
                    <a:pt x="911" y="1365"/>
                  </a:cubicBezTo>
                  <a:cubicBezTo>
                    <a:pt x="868" y="1365"/>
                    <a:pt x="824" y="1362"/>
                    <a:pt x="779" y="1356"/>
                  </a:cubicBezTo>
                  <a:cubicBezTo>
                    <a:pt x="770" y="1355"/>
                    <a:pt x="762" y="1355"/>
                    <a:pt x="754" y="1355"/>
                  </a:cubicBezTo>
                  <a:cubicBezTo>
                    <a:pt x="565" y="1355"/>
                    <a:pt x="575" y="1665"/>
                    <a:pt x="779" y="1690"/>
                  </a:cubicBezTo>
                  <a:cubicBezTo>
                    <a:pt x="827" y="1697"/>
                    <a:pt x="876" y="1700"/>
                    <a:pt x="924" y="1700"/>
                  </a:cubicBezTo>
                  <a:cubicBezTo>
                    <a:pt x="1151" y="1700"/>
                    <a:pt x="1374" y="1630"/>
                    <a:pt x="1563" y="1500"/>
                  </a:cubicBezTo>
                  <a:cubicBezTo>
                    <a:pt x="1619" y="1460"/>
                    <a:pt x="1665" y="1382"/>
                    <a:pt x="1639" y="1311"/>
                  </a:cubicBezTo>
                  <a:cubicBezTo>
                    <a:pt x="1543" y="1045"/>
                    <a:pt x="1335" y="856"/>
                    <a:pt x="1085" y="788"/>
                  </a:cubicBezTo>
                  <a:lnTo>
                    <a:pt x="1085" y="788"/>
                  </a:lnTo>
                  <a:cubicBezTo>
                    <a:pt x="1264" y="626"/>
                    <a:pt x="1437" y="452"/>
                    <a:pt x="1287" y="191"/>
                  </a:cubicBezTo>
                  <a:cubicBezTo>
                    <a:pt x="1204" y="48"/>
                    <a:pt x="1045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8" name="Google Shape;6508;p14"/>
            <p:cNvSpPr/>
            <p:nvPr/>
          </p:nvSpPr>
          <p:spPr>
            <a:xfrm>
              <a:off x="6092975" y="1815625"/>
              <a:ext cx="61025" cy="9225"/>
            </a:xfrm>
            <a:custGeom>
              <a:avLst/>
              <a:gdLst/>
              <a:ahLst/>
              <a:cxnLst/>
              <a:rect l="l" t="t" r="r" b="b"/>
              <a:pathLst>
                <a:path w="2441" h="369" extrusionOk="0">
                  <a:moveTo>
                    <a:pt x="211" y="0"/>
                  </a:moveTo>
                  <a:cubicBezTo>
                    <a:pt x="0" y="0"/>
                    <a:pt x="2" y="332"/>
                    <a:pt x="215" y="335"/>
                  </a:cubicBezTo>
                  <a:lnTo>
                    <a:pt x="2226" y="368"/>
                  </a:lnTo>
                  <a:cubicBezTo>
                    <a:pt x="2227" y="368"/>
                    <a:pt x="2229" y="368"/>
                    <a:pt x="2230" y="368"/>
                  </a:cubicBezTo>
                  <a:cubicBezTo>
                    <a:pt x="2441" y="368"/>
                    <a:pt x="2439" y="37"/>
                    <a:pt x="2226" y="3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09" name="Google Shape;6509;p14"/>
            <p:cNvSpPr/>
            <p:nvPr/>
          </p:nvSpPr>
          <p:spPr>
            <a:xfrm>
              <a:off x="6116225" y="1796975"/>
              <a:ext cx="15375" cy="61500"/>
            </a:xfrm>
            <a:custGeom>
              <a:avLst/>
              <a:gdLst/>
              <a:ahLst/>
              <a:cxnLst/>
              <a:rect l="l" t="t" r="r" b="b"/>
              <a:pathLst>
                <a:path w="615" h="2460" extrusionOk="0">
                  <a:moveTo>
                    <a:pt x="185" y="1"/>
                  </a:moveTo>
                  <a:cubicBezTo>
                    <a:pt x="101" y="1"/>
                    <a:pt x="17" y="55"/>
                    <a:pt x="15" y="162"/>
                  </a:cubicBezTo>
                  <a:cubicBezTo>
                    <a:pt x="1" y="896"/>
                    <a:pt x="83" y="1628"/>
                    <a:pt x="262" y="2341"/>
                  </a:cubicBezTo>
                  <a:cubicBezTo>
                    <a:pt x="282" y="2424"/>
                    <a:pt x="346" y="2460"/>
                    <a:pt x="412" y="2460"/>
                  </a:cubicBezTo>
                  <a:cubicBezTo>
                    <a:pt x="511" y="2460"/>
                    <a:pt x="615" y="2378"/>
                    <a:pt x="583" y="2252"/>
                  </a:cubicBezTo>
                  <a:cubicBezTo>
                    <a:pt x="414" y="1569"/>
                    <a:pt x="335" y="865"/>
                    <a:pt x="349" y="162"/>
                  </a:cubicBezTo>
                  <a:cubicBezTo>
                    <a:pt x="351" y="55"/>
                    <a:pt x="268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0" name="Google Shape;6510;p14"/>
            <p:cNvSpPr/>
            <p:nvPr/>
          </p:nvSpPr>
          <p:spPr>
            <a:xfrm>
              <a:off x="6179525" y="1792400"/>
              <a:ext cx="77125" cy="54025"/>
            </a:xfrm>
            <a:custGeom>
              <a:avLst/>
              <a:gdLst/>
              <a:ahLst/>
              <a:cxnLst/>
              <a:rect l="l" t="t" r="r" b="b"/>
              <a:pathLst>
                <a:path w="3085" h="2161" extrusionOk="0">
                  <a:moveTo>
                    <a:pt x="229" y="0"/>
                  </a:moveTo>
                  <a:cubicBezTo>
                    <a:pt x="92" y="0"/>
                    <a:pt x="0" y="218"/>
                    <a:pt x="147" y="319"/>
                  </a:cubicBezTo>
                  <a:lnTo>
                    <a:pt x="2768" y="2130"/>
                  </a:lnTo>
                  <a:cubicBezTo>
                    <a:pt x="2798" y="2151"/>
                    <a:pt x="2828" y="2160"/>
                    <a:pt x="2856" y="2160"/>
                  </a:cubicBezTo>
                  <a:cubicBezTo>
                    <a:pt x="2994" y="2160"/>
                    <a:pt x="3084" y="1943"/>
                    <a:pt x="2937" y="1842"/>
                  </a:cubicBezTo>
                  <a:lnTo>
                    <a:pt x="317" y="30"/>
                  </a:lnTo>
                  <a:cubicBezTo>
                    <a:pt x="287" y="9"/>
                    <a:pt x="25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1" name="Google Shape;6511;p14"/>
            <p:cNvSpPr/>
            <p:nvPr/>
          </p:nvSpPr>
          <p:spPr>
            <a:xfrm>
              <a:off x="6195650" y="1796300"/>
              <a:ext cx="40175" cy="55900"/>
            </a:xfrm>
            <a:custGeom>
              <a:avLst/>
              <a:gdLst/>
              <a:ahLst/>
              <a:cxnLst/>
              <a:rect l="l" t="t" r="r" b="b"/>
              <a:pathLst>
                <a:path w="1607" h="2236" extrusionOk="0">
                  <a:moveTo>
                    <a:pt x="1375" y="0"/>
                  </a:moveTo>
                  <a:cubicBezTo>
                    <a:pt x="1324" y="0"/>
                    <a:pt x="1274" y="24"/>
                    <a:pt x="1240" y="79"/>
                  </a:cubicBezTo>
                  <a:lnTo>
                    <a:pt x="77" y="1986"/>
                  </a:lnTo>
                  <a:cubicBezTo>
                    <a:pt x="0" y="2114"/>
                    <a:pt x="116" y="2235"/>
                    <a:pt x="231" y="2235"/>
                  </a:cubicBezTo>
                  <a:cubicBezTo>
                    <a:pt x="282" y="2235"/>
                    <a:pt x="333" y="2212"/>
                    <a:pt x="367" y="2156"/>
                  </a:cubicBezTo>
                  <a:lnTo>
                    <a:pt x="1528" y="249"/>
                  </a:lnTo>
                  <a:cubicBezTo>
                    <a:pt x="1607" y="121"/>
                    <a:pt x="1491" y="0"/>
                    <a:pt x="1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2" name="Google Shape;6512;p14"/>
            <p:cNvSpPr/>
            <p:nvPr/>
          </p:nvSpPr>
          <p:spPr>
            <a:xfrm>
              <a:off x="6241150" y="1763225"/>
              <a:ext cx="41275" cy="26500"/>
            </a:xfrm>
            <a:custGeom>
              <a:avLst/>
              <a:gdLst/>
              <a:ahLst/>
              <a:cxnLst/>
              <a:rect l="l" t="t" r="r" b="b"/>
              <a:pathLst>
                <a:path w="1651" h="1060" extrusionOk="0">
                  <a:moveTo>
                    <a:pt x="446" y="1"/>
                  </a:moveTo>
                  <a:cubicBezTo>
                    <a:pt x="257" y="1"/>
                    <a:pt x="73" y="114"/>
                    <a:pt x="28" y="312"/>
                  </a:cubicBezTo>
                  <a:cubicBezTo>
                    <a:pt x="0" y="438"/>
                    <a:pt x="106" y="520"/>
                    <a:pt x="205" y="520"/>
                  </a:cubicBezTo>
                  <a:cubicBezTo>
                    <a:pt x="270" y="520"/>
                    <a:pt x="333" y="484"/>
                    <a:pt x="352" y="400"/>
                  </a:cubicBezTo>
                  <a:lnTo>
                    <a:pt x="350" y="400"/>
                  </a:lnTo>
                  <a:cubicBezTo>
                    <a:pt x="361" y="353"/>
                    <a:pt x="395" y="334"/>
                    <a:pt x="432" y="334"/>
                  </a:cubicBezTo>
                  <a:cubicBezTo>
                    <a:pt x="474" y="334"/>
                    <a:pt x="521" y="358"/>
                    <a:pt x="544" y="394"/>
                  </a:cubicBezTo>
                  <a:cubicBezTo>
                    <a:pt x="611" y="498"/>
                    <a:pt x="538" y="643"/>
                    <a:pt x="483" y="730"/>
                  </a:cubicBezTo>
                  <a:cubicBezTo>
                    <a:pt x="414" y="841"/>
                    <a:pt x="506" y="978"/>
                    <a:pt x="628" y="981"/>
                  </a:cubicBezTo>
                  <a:cubicBezTo>
                    <a:pt x="874" y="989"/>
                    <a:pt x="1119" y="1013"/>
                    <a:pt x="1362" y="1056"/>
                  </a:cubicBezTo>
                  <a:cubicBezTo>
                    <a:pt x="1373" y="1058"/>
                    <a:pt x="1385" y="1059"/>
                    <a:pt x="1396" y="1059"/>
                  </a:cubicBezTo>
                  <a:cubicBezTo>
                    <a:pt x="1581" y="1059"/>
                    <a:pt x="1650" y="770"/>
                    <a:pt x="1450" y="734"/>
                  </a:cubicBezTo>
                  <a:cubicBezTo>
                    <a:pt x="1259" y="700"/>
                    <a:pt x="1066" y="675"/>
                    <a:pt x="872" y="661"/>
                  </a:cubicBezTo>
                  <a:lnTo>
                    <a:pt x="872" y="661"/>
                  </a:lnTo>
                  <a:cubicBezTo>
                    <a:pt x="929" y="431"/>
                    <a:pt x="889" y="175"/>
                    <a:pt x="658" y="52"/>
                  </a:cubicBezTo>
                  <a:cubicBezTo>
                    <a:pt x="592" y="17"/>
                    <a:pt x="519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3" name="Google Shape;6513;p14"/>
            <p:cNvSpPr/>
            <p:nvPr/>
          </p:nvSpPr>
          <p:spPr>
            <a:xfrm>
              <a:off x="6286875" y="1816500"/>
              <a:ext cx="34750" cy="8800"/>
            </a:xfrm>
            <a:custGeom>
              <a:avLst/>
              <a:gdLst/>
              <a:ahLst/>
              <a:cxnLst/>
              <a:rect l="l" t="t" r="r" b="b"/>
              <a:pathLst>
                <a:path w="1390" h="352" extrusionOk="0">
                  <a:moveTo>
                    <a:pt x="212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172" y="351"/>
                  </a:lnTo>
                  <a:cubicBezTo>
                    <a:pt x="1173" y="351"/>
                    <a:pt x="1174" y="351"/>
                    <a:pt x="1175" y="351"/>
                  </a:cubicBezTo>
                  <a:cubicBezTo>
                    <a:pt x="1389" y="351"/>
                    <a:pt x="1388" y="20"/>
                    <a:pt x="1172" y="16"/>
                  </a:cubicBezTo>
                  <a:lnTo>
                    <a:pt x="216" y="1"/>
                  </a:lnTo>
                  <a:cubicBezTo>
                    <a:pt x="215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4" name="Google Shape;6514;p14"/>
            <p:cNvSpPr/>
            <p:nvPr/>
          </p:nvSpPr>
          <p:spPr>
            <a:xfrm>
              <a:off x="6340325" y="1778450"/>
              <a:ext cx="74375" cy="65700"/>
            </a:xfrm>
            <a:custGeom>
              <a:avLst/>
              <a:gdLst/>
              <a:ahLst/>
              <a:cxnLst/>
              <a:rect l="l" t="t" r="r" b="b"/>
              <a:pathLst>
                <a:path w="2975" h="2628" extrusionOk="0">
                  <a:moveTo>
                    <a:pt x="892" y="0"/>
                  </a:moveTo>
                  <a:cubicBezTo>
                    <a:pt x="574" y="0"/>
                    <a:pt x="247" y="177"/>
                    <a:pt x="73" y="491"/>
                  </a:cubicBezTo>
                  <a:cubicBezTo>
                    <a:pt x="1" y="622"/>
                    <a:pt x="117" y="743"/>
                    <a:pt x="229" y="743"/>
                  </a:cubicBezTo>
                  <a:cubicBezTo>
                    <a:pt x="280" y="743"/>
                    <a:pt x="330" y="719"/>
                    <a:pt x="362" y="661"/>
                  </a:cubicBezTo>
                  <a:lnTo>
                    <a:pt x="362" y="659"/>
                  </a:lnTo>
                  <a:cubicBezTo>
                    <a:pt x="473" y="459"/>
                    <a:pt x="694" y="341"/>
                    <a:pt x="902" y="341"/>
                  </a:cubicBezTo>
                  <a:cubicBezTo>
                    <a:pt x="1110" y="341"/>
                    <a:pt x="1304" y="458"/>
                    <a:pt x="1362" y="729"/>
                  </a:cubicBezTo>
                  <a:cubicBezTo>
                    <a:pt x="1423" y="1009"/>
                    <a:pt x="1214" y="1250"/>
                    <a:pt x="1047" y="1434"/>
                  </a:cubicBezTo>
                  <a:cubicBezTo>
                    <a:pt x="760" y="1747"/>
                    <a:pt x="455" y="2043"/>
                    <a:pt x="162" y="2346"/>
                  </a:cubicBezTo>
                  <a:cubicBezTo>
                    <a:pt x="43" y="2468"/>
                    <a:pt x="151" y="2628"/>
                    <a:pt x="294" y="2628"/>
                  </a:cubicBezTo>
                  <a:cubicBezTo>
                    <a:pt x="303" y="2628"/>
                    <a:pt x="313" y="2627"/>
                    <a:pt x="323" y="2625"/>
                  </a:cubicBezTo>
                  <a:cubicBezTo>
                    <a:pt x="1130" y="2505"/>
                    <a:pt x="1943" y="2435"/>
                    <a:pt x="2760" y="2413"/>
                  </a:cubicBezTo>
                  <a:cubicBezTo>
                    <a:pt x="2973" y="2409"/>
                    <a:pt x="2975" y="2079"/>
                    <a:pt x="2765" y="2079"/>
                  </a:cubicBezTo>
                  <a:cubicBezTo>
                    <a:pt x="2763" y="2079"/>
                    <a:pt x="2761" y="2079"/>
                    <a:pt x="2760" y="2079"/>
                  </a:cubicBezTo>
                  <a:cubicBezTo>
                    <a:pt x="2096" y="2097"/>
                    <a:pt x="1434" y="2147"/>
                    <a:pt x="776" y="2228"/>
                  </a:cubicBezTo>
                  <a:lnTo>
                    <a:pt x="776" y="2228"/>
                  </a:lnTo>
                  <a:cubicBezTo>
                    <a:pt x="1302" y="1749"/>
                    <a:pt x="1937" y="1140"/>
                    <a:pt x="1623" y="475"/>
                  </a:cubicBezTo>
                  <a:cubicBezTo>
                    <a:pt x="1470" y="149"/>
                    <a:pt x="1185" y="0"/>
                    <a:pt x="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5" name="Google Shape;6515;p14"/>
            <p:cNvSpPr/>
            <p:nvPr/>
          </p:nvSpPr>
          <p:spPr>
            <a:xfrm>
              <a:off x="6402250" y="1783875"/>
              <a:ext cx="63000" cy="48900"/>
            </a:xfrm>
            <a:custGeom>
              <a:avLst/>
              <a:gdLst/>
              <a:ahLst/>
              <a:cxnLst/>
              <a:rect l="l" t="t" r="r" b="b"/>
              <a:pathLst>
                <a:path w="2520" h="1956" extrusionOk="0">
                  <a:moveTo>
                    <a:pt x="240" y="0"/>
                  </a:moveTo>
                  <a:cubicBezTo>
                    <a:pt x="96" y="0"/>
                    <a:pt x="1" y="220"/>
                    <a:pt x="156" y="314"/>
                  </a:cubicBezTo>
                  <a:cubicBezTo>
                    <a:pt x="891" y="756"/>
                    <a:pt x="1567" y="1292"/>
                    <a:pt x="2166" y="1905"/>
                  </a:cubicBezTo>
                  <a:cubicBezTo>
                    <a:pt x="2201" y="1940"/>
                    <a:pt x="2240" y="1955"/>
                    <a:pt x="2278" y="1955"/>
                  </a:cubicBezTo>
                  <a:cubicBezTo>
                    <a:pt x="2405" y="1955"/>
                    <a:pt x="2519" y="1787"/>
                    <a:pt x="2403" y="1669"/>
                  </a:cubicBezTo>
                  <a:cubicBezTo>
                    <a:pt x="1784" y="1036"/>
                    <a:pt x="1085" y="483"/>
                    <a:pt x="325" y="26"/>
                  </a:cubicBezTo>
                  <a:cubicBezTo>
                    <a:pt x="296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6" name="Google Shape;6516;p14"/>
            <p:cNvSpPr/>
            <p:nvPr/>
          </p:nvSpPr>
          <p:spPr>
            <a:xfrm>
              <a:off x="6404350" y="1775825"/>
              <a:ext cx="44625" cy="72850"/>
            </a:xfrm>
            <a:custGeom>
              <a:avLst/>
              <a:gdLst/>
              <a:ahLst/>
              <a:cxnLst/>
              <a:rect l="l" t="t" r="r" b="b"/>
              <a:pathLst>
                <a:path w="1785" h="2914" extrusionOk="0">
                  <a:moveTo>
                    <a:pt x="1558" y="1"/>
                  </a:moveTo>
                  <a:cubicBezTo>
                    <a:pt x="1507" y="1"/>
                    <a:pt x="1458" y="26"/>
                    <a:pt x="1426" y="85"/>
                  </a:cubicBezTo>
                  <a:lnTo>
                    <a:pt x="69" y="2660"/>
                  </a:lnTo>
                  <a:cubicBezTo>
                    <a:pt x="0" y="2792"/>
                    <a:pt x="117" y="2913"/>
                    <a:pt x="228" y="2913"/>
                  </a:cubicBezTo>
                  <a:cubicBezTo>
                    <a:pt x="278" y="2913"/>
                    <a:pt x="327" y="2889"/>
                    <a:pt x="359" y="2830"/>
                  </a:cubicBezTo>
                  <a:lnTo>
                    <a:pt x="1715" y="253"/>
                  </a:lnTo>
                  <a:cubicBezTo>
                    <a:pt x="1784" y="122"/>
                    <a:pt x="1669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7" name="Google Shape;6517;p14"/>
            <p:cNvSpPr/>
            <p:nvPr/>
          </p:nvSpPr>
          <p:spPr>
            <a:xfrm>
              <a:off x="6456375" y="1752300"/>
              <a:ext cx="38150" cy="35575"/>
            </a:xfrm>
            <a:custGeom>
              <a:avLst/>
              <a:gdLst/>
              <a:ahLst/>
              <a:cxnLst/>
              <a:rect l="l" t="t" r="r" b="b"/>
              <a:pathLst>
                <a:path w="1526" h="1423" extrusionOk="0">
                  <a:moveTo>
                    <a:pt x="393" y="0"/>
                  </a:moveTo>
                  <a:cubicBezTo>
                    <a:pt x="310" y="0"/>
                    <a:pt x="227" y="23"/>
                    <a:pt x="151" y="73"/>
                  </a:cubicBezTo>
                  <a:cubicBezTo>
                    <a:pt x="1" y="172"/>
                    <a:pt x="93" y="391"/>
                    <a:pt x="232" y="391"/>
                  </a:cubicBezTo>
                  <a:cubicBezTo>
                    <a:pt x="260" y="391"/>
                    <a:pt x="289" y="382"/>
                    <a:pt x="319" y="363"/>
                  </a:cubicBezTo>
                  <a:cubicBezTo>
                    <a:pt x="348" y="344"/>
                    <a:pt x="376" y="335"/>
                    <a:pt x="404" y="335"/>
                  </a:cubicBezTo>
                  <a:cubicBezTo>
                    <a:pt x="514" y="335"/>
                    <a:pt x="604" y="469"/>
                    <a:pt x="612" y="578"/>
                  </a:cubicBezTo>
                  <a:cubicBezTo>
                    <a:pt x="625" y="769"/>
                    <a:pt x="499" y="953"/>
                    <a:pt x="406" y="1107"/>
                  </a:cubicBezTo>
                  <a:cubicBezTo>
                    <a:pt x="335" y="1223"/>
                    <a:pt x="429" y="1350"/>
                    <a:pt x="551" y="1359"/>
                  </a:cubicBezTo>
                  <a:lnTo>
                    <a:pt x="1310" y="1421"/>
                  </a:lnTo>
                  <a:cubicBezTo>
                    <a:pt x="1315" y="1422"/>
                    <a:pt x="1321" y="1422"/>
                    <a:pt x="1326" y="1422"/>
                  </a:cubicBezTo>
                  <a:cubicBezTo>
                    <a:pt x="1525" y="1422"/>
                    <a:pt x="1519" y="1102"/>
                    <a:pt x="1310" y="1086"/>
                  </a:cubicBezTo>
                  <a:lnTo>
                    <a:pt x="820" y="1047"/>
                  </a:lnTo>
                  <a:lnTo>
                    <a:pt x="820" y="1047"/>
                  </a:lnTo>
                  <a:cubicBezTo>
                    <a:pt x="940" y="799"/>
                    <a:pt x="1012" y="520"/>
                    <a:pt x="859" y="273"/>
                  </a:cubicBezTo>
                  <a:cubicBezTo>
                    <a:pt x="758" y="110"/>
                    <a:pt x="57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8" name="Google Shape;6518;p14"/>
            <p:cNvSpPr/>
            <p:nvPr/>
          </p:nvSpPr>
          <p:spPr>
            <a:xfrm>
              <a:off x="4712050" y="1924650"/>
              <a:ext cx="57225" cy="116950"/>
            </a:xfrm>
            <a:custGeom>
              <a:avLst/>
              <a:gdLst/>
              <a:ahLst/>
              <a:cxnLst/>
              <a:rect l="l" t="t" r="r" b="b"/>
              <a:pathLst>
                <a:path w="2289" h="4678" extrusionOk="0">
                  <a:moveTo>
                    <a:pt x="961" y="1"/>
                  </a:moveTo>
                  <a:cubicBezTo>
                    <a:pt x="354" y="1"/>
                    <a:pt x="1" y="1170"/>
                    <a:pt x="312" y="1665"/>
                  </a:cubicBezTo>
                  <a:cubicBezTo>
                    <a:pt x="451" y="1886"/>
                    <a:pt x="668" y="1989"/>
                    <a:pt x="896" y="1989"/>
                  </a:cubicBezTo>
                  <a:cubicBezTo>
                    <a:pt x="1044" y="1989"/>
                    <a:pt x="1196" y="1945"/>
                    <a:pt x="1334" y="1862"/>
                  </a:cubicBezTo>
                  <a:cubicBezTo>
                    <a:pt x="1465" y="1781"/>
                    <a:pt x="1562" y="1681"/>
                    <a:pt x="1632" y="1569"/>
                  </a:cubicBezTo>
                  <a:lnTo>
                    <a:pt x="1632" y="1569"/>
                  </a:lnTo>
                  <a:cubicBezTo>
                    <a:pt x="1657" y="1699"/>
                    <a:pt x="1683" y="1829"/>
                    <a:pt x="1708" y="1959"/>
                  </a:cubicBezTo>
                  <a:cubicBezTo>
                    <a:pt x="1749" y="2170"/>
                    <a:pt x="1792" y="2380"/>
                    <a:pt x="1827" y="2592"/>
                  </a:cubicBezTo>
                  <a:cubicBezTo>
                    <a:pt x="1857" y="2746"/>
                    <a:pt x="1880" y="2900"/>
                    <a:pt x="1892" y="3056"/>
                  </a:cubicBezTo>
                  <a:cubicBezTo>
                    <a:pt x="2054" y="3634"/>
                    <a:pt x="1706" y="3982"/>
                    <a:pt x="849" y="4099"/>
                  </a:cubicBezTo>
                  <a:cubicBezTo>
                    <a:pt x="813" y="4045"/>
                    <a:pt x="762" y="4022"/>
                    <a:pt x="711" y="4022"/>
                  </a:cubicBezTo>
                  <a:cubicBezTo>
                    <a:pt x="593" y="4022"/>
                    <a:pt x="478" y="4142"/>
                    <a:pt x="561" y="4269"/>
                  </a:cubicBezTo>
                  <a:cubicBezTo>
                    <a:pt x="742" y="4545"/>
                    <a:pt x="1004" y="4678"/>
                    <a:pt x="1270" y="4678"/>
                  </a:cubicBezTo>
                  <a:cubicBezTo>
                    <a:pt x="1556" y="4678"/>
                    <a:pt x="1846" y="4524"/>
                    <a:pt x="2043" y="4232"/>
                  </a:cubicBezTo>
                  <a:cubicBezTo>
                    <a:pt x="2289" y="3868"/>
                    <a:pt x="2281" y="3404"/>
                    <a:pt x="2231" y="2987"/>
                  </a:cubicBezTo>
                  <a:cubicBezTo>
                    <a:pt x="2129" y="2136"/>
                    <a:pt x="1917" y="1287"/>
                    <a:pt x="1747" y="446"/>
                  </a:cubicBezTo>
                  <a:cubicBezTo>
                    <a:pt x="1730" y="361"/>
                    <a:pt x="1670" y="325"/>
                    <a:pt x="1607" y="325"/>
                  </a:cubicBezTo>
                  <a:cubicBezTo>
                    <a:pt x="1510" y="325"/>
                    <a:pt x="1404" y="409"/>
                    <a:pt x="1424" y="535"/>
                  </a:cubicBezTo>
                  <a:cubicBezTo>
                    <a:pt x="1003" y="906"/>
                    <a:pt x="735" y="1091"/>
                    <a:pt x="620" y="1091"/>
                  </a:cubicBezTo>
                  <a:cubicBezTo>
                    <a:pt x="545" y="1091"/>
                    <a:pt x="536" y="1013"/>
                    <a:pt x="591" y="855"/>
                  </a:cubicBezTo>
                  <a:cubicBezTo>
                    <a:pt x="634" y="602"/>
                    <a:pt x="823" y="458"/>
                    <a:pt x="1155" y="423"/>
                  </a:cubicBezTo>
                  <a:cubicBezTo>
                    <a:pt x="1186" y="445"/>
                    <a:pt x="1215" y="454"/>
                    <a:pt x="1243" y="454"/>
                  </a:cubicBezTo>
                  <a:cubicBezTo>
                    <a:pt x="1377" y="454"/>
                    <a:pt x="1467" y="238"/>
                    <a:pt x="1325" y="135"/>
                  </a:cubicBezTo>
                  <a:cubicBezTo>
                    <a:pt x="1197" y="42"/>
                    <a:pt x="107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19" name="Google Shape;6519;p14"/>
            <p:cNvSpPr/>
            <p:nvPr/>
          </p:nvSpPr>
          <p:spPr>
            <a:xfrm>
              <a:off x="4807850" y="1959425"/>
              <a:ext cx="49550" cy="13125"/>
            </a:xfrm>
            <a:custGeom>
              <a:avLst/>
              <a:gdLst/>
              <a:ahLst/>
              <a:cxnLst/>
              <a:rect l="l" t="t" r="r" b="b"/>
              <a:pathLst>
                <a:path w="1982" h="525" extrusionOk="0">
                  <a:moveTo>
                    <a:pt x="760" y="0"/>
                  </a:moveTo>
                  <a:cubicBezTo>
                    <a:pt x="575" y="0"/>
                    <a:pt x="388" y="17"/>
                    <a:pt x="200" y="51"/>
                  </a:cubicBezTo>
                  <a:cubicBezTo>
                    <a:pt x="0" y="87"/>
                    <a:pt x="69" y="376"/>
                    <a:pt x="256" y="376"/>
                  </a:cubicBezTo>
                  <a:cubicBezTo>
                    <a:pt x="267" y="376"/>
                    <a:pt x="279" y="375"/>
                    <a:pt x="290" y="373"/>
                  </a:cubicBezTo>
                  <a:cubicBezTo>
                    <a:pt x="444" y="345"/>
                    <a:pt x="597" y="332"/>
                    <a:pt x="749" y="332"/>
                  </a:cubicBezTo>
                  <a:cubicBezTo>
                    <a:pt x="1076" y="332"/>
                    <a:pt x="1397" y="395"/>
                    <a:pt x="1712" y="513"/>
                  </a:cubicBezTo>
                  <a:cubicBezTo>
                    <a:pt x="1733" y="521"/>
                    <a:pt x="1753" y="525"/>
                    <a:pt x="1772" y="525"/>
                  </a:cubicBezTo>
                  <a:cubicBezTo>
                    <a:pt x="1930" y="525"/>
                    <a:pt x="1981" y="258"/>
                    <a:pt x="1802" y="191"/>
                  </a:cubicBezTo>
                  <a:cubicBezTo>
                    <a:pt x="1462" y="62"/>
                    <a:pt x="1114" y="0"/>
                    <a:pt x="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0" name="Google Shape;6520;p14"/>
            <p:cNvSpPr/>
            <p:nvPr/>
          </p:nvSpPr>
          <p:spPr>
            <a:xfrm>
              <a:off x="4806125" y="1997675"/>
              <a:ext cx="53075" cy="8375"/>
            </a:xfrm>
            <a:custGeom>
              <a:avLst/>
              <a:gdLst/>
              <a:ahLst/>
              <a:cxnLst/>
              <a:rect l="l" t="t" r="r" b="b"/>
              <a:pathLst>
                <a:path w="212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08" y="335"/>
                  </a:lnTo>
                  <a:cubicBezTo>
                    <a:pt x="2123" y="335"/>
                    <a:pt x="2123" y="1"/>
                    <a:pt x="1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1" name="Google Shape;6521;p14"/>
            <p:cNvSpPr/>
            <p:nvPr/>
          </p:nvSpPr>
          <p:spPr>
            <a:xfrm>
              <a:off x="4882900" y="1957850"/>
              <a:ext cx="59025" cy="55250"/>
            </a:xfrm>
            <a:custGeom>
              <a:avLst/>
              <a:gdLst/>
              <a:ahLst/>
              <a:cxnLst/>
              <a:rect l="l" t="t" r="r" b="b"/>
              <a:pathLst>
                <a:path w="2361" h="2210" extrusionOk="0">
                  <a:moveTo>
                    <a:pt x="254" y="0"/>
                  </a:moveTo>
                  <a:cubicBezTo>
                    <a:pt x="119" y="0"/>
                    <a:pt x="1" y="169"/>
                    <a:pt x="129" y="280"/>
                  </a:cubicBezTo>
                  <a:cubicBezTo>
                    <a:pt x="797" y="863"/>
                    <a:pt x="1427" y="1489"/>
                    <a:pt x="2014" y="2155"/>
                  </a:cubicBezTo>
                  <a:cubicBezTo>
                    <a:pt x="2048" y="2193"/>
                    <a:pt x="2087" y="2209"/>
                    <a:pt x="2125" y="2209"/>
                  </a:cubicBezTo>
                  <a:cubicBezTo>
                    <a:pt x="2248" y="2209"/>
                    <a:pt x="2360" y="2041"/>
                    <a:pt x="2251" y="1917"/>
                  </a:cubicBezTo>
                  <a:cubicBezTo>
                    <a:pt x="1663" y="1252"/>
                    <a:pt x="1033" y="627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2" name="Google Shape;6522;p14"/>
            <p:cNvSpPr/>
            <p:nvPr/>
          </p:nvSpPr>
          <p:spPr>
            <a:xfrm>
              <a:off x="4881175" y="1955725"/>
              <a:ext cx="52650" cy="58375"/>
            </a:xfrm>
            <a:custGeom>
              <a:avLst/>
              <a:gdLst/>
              <a:ahLst/>
              <a:cxnLst/>
              <a:rect l="l" t="t" r="r" b="b"/>
              <a:pathLst>
                <a:path w="2106" h="2335" extrusionOk="0">
                  <a:moveTo>
                    <a:pt x="1874" y="1"/>
                  </a:moveTo>
                  <a:cubicBezTo>
                    <a:pt x="1836" y="1"/>
                    <a:pt x="1797" y="17"/>
                    <a:pt x="1764" y="57"/>
                  </a:cubicBezTo>
                  <a:cubicBezTo>
                    <a:pt x="1211" y="718"/>
                    <a:pt x="658" y="1380"/>
                    <a:pt x="105" y="2042"/>
                  </a:cubicBezTo>
                  <a:cubicBezTo>
                    <a:pt x="0" y="2167"/>
                    <a:pt x="112" y="2335"/>
                    <a:pt x="232" y="2335"/>
                  </a:cubicBezTo>
                  <a:cubicBezTo>
                    <a:pt x="270" y="2335"/>
                    <a:pt x="308" y="2318"/>
                    <a:pt x="341" y="2278"/>
                  </a:cubicBezTo>
                  <a:lnTo>
                    <a:pt x="2001" y="294"/>
                  </a:lnTo>
                  <a:cubicBezTo>
                    <a:pt x="2105" y="168"/>
                    <a:pt x="1993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3" name="Google Shape;6523;p14"/>
            <p:cNvSpPr/>
            <p:nvPr/>
          </p:nvSpPr>
          <p:spPr>
            <a:xfrm>
              <a:off x="4952150" y="1927425"/>
              <a:ext cx="41800" cy="42675"/>
            </a:xfrm>
            <a:custGeom>
              <a:avLst/>
              <a:gdLst/>
              <a:ahLst/>
              <a:cxnLst/>
              <a:rect l="l" t="t" r="r" b="b"/>
              <a:pathLst>
                <a:path w="1672" h="1707" extrusionOk="0">
                  <a:moveTo>
                    <a:pt x="570" y="0"/>
                  </a:moveTo>
                  <a:cubicBezTo>
                    <a:pt x="446" y="0"/>
                    <a:pt x="320" y="18"/>
                    <a:pt x="191" y="53"/>
                  </a:cubicBezTo>
                  <a:cubicBezTo>
                    <a:pt x="1" y="105"/>
                    <a:pt x="60" y="382"/>
                    <a:pt x="232" y="382"/>
                  </a:cubicBezTo>
                  <a:cubicBezTo>
                    <a:pt x="247" y="382"/>
                    <a:pt x="263" y="379"/>
                    <a:pt x="280" y="375"/>
                  </a:cubicBezTo>
                  <a:lnTo>
                    <a:pt x="278" y="375"/>
                  </a:lnTo>
                  <a:cubicBezTo>
                    <a:pt x="381" y="347"/>
                    <a:pt x="480" y="332"/>
                    <a:pt x="579" y="332"/>
                  </a:cubicBezTo>
                  <a:cubicBezTo>
                    <a:pt x="687" y="332"/>
                    <a:pt x="793" y="350"/>
                    <a:pt x="899" y="386"/>
                  </a:cubicBezTo>
                  <a:lnTo>
                    <a:pt x="899" y="386"/>
                  </a:lnTo>
                  <a:cubicBezTo>
                    <a:pt x="836" y="680"/>
                    <a:pt x="706" y="942"/>
                    <a:pt x="498" y="1169"/>
                  </a:cubicBezTo>
                  <a:cubicBezTo>
                    <a:pt x="419" y="1255"/>
                    <a:pt x="440" y="1424"/>
                    <a:pt x="571" y="1449"/>
                  </a:cubicBezTo>
                  <a:cubicBezTo>
                    <a:pt x="858" y="1503"/>
                    <a:pt x="1137" y="1584"/>
                    <a:pt x="1407" y="1694"/>
                  </a:cubicBezTo>
                  <a:cubicBezTo>
                    <a:pt x="1429" y="1703"/>
                    <a:pt x="1449" y="1707"/>
                    <a:pt x="1468" y="1707"/>
                  </a:cubicBezTo>
                  <a:cubicBezTo>
                    <a:pt x="1622" y="1707"/>
                    <a:pt x="1671" y="1442"/>
                    <a:pt x="1496" y="1371"/>
                  </a:cubicBezTo>
                  <a:cubicBezTo>
                    <a:pt x="1306" y="1295"/>
                    <a:pt x="1112" y="1232"/>
                    <a:pt x="914" y="1182"/>
                  </a:cubicBezTo>
                  <a:lnTo>
                    <a:pt x="914" y="1182"/>
                  </a:lnTo>
                  <a:cubicBezTo>
                    <a:pt x="1091" y="928"/>
                    <a:pt x="1205" y="643"/>
                    <a:pt x="1249" y="326"/>
                  </a:cubicBezTo>
                  <a:cubicBezTo>
                    <a:pt x="1258" y="259"/>
                    <a:pt x="1244" y="170"/>
                    <a:pt x="1172" y="137"/>
                  </a:cubicBezTo>
                  <a:cubicBezTo>
                    <a:pt x="974" y="47"/>
                    <a:pt x="774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4" name="Google Shape;6524;p14"/>
            <p:cNvSpPr/>
            <p:nvPr/>
          </p:nvSpPr>
          <p:spPr>
            <a:xfrm>
              <a:off x="5004675" y="1978275"/>
              <a:ext cx="51525" cy="13300"/>
            </a:xfrm>
            <a:custGeom>
              <a:avLst/>
              <a:gdLst/>
              <a:ahLst/>
              <a:cxnLst/>
              <a:rect l="l" t="t" r="r" b="b"/>
              <a:pathLst>
                <a:path w="2061" h="532" extrusionOk="0">
                  <a:moveTo>
                    <a:pt x="1870" y="0"/>
                  </a:moveTo>
                  <a:cubicBezTo>
                    <a:pt x="1863" y="0"/>
                    <a:pt x="1855" y="1"/>
                    <a:pt x="1847" y="2"/>
                  </a:cubicBezTo>
                  <a:lnTo>
                    <a:pt x="214" y="196"/>
                  </a:lnTo>
                  <a:cubicBezTo>
                    <a:pt x="11" y="219"/>
                    <a:pt x="1" y="531"/>
                    <a:pt x="191" y="531"/>
                  </a:cubicBezTo>
                  <a:cubicBezTo>
                    <a:pt x="198" y="531"/>
                    <a:pt x="206" y="531"/>
                    <a:pt x="214" y="530"/>
                  </a:cubicBezTo>
                  <a:lnTo>
                    <a:pt x="1847" y="336"/>
                  </a:lnTo>
                  <a:cubicBezTo>
                    <a:pt x="2050" y="312"/>
                    <a:pt x="2061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5" name="Google Shape;6525;p14"/>
            <p:cNvSpPr/>
            <p:nvPr/>
          </p:nvSpPr>
          <p:spPr>
            <a:xfrm>
              <a:off x="5023950" y="1961650"/>
              <a:ext cx="8525" cy="9850"/>
            </a:xfrm>
            <a:custGeom>
              <a:avLst/>
              <a:gdLst/>
              <a:ahLst/>
              <a:cxnLst/>
              <a:rect l="l" t="t" r="r" b="b"/>
              <a:pathLst>
                <a:path w="341" h="394" extrusionOk="0">
                  <a:moveTo>
                    <a:pt x="175" y="1"/>
                  </a:moveTo>
                  <a:cubicBezTo>
                    <a:pt x="91" y="1"/>
                    <a:pt x="6" y="54"/>
                    <a:pt x="4" y="162"/>
                  </a:cubicBezTo>
                  <a:cubicBezTo>
                    <a:pt x="4" y="185"/>
                    <a:pt x="3" y="209"/>
                    <a:pt x="3" y="232"/>
                  </a:cubicBezTo>
                  <a:cubicBezTo>
                    <a:pt x="0" y="340"/>
                    <a:pt x="83" y="393"/>
                    <a:pt x="167" y="393"/>
                  </a:cubicBezTo>
                  <a:cubicBezTo>
                    <a:pt x="250" y="393"/>
                    <a:pt x="335" y="340"/>
                    <a:pt x="337" y="232"/>
                  </a:cubicBezTo>
                  <a:cubicBezTo>
                    <a:pt x="337" y="209"/>
                    <a:pt x="338" y="185"/>
                    <a:pt x="338" y="162"/>
                  </a:cubicBezTo>
                  <a:cubicBezTo>
                    <a:pt x="340" y="54"/>
                    <a:pt x="258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6" name="Google Shape;6526;p14"/>
            <p:cNvSpPr/>
            <p:nvPr/>
          </p:nvSpPr>
          <p:spPr>
            <a:xfrm>
              <a:off x="5081275" y="1940700"/>
              <a:ext cx="30700" cy="82275"/>
            </a:xfrm>
            <a:custGeom>
              <a:avLst/>
              <a:gdLst/>
              <a:ahLst/>
              <a:cxnLst/>
              <a:rect l="l" t="t" r="r" b="b"/>
              <a:pathLst>
                <a:path w="1228" h="3291" extrusionOk="0">
                  <a:moveTo>
                    <a:pt x="807" y="1"/>
                  </a:moveTo>
                  <a:cubicBezTo>
                    <a:pt x="804" y="1"/>
                    <a:pt x="801" y="1"/>
                    <a:pt x="799" y="1"/>
                  </a:cubicBezTo>
                  <a:cubicBezTo>
                    <a:pt x="187" y="24"/>
                    <a:pt x="33" y="713"/>
                    <a:pt x="21" y="1220"/>
                  </a:cubicBezTo>
                  <a:cubicBezTo>
                    <a:pt x="1" y="1990"/>
                    <a:pt x="326" y="2708"/>
                    <a:pt x="872" y="3242"/>
                  </a:cubicBezTo>
                  <a:cubicBezTo>
                    <a:pt x="907" y="3276"/>
                    <a:pt x="946" y="3291"/>
                    <a:pt x="983" y="3291"/>
                  </a:cubicBezTo>
                  <a:cubicBezTo>
                    <a:pt x="1113" y="3291"/>
                    <a:pt x="1227" y="3123"/>
                    <a:pt x="1108" y="3006"/>
                  </a:cubicBezTo>
                  <a:cubicBezTo>
                    <a:pt x="759" y="2666"/>
                    <a:pt x="516" y="2272"/>
                    <a:pt x="411" y="1792"/>
                  </a:cubicBezTo>
                  <a:cubicBezTo>
                    <a:pt x="341" y="1471"/>
                    <a:pt x="233" y="356"/>
                    <a:pt x="799" y="335"/>
                  </a:cubicBezTo>
                  <a:cubicBezTo>
                    <a:pt x="1011" y="327"/>
                    <a:pt x="1015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7" name="Google Shape;6527;p14"/>
            <p:cNvSpPr/>
            <p:nvPr/>
          </p:nvSpPr>
          <p:spPr>
            <a:xfrm>
              <a:off x="5117050" y="1961700"/>
              <a:ext cx="58150" cy="41975"/>
            </a:xfrm>
            <a:custGeom>
              <a:avLst/>
              <a:gdLst/>
              <a:ahLst/>
              <a:cxnLst/>
              <a:rect l="l" t="t" r="r" b="b"/>
              <a:pathLst>
                <a:path w="2326" h="1679" extrusionOk="0">
                  <a:moveTo>
                    <a:pt x="264" y="1"/>
                  </a:moveTo>
                  <a:cubicBezTo>
                    <a:pt x="107" y="1"/>
                    <a:pt x="0" y="228"/>
                    <a:pt x="170" y="306"/>
                  </a:cubicBezTo>
                  <a:cubicBezTo>
                    <a:pt x="855" y="622"/>
                    <a:pt x="1468" y="1071"/>
                    <a:pt x="1978" y="1626"/>
                  </a:cubicBezTo>
                  <a:cubicBezTo>
                    <a:pt x="2012" y="1663"/>
                    <a:pt x="2050" y="1678"/>
                    <a:pt x="2088" y="1678"/>
                  </a:cubicBezTo>
                  <a:cubicBezTo>
                    <a:pt x="2213" y="1678"/>
                    <a:pt x="2325" y="1510"/>
                    <a:pt x="2214" y="1389"/>
                  </a:cubicBezTo>
                  <a:cubicBezTo>
                    <a:pt x="1686" y="813"/>
                    <a:pt x="1049" y="346"/>
                    <a:pt x="339" y="18"/>
                  </a:cubicBezTo>
                  <a:cubicBezTo>
                    <a:pt x="314" y="6"/>
                    <a:pt x="288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8" name="Google Shape;6528;p14"/>
            <p:cNvSpPr/>
            <p:nvPr/>
          </p:nvSpPr>
          <p:spPr>
            <a:xfrm>
              <a:off x="5127925" y="1960450"/>
              <a:ext cx="30600" cy="48700"/>
            </a:xfrm>
            <a:custGeom>
              <a:avLst/>
              <a:gdLst/>
              <a:ahLst/>
              <a:cxnLst/>
              <a:rect l="l" t="t" r="r" b="b"/>
              <a:pathLst>
                <a:path w="1224" h="1948" extrusionOk="0">
                  <a:moveTo>
                    <a:pt x="998" y="1"/>
                  </a:moveTo>
                  <a:cubicBezTo>
                    <a:pt x="948" y="1"/>
                    <a:pt x="899" y="26"/>
                    <a:pt x="868" y="86"/>
                  </a:cubicBezTo>
                  <a:cubicBezTo>
                    <a:pt x="601" y="622"/>
                    <a:pt x="334" y="1157"/>
                    <a:pt x="66" y="1693"/>
                  </a:cubicBezTo>
                  <a:cubicBezTo>
                    <a:pt x="1" y="1825"/>
                    <a:pt x="117" y="1947"/>
                    <a:pt x="227" y="1947"/>
                  </a:cubicBezTo>
                  <a:cubicBezTo>
                    <a:pt x="277" y="1947"/>
                    <a:pt x="326" y="1922"/>
                    <a:pt x="356" y="1862"/>
                  </a:cubicBezTo>
                  <a:cubicBezTo>
                    <a:pt x="623" y="1327"/>
                    <a:pt x="890" y="790"/>
                    <a:pt x="1158" y="254"/>
                  </a:cubicBezTo>
                  <a:cubicBezTo>
                    <a:pt x="1223" y="122"/>
                    <a:pt x="110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29" name="Google Shape;6529;p14"/>
            <p:cNvSpPr/>
            <p:nvPr/>
          </p:nvSpPr>
          <p:spPr>
            <a:xfrm>
              <a:off x="5172825" y="1938000"/>
              <a:ext cx="33450" cy="90225"/>
            </a:xfrm>
            <a:custGeom>
              <a:avLst/>
              <a:gdLst/>
              <a:ahLst/>
              <a:cxnLst/>
              <a:rect l="l" t="t" r="r" b="b"/>
              <a:pathLst>
                <a:path w="1338" h="3609" extrusionOk="0">
                  <a:moveTo>
                    <a:pt x="234" y="1"/>
                  </a:moveTo>
                  <a:cubicBezTo>
                    <a:pt x="112" y="1"/>
                    <a:pt x="1" y="168"/>
                    <a:pt x="108" y="292"/>
                  </a:cubicBezTo>
                  <a:cubicBezTo>
                    <a:pt x="862" y="1155"/>
                    <a:pt x="971" y="2368"/>
                    <a:pt x="401" y="3358"/>
                  </a:cubicBezTo>
                  <a:cubicBezTo>
                    <a:pt x="326" y="3488"/>
                    <a:pt x="442" y="3609"/>
                    <a:pt x="556" y="3609"/>
                  </a:cubicBezTo>
                  <a:cubicBezTo>
                    <a:pt x="606" y="3609"/>
                    <a:pt x="656" y="3585"/>
                    <a:pt x="689" y="3527"/>
                  </a:cubicBezTo>
                  <a:cubicBezTo>
                    <a:pt x="1338" y="2403"/>
                    <a:pt x="1197" y="1032"/>
                    <a:pt x="344" y="55"/>
                  </a:cubicBezTo>
                  <a:cubicBezTo>
                    <a:pt x="311" y="17"/>
                    <a:pt x="272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0" name="Google Shape;6530;p14"/>
            <p:cNvSpPr/>
            <p:nvPr/>
          </p:nvSpPr>
          <p:spPr>
            <a:xfrm>
              <a:off x="5220025" y="1935275"/>
              <a:ext cx="34600" cy="86900"/>
            </a:xfrm>
            <a:custGeom>
              <a:avLst/>
              <a:gdLst/>
              <a:ahLst/>
              <a:cxnLst/>
              <a:rect l="l" t="t" r="r" b="b"/>
              <a:pathLst>
                <a:path w="1384" h="3476" extrusionOk="0">
                  <a:moveTo>
                    <a:pt x="1130" y="0"/>
                  </a:moveTo>
                  <a:cubicBezTo>
                    <a:pt x="1093" y="0"/>
                    <a:pt x="1054" y="13"/>
                    <a:pt x="1019" y="44"/>
                  </a:cubicBezTo>
                  <a:cubicBezTo>
                    <a:pt x="0" y="939"/>
                    <a:pt x="218" y="2309"/>
                    <a:pt x="796" y="3392"/>
                  </a:cubicBezTo>
                  <a:cubicBezTo>
                    <a:pt x="828" y="3451"/>
                    <a:pt x="878" y="3476"/>
                    <a:pt x="928" y="3476"/>
                  </a:cubicBezTo>
                  <a:cubicBezTo>
                    <a:pt x="1040" y="3476"/>
                    <a:pt x="1156" y="3354"/>
                    <a:pt x="1086" y="3223"/>
                  </a:cubicBezTo>
                  <a:cubicBezTo>
                    <a:pt x="578" y="2269"/>
                    <a:pt x="348" y="1078"/>
                    <a:pt x="1256" y="280"/>
                  </a:cubicBezTo>
                  <a:cubicBezTo>
                    <a:pt x="1383" y="168"/>
                    <a:pt x="126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1" name="Google Shape;6531;p14"/>
            <p:cNvSpPr/>
            <p:nvPr/>
          </p:nvSpPr>
          <p:spPr>
            <a:xfrm>
              <a:off x="5260900" y="1948275"/>
              <a:ext cx="54100" cy="71200"/>
            </a:xfrm>
            <a:custGeom>
              <a:avLst/>
              <a:gdLst/>
              <a:ahLst/>
              <a:cxnLst/>
              <a:rect l="l" t="t" r="r" b="b"/>
              <a:pathLst>
                <a:path w="2164" h="2848" extrusionOk="0">
                  <a:moveTo>
                    <a:pt x="660" y="1"/>
                  </a:moveTo>
                  <a:cubicBezTo>
                    <a:pt x="511" y="1"/>
                    <a:pt x="360" y="42"/>
                    <a:pt x="219" y="134"/>
                  </a:cubicBezTo>
                  <a:cubicBezTo>
                    <a:pt x="68" y="231"/>
                    <a:pt x="161" y="450"/>
                    <a:pt x="301" y="450"/>
                  </a:cubicBezTo>
                  <a:cubicBezTo>
                    <a:pt x="328" y="450"/>
                    <a:pt x="357" y="442"/>
                    <a:pt x="386" y="422"/>
                  </a:cubicBezTo>
                  <a:cubicBezTo>
                    <a:pt x="498" y="350"/>
                    <a:pt x="601" y="318"/>
                    <a:pt x="693" y="318"/>
                  </a:cubicBezTo>
                  <a:cubicBezTo>
                    <a:pt x="1099" y="318"/>
                    <a:pt x="1311" y="917"/>
                    <a:pt x="1166" y="1313"/>
                  </a:cubicBezTo>
                  <a:cubicBezTo>
                    <a:pt x="990" y="1794"/>
                    <a:pt x="525" y="2080"/>
                    <a:pt x="118" y="2343"/>
                  </a:cubicBezTo>
                  <a:cubicBezTo>
                    <a:pt x="17" y="2407"/>
                    <a:pt x="0" y="2572"/>
                    <a:pt x="118" y="2633"/>
                  </a:cubicBezTo>
                  <a:cubicBezTo>
                    <a:pt x="426" y="2793"/>
                    <a:pt x="743" y="2847"/>
                    <a:pt x="1065" y="2847"/>
                  </a:cubicBezTo>
                  <a:cubicBezTo>
                    <a:pt x="1361" y="2847"/>
                    <a:pt x="1661" y="2801"/>
                    <a:pt x="1965" y="2747"/>
                  </a:cubicBezTo>
                  <a:cubicBezTo>
                    <a:pt x="2164" y="2711"/>
                    <a:pt x="2096" y="2421"/>
                    <a:pt x="1909" y="2421"/>
                  </a:cubicBezTo>
                  <a:cubicBezTo>
                    <a:pt x="1898" y="2421"/>
                    <a:pt x="1887" y="2422"/>
                    <a:pt x="1875" y="2424"/>
                  </a:cubicBezTo>
                  <a:cubicBezTo>
                    <a:pt x="1606" y="2471"/>
                    <a:pt x="1332" y="2517"/>
                    <a:pt x="1063" y="2517"/>
                  </a:cubicBezTo>
                  <a:cubicBezTo>
                    <a:pt x="893" y="2517"/>
                    <a:pt x="724" y="2498"/>
                    <a:pt x="558" y="2451"/>
                  </a:cubicBezTo>
                  <a:lnTo>
                    <a:pt x="558" y="2451"/>
                  </a:lnTo>
                  <a:cubicBezTo>
                    <a:pt x="1118" y="2057"/>
                    <a:pt x="1675" y="1526"/>
                    <a:pt x="1553" y="785"/>
                  </a:cubicBezTo>
                  <a:cubicBezTo>
                    <a:pt x="1478" y="334"/>
                    <a:pt x="1081" y="1"/>
                    <a:pt x="6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2" name="Google Shape;6532;p14"/>
            <p:cNvSpPr/>
            <p:nvPr/>
          </p:nvSpPr>
          <p:spPr>
            <a:xfrm>
              <a:off x="5318575" y="1958425"/>
              <a:ext cx="45625" cy="44675"/>
            </a:xfrm>
            <a:custGeom>
              <a:avLst/>
              <a:gdLst/>
              <a:ahLst/>
              <a:cxnLst/>
              <a:rect l="l" t="t" r="r" b="b"/>
              <a:pathLst>
                <a:path w="1825" h="1787" extrusionOk="0">
                  <a:moveTo>
                    <a:pt x="230" y="1"/>
                  </a:moveTo>
                  <a:cubicBezTo>
                    <a:pt x="92" y="1"/>
                    <a:pt x="1" y="218"/>
                    <a:pt x="148" y="318"/>
                  </a:cubicBezTo>
                  <a:cubicBezTo>
                    <a:pt x="679" y="683"/>
                    <a:pt x="1126" y="1156"/>
                    <a:pt x="1458" y="1707"/>
                  </a:cubicBezTo>
                  <a:cubicBezTo>
                    <a:pt x="1492" y="1763"/>
                    <a:pt x="1543" y="1787"/>
                    <a:pt x="1594" y="1787"/>
                  </a:cubicBezTo>
                  <a:cubicBezTo>
                    <a:pt x="1709" y="1787"/>
                    <a:pt x="1825" y="1666"/>
                    <a:pt x="1746" y="1537"/>
                  </a:cubicBezTo>
                  <a:cubicBezTo>
                    <a:pt x="1383" y="938"/>
                    <a:pt x="897" y="424"/>
                    <a:pt x="317" y="30"/>
                  </a:cubicBezTo>
                  <a:cubicBezTo>
                    <a:pt x="287" y="10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3" name="Google Shape;6533;p14"/>
            <p:cNvSpPr/>
            <p:nvPr/>
          </p:nvSpPr>
          <p:spPr>
            <a:xfrm>
              <a:off x="5321250" y="1953625"/>
              <a:ext cx="41650" cy="50375"/>
            </a:xfrm>
            <a:custGeom>
              <a:avLst/>
              <a:gdLst/>
              <a:ahLst/>
              <a:cxnLst/>
              <a:rect l="l" t="t" r="r" b="b"/>
              <a:pathLst>
                <a:path w="1666" h="2015" extrusionOk="0">
                  <a:moveTo>
                    <a:pt x="1437" y="1"/>
                  </a:moveTo>
                  <a:cubicBezTo>
                    <a:pt x="1400" y="1"/>
                    <a:pt x="1362" y="18"/>
                    <a:pt x="1330" y="59"/>
                  </a:cubicBezTo>
                  <a:cubicBezTo>
                    <a:pt x="897" y="616"/>
                    <a:pt x="482" y="1186"/>
                    <a:pt x="85" y="1770"/>
                  </a:cubicBezTo>
                  <a:cubicBezTo>
                    <a:pt x="1" y="1895"/>
                    <a:pt x="117" y="2015"/>
                    <a:pt x="236" y="2015"/>
                  </a:cubicBezTo>
                  <a:cubicBezTo>
                    <a:pt x="287" y="2015"/>
                    <a:pt x="339" y="1993"/>
                    <a:pt x="375" y="1940"/>
                  </a:cubicBezTo>
                  <a:cubicBezTo>
                    <a:pt x="753" y="1378"/>
                    <a:pt x="1151" y="831"/>
                    <a:pt x="1566" y="297"/>
                  </a:cubicBezTo>
                  <a:cubicBezTo>
                    <a:pt x="1666" y="170"/>
                    <a:pt x="1555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4" name="Google Shape;6534;p14"/>
            <p:cNvSpPr/>
            <p:nvPr/>
          </p:nvSpPr>
          <p:spPr>
            <a:xfrm>
              <a:off x="5368450" y="1934700"/>
              <a:ext cx="40700" cy="96500"/>
            </a:xfrm>
            <a:custGeom>
              <a:avLst/>
              <a:gdLst/>
              <a:ahLst/>
              <a:cxnLst/>
              <a:rect l="l" t="t" r="r" b="b"/>
              <a:pathLst>
                <a:path w="1628" h="3860" extrusionOk="0">
                  <a:moveTo>
                    <a:pt x="250" y="0"/>
                  </a:moveTo>
                  <a:cubicBezTo>
                    <a:pt x="117" y="0"/>
                    <a:pt x="0" y="169"/>
                    <a:pt x="125" y="282"/>
                  </a:cubicBezTo>
                  <a:cubicBezTo>
                    <a:pt x="1114" y="1179"/>
                    <a:pt x="1254" y="2530"/>
                    <a:pt x="481" y="3617"/>
                  </a:cubicBezTo>
                  <a:cubicBezTo>
                    <a:pt x="393" y="3740"/>
                    <a:pt x="509" y="3859"/>
                    <a:pt x="630" y="3859"/>
                  </a:cubicBezTo>
                  <a:cubicBezTo>
                    <a:pt x="681" y="3859"/>
                    <a:pt x="733" y="3838"/>
                    <a:pt x="770" y="3786"/>
                  </a:cubicBezTo>
                  <a:cubicBezTo>
                    <a:pt x="1628" y="2581"/>
                    <a:pt x="1454" y="1037"/>
                    <a:pt x="362" y="46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5" name="Google Shape;6535;p14"/>
            <p:cNvSpPr/>
            <p:nvPr/>
          </p:nvSpPr>
          <p:spPr>
            <a:xfrm>
              <a:off x="5389225" y="1902500"/>
              <a:ext cx="39725" cy="33425"/>
            </a:xfrm>
            <a:custGeom>
              <a:avLst/>
              <a:gdLst/>
              <a:ahLst/>
              <a:cxnLst/>
              <a:rect l="l" t="t" r="r" b="b"/>
              <a:pathLst>
                <a:path w="1589" h="1337" extrusionOk="0">
                  <a:moveTo>
                    <a:pt x="445" y="1"/>
                  </a:moveTo>
                  <a:cubicBezTo>
                    <a:pt x="298" y="1"/>
                    <a:pt x="152" y="71"/>
                    <a:pt x="72" y="215"/>
                  </a:cubicBezTo>
                  <a:cubicBezTo>
                    <a:pt x="0" y="346"/>
                    <a:pt x="116" y="467"/>
                    <a:pt x="228" y="467"/>
                  </a:cubicBezTo>
                  <a:cubicBezTo>
                    <a:pt x="279" y="467"/>
                    <a:pt x="328" y="443"/>
                    <a:pt x="360" y="385"/>
                  </a:cubicBezTo>
                  <a:cubicBezTo>
                    <a:pt x="380" y="349"/>
                    <a:pt x="413" y="332"/>
                    <a:pt x="447" y="332"/>
                  </a:cubicBezTo>
                  <a:cubicBezTo>
                    <a:pt x="474" y="332"/>
                    <a:pt x="502" y="342"/>
                    <a:pt x="525" y="362"/>
                  </a:cubicBezTo>
                  <a:cubicBezTo>
                    <a:pt x="592" y="417"/>
                    <a:pt x="582" y="546"/>
                    <a:pt x="560" y="617"/>
                  </a:cubicBezTo>
                  <a:cubicBezTo>
                    <a:pt x="514" y="772"/>
                    <a:pt x="376" y="891"/>
                    <a:pt x="263" y="999"/>
                  </a:cubicBezTo>
                  <a:cubicBezTo>
                    <a:pt x="153" y="1105"/>
                    <a:pt x="241" y="1277"/>
                    <a:pt x="380" y="1285"/>
                  </a:cubicBezTo>
                  <a:lnTo>
                    <a:pt x="1373" y="1337"/>
                  </a:lnTo>
                  <a:cubicBezTo>
                    <a:pt x="1377" y="1337"/>
                    <a:pt x="1381" y="1337"/>
                    <a:pt x="1385" y="1337"/>
                  </a:cubicBezTo>
                  <a:cubicBezTo>
                    <a:pt x="1588" y="1337"/>
                    <a:pt x="1585" y="1013"/>
                    <a:pt x="1373" y="1003"/>
                  </a:cubicBezTo>
                  <a:lnTo>
                    <a:pt x="736" y="969"/>
                  </a:lnTo>
                  <a:lnTo>
                    <a:pt x="736" y="969"/>
                  </a:lnTo>
                  <a:cubicBezTo>
                    <a:pt x="900" y="743"/>
                    <a:pt x="994" y="472"/>
                    <a:pt x="827" y="208"/>
                  </a:cubicBezTo>
                  <a:cubicBezTo>
                    <a:pt x="741" y="71"/>
                    <a:pt x="592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6" name="Google Shape;6536;p14"/>
            <p:cNvSpPr/>
            <p:nvPr/>
          </p:nvSpPr>
          <p:spPr>
            <a:xfrm>
              <a:off x="5438800" y="1954325"/>
              <a:ext cx="9625" cy="62700"/>
            </a:xfrm>
            <a:custGeom>
              <a:avLst/>
              <a:gdLst/>
              <a:ahLst/>
              <a:cxnLst/>
              <a:rect l="l" t="t" r="r" b="b"/>
              <a:pathLst>
                <a:path w="385" h="2508" extrusionOk="0">
                  <a:moveTo>
                    <a:pt x="218" y="1"/>
                  </a:moveTo>
                  <a:cubicBezTo>
                    <a:pt x="135" y="1"/>
                    <a:pt x="50" y="55"/>
                    <a:pt x="48" y="162"/>
                  </a:cubicBezTo>
                  <a:cubicBezTo>
                    <a:pt x="32" y="890"/>
                    <a:pt x="17" y="1617"/>
                    <a:pt x="2" y="2346"/>
                  </a:cubicBezTo>
                  <a:cubicBezTo>
                    <a:pt x="0" y="2454"/>
                    <a:pt x="83" y="2508"/>
                    <a:pt x="167" y="2508"/>
                  </a:cubicBezTo>
                  <a:cubicBezTo>
                    <a:pt x="251" y="2508"/>
                    <a:pt x="335" y="2454"/>
                    <a:pt x="338" y="2346"/>
                  </a:cubicBezTo>
                  <a:cubicBezTo>
                    <a:pt x="351" y="1617"/>
                    <a:pt x="367" y="890"/>
                    <a:pt x="382" y="162"/>
                  </a:cubicBezTo>
                  <a:cubicBezTo>
                    <a:pt x="384" y="55"/>
                    <a:pt x="30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7" name="Google Shape;6537;p14"/>
            <p:cNvSpPr/>
            <p:nvPr/>
          </p:nvSpPr>
          <p:spPr>
            <a:xfrm>
              <a:off x="5424075" y="1978525"/>
              <a:ext cx="46250" cy="11150"/>
            </a:xfrm>
            <a:custGeom>
              <a:avLst/>
              <a:gdLst/>
              <a:ahLst/>
              <a:cxnLst/>
              <a:rect l="l" t="t" r="r" b="b"/>
              <a:pathLst>
                <a:path w="1850" h="446" extrusionOk="0">
                  <a:moveTo>
                    <a:pt x="1650" y="0"/>
                  </a:moveTo>
                  <a:cubicBezTo>
                    <a:pt x="1645" y="0"/>
                    <a:pt x="1640" y="1"/>
                    <a:pt x="1634" y="1"/>
                  </a:cubicBezTo>
                  <a:lnTo>
                    <a:pt x="216" y="111"/>
                  </a:lnTo>
                  <a:cubicBezTo>
                    <a:pt x="7" y="126"/>
                    <a:pt x="1" y="446"/>
                    <a:pt x="200" y="446"/>
                  </a:cubicBezTo>
                  <a:cubicBezTo>
                    <a:pt x="205" y="446"/>
                    <a:pt x="210" y="445"/>
                    <a:pt x="216" y="445"/>
                  </a:cubicBezTo>
                  <a:lnTo>
                    <a:pt x="1634" y="335"/>
                  </a:lnTo>
                  <a:cubicBezTo>
                    <a:pt x="1843" y="320"/>
                    <a:pt x="1849" y="0"/>
                    <a:pt x="1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8" name="Google Shape;6538;p14"/>
            <p:cNvSpPr/>
            <p:nvPr/>
          </p:nvSpPr>
          <p:spPr>
            <a:xfrm>
              <a:off x="5491225" y="1936800"/>
              <a:ext cx="29275" cy="82425"/>
            </a:xfrm>
            <a:custGeom>
              <a:avLst/>
              <a:gdLst/>
              <a:ahLst/>
              <a:cxnLst/>
              <a:rect l="l" t="t" r="r" b="b"/>
              <a:pathLst>
                <a:path w="1171" h="3297" extrusionOk="0">
                  <a:moveTo>
                    <a:pt x="819" y="1"/>
                  </a:moveTo>
                  <a:cubicBezTo>
                    <a:pt x="808" y="1"/>
                    <a:pt x="798" y="1"/>
                    <a:pt x="786" y="3"/>
                  </a:cubicBezTo>
                  <a:cubicBezTo>
                    <a:pt x="516" y="35"/>
                    <a:pt x="362" y="540"/>
                    <a:pt x="289" y="759"/>
                  </a:cubicBezTo>
                  <a:cubicBezTo>
                    <a:pt x="1" y="1626"/>
                    <a:pt x="222" y="2570"/>
                    <a:pt x="825" y="3243"/>
                  </a:cubicBezTo>
                  <a:cubicBezTo>
                    <a:pt x="858" y="3281"/>
                    <a:pt x="897" y="3297"/>
                    <a:pt x="935" y="3297"/>
                  </a:cubicBezTo>
                  <a:cubicBezTo>
                    <a:pt x="1058" y="3297"/>
                    <a:pt x="1171" y="3129"/>
                    <a:pt x="1061" y="3006"/>
                  </a:cubicBezTo>
                  <a:cubicBezTo>
                    <a:pt x="555" y="2440"/>
                    <a:pt x="375" y="1655"/>
                    <a:pt x="587" y="926"/>
                  </a:cubicBezTo>
                  <a:cubicBezTo>
                    <a:pt x="626" y="785"/>
                    <a:pt x="683" y="650"/>
                    <a:pt x="753" y="523"/>
                  </a:cubicBezTo>
                  <a:cubicBezTo>
                    <a:pt x="790" y="491"/>
                    <a:pt x="814" y="460"/>
                    <a:pt x="827" y="430"/>
                  </a:cubicBezTo>
                  <a:lnTo>
                    <a:pt x="827" y="430"/>
                  </a:lnTo>
                  <a:cubicBezTo>
                    <a:pt x="839" y="433"/>
                    <a:pt x="851" y="434"/>
                    <a:pt x="863" y="434"/>
                  </a:cubicBezTo>
                  <a:cubicBezTo>
                    <a:pt x="930" y="434"/>
                    <a:pt x="997" y="399"/>
                    <a:pt x="1024" y="319"/>
                  </a:cubicBezTo>
                  <a:cubicBezTo>
                    <a:pt x="1076" y="164"/>
                    <a:pt x="983" y="1"/>
                    <a:pt x="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39" name="Google Shape;6539;p14"/>
            <p:cNvSpPr/>
            <p:nvPr/>
          </p:nvSpPr>
          <p:spPr>
            <a:xfrm>
              <a:off x="5532300" y="1938575"/>
              <a:ext cx="39900" cy="61500"/>
            </a:xfrm>
            <a:custGeom>
              <a:avLst/>
              <a:gdLst/>
              <a:ahLst/>
              <a:cxnLst/>
              <a:rect l="l" t="t" r="r" b="b"/>
              <a:pathLst>
                <a:path w="1596" h="2460" extrusionOk="0">
                  <a:moveTo>
                    <a:pt x="160" y="0"/>
                  </a:moveTo>
                  <a:cubicBezTo>
                    <a:pt x="77" y="0"/>
                    <a:pt x="0" y="53"/>
                    <a:pt x="11" y="161"/>
                  </a:cubicBezTo>
                  <a:lnTo>
                    <a:pt x="232" y="2175"/>
                  </a:lnTo>
                  <a:lnTo>
                    <a:pt x="232" y="2175"/>
                  </a:lnTo>
                  <a:cubicBezTo>
                    <a:pt x="236" y="2235"/>
                    <a:pt x="242" y="2289"/>
                    <a:pt x="249" y="2334"/>
                  </a:cubicBezTo>
                  <a:cubicBezTo>
                    <a:pt x="263" y="2416"/>
                    <a:pt x="333" y="2453"/>
                    <a:pt x="406" y="2453"/>
                  </a:cubicBezTo>
                  <a:cubicBezTo>
                    <a:pt x="496" y="2453"/>
                    <a:pt x="590" y="2394"/>
                    <a:pt x="579" y="2290"/>
                  </a:cubicBezTo>
                  <a:lnTo>
                    <a:pt x="562" y="2132"/>
                  </a:lnTo>
                  <a:lnTo>
                    <a:pt x="562" y="2132"/>
                  </a:lnTo>
                  <a:cubicBezTo>
                    <a:pt x="545" y="1841"/>
                    <a:pt x="581" y="1260"/>
                    <a:pt x="846" y="1260"/>
                  </a:cubicBezTo>
                  <a:cubicBezTo>
                    <a:pt x="883" y="1260"/>
                    <a:pt x="925" y="1271"/>
                    <a:pt x="972" y="1297"/>
                  </a:cubicBezTo>
                  <a:cubicBezTo>
                    <a:pt x="1191" y="1414"/>
                    <a:pt x="1247" y="2090"/>
                    <a:pt x="1256" y="2298"/>
                  </a:cubicBezTo>
                  <a:cubicBezTo>
                    <a:pt x="1261" y="2405"/>
                    <a:pt x="1347" y="2460"/>
                    <a:pt x="1431" y="2460"/>
                  </a:cubicBezTo>
                  <a:cubicBezTo>
                    <a:pt x="1515" y="2460"/>
                    <a:pt x="1596" y="2406"/>
                    <a:pt x="1590" y="2298"/>
                  </a:cubicBezTo>
                  <a:cubicBezTo>
                    <a:pt x="1571" y="1902"/>
                    <a:pt x="1424" y="844"/>
                    <a:pt x="858" y="844"/>
                  </a:cubicBezTo>
                  <a:cubicBezTo>
                    <a:pt x="853" y="844"/>
                    <a:pt x="847" y="844"/>
                    <a:pt x="841" y="844"/>
                  </a:cubicBezTo>
                  <a:cubicBezTo>
                    <a:pt x="667" y="850"/>
                    <a:pt x="539" y="942"/>
                    <a:pt x="446" y="1079"/>
                  </a:cubicBezTo>
                  <a:lnTo>
                    <a:pt x="446" y="1079"/>
                  </a:lnTo>
                  <a:lnTo>
                    <a:pt x="345" y="161"/>
                  </a:lnTo>
                  <a:cubicBezTo>
                    <a:pt x="334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0" name="Google Shape;6540;p14"/>
            <p:cNvSpPr/>
            <p:nvPr/>
          </p:nvSpPr>
          <p:spPr>
            <a:xfrm>
              <a:off x="5574550" y="1959075"/>
              <a:ext cx="30550" cy="62550"/>
            </a:xfrm>
            <a:custGeom>
              <a:avLst/>
              <a:gdLst/>
              <a:ahLst/>
              <a:cxnLst/>
              <a:rect l="l" t="t" r="r" b="b"/>
              <a:pathLst>
                <a:path w="1222" h="2502" extrusionOk="0">
                  <a:moveTo>
                    <a:pt x="768" y="1"/>
                  </a:moveTo>
                  <a:cubicBezTo>
                    <a:pt x="570" y="1"/>
                    <a:pt x="368" y="133"/>
                    <a:pt x="272" y="343"/>
                  </a:cubicBezTo>
                  <a:cubicBezTo>
                    <a:pt x="1" y="933"/>
                    <a:pt x="150" y="1781"/>
                    <a:pt x="304" y="2384"/>
                  </a:cubicBezTo>
                  <a:cubicBezTo>
                    <a:pt x="326" y="2466"/>
                    <a:pt x="390" y="2502"/>
                    <a:pt x="456" y="2502"/>
                  </a:cubicBezTo>
                  <a:cubicBezTo>
                    <a:pt x="556" y="2502"/>
                    <a:pt x="660" y="2420"/>
                    <a:pt x="628" y="2294"/>
                  </a:cubicBezTo>
                  <a:cubicBezTo>
                    <a:pt x="542" y="1973"/>
                    <a:pt x="494" y="1645"/>
                    <a:pt x="484" y="1314"/>
                  </a:cubicBezTo>
                  <a:cubicBezTo>
                    <a:pt x="481" y="1166"/>
                    <a:pt x="486" y="1017"/>
                    <a:pt x="500" y="871"/>
                  </a:cubicBezTo>
                  <a:cubicBezTo>
                    <a:pt x="507" y="800"/>
                    <a:pt x="516" y="730"/>
                    <a:pt x="526" y="660"/>
                  </a:cubicBezTo>
                  <a:cubicBezTo>
                    <a:pt x="535" y="495"/>
                    <a:pt x="645" y="405"/>
                    <a:pt x="852" y="392"/>
                  </a:cubicBezTo>
                  <a:cubicBezTo>
                    <a:pt x="887" y="447"/>
                    <a:pt x="938" y="470"/>
                    <a:pt x="989" y="470"/>
                  </a:cubicBezTo>
                  <a:cubicBezTo>
                    <a:pt x="1105" y="470"/>
                    <a:pt x="1222" y="350"/>
                    <a:pt x="1142" y="222"/>
                  </a:cubicBezTo>
                  <a:lnTo>
                    <a:pt x="1142" y="221"/>
                  </a:lnTo>
                  <a:cubicBezTo>
                    <a:pt x="1047" y="68"/>
                    <a:pt x="90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1" name="Google Shape;6541;p14"/>
            <p:cNvSpPr/>
            <p:nvPr/>
          </p:nvSpPr>
          <p:spPr>
            <a:xfrm>
              <a:off x="5579000" y="1990925"/>
              <a:ext cx="28925" cy="10025"/>
            </a:xfrm>
            <a:custGeom>
              <a:avLst/>
              <a:gdLst/>
              <a:ahLst/>
              <a:cxnLst/>
              <a:rect l="l" t="t" r="r" b="b"/>
              <a:pathLst>
                <a:path w="1157" h="401" extrusionOk="0">
                  <a:moveTo>
                    <a:pt x="922" y="1"/>
                  </a:moveTo>
                  <a:cubicBezTo>
                    <a:pt x="907" y="1"/>
                    <a:pt x="892" y="3"/>
                    <a:pt x="875" y="7"/>
                  </a:cubicBezTo>
                  <a:cubicBezTo>
                    <a:pt x="725" y="46"/>
                    <a:pt x="572" y="66"/>
                    <a:pt x="418" y="66"/>
                  </a:cubicBezTo>
                  <a:cubicBezTo>
                    <a:pt x="349" y="66"/>
                    <a:pt x="281" y="62"/>
                    <a:pt x="213" y="54"/>
                  </a:cubicBezTo>
                  <a:cubicBezTo>
                    <a:pt x="206" y="53"/>
                    <a:pt x="200" y="53"/>
                    <a:pt x="193" y="53"/>
                  </a:cubicBezTo>
                  <a:cubicBezTo>
                    <a:pt x="0" y="53"/>
                    <a:pt x="8" y="366"/>
                    <a:pt x="213" y="388"/>
                  </a:cubicBezTo>
                  <a:cubicBezTo>
                    <a:pt x="287" y="396"/>
                    <a:pt x="360" y="400"/>
                    <a:pt x="434" y="400"/>
                  </a:cubicBezTo>
                  <a:cubicBezTo>
                    <a:pt x="613" y="400"/>
                    <a:pt x="791" y="377"/>
                    <a:pt x="964" y="330"/>
                  </a:cubicBezTo>
                  <a:cubicBezTo>
                    <a:pt x="1157" y="280"/>
                    <a:pt x="109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2" name="Google Shape;6542;p14"/>
            <p:cNvSpPr/>
            <p:nvPr/>
          </p:nvSpPr>
          <p:spPr>
            <a:xfrm>
              <a:off x="5609475" y="1949900"/>
              <a:ext cx="48025" cy="53750"/>
            </a:xfrm>
            <a:custGeom>
              <a:avLst/>
              <a:gdLst/>
              <a:ahLst/>
              <a:cxnLst/>
              <a:rect l="l" t="t" r="r" b="b"/>
              <a:pathLst>
                <a:path w="1921" h="2150" extrusionOk="0">
                  <a:moveTo>
                    <a:pt x="1004" y="352"/>
                  </a:moveTo>
                  <a:cubicBezTo>
                    <a:pt x="1320" y="433"/>
                    <a:pt x="1498" y="905"/>
                    <a:pt x="1130" y="1088"/>
                  </a:cubicBezTo>
                  <a:cubicBezTo>
                    <a:pt x="1071" y="1117"/>
                    <a:pt x="1015" y="1130"/>
                    <a:pt x="962" y="1130"/>
                  </a:cubicBezTo>
                  <a:cubicBezTo>
                    <a:pt x="612" y="1130"/>
                    <a:pt x="447" y="551"/>
                    <a:pt x="898" y="435"/>
                  </a:cubicBezTo>
                  <a:cubicBezTo>
                    <a:pt x="952" y="422"/>
                    <a:pt x="986" y="390"/>
                    <a:pt x="1004" y="352"/>
                  </a:cubicBezTo>
                  <a:close/>
                  <a:moveTo>
                    <a:pt x="927" y="1"/>
                  </a:moveTo>
                  <a:cubicBezTo>
                    <a:pt x="412" y="1"/>
                    <a:pt x="0" y="613"/>
                    <a:pt x="39" y="1158"/>
                  </a:cubicBezTo>
                  <a:cubicBezTo>
                    <a:pt x="81" y="1721"/>
                    <a:pt x="563" y="2149"/>
                    <a:pt x="1075" y="2149"/>
                  </a:cubicBezTo>
                  <a:cubicBezTo>
                    <a:pt x="1269" y="2149"/>
                    <a:pt x="1468" y="2088"/>
                    <a:pt x="1649" y="1948"/>
                  </a:cubicBezTo>
                  <a:cubicBezTo>
                    <a:pt x="1787" y="1842"/>
                    <a:pt x="1698" y="1626"/>
                    <a:pt x="1567" y="1626"/>
                  </a:cubicBezTo>
                  <a:cubicBezTo>
                    <a:pt x="1539" y="1626"/>
                    <a:pt x="1509" y="1636"/>
                    <a:pt x="1479" y="1659"/>
                  </a:cubicBezTo>
                  <a:cubicBezTo>
                    <a:pt x="1351" y="1757"/>
                    <a:pt x="1199" y="1806"/>
                    <a:pt x="1048" y="1806"/>
                  </a:cubicBezTo>
                  <a:cubicBezTo>
                    <a:pt x="826" y="1806"/>
                    <a:pt x="609" y="1700"/>
                    <a:pt x="482" y="1489"/>
                  </a:cubicBezTo>
                  <a:cubicBezTo>
                    <a:pt x="419" y="1385"/>
                    <a:pt x="382" y="1253"/>
                    <a:pt x="374" y="1116"/>
                  </a:cubicBezTo>
                  <a:lnTo>
                    <a:pt x="374" y="1116"/>
                  </a:lnTo>
                  <a:cubicBezTo>
                    <a:pt x="468" y="1286"/>
                    <a:pt x="637" y="1417"/>
                    <a:pt x="881" y="1448"/>
                  </a:cubicBezTo>
                  <a:cubicBezTo>
                    <a:pt x="913" y="1452"/>
                    <a:pt x="944" y="1454"/>
                    <a:pt x="975" y="1454"/>
                  </a:cubicBezTo>
                  <a:cubicBezTo>
                    <a:pt x="1619" y="1454"/>
                    <a:pt x="1921" y="561"/>
                    <a:pt x="1382" y="164"/>
                  </a:cubicBezTo>
                  <a:cubicBezTo>
                    <a:pt x="1227" y="50"/>
                    <a:pt x="1073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3" name="Google Shape;6543;p14"/>
            <p:cNvSpPr/>
            <p:nvPr/>
          </p:nvSpPr>
          <p:spPr>
            <a:xfrm>
              <a:off x="5645575" y="1933950"/>
              <a:ext cx="32625" cy="81150"/>
            </a:xfrm>
            <a:custGeom>
              <a:avLst/>
              <a:gdLst/>
              <a:ahLst/>
              <a:cxnLst/>
              <a:rect l="l" t="t" r="r" b="b"/>
              <a:pathLst>
                <a:path w="1305" h="3246" extrusionOk="0">
                  <a:moveTo>
                    <a:pt x="286" y="1"/>
                  </a:moveTo>
                  <a:cubicBezTo>
                    <a:pt x="262" y="1"/>
                    <a:pt x="238" y="2"/>
                    <a:pt x="214" y="5"/>
                  </a:cubicBezTo>
                  <a:cubicBezTo>
                    <a:pt x="10" y="30"/>
                    <a:pt x="1" y="341"/>
                    <a:pt x="191" y="341"/>
                  </a:cubicBezTo>
                  <a:cubicBezTo>
                    <a:pt x="198" y="341"/>
                    <a:pt x="206" y="340"/>
                    <a:pt x="214" y="339"/>
                  </a:cubicBezTo>
                  <a:cubicBezTo>
                    <a:pt x="224" y="338"/>
                    <a:pt x="234" y="338"/>
                    <a:pt x="243" y="338"/>
                  </a:cubicBezTo>
                  <a:cubicBezTo>
                    <a:pt x="648" y="338"/>
                    <a:pt x="828" y="1403"/>
                    <a:pt x="868" y="1676"/>
                  </a:cubicBezTo>
                  <a:cubicBezTo>
                    <a:pt x="935" y="2150"/>
                    <a:pt x="871" y="2589"/>
                    <a:pt x="536" y="2956"/>
                  </a:cubicBezTo>
                  <a:cubicBezTo>
                    <a:pt x="423" y="3077"/>
                    <a:pt x="536" y="3246"/>
                    <a:pt x="661" y="3246"/>
                  </a:cubicBezTo>
                  <a:cubicBezTo>
                    <a:pt x="699" y="3246"/>
                    <a:pt x="738" y="3230"/>
                    <a:pt x="772" y="3193"/>
                  </a:cubicBezTo>
                  <a:cubicBezTo>
                    <a:pt x="1234" y="2690"/>
                    <a:pt x="1304" y="2045"/>
                    <a:pt x="1161" y="1394"/>
                  </a:cubicBezTo>
                  <a:cubicBezTo>
                    <a:pt x="1064" y="952"/>
                    <a:pt x="8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4" name="Google Shape;6544;p14"/>
            <p:cNvSpPr/>
            <p:nvPr/>
          </p:nvSpPr>
          <p:spPr>
            <a:xfrm>
              <a:off x="5670625" y="1918100"/>
              <a:ext cx="43350" cy="42450"/>
            </a:xfrm>
            <a:custGeom>
              <a:avLst/>
              <a:gdLst/>
              <a:ahLst/>
              <a:cxnLst/>
              <a:rect l="l" t="t" r="r" b="b"/>
              <a:pathLst>
                <a:path w="1734" h="1698" extrusionOk="0">
                  <a:moveTo>
                    <a:pt x="545" y="1"/>
                  </a:moveTo>
                  <a:cubicBezTo>
                    <a:pt x="375" y="1"/>
                    <a:pt x="205" y="76"/>
                    <a:pt x="92" y="229"/>
                  </a:cubicBezTo>
                  <a:cubicBezTo>
                    <a:pt x="1" y="351"/>
                    <a:pt x="118" y="470"/>
                    <a:pt x="239" y="470"/>
                  </a:cubicBezTo>
                  <a:cubicBezTo>
                    <a:pt x="290" y="470"/>
                    <a:pt x="342" y="449"/>
                    <a:pt x="380" y="398"/>
                  </a:cubicBezTo>
                  <a:lnTo>
                    <a:pt x="380" y="397"/>
                  </a:lnTo>
                  <a:cubicBezTo>
                    <a:pt x="416" y="349"/>
                    <a:pt x="471" y="328"/>
                    <a:pt x="528" y="328"/>
                  </a:cubicBezTo>
                  <a:cubicBezTo>
                    <a:pt x="589" y="328"/>
                    <a:pt x="651" y="351"/>
                    <a:pt x="694" y="389"/>
                  </a:cubicBezTo>
                  <a:cubicBezTo>
                    <a:pt x="792" y="473"/>
                    <a:pt x="815" y="624"/>
                    <a:pt x="803" y="745"/>
                  </a:cubicBezTo>
                  <a:cubicBezTo>
                    <a:pt x="778" y="986"/>
                    <a:pt x="614" y="1195"/>
                    <a:pt x="476" y="1385"/>
                  </a:cubicBezTo>
                  <a:cubicBezTo>
                    <a:pt x="411" y="1475"/>
                    <a:pt x="481" y="1603"/>
                    <a:pt x="575" y="1631"/>
                  </a:cubicBezTo>
                  <a:cubicBezTo>
                    <a:pt x="725" y="1675"/>
                    <a:pt x="879" y="1697"/>
                    <a:pt x="1032" y="1697"/>
                  </a:cubicBezTo>
                  <a:cubicBezTo>
                    <a:pt x="1207" y="1697"/>
                    <a:pt x="1382" y="1669"/>
                    <a:pt x="1550" y="1611"/>
                  </a:cubicBezTo>
                  <a:cubicBezTo>
                    <a:pt x="1733" y="1549"/>
                    <a:pt x="1680" y="1279"/>
                    <a:pt x="1518" y="1279"/>
                  </a:cubicBezTo>
                  <a:cubicBezTo>
                    <a:pt x="1500" y="1279"/>
                    <a:pt x="1482" y="1282"/>
                    <a:pt x="1462" y="1289"/>
                  </a:cubicBezTo>
                  <a:cubicBezTo>
                    <a:pt x="1323" y="1338"/>
                    <a:pt x="1178" y="1362"/>
                    <a:pt x="1033" y="1362"/>
                  </a:cubicBezTo>
                  <a:cubicBezTo>
                    <a:pt x="989" y="1362"/>
                    <a:pt x="944" y="1360"/>
                    <a:pt x="900" y="1355"/>
                  </a:cubicBezTo>
                  <a:lnTo>
                    <a:pt x="900" y="1355"/>
                  </a:lnTo>
                  <a:cubicBezTo>
                    <a:pt x="1112" y="1013"/>
                    <a:pt x="1262" y="604"/>
                    <a:pt x="1007" y="241"/>
                  </a:cubicBezTo>
                  <a:cubicBezTo>
                    <a:pt x="895" y="81"/>
                    <a:pt x="720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5" name="Google Shape;6545;p14"/>
            <p:cNvSpPr/>
            <p:nvPr/>
          </p:nvSpPr>
          <p:spPr>
            <a:xfrm>
              <a:off x="5722225" y="1933675"/>
              <a:ext cx="63325" cy="73975"/>
            </a:xfrm>
            <a:custGeom>
              <a:avLst/>
              <a:gdLst/>
              <a:ahLst/>
              <a:cxnLst/>
              <a:rect l="l" t="t" r="r" b="b"/>
              <a:pathLst>
                <a:path w="2533" h="2959" extrusionOk="0">
                  <a:moveTo>
                    <a:pt x="1029" y="932"/>
                  </a:moveTo>
                  <a:lnTo>
                    <a:pt x="1179" y="1787"/>
                  </a:lnTo>
                  <a:lnTo>
                    <a:pt x="1179" y="1787"/>
                  </a:lnTo>
                  <a:cubicBezTo>
                    <a:pt x="960" y="1782"/>
                    <a:pt x="740" y="1777"/>
                    <a:pt x="521" y="1769"/>
                  </a:cubicBezTo>
                  <a:lnTo>
                    <a:pt x="521" y="1769"/>
                  </a:lnTo>
                  <a:cubicBezTo>
                    <a:pt x="703" y="1499"/>
                    <a:pt x="892" y="1225"/>
                    <a:pt x="1029" y="932"/>
                  </a:cubicBezTo>
                  <a:close/>
                  <a:moveTo>
                    <a:pt x="1081" y="1"/>
                  </a:moveTo>
                  <a:cubicBezTo>
                    <a:pt x="994" y="1"/>
                    <a:pt x="900" y="63"/>
                    <a:pt x="896" y="166"/>
                  </a:cubicBezTo>
                  <a:cubicBezTo>
                    <a:pt x="870" y="788"/>
                    <a:pt x="397" y="1336"/>
                    <a:pt x="72" y="1842"/>
                  </a:cubicBezTo>
                  <a:cubicBezTo>
                    <a:pt x="0" y="1954"/>
                    <a:pt x="96" y="2088"/>
                    <a:pt x="217" y="2094"/>
                  </a:cubicBezTo>
                  <a:cubicBezTo>
                    <a:pt x="552" y="2107"/>
                    <a:pt x="887" y="2117"/>
                    <a:pt x="1223" y="2123"/>
                  </a:cubicBezTo>
                  <a:lnTo>
                    <a:pt x="1223" y="2123"/>
                  </a:lnTo>
                  <a:cubicBezTo>
                    <a:pt x="1249" y="2409"/>
                    <a:pt x="1281" y="2744"/>
                    <a:pt x="1459" y="2910"/>
                  </a:cubicBezTo>
                  <a:cubicBezTo>
                    <a:pt x="1491" y="2942"/>
                    <a:pt x="1534" y="2959"/>
                    <a:pt x="1577" y="2959"/>
                  </a:cubicBezTo>
                  <a:cubicBezTo>
                    <a:pt x="1606" y="2959"/>
                    <a:pt x="1635" y="2951"/>
                    <a:pt x="1661" y="2936"/>
                  </a:cubicBezTo>
                  <a:lnTo>
                    <a:pt x="1718" y="2904"/>
                  </a:lnTo>
                  <a:cubicBezTo>
                    <a:pt x="1777" y="2869"/>
                    <a:pt x="1819" y="2783"/>
                    <a:pt x="1794" y="2715"/>
                  </a:cubicBezTo>
                  <a:lnTo>
                    <a:pt x="1776" y="2666"/>
                  </a:lnTo>
                  <a:cubicBezTo>
                    <a:pt x="1749" y="2590"/>
                    <a:pt x="1687" y="2555"/>
                    <a:pt x="1624" y="2552"/>
                  </a:cubicBezTo>
                  <a:lnTo>
                    <a:pt x="1624" y="2552"/>
                  </a:lnTo>
                  <a:cubicBezTo>
                    <a:pt x="1582" y="2444"/>
                    <a:pt x="1554" y="2289"/>
                    <a:pt x="1533" y="2127"/>
                  </a:cubicBezTo>
                  <a:lnTo>
                    <a:pt x="1533" y="2127"/>
                  </a:lnTo>
                  <a:cubicBezTo>
                    <a:pt x="1698" y="2129"/>
                    <a:pt x="1864" y="2130"/>
                    <a:pt x="2029" y="2130"/>
                  </a:cubicBezTo>
                  <a:cubicBezTo>
                    <a:pt x="2125" y="2130"/>
                    <a:pt x="2221" y="2130"/>
                    <a:pt x="2317" y="2129"/>
                  </a:cubicBezTo>
                  <a:cubicBezTo>
                    <a:pt x="2532" y="2128"/>
                    <a:pt x="2532" y="1795"/>
                    <a:pt x="2319" y="1795"/>
                  </a:cubicBezTo>
                  <a:cubicBezTo>
                    <a:pt x="2318" y="1795"/>
                    <a:pt x="2318" y="1795"/>
                    <a:pt x="2317" y="1795"/>
                  </a:cubicBezTo>
                  <a:cubicBezTo>
                    <a:pt x="2247" y="1795"/>
                    <a:pt x="2177" y="1795"/>
                    <a:pt x="2107" y="1795"/>
                  </a:cubicBezTo>
                  <a:cubicBezTo>
                    <a:pt x="1904" y="1795"/>
                    <a:pt x="1701" y="1794"/>
                    <a:pt x="1497" y="1792"/>
                  </a:cubicBezTo>
                  <a:lnTo>
                    <a:pt x="1497" y="1792"/>
                  </a:lnTo>
                  <a:cubicBezTo>
                    <a:pt x="1485" y="1658"/>
                    <a:pt x="1474" y="1542"/>
                    <a:pt x="1462" y="1470"/>
                  </a:cubicBezTo>
                  <a:cubicBezTo>
                    <a:pt x="1382" y="1020"/>
                    <a:pt x="1304" y="570"/>
                    <a:pt x="1225" y="122"/>
                  </a:cubicBezTo>
                  <a:cubicBezTo>
                    <a:pt x="1210" y="37"/>
                    <a:pt x="1147" y="1"/>
                    <a:pt x="10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6" name="Google Shape;6546;p14"/>
            <p:cNvSpPr/>
            <p:nvPr/>
          </p:nvSpPr>
          <p:spPr>
            <a:xfrm>
              <a:off x="5779800" y="1956125"/>
              <a:ext cx="58925" cy="64900"/>
            </a:xfrm>
            <a:custGeom>
              <a:avLst/>
              <a:gdLst/>
              <a:ahLst/>
              <a:cxnLst/>
              <a:rect l="l" t="t" r="r" b="b"/>
              <a:pathLst>
                <a:path w="2357" h="2596" extrusionOk="0">
                  <a:moveTo>
                    <a:pt x="246" y="0"/>
                  </a:moveTo>
                  <a:cubicBezTo>
                    <a:pt x="116" y="0"/>
                    <a:pt x="0" y="168"/>
                    <a:pt x="121" y="284"/>
                  </a:cubicBezTo>
                  <a:cubicBezTo>
                    <a:pt x="824" y="957"/>
                    <a:pt x="1450" y="1707"/>
                    <a:pt x="1985" y="2519"/>
                  </a:cubicBezTo>
                  <a:cubicBezTo>
                    <a:pt x="2021" y="2573"/>
                    <a:pt x="2072" y="2596"/>
                    <a:pt x="2123" y="2596"/>
                  </a:cubicBezTo>
                  <a:cubicBezTo>
                    <a:pt x="2241" y="2596"/>
                    <a:pt x="2356" y="2476"/>
                    <a:pt x="2273" y="2349"/>
                  </a:cubicBezTo>
                  <a:cubicBezTo>
                    <a:pt x="1723" y="1513"/>
                    <a:pt x="1081" y="741"/>
                    <a:pt x="358" y="47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7" name="Google Shape;6547;p14"/>
            <p:cNvSpPr/>
            <p:nvPr/>
          </p:nvSpPr>
          <p:spPr>
            <a:xfrm>
              <a:off x="5780000" y="1945125"/>
              <a:ext cx="56750" cy="73100"/>
            </a:xfrm>
            <a:custGeom>
              <a:avLst/>
              <a:gdLst/>
              <a:ahLst/>
              <a:cxnLst/>
              <a:rect l="l" t="t" r="r" b="b"/>
              <a:pathLst>
                <a:path w="2270" h="2924" extrusionOk="0">
                  <a:moveTo>
                    <a:pt x="2041" y="1"/>
                  </a:moveTo>
                  <a:cubicBezTo>
                    <a:pt x="2003" y="1"/>
                    <a:pt x="1965" y="18"/>
                    <a:pt x="1933" y="59"/>
                  </a:cubicBezTo>
                  <a:cubicBezTo>
                    <a:pt x="1277" y="904"/>
                    <a:pt x="659" y="1776"/>
                    <a:pt x="81" y="2678"/>
                  </a:cubicBezTo>
                  <a:cubicBezTo>
                    <a:pt x="0" y="2804"/>
                    <a:pt x="116" y="2924"/>
                    <a:pt x="233" y="2924"/>
                  </a:cubicBezTo>
                  <a:cubicBezTo>
                    <a:pt x="284" y="2924"/>
                    <a:pt x="336" y="2901"/>
                    <a:pt x="371" y="2846"/>
                  </a:cubicBezTo>
                  <a:cubicBezTo>
                    <a:pt x="932" y="1969"/>
                    <a:pt x="1532" y="1119"/>
                    <a:pt x="2171" y="295"/>
                  </a:cubicBezTo>
                  <a:cubicBezTo>
                    <a:pt x="2269" y="168"/>
                    <a:pt x="2158" y="1"/>
                    <a:pt x="2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8" name="Google Shape;6548;p14"/>
            <p:cNvSpPr/>
            <p:nvPr/>
          </p:nvSpPr>
          <p:spPr>
            <a:xfrm>
              <a:off x="5835150" y="1923600"/>
              <a:ext cx="31125" cy="42950"/>
            </a:xfrm>
            <a:custGeom>
              <a:avLst/>
              <a:gdLst/>
              <a:ahLst/>
              <a:cxnLst/>
              <a:rect l="l" t="t" r="r" b="b"/>
              <a:pathLst>
                <a:path w="1245" h="1718" extrusionOk="0">
                  <a:moveTo>
                    <a:pt x="630" y="1"/>
                  </a:moveTo>
                  <a:cubicBezTo>
                    <a:pt x="437" y="1"/>
                    <a:pt x="248" y="137"/>
                    <a:pt x="165" y="339"/>
                  </a:cubicBezTo>
                  <a:cubicBezTo>
                    <a:pt x="115" y="459"/>
                    <a:pt x="214" y="538"/>
                    <a:pt x="318" y="538"/>
                  </a:cubicBezTo>
                  <a:cubicBezTo>
                    <a:pt x="385" y="538"/>
                    <a:pt x="455" y="505"/>
                    <a:pt x="487" y="427"/>
                  </a:cubicBezTo>
                  <a:lnTo>
                    <a:pt x="487" y="429"/>
                  </a:lnTo>
                  <a:lnTo>
                    <a:pt x="722" y="401"/>
                  </a:lnTo>
                  <a:lnTo>
                    <a:pt x="722" y="401"/>
                  </a:lnTo>
                  <a:cubicBezTo>
                    <a:pt x="743" y="487"/>
                    <a:pt x="726" y="555"/>
                    <a:pt x="668" y="605"/>
                  </a:cubicBezTo>
                  <a:cubicBezTo>
                    <a:pt x="624" y="668"/>
                    <a:pt x="548" y="720"/>
                    <a:pt x="488" y="763"/>
                  </a:cubicBezTo>
                  <a:cubicBezTo>
                    <a:pt x="380" y="839"/>
                    <a:pt x="375" y="1034"/>
                    <a:pt x="528" y="1068"/>
                  </a:cubicBezTo>
                  <a:cubicBezTo>
                    <a:pt x="598" y="1083"/>
                    <a:pt x="693" y="1089"/>
                    <a:pt x="746" y="1139"/>
                  </a:cubicBezTo>
                  <a:cubicBezTo>
                    <a:pt x="821" y="1152"/>
                    <a:pt x="831" y="1182"/>
                    <a:pt x="779" y="1234"/>
                  </a:cubicBezTo>
                  <a:cubicBezTo>
                    <a:pt x="770" y="1282"/>
                    <a:pt x="744" y="1306"/>
                    <a:pt x="702" y="1306"/>
                  </a:cubicBezTo>
                  <a:cubicBezTo>
                    <a:pt x="689" y="1306"/>
                    <a:pt x="675" y="1304"/>
                    <a:pt x="659" y="1300"/>
                  </a:cubicBezTo>
                  <a:cubicBezTo>
                    <a:pt x="522" y="1335"/>
                    <a:pt x="355" y="1322"/>
                    <a:pt x="215" y="1335"/>
                  </a:cubicBezTo>
                  <a:cubicBezTo>
                    <a:pt x="7" y="1350"/>
                    <a:pt x="0" y="1669"/>
                    <a:pt x="200" y="1669"/>
                  </a:cubicBezTo>
                  <a:cubicBezTo>
                    <a:pt x="205" y="1669"/>
                    <a:pt x="210" y="1669"/>
                    <a:pt x="215" y="1669"/>
                  </a:cubicBezTo>
                  <a:cubicBezTo>
                    <a:pt x="500" y="1646"/>
                    <a:pt x="1043" y="1718"/>
                    <a:pt x="1159" y="1370"/>
                  </a:cubicBezTo>
                  <a:cubicBezTo>
                    <a:pt x="1245" y="1118"/>
                    <a:pt x="1090" y="946"/>
                    <a:pt x="891" y="842"/>
                  </a:cubicBezTo>
                  <a:lnTo>
                    <a:pt x="891" y="842"/>
                  </a:lnTo>
                  <a:cubicBezTo>
                    <a:pt x="1066" y="646"/>
                    <a:pt x="1164" y="398"/>
                    <a:pt x="956" y="159"/>
                  </a:cubicBezTo>
                  <a:cubicBezTo>
                    <a:pt x="860" y="48"/>
                    <a:pt x="745" y="1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49" name="Google Shape;6549;p14"/>
            <p:cNvSpPr/>
            <p:nvPr/>
          </p:nvSpPr>
          <p:spPr>
            <a:xfrm>
              <a:off x="5874575" y="1933825"/>
              <a:ext cx="35750" cy="77250"/>
            </a:xfrm>
            <a:custGeom>
              <a:avLst/>
              <a:gdLst/>
              <a:ahLst/>
              <a:cxnLst/>
              <a:rect l="l" t="t" r="r" b="b"/>
              <a:pathLst>
                <a:path w="1430" h="3090" extrusionOk="0">
                  <a:moveTo>
                    <a:pt x="1180" y="0"/>
                  </a:moveTo>
                  <a:cubicBezTo>
                    <a:pt x="1152" y="0"/>
                    <a:pt x="1122" y="9"/>
                    <a:pt x="1092" y="30"/>
                  </a:cubicBezTo>
                  <a:lnTo>
                    <a:pt x="1091" y="30"/>
                  </a:lnTo>
                  <a:cubicBezTo>
                    <a:pt x="0" y="794"/>
                    <a:pt x="376" y="2147"/>
                    <a:pt x="1091" y="3032"/>
                  </a:cubicBezTo>
                  <a:cubicBezTo>
                    <a:pt x="1124" y="3073"/>
                    <a:pt x="1162" y="3090"/>
                    <a:pt x="1200" y="3090"/>
                  </a:cubicBezTo>
                  <a:cubicBezTo>
                    <a:pt x="1319" y="3090"/>
                    <a:pt x="1430" y="2922"/>
                    <a:pt x="1329" y="2796"/>
                  </a:cubicBezTo>
                  <a:cubicBezTo>
                    <a:pt x="761" y="2094"/>
                    <a:pt x="359" y="952"/>
                    <a:pt x="1262" y="319"/>
                  </a:cubicBezTo>
                  <a:cubicBezTo>
                    <a:pt x="1407" y="217"/>
                    <a:pt x="1316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0" name="Google Shape;6550;p14"/>
            <p:cNvSpPr/>
            <p:nvPr/>
          </p:nvSpPr>
          <p:spPr>
            <a:xfrm>
              <a:off x="5920600" y="1941300"/>
              <a:ext cx="46375" cy="67350"/>
            </a:xfrm>
            <a:custGeom>
              <a:avLst/>
              <a:gdLst/>
              <a:ahLst/>
              <a:cxnLst/>
              <a:rect l="l" t="t" r="r" b="b"/>
              <a:pathLst>
                <a:path w="1855" h="2694" extrusionOk="0">
                  <a:moveTo>
                    <a:pt x="653" y="0"/>
                  </a:moveTo>
                  <a:cubicBezTo>
                    <a:pt x="457" y="0"/>
                    <a:pt x="264" y="101"/>
                    <a:pt x="174" y="306"/>
                  </a:cubicBezTo>
                  <a:cubicBezTo>
                    <a:pt x="117" y="441"/>
                    <a:pt x="234" y="563"/>
                    <a:pt x="341" y="563"/>
                  </a:cubicBezTo>
                  <a:cubicBezTo>
                    <a:pt x="390" y="563"/>
                    <a:pt x="437" y="538"/>
                    <a:pt x="464" y="476"/>
                  </a:cubicBezTo>
                  <a:cubicBezTo>
                    <a:pt x="540" y="377"/>
                    <a:pt x="603" y="327"/>
                    <a:pt x="653" y="327"/>
                  </a:cubicBezTo>
                  <a:cubicBezTo>
                    <a:pt x="716" y="327"/>
                    <a:pt x="759" y="406"/>
                    <a:pt x="780" y="564"/>
                  </a:cubicBezTo>
                  <a:cubicBezTo>
                    <a:pt x="942" y="747"/>
                    <a:pt x="922" y="923"/>
                    <a:pt x="719" y="1090"/>
                  </a:cubicBezTo>
                  <a:cubicBezTo>
                    <a:pt x="627" y="1208"/>
                    <a:pt x="502" y="1304"/>
                    <a:pt x="389" y="1402"/>
                  </a:cubicBezTo>
                  <a:cubicBezTo>
                    <a:pt x="267" y="1507"/>
                    <a:pt x="379" y="1672"/>
                    <a:pt x="508" y="1687"/>
                  </a:cubicBezTo>
                  <a:cubicBezTo>
                    <a:pt x="702" y="1710"/>
                    <a:pt x="1778" y="2010"/>
                    <a:pt x="1222" y="2302"/>
                  </a:cubicBezTo>
                  <a:cubicBezTo>
                    <a:pt x="1121" y="2354"/>
                    <a:pt x="963" y="2368"/>
                    <a:pt x="796" y="2368"/>
                  </a:cubicBezTo>
                  <a:cubicBezTo>
                    <a:pt x="598" y="2368"/>
                    <a:pt x="389" y="2348"/>
                    <a:pt x="248" y="2348"/>
                  </a:cubicBezTo>
                  <a:cubicBezTo>
                    <a:pt x="237" y="2348"/>
                    <a:pt x="227" y="2349"/>
                    <a:pt x="217" y="2349"/>
                  </a:cubicBezTo>
                  <a:cubicBezTo>
                    <a:pt x="3" y="2353"/>
                    <a:pt x="0" y="2683"/>
                    <a:pt x="213" y="2683"/>
                  </a:cubicBezTo>
                  <a:cubicBezTo>
                    <a:pt x="214" y="2683"/>
                    <a:pt x="216" y="2683"/>
                    <a:pt x="217" y="2683"/>
                  </a:cubicBezTo>
                  <a:cubicBezTo>
                    <a:pt x="228" y="2683"/>
                    <a:pt x="239" y="2683"/>
                    <a:pt x="251" y="2683"/>
                  </a:cubicBezTo>
                  <a:cubicBezTo>
                    <a:pt x="373" y="2683"/>
                    <a:pt x="546" y="2693"/>
                    <a:pt x="732" y="2693"/>
                  </a:cubicBezTo>
                  <a:cubicBezTo>
                    <a:pt x="1169" y="2693"/>
                    <a:pt x="1676" y="2635"/>
                    <a:pt x="1759" y="2242"/>
                  </a:cubicBezTo>
                  <a:cubicBezTo>
                    <a:pt x="1854" y="1788"/>
                    <a:pt x="1301" y="1535"/>
                    <a:pt x="856" y="1420"/>
                  </a:cubicBezTo>
                  <a:lnTo>
                    <a:pt x="856" y="1420"/>
                  </a:lnTo>
                  <a:cubicBezTo>
                    <a:pt x="1163" y="1095"/>
                    <a:pt x="1415" y="658"/>
                    <a:pt x="1122" y="241"/>
                  </a:cubicBezTo>
                  <a:cubicBezTo>
                    <a:pt x="1010" y="82"/>
                    <a:pt x="83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1" name="Google Shape;6551;p14"/>
            <p:cNvSpPr/>
            <p:nvPr/>
          </p:nvSpPr>
          <p:spPr>
            <a:xfrm>
              <a:off x="5970300" y="1942350"/>
              <a:ext cx="47425" cy="74225"/>
            </a:xfrm>
            <a:custGeom>
              <a:avLst/>
              <a:gdLst/>
              <a:ahLst/>
              <a:cxnLst/>
              <a:rect l="l" t="t" r="r" b="b"/>
              <a:pathLst>
                <a:path w="1897" h="2969" extrusionOk="0">
                  <a:moveTo>
                    <a:pt x="166" y="0"/>
                  </a:moveTo>
                  <a:cubicBezTo>
                    <a:pt x="83" y="0"/>
                    <a:pt x="1" y="54"/>
                    <a:pt x="3" y="162"/>
                  </a:cubicBezTo>
                  <a:lnTo>
                    <a:pt x="3" y="161"/>
                  </a:lnTo>
                  <a:cubicBezTo>
                    <a:pt x="14" y="780"/>
                    <a:pt x="85" y="1396"/>
                    <a:pt x="213" y="2001"/>
                  </a:cubicBezTo>
                  <a:lnTo>
                    <a:pt x="213" y="2001"/>
                  </a:lnTo>
                  <a:cubicBezTo>
                    <a:pt x="157" y="2276"/>
                    <a:pt x="218" y="2567"/>
                    <a:pt x="444" y="2809"/>
                  </a:cubicBezTo>
                  <a:cubicBezTo>
                    <a:pt x="476" y="2843"/>
                    <a:pt x="516" y="2858"/>
                    <a:pt x="555" y="2858"/>
                  </a:cubicBezTo>
                  <a:cubicBezTo>
                    <a:pt x="656" y="2858"/>
                    <a:pt x="756" y="2760"/>
                    <a:pt x="723" y="2645"/>
                  </a:cubicBezTo>
                  <a:cubicBezTo>
                    <a:pt x="660" y="2432"/>
                    <a:pt x="604" y="2216"/>
                    <a:pt x="556" y="1999"/>
                  </a:cubicBezTo>
                  <a:lnTo>
                    <a:pt x="556" y="1999"/>
                  </a:lnTo>
                  <a:cubicBezTo>
                    <a:pt x="598" y="1870"/>
                    <a:pt x="679" y="1750"/>
                    <a:pt x="783" y="1654"/>
                  </a:cubicBezTo>
                  <a:lnTo>
                    <a:pt x="984" y="1504"/>
                  </a:lnTo>
                  <a:cubicBezTo>
                    <a:pt x="1051" y="1477"/>
                    <a:pt x="1108" y="1463"/>
                    <a:pt x="1157" y="1463"/>
                  </a:cubicBezTo>
                  <a:cubicBezTo>
                    <a:pt x="1262" y="1463"/>
                    <a:pt x="1324" y="1527"/>
                    <a:pt x="1344" y="1654"/>
                  </a:cubicBezTo>
                  <a:cubicBezTo>
                    <a:pt x="1547" y="1970"/>
                    <a:pt x="1561" y="2450"/>
                    <a:pt x="1554" y="2807"/>
                  </a:cubicBezTo>
                  <a:cubicBezTo>
                    <a:pt x="1553" y="2915"/>
                    <a:pt x="1636" y="2968"/>
                    <a:pt x="1719" y="2968"/>
                  </a:cubicBezTo>
                  <a:cubicBezTo>
                    <a:pt x="1803" y="2968"/>
                    <a:pt x="1887" y="2915"/>
                    <a:pt x="1889" y="2807"/>
                  </a:cubicBezTo>
                  <a:cubicBezTo>
                    <a:pt x="1897" y="2347"/>
                    <a:pt x="1799" y="1092"/>
                    <a:pt x="1180" y="1092"/>
                  </a:cubicBezTo>
                  <a:cubicBezTo>
                    <a:pt x="1114" y="1092"/>
                    <a:pt x="1042" y="1106"/>
                    <a:pt x="964" y="1137"/>
                  </a:cubicBezTo>
                  <a:cubicBezTo>
                    <a:pt x="765" y="1215"/>
                    <a:pt x="592" y="1344"/>
                    <a:pt x="460" y="1501"/>
                  </a:cubicBezTo>
                  <a:lnTo>
                    <a:pt x="460" y="1501"/>
                  </a:lnTo>
                  <a:cubicBezTo>
                    <a:pt x="387" y="1059"/>
                    <a:pt x="346" y="612"/>
                    <a:pt x="337" y="162"/>
                  </a:cubicBez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2" name="Google Shape;6552;p14"/>
            <p:cNvSpPr/>
            <p:nvPr/>
          </p:nvSpPr>
          <p:spPr>
            <a:xfrm>
              <a:off x="6010700" y="1931525"/>
              <a:ext cx="38250" cy="102775"/>
            </a:xfrm>
            <a:custGeom>
              <a:avLst/>
              <a:gdLst/>
              <a:ahLst/>
              <a:cxnLst/>
              <a:rect l="l" t="t" r="r" b="b"/>
              <a:pathLst>
                <a:path w="1530" h="4111" extrusionOk="0">
                  <a:moveTo>
                    <a:pt x="233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968" y="1321"/>
                    <a:pt x="1162" y="2673"/>
                    <a:pt x="661" y="3911"/>
                  </a:cubicBezTo>
                  <a:cubicBezTo>
                    <a:pt x="612" y="4032"/>
                    <a:pt x="712" y="4111"/>
                    <a:pt x="816" y="4111"/>
                  </a:cubicBezTo>
                  <a:cubicBezTo>
                    <a:pt x="884" y="4111"/>
                    <a:pt x="953" y="4077"/>
                    <a:pt x="985" y="4000"/>
                  </a:cubicBezTo>
                  <a:cubicBezTo>
                    <a:pt x="1529" y="2648"/>
                    <a:pt x="1275" y="1169"/>
                    <a:pt x="343" y="57"/>
                  </a:cubicBezTo>
                  <a:cubicBezTo>
                    <a:pt x="309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3" name="Google Shape;6553;p14"/>
            <p:cNvSpPr/>
            <p:nvPr/>
          </p:nvSpPr>
          <p:spPr>
            <a:xfrm>
              <a:off x="6059100" y="1925950"/>
              <a:ext cx="30000" cy="104200"/>
            </a:xfrm>
            <a:custGeom>
              <a:avLst/>
              <a:gdLst/>
              <a:ahLst/>
              <a:cxnLst/>
              <a:rect l="l" t="t" r="r" b="b"/>
              <a:pathLst>
                <a:path w="1200" h="4168" extrusionOk="0">
                  <a:moveTo>
                    <a:pt x="943" y="0"/>
                  </a:moveTo>
                  <a:cubicBezTo>
                    <a:pt x="892" y="0"/>
                    <a:pt x="841" y="23"/>
                    <a:pt x="806" y="80"/>
                  </a:cubicBezTo>
                  <a:cubicBezTo>
                    <a:pt x="1" y="1393"/>
                    <a:pt x="313" y="2691"/>
                    <a:pt x="831" y="4053"/>
                  </a:cubicBezTo>
                  <a:cubicBezTo>
                    <a:pt x="861" y="4133"/>
                    <a:pt x="930" y="4167"/>
                    <a:pt x="998" y="4167"/>
                  </a:cubicBezTo>
                  <a:cubicBezTo>
                    <a:pt x="1100" y="4167"/>
                    <a:pt x="1200" y="4087"/>
                    <a:pt x="1154" y="3965"/>
                  </a:cubicBezTo>
                  <a:cubicBezTo>
                    <a:pt x="676" y="2707"/>
                    <a:pt x="338" y="1485"/>
                    <a:pt x="1096" y="249"/>
                  </a:cubicBezTo>
                  <a:cubicBezTo>
                    <a:pt x="1174" y="121"/>
                    <a:pt x="1058" y="0"/>
                    <a:pt x="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4" name="Google Shape;6554;p14"/>
            <p:cNvSpPr/>
            <p:nvPr/>
          </p:nvSpPr>
          <p:spPr>
            <a:xfrm>
              <a:off x="6093625" y="1945000"/>
              <a:ext cx="33300" cy="87225"/>
            </a:xfrm>
            <a:custGeom>
              <a:avLst/>
              <a:gdLst/>
              <a:ahLst/>
              <a:cxnLst/>
              <a:rect l="l" t="t" r="r" b="b"/>
              <a:pathLst>
                <a:path w="1332" h="3489" extrusionOk="0">
                  <a:moveTo>
                    <a:pt x="888" y="0"/>
                  </a:moveTo>
                  <a:cubicBezTo>
                    <a:pt x="664" y="0"/>
                    <a:pt x="438" y="199"/>
                    <a:pt x="340" y="453"/>
                  </a:cubicBezTo>
                  <a:cubicBezTo>
                    <a:pt x="0" y="1340"/>
                    <a:pt x="153" y="2488"/>
                    <a:pt x="403" y="3371"/>
                  </a:cubicBezTo>
                  <a:cubicBezTo>
                    <a:pt x="427" y="3453"/>
                    <a:pt x="492" y="3488"/>
                    <a:pt x="558" y="3488"/>
                  </a:cubicBezTo>
                  <a:cubicBezTo>
                    <a:pt x="658" y="3488"/>
                    <a:pt x="761" y="3407"/>
                    <a:pt x="726" y="3281"/>
                  </a:cubicBezTo>
                  <a:cubicBezTo>
                    <a:pt x="597" y="2826"/>
                    <a:pt x="513" y="2366"/>
                    <a:pt x="504" y="1891"/>
                  </a:cubicBezTo>
                  <a:cubicBezTo>
                    <a:pt x="501" y="1704"/>
                    <a:pt x="505" y="1517"/>
                    <a:pt x="522" y="1331"/>
                  </a:cubicBezTo>
                  <a:cubicBezTo>
                    <a:pt x="525" y="1296"/>
                    <a:pt x="717" y="355"/>
                    <a:pt x="896" y="355"/>
                  </a:cubicBezTo>
                  <a:cubicBezTo>
                    <a:pt x="919" y="355"/>
                    <a:pt x="943" y="372"/>
                    <a:pt x="966" y="410"/>
                  </a:cubicBezTo>
                  <a:cubicBezTo>
                    <a:pt x="999" y="467"/>
                    <a:pt x="1050" y="490"/>
                    <a:pt x="1101" y="490"/>
                  </a:cubicBezTo>
                  <a:cubicBezTo>
                    <a:pt x="1216" y="490"/>
                    <a:pt x="1331" y="370"/>
                    <a:pt x="1254" y="242"/>
                  </a:cubicBezTo>
                  <a:lnTo>
                    <a:pt x="1256" y="242"/>
                  </a:lnTo>
                  <a:cubicBezTo>
                    <a:pt x="1153" y="71"/>
                    <a:pt x="102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5" name="Google Shape;6555;p14"/>
            <p:cNvSpPr/>
            <p:nvPr/>
          </p:nvSpPr>
          <p:spPr>
            <a:xfrm>
              <a:off x="6104000" y="1990750"/>
              <a:ext cx="28400" cy="8750"/>
            </a:xfrm>
            <a:custGeom>
              <a:avLst/>
              <a:gdLst/>
              <a:ahLst/>
              <a:cxnLst/>
              <a:rect l="l" t="t" r="r" b="b"/>
              <a:pathLst>
                <a:path w="1136" h="350" extrusionOk="0">
                  <a:moveTo>
                    <a:pt x="212" y="0"/>
                  </a:moveTo>
                  <a:cubicBezTo>
                    <a:pt x="0" y="0"/>
                    <a:pt x="1" y="331"/>
                    <a:pt x="215" y="336"/>
                  </a:cubicBezTo>
                  <a:lnTo>
                    <a:pt x="920" y="349"/>
                  </a:lnTo>
                  <a:cubicBezTo>
                    <a:pt x="921" y="349"/>
                    <a:pt x="923" y="350"/>
                    <a:pt x="924" y="350"/>
                  </a:cubicBezTo>
                  <a:cubicBezTo>
                    <a:pt x="1135" y="350"/>
                    <a:pt x="1134" y="20"/>
                    <a:pt x="920" y="15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6" name="Google Shape;6556;p14"/>
            <p:cNvSpPr/>
            <p:nvPr/>
          </p:nvSpPr>
          <p:spPr>
            <a:xfrm>
              <a:off x="6137600" y="1924100"/>
              <a:ext cx="27700" cy="94025"/>
            </a:xfrm>
            <a:custGeom>
              <a:avLst/>
              <a:gdLst/>
              <a:ahLst/>
              <a:cxnLst/>
              <a:rect l="l" t="t" r="r" b="b"/>
              <a:pathLst>
                <a:path w="1108" h="3761" extrusionOk="0">
                  <a:moveTo>
                    <a:pt x="231" y="1"/>
                  </a:moveTo>
                  <a:cubicBezTo>
                    <a:pt x="116" y="1"/>
                    <a:pt x="1" y="120"/>
                    <a:pt x="78" y="248"/>
                  </a:cubicBezTo>
                  <a:lnTo>
                    <a:pt x="79" y="250"/>
                  </a:lnTo>
                  <a:cubicBezTo>
                    <a:pt x="401" y="781"/>
                    <a:pt x="621" y="1354"/>
                    <a:pt x="683" y="1975"/>
                  </a:cubicBezTo>
                  <a:cubicBezTo>
                    <a:pt x="705" y="2189"/>
                    <a:pt x="711" y="2404"/>
                    <a:pt x="699" y="2619"/>
                  </a:cubicBezTo>
                  <a:cubicBezTo>
                    <a:pt x="688" y="2819"/>
                    <a:pt x="662" y="3017"/>
                    <a:pt x="618" y="3212"/>
                  </a:cubicBezTo>
                  <a:cubicBezTo>
                    <a:pt x="589" y="3257"/>
                    <a:pt x="570" y="3298"/>
                    <a:pt x="563" y="3335"/>
                  </a:cubicBezTo>
                  <a:lnTo>
                    <a:pt x="563" y="3335"/>
                  </a:lnTo>
                  <a:cubicBezTo>
                    <a:pt x="561" y="3335"/>
                    <a:pt x="559" y="3335"/>
                    <a:pt x="557" y="3335"/>
                  </a:cubicBezTo>
                  <a:cubicBezTo>
                    <a:pt x="492" y="3335"/>
                    <a:pt x="433" y="3371"/>
                    <a:pt x="418" y="3456"/>
                  </a:cubicBezTo>
                  <a:cubicBezTo>
                    <a:pt x="415" y="3476"/>
                    <a:pt x="410" y="3496"/>
                    <a:pt x="407" y="3517"/>
                  </a:cubicBezTo>
                  <a:cubicBezTo>
                    <a:pt x="397" y="3586"/>
                    <a:pt x="415" y="3671"/>
                    <a:pt x="484" y="3706"/>
                  </a:cubicBezTo>
                  <a:lnTo>
                    <a:pt x="552" y="3739"/>
                  </a:lnTo>
                  <a:cubicBezTo>
                    <a:pt x="578" y="3753"/>
                    <a:pt x="607" y="3760"/>
                    <a:pt x="636" y="3760"/>
                  </a:cubicBezTo>
                  <a:cubicBezTo>
                    <a:pt x="679" y="3760"/>
                    <a:pt x="722" y="3744"/>
                    <a:pt x="755" y="3713"/>
                  </a:cubicBezTo>
                  <a:cubicBezTo>
                    <a:pt x="1107" y="3418"/>
                    <a:pt x="1056" y="2486"/>
                    <a:pt x="1025" y="2082"/>
                  </a:cubicBezTo>
                  <a:cubicBezTo>
                    <a:pt x="972" y="1363"/>
                    <a:pt x="740" y="695"/>
                    <a:pt x="368" y="81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7" name="Google Shape;6557;p14"/>
            <p:cNvSpPr/>
            <p:nvPr/>
          </p:nvSpPr>
          <p:spPr>
            <a:xfrm>
              <a:off x="6167550" y="1911625"/>
              <a:ext cx="40425" cy="34475"/>
            </a:xfrm>
            <a:custGeom>
              <a:avLst/>
              <a:gdLst/>
              <a:ahLst/>
              <a:cxnLst/>
              <a:rect l="l" t="t" r="r" b="b"/>
              <a:pathLst>
                <a:path w="1617" h="1379" extrusionOk="0">
                  <a:moveTo>
                    <a:pt x="280" y="0"/>
                  </a:moveTo>
                  <a:cubicBezTo>
                    <a:pt x="258" y="0"/>
                    <a:pt x="236" y="2"/>
                    <a:pt x="213" y="5"/>
                  </a:cubicBezTo>
                  <a:cubicBezTo>
                    <a:pt x="11" y="31"/>
                    <a:pt x="0" y="342"/>
                    <a:pt x="189" y="342"/>
                  </a:cubicBezTo>
                  <a:cubicBezTo>
                    <a:pt x="197" y="342"/>
                    <a:pt x="205" y="341"/>
                    <a:pt x="213" y="340"/>
                  </a:cubicBezTo>
                  <a:cubicBezTo>
                    <a:pt x="225" y="339"/>
                    <a:pt x="237" y="338"/>
                    <a:pt x="249" y="338"/>
                  </a:cubicBezTo>
                  <a:cubicBezTo>
                    <a:pt x="408" y="338"/>
                    <a:pt x="562" y="477"/>
                    <a:pt x="543" y="650"/>
                  </a:cubicBezTo>
                  <a:cubicBezTo>
                    <a:pt x="526" y="811"/>
                    <a:pt x="341" y="900"/>
                    <a:pt x="402" y="1084"/>
                  </a:cubicBezTo>
                  <a:cubicBezTo>
                    <a:pt x="478" y="1309"/>
                    <a:pt x="759" y="1378"/>
                    <a:pt x="1024" y="1378"/>
                  </a:cubicBezTo>
                  <a:cubicBezTo>
                    <a:pt x="1179" y="1378"/>
                    <a:pt x="1330" y="1354"/>
                    <a:pt x="1430" y="1324"/>
                  </a:cubicBezTo>
                  <a:cubicBezTo>
                    <a:pt x="1617" y="1267"/>
                    <a:pt x="1561" y="993"/>
                    <a:pt x="1392" y="993"/>
                  </a:cubicBezTo>
                  <a:cubicBezTo>
                    <a:pt x="1376" y="993"/>
                    <a:pt x="1358" y="995"/>
                    <a:pt x="1340" y="1001"/>
                  </a:cubicBezTo>
                  <a:cubicBezTo>
                    <a:pt x="1257" y="1026"/>
                    <a:pt x="1141" y="1049"/>
                    <a:pt x="1027" y="1049"/>
                  </a:cubicBezTo>
                  <a:cubicBezTo>
                    <a:pt x="924" y="1049"/>
                    <a:pt x="822" y="1031"/>
                    <a:pt x="746" y="980"/>
                  </a:cubicBezTo>
                  <a:lnTo>
                    <a:pt x="746" y="980"/>
                  </a:lnTo>
                  <a:cubicBezTo>
                    <a:pt x="771" y="930"/>
                    <a:pt x="820" y="875"/>
                    <a:pt x="837" y="834"/>
                  </a:cubicBezTo>
                  <a:cubicBezTo>
                    <a:pt x="855" y="792"/>
                    <a:pt x="867" y="747"/>
                    <a:pt x="872" y="702"/>
                  </a:cubicBezTo>
                  <a:cubicBezTo>
                    <a:pt x="887" y="577"/>
                    <a:pt x="861" y="450"/>
                    <a:pt x="802" y="339"/>
                  </a:cubicBezTo>
                  <a:cubicBezTo>
                    <a:pt x="698" y="143"/>
                    <a:pt x="503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8" name="Google Shape;6558;p14"/>
            <p:cNvSpPr/>
            <p:nvPr/>
          </p:nvSpPr>
          <p:spPr>
            <a:xfrm>
              <a:off x="6202300" y="1936675"/>
              <a:ext cx="38750" cy="83850"/>
            </a:xfrm>
            <a:custGeom>
              <a:avLst/>
              <a:gdLst/>
              <a:ahLst/>
              <a:cxnLst/>
              <a:rect l="l" t="t" r="r" b="b"/>
              <a:pathLst>
                <a:path w="1550" h="3354" extrusionOk="0">
                  <a:moveTo>
                    <a:pt x="1264" y="1"/>
                  </a:moveTo>
                  <a:cubicBezTo>
                    <a:pt x="1236" y="1"/>
                    <a:pt x="1206" y="10"/>
                    <a:pt x="1175" y="32"/>
                  </a:cubicBezTo>
                  <a:cubicBezTo>
                    <a:pt x="1" y="882"/>
                    <a:pt x="22" y="2519"/>
                    <a:pt x="1233" y="3325"/>
                  </a:cubicBezTo>
                  <a:cubicBezTo>
                    <a:pt x="1263" y="3345"/>
                    <a:pt x="1292" y="3354"/>
                    <a:pt x="1320" y="3354"/>
                  </a:cubicBezTo>
                  <a:cubicBezTo>
                    <a:pt x="1459" y="3354"/>
                    <a:pt x="1550" y="3136"/>
                    <a:pt x="1401" y="3036"/>
                  </a:cubicBezTo>
                  <a:cubicBezTo>
                    <a:pt x="412" y="2377"/>
                    <a:pt x="377" y="1021"/>
                    <a:pt x="1345" y="320"/>
                  </a:cubicBezTo>
                  <a:cubicBezTo>
                    <a:pt x="1487" y="217"/>
                    <a:pt x="139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59" name="Google Shape;6559;p14"/>
            <p:cNvSpPr/>
            <p:nvPr/>
          </p:nvSpPr>
          <p:spPr>
            <a:xfrm>
              <a:off x="6250275" y="1959550"/>
              <a:ext cx="39725" cy="56075"/>
            </a:xfrm>
            <a:custGeom>
              <a:avLst/>
              <a:gdLst/>
              <a:ahLst/>
              <a:cxnLst/>
              <a:rect l="l" t="t" r="r" b="b"/>
              <a:pathLst>
                <a:path w="1589" h="2243" extrusionOk="0">
                  <a:moveTo>
                    <a:pt x="793" y="338"/>
                  </a:moveTo>
                  <a:cubicBezTo>
                    <a:pt x="800" y="338"/>
                    <a:pt x="808" y="338"/>
                    <a:pt x="815" y="339"/>
                  </a:cubicBezTo>
                  <a:cubicBezTo>
                    <a:pt x="951" y="347"/>
                    <a:pt x="1087" y="513"/>
                    <a:pt x="1030" y="652"/>
                  </a:cubicBezTo>
                  <a:cubicBezTo>
                    <a:pt x="989" y="754"/>
                    <a:pt x="922" y="793"/>
                    <a:pt x="852" y="793"/>
                  </a:cubicBezTo>
                  <a:cubicBezTo>
                    <a:pt x="655" y="793"/>
                    <a:pt x="439" y="471"/>
                    <a:pt x="744" y="342"/>
                  </a:cubicBezTo>
                  <a:lnTo>
                    <a:pt x="744" y="342"/>
                  </a:lnTo>
                  <a:cubicBezTo>
                    <a:pt x="760" y="340"/>
                    <a:pt x="776" y="338"/>
                    <a:pt x="793" y="338"/>
                  </a:cubicBezTo>
                  <a:close/>
                  <a:moveTo>
                    <a:pt x="729" y="1"/>
                  </a:moveTo>
                  <a:cubicBezTo>
                    <a:pt x="710" y="1"/>
                    <a:pt x="690" y="4"/>
                    <a:pt x="669" y="13"/>
                  </a:cubicBezTo>
                  <a:cubicBezTo>
                    <a:pt x="651" y="19"/>
                    <a:pt x="634" y="27"/>
                    <a:pt x="618" y="34"/>
                  </a:cubicBezTo>
                  <a:lnTo>
                    <a:pt x="618" y="34"/>
                  </a:lnTo>
                  <a:cubicBezTo>
                    <a:pt x="480" y="77"/>
                    <a:pt x="351" y="159"/>
                    <a:pt x="255" y="260"/>
                  </a:cubicBezTo>
                  <a:cubicBezTo>
                    <a:pt x="7" y="519"/>
                    <a:pt x="1" y="899"/>
                    <a:pt x="88" y="1227"/>
                  </a:cubicBezTo>
                  <a:cubicBezTo>
                    <a:pt x="176" y="1562"/>
                    <a:pt x="534" y="2242"/>
                    <a:pt x="921" y="2242"/>
                  </a:cubicBezTo>
                  <a:cubicBezTo>
                    <a:pt x="1044" y="2242"/>
                    <a:pt x="1170" y="2174"/>
                    <a:pt x="1291" y="2005"/>
                  </a:cubicBezTo>
                  <a:cubicBezTo>
                    <a:pt x="1379" y="1882"/>
                    <a:pt x="1262" y="1762"/>
                    <a:pt x="1142" y="1762"/>
                  </a:cubicBezTo>
                  <a:cubicBezTo>
                    <a:pt x="1091" y="1762"/>
                    <a:pt x="1040" y="1784"/>
                    <a:pt x="1003" y="1835"/>
                  </a:cubicBezTo>
                  <a:cubicBezTo>
                    <a:pt x="971" y="1880"/>
                    <a:pt x="936" y="1898"/>
                    <a:pt x="900" y="1898"/>
                  </a:cubicBezTo>
                  <a:cubicBezTo>
                    <a:pt x="757" y="1898"/>
                    <a:pt x="599" y="1602"/>
                    <a:pt x="550" y="1500"/>
                  </a:cubicBezTo>
                  <a:cubicBezTo>
                    <a:pt x="470" y="1334"/>
                    <a:pt x="388" y="1137"/>
                    <a:pt x="373" y="943"/>
                  </a:cubicBezTo>
                  <a:lnTo>
                    <a:pt x="373" y="943"/>
                  </a:lnTo>
                  <a:cubicBezTo>
                    <a:pt x="461" y="1053"/>
                    <a:pt x="599" y="1129"/>
                    <a:pt x="791" y="1140"/>
                  </a:cubicBezTo>
                  <a:cubicBezTo>
                    <a:pt x="802" y="1140"/>
                    <a:pt x="814" y="1141"/>
                    <a:pt x="825" y="1141"/>
                  </a:cubicBezTo>
                  <a:cubicBezTo>
                    <a:pt x="1424" y="1141"/>
                    <a:pt x="1588" y="242"/>
                    <a:pt x="1012" y="35"/>
                  </a:cubicBezTo>
                  <a:cubicBezTo>
                    <a:pt x="950" y="13"/>
                    <a:pt x="885" y="3"/>
                    <a:pt x="821" y="3"/>
                  </a:cubicBezTo>
                  <a:cubicBezTo>
                    <a:pt x="802" y="3"/>
                    <a:pt x="783" y="3"/>
                    <a:pt x="763" y="5"/>
                  </a:cubicBezTo>
                  <a:lnTo>
                    <a:pt x="763" y="5"/>
                  </a:lnTo>
                  <a:cubicBezTo>
                    <a:pt x="753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0" name="Google Shape;6560;p14"/>
            <p:cNvSpPr/>
            <p:nvPr/>
          </p:nvSpPr>
          <p:spPr>
            <a:xfrm>
              <a:off x="6279775" y="1935125"/>
              <a:ext cx="51500" cy="79150"/>
            </a:xfrm>
            <a:custGeom>
              <a:avLst/>
              <a:gdLst/>
              <a:ahLst/>
              <a:cxnLst/>
              <a:rect l="l" t="t" r="r" b="b"/>
              <a:pathLst>
                <a:path w="2060" h="3166" extrusionOk="0">
                  <a:moveTo>
                    <a:pt x="229" y="1"/>
                  </a:moveTo>
                  <a:cubicBezTo>
                    <a:pt x="92" y="1"/>
                    <a:pt x="0" y="218"/>
                    <a:pt x="146" y="320"/>
                  </a:cubicBezTo>
                  <a:cubicBezTo>
                    <a:pt x="791" y="768"/>
                    <a:pt x="1650" y="2172"/>
                    <a:pt x="891" y="2883"/>
                  </a:cubicBezTo>
                  <a:cubicBezTo>
                    <a:pt x="767" y="2998"/>
                    <a:pt x="883" y="3166"/>
                    <a:pt x="1015" y="3166"/>
                  </a:cubicBezTo>
                  <a:cubicBezTo>
                    <a:pt x="1053" y="3166"/>
                    <a:pt x="1092" y="3152"/>
                    <a:pt x="1127" y="3119"/>
                  </a:cubicBezTo>
                  <a:cubicBezTo>
                    <a:pt x="2059" y="2248"/>
                    <a:pt x="1136" y="602"/>
                    <a:pt x="315" y="30"/>
                  </a:cubicBezTo>
                  <a:cubicBezTo>
                    <a:pt x="286" y="10"/>
                    <a:pt x="256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1" name="Google Shape;6561;p14"/>
            <p:cNvSpPr/>
            <p:nvPr/>
          </p:nvSpPr>
          <p:spPr>
            <a:xfrm>
              <a:off x="6321725" y="1916300"/>
              <a:ext cx="39775" cy="38475"/>
            </a:xfrm>
            <a:custGeom>
              <a:avLst/>
              <a:gdLst/>
              <a:ahLst/>
              <a:cxnLst/>
              <a:rect l="l" t="t" r="r" b="b"/>
              <a:pathLst>
                <a:path w="1591" h="1539" extrusionOk="0">
                  <a:moveTo>
                    <a:pt x="657" y="1"/>
                  </a:moveTo>
                  <a:cubicBezTo>
                    <a:pt x="464" y="1"/>
                    <a:pt x="245" y="109"/>
                    <a:pt x="114" y="248"/>
                  </a:cubicBezTo>
                  <a:cubicBezTo>
                    <a:pt x="0" y="367"/>
                    <a:pt x="114" y="536"/>
                    <a:pt x="240" y="536"/>
                  </a:cubicBezTo>
                  <a:cubicBezTo>
                    <a:pt x="277" y="536"/>
                    <a:pt x="316" y="520"/>
                    <a:pt x="351" y="484"/>
                  </a:cubicBezTo>
                  <a:lnTo>
                    <a:pt x="351" y="483"/>
                  </a:lnTo>
                  <a:cubicBezTo>
                    <a:pt x="398" y="433"/>
                    <a:pt x="523" y="321"/>
                    <a:pt x="613" y="321"/>
                  </a:cubicBezTo>
                  <a:cubicBezTo>
                    <a:pt x="651" y="321"/>
                    <a:pt x="683" y="341"/>
                    <a:pt x="701" y="393"/>
                  </a:cubicBezTo>
                  <a:cubicBezTo>
                    <a:pt x="730" y="476"/>
                    <a:pt x="637" y="646"/>
                    <a:pt x="611" y="724"/>
                  </a:cubicBezTo>
                  <a:cubicBezTo>
                    <a:pt x="550" y="908"/>
                    <a:pt x="506" y="1117"/>
                    <a:pt x="613" y="1296"/>
                  </a:cubicBezTo>
                  <a:cubicBezTo>
                    <a:pt x="714" y="1460"/>
                    <a:pt x="885" y="1539"/>
                    <a:pt x="1058" y="1539"/>
                  </a:cubicBezTo>
                  <a:cubicBezTo>
                    <a:pt x="1226" y="1539"/>
                    <a:pt x="1395" y="1464"/>
                    <a:pt x="1501" y="1322"/>
                  </a:cubicBezTo>
                  <a:cubicBezTo>
                    <a:pt x="1591" y="1200"/>
                    <a:pt x="1474" y="1081"/>
                    <a:pt x="1352" y="1081"/>
                  </a:cubicBezTo>
                  <a:cubicBezTo>
                    <a:pt x="1301" y="1081"/>
                    <a:pt x="1249" y="1102"/>
                    <a:pt x="1211" y="1152"/>
                  </a:cubicBezTo>
                  <a:cubicBezTo>
                    <a:pt x="1182" y="1192"/>
                    <a:pt x="1133" y="1209"/>
                    <a:pt x="1082" y="1209"/>
                  </a:cubicBezTo>
                  <a:cubicBezTo>
                    <a:pt x="1036" y="1209"/>
                    <a:pt x="988" y="1195"/>
                    <a:pt x="953" y="1172"/>
                  </a:cubicBezTo>
                  <a:cubicBezTo>
                    <a:pt x="863" y="1114"/>
                    <a:pt x="877" y="1021"/>
                    <a:pt x="900" y="926"/>
                  </a:cubicBezTo>
                  <a:cubicBezTo>
                    <a:pt x="945" y="727"/>
                    <a:pt x="1067" y="536"/>
                    <a:pt x="1028" y="324"/>
                  </a:cubicBezTo>
                  <a:cubicBezTo>
                    <a:pt x="983" y="89"/>
                    <a:pt x="831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2" name="Google Shape;6562;p14"/>
            <p:cNvSpPr/>
            <p:nvPr/>
          </p:nvSpPr>
          <p:spPr>
            <a:xfrm>
              <a:off x="6377850" y="1941875"/>
              <a:ext cx="15500" cy="62650"/>
            </a:xfrm>
            <a:custGeom>
              <a:avLst/>
              <a:gdLst/>
              <a:ahLst/>
              <a:cxnLst/>
              <a:rect l="l" t="t" r="r" b="b"/>
              <a:pathLst>
                <a:path w="620" h="2506" extrusionOk="0">
                  <a:moveTo>
                    <a:pt x="162" y="0"/>
                  </a:moveTo>
                  <a:cubicBezTo>
                    <a:pt x="78" y="0"/>
                    <a:pt x="1" y="53"/>
                    <a:pt x="14" y="160"/>
                  </a:cubicBezTo>
                  <a:cubicBezTo>
                    <a:pt x="99" y="889"/>
                    <a:pt x="186" y="1618"/>
                    <a:pt x="272" y="2346"/>
                  </a:cubicBezTo>
                  <a:cubicBezTo>
                    <a:pt x="285" y="2452"/>
                    <a:pt x="375" y="2506"/>
                    <a:pt x="459" y="2506"/>
                  </a:cubicBezTo>
                  <a:cubicBezTo>
                    <a:pt x="543" y="2506"/>
                    <a:pt x="619" y="2453"/>
                    <a:pt x="607" y="2346"/>
                  </a:cubicBezTo>
                  <a:lnTo>
                    <a:pt x="348" y="160"/>
                  </a:lnTo>
                  <a:cubicBezTo>
                    <a:pt x="336" y="54"/>
                    <a:pt x="245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3" name="Google Shape;6563;p14"/>
            <p:cNvSpPr/>
            <p:nvPr/>
          </p:nvSpPr>
          <p:spPr>
            <a:xfrm>
              <a:off x="6364925" y="1973250"/>
              <a:ext cx="46300" cy="12675"/>
            </a:xfrm>
            <a:custGeom>
              <a:avLst/>
              <a:gdLst/>
              <a:ahLst/>
              <a:cxnLst/>
              <a:rect l="l" t="t" r="r" b="b"/>
              <a:pathLst>
                <a:path w="1852" h="507" extrusionOk="0">
                  <a:moveTo>
                    <a:pt x="1661" y="0"/>
                  </a:moveTo>
                  <a:cubicBezTo>
                    <a:pt x="1654" y="0"/>
                    <a:pt x="1646" y="1"/>
                    <a:pt x="1638" y="2"/>
                  </a:cubicBezTo>
                  <a:lnTo>
                    <a:pt x="214" y="171"/>
                  </a:lnTo>
                  <a:cubicBezTo>
                    <a:pt x="11" y="194"/>
                    <a:pt x="0" y="506"/>
                    <a:pt x="191" y="506"/>
                  </a:cubicBezTo>
                  <a:cubicBezTo>
                    <a:pt x="198" y="506"/>
                    <a:pt x="206" y="506"/>
                    <a:pt x="214" y="505"/>
                  </a:cubicBezTo>
                  <a:lnTo>
                    <a:pt x="1638" y="337"/>
                  </a:lnTo>
                  <a:cubicBezTo>
                    <a:pt x="1842" y="312"/>
                    <a:pt x="1851" y="0"/>
                    <a:pt x="1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4" name="Google Shape;6564;p14"/>
            <p:cNvSpPr/>
            <p:nvPr/>
          </p:nvSpPr>
          <p:spPr>
            <a:xfrm>
              <a:off x="6437925" y="1935800"/>
              <a:ext cx="61225" cy="69450"/>
            </a:xfrm>
            <a:custGeom>
              <a:avLst/>
              <a:gdLst/>
              <a:ahLst/>
              <a:cxnLst/>
              <a:rect l="l" t="t" r="r" b="b"/>
              <a:pathLst>
                <a:path w="2449" h="2778" extrusionOk="0">
                  <a:moveTo>
                    <a:pt x="231" y="0"/>
                  </a:moveTo>
                  <a:cubicBezTo>
                    <a:pt x="111" y="0"/>
                    <a:pt x="0" y="168"/>
                    <a:pt x="103" y="293"/>
                  </a:cubicBezTo>
                  <a:lnTo>
                    <a:pt x="2108" y="2721"/>
                  </a:lnTo>
                  <a:cubicBezTo>
                    <a:pt x="2141" y="2761"/>
                    <a:pt x="2179" y="2778"/>
                    <a:pt x="2217" y="2778"/>
                  </a:cubicBezTo>
                  <a:cubicBezTo>
                    <a:pt x="2337" y="2778"/>
                    <a:pt x="2449" y="2610"/>
                    <a:pt x="2344" y="2485"/>
                  </a:cubicBezTo>
                  <a:lnTo>
                    <a:pt x="341" y="56"/>
                  </a:lnTo>
                  <a:cubicBezTo>
                    <a:pt x="308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5" name="Google Shape;6565;p14"/>
            <p:cNvSpPr/>
            <p:nvPr/>
          </p:nvSpPr>
          <p:spPr>
            <a:xfrm>
              <a:off x="6429875" y="1935150"/>
              <a:ext cx="66950" cy="76450"/>
            </a:xfrm>
            <a:custGeom>
              <a:avLst/>
              <a:gdLst/>
              <a:ahLst/>
              <a:cxnLst/>
              <a:rect l="l" t="t" r="r" b="b"/>
              <a:pathLst>
                <a:path w="2678" h="3058" extrusionOk="0">
                  <a:moveTo>
                    <a:pt x="2447" y="0"/>
                  </a:moveTo>
                  <a:cubicBezTo>
                    <a:pt x="2409" y="0"/>
                    <a:pt x="2371" y="17"/>
                    <a:pt x="2338" y="57"/>
                  </a:cubicBezTo>
                  <a:lnTo>
                    <a:pt x="103" y="2764"/>
                  </a:lnTo>
                  <a:cubicBezTo>
                    <a:pt x="0" y="2889"/>
                    <a:pt x="112" y="3057"/>
                    <a:pt x="232" y="3057"/>
                  </a:cubicBezTo>
                  <a:cubicBezTo>
                    <a:pt x="270" y="3057"/>
                    <a:pt x="309" y="3040"/>
                    <a:pt x="341" y="3001"/>
                  </a:cubicBezTo>
                  <a:cubicBezTo>
                    <a:pt x="1086" y="2099"/>
                    <a:pt x="1830" y="1196"/>
                    <a:pt x="2575" y="293"/>
                  </a:cubicBezTo>
                  <a:cubicBezTo>
                    <a:pt x="2678" y="168"/>
                    <a:pt x="2566" y="0"/>
                    <a:pt x="2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6" name="Google Shape;6566;p14"/>
            <p:cNvSpPr/>
            <p:nvPr/>
          </p:nvSpPr>
          <p:spPr>
            <a:xfrm>
              <a:off x="6496625" y="1910900"/>
              <a:ext cx="34175" cy="34175"/>
            </a:xfrm>
            <a:custGeom>
              <a:avLst/>
              <a:gdLst/>
              <a:ahLst/>
              <a:cxnLst/>
              <a:rect l="l" t="t" r="r" b="b"/>
              <a:pathLst>
                <a:path w="1367" h="1367" extrusionOk="0">
                  <a:moveTo>
                    <a:pt x="432" y="0"/>
                  </a:moveTo>
                  <a:cubicBezTo>
                    <a:pt x="287" y="0"/>
                    <a:pt x="145" y="69"/>
                    <a:pt x="69" y="215"/>
                  </a:cubicBezTo>
                  <a:cubicBezTo>
                    <a:pt x="1" y="347"/>
                    <a:pt x="118" y="468"/>
                    <a:pt x="229" y="468"/>
                  </a:cubicBezTo>
                  <a:cubicBezTo>
                    <a:pt x="279" y="468"/>
                    <a:pt x="327" y="443"/>
                    <a:pt x="358" y="384"/>
                  </a:cubicBezTo>
                  <a:cubicBezTo>
                    <a:pt x="380" y="341"/>
                    <a:pt x="406" y="323"/>
                    <a:pt x="431" y="323"/>
                  </a:cubicBezTo>
                  <a:cubicBezTo>
                    <a:pt x="503" y="323"/>
                    <a:pt x="573" y="466"/>
                    <a:pt x="568" y="545"/>
                  </a:cubicBezTo>
                  <a:cubicBezTo>
                    <a:pt x="557" y="705"/>
                    <a:pt x="440" y="842"/>
                    <a:pt x="342" y="962"/>
                  </a:cubicBezTo>
                  <a:cubicBezTo>
                    <a:pt x="271" y="1049"/>
                    <a:pt x="280" y="1216"/>
                    <a:pt x="417" y="1242"/>
                  </a:cubicBezTo>
                  <a:lnTo>
                    <a:pt x="1076" y="1364"/>
                  </a:lnTo>
                  <a:cubicBezTo>
                    <a:pt x="1088" y="1366"/>
                    <a:pt x="1099" y="1367"/>
                    <a:pt x="1110" y="1367"/>
                  </a:cubicBezTo>
                  <a:cubicBezTo>
                    <a:pt x="1296" y="1367"/>
                    <a:pt x="1366" y="1078"/>
                    <a:pt x="1166" y="1040"/>
                  </a:cubicBezTo>
                  <a:lnTo>
                    <a:pt x="750" y="963"/>
                  </a:lnTo>
                  <a:lnTo>
                    <a:pt x="750" y="963"/>
                  </a:lnTo>
                  <a:cubicBezTo>
                    <a:pt x="896" y="729"/>
                    <a:pt x="981" y="460"/>
                    <a:pt x="814" y="203"/>
                  </a:cubicBezTo>
                  <a:cubicBezTo>
                    <a:pt x="728" y="70"/>
                    <a:pt x="579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7" name="Google Shape;6567;p14"/>
            <p:cNvSpPr/>
            <p:nvPr/>
          </p:nvSpPr>
          <p:spPr>
            <a:xfrm>
              <a:off x="6534300" y="1924175"/>
              <a:ext cx="44350" cy="89000"/>
            </a:xfrm>
            <a:custGeom>
              <a:avLst/>
              <a:gdLst/>
              <a:ahLst/>
              <a:cxnLst/>
              <a:rect l="l" t="t" r="r" b="b"/>
              <a:pathLst>
                <a:path w="1774" h="3560" extrusionOk="0">
                  <a:moveTo>
                    <a:pt x="693" y="832"/>
                  </a:moveTo>
                  <a:lnTo>
                    <a:pt x="693" y="832"/>
                  </a:lnTo>
                  <a:cubicBezTo>
                    <a:pt x="719" y="1118"/>
                    <a:pt x="744" y="1405"/>
                    <a:pt x="769" y="1691"/>
                  </a:cubicBezTo>
                  <a:lnTo>
                    <a:pt x="769" y="1691"/>
                  </a:lnTo>
                  <a:cubicBezTo>
                    <a:pt x="684" y="1689"/>
                    <a:pt x="599" y="1688"/>
                    <a:pt x="513" y="1687"/>
                  </a:cubicBezTo>
                  <a:cubicBezTo>
                    <a:pt x="490" y="1691"/>
                    <a:pt x="470" y="1694"/>
                    <a:pt x="453" y="1694"/>
                  </a:cubicBezTo>
                  <a:cubicBezTo>
                    <a:pt x="357" y="1694"/>
                    <a:pt x="370" y="1620"/>
                    <a:pt x="489" y="1475"/>
                  </a:cubicBezTo>
                  <a:cubicBezTo>
                    <a:pt x="517" y="1271"/>
                    <a:pt x="599" y="1050"/>
                    <a:pt x="693" y="832"/>
                  </a:cubicBezTo>
                  <a:close/>
                  <a:moveTo>
                    <a:pt x="802" y="0"/>
                  </a:moveTo>
                  <a:cubicBezTo>
                    <a:pt x="737" y="0"/>
                    <a:pt x="671" y="38"/>
                    <a:pt x="640" y="119"/>
                  </a:cubicBezTo>
                  <a:cubicBezTo>
                    <a:pt x="495" y="506"/>
                    <a:pt x="352" y="892"/>
                    <a:pt x="207" y="1280"/>
                  </a:cubicBezTo>
                  <a:cubicBezTo>
                    <a:pt x="147" y="1437"/>
                    <a:pt x="1" y="1672"/>
                    <a:pt x="85" y="1852"/>
                  </a:cubicBezTo>
                  <a:cubicBezTo>
                    <a:pt x="168" y="2029"/>
                    <a:pt x="460" y="2075"/>
                    <a:pt x="769" y="2077"/>
                  </a:cubicBezTo>
                  <a:lnTo>
                    <a:pt x="769" y="2077"/>
                  </a:lnTo>
                  <a:cubicBezTo>
                    <a:pt x="816" y="2482"/>
                    <a:pt x="863" y="2887"/>
                    <a:pt x="910" y="3292"/>
                  </a:cubicBezTo>
                  <a:lnTo>
                    <a:pt x="910" y="3292"/>
                  </a:lnTo>
                  <a:cubicBezTo>
                    <a:pt x="913" y="3328"/>
                    <a:pt x="916" y="3364"/>
                    <a:pt x="919" y="3400"/>
                  </a:cubicBezTo>
                  <a:lnTo>
                    <a:pt x="922" y="3400"/>
                  </a:lnTo>
                  <a:cubicBezTo>
                    <a:pt x="934" y="3505"/>
                    <a:pt x="1024" y="3560"/>
                    <a:pt x="1108" y="3560"/>
                  </a:cubicBezTo>
                  <a:cubicBezTo>
                    <a:pt x="1190" y="3560"/>
                    <a:pt x="1266" y="3507"/>
                    <a:pt x="1256" y="3400"/>
                  </a:cubicBezTo>
                  <a:cubicBezTo>
                    <a:pt x="1217" y="2955"/>
                    <a:pt x="1177" y="2509"/>
                    <a:pt x="1138" y="2064"/>
                  </a:cubicBezTo>
                  <a:lnTo>
                    <a:pt x="1138" y="2064"/>
                  </a:lnTo>
                  <a:cubicBezTo>
                    <a:pt x="1303" y="2054"/>
                    <a:pt x="1449" y="2041"/>
                    <a:pt x="1540" y="2041"/>
                  </a:cubicBezTo>
                  <a:cubicBezTo>
                    <a:pt x="1546" y="2041"/>
                    <a:pt x="1551" y="2041"/>
                    <a:pt x="1557" y="2041"/>
                  </a:cubicBezTo>
                  <a:cubicBezTo>
                    <a:pt x="1558" y="2041"/>
                    <a:pt x="1560" y="2041"/>
                    <a:pt x="1561" y="2041"/>
                  </a:cubicBezTo>
                  <a:cubicBezTo>
                    <a:pt x="1773" y="2041"/>
                    <a:pt x="1772" y="1710"/>
                    <a:pt x="1557" y="1705"/>
                  </a:cubicBezTo>
                  <a:lnTo>
                    <a:pt x="1105" y="1697"/>
                  </a:lnTo>
                  <a:lnTo>
                    <a:pt x="1105" y="1697"/>
                  </a:lnTo>
                  <a:cubicBezTo>
                    <a:pt x="1060" y="1186"/>
                    <a:pt x="1015" y="674"/>
                    <a:pt x="969" y="163"/>
                  </a:cubicBezTo>
                  <a:cubicBezTo>
                    <a:pt x="960" y="58"/>
                    <a:pt x="88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8" name="Google Shape;6568;p14"/>
            <p:cNvSpPr/>
            <p:nvPr/>
          </p:nvSpPr>
          <p:spPr>
            <a:xfrm>
              <a:off x="6580250" y="1938350"/>
              <a:ext cx="40200" cy="68325"/>
            </a:xfrm>
            <a:custGeom>
              <a:avLst/>
              <a:gdLst/>
              <a:ahLst/>
              <a:cxnLst/>
              <a:rect l="l" t="t" r="r" b="b"/>
              <a:pathLst>
                <a:path w="1608" h="2733" extrusionOk="0">
                  <a:moveTo>
                    <a:pt x="1052" y="0"/>
                  </a:moveTo>
                  <a:cubicBezTo>
                    <a:pt x="1028" y="0"/>
                    <a:pt x="1003" y="5"/>
                    <a:pt x="977" y="17"/>
                  </a:cubicBezTo>
                  <a:cubicBezTo>
                    <a:pt x="629" y="176"/>
                    <a:pt x="1" y="626"/>
                    <a:pt x="65" y="1088"/>
                  </a:cubicBezTo>
                  <a:cubicBezTo>
                    <a:pt x="92" y="1289"/>
                    <a:pt x="286" y="1404"/>
                    <a:pt x="434" y="1513"/>
                  </a:cubicBezTo>
                  <a:cubicBezTo>
                    <a:pt x="559" y="1606"/>
                    <a:pt x="686" y="1700"/>
                    <a:pt x="811" y="1794"/>
                  </a:cubicBezTo>
                  <a:cubicBezTo>
                    <a:pt x="1087" y="1907"/>
                    <a:pt x="1101" y="2098"/>
                    <a:pt x="854" y="2368"/>
                  </a:cubicBezTo>
                  <a:cubicBezTo>
                    <a:pt x="751" y="2388"/>
                    <a:pt x="646" y="2398"/>
                    <a:pt x="542" y="2398"/>
                  </a:cubicBezTo>
                  <a:cubicBezTo>
                    <a:pt x="521" y="2398"/>
                    <a:pt x="501" y="2397"/>
                    <a:pt x="480" y="2397"/>
                  </a:cubicBezTo>
                  <a:cubicBezTo>
                    <a:pt x="265" y="2398"/>
                    <a:pt x="263" y="2732"/>
                    <a:pt x="478" y="2732"/>
                  </a:cubicBezTo>
                  <a:cubicBezTo>
                    <a:pt x="479" y="2732"/>
                    <a:pt x="479" y="2732"/>
                    <a:pt x="480" y="2732"/>
                  </a:cubicBezTo>
                  <a:cubicBezTo>
                    <a:pt x="901" y="2728"/>
                    <a:pt x="1607" y="2548"/>
                    <a:pt x="1421" y="1962"/>
                  </a:cubicBezTo>
                  <a:cubicBezTo>
                    <a:pt x="1342" y="1712"/>
                    <a:pt x="1050" y="1558"/>
                    <a:pt x="854" y="1411"/>
                  </a:cubicBezTo>
                  <a:cubicBezTo>
                    <a:pt x="593" y="1216"/>
                    <a:pt x="340" y="992"/>
                    <a:pt x="619" y="674"/>
                  </a:cubicBezTo>
                  <a:cubicBezTo>
                    <a:pt x="765" y="507"/>
                    <a:pt x="947" y="397"/>
                    <a:pt x="1147" y="305"/>
                  </a:cubicBezTo>
                  <a:cubicBezTo>
                    <a:pt x="1316" y="228"/>
                    <a:pt x="121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69" name="Google Shape;6569;p14"/>
            <p:cNvSpPr/>
            <p:nvPr/>
          </p:nvSpPr>
          <p:spPr>
            <a:xfrm>
              <a:off x="6612000" y="1913850"/>
              <a:ext cx="32275" cy="39825"/>
            </a:xfrm>
            <a:custGeom>
              <a:avLst/>
              <a:gdLst/>
              <a:ahLst/>
              <a:cxnLst/>
              <a:rect l="l" t="t" r="r" b="b"/>
              <a:pathLst>
                <a:path w="1291" h="1593" extrusionOk="0">
                  <a:moveTo>
                    <a:pt x="334" y="0"/>
                  </a:moveTo>
                  <a:cubicBezTo>
                    <a:pt x="289" y="0"/>
                    <a:pt x="242" y="5"/>
                    <a:pt x="195" y="16"/>
                  </a:cubicBezTo>
                  <a:cubicBezTo>
                    <a:pt x="1" y="62"/>
                    <a:pt x="64" y="345"/>
                    <a:pt x="243" y="345"/>
                  </a:cubicBezTo>
                  <a:cubicBezTo>
                    <a:pt x="257" y="345"/>
                    <a:pt x="271" y="343"/>
                    <a:pt x="285" y="340"/>
                  </a:cubicBezTo>
                  <a:cubicBezTo>
                    <a:pt x="308" y="334"/>
                    <a:pt x="329" y="332"/>
                    <a:pt x="350" y="332"/>
                  </a:cubicBezTo>
                  <a:cubicBezTo>
                    <a:pt x="559" y="332"/>
                    <a:pt x="655" y="592"/>
                    <a:pt x="630" y="776"/>
                  </a:cubicBezTo>
                  <a:cubicBezTo>
                    <a:pt x="603" y="977"/>
                    <a:pt x="482" y="1153"/>
                    <a:pt x="368" y="1316"/>
                  </a:cubicBezTo>
                  <a:cubicBezTo>
                    <a:pt x="291" y="1426"/>
                    <a:pt x="395" y="1561"/>
                    <a:pt x="511" y="1568"/>
                  </a:cubicBezTo>
                  <a:lnTo>
                    <a:pt x="1076" y="1592"/>
                  </a:lnTo>
                  <a:cubicBezTo>
                    <a:pt x="1078" y="1592"/>
                    <a:pt x="1081" y="1592"/>
                    <a:pt x="1084" y="1592"/>
                  </a:cubicBezTo>
                  <a:cubicBezTo>
                    <a:pt x="1291" y="1592"/>
                    <a:pt x="1288" y="1267"/>
                    <a:pt x="1076" y="1256"/>
                  </a:cubicBezTo>
                  <a:lnTo>
                    <a:pt x="807" y="1245"/>
                  </a:lnTo>
                  <a:lnTo>
                    <a:pt x="807" y="1245"/>
                  </a:lnTo>
                  <a:cubicBezTo>
                    <a:pt x="946" y="995"/>
                    <a:pt x="1033" y="713"/>
                    <a:pt x="928" y="433"/>
                  </a:cubicBezTo>
                  <a:cubicBezTo>
                    <a:pt x="830" y="174"/>
                    <a:pt x="598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0" name="Google Shape;6570;p14"/>
            <p:cNvSpPr/>
            <p:nvPr/>
          </p:nvSpPr>
          <p:spPr>
            <a:xfrm>
              <a:off x="5025300" y="20126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1" name="Google Shape;6571;p14"/>
            <p:cNvSpPr/>
            <p:nvPr/>
          </p:nvSpPr>
          <p:spPr>
            <a:xfrm>
              <a:off x="4720400" y="2086200"/>
              <a:ext cx="51550" cy="104275"/>
            </a:xfrm>
            <a:custGeom>
              <a:avLst/>
              <a:gdLst/>
              <a:ahLst/>
              <a:cxnLst/>
              <a:rect l="l" t="t" r="r" b="b"/>
              <a:pathLst>
                <a:path w="2062" h="4171" extrusionOk="0">
                  <a:moveTo>
                    <a:pt x="161" y="1"/>
                  </a:moveTo>
                  <a:cubicBezTo>
                    <a:pt x="78" y="1"/>
                    <a:pt x="1" y="54"/>
                    <a:pt x="13" y="160"/>
                  </a:cubicBezTo>
                  <a:cubicBezTo>
                    <a:pt x="143" y="1284"/>
                    <a:pt x="274" y="2410"/>
                    <a:pt x="404" y="3536"/>
                  </a:cubicBezTo>
                  <a:lnTo>
                    <a:pt x="404" y="3536"/>
                  </a:lnTo>
                  <a:cubicBezTo>
                    <a:pt x="405" y="3542"/>
                    <a:pt x="405" y="3548"/>
                    <a:pt x="405" y="3554"/>
                  </a:cubicBezTo>
                  <a:lnTo>
                    <a:pt x="407" y="3554"/>
                  </a:lnTo>
                  <a:cubicBezTo>
                    <a:pt x="419" y="3660"/>
                    <a:pt x="507" y="3715"/>
                    <a:pt x="590" y="3715"/>
                  </a:cubicBezTo>
                  <a:cubicBezTo>
                    <a:pt x="670" y="3715"/>
                    <a:pt x="745" y="3663"/>
                    <a:pt x="741" y="3554"/>
                  </a:cubicBezTo>
                  <a:cubicBezTo>
                    <a:pt x="728" y="3268"/>
                    <a:pt x="699" y="2950"/>
                    <a:pt x="817" y="2683"/>
                  </a:cubicBezTo>
                  <a:cubicBezTo>
                    <a:pt x="841" y="2517"/>
                    <a:pt x="933" y="2391"/>
                    <a:pt x="1093" y="2302"/>
                  </a:cubicBezTo>
                  <a:cubicBezTo>
                    <a:pt x="1191" y="2131"/>
                    <a:pt x="1273" y="2046"/>
                    <a:pt x="1338" y="2046"/>
                  </a:cubicBezTo>
                  <a:cubicBezTo>
                    <a:pt x="1425" y="2046"/>
                    <a:pt x="1482" y="2196"/>
                    <a:pt x="1511" y="2496"/>
                  </a:cubicBezTo>
                  <a:cubicBezTo>
                    <a:pt x="1670" y="2987"/>
                    <a:pt x="1728" y="3493"/>
                    <a:pt x="1725" y="4009"/>
                  </a:cubicBezTo>
                  <a:cubicBezTo>
                    <a:pt x="1724" y="4117"/>
                    <a:pt x="1807" y="4170"/>
                    <a:pt x="1891" y="4170"/>
                  </a:cubicBezTo>
                  <a:cubicBezTo>
                    <a:pt x="1975" y="4170"/>
                    <a:pt x="2059" y="4117"/>
                    <a:pt x="2059" y="4009"/>
                  </a:cubicBezTo>
                  <a:cubicBezTo>
                    <a:pt x="2062" y="3463"/>
                    <a:pt x="2027" y="1838"/>
                    <a:pt x="1358" y="1628"/>
                  </a:cubicBezTo>
                  <a:cubicBezTo>
                    <a:pt x="1303" y="1610"/>
                    <a:pt x="1250" y="1602"/>
                    <a:pt x="1200" y="1602"/>
                  </a:cubicBezTo>
                  <a:cubicBezTo>
                    <a:pt x="904" y="1602"/>
                    <a:pt x="711" y="1894"/>
                    <a:pt x="590" y="2258"/>
                  </a:cubicBezTo>
                  <a:lnTo>
                    <a:pt x="590" y="2258"/>
                  </a:lnTo>
                  <a:cubicBezTo>
                    <a:pt x="509" y="1559"/>
                    <a:pt x="428" y="860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2" name="Google Shape;6572;p14"/>
            <p:cNvSpPr/>
            <p:nvPr/>
          </p:nvSpPr>
          <p:spPr>
            <a:xfrm>
              <a:off x="4820675" y="2121925"/>
              <a:ext cx="43900" cy="13175"/>
            </a:xfrm>
            <a:custGeom>
              <a:avLst/>
              <a:gdLst/>
              <a:ahLst/>
              <a:cxnLst/>
              <a:rect l="l" t="t" r="r" b="b"/>
              <a:pathLst>
                <a:path w="1756" h="527" extrusionOk="0">
                  <a:moveTo>
                    <a:pt x="1542" y="1"/>
                  </a:moveTo>
                  <a:cubicBezTo>
                    <a:pt x="1542" y="1"/>
                    <a:pt x="1541" y="1"/>
                    <a:pt x="1541" y="1"/>
                  </a:cubicBezTo>
                  <a:cubicBezTo>
                    <a:pt x="1083" y="2"/>
                    <a:pt x="629" y="68"/>
                    <a:pt x="191" y="196"/>
                  </a:cubicBezTo>
                  <a:cubicBezTo>
                    <a:pt x="1" y="252"/>
                    <a:pt x="59" y="526"/>
                    <a:pt x="230" y="526"/>
                  </a:cubicBezTo>
                  <a:cubicBezTo>
                    <a:pt x="245" y="526"/>
                    <a:pt x="262" y="524"/>
                    <a:pt x="279" y="519"/>
                  </a:cubicBezTo>
                  <a:cubicBezTo>
                    <a:pt x="688" y="399"/>
                    <a:pt x="1114" y="336"/>
                    <a:pt x="1541" y="335"/>
                  </a:cubicBezTo>
                  <a:cubicBezTo>
                    <a:pt x="1755" y="335"/>
                    <a:pt x="1756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3" name="Google Shape;6573;p14"/>
            <p:cNvSpPr/>
            <p:nvPr/>
          </p:nvSpPr>
          <p:spPr>
            <a:xfrm>
              <a:off x="4818475" y="2155250"/>
              <a:ext cx="50750" cy="9850"/>
            </a:xfrm>
            <a:custGeom>
              <a:avLst/>
              <a:gdLst/>
              <a:ahLst/>
              <a:cxnLst/>
              <a:rect l="l" t="t" r="r" b="b"/>
              <a:pathLst>
                <a:path w="2030" h="394" extrusionOk="0">
                  <a:moveTo>
                    <a:pt x="191" y="1"/>
                  </a:moveTo>
                  <a:cubicBezTo>
                    <a:pt x="0" y="1"/>
                    <a:pt x="9" y="313"/>
                    <a:pt x="213" y="336"/>
                  </a:cubicBezTo>
                  <a:cubicBezTo>
                    <a:pt x="549" y="375"/>
                    <a:pt x="887" y="394"/>
                    <a:pt x="1224" y="394"/>
                  </a:cubicBezTo>
                  <a:cubicBezTo>
                    <a:pt x="1421" y="394"/>
                    <a:pt x="1618" y="387"/>
                    <a:pt x="1815" y="374"/>
                  </a:cubicBezTo>
                  <a:cubicBezTo>
                    <a:pt x="2024" y="361"/>
                    <a:pt x="2030" y="40"/>
                    <a:pt x="1829" y="40"/>
                  </a:cubicBezTo>
                  <a:cubicBezTo>
                    <a:pt x="1824" y="40"/>
                    <a:pt x="1820" y="40"/>
                    <a:pt x="1815" y="40"/>
                  </a:cubicBezTo>
                  <a:cubicBezTo>
                    <a:pt x="1618" y="53"/>
                    <a:pt x="1421" y="60"/>
                    <a:pt x="1224" y="60"/>
                  </a:cubicBezTo>
                  <a:cubicBezTo>
                    <a:pt x="887" y="60"/>
                    <a:pt x="549" y="41"/>
                    <a:pt x="213" y="2"/>
                  </a:cubicBezTo>
                  <a:cubicBezTo>
                    <a:pt x="206" y="1"/>
                    <a:pt x="198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4" name="Google Shape;6574;p14"/>
            <p:cNvSpPr/>
            <p:nvPr/>
          </p:nvSpPr>
          <p:spPr>
            <a:xfrm>
              <a:off x="4911200" y="2085125"/>
              <a:ext cx="65975" cy="99650"/>
            </a:xfrm>
            <a:custGeom>
              <a:avLst/>
              <a:gdLst/>
              <a:ahLst/>
              <a:cxnLst/>
              <a:rect l="l" t="t" r="r" b="b"/>
              <a:pathLst>
                <a:path w="2639" h="3986" extrusionOk="0">
                  <a:moveTo>
                    <a:pt x="1221" y="362"/>
                  </a:moveTo>
                  <a:lnTo>
                    <a:pt x="1909" y="1218"/>
                  </a:lnTo>
                  <a:cubicBezTo>
                    <a:pt x="1877" y="1482"/>
                    <a:pt x="1542" y="1695"/>
                    <a:pt x="1261" y="1695"/>
                  </a:cubicBezTo>
                  <a:cubicBezTo>
                    <a:pt x="1166" y="1695"/>
                    <a:pt x="1078" y="1671"/>
                    <a:pt x="1009" y="1616"/>
                  </a:cubicBezTo>
                  <a:cubicBezTo>
                    <a:pt x="704" y="1373"/>
                    <a:pt x="806" y="830"/>
                    <a:pt x="1021" y="580"/>
                  </a:cubicBezTo>
                  <a:cubicBezTo>
                    <a:pt x="1065" y="529"/>
                    <a:pt x="1072" y="471"/>
                    <a:pt x="1057" y="419"/>
                  </a:cubicBezTo>
                  <a:lnTo>
                    <a:pt x="1057" y="419"/>
                  </a:lnTo>
                  <a:cubicBezTo>
                    <a:pt x="1108" y="396"/>
                    <a:pt x="1162" y="377"/>
                    <a:pt x="1221" y="362"/>
                  </a:cubicBezTo>
                  <a:close/>
                  <a:moveTo>
                    <a:pt x="1309" y="0"/>
                  </a:moveTo>
                  <a:cubicBezTo>
                    <a:pt x="290" y="0"/>
                    <a:pt x="0" y="1402"/>
                    <a:pt x="145" y="2215"/>
                  </a:cubicBezTo>
                  <a:cubicBezTo>
                    <a:pt x="294" y="3043"/>
                    <a:pt x="935" y="3985"/>
                    <a:pt x="1758" y="3985"/>
                  </a:cubicBezTo>
                  <a:cubicBezTo>
                    <a:pt x="1990" y="3985"/>
                    <a:pt x="2237" y="3910"/>
                    <a:pt x="2491" y="3736"/>
                  </a:cubicBezTo>
                  <a:cubicBezTo>
                    <a:pt x="2639" y="3636"/>
                    <a:pt x="2547" y="3417"/>
                    <a:pt x="2409" y="3417"/>
                  </a:cubicBezTo>
                  <a:cubicBezTo>
                    <a:pt x="2382" y="3417"/>
                    <a:pt x="2352" y="3426"/>
                    <a:pt x="2322" y="3446"/>
                  </a:cubicBezTo>
                  <a:cubicBezTo>
                    <a:pt x="2105" y="3595"/>
                    <a:pt x="1904" y="3659"/>
                    <a:pt x="1720" y="3659"/>
                  </a:cubicBezTo>
                  <a:cubicBezTo>
                    <a:pt x="873" y="3659"/>
                    <a:pt x="386" y="2306"/>
                    <a:pt x="426" y="1530"/>
                  </a:cubicBezTo>
                  <a:cubicBezTo>
                    <a:pt x="435" y="1357"/>
                    <a:pt x="467" y="1184"/>
                    <a:pt x="531" y="1025"/>
                  </a:cubicBezTo>
                  <a:lnTo>
                    <a:pt x="531" y="1025"/>
                  </a:lnTo>
                  <a:cubicBezTo>
                    <a:pt x="491" y="1555"/>
                    <a:pt x="726" y="2122"/>
                    <a:pt x="1269" y="2122"/>
                  </a:cubicBezTo>
                  <a:cubicBezTo>
                    <a:pt x="1337" y="2122"/>
                    <a:pt x="1411" y="2113"/>
                    <a:pt x="1489" y="2093"/>
                  </a:cubicBezTo>
                  <a:cubicBezTo>
                    <a:pt x="1889" y="1994"/>
                    <a:pt x="2321" y="1360"/>
                    <a:pt x="2337" y="960"/>
                  </a:cubicBezTo>
                  <a:cubicBezTo>
                    <a:pt x="2357" y="515"/>
                    <a:pt x="2006" y="124"/>
                    <a:pt x="1581" y="31"/>
                  </a:cubicBezTo>
                  <a:cubicBezTo>
                    <a:pt x="1485" y="10"/>
                    <a:pt x="1394" y="0"/>
                    <a:pt x="1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5" name="Google Shape;6575;p14"/>
            <p:cNvSpPr/>
            <p:nvPr/>
          </p:nvSpPr>
          <p:spPr>
            <a:xfrm>
              <a:off x="4996275" y="2091950"/>
              <a:ext cx="43625" cy="136000"/>
            </a:xfrm>
            <a:custGeom>
              <a:avLst/>
              <a:gdLst/>
              <a:ahLst/>
              <a:cxnLst/>
              <a:rect l="l" t="t" r="r" b="b"/>
              <a:pathLst>
                <a:path w="1745" h="5440" extrusionOk="0">
                  <a:moveTo>
                    <a:pt x="1088" y="1"/>
                  </a:moveTo>
                  <a:cubicBezTo>
                    <a:pt x="663" y="1"/>
                    <a:pt x="292" y="368"/>
                    <a:pt x="162" y="841"/>
                  </a:cubicBezTo>
                  <a:cubicBezTo>
                    <a:pt x="1" y="1428"/>
                    <a:pt x="92" y="2128"/>
                    <a:pt x="95" y="2730"/>
                  </a:cubicBezTo>
                  <a:cubicBezTo>
                    <a:pt x="100" y="3579"/>
                    <a:pt x="103" y="4429"/>
                    <a:pt x="107" y="5278"/>
                  </a:cubicBezTo>
                  <a:cubicBezTo>
                    <a:pt x="107" y="5386"/>
                    <a:pt x="191" y="5440"/>
                    <a:pt x="275" y="5440"/>
                  </a:cubicBezTo>
                  <a:cubicBezTo>
                    <a:pt x="359" y="5440"/>
                    <a:pt x="442" y="5386"/>
                    <a:pt x="441" y="5278"/>
                  </a:cubicBezTo>
                  <a:cubicBezTo>
                    <a:pt x="438" y="4549"/>
                    <a:pt x="435" y="3822"/>
                    <a:pt x="432" y="3093"/>
                  </a:cubicBezTo>
                  <a:cubicBezTo>
                    <a:pt x="429" y="2730"/>
                    <a:pt x="426" y="2365"/>
                    <a:pt x="426" y="2000"/>
                  </a:cubicBezTo>
                  <a:cubicBezTo>
                    <a:pt x="426" y="1717"/>
                    <a:pt x="402" y="293"/>
                    <a:pt x="1003" y="293"/>
                  </a:cubicBezTo>
                  <a:cubicBezTo>
                    <a:pt x="1121" y="293"/>
                    <a:pt x="1263" y="347"/>
                    <a:pt x="1435" y="476"/>
                  </a:cubicBezTo>
                  <a:cubicBezTo>
                    <a:pt x="1465" y="499"/>
                    <a:pt x="1495" y="509"/>
                    <a:pt x="1523" y="509"/>
                  </a:cubicBezTo>
                  <a:cubicBezTo>
                    <a:pt x="1655" y="509"/>
                    <a:pt x="1745" y="294"/>
                    <a:pt x="1604" y="188"/>
                  </a:cubicBezTo>
                  <a:cubicBezTo>
                    <a:pt x="1431" y="58"/>
                    <a:pt x="1255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6" name="Google Shape;6576;p14"/>
            <p:cNvSpPr/>
            <p:nvPr/>
          </p:nvSpPr>
          <p:spPr>
            <a:xfrm>
              <a:off x="4997225" y="2150925"/>
              <a:ext cx="43875" cy="10725"/>
            </a:xfrm>
            <a:custGeom>
              <a:avLst/>
              <a:gdLst/>
              <a:ahLst/>
              <a:cxnLst/>
              <a:rect l="l" t="t" r="r" b="b"/>
              <a:pathLst>
                <a:path w="1755" h="429" extrusionOk="0">
                  <a:moveTo>
                    <a:pt x="203" y="1"/>
                  </a:moveTo>
                  <a:cubicBezTo>
                    <a:pt x="1" y="1"/>
                    <a:pt x="5" y="322"/>
                    <a:pt x="216" y="337"/>
                  </a:cubicBezTo>
                  <a:lnTo>
                    <a:pt x="1540" y="428"/>
                  </a:lnTo>
                  <a:cubicBezTo>
                    <a:pt x="1545" y="429"/>
                    <a:pt x="1549" y="429"/>
                    <a:pt x="1554" y="429"/>
                  </a:cubicBezTo>
                  <a:cubicBezTo>
                    <a:pt x="1755" y="429"/>
                    <a:pt x="1750" y="108"/>
                    <a:pt x="1540" y="94"/>
                  </a:cubicBezTo>
                  <a:lnTo>
                    <a:pt x="216" y="1"/>
                  </a:lnTo>
                  <a:cubicBezTo>
                    <a:pt x="212" y="1"/>
                    <a:pt x="20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7" name="Google Shape;6577;p14"/>
            <p:cNvSpPr/>
            <p:nvPr/>
          </p:nvSpPr>
          <p:spPr>
            <a:xfrm>
              <a:off x="5060075" y="2105625"/>
              <a:ext cx="57300" cy="57525"/>
            </a:xfrm>
            <a:custGeom>
              <a:avLst/>
              <a:gdLst/>
              <a:ahLst/>
              <a:cxnLst/>
              <a:rect l="l" t="t" r="r" b="b"/>
              <a:pathLst>
                <a:path w="2292" h="2301" extrusionOk="0">
                  <a:moveTo>
                    <a:pt x="1212" y="0"/>
                  </a:moveTo>
                  <a:cubicBezTo>
                    <a:pt x="1198" y="0"/>
                    <a:pt x="1183" y="2"/>
                    <a:pt x="1168" y="6"/>
                  </a:cubicBezTo>
                  <a:lnTo>
                    <a:pt x="1168" y="4"/>
                  </a:lnTo>
                  <a:cubicBezTo>
                    <a:pt x="661" y="131"/>
                    <a:pt x="196" y="498"/>
                    <a:pt x="91" y="1032"/>
                  </a:cubicBezTo>
                  <a:cubicBezTo>
                    <a:pt x="1" y="1502"/>
                    <a:pt x="252" y="2028"/>
                    <a:pt x="693" y="2225"/>
                  </a:cubicBezTo>
                  <a:cubicBezTo>
                    <a:pt x="810" y="2277"/>
                    <a:pt x="931" y="2301"/>
                    <a:pt x="1051" y="2301"/>
                  </a:cubicBezTo>
                  <a:cubicBezTo>
                    <a:pt x="1414" y="2301"/>
                    <a:pt x="1765" y="2084"/>
                    <a:pt x="1962" y="1771"/>
                  </a:cubicBezTo>
                  <a:cubicBezTo>
                    <a:pt x="2292" y="1244"/>
                    <a:pt x="2130" y="595"/>
                    <a:pt x="1790" y="119"/>
                  </a:cubicBezTo>
                  <a:cubicBezTo>
                    <a:pt x="1753" y="67"/>
                    <a:pt x="1701" y="45"/>
                    <a:pt x="1650" y="45"/>
                  </a:cubicBezTo>
                  <a:cubicBezTo>
                    <a:pt x="1530" y="45"/>
                    <a:pt x="1414" y="164"/>
                    <a:pt x="1502" y="288"/>
                  </a:cubicBezTo>
                  <a:cubicBezTo>
                    <a:pt x="1727" y="604"/>
                    <a:pt x="1892" y="1000"/>
                    <a:pt x="1772" y="1394"/>
                  </a:cubicBezTo>
                  <a:cubicBezTo>
                    <a:pt x="1676" y="1702"/>
                    <a:pt x="1382" y="1966"/>
                    <a:pt x="1063" y="1966"/>
                  </a:cubicBezTo>
                  <a:cubicBezTo>
                    <a:pt x="984" y="1966"/>
                    <a:pt x="904" y="1950"/>
                    <a:pt x="824" y="1914"/>
                  </a:cubicBezTo>
                  <a:cubicBezTo>
                    <a:pt x="495" y="1766"/>
                    <a:pt x="336" y="1357"/>
                    <a:pt x="438" y="1019"/>
                  </a:cubicBezTo>
                  <a:cubicBezTo>
                    <a:pt x="551" y="643"/>
                    <a:pt x="895" y="418"/>
                    <a:pt x="1256" y="328"/>
                  </a:cubicBezTo>
                  <a:cubicBezTo>
                    <a:pt x="1451" y="281"/>
                    <a:pt x="1388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8" name="Google Shape;6578;p14"/>
            <p:cNvSpPr/>
            <p:nvPr/>
          </p:nvSpPr>
          <p:spPr>
            <a:xfrm>
              <a:off x="5061600" y="2110200"/>
              <a:ext cx="58000" cy="105025"/>
            </a:xfrm>
            <a:custGeom>
              <a:avLst/>
              <a:gdLst/>
              <a:ahLst/>
              <a:cxnLst/>
              <a:rect l="l" t="t" r="r" b="b"/>
              <a:pathLst>
                <a:path w="2320" h="4201" extrusionOk="0">
                  <a:moveTo>
                    <a:pt x="1891" y="1"/>
                  </a:moveTo>
                  <a:cubicBezTo>
                    <a:pt x="1808" y="1"/>
                    <a:pt x="1726" y="54"/>
                    <a:pt x="1729" y="161"/>
                  </a:cubicBezTo>
                  <a:cubicBezTo>
                    <a:pt x="1767" y="1402"/>
                    <a:pt x="2101" y="3827"/>
                    <a:pt x="217" y="3867"/>
                  </a:cubicBezTo>
                  <a:cubicBezTo>
                    <a:pt x="4" y="3871"/>
                    <a:pt x="1" y="4201"/>
                    <a:pt x="213" y="4201"/>
                  </a:cubicBezTo>
                  <a:cubicBezTo>
                    <a:pt x="214" y="4201"/>
                    <a:pt x="216" y="4201"/>
                    <a:pt x="217" y="4201"/>
                  </a:cubicBezTo>
                  <a:cubicBezTo>
                    <a:pt x="2319" y="4156"/>
                    <a:pt x="2109" y="1601"/>
                    <a:pt x="2065" y="161"/>
                  </a:cubicBezTo>
                  <a:cubicBezTo>
                    <a:pt x="2061" y="54"/>
                    <a:pt x="1975" y="1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79" name="Google Shape;6579;p14"/>
            <p:cNvSpPr/>
            <p:nvPr/>
          </p:nvSpPr>
          <p:spPr>
            <a:xfrm>
              <a:off x="5121975" y="2075125"/>
              <a:ext cx="49450" cy="38800"/>
            </a:xfrm>
            <a:custGeom>
              <a:avLst/>
              <a:gdLst/>
              <a:ahLst/>
              <a:cxnLst/>
              <a:rect l="l" t="t" r="r" b="b"/>
              <a:pathLst>
                <a:path w="1978" h="1552" extrusionOk="0">
                  <a:moveTo>
                    <a:pt x="597" y="1"/>
                  </a:moveTo>
                  <a:cubicBezTo>
                    <a:pt x="388" y="1"/>
                    <a:pt x="184" y="95"/>
                    <a:pt x="72" y="297"/>
                  </a:cubicBezTo>
                  <a:cubicBezTo>
                    <a:pt x="0" y="426"/>
                    <a:pt x="116" y="547"/>
                    <a:pt x="228" y="547"/>
                  </a:cubicBezTo>
                  <a:cubicBezTo>
                    <a:pt x="279" y="547"/>
                    <a:pt x="328" y="523"/>
                    <a:pt x="360" y="465"/>
                  </a:cubicBezTo>
                  <a:lnTo>
                    <a:pt x="362" y="465"/>
                  </a:lnTo>
                  <a:cubicBezTo>
                    <a:pt x="414" y="371"/>
                    <a:pt x="502" y="331"/>
                    <a:pt x="593" y="331"/>
                  </a:cubicBezTo>
                  <a:cubicBezTo>
                    <a:pt x="717" y="331"/>
                    <a:pt x="847" y="403"/>
                    <a:pt x="906" y="513"/>
                  </a:cubicBezTo>
                  <a:cubicBezTo>
                    <a:pt x="1047" y="773"/>
                    <a:pt x="845" y="1082"/>
                    <a:pt x="641" y="1238"/>
                  </a:cubicBezTo>
                  <a:cubicBezTo>
                    <a:pt x="528" y="1324"/>
                    <a:pt x="540" y="1551"/>
                    <a:pt x="710" y="1551"/>
                  </a:cubicBezTo>
                  <a:cubicBezTo>
                    <a:pt x="715" y="1551"/>
                    <a:pt x="720" y="1551"/>
                    <a:pt x="725" y="1551"/>
                  </a:cubicBezTo>
                  <a:lnTo>
                    <a:pt x="1762" y="1471"/>
                  </a:lnTo>
                  <a:cubicBezTo>
                    <a:pt x="1971" y="1456"/>
                    <a:pt x="1977" y="1137"/>
                    <a:pt x="1778" y="1137"/>
                  </a:cubicBezTo>
                  <a:cubicBezTo>
                    <a:pt x="1773" y="1137"/>
                    <a:pt x="1767" y="1137"/>
                    <a:pt x="1762" y="1137"/>
                  </a:cubicBezTo>
                  <a:lnTo>
                    <a:pt x="1124" y="1185"/>
                  </a:lnTo>
                  <a:lnTo>
                    <a:pt x="1124" y="1185"/>
                  </a:lnTo>
                  <a:cubicBezTo>
                    <a:pt x="1309" y="896"/>
                    <a:pt x="1376" y="535"/>
                    <a:pt x="1134" y="246"/>
                  </a:cubicBezTo>
                  <a:cubicBezTo>
                    <a:pt x="1001" y="86"/>
                    <a:pt x="797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0" name="Google Shape;6580;p14"/>
            <p:cNvSpPr/>
            <p:nvPr/>
          </p:nvSpPr>
          <p:spPr>
            <a:xfrm>
              <a:off x="5170800" y="2146725"/>
              <a:ext cx="56000" cy="11975"/>
            </a:xfrm>
            <a:custGeom>
              <a:avLst/>
              <a:gdLst/>
              <a:ahLst/>
              <a:cxnLst/>
              <a:rect l="l" t="t" r="r" b="b"/>
              <a:pathLst>
                <a:path w="2240" h="479" extrusionOk="0">
                  <a:moveTo>
                    <a:pt x="251" y="1"/>
                  </a:moveTo>
                  <a:cubicBezTo>
                    <a:pt x="68" y="1"/>
                    <a:pt x="1" y="288"/>
                    <a:pt x="198" y="328"/>
                  </a:cubicBezTo>
                  <a:cubicBezTo>
                    <a:pt x="684" y="428"/>
                    <a:pt x="1178" y="478"/>
                    <a:pt x="1674" y="478"/>
                  </a:cubicBezTo>
                  <a:cubicBezTo>
                    <a:pt x="1790" y="478"/>
                    <a:pt x="1906" y="475"/>
                    <a:pt x="2023" y="470"/>
                  </a:cubicBezTo>
                  <a:cubicBezTo>
                    <a:pt x="2234" y="461"/>
                    <a:pt x="2239" y="136"/>
                    <a:pt x="2033" y="136"/>
                  </a:cubicBezTo>
                  <a:cubicBezTo>
                    <a:pt x="2029" y="136"/>
                    <a:pt x="2026" y="136"/>
                    <a:pt x="2023" y="136"/>
                  </a:cubicBezTo>
                  <a:cubicBezTo>
                    <a:pt x="1907" y="142"/>
                    <a:pt x="1792" y="144"/>
                    <a:pt x="1677" y="144"/>
                  </a:cubicBezTo>
                  <a:cubicBezTo>
                    <a:pt x="1211" y="144"/>
                    <a:pt x="746" y="98"/>
                    <a:pt x="288" y="5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1" name="Google Shape;6581;p14"/>
            <p:cNvSpPr/>
            <p:nvPr/>
          </p:nvSpPr>
          <p:spPr>
            <a:xfrm>
              <a:off x="5261250" y="2096400"/>
              <a:ext cx="31700" cy="96575"/>
            </a:xfrm>
            <a:custGeom>
              <a:avLst/>
              <a:gdLst/>
              <a:ahLst/>
              <a:cxnLst/>
              <a:rect l="l" t="t" r="r" b="b"/>
              <a:pathLst>
                <a:path w="1268" h="3863" extrusionOk="0">
                  <a:moveTo>
                    <a:pt x="1029" y="0"/>
                  </a:moveTo>
                  <a:cubicBezTo>
                    <a:pt x="978" y="0"/>
                    <a:pt x="926" y="22"/>
                    <a:pt x="888" y="73"/>
                  </a:cubicBezTo>
                  <a:cubicBezTo>
                    <a:pt x="79" y="1168"/>
                    <a:pt x="0" y="2594"/>
                    <a:pt x="664" y="3781"/>
                  </a:cubicBezTo>
                  <a:cubicBezTo>
                    <a:pt x="696" y="3839"/>
                    <a:pt x="745" y="3863"/>
                    <a:pt x="795" y="3863"/>
                  </a:cubicBezTo>
                  <a:cubicBezTo>
                    <a:pt x="908" y="3863"/>
                    <a:pt x="1025" y="3742"/>
                    <a:pt x="952" y="3612"/>
                  </a:cubicBezTo>
                  <a:cubicBezTo>
                    <a:pt x="343" y="2521"/>
                    <a:pt x="436" y="1243"/>
                    <a:pt x="1178" y="241"/>
                  </a:cubicBezTo>
                  <a:cubicBezTo>
                    <a:pt x="1268" y="119"/>
                    <a:pt x="115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2" name="Google Shape;6582;p14"/>
            <p:cNvSpPr/>
            <p:nvPr/>
          </p:nvSpPr>
          <p:spPr>
            <a:xfrm>
              <a:off x="5315025" y="2119150"/>
              <a:ext cx="62775" cy="58600"/>
            </a:xfrm>
            <a:custGeom>
              <a:avLst/>
              <a:gdLst/>
              <a:ahLst/>
              <a:cxnLst/>
              <a:rect l="l" t="t" r="r" b="b"/>
              <a:pathLst>
                <a:path w="2511" h="2344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825" y="929"/>
                    <a:pt x="1504" y="1599"/>
                    <a:pt x="2160" y="2291"/>
                  </a:cubicBezTo>
                  <a:cubicBezTo>
                    <a:pt x="2194" y="2328"/>
                    <a:pt x="2233" y="2343"/>
                    <a:pt x="2271" y="2343"/>
                  </a:cubicBezTo>
                  <a:cubicBezTo>
                    <a:pt x="2397" y="2343"/>
                    <a:pt x="2510" y="2176"/>
                    <a:pt x="2396" y="2055"/>
                  </a:cubicBezTo>
                  <a:cubicBezTo>
                    <a:pt x="1740" y="1362"/>
                    <a:pt x="1063" y="693"/>
                    <a:pt x="361" y="46"/>
                  </a:cubicBezTo>
                  <a:cubicBezTo>
                    <a:pt x="326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3" name="Google Shape;6583;p14"/>
            <p:cNvSpPr/>
            <p:nvPr/>
          </p:nvSpPr>
          <p:spPr>
            <a:xfrm>
              <a:off x="5321025" y="2122725"/>
              <a:ext cx="50025" cy="56875"/>
            </a:xfrm>
            <a:custGeom>
              <a:avLst/>
              <a:gdLst/>
              <a:ahLst/>
              <a:cxnLst/>
              <a:rect l="l" t="t" r="r" b="b"/>
              <a:pathLst>
                <a:path w="2001" h="2275" extrusionOk="0">
                  <a:moveTo>
                    <a:pt x="1761" y="1"/>
                  </a:moveTo>
                  <a:cubicBezTo>
                    <a:pt x="1723" y="1"/>
                    <a:pt x="1684" y="16"/>
                    <a:pt x="1650" y="52"/>
                  </a:cubicBezTo>
                  <a:cubicBezTo>
                    <a:pt x="1075" y="667"/>
                    <a:pt x="552" y="1328"/>
                    <a:pt x="85" y="2029"/>
                  </a:cubicBezTo>
                  <a:cubicBezTo>
                    <a:pt x="1" y="2155"/>
                    <a:pt x="117" y="2275"/>
                    <a:pt x="235" y="2275"/>
                  </a:cubicBezTo>
                  <a:cubicBezTo>
                    <a:pt x="286" y="2275"/>
                    <a:pt x="337" y="2252"/>
                    <a:pt x="373" y="2199"/>
                  </a:cubicBezTo>
                  <a:cubicBezTo>
                    <a:pt x="825" y="1521"/>
                    <a:pt x="1331" y="882"/>
                    <a:pt x="1888" y="289"/>
                  </a:cubicBezTo>
                  <a:cubicBezTo>
                    <a:pt x="2000" y="168"/>
                    <a:pt x="1887" y="1"/>
                    <a:pt x="1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4" name="Google Shape;6584;p14"/>
            <p:cNvSpPr/>
            <p:nvPr/>
          </p:nvSpPr>
          <p:spPr>
            <a:xfrm>
              <a:off x="5379575" y="2092000"/>
              <a:ext cx="38350" cy="104175"/>
            </a:xfrm>
            <a:custGeom>
              <a:avLst/>
              <a:gdLst/>
              <a:ahLst/>
              <a:cxnLst/>
              <a:rect l="l" t="t" r="r" b="b"/>
              <a:pathLst>
                <a:path w="1534" h="4167" extrusionOk="0">
                  <a:moveTo>
                    <a:pt x="237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1013" y="1300"/>
                    <a:pt x="1170" y="2732"/>
                    <a:pt x="512" y="3916"/>
                  </a:cubicBezTo>
                  <a:cubicBezTo>
                    <a:pt x="439" y="4045"/>
                    <a:pt x="554" y="4166"/>
                    <a:pt x="667" y="4166"/>
                  </a:cubicBezTo>
                  <a:cubicBezTo>
                    <a:pt x="717" y="4166"/>
                    <a:pt x="767" y="4142"/>
                    <a:pt x="800" y="4084"/>
                  </a:cubicBezTo>
                  <a:cubicBezTo>
                    <a:pt x="1534" y="2767"/>
                    <a:pt x="1350" y="1176"/>
                    <a:pt x="347" y="53"/>
                  </a:cubicBez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5" name="Google Shape;6585;p14"/>
            <p:cNvSpPr/>
            <p:nvPr/>
          </p:nvSpPr>
          <p:spPr>
            <a:xfrm>
              <a:off x="5414500" y="2075425"/>
              <a:ext cx="48000" cy="46000"/>
            </a:xfrm>
            <a:custGeom>
              <a:avLst/>
              <a:gdLst/>
              <a:ahLst/>
              <a:cxnLst/>
              <a:rect l="l" t="t" r="r" b="b"/>
              <a:pathLst>
                <a:path w="1920" h="1840" extrusionOk="0">
                  <a:moveTo>
                    <a:pt x="535" y="0"/>
                  </a:moveTo>
                  <a:cubicBezTo>
                    <a:pt x="372" y="0"/>
                    <a:pt x="214" y="62"/>
                    <a:pt x="101" y="202"/>
                  </a:cubicBezTo>
                  <a:cubicBezTo>
                    <a:pt x="1" y="329"/>
                    <a:pt x="112" y="496"/>
                    <a:pt x="231" y="496"/>
                  </a:cubicBezTo>
                  <a:cubicBezTo>
                    <a:pt x="268" y="496"/>
                    <a:pt x="307" y="479"/>
                    <a:pt x="339" y="439"/>
                  </a:cubicBezTo>
                  <a:cubicBezTo>
                    <a:pt x="397" y="368"/>
                    <a:pt x="474" y="337"/>
                    <a:pt x="553" y="337"/>
                  </a:cubicBezTo>
                  <a:cubicBezTo>
                    <a:pt x="693" y="337"/>
                    <a:pt x="838" y="433"/>
                    <a:pt x="892" y="573"/>
                  </a:cubicBezTo>
                  <a:cubicBezTo>
                    <a:pt x="1000" y="863"/>
                    <a:pt x="771" y="1173"/>
                    <a:pt x="580" y="1363"/>
                  </a:cubicBezTo>
                  <a:cubicBezTo>
                    <a:pt x="512" y="1433"/>
                    <a:pt x="515" y="1581"/>
                    <a:pt x="616" y="1627"/>
                  </a:cubicBezTo>
                  <a:cubicBezTo>
                    <a:pt x="928" y="1765"/>
                    <a:pt x="1245" y="1839"/>
                    <a:pt x="1583" y="1839"/>
                  </a:cubicBezTo>
                  <a:cubicBezTo>
                    <a:pt x="1622" y="1839"/>
                    <a:pt x="1663" y="1838"/>
                    <a:pt x="1703" y="1836"/>
                  </a:cubicBezTo>
                  <a:cubicBezTo>
                    <a:pt x="1915" y="1826"/>
                    <a:pt x="1920" y="1502"/>
                    <a:pt x="1713" y="1502"/>
                  </a:cubicBezTo>
                  <a:cubicBezTo>
                    <a:pt x="1710" y="1502"/>
                    <a:pt x="1707" y="1502"/>
                    <a:pt x="1703" y="1502"/>
                  </a:cubicBezTo>
                  <a:cubicBezTo>
                    <a:pt x="1666" y="1504"/>
                    <a:pt x="1628" y="1505"/>
                    <a:pt x="1591" y="1505"/>
                  </a:cubicBezTo>
                  <a:cubicBezTo>
                    <a:pt x="1382" y="1505"/>
                    <a:pt x="1179" y="1476"/>
                    <a:pt x="980" y="1412"/>
                  </a:cubicBezTo>
                  <a:lnTo>
                    <a:pt x="980" y="1412"/>
                  </a:lnTo>
                  <a:cubicBezTo>
                    <a:pt x="1225" y="1086"/>
                    <a:pt x="1377" y="646"/>
                    <a:pt x="1113" y="291"/>
                  </a:cubicBezTo>
                  <a:cubicBezTo>
                    <a:pt x="980" y="112"/>
                    <a:pt x="754" y="0"/>
                    <a:pt x="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6" name="Google Shape;6586;p14"/>
            <p:cNvSpPr/>
            <p:nvPr/>
          </p:nvSpPr>
          <p:spPr>
            <a:xfrm>
              <a:off x="5489750" y="2118625"/>
              <a:ext cx="16025" cy="52950"/>
            </a:xfrm>
            <a:custGeom>
              <a:avLst/>
              <a:gdLst/>
              <a:ahLst/>
              <a:cxnLst/>
              <a:rect l="l" t="t" r="r" b="b"/>
              <a:pathLst>
                <a:path w="641" h="2118" extrusionOk="0">
                  <a:moveTo>
                    <a:pt x="206" y="1"/>
                  </a:moveTo>
                  <a:cubicBezTo>
                    <a:pt x="109" y="1"/>
                    <a:pt x="0" y="84"/>
                    <a:pt x="20" y="210"/>
                  </a:cubicBezTo>
                  <a:cubicBezTo>
                    <a:pt x="113" y="805"/>
                    <a:pt x="205" y="1400"/>
                    <a:pt x="298" y="1997"/>
                  </a:cubicBezTo>
                  <a:cubicBezTo>
                    <a:pt x="311" y="2081"/>
                    <a:pt x="370" y="2118"/>
                    <a:pt x="435" y="2118"/>
                  </a:cubicBezTo>
                  <a:cubicBezTo>
                    <a:pt x="532" y="2118"/>
                    <a:pt x="641" y="2034"/>
                    <a:pt x="621" y="1907"/>
                  </a:cubicBezTo>
                  <a:cubicBezTo>
                    <a:pt x="528" y="1312"/>
                    <a:pt x="435" y="717"/>
                    <a:pt x="342" y="122"/>
                  </a:cubicBezTo>
                  <a:cubicBezTo>
                    <a:pt x="329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7" name="Google Shape;6587;p14"/>
            <p:cNvSpPr/>
            <p:nvPr/>
          </p:nvSpPr>
          <p:spPr>
            <a:xfrm>
              <a:off x="5468850" y="2144150"/>
              <a:ext cx="51600" cy="9800"/>
            </a:xfrm>
            <a:custGeom>
              <a:avLst/>
              <a:gdLst/>
              <a:ahLst/>
              <a:cxnLst/>
              <a:rect l="l" t="t" r="r" b="b"/>
              <a:pathLst>
                <a:path w="2064" h="392" extrusionOk="0">
                  <a:moveTo>
                    <a:pt x="1154" y="0"/>
                  </a:moveTo>
                  <a:cubicBezTo>
                    <a:pt x="836" y="0"/>
                    <a:pt x="519" y="22"/>
                    <a:pt x="205" y="66"/>
                  </a:cubicBezTo>
                  <a:cubicBezTo>
                    <a:pt x="0" y="94"/>
                    <a:pt x="76" y="392"/>
                    <a:pt x="267" y="392"/>
                  </a:cubicBezTo>
                  <a:cubicBezTo>
                    <a:pt x="276" y="392"/>
                    <a:pt x="284" y="391"/>
                    <a:pt x="293" y="390"/>
                  </a:cubicBezTo>
                  <a:cubicBezTo>
                    <a:pt x="578" y="352"/>
                    <a:pt x="865" y="333"/>
                    <a:pt x="1153" y="333"/>
                  </a:cubicBezTo>
                  <a:cubicBezTo>
                    <a:pt x="1386" y="333"/>
                    <a:pt x="1619" y="345"/>
                    <a:pt x="1851" y="370"/>
                  </a:cubicBezTo>
                  <a:cubicBezTo>
                    <a:pt x="1858" y="371"/>
                    <a:pt x="1865" y="371"/>
                    <a:pt x="1871" y="371"/>
                  </a:cubicBezTo>
                  <a:cubicBezTo>
                    <a:pt x="2064" y="371"/>
                    <a:pt x="2056" y="58"/>
                    <a:pt x="1851" y="36"/>
                  </a:cubicBezTo>
                  <a:cubicBezTo>
                    <a:pt x="1619" y="12"/>
                    <a:pt x="1386" y="0"/>
                    <a:pt x="1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8" name="Google Shape;6588;p14"/>
            <p:cNvSpPr/>
            <p:nvPr/>
          </p:nvSpPr>
          <p:spPr>
            <a:xfrm>
              <a:off x="5560650" y="2094100"/>
              <a:ext cx="28575" cy="90625"/>
            </a:xfrm>
            <a:custGeom>
              <a:avLst/>
              <a:gdLst/>
              <a:ahLst/>
              <a:cxnLst/>
              <a:rect l="l" t="t" r="r" b="b"/>
              <a:pathLst>
                <a:path w="1143" h="3625" extrusionOk="0">
                  <a:moveTo>
                    <a:pt x="904" y="1"/>
                  </a:moveTo>
                  <a:cubicBezTo>
                    <a:pt x="853" y="1"/>
                    <a:pt x="801" y="22"/>
                    <a:pt x="764" y="73"/>
                  </a:cubicBezTo>
                  <a:cubicBezTo>
                    <a:pt x="8" y="1107"/>
                    <a:pt x="0" y="2509"/>
                    <a:pt x="745" y="3551"/>
                  </a:cubicBezTo>
                  <a:cubicBezTo>
                    <a:pt x="782" y="3603"/>
                    <a:pt x="834" y="3625"/>
                    <a:pt x="885" y="3625"/>
                  </a:cubicBezTo>
                  <a:cubicBezTo>
                    <a:pt x="1006" y="3625"/>
                    <a:pt x="1122" y="3506"/>
                    <a:pt x="1034" y="3383"/>
                  </a:cubicBezTo>
                  <a:cubicBezTo>
                    <a:pt x="351" y="2422"/>
                    <a:pt x="359" y="1194"/>
                    <a:pt x="1053" y="243"/>
                  </a:cubicBezTo>
                  <a:cubicBezTo>
                    <a:pt x="1143" y="120"/>
                    <a:pt x="1025" y="1"/>
                    <a:pt x="9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89" name="Google Shape;6589;p14"/>
            <p:cNvSpPr/>
            <p:nvPr/>
          </p:nvSpPr>
          <p:spPr>
            <a:xfrm>
              <a:off x="5601125" y="2111200"/>
              <a:ext cx="57875" cy="77400"/>
            </a:xfrm>
            <a:custGeom>
              <a:avLst/>
              <a:gdLst/>
              <a:ahLst/>
              <a:cxnLst/>
              <a:rect l="l" t="t" r="r" b="b"/>
              <a:pathLst>
                <a:path w="2315" h="3096" extrusionOk="0">
                  <a:moveTo>
                    <a:pt x="984" y="1"/>
                  </a:moveTo>
                  <a:cubicBezTo>
                    <a:pt x="709" y="1"/>
                    <a:pt x="412" y="111"/>
                    <a:pt x="172" y="219"/>
                  </a:cubicBezTo>
                  <a:cubicBezTo>
                    <a:pt x="1" y="296"/>
                    <a:pt x="108" y="524"/>
                    <a:pt x="267" y="524"/>
                  </a:cubicBezTo>
                  <a:cubicBezTo>
                    <a:pt x="291" y="524"/>
                    <a:pt x="316" y="519"/>
                    <a:pt x="341" y="507"/>
                  </a:cubicBezTo>
                  <a:lnTo>
                    <a:pt x="620" y="391"/>
                  </a:lnTo>
                  <a:cubicBezTo>
                    <a:pt x="708" y="341"/>
                    <a:pt x="783" y="315"/>
                    <a:pt x="843" y="315"/>
                  </a:cubicBezTo>
                  <a:cubicBezTo>
                    <a:pt x="976" y="315"/>
                    <a:pt x="1043" y="437"/>
                    <a:pt x="1043" y="681"/>
                  </a:cubicBezTo>
                  <a:cubicBezTo>
                    <a:pt x="1209" y="1121"/>
                    <a:pt x="1179" y="1082"/>
                    <a:pt x="811" y="1334"/>
                  </a:cubicBezTo>
                  <a:cubicBezTo>
                    <a:pt x="669" y="1423"/>
                    <a:pt x="729" y="1639"/>
                    <a:pt x="895" y="1645"/>
                  </a:cubicBezTo>
                  <a:cubicBezTo>
                    <a:pt x="1067" y="1657"/>
                    <a:pt x="1238" y="1676"/>
                    <a:pt x="1404" y="1723"/>
                  </a:cubicBezTo>
                  <a:cubicBezTo>
                    <a:pt x="1691" y="1805"/>
                    <a:pt x="1789" y="1870"/>
                    <a:pt x="1821" y="2182"/>
                  </a:cubicBezTo>
                  <a:cubicBezTo>
                    <a:pt x="1864" y="2577"/>
                    <a:pt x="1617" y="2734"/>
                    <a:pt x="1209" y="2779"/>
                  </a:cubicBezTo>
                  <a:cubicBezTo>
                    <a:pt x="1167" y="2783"/>
                    <a:pt x="1124" y="2785"/>
                    <a:pt x="1080" y="2785"/>
                  </a:cubicBezTo>
                  <a:cubicBezTo>
                    <a:pt x="911" y="2785"/>
                    <a:pt x="736" y="2756"/>
                    <a:pt x="575" y="2734"/>
                  </a:cubicBezTo>
                  <a:cubicBezTo>
                    <a:pt x="565" y="2733"/>
                    <a:pt x="556" y="2732"/>
                    <a:pt x="547" y="2732"/>
                  </a:cubicBezTo>
                  <a:cubicBezTo>
                    <a:pt x="357" y="2732"/>
                    <a:pt x="282" y="3029"/>
                    <a:pt x="486" y="3056"/>
                  </a:cubicBezTo>
                  <a:cubicBezTo>
                    <a:pt x="644" y="3078"/>
                    <a:pt x="827" y="3096"/>
                    <a:pt x="1014" y="3096"/>
                  </a:cubicBezTo>
                  <a:cubicBezTo>
                    <a:pt x="1579" y="3096"/>
                    <a:pt x="2183" y="2939"/>
                    <a:pt x="2253" y="2287"/>
                  </a:cubicBezTo>
                  <a:cubicBezTo>
                    <a:pt x="2314" y="1713"/>
                    <a:pt x="1801" y="1467"/>
                    <a:pt x="1306" y="1367"/>
                  </a:cubicBezTo>
                  <a:lnTo>
                    <a:pt x="1306" y="1367"/>
                  </a:lnTo>
                  <a:cubicBezTo>
                    <a:pt x="1612" y="1085"/>
                    <a:pt x="1859" y="705"/>
                    <a:pt x="1597" y="314"/>
                  </a:cubicBezTo>
                  <a:cubicBezTo>
                    <a:pt x="1440" y="82"/>
                    <a:pt x="1220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0" name="Google Shape;6590;p14"/>
            <p:cNvSpPr/>
            <p:nvPr/>
          </p:nvSpPr>
          <p:spPr>
            <a:xfrm>
              <a:off x="5662750" y="2099025"/>
              <a:ext cx="38225" cy="91025"/>
            </a:xfrm>
            <a:custGeom>
              <a:avLst/>
              <a:gdLst/>
              <a:ahLst/>
              <a:cxnLst/>
              <a:rect l="l" t="t" r="r" b="b"/>
              <a:pathLst>
                <a:path w="1529" h="3641" extrusionOk="0">
                  <a:moveTo>
                    <a:pt x="241" y="0"/>
                  </a:moveTo>
                  <a:cubicBezTo>
                    <a:pt x="114" y="0"/>
                    <a:pt x="0" y="168"/>
                    <a:pt x="116" y="287"/>
                  </a:cubicBezTo>
                  <a:cubicBezTo>
                    <a:pt x="941" y="1141"/>
                    <a:pt x="1162" y="2343"/>
                    <a:pt x="723" y="3440"/>
                  </a:cubicBezTo>
                  <a:cubicBezTo>
                    <a:pt x="675" y="3561"/>
                    <a:pt x="775" y="3640"/>
                    <a:pt x="879" y="3640"/>
                  </a:cubicBezTo>
                  <a:cubicBezTo>
                    <a:pt x="946" y="3640"/>
                    <a:pt x="1015" y="3607"/>
                    <a:pt x="1046" y="3530"/>
                  </a:cubicBezTo>
                  <a:cubicBezTo>
                    <a:pt x="1528" y="2323"/>
                    <a:pt x="1252" y="981"/>
                    <a:pt x="352" y="50"/>
                  </a:cubicBezTo>
                  <a:cubicBezTo>
                    <a:pt x="318" y="15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1" name="Google Shape;6591;p14"/>
            <p:cNvSpPr/>
            <p:nvPr/>
          </p:nvSpPr>
          <p:spPr>
            <a:xfrm>
              <a:off x="5690425" y="2070775"/>
              <a:ext cx="40200" cy="38575"/>
            </a:xfrm>
            <a:custGeom>
              <a:avLst/>
              <a:gdLst/>
              <a:ahLst/>
              <a:cxnLst/>
              <a:rect l="l" t="t" r="r" b="b"/>
              <a:pathLst>
                <a:path w="1608" h="1543" extrusionOk="0">
                  <a:moveTo>
                    <a:pt x="445" y="1"/>
                  </a:moveTo>
                  <a:cubicBezTo>
                    <a:pt x="296" y="1"/>
                    <a:pt x="159" y="71"/>
                    <a:pt x="78" y="207"/>
                  </a:cubicBezTo>
                  <a:cubicBezTo>
                    <a:pt x="1" y="335"/>
                    <a:pt x="116" y="456"/>
                    <a:pt x="231" y="456"/>
                  </a:cubicBezTo>
                  <a:cubicBezTo>
                    <a:pt x="282" y="456"/>
                    <a:pt x="332" y="433"/>
                    <a:pt x="366" y="376"/>
                  </a:cubicBezTo>
                  <a:cubicBezTo>
                    <a:pt x="393" y="331"/>
                    <a:pt x="421" y="312"/>
                    <a:pt x="447" y="312"/>
                  </a:cubicBezTo>
                  <a:cubicBezTo>
                    <a:pt x="562" y="312"/>
                    <a:pt x="660" y="662"/>
                    <a:pt x="667" y="726"/>
                  </a:cubicBezTo>
                  <a:cubicBezTo>
                    <a:pt x="673" y="803"/>
                    <a:pt x="699" y="1107"/>
                    <a:pt x="574" y="1122"/>
                  </a:cubicBezTo>
                  <a:cubicBezTo>
                    <a:pt x="362" y="1150"/>
                    <a:pt x="356" y="1435"/>
                    <a:pt x="574" y="1456"/>
                  </a:cubicBezTo>
                  <a:lnTo>
                    <a:pt x="1393" y="1542"/>
                  </a:lnTo>
                  <a:cubicBezTo>
                    <a:pt x="1399" y="1542"/>
                    <a:pt x="1406" y="1543"/>
                    <a:pt x="1412" y="1543"/>
                  </a:cubicBezTo>
                  <a:cubicBezTo>
                    <a:pt x="1608" y="1543"/>
                    <a:pt x="1600" y="1228"/>
                    <a:pt x="1393" y="1208"/>
                  </a:cubicBezTo>
                  <a:lnTo>
                    <a:pt x="950" y="1161"/>
                  </a:lnTo>
                  <a:lnTo>
                    <a:pt x="950" y="1161"/>
                  </a:lnTo>
                  <a:cubicBezTo>
                    <a:pt x="1031" y="957"/>
                    <a:pt x="1015" y="686"/>
                    <a:pt x="964" y="480"/>
                  </a:cubicBezTo>
                  <a:cubicBezTo>
                    <a:pt x="915" y="276"/>
                    <a:pt x="792" y="80"/>
                    <a:pt x="578" y="19"/>
                  </a:cubicBezTo>
                  <a:cubicBezTo>
                    <a:pt x="533" y="7"/>
                    <a:pt x="488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2" name="Google Shape;6592;p14"/>
            <p:cNvSpPr/>
            <p:nvPr/>
          </p:nvSpPr>
          <p:spPr>
            <a:xfrm>
              <a:off x="5745625" y="2100150"/>
              <a:ext cx="33850" cy="83750"/>
            </a:xfrm>
            <a:custGeom>
              <a:avLst/>
              <a:gdLst/>
              <a:ahLst/>
              <a:cxnLst/>
              <a:rect l="l" t="t" r="r" b="b"/>
              <a:pathLst>
                <a:path w="1354" h="3350" extrusionOk="0">
                  <a:moveTo>
                    <a:pt x="720" y="1"/>
                  </a:moveTo>
                  <a:cubicBezTo>
                    <a:pt x="669" y="1"/>
                    <a:pt x="619" y="25"/>
                    <a:pt x="587" y="83"/>
                  </a:cubicBezTo>
                  <a:cubicBezTo>
                    <a:pt x="1" y="1129"/>
                    <a:pt x="170" y="2435"/>
                    <a:pt x="1002" y="3298"/>
                  </a:cubicBezTo>
                  <a:cubicBezTo>
                    <a:pt x="1036" y="3334"/>
                    <a:pt x="1075" y="3349"/>
                    <a:pt x="1113" y="3349"/>
                  </a:cubicBezTo>
                  <a:cubicBezTo>
                    <a:pt x="1240" y="3349"/>
                    <a:pt x="1353" y="3182"/>
                    <a:pt x="1238" y="3062"/>
                  </a:cubicBezTo>
                  <a:cubicBezTo>
                    <a:pt x="510" y="2307"/>
                    <a:pt x="362" y="1166"/>
                    <a:pt x="876" y="252"/>
                  </a:cubicBezTo>
                  <a:cubicBezTo>
                    <a:pt x="948" y="121"/>
                    <a:pt x="833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3" name="Google Shape;6593;p14"/>
            <p:cNvSpPr/>
            <p:nvPr/>
          </p:nvSpPr>
          <p:spPr>
            <a:xfrm>
              <a:off x="5776175" y="2117900"/>
              <a:ext cx="53600" cy="99975"/>
            </a:xfrm>
            <a:custGeom>
              <a:avLst/>
              <a:gdLst/>
              <a:ahLst/>
              <a:cxnLst/>
              <a:rect l="l" t="t" r="r" b="b"/>
              <a:pathLst>
                <a:path w="2144" h="3999" extrusionOk="0">
                  <a:moveTo>
                    <a:pt x="1880" y="1"/>
                  </a:moveTo>
                  <a:cubicBezTo>
                    <a:pt x="1871" y="1"/>
                    <a:pt x="1861" y="1"/>
                    <a:pt x="1851" y="3"/>
                  </a:cubicBezTo>
                  <a:cubicBezTo>
                    <a:pt x="1" y="287"/>
                    <a:pt x="1306" y="2738"/>
                    <a:pt x="1026" y="3790"/>
                  </a:cubicBezTo>
                  <a:cubicBezTo>
                    <a:pt x="992" y="3916"/>
                    <a:pt x="1096" y="3999"/>
                    <a:pt x="1196" y="3999"/>
                  </a:cubicBezTo>
                  <a:cubicBezTo>
                    <a:pt x="1262" y="3999"/>
                    <a:pt x="1326" y="3963"/>
                    <a:pt x="1348" y="3880"/>
                  </a:cubicBezTo>
                  <a:cubicBezTo>
                    <a:pt x="1618" y="2874"/>
                    <a:pt x="478" y="551"/>
                    <a:pt x="1941" y="325"/>
                  </a:cubicBezTo>
                  <a:cubicBezTo>
                    <a:pt x="2143" y="294"/>
                    <a:pt x="2071" y="1"/>
                    <a:pt x="1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4" name="Google Shape;6594;p14"/>
            <p:cNvSpPr/>
            <p:nvPr/>
          </p:nvSpPr>
          <p:spPr>
            <a:xfrm>
              <a:off x="5791325" y="2160300"/>
              <a:ext cx="38950" cy="8975"/>
            </a:xfrm>
            <a:custGeom>
              <a:avLst/>
              <a:gdLst/>
              <a:ahLst/>
              <a:cxnLst/>
              <a:rect l="l" t="t" r="r" b="b"/>
              <a:pathLst>
                <a:path w="1558" h="359" extrusionOk="0">
                  <a:moveTo>
                    <a:pt x="211" y="0"/>
                  </a:moveTo>
                  <a:cubicBezTo>
                    <a:pt x="0" y="0"/>
                    <a:pt x="2" y="330"/>
                    <a:pt x="215" y="334"/>
                  </a:cubicBezTo>
                  <a:lnTo>
                    <a:pt x="1343" y="359"/>
                  </a:lnTo>
                  <a:cubicBezTo>
                    <a:pt x="1344" y="359"/>
                    <a:pt x="1346" y="359"/>
                    <a:pt x="1347" y="359"/>
                  </a:cubicBezTo>
                  <a:cubicBezTo>
                    <a:pt x="1558" y="359"/>
                    <a:pt x="1556" y="29"/>
                    <a:pt x="1343" y="2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5" name="Google Shape;6595;p14"/>
            <p:cNvSpPr/>
            <p:nvPr/>
          </p:nvSpPr>
          <p:spPr>
            <a:xfrm>
              <a:off x="5841775" y="2095725"/>
              <a:ext cx="31800" cy="97975"/>
            </a:xfrm>
            <a:custGeom>
              <a:avLst/>
              <a:gdLst/>
              <a:ahLst/>
              <a:cxnLst/>
              <a:rect l="l" t="t" r="r" b="b"/>
              <a:pathLst>
                <a:path w="1272" h="3919" extrusionOk="0">
                  <a:moveTo>
                    <a:pt x="232" y="1"/>
                  </a:moveTo>
                  <a:cubicBezTo>
                    <a:pt x="116" y="1"/>
                    <a:pt x="1" y="121"/>
                    <a:pt x="81" y="248"/>
                  </a:cubicBezTo>
                  <a:cubicBezTo>
                    <a:pt x="746" y="1305"/>
                    <a:pt x="925" y="2508"/>
                    <a:pt x="591" y="3712"/>
                  </a:cubicBezTo>
                  <a:cubicBezTo>
                    <a:pt x="557" y="3837"/>
                    <a:pt x="660" y="3919"/>
                    <a:pt x="760" y="3919"/>
                  </a:cubicBezTo>
                  <a:cubicBezTo>
                    <a:pt x="826" y="3919"/>
                    <a:pt x="891" y="3883"/>
                    <a:pt x="914" y="3800"/>
                  </a:cubicBezTo>
                  <a:cubicBezTo>
                    <a:pt x="1271" y="2516"/>
                    <a:pt x="1080" y="1207"/>
                    <a:pt x="370" y="80"/>
                  </a:cubicBezTo>
                  <a:cubicBezTo>
                    <a:pt x="335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6" name="Google Shape;6596;p14"/>
            <p:cNvSpPr/>
            <p:nvPr/>
          </p:nvSpPr>
          <p:spPr>
            <a:xfrm>
              <a:off x="5868425" y="2070750"/>
              <a:ext cx="35275" cy="52350"/>
            </a:xfrm>
            <a:custGeom>
              <a:avLst/>
              <a:gdLst/>
              <a:ahLst/>
              <a:cxnLst/>
              <a:rect l="l" t="t" r="r" b="b"/>
              <a:pathLst>
                <a:path w="1411" h="2094" extrusionOk="0">
                  <a:moveTo>
                    <a:pt x="467" y="1"/>
                  </a:moveTo>
                  <a:cubicBezTo>
                    <a:pt x="341" y="1"/>
                    <a:pt x="216" y="47"/>
                    <a:pt x="118" y="145"/>
                  </a:cubicBezTo>
                  <a:cubicBezTo>
                    <a:pt x="0" y="263"/>
                    <a:pt x="115" y="431"/>
                    <a:pt x="243" y="431"/>
                  </a:cubicBezTo>
                  <a:cubicBezTo>
                    <a:pt x="281" y="431"/>
                    <a:pt x="320" y="416"/>
                    <a:pt x="355" y="382"/>
                  </a:cubicBezTo>
                  <a:cubicBezTo>
                    <a:pt x="395" y="341"/>
                    <a:pt x="435" y="324"/>
                    <a:pt x="471" y="324"/>
                  </a:cubicBezTo>
                  <a:cubicBezTo>
                    <a:pt x="573" y="324"/>
                    <a:pt x="652" y="453"/>
                    <a:pt x="667" y="551"/>
                  </a:cubicBezTo>
                  <a:cubicBezTo>
                    <a:pt x="696" y="728"/>
                    <a:pt x="589" y="862"/>
                    <a:pt x="474" y="983"/>
                  </a:cubicBezTo>
                  <a:cubicBezTo>
                    <a:pt x="371" y="1093"/>
                    <a:pt x="452" y="1270"/>
                    <a:pt x="589" y="1270"/>
                  </a:cubicBezTo>
                  <a:cubicBezTo>
                    <a:pt x="604" y="1270"/>
                    <a:pt x="620" y="1268"/>
                    <a:pt x="637" y="1263"/>
                  </a:cubicBezTo>
                  <a:cubicBezTo>
                    <a:pt x="662" y="1256"/>
                    <a:pt x="690" y="1252"/>
                    <a:pt x="718" y="1252"/>
                  </a:cubicBezTo>
                  <a:cubicBezTo>
                    <a:pt x="899" y="1252"/>
                    <a:pt x="1109" y="1398"/>
                    <a:pt x="1007" y="1611"/>
                  </a:cubicBezTo>
                  <a:cubicBezTo>
                    <a:pt x="959" y="1714"/>
                    <a:pt x="853" y="1764"/>
                    <a:pt x="747" y="1764"/>
                  </a:cubicBezTo>
                  <a:cubicBezTo>
                    <a:pt x="694" y="1764"/>
                    <a:pt x="640" y="1751"/>
                    <a:pt x="594" y="1726"/>
                  </a:cubicBezTo>
                  <a:cubicBezTo>
                    <a:pt x="566" y="1710"/>
                    <a:pt x="538" y="1704"/>
                    <a:pt x="512" y="1704"/>
                  </a:cubicBezTo>
                  <a:cubicBezTo>
                    <a:pt x="363" y="1704"/>
                    <a:pt x="264" y="1926"/>
                    <a:pt x="425" y="2015"/>
                  </a:cubicBezTo>
                  <a:cubicBezTo>
                    <a:pt x="521" y="2069"/>
                    <a:pt x="629" y="2094"/>
                    <a:pt x="737" y="2094"/>
                  </a:cubicBezTo>
                  <a:cubicBezTo>
                    <a:pt x="1024" y="2094"/>
                    <a:pt x="1307" y="1913"/>
                    <a:pt x="1358" y="1601"/>
                  </a:cubicBezTo>
                  <a:cubicBezTo>
                    <a:pt x="1411" y="1285"/>
                    <a:pt x="1188" y="1030"/>
                    <a:pt x="912" y="947"/>
                  </a:cubicBezTo>
                  <a:lnTo>
                    <a:pt x="912" y="947"/>
                  </a:lnTo>
                  <a:cubicBezTo>
                    <a:pt x="1039" y="711"/>
                    <a:pt x="1081" y="433"/>
                    <a:pt x="895" y="206"/>
                  </a:cubicBezTo>
                  <a:cubicBezTo>
                    <a:pt x="785" y="74"/>
                    <a:pt x="625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7" name="Google Shape;6597;p14"/>
            <p:cNvSpPr/>
            <p:nvPr/>
          </p:nvSpPr>
          <p:spPr>
            <a:xfrm>
              <a:off x="5932950" y="2119000"/>
              <a:ext cx="16475" cy="57375"/>
            </a:xfrm>
            <a:custGeom>
              <a:avLst/>
              <a:gdLst/>
              <a:ahLst/>
              <a:cxnLst/>
              <a:rect l="l" t="t" r="r" b="b"/>
              <a:pathLst>
                <a:path w="659" h="2295" extrusionOk="0">
                  <a:moveTo>
                    <a:pt x="203" y="0"/>
                  </a:moveTo>
                  <a:cubicBezTo>
                    <a:pt x="105" y="0"/>
                    <a:pt x="0" y="83"/>
                    <a:pt x="30" y="209"/>
                  </a:cubicBezTo>
                  <a:cubicBezTo>
                    <a:pt x="178" y="842"/>
                    <a:pt x="272" y="1486"/>
                    <a:pt x="316" y="2134"/>
                  </a:cubicBezTo>
                  <a:cubicBezTo>
                    <a:pt x="324" y="2241"/>
                    <a:pt x="412" y="2295"/>
                    <a:pt x="495" y="2295"/>
                  </a:cubicBezTo>
                  <a:cubicBezTo>
                    <a:pt x="579" y="2295"/>
                    <a:pt x="658" y="2241"/>
                    <a:pt x="651" y="2134"/>
                  </a:cubicBezTo>
                  <a:cubicBezTo>
                    <a:pt x="606" y="1455"/>
                    <a:pt x="506" y="783"/>
                    <a:pt x="352" y="121"/>
                  </a:cubicBezTo>
                  <a:cubicBezTo>
                    <a:pt x="332" y="37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8" name="Google Shape;6598;p14"/>
            <p:cNvSpPr/>
            <p:nvPr/>
          </p:nvSpPr>
          <p:spPr>
            <a:xfrm>
              <a:off x="5913900" y="2140575"/>
              <a:ext cx="58600" cy="10250"/>
            </a:xfrm>
            <a:custGeom>
              <a:avLst/>
              <a:gdLst/>
              <a:ahLst/>
              <a:cxnLst/>
              <a:rect l="l" t="t" r="r" b="b"/>
              <a:pathLst>
                <a:path w="2344" h="410" extrusionOk="0">
                  <a:moveTo>
                    <a:pt x="2077" y="0"/>
                  </a:moveTo>
                  <a:cubicBezTo>
                    <a:pt x="2068" y="0"/>
                    <a:pt x="2059" y="1"/>
                    <a:pt x="2050" y="2"/>
                  </a:cubicBezTo>
                  <a:cubicBezTo>
                    <a:pt x="1687" y="52"/>
                    <a:pt x="1321" y="77"/>
                    <a:pt x="954" y="77"/>
                  </a:cubicBezTo>
                  <a:cubicBezTo>
                    <a:pt x="708" y="77"/>
                    <a:pt x="461" y="66"/>
                    <a:pt x="215" y="43"/>
                  </a:cubicBezTo>
                  <a:cubicBezTo>
                    <a:pt x="209" y="43"/>
                    <a:pt x="203" y="42"/>
                    <a:pt x="197" y="42"/>
                  </a:cubicBezTo>
                  <a:cubicBezTo>
                    <a:pt x="0" y="42"/>
                    <a:pt x="8" y="359"/>
                    <a:pt x="215" y="377"/>
                  </a:cubicBezTo>
                  <a:cubicBezTo>
                    <a:pt x="459" y="399"/>
                    <a:pt x="704" y="409"/>
                    <a:pt x="949" y="409"/>
                  </a:cubicBezTo>
                  <a:cubicBezTo>
                    <a:pt x="1347" y="409"/>
                    <a:pt x="1745" y="381"/>
                    <a:pt x="2140" y="325"/>
                  </a:cubicBezTo>
                  <a:cubicBezTo>
                    <a:pt x="2343" y="296"/>
                    <a:pt x="2269" y="0"/>
                    <a:pt x="2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599" name="Google Shape;6599;p14"/>
            <p:cNvSpPr/>
            <p:nvPr/>
          </p:nvSpPr>
          <p:spPr>
            <a:xfrm>
              <a:off x="5994450" y="2112625"/>
              <a:ext cx="66675" cy="66100"/>
            </a:xfrm>
            <a:custGeom>
              <a:avLst/>
              <a:gdLst/>
              <a:ahLst/>
              <a:cxnLst/>
              <a:rect l="l" t="t" r="r" b="b"/>
              <a:pathLst>
                <a:path w="2667" h="2644" extrusionOk="0">
                  <a:moveTo>
                    <a:pt x="230" y="0"/>
                  </a:moveTo>
                  <a:cubicBezTo>
                    <a:pt x="111" y="0"/>
                    <a:pt x="0" y="169"/>
                    <a:pt x="102" y="295"/>
                  </a:cubicBezTo>
                  <a:lnTo>
                    <a:pt x="100" y="295"/>
                  </a:lnTo>
                  <a:cubicBezTo>
                    <a:pt x="765" y="1126"/>
                    <a:pt x="1502" y="1896"/>
                    <a:pt x="2303" y="2600"/>
                  </a:cubicBezTo>
                  <a:cubicBezTo>
                    <a:pt x="2338" y="2630"/>
                    <a:pt x="2377" y="2643"/>
                    <a:pt x="2414" y="2643"/>
                  </a:cubicBezTo>
                  <a:cubicBezTo>
                    <a:pt x="2549" y="2643"/>
                    <a:pt x="2666" y="2474"/>
                    <a:pt x="2539" y="2363"/>
                  </a:cubicBezTo>
                  <a:cubicBezTo>
                    <a:pt x="1740" y="1660"/>
                    <a:pt x="1003" y="890"/>
                    <a:pt x="338" y="58"/>
                  </a:cubicBezTo>
                  <a:cubicBezTo>
                    <a:pt x="306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00" name="Google Shape;6600;p14"/>
            <p:cNvSpPr/>
            <p:nvPr/>
          </p:nvSpPr>
          <p:spPr>
            <a:xfrm>
              <a:off x="6000250" y="2109175"/>
              <a:ext cx="39750" cy="80225"/>
            </a:xfrm>
            <a:custGeom>
              <a:avLst/>
              <a:gdLst/>
              <a:ahLst/>
              <a:cxnLst/>
              <a:rect l="l" t="t" r="r" b="b"/>
              <a:pathLst>
                <a:path w="1590" h="3209" extrusionOk="0">
                  <a:moveTo>
                    <a:pt x="1387" y="1"/>
                  </a:moveTo>
                  <a:cubicBezTo>
                    <a:pt x="1319" y="1"/>
                    <a:pt x="1250" y="35"/>
                    <a:pt x="1218" y="112"/>
                  </a:cubicBezTo>
                  <a:cubicBezTo>
                    <a:pt x="829" y="1078"/>
                    <a:pt x="439" y="2044"/>
                    <a:pt x="50" y="3008"/>
                  </a:cubicBezTo>
                  <a:cubicBezTo>
                    <a:pt x="1" y="3129"/>
                    <a:pt x="101" y="3209"/>
                    <a:pt x="205" y="3209"/>
                  </a:cubicBezTo>
                  <a:cubicBezTo>
                    <a:pt x="272" y="3209"/>
                    <a:pt x="341" y="3175"/>
                    <a:pt x="373" y="3098"/>
                  </a:cubicBezTo>
                  <a:lnTo>
                    <a:pt x="1542" y="201"/>
                  </a:lnTo>
                  <a:cubicBezTo>
                    <a:pt x="1590" y="80"/>
                    <a:pt x="1490" y="1"/>
                    <a:pt x="1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01" name="Google Shape;6601;p14"/>
            <p:cNvSpPr/>
            <p:nvPr/>
          </p:nvSpPr>
          <p:spPr>
            <a:xfrm>
              <a:off x="6073525" y="2103275"/>
              <a:ext cx="39325" cy="92750"/>
            </a:xfrm>
            <a:custGeom>
              <a:avLst/>
              <a:gdLst/>
              <a:ahLst/>
              <a:cxnLst/>
              <a:rect l="l" t="t" r="r" b="b"/>
              <a:pathLst>
                <a:path w="1573" h="3710" extrusionOk="0">
                  <a:moveTo>
                    <a:pt x="1094" y="1"/>
                  </a:moveTo>
                  <a:cubicBezTo>
                    <a:pt x="1056" y="1"/>
                    <a:pt x="1017" y="16"/>
                    <a:pt x="983" y="54"/>
                  </a:cubicBezTo>
                  <a:cubicBezTo>
                    <a:pt x="0" y="1142"/>
                    <a:pt x="540" y="2533"/>
                    <a:pt x="1205" y="3630"/>
                  </a:cubicBezTo>
                  <a:cubicBezTo>
                    <a:pt x="1239" y="3686"/>
                    <a:pt x="1290" y="3709"/>
                    <a:pt x="1341" y="3709"/>
                  </a:cubicBezTo>
                  <a:cubicBezTo>
                    <a:pt x="1456" y="3709"/>
                    <a:pt x="1573" y="3588"/>
                    <a:pt x="1495" y="3460"/>
                  </a:cubicBezTo>
                  <a:cubicBezTo>
                    <a:pt x="919" y="2511"/>
                    <a:pt x="347" y="1256"/>
                    <a:pt x="1219" y="290"/>
                  </a:cubicBezTo>
                  <a:cubicBezTo>
                    <a:pt x="1329" y="168"/>
                    <a:pt x="1217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02" name="Google Shape;6602;p14"/>
            <p:cNvSpPr/>
            <p:nvPr/>
          </p:nvSpPr>
          <p:spPr>
            <a:xfrm>
              <a:off x="6123925" y="2111375"/>
              <a:ext cx="63600" cy="79200"/>
            </a:xfrm>
            <a:custGeom>
              <a:avLst/>
              <a:gdLst/>
              <a:ahLst/>
              <a:cxnLst/>
              <a:rect l="l" t="t" r="r" b="b"/>
              <a:pathLst>
                <a:path w="2544" h="3168" extrusionOk="0">
                  <a:moveTo>
                    <a:pt x="1141" y="636"/>
                  </a:moveTo>
                  <a:lnTo>
                    <a:pt x="1255" y="1610"/>
                  </a:lnTo>
                  <a:lnTo>
                    <a:pt x="1255" y="1610"/>
                  </a:lnTo>
                  <a:cubicBezTo>
                    <a:pt x="1010" y="1601"/>
                    <a:pt x="764" y="1589"/>
                    <a:pt x="519" y="1573"/>
                  </a:cubicBezTo>
                  <a:lnTo>
                    <a:pt x="519" y="1573"/>
                  </a:lnTo>
                  <a:lnTo>
                    <a:pt x="1141" y="636"/>
                  </a:lnTo>
                  <a:close/>
                  <a:moveTo>
                    <a:pt x="1248" y="0"/>
                  </a:moveTo>
                  <a:cubicBezTo>
                    <a:pt x="1197" y="0"/>
                    <a:pt x="1146" y="25"/>
                    <a:pt x="1108" y="81"/>
                  </a:cubicBezTo>
                  <a:lnTo>
                    <a:pt x="77" y="1635"/>
                  </a:lnTo>
                  <a:cubicBezTo>
                    <a:pt x="1" y="1748"/>
                    <a:pt x="103" y="1878"/>
                    <a:pt x="221" y="1887"/>
                  </a:cubicBezTo>
                  <a:cubicBezTo>
                    <a:pt x="578" y="1914"/>
                    <a:pt x="936" y="1934"/>
                    <a:pt x="1295" y="1946"/>
                  </a:cubicBezTo>
                  <a:lnTo>
                    <a:pt x="1295" y="1946"/>
                  </a:lnTo>
                  <a:lnTo>
                    <a:pt x="1420" y="3008"/>
                  </a:lnTo>
                  <a:cubicBezTo>
                    <a:pt x="1433" y="3114"/>
                    <a:pt x="1523" y="3168"/>
                    <a:pt x="1607" y="3168"/>
                  </a:cubicBezTo>
                  <a:cubicBezTo>
                    <a:pt x="1690" y="3168"/>
                    <a:pt x="1767" y="3115"/>
                    <a:pt x="1755" y="3008"/>
                  </a:cubicBezTo>
                  <a:lnTo>
                    <a:pt x="1631" y="1955"/>
                  </a:lnTo>
                  <a:lnTo>
                    <a:pt x="1631" y="1955"/>
                  </a:lnTo>
                  <a:cubicBezTo>
                    <a:pt x="1808" y="1959"/>
                    <a:pt x="1985" y="1961"/>
                    <a:pt x="2162" y="1961"/>
                  </a:cubicBezTo>
                  <a:cubicBezTo>
                    <a:pt x="2218" y="1961"/>
                    <a:pt x="2273" y="1960"/>
                    <a:pt x="2329" y="1960"/>
                  </a:cubicBezTo>
                  <a:cubicBezTo>
                    <a:pt x="2543" y="1959"/>
                    <a:pt x="2544" y="1626"/>
                    <a:pt x="2330" y="1626"/>
                  </a:cubicBezTo>
                  <a:cubicBezTo>
                    <a:pt x="2330" y="1626"/>
                    <a:pt x="2329" y="1626"/>
                    <a:pt x="2329" y="1626"/>
                  </a:cubicBezTo>
                  <a:cubicBezTo>
                    <a:pt x="2276" y="1626"/>
                    <a:pt x="2223" y="1627"/>
                    <a:pt x="2170" y="1627"/>
                  </a:cubicBezTo>
                  <a:cubicBezTo>
                    <a:pt x="1977" y="1627"/>
                    <a:pt x="1785" y="1624"/>
                    <a:pt x="1592" y="1620"/>
                  </a:cubicBezTo>
                  <a:lnTo>
                    <a:pt x="1592" y="1620"/>
                  </a:lnTo>
                  <a:lnTo>
                    <a:pt x="1421" y="165"/>
                  </a:lnTo>
                  <a:cubicBezTo>
                    <a:pt x="1409" y="65"/>
                    <a:pt x="1330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03" name="Google Shape;6603;p14"/>
            <p:cNvSpPr/>
            <p:nvPr/>
          </p:nvSpPr>
          <p:spPr>
            <a:xfrm>
              <a:off x="6194525" y="2123100"/>
              <a:ext cx="59850" cy="51650"/>
            </a:xfrm>
            <a:custGeom>
              <a:avLst/>
              <a:gdLst/>
              <a:ahLst/>
              <a:cxnLst/>
              <a:rect l="l" t="t" r="r" b="b"/>
              <a:pathLst>
                <a:path w="2394" h="2066" extrusionOk="0">
                  <a:moveTo>
                    <a:pt x="236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696" y="947"/>
                    <a:pt x="1357" y="1532"/>
                    <a:pt x="2078" y="2036"/>
                  </a:cubicBezTo>
                  <a:cubicBezTo>
                    <a:pt x="2108" y="2057"/>
                    <a:pt x="2138" y="2066"/>
                    <a:pt x="2166" y="2066"/>
                  </a:cubicBezTo>
                  <a:cubicBezTo>
                    <a:pt x="2302" y="2066"/>
                    <a:pt x="2393" y="1849"/>
                    <a:pt x="2247" y="1747"/>
                  </a:cubicBezTo>
                  <a:cubicBezTo>
                    <a:pt x="1550" y="1258"/>
                    <a:pt x="913" y="690"/>
                    <a:pt x="347" y="54"/>
                  </a:cubicBezTo>
                  <a:cubicBezTo>
                    <a:pt x="313" y="16"/>
                    <a:pt x="274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04" name="Google Shape;6604;p14"/>
            <p:cNvSpPr/>
            <p:nvPr/>
          </p:nvSpPr>
          <p:spPr>
            <a:xfrm>
              <a:off x="6200150" y="2120425"/>
              <a:ext cx="39025" cy="73825"/>
            </a:xfrm>
            <a:custGeom>
              <a:avLst/>
              <a:gdLst/>
              <a:ahLst/>
              <a:cxnLst/>
              <a:rect l="l" t="t" r="r" b="b"/>
              <a:pathLst>
                <a:path w="1561" h="2953" extrusionOk="0">
                  <a:moveTo>
                    <a:pt x="1357" y="1"/>
                  </a:moveTo>
                  <a:cubicBezTo>
                    <a:pt x="1290" y="1"/>
                    <a:pt x="1224" y="35"/>
                    <a:pt x="1197" y="115"/>
                  </a:cubicBezTo>
                  <a:cubicBezTo>
                    <a:pt x="897" y="1008"/>
                    <a:pt x="520" y="1873"/>
                    <a:pt x="71" y="2701"/>
                  </a:cubicBezTo>
                  <a:cubicBezTo>
                    <a:pt x="1" y="2832"/>
                    <a:pt x="117" y="2953"/>
                    <a:pt x="229" y="2953"/>
                  </a:cubicBezTo>
                  <a:cubicBezTo>
                    <a:pt x="280" y="2953"/>
                    <a:pt x="329" y="2929"/>
                    <a:pt x="361" y="2870"/>
                  </a:cubicBezTo>
                  <a:cubicBezTo>
                    <a:pt x="823" y="2016"/>
                    <a:pt x="1211" y="1125"/>
                    <a:pt x="1519" y="205"/>
                  </a:cubicBezTo>
                  <a:cubicBezTo>
                    <a:pt x="1561" y="82"/>
                    <a:pt x="1459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05" name="Google Shape;6605;p14"/>
            <p:cNvSpPr/>
            <p:nvPr/>
          </p:nvSpPr>
          <p:spPr>
            <a:xfrm>
              <a:off x="6253450" y="2100725"/>
              <a:ext cx="38350" cy="85375"/>
            </a:xfrm>
            <a:custGeom>
              <a:avLst/>
              <a:gdLst/>
              <a:ahLst/>
              <a:cxnLst/>
              <a:rect l="l" t="t" r="r" b="b"/>
              <a:pathLst>
                <a:path w="1534" h="3415" extrusionOk="0">
                  <a:moveTo>
                    <a:pt x="254" y="1"/>
                  </a:moveTo>
                  <a:cubicBezTo>
                    <a:pt x="118" y="1"/>
                    <a:pt x="0" y="169"/>
                    <a:pt x="128" y="280"/>
                  </a:cubicBezTo>
                  <a:cubicBezTo>
                    <a:pt x="980" y="1001"/>
                    <a:pt x="1170" y="2224"/>
                    <a:pt x="569" y="3169"/>
                  </a:cubicBezTo>
                  <a:cubicBezTo>
                    <a:pt x="489" y="3295"/>
                    <a:pt x="604" y="3415"/>
                    <a:pt x="721" y="3415"/>
                  </a:cubicBezTo>
                  <a:cubicBezTo>
                    <a:pt x="772" y="3415"/>
                    <a:pt x="824" y="3392"/>
                    <a:pt x="859" y="3336"/>
                  </a:cubicBezTo>
                  <a:cubicBezTo>
                    <a:pt x="1533" y="2276"/>
                    <a:pt x="1324" y="858"/>
                    <a:pt x="365" y="43"/>
                  </a:cubicBezTo>
                  <a:cubicBezTo>
                    <a:pt x="330" y="13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06" name="Google Shape;6606;p14"/>
            <p:cNvSpPr/>
            <p:nvPr/>
          </p:nvSpPr>
          <p:spPr>
            <a:xfrm>
              <a:off x="6288650" y="2084125"/>
              <a:ext cx="48175" cy="42225"/>
            </a:xfrm>
            <a:custGeom>
              <a:avLst/>
              <a:gdLst/>
              <a:ahLst/>
              <a:cxnLst/>
              <a:rect l="l" t="t" r="r" b="b"/>
              <a:pathLst>
                <a:path w="1927" h="1689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cubicBezTo>
                    <a:pt x="456" y="344"/>
                    <a:pt x="639" y="544"/>
                    <a:pt x="682" y="776"/>
                  </a:cubicBezTo>
                  <a:cubicBezTo>
                    <a:pt x="731" y="1034"/>
                    <a:pt x="475" y="1165"/>
                    <a:pt x="502" y="1400"/>
                  </a:cubicBezTo>
                  <a:cubicBezTo>
                    <a:pt x="529" y="1623"/>
                    <a:pt x="748" y="1689"/>
                    <a:pt x="1000" y="1689"/>
                  </a:cubicBezTo>
                  <a:cubicBezTo>
                    <a:pt x="1277" y="1689"/>
                    <a:pt x="1592" y="1610"/>
                    <a:pt x="1733" y="1574"/>
                  </a:cubicBezTo>
                  <a:cubicBezTo>
                    <a:pt x="1926" y="1524"/>
                    <a:pt x="1865" y="1244"/>
                    <a:pt x="1690" y="1244"/>
                  </a:cubicBezTo>
                  <a:cubicBezTo>
                    <a:pt x="1676" y="1244"/>
                    <a:pt x="1660" y="1246"/>
                    <a:pt x="1645" y="1250"/>
                  </a:cubicBezTo>
                  <a:cubicBezTo>
                    <a:pt x="1460" y="1300"/>
                    <a:pt x="1271" y="1328"/>
                    <a:pt x="1080" y="1336"/>
                  </a:cubicBezTo>
                  <a:cubicBezTo>
                    <a:pt x="1068" y="1336"/>
                    <a:pt x="996" y="1340"/>
                    <a:pt x="940" y="1340"/>
                  </a:cubicBezTo>
                  <a:cubicBezTo>
                    <a:pt x="905" y="1340"/>
                    <a:pt x="877" y="1338"/>
                    <a:pt x="874" y="1333"/>
                  </a:cubicBezTo>
                  <a:cubicBezTo>
                    <a:pt x="865" y="1310"/>
                    <a:pt x="929" y="1246"/>
                    <a:pt x="941" y="1223"/>
                  </a:cubicBezTo>
                  <a:cubicBezTo>
                    <a:pt x="1024" y="1058"/>
                    <a:pt x="1047" y="867"/>
                    <a:pt x="1005" y="687"/>
                  </a:cubicBezTo>
                  <a:cubicBezTo>
                    <a:pt x="921" y="306"/>
                    <a:pt x="609" y="15"/>
                    <a:pt x="215" y="1"/>
                  </a:cubicBez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6607" name="Google Shape;6607;p14"/>
          <p:cNvSpPr/>
          <p:nvPr/>
        </p:nvSpPr>
        <p:spPr>
          <a:xfrm rot="944836">
            <a:off x="-129213" y="-3126578"/>
            <a:ext cx="10126302" cy="6219111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786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6608" name="Google Shape;6608;p14"/>
          <p:cNvSpPr txBox="1">
            <a:spLocks noGrp="1"/>
          </p:cNvSpPr>
          <p:nvPr>
            <p:ph type="title"/>
          </p:nvPr>
        </p:nvSpPr>
        <p:spPr>
          <a:xfrm>
            <a:off x="4974100" y="535000"/>
            <a:ext cx="33342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75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6609" name="Google Shape;6609;p14"/>
          <p:cNvSpPr txBox="1">
            <a:spLocks noGrp="1"/>
          </p:cNvSpPr>
          <p:nvPr>
            <p:ph type="title" idx="2" hasCustomPrompt="1"/>
          </p:nvPr>
        </p:nvSpPr>
        <p:spPr>
          <a:xfrm>
            <a:off x="3656800" y="535050"/>
            <a:ext cx="1317300" cy="841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9pPr>
          </a:lstStyle>
          <a:p>
            <a:r>
              <a:t>xx%</a:t>
            </a:r>
          </a:p>
        </p:txBody>
      </p:sp>
      <p:sp>
        <p:nvSpPr>
          <p:cNvPr id="6610" name="Google Shape;6610;p14"/>
          <p:cNvSpPr txBox="1">
            <a:spLocks noGrp="1"/>
          </p:cNvSpPr>
          <p:nvPr>
            <p:ph type="subTitle" idx="1"/>
          </p:nvPr>
        </p:nvSpPr>
        <p:spPr>
          <a:xfrm>
            <a:off x="3777250" y="1487600"/>
            <a:ext cx="4531200" cy="329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97760856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 preserve="1">
  <p:cSld name="Section header 2">
    <p:spTree>
      <p:nvGrpSpPr>
        <p:cNvPr id="1" name="Shape 6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12" name="Google Shape;6612;p15"/>
          <p:cNvGrpSpPr/>
          <p:nvPr/>
        </p:nvGrpSpPr>
        <p:grpSpPr>
          <a:xfrm>
            <a:off x="3" y="1"/>
            <a:ext cx="9144001" cy="5966819"/>
            <a:chOff x="3282475" y="1530550"/>
            <a:chExt cx="4017575" cy="2621625"/>
          </a:xfrm>
        </p:grpSpPr>
        <p:sp>
          <p:nvSpPr>
            <p:cNvPr id="6613" name="Google Shape;6613;p15"/>
            <p:cNvSpPr/>
            <p:nvPr/>
          </p:nvSpPr>
          <p:spPr>
            <a:xfrm>
              <a:off x="3838900" y="1649750"/>
              <a:ext cx="38475" cy="1023650"/>
            </a:xfrm>
            <a:custGeom>
              <a:avLst/>
              <a:gdLst/>
              <a:ahLst/>
              <a:cxnLst/>
              <a:rect l="l" t="t" r="r" b="b"/>
              <a:pathLst>
                <a:path w="1539" h="40946" extrusionOk="0">
                  <a:moveTo>
                    <a:pt x="163" y="1"/>
                  </a:moveTo>
                  <a:cubicBezTo>
                    <a:pt x="80" y="1"/>
                    <a:pt x="0" y="54"/>
                    <a:pt x="9" y="162"/>
                  </a:cubicBezTo>
                  <a:cubicBezTo>
                    <a:pt x="1038" y="13689"/>
                    <a:pt x="1205" y="27227"/>
                    <a:pt x="811" y="40783"/>
                  </a:cubicBezTo>
                  <a:cubicBezTo>
                    <a:pt x="808" y="40891"/>
                    <a:pt x="890" y="40946"/>
                    <a:pt x="974" y="40946"/>
                  </a:cubicBezTo>
                  <a:cubicBezTo>
                    <a:pt x="1058" y="40946"/>
                    <a:pt x="1144" y="40891"/>
                    <a:pt x="1147" y="40783"/>
                  </a:cubicBezTo>
                  <a:cubicBezTo>
                    <a:pt x="1539" y="27227"/>
                    <a:pt x="1374" y="13689"/>
                    <a:pt x="343" y="162"/>
                  </a:cubicBezTo>
                  <a:cubicBezTo>
                    <a:pt x="335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14" name="Google Shape;6614;p15"/>
            <p:cNvSpPr/>
            <p:nvPr/>
          </p:nvSpPr>
          <p:spPr>
            <a:xfrm>
              <a:off x="3338475" y="2162950"/>
              <a:ext cx="1018725" cy="19675"/>
            </a:xfrm>
            <a:custGeom>
              <a:avLst/>
              <a:gdLst/>
              <a:ahLst/>
              <a:cxnLst/>
              <a:rect l="l" t="t" r="r" b="b"/>
              <a:pathLst>
                <a:path w="40749" h="787" extrusionOk="0">
                  <a:moveTo>
                    <a:pt x="207" y="1"/>
                  </a:moveTo>
                  <a:cubicBezTo>
                    <a:pt x="0" y="1"/>
                    <a:pt x="3" y="326"/>
                    <a:pt x="215" y="335"/>
                  </a:cubicBezTo>
                  <a:cubicBezTo>
                    <a:pt x="7159" y="636"/>
                    <a:pt x="14105" y="787"/>
                    <a:pt x="21052" y="787"/>
                  </a:cubicBezTo>
                  <a:cubicBezTo>
                    <a:pt x="27544" y="787"/>
                    <a:pt x="34037" y="655"/>
                    <a:pt x="40532" y="393"/>
                  </a:cubicBezTo>
                  <a:cubicBezTo>
                    <a:pt x="40744" y="384"/>
                    <a:pt x="40748" y="57"/>
                    <a:pt x="40539" y="57"/>
                  </a:cubicBezTo>
                  <a:cubicBezTo>
                    <a:pt x="40537" y="57"/>
                    <a:pt x="40534" y="57"/>
                    <a:pt x="40532" y="57"/>
                  </a:cubicBezTo>
                  <a:cubicBezTo>
                    <a:pt x="34038" y="321"/>
                    <a:pt x="27543" y="452"/>
                    <a:pt x="21046" y="452"/>
                  </a:cubicBezTo>
                  <a:cubicBezTo>
                    <a:pt x="14104" y="452"/>
                    <a:pt x="7161" y="302"/>
                    <a:pt x="215" y="1"/>
                  </a:cubicBezTo>
                  <a:cubicBezTo>
                    <a:pt x="212" y="1"/>
                    <a:pt x="20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15" name="Google Shape;6615;p15"/>
            <p:cNvSpPr/>
            <p:nvPr/>
          </p:nvSpPr>
          <p:spPr>
            <a:xfrm>
              <a:off x="3809900" y="1555050"/>
              <a:ext cx="53625" cy="61025"/>
            </a:xfrm>
            <a:custGeom>
              <a:avLst/>
              <a:gdLst/>
              <a:ahLst/>
              <a:cxnLst/>
              <a:rect l="l" t="t" r="r" b="b"/>
              <a:pathLst>
                <a:path w="2145" h="2441" extrusionOk="0">
                  <a:moveTo>
                    <a:pt x="1675" y="0"/>
                  </a:moveTo>
                  <a:cubicBezTo>
                    <a:pt x="1625" y="0"/>
                    <a:pt x="1573" y="25"/>
                    <a:pt x="1535" y="81"/>
                  </a:cubicBezTo>
                  <a:lnTo>
                    <a:pt x="1192" y="577"/>
                  </a:lnTo>
                  <a:cubicBezTo>
                    <a:pt x="1126" y="672"/>
                    <a:pt x="1028" y="900"/>
                    <a:pt x="934" y="949"/>
                  </a:cubicBezTo>
                  <a:cubicBezTo>
                    <a:pt x="867" y="983"/>
                    <a:pt x="809" y="998"/>
                    <a:pt x="759" y="998"/>
                  </a:cubicBezTo>
                  <a:cubicBezTo>
                    <a:pt x="435" y="998"/>
                    <a:pt x="431" y="369"/>
                    <a:pt x="346" y="170"/>
                  </a:cubicBezTo>
                  <a:cubicBezTo>
                    <a:pt x="320" y="107"/>
                    <a:pt x="273" y="81"/>
                    <a:pt x="224" y="81"/>
                  </a:cubicBezTo>
                  <a:cubicBezTo>
                    <a:pt x="118" y="81"/>
                    <a:pt x="0" y="204"/>
                    <a:pt x="57" y="338"/>
                  </a:cubicBezTo>
                  <a:lnTo>
                    <a:pt x="57" y="339"/>
                  </a:lnTo>
                  <a:cubicBezTo>
                    <a:pt x="210" y="698"/>
                    <a:pt x="166" y="1442"/>
                    <a:pt x="731" y="1442"/>
                  </a:cubicBezTo>
                  <a:cubicBezTo>
                    <a:pt x="744" y="1442"/>
                    <a:pt x="758" y="1441"/>
                    <a:pt x="772" y="1440"/>
                  </a:cubicBezTo>
                  <a:cubicBezTo>
                    <a:pt x="961" y="1430"/>
                    <a:pt x="1077" y="1308"/>
                    <a:pt x="1187" y="1166"/>
                  </a:cubicBezTo>
                  <a:cubicBezTo>
                    <a:pt x="1324" y="992"/>
                    <a:pt x="1449" y="807"/>
                    <a:pt x="1573" y="621"/>
                  </a:cubicBezTo>
                  <a:lnTo>
                    <a:pt x="1573" y="621"/>
                  </a:lnTo>
                  <a:lnTo>
                    <a:pt x="1796" y="2282"/>
                  </a:lnTo>
                  <a:cubicBezTo>
                    <a:pt x="1810" y="2387"/>
                    <a:pt x="1902" y="2440"/>
                    <a:pt x="1985" y="2440"/>
                  </a:cubicBezTo>
                  <a:cubicBezTo>
                    <a:pt x="2069" y="2440"/>
                    <a:pt x="2145" y="2388"/>
                    <a:pt x="2131" y="2282"/>
                  </a:cubicBezTo>
                  <a:cubicBezTo>
                    <a:pt x="2037" y="1576"/>
                    <a:pt x="1941" y="870"/>
                    <a:pt x="1846" y="165"/>
                  </a:cubicBezTo>
                  <a:cubicBezTo>
                    <a:pt x="1833" y="64"/>
                    <a:pt x="1756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16" name="Google Shape;6616;p15"/>
            <p:cNvSpPr/>
            <p:nvPr/>
          </p:nvSpPr>
          <p:spPr>
            <a:xfrm>
              <a:off x="4388200" y="2140575"/>
              <a:ext cx="51625" cy="43100"/>
            </a:xfrm>
            <a:custGeom>
              <a:avLst/>
              <a:gdLst/>
              <a:ahLst/>
              <a:cxnLst/>
              <a:rect l="l" t="t" r="r" b="b"/>
              <a:pathLst>
                <a:path w="2065" h="1724" extrusionOk="0">
                  <a:moveTo>
                    <a:pt x="228" y="1"/>
                  </a:moveTo>
                  <a:cubicBezTo>
                    <a:pt x="91" y="1"/>
                    <a:pt x="1" y="218"/>
                    <a:pt x="147" y="319"/>
                  </a:cubicBezTo>
                  <a:cubicBezTo>
                    <a:pt x="716" y="713"/>
                    <a:pt x="1241" y="1167"/>
                    <a:pt x="1714" y="1672"/>
                  </a:cubicBezTo>
                  <a:cubicBezTo>
                    <a:pt x="1748" y="1709"/>
                    <a:pt x="1787" y="1724"/>
                    <a:pt x="1825" y="1724"/>
                  </a:cubicBezTo>
                  <a:cubicBezTo>
                    <a:pt x="1951" y="1724"/>
                    <a:pt x="2064" y="1557"/>
                    <a:pt x="1950" y="1436"/>
                  </a:cubicBezTo>
                  <a:cubicBezTo>
                    <a:pt x="1458" y="911"/>
                    <a:pt x="909" y="440"/>
                    <a:pt x="317" y="31"/>
                  </a:cubicBezTo>
                  <a:cubicBezTo>
                    <a:pt x="286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17" name="Google Shape;6617;p15"/>
            <p:cNvSpPr/>
            <p:nvPr/>
          </p:nvSpPr>
          <p:spPr>
            <a:xfrm>
              <a:off x="4383300" y="2134375"/>
              <a:ext cx="53150" cy="65075"/>
            </a:xfrm>
            <a:custGeom>
              <a:avLst/>
              <a:gdLst/>
              <a:ahLst/>
              <a:cxnLst/>
              <a:rect l="l" t="t" r="r" b="b"/>
              <a:pathLst>
                <a:path w="2126" h="2603" extrusionOk="0">
                  <a:moveTo>
                    <a:pt x="1894" y="1"/>
                  </a:moveTo>
                  <a:cubicBezTo>
                    <a:pt x="1857" y="1"/>
                    <a:pt x="1818" y="17"/>
                    <a:pt x="1785" y="56"/>
                  </a:cubicBezTo>
                  <a:cubicBezTo>
                    <a:pt x="1175" y="790"/>
                    <a:pt x="606" y="1559"/>
                    <a:pt x="83" y="2357"/>
                  </a:cubicBezTo>
                  <a:cubicBezTo>
                    <a:pt x="1" y="2483"/>
                    <a:pt x="117" y="2603"/>
                    <a:pt x="234" y="2603"/>
                  </a:cubicBezTo>
                  <a:cubicBezTo>
                    <a:pt x="285" y="2603"/>
                    <a:pt x="337" y="2580"/>
                    <a:pt x="372" y="2526"/>
                  </a:cubicBezTo>
                  <a:cubicBezTo>
                    <a:pt x="879" y="1751"/>
                    <a:pt x="1430" y="1005"/>
                    <a:pt x="2021" y="293"/>
                  </a:cubicBezTo>
                  <a:cubicBezTo>
                    <a:pt x="2126" y="168"/>
                    <a:pt x="2015" y="1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18" name="Google Shape;6618;p15"/>
            <p:cNvSpPr/>
            <p:nvPr/>
          </p:nvSpPr>
          <p:spPr>
            <a:xfrm>
              <a:off x="3961375" y="2150450"/>
              <a:ext cx="11200" cy="68025"/>
            </a:xfrm>
            <a:custGeom>
              <a:avLst/>
              <a:gdLst/>
              <a:ahLst/>
              <a:cxnLst/>
              <a:rect l="l" t="t" r="r" b="b"/>
              <a:pathLst>
                <a:path w="448" h="272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lnTo>
                    <a:pt x="108" y="2560"/>
                  </a:lnTo>
                  <a:cubicBezTo>
                    <a:pt x="113" y="2667"/>
                    <a:pt x="199" y="2721"/>
                    <a:pt x="283" y="2721"/>
                  </a:cubicBezTo>
                  <a:cubicBezTo>
                    <a:pt x="366" y="2721"/>
                    <a:pt x="447" y="2668"/>
                    <a:pt x="442" y="2560"/>
                  </a:cubicBezTo>
                  <a:lnTo>
                    <a:pt x="340" y="162"/>
                  </a:ln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19" name="Google Shape;6619;p15"/>
            <p:cNvSpPr/>
            <p:nvPr/>
          </p:nvSpPr>
          <p:spPr>
            <a:xfrm>
              <a:off x="3832625" y="2090125"/>
              <a:ext cx="53075" cy="9625"/>
            </a:xfrm>
            <a:custGeom>
              <a:avLst/>
              <a:gdLst/>
              <a:ahLst/>
              <a:cxnLst/>
              <a:rect l="l" t="t" r="r" b="b"/>
              <a:pathLst>
                <a:path w="2123" h="385" extrusionOk="0">
                  <a:moveTo>
                    <a:pt x="210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906" y="385"/>
                  </a:lnTo>
                  <a:cubicBezTo>
                    <a:pt x="1908" y="385"/>
                    <a:pt x="1909" y="385"/>
                    <a:pt x="1911" y="385"/>
                  </a:cubicBezTo>
                  <a:cubicBezTo>
                    <a:pt x="2122" y="385"/>
                    <a:pt x="2119" y="55"/>
                    <a:pt x="1906" y="49"/>
                  </a:cubicBezTo>
                  <a:lnTo>
                    <a:pt x="215" y="0"/>
                  </a:lnTo>
                  <a:cubicBezTo>
                    <a:pt x="213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0" name="Google Shape;6620;p15"/>
            <p:cNvSpPr/>
            <p:nvPr/>
          </p:nvSpPr>
          <p:spPr>
            <a:xfrm>
              <a:off x="4066700" y="2146475"/>
              <a:ext cx="10075" cy="60925"/>
            </a:xfrm>
            <a:custGeom>
              <a:avLst/>
              <a:gdLst/>
              <a:ahLst/>
              <a:cxnLst/>
              <a:rect l="l" t="t" r="r" b="b"/>
              <a:pathLst>
                <a:path w="403" h="2437" extrusionOk="0">
                  <a:moveTo>
                    <a:pt x="237" y="0"/>
                  </a:moveTo>
                  <a:cubicBezTo>
                    <a:pt x="154" y="0"/>
                    <a:pt x="68" y="54"/>
                    <a:pt x="64" y="163"/>
                  </a:cubicBezTo>
                  <a:cubicBezTo>
                    <a:pt x="45" y="866"/>
                    <a:pt x="23" y="1571"/>
                    <a:pt x="3" y="2275"/>
                  </a:cubicBezTo>
                  <a:cubicBezTo>
                    <a:pt x="0" y="2383"/>
                    <a:pt x="82" y="2437"/>
                    <a:pt x="166" y="2437"/>
                  </a:cubicBezTo>
                  <a:cubicBezTo>
                    <a:pt x="249" y="2437"/>
                    <a:pt x="334" y="2383"/>
                    <a:pt x="337" y="2275"/>
                  </a:cubicBezTo>
                  <a:cubicBezTo>
                    <a:pt x="359" y="1571"/>
                    <a:pt x="379" y="866"/>
                    <a:pt x="400" y="163"/>
                  </a:cubicBezTo>
                  <a:cubicBezTo>
                    <a:pt x="403" y="54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1" name="Google Shape;6621;p15"/>
            <p:cNvSpPr/>
            <p:nvPr/>
          </p:nvSpPr>
          <p:spPr>
            <a:xfrm>
              <a:off x="4169300" y="2156575"/>
              <a:ext cx="11800" cy="46850"/>
            </a:xfrm>
            <a:custGeom>
              <a:avLst/>
              <a:gdLst/>
              <a:ahLst/>
              <a:cxnLst/>
              <a:rect l="l" t="t" r="r" b="b"/>
              <a:pathLst>
                <a:path w="472" h="1874" extrusionOk="0">
                  <a:moveTo>
                    <a:pt x="163" y="1"/>
                  </a:moveTo>
                  <a:cubicBezTo>
                    <a:pt x="80" y="1"/>
                    <a:pt x="0" y="54"/>
                    <a:pt x="9" y="161"/>
                  </a:cubicBezTo>
                  <a:lnTo>
                    <a:pt x="129" y="1713"/>
                  </a:lnTo>
                  <a:cubicBezTo>
                    <a:pt x="137" y="1820"/>
                    <a:pt x="225" y="1873"/>
                    <a:pt x="309" y="1873"/>
                  </a:cubicBezTo>
                  <a:cubicBezTo>
                    <a:pt x="392" y="1873"/>
                    <a:pt x="472" y="1820"/>
                    <a:pt x="463" y="1713"/>
                  </a:cubicBezTo>
                  <a:lnTo>
                    <a:pt x="343" y="161"/>
                  </a:lnTo>
                  <a:cubicBezTo>
                    <a:pt x="335" y="54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2" name="Google Shape;6622;p15"/>
            <p:cNvSpPr/>
            <p:nvPr/>
          </p:nvSpPr>
          <p:spPr>
            <a:xfrm>
              <a:off x="4261250" y="2148775"/>
              <a:ext cx="15450" cy="57350"/>
            </a:xfrm>
            <a:custGeom>
              <a:avLst/>
              <a:gdLst/>
              <a:ahLst/>
              <a:cxnLst/>
              <a:rect l="l" t="t" r="r" b="b"/>
              <a:pathLst>
                <a:path w="618" h="2294" extrusionOk="0">
                  <a:moveTo>
                    <a:pt x="160" y="0"/>
                  </a:moveTo>
                  <a:cubicBezTo>
                    <a:pt x="77" y="0"/>
                    <a:pt x="1" y="53"/>
                    <a:pt x="15" y="159"/>
                  </a:cubicBezTo>
                  <a:cubicBezTo>
                    <a:pt x="100" y="818"/>
                    <a:pt x="184" y="1475"/>
                    <a:pt x="269" y="2134"/>
                  </a:cubicBezTo>
                  <a:cubicBezTo>
                    <a:pt x="283" y="2240"/>
                    <a:pt x="375" y="2293"/>
                    <a:pt x="458" y="2293"/>
                  </a:cubicBezTo>
                  <a:cubicBezTo>
                    <a:pt x="542" y="2293"/>
                    <a:pt x="618" y="2241"/>
                    <a:pt x="603" y="2134"/>
                  </a:cubicBezTo>
                  <a:cubicBezTo>
                    <a:pt x="520" y="1475"/>
                    <a:pt x="434" y="818"/>
                    <a:pt x="349" y="159"/>
                  </a:cubicBezTo>
                  <a:cubicBezTo>
                    <a:pt x="335" y="53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3" name="Google Shape;6623;p15"/>
            <p:cNvSpPr/>
            <p:nvPr/>
          </p:nvSpPr>
          <p:spPr>
            <a:xfrm>
              <a:off x="3832450" y="1975725"/>
              <a:ext cx="74200" cy="14725"/>
            </a:xfrm>
            <a:custGeom>
              <a:avLst/>
              <a:gdLst/>
              <a:ahLst/>
              <a:cxnLst/>
              <a:rect l="l" t="t" r="r" b="b"/>
              <a:pathLst>
                <a:path w="2968" h="589" extrusionOk="0">
                  <a:moveTo>
                    <a:pt x="2772" y="1"/>
                  </a:moveTo>
                  <a:cubicBezTo>
                    <a:pt x="2766" y="1"/>
                    <a:pt x="2760" y="1"/>
                    <a:pt x="2753" y="2"/>
                  </a:cubicBezTo>
                  <a:lnTo>
                    <a:pt x="213" y="253"/>
                  </a:lnTo>
                  <a:cubicBezTo>
                    <a:pt x="8" y="274"/>
                    <a:pt x="0" y="588"/>
                    <a:pt x="194" y="588"/>
                  </a:cubicBezTo>
                  <a:cubicBezTo>
                    <a:pt x="200" y="588"/>
                    <a:pt x="207" y="588"/>
                    <a:pt x="213" y="587"/>
                  </a:cubicBezTo>
                  <a:lnTo>
                    <a:pt x="2753" y="336"/>
                  </a:lnTo>
                  <a:cubicBezTo>
                    <a:pt x="2959" y="315"/>
                    <a:pt x="2968" y="1"/>
                    <a:pt x="27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4" name="Google Shape;6624;p15"/>
            <p:cNvSpPr/>
            <p:nvPr/>
          </p:nvSpPr>
          <p:spPr>
            <a:xfrm>
              <a:off x="3813575" y="1858375"/>
              <a:ext cx="78825" cy="20175"/>
            </a:xfrm>
            <a:custGeom>
              <a:avLst/>
              <a:gdLst/>
              <a:ahLst/>
              <a:cxnLst/>
              <a:rect l="l" t="t" r="r" b="b"/>
              <a:pathLst>
                <a:path w="3153" h="807" extrusionOk="0">
                  <a:moveTo>
                    <a:pt x="2961" y="1"/>
                  </a:moveTo>
                  <a:cubicBezTo>
                    <a:pt x="2953" y="1"/>
                    <a:pt x="2946" y="1"/>
                    <a:pt x="2938" y="2"/>
                  </a:cubicBezTo>
                  <a:cubicBezTo>
                    <a:pt x="2016" y="110"/>
                    <a:pt x="1099" y="269"/>
                    <a:pt x="195" y="478"/>
                  </a:cubicBezTo>
                  <a:cubicBezTo>
                    <a:pt x="0" y="523"/>
                    <a:pt x="63" y="806"/>
                    <a:pt x="241" y="806"/>
                  </a:cubicBezTo>
                  <a:cubicBezTo>
                    <a:pt x="255" y="806"/>
                    <a:pt x="269" y="805"/>
                    <a:pt x="283" y="801"/>
                  </a:cubicBezTo>
                  <a:cubicBezTo>
                    <a:pt x="1159" y="597"/>
                    <a:pt x="2045" y="443"/>
                    <a:pt x="2938" y="336"/>
                  </a:cubicBezTo>
                  <a:cubicBezTo>
                    <a:pt x="3142" y="313"/>
                    <a:pt x="3152" y="1"/>
                    <a:pt x="2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5" name="Google Shape;6625;p15"/>
            <p:cNvSpPr/>
            <p:nvPr/>
          </p:nvSpPr>
          <p:spPr>
            <a:xfrm>
              <a:off x="3817900" y="1748725"/>
              <a:ext cx="56625" cy="11375"/>
            </a:xfrm>
            <a:custGeom>
              <a:avLst/>
              <a:gdLst/>
              <a:ahLst/>
              <a:cxnLst/>
              <a:rect l="l" t="t" r="r" b="b"/>
              <a:pathLst>
                <a:path w="2265" h="455" extrusionOk="0">
                  <a:moveTo>
                    <a:pt x="2062" y="1"/>
                  </a:moveTo>
                  <a:cubicBezTo>
                    <a:pt x="2058" y="1"/>
                    <a:pt x="2053" y="1"/>
                    <a:pt x="2049" y="1"/>
                  </a:cubicBezTo>
                  <a:lnTo>
                    <a:pt x="216" y="120"/>
                  </a:lnTo>
                  <a:cubicBezTo>
                    <a:pt x="6" y="133"/>
                    <a:pt x="1" y="454"/>
                    <a:pt x="203" y="454"/>
                  </a:cubicBezTo>
                  <a:cubicBezTo>
                    <a:pt x="207" y="454"/>
                    <a:pt x="211" y="454"/>
                    <a:pt x="216" y="454"/>
                  </a:cubicBezTo>
                  <a:lnTo>
                    <a:pt x="2049" y="337"/>
                  </a:lnTo>
                  <a:cubicBezTo>
                    <a:pt x="2258" y="323"/>
                    <a:pt x="2264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6" name="Google Shape;6626;p15"/>
            <p:cNvSpPr/>
            <p:nvPr/>
          </p:nvSpPr>
          <p:spPr>
            <a:xfrm>
              <a:off x="3848675" y="1736475"/>
              <a:ext cx="416675" cy="447200"/>
            </a:xfrm>
            <a:custGeom>
              <a:avLst/>
              <a:gdLst/>
              <a:ahLst/>
              <a:cxnLst/>
              <a:rect l="l" t="t" r="r" b="b"/>
              <a:pathLst>
                <a:path w="16667" h="17888" extrusionOk="0">
                  <a:moveTo>
                    <a:pt x="8587" y="0"/>
                  </a:moveTo>
                  <a:cubicBezTo>
                    <a:pt x="6580" y="0"/>
                    <a:pt x="5456" y="6540"/>
                    <a:pt x="5169" y="7589"/>
                  </a:cubicBezTo>
                  <a:cubicBezTo>
                    <a:pt x="4235" y="10996"/>
                    <a:pt x="3610" y="15734"/>
                    <a:pt x="164" y="17577"/>
                  </a:cubicBezTo>
                  <a:cubicBezTo>
                    <a:pt x="1" y="17664"/>
                    <a:pt x="101" y="17888"/>
                    <a:pt x="253" y="17888"/>
                  </a:cubicBezTo>
                  <a:cubicBezTo>
                    <a:pt x="278" y="17888"/>
                    <a:pt x="305" y="17881"/>
                    <a:pt x="333" y="17867"/>
                  </a:cubicBezTo>
                  <a:cubicBezTo>
                    <a:pt x="2601" y="16653"/>
                    <a:pt x="3620" y="14235"/>
                    <a:pt x="4327" y="11884"/>
                  </a:cubicBezTo>
                  <a:cubicBezTo>
                    <a:pt x="4830" y="10214"/>
                    <a:pt x="5260" y="8521"/>
                    <a:pt x="5721" y="6840"/>
                  </a:cubicBezTo>
                  <a:cubicBezTo>
                    <a:pt x="6185" y="5145"/>
                    <a:pt x="6505" y="3289"/>
                    <a:pt x="7316" y="1717"/>
                  </a:cubicBezTo>
                  <a:cubicBezTo>
                    <a:pt x="7504" y="1353"/>
                    <a:pt x="7748" y="907"/>
                    <a:pt x="8070" y="650"/>
                  </a:cubicBezTo>
                  <a:cubicBezTo>
                    <a:pt x="8273" y="487"/>
                    <a:pt x="8464" y="421"/>
                    <a:pt x="8644" y="421"/>
                  </a:cubicBezTo>
                  <a:cubicBezTo>
                    <a:pt x="9030" y="421"/>
                    <a:pt x="9365" y="726"/>
                    <a:pt x="9659" y="1045"/>
                  </a:cubicBezTo>
                  <a:cubicBezTo>
                    <a:pt x="10242" y="1675"/>
                    <a:pt x="10575" y="2512"/>
                    <a:pt x="10797" y="3328"/>
                  </a:cubicBezTo>
                  <a:cubicBezTo>
                    <a:pt x="11276" y="5084"/>
                    <a:pt x="11372" y="6960"/>
                    <a:pt x="11591" y="8760"/>
                  </a:cubicBezTo>
                  <a:cubicBezTo>
                    <a:pt x="11737" y="9978"/>
                    <a:pt x="11681" y="14021"/>
                    <a:pt x="13674" y="14021"/>
                  </a:cubicBezTo>
                  <a:cubicBezTo>
                    <a:pt x="13821" y="14021"/>
                    <a:pt x="13979" y="13999"/>
                    <a:pt x="14149" y="13953"/>
                  </a:cubicBezTo>
                  <a:cubicBezTo>
                    <a:pt x="15563" y="13562"/>
                    <a:pt x="15775" y="11768"/>
                    <a:pt x="15987" y="10578"/>
                  </a:cubicBezTo>
                  <a:cubicBezTo>
                    <a:pt x="16327" y="8659"/>
                    <a:pt x="16545" y="6724"/>
                    <a:pt x="16660" y="4779"/>
                  </a:cubicBezTo>
                  <a:cubicBezTo>
                    <a:pt x="16666" y="4671"/>
                    <a:pt x="16586" y="4618"/>
                    <a:pt x="16503" y="4618"/>
                  </a:cubicBezTo>
                  <a:cubicBezTo>
                    <a:pt x="16419" y="4618"/>
                    <a:pt x="16332" y="4672"/>
                    <a:pt x="16325" y="4779"/>
                  </a:cubicBezTo>
                  <a:cubicBezTo>
                    <a:pt x="16190" y="7067"/>
                    <a:pt x="15996" y="9436"/>
                    <a:pt x="15438" y="11665"/>
                  </a:cubicBezTo>
                  <a:cubicBezTo>
                    <a:pt x="15250" y="12412"/>
                    <a:pt x="14954" y="13426"/>
                    <a:pt x="14060" y="13629"/>
                  </a:cubicBezTo>
                  <a:cubicBezTo>
                    <a:pt x="13943" y="13656"/>
                    <a:pt x="13833" y="13668"/>
                    <a:pt x="13731" y="13668"/>
                  </a:cubicBezTo>
                  <a:cubicBezTo>
                    <a:pt x="12915" y="13668"/>
                    <a:pt x="12573" y="12870"/>
                    <a:pt x="12390" y="12198"/>
                  </a:cubicBezTo>
                  <a:cubicBezTo>
                    <a:pt x="12128" y="11237"/>
                    <a:pt x="12097" y="10189"/>
                    <a:pt x="11978" y="9199"/>
                  </a:cubicBezTo>
                  <a:cubicBezTo>
                    <a:pt x="11746" y="7277"/>
                    <a:pt x="11645" y="5276"/>
                    <a:pt x="11162" y="3395"/>
                  </a:cubicBezTo>
                  <a:cubicBezTo>
                    <a:pt x="10855" y="2198"/>
                    <a:pt x="10239" y="674"/>
                    <a:pt x="9034" y="107"/>
                  </a:cubicBezTo>
                  <a:cubicBezTo>
                    <a:pt x="8880" y="34"/>
                    <a:pt x="8731" y="0"/>
                    <a:pt x="85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7" name="Google Shape;6627;p15"/>
            <p:cNvSpPr/>
            <p:nvPr/>
          </p:nvSpPr>
          <p:spPr>
            <a:xfrm>
              <a:off x="3949075" y="1964550"/>
              <a:ext cx="32525" cy="33325"/>
            </a:xfrm>
            <a:custGeom>
              <a:avLst/>
              <a:gdLst/>
              <a:ahLst/>
              <a:cxnLst/>
              <a:rect l="l" t="t" r="r" b="b"/>
              <a:pathLst>
                <a:path w="1301" h="1333" extrusionOk="0">
                  <a:moveTo>
                    <a:pt x="706" y="0"/>
                  </a:moveTo>
                  <a:cubicBezTo>
                    <a:pt x="661" y="0"/>
                    <a:pt x="615" y="7"/>
                    <a:pt x="567" y="20"/>
                  </a:cubicBezTo>
                  <a:cubicBezTo>
                    <a:pt x="157" y="134"/>
                    <a:pt x="1" y="679"/>
                    <a:pt x="189" y="1031"/>
                  </a:cubicBezTo>
                  <a:cubicBezTo>
                    <a:pt x="193" y="1039"/>
                    <a:pt x="197" y="1046"/>
                    <a:pt x="201" y="1053"/>
                  </a:cubicBezTo>
                  <a:lnTo>
                    <a:pt x="201" y="1053"/>
                  </a:lnTo>
                  <a:cubicBezTo>
                    <a:pt x="239" y="1124"/>
                    <a:pt x="290" y="1187"/>
                    <a:pt x="355" y="1236"/>
                  </a:cubicBezTo>
                  <a:cubicBezTo>
                    <a:pt x="435" y="1296"/>
                    <a:pt x="518" y="1326"/>
                    <a:pt x="600" y="1331"/>
                  </a:cubicBezTo>
                  <a:lnTo>
                    <a:pt x="600" y="1331"/>
                  </a:lnTo>
                  <a:cubicBezTo>
                    <a:pt x="614" y="1332"/>
                    <a:pt x="629" y="1333"/>
                    <a:pt x="643" y="1333"/>
                  </a:cubicBezTo>
                  <a:cubicBezTo>
                    <a:pt x="669" y="1333"/>
                    <a:pt x="696" y="1331"/>
                    <a:pt x="722" y="1326"/>
                  </a:cubicBezTo>
                  <a:cubicBezTo>
                    <a:pt x="950" y="1286"/>
                    <a:pt x="1096" y="1100"/>
                    <a:pt x="1221" y="922"/>
                  </a:cubicBezTo>
                  <a:cubicBezTo>
                    <a:pt x="1252" y="878"/>
                    <a:pt x="1258" y="835"/>
                    <a:pt x="1246" y="797"/>
                  </a:cubicBezTo>
                  <a:lnTo>
                    <a:pt x="1246" y="797"/>
                  </a:lnTo>
                  <a:cubicBezTo>
                    <a:pt x="1300" y="613"/>
                    <a:pt x="1291" y="411"/>
                    <a:pt x="1197" y="260"/>
                  </a:cubicBezTo>
                  <a:cubicBezTo>
                    <a:pt x="1123" y="139"/>
                    <a:pt x="1008" y="66"/>
                    <a:pt x="882" y="36"/>
                  </a:cubicBezTo>
                  <a:lnTo>
                    <a:pt x="882" y="36"/>
                  </a:lnTo>
                  <a:cubicBezTo>
                    <a:pt x="828" y="13"/>
                    <a:pt x="769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8" name="Google Shape;6628;p15"/>
            <p:cNvSpPr/>
            <p:nvPr/>
          </p:nvSpPr>
          <p:spPr>
            <a:xfrm>
              <a:off x="4048600" y="1728150"/>
              <a:ext cx="30400" cy="29750"/>
            </a:xfrm>
            <a:custGeom>
              <a:avLst/>
              <a:gdLst/>
              <a:ahLst/>
              <a:cxnLst/>
              <a:rect l="l" t="t" r="r" b="b"/>
              <a:pathLst>
                <a:path w="1216" h="1190" extrusionOk="0">
                  <a:moveTo>
                    <a:pt x="488" y="625"/>
                  </a:moveTo>
                  <a:cubicBezTo>
                    <a:pt x="518" y="662"/>
                    <a:pt x="566" y="681"/>
                    <a:pt x="615" y="681"/>
                  </a:cubicBezTo>
                  <a:cubicBezTo>
                    <a:pt x="660" y="681"/>
                    <a:pt x="705" y="666"/>
                    <a:pt x="739" y="636"/>
                  </a:cubicBezTo>
                  <a:lnTo>
                    <a:pt x="739" y="636"/>
                  </a:lnTo>
                  <a:cubicBezTo>
                    <a:pt x="750" y="665"/>
                    <a:pt x="751" y="697"/>
                    <a:pt x="738" y="727"/>
                  </a:cubicBezTo>
                  <a:lnTo>
                    <a:pt x="738" y="727"/>
                  </a:lnTo>
                  <a:cubicBezTo>
                    <a:pt x="721" y="735"/>
                    <a:pt x="702" y="741"/>
                    <a:pt x="682" y="745"/>
                  </a:cubicBezTo>
                  <a:cubicBezTo>
                    <a:pt x="670" y="747"/>
                    <a:pt x="658" y="748"/>
                    <a:pt x="647" y="748"/>
                  </a:cubicBezTo>
                  <a:cubicBezTo>
                    <a:pt x="573" y="748"/>
                    <a:pt x="512" y="705"/>
                    <a:pt x="480" y="648"/>
                  </a:cubicBezTo>
                  <a:lnTo>
                    <a:pt x="480" y="648"/>
                  </a:lnTo>
                  <a:cubicBezTo>
                    <a:pt x="483" y="642"/>
                    <a:pt x="485" y="636"/>
                    <a:pt x="486" y="630"/>
                  </a:cubicBezTo>
                  <a:cubicBezTo>
                    <a:pt x="487" y="628"/>
                    <a:pt x="487" y="627"/>
                    <a:pt x="488" y="625"/>
                  </a:cubicBezTo>
                  <a:close/>
                  <a:moveTo>
                    <a:pt x="611" y="0"/>
                  </a:moveTo>
                  <a:cubicBezTo>
                    <a:pt x="578" y="0"/>
                    <a:pt x="546" y="3"/>
                    <a:pt x="512" y="9"/>
                  </a:cubicBezTo>
                  <a:cubicBezTo>
                    <a:pt x="163" y="76"/>
                    <a:pt x="1" y="414"/>
                    <a:pt x="65" y="710"/>
                  </a:cubicBezTo>
                  <a:lnTo>
                    <a:pt x="65" y="710"/>
                  </a:lnTo>
                  <a:cubicBezTo>
                    <a:pt x="65" y="711"/>
                    <a:pt x="65" y="712"/>
                    <a:pt x="65" y="713"/>
                  </a:cubicBezTo>
                  <a:cubicBezTo>
                    <a:pt x="67" y="745"/>
                    <a:pt x="76" y="772"/>
                    <a:pt x="90" y="794"/>
                  </a:cubicBezTo>
                  <a:lnTo>
                    <a:pt x="90" y="794"/>
                  </a:lnTo>
                  <a:cubicBezTo>
                    <a:pt x="103" y="827"/>
                    <a:pt x="118" y="859"/>
                    <a:pt x="137" y="889"/>
                  </a:cubicBezTo>
                  <a:lnTo>
                    <a:pt x="137" y="889"/>
                  </a:lnTo>
                  <a:cubicBezTo>
                    <a:pt x="142" y="900"/>
                    <a:pt x="147" y="912"/>
                    <a:pt x="152" y="923"/>
                  </a:cubicBezTo>
                  <a:cubicBezTo>
                    <a:pt x="243" y="1108"/>
                    <a:pt x="409" y="1188"/>
                    <a:pt x="578" y="1188"/>
                  </a:cubicBezTo>
                  <a:cubicBezTo>
                    <a:pt x="584" y="1188"/>
                    <a:pt x="590" y="1188"/>
                    <a:pt x="595" y="1188"/>
                  </a:cubicBezTo>
                  <a:lnTo>
                    <a:pt x="595" y="1188"/>
                  </a:lnTo>
                  <a:cubicBezTo>
                    <a:pt x="610" y="1189"/>
                    <a:pt x="624" y="1189"/>
                    <a:pt x="638" y="1189"/>
                  </a:cubicBezTo>
                  <a:cubicBezTo>
                    <a:pt x="699" y="1189"/>
                    <a:pt x="760" y="1179"/>
                    <a:pt x="817" y="1160"/>
                  </a:cubicBezTo>
                  <a:cubicBezTo>
                    <a:pt x="1035" y="1082"/>
                    <a:pt x="1172" y="861"/>
                    <a:pt x="1176" y="635"/>
                  </a:cubicBezTo>
                  <a:lnTo>
                    <a:pt x="1176" y="635"/>
                  </a:lnTo>
                  <a:cubicBezTo>
                    <a:pt x="1215" y="322"/>
                    <a:pt x="945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29" name="Google Shape;6629;p15"/>
            <p:cNvSpPr/>
            <p:nvPr/>
          </p:nvSpPr>
          <p:spPr>
            <a:xfrm>
              <a:off x="4158975" y="2067350"/>
              <a:ext cx="28350" cy="29000"/>
            </a:xfrm>
            <a:custGeom>
              <a:avLst/>
              <a:gdLst/>
              <a:ahLst/>
              <a:cxnLst/>
              <a:rect l="l" t="t" r="r" b="b"/>
              <a:pathLst>
                <a:path w="1134" h="1160" extrusionOk="0">
                  <a:moveTo>
                    <a:pt x="594" y="1"/>
                  </a:moveTo>
                  <a:cubicBezTo>
                    <a:pt x="432" y="1"/>
                    <a:pt x="263" y="77"/>
                    <a:pt x="159" y="219"/>
                  </a:cubicBezTo>
                  <a:cubicBezTo>
                    <a:pt x="1" y="433"/>
                    <a:pt x="46" y="713"/>
                    <a:pt x="203" y="894"/>
                  </a:cubicBezTo>
                  <a:lnTo>
                    <a:pt x="203" y="894"/>
                  </a:lnTo>
                  <a:cubicBezTo>
                    <a:pt x="239" y="938"/>
                    <a:pt x="281" y="975"/>
                    <a:pt x="328" y="1005"/>
                  </a:cubicBezTo>
                  <a:lnTo>
                    <a:pt x="328" y="1005"/>
                  </a:lnTo>
                  <a:cubicBezTo>
                    <a:pt x="400" y="1096"/>
                    <a:pt x="502" y="1160"/>
                    <a:pt x="628" y="1160"/>
                  </a:cubicBezTo>
                  <a:cubicBezTo>
                    <a:pt x="723" y="1160"/>
                    <a:pt x="804" y="1123"/>
                    <a:pt x="871" y="1067"/>
                  </a:cubicBezTo>
                  <a:lnTo>
                    <a:pt x="871" y="1067"/>
                  </a:lnTo>
                  <a:cubicBezTo>
                    <a:pt x="883" y="1062"/>
                    <a:pt x="896" y="1057"/>
                    <a:pt x="908" y="1050"/>
                  </a:cubicBezTo>
                  <a:cubicBezTo>
                    <a:pt x="1029" y="988"/>
                    <a:pt x="1079" y="862"/>
                    <a:pt x="1089" y="732"/>
                  </a:cubicBezTo>
                  <a:lnTo>
                    <a:pt x="1089" y="732"/>
                  </a:lnTo>
                  <a:cubicBezTo>
                    <a:pt x="1100" y="694"/>
                    <a:pt x="1107" y="656"/>
                    <a:pt x="1109" y="617"/>
                  </a:cubicBezTo>
                  <a:lnTo>
                    <a:pt x="1109" y="617"/>
                  </a:lnTo>
                  <a:cubicBezTo>
                    <a:pt x="1133" y="488"/>
                    <a:pt x="1127" y="353"/>
                    <a:pt x="1067" y="239"/>
                  </a:cubicBezTo>
                  <a:cubicBezTo>
                    <a:pt x="1003" y="114"/>
                    <a:pt x="887" y="42"/>
                    <a:pt x="759" y="29"/>
                  </a:cubicBezTo>
                  <a:lnTo>
                    <a:pt x="759" y="29"/>
                  </a:lnTo>
                  <a:cubicBezTo>
                    <a:pt x="707" y="10"/>
                    <a:pt x="651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0" name="Google Shape;6630;p15"/>
            <p:cNvSpPr/>
            <p:nvPr/>
          </p:nvSpPr>
          <p:spPr>
            <a:xfrm>
              <a:off x="4242550" y="1848175"/>
              <a:ext cx="31850" cy="34200"/>
            </a:xfrm>
            <a:custGeom>
              <a:avLst/>
              <a:gdLst/>
              <a:ahLst/>
              <a:cxnLst/>
              <a:rect l="l" t="t" r="r" b="b"/>
              <a:pathLst>
                <a:path w="1274" h="1368" extrusionOk="0">
                  <a:moveTo>
                    <a:pt x="612" y="564"/>
                  </a:moveTo>
                  <a:cubicBezTo>
                    <a:pt x="625" y="564"/>
                    <a:pt x="637" y="570"/>
                    <a:pt x="649" y="579"/>
                  </a:cubicBezTo>
                  <a:lnTo>
                    <a:pt x="649" y="579"/>
                  </a:lnTo>
                  <a:cubicBezTo>
                    <a:pt x="636" y="588"/>
                    <a:pt x="620" y="596"/>
                    <a:pt x="601" y="602"/>
                  </a:cubicBezTo>
                  <a:cubicBezTo>
                    <a:pt x="586" y="607"/>
                    <a:pt x="573" y="609"/>
                    <a:pt x="560" y="609"/>
                  </a:cubicBezTo>
                  <a:cubicBezTo>
                    <a:pt x="559" y="609"/>
                    <a:pt x="558" y="609"/>
                    <a:pt x="557" y="609"/>
                  </a:cubicBezTo>
                  <a:lnTo>
                    <a:pt x="557" y="609"/>
                  </a:lnTo>
                  <a:cubicBezTo>
                    <a:pt x="573" y="577"/>
                    <a:pt x="593" y="564"/>
                    <a:pt x="612" y="564"/>
                  </a:cubicBezTo>
                  <a:close/>
                  <a:moveTo>
                    <a:pt x="503" y="0"/>
                  </a:moveTo>
                  <a:cubicBezTo>
                    <a:pt x="427" y="0"/>
                    <a:pt x="354" y="21"/>
                    <a:pt x="302" y="73"/>
                  </a:cubicBezTo>
                  <a:cubicBezTo>
                    <a:pt x="248" y="127"/>
                    <a:pt x="208" y="211"/>
                    <a:pt x="182" y="305"/>
                  </a:cubicBezTo>
                  <a:lnTo>
                    <a:pt x="182" y="305"/>
                  </a:lnTo>
                  <a:cubicBezTo>
                    <a:pt x="168" y="327"/>
                    <a:pt x="157" y="351"/>
                    <a:pt x="148" y="375"/>
                  </a:cubicBezTo>
                  <a:lnTo>
                    <a:pt x="148" y="375"/>
                  </a:lnTo>
                  <a:cubicBezTo>
                    <a:pt x="50" y="521"/>
                    <a:pt x="0" y="695"/>
                    <a:pt x="30" y="858"/>
                  </a:cubicBezTo>
                  <a:cubicBezTo>
                    <a:pt x="89" y="1173"/>
                    <a:pt x="363" y="1368"/>
                    <a:pt x="645" y="1368"/>
                  </a:cubicBezTo>
                  <a:cubicBezTo>
                    <a:pt x="789" y="1368"/>
                    <a:pt x="935" y="1317"/>
                    <a:pt x="1056" y="1206"/>
                  </a:cubicBezTo>
                  <a:cubicBezTo>
                    <a:pt x="1220" y="1056"/>
                    <a:pt x="1273" y="863"/>
                    <a:pt x="1243" y="681"/>
                  </a:cubicBezTo>
                  <a:lnTo>
                    <a:pt x="1243" y="681"/>
                  </a:lnTo>
                  <a:cubicBezTo>
                    <a:pt x="1263" y="438"/>
                    <a:pt x="1148" y="184"/>
                    <a:pt x="908" y="81"/>
                  </a:cubicBezTo>
                  <a:cubicBezTo>
                    <a:pt x="842" y="52"/>
                    <a:pt x="775" y="39"/>
                    <a:pt x="709" y="39"/>
                  </a:cubicBezTo>
                  <a:cubicBezTo>
                    <a:pt x="707" y="39"/>
                    <a:pt x="705" y="39"/>
                    <a:pt x="702" y="39"/>
                  </a:cubicBezTo>
                  <a:lnTo>
                    <a:pt x="702" y="39"/>
                  </a:lnTo>
                  <a:cubicBezTo>
                    <a:pt x="640" y="16"/>
                    <a:pt x="570" y="0"/>
                    <a:pt x="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1" name="Google Shape;6631;p15"/>
            <p:cNvSpPr/>
            <p:nvPr/>
          </p:nvSpPr>
          <p:spPr>
            <a:xfrm>
              <a:off x="3754600" y="215497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0"/>
                  </a:moveTo>
                  <a:cubicBezTo>
                    <a:pt x="175" y="0"/>
                    <a:pt x="90" y="54"/>
                    <a:pt x="86" y="163"/>
                  </a:cubicBezTo>
                  <a:cubicBezTo>
                    <a:pt x="58" y="1101"/>
                    <a:pt x="31" y="2041"/>
                    <a:pt x="3" y="2979"/>
                  </a:cubicBezTo>
                  <a:cubicBezTo>
                    <a:pt x="0" y="3087"/>
                    <a:pt x="82" y="3141"/>
                    <a:pt x="166" y="3141"/>
                  </a:cubicBezTo>
                  <a:cubicBezTo>
                    <a:pt x="250" y="3141"/>
                    <a:pt x="336" y="3086"/>
                    <a:pt x="339" y="2979"/>
                  </a:cubicBezTo>
                  <a:cubicBezTo>
                    <a:pt x="366" y="2041"/>
                    <a:pt x="394" y="1101"/>
                    <a:pt x="421" y="163"/>
                  </a:cubicBezTo>
                  <a:cubicBezTo>
                    <a:pt x="424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2" name="Google Shape;6632;p15"/>
            <p:cNvSpPr/>
            <p:nvPr/>
          </p:nvSpPr>
          <p:spPr>
            <a:xfrm>
              <a:off x="3663100" y="214992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1"/>
                  </a:moveTo>
                  <a:cubicBezTo>
                    <a:pt x="175" y="1"/>
                    <a:pt x="89" y="54"/>
                    <a:pt x="86" y="162"/>
                  </a:cubicBezTo>
                  <a:cubicBezTo>
                    <a:pt x="59" y="1102"/>
                    <a:pt x="31" y="2040"/>
                    <a:pt x="4" y="2979"/>
                  </a:cubicBezTo>
                  <a:cubicBezTo>
                    <a:pt x="1" y="3087"/>
                    <a:pt x="83" y="3141"/>
                    <a:pt x="166" y="3141"/>
                  </a:cubicBezTo>
                  <a:cubicBezTo>
                    <a:pt x="250" y="3141"/>
                    <a:pt x="335" y="3087"/>
                    <a:pt x="338" y="2979"/>
                  </a:cubicBezTo>
                  <a:cubicBezTo>
                    <a:pt x="365" y="2040"/>
                    <a:pt x="393" y="1102"/>
                    <a:pt x="422" y="162"/>
                  </a:cubicBezTo>
                  <a:cubicBezTo>
                    <a:pt x="425" y="54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3" name="Google Shape;6633;p15"/>
            <p:cNvSpPr/>
            <p:nvPr/>
          </p:nvSpPr>
          <p:spPr>
            <a:xfrm>
              <a:off x="3565100" y="2151850"/>
              <a:ext cx="15975" cy="76100"/>
            </a:xfrm>
            <a:custGeom>
              <a:avLst/>
              <a:gdLst/>
              <a:ahLst/>
              <a:cxnLst/>
              <a:rect l="l" t="t" r="r" b="b"/>
              <a:pathLst>
                <a:path w="639" h="3044" extrusionOk="0">
                  <a:moveTo>
                    <a:pt x="478" y="0"/>
                  </a:moveTo>
                  <a:cubicBezTo>
                    <a:pt x="394" y="0"/>
                    <a:pt x="304" y="54"/>
                    <a:pt x="293" y="161"/>
                  </a:cubicBezTo>
                  <a:cubicBezTo>
                    <a:pt x="199" y="1069"/>
                    <a:pt x="106" y="1976"/>
                    <a:pt x="11" y="2884"/>
                  </a:cubicBezTo>
                  <a:cubicBezTo>
                    <a:pt x="1" y="2991"/>
                    <a:pt x="79" y="3044"/>
                    <a:pt x="162" y="3044"/>
                  </a:cubicBezTo>
                  <a:cubicBezTo>
                    <a:pt x="245" y="3044"/>
                    <a:pt x="335" y="2990"/>
                    <a:pt x="345" y="2884"/>
                  </a:cubicBezTo>
                  <a:cubicBezTo>
                    <a:pt x="440" y="1976"/>
                    <a:pt x="534" y="1069"/>
                    <a:pt x="628" y="161"/>
                  </a:cubicBezTo>
                  <a:cubicBezTo>
                    <a:pt x="639" y="54"/>
                    <a:pt x="561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4" name="Google Shape;6634;p15"/>
            <p:cNvSpPr/>
            <p:nvPr/>
          </p:nvSpPr>
          <p:spPr>
            <a:xfrm>
              <a:off x="3485325" y="2149400"/>
              <a:ext cx="9850" cy="52700"/>
            </a:xfrm>
            <a:custGeom>
              <a:avLst/>
              <a:gdLst/>
              <a:ahLst/>
              <a:cxnLst/>
              <a:rect l="l" t="t" r="r" b="b"/>
              <a:pathLst>
                <a:path w="394" h="2108" extrusionOk="0">
                  <a:moveTo>
                    <a:pt x="228" y="0"/>
                  </a:moveTo>
                  <a:cubicBezTo>
                    <a:pt x="144" y="0"/>
                    <a:pt x="58" y="54"/>
                    <a:pt x="55" y="162"/>
                  </a:cubicBezTo>
                  <a:cubicBezTo>
                    <a:pt x="39" y="756"/>
                    <a:pt x="20" y="1351"/>
                    <a:pt x="4" y="1946"/>
                  </a:cubicBezTo>
                  <a:cubicBezTo>
                    <a:pt x="0" y="2054"/>
                    <a:pt x="82" y="2108"/>
                    <a:pt x="166" y="2108"/>
                  </a:cubicBezTo>
                  <a:cubicBezTo>
                    <a:pt x="249" y="2108"/>
                    <a:pt x="335" y="2054"/>
                    <a:pt x="338" y="1946"/>
                  </a:cubicBezTo>
                  <a:cubicBezTo>
                    <a:pt x="356" y="1351"/>
                    <a:pt x="373" y="756"/>
                    <a:pt x="389" y="162"/>
                  </a:cubicBezTo>
                  <a:cubicBezTo>
                    <a:pt x="393" y="54"/>
                    <a:pt x="311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5" name="Google Shape;6635;p15"/>
            <p:cNvSpPr/>
            <p:nvPr/>
          </p:nvSpPr>
          <p:spPr>
            <a:xfrm>
              <a:off x="3320000" y="2155725"/>
              <a:ext cx="31075" cy="29600"/>
            </a:xfrm>
            <a:custGeom>
              <a:avLst/>
              <a:gdLst/>
              <a:ahLst/>
              <a:cxnLst/>
              <a:rect l="l" t="t" r="r" b="b"/>
              <a:pathLst>
                <a:path w="1243" h="1184" extrusionOk="0">
                  <a:moveTo>
                    <a:pt x="797" y="494"/>
                  </a:moveTo>
                  <a:cubicBezTo>
                    <a:pt x="807" y="494"/>
                    <a:pt x="845" y="524"/>
                    <a:pt x="854" y="563"/>
                  </a:cubicBezTo>
                  <a:cubicBezTo>
                    <a:pt x="864" y="607"/>
                    <a:pt x="850" y="653"/>
                    <a:pt x="817" y="683"/>
                  </a:cubicBezTo>
                  <a:cubicBezTo>
                    <a:pt x="790" y="710"/>
                    <a:pt x="753" y="728"/>
                    <a:pt x="712" y="737"/>
                  </a:cubicBezTo>
                  <a:lnTo>
                    <a:pt x="712" y="737"/>
                  </a:lnTo>
                  <a:cubicBezTo>
                    <a:pt x="808" y="708"/>
                    <a:pt x="877" y="608"/>
                    <a:pt x="800" y="506"/>
                  </a:cubicBezTo>
                  <a:cubicBezTo>
                    <a:pt x="794" y="498"/>
                    <a:pt x="794" y="494"/>
                    <a:pt x="797" y="494"/>
                  </a:cubicBezTo>
                  <a:close/>
                  <a:moveTo>
                    <a:pt x="452" y="545"/>
                  </a:moveTo>
                  <a:cubicBezTo>
                    <a:pt x="460" y="589"/>
                    <a:pt x="479" y="633"/>
                    <a:pt x="512" y="676"/>
                  </a:cubicBezTo>
                  <a:cubicBezTo>
                    <a:pt x="543" y="717"/>
                    <a:pt x="585" y="739"/>
                    <a:pt x="627" y="745"/>
                  </a:cubicBezTo>
                  <a:lnTo>
                    <a:pt x="627" y="745"/>
                  </a:lnTo>
                  <a:cubicBezTo>
                    <a:pt x="590" y="743"/>
                    <a:pt x="555" y="735"/>
                    <a:pt x="526" y="722"/>
                  </a:cubicBezTo>
                  <a:cubicBezTo>
                    <a:pt x="442" y="681"/>
                    <a:pt x="427" y="612"/>
                    <a:pt x="452" y="545"/>
                  </a:cubicBezTo>
                  <a:close/>
                  <a:moveTo>
                    <a:pt x="562" y="1"/>
                  </a:moveTo>
                  <a:cubicBezTo>
                    <a:pt x="452" y="1"/>
                    <a:pt x="337" y="38"/>
                    <a:pt x="251" y="102"/>
                  </a:cubicBezTo>
                  <a:cubicBezTo>
                    <a:pt x="18" y="273"/>
                    <a:pt x="1" y="600"/>
                    <a:pt x="127" y="841"/>
                  </a:cubicBezTo>
                  <a:cubicBezTo>
                    <a:pt x="231" y="1038"/>
                    <a:pt x="438" y="1183"/>
                    <a:pt x="660" y="1183"/>
                  </a:cubicBezTo>
                  <a:cubicBezTo>
                    <a:pt x="702" y="1183"/>
                    <a:pt x="745" y="1178"/>
                    <a:pt x="788" y="1167"/>
                  </a:cubicBezTo>
                  <a:cubicBezTo>
                    <a:pt x="1034" y="1101"/>
                    <a:pt x="1192" y="862"/>
                    <a:pt x="1217" y="618"/>
                  </a:cubicBezTo>
                  <a:cubicBezTo>
                    <a:pt x="1242" y="359"/>
                    <a:pt x="1096" y="99"/>
                    <a:pt x="834" y="37"/>
                  </a:cubicBezTo>
                  <a:cubicBezTo>
                    <a:pt x="795" y="28"/>
                    <a:pt x="756" y="23"/>
                    <a:pt x="718" y="23"/>
                  </a:cubicBezTo>
                  <a:cubicBezTo>
                    <a:pt x="713" y="23"/>
                    <a:pt x="708" y="23"/>
                    <a:pt x="704" y="24"/>
                  </a:cubicBezTo>
                  <a:lnTo>
                    <a:pt x="704" y="24"/>
                  </a:lnTo>
                  <a:cubicBezTo>
                    <a:pt x="659" y="8"/>
                    <a:pt x="611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6" name="Google Shape;6636;p15"/>
            <p:cNvSpPr/>
            <p:nvPr/>
          </p:nvSpPr>
          <p:spPr>
            <a:xfrm>
              <a:off x="3479075" y="1854975"/>
              <a:ext cx="33825" cy="31500"/>
            </a:xfrm>
            <a:custGeom>
              <a:avLst/>
              <a:gdLst/>
              <a:ahLst/>
              <a:cxnLst/>
              <a:rect l="l" t="t" r="r" b="b"/>
              <a:pathLst>
                <a:path w="1353" h="1260" extrusionOk="0">
                  <a:moveTo>
                    <a:pt x="635" y="600"/>
                  </a:moveTo>
                  <a:lnTo>
                    <a:pt x="635" y="600"/>
                  </a:lnTo>
                  <a:cubicBezTo>
                    <a:pt x="635" y="618"/>
                    <a:pt x="636" y="637"/>
                    <a:pt x="638" y="656"/>
                  </a:cubicBezTo>
                  <a:lnTo>
                    <a:pt x="638" y="656"/>
                  </a:lnTo>
                  <a:cubicBezTo>
                    <a:pt x="630" y="639"/>
                    <a:pt x="627" y="620"/>
                    <a:pt x="627" y="601"/>
                  </a:cubicBezTo>
                  <a:lnTo>
                    <a:pt x="627" y="601"/>
                  </a:lnTo>
                  <a:cubicBezTo>
                    <a:pt x="630" y="601"/>
                    <a:pt x="632" y="600"/>
                    <a:pt x="635" y="600"/>
                  </a:cubicBezTo>
                  <a:close/>
                  <a:moveTo>
                    <a:pt x="758" y="0"/>
                  </a:moveTo>
                  <a:cubicBezTo>
                    <a:pt x="657" y="0"/>
                    <a:pt x="570" y="28"/>
                    <a:pt x="498" y="76"/>
                  </a:cubicBezTo>
                  <a:lnTo>
                    <a:pt x="498" y="76"/>
                  </a:lnTo>
                  <a:cubicBezTo>
                    <a:pt x="393" y="110"/>
                    <a:pt x="298" y="166"/>
                    <a:pt x="226" y="245"/>
                  </a:cubicBezTo>
                  <a:cubicBezTo>
                    <a:pt x="38" y="449"/>
                    <a:pt x="0" y="782"/>
                    <a:pt x="150" y="1018"/>
                  </a:cubicBezTo>
                  <a:cubicBezTo>
                    <a:pt x="252" y="1178"/>
                    <a:pt x="428" y="1259"/>
                    <a:pt x="609" y="1259"/>
                  </a:cubicBezTo>
                  <a:cubicBezTo>
                    <a:pt x="685" y="1259"/>
                    <a:pt x="762" y="1244"/>
                    <a:pt x="835" y="1215"/>
                  </a:cubicBezTo>
                  <a:cubicBezTo>
                    <a:pt x="933" y="1175"/>
                    <a:pt x="1014" y="1107"/>
                    <a:pt x="1069" y="1025"/>
                  </a:cubicBezTo>
                  <a:lnTo>
                    <a:pt x="1069" y="1025"/>
                  </a:lnTo>
                  <a:cubicBezTo>
                    <a:pt x="1085" y="1014"/>
                    <a:pt x="1100" y="1001"/>
                    <a:pt x="1115" y="988"/>
                  </a:cubicBezTo>
                  <a:lnTo>
                    <a:pt x="1115" y="988"/>
                  </a:lnTo>
                  <a:cubicBezTo>
                    <a:pt x="1283" y="884"/>
                    <a:pt x="1347" y="723"/>
                    <a:pt x="1337" y="561"/>
                  </a:cubicBezTo>
                  <a:lnTo>
                    <a:pt x="1337" y="561"/>
                  </a:lnTo>
                  <a:cubicBezTo>
                    <a:pt x="1353" y="347"/>
                    <a:pt x="1248" y="199"/>
                    <a:pt x="1093" y="116"/>
                  </a:cubicBezTo>
                  <a:lnTo>
                    <a:pt x="1093" y="116"/>
                  </a:lnTo>
                  <a:cubicBezTo>
                    <a:pt x="1004" y="48"/>
                    <a:pt x="894" y="4"/>
                    <a:pt x="774" y="1"/>
                  </a:cubicBezTo>
                  <a:cubicBezTo>
                    <a:pt x="768" y="1"/>
                    <a:pt x="763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7" name="Google Shape;6637;p15"/>
            <p:cNvSpPr/>
            <p:nvPr/>
          </p:nvSpPr>
          <p:spPr>
            <a:xfrm>
              <a:off x="3555900" y="1980725"/>
              <a:ext cx="31625" cy="29825"/>
            </a:xfrm>
            <a:custGeom>
              <a:avLst/>
              <a:gdLst/>
              <a:ahLst/>
              <a:cxnLst/>
              <a:rect l="l" t="t" r="r" b="b"/>
              <a:pathLst>
                <a:path w="1265" h="1193" extrusionOk="0">
                  <a:moveTo>
                    <a:pt x="682" y="0"/>
                  </a:moveTo>
                  <a:cubicBezTo>
                    <a:pt x="594" y="0"/>
                    <a:pt x="504" y="21"/>
                    <a:pt x="417" y="66"/>
                  </a:cubicBezTo>
                  <a:cubicBezTo>
                    <a:pt x="31" y="268"/>
                    <a:pt x="1" y="798"/>
                    <a:pt x="330" y="1071"/>
                  </a:cubicBezTo>
                  <a:cubicBezTo>
                    <a:pt x="431" y="1155"/>
                    <a:pt x="545" y="1193"/>
                    <a:pt x="655" y="1193"/>
                  </a:cubicBezTo>
                  <a:cubicBezTo>
                    <a:pt x="889" y="1193"/>
                    <a:pt x="1110" y="1024"/>
                    <a:pt x="1171" y="766"/>
                  </a:cubicBezTo>
                  <a:lnTo>
                    <a:pt x="1171" y="766"/>
                  </a:lnTo>
                  <a:cubicBezTo>
                    <a:pt x="1198" y="717"/>
                    <a:pt x="1217" y="660"/>
                    <a:pt x="1224" y="598"/>
                  </a:cubicBezTo>
                  <a:cubicBezTo>
                    <a:pt x="1265" y="251"/>
                    <a:pt x="989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8" name="Google Shape;6638;p15"/>
            <p:cNvSpPr/>
            <p:nvPr/>
          </p:nvSpPr>
          <p:spPr>
            <a:xfrm>
              <a:off x="3660125" y="1749025"/>
              <a:ext cx="33850" cy="28050"/>
            </a:xfrm>
            <a:custGeom>
              <a:avLst/>
              <a:gdLst/>
              <a:ahLst/>
              <a:cxnLst/>
              <a:rect l="l" t="t" r="r" b="b"/>
              <a:pathLst>
                <a:path w="1354" h="1122" extrusionOk="0">
                  <a:moveTo>
                    <a:pt x="787" y="500"/>
                  </a:moveTo>
                  <a:cubicBezTo>
                    <a:pt x="780" y="572"/>
                    <a:pt x="716" y="638"/>
                    <a:pt x="640" y="642"/>
                  </a:cubicBezTo>
                  <a:lnTo>
                    <a:pt x="640" y="642"/>
                  </a:lnTo>
                  <a:cubicBezTo>
                    <a:pt x="639" y="642"/>
                    <a:pt x="637" y="641"/>
                    <a:pt x="636" y="641"/>
                  </a:cubicBezTo>
                  <a:lnTo>
                    <a:pt x="636" y="641"/>
                  </a:lnTo>
                  <a:cubicBezTo>
                    <a:pt x="653" y="570"/>
                    <a:pt x="715" y="516"/>
                    <a:pt x="787" y="500"/>
                  </a:cubicBezTo>
                  <a:close/>
                  <a:moveTo>
                    <a:pt x="614" y="0"/>
                  </a:moveTo>
                  <a:cubicBezTo>
                    <a:pt x="389" y="0"/>
                    <a:pt x="166" y="140"/>
                    <a:pt x="99" y="395"/>
                  </a:cubicBezTo>
                  <a:cubicBezTo>
                    <a:pt x="1" y="766"/>
                    <a:pt x="303" y="1122"/>
                    <a:pt x="652" y="1122"/>
                  </a:cubicBezTo>
                  <a:cubicBezTo>
                    <a:pt x="738" y="1122"/>
                    <a:pt x="828" y="1100"/>
                    <a:pt x="915" y="1051"/>
                  </a:cubicBezTo>
                  <a:cubicBezTo>
                    <a:pt x="1274" y="847"/>
                    <a:pt x="1353" y="255"/>
                    <a:pt x="924" y="85"/>
                  </a:cubicBezTo>
                  <a:lnTo>
                    <a:pt x="924" y="85"/>
                  </a:lnTo>
                  <a:cubicBezTo>
                    <a:pt x="886" y="61"/>
                    <a:pt x="845" y="42"/>
                    <a:pt x="800" y="27"/>
                  </a:cubicBezTo>
                  <a:cubicBezTo>
                    <a:pt x="783" y="21"/>
                    <a:pt x="766" y="18"/>
                    <a:pt x="751" y="18"/>
                  </a:cubicBezTo>
                  <a:lnTo>
                    <a:pt x="751" y="18"/>
                  </a:lnTo>
                  <a:cubicBezTo>
                    <a:pt x="706" y="6"/>
                    <a:pt x="660" y="0"/>
                    <a:pt x="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39" name="Google Shape;6639;p15"/>
            <p:cNvSpPr/>
            <p:nvPr/>
          </p:nvSpPr>
          <p:spPr>
            <a:xfrm>
              <a:off x="3727525" y="1865925"/>
              <a:ext cx="29275" cy="26075"/>
            </a:xfrm>
            <a:custGeom>
              <a:avLst/>
              <a:gdLst/>
              <a:ahLst/>
              <a:cxnLst/>
              <a:rect l="l" t="t" r="r" b="b"/>
              <a:pathLst>
                <a:path w="1171" h="1043" extrusionOk="0">
                  <a:moveTo>
                    <a:pt x="645" y="1"/>
                  </a:moveTo>
                  <a:cubicBezTo>
                    <a:pt x="572" y="1"/>
                    <a:pt x="498" y="17"/>
                    <a:pt x="427" y="52"/>
                  </a:cubicBezTo>
                  <a:cubicBezTo>
                    <a:pt x="135" y="196"/>
                    <a:pt x="0" y="582"/>
                    <a:pt x="188" y="861"/>
                  </a:cubicBezTo>
                  <a:cubicBezTo>
                    <a:pt x="271" y="985"/>
                    <a:pt x="400" y="1043"/>
                    <a:pt x="532" y="1043"/>
                  </a:cubicBezTo>
                  <a:cubicBezTo>
                    <a:pt x="675" y="1043"/>
                    <a:pt x="821" y="974"/>
                    <a:pt x="910" y="846"/>
                  </a:cubicBezTo>
                  <a:lnTo>
                    <a:pt x="910" y="846"/>
                  </a:lnTo>
                  <a:cubicBezTo>
                    <a:pt x="1073" y="765"/>
                    <a:pt x="1171" y="582"/>
                    <a:pt x="1121" y="377"/>
                  </a:cubicBezTo>
                  <a:cubicBezTo>
                    <a:pt x="1067" y="147"/>
                    <a:pt x="863" y="1"/>
                    <a:pt x="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0" name="Google Shape;6640;p15"/>
            <p:cNvSpPr/>
            <p:nvPr/>
          </p:nvSpPr>
          <p:spPr>
            <a:xfrm>
              <a:off x="3313925" y="1756550"/>
              <a:ext cx="544300" cy="420800"/>
            </a:xfrm>
            <a:custGeom>
              <a:avLst/>
              <a:gdLst/>
              <a:ahLst/>
              <a:cxnLst/>
              <a:rect l="l" t="t" r="r" b="b"/>
              <a:pathLst>
                <a:path w="21772" h="16832" extrusionOk="0">
                  <a:moveTo>
                    <a:pt x="14955" y="1"/>
                  </a:moveTo>
                  <a:cubicBezTo>
                    <a:pt x="14471" y="1"/>
                    <a:pt x="14010" y="241"/>
                    <a:pt x="13722" y="730"/>
                  </a:cubicBezTo>
                  <a:cubicBezTo>
                    <a:pt x="12998" y="1956"/>
                    <a:pt x="13451" y="3884"/>
                    <a:pt x="13361" y="5230"/>
                  </a:cubicBezTo>
                  <a:cubicBezTo>
                    <a:pt x="13292" y="6250"/>
                    <a:pt x="13207" y="7335"/>
                    <a:pt x="12899" y="8316"/>
                  </a:cubicBezTo>
                  <a:cubicBezTo>
                    <a:pt x="12706" y="8930"/>
                    <a:pt x="12298" y="9672"/>
                    <a:pt x="11608" y="9829"/>
                  </a:cubicBezTo>
                  <a:cubicBezTo>
                    <a:pt x="11511" y="9851"/>
                    <a:pt x="11421" y="9861"/>
                    <a:pt x="11338" y="9861"/>
                  </a:cubicBezTo>
                  <a:cubicBezTo>
                    <a:pt x="10413" y="9861"/>
                    <a:pt x="10291" y="8592"/>
                    <a:pt x="10199" y="7838"/>
                  </a:cubicBezTo>
                  <a:cubicBezTo>
                    <a:pt x="10040" y="6568"/>
                    <a:pt x="9463" y="5266"/>
                    <a:pt x="8220" y="4734"/>
                  </a:cubicBezTo>
                  <a:cubicBezTo>
                    <a:pt x="7902" y="4598"/>
                    <a:pt x="7580" y="4533"/>
                    <a:pt x="7268" y="4533"/>
                  </a:cubicBezTo>
                  <a:cubicBezTo>
                    <a:pt x="6531" y="4533"/>
                    <a:pt x="5844" y="4896"/>
                    <a:pt x="5366" y="5545"/>
                  </a:cubicBezTo>
                  <a:cubicBezTo>
                    <a:pt x="4362" y="6912"/>
                    <a:pt x="4095" y="8853"/>
                    <a:pt x="3464" y="10402"/>
                  </a:cubicBezTo>
                  <a:cubicBezTo>
                    <a:pt x="2573" y="12587"/>
                    <a:pt x="1429" y="14651"/>
                    <a:pt x="87" y="16588"/>
                  </a:cubicBezTo>
                  <a:cubicBezTo>
                    <a:pt x="0" y="16712"/>
                    <a:pt x="117" y="16831"/>
                    <a:pt x="236" y="16831"/>
                  </a:cubicBezTo>
                  <a:cubicBezTo>
                    <a:pt x="287" y="16831"/>
                    <a:pt x="338" y="16810"/>
                    <a:pt x="375" y="16757"/>
                  </a:cubicBezTo>
                  <a:cubicBezTo>
                    <a:pt x="2411" y="13818"/>
                    <a:pt x="3757" y="10689"/>
                    <a:pt x="4896" y="7323"/>
                  </a:cubicBezTo>
                  <a:cubicBezTo>
                    <a:pt x="5154" y="6558"/>
                    <a:pt x="5476" y="5669"/>
                    <a:pt x="6181" y="5210"/>
                  </a:cubicBezTo>
                  <a:cubicBezTo>
                    <a:pt x="6543" y="4974"/>
                    <a:pt x="6910" y="4872"/>
                    <a:pt x="7263" y="4872"/>
                  </a:cubicBezTo>
                  <a:cubicBezTo>
                    <a:pt x="8370" y="4872"/>
                    <a:pt x="9351" y="5881"/>
                    <a:pt x="9686" y="6982"/>
                  </a:cubicBezTo>
                  <a:cubicBezTo>
                    <a:pt x="9959" y="7881"/>
                    <a:pt x="9604" y="9502"/>
                    <a:pt x="10601" y="10045"/>
                  </a:cubicBezTo>
                  <a:cubicBezTo>
                    <a:pt x="10815" y="10162"/>
                    <a:pt x="11039" y="10213"/>
                    <a:pt x="11263" y="10213"/>
                  </a:cubicBezTo>
                  <a:cubicBezTo>
                    <a:pt x="11866" y="10213"/>
                    <a:pt x="12461" y="9837"/>
                    <a:pt x="12798" y="9342"/>
                  </a:cubicBezTo>
                  <a:cubicBezTo>
                    <a:pt x="13626" y="8130"/>
                    <a:pt x="13654" y="6218"/>
                    <a:pt x="13721" y="4806"/>
                  </a:cubicBezTo>
                  <a:cubicBezTo>
                    <a:pt x="13759" y="3976"/>
                    <a:pt x="13690" y="3149"/>
                    <a:pt x="13719" y="2321"/>
                  </a:cubicBezTo>
                  <a:cubicBezTo>
                    <a:pt x="13735" y="1839"/>
                    <a:pt x="13760" y="1334"/>
                    <a:pt x="14038" y="924"/>
                  </a:cubicBezTo>
                  <a:cubicBezTo>
                    <a:pt x="14232" y="637"/>
                    <a:pt x="14762" y="432"/>
                    <a:pt x="15207" y="432"/>
                  </a:cubicBezTo>
                  <a:cubicBezTo>
                    <a:pt x="15325" y="432"/>
                    <a:pt x="15438" y="447"/>
                    <a:pt x="15536" y="478"/>
                  </a:cubicBezTo>
                  <a:cubicBezTo>
                    <a:pt x="15978" y="620"/>
                    <a:pt x="16253" y="1184"/>
                    <a:pt x="16416" y="1572"/>
                  </a:cubicBezTo>
                  <a:cubicBezTo>
                    <a:pt x="16750" y="2374"/>
                    <a:pt x="16822" y="3296"/>
                    <a:pt x="16973" y="4147"/>
                  </a:cubicBezTo>
                  <a:cubicBezTo>
                    <a:pt x="17164" y="5222"/>
                    <a:pt x="17354" y="6298"/>
                    <a:pt x="17545" y="7373"/>
                  </a:cubicBezTo>
                  <a:cubicBezTo>
                    <a:pt x="17914" y="9447"/>
                    <a:pt x="18143" y="11630"/>
                    <a:pt x="18849" y="13626"/>
                  </a:cubicBezTo>
                  <a:cubicBezTo>
                    <a:pt x="19311" y="14927"/>
                    <a:pt x="20016" y="16411"/>
                    <a:pt x="21485" y="16731"/>
                  </a:cubicBezTo>
                  <a:cubicBezTo>
                    <a:pt x="21499" y="16734"/>
                    <a:pt x="21512" y="16736"/>
                    <a:pt x="21525" y="16736"/>
                  </a:cubicBezTo>
                  <a:cubicBezTo>
                    <a:pt x="21706" y="16736"/>
                    <a:pt x="21772" y="16452"/>
                    <a:pt x="21575" y="16408"/>
                  </a:cubicBezTo>
                  <a:cubicBezTo>
                    <a:pt x="19382" y="15932"/>
                    <a:pt x="18854" y="12701"/>
                    <a:pt x="18504" y="10858"/>
                  </a:cubicBezTo>
                  <a:cubicBezTo>
                    <a:pt x="18105" y="8740"/>
                    <a:pt x="17749" y="6610"/>
                    <a:pt x="17373" y="4487"/>
                  </a:cubicBezTo>
                  <a:cubicBezTo>
                    <a:pt x="17141" y="3187"/>
                    <a:pt x="17133" y="1222"/>
                    <a:pt x="15951" y="347"/>
                  </a:cubicBezTo>
                  <a:cubicBezTo>
                    <a:pt x="15642" y="117"/>
                    <a:pt x="15293" y="1"/>
                    <a:pt x="14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1" name="Google Shape;6641;p15"/>
            <p:cNvSpPr/>
            <p:nvPr/>
          </p:nvSpPr>
          <p:spPr>
            <a:xfrm>
              <a:off x="3485475" y="1794100"/>
              <a:ext cx="38300" cy="35850"/>
            </a:xfrm>
            <a:custGeom>
              <a:avLst/>
              <a:gdLst/>
              <a:ahLst/>
              <a:cxnLst/>
              <a:rect l="l" t="t" r="r" b="b"/>
              <a:pathLst>
                <a:path w="1532" h="1434" extrusionOk="0">
                  <a:moveTo>
                    <a:pt x="646" y="395"/>
                  </a:moveTo>
                  <a:cubicBezTo>
                    <a:pt x="674" y="395"/>
                    <a:pt x="703" y="411"/>
                    <a:pt x="731" y="448"/>
                  </a:cubicBezTo>
                  <a:cubicBezTo>
                    <a:pt x="762" y="489"/>
                    <a:pt x="802" y="510"/>
                    <a:pt x="843" y="517"/>
                  </a:cubicBezTo>
                  <a:lnTo>
                    <a:pt x="843" y="517"/>
                  </a:lnTo>
                  <a:cubicBezTo>
                    <a:pt x="857" y="586"/>
                    <a:pt x="873" y="656"/>
                    <a:pt x="892" y="724"/>
                  </a:cubicBezTo>
                  <a:lnTo>
                    <a:pt x="892" y="724"/>
                  </a:lnTo>
                  <a:cubicBezTo>
                    <a:pt x="889" y="922"/>
                    <a:pt x="820" y="1092"/>
                    <a:pt x="592" y="1092"/>
                  </a:cubicBezTo>
                  <a:cubicBezTo>
                    <a:pt x="405" y="1092"/>
                    <a:pt x="409" y="855"/>
                    <a:pt x="423" y="718"/>
                  </a:cubicBezTo>
                  <a:cubicBezTo>
                    <a:pt x="432" y="642"/>
                    <a:pt x="533" y="395"/>
                    <a:pt x="646" y="395"/>
                  </a:cubicBezTo>
                  <a:close/>
                  <a:moveTo>
                    <a:pt x="965" y="0"/>
                  </a:moveTo>
                  <a:cubicBezTo>
                    <a:pt x="894" y="0"/>
                    <a:pt x="823" y="40"/>
                    <a:pt x="805" y="115"/>
                  </a:cubicBezTo>
                  <a:lnTo>
                    <a:pt x="805" y="115"/>
                  </a:lnTo>
                  <a:cubicBezTo>
                    <a:pt x="751" y="95"/>
                    <a:pt x="694" y="84"/>
                    <a:pt x="637" y="84"/>
                  </a:cubicBezTo>
                  <a:cubicBezTo>
                    <a:pt x="502" y="84"/>
                    <a:pt x="366" y="141"/>
                    <a:pt x="263" y="254"/>
                  </a:cubicBezTo>
                  <a:cubicBezTo>
                    <a:pt x="46" y="494"/>
                    <a:pt x="1" y="1009"/>
                    <a:pt x="217" y="1263"/>
                  </a:cubicBezTo>
                  <a:cubicBezTo>
                    <a:pt x="313" y="1375"/>
                    <a:pt x="444" y="1423"/>
                    <a:pt x="579" y="1423"/>
                  </a:cubicBezTo>
                  <a:cubicBezTo>
                    <a:pt x="729" y="1423"/>
                    <a:pt x="883" y="1364"/>
                    <a:pt x="998" y="1264"/>
                  </a:cubicBezTo>
                  <a:cubicBezTo>
                    <a:pt x="1026" y="1240"/>
                    <a:pt x="1051" y="1215"/>
                    <a:pt x="1073" y="1189"/>
                  </a:cubicBezTo>
                  <a:lnTo>
                    <a:pt x="1073" y="1189"/>
                  </a:lnTo>
                  <a:cubicBezTo>
                    <a:pt x="1101" y="1245"/>
                    <a:pt x="1132" y="1300"/>
                    <a:pt x="1164" y="1354"/>
                  </a:cubicBezTo>
                  <a:cubicBezTo>
                    <a:pt x="1198" y="1410"/>
                    <a:pt x="1249" y="1433"/>
                    <a:pt x="1300" y="1433"/>
                  </a:cubicBezTo>
                  <a:cubicBezTo>
                    <a:pt x="1415" y="1433"/>
                    <a:pt x="1532" y="1313"/>
                    <a:pt x="1454" y="1185"/>
                  </a:cubicBezTo>
                  <a:cubicBezTo>
                    <a:pt x="1358" y="1029"/>
                    <a:pt x="1283" y="863"/>
                    <a:pt x="1230" y="690"/>
                  </a:cubicBezTo>
                  <a:lnTo>
                    <a:pt x="1230" y="690"/>
                  </a:lnTo>
                  <a:cubicBezTo>
                    <a:pt x="1229" y="496"/>
                    <a:pt x="1180" y="294"/>
                    <a:pt x="1129" y="117"/>
                  </a:cubicBezTo>
                  <a:cubicBezTo>
                    <a:pt x="1107" y="38"/>
                    <a:pt x="103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2" name="Google Shape;6642;p15"/>
            <p:cNvSpPr/>
            <p:nvPr/>
          </p:nvSpPr>
          <p:spPr>
            <a:xfrm>
              <a:off x="3528625" y="2023175"/>
              <a:ext cx="36000" cy="52175"/>
            </a:xfrm>
            <a:custGeom>
              <a:avLst/>
              <a:gdLst/>
              <a:ahLst/>
              <a:cxnLst/>
              <a:rect l="l" t="t" r="r" b="b"/>
              <a:pathLst>
                <a:path w="1440" h="2087" extrusionOk="0">
                  <a:moveTo>
                    <a:pt x="164" y="1"/>
                  </a:moveTo>
                  <a:cubicBezTo>
                    <a:pt x="80" y="1"/>
                    <a:pt x="1" y="54"/>
                    <a:pt x="7" y="161"/>
                  </a:cubicBezTo>
                  <a:lnTo>
                    <a:pt x="7" y="163"/>
                  </a:lnTo>
                  <a:cubicBezTo>
                    <a:pt x="39" y="640"/>
                    <a:pt x="111" y="1115"/>
                    <a:pt x="224" y="1582"/>
                  </a:cubicBezTo>
                  <a:cubicBezTo>
                    <a:pt x="244" y="1663"/>
                    <a:pt x="313" y="1700"/>
                    <a:pt x="382" y="1700"/>
                  </a:cubicBezTo>
                  <a:cubicBezTo>
                    <a:pt x="469" y="1700"/>
                    <a:pt x="557" y="1642"/>
                    <a:pt x="554" y="1537"/>
                  </a:cubicBezTo>
                  <a:lnTo>
                    <a:pt x="706" y="1302"/>
                  </a:lnTo>
                  <a:cubicBezTo>
                    <a:pt x="875" y="1328"/>
                    <a:pt x="952" y="1403"/>
                    <a:pt x="933" y="1530"/>
                  </a:cubicBezTo>
                  <a:cubicBezTo>
                    <a:pt x="919" y="1670"/>
                    <a:pt x="791" y="1765"/>
                    <a:pt x="651" y="1765"/>
                  </a:cubicBezTo>
                  <a:cubicBezTo>
                    <a:pt x="609" y="1765"/>
                    <a:pt x="567" y="1756"/>
                    <a:pt x="526" y="1739"/>
                  </a:cubicBezTo>
                  <a:cubicBezTo>
                    <a:pt x="502" y="1728"/>
                    <a:pt x="477" y="1724"/>
                    <a:pt x="454" y="1724"/>
                  </a:cubicBezTo>
                  <a:cubicBezTo>
                    <a:pt x="293" y="1724"/>
                    <a:pt x="184" y="1954"/>
                    <a:pt x="357" y="2029"/>
                  </a:cubicBezTo>
                  <a:cubicBezTo>
                    <a:pt x="449" y="2068"/>
                    <a:pt x="546" y="2086"/>
                    <a:pt x="641" y="2086"/>
                  </a:cubicBezTo>
                  <a:cubicBezTo>
                    <a:pt x="1057" y="2086"/>
                    <a:pt x="1439" y="1739"/>
                    <a:pt x="1217" y="1273"/>
                  </a:cubicBezTo>
                  <a:cubicBezTo>
                    <a:pt x="1118" y="1066"/>
                    <a:pt x="940" y="975"/>
                    <a:pt x="760" y="975"/>
                  </a:cubicBezTo>
                  <a:cubicBezTo>
                    <a:pt x="654" y="975"/>
                    <a:pt x="546" y="1007"/>
                    <a:pt x="456" y="1067"/>
                  </a:cubicBezTo>
                  <a:lnTo>
                    <a:pt x="456" y="1067"/>
                  </a:lnTo>
                  <a:cubicBezTo>
                    <a:pt x="400" y="768"/>
                    <a:pt x="362" y="465"/>
                    <a:pt x="341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3" name="Google Shape;6643;p15"/>
            <p:cNvSpPr/>
            <p:nvPr/>
          </p:nvSpPr>
          <p:spPr>
            <a:xfrm>
              <a:off x="3652400" y="1709600"/>
              <a:ext cx="30075" cy="30425"/>
            </a:xfrm>
            <a:custGeom>
              <a:avLst/>
              <a:gdLst/>
              <a:ahLst/>
              <a:cxnLst/>
              <a:rect l="l" t="t" r="r" b="b"/>
              <a:pathLst>
                <a:path w="1203" h="1217" extrusionOk="0">
                  <a:moveTo>
                    <a:pt x="616" y="1"/>
                  </a:moveTo>
                  <a:cubicBezTo>
                    <a:pt x="600" y="1"/>
                    <a:pt x="583" y="3"/>
                    <a:pt x="565" y="8"/>
                  </a:cubicBezTo>
                  <a:cubicBezTo>
                    <a:pt x="218" y="111"/>
                    <a:pt x="0" y="509"/>
                    <a:pt x="145" y="851"/>
                  </a:cubicBezTo>
                  <a:cubicBezTo>
                    <a:pt x="246" y="1087"/>
                    <a:pt x="485" y="1217"/>
                    <a:pt x="726" y="1217"/>
                  </a:cubicBezTo>
                  <a:cubicBezTo>
                    <a:pt x="836" y="1217"/>
                    <a:pt x="946" y="1190"/>
                    <a:pt x="1044" y="1134"/>
                  </a:cubicBezTo>
                  <a:cubicBezTo>
                    <a:pt x="1203" y="1044"/>
                    <a:pt x="1106" y="821"/>
                    <a:pt x="958" y="821"/>
                  </a:cubicBezTo>
                  <a:cubicBezTo>
                    <a:pt x="931" y="821"/>
                    <a:pt x="903" y="828"/>
                    <a:pt x="874" y="844"/>
                  </a:cubicBezTo>
                  <a:cubicBezTo>
                    <a:pt x="828" y="871"/>
                    <a:pt x="775" y="884"/>
                    <a:pt x="721" y="884"/>
                  </a:cubicBezTo>
                  <a:cubicBezTo>
                    <a:pt x="611" y="884"/>
                    <a:pt x="499" y="829"/>
                    <a:pt x="453" y="721"/>
                  </a:cubicBezTo>
                  <a:cubicBezTo>
                    <a:pt x="385" y="562"/>
                    <a:pt x="498" y="378"/>
                    <a:pt x="653" y="330"/>
                  </a:cubicBezTo>
                  <a:cubicBezTo>
                    <a:pt x="841" y="275"/>
                    <a:pt x="785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4" name="Google Shape;6644;p15"/>
            <p:cNvSpPr/>
            <p:nvPr/>
          </p:nvSpPr>
          <p:spPr>
            <a:xfrm>
              <a:off x="3761350" y="1827100"/>
              <a:ext cx="36025" cy="31325"/>
            </a:xfrm>
            <a:custGeom>
              <a:avLst/>
              <a:gdLst/>
              <a:ahLst/>
              <a:cxnLst/>
              <a:rect l="l" t="t" r="r" b="b"/>
              <a:pathLst>
                <a:path w="1441" h="1253" extrusionOk="0">
                  <a:moveTo>
                    <a:pt x="668" y="454"/>
                  </a:moveTo>
                  <a:cubicBezTo>
                    <a:pt x="718" y="454"/>
                    <a:pt x="766" y="469"/>
                    <a:pt x="803" y="502"/>
                  </a:cubicBezTo>
                  <a:cubicBezTo>
                    <a:pt x="837" y="536"/>
                    <a:pt x="876" y="549"/>
                    <a:pt x="914" y="549"/>
                  </a:cubicBezTo>
                  <a:cubicBezTo>
                    <a:pt x="944" y="549"/>
                    <a:pt x="973" y="541"/>
                    <a:pt x="998" y="526"/>
                  </a:cubicBezTo>
                  <a:lnTo>
                    <a:pt x="998" y="526"/>
                  </a:lnTo>
                  <a:cubicBezTo>
                    <a:pt x="1014" y="563"/>
                    <a:pt x="1021" y="604"/>
                    <a:pt x="1018" y="649"/>
                  </a:cubicBezTo>
                  <a:cubicBezTo>
                    <a:pt x="1007" y="794"/>
                    <a:pt x="863" y="921"/>
                    <a:pt x="718" y="921"/>
                  </a:cubicBezTo>
                  <a:cubicBezTo>
                    <a:pt x="701" y="921"/>
                    <a:pt x="685" y="919"/>
                    <a:pt x="668" y="916"/>
                  </a:cubicBezTo>
                  <a:cubicBezTo>
                    <a:pt x="534" y="887"/>
                    <a:pt x="405" y="713"/>
                    <a:pt x="463" y="576"/>
                  </a:cubicBezTo>
                  <a:cubicBezTo>
                    <a:pt x="496" y="498"/>
                    <a:pt x="583" y="454"/>
                    <a:pt x="668" y="454"/>
                  </a:cubicBezTo>
                  <a:close/>
                  <a:moveTo>
                    <a:pt x="781" y="0"/>
                  </a:moveTo>
                  <a:cubicBezTo>
                    <a:pt x="697" y="0"/>
                    <a:pt x="636" y="57"/>
                    <a:pt x="611" y="124"/>
                  </a:cubicBezTo>
                  <a:lnTo>
                    <a:pt x="611" y="124"/>
                  </a:lnTo>
                  <a:cubicBezTo>
                    <a:pt x="454" y="139"/>
                    <a:pt x="304" y="217"/>
                    <a:pt x="208" y="355"/>
                  </a:cubicBezTo>
                  <a:cubicBezTo>
                    <a:pt x="0" y="655"/>
                    <a:pt x="177" y="1070"/>
                    <a:pt x="495" y="1207"/>
                  </a:cubicBezTo>
                  <a:cubicBezTo>
                    <a:pt x="566" y="1238"/>
                    <a:pt x="642" y="1253"/>
                    <a:pt x="716" y="1253"/>
                  </a:cubicBezTo>
                  <a:cubicBezTo>
                    <a:pt x="981" y="1253"/>
                    <a:pt x="1241" y="1071"/>
                    <a:pt x="1324" y="811"/>
                  </a:cubicBezTo>
                  <a:cubicBezTo>
                    <a:pt x="1440" y="451"/>
                    <a:pt x="1176" y="57"/>
                    <a:pt x="809" y="2"/>
                  </a:cubicBezTo>
                  <a:cubicBezTo>
                    <a:pt x="799" y="1"/>
                    <a:pt x="79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5" name="Google Shape;6645;p15"/>
            <p:cNvSpPr/>
            <p:nvPr/>
          </p:nvSpPr>
          <p:spPr>
            <a:xfrm>
              <a:off x="3783475" y="1798000"/>
              <a:ext cx="15275" cy="59375"/>
            </a:xfrm>
            <a:custGeom>
              <a:avLst/>
              <a:gdLst/>
              <a:ahLst/>
              <a:cxnLst/>
              <a:rect l="l" t="t" r="r" b="b"/>
              <a:pathLst>
                <a:path w="611" h="2375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50" y="872"/>
                    <a:pt x="232" y="1541"/>
                    <a:pt x="270" y="2213"/>
                  </a:cubicBezTo>
                  <a:cubicBezTo>
                    <a:pt x="276" y="2320"/>
                    <a:pt x="363" y="2374"/>
                    <a:pt x="447" y="2374"/>
                  </a:cubicBezTo>
                  <a:cubicBezTo>
                    <a:pt x="530" y="2374"/>
                    <a:pt x="610" y="2321"/>
                    <a:pt x="604" y="2213"/>
                  </a:cubicBezTo>
                  <a:cubicBezTo>
                    <a:pt x="564" y="1511"/>
                    <a:pt x="479" y="812"/>
                    <a:pt x="348" y="121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6" name="Google Shape;6646;p15"/>
            <p:cNvSpPr/>
            <p:nvPr/>
          </p:nvSpPr>
          <p:spPr>
            <a:xfrm>
              <a:off x="3990650" y="1976575"/>
              <a:ext cx="34875" cy="40025"/>
            </a:xfrm>
            <a:custGeom>
              <a:avLst/>
              <a:gdLst/>
              <a:ahLst/>
              <a:cxnLst/>
              <a:rect l="l" t="t" r="r" b="b"/>
              <a:pathLst>
                <a:path w="1395" h="1601" extrusionOk="0">
                  <a:moveTo>
                    <a:pt x="665" y="335"/>
                  </a:moveTo>
                  <a:cubicBezTo>
                    <a:pt x="708" y="335"/>
                    <a:pt x="753" y="347"/>
                    <a:pt x="797" y="373"/>
                  </a:cubicBezTo>
                  <a:cubicBezTo>
                    <a:pt x="861" y="412"/>
                    <a:pt x="922" y="482"/>
                    <a:pt x="907" y="563"/>
                  </a:cubicBezTo>
                  <a:cubicBezTo>
                    <a:pt x="891" y="646"/>
                    <a:pt x="834" y="686"/>
                    <a:pt x="777" y="686"/>
                  </a:cubicBezTo>
                  <a:cubicBezTo>
                    <a:pt x="709" y="686"/>
                    <a:pt x="642" y="629"/>
                    <a:pt x="652" y="526"/>
                  </a:cubicBezTo>
                  <a:cubicBezTo>
                    <a:pt x="661" y="436"/>
                    <a:pt x="607" y="384"/>
                    <a:pt x="539" y="370"/>
                  </a:cubicBezTo>
                  <a:lnTo>
                    <a:pt x="539" y="370"/>
                  </a:lnTo>
                  <a:cubicBezTo>
                    <a:pt x="578" y="348"/>
                    <a:pt x="620" y="335"/>
                    <a:pt x="665" y="335"/>
                  </a:cubicBezTo>
                  <a:close/>
                  <a:moveTo>
                    <a:pt x="660" y="0"/>
                  </a:moveTo>
                  <a:cubicBezTo>
                    <a:pt x="332" y="0"/>
                    <a:pt x="75" y="290"/>
                    <a:pt x="43" y="625"/>
                  </a:cubicBezTo>
                  <a:cubicBezTo>
                    <a:pt x="1" y="1095"/>
                    <a:pt x="368" y="1429"/>
                    <a:pt x="771" y="1588"/>
                  </a:cubicBezTo>
                  <a:cubicBezTo>
                    <a:pt x="793" y="1596"/>
                    <a:pt x="813" y="1600"/>
                    <a:pt x="831" y="1600"/>
                  </a:cubicBezTo>
                  <a:cubicBezTo>
                    <a:pt x="986" y="1600"/>
                    <a:pt x="1036" y="1335"/>
                    <a:pt x="859" y="1266"/>
                  </a:cubicBezTo>
                  <a:cubicBezTo>
                    <a:pt x="665" y="1189"/>
                    <a:pt x="450" y="1020"/>
                    <a:pt x="386" y="815"/>
                  </a:cubicBezTo>
                  <a:lnTo>
                    <a:pt x="386" y="815"/>
                  </a:lnTo>
                  <a:cubicBezTo>
                    <a:pt x="471" y="943"/>
                    <a:pt x="620" y="1020"/>
                    <a:pt x="774" y="1020"/>
                  </a:cubicBezTo>
                  <a:cubicBezTo>
                    <a:pt x="887" y="1020"/>
                    <a:pt x="1002" y="978"/>
                    <a:pt x="1096" y="884"/>
                  </a:cubicBezTo>
                  <a:cubicBezTo>
                    <a:pt x="1395" y="585"/>
                    <a:pt x="1193" y="128"/>
                    <a:pt x="820" y="23"/>
                  </a:cubicBezTo>
                  <a:cubicBezTo>
                    <a:pt x="765" y="7"/>
                    <a:pt x="712" y="0"/>
                    <a:pt x="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7" name="Google Shape;6647;p15"/>
            <p:cNvSpPr/>
            <p:nvPr/>
          </p:nvSpPr>
          <p:spPr>
            <a:xfrm>
              <a:off x="4060100" y="1774700"/>
              <a:ext cx="18550" cy="46600"/>
            </a:xfrm>
            <a:custGeom>
              <a:avLst/>
              <a:gdLst/>
              <a:ahLst/>
              <a:cxnLst/>
              <a:rect l="l" t="t" r="r" b="b"/>
              <a:pathLst>
                <a:path w="742" h="1864" extrusionOk="0">
                  <a:moveTo>
                    <a:pt x="469" y="1"/>
                  </a:moveTo>
                  <a:cubicBezTo>
                    <a:pt x="267" y="1"/>
                    <a:pt x="152" y="161"/>
                    <a:pt x="103" y="367"/>
                  </a:cubicBezTo>
                  <a:cubicBezTo>
                    <a:pt x="0" y="792"/>
                    <a:pt x="6" y="1268"/>
                    <a:pt x="22" y="1702"/>
                  </a:cubicBezTo>
                  <a:cubicBezTo>
                    <a:pt x="25" y="1809"/>
                    <a:pt x="111" y="1863"/>
                    <a:pt x="194" y="1863"/>
                  </a:cubicBezTo>
                  <a:cubicBezTo>
                    <a:pt x="278" y="1863"/>
                    <a:pt x="360" y="1810"/>
                    <a:pt x="356" y="1702"/>
                  </a:cubicBezTo>
                  <a:cubicBezTo>
                    <a:pt x="353" y="1585"/>
                    <a:pt x="382" y="329"/>
                    <a:pt x="451" y="329"/>
                  </a:cubicBezTo>
                  <a:cubicBezTo>
                    <a:pt x="451" y="329"/>
                    <a:pt x="452" y="329"/>
                    <a:pt x="452" y="329"/>
                  </a:cubicBezTo>
                  <a:cubicBezTo>
                    <a:pt x="463" y="331"/>
                    <a:pt x="473" y="331"/>
                    <a:pt x="483" y="331"/>
                  </a:cubicBezTo>
                  <a:cubicBezTo>
                    <a:pt x="670" y="331"/>
                    <a:pt x="741" y="40"/>
                    <a:pt x="540" y="7"/>
                  </a:cubicBezTo>
                  <a:cubicBezTo>
                    <a:pt x="516" y="3"/>
                    <a:pt x="492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8" name="Google Shape;6648;p15"/>
            <p:cNvSpPr/>
            <p:nvPr/>
          </p:nvSpPr>
          <p:spPr>
            <a:xfrm>
              <a:off x="4058075" y="1793625"/>
              <a:ext cx="17825" cy="8575"/>
            </a:xfrm>
            <a:custGeom>
              <a:avLst/>
              <a:gdLst/>
              <a:ahLst/>
              <a:cxnLst/>
              <a:rect l="l" t="t" r="r" b="b"/>
              <a:pathLst>
                <a:path w="713" h="343" extrusionOk="0">
                  <a:moveTo>
                    <a:pt x="210" y="0"/>
                  </a:moveTo>
                  <a:cubicBezTo>
                    <a:pt x="1" y="0"/>
                    <a:pt x="2" y="328"/>
                    <a:pt x="216" y="334"/>
                  </a:cubicBezTo>
                  <a:lnTo>
                    <a:pt x="498" y="342"/>
                  </a:lnTo>
                  <a:cubicBezTo>
                    <a:pt x="500" y="342"/>
                    <a:pt x="503" y="342"/>
                    <a:pt x="505" y="342"/>
                  </a:cubicBezTo>
                  <a:cubicBezTo>
                    <a:pt x="713" y="342"/>
                    <a:pt x="710" y="14"/>
                    <a:pt x="498" y="8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49" name="Google Shape;6649;p15"/>
            <p:cNvSpPr/>
            <p:nvPr/>
          </p:nvSpPr>
          <p:spPr>
            <a:xfrm>
              <a:off x="4164025" y="2013550"/>
              <a:ext cx="37025" cy="42725"/>
            </a:xfrm>
            <a:custGeom>
              <a:avLst/>
              <a:gdLst/>
              <a:ahLst/>
              <a:cxnLst/>
              <a:rect l="l" t="t" r="r" b="b"/>
              <a:pathLst>
                <a:path w="1481" h="1709" extrusionOk="0">
                  <a:moveTo>
                    <a:pt x="733" y="330"/>
                  </a:moveTo>
                  <a:cubicBezTo>
                    <a:pt x="783" y="330"/>
                    <a:pt x="834" y="347"/>
                    <a:pt x="877" y="386"/>
                  </a:cubicBezTo>
                  <a:cubicBezTo>
                    <a:pt x="880" y="388"/>
                    <a:pt x="882" y="391"/>
                    <a:pt x="885" y="393"/>
                  </a:cubicBezTo>
                  <a:lnTo>
                    <a:pt x="885" y="393"/>
                  </a:lnTo>
                  <a:cubicBezTo>
                    <a:pt x="892" y="411"/>
                    <a:pt x="899" y="429"/>
                    <a:pt x="906" y="448"/>
                  </a:cubicBezTo>
                  <a:lnTo>
                    <a:pt x="906" y="448"/>
                  </a:lnTo>
                  <a:cubicBezTo>
                    <a:pt x="940" y="579"/>
                    <a:pt x="837" y="707"/>
                    <a:pt x="722" y="707"/>
                  </a:cubicBezTo>
                  <a:cubicBezTo>
                    <a:pt x="672" y="707"/>
                    <a:pt x="619" y="683"/>
                    <a:pt x="575" y="624"/>
                  </a:cubicBezTo>
                  <a:cubicBezTo>
                    <a:pt x="460" y="469"/>
                    <a:pt x="590" y="330"/>
                    <a:pt x="733" y="330"/>
                  </a:cubicBezTo>
                  <a:close/>
                  <a:moveTo>
                    <a:pt x="742" y="0"/>
                  </a:moveTo>
                  <a:cubicBezTo>
                    <a:pt x="352" y="0"/>
                    <a:pt x="1" y="423"/>
                    <a:pt x="308" y="829"/>
                  </a:cubicBezTo>
                  <a:cubicBezTo>
                    <a:pt x="423" y="980"/>
                    <a:pt x="565" y="1043"/>
                    <a:pt x="703" y="1043"/>
                  </a:cubicBezTo>
                  <a:cubicBezTo>
                    <a:pt x="828" y="1043"/>
                    <a:pt x="950" y="991"/>
                    <a:pt x="1046" y="906"/>
                  </a:cubicBezTo>
                  <a:lnTo>
                    <a:pt x="1046" y="906"/>
                  </a:lnTo>
                  <a:cubicBezTo>
                    <a:pt x="1056" y="948"/>
                    <a:pt x="1065" y="991"/>
                    <a:pt x="1072" y="1035"/>
                  </a:cubicBezTo>
                  <a:cubicBezTo>
                    <a:pt x="1080" y="1074"/>
                    <a:pt x="1098" y="1364"/>
                    <a:pt x="1065" y="1364"/>
                  </a:cubicBezTo>
                  <a:cubicBezTo>
                    <a:pt x="1063" y="1364"/>
                    <a:pt x="1062" y="1364"/>
                    <a:pt x="1060" y="1363"/>
                  </a:cubicBezTo>
                  <a:cubicBezTo>
                    <a:pt x="1031" y="1344"/>
                    <a:pt x="1002" y="1336"/>
                    <a:pt x="974" y="1336"/>
                  </a:cubicBezTo>
                  <a:cubicBezTo>
                    <a:pt x="832" y="1336"/>
                    <a:pt x="739" y="1555"/>
                    <a:pt x="891" y="1652"/>
                  </a:cubicBezTo>
                  <a:cubicBezTo>
                    <a:pt x="952" y="1691"/>
                    <a:pt x="1014" y="1708"/>
                    <a:pt x="1073" y="1708"/>
                  </a:cubicBezTo>
                  <a:cubicBezTo>
                    <a:pt x="1250" y="1708"/>
                    <a:pt x="1401" y="1553"/>
                    <a:pt x="1429" y="1358"/>
                  </a:cubicBezTo>
                  <a:cubicBezTo>
                    <a:pt x="1480" y="1030"/>
                    <a:pt x="1338" y="630"/>
                    <a:pt x="1214" y="323"/>
                  </a:cubicBezTo>
                  <a:lnTo>
                    <a:pt x="1214" y="323"/>
                  </a:lnTo>
                  <a:cubicBezTo>
                    <a:pt x="1205" y="293"/>
                    <a:pt x="1193" y="263"/>
                    <a:pt x="1178" y="234"/>
                  </a:cubicBezTo>
                  <a:cubicBezTo>
                    <a:pt x="1170" y="218"/>
                    <a:pt x="1160" y="205"/>
                    <a:pt x="1149" y="194"/>
                  </a:cubicBezTo>
                  <a:lnTo>
                    <a:pt x="1149" y="194"/>
                  </a:lnTo>
                  <a:cubicBezTo>
                    <a:pt x="1141" y="179"/>
                    <a:pt x="1129" y="164"/>
                    <a:pt x="1114" y="150"/>
                  </a:cubicBezTo>
                  <a:lnTo>
                    <a:pt x="1112" y="148"/>
                  </a:lnTo>
                  <a:cubicBezTo>
                    <a:pt x="999" y="45"/>
                    <a:pt x="868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0" name="Google Shape;6650;p15"/>
            <p:cNvSpPr/>
            <p:nvPr/>
          </p:nvSpPr>
          <p:spPr>
            <a:xfrm>
              <a:off x="4265725" y="1805225"/>
              <a:ext cx="37900" cy="43825"/>
            </a:xfrm>
            <a:custGeom>
              <a:avLst/>
              <a:gdLst/>
              <a:ahLst/>
              <a:cxnLst/>
              <a:rect l="l" t="t" r="r" b="b"/>
              <a:pathLst>
                <a:path w="1516" h="1753" extrusionOk="0">
                  <a:moveTo>
                    <a:pt x="204" y="0"/>
                  </a:moveTo>
                  <a:cubicBezTo>
                    <a:pt x="105" y="0"/>
                    <a:pt x="0" y="83"/>
                    <a:pt x="29" y="209"/>
                  </a:cubicBezTo>
                  <a:cubicBezTo>
                    <a:pt x="133" y="651"/>
                    <a:pt x="235" y="1094"/>
                    <a:pt x="339" y="1536"/>
                  </a:cubicBezTo>
                  <a:cubicBezTo>
                    <a:pt x="358" y="1616"/>
                    <a:pt x="429" y="1656"/>
                    <a:pt x="499" y="1656"/>
                  </a:cubicBezTo>
                  <a:cubicBezTo>
                    <a:pt x="571" y="1656"/>
                    <a:pt x="642" y="1616"/>
                    <a:pt x="661" y="1536"/>
                  </a:cubicBezTo>
                  <a:cubicBezTo>
                    <a:pt x="703" y="1366"/>
                    <a:pt x="751" y="1092"/>
                    <a:pt x="951" y="1092"/>
                  </a:cubicBezTo>
                  <a:cubicBezTo>
                    <a:pt x="966" y="1092"/>
                    <a:pt x="981" y="1094"/>
                    <a:pt x="998" y="1097"/>
                  </a:cubicBezTo>
                  <a:cubicBezTo>
                    <a:pt x="1140" y="1124"/>
                    <a:pt x="1135" y="1153"/>
                    <a:pt x="1141" y="1297"/>
                  </a:cubicBezTo>
                  <a:cubicBezTo>
                    <a:pt x="1146" y="1379"/>
                    <a:pt x="1129" y="1463"/>
                    <a:pt x="1112" y="1544"/>
                  </a:cubicBezTo>
                  <a:cubicBezTo>
                    <a:pt x="1088" y="1670"/>
                    <a:pt x="1194" y="1753"/>
                    <a:pt x="1293" y="1753"/>
                  </a:cubicBezTo>
                  <a:cubicBezTo>
                    <a:pt x="1358" y="1753"/>
                    <a:pt x="1419" y="1717"/>
                    <a:pt x="1436" y="1632"/>
                  </a:cubicBezTo>
                  <a:cubicBezTo>
                    <a:pt x="1500" y="1310"/>
                    <a:pt x="1515" y="838"/>
                    <a:pt x="1117" y="729"/>
                  </a:cubicBezTo>
                  <a:cubicBezTo>
                    <a:pt x="1067" y="715"/>
                    <a:pt x="1019" y="709"/>
                    <a:pt x="974" y="709"/>
                  </a:cubicBezTo>
                  <a:cubicBezTo>
                    <a:pt x="791" y="709"/>
                    <a:pt x="651" y="815"/>
                    <a:pt x="548" y="961"/>
                  </a:cubicBezTo>
                  <a:lnTo>
                    <a:pt x="548" y="961"/>
                  </a:lnTo>
                  <a:cubicBezTo>
                    <a:pt x="483" y="681"/>
                    <a:pt x="417" y="401"/>
                    <a:pt x="353" y="121"/>
                  </a:cubicBezTo>
                  <a:cubicBezTo>
                    <a:pt x="333" y="37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1" name="Google Shape;6651;p15"/>
            <p:cNvSpPr/>
            <p:nvPr/>
          </p:nvSpPr>
          <p:spPr>
            <a:xfrm>
              <a:off x="3341975" y="2279100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5" y="1"/>
                  </a:moveTo>
                  <a:cubicBezTo>
                    <a:pt x="1918" y="1"/>
                    <a:pt x="1888" y="9"/>
                    <a:pt x="1858" y="29"/>
                  </a:cubicBezTo>
                  <a:cubicBezTo>
                    <a:pt x="238" y="1093"/>
                    <a:pt x="0" y="3220"/>
                    <a:pt x="1357" y="4609"/>
                  </a:cubicBezTo>
                  <a:cubicBezTo>
                    <a:pt x="1391" y="4645"/>
                    <a:pt x="1430" y="4660"/>
                    <a:pt x="1468" y="4660"/>
                  </a:cubicBezTo>
                  <a:cubicBezTo>
                    <a:pt x="1596" y="4660"/>
                    <a:pt x="1710" y="4492"/>
                    <a:pt x="1594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5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2" name="Google Shape;6652;p15"/>
            <p:cNvSpPr/>
            <p:nvPr/>
          </p:nvSpPr>
          <p:spPr>
            <a:xfrm>
              <a:off x="340722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3"/>
                  </a:cubicBezTo>
                  <a:cubicBezTo>
                    <a:pt x="879" y="991"/>
                    <a:pt x="1591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0" y="2589"/>
                    <a:pt x="2602" y="2422"/>
                    <a:pt x="2496" y="2297"/>
                  </a:cubicBezTo>
                  <a:cubicBezTo>
                    <a:pt x="1829" y="1505"/>
                    <a:pt x="1115" y="754"/>
                    <a:pt x="359" y="47"/>
                  </a:cubicBezTo>
                  <a:cubicBezTo>
                    <a:pt x="324" y="14"/>
                    <a:pt x="28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3" name="Google Shape;6653;p15"/>
            <p:cNvSpPr/>
            <p:nvPr/>
          </p:nvSpPr>
          <p:spPr>
            <a:xfrm>
              <a:off x="3415575" y="2313200"/>
              <a:ext cx="55825" cy="67800"/>
            </a:xfrm>
            <a:custGeom>
              <a:avLst/>
              <a:gdLst/>
              <a:ahLst/>
              <a:cxnLst/>
              <a:rect l="l" t="t" r="r" b="b"/>
              <a:pathLst>
                <a:path w="2233" h="2712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3"/>
                  </a:cubicBezTo>
                  <a:cubicBezTo>
                    <a:pt x="1193" y="787"/>
                    <a:pt x="588" y="1595"/>
                    <a:pt x="77" y="2461"/>
                  </a:cubicBezTo>
                  <a:cubicBezTo>
                    <a:pt x="1" y="2590"/>
                    <a:pt x="116" y="2711"/>
                    <a:pt x="230" y="2711"/>
                  </a:cubicBezTo>
                  <a:cubicBezTo>
                    <a:pt x="281" y="2711"/>
                    <a:pt x="331" y="2688"/>
                    <a:pt x="365" y="2631"/>
                  </a:cubicBezTo>
                  <a:cubicBezTo>
                    <a:pt x="862" y="1787"/>
                    <a:pt x="1450" y="1003"/>
                    <a:pt x="2119" y="289"/>
                  </a:cubicBezTo>
                  <a:cubicBezTo>
                    <a:pt x="2233" y="169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4" name="Google Shape;6654;p15"/>
            <p:cNvSpPr/>
            <p:nvPr/>
          </p:nvSpPr>
          <p:spPr>
            <a:xfrm>
              <a:off x="3472425" y="2286825"/>
              <a:ext cx="42775" cy="121950"/>
            </a:xfrm>
            <a:custGeom>
              <a:avLst/>
              <a:gdLst/>
              <a:ahLst/>
              <a:cxnLst/>
              <a:rect l="l" t="t" r="r" b="b"/>
              <a:pathLst>
                <a:path w="1711" h="4878" extrusionOk="0">
                  <a:moveTo>
                    <a:pt x="802" y="0"/>
                  </a:moveTo>
                  <a:cubicBezTo>
                    <a:pt x="692" y="0"/>
                    <a:pt x="575" y="122"/>
                    <a:pt x="642" y="255"/>
                  </a:cubicBezTo>
                  <a:cubicBezTo>
                    <a:pt x="1352" y="1691"/>
                    <a:pt x="1148" y="3365"/>
                    <a:pt x="106" y="4586"/>
                  </a:cubicBezTo>
                  <a:cubicBezTo>
                    <a:pt x="0" y="4710"/>
                    <a:pt x="112" y="4878"/>
                    <a:pt x="233" y="4878"/>
                  </a:cubicBezTo>
                  <a:cubicBezTo>
                    <a:pt x="270" y="4878"/>
                    <a:pt x="309" y="4861"/>
                    <a:pt x="343" y="4822"/>
                  </a:cubicBezTo>
                  <a:cubicBezTo>
                    <a:pt x="1485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5" name="Google Shape;6655;p15"/>
            <p:cNvSpPr/>
            <p:nvPr/>
          </p:nvSpPr>
          <p:spPr>
            <a:xfrm>
              <a:off x="3527475" y="2282875"/>
              <a:ext cx="32325" cy="50125"/>
            </a:xfrm>
            <a:custGeom>
              <a:avLst/>
              <a:gdLst/>
              <a:ahLst/>
              <a:cxnLst/>
              <a:rect l="l" t="t" r="r" b="b"/>
              <a:pathLst>
                <a:path w="1293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8" y="23"/>
                    <a:pt x="0" y="338"/>
                    <a:pt x="194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5" y="336"/>
                    <a:pt x="237" y="335"/>
                    <a:pt x="247" y="335"/>
                  </a:cubicBezTo>
                  <a:cubicBezTo>
                    <a:pt x="613" y="335"/>
                    <a:pt x="296" y="1009"/>
                    <a:pt x="229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3" y="1939"/>
                    <a:pt x="198" y="2005"/>
                    <a:pt x="265" y="2005"/>
                  </a:cubicBezTo>
                  <a:cubicBezTo>
                    <a:pt x="269" y="2005"/>
                    <a:pt x="273" y="2005"/>
                    <a:pt x="278" y="2004"/>
                  </a:cubicBezTo>
                  <a:lnTo>
                    <a:pt x="1080" y="1897"/>
                  </a:lnTo>
                  <a:cubicBezTo>
                    <a:pt x="1282" y="1869"/>
                    <a:pt x="1293" y="1560"/>
                    <a:pt x="1104" y="1560"/>
                  </a:cubicBezTo>
                  <a:cubicBezTo>
                    <a:pt x="1097" y="1560"/>
                    <a:pt x="1088" y="1561"/>
                    <a:pt x="1080" y="1562"/>
                  </a:cubicBezTo>
                  <a:lnTo>
                    <a:pt x="419" y="1650"/>
                  </a:lnTo>
                  <a:lnTo>
                    <a:pt x="419" y="1650"/>
                  </a:lnTo>
                  <a:cubicBezTo>
                    <a:pt x="417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6" name="Google Shape;6656;p15"/>
            <p:cNvSpPr/>
            <p:nvPr/>
          </p:nvSpPr>
          <p:spPr>
            <a:xfrm>
              <a:off x="3553025" y="2343700"/>
              <a:ext cx="57425" cy="13725"/>
            </a:xfrm>
            <a:custGeom>
              <a:avLst/>
              <a:gdLst/>
              <a:ahLst/>
              <a:cxnLst/>
              <a:rect l="l" t="t" r="r" b="b"/>
              <a:pathLst>
                <a:path w="2297" h="549" extrusionOk="0">
                  <a:moveTo>
                    <a:pt x="1344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0" y="319"/>
                    <a:pt x="110" y="549"/>
                    <a:pt x="271" y="549"/>
                  </a:cubicBezTo>
                  <a:cubicBezTo>
                    <a:pt x="295" y="549"/>
                    <a:pt x="319" y="544"/>
                    <a:pt x="343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6" y="363"/>
                    <a:pt x="2015" y="424"/>
                  </a:cubicBezTo>
                  <a:cubicBezTo>
                    <a:pt x="2031" y="428"/>
                    <a:pt x="2047" y="430"/>
                    <a:pt x="2061" y="430"/>
                  </a:cubicBezTo>
                  <a:cubicBezTo>
                    <a:pt x="2235" y="430"/>
                    <a:pt x="2296" y="153"/>
                    <a:pt x="2104" y="102"/>
                  </a:cubicBezTo>
                  <a:cubicBezTo>
                    <a:pt x="1849" y="34"/>
                    <a:pt x="1596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7" name="Google Shape;6657;p15"/>
            <p:cNvSpPr/>
            <p:nvPr/>
          </p:nvSpPr>
          <p:spPr>
            <a:xfrm>
              <a:off x="355190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1" y="466"/>
                  </a:cubicBezTo>
                  <a:cubicBezTo>
                    <a:pt x="1848" y="466"/>
                    <a:pt x="2165" y="443"/>
                    <a:pt x="2480" y="397"/>
                  </a:cubicBezTo>
                  <a:cubicBezTo>
                    <a:pt x="2682" y="368"/>
                    <a:pt x="2609" y="71"/>
                    <a:pt x="2419" y="71"/>
                  </a:cubicBezTo>
                  <a:cubicBezTo>
                    <a:pt x="2410" y="71"/>
                    <a:pt x="2401" y="72"/>
                    <a:pt x="2391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4" y="135"/>
                    <a:pt x="697" y="91"/>
                    <a:pt x="288" y="5"/>
                  </a:cubicBezTo>
                  <a:cubicBezTo>
                    <a:pt x="274" y="2"/>
                    <a:pt x="26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8" name="Google Shape;6658;p15"/>
            <p:cNvSpPr/>
            <p:nvPr/>
          </p:nvSpPr>
          <p:spPr>
            <a:xfrm>
              <a:off x="3627450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7" y="332"/>
                  </a:moveTo>
                  <a:cubicBezTo>
                    <a:pt x="1396" y="332"/>
                    <a:pt x="1556" y="395"/>
                    <a:pt x="1692" y="542"/>
                  </a:cubicBezTo>
                  <a:cubicBezTo>
                    <a:pt x="1726" y="579"/>
                    <a:pt x="1766" y="595"/>
                    <a:pt x="1804" y="595"/>
                  </a:cubicBezTo>
                  <a:cubicBezTo>
                    <a:pt x="1817" y="595"/>
                    <a:pt x="1829" y="593"/>
                    <a:pt x="1842" y="589"/>
                  </a:cubicBezTo>
                  <a:lnTo>
                    <a:pt x="1842" y="589"/>
                  </a:lnTo>
                  <a:cubicBezTo>
                    <a:pt x="1770" y="896"/>
                    <a:pt x="1697" y="1204"/>
                    <a:pt x="1625" y="1511"/>
                  </a:cubicBezTo>
                  <a:cubicBezTo>
                    <a:pt x="1596" y="1633"/>
                    <a:pt x="1575" y="1773"/>
                    <a:pt x="1529" y="1891"/>
                  </a:cubicBezTo>
                  <a:cubicBezTo>
                    <a:pt x="1445" y="2107"/>
                    <a:pt x="1273" y="2218"/>
                    <a:pt x="1089" y="2218"/>
                  </a:cubicBezTo>
                  <a:cubicBezTo>
                    <a:pt x="958" y="2218"/>
                    <a:pt x="821" y="2161"/>
                    <a:pt x="705" y="2046"/>
                  </a:cubicBezTo>
                  <a:cubicBezTo>
                    <a:pt x="420" y="1764"/>
                    <a:pt x="385" y="1245"/>
                    <a:pt x="518" y="884"/>
                  </a:cubicBezTo>
                  <a:cubicBezTo>
                    <a:pt x="634" y="563"/>
                    <a:pt x="933" y="332"/>
                    <a:pt x="1237" y="332"/>
                  </a:cubicBezTo>
                  <a:close/>
                  <a:moveTo>
                    <a:pt x="1219" y="0"/>
                  </a:moveTo>
                  <a:cubicBezTo>
                    <a:pt x="974" y="0"/>
                    <a:pt x="728" y="89"/>
                    <a:pt x="535" y="264"/>
                  </a:cubicBezTo>
                  <a:cubicBezTo>
                    <a:pt x="94" y="666"/>
                    <a:pt x="1" y="1389"/>
                    <a:pt x="234" y="1923"/>
                  </a:cubicBezTo>
                  <a:cubicBezTo>
                    <a:pt x="388" y="2275"/>
                    <a:pt x="746" y="2565"/>
                    <a:pt x="1122" y="2565"/>
                  </a:cubicBezTo>
                  <a:cubicBezTo>
                    <a:pt x="1255" y="2565"/>
                    <a:pt x="1389" y="2529"/>
                    <a:pt x="1518" y="2447"/>
                  </a:cubicBezTo>
                  <a:cubicBezTo>
                    <a:pt x="1764" y="2292"/>
                    <a:pt x="1845" y="2019"/>
                    <a:pt x="1912" y="1755"/>
                  </a:cubicBezTo>
                  <a:cubicBezTo>
                    <a:pt x="1965" y="1546"/>
                    <a:pt x="2014" y="1336"/>
                    <a:pt x="2063" y="1126"/>
                  </a:cubicBezTo>
                  <a:lnTo>
                    <a:pt x="2063" y="1126"/>
                  </a:lnTo>
                  <a:cubicBezTo>
                    <a:pt x="2143" y="1554"/>
                    <a:pt x="2224" y="1982"/>
                    <a:pt x="2304" y="2409"/>
                  </a:cubicBezTo>
                  <a:cubicBezTo>
                    <a:pt x="2320" y="2494"/>
                    <a:pt x="2381" y="2530"/>
                    <a:pt x="2445" y="2530"/>
                  </a:cubicBezTo>
                  <a:cubicBezTo>
                    <a:pt x="2543" y="2530"/>
                    <a:pt x="2650" y="2447"/>
                    <a:pt x="2626" y="2321"/>
                  </a:cubicBezTo>
                  <a:cubicBezTo>
                    <a:pt x="2498" y="1636"/>
                    <a:pt x="2370" y="951"/>
                    <a:pt x="2241" y="266"/>
                  </a:cubicBezTo>
                  <a:cubicBezTo>
                    <a:pt x="2226" y="185"/>
                    <a:pt x="2157" y="146"/>
                    <a:pt x="2085" y="146"/>
                  </a:cubicBezTo>
                  <a:cubicBezTo>
                    <a:pt x="2012" y="146"/>
                    <a:pt x="1937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59" name="Google Shape;6659;p15"/>
            <p:cNvSpPr/>
            <p:nvPr/>
          </p:nvSpPr>
          <p:spPr>
            <a:xfrm>
              <a:off x="3698300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1" y="0"/>
                  </a:moveTo>
                  <a:cubicBezTo>
                    <a:pt x="77" y="0"/>
                    <a:pt x="1" y="53"/>
                    <a:pt x="15" y="159"/>
                  </a:cubicBezTo>
                  <a:lnTo>
                    <a:pt x="390" y="3038"/>
                  </a:lnTo>
                  <a:cubicBezTo>
                    <a:pt x="404" y="3142"/>
                    <a:pt x="492" y="3198"/>
                    <a:pt x="575" y="3198"/>
                  </a:cubicBezTo>
                  <a:cubicBezTo>
                    <a:pt x="655" y="3198"/>
                    <a:pt x="728" y="3146"/>
                    <a:pt x="724" y="3038"/>
                  </a:cubicBezTo>
                  <a:cubicBezTo>
                    <a:pt x="709" y="2624"/>
                    <a:pt x="950" y="2202"/>
                    <a:pt x="1329" y="2020"/>
                  </a:cubicBezTo>
                  <a:cubicBezTo>
                    <a:pt x="1433" y="1971"/>
                    <a:pt x="1549" y="1947"/>
                    <a:pt x="1665" y="1947"/>
                  </a:cubicBezTo>
                  <a:cubicBezTo>
                    <a:pt x="2032" y="1947"/>
                    <a:pt x="2396" y="2184"/>
                    <a:pt x="2344" y="2594"/>
                  </a:cubicBezTo>
                  <a:cubicBezTo>
                    <a:pt x="2285" y="3058"/>
                    <a:pt x="1865" y="3307"/>
                    <a:pt x="1447" y="3307"/>
                  </a:cubicBezTo>
                  <a:cubicBezTo>
                    <a:pt x="1267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2" y="3139"/>
                  </a:cubicBezTo>
                  <a:cubicBezTo>
                    <a:pt x="710" y="3139"/>
                    <a:pt x="616" y="3358"/>
                    <a:pt x="768" y="3456"/>
                  </a:cubicBezTo>
                  <a:cubicBezTo>
                    <a:pt x="951" y="3571"/>
                    <a:pt x="1170" y="3623"/>
                    <a:pt x="1395" y="3623"/>
                  </a:cubicBezTo>
                  <a:cubicBezTo>
                    <a:pt x="2140" y="3623"/>
                    <a:pt x="2941" y="3041"/>
                    <a:pt x="2643" y="2220"/>
                  </a:cubicBezTo>
                  <a:cubicBezTo>
                    <a:pt x="2477" y="1764"/>
                    <a:pt x="2163" y="1581"/>
                    <a:pt x="1821" y="1581"/>
                  </a:cubicBezTo>
                  <a:cubicBezTo>
                    <a:pt x="1386" y="1581"/>
                    <a:pt x="906" y="1876"/>
                    <a:pt x="627" y="2286"/>
                  </a:cubicBezTo>
                  <a:lnTo>
                    <a:pt x="627" y="2286"/>
                  </a:lnTo>
                  <a:cubicBezTo>
                    <a:pt x="535" y="1577"/>
                    <a:pt x="443" y="868"/>
                    <a:pt x="350" y="159"/>
                  </a:cubicBez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0" name="Google Shape;6660;p15"/>
            <p:cNvSpPr/>
            <p:nvPr/>
          </p:nvSpPr>
          <p:spPr>
            <a:xfrm>
              <a:off x="3282475" y="2437725"/>
              <a:ext cx="71425" cy="87550"/>
            </a:xfrm>
            <a:custGeom>
              <a:avLst/>
              <a:gdLst/>
              <a:ahLst/>
              <a:cxnLst/>
              <a:rect l="l" t="t" r="r" b="b"/>
              <a:pathLst>
                <a:path w="2857" h="3502" extrusionOk="0">
                  <a:moveTo>
                    <a:pt x="1875" y="1285"/>
                  </a:moveTo>
                  <a:cubicBezTo>
                    <a:pt x="2013" y="1285"/>
                    <a:pt x="2153" y="1309"/>
                    <a:pt x="2284" y="1357"/>
                  </a:cubicBezTo>
                  <a:lnTo>
                    <a:pt x="2284" y="1357"/>
                  </a:lnTo>
                  <a:cubicBezTo>
                    <a:pt x="2290" y="1409"/>
                    <a:pt x="2296" y="1461"/>
                    <a:pt x="2303" y="1513"/>
                  </a:cubicBezTo>
                  <a:lnTo>
                    <a:pt x="2303" y="1513"/>
                  </a:lnTo>
                  <a:cubicBezTo>
                    <a:pt x="2300" y="1538"/>
                    <a:pt x="2298" y="1563"/>
                    <a:pt x="2295" y="1588"/>
                  </a:cubicBezTo>
                  <a:cubicBezTo>
                    <a:pt x="2261" y="1895"/>
                    <a:pt x="2139" y="2735"/>
                    <a:pt x="1847" y="2903"/>
                  </a:cubicBezTo>
                  <a:lnTo>
                    <a:pt x="1043" y="2862"/>
                  </a:lnTo>
                  <a:cubicBezTo>
                    <a:pt x="962" y="2746"/>
                    <a:pt x="911" y="2613"/>
                    <a:pt x="898" y="2473"/>
                  </a:cubicBezTo>
                  <a:cubicBezTo>
                    <a:pt x="855" y="2246"/>
                    <a:pt x="872" y="2003"/>
                    <a:pt x="982" y="1794"/>
                  </a:cubicBezTo>
                  <a:cubicBezTo>
                    <a:pt x="1162" y="1450"/>
                    <a:pt x="1514" y="1285"/>
                    <a:pt x="1875" y="1285"/>
                  </a:cubicBezTo>
                  <a:close/>
                  <a:moveTo>
                    <a:pt x="2302" y="0"/>
                  </a:moveTo>
                  <a:cubicBezTo>
                    <a:pt x="2216" y="0"/>
                    <a:pt x="2133" y="55"/>
                    <a:pt x="2146" y="162"/>
                  </a:cubicBezTo>
                  <a:cubicBezTo>
                    <a:pt x="2147" y="177"/>
                    <a:pt x="2149" y="192"/>
                    <a:pt x="2151" y="206"/>
                  </a:cubicBezTo>
                  <a:lnTo>
                    <a:pt x="2151" y="206"/>
                  </a:lnTo>
                  <a:lnTo>
                    <a:pt x="2150" y="206"/>
                  </a:lnTo>
                  <a:cubicBezTo>
                    <a:pt x="2150" y="207"/>
                    <a:pt x="2151" y="208"/>
                    <a:pt x="2151" y="209"/>
                  </a:cubicBezTo>
                  <a:lnTo>
                    <a:pt x="2151" y="209"/>
                  </a:lnTo>
                  <a:cubicBezTo>
                    <a:pt x="2181" y="472"/>
                    <a:pt x="2212" y="735"/>
                    <a:pt x="2243" y="998"/>
                  </a:cubicBezTo>
                  <a:lnTo>
                    <a:pt x="2243" y="998"/>
                  </a:lnTo>
                  <a:cubicBezTo>
                    <a:pt x="2138" y="974"/>
                    <a:pt x="2034" y="962"/>
                    <a:pt x="1931" y="962"/>
                  </a:cubicBezTo>
                  <a:cubicBezTo>
                    <a:pt x="865" y="962"/>
                    <a:pt x="1" y="2218"/>
                    <a:pt x="876" y="3195"/>
                  </a:cubicBezTo>
                  <a:cubicBezTo>
                    <a:pt x="1069" y="3410"/>
                    <a:pt x="1265" y="3502"/>
                    <a:pt x="1452" y="3502"/>
                  </a:cubicBezTo>
                  <a:cubicBezTo>
                    <a:pt x="1762" y="3502"/>
                    <a:pt x="2045" y="3250"/>
                    <a:pt x="2240" y="2891"/>
                  </a:cubicBezTo>
                  <a:cubicBezTo>
                    <a:pt x="2309" y="2766"/>
                    <a:pt x="2368" y="2638"/>
                    <a:pt x="2419" y="2507"/>
                  </a:cubicBezTo>
                  <a:lnTo>
                    <a:pt x="2419" y="2507"/>
                  </a:lnTo>
                  <a:cubicBezTo>
                    <a:pt x="2449" y="2767"/>
                    <a:pt x="2480" y="3027"/>
                    <a:pt x="2510" y="3288"/>
                  </a:cubicBezTo>
                  <a:cubicBezTo>
                    <a:pt x="2522" y="3393"/>
                    <a:pt x="2613" y="3447"/>
                    <a:pt x="2696" y="3447"/>
                  </a:cubicBezTo>
                  <a:cubicBezTo>
                    <a:pt x="2780" y="3447"/>
                    <a:pt x="2856" y="3394"/>
                    <a:pt x="2844" y="3288"/>
                  </a:cubicBezTo>
                  <a:cubicBezTo>
                    <a:pt x="2775" y="2698"/>
                    <a:pt x="2707" y="2109"/>
                    <a:pt x="2638" y="1521"/>
                  </a:cubicBezTo>
                  <a:lnTo>
                    <a:pt x="2638" y="1521"/>
                  </a:lnTo>
                  <a:cubicBezTo>
                    <a:pt x="2641" y="1476"/>
                    <a:pt x="2644" y="1432"/>
                    <a:pt x="2645" y="1388"/>
                  </a:cubicBezTo>
                  <a:lnTo>
                    <a:pt x="2645" y="1388"/>
                  </a:lnTo>
                  <a:cubicBezTo>
                    <a:pt x="2699" y="1325"/>
                    <a:pt x="2713" y="1228"/>
                    <a:pt x="2647" y="1164"/>
                  </a:cubicBezTo>
                  <a:lnTo>
                    <a:pt x="2647" y="1164"/>
                  </a:lnTo>
                  <a:cubicBezTo>
                    <a:pt x="2638" y="812"/>
                    <a:pt x="2578" y="458"/>
                    <a:pt x="2473" y="116"/>
                  </a:cubicBezTo>
                  <a:cubicBezTo>
                    <a:pt x="2449" y="39"/>
                    <a:pt x="2374" y="0"/>
                    <a:pt x="2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1" name="Google Shape;6661;p15"/>
            <p:cNvSpPr/>
            <p:nvPr/>
          </p:nvSpPr>
          <p:spPr>
            <a:xfrm>
              <a:off x="3358400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0" y="0"/>
                  </a:moveTo>
                  <a:cubicBezTo>
                    <a:pt x="77" y="0"/>
                    <a:pt x="0" y="53"/>
                    <a:pt x="13" y="160"/>
                  </a:cubicBezTo>
                  <a:cubicBezTo>
                    <a:pt x="131" y="1153"/>
                    <a:pt x="249" y="2148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8"/>
                  </a:cubicBezTo>
                  <a:cubicBezTo>
                    <a:pt x="384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6"/>
                  </a:lnTo>
                  <a:lnTo>
                    <a:pt x="704" y="3156"/>
                  </a:lnTo>
                  <a:cubicBezTo>
                    <a:pt x="671" y="2853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3" y="2333"/>
                    <a:pt x="1847" y="3072"/>
                    <a:pt x="1874" y="3496"/>
                  </a:cubicBezTo>
                  <a:cubicBezTo>
                    <a:pt x="1880" y="3603"/>
                    <a:pt x="1967" y="3656"/>
                    <a:pt x="2051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6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6"/>
                    <a:pt x="545" y="1822"/>
                  </a:cubicBezTo>
                  <a:lnTo>
                    <a:pt x="545" y="1822"/>
                  </a:lnTo>
                  <a:lnTo>
                    <a:pt x="347" y="160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2" name="Google Shape;6662;p15"/>
            <p:cNvSpPr/>
            <p:nvPr/>
          </p:nvSpPr>
          <p:spPr>
            <a:xfrm>
              <a:off x="3426175" y="244732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3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31"/>
                    <a:pt x="362" y="1224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3" name="Google Shape;6663;p15"/>
            <p:cNvSpPr/>
            <p:nvPr/>
          </p:nvSpPr>
          <p:spPr>
            <a:xfrm>
              <a:off x="347340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7" y="1"/>
                    <a:pt x="0" y="168"/>
                    <a:pt x="125" y="282"/>
                  </a:cubicBezTo>
                  <a:cubicBezTo>
                    <a:pt x="714" y="821"/>
                    <a:pt x="1239" y="1428"/>
                    <a:pt x="1687" y="2088"/>
                  </a:cubicBezTo>
                  <a:cubicBezTo>
                    <a:pt x="1723" y="2142"/>
                    <a:pt x="1775" y="2165"/>
                    <a:pt x="1826" y="2165"/>
                  </a:cubicBezTo>
                  <a:cubicBezTo>
                    <a:pt x="1944" y="2165"/>
                    <a:pt x="2060" y="2045"/>
                    <a:pt x="1975" y="1921"/>
                  </a:cubicBezTo>
                  <a:cubicBezTo>
                    <a:pt x="1512" y="1234"/>
                    <a:pt x="970" y="606"/>
                    <a:pt x="362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4" name="Google Shape;6664;p15"/>
            <p:cNvSpPr/>
            <p:nvPr/>
          </p:nvSpPr>
          <p:spPr>
            <a:xfrm>
              <a:off x="3476000" y="2468750"/>
              <a:ext cx="45350" cy="68025"/>
            </a:xfrm>
            <a:custGeom>
              <a:avLst/>
              <a:gdLst/>
              <a:ahLst/>
              <a:cxnLst/>
              <a:rect l="l" t="t" r="r" b="b"/>
              <a:pathLst>
                <a:path w="1814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8"/>
                    <a:pt x="409" y="1638"/>
                    <a:pt x="50" y="2521"/>
                  </a:cubicBezTo>
                  <a:cubicBezTo>
                    <a:pt x="0" y="2641"/>
                    <a:pt x="100" y="2721"/>
                    <a:pt x="204" y="2721"/>
                  </a:cubicBezTo>
                  <a:cubicBezTo>
                    <a:pt x="271" y="2721"/>
                    <a:pt x="341" y="2687"/>
                    <a:pt x="372" y="2610"/>
                  </a:cubicBezTo>
                  <a:cubicBezTo>
                    <a:pt x="709" y="1780"/>
                    <a:pt x="1161" y="1000"/>
                    <a:pt x="1714" y="295"/>
                  </a:cubicBezTo>
                  <a:cubicBezTo>
                    <a:pt x="1814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5" name="Google Shape;6665;p15"/>
            <p:cNvSpPr/>
            <p:nvPr/>
          </p:nvSpPr>
          <p:spPr>
            <a:xfrm>
              <a:off x="3529100" y="2454900"/>
              <a:ext cx="37200" cy="99325"/>
            </a:xfrm>
            <a:custGeom>
              <a:avLst/>
              <a:gdLst/>
              <a:ahLst/>
              <a:cxnLst/>
              <a:rect l="l" t="t" r="r" b="b"/>
              <a:pathLst>
                <a:path w="1488" h="3973" extrusionOk="0">
                  <a:moveTo>
                    <a:pt x="246" y="1"/>
                  </a:moveTo>
                  <a:cubicBezTo>
                    <a:pt x="116" y="1"/>
                    <a:pt x="0" y="169"/>
                    <a:pt x="121" y="287"/>
                  </a:cubicBezTo>
                  <a:cubicBezTo>
                    <a:pt x="1059" y="1194"/>
                    <a:pt x="1136" y="2695"/>
                    <a:pt x="271" y="3681"/>
                  </a:cubicBezTo>
                  <a:cubicBezTo>
                    <a:pt x="162" y="3804"/>
                    <a:pt x="275" y="3973"/>
                    <a:pt x="397" y="3973"/>
                  </a:cubicBezTo>
                  <a:cubicBezTo>
                    <a:pt x="435" y="3973"/>
                    <a:pt x="474" y="3957"/>
                    <a:pt x="507" y="3919"/>
                  </a:cubicBezTo>
                  <a:cubicBezTo>
                    <a:pt x="1488" y="2799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6" name="Google Shape;6666;p15"/>
            <p:cNvSpPr/>
            <p:nvPr/>
          </p:nvSpPr>
          <p:spPr>
            <a:xfrm>
              <a:off x="3581450" y="2487025"/>
              <a:ext cx="46300" cy="17800"/>
            </a:xfrm>
            <a:custGeom>
              <a:avLst/>
              <a:gdLst/>
              <a:ahLst/>
              <a:cxnLst/>
              <a:rect l="l" t="t" r="r" b="b"/>
              <a:pathLst>
                <a:path w="1852" h="712" extrusionOk="0">
                  <a:moveTo>
                    <a:pt x="520" y="0"/>
                  </a:moveTo>
                  <a:cubicBezTo>
                    <a:pt x="416" y="0"/>
                    <a:pt x="311" y="8"/>
                    <a:pt x="204" y="25"/>
                  </a:cubicBezTo>
                  <a:cubicBezTo>
                    <a:pt x="1" y="56"/>
                    <a:pt x="74" y="349"/>
                    <a:pt x="262" y="349"/>
                  </a:cubicBezTo>
                  <a:cubicBezTo>
                    <a:pt x="272" y="349"/>
                    <a:pt x="282" y="349"/>
                    <a:pt x="292" y="347"/>
                  </a:cubicBezTo>
                  <a:cubicBezTo>
                    <a:pt x="370" y="335"/>
                    <a:pt x="448" y="329"/>
                    <a:pt x="526" y="329"/>
                  </a:cubicBezTo>
                  <a:cubicBezTo>
                    <a:pt x="872" y="329"/>
                    <a:pt x="1211" y="449"/>
                    <a:pt x="1482" y="670"/>
                  </a:cubicBezTo>
                  <a:cubicBezTo>
                    <a:pt x="1517" y="699"/>
                    <a:pt x="1555" y="711"/>
                    <a:pt x="1592" y="711"/>
                  </a:cubicBezTo>
                  <a:cubicBezTo>
                    <a:pt x="1731" y="711"/>
                    <a:pt x="1851" y="541"/>
                    <a:pt x="1719" y="434"/>
                  </a:cubicBezTo>
                  <a:cubicBezTo>
                    <a:pt x="1366" y="147"/>
                    <a:pt x="957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7" name="Google Shape;6667;p15"/>
            <p:cNvSpPr/>
            <p:nvPr/>
          </p:nvSpPr>
          <p:spPr>
            <a:xfrm>
              <a:off x="358590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1" y="1"/>
                  </a:moveTo>
                  <a:cubicBezTo>
                    <a:pt x="542" y="1"/>
                    <a:pt x="372" y="17"/>
                    <a:pt x="200" y="49"/>
                  </a:cubicBezTo>
                  <a:cubicBezTo>
                    <a:pt x="0" y="87"/>
                    <a:pt x="68" y="375"/>
                    <a:pt x="253" y="375"/>
                  </a:cubicBezTo>
                  <a:cubicBezTo>
                    <a:pt x="264" y="375"/>
                    <a:pt x="276" y="373"/>
                    <a:pt x="288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4" y="427"/>
                    <a:pt x="1994" y="339"/>
                  </a:cubicBezTo>
                  <a:cubicBezTo>
                    <a:pt x="1590" y="113"/>
                    <a:pt x="1157" y="1"/>
                    <a:pt x="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8" name="Google Shape;6668;p15"/>
            <p:cNvSpPr/>
            <p:nvPr/>
          </p:nvSpPr>
          <p:spPr>
            <a:xfrm>
              <a:off x="364677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7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89" y="2210"/>
                    <a:pt x="2707" y="2762"/>
                    <a:pt x="2117" y="2872"/>
                  </a:cubicBezTo>
                  <a:cubicBezTo>
                    <a:pt x="2024" y="2889"/>
                    <a:pt x="1932" y="2897"/>
                    <a:pt x="1840" y="2897"/>
                  </a:cubicBezTo>
                  <a:cubicBezTo>
                    <a:pt x="1544" y="2897"/>
                    <a:pt x="1250" y="2817"/>
                    <a:pt x="973" y="2715"/>
                  </a:cubicBezTo>
                  <a:cubicBezTo>
                    <a:pt x="952" y="2707"/>
                    <a:pt x="933" y="2703"/>
                    <a:pt x="915" y="2703"/>
                  </a:cubicBezTo>
                  <a:cubicBezTo>
                    <a:pt x="894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7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0" y="83"/>
                    <a:pt x="24" y="210"/>
                  </a:cubicBezTo>
                  <a:cubicBezTo>
                    <a:pt x="195" y="1082"/>
                    <a:pt x="364" y="1955"/>
                    <a:pt x="535" y="2827"/>
                  </a:cubicBezTo>
                  <a:cubicBezTo>
                    <a:pt x="550" y="2909"/>
                    <a:pt x="620" y="2946"/>
                    <a:pt x="692" y="2946"/>
                  </a:cubicBezTo>
                  <a:cubicBezTo>
                    <a:pt x="721" y="2946"/>
                    <a:pt x="752" y="2939"/>
                    <a:pt x="778" y="2927"/>
                  </a:cubicBezTo>
                  <a:lnTo>
                    <a:pt x="778" y="2927"/>
                  </a:lnTo>
                  <a:cubicBezTo>
                    <a:pt x="792" y="2974"/>
                    <a:pt x="826" y="3016"/>
                    <a:pt x="884" y="3038"/>
                  </a:cubicBezTo>
                  <a:cubicBezTo>
                    <a:pt x="1184" y="3148"/>
                    <a:pt x="1533" y="3234"/>
                    <a:pt x="1872" y="3234"/>
                  </a:cubicBezTo>
                  <a:cubicBezTo>
                    <a:pt x="2172" y="3234"/>
                    <a:pt x="2464" y="3167"/>
                    <a:pt x="2710" y="2991"/>
                  </a:cubicBezTo>
                  <a:cubicBezTo>
                    <a:pt x="3215" y="2629"/>
                    <a:pt x="3239" y="1972"/>
                    <a:pt x="2881" y="1497"/>
                  </a:cubicBezTo>
                  <a:cubicBezTo>
                    <a:pt x="2604" y="1133"/>
                    <a:pt x="2281" y="982"/>
                    <a:pt x="1964" y="982"/>
                  </a:cubicBezTo>
                  <a:cubicBezTo>
                    <a:pt x="1448" y="982"/>
                    <a:pt x="950" y="1381"/>
                    <a:pt x="696" y="1909"/>
                  </a:cubicBezTo>
                  <a:lnTo>
                    <a:pt x="696" y="1909"/>
                  </a:lnTo>
                  <a:cubicBezTo>
                    <a:pt x="579" y="1314"/>
                    <a:pt x="463" y="718"/>
                    <a:pt x="347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69" name="Google Shape;6669;p15"/>
            <p:cNvSpPr/>
            <p:nvPr/>
          </p:nvSpPr>
          <p:spPr>
            <a:xfrm>
              <a:off x="3741200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7" y="1"/>
                  </a:moveTo>
                  <a:cubicBezTo>
                    <a:pt x="569" y="1"/>
                    <a:pt x="53" y="408"/>
                    <a:pt x="30" y="999"/>
                  </a:cubicBezTo>
                  <a:cubicBezTo>
                    <a:pt x="1" y="1777"/>
                    <a:pt x="629" y="2230"/>
                    <a:pt x="1296" y="2230"/>
                  </a:cubicBezTo>
                  <a:cubicBezTo>
                    <a:pt x="1542" y="2230"/>
                    <a:pt x="1794" y="2168"/>
                    <a:pt x="2021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10" y="1726"/>
                    <a:pt x="1882" y="1733"/>
                    <a:pt x="1853" y="1750"/>
                  </a:cubicBezTo>
                  <a:cubicBezTo>
                    <a:pt x="1678" y="1850"/>
                    <a:pt x="1480" y="1899"/>
                    <a:pt x="1285" y="1899"/>
                  </a:cubicBezTo>
                  <a:cubicBezTo>
                    <a:pt x="822" y="1899"/>
                    <a:pt x="385" y="1618"/>
                    <a:pt x="366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9" y="652"/>
                    <a:pt x="1696" y="652"/>
                  </a:cubicBezTo>
                  <a:cubicBezTo>
                    <a:pt x="1815" y="652"/>
                    <a:pt x="1926" y="485"/>
                    <a:pt x="1824" y="358"/>
                  </a:cubicBezTo>
                  <a:cubicBezTo>
                    <a:pt x="1623" y="110"/>
                    <a:pt x="1355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0" name="Google Shape;6670;p15"/>
            <p:cNvSpPr/>
            <p:nvPr/>
          </p:nvSpPr>
          <p:spPr>
            <a:xfrm>
              <a:off x="6709700" y="3784250"/>
              <a:ext cx="54425" cy="116550"/>
            </a:xfrm>
            <a:custGeom>
              <a:avLst/>
              <a:gdLst/>
              <a:ahLst/>
              <a:cxnLst/>
              <a:rect l="l" t="t" r="r" b="b"/>
              <a:pathLst>
                <a:path w="2177" h="4662" extrusionOk="0">
                  <a:moveTo>
                    <a:pt x="1945" y="1"/>
                  </a:moveTo>
                  <a:cubicBezTo>
                    <a:pt x="1917" y="1"/>
                    <a:pt x="1888" y="9"/>
                    <a:pt x="1858" y="29"/>
                  </a:cubicBezTo>
                  <a:cubicBezTo>
                    <a:pt x="237" y="1095"/>
                    <a:pt x="0" y="3222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5"/>
                  </a:cubicBezTo>
                  <a:cubicBezTo>
                    <a:pt x="391" y="3142"/>
                    <a:pt x="589" y="1263"/>
                    <a:pt x="2027" y="319"/>
                  </a:cubicBezTo>
                  <a:cubicBezTo>
                    <a:pt x="2177" y="219"/>
                    <a:pt x="2084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1" name="Google Shape;6671;p15"/>
            <p:cNvSpPr/>
            <p:nvPr/>
          </p:nvSpPr>
          <p:spPr>
            <a:xfrm>
              <a:off x="6774950" y="3816625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4"/>
                  </a:cubicBezTo>
                  <a:cubicBezTo>
                    <a:pt x="879" y="990"/>
                    <a:pt x="1593" y="1742"/>
                    <a:pt x="2259" y="2534"/>
                  </a:cubicBezTo>
                  <a:cubicBezTo>
                    <a:pt x="2292" y="2573"/>
                    <a:pt x="2331" y="2589"/>
                    <a:pt x="2369" y="2589"/>
                  </a:cubicBezTo>
                  <a:cubicBezTo>
                    <a:pt x="2489" y="2589"/>
                    <a:pt x="2601" y="2422"/>
                    <a:pt x="2496" y="2297"/>
                  </a:cubicBezTo>
                  <a:cubicBezTo>
                    <a:pt x="1829" y="1505"/>
                    <a:pt x="1115" y="753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2" name="Google Shape;6672;p15"/>
            <p:cNvSpPr/>
            <p:nvPr/>
          </p:nvSpPr>
          <p:spPr>
            <a:xfrm>
              <a:off x="6783250" y="381837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2"/>
                  </a:cubicBezTo>
                  <a:cubicBezTo>
                    <a:pt x="1194" y="786"/>
                    <a:pt x="588" y="1594"/>
                    <a:pt x="77" y="2462"/>
                  </a:cubicBezTo>
                  <a:cubicBezTo>
                    <a:pt x="1" y="2591"/>
                    <a:pt x="116" y="2711"/>
                    <a:pt x="231" y="2711"/>
                  </a:cubicBezTo>
                  <a:cubicBezTo>
                    <a:pt x="281" y="2711"/>
                    <a:pt x="332" y="2687"/>
                    <a:pt x="365" y="2630"/>
                  </a:cubicBezTo>
                  <a:cubicBezTo>
                    <a:pt x="863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3" name="Google Shape;6673;p15"/>
            <p:cNvSpPr/>
            <p:nvPr/>
          </p:nvSpPr>
          <p:spPr>
            <a:xfrm>
              <a:off x="6840150" y="3792000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2" y="0"/>
                  </a:moveTo>
                  <a:cubicBezTo>
                    <a:pt x="692" y="0"/>
                    <a:pt x="575" y="122"/>
                    <a:pt x="641" y="254"/>
                  </a:cubicBezTo>
                  <a:lnTo>
                    <a:pt x="640" y="254"/>
                  </a:lnTo>
                  <a:cubicBezTo>
                    <a:pt x="1351" y="1690"/>
                    <a:pt x="1146" y="3366"/>
                    <a:pt x="106" y="4586"/>
                  </a:cubicBezTo>
                  <a:cubicBezTo>
                    <a:pt x="0" y="4711"/>
                    <a:pt x="111" y="4878"/>
                    <a:pt x="233" y="4878"/>
                  </a:cubicBezTo>
                  <a:cubicBezTo>
                    <a:pt x="270" y="4878"/>
                    <a:pt x="309" y="4862"/>
                    <a:pt x="342" y="4823"/>
                  </a:cubicBezTo>
                  <a:cubicBezTo>
                    <a:pt x="1485" y="3485"/>
                    <a:pt x="1712" y="1662"/>
                    <a:pt x="930" y="85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4" name="Google Shape;6674;p15"/>
            <p:cNvSpPr/>
            <p:nvPr/>
          </p:nvSpPr>
          <p:spPr>
            <a:xfrm>
              <a:off x="6895150" y="3788025"/>
              <a:ext cx="32350" cy="50150"/>
            </a:xfrm>
            <a:custGeom>
              <a:avLst/>
              <a:gdLst/>
              <a:ahLst/>
              <a:cxnLst/>
              <a:rect l="l" t="t" r="r" b="b"/>
              <a:pathLst>
                <a:path w="1294" h="2006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4"/>
                    <a:pt x="1" y="339"/>
                    <a:pt x="196" y="339"/>
                  </a:cubicBezTo>
                  <a:cubicBezTo>
                    <a:pt x="202" y="339"/>
                    <a:pt x="209" y="339"/>
                    <a:pt x="215" y="339"/>
                  </a:cubicBezTo>
                  <a:cubicBezTo>
                    <a:pt x="228" y="337"/>
                    <a:pt x="239" y="337"/>
                    <a:pt x="250" y="337"/>
                  </a:cubicBezTo>
                  <a:cubicBezTo>
                    <a:pt x="614" y="337"/>
                    <a:pt x="297" y="1009"/>
                    <a:pt x="231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9" y="2005"/>
                    <a:pt x="266" y="2005"/>
                  </a:cubicBezTo>
                  <a:cubicBezTo>
                    <a:pt x="271" y="2005"/>
                    <a:pt x="275" y="2005"/>
                    <a:pt x="279" y="2004"/>
                  </a:cubicBezTo>
                  <a:lnTo>
                    <a:pt x="1082" y="1897"/>
                  </a:lnTo>
                  <a:cubicBezTo>
                    <a:pt x="1282" y="1871"/>
                    <a:pt x="1293" y="1562"/>
                    <a:pt x="1106" y="1562"/>
                  </a:cubicBezTo>
                  <a:cubicBezTo>
                    <a:pt x="1098" y="1562"/>
                    <a:pt x="1090" y="1562"/>
                    <a:pt x="1082" y="1563"/>
                  </a:cubicBezTo>
                  <a:lnTo>
                    <a:pt x="420" y="1652"/>
                  </a:lnTo>
                  <a:lnTo>
                    <a:pt x="420" y="1652"/>
                  </a:lnTo>
                  <a:cubicBezTo>
                    <a:pt x="418" y="1275"/>
                    <a:pt x="803" y="931"/>
                    <a:pt x="746" y="519"/>
                  </a:cubicBezTo>
                  <a:cubicBezTo>
                    <a:pt x="710" y="250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5" name="Google Shape;6675;p15"/>
            <p:cNvSpPr/>
            <p:nvPr/>
          </p:nvSpPr>
          <p:spPr>
            <a:xfrm>
              <a:off x="6920725" y="3848875"/>
              <a:ext cx="57400" cy="13750"/>
            </a:xfrm>
            <a:custGeom>
              <a:avLst/>
              <a:gdLst/>
              <a:ahLst/>
              <a:cxnLst/>
              <a:rect l="l" t="t" r="r" b="b"/>
              <a:pathLst>
                <a:path w="2296" h="550" extrusionOk="0">
                  <a:moveTo>
                    <a:pt x="1345" y="0"/>
                  </a:moveTo>
                  <a:cubicBezTo>
                    <a:pt x="948" y="0"/>
                    <a:pt x="556" y="83"/>
                    <a:pt x="173" y="246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5"/>
                    <a:pt x="342" y="534"/>
                  </a:cubicBezTo>
                  <a:cubicBezTo>
                    <a:pt x="663" y="399"/>
                    <a:pt x="995" y="333"/>
                    <a:pt x="1329" y="333"/>
                  </a:cubicBezTo>
                  <a:cubicBezTo>
                    <a:pt x="1557" y="333"/>
                    <a:pt x="1787" y="364"/>
                    <a:pt x="2014" y="424"/>
                  </a:cubicBezTo>
                  <a:cubicBezTo>
                    <a:pt x="2031" y="429"/>
                    <a:pt x="2046" y="431"/>
                    <a:pt x="2061" y="431"/>
                  </a:cubicBezTo>
                  <a:cubicBezTo>
                    <a:pt x="2235" y="431"/>
                    <a:pt x="2296" y="153"/>
                    <a:pt x="2104" y="101"/>
                  </a:cubicBezTo>
                  <a:cubicBezTo>
                    <a:pt x="1850" y="34"/>
                    <a:pt x="1596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6" name="Google Shape;6676;p15"/>
            <p:cNvSpPr/>
            <p:nvPr/>
          </p:nvSpPr>
          <p:spPr>
            <a:xfrm>
              <a:off x="6919625" y="3883100"/>
              <a:ext cx="67050" cy="11625"/>
            </a:xfrm>
            <a:custGeom>
              <a:avLst/>
              <a:gdLst/>
              <a:ahLst/>
              <a:cxnLst/>
              <a:rect l="l" t="t" r="r" b="b"/>
              <a:pathLst>
                <a:path w="2682" h="465" extrusionOk="0">
                  <a:moveTo>
                    <a:pt x="247" y="0"/>
                  </a:moveTo>
                  <a:cubicBezTo>
                    <a:pt x="67" y="0"/>
                    <a:pt x="0" y="285"/>
                    <a:pt x="197" y="326"/>
                  </a:cubicBezTo>
                  <a:cubicBezTo>
                    <a:pt x="637" y="418"/>
                    <a:pt x="1083" y="464"/>
                    <a:pt x="1530" y="464"/>
                  </a:cubicBezTo>
                  <a:cubicBezTo>
                    <a:pt x="1847" y="464"/>
                    <a:pt x="2164" y="441"/>
                    <a:pt x="2479" y="395"/>
                  </a:cubicBezTo>
                  <a:cubicBezTo>
                    <a:pt x="2682" y="366"/>
                    <a:pt x="2609" y="71"/>
                    <a:pt x="2417" y="71"/>
                  </a:cubicBezTo>
                  <a:cubicBezTo>
                    <a:pt x="2408" y="71"/>
                    <a:pt x="2399" y="72"/>
                    <a:pt x="2389" y="73"/>
                  </a:cubicBezTo>
                  <a:cubicBezTo>
                    <a:pt x="2106" y="114"/>
                    <a:pt x="1821" y="134"/>
                    <a:pt x="1535" y="134"/>
                  </a:cubicBezTo>
                  <a:cubicBezTo>
                    <a:pt x="1116" y="134"/>
                    <a:pt x="698" y="90"/>
                    <a:pt x="286" y="4"/>
                  </a:cubicBezTo>
                  <a:cubicBezTo>
                    <a:pt x="272" y="1"/>
                    <a:pt x="260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7" name="Google Shape;6677;p15"/>
            <p:cNvSpPr/>
            <p:nvPr/>
          </p:nvSpPr>
          <p:spPr>
            <a:xfrm>
              <a:off x="6995175" y="3829000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7" y="333"/>
                  </a:moveTo>
                  <a:cubicBezTo>
                    <a:pt x="1396" y="333"/>
                    <a:pt x="1556" y="397"/>
                    <a:pt x="1692" y="544"/>
                  </a:cubicBezTo>
                  <a:cubicBezTo>
                    <a:pt x="1726" y="581"/>
                    <a:pt x="1765" y="596"/>
                    <a:pt x="1803" y="596"/>
                  </a:cubicBezTo>
                  <a:cubicBezTo>
                    <a:pt x="1816" y="596"/>
                    <a:pt x="1829" y="594"/>
                    <a:pt x="1842" y="591"/>
                  </a:cubicBezTo>
                  <a:lnTo>
                    <a:pt x="1842" y="591"/>
                  </a:lnTo>
                  <a:lnTo>
                    <a:pt x="1625" y="1511"/>
                  </a:lnTo>
                  <a:cubicBezTo>
                    <a:pt x="1596" y="1633"/>
                    <a:pt x="1573" y="1773"/>
                    <a:pt x="1527" y="1892"/>
                  </a:cubicBezTo>
                  <a:cubicBezTo>
                    <a:pt x="1444" y="2109"/>
                    <a:pt x="1272" y="2220"/>
                    <a:pt x="1088" y="2220"/>
                  </a:cubicBezTo>
                  <a:cubicBezTo>
                    <a:pt x="957" y="2220"/>
                    <a:pt x="819" y="2164"/>
                    <a:pt x="704" y="2049"/>
                  </a:cubicBezTo>
                  <a:cubicBezTo>
                    <a:pt x="420" y="1766"/>
                    <a:pt x="385" y="1248"/>
                    <a:pt x="516" y="885"/>
                  </a:cubicBezTo>
                  <a:cubicBezTo>
                    <a:pt x="633" y="565"/>
                    <a:pt x="933" y="333"/>
                    <a:pt x="1237" y="333"/>
                  </a:cubicBezTo>
                  <a:close/>
                  <a:moveTo>
                    <a:pt x="1219" y="1"/>
                  </a:moveTo>
                  <a:cubicBezTo>
                    <a:pt x="974" y="1"/>
                    <a:pt x="728" y="90"/>
                    <a:pt x="534" y="265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7" y="2275"/>
                    <a:pt x="744" y="2565"/>
                    <a:pt x="1121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2" y="2293"/>
                    <a:pt x="1845" y="2020"/>
                    <a:pt x="1912" y="1756"/>
                  </a:cubicBezTo>
                  <a:cubicBezTo>
                    <a:pt x="1964" y="1547"/>
                    <a:pt x="2013" y="1338"/>
                    <a:pt x="2062" y="1128"/>
                  </a:cubicBezTo>
                  <a:lnTo>
                    <a:pt x="2062" y="1128"/>
                  </a:lnTo>
                  <a:cubicBezTo>
                    <a:pt x="2142" y="1555"/>
                    <a:pt x="2222" y="1983"/>
                    <a:pt x="2302" y="2411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6" y="2322"/>
                  </a:cubicBezTo>
                  <a:cubicBezTo>
                    <a:pt x="2497" y="1637"/>
                    <a:pt x="2369" y="953"/>
                    <a:pt x="2240" y="268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9"/>
                    <a:pt x="1918" y="268"/>
                  </a:cubicBezTo>
                  <a:lnTo>
                    <a:pt x="1912" y="290"/>
                  </a:lnTo>
                  <a:lnTo>
                    <a:pt x="1912" y="290"/>
                  </a:lnTo>
                  <a:cubicBezTo>
                    <a:pt x="1724" y="96"/>
                    <a:pt x="1473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8" name="Google Shape;6678;p15"/>
            <p:cNvSpPr/>
            <p:nvPr/>
          </p:nvSpPr>
          <p:spPr>
            <a:xfrm>
              <a:off x="7066025" y="3808675"/>
              <a:ext cx="73500" cy="90625"/>
            </a:xfrm>
            <a:custGeom>
              <a:avLst/>
              <a:gdLst/>
              <a:ahLst/>
              <a:cxnLst/>
              <a:rect l="l" t="t" r="r" b="b"/>
              <a:pathLst>
                <a:path w="2940" h="3625" extrusionOk="0">
                  <a:moveTo>
                    <a:pt x="160" y="1"/>
                  </a:moveTo>
                  <a:cubicBezTo>
                    <a:pt x="77" y="1"/>
                    <a:pt x="1" y="53"/>
                    <a:pt x="14" y="159"/>
                  </a:cubicBezTo>
                  <a:lnTo>
                    <a:pt x="14" y="161"/>
                  </a:lnTo>
                  <a:lnTo>
                    <a:pt x="390" y="3039"/>
                  </a:lnTo>
                  <a:cubicBezTo>
                    <a:pt x="403" y="3144"/>
                    <a:pt x="491" y="3199"/>
                    <a:pt x="574" y="3199"/>
                  </a:cubicBezTo>
                  <a:cubicBezTo>
                    <a:pt x="654" y="3199"/>
                    <a:pt x="728" y="3148"/>
                    <a:pt x="724" y="3039"/>
                  </a:cubicBezTo>
                  <a:cubicBezTo>
                    <a:pt x="724" y="3039"/>
                    <a:pt x="724" y="3038"/>
                    <a:pt x="724" y="3038"/>
                  </a:cubicBezTo>
                  <a:lnTo>
                    <a:pt x="724" y="3038"/>
                  </a:lnTo>
                  <a:cubicBezTo>
                    <a:pt x="724" y="3038"/>
                    <a:pt x="724" y="3037"/>
                    <a:pt x="724" y="3037"/>
                  </a:cubicBezTo>
                  <a:lnTo>
                    <a:pt x="724" y="3037"/>
                  </a:lnTo>
                  <a:cubicBezTo>
                    <a:pt x="709" y="2624"/>
                    <a:pt x="949" y="2203"/>
                    <a:pt x="1329" y="2020"/>
                  </a:cubicBezTo>
                  <a:cubicBezTo>
                    <a:pt x="1432" y="1971"/>
                    <a:pt x="1548" y="1947"/>
                    <a:pt x="1664" y="1947"/>
                  </a:cubicBezTo>
                  <a:cubicBezTo>
                    <a:pt x="2030" y="1947"/>
                    <a:pt x="2396" y="2185"/>
                    <a:pt x="2344" y="2595"/>
                  </a:cubicBezTo>
                  <a:cubicBezTo>
                    <a:pt x="2285" y="3059"/>
                    <a:pt x="1864" y="3308"/>
                    <a:pt x="1445" y="3308"/>
                  </a:cubicBezTo>
                  <a:cubicBezTo>
                    <a:pt x="1265" y="3308"/>
                    <a:pt x="1086" y="3262"/>
                    <a:pt x="936" y="3167"/>
                  </a:cubicBezTo>
                  <a:cubicBezTo>
                    <a:pt x="906" y="3149"/>
                    <a:pt x="877" y="3141"/>
                    <a:pt x="850" y="3141"/>
                  </a:cubicBezTo>
                  <a:cubicBezTo>
                    <a:pt x="708" y="3141"/>
                    <a:pt x="614" y="3360"/>
                    <a:pt x="766" y="3456"/>
                  </a:cubicBezTo>
                  <a:cubicBezTo>
                    <a:pt x="950" y="3571"/>
                    <a:pt x="1170" y="3624"/>
                    <a:pt x="1395" y="3624"/>
                  </a:cubicBezTo>
                  <a:cubicBezTo>
                    <a:pt x="2141" y="3624"/>
                    <a:pt x="2940" y="3042"/>
                    <a:pt x="2641" y="2222"/>
                  </a:cubicBezTo>
                  <a:cubicBezTo>
                    <a:pt x="2475" y="1765"/>
                    <a:pt x="2161" y="1582"/>
                    <a:pt x="1819" y="1582"/>
                  </a:cubicBezTo>
                  <a:cubicBezTo>
                    <a:pt x="1384" y="1582"/>
                    <a:pt x="905" y="1878"/>
                    <a:pt x="626" y="2287"/>
                  </a:cubicBezTo>
                  <a:lnTo>
                    <a:pt x="626" y="2287"/>
                  </a:lnTo>
                  <a:cubicBezTo>
                    <a:pt x="533" y="1578"/>
                    <a:pt x="441" y="869"/>
                    <a:pt x="348" y="159"/>
                  </a:cubicBezTo>
                  <a:cubicBezTo>
                    <a:pt x="335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79" name="Google Shape;6679;p15"/>
            <p:cNvSpPr/>
            <p:nvPr/>
          </p:nvSpPr>
          <p:spPr>
            <a:xfrm>
              <a:off x="6650200" y="3942900"/>
              <a:ext cx="71425" cy="87575"/>
            </a:xfrm>
            <a:custGeom>
              <a:avLst/>
              <a:gdLst/>
              <a:ahLst/>
              <a:cxnLst/>
              <a:rect l="l" t="t" r="r" b="b"/>
              <a:pathLst>
                <a:path w="2857" h="3503" extrusionOk="0">
                  <a:moveTo>
                    <a:pt x="1874" y="1286"/>
                  </a:moveTo>
                  <a:cubicBezTo>
                    <a:pt x="2013" y="1286"/>
                    <a:pt x="2152" y="1310"/>
                    <a:pt x="2283" y="1358"/>
                  </a:cubicBezTo>
                  <a:lnTo>
                    <a:pt x="2283" y="1358"/>
                  </a:lnTo>
                  <a:cubicBezTo>
                    <a:pt x="2290" y="1411"/>
                    <a:pt x="2296" y="1464"/>
                    <a:pt x="2302" y="1517"/>
                  </a:cubicBezTo>
                  <a:lnTo>
                    <a:pt x="2302" y="1517"/>
                  </a:lnTo>
                  <a:cubicBezTo>
                    <a:pt x="2300" y="1540"/>
                    <a:pt x="2297" y="1564"/>
                    <a:pt x="2295" y="1587"/>
                  </a:cubicBezTo>
                  <a:cubicBezTo>
                    <a:pt x="2260" y="1896"/>
                    <a:pt x="2139" y="2736"/>
                    <a:pt x="1845" y="2904"/>
                  </a:cubicBezTo>
                  <a:lnTo>
                    <a:pt x="1041" y="2863"/>
                  </a:lnTo>
                  <a:cubicBezTo>
                    <a:pt x="962" y="2747"/>
                    <a:pt x="911" y="2613"/>
                    <a:pt x="897" y="2474"/>
                  </a:cubicBezTo>
                  <a:cubicBezTo>
                    <a:pt x="855" y="2246"/>
                    <a:pt x="870" y="2004"/>
                    <a:pt x="980" y="1795"/>
                  </a:cubicBezTo>
                  <a:cubicBezTo>
                    <a:pt x="1161" y="1450"/>
                    <a:pt x="1514" y="1286"/>
                    <a:pt x="1874" y="1286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4" y="161"/>
                  </a:cubicBezTo>
                  <a:cubicBezTo>
                    <a:pt x="2176" y="440"/>
                    <a:pt x="2209" y="719"/>
                    <a:pt x="2241" y="998"/>
                  </a:cubicBezTo>
                  <a:lnTo>
                    <a:pt x="2241" y="998"/>
                  </a:lnTo>
                  <a:cubicBezTo>
                    <a:pt x="2137" y="973"/>
                    <a:pt x="2033" y="962"/>
                    <a:pt x="1931" y="962"/>
                  </a:cubicBezTo>
                  <a:cubicBezTo>
                    <a:pt x="864" y="962"/>
                    <a:pt x="0" y="2217"/>
                    <a:pt x="875" y="3195"/>
                  </a:cubicBezTo>
                  <a:cubicBezTo>
                    <a:pt x="1067" y="3411"/>
                    <a:pt x="1264" y="3502"/>
                    <a:pt x="1451" y="3502"/>
                  </a:cubicBezTo>
                  <a:cubicBezTo>
                    <a:pt x="1761" y="3502"/>
                    <a:pt x="2045" y="3250"/>
                    <a:pt x="2240" y="2892"/>
                  </a:cubicBezTo>
                  <a:cubicBezTo>
                    <a:pt x="2308" y="2767"/>
                    <a:pt x="2367" y="2639"/>
                    <a:pt x="2417" y="2508"/>
                  </a:cubicBezTo>
                  <a:lnTo>
                    <a:pt x="2417" y="2508"/>
                  </a:lnTo>
                  <a:cubicBezTo>
                    <a:pt x="2448" y="2768"/>
                    <a:pt x="2478" y="3027"/>
                    <a:pt x="2508" y="3287"/>
                  </a:cubicBezTo>
                  <a:cubicBezTo>
                    <a:pt x="2521" y="3393"/>
                    <a:pt x="2611" y="3446"/>
                    <a:pt x="2695" y="3446"/>
                  </a:cubicBezTo>
                  <a:cubicBezTo>
                    <a:pt x="2779" y="3446"/>
                    <a:pt x="2856" y="3393"/>
                    <a:pt x="2844" y="3287"/>
                  </a:cubicBezTo>
                  <a:cubicBezTo>
                    <a:pt x="2775" y="2699"/>
                    <a:pt x="2706" y="2110"/>
                    <a:pt x="2637" y="1522"/>
                  </a:cubicBezTo>
                  <a:lnTo>
                    <a:pt x="2637" y="1522"/>
                  </a:lnTo>
                  <a:cubicBezTo>
                    <a:pt x="2641" y="1477"/>
                    <a:pt x="2643" y="1432"/>
                    <a:pt x="2645" y="1387"/>
                  </a:cubicBezTo>
                  <a:lnTo>
                    <a:pt x="2645" y="1387"/>
                  </a:lnTo>
                  <a:cubicBezTo>
                    <a:pt x="2698" y="1325"/>
                    <a:pt x="2712" y="1228"/>
                    <a:pt x="2646" y="1165"/>
                  </a:cubicBezTo>
                  <a:lnTo>
                    <a:pt x="2646" y="1165"/>
                  </a:lnTo>
                  <a:cubicBezTo>
                    <a:pt x="2637" y="812"/>
                    <a:pt x="2578" y="459"/>
                    <a:pt x="2473" y="117"/>
                  </a:cubicBezTo>
                  <a:cubicBezTo>
                    <a:pt x="2449" y="38"/>
                    <a:pt x="2374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0" name="Google Shape;6680;p15"/>
            <p:cNvSpPr/>
            <p:nvPr/>
          </p:nvSpPr>
          <p:spPr>
            <a:xfrm>
              <a:off x="6726075" y="3944375"/>
              <a:ext cx="55400" cy="91400"/>
            </a:xfrm>
            <a:custGeom>
              <a:avLst/>
              <a:gdLst/>
              <a:ahLst/>
              <a:cxnLst/>
              <a:rect l="l" t="t" r="r" b="b"/>
              <a:pathLst>
                <a:path w="2216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0"/>
                  </a:cubicBezTo>
                  <a:cubicBezTo>
                    <a:pt x="129" y="1136"/>
                    <a:pt x="246" y="2111"/>
                    <a:pt x="362" y="3087"/>
                  </a:cubicBezTo>
                  <a:lnTo>
                    <a:pt x="362" y="3087"/>
                  </a:lnTo>
                  <a:cubicBezTo>
                    <a:pt x="364" y="3116"/>
                    <a:pt x="367" y="3143"/>
                    <a:pt x="370" y="3167"/>
                  </a:cubicBezTo>
                  <a:cubicBezTo>
                    <a:pt x="384" y="3273"/>
                    <a:pt x="475" y="3326"/>
                    <a:pt x="559" y="3326"/>
                  </a:cubicBezTo>
                  <a:cubicBezTo>
                    <a:pt x="641" y="3326"/>
                    <a:pt x="717" y="3274"/>
                    <a:pt x="704" y="3167"/>
                  </a:cubicBezTo>
                  <a:cubicBezTo>
                    <a:pt x="704" y="3164"/>
                    <a:pt x="704" y="3161"/>
                    <a:pt x="703" y="3158"/>
                  </a:cubicBezTo>
                  <a:lnTo>
                    <a:pt x="703" y="3158"/>
                  </a:lnTo>
                  <a:cubicBezTo>
                    <a:pt x="670" y="2862"/>
                    <a:pt x="774" y="1781"/>
                    <a:pt x="1157" y="1781"/>
                  </a:cubicBezTo>
                  <a:cubicBezTo>
                    <a:pt x="1248" y="1781"/>
                    <a:pt x="1353" y="1841"/>
                    <a:pt x="1476" y="1985"/>
                  </a:cubicBezTo>
                  <a:cubicBezTo>
                    <a:pt x="1774" y="2332"/>
                    <a:pt x="1847" y="3072"/>
                    <a:pt x="1873" y="3495"/>
                  </a:cubicBezTo>
                  <a:cubicBezTo>
                    <a:pt x="1880" y="3602"/>
                    <a:pt x="1967" y="3655"/>
                    <a:pt x="2051" y="3655"/>
                  </a:cubicBezTo>
                  <a:cubicBezTo>
                    <a:pt x="2135" y="3655"/>
                    <a:pt x="2215" y="3602"/>
                    <a:pt x="2208" y="3495"/>
                  </a:cubicBezTo>
                  <a:cubicBezTo>
                    <a:pt x="2172" y="2923"/>
                    <a:pt x="1996" y="1464"/>
                    <a:pt x="1263" y="1316"/>
                  </a:cubicBezTo>
                  <a:cubicBezTo>
                    <a:pt x="1220" y="1308"/>
                    <a:pt x="1180" y="1304"/>
                    <a:pt x="1141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cubicBezTo>
                    <a:pt x="479" y="1269"/>
                    <a:pt x="413" y="714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1" name="Google Shape;6681;p15"/>
            <p:cNvSpPr/>
            <p:nvPr/>
          </p:nvSpPr>
          <p:spPr>
            <a:xfrm>
              <a:off x="6793850" y="395247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9" y="50"/>
                  </a:cubicBezTo>
                  <a:cubicBezTo>
                    <a:pt x="1" y="1113"/>
                    <a:pt x="14" y="2741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2"/>
                    <a:pt x="1303" y="3573"/>
                  </a:cubicBezTo>
                  <a:cubicBezTo>
                    <a:pt x="376" y="2631"/>
                    <a:pt x="364" y="1224"/>
                    <a:pt x="1305" y="286"/>
                  </a:cubicBezTo>
                  <a:cubicBezTo>
                    <a:pt x="1423" y="168"/>
                    <a:pt x="1309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2" name="Google Shape;6682;p15"/>
            <p:cNvSpPr/>
            <p:nvPr/>
          </p:nvSpPr>
          <p:spPr>
            <a:xfrm>
              <a:off x="6841100" y="3974150"/>
              <a:ext cx="51525" cy="54150"/>
            </a:xfrm>
            <a:custGeom>
              <a:avLst/>
              <a:gdLst/>
              <a:ahLst/>
              <a:cxnLst/>
              <a:rect l="l" t="t" r="r" b="b"/>
              <a:pathLst>
                <a:path w="2061" h="2166" extrusionOk="0">
                  <a:moveTo>
                    <a:pt x="251" y="1"/>
                  </a:moveTo>
                  <a:cubicBezTo>
                    <a:pt x="118" y="1"/>
                    <a:pt x="1" y="170"/>
                    <a:pt x="126" y="283"/>
                  </a:cubicBezTo>
                  <a:cubicBezTo>
                    <a:pt x="715" y="823"/>
                    <a:pt x="1238" y="1428"/>
                    <a:pt x="1686" y="2090"/>
                  </a:cubicBezTo>
                  <a:cubicBezTo>
                    <a:pt x="1723" y="2143"/>
                    <a:pt x="1774" y="2165"/>
                    <a:pt x="1825" y="2165"/>
                  </a:cubicBezTo>
                  <a:cubicBezTo>
                    <a:pt x="1944" y="2165"/>
                    <a:pt x="2060" y="2046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3" name="Google Shape;6683;p15"/>
            <p:cNvSpPr/>
            <p:nvPr/>
          </p:nvSpPr>
          <p:spPr>
            <a:xfrm>
              <a:off x="6843700" y="3973925"/>
              <a:ext cx="45325" cy="68025"/>
            </a:xfrm>
            <a:custGeom>
              <a:avLst/>
              <a:gdLst/>
              <a:ahLst/>
              <a:cxnLst/>
              <a:rect l="l" t="t" r="r" b="b"/>
              <a:pathLst>
                <a:path w="1813" h="2721" extrusionOk="0">
                  <a:moveTo>
                    <a:pt x="1584" y="0"/>
                  </a:moveTo>
                  <a:cubicBezTo>
                    <a:pt x="1547" y="0"/>
                    <a:pt x="1509" y="17"/>
                    <a:pt x="1477" y="58"/>
                  </a:cubicBezTo>
                  <a:cubicBezTo>
                    <a:pt x="888" y="809"/>
                    <a:pt x="408" y="1637"/>
                    <a:pt x="49" y="2520"/>
                  </a:cubicBezTo>
                  <a:cubicBezTo>
                    <a:pt x="0" y="2641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3" y="2609"/>
                  </a:cubicBezTo>
                  <a:cubicBezTo>
                    <a:pt x="710" y="1779"/>
                    <a:pt x="1161" y="1001"/>
                    <a:pt x="1713" y="296"/>
                  </a:cubicBezTo>
                  <a:cubicBezTo>
                    <a:pt x="1813" y="169"/>
                    <a:pt x="1702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4" name="Google Shape;6684;p15"/>
            <p:cNvSpPr/>
            <p:nvPr/>
          </p:nvSpPr>
          <p:spPr>
            <a:xfrm>
              <a:off x="6896800" y="3960100"/>
              <a:ext cx="37225" cy="99300"/>
            </a:xfrm>
            <a:custGeom>
              <a:avLst/>
              <a:gdLst/>
              <a:ahLst/>
              <a:cxnLst/>
              <a:rect l="l" t="t" r="r" b="b"/>
              <a:pathLst>
                <a:path w="1489" h="3972" extrusionOk="0">
                  <a:moveTo>
                    <a:pt x="246" y="1"/>
                  </a:moveTo>
                  <a:cubicBezTo>
                    <a:pt x="116" y="1"/>
                    <a:pt x="1" y="169"/>
                    <a:pt x="120" y="285"/>
                  </a:cubicBezTo>
                  <a:cubicBezTo>
                    <a:pt x="1060" y="1192"/>
                    <a:pt x="1135" y="2693"/>
                    <a:pt x="271" y="3680"/>
                  </a:cubicBezTo>
                  <a:cubicBezTo>
                    <a:pt x="163" y="3804"/>
                    <a:pt x="275" y="3972"/>
                    <a:pt x="397" y="3972"/>
                  </a:cubicBezTo>
                  <a:cubicBezTo>
                    <a:pt x="435" y="3972"/>
                    <a:pt x="474" y="3955"/>
                    <a:pt x="508" y="3917"/>
                  </a:cubicBezTo>
                  <a:cubicBezTo>
                    <a:pt x="1489" y="2797"/>
                    <a:pt x="1431" y="1087"/>
                    <a:pt x="357" y="48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5" name="Google Shape;6685;p15"/>
            <p:cNvSpPr/>
            <p:nvPr/>
          </p:nvSpPr>
          <p:spPr>
            <a:xfrm>
              <a:off x="6949175" y="3992175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7" y="1"/>
                  </a:moveTo>
                  <a:cubicBezTo>
                    <a:pt x="413" y="1"/>
                    <a:pt x="308" y="9"/>
                    <a:pt x="202" y="25"/>
                  </a:cubicBezTo>
                  <a:cubicBezTo>
                    <a:pt x="0" y="57"/>
                    <a:pt x="72" y="351"/>
                    <a:pt x="263" y="351"/>
                  </a:cubicBezTo>
                  <a:cubicBezTo>
                    <a:pt x="272" y="351"/>
                    <a:pt x="282" y="350"/>
                    <a:pt x="292" y="349"/>
                  </a:cubicBezTo>
                  <a:lnTo>
                    <a:pt x="292" y="347"/>
                  </a:lnTo>
                  <a:cubicBezTo>
                    <a:pt x="369" y="335"/>
                    <a:pt x="446" y="329"/>
                    <a:pt x="523" y="329"/>
                  </a:cubicBezTo>
                  <a:cubicBezTo>
                    <a:pt x="870" y="329"/>
                    <a:pt x="1210" y="449"/>
                    <a:pt x="1482" y="672"/>
                  </a:cubicBezTo>
                  <a:cubicBezTo>
                    <a:pt x="1516" y="700"/>
                    <a:pt x="1554" y="712"/>
                    <a:pt x="1591" y="712"/>
                  </a:cubicBezTo>
                  <a:cubicBezTo>
                    <a:pt x="1729" y="712"/>
                    <a:pt x="1850" y="543"/>
                    <a:pt x="1718" y="436"/>
                  </a:cubicBezTo>
                  <a:cubicBezTo>
                    <a:pt x="1364" y="147"/>
                    <a:pt x="955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6" name="Google Shape;6686;p15"/>
            <p:cNvSpPr/>
            <p:nvPr/>
          </p:nvSpPr>
          <p:spPr>
            <a:xfrm>
              <a:off x="6953600" y="4020350"/>
              <a:ext cx="53850" cy="16250"/>
            </a:xfrm>
            <a:custGeom>
              <a:avLst/>
              <a:gdLst/>
              <a:ahLst/>
              <a:cxnLst/>
              <a:rect l="l" t="t" r="r" b="b"/>
              <a:pathLst>
                <a:path w="2154" h="650" extrusionOk="0">
                  <a:moveTo>
                    <a:pt x="711" y="0"/>
                  </a:moveTo>
                  <a:cubicBezTo>
                    <a:pt x="542" y="0"/>
                    <a:pt x="371" y="16"/>
                    <a:pt x="199" y="48"/>
                  </a:cubicBezTo>
                  <a:cubicBezTo>
                    <a:pt x="1" y="86"/>
                    <a:pt x="68" y="375"/>
                    <a:pt x="254" y="375"/>
                  </a:cubicBezTo>
                  <a:cubicBezTo>
                    <a:pt x="265" y="375"/>
                    <a:pt x="277" y="374"/>
                    <a:pt x="289" y="372"/>
                  </a:cubicBezTo>
                  <a:cubicBezTo>
                    <a:pt x="432" y="345"/>
                    <a:pt x="574" y="332"/>
                    <a:pt x="715" y="332"/>
                  </a:cubicBezTo>
                  <a:cubicBezTo>
                    <a:pt x="1102" y="332"/>
                    <a:pt x="1477" y="432"/>
                    <a:pt x="1825" y="627"/>
                  </a:cubicBezTo>
                  <a:cubicBezTo>
                    <a:pt x="1853" y="642"/>
                    <a:pt x="1881" y="649"/>
                    <a:pt x="1908" y="649"/>
                  </a:cubicBezTo>
                  <a:cubicBezTo>
                    <a:pt x="2057" y="649"/>
                    <a:pt x="2154" y="428"/>
                    <a:pt x="1994" y="338"/>
                  </a:cubicBezTo>
                  <a:cubicBezTo>
                    <a:pt x="1591" y="113"/>
                    <a:pt x="1158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7" name="Google Shape;6687;p15"/>
            <p:cNvSpPr/>
            <p:nvPr/>
          </p:nvSpPr>
          <p:spPr>
            <a:xfrm>
              <a:off x="7014450" y="3960850"/>
              <a:ext cx="81050" cy="80875"/>
            </a:xfrm>
            <a:custGeom>
              <a:avLst/>
              <a:gdLst/>
              <a:ahLst/>
              <a:cxnLst/>
              <a:rect l="l" t="t" r="r" b="b"/>
              <a:pathLst>
                <a:path w="3242" h="3235" extrusionOk="0">
                  <a:moveTo>
                    <a:pt x="1939" y="1301"/>
                  </a:moveTo>
                  <a:cubicBezTo>
                    <a:pt x="2164" y="1301"/>
                    <a:pt x="2397" y="1418"/>
                    <a:pt x="2611" y="1704"/>
                  </a:cubicBezTo>
                  <a:cubicBezTo>
                    <a:pt x="2991" y="2209"/>
                    <a:pt x="2709" y="2761"/>
                    <a:pt x="2119" y="2872"/>
                  </a:cubicBezTo>
                  <a:cubicBezTo>
                    <a:pt x="2026" y="2889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5"/>
                  </a:cubicBezTo>
                  <a:cubicBezTo>
                    <a:pt x="954" y="2708"/>
                    <a:pt x="934" y="2704"/>
                    <a:pt x="916" y="2704"/>
                  </a:cubicBezTo>
                  <a:cubicBezTo>
                    <a:pt x="896" y="2704"/>
                    <a:pt x="877" y="2708"/>
                    <a:pt x="860" y="2716"/>
                  </a:cubicBezTo>
                  <a:lnTo>
                    <a:pt x="860" y="2716"/>
                  </a:lnTo>
                  <a:cubicBezTo>
                    <a:pt x="840" y="2072"/>
                    <a:pt x="1360" y="1301"/>
                    <a:pt x="1939" y="1301"/>
                  </a:cubicBezTo>
                  <a:close/>
                  <a:moveTo>
                    <a:pt x="207" y="1"/>
                  </a:moveTo>
                  <a:cubicBezTo>
                    <a:pt x="108" y="1"/>
                    <a:pt x="1" y="84"/>
                    <a:pt x="26" y="211"/>
                  </a:cubicBezTo>
                  <a:lnTo>
                    <a:pt x="537" y="2827"/>
                  </a:lnTo>
                  <a:cubicBezTo>
                    <a:pt x="552" y="2908"/>
                    <a:pt x="623" y="2946"/>
                    <a:pt x="694" y="2946"/>
                  </a:cubicBezTo>
                  <a:cubicBezTo>
                    <a:pt x="724" y="2946"/>
                    <a:pt x="753" y="2939"/>
                    <a:pt x="780" y="2927"/>
                  </a:cubicBezTo>
                  <a:lnTo>
                    <a:pt x="780" y="2927"/>
                  </a:lnTo>
                  <a:cubicBezTo>
                    <a:pt x="794" y="2974"/>
                    <a:pt x="828" y="3016"/>
                    <a:pt x="886" y="3037"/>
                  </a:cubicBezTo>
                  <a:cubicBezTo>
                    <a:pt x="1186" y="3148"/>
                    <a:pt x="1534" y="3235"/>
                    <a:pt x="1874" y="3235"/>
                  </a:cubicBezTo>
                  <a:cubicBezTo>
                    <a:pt x="2173" y="3235"/>
                    <a:pt x="2466" y="3167"/>
                    <a:pt x="2712" y="2990"/>
                  </a:cubicBezTo>
                  <a:cubicBezTo>
                    <a:pt x="3217" y="2628"/>
                    <a:pt x="3241" y="1971"/>
                    <a:pt x="2881" y="1496"/>
                  </a:cubicBezTo>
                  <a:cubicBezTo>
                    <a:pt x="2605" y="1132"/>
                    <a:pt x="2282" y="981"/>
                    <a:pt x="1965" y="981"/>
                  </a:cubicBezTo>
                  <a:cubicBezTo>
                    <a:pt x="1450" y="981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3"/>
                    <a:pt x="465" y="717"/>
                    <a:pt x="349" y="121"/>
                  </a:cubicBezTo>
                  <a:cubicBezTo>
                    <a:pt x="333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8" name="Google Shape;6688;p15"/>
            <p:cNvSpPr/>
            <p:nvPr/>
          </p:nvSpPr>
          <p:spPr>
            <a:xfrm>
              <a:off x="7108925" y="3980500"/>
              <a:ext cx="54500" cy="55725"/>
            </a:xfrm>
            <a:custGeom>
              <a:avLst/>
              <a:gdLst/>
              <a:ahLst/>
              <a:cxnLst/>
              <a:rect l="l" t="t" r="r" b="b"/>
              <a:pathLst>
                <a:path w="2180" h="2229" extrusionOk="0">
                  <a:moveTo>
                    <a:pt x="1086" y="1"/>
                  </a:moveTo>
                  <a:cubicBezTo>
                    <a:pt x="568" y="1"/>
                    <a:pt x="52" y="407"/>
                    <a:pt x="30" y="997"/>
                  </a:cubicBezTo>
                  <a:cubicBezTo>
                    <a:pt x="1" y="1776"/>
                    <a:pt x="629" y="2229"/>
                    <a:pt x="1297" y="2229"/>
                  </a:cubicBezTo>
                  <a:cubicBezTo>
                    <a:pt x="1543" y="2229"/>
                    <a:pt x="1795" y="2167"/>
                    <a:pt x="2020" y="2038"/>
                  </a:cubicBezTo>
                  <a:cubicBezTo>
                    <a:pt x="2179" y="1946"/>
                    <a:pt x="2083" y="1724"/>
                    <a:pt x="1935" y="1724"/>
                  </a:cubicBezTo>
                  <a:cubicBezTo>
                    <a:pt x="1909" y="1724"/>
                    <a:pt x="1881" y="1731"/>
                    <a:pt x="1853" y="1748"/>
                  </a:cubicBezTo>
                  <a:cubicBezTo>
                    <a:pt x="1678" y="1848"/>
                    <a:pt x="1479" y="1897"/>
                    <a:pt x="1284" y="1897"/>
                  </a:cubicBezTo>
                  <a:cubicBezTo>
                    <a:pt x="821" y="1897"/>
                    <a:pt x="385" y="1618"/>
                    <a:pt x="365" y="1077"/>
                  </a:cubicBezTo>
                  <a:cubicBezTo>
                    <a:pt x="349" y="639"/>
                    <a:pt x="703" y="337"/>
                    <a:pt x="1068" y="337"/>
                  </a:cubicBezTo>
                  <a:cubicBezTo>
                    <a:pt x="1254" y="337"/>
                    <a:pt x="1443" y="416"/>
                    <a:pt x="1587" y="594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3"/>
                    <a:pt x="1824" y="358"/>
                  </a:cubicBezTo>
                  <a:cubicBezTo>
                    <a:pt x="1623" y="109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89" name="Google Shape;6689;p15"/>
            <p:cNvSpPr/>
            <p:nvPr/>
          </p:nvSpPr>
          <p:spPr>
            <a:xfrm>
              <a:off x="6783800" y="1829225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4" y="0"/>
                  </a:moveTo>
                  <a:cubicBezTo>
                    <a:pt x="1917" y="0"/>
                    <a:pt x="1888" y="9"/>
                    <a:pt x="1858" y="29"/>
                  </a:cubicBezTo>
                  <a:cubicBezTo>
                    <a:pt x="236" y="1095"/>
                    <a:pt x="0" y="3221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4"/>
                  </a:cubicBezTo>
                  <a:cubicBezTo>
                    <a:pt x="391" y="3142"/>
                    <a:pt x="589" y="1263"/>
                    <a:pt x="2026" y="318"/>
                  </a:cubicBezTo>
                  <a:cubicBezTo>
                    <a:pt x="2176" y="219"/>
                    <a:pt x="2084" y="0"/>
                    <a:pt x="19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0" name="Google Shape;6690;p15"/>
            <p:cNvSpPr/>
            <p:nvPr/>
          </p:nvSpPr>
          <p:spPr>
            <a:xfrm>
              <a:off x="6849000" y="1861600"/>
              <a:ext cx="65050" cy="64725"/>
            </a:xfrm>
            <a:custGeom>
              <a:avLst/>
              <a:gdLst/>
              <a:ahLst/>
              <a:cxnLst/>
              <a:rect l="l" t="t" r="r" b="b"/>
              <a:pathLst>
                <a:path w="2602" h="2589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879" y="991"/>
                    <a:pt x="1593" y="1742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1"/>
                    <a:pt x="2496" y="2297"/>
                  </a:cubicBezTo>
                  <a:cubicBezTo>
                    <a:pt x="1829" y="1505"/>
                    <a:pt x="1116" y="753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1" name="Google Shape;6691;p15"/>
            <p:cNvSpPr/>
            <p:nvPr/>
          </p:nvSpPr>
          <p:spPr>
            <a:xfrm>
              <a:off x="6857350" y="1863350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5"/>
                    <a:pt x="1883" y="52"/>
                  </a:cubicBezTo>
                  <a:cubicBezTo>
                    <a:pt x="1193" y="787"/>
                    <a:pt x="588" y="1594"/>
                    <a:pt x="77" y="2462"/>
                  </a:cubicBezTo>
                  <a:cubicBezTo>
                    <a:pt x="1" y="2591"/>
                    <a:pt x="116" y="2711"/>
                    <a:pt x="230" y="2711"/>
                  </a:cubicBezTo>
                  <a:cubicBezTo>
                    <a:pt x="281" y="2711"/>
                    <a:pt x="331" y="2687"/>
                    <a:pt x="365" y="2630"/>
                  </a:cubicBezTo>
                  <a:cubicBezTo>
                    <a:pt x="862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2" name="Google Shape;6692;p15"/>
            <p:cNvSpPr/>
            <p:nvPr/>
          </p:nvSpPr>
          <p:spPr>
            <a:xfrm>
              <a:off x="6914200" y="1836975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3" y="0"/>
                  </a:moveTo>
                  <a:cubicBezTo>
                    <a:pt x="693" y="0"/>
                    <a:pt x="576" y="122"/>
                    <a:pt x="642" y="254"/>
                  </a:cubicBezTo>
                  <a:cubicBezTo>
                    <a:pt x="1352" y="1689"/>
                    <a:pt x="1148" y="3366"/>
                    <a:pt x="106" y="4586"/>
                  </a:cubicBezTo>
                  <a:cubicBezTo>
                    <a:pt x="0" y="4711"/>
                    <a:pt x="113" y="4878"/>
                    <a:pt x="234" y="4878"/>
                  </a:cubicBezTo>
                  <a:cubicBezTo>
                    <a:pt x="271" y="4878"/>
                    <a:pt x="310" y="4861"/>
                    <a:pt x="343" y="4823"/>
                  </a:cubicBezTo>
                  <a:cubicBezTo>
                    <a:pt x="1485" y="3485"/>
                    <a:pt x="1712" y="1662"/>
                    <a:pt x="931" y="85"/>
                  </a:cubicBezTo>
                  <a:cubicBezTo>
                    <a:pt x="902" y="25"/>
                    <a:pt x="853" y="0"/>
                    <a:pt x="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3" name="Google Shape;6693;p15"/>
            <p:cNvSpPr/>
            <p:nvPr/>
          </p:nvSpPr>
          <p:spPr>
            <a:xfrm>
              <a:off x="6969250" y="1833000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3"/>
                    <a:pt x="0" y="339"/>
                    <a:pt x="196" y="339"/>
                  </a:cubicBezTo>
                  <a:cubicBezTo>
                    <a:pt x="202" y="339"/>
                    <a:pt x="209" y="339"/>
                    <a:pt x="215" y="338"/>
                  </a:cubicBezTo>
                  <a:cubicBezTo>
                    <a:pt x="227" y="337"/>
                    <a:pt x="239" y="336"/>
                    <a:pt x="250" y="336"/>
                  </a:cubicBezTo>
                  <a:cubicBezTo>
                    <a:pt x="614" y="336"/>
                    <a:pt x="297" y="1010"/>
                    <a:pt x="230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8" y="2005"/>
                    <a:pt x="265" y="2005"/>
                  </a:cubicBezTo>
                  <a:cubicBezTo>
                    <a:pt x="269" y="2005"/>
                    <a:pt x="273" y="2004"/>
                    <a:pt x="278" y="2004"/>
                  </a:cubicBezTo>
                  <a:lnTo>
                    <a:pt x="1080" y="1897"/>
                  </a:lnTo>
                  <a:cubicBezTo>
                    <a:pt x="1282" y="1871"/>
                    <a:pt x="1293" y="1561"/>
                    <a:pt x="1104" y="1561"/>
                  </a:cubicBezTo>
                  <a:cubicBezTo>
                    <a:pt x="1097" y="1561"/>
                    <a:pt x="1089" y="1562"/>
                    <a:pt x="1080" y="1563"/>
                  </a:cubicBezTo>
                  <a:lnTo>
                    <a:pt x="420" y="1651"/>
                  </a:lnTo>
                  <a:lnTo>
                    <a:pt x="420" y="1651"/>
                  </a:lnTo>
                  <a:cubicBezTo>
                    <a:pt x="418" y="1275"/>
                    <a:pt x="803" y="931"/>
                    <a:pt x="746" y="518"/>
                  </a:cubicBezTo>
                  <a:cubicBezTo>
                    <a:pt x="710" y="251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4" name="Google Shape;6694;p15"/>
            <p:cNvSpPr/>
            <p:nvPr/>
          </p:nvSpPr>
          <p:spPr>
            <a:xfrm>
              <a:off x="6994825" y="189385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3" y="0"/>
                  </a:moveTo>
                  <a:cubicBezTo>
                    <a:pt x="946" y="0"/>
                    <a:pt x="555" y="83"/>
                    <a:pt x="173" y="244"/>
                  </a:cubicBezTo>
                  <a:cubicBezTo>
                    <a:pt x="0" y="318"/>
                    <a:pt x="110" y="549"/>
                    <a:pt x="272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9"/>
                    <a:pt x="994" y="333"/>
                    <a:pt x="1328" y="333"/>
                  </a:cubicBezTo>
                  <a:cubicBezTo>
                    <a:pt x="1556" y="333"/>
                    <a:pt x="1786" y="364"/>
                    <a:pt x="2014" y="424"/>
                  </a:cubicBezTo>
                  <a:cubicBezTo>
                    <a:pt x="2031" y="428"/>
                    <a:pt x="2046" y="430"/>
                    <a:pt x="2061" y="430"/>
                  </a:cubicBezTo>
                  <a:cubicBezTo>
                    <a:pt x="2235" y="430"/>
                    <a:pt x="2295" y="153"/>
                    <a:pt x="2104" y="101"/>
                  </a:cubicBezTo>
                  <a:cubicBezTo>
                    <a:pt x="1849" y="33"/>
                    <a:pt x="1595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5" name="Google Shape;6695;p15"/>
            <p:cNvSpPr/>
            <p:nvPr/>
          </p:nvSpPr>
          <p:spPr>
            <a:xfrm>
              <a:off x="6993725" y="1928050"/>
              <a:ext cx="67050" cy="11650"/>
            </a:xfrm>
            <a:custGeom>
              <a:avLst/>
              <a:gdLst/>
              <a:ahLst/>
              <a:cxnLst/>
              <a:rect l="l" t="t" r="r" b="b"/>
              <a:pathLst>
                <a:path w="2682" h="466" extrusionOk="0">
                  <a:moveTo>
                    <a:pt x="247" y="1"/>
                  </a:moveTo>
                  <a:cubicBezTo>
                    <a:pt x="66" y="1"/>
                    <a:pt x="0" y="285"/>
                    <a:pt x="197" y="327"/>
                  </a:cubicBezTo>
                  <a:cubicBezTo>
                    <a:pt x="637" y="419"/>
                    <a:pt x="1084" y="465"/>
                    <a:pt x="1532" y="465"/>
                  </a:cubicBezTo>
                  <a:cubicBezTo>
                    <a:pt x="1848" y="465"/>
                    <a:pt x="2165" y="442"/>
                    <a:pt x="2479" y="395"/>
                  </a:cubicBezTo>
                  <a:cubicBezTo>
                    <a:pt x="2682" y="366"/>
                    <a:pt x="2609" y="72"/>
                    <a:pt x="2417" y="72"/>
                  </a:cubicBezTo>
                  <a:cubicBezTo>
                    <a:pt x="2408" y="72"/>
                    <a:pt x="2399" y="72"/>
                    <a:pt x="2389" y="74"/>
                  </a:cubicBezTo>
                  <a:cubicBezTo>
                    <a:pt x="2104" y="115"/>
                    <a:pt x="1817" y="135"/>
                    <a:pt x="1530" y="135"/>
                  </a:cubicBezTo>
                  <a:cubicBezTo>
                    <a:pt x="1113" y="135"/>
                    <a:pt x="696" y="92"/>
                    <a:pt x="286" y="5"/>
                  </a:cubicBezTo>
                  <a:cubicBezTo>
                    <a:pt x="272" y="2"/>
                    <a:pt x="259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6" name="Google Shape;6696;p15"/>
            <p:cNvSpPr/>
            <p:nvPr/>
          </p:nvSpPr>
          <p:spPr>
            <a:xfrm>
              <a:off x="7069275" y="1873975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5" y="333"/>
                  </a:moveTo>
                  <a:cubicBezTo>
                    <a:pt x="1394" y="333"/>
                    <a:pt x="1554" y="397"/>
                    <a:pt x="1690" y="545"/>
                  </a:cubicBezTo>
                  <a:cubicBezTo>
                    <a:pt x="1724" y="582"/>
                    <a:pt x="1763" y="597"/>
                    <a:pt x="1801" y="597"/>
                  </a:cubicBezTo>
                  <a:cubicBezTo>
                    <a:pt x="1815" y="597"/>
                    <a:pt x="1828" y="595"/>
                    <a:pt x="1841" y="592"/>
                  </a:cubicBezTo>
                  <a:lnTo>
                    <a:pt x="1841" y="592"/>
                  </a:lnTo>
                  <a:cubicBezTo>
                    <a:pt x="1769" y="898"/>
                    <a:pt x="1697" y="1204"/>
                    <a:pt x="1625" y="1511"/>
                  </a:cubicBezTo>
                  <a:cubicBezTo>
                    <a:pt x="1596" y="1633"/>
                    <a:pt x="1573" y="1774"/>
                    <a:pt x="1527" y="1892"/>
                  </a:cubicBezTo>
                  <a:cubicBezTo>
                    <a:pt x="1444" y="2109"/>
                    <a:pt x="1271" y="2220"/>
                    <a:pt x="1087" y="2220"/>
                  </a:cubicBezTo>
                  <a:cubicBezTo>
                    <a:pt x="956" y="2220"/>
                    <a:pt x="818" y="2163"/>
                    <a:pt x="703" y="2049"/>
                  </a:cubicBezTo>
                  <a:cubicBezTo>
                    <a:pt x="420" y="1767"/>
                    <a:pt x="385" y="1248"/>
                    <a:pt x="516" y="885"/>
                  </a:cubicBezTo>
                  <a:cubicBezTo>
                    <a:pt x="633" y="565"/>
                    <a:pt x="932" y="333"/>
                    <a:pt x="1235" y="333"/>
                  </a:cubicBezTo>
                  <a:close/>
                  <a:moveTo>
                    <a:pt x="1220" y="1"/>
                  </a:moveTo>
                  <a:cubicBezTo>
                    <a:pt x="975" y="1"/>
                    <a:pt x="728" y="90"/>
                    <a:pt x="534" y="266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6" y="2276"/>
                    <a:pt x="744" y="2566"/>
                    <a:pt x="1121" y="2566"/>
                  </a:cubicBezTo>
                  <a:cubicBezTo>
                    <a:pt x="1254" y="2566"/>
                    <a:pt x="1389" y="2530"/>
                    <a:pt x="1518" y="2449"/>
                  </a:cubicBezTo>
                  <a:cubicBezTo>
                    <a:pt x="1762" y="2293"/>
                    <a:pt x="1844" y="2020"/>
                    <a:pt x="1910" y="1756"/>
                  </a:cubicBezTo>
                  <a:cubicBezTo>
                    <a:pt x="1963" y="1546"/>
                    <a:pt x="2013" y="1336"/>
                    <a:pt x="2062" y="1125"/>
                  </a:cubicBezTo>
                  <a:lnTo>
                    <a:pt x="2062" y="1125"/>
                  </a:lnTo>
                  <a:cubicBezTo>
                    <a:pt x="2142" y="1554"/>
                    <a:pt x="2222" y="1982"/>
                    <a:pt x="2302" y="2410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5" y="2322"/>
                  </a:cubicBezTo>
                  <a:cubicBezTo>
                    <a:pt x="2497" y="1637"/>
                    <a:pt x="2369" y="952"/>
                    <a:pt x="2240" y="267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8"/>
                    <a:pt x="1918" y="267"/>
                  </a:cubicBezTo>
                  <a:cubicBezTo>
                    <a:pt x="1916" y="275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7" name="Google Shape;6697;p15"/>
            <p:cNvSpPr/>
            <p:nvPr/>
          </p:nvSpPr>
          <p:spPr>
            <a:xfrm>
              <a:off x="7140125" y="1853675"/>
              <a:ext cx="73500" cy="90600"/>
            </a:xfrm>
            <a:custGeom>
              <a:avLst/>
              <a:gdLst/>
              <a:ahLst/>
              <a:cxnLst/>
              <a:rect l="l" t="t" r="r" b="b"/>
              <a:pathLst>
                <a:path w="2940" h="3624" extrusionOk="0">
                  <a:moveTo>
                    <a:pt x="160" y="0"/>
                  </a:moveTo>
                  <a:cubicBezTo>
                    <a:pt x="77" y="0"/>
                    <a:pt x="1" y="52"/>
                    <a:pt x="14" y="158"/>
                  </a:cubicBezTo>
                  <a:lnTo>
                    <a:pt x="14" y="159"/>
                  </a:lnTo>
                  <a:lnTo>
                    <a:pt x="387" y="3023"/>
                  </a:lnTo>
                  <a:lnTo>
                    <a:pt x="387" y="3023"/>
                  </a:lnTo>
                  <a:cubicBezTo>
                    <a:pt x="388" y="3027"/>
                    <a:pt x="388" y="3032"/>
                    <a:pt x="388" y="3036"/>
                  </a:cubicBezTo>
                  <a:lnTo>
                    <a:pt x="389" y="3036"/>
                  </a:lnTo>
                  <a:lnTo>
                    <a:pt x="389" y="3038"/>
                  </a:lnTo>
                  <a:cubicBezTo>
                    <a:pt x="403" y="3143"/>
                    <a:pt x="491" y="3198"/>
                    <a:pt x="574" y="3198"/>
                  </a:cubicBezTo>
                  <a:cubicBezTo>
                    <a:pt x="654" y="3198"/>
                    <a:pt x="728" y="3147"/>
                    <a:pt x="724" y="3038"/>
                  </a:cubicBezTo>
                  <a:cubicBezTo>
                    <a:pt x="723" y="3037"/>
                    <a:pt x="723" y="3037"/>
                    <a:pt x="723" y="3036"/>
                  </a:cubicBezTo>
                  <a:lnTo>
                    <a:pt x="724" y="3036"/>
                  </a:lnTo>
                  <a:lnTo>
                    <a:pt x="723" y="3036"/>
                  </a:lnTo>
                  <a:lnTo>
                    <a:pt x="723" y="3036"/>
                  </a:lnTo>
                  <a:cubicBezTo>
                    <a:pt x="709" y="2623"/>
                    <a:pt x="948" y="2202"/>
                    <a:pt x="1328" y="2019"/>
                  </a:cubicBezTo>
                  <a:cubicBezTo>
                    <a:pt x="1431" y="1970"/>
                    <a:pt x="1547" y="1946"/>
                    <a:pt x="1663" y="1946"/>
                  </a:cubicBezTo>
                  <a:cubicBezTo>
                    <a:pt x="2030" y="1946"/>
                    <a:pt x="2396" y="2184"/>
                    <a:pt x="2343" y="2594"/>
                  </a:cubicBezTo>
                  <a:cubicBezTo>
                    <a:pt x="2285" y="3058"/>
                    <a:pt x="1864" y="3306"/>
                    <a:pt x="1445" y="3306"/>
                  </a:cubicBezTo>
                  <a:cubicBezTo>
                    <a:pt x="1265" y="3306"/>
                    <a:pt x="1086" y="3261"/>
                    <a:pt x="936" y="3166"/>
                  </a:cubicBezTo>
                  <a:cubicBezTo>
                    <a:pt x="906" y="3148"/>
                    <a:pt x="877" y="3140"/>
                    <a:pt x="850" y="3140"/>
                  </a:cubicBezTo>
                  <a:cubicBezTo>
                    <a:pt x="708" y="3140"/>
                    <a:pt x="614" y="3358"/>
                    <a:pt x="766" y="3454"/>
                  </a:cubicBezTo>
                  <a:cubicBezTo>
                    <a:pt x="949" y="3570"/>
                    <a:pt x="1169" y="3623"/>
                    <a:pt x="1394" y="3623"/>
                  </a:cubicBezTo>
                  <a:cubicBezTo>
                    <a:pt x="2140" y="3623"/>
                    <a:pt x="2940" y="3041"/>
                    <a:pt x="2641" y="2220"/>
                  </a:cubicBezTo>
                  <a:cubicBezTo>
                    <a:pt x="2475" y="1764"/>
                    <a:pt x="2161" y="1580"/>
                    <a:pt x="1818" y="1580"/>
                  </a:cubicBezTo>
                  <a:cubicBezTo>
                    <a:pt x="1384" y="1580"/>
                    <a:pt x="905" y="1876"/>
                    <a:pt x="625" y="2284"/>
                  </a:cubicBezTo>
                  <a:lnTo>
                    <a:pt x="625" y="2284"/>
                  </a:lnTo>
                  <a:lnTo>
                    <a:pt x="348" y="158"/>
                  </a:ln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8" name="Google Shape;6698;p15"/>
            <p:cNvSpPr/>
            <p:nvPr/>
          </p:nvSpPr>
          <p:spPr>
            <a:xfrm>
              <a:off x="6733950" y="1723925"/>
              <a:ext cx="71375" cy="87575"/>
            </a:xfrm>
            <a:custGeom>
              <a:avLst/>
              <a:gdLst/>
              <a:ahLst/>
              <a:cxnLst/>
              <a:rect l="l" t="t" r="r" b="b"/>
              <a:pathLst>
                <a:path w="2855" h="3503" extrusionOk="0">
                  <a:moveTo>
                    <a:pt x="1873" y="1284"/>
                  </a:moveTo>
                  <a:cubicBezTo>
                    <a:pt x="2011" y="1284"/>
                    <a:pt x="2151" y="1309"/>
                    <a:pt x="2282" y="1356"/>
                  </a:cubicBezTo>
                  <a:lnTo>
                    <a:pt x="2282" y="1356"/>
                  </a:lnTo>
                  <a:cubicBezTo>
                    <a:pt x="2288" y="1409"/>
                    <a:pt x="2294" y="1461"/>
                    <a:pt x="2301" y="1513"/>
                  </a:cubicBezTo>
                  <a:lnTo>
                    <a:pt x="2301" y="1513"/>
                  </a:lnTo>
                  <a:cubicBezTo>
                    <a:pt x="2298" y="1538"/>
                    <a:pt x="2296" y="1563"/>
                    <a:pt x="2293" y="1588"/>
                  </a:cubicBezTo>
                  <a:cubicBezTo>
                    <a:pt x="2259" y="1894"/>
                    <a:pt x="2137" y="2735"/>
                    <a:pt x="1845" y="2904"/>
                  </a:cubicBezTo>
                  <a:lnTo>
                    <a:pt x="1041" y="2862"/>
                  </a:lnTo>
                  <a:cubicBezTo>
                    <a:pt x="960" y="2747"/>
                    <a:pt x="909" y="2613"/>
                    <a:pt x="896" y="2473"/>
                  </a:cubicBezTo>
                  <a:cubicBezTo>
                    <a:pt x="853" y="2245"/>
                    <a:pt x="870" y="2003"/>
                    <a:pt x="980" y="1794"/>
                  </a:cubicBezTo>
                  <a:cubicBezTo>
                    <a:pt x="1160" y="1449"/>
                    <a:pt x="1513" y="1284"/>
                    <a:pt x="1873" y="1284"/>
                  </a:cubicBezTo>
                  <a:close/>
                  <a:moveTo>
                    <a:pt x="2300" y="1"/>
                  </a:moveTo>
                  <a:cubicBezTo>
                    <a:pt x="2214" y="1"/>
                    <a:pt x="2131" y="55"/>
                    <a:pt x="2144" y="162"/>
                  </a:cubicBezTo>
                  <a:cubicBezTo>
                    <a:pt x="2145" y="176"/>
                    <a:pt x="2147" y="191"/>
                    <a:pt x="2149" y="206"/>
                  </a:cubicBezTo>
                  <a:lnTo>
                    <a:pt x="2149" y="206"/>
                  </a:lnTo>
                  <a:lnTo>
                    <a:pt x="2148" y="206"/>
                  </a:lnTo>
                  <a:cubicBezTo>
                    <a:pt x="2148" y="207"/>
                    <a:pt x="2149" y="208"/>
                    <a:pt x="2149" y="209"/>
                  </a:cubicBezTo>
                  <a:lnTo>
                    <a:pt x="2149" y="209"/>
                  </a:lnTo>
                  <a:cubicBezTo>
                    <a:pt x="2179" y="472"/>
                    <a:pt x="2210" y="735"/>
                    <a:pt x="2241" y="998"/>
                  </a:cubicBezTo>
                  <a:lnTo>
                    <a:pt x="2241" y="998"/>
                  </a:lnTo>
                  <a:cubicBezTo>
                    <a:pt x="2136" y="974"/>
                    <a:pt x="2032" y="962"/>
                    <a:pt x="1930" y="962"/>
                  </a:cubicBezTo>
                  <a:cubicBezTo>
                    <a:pt x="864" y="962"/>
                    <a:pt x="0" y="2218"/>
                    <a:pt x="874" y="3196"/>
                  </a:cubicBezTo>
                  <a:cubicBezTo>
                    <a:pt x="1067" y="3411"/>
                    <a:pt x="1264" y="3503"/>
                    <a:pt x="1451" y="3503"/>
                  </a:cubicBezTo>
                  <a:cubicBezTo>
                    <a:pt x="1760" y="3503"/>
                    <a:pt x="2043" y="3251"/>
                    <a:pt x="2238" y="2892"/>
                  </a:cubicBezTo>
                  <a:cubicBezTo>
                    <a:pt x="2307" y="2767"/>
                    <a:pt x="2366" y="2638"/>
                    <a:pt x="2417" y="2507"/>
                  </a:cubicBezTo>
                  <a:lnTo>
                    <a:pt x="2417" y="2507"/>
                  </a:lnTo>
                  <a:cubicBezTo>
                    <a:pt x="2447" y="2767"/>
                    <a:pt x="2478" y="3027"/>
                    <a:pt x="2508" y="3287"/>
                  </a:cubicBezTo>
                  <a:cubicBezTo>
                    <a:pt x="2520" y="3393"/>
                    <a:pt x="2610" y="3447"/>
                    <a:pt x="2694" y="3447"/>
                  </a:cubicBezTo>
                  <a:cubicBezTo>
                    <a:pt x="2777" y="3447"/>
                    <a:pt x="2854" y="3394"/>
                    <a:pt x="2842" y="3287"/>
                  </a:cubicBezTo>
                  <a:cubicBezTo>
                    <a:pt x="2773" y="2698"/>
                    <a:pt x="2705" y="2110"/>
                    <a:pt x="2636" y="1521"/>
                  </a:cubicBezTo>
                  <a:lnTo>
                    <a:pt x="2636" y="1521"/>
                  </a:lnTo>
                  <a:cubicBezTo>
                    <a:pt x="2639" y="1477"/>
                    <a:pt x="2642" y="1432"/>
                    <a:pt x="2643" y="1388"/>
                  </a:cubicBezTo>
                  <a:lnTo>
                    <a:pt x="2643" y="1388"/>
                  </a:lnTo>
                  <a:cubicBezTo>
                    <a:pt x="2697" y="1325"/>
                    <a:pt x="2711" y="1228"/>
                    <a:pt x="2645" y="1164"/>
                  </a:cubicBezTo>
                  <a:lnTo>
                    <a:pt x="2645" y="1164"/>
                  </a:lnTo>
                  <a:cubicBezTo>
                    <a:pt x="2636" y="812"/>
                    <a:pt x="2576" y="459"/>
                    <a:pt x="2472" y="117"/>
                  </a:cubicBezTo>
                  <a:cubicBezTo>
                    <a:pt x="2447" y="39"/>
                    <a:pt x="2372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699" name="Google Shape;6699;p15"/>
            <p:cNvSpPr/>
            <p:nvPr/>
          </p:nvSpPr>
          <p:spPr>
            <a:xfrm>
              <a:off x="6809825" y="1725400"/>
              <a:ext cx="55375" cy="91400"/>
            </a:xfrm>
            <a:custGeom>
              <a:avLst/>
              <a:gdLst/>
              <a:ahLst/>
              <a:cxnLst/>
              <a:rect l="l" t="t" r="r" b="b"/>
              <a:pathLst>
                <a:path w="2215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1"/>
                  </a:cubicBezTo>
                  <a:lnTo>
                    <a:pt x="13" y="159"/>
                  </a:lnTo>
                  <a:cubicBezTo>
                    <a:pt x="131" y="1154"/>
                    <a:pt x="249" y="2147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7"/>
                  </a:cubicBezTo>
                  <a:cubicBezTo>
                    <a:pt x="384" y="3273"/>
                    <a:pt x="475" y="3327"/>
                    <a:pt x="558" y="3327"/>
                  </a:cubicBezTo>
                  <a:cubicBezTo>
                    <a:pt x="641" y="3327"/>
                    <a:pt x="717" y="3274"/>
                    <a:pt x="704" y="3167"/>
                  </a:cubicBezTo>
                  <a:lnTo>
                    <a:pt x="703" y="3159"/>
                  </a:lnTo>
                  <a:lnTo>
                    <a:pt x="703" y="3159"/>
                  </a:lnTo>
                  <a:cubicBezTo>
                    <a:pt x="670" y="2863"/>
                    <a:pt x="774" y="1781"/>
                    <a:pt x="1157" y="1781"/>
                  </a:cubicBezTo>
                  <a:cubicBezTo>
                    <a:pt x="1247" y="1781"/>
                    <a:pt x="1353" y="1841"/>
                    <a:pt x="1476" y="1985"/>
                  </a:cubicBezTo>
                  <a:cubicBezTo>
                    <a:pt x="1773" y="2333"/>
                    <a:pt x="1847" y="3073"/>
                    <a:pt x="1873" y="3495"/>
                  </a:cubicBezTo>
                  <a:cubicBezTo>
                    <a:pt x="1879" y="3602"/>
                    <a:pt x="1967" y="3656"/>
                    <a:pt x="2051" y="3656"/>
                  </a:cubicBezTo>
                  <a:cubicBezTo>
                    <a:pt x="2134" y="3656"/>
                    <a:pt x="2214" y="3602"/>
                    <a:pt x="2208" y="3495"/>
                  </a:cubicBezTo>
                  <a:cubicBezTo>
                    <a:pt x="2172" y="2923"/>
                    <a:pt x="1996" y="1465"/>
                    <a:pt x="1262" y="1317"/>
                  </a:cubicBezTo>
                  <a:cubicBezTo>
                    <a:pt x="1220" y="1308"/>
                    <a:pt x="1179" y="1304"/>
                    <a:pt x="1140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lnTo>
                    <a:pt x="347" y="161"/>
                  </a:ln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0" name="Google Shape;6700;p15"/>
            <p:cNvSpPr/>
            <p:nvPr/>
          </p:nvSpPr>
          <p:spPr>
            <a:xfrm>
              <a:off x="6877600" y="1733550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1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29"/>
                    <a:pt x="362" y="1223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1" name="Google Shape;6701;p15"/>
            <p:cNvSpPr/>
            <p:nvPr/>
          </p:nvSpPr>
          <p:spPr>
            <a:xfrm>
              <a:off x="6924850" y="17552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0"/>
                  </a:moveTo>
                  <a:cubicBezTo>
                    <a:pt x="117" y="0"/>
                    <a:pt x="0" y="169"/>
                    <a:pt x="124" y="282"/>
                  </a:cubicBezTo>
                  <a:cubicBezTo>
                    <a:pt x="713" y="822"/>
                    <a:pt x="1238" y="1428"/>
                    <a:pt x="1686" y="2090"/>
                  </a:cubicBezTo>
                  <a:cubicBezTo>
                    <a:pt x="1722" y="2143"/>
                    <a:pt x="1773" y="2165"/>
                    <a:pt x="1824" y="2165"/>
                  </a:cubicBezTo>
                  <a:cubicBezTo>
                    <a:pt x="1943" y="2165"/>
                    <a:pt x="2060" y="2045"/>
                    <a:pt x="1974" y="1920"/>
                  </a:cubicBezTo>
                  <a:cubicBezTo>
                    <a:pt x="1512" y="1234"/>
                    <a:pt x="971" y="605"/>
                    <a:pt x="361" y="45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2" name="Google Shape;6702;p15"/>
            <p:cNvSpPr/>
            <p:nvPr/>
          </p:nvSpPr>
          <p:spPr>
            <a:xfrm>
              <a:off x="6927425" y="1754950"/>
              <a:ext cx="45350" cy="68050"/>
            </a:xfrm>
            <a:custGeom>
              <a:avLst/>
              <a:gdLst/>
              <a:ahLst/>
              <a:cxnLst/>
              <a:rect l="l" t="t" r="r" b="b"/>
              <a:pathLst>
                <a:path w="1814" h="2722" extrusionOk="0">
                  <a:moveTo>
                    <a:pt x="1585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9"/>
                    <a:pt x="409" y="1637"/>
                    <a:pt x="50" y="2521"/>
                  </a:cubicBezTo>
                  <a:cubicBezTo>
                    <a:pt x="0" y="2642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2" y="2609"/>
                  </a:cubicBezTo>
                  <a:cubicBezTo>
                    <a:pt x="711" y="1779"/>
                    <a:pt x="1162" y="1001"/>
                    <a:pt x="1714" y="297"/>
                  </a:cubicBezTo>
                  <a:cubicBezTo>
                    <a:pt x="1814" y="169"/>
                    <a:pt x="1703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3" name="Google Shape;6703;p15"/>
            <p:cNvSpPr/>
            <p:nvPr/>
          </p:nvSpPr>
          <p:spPr>
            <a:xfrm>
              <a:off x="6980525" y="1741125"/>
              <a:ext cx="37200" cy="99300"/>
            </a:xfrm>
            <a:custGeom>
              <a:avLst/>
              <a:gdLst/>
              <a:ahLst/>
              <a:cxnLst/>
              <a:rect l="l" t="t" r="r" b="b"/>
              <a:pathLst>
                <a:path w="1488" h="3972" extrusionOk="0">
                  <a:moveTo>
                    <a:pt x="246" y="1"/>
                  </a:moveTo>
                  <a:cubicBezTo>
                    <a:pt x="116" y="1"/>
                    <a:pt x="0" y="169"/>
                    <a:pt x="121" y="285"/>
                  </a:cubicBezTo>
                  <a:cubicBezTo>
                    <a:pt x="1059" y="1193"/>
                    <a:pt x="1136" y="2694"/>
                    <a:pt x="271" y="3681"/>
                  </a:cubicBezTo>
                  <a:cubicBezTo>
                    <a:pt x="162" y="3804"/>
                    <a:pt x="275" y="3971"/>
                    <a:pt x="397" y="3971"/>
                  </a:cubicBezTo>
                  <a:cubicBezTo>
                    <a:pt x="435" y="3971"/>
                    <a:pt x="474" y="3955"/>
                    <a:pt x="507" y="3917"/>
                  </a:cubicBezTo>
                  <a:cubicBezTo>
                    <a:pt x="1488" y="2797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4" name="Google Shape;6704;p15"/>
            <p:cNvSpPr/>
            <p:nvPr/>
          </p:nvSpPr>
          <p:spPr>
            <a:xfrm>
              <a:off x="7032925" y="1773200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9" y="1"/>
                  </a:moveTo>
                  <a:cubicBezTo>
                    <a:pt x="415" y="1"/>
                    <a:pt x="309" y="9"/>
                    <a:pt x="202" y="26"/>
                  </a:cubicBezTo>
                  <a:cubicBezTo>
                    <a:pt x="0" y="56"/>
                    <a:pt x="72" y="350"/>
                    <a:pt x="260" y="350"/>
                  </a:cubicBezTo>
                  <a:cubicBezTo>
                    <a:pt x="270" y="350"/>
                    <a:pt x="280" y="349"/>
                    <a:pt x="290" y="348"/>
                  </a:cubicBezTo>
                  <a:cubicBezTo>
                    <a:pt x="368" y="336"/>
                    <a:pt x="445" y="330"/>
                    <a:pt x="522" y="330"/>
                  </a:cubicBezTo>
                  <a:cubicBezTo>
                    <a:pt x="870" y="330"/>
                    <a:pt x="1208" y="449"/>
                    <a:pt x="1480" y="672"/>
                  </a:cubicBezTo>
                  <a:cubicBezTo>
                    <a:pt x="1515" y="701"/>
                    <a:pt x="1553" y="712"/>
                    <a:pt x="1590" y="712"/>
                  </a:cubicBezTo>
                  <a:cubicBezTo>
                    <a:pt x="1728" y="712"/>
                    <a:pt x="1850" y="543"/>
                    <a:pt x="1718" y="434"/>
                  </a:cubicBezTo>
                  <a:cubicBezTo>
                    <a:pt x="1365" y="147"/>
                    <a:pt x="956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5" name="Google Shape;6705;p15"/>
            <p:cNvSpPr/>
            <p:nvPr/>
          </p:nvSpPr>
          <p:spPr>
            <a:xfrm>
              <a:off x="7037325" y="1801375"/>
              <a:ext cx="53875" cy="16250"/>
            </a:xfrm>
            <a:custGeom>
              <a:avLst/>
              <a:gdLst/>
              <a:ahLst/>
              <a:cxnLst/>
              <a:rect l="l" t="t" r="r" b="b"/>
              <a:pathLst>
                <a:path w="2155" h="650" extrusionOk="0">
                  <a:moveTo>
                    <a:pt x="712" y="0"/>
                  </a:moveTo>
                  <a:cubicBezTo>
                    <a:pt x="543" y="0"/>
                    <a:pt x="372" y="17"/>
                    <a:pt x="200" y="49"/>
                  </a:cubicBezTo>
                  <a:cubicBezTo>
                    <a:pt x="0" y="86"/>
                    <a:pt x="68" y="374"/>
                    <a:pt x="253" y="374"/>
                  </a:cubicBezTo>
                  <a:cubicBezTo>
                    <a:pt x="264" y="374"/>
                    <a:pt x="276" y="373"/>
                    <a:pt x="288" y="371"/>
                  </a:cubicBezTo>
                  <a:cubicBezTo>
                    <a:pt x="430" y="344"/>
                    <a:pt x="572" y="331"/>
                    <a:pt x="711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5" y="428"/>
                    <a:pt x="1995" y="339"/>
                  </a:cubicBezTo>
                  <a:cubicBezTo>
                    <a:pt x="1591" y="113"/>
                    <a:pt x="1158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6" name="Google Shape;6706;p15"/>
            <p:cNvSpPr/>
            <p:nvPr/>
          </p:nvSpPr>
          <p:spPr>
            <a:xfrm>
              <a:off x="7098200" y="1741875"/>
              <a:ext cx="81025" cy="80875"/>
            </a:xfrm>
            <a:custGeom>
              <a:avLst/>
              <a:gdLst/>
              <a:ahLst/>
              <a:cxnLst/>
              <a:rect l="l" t="t" r="r" b="b"/>
              <a:pathLst>
                <a:path w="3241" h="3235" extrusionOk="0">
                  <a:moveTo>
                    <a:pt x="1939" y="1302"/>
                  </a:moveTo>
                  <a:cubicBezTo>
                    <a:pt x="2164" y="1302"/>
                    <a:pt x="2397" y="1418"/>
                    <a:pt x="2611" y="1704"/>
                  </a:cubicBezTo>
                  <a:cubicBezTo>
                    <a:pt x="2991" y="2209"/>
                    <a:pt x="2707" y="2761"/>
                    <a:pt x="2118" y="2873"/>
                  </a:cubicBezTo>
                  <a:cubicBezTo>
                    <a:pt x="2026" y="2890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6"/>
                  </a:cubicBezTo>
                  <a:cubicBezTo>
                    <a:pt x="953" y="2708"/>
                    <a:pt x="934" y="2704"/>
                    <a:pt x="916" y="2704"/>
                  </a:cubicBezTo>
                  <a:cubicBezTo>
                    <a:pt x="895" y="2704"/>
                    <a:pt x="877" y="2709"/>
                    <a:pt x="860" y="2717"/>
                  </a:cubicBezTo>
                  <a:lnTo>
                    <a:pt x="860" y="2717"/>
                  </a:lnTo>
                  <a:cubicBezTo>
                    <a:pt x="839" y="2072"/>
                    <a:pt x="1360" y="1302"/>
                    <a:pt x="1939" y="1302"/>
                  </a:cubicBezTo>
                  <a:close/>
                  <a:moveTo>
                    <a:pt x="206" y="1"/>
                  </a:moveTo>
                  <a:cubicBezTo>
                    <a:pt x="108" y="1"/>
                    <a:pt x="1" y="84"/>
                    <a:pt x="25" y="211"/>
                  </a:cubicBezTo>
                  <a:lnTo>
                    <a:pt x="535" y="2827"/>
                  </a:lnTo>
                  <a:cubicBezTo>
                    <a:pt x="551" y="2908"/>
                    <a:pt x="622" y="2946"/>
                    <a:pt x="693" y="2946"/>
                  </a:cubicBezTo>
                  <a:cubicBezTo>
                    <a:pt x="723" y="2946"/>
                    <a:pt x="753" y="2940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4" y="3037"/>
                  </a:cubicBezTo>
                  <a:cubicBezTo>
                    <a:pt x="1185" y="3148"/>
                    <a:pt x="1534" y="3235"/>
                    <a:pt x="1873" y="3235"/>
                  </a:cubicBezTo>
                  <a:cubicBezTo>
                    <a:pt x="2173" y="3235"/>
                    <a:pt x="2466" y="3168"/>
                    <a:pt x="2712" y="2990"/>
                  </a:cubicBezTo>
                  <a:cubicBezTo>
                    <a:pt x="3217" y="2629"/>
                    <a:pt x="3241" y="1971"/>
                    <a:pt x="2881" y="1497"/>
                  </a:cubicBezTo>
                  <a:cubicBezTo>
                    <a:pt x="2605" y="1133"/>
                    <a:pt x="2282" y="982"/>
                    <a:pt x="1965" y="982"/>
                  </a:cubicBezTo>
                  <a:cubicBezTo>
                    <a:pt x="1449" y="982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4"/>
                    <a:pt x="464" y="717"/>
                    <a:pt x="347" y="121"/>
                  </a:cubicBezTo>
                  <a:cubicBezTo>
                    <a:pt x="331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7" name="Google Shape;6707;p15"/>
            <p:cNvSpPr/>
            <p:nvPr/>
          </p:nvSpPr>
          <p:spPr>
            <a:xfrm>
              <a:off x="7192650" y="1761525"/>
              <a:ext cx="54475" cy="55725"/>
            </a:xfrm>
            <a:custGeom>
              <a:avLst/>
              <a:gdLst/>
              <a:ahLst/>
              <a:cxnLst/>
              <a:rect l="l" t="t" r="r" b="b"/>
              <a:pathLst>
                <a:path w="2179" h="2229" extrusionOk="0">
                  <a:moveTo>
                    <a:pt x="1086" y="1"/>
                  </a:moveTo>
                  <a:cubicBezTo>
                    <a:pt x="569" y="1"/>
                    <a:pt x="53" y="407"/>
                    <a:pt x="30" y="998"/>
                  </a:cubicBezTo>
                  <a:cubicBezTo>
                    <a:pt x="0" y="1776"/>
                    <a:pt x="630" y="2229"/>
                    <a:pt x="1297" y="2229"/>
                  </a:cubicBezTo>
                  <a:cubicBezTo>
                    <a:pt x="1544" y="2229"/>
                    <a:pt x="1795" y="2167"/>
                    <a:pt x="2021" y="2038"/>
                  </a:cubicBezTo>
                  <a:cubicBezTo>
                    <a:pt x="2179" y="1946"/>
                    <a:pt x="2082" y="1725"/>
                    <a:pt x="1935" y="1725"/>
                  </a:cubicBezTo>
                  <a:cubicBezTo>
                    <a:pt x="1908" y="1725"/>
                    <a:pt x="1880" y="1732"/>
                    <a:pt x="1852" y="1748"/>
                  </a:cubicBezTo>
                  <a:cubicBezTo>
                    <a:pt x="1677" y="1848"/>
                    <a:pt x="1478" y="1898"/>
                    <a:pt x="1284" y="1898"/>
                  </a:cubicBezTo>
                  <a:cubicBezTo>
                    <a:pt x="821" y="1898"/>
                    <a:pt x="384" y="1618"/>
                    <a:pt x="365" y="1077"/>
                  </a:cubicBezTo>
                  <a:cubicBezTo>
                    <a:pt x="348" y="639"/>
                    <a:pt x="703" y="338"/>
                    <a:pt x="1068" y="338"/>
                  </a:cubicBezTo>
                  <a:cubicBezTo>
                    <a:pt x="1255" y="338"/>
                    <a:pt x="1444" y="416"/>
                    <a:pt x="1588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4"/>
                    <a:pt x="1824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8" name="Google Shape;6708;p15"/>
            <p:cNvSpPr/>
            <p:nvPr/>
          </p:nvSpPr>
          <p:spPr>
            <a:xfrm>
              <a:off x="3961550" y="2313350"/>
              <a:ext cx="97975" cy="97975"/>
            </a:xfrm>
            <a:custGeom>
              <a:avLst/>
              <a:gdLst/>
              <a:ahLst/>
              <a:cxnLst/>
              <a:rect l="l" t="t" r="r" b="b"/>
              <a:pathLst>
                <a:path w="3919" h="3919" extrusionOk="0">
                  <a:moveTo>
                    <a:pt x="2432" y="330"/>
                  </a:moveTo>
                  <a:cubicBezTo>
                    <a:pt x="2633" y="330"/>
                    <a:pt x="2837" y="368"/>
                    <a:pt x="3036" y="449"/>
                  </a:cubicBezTo>
                  <a:lnTo>
                    <a:pt x="3036" y="449"/>
                  </a:lnTo>
                  <a:cubicBezTo>
                    <a:pt x="3029" y="467"/>
                    <a:pt x="3025" y="488"/>
                    <a:pt x="3024" y="511"/>
                  </a:cubicBezTo>
                  <a:cubicBezTo>
                    <a:pt x="3011" y="802"/>
                    <a:pt x="3013" y="1093"/>
                    <a:pt x="3031" y="1382"/>
                  </a:cubicBezTo>
                  <a:lnTo>
                    <a:pt x="3031" y="1382"/>
                  </a:lnTo>
                  <a:cubicBezTo>
                    <a:pt x="3010" y="1725"/>
                    <a:pt x="2944" y="2062"/>
                    <a:pt x="2774" y="2355"/>
                  </a:cubicBezTo>
                  <a:cubicBezTo>
                    <a:pt x="2555" y="2733"/>
                    <a:pt x="2157" y="2976"/>
                    <a:pt x="1777" y="2976"/>
                  </a:cubicBezTo>
                  <a:cubicBezTo>
                    <a:pt x="1471" y="2976"/>
                    <a:pt x="1177" y="2817"/>
                    <a:pt x="1001" y="2443"/>
                  </a:cubicBezTo>
                  <a:cubicBezTo>
                    <a:pt x="476" y="1330"/>
                    <a:pt x="1399" y="330"/>
                    <a:pt x="2432" y="330"/>
                  </a:cubicBezTo>
                  <a:close/>
                  <a:moveTo>
                    <a:pt x="2446" y="0"/>
                  </a:moveTo>
                  <a:cubicBezTo>
                    <a:pt x="1150" y="0"/>
                    <a:pt x="1" y="1309"/>
                    <a:pt x="736" y="2677"/>
                  </a:cubicBezTo>
                  <a:cubicBezTo>
                    <a:pt x="967" y="3107"/>
                    <a:pt x="1357" y="3326"/>
                    <a:pt x="1776" y="3326"/>
                  </a:cubicBezTo>
                  <a:cubicBezTo>
                    <a:pt x="2018" y="3326"/>
                    <a:pt x="2268" y="3254"/>
                    <a:pt x="2504" y="3107"/>
                  </a:cubicBezTo>
                  <a:cubicBezTo>
                    <a:pt x="2815" y="2913"/>
                    <a:pt x="3017" y="2647"/>
                    <a:pt x="3147" y="2344"/>
                  </a:cubicBezTo>
                  <a:lnTo>
                    <a:pt x="3147" y="2344"/>
                  </a:lnTo>
                  <a:cubicBezTo>
                    <a:pt x="3236" y="2841"/>
                    <a:pt x="3371" y="3330"/>
                    <a:pt x="3550" y="3805"/>
                  </a:cubicBezTo>
                  <a:cubicBezTo>
                    <a:pt x="3580" y="3884"/>
                    <a:pt x="3648" y="3919"/>
                    <a:pt x="3716" y="3919"/>
                  </a:cubicBezTo>
                  <a:cubicBezTo>
                    <a:pt x="3819" y="3919"/>
                    <a:pt x="3919" y="3839"/>
                    <a:pt x="3874" y="3717"/>
                  </a:cubicBezTo>
                  <a:cubicBezTo>
                    <a:pt x="3577" y="2932"/>
                    <a:pt x="3404" y="2107"/>
                    <a:pt x="3361" y="1273"/>
                  </a:cubicBezTo>
                  <a:lnTo>
                    <a:pt x="3361" y="1273"/>
                  </a:lnTo>
                  <a:cubicBezTo>
                    <a:pt x="3373" y="1019"/>
                    <a:pt x="3368" y="765"/>
                    <a:pt x="3359" y="525"/>
                  </a:cubicBezTo>
                  <a:lnTo>
                    <a:pt x="3359" y="525"/>
                  </a:lnTo>
                  <a:cubicBezTo>
                    <a:pt x="3458" y="466"/>
                    <a:pt x="3497" y="307"/>
                    <a:pt x="3366" y="236"/>
                  </a:cubicBezTo>
                  <a:cubicBezTo>
                    <a:pt x="3066" y="73"/>
                    <a:pt x="2752" y="0"/>
                    <a:pt x="2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09" name="Google Shape;6709;p15"/>
            <p:cNvSpPr/>
            <p:nvPr/>
          </p:nvSpPr>
          <p:spPr>
            <a:xfrm>
              <a:off x="4085550" y="2340050"/>
              <a:ext cx="49350" cy="11250"/>
            </a:xfrm>
            <a:custGeom>
              <a:avLst/>
              <a:gdLst/>
              <a:ahLst/>
              <a:cxnLst/>
              <a:rect l="l" t="t" r="r" b="b"/>
              <a:pathLst>
                <a:path w="1974" h="450" extrusionOk="0">
                  <a:moveTo>
                    <a:pt x="200" y="0"/>
                  </a:moveTo>
                  <a:cubicBezTo>
                    <a:pt x="0" y="0"/>
                    <a:pt x="7" y="320"/>
                    <a:pt x="215" y="335"/>
                  </a:cubicBezTo>
                  <a:lnTo>
                    <a:pt x="1759" y="449"/>
                  </a:lnTo>
                  <a:cubicBezTo>
                    <a:pt x="1764" y="450"/>
                    <a:pt x="1769" y="450"/>
                    <a:pt x="1774" y="450"/>
                  </a:cubicBezTo>
                  <a:cubicBezTo>
                    <a:pt x="1974" y="450"/>
                    <a:pt x="1968" y="130"/>
                    <a:pt x="1759" y="115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0" name="Google Shape;6710;p15"/>
            <p:cNvSpPr/>
            <p:nvPr/>
          </p:nvSpPr>
          <p:spPr>
            <a:xfrm>
              <a:off x="4083050" y="2373100"/>
              <a:ext cx="54900" cy="11725"/>
            </a:xfrm>
            <a:custGeom>
              <a:avLst/>
              <a:gdLst/>
              <a:ahLst/>
              <a:cxnLst/>
              <a:rect l="l" t="t" r="r" b="b"/>
              <a:pathLst>
                <a:path w="2196" h="469" extrusionOk="0">
                  <a:moveTo>
                    <a:pt x="202" y="1"/>
                  </a:moveTo>
                  <a:cubicBezTo>
                    <a:pt x="1" y="1"/>
                    <a:pt x="7" y="321"/>
                    <a:pt x="216" y="337"/>
                  </a:cubicBezTo>
                  <a:lnTo>
                    <a:pt x="1981" y="468"/>
                  </a:lnTo>
                  <a:cubicBezTo>
                    <a:pt x="1986" y="469"/>
                    <a:pt x="1991" y="469"/>
                    <a:pt x="1996" y="469"/>
                  </a:cubicBezTo>
                  <a:cubicBezTo>
                    <a:pt x="2196" y="469"/>
                    <a:pt x="2189" y="149"/>
                    <a:pt x="1981" y="134"/>
                  </a:cubicBezTo>
                  <a:lnTo>
                    <a:pt x="216" y="1"/>
                  </a:ln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1" name="Google Shape;6711;p15"/>
            <p:cNvSpPr/>
            <p:nvPr/>
          </p:nvSpPr>
          <p:spPr>
            <a:xfrm>
              <a:off x="4168900" y="2329300"/>
              <a:ext cx="59575" cy="63600"/>
            </a:xfrm>
            <a:custGeom>
              <a:avLst/>
              <a:gdLst/>
              <a:ahLst/>
              <a:cxnLst/>
              <a:rect l="l" t="t" r="r" b="b"/>
              <a:pathLst>
                <a:path w="2383" h="2544" extrusionOk="0">
                  <a:moveTo>
                    <a:pt x="257" y="0"/>
                  </a:moveTo>
                  <a:cubicBezTo>
                    <a:pt x="120" y="0"/>
                    <a:pt x="0" y="169"/>
                    <a:pt x="130" y="280"/>
                  </a:cubicBezTo>
                  <a:cubicBezTo>
                    <a:pt x="871" y="902"/>
                    <a:pt x="1507" y="1639"/>
                    <a:pt x="2014" y="2464"/>
                  </a:cubicBezTo>
                  <a:cubicBezTo>
                    <a:pt x="2048" y="2520"/>
                    <a:pt x="2099" y="2543"/>
                    <a:pt x="2150" y="2543"/>
                  </a:cubicBezTo>
                  <a:cubicBezTo>
                    <a:pt x="2266" y="2543"/>
                    <a:pt x="2382" y="2423"/>
                    <a:pt x="2304" y="2295"/>
                  </a:cubicBezTo>
                  <a:cubicBezTo>
                    <a:pt x="1782" y="1445"/>
                    <a:pt x="1129" y="686"/>
                    <a:pt x="366" y="42"/>
                  </a:cubicBezTo>
                  <a:cubicBezTo>
                    <a:pt x="332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2" name="Google Shape;6712;p15"/>
            <p:cNvSpPr/>
            <p:nvPr/>
          </p:nvSpPr>
          <p:spPr>
            <a:xfrm>
              <a:off x="4166050" y="2328625"/>
              <a:ext cx="53825" cy="65975"/>
            </a:xfrm>
            <a:custGeom>
              <a:avLst/>
              <a:gdLst/>
              <a:ahLst/>
              <a:cxnLst/>
              <a:rect l="l" t="t" r="r" b="b"/>
              <a:pathLst>
                <a:path w="2153" h="2639" extrusionOk="0">
                  <a:moveTo>
                    <a:pt x="1922" y="0"/>
                  </a:moveTo>
                  <a:cubicBezTo>
                    <a:pt x="1872" y="0"/>
                    <a:pt x="1821" y="24"/>
                    <a:pt x="1788" y="81"/>
                  </a:cubicBezTo>
                  <a:cubicBezTo>
                    <a:pt x="1313" y="896"/>
                    <a:pt x="752" y="1657"/>
                    <a:pt x="111" y="2349"/>
                  </a:cubicBezTo>
                  <a:cubicBezTo>
                    <a:pt x="0" y="2471"/>
                    <a:pt x="112" y="2638"/>
                    <a:pt x="237" y="2638"/>
                  </a:cubicBezTo>
                  <a:cubicBezTo>
                    <a:pt x="275" y="2638"/>
                    <a:pt x="314" y="2623"/>
                    <a:pt x="348" y="2586"/>
                  </a:cubicBezTo>
                  <a:cubicBezTo>
                    <a:pt x="1008" y="1872"/>
                    <a:pt x="1588" y="1089"/>
                    <a:pt x="2076" y="249"/>
                  </a:cubicBezTo>
                  <a:cubicBezTo>
                    <a:pt x="2152" y="120"/>
                    <a:pt x="2037" y="0"/>
                    <a:pt x="1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3" name="Google Shape;6713;p15"/>
            <p:cNvSpPr/>
            <p:nvPr/>
          </p:nvSpPr>
          <p:spPr>
            <a:xfrm>
              <a:off x="4241000" y="2305425"/>
              <a:ext cx="42850" cy="113725"/>
            </a:xfrm>
            <a:custGeom>
              <a:avLst/>
              <a:gdLst/>
              <a:ahLst/>
              <a:cxnLst/>
              <a:rect l="l" t="t" r="r" b="b"/>
              <a:pathLst>
                <a:path w="1714" h="4549" extrusionOk="0">
                  <a:moveTo>
                    <a:pt x="1434" y="0"/>
                  </a:moveTo>
                  <a:cubicBezTo>
                    <a:pt x="605" y="0"/>
                    <a:pt x="264" y="907"/>
                    <a:pt x="157" y="1621"/>
                  </a:cubicBezTo>
                  <a:cubicBezTo>
                    <a:pt x="1" y="2647"/>
                    <a:pt x="294" y="3659"/>
                    <a:pt x="919" y="4478"/>
                  </a:cubicBezTo>
                  <a:cubicBezTo>
                    <a:pt x="957" y="4528"/>
                    <a:pt x="1009" y="4549"/>
                    <a:pt x="1060" y="4549"/>
                  </a:cubicBezTo>
                  <a:cubicBezTo>
                    <a:pt x="1182" y="4549"/>
                    <a:pt x="1300" y="4430"/>
                    <a:pt x="1208" y="4309"/>
                  </a:cubicBezTo>
                  <a:cubicBezTo>
                    <a:pt x="817" y="3796"/>
                    <a:pt x="564" y="3238"/>
                    <a:pt x="483" y="2594"/>
                  </a:cubicBezTo>
                  <a:cubicBezTo>
                    <a:pt x="402" y="1949"/>
                    <a:pt x="464" y="335"/>
                    <a:pt x="1448" y="335"/>
                  </a:cubicBezTo>
                  <a:cubicBezTo>
                    <a:pt x="1465" y="335"/>
                    <a:pt x="1482" y="335"/>
                    <a:pt x="1499" y="336"/>
                  </a:cubicBezTo>
                  <a:cubicBezTo>
                    <a:pt x="1503" y="337"/>
                    <a:pt x="1506" y="337"/>
                    <a:pt x="1510" y="337"/>
                  </a:cubicBezTo>
                  <a:cubicBezTo>
                    <a:pt x="1714" y="337"/>
                    <a:pt x="1710" y="13"/>
                    <a:pt x="1499" y="2"/>
                  </a:cubicBezTo>
                  <a:cubicBezTo>
                    <a:pt x="1477" y="1"/>
                    <a:pt x="1455" y="0"/>
                    <a:pt x="1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4" name="Google Shape;6714;p15"/>
            <p:cNvSpPr/>
            <p:nvPr/>
          </p:nvSpPr>
          <p:spPr>
            <a:xfrm>
              <a:off x="4298550" y="2324800"/>
              <a:ext cx="50050" cy="83725"/>
            </a:xfrm>
            <a:custGeom>
              <a:avLst/>
              <a:gdLst/>
              <a:ahLst/>
              <a:cxnLst/>
              <a:rect l="l" t="t" r="r" b="b"/>
              <a:pathLst>
                <a:path w="2002" h="3349" extrusionOk="0">
                  <a:moveTo>
                    <a:pt x="1261" y="1"/>
                  </a:moveTo>
                  <a:cubicBezTo>
                    <a:pt x="590" y="1"/>
                    <a:pt x="0" y="531"/>
                    <a:pt x="109" y="1271"/>
                  </a:cubicBezTo>
                  <a:cubicBezTo>
                    <a:pt x="167" y="1662"/>
                    <a:pt x="402" y="1938"/>
                    <a:pt x="730" y="2136"/>
                  </a:cubicBezTo>
                  <a:cubicBezTo>
                    <a:pt x="927" y="2255"/>
                    <a:pt x="1215" y="2328"/>
                    <a:pt x="1374" y="2498"/>
                  </a:cubicBezTo>
                  <a:cubicBezTo>
                    <a:pt x="1589" y="2728"/>
                    <a:pt x="1316" y="3001"/>
                    <a:pt x="1058" y="3038"/>
                  </a:cubicBezTo>
                  <a:cubicBezTo>
                    <a:pt x="1042" y="3040"/>
                    <a:pt x="1026" y="3041"/>
                    <a:pt x="1009" y="3041"/>
                  </a:cubicBezTo>
                  <a:cubicBezTo>
                    <a:pt x="870" y="3041"/>
                    <a:pt x="702" y="2974"/>
                    <a:pt x="580" y="2936"/>
                  </a:cubicBezTo>
                  <a:cubicBezTo>
                    <a:pt x="561" y="2929"/>
                    <a:pt x="543" y="2926"/>
                    <a:pt x="526" y="2926"/>
                  </a:cubicBezTo>
                  <a:cubicBezTo>
                    <a:pt x="362" y="2926"/>
                    <a:pt x="307" y="3197"/>
                    <a:pt x="492" y="3257"/>
                  </a:cubicBezTo>
                  <a:cubicBezTo>
                    <a:pt x="649" y="3309"/>
                    <a:pt x="873" y="3348"/>
                    <a:pt x="1096" y="3348"/>
                  </a:cubicBezTo>
                  <a:cubicBezTo>
                    <a:pt x="1551" y="3348"/>
                    <a:pt x="2002" y="3185"/>
                    <a:pt x="1871" y="2632"/>
                  </a:cubicBezTo>
                  <a:cubicBezTo>
                    <a:pt x="1790" y="2289"/>
                    <a:pt x="1432" y="2132"/>
                    <a:pt x="1149" y="1981"/>
                  </a:cubicBezTo>
                  <a:cubicBezTo>
                    <a:pt x="815" y="1802"/>
                    <a:pt x="515" y="1648"/>
                    <a:pt x="448" y="1226"/>
                  </a:cubicBezTo>
                  <a:cubicBezTo>
                    <a:pt x="365" y="704"/>
                    <a:pt x="785" y="333"/>
                    <a:pt x="1260" y="333"/>
                  </a:cubicBezTo>
                  <a:cubicBezTo>
                    <a:pt x="1332" y="333"/>
                    <a:pt x="1405" y="342"/>
                    <a:pt x="1477" y="359"/>
                  </a:cubicBezTo>
                  <a:cubicBezTo>
                    <a:pt x="1492" y="363"/>
                    <a:pt x="1507" y="364"/>
                    <a:pt x="1520" y="364"/>
                  </a:cubicBezTo>
                  <a:cubicBezTo>
                    <a:pt x="1698" y="364"/>
                    <a:pt x="1760" y="82"/>
                    <a:pt x="1566" y="36"/>
                  </a:cubicBezTo>
                  <a:lnTo>
                    <a:pt x="1566" y="36"/>
                  </a:lnTo>
                  <a:lnTo>
                    <a:pt x="1566" y="37"/>
                  </a:lnTo>
                  <a:cubicBezTo>
                    <a:pt x="1464" y="12"/>
                    <a:pt x="1362" y="1"/>
                    <a:pt x="1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5" name="Google Shape;6715;p15"/>
            <p:cNvSpPr/>
            <p:nvPr/>
          </p:nvSpPr>
          <p:spPr>
            <a:xfrm>
              <a:off x="4363725" y="2305025"/>
              <a:ext cx="38275" cy="62475"/>
            </a:xfrm>
            <a:custGeom>
              <a:avLst/>
              <a:gdLst/>
              <a:ahLst/>
              <a:cxnLst/>
              <a:rect l="l" t="t" r="r" b="b"/>
              <a:pathLst>
                <a:path w="1531" h="2499" extrusionOk="0">
                  <a:moveTo>
                    <a:pt x="908" y="0"/>
                  </a:moveTo>
                  <a:cubicBezTo>
                    <a:pt x="849" y="0"/>
                    <a:pt x="787" y="29"/>
                    <a:pt x="751" y="79"/>
                  </a:cubicBezTo>
                  <a:lnTo>
                    <a:pt x="88" y="1013"/>
                  </a:lnTo>
                  <a:cubicBezTo>
                    <a:pt x="1" y="1136"/>
                    <a:pt x="118" y="1255"/>
                    <a:pt x="238" y="1255"/>
                  </a:cubicBezTo>
                  <a:cubicBezTo>
                    <a:pt x="289" y="1255"/>
                    <a:pt x="341" y="1234"/>
                    <a:pt x="377" y="1182"/>
                  </a:cubicBezTo>
                  <a:lnTo>
                    <a:pt x="376" y="1182"/>
                  </a:lnTo>
                  <a:lnTo>
                    <a:pt x="808" y="572"/>
                  </a:lnTo>
                  <a:lnTo>
                    <a:pt x="808" y="572"/>
                  </a:lnTo>
                  <a:cubicBezTo>
                    <a:pt x="933" y="1175"/>
                    <a:pt x="1057" y="1777"/>
                    <a:pt x="1181" y="2380"/>
                  </a:cubicBezTo>
                  <a:cubicBezTo>
                    <a:pt x="1199" y="2463"/>
                    <a:pt x="1261" y="2499"/>
                    <a:pt x="1326" y="2499"/>
                  </a:cubicBezTo>
                  <a:cubicBezTo>
                    <a:pt x="1424" y="2499"/>
                    <a:pt x="1530" y="2416"/>
                    <a:pt x="1505" y="2290"/>
                  </a:cubicBezTo>
                  <a:cubicBezTo>
                    <a:pt x="1355" y="1567"/>
                    <a:pt x="1206" y="842"/>
                    <a:pt x="1056" y="119"/>
                  </a:cubicBezTo>
                  <a:cubicBezTo>
                    <a:pt x="1039" y="37"/>
                    <a:pt x="976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6" name="Google Shape;6716;p15"/>
            <p:cNvSpPr/>
            <p:nvPr/>
          </p:nvSpPr>
          <p:spPr>
            <a:xfrm>
              <a:off x="4400075" y="2312200"/>
              <a:ext cx="50825" cy="118325"/>
            </a:xfrm>
            <a:custGeom>
              <a:avLst/>
              <a:gdLst/>
              <a:ahLst/>
              <a:cxnLst/>
              <a:rect l="l" t="t" r="r" b="b"/>
              <a:pathLst>
                <a:path w="2033" h="4733" extrusionOk="0">
                  <a:moveTo>
                    <a:pt x="906" y="1"/>
                  </a:moveTo>
                  <a:cubicBezTo>
                    <a:pt x="806" y="1"/>
                    <a:pt x="703" y="83"/>
                    <a:pt x="736" y="209"/>
                  </a:cubicBezTo>
                  <a:cubicBezTo>
                    <a:pt x="1010" y="1240"/>
                    <a:pt x="1683" y="3935"/>
                    <a:pt x="186" y="4401"/>
                  </a:cubicBezTo>
                  <a:cubicBezTo>
                    <a:pt x="0" y="4459"/>
                    <a:pt x="56" y="4732"/>
                    <a:pt x="224" y="4732"/>
                  </a:cubicBezTo>
                  <a:cubicBezTo>
                    <a:pt x="240" y="4732"/>
                    <a:pt x="258" y="4730"/>
                    <a:pt x="276" y="4724"/>
                  </a:cubicBezTo>
                  <a:cubicBezTo>
                    <a:pt x="2032" y="4178"/>
                    <a:pt x="1395" y="1385"/>
                    <a:pt x="1059" y="120"/>
                  </a:cubicBezTo>
                  <a:cubicBezTo>
                    <a:pt x="1037" y="37"/>
                    <a:pt x="973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7" name="Google Shape;6717;p15"/>
            <p:cNvSpPr/>
            <p:nvPr/>
          </p:nvSpPr>
          <p:spPr>
            <a:xfrm>
              <a:off x="4468600" y="2355425"/>
              <a:ext cx="17650" cy="56025"/>
            </a:xfrm>
            <a:custGeom>
              <a:avLst/>
              <a:gdLst/>
              <a:ahLst/>
              <a:cxnLst/>
              <a:rect l="l" t="t" r="r" b="b"/>
              <a:pathLst>
                <a:path w="706" h="224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cubicBezTo>
                    <a:pt x="28" y="829"/>
                    <a:pt x="141" y="1489"/>
                    <a:pt x="344" y="2124"/>
                  </a:cubicBezTo>
                  <a:cubicBezTo>
                    <a:pt x="369" y="2205"/>
                    <a:pt x="436" y="2240"/>
                    <a:pt x="502" y="2240"/>
                  </a:cubicBezTo>
                  <a:cubicBezTo>
                    <a:pt x="603" y="2240"/>
                    <a:pt x="705" y="2160"/>
                    <a:pt x="666" y="2035"/>
                  </a:cubicBezTo>
                  <a:cubicBezTo>
                    <a:pt x="472" y="1428"/>
                    <a:pt x="362" y="798"/>
                    <a:pt x="339" y="162"/>
                  </a:cubicBezTo>
                  <a:cubicBezTo>
                    <a:pt x="335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8" name="Google Shape;6718;p15"/>
            <p:cNvSpPr/>
            <p:nvPr/>
          </p:nvSpPr>
          <p:spPr>
            <a:xfrm>
              <a:off x="4457075" y="2377500"/>
              <a:ext cx="52875" cy="11075"/>
            </a:xfrm>
            <a:custGeom>
              <a:avLst/>
              <a:gdLst/>
              <a:ahLst/>
              <a:cxnLst/>
              <a:rect l="l" t="t" r="r" b="b"/>
              <a:pathLst>
                <a:path w="2115" h="443" extrusionOk="0">
                  <a:moveTo>
                    <a:pt x="1192" y="0"/>
                  </a:moveTo>
                  <a:cubicBezTo>
                    <a:pt x="857" y="0"/>
                    <a:pt x="523" y="38"/>
                    <a:pt x="196" y="114"/>
                  </a:cubicBezTo>
                  <a:cubicBezTo>
                    <a:pt x="0" y="159"/>
                    <a:pt x="65" y="442"/>
                    <a:pt x="243" y="442"/>
                  </a:cubicBezTo>
                  <a:cubicBezTo>
                    <a:pt x="256" y="442"/>
                    <a:pt x="270" y="440"/>
                    <a:pt x="285" y="437"/>
                  </a:cubicBezTo>
                  <a:cubicBezTo>
                    <a:pt x="583" y="367"/>
                    <a:pt x="888" y="332"/>
                    <a:pt x="1193" y="332"/>
                  </a:cubicBezTo>
                  <a:cubicBezTo>
                    <a:pt x="1404" y="332"/>
                    <a:pt x="1616" y="348"/>
                    <a:pt x="1825" y="382"/>
                  </a:cubicBezTo>
                  <a:cubicBezTo>
                    <a:pt x="1836" y="384"/>
                    <a:pt x="1846" y="385"/>
                    <a:pt x="1856" y="385"/>
                  </a:cubicBezTo>
                  <a:cubicBezTo>
                    <a:pt x="2043" y="385"/>
                    <a:pt x="2115" y="92"/>
                    <a:pt x="1914" y="60"/>
                  </a:cubicBezTo>
                  <a:cubicBezTo>
                    <a:pt x="1675" y="20"/>
                    <a:pt x="1433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19" name="Google Shape;6719;p15"/>
            <p:cNvSpPr/>
            <p:nvPr/>
          </p:nvSpPr>
          <p:spPr>
            <a:xfrm>
              <a:off x="4515550" y="2302000"/>
              <a:ext cx="62050" cy="126225"/>
            </a:xfrm>
            <a:custGeom>
              <a:avLst/>
              <a:gdLst/>
              <a:ahLst/>
              <a:cxnLst/>
              <a:rect l="l" t="t" r="r" b="b"/>
              <a:pathLst>
                <a:path w="2482" h="5049" extrusionOk="0">
                  <a:moveTo>
                    <a:pt x="1667" y="1"/>
                  </a:moveTo>
                  <a:cubicBezTo>
                    <a:pt x="1630" y="1"/>
                    <a:pt x="1591" y="15"/>
                    <a:pt x="1556" y="48"/>
                  </a:cubicBezTo>
                  <a:cubicBezTo>
                    <a:pt x="0" y="1538"/>
                    <a:pt x="292" y="3945"/>
                    <a:pt x="2154" y="5025"/>
                  </a:cubicBezTo>
                  <a:cubicBezTo>
                    <a:pt x="2183" y="5042"/>
                    <a:pt x="2211" y="5049"/>
                    <a:pt x="2238" y="5049"/>
                  </a:cubicBezTo>
                  <a:cubicBezTo>
                    <a:pt x="2385" y="5049"/>
                    <a:pt x="2481" y="4827"/>
                    <a:pt x="2324" y="4735"/>
                  </a:cubicBezTo>
                  <a:cubicBezTo>
                    <a:pt x="644" y="3764"/>
                    <a:pt x="392" y="1625"/>
                    <a:pt x="1793" y="286"/>
                  </a:cubicBezTo>
                  <a:cubicBezTo>
                    <a:pt x="1915" y="170"/>
                    <a:pt x="1798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0" name="Google Shape;6720;p15"/>
            <p:cNvSpPr/>
            <p:nvPr/>
          </p:nvSpPr>
          <p:spPr>
            <a:xfrm>
              <a:off x="4585375" y="2309000"/>
              <a:ext cx="66500" cy="99700"/>
            </a:xfrm>
            <a:custGeom>
              <a:avLst/>
              <a:gdLst/>
              <a:ahLst/>
              <a:cxnLst/>
              <a:rect l="l" t="t" r="r" b="b"/>
              <a:pathLst>
                <a:path w="2660" h="3988" extrusionOk="0">
                  <a:moveTo>
                    <a:pt x="259" y="0"/>
                  </a:moveTo>
                  <a:cubicBezTo>
                    <a:pt x="175" y="0"/>
                    <a:pt x="88" y="54"/>
                    <a:pt x="81" y="161"/>
                  </a:cubicBezTo>
                  <a:cubicBezTo>
                    <a:pt x="0" y="1415"/>
                    <a:pt x="157" y="2672"/>
                    <a:pt x="546" y="3868"/>
                  </a:cubicBezTo>
                  <a:cubicBezTo>
                    <a:pt x="573" y="3952"/>
                    <a:pt x="634" y="3988"/>
                    <a:pt x="695" y="3988"/>
                  </a:cubicBezTo>
                  <a:cubicBezTo>
                    <a:pt x="789" y="3988"/>
                    <a:pt x="886" y="3904"/>
                    <a:pt x="868" y="3778"/>
                  </a:cubicBezTo>
                  <a:cubicBezTo>
                    <a:pt x="825" y="3460"/>
                    <a:pt x="1094" y="2201"/>
                    <a:pt x="1569" y="2201"/>
                  </a:cubicBezTo>
                  <a:cubicBezTo>
                    <a:pt x="1675" y="2201"/>
                    <a:pt x="1791" y="2264"/>
                    <a:pt x="1916" y="2414"/>
                  </a:cubicBezTo>
                  <a:cubicBezTo>
                    <a:pt x="2125" y="2665"/>
                    <a:pt x="2192" y="3247"/>
                    <a:pt x="2296" y="3557"/>
                  </a:cubicBezTo>
                  <a:cubicBezTo>
                    <a:pt x="2323" y="3638"/>
                    <a:pt x="2390" y="3673"/>
                    <a:pt x="2456" y="3673"/>
                  </a:cubicBezTo>
                  <a:cubicBezTo>
                    <a:pt x="2558" y="3673"/>
                    <a:pt x="2659" y="3592"/>
                    <a:pt x="2618" y="3468"/>
                  </a:cubicBezTo>
                  <a:cubicBezTo>
                    <a:pt x="2455" y="2978"/>
                    <a:pt x="2338" y="1832"/>
                    <a:pt x="1663" y="1832"/>
                  </a:cubicBezTo>
                  <a:cubicBezTo>
                    <a:pt x="1611" y="1832"/>
                    <a:pt x="1556" y="1839"/>
                    <a:pt x="1497" y="1853"/>
                  </a:cubicBezTo>
                  <a:cubicBezTo>
                    <a:pt x="1025" y="1968"/>
                    <a:pt x="750" y="2390"/>
                    <a:pt x="620" y="2860"/>
                  </a:cubicBezTo>
                  <a:lnTo>
                    <a:pt x="620" y="2860"/>
                  </a:lnTo>
                  <a:cubicBezTo>
                    <a:pt x="426" y="1976"/>
                    <a:pt x="358" y="1067"/>
                    <a:pt x="415" y="161"/>
                  </a:cubicBezTo>
                  <a:cubicBezTo>
                    <a:pt x="422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1" name="Google Shape;6721;p15"/>
            <p:cNvSpPr/>
            <p:nvPr/>
          </p:nvSpPr>
          <p:spPr>
            <a:xfrm>
              <a:off x="4667025" y="2307100"/>
              <a:ext cx="48650" cy="125225"/>
            </a:xfrm>
            <a:custGeom>
              <a:avLst/>
              <a:gdLst/>
              <a:ahLst/>
              <a:cxnLst/>
              <a:rect l="l" t="t" r="r" b="b"/>
              <a:pathLst>
                <a:path w="1946" h="5009" extrusionOk="0">
                  <a:moveTo>
                    <a:pt x="227" y="0"/>
                  </a:moveTo>
                  <a:cubicBezTo>
                    <a:pt x="116" y="0"/>
                    <a:pt x="0" y="122"/>
                    <a:pt x="67" y="254"/>
                  </a:cubicBezTo>
                  <a:cubicBezTo>
                    <a:pt x="543" y="1194"/>
                    <a:pt x="1555" y="3857"/>
                    <a:pt x="394" y="4690"/>
                  </a:cubicBezTo>
                  <a:cubicBezTo>
                    <a:pt x="250" y="4792"/>
                    <a:pt x="339" y="5009"/>
                    <a:pt x="474" y="5009"/>
                  </a:cubicBezTo>
                  <a:cubicBezTo>
                    <a:pt x="502" y="5009"/>
                    <a:pt x="532" y="5000"/>
                    <a:pt x="562" y="4978"/>
                  </a:cubicBezTo>
                  <a:cubicBezTo>
                    <a:pt x="1945" y="3990"/>
                    <a:pt x="951" y="1259"/>
                    <a:pt x="356" y="85"/>
                  </a:cubicBezTo>
                  <a:cubicBezTo>
                    <a:pt x="325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2" name="Google Shape;6722;p15"/>
            <p:cNvSpPr/>
            <p:nvPr/>
          </p:nvSpPr>
          <p:spPr>
            <a:xfrm>
              <a:off x="4736225" y="2306750"/>
              <a:ext cx="42750" cy="105175"/>
            </a:xfrm>
            <a:custGeom>
              <a:avLst/>
              <a:gdLst/>
              <a:ahLst/>
              <a:cxnLst/>
              <a:rect l="l" t="t" r="r" b="b"/>
              <a:pathLst>
                <a:path w="1710" h="4207" extrusionOk="0">
                  <a:moveTo>
                    <a:pt x="1086" y="0"/>
                  </a:moveTo>
                  <a:cubicBezTo>
                    <a:pt x="490" y="0"/>
                    <a:pt x="128" y="1113"/>
                    <a:pt x="88" y="1586"/>
                  </a:cubicBezTo>
                  <a:cubicBezTo>
                    <a:pt x="1" y="2625"/>
                    <a:pt x="503" y="3627"/>
                    <a:pt x="1387" y="4181"/>
                  </a:cubicBezTo>
                  <a:cubicBezTo>
                    <a:pt x="1417" y="4199"/>
                    <a:pt x="1446" y="4207"/>
                    <a:pt x="1473" y="4207"/>
                  </a:cubicBezTo>
                  <a:cubicBezTo>
                    <a:pt x="1615" y="4207"/>
                    <a:pt x="1709" y="3987"/>
                    <a:pt x="1557" y="3891"/>
                  </a:cubicBezTo>
                  <a:cubicBezTo>
                    <a:pt x="1006" y="3546"/>
                    <a:pt x="637" y="3034"/>
                    <a:pt x="486" y="2401"/>
                  </a:cubicBezTo>
                  <a:cubicBezTo>
                    <a:pt x="420" y="2135"/>
                    <a:pt x="399" y="1859"/>
                    <a:pt x="422" y="1586"/>
                  </a:cubicBezTo>
                  <a:cubicBezTo>
                    <a:pt x="442" y="1375"/>
                    <a:pt x="671" y="349"/>
                    <a:pt x="1086" y="349"/>
                  </a:cubicBezTo>
                  <a:cubicBezTo>
                    <a:pt x="1144" y="349"/>
                    <a:pt x="1206" y="369"/>
                    <a:pt x="1272" y="415"/>
                  </a:cubicBezTo>
                  <a:cubicBezTo>
                    <a:pt x="1302" y="436"/>
                    <a:pt x="1331" y="445"/>
                    <a:pt x="1359" y="445"/>
                  </a:cubicBezTo>
                  <a:cubicBezTo>
                    <a:pt x="1496" y="445"/>
                    <a:pt x="1587" y="228"/>
                    <a:pt x="1441" y="126"/>
                  </a:cubicBezTo>
                  <a:cubicBezTo>
                    <a:pt x="1315" y="38"/>
                    <a:pt x="1196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3" name="Google Shape;6723;p15"/>
            <p:cNvSpPr/>
            <p:nvPr/>
          </p:nvSpPr>
          <p:spPr>
            <a:xfrm>
              <a:off x="4789300" y="2348100"/>
              <a:ext cx="57225" cy="58800"/>
            </a:xfrm>
            <a:custGeom>
              <a:avLst/>
              <a:gdLst/>
              <a:ahLst/>
              <a:cxnLst/>
              <a:rect l="l" t="t" r="r" b="b"/>
              <a:pathLst>
                <a:path w="2289" h="2352" extrusionOk="0">
                  <a:moveTo>
                    <a:pt x="1079" y="0"/>
                  </a:moveTo>
                  <a:cubicBezTo>
                    <a:pt x="517" y="0"/>
                    <a:pt x="1" y="506"/>
                    <a:pt x="39" y="1123"/>
                  </a:cubicBezTo>
                  <a:cubicBezTo>
                    <a:pt x="91" y="1939"/>
                    <a:pt x="794" y="2351"/>
                    <a:pt x="1516" y="2351"/>
                  </a:cubicBezTo>
                  <a:cubicBezTo>
                    <a:pt x="1715" y="2351"/>
                    <a:pt x="1916" y="2320"/>
                    <a:pt x="2105" y="2257"/>
                  </a:cubicBezTo>
                  <a:cubicBezTo>
                    <a:pt x="2288" y="2196"/>
                    <a:pt x="2235" y="1925"/>
                    <a:pt x="2071" y="1925"/>
                  </a:cubicBezTo>
                  <a:cubicBezTo>
                    <a:pt x="2054" y="1925"/>
                    <a:pt x="2036" y="1928"/>
                    <a:pt x="2016" y="1935"/>
                  </a:cubicBezTo>
                  <a:cubicBezTo>
                    <a:pt x="1849" y="1991"/>
                    <a:pt x="1669" y="2020"/>
                    <a:pt x="1491" y="2020"/>
                  </a:cubicBezTo>
                  <a:cubicBezTo>
                    <a:pt x="1004" y="2020"/>
                    <a:pt x="536" y="1798"/>
                    <a:pt x="401" y="1270"/>
                  </a:cubicBezTo>
                  <a:cubicBezTo>
                    <a:pt x="280" y="798"/>
                    <a:pt x="634" y="332"/>
                    <a:pt x="1067" y="332"/>
                  </a:cubicBezTo>
                  <a:cubicBezTo>
                    <a:pt x="1185" y="332"/>
                    <a:pt x="1309" y="366"/>
                    <a:pt x="1431" y="445"/>
                  </a:cubicBezTo>
                  <a:cubicBezTo>
                    <a:pt x="1460" y="464"/>
                    <a:pt x="1489" y="472"/>
                    <a:pt x="1517" y="472"/>
                  </a:cubicBezTo>
                  <a:cubicBezTo>
                    <a:pt x="1658" y="472"/>
                    <a:pt x="1750" y="253"/>
                    <a:pt x="1598" y="156"/>
                  </a:cubicBezTo>
                  <a:cubicBezTo>
                    <a:pt x="1431" y="48"/>
                    <a:pt x="1253" y="0"/>
                    <a:pt x="10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4" name="Google Shape;6724;p15"/>
            <p:cNvSpPr/>
            <p:nvPr/>
          </p:nvSpPr>
          <p:spPr>
            <a:xfrm>
              <a:off x="4845325" y="2311500"/>
              <a:ext cx="49375" cy="110250"/>
            </a:xfrm>
            <a:custGeom>
              <a:avLst/>
              <a:gdLst/>
              <a:ahLst/>
              <a:cxnLst/>
              <a:rect l="l" t="t" r="r" b="b"/>
              <a:pathLst>
                <a:path w="1975" h="4410" extrusionOk="0">
                  <a:moveTo>
                    <a:pt x="224" y="0"/>
                  </a:moveTo>
                  <a:cubicBezTo>
                    <a:pt x="90" y="0"/>
                    <a:pt x="1" y="217"/>
                    <a:pt x="143" y="321"/>
                  </a:cubicBezTo>
                  <a:lnTo>
                    <a:pt x="144" y="321"/>
                  </a:lnTo>
                  <a:cubicBezTo>
                    <a:pt x="738" y="754"/>
                    <a:pt x="1202" y="1341"/>
                    <a:pt x="1418" y="2050"/>
                  </a:cubicBezTo>
                  <a:cubicBezTo>
                    <a:pt x="1626" y="2729"/>
                    <a:pt x="1705" y="3834"/>
                    <a:pt x="831" y="4081"/>
                  </a:cubicBezTo>
                  <a:cubicBezTo>
                    <a:pt x="641" y="4134"/>
                    <a:pt x="699" y="4410"/>
                    <a:pt x="870" y="4410"/>
                  </a:cubicBezTo>
                  <a:cubicBezTo>
                    <a:pt x="885" y="4410"/>
                    <a:pt x="902" y="4408"/>
                    <a:pt x="919" y="4403"/>
                  </a:cubicBezTo>
                  <a:cubicBezTo>
                    <a:pt x="1767" y="4163"/>
                    <a:pt x="1975" y="3240"/>
                    <a:pt x="1854" y="2456"/>
                  </a:cubicBezTo>
                  <a:cubicBezTo>
                    <a:pt x="1702" y="1456"/>
                    <a:pt x="1119" y="620"/>
                    <a:pt x="312" y="32"/>
                  </a:cubicBezTo>
                  <a:cubicBezTo>
                    <a:pt x="282" y="10"/>
                    <a:pt x="252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5" name="Google Shape;6725;p15"/>
            <p:cNvSpPr/>
            <p:nvPr/>
          </p:nvSpPr>
          <p:spPr>
            <a:xfrm>
              <a:off x="4936000" y="2343175"/>
              <a:ext cx="18800" cy="67500"/>
            </a:xfrm>
            <a:custGeom>
              <a:avLst/>
              <a:gdLst/>
              <a:ahLst/>
              <a:cxnLst/>
              <a:rect l="l" t="t" r="r" b="b"/>
              <a:pathLst>
                <a:path w="752" h="2700" extrusionOk="0">
                  <a:moveTo>
                    <a:pt x="205" y="0"/>
                  </a:moveTo>
                  <a:cubicBezTo>
                    <a:pt x="108" y="0"/>
                    <a:pt x="0" y="83"/>
                    <a:pt x="21" y="210"/>
                  </a:cubicBezTo>
                  <a:cubicBezTo>
                    <a:pt x="149" y="1000"/>
                    <a:pt x="279" y="1789"/>
                    <a:pt x="409" y="2579"/>
                  </a:cubicBezTo>
                  <a:cubicBezTo>
                    <a:pt x="423" y="2663"/>
                    <a:pt x="482" y="2700"/>
                    <a:pt x="546" y="2700"/>
                  </a:cubicBezTo>
                  <a:cubicBezTo>
                    <a:pt x="644" y="2700"/>
                    <a:pt x="752" y="2616"/>
                    <a:pt x="731" y="2489"/>
                  </a:cubicBezTo>
                  <a:lnTo>
                    <a:pt x="343" y="121"/>
                  </a:lnTo>
                  <a:cubicBezTo>
                    <a:pt x="329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6" name="Google Shape;6726;p15"/>
            <p:cNvSpPr/>
            <p:nvPr/>
          </p:nvSpPr>
          <p:spPr>
            <a:xfrm>
              <a:off x="4919350" y="2371850"/>
              <a:ext cx="58675" cy="10575"/>
            </a:xfrm>
            <a:custGeom>
              <a:avLst/>
              <a:gdLst/>
              <a:ahLst/>
              <a:cxnLst/>
              <a:rect l="l" t="t" r="r" b="b"/>
              <a:pathLst>
                <a:path w="2347" h="423" extrusionOk="0">
                  <a:moveTo>
                    <a:pt x="207" y="1"/>
                  </a:moveTo>
                  <a:cubicBezTo>
                    <a:pt x="1" y="1"/>
                    <a:pt x="4" y="326"/>
                    <a:pt x="216" y="337"/>
                  </a:cubicBezTo>
                  <a:lnTo>
                    <a:pt x="2132" y="422"/>
                  </a:lnTo>
                  <a:cubicBezTo>
                    <a:pt x="2135" y="422"/>
                    <a:pt x="2139" y="422"/>
                    <a:pt x="2142" y="422"/>
                  </a:cubicBezTo>
                  <a:cubicBezTo>
                    <a:pt x="2347" y="422"/>
                    <a:pt x="2342" y="98"/>
                    <a:pt x="2132" y="88"/>
                  </a:cubicBezTo>
                  <a:lnTo>
                    <a:pt x="216" y="1"/>
                  </a:lnTo>
                  <a:cubicBezTo>
                    <a:pt x="213" y="1"/>
                    <a:pt x="210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7" name="Google Shape;6727;p15"/>
            <p:cNvSpPr/>
            <p:nvPr/>
          </p:nvSpPr>
          <p:spPr>
            <a:xfrm>
              <a:off x="4998300" y="2299450"/>
              <a:ext cx="48600" cy="136900"/>
            </a:xfrm>
            <a:custGeom>
              <a:avLst/>
              <a:gdLst/>
              <a:ahLst/>
              <a:cxnLst/>
              <a:rect l="l" t="t" r="r" b="b"/>
              <a:pathLst>
                <a:path w="1944" h="5476" extrusionOk="0">
                  <a:moveTo>
                    <a:pt x="1205" y="1"/>
                  </a:moveTo>
                  <a:cubicBezTo>
                    <a:pt x="654" y="1"/>
                    <a:pt x="253" y="1378"/>
                    <a:pt x="200" y="1745"/>
                  </a:cubicBezTo>
                  <a:cubicBezTo>
                    <a:pt x="0" y="3130"/>
                    <a:pt x="534" y="4515"/>
                    <a:pt x="1581" y="5432"/>
                  </a:cubicBezTo>
                  <a:cubicBezTo>
                    <a:pt x="1616" y="5463"/>
                    <a:pt x="1654" y="5476"/>
                    <a:pt x="1692" y="5476"/>
                  </a:cubicBezTo>
                  <a:cubicBezTo>
                    <a:pt x="1826" y="5476"/>
                    <a:pt x="1944" y="5307"/>
                    <a:pt x="1817" y="5196"/>
                  </a:cubicBezTo>
                  <a:cubicBezTo>
                    <a:pt x="1192" y="4647"/>
                    <a:pt x="768" y="3969"/>
                    <a:pt x="588" y="3152"/>
                  </a:cubicBezTo>
                  <a:cubicBezTo>
                    <a:pt x="502" y="2777"/>
                    <a:pt x="475" y="2391"/>
                    <a:pt x="505" y="2008"/>
                  </a:cubicBezTo>
                  <a:cubicBezTo>
                    <a:pt x="515" y="1894"/>
                    <a:pt x="859" y="373"/>
                    <a:pt x="1210" y="373"/>
                  </a:cubicBezTo>
                  <a:cubicBezTo>
                    <a:pt x="1250" y="373"/>
                    <a:pt x="1291" y="393"/>
                    <a:pt x="1331" y="438"/>
                  </a:cubicBezTo>
                  <a:cubicBezTo>
                    <a:pt x="1364" y="476"/>
                    <a:pt x="1403" y="492"/>
                    <a:pt x="1441" y="492"/>
                  </a:cubicBezTo>
                  <a:cubicBezTo>
                    <a:pt x="1564" y="492"/>
                    <a:pt x="1677" y="324"/>
                    <a:pt x="1567" y="202"/>
                  </a:cubicBezTo>
                  <a:cubicBezTo>
                    <a:pt x="1441" y="60"/>
                    <a:pt x="1320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8" name="Google Shape;6728;p15"/>
            <p:cNvSpPr/>
            <p:nvPr/>
          </p:nvSpPr>
          <p:spPr>
            <a:xfrm>
              <a:off x="4715175" y="2399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5"/>
                    <a:pt x="216" y="335"/>
                  </a:cubicBezTo>
                  <a:cubicBezTo>
                    <a:pt x="431" y="335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29" name="Google Shape;6729;p15"/>
            <p:cNvSpPr/>
            <p:nvPr/>
          </p:nvSpPr>
          <p:spPr>
            <a:xfrm>
              <a:off x="5052950" y="2346000"/>
              <a:ext cx="61525" cy="56600"/>
            </a:xfrm>
            <a:custGeom>
              <a:avLst/>
              <a:gdLst/>
              <a:ahLst/>
              <a:cxnLst/>
              <a:rect l="l" t="t" r="r" b="b"/>
              <a:pathLst>
                <a:path w="2461" h="2264" extrusionOk="0">
                  <a:moveTo>
                    <a:pt x="1130" y="399"/>
                  </a:moveTo>
                  <a:cubicBezTo>
                    <a:pt x="1253" y="399"/>
                    <a:pt x="1376" y="450"/>
                    <a:pt x="1482" y="570"/>
                  </a:cubicBezTo>
                  <a:cubicBezTo>
                    <a:pt x="1515" y="608"/>
                    <a:pt x="1554" y="624"/>
                    <a:pt x="1592" y="624"/>
                  </a:cubicBezTo>
                  <a:cubicBezTo>
                    <a:pt x="1661" y="624"/>
                    <a:pt x="1728" y="570"/>
                    <a:pt x="1752" y="500"/>
                  </a:cubicBezTo>
                  <a:lnTo>
                    <a:pt x="1752" y="500"/>
                  </a:lnTo>
                  <a:cubicBezTo>
                    <a:pt x="1909" y="612"/>
                    <a:pt x="2030" y="773"/>
                    <a:pt x="2075" y="968"/>
                  </a:cubicBezTo>
                  <a:cubicBezTo>
                    <a:pt x="2189" y="1453"/>
                    <a:pt x="1730" y="1927"/>
                    <a:pt x="1256" y="1929"/>
                  </a:cubicBezTo>
                  <a:cubicBezTo>
                    <a:pt x="1255" y="1929"/>
                    <a:pt x="1254" y="1929"/>
                    <a:pt x="1253" y="1929"/>
                  </a:cubicBezTo>
                  <a:cubicBezTo>
                    <a:pt x="808" y="1929"/>
                    <a:pt x="490" y="1495"/>
                    <a:pt x="496" y="1072"/>
                  </a:cubicBezTo>
                  <a:cubicBezTo>
                    <a:pt x="502" y="734"/>
                    <a:pt x="814" y="399"/>
                    <a:pt x="1130" y="399"/>
                  </a:cubicBezTo>
                  <a:close/>
                  <a:moveTo>
                    <a:pt x="1225" y="0"/>
                  </a:moveTo>
                  <a:cubicBezTo>
                    <a:pt x="1131" y="0"/>
                    <a:pt x="1038" y="11"/>
                    <a:pt x="946" y="34"/>
                  </a:cubicBezTo>
                  <a:cubicBezTo>
                    <a:pt x="889" y="49"/>
                    <a:pt x="854" y="84"/>
                    <a:pt x="838" y="126"/>
                  </a:cubicBezTo>
                  <a:lnTo>
                    <a:pt x="838" y="126"/>
                  </a:lnTo>
                  <a:cubicBezTo>
                    <a:pt x="561" y="221"/>
                    <a:pt x="318" y="439"/>
                    <a:pt x="220" y="722"/>
                  </a:cubicBezTo>
                  <a:cubicBezTo>
                    <a:pt x="0" y="1355"/>
                    <a:pt x="415" y="2146"/>
                    <a:pt x="1093" y="2251"/>
                  </a:cubicBezTo>
                  <a:cubicBezTo>
                    <a:pt x="1145" y="2259"/>
                    <a:pt x="1198" y="2263"/>
                    <a:pt x="1251" y="2263"/>
                  </a:cubicBezTo>
                  <a:cubicBezTo>
                    <a:pt x="1873" y="2263"/>
                    <a:pt x="2461" y="1700"/>
                    <a:pt x="2426" y="1062"/>
                  </a:cubicBezTo>
                  <a:cubicBezTo>
                    <a:pt x="2390" y="441"/>
                    <a:pt x="1814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0" name="Google Shape;6730;p15"/>
            <p:cNvSpPr/>
            <p:nvPr/>
          </p:nvSpPr>
          <p:spPr>
            <a:xfrm>
              <a:off x="5092425" y="2306100"/>
              <a:ext cx="24100" cy="104625"/>
            </a:xfrm>
            <a:custGeom>
              <a:avLst/>
              <a:gdLst/>
              <a:ahLst/>
              <a:cxnLst/>
              <a:rect l="l" t="t" r="r" b="b"/>
              <a:pathLst>
                <a:path w="964" h="4185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cubicBezTo>
                    <a:pt x="96" y="1478"/>
                    <a:pt x="298" y="2784"/>
                    <a:pt x="610" y="4065"/>
                  </a:cubicBezTo>
                  <a:cubicBezTo>
                    <a:pt x="630" y="4149"/>
                    <a:pt x="694" y="4185"/>
                    <a:pt x="759" y="4185"/>
                  </a:cubicBezTo>
                  <a:cubicBezTo>
                    <a:pt x="859" y="4185"/>
                    <a:pt x="963" y="4102"/>
                    <a:pt x="932" y="3976"/>
                  </a:cubicBezTo>
                  <a:cubicBezTo>
                    <a:pt x="627" y="2724"/>
                    <a:pt x="430" y="1447"/>
                    <a:pt x="343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1" name="Google Shape;6731;p15"/>
            <p:cNvSpPr/>
            <p:nvPr/>
          </p:nvSpPr>
          <p:spPr>
            <a:xfrm>
              <a:off x="5117850" y="2310200"/>
              <a:ext cx="41750" cy="120425"/>
            </a:xfrm>
            <a:custGeom>
              <a:avLst/>
              <a:gdLst/>
              <a:ahLst/>
              <a:cxnLst/>
              <a:rect l="l" t="t" r="r" b="b"/>
              <a:pathLst>
                <a:path w="1670" h="4817" extrusionOk="0">
                  <a:moveTo>
                    <a:pt x="235" y="1"/>
                  </a:moveTo>
                  <a:cubicBezTo>
                    <a:pt x="113" y="1"/>
                    <a:pt x="1" y="168"/>
                    <a:pt x="109" y="292"/>
                  </a:cubicBezTo>
                  <a:cubicBezTo>
                    <a:pt x="1160" y="1498"/>
                    <a:pt x="1302" y="3196"/>
                    <a:pt x="481" y="4568"/>
                  </a:cubicBezTo>
                  <a:cubicBezTo>
                    <a:pt x="404" y="4695"/>
                    <a:pt x="519" y="4816"/>
                    <a:pt x="634" y="4816"/>
                  </a:cubicBezTo>
                  <a:cubicBezTo>
                    <a:pt x="685" y="4816"/>
                    <a:pt x="736" y="4792"/>
                    <a:pt x="769" y="4735"/>
                  </a:cubicBezTo>
                  <a:cubicBezTo>
                    <a:pt x="1669" y="3233"/>
                    <a:pt x="1494" y="1373"/>
                    <a:pt x="345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2" name="Google Shape;6732;p15"/>
            <p:cNvSpPr/>
            <p:nvPr/>
          </p:nvSpPr>
          <p:spPr>
            <a:xfrm>
              <a:off x="5182750" y="2314775"/>
              <a:ext cx="39300" cy="110700"/>
            </a:xfrm>
            <a:custGeom>
              <a:avLst/>
              <a:gdLst/>
              <a:ahLst/>
              <a:cxnLst/>
              <a:rect l="l" t="t" r="r" b="b"/>
              <a:pathLst>
                <a:path w="1572" h="4428" extrusionOk="0">
                  <a:moveTo>
                    <a:pt x="992" y="1"/>
                  </a:moveTo>
                  <a:cubicBezTo>
                    <a:pt x="314" y="1"/>
                    <a:pt x="99" y="1082"/>
                    <a:pt x="65" y="1630"/>
                  </a:cubicBezTo>
                  <a:cubicBezTo>
                    <a:pt x="1" y="2682"/>
                    <a:pt x="431" y="3681"/>
                    <a:pt x="1209" y="4383"/>
                  </a:cubicBezTo>
                  <a:cubicBezTo>
                    <a:pt x="1244" y="4414"/>
                    <a:pt x="1283" y="4427"/>
                    <a:pt x="1320" y="4427"/>
                  </a:cubicBezTo>
                  <a:cubicBezTo>
                    <a:pt x="1454" y="4427"/>
                    <a:pt x="1572" y="4259"/>
                    <a:pt x="1445" y="4147"/>
                  </a:cubicBezTo>
                  <a:cubicBezTo>
                    <a:pt x="951" y="3700"/>
                    <a:pt x="605" y="3144"/>
                    <a:pt x="465" y="2491"/>
                  </a:cubicBezTo>
                  <a:cubicBezTo>
                    <a:pt x="382" y="2104"/>
                    <a:pt x="324" y="333"/>
                    <a:pt x="983" y="333"/>
                  </a:cubicBezTo>
                  <a:cubicBezTo>
                    <a:pt x="1017" y="333"/>
                    <a:pt x="1053" y="338"/>
                    <a:pt x="1092" y="348"/>
                  </a:cubicBezTo>
                  <a:cubicBezTo>
                    <a:pt x="1108" y="353"/>
                    <a:pt x="1123" y="355"/>
                    <a:pt x="1138" y="355"/>
                  </a:cubicBezTo>
                  <a:cubicBezTo>
                    <a:pt x="1311" y="355"/>
                    <a:pt x="1373" y="77"/>
                    <a:pt x="1180" y="26"/>
                  </a:cubicBezTo>
                  <a:cubicBezTo>
                    <a:pt x="1114" y="9"/>
                    <a:pt x="1051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3" name="Google Shape;6733;p15"/>
            <p:cNvSpPr/>
            <p:nvPr/>
          </p:nvSpPr>
          <p:spPr>
            <a:xfrm>
              <a:off x="5222500" y="2334025"/>
              <a:ext cx="50025" cy="80700"/>
            </a:xfrm>
            <a:custGeom>
              <a:avLst/>
              <a:gdLst/>
              <a:ahLst/>
              <a:cxnLst/>
              <a:rect l="l" t="t" r="r" b="b"/>
              <a:pathLst>
                <a:path w="2001" h="3228" extrusionOk="0">
                  <a:moveTo>
                    <a:pt x="1070" y="541"/>
                  </a:moveTo>
                  <a:cubicBezTo>
                    <a:pt x="1084" y="541"/>
                    <a:pt x="1098" y="542"/>
                    <a:pt x="1112" y="544"/>
                  </a:cubicBezTo>
                  <a:cubicBezTo>
                    <a:pt x="1145" y="621"/>
                    <a:pt x="1215" y="654"/>
                    <a:pt x="1283" y="654"/>
                  </a:cubicBezTo>
                  <a:cubicBezTo>
                    <a:pt x="1313" y="654"/>
                    <a:pt x="1343" y="648"/>
                    <a:pt x="1369" y="635"/>
                  </a:cubicBezTo>
                  <a:lnTo>
                    <a:pt x="1369" y="635"/>
                  </a:lnTo>
                  <a:cubicBezTo>
                    <a:pt x="1425" y="797"/>
                    <a:pt x="1384" y="1037"/>
                    <a:pt x="1349" y="1186"/>
                  </a:cubicBezTo>
                  <a:cubicBezTo>
                    <a:pt x="1293" y="1422"/>
                    <a:pt x="1174" y="1590"/>
                    <a:pt x="948" y="1590"/>
                  </a:cubicBezTo>
                  <a:cubicBezTo>
                    <a:pt x="896" y="1590"/>
                    <a:pt x="839" y="1582"/>
                    <a:pt x="775" y="1563"/>
                  </a:cubicBezTo>
                  <a:cubicBezTo>
                    <a:pt x="632" y="1265"/>
                    <a:pt x="644" y="986"/>
                    <a:pt x="812" y="728"/>
                  </a:cubicBezTo>
                  <a:cubicBezTo>
                    <a:pt x="877" y="603"/>
                    <a:pt x="963" y="541"/>
                    <a:pt x="1070" y="541"/>
                  </a:cubicBezTo>
                  <a:close/>
                  <a:moveTo>
                    <a:pt x="986" y="1"/>
                  </a:moveTo>
                  <a:cubicBezTo>
                    <a:pt x="880" y="1"/>
                    <a:pt x="770" y="23"/>
                    <a:pt x="662" y="68"/>
                  </a:cubicBezTo>
                  <a:cubicBezTo>
                    <a:pt x="165" y="275"/>
                    <a:pt x="0" y="802"/>
                    <a:pt x="20" y="1304"/>
                  </a:cubicBezTo>
                  <a:cubicBezTo>
                    <a:pt x="43" y="1848"/>
                    <a:pt x="171" y="2528"/>
                    <a:pt x="582" y="2922"/>
                  </a:cubicBezTo>
                  <a:cubicBezTo>
                    <a:pt x="785" y="3117"/>
                    <a:pt x="1051" y="3227"/>
                    <a:pt x="1315" y="3227"/>
                  </a:cubicBezTo>
                  <a:cubicBezTo>
                    <a:pt x="1506" y="3227"/>
                    <a:pt x="1695" y="3170"/>
                    <a:pt x="1860" y="3047"/>
                  </a:cubicBezTo>
                  <a:cubicBezTo>
                    <a:pt x="2001" y="2941"/>
                    <a:pt x="1912" y="2725"/>
                    <a:pt x="1780" y="2725"/>
                  </a:cubicBezTo>
                  <a:cubicBezTo>
                    <a:pt x="1752" y="2725"/>
                    <a:pt x="1722" y="2734"/>
                    <a:pt x="1692" y="2757"/>
                  </a:cubicBezTo>
                  <a:cubicBezTo>
                    <a:pt x="1538" y="2873"/>
                    <a:pt x="1396" y="2923"/>
                    <a:pt x="1267" y="2923"/>
                  </a:cubicBezTo>
                  <a:cubicBezTo>
                    <a:pt x="777" y="2923"/>
                    <a:pt x="468" y="2202"/>
                    <a:pt x="382" y="1569"/>
                  </a:cubicBezTo>
                  <a:lnTo>
                    <a:pt x="382" y="1569"/>
                  </a:lnTo>
                  <a:cubicBezTo>
                    <a:pt x="397" y="1604"/>
                    <a:pt x="414" y="1638"/>
                    <a:pt x="434" y="1670"/>
                  </a:cubicBezTo>
                  <a:cubicBezTo>
                    <a:pt x="563" y="1875"/>
                    <a:pt x="790" y="2003"/>
                    <a:pt x="1015" y="2003"/>
                  </a:cubicBezTo>
                  <a:cubicBezTo>
                    <a:pt x="1162" y="2003"/>
                    <a:pt x="1307" y="1948"/>
                    <a:pt x="1424" y="1827"/>
                  </a:cubicBezTo>
                  <a:cubicBezTo>
                    <a:pt x="1716" y="1520"/>
                    <a:pt x="1811" y="847"/>
                    <a:pt x="1658" y="463"/>
                  </a:cubicBezTo>
                  <a:cubicBezTo>
                    <a:pt x="1539" y="163"/>
                    <a:pt x="1276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4" name="Google Shape;6734;p15"/>
            <p:cNvSpPr/>
            <p:nvPr/>
          </p:nvSpPr>
          <p:spPr>
            <a:xfrm>
              <a:off x="5273675" y="2343350"/>
              <a:ext cx="39050" cy="108375"/>
            </a:xfrm>
            <a:custGeom>
              <a:avLst/>
              <a:gdLst/>
              <a:ahLst/>
              <a:cxnLst/>
              <a:rect l="l" t="t" r="r" b="b"/>
              <a:pathLst>
                <a:path w="1562" h="4335" extrusionOk="0">
                  <a:moveTo>
                    <a:pt x="1113" y="1"/>
                  </a:moveTo>
                  <a:cubicBezTo>
                    <a:pt x="878" y="1"/>
                    <a:pt x="613" y="151"/>
                    <a:pt x="495" y="409"/>
                  </a:cubicBezTo>
                  <a:cubicBezTo>
                    <a:pt x="0" y="1475"/>
                    <a:pt x="399" y="3161"/>
                    <a:pt x="730" y="4218"/>
                  </a:cubicBezTo>
                  <a:cubicBezTo>
                    <a:pt x="755" y="4299"/>
                    <a:pt x="821" y="4334"/>
                    <a:pt x="888" y="4334"/>
                  </a:cubicBezTo>
                  <a:cubicBezTo>
                    <a:pt x="989" y="4334"/>
                    <a:pt x="1090" y="4253"/>
                    <a:pt x="1051" y="4129"/>
                  </a:cubicBezTo>
                  <a:cubicBezTo>
                    <a:pt x="861" y="3522"/>
                    <a:pt x="730" y="2906"/>
                    <a:pt x="685" y="2270"/>
                  </a:cubicBezTo>
                  <a:cubicBezTo>
                    <a:pt x="666" y="1992"/>
                    <a:pt x="662" y="1713"/>
                    <a:pt x="676" y="1435"/>
                  </a:cubicBezTo>
                  <a:lnTo>
                    <a:pt x="693" y="1159"/>
                  </a:lnTo>
                  <a:cubicBezTo>
                    <a:pt x="621" y="760"/>
                    <a:pt x="798" y="535"/>
                    <a:pt x="1224" y="487"/>
                  </a:cubicBezTo>
                  <a:cubicBezTo>
                    <a:pt x="1226" y="594"/>
                    <a:pt x="1311" y="649"/>
                    <a:pt x="1395" y="649"/>
                  </a:cubicBezTo>
                  <a:cubicBezTo>
                    <a:pt x="1479" y="649"/>
                    <a:pt x="1562" y="595"/>
                    <a:pt x="1559" y="487"/>
                  </a:cubicBezTo>
                  <a:cubicBezTo>
                    <a:pt x="1552" y="149"/>
                    <a:pt x="1347" y="1"/>
                    <a:pt x="1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5" name="Google Shape;6735;p15"/>
            <p:cNvSpPr/>
            <p:nvPr/>
          </p:nvSpPr>
          <p:spPr>
            <a:xfrm>
              <a:off x="5290200" y="2397025"/>
              <a:ext cx="30500" cy="22700"/>
            </a:xfrm>
            <a:custGeom>
              <a:avLst/>
              <a:gdLst/>
              <a:ahLst/>
              <a:cxnLst/>
              <a:rect l="l" t="t" r="r" b="b"/>
              <a:pathLst>
                <a:path w="1220" h="908" extrusionOk="0">
                  <a:moveTo>
                    <a:pt x="996" y="1"/>
                  </a:moveTo>
                  <a:cubicBezTo>
                    <a:pt x="968" y="1"/>
                    <a:pt x="938" y="11"/>
                    <a:pt x="908" y="33"/>
                  </a:cubicBezTo>
                  <a:cubicBezTo>
                    <a:pt x="653" y="217"/>
                    <a:pt x="398" y="402"/>
                    <a:pt x="143" y="587"/>
                  </a:cubicBezTo>
                  <a:cubicBezTo>
                    <a:pt x="1" y="690"/>
                    <a:pt x="90" y="908"/>
                    <a:pt x="225" y="908"/>
                  </a:cubicBezTo>
                  <a:cubicBezTo>
                    <a:pt x="253" y="908"/>
                    <a:pt x="282" y="898"/>
                    <a:pt x="313" y="876"/>
                  </a:cubicBezTo>
                  <a:lnTo>
                    <a:pt x="1075" y="321"/>
                  </a:lnTo>
                  <a:cubicBezTo>
                    <a:pt x="1219" y="218"/>
                    <a:pt x="1129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6" name="Google Shape;6736;p15"/>
            <p:cNvSpPr/>
            <p:nvPr/>
          </p:nvSpPr>
          <p:spPr>
            <a:xfrm>
              <a:off x="5313200" y="2312025"/>
              <a:ext cx="40075" cy="113625"/>
            </a:xfrm>
            <a:custGeom>
              <a:avLst/>
              <a:gdLst/>
              <a:ahLst/>
              <a:cxnLst/>
              <a:rect l="l" t="t" r="r" b="b"/>
              <a:pathLst>
                <a:path w="1603" h="4545" extrusionOk="0">
                  <a:moveTo>
                    <a:pt x="193" y="1"/>
                  </a:moveTo>
                  <a:cubicBezTo>
                    <a:pt x="0" y="1"/>
                    <a:pt x="9" y="314"/>
                    <a:pt x="215" y="336"/>
                  </a:cubicBezTo>
                  <a:cubicBezTo>
                    <a:pt x="968" y="417"/>
                    <a:pt x="1121" y="1802"/>
                    <a:pt x="1176" y="2357"/>
                  </a:cubicBezTo>
                  <a:cubicBezTo>
                    <a:pt x="1243" y="3027"/>
                    <a:pt x="1177" y="3681"/>
                    <a:pt x="1026" y="4336"/>
                  </a:cubicBezTo>
                  <a:cubicBezTo>
                    <a:pt x="997" y="4462"/>
                    <a:pt x="1102" y="4544"/>
                    <a:pt x="1202" y="4544"/>
                  </a:cubicBezTo>
                  <a:cubicBezTo>
                    <a:pt x="1267" y="4544"/>
                    <a:pt x="1330" y="4508"/>
                    <a:pt x="1350" y="4424"/>
                  </a:cubicBezTo>
                  <a:cubicBezTo>
                    <a:pt x="1588" y="3392"/>
                    <a:pt x="1603" y="2338"/>
                    <a:pt x="1316" y="1313"/>
                  </a:cubicBezTo>
                  <a:cubicBezTo>
                    <a:pt x="1148" y="705"/>
                    <a:pt x="906" y="75"/>
                    <a:pt x="215" y="2"/>
                  </a:cubicBezTo>
                  <a:cubicBezTo>
                    <a:pt x="207" y="1"/>
                    <a:pt x="200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7" name="Google Shape;6737;p15"/>
            <p:cNvSpPr/>
            <p:nvPr/>
          </p:nvSpPr>
          <p:spPr>
            <a:xfrm>
              <a:off x="5355950" y="2286800"/>
              <a:ext cx="44950" cy="44675"/>
            </a:xfrm>
            <a:custGeom>
              <a:avLst/>
              <a:gdLst/>
              <a:ahLst/>
              <a:cxnLst/>
              <a:rect l="l" t="t" r="r" b="b"/>
              <a:pathLst>
                <a:path w="1798" h="1787" extrusionOk="0">
                  <a:moveTo>
                    <a:pt x="511" y="0"/>
                  </a:moveTo>
                  <a:cubicBezTo>
                    <a:pt x="330" y="0"/>
                    <a:pt x="158" y="79"/>
                    <a:pt x="67" y="265"/>
                  </a:cubicBezTo>
                  <a:cubicBezTo>
                    <a:pt x="1" y="398"/>
                    <a:pt x="117" y="520"/>
                    <a:pt x="227" y="520"/>
                  </a:cubicBezTo>
                  <a:cubicBezTo>
                    <a:pt x="277" y="520"/>
                    <a:pt x="326" y="495"/>
                    <a:pt x="355" y="435"/>
                  </a:cubicBezTo>
                  <a:cubicBezTo>
                    <a:pt x="392" y="360"/>
                    <a:pt x="453" y="331"/>
                    <a:pt x="520" y="331"/>
                  </a:cubicBezTo>
                  <a:cubicBezTo>
                    <a:pt x="644" y="331"/>
                    <a:pt x="790" y="434"/>
                    <a:pt x="839" y="540"/>
                  </a:cubicBezTo>
                  <a:cubicBezTo>
                    <a:pt x="974" y="836"/>
                    <a:pt x="698" y="1214"/>
                    <a:pt x="541" y="1449"/>
                  </a:cubicBezTo>
                  <a:cubicBezTo>
                    <a:pt x="465" y="1563"/>
                    <a:pt x="570" y="1688"/>
                    <a:pt x="686" y="1701"/>
                  </a:cubicBezTo>
                  <a:lnTo>
                    <a:pt x="1585" y="1786"/>
                  </a:lnTo>
                  <a:cubicBezTo>
                    <a:pt x="1591" y="1787"/>
                    <a:pt x="1597" y="1787"/>
                    <a:pt x="1603" y="1787"/>
                  </a:cubicBezTo>
                  <a:cubicBezTo>
                    <a:pt x="1798" y="1787"/>
                    <a:pt x="1791" y="1471"/>
                    <a:pt x="1585" y="1451"/>
                  </a:cubicBezTo>
                  <a:lnTo>
                    <a:pt x="970" y="1392"/>
                  </a:lnTo>
                  <a:lnTo>
                    <a:pt x="970" y="1392"/>
                  </a:lnTo>
                  <a:cubicBezTo>
                    <a:pt x="1186" y="1012"/>
                    <a:pt x="1351" y="529"/>
                    <a:pt x="997" y="195"/>
                  </a:cubicBezTo>
                  <a:cubicBezTo>
                    <a:pt x="869" y="73"/>
                    <a:pt x="686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8" name="Google Shape;6738;p15"/>
            <p:cNvSpPr/>
            <p:nvPr/>
          </p:nvSpPr>
          <p:spPr>
            <a:xfrm>
              <a:off x="5405000" y="2376075"/>
              <a:ext cx="56950" cy="9950"/>
            </a:xfrm>
            <a:custGeom>
              <a:avLst/>
              <a:gdLst/>
              <a:ahLst/>
              <a:cxnLst/>
              <a:rect l="l" t="t" r="r" b="b"/>
              <a:pathLst>
                <a:path w="2278" h="398" extrusionOk="0">
                  <a:moveTo>
                    <a:pt x="1108" y="1"/>
                  </a:moveTo>
                  <a:cubicBezTo>
                    <a:pt x="806" y="1"/>
                    <a:pt x="504" y="22"/>
                    <a:pt x="204" y="64"/>
                  </a:cubicBezTo>
                  <a:cubicBezTo>
                    <a:pt x="1" y="92"/>
                    <a:pt x="75" y="389"/>
                    <a:pt x="267" y="389"/>
                  </a:cubicBezTo>
                  <a:cubicBezTo>
                    <a:pt x="276" y="389"/>
                    <a:pt x="285" y="389"/>
                    <a:pt x="294" y="387"/>
                  </a:cubicBezTo>
                  <a:cubicBezTo>
                    <a:pt x="565" y="349"/>
                    <a:pt x="839" y="330"/>
                    <a:pt x="1113" y="330"/>
                  </a:cubicBezTo>
                  <a:cubicBezTo>
                    <a:pt x="1405" y="330"/>
                    <a:pt x="1697" y="352"/>
                    <a:pt x="1987" y="395"/>
                  </a:cubicBezTo>
                  <a:cubicBezTo>
                    <a:pt x="1997" y="396"/>
                    <a:pt x="2006" y="397"/>
                    <a:pt x="2016" y="397"/>
                  </a:cubicBezTo>
                  <a:cubicBezTo>
                    <a:pt x="2204" y="397"/>
                    <a:pt x="2278" y="102"/>
                    <a:pt x="2075" y="73"/>
                  </a:cubicBezTo>
                  <a:cubicBezTo>
                    <a:pt x="1755" y="25"/>
                    <a:pt x="1431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39" name="Google Shape;6739;p15"/>
            <p:cNvSpPr/>
            <p:nvPr/>
          </p:nvSpPr>
          <p:spPr>
            <a:xfrm>
              <a:off x="5407600" y="2405850"/>
              <a:ext cx="60375" cy="10750"/>
            </a:xfrm>
            <a:custGeom>
              <a:avLst/>
              <a:gdLst/>
              <a:ahLst/>
              <a:cxnLst/>
              <a:rect l="l" t="t" r="r" b="b"/>
              <a:pathLst>
                <a:path w="2415" h="430" extrusionOk="0">
                  <a:moveTo>
                    <a:pt x="1288" y="1"/>
                  </a:moveTo>
                  <a:cubicBezTo>
                    <a:pt x="924" y="1"/>
                    <a:pt x="560" y="35"/>
                    <a:pt x="200" y="102"/>
                  </a:cubicBezTo>
                  <a:cubicBezTo>
                    <a:pt x="1" y="140"/>
                    <a:pt x="69" y="429"/>
                    <a:pt x="254" y="429"/>
                  </a:cubicBezTo>
                  <a:cubicBezTo>
                    <a:pt x="265" y="429"/>
                    <a:pt x="277" y="428"/>
                    <a:pt x="289" y="426"/>
                  </a:cubicBezTo>
                  <a:cubicBezTo>
                    <a:pt x="622" y="363"/>
                    <a:pt x="959" y="331"/>
                    <a:pt x="1296" y="331"/>
                  </a:cubicBezTo>
                  <a:cubicBezTo>
                    <a:pt x="1573" y="331"/>
                    <a:pt x="1850" y="353"/>
                    <a:pt x="2124" y="395"/>
                  </a:cubicBezTo>
                  <a:cubicBezTo>
                    <a:pt x="2134" y="397"/>
                    <a:pt x="2144" y="398"/>
                    <a:pt x="2154" y="398"/>
                  </a:cubicBezTo>
                  <a:cubicBezTo>
                    <a:pt x="2341" y="398"/>
                    <a:pt x="2414" y="104"/>
                    <a:pt x="2213" y="73"/>
                  </a:cubicBezTo>
                  <a:cubicBezTo>
                    <a:pt x="1906" y="25"/>
                    <a:pt x="1597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0" name="Google Shape;6740;p15"/>
            <p:cNvSpPr/>
            <p:nvPr/>
          </p:nvSpPr>
          <p:spPr>
            <a:xfrm>
              <a:off x="5481875" y="2326975"/>
              <a:ext cx="89900" cy="99500"/>
            </a:xfrm>
            <a:custGeom>
              <a:avLst/>
              <a:gdLst/>
              <a:ahLst/>
              <a:cxnLst/>
              <a:rect l="l" t="t" r="r" b="b"/>
              <a:pathLst>
                <a:path w="3596" h="3980" extrusionOk="0">
                  <a:moveTo>
                    <a:pt x="246" y="1"/>
                  </a:moveTo>
                  <a:cubicBezTo>
                    <a:pt x="116" y="1"/>
                    <a:pt x="1" y="169"/>
                    <a:pt x="120" y="286"/>
                  </a:cubicBezTo>
                  <a:cubicBezTo>
                    <a:pt x="1257" y="1399"/>
                    <a:pt x="2294" y="2611"/>
                    <a:pt x="3220" y="3906"/>
                  </a:cubicBezTo>
                  <a:cubicBezTo>
                    <a:pt x="3257" y="3958"/>
                    <a:pt x="3308" y="3979"/>
                    <a:pt x="3360" y="3979"/>
                  </a:cubicBezTo>
                  <a:cubicBezTo>
                    <a:pt x="3480" y="3979"/>
                    <a:pt x="3596" y="3860"/>
                    <a:pt x="3508" y="3736"/>
                  </a:cubicBezTo>
                  <a:cubicBezTo>
                    <a:pt x="2568" y="2418"/>
                    <a:pt x="1513" y="1184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1" name="Google Shape;6741;p15"/>
            <p:cNvSpPr/>
            <p:nvPr/>
          </p:nvSpPr>
          <p:spPr>
            <a:xfrm>
              <a:off x="5488350" y="2326925"/>
              <a:ext cx="59925" cy="112150"/>
            </a:xfrm>
            <a:custGeom>
              <a:avLst/>
              <a:gdLst/>
              <a:ahLst/>
              <a:cxnLst/>
              <a:rect l="l" t="t" r="r" b="b"/>
              <a:pathLst>
                <a:path w="2397" h="4486" extrusionOk="0">
                  <a:moveTo>
                    <a:pt x="2170" y="0"/>
                  </a:moveTo>
                  <a:cubicBezTo>
                    <a:pt x="2120" y="0"/>
                    <a:pt x="2073" y="25"/>
                    <a:pt x="2044" y="85"/>
                  </a:cubicBezTo>
                  <a:lnTo>
                    <a:pt x="64" y="4231"/>
                  </a:lnTo>
                  <a:cubicBezTo>
                    <a:pt x="0" y="4364"/>
                    <a:pt x="116" y="4486"/>
                    <a:pt x="226" y="4486"/>
                  </a:cubicBezTo>
                  <a:cubicBezTo>
                    <a:pt x="275" y="4486"/>
                    <a:pt x="323" y="4461"/>
                    <a:pt x="352" y="4400"/>
                  </a:cubicBezTo>
                  <a:lnTo>
                    <a:pt x="2332" y="254"/>
                  </a:lnTo>
                  <a:cubicBezTo>
                    <a:pt x="2396" y="121"/>
                    <a:pt x="2279" y="0"/>
                    <a:pt x="2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2" name="Google Shape;6742;p15"/>
            <p:cNvSpPr/>
            <p:nvPr/>
          </p:nvSpPr>
          <p:spPr>
            <a:xfrm>
              <a:off x="5559250" y="2290625"/>
              <a:ext cx="51775" cy="49675"/>
            </a:xfrm>
            <a:custGeom>
              <a:avLst/>
              <a:gdLst/>
              <a:ahLst/>
              <a:cxnLst/>
              <a:rect l="l" t="t" r="r" b="b"/>
              <a:pathLst>
                <a:path w="2071" h="1987" extrusionOk="0">
                  <a:moveTo>
                    <a:pt x="574" y="0"/>
                  </a:moveTo>
                  <a:cubicBezTo>
                    <a:pt x="320" y="0"/>
                    <a:pt x="81" y="123"/>
                    <a:pt x="26" y="411"/>
                  </a:cubicBezTo>
                  <a:cubicBezTo>
                    <a:pt x="1" y="538"/>
                    <a:pt x="108" y="621"/>
                    <a:pt x="206" y="621"/>
                  </a:cubicBezTo>
                  <a:cubicBezTo>
                    <a:pt x="270" y="621"/>
                    <a:pt x="331" y="585"/>
                    <a:pt x="347" y="501"/>
                  </a:cubicBezTo>
                  <a:lnTo>
                    <a:pt x="347" y="498"/>
                  </a:lnTo>
                  <a:cubicBezTo>
                    <a:pt x="372" y="375"/>
                    <a:pt x="466" y="327"/>
                    <a:pt x="574" y="327"/>
                  </a:cubicBezTo>
                  <a:cubicBezTo>
                    <a:pt x="715" y="327"/>
                    <a:pt x="881" y="410"/>
                    <a:pt x="944" y="516"/>
                  </a:cubicBezTo>
                  <a:cubicBezTo>
                    <a:pt x="1157" y="876"/>
                    <a:pt x="822" y="1359"/>
                    <a:pt x="628" y="1653"/>
                  </a:cubicBezTo>
                  <a:cubicBezTo>
                    <a:pt x="566" y="1747"/>
                    <a:pt x="630" y="1868"/>
                    <a:pt x="727" y="1900"/>
                  </a:cubicBezTo>
                  <a:cubicBezTo>
                    <a:pt x="905" y="1957"/>
                    <a:pt x="1083" y="1986"/>
                    <a:pt x="1259" y="1986"/>
                  </a:cubicBezTo>
                  <a:cubicBezTo>
                    <a:pt x="1474" y="1986"/>
                    <a:pt x="1687" y="1943"/>
                    <a:pt x="1897" y="1857"/>
                  </a:cubicBezTo>
                  <a:cubicBezTo>
                    <a:pt x="2071" y="1784"/>
                    <a:pt x="2023" y="1521"/>
                    <a:pt x="1870" y="1521"/>
                  </a:cubicBezTo>
                  <a:cubicBezTo>
                    <a:pt x="1850" y="1521"/>
                    <a:pt x="1830" y="1525"/>
                    <a:pt x="1807" y="1534"/>
                  </a:cubicBezTo>
                  <a:cubicBezTo>
                    <a:pt x="1623" y="1611"/>
                    <a:pt x="1441" y="1650"/>
                    <a:pt x="1257" y="1650"/>
                  </a:cubicBezTo>
                  <a:cubicBezTo>
                    <a:pt x="1184" y="1650"/>
                    <a:pt x="1110" y="1644"/>
                    <a:pt x="1035" y="1631"/>
                  </a:cubicBezTo>
                  <a:lnTo>
                    <a:pt x="1035" y="1631"/>
                  </a:lnTo>
                  <a:cubicBezTo>
                    <a:pt x="1305" y="1167"/>
                    <a:pt x="1559" y="502"/>
                    <a:pt x="1043" y="144"/>
                  </a:cubicBezTo>
                  <a:cubicBezTo>
                    <a:pt x="911" y="52"/>
                    <a:pt x="739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3" name="Google Shape;6743;p15"/>
            <p:cNvSpPr/>
            <p:nvPr/>
          </p:nvSpPr>
          <p:spPr>
            <a:xfrm>
              <a:off x="4187850" y="2882400"/>
              <a:ext cx="78650" cy="75750"/>
            </a:xfrm>
            <a:custGeom>
              <a:avLst/>
              <a:gdLst/>
              <a:ahLst/>
              <a:cxnLst/>
              <a:rect l="l" t="t" r="r" b="b"/>
              <a:pathLst>
                <a:path w="3146" h="3030" extrusionOk="0">
                  <a:moveTo>
                    <a:pt x="1503" y="495"/>
                  </a:moveTo>
                  <a:cubicBezTo>
                    <a:pt x="2010" y="495"/>
                    <a:pt x="2509" y="829"/>
                    <a:pt x="2641" y="1336"/>
                  </a:cubicBezTo>
                  <a:cubicBezTo>
                    <a:pt x="2812" y="1990"/>
                    <a:pt x="2220" y="2690"/>
                    <a:pt x="1560" y="2690"/>
                  </a:cubicBezTo>
                  <a:cubicBezTo>
                    <a:pt x="1525" y="2690"/>
                    <a:pt x="1491" y="2688"/>
                    <a:pt x="1456" y="2684"/>
                  </a:cubicBezTo>
                  <a:cubicBezTo>
                    <a:pt x="885" y="2620"/>
                    <a:pt x="441" y="2067"/>
                    <a:pt x="466" y="1494"/>
                  </a:cubicBezTo>
                  <a:cubicBezTo>
                    <a:pt x="485" y="1036"/>
                    <a:pt x="805" y="706"/>
                    <a:pt x="1192" y="507"/>
                  </a:cubicBezTo>
                  <a:lnTo>
                    <a:pt x="1192" y="507"/>
                  </a:lnTo>
                  <a:cubicBezTo>
                    <a:pt x="1210" y="515"/>
                    <a:pt x="1231" y="519"/>
                    <a:pt x="1253" y="519"/>
                  </a:cubicBezTo>
                  <a:cubicBezTo>
                    <a:pt x="1265" y="519"/>
                    <a:pt x="1277" y="518"/>
                    <a:pt x="1289" y="515"/>
                  </a:cubicBezTo>
                  <a:cubicBezTo>
                    <a:pt x="1360" y="501"/>
                    <a:pt x="1432" y="495"/>
                    <a:pt x="1503" y="495"/>
                  </a:cubicBezTo>
                  <a:close/>
                  <a:moveTo>
                    <a:pt x="1643" y="1"/>
                  </a:moveTo>
                  <a:cubicBezTo>
                    <a:pt x="1630" y="1"/>
                    <a:pt x="1616" y="2"/>
                    <a:pt x="1602" y="6"/>
                  </a:cubicBezTo>
                  <a:cubicBezTo>
                    <a:pt x="783" y="187"/>
                    <a:pt x="1" y="852"/>
                    <a:pt x="152" y="1768"/>
                  </a:cubicBezTo>
                  <a:cubicBezTo>
                    <a:pt x="264" y="2453"/>
                    <a:pt x="862" y="3029"/>
                    <a:pt x="1558" y="3029"/>
                  </a:cubicBezTo>
                  <a:cubicBezTo>
                    <a:pt x="1619" y="3029"/>
                    <a:pt x="1681" y="3025"/>
                    <a:pt x="1744" y="3015"/>
                  </a:cubicBezTo>
                  <a:cubicBezTo>
                    <a:pt x="2516" y="2899"/>
                    <a:pt x="3146" y="2097"/>
                    <a:pt x="2983" y="1314"/>
                  </a:cubicBezTo>
                  <a:cubicBezTo>
                    <a:pt x="2858" y="722"/>
                    <a:pt x="2369" y="312"/>
                    <a:pt x="1811" y="197"/>
                  </a:cubicBezTo>
                  <a:lnTo>
                    <a:pt x="1811" y="197"/>
                  </a:lnTo>
                  <a:cubicBezTo>
                    <a:pt x="1819" y="105"/>
                    <a:pt x="1752" y="1"/>
                    <a:pt x="1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4" name="Google Shape;6744;p15"/>
            <p:cNvSpPr/>
            <p:nvPr/>
          </p:nvSpPr>
          <p:spPr>
            <a:xfrm>
              <a:off x="4247200" y="2845250"/>
              <a:ext cx="20450" cy="96325"/>
            </a:xfrm>
            <a:custGeom>
              <a:avLst/>
              <a:gdLst/>
              <a:ahLst/>
              <a:cxnLst/>
              <a:rect l="l" t="t" r="r" b="b"/>
              <a:pathLst>
                <a:path w="818" h="3853" extrusionOk="0">
                  <a:moveTo>
                    <a:pt x="160" y="0"/>
                  </a:moveTo>
                  <a:cubicBezTo>
                    <a:pt x="76" y="0"/>
                    <a:pt x="0" y="53"/>
                    <a:pt x="14" y="158"/>
                  </a:cubicBezTo>
                  <a:cubicBezTo>
                    <a:pt x="166" y="1338"/>
                    <a:pt x="317" y="2515"/>
                    <a:pt x="470" y="3694"/>
                  </a:cubicBezTo>
                  <a:cubicBezTo>
                    <a:pt x="484" y="3799"/>
                    <a:pt x="575" y="3853"/>
                    <a:pt x="659" y="3853"/>
                  </a:cubicBezTo>
                  <a:cubicBezTo>
                    <a:pt x="742" y="3853"/>
                    <a:pt x="818" y="3801"/>
                    <a:pt x="804" y="3694"/>
                  </a:cubicBezTo>
                  <a:cubicBezTo>
                    <a:pt x="651" y="2515"/>
                    <a:pt x="500" y="1338"/>
                    <a:pt x="348" y="158"/>
                  </a:cubicBez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5" name="Google Shape;6745;p15"/>
            <p:cNvSpPr/>
            <p:nvPr/>
          </p:nvSpPr>
          <p:spPr>
            <a:xfrm>
              <a:off x="4291850" y="2886425"/>
              <a:ext cx="41000" cy="10775"/>
            </a:xfrm>
            <a:custGeom>
              <a:avLst/>
              <a:gdLst/>
              <a:ahLst/>
              <a:cxnLst/>
              <a:rect l="l" t="t" r="r" b="b"/>
              <a:pathLst>
                <a:path w="1640" h="431" extrusionOk="0">
                  <a:moveTo>
                    <a:pt x="561" y="0"/>
                  </a:moveTo>
                  <a:cubicBezTo>
                    <a:pt x="445" y="0"/>
                    <a:pt x="330" y="5"/>
                    <a:pt x="215" y="16"/>
                  </a:cubicBezTo>
                  <a:cubicBezTo>
                    <a:pt x="8" y="35"/>
                    <a:pt x="1" y="352"/>
                    <a:pt x="197" y="352"/>
                  </a:cubicBezTo>
                  <a:cubicBezTo>
                    <a:pt x="203" y="352"/>
                    <a:pt x="209" y="352"/>
                    <a:pt x="215" y="351"/>
                  </a:cubicBezTo>
                  <a:cubicBezTo>
                    <a:pt x="329" y="340"/>
                    <a:pt x="444" y="335"/>
                    <a:pt x="558" y="335"/>
                  </a:cubicBezTo>
                  <a:cubicBezTo>
                    <a:pt x="826" y="335"/>
                    <a:pt x="1093" y="365"/>
                    <a:pt x="1355" y="426"/>
                  </a:cubicBezTo>
                  <a:cubicBezTo>
                    <a:pt x="1369" y="429"/>
                    <a:pt x="1383" y="431"/>
                    <a:pt x="1396" y="431"/>
                  </a:cubicBezTo>
                  <a:cubicBezTo>
                    <a:pt x="1576" y="431"/>
                    <a:pt x="1640" y="148"/>
                    <a:pt x="1445" y="102"/>
                  </a:cubicBezTo>
                  <a:cubicBezTo>
                    <a:pt x="1155" y="34"/>
                    <a:pt x="858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6" name="Google Shape;6746;p15"/>
            <p:cNvSpPr/>
            <p:nvPr/>
          </p:nvSpPr>
          <p:spPr>
            <a:xfrm>
              <a:off x="4295350" y="2916500"/>
              <a:ext cx="45750" cy="10825"/>
            </a:xfrm>
            <a:custGeom>
              <a:avLst/>
              <a:gdLst/>
              <a:ahLst/>
              <a:cxnLst/>
              <a:rect l="l" t="t" r="r" b="b"/>
              <a:pathLst>
                <a:path w="1830" h="433" extrusionOk="0">
                  <a:moveTo>
                    <a:pt x="1152" y="1"/>
                  </a:moveTo>
                  <a:cubicBezTo>
                    <a:pt x="831" y="1"/>
                    <a:pt x="511" y="36"/>
                    <a:pt x="197" y="105"/>
                  </a:cubicBezTo>
                  <a:cubicBezTo>
                    <a:pt x="1" y="147"/>
                    <a:pt x="65" y="432"/>
                    <a:pt x="246" y="432"/>
                  </a:cubicBezTo>
                  <a:cubicBezTo>
                    <a:pt x="259" y="432"/>
                    <a:pt x="272" y="431"/>
                    <a:pt x="286" y="428"/>
                  </a:cubicBezTo>
                  <a:cubicBezTo>
                    <a:pt x="572" y="366"/>
                    <a:pt x="863" y="335"/>
                    <a:pt x="1155" y="335"/>
                  </a:cubicBezTo>
                  <a:cubicBezTo>
                    <a:pt x="1309" y="335"/>
                    <a:pt x="1463" y="343"/>
                    <a:pt x="1616" y="361"/>
                  </a:cubicBezTo>
                  <a:cubicBezTo>
                    <a:pt x="1623" y="362"/>
                    <a:pt x="1630" y="362"/>
                    <a:pt x="1636" y="362"/>
                  </a:cubicBezTo>
                  <a:cubicBezTo>
                    <a:pt x="1829" y="362"/>
                    <a:pt x="1821" y="47"/>
                    <a:pt x="1616" y="25"/>
                  </a:cubicBezTo>
                  <a:cubicBezTo>
                    <a:pt x="1462" y="9"/>
                    <a:pt x="1307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7" name="Google Shape;6747;p15"/>
            <p:cNvSpPr/>
            <p:nvPr/>
          </p:nvSpPr>
          <p:spPr>
            <a:xfrm>
              <a:off x="4368275" y="2859275"/>
              <a:ext cx="51150" cy="78000"/>
            </a:xfrm>
            <a:custGeom>
              <a:avLst/>
              <a:gdLst/>
              <a:ahLst/>
              <a:cxnLst/>
              <a:rect l="l" t="t" r="r" b="b"/>
              <a:pathLst>
                <a:path w="2046" h="3120" extrusionOk="0">
                  <a:moveTo>
                    <a:pt x="238" y="0"/>
                  </a:moveTo>
                  <a:cubicBezTo>
                    <a:pt x="117" y="0"/>
                    <a:pt x="0" y="119"/>
                    <a:pt x="90" y="241"/>
                  </a:cubicBezTo>
                  <a:cubicBezTo>
                    <a:pt x="720" y="1114"/>
                    <a:pt x="1260" y="2049"/>
                    <a:pt x="1698" y="3033"/>
                  </a:cubicBezTo>
                  <a:cubicBezTo>
                    <a:pt x="1725" y="3094"/>
                    <a:pt x="1772" y="3119"/>
                    <a:pt x="1821" y="3119"/>
                  </a:cubicBezTo>
                  <a:cubicBezTo>
                    <a:pt x="1929" y="3119"/>
                    <a:pt x="2046" y="2997"/>
                    <a:pt x="1986" y="2863"/>
                  </a:cubicBezTo>
                  <a:cubicBezTo>
                    <a:pt x="1548" y="1879"/>
                    <a:pt x="1010" y="944"/>
                    <a:pt x="379" y="73"/>
                  </a:cubicBezTo>
                  <a:cubicBezTo>
                    <a:pt x="341" y="22"/>
                    <a:pt x="289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8" name="Google Shape;6748;p15"/>
            <p:cNvSpPr/>
            <p:nvPr/>
          </p:nvSpPr>
          <p:spPr>
            <a:xfrm>
              <a:off x="4360575" y="2867425"/>
              <a:ext cx="53500" cy="80150"/>
            </a:xfrm>
            <a:custGeom>
              <a:avLst/>
              <a:gdLst/>
              <a:ahLst/>
              <a:cxnLst/>
              <a:rect l="l" t="t" r="r" b="b"/>
              <a:pathLst>
                <a:path w="2140" h="3206" extrusionOk="0">
                  <a:moveTo>
                    <a:pt x="1913" y="1"/>
                  </a:moveTo>
                  <a:cubicBezTo>
                    <a:pt x="1863" y="1"/>
                    <a:pt x="1815" y="26"/>
                    <a:pt x="1785" y="86"/>
                  </a:cubicBezTo>
                  <a:cubicBezTo>
                    <a:pt x="1284" y="1082"/>
                    <a:pt x="717" y="2043"/>
                    <a:pt x="86" y="2961"/>
                  </a:cubicBezTo>
                  <a:cubicBezTo>
                    <a:pt x="0" y="3086"/>
                    <a:pt x="116" y="3206"/>
                    <a:pt x="235" y="3206"/>
                  </a:cubicBezTo>
                  <a:cubicBezTo>
                    <a:pt x="286" y="3206"/>
                    <a:pt x="338" y="3184"/>
                    <a:pt x="374" y="3131"/>
                  </a:cubicBezTo>
                  <a:cubicBezTo>
                    <a:pt x="1005" y="2212"/>
                    <a:pt x="1573" y="1251"/>
                    <a:pt x="2073" y="255"/>
                  </a:cubicBezTo>
                  <a:cubicBezTo>
                    <a:pt x="2139" y="123"/>
                    <a:pt x="2023" y="1"/>
                    <a:pt x="1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49" name="Google Shape;6749;p15"/>
            <p:cNvSpPr/>
            <p:nvPr/>
          </p:nvSpPr>
          <p:spPr>
            <a:xfrm>
              <a:off x="4423325" y="2834650"/>
              <a:ext cx="41825" cy="36375"/>
            </a:xfrm>
            <a:custGeom>
              <a:avLst/>
              <a:gdLst/>
              <a:ahLst/>
              <a:cxnLst/>
              <a:rect l="l" t="t" r="r" b="b"/>
              <a:pathLst>
                <a:path w="1673" h="1455" extrusionOk="0">
                  <a:moveTo>
                    <a:pt x="1136" y="533"/>
                  </a:moveTo>
                  <a:lnTo>
                    <a:pt x="1136" y="533"/>
                  </a:lnTo>
                  <a:cubicBezTo>
                    <a:pt x="1153" y="697"/>
                    <a:pt x="1169" y="861"/>
                    <a:pt x="1186" y="1026"/>
                  </a:cubicBezTo>
                  <a:lnTo>
                    <a:pt x="1186" y="1026"/>
                  </a:lnTo>
                  <a:cubicBezTo>
                    <a:pt x="1129" y="1025"/>
                    <a:pt x="1073" y="1025"/>
                    <a:pt x="1016" y="1025"/>
                  </a:cubicBezTo>
                  <a:cubicBezTo>
                    <a:pt x="889" y="1025"/>
                    <a:pt x="763" y="1026"/>
                    <a:pt x="636" y="1028"/>
                  </a:cubicBezTo>
                  <a:lnTo>
                    <a:pt x="636" y="1028"/>
                  </a:lnTo>
                  <a:lnTo>
                    <a:pt x="1136" y="533"/>
                  </a:lnTo>
                  <a:close/>
                  <a:moveTo>
                    <a:pt x="1261" y="0"/>
                  </a:moveTo>
                  <a:cubicBezTo>
                    <a:pt x="1222" y="0"/>
                    <a:pt x="1183" y="15"/>
                    <a:pt x="1148" y="49"/>
                  </a:cubicBezTo>
                  <a:lnTo>
                    <a:pt x="102" y="1086"/>
                  </a:lnTo>
                  <a:cubicBezTo>
                    <a:pt x="0" y="1186"/>
                    <a:pt x="71" y="1373"/>
                    <a:pt x="216" y="1373"/>
                  </a:cubicBezTo>
                  <a:cubicBezTo>
                    <a:pt x="217" y="1373"/>
                    <a:pt x="218" y="1373"/>
                    <a:pt x="219" y="1373"/>
                  </a:cubicBezTo>
                  <a:cubicBezTo>
                    <a:pt x="499" y="1365"/>
                    <a:pt x="778" y="1360"/>
                    <a:pt x="1058" y="1360"/>
                  </a:cubicBezTo>
                  <a:cubicBezTo>
                    <a:pt x="1116" y="1360"/>
                    <a:pt x="1174" y="1361"/>
                    <a:pt x="1232" y="1361"/>
                  </a:cubicBezTo>
                  <a:lnTo>
                    <a:pt x="1232" y="1361"/>
                  </a:lnTo>
                  <a:cubicBezTo>
                    <a:pt x="1264" y="1423"/>
                    <a:pt x="1328" y="1455"/>
                    <a:pt x="1390" y="1455"/>
                  </a:cubicBezTo>
                  <a:cubicBezTo>
                    <a:pt x="1454" y="1455"/>
                    <a:pt x="1515" y="1422"/>
                    <a:pt x="1538" y="1354"/>
                  </a:cubicBezTo>
                  <a:lnTo>
                    <a:pt x="1538" y="1354"/>
                  </a:lnTo>
                  <a:cubicBezTo>
                    <a:pt x="1669" y="1307"/>
                    <a:pt x="1672" y="1101"/>
                    <a:pt x="1547" y="1044"/>
                  </a:cubicBezTo>
                  <a:lnTo>
                    <a:pt x="1547" y="1044"/>
                  </a:lnTo>
                  <a:cubicBezTo>
                    <a:pt x="1546" y="974"/>
                    <a:pt x="1546" y="904"/>
                    <a:pt x="1546" y="834"/>
                  </a:cubicBezTo>
                  <a:cubicBezTo>
                    <a:pt x="1546" y="778"/>
                    <a:pt x="1523" y="736"/>
                    <a:pt x="1490" y="709"/>
                  </a:cubicBezTo>
                  <a:lnTo>
                    <a:pt x="1490" y="709"/>
                  </a:lnTo>
                  <a:cubicBezTo>
                    <a:pt x="1471" y="529"/>
                    <a:pt x="1453" y="348"/>
                    <a:pt x="1435" y="168"/>
                  </a:cubicBezTo>
                  <a:cubicBezTo>
                    <a:pt x="1425" y="72"/>
                    <a:pt x="1346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0" name="Google Shape;6750;p15"/>
            <p:cNvSpPr/>
            <p:nvPr/>
          </p:nvSpPr>
          <p:spPr>
            <a:xfrm>
              <a:off x="4484125" y="2867025"/>
              <a:ext cx="13675" cy="64675"/>
            </a:xfrm>
            <a:custGeom>
              <a:avLst/>
              <a:gdLst/>
              <a:ahLst/>
              <a:cxnLst/>
              <a:rect l="l" t="t" r="r" b="b"/>
              <a:pathLst>
                <a:path w="547" h="2587" extrusionOk="0">
                  <a:moveTo>
                    <a:pt x="205" y="0"/>
                  </a:moveTo>
                  <a:cubicBezTo>
                    <a:pt x="108" y="0"/>
                    <a:pt x="0" y="83"/>
                    <a:pt x="23" y="210"/>
                  </a:cubicBezTo>
                  <a:cubicBezTo>
                    <a:pt x="156" y="941"/>
                    <a:pt x="212" y="1682"/>
                    <a:pt x="193" y="2425"/>
                  </a:cubicBezTo>
                  <a:cubicBezTo>
                    <a:pt x="190" y="2533"/>
                    <a:pt x="273" y="2587"/>
                    <a:pt x="356" y="2587"/>
                  </a:cubicBezTo>
                  <a:cubicBezTo>
                    <a:pt x="440" y="2587"/>
                    <a:pt x="525" y="2533"/>
                    <a:pt x="528" y="2425"/>
                  </a:cubicBezTo>
                  <a:cubicBezTo>
                    <a:pt x="546" y="1653"/>
                    <a:pt x="485" y="880"/>
                    <a:pt x="345" y="120"/>
                  </a:cubicBezTo>
                  <a:cubicBezTo>
                    <a:pt x="330" y="36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1" name="Google Shape;6751;p15"/>
            <p:cNvSpPr/>
            <p:nvPr/>
          </p:nvSpPr>
          <p:spPr>
            <a:xfrm>
              <a:off x="4470125" y="2901075"/>
              <a:ext cx="43375" cy="10325"/>
            </a:xfrm>
            <a:custGeom>
              <a:avLst/>
              <a:gdLst/>
              <a:ahLst/>
              <a:cxnLst/>
              <a:rect l="l" t="t" r="r" b="b"/>
              <a:pathLst>
                <a:path w="1735" h="413" extrusionOk="0">
                  <a:moveTo>
                    <a:pt x="1020" y="0"/>
                  </a:moveTo>
                  <a:cubicBezTo>
                    <a:pt x="744" y="0"/>
                    <a:pt x="467" y="29"/>
                    <a:pt x="196" y="87"/>
                  </a:cubicBezTo>
                  <a:cubicBezTo>
                    <a:pt x="0" y="127"/>
                    <a:pt x="65" y="413"/>
                    <a:pt x="247" y="413"/>
                  </a:cubicBezTo>
                  <a:cubicBezTo>
                    <a:pt x="259" y="413"/>
                    <a:pt x="272" y="412"/>
                    <a:pt x="286" y="409"/>
                  </a:cubicBezTo>
                  <a:cubicBezTo>
                    <a:pt x="531" y="358"/>
                    <a:pt x="780" y="333"/>
                    <a:pt x="1029" y="333"/>
                  </a:cubicBezTo>
                  <a:cubicBezTo>
                    <a:pt x="1194" y="333"/>
                    <a:pt x="1359" y="344"/>
                    <a:pt x="1523" y="366"/>
                  </a:cubicBezTo>
                  <a:cubicBezTo>
                    <a:pt x="1531" y="367"/>
                    <a:pt x="1539" y="368"/>
                    <a:pt x="1547" y="368"/>
                  </a:cubicBezTo>
                  <a:cubicBezTo>
                    <a:pt x="1735" y="368"/>
                    <a:pt x="1725" y="57"/>
                    <a:pt x="1523" y="32"/>
                  </a:cubicBezTo>
                  <a:cubicBezTo>
                    <a:pt x="1356" y="11"/>
                    <a:pt x="1188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2" name="Google Shape;6752;p15"/>
            <p:cNvSpPr/>
            <p:nvPr/>
          </p:nvSpPr>
          <p:spPr>
            <a:xfrm>
              <a:off x="4531225" y="2846525"/>
              <a:ext cx="56225" cy="89425"/>
            </a:xfrm>
            <a:custGeom>
              <a:avLst/>
              <a:gdLst/>
              <a:ahLst/>
              <a:cxnLst/>
              <a:rect l="l" t="t" r="r" b="b"/>
              <a:pathLst>
                <a:path w="2249" h="3577" extrusionOk="0">
                  <a:moveTo>
                    <a:pt x="1043" y="710"/>
                  </a:moveTo>
                  <a:cubicBezTo>
                    <a:pt x="1075" y="1096"/>
                    <a:pt x="1100" y="1483"/>
                    <a:pt x="1118" y="1870"/>
                  </a:cubicBezTo>
                  <a:lnTo>
                    <a:pt x="1118" y="1870"/>
                  </a:lnTo>
                  <a:cubicBezTo>
                    <a:pt x="893" y="1847"/>
                    <a:pt x="669" y="1806"/>
                    <a:pt x="449" y="1749"/>
                  </a:cubicBezTo>
                  <a:lnTo>
                    <a:pt x="449" y="1749"/>
                  </a:lnTo>
                  <a:lnTo>
                    <a:pt x="1043" y="710"/>
                  </a:lnTo>
                  <a:close/>
                  <a:moveTo>
                    <a:pt x="1151" y="0"/>
                  </a:moveTo>
                  <a:cubicBezTo>
                    <a:pt x="1100" y="0"/>
                    <a:pt x="1051" y="25"/>
                    <a:pt x="1018" y="83"/>
                  </a:cubicBezTo>
                  <a:lnTo>
                    <a:pt x="54" y="1766"/>
                  </a:lnTo>
                  <a:cubicBezTo>
                    <a:pt x="0" y="1860"/>
                    <a:pt x="49" y="1981"/>
                    <a:pt x="154" y="2011"/>
                  </a:cubicBezTo>
                  <a:cubicBezTo>
                    <a:pt x="473" y="2111"/>
                    <a:pt x="801" y="2177"/>
                    <a:pt x="1132" y="2208"/>
                  </a:cubicBezTo>
                  <a:lnTo>
                    <a:pt x="1132" y="2208"/>
                  </a:lnTo>
                  <a:cubicBezTo>
                    <a:pt x="1147" y="2610"/>
                    <a:pt x="1154" y="3012"/>
                    <a:pt x="1153" y="3415"/>
                  </a:cubicBezTo>
                  <a:cubicBezTo>
                    <a:pt x="1153" y="3522"/>
                    <a:pt x="1237" y="3576"/>
                    <a:pt x="1321" y="3576"/>
                  </a:cubicBezTo>
                  <a:cubicBezTo>
                    <a:pt x="1405" y="3576"/>
                    <a:pt x="1488" y="3523"/>
                    <a:pt x="1489" y="3415"/>
                  </a:cubicBezTo>
                  <a:cubicBezTo>
                    <a:pt x="1490" y="3018"/>
                    <a:pt x="1483" y="2622"/>
                    <a:pt x="1469" y="2227"/>
                  </a:cubicBezTo>
                  <a:lnTo>
                    <a:pt x="1469" y="2227"/>
                  </a:lnTo>
                  <a:cubicBezTo>
                    <a:pt x="1502" y="2228"/>
                    <a:pt x="1536" y="2228"/>
                    <a:pt x="1569" y="2228"/>
                  </a:cubicBezTo>
                  <a:cubicBezTo>
                    <a:pt x="1724" y="2228"/>
                    <a:pt x="1880" y="2220"/>
                    <a:pt x="2035" y="2205"/>
                  </a:cubicBezTo>
                  <a:cubicBezTo>
                    <a:pt x="2241" y="2186"/>
                    <a:pt x="2248" y="1870"/>
                    <a:pt x="2054" y="1870"/>
                  </a:cubicBezTo>
                  <a:cubicBezTo>
                    <a:pt x="2048" y="1870"/>
                    <a:pt x="2042" y="1870"/>
                    <a:pt x="2035" y="1871"/>
                  </a:cubicBezTo>
                  <a:cubicBezTo>
                    <a:pt x="1884" y="1886"/>
                    <a:pt x="1732" y="1894"/>
                    <a:pt x="1581" y="1894"/>
                  </a:cubicBezTo>
                  <a:cubicBezTo>
                    <a:pt x="1539" y="1894"/>
                    <a:pt x="1497" y="1893"/>
                    <a:pt x="1455" y="1892"/>
                  </a:cubicBezTo>
                  <a:lnTo>
                    <a:pt x="1455" y="1892"/>
                  </a:lnTo>
                  <a:cubicBezTo>
                    <a:pt x="1429" y="1316"/>
                    <a:pt x="1386" y="741"/>
                    <a:pt x="1329" y="167"/>
                  </a:cubicBezTo>
                  <a:cubicBezTo>
                    <a:pt x="1319" y="70"/>
                    <a:pt x="1234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3" name="Google Shape;6753;p15"/>
            <p:cNvSpPr/>
            <p:nvPr/>
          </p:nvSpPr>
          <p:spPr>
            <a:xfrm>
              <a:off x="4606925" y="2853000"/>
              <a:ext cx="35225" cy="91375"/>
            </a:xfrm>
            <a:custGeom>
              <a:avLst/>
              <a:gdLst/>
              <a:ahLst/>
              <a:cxnLst/>
              <a:rect l="l" t="t" r="r" b="b"/>
              <a:pathLst>
                <a:path w="1409" h="3655" extrusionOk="0">
                  <a:moveTo>
                    <a:pt x="1183" y="0"/>
                  </a:moveTo>
                  <a:cubicBezTo>
                    <a:pt x="1133" y="0"/>
                    <a:pt x="1085" y="25"/>
                    <a:pt x="1056" y="86"/>
                  </a:cubicBezTo>
                  <a:lnTo>
                    <a:pt x="1054" y="86"/>
                  </a:lnTo>
                  <a:cubicBezTo>
                    <a:pt x="516" y="1205"/>
                    <a:pt x="0" y="2564"/>
                    <a:pt x="975" y="3603"/>
                  </a:cubicBezTo>
                  <a:cubicBezTo>
                    <a:pt x="1009" y="3639"/>
                    <a:pt x="1048" y="3654"/>
                    <a:pt x="1085" y="3654"/>
                  </a:cubicBezTo>
                  <a:cubicBezTo>
                    <a:pt x="1210" y="3654"/>
                    <a:pt x="1324" y="3487"/>
                    <a:pt x="1211" y="3366"/>
                  </a:cubicBezTo>
                  <a:cubicBezTo>
                    <a:pt x="353" y="2451"/>
                    <a:pt x="879" y="1218"/>
                    <a:pt x="1344" y="254"/>
                  </a:cubicBezTo>
                  <a:cubicBezTo>
                    <a:pt x="1408" y="122"/>
                    <a:pt x="1292" y="0"/>
                    <a:pt x="1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4" name="Google Shape;6754;p15"/>
            <p:cNvSpPr/>
            <p:nvPr/>
          </p:nvSpPr>
          <p:spPr>
            <a:xfrm>
              <a:off x="4669025" y="2869500"/>
              <a:ext cx="42550" cy="57475"/>
            </a:xfrm>
            <a:custGeom>
              <a:avLst/>
              <a:gdLst/>
              <a:ahLst/>
              <a:cxnLst/>
              <a:rect l="l" t="t" r="r" b="b"/>
              <a:pathLst>
                <a:path w="1702" h="2299" extrusionOk="0">
                  <a:moveTo>
                    <a:pt x="1249" y="0"/>
                  </a:moveTo>
                  <a:cubicBezTo>
                    <a:pt x="829" y="0"/>
                    <a:pt x="393" y="211"/>
                    <a:pt x="247" y="632"/>
                  </a:cubicBezTo>
                  <a:cubicBezTo>
                    <a:pt x="1" y="1341"/>
                    <a:pt x="1227" y="1376"/>
                    <a:pt x="1168" y="1963"/>
                  </a:cubicBezTo>
                  <a:lnTo>
                    <a:pt x="1168" y="1963"/>
                  </a:lnTo>
                  <a:lnTo>
                    <a:pt x="335" y="1954"/>
                  </a:lnTo>
                  <a:cubicBezTo>
                    <a:pt x="335" y="1954"/>
                    <a:pt x="334" y="1954"/>
                    <a:pt x="334" y="1954"/>
                  </a:cubicBezTo>
                  <a:cubicBezTo>
                    <a:pt x="120" y="1954"/>
                    <a:pt x="121" y="2287"/>
                    <a:pt x="335" y="2290"/>
                  </a:cubicBezTo>
                  <a:lnTo>
                    <a:pt x="1301" y="2299"/>
                  </a:lnTo>
                  <a:cubicBezTo>
                    <a:pt x="1379" y="2299"/>
                    <a:pt x="1437" y="2245"/>
                    <a:pt x="1462" y="2175"/>
                  </a:cubicBezTo>
                  <a:cubicBezTo>
                    <a:pt x="1583" y="1841"/>
                    <a:pt x="1429" y="1521"/>
                    <a:pt x="1167" y="1300"/>
                  </a:cubicBezTo>
                  <a:cubicBezTo>
                    <a:pt x="1002" y="1162"/>
                    <a:pt x="486" y="967"/>
                    <a:pt x="599" y="665"/>
                  </a:cubicBezTo>
                  <a:cubicBezTo>
                    <a:pt x="689" y="429"/>
                    <a:pt x="998" y="333"/>
                    <a:pt x="1248" y="333"/>
                  </a:cubicBezTo>
                  <a:cubicBezTo>
                    <a:pt x="1309" y="333"/>
                    <a:pt x="1367" y="339"/>
                    <a:pt x="1417" y="349"/>
                  </a:cubicBezTo>
                  <a:cubicBezTo>
                    <a:pt x="1431" y="352"/>
                    <a:pt x="1444" y="354"/>
                    <a:pt x="1457" y="354"/>
                  </a:cubicBezTo>
                  <a:cubicBezTo>
                    <a:pt x="1638" y="354"/>
                    <a:pt x="1702" y="70"/>
                    <a:pt x="1505" y="27"/>
                  </a:cubicBezTo>
                  <a:cubicBezTo>
                    <a:pt x="1422" y="9"/>
                    <a:pt x="1336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5" name="Google Shape;6755;p15"/>
            <p:cNvSpPr/>
            <p:nvPr/>
          </p:nvSpPr>
          <p:spPr>
            <a:xfrm>
              <a:off x="4710625" y="2836800"/>
              <a:ext cx="36275" cy="44775"/>
            </a:xfrm>
            <a:custGeom>
              <a:avLst/>
              <a:gdLst/>
              <a:ahLst/>
              <a:cxnLst/>
              <a:rect l="l" t="t" r="r" b="b"/>
              <a:pathLst>
                <a:path w="1451" h="1791" extrusionOk="0">
                  <a:moveTo>
                    <a:pt x="1030" y="0"/>
                  </a:moveTo>
                  <a:cubicBezTo>
                    <a:pt x="984" y="0"/>
                    <a:pt x="938" y="16"/>
                    <a:pt x="904" y="45"/>
                  </a:cubicBezTo>
                  <a:lnTo>
                    <a:pt x="128" y="728"/>
                  </a:lnTo>
                  <a:cubicBezTo>
                    <a:pt x="0" y="839"/>
                    <a:pt x="119" y="1009"/>
                    <a:pt x="254" y="1009"/>
                  </a:cubicBezTo>
                  <a:cubicBezTo>
                    <a:pt x="291" y="1009"/>
                    <a:pt x="330" y="996"/>
                    <a:pt x="364" y="965"/>
                  </a:cubicBezTo>
                  <a:lnTo>
                    <a:pt x="908" y="487"/>
                  </a:lnTo>
                  <a:lnTo>
                    <a:pt x="908" y="487"/>
                  </a:lnTo>
                  <a:cubicBezTo>
                    <a:pt x="974" y="881"/>
                    <a:pt x="1041" y="1276"/>
                    <a:pt x="1107" y="1670"/>
                  </a:cubicBezTo>
                  <a:cubicBezTo>
                    <a:pt x="1121" y="1754"/>
                    <a:pt x="1181" y="1791"/>
                    <a:pt x="1245" y="1791"/>
                  </a:cubicBezTo>
                  <a:cubicBezTo>
                    <a:pt x="1342" y="1791"/>
                    <a:pt x="1450" y="1707"/>
                    <a:pt x="1429" y="1580"/>
                  </a:cubicBezTo>
                  <a:cubicBezTo>
                    <a:pt x="1348" y="1093"/>
                    <a:pt x="1266" y="606"/>
                    <a:pt x="1185" y="120"/>
                  </a:cubicBezTo>
                  <a:cubicBezTo>
                    <a:pt x="1171" y="38"/>
                    <a:pt x="1102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6" name="Google Shape;6756;p15"/>
            <p:cNvSpPr/>
            <p:nvPr/>
          </p:nvSpPr>
          <p:spPr>
            <a:xfrm>
              <a:off x="4755100" y="2848175"/>
              <a:ext cx="37950" cy="102400"/>
            </a:xfrm>
            <a:custGeom>
              <a:avLst/>
              <a:gdLst/>
              <a:ahLst/>
              <a:cxnLst/>
              <a:rect l="l" t="t" r="r" b="b"/>
              <a:pathLst>
                <a:path w="1518" h="4096" extrusionOk="0">
                  <a:moveTo>
                    <a:pt x="245" y="1"/>
                  </a:moveTo>
                  <a:cubicBezTo>
                    <a:pt x="115" y="1"/>
                    <a:pt x="1" y="169"/>
                    <a:pt x="120" y="286"/>
                  </a:cubicBezTo>
                  <a:cubicBezTo>
                    <a:pt x="1090" y="1230"/>
                    <a:pt x="1163" y="2784"/>
                    <a:pt x="265" y="3805"/>
                  </a:cubicBezTo>
                  <a:cubicBezTo>
                    <a:pt x="156" y="3927"/>
                    <a:pt x="269" y="4095"/>
                    <a:pt x="392" y="4095"/>
                  </a:cubicBezTo>
                  <a:cubicBezTo>
                    <a:pt x="429" y="4095"/>
                    <a:pt x="468" y="4079"/>
                    <a:pt x="501" y="4041"/>
                  </a:cubicBezTo>
                  <a:cubicBezTo>
                    <a:pt x="1517" y="2888"/>
                    <a:pt x="1462" y="1123"/>
                    <a:pt x="356" y="49"/>
                  </a:cubicBezTo>
                  <a:cubicBezTo>
                    <a:pt x="322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7" name="Google Shape;6757;p15"/>
            <p:cNvSpPr/>
            <p:nvPr/>
          </p:nvSpPr>
          <p:spPr>
            <a:xfrm>
              <a:off x="4794900" y="2858550"/>
              <a:ext cx="60450" cy="85100"/>
            </a:xfrm>
            <a:custGeom>
              <a:avLst/>
              <a:gdLst/>
              <a:ahLst/>
              <a:cxnLst/>
              <a:rect l="l" t="t" r="r" b="b"/>
              <a:pathLst>
                <a:path w="2418" h="3404" extrusionOk="0">
                  <a:moveTo>
                    <a:pt x="1872" y="0"/>
                  </a:moveTo>
                  <a:cubicBezTo>
                    <a:pt x="459" y="0"/>
                    <a:pt x="0" y="3176"/>
                    <a:pt x="1855" y="3402"/>
                  </a:cubicBezTo>
                  <a:cubicBezTo>
                    <a:pt x="1863" y="3403"/>
                    <a:pt x="1870" y="3403"/>
                    <a:pt x="1878" y="3403"/>
                  </a:cubicBezTo>
                  <a:cubicBezTo>
                    <a:pt x="2068" y="3403"/>
                    <a:pt x="2059" y="3093"/>
                    <a:pt x="1855" y="3068"/>
                  </a:cubicBezTo>
                  <a:cubicBezTo>
                    <a:pt x="421" y="2893"/>
                    <a:pt x="880" y="348"/>
                    <a:pt x="1911" y="348"/>
                  </a:cubicBezTo>
                  <a:cubicBezTo>
                    <a:pt x="1986" y="348"/>
                    <a:pt x="2065" y="361"/>
                    <a:pt x="2146" y="391"/>
                  </a:cubicBezTo>
                  <a:cubicBezTo>
                    <a:pt x="2166" y="398"/>
                    <a:pt x="2185" y="401"/>
                    <a:pt x="2203" y="401"/>
                  </a:cubicBezTo>
                  <a:cubicBezTo>
                    <a:pt x="2364" y="401"/>
                    <a:pt x="2418" y="133"/>
                    <a:pt x="2236" y="67"/>
                  </a:cubicBezTo>
                  <a:cubicBezTo>
                    <a:pt x="2109" y="22"/>
                    <a:pt x="1987" y="0"/>
                    <a:pt x="18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8" name="Google Shape;6758;p15"/>
            <p:cNvSpPr/>
            <p:nvPr/>
          </p:nvSpPr>
          <p:spPr>
            <a:xfrm>
              <a:off x="4861250" y="2871875"/>
              <a:ext cx="38075" cy="62900"/>
            </a:xfrm>
            <a:custGeom>
              <a:avLst/>
              <a:gdLst/>
              <a:ahLst/>
              <a:cxnLst/>
              <a:rect l="l" t="t" r="r" b="b"/>
              <a:pathLst>
                <a:path w="1523" h="2516" extrusionOk="0">
                  <a:moveTo>
                    <a:pt x="1050" y="0"/>
                  </a:moveTo>
                  <a:cubicBezTo>
                    <a:pt x="637" y="0"/>
                    <a:pt x="110" y="511"/>
                    <a:pt x="49" y="840"/>
                  </a:cubicBezTo>
                  <a:cubicBezTo>
                    <a:pt x="0" y="1096"/>
                    <a:pt x="95" y="1339"/>
                    <a:pt x="325" y="1470"/>
                  </a:cubicBezTo>
                  <a:cubicBezTo>
                    <a:pt x="461" y="1548"/>
                    <a:pt x="609" y="1549"/>
                    <a:pt x="755" y="1591"/>
                  </a:cubicBezTo>
                  <a:cubicBezTo>
                    <a:pt x="876" y="1626"/>
                    <a:pt x="1085" y="1684"/>
                    <a:pt x="1138" y="1819"/>
                  </a:cubicBezTo>
                  <a:cubicBezTo>
                    <a:pt x="1213" y="2013"/>
                    <a:pt x="1037" y="2174"/>
                    <a:pt x="861" y="2174"/>
                  </a:cubicBezTo>
                  <a:cubicBezTo>
                    <a:pt x="754" y="2174"/>
                    <a:pt x="648" y="2115"/>
                    <a:pt x="597" y="1970"/>
                  </a:cubicBezTo>
                  <a:cubicBezTo>
                    <a:pt x="568" y="1891"/>
                    <a:pt x="500" y="1856"/>
                    <a:pt x="433" y="1856"/>
                  </a:cubicBezTo>
                  <a:cubicBezTo>
                    <a:pt x="331" y="1856"/>
                    <a:pt x="231" y="1936"/>
                    <a:pt x="275" y="2059"/>
                  </a:cubicBezTo>
                  <a:cubicBezTo>
                    <a:pt x="379" y="2353"/>
                    <a:pt x="658" y="2515"/>
                    <a:pt x="922" y="2515"/>
                  </a:cubicBezTo>
                  <a:cubicBezTo>
                    <a:pt x="1183" y="2515"/>
                    <a:pt x="1429" y="2357"/>
                    <a:pt x="1478" y="2013"/>
                  </a:cubicBezTo>
                  <a:cubicBezTo>
                    <a:pt x="1523" y="1740"/>
                    <a:pt x="1382" y="1472"/>
                    <a:pt x="1134" y="1351"/>
                  </a:cubicBezTo>
                  <a:cubicBezTo>
                    <a:pt x="976" y="1272"/>
                    <a:pt x="725" y="1314"/>
                    <a:pt x="590" y="1218"/>
                  </a:cubicBezTo>
                  <a:lnTo>
                    <a:pt x="380" y="874"/>
                  </a:lnTo>
                  <a:cubicBezTo>
                    <a:pt x="436" y="721"/>
                    <a:pt x="548" y="594"/>
                    <a:pt x="693" y="518"/>
                  </a:cubicBezTo>
                  <a:cubicBezTo>
                    <a:pt x="757" y="475"/>
                    <a:pt x="937" y="352"/>
                    <a:pt x="1053" y="352"/>
                  </a:cubicBezTo>
                  <a:cubicBezTo>
                    <a:pt x="1085" y="352"/>
                    <a:pt x="1112" y="361"/>
                    <a:pt x="1130" y="384"/>
                  </a:cubicBezTo>
                  <a:cubicBezTo>
                    <a:pt x="1164" y="424"/>
                    <a:pt x="1202" y="440"/>
                    <a:pt x="1240" y="440"/>
                  </a:cubicBezTo>
                  <a:cubicBezTo>
                    <a:pt x="1360" y="440"/>
                    <a:pt x="1471" y="273"/>
                    <a:pt x="1367" y="148"/>
                  </a:cubicBezTo>
                  <a:lnTo>
                    <a:pt x="1368" y="148"/>
                  </a:lnTo>
                  <a:cubicBezTo>
                    <a:pt x="1282" y="44"/>
                    <a:pt x="1171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59" name="Google Shape;6759;p15"/>
            <p:cNvSpPr/>
            <p:nvPr/>
          </p:nvSpPr>
          <p:spPr>
            <a:xfrm>
              <a:off x="4903375" y="2865500"/>
              <a:ext cx="46825" cy="84850"/>
            </a:xfrm>
            <a:custGeom>
              <a:avLst/>
              <a:gdLst/>
              <a:ahLst/>
              <a:cxnLst/>
              <a:rect l="l" t="t" r="r" b="b"/>
              <a:pathLst>
                <a:path w="1873" h="3394" extrusionOk="0">
                  <a:moveTo>
                    <a:pt x="257" y="1"/>
                  </a:moveTo>
                  <a:cubicBezTo>
                    <a:pt x="103" y="1"/>
                    <a:pt x="0" y="225"/>
                    <a:pt x="167" y="309"/>
                  </a:cubicBezTo>
                  <a:cubicBezTo>
                    <a:pt x="1288" y="868"/>
                    <a:pt x="1493" y="2251"/>
                    <a:pt x="567" y="3110"/>
                  </a:cubicBezTo>
                  <a:cubicBezTo>
                    <a:pt x="445" y="3225"/>
                    <a:pt x="560" y="3393"/>
                    <a:pt x="692" y="3393"/>
                  </a:cubicBezTo>
                  <a:cubicBezTo>
                    <a:pt x="730" y="3393"/>
                    <a:pt x="769" y="3380"/>
                    <a:pt x="805" y="3347"/>
                  </a:cubicBezTo>
                  <a:cubicBezTo>
                    <a:pt x="1872" y="2354"/>
                    <a:pt x="1647" y="674"/>
                    <a:pt x="335" y="20"/>
                  </a:cubicBezTo>
                  <a:cubicBezTo>
                    <a:pt x="308" y="7"/>
                    <a:pt x="282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0" name="Google Shape;6760;p15"/>
            <p:cNvSpPr/>
            <p:nvPr/>
          </p:nvSpPr>
          <p:spPr>
            <a:xfrm>
              <a:off x="4934550" y="2826675"/>
              <a:ext cx="44300" cy="50950"/>
            </a:xfrm>
            <a:custGeom>
              <a:avLst/>
              <a:gdLst/>
              <a:ahLst/>
              <a:cxnLst/>
              <a:rect l="l" t="t" r="r" b="b"/>
              <a:pathLst>
                <a:path w="1772" h="2038" extrusionOk="0">
                  <a:moveTo>
                    <a:pt x="566" y="1"/>
                  </a:moveTo>
                  <a:cubicBezTo>
                    <a:pt x="373" y="1"/>
                    <a:pt x="184" y="93"/>
                    <a:pt x="76" y="276"/>
                  </a:cubicBezTo>
                  <a:cubicBezTo>
                    <a:pt x="0" y="406"/>
                    <a:pt x="116" y="526"/>
                    <a:pt x="230" y="526"/>
                  </a:cubicBezTo>
                  <a:cubicBezTo>
                    <a:pt x="281" y="526"/>
                    <a:pt x="331" y="503"/>
                    <a:pt x="365" y="445"/>
                  </a:cubicBezTo>
                  <a:lnTo>
                    <a:pt x="365" y="447"/>
                  </a:lnTo>
                  <a:cubicBezTo>
                    <a:pt x="410" y="371"/>
                    <a:pt x="488" y="332"/>
                    <a:pt x="569" y="332"/>
                  </a:cubicBezTo>
                  <a:cubicBezTo>
                    <a:pt x="612" y="332"/>
                    <a:pt x="656" y="344"/>
                    <a:pt x="696" y="366"/>
                  </a:cubicBezTo>
                  <a:cubicBezTo>
                    <a:pt x="856" y="456"/>
                    <a:pt x="871" y="665"/>
                    <a:pt x="848" y="822"/>
                  </a:cubicBezTo>
                  <a:cubicBezTo>
                    <a:pt x="813" y="1072"/>
                    <a:pt x="644" y="1284"/>
                    <a:pt x="497" y="1481"/>
                  </a:cubicBezTo>
                  <a:cubicBezTo>
                    <a:pt x="456" y="1539"/>
                    <a:pt x="473" y="1638"/>
                    <a:pt x="523" y="1684"/>
                  </a:cubicBezTo>
                  <a:cubicBezTo>
                    <a:pt x="773" y="1913"/>
                    <a:pt x="1069" y="2037"/>
                    <a:pt x="1396" y="2037"/>
                  </a:cubicBezTo>
                  <a:cubicBezTo>
                    <a:pt x="1449" y="2037"/>
                    <a:pt x="1503" y="2034"/>
                    <a:pt x="1557" y="2027"/>
                  </a:cubicBezTo>
                  <a:cubicBezTo>
                    <a:pt x="1762" y="2004"/>
                    <a:pt x="1772" y="1692"/>
                    <a:pt x="1580" y="1692"/>
                  </a:cubicBezTo>
                  <a:cubicBezTo>
                    <a:pt x="1573" y="1692"/>
                    <a:pt x="1565" y="1692"/>
                    <a:pt x="1557" y="1693"/>
                  </a:cubicBezTo>
                  <a:cubicBezTo>
                    <a:pt x="1507" y="1699"/>
                    <a:pt x="1457" y="1702"/>
                    <a:pt x="1409" y="1702"/>
                  </a:cubicBezTo>
                  <a:cubicBezTo>
                    <a:pt x="1210" y="1702"/>
                    <a:pt x="1032" y="1650"/>
                    <a:pt x="869" y="1535"/>
                  </a:cubicBezTo>
                  <a:lnTo>
                    <a:pt x="869" y="1535"/>
                  </a:lnTo>
                  <a:cubicBezTo>
                    <a:pt x="1132" y="1149"/>
                    <a:pt x="1363" y="645"/>
                    <a:pt x="1033" y="226"/>
                  </a:cubicBezTo>
                  <a:cubicBezTo>
                    <a:pt x="915" y="76"/>
                    <a:pt x="739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1" name="Google Shape;6761;p15"/>
            <p:cNvSpPr/>
            <p:nvPr/>
          </p:nvSpPr>
          <p:spPr>
            <a:xfrm>
              <a:off x="5010225" y="2871600"/>
              <a:ext cx="13200" cy="67125"/>
            </a:xfrm>
            <a:custGeom>
              <a:avLst/>
              <a:gdLst/>
              <a:ahLst/>
              <a:cxnLst/>
              <a:rect l="l" t="t" r="r" b="b"/>
              <a:pathLst>
                <a:path w="528" h="2685" extrusionOk="0">
                  <a:moveTo>
                    <a:pt x="205" y="1"/>
                  </a:moveTo>
                  <a:cubicBezTo>
                    <a:pt x="108" y="1"/>
                    <a:pt x="0" y="84"/>
                    <a:pt x="22" y="210"/>
                  </a:cubicBezTo>
                  <a:cubicBezTo>
                    <a:pt x="160" y="975"/>
                    <a:pt x="192" y="1753"/>
                    <a:pt x="120" y="2524"/>
                  </a:cubicBezTo>
                  <a:cubicBezTo>
                    <a:pt x="110" y="2631"/>
                    <a:pt x="188" y="2684"/>
                    <a:pt x="272" y="2684"/>
                  </a:cubicBezTo>
                  <a:cubicBezTo>
                    <a:pt x="355" y="2684"/>
                    <a:pt x="444" y="2631"/>
                    <a:pt x="454" y="2524"/>
                  </a:cubicBezTo>
                  <a:cubicBezTo>
                    <a:pt x="527" y="1722"/>
                    <a:pt x="491" y="914"/>
                    <a:pt x="346" y="122"/>
                  </a:cubicBezTo>
                  <a:cubicBezTo>
                    <a:pt x="330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2" name="Google Shape;6762;p15"/>
            <p:cNvSpPr/>
            <p:nvPr/>
          </p:nvSpPr>
          <p:spPr>
            <a:xfrm>
              <a:off x="4983300" y="2908775"/>
              <a:ext cx="65975" cy="11725"/>
            </a:xfrm>
            <a:custGeom>
              <a:avLst/>
              <a:gdLst/>
              <a:ahLst/>
              <a:cxnLst/>
              <a:rect l="l" t="t" r="r" b="b"/>
              <a:pathLst>
                <a:path w="2639" h="469" extrusionOk="0">
                  <a:moveTo>
                    <a:pt x="2207" y="0"/>
                  </a:moveTo>
                  <a:cubicBezTo>
                    <a:pt x="1540" y="0"/>
                    <a:pt x="874" y="45"/>
                    <a:pt x="213" y="131"/>
                  </a:cubicBez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8"/>
                    <a:pt x="213" y="467"/>
                  </a:cubicBezTo>
                  <a:cubicBezTo>
                    <a:pt x="874" y="379"/>
                    <a:pt x="1540" y="334"/>
                    <a:pt x="2207" y="334"/>
                  </a:cubicBezTo>
                  <a:cubicBezTo>
                    <a:pt x="2279" y="334"/>
                    <a:pt x="2351" y="335"/>
                    <a:pt x="2423" y="336"/>
                  </a:cubicBezTo>
                  <a:cubicBezTo>
                    <a:pt x="2424" y="336"/>
                    <a:pt x="2425" y="336"/>
                    <a:pt x="2426" y="336"/>
                  </a:cubicBezTo>
                  <a:cubicBezTo>
                    <a:pt x="2638" y="336"/>
                    <a:pt x="2637" y="5"/>
                    <a:pt x="2423" y="2"/>
                  </a:cubicBezTo>
                  <a:cubicBezTo>
                    <a:pt x="2351" y="1"/>
                    <a:pt x="2279" y="0"/>
                    <a:pt x="2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3" name="Google Shape;6763;p15"/>
            <p:cNvSpPr/>
            <p:nvPr/>
          </p:nvSpPr>
          <p:spPr>
            <a:xfrm>
              <a:off x="5073475" y="2890075"/>
              <a:ext cx="72550" cy="51075"/>
            </a:xfrm>
            <a:custGeom>
              <a:avLst/>
              <a:gdLst/>
              <a:ahLst/>
              <a:cxnLst/>
              <a:rect l="l" t="t" r="r" b="b"/>
              <a:pathLst>
                <a:path w="2902" h="2043" extrusionOk="0">
                  <a:moveTo>
                    <a:pt x="1355" y="344"/>
                  </a:moveTo>
                  <a:cubicBezTo>
                    <a:pt x="1436" y="344"/>
                    <a:pt x="1518" y="353"/>
                    <a:pt x="1598" y="369"/>
                  </a:cubicBezTo>
                  <a:lnTo>
                    <a:pt x="1598" y="369"/>
                  </a:lnTo>
                  <a:cubicBezTo>
                    <a:pt x="1646" y="856"/>
                    <a:pt x="1626" y="1674"/>
                    <a:pt x="1059" y="1674"/>
                  </a:cubicBezTo>
                  <a:cubicBezTo>
                    <a:pt x="1032" y="1674"/>
                    <a:pt x="1004" y="1672"/>
                    <a:pt x="975" y="1668"/>
                  </a:cubicBezTo>
                  <a:cubicBezTo>
                    <a:pt x="542" y="1610"/>
                    <a:pt x="359" y="1110"/>
                    <a:pt x="563" y="754"/>
                  </a:cubicBezTo>
                  <a:cubicBezTo>
                    <a:pt x="728" y="468"/>
                    <a:pt x="1040" y="344"/>
                    <a:pt x="1355" y="344"/>
                  </a:cubicBezTo>
                  <a:close/>
                  <a:moveTo>
                    <a:pt x="1754" y="1"/>
                  </a:moveTo>
                  <a:cubicBezTo>
                    <a:pt x="1717" y="1"/>
                    <a:pt x="1680" y="15"/>
                    <a:pt x="1650" y="40"/>
                  </a:cubicBezTo>
                  <a:lnTo>
                    <a:pt x="1650" y="40"/>
                  </a:lnTo>
                  <a:cubicBezTo>
                    <a:pt x="1554" y="23"/>
                    <a:pt x="1456" y="14"/>
                    <a:pt x="1358" y="14"/>
                  </a:cubicBezTo>
                  <a:cubicBezTo>
                    <a:pt x="946" y="14"/>
                    <a:pt x="535" y="171"/>
                    <a:pt x="294" y="527"/>
                  </a:cubicBezTo>
                  <a:cubicBezTo>
                    <a:pt x="0" y="962"/>
                    <a:pt x="128" y="1557"/>
                    <a:pt x="548" y="1865"/>
                  </a:cubicBezTo>
                  <a:cubicBezTo>
                    <a:pt x="696" y="1973"/>
                    <a:pt x="864" y="2025"/>
                    <a:pt x="1030" y="2025"/>
                  </a:cubicBezTo>
                  <a:cubicBezTo>
                    <a:pt x="1284" y="2025"/>
                    <a:pt x="1534" y="1903"/>
                    <a:pt x="1699" y="1676"/>
                  </a:cubicBezTo>
                  <a:cubicBezTo>
                    <a:pt x="1863" y="1449"/>
                    <a:pt x="1930" y="1173"/>
                    <a:pt x="1947" y="890"/>
                  </a:cubicBezTo>
                  <a:lnTo>
                    <a:pt x="1947" y="890"/>
                  </a:lnTo>
                  <a:lnTo>
                    <a:pt x="2540" y="1961"/>
                  </a:lnTo>
                  <a:cubicBezTo>
                    <a:pt x="2572" y="2019"/>
                    <a:pt x="2622" y="2043"/>
                    <a:pt x="2672" y="2043"/>
                  </a:cubicBezTo>
                  <a:cubicBezTo>
                    <a:pt x="2785" y="2043"/>
                    <a:pt x="2901" y="1921"/>
                    <a:pt x="2830" y="1792"/>
                  </a:cubicBezTo>
                  <a:lnTo>
                    <a:pt x="1884" y="86"/>
                  </a:lnTo>
                  <a:cubicBezTo>
                    <a:pt x="1851" y="26"/>
                    <a:pt x="1803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4" name="Google Shape;6764;p15"/>
            <p:cNvSpPr/>
            <p:nvPr/>
          </p:nvSpPr>
          <p:spPr>
            <a:xfrm>
              <a:off x="5142450" y="2856800"/>
              <a:ext cx="72775" cy="80950"/>
            </a:xfrm>
            <a:custGeom>
              <a:avLst/>
              <a:gdLst/>
              <a:ahLst/>
              <a:cxnLst/>
              <a:rect l="l" t="t" r="r" b="b"/>
              <a:pathLst>
                <a:path w="2911" h="3238" extrusionOk="0">
                  <a:moveTo>
                    <a:pt x="1935" y="1431"/>
                  </a:moveTo>
                  <a:cubicBezTo>
                    <a:pt x="2102" y="1431"/>
                    <a:pt x="2267" y="1524"/>
                    <a:pt x="2401" y="1756"/>
                  </a:cubicBezTo>
                  <a:cubicBezTo>
                    <a:pt x="2788" y="2427"/>
                    <a:pt x="2176" y="2866"/>
                    <a:pt x="1571" y="2866"/>
                  </a:cubicBezTo>
                  <a:cubicBezTo>
                    <a:pt x="1387" y="2866"/>
                    <a:pt x="1204" y="2825"/>
                    <a:pt x="1050" y="2739"/>
                  </a:cubicBezTo>
                  <a:lnTo>
                    <a:pt x="1050" y="2739"/>
                  </a:lnTo>
                  <a:cubicBezTo>
                    <a:pt x="1080" y="2702"/>
                    <a:pt x="1096" y="2653"/>
                    <a:pt x="1087" y="2595"/>
                  </a:cubicBezTo>
                  <a:cubicBezTo>
                    <a:pt x="1012" y="2112"/>
                    <a:pt x="1482" y="1431"/>
                    <a:pt x="1935" y="1431"/>
                  </a:cubicBezTo>
                  <a:close/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79" y="1030"/>
                    <a:pt x="520" y="1852"/>
                    <a:pt x="762" y="2676"/>
                  </a:cubicBezTo>
                  <a:lnTo>
                    <a:pt x="762" y="2676"/>
                  </a:lnTo>
                  <a:cubicBezTo>
                    <a:pt x="762" y="2678"/>
                    <a:pt x="763" y="2681"/>
                    <a:pt x="763" y="2683"/>
                  </a:cubicBezTo>
                  <a:lnTo>
                    <a:pt x="764" y="2683"/>
                  </a:lnTo>
                  <a:lnTo>
                    <a:pt x="764" y="2683"/>
                  </a:lnTo>
                  <a:cubicBezTo>
                    <a:pt x="764" y="2684"/>
                    <a:pt x="765" y="2684"/>
                    <a:pt x="765" y="2685"/>
                  </a:cubicBezTo>
                  <a:cubicBezTo>
                    <a:pt x="779" y="2732"/>
                    <a:pt x="804" y="2764"/>
                    <a:pt x="835" y="2783"/>
                  </a:cubicBezTo>
                  <a:lnTo>
                    <a:pt x="835" y="2783"/>
                  </a:lnTo>
                  <a:cubicBezTo>
                    <a:pt x="780" y="2856"/>
                    <a:pt x="777" y="2968"/>
                    <a:pt x="879" y="3026"/>
                  </a:cubicBezTo>
                  <a:cubicBezTo>
                    <a:pt x="1115" y="3161"/>
                    <a:pt x="1392" y="3238"/>
                    <a:pt x="1664" y="3238"/>
                  </a:cubicBezTo>
                  <a:cubicBezTo>
                    <a:pt x="2002" y="3238"/>
                    <a:pt x="2333" y="3119"/>
                    <a:pt x="2569" y="2845"/>
                  </a:cubicBezTo>
                  <a:cubicBezTo>
                    <a:pt x="2890" y="2474"/>
                    <a:pt x="2911" y="1882"/>
                    <a:pt x="2624" y="1484"/>
                  </a:cubicBezTo>
                  <a:cubicBezTo>
                    <a:pt x="2446" y="1237"/>
                    <a:pt x="2178" y="1114"/>
                    <a:pt x="1901" y="1114"/>
                  </a:cubicBezTo>
                  <a:cubicBezTo>
                    <a:pt x="1733" y="1114"/>
                    <a:pt x="1563" y="1159"/>
                    <a:pt x="1407" y="1249"/>
                  </a:cubicBezTo>
                  <a:cubicBezTo>
                    <a:pt x="1159" y="1393"/>
                    <a:pt x="979" y="1608"/>
                    <a:pt x="870" y="1855"/>
                  </a:cubicBezTo>
                  <a:lnTo>
                    <a:pt x="870" y="1855"/>
                  </a:lnTo>
                  <a:lnTo>
                    <a:pt x="361" y="119"/>
                  </a:ln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5" name="Google Shape;6765;p15"/>
            <p:cNvSpPr/>
            <p:nvPr/>
          </p:nvSpPr>
          <p:spPr>
            <a:xfrm>
              <a:off x="5230275" y="2906475"/>
              <a:ext cx="47625" cy="9375"/>
            </a:xfrm>
            <a:custGeom>
              <a:avLst/>
              <a:gdLst/>
              <a:ahLst/>
              <a:cxnLst/>
              <a:rect l="l" t="t" r="r" b="b"/>
              <a:pathLst>
                <a:path w="1905" h="375" extrusionOk="0">
                  <a:moveTo>
                    <a:pt x="211" y="1"/>
                  </a:moveTo>
                  <a:cubicBezTo>
                    <a:pt x="1" y="1"/>
                    <a:pt x="2" y="330"/>
                    <a:pt x="216" y="336"/>
                  </a:cubicBezTo>
                  <a:lnTo>
                    <a:pt x="1689" y="374"/>
                  </a:lnTo>
                  <a:cubicBezTo>
                    <a:pt x="1691" y="374"/>
                    <a:pt x="1692" y="374"/>
                    <a:pt x="1694" y="374"/>
                  </a:cubicBezTo>
                  <a:cubicBezTo>
                    <a:pt x="1904" y="374"/>
                    <a:pt x="1903" y="45"/>
                    <a:pt x="1689" y="39"/>
                  </a:cubicBezTo>
                  <a:lnTo>
                    <a:pt x="216" y="1"/>
                  </a:lnTo>
                  <a:cubicBezTo>
                    <a:pt x="214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6" name="Google Shape;6766;p15"/>
            <p:cNvSpPr/>
            <p:nvPr/>
          </p:nvSpPr>
          <p:spPr>
            <a:xfrm>
              <a:off x="5242600" y="2877075"/>
              <a:ext cx="13950" cy="16000"/>
            </a:xfrm>
            <a:custGeom>
              <a:avLst/>
              <a:gdLst/>
              <a:ahLst/>
              <a:cxnLst/>
              <a:rect l="l" t="t" r="r" b="b"/>
              <a:pathLst>
                <a:path w="558" h="640" extrusionOk="0">
                  <a:moveTo>
                    <a:pt x="227" y="0"/>
                  </a:moveTo>
                  <a:cubicBezTo>
                    <a:pt x="117" y="0"/>
                    <a:pt x="0" y="122"/>
                    <a:pt x="64" y="255"/>
                  </a:cubicBezTo>
                  <a:cubicBezTo>
                    <a:pt x="112" y="354"/>
                    <a:pt x="157" y="454"/>
                    <a:pt x="205" y="553"/>
                  </a:cubicBezTo>
                  <a:cubicBezTo>
                    <a:pt x="233" y="614"/>
                    <a:pt x="282" y="639"/>
                    <a:pt x="331" y="639"/>
                  </a:cubicBezTo>
                  <a:cubicBezTo>
                    <a:pt x="440" y="639"/>
                    <a:pt x="557" y="518"/>
                    <a:pt x="494" y="385"/>
                  </a:cubicBezTo>
                  <a:cubicBezTo>
                    <a:pt x="447" y="284"/>
                    <a:pt x="400" y="185"/>
                    <a:pt x="353" y="86"/>
                  </a:cubicBezTo>
                  <a:cubicBezTo>
                    <a:pt x="324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7" name="Google Shape;6767;p15"/>
            <p:cNvSpPr/>
            <p:nvPr/>
          </p:nvSpPr>
          <p:spPr>
            <a:xfrm>
              <a:off x="5247925" y="29364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1" y="1"/>
                    <a:pt x="1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8" name="Google Shape;6768;p15"/>
            <p:cNvSpPr/>
            <p:nvPr/>
          </p:nvSpPr>
          <p:spPr>
            <a:xfrm>
              <a:off x="4369725" y="2957650"/>
              <a:ext cx="1257075" cy="23725"/>
            </a:xfrm>
            <a:custGeom>
              <a:avLst/>
              <a:gdLst/>
              <a:ahLst/>
              <a:cxnLst/>
              <a:rect l="l" t="t" r="r" b="b"/>
              <a:pathLst>
                <a:path w="50283" h="949" extrusionOk="0">
                  <a:moveTo>
                    <a:pt x="50071" y="1"/>
                  </a:moveTo>
                  <a:cubicBezTo>
                    <a:pt x="50070" y="1"/>
                    <a:pt x="50069" y="1"/>
                    <a:pt x="50067" y="1"/>
                  </a:cubicBezTo>
                  <a:cubicBezTo>
                    <a:pt x="33451" y="332"/>
                    <a:pt x="16835" y="536"/>
                    <a:pt x="215" y="612"/>
                  </a:cubicBezTo>
                  <a:cubicBezTo>
                    <a:pt x="0" y="614"/>
                    <a:pt x="0" y="948"/>
                    <a:pt x="215" y="948"/>
                  </a:cubicBezTo>
                  <a:cubicBezTo>
                    <a:pt x="16835" y="872"/>
                    <a:pt x="33451" y="667"/>
                    <a:pt x="50067" y="335"/>
                  </a:cubicBezTo>
                  <a:cubicBezTo>
                    <a:pt x="50281" y="330"/>
                    <a:pt x="50282" y="1"/>
                    <a:pt x="50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69" name="Google Shape;6769;p15"/>
            <p:cNvSpPr/>
            <p:nvPr/>
          </p:nvSpPr>
          <p:spPr>
            <a:xfrm>
              <a:off x="5309475" y="2875950"/>
              <a:ext cx="72200" cy="65875"/>
            </a:xfrm>
            <a:custGeom>
              <a:avLst/>
              <a:gdLst/>
              <a:ahLst/>
              <a:cxnLst/>
              <a:rect l="l" t="t" r="r" b="b"/>
              <a:pathLst>
                <a:path w="2888" h="2635" extrusionOk="0">
                  <a:moveTo>
                    <a:pt x="1557" y="1"/>
                  </a:moveTo>
                  <a:cubicBezTo>
                    <a:pt x="684" y="1"/>
                    <a:pt x="0" y="878"/>
                    <a:pt x="344" y="1765"/>
                  </a:cubicBezTo>
                  <a:cubicBezTo>
                    <a:pt x="570" y="2347"/>
                    <a:pt x="1089" y="2634"/>
                    <a:pt x="1624" y="2634"/>
                  </a:cubicBezTo>
                  <a:cubicBezTo>
                    <a:pt x="2044" y="2634"/>
                    <a:pt x="2475" y="2457"/>
                    <a:pt x="2780" y="2105"/>
                  </a:cubicBezTo>
                  <a:cubicBezTo>
                    <a:pt x="2887" y="1980"/>
                    <a:pt x="2775" y="1812"/>
                    <a:pt x="2652" y="1812"/>
                  </a:cubicBezTo>
                  <a:cubicBezTo>
                    <a:pt x="2615" y="1812"/>
                    <a:pt x="2576" y="1828"/>
                    <a:pt x="2542" y="1867"/>
                  </a:cubicBezTo>
                  <a:cubicBezTo>
                    <a:pt x="2299" y="2148"/>
                    <a:pt x="1947" y="2305"/>
                    <a:pt x="1605" y="2305"/>
                  </a:cubicBezTo>
                  <a:cubicBezTo>
                    <a:pt x="1255" y="2305"/>
                    <a:pt x="915" y="2140"/>
                    <a:pt x="716" y="1772"/>
                  </a:cubicBezTo>
                  <a:cubicBezTo>
                    <a:pt x="349" y="1094"/>
                    <a:pt x="843" y="335"/>
                    <a:pt x="1547" y="335"/>
                  </a:cubicBezTo>
                  <a:cubicBezTo>
                    <a:pt x="1636" y="335"/>
                    <a:pt x="1727" y="347"/>
                    <a:pt x="1821" y="372"/>
                  </a:cubicBezTo>
                  <a:cubicBezTo>
                    <a:pt x="1837" y="376"/>
                    <a:pt x="1853" y="379"/>
                    <a:pt x="1868" y="379"/>
                  </a:cubicBezTo>
                  <a:cubicBezTo>
                    <a:pt x="2042" y="379"/>
                    <a:pt x="2102" y="101"/>
                    <a:pt x="1911" y="49"/>
                  </a:cubicBezTo>
                  <a:cubicBezTo>
                    <a:pt x="1791" y="16"/>
                    <a:pt x="1672" y="1"/>
                    <a:pt x="15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0" name="Google Shape;6770;p15"/>
            <p:cNvSpPr/>
            <p:nvPr/>
          </p:nvSpPr>
          <p:spPr>
            <a:xfrm>
              <a:off x="5367800" y="2842800"/>
              <a:ext cx="58900" cy="42800"/>
            </a:xfrm>
            <a:custGeom>
              <a:avLst/>
              <a:gdLst/>
              <a:ahLst/>
              <a:cxnLst/>
              <a:rect l="l" t="t" r="r" b="b"/>
              <a:pathLst>
                <a:path w="2356" h="1712" extrusionOk="0">
                  <a:moveTo>
                    <a:pt x="687" y="1"/>
                  </a:moveTo>
                  <a:cubicBezTo>
                    <a:pt x="399" y="1"/>
                    <a:pt x="118" y="167"/>
                    <a:pt x="35" y="465"/>
                  </a:cubicBezTo>
                  <a:cubicBezTo>
                    <a:pt x="0" y="590"/>
                    <a:pt x="104" y="672"/>
                    <a:pt x="204" y="672"/>
                  </a:cubicBezTo>
                  <a:cubicBezTo>
                    <a:pt x="270" y="672"/>
                    <a:pt x="336" y="636"/>
                    <a:pt x="359" y="554"/>
                  </a:cubicBezTo>
                  <a:cubicBezTo>
                    <a:pt x="398" y="409"/>
                    <a:pt x="540" y="334"/>
                    <a:pt x="684" y="334"/>
                  </a:cubicBezTo>
                  <a:cubicBezTo>
                    <a:pt x="778" y="334"/>
                    <a:pt x="874" y="366"/>
                    <a:pt x="941" y="432"/>
                  </a:cubicBezTo>
                  <a:cubicBezTo>
                    <a:pt x="1190" y="678"/>
                    <a:pt x="957" y="1086"/>
                    <a:pt x="731" y="1240"/>
                  </a:cubicBezTo>
                  <a:cubicBezTo>
                    <a:pt x="636" y="1306"/>
                    <a:pt x="610" y="1469"/>
                    <a:pt x="731" y="1530"/>
                  </a:cubicBezTo>
                  <a:cubicBezTo>
                    <a:pt x="975" y="1651"/>
                    <a:pt x="1221" y="1711"/>
                    <a:pt x="1469" y="1711"/>
                  </a:cubicBezTo>
                  <a:cubicBezTo>
                    <a:pt x="1709" y="1711"/>
                    <a:pt x="1949" y="1654"/>
                    <a:pt x="2188" y="1541"/>
                  </a:cubicBezTo>
                  <a:cubicBezTo>
                    <a:pt x="2355" y="1460"/>
                    <a:pt x="2251" y="1233"/>
                    <a:pt x="2094" y="1233"/>
                  </a:cubicBezTo>
                  <a:cubicBezTo>
                    <a:pt x="2070" y="1233"/>
                    <a:pt x="2044" y="1239"/>
                    <a:pt x="2018" y="1251"/>
                  </a:cubicBezTo>
                  <a:cubicBezTo>
                    <a:pt x="1838" y="1338"/>
                    <a:pt x="1654" y="1381"/>
                    <a:pt x="1470" y="1381"/>
                  </a:cubicBezTo>
                  <a:cubicBezTo>
                    <a:pt x="1353" y="1381"/>
                    <a:pt x="1235" y="1363"/>
                    <a:pt x="1119" y="1328"/>
                  </a:cubicBezTo>
                  <a:lnTo>
                    <a:pt x="1119" y="1328"/>
                  </a:lnTo>
                  <a:cubicBezTo>
                    <a:pt x="1404" y="985"/>
                    <a:pt x="1517" y="458"/>
                    <a:pt x="1120" y="147"/>
                  </a:cubicBezTo>
                  <a:cubicBezTo>
                    <a:pt x="993" y="48"/>
                    <a:pt x="839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1" name="Google Shape;6771;p15"/>
            <p:cNvSpPr/>
            <p:nvPr/>
          </p:nvSpPr>
          <p:spPr>
            <a:xfrm>
              <a:off x="5445550" y="2841400"/>
              <a:ext cx="49000" cy="103600"/>
            </a:xfrm>
            <a:custGeom>
              <a:avLst/>
              <a:gdLst/>
              <a:ahLst/>
              <a:cxnLst/>
              <a:rect l="l" t="t" r="r" b="b"/>
              <a:pathLst>
                <a:path w="1960" h="4144" extrusionOk="0">
                  <a:moveTo>
                    <a:pt x="1523" y="0"/>
                  </a:moveTo>
                  <a:cubicBezTo>
                    <a:pt x="1495" y="0"/>
                    <a:pt x="1465" y="10"/>
                    <a:pt x="1434" y="33"/>
                  </a:cubicBezTo>
                  <a:lnTo>
                    <a:pt x="1434" y="32"/>
                  </a:lnTo>
                  <a:lnTo>
                    <a:pt x="1434" y="32"/>
                  </a:lnTo>
                  <a:cubicBezTo>
                    <a:pt x="0" y="1121"/>
                    <a:pt x="75" y="3185"/>
                    <a:pt x="1634" y="4118"/>
                  </a:cubicBezTo>
                  <a:cubicBezTo>
                    <a:pt x="1663" y="4136"/>
                    <a:pt x="1692" y="4143"/>
                    <a:pt x="1719" y="4143"/>
                  </a:cubicBezTo>
                  <a:cubicBezTo>
                    <a:pt x="1863" y="4143"/>
                    <a:pt x="1959" y="3924"/>
                    <a:pt x="1803" y="3830"/>
                  </a:cubicBezTo>
                  <a:cubicBezTo>
                    <a:pt x="479" y="3038"/>
                    <a:pt x="362" y="1264"/>
                    <a:pt x="1604" y="322"/>
                  </a:cubicBezTo>
                  <a:cubicBezTo>
                    <a:pt x="1743" y="216"/>
                    <a:pt x="1655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2" name="Google Shape;6772;p15"/>
            <p:cNvSpPr/>
            <p:nvPr/>
          </p:nvSpPr>
          <p:spPr>
            <a:xfrm>
              <a:off x="5500700" y="2854575"/>
              <a:ext cx="63350" cy="84600"/>
            </a:xfrm>
            <a:custGeom>
              <a:avLst/>
              <a:gdLst/>
              <a:ahLst/>
              <a:cxnLst/>
              <a:rect l="l" t="t" r="r" b="b"/>
              <a:pathLst>
                <a:path w="2534" h="3384" extrusionOk="0">
                  <a:moveTo>
                    <a:pt x="164" y="0"/>
                  </a:moveTo>
                  <a:cubicBezTo>
                    <a:pt x="81" y="0"/>
                    <a:pt x="1" y="53"/>
                    <a:pt x="8" y="161"/>
                  </a:cubicBezTo>
                  <a:cubicBezTo>
                    <a:pt x="78" y="1215"/>
                    <a:pt x="272" y="2258"/>
                    <a:pt x="586" y="3266"/>
                  </a:cubicBezTo>
                  <a:cubicBezTo>
                    <a:pt x="610" y="3345"/>
                    <a:pt x="686" y="3383"/>
                    <a:pt x="758" y="3383"/>
                  </a:cubicBezTo>
                  <a:cubicBezTo>
                    <a:pt x="845" y="3383"/>
                    <a:pt x="927" y="3329"/>
                    <a:pt x="914" y="3222"/>
                  </a:cubicBezTo>
                  <a:cubicBezTo>
                    <a:pt x="856" y="2739"/>
                    <a:pt x="851" y="1614"/>
                    <a:pt x="1489" y="1613"/>
                  </a:cubicBezTo>
                  <a:cubicBezTo>
                    <a:pt x="2067" y="1613"/>
                    <a:pt x="2159" y="2722"/>
                    <a:pt x="2191" y="3163"/>
                  </a:cubicBezTo>
                  <a:cubicBezTo>
                    <a:pt x="2199" y="3270"/>
                    <a:pt x="2287" y="3323"/>
                    <a:pt x="2371" y="3323"/>
                  </a:cubicBezTo>
                  <a:cubicBezTo>
                    <a:pt x="2454" y="3323"/>
                    <a:pt x="2534" y="3270"/>
                    <a:pt x="2526" y="3163"/>
                  </a:cubicBezTo>
                  <a:cubicBezTo>
                    <a:pt x="2482" y="2569"/>
                    <a:pt x="2328" y="1186"/>
                    <a:pt x="1489" y="1172"/>
                  </a:cubicBezTo>
                  <a:cubicBezTo>
                    <a:pt x="1485" y="1172"/>
                    <a:pt x="1482" y="1172"/>
                    <a:pt x="1478" y="1172"/>
                  </a:cubicBezTo>
                  <a:cubicBezTo>
                    <a:pt x="987" y="1172"/>
                    <a:pt x="741" y="1641"/>
                    <a:pt x="633" y="2155"/>
                  </a:cubicBezTo>
                  <a:lnTo>
                    <a:pt x="633" y="2155"/>
                  </a:lnTo>
                  <a:cubicBezTo>
                    <a:pt x="485" y="1499"/>
                    <a:pt x="388" y="832"/>
                    <a:pt x="342" y="161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3" name="Google Shape;6773;p15"/>
            <p:cNvSpPr/>
            <p:nvPr/>
          </p:nvSpPr>
          <p:spPr>
            <a:xfrm>
              <a:off x="5565775" y="2849650"/>
              <a:ext cx="43175" cy="104175"/>
            </a:xfrm>
            <a:custGeom>
              <a:avLst/>
              <a:gdLst/>
              <a:ahLst/>
              <a:cxnLst/>
              <a:rect l="l" t="t" r="r" b="b"/>
              <a:pathLst>
                <a:path w="1727" h="4167" extrusionOk="0">
                  <a:moveTo>
                    <a:pt x="249" y="0"/>
                  </a:moveTo>
                  <a:cubicBezTo>
                    <a:pt x="117" y="0"/>
                    <a:pt x="1" y="169"/>
                    <a:pt x="123" y="285"/>
                  </a:cubicBezTo>
                  <a:cubicBezTo>
                    <a:pt x="1137" y="1229"/>
                    <a:pt x="1363" y="2718"/>
                    <a:pt x="665" y="3917"/>
                  </a:cubicBezTo>
                  <a:cubicBezTo>
                    <a:pt x="590" y="4046"/>
                    <a:pt x="706" y="4167"/>
                    <a:pt x="820" y="4167"/>
                  </a:cubicBezTo>
                  <a:cubicBezTo>
                    <a:pt x="871" y="4167"/>
                    <a:pt x="921" y="4143"/>
                    <a:pt x="954" y="4086"/>
                  </a:cubicBezTo>
                  <a:cubicBezTo>
                    <a:pt x="1726" y="2766"/>
                    <a:pt x="1479" y="1088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4" name="Google Shape;6774;p15"/>
            <p:cNvSpPr/>
            <p:nvPr/>
          </p:nvSpPr>
          <p:spPr>
            <a:xfrm>
              <a:off x="4509475" y="3023475"/>
              <a:ext cx="62800" cy="49125"/>
            </a:xfrm>
            <a:custGeom>
              <a:avLst/>
              <a:gdLst/>
              <a:ahLst/>
              <a:cxnLst/>
              <a:rect l="l" t="t" r="r" b="b"/>
              <a:pathLst>
                <a:path w="2512" h="1965" extrusionOk="0">
                  <a:moveTo>
                    <a:pt x="260" y="0"/>
                  </a:moveTo>
                  <a:cubicBezTo>
                    <a:pt x="122" y="0"/>
                    <a:pt x="1" y="170"/>
                    <a:pt x="132" y="278"/>
                  </a:cubicBezTo>
                  <a:lnTo>
                    <a:pt x="2142" y="1924"/>
                  </a:lnTo>
                  <a:cubicBezTo>
                    <a:pt x="2178" y="1953"/>
                    <a:pt x="2216" y="1965"/>
                    <a:pt x="2253" y="1965"/>
                  </a:cubicBezTo>
                  <a:cubicBezTo>
                    <a:pt x="2391" y="1965"/>
                    <a:pt x="2512" y="1796"/>
                    <a:pt x="2380" y="1688"/>
                  </a:cubicBezTo>
                  <a:lnTo>
                    <a:pt x="368" y="40"/>
                  </a:lnTo>
                  <a:cubicBezTo>
                    <a:pt x="334" y="12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5" name="Google Shape;6775;p15"/>
            <p:cNvSpPr/>
            <p:nvPr/>
          </p:nvSpPr>
          <p:spPr>
            <a:xfrm>
              <a:off x="4518350" y="3024725"/>
              <a:ext cx="39800" cy="63775"/>
            </a:xfrm>
            <a:custGeom>
              <a:avLst/>
              <a:gdLst/>
              <a:ahLst/>
              <a:cxnLst/>
              <a:rect l="l" t="t" r="r" b="b"/>
              <a:pathLst>
                <a:path w="1592" h="2551" extrusionOk="0">
                  <a:moveTo>
                    <a:pt x="1358" y="0"/>
                  </a:moveTo>
                  <a:cubicBezTo>
                    <a:pt x="1307" y="0"/>
                    <a:pt x="1256" y="23"/>
                    <a:pt x="1220" y="77"/>
                  </a:cubicBezTo>
                  <a:lnTo>
                    <a:pt x="1220" y="79"/>
                  </a:lnTo>
                  <a:cubicBezTo>
                    <a:pt x="753" y="794"/>
                    <a:pt x="361" y="1555"/>
                    <a:pt x="49" y="2350"/>
                  </a:cubicBezTo>
                  <a:cubicBezTo>
                    <a:pt x="0" y="2471"/>
                    <a:pt x="100" y="2551"/>
                    <a:pt x="203" y="2551"/>
                  </a:cubicBezTo>
                  <a:cubicBezTo>
                    <a:pt x="271" y="2551"/>
                    <a:pt x="340" y="2517"/>
                    <a:pt x="370" y="2439"/>
                  </a:cubicBezTo>
                  <a:cubicBezTo>
                    <a:pt x="675" y="1671"/>
                    <a:pt x="1057" y="938"/>
                    <a:pt x="1508" y="247"/>
                  </a:cubicBezTo>
                  <a:cubicBezTo>
                    <a:pt x="1591" y="120"/>
                    <a:pt x="1476" y="0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6" name="Google Shape;6776;p15"/>
            <p:cNvSpPr/>
            <p:nvPr/>
          </p:nvSpPr>
          <p:spPr>
            <a:xfrm>
              <a:off x="4564100" y="3006850"/>
              <a:ext cx="38925" cy="39975"/>
            </a:xfrm>
            <a:custGeom>
              <a:avLst/>
              <a:gdLst/>
              <a:ahLst/>
              <a:cxnLst/>
              <a:rect l="l" t="t" r="r" b="b"/>
              <a:pathLst>
                <a:path w="1557" h="1599" extrusionOk="0">
                  <a:moveTo>
                    <a:pt x="197" y="35"/>
                  </a:moveTo>
                  <a:cubicBezTo>
                    <a:pt x="0" y="35"/>
                    <a:pt x="6" y="353"/>
                    <a:pt x="214" y="371"/>
                  </a:cubicBezTo>
                  <a:lnTo>
                    <a:pt x="670" y="410"/>
                  </a:lnTo>
                  <a:lnTo>
                    <a:pt x="670" y="410"/>
                  </a:lnTo>
                  <a:cubicBezTo>
                    <a:pt x="679" y="518"/>
                    <a:pt x="507" y="728"/>
                    <a:pt x="472" y="801"/>
                  </a:cubicBezTo>
                  <a:cubicBezTo>
                    <a:pt x="395" y="955"/>
                    <a:pt x="343" y="1128"/>
                    <a:pt x="406" y="1296"/>
                  </a:cubicBezTo>
                  <a:cubicBezTo>
                    <a:pt x="490" y="1525"/>
                    <a:pt x="707" y="1599"/>
                    <a:pt x="934" y="1599"/>
                  </a:cubicBezTo>
                  <a:cubicBezTo>
                    <a:pt x="1088" y="1599"/>
                    <a:pt x="1247" y="1565"/>
                    <a:pt x="1373" y="1523"/>
                  </a:cubicBezTo>
                  <a:cubicBezTo>
                    <a:pt x="1557" y="1461"/>
                    <a:pt x="1503" y="1190"/>
                    <a:pt x="1338" y="1190"/>
                  </a:cubicBezTo>
                  <a:cubicBezTo>
                    <a:pt x="1321" y="1190"/>
                    <a:pt x="1303" y="1193"/>
                    <a:pt x="1283" y="1199"/>
                  </a:cubicBezTo>
                  <a:cubicBezTo>
                    <a:pt x="1208" y="1225"/>
                    <a:pt x="1055" y="1272"/>
                    <a:pt x="925" y="1272"/>
                  </a:cubicBezTo>
                  <a:cubicBezTo>
                    <a:pt x="818" y="1272"/>
                    <a:pt x="726" y="1239"/>
                    <a:pt x="711" y="1135"/>
                  </a:cubicBezTo>
                  <a:cubicBezTo>
                    <a:pt x="688" y="972"/>
                    <a:pt x="889" y="765"/>
                    <a:pt x="952" y="621"/>
                  </a:cubicBezTo>
                  <a:cubicBezTo>
                    <a:pt x="1015" y="479"/>
                    <a:pt x="1036" y="330"/>
                    <a:pt x="944" y="197"/>
                  </a:cubicBezTo>
                  <a:cubicBezTo>
                    <a:pt x="807" y="1"/>
                    <a:pt x="426" y="54"/>
                    <a:pt x="214" y="36"/>
                  </a:cubicBezTo>
                  <a:cubicBezTo>
                    <a:pt x="208" y="35"/>
                    <a:pt x="203" y="35"/>
                    <a:pt x="197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7" name="Google Shape;6777;p15"/>
            <p:cNvSpPr/>
            <p:nvPr/>
          </p:nvSpPr>
          <p:spPr>
            <a:xfrm>
              <a:off x="4626050" y="3005000"/>
              <a:ext cx="42175" cy="99250"/>
            </a:xfrm>
            <a:custGeom>
              <a:avLst/>
              <a:gdLst/>
              <a:ahLst/>
              <a:cxnLst/>
              <a:rect l="l" t="t" r="r" b="b"/>
              <a:pathLst>
                <a:path w="1687" h="3970" extrusionOk="0">
                  <a:moveTo>
                    <a:pt x="748" y="0"/>
                  </a:moveTo>
                  <a:cubicBezTo>
                    <a:pt x="698" y="0"/>
                    <a:pt x="650" y="26"/>
                    <a:pt x="622" y="87"/>
                  </a:cubicBezTo>
                  <a:cubicBezTo>
                    <a:pt x="1" y="1394"/>
                    <a:pt x="274" y="2925"/>
                    <a:pt x="1328" y="3923"/>
                  </a:cubicBezTo>
                  <a:cubicBezTo>
                    <a:pt x="1363" y="3956"/>
                    <a:pt x="1402" y="3970"/>
                    <a:pt x="1440" y="3970"/>
                  </a:cubicBezTo>
                  <a:cubicBezTo>
                    <a:pt x="1571" y="3970"/>
                    <a:pt x="1687" y="3802"/>
                    <a:pt x="1565" y="3687"/>
                  </a:cubicBezTo>
                  <a:cubicBezTo>
                    <a:pt x="623" y="2796"/>
                    <a:pt x="353" y="1431"/>
                    <a:pt x="910" y="256"/>
                  </a:cubicBezTo>
                  <a:cubicBezTo>
                    <a:pt x="973" y="123"/>
                    <a:pt x="856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8" name="Google Shape;6778;p15"/>
            <p:cNvSpPr/>
            <p:nvPr/>
          </p:nvSpPr>
          <p:spPr>
            <a:xfrm>
              <a:off x="4676675" y="3033200"/>
              <a:ext cx="56025" cy="49125"/>
            </a:xfrm>
            <a:custGeom>
              <a:avLst/>
              <a:gdLst/>
              <a:ahLst/>
              <a:cxnLst/>
              <a:rect l="l" t="t" r="r" b="b"/>
              <a:pathLst>
                <a:path w="2241" h="1965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81" y="1918"/>
                  </a:lnTo>
                  <a:cubicBezTo>
                    <a:pt x="1916" y="1950"/>
                    <a:pt x="1955" y="1964"/>
                    <a:pt x="1992" y="1964"/>
                  </a:cubicBezTo>
                  <a:cubicBezTo>
                    <a:pt x="2124" y="1964"/>
                    <a:pt x="2241" y="1796"/>
                    <a:pt x="2117" y="1682"/>
                  </a:cubicBezTo>
                  <a:lnTo>
                    <a:pt x="360" y="46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79" name="Google Shape;6779;p15"/>
            <p:cNvSpPr/>
            <p:nvPr/>
          </p:nvSpPr>
          <p:spPr>
            <a:xfrm>
              <a:off x="4687675" y="3029750"/>
              <a:ext cx="29475" cy="66700"/>
            </a:xfrm>
            <a:custGeom>
              <a:avLst/>
              <a:gdLst/>
              <a:ahLst/>
              <a:cxnLst/>
              <a:rect l="l" t="t" r="r" b="b"/>
              <a:pathLst>
                <a:path w="1179" h="2668" extrusionOk="0">
                  <a:moveTo>
                    <a:pt x="976" y="0"/>
                  </a:moveTo>
                  <a:cubicBezTo>
                    <a:pt x="909" y="0"/>
                    <a:pt x="842" y="35"/>
                    <a:pt x="816" y="116"/>
                  </a:cubicBezTo>
                  <a:lnTo>
                    <a:pt x="41" y="2463"/>
                  </a:lnTo>
                  <a:cubicBezTo>
                    <a:pt x="0" y="2587"/>
                    <a:pt x="102" y="2668"/>
                    <a:pt x="204" y="2668"/>
                  </a:cubicBezTo>
                  <a:cubicBezTo>
                    <a:pt x="271" y="2668"/>
                    <a:pt x="337" y="2633"/>
                    <a:pt x="364" y="2552"/>
                  </a:cubicBezTo>
                  <a:lnTo>
                    <a:pt x="1137" y="206"/>
                  </a:lnTo>
                  <a:cubicBezTo>
                    <a:pt x="1179" y="81"/>
                    <a:pt x="1077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0" name="Google Shape;6780;p15"/>
            <p:cNvSpPr/>
            <p:nvPr/>
          </p:nvSpPr>
          <p:spPr>
            <a:xfrm>
              <a:off x="4726100" y="3015125"/>
              <a:ext cx="34575" cy="86500"/>
            </a:xfrm>
            <a:custGeom>
              <a:avLst/>
              <a:gdLst/>
              <a:ahLst/>
              <a:cxnLst/>
              <a:rect l="l" t="t" r="r" b="b"/>
              <a:pathLst>
                <a:path w="1383" h="3460" extrusionOk="0">
                  <a:moveTo>
                    <a:pt x="232" y="0"/>
                  </a:moveTo>
                  <a:cubicBezTo>
                    <a:pt x="112" y="0"/>
                    <a:pt x="1" y="168"/>
                    <a:pt x="105" y="293"/>
                  </a:cubicBezTo>
                  <a:cubicBezTo>
                    <a:pt x="807" y="1128"/>
                    <a:pt x="1024" y="2209"/>
                    <a:pt x="717" y="3253"/>
                  </a:cubicBezTo>
                  <a:cubicBezTo>
                    <a:pt x="680" y="3378"/>
                    <a:pt x="783" y="3460"/>
                    <a:pt x="884" y="3460"/>
                  </a:cubicBezTo>
                  <a:cubicBezTo>
                    <a:pt x="951" y="3460"/>
                    <a:pt x="1016" y="3424"/>
                    <a:pt x="1040" y="3343"/>
                  </a:cubicBezTo>
                  <a:cubicBezTo>
                    <a:pt x="1382" y="2179"/>
                    <a:pt x="1121" y="981"/>
                    <a:pt x="342" y="57"/>
                  </a:cubicBezTo>
                  <a:cubicBezTo>
                    <a:pt x="309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1" name="Google Shape;6781;p15"/>
            <p:cNvSpPr/>
            <p:nvPr/>
          </p:nvSpPr>
          <p:spPr>
            <a:xfrm>
              <a:off x="4759125" y="3005925"/>
              <a:ext cx="32250" cy="37600"/>
            </a:xfrm>
            <a:custGeom>
              <a:avLst/>
              <a:gdLst/>
              <a:ahLst/>
              <a:cxnLst/>
              <a:rect l="l" t="t" r="r" b="b"/>
              <a:pathLst>
                <a:path w="1290" h="1504" extrusionOk="0">
                  <a:moveTo>
                    <a:pt x="792" y="0"/>
                  </a:moveTo>
                  <a:cubicBezTo>
                    <a:pt x="765" y="0"/>
                    <a:pt x="738" y="8"/>
                    <a:pt x="714" y="25"/>
                  </a:cubicBezTo>
                  <a:lnTo>
                    <a:pt x="142" y="445"/>
                  </a:lnTo>
                  <a:cubicBezTo>
                    <a:pt x="1" y="550"/>
                    <a:pt x="90" y="766"/>
                    <a:pt x="224" y="766"/>
                  </a:cubicBezTo>
                  <a:cubicBezTo>
                    <a:pt x="251" y="766"/>
                    <a:pt x="281" y="756"/>
                    <a:pt x="311" y="735"/>
                  </a:cubicBezTo>
                  <a:lnTo>
                    <a:pt x="698" y="451"/>
                  </a:lnTo>
                  <a:lnTo>
                    <a:pt x="698" y="451"/>
                  </a:lnTo>
                  <a:lnTo>
                    <a:pt x="935" y="1384"/>
                  </a:lnTo>
                  <a:cubicBezTo>
                    <a:pt x="956" y="1468"/>
                    <a:pt x="1020" y="1504"/>
                    <a:pt x="1086" y="1504"/>
                  </a:cubicBezTo>
                  <a:cubicBezTo>
                    <a:pt x="1186" y="1504"/>
                    <a:pt x="1289" y="1422"/>
                    <a:pt x="1257" y="1296"/>
                  </a:cubicBezTo>
                  <a:cubicBezTo>
                    <a:pt x="1158" y="905"/>
                    <a:pt x="1059" y="516"/>
                    <a:pt x="960" y="126"/>
                  </a:cubicBezTo>
                  <a:cubicBezTo>
                    <a:pt x="942" y="56"/>
                    <a:pt x="866" y="0"/>
                    <a:pt x="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2" name="Google Shape;6782;p15"/>
            <p:cNvSpPr/>
            <p:nvPr/>
          </p:nvSpPr>
          <p:spPr>
            <a:xfrm>
              <a:off x="4821925" y="3026575"/>
              <a:ext cx="35750" cy="70650"/>
            </a:xfrm>
            <a:custGeom>
              <a:avLst/>
              <a:gdLst/>
              <a:ahLst/>
              <a:cxnLst/>
              <a:rect l="l" t="t" r="r" b="b"/>
              <a:pathLst>
                <a:path w="1430" h="2826" extrusionOk="0">
                  <a:moveTo>
                    <a:pt x="1000" y="0"/>
                  </a:moveTo>
                  <a:cubicBezTo>
                    <a:pt x="568" y="0"/>
                    <a:pt x="203" y="444"/>
                    <a:pt x="74" y="844"/>
                  </a:cubicBezTo>
                  <a:cubicBezTo>
                    <a:pt x="0" y="1068"/>
                    <a:pt x="17" y="1262"/>
                    <a:pt x="190" y="1429"/>
                  </a:cubicBezTo>
                  <a:cubicBezTo>
                    <a:pt x="302" y="1539"/>
                    <a:pt x="458" y="1587"/>
                    <a:pt x="577" y="1689"/>
                  </a:cubicBezTo>
                  <a:cubicBezTo>
                    <a:pt x="780" y="1861"/>
                    <a:pt x="867" y="1995"/>
                    <a:pt x="775" y="2252"/>
                  </a:cubicBezTo>
                  <a:cubicBezTo>
                    <a:pt x="731" y="2370"/>
                    <a:pt x="643" y="2507"/>
                    <a:pt x="520" y="2507"/>
                  </a:cubicBezTo>
                  <a:cubicBezTo>
                    <a:pt x="477" y="2507"/>
                    <a:pt x="430" y="2489"/>
                    <a:pt x="379" y="2448"/>
                  </a:cubicBezTo>
                  <a:cubicBezTo>
                    <a:pt x="344" y="2420"/>
                    <a:pt x="306" y="2408"/>
                    <a:pt x="269" y="2408"/>
                  </a:cubicBezTo>
                  <a:cubicBezTo>
                    <a:pt x="131" y="2408"/>
                    <a:pt x="10" y="2578"/>
                    <a:pt x="142" y="2685"/>
                  </a:cubicBezTo>
                  <a:cubicBezTo>
                    <a:pt x="262" y="2781"/>
                    <a:pt x="402" y="2826"/>
                    <a:pt x="541" y="2826"/>
                  </a:cubicBezTo>
                  <a:cubicBezTo>
                    <a:pt x="832" y="2826"/>
                    <a:pt x="1115" y="2629"/>
                    <a:pt x="1183" y="2305"/>
                  </a:cubicBezTo>
                  <a:cubicBezTo>
                    <a:pt x="1247" y="1994"/>
                    <a:pt x="1083" y="1684"/>
                    <a:pt x="858" y="1478"/>
                  </a:cubicBezTo>
                  <a:cubicBezTo>
                    <a:pt x="708" y="1342"/>
                    <a:pt x="377" y="1225"/>
                    <a:pt x="376" y="989"/>
                  </a:cubicBezTo>
                  <a:cubicBezTo>
                    <a:pt x="374" y="700"/>
                    <a:pt x="737" y="351"/>
                    <a:pt x="1037" y="351"/>
                  </a:cubicBezTo>
                  <a:cubicBezTo>
                    <a:pt x="1081" y="351"/>
                    <a:pt x="1124" y="359"/>
                    <a:pt x="1164" y="375"/>
                  </a:cubicBezTo>
                  <a:cubicBezTo>
                    <a:pt x="1187" y="385"/>
                    <a:pt x="1207" y="389"/>
                    <a:pt x="1226" y="389"/>
                  </a:cubicBezTo>
                  <a:cubicBezTo>
                    <a:pt x="1380" y="389"/>
                    <a:pt x="1429" y="124"/>
                    <a:pt x="1254" y="52"/>
                  </a:cubicBezTo>
                  <a:lnTo>
                    <a:pt x="1253" y="52"/>
                  </a:lnTo>
                  <a:cubicBezTo>
                    <a:pt x="1167" y="16"/>
                    <a:pt x="1082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3" name="Google Shape;6783;p15"/>
            <p:cNvSpPr/>
            <p:nvPr/>
          </p:nvSpPr>
          <p:spPr>
            <a:xfrm>
              <a:off x="4865350" y="3003425"/>
              <a:ext cx="29925" cy="41650"/>
            </a:xfrm>
            <a:custGeom>
              <a:avLst/>
              <a:gdLst/>
              <a:ahLst/>
              <a:cxnLst/>
              <a:rect l="l" t="t" r="r" b="b"/>
              <a:pathLst>
                <a:path w="1197" h="1666" extrusionOk="0">
                  <a:moveTo>
                    <a:pt x="757" y="0"/>
                  </a:moveTo>
                  <a:cubicBezTo>
                    <a:pt x="713" y="0"/>
                    <a:pt x="669" y="16"/>
                    <a:pt x="637" y="48"/>
                  </a:cubicBezTo>
                  <a:lnTo>
                    <a:pt x="118" y="562"/>
                  </a:lnTo>
                  <a:cubicBezTo>
                    <a:pt x="1" y="679"/>
                    <a:pt x="114" y="847"/>
                    <a:pt x="243" y="847"/>
                  </a:cubicBezTo>
                  <a:cubicBezTo>
                    <a:pt x="280" y="847"/>
                    <a:pt x="320" y="833"/>
                    <a:pt x="355" y="798"/>
                  </a:cubicBezTo>
                  <a:cubicBezTo>
                    <a:pt x="453" y="701"/>
                    <a:pt x="552" y="603"/>
                    <a:pt x="651" y="505"/>
                  </a:cubicBezTo>
                  <a:lnTo>
                    <a:pt x="651" y="505"/>
                  </a:lnTo>
                  <a:cubicBezTo>
                    <a:pt x="717" y="851"/>
                    <a:pt x="784" y="1198"/>
                    <a:pt x="851" y="1545"/>
                  </a:cubicBezTo>
                  <a:cubicBezTo>
                    <a:pt x="866" y="1629"/>
                    <a:pt x="927" y="1665"/>
                    <a:pt x="991" y="1665"/>
                  </a:cubicBezTo>
                  <a:cubicBezTo>
                    <a:pt x="1089" y="1665"/>
                    <a:pt x="1196" y="1582"/>
                    <a:pt x="1172" y="1455"/>
                  </a:cubicBezTo>
                  <a:cubicBezTo>
                    <a:pt x="1087" y="1010"/>
                    <a:pt x="1002" y="566"/>
                    <a:pt x="918" y="121"/>
                  </a:cubicBezTo>
                  <a:cubicBezTo>
                    <a:pt x="902" y="42"/>
                    <a:pt x="830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4" name="Google Shape;6784;p15"/>
            <p:cNvSpPr/>
            <p:nvPr/>
          </p:nvSpPr>
          <p:spPr>
            <a:xfrm>
              <a:off x="4929200" y="3028325"/>
              <a:ext cx="19950" cy="57225"/>
            </a:xfrm>
            <a:custGeom>
              <a:avLst/>
              <a:gdLst/>
              <a:ahLst/>
              <a:cxnLst/>
              <a:rect l="l" t="t" r="r" b="b"/>
              <a:pathLst>
                <a:path w="798" h="2289" extrusionOk="0">
                  <a:moveTo>
                    <a:pt x="205" y="0"/>
                  </a:moveTo>
                  <a:cubicBezTo>
                    <a:pt x="106" y="0"/>
                    <a:pt x="0" y="83"/>
                    <a:pt x="28" y="209"/>
                  </a:cubicBezTo>
                  <a:cubicBezTo>
                    <a:pt x="168" y="862"/>
                    <a:pt x="307" y="1515"/>
                    <a:pt x="447" y="2168"/>
                  </a:cubicBezTo>
                  <a:cubicBezTo>
                    <a:pt x="466" y="2252"/>
                    <a:pt x="528" y="2288"/>
                    <a:pt x="593" y="2288"/>
                  </a:cubicBezTo>
                  <a:cubicBezTo>
                    <a:pt x="692" y="2288"/>
                    <a:pt x="797" y="2206"/>
                    <a:pt x="771" y="2079"/>
                  </a:cubicBezTo>
                  <a:lnTo>
                    <a:pt x="351" y="121"/>
                  </a:ln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5" name="Google Shape;6785;p15"/>
            <p:cNvSpPr/>
            <p:nvPr/>
          </p:nvSpPr>
          <p:spPr>
            <a:xfrm>
              <a:off x="4920875" y="3052825"/>
              <a:ext cx="46875" cy="12975"/>
            </a:xfrm>
            <a:custGeom>
              <a:avLst/>
              <a:gdLst/>
              <a:ahLst/>
              <a:cxnLst/>
              <a:rect l="l" t="t" r="r" b="b"/>
              <a:pathLst>
                <a:path w="1875" h="519" extrusionOk="0">
                  <a:moveTo>
                    <a:pt x="1608" y="1"/>
                  </a:moveTo>
                  <a:cubicBezTo>
                    <a:pt x="1599" y="1"/>
                    <a:pt x="1590" y="1"/>
                    <a:pt x="1581" y="3"/>
                  </a:cubicBezTo>
                  <a:lnTo>
                    <a:pt x="205" y="193"/>
                  </a:lnTo>
                  <a:cubicBezTo>
                    <a:pt x="1" y="223"/>
                    <a:pt x="76" y="519"/>
                    <a:pt x="267" y="519"/>
                  </a:cubicBezTo>
                  <a:cubicBezTo>
                    <a:pt x="276" y="519"/>
                    <a:pt x="285" y="518"/>
                    <a:pt x="294" y="517"/>
                  </a:cubicBezTo>
                  <a:lnTo>
                    <a:pt x="1670" y="326"/>
                  </a:lnTo>
                  <a:cubicBezTo>
                    <a:pt x="1874" y="298"/>
                    <a:pt x="1799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6" name="Google Shape;6786;p15"/>
            <p:cNvSpPr/>
            <p:nvPr/>
          </p:nvSpPr>
          <p:spPr>
            <a:xfrm>
              <a:off x="4983425" y="3015775"/>
              <a:ext cx="39525" cy="75050"/>
            </a:xfrm>
            <a:custGeom>
              <a:avLst/>
              <a:gdLst/>
              <a:ahLst/>
              <a:cxnLst/>
              <a:rect l="l" t="t" r="r" b="b"/>
              <a:pathLst>
                <a:path w="1581" h="3002" extrusionOk="0">
                  <a:moveTo>
                    <a:pt x="1120" y="0"/>
                  </a:moveTo>
                  <a:cubicBezTo>
                    <a:pt x="571" y="0"/>
                    <a:pt x="226" y="579"/>
                    <a:pt x="86" y="1094"/>
                  </a:cubicBezTo>
                  <a:cubicBezTo>
                    <a:pt x="25" y="1325"/>
                    <a:pt x="1" y="1540"/>
                    <a:pt x="167" y="1732"/>
                  </a:cubicBezTo>
                  <a:cubicBezTo>
                    <a:pt x="249" y="1825"/>
                    <a:pt x="368" y="1880"/>
                    <a:pt x="478" y="1930"/>
                  </a:cubicBezTo>
                  <a:cubicBezTo>
                    <a:pt x="547" y="1962"/>
                    <a:pt x="620" y="1987"/>
                    <a:pt x="689" y="2017"/>
                  </a:cubicBezTo>
                  <a:cubicBezTo>
                    <a:pt x="736" y="2034"/>
                    <a:pt x="782" y="2054"/>
                    <a:pt x="824" y="2078"/>
                  </a:cubicBezTo>
                  <a:cubicBezTo>
                    <a:pt x="1029" y="2162"/>
                    <a:pt x="974" y="2339"/>
                    <a:pt x="661" y="2609"/>
                  </a:cubicBezTo>
                  <a:cubicBezTo>
                    <a:pt x="626" y="2580"/>
                    <a:pt x="588" y="2567"/>
                    <a:pt x="551" y="2567"/>
                  </a:cubicBezTo>
                  <a:cubicBezTo>
                    <a:pt x="413" y="2567"/>
                    <a:pt x="293" y="2736"/>
                    <a:pt x="423" y="2847"/>
                  </a:cubicBezTo>
                  <a:cubicBezTo>
                    <a:pt x="549" y="2953"/>
                    <a:pt x="695" y="3001"/>
                    <a:pt x="834" y="3001"/>
                  </a:cubicBezTo>
                  <a:cubicBezTo>
                    <a:pt x="1169" y="3001"/>
                    <a:pt x="1471" y="2723"/>
                    <a:pt x="1398" y="2308"/>
                  </a:cubicBezTo>
                  <a:cubicBezTo>
                    <a:pt x="1346" y="2022"/>
                    <a:pt x="1140" y="1857"/>
                    <a:pt x="891" y="1741"/>
                  </a:cubicBezTo>
                  <a:cubicBezTo>
                    <a:pt x="626" y="1616"/>
                    <a:pt x="412" y="1550"/>
                    <a:pt x="409" y="1184"/>
                  </a:cubicBezTo>
                  <a:cubicBezTo>
                    <a:pt x="405" y="809"/>
                    <a:pt x="772" y="345"/>
                    <a:pt x="1159" y="345"/>
                  </a:cubicBezTo>
                  <a:cubicBezTo>
                    <a:pt x="1208" y="345"/>
                    <a:pt x="1256" y="352"/>
                    <a:pt x="1305" y="368"/>
                  </a:cubicBezTo>
                  <a:cubicBezTo>
                    <a:pt x="1324" y="374"/>
                    <a:pt x="1342" y="377"/>
                    <a:pt x="1359" y="377"/>
                  </a:cubicBezTo>
                  <a:cubicBezTo>
                    <a:pt x="1525" y="377"/>
                    <a:pt x="1580" y="106"/>
                    <a:pt x="1395" y="45"/>
                  </a:cubicBezTo>
                  <a:lnTo>
                    <a:pt x="1395" y="45"/>
                  </a:lnTo>
                  <a:lnTo>
                    <a:pt x="1395" y="46"/>
                  </a:lnTo>
                  <a:cubicBezTo>
                    <a:pt x="1298" y="15"/>
                    <a:pt x="1206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7" name="Google Shape;6787;p15"/>
            <p:cNvSpPr/>
            <p:nvPr/>
          </p:nvSpPr>
          <p:spPr>
            <a:xfrm>
              <a:off x="5033450" y="3010925"/>
              <a:ext cx="35375" cy="36800"/>
            </a:xfrm>
            <a:custGeom>
              <a:avLst/>
              <a:gdLst/>
              <a:ahLst/>
              <a:cxnLst/>
              <a:rect l="l" t="t" r="r" b="b"/>
              <a:pathLst>
                <a:path w="1415" h="1472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16" y="336"/>
                  </a:lnTo>
                  <a:lnTo>
                    <a:pt x="743" y="360"/>
                  </a:lnTo>
                  <a:lnTo>
                    <a:pt x="743" y="360"/>
                  </a:lnTo>
                  <a:cubicBezTo>
                    <a:pt x="743" y="673"/>
                    <a:pt x="465" y="986"/>
                    <a:pt x="693" y="1294"/>
                  </a:cubicBezTo>
                  <a:cubicBezTo>
                    <a:pt x="775" y="1404"/>
                    <a:pt x="913" y="1472"/>
                    <a:pt x="1047" y="1472"/>
                  </a:cubicBezTo>
                  <a:cubicBezTo>
                    <a:pt x="1147" y="1472"/>
                    <a:pt x="1244" y="1434"/>
                    <a:pt x="1313" y="1348"/>
                  </a:cubicBezTo>
                  <a:cubicBezTo>
                    <a:pt x="1415" y="1222"/>
                    <a:pt x="1303" y="1053"/>
                    <a:pt x="1185" y="1053"/>
                  </a:cubicBezTo>
                  <a:cubicBezTo>
                    <a:pt x="1147" y="1053"/>
                    <a:pt x="1109" y="1070"/>
                    <a:pt x="1076" y="1111"/>
                  </a:cubicBezTo>
                  <a:cubicBezTo>
                    <a:pt x="1062" y="1129"/>
                    <a:pt x="1047" y="1136"/>
                    <a:pt x="1032" y="1136"/>
                  </a:cubicBezTo>
                  <a:cubicBezTo>
                    <a:pt x="994" y="1136"/>
                    <a:pt x="956" y="1088"/>
                    <a:pt x="942" y="1046"/>
                  </a:cubicBezTo>
                  <a:cubicBezTo>
                    <a:pt x="909" y="939"/>
                    <a:pt x="977" y="788"/>
                    <a:pt x="1009" y="689"/>
                  </a:cubicBezTo>
                  <a:cubicBezTo>
                    <a:pt x="1067" y="509"/>
                    <a:pt x="1099" y="341"/>
                    <a:pt x="1052" y="155"/>
                  </a:cubicBezTo>
                  <a:cubicBezTo>
                    <a:pt x="1031" y="82"/>
                    <a:pt x="965" y="33"/>
                    <a:pt x="890" y="31"/>
                  </a:cubicBezTo>
                  <a:lnTo>
                    <a:pt x="216" y="1"/>
                  </a:lnTo>
                  <a:cubicBezTo>
                    <a:pt x="213" y="1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8" name="Google Shape;6788;p15"/>
            <p:cNvSpPr/>
            <p:nvPr/>
          </p:nvSpPr>
          <p:spPr>
            <a:xfrm>
              <a:off x="5100475" y="3037925"/>
              <a:ext cx="48550" cy="54850"/>
            </a:xfrm>
            <a:custGeom>
              <a:avLst/>
              <a:gdLst/>
              <a:ahLst/>
              <a:cxnLst/>
              <a:rect l="l" t="t" r="r" b="b"/>
              <a:pathLst>
                <a:path w="1942" h="2194" extrusionOk="0">
                  <a:moveTo>
                    <a:pt x="235" y="1"/>
                  </a:moveTo>
                  <a:cubicBezTo>
                    <a:pt x="117" y="1"/>
                    <a:pt x="1" y="121"/>
                    <a:pt x="84" y="246"/>
                  </a:cubicBezTo>
                  <a:cubicBezTo>
                    <a:pt x="534" y="919"/>
                    <a:pt x="1037" y="1552"/>
                    <a:pt x="1593" y="2142"/>
                  </a:cubicBezTo>
                  <a:cubicBezTo>
                    <a:pt x="1627" y="2179"/>
                    <a:pt x="1666" y="2194"/>
                    <a:pt x="1703" y="2194"/>
                  </a:cubicBezTo>
                  <a:cubicBezTo>
                    <a:pt x="1829" y="2194"/>
                    <a:pt x="1942" y="2026"/>
                    <a:pt x="1829" y="1906"/>
                  </a:cubicBezTo>
                  <a:cubicBezTo>
                    <a:pt x="1294" y="1337"/>
                    <a:pt x="807" y="725"/>
                    <a:pt x="374" y="77"/>
                  </a:cubicBezTo>
                  <a:cubicBezTo>
                    <a:pt x="338" y="23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89" name="Google Shape;6789;p15"/>
            <p:cNvSpPr/>
            <p:nvPr/>
          </p:nvSpPr>
          <p:spPr>
            <a:xfrm>
              <a:off x="5100850" y="3045325"/>
              <a:ext cx="33825" cy="56725"/>
            </a:xfrm>
            <a:custGeom>
              <a:avLst/>
              <a:gdLst/>
              <a:ahLst/>
              <a:cxnLst/>
              <a:rect l="l" t="t" r="r" b="b"/>
              <a:pathLst>
                <a:path w="1353" h="2269" extrusionOk="0">
                  <a:moveTo>
                    <a:pt x="1117" y="0"/>
                  </a:moveTo>
                  <a:cubicBezTo>
                    <a:pt x="1066" y="0"/>
                    <a:pt x="1014" y="22"/>
                    <a:pt x="978" y="75"/>
                  </a:cubicBezTo>
                  <a:lnTo>
                    <a:pt x="978" y="77"/>
                  </a:lnTo>
                  <a:cubicBezTo>
                    <a:pt x="563" y="686"/>
                    <a:pt x="246" y="1355"/>
                    <a:pt x="37" y="2061"/>
                  </a:cubicBezTo>
                  <a:cubicBezTo>
                    <a:pt x="0" y="2187"/>
                    <a:pt x="103" y="2268"/>
                    <a:pt x="204" y="2268"/>
                  </a:cubicBezTo>
                  <a:cubicBezTo>
                    <a:pt x="271" y="2268"/>
                    <a:pt x="336" y="2233"/>
                    <a:pt x="360" y="2151"/>
                  </a:cubicBezTo>
                  <a:cubicBezTo>
                    <a:pt x="560" y="1471"/>
                    <a:pt x="867" y="829"/>
                    <a:pt x="1268" y="245"/>
                  </a:cubicBezTo>
                  <a:cubicBezTo>
                    <a:pt x="1352" y="120"/>
                    <a:pt x="1236" y="0"/>
                    <a:pt x="1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0" name="Google Shape;6790;p15"/>
            <p:cNvSpPr/>
            <p:nvPr/>
          </p:nvSpPr>
          <p:spPr>
            <a:xfrm>
              <a:off x="5151450" y="3035050"/>
              <a:ext cx="59250" cy="116050"/>
            </a:xfrm>
            <a:custGeom>
              <a:avLst/>
              <a:gdLst/>
              <a:ahLst/>
              <a:cxnLst/>
              <a:rect l="l" t="t" r="r" b="b"/>
              <a:pathLst>
                <a:path w="2370" h="4642" extrusionOk="0">
                  <a:moveTo>
                    <a:pt x="1751" y="0"/>
                  </a:moveTo>
                  <a:cubicBezTo>
                    <a:pt x="1669" y="0"/>
                    <a:pt x="1591" y="53"/>
                    <a:pt x="1592" y="161"/>
                  </a:cubicBezTo>
                  <a:lnTo>
                    <a:pt x="1590" y="161"/>
                  </a:lnTo>
                  <a:cubicBezTo>
                    <a:pt x="1590" y="169"/>
                    <a:pt x="1591" y="176"/>
                    <a:pt x="1592" y="183"/>
                  </a:cubicBezTo>
                  <a:lnTo>
                    <a:pt x="1592" y="183"/>
                  </a:lnTo>
                  <a:cubicBezTo>
                    <a:pt x="1592" y="473"/>
                    <a:pt x="1598" y="763"/>
                    <a:pt x="1610" y="1052"/>
                  </a:cubicBezTo>
                  <a:lnTo>
                    <a:pt x="1610" y="1052"/>
                  </a:lnTo>
                  <a:cubicBezTo>
                    <a:pt x="1577" y="1414"/>
                    <a:pt x="1461" y="1737"/>
                    <a:pt x="1146" y="1833"/>
                  </a:cubicBezTo>
                  <a:cubicBezTo>
                    <a:pt x="1064" y="1858"/>
                    <a:pt x="997" y="1871"/>
                    <a:pt x="941" y="1871"/>
                  </a:cubicBezTo>
                  <a:cubicBezTo>
                    <a:pt x="706" y="1871"/>
                    <a:pt x="667" y="1655"/>
                    <a:pt x="530" y="1292"/>
                  </a:cubicBezTo>
                  <a:cubicBezTo>
                    <a:pt x="438" y="1052"/>
                    <a:pt x="388" y="805"/>
                    <a:pt x="345" y="554"/>
                  </a:cubicBezTo>
                  <a:cubicBezTo>
                    <a:pt x="331" y="469"/>
                    <a:pt x="271" y="432"/>
                    <a:pt x="206" y="432"/>
                  </a:cubicBezTo>
                  <a:cubicBezTo>
                    <a:pt x="109" y="432"/>
                    <a:pt x="1" y="515"/>
                    <a:pt x="22" y="642"/>
                  </a:cubicBezTo>
                  <a:lnTo>
                    <a:pt x="23" y="642"/>
                  </a:lnTo>
                  <a:cubicBezTo>
                    <a:pt x="109" y="1147"/>
                    <a:pt x="429" y="2535"/>
                    <a:pt x="1125" y="2556"/>
                  </a:cubicBezTo>
                  <a:cubicBezTo>
                    <a:pt x="1131" y="2557"/>
                    <a:pt x="1138" y="2557"/>
                    <a:pt x="1144" y="2557"/>
                  </a:cubicBezTo>
                  <a:cubicBezTo>
                    <a:pt x="1391" y="2557"/>
                    <a:pt x="1563" y="2401"/>
                    <a:pt x="1683" y="2166"/>
                  </a:cubicBezTo>
                  <a:lnTo>
                    <a:pt x="1683" y="2166"/>
                  </a:lnTo>
                  <a:cubicBezTo>
                    <a:pt x="1755" y="2956"/>
                    <a:pt x="1868" y="3742"/>
                    <a:pt x="2022" y="4521"/>
                  </a:cubicBezTo>
                  <a:cubicBezTo>
                    <a:pt x="2038" y="4605"/>
                    <a:pt x="2099" y="4641"/>
                    <a:pt x="2164" y="4641"/>
                  </a:cubicBezTo>
                  <a:cubicBezTo>
                    <a:pt x="2263" y="4641"/>
                    <a:pt x="2369" y="4559"/>
                    <a:pt x="2344" y="4431"/>
                  </a:cubicBezTo>
                  <a:cubicBezTo>
                    <a:pt x="2113" y="3256"/>
                    <a:pt x="1977" y="2065"/>
                    <a:pt x="1937" y="868"/>
                  </a:cubicBezTo>
                  <a:lnTo>
                    <a:pt x="1937" y="868"/>
                  </a:lnTo>
                  <a:cubicBezTo>
                    <a:pt x="1947" y="572"/>
                    <a:pt x="1936" y="310"/>
                    <a:pt x="1926" y="161"/>
                  </a:cubicBezTo>
                  <a:cubicBezTo>
                    <a:pt x="1918" y="55"/>
                    <a:pt x="1833" y="0"/>
                    <a:pt x="1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1" name="Google Shape;6791;p15"/>
            <p:cNvSpPr/>
            <p:nvPr/>
          </p:nvSpPr>
          <p:spPr>
            <a:xfrm>
              <a:off x="5242425" y="3028650"/>
              <a:ext cx="10200" cy="57275"/>
            </a:xfrm>
            <a:custGeom>
              <a:avLst/>
              <a:gdLst/>
              <a:ahLst/>
              <a:cxnLst/>
              <a:rect l="l" t="t" r="r" b="b"/>
              <a:pathLst>
                <a:path w="408" h="2291" extrusionOk="0">
                  <a:moveTo>
                    <a:pt x="166" y="0"/>
                  </a:moveTo>
                  <a:cubicBezTo>
                    <a:pt x="82" y="0"/>
                    <a:pt x="0" y="54"/>
                    <a:pt x="4" y="161"/>
                  </a:cubicBezTo>
                  <a:cubicBezTo>
                    <a:pt x="26" y="817"/>
                    <a:pt x="47" y="1473"/>
                    <a:pt x="70" y="2129"/>
                  </a:cubicBezTo>
                  <a:cubicBezTo>
                    <a:pt x="73" y="2237"/>
                    <a:pt x="158" y="2290"/>
                    <a:pt x="242" y="2290"/>
                  </a:cubicBezTo>
                  <a:cubicBezTo>
                    <a:pt x="326" y="2290"/>
                    <a:pt x="408" y="2237"/>
                    <a:pt x="404" y="2129"/>
                  </a:cubicBezTo>
                  <a:cubicBezTo>
                    <a:pt x="382" y="1473"/>
                    <a:pt x="360" y="817"/>
                    <a:pt x="338" y="161"/>
                  </a:cubicBezTo>
                  <a:cubicBezTo>
                    <a:pt x="335" y="54"/>
                    <a:pt x="249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2" name="Google Shape;6792;p15"/>
            <p:cNvSpPr/>
            <p:nvPr/>
          </p:nvSpPr>
          <p:spPr>
            <a:xfrm>
              <a:off x="5236350" y="3053100"/>
              <a:ext cx="35400" cy="10350"/>
            </a:xfrm>
            <a:custGeom>
              <a:avLst/>
              <a:gdLst/>
              <a:ahLst/>
              <a:cxnLst/>
              <a:rect l="l" t="t" r="r" b="b"/>
              <a:pathLst>
                <a:path w="1416" h="414" extrusionOk="0">
                  <a:moveTo>
                    <a:pt x="1214" y="0"/>
                  </a:moveTo>
                  <a:cubicBezTo>
                    <a:pt x="1209" y="0"/>
                    <a:pt x="1204" y="0"/>
                    <a:pt x="1199" y="1"/>
                  </a:cubicBezTo>
                  <a:lnTo>
                    <a:pt x="215" y="77"/>
                  </a:lnTo>
                  <a:cubicBezTo>
                    <a:pt x="7" y="93"/>
                    <a:pt x="0" y="413"/>
                    <a:pt x="200" y="413"/>
                  </a:cubicBezTo>
                  <a:cubicBezTo>
                    <a:pt x="205" y="413"/>
                    <a:pt x="210" y="413"/>
                    <a:pt x="215" y="413"/>
                  </a:cubicBezTo>
                  <a:lnTo>
                    <a:pt x="1199" y="336"/>
                  </a:lnTo>
                  <a:cubicBezTo>
                    <a:pt x="1407" y="320"/>
                    <a:pt x="1415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3" name="Google Shape;6793;p15"/>
            <p:cNvSpPr/>
            <p:nvPr/>
          </p:nvSpPr>
          <p:spPr>
            <a:xfrm>
              <a:off x="5277850" y="3022550"/>
              <a:ext cx="64825" cy="63525"/>
            </a:xfrm>
            <a:custGeom>
              <a:avLst/>
              <a:gdLst/>
              <a:ahLst/>
              <a:cxnLst/>
              <a:rect l="l" t="t" r="r" b="b"/>
              <a:pathLst>
                <a:path w="2593" h="2541" extrusionOk="0">
                  <a:moveTo>
                    <a:pt x="1301" y="0"/>
                  </a:moveTo>
                  <a:cubicBezTo>
                    <a:pt x="593" y="0"/>
                    <a:pt x="0" y="764"/>
                    <a:pt x="325" y="1542"/>
                  </a:cubicBezTo>
                  <a:cubicBezTo>
                    <a:pt x="528" y="2030"/>
                    <a:pt x="1209" y="2540"/>
                    <a:pt x="1789" y="2540"/>
                  </a:cubicBezTo>
                  <a:cubicBezTo>
                    <a:pt x="2090" y="2540"/>
                    <a:pt x="2364" y="2403"/>
                    <a:pt x="2529" y="2054"/>
                  </a:cubicBezTo>
                  <a:cubicBezTo>
                    <a:pt x="2593" y="1921"/>
                    <a:pt x="2476" y="1799"/>
                    <a:pt x="2367" y="1799"/>
                  </a:cubicBezTo>
                  <a:cubicBezTo>
                    <a:pt x="2318" y="1799"/>
                    <a:pt x="2270" y="1824"/>
                    <a:pt x="2241" y="1885"/>
                  </a:cubicBezTo>
                  <a:cubicBezTo>
                    <a:pt x="2131" y="2116"/>
                    <a:pt x="1952" y="2206"/>
                    <a:pt x="1753" y="2206"/>
                  </a:cubicBezTo>
                  <a:cubicBezTo>
                    <a:pt x="1338" y="2206"/>
                    <a:pt x="833" y="1816"/>
                    <a:pt x="672" y="1502"/>
                  </a:cubicBezTo>
                  <a:cubicBezTo>
                    <a:pt x="517" y="1200"/>
                    <a:pt x="495" y="808"/>
                    <a:pt x="753" y="553"/>
                  </a:cubicBezTo>
                  <a:cubicBezTo>
                    <a:pt x="897" y="411"/>
                    <a:pt x="1084" y="345"/>
                    <a:pt x="1271" y="345"/>
                  </a:cubicBezTo>
                  <a:cubicBezTo>
                    <a:pt x="1449" y="345"/>
                    <a:pt x="1628" y="404"/>
                    <a:pt x="1775" y="512"/>
                  </a:cubicBezTo>
                  <a:cubicBezTo>
                    <a:pt x="1805" y="534"/>
                    <a:pt x="1835" y="544"/>
                    <a:pt x="1863" y="544"/>
                  </a:cubicBezTo>
                  <a:cubicBezTo>
                    <a:pt x="1996" y="544"/>
                    <a:pt x="2085" y="328"/>
                    <a:pt x="1943" y="224"/>
                  </a:cubicBezTo>
                  <a:cubicBezTo>
                    <a:pt x="1733" y="68"/>
                    <a:pt x="1512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4" name="Google Shape;6794;p15"/>
            <p:cNvSpPr/>
            <p:nvPr/>
          </p:nvSpPr>
          <p:spPr>
            <a:xfrm>
              <a:off x="3388600" y="2694650"/>
              <a:ext cx="195750" cy="465625"/>
            </a:xfrm>
            <a:custGeom>
              <a:avLst/>
              <a:gdLst/>
              <a:ahLst/>
              <a:cxnLst/>
              <a:rect l="l" t="t" r="r" b="b"/>
              <a:pathLst>
                <a:path w="7830" h="18625" extrusionOk="0">
                  <a:moveTo>
                    <a:pt x="7627" y="1"/>
                  </a:moveTo>
                  <a:cubicBezTo>
                    <a:pt x="7560" y="1"/>
                    <a:pt x="7493" y="35"/>
                    <a:pt x="7465" y="116"/>
                  </a:cubicBezTo>
                  <a:cubicBezTo>
                    <a:pt x="5296" y="6318"/>
                    <a:pt x="2829" y="12403"/>
                    <a:pt x="62" y="18369"/>
                  </a:cubicBezTo>
                  <a:cubicBezTo>
                    <a:pt x="0" y="18503"/>
                    <a:pt x="117" y="18625"/>
                    <a:pt x="226" y="18625"/>
                  </a:cubicBezTo>
                  <a:cubicBezTo>
                    <a:pt x="275" y="18625"/>
                    <a:pt x="323" y="18599"/>
                    <a:pt x="352" y="18538"/>
                  </a:cubicBezTo>
                  <a:lnTo>
                    <a:pt x="350" y="18538"/>
                  </a:lnTo>
                  <a:cubicBezTo>
                    <a:pt x="3127" y="12551"/>
                    <a:pt x="5605" y="6440"/>
                    <a:pt x="7787" y="204"/>
                  </a:cubicBezTo>
                  <a:cubicBezTo>
                    <a:pt x="7830" y="81"/>
                    <a:pt x="7729" y="1"/>
                    <a:pt x="76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5" name="Google Shape;6795;p15"/>
            <p:cNvSpPr/>
            <p:nvPr/>
          </p:nvSpPr>
          <p:spPr>
            <a:xfrm>
              <a:off x="3579275" y="2684725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8035" y="7980"/>
                    <a:pt x="16594" y="14983"/>
                    <a:pt x="25703" y="21220"/>
                  </a:cubicBezTo>
                  <a:cubicBezTo>
                    <a:pt x="25732" y="21241"/>
                    <a:pt x="25762" y="21250"/>
                    <a:pt x="25789" y="21250"/>
                  </a:cubicBezTo>
                  <a:cubicBezTo>
                    <a:pt x="25926" y="21250"/>
                    <a:pt x="26018" y="21031"/>
                    <a:pt x="25870" y="20930"/>
                  </a:cubicBezTo>
                  <a:cubicBezTo>
                    <a:pt x="16787" y="14710"/>
                    <a:pt x="8252" y="7724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6" name="Google Shape;6796;p15"/>
            <p:cNvSpPr/>
            <p:nvPr/>
          </p:nvSpPr>
          <p:spPr>
            <a:xfrm>
              <a:off x="3354150" y="3140450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8" y="1"/>
                  </a:moveTo>
                  <a:cubicBezTo>
                    <a:pt x="0" y="1"/>
                    <a:pt x="7" y="319"/>
                    <a:pt x="215" y="336"/>
                  </a:cubicBezTo>
                  <a:lnTo>
                    <a:pt x="35443" y="3289"/>
                  </a:lnTo>
                  <a:cubicBezTo>
                    <a:pt x="35448" y="3289"/>
                    <a:pt x="35453" y="3289"/>
                    <a:pt x="35458" y="3289"/>
                  </a:cubicBezTo>
                  <a:cubicBezTo>
                    <a:pt x="35656" y="3289"/>
                    <a:pt x="35651" y="2971"/>
                    <a:pt x="35443" y="2953"/>
                  </a:cubicBezTo>
                  <a:lnTo>
                    <a:pt x="215" y="2"/>
                  </a:lnTo>
                  <a:cubicBezTo>
                    <a:pt x="209" y="1"/>
                    <a:pt x="204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7" name="Google Shape;6797;p15"/>
            <p:cNvSpPr/>
            <p:nvPr/>
          </p:nvSpPr>
          <p:spPr>
            <a:xfrm>
              <a:off x="4089950" y="3121625"/>
              <a:ext cx="89675" cy="178325"/>
            </a:xfrm>
            <a:custGeom>
              <a:avLst/>
              <a:gdLst/>
              <a:ahLst/>
              <a:cxnLst/>
              <a:rect l="l" t="t" r="r" b="b"/>
              <a:pathLst>
                <a:path w="3587" h="7133" extrusionOk="0">
                  <a:moveTo>
                    <a:pt x="3358" y="1"/>
                  </a:moveTo>
                  <a:cubicBezTo>
                    <a:pt x="3330" y="1"/>
                    <a:pt x="3301" y="9"/>
                    <a:pt x="3271" y="30"/>
                  </a:cubicBezTo>
                  <a:cubicBezTo>
                    <a:pt x="1026" y="1584"/>
                    <a:pt x="1" y="4377"/>
                    <a:pt x="725" y="7015"/>
                  </a:cubicBezTo>
                  <a:cubicBezTo>
                    <a:pt x="748" y="7097"/>
                    <a:pt x="813" y="7133"/>
                    <a:pt x="879" y="7133"/>
                  </a:cubicBezTo>
                  <a:cubicBezTo>
                    <a:pt x="979" y="7133"/>
                    <a:pt x="1082" y="7051"/>
                    <a:pt x="1047" y="6926"/>
                  </a:cubicBezTo>
                  <a:cubicBezTo>
                    <a:pt x="365" y="4443"/>
                    <a:pt x="1319" y="1787"/>
                    <a:pt x="3441" y="320"/>
                  </a:cubicBezTo>
                  <a:cubicBezTo>
                    <a:pt x="3587" y="218"/>
                    <a:pt x="3495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8" name="Google Shape;6798;p15"/>
            <p:cNvSpPr/>
            <p:nvPr/>
          </p:nvSpPr>
          <p:spPr>
            <a:xfrm>
              <a:off x="3392500" y="3012150"/>
              <a:ext cx="154750" cy="278575"/>
            </a:xfrm>
            <a:custGeom>
              <a:avLst/>
              <a:gdLst/>
              <a:ahLst/>
              <a:cxnLst/>
              <a:rect l="l" t="t" r="r" b="b"/>
              <a:pathLst>
                <a:path w="6190" h="11143" extrusionOk="0">
                  <a:moveTo>
                    <a:pt x="264" y="0"/>
                  </a:moveTo>
                  <a:cubicBezTo>
                    <a:pt x="124" y="0"/>
                    <a:pt x="1" y="171"/>
                    <a:pt x="136" y="275"/>
                  </a:cubicBezTo>
                  <a:lnTo>
                    <a:pt x="136" y="277"/>
                  </a:lnTo>
                  <a:cubicBezTo>
                    <a:pt x="3363" y="2795"/>
                    <a:pt x="5829" y="6790"/>
                    <a:pt x="4179" y="10941"/>
                  </a:cubicBezTo>
                  <a:cubicBezTo>
                    <a:pt x="4131" y="11063"/>
                    <a:pt x="4230" y="11142"/>
                    <a:pt x="4334" y="11142"/>
                  </a:cubicBezTo>
                  <a:cubicBezTo>
                    <a:pt x="4401" y="11142"/>
                    <a:pt x="4470" y="11108"/>
                    <a:pt x="4501" y="11031"/>
                  </a:cubicBezTo>
                  <a:cubicBezTo>
                    <a:pt x="6189" y="6784"/>
                    <a:pt x="3684" y="2626"/>
                    <a:pt x="373" y="39"/>
                  </a:cubicBezTo>
                  <a:cubicBezTo>
                    <a:pt x="338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799" name="Google Shape;6799;p15"/>
            <p:cNvSpPr/>
            <p:nvPr/>
          </p:nvSpPr>
          <p:spPr>
            <a:xfrm>
              <a:off x="3467825" y="2738075"/>
              <a:ext cx="262300" cy="65150"/>
            </a:xfrm>
            <a:custGeom>
              <a:avLst/>
              <a:gdLst/>
              <a:ahLst/>
              <a:cxnLst/>
              <a:rect l="l" t="t" r="r" b="b"/>
              <a:pathLst>
                <a:path w="10492" h="2606" extrusionOk="0">
                  <a:moveTo>
                    <a:pt x="245" y="1"/>
                  </a:moveTo>
                  <a:cubicBezTo>
                    <a:pt x="116" y="1"/>
                    <a:pt x="0" y="169"/>
                    <a:pt x="119" y="286"/>
                  </a:cubicBezTo>
                  <a:cubicBezTo>
                    <a:pt x="1666" y="1814"/>
                    <a:pt x="3760" y="2606"/>
                    <a:pt x="5860" y="2606"/>
                  </a:cubicBezTo>
                  <a:cubicBezTo>
                    <a:pt x="7425" y="2606"/>
                    <a:pt x="8994" y="2166"/>
                    <a:pt x="10343" y="1264"/>
                  </a:cubicBezTo>
                  <a:cubicBezTo>
                    <a:pt x="10491" y="1164"/>
                    <a:pt x="10399" y="946"/>
                    <a:pt x="10261" y="946"/>
                  </a:cubicBezTo>
                  <a:cubicBezTo>
                    <a:pt x="10233" y="946"/>
                    <a:pt x="10203" y="955"/>
                    <a:pt x="10173" y="975"/>
                  </a:cubicBezTo>
                  <a:cubicBezTo>
                    <a:pt x="8872" y="1846"/>
                    <a:pt x="7359" y="2273"/>
                    <a:pt x="5851" y="2273"/>
                  </a:cubicBezTo>
                  <a:cubicBezTo>
                    <a:pt x="3842" y="2273"/>
                    <a:pt x="1841" y="1517"/>
                    <a:pt x="356" y="49"/>
                  </a:cubicBezTo>
                  <a:cubicBezTo>
                    <a:pt x="321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0" name="Google Shape;6800;p15"/>
            <p:cNvSpPr/>
            <p:nvPr/>
          </p:nvSpPr>
          <p:spPr>
            <a:xfrm>
              <a:off x="3606650" y="3061250"/>
              <a:ext cx="32350" cy="270025"/>
            </a:xfrm>
            <a:custGeom>
              <a:avLst/>
              <a:gdLst/>
              <a:ahLst/>
              <a:cxnLst/>
              <a:rect l="l" t="t" r="r" b="b"/>
              <a:pathLst>
                <a:path w="1294" h="10801" extrusionOk="0">
                  <a:moveTo>
                    <a:pt x="166" y="0"/>
                  </a:moveTo>
                  <a:cubicBezTo>
                    <a:pt x="82" y="0"/>
                    <a:pt x="1" y="54"/>
                    <a:pt x="6" y="161"/>
                  </a:cubicBezTo>
                  <a:cubicBezTo>
                    <a:pt x="110" y="2180"/>
                    <a:pt x="212" y="4198"/>
                    <a:pt x="314" y="6216"/>
                  </a:cubicBezTo>
                  <a:cubicBezTo>
                    <a:pt x="389" y="7692"/>
                    <a:pt x="244" y="9366"/>
                    <a:pt x="936" y="10717"/>
                  </a:cubicBezTo>
                  <a:cubicBezTo>
                    <a:pt x="967" y="10776"/>
                    <a:pt x="1015" y="10801"/>
                    <a:pt x="1065" y="10801"/>
                  </a:cubicBezTo>
                  <a:cubicBezTo>
                    <a:pt x="1176" y="10801"/>
                    <a:pt x="1293" y="10679"/>
                    <a:pt x="1225" y="10548"/>
                  </a:cubicBezTo>
                  <a:cubicBezTo>
                    <a:pt x="462" y="9061"/>
                    <a:pt x="688" y="6980"/>
                    <a:pt x="605" y="5351"/>
                  </a:cubicBezTo>
                  <a:cubicBezTo>
                    <a:pt x="517" y="3621"/>
                    <a:pt x="428" y="1891"/>
                    <a:pt x="341" y="161"/>
                  </a:cubicBezTo>
                  <a:cubicBezTo>
                    <a:pt x="336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1" name="Google Shape;6801;p15"/>
            <p:cNvSpPr/>
            <p:nvPr/>
          </p:nvSpPr>
          <p:spPr>
            <a:xfrm>
              <a:off x="3607750" y="3063250"/>
              <a:ext cx="259250" cy="13400"/>
            </a:xfrm>
            <a:custGeom>
              <a:avLst/>
              <a:gdLst/>
              <a:ahLst/>
              <a:cxnLst/>
              <a:rect l="l" t="t" r="r" b="b"/>
              <a:pathLst>
                <a:path w="10370" h="536" extrusionOk="0">
                  <a:moveTo>
                    <a:pt x="201" y="0"/>
                  </a:moveTo>
                  <a:cubicBezTo>
                    <a:pt x="0" y="0"/>
                    <a:pt x="6" y="320"/>
                    <a:pt x="215" y="336"/>
                  </a:cubicBezTo>
                  <a:cubicBezTo>
                    <a:pt x="1985" y="469"/>
                    <a:pt x="3760" y="536"/>
                    <a:pt x="5534" y="536"/>
                  </a:cubicBezTo>
                  <a:cubicBezTo>
                    <a:pt x="7075" y="536"/>
                    <a:pt x="8616" y="486"/>
                    <a:pt x="10155" y="385"/>
                  </a:cubicBezTo>
                  <a:cubicBezTo>
                    <a:pt x="10364" y="372"/>
                    <a:pt x="10370" y="49"/>
                    <a:pt x="10167" y="49"/>
                  </a:cubicBezTo>
                  <a:cubicBezTo>
                    <a:pt x="10163" y="49"/>
                    <a:pt x="10159" y="49"/>
                    <a:pt x="10155" y="49"/>
                  </a:cubicBezTo>
                  <a:cubicBezTo>
                    <a:pt x="8613" y="150"/>
                    <a:pt x="7069" y="201"/>
                    <a:pt x="5525" y="201"/>
                  </a:cubicBezTo>
                  <a:cubicBezTo>
                    <a:pt x="3754" y="201"/>
                    <a:pt x="1982" y="134"/>
                    <a:pt x="215" y="1"/>
                  </a:cubicBezTo>
                  <a:cubicBezTo>
                    <a:pt x="210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2" name="Google Shape;6802;p15"/>
            <p:cNvSpPr/>
            <p:nvPr/>
          </p:nvSpPr>
          <p:spPr>
            <a:xfrm>
              <a:off x="3856775" y="3068850"/>
              <a:ext cx="31125" cy="261725"/>
            </a:xfrm>
            <a:custGeom>
              <a:avLst/>
              <a:gdLst/>
              <a:ahLst/>
              <a:cxnLst/>
              <a:rect l="l" t="t" r="r" b="b"/>
              <a:pathLst>
                <a:path w="1245" h="10469" extrusionOk="0">
                  <a:moveTo>
                    <a:pt x="207" y="0"/>
                  </a:moveTo>
                  <a:cubicBezTo>
                    <a:pt x="110" y="0"/>
                    <a:pt x="1" y="83"/>
                    <a:pt x="18" y="210"/>
                  </a:cubicBezTo>
                  <a:cubicBezTo>
                    <a:pt x="490" y="3558"/>
                    <a:pt x="787" y="6928"/>
                    <a:pt x="906" y="10306"/>
                  </a:cubicBezTo>
                  <a:cubicBezTo>
                    <a:pt x="910" y="10414"/>
                    <a:pt x="996" y="10468"/>
                    <a:pt x="1080" y="10468"/>
                  </a:cubicBezTo>
                  <a:cubicBezTo>
                    <a:pt x="1163" y="10468"/>
                    <a:pt x="1245" y="10415"/>
                    <a:pt x="1240" y="10306"/>
                  </a:cubicBezTo>
                  <a:cubicBezTo>
                    <a:pt x="1118" y="6899"/>
                    <a:pt x="819" y="3499"/>
                    <a:pt x="342" y="121"/>
                  </a:cubicBezTo>
                  <a:cubicBezTo>
                    <a:pt x="329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3" name="Google Shape;6803;p15"/>
            <p:cNvSpPr/>
            <p:nvPr/>
          </p:nvSpPr>
          <p:spPr>
            <a:xfrm>
              <a:off x="3608200" y="3321275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0" y="0"/>
                    <a:pt x="6" y="323"/>
                    <a:pt x="215" y="335"/>
                  </a:cubicBezTo>
                  <a:cubicBezTo>
                    <a:pt x="2476" y="462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3"/>
                  </a:cubicBezTo>
                  <a:cubicBezTo>
                    <a:pt x="10786" y="466"/>
                    <a:pt x="10789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3" y="192"/>
                    <a:pt x="2469" y="128"/>
                    <a:pt x="215" y="0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4" name="Google Shape;6804;p15"/>
            <p:cNvSpPr/>
            <p:nvPr/>
          </p:nvSpPr>
          <p:spPr>
            <a:xfrm>
              <a:off x="3623800" y="3069325"/>
              <a:ext cx="231925" cy="120150"/>
            </a:xfrm>
            <a:custGeom>
              <a:avLst/>
              <a:gdLst/>
              <a:ahLst/>
              <a:cxnLst/>
              <a:rect l="l" t="t" r="r" b="b"/>
              <a:pathLst>
                <a:path w="9277" h="4806" extrusionOk="0">
                  <a:moveTo>
                    <a:pt x="7833" y="1"/>
                  </a:moveTo>
                  <a:cubicBezTo>
                    <a:pt x="7766" y="1"/>
                    <a:pt x="7704" y="36"/>
                    <a:pt x="7688" y="119"/>
                  </a:cubicBezTo>
                  <a:cubicBezTo>
                    <a:pt x="7490" y="1124"/>
                    <a:pt x="7444" y="2130"/>
                    <a:pt x="7450" y="3144"/>
                  </a:cubicBezTo>
                  <a:lnTo>
                    <a:pt x="7450" y="3144"/>
                  </a:lnTo>
                  <a:cubicBezTo>
                    <a:pt x="7236" y="2564"/>
                    <a:pt x="7021" y="1984"/>
                    <a:pt x="6805" y="1405"/>
                  </a:cubicBezTo>
                  <a:cubicBezTo>
                    <a:pt x="6631" y="941"/>
                    <a:pt x="6511" y="545"/>
                    <a:pt x="6082" y="267"/>
                  </a:cubicBezTo>
                  <a:cubicBezTo>
                    <a:pt x="6055" y="250"/>
                    <a:pt x="6027" y="242"/>
                    <a:pt x="6000" y="242"/>
                  </a:cubicBezTo>
                  <a:cubicBezTo>
                    <a:pt x="5913" y="242"/>
                    <a:pt x="5833" y="319"/>
                    <a:pt x="5830" y="412"/>
                  </a:cubicBezTo>
                  <a:cubicBezTo>
                    <a:pt x="5793" y="1413"/>
                    <a:pt x="5757" y="2414"/>
                    <a:pt x="5721" y="3415"/>
                  </a:cubicBezTo>
                  <a:lnTo>
                    <a:pt x="5721" y="3415"/>
                  </a:lnTo>
                  <a:cubicBezTo>
                    <a:pt x="5549" y="2690"/>
                    <a:pt x="5377" y="1965"/>
                    <a:pt x="5187" y="1246"/>
                  </a:cubicBezTo>
                  <a:cubicBezTo>
                    <a:pt x="5065" y="790"/>
                    <a:pt x="5043" y="394"/>
                    <a:pt x="4566" y="253"/>
                  </a:cubicBezTo>
                  <a:cubicBezTo>
                    <a:pt x="4551" y="250"/>
                    <a:pt x="4537" y="248"/>
                    <a:pt x="4523" y="248"/>
                  </a:cubicBezTo>
                  <a:cubicBezTo>
                    <a:pt x="4433" y="248"/>
                    <a:pt x="4355" y="320"/>
                    <a:pt x="4354" y="415"/>
                  </a:cubicBezTo>
                  <a:cubicBezTo>
                    <a:pt x="4368" y="1363"/>
                    <a:pt x="4364" y="2311"/>
                    <a:pt x="4341" y="3258"/>
                  </a:cubicBezTo>
                  <a:lnTo>
                    <a:pt x="4341" y="3258"/>
                  </a:lnTo>
                  <a:cubicBezTo>
                    <a:pt x="3962" y="2390"/>
                    <a:pt x="3989" y="1374"/>
                    <a:pt x="3512" y="525"/>
                  </a:cubicBezTo>
                  <a:cubicBezTo>
                    <a:pt x="3480" y="468"/>
                    <a:pt x="3428" y="443"/>
                    <a:pt x="3375" y="443"/>
                  </a:cubicBezTo>
                  <a:cubicBezTo>
                    <a:pt x="3289" y="443"/>
                    <a:pt x="3202" y="508"/>
                    <a:pt x="3201" y="609"/>
                  </a:cubicBezTo>
                  <a:cubicBezTo>
                    <a:pt x="3189" y="1243"/>
                    <a:pt x="3177" y="1877"/>
                    <a:pt x="3166" y="2512"/>
                  </a:cubicBezTo>
                  <a:lnTo>
                    <a:pt x="3166" y="2512"/>
                  </a:lnTo>
                  <a:cubicBezTo>
                    <a:pt x="2965" y="1796"/>
                    <a:pt x="2727" y="1090"/>
                    <a:pt x="2450" y="398"/>
                  </a:cubicBezTo>
                  <a:cubicBezTo>
                    <a:pt x="2418" y="319"/>
                    <a:pt x="2352" y="281"/>
                    <a:pt x="2287" y="281"/>
                  </a:cubicBezTo>
                  <a:cubicBezTo>
                    <a:pt x="2208" y="281"/>
                    <a:pt x="2131" y="337"/>
                    <a:pt x="2122" y="444"/>
                  </a:cubicBezTo>
                  <a:lnTo>
                    <a:pt x="1975" y="2045"/>
                  </a:lnTo>
                  <a:lnTo>
                    <a:pt x="1975" y="2045"/>
                  </a:lnTo>
                  <a:cubicBezTo>
                    <a:pt x="1858" y="1317"/>
                    <a:pt x="1693" y="579"/>
                    <a:pt x="1283" y="64"/>
                  </a:cubicBezTo>
                  <a:cubicBezTo>
                    <a:pt x="1256" y="30"/>
                    <a:pt x="1214" y="15"/>
                    <a:pt x="1171" y="15"/>
                  </a:cubicBezTo>
                  <a:cubicBezTo>
                    <a:pt x="1095" y="15"/>
                    <a:pt x="1015" y="62"/>
                    <a:pt x="1004" y="137"/>
                  </a:cubicBezTo>
                  <a:cubicBezTo>
                    <a:pt x="892" y="934"/>
                    <a:pt x="818" y="1735"/>
                    <a:pt x="782" y="2538"/>
                  </a:cubicBezTo>
                  <a:lnTo>
                    <a:pt x="782" y="2538"/>
                  </a:lnTo>
                  <a:cubicBezTo>
                    <a:pt x="593" y="1868"/>
                    <a:pt x="446" y="1188"/>
                    <a:pt x="342" y="499"/>
                  </a:cubicBezTo>
                  <a:cubicBezTo>
                    <a:pt x="329" y="414"/>
                    <a:pt x="270" y="378"/>
                    <a:pt x="206" y="378"/>
                  </a:cubicBezTo>
                  <a:cubicBezTo>
                    <a:pt x="109" y="378"/>
                    <a:pt x="1" y="461"/>
                    <a:pt x="20" y="587"/>
                  </a:cubicBezTo>
                  <a:lnTo>
                    <a:pt x="20" y="589"/>
                  </a:lnTo>
                  <a:cubicBezTo>
                    <a:pt x="174" y="1609"/>
                    <a:pt x="423" y="2613"/>
                    <a:pt x="764" y="3586"/>
                  </a:cubicBezTo>
                  <a:cubicBezTo>
                    <a:pt x="792" y="3665"/>
                    <a:pt x="862" y="3704"/>
                    <a:pt x="931" y="3704"/>
                  </a:cubicBezTo>
                  <a:cubicBezTo>
                    <a:pt x="1013" y="3704"/>
                    <a:pt x="1092" y="3649"/>
                    <a:pt x="1092" y="3542"/>
                  </a:cubicBezTo>
                  <a:cubicBezTo>
                    <a:pt x="1096" y="2580"/>
                    <a:pt x="1156" y="1618"/>
                    <a:pt x="1271" y="663"/>
                  </a:cubicBezTo>
                  <a:lnTo>
                    <a:pt x="1271" y="663"/>
                  </a:lnTo>
                  <a:cubicBezTo>
                    <a:pt x="1651" y="1453"/>
                    <a:pt x="1694" y="2628"/>
                    <a:pt x="1860" y="3408"/>
                  </a:cubicBezTo>
                  <a:cubicBezTo>
                    <a:pt x="1877" y="3492"/>
                    <a:pt x="1938" y="3529"/>
                    <a:pt x="2002" y="3529"/>
                  </a:cubicBezTo>
                  <a:cubicBezTo>
                    <a:pt x="2087" y="3529"/>
                    <a:pt x="2180" y="3465"/>
                    <a:pt x="2189" y="3364"/>
                  </a:cubicBezTo>
                  <a:lnTo>
                    <a:pt x="2388" y="1179"/>
                  </a:lnTo>
                  <a:lnTo>
                    <a:pt x="2388" y="1179"/>
                  </a:lnTo>
                  <a:cubicBezTo>
                    <a:pt x="2700" y="2048"/>
                    <a:pt x="2953" y="2937"/>
                    <a:pt x="3146" y="3840"/>
                  </a:cubicBezTo>
                  <a:cubicBezTo>
                    <a:pt x="3164" y="3923"/>
                    <a:pt x="3229" y="3960"/>
                    <a:pt x="3296" y="3960"/>
                  </a:cubicBezTo>
                  <a:cubicBezTo>
                    <a:pt x="3383" y="3960"/>
                    <a:pt x="3473" y="3899"/>
                    <a:pt x="3475" y="3795"/>
                  </a:cubicBezTo>
                  <a:lnTo>
                    <a:pt x="3517" y="1421"/>
                  </a:lnTo>
                  <a:lnTo>
                    <a:pt x="3517" y="1421"/>
                  </a:lnTo>
                  <a:cubicBezTo>
                    <a:pt x="3768" y="2275"/>
                    <a:pt x="3791" y="3193"/>
                    <a:pt x="4346" y="3943"/>
                  </a:cubicBezTo>
                  <a:cubicBezTo>
                    <a:pt x="4384" y="3995"/>
                    <a:pt x="4441" y="4021"/>
                    <a:pt x="4496" y="4021"/>
                  </a:cubicBezTo>
                  <a:cubicBezTo>
                    <a:pt x="4578" y="4021"/>
                    <a:pt x="4655" y="3965"/>
                    <a:pt x="4657" y="3859"/>
                  </a:cubicBezTo>
                  <a:cubicBezTo>
                    <a:pt x="4676" y="3286"/>
                    <a:pt x="4689" y="2712"/>
                    <a:pt x="4694" y="2137"/>
                  </a:cubicBezTo>
                  <a:cubicBezTo>
                    <a:pt x="4697" y="1853"/>
                    <a:pt x="4673" y="1559"/>
                    <a:pt x="4695" y="1275"/>
                  </a:cubicBezTo>
                  <a:cubicBezTo>
                    <a:pt x="4713" y="1075"/>
                    <a:pt x="4675" y="896"/>
                    <a:pt x="4693" y="896"/>
                  </a:cubicBezTo>
                  <a:cubicBezTo>
                    <a:pt x="4704" y="896"/>
                    <a:pt x="4735" y="961"/>
                    <a:pt x="4810" y="1126"/>
                  </a:cubicBezTo>
                  <a:cubicBezTo>
                    <a:pt x="5287" y="2169"/>
                    <a:pt x="5408" y="3570"/>
                    <a:pt x="5679" y="4686"/>
                  </a:cubicBezTo>
                  <a:cubicBezTo>
                    <a:pt x="5699" y="4769"/>
                    <a:pt x="5764" y="4806"/>
                    <a:pt x="5831" y="4806"/>
                  </a:cubicBezTo>
                  <a:cubicBezTo>
                    <a:pt x="5916" y="4806"/>
                    <a:pt x="6005" y="4745"/>
                    <a:pt x="6009" y="4642"/>
                  </a:cubicBezTo>
                  <a:cubicBezTo>
                    <a:pt x="6055" y="3352"/>
                    <a:pt x="6102" y="2062"/>
                    <a:pt x="6150" y="773"/>
                  </a:cubicBezTo>
                  <a:lnTo>
                    <a:pt x="6150" y="773"/>
                  </a:lnTo>
                  <a:cubicBezTo>
                    <a:pt x="6510" y="1214"/>
                    <a:pt x="6657" y="1969"/>
                    <a:pt x="6834" y="2450"/>
                  </a:cubicBezTo>
                  <a:cubicBezTo>
                    <a:pt x="7048" y="3023"/>
                    <a:pt x="7260" y="3595"/>
                    <a:pt x="7473" y="4169"/>
                  </a:cubicBezTo>
                  <a:cubicBezTo>
                    <a:pt x="7501" y="4247"/>
                    <a:pt x="7575" y="4286"/>
                    <a:pt x="7645" y="4286"/>
                  </a:cubicBezTo>
                  <a:cubicBezTo>
                    <a:pt x="7727" y="4286"/>
                    <a:pt x="7804" y="4233"/>
                    <a:pt x="7801" y="4125"/>
                  </a:cubicBezTo>
                  <a:cubicBezTo>
                    <a:pt x="7768" y="2944"/>
                    <a:pt x="7755" y="1778"/>
                    <a:pt x="7937" y="613"/>
                  </a:cubicBezTo>
                  <a:lnTo>
                    <a:pt x="7937" y="613"/>
                  </a:lnTo>
                  <a:cubicBezTo>
                    <a:pt x="8528" y="1698"/>
                    <a:pt x="8453" y="3032"/>
                    <a:pt x="8945" y="4172"/>
                  </a:cubicBezTo>
                  <a:cubicBezTo>
                    <a:pt x="8971" y="4231"/>
                    <a:pt x="9019" y="4256"/>
                    <a:pt x="9071" y="4256"/>
                  </a:cubicBezTo>
                  <a:cubicBezTo>
                    <a:pt x="9159" y="4256"/>
                    <a:pt x="9254" y="4184"/>
                    <a:pt x="9256" y="4088"/>
                  </a:cubicBezTo>
                  <a:cubicBezTo>
                    <a:pt x="9276" y="2984"/>
                    <a:pt x="9211" y="1879"/>
                    <a:pt x="9060" y="786"/>
                  </a:cubicBezTo>
                  <a:cubicBezTo>
                    <a:pt x="9048" y="701"/>
                    <a:pt x="8990" y="665"/>
                    <a:pt x="8926" y="665"/>
                  </a:cubicBezTo>
                  <a:cubicBezTo>
                    <a:pt x="8830" y="665"/>
                    <a:pt x="8720" y="748"/>
                    <a:pt x="8738" y="874"/>
                  </a:cubicBezTo>
                  <a:cubicBezTo>
                    <a:pt x="8832" y="1564"/>
                    <a:pt x="8890" y="2257"/>
                    <a:pt x="8914" y="2952"/>
                  </a:cubicBezTo>
                  <a:lnTo>
                    <a:pt x="8914" y="2952"/>
                  </a:lnTo>
                  <a:cubicBezTo>
                    <a:pt x="8699" y="1957"/>
                    <a:pt x="8628" y="930"/>
                    <a:pt x="7993" y="78"/>
                  </a:cubicBezTo>
                  <a:cubicBezTo>
                    <a:pt x="7957" y="30"/>
                    <a:pt x="7893" y="1"/>
                    <a:pt x="7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5" name="Google Shape;6805;p15"/>
            <p:cNvSpPr/>
            <p:nvPr/>
          </p:nvSpPr>
          <p:spPr>
            <a:xfrm>
              <a:off x="3707600" y="2984600"/>
              <a:ext cx="30775" cy="65650"/>
            </a:xfrm>
            <a:custGeom>
              <a:avLst/>
              <a:gdLst/>
              <a:ahLst/>
              <a:cxnLst/>
              <a:rect l="l" t="t" r="r" b="b"/>
              <a:pathLst>
                <a:path w="1231" h="2626" extrusionOk="0">
                  <a:moveTo>
                    <a:pt x="629" y="0"/>
                  </a:moveTo>
                  <a:cubicBezTo>
                    <a:pt x="521" y="0"/>
                    <a:pt x="404" y="122"/>
                    <a:pt x="465" y="256"/>
                  </a:cubicBezTo>
                  <a:lnTo>
                    <a:pt x="466" y="256"/>
                  </a:lnTo>
                  <a:cubicBezTo>
                    <a:pt x="755" y="885"/>
                    <a:pt x="866" y="1548"/>
                    <a:pt x="813" y="2229"/>
                  </a:cubicBezTo>
                  <a:lnTo>
                    <a:pt x="813" y="2229"/>
                  </a:lnTo>
                  <a:cubicBezTo>
                    <a:pt x="645" y="2156"/>
                    <a:pt x="490" y="2052"/>
                    <a:pt x="358" y="1922"/>
                  </a:cubicBezTo>
                  <a:cubicBezTo>
                    <a:pt x="323" y="1888"/>
                    <a:pt x="285" y="1874"/>
                    <a:pt x="247" y="1874"/>
                  </a:cubicBezTo>
                  <a:cubicBezTo>
                    <a:pt x="117" y="1874"/>
                    <a:pt x="1" y="2042"/>
                    <a:pt x="122" y="2158"/>
                  </a:cubicBezTo>
                  <a:cubicBezTo>
                    <a:pt x="343" y="2376"/>
                    <a:pt x="614" y="2535"/>
                    <a:pt x="913" y="2619"/>
                  </a:cubicBezTo>
                  <a:cubicBezTo>
                    <a:pt x="930" y="2624"/>
                    <a:pt x="946" y="2626"/>
                    <a:pt x="961" y="2626"/>
                  </a:cubicBezTo>
                  <a:cubicBezTo>
                    <a:pt x="1051" y="2626"/>
                    <a:pt x="1114" y="2547"/>
                    <a:pt x="1125" y="2457"/>
                  </a:cubicBezTo>
                  <a:cubicBezTo>
                    <a:pt x="1231" y="1635"/>
                    <a:pt x="1099" y="840"/>
                    <a:pt x="755" y="87"/>
                  </a:cubicBezTo>
                  <a:cubicBezTo>
                    <a:pt x="726" y="25"/>
                    <a:pt x="679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6" name="Google Shape;6806;p15"/>
            <p:cNvSpPr/>
            <p:nvPr/>
          </p:nvSpPr>
          <p:spPr>
            <a:xfrm>
              <a:off x="3709775" y="2956550"/>
              <a:ext cx="14200" cy="10750"/>
            </a:xfrm>
            <a:custGeom>
              <a:avLst/>
              <a:gdLst/>
              <a:ahLst/>
              <a:cxnLst/>
              <a:rect l="l" t="t" r="r" b="b"/>
              <a:pathLst>
                <a:path w="568" h="430" extrusionOk="0">
                  <a:moveTo>
                    <a:pt x="325" y="0"/>
                  </a:moveTo>
                  <a:cubicBezTo>
                    <a:pt x="287" y="0"/>
                    <a:pt x="248" y="15"/>
                    <a:pt x="213" y="49"/>
                  </a:cubicBezTo>
                  <a:cubicBezTo>
                    <a:pt x="181" y="81"/>
                    <a:pt x="149" y="112"/>
                    <a:pt x="118" y="144"/>
                  </a:cubicBezTo>
                  <a:cubicBezTo>
                    <a:pt x="1" y="262"/>
                    <a:pt x="115" y="430"/>
                    <a:pt x="243" y="430"/>
                  </a:cubicBezTo>
                  <a:cubicBezTo>
                    <a:pt x="281" y="430"/>
                    <a:pt x="320" y="415"/>
                    <a:pt x="355" y="380"/>
                  </a:cubicBezTo>
                  <a:cubicBezTo>
                    <a:pt x="387" y="348"/>
                    <a:pt x="417" y="318"/>
                    <a:pt x="449" y="286"/>
                  </a:cubicBezTo>
                  <a:cubicBezTo>
                    <a:pt x="567" y="168"/>
                    <a:pt x="45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7" name="Google Shape;6807;p15"/>
            <p:cNvSpPr/>
            <p:nvPr/>
          </p:nvSpPr>
          <p:spPr>
            <a:xfrm>
              <a:off x="3663075" y="2667950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0"/>
                  </a:moveTo>
                  <a:cubicBezTo>
                    <a:pt x="106" y="0"/>
                    <a:pt x="1" y="83"/>
                    <a:pt x="29" y="209"/>
                  </a:cubicBezTo>
                  <a:cubicBezTo>
                    <a:pt x="235" y="1120"/>
                    <a:pt x="380" y="2043"/>
                    <a:pt x="461" y="2973"/>
                  </a:cubicBezTo>
                  <a:cubicBezTo>
                    <a:pt x="470" y="3080"/>
                    <a:pt x="559" y="3133"/>
                    <a:pt x="643" y="3133"/>
                  </a:cubicBezTo>
                  <a:cubicBezTo>
                    <a:pt x="726" y="3133"/>
                    <a:pt x="804" y="3080"/>
                    <a:pt x="795" y="2973"/>
                  </a:cubicBezTo>
                  <a:cubicBezTo>
                    <a:pt x="713" y="2012"/>
                    <a:pt x="565" y="1060"/>
                    <a:pt x="353" y="121"/>
                  </a:cubicBez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8" name="Google Shape;6808;p15"/>
            <p:cNvSpPr/>
            <p:nvPr/>
          </p:nvSpPr>
          <p:spPr>
            <a:xfrm>
              <a:off x="3669475" y="2665000"/>
              <a:ext cx="41825" cy="52775"/>
            </a:xfrm>
            <a:custGeom>
              <a:avLst/>
              <a:gdLst/>
              <a:ahLst/>
              <a:cxnLst/>
              <a:rect l="l" t="t" r="r" b="b"/>
              <a:pathLst>
                <a:path w="1673" h="2111" extrusionOk="0">
                  <a:moveTo>
                    <a:pt x="1439" y="1"/>
                  </a:moveTo>
                  <a:cubicBezTo>
                    <a:pt x="1388" y="1"/>
                    <a:pt x="1336" y="23"/>
                    <a:pt x="1300" y="77"/>
                  </a:cubicBezTo>
                  <a:lnTo>
                    <a:pt x="86" y="1866"/>
                  </a:lnTo>
                  <a:cubicBezTo>
                    <a:pt x="1" y="1991"/>
                    <a:pt x="117" y="2111"/>
                    <a:pt x="236" y="2111"/>
                  </a:cubicBezTo>
                  <a:cubicBezTo>
                    <a:pt x="287" y="2111"/>
                    <a:pt x="338" y="2089"/>
                    <a:pt x="374" y="2036"/>
                  </a:cubicBezTo>
                  <a:lnTo>
                    <a:pt x="1589" y="245"/>
                  </a:lnTo>
                  <a:cubicBezTo>
                    <a:pt x="1673" y="120"/>
                    <a:pt x="1557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09" name="Google Shape;6809;p15"/>
            <p:cNvSpPr/>
            <p:nvPr/>
          </p:nvSpPr>
          <p:spPr>
            <a:xfrm>
              <a:off x="3672125" y="2707375"/>
              <a:ext cx="45175" cy="34075"/>
            </a:xfrm>
            <a:custGeom>
              <a:avLst/>
              <a:gdLst/>
              <a:ahLst/>
              <a:cxnLst/>
              <a:rect l="l" t="t" r="r" b="b"/>
              <a:pathLst>
                <a:path w="1807" h="1363" extrusionOk="0">
                  <a:moveTo>
                    <a:pt x="246" y="0"/>
                  </a:moveTo>
                  <a:cubicBezTo>
                    <a:pt x="99" y="0"/>
                    <a:pt x="1" y="221"/>
                    <a:pt x="160" y="312"/>
                  </a:cubicBezTo>
                  <a:cubicBezTo>
                    <a:pt x="638" y="580"/>
                    <a:pt x="1074" y="917"/>
                    <a:pt x="1454" y="1312"/>
                  </a:cubicBezTo>
                  <a:cubicBezTo>
                    <a:pt x="1488" y="1348"/>
                    <a:pt x="1527" y="1362"/>
                    <a:pt x="1565" y="1362"/>
                  </a:cubicBezTo>
                  <a:cubicBezTo>
                    <a:pt x="1692" y="1362"/>
                    <a:pt x="1806" y="1195"/>
                    <a:pt x="1690" y="1076"/>
                  </a:cubicBezTo>
                  <a:cubicBezTo>
                    <a:pt x="1290" y="661"/>
                    <a:pt x="831" y="306"/>
                    <a:pt x="329" y="23"/>
                  </a:cubicBezTo>
                  <a:cubicBezTo>
                    <a:pt x="301" y="7"/>
                    <a:pt x="273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0" name="Google Shape;6810;p15"/>
            <p:cNvSpPr/>
            <p:nvPr/>
          </p:nvSpPr>
          <p:spPr>
            <a:xfrm>
              <a:off x="3401875" y="3205500"/>
              <a:ext cx="47025" cy="42600"/>
            </a:xfrm>
            <a:custGeom>
              <a:avLst/>
              <a:gdLst/>
              <a:ahLst/>
              <a:cxnLst/>
              <a:rect l="l" t="t" r="r" b="b"/>
              <a:pathLst>
                <a:path w="1881" h="1704" extrusionOk="0">
                  <a:moveTo>
                    <a:pt x="895" y="376"/>
                  </a:moveTo>
                  <a:cubicBezTo>
                    <a:pt x="1040" y="376"/>
                    <a:pt x="1185" y="431"/>
                    <a:pt x="1284" y="545"/>
                  </a:cubicBezTo>
                  <a:cubicBezTo>
                    <a:pt x="1490" y="786"/>
                    <a:pt x="1360" y="1190"/>
                    <a:pt x="1093" y="1324"/>
                  </a:cubicBezTo>
                  <a:cubicBezTo>
                    <a:pt x="1032" y="1355"/>
                    <a:pt x="967" y="1370"/>
                    <a:pt x="902" y="1370"/>
                  </a:cubicBezTo>
                  <a:cubicBezTo>
                    <a:pt x="655" y="1370"/>
                    <a:pt x="408" y="1165"/>
                    <a:pt x="368" y="917"/>
                  </a:cubicBezTo>
                  <a:cubicBezTo>
                    <a:pt x="346" y="782"/>
                    <a:pt x="387" y="658"/>
                    <a:pt x="464" y="560"/>
                  </a:cubicBezTo>
                  <a:lnTo>
                    <a:pt x="464" y="560"/>
                  </a:lnTo>
                  <a:cubicBezTo>
                    <a:pt x="482" y="552"/>
                    <a:pt x="499" y="541"/>
                    <a:pt x="515" y="525"/>
                  </a:cubicBezTo>
                  <a:cubicBezTo>
                    <a:pt x="615" y="427"/>
                    <a:pt x="755" y="376"/>
                    <a:pt x="895" y="376"/>
                  </a:cubicBezTo>
                  <a:close/>
                  <a:moveTo>
                    <a:pt x="938" y="0"/>
                  </a:moveTo>
                  <a:cubicBezTo>
                    <a:pt x="460" y="0"/>
                    <a:pt x="0" y="380"/>
                    <a:pt x="28" y="893"/>
                  </a:cubicBezTo>
                  <a:cubicBezTo>
                    <a:pt x="52" y="1342"/>
                    <a:pt x="473" y="1703"/>
                    <a:pt x="907" y="1703"/>
                  </a:cubicBezTo>
                  <a:cubicBezTo>
                    <a:pt x="996" y="1703"/>
                    <a:pt x="1085" y="1688"/>
                    <a:pt x="1172" y="1655"/>
                  </a:cubicBezTo>
                  <a:cubicBezTo>
                    <a:pt x="1653" y="1474"/>
                    <a:pt x="1880" y="819"/>
                    <a:pt x="1586" y="391"/>
                  </a:cubicBezTo>
                  <a:cubicBezTo>
                    <a:pt x="1498" y="264"/>
                    <a:pt x="1379" y="172"/>
                    <a:pt x="1245" y="115"/>
                  </a:cubicBezTo>
                  <a:lnTo>
                    <a:pt x="1245" y="115"/>
                  </a:lnTo>
                  <a:cubicBezTo>
                    <a:pt x="1229" y="72"/>
                    <a:pt x="1194" y="37"/>
                    <a:pt x="1134" y="23"/>
                  </a:cubicBezTo>
                  <a:lnTo>
                    <a:pt x="1133" y="22"/>
                  </a:lnTo>
                  <a:cubicBezTo>
                    <a:pt x="1068" y="7"/>
                    <a:pt x="10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1" name="Google Shape;6811;p15"/>
            <p:cNvSpPr/>
            <p:nvPr/>
          </p:nvSpPr>
          <p:spPr>
            <a:xfrm>
              <a:off x="3396150" y="3217325"/>
              <a:ext cx="23750" cy="71650"/>
            </a:xfrm>
            <a:custGeom>
              <a:avLst/>
              <a:gdLst/>
              <a:ahLst/>
              <a:cxnLst/>
              <a:rect l="l" t="t" r="r" b="b"/>
              <a:pathLst>
                <a:path w="950" h="2866" extrusionOk="0">
                  <a:moveTo>
                    <a:pt x="205" y="1"/>
                  </a:moveTo>
                  <a:cubicBezTo>
                    <a:pt x="106" y="1"/>
                    <a:pt x="0" y="83"/>
                    <a:pt x="29" y="209"/>
                  </a:cubicBezTo>
                  <a:lnTo>
                    <a:pt x="599" y="2746"/>
                  </a:lnTo>
                  <a:cubicBezTo>
                    <a:pt x="618" y="2829"/>
                    <a:pt x="680" y="2865"/>
                    <a:pt x="745" y="2865"/>
                  </a:cubicBezTo>
                  <a:cubicBezTo>
                    <a:pt x="844" y="2865"/>
                    <a:pt x="949" y="2783"/>
                    <a:pt x="921" y="2656"/>
                  </a:cubicBezTo>
                  <a:cubicBezTo>
                    <a:pt x="732" y="1812"/>
                    <a:pt x="541" y="966"/>
                    <a:pt x="352" y="121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2" name="Google Shape;6812;p15"/>
            <p:cNvSpPr/>
            <p:nvPr/>
          </p:nvSpPr>
          <p:spPr>
            <a:xfrm>
              <a:off x="4209425" y="3125475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50" y="358"/>
                  </a:moveTo>
                  <a:cubicBezTo>
                    <a:pt x="1088" y="482"/>
                    <a:pt x="1310" y="659"/>
                    <a:pt x="1406" y="919"/>
                  </a:cubicBezTo>
                  <a:cubicBezTo>
                    <a:pt x="1513" y="1208"/>
                    <a:pt x="1387" y="1597"/>
                    <a:pt x="1066" y="1677"/>
                  </a:cubicBezTo>
                  <a:cubicBezTo>
                    <a:pt x="1021" y="1689"/>
                    <a:pt x="978" y="1694"/>
                    <a:pt x="937" y="1694"/>
                  </a:cubicBezTo>
                  <a:cubicBezTo>
                    <a:pt x="338" y="1694"/>
                    <a:pt x="178" y="535"/>
                    <a:pt x="850" y="358"/>
                  </a:cubicBezTo>
                  <a:close/>
                  <a:moveTo>
                    <a:pt x="1031" y="1"/>
                  </a:moveTo>
                  <a:cubicBezTo>
                    <a:pt x="986" y="1"/>
                    <a:pt x="941" y="4"/>
                    <a:pt x="897" y="10"/>
                  </a:cubicBezTo>
                  <a:lnTo>
                    <a:pt x="897" y="10"/>
                  </a:lnTo>
                  <a:cubicBezTo>
                    <a:pt x="879" y="4"/>
                    <a:pt x="861" y="1"/>
                    <a:pt x="843" y="1"/>
                  </a:cubicBezTo>
                  <a:cubicBezTo>
                    <a:pt x="796" y="1"/>
                    <a:pt x="754" y="21"/>
                    <a:pt x="722" y="51"/>
                  </a:cubicBezTo>
                  <a:lnTo>
                    <a:pt x="722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1" y="1356"/>
                    <a:pt x="346" y="1955"/>
                    <a:pt x="878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2"/>
                    <a:pt x="1776" y="1235"/>
                  </a:cubicBezTo>
                  <a:cubicBezTo>
                    <a:pt x="1822" y="821"/>
                    <a:pt x="1583" y="469"/>
                    <a:pt x="1267" y="228"/>
                  </a:cubicBezTo>
                  <a:lnTo>
                    <a:pt x="1267" y="228"/>
                  </a:lnTo>
                  <a:cubicBezTo>
                    <a:pt x="1289" y="135"/>
                    <a:pt x="1237" y="15"/>
                    <a:pt x="1111" y="4"/>
                  </a:cubicBezTo>
                  <a:cubicBezTo>
                    <a:pt x="1084" y="2"/>
                    <a:pt x="1058" y="1"/>
                    <a:pt x="1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3" name="Google Shape;6813;p15"/>
            <p:cNvSpPr/>
            <p:nvPr/>
          </p:nvSpPr>
          <p:spPr>
            <a:xfrm>
              <a:off x="3996275" y="2511500"/>
              <a:ext cx="79675" cy="84200"/>
            </a:xfrm>
            <a:custGeom>
              <a:avLst/>
              <a:gdLst/>
              <a:ahLst/>
              <a:cxnLst/>
              <a:rect l="l" t="t" r="r" b="b"/>
              <a:pathLst>
                <a:path w="3187" h="3368" extrusionOk="0">
                  <a:moveTo>
                    <a:pt x="1189" y="323"/>
                  </a:moveTo>
                  <a:cubicBezTo>
                    <a:pt x="1829" y="323"/>
                    <a:pt x="2328" y="1166"/>
                    <a:pt x="2386" y="1714"/>
                  </a:cubicBezTo>
                  <a:cubicBezTo>
                    <a:pt x="2454" y="2351"/>
                    <a:pt x="2072" y="3028"/>
                    <a:pt x="1430" y="3028"/>
                  </a:cubicBezTo>
                  <a:cubicBezTo>
                    <a:pt x="1354" y="3028"/>
                    <a:pt x="1275" y="3018"/>
                    <a:pt x="1193" y="2998"/>
                  </a:cubicBezTo>
                  <a:lnTo>
                    <a:pt x="1193" y="2998"/>
                  </a:lnTo>
                  <a:cubicBezTo>
                    <a:pt x="1193" y="2998"/>
                    <a:pt x="1193" y="2998"/>
                    <a:pt x="1193" y="2998"/>
                  </a:cubicBezTo>
                  <a:cubicBezTo>
                    <a:pt x="610" y="2757"/>
                    <a:pt x="401" y="2089"/>
                    <a:pt x="407" y="1513"/>
                  </a:cubicBezTo>
                  <a:cubicBezTo>
                    <a:pt x="410" y="1110"/>
                    <a:pt x="511" y="498"/>
                    <a:pt x="962" y="358"/>
                  </a:cubicBezTo>
                  <a:cubicBezTo>
                    <a:pt x="1039" y="334"/>
                    <a:pt x="1115" y="323"/>
                    <a:pt x="1189" y="323"/>
                  </a:cubicBezTo>
                  <a:close/>
                  <a:moveTo>
                    <a:pt x="1138" y="1"/>
                  </a:moveTo>
                  <a:cubicBezTo>
                    <a:pt x="473" y="1"/>
                    <a:pt x="153" y="652"/>
                    <a:pt x="88" y="1246"/>
                  </a:cubicBezTo>
                  <a:cubicBezTo>
                    <a:pt x="0" y="2052"/>
                    <a:pt x="278" y="2945"/>
                    <a:pt x="1053" y="3300"/>
                  </a:cubicBezTo>
                  <a:lnTo>
                    <a:pt x="1053" y="3300"/>
                  </a:lnTo>
                  <a:cubicBezTo>
                    <a:pt x="1065" y="3307"/>
                    <a:pt x="1079" y="3313"/>
                    <a:pt x="1094" y="3318"/>
                  </a:cubicBezTo>
                  <a:lnTo>
                    <a:pt x="1094" y="3318"/>
                  </a:lnTo>
                  <a:cubicBezTo>
                    <a:pt x="1098" y="3319"/>
                    <a:pt x="1101" y="3320"/>
                    <a:pt x="1104" y="3322"/>
                  </a:cubicBezTo>
                  <a:cubicBezTo>
                    <a:pt x="1126" y="3331"/>
                    <a:pt x="1146" y="3335"/>
                    <a:pt x="1165" y="3335"/>
                  </a:cubicBezTo>
                  <a:cubicBezTo>
                    <a:pt x="1166" y="3335"/>
                    <a:pt x="1168" y="3335"/>
                    <a:pt x="1169" y="3335"/>
                  </a:cubicBezTo>
                  <a:lnTo>
                    <a:pt x="1169" y="3335"/>
                  </a:lnTo>
                  <a:cubicBezTo>
                    <a:pt x="1278" y="3357"/>
                    <a:pt x="1381" y="3368"/>
                    <a:pt x="1478" y="3368"/>
                  </a:cubicBezTo>
                  <a:cubicBezTo>
                    <a:pt x="3187" y="3368"/>
                    <a:pt x="3064" y="108"/>
                    <a:pt x="1199" y="3"/>
                  </a:cubicBezTo>
                  <a:cubicBezTo>
                    <a:pt x="1178" y="1"/>
                    <a:pt x="1158" y="1"/>
                    <a:pt x="1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4" name="Google Shape;6814;p15"/>
            <p:cNvSpPr/>
            <p:nvPr/>
          </p:nvSpPr>
          <p:spPr>
            <a:xfrm>
              <a:off x="3989100" y="2465425"/>
              <a:ext cx="21475" cy="133225"/>
            </a:xfrm>
            <a:custGeom>
              <a:avLst/>
              <a:gdLst/>
              <a:ahLst/>
              <a:cxnLst/>
              <a:rect l="l" t="t" r="r" b="b"/>
              <a:pathLst>
                <a:path w="859" h="5329" extrusionOk="0">
                  <a:moveTo>
                    <a:pt x="235" y="0"/>
                  </a:moveTo>
                  <a:cubicBezTo>
                    <a:pt x="151" y="0"/>
                    <a:pt x="65" y="54"/>
                    <a:pt x="61" y="162"/>
                  </a:cubicBezTo>
                  <a:cubicBezTo>
                    <a:pt x="0" y="1856"/>
                    <a:pt x="150" y="3551"/>
                    <a:pt x="510" y="5209"/>
                  </a:cubicBezTo>
                  <a:cubicBezTo>
                    <a:pt x="527" y="5292"/>
                    <a:pt x="589" y="5328"/>
                    <a:pt x="654" y="5328"/>
                  </a:cubicBezTo>
                  <a:cubicBezTo>
                    <a:pt x="753" y="5328"/>
                    <a:pt x="859" y="5246"/>
                    <a:pt x="831" y="5119"/>
                  </a:cubicBezTo>
                  <a:cubicBezTo>
                    <a:pt x="481" y="3491"/>
                    <a:pt x="334" y="1826"/>
                    <a:pt x="397" y="162"/>
                  </a:cubicBezTo>
                  <a:cubicBezTo>
                    <a:pt x="401" y="54"/>
                    <a:pt x="319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5" name="Google Shape;6815;p15"/>
            <p:cNvSpPr/>
            <p:nvPr/>
          </p:nvSpPr>
          <p:spPr>
            <a:xfrm>
              <a:off x="4092325" y="2530075"/>
              <a:ext cx="48450" cy="10450"/>
            </a:xfrm>
            <a:custGeom>
              <a:avLst/>
              <a:gdLst/>
              <a:ahLst/>
              <a:cxnLst/>
              <a:rect l="l" t="t" r="r" b="b"/>
              <a:pathLst>
                <a:path w="1938" h="418" extrusionOk="0">
                  <a:moveTo>
                    <a:pt x="743" y="1"/>
                  </a:moveTo>
                  <a:cubicBezTo>
                    <a:pt x="566" y="1"/>
                    <a:pt x="390" y="9"/>
                    <a:pt x="214" y="27"/>
                  </a:cubicBezTo>
                  <a:cubicBezTo>
                    <a:pt x="8" y="48"/>
                    <a:pt x="1" y="362"/>
                    <a:pt x="195" y="362"/>
                  </a:cubicBezTo>
                  <a:cubicBezTo>
                    <a:pt x="201" y="362"/>
                    <a:pt x="207" y="362"/>
                    <a:pt x="214" y="361"/>
                  </a:cubicBezTo>
                  <a:cubicBezTo>
                    <a:pt x="389" y="343"/>
                    <a:pt x="564" y="334"/>
                    <a:pt x="739" y="334"/>
                  </a:cubicBezTo>
                  <a:cubicBezTo>
                    <a:pt x="1044" y="334"/>
                    <a:pt x="1348" y="361"/>
                    <a:pt x="1648" y="414"/>
                  </a:cubicBezTo>
                  <a:cubicBezTo>
                    <a:pt x="1660" y="416"/>
                    <a:pt x="1671" y="417"/>
                    <a:pt x="1682" y="417"/>
                  </a:cubicBezTo>
                  <a:cubicBezTo>
                    <a:pt x="1868" y="417"/>
                    <a:pt x="1938" y="128"/>
                    <a:pt x="1738" y="92"/>
                  </a:cubicBezTo>
                  <a:cubicBezTo>
                    <a:pt x="1410" y="32"/>
                    <a:pt x="1076" y="1"/>
                    <a:pt x="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6" name="Google Shape;6816;p15"/>
            <p:cNvSpPr/>
            <p:nvPr/>
          </p:nvSpPr>
          <p:spPr>
            <a:xfrm>
              <a:off x="4084100" y="2555575"/>
              <a:ext cx="48400" cy="10725"/>
            </a:xfrm>
            <a:custGeom>
              <a:avLst/>
              <a:gdLst/>
              <a:ahLst/>
              <a:cxnLst/>
              <a:rect l="l" t="t" r="r" b="b"/>
              <a:pathLst>
                <a:path w="1936" h="429" extrusionOk="0">
                  <a:moveTo>
                    <a:pt x="251" y="1"/>
                  </a:moveTo>
                  <a:cubicBezTo>
                    <a:pt x="68" y="1"/>
                    <a:pt x="1" y="288"/>
                    <a:pt x="200" y="326"/>
                  </a:cubicBezTo>
                  <a:cubicBezTo>
                    <a:pt x="541" y="394"/>
                    <a:pt x="887" y="428"/>
                    <a:pt x="1234" y="428"/>
                  </a:cubicBezTo>
                  <a:cubicBezTo>
                    <a:pt x="1397" y="428"/>
                    <a:pt x="1559" y="421"/>
                    <a:pt x="1721" y="406"/>
                  </a:cubicBezTo>
                  <a:cubicBezTo>
                    <a:pt x="1926" y="386"/>
                    <a:pt x="1935" y="71"/>
                    <a:pt x="1739" y="71"/>
                  </a:cubicBezTo>
                  <a:cubicBezTo>
                    <a:pt x="1733" y="71"/>
                    <a:pt x="1727" y="71"/>
                    <a:pt x="1721" y="72"/>
                  </a:cubicBezTo>
                  <a:cubicBezTo>
                    <a:pt x="1559" y="87"/>
                    <a:pt x="1397" y="95"/>
                    <a:pt x="1235" y="95"/>
                  </a:cubicBezTo>
                  <a:cubicBezTo>
                    <a:pt x="917" y="95"/>
                    <a:pt x="600" y="65"/>
                    <a:pt x="288" y="4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7" name="Google Shape;6817;p15"/>
            <p:cNvSpPr/>
            <p:nvPr/>
          </p:nvSpPr>
          <p:spPr>
            <a:xfrm>
              <a:off x="4156325" y="2498250"/>
              <a:ext cx="69650" cy="70600"/>
            </a:xfrm>
            <a:custGeom>
              <a:avLst/>
              <a:gdLst/>
              <a:ahLst/>
              <a:cxnLst/>
              <a:rect l="l" t="t" r="r" b="b"/>
              <a:pathLst>
                <a:path w="2786" h="2824" extrusionOk="0">
                  <a:moveTo>
                    <a:pt x="1038" y="0"/>
                  </a:moveTo>
                  <a:cubicBezTo>
                    <a:pt x="1011" y="0"/>
                    <a:pt x="984" y="2"/>
                    <a:pt x="956" y="5"/>
                  </a:cubicBezTo>
                  <a:cubicBezTo>
                    <a:pt x="531" y="54"/>
                    <a:pt x="273" y="449"/>
                    <a:pt x="76" y="787"/>
                  </a:cubicBezTo>
                  <a:cubicBezTo>
                    <a:pt x="0" y="916"/>
                    <a:pt x="116" y="1037"/>
                    <a:pt x="231" y="1037"/>
                  </a:cubicBezTo>
                  <a:cubicBezTo>
                    <a:pt x="281" y="1037"/>
                    <a:pt x="331" y="1014"/>
                    <a:pt x="365" y="957"/>
                  </a:cubicBezTo>
                  <a:lnTo>
                    <a:pt x="365" y="955"/>
                  </a:lnTo>
                  <a:cubicBezTo>
                    <a:pt x="535" y="662"/>
                    <a:pt x="677" y="398"/>
                    <a:pt x="1037" y="395"/>
                  </a:cubicBezTo>
                  <a:cubicBezTo>
                    <a:pt x="1041" y="395"/>
                    <a:pt x="1044" y="395"/>
                    <a:pt x="1047" y="395"/>
                  </a:cubicBezTo>
                  <a:cubicBezTo>
                    <a:pt x="1605" y="395"/>
                    <a:pt x="1637" y="1023"/>
                    <a:pt x="1422" y="1416"/>
                  </a:cubicBezTo>
                  <a:cubicBezTo>
                    <a:pt x="1162" y="1892"/>
                    <a:pt x="635" y="2169"/>
                    <a:pt x="220" y="2493"/>
                  </a:cubicBezTo>
                  <a:cubicBezTo>
                    <a:pt x="98" y="2587"/>
                    <a:pt x="206" y="2776"/>
                    <a:pt x="337" y="2779"/>
                  </a:cubicBezTo>
                  <a:lnTo>
                    <a:pt x="2570" y="2824"/>
                  </a:lnTo>
                  <a:cubicBezTo>
                    <a:pt x="2572" y="2824"/>
                    <a:pt x="2573" y="2824"/>
                    <a:pt x="2575" y="2824"/>
                  </a:cubicBezTo>
                  <a:cubicBezTo>
                    <a:pt x="2785" y="2824"/>
                    <a:pt x="2784" y="2493"/>
                    <a:pt x="2570" y="2488"/>
                  </a:cubicBezTo>
                  <a:lnTo>
                    <a:pt x="823" y="2454"/>
                  </a:lnTo>
                  <a:lnTo>
                    <a:pt x="823" y="2454"/>
                  </a:lnTo>
                  <a:cubicBezTo>
                    <a:pt x="1459" y="1970"/>
                    <a:pt x="2215" y="1313"/>
                    <a:pt x="1782" y="490"/>
                  </a:cubicBezTo>
                  <a:cubicBezTo>
                    <a:pt x="1635" y="211"/>
                    <a:pt x="1357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8" name="Google Shape;6818;p15"/>
            <p:cNvSpPr/>
            <p:nvPr/>
          </p:nvSpPr>
          <p:spPr>
            <a:xfrm>
              <a:off x="4214425" y="2525600"/>
              <a:ext cx="69025" cy="52075"/>
            </a:xfrm>
            <a:custGeom>
              <a:avLst/>
              <a:gdLst/>
              <a:ahLst/>
              <a:cxnLst/>
              <a:rect l="l" t="t" r="r" b="b"/>
              <a:pathLst>
                <a:path w="2761" h="2083" extrusionOk="0">
                  <a:moveTo>
                    <a:pt x="244" y="0"/>
                  </a:moveTo>
                  <a:cubicBezTo>
                    <a:pt x="96" y="0"/>
                    <a:pt x="0" y="222"/>
                    <a:pt x="158" y="313"/>
                  </a:cubicBezTo>
                  <a:cubicBezTo>
                    <a:pt x="979" y="786"/>
                    <a:pt x="1735" y="1365"/>
                    <a:pt x="2406" y="2033"/>
                  </a:cubicBezTo>
                  <a:cubicBezTo>
                    <a:pt x="2441" y="2068"/>
                    <a:pt x="2480" y="2083"/>
                    <a:pt x="2518" y="2083"/>
                  </a:cubicBezTo>
                  <a:cubicBezTo>
                    <a:pt x="2646" y="2083"/>
                    <a:pt x="2761" y="1915"/>
                    <a:pt x="2643" y="1797"/>
                  </a:cubicBezTo>
                  <a:cubicBezTo>
                    <a:pt x="1952" y="1107"/>
                    <a:pt x="1172" y="512"/>
                    <a:pt x="327" y="24"/>
                  </a:cubicBezTo>
                  <a:cubicBezTo>
                    <a:pt x="298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19" name="Google Shape;6819;p15"/>
            <p:cNvSpPr/>
            <p:nvPr/>
          </p:nvSpPr>
          <p:spPr>
            <a:xfrm>
              <a:off x="4225100" y="2525300"/>
              <a:ext cx="42650" cy="57850"/>
            </a:xfrm>
            <a:custGeom>
              <a:avLst/>
              <a:gdLst/>
              <a:ahLst/>
              <a:cxnLst/>
              <a:rect l="l" t="t" r="r" b="b"/>
              <a:pathLst>
                <a:path w="1706" h="2314" extrusionOk="0">
                  <a:moveTo>
                    <a:pt x="1475" y="0"/>
                  </a:moveTo>
                  <a:cubicBezTo>
                    <a:pt x="1437" y="0"/>
                    <a:pt x="1399" y="17"/>
                    <a:pt x="1366" y="58"/>
                  </a:cubicBezTo>
                  <a:cubicBezTo>
                    <a:pt x="863" y="677"/>
                    <a:pt x="426" y="1348"/>
                    <a:pt x="66" y="2061"/>
                  </a:cubicBezTo>
                  <a:cubicBezTo>
                    <a:pt x="0" y="2193"/>
                    <a:pt x="116" y="2314"/>
                    <a:pt x="226" y="2314"/>
                  </a:cubicBezTo>
                  <a:cubicBezTo>
                    <a:pt x="277" y="2314"/>
                    <a:pt x="326" y="2289"/>
                    <a:pt x="356" y="2228"/>
                  </a:cubicBezTo>
                  <a:cubicBezTo>
                    <a:pt x="701" y="1540"/>
                    <a:pt x="1119" y="892"/>
                    <a:pt x="1603" y="294"/>
                  </a:cubicBezTo>
                  <a:cubicBezTo>
                    <a:pt x="1706" y="168"/>
                    <a:pt x="1594" y="0"/>
                    <a:pt x="1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0" name="Google Shape;6820;p15"/>
            <p:cNvSpPr/>
            <p:nvPr/>
          </p:nvSpPr>
          <p:spPr>
            <a:xfrm>
              <a:off x="4308475" y="2512275"/>
              <a:ext cx="16800" cy="56650"/>
            </a:xfrm>
            <a:custGeom>
              <a:avLst/>
              <a:gdLst/>
              <a:ahLst/>
              <a:cxnLst/>
              <a:rect l="l" t="t" r="r" b="b"/>
              <a:pathLst>
                <a:path w="672" h="2266" extrusionOk="0"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20" y="824"/>
                    <a:pt x="321" y="1462"/>
                    <a:pt x="334" y="2104"/>
                  </a:cubicBezTo>
                  <a:cubicBezTo>
                    <a:pt x="337" y="2212"/>
                    <a:pt x="422" y="2265"/>
                    <a:pt x="505" y="2265"/>
                  </a:cubicBezTo>
                  <a:cubicBezTo>
                    <a:pt x="589" y="2265"/>
                    <a:pt x="672" y="2212"/>
                    <a:pt x="668" y="2104"/>
                  </a:cubicBezTo>
                  <a:cubicBezTo>
                    <a:pt x="655" y="1431"/>
                    <a:pt x="551" y="763"/>
                    <a:pt x="360" y="118"/>
                  </a:cubicBezTo>
                  <a:cubicBezTo>
                    <a:pt x="336" y="36"/>
                    <a:pt x="27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1" name="Google Shape;6821;p15"/>
            <p:cNvSpPr/>
            <p:nvPr/>
          </p:nvSpPr>
          <p:spPr>
            <a:xfrm>
              <a:off x="4297350" y="2535950"/>
              <a:ext cx="53100" cy="12100"/>
            </a:xfrm>
            <a:custGeom>
              <a:avLst/>
              <a:gdLst/>
              <a:ahLst/>
              <a:cxnLst/>
              <a:rect l="l" t="t" r="r" b="b"/>
              <a:pathLst>
                <a:path w="2124" h="484" extrusionOk="0">
                  <a:moveTo>
                    <a:pt x="1455" y="1"/>
                  </a:moveTo>
                  <a:cubicBezTo>
                    <a:pt x="1031" y="1"/>
                    <a:pt x="608" y="53"/>
                    <a:pt x="195" y="156"/>
                  </a:cubicBezTo>
                  <a:cubicBezTo>
                    <a:pt x="0" y="203"/>
                    <a:pt x="63" y="484"/>
                    <a:pt x="239" y="484"/>
                  </a:cubicBezTo>
                  <a:cubicBezTo>
                    <a:pt x="253" y="484"/>
                    <a:pt x="268" y="482"/>
                    <a:pt x="284" y="478"/>
                  </a:cubicBezTo>
                  <a:cubicBezTo>
                    <a:pt x="672" y="383"/>
                    <a:pt x="1070" y="335"/>
                    <a:pt x="1469" y="335"/>
                  </a:cubicBezTo>
                  <a:cubicBezTo>
                    <a:pt x="1616" y="335"/>
                    <a:pt x="1762" y="342"/>
                    <a:pt x="1908" y="355"/>
                  </a:cubicBezTo>
                  <a:cubicBezTo>
                    <a:pt x="1914" y="355"/>
                    <a:pt x="1920" y="356"/>
                    <a:pt x="1926" y="356"/>
                  </a:cubicBezTo>
                  <a:cubicBezTo>
                    <a:pt x="2123" y="356"/>
                    <a:pt x="2116" y="38"/>
                    <a:pt x="1908" y="21"/>
                  </a:cubicBezTo>
                  <a:cubicBezTo>
                    <a:pt x="1757" y="7"/>
                    <a:pt x="1606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2" name="Google Shape;6822;p15"/>
            <p:cNvSpPr/>
            <p:nvPr/>
          </p:nvSpPr>
          <p:spPr>
            <a:xfrm>
              <a:off x="4360575" y="2492200"/>
              <a:ext cx="50850" cy="100550"/>
            </a:xfrm>
            <a:custGeom>
              <a:avLst/>
              <a:gdLst/>
              <a:ahLst/>
              <a:cxnLst/>
              <a:rect l="l" t="t" r="r" b="b"/>
              <a:pathLst>
                <a:path w="2034" h="4022" extrusionOk="0">
                  <a:moveTo>
                    <a:pt x="1598" y="0"/>
                  </a:moveTo>
                  <a:cubicBezTo>
                    <a:pt x="1570" y="0"/>
                    <a:pt x="1541" y="8"/>
                    <a:pt x="1512" y="27"/>
                  </a:cubicBezTo>
                  <a:cubicBezTo>
                    <a:pt x="0" y="993"/>
                    <a:pt x="886" y="2816"/>
                    <a:pt x="1660" y="3946"/>
                  </a:cubicBezTo>
                  <a:cubicBezTo>
                    <a:pt x="1696" y="3999"/>
                    <a:pt x="1748" y="4021"/>
                    <a:pt x="1799" y="4021"/>
                  </a:cubicBezTo>
                  <a:cubicBezTo>
                    <a:pt x="1918" y="4021"/>
                    <a:pt x="2033" y="3903"/>
                    <a:pt x="1948" y="3778"/>
                  </a:cubicBezTo>
                  <a:cubicBezTo>
                    <a:pt x="1295" y="2823"/>
                    <a:pt x="334" y="1177"/>
                    <a:pt x="1681" y="317"/>
                  </a:cubicBezTo>
                  <a:cubicBezTo>
                    <a:pt x="1833" y="220"/>
                    <a:pt x="1740" y="0"/>
                    <a:pt x="15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3" name="Google Shape;6823;p15"/>
            <p:cNvSpPr/>
            <p:nvPr/>
          </p:nvSpPr>
          <p:spPr>
            <a:xfrm>
              <a:off x="4417875" y="2505750"/>
              <a:ext cx="73850" cy="83050"/>
            </a:xfrm>
            <a:custGeom>
              <a:avLst/>
              <a:gdLst/>
              <a:ahLst/>
              <a:cxnLst/>
              <a:rect l="l" t="t" r="r" b="b"/>
              <a:pathLst>
                <a:path w="2954" h="3322" extrusionOk="0">
                  <a:moveTo>
                    <a:pt x="204" y="0"/>
                  </a:moveTo>
                  <a:cubicBezTo>
                    <a:pt x="104" y="0"/>
                    <a:pt x="1" y="82"/>
                    <a:pt x="33" y="208"/>
                  </a:cubicBezTo>
                  <a:lnTo>
                    <a:pt x="36" y="208"/>
                  </a:lnTo>
                  <a:cubicBezTo>
                    <a:pt x="285" y="1157"/>
                    <a:pt x="579" y="2093"/>
                    <a:pt x="916" y="3014"/>
                  </a:cubicBezTo>
                  <a:lnTo>
                    <a:pt x="916" y="3014"/>
                  </a:lnTo>
                  <a:cubicBezTo>
                    <a:pt x="940" y="3093"/>
                    <a:pt x="968" y="3169"/>
                    <a:pt x="1000" y="3239"/>
                  </a:cubicBezTo>
                  <a:cubicBezTo>
                    <a:pt x="1026" y="3297"/>
                    <a:pt x="1076" y="3321"/>
                    <a:pt x="1130" y="3321"/>
                  </a:cubicBezTo>
                  <a:cubicBezTo>
                    <a:pt x="1235" y="3321"/>
                    <a:pt x="1349" y="3228"/>
                    <a:pt x="1305" y="3109"/>
                  </a:cubicBezTo>
                  <a:cubicBezTo>
                    <a:pt x="1276" y="3031"/>
                    <a:pt x="1247" y="2952"/>
                    <a:pt x="1218" y="2873"/>
                  </a:cubicBezTo>
                  <a:lnTo>
                    <a:pt x="1218" y="2873"/>
                  </a:lnTo>
                  <a:cubicBezTo>
                    <a:pt x="1067" y="2364"/>
                    <a:pt x="1070" y="1585"/>
                    <a:pt x="1517" y="1273"/>
                  </a:cubicBezTo>
                  <a:cubicBezTo>
                    <a:pt x="1606" y="1211"/>
                    <a:pt x="1688" y="1183"/>
                    <a:pt x="1765" y="1183"/>
                  </a:cubicBezTo>
                  <a:cubicBezTo>
                    <a:pt x="2342" y="1183"/>
                    <a:pt x="2585" y="2751"/>
                    <a:pt x="2609" y="3064"/>
                  </a:cubicBezTo>
                  <a:cubicBezTo>
                    <a:pt x="2618" y="3170"/>
                    <a:pt x="2706" y="3224"/>
                    <a:pt x="2790" y="3224"/>
                  </a:cubicBezTo>
                  <a:cubicBezTo>
                    <a:pt x="2874" y="3224"/>
                    <a:pt x="2953" y="3171"/>
                    <a:pt x="2945" y="3064"/>
                  </a:cubicBezTo>
                  <a:cubicBezTo>
                    <a:pt x="2904" y="2570"/>
                    <a:pt x="2586" y="720"/>
                    <a:pt x="1823" y="720"/>
                  </a:cubicBezTo>
                  <a:cubicBezTo>
                    <a:pt x="1750" y="720"/>
                    <a:pt x="1672" y="737"/>
                    <a:pt x="1590" y="774"/>
                  </a:cubicBezTo>
                  <a:cubicBezTo>
                    <a:pt x="1173" y="964"/>
                    <a:pt x="944" y="1369"/>
                    <a:pt x="855" y="1821"/>
                  </a:cubicBezTo>
                  <a:lnTo>
                    <a:pt x="855" y="1821"/>
                  </a:lnTo>
                  <a:cubicBezTo>
                    <a:pt x="673" y="1258"/>
                    <a:pt x="506" y="691"/>
                    <a:pt x="356" y="120"/>
                  </a:cubicBezTo>
                  <a:cubicBezTo>
                    <a:pt x="334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4" name="Google Shape;6824;p15"/>
            <p:cNvSpPr/>
            <p:nvPr/>
          </p:nvSpPr>
          <p:spPr>
            <a:xfrm>
              <a:off x="4485575" y="2504200"/>
              <a:ext cx="48450" cy="100475"/>
            </a:xfrm>
            <a:custGeom>
              <a:avLst/>
              <a:gdLst/>
              <a:ahLst/>
              <a:cxnLst/>
              <a:rect l="l" t="t" r="r" b="b"/>
              <a:pathLst>
                <a:path w="1938" h="4019" extrusionOk="0">
                  <a:moveTo>
                    <a:pt x="258" y="1"/>
                  </a:moveTo>
                  <a:cubicBezTo>
                    <a:pt x="121" y="1"/>
                    <a:pt x="0" y="170"/>
                    <a:pt x="132" y="278"/>
                  </a:cubicBezTo>
                  <a:cubicBezTo>
                    <a:pt x="1184" y="1147"/>
                    <a:pt x="1578" y="2522"/>
                    <a:pt x="1137" y="3814"/>
                  </a:cubicBezTo>
                  <a:cubicBezTo>
                    <a:pt x="1095" y="3937"/>
                    <a:pt x="1197" y="4019"/>
                    <a:pt x="1299" y="4019"/>
                  </a:cubicBezTo>
                  <a:cubicBezTo>
                    <a:pt x="1366" y="4019"/>
                    <a:pt x="1433" y="3984"/>
                    <a:pt x="1460" y="3904"/>
                  </a:cubicBezTo>
                  <a:cubicBezTo>
                    <a:pt x="1938" y="2514"/>
                    <a:pt x="1503" y="975"/>
                    <a:pt x="368" y="41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5" name="Google Shape;6825;p15"/>
            <p:cNvSpPr/>
            <p:nvPr/>
          </p:nvSpPr>
          <p:spPr>
            <a:xfrm>
              <a:off x="4550125" y="2494375"/>
              <a:ext cx="47175" cy="107050"/>
            </a:xfrm>
            <a:custGeom>
              <a:avLst/>
              <a:gdLst/>
              <a:ahLst/>
              <a:cxnLst/>
              <a:rect l="l" t="t" r="r" b="b"/>
              <a:pathLst>
                <a:path w="1887" h="4282" extrusionOk="0">
                  <a:moveTo>
                    <a:pt x="755" y="0"/>
                  </a:moveTo>
                  <a:cubicBezTo>
                    <a:pt x="100" y="0"/>
                    <a:pt x="0" y="1464"/>
                    <a:pt x="9" y="1923"/>
                  </a:cubicBezTo>
                  <a:cubicBezTo>
                    <a:pt x="28" y="2976"/>
                    <a:pt x="562" y="3963"/>
                    <a:pt x="1609" y="4274"/>
                  </a:cubicBezTo>
                  <a:cubicBezTo>
                    <a:pt x="1626" y="4279"/>
                    <a:pt x="1643" y="4281"/>
                    <a:pt x="1659" y="4281"/>
                  </a:cubicBezTo>
                  <a:cubicBezTo>
                    <a:pt x="1829" y="4281"/>
                    <a:pt x="1887" y="4008"/>
                    <a:pt x="1697" y="3950"/>
                  </a:cubicBezTo>
                  <a:cubicBezTo>
                    <a:pt x="1009" y="3748"/>
                    <a:pt x="579" y="3208"/>
                    <a:pt x="414" y="2518"/>
                  </a:cubicBezTo>
                  <a:cubicBezTo>
                    <a:pt x="387" y="2401"/>
                    <a:pt x="319" y="338"/>
                    <a:pt x="770" y="338"/>
                  </a:cubicBezTo>
                  <a:cubicBezTo>
                    <a:pt x="797" y="338"/>
                    <a:pt x="825" y="345"/>
                    <a:pt x="855" y="360"/>
                  </a:cubicBezTo>
                  <a:cubicBezTo>
                    <a:pt x="882" y="373"/>
                    <a:pt x="908" y="378"/>
                    <a:pt x="932" y="378"/>
                  </a:cubicBezTo>
                  <a:cubicBezTo>
                    <a:pt x="1087" y="378"/>
                    <a:pt x="1190" y="153"/>
                    <a:pt x="1023" y="71"/>
                  </a:cubicBezTo>
                  <a:cubicBezTo>
                    <a:pt x="925" y="22"/>
                    <a:pt x="835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6" name="Google Shape;6826;p15"/>
            <p:cNvSpPr/>
            <p:nvPr/>
          </p:nvSpPr>
          <p:spPr>
            <a:xfrm>
              <a:off x="4604625" y="2495900"/>
              <a:ext cx="75950" cy="93925"/>
            </a:xfrm>
            <a:custGeom>
              <a:avLst/>
              <a:gdLst/>
              <a:ahLst/>
              <a:cxnLst/>
              <a:rect l="l" t="t" r="r" b="b"/>
              <a:pathLst>
                <a:path w="3038" h="3757" extrusionOk="0">
                  <a:moveTo>
                    <a:pt x="1949" y="1"/>
                  </a:moveTo>
                  <a:cubicBezTo>
                    <a:pt x="1848" y="1"/>
                    <a:pt x="1750" y="80"/>
                    <a:pt x="1788" y="204"/>
                  </a:cubicBezTo>
                  <a:cubicBezTo>
                    <a:pt x="1788" y="204"/>
                    <a:pt x="1788" y="204"/>
                    <a:pt x="1788" y="204"/>
                  </a:cubicBezTo>
                  <a:lnTo>
                    <a:pt x="1788" y="204"/>
                  </a:lnTo>
                  <a:cubicBezTo>
                    <a:pt x="2019" y="939"/>
                    <a:pt x="2135" y="1699"/>
                    <a:pt x="2081" y="2469"/>
                  </a:cubicBezTo>
                  <a:cubicBezTo>
                    <a:pt x="2072" y="2596"/>
                    <a:pt x="2090" y="2965"/>
                    <a:pt x="2010" y="3050"/>
                  </a:cubicBezTo>
                  <a:lnTo>
                    <a:pt x="1236" y="3168"/>
                  </a:lnTo>
                  <a:lnTo>
                    <a:pt x="1012" y="2893"/>
                  </a:lnTo>
                  <a:cubicBezTo>
                    <a:pt x="726" y="2470"/>
                    <a:pt x="448" y="1233"/>
                    <a:pt x="1350" y="1233"/>
                  </a:cubicBezTo>
                  <a:cubicBezTo>
                    <a:pt x="1405" y="1233"/>
                    <a:pt x="1466" y="1237"/>
                    <a:pt x="1531" y="1247"/>
                  </a:cubicBezTo>
                  <a:cubicBezTo>
                    <a:pt x="1541" y="1249"/>
                    <a:pt x="1550" y="1250"/>
                    <a:pt x="1560" y="1250"/>
                  </a:cubicBezTo>
                  <a:cubicBezTo>
                    <a:pt x="1749" y="1250"/>
                    <a:pt x="1823" y="956"/>
                    <a:pt x="1619" y="924"/>
                  </a:cubicBezTo>
                  <a:cubicBezTo>
                    <a:pt x="1536" y="911"/>
                    <a:pt x="1457" y="905"/>
                    <a:pt x="1383" y="905"/>
                  </a:cubicBezTo>
                  <a:cubicBezTo>
                    <a:pt x="1" y="905"/>
                    <a:pt x="249" y="3034"/>
                    <a:pt x="1267" y="3606"/>
                  </a:cubicBezTo>
                  <a:cubicBezTo>
                    <a:pt x="1452" y="3710"/>
                    <a:pt x="1608" y="3757"/>
                    <a:pt x="1741" y="3757"/>
                  </a:cubicBezTo>
                  <a:cubicBezTo>
                    <a:pt x="2278" y="3757"/>
                    <a:pt x="2414" y="2988"/>
                    <a:pt x="2395" y="2149"/>
                  </a:cubicBezTo>
                  <a:lnTo>
                    <a:pt x="2395" y="2149"/>
                  </a:lnTo>
                  <a:cubicBezTo>
                    <a:pt x="2502" y="2548"/>
                    <a:pt x="2599" y="2950"/>
                    <a:pt x="2687" y="3354"/>
                  </a:cubicBezTo>
                  <a:cubicBezTo>
                    <a:pt x="2705" y="3437"/>
                    <a:pt x="2767" y="3473"/>
                    <a:pt x="2833" y="3473"/>
                  </a:cubicBezTo>
                  <a:cubicBezTo>
                    <a:pt x="2932" y="3473"/>
                    <a:pt x="3038" y="3391"/>
                    <a:pt x="3010" y="3264"/>
                  </a:cubicBezTo>
                  <a:cubicBezTo>
                    <a:pt x="2778" y="2196"/>
                    <a:pt x="2478" y="1145"/>
                    <a:pt x="2112" y="116"/>
                  </a:cubicBezTo>
                  <a:cubicBezTo>
                    <a:pt x="2083" y="36"/>
                    <a:pt x="2015" y="1"/>
                    <a:pt x="1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7" name="Google Shape;6827;p15"/>
            <p:cNvSpPr/>
            <p:nvPr/>
          </p:nvSpPr>
          <p:spPr>
            <a:xfrm>
              <a:off x="4680375" y="2486325"/>
              <a:ext cx="47375" cy="128875"/>
            </a:xfrm>
            <a:custGeom>
              <a:avLst/>
              <a:gdLst/>
              <a:ahLst/>
              <a:cxnLst/>
              <a:rect l="l" t="t" r="r" b="b"/>
              <a:pathLst>
                <a:path w="1895" h="5155" extrusionOk="0">
                  <a:moveTo>
                    <a:pt x="263" y="1"/>
                  </a:moveTo>
                  <a:cubicBezTo>
                    <a:pt x="123" y="1"/>
                    <a:pt x="0" y="171"/>
                    <a:pt x="134" y="276"/>
                  </a:cubicBezTo>
                  <a:cubicBezTo>
                    <a:pt x="870" y="852"/>
                    <a:pt x="1158" y="1669"/>
                    <a:pt x="1259" y="2573"/>
                  </a:cubicBezTo>
                  <a:cubicBezTo>
                    <a:pt x="1318" y="3105"/>
                    <a:pt x="1539" y="4545"/>
                    <a:pt x="964" y="4846"/>
                  </a:cubicBezTo>
                  <a:cubicBezTo>
                    <a:pt x="801" y="4931"/>
                    <a:pt x="901" y="5155"/>
                    <a:pt x="1052" y="5155"/>
                  </a:cubicBezTo>
                  <a:cubicBezTo>
                    <a:pt x="1078" y="5155"/>
                    <a:pt x="1105" y="5148"/>
                    <a:pt x="1132" y="5134"/>
                  </a:cubicBezTo>
                  <a:cubicBezTo>
                    <a:pt x="1895" y="4738"/>
                    <a:pt x="1666" y="3391"/>
                    <a:pt x="1605" y="2706"/>
                  </a:cubicBezTo>
                  <a:cubicBezTo>
                    <a:pt x="1515" y="1667"/>
                    <a:pt x="1217" y="701"/>
                    <a:pt x="371" y="39"/>
                  </a:cubicBezTo>
                  <a:cubicBezTo>
                    <a:pt x="336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8" name="Google Shape;6828;p15"/>
            <p:cNvSpPr/>
            <p:nvPr/>
          </p:nvSpPr>
          <p:spPr>
            <a:xfrm>
              <a:off x="4742725" y="2549825"/>
              <a:ext cx="63050" cy="10525"/>
            </a:xfrm>
            <a:custGeom>
              <a:avLst/>
              <a:gdLst/>
              <a:ahLst/>
              <a:cxnLst/>
              <a:rect l="l" t="t" r="r" b="b"/>
              <a:pathLst>
                <a:path w="2522" h="421" extrusionOk="0">
                  <a:moveTo>
                    <a:pt x="1007" y="1"/>
                  </a:moveTo>
                  <a:cubicBezTo>
                    <a:pt x="743" y="1"/>
                    <a:pt x="479" y="11"/>
                    <a:pt x="215" y="32"/>
                  </a:cubicBezTo>
                  <a:cubicBezTo>
                    <a:pt x="7" y="46"/>
                    <a:pt x="0" y="366"/>
                    <a:pt x="200" y="366"/>
                  </a:cubicBezTo>
                  <a:cubicBezTo>
                    <a:pt x="205" y="366"/>
                    <a:pt x="210" y="366"/>
                    <a:pt x="215" y="366"/>
                  </a:cubicBezTo>
                  <a:cubicBezTo>
                    <a:pt x="478" y="346"/>
                    <a:pt x="742" y="335"/>
                    <a:pt x="1006" y="335"/>
                  </a:cubicBezTo>
                  <a:cubicBezTo>
                    <a:pt x="1441" y="335"/>
                    <a:pt x="1876" y="363"/>
                    <a:pt x="2308" y="419"/>
                  </a:cubicBezTo>
                  <a:cubicBezTo>
                    <a:pt x="2317" y="420"/>
                    <a:pt x="2325" y="421"/>
                    <a:pt x="2332" y="421"/>
                  </a:cubicBezTo>
                  <a:cubicBezTo>
                    <a:pt x="2521" y="421"/>
                    <a:pt x="2512" y="110"/>
                    <a:pt x="2308" y="83"/>
                  </a:cubicBezTo>
                  <a:cubicBezTo>
                    <a:pt x="1876" y="28"/>
                    <a:pt x="1442" y="1"/>
                    <a:pt x="10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29" name="Google Shape;6829;p15"/>
            <p:cNvSpPr/>
            <p:nvPr/>
          </p:nvSpPr>
          <p:spPr>
            <a:xfrm>
              <a:off x="4763550" y="2522450"/>
              <a:ext cx="14275" cy="8425"/>
            </a:xfrm>
            <a:custGeom>
              <a:avLst/>
              <a:gdLst/>
              <a:ahLst/>
              <a:cxnLst/>
              <a:rect l="l" t="t" r="r" b="b"/>
              <a:pathLst>
                <a:path w="57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lnTo>
                    <a:pt x="354" y="336"/>
                  </a:lnTo>
                  <a:cubicBezTo>
                    <a:pt x="569" y="336"/>
                    <a:pt x="5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0" name="Google Shape;6830;p15"/>
            <p:cNvSpPr/>
            <p:nvPr/>
          </p:nvSpPr>
          <p:spPr>
            <a:xfrm>
              <a:off x="4773950" y="25815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0" y="1"/>
                    <a:pt x="0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1" name="Google Shape;6831;p15"/>
            <p:cNvSpPr/>
            <p:nvPr/>
          </p:nvSpPr>
          <p:spPr>
            <a:xfrm>
              <a:off x="4830475" y="2492500"/>
              <a:ext cx="59175" cy="86625"/>
            </a:xfrm>
            <a:custGeom>
              <a:avLst/>
              <a:gdLst/>
              <a:ahLst/>
              <a:cxnLst/>
              <a:rect l="l" t="t" r="r" b="b"/>
              <a:pathLst>
                <a:path w="2367" h="3465" extrusionOk="0">
                  <a:moveTo>
                    <a:pt x="1350" y="0"/>
                  </a:moveTo>
                  <a:cubicBezTo>
                    <a:pt x="1313" y="0"/>
                    <a:pt x="1274" y="13"/>
                    <a:pt x="1239" y="44"/>
                  </a:cubicBezTo>
                  <a:cubicBezTo>
                    <a:pt x="0" y="1130"/>
                    <a:pt x="482" y="3080"/>
                    <a:pt x="2082" y="3459"/>
                  </a:cubicBezTo>
                  <a:cubicBezTo>
                    <a:pt x="2097" y="3463"/>
                    <a:pt x="2111" y="3465"/>
                    <a:pt x="2124" y="3465"/>
                  </a:cubicBezTo>
                  <a:cubicBezTo>
                    <a:pt x="2302" y="3465"/>
                    <a:pt x="2367" y="3183"/>
                    <a:pt x="2171" y="3136"/>
                  </a:cubicBezTo>
                  <a:cubicBezTo>
                    <a:pt x="806" y="2813"/>
                    <a:pt x="423" y="1202"/>
                    <a:pt x="1475" y="281"/>
                  </a:cubicBezTo>
                  <a:cubicBezTo>
                    <a:pt x="1603" y="169"/>
                    <a:pt x="1485" y="0"/>
                    <a:pt x="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2" name="Google Shape;6832;p15"/>
            <p:cNvSpPr/>
            <p:nvPr/>
          </p:nvSpPr>
          <p:spPr>
            <a:xfrm>
              <a:off x="4901775" y="2516225"/>
              <a:ext cx="56550" cy="71925"/>
            </a:xfrm>
            <a:custGeom>
              <a:avLst/>
              <a:gdLst/>
              <a:ahLst/>
              <a:cxnLst/>
              <a:rect l="l" t="t" r="r" b="b"/>
              <a:pathLst>
                <a:path w="2262" h="2877" extrusionOk="0">
                  <a:moveTo>
                    <a:pt x="1155" y="1"/>
                  </a:moveTo>
                  <a:cubicBezTo>
                    <a:pt x="678" y="1"/>
                    <a:pt x="170" y="383"/>
                    <a:pt x="77" y="878"/>
                  </a:cubicBezTo>
                  <a:cubicBezTo>
                    <a:pt x="1" y="1283"/>
                    <a:pt x="239" y="1563"/>
                    <a:pt x="603" y="1699"/>
                  </a:cubicBezTo>
                  <a:cubicBezTo>
                    <a:pt x="852" y="1790"/>
                    <a:pt x="1111" y="1783"/>
                    <a:pt x="1363" y="1856"/>
                  </a:cubicBezTo>
                  <a:cubicBezTo>
                    <a:pt x="1465" y="1882"/>
                    <a:pt x="1564" y="1923"/>
                    <a:pt x="1654" y="1977"/>
                  </a:cubicBezTo>
                  <a:lnTo>
                    <a:pt x="1682" y="2472"/>
                  </a:lnTo>
                  <a:cubicBezTo>
                    <a:pt x="1633" y="2541"/>
                    <a:pt x="1557" y="2567"/>
                    <a:pt x="1468" y="2567"/>
                  </a:cubicBezTo>
                  <a:cubicBezTo>
                    <a:pt x="1233" y="2567"/>
                    <a:pt x="910" y="2385"/>
                    <a:pt x="785" y="2320"/>
                  </a:cubicBezTo>
                  <a:cubicBezTo>
                    <a:pt x="757" y="2306"/>
                    <a:pt x="731" y="2299"/>
                    <a:pt x="705" y="2299"/>
                  </a:cubicBezTo>
                  <a:cubicBezTo>
                    <a:pt x="553" y="2299"/>
                    <a:pt x="452" y="2523"/>
                    <a:pt x="615" y="2610"/>
                  </a:cubicBezTo>
                  <a:cubicBezTo>
                    <a:pt x="867" y="2740"/>
                    <a:pt x="1156" y="2876"/>
                    <a:pt x="1441" y="2876"/>
                  </a:cubicBezTo>
                  <a:cubicBezTo>
                    <a:pt x="1580" y="2876"/>
                    <a:pt x="1718" y="2844"/>
                    <a:pt x="1849" y="2762"/>
                  </a:cubicBezTo>
                  <a:cubicBezTo>
                    <a:pt x="2138" y="2584"/>
                    <a:pt x="2261" y="2231"/>
                    <a:pt x="2077" y="1932"/>
                  </a:cubicBezTo>
                  <a:cubicBezTo>
                    <a:pt x="1868" y="1592"/>
                    <a:pt x="1436" y="1528"/>
                    <a:pt x="1078" y="1467"/>
                  </a:cubicBezTo>
                  <a:cubicBezTo>
                    <a:pt x="664" y="1398"/>
                    <a:pt x="155" y="1132"/>
                    <a:pt x="554" y="639"/>
                  </a:cubicBezTo>
                  <a:cubicBezTo>
                    <a:pt x="687" y="476"/>
                    <a:pt x="937" y="326"/>
                    <a:pt x="1165" y="326"/>
                  </a:cubicBezTo>
                  <a:cubicBezTo>
                    <a:pt x="1295" y="326"/>
                    <a:pt x="1418" y="375"/>
                    <a:pt x="1508" y="498"/>
                  </a:cubicBezTo>
                  <a:cubicBezTo>
                    <a:pt x="1545" y="549"/>
                    <a:pt x="1597" y="570"/>
                    <a:pt x="1648" y="570"/>
                  </a:cubicBezTo>
                  <a:cubicBezTo>
                    <a:pt x="1770" y="570"/>
                    <a:pt x="1887" y="452"/>
                    <a:pt x="1798" y="329"/>
                  </a:cubicBezTo>
                  <a:cubicBezTo>
                    <a:pt x="1629" y="99"/>
                    <a:pt x="1396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3" name="Google Shape;6833;p15"/>
            <p:cNvSpPr/>
            <p:nvPr/>
          </p:nvSpPr>
          <p:spPr>
            <a:xfrm>
              <a:off x="4957775" y="2486275"/>
              <a:ext cx="39875" cy="50875"/>
            </a:xfrm>
            <a:custGeom>
              <a:avLst/>
              <a:gdLst/>
              <a:ahLst/>
              <a:cxnLst/>
              <a:rect l="l" t="t" r="r" b="b"/>
              <a:pathLst>
                <a:path w="1595" h="2035" extrusionOk="0">
                  <a:moveTo>
                    <a:pt x="755" y="0"/>
                  </a:moveTo>
                  <a:cubicBezTo>
                    <a:pt x="689" y="0"/>
                    <a:pt x="624" y="39"/>
                    <a:pt x="598" y="119"/>
                  </a:cubicBezTo>
                  <a:cubicBezTo>
                    <a:pt x="516" y="379"/>
                    <a:pt x="357" y="606"/>
                    <a:pt x="140" y="771"/>
                  </a:cubicBezTo>
                  <a:cubicBezTo>
                    <a:pt x="1" y="877"/>
                    <a:pt x="89" y="1093"/>
                    <a:pt x="221" y="1093"/>
                  </a:cubicBezTo>
                  <a:cubicBezTo>
                    <a:pt x="249" y="1093"/>
                    <a:pt x="279" y="1083"/>
                    <a:pt x="310" y="1060"/>
                  </a:cubicBezTo>
                  <a:lnTo>
                    <a:pt x="308" y="1060"/>
                  </a:lnTo>
                  <a:cubicBezTo>
                    <a:pt x="486" y="924"/>
                    <a:pt x="629" y="772"/>
                    <a:pt x="740" y="596"/>
                  </a:cubicBezTo>
                  <a:lnTo>
                    <a:pt x="740" y="596"/>
                  </a:lnTo>
                  <a:cubicBezTo>
                    <a:pt x="902" y="1037"/>
                    <a:pt x="1065" y="1479"/>
                    <a:pt x="1226" y="1921"/>
                  </a:cubicBezTo>
                  <a:cubicBezTo>
                    <a:pt x="1256" y="2000"/>
                    <a:pt x="1325" y="2034"/>
                    <a:pt x="1392" y="2034"/>
                  </a:cubicBezTo>
                  <a:cubicBezTo>
                    <a:pt x="1495" y="2034"/>
                    <a:pt x="1595" y="1955"/>
                    <a:pt x="1550" y="1832"/>
                  </a:cubicBezTo>
                  <a:lnTo>
                    <a:pt x="920" y="119"/>
                  </a:lnTo>
                  <a:cubicBezTo>
                    <a:pt x="891" y="41"/>
                    <a:pt x="82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4" name="Google Shape;6834;p15"/>
            <p:cNvSpPr/>
            <p:nvPr/>
          </p:nvSpPr>
          <p:spPr>
            <a:xfrm>
              <a:off x="5005075" y="2482875"/>
              <a:ext cx="44950" cy="127600"/>
            </a:xfrm>
            <a:custGeom>
              <a:avLst/>
              <a:gdLst/>
              <a:ahLst/>
              <a:cxnLst/>
              <a:rect l="l" t="t" r="r" b="b"/>
              <a:pathLst>
                <a:path w="1798" h="5104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lnTo>
                    <a:pt x="62" y="257"/>
                  </a:lnTo>
                  <a:cubicBezTo>
                    <a:pt x="729" y="1672"/>
                    <a:pt x="1458" y="3396"/>
                    <a:pt x="363" y="4807"/>
                  </a:cubicBezTo>
                  <a:cubicBezTo>
                    <a:pt x="264" y="4935"/>
                    <a:pt x="375" y="5103"/>
                    <a:pt x="492" y="5103"/>
                  </a:cubicBezTo>
                  <a:cubicBezTo>
                    <a:pt x="529" y="5103"/>
                    <a:pt x="567" y="5086"/>
                    <a:pt x="599" y="5045"/>
                  </a:cubicBezTo>
                  <a:cubicBezTo>
                    <a:pt x="1798" y="3500"/>
                    <a:pt x="1096" y="1671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5" name="Google Shape;6835;p15"/>
            <p:cNvSpPr/>
            <p:nvPr/>
          </p:nvSpPr>
          <p:spPr>
            <a:xfrm>
              <a:off x="5067250" y="2498725"/>
              <a:ext cx="37625" cy="94750"/>
            </a:xfrm>
            <a:custGeom>
              <a:avLst/>
              <a:gdLst/>
              <a:ahLst/>
              <a:cxnLst/>
              <a:rect l="l" t="t" r="r" b="b"/>
              <a:pathLst>
                <a:path w="1505" h="3790" extrusionOk="0">
                  <a:moveTo>
                    <a:pt x="848" y="0"/>
                  </a:moveTo>
                  <a:cubicBezTo>
                    <a:pt x="444" y="0"/>
                    <a:pt x="174" y="768"/>
                    <a:pt x="130" y="1105"/>
                  </a:cubicBezTo>
                  <a:cubicBezTo>
                    <a:pt x="0" y="2102"/>
                    <a:pt x="397" y="3085"/>
                    <a:pt x="1141" y="3746"/>
                  </a:cubicBezTo>
                  <a:cubicBezTo>
                    <a:pt x="1176" y="3777"/>
                    <a:pt x="1215" y="3790"/>
                    <a:pt x="1252" y="3790"/>
                  </a:cubicBezTo>
                  <a:cubicBezTo>
                    <a:pt x="1386" y="3790"/>
                    <a:pt x="1504" y="3622"/>
                    <a:pt x="1378" y="3509"/>
                  </a:cubicBezTo>
                  <a:cubicBezTo>
                    <a:pt x="972" y="3148"/>
                    <a:pt x="670" y="2709"/>
                    <a:pt x="533" y="2178"/>
                  </a:cubicBezTo>
                  <a:cubicBezTo>
                    <a:pt x="473" y="1949"/>
                    <a:pt x="441" y="1714"/>
                    <a:pt x="440" y="1479"/>
                  </a:cubicBezTo>
                  <a:cubicBezTo>
                    <a:pt x="440" y="1440"/>
                    <a:pt x="564" y="343"/>
                    <a:pt x="830" y="343"/>
                  </a:cubicBezTo>
                  <a:cubicBezTo>
                    <a:pt x="861" y="343"/>
                    <a:pt x="894" y="358"/>
                    <a:pt x="929" y="392"/>
                  </a:cubicBezTo>
                  <a:cubicBezTo>
                    <a:pt x="964" y="425"/>
                    <a:pt x="1003" y="439"/>
                    <a:pt x="1041" y="439"/>
                  </a:cubicBezTo>
                  <a:cubicBezTo>
                    <a:pt x="1172" y="439"/>
                    <a:pt x="1288" y="271"/>
                    <a:pt x="1167" y="155"/>
                  </a:cubicBezTo>
                  <a:cubicBezTo>
                    <a:pt x="1054" y="46"/>
                    <a:pt x="947" y="0"/>
                    <a:pt x="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6" name="Google Shape;6836;p15"/>
            <p:cNvSpPr/>
            <p:nvPr/>
          </p:nvSpPr>
          <p:spPr>
            <a:xfrm>
              <a:off x="5117975" y="2512350"/>
              <a:ext cx="79550" cy="76400"/>
            </a:xfrm>
            <a:custGeom>
              <a:avLst/>
              <a:gdLst/>
              <a:ahLst/>
              <a:cxnLst/>
              <a:rect l="l" t="t" r="r" b="b"/>
              <a:pathLst>
                <a:path w="3182" h="3056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cubicBezTo>
                    <a:pt x="131" y="1102"/>
                    <a:pt x="336" y="2031"/>
                    <a:pt x="623" y="2937"/>
                  </a:cubicBezTo>
                  <a:cubicBezTo>
                    <a:pt x="649" y="3020"/>
                    <a:pt x="712" y="3056"/>
                    <a:pt x="776" y="3056"/>
                  </a:cubicBezTo>
                  <a:cubicBezTo>
                    <a:pt x="872" y="3056"/>
                    <a:pt x="970" y="2974"/>
                    <a:pt x="946" y="2847"/>
                  </a:cubicBezTo>
                  <a:cubicBezTo>
                    <a:pt x="841" y="2280"/>
                    <a:pt x="1007" y="1381"/>
                    <a:pt x="1587" y="1087"/>
                  </a:cubicBezTo>
                  <a:cubicBezTo>
                    <a:pt x="1667" y="1046"/>
                    <a:pt x="1744" y="1027"/>
                    <a:pt x="1816" y="1027"/>
                  </a:cubicBezTo>
                  <a:cubicBezTo>
                    <a:pt x="2406" y="1027"/>
                    <a:pt x="2721" y="2257"/>
                    <a:pt x="2830" y="2702"/>
                  </a:cubicBezTo>
                  <a:cubicBezTo>
                    <a:pt x="2850" y="2786"/>
                    <a:pt x="2913" y="2822"/>
                    <a:pt x="2978" y="2822"/>
                  </a:cubicBezTo>
                  <a:cubicBezTo>
                    <a:pt x="3077" y="2822"/>
                    <a:pt x="3182" y="2739"/>
                    <a:pt x="3152" y="2614"/>
                  </a:cubicBezTo>
                  <a:cubicBezTo>
                    <a:pt x="3021" y="2068"/>
                    <a:pt x="2630" y="625"/>
                    <a:pt x="1870" y="625"/>
                  </a:cubicBezTo>
                  <a:cubicBezTo>
                    <a:pt x="1799" y="625"/>
                    <a:pt x="1725" y="637"/>
                    <a:pt x="1648" y="664"/>
                  </a:cubicBezTo>
                  <a:cubicBezTo>
                    <a:pt x="1127" y="845"/>
                    <a:pt x="810" y="1338"/>
                    <a:pt x="670" y="1877"/>
                  </a:cubicBezTo>
                  <a:lnTo>
                    <a:pt x="670" y="1877"/>
                  </a:lnTo>
                  <a:cubicBezTo>
                    <a:pt x="530" y="1311"/>
                    <a:pt x="423" y="738"/>
                    <a:pt x="350" y="159"/>
                  </a:cubicBez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7" name="Google Shape;6837;p15"/>
            <p:cNvSpPr/>
            <p:nvPr/>
          </p:nvSpPr>
          <p:spPr>
            <a:xfrm>
              <a:off x="5187175" y="2498275"/>
              <a:ext cx="38350" cy="28975"/>
            </a:xfrm>
            <a:custGeom>
              <a:avLst/>
              <a:gdLst/>
              <a:ahLst/>
              <a:cxnLst/>
              <a:rect l="l" t="t" r="r" b="b"/>
              <a:pathLst>
                <a:path w="1534" h="1159" extrusionOk="0">
                  <a:moveTo>
                    <a:pt x="779" y="1"/>
                  </a:moveTo>
                  <a:cubicBezTo>
                    <a:pt x="750" y="1"/>
                    <a:pt x="721" y="8"/>
                    <a:pt x="695" y="24"/>
                  </a:cubicBezTo>
                  <a:cubicBezTo>
                    <a:pt x="445" y="175"/>
                    <a:pt x="234" y="384"/>
                    <a:pt x="80" y="634"/>
                  </a:cubicBezTo>
                  <a:cubicBezTo>
                    <a:pt x="1" y="761"/>
                    <a:pt x="116" y="881"/>
                    <a:pt x="233" y="881"/>
                  </a:cubicBezTo>
                  <a:cubicBezTo>
                    <a:pt x="284" y="881"/>
                    <a:pt x="335" y="857"/>
                    <a:pt x="370" y="802"/>
                  </a:cubicBezTo>
                  <a:lnTo>
                    <a:pt x="370" y="803"/>
                  </a:lnTo>
                  <a:cubicBezTo>
                    <a:pt x="470" y="638"/>
                    <a:pt x="602" y="495"/>
                    <a:pt x="758" y="382"/>
                  </a:cubicBezTo>
                  <a:lnTo>
                    <a:pt x="758" y="382"/>
                  </a:lnTo>
                  <a:cubicBezTo>
                    <a:pt x="939" y="571"/>
                    <a:pt x="1078" y="797"/>
                    <a:pt x="1168" y="1044"/>
                  </a:cubicBezTo>
                  <a:cubicBezTo>
                    <a:pt x="1196" y="1124"/>
                    <a:pt x="1264" y="1158"/>
                    <a:pt x="1331" y="1158"/>
                  </a:cubicBezTo>
                  <a:cubicBezTo>
                    <a:pt x="1433" y="1158"/>
                    <a:pt x="1534" y="1078"/>
                    <a:pt x="1490" y="956"/>
                  </a:cubicBezTo>
                  <a:cubicBezTo>
                    <a:pt x="1368" y="609"/>
                    <a:pt x="1165" y="298"/>
                    <a:pt x="898" y="50"/>
                  </a:cubicBezTo>
                  <a:cubicBezTo>
                    <a:pt x="865" y="18"/>
                    <a:pt x="822" y="1"/>
                    <a:pt x="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8" name="Google Shape;6838;p15"/>
            <p:cNvSpPr/>
            <p:nvPr/>
          </p:nvSpPr>
          <p:spPr>
            <a:xfrm>
              <a:off x="5238725" y="2494975"/>
              <a:ext cx="33875" cy="99875"/>
            </a:xfrm>
            <a:custGeom>
              <a:avLst/>
              <a:gdLst/>
              <a:ahLst/>
              <a:cxnLst/>
              <a:rect l="l" t="t" r="r" b="b"/>
              <a:pathLst>
                <a:path w="1355" h="3995" extrusionOk="0">
                  <a:moveTo>
                    <a:pt x="236" y="1"/>
                  </a:moveTo>
                  <a:cubicBezTo>
                    <a:pt x="114" y="1"/>
                    <a:pt x="1" y="169"/>
                    <a:pt x="109" y="291"/>
                  </a:cubicBezTo>
                  <a:cubicBezTo>
                    <a:pt x="961" y="1255"/>
                    <a:pt x="999" y="2702"/>
                    <a:pt x="186" y="3701"/>
                  </a:cubicBezTo>
                  <a:cubicBezTo>
                    <a:pt x="83" y="3827"/>
                    <a:pt x="194" y="3994"/>
                    <a:pt x="313" y="3994"/>
                  </a:cubicBezTo>
                  <a:cubicBezTo>
                    <a:pt x="351" y="3994"/>
                    <a:pt x="389" y="3978"/>
                    <a:pt x="422" y="3937"/>
                  </a:cubicBezTo>
                  <a:cubicBezTo>
                    <a:pt x="1354" y="2792"/>
                    <a:pt x="1327" y="1164"/>
                    <a:pt x="346" y="55"/>
                  </a:cubicBez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39" name="Google Shape;6839;p15"/>
            <p:cNvSpPr/>
            <p:nvPr/>
          </p:nvSpPr>
          <p:spPr>
            <a:xfrm>
              <a:off x="5297125" y="2510875"/>
              <a:ext cx="40400" cy="79275"/>
            </a:xfrm>
            <a:custGeom>
              <a:avLst/>
              <a:gdLst/>
              <a:ahLst/>
              <a:cxnLst/>
              <a:rect l="l" t="t" r="r" b="b"/>
              <a:pathLst>
                <a:path w="1616" h="3171" extrusionOk="0">
                  <a:moveTo>
                    <a:pt x="743" y="0"/>
                  </a:moveTo>
                  <a:cubicBezTo>
                    <a:pt x="693" y="0"/>
                    <a:pt x="642" y="24"/>
                    <a:pt x="609" y="81"/>
                  </a:cubicBezTo>
                  <a:cubicBezTo>
                    <a:pt x="1" y="1121"/>
                    <a:pt x="312" y="2461"/>
                    <a:pt x="1299" y="3141"/>
                  </a:cubicBezTo>
                  <a:cubicBezTo>
                    <a:pt x="1329" y="3161"/>
                    <a:pt x="1358" y="3170"/>
                    <a:pt x="1386" y="3170"/>
                  </a:cubicBezTo>
                  <a:cubicBezTo>
                    <a:pt x="1524" y="3170"/>
                    <a:pt x="1615" y="2953"/>
                    <a:pt x="1468" y="2853"/>
                  </a:cubicBezTo>
                  <a:cubicBezTo>
                    <a:pt x="629" y="2273"/>
                    <a:pt x="385" y="1126"/>
                    <a:pt x="897" y="250"/>
                  </a:cubicBezTo>
                  <a:cubicBezTo>
                    <a:pt x="973" y="121"/>
                    <a:pt x="857" y="0"/>
                    <a:pt x="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0" name="Google Shape;6840;p15"/>
            <p:cNvSpPr/>
            <p:nvPr/>
          </p:nvSpPr>
          <p:spPr>
            <a:xfrm>
              <a:off x="5347150" y="2494800"/>
              <a:ext cx="59725" cy="82850"/>
            </a:xfrm>
            <a:custGeom>
              <a:avLst/>
              <a:gdLst/>
              <a:ahLst/>
              <a:cxnLst/>
              <a:rect l="l" t="t" r="r" b="b"/>
              <a:pathLst>
                <a:path w="2389" h="3314" extrusionOk="0">
                  <a:moveTo>
                    <a:pt x="1419" y="1989"/>
                  </a:moveTo>
                  <a:cubicBezTo>
                    <a:pt x="1696" y="1989"/>
                    <a:pt x="1937" y="2145"/>
                    <a:pt x="1914" y="2512"/>
                  </a:cubicBezTo>
                  <a:cubicBezTo>
                    <a:pt x="1895" y="2807"/>
                    <a:pt x="1682" y="2963"/>
                    <a:pt x="1442" y="2963"/>
                  </a:cubicBezTo>
                  <a:cubicBezTo>
                    <a:pt x="1350" y="2963"/>
                    <a:pt x="1255" y="2940"/>
                    <a:pt x="1165" y="2895"/>
                  </a:cubicBezTo>
                  <a:cubicBezTo>
                    <a:pt x="953" y="2786"/>
                    <a:pt x="816" y="2573"/>
                    <a:pt x="728" y="2357"/>
                  </a:cubicBezTo>
                  <a:lnTo>
                    <a:pt x="728" y="2357"/>
                  </a:lnTo>
                  <a:cubicBezTo>
                    <a:pt x="739" y="2347"/>
                    <a:pt x="750" y="2335"/>
                    <a:pt x="759" y="2321"/>
                  </a:cubicBezTo>
                  <a:cubicBezTo>
                    <a:pt x="900" y="2112"/>
                    <a:pt x="1173" y="1989"/>
                    <a:pt x="1419" y="1989"/>
                  </a:cubicBezTo>
                  <a:close/>
                  <a:moveTo>
                    <a:pt x="208" y="0"/>
                  </a:moveTo>
                  <a:cubicBezTo>
                    <a:pt x="111" y="0"/>
                    <a:pt x="1" y="84"/>
                    <a:pt x="19" y="211"/>
                  </a:cubicBezTo>
                  <a:cubicBezTo>
                    <a:pt x="137" y="1021"/>
                    <a:pt x="95" y="2181"/>
                    <a:pt x="623" y="2858"/>
                  </a:cubicBezTo>
                  <a:cubicBezTo>
                    <a:pt x="828" y="3121"/>
                    <a:pt x="1176" y="3313"/>
                    <a:pt x="1506" y="3313"/>
                  </a:cubicBezTo>
                  <a:cubicBezTo>
                    <a:pt x="1721" y="3313"/>
                    <a:pt x="1929" y="3232"/>
                    <a:pt x="2086" y="3036"/>
                  </a:cubicBezTo>
                  <a:cubicBezTo>
                    <a:pt x="2388" y="2661"/>
                    <a:pt x="2294" y="2037"/>
                    <a:pt x="1899" y="1767"/>
                  </a:cubicBezTo>
                  <a:cubicBezTo>
                    <a:pt x="1744" y="1662"/>
                    <a:pt x="1577" y="1616"/>
                    <a:pt x="1411" y="1616"/>
                  </a:cubicBezTo>
                  <a:cubicBezTo>
                    <a:pt x="1114" y="1616"/>
                    <a:pt x="821" y="1762"/>
                    <a:pt x="610" y="1980"/>
                  </a:cubicBezTo>
                  <a:lnTo>
                    <a:pt x="610" y="1980"/>
                  </a:lnTo>
                  <a:cubicBezTo>
                    <a:pt x="459" y="1381"/>
                    <a:pt x="429" y="723"/>
                    <a:pt x="343" y="121"/>
                  </a:cubicBezTo>
                  <a:cubicBezTo>
                    <a:pt x="330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1" name="Google Shape;6841;p15"/>
            <p:cNvSpPr/>
            <p:nvPr/>
          </p:nvSpPr>
          <p:spPr>
            <a:xfrm>
              <a:off x="5396025" y="2497025"/>
              <a:ext cx="42150" cy="95975"/>
            </a:xfrm>
            <a:custGeom>
              <a:avLst/>
              <a:gdLst/>
              <a:ahLst/>
              <a:cxnLst/>
              <a:rect l="l" t="t" r="r" b="b"/>
              <a:pathLst>
                <a:path w="1686" h="3839" extrusionOk="0">
                  <a:moveTo>
                    <a:pt x="256" y="1"/>
                  </a:moveTo>
                  <a:cubicBezTo>
                    <a:pt x="119" y="1"/>
                    <a:pt x="0" y="170"/>
                    <a:pt x="130" y="280"/>
                  </a:cubicBezTo>
                  <a:lnTo>
                    <a:pt x="131" y="280"/>
                  </a:lnTo>
                  <a:cubicBezTo>
                    <a:pt x="1115" y="1099"/>
                    <a:pt x="1321" y="2530"/>
                    <a:pt x="607" y="3593"/>
                  </a:cubicBezTo>
                  <a:cubicBezTo>
                    <a:pt x="524" y="3718"/>
                    <a:pt x="640" y="3838"/>
                    <a:pt x="758" y="3838"/>
                  </a:cubicBezTo>
                  <a:cubicBezTo>
                    <a:pt x="809" y="3838"/>
                    <a:pt x="861" y="3816"/>
                    <a:pt x="897" y="3762"/>
                  </a:cubicBezTo>
                  <a:cubicBezTo>
                    <a:pt x="1686" y="2578"/>
                    <a:pt x="1458" y="960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2" name="Google Shape;6842;p15"/>
            <p:cNvSpPr/>
            <p:nvPr/>
          </p:nvSpPr>
          <p:spPr>
            <a:xfrm>
              <a:off x="5435700" y="2483550"/>
              <a:ext cx="64600" cy="39700"/>
            </a:xfrm>
            <a:custGeom>
              <a:avLst/>
              <a:gdLst/>
              <a:ahLst/>
              <a:cxnLst/>
              <a:rect l="l" t="t" r="r" b="b"/>
              <a:pathLst>
                <a:path w="2584" h="1588" extrusionOk="0">
                  <a:moveTo>
                    <a:pt x="809" y="1"/>
                  </a:moveTo>
                  <a:cubicBezTo>
                    <a:pt x="519" y="1"/>
                    <a:pt x="231" y="164"/>
                    <a:pt x="77" y="422"/>
                  </a:cubicBezTo>
                  <a:cubicBezTo>
                    <a:pt x="1" y="551"/>
                    <a:pt x="117" y="671"/>
                    <a:pt x="232" y="671"/>
                  </a:cubicBezTo>
                  <a:cubicBezTo>
                    <a:pt x="283" y="671"/>
                    <a:pt x="333" y="648"/>
                    <a:pt x="367" y="591"/>
                  </a:cubicBezTo>
                  <a:cubicBezTo>
                    <a:pt x="468" y="420"/>
                    <a:pt x="610" y="351"/>
                    <a:pt x="748" y="351"/>
                  </a:cubicBezTo>
                  <a:cubicBezTo>
                    <a:pt x="1085" y="351"/>
                    <a:pt x="1401" y="765"/>
                    <a:pt x="1053" y="1119"/>
                  </a:cubicBezTo>
                  <a:cubicBezTo>
                    <a:pt x="971" y="1201"/>
                    <a:pt x="1002" y="1319"/>
                    <a:pt x="1087" y="1381"/>
                  </a:cubicBezTo>
                  <a:cubicBezTo>
                    <a:pt x="1275" y="1520"/>
                    <a:pt x="1491" y="1587"/>
                    <a:pt x="1705" y="1587"/>
                  </a:cubicBezTo>
                  <a:cubicBezTo>
                    <a:pt x="1981" y="1587"/>
                    <a:pt x="2256" y="1476"/>
                    <a:pt x="2466" y="1264"/>
                  </a:cubicBezTo>
                  <a:cubicBezTo>
                    <a:pt x="2584" y="1146"/>
                    <a:pt x="2469" y="978"/>
                    <a:pt x="2340" y="978"/>
                  </a:cubicBezTo>
                  <a:cubicBezTo>
                    <a:pt x="2302" y="978"/>
                    <a:pt x="2263" y="992"/>
                    <a:pt x="2228" y="1028"/>
                  </a:cubicBezTo>
                  <a:cubicBezTo>
                    <a:pt x="2079" y="1178"/>
                    <a:pt x="1899" y="1253"/>
                    <a:pt x="1715" y="1253"/>
                  </a:cubicBezTo>
                  <a:cubicBezTo>
                    <a:pt x="1616" y="1253"/>
                    <a:pt x="1515" y="1231"/>
                    <a:pt x="1418" y="1188"/>
                  </a:cubicBezTo>
                  <a:lnTo>
                    <a:pt x="1418" y="1188"/>
                  </a:lnTo>
                  <a:cubicBezTo>
                    <a:pt x="1611" y="856"/>
                    <a:pt x="1579" y="403"/>
                    <a:pt x="1252" y="150"/>
                  </a:cubicBezTo>
                  <a:cubicBezTo>
                    <a:pt x="1117" y="47"/>
                    <a:pt x="963" y="1"/>
                    <a:pt x="8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3" name="Google Shape;6843;p15"/>
            <p:cNvSpPr/>
            <p:nvPr/>
          </p:nvSpPr>
          <p:spPr>
            <a:xfrm>
              <a:off x="5485500" y="2543125"/>
              <a:ext cx="67075" cy="12600"/>
            </a:xfrm>
            <a:custGeom>
              <a:avLst/>
              <a:gdLst/>
              <a:ahLst/>
              <a:cxnLst/>
              <a:rect l="l" t="t" r="r" b="b"/>
              <a:pathLst>
                <a:path w="2683" h="504" extrusionOk="0">
                  <a:moveTo>
                    <a:pt x="2438" y="1"/>
                  </a:moveTo>
                  <a:cubicBezTo>
                    <a:pt x="1689" y="1"/>
                    <a:pt x="942" y="60"/>
                    <a:pt x="202" y="179"/>
                  </a:cubicBezTo>
                  <a:cubicBezTo>
                    <a:pt x="1" y="211"/>
                    <a:pt x="72" y="503"/>
                    <a:pt x="262" y="503"/>
                  </a:cubicBezTo>
                  <a:cubicBezTo>
                    <a:pt x="272" y="503"/>
                    <a:pt x="282" y="503"/>
                    <a:pt x="292" y="501"/>
                  </a:cubicBezTo>
                  <a:cubicBezTo>
                    <a:pt x="984" y="392"/>
                    <a:pt x="1684" y="336"/>
                    <a:pt x="2384" y="336"/>
                  </a:cubicBezTo>
                  <a:cubicBezTo>
                    <a:pt x="2411" y="336"/>
                    <a:pt x="2439" y="336"/>
                    <a:pt x="2466" y="336"/>
                  </a:cubicBezTo>
                  <a:cubicBezTo>
                    <a:pt x="2681" y="336"/>
                    <a:pt x="2683" y="2"/>
                    <a:pt x="2466" y="1"/>
                  </a:cubicBezTo>
                  <a:cubicBezTo>
                    <a:pt x="2457" y="1"/>
                    <a:pt x="2447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4" name="Google Shape;6844;p15"/>
            <p:cNvSpPr/>
            <p:nvPr/>
          </p:nvSpPr>
          <p:spPr>
            <a:xfrm>
              <a:off x="5486175" y="2578050"/>
              <a:ext cx="66400" cy="8375"/>
            </a:xfrm>
            <a:custGeom>
              <a:avLst/>
              <a:gdLst/>
              <a:ahLst/>
              <a:cxnLst/>
              <a:rect l="l" t="t" r="r" b="b"/>
              <a:pathLst>
                <a:path w="2656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lnTo>
                    <a:pt x="2439" y="335"/>
                  </a:lnTo>
                  <a:cubicBezTo>
                    <a:pt x="2654" y="335"/>
                    <a:pt x="2656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5" name="Google Shape;6845;p15"/>
            <p:cNvSpPr/>
            <p:nvPr/>
          </p:nvSpPr>
          <p:spPr>
            <a:xfrm>
              <a:off x="5571750" y="2471825"/>
              <a:ext cx="79150" cy="109250"/>
            </a:xfrm>
            <a:custGeom>
              <a:avLst/>
              <a:gdLst/>
              <a:ahLst/>
              <a:cxnLst/>
              <a:rect l="l" t="t" r="r" b="b"/>
              <a:pathLst>
                <a:path w="3166" h="4370" extrusionOk="0">
                  <a:moveTo>
                    <a:pt x="1499" y="721"/>
                  </a:moveTo>
                  <a:cubicBezTo>
                    <a:pt x="1530" y="1176"/>
                    <a:pt x="1560" y="1630"/>
                    <a:pt x="1591" y="2085"/>
                  </a:cubicBezTo>
                  <a:lnTo>
                    <a:pt x="1591" y="2085"/>
                  </a:lnTo>
                  <a:lnTo>
                    <a:pt x="559" y="2162"/>
                  </a:lnTo>
                  <a:lnTo>
                    <a:pt x="559" y="2162"/>
                  </a:lnTo>
                  <a:cubicBezTo>
                    <a:pt x="891" y="1694"/>
                    <a:pt x="1204" y="1213"/>
                    <a:pt x="1499" y="721"/>
                  </a:cubicBezTo>
                  <a:close/>
                  <a:moveTo>
                    <a:pt x="1619" y="0"/>
                  </a:moveTo>
                  <a:cubicBezTo>
                    <a:pt x="1568" y="0"/>
                    <a:pt x="1517" y="25"/>
                    <a:pt x="1484" y="82"/>
                  </a:cubicBezTo>
                  <a:cubicBezTo>
                    <a:pt x="1054" y="838"/>
                    <a:pt x="583" y="1568"/>
                    <a:pt x="72" y="2270"/>
                  </a:cubicBezTo>
                  <a:cubicBezTo>
                    <a:pt x="1" y="2368"/>
                    <a:pt x="91" y="2522"/>
                    <a:pt x="207" y="2522"/>
                  </a:cubicBezTo>
                  <a:cubicBezTo>
                    <a:pt x="210" y="2522"/>
                    <a:pt x="213" y="2522"/>
                    <a:pt x="217" y="2522"/>
                  </a:cubicBezTo>
                  <a:lnTo>
                    <a:pt x="1613" y="2417"/>
                  </a:lnTo>
                  <a:lnTo>
                    <a:pt x="1613" y="2417"/>
                  </a:lnTo>
                  <a:cubicBezTo>
                    <a:pt x="1654" y="3014"/>
                    <a:pt x="1694" y="3612"/>
                    <a:pt x="1734" y="4209"/>
                  </a:cubicBezTo>
                  <a:cubicBezTo>
                    <a:pt x="1741" y="4316"/>
                    <a:pt x="1829" y="4369"/>
                    <a:pt x="1913" y="4369"/>
                  </a:cubicBezTo>
                  <a:cubicBezTo>
                    <a:pt x="1996" y="4369"/>
                    <a:pt x="2076" y="4316"/>
                    <a:pt x="2068" y="4209"/>
                  </a:cubicBezTo>
                  <a:cubicBezTo>
                    <a:pt x="2028" y="3603"/>
                    <a:pt x="1987" y="2997"/>
                    <a:pt x="1946" y="2392"/>
                  </a:cubicBezTo>
                  <a:lnTo>
                    <a:pt x="1946" y="2392"/>
                  </a:lnTo>
                  <a:lnTo>
                    <a:pt x="2950" y="2317"/>
                  </a:lnTo>
                  <a:cubicBezTo>
                    <a:pt x="3159" y="2302"/>
                    <a:pt x="3165" y="1983"/>
                    <a:pt x="2965" y="1983"/>
                  </a:cubicBezTo>
                  <a:cubicBezTo>
                    <a:pt x="2961" y="1983"/>
                    <a:pt x="2955" y="1983"/>
                    <a:pt x="2950" y="1983"/>
                  </a:cubicBezTo>
                  <a:lnTo>
                    <a:pt x="1924" y="2060"/>
                  </a:lnTo>
                  <a:lnTo>
                    <a:pt x="1924" y="2060"/>
                  </a:lnTo>
                  <a:cubicBezTo>
                    <a:pt x="1881" y="1429"/>
                    <a:pt x="1838" y="798"/>
                    <a:pt x="1795" y="168"/>
                  </a:cubicBezTo>
                  <a:cubicBezTo>
                    <a:pt x="1789" y="68"/>
                    <a:pt x="1703" y="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6" name="Google Shape;6846;p15"/>
            <p:cNvSpPr/>
            <p:nvPr/>
          </p:nvSpPr>
          <p:spPr>
            <a:xfrm>
              <a:off x="5661100" y="2493025"/>
              <a:ext cx="60650" cy="83000"/>
            </a:xfrm>
            <a:custGeom>
              <a:avLst/>
              <a:gdLst/>
              <a:ahLst/>
              <a:cxnLst/>
              <a:rect l="l" t="t" r="r" b="b"/>
              <a:pathLst>
                <a:path w="2426" h="3320" extrusionOk="0">
                  <a:moveTo>
                    <a:pt x="235" y="1"/>
                  </a:moveTo>
                  <a:cubicBezTo>
                    <a:pt x="117" y="1"/>
                    <a:pt x="1" y="121"/>
                    <a:pt x="84" y="247"/>
                  </a:cubicBezTo>
                  <a:cubicBezTo>
                    <a:pt x="740" y="1245"/>
                    <a:pt x="1397" y="2244"/>
                    <a:pt x="2053" y="3243"/>
                  </a:cubicBezTo>
                  <a:cubicBezTo>
                    <a:pt x="2089" y="3297"/>
                    <a:pt x="2140" y="3319"/>
                    <a:pt x="2191" y="3319"/>
                  </a:cubicBezTo>
                  <a:cubicBezTo>
                    <a:pt x="2308" y="3319"/>
                    <a:pt x="2425" y="3200"/>
                    <a:pt x="2343" y="3074"/>
                  </a:cubicBezTo>
                  <a:cubicBezTo>
                    <a:pt x="1686" y="2075"/>
                    <a:pt x="1030" y="1077"/>
                    <a:pt x="374" y="78"/>
                  </a:cubicBezTo>
                  <a:cubicBezTo>
                    <a:pt x="338" y="24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7" name="Google Shape;6847;p15"/>
            <p:cNvSpPr/>
            <p:nvPr/>
          </p:nvSpPr>
          <p:spPr>
            <a:xfrm>
              <a:off x="5658200" y="2486400"/>
              <a:ext cx="45375" cy="90400"/>
            </a:xfrm>
            <a:custGeom>
              <a:avLst/>
              <a:gdLst/>
              <a:ahLst/>
              <a:cxnLst/>
              <a:rect l="l" t="t" r="r" b="b"/>
              <a:pathLst>
                <a:path w="1815" h="3616" extrusionOk="0">
                  <a:moveTo>
                    <a:pt x="1592" y="0"/>
                  </a:moveTo>
                  <a:cubicBezTo>
                    <a:pt x="1543" y="0"/>
                    <a:pt x="1496" y="26"/>
                    <a:pt x="1469" y="88"/>
                  </a:cubicBezTo>
                  <a:lnTo>
                    <a:pt x="60" y="3359"/>
                  </a:lnTo>
                  <a:cubicBezTo>
                    <a:pt x="1" y="3493"/>
                    <a:pt x="118" y="3615"/>
                    <a:pt x="226" y="3615"/>
                  </a:cubicBezTo>
                  <a:cubicBezTo>
                    <a:pt x="274" y="3615"/>
                    <a:pt x="321" y="3590"/>
                    <a:pt x="348" y="3528"/>
                  </a:cubicBezTo>
                  <a:lnTo>
                    <a:pt x="1757" y="258"/>
                  </a:lnTo>
                  <a:cubicBezTo>
                    <a:pt x="1815" y="123"/>
                    <a:pt x="1698" y="0"/>
                    <a:pt x="1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8" name="Google Shape;6848;p15"/>
            <p:cNvSpPr/>
            <p:nvPr/>
          </p:nvSpPr>
          <p:spPr>
            <a:xfrm>
              <a:off x="5712275" y="2460900"/>
              <a:ext cx="52000" cy="34875"/>
            </a:xfrm>
            <a:custGeom>
              <a:avLst/>
              <a:gdLst/>
              <a:ahLst/>
              <a:cxnLst/>
              <a:rect l="l" t="t" r="r" b="b"/>
              <a:pathLst>
                <a:path w="2080" h="1395" extrusionOk="0">
                  <a:moveTo>
                    <a:pt x="681" y="0"/>
                  </a:moveTo>
                  <a:cubicBezTo>
                    <a:pt x="516" y="0"/>
                    <a:pt x="351" y="23"/>
                    <a:pt x="191" y="68"/>
                  </a:cubicBezTo>
                  <a:cubicBezTo>
                    <a:pt x="0" y="120"/>
                    <a:pt x="59" y="397"/>
                    <a:pt x="231" y="397"/>
                  </a:cubicBezTo>
                  <a:cubicBezTo>
                    <a:pt x="246" y="397"/>
                    <a:pt x="262" y="395"/>
                    <a:pt x="279" y="390"/>
                  </a:cubicBezTo>
                  <a:cubicBezTo>
                    <a:pt x="410" y="352"/>
                    <a:pt x="545" y="333"/>
                    <a:pt x="680" y="333"/>
                  </a:cubicBezTo>
                  <a:cubicBezTo>
                    <a:pt x="756" y="333"/>
                    <a:pt x="831" y="338"/>
                    <a:pt x="906" y="350"/>
                  </a:cubicBezTo>
                  <a:lnTo>
                    <a:pt x="906" y="350"/>
                  </a:lnTo>
                  <a:cubicBezTo>
                    <a:pt x="854" y="610"/>
                    <a:pt x="727" y="825"/>
                    <a:pt x="529" y="1014"/>
                  </a:cubicBezTo>
                  <a:cubicBezTo>
                    <a:pt x="418" y="1120"/>
                    <a:pt x="510" y="1288"/>
                    <a:pt x="648" y="1299"/>
                  </a:cubicBezTo>
                  <a:lnTo>
                    <a:pt x="1864" y="1394"/>
                  </a:lnTo>
                  <a:cubicBezTo>
                    <a:pt x="1869" y="1394"/>
                    <a:pt x="1875" y="1394"/>
                    <a:pt x="1880" y="1394"/>
                  </a:cubicBezTo>
                  <a:cubicBezTo>
                    <a:pt x="2079" y="1394"/>
                    <a:pt x="2074" y="1074"/>
                    <a:pt x="1864" y="1058"/>
                  </a:cubicBezTo>
                  <a:lnTo>
                    <a:pt x="989" y="991"/>
                  </a:lnTo>
                  <a:lnTo>
                    <a:pt x="989" y="991"/>
                  </a:lnTo>
                  <a:cubicBezTo>
                    <a:pt x="1144" y="765"/>
                    <a:pt x="1232" y="508"/>
                    <a:pt x="1262" y="219"/>
                  </a:cubicBezTo>
                  <a:cubicBezTo>
                    <a:pt x="1269" y="149"/>
                    <a:pt x="1205" y="76"/>
                    <a:pt x="1140" y="59"/>
                  </a:cubicBezTo>
                  <a:cubicBezTo>
                    <a:pt x="989" y="20"/>
                    <a:pt x="835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49" name="Google Shape;6849;p15"/>
            <p:cNvSpPr/>
            <p:nvPr/>
          </p:nvSpPr>
          <p:spPr>
            <a:xfrm>
              <a:off x="5788000" y="2475350"/>
              <a:ext cx="64725" cy="109375"/>
            </a:xfrm>
            <a:custGeom>
              <a:avLst/>
              <a:gdLst/>
              <a:ahLst/>
              <a:cxnLst/>
              <a:rect l="l" t="t" r="r" b="b"/>
              <a:pathLst>
                <a:path w="2589" h="4375" extrusionOk="0">
                  <a:moveTo>
                    <a:pt x="161" y="1"/>
                  </a:moveTo>
                  <a:cubicBezTo>
                    <a:pt x="78" y="1"/>
                    <a:pt x="1" y="53"/>
                    <a:pt x="13" y="160"/>
                  </a:cubicBezTo>
                  <a:lnTo>
                    <a:pt x="13" y="161"/>
                  </a:lnTo>
                  <a:lnTo>
                    <a:pt x="470" y="4214"/>
                  </a:lnTo>
                  <a:cubicBezTo>
                    <a:pt x="483" y="4321"/>
                    <a:pt x="559" y="4374"/>
                    <a:pt x="635" y="4374"/>
                  </a:cubicBezTo>
                  <a:cubicBezTo>
                    <a:pt x="713" y="4374"/>
                    <a:pt x="791" y="4321"/>
                    <a:pt x="804" y="4214"/>
                  </a:cubicBezTo>
                  <a:cubicBezTo>
                    <a:pt x="805" y="4214"/>
                    <a:pt x="805" y="4213"/>
                    <a:pt x="805" y="4213"/>
                  </a:cubicBezTo>
                  <a:lnTo>
                    <a:pt x="806" y="4213"/>
                  </a:lnTo>
                  <a:cubicBezTo>
                    <a:pt x="806" y="4211"/>
                    <a:pt x="806" y="4209"/>
                    <a:pt x="805" y="4207"/>
                  </a:cubicBezTo>
                  <a:lnTo>
                    <a:pt x="805" y="4207"/>
                  </a:lnTo>
                  <a:cubicBezTo>
                    <a:pt x="848" y="3894"/>
                    <a:pt x="887" y="3582"/>
                    <a:pt x="930" y="3270"/>
                  </a:cubicBezTo>
                  <a:cubicBezTo>
                    <a:pt x="954" y="3079"/>
                    <a:pt x="980" y="2889"/>
                    <a:pt x="1007" y="2696"/>
                  </a:cubicBezTo>
                  <a:cubicBezTo>
                    <a:pt x="992" y="2409"/>
                    <a:pt x="1110" y="2265"/>
                    <a:pt x="1359" y="2265"/>
                  </a:cubicBezTo>
                  <a:cubicBezTo>
                    <a:pt x="1494" y="2265"/>
                    <a:pt x="1666" y="2307"/>
                    <a:pt x="1877" y="2390"/>
                  </a:cubicBezTo>
                  <a:cubicBezTo>
                    <a:pt x="2188" y="2670"/>
                    <a:pt x="2223" y="3856"/>
                    <a:pt x="2246" y="4207"/>
                  </a:cubicBezTo>
                  <a:cubicBezTo>
                    <a:pt x="2254" y="4313"/>
                    <a:pt x="2341" y="4367"/>
                    <a:pt x="2425" y="4367"/>
                  </a:cubicBezTo>
                  <a:cubicBezTo>
                    <a:pt x="2509" y="4367"/>
                    <a:pt x="2588" y="4314"/>
                    <a:pt x="2582" y="4207"/>
                  </a:cubicBezTo>
                  <a:cubicBezTo>
                    <a:pt x="2539" y="3558"/>
                    <a:pt x="2447" y="1627"/>
                    <a:pt x="1547" y="1539"/>
                  </a:cubicBezTo>
                  <a:cubicBezTo>
                    <a:pt x="1521" y="1536"/>
                    <a:pt x="1496" y="1535"/>
                    <a:pt x="1471" y="1535"/>
                  </a:cubicBezTo>
                  <a:cubicBezTo>
                    <a:pt x="974" y="1535"/>
                    <a:pt x="743" y="2041"/>
                    <a:pt x="627" y="2626"/>
                  </a:cubicBezTo>
                  <a:lnTo>
                    <a:pt x="627" y="2626"/>
                  </a:lnTo>
                  <a:cubicBezTo>
                    <a:pt x="534" y="1804"/>
                    <a:pt x="441" y="982"/>
                    <a:pt x="348" y="160"/>
                  </a:cubicBezTo>
                  <a:cubicBezTo>
                    <a:pt x="336" y="54"/>
                    <a:pt x="24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0" name="Google Shape;6850;p15"/>
            <p:cNvSpPr/>
            <p:nvPr/>
          </p:nvSpPr>
          <p:spPr>
            <a:xfrm>
              <a:off x="5841775" y="2466150"/>
              <a:ext cx="86975" cy="126400"/>
            </a:xfrm>
            <a:custGeom>
              <a:avLst/>
              <a:gdLst/>
              <a:ahLst/>
              <a:cxnLst/>
              <a:rect l="l" t="t" r="r" b="b"/>
              <a:pathLst>
                <a:path w="3479" h="5056" extrusionOk="0">
                  <a:moveTo>
                    <a:pt x="2584" y="2059"/>
                  </a:moveTo>
                  <a:cubicBezTo>
                    <a:pt x="2559" y="2615"/>
                    <a:pt x="2497" y="3169"/>
                    <a:pt x="2392" y="3722"/>
                  </a:cubicBezTo>
                  <a:cubicBezTo>
                    <a:pt x="2365" y="3870"/>
                    <a:pt x="2340" y="4323"/>
                    <a:pt x="2235" y="4428"/>
                  </a:cubicBezTo>
                  <a:cubicBezTo>
                    <a:pt x="2141" y="4522"/>
                    <a:pt x="2035" y="4561"/>
                    <a:pt x="1930" y="4561"/>
                  </a:cubicBezTo>
                  <a:cubicBezTo>
                    <a:pt x="1691" y="4561"/>
                    <a:pt x="1453" y="4362"/>
                    <a:pt x="1349" y="4161"/>
                  </a:cubicBezTo>
                  <a:cubicBezTo>
                    <a:pt x="845" y="3181"/>
                    <a:pt x="1558" y="2158"/>
                    <a:pt x="2584" y="2059"/>
                  </a:cubicBezTo>
                  <a:close/>
                  <a:moveTo>
                    <a:pt x="2700" y="0"/>
                  </a:moveTo>
                  <a:cubicBezTo>
                    <a:pt x="2611" y="0"/>
                    <a:pt x="2519" y="59"/>
                    <a:pt x="2530" y="163"/>
                  </a:cubicBezTo>
                  <a:cubicBezTo>
                    <a:pt x="2580" y="684"/>
                    <a:pt x="2602" y="1204"/>
                    <a:pt x="2594" y="1723"/>
                  </a:cubicBezTo>
                  <a:lnTo>
                    <a:pt x="2594" y="1723"/>
                  </a:lnTo>
                  <a:cubicBezTo>
                    <a:pt x="1082" y="1860"/>
                    <a:pt x="0" y="4032"/>
                    <a:pt x="1605" y="4944"/>
                  </a:cubicBezTo>
                  <a:cubicBezTo>
                    <a:pt x="1741" y="5020"/>
                    <a:pt x="1863" y="5056"/>
                    <a:pt x="1972" y="5056"/>
                  </a:cubicBezTo>
                  <a:cubicBezTo>
                    <a:pt x="2629" y="5056"/>
                    <a:pt x="2852" y="3793"/>
                    <a:pt x="2910" y="2541"/>
                  </a:cubicBezTo>
                  <a:lnTo>
                    <a:pt x="2910" y="2541"/>
                  </a:lnTo>
                  <a:cubicBezTo>
                    <a:pt x="3002" y="3233"/>
                    <a:pt x="3077" y="3927"/>
                    <a:pt x="3135" y="4622"/>
                  </a:cubicBezTo>
                  <a:cubicBezTo>
                    <a:pt x="3144" y="4729"/>
                    <a:pt x="3232" y="4783"/>
                    <a:pt x="3316" y="4783"/>
                  </a:cubicBezTo>
                  <a:cubicBezTo>
                    <a:pt x="3399" y="4783"/>
                    <a:pt x="3478" y="4729"/>
                    <a:pt x="3469" y="4622"/>
                  </a:cubicBezTo>
                  <a:cubicBezTo>
                    <a:pt x="3343" y="3112"/>
                    <a:pt x="3140" y="1609"/>
                    <a:pt x="2858" y="119"/>
                  </a:cubicBezTo>
                  <a:cubicBezTo>
                    <a:pt x="2842" y="38"/>
                    <a:pt x="2772" y="0"/>
                    <a:pt x="2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1" name="Google Shape;6851;p15"/>
            <p:cNvSpPr/>
            <p:nvPr/>
          </p:nvSpPr>
          <p:spPr>
            <a:xfrm>
              <a:off x="5575825" y="2593450"/>
              <a:ext cx="383775" cy="20100"/>
            </a:xfrm>
            <a:custGeom>
              <a:avLst/>
              <a:gdLst/>
              <a:ahLst/>
              <a:cxnLst/>
              <a:rect l="l" t="t" r="r" b="b"/>
              <a:pathLst>
                <a:path w="15351" h="804" extrusionOk="0">
                  <a:moveTo>
                    <a:pt x="15153" y="0"/>
                  </a:moveTo>
                  <a:cubicBezTo>
                    <a:pt x="15147" y="0"/>
                    <a:pt x="15141" y="1"/>
                    <a:pt x="15135" y="1"/>
                  </a:cubicBezTo>
                  <a:cubicBezTo>
                    <a:pt x="11861" y="312"/>
                    <a:pt x="8575" y="469"/>
                    <a:pt x="5288" y="469"/>
                  </a:cubicBezTo>
                  <a:cubicBezTo>
                    <a:pt x="3597" y="469"/>
                    <a:pt x="1906" y="427"/>
                    <a:pt x="215" y="344"/>
                  </a:cubicBezTo>
                  <a:cubicBezTo>
                    <a:pt x="212" y="344"/>
                    <a:pt x="210" y="344"/>
                    <a:pt x="207" y="344"/>
                  </a:cubicBezTo>
                  <a:cubicBezTo>
                    <a:pt x="0" y="344"/>
                    <a:pt x="3" y="669"/>
                    <a:pt x="215" y="680"/>
                  </a:cubicBezTo>
                  <a:cubicBezTo>
                    <a:pt x="1906" y="762"/>
                    <a:pt x="3597" y="804"/>
                    <a:pt x="5289" y="804"/>
                  </a:cubicBezTo>
                  <a:cubicBezTo>
                    <a:pt x="8575" y="804"/>
                    <a:pt x="11861" y="648"/>
                    <a:pt x="15135" y="337"/>
                  </a:cubicBezTo>
                  <a:cubicBezTo>
                    <a:pt x="15343" y="317"/>
                    <a:pt x="15350" y="0"/>
                    <a:pt x="15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2" name="Google Shape;6852;p15"/>
            <p:cNvSpPr/>
            <p:nvPr/>
          </p:nvSpPr>
          <p:spPr>
            <a:xfrm>
              <a:off x="5566225" y="2647850"/>
              <a:ext cx="62225" cy="77450"/>
            </a:xfrm>
            <a:custGeom>
              <a:avLst/>
              <a:gdLst/>
              <a:ahLst/>
              <a:cxnLst/>
              <a:rect l="l" t="t" r="r" b="b"/>
              <a:pathLst>
                <a:path w="2489" h="3098" extrusionOk="0">
                  <a:moveTo>
                    <a:pt x="836" y="1"/>
                  </a:moveTo>
                  <a:cubicBezTo>
                    <a:pt x="402" y="1"/>
                    <a:pt x="0" y="354"/>
                    <a:pt x="119" y="882"/>
                  </a:cubicBezTo>
                  <a:cubicBezTo>
                    <a:pt x="138" y="966"/>
                    <a:pt x="201" y="1002"/>
                    <a:pt x="266" y="1002"/>
                  </a:cubicBezTo>
                  <a:cubicBezTo>
                    <a:pt x="365" y="1002"/>
                    <a:pt x="471" y="920"/>
                    <a:pt x="442" y="794"/>
                  </a:cubicBezTo>
                  <a:lnTo>
                    <a:pt x="441" y="794"/>
                  </a:lnTo>
                  <a:cubicBezTo>
                    <a:pt x="627" y="504"/>
                    <a:pt x="798" y="359"/>
                    <a:pt x="952" y="359"/>
                  </a:cubicBezTo>
                  <a:cubicBezTo>
                    <a:pt x="1071" y="359"/>
                    <a:pt x="1180" y="445"/>
                    <a:pt x="1280" y="618"/>
                  </a:cubicBezTo>
                  <a:cubicBezTo>
                    <a:pt x="1309" y="691"/>
                    <a:pt x="1338" y="766"/>
                    <a:pt x="1367" y="839"/>
                  </a:cubicBezTo>
                  <a:cubicBezTo>
                    <a:pt x="1449" y="1183"/>
                    <a:pt x="1301" y="1523"/>
                    <a:pt x="1144" y="1814"/>
                  </a:cubicBezTo>
                  <a:cubicBezTo>
                    <a:pt x="952" y="2168"/>
                    <a:pt x="705" y="2485"/>
                    <a:pt x="523" y="2845"/>
                  </a:cubicBezTo>
                  <a:cubicBezTo>
                    <a:pt x="469" y="2952"/>
                    <a:pt x="532" y="3097"/>
                    <a:pt x="662" y="3097"/>
                  </a:cubicBezTo>
                  <a:cubicBezTo>
                    <a:pt x="664" y="3097"/>
                    <a:pt x="666" y="3097"/>
                    <a:pt x="668" y="3097"/>
                  </a:cubicBezTo>
                  <a:cubicBezTo>
                    <a:pt x="1222" y="3077"/>
                    <a:pt x="1769" y="2987"/>
                    <a:pt x="2300" y="2828"/>
                  </a:cubicBezTo>
                  <a:cubicBezTo>
                    <a:pt x="2488" y="2771"/>
                    <a:pt x="2431" y="2497"/>
                    <a:pt x="2263" y="2497"/>
                  </a:cubicBezTo>
                  <a:cubicBezTo>
                    <a:pt x="2247" y="2497"/>
                    <a:pt x="2230" y="2500"/>
                    <a:pt x="2212" y="2505"/>
                  </a:cubicBezTo>
                  <a:cubicBezTo>
                    <a:pt x="1805" y="2628"/>
                    <a:pt x="1386" y="2708"/>
                    <a:pt x="964" y="2744"/>
                  </a:cubicBezTo>
                  <a:lnTo>
                    <a:pt x="964" y="2744"/>
                  </a:lnTo>
                  <a:cubicBezTo>
                    <a:pt x="1414" y="1988"/>
                    <a:pt x="2159" y="1021"/>
                    <a:pt x="1415" y="251"/>
                  </a:cubicBezTo>
                  <a:cubicBezTo>
                    <a:pt x="1249" y="78"/>
                    <a:pt x="1039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3" name="Google Shape;6853;p15"/>
            <p:cNvSpPr/>
            <p:nvPr/>
          </p:nvSpPr>
          <p:spPr>
            <a:xfrm>
              <a:off x="5625425" y="2652375"/>
              <a:ext cx="41175" cy="84550"/>
            </a:xfrm>
            <a:custGeom>
              <a:avLst/>
              <a:gdLst/>
              <a:ahLst/>
              <a:cxnLst/>
              <a:rect l="l" t="t" r="r" b="b"/>
              <a:pathLst>
                <a:path w="1647" h="3382" extrusionOk="0">
                  <a:moveTo>
                    <a:pt x="755" y="0"/>
                  </a:moveTo>
                  <a:cubicBezTo>
                    <a:pt x="450" y="0"/>
                    <a:pt x="160" y="203"/>
                    <a:pt x="74" y="545"/>
                  </a:cubicBezTo>
                  <a:cubicBezTo>
                    <a:pt x="1" y="843"/>
                    <a:pt x="101" y="1165"/>
                    <a:pt x="259" y="1416"/>
                  </a:cubicBezTo>
                  <a:cubicBezTo>
                    <a:pt x="382" y="1613"/>
                    <a:pt x="553" y="1778"/>
                    <a:pt x="715" y="1943"/>
                  </a:cubicBezTo>
                  <a:cubicBezTo>
                    <a:pt x="814" y="2045"/>
                    <a:pt x="930" y="2144"/>
                    <a:pt x="1005" y="2268"/>
                  </a:cubicBezTo>
                  <a:cubicBezTo>
                    <a:pt x="1140" y="2385"/>
                    <a:pt x="1156" y="2535"/>
                    <a:pt x="1052" y="2716"/>
                  </a:cubicBezTo>
                  <a:cubicBezTo>
                    <a:pt x="1089" y="2936"/>
                    <a:pt x="1063" y="3046"/>
                    <a:pt x="974" y="3046"/>
                  </a:cubicBezTo>
                  <a:cubicBezTo>
                    <a:pt x="924" y="3046"/>
                    <a:pt x="854" y="3011"/>
                    <a:pt x="763" y="2940"/>
                  </a:cubicBezTo>
                  <a:cubicBezTo>
                    <a:pt x="738" y="2859"/>
                    <a:pt x="672" y="2824"/>
                    <a:pt x="605" y="2824"/>
                  </a:cubicBezTo>
                  <a:cubicBezTo>
                    <a:pt x="504" y="2824"/>
                    <a:pt x="402" y="2905"/>
                    <a:pt x="440" y="3029"/>
                  </a:cubicBezTo>
                  <a:cubicBezTo>
                    <a:pt x="516" y="3269"/>
                    <a:pt x="723" y="3382"/>
                    <a:pt x="938" y="3382"/>
                  </a:cubicBezTo>
                  <a:cubicBezTo>
                    <a:pt x="1161" y="3382"/>
                    <a:pt x="1393" y="3261"/>
                    <a:pt x="1497" y="3036"/>
                  </a:cubicBezTo>
                  <a:cubicBezTo>
                    <a:pt x="1647" y="2713"/>
                    <a:pt x="1477" y="2338"/>
                    <a:pt x="1287" y="2075"/>
                  </a:cubicBezTo>
                  <a:cubicBezTo>
                    <a:pt x="1133" y="1863"/>
                    <a:pt x="928" y="1699"/>
                    <a:pt x="754" y="1505"/>
                  </a:cubicBezTo>
                  <a:cubicBezTo>
                    <a:pt x="626" y="1360"/>
                    <a:pt x="487" y="1191"/>
                    <a:pt x="428" y="1003"/>
                  </a:cubicBezTo>
                  <a:cubicBezTo>
                    <a:pt x="363" y="799"/>
                    <a:pt x="522" y="320"/>
                    <a:pt x="780" y="320"/>
                  </a:cubicBezTo>
                  <a:cubicBezTo>
                    <a:pt x="832" y="320"/>
                    <a:pt x="889" y="340"/>
                    <a:pt x="950" y="387"/>
                  </a:cubicBezTo>
                  <a:cubicBezTo>
                    <a:pt x="984" y="413"/>
                    <a:pt x="1021" y="425"/>
                    <a:pt x="1058" y="425"/>
                  </a:cubicBezTo>
                  <a:cubicBezTo>
                    <a:pt x="1198" y="425"/>
                    <a:pt x="1322" y="255"/>
                    <a:pt x="1186" y="150"/>
                  </a:cubicBezTo>
                  <a:cubicBezTo>
                    <a:pt x="1053" y="48"/>
                    <a:pt x="90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4" name="Google Shape;6854;p15"/>
            <p:cNvSpPr/>
            <p:nvPr/>
          </p:nvSpPr>
          <p:spPr>
            <a:xfrm>
              <a:off x="5694300" y="2657750"/>
              <a:ext cx="20200" cy="74825"/>
            </a:xfrm>
            <a:custGeom>
              <a:avLst/>
              <a:gdLst/>
              <a:ahLst/>
              <a:cxnLst/>
              <a:rect l="l" t="t" r="r" b="b"/>
              <a:pathLst>
                <a:path w="808" h="2993" extrusionOk="0">
                  <a:moveTo>
                    <a:pt x="206" y="0"/>
                  </a:moveTo>
                  <a:cubicBezTo>
                    <a:pt x="109" y="0"/>
                    <a:pt x="1" y="84"/>
                    <a:pt x="22" y="211"/>
                  </a:cubicBezTo>
                  <a:cubicBezTo>
                    <a:pt x="168" y="1098"/>
                    <a:pt x="316" y="1986"/>
                    <a:pt x="464" y="2872"/>
                  </a:cubicBezTo>
                  <a:cubicBezTo>
                    <a:pt x="478" y="2956"/>
                    <a:pt x="538" y="2993"/>
                    <a:pt x="602" y="2993"/>
                  </a:cubicBezTo>
                  <a:cubicBezTo>
                    <a:pt x="699" y="2993"/>
                    <a:pt x="807" y="2910"/>
                    <a:pt x="786" y="2783"/>
                  </a:cubicBezTo>
                  <a:cubicBezTo>
                    <a:pt x="638" y="1897"/>
                    <a:pt x="492" y="1009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5" name="Google Shape;6855;p15"/>
            <p:cNvSpPr/>
            <p:nvPr/>
          </p:nvSpPr>
          <p:spPr>
            <a:xfrm>
              <a:off x="5680500" y="2683975"/>
              <a:ext cx="54625" cy="22025"/>
            </a:xfrm>
            <a:custGeom>
              <a:avLst/>
              <a:gdLst/>
              <a:ahLst/>
              <a:cxnLst/>
              <a:rect l="l" t="t" r="r" b="b"/>
              <a:pathLst>
                <a:path w="2185" h="881" extrusionOk="0">
                  <a:moveTo>
                    <a:pt x="1963" y="1"/>
                  </a:moveTo>
                  <a:cubicBezTo>
                    <a:pt x="1946" y="1"/>
                    <a:pt x="1929" y="3"/>
                    <a:pt x="1910" y="9"/>
                  </a:cubicBezTo>
                  <a:lnTo>
                    <a:pt x="187" y="551"/>
                  </a:lnTo>
                  <a:cubicBezTo>
                    <a:pt x="1" y="609"/>
                    <a:pt x="56" y="881"/>
                    <a:pt x="224" y="881"/>
                  </a:cubicBezTo>
                  <a:cubicBezTo>
                    <a:pt x="240" y="881"/>
                    <a:pt x="258" y="878"/>
                    <a:pt x="277" y="872"/>
                  </a:cubicBezTo>
                  <a:lnTo>
                    <a:pt x="1999" y="332"/>
                  </a:lnTo>
                  <a:cubicBezTo>
                    <a:pt x="2185" y="274"/>
                    <a:pt x="2129" y="1"/>
                    <a:pt x="1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6" name="Google Shape;6856;p15"/>
            <p:cNvSpPr/>
            <p:nvPr/>
          </p:nvSpPr>
          <p:spPr>
            <a:xfrm>
              <a:off x="5750700" y="2649800"/>
              <a:ext cx="78350" cy="80325"/>
            </a:xfrm>
            <a:custGeom>
              <a:avLst/>
              <a:gdLst/>
              <a:ahLst/>
              <a:cxnLst/>
              <a:rect l="l" t="t" r="r" b="b"/>
              <a:pathLst>
                <a:path w="3134" h="3213" extrusionOk="0">
                  <a:moveTo>
                    <a:pt x="1119" y="666"/>
                  </a:moveTo>
                  <a:cubicBezTo>
                    <a:pt x="1205" y="1143"/>
                    <a:pt x="1333" y="1610"/>
                    <a:pt x="1502" y="2062"/>
                  </a:cubicBezTo>
                  <a:lnTo>
                    <a:pt x="1502" y="2062"/>
                  </a:lnTo>
                  <a:cubicBezTo>
                    <a:pt x="1292" y="2121"/>
                    <a:pt x="1050" y="2180"/>
                    <a:pt x="879" y="2180"/>
                  </a:cubicBezTo>
                  <a:cubicBezTo>
                    <a:pt x="827" y="2180"/>
                    <a:pt x="781" y="2175"/>
                    <a:pt x="745" y="2162"/>
                  </a:cubicBezTo>
                  <a:cubicBezTo>
                    <a:pt x="249" y="1980"/>
                    <a:pt x="605" y="1559"/>
                    <a:pt x="791" y="1236"/>
                  </a:cubicBezTo>
                  <a:lnTo>
                    <a:pt x="1119" y="666"/>
                  </a:lnTo>
                  <a:close/>
                  <a:moveTo>
                    <a:pt x="1202" y="1"/>
                  </a:moveTo>
                  <a:cubicBezTo>
                    <a:pt x="1153" y="1"/>
                    <a:pt x="1104" y="26"/>
                    <a:pt x="1070" y="84"/>
                  </a:cubicBezTo>
                  <a:cubicBezTo>
                    <a:pt x="756" y="630"/>
                    <a:pt x="301" y="1217"/>
                    <a:pt x="88" y="1811"/>
                  </a:cubicBezTo>
                  <a:cubicBezTo>
                    <a:pt x="1" y="2050"/>
                    <a:pt x="11" y="2310"/>
                    <a:pt x="260" y="2444"/>
                  </a:cubicBezTo>
                  <a:cubicBezTo>
                    <a:pt x="367" y="2502"/>
                    <a:pt x="496" y="2523"/>
                    <a:pt x="632" y="2523"/>
                  </a:cubicBezTo>
                  <a:cubicBezTo>
                    <a:pt x="883" y="2523"/>
                    <a:pt x="1157" y="2452"/>
                    <a:pt x="1366" y="2415"/>
                  </a:cubicBezTo>
                  <a:cubicBezTo>
                    <a:pt x="1452" y="2399"/>
                    <a:pt x="1537" y="2382"/>
                    <a:pt x="1621" y="2363"/>
                  </a:cubicBezTo>
                  <a:lnTo>
                    <a:pt x="1621" y="2363"/>
                  </a:lnTo>
                  <a:cubicBezTo>
                    <a:pt x="1731" y="2625"/>
                    <a:pt x="1855" y="2883"/>
                    <a:pt x="1993" y="3133"/>
                  </a:cubicBezTo>
                  <a:cubicBezTo>
                    <a:pt x="2024" y="3189"/>
                    <a:pt x="2076" y="3213"/>
                    <a:pt x="2129" y="3213"/>
                  </a:cubicBezTo>
                  <a:cubicBezTo>
                    <a:pt x="2233" y="3213"/>
                    <a:pt x="2339" y="3123"/>
                    <a:pt x="2298" y="3004"/>
                  </a:cubicBezTo>
                  <a:lnTo>
                    <a:pt x="2042" y="2250"/>
                  </a:lnTo>
                  <a:lnTo>
                    <a:pt x="2042" y="2250"/>
                  </a:lnTo>
                  <a:cubicBezTo>
                    <a:pt x="2357" y="2152"/>
                    <a:pt x="2664" y="2030"/>
                    <a:pt x="2965" y="1887"/>
                  </a:cubicBezTo>
                  <a:cubicBezTo>
                    <a:pt x="3134" y="1808"/>
                    <a:pt x="3028" y="1581"/>
                    <a:pt x="2871" y="1581"/>
                  </a:cubicBezTo>
                  <a:cubicBezTo>
                    <a:pt x="2847" y="1581"/>
                    <a:pt x="2821" y="1587"/>
                    <a:pt x="2795" y="1599"/>
                  </a:cubicBezTo>
                  <a:cubicBezTo>
                    <a:pt x="2518" y="1731"/>
                    <a:pt x="2230" y="1844"/>
                    <a:pt x="1935" y="1934"/>
                  </a:cubicBezTo>
                  <a:lnTo>
                    <a:pt x="1935" y="1934"/>
                  </a:lnTo>
                  <a:lnTo>
                    <a:pt x="1590" y="920"/>
                  </a:lnTo>
                  <a:cubicBezTo>
                    <a:pt x="1571" y="863"/>
                    <a:pt x="1532" y="829"/>
                    <a:pt x="1487" y="814"/>
                  </a:cubicBezTo>
                  <a:lnTo>
                    <a:pt x="1487" y="814"/>
                  </a:lnTo>
                  <a:cubicBezTo>
                    <a:pt x="1443" y="601"/>
                    <a:pt x="1408" y="385"/>
                    <a:pt x="1383" y="168"/>
                  </a:cubicBezTo>
                  <a:cubicBezTo>
                    <a:pt x="1370" y="71"/>
                    <a:pt x="1286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7" name="Google Shape;6857;p15"/>
            <p:cNvSpPr/>
            <p:nvPr/>
          </p:nvSpPr>
          <p:spPr>
            <a:xfrm>
              <a:off x="5833125" y="2665225"/>
              <a:ext cx="70925" cy="51625"/>
            </a:xfrm>
            <a:custGeom>
              <a:avLst/>
              <a:gdLst/>
              <a:ahLst/>
              <a:cxnLst/>
              <a:rect l="l" t="t" r="r" b="b"/>
              <a:pathLst>
                <a:path w="2837" h="2065" extrusionOk="0">
                  <a:moveTo>
                    <a:pt x="226" y="1"/>
                  </a:moveTo>
                  <a:cubicBezTo>
                    <a:pt x="92" y="1"/>
                    <a:pt x="1" y="218"/>
                    <a:pt x="145" y="321"/>
                  </a:cubicBezTo>
                  <a:lnTo>
                    <a:pt x="2523" y="2034"/>
                  </a:lnTo>
                  <a:cubicBezTo>
                    <a:pt x="2553" y="2056"/>
                    <a:pt x="2583" y="2065"/>
                    <a:pt x="2611" y="2065"/>
                  </a:cubicBezTo>
                  <a:cubicBezTo>
                    <a:pt x="2746" y="2065"/>
                    <a:pt x="2837" y="1848"/>
                    <a:pt x="2693" y="1744"/>
                  </a:cubicBezTo>
                  <a:lnTo>
                    <a:pt x="313" y="31"/>
                  </a:lnTo>
                  <a:cubicBezTo>
                    <a:pt x="283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8" name="Google Shape;6858;p15"/>
            <p:cNvSpPr/>
            <p:nvPr/>
          </p:nvSpPr>
          <p:spPr>
            <a:xfrm>
              <a:off x="5832000" y="2672300"/>
              <a:ext cx="50050" cy="68250"/>
            </a:xfrm>
            <a:custGeom>
              <a:avLst/>
              <a:gdLst/>
              <a:ahLst/>
              <a:cxnLst/>
              <a:rect l="l" t="t" r="r" b="b"/>
              <a:pathLst>
                <a:path w="2002" h="2730" extrusionOk="0">
                  <a:moveTo>
                    <a:pt x="1769" y="0"/>
                  </a:moveTo>
                  <a:cubicBezTo>
                    <a:pt x="1718" y="0"/>
                    <a:pt x="1667" y="23"/>
                    <a:pt x="1632" y="78"/>
                  </a:cubicBezTo>
                  <a:cubicBezTo>
                    <a:pt x="1114" y="880"/>
                    <a:pt x="599" y="1681"/>
                    <a:pt x="82" y="2484"/>
                  </a:cubicBezTo>
                  <a:cubicBezTo>
                    <a:pt x="1" y="2610"/>
                    <a:pt x="117" y="2730"/>
                    <a:pt x="234" y="2730"/>
                  </a:cubicBezTo>
                  <a:cubicBezTo>
                    <a:pt x="285" y="2730"/>
                    <a:pt x="336" y="2707"/>
                    <a:pt x="372" y="2653"/>
                  </a:cubicBezTo>
                  <a:cubicBezTo>
                    <a:pt x="887" y="1850"/>
                    <a:pt x="1404" y="1048"/>
                    <a:pt x="1920" y="247"/>
                  </a:cubicBezTo>
                  <a:cubicBezTo>
                    <a:pt x="2002" y="121"/>
                    <a:pt x="1887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59" name="Google Shape;6859;p15"/>
            <p:cNvSpPr/>
            <p:nvPr/>
          </p:nvSpPr>
          <p:spPr>
            <a:xfrm>
              <a:off x="3998625" y="2666600"/>
              <a:ext cx="61075" cy="86625"/>
            </a:xfrm>
            <a:custGeom>
              <a:avLst/>
              <a:gdLst/>
              <a:ahLst/>
              <a:cxnLst/>
              <a:rect l="l" t="t" r="r" b="b"/>
              <a:pathLst>
                <a:path w="2443" h="3465" extrusionOk="0">
                  <a:moveTo>
                    <a:pt x="1162" y="0"/>
                  </a:moveTo>
                  <a:cubicBezTo>
                    <a:pt x="981" y="0"/>
                    <a:pt x="796" y="59"/>
                    <a:pt x="640" y="175"/>
                  </a:cubicBezTo>
                  <a:cubicBezTo>
                    <a:pt x="159" y="532"/>
                    <a:pt x="0" y="1288"/>
                    <a:pt x="19" y="1853"/>
                  </a:cubicBezTo>
                  <a:cubicBezTo>
                    <a:pt x="40" y="2463"/>
                    <a:pt x="315" y="3084"/>
                    <a:pt x="899" y="3341"/>
                  </a:cubicBezTo>
                  <a:cubicBezTo>
                    <a:pt x="1082" y="3422"/>
                    <a:pt x="1275" y="3464"/>
                    <a:pt x="1464" y="3464"/>
                  </a:cubicBezTo>
                  <a:cubicBezTo>
                    <a:pt x="1784" y="3464"/>
                    <a:pt x="2094" y="3344"/>
                    <a:pt x="2330" y="3093"/>
                  </a:cubicBezTo>
                  <a:cubicBezTo>
                    <a:pt x="2442" y="2972"/>
                    <a:pt x="2329" y="2805"/>
                    <a:pt x="2204" y="2805"/>
                  </a:cubicBezTo>
                  <a:cubicBezTo>
                    <a:pt x="2166" y="2805"/>
                    <a:pt x="2127" y="2820"/>
                    <a:pt x="2093" y="2856"/>
                  </a:cubicBezTo>
                  <a:cubicBezTo>
                    <a:pt x="1904" y="3058"/>
                    <a:pt x="1691" y="3142"/>
                    <a:pt x="1481" y="3142"/>
                  </a:cubicBezTo>
                  <a:cubicBezTo>
                    <a:pt x="976" y="3142"/>
                    <a:pt x="487" y="2654"/>
                    <a:pt x="382" y="2124"/>
                  </a:cubicBezTo>
                  <a:cubicBezTo>
                    <a:pt x="316" y="1793"/>
                    <a:pt x="353" y="1421"/>
                    <a:pt x="450" y="1101"/>
                  </a:cubicBezTo>
                  <a:cubicBezTo>
                    <a:pt x="533" y="832"/>
                    <a:pt x="877" y="296"/>
                    <a:pt x="1201" y="296"/>
                  </a:cubicBezTo>
                  <a:cubicBezTo>
                    <a:pt x="1324" y="296"/>
                    <a:pt x="1445" y="375"/>
                    <a:pt x="1547" y="577"/>
                  </a:cubicBezTo>
                  <a:cubicBezTo>
                    <a:pt x="1577" y="637"/>
                    <a:pt x="1626" y="662"/>
                    <a:pt x="1676" y="662"/>
                  </a:cubicBezTo>
                  <a:cubicBezTo>
                    <a:pt x="1786" y="662"/>
                    <a:pt x="1903" y="541"/>
                    <a:pt x="1836" y="408"/>
                  </a:cubicBezTo>
                  <a:lnTo>
                    <a:pt x="1837" y="408"/>
                  </a:lnTo>
                  <a:cubicBezTo>
                    <a:pt x="1699" y="134"/>
                    <a:pt x="1435" y="0"/>
                    <a:pt x="1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0" name="Google Shape;6860;p15"/>
            <p:cNvSpPr/>
            <p:nvPr/>
          </p:nvSpPr>
          <p:spPr>
            <a:xfrm>
              <a:off x="4079200" y="2692175"/>
              <a:ext cx="53450" cy="10750"/>
            </a:xfrm>
            <a:custGeom>
              <a:avLst/>
              <a:gdLst/>
              <a:ahLst/>
              <a:cxnLst/>
              <a:rect l="l" t="t" r="r" b="b"/>
              <a:pathLst>
                <a:path w="2138" h="430" extrusionOk="0">
                  <a:moveTo>
                    <a:pt x="1432" y="0"/>
                  </a:moveTo>
                  <a:cubicBezTo>
                    <a:pt x="1020" y="0"/>
                    <a:pt x="608" y="35"/>
                    <a:pt x="202" y="104"/>
                  </a:cubicBezTo>
                  <a:cubicBezTo>
                    <a:pt x="1" y="137"/>
                    <a:pt x="72" y="430"/>
                    <a:pt x="259" y="430"/>
                  </a:cubicBezTo>
                  <a:cubicBezTo>
                    <a:pt x="269" y="430"/>
                    <a:pt x="280" y="429"/>
                    <a:pt x="290" y="427"/>
                  </a:cubicBezTo>
                  <a:cubicBezTo>
                    <a:pt x="669" y="365"/>
                    <a:pt x="1052" y="334"/>
                    <a:pt x="1434" y="334"/>
                  </a:cubicBezTo>
                  <a:cubicBezTo>
                    <a:pt x="1597" y="334"/>
                    <a:pt x="1760" y="339"/>
                    <a:pt x="1923" y="351"/>
                  </a:cubicBezTo>
                  <a:cubicBezTo>
                    <a:pt x="1927" y="351"/>
                    <a:pt x="1932" y="351"/>
                    <a:pt x="1937" y="351"/>
                  </a:cubicBezTo>
                  <a:cubicBezTo>
                    <a:pt x="2138" y="351"/>
                    <a:pt x="2131" y="32"/>
                    <a:pt x="1923" y="17"/>
                  </a:cubicBezTo>
                  <a:cubicBezTo>
                    <a:pt x="1759" y="6"/>
                    <a:pt x="1596" y="0"/>
                    <a:pt x="1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1" name="Google Shape;6861;p15"/>
            <p:cNvSpPr/>
            <p:nvPr/>
          </p:nvSpPr>
          <p:spPr>
            <a:xfrm>
              <a:off x="4090800" y="2715200"/>
              <a:ext cx="42050" cy="12150"/>
            </a:xfrm>
            <a:custGeom>
              <a:avLst/>
              <a:gdLst/>
              <a:ahLst/>
              <a:cxnLst/>
              <a:rect l="l" t="t" r="r" b="b"/>
              <a:pathLst>
                <a:path w="1682" h="486" extrusionOk="0">
                  <a:moveTo>
                    <a:pt x="1414" y="0"/>
                  </a:moveTo>
                  <a:cubicBezTo>
                    <a:pt x="1406" y="0"/>
                    <a:pt x="1397" y="1"/>
                    <a:pt x="1388" y="2"/>
                  </a:cubicBezTo>
                  <a:lnTo>
                    <a:pt x="203" y="162"/>
                  </a:lnTo>
                  <a:cubicBezTo>
                    <a:pt x="0" y="188"/>
                    <a:pt x="74" y="486"/>
                    <a:pt x="267" y="486"/>
                  </a:cubicBezTo>
                  <a:cubicBezTo>
                    <a:pt x="275" y="486"/>
                    <a:pt x="284" y="485"/>
                    <a:pt x="293" y="484"/>
                  </a:cubicBezTo>
                  <a:lnTo>
                    <a:pt x="1478" y="325"/>
                  </a:lnTo>
                  <a:cubicBezTo>
                    <a:pt x="1682" y="297"/>
                    <a:pt x="1607" y="0"/>
                    <a:pt x="1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2" name="Google Shape;6862;p15"/>
            <p:cNvSpPr/>
            <p:nvPr/>
          </p:nvSpPr>
          <p:spPr>
            <a:xfrm>
              <a:off x="4141375" y="2664250"/>
              <a:ext cx="80325" cy="77175"/>
            </a:xfrm>
            <a:custGeom>
              <a:avLst/>
              <a:gdLst/>
              <a:ahLst/>
              <a:cxnLst/>
              <a:rect l="l" t="t" r="r" b="b"/>
              <a:pathLst>
                <a:path w="3213" h="3087" extrusionOk="0">
                  <a:moveTo>
                    <a:pt x="1242" y="1"/>
                  </a:moveTo>
                  <a:cubicBezTo>
                    <a:pt x="865" y="1"/>
                    <a:pt x="432" y="192"/>
                    <a:pt x="163" y="334"/>
                  </a:cubicBezTo>
                  <a:cubicBezTo>
                    <a:pt x="0" y="420"/>
                    <a:pt x="100" y="644"/>
                    <a:pt x="252" y="644"/>
                  </a:cubicBezTo>
                  <a:cubicBezTo>
                    <a:pt x="278" y="644"/>
                    <a:pt x="305" y="637"/>
                    <a:pt x="333" y="623"/>
                  </a:cubicBezTo>
                  <a:cubicBezTo>
                    <a:pt x="564" y="500"/>
                    <a:pt x="821" y="378"/>
                    <a:pt x="1074" y="378"/>
                  </a:cubicBezTo>
                  <a:cubicBezTo>
                    <a:pt x="1181" y="378"/>
                    <a:pt x="1287" y="400"/>
                    <a:pt x="1390" y="453"/>
                  </a:cubicBezTo>
                  <a:cubicBezTo>
                    <a:pt x="1600" y="481"/>
                    <a:pt x="1654" y="583"/>
                    <a:pt x="1550" y="761"/>
                  </a:cubicBezTo>
                  <a:cubicBezTo>
                    <a:pt x="1561" y="891"/>
                    <a:pt x="1516" y="995"/>
                    <a:pt x="1419" y="1071"/>
                  </a:cubicBezTo>
                  <a:cubicBezTo>
                    <a:pt x="1326" y="1195"/>
                    <a:pt x="1199" y="1288"/>
                    <a:pt x="1080" y="1384"/>
                  </a:cubicBezTo>
                  <a:cubicBezTo>
                    <a:pt x="969" y="1474"/>
                    <a:pt x="1057" y="1669"/>
                    <a:pt x="1191" y="1669"/>
                  </a:cubicBezTo>
                  <a:cubicBezTo>
                    <a:pt x="1194" y="1669"/>
                    <a:pt x="1196" y="1669"/>
                    <a:pt x="1199" y="1669"/>
                  </a:cubicBezTo>
                  <a:cubicBezTo>
                    <a:pt x="1241" y="1667"/>
                    <a:pt x="1282" y="1666"/>
                    <a:pt x="1323" y="1666"/>
                  </a:cubicBezTo>
                  <a:cubicBezTo>
                    <a:pt x="1591" y="1666"/>
                    <a:pt x="1842" y="1712"/>
                    <a:pt x="2087" y="1841"/>
                  </a:cubicBezTo>
                  <a:cubicBezTo>
                    <a:pt x="2296" y="1951"/>
                    <a:pt x="2817" y="2281"/>
                    <a:pt x="2454" y="2606"/>
                  </a:cubicBezTo>
                  <a:cubicBezTo>
                    <a:pt x="2323" y="2723"/>
                    <a:pt x="2130" y="2767"/>
                    <a:pt x="1919" y="2767"/>
                  </a:cubicBezTo>
                  <a:cubicBezTo>
                    <a:pt x="1533" y="2767"/>
                    <a:pt x="1089" y="2621"/>
                    <a:pt x="854" y="2510"/>
                  </a:cubicBezTo>
                  <a:cubicBezTo>
                    <a:pt x="828" y="2497"/>
                    <a:pt x="802" y="2491"/>
                    <a:pt x="778" y="2491"/>
                  </a:cubicBezTo>
                  <a:cubicBezTo>
                    <a:pt x="622" y="2491"/>
                    <a:pt x="518" y="2717"/>
                    <a:pt x="686" y="2798"/>
                  </a:cubicBezTo>
                  <a:cubicBezTo>
                    <a:pt x="975" y="2936"/>
                    <a:pt x="1481" y="3086"/>
                    <a:pt x="1944" y="3086"/>
                  </a:cubicBezTo>
                  <a:cubicBezTo>
                    <a:pt x="2360" y="3086"/>
                    <a:pt x="2740" y="2966"/>
                    <a:pt x="2900" y="2609"/>
                  </a:cubicBezTo>
                  <a:cubicBezTo>
                    <a:pt x="3212" y="1910"/>
                    <a:pt x="2263" y="1485"/>
                    <a:pt x="1593" y="1368"/>
                  </a:cubicBezTo>
                  <a:lnTo>
                    <a:pt x="1593" y="1368"/>
                  </a:lnTo>
                  <a:cubicBezTo>
                    <a:pt x="1881" y="1064"/>
                    <a:pt x="2093" y="667"/>
                    <a:pt x="1821" y="273"/>
                  </a:cubicBezTo>
                  <a:cubicBezTo>
                    <a:pt x="1684" y="73"/>
                    <a:pt x="1473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3" name="Google Shape;6863;p15"/>
            <p:cNvSpPr/>
            <p:nvPr/>
          </p:nvSpPr>
          <p:spPr>
            <a:xfrm>
              <a:off x="4222900" y="2673400"/>
              <a:ext cx="65050" cy="48675"/>
            </a:xfrm>
            <a:custGeom>
              <a:avLst/>
              <a:gdLst/>
              <a:ahLst/>
              <a:cxnLst/>
              <a:rect l="l" t="t" r="r" b="b"/>
              <a:pathLst>
                <a:path w="2602" h="1947" extrusionOk="0">
                  <a:moveTo>
                    <a:pt x="207" y="1"/>
                  </a:moveTo>
                  <a:cubicBezTo>
                    <a:pt x="51" y="1"/>
                    <a:pt x="0" y="266"/>
                    <a:pt x="177" y="336"/>
                  </a:cubicBezTo>
                  <a:cubicBezTo>
                    <a:pt x="1007" y="659"/>
                    <a:pt x="1712" y="1192"/>
                    <a:pt x="2264" y="1889"/>
                  </a:cubicBezTo>
                  <a:cubicBezTo>
                    <a:pt x="2296" y="1930"/>
                    <a:pt x="2334" y="1947"/>
                    <a:pt x="2372" y="1947"/>
                  </a:cubicBezTo>
                  <a:cubicBezTo>
                    <a:pt x="2490" y="1947"/>
                    <a:pt x="2601" y="1780"/>
                    <a:pt x="2500" y="1652"/>
                  </a:cubicBezTo>
                  <a:cubicBezTo>
                    <a:pt x="1909" y="906"/>
                    <a:pt x="1152" y="359"/>
                    <a:pt x="267" y="13"/>
                  </a:cubicBezTo>
                  <a:cubicBezTo>
                    <a:pt x="246" y="4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4" name="Google Shape;6864;p15"/>
            <p:cNvSpPr/>
            <p:nvPr/>
          </p:nvSpPr>
          <p:spPr>
            <a:xfrm>
              <a:off x="4221275" y="2662200"/>
              <a:ext cx="52175" cy="68525"/>
            </a:xfrm>
            <a:custGeom>
              <a:avLst/>
              <a:gdLst/>
              <a:ahLst/>
              <a:cxnLst/>
              <a:rect l="l" t="t" r="r" b="b"/>
              <a:pathLst>
                <a:path w="2087" h="2741" extrusionOk="0">
                  <a:moveTo>
                    <a:pt x="1855" y="1"/>
                  </a:moveTo>
                  <a:cubicBezTo>
                    <a:pt x="1805" y="1"/>
                    <a:pt x="1754" y="24"/>
                    <a:pt x="1720" y="81"/>
                  </a:cubicBezTo>
                  <a:cubicBezTo>
                    <a:pt x="1223" y="918"/>
                    <a:pt x="680" y="1725"/>
                    <a:pt x="93" y="2502"/>
                  </a:cubicBezTo>
                  <a:cubicBezTo>
                    <a:pt x="0" y="2622"/>
                    <a:pt x="118" y="2741"/>
                    <a:pt x="240" y="2741"/>
                  </a:cubicBezTo>
                  <a:cubicBezTo>
                    <a:pt x="291" y="2741"/>
                    <a:pt x="343" y="2720"/>
                    <a:pt x="381" y="2669"/>
                  </a:cubicBezTo>
                  <a:cubicBezTo>
                    <a:pt x="968" y="1894"/>
                    <a:pt x="1513" y="1086"/>
                    <a:pt x="2010" y="250"/>
                  </a:cubicBezTo>
                  <a:cubicBezTo>
                    <a:pt x="2086" y="121"/>
                    <a:pt x="1970" y="1"/>
                    <a:pt x="1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5" name="Google Shape;6865;p15"/>
            <p:cNvSpPr/>
            <p:nvPr/>
          </p:nvSpPr>
          <p:spPr>
            <a:xfrm>
              <a:off x="4315175" y="2660875"/>
              <a:ext cx="45975" cy="101725"/>
            </a:xfrm>
            <a:custGeom>
              <a:avLst/>
              <a:gdLst/>
              <a:ahLst/>
              <a:cxnLst/>
              <a:rect l="l" t="t" r="r" b="b"/>
              <a:pathLst>
                <a:path w="1839" h="4069" extrusionOk="0">
                  <a:moveTo>
                    <a:pt x="1228" y="1"/>
                  </a:moveTo>
                  <a:cubicBezTo>
                    <a:pt x="1190" y="1"/>
                    <a:pt x="1151" y="16"/>
                    <a:pt x="1116" y="51"/>
                  </a:cubicBezTo>
                  <a:cubicBezTo>
                    <a:pt x="1" y="1197"/>
                    <a:pt x="208" y="3140"/>
                    <a:pt x="1522" y="4039"/>
                  </a:cubicBezTo>
                  <a:cubicBezTo>
                    <a:pt x="1552" y="4059"/>
                    <a:pt x="1581" y="4068"/>
                    <a:pt x="1609" y="4068"/>
                  </a:cubicBezTo>
                  <a:cubicBezTo>
                    <a:pt x="1747" y="4068"/>
                    <a:pt x="1838" y="3851"/>
                    <a:pt x="1691" y="3750"/>
                  </a:cubicBezTo>
                  <a:cubicBezTo>
                    <a:pt x="556" y="2974"/>
                    <a:pt x="397" y="1269"/>
                    <a:pt x="1354" y="288"/>
                  </a:cubicBezTo>
                  <a:cubicBezTo>
                    <a:pt x="1469" y="169"/>
                    <a:pt x="1355" y="1"/>
                    <a:pt x="1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6" name="Google Shape;6866;p15"/>
            <p:cNvSpPr/>
            <p:nvPr/>
          </p:nvSpPr>
          <p:spPr>
            <a:xfrm>
              <a:off x="4366025" y="2682700"/>
              <a:ext cx="61600" cy="61250"/>
            </a:xfrm>
            <a:custGeom>
              <a:avLst/>
              <a:gdLst/>
              <a:ahLst/>
              <a:cxnLst/>
              <a:rect l="l" t="t" r="r" b="b"/>
              <a:pathLst>
                <a:path w="2464" h="2450" extrusionOk="0">
                  <a:moveTo>
                    <a:pt x="1241" y="0"/>
                  </a:moveTo>
                  <a:cubicBezTo>
                    <a:pt x="754" y="0"/>
                    <a:pt x="253" y="335"/>
                    <a:pt x="163" y="879"/>
                  </a:cubicBezTo>
                  <a:cubicBezTo>
                    <a:pt x="0" y="1872"/>
                    <a:pt x="847" y="2450"/>
                    <a:pt x="1711" y="2450"/>
                  </a:cubicBezTo>
                  <a:cubicBezTo>
                    <a:pt x="1903" y="2450"/>
                    <a:pt x="2096" y="2421"/>
                    <a:pt x="2279" y="2362"/>
                  </a:cubicBezTo>
                  <a:cubicBezTo>
                    <a:pt x="2463" y="2301"/>
                    <a:pt x="2409" y="2029"/>
                    <a:pt x="2243" y="2029"/>
                  </a:cubicBezTo>
                  <a:cubicBezTo>
                    <a:pt x="2226" y="2029"/>
                    <a:pt x="2208" y="2032"/>
                    <a:pt x="2189" y="2039"/>
                  </a:cubicBezTo>
                  <a:cubicBezTo>
                    <a:pt x="2030" y="2090"/>
                    <a:pt x="1856" y="2117"/>
                    <a:pt x="1683" y="2117"/>
                  </a:cubicBezTo>
                  <a:cubicBezTo>
                    <a:pt x="1084" y="2117"/>
                    <a:pt x="488" y="1799"/>
                    <a:pt x="481" y="1106"/>
                  </a:cubicBezTo>
                  <a:cubicBezTo>
                    <a:pt x="476" y="769"/>
                    <a:pt x="652" y="451"/>
                    <a:pt x="992" y="359"/>
                  </a:cubicBezTo>
                  <a:cubicBezTo>
                    <a:pt x="1060" y="341"/>
                    <a:pt x="1129" y="331"/>
                    <a:pt x="1197" y="331"/>
                  </a:cubicBezTo>
                  <a:cubicBezTo>
                    <a:pt x="1444" y="331"/>
                    <a:pt x="1679" y="452"/>
                    <a:pt x="1799" y="682"/>
                  </a:cubicBezTo>
                  <a:cubicBezTo>
                    <a:pt x="1829" y="742"/>
                    <a:pt x="1878" y="766"/>
                    <a:pt x="1928" y="766"/>
                  </a:cubicBezTo>
                  <a:cubicBezTo>
                    <a:pt x="2039" y="766"/>
                    <a:pt x="2155" y="645"/>
                    <a:pt x="2087" y="513"/>
                  </a:cubicBezTo>
                  <a:cubicBezTo>
                    <a:pt x="1903" y="158"/>
                    <a:pt x="1575" y="0"/>
                    <a:pt x="1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7" name="Google Shape;6867;p15"/>
            <p:cNvSpPr/>
            <p:nvPr/>
          </p:nvSpPr>
          <p:spPr>
            <a:xfrm>
              <a:off x="4445725" y="2668925"/>
              <a:ext cx="32625" cy="108525"/>
            </a:xfrm>
            <a:custGeom>
              <a:avLst/>
              <a:gdLst/>
              <a:ahLst/>
              <a:cxnLst/>
              <a:rect l="l" t="t" r="r" b="b"/>
              <a:pathLst>
                <a:path w="1305" h="4341" extrusionOk="0">
                  <a:moveTo>
                    <a:pt x="235" y="0"/>
                  </a:moveTo>
                  <a:cubicBezTo>
                    <a:pt x="116" y="0"/>
                    <a:pt x="1" y="119"/>
                    <a:pt x="86" y="243"/>
                  </a:cubicBezTo>
                  <a:cubicBezTo>
                    <a:pt x="879" y="1409"/>
                    <a:pt x="964" y="2844"/>
                    <a:pt x="289" y="4089"/>
                  </a:cubicBezTo>
                  <a:cubicBezTo>
                    <a:pt x="218" y="4219"/>
                    <a:pt x="333" y="4340"/>
                    <a:pt x="446" y="4340"/>
                  </a:cubicBezTo>
                  <a:cubicBezTo>
                    <a:pt x="496" y="4340"/>
                    <a:pt x="546" y="4316"/>
                    <a:pt x="578" y="4257"/>
                  </a:cubicBezTo>
                  <a:cubicBezTo>
                    <a:pt x="1305" y="2917"/>
                    <a:pt x="1234" y="1337"/>
                    <a:pt x="374" y="76"/>
                  </a:cubicBezTo>
                  <a:cubicBezTo>
                    <a:pt x="338" y="22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8" name="Google Shape;6868;p15"/>
            <p:cNvSpPr/>
            <p:nvPr/>
          </p:nvSpPr>
          <p:spPr>
            <a:xfrm>
              <a:off x="4502550" y="2692850"/>
              <a:ext cx="51975" cy="68625"/>
            </a:xfrm>
            <a:custGeom>
              <a:avLst/>
              <a:gdLst/>
              <a:ahLst/>
              <a:cxnLst/>
              <a:rect l="l" t="t" r="r" b="b"/>
              <a:pathLst>
                <a:path w="2079" h="2745" extrusionOk="0">
                  <a:moveTo>
                    <a:pt x="891" y="313"/>
                  </a:moveTo>
                  <a:cubicBezTo>
                    <a:pt x="937" y="313"/>
                    <a:pt x="987" y="325"/>
                    <a:pt x="1041" y="351"/>
                  </a:cubicBezTo>
                  <a:lnTo>
                    <a:pt x="1041" y="351"/>
                  </a:lnTo>
                  <a:cubicBezTo>
                    <a:pt x="1049" y="364"/>
                    <a:pt x="1061" y="376"/>
                    <a:pt x="1076" y="388"/>
                  </a:cubicBezTo>
                  <a:cubicBezTo>
                    <a:pt x="1734" y="921"/>
                    <a:pt x="1376" y="1739"/>
                    <a:pt x="1028" y="2354"/>
                  </a:cubicBezTo>
                  <a:lnTo>
                    <a:pt x="1028" y="2354"/>
                  </a:lnTo>
                  <a:cubicBezTo>
                    <a:pt x="715" y="2156"/>
                    <a:pt x="510" y="1839"/>
                    <a:pt x="444" y="1463"/>
                  </a:cubicBezTo>
                  <a:cubicBezTo>
                    <a:pt x="389" y="1161"/>
                    <a:pt x="499" y="313"/>
                    <a:pt x="891" y="313"/>
                  </a:cubicBezTo>
                  <a:close/>
                  <a:moveTo>
                    <a:pt x="919" y="0"/>
                  </a:moveTo>
                  <a:cubicBezTo>
                    <a:pt x="500" y="0"/>
                    <a:pt x="179" y="450"/>
                    <a:pt x="105" y="948"/>
                  </a:cubicBezTo>
                  <a:cubicBezTo>
                    <a:pt x="0" y="1662"/>
                    <a:pt x="343" y="2412"/>
                    <a:pt x="1005" y="2725"/>
                  </a:cubicBezTo>
                  <a:cubicBezTo>
                    <a:pt x="1033" y="2738"/>
                    <a:pt x="1063" y="2744"/>
                    <a:pt x="1092" y="2744"/>
                  </a:cubicBezTo>
                  <a:cubicBezTo>
                    <a:pt x="1149" y="2744"/>
                    <a:pt x="1202" y="2719"/>
                    <a:pt x="1234" y="2664"/>
                  </a:cubicBezTo>
                  <a:cubicBezTo>
                    <a:pt x="1645" y="1968"/>
                    <a:pt x="2079" y="990"/>
                    <a:pt x="1480" y="311"/>
                  </a:cubicBezTo>
                  <a:lnTo>
                    <a:pt x="1480" y="311"/>
                  </a:lnTo>
                  <a:cubicBezTo>
                    <a:pt x="1477" y="276"/>
                    <a:pt x="1460" y="241"/>
                    <a:pt x="1423" y="211"/>
                  </a:cubicBezTo>
                  <a:cubicBezTo>
                    <a:pt x="1247" y="63"/>
                    <a:pt x="1076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69" name="Google Shape;6869;p15"/>
            <p:cNvSpPr/>
            <p:nvPr/>
          </p:nvSpPr>
          <p:spPr>
            <a:xfrm>
              <a:off x="4534000" y="2638025"/>
              <a:ext cx="13150" cy="100400"/>
            </a:xfrm>
            <a:custGeom>
              <a:avLst/>
              <a:gdLst/>
              <a:ahLst/>
              <a:cxnLst/>
              <a:rect l="l" t="t" r="r" b="b"/>
              <a:pathLst>
                <a:path w="526" h="4016" extrusionOk="0">
                  <a:moveTo>
                    <a:pt x="336" y="0"/>
                  </a:moveTo>
                  <a:cubicBezTo>
                    <a:pt x="252" y="0"/>
                    <a:pt x="162" y="54"/>
                    <a:pt x="149" y="160"/>
                  </a:cubicBezTo>
                  <a:cubicBezTo>
                    <a:pt x="1" y="1402"/>
                    <a:pt x="14" y="2656"/>
                    <a:pt x="185" y="3894"/>
                  </a:cubicBezTo>
                  <a:cubicBezTo>
                    <a:pt x="197" y="3979"/>
                    <a:pt x="255" y="4015"/>
                    <a:pt x="319" y="4015"/>
                  </a:cubicBezTo>
                  <a:cubicBezTo>
                    <a:pt x="415" y="4015"/>
                    <a:pt x="525" y="3932"/>
                    <a:pt x="509" y="3806"/>
                  </a:cubicBezTo>
                  <a:cubicBezTo>
                    <a:pt x="344" y="2596"/>
                    <a:pt x="336" y="1371"/>
                    <a:pt x="484" y="160"/>
                  </a:cubicBezTo>
                  <a:cubicBezTo>
                    <a:pt x="496" y="53"/>
                    <a:pt x="419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0" name="Google Shape;6870;p15"/>
            <p:cNvSpPr/>
            <p:nvPr/>
          </p:nvSpPr>
          <p:spPr>
            <a:xfrm>
              <a:off x="4557775" y="2699475"/>
              <a:ext cx="74850" cy="58800"/>
            </a:xfrm>
            <a:custGeom>
              <a:avLst/>
              <a:gdLst/>
              <a:ahLst/>
              <a:cxnLst/>
              <a:rect l="l" t="t" r="r" b="b"/>
              <a:pathLst>
                <a:path w="2994" h="2352" extrusionOk="0">
                  <a:moveTo>
                    <a:pt x="1424" y="327"/>
                  </a:moveTo>
                  <a:cubicBezTo>
                    <a:pt x="1550" y="327"/>
                    <a:pt x="1680" y="356"/>
                    <a:pt x="1808" y="420"/>
                  </a:cubicBezTo>
                  <a:cubicBezTo>
                    <a:pt x="1834" y="434"/>
                    <a:pt x="1861" y="440"/>
                    <a:pt x="1886" y="440"/>
                  </a:cubicBezTo>
                  <a:cubicBezTo>
                    <a:pt x="1889" y="440"/>
                    <a:pt x="1892" y="439"/>
                    <a:pt x="1895" y="439"/>
                  </a:cubicBezTo>
                  <a:lnTo>
                    <a:pt x="1895" y="439"/>
                  </a:lnTo>
                  <a:cubicBezTo>
                    <a:pt x="1936" y="802"/>
                    <a:pt x="1998" y="1220"/>
                    <a:pt x="1809" y="1551"/>
                  </a:cubicBezTo>
                  <a:cubicBezTo>
                    <a:pt x="1692" y="1757"/>
                    <a:pt x="1506" y="1848"/>
                    <a:pt x="1317" y="1848"/>
                  </a:cubicBezTo>
                  <a:cubicBezTo>
                    <a:pt x="1058" y="1848"/>
                    <a:pt x="792" y="1678"/>
                    <a:pt x="683" y="1404"/>
                  </a:cubicBezTo>
                  <a:cubicBezTo>
                    <a:pt x="458" y="834"/>
                    <a:pt x="899" y="327"/>
                    <a:pt x="1424" y="327"/>
                  </a:cubicBezTo>
                  <a:close/>
                  <a:moveTo>
                    <a:pt x="1437" y="0"/>
                  </a:moveTo>
                  <a:cubicBezTo>
                    <a:pt x="662" y="0"/>
                    <a:pt x="1" y="777"/>
                    <a:pt x="404" y="1605"/>
                  </a:cubicBezTo>
                  <a:cubicBezTo>
                    <a:pt x="574" y="1954"/>
                    <a:pt x="932" y="2219"/>
                    <a:pt x="1311" y="2219"/>
                  </a:cubicBezTo>
                  <a:cubicBezTo>
                    <a:pt x="1422" y="2219"/>
                    <a:pt x="1534" y="2197"/>
                    <a:pt x="1644" y="2147"/>
                  </a:cubicBezTo>
                  <a:cubicBezTo>
                    <a:pt x="1950" y="2010"/>
                    <a:pt x="2112" y="1765"/>
                    <a:pt x="2192" y="1482"/>
                  </a:cubicBezTo>
                  <a:lnTo>
                    <a:pt x="2192" y="1482"/>
                  </a:lnTo>
                  <a:cubicBezTo>
                    <a:pt x="2308" y="1759"/>
                    <a:pt x="2452" y="2025"/>
                    <a:pt x="2621" y="2275"/>
                  </a:cubicBezTo>
                  <a:cubicBezTo>
                    <a:pt x="2656" y="2329"/>
                    <a:pt x="2708" y="2351"/>
                    <a:pt x="2759" y="2351"/>
                  </a:cubicBezTo>
                  <a:cubicBezTo>
                    <a:pt x="2877" y="2351"/>
                    <a:pt x="2993" y="2232"/>
                    <a:pt x="2909" y="2106"/>
                  </a:cubicBezTo>
                  <a:cubicBezTo>
                    <a:pt x="2563" y="1590"/>
                    <a:pt x="2328" y="1006"/>
                    <a:pt x="2222" y="393"/>
                  </a:cubicBezTo>
                  <a:cubicBezTo>
                    <a:pt x="2208" y="312"/>
                    <a:pt x="2138" y="274"/>
                    <a:pt x="2066" y="274"/>
                  </a:cubicBezTo>
                  <a:cubicBezTo>
                    <a:pt x="2064" y="274"/>
                    <a:pt x="2063" y="274"/>
                    <a:pt x="2061" y="274"/>
                  </a:cubicBezTo>
                  <a:lnTo>
                    <a:pt x="2061" y="274"/>
                  </a:lnTo>
                  <a:cubicBezTo>
                    <a:pt x="2067" y="219"/>
                    <a:pt x="2043" y="164"/>
                    <a:pt x="1977" y="130"/>
                  </a:cubicBezTo>
                  <a:lnTo>
                    <a:pt x="1975" y="130"/>
                  </a:lnTo>
                  <a:cubicBezTo>
                    <a:pt x="1798" y="41"/>
                    <a:pt x="1615" y="0"/>
                    <a:pt x="1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1" name="Google Shape;6871;p15"/>
            <p:cNvSpPr/>
            <p:nvPr/>
          </p:nvSpPr>
          <p:spPr>
            <a:xfrm>
              <a:off x="4653600" y="2666725"/>
              <a:ext cx="43400" cy="97250"/>
            </a:xfrm>
            <a:custGeom>
              <a:avLst/>
              <a:gdLst/>
              <a:ahLst/>
              <a:cxnLst/>
              <a:rect l="l" t="t" r="r" b="b"/>
              <a:pathLst>
                <a:path w="1736" h="3890" extrusionOk="0">
                  <a:moveTo>
                    <a:pt x="1370" y="1"/>
                  </a:moveTo>
                  <a:cubicBezTo>
                    <a:pt x="673" y="1"/>
                    <a:pt x="268" y="677"/>
                    <a:pt x="156" y="1335"/>
                  </a:cubicBezTo>
                  <a:cubicBezTo>
                    <a:pt x="0" y="2264"/>
                    <a:pt x="336" y="3181"/>
                    <a:pt x="990" y="3840"/>
                  </a:cubicBezTo>
                  <a:cubicBezTo>
                    <a:pt x="1025" y="3875"/>
                    <a:pt x="1064" y="3889"/>
                    <a:pt x="1102" y="3889"/>
                  </a:cubicBezTo>
                  <a:cubicBezTo>
                    <a:pt x="1230" y="3889"/>
                    <a:pt x="1345" y="3721"/>
                    <a:pt x="1227" y="3603"/>
                  </a:cubicBezTo>
                  <a:cubicBezTo>
                    <a:pt x="781" y="3155"/>
                    <a:pt x="496" y="2589"/>
                    <a:pt x="458" y="1954"/>
                  </a:cubicBezTo>
                  <a:cubicBezTo>
                    <a:pt x="423" y="1391"/>
                    <a:pt x="608" y="327"/>
                    <a:pt x="1332" y="327"/>
                  </a:cubicBezTo>
                  <a:cubicBezTo>
                    <a:pt x="1368" y="327"/>
                    <a:pt x="1405" y="329"/>
                    <a:pt x="1443" y="335"/>
                  </a:cubicBezTo>
                  <a:cubicBezTo>
                    <a:pt x="1453" y="336"/>
                    <a:pt x="1462" y="337"/>
                    <a:pt x="1471" y="337"/>
                  </a:cubicBezTo>
                  <a:cubicBezTo>
                    <a:pt x="1660" y="337"/>
                    <a:pt x="1736" y="40"/>
                    <a:pt x="1532" y="13"/>
                  </a:cubicBezTo>
                  <a:cubicBezTo>
                    <a:pt x="1476" y="5"/>
                    <a:pt x="1423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2" name="Google Shape;6872;p15"/>
            <p:cNvSpPr/>
            <p:nvPr/>
          </p:nvSpPr>
          <p:spPr>
            <a:xfrm>
              <a:off x="4698300" y="2682025"/>
              <a:ext cx="65025" cy="73175"/>
            </a:xfrm>
            <a:custGeom>
              <a:avLst/>
              <a:gdLst/>
              <a:ahLst/>
              <a:cxnLst/>
              <a:rect l="l" t="t" r="r" b="b"/>
              <a:pathLst>
                <a:path w="2601" h="2927" extrusionOk="0">
                  <a:moveTo>
                    <a:pt x="907" y="0"/>
                  </a:moveTo>
                  <a:cubicBezTo>
                    <a:pt x="887" y="0"/>
                    <a:pt x="867" y="1"/>
                    <a:pt x="847" y="3"/>
                  </a:cubicBezTo>
                  <a:cubicBezTo>
                    <a:pt x="455" y="43"/>
                    <a:pt x="250" y="430"/>
                    <a:pt x="111" y="751"/>
                  </a:cubicBezTo>
                  <a:cubicBezTo>
                    <a:pt x="54" y="885"/>
                    <a:pt x="172" y="1007"/>
                    <a:pt x="278" y="1007"/>
                  </a:cubicBezTo>
                  <a:cubicBezTo>
                    <a:pt x="327" y="1007"/>
                    <a:pt x="373" y="982"/>
                    <a:pt x="400" y="920"/>
                  </a:cubicBezTo>
                  <a:lnTo>
                    <a:pt x="401" y="918"/>
                  </a:lnTo>
                  <a:cubicBezTo>
                    <a:pt x="476" y="743"/>
                    <a:pt x="631" y="342"/>
                    <a:pt x="899" y="342"/>
                  </a:cubicBezTo>
                  <a:cubicBezTo>
                    <a:pt x="974" y="342"/>
                    <a:pt x="1058" y="373"/>
                    <a:pt x="1152" y="450"/>
                  </a:cubicBezTo>
                  <a:cubicBezTo>
                    <a:pt x="1452" y="697"/>
                    <a:pt x="1252" y="1144"/>
                    <a:pt x="1088" y="1394"/>
                  </a:cubicBezTo>
                  <a:cubicBezTo>
                    <a:pt x="812" y="1812"/>
                    <a:pt x="424" y="2180"/>
                    <a:pt x="96" y="2557"/>
                  </a:cubicBezTo>
                  <a:cubicBezTo>
                    <a:pt x="0" y="2667"/>
                    <a:pt x="64" y="2837"/>
                    <a:pt x="214" y="2843"/>
                  </a:cubicBezTo>
                  <a:lnTo>
                    <a:pt x="2386" y="2926"/>
                  </a:lnTo>
                  <a:cubicBezTo>
                    <a:pt x="2389" y="2926"/>
                    <a:pt x="2392" y="2926"/>
                    <a:pt x="2394" y="2926"/>
                  </a:cubicBezTo>
                  <a:cubicBezTo>
                    <a:pt x="2601" y="2926"/>
                    <a:pt x="2598" y="2599"/>
                    <a:pt x="2386" y="2592"/>
                  </a:cubicBezTo>
                  <a:lnTo>
                    <a:pt x="586" y="2522"/>
                  </a:lnTo>
                  <a:lnTo>
                    <a:pt x="586" y="2522"/>
                  </a:lnTo>
                  <a:cubicBezTo>
                    <a:pt x="1127" y="1961"/>
                    <a:pt x="1902" y="1191"/>
                    <a:pt x="1550" y="453"/>
                  </a:cubicBezTo>
                  <a:cubicBezTo>
                    <a:pt x="1430" y="201"/>
                    <a:pt x="1192" y="0"/>
                    <a:pt x="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3" name="Google Shape;6873;p15"/>
            <p:cNvSpPr/>
            <p:nvPr/>
          </p:nvSpPr>
          <p:spPr>
            <a:xfrm>
              <a:off x="4756100" y="2696500"/>
              <a:ext cx="58750" cy="50275"/>
            </a:xfrm>
            <a:custGeom>
              <a:avLst/>
              <a:gdLst/>
              <a:ahLst/>
              <a:cxnLst/>
              <a:rect l="l" t="t" r="r" b="b"/>
              <a:pathLst>
                <a:path w="2350" h="2011" extrusionOk="0">
                  <a:moveTo>
                    <a:pt x="251" y="0"/>
                  </a:moveTo>
                  <a:cubicBezTo>
                    <a:pt x="118" y="0"/>
                    <a:pt x="1" y="169"/>
                    <a:pt x="126" y="281"/>
                  </a:cubicBezTo>
                  <a:lnTo>
                    <a:pt x="1988" y="1965"/>
                  </a:lnTo>
                  <a:cubicBezTo>
                    <a:pt x="2023" y="1997"/>
                    <a:pt x="2062" y="2010"/>
                    <a:pt x="2100" y="2010"/>
                  </a:cubicBezTo>
                  <a:cubicBezTo>
                    <a:pt x="2233" y="2010"/>
                    <a:pt x="2350" y="1842"/>
                    <a:pt x="2225" y="1729"/>
                  </a:cubicBezTo>
                  <a:lnTo>
                    <a:pt x="362" y="45"/>
                  </a:lnTo>
                  <a:cubicBezTo>
                    <a:pt x="327" y="14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4" name="Google Shape;6874;p15"/>
            <p:cNvSpPr/>
            <p:nvPr/>
          </p:nvSpPr>
          <p:spPr>
            <a:xfrm>
              <a:off x="4762550" y="2692700"/>
              <a:ext cx="46175" cy="64175"/>
            </a:xfrm>
            <a:custGeom>
              <a:avLst/>
              <a:gdLst/>
              <a:ahLst/>
              <a:cxnLst/>
              <a:rect l="l" t="t" r="r" b="b"/>
              <a:pathLst>
                <a:path w="1847" h="2567" extrusionOk="0">
                  <a:moveTo>
                    <a:pt x="1608" y="0"/>
                  </a:moveTo>
                  <a:cubicBezTo>
                    <a:pt x="1556" y="0"/>
                    <a:pt x="1504" y="21"/>
                    <a:pt x="1466" y="72"/>
                  </a:cubicBezTo>
                  <a:cubicBezTo>
                    <a:pt x="940" y="780"/>
                    <a:pt x="472" y="1529"/>
                    <a:pt x="68" y="2313"/>
                  </a:cubicBezTo>
                  <a:cubicBezTo>
                    <a:pt x="0" y="2444"/>
                    <a:pt x="116" y="2566"/>
                    <a:pt x="228" y="2566"/>
                  </a:cubicBezTo>
                  <a:cubicBezTo>
                    <a:pt x="278" y="2566"/>
                    <a:pt x="327" y="2542"/>
                    <a:pt x="357" y="2482"/>
                  </a:cubicBezTo>
                  <a:cubicBezTo>
                    <a:pt x="760" y="1698"/>
                    <a:pt x="1228" y="948"/>
                    <a:pt x="1756" y="241"/>
                  </a:cubicBezTo>
                  <a:cubicBezTo>
                    <a:pt x="1846" y="119"/>
                    <a:pt x="1730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5" name="Google Shape;6875;p15"/>
            <p:cNvSpPr/>
            <p:nvPr/>
          </p:nvSpPr>
          <p:spPr>
            <a:xfrm>
              <a:off x="4814175" y="2667925"/>
              <a:ext cx="39875" cy="90000"/>
            </a:xfrm>
            <a:custGeom>
              <a:avLst/>
              <a:gdLst/>
              <a:ahLst/>
              <a:cxnLst/>
              <a:rect l="l" t="t" r="r" b="b"/>
              <a:pathLst>
                <a:path w="1595" h="3600" extrusionOk="0">
                  <a:moveTo>
                    <a:pt x="256" y="0"/>
                  </a:moveTo>
                  <a:cubicBezTo>
                    <a:pt x="119" y="0"/>
                    <a:pt x="1" y="170"/>
                    <a:pt x="129" y="279"/>
                  </a:cubicBezTo>
                  <a:lnTo>
                    <a:pt x="130" y="279"/>
                  </a:lnTo>
                  <a:cubicBezTo>
                    <a:pt x="1041" y="1042"/>
                    <a:pt x="1230" y="2369"/>
                    <a:pt x="568" y="3354"/>
                  </a:cubicBezTo>
                  <a:cubicBezTo>
                    <a:pt x="485" y="3480"/>
                    <a:pt x="601" y="3600"/>
                    <a:pt x="720" y="3600"/>
                  </a:cubicBezTo>
                  <a:cubicBezTo>
                    <a:pt x="771" y="3600"/>
                    <a:pt x="822" y="3577"/>
                    <a:pt x="858" y="3523"/>
                  </a:cubicBezTo>
                  <a:cubicBezTo>
                    <a:pt x="1595" y="2416"/>
                    <a:pt x="1384" y="903"/>
                    <a:pt x="367" y="42"/>
                  </a:cubicBez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6" name="Google Shape;6876;p15"/>
            <p:cNvSpPr/>
            <p:nvPr/>
          </p:nvSpPr>
          <p:spPr>
            <a:xfrm>
              <a:off x="4846600" y="2648450"/>
              <a:ext cx="38375" cy="54275"/>
            </a:xfrm>
            <a:custGeom>
              <a:avLst/>
              <a:gdLst/>
              <a:ahLst/>
              <a:cxnLst/>
              <a:rect l="l" t="t" r="r" b="b"/>
              <a:pathLst>
                <a:path w="1535" h="2171" extrusionOk="0">
                  <a:moveTo>
                    <a:pt x="610" y="1"/>
                  </a:moveTo>
                  <a:cubicBezTo>
                    <a:pt x="372" y="1"/>
                    <a:pt x="137" y="140"/>
                    <a:pt x="46" y="378"/>
                  </a:cubicBezTo>
                  <a:cubicBezTo>
                    <a:pt x="0" y="499"/>
                    <a:pt x="100" y="579"/>
                    <a:pt x="203" y="579"/>
                  </a:cubicBezTo>
                  <a:cubicBezTo>
                    <a:pt x="271" y="579"/>
                    <a:pt x="339" y="545"/>
                    <a:pt x="370" y="466"/>
                  </a:cubicBezTo>
                  <a:lnTo>
                    <a:pt x="370" y="466"/>
                  </a:lnTo>
                  <a:lnTo>
                    <a:pt x="368" y="468"/>
                  </a:lnTo>
                  <a:cubicBezTo>
                    <a:pt x="402" y="378"/>
                    <a:pt x="497" y="336"/>
                    <a:pt x="592" y="336"/>
                  </a:cubicBezTo>
                  <a:cubicBezTo>
                    <a:pt x="667" y="336"/>
                    <a:pt x="741" y="362"/>
                    <a:pt x="788" y="413"/>
                  </a:cubicBezTo>
                  <a:cubicBezTo>
                    <a:pt x="943" y="585"/>
                    <a:pt x="766" y="861"/>
                    <a:pt x="595" y="931"/>
                  </a:cubicBezTo>
                  <a:cubicBezTo>
                    <a:pt x="414" y="1006"/>
                    <a:pt x="460" y="1259"/>
                    <a:pt x="642" y="1259"/>
                  </a:cubicBezTo>
                  <a:cubicBezTo>
                    <a:pt x="655" y="1259"/>
                    <a:pt x="670" y="1258"/>
                    <a:pt x="685" y="1255"/>
                  </a:cubicBezTo>
                  <a:cubicBezTo>
                    <a:pt x="704" y="1251"/>
                    <a:pt x="724" y="1249"/>
                    <a:pt x="743" y="1249"/>
                  </a:cubicBezTo>
                  <a:cubicBezTo>
                    <a:pt x="988" y="1249"/>
                    <a:pt x="1226" y="1556"/>
                    <a:pt x="1003" y="1755"/>
                  </a:cubicBezTo>
                  <a:cubicBezTo>
                    <a:pt x="938" y="1812"/>
                    <a:pt x="857" y="1840"/>
                    <a:pt x="776" y="1840"/>
                  </a:cubicBezTo>
                  <a:cubicBezTo>
                    <a:pt x="690" y="1840"/>
                    <a:pt x="603" y="1807"/>
                    <a:pt x="536" y="1743"/>
                  </a:cubicBezTo>
                  <a:cubicBezTo>
                    <a:pt x="501" y="1708"/>
                    <a:pt x="462" y="1693"/>
                    <a:pt x="424" y="1693"/>
                  </a:cubicBezTo>
                  <a:cubicBezTo>
                    <a:pt x="296" y="1693"/>
                    <a:pt x="182" y="1860"/>
                    <a:pt x="299" y="1979"/>
                  </a:cubicBezTo>
                  <a:cubicBezTo>
                    <a:pt x="428" y="2107"/>
                    <a:pt x="604" y="2170"/>
                    <a:pt x="779" y="2170"/>
                  </a:cubicBezTo>
                  <a:cubicBezTo>
                    <a:pt x="1023" y="2170"/>
                    <a:pt x="1266" y="2048"/>
                    <a:pt x="1376" y="1808"/>
                  </a:cubicBezTo>
                  <a:cubicBezTo>
                    <a:pt x="1534" y="1463"/>
                    <a:pt x="1328" y="1126"/>
                    <a:pt x="1026" y="986"/>
                  </a:cubicBezTo>
                  <a:lnTo>
                    <a:pt x="1026" y="986"/>
                  </a:lnTo>
                  <a:cubicBezTo>
                    <a:pt x="1206" y="748"/>
                    <a:pt x="1259" y="421"/>
                    <a:pt x="1025" y="176"/>
                  </a:cubicBezTo>
                  <a:cubicBezTo>
                    <a:pt x="910" y="56"/>
                    <a:pt x="760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7" name="Google Shape;6877;p15"/>
            <p:cNvSpPr/>
            <p:nvPr/>
          </p:nvSpPr>
          <p:spPr>
            <a:xfrm>
              <a:off x="4886800" y="2710900"/>
              <a:ext cx="70925" cy="13350"/>
            </a:xfrm>
            <a:custGeom>
              <a:avLst/>
              <a:gdLst/>
              <a:ahLst/>
              <a:cxnLst/>
              <a:rect l="l" t="t" r="r" b="b"/>
              <a:pathLst>
                <a:path w="2837" h="534" extrusionOk="0">
                  <a:moveTo>
                    <a:pt x="1666" y="0"/>
                  </a:moveTo>
                  <a:cubicBezTo>
                    <a:pt x="1169" y="0"/>
                    <a:pt x="673" y="68"/>
                    <a:pt x="191" y="203"/>
                  </a:cubicBezTo>
                  <a:cubicBezTo>
                    <a:pt x="0" y="256"/>
                    <a:pt x="59" y="533"/>
                    <a:pt x="232" y="533"/>
                  </a:cubicBezTo>
                  <a:cubicBezTo>
                    <a:pt x="248" y="533"/>
                    <a:pt x="264" y="531"/>
                    <a:pt x="281" y="526"/>
                  </a:cubicBezTo>
                  <a:cubicBezTo>
                    <a:pt x="734" y="398"/>
                    <a:pt x="1202" y="333"/>
                    <a:pt x="1671" y="333"/>
                  </a:cubicBezTo>
                  <a:cubicBezTo>
                    <a:pt x="1964" y="333"/>
                    <a:pt x="2257" y="358"/>
                    <a:pt x="2548" y="409"/>
                  </a:cubicBezTo>
                  <a:cubicBezTo>
                    <a:pt x="2559" y="411"/>
                    <a:pt x="2570" y="412"/>
                    <a:pt x="2580" y="412"/>
                  </a:cubicBezTo>
                  <a:cubicBezTo>
                    <a:pt x="2766" y="412"/>
                    <a:pt x="2837" y="121"/>
                    <a:pt x="2636" y="87"/>
                  </a:cubicBezTo>
                  <a:cubicBezTo>
                    <a:pt x="2315" y="29"/>
                    <a:pt x="1991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8" name="Google Shape;6878;p15"/>
            <p:cNvSpPr/>
            <p:nvPr/>
          </p:nvSpPr>
          <p:spPr>
            <a:xfrm>
              <a:off x="4916300" y="2689625"/>
              <a:ext cx="8550" cy="9950"/>
            </a:xfrm>
            <a:custGeom>
              <a:avLst/>
              <a:gdLst/>
              <a:ahLst/>
              <a:cxnLst/>
              <a:rect l="l" t="t" r="r" b="b"/>
              <a:pathLst>
                <a:path w="342" h="398" extrusionOk="0">
                  <a:moveTo>
                    <a:pt x="176" y="0"/>
                  </a:moveTo>
                  <a:cubicBezTo>
                    <a:pt x="92" y="0"/>
                    <a:pt x="7" y="55"/>
                    <a:pt x="4" y="163"/>
                  </a:cubicBezTo>
                  <a:lnTo>
                    <a:pt x="2" y="236"/>
                  </a:lnTo>
                  <a:cubicBezTo>
                    <a:pt x="0" y="344"/>
                    <a:pt x="82" y="397"/>
                    <a:pt x="166" y="397"/>
                  </a:cubicBezTo>
                  <a:cubicBezTo>
                    <a:pt x="250" y="397"/>
                    <a:pt x="335" y="344"/>
                    <a:pt x="338" y="236"/>
                  </a:cubicBezTo>
                  <a:lnTo>
                    <a:pt x="339" y="163"/>
                  </a:lnTo>
                  <a:cubicBezTo>
                    <a:pt x="342" y="55"/>
                    <a:pt x="259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79" name="Google Shape;6879;p15"/>
            <p:cNvSpPr/>
            <p:nvPr/>
          </p:nvSpPr>
          <p:spPr>
            <a:xfrm>
              <a:off x="4915975" y="2733725"/>
              <a:ext cx="12625" cy="8450"/>
            </a:xfrm>
            <a:custGeom>
              <a:avLst/>
              <a:gdLst/>
              <a:ahLst/>
              <a:cxnLst/>
              <a:rect l="l" t="t" r="r" b="b"/>
              <a:pathLst>
                <a:path w="505" h="338" extrusionOk="0">
                  <a:moveTo>
                    <a:pt x="212" y="1"/>
                  </a:moveTo>
                  <a:cubicBezTo>
                    <a:pt x="0" y="1"/>
                    <a:pt x="2" y="330"/>
                    <a:pt x="217" y="336"/>
                  </a:cubicBezTo>
                  <a:lnTo>
                    <a:pt x="290" y="338"/>
                  </a:lnTo>
                  <a:cubicBezTo>
                    <a:pt x="291" y="338"/>
                    <a:pt x="293" y="338"/>
                    <a:pt x="294" y="338"/>
                  </a:cubicBezTo>
                  <a:cubicBezTo>
                    <a:pt x="505" y="338"/>
                    <a:pt x="504" y="8"/>
                    <a:pt x="290" y="4"/>
                  </a:cubicBezTo>
                  <a:lnTo>
                    <a:pt x="217" y="1"/>
                  </a:lnTo>
                  <a:cubicBezTo>
                    <a:pt x="215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0" name="Google Shape;6880;p15"/>
            <p:cNvSpPr/>
            <p:nvPr/>
          </p:nvSpPr>
          <p:spPr>
            <a:xfrm>
              <a:off x="4985875" y="2668700"/>
              <a:ext cx="36100" cy="91450"/>
            </a:xfrm>
            <a:custGeom>
              <a:avLst/>
              <a:gdLst/>
              <a:ahLst/>
              <a:cxnLst/>
              <a:rect l="l" t="t" r="r" b="b"/>
              <a:pathLst>
                <a:path w="1444" h="3658" extrusionOk="0">
                  <a:moveTo>
                    <a:pt x="869" y="1"/>
                  </a:moveTo>
                  <a:cubicBezTo>
                    <a:pt x="127" y="1"/>
                    <a:pt x="0" y="1586"/>
                    <a:pt x="70" y="2089"/>
                  </a:cubicBezTo>
                  <a:cubicBezTo>
                    <a:pt x="113" y="2389"/>
                    <a:pt x="581" y="3658"/>
                    <a:pt x="1053" y="3658"/>
                  </a:cubicBezTo>
                  <a:cubicBezTo>
                    <a:pt x="1156" y="3658"/>
                    <a:pt x="1260" y="3597"/>
                    <a:pt x="1359" y="3451"/>
                  </a:cubicBezTo>
                  <a:cubicBezTo>
                    <a:pt x="1443" y="3327"/>
                    <a:pt x="1328" y="3207"/>
                    <a:pt x="1209" y="3207"/>
                  </a:cubicBezTo>
                  <a:cubicBezTo>
                    <a:pt x="1158" y="3207"/>
                    <a:pt x="1106" y="3230"/>
                    <a:pt x="1069" y="3283"/>
                  </a:cubicBezTo>
                  <a:cubicBezTo>
                    <a:pt x="1061" y="3296"/>
                    <a:pt x="1050" y="3302"/>
                    <a:pt x="1037" y="3302"/>
                  </a:cubicBezTo>
                  <a:cubicBezTo>
                    <a:pt x="895" y="3302"/>
                    <a:pt x="534" y="2566"/>
                    <a:pt x="517" y="2521"/>
                  </a:cubicBezTo>
                  <a:cubicBezTo>
                    <a:pt x="443" y="2310"/>
                    <a:pt x="397" y="2091"/>
                    <a:pt x="382" y="1868"/>
                  </a:cubicBezTo>
                  <a:cubicBezTo>
                    <a:pt x="365" y="1621"/>
                    <a:pt x="474" y="339"/>
                    <a:pt x="884" y="339"/>
                  </a:cubicBezTo>
                  <a:cubicBezTo>
                    <a:pt x="903" y="339"/>
                    <a:pt x="922" y="342"/>
                    <a:pt x="941" y="347"/>
                  </a:cubicBezTo>
                  <a:cubicBezTo>
                    <a:pt x="958" y="352"/>
                    <a:pt x="974" y="354"/>
                    <a:pt x="990" y="354"/>
                  </a:cubicBezTo>
                  <a:cubicBezTo>
                    <a:pt x="1161" y="354"/>
                    <a:pt x="1220" y="77"/>
                    <a:pt x="1030" y="25"/>
                  </a:cubicBezTo>
                  <a:lnTo>
                    <a:pt x="1030" y="24"/>
                  </a:lnTo>
                  <a:cubicBezTo>
                    <a:pt x="973" y="8"/>
                    <a:pt x="920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1" name="Google Shape;6881;p15"/>
            <p:cNvSpPr/>
            <p:nvPr/>
          </p:nvSpPr>
          <p:spPr>
            <a:xfrm>
              <a:off x="5028400" y="2698025"/>
              <a:ext cx="49700" cy="53025"/>
            </a:xfrm>
            <a:custGeom>
              <a:avLst/>
              <a:gdLst/>
              <a:ahLst/>
              <a:cxnLst/>
              <a:rect l="l" t="t" r="r" b="b"/>
              <a:pathLst>
                <a:path w="1988" h="2121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723" y="777"/>
                    <a:pt x="1228" y="1374"/>
                    <a:pt x="1623" y="2040"/>
                  </a:cubicBezTo>
                  <a:cubicBezTo>
                    <a:pt x="1657" y="2097"/>
                    <a:pt x="1707" y="2120"/>
                    <a:pt x="1758" y="2120"/>
                  </a:cubicBezTo>
                  <a:cubicBezTo>
                    <a:pt x="1872" y="2120"/>
                    <a:pt x="1988" y="2000"/>
                    <a:pt x="1911" y="1871"/>
                  </a:cubicBezTo>
                  <a:cubicBezTo>
                    <a:pt x="1503" y="1180"/>
                    <a:pt x="981" y="561"/>
                    <a:pt x="368" y="42"/>
                  </a:cubicBezTo>
                  <a:cubicBezTo>
                    <a:pt x="333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2" name="Google Shape;6882;p15"/>
            <p:cNvSpPr/>
            <p:nvPr/>
          </p:nvSpPr>
          <p:spPr>
            <a:xfrm>
              <a:off x="5028750" y="2690825"/>
              <a:ext cx="47325" cy="61725"/>
            </a:xfrm>
            <a:custGeom>
              <a:avLst/>
              <a:gdLst/>
              <a:ahLst/>
              <a:cxnLst/>
              <a:rect l="l" t="t" r="r" b="b"/>
              <a:pathLst>
                <a:path w="1893" h="2469" extrusionOk="0">
                  <a:moveTo>
                    <a:pt x="1641" y="0"/>
                  </a:moveTo>
                  <a:cubicBezTo>
                    <a:pt x="1630" y="0"/>
                    <a:pt x="1618" y="1"/>
                    <a:pt x="1606" y="4"/>
                  </a:cubicBezTo>
                  <a:cubicBezTo>
                    <a:pt x="1229" y="75"/>
                    <a:pt x="1080" y="438"/>
                    <a:pt x="907" y="743"/>
                  </a:cubicBezTo>
                  <a:lnTo>
                    <a:pt x="74" y="2218"/>
                  </a:lnTo>
                  <a:cubicBezTo>
                    <a:pt x="1" y="2348"/>
                    <a:pt x="116" y="2468"/>
                    <a:pt x="229" y="2468"/>
                  </a:cubicBezTo>
                  <a:cubicBezTo>
                    <a:pt x="280" y="2468"/>
                    <a:pt x="330" y="2444"/>
                    <a:pt x="363" y="2386"/>
                  </a:cubicBezTo>
                  <a:lnTo>
                    <a:pt x="947" y="1355"/>
                  </a:lnTo>
                  <a:cubicBezTo>
                    <a:pt x="1110" y="1067"/>
                    <a:pt x="1336" y="394"/>
                    <a:pt x="1694" y="327"/>
                  </a:cubicBezTo>
                  <a:cubicBezTo>
                    <a:pt x="1893" y="290"/>
                    <a:pt x="1826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3" name="Google Shape;6883;p15"/>
            <p:cNvSpPr/>
            <p:nvPr/>
          </p:nvSpPr>
          <p:spPr>
            <a:xfrm>
              <a:off x="5079825" y="2663200"/>
              <a:ext cx="44050" cy="97450"/>
            </a:xfrm>
            <a:custGeom>
              <a:avLst/>
              <a:gdLst/>
              <a:ahLst/>
              <a:cxnLst/>
              <a:rect l="l" t="t" r="r" b="b"/>
              <a:pathLst>
                <a:path w="1762" h="3898" extrusionOk="0">
                  <a:moveTo>
                    <a:pt x="207" y="1"/>
                  </a:moveTo>
                  <a:cubicBezTo>
                    <a:pt x="51" y="1"/>
                    <a:pt x="1" y="266"/>
                    <a:pt x="178" y="337"/>
                  </a:cubicBezTo>
                  <a:cubicBezTo>
                    <a:pt x="1464" y="848"/>
                    <a:pt x="1006" y="2808"/>
                    <a:pt x="422" y="3653"/>
                  </a:cubicBezTo>
                  <a:cubicBezTo>
                    <a:pt x="336" y="3778"/>
                    <a:pt x="453" y="3897"/>
                    <a:pt x="571" y="3897"/>
                  </a:cubicBezTo>
                  <a:cubicBezTo>
                    <a:pt x="622" y="3897"/>
                    <a:pt x="674" y="3875"/>
                    <a:pt x="710" y="3822"/>
                  </a:cubicBezTo>
                  <a:cubicBezTo>
                    <a:pt x="1444" y="2761"/>
                    <a:pt x="1761" y="607"/>
                    <a:pt x="268" y="13"/>
                  </a:cubicBezTo>
                  <a:cubicBezTo>
                    <a:pt x="246" y="5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4" name="Google Shape;6884;p15"/>
            <p:cNvSpPr/>
            <p:nvPr/>
          </p:nvSpPr>
          <p:spPr>
            <a:xfrm>
              <a:off x="5128100" y="2672075"/>
              <a:ext cx="38750" cy="94750"/>
            </a:xfrm>
            <a:custGeom>
              <a:avLst/>
              <a:gdLst/>
              <a:ahLst/>
              <a:cxnLst/>
              <a:rect l="l" t="t" r="r" b="b"/>
              <a:pathLst>
                <a:path w="1550" h="3790" extrusionOk="0">
                  <a:moveTo>
                    <a:pt x="762" y="0"/>
                  </a:moveTo>
                  <a:cubicBezTo>
                    <a:pt x="1" y="0"/>
                    <a:pt x="140" y="1010"/>
                    <a:pt x="202" y="1576"/>
                  </a:cubicBezTo>
                  <a:cubicBezTo>
                    <a:pt x="285" y="2320"/>
                    <a:pt x="297" y="3658"/>
                    <a:pt x="1256" y="3788"/>
                  </a:cubicBezTo>
                  <a:cubicBezTo>
                    <a:pt x="1265" y="3789"/>
                    <a:pt x="1274" y="3789"/>
                    <a:pt x="1283" y="3789"/>
                  </a:cubicBezTo>
                  <a:cubicBezTo>
                    <a:pt x="1473" y="3789"/>
                    <a:pt x="1549" y="3493"/>
                    <a:pt x="1345" y="3466"/>
                  </a:cubicBezTo>
                  <a:cubicBezTo>
                    <a:pt x="1031" y="3423"/>
                    <a:pt x="755" y="2857"/>
                    <a:pt x="697" y="2584"/>
                  </a:cubicBezTo>
                  <a:cubicBezTo>
                    <a:pt x="652" y="2366"/>
                    <a:pt x="613" y="2148"/>
                    <a:pt x="582" y="1928"/>
                  </a:cubicBezTo>
                  <a:cubicBezTo>
                    <a:pt x="554" y="1736"/>
                    <a:pt x="274" y="331"/>
                    <a:pt x="773" y="331"/>
                  </a:cubicBezTo>
                  <a:cubicBezTo>
                    <a:pt x="786" y="331"/>
                    <a:pt x="800" y="332"/>
                    <a:pt x="814" y="334"/>
                  </a:cubicBezTo>
                  <a:cubicBezTo>
                    <a:pt x="823" y="335"/>
                    <a:pt x="832" y="336"/>
                    <a:pt x="840" y="336"/>
                  </a:cubicBezTo>
                  <a:cubicBezTo>
                    <a:pt x="1032" y="336"/>
                    <a:pt x="1105" y="38"/>
                    <a:pt x="902" y="11"/>
                  </a:cubicBezTo>
                  <a:cubicBezTo>
                    <a:pt x="852" y="4"/>
                    <a:pt x="806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5" name="Google Shape;6885;p15"/>
            <p:cNvSpPr/>
            <p:nvPr/>
          </p:nvSpPr>
          <p:spPr>
            <a:xfrm>
              <a:off x="5168275" y="2697950"/>
              <a:ext cx="51775" cy="49425"/>
            </a:xfrm>
            <a:custGeom>
              <a:avLst/>
              <a:gdLst/>
              <a:ahLst/>
              <a:cxnLst/>
              <a:rect l="l" t="t" r="r" b="b"/>
              <a:pathLst>
                <a:path w="2071" h="1977" extrusionOk="0">
                  <a:moveTo>
                    <a:pt x="254" y="0"/>
                  </a:moveTo>
                  <a:cubicBezTo>
                    <a:pt x="119" y="0"/>
                    <a:pt x="0" y="170"/>
                    <a:pt x="128" y="280"/>
                  </a:cubicBezTo>
                  <a:cubicBezTo>
                    <a:pt x="706" y="782"/>
                    <a:pt x="1242" y="1331"/>
                    <a:pt x="1730" y="1920"/>
                  </a:cubicBezTo>
                  <a:cubicBezTo>
                    <a:pt x="1763" y="1960"/>
                    <a:pt x="1801" y="1976"/>
                    <a:pt x="1839" y="1976"/>
                  </a:cubicBezTo>
                  <a:cubicBezTo>
                    <a:pt x="1959" y="1976"/>
                    <a:pt x="2071" y="1809"/>
                    <a:pt x="1966" y="1683"/>
                  </a:cubicBezTo>
                  <a:cubicBezTo>
                    <a:pt x="1478" y="1094"/>
                    <a:pt x="943" y="545"/>
                    <a:pt x="365" y="43"/>
                  </a:cubicBezTo>
                  <a:cubicBezTo>
                    <a:pt x="330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6" name="Google Shape;6886;p15"/>
            <p:cNvSpPr/>
            <p:nvPr/>
          </p:nvSpPr>
          <p:spPr>
            <a:xfrm>
              <a:off x="5170525" y="2692750"/>
              <a:ext cx="37850" cy="53700"/>
            </a:xfrm>
            <a:custGeom>
              <a:avLst/>
              <a:gdLst/>
              <a:ahLst/>
              <a:cxnLst/>
              <a:rect l="l" t="t" r="r" b="b"/>
              <a:pathLst>
                <a:path w="1514" h="2148" extrusionOk="0">
                  <a:moveTo>
                    <a:pt x="1274" y="0"/>
                  </a:moveTo>
                  <a:cubicBezTo>
                    <a:pt x="1223" y="0"/>
                    <a:pt x="1171" y="21"/>
                    <a:pt x="1134" y="71"/>
                  </a:cubicBezTo>
                  <a:cubicBezTo>
                    <a:pt x="708" y="636"/>
                    <a:pt x="348" y="1246"/>
                    <a:pt x="60" y="1891"/>
                  </a:cubicBezTo>
                  <a:cubicBezTo>
                    <a:pt x="0" y="2025"/>
                    <a:pt x="117" y="2148"/>
                    <a:pt x="225" y="2148"/>
                  </a:cubicBezTo>
                  <a:cubicBezTo>
                    <a:pt x="274" y="2148"/>
                    <a:pt x="321" y="2122"/>
                    <a:pt x="348" y="2061"/>
                  </a:cubicBezTo>
                  <a:cubicBezTo>
                    <a:pt x="636" y="1415"/>
                    <a:pt x="996" y="805"/>
                    <a:pt x="1422" y="241"/>
                  </a:cubicBezTo>
                  <a:cubicBezTo>
                    <a:pt x="1513" y="119"/>
                    <a:pt x="1396" y="0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7" name="Google Shape;6887;p15"/>
            <p:cNvSpPr/>
            <p:nvPr/>
          </p:nvSpPr>
          <p:spPr>
            <a:xfrm>
              <a:off x="5217350" y="2670925"/>
              <a:ext cx="36250" cy="96950"/>
            </a:xfrm>
            <a:custGeom>
              <a:avLst/>
              <a:gdLst/>
              <a:ahLst/>
              <a:cxnLst/>
              <a:rect l="l" t="t" r="r" b="b"/>
              <a:pathLst>
                <a:path w="1450" h="3878" extrusionOk="0">
                  <a:moveTo>
                    <a:pt x="241" y="0"/>
                  </a:moveTo>
                  <a:cubicBezTo>
                    <a:pt x="96" y="0"/>
                    <a:pt x="0" y="221"/>
                    <a:pt x="158" y="313"/>
                  </a:cubicBezTo>
                  <a:cubicBezTo>
                    <a:pt x="1114" y="871"/>
                    <a:pt x="754" y="2824"/>
                    <a:pt x="638" y="3719"/>
                  </a:cubicBezTo>
                  <a:cubicBezTo>
                    <a:pt x="624" y="3825"/>
                    <a:pt x="701" y="3878"/>
                    <a:pt x="784" y="3878"/>
                  </a:cubicBezTo>
                  <a:cubicBezTo>
                    <a:pt x="868" y="3878"/>
                    <a:pt x="958" y="3825"/>
                    <a:pt x="972" y="3719"/>
                  </a:cubicBezTo>
                  <a:cubicBezTo>
                    <a:pt x="1109" y="2674"/>
                    <a:pt x="1450" y="681"/>
                    <a:pt x="325" y="25"/>
                  </a:cubicBezTo>
                  <a:cubicBezTo>
                    <a:pt x="297" y="8"/>
                    <a:pt x="268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8" name="Google Shape;6888;p15"/>
            <p:cNvSpPr/>
            <p:nvPr/>
          </p:nvSpPr>
          <p:spPr>
            <a:xfrm>
              <a:off x="5245325" y="2643875"/>
              <a:ext cx="42250" cy="43400"/>
            </a:xfrm>
            <a:custGeom>
              <a:avLst/>
              <a:gdLst/>
              <a:ahLst/>
              <a:cxnLst/>
              <a:rect l="l" t="t" r="r" b="b"/>
              <a:pathLst>
                <a:path w="1690" h="1736" extrusionOk="0">
                  <a:moveTo>
                    <a:pt x="650" y="0"/>
                  </a:moveTo>
                  <a:cubicBezTo>
                    <a:pt x="438" y="0"/>
                    <a:pt x="244" y="96"/>
                    <a:pt x="106" y="259"/>
                  </a:cubicBezTo>
                  <a:cubicBezTo>
                    <a:pt x="0" y="383"/>
                    <a:pt x="112" y="550"/>
                    <a:pt x="233" y="550"/>
                  </a:cubicBezTo>
                  <a:cubicBezTo>
                    <a:pt x="271" y="550"/>
                    <a:pt x="309" y="534"/>
                    <a:pt x="343" y="495"/>
                  </a:cubicBezTo>
                  <a:lnTo>
                    <a:pt x="343" y="493"/>
                  </a:lnTo>
                  <a:cubicBezTo>
                    <a:pt x="429" y="391"/>
                    <a:pt x="531" y="338"/>
                    <a:pt x="647" y="338"/>
                  </a:cubicBezTo>
                  <a:cubicBezTo>
                    <a:pt x="665" y="338"/>
                    <a:pt x="682" y="340"/>
                    <a:pt x="700" y="342"/>
                  </a:cubicBezTo>
                  <a:lnTo>
                    <a:pt x="700" y="342"/>
                  </a:lnTo>
                  <a:cubicBezTo>
                    <a:pt x="809" y="746"/>
                    <a:pt x="694" y="1158"/>
                    <a:pt x="379" y="1450"/>
                  </a:cubicBezTo>
                  <a:cubicBezTo>
                    <a:pt x="278" y="1543"/>
                    <a:pt x="351" y="1735"/>
                    <a:pt x="489" y="1735"/>
                  </a:cubicBezTo>
                  <a:cubicBezTo>
                    <a:pt x="491" y="1735"/>
                    <a:pt x="494" y="1735"/>
                    <a:pt x="497" y="1735"/>
                  </a:cubicBezTo>
                  <a:lnTo>
                    <a:pt x="1473" y="1683"/>
                  </a:lnTo>
                  <a:cubicBezTo>
                    <a:pt x="1684" y="1673"/>
                    <a:pt x="1690" y="1349"/>
                    <a:pt x="1484" y="1349"/>
                  </a:cubicBezTo>
                  <a:cubicBezTo>
                    <a:pt x="1481" y="1349"/>
                    <a:pt x="1477" y="1349"/>
                    <a:pt x="1473" y="1349"/>
                  </a:cubicBezTo>
                  <a:lnTo>
                    <a:pt x="866" y="1381"/>
                  </a:lnTo>
                  <a:lnTo>
                    <a:pt x="866" y="1381"/>
                  </a:lnTo>
                  <a:cubicBezTo>
                    <a:pt x="1047" y="1087"/>
                    <a:pt x="1120" y="731"/>
                    <a:pt x="1055" y="382"/>
                  </a:cubicBezTo>
                  <a:cubicBezTo>
                    <a:pt x="1012" y="150"/>
                    <a:pt x="954" y="24"/>
                    <a:pt x="706" y="2"/>
                  </a:cubicBezTo>
                  <a:cubicBezTo>
                    <a:pt x="687" y="1"/>
                    <a:pt x="669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89" name="Google Shape;6889;p15"/>
            <p:cNvSpPr/>
            <p:nvPr/>
          </p:nvSpPr>
          <p:spPr>
            <a:xfrm>
              <a:off x="5291200" y="2679200"/>
              <a:ext cx="85050" cy="78950"/>
            </a:xfrm>
            <a:custGeom>
              <a:avLst/>
              <a:gdLst/>
              <a:ahLst/>
              <a:cxnLst/>
              <a:rect l="l" t="t" r="r" b="b"/>
              <a:pathLst>
                <a:path w="3402" h="3158" extrusionOk="0">
                  <a:moveTo>
                    <a:pt x="1053" y="1"/>
                  </a:moveTo>
                  <a:cubicBezTo>
                    <a:pt x="608" y="1"/>
                    <a:pt x="165" y="268"/>
                    <a:pt x="35" y="752"/>
                  </a:cubicBezTo>
                  <a:cubicBezTo>
                    <a:pt x="1" y="878"/>
                    <a:pt x="105" y="960"/>
                    <a:pt x="205" y="960"/>
                  </a:cubicBezTo>
                  <a:cubicBezTo>
                    <a:pt x="271" y="960"/>
                    <a:pt x="336" y="925"/>
                    <a:pt x="358" y="842"/>
                  </a:cubicBezTo>
                  <a:lnTo>
                    <a:pt x="357" y="841"/>
                  </a:lnTo>
                  <a:cubicBezTo>
                    <a:pt x="441" y="532"/>
                    <a:pt x="741" y="323"/>
                    <a:pt x="1057" y="323"/>
                  </a:cubicBezTo>
                  <a:cubicBezTo>
                    <a:pt x="1124" y="323"/>
                    <a:pt x="1193" y="332"/>
                    <a:pt x="1260" y="353"/>
                  </a:cubicBezTo>
                  <a:cubicBezTo>
                    <a:pt x="1723" y="493"/>
                    <a:pt x="1877" y="1077"/>
                    <a:pt x="1755" y="1498"/>
                  </a:cubicBezTo>
                  <a:cubicBezTo>
                    <a:pt x="1580" y="2098"/>
                    <a:pt x="886" y="2423"/>
                    <a:pt x="498" y="2871"/>
                  </a:cubicBezTo>
                  <a:cubicBezTo>
                    <a:pt x="409" y="2974"/>
                    <a:pt x="461" y="3158"/>
                    <a:pt x="610" y="3158"/>
                  </a:cubicBezTo>
                  <a:cubicBezTo>
                    <a:pt x="612" y="3158"/>
                    <a:pt x="614" y="3158"/>
                    <a:pt x="616" y="3158"/>
                  </a:cubicBezTo>
                  <a:lnTo>
                    <a:pt x="3185" y="3062"/>
                  </a:lnTo>
                  <a:cubicBezTo>
                    <a:pt x="3397" y="3054"/>
                    <a:pt x="3401" y="2727"/>
                    <a:pt x="3193" y="2727"/>
                  </a:cubicBezTo>
                  <a:cubicBezTo>
                    <a:pt x="3190" y="2727"/>
                    <a:pt x="3188" y="2728"/>
                    <a:pt x="3185" y="2728"/>
                  </a:cubicBezTo>
                  <a:lnTo>
                    <a:pt x="1025" y="2807"/>
                  </a:lnTo>
                  <a:lnTo>
                    <a:pt x="1025" y="2807"/>
                  </a:lnTo>
                  <a:cubicBezTo>
                    <a:pt x="1701" y="2152"/>
                    <a:pt x="2619" y="1433"/>
                    <a:pt x="1899" y="429"/>
                  </a:cubicBezTo>
                  <a:cubicBezTo>
                    <a:pt x="1690" y="137"/>
                    <a:pt x="1371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0" name="Google Shape;6890;p15"/>
            <p:cNvSpPr/>
            <p:nvPr/>
          </p:nvSpPr>
          <p:spPr>
            <a:xfrm>
              <a:off x="5373775" y="2689400"/>
              <a:ext cx="58000" cy="61425"/>
            </a:xfrm>
            <a:custGeom>
              <a:avLst/>
              <a:gdLst/>
              <a:ahLst/>
              <a:cxnLst/>
              <a:rect l="l" t="t" r="r" b="b"/>
              <a:pathLst>
                <a:path w="2320" h="2457" extrusionOk="0">
                  <a:moveTo>
                    <a:pt x="235" y="0"/>
                  </a:moveTo>
                  <a:cubicBezTo>
                    <a:pt x="112" y="0"/>
                    <a:pt x="0" y="168"/>
                    <a:pt x="109" y="291"/>
                  </a:cubicBezTo>
                  <a:cubicBezTo>
                    <a:pt x="730" y="994"/>
                    <a:pt x="1352" y="1699"/>
                    <a:pt x="1973" y="2402"/>
                  </a:cubicBezTo>
                  <a:cubicBezTo>
                    <a:pt x="2007" y="2440"/>
                    <a:pt x="2046" y="2456"/>
                    <a:pt x="2084" y="2456"/>
                  </a:cubicBezTo>
                  <a:cubicBezTo>
                    <a:pt x="2207" y="2456"/>
                    <a:pt x="2319" y="2288"/>
                    <a:pt x="2209" y="2166"/>
                  </a:cubicBezTo>
                  <a:lnTo>
                    <a:pt x="345" y="54"/>
                  </a:ln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1" name="Google Shape;6891;p15"/>
            <p:cNvSpPr/>
            <p:nvPr/>
          </p:nvSpPr>
          <p:spPr>
            <a:xfrm>
              <a:off x="5385625" y="2672275"/>
              <a:ext cx="55175" cy="75375"/>
            </a:xfrm>
            <a:custGeom>
              <a:avLst/>
              <a:gdLst/>
              <a:ahLst/>
              <a:cxnLst/>
              <a:rect l="l" t="t" r="r" b="b"/>
              <a:pathLst>
                <a:path w="2207" h="3015" extrusionOk="0">
                  <a:moveTo>
                    <a:pt x="1973" y="0"/>
                  </a:moveTo>
                  <a:cubicBezTo>
                    <a:pt x="1922" y="0"/>
                    <a:pt x="1870" y="23"/>
                    <a:pt x="1835" y="77"/>
                  </a:cubicBezTo>
                  <a:lnTo>
                    <a:pt x="83" y="2770"/>
                  </a:lnTo>
                  <a:cubicBezTo>
                    <a:pt x="0" y="2895"/>
                    <a:pt x="116" y="3015"/>
                    <a:pt x="234" y="3015"/>
                  </a:cubicBezTo>
                  <a:cubicBezTo>
                    <a:pt x="285" y="3015"/>
                    <a:pt x="336" y="2992"/>
                    <a:pt x="372" y="2938"/>
                  </a:cubicBezTo>
                  <a:lnTo>
                    <a:pt x="2124" y="247"/>
                  </a:lnTo>
                  <a:cubicBezTo>
                    <a:pt x="2206" y="120"/>
                    <a:pt x="2090" y="0"/>
                    <a:pt x="1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2" name="Google Shape;6892;p15"/>
            <p:cNvSpPr/>
            <p:nvPr/>
          </p:nvSpPr>
          <p:spPr>
            <a:xfrm>
              <a:off x="6527975" y="3148675"/>
              <a:ext cx="21200" cy="1003500"/>
            </a:xfrm>
            <a:custGeom>
              <a:avLst/>
              <a:gdLst/>
              <a:ahLst/>
              <a:cxnLst/>
              <a:rect l="l" t="t" r="r" b="b"/>
              <a:pathLst>
                <a:path w="848" h="40140" extrusionOk="0">
                  <a:moveTo>
                    <a:pt x="501" y="1"/>
                  </a:moveTo>
                  <a:cubicBezTo>
                    <a:pt x="417" y="1"/>
                    <a:pt x="332" y="55"/>
                    <a:pt x="330" y="162"/>
                  </a:cubicBezTo>
                  <a:cubicBezTo>
                    <a:pt x="1" y="13433"/>
                    <a:pt x="60" y="26704"/>
                    <a:pt x="510" y="39978"/>
                  </a:cubicBezTo>
                  <a:cubicBezTo>
                    <a:pt x="514" y="40086"/>
                    <a:pt x="599" y="40140"/>
                    <a:pt x="683" y="40140"/>
                  </a:cubicBezTo>
                  <a:cubicBezTo>
                    <a:pt x="766" y="40140"/>
                    <a:pt x="848" y="40086"/>
                    <a:pt x="844" y="39978"/>
                  </a:cubicBezTo>
                  <a:cubicBezTo>
                    <a:pt x="396" y="26710"/>
                    <a:pt x="335" y="13439"/>
                    <a:pt x="664" y="162"/>
                  </a:cubicBezTo>
                  <a:cubicBezTo>
                    <a:pt x="667" y="55"/>
                    <a:pt x="585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3" name="Google Shape;6893;p15"/>
            <p:cNvSpPr/>
            <p:nvPr/>
          </p:nvSpPr>
          <p:spPr>
            <a:xfrm>
              <a:off x="6049000" y="3631025"/>
              <a:ext cx="1144650" cy="38575"/>
            </a:xfrm>
            <a:custGeom>
              <a:avLst/>
              <a:gdLst/>
              <a:ahLst/>
              <a:cxnLst/>
              <a:rect l="l" t="t" r="r" b="b"/>
              <a:pathLst>
                <a:path w="45786" h="1543" extrusionOk="0">
                  <a:moveTo>
                    <a:pt x="30813" y="0"/>
                  </a:moveTo>
                  <a:cubicBezTo>
                    <a:pt x="20604" y="0"/>
                    <a:pt x="10397" y="402"/>
                    <a:pt x="216" y="1206"/>
                  </a:cubicBezTo>
                  <a:cubicBezTo>
                    <a:pt x="9" y="1223"/>
                    <a:pt x="1" y="1543"/>
                    <a:pt x="200" y="1543"/>
                  </a:cubicBezTo>
                  <a:cubicBezTo>
                    <a:pt x="205" y="1543"/>
                    <a:pt x="210" y="1542"/>
                    <a:pt x="216" y="1542"/>
                  </a:cubicBezTo>
                  <a:cubicBezTo>
                    <a:pt x="10398" y="737"/>
                    <a:pt x="20607" y="334"/>
                    <a:pt x="30817" y="334"/>
                  </a:cubicBezTo>
                  <a:cubicBezTo>
                    <a:pt x="35736" y="334"/>
                    <a:pt x="40654" y="428"/>
                    <a:pt x="45571" y="615"/>
                  </a:cubicBezTo>
                  <a:cubicBezTo>
                    <a:pt x="45573" y="615"/>
                    <a:pt x="45575" y="615"/>
                    <a:pt x="45578" y="615"/>
                  </a:cubicBezTo>
                  <a:cubicBezTo>
                    <a:pt x="45786" y="615"/>
                    <a:pt x="45783" y="288"/>
                    <a:pt x="45571" y="280"/>
                  </a:cubicBezTo>
                  <a:cubicBezTo>
                    <a:pt x="40653" y="93"/>
                    <a:pt x="35733" y="0"/>
                    <a:pt x="30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4" name="Google Shape;6894;p15"/>
            <p:cNvSpPr/>
            <p:nvPr/>
          </p:nvSpPr>
          <p:spPr>
            <a:xfrm>
              <a:off x="6499225" y="3228700"/>
              <a:ext cx="90825" cy="12125"/>
            </a:xfrm>
            <a:custGeom>
              <a:avLst/>
              <a:gdLst/>
              <a:ahLst/>
              <a:cxnLst/>
              <a:rect l="l" t="t" r="r" b="b"/>
              <a:pathLst>
                <a:path w="3633" h="485" extrusionOk="0">
                  <a:moveTo>
                    <a:pt x="2849" y="1"/>
                  </a:moveTo>
                  <a:cubicBezTo>
                    <a:pt x="1968" y="1"/>
                    <a:pt x="1089" y="50"/>
                    <a:pt x="214" y="149"/>
                  </a:cubicBezTo>
                  <a:cubicBezTo>
                    <a:pt x="9" y="173"/>
                    <a:pt x="1" y="485"/>
                    <a:pt x="192" y="485"/>
                  </a:cubicBezTo>
                  <a:cubicBezTo>
                    <a:pt x="199" y="485"/>
                    <a:pt x="206" y="484"/>
                    <a:pt x="214" y="483"/>
                  </a:cubicBezTo>
                  <a:cubicBezTo>
                    <a:pt x="1096" y="385"/>
                    <a:pt x="1983" y="335"/>
                    <a:pt x="2871" y="335"/>
                  </a:cubicBezTo>
                  <a:cubicBezTo>
                    <a:pt x="3053" y="335"/>
                    <a:pt x="3235" y="337"/>
                    <a:pt x="3417" y="341"/>
                  </a:cubicBezTo>
                  <a:cubicBezTo>
                    <a:pt x="3419" y="342"/>
                    <a:pt x="3421" y="342"/>
                    <a:pt x="3423" y="342"/>
                  </a:cubicBezTo>
                  <a:cubicBezTo>
                    <a:pt x="3632" y="342"/>
                    <a:pt x="3631" y="12"/>
                    <a:pt x="3417" y="7"/>
                  </a:cubicBezTo>
                  <a:cubicBezTo>
                    <a:pt x="3228" y="3"/>
                    <a:pt x="3038" y="1"/>
                    <a:pt x="2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5" name="Google Shape;6895;p15"/>
            <p:cNvSpPr/>
            <p:nvPr/>
          </p:nvSpPr>
          <p:spPr>
            <a:xfrm>
              <a:off x="6510025" y="3286400"/>
              <a:ext cx="65875" cy="20375"/>
            </a:xfrm>
            <a:custGeom>
              <a:avLst/>
              <a:gdLst/>
              <a:ahLst/>
              <a:cxnLst/>
              <a:rect l="l" t="t" r="r" b="b"/>
              <a:pathLst>
                <a:path w="2635" h="815" extrusionOk="0">
                  <a:moveTo>
                    <a:pt x="2388" y="0"/>
                  </a:moveTo>
                  <a:cubicBezTo>
                    <a:pt x="2376" y="0"/>
                    <a:pt x="2363" y="1"/>
                    <a:pt x="2349" y="4"/>
                  </a:cubicBezTo>
                  <a:cubicBezTo>
                    <a:pt x="1629" y="158"/>
                    <a:pt x="912" y="319"/>
                    <a:pt x="195" y="488"/>
                  </a:cubicBezTo>
                  <a:cubicBezTo>
                    <a:pt x="0" y="533"/>
                    <a:pt x="64" y="815"/>
                    <a:pt x="241" y="815"/>
                  </a:cubicBezTo>
                  <a:cubicBezTo>
                    <a:pt x="254" y="815"/>
                    <a:pt x="269" y="813"/>
                    <a:pt x="284" y="810"/>
                  </a:cubicBezTo>
                  <a:cubicBezTo>
                    <a:pt x="1001" y="642"/>
                    <a:pt x="1718" y="480"/>
                    <a:pt x="2438" y="328"/>
                  </a:cubicBezTo>
                  <a:cubicBezTo>
                    <a:pt x="2635" y="286"/>
                    <a:pt x="2570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6" name="Google Shape;6896;p15"/>
            <p:cNvSpPr/>
            <p:nvPr/>
          </p:nvSpPr>
          <p:spPr>
            <a:xfrm>
              <a:off x="6501750" y="3370025"/>
              <a:ext cx="69450" cy="10075"/>
            </a:xfrm>
            <a:custGeom>
              <a:avLst/>
              <a:gdLst/>
              <a:ahLst/>
              <a:cxnLst/>
              <a:rect l="l" t="t" r="r" b="b"/>
              <a:pathLst>
                <a:path w="2778" h="403" extrusionOk="0">
                  <a:moveTo>
                    <a:pt x="1289" y="0"/>
                  </a:moveTo>
                  <a:cubicBezTo>
                    <a:pt x="930" y="0"/>
                    <a:pt x="572" y="16"/>
                    <a:pt x="215" y="47"/>
                  </a:cubicBezTo>
                  <a:cubicBezTo>
                    <a:pt x="7" y="67"/>
                    <a:pt x="0" y="384"/>
                    <a:pt x="198" y="384"/>
                  </a:cubicBezTo>
                  <a:cubicBezTo>
                    <a:pt x="204" y="384"/>
                    <a:pt x="209" y="383"/>
                    <a:pt x="215" y="383"/>
                  </a:cubicBezTo>
                  <a:cubicBezTo>
                    <a:pt x="574" y="351"/>
                    <a:pt x="934" y="336"/>
                    <a:pt x="1294" y="336"/>
                  </a:cubicBezTo>
                  <a:cubicBezTo>
                    <a:pt x="1718" y="336"/>
                    <a:pt x="2142" y="357"/>
                    <a:pt x="2564" y="401"/>
                  </a:cubicBezTo>
                  <a:cubicBezTo>
                    <a:pt x="2571" y="402"/>
                    <a:pt x="2578" y="402"/>
                    <a:pt x="2585" y="402"/>
                  </a:cubicBezTo>
                  <a:cubicBezTo>
                    <a:pt x="2778" y="402"/>
                    <a:pt x="2769" y="88"/>
                    <a:pt x="2564" y="67"/>
                  </a:cubicBezTo>
                  <a:cubicBezTo>
                    <a:pt x="2140" y="22"/>
                    <a:pt x="1714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7" name="Google Shape;6897;p15"/>
            <p:cNvSpPr/>
            <p:nvPr/>
          </p:nvSpPr>
          <p:spPr>
            <a:xfrm>
              <a:off x="6501975" y="3446525"/>
              <a:ext cx="72675" cy="13750"/>
            </a:xfrm>
            <a:custGeom>
              <a:avLst/>
              <a:gdLst/>
              <a:ahLst/>
              <a:cxnLst/>
              <a:rect l="l" t="t" r="r" b="b"/>
              <a:pathLst>
                <a:path w="2907" h="550" extrusionOk="0">
                  <a:moveTo>
                    <a:pt x="2514" y="0"/>
                  </a:moveTo>
                  <a:cubicBezTo>
                    <a:pt x="1738" y="0"/>
                    <a:pt x="962" y="75"/>
                    <a:pt x="200" y="223"/>
                  </a:cubicBezTo>
                  <a:cubicBezTo>
                    <a:pt x="0" y="261"/>
                    <a:pt x="69" y="549"/>
                    <a:pt x="253" y="549"/>
                  </a:cubicBezTo>
                  <a:cubicBezTo>
                    <a:pt x="265" y="549"/>
                    <a:pt x="276" y="548"/>
                    <a:pt x="289" y="546"/>
                  </a:cubicBezTo>
                  <a:lnTo>
                    <a:pt x="287" y="546"/>
                  </a:lnTo>
                  <a:cubicBezTo>
                    <a:pt x="1014" y="406"/>
                    <a:pt x="1752" y="335"/>
                    <a:pt x="2492" y="335"/>
                  </a:cubicBezTo>
                  <a:cubicBezTo>
                    <a:pt x="2558" y="335"/>
                    <a:pt x="2624" y="336"/>
                    <a:pt x="2690" y="337"/>
                  </a:cubicBezTo>
                  <a:cubicBezTo>
                    <a:pt x="2691" y="337"/>
                    <a:pt x="2692" y="337"/>
                    <a:pt x="2693" y="337"/>
                  </a:cubicBezTo>
                  <a:cubicBezTo>
                    <a:pt x="2906" y="337"/>
                    <a:pt x="2905" y="4"/>
                    <a:pt x="2690" y="1"/>
                  </a:cubicBezTo>
                  <a:cubicBezTo>
                    <a:pt x="2631" y="1"/>
                    <a:pt x="2572" y="0"/>
                    <a:pt x="2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8" name="Google Shape;6898;p15"/>
            <p:cNvSpPr/>
            <p:nvPr/>
          </p:nvSpPr>
          <p:spPr>
            <a:xfrm>
              <a:off x="6597775" y="3618100"/>
              <a:ext cx="12625" cy="59900"/>
            </a:xfrm>
            <a:custGeom>
              <a:avLst/>
              <a:gdLst/>
              <a:ahLst/>
              <a:cxnLst/>
              <a:rect l="l" t="t" r="r" b="b"/>
              <a:pathLst>
                <a:path w="505" h="2396" extrusionOk="0">
                  <a:moveTo>
                    <a:pt x="205" y="1"/>
                  </a:moveTo>
                  <a:cubicBezTo>
                    <a:pt x="108" y="1"/>
                    <a:pt x="0" y="84"/>
                    <a:pt x="21" y="210"/>
                  </a:cubicBezTo>
                  <a:cubicBezTo>
                    <a:pt x="131" y="880"/>
                    <a:pt x="172" y="1557"/>
                    <a:pt x="142" y="2234"/>
                  </a:cubicBezTo>
                  <a:cubicBezTo>
                    <a:pt x="138" y="2342"/>
                    <a:pt x="220" y="2396"/>
                    <a:pt x="303" y="2396"/>
                  </a:cubicBezTo>
                  <a:cubicBezTo>
                    <a:pt x="387" y="2396"/>
                    <a:pt x="473" y="2342"/>
                    <a:pt x="478" y="2234"/>
                  </a:cubicBezTo>
                  <a:cubicBezTo>
                    <a:pt x="505" y="1528"/>
                    <a:pt x="461" y="819"/>
                    <a:pt x="343" y="122"/>
                  </a:cubicBezTo>
                  <a:cubicBezTo>
                    <a:pt x="329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899" name="Google Shape;6899;p15"/>
            <p:cNvSpPr/>
            <p:nvPr/>
          </p:nvSpPr>
          <p:spPr>
            <a:xfrm>
              <a:off x="6658100" y="3615800"/>
              <a:ext cx="17750" cy="49025"/>
            </a:xfrm>
            <a:custGeom>
              <a:avLst/>
              <a:gdLst/>
              <a:ahLst/>
              <a:cxnLst/>
              <a:rect l="l" t="t" r="r" b="b"/>
              <a:pathLst>
                <a:path w="710" h="1961" extrusionOk="0">
                  <a:moveTo>
                    <a:pt x="204" y="0"/>
                  </a:moveTo>
                  <a:cubicBezTo>
                    <a:pt x="100" y="0"/>
                    <a:pt x="1" y="79"/>
                    <a:pt x="51" y="200"/>
                  </a:cubicBezTo>
                  <a:cubicBezTo>
                    <a:pt x="264" y="706"/>
                    <a:pt x="373" y="1249"/>
                    <a:pt x="371" y="1799"/>
                  </a:cubicBezTo>
                  <a:cubicBezTo>
                    <a:pt x="371" y="1906"/>
                    <a:pt x="455" y="1960"/>
                    <a:pt x="539" y="1960"/>
                  </a:cubicBezTo>
                  <a:cubicBezTo>
                    <a:pt x="623" y="1960"/>
                    <a:pt x="707" y="1907"/>
                    <a:pt x="707" y="1799"/>
                  </a:cubicBezTo>
                  <a:cubicBezTo>
                    <a:pt x="710" y="1219"/>
                    <a:pt x="597" y="645"/>
                    <a:pt x="374" y="112"/>
                  </a:cubicBezTo>
                  <a:cubicBezTo>
                    <a:pt x="342" y="34"/>
                    <a:pt x="272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0" name="Google Shape;6900;p15"/>
            <p:cNvSpPr/>
            <p:nvPr/>
          </p:nvSpPr>
          <p:spPr>
            <a:xfrm>
              <a:off x="6732400" y="3615225"/>
              <a:ext cx="15700" cy="53425"/>
            </a:xfrm>
            <a:custGeom>
              <a:avLst/>
              <a:gdLst/>
              <a:ahLst/>
              <a:cxnLst/>
              <a:rect l="l" t="t" r="r" b="b"/>
              <a:pathLst>
                <a:path w="628" h="2137" extrusionOk="0">
                  <a:moveTo>
                    <a:pt x="207" y="1"/>
                  </a:moveTo>
                  <a:cubicBezTo>
                    <a:pt x="110" y="1"/>
                    <a:pt x="0" y="84"/>
                    <a:pt x="20" y="211"/>
                  </a:cubicBezTo>
                  <a:cubicBezTo>
                    <a:pt x="108" y="812"/>
                    <a:pt x="198" y="1413"/>
                    <a:pt x="287" y="2015"/>
                  </a:cubicBezTo>
                  <a:cubicBezTo>
                    <a:pt x="299" y="2100"/>
                    <a:pt x="357" y="2136"/>
                    <a:pt x="421" y="2136"/>
                  </a:cubicBezTo>
                  <a:cubicBezTo>
                    <a:pt x="518" y="2136"/>
                    <a:pt x="628" y="2053"/>
                    <a:pt x="608" y="1925"/>
                  </a:cubicBezTo>
                  <a:lnTo>
                    <a:pt x="341" y="122"/>
                  </a:ln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1" name="Google Shape;6901;p15"/>
            <p:cNvSpPr/>
            <p:nvPr/>
          </p:nvSpPr>
          <p:spPr>
            <a:xfrm>
              <a:off x="6807725" y="3614225"/>
              <a:ext cx="19525" cy="50975"/>
            </a:xfrm>
            <a:custGeom>
              <a:avLst/>
              <a:gdLst/>
              <a:ahLst/>
              <a:cxnLst/>
              <a:rect l="l" t="t" r="r" b="b"/>
              <a:pathLst>
                <a:path w="781" h="2039" extrusionOk="0">
                  <a:moveTo>
                    <a:pt x="205" y="0"/>
                  </a:moveTo>
                  <a:cubicBezTo>
                    <a:pt x="106" y="0"/>
                    <a:pt x="1" y="83"/>
                    <a:pt x="30" y="210"/>
                  </a:cubicBezTo>
                  <a:lnTo>
                    <a:pt x="428" y="1918"/>
                  </a:lnTo>
                  <a:cubicBezTo>
                    <a:pt x="448" y="2002"/>
                    <a:pt x="511" y="2038"/>
                    <a:pt x="577" y="2038"/>
                  </a:cubicBezTo>
                  <a:cubicBezTo>
                    <a:pt x="676" y="2038"/>
                    <a:pt x="781" y="1956"/>
                    <a:pt x="752" y="1830"/>
                  </a:cubicBezTo>
                  <a:lnTo>
                    <a:pt x="353" y="120"/>
                  </a:lnTo>
                  <a:cubicBezTo>
                    <a:pt x="334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2" name="Google Shape;6902;p15"/>
            <p:cNvSpPr/>
            <p:nvPr/>
          </p:nvSpPr>
          <p:spPr>
            <a:xfrm>
              <a:off x="6879800" y="3613250"/>
              <a:ext cx="15175" cy="50700"/>
            </a:xfrm>
            <a:custGeom>
              <a:avLst/>
              <a:gdLst/>
              <a:ahLst/>
              <a:cxnLst/>
              <a:rect l="l" t="t" r="r" b="b"/>
              <a:pathLst>
                <a:path w="607" h="2028" extrusionOk="0">
                  <a:moveTo>
                    <a:pt x="208" y="0"/>
                  </a:moveTo>
                  <a:cubicBezTo>
                    <a:pt x="111" y="0"/>
                    <a:pt x="1" y="84"/>
                    <a:pt x="19" y="210"/>
                  </a:cubicBezTo>
                  <a:cubicBezTo>
                    <a:pt x="102" y="775"/>
                    <a:pt x="183" y="1341"/>
                    <a:pt x="265" y="1907"/>
                  </a:cubicBezTo>
                  <a:cubicBezTo>
                    <a:pt x="277" y="1991"/>
                    <a:pt x="336" y="2028"/>
                    <a:pt x="400" y="2028"/>
                  </a:cubicBezTo>
                  <a:cubicBezTo>
                    <a:pt x="497" y="2028"/>
                    <a:pt x="607" y="1945"/>
                    <a:pt x="588" y="1818"/>
                  </a:cubicBezTo>
                  <a:cubicBezTo>
                    <a:pt x="506" y="1252"/>
                    <a:pt x="424" y="686"/>
                    <a:pt x="343" y="122"/>
                  </a:cubicBezTo>
                  <a:cubicBezTo>
                    <a:pt x="331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3" name="Google Shape;6903;p15"/>
            <p:cNvSpPr/>
            <p:nvPr/>
          </p:nvSpPr>
          <p:spPr>
            <a:xfrm>
              <a:off x="6946675" y="3616400"/>
              <a:ext cx="17675" cy="50425"/>
            </a:xfrm>
            <a:custGeom>
              <a:avLst/>
              <a:gdLst/>
              <a:ahLst/>
              <a:cxnLst/>
              <a:rect l="l" t="t" r="r" b="b"/>
              <a:pathLst>
                <a:path w="707" h="2017" extrusionOk="0">
                  <a:moveTo>
                    <a:pt x="168" y="1"/>
                  </a:moveTo>
                  <a:cubicBezTo>
                    <a:pt x="84" y="1"/>
                    <a:pt x="1" y="55"/>
                    <a:pt x="2" y="162"/>
                  </a:cubicBezTo>
                  <a:cubicBezTo>
                    <a:pt x="8" y="759"/>
                    <a:pt x="121" y="1349"/>
                    <a:pt x="337" y="1904"/>
                  </a:cubicBezTo>
                  <a:cubicBezTo>
                    <a:pt x="367" y="1983"/>
                    <a:pt x="436" y="2017"/>
                    <a:pt x="504" y="2017"/>
                  </a:cubicBezTo>
                  <a:cubicBezTo>
                    <a:pt x="607" y="2017"/>
                    <a:pt x="706" y="1937"/>
                    <a:pt x="659" y="1816"/>
                  </a:cubicBezTo>
                  <a:cubicBezTo>
                    <a:pt x="453" y="1288"/>
                    <a:pt x="345" y="728"/>
                    <a:pt x="337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4" name="Google Shape;6904;p15"/>
            <p:cNvSpPr/>
            <p:nvPr/>
          </p:nvSpPr>
          <p:spPr>
            <a:xfrm>
              <a:off x="7022725" y="3617500"/>
              <a:ext cx="16525" cy="51000"/>
            </a:xfrm>
            <a:custGeom>
              <a:avLst/>
              <a:gdLst/>
              <a:ahLst/>
              <a:cxnLst/>
              <a:rect l="l" t="t" r="r" b="b"/>
              <a:pathLst>
                <a:path w="661" h="2040" extrusionOk="0">
                  <a:moveTo>
                    <a:pt x="206" y="0"/>
                  </a:moveTo>
                  <a:cubicBezTo>
                    <a:pt x="108" y="0"/>
                    <a:pt x="1" y="84"/>
                    <a:pt x="23" y="211"/>
                  </a:cubicBezTo>
                  <a:cubicBezTo>
                    <a:pt x="120" y="780"/>
                    <a:pt x="218" y="1349"/>
                    <a:pt x="315" y="1918"/>
                  </a:cubicBezTo>
                  <a:cubicBezTo>
                    <a:pt x="330" y="2003"/>
                    <a:pt x="390" y="2039"/>
                    <a:pt x="455" y="2039"/>
                  </a:cubicBezTo>
                  <a:cubicBezTo>
                    <a:pt x="553" y="2039"/>
                    <a:pt x="661" y="1956"/>
                    <a:pt x="639" y="1828"/>
                  </a:cubicBezTo>
                  <a:cubicBezTo>
                    <a:pt x="541" y="1259"/>
                    <a:pt x="442" y="690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5" name="Google Shape;6905;p15"/>
            <p:cNvSpPr/>
            <p:nvPr/>
          </p:nvSpPr>
          <p:spPr>
            <a:xfrm>
              <a:off x="7100500" y="3610050"/>
              <a:ext cx="15225" cy="57800"/>
            </a:xfrm>
            <a:custGeom>
              <a:avLst/>
              <a:gdLst/>
              <a:ahLst/>
              <a:cxnLst/>
              <a:rect l="l" t="t" r="r" b="b"/>
              <a:pathLst>
                <a:path w="609" h="2312" extrusionOk="0">
                  <a:moveTo>
                    <a:pt x="271" y="0"/>
                  </a:moveTo>
                  <a:cubicBezTo>
                    <a:pt x="187" y="0"/>
                    <a:pt x="97" y="54"/>
                    <a:pt x="84" y="160"/>
                  </a:cubicBezTo>
                  <a:cubicBezTo>
                    <a:pt x="1" y="842"/>
                    <a:pt x="57" y="1534"/>
                    <a:pt x="249" y="2195"/>
                  </a:cubicBezTo>
                  <a:cubicBezTo>
                    <a:pt x="273" y="2277"/>
                    <a:pt x="339" y="2312"/>
                    <a:pt x="405" y="2312"/>
                  </a:cubicBezTo>
                  <a:cubicBezTo>
                    <a:pt x="506" y="2312"/>
                    <a:pt x="608" y="2230"/>
                    <a:pt x="573" y="2105"/>
                  </a:cubicBezTo>
                  <a:cubicBezTo>
                    <a:pt x="390" y="1473"/>
                    <a:pt x="338" y="813"/>
                    <a:pt x="419" y="160"/>
                  </a:cubicBezTo>
                  <a:cubicBezTo>
                    <a:pt x="431" y="53"/>
                    <a:pt x="354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6" name="Google Shape;6906;p15"/>
            <p:cNvSpPr/>
            <p:nvPr/>
          </p:nvSpPr>
          <p:spPr>
            <a:xfrm>
              <a:off x="6502250" y="3500725"/>
              <a:ext cx="72000" cy="10100"/>
            </a:xfrm>
            <a:custGeom>
              <a:avLst/>
              <a:gdLst/>
              <a:ahLst/>
              <a:cxnLst/>
              <a:rect l="l" t="t" r="r" b="b"/>
              <a:pathLst>
                <a:path w="2880" h="404" extrusionOk="0">
                  <a:moveTo>
                    <a:pt x="2671" y="1"/>
                  </a:moveTo>
                  <a:cubicBezTo>
                    <a:pt x="2669" y="1"/>
                    <a:pt x="2667" y="1"/>
                    <a:pt x="2665" y="1"/>
                  </a:cubicBezTo>
                  <a:lnTo>
                    <a:pt x="217" y="68"/>
                  </a:lnTo>
                  <a:cubicBezTo>
                    <a:pt x="3" y="74"/>
                    <a:pt x="0" y="404"/>
                    <a:pt x="211" y="404"/>
                  </a:cubicBezTo>
                  <a:cubicBezTo>
                    <a:pt x="213" y="404"/>
                    <a:pt x="215" y="404"/>
                    <a:pt x="217" y="404"/>
                  </a:cubicBezTo>
                  <a:lnTo>
                    <a:pt x="2665" y="335"/>
                  </a:lnTo>
                  <a:cubicBezTo>
                    <a:pt x="2878" y="329"/>
                    <a:pt x="2880" y="1"/>
                    <a:pt x="2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7" name="Google Shape;6907;p15"/>
            <p:cNvSpPr/>
            <p:nvPr/>
          </p:nvSpPr>
          <p:spPr>
            <a:xfrm>
              <a:off x="6505875" y="3571625"/>
              <a:ext cx="63375" cy="11075"/>
            </a:xfrm>
            <a:custGeom>
              <a:avLst/>
              <a:gdLst/>
              <a:ahLst/>
              <a:cxnLst/>
              <a:rect l="l" t="t" r="r" b="b"/>
              <a:pathLst>
                <a:path w="2535" h="443" extrusionOk="0">
                  <a:moveTo>
                    <a:pt x="2278" y="1"/>
                  </a:moveTo>
                  <a:cubicBezTo>
                    <a:pt x="2267" y="1"/>
                    <a:pt x="2257" y="2"/>
                    <a:pt x="2245" y="4"/>
                  </a:cubicBezTo>
                  <a:cubicBezTo>
                    <a:pt x="1831" y="74"/>
                    <a:pt x="1411" y="110"/>
                    <a:pt x="992" y="110"/>
                  </a:cubicBezTo>
                  <a:cubicBezTo>
                    <a:pt x="733" y="110"/>
                    <a:pt x="473" y="96"/>
                    <a:pt x="215" y="69"/>
                  </a:cubicBezTo>
                  <a:cubicBezTo>
                    <a:pt x="208" y="69"/>
                    <a:pt x="202" y="68"/>
                    <a:pt x="196" y="68"/>
                  </a:cubicBezTo>
                  <a:cubicBezTo>
                    <a:pt x="0" y="68"/>
                    <a:pt x="8" y="383"/>
                    <a:pt x="215" y="403"/>
                  </a:cubicBezTo>
                  <a:cubicBezTo>
                    <a:pt x="474" y="430"/>
                    <a:pt x="734" y="443"/>
                    <a:pt x="995" y="443"/>
                  </a:cubicBezTo>
                  <a:cubicBezTo>
                    <a:pt x="1443" y="443"/>
                    <a:pt x="1891" y="404"/>
                    <a:pt x="2334" y="326"/>
                  </a:cubicBezTo>
                  <a:cubicBezTo>
                    <a:pt x="2534" y="292"/>
                    <a:pt x="2465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8" name="Google Shape;6908;p15"/>
            <p:cNvSpPr/>
            <p:nvPr/>
          </p:nvSpPr>
          <p:spPr>
            <a:xfrm>
              <a:off x="6589900" y="3440300"/>
              <a:ext cx="22325" cy="23075"/>
            </a:xfrm>
            <a:custGeom>
              <a:avLst/>
              <a:gdLst/>
              <a:ahLst/>
              <a:cxnLst/>
              <a:rect l="l" t="t" r="r" b="b"/>
              <a:pathLst>
                <a:path w="893" h="923" extrusionOk="0">
                  <a:moveTo>
                    <a:pt x="561" y="1"/>
                  </a:moveTo>
                  <a:cubicBezTo>
                    <a:pt x="437" y="1"/>
                    <a:pt x="316" y="69"/>
                    <a:pt x="261" y="181"/>
                  </a:cubicBezTo>
                  <a:lnTo>
                    <a:pt x="261" y="181"/>
                  </a:lnTo>
                  <a:cubicBezTo>
                    <a:pt x="229" y="189"/>
                    <a:pt x="199" y="201"/>
                    <a:pt x="170" y="218"/>
                  </a:cubicBezTo>
                  <a:cubicBezTo>
                    <a:pt x="35" y="299"/>
                    <a:pt x="1" y="461"/>
                    <a:pt x="40" y="602"/>
                  </a:cubicBezTo>
                  <a:lnTo>
                    <a:pt x="40" y="602"/>
                  </a:lnTo>
                  <a:cubicBezTo>
                    <a:pt x="39" y="652"/>
                    <a:pt x="42" y="701"/>
                    <a:pt x="48" y="746"/>
                  </a:cubicBezTo>
                  <a:cubicBezTo>
                    <a:pt x="57" y="819"/>
                    <a:pt x="94" y="888"/>
                    <a:pt x="172" y="908"/>
                  </a:cubicBezTo>
                  <a:cubicBezTo>
                    <a:pt x="210" y="918"/>
                    <a:pt x="248" y="922"/>
                    <a:pt x="286" y="922"/>
                  </a:cubicBezTo>
                  <a:cubicBezTo>
                    <a:pt x="332" y="922"/>
                    <a:pt x="376" y="916"/>
                    <a:pt x="419" y="903"/>
                  </a:cubicBezTo>
                  <a:lnTo>
                    <a:pt x="419" y="903"/>
                  </a:lnTo>
                  <a:cubicBezTo>
                    <a:pt x="440" y="905"/>
                    <a:pt x="460" y="907"/>
                    <a:pt x="481" y="907"/>
                  </a:cubicBezTo>
                  <a:cubicBezTo>
                    <a:pt x="677" y="907"/>
                    <a:pt x="861" y="793"/>
                    <a:pt x="844" y="554"/>
                  </a:cubicBezTo>
                  <a:cubicBezTo>
                    <a:pt x="841" y="501"/>
                    <a:pt x="825" y="449"/>
                    <a:pt x="800" y="401"/>
                  </a:cubicBezTo>
                  <a:lnTo>
                    <a:pt x="800" y="401"/>
                  </a:lnTo>
                  <a:cubicBezTo>
                    <a:pt x="892" y="251"/>
                    <a:pt x="840" y="63"/>
                    <a:pt x="649" y="12"/>
                  </a:cubicBezTo>
                  <a:cubicBezTo>
                    <a:pt x="620" y="4"/>
                    <a:pt x="591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09" name="Google Shape;6909;p15"/>
            <p:cNvSpPr/>
            <p:nvPr/>
          </p:nvSpPr>
          <p:spPr>
            <a:xfrm>
              <a:off x="6658250" y="3553825"/>
              <a:ext cx="26175" cy="22675"/>
            </a:xfrm>
            <a:custGeom>
              <a:avLst/>
              <a:gdLst/>
              <a:ahLst/>
              <a:cxnLst/>
              <a:rect l="l" t="t" r="r" b="b"/>
              <a:pathLst>
                <a:path w="1047" h="907" extrusionOk="0">
                  <a:moveTo>
                    <a:pt x="532" y="1"/>
                  </a:moveTo>
                  <a:cubicBezTo>
                    <a:pt x="375" y="1"/>
                    <a:pt x="213" y="89"/>
                    <a:pt x="122" y="243"/>
                  </a:cubicBezTo>
                  <a:cubicBezTo>
                    <a:pt x="40" y="382"/>
                    <a:pt x="0" y="606"/>
                    <a:pt x="127" y="730"/>
                  </a:cubicBezTo>
                  <a:cubicBezTo>
                    <a:pt x="191" y="792"/>
                    <a:pt x="275" y="837"/>
                    <a:pt x="364" y="858"/>
                  </a:cubicBezTo>
                  <a:lnTo>
                    <a:pt x="364" y="858"/>
                  </a:lnTo>
                  <a:cubicBezTo>
                    <a:pt x="423" y="890"/>
                    <a:pt x="490" y="907"/>
                    <a:pt x="558" y="907"/>
                  </a:cubicBezTo>
                  <a:cubicBezTo>
                    <a:pt x="625" y="907"/>
                    <a:pt x="693" y="891"/>
                    <a:pt x="755" y="858"/>
                  </a:cubicBezTo>
                  <a:cubicBezTo>
                    <a:pt x="949" y="755"/>
                    <a:pt x="1047" y="514"/>
                    <a:pt x="937" y="315"/>
                  </a:cubicBezTo>
                  <a:cubicBezTo>
                    <a:pt x="928" y="298"/>
                    <a:pt x="917" y="282"/>
                    <a:pt x="907" y="267"/>
                  </a:cubicBezTo>
                  <a:lnTo>
                    <a:pt x="907" y="267"/>
                  </a:lnTo>
                  <a:cubicBezTo>
                    <a:pt x="900" y="250"/>
                    <a:pt x="893" y="234"/>
                    <a:pt x="885" y="219"/>
                  </a:cubicBezTo>
                  <a:cubicBezTo>
                    <a:pt x="806" y="69"/>
                    <a:pt x="671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0" name="Google Shape;6910;p15"/>
            <p:cNvSpPr/>
            <p:nvPr/>
          </p:nvSpPr>
          <p:spPr>
            <a:xfrm>
              <a:off x="6722125" y="3282500"/>
              <a:ext cx="26675" cy="25000"/>
            </a:xfrm>
            <a:custGeom>
              <a:avLst/>
              <a:gdLst/>
              <a:ahLst/>
              <a:cxnLst/>
              <a:rect l="l" t="t" r="r" b="b"/>
              <a:pathLst>
                <a:path w="1067" h="1000" extrusionOk="0">
                  <a:moveTo>
                    <a:pt x="549" y="497"/>
                  </a:moveTo>
                  <a:cubicBezTo>
                    <a:pt x="559" y="499"/>
                    <a:pt x="570" y="504"/>
                    <a:pt x="578" y="510"/>
                  </a:cubicBezTo>
                  <a:lnTo>
                    <a:pt x="578" y="510"/>
                  </a:lnTo>
                  <a:cubicBezTo>
                    <a:pt x="576" y="511"/>
                    <a:pt x="573" y="511"/>
                    <a:pt x="571" y="511"/>
                  </a:cubicBezTo>
                  <a:cubicBezTo>
                    <a:pt x="571" y="511"/>
                    <a:pt x="570" y="511"/>
                    <a:pt x="570" y="511"/>
                  </a:cubicBezTo>
                  <a:cubicBezTo>
                    <a:pt x="559" y="511"/>
                    <a:pt x="551" y="508"/>
                    <a:pt x="544" y="503"/>
                  </a:cubicBezTo>
                  <a:lnTo>
                    <a:pt x="544" y="503"/>
                  </a:lnTo>
                  <a:cubicBezTo>
                    <a:pt x="544" y="503"/>
                    <a:pt x="545" y="502"/>
                    <a:pt x="545" y="502"/>
                  </a:cubicBezTo>
                  <a:cubicBezTo>
                    <a:pt x="546" y="500"/>
                    <a:pt x="548" y="499"/>
                    <a:pt x="549" y="497"/>
                  </a:cubicBezTo>
                  <a:close/>
                  <a:moveTo>
                    <a:pt x="553" y="1"/>
                  </a:moveTo>
                  <a:cubicBezTo>
                    <a:pt x="504" y="1"/>
                    <a:pt x="455" y="8"/>
                    <a:pt x="406" y="25"/>
                  </a:cubicBezTo>
                  <a:cubicBezTo>
                    <a:pt x="118" y="116"/>
                    <a:pt x="0" y="458"/>
                    <a:pt x="170" y="706"/>
                  </a:cubicBezTo>
                  <a:cubicBezTo>
                    <a:pt x="196" y="747"/>
                    <a:pt x="229" y="785"/>
                    <a:pt x="267" y="818"/>
                  </a:cubicBezTo>
                  <a:lnTo>
                    <a:pt x="267" y="818"/>
                  </a:lnTo>
                  <a:cubicBezTo>
                    <a:pt x="335" y="907"/>
                    <a:pt x="438" y="972"/>
                    <a:pt x="557" y="993"/>
                  </a:cubicBezTo>
                  <a:cubicBezTo>
                    <a:pt x="582" y="998"/>
                    <a:pt x="607" y="1000"/>
                    <a:pt x="631" y="1000"/>
                  </a:cubicBezTo>
                  <a:cubicBezTo>
                    <a:pt x="895" y="1000"/>
                    <a:pt x="1066" y="737"/>
                    <a:pt x="969" y="485"/>
                  </a:cubicBezTo>
                  <a:lnTo>
                    <a:pt x="969" y="485"/>
                  </a:lnTo>
                  <a:cubicBezTo>
                    <a:pt x="975" y="457"/>
                    <a:pt x="978" y="429"/>
                    <a:pt x="978" y="401"/>
                  </a:cubicBezTo>
                  <a:cubicBezTo>
                    <a:pt x="978" y="390"/>
                    <a:pt x="978" y="379"/>
                    <a:pt x="977" y="368"/>
                  </a:cubicBezTo>
                  <a:lnTo>
                    <a:pt x="977" y="368"/>
                  </a:lnTo>
                  <a:cubicBezTo>
                    <a:pt x="1036" y="282"/>
                    <a:pt x="1022" y="142"/>
                    <a:pt x="891" y="108"/>
                  </a:cubicBezTo>
                  <a:lnTo>
                    <a:pt x="891" y="108"/>
                  </a:lnTo>
                  <a:lnTo>
                    <a:pt x="893" y="110"/>
                  </a:lnTo>
                  <a:cubicBezTo>
                    <a:pt x="874" y="105"/>
                    <a:pt x="855" y="101"/>
                    <a:pt x="836" y="98"/>
                  </a:cubicBezTo>
                  <a:lnTo>
                    <a:pt x="836" y="98"/>
                  </a:lnTo>
                  <a:cubicBezTo>
                    <a:pt x="759" y="36"/>
                    <a:pt x="658" y="1"/>
                    <a:pt x="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1" name="Google Shape;6911;p15"/>
            <p:cNvSpPr/>
            <p:nvPr/>
          </p:nvSpPr>
          <p:spPr>
            <a:xfrm>
              <a:off x="6810300" y="3367200"/>
              <a:ext cx="26600" cy="25700"/>
            </a:xfrm>
            <a:custGeom>
              <a:avLst/>
              <a:gdLst/>
              <a:ahLst/>
              <a:cxnLst/>
              <a:rect l="l" t="t" r="r" b="b"/>
              <a:pathLst>
                <a:path w="1064" h="1028" extrusionOk="0">
                  <a:moveTo>
                    <a:pt x="609" y="518"/>
                  </a:moveTo>
                  <a:cubicBezTo>
                    <a:pt x="620" y="523"/>
                    <a:pt x="634" y="534"/>
                    <a:pt x="645" y="550"/>
                  </a:cubicBezTo>
                  <a:lnTo>
                    <a:pt x="645" y="550"/>
                  </a:lnTo>
                  <a:cubicBezTo>
                    <a:pt x="642" y="551"/>
                    <a:pt x="639" y="551"/>
                    <a:pt x="636" y="551"/>
                  </a:cubicBezTo>
                  <a:cubicBezTo>
                    <a:pt x="619" y="551"/>
                    <a:pt x="601" y="544"/>
                    <a:pt x="584" y="534"/>
                  </a:cubicBezTo>
                  <a:lnTo>
                    <a:pt x="584" y="534"/>
                  </a:lnTo>
                  <a:cubicBezTo>
                    <a:pt x="588" y="530"/>
                    <a:pt x="594" y="525"/>
                    <a:pt x="604" y="520"/>
                  </a:cubicBezTo>
                  <a:cubicBezTo>
                    <a:pt x="606" y="519"/>
                    <a:pt x="608" y="519"/>
                    <a:pt x="609" y="518"/>
                  </a:cubicBezTo>
                  <a:close/>
                  <a:moveTo>
                    <a:pt x="547" y="0"/>
                  </a:moveTo>
                  <a:cubicBezTo>
                    <a:pt x="480" y="0"/>
                    <a:pt x="412" y="17"/>
                    <a:pt x="346" y="53"/>
                  </a:cubicBezTo>
                  <a:cubicBezTo>
                    <a:pt x="107" y="186"/>
                    <a:pt x="0" y="523"/>
                    <a:pt x="134" y="764"/>
                  </a:cubicBezTo>
                  <a:cubicBezTo>
                    <a:pt x="225" y="928"/>
                    <a:pt x="411" y="1027"/>
                    <a:pt x="592" y="1027"/>
                  </a:cubicBezTo>
                  <a:cubicBezTo>
                    <a:pt x="706" y="1027"/>
                    <a:pt x="818" y="988"/>
                    <a:pt x="905" y="902"/>
                  </a:cubicBezTo>
                  <a:cubicBezTo>
                    <a:pt x="1028" y="778"/>
                    <a:pt x="1063" y="582"/>
                    <a:pt x="1008" y="424"/>
                  </a:cubicBezTo>
                  <a:lnTo>
                    <a:pt x="1008" y="424"/>
                  </a:lnTo>
                  <a:cubicBezTo>
                    <a:pt x="1004" y="397"/>
                    <a:pt x="999" y="370"/>
                    <a:pt x="990" y="343"/>
                  </a:cubicBezTo>
                  <a:cubicBezTo>
                    <a:pt x="926" y="145"/>
                    <a:pt x="743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2" name="Google Shape;6912;p15"/>
            <p:cNvSpPr/>
            <p:nvPr/>
          </p:nvSpPr>
          <p:spPr>
            <a:xfrm>
              <a:off x="6867925" y="3227000"/>
              <a:ext cx="27350" cy="22700"/>
            </a:xfrm>
            <a:custGeom>
              <a:avLst/>
              <a:gdLst/>
              <a:ahLst/>
              <a:cxnLst/>
              <a:rect l="l" t="t" r="r" b="b"/>
              <a:pathLst>
                <a:path w="1094" h="908" extrusionOk="0">
                  <a:moveTo>
                    <a:pt x="610" y="330"/>
                  </a:moveTo>
                  <a:cubicBezTo>
                    <a:pt x="618" y="330"/>
                    <a:pt x="627" y="332"/>
                    <a:pt x="636" y="335"/>
                  </a:cubicBezTo>
                  <a:cubicBezTo>
                    <a:pt x="694" y="353"/>
                    <a:pt x="699" y="437"/>
                    <a:pt x="683" y="486"/>
                  </a:cubicBezTo>
                  <a:cubicBezTo>
                    <a:pt x="664" y="545"/>
                    <a:pt x="610" y="575"/>
                    <a:pt x="551" y="575"/>
                  </a:cubicBezTo>
                  <a:cubicBezTo>
                    <a:pt x="544" y="575"/>
                    <a:pt x="538" y="575"/>
                    <a:pt x="531" y="574"/>
                  </a:cubicBezTo>
                  <a:cubicBezTo>
                    <a:pt x="518" y="573"/>
                    <a:pt x="505" y="571"/>
                    <a:pt x="493" y="567"/>
                  </a:cubicBezTo>
                  <a:lnTo>
                    <a:pt x="493" y="567"/>
                  </a:lnTo>
                  <a:cubicBezTo>
                    <a:pt x="511" y="549"/>
                    <a:pt x="526" y="524"/>
                    <a:pt x="534" y="492"/>
                  </a:cubicBezTo>
                  <a:cubicBezTo>
                    <a:pt x="544" y="451"/>
                    <a:pt x="544" y="412"/>
                    <a:pt x="535" y="376"/>
                  </a:cubicBezTo>
                  <a:lnTo>
                    <a:pt x="535" y="376"/>
                  </a:lnTo>
                  <a:cubicBezTo>
                    <a:pt x="551" y="350"/>
                    <a:pt x="578" y="330"/>
                    <a:pt x="610" y="330"/>
                  </a:cubicBezTo>
                  <a:close/>
                  <a:moveTo>
                    <a:pt x="622" y="1"/>
                  </a:moveTo>
                  <a:cubicBezTo>
                    <a:pt x="476" y="1"/>
                    <a:pt x="330" y="76"/>
                    <a:pt x="248" y="195"/>
                  </a:cubicBezTo>
                  <a:lnTo>
                    <a:pt x="248" y="195"/>
                  </a:lnTo>
                  <a:cubicBezTo>
                    <a:pt x="63" y="220"/>
                    <a:pt x="0" y="430"/>
                    <a:pt x="58" y="588"/>
                  </a:cubicBezTo>
                  <a:cubicBezTo>
                    <a:pt x="131" y="789"/>
                    <a:pt x="343" y="908"/>
                    <a:pt x="551" y="908"/>
                  </a:cubicBezTo>
                  <a:cubicBezTo>
                    <a:pt x="651" y="908"/>
                    <a:pt x="750" y="880"/>
                    <a:pt x="833" y="821"/>
                  </a:cubicBezTo>
                  <a:cubicBezTo>
                    <a:pt x="1077" y="647"/>
                    <a:pt x="1094" y="237"/>
                    <a:pt x="838" y="65"/>
                  </a:cubicBezTo>
                  <a:cubicBezTo>
                    <a:pt x="772" y="21"/>
                    <a:pt x="697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3" name="Google Shape;6913;p15"/>
            <p:cNvSpPr/>
            <p:nvPr/>
          </p:nvSpPr>
          <p:spPr>
            <a:xfrm>
              <a:off x="7011450" y="3504825"/>
              <a:ext cx="18000" cy="17850"/>
            </a:xfrm>
            <a:custGeom>
              <a:avLst/>
              <a:gdLst/>
              <a:ahLst/>
              <a:cxnLst/>
              <a:rect l="l" t="t" r="r" b="b"/>
              <a:pathLst>
                <a:path w="720" h="714" extrusionOk="0">
                  <a:moveTo>
                    <a:pt x="359" y="1"/>
                  </a:moveTo>
                  <a:cubicBezTo>
                    <a:pt x="344" y="1"/>
                    <a:pt x="329" y="2"/>
                    <a:pt x="313" y="6"/>
                  </a:cubicBezTo>
                  <a:cubicBezTo>
                    <a:pt x="290" y="12"/>
                    <a:pt x="268" y="22"/>
                    <a:pt x="248" y="35"/>
                  </a:cubicBezTo>
                  <a:lnTo>
                    <a:pt x="248" y="35"/>
                  </a:lnTo>
                  <a:cubicBezTo>
                    <a:pt x="232" y="37"/>
                    <a:pt x="217" y="40"/>
                    <a:pt x="201" y="44"/>
                  </a:cubicBezTo>
                  <a:cubicBezTo>
                    <a:pt x="85" y="76"/>
                    <a:pt x="21" y="223"/>
                    <a:pt x="16" y="333"/>
                  </a:cubicBezTo>
                  <a:cubicBezTo>
                    <a:pt x="1" y="545"/>
                    <a:pt x="170" y="714"/>
                    <a:pt x="368" y="714"/>
                  </a:cubicBezTo>
                  <a:cubicBezTo>
                    <a:pt x="404" y="714"/>
                    <a:pt x="441" y="708"/>
                    <a:pt x="478" y="696"/>
                  </a:cubicBezTo>
                  <a:cubicBezTo>
                    <a:pt x="586" y="662"/>
                    <a:pt x="719" y="559"/>
                    <a:pt x="719" y="433"/>
                  </a:cubicBezTo>
                  <a:cubicBezTo>
                    <a:pt x="719" y="351"/>
                    <a:pt x="686" y="284"/>
                    <a:pt x="635" y="234"/>
                  </a:cubicBezTo>
                  <a:lnTo>
                    <a:pt x="635" y="234"/>
                  </a:lnTo>
                  <a:cubicBezTo>
                    <a:pt x="628" y="207"/>
                    <a:pt x="615" y="181"/>
                    <a:pt x="592" y="160"/>
                  </a:cubicBezTo>
                  <a:lnTo>
                    <a:pt x="592" y="160"/>
                  </a:lnTo>
                  <a:cubicBezTo>
                    <a:pt x="547" y="77"/>
                    <a:pt x="45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4" name="Google Shape;6914;p15"/>
            <p:cNvSpPr/>
            <p:nvPr/>
          </p:nvSpPr>
          <p:spPr>
            <a:xfrm>
              <a:off x="7089100" y="3387900"/>
              <a:ext cx="17800" cy="19875"/>
            </a:xfrm>
            <a:custGeom>
              <a:avLst/>
              <a:gdLst/>
              <a:ahLst/>
              <a:cxnLst/>
              <a:rect l="l" t="t" r="r" b="b"/>
              <a:pathLst>
                <a:path w="712" h="795" extrusionOk="0">
                  <a:moveTo>
                    <a:pt x="355" y="0"/>
                  </a:moveTo>
                  <a:cubicBezTo>
                    <a:pt x="345" y="0"/>
                    <a:pt x="334" y="1"/>
                    <a:pt x="322" y="3"/>
                  </a:cubicBezTo>
                  <a:lnTo>
                    <a:pt x="322" y="5"/>
                  </a:lnTo>
                  <a:cubicBezTo>
                    <a:pt x="253" y="17"/>
                    <a:pt x="190" y="55"/>
                    <a:pt x="145" y="104"/>
                  </a:cubicBezTo>
                  <a:lnTo>
                    <a:pt x="145" y="104"/>
                  </a:lnTo>
                  <a:cubicBezTo>
                    <a:pt x="112" y="128"/>
                    <a:pt x="83" y="159"/>
                    <a:pt x="58" y="197"/>
                  </a:cubicBezTo>
                  <a:cubicBezTo>
                    <a:pt x="8" y="278"/>
                    <a:pt x="0" y="369"/>
                    <a:pt x="22" y="454"/>
                  </a:cubicBezTo>
                  <a:lnTo>
                    <a:pt x="22" y="454"/>
                  </a:lnTo>
                  <a:cubicBezTo>
                    <a:pt x="10" y="566"/>
                    <a:pt x="54" y="681"/>
                    <a:pt x="167" y="748"/>
                  </a:cubicBezTo>
                  <a:cubicBezTo>
                    <a:pt x="221" y="779"/>
                    <a:pt x="282" y="795"/>
                    <a:pt x="344" y="795"/>
                  </a:cubicBezTo>
                  <a:cubicBezTo>
                    <a:pt x="492" y="795"/>
                    <a:pt x="639" y="706"/>
                    <a:pt x="675" y="551"/>
                  </a:cubicBezTo>
                  <a:cubicBezTo>
                    <a:pt x="688" y="493"/>
                    <a:pt x="685" y="436"/>
                    <a:pt x="669" y="385"/>
                  </a:cubicBezTo>
                  <a:lnTo>
                    <a:pt x="669" y="385"/>
                  </a:lnTo>
                  <a:cubicBezTo>
                    <a:pt x="672" y="381"/>
                    <a:pt x="676" y="376"/>
                    <a:pt x="679" y="371"/>
                  </a:cubicBezTo>
                  <a:cubicBezTo>
                    <a:pt x="711" y="319"/>
                    <a:pt x="711" y="254"/>
                    <a:pt x="679" y="202"/>
                  </a:cubicBezTo>
                  <a:cubicBezTo>
                    <a:pt x="630" y="130"/>
                    <a:pt x="558" y="80"/>
                    <a:pt x="479" y="54"/>
                  </a:cubicBezTo>
                  <a:lnTo>
                    <a:pt x="479" y="54"/>
                  </a:lnTo>
                  <a:cubicBezTo>
                    <a:pt x="448" y="22"/>
                    <a:pt x="406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5" name="Google Shape;6915;p15"/>
            <p:cNvSpPr/>
            <p:nvPr/>
          </p:nvSpPr>
          <p:spPr>
            <a:xfrm>
              <a:off x="6120300" y="3236750"/>
              <a:ext cx="980350" cy="810400"/>
            </a:xfrm>
            <a:custGeom>
              <a:avLst/>
              <a:gdLst/>
              <a:ahLst/>
              <a:cxnLst/>
              <a:rect l="l" t="t" r="r" b="b"/>
              <a:pathLst>
                <a:path w="39214" h="32416" extrusionOk="0">
                  <a:moveTo>
                    <a:pt x="30525" y="1"/>
                  </a:moveTo>
                  <a:cubicBezTo>
                    <a:pt x="29655" y="1"/>
                    <a:pt x="29120" y="764"/>
                    <a:pt x="28976" y="1664"/>
                  </a:cubicBezTo>
                  <a:cubicBezTo>
                    <a:pt x="28895" y="2170"/>
                    <a:pt x="28907" y="2687"/>
                    <a:pt x="28909" y="3197"/>
                  </a:cubicBezTo>
                  <a:cubicBezTo>
                    <a:pt x="28909" y="3455"/>
                    <a:pt x="28918" y="3711"/>
                    <a:pt x="28914" y="3967"/>
                  </a:cubicBezTo>
                  <a:cubicBezTo>
                    <a:pt x="28898" y="4680"/>
                    <a:pt x="28923" y="4687"/>
                    <a:pt x="28377" y="5264"/>
                  </a:cubicBezTo>
                  <a:cubicBezTo>
                    <a:pt x="28040" y="5619"/>
                    <a:pt x="27772" y="5763"/>
                    <a:pt x="27554" y="5763"/>
                  </a:cubicBezTo>
                  <a:cubicBezTo>
                    <a:pt x="26825" y="5763"/>
                    <a:pt x="26665" y="4153"/>
                    <a:pt x="26459" y="3444"/>
                  </a:cubicBezTo>
                  <a:cubicBezTo>
                    <a:pt x="26237" y="2675"/>
                    <a:pt x="25642" y="2116"/>
                    <a:pt x="24932" y="2116"/>
                  </a:cubicBezTo>
                  <a:cubicBezTo>
                    <a:pt x="24691" y="2116"/>
                    <a:pt x="24437" y="2180"/>
                    <a:pt x="24180" y="2323"/>
                  </a:cubicBezTo>
                  <a:cubicBezTo>
                    <a:pt x="22794" y="3092"/>
                    <a:pt x="22963" y="5354"/>
                    <a:pt x="23009" y="6669"/>
                  </a:cubicBezTo>
                  <a:cubicBezTo>
                    <a:pt x="23051" y="7831"/>
                    <a:pt x="23183" y="8990"/>
                    <a:pt x="23196" y="10156"/>
                  </a:cubicBezTo>
                  <a:cubicBezTo>
                    <a:pt x="23204" y="10766"/>
                    <a:pt x="23180" y="11370"/>
                    <a:pt x="23093" y="11974"/>
                  </a:cubicBezTo>
                  <a:cubicBezTo>
                    <a:pt x="23003" y="12596"/>
                    <a:pt x="23090" y="12549"/>
                    <a:pt x="22479" y="12888"/>
                  </a:cubicBezTo>
                  <a:cubicBezTo>
                    <a:pt x="22314" y="13076"/>
                    <a:pt x="22144" y="13170"/>
                    <a:pt x="21968" y="13170"/>
                  </a:cubicBezTo>
                  <a:cubicBezTo>
                    <a:pt x="21827" y="13170"/>
                    <a:pt x="21682" y="13109"/>
                    <a:pt x="21535" y="12988"/>
                  </a:cubicBezTo>
                  <a:cubicBezTo>
                    <a:pt x="21372" y="12648"/>
                    <a:pt x="21209" y="12308"/>
                    <a:pt x="21046" y="11968"/>
                  </a:cubicBezTo>
                  <a:cubicBezTo>
                    <a:pt x="20809" y="10941"/>
                    <a:pt x="20968" y="9259"/>
                    <a:pt x="19819" y="8662"/>
                  </a:cubicBezTo>
                  <a:cubicBezTo>
                    <a:pt x="19644" y="8572"/>
                    <a:pt x="19482" y="8532"/>
                    <a:pt x="19331" y="8532"/>
                  </a:cubicBezTo>
                  <a:cubicBezTo>
                    <a:pt x="18753" y="8532"/>
                    <a:pt x="18355" y="9120"/>
                    <a:pt x="18152" y="9686"/>
                  </a:cubicBezTo>
                  <a:cubicBezTo>
                    <a:pt x="17934" y="10293"/>
                    <a:pt x="17862" y="10938"/>
                    <a:pt x="17743" y="11568"/>
                  </a:cubicBezTo>
                  <a:cubicBezTo>
                    <a:pt x="17552" y="12567"/>
                    <a:pt x="17258" y="13551"/>
                    <a:pt x="17012" y="14538"/>
                  </a:cubicBezTo>
                  <a:cubicBezTo>
                    <a:pt x="16449" y="16784"/>
                    <a:pt x="16001" y="19101"/>
                    <a:pt x="15298" y="21308"/>
                  </a:cubicBezTo>
                  <a:cubicBezTo>
                    <a:pt x="15255" y="21441"/>
                    <a:pt x="15215" y="21580"/>
                    <a:pt x="15162" y="21709"/>
                  </a:cubicBezTo>
                  <a:cubicBezTo>
                    <a:pt x="14970" y="22166"/>
                    <a:pt x="14929" y="22337"/>
                    <a:pt x="14615" y="22337"/>
                  </a:cubicBezTo>
                  <a:cubicBezTo>
                    <a:pt x="14522" y="22337"/>
                    <a:pt x="14405" y="22322"/>
                    <a:pt x="14253" y="22295"/>
                  </a:cubicBezTo>
                  <a:cubicBezTo>
                    <a:pt x="13428" y="22147"/>
                    <a:pt x="13579" y="21637"/>
                    <a:pt x="13353" y="20982"/>
                  </a:cubicBezTo>
                  <a:cubicBezTo>
                    <a:pt x="13174" y="20463"/>
                    <a:pt x="12862" y="20042"/>
                    <a:pt x="12337" y="19838"/>
                  </a:cubicBezTo>
                  <a:cubicBezTo>
                    <a:pt x="12132" y="19757"/>
                    <a:pt x="11927" y="19720"/>
                    <a:pt x="11728" y="19720"/>
                  </a:cubicBezTo>
                  <a:cubicBezTo>
                    <a:pt x="10980" y="19720"/>
                    <a:pt x="10320" y="20246"/>
                    <a:pt x="10055" y="20985"/>
                  </a:cubicBezTo>
                  <a:cubicBezTo>
                    <a:pt x="9722" y="21912"/>
                    <a:pt x="9812" y="23026"/>
                    <a:pt x="9768" y="23991"/>
                  </a:cubicBezTo>
                  <a:cubicBezTo>
                    <a:pt x="9718" y="25079"/>
                    <a:pt x="9985" y="27471"/>
                    <a:pt x="9050" y="28209"/>
                  </a:cubicBezTo>
                  <a:cubicBezTo>
                    <a:pt x="8910" y="28319"/>
                    <a:pt x="8781" y="28367"/>
                    <a:pt x="8662" y="28367"/>
                  </a:cubicBezTo>
                  <a:cubicBezTo>
                    <a:pt x="7883" y="28367"/>
                    <a:pt x="7536" y="26285"/>
                    <a:pt x="7462" y="25813"/>
                  </a:cubicBezTo>
                  <a:cubicBezTo>
                    <a:pt x="7308" y="24827"/>
                    <a:pt x="7364" y="23781"/>
                    <a:pt x="7138" y="22811"/>
                  </a:cubicBezTo>
                  <a:cubicBezTo>
                    <a:pt x="6970" y="22095"/>
                    <a:pt x="6458" y="21703"/>
                    <a:pt x="5921" y="21703"/>
                  </a:cubicBezTo>
                  <a:cubicBezTo>
                    <a:pt x="5493" y="21703"/>
                    <a:pt x="5049" y="21952"/>
                    <a:pt x="4751" y="22486"/>
                  </a:cubicBezTo>
                  <a:cubicBezTo>
                    <a:pt x="4274" y="23340"/>
                    <a:pt x="4387" y="24432"/>
                    <a:pt x="4408" y="25370"/>
                  </a:cubicBezTo>
                  <a:cubicBezTo>
                    <a:pt x="4438" y="26670"/>
                    <a:pt x="4387" y="27972"/>
                    <a:pt x="4362" y="29272"/>
                  </a:cubicBezTo>
                  <a:cubicBezTo>
                    <a:pt x="4350" y="29954"/>
                    <a:pt x="4454" y="30857"/>
                    <a:pt x="4085" y="31460"/>
                  </a:cubicBezTo>
                  <a:cubicBezTo>
                    <a:pt x="3778" y="31960"/>
                    <a:pt x="3457" y="32155"/>
                    <a:pt x="3145" y="32155"/>
                  </a:cubicBezTo>
                  <a:cubicBezTo>
                    <a:pt x="2327" y="32155"/>
                    <a:pt x="1571" y="30810"/>
                    <a:pt x="1304" y="30102"/>
                  </a:cubicBezTo>
                  <a:cubicBezTo>
                    <a:pt x="776" y="28706"/>
                    <a:pt x="483" y="27233"/>
                    <a:pt x="344" y="25750"/>
                  </a:cubicBezTo>
                  <a:cubicBezTo>
                    <a:pt x="335" y="25644"/>
                    <a:pt x="246" y="25590"/>
                    <a:pt x="162" y="25590"/>
                  </a:cubicBezTo>
                  <a:cubicBezTo>
                    <a:pt x="79" y="25590"/>
                    <a:pt x="0" y="25643"/>
                    <a:pt x="10" y="25750"/>
                  </a:cubicBezTo>
                  <a:lnTo>
                    <a:pt x="7" y="25750"/>
                  </a:lnTo>
                  <a:cubicBezTo>
                    <a:pt x="183" y="27634"/>
                    <a:pt x="497" y="30096"/>
                    <a:pt x="1677" y="31650"/>
                  </a:cubicBezTo>
                  <a:cubicBezTo>
                    <a:pt x="2062" y="32156"/>
                    <a:pt x="2584" y="32416"/>
                    <a:pt x="3085" y="32416"/>
                  </a:cubicBezTo>
                  <a:cubicBezTo>
                    <a:pt x="3666" y="32416"/>
                    <a:pt x="4218" y="32067"/>
                    <a:pt x="4493" y="31348"/>
                  </a:cubicBezTo>
                  <a:cubicBezTo>
                    <a:pt x="4808" y="30528"/>
                    <a:pt x="4690" y="29502"/>
                    <a:pt x="4705" y="28648"/>
                  </a:cubicBezTo>
                  <a:cubicBezTo>
                    <a:pt x="4730" y="27352"/>
                    <a:pt x="4742" y="26060"/>
                    <a:pt x="4722" y="24765"/>
                  </a:cubicBezTo>
                  <a:cubicBezTo>
                    <a:pt x="4713" y="24092"/>
                    <a:pt x="4653" y="22785"/>
                    <a:pt x="5271" y="22321"/>
                  </a:cubicBezTo>
                  <a:cubicBezTo>
                    <a:pt x="5594" y="22079"/>
                    <a:pt x="5851" y="21982"/>
                    <a:pt x="6057" y="21982"/>
                  </a:cubicBezTo>
                  <a:cubicBezTo>
                    <a:pt x="6646" y="21982"/>
                    <a:pt x="6808" y="22777"/>
                    <a:pt x="6867" y="23206"/>
                  </a:cubicBezTo>
                  <a:cubicBezTo>
                    <a:pt x="6934" y="23692"/>
                    <a:pt x="6942" y="24191"/>
                    <a:pt x="6989" y="24679"/>
                  </a:cubicBezTo>
                  <a:cubicBezTo>
                    <a:pt x="7074" y="25562"/>
                    <a:pt x="7259" y="28665"/>
                    <a:pt x="8635" y="28665"/>
                  </a:cubicBezTo>
                  <a:cubicBezTo>
                    <a:pt x="8761" y="28665"/>
                    <a:pt x="8897" y="28639"/>
                    <a:pt x="9044" y="28583"/>
                  </a:cubicBezTo>
                  <a:cubicBezTo>
                    <a:pt x="10397" y="28066"/>
                    <a:pt x="10041" y="25274"/>
                    <a:pt x="10092" y="24202"/>
                  </a:cubicBezTo>
                  <a:cubicBezTo>
                    <a:pt x="10148" y="22951"/>
                    <a:pt x="9851" y="20565"/>
                    <a:pt x="11353" y="20106"/>
                  </a:cubicBezTo>
                  <a:cubicBezTo>
                    <a:pt x="11548" y="20046"/>
                    <a:pt x="11718" y="20019"/>
                    <a:pt x="11868" y="20019"/>
                  </a:cubicBezTo>
                  <a:cubicBezTo>
                    <a:pt x="13010" y="20019"/>
                    <a:pt x="12937" y="21609"/>
                    <a:pt x="13440" y="22370"/>
                  </a:cubicBezTo>
                  <a:cubicBezTo>
                    <a:pt x="13692" y="22750"/>
                    <a:pt x="13988" y="22911"/>
                    <a:pt x="14280" y="22911"/>
                  </a:cubicBezTo>
                  <a:cubicBezTo>
                    <a:pt x="14718" y="22911"/>
                    <a:pt x="15144" y="22548"/>
                    <a:pt x="15389" y="22023"/>
                  </a:cubicBezTo>
                  <a:cubicBezTo>
                    <a:pt x="15716" y="21323"/>
                    <a:pt x="15853" y="20521"/>
                    <a:pt x="16042" y="19778"/>
                  </a:cubicBezTo>
                  <a:cubicBezTo>
                    <a:pt x="16390" y="18420"/>
                    <a:pt x="16727" y="17060"/>
                    <a:pt x="17066" y="15701"/>
                  </a:cubicBezTo>
                  <a:cubicBezTo>
                    <a:pt x="17368" y="14486"/>
                    <a:pt x="17714" y="13277"/>
                    <a:pt x="17984" y="12055"/>
                  </a:cubicBezTo>
                  <a:cubicBezTo>
                    <a:pt x="18134" y="11372"/>
                    <a:pt x="18193" y="10665"/>
                    <a:pt x="18402" y="9994"/>
                  </a:cubicBezTo>
                  <a:cubicBezTo>
                    <a:pt x="18523" y="9608"/>
                    <a:pt x="18706" y="9024"/>
                    <a:pt x="19157" y="8887"/>
                  </a:cubicBezTo>
                  <a:cubicBezTo>
                    <a:pt x="19227" y="8865"/>
                    <a:pt x="19294" y="8855"/>
                    <a:pt x="19358" y="8855"/>
                  </a:cubicBezTo>
                  <a:cubicBezTo>
                    <a:pt x="19984" y="8855"/>
                    <a:pt x="20304" y="9811"/>
                    <a:pt x="20438" y="10226"/>
                  </a:cubicBezTo>
                  <a:cubicBezTo>
                    <a:pt x="20704" y="11039"/>
                    <a:pt x="20472" y="12136"/>
                    <a:pt x="20934" y="12868"/>
                  </a:cubicBezTo>
                  <a:cubicBezTo>
                    <a:pt x="21204" y="13295"/>
                    <a:pt x="21714" y="13545"/>
                    <a:pt x="22198" y="13545"/>
                  </a:cubicBezTo>
                  <a:cubicBezTo>
                    <a:pt x="22617" y="13545"/>
                    <a:pt x="23016" y="13357"/>
                    <a:pt x="23222" y="12934"/>
                  </a:cubicBezTo>
                  <a:cubicBezTo>
                    <a:pt x="23604" y="12149"/>
                    <a:pt x="23541" y="10998"/>
                    <a:pt x="23532" y="10156"/>
                  </a:cubicBezTo>
                  <a:cubicBezTo>
                    <a:pt x="23517" y="8853"/>
                    <a:pt x="23353" y="7558"/>
                    <a:pt x="23332" y="6257"/>
                  </a:cubicBezTo>
                  <a:cubicBezTo>
                    <a:pt x="23321" y="5605"/>
                    <a:pt x="23337" y="4951"/>
                    <a:pt x="23437" y="4307"/>
                  </a:cubicBezTo>
                  <a:cubicBezTo>
                    <a:pt x="23547" y="3610"/>
                    <a:pt x="24034" y="2372"/>
                    <a:pt x="24868" y="2372"/>
                  </a:cubicBezTo>
                  <a:cubicBezTo>
                    <a:pt x="25115" y="2372"/>
                    <a:pt x="25392" y="2480"/>
                    <a:pt x="25698" y="2742"/>
                  </a:cubicBezTo>
                  <a:cubicBezTo>
                    <a:pt x="26394" y="3336"/>
                    <a:pt x="26159" y="4458"/>
                    <a:pt x="26513" y="5218"/>
                  </a:cubicBezTo>
                  <a:cubicBezTo>
                    <a:pt x="26769" y="5768"/>
                    <a:pt x="27354" y="6126"/>
                    <a:pt x="27928" y="6126"/>
                  </a:cubicBezTo>
                  <a:cubicBezTo>
                    <a:pt x="28293" y="6126"/>
                    <a:pt x="28654" y="5981"/>
                    <a:pt x="28921" y="5647"/>
                  </a:cubicBezTo>
                  <a:cubicBezTo>
                    <a:pt x="29455" y="4980"/>
                    <a:pt x="29242" y="3778"/>
                    <a:pt x="29242" y="3005"/>
                  </a:cubicBezTo>
                  <a:cubicBezTo>
                    <a:pt x="29242" y="2195"/>
                    <a:pt x="29171" y="1221"/>
                    <a:pt x="29849" y="666"/>
                  </a:cubicBezTo>
                  <a:cubicBezTo>
                    <a:pt x="30107" y="454"/>
                    <a:pt x="30370" y="365"/>
                    <a:pt x="30623" y="365"/>
                  </a:cubicBezTo>
                  <a:cubicBezTo>
                    <a:pt x="31363" y="365"/>
                    <a:pt x="32027" y="1128"/>
                    <a:pt x="32309" y="1851"/>
                  </a:cubicBezTo>
                  <a:cubicBezTo>
                    <a:pt x="32840" y="3218"/>
                    <a:pt x="32680" y="4905"/>
                    <a:pt x="32878" y="6351"/>
                  </a:cubicBezTo>
                  <a:cubicBezTo>
                    <a:pt x="33008" y="7303"/>
                    <a:pt x="33154" y="8264"/>
                    <a:pt x="33533" y="9155"/>
                  </a:cubicBezTo>
                  <a:cubicBezTo>
                    <a:pt x="33975" y="10198"/>
                    <a:pt x="34873" y="11340"/>
                    <a:pt x="36083" y="11340"/>
                  </a:cubicBezTo>
                  <a:cubicBezTo>
                    <a:pt x="36223" y="11340"/>
                    <a:pt x="36368" y="11325"/>
                    <a:pt x="36516" y="11292"/>
                  </a:cubicBezTo>
                  <a:cubicBezTo>
                    <a:pt x="38342" y="10889"/>
                    <a:pt x="38997" y="8325"/>
                    <a:pt x="39199" y="6769"/>
                  </a:cubicBezTo>
                  <a:cubicBezTo>
                    <a:pt x="39213" y="6663"/>
                    <a:pt x="39137" y="6610"/>
                    <a:pt x="39053" y="6610"/>
                  </a:cubicBezTo>
                  <a:cubicBezTo>
                    <a:pt x="38970" y="6610"/>
                    <a:pt x="38879" y="6663"/>
                    <a:pt x="38865" y="6769"/>
                  </a:cubicBezTo>
                  <a:cubicBezTo>
                    <a:pt x="38710" y="7968"/>
                    <a:pt x="38354" y="9276"/>
                    <a:pt x="37546" y="10208"/>
                  </a:cubicBezTo>
                  <a:cubicBezTo>
                    <a:pt x="37105" y="10719"/>
                    <a:pt x="36596" y="10943"/>
                    <a:pt x="36094" y="10943"/>
                  </a:cubicBezTo>
                  <a:cubicBezTo>
                    <a:pt x="35377" y="10943"/>
                    <a:pt x="34676" y="10484"/>
                    <a:pt x="34211" y="9750"/>
                  </a:cubicBezTo>
                  <a:cubicBezTo>
                    <a:pt x="33073" y="7953"/>
                    <a:pt x="33116" y="5544"/>
                    <a:pt x="32957" y="3502"/>
                  </a:cubicBezTo>
                  <a:cubicBezTo>
                    <a:pt x="32855" y="2184"/>
                    <a:pt x="32498" y="532"/>
                    <a:pt x="31048" y="85"/>
                  </a:cubicBezTo>
                  <a:cubicBezTo>
                    <a:pt x="30862" y="28"/>
                    <a:pt x="30688" y="1"/>
                    <a:pt x="30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6" name="Google Shape;6916;p15"/>
            <p:cNvSpPr/>
            <p:nvPr/>
          </p:nvSpPr>
          <p:spPr>
            <a:xfrm>
              <a:off x="6467100" y="3618550"/>
              <a:ext cx="17175" cy="62275"/>
            </a:xfrm>
            <a:custGeom>
              <a:avLst/>
              <a:gdLst/>
              <a:ahLst/>
              <a:cxnLst/>
              <a:rect l="l" t="t" r="r" b="b"/>
              <a:pathLst>
                <a:path w="687" h="2491" extrusionOk="0">
                  <a:moveTo>
                    <a:pt x="205" y="0"/>
                  </a:moveTo>
                  <a:cubicBezTo>
                    <a:pt x="104" y="0"/>
                    <a:pt x="1" y="82"/>
                    <a:pt x="38" y="207"/>
                  </a:cubicBezTo>
                  <a:cubicBezTo>
                    <a:pt x="239" y="897"/>
                    <a:pt x="346" y="1611"/>
                    <a:pt x="352" y="2329"/>
                  </a:cubicBezTo>
                  <a:cubicBezTo>
                    <a:pt x="353" y="2437"/>
                    <a:pt x="437" y="2491"/>
                    <a:pt x="520" y="2491"/>
                  </a:cubicBezTo>
                  <a:cubicBezTo>
                    <a:pt x="604" y="2491"/>
                    <a:pt x="687" y="2437"/>
                    <a:pt x="686" y="2329"/>
                  </a:cubicBezTo>
                  <a:cubicBezTo>
                    <a:pt x="680" y="1580"/>
                    <a:pt x="570" y="836"/>
                    <a:pt x="360" y="117"/>
                  </a:cubicBezTo>
                  <a:cubicBezTo>
                    <a:pt x="336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7" name="Google Shape;6917;p15"/>
            <p:cNvSpPr/>
            <p:nvPr/>
          </p:nvSpPr>
          <p:spPr>
            <a:xfrm>
              <a:off x="6401600" y="3627925"/>
              <a:ext cx="8500" cy="57450"/>
            </a:xfrm>
            <a:custGeom>
              <a:avLst/>
              <a:gdLst/>
              <a:ahLst/>
              <a:cxnLst/>
              <a:rect l="l" t="t" r="r" b="b"/>
              <a:pathLst>
                <a:path w="340" h="2298" extrusionOk="0">
                  <a:moveTo>
                    <a:pt x="172" y="1"/>
                  </a:moveTo>
                  <a:cubicBezTo>
                    <a:pt x="88" y="1"/>
                    <a:pt x="4" y="55"/>
                    <a:pt x="3" y="163"/>
                  </a:cubicBezTo>
                  <a:lnTo>
                    <a:pt x="0" y="2136"/>
                  </a:lnTo>
                  <a:cubicBezTo>
                    <a:pt x="0" y="2243"/>
                    <a:pt x="84" y="2297"/>
                    <a:pt x="167" y="2297"/>
                  </a:cubicBezTo>
                  <a:cubicBezTo>
                    <a:pt x="251" y="2297"/>
                    <a:pt x="334" y="2243"/>
                    <a:pt x="334" y="2136"/>
                  </a:cubicBezTo>
                  <a:lnTo>
                    <a:pt x="339" y="163"/>
                  </a:lnTo>
                  <a:cubicBezTo>
                    <a:pt x="339" y="55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8" name="Google Shape;6918;p15"/>
            <p:cNvSpPr/>
            <p:nvPr/>
          </p:nvSpPr>
          <p:spPr>
            <a:xfrm>
              <a:off x="6326050" y="3620775"/>
              <a:ext cx="16825" cy="59725"/>
            </a:xfrm>
            <a:custGeom>
              <a:avLst/>
              <a:gdLst/>
              <a:ahLst/>
              <a:cxnLst/>
              <a:rect l="l" t="t" r="r" b="b"/>
              <a:pathLst>
                <a:path w="673" h="2389" extrusionOk="0">
                  <a:moveTo>
                    <a:pt x="164" y="0"/>
                  </a:moveTo>
                  <a:cubicBezTo>
                    <a:pt x="80" y="0"/>
                    <a:pt x="1" y="54"/>
                    <a:pt x="8" y="161"/>
                  </a:cubicBezTo>
                  <a:cubicBezTo>
                    <a:pt x="62" y="870"/>
                    <a:pt x="167" y="1574"/>
                    <a:pt x="322" y="2268"/>
                  </a:cubicBezTo>
                  <a:cubicBezTo>
                    <a:pt x="341" y="2352"/>
                    <a:pt x="404" y="2388"/>
                    <a:pt x="469" y="2388"/>
                  </a:cubicBezTo>
                  <a:cubicBezTo>
                    <a:pt x="568" y="2388"/>
                    <a:pt x="673" y="2306"/>
                    <a:pt x="644" y="2179"/>
                  </a:cubicBezTo>
                  <a:cubicBezTo>
                    <a:pt x="495" y="1514"/>
                    <a:pt x="394" y="840"/>
                    <a:pt x="344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19" name="Google Shape;6919;p15"/>
            <p:cNvSpPr/>
            <p:nvPr/>
          </p:nvSpPr>
          <p:spPr>
            <a:xfrm>
              <a:off x="6262775" y="3627675"/>
              <a:ext cx="11525" cy="47950"/>
            </a:xfrm>
            <a:custGeom>
              <a:avLst/>
              <a:gdLst/>
              <a:ahLst/>
              <a:cxnLst/>
              <a:rect l="l" t="t" r="r" b="b"/>
              <a:pathLst>
                <a:path w="461" h="1918" extrusionOk="0">
                  <a:moveTo>
                    <a:pt x="164" y="1"/>
                  </a:moveTo>
                  <a:cubicBezTo>
                    <a:pt x="80" y="1"/>
                    <a:pt x="0" y="54"/>
                    <a:pt x="7" y="161"/>
                  </a:cubicBezTo>
                  <a:cubicBezTo>
                    <a:pt x="44" y="694"/>
                    <a:pt x="80" y="1226"/>
                    <a:pt x="117" y="1757"/>
                  </a:cubicBezTo>
                  <a:cubicBezTo>
                    <a:pt x="124" y="1864"/>
                    <a:pt x="213" y="1918"/>
                    <a:pt x="297" y="1918"/>
                  </a:cubicBezTo>
                  <a:cubicBezTo>
                    <a:pt x="380" y="1918"/>
                    <a:pt x="460" y="1864"/>
                    <a:pt x="452" y="1757"/>
                  </a:cubicBezTo>
                  <a:cubicBezTo>
                    <a:pt x="416" y="1226"/>
                    <a:pt x="379" y="694"/>
                    <a:pt x="343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0" name="Google Shape;6920;p15"/>
            <p:cNvSpPr/>
            <p:nvPr/>
          </p:nvSpPr>
          <p:spPr>
            <a:xfrm>
              <a:off x="6197050" y="3639250"/>
              <a:ext cx="14750" cy="47850"/>
            </a:xfrm>
            <a:custGeom>
              <a:avLst/>
              <a:gdLst/>
              <a:ahLst/>
              <a:cxnLst/>
              <a:rect l="l" t="t" r="r" b="b"/>
              <a:pathLst>
                <a:path w="590" h="1914" extrusionOk="0">
                  <a:moveTo>
                    <a:pt x="166" y="1"/>
                  </a:moveTo>
                  <a:cubicBezTo>
                    <a:pt x="83" y="1"/>
                    <a:pt x="0" y="54"/>
                    <a:pt x="2" y="162"/>
                  </a:cubicBezTo>
                  <a:cubicBezTo>
                    <a:pt x="11" y="714"/>
                    <a:pt x="89" y="1263"/>
                    <a:pt x="232" y="1796"/>
                  </a:cubicBezTo>
                  <a:cubicBezTo>
                    <a:pt x="254" y="1878"/>
                    <a:pt x="319" y="1914"/>
                    <a:pt x="385" y="1914"/>
                  </a:cubicBezTo>
                  <a:cubicBezTo>
                    <a:pt x="486" y="1914"/>
                    <a:pt x="589" y="1832"/>
                    <a:pt x="555" y="1707"/>
                  </a:cubicBezTo>
                  <a:cubicBezTo>
                    <a:pt x="418" y="1202"/>
                    <a:pt x="345" y="684"/>
                    <a:pt x="336" y="162"/>
                  </a:cubicBezTo>
                  <a:cubicBezTo>
                    <a:pt x="334" y="54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1" name="Google Shape;6921;p15"/>
            <p:cNvSpPr/>
            <p:nvPr/>
          </p:nvSpPr>
          <p:spPr>
            <a:xfrm>
              <a:off x="6140150" y="3632125"/>
              <a:ext cx="12200" cy="48050"/>
            </a:xfrm>
            <a:custGeom>
              <a:avLst/>
              <a:gdLst/>
              <a:ahLst/>
              <a:cxnLst/>
              <a:rect l="l" t="t" r="r" b="b"/>
              <a:pathLst>
                <a:path w="488" h="1922" extrusionOk="0">
                  <a:moveTo>
                    <a:pt x="217" y="1"/>
                  </a:moveTo>
                  <a:cubicBezTo>
                    <a:pt x="133" y="1"/>
                    <a:pt x="45" y="55"/>
                    <a:pt x="38" y="162"/>
                  </a:cubicBezTo>
                  <a:cubicBezTo>
                    <a:pt x="0" y="709"/>
                    <a:pt x="35" y="1262"/>
                    <a:pt x="141" y="1802"/>
                  </a:cubicBezTo>
                  <a:cubicBezTo>
                    <a:pt x="157" y="1885"/>
                    <a:pt x="218" y="1921"/>
                    <a:pt x="282" y="1921"/>
                  </a:cubicBezTo>
                  <a:cubicBezTo>
                    <a:pt x="381" y="1921"/>
                    <a:pt x="488" y="1838"/>
                    <a:pt x="464" y="1712"/>
                  </a:cubicBezTo>
                  <a:cubicBezTo>
                    <a:pt x="366" y="1201"/>
                    <a:pt x="336" y="680"/>
                    <a:pt x="372" y="162"/>
                  </a:cubicBezTo>
                  <a:cubicBezTo>
                    <a:pt x="380" y="54"/>
                    <a:pt x="300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2" name="Google Shape;6922;p15"/>
            <p:cNvSpPr/>
            <p:nvPr/>
          </p:nvSpPr>
          <p:spPr>
            <a:xfrm>
              <a:off x="6510675" y="37243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5" y="0"/>
                  </a:moveTo>
                  <a:cubicBezTo>
                    <a:pt x="0" y="0"/>
                    <a:pt x="0" y="335"/>
                    <a:pt x="215" y="335"/>
                  </a:cubicBezTo>
                  <a:lnTo>
                    <a:pt x="2001" y="339"/>
                  </a:lnTo>
                  <a:cubicBezTo>
                    <a:pt x="2216" y="339"/>
                    <a:pt x="2216" y="5"/>
                    <a:pt x="2001" y="3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3" name="Google Shape;6923;p15"/>
            <p:cNvSpPr/>
            <p:nvPr/>
          </p:nvSpPr>
          <p:spPr>
            <a:xfrm>
              <a:off x="6515200" y="37924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6"/>
                  </a:cubicBezTo>
                  <a:lnTo>
                    <a:pt x="2002" y="339"/>
                  </a:lnTo>
                  <a:cubicBezTo>
                    <a:pt x="2217" y="339"/>
                    <a:pt x="2217" y="5"/>
                    <a:pt x="2002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4" name="Google Shape;6924;p15"/>
            <p:cNvSpPr/>
            <p:nvPr/>
          </p:nvSpPr>
          <p:spPr>
            <a:xfrm>
              <a:off x="6516675" y="3866225"/>
              <a:ext cx="57550" cy="15000"/>
            </a:xfrm>
            <a:custGeom>
              <a:avLst/>
              <a:gdLst/>
              <a:ahLst/>
              <a:cxnLst/>
              <a:rect l="l" t="t" r="r" b="b"/>
              <a:pathLst>
                <a:path w="2302" h="600" extrusionOk="0">
                  <a:moveTo>
                    <a:pt x="2031" y="1"/>
                  </a:moveTo>
                  <a:cubicBezTo>
                    <a:pt x="2008" y="1"/>
                    <a:pt x="1984" y="5"/>
                    <a:pt x="1960" y="16"/>
                  </a:cubicBezTo>
                  <a:cubicBezTo>
                    <a:pt x="1575" y="184"/>
                    <a:pt x="1162" y="269"/>
                    <a:pt x="745" y="269"/>
                  </a:cubicBezTo>
                  <a:cubicBezTo>
                    <a:pt x="594" y="269"/>
                    <a:pt x="443" y="258"/>
                    <a:pt x="292" y="235"/>
                  </a:cubicBezTo>
                  <a:cubicBezTo>
                    <a:pt x="283" y="234"/>
                    <a:pt x="274" y="233"/>
                    <a:pt x="265" y="233"/>
                  </a:cubicBezTo>
                  <a:cubicBezTo>
                    <a:pt x="74" y="233"/>
                    <a:pt x="0" y="528"/>
                    <a:pt x="204" y="559"/>
                  </a:cubicBezTo>
                  <a:lnTo>
                    <a:pt x="202" y="559"/>
                  </a:lnTo>
                  <a:cubicBezTo>
                    <a:pt x="379" y="586"/>
                    <a:pt x="556" y="599"/>
                    <a:pt x="733" y="599"/>
                  </a:cubicBezTo>
                  <a:cubicBezTo>
                    <a:pt x="1211" y="599"/>
                    <a:pt x="1687" y="500"/>
                    <a:pt x="2129" y="306"/>
                  </a:cubicBezTo>
                  <a:cubicBezTo>
                    <a:pt x="2301" y="231"/>
                    <a:pt x="2192" y="1"/>
                    <a:pt x="2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5" name="Google Shape;6925;p15"/>
            <p:cNvSpPr/>
            <p:nvPr/>
          </p:nvSpPr>
          <p:spPr>
            <a:xfrm>
              <a:off x="6514950" y="3941250"/>
              <a:ext cx="64825" cy="10275"/>
            </a:xfrm>
            <a:custGeom>
              <a:avLst/>
              <a:gdLst/>
              <a:ahLst/>
              <a:cxnLst/>
              <a:rect l="l" t="t" r="r" b="b"/>
              <a:pathLst>
                <a:path w="2593" h="411" extrusionOk="0">
                  <a:moveTo>
                    <a:pt x="2401" y="0"/>
                  </a:moveTo>
                  <a:cubicBezTo>
                    <a:pt x="2394" y="0"/>
                    <a:pt x="2387" y="1"/>
                    <a:pt x="2380" y="1"/>
                  </a:cubicBezTo>
                  <a:cubicBezTo>
                    <a:pt x="1924" y="52"/>
                    <a:pt x="1466" y="77"/>
                    <a:pt x="1008" y="77"/>
                  </a:cubicBezTo>
                  <a:cubicBezTo>
                    <a:pt x="743" y="77"/>
                    <a:pt x="479" y="69"/>
                    <a:pt x="215" y="52"/>
                  </a:cubicBezTo>
                  <a:cubicBezTo>
                    <a:pt x="211" y="52"/>
                    <a:pt x="206" y="51"/>
                    <a:pt x="202" y="51"/>
                  </a:cubicBezTo>
                  <a:cubicBezTo>
                    <a:pt x="0" y="51"/>
                    <a:pt x="6" y="372"/>
                    <a:pt x="215" y="386"/>
                  </a:cubicBezTo>
                  <a:cubicBezTo>
                    <a:pt x="479" y="403"/>
                    <a:pt x="743" y="411"/>
                    <a:pt x="1008" y="411"/>
                  </a:cubicBezTo>
                  <a:cubicBezTo>
                    <a:pt x="1466" y="411"/>
                    <a:pt x="1924" y="386"/>
                    <a:pt x="2380" y="336"/>
                  </a:cubicBezTo>
                  <a:cubicBezTo>
                    <a:pt x="2583" y="313"/>
                    <a:pt x="2593" y="0"/>
                    <a:pt x="2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6" name="Google Shape;6926;p15"/>
            <p:cNvSpPr/>
            <p:nvPr/>
          </p:nvSpPr>
          <p:spPr>
            <a:xfrm>
              <a:off x="6514750" y="4019975"/>
              <a:ext cx="62550" cy="9925"/>
            </a:xfrm>
            <a:custGeom>
              <a:avLst/>
              <a:gdLst/>
              <a:ahLst/>
              <a:cxnLst/>
              <a:rect l="l" t="t" r="r" b="b"/>
              <a:pathLst>
                <a:path w="2502" h="397" extrusionOk="0">
                  <a:moveTo>
                    <a:pt x="985" y="0"/>
                  </a:moveTo>
                  <a:cubicBezTo>
                    <a:pt x="729" y="0"/>
                    <a:pt x="472" y="7"/>
                    <a:pt x="217" y="21"/>
                  </a:cubicBezTo>
                  <a:cubicBezTo>
                    <a:pt x="6" y="33"/>
                    <a:pt x="0" y="355"/>
                    <a:pt x="205" y="355"/>
                  </a:cubicBezTo>
                  <a:cubicBezTo>
                    <a:pt x="209" y="355"/>
                    <a:pt x="213" y="355"/>
                    <a:pt x="217" y="355"/>
                  </a:cubicBezTo>
                  <a:cubicBezTo>
                    <a:pt x="468" y="341"/>
                    <a:pt x="719" y="335"/>
                    <a:pt x="970" y="335"/>
                  </a:cubicBezTo>
                  <a:cubicBezTo>
                    <a:pt x="1409" y="335"/>
                    <a:pt x="1849" y="355"/>
                    <a:pt x="2287" y="396"/>
                  </a:cubicBezTo>
                  <a:cubicBezTo>
                    <a:pt x="2293" y="396"/>
                    <a:pt x="2298" y="397"/>
                    <a:pt x="2304" y="397"/>
                  </a:cubicBezTo>
                  <a:cubicBezTo>
                    <a:pt x="2502" y="397"/>
                    <a:pt x="2495" y="80"/>
                    <a:pt x="2287" y="60"/>
                  </a:cubicBezTo>
                  <a:cubicBezTo>
                    <a:pt x="1854" y="20"/>
                    <a:pt x="1419" y="0"/>
                    <a:pt x="9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7" name="Google Shape;6927;p15"/>
            <p:cNvSpPr/>
            <p:nvPr/>
          </p:nvSpPr>
          <p:spPr>
            <a:xfrm>
              <a:off x="6516925" y="4091625"/>
              <a:ext cx="58525" cy="14450"/>
            </a:xfrm>
            <a:custGeom>
              <a:avLst/>
              <a:gdLst/>
              <a:ahLst/>
              <a:cxnLst/>
              <a:rect l="l" t="t" r="r" b="b"/>
              <a:pathLst>
                <a:path w="2341" h="578" extrusionOk="0">
                  <a:moveTo>
                    <a:pt x="2108" y="1"/>
                  </a:moveTo>
                  <a:cubicBezTo>
                    <a:pt x="2093" y="1"/>
                    <a:pt x="2077" y="3"/>
                    <a:pt x="2061" y="7"/>
                  </a:cubicBezTo>
                  <a:cubicBezTo>
                    <a:pt x="1470" y="163"/>
                    <a:pt x="862" y="242"/>
                    <a:pt x="251" y="242"/>
                  </a:cubicBezTo>
                  <a:cubicBezTo>
                    <a:pt x="240" y="242"/>
                    <a:pt x="228" y="242"/>
                    <a:pt x="217" y="242"/>
                  </a:cubicBezTo>
                  <a:cubicBezTo>
                    <a:pt x="2" y="242"/>
                    <a:pt x="0" y="576"/>
                    <a:pt x="217" y="578"/>
                  </a:cubicBezTo>
                  <a:cubicBezTo>
                    <a:pt x="228" y="578"/>
                    <a:pt x="240" y="578"/>
                    <a:pt x="251" y="578"/>
                  </a:cubicBezTo>
                  <a:cubicBezTo>
                    <a:pt x="891" y="578"/>
                    <a:pt x="1531" y="494"/>
                    <a:pt x="2150" y="331"/>
                  </a:cubicBezTo>
                  <a:cubicBezTo>
                    <a:pt x="2341" y="280"/>
                    <a:pt x="2282" y="1"/>
                    <a:pt x="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8" name="Google Shape;6928;p15"/>
            <p:cNvSpPr/>
            <p:nvPr/>
          </p:nvSpPr>
          <p:spPr>
            <a:xfrm>
              <a:off x="6465750" y="37919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515" y="1"/>
                  </a:moveTo>
                  <a:cubicBezTo>
                    <a:pt x="473" y="1"/>
                    <a:pt x="430" y="7"/>
                    <a:pt x="386" y="20"/>
                  </a:cubicBezTo>
                  <a:cubicBezTo>
                    <a:pt x="379" y="22"/>
                    <a:pt x="372" y="25"/>
                    <a:pt x="365" y="27"/>
                  </a:cubicBezTo>
                  <a:lnTo>
                    <a:pt x="365" y="27"/>
                  </a:lnTo>
                  <a:cubicBezTo>
                    <a:pt x="349" y="24"/>
                    <a:pt x="333" y="22"/>
                    <a:pt x="316" y="20"/>
                  </a:cubicBezTo>
                  <a:cubicBezTo>
                    <a:pt x="312" y="20"/>
                    <a:pt x="308" y="20"/>
                    <a:pt x="304" y="20"/>
                  </a:cubicBezTo>
                  <a:cubicBezTo>
                    <a:pt x="222" y="20"/>
                    <a:pt x="153" y="102"/>
                    <a:pt x="148" y="179"/>
                  </a:cubicBezTo>
                  <a:lnTo>
                    <a:pt x="148" y="179"/>
                  </a:lnTo>
                  <a:cubicBezTo>
                    <a:pt x="35" y="316"/>
                    <a:pt x="0" y="509"/>
                    <a:pt x="107" y="678"/>
                  </a:cubicBezTo>
                  <a:cubicBezTo>
                    <a:pt x="194" y="815"/>
                    <a:pt x="353" y="902"/>
                    <a:pt x="511" y="907"/>
                  </a:cubicBezTo>
                  <a:lnTo>
                    <a:pt x="511" y="907"/>
                  </a:lnTo>
                  <a:cubicBezTo>
                    <a:pt x="526" y="910"/>
                    <a:pt x="541" y="911"/>
                    <a:pt x="556" y="911"/>
                  </a:cubicBezTo>
                  <a:cubicBezTo>
                    <a:pt x="626" y="911"/>
                    <a:pt x="692" y="885"/>
                    <a:pt x="750" y="843"/>
                  </a:cubicBezTo>
                  <a:lnTo>
                    <a:pt x="750" y="843"/>
                  </a:lnTo>
                  <a:cubicBezTo>
                    <a:pt x="774" y="826"/>
                    <a:pt x="798" y="807"/>
                    <a:pt x="819" y="785"/>
                  </a:cubicBezTo>
                  <a:cubicBezTo>
                    <a:pt x="892" y="710"/>
                    <a:pt x="934" y="610"/>
                    <a:pt x="944" y="507"/>
                  </a:cubicBezTo>
                  <a:lnTo>
                    <a:pt x="944" y="507"/>
                  </a:lnTo>
                  <a:cubicBezTo>
                    <a:pt x="948" y="480"/>
                    <a:pt x="949" y="452"/>
                    <a:pt x="947" y="425"/>
                  </a:cubicBezTo>
                  <a:cubicBezTo>
                    <a:pt x="933" y="184"/>
                    <a:pt x="743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29" name="Google Shape;6929;p15"/>
            <p:cNvSpPr/>
            <p:nvPr/>
          </p:nvSpPr>
          <p:spPr>
            <a:xfrm>
              <a:off x="6390050" y="3721275"/>
              <a:ext cx="25150" cy="25075"/>
            </a:xfrm>
            <a:custGeom>
              <a:avLst/>
              <a:gdLst/>
              <a:ahLst/>
              <a:cxnLst/>
              <a:rect l="l" t="t" r="r" b="b"/>
              <a:pathLst>
                <a:path w="1006" h="1003" extrusionOk="0">
                  <a:moveTo>
                    <a:pt x="455" y="0"/>
                  </a:moveTo>
                  <a:cubicBezTo>
                    <a:pt x="372" y="0"/>
                    <a:pt x="289" y="23"/>
                    <a:pt x="214" y="74"/>
                  </a:cubicBezTo>
                  <a:cubicBezTo>
                    <a:pt x="74" y="168"/>
                    <a:pt x="21" y="327"/>
                    <a:pt x="36" y="483"/>
                  </a:cubicBezTo>
                  <a:lnTo>
                    <a:pt x="36" y="483"/>
                  </a:lnTo>
                  <a:cubicBezTo>
                    <a:pt x="1" y="652"/>
                    <a:pt x="63" y="831"/>
                    <a:pt x="256" y="925"/>
                  </a:cubicBezTo>
                  <a:cubicBezTo>
                    <a:pt x="306" y="949"/>
                    <a:pt x="360" y="963"/>
                    <a:pt x="414" y="969"/>
                  </a:cubicBezTo>
                  <a:lnTo>
                    <a:pt x="414" y="969"/>
                  </a:lnTo>
                  <a:cubicBezTo>
                    <a:pt x="463" y="989"/>
                    <a:pt x="516" y="1001"/>
                    <a:pt x="571" y="1003"/>
                  </a:cubicBezTo>
                  <a:cubicBezTo>
                    <a:pt x="573" y="1003"/>
                    <a:pt x="575" y="1003"/>
                    <a:pt x="577" y="1003"/>
                  </a:cubicBezTo>
                  <a:cubicBezTo>
                    <a:pt x="669" y="1003"/>
                    <a:pt x="733" y="950"/>
                    <a:pt x="781" y="879"/>
                  </a:cubicBezTo>
                  <a:lnTo>
                    <a:pt x="781" y="879"/>
                  </a:lnTo>
                  <a:cubicBezTo>
                    <a:pt x="897" y="803"/>
                    <a:pt x="980" y="684"/>
                    <a:pt x="989" y="536"/>
                  </a:cubicBezTo>
                  <a:cubicBezTo>
                    <a:pt x="1005" y="246"/>
                    <a:pt x="730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0" name="Google Shape;6930;p15"/>
            <p:cNvSpPr/>
            <p:nvPr/>
          </p:nvSpPr>
          <p:spPr>
            <a:xfrm>
              <a:off x="6327575" y="3924550"/>
              <a:ext cx="33900" cy="31850"/>
            </a:xfrm>
            <a:custGeom>
              <a:avLst/>
              <a:gdLst/>
              <a:ahLst/>
              <a:cxnLst/>
              <a:rect l="l" t="t" r="r" b="b"/>
              <a:pathLst>
                <a:path w="1356" h="1274" extrusionOk="0">
                  <a:moveTo>
                    <a:pt x="640" y="0"/>
                  </a:moveTo>
                  <a:cubicBezTo>
                    <a:pt x="404" y="0"/>
                    <a:pt x="198" y="161"/>
                    <a:pt x="107" y="380"/>
                  </a:cubicBezTo>
                  <a:cubicBezTo>
                    <a:pt x="1" y="644"/>
                    <a:pt x="80" y="939"/>
                    <a:pt x="297" y="1123"/>
                  </a:cubicBezTo>
                  <a:cubicBezTo>
                    <a:pt x="413" y="1221"/>
                    <a:pt x="556" y="1274"/>
                    <a:pt x="699" y="1274"/>
                  </a:cubicBezTo>
                  <a:cubicBezTo>
                    <a:pt x="817" y="1274"/>
                    <a:pt x="935" y="1238"/>
                    <a:pt x="1038" y="1162"/>
                  </a:cubicBezTo>
                  <a:cubicBezTo>
                    <a:pt x="1248" y="1008"/>
                    <a:pt x="1355" y="720"/>
                    <a:pt x="1250" y="473"/>
                  </a:cubicBezTo>
                  <a:cubicBezTo>
                    <a:pt x="1222" y="409"/>
                    <a:pt x="1184" y="355"/>
                    <a:pt x="1138" y="311"/>
                  </a:cubicBezTo>
                  <a:lnTo>
                    <a:pt x="1138" y="311"/>
                  </a:lnTo>
                  <a:cubicBezTo>
                    <a:pt x="1064" y="156"/>
                    <a:pt x="908" y="41"/>
                    <a:pt x="734" y="9"/>
                  </a:cubicBezTo>
                  <a:cubicBezTo>
                    <a:pt x="702" y="3"/>
                    <a:pt x="671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1" name="Google Shape;6931;p15"/>
            <p:cNvSpPr/>
            <p:nvPr/>
          </p:nvSpPr>
          <p:spPr>
            <a:xfrm>
              <a:off x="6251550" y="3773150"/>
              <a:ext cx="28975" cy="27225"/>
            </a:xfrm>
            <a:custGeom>
              <a:avLst/>
              <a:gdLst/>
              <a:ahLst/>
              <a:cxnLst/>
              <a:rect l="l" t="t" r="r" b="b"/>
              <a:pathLst>
                <a:path w="1159" h="1089" extrusionOk="0">
                  <a:moveTo>
                    <a:pt x="527" y="0"/>
                  </a:moveTo>
                  <a:cubicBezTo>
                    <a:pt x="481" y="0"/>
                    <a:pt x="435" y="6"/>
                    <a:pt x="390" y="18"/>
                  </a:cubicBezTo>
                  <a:cubicBezTo>
                    <a:pt x="239" y="60"/>
                    <a:pt x="143" y="208"/>
                    <a:pt x="107" y="372"/>
                  </a:cubicBezTo>
                  <a:lnTo>
                    <a:pt x="107" y="372"/>
                  </a:lnTo>
                  <a:cubicBezTo>
                    <a:pt x="35" y="474"/>
                    <a:pt x="1" y="601"/>
                    <a:pt x="33" y="728"/>
                  </a:cubicBezTo>
                  <a:cubicBezTo>
                    <a:pt x="92" y="954"/>
                    <a:pt x="319" y="1088"/>
                    <a:pt x="544" y="1088"/>
                  </a:cubicBezTo>
                  <a:cubicBezTo>
                    <a:pt x="633" y="1088"/>
                    <a:pt x="721" y="1067"/>
                    <a:pt x="798" y="1024"/>
                  </a:cubicBezTo>
                  <a:cubicBezTo>
                    <a:pt x="832" y="1004"/>
                    <a:pt x="863" y="981"/>
                    <a:pt x="891" y="956"/>
                  </a:cubicBezTo>
                  <a:lnTo>
                    <a:pt x="891" y="956"/>
                  </a:lnTo>
                  <a:cubicBezTo>
                    <a:pt x="1058" y="835"/>
                    <a:pt x="1159" y="629"/>
                    <a:pt x="1100" y="416"/>
                  </a:cubicBezTo>
                  <a:cubicBezTo>
                    <a:pt x="1073" y="321"/>
                    <a:pt x="1019" y="237"/>
                    <a:pt x="948" y="170"/>
                  </a:cubicBezTo>
                  <a:lnTo>
                    <a:pt x="948" y="170"/>
                  </a:lnTo>
                  <a:cubicBezTo>
                    <a:pt x="928" y="140"/>
                    <a:pt x="906" y="111"/>
                    <a:pt x="882" y="84"/>
                  </a:cubicBezTo>
                  <a:cubicBezTo>
                    <a:pt x="850" y="52"/>
                    <a:pt x="807" y="35"/>
                    <a:pt x="764" y="35"/>
                  </a:cubicBezTo>
                  <a:cubicBezTo>
                    <a:pt x="753" y="35"/>
                    <a:pt x="743" y="36"/>
                    <a:pt x="733" y="38"/>
                  </a:cubicBezTo>
                  <a:lnTo>
                    <a:pt x="733" y="38"/>
                  </a:lnTo>
                  <a:cubicBezTo>
                    <a:pt x="667" y="14"/>
                    <a:pt x="597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2" name="Google Shape;6932;p15"/>
            <p:cNvSpPr/>
            <p:nvPr/>
          </p:nvSpPr>
          <p:spPr>
            <a:xfrm>
              <a:off x="6201550" y="4013475"/>
              <a:ext cx="33300" cy="29950"/>
            </a:xfrm>
            <a:custGeom>
              <a:avLst/>
              <a:gdLst/>
              <a:ahLst/>
              <a:cxnLst/>
              <a:rect l="l" t="t" r="r" b="b"/>
              <a:pathLst>
                <a:path w="1332" h="1198" extrusionOk="0">
                  <a:moveTo>
                    <a:pt x="657" y="575"/>
                  </a:moveTo>
                  <a:cubicBezTo>
                    <a:pt x="654" y="590"/>
                    <a:pt x="647" y="606"/>
                    <a:pt x="641" y="622"/>
                  </a:cubicBezTo>
                  <a:lnTo>
                    <a:pt x="641" y="622"/>
                  </a:lnTo>
                  <a:cubicBezTo>
                    <a:pt x="632" y="630"/>
                    <a:pt x="623" y="638"/>
                    <a:pt x="613" y="645"/>
                  </a:cubicBezTo>
                  <a:lnTo>
                    <a:pt x="613" y="645"/>
                  </a:lnTo>
                  <a:cubicBezTo>
                    <a:pt x="601" y="638"/>
                    <a:pt x="590" y="630"/>
                    <a:pt x="581" y="620"/>
                  </a:cubicBezTo>
                  <a:lnTo>
                    <a:pt x="581" y="620"/>
                  </a:lnTo>
                  <a:cubicBezTo>
                    <a:pt x="602" y="600"/>
                    <a:pt x="628" y="585"/>
                    <a:pt x="657" y="575"/>
                  </a:cubicBezTo>
                  <a:close/>
                  <a:moveTo>
                    <a:pt x="607" y="0"/>
                  </a:moveTo>
                  <a:cubicBezTo>
                    <a:pt x="519" y="0"/>
                    <a:pt x="431" y="19"/>
                    <a:pt x="351" y="56"/>
                  </a:cubicBezTo>
                  <a:cubicBezTo>
                    <a:pt x="125" y="162"/>
                    <a:pt x="0" y="404"/>
                    <a:pt x="23" y="650"/>
                  </a:cubicBezTo>
                  <a:cubicBezTo>
                    <a:pt x="56" y="986"/>
                    <a:pt x="348" y="1197"/>
                    <a:pt x="641" y="1197"/>
                  </a:cubicBezTo>
                  <a:cubicBezTo>
                    <a:pt x="814" y="1197"/>
                    <a:pt x="987" y="1124"/>
                    <a:pt x="1108" y="961"/>
                  </a:cubicBezTo>
                  <a:cubicBezTo>
                    <a:pt x="1332" y="660"/>
                    <a:pt x="1191" y="214"/>
                    <a:pt x="884" y="72"/>
                  </a:cubicBezTo>
                  <a:lnTo>
                    <a:pt x="884" y="72"/>
                  </a:lnTo>
                  <a:cubicBezTo>
                    <a:pt x="800" y="24"/>
                    <a:pt x="704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3" name="Google Shape;6933;p15"/>
            <p:cNvSpPr/>
            <p:nvPr/>
          </p:nvSpPr>
          <p:spPr>
            <a:xfrm>
              <a:off x="6114500" y="3863050"/>
              <a:ext cx="33925" cy="32850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680" y="748"/>
                  </a:moveTo>
                  <a:cubicBezTo>
                    <a:pt x="714" y="748"/>
                    <a:pt x="742" y="785"/>
                    <a:pt x="718" y="822"/>
                  </a:cubicBezTo>
                  <a:cubicBezTo>
                    <a:pt x="701" y="847"/>
                    <a:pt x="692" y="872"/>
                    <a:pt x="690" y="896"/>
                  </a:cubicBezTo>
                  <a:lnTo>
                    <a:pt x="690" y="896"/>
                  </a:lnTo>
                  <a:cubicBezTo>
                    <a:pt x="674" y="898"/>
                    <a:pt x="658" y="899"/>
                    <a:pt x="641" y="900"/>
                  </a:cubicBezTo>
                  <a:lnTo>
                    <a:pt x="641" y="900"/>
                  </a:lnTo>
                  <a:cubicBezTo>
                    <a:pt x="626" y="875"/>
                    <a:pt x="618" y="847"/>
                    <a:pt x="617" y="819"/>
                  </a:cubicBezTo>
                  <a:lnTo>
                    <a:pt x="617" y="819"/>
                  </a:lnTo>
                  <a:cubicBezTo>
                    <a:pt x="617" y="816"/>
                    <a:pt x="618" y="814"/>
                    <a:pt x="619" y="811"/>
                  </a:cubicBezTo>
                  <a:cubicBezTo>
                    <a:pt x="632" y="765"/>
                    <a:pt x="658" y="748"/>
                    <a:pt x="680" y="748"/>
                  </a:cubicBezTo>
                  <a:close/>
                  <a:moveTo>
                    <a:pt x="758" y="1"/>
                  </a:moveTo>
                  <a:cubicBezTo>
                    <a:pt x="580" y="1"/>
                    <a:pt x="406" y="95"/>
                    <a:pt x="297" y="236"/>
                  </a:cubicBezTo>
                  <a:lnTo>
                    <a:pt x="297" y="236"/>
                  </a:lnTo>
                  <a:cubicBezTo>
                    <a:pt x="124" y="334"/>
                    <a:pt x="1" y="502"/>
                    <a:pt x="7" y="725"/>
                  </a:cubicBezTo>
                  <a:cubicBezTo>
                    <a:pt x="15" y="1000"/>
                    <a:pt x="231" y="1164"/>
                    <a:pt x="478" y="1215"/>
                  </a:cubicBezTo>
                  <a:lnTo>
                    <a:pt x="478" y="1215"/>
                  </a:lnTo>
                  <a:cubicBezTo>
                    <a:pt x="489" y="1222"/>
                    <a:pt x="501" y="1230"/>
                    <a:pt x="513" y="1236"/>
                  </a:cubicBezTo>
                  <a:lnTo>
                    <a:pt x="513" y="1236"/>
                  </a:lnTo>
                  <a:cubicBezTo>
                    <a:pt x="555" y="1262"/>
                    <a:pt x="601" y="1282"/>
                    <a:pt x="652" y="1293"/>
                  </a:cubicBezTo>
                  <a:lnTo>
                    <a:pt x="652" y="1293"/>
                  </a:lnTo>
                  <a:cubicBezTo>
                    <a:pt x="701" y="1306"/>
                    <a:pt x="751" y="1313"/>
                    <a:pt x="802" y="1313"/>
                  </a:cubicBezTo>
                  <a:cubicBezTo>
                    <a:pt x="918" y="1313"/>
                    <a:pt x="1033" y="1278"/>
                    <a:pt x="1125" y="1201"/>
                  </a:cubicBezTo>
                  <a:cubicBezTo>
                    <a:pt x="1306" y="1051"/>
                    <a:pt x="1356" y="825"/>
                    <a:pt x="1306" y="620"/>
                  </a:cubicBezTo>
                  <a:lnTo>
                    <a:pt x="1306" y="620"/>
                  </a:lnTo>
                  <a:cubicBezTo>
                    <a:pt x="1312" y="416"/>
                    <a:pt x="1224" y="209"/>
                    <a:pt x="1032" y="83"/>
                  </a:cubicBezTo>
                  <a:cubicBezTo>
                    <a:pt x="945" y="26"/>
                    <a:pt x="851" y="1"/>
                    <a:pt x="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4" name="Google Shape;6934;p15"/>
            <p:cNvSpPr/>
            <p:nvPr/>
          </p:nvSpPr>
          <p:spPr>
            <a:xfrm>
              <a:off x="6440775" y="3840325"/>
              <a:ext cx="28425" cy="8875"/>
            </a:xfrm>
            <a:custGeom>
              <a:avLst/>
              <a:gdLst/>
              <a:ahLst/>
              <a:cxnLst/>
              <a:rect l="l" t="t" r="r" b="b"/>
              <a:pathLst>
                <a:path w="1137" h="355" extrusionOk="0">
                  <a:moveTo>
                    <a:pt x="926" y="1"/>
                  </a:moveTo>
                  <a:cubicBezTo>
                    <a:pt x="924" y="1"/>
                    <a:pt x="922" y="1"/>
                    <a:pt x="920" y="1"/>
                  </a:cubicBezTo>
                  <a:lnTo>
                    <a:pt x="215" y="21"/>
                  </a:lnTo>
                  <a:cubicBezTo>
                    <a:pt x="2" y="25"/>
                    <a:pt x="0" y="355"/>
                    <a:pt x="209" y="355"/>
                  </a:cubicBezTo>
                  <a:cubicBezTo>
                    <a:pt x="211" y="355"/>
                    <a:pt x="213" y="355"/>
                    <a:pt x="215" y="355"/>
                  </a:cubicBezTo>
                  <a:lnTo>
                    <a:pt x="920" y="335"/>
                  </a:lnTo>
                  <a:cubicBezTo>
                    <a:pt x="1133" y="330"/>
                    <a:pt x="1136" y="1"/>
                    <a:pt x="9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5" name="Google Shape;6935;p15"/>
            <p:cNvSpPr/>
            <p:nvPr/>
          </p:nvSpPr>
          <p:spPr>
            <a:xfrm>
              <a:off x="6467525" y="3821150"/>
              <a:ext cx="27400" cy="43950"/>
            </a:xfrm>
            <a:custGeom>
              <a:avLst/>
              <a:gdLst/>
              <a:ahLst/>
              <a:cxnLst/>
              <a:rect l="l" t="t" r="r" b="b"/>
              <a:pathLst>
                <a:path w="1096" h="1758" extrusionOk="0">
                  <a:moveTo>
                    <a:pt x="672" y="1"/>
                  </a:moveTo>
                  <a:cubicBezTo>
                    <a:pt x="631" y="1"/>
                    <a:pt x="591" y="15"/>
                    <a:pt x="562" y="49"/>
                  </a:cubicBezTo>
                  <a:lnTo>
                    <a:pt x="108" y="577"/>
                  </a:lnTo>
                  <a:cubicBezTo>
                    <a:pt x="1" y="701"/>
                    <a:pt x="112" y="869"/>
                    <a:pt x="233" y="869"/>
                  </a:cubicBezTo>
                  <a:cubicBezTo>
                    <a:pt x="271" y="869"/>
                    <a:pt x="310" y="853"/>
                    <a:pt x="344" y="813"/>
                  </a:cubicBezTo>
                  <a:lnTo>
                    <a:pt x="511" y="619"/>
                  </a:lnTo>
                  <a:lnTo>
                    <a:pt x="511" y="619"/>
                  </a:lnTo>
                  <a:cubicBezTo>
                    <a:pt x="533" y="968"/>
                    <a:pt x="606" y="1314"/>
                    <a:pt x="728" y="1643"/>
                  </a:cubicBezTo>
                  <a:cubicBezTo>
                    <a:pt x="757" y="1723"/>
                    <a:pt x="826" y="1758"/>
                    <a:pt x="893" y="1758"/>
                  </a:cubicBezTo>
                  <a:cubicBezTo>
                    <a:pt x="995" y="1758"/>
                    <a:pt x="1095" y="1677"/>
                    <a:pt x="1050" y="1555"/>
                  </a:cubicBezTo>
                  <a:cubicBezTo>
                    <a:pt x="886" y="1112"/>
                    <a:pt x="817" y="640"/>
                    <a:pt x="847" y="168"/>
                  </a:cubicBezTo>
                  <a:cubicBezTo>
                    <a:pt x="854" y="72"/>
                    <a:pt x="761" y="1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6" name="Google Shape;6936;p15"/>
            <p:cNvSpPr/>
            <p:nvPr/>
          </p:nvSpPr>
          <p:spPr>
            <a:xfrm>
              <a:off x="6334475" y="3730700"/>
              <a:ext cx="17850" cy="8550"/>
            </a:xfrm>
            <a:custGeom>
              <a:avLst/>
              <a:gdLst/>
              <a:ahLst/>
              <a:cxnLst/>
              <a:rect l="l" t="t" r="r" b="b"/>
              <a:pathLst>
                <a:path w="714" h="342" extrusionOk="0">
                  <a:moveTo>
                    <a:pt x="504" y="0"/>
                  </a:moveTo>
                  <a:cubicBezTo>
                    <a:pt x="502" y="0"/>
                    <a:pt x="500" y="0"/>
                    <a:pt x="498" y="0"/>
                  </a:cubicBezTo>
                  <a:lnTo>
                    <a:pt x="216" y="8"/>
                  </a:lnTo>
                  <a:cubicBezTo>
                    <a:pt x="3" y="12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98" y="334"/>
                  </a:lnTo>
                  <a:cubicBezTo>
                    <a:pt x="711" y="328"/>
                    <a:pt x="71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7" name="Google Shape;6937;p15"/>
            <p:cNvSpPr/>
            <p:nvPr/>
          </p:nvSpPr>
          <p:spPr>
            <a:xfrm>
              <a:off x="6354175" y="3711475"/>
              <a:ext cx="18500" cy="36250"/>
            </a:xfrm>
            <a:custGeom>
              <a:avLst/>
              <a:gdLst/>
              <a:ahLst/>
              <a:cxnLst/>
              <a:rect l="l" t="t" r="r" b="b"/>
              <a:pathLst>
                <a:path w="740" h="1450" extrusionOk="0">
                  <a:moveTo>
                    <a:pt x="479" y="0"/>
                  </a:moveTo>
                  <a:cubicBezTo>
                    <a:pt x="451" y="0"/>
                    <a:pt x="424" y="8"/>
                    <a:pt x="403" y="25"/>
                  </a:cubicBezTo>
                  <a:lnTo>
                    <a:pt x="139" y="228"/>
                  </a:lnTo>
                  <a:cubicBezTo>
                    <a:pt x="0" y="334"/>
                    <a:pt x="89" y="551"/>
                    <a:pt x="220" y="551"/>
                  </a:cubicBezTo>
                  <a:cubicBezTo>
                    <a:pt x="248" y="551"/>
                    <a:pt x="278" y="541"/>
                    <a:pt x="308" y="517"/>
                  </a:cubicBezTo>
                  <a:lnTo>
                    <a:pt x="308" y="516"/>
                  </a:lnTo>
                  <a:lnTo>
                    <a:pt x="362" y="474"/>
                  </a:lnTo>
                  <a:lnTo>
                    <a:pt x="362" y="474"/>
                  </a:lnTo>
                  <a:cubicBezTo>
                    <a:pt x="393" y="745"/>
                    <a:pt x="404" y="1017"/>
                    <a:pt x="393" y="1288"/>
                  </a:cubicBezTo>
                  <a:cubicBezTo>
                    <a:pt x="390" y="1396"/>
                    <a:pt x="471" y="1450"/>
                    <a:pt x="555" y="1450"/>
                  </a:cubicBezTo>
                  <a:cubicBezTo>
                    <a:pt x="639" y="1450"/>
                    <a:pt x="724" y="1396"/>
                    <a:pt x="727" y="1288"/>
                  </a:cubicBezTo>
                  <a:cubicBezTo>
                    <a:pt x="740" y="899"/>
                    <a:pt x="714" y="510"/>
                    <a:pt x="648" y="125"/>
                  </a:cubicBezTo>
                  <a:cubicBezTo>
                    <a:pt x="636" y="54"/>
                    <a:pt x="554" y="0"/>
                    <a:pt x="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8" name="Google Shape;6938;p15"/>
            <p:cNvSpPr/>
            <p:nvPr/>
          </p:nvSpPr>
          <p:spPr>
            <a:xfrm>
              <a:off x="6316400" y="3980900"/>
              <a:ext cx="29700" cy="10500"/>
            </a:xfrm>
            <a:custGeom>
              <a:avLst/>
              <a:gdLst/>
              <a:ahLst/>
              <a:cxnLst/>
              <a:rect l="l" t="t" r="r" b="b"/>
              <a:pathLst>
                <a:path w="1188" h="420" extrusionOk="0">
                  <a:moveTo>
                    <a:pt x="194" y="1"/>
                  </a:moveTo>
                  <a:cubicBezTo>
                    <a:pt x="1" y="1"/>
                    <a:pt x="9" y="315"/>
                    <a:pt x="214" y="337"/>
                  </a:cubicBezTo>
                  <a:lnTo>
                    <a:pt x="974" y="418"/>
                  </a:lnTo>
                  <a:cubicBezTo>
                    <a:pt x="981" y="419"/>
                    <a:pt x="988" y="419"/>
                    <a:pt x="994" y="419"/>
                  </a:cubicBezTo>
                  <a:cubicBezTo>
                    <a:pt x="1187" y="419"/>
                    <a:pt x="1179" y="106"/>
                    <a:pt x="974" y="84"/>
                  </a:cubicBezTo>
                  <a:lnTo>
                    <a:pt x="214" y="2"/>
                  </a:lnTo>
                  <a:cubicBezTo>
                    <a:pt x="207" y="1"/>
                    <a:pt x="20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39" name="Google Shape;6939;p15"/>
            <p:cNvSpPr/>
            <p:nvPr/>
          </p:nvSpPr>
          <p:spPr>
            <a:xfrm>
              <a:off x="6346350" y="3967950"/>
              <a:ext cx="34800" cy="39450"/>
            </a:xfrm>
            <a:custGeom>
              <a:avLst/>
              <a:gdLst/>
              <a:ahLst/>
              <a:cxnLst/>
              <a:rect l="l" t="t" r="r" b="b"/>
              <a:pathLst>
                <a:path w="1392" h="1578" extrusionOk="0">
                  <a:moveTo>
                    <a:pt x="636" y="667"/>
                  </a:moveTo>
                  <a:cubicBezTo>
                    <a:pt x="640" y="707"/>
                    <a:pt x="643" y="747"/>
                    <a:pt x="646" y="787"/>
                  </a:cubicBezTo>
                  <a:lnTo>
                    <a:pt x="646" y="787"/>
                  </a:lnTo>
                  <a:cubicBezTo>
                    <a:pt x="614" y="788"/>
                    <a:pt x="583" y="789"/>
                    <a:pt x="552" y="790"/>
                  </a:cubicBezTo>
                  <a:lnTo>
                    <a:pt x="552" y="790"/>
                  </a:lnTo>
                  <a:cubicBezTo>
                    <a:pt x="581" y="749"/>
                    <a:pt x="609" y="709"/>
                    <a:pt x="636" y="667"/>
                  </a:cubicBezTo>
                  <a:close/>
                  <a:moveTo>
                    <a:pt x="733" y="0"/>
                  </a:moveTo>
                  <a:cubicBezTo>
                    <a:pt x="675" y="0"/>
                    <a:pt x="617" y="26"/>
                    <a:pt x="590" y="81"/>
                  </a:cubicBezTo>
                  <a:cubicBezTo>
                    <a:pt x="455" y="351"/>
                    <a:pt x="288" y="604"/>
                    <a:pt x="95" y="834"/>
                  </a:cubicBezTo>
                  <a:cubicBezTo>
                    <a:pt x="0" y="945"/>
                    <a:pt x="61" y="1113"/>
                    <a:pt x="212" y="1121"/>
                  </a:cubicBezTo>
                  <a:cubicBezTo>
                    <a:pt x="281" y="1123"/>
                    <a:pt x="350" y="1125"/>
                    <a:pt x="418" y="1125"/>
                  </a:cubicBezTo>
                  <a:cubicBezTo>
                    <a:pt x="498" y="1125"/>
                    <a:pt x="578" y="1123"/>
                    <a:pt x="658" y="1120"/>
                  </a:cubicBezTo>
                  <a:lnTo>
                    <a:pt x="658" y="1120"/>
                  </a:lnTo>
                  <a:cubicBezTo>
                    <a:pt x="659" y="1218"/>
                    <a:pt x="657" y="1317"/>
                    <a:pt x="653" y="1415"/>
                  </a:cubicBezTo>
                  <a:cubicBezTo>
                    <a:pt x="648" y="1523"/>
                    <a:pt x="729" y="1577"/>
                    <a:pt x="813" y="1577"/>
                  </a:cubicBezTo>
                  <a:cubicBezTo>
                    <a:pt x="896" y="1577"/>
                    <a:pt x="982" y="1523"/>
                    <a:pt x="987" y="1415"/>
                  </a:cubicBezTo>
                  <a:lnTo>
                    <a:pt x="986" y="1415"/>
                  </a:lnTo>
                  <a:cubicBezTo>
                    <a:pt x="990" y="1309"/>
                    <a:pt x="991" y="1202"/>
                    <a:pt x="989" y="1095"/>
                  </a:cubicBezTo>
                  <a:lnTo>
                    <a:pt x="989" y="1095"/>
                  </a:lnTo>
                  <a:cubicBezTo>
                    <a:pt x="1056" y="1088"/>
                    <a:pt x="1122" y="1080"/>
                    <a:pt x="1188" y="1071"/>
                  </a:cubicBezTo>
                  <a:cubicBezTo>
                    <a:pt x="1391" y="1043"/>
                    <a:pt x="1318" y="745"/>
                    <a:pt x="1125" y="745"/>
                  </a:cubicBezTo>
                  <a:cubicBezTo>
                    <a:pt x="1116" y="745"/>
                    <a:pt x="1107" y="746"/>
                    <a:pt x="1098" y="747"/>
                  </a:cubicBezTo>
                  <a:cubicBezTo>
                    <a:pt x="1057" y="753"/>
                    <a:pt x="1016" y="758"/>
                    <a:pt x="975" y="762"/>
                  </a:cubicBezTo>
                  <a:lnTo>
                    <a:pt x="975" y="762"/>
                  </a:lnTo>
                  <a:cubicBezTo>
                    <a:pt x="960" y="547"/>
                    <a:pt x="933" y="333"/>
                    <a:pt x="896" y="120"/>
                  </a:cubicBezTo>
                  <a:cubicBezTo>
                    <a:pt x="881" y="42"/>
                    <a:pt x="806" y="0"/>
                    <a:pt x="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0" name="Google Shape;6940;p15"/>
            <p:cNvSpPr/>
            <p:nvPr/>
          </p:nvSpPr>
          <p:spPr>
            <a:xfrm>
              <a:off x="6207750" y="3736425"/>
              <a:ext cx="26750" cy="9450"/>
            </a:xfrm>
            <a:custGeom>
              <a:avLst/>
              <a:gdLst/>
              <a:ahLst/>
              <a:cxnLst/>
              <a:rect l="l" t="t" r="r" b="b"/>
              <a:pathLst>
                <a:path w="1070" h="378" extrusionOk="0">
                  <a:moveTo>
                    <a:pt x="387" y="0"/>
                  </a:moveTo>
                  <a:cubicBezTo>
                    <a:pt x="330" y="0"/>
                    <a:pt x="273" y="2"/>
                    <a:pt x="216" y="6"/>
                  </a:cubicBezTo>
                  <a:cubicBezTo>
                    <a:pt x="7" y="21"/>
                    <a:pt x="1" y="341"/>
                    <a:pt x="201" y="341"/>
                  </a:cubicBezTo>
                  <a:cubicBezTo>
                    <a:pt x="205" y="341"/>
                    <a:pt x="211" y="341"/>
                    <a:pt x="216" y="340"/>
                  </a:cubicBezTo>
                  <a:cubicBezTo>
                    <a:pt x="271" y="336"/>
                    <a:pt x="326" y="333"/>
                    <a:pt x="382" y="333"/>
                  </a:cubicBezTo>
                  <a:cubicBezTo>
                    <a:pt x="516" y="333"/>
                    <a:pt x="650" y="347"/>
                    <a:pt x="782" y="374"/>
                  </a:cubicBezTo>
                  <a:cubicBezTo>
                    <a:pt x="795" y="376"/>
                    <a:pt x="807" y="378"/>
                    <a:pt x="819" y="378"/>
                  </a:cubicBezTo>
                  <a:cubicBezTo>
                    <a:pt x="1001" y="378"/>
                    <a:pt x="1069" y="90"/>
                    <a:pt x="870" y="50"/>
                  </a:cubicBezTo>
                  <a:cubicBezTo>
                    <a:pt x="711" y="16"/>
                    <a:pt x="54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1" name="Google Shape;6941;p15"/>
            <p:cNvSpPr/>
            <p:nvPr/>
          </p:nvSpPr>
          <p:spPr>
            <a:xfrm>
              <a:off x="6235025" y="3724825"/>
              <a:ext cx="26675" cy="34825"/>
            </a:xfrm>
            <a:custGeom>
              <a:avLst/>
              <a:gdLst/>
              <a:ahLst/>
              <a:cxnLst/>
              <a:rect l="l" t="t" r="r" b="b"/>
              <a:pathLst>
                <a:path w="1067" h="1393" extrusionOk="0">
                  <a:moveTo>
                    <a:pt x="859" y="0"/>
                  </a:moveTo>
                  <a:cubicBezTo>
                    <a:pt x="856" y="0"/>
                    <a:pt x="853" y="0"/>
                    <a:pt x="850" y="0"/>
                  </a:cubicBezTo>
                  <a:lnTo>
                    <a:pt x="852" y="0"/>
                  </a:lnTo>
                  <a:lnTo>
                    <a:pt x="391" y="17"/>
                  </a:lnTo>
                  <a:cubicBezTo>
                    <a:pt x="304" y="20"/>
                    <a:pt x="220" y="92"/>
                    <a:pt x="225" y="185"/>
                  </a:cubicBezTo>
                  <a:cubicBezTo>
                    <a:pt x="231" y="328"/>
                    <a:pt x="219" y="472"/>
                    <a:pt x="187" y="612"/>
                  </a:cubicBezTo>
                  <a:cubicBezTo>
                    <a:pt x="164" y="706"/>
                    <a:pt x="239" y="829"/>
                    <a:pt x="340" y="829"/>
                  </a:cubicBezTo>
                  <a:cubicBezTo>
                    <a:pt x="357" y="829"/>
                    <a:pt x="375" y="825"/>
                    <a:pt x="392" y="818"/>
                  </a:cubicBezTo>
                  <a:cubicBezTo>
                    <a:pt x="410" y="810"/>
                    <a:pt x="428" y="807"/>
                    <a:pt x="445" y="807"/>
                  </a:cubicBezTo>
                  <a:cubicBezTo>
                    <a:pt x="538" y="807"/>
                    <a:pt x="609" y="910"/>
                    <a:pt x="533" y="996"/>
                  </a:cubicBezTo>
                  <a:cubicBezTo>
                    <a:pt x="494" y="1042"/>
                    <a:pt x="439" y="1059"/>
                    <a:pt x="383" y="1059"/>
                  </a:cubicBezTo>
                  <a:cubicBezTo>
                    <a:pt x="345" y="1059"/>
                    <a:pt x="307" y="1051"/>
                    <a:pt x="272" y="1039"/>
                  </a:cubicBezTo>
                  <a:cubicBezTo>
                    <a:pt x="252" y="1032"/>
                    <a:pt x="234" y="1029"/>
                    <a:pt x="216" y="1029"/>
                  </a:cubicBezTo>
                  <a:cubicBezTo>
                    <a:pt x="55" y="1029"/>
                    <a:pt x="0" y="1299"/>
                    <a:pt x="183" y="1362"/>
                  </a:cubicBezTo>
                  <a:cubicBezTo>
                    <a:pt x="243" y="1383"/>
                    <a:pt x="306" y="1393"/>
                    <a:pt x="369" y="1393"/>
                  </a:cubicBezTo>
                  <a:cubicBezTo>
                    <a:pt x="610" y="1393"/>
                    <a:pt x="851" y="1249"/>
                    <a:pt x="897" y="996"/>
                  </a:cubicBezTo>
                  <a:cubicBezTo>
                    <a:pt x="940" y="762"/>
                    <a:pt x="765" y="532"/>
                    <a:pt x="547" y="477"/>
                  </a:cubicBezTo>
                  <a:lnTo>
                    <a:pt x="547" y="477"/>
                  </a:lnTo>
                  <a:cubicBezTo>
                    <a:pt x="552" y="434"/>
                    <a:pt x="555" y="390"/>
                    <a:pt x="557" y="346"/>
                  </a:cubicBezTo>
                  <a:lnTo>
                    <a:pt x="557" y="346"/>
                  </a:lnTo>
                  <a:lnTo>
                    <a:pt x="850" y="334"/>
                  </a:lnTo>
                  <a:cubicBezTo>
                    <a:pt x="1062" y="327"/>
                    <a:pt x="1067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2" name="Google Shape;6942;p15"/>
            <p:cNvSpPr/>
            <p:nvPr/>
          </p:nvSpPr>
          <p:spPr>
            <a:xfrm>
              <a:off x="6223475" y="4061350"/>
              <a:ext cx="18275" cy="9900"/>
            </a:xfrm>
            <a:custGeom>
              <a:avLst/>
              <a:gdLst/>
              <a:ahLst/>
              <a:cxnLst/>
              <a:rect l="l" t="t" r="r" b="b"/>
              <a:pathLst>
                <a:path w="731" h="396" extrusionOk="0">
                  <a:moveTo>
                    <a:pt x="545" y="1"/>
                  </a:moveTo>
                  <a:cubicBezTo>
                    <a:pt x="530" y="1"/>
                    <a:pt x="514" y="4"/>
                    <a:pt x="499" y="10"/>
                  </a:cubicBezTo>
                  <a:cubicBezTo>
                    <a:pt x="421" y="43"/>
                    <a:pt x="337" y="60"/>
                    <a:pt x="253" y="60"/>
                  </a:cubicBezTo>
                  <a:cubicBezTo>
                    <a:pt x="224" y="60"/>
                    <a:pt x="196" y="58"/>
                    <a:pt x="168" y="54"/>
                  </a:cubicBezTo>
                  <a:cubicBezTo>
                    <a:pt x="163" y="54"/>
                    <a:pt x="158" y="53"/>
                    <a:pt x="152" y="53"/>
                  </a:cubicBezTo>
                  <a:cubicBezTo>
                    <a:pt x="69" y="53"/>
                    <a:pt x="0" y="143"/>
                    <a:pt x="0" y="221"/>
                  </a:cubicBezTo>
                  <a:cubicBezTo>
                    <a:pt x="0" y="321"/>
                    <a:pt x="78" y="376"/>
                    <a:pt x="168" y="388"/>
                  </a:cubicBezTo>
                  <a:cubicBezTo>
                    <a:pt x="203" y="393"/>
                    <a:pt x="238" y="395"/>
                    <a:pt x="272" y="395"/>
                  </a:cubicBezTo>
                  <a:cubicBezTo>
                    <a:pt x="380" y="395"/>
                    <a:pt x="487" y="374"/>
                    <a:pt x="588" y="332"/>
                  </a:cubicBezTo>
                  <a:cubicBezTo>
                    <a:pt x="671" y="298"/>
                    <a:pt x="731" y="221"/>
                    <a:pt x="705" y="126"/>
                  </a:cubicBezTo>
                  <a:cubicBezTo>
                    <a:pt x="686" y="62"/>
                    <a:pt x="61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3" name="Google Shape;6943;p15"/>
            <p:cNvSpPr/>
            <p:nvPr/>
          </p:nvSpPr>
          <p:spPr>
            <a:xfrm>
              <a:off x="6244450" y="4042250"/>
              <a:ext cx="27500" cy="34900"/>
            </a:xfrm>
            <a:custGeom>
              <a:avLst/>
              <a:gdLst/>
              <a:ahLst/>
              <a:cxnLst/>
              <a:rect l="l" t="t" r="r" b="b"/>
              <a:pathLst>
                <a:path w="1100" h="1396" extrusionOk="0">
                  <a:moveTo>
                    <a:pt x="506" y="1"/>
                  </a:moveTo>
                  <a:cubicBezTo>
                    <a:pt x="456" y="1"/>
                    <a:pt x="405" y="25"/>
                    <a:pt x="371" y="82"/>
                  </a:cubicBezTo>
                  <a:cubicBezTo>
                    <a:pt x="270" y="249"/>
                    <a:pt x="0" y="561"/>
                    <a:pt x="240" y="730"/>
                  </a:cubicBezTo>
                  <a:cubicBezTo>
                    <a:pt x="288" y="764"/>
                    <a:pt x="342" y="785"/>
                    <a:pt x="400" y="796"/>
                  </a:cubicBezTo>
                  <a:lnTo>
                    <a:pt x="400" y="796"/>
                  </a:lnTo>
                  <a:lnTo>
                    <a:pt x="436" y="1235"/>
                  </a:lnTo>
                  <a:cubicBezTo>
                    <a:pt x="445" y="1342"/>
                    <a:pt x="533" y="1396"/>
                    <a:pt x="617" y="1396"/>
                  </a:cubicBezTo>
                  <a:cubicBezTo>
                    <a:pt x="701" y="1396"/>
                    <a:pt x="780" y="1342"/>
                    <a:pt x="771" y="1235"/>
                  </a:cubicBezTo>
                  <a:lnTo>
                    <a:pt x="771" y="1235"/>
                  </a:lnTo>
                  <a:lnTo>
                    <a:pt x="771" y="1236"/>
                  </a:lnTo>
                  <a:lnTo>
                    <a:pt x="732" y="765"/>
                  </a:lnTo>
                  <a:lnTo>
                    <a:pt x="732" y="765"/>
                  </a:lnTo>
                  <a:cubicBezTo>
                    <a:pt x="812" y="740"/>
                    <a:pt x="888" y="704"/>
                    <a:pt x="949" y="664"/>
                  </a:cubicBezTo>
                  <a:cubicBezTo>
                    <a:pt x="1100" y="566"/>
                    <a:pt x="1007" y="347"/>
                    <a:pt x="866" y="347"/>
                  </a:cubicBezTo>
                  <a:cubicBezTo>
                    <a:pt x="839" y="347"/>
                    <a:pt x="809" y="355"/>
                    <a:pt x="780" y="374"/>
                  </a:cubicBezTo>
                  <a:cubicBezTo>
                    <a:pt x="760" y="387"/>
                    <a:pt x="733" y="402"/>
                    <a:pt x="703" y="416"/>
                  </a:cubicBezTo>
                  <a:lnTo>
                    <a:pt x="703" y="416"/>
                  </a:lnTo>
                  <a:lnTo>
                    <a:pt x="682" y="167"/>
                  </a:lnTo>
                  <a:cubicBezTo>
                    <a:pt x="674" y="67"/>
                    <a:pt x="590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4" name="Google Shape;6944;p15"/>
            <p:cNvSpPr/>
            <p:nvPr/>
          </p:nvSpPr>
          <p:spPr>
            <a:xfrm>
              <a:off x="6141100" y="3903100"/>
              <a:ext cx="21500" cy="9275"/>
            </a:xfrm>
            <a:custGeom>
              <a:avLst/>
              <a:gdLst/>
              <a:ahLst/>
              <a:cxnLst/>
              <a:rect l="l" t="t" r="r" b="b"/>
              <a:pathLst>
                <a:path w="860" h="371" extrusionOk="0">
                  <a:moveTo>
                    <a:pt x="230" y="1"/>
                  </a:moveTo>
                  <a:cubicBezTo>
                    <a:pt x="59" y="1"/>
                    <a:pt x="1" y="276"/>
                    <a:pt x="190" y="332"/>
                  </a:cubicBezTo>
                  <a:cubicBezTo>
                    <a:pt x="278" y="357"/>
                    <a:pt x="370" y="370"/>
                    <a:pt x="461" y="370"/>
                  </a:cubicBezTo>
                  <a:cubicBezTo>
                    <a:pt x="528" y="370"/>
                    <a:pt x="594" y="363"/>
                    <a:pt x="659" y="350"/>
                  </a:cubicBezTo>
                  <a:cubicBezTo>
                    <a:pt x="859" y="312"/>
                    <a:pt x="791" y="25"/>
                    <a:pt x="606" y="25"/>
                  </a:cubicBezTo>
                  <a:cubicBezTo>
                    <a:pt x="595" y="25"/>
                    <a:pt x="583" y="26"/>
                    <a:pt x="571" y="28"/>
                  </a:cubicBezTo>
                  <a:cubicBezTo>
                    <a:pt x="535" y="34"/>
                    <a:pt x="500" y="37"/>
                    <a:pt x="464" y="37"/>
                  </a:cubicBezTo>
                  <a:cubicBezTo>
                    <a:pt x="401" y="37"/>
                    <a:pt x="339" y="28"/>
                    <a:pt x="280" y="8"/>
                  </a:cubicBezTo>
                  <a:cubicBezTo>
                    <a:pt x="262" y="3"/>
                    <a:pt x="24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5" name="Google Shape;6945;p15"/>
            <p:cNvSpPr/>
            <p:nvPr/>
          </p:nvSpPr>
          <p:spPr>
            <a:xfrm>
              <a:off x="6161375" y="3888925"/>
              <a:ext cx="23025" cy="38800"/>
            </a:xfrm>
            <a:custGeom>
              <a:avLst/>
              <a:gdLst/>
              <a:ahLst/>
              <a:cxnLst/>
              <a:rect l="l" t="t" r="r" b="b"/>
              <a:pathLst>
                <a:path w="921" h="1552" extrusionOk="0">
                  <a:moveTo>
                    <a:pt x="487" y="1"/>
                  </a:moveTo>
                  <a:cubicBezTo>
                    <a:pt x="432" y="1"/>
                    <a:pt x="378" y="26"/>
                    <a:pt x="347" y="81"/>
                  </a:cubicBezTo>
                  <a:cubicBezTo>
                    <a:pt x="301" y="168"/>
                    <a:pt x="234" y="243"/>
                    <a:pt x="150" y="296"/>
                  </a:cubicBezTo>
                  <a:cubicBezTo>
                    <a:pt x="0" y="394"/>
                    <a:pt x="92" y="612"/>
                    <a:pt x="233" y="612"/>
                  </a:cubicBezTo>
                  <a:cubicBezTo>
                    <a:pt x="260" y="612"/>
                    <a:pt x="290" y="604"/>
                    <a:pt x="320" y="584"/>
                  </a:cubicBezTo>
                  <a:lnTo>
                    <a:pt x="320" y="584"/>
                  </a:lnTo>
                  <a:lnTo>
                    <a:pt x="318" y="586"/>
                  </a:lnTo>
                  <a:cubicBezTo>
                    <a:pt x="351" y="565"/>
                    <a:pt x="382" y="543"/>
                    <a:pt x="411" y="518"/>
                  </a:cubicBezTo>
                  <a:lnTo>
                    <a:pt x="411" y="518"/>
                  </a:lnTo>
                  <a:cubicBezTo>
                    <a:pt x="481" y="806"/>
                    <a:pt x="536" y="1098"/>
                    <a:pt x="573" y="1393"/>
                  </a:cubicBezTo>
                  <a:cubicBezTo>
                    <a:pt x="586" y="1498"/>
                    <a:pt x="677" y="1552"/>
                    <a:pt x="761" y="1552"/>
                  </a:cubicBezTo>
                  <a:cubicBezTo>
                    <a:pt x="844" y="1552"/>
                    <a:pt x="921" y="1499"/>
                    <a:pt x="907" y="1393"/>
                  </a:cubicBezTo>
                  <a:cubicBezTo>
                    <a:pt x="855" y="963"/>
                    <a:pt x="770" y="537"/>
                    <a:pt x="652" y="121"/>
                  </a:cubicBezTo>
                  <a:cubicBezTo>
                    <a:pt x="631" y="44"/>
                    <a:pt x="558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6" name="Google Shape;6946;p15"/>
            <p:cNvSpPr/>
            <p:nvPr/>
          </p:nvSpPr>
          <p:spPr>
            <a:xfrm>
              <a:off x="6588525" y="3395600"/>
              <a:ext cx="22650" cy="27550"/>
            </a:xfrm>
            <a:custGeom>
              <a:avLst/>
              <a:gdLst/>
              <a:ahLst/>
              <a:cxnLst/>
              <a:rect l="l" t="t" r="r" b="b"/>
              <a:pathLst>
                <a:path w="906" h="1102" extrusionOk="0">
                  <a:moveTo>
                    <a:pt x="460" y="1"/>
                  </a:moveTo>
                  <a:cubicBezTo>
                    <a:pt x="407" y="1"/>
                    <a:pt x="354" y="25"/>
                    <a:pt x="324" y="81"/>
                  </a:cubicBezTo>
                  <a:lnTo>
                    <a:pt x="71" y="551"/>
                  </a:lnTo>
                  <a:cubicBezTo>
                    <a:pt x="1" y="682"/>
                    <a:pt x="116" y="803"/>
                    <a:pt x="229" y="803"/>
                  </a:cubicBezTo>
                  <a:cubicBezTo>
                    <a:pt x="279" y="803"/>
                    <a:pt x="329" y="779"/>
                    <a:pt x="361" y="720"/>
                  </a:cubicBezTo>
                  <a:lnTo>
                    <a:pt x="359" y="720"/>
                  </a:lnTo>
                  <a:lnTo>
                    <a:pt x="426" y="597"/>
                  </a:lnTo>
                  <a:lnTo>
                    <a:pt x="426" y="597"/>
                  </a:lnTo>
                  <a:cubicBezTo>
                    <a:pt x="466" y="726"/>
                    <a:pt x="506" y="855"/>
                    <a:pt x="546" y="984"/>
                  </a:cubicBezTo>
                  <a:cubicBezTo>
                    <a:pt x="570" y="1066"/>
                    <a:pt x="636" y="1101"/>
                    <a:pt x="703" y="1101"/>
                  </a:cubicBezTo>
                  <a:cubicBezTo>
                    <a:pt x="804" y="1101"/>
                    <a:pt x="906" y="1020"/>
                    <a:pt x="867" y="896"/>
                  </a:cubicBezTo>
                  <a:lnTo>
                    <a:pt x="629" y="121"/>
                  </a:lnTo>
                  <a:cubicBezTo>
                    <a:pt x="607" y="46"/>
                    <a:pt x="533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7" name="Google Shape;6947;p15"/>
            <p:cNvSpPr/>
            <p:nvPr/>
          </p:nvSpPr>
          <p:spPr>
            <a:xfrm>
              <a:off x="6659200" y="3513275"/>
              <a:ext cx="27300" cy="32900"/>
            </a:xfrm>
            <a:custGeom>
              <a:avLst/>
              <a:gdLst/>
              <a:ahLst/>
              <a:cxnLst/>
              <a:rect l="l" t="t" r="r" b="b"/>
              <a:pathLst>
                <a:path w="1092" h="1316" extrusionOk="0">
                  <a:moveTo>
                    <a:pt x="616" y="864"/>
                  </a:moveTo>
                  <a:cubicBezTo>
                    <a:pt x="667" y="864"/>
                    <a:pt x="703" y="912"/>
                    <a:pt x="650" y="960"/>
                  </a:cubicBezTo>
                  <a:cubicBezTo>
                    <a:pt x="631" y="978"/>
                    <a:pt x="611" y="985"/>
                    <a:pt x="590" y="985"/>
                  </a:cubicBezTo>
                  <a:cubicBezTo>
                    <a:pt x="557" y="985"/>
                    <a:pt x="525" y="966"/>
                    <a:pt x="496" y="939"/>
                  </a:cubicBezTo>
                  <a:lnTo>
                    <a:pt x="496" y="939"/>
                  </a:lnTo>
                  <a:cubicBezTo>
                    <a:pt x="512" y="930"/>
                    <a:pt x="528" y="918"/>
                    <a:pt x="542" y="901"/>
                  </a:cubicBezTo>
                  <a:cubicBezTo>
                    <a:pt x="565" y="875"/>
                    <a:pt x="592" y="864"/>
                    <a:pt x="616" y="864"/>
                  </a:cubicBezTo>
                  <a:close/>
                  <a:moveTo>
                    <a:pt x="399" y="1"/>
                  </a:moveTo>
                  <a:cubicBezTo>
                    <a:pt x="361" y="1"/>
                    <a:pt x="322" y="17"/>
                    <a:pt x="289" y="56"/>
                  </a:cubicBezTo>
                  <a:cubicBezTo>
                    <a:pt x="94" y="280"/>
                    <a:pt x="1" y="577"/>
                    <a:pt x="80" y="870"/>
                  </a:cubicBezTo>
                  <a:cubicBezTo>
                    <a:pt x="145" y="1109"/>
                    <a:pt x="343" y="1316"/>
                    <a:pt x="592" y="1316"/>
                  </a:cubicBezTo>
                  <a:cubicBezTo>
                    <a:pt x="624" y="1316"/>
                    <a:pt x="658" y="1312"/>
                    <a:pt x="692" y="1305"/>
                  </a:cubicBezTo>
                  <a:cubicBezTo>
                    <a:pt x="955" y="1249"/>
                    <a:pt x="1091" y="956"/>
                    <a:pt x="963" y="718"/>
                  </a:cubicBezTo>
                  <a:cubicBezTo>
                    <a:pt x="891" y="585"/>
                    <a:pt x="758" y="521"/>
                    <a:pt x="624" y="521"/>
                  </a:cubicBezTo>
                  <a:cubicBezTo>
                    <a:pt x="542" y="521"/>
                    <a:pt x="459" y="545"/>
                    <a:pt x="389" y="591"/>
                  </a:cubicBezTo>
                  <a:lnTo>
                    <a:pt x="389" y="591"/>
                  </a:lnTo>
                  <a:cubicBezTo>
                    <a:pt x="403" y="481"/>
                    <a:pt x="453" y="375"/>
                    <a:pt x="525" y="292"/>
                  </a:cubicBezTo>
                  <a:cubicBezTo>
                    <a:pt x="634" y="169"/>
                    <a:pt x="521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8" name="Google Shape;6948;p15"/>
            <p:cNvSpPr/>
            <p:nvPr/>
          </p:nvSpPr>
          <p:spPr>
            <a:xfrm>
              <a:off x="6725025" y="3320775"/>
              <a:ext cx="28925" cy="37975"/>
            </a:xfrm>
            <a:custGeom>
              <a:avLst/>
              <a:gdLst/>
              <a:ahLst/>
              <a:cxnLst/>
              <a:rect l="l" t="t" r="r" b="b"/>
              <a:pathLst>
                <a:path w="1157" h="1519" extrusionOk="0">
                  <a:moveTo>
                    <a:pt x="427" y="1"/>
                  </a:moveTo>
                  <a:cubicBezTo>
                    <a:pt x="320" y="1"/>
                    <a:pt x="211" y="43"/>
                    <a:pt x="127" y="118"/>
                  </a:cubicBezTo>
                  <a:cubicBezTo>
                    <a:pt x="1" y="230"/>
                    <a:pt x="118" y="399"/>
                    <a:pt x="252" y="399"/>
                  </a:cubicBezTo>
                  <a:cubicBezTo>
                    <a:pt x="290" y="399"/>
                    <a:pt x="328" y="386"/>
                    <a:pt x="363" y="355"/>
                  </a:cubicBezTo>
                  <a:lnTo>
                    <a:pt x="363" y="355"/>
                  </a:lnTo>
                  <a:lnTo>
                    <a:pt x="362" y="356"/>
                  </a:lnTo>
                  <a:cubicBezTo>
                    <a:pt x="377" y="343"/>
                    <a:pt x="392" y="338"/>
                    <a:pt x="405" y="338"/>
                  </a:cubicBezTo>
                  <a:cubicBezTo>
                    <a:pt x="453" y="338"/>
                    <a:pt x="484" y="405"/>
                    <a:pt x="424" y="443"/>
                  </a:cubicBezTo>
                  <a:cubicBezTo>
                    <a:pt x="305" y="519"/>
                    <a:pt x="321" y="713"/>
                    <a:pt x="464" y="748"/>
                  </a:cubicBezTo>
                  <a:cubicBezTo>
                    <a:pt x="598" y="783"/>
                    <a:pt x="772" y="905"/>
                    <a:pt x="722" y="1068"/>
                  </a:cubicBezTo>
                  <a:cubicBezTo>
                    <a:pt x="700" y="1136"/>
                    <a:pt x="625" y="1188"/>
                    <a:pt x="554" y="1188"/>
                  </a:cubicBezTo>
                  <a:cubicBezTo>
                    <a:pt x="521" y="1188"/>
                    <a:pt x="490" y="1177"/>
                    <a:pt x="464" y="1152"/>
                  </a:cubicBezTo>
                  <a:cubicBezTo>
                    <a:pt x="429" y="1119"/>
                    <a:pt x="391" y="1105"/>
                    <a:pt x="353" y="1105"/>
                  </a:cubicBezTo>
                  <a:cubicBezTo>
                    <a:pt x="222" y="1105"/>
                    <a:pt x="106" y="1274"/>
                    <a:pt x="228" y="1389"/>
                  </a:cubicBezTo>
                  <a:cubicBezTo>
                    <a:pt x="320" y="1477"/>
                    <a:pt x="438" y="1518"/>
                    <a:pt x="555" y="1518"/>
                  </a:cubicBezTo>
                  <a:cubicBezTo>
                    <a:pt x="737" y="1518"/>
                    <a:pt x="919" y="1420"/>
                    <a:pt x="1012" y="1245"/>
                  </a:cubicBezTo>
                  <a:cubicBezTo>
                    <a:pt x="1157" y="971"/>
                    <a:pt x="1004" y="680"/>
                    <a:pt x="770" y="524"/>
                  </a:cubicBezTo>
                  <a:lnTo>
                    <a:pt x="770" y="524"/>
                  </a:lnTo>
                  <a:cubicBezTo>
                    <a:pt x="820" y="403"/>
                    <a:pt x="813" y="263"/>
                    <a:pt x="725" y="147"/>
                  </a:cubicBezTo>
                  <a:cubicBezTo>
                    <a:pt x="648" y="47"/>
                    <a:pt x="53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49" name="Google Shape;6949;p15"/>
            <p:cNvSpPr/>
            <p:nvPr/>
          </p:nvSpPr>
          <p:spPr>
            <a:xfrm>
              <a:off x="6803300" y="3329575"/>
              <a:ext cx="21725" cy="29275"/>
            </a:xfrm>
            <a:custGeom>
              <a:avLst/>
              <a:gdLst/>
              <a:ahLst/>
              <a:cxnLst/>
              <a:rect l="l" t="t" r="r" b="b"/>
              <a:pathLst>
                <a:path w="869" h="1171" extrusionOk="0">
                  <a:moveTo>
                    <a:pt x="499" y="1"/>
                  </a:moveTo>
                  <a:cubicBezTo>
                    <a:pt x="458" y="1"/>
                    <a:pt x="417" y="16"/>
                    <a:pt x="390" y="51"/>
                  </a:cubicBezTo>
                  <a:lnTo>
                    <a:pt x="99" y="427"/>
                  </a:lnTo>
                  <a:cubicBezTo>
                    <a:pt x="0" y="554"/>
                    <a:pt x="112" y="721"/>
                    <a:pt x="229" y="721"/>
                  </a:cubicBezTo>
                  <a:cubicBezTo>
                    <a:pt x="266" y="721"/>
                    <a:pt x="304" y="704"/>
                    <a:pt x="337" y="663"/>
                  </a:cubicBezTo>
                  <a:lnTo>
                    <a:pt x="419" y="557"/>
                  </a:lnTo>
                  <a:lnTo>
                    <a:pt x="419" y="557"/>
                  </a:lnTo>
                  <a:cubicBezTo>
                    <a:pt x="453" y="721"/>
                    <a:pt x="486" y="885"/>
                    <a:pt x="520" y="1049"/>
                  </a:cubicBezTo>
                  <a:cubicBezTo>
                    <a:pt x="537" y="1134"/>
                    <a:pt x="599" y="1170"/>
                    <a:pt x="664" y="1170"/>
                  </a:cubicBezTo>
                  <a:cubicBezTo>
                    <a:pt x="763" y="1170"/>
                    <a:pt x="869" y="1087"/>
                    <a:pt x="843" y="960"/>
                  </a:cubicBezTo>
                  <a:cubicBezTo>
                    <a:pt x="785" y="681"/>
                    <a:pt x="727" y="404"/>
                    <a:pt x="671" y="125"/>
                  </a:cubicBezTo>
                  <a:cubicBezTo>
                    <a:pt x="655" y="51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0" name="Google Shape;6950;p15"/>
            <p:cNvSpPr/>
            <p:nvPr/>
          </p:nvSpPr>
          <p:spPr>
            <a:xfrm>
              <a:off x="6873025" y="3261875"/>
              <a:ext cx="28300" cy="29825"/>
            </a:xfrm>
            <a:custGeom>
              <a:avLst/>
              <a:gdLst/>
              <a:ahLst/>
              <a:cxnLst/>
              <a:rect l="l" t="t" r="r" b="b"/>
              <a:pathLst>
                <a:path w="1132" h="1193" extrusionOk="0">
                  <a:moveTo>
                    <a:pt x="356" y="0"/>
                  </a:moveTo>
                  <a:cubicBezTo>
                    <a:pt x="292" y="0"/>
                    <a:pt x="227" y="16"/>
                    <a:pt x="164" y="49"/>
                  </a:cubicBezTo>
                  <a:cubicBezTo>
                    <a:pt x="1" y="135"/>
                    <a:pt x="101" y="358"/>
                    <a:pt x="252" y="358"/>
                  </a:cubicBezTo>
                  <a:cubicBezTo>
                    <a:pt x="278" y="358"/>
                    <a:pt x="305" y="352"/>
                    <a:pt x="333" y="337"/>
                  </a:cubicBezTo>
                  <a:lnTo>
                    <a:pt x="332" y="337"/>
                  </a:lnTo>
                  <a:cubicBezTo>
                    <a:pt x="345" y="330"/>
                    <a:pt x="358" y="327"/>
                    <a:pt x="369" y="327"/>
                  </a:cubicBezTo>
                  <a:cubicBezTo>
                    <a:pt x="451" y="327"/>
                    <a:pt x="489" y="483"/>
                    <a:pt x="479" y="543"/>
                  </a:cubicBezTo>
                  <a:cubicBezTo>
                    <a:pt x="455" y="680"/>
                    <a:pt x="339" y="798"/>
                    <a:pt x="251" y="898"/>
                  </a:cubicBezTo>
                  <a:cubicBezTo>
                    <a:pt x="148" y="1013"/>
                    <a:pt x="225" y="1168"/>
                    <a:pt x="370" y="1184"/>
                  </a:cubicBezTo>
                  <a:cubicBezTo>
                    <a:pt x="429" y="1190"/>
                    <a:pt x="488" y="1193"/>
                    <a:pt x="547" y="1193"/>
                  </a:cubicBezTo>
                  <a:cubicBezTo>
                    <a:pt x="678" y="1193"/>
                    <a:pt x="809" y="1178"/>
                    <a:pt x="936" y="1149"/>
                  </a:cubicBezTo>
                  <a:cubicBezTo>
                    <a:pt x="1132" y="1104"/>
                    <a:pt x="1068" y="820"/>
                    <a:pt x="888" y="820"/>
                  </a:cubicBezTo>
                  <a:cubicBezTo>
                    <a:pt x="875" y="820"/>
                    <a:pt x="861" y="822"/>
                    <a:pt x="847" y="825"/>
                  </a:cubicBezTo>
                  <a:cubicBezTo>
                    <a:pt x="801" y="835"/>
                    <a:pt x="755" y="843"/>
                    <a:pt x="708" y="849"/>
                  </a:cubicBezTo>
                  <a:lnTo>
                    <a:pt x="708" y="849"/>
                  </a:lnTo>
                  <a:cubicBezTo>
                    <a:pt x="804" y="689"/>
                    <a:pt x="857" y="510"/>
                    <a:pt x="789" y="323"/>
                  </a:cubicBezTo>
                  <a:cubicBezTo>
                    <a:pt x="720" y="133"/>
                    <a:pt x="544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1" name="Google Shape;6951;p15"/>
            <p:cNvSpPr/>
            <p:nvPr/>
          </p:nvSpPr>
          <p:spPr>
            <a:xfrm>
              <a:off x="7005375" y="3459150"/>
              <a:ext cx="23575" cy="31625"/>
            </a:xfrm>
            <a:custGeom>
              <a:avLst/>
              <a:gdLst/>
              <a:ahLst/>
              <a:cxnLst/>
              <a:rect l="l" t="t" r="r" b="b"/>
              <a:pathLst>
                <a:path w="943" h="1265" extrusionOk="0">
                  <a:moveTo>
                    <a:pt x="635" y="0"/>
                  </a:moveTo>
                  <a:cubicBezTo>
                    <a:pt x="575" y="0"/>
                    <a:pt x="514" y="27"/>
                    <a:pt x="485" y="79"/>
                  </a:cubicBezTo>
                  <a:cubicBezTo>
                    <a:pt x="366" y="288"/>
                    <a:pt x="230" y="485"/>
                    <a:pt x="77" y="668"/>
                  </a:cubicBezTo>
                  <a:cubicBezTo>
                    <a:pt x="0" y="760"/>
                    <a:pt x="33" y="956"/>
                    <a:pt x="174" y="956"/>
                  </a:cubicBezTo>
                  <a:cubicBezTo>
                    <a:pt x="181" y="956"/>
                    <a:pt x="188" y="956"/>
                    <a:pt x="195" y="955"/>
                  </a:cubicBezTo>
                  <a:lnTo>
                    <a:pt x="568" y="908"/>
                  </a:lnTo>
                  <a:lnTo>
                    <a:pt x="568" y="908"/>
                  </a:lnTo>
                  <a:cubicBezTo>
                    <a:pt x="579" y="986"/>
                    <a:pt x="591" y="1065"/>
                    <a:pt x="602" y="1144"/>
                  </a:cubicBezTo>
                  <a:cubicBezTo>
                    <a:pt x="614" y="1228"/>
                    <a:pt x="672" y="1265"/>
                    <a:pt x="736" y="1265"/>
                  </a:cubicBezTo>
                  <a:cubicBezTo>
                    <a:pt x="833" y="1265"/>
                    <a:pt x="942" y="1182"/>
                    <a:pt x="924" y="1055"/>
                  </a:cubicBezTo>
                  <a:lnTo>
                    <a:pt x="923" y="1054"/>
                  </a:lnTo>
                  <a:lnTo>
                    <a:pt x="790" y="120"/>
                  </a:lnTo>
                  <a:cubicBezTo>
                    <a:pt x="778" y="39"/>
                    <a:pt x="707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2" name="Google Shape;6952;p15"/>
            <p:cNvSpPr/>
            <p:nvPr/>
          </p:nvSpPr>
          <p:spPr>
            <a:xfrm>
              <a:off x="7077350" y="3345375"/>
              <a:ext cx="24825" cy="39575"/>
            </a:xfrm>
            <a:custGeom>
              <a:avLst/>
              <a:gdLst/>
              <a:ahLst/>
              <a:cxnLst/>
              <a:rect l="l" t="t" r="r" b="b"/>
              <a:pathLst>
                <a:path w="993" h="1583" extrusionOk="0">
                  <a:moveTo>
                    <a:pt x="781" y="0"/>
                  </a:moveTo>
                  <a:cubicBezTo>
                    <a:pt x="779" y="0"/>
                    <a:pt x="777" y="0"/>
                    <a:pt x="776" y="1"/>
                  </a:cubicBezTo>
                  <a:cubicBezTo>
                    <a:pt x="579" y="7"/>
                    <a:pt x="266" y="19"/>
                    <a:pt x="132" y="190"/>
                  </a:cubicBezTo>
                  <a:cubicBezTo>
                    <a:pt x="1" y="356"/>
                    <a:pt x="103" y="655"/>
                    <a:pt x="126" y="843"/>
                  </a:cubicBezTo>
                  <a:cubicBezTo>
                    <a:pt x="139" y="942"/>
                    <a:pt x="212" y="1006"/>
                    <a:pt x="294" y="1006"/>
                  </a:cubicBezTo>
                  <a:cubicBezTo>
                    <a:pt x="333" y="1006"/>
                    <a:pt x="374" y="991"/>
                    <a:pt x="412" y="960"/>
                  </a:cubicBezTo>
                  <a:cubicBezTo>
                    <a:pt x="413" y="960"/>
                    <a:pt x="414" y="959"/>
                    <a:pt x="414" y="959"/>
                  </a:cubicBezTo>
                  <a:cubicBezTo>
                    <a:pt x="440" y="959"/>
                    <a:pt x="540" y="1254"/>
                    <a:pt x="444" y="1254"/>
                  </a:cubicBezTo>
                  <a:cubicBezTo>
                    <a:pt x="432" y="1254"/>
                    <a:pt x="417" y="1249"/>
                    <a:pt x="397" y="1238"/>
                  </a:cubicBezTo>
                  <a:cubicBezTo>
                    <a:pt x="369" y="1222"/>
                    <a:pt x="341" y="1215"/>
                    <a:pt x="315" y="1215"/>
                  </a:cubicBezTo>
                  <a:cubicBezTo>
                    <a:pt x="167" y="1215"/>
                    <a:pt x="68" y="1437"/>
                    <a:pt x="228" y="1527"/>
                  </a:cubicBezTo>
                  <a:cubicBezTo>
                    <a:pt x="295" y="1566"/>
                    <a:pt x="363" y="1583"/>
                    <a:pt x="427" y="1583"/>
                  </a:cubicBezTo>
                  <a:cubicBezTo>
                    <a:pt x="664" y="1583"/>
                    <a:pt x="853" y="1346"/>
                    <a:pt x="820" y="1081"/>
                  </a:cubicBezTo>
                  <a:cubicBezTo>
                    <a:pt x="793" y="861"/>
                    <a:pt x="620" y="656"/>
                    <a:pt x="422" y="638"/>
                  </a:cubicBezTo>
                  <a:lnTo>
                    <a:pt x="422" y="638"/>
                  </a:lnTo>
                  <a:cubicBezTo>
                    <a:pt x="410" y="570"/>
                    <a:pt x="402" y="502"/>
                    <a:pt x="414" y="455"/>
                  </a:cubicBezTo>
                  <a:cubicBezTo>
                    <a:pt x="446" y="332"/>
                    <a:pt x="654" y="339"/>
                    <a:pt x="776" y="336"/>
                  </a:cubicBezTo>
                  <a:cubicBezTo>
                    <a:pt x="989" y="330"/>
                    <a:pt x="992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3" name="Google Shape;6953;p15"/>
            <p:cNvSpPr/>
            <p:nvPr/>
          </p:nvSpPr>
          <p:spPr>
            <a:xfrm>
              <a:off x="3331600" y="3429475"/>
              <a:ext cx="13600" cy="146675"/>
            </a:xfrm>
            <a:custGeom>
              <a:avLst/>
              <a:gdLst/>
              <a:ahLst/>
              <a:cxnLst/>
              <a:rect l="l" t="t" r="r" b="b"/>
              <a:pathLst>
                <a:path w="544" h="5867" extrusionOk="0">
                  <a:moveTo>
                    <a:pt x="166" y="0"/>
                  </a:moveTo>
                  <a:cubicBezTo>
                    <a:pt x="82" y="0"/>
                    <a:pt x="1" y="54"/>
                    <a:pt x="5" y="162"/>
                  </a:cubicBezTo>
                  <a:lnTo>
                    <a:pt x="205" y="5705"/>
                  </a:lnTo>
                  <a:cubicBezTo>
                    <a:pt x="209" y="5813"/>
                    <a:pt x="295" y="5866"/>
                    <a:pt x="378" y="5866"/>
                  </a:cubicBezTo>
                  <a:cubicBezTo>
                    <a:pt x="462" y="5866"/>
                    <a:pt x="544" y="5813"/>
                    <a:pt x="539" y="5705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4" name="Google Shape;6954;p15"/>
            <p:cNvSpPr/>
            <p:nvPr/>
          </p:nvSpPr>
          <p:spPr>
            <a:xfrm>
              <a:off x="3332550" y="3448700"/>
              <a:ext cx="69825" cy="67200"/>
            </a:xfrm>
            <a:custGeom>
              <a:avLst/>
              <a:gdLst/>
              <a:ahLst/>
              <a:cxnLst/>
              <a:rect l="l" t="t" r="r" b="b"/>
              <a:pathLst>
                <a:path w="2793" h="2688" extrusionOk="0">
                  <a:moveTo>
                    <a:pt x="2551" y="0"/>
                  </a:moveTo>
                  <a:cubicBezTo>
                    <a:pt x="2513" y="0"/>
                    <a:pt x="2474" y="15"/>
                    <a:pt x="2440" y="50"/>
                  </a:cubicBezTo>
                  <a:lnTo>
                    <a:pt x="117" y="2401"/>
                  </a:lnTo>
                  <a:cubicBezTo>
                    <a:pt x="0" y="2520"/>
                    <a:pt x="114" y="2687"/>
                    <a:pt x="242" y="2687"/>
                  </a:cubicBezTo>
                  <a:cubicBezTo>
                    <a:pt x="280" y="2687"/>
                    <a:pt x="320" y="2673"/>
                    <a:pt x="355" y="2637"/>
                  </a:cubicBezTo>
                  <a:lnTo>
                    <a:pt x="2676" y="287"/>
                  </a:lnTo>
                  <a:cubicBezTo>
                    <a:pt x="2793" y="168"/>
                    <a:pt x="2679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5" name="Google Shape;6955;p15"/>
            <p:cNvSpPr/>
            <p:nvPr/>
          </p:nvSpPr>
          <p:spPr>
            <a:xfrm>
              <a:off x="3342650" y="3510375"/>
              <a:ext cx="50300" cy="67750"/>
            </a:xfrm>
            <a:custGeom>
              <a:avLst/>
              <a:gdLst/>
              <a:ahLst/>
              <a:cxnLst/>
              <a:rect l="l" t="t" r="r" b="b"/>
              <a:pathLst>
                <a:path w="2012" h="2710" extrusionOk="0">
                  <a:moveTo>
                    <a:pt x="233" y="0"/>
                  </a:moveTo>
                  <a:cubicBezTo>
                    <a:pt x="112" y="0"/>
                    <a:pt x="0" y="168"/>
                    <a:pt x="106" y="292"/>
                  </a:cubicBezTo>
                  <a:cubicBezTo>
                    <a:pt x="710" y="1006"/>
                    <a:pt x="1230" y="1790"/>
                    <a:pt x="1654" y="2625"/>
                  </a:cubicBezTo>
                  <a:cubicBezTo>
                    <a:pt x="1685" y="2684"/>
                    <a:pt x="1734" y="2709"/>
                    <a:pt x="1785" y="2709"/>
                  </a:cubicBezTo>
                  <a:cubicBezTo>
                    <a:pt x="1896" y="2709"/>
                    <a:pt x="2012" y="2588"/>
                    <a:pt x="1944" y="2455"/>
                  </a:cubicBezTo>
                  <a:cubicBezTo>
                    <a:pt x="1505" y="1597"/>
                    <a:pt x="966" y="791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6" name="Google Shape;6956;p15"/>
            <p:cNvSpPr/>
            <p:nvPr/>
          </p:nvSpPr>
          <p:spPr>
            <a:xfrm>
              <a:off x="3402375" y="3496475"/>
              <a:ext cx="54025" cy="9775"/>
            </a:xfrm>
            <a:custGeom>
              <a:avLst/>
              <a:gdLst/>
              <a:ahLst/>
              <a:cxnLst/>
              <a:rect l="l" t="t" r="r" b="b"/>
              <a:pathLst>
                <a:path w="2161" h="391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1946" y="391"/>
                  </a:lnTo>
                  <a:cubicBezTo>
                    <a:pt x="1948" y="391"/>
                    <a:pt x="1949" y="391"/>
                    <a:pt x="1951" y="391"/>
                  </a:cubicBezTo>
                  <a:cubicBezTo>
                    <a:pt x="2161" y="391"/>
                    <a:pt x="2159" y="63"/>
                    <a:pt x="1946" y="55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7" name="Google Shape;6957;p15"/>
            <p:cNvSpPr/>
            <p:nvPr/>
          </p:nvSpPr>
          <p:spPr>
            <a:xfrm>
              <a:off x="3405675" y="3528325"/>
              <a:ext cx="67000" cy="12000"/>
            </a:xfrm>
            <a:custGeom>
              <a:avLst/>
              <a:gdLst/>
              <a:ahLst/>
              <a:cxnLst/>
              <a:rect l="l" t="t" r="r" b="b"/>
              <a:pathLst>
                <a:path w="2680" h="480" extrusionOk="0">
                  <a:moveTo>
                    <a:pt x="2478" y="1"/>
                  </a:moveTo>
                  <a:cubicBezTo>
                    <a:pt x="2473" y="1"/>
                    <a:pt x="2469" y="1"/>
                    <a:pt x="2465" y="1"/>
                  </a:cubicBezTo>
                  <a:lnTo>
                    <a:pt x="215" y="145"/>
                  </a:lnTo>
                  <a:cubicBezTo>
                    <a:pt x="6" y="158"/>
                    <a:pt x="0" y="479"/>
                    <a:pt x="202" y="479"/>
                  </a:cubicBezTo>
                  <a:cubicBezTo>
                    <a:pt x="206" y="479"/>
                    <a:pt x="211" y="479"/>
                    <a:pt x="215" y="479"/>
                  </a:cubicBezTo>
                  <a:lnTo>
                    <a:pt x="2465" y="337"/>
                  </a:lnTo>
                  <a:cubicBezTo>
                    <a:pt x="2674" y="324"/>
                    <a:pt x="2680" y="1"/>
                    <a:pt x="2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8" name="Google Shape;6958;p15"/>
            <p:cNvSpPr/>
            <p:nvPr/>
          </p:nvSpPr>
          <p:spPr>
            <a:xfrm>
              <a:off x="3496275" y="3479375"/>
              <a:ext cx="80475" cy="81975"/>
            </a:xfrm>
            <a:custGeom>
              <a:avLst/>
              <a:gdLst/>
              <a:ahLst/>
              <a:cxnLst/>
              <a:rect l="l" t="t" r="r" b="b"/>
              <a:pathLst>
                <a:path w="3219" h="3279" extrusionOk="0">
                  <a:moveTo>
                    <a:pt x="258" y="1"/>
                  </a:moveTo>
                  <a:cubicBezTo>
                    <a:pt x="120" y="1"/>
                    <a:pt x="0" y="170"/>
                    <a:pt x="130" y="278"/>
                  </a:cubicBezTo>
                  <a:lnTo>
                    <a:pt x="131" y="278"/>
                  </a:lnTo>
                  <a:cubicBezTo>
                    <a:pt x="1157" y="1133"/>
                    <a:pt x="2069" y="2117"/>
                    <a:pt x="2842" y="3206"/>
                  </a:cubicBezTo>
                  <a:cubicBezTo>
                    <a:pt x="2879" y="3257"/>
                    <a:pt x="2930" y="3279"/>
                    <a:pt x="2981" y="3279"/>
                  </a:cubicBezTo>
                  <a:cubicBezTo>
                    <a:pt x="3101" y="3279"/>
                    <a:pt x="3218" y="3160"/>
                    <a:pt x="3130" y="3036"/>
                  </a:cubicBezTo>
                  <a:cubicBezTo>
                    <a:pt x="2343" y="1923"/>
                    <a:pt x="1414" y="916"/>
                    <a:pt x="368" y="42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59" name="Google Shape;6959;p15"/>
            <p:cNvSpPr/>
            <p:nvPr/>
          </p:nvSpPr>
          <p:spPr>
            <a:xfrm>
              <a:off x="3505000" y="3483750"/>
              <a:ext cx="47425" cy="80925"/>
            </a:xfrm>
            <a:custGeom>
              <a:avLst/>
              <a:gdLst/>
              <a:ahLst/>
              <a:cxnLst/>
              <a:rect l="l" t="t" r="r" b="b"/>
              <a:pathLst>
                <a:path w="1897" h="3237" extrusionOk="0">
                  <a:moveTo>
                    <a:pt x="1670" y="1"/>
                  </a:moveTo>
                  <a:cubicBezTo>
                    <a:pt x="1620" y="1"/>
                    <a:pt x="1572" y="25"/>
                    <a:pt x="1541" y="85"/>
                  </a:cubicBezTo>
                  <a:lnTo>
                    <a:pt x="1541" y="87"/>
                  </a:lnTo>
                  <a:cubicBezTo>
                    <a:pt x="1050" y="1052"/>
                    <a:pt x="559" y="2018"/>
                    <a:pt x="68" y="2983"/>
                  </a:cubicBezTo>
                  <a:cubicBezTo>
                    <a:pt x="0" y="3115"/>
                    <a:pt x="117" y="3237"/>
                    <a:pt x="227" y="3237"/>
                  </a:cubicBezTo>
                  <a:cubicBezTo>
                    <a:pt x="277" y="3237"/>
                    <a:pt x="326" y="3212"/>
                    <a:pt x="356" y="3153"/>
                  </a:cubicBezTo>
                  <a:cubicBezTo>
                    <a:pt x="847" y="2187"/>
                    <a:pt x="1338" y="1220"/>
                    <a:pt x="1830" y="254"/>
                  </a:cubicBezTo>
                  <a:cubicBezTo>
                    <a:pt x="1897" y="123"/>
                    <a:pt x="1781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0" name="Google Shape;6960;p15"/>
            <p:cNvSpPr/>
            <p:nvPr/>
          </p:nvSpPr>
          <p:spPr>
            <a:xfrm>
              <a:off x="3583900" y="3455025"/>
              <a:ext cx="49900" cy="48825"/>
            </a:xfrm>
            <a:custGeom>
              <a:avLst/>
              <a:gdLst/>
              <a:ahLst/>
              <a:cxnLst/>
              <a:rect l="l" t="t" r="r" b="b"/>
              <a:pathLst>
                <a:path w="1996" h="1953" extrusionOk="0">
                  <a:moveTo>
                    <a:pt x="580" y="0"/>
                  </a:moveTo>
                  <a:cubicBezTo>
                    <a:pt x="291" y="0"/>
                    <a:pt x="17" y="161"/>
                    <a:pt x="5" y="494"/>
                  </a:cubicBezTo>
                  <a:cubicBezTo>
                    <a:pt x="1" y="602"/>
                    <a:pt x="82" y="656"/>
                    <a:pt x="166" y="656"/>
                  </a:cubicBezTo>
                  <a:cubicBezTo>
                    <a:pt x="250" y="656"/>
                    <a:pt x="335" y="602"/>
                    <a:pt x="339" y="494"/>
                  </a:cubicBezTo>
                  <a:lnTo>
                    <a:pt x="338" y="494"/>
                  </a:lnTo>
                  <a:cubicBezTo>
                    <a:pt x="343" y="374"/>
                    <a:pt x="434" y="330"/>
                    <a:pt x="543" y="330"/>
                  </a:cubicBezTo>
                  <a:cubicBezTo>
                    <a:pt x="674" y="330"/>
                    <a:pt x="829" y="394"/>
                    <a:pt x="888" y="465"/>
                  </a:cubicBezTo>
                  <a:cubicBezTo>
                    <a:pt x="1149" y="783"/>
                    <a:pt x="801" y="1320"/>
                    <a:pt x="629" y="1597"/>
                  </a:cubicBezTo>
                  <a:cubicBezTo>
                    <a:pt x="557" y="1715"/>
                    <a:pt x="654" y="1838"/>
                    <a:pt x="774" y="1849"/>
                  </a:cubicBezTo>
                  <a:lnTo>
                    <a:pt x="1782" y="1951"/>
                  </a:lnTo>
                  <a:cubicBezTo>
                    <a:pt x="1789" y="1952"/>
                    <a:pt x="1795" y="1952"/>
                    <a:pt x="1801" y="1952"/>
                  </a:cubicBezTo>
                  <a:cubicBezTo>
                    <a:pt x="1996" y="1952"/>
                    <a:pt x="1988" y="1636"/>
                    <a:pt x="1782" y="1615"/>
                  </a:cubicBezTo>
                  <a:lnTo>
                    <a:pt x="1047" y="1542"/>
                  </a:lnTo>
                  <a:lnTo>
                    <a:pt x="1047" y="1542"/>
                  </a:lnTo>
                  <a:cubicBezTo>
                    <a:pt x="1300" y="1063"/>
                    <a:pt x="1511" y="387"/>
                    <a:pt x="943" y="89"/>
                  </a:cubicBezTo>
                  <a:cubicBezTo>
                    <a:pt x="832" y="30"/>
                    <a:pt x="705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1" name="Google Shape;6961;p15"/>
            <p:cNvSpPr/>
            <p:nvPr/>
          </p:nvSpPr>
          <p:spPr>
            <a:xfrm>
              <a:off x="3689050" y="3475400"/>
              <a:ext cx="17125" cy="81700"/>
            </a:xfrm>
            <a:custGeom>
              <a:avLst/>
              <a:gdLst/>
              <a:ahLst/>
              <a:cxnLst/>
              <a:rect l="l" t="t" r="r" b="b"/>
              <a:pathLst>
                <a:path w="685" h="3268" extrusionOk="0">
                  <a:moveTo>
                    <a:pt x="190" y="0"/>
                  </a:moveTo>
                  <a:cubicBezTo>
                    <a:pt x="107" y="0"/>
                    <a:pt x="22" y="55"/>
                    <a:pt x="20" y="163"/>
                  </a:cubicBezTo>
                  <a:cubicBezTo>
                    <a:pt x="0" y="1167"/>
                    <a:pt x="105" y="2169"/>
                    <a:pt x="333" y="3148"/>
                  </a:cubicBezTo>
                  <a:cubicBezTo>
                    <a:pt x="352" y="3231"/>
                    <a:pt x="415" y="3267"/>
                    <a:pt x="480" y="3267"/>
                  </a:cubicBezTo>
                  <a:cubicBezTo>
                    <a:pt x="579" y="3267"/>
                    <a:pt x="685" y="3185"/>
                    <a:pt x="656" y="3058"/>
                  </a:cubicBezTo>
                  <a:cubicBezTo>
                    <a:pt x="435" y="2109"/>
                    <a:pt x="334" y="1136"/>
                    <a:pt x="354" y="163"/>
                  </a:cubicBezTo>
                  <a:cubicBezTo>
                    <a:pt x="356" y="55"/>
                    <a:pt x="27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2" name="Google Shape;6962;p15"/>
            <p:cNvSpPr/>
            <p:nvPr/>
          </p:nvSpPr>
          <p:spPr>
            <a:xfrm>
              <a:off x="3660125" y="3526800"/>
              <a:ext cx="68675" cy="11575"/>
            </a:xfrm>
            <a:custGeom>
              <a:avLst/>
              <a:gdLst/>
              <a:ahLst/>
              <a:cxnLst/>
              <a:rect l="l" t="t" r="r" b="b"/>
              <a:pathLst>
                <a:path w="2747" h="463" extrusionOk="0">
                  <a:moveTo>
                    <a:pt x="1559" y="1"/>
                  </a:moveTo>
                  <a:cubicBezTo>
                    <a:pt x="1102" y="1"/>
                    <a:pt x="646" y="46"/>
                    <a:pt x="198" y="136"/>
                  </a:cubicBezTo>
                  <a:cubicBezTo>
                    <a:pt x="0" y="176"/>
                    <a:pt x="66" y="463"/>
                    <a:pt x="250" y="463"/>
                  </a:cubicBezTo>
                  <a:cubicBezTo>
                    <a:pt x="262" y="463"/>
                    <a:pt x="275" y="462"/>
                    <a:pt x="288" y="459"/>
                  </a:cubicBezTo>
                  <a:cubicBezTo>
                    <a:pt x="705" y="374"/>
                    <a:pt x="1131" y="332"/>
                    <a:pt x="1556" y="332"/>
                  </a:cubicBezTo>
                  <a:cubicBezTo>
                    <a:pt x="1856" y="332"/>
                    <a:pt x="2156" y="353"/>
                    <a:pt x="2454" y="395"/>
                  </a:cubicBezTo>
                  <a:cubicBezTo>
                    <a:pt x="2463" y="396"/>
                    <a:pt x="2472" y="397"/>
                    <a:pt x="2480" y="397"/>
                  </a:cubicBezTo>
                  <a:cubicBezTo>
                    <a:pt x="2672" y="397"/>
                    <a:pt x="2747" y="101"/>
                    <a:pt x="2544" y="72"/>
                  </a:cubicBezTo>
                  <a:cubicBezTo>
                    <a:pt x="2217" y="24"/>
                    <a:pt x="1888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3" name="Google Shape;6963;p15"/>
            <p:cNvSpPr/>
            <p:nvPr/>
          </p:nvSpPr>
          <p:spPr>
            <a:xfrm>
              <a:off x="3747125" y="3455475"/>
              <a:ext cx="47475" cy="133175"/>
            </a:xfrm>
            <a:custGeom>
              <a:avLst/>
              <a:gdLst/>
              <a:ahLst/>
              <a:cxnLst/>
              <a:rect l="l" t="t" r="r" b="b"/>
              <a:pathLst>
                <a:path w="1899" h="5327" extrusionOk="0">
                  <a:moveTo>
                    <a:pt x="1313" y="1"/>
                  </a:moveTo>
                  <a:cubicBezTo>
                    <a:pt x="501" y="1"/>
                    <a:pt x="279" y="1580"/>
                    <a:pt x="188" y="2177"/>
                  </a:cubicBezTo>
                  <a:cubicBezTo>
                    <a:pt x="0" y="3404"/>
                    <a:pt x="257" y="4754"/>
                    <a:pt x="1489" y="5310"/>
                  </a:cubicBezTo>
                  <a:cubicBezTo>
                    <a:pt x="1514" y="5321"/>
                    <a:pt x="1539" y="5326"/>
                    <a:pt x="1562" y="5326"/>
                  </a:cubicBezTo>
                  <a:cubicBezTo>
                    <a:pt x="1721" y="5326"/>
                    <a:pt x="1828" y="5098"/>
                    <a:pt x="1657" y="5020"/>
                  </a:cubicBezTo>
                  <a:cubicBezTo>
                    <a:pt x="791" y="4630"/>
                    <a:pt x="453" y="3791"/>
                    <a:pt x="456" y="2876"/>
                  </a:cubicBezTo>
                  <a:cubicBezTo>
                    <a:pt x="458" y="2636"/>
                    <a:pt x="669" y="360"/>
                    <a:pt x="1371" y="360"/>
                  </a:cubicBezTo>
                  <a:cubicBezTo>
                    <a:pt x="1433" y="360"/>
                    <a:pt x="1500" y="378"/>
                    <a:pt x="1570" y="417"/>
                  </a:cubicBezTo>
                  <a:cubicBezTo>
                    <a:pt x="1598" y="432"/>
                    <a:pt x="1625" y="439"/>
                    <a:pt x="1651" y="439"/>
                  </a:cubicBezTo>
                  <a:cubicBezTo>
                    <a:pt x="1800" y="439"/>
                    <a:pt x="1899" y="217"/>
                    <a:pt x="1738" y="127"/>
                  </a:cubicBezTo>
                  <a:lnTo>
                    <a:pt x="1739" y="127"/>
                  </a:lnTo>
                  <a:cubicBezTo>
                    <a:pt x="1581" y="40"/>
                    <a:pt x="1440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4" name="Google Shape;6964;p15"/>
            <p:cNvSpPr/>
            <p:nvPr/>
          </p:nvSpPr>
          <p:spPr>
            <a:xfrm>
              <a:off x="3807650" y="3497200"/>
              <a:ext cx="69500" cy="141975"/>
            </a:xfrm>
            <a:custGeom>
              <a:avLst/>
              <a:gdLst/>
              <a:ahLst/>
              <a:cxnLst/>
              <a:rect l="l" t="t" r="r" b="b"/>
              <a:pathLst>
                <a:path w="2780" h="5679" extrusionOk="0">
                  <a:moveTo>
                    <a:pt x="1803" y="995"/>
                  </a:moveTo>
                  <a:lnTo>
                    <a:pt x="2285" y="1739"/>
                  </a:lnTo>
                  <a:cubicBezTo>
                    <a:pt x="1834" y="2439"/>
                    <a:pt x="1462" y="2789"/>
                    <a:pt x="1171" y="2789"/>
                  </a:cubicBezTo>
                  <a:cubicBezTo>
                    <a:pt x="994" y="2789"/>
                    <a:pt x="847" y="2660"/>
                    <a:pt x="729" y="2401"/>
                  </a:cubicBezTo>
                  <a:cubicBezTo>
                    <a:pt x="618" y="2284"/>
                    <a:pt x="552" y="2130"/>
                    <a:pt x="545" y="1968"/>
                  </a:cubicBezTo>
                  <a:cubicBezTo>
                    <a:pt x="534" y="1923"/>
                    <a:pt x="526" y="1878"/>
                    <a:pt x="520" y="1833"/>
                  </a:cubicBezTo>
                  <a:lnTo>
                    <a:pt x="520" y="1833"/>
                  </a:lnTo>
                  <a:cubicBezTo>
                    <a:pt x="533" y="1484"/>
                    <a:pt x="581" y="1189"/>
                    <a:pt x="693" y="1101"/>
                  </a:cubicBezTo>
                  <a:lnTo>
                    <a:pt x="1803" y="995"/>
                  </a:lnTo>
                  <a:close/>
                  <a:moveTo>
                    <a:pt x="1260" y="0"/>
                  </a:moveTo>
                  <a:cubicBezTo>
                    <a:pt x="1236" y="0"/>
                    <a:pt x="1210" y="6"/>
                    <a:pt x="1184" y="18"/>
                  </a:cubicBezTo>
                  <a:lnTo>
                    <a:pt x="1182" y="18"/>
                  </a:lnTo>
                  <a:cubicBezTo>
                    <a:pt x="403" y="390"/>
                    <a:pt x="0" y="1324"/>
                    <a:pt x="223" y="2144"/>
                  </a:cubicBezTo>
                  <a:lnTo>
                    <a:pt x="223" y="2144"/>
                  </a:lnTo>
                  <a:cubicBezTo>
                    <a:pt x="223" y="2158"/>
                    <a:pt x="222" y="2172"/>
                    <a:pt x="221" y="2186"/>
                  </a:cubicBezTo>
                  <a:cubicBezTo>
                    <a:pt x="163" y="3353"/>
                    <a:pt x="391" y="4485"/>
                    <a:pt x="819" y="5566"/>
                  </a:cubicBezTo>
                  <a:cubicBezTo>
                    <a:pt x="851" y="5645"/>
                    <a:pt x="920" y="5678"/>
                    <a:pt x="988" y="5678"/>
                  </a:cubicBezTo>
                  <a:cubicBezTo>
                    <a:pt x="1091" y="5678"/>
                    <a:pt x="1191" y="5599"/>
                    <a:pt x="1143" y="5478"/>
                  </a:cubicBezTo>
                  <a:cubicBezTo>
                    <a:pt x="867" y="4781"/>
                    <a:pt x="662" y="4073"/>
                    <a:pt x="586" y="3322"/>
                  </a:cubicBezTo>
                  <a:cubicBezTo>
                    <a:pt x="575" y="3221"/>
                    <a:pt x="555" y="3011"/>
                    <a:pt x="539" y="2757"/>
                  </a:cubicBezTo>
                  <a:lnTo>
                    <a:pt x="539" y="2757"/>
                  </a:lnTo>
                  <a:cubicBezTo>
                    <a:pt x="805" y="3076"/>
                    <a:pt x="1173" y="3238"/>
                    <a:pt x="1529" y="3238"/>
                  </a:cubicBezTo>
                  <a:cubicBezTo>
                    <a:pt x="2016" y="3238"/>
                    <a:pt x="2480" y="2933"/>
                    <a:pt x="2627" y="2310"/>
                  </a:cubicBezTo>
                  <a:cubicBezTo>
                    <a:pt x="2779" y="1662"/>
                    <a:pt x="2117" y="498"/>
                    <a:pt x="1368" y="298"/>
                  </a:cubicBezTo>
                  <a:lnTo>
                    <a:pt x="1368" y="298"/>
                  </a:lnTo>
                  <a:cubicBezTo>
                    <a:pt x="1513" y="211"/>
                    <a:pt x="1410" y="0"/>
                    <a:pt x="1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5" name="Google Shape;6965;p15"/>
            <p:cNvSpPr/>
            <p:nvPr/>
          </p:nvSpPr>
          <p:spPr>
            <a:xfrm>
              <a:off x="3909275" y="3495375"/>
              <a:ext cx="12025" cy="81625"/>
            </a:xfrm>
            <a:custGeom>
              <a:avLst/>
              <a:gdLst/>
              <a:ahLst/>
              <a:cxnLst/>
              <a:rect l="l" t="t" r="r" b="b"/>
              <a:pathLst>
                <a:path w="481" h="3265" extrusionOk="0">
                  <a:moveTo>
                    <a:pt x="179" y="0"/>
                  </a:moveTo>
                  <a:cubicBezTo>
                    <a:pt x="96" y="0"/>
                    <a:pt x="12" y="54"/>
                    <a:pt x="11" y="162"/>
                  </a:cubicBezTo>
                  <a:cubicBezTo>
                    <a:pt x="0" y="1144"/>
                    <a:pt x="43" y="2126"/>
                    <a:pt x="136" y="3104"/>
                  </a:cubicBezTo>
                  <a:cubicBezTo>
                    <a:pt x="146" y="3211"/>
                    <a:pt x="235" y="3264"/>
                    <a:pt x="319" y="3264"/>
                  </a:cubicBezTo>
                  <a:cubicBezTo>
                    <a:pt x="402" y="3264"/>
                    <a:pt x="480" y="3211"/>
                    <a:pt x="470" y="3104"/>
                  </a:cubicBezTo>
                  <a:cubicBezTo>
                    <a:pt x="377" y="2126"/>
                    <a:pt x="336" y="1144"/>
                    <a:pt x="345" y="162"/>
                  </a:cubicBezTo>
                  <a:cubicBezTo>
                    <a:pt x="346" y="54"/>
                    <a:pt x="263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6" name="Google Shape;6966;p15"/>
            <p:cNvSpPr/>
            <p:nvPr/>
          </p:nvSpPr>
          <p:spPr>
            <a:xfrm>
              <a:off x="3889000" y="3538075"/>
              <a:ext cx="60075" cy="11350"/>
            </a:xfrm>
            <a:custGeom>
              <a:avLst/>
              <a:gdLst/>
              <a:ahLst/>
              <a:cxnLst/>
              <a:rect l="l" t="t" r="r" b="b"/>
              <a:pathLst>
                <a:path w="2403" h="454" extrusionOk="0">
                  <a:moveTo>
                    <a:pt x="1332" y="1"/>
                  </a:moveTo>
                  <a:cubicBezTo>
                    <a:pt x="951" y="1"/>
                    <a:pt x="570" y="42"/>
                    <a:pt x="197" y="125"/>
                  </a:cubicBezTo>
                  <a:cubicBezTo>
                    <a:pt x="0" y="170"/>
                    <a:pt x="64" y="454"/>
                    <a:pt x="244" y="454"/>
                  </a:cubicBezTo>
                  <a:cubicBezTo>
                    <a:pt x="257" y="454"/>
                    <a:pt x="271" y="452"/>
                    <a:pt x="285" y="449"/>
                  </a:cubicBezTo>
                  <a:cubicBezTo>
                    <a:pt x="630" y="371"/>
                    <a:pt x="981" y="332"/>
                    <a:pt x="1333" y="332"/>
                  </a:cubicBezTo>
                  <a:cubicBezTo>
                    <a:pt x="1594" y="332"/>
                    <a:pt x="1854" y="353"/>
                    <a:pt x="2113" y="395"/>
                  </a:cubicBezTo>
                  <a:cubicBezTo>
                    <a:pt x="2123" y="397"/>
                    <a:pt x="2134" y="398"/>
                    <a:pt x="2144" y="398"/>
                  </a:cubicBezTo>
                  <a:cubicBezTo>
                    <a:pt x="2330" y="398"/>
                    <a:pt x="2402" y="107"/>
                    <a:pt x="2201" y="74"/>
                  </a:cubicBezTo>
                  <a:cubicBezTo>
                    <a:pt x="1913" y="25"/>
                    <a:pt x="1623" y="1"/>
                    <a:pt x="1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7" name="Google Shape;6967;p15"/>
            <p:cNvSpPr/>
            <p:nvPr/>
          </p:nvSpPr>
          <p:spPr>
            <a:xfrm>
              <a:off x="3957350" y="3496600"/>
              <a:ext cx="66000" cy="74175"/>
            </a:xfrm>
            <a:custGeom>
              <a:avLst/>
              <a:gdLst/>
              <a:ahLst/>
              <a:cxnLst/>
              <a:rect l="l" t="t" r="r" b="b"/>
              <a:pathLst>
                <a:path w="2640" h="2967" extrusionOk="0">
                  <a:moveTo>
                    <a:pt x="1120" y="302"/>
                  </a:moveTo>
                  <a:cubicBezTo>
                    <a:pt x="1244" y="302"/>
                    <a:pt x="1385" y="334"/>
                    <a:pt x="1543" y="404"/>
                  </a:cubicBezTo>
                  <a:cubicBezTo>
                    <a:pt x="2143" y="764"/>
                    <a:pt x="2318" y="2625"/>
                    <a:pt x="1458" y="2625"/>
                  </a:cubicBezTo>
                  <a:cubicBezTo>
                    <a:pt x="1405" y="2625"/>
                    <a:pt x="1350" y="2618"/>
                    <a:pt x="1290" y="2604"/>
                  </a:cubicBezTo>
                  <a:cubicBezTo>
                    <a:pt x="236" y="2348"/>
                    <a:pt x="124" y="302"/>
                    <a:pt x="1120" y="302"/>
                  </a:cubicBezTo>
                  <a:close/>
                  <a:moveTo>
                    <a:pt x="1184" y="0"/>
                  </a:moveTo>
                  <a:cubicBezTo>
                    <a:pt x="630" y="0"/>
                    <a:pt x="141" y="379"/>
                    <a:pt x="76" y="1003"/>
                  </a:cubicBezTo>
                  <a:cubicBezTo>
                    <a:pt x="1" y="1713"/>
                    <a:pt x="387" y="2605"/>
                    <a:pt x="1078" y="2881"/>
                  </a:cubicBezTo>
                  <a:cubicBezTo>
                    <a:pt x="1223" y="2940"/>
                    <a:pt x="1356" y="2966"/>
                    <a:pt x="1477" y="2966"/>
                  </a:cubicBezTo>
                  <a:cubicBezTo>
                    <a:pt x="2576" y="2966"/>
                    <a:pt x="2640" y="752"/>
                    <a:pt x="1761" y="147"/>
                  </a:cubicBezTo>
                  <a:lnTo>
                    <a:pt x="1761" y="147"/>
                  </a:lnTo>
                  <a:cubicBezTo>
                    <a:pt x="1748" y="135"/>
                    <a:pt x="1732" y="124"/>
                    <a:pt x="1712" y="116"/>
                  </a:cubicBezTo>
                  <a:lnTo>
                    <a:pt x="1712" y="116"/>
                  </a:lnTo>
                  <a:cubicBezTo>
                    <a:pt x="1712" y="116"/>
                    <a:pt x="1712" y="116"/>
                    <a:pt x="1712" y="116"/>
                  </a:cubicBezTo>
                  <a:cubicBezTo>
                    <a:pt x="1696" y="106"/>
                    <a:pt x="1680" y="99"/>
                    <a:pt x="1664" y="95"/>
                  </a:cubicBezTo>
                  <a:lnTo>
                    <a:pt x="1664" y="95"/>
                  </a:lnTo>
                  <a:cubicBezTo>
                    <a:pt x="1504" y="31"/>
                    <a:pt x="1342" y="0"/>
                    <a:pt x="1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8" name="Google Shape;6968;p15"/>
            <p:cNvSpPr/>
            <p:nvPr/>
          </p:nvSpPr>
          <p:spPr>
            <a:xfrm>
              <a:off x="4017575" y="3455375"/>
              <a:ext cx="59775" cy="139325"/>
            </a:xfrm>
            <a:custGeom>
              <a:avLst/>
              <a:gdLst/>
              <a:ahLst/>
              <a:cxnLst/>
              <a:rect l="l" t="t" r="r" b="b"/>
              <a:pathLst>
                <a:path w="2391" h="5573" extrusionOk="0">
                  <a:moveTo>
                    <a:pt x="251" y="0"/>
                  </a:moveTo>
                  <a:cubicBezTo>
                    <a:pt x="118" y="0"/>
                    <a:pt x="1" y="169"/>
                    <a:pt x="126" y="282"/>
                  </a:cubicBezTo>
                  <a:lnTo>
                    <a:pt x="127" y="280"/>
                  </a:lnTo>
                  <a:cubicBezTo>
                    <a:pt x="1566" y="1582"/>
                    <a:pt x="2029" y="3565"/>
                    <a:pt x="1328" y="5372"/>
                  </a:cubicBezTo>
                  <a:cubicBezTo>
                    <a:pt x="1281" y="5493"/>
                    <a:pt x="1380" y="5573"/>
                    <a:pt x="1484" y="5573"/>
                  </a:cubicBezTo>
                  <a:cubicBezTo>
                    <a:pt x="1551" y="5573"/>
                    <a:pt x="1620" y="5539"/>
                    <a:pt x="1651" y="5461"/>
                  </a:cubicBezTo>
                  <a:cubicBezTo>
                    <a:pt x="2391" y="3554"/>
                    <a:pt x="1880" y="1417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69" name="Google Shape;6969;p15"/>
            <p:cNvSpPr/>
            <p:nvPr/>
          </p:nvSpPr>
          <p:spPr>
            <a:xfrm>
              <a:off x="4060875" y="3435375"/>
              <a:ext cx="58275" cy="48625"/>
            </a:xfrm>
            <a:custGeom>
              <a:avLst/>
              <a:gdLst/>
              <a:ahLst/>
              <a:cxnLst/>
              <a:rect l="l" t="t" r="r" b="b"/>
              <a:pathLst>
                <a:path w="2331" h="1945" extrusionOk="0">
                  <a:moveTo>
                    <a:pt x="821" y="0"/>
                  </a:moveTo>
                  <a:cubicBezTo>
                    <a:pt x="608" y="0"/>
                    <a:pt x="398" y="35"/>
                    <a:pt x="184" y="106"/>
                  </a:cubicBezTo>
                  <a:cubicBezTo>
                    <a:pt x="1" y="166"/>
                    <a:pt x="55" y="437"/>
                    <a:pt x="219" y="437"/>
                  </a:cubicBezTo>
                  <a:cubicBezTo>
                    <a:pt x="236" y="437"/>
                    <a:pt x="255" y="434"/>
                    <a:pt x="274" y="428"/>
                  </a:cubicBezTo>
                  <a:lnTo>
                    <a:pt x="274" y="429"/>
                  </a:lnTo>
                  <a:cubicBezTo>
                    <a:pt x="460" y="366"/>
                    <a:pt x="639" y="335"/>
                    <a:pt x="821" y="335"/>
                  </a:cubicBezTo>
                  <a:cubicBezTo>
                    <a:pt x="917" y="335"/>
                    <a:pt x="1014" y="344"/>
                    <a:pt x="1114" y="361"/>
                  </a:cubicBezTo>
                  <a:lnTo>
                    <a:pt x="1114" y="361"/>
                  </a:lnTo>
                  <a:cubicBezTo>
                    <a:pt x="1137" y="808"/>
                    <a:pt x="1076" y="1257"/>
                    <a:pt x="935" y="1683"/>
                  </a:cubicBezTo>
                  <a:cubicBezTo>
                    <a:pt x="900" y="1791"/>
                    <a:pt x="993" y="1890"/>
                    <a:pt x="1097" y="1895"/>
                  </a:cubicBezTo>
                  <a:lnTo>
                    <a:pt x="2116" y="1944"/>
                  </a:lnTo>
                  <a:cubicBezTo>
                    <a:pt x="2119" y="1944"/>
                    <a:pt x="2122" y="1944"/>
                    <a:pt x="2126" y="1944"/>
                  </a:cubicBezTo>
                  <a:cubicBezTo>
                    <a:pt x="2331" y="1944"/>
                    <a:pt x="2327" y="1620"/>
                    <a:pt x="2116" y="1610"/>
                  </a:cubicBezTo>
                  <a:lnTo>
                    <a:pt x="1319" y="1572"/>
                  </a:lnTo>
                  <a:lnTo>
                    <a:pt x="1319" y="1572"/>
                  </a:lnTo>
                  <a:cubicBezTo>
                    <a:pt x="1438" y="1133"/>
                    <a:pt x="1478" y="676"/>
                    <a:pt x="1438" y="223"/>
                  </a:cubicBezTo>
                  <a:cubicBezTo>
                    <a:pt x="1432" y="151"/>
                    <a:pt x="1391" y="80"/>
                    <a:pt x="1316" y="61"/>
                  </a:cubicBezTo>
                  <a:cubicBezTo>
                    <a:pt x="1148" y="21"/>
                    <a:pt x="984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0" name="Google Shape;6970;p15"/>
            <p:cNvSpPr/>
            <p:nvPr/>
          </p:nvSpPr>
          <p:spPr>
            <a:xfrm>
              <a:off x="4127975" y="3538050"/>
              <a:ext cx="58400" cy="12200"/>
            </a:xfrm>
            <a:custGeom>
              <a:avLst/>
              <a:gdLst/>
              <a:ahLst/>
              <a:cxnLst/>
              <a:rect l="l" t="t" r="r" b="b"/>
              <a:pathLst>
                <a:path w="2336" h="488" extrusionOk="0">
                  <a:moveTo>
                    <a:pt x="2136" y="1"/>
                  </a:moveTo>
                  <a:cubicBezTo>
                    <a:pt x="2131" y="1"/>
                    <a:pt x="2126" y="1"/>
                    <a:pt x="2121" y="1"/>
                  </a:cubicBezTo>
                  <a:lnTo>
                    <a:pt x="216" y="151"/>
                  </a:lnTo>
                  <a:cubicBezTo>
                    <a:pt x="7" y="167"/>
                    <a:pt x="1" y="487"/>
                    <a:pt x="200" y="487"/>
                  </a:cubicBezTo>
                  <a:cubicBezTo>
                    <a:pt x="205" y="487"/>
                    <a:pt x="210" y="487"/>
                    <a:pt x="216" y="486"/>
                  </a:cubicBezTo>
                  <a:lnTo>
                    <a:pt x="2121" y="335"/>
                  </a:lnTo>
                  <a:cubicBezTo>
                    <a:pt x="2328" y="319"/>
                    <a:pt x="2336" y="1"/>
                    <a:pt x="2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1" name="Google Shape;6971;p15"/>
            <p:cNvSpPr/>
            <p:nvPr/>
          </p:nvSpPr>
          <p:spPr>
            <a:xfrm>
              <a:off x="4155200" y="3498725"/>
              <a:ext cx="10825" cy="8400"/>
            </a:xfrm>
            <a:custGeom>
              <a:avLst/>
              <a:gdLst/>
              <a:ahLst/>
              <a:cxnLst/>
              <a:rect l="l" t="t" r="r" b="b"/>
              <a:pathLst>
                <a:path w="433" h="336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2" y="336"/>
                    <a:pt x="432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2" name="Google Shape;6972;p15"/>
            <p:cNvSpPr/>
            <p:nvPr/>
          </p:nvSpPr>
          <p:spPr>
            <a:xfrm>
              <a:off x="4152775" y="3576425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3" name="Google Shape;6973;p15"/>
            <p:cNvSpPr/>
            <p:nvPr/>
          </p:nvSpPr>
          <p:spPr>
            <a:xfrm>
              <a:off x="4219625" y="3455875"/>
              <a:ext cx="44925" cy="126900"/>
            </a:xfrm>
            <a:custGeom>
              <a:avLst/>
              <a:gdLst/>
              <a:ahLst/>
              <a:cxnLst/>
              <a:rect l="l" t="t" r="r" b="b"/>
              <a:pathLst>
                <a:path w="1797" h="5076" extrusionOk="0">
                  <a:moveTo>
                    <a:pt x="1240" y="0"/>
                  </a:moveTo>
                  <a:cubicBezTo>
                    <a:pt x="1189" y="0"/>
                    <a:pt x="1137" y="22"/>
                    <a:pt x="1100" y="73"/>
                  </a:cubicBezTo>
                  <a:cubicBezTo>
                    <a:pt x="0" y="1592"/>
                    <a:pt x="156" y="3671"/>
                    <a:pt x="1446" y="5024"/>
                  </a:cubicBezTo>
                  <a:cubicBezTo>
                    <a:pt x="1480" y="5060"/>
                    <a:pt x="1519" y="5075"/>
                    <a:pt x="1557" y="5075"/>
                  </a:cubicBezTo>
                  <a:cubicBezTo>
                    <a:pt x="1683" y="5075"/>
                    <a:pt x="1797" y="4907"/>
                    <a:pt x="1683" y="4786"/>
                  </a:cubicBezTo>
                  <a:cubicBezTo>
                    <a:pt x="485" y="3531"/>
                    <a:pt x="375" y="1639"/>
                    <a:pt x="1388" y="242"/>
                  </a:cubicBezTo>
                  <a:cubicBezTo>
                    <a:pt x="1477" y="119"/>
                    <a:pt x="1361" y="0"/>
                    <a:pt x="1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4" name="Google Shape;6974;p15"/>
            <p:cNvSpPr/>
            <p:nvPr/>
          </p:nvSpPr>
          <p:spPr>
            <a:xfrm>
              <a:off x="4271600" y="3481900"/>
              <a:ext cx="70675" cy="90400"/>
            </a:xfrm>
            <a:custGeom>
              <a:avLst/>
              <a:gdLst/>
              <a:ahLst/>
              <a:cxnLst/>
              <a:rect l="l" t="t" r="r" b="b"/>
              <a:pathLst>
                <a:path w="2827" h="3616" extrusionOk="0">
                  <a:moveTo>
                    <a:pt x="1177" y="617"/>
                  </a:moveTo>
                  <a:cubicBezTo>
                    <a:pt x="1222" y="977"/>
                    <a:pt x="1267" y="1338"/>
                    <a:pt x="1311" y="1698"/>
                  </a:cubicBezTo>
                  <a:lnTo>
                    <a:pt x="1311" y="1698"/>
                  </a:lnTo>
                  <a:cubicBezTo>
                    <a:pt x="1037" y="1698"/>
                    <a:pt x="762" y="1669"/>
                    <a:pt x="485" y="1611"/>
                  </a:cubicBezTo>
                  <a:lnTo>
                    <a:pt x="485" y="1611"/>
                  </a:lnTo>
                  <a:cubicBezTo>
                    <a:pt x="716" y="1280"/>
                    <a:pt x="947" y="948"/>
                    <a:pt x="1177" y="617"/>
                  </a:cubicBezTo>
                  <a:close/>
                  <a:moveTo>
                    <a:pt x="1286" y="1"/>
                  </a:moveTo>
                  <a:cubicBezTo>
                    <a:pt x="1235" y="1"/>
                    <a:pt x="1183" y="25"/>
                    <a:pt x="1144" y="81"/>
                  </a:cubicBezTo>
                  <a:lnTo>
                    <a:pt x="63" y="1634"/>
                  </a:lnTo>
                  <a:cubicBezTo>
                    <a:pt x="0" y="1723"/>
                    <a:pt x="64" y="1854"/>
                    <a:pt x="164" y="1880"/>
                  </a:cubicBezTo>
                  <a:cubicBezTo>
                    <a:pt x="552" y="1982"/>
                    <a:pt x="937" y="2033"/>
                    <a:pt x="1322" y="2033"/>
                  </a:cubicBezTo>
                  <a:cubicBezTo>
                    <a:pt x="1332" y="2033"/>
                    <a:pt x="1342" y="2033"/>
                    <a:pt x="1352" y="2033"/>
                  </a:cubicBezTo>
                  <a:lnTo>
                    <a:pt x="1352" y="2033"/>
                  </a:lnTo>
                  <a:cubicBezTo>
                    <a:pt x="1411" y="2507"/>
                    <a:pt x="1469" y="2981"/>
                    <a:pt x="1527" y="3455"/>
                  </a:cubicBezTo>
                  <a:cubicBezTo>
                    <a:pt x="1540" y="3562"/>
                    <a:pt x="1631" y="3615"/>
                    <a:pt x="1715" y="3615"/>
                  </a:cubicBezTo>
                  <a:cubicBezTo>
                    <a:pt x="1799" y="3615"/>
                    <a:pt x="1876" y="3562"/>
                    <a:pt x="1863" y="3455"/>
                  </a:cubicBezTo>
                  <a:cubicBezTo>
                    <a:pt x="1804" y="2976"/>
                    <a:pt x="1744" y="2497"/>
                    <a:pt x="1685" y="2018"/>
                  </a:cubicBezTo>
                  <a:lnTo>
                    <a:pt x="1685" y="2018"/>
                  </a:lnTo>
                  <a:cubicBezTo>
                    <a:pt x="2004" y="1991"/>
                    <a:pt x="2322" y="1929"/>
                    <a:pt x="2641" y="1831"/>
                  </a:cubicBezTo>
                  <a:cubicBezTo>
                    <a:pt x="2827" y="1774"/>
                    <a:pt x="2771" y="1501"/>
                    <a:pt x="2603" y="1501"/>
                  </a:cubicBezTo>
                  <a:cubicBezTo>
                    <a:pt x="2587" y="1501"/>
                    <a:pt x="2569" y="1503"/>
                    <a:pt x="2551" y="1509"/>
                  </a:cubicBezTo>
                  <a:cubicBezTo>
                    <a:pt x="2247" y="1602"/>
                    <a:pt x="1946" y="1661"/>
                    <a:pt x="1644" y="1685"/>
                  </a:cubicBezTo>
                  <a:lnTo>
                    <a:pt x="1644" y="1685"/>
                  </a:lnTo>
                  <a:cubicBezTo>
                    <a:pt x="1581" y="1179"/>
                    <a:pt x="1518" y="672"/>
                    <a:pt x="1456" y="165"/>
                  </a:cubicBezTo>
                  <a:cubicBezTo>
                    <a:pt x="1443" y="64"/>
                    <a:pt x="1367" y="1"/>
                    <a:pt x="1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5" name="Google Shape;6975;p15"/>
            <p:cNvSpPr/>
            <p:nvPr/>
          </p:nvSpPr>
          <p:spPr>
            <a:xfrm>
              <a:off x="4362250" y="3519175"/>
              <a:ext cx="45775" cy="12350"/>
            </a:xfrm>
            <a:custGeom>
              <a:avLst/>
              <a:gdLst/>
              <a:ahLst/>
              <a:cxnLst/>
              <a:rect l="l" t="t" r="r" b="b"/>
              <a:pathLst>
                <a:path w="1831" h="494" extrusionOk="0">
                  <a:moveTo>
                    <a:pt x="1608" y="0"/>
                  </a:moveTo>
                  <a:cubicBezTo>
                    <a:pt x="1591" y="0"/>
                    <a:pt x="1573" y="3"/>
                    <a:pt x="1555" y="9"/>
                  </a:cubicBezTo>
                  <a:cubicBezTo>
                    <a:pt x="1248" y="109"/>
                    <a:pt x="927" y="159"/>
                    <a:pt x="606" y="159"/>
                  </a:cubicBezTo>
                  <a:cubicBezTo>
                    <a:pt x="475" y="159"/>
                    <a:pt x="344" y="151"/>
                    <a:pt x="214" y="134"/>
                  </a:cubicBezTo>
                  <a:cubicBezTo>
                    <a:pt x="206" y="133"/>
                    <a:pt x="198" y="133"/>
                    <a:pt x="191" y="133"/>
                  </a:cubicBezTo>
                  <a:cubicBezTo>
                    <a:pt x="1" y="133"/>
                    <a:pt x="10" y="445"/>
                    <a:pt x="214" y="470"/>
                  </a:cubicBezTo>
                  <a:cubicBezTo>
                    <a:pt x="348" y="486"/>
                    <a:pt x="483" y="494"/>
                    <a:pt x="618" y="494"/>
                  </a:cubicBezTo>
                  <a:cubicBezTo>
                    <a:pt x="965" y="494"/>
                    <a:pt x="1312" y="440"/>
                    <a:pt x="1645" y="332"/>
                  </a:cubicBezTo>
                  <a:cubicBezTo>
                    <a:pt x="1830" y="273"/>
                    <a:pt x="1774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6" name="Google Shape;6976;p15"/>
            <p:cNvSpPr/>
            <p:nvPr/>
          </p:nvSpPr>
          <p:spPr>
            <a:xfrm>
              <a:off x="4418425" y="3485600"/>
              <a:ext cx="70175" cy="81700"/>
            </a:xfrm>
            <a:custGeom>
              <a:avLst/>
              <a:gdLst/>
              <a:ahLst/>
              <a:cxnLst/>
              <a:rect l="l" t="t" r="r" b="b"/>
              <a:pathLst>
                <a:path w="2807" h="3268" extrusionOk="0">
                  <a:moveTo>
                    <a:pt x="697" y="1"/>
                  </a:moveTo>
                  <a:cubicBezTo>
                    <a:pt x="511" y="1"/>
                    <a:pt x="322" y="53"/>
                    <a:pt x="150" y="168"/>
                  </a:cubicBezTo>
                  <a:cubicBezTo>
                    <a:pt x="1" y="268"/>
                    <a:pt x="93" y="486"/>
                    <a:pt x="232" y="486"/>
                  </a:cubicBezTo>
                  <a:cubicBezTo>
                    <a:pt x="260" y="486"/>
                    <a:pt x="289" y="478"/>
                    <a:pt x="319" y="458"/>
                  </a:cubicBezTo>
                  <a:cubicBezTo>
                    <a:pt x="466" y="360"/>
                    <a:pt x="604" y="317"/>
                    <a:pt x="730" y="317"/>
                  </a:cubicBezTo>
                  <a:cubicBezTo>
                    <a:pt x="1265" y="317"/>
                    <a:pt x="1579" y="1084"/>
                    <a:pt x="1407" y="1616"/>
                  </a:cubicBezTo>
                  <a:cubicBezTo>
                    <a:pt x="1216" y="2203"/>
                    <a:pt x="720" y="2606"/>
                    <a:pt x="259" y="2986"/>
                  </a:cubicBezTo>
                  <a:cubicBezTo>
                    <a:pt x="129" y="3093"/>
                    <a:pt x="254" y="3268"/>
                    <a:pt x="391" y="3268"/>
                  </a:cubicBezTo>
                  <a:cubicBezTo>
                    <a:pt x="401" y="3268"/>
                    <a:pt x="412" y="3267"/>
                    <a:pt x="423" y="3265"/>
                  </a:cubicBezTo>
                  <a:cubicBezTo>
                    <a:pt x="865" y="3178"/>
                    <a:pt x="1314" y="3134"/>
                    <a:pt x="1764" y="3134"/>
                  </a:cubicBezTo>
                  <a:cubicBezTo>
                    <a:pt x="2041" y="3134"/>
                    <a:pt x="2318" y="3151"/>
                    <a:pt x="2593" y="3184"/>
                  </a:cubicBezTo>
                  <a:cubicBezTo>
                    <a:pt x="2601" y="3185"/>
                    <a:pt x="2608" y="3185"/>
                    <a:pt x="2615" y="3185"/>
                  </a:cubicBezTo>
                  <a:cubicBezTo>
                    <a:pt x="2807" y="3185"/>
                    <a:pt x="2798" y="2873"/>
                    <a:pt x="2593" y="2848"/>
                  </a:cubicBezTo>
                  <a:cubicBezTo>
                    <a:pt x="2317" y="2817"/>
                    <a:pt x="2040" y="2801"/>
                    <a:pt x="1763" y="2801"/>
                  </a:cubicBezTo>
                  <a:cubicBezTo>
                    <a:pt x="1482" y="2801"/>
                    <a:pt x="1201" y="2817"/>
                    <a:pt x="921" y="2850"/>
                  </a:cubicBezTo>
                  <a:lnTo>
                    <a:pt x="921" y="2850"/>
                  </a:lnTo>
                  <a:cubicBezTo>
                    <a:pt x="1493" y="2310"/>
                    <a:pt x="1990" y="1626"/>
                    <a:pt x="1751" y="807"/>
                  </a:cubicBezTo>
                  <a:cubicBezTo>
                    <a:pt x="1611" y="326"/>
                    <a:pt x="1162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7" name="Google Shape;6977;p15"/>
            <p:cNvSpPr/>
            <p:nvPr/>
          </p:nvSpPr>
          <p:spPr>
            <a:xfrm>
              <a:off x="4482850" y="3449550"/>
              <a:ext cx="66650" cy="139150"/>
            </a:xfrm>
            <a:custGeom>
              <a:avLst/>
              <a:gdLst/>
              <a:ahLst/>
              <a:cxnLst/>
              <a:rect l="l" t="t" r="r" b="b"/>
              <a:pathLst>
                <a:path w="2666" h="5566" extrusionOk="0">
                  <a:moveTo>
                    <a:pt x="226" y="1"/>
                  </a:moveTo>
                  <a:cubicBezTo>
                    <a:pt x="91" y="1"/>
                    <a:pt x="1" y="217"/>
                    <a:pt x="146" y="320"/>
                  </a:cubicBezTo>
                  <a:cubicBezTo>
                    <a:pt x="1735" y="1445"/>
                    <a:pt x="2292" y="3546"/>
                    <a:pt x="1467" y="5311"/>
                  </a:cubicBezTo>
                  <a:cubicBezTo>
                    <a:pt x="1404" y="5444"/>
                    <a:pt x="1520" y="5565"/>
                    <a:pt x="1629" y="5565"/>
                  </a:cubicBezTo>
                  <a:cubicBezTo>
                    <a:pt x="1678" y="5565"/>
                    <a:pt x="1727" y="5540"/>
                    <a:pt x="1755" y="5479"/>
                  </a:cubicBezTo>
                  <a:cubicBezTo>
                    <a:pt x="2666" y="3555"/>
                    <a:pt x="2057" y="1255"/>
                    <a:pt x="314" y="31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8" name="Google Shape;6978;p15"/>
            <p:cNvSpPr/>
            <p:nvPr/>
          </p:nvSpPr>
          <p:spPr>
            <a:xfrm>
              <a:off x="4529000" y="3432025"/>
              <a:ext cx="47800" cy="66550"/>
            </a:xfrm>
            <a:custGeom>
              <a:avLst/>
              <a:gdLst/>
              <a:ahLst/>
              <a:cxnLst/>
              <a:rect l="l" t="t" r="r" b="b"/>
              <a:pathLst>
                <a:path w="1912" h="2662" extrusionOk="0">
                  <a:moveTo>
                    <a:pt x="716" y="0"/>
                  </a:moveTo>
                  <a:cubicBezTo>
                    <a:pt x="497" y="0"/>
                    <a:pt x="274" y="89"/>
                    <a:pt x="117" y="250"/>
                  </a:cubicBezTo>
                  <a:cubicBezTo>
                    <a:pt x="0" y="369"/>
                    <a:pt x="114" y="538"/>
                    <a:pt x="241" y="538"/>
                  </a:cubicBezTo>
                  <a:cubicBezTo>
                    <a:pt x="279" y="538"/>
                    <a:pt x="318" y="523"/>
                    <a:pt x="353" y="487"/>
                  </a:cubicBezTo>
                  <a:lnTo>
                    <a:pt x="352" y="487"/>
                  </a:lnTo>
                  <a:cubicBezTo>
                    <a:pt x="457" y="379"/>
                    <a:pt x="570" y="335"/>
                    <a:pt x="674" y="335"/>
                  </a:cubicBezTo>
                  <a:cubicBezTo>
                    <a:pt x="1032" y="335"/>
                    <a:pt x="1295" y="854"/>
                    <a:pt x="852" y="1114"/>
                  </a:cubicBezTo>
                  <a:cubicBezTo>
                    <a:pt x="725" y="1188"/>
                    <a:pt x="760" y="1426"/>
                    <a:pt x="915" y="1426"/>
                  </a:cubicBezTo>
                  <a:cubicBezTo>
                    <a:pt x="921" y="1426"/>
                    <a:pt x="929" y="1426"/>
                    <a:pt x="936" y="1425"/>
                  </a:cubicBezTo>
                  <a:cubicBezTo>
                    <a:pt x="963" y="1422"/>
                    <a:pt x="990" y="1420"/>
                    <a:pt x="1017" y="1420"/>
                  </a:cubicBezTo>
                  <a:cubicBezTo>
                    <a:pt x="1268" y="1420"/>
                    <a:pt x="1495" y="1566"/>
                    <a:pt x="1517" y="1840"/>
                  </a:cubicBezTo>
                  <a:cubicBezTo>
                    <a:pt x="1539" y="2126"/>
                    <a:pt x="1312" y="2328"/>
                    <a:pt x="1044" y="2328"/>
                  </a:cubicBezTo>
                  <a:cubicBezTo>
                    <a:pt x="996" y="2328"/>
                    <a:pt x="947" y="2321"/>
                    <a:pt x="898" y="2308"/>
                  </a:cubicBezTo>
                  <a:cubicBezTo>
                    <a:pt x="882" y="2304"/>
                    <a:pt x="866" y="2302"/>
                    <a:pt x="851" y="2302"/>
                  </a:cubicBezTo>
                  <a:cubicBezTo>
                    <a:pt x="678" y="2302"/>
                    <a:pt x="618" y="2580"/>
                    <a:pt x="809" y="2632"/>
                  </a:cubicBezTo>
                  <a:cubicBezTo>
                    <a:pt x="883" y="2652"/>
                    <a:pt x="959" y="2661"/>
                    <a:pt x="1035" y="2661"/>
                  </a:cubicBezTo>
                  <a:cubicBezTo>
                    <a:pt x="1442" y="2661"/>
                    <a:pt x="1837" y="2381"/>
                    <a:pt x="1877" y="1942"/>
                  </a:cubicBezTo>
                  <a:cubicBezTo>
                    <a:pt x="1911" y="1560"/>
                    <a:pt x="1642" y="1240"/>
                    <a:pt x="1303" y="1128"/>
                  </a:cubicBezTo>
                  <a:lnTo>
                    <a:pt x="1303" y="1128"/>
                  </a:lnTo>
                  <a:cubicBezTo>
                    <a:pt x="1461" y="876"/>
                    <a:pt x="1483" y="545"/>
                    <a:pt x="1293" y="284"/>
                  </a:cubicBezTo>
                  <a:cubicBezTo>
                    <a:pt x="1150" y="89"/>
                    <a:pt x="935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79" name="Google Shape;6979;p15"/>
            <p:cNvSpPr/>
            <p:nvPr/>
          </p:nvSpPr>
          <p:spPr>
            <a:xfrm>
              <a:off x="4578500" y="3522575"/>
              <a:ext cx="67075" cy="11800"/>
            </a:xfrm>
            <a:custGeom>
              <a:avLst/>
              <a:gdLst/>
              <a:ahLst/>
              <a:cxnLst/>
              <a:rect l="l" t="t" r="r" b="b"/>
              <a:pathLst>
                <a:path w="2683" h="472" extrusionOk="0">
                  <a:moveTo>
                    <a:pt x="2479" y="1"/>
                  </a:moveTo>
                  <a:cubicBezTo>
                    <a:pt x="2475" y="1"/>
                    <a:pt x="2471" y="1"/>
                    <a:pt x="2467" y="1"/>
                  </a:cubicBezTo>
                  <a:lnTo>
                    <a:pt x="216" y="135"/>
                  </a:lnTo>
                  <a:cubicBezTo>
                    <a:pt x="6" y="149"/>
                    <a:pt x="1" y="471"/>
                    <a:pt x="205" y="471"/>
                  </a:cubicBezTo>
                  <a:cubicBezTo>
                    <a:pt x="208" y="471"/>
                    <a:pt x="212" y="471"/>
                    <a:pt x="216" y="471"/>
                  </a:cubicBezTo>
                  <a:lnTo>
                    <a:pt x="2467" y="337"/>
                  </a:lnTo>
                  <a:cubicBezTo>
                    <a:pt x="2677" y="323"/>
                    <a:pt x="2682" y="1"/>
                    <a:pt x="2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0" name="Google Shape;6980;p15"/>
            <p:cNvSpPr/>
            <p:nvPr/>
          </p:nvSpPr>
          <p:spPr>
            <a:xfrm>
              <a:off x="4577250" y="3563850"/>
              <a:ext cx="67450" cy="14275"/>
            </a:xfrm>
            <a:custGeom>
              <a:avLst/>
              <a:gdLst/>
              <a:ahLst/>
              <a:cxnLst/>
              <a:rect l="l" t="t" r="r" b="b"/>
              <a:pathLst>
                <a:path w="2698" h="571" extrusionOk="0">
                  <a:moveTo>
                    <a:pt x="734" y="0"/>
                  </a:moveTo>
                  <a:cubicBezTo>
                    <a:pt x="561" y="0"/>
                    <a:pt x="388" y="7"/>
                    <a:pt x="216" y="20"/>
                  </a:cubicBezTo>
                  <a:cubicBezTo>
                    <a:pt x="7" y="37"/>
                    <a:pt x="1" y="355"/>
                    <a:pt x="200" y="355"/>
                  </a:cubicBezTo>
                  <a:cubicBezTo>
                    <a:pt x="205" y="355"/>
                    <a:pt x="210" y="355"/>
                    <a:pt x="216" y="354"/>
                  </a:cubicBezTo>
                  <a:cubicBezTo>
                    <a:pt x="383" y="341"/>
                    <a:pt x="551" y="335"/>
                    <a:pt x="719" y="335"/>
                  </a:cubicBezTo>
                  <a:cubicBezTo>
                    <a:pt x="1292" y="335"/>
                    <a:pt x="1863" y="411"/>
                    <a:pt x="2417" y="563"/>
                  </a:cubicBezTo>
                  <a:cubicBezTo>
                    <a:pt x="2434" y="568"/>
                    <a:pt x="2450" y="570"/>
                    <a:pt x="2465" y="570"/>
                  </a:cubicBezTo>
                  <a:cubicBezTo>
                    <a:pt x="2638" y="570"/>
                    <a:pt x="2697" y="293"/>
                    <a:pt x="2507" y="240"/>
                  </a:cubicBezTo>
                  <a:cubicBezTo>
                    <a:pt x="1928" y="80"/>
                    <a:pt x="1332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1" name="Google Shape;6981;p15"/>
            <p:cNvSpPr/>
            <p:nvPr/>
          </p:nvSpPr>
          <p:spPr>
            <a:xfrm>
              <a:off x="4673175" y="3462150"/>
              <a:ext cx="55825" cy="98375"/>
            </a:xfrm>
            <a:custGeom>
              <a:avLst/>
              <a:gdLst/>
              <a:ahLst/>
              <a:cxnLst/>
              <a:rect l="l" t="t" r="r" b="b"/>
              <a:pathLst>
                <a:path w="2233" h="3935" extrusionOk="0">
                  <a:moveTo>
                    <a:pt x="986" y="1"/>
                  </a:moveTo>
                  <a:cubicBezTo>
                    <a:pt x="559" y="1"/>
                    <a:pt x="137" y="249"/>
                    <a:pt x="30" y="697"/>
                  </a:cubicBezTo>
                  <a:cubicBezTo>
                    <a:pt x="1" y="823"/>
                    <a:pt x="106" y="905"/>
                    <a:pt x="205" y="905"/>
                  </a:cubicBezTo>
                  <a:cubicBezTo>
                    <a:pt x="270" y="905"/>
                    <a:pt x="334" y="869"/>
                    <a:pt x="354" y="786"/>
                  </a:cubicBezTo>
                  <a:cubicBezTo>
                    <a:pt x="422" y="498"/>
                    <a:pt x="701" y="334"/>
                    <a:pt x="979" y="334"/>
                  </a:cubicBezTo>
                  <a:cubicBezTo>
                    <a:pt x="1143" y="334"/>
                    <a:pt x="1306" y="390"/>
                    <a:pt x="1426" y="511"/>
                  </a:cubicBezTo>
                  <a:cubicBezTo>
                    <a:pt x="1897" y="986"/>
                    <a:pt x="1469" y="1712"/>
                    <a:pt x="944" y="1931"/>
                  </a:cubicBezTo>
                  <a:cubicBezTo>
                    <a:pt x="765" y="2008"/>
                    <a:pt x="808" y="2260"/>
                    <a:pt x="989" y="2260"/>
                  </a:cubicBezTo>
                  <a:cubicBezTo>
                    <a:pt x="1003" y="2260"/>
                    <a:pt x="1018" y="2258"/>
                    <a:pt x="1034" y="2255"/>
                  </a:cubicBezTo>
                  <a:cubicBezTo>
                    <a:pt x="1098" y="2241"/>
                    <a:pt x="1156" y="2235"/>
                    <a:pt x="1209" y="2235"/>
                  </a:cubicBezTo>
                  <a:cubicBezTo>
                    <a:pt x="1835" y="2235"/>
                    <a:pt x="1720" y="3122"/>
                    <a:pt x="1391" y="3388"/>
                  </a:cubicBezTo>
                  <a:cubicBezTo>
                    <a:pt x="1188" y="3553"/>
                    <a:pt x="936" y="3611"/>
                    <a:pt x="682" y="3611"/>
                  </a:cubicBezTo>
                  <a:cubicBezTo>
                    <a:pt x="588" y="3611"/>
                    <a:pt x="494" y="3603"/>
                    <a:pt x="403" y="3590"/>
                  </a:cubicBezTo>
                  <a:cubicBezTo>
                    <a:pt x="393" y="3588"/>
                    <a:pt x="383" y="3587"/>
                    <a:pt x="374" y="3587"/>
                  </a:cubicBezTo>
                  <a:cubicBezTo>
                    <a:pt x="184" y="3587"/>
                    <a:pt x="111" y="3882"/>
                    <a:pt x="313" y="3911"/>
                  </a:cubicBezTo>
                  <a:cubicBezTo>
                    <a:pt x="413" y="3926"/>
                    <a:pt x="518" y="3934"/>
                    <a:pt x="626" y="3934"/>
                  </a:cubicBezTo>
                  <a:cubicBezTo>
                    <a:pt x="1230" y="3934"/>
                    <a:pt x="1902" y="3687"/>
                    <a:pt x="2019" y="3027"/>
                  </a:cubicBezTo>
                  <a:cubicBezTo>
                    <a:pt x="2101" y="2573"/>
                    <a:pt x="1842" y="2144"/>
                    <a:pt x="1459" y="1981"/>
                  </a:cubicBezTo>
                  <a:lnTo>
                    <a:pt x="1459" y="1981"/>
                  </a:lnTo>
                  <a:cubicBezTo>
                    <a:pt x="1954" y="1539"/>
                    <a:pt x="2233" y="780"/>
                    <a:pt x="1675" y="261"/>
                  </a:cubicBezTo>
                  <a:cubicBezTo>
                    <a:pt x="1484" y="85"/>
                    <a:pt x="1234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2" name="Google Shape;6982;p15"/>
            <p:cNvSpPr/>
            <p:nvPr/>
          </p:nvSpPr>
          <p:spPr>
            <a:xfrm>
              <a:off x="4740100" y="3472825"/>
              <a:ext cx="74450" cy="88875"/>
            </a:xfrm>
            <a:custGeom>
              <a:avLst/>
              <a:gdLst/>
              <a:ahLst/>
              <a:cxnLst/>
              <a:rect l="l" t="t" r="r" b="b"/>
              <a:pathLst>
                <a:path w="2978" h="3555" extrusionOk="0">
                  <a:moveTo>
                    <a:pt x="1038" y="0"/>
                  </a:moveTo>
                  <a:cubicBezTo>
                    <a:pt x="699" y="0"/>
                    <a:pt x="351" y="148"/>
                    <a:pt x="104" y="444"/>
                  </a:cubicBezTo>
                  <a:cubicBezTo>
                    <a:pt x="0" y="570"/>
                    <a:pt x="112" y="737"/>
                    <a:pt x="232" y="737"/>
                  </a:cubicBezTo>
                  <a:cubicBezTo>
                    <a:pt x="270" y="737"/>
                    <a:pt x="308" y="721"/>
                    <a:pt x="342" y="681"/>
                  </a:cubicBezTo>
                  <a:lnTo>
                    <a:pt x="342" y="679"/>
                  </a:lnTo>
                  <a:cubicBezTo>
                    <a:pt x="519" y="465"/>
                    <a:pt x="781" y="360"/>
                    <a:pt x="1034" y="360"/>
                  </a:cubicBezTo>
                  <a:cubicBezTo>
                    <a:pt x="1424" y="360"/>
                    <a:pt x="1792" y="609"/>
                    <a:pt x="1801" y="1096"/>
                  </a:cubicBezTo>
                  <a:cubicBezTo>
                    <a:pt x="1809" y="1477"/>
                    <a:pt x="1534" y="1785"/>
                    <a:pt x="1304" y="2055"/>
                  </a:cubicBezTo>
                  <a:cubicBezTo>
                    <a:pt x="998" y="2415"/>
                    <a:pt x="694" y="2731"/>
                    <a:pt x="526" y="3181"/>
                  </a:cubicBezTo>
                  <a:cubicBezTo>
                    <a:pt x="493" y="3271"/>
                    <a:pt x="564" y="3358"/>
                    <a:pt x="642" y="3387"/>
                  </a:cubicBezTo>
                  <a:cubicBezTo>
                    <a:pt x="947" y="3499"/>
                    <a:pt x="1253" y="3555"/>
                    <a:pt x="1555" y="3555"/>
                  </a:cubicBezTo>
                  <a:cubicBezTo>
                    <a:pt x="1986" y="3555"/>
                    <a:pt x="2410" y="3442"/>
                    <a:pt x="2816" y="3221"/>
                  </a:cubicBezTo>
                  <a:cubicBezTo>
                    <a:pt x="2977" y="3132"/>
                    <a:pt x="2879" y="2909"/>
                    <a:pt x="2729" y="2909"/>
                  </a:cubicBezTo>
                  <a:cubicBezTo>
                    <a:pt x="2703" y="2909"/>
                    <a:pt x="2676" y="2916"/>
                    <a:pt x="2648" y="2931"/>
                  </a:cubicBezTo>
                  <a:cubicBezTo>
                    <a:pt x="2294" y="3124"/>
                    <a:pt x="1932" y="3219"/>
                    <a:pt x="1563" y="3219"/>
                  </a:cubicBezTo>
                  <a:cubicBezTo>
                    <a:pt x="1349" y="3219"/>
                    <a:pt x="1132" y="3187"/>
                    <a:pt x="914" y="3123"/>
                  </a:cubicBezTo>
                  <a:lnTo>
                    <a:pt x="914" y="3123"/>
                  </a:lnTo>
                  <a:cubicBezTo>
                    <a:pt x="1304" y="2353"/>
                    <a:pt x="2374" y="1778"/>
                    <a:pt x="2088" y="797"/>
                  </a:cubicBezTo>
                  <a:cubicBezTo>
                    <a:pt x="1934" y="267"/>
                    <a:pt x="1495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3" name="Google Shape;6983;p15"/>
            <p:cNvSpPr/>
            <p:nvPr/>
          </p:nvSpPr>
          <p:spPr>
            <a:xfrm>
              <a:off x="4814725" y="3433800"/>
              <a:ext cx="51775" cy="40750"/>
            </a:xfrm>
            <a:custGeom>
              <a:avLst/>
              <a:gdLst/>
              <a:ahLst/>
              <a:cxnLst/>
              <a:rect l="l" t="t" r="r" b="b"/>
              <a:pathLst>
                <a:path w="2071" h="1630" extrusionOk="0">
                  <a:moveTo>
                    <a:pt x="990" y="339"/>
                  </a:moveTo>
                  <a:cubicBezTo>
                    <a:pt x="1019" y="369"/>
                    <a:pt x="1059" y="389"/>
                    <a:pt x="1108" y="389"/>
                  </a:cubicBezTo>
                  <a:cubicBezTo>
                    <a:pt x="1120" y="389"/>
                    <a:pt x="1132" y="388"/>
                    <a:pt x="1144" y="385"/>
                  </a:cubicBezTo>
                  <a:cubicBezTo>
                    <a:pt x="1167" y="381"/>
                    <a:pt x="1189" y="379"/>
                    <a:pt x="1211" y="379"/>
                  </a:cubicBezTo>
                  <a:cubicBezTo>
                    <a:pt x="1440" y="379"/>
                    <a:pt x="1641" y="598"/>
                    <a:pt x="1654" y="823"/>
                  </a:cubicBezTo>
                  <a:cubicBezTo>
                    <a:pt x="1669" y="1085"/>
                    <a:pt x="1422" y="1255"/>
                    <a:pt x="1187" y="1285"/>
                  </a:cubicBezTo>
                  <a:cubicBezTo>
                    <a:pt x="1159" y="1289"/>
                    <a:pt x="1132" y="1291"/>
                    <a:pt x="1106" y="1291"/>
                  </a:cubicBezTo>
                  <a:cubicBezTo>
                    <a:pt x="643" y="1291"/>
                    <a:pt x="435" y="759"/>
                    <a:pt x="572" y="354"/>
                  </a:cubicBezTo>
                  <a:lnTo>
                    <a:pt x="572" y="354"/>
                  </a:lnTo>
                  <a:lnTo>
                    <a:pt x="990" y="339"/>
                  </a:lnTo>
                  <a:close/>
                  <a:moveTo>
                    <a:pt x="1101" y="1"/>
                  </a:moveTo>
                  <a:cubicBezTo>
                    <a:pt x="1099" y="1"/>
                    <a:pt x="1096" y="1"/>
                    <a:pt x="1094" y="1"/>
                  </a:cubicBezTo>
                  <a:lnTo>
                    <a:pt x="459" y="22"/>
                  </a:lnTo>
                  <a:cubicBezTo>
                    <a:pt x="403" y="24"/>
                    <a:pt x="340" y="51"/>
                    <a:pt x="314" y="105"/>
                  </a:cubicBezTo>
                  <a:cubicBezTo>
                    <a:pt x="0" y="767"/>
                    <a:pt x="402" y="1629"/>
                    <a:pt x="1103" y="1629"/>
                  </a:cubicBezTo>
                  <a:cubicBezTo>
                    <a:pt x="1215" y="1629"/>
                    <a:pt x="1335" y="1607"/>
                    <a:pt x="1461" y="1558"/>
                  </a:cubicBezTo>
                  <a:cubicBezTo>
                    <a:pt x="1829" y="1416"/>
                    <a:pt x="2070" y="1041"/>
                    <a:pt x="1962" y="648"/>
                  </a:cubicBezTo>
                  <a:cubicBezTo>
                    <a:pt x="1865" y="299"/>
                    <a:pt x="1561" y="54"/>
                    <a:pt x="1214" y="48"/>
                  </a:cubicBezTo>
                  <a:lnTo>
                    <a:pt x="1214" y="48"/>
                  </a:lnTo>
                  <a:cubicBezTo>
                    <a:pt x="1188" y="19"/>
                    <a:pt x="1151" y="1"/>
                    <a:pt x="1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4" name="Google Shape;6984;p15"/>
            <p:cNvSpPr/>
            <p:nvPr/>
          </p:nvSpPr>
          <p:spPr>
            <a:xfrm>
              <a:off x="3324900" y="3658150"/>
              <a:ext cx="81900" cy="144175"/>
            </a:xfrm>
            <a:custGeom>
              <a:avLst/>
              <a:gdLst/>
              <a:ahLst/>
              <a:cxnLst/>
              <a:rect l="l" t="t" r="r" b="b"/>
              <a:pathLst>
                <a:path w="3276" h="5767" extrusionOk="0">
                  <a:moveTo>
                    <a:pt x="2624" y="774"/>
                  </a:moveTo>
                  <a:lnTo>
                    <a:pt x="2624" y="774"/>
                  </a:lnTo>
                  <a:cubicBezTo>
                    <a:pt x="3036" y="1105"/>
                    <a:pt x="2718" y="1880"/>
                    <a:pt x="2500" y="2188"/>
                  </a:cubicBezTo>
                  <a:cubicBezTo>
                    <a:pt x="2092" y="2770"/>
                    <a:pt x="1291" y="2965"/>
                    <a:pt x="618" y="3089"/>
                  </a:cubicBezTo>
                  <a:lnTo>
                    <a:pt x="618" y="3089"/>
                  </a:lnTo>
                  <a:cubicBezTo>
                    <a:pt x="578" y="2560"/>
                    <a:pt x="618" y="2033"/>
                    <a:pt x="793" y="1526"/>
                  </a:cubicBezTo>
                  <a:lnTo>
                    <a:pt x="1075" y="951"/>
                  </a:lnTo>
                  <a:lnTo>
                    <a:pt x="2624" y="774"/>
                  </a:lnTo>
                  <a:close/>
                  <a:moveTo>
                    <a:pt x="1954" y="1"/>
                  </a:moveTo>
                  <a:cubicBezTo>
                    <a:pt x="1234" y="1"/>
                    <a:pt x="687" y="812"/>
                    <a:pt x="471" y="1438"/>
                  </a:cubicBezTo>
                  <a:cubicBezTo>
                    <a:pt x="0" y="2814"/>
                    <a:pt x="456" y="4327"/>
                    <a:pt x="882" y="5649"/>
                  </a:cubicBezTo>
                  <a:cubicBezTo>
                    <a:pt x="907" y="5728"/>
                    <a:pt x="981" y="5767"/>
                    <a:pt x="1052" y="5767"/>
                  </a:cubicBezTo>
                  <a:cubicBezTo>
                    <a:pt x="1137" y="5767"/>
                    <a:pt x="1218" y="5712"/>
                    <a:pt x="1210" y="5605"/>
                  </a:cubicBezTo>
                  <a:cubicBezTo>
                    <a:pt x="1193" y="5372"/>
                    <a:pt x="1176" y="5140"/>
                    <a:pt x="1159" y="4907"/>
                  </a:cubicBezTo>
                  <a:cubicBezTo>
                    <a:pt x="1152" y="4800"/>
                    <a:pt x="1064" y="4746"/>
                    <a:pt x="980" y="4746"/>
                  </a:cubicBezTo>
                  <a:cubicBezTo>
                    <a:pt x="971" y="4746"/>
                    <a:pt x="961" y="4747"/>
                    <a:pt x="951" y="4748"/>
                  </a:cubicBezTo>
                  <a:lnTo>
                    <a:pt x="951" y="4748"/>
                  </a:lnTo>
                  <a:cubicBezTo>
                    <a:pt x="825" y="4315"/>
                    <a:pt x="715" y="3869"/>
                    <a:pt x="654" y="3422"/>
                  </a:cubicBezTo>
                  <a:lnTo>
                    <a:pt x="654" y="3422"/>
                  </a:lnTo>
                  <a:cubicBezTo>
                    <a:pt x="1571" y="3252"/>
                    <a:pt x="2749" y="2895"/>
                    <a:pt x="3069" y="1895"/>
                  </a:cubicBezTo>
                  <a:cubicBezTo>
                    <a:pt x="3275" y="1253"/>
                    <a:pt x="3001" y="340"/>
                    <a:pt x="2334" y="76"/>
                  </a:cubicBezTo>
                  <a:cubicBezTo>
                    <a:pt x="2203" y="24"/>
                    <a:pt x="2076" y="1"/>
                    <a:pt x="19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5" name="Google Shape;6985;p15"/>
            <p:cNvSpPr/>
            <p:nvPr/>
          </p:nvSpPr>
          <p:spPr>
            <a:xfrm>
              <a:off x="3436525" y="3721975"/>
              <a:ext cx="50375" cy="23175"/>
            </a:xfrm>
            <a:custGeom>
              <a:avLst/>
              <a:gdLst/>
              <a:ahLst/>
              <a:cxnLst/>
              <a:rect l="l" t="t" r="r" b="b"/>
              <a:pathLst>
                <a:path w="2015" h="927" extrusionOk="0">
                  <a:moveTo>
                    <a:pt x="1803" y="1"/>
                  </a:moveTo>
                  <a:cubicBezTo>
                    <a:pt x="1785" y="1"/>
                    <a:pt x="1766" y="4"/>
                    <a:pt x="1745" y="12"/>
                  </a:cubicBezTo>
                  <a:lnTo>
                    <a:pt x="180" y="593"/>
                  </a:lnTo>
                  <a:cubicBezTo>
                    <a:pt x="1" y="659"/>
                    <a:pt x="52" y="926"/>
                    <a:pt x="211" y="926"/>
                  </a:cubicBezTo>
                  <a:cubicBezTo>
                    <a:pt x="230" y="926"/>
                    <a:pt x="249" y="923"/>
                    <a:pt x="270" y="915"/>
                  </a:cubicBezTo>
                  <a:lnTo>
                    <a:pt x="1833" y="335"/>
                  </a:lnTo>
                  <a:cubicBezTo>
                    <a:pt x="2014" y="268"/>
                    <a:pt x="1963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6" name="Google Shape;6986;p15"/>
            <p:cNvSpPr/>
            <p:nvPr/>
          </p:nvSpPr>
          <p:spPr>
            <a:xfrm>
              <a:off x="3432200" y="3766850"/>
              <a:ext cx="54750" cy="8375"/>
            </a:xfrm>
            <a:custGeom>
              <a:avLst/>
              <a:gdLst/>
              <a:ahLst/>
              <a:cxnLst/>
              <a:rect l="l" t="t" r="r" b="b"/>
              <a:pathLst>
                <a:path w="2190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974" y="334"/>
                  </a:lnTo>
                  <a:cubicBezTo>
                    <a:pt x="2190" y="334"/>
                    <a:pt x="2190" y="0"/>
                    <a:pt x="1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7" name="Google Shape;6987;p15"/>
            <p:cNvSpPr/>
            <p:nvPr/>
          </p:nvSpPr>
          <p:spPr>
            <a:xfrm>
              <a:off x="3535875" y="3680100"/>
              <a:ext cx="68050" cy="97425"/>
            </a:xfrm>
            <a:custGeom>
              <a:avLst/>
              <a:gdLst/>
              <a:ahLst/>
              <a:cxnLst/>
              <a:rect l="l" t="t" r="r" b="b"/>
              <a:pathLst>
                <a:path w="2722" h="3897" extrusionOk="0">
                  <a:moveTo>
                    <a:pt x="1356" y="855"/>
                  </a:moveTo>
                  <a:lnTo>
                    <a:pt x="1356" y="855"/>
                  </a:lnTo>
                  <a:cubicBezTo>
                    <a:pt x="1385" y="1256"/>
                    <a:pt x="1439" y="1655"/>
                    <a:pt x="1518" y="2048"/>
                  </a:cubicBezTo>
                  <a:lnTo>
                    <a:pt x="1518" y="2048"/>
                  </a:lnTo>
                  <a:cubicBezTo>
                    <a:pt x="1202" y="2104"/>
                    <a:pt x="882" y="2143"/>
                    <a:pt x="561" y="2164"/>
                  </a:cubicBezTo>
                  <a:lnTo>
                    <a:pt x="561" y="2164"/>
                  </a:lnTo>
                  <a:cubicBezTo>
                    <a:pt x="857" y="1746"/>
                    <a:pt x="1122" y="1309"/>
                    <a:pt x="1356" y="855"/>
                  </a:cubicBezTo>
                  <a:close/>
                  <a:moveTo>
                    <a:pt x="1484" y="0"/>
                  </a:moveTo>
                  <a:cubicBezTo>
                    <a:pt x="1431" y="0"/>
                    <a:pt x="1382" y="25"/>
                    <a:pt x="1356" y="84"/>
                  </a:cubicBezTo>
                  <a:cubicBezTo>
                    <a:pt x="1014" y="856"/>
                    <a:pt x="585" y="1588"/>
                    <a:pt x="77" y="2262"/>
                  </a:cubicBezTo>
                  <a:cubicBezTo>
                    <a:pt x="0" y="2365"/>
                    <a:pt x="103" y="2514"/>
                    <a:pt x="217" y="2514"/>
                  </a:cubicBezTo>
                  <a:cubicBezTo>
                    <a:pt x="218" y="2514"/>
                    <a:pt x="220" y="2514"/>
                    <a:pt x="221" y="2514"/>
                  </a:cubicBezTo>
                  <a:cubicBezTo>
                    <a:pt x="681" y="2502"/>
                    <a:pt x="1139" y="2456"/>
                    <a:pt x="1590" y="2375"/>
                  </a:cubicBezTo>
                  <a:lnTo>
                    <a:pt x="1590" y="2375"/>
                  </a:lnTo>
                  <a:cubicBezTo>
                    <a:pt x="1704" y="2854"/>
                    <a:pt x="1856" y="3325"/>
                    <a:pt x="2045" y="3783"/>
                  </a:cubicBezTo>
                  <a:cubicBezTo>
                    <a:pt x="2077" y="3861"/>
                    <a:pt x="2146" y="3896"/>
                    <a:pt x="2213" y="3896"/>
                  </a:cubicBezTo>
                  <a:cubicBezTo>
                    <a:pt x="2313" y="3896"/>
                    <a:pt x="2407" y="3820"/>
                    <a:pt x="2367" y="3695"/>
                  </a:cubicBezTo>
                  <a:lnTo>
                    <a:pt x="2144" y="2988"/>
                  </a:lnTo>
                  <a:cubicBezTo>
                    <a:pt x="2132" y="2948"/>
                    <a:pt x="2109" y="2918"/>
                    <a:pt x="2080" y="2899"/>
                  </a:cubicBezTo>
                  <a:lnTo>
                    <a:pt x="2080" y="2899"/>
                  </a:lnTo>
                  <a:cubicBezTo>
                    <a:pt x="2020" y="2705"/>
                    <a:pt x="1966" y="2508"/>
                    <a:pt x="1919" y="2310"/>
                  </a:cubicBezTo>
                  <a:lnTo>
                    <a:pt x="1919" y="2310"/>
                  </a:lnTo>
                  <a:cubicBezTo>
                    <a:pt x="2125" y="2265"/>
                    <a:pt x="2330" y="2213"/>
                    <a:pt x="2533" y="2154"/>
                  </a:cubicBezTo>
                  <a:cubicBezTo>
                    <a:pt x="2722" y="2099"/>
                    <a:pt x="2665" y="1824"/>
                    <a:pt x="2495" y="1824"/>
                  </a:cubicBezTo>
                  <a:cubicBezTo>
                    <a:pt x="2479" y="1824"/>
                    <a:pt x="2463" y="1827"/>
                    <a:pt x="2445" y="1832"/>
                  </a:cubicBezTo>
                  <a:cubicBezTo>
                    <a:pt x="2247" y="1889"/>
                    <a:pt x="2048" y="1940"/>
                    <a:pt x="1847" y="1984"/>
                  </a:cubicBezTo>
                  <a:lnTo>
                    <a:pt x="1847" y="1984"/>
                  </a:lnTo>
                  <a:cubicBezTo>
                    <a:pt x="1728" y="1387"/>
                    <a:pt x="1667" y="779"/>
                    <a:pt x="1667" y="168"/>
                  </a:cubicBezTo>
                  <a:cubicBezTo>
                    <a:pt x="1667" y="71"/>
                    <a:pt x="1572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8" name="Google Shape;6988;p15"/>
            <p:cNvSpPr/>
            <p:nvPr/>
          </p:nvSpPr>
          <p:spPr>
            <a:xfrm>
              <a:off x="3600950" y="3683525"/>
              <a:ext cx="85900" cy="97525"/>
            </a:xfrm>
            <a:custGeom>
              <a:avLst/>
              <a:gdLst/>
              <a:ahLst/>
              <a:cxnLst/>
              <a:rect l="l" t="t" r="r" b="b"/>
              <a:pathLst>
                <a:path w="3436" h="3901" extrusionOk="0">
                  <a:moveTo>
                    <a:pt x="1576" y="701"/>
                  </a:moveTo>
                  <a:cubicBezTo>
                    <a:pt x="2167" y="701"/>
                    <a:pt x="2710" y="1114"/>
                    <a:pt x="2879" y="1721"/>
                  </a:cubicBezTo>
                  <a:cubicBezTo>
                    <a:pt x="3054" y="2346"/>
                    <a:pt x="2803" y="3545"/>
                    <a:pt x="2015" y="3545"/>
                  </a:cubicBezTo>
                  <a:cubicBezTo>
                    <a:pt x="1924" y="3545"/>
                    <a:pt x="1826" y="3528"/>
                    <a:pt x="1720" y="3493"/>
                  </a:cubicBezTo>
                  <a:cubicBezTo>
                    <a:pt x="480" y="3086"/>
                    <a:pt x="340" y="1684"/>
                    <a:pt x="1027" y="824"/>
                  </a:cubicBezTo>
                  <a:lnTo>
                    <a:pt x="1027" y="824"/>
                  </a:lnTo>
                  <a:cubicBezTo>
                    <a:pt x="1030" y="823"/>
                    <a:pt x="1034" y="821"/>
                    <a:pt x="1038" y="819"/>
                  </a:cubicBezTo>
                  <a:cubicBezTo>
                    <a:pt x="1215" y="739"/>
                    <a:pt x="1398" y="701"/>
                    <a:pt x="1576" y="701"/>
                  </a:cubicBezTo>
                  <a:close/>
                  <a:moveTo>
                    <a:pt x="1597" y="0"/>
                  </a:moveTo>
                  <a:cubicBezTo>
                    <a:pt x="1573" y="0"/>
                    <a:pt x="1548" y="6"/>
                    <a:pt x="1523" y="17"/>
                  </a:cubicBezTo>
                  <a:lnTo>
                    <a:pt x="1523" y="19"/>
                  </a:lnTo>
                  <a:cubicBezTo>
                    <a:pt x="574" y="449"/>
                    <a:pt x="0" y="1510"/>
                    <a:pt x="354" y="2532"/>
                  </a:cubicBezTo>
                  <a:cubicBezTo>
                    <a:pt x="574" y="3167"/>
                    <a:pt x="1280" y="3900"/>
                    <a:pt x="2009" y="3900"/>
                  </a:cubicBezTo>
                  <a:cubicBezTo>
                    <a:pt x="2157" y="3900"/>
                    <a:pt x="2306" y="3870"/>
                    <a:pt x="2452" y="3803"/>
                  </a:cubicBezTo>
                  <a:cubicBezTo>
                    <a:pt x="3266" y="3429"/>
                    <a:pt x="3436" y="2163"/>
                    <a:pt x="3129" y="1419"/>
                  </a:cubicBezTo>
                  <a:cubicBezTo>
                    <a:pt x="2856" y="760"/>
                    <a:pt x="2237" y="375"/>
                    <a:pt x="1581" y="375"/>
                  </a:cubicBezTo>
                  <a:cubicBezTo>
                    <a:pt x="1572" y="375"/>
                    <a:pt x="1563" y="375"/>
                    <a:pt x="1554" y="375"/>
                  </a:cubicBezTo>
                  <a:lnTo>
                    <a:pt x="1554" y="375"/>
                  </a:lnTo>
                  <a:cubicBezTo>
                    <a:pt x="1598" y="350"/>
                    <a:pt x="1645" y="327"/>
                    <a:pt x="1692" y="305"/>
                  </a:cubicBezTo>
                  <a:cubicBezTo>
                    <a:pt x="1862" y="228"/>
                    <a:pt x="1756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89" name="Google Shape;6989;p15"/>
            <p:cNvSpPr/>
            <p:nvPr/>
          </p:nvSpPr>
          <p:spPr>
            <a:xfrm>
              <a:off x="3676325" y="3635125"/>
              <a:ext cx="46250" cy="46050"/>
            </a:xfrm>
            <a:custGeom>
              <a:avLst/>
              <a:gdLst/>
              <a:ahLst/>
              <a:cxnLst/>
              <a:rect l="l" t="t" r="r" b="b"/>
              <a:pathLst>
                <a:path w="1850" h="1842" extrusionOk="0">
                  <a:moveTo>
                    <a:pt x="1137" y="442"/>
                  </a:moveTo>
                  <a:cubicBezTo>
                    <a:pt x="1314" y="554"/>
                    <a:pt x="1447" y="740"/>
                    <a:pt x="1461" y="951"/>
                  </a:cubicBezTo>
                  <a:cubicBezTo>
                    <a:pt x="1479" y="1250"/>
                    <a:pt x="1229" y="1459"/>
                    <a:pt x="953" y="1502"/>
                  </a:cubicBezTo>
                  <a:cubicBezTo>
                    <a:pt x="921" y="1506"/>
                    <a:pt x="888" y="1509"/>
                    <a:pt x="856" y="1509"/>
                  </a:cubicBezTo>
                  <a:cubicBezTo>
                    <a:pt x="609" y="1509"/>
                    <a:pt x="368" y="1366"/>
                    <a:pt x="364" y="1090"/>
                  </a:cubicBezTo>
                  <a:cubicBezTo>
                    <a:pt x="360" y="813"/>
                    <a:pt x="593" y="508"/>
                    <a:pt x="878" y="508"/>
                  </a:cubicBezTo>
                  <a:cubicBezTo>
                    <a:pt x="905" y="508"/>
                    <a:pt x="932" y="511"/>
                    <a:pt x="959" y="516"/>
                  </a:cubicBezTo>
                  <a:cubicBezTo>
                    <a:pt x="972" y="519"/>
                    <a:pt x="985" y="520"/>
                    <a:pt x="997" y="520"/>
                  </a:cubicBezTo>
                  <a:cubicBezTo>
                    <a:pt x="1059" y="520"/>
                    <a:pt x="1108" y="487"/>
                    <a:pt x="1137" y="442"/>
                  </a:cubicBezTo>
                  <a:close/>
                  <a:moveTo>
                    <a:pt x="756" y="1"/>
                  </a:moveTo>
                  <a:cubicBezTo>
                    <a:pt x="695" y="1"/>
                    <a:pt x="635" y="6"/>
                    <a:pt x="575" y="17"/>
                  </a:cubicBezTo>
                  <a:cubicBezTo>
                    <a:pt x="435" y="44"/>
                    <a:pt x="428" y="194"/>
                    <a:pt x="499" y="281"/>
                  </a:cubicBezTo>
                  <a:lnTo>
                    <a:pt x="499" y="281"/>
                  </a:lnTo>
                  <a:cubicBezTo>
                    <a:pt x="239" y="429"/>
                    <a:pt x="53" y="714"/>
                    <a:pt x="32" y="1030"/>
                  </a:cubicBezTo>
                  <a:cubicBezTo>
                    <a:pt x="0" y="1511"/>
                    <a:pt x="401" y="1841"/>
                    <a:pt x="851" y="1841"/>
                  </a:cubicBezTo>
                  <a:cubicBezTo>
                    <a:pt x="881" y="1841"/>
                    <a:pt x="911" y="1840"/>
                    <a:pt x="941" y="1837"/>
                  </a:cubicBezTo>
                  <a:cubicBezTo>
                    <a:pt x="1429" y="1790"/>
                    <a:pt x="1850" y="1396"/>
                    <a:pt x="1789" y="884"/>
                  </a:cubicBezTo>
                  <a:cubicBezTo>
                    <a:pt x="1726" y="369"/>
                    <a:pt x="1252" y="1"/>
                    <a:pt x="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0" name="Google Shape;6990;p15"/>
            <p:cNvSpPr/>
            <p:nvPr/>
          </p:nvSpPr>
          <p:spPr>
            <a:xfrm>
              <a:off x="3751575" y="3677525"/>
              <a:ext cx="34650" cy="114000"/>
            </a:xfrm>
            <a:custGeom>
              <a:avLst/>
              <a:gdLst/>
              <a:ahLst/>
              <a:cxnLst/>
              <a:rect l="l" t="t" r="r" b="b"/>
              <a:pathLst>
                <a:path w="1386" h="4560" extrusionOk="0">
                  <a:moveTo>
                    <a:pt x="1107" y="0"/>
                  </a:moveTo>
                  <a:cubicBezTo>
                    <a:pt x="1056" y="0"/>
                    <a:pt x="1004" y="21"/>
                    <a:pt x="966" y="72"/>
                  </a:cubicBezTo>
                  <a:cubicBezTo>
                    <a:pt x="1" y="1392"/>
                    <a:pt x="16" y="3187"/>
                    <a:pt x="1005" y="4489"/>
                  </a:cubicBezTo>
                  <a:cubicBezTo>
                    <a:pt x="1043" y="4539"/>
                    <a:pt x="1095" y="4560"/>
                    <a:pt x="1147" y="4560"/>
                  </a:cubicBezTo>
                  <a:cubicBezTo>
                    <a:pt x="1269" y="4560"/>
                    <a:pt x="1386" y="4441"/>
                    <a:pt x="1294" y="4321"/>
                  </a:cubicBezTo>
                  <a:cubicBezTo>
                    <a:pt x="368" y="3097"/>
                    <a:pt x="350" y="1483"/>
                    <a:pt x="1256" y="242"/>
                  </a:cubicBezTo>
                  <a:cubicBezTo>
                    <a:pt x="1345" y="119"/>
                    <a:pt x="1228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1" name="Google Shape;6991;p15"/>
            <p:cNvSpPr/>
            <p:nvPr/>
          </p:nvSpPr>
          <p:spPr>
            <a:xfrm>
              <a:off x="3804750" y="3709950"/>
              <a:ext cx="50775" cy="77075"/>
            </a:xfrm>
            <a:custGeom>
              <a:avLst/>
              <a:gdLst/>
              <a:ahLst/>
              <a:cxnLst/>
              <a:rect l="l" t="t" r="r" b="b"/>
              <a:pathLst>
                <a:path w="2031" h="3083" extrusionOk="0">
                  <a:moveTo>
                    <a:pt x="1713" y="0"/>
                  </a:moveTo>
                  <a:lnTo>
                    <a:pt x="1713" y="2"/>
                  </a:lnTo>
                  <a:cubicBezTo>
                    <a:pt x="1676" y="1"/>
                    <a:pt x="1638" y="1"/>
                    <a:pt x="1600" y="1"/>
                  </a:cubicBezTo>
                  <a:cubicBezTo>
                    <a:pt x="940" y="1"/>
                    <a:pt x="87" y="139"/>
                    <a:pt x="23" y="949"/>
                  </a:cubicBezTo>
                  <a:cubicBezTo>
                    <a:pt x="0" y="1225"/>
                    <a:pt x="115" y="1456"/>
                    <a:pt x="342" y="1605"/>
                  </a:cubicBezTo>
                  <a:cubicBezTo>
                    <a:pt x="549" y="1742"/>
                    <a:pt x="810" y="1771"/>
                    <a:pt x="1025" y="1896"/>
                  </a:cubicBezTo>
                  <a:cubicBezTo>
                    <a:pt x="1291" y="2049"/>
                    <a:pt x="1487" y="2268"/>
                    <a:pt x="1637" y="2525"/>
                  </a:cubicBezTo>
                  <a:lnTo>
                    <a:pt x="1637" y="2525"/>
                  </a:lnTo>
                  <a:cubicBezTo>
                    <a:pt x="1413" y="2676"/>
                    <a:pt x="1168" y="2751"/>
                    <a:pt x="908" y="2751"/>
                  </a:cubicBezTo>
                  <a:cubicBezTo>
                    <a:pt x="808" y="2751"/>
                    <a:pt x="705" y="2739"/>
                    <a:pt x="600" y="2717"/>
                  </a:cubicBezTo>
                  <a:cubicBezTo>
                    <a:pt x="586" y="2714"/>
                    <a:pt x="573" y="2713"/>
                    <a:pt x="560" y="2713"/>
                  </a:cubicBezTo>
                  <a:cubicBezTo>
                    <a:pt x="380" y="2713"/>
                    <a:pt x="315" y="2998"/>
                    <a:pt x="511" y="3039"/>
                  </a:cubicBezTo>
                  <a:cubicBezTo>
                    <a:pt x="647" y="3068"/>
                    <a:pt x="779" y="3083"/>
                    <a:pt x="906" y="3083"/>
                  </a:cubicBezTo>
                  <a:cubicBezTo>
                    <a:pt x="1293" y="3083"/>
                    <a:pt x="1645" y="2950"/>
                    <a:pt x="1971" y="2690"/>
                  </a:cubicBezTo>
                  <a:cubicBezTo>
                    <a:pt x="2031" y="2641"/>
                    <a:pt x="2028" y="2548"/>
                    <a:pt x="1997" y="2487"/>
                  </a:cubicBezTo>
                  <a:cubicBezTo>
                    <a:pt x="1788" y="2070"/>
                    <a:pt x="1475" y="1735"/>
                    <a:pt x="1051" y="1533"/>
                  </a:cubicBezTo>
                  <a:cubicBezTo>
                    <a:pt x="992" y="1504"/>
                    <a:pt x="919" y="1492"/>
                    <a:pt x="862" y="1457"/>
                  </a:cubicBezTo>
                  <a:cubicBezTo>
                    <a:pt x="684" y="1439"/>
                    <a:pt x="575" y="1331"/>
                    <a:pt x="539" y="1132"/>
                  </a:cubicBezTo>
                  <a:cubicBezTo>
                    <a:pt x="351" y="996"/>
                    <a:pt x="324" y="859"/>
                    <a:pt x="461" y="722"/>
                  </a:cubicBezTo>
                  <a:cubicBezTo>
                    <a:pt x="586" y="378"/>
                    <a:pt x="1057" y="331"/>
                    <a:pt x="1435" y="331"/>
                  </a:cubicBezTo>
                  <a:cubicBezTo>
                    <a:pt x="1538" y="331"/>
                    <a:pt x="1633" y="334"/>
                    <a:pt x="1713" y="336"/>
                  </a:cubicBezTo>
                  <a:cubicBezTo>
                    <a:pt x="1715" y="336"/>
                    <a:pt x="1716" y="336"/>
                    <a:pt x="1718" y="336"/>
                  </a:cubicBezTo>
                  <a:cubicBezTo>
                    <a:pt x="1930" y="336"/>
                    <a:pt x="1928" y="6"/>
                    <a:pt x="1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2" name="Google Shape;6992;p15"/>
            <p:cNvSpPr/>
            <p:nvPr/>
          </p:nvSpPr>
          <p:spPr>
            <a:xfrm>
              <a:off x="3861775" y="3681700"/>
              <a:ext cx="35750" cy="29925"/>
            </a:xfrm>
            <a:custGeom>
              <a:avLst/>
              <a:gdLst/>
              <a:ahLst/>
              <a:cxnLst/>
              <a:rect l="l" t="t" r="r" b="b"/>
              <a:pathLst>
                <a:path w="1430" h="1197" extrusionOk="0">
                  <a:moveTo>
                    <a:pt x="993" y="0"/>
                  </a:moveTo>
                  <a:cubicBezTo>
                    <a:pt x="938" y="0"/>
                    <a:pt x="885" y="26"/>
                    <a:pt x="857" y="82"/>
                  </a:cubicBezTo>
                  <a:cubicBezTo>
                    <a:pt x="717" y="363"/>
                    <a:pt x="491" y="564"/>
                    <a:pt x="189" y="656"/>
                  </a:cubicBezTo>
                  <a:cubicBezTo>
                    <a:pt x="1" y="713"/>
                    <a:pt x="58" y="987"/>
                    <a:pt x="226" y="987"/>
                  </a:cubicBezTo>
                  <a:cubicBezTo>
                    <a:pt x="242" y="987"/>
                    <a:pt x="259" y="985"/>
                    <a:pt x="277" y="979"/>
                  </a:cubicBezTo>
                  <a:cubicBezTo>
                    <a:pt x="561" y="892"/>
                    <a:pt x="806" y="729"/>
                    <a:pt x="985" y="503"/>
                  </a:cubicBezTo>
                  <a:lnTo>
                    <a:pt x="985" y="503"/>
                  </a:lnTo>
                  <a:cubicBezTo>
                    <a:pt x="1052" y="672"/>
                    <a:pt x="1089" y="852"/>
                    <a:pt x="1092" y="1034"/>
                  </a:cubicBezTo>
                  <a:cubicBezTo>
                    <a:pt x="1095" y="1142"/>
                    <a:pt x="1180" y="1196"/>
                    <a:pt x="1264" y="1196"/>
                  </a:cubicBezTo>
                  <a:cubicBezTo>
                    <a:pt x="1348" y="1196"/>
                    <a:pt x="1430" y="1142"/>
                    <a:pt x="1428" y="1034"/>
                  </a:cubicBezTo>
                  <a:cubicBezTo>
                    <a:pt x="1421" y="697"/>
                    <a:pt x="1324" y="368"/>
                    <a:pt x="1145" y="82"/>
                  </a:cubicBezTo>
                  <a:cubicBezTo>
                    <a:pt x="1113" y="30"/>
                    <a:pt x="1052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3" name="Google Shape;6993;p15"/>
            <p:cNvSpPr/>
            <p:nvPr/>
          </p:nvSpPr>
          <p:spPr>
            <a:xfrm>
              <a:off x="3911300" y="3668575"/>
              <a:ext cx="59325" cy="129925"/>
            </a:xfrm>
            <a:custGeom>
              <a:avLst/>
              <a:gdLst/>
              <a:ahLst/>
              <a:cxnLst/>
              <a:rect l="l" t="t" r="r" b="b"/>
              <a:pathLst>
                <a:path w="2373" h="5197" extrusionOk="0">
                  <a:moveTo>
                    <a:pt x="233" y="0"/>
                  </a:moveTo>
                  <a:cubicBezTo>
                    <a:pt x="116" y="0"/>
                    <a:pt x="0" y="120"/>
                    <a:pt x="81" y="247"/>
                  </a:cubicBezTo>
                  <a:cubicBezTo>
                    <a:pt x="943" y="1616"/>
                    <a:pt x="2018" y="3626"/>
                    <a:pt x="426" y="4920"/>
                  </a:cubicBezTo>
                  <a:cubicBezTo>
                    <a:pt x="295" y="5027"/>
                    <a:pt x="415" y="5197"/>
                    <a:pt x="553" y="5197"/>
                  </a:cubicBezTo>
                  <a:cubicBezTo>
                    <a:pt x="590" y="5197"/>
                    <a:pt x="628" y="5185"/>
                    <a:pt x="662" y="5156"/>
                  </a:cubicBezTo>
                  <a:cubicBezTo>
                    <a:pt x="2372" y="3768"/>
                    <a:pt x="1311" y="1571"/>
                    <a:pt x="369" y="78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4" name="Google Shape;6994;p15"/>
            <p:cNvSpPr/>
            <p:nvPr/>
          </p:nvSpPr>
          <p:spPr>
            <a:xfrm>
              <a:off x="3987650" y="3700550"/>
              <a:ext cx="78875" cy="94325"/>
            </a:xfrm>
            <a:custGeom>
              <a:avLst/>
              <a:gdLst/>
              <a:ahLst/>
              <a:cxnLst/>
              <a:rect l="l" t="t" r="r" b="b"/>
              <a:pathLst>
                <a:path w="3155" h="3773" extrusionOk="0">
                  <a:moveTo>
                    <a:pt x="1474" y="311"/>
                  </a:moveTo>
                  <a:cubicBezTo>
                    <a:pt x="1527" y="311"/>
                    <a:pt x="1579" y="319"/>
                    <a:pt x="1631" y="336"/>
                  </a:cubicBezTo>
                  <a:lnTo>
                    <a:pt x="1631" y="336"/>
                  </a:lnTo>
                  <a:cubicBezTo>
                    <a:pt x="1417" y="344"/>
                    <a:pt x="1200" y="415"/>
                    <a:pt x="999" y="567"/>
                  </a:cubicBezTo>
                  <a:cubicBezTo>
                    <a:pt x="860" y="673"/>
                    <a:pt x="948" y="889"/>
                    <a:pt x="1079" y="889"/>
                  </a:cubicBezTo>
                  <a:cubicBezTo>
                    <a:pt x="1107" y="889"/>
                    <a:pt x="1137" y="879"/>
                    <a:pt x="1167" y="855"/>
                  </a:cubicBezTo>
                  <a:cubicBezTo>
                    <a:pt x="1330" y="732"/>
                    <a:pt x="1508" y="678"/>
                    <a:pt x="1685" y="678"/>
                  </a:cubicBezTo>
                  <a:cubicBezTo>
                    <a:pt x="2111" y="678"/>
                    <a:pt x="2523" y="997"/>
                    <a:pt x="2659" y="1437"/>
                  </a:cubicBezTo>
                  <a:cubicBezTo>
                    <a:pt x="2772" y="1797"/>
                    <a:pt x="2717" y="2184"/>
                    <a:pt x="2606" y="2536"/>
                  </a:cubicBezTo>
                  <a:cubicBezTo>
                    <a:pt x="2459" y="3003"/>
                    <a:pt x="2406" y="3186"/>
                    <a:pt x="1928" y="3267"/>
                  </a:cubicBezTo>
                  <a:cubicBezTo>
                    <a:pt x="1833" y="3316"/>
                    <a:pt x="1743" y="3341"/>
                    <a:pt x="1659" y="3341"/>
                  </a:cubicBezTo>
                  <a:cubicBezTo>
                    <a:pt x="1517" y="3341"/>
                    <a:pt x="1390" y="3271"/>
                    <a:pt x="1280" y="3130"/>
                  </a:cubicBezTo>
                  <a:cubicBezTo>
                    <a:pt x="1146" y="3011"/>
                    <a:pt x="1025" y="2877"/>
                    <a:pt x="925" y="2727"/>
                  </a:cubicBezTo>
                  <a:cubicBezTo>
                    <a:pt x="755" y="2477"/>
                    <a:pt x="642" y="2193"/>
                    <a:pt x="594" y="1894"/>
                  </a:cubicBezTo>
                  <a:cubicBezTo>
                    <a:pt x="545" y="1603"/>
                    <a:pt x="545" y="1308"/>
                    <a:pt x="641" y="1025"/>
                  </a:cubicBezTo>
                  <a:cubicBezTo>
                    <a:pt x="757" y="685"/>
                    <a:pt x="1116" y="311"/>
                    <a:pt x="1474" y="311"/>
                  </a:cubicBezTo>
                  <a:close/>
                  <a:moveTo>
                    <a:pt x="1484" y="0"/>
                  </a:moveTo>
                  <a:cubicBezTo>
                    <a:pt x="993" y="0"/>
                    <a:pt x="489" y="400"/>
                    <a:pt x="319" y="935"/>
                  </a:cubicBezTo>
                  <a:cubicBezTo>
                    <a:pt x="0" y="1935"/>
                    <a:pt x="555" y="3401"/>
                    <a:pt x="1626" y="3729"/>
                  </a:cubicBezTo>
                  <a:cubicBezTo>
                    <a:pt x="1721" y="3758"/>
                    <a:pt x="1811" y="3772"/>
                    <a:pt x="1896" y="3772"/>
                  </a:cubicBezTo>
                  <a:cubicBezTo>
                    <a:pt x="2792" y="3772"/>
                    <a:pt x="3155" y="2263"/>
                    <a:pt x="3027" y="1540"/>
                  </a:cubicBezTo>
                  <a:cubicBezTo>
                    <a:pt x="2949" y="1100"/>
                    <a:pt x="2654" y="712"/>
                    <a:pt x="2279" y="502"/>
                  </a:cubicBezTo>
                  <a:lnTo>
                    <a:pt x="2279" y="502"/>
                  </a:lnTo>
                  <a:cubicBezTo>
                    <a:pt x="2275" y="485"/>
                    <a:pt x="2267" y="468"/>
                    <a:pt x="2256" y="451"/>
                  </a:cubicBezTo>
                  <a:cubicBezTo>
                    <a:pt x="2047" y="133"/>
                    <a:pt x="1768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5" name="Google Shape;6995;p15"/>
            <p:cNvSpPr/>
            <p:nvPr/>
          </p:nvSpPr>
          <p:spPr>
            <a:xfrm>
              <a:off x="4103200" y="3690450"/>
              <a:ext cx="20800" cy="73100"/>
            </a:xfrm>
            <a:custGeom>
              <a:avLst/>
              <a:gdLst/>
              <a:ahLst/>
              <a:cxnLst/>
              <a:rect l="l" t="t" r="r" b="b"/>
              <a:pathLst>
                <a:path w="832" h="2924" extrusionOk="0">
                  <a:moveTo>
                    <a:pt x="206" y="0"/>
                  </a:moveTo>
                  <a:cubicBezTo>
                    <a:pt x="109" y="0"/>
                    <a:pt x="1" y="83"/>
                    <a:pt x="23" y="210"/>
                  </a:cubicBezTo>
                  <a:lnTo>
                    <a:pt x="23" y="211"/>
                  </a:lnTo>
                  <a:cubicBezTo>
                    <a:pt x="179" y="1075"/>
                    <a:pt x="333" y="1940"/>
                    <a:pt x="487" y="2803"/>
                  </a:cubicBezTo>
                  <a:cubicBezTo>
                    <a:pt x="502" y="2887"/>
                    <a:pt x="562" y="2923"/>
                    <a:pt x="627" y="2923"/>
                  </a:cubicBezTo>
                  <a:cubicBezTo>
                    <a:pt x="724" y="2923"/>
                    <a:pt x="832" y="2841"/>
                    <a:pt x="809" y="2713"/>
                  </a:cubicBezTo>
                  <a:cubicBezTo>
                    <a:pt x="655" y="1850"/>
                    <a:pt x="500" y="986"/>
                    <a:pt x="346" y="121"/>
                  </a:cubicBezTo>
                  <a:cubicBezTo>
                    <a:pt x="331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6" name="Google Shape;6996;p15"/>
            <p:cNvSpPr/>
            <p:nvPr/>
          </p:nvSpPr>
          <p:spPr>
            <a:xfrm>
              <a:off x="4083325" y="3716575"/>
              <a:ext cx="60625" cy="18050"/>
            </a:xfrm>
            <a:custGeom>
              <a:avLst/>
              <a:gdLst/>
              <a:ahLst/>
              <a:cxnLst/>
              <a:rect l="l" t="t" r="r" b="b"/>
              <a:pathLst>
                <a:path w="2425" h="722" extrusionOk="0">
                  <a:moveTo>
                    <a:pt x="2159" y="1"/>
                  </a:moveTo>
                  <a:cubicBezTo>
                    <a:pt x="2136" y="1"/>
                    <a:pt x="2111" y="6"/>
                    <a:pt x="2086" y="18"/>
                  </a:cubicBezTo>
                  <a:cubicBezTo>
                    <a:pt x="1552" y="261"/>
                    <a:pt x="973" y="387"/>
                    <a:pt x="388" y="387"/>
                  </a:cubicBezTo>
                  <a:cubicBezTo>
                    <a:pt x="331" y="387"/>
                    <a:pt x="273" y="386"/>
                    <a:pt x="215" y="384"/>
                  </a:cubicBezTo>
                  <a:cubicBezTo>
                    <a:pt x="213" y="384"/>
                    <a:pt x="211" y="384"/>
                    <a:pt x="208" y="384"/>
                  </a:cubicBezTo>
                  <a:cubicBezTo>
                    <a:pt x="0" y="384"/>
                    <a:pt x="3" y="712"/>
                    <a:pt x="215" y="719"/>
                  </a:cubicBezTo>
                  <a:cubicBezTo>
                    <a:pt x="268" y="721"/>
                    <a:pt x="320" y="722"/>
                    <a:pt x="372" y="722"/>
                  </a:cubicBezTo>
                  <a:cubicBezTo>
                    <a:pt x="1021" y="722"/>
                    <a:pt x="1663" y="581"/>
                    <a:pt x="2253" y="307"/>
                  </a:cubicBezTo>
                  <a:cubicBezTo>
                    <a:pt x="2425" y="229"/>
                    <a:pt x="2318" y="1"/>
                    <a:pt x="2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7" name="Google Shape;6997;p15"/>
            <p:cNvSpPr/>
            <p:nvPr/>
          </p:nvSpPr>
          <p:spPr>
            <a:xfrm>
              <a:off x="4170300" y="3698525"/>
              <a:ext cx="75100" cy="71350"/>
            </a:xfrm>
            <a:custGeom>
              <a:avLst/>
              <a:gdLst/>
              <a:ahLst/>
              <a:cxnLst/>
              <a:rect l="l" t="t" r="r" b="b"/>
              <a:pathLst>
                <a:path w="3004" h="2854" extrusionOk="0">
                  <a:moveTo>
                    <a:pt x="1450" y="607"/>
                  </a:moveTo>
                  <a:cubicBezTo>
                    <a:pt x="1616" y="607"/>
                    <a:pt x="1779" y="636"/>
                    <a:pt x="1928" y="696"/>
                  </a:cubicBezTo>
                  <a:lnTo>
                    <a:pt x="1928" y="696"/>
                  </a:lnTo>
                  <a:cubicBezTo>
                    <a:pt x="1953" y="773"/>
                    <a:pt x="2017" y="806"/>
                    <a:pt x="2081" y="806"/>
                  </a:cubicBezTo>
                  <a:cubicBezTo>
                    <a:pt x="2096" y="806"/>
                    <a:pt x="2112" y="804"/>
                    <a:pt x="2127" y="801"/>
                  </a:cubicBezTo>
                  <a:lnTo>
                    <a:pt x="2127" y="801"/>
                  </a:lnTo>
                  <a:cubicBezTo>
                    <a:pt x="2326" y="934"/>
                    <a:pt x="2481" y="1136"/>
                    <a:pt x="2548" y="1409"/>
                  </a:cubicBezTo>
                  <a:cubicBezTo>
                    <a:pt x="2685" y="1955"/>
                    <a:pt x="2266" y="2515"/>
                    <a:pt x="1739" y="2515"/>
                  </a:cubicBezTo>
                  <a:cubicBezTo>
                    <a:pt x="1635" y="2515"/>
                    <a:pt x="1528" y="2494"/>
                    <a:pt x="1419" y="2446"/>
                  </a:cubicBezTo>
                  <a:cubicBezTo>
                    <a:pt x="875" y="2207"/>
                    <a:pt x="545" y="1383"/>
                    <a:pt x="719" y="828"/>
                  </a:cubicBezTo>
                  <a:cubicBezTo>
                    <a:pt x="727" y="804"/>
                    <a:pt x="736" y="780"/>
                    <a:pt x="747" y="757"/>
                  </a:cubicBezTo>
                  <a:lnTo>
                    <a:pt x="747" y="757"/>
                  </a:lnTo>
                  <a:cubicBezTo>
                    <a:pt x="755" y="758"/>
                    <a:pt x="763" y="759"/>
                    <a:pt x="772" y="759"/>
                  </a:cubicBezTo>
                  <a:cubicBezTo>
                    <a:pt x="796" y="759"/>
                    <a:pt x="821" y="753"/>
                    <a:pt x="847" y="741"/>
                  </a:cubicBezTo>
                  <a:cubicBezTo>
                    <a:pt x="1037" y="652"/>
                    <a:pt x="1246" y="607"/>
                    <a:pt x="1450" y="607"/>
                  </a:cubicBezTo>
                  <a:close/>
                  <a:moveTo>
                    <a:pt x="1384" y="0"/>
                  </a:moveTo>
                  <a:cubicBezTo>
                    <a:pt x="1094" y="0"/>
                    <a:pt x="797" y="116"/>
                    <a:pt x="605" y="344"/>
                  </a:cubicBezTo>
                  <a:cubicBezTo>
                    <a:pt x="1" y="1063"/>
                    <a:pt x="484" y="2413"/>
                    <a:pt x="1296" y="2762"/>
                  </a:cubicBezTo>
                  <a:cubicBezTo>
                    <a:pt x="1441" y="2825"/>
                    <a:pt x="1587" y="2853"/>
                    <a:pt x="1728" y="2853"/>
                  </a:cubicBezTo>
                  <a:cubicBezTo>
                    <a:pt x="2416" y="2853"/>
                    <a:pt x="3004" y="2179"/>
                    <a:pt x="2898" y="1460"/>
                  </a:cubicBezTo>
                  <a:cubicBezTo>
                    <a:pt x="2827" y="978"/>
                    <a:pt x="2553" y="642"/>
                    <a:pt x="2193" y="455"/>
                  </a:cubicBezTo>
                  <a:lnTo>
                    <a:pt x="2193" y="455"/>
                  </a:lnTo>
                  <a:cubicBezTo>
                    <a:pt x="2038" y="150"/>
                    <a:pt x="1715" y="0"/>
                    <a:pt x="1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8" name="Google Shape;6998;p15"/>
            <p:cNvSpPr/>
            <p:nvPr/>
          </p:nvSpPr>
          <p:spPr>
            <a:xfrm>
              <a:off x="4175275" y="3710050"/>
              <a:ext cx="13400" cy="148050"/>
            </a:xfrm>
            <a:custGeom>
              <a:avLst/>
              <a:gdLst/>
              <a:ahLst/>
              <a:cxnLst/>
              <a:rect l="l" t="t" r="r" b="b"/>
              <a:pathLst>
                <a:path w="536" h="5922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157" y="2024"/>
                    <a:pt x="200" y="3892"/>
                    <a:pt x="136" y="5759"/>
                  </a:cubicBezTo>
                  <a:cubicBezTo>
                    <a:pt x="133" y="5867"/>
                    <a:pt x="215" y="5921"/>
                    <a:pt x="298" y="5921"/>
                  </a:cubicBezTo>
                  <a:cubicBezTo>
                    <a:pt x="382" y="5921"/>
                    <a:pt x="468" y="5867"/>
                    <a:pt x="471" y="5759"/>
                  </a:cubicBezTo>
                  <a:cubicBezTo>
                    <a:pt x="536" y="3892"/>
                    <a:pt x="493" y="2024"/>
                    <a:pt x="345" y="161"/>
                  </a:cubicBezTo>
                  <a:cubicBezTo>
                    <a:pt x="336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6999" name="Google Shape;6999;p15"/>
            <p:cNvSpPr/>
            <p:nvPr/>
          </p:nvSpPr>
          <p:spPr>
            <a:xfrm>
              <a:off x="4288750" y="3665000"/>
              <a:ext cx="30175" cy="112125"/>
            </a:xfrm>
            <a:custGeom>
              <a:avLst/>
              <a:gdLst/>
              <a:ahLst/>
              <a:cxnLst/>
              <a:rect l="l" t="t" r="r" b="b"/>
              <a:pathLst>
                <a:path w="1207" h="4485" extrusionOk="0">
                  <a:moveTo>
                    <a:pt x="619" y="0"/>
                  </a:moveTo>
                  <a:cubicBezTo>
                    <a:pt x="593" y="0"/>
                    <a:pt x="566" y="7"/>
                    <a:pt x="542" y="23"/>
                  </a:cubicBezTo>
                  <a:cubicBezTo>
                    <a:pt x="4" y="384"/>
                    <a:pt x="19" y="1571"/>
                    <a:pt x="11" y="2172"/>
                  </a:cubicBezTo>
                  <a:cubicBezTo>
                    <a:pt x="1" y="3031"/>
                    <a:pt x="248" y="3818"/>
                    <a:pt x="853" y="4434"/>
                  </a:cubicBezTo>
                  <a:cubicBezTo>
                    <a:pt x="888" y="4470"/>
                    <a:pt x="927" y="4484"/>
                    <a:pt x="965" y="4484"/>
                  </a:cubicBezTo>
                  <a:cubicBezTo>
                    <a:pt x="1092" y="4484"/>
                    <a:pt x="1206" y="4317"/>
                    <a:pt x="1090" y="4198"/>
                  </a:cubicBezTo>
                  <a:cubicBezTo>
                    <a:pt x="542" y="3641"/>
                    <a:pt x="349" y="2941"/>
                    <a:pt x="347" y="2172"/>
                  </a:cubicBezTo>
                  <a:cubicBezTo>
                    <a:pt x="347" y="1794"/>
                    <a:pt x="411" y="1417"/>
                    <a:pt x="478" y="1048"/>
                  </a:cubicBezTo>
                  <a:lnTo>
                    <a:pt x="535" y="757"/>
                  </a:lnTo>
                  <a:cubicBezTo>
                    <a:pt x="592" y="664"/>
                    <a:pt x="614" y="578"/>
                    <a:pt x="602" y="497"/>
                  </a:cubicBezTo>
                  <a:lnTo>
                    <a:pt x="602" y="497"/>
                  </a:lnTo>
                  <a:cubicBezTo>
                    <a:pt x="607" y="497"/>
                    <a:pt x="612" y="496"/>
                    <a:pt x="617" y="496"/>
                  </a:cubicBezTo>
                  <a:lnTo>
                    <a:pt x="681" y="488"/>
                  </a:lnTo>
                  <a:cubicBezTo>
                    <a:pt x="780" y="479"/>
                    <a:pt x="837" y="419"/>
                    <a:pt x="849" y="322"/>
                  </a:cubicBezTo>
                  <a:cubicBezTo>
                    <a:pt x="866" y="181"/>
                    <a:pt x="849" y="139"/>
                    <a:pt x="745" y="49"/>
                  </a:cubicBezTo>
                  <a:cubicBezTo>
                    <a:pt x="712" y="20"/>
                    <a:pt x="665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0" name="Google Shape;7000;p15"/>
            <p:cNvSpPr/>
            <p:nvPr/>
          </p:nvSpPr>
          <p:spPr>
            <a:xfrm>
              <a:off x="4337350" y="3719250"/>
              <a:ext cx="43125" cy="12625"/>
            </a:xfrm>
            <a:custGeom>
              <a:avLst/>
              <a:gdLst/>
              <a:ahLst/>
              <a:cxnLst/>
              <a:rect l="l" t="t" r="r" b="b"/>
              <a:pathLst>
                <a:path w="1725" h="505" extrusionOk="0">
                  <a:moveTo>
                    <a:pt x="1536" y="0"/>
                  </a:moveTo>
                  <a:cubicBezTo>
                    <a:pt x="1528" y="0"/>
                    <a:pt x="1520" y="1"/>
                    <a:pt x="1512" y="2"/>
                  </a:cubicBezTo>
                  <a:lnTo>
                    <a:pt x="214" y="167"/>
                  </a:lnTo>
                  <a:cubicBezTo>
                    <a:pt x="11" y="193"/>
                    <a:pt x="1" y="504"/>
                    <a:pt x="190" y="504"/>
                  </a:cubicBezTo>
                  <a:cubicBezTo>
                    <a:pt x="197" y="504"/>
                    <a:pt x="205" y="504"/>
                    <a:pt x="214" y="502"/>
                  </a:cubicBezTo>
                  <a:lnTo>
                    <a:pt x="1512" y="338"/>
                  </a:lnTo>
                  <a:cubicBezTo>
                    <a:pt x="1714" y="311"/>
                    <a:pt x="1725" y="0"/>
                    <a:pt x="1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1" name="Google Shape;7001;p15"/>
            <p:cNvSpPr/>
            <p:nvPr/>
          </p:nvSpPr>
          <p:spPr>
            <a:xfrm>
              <a:off x="4393425" y="3678800"/>
              <a:ext cx="72150" cy="92050"/>
            </a:xfrm>
            <a:custGeom>
              <a:avLst/>
              <a:gdLst/>
              <a:ahLst/>
              <a:cxnLst/>
              <a:rect l="l" t="t" r="r" b="b"/>
              <a:pathLst>
                <a:path w="2886" h="3682" extrusionOk="0">
                  <a:moveTo>
                    <a:pt x="768" y="1"/>
                  </a:moveTo>
                  <a:cubicBezTo>
                    <a:pt x="430" y="1"/>
                    <a:pt x="115" y="180"/>
                    <a:pt x="27" y="590"/>
                  </a:cubicBezTo>
                  <a:cubicBezTo>
                    <a:pt x="0" y="716"/>
                    <a:pt x="106" y="799"/>
                    <a:pt x="205" y="799"/>
                  </a:cubicBezTo>
                  <a:cubicBezTo>
                    <a:pt x="270" y="799"/>
                    <a:pt x="332" y="763"/>
                    <a:pt x="350" y="679"/>
                  </a:cubicBezTo>
                  <a:cubicBezTo>
                    <a:pt x="404" y="428"/>
                    <a:pt x="568" y="329"/>
                    <a:pt x="754" y="329"/>
                  </a:cubicBezTo>
                  <a:cubicBezTo>
                    <a:pt x="1019" y="329"/>
                    <a:pt x="1327" y="529"/>
                    <a:pt x="1418" y="772"/>
                  </a:cubicBezTo>
                  <a:cubicBezTo>
                    <a:pt x="1557" y="1144"/>
                    <a:pt x="1398" y="1616"/>
                    <a:pt x="1235" y="1948"/>
                  </a:cubicBezTo>
                  <a:cubicBezTo>
                    <a:pt x="1041" y="2340"/>
                    <a:pt x="481" y="2744"/>
                    <a:pt x="456" y="3207"/>
                  </a:cubicBezTo>
                  <a:cubicBezTo>
                    <a:pt x="435" y="3564"/>
                    <a:pt x="701" y="3682"/>
                    <a:pt x="1059" y="3682"/>
                  </a:cubicBezTo>
                  <a:cubicBezTo>
                    <a:pt x="1646" y="3682"/>
                    <a:pt x="2481" y="3367"/>
                    <a:pt x="2709" y="3277"/>
                  </a:cubicBezTo>
                  <a:cubicBezTo>
                    <a:pt x="2885" y="3207"/>
                    <a:pt x="2836" y="2942"/>
                    <a:pt x="2681" y="2942"/>
                  </a:cubicBezTo>
                  <a:cubicBezTo>
                    <a:pt x="2662" y="2942"/>
                    <a:pt x="2642" y="2946"/>
                    <a:pt x="2620" y="2955"/>
                  </a:cubicBezTo>
                  <a:cubicBezTo>
                    <a:pt x="2277" y="3090"/>
                    <a:pt x="1742" y="3326"/>
                    <a:pt x="1333" y="3326"/>
                  </a:cubicBezTo>
                  <a:cubicBezTo>
                    <a:pt x="1280" y="3326"/>
                    <a:pt x="1229" y="3322"/>
                    <a:pt x="1182" y="3313"/>
                  </a:cubicBezTo>
                  <a:cubicBezTo>
                    <a:pt x="1124" y="3331"/>
                    <a:pt x="1075" y="3340"/>
                    <a:pt x="1035" y="3340"/>
                  </a:cubicBezTo>
                  <a:cubicBezTo>
                    <a:pt x="872" y="3340"/>
                    <a:pt x="855" y="3192"/>
                    <a:pt x="983" y="2897"/>
                  </a:cubicBezTo>
                  <a:lnTo>
                    <a:pt x="1115" y="2744"/>
                  </a:lnTo>
                  <a:cubicBezTo>
                    <a:pt x="1189" y="2618"/>
                    <a:pt x="1298" y="2506"/>
                    <a:pt x="1375" y="2381"/>
                  </a:cubicBezTo>
                  <a:cubicBezTo>
                    <a:pt x="1696" y="1872"/>
                    <a:pt x="1943" y="1195"/>
                    <a:pt x="1708" y="604"/>
                  </a:cubicBezTo>
                  <a:cubicBezTo>
                    <a:pt x="1558" y="227"/>
                    <a:pt x="114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2" name="Google Shape;7002;p15"/>
            <p:cNvSpPr/>
            <p:nvPr/>
          </p:nvSpPr>
          <p:spPr>
            <a:xfrm>
              <a:off x="4467250" y="3663150"/>
              <a:ext cx="68825" cy="140325"/>
            </a:xfrm>
            <a:custGeom>
              <a:avLst/>
              <a:gdLst/>
              <a:ahLst/>
              <a:cxnLst/>
              <a:rect l="l" t="t" r="r" b="b"/>
              <a:pathLst>
                <a:path w="2753" h="5613" extrusionOk="0">
                  <a:moveTo>
                    <a:pt x="211" y="0"/>
                  </a:moveTo>
                  <a:cubicBezTo>
                    <a:pt x="52" y="0"/>
                    <a:pt x="0" y="268"/>
                    <a:pt x="181" y="335"/>
                  </a:cubicBezTo>
                  <a:cubicBezTo>
                    <a:pt x="2459" y="1180"/>
                    <a:pt x="1624" y="3872"/>
                    <a:pt x="630" y="5369"/>
                  </a:cubicBezTo>
                  <a:cubicBezTo>
                    <a:pt x="547" y="5493"/>
                    <a:pt x="663" y="5613"/>
                    <a:pt x="781" y="5613"/>
                  </a:cubicBezTo>
                  <a:cubicBezTo>
                    <a:pt x="832" y="5613"/>
                    <a:pt x="884" y="5590"/>
                    <a:pt x="919" y="5536"/>
                  </a:cubicBezTo>
                  <a:cubicBezTo>
                    <a:pt x="2056" y="3826"/>
                    <a:pt x="2753" y="934"/>
                    <a:pt x="270" y="11"/>
                  </a:cubicBezTo>
                  <a:cubicBezTo>
                    <a:pt x="249" y="4"/>
                    <a:pt x="22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3" name="Google Shape;7003;p15"/>
            <p:cNvSpPr/>
            <p:nvPr/>
          </p:nvSpPr>
          <p:spPr>
            <a:xfrm>
              <a:off x="4550100" y="3656675"/>
              <a:ext cx="40200" cy="135500"/>
            </a:xfrm>
            <a:custGeom>
              <a:avLst/>
              <a:gdLst/>
              <a:ahLst/>
              <a:cxnLst/>
              <a:rect l="l" t="t" r="r" b="b"/>
              <a:pathLst>
                <a:path w="1608" h="5420" extrusionOk="0">
                  <a:moveTo>
                    <a:pt x="984" y="1"/>
                  </a:moveTo>
                  <a:cubicBezTo>
                    <a:pt x="934" y="1"/>
                    <a:pt x="885" y="25"/>
                    <a:pt x="855" y="86"/>
                  </a:cubicBezTo>
                  <a:cubicBezTo>
                    <a:pt x="0" y="1802"/>
                    <a:pt x="132" y="3771"/>
                    <a:pt x="1233" y="5345"/>
                  </a:cubicBezTo>
                  <a:cubicBezTo>
                    <a:pt x="1270" y="5398"/>
                    <a:pt x="1321" y="5420"/>
                    <a:pt x="1373" y="5420"/>
                  </a:cubicBezTo>
                  <a:cubicBezTo>
                    <a:pt x="1492" y="5420"/>
                    <a:pt x="1608" y="5301"/>
                    <a:pt x="1521" y="5178"/>
                  </a:cubicBezTo>
                  <a:cubicBezTo>
                    <a:pt x="490" y="3703"/>
                    <a:pt x="339" y="1871"/>
                    <a:pt x="1144" y="255"/>
                  </a:cubicBezTo>
                  <a:cubicBezTo>
                    <a:pt x="1210" y="123"/>
                    <a:pt x="1094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4" name="Google Shape;7004;p15"/>
            <p:cNvSpPr/>
            <p:nvPr/>
          </p:nvSpPr>
          <p:spPr>
            <a:xfrm>
              <a:off x="4587925" y="3726075"/>
              <a:ext cx="57100" cy="14275"/>
            </a:xfrm>
            <a:custGeom>
              <a:avLst/>
              <a:gdLst/>
              <a:ahLst/>
              <a:cxnLst/>
              <a:rect l="l" t="t" r="r" b="b"/>
              <a:pathLst>
                <a:path w="2284" h="571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cubicBezTo>
                    <a:pt x="818" y="344"/>
                    <a:pt x="1416" y="420"/>
                    <a:pt x="2000" y="565"/>
                  </a:cubicBezTo>
                  <a:cubicBezTo>
                    <a:pt x="2016" y="569"/>
                    <a:pt x="2031" y="571"/>
                    <a:pt x="2045" y="571"/>
                  </a:cubicBezTo>
                  <a:cubicBezTo>
                    <a:pt x="2222" y="571"/>
                    <a:pt x="2284" y="290"/>
                    <a:pt x="2090" y="242"/>
                  </a:cubicBezTo>
                  <a:cubicBezTo>
                    <a:pt x="1477" y="89"/>
                    <a:pt x="847" y="8"/>
                    <a:pt x="216" y="1"/>
                  </a:cubicBez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5" name="Google Shape;7005;p15"/>
            <p:cNvSpPr/>
            <p:nvPr/>
          </p:nvSpPr>
          <p:spPr>
            <a:xfrm>
              <a:off x="4644175" y="3691900"/>
              <a:ext cx="76425" cy="80750"/>
            </a:xfrm>
            <a:custGeom>
              <a:avLst/>
              <a:gdLst/>
              <a:ahLst/>
              <a:cxnLst/>
              <a:rect l="l" t="t" r="r" b="b"/>
              <a:pathLst>
                <a:path w="3057" h="3230" extrusionOk="0">
                  <a:moveTo>
                    <a:pt x="251" y="0"/>
                  </a:moveTo>
                  <a:cubicBezTo>
                    <a:pt x="117" y="0"/>
                    <a:pt x="1" y="168"/>
                    <a:pt x="126" y="282"/>
                  </a:cubicBezTo>
                  <a:cubicBezTo>
                    <a:pt x="1079" y="1145"/>
                    <a:pt x="1935" y="2107"/>
                    <a:pt x="2681" y="3155"/>
                  </a:cubicBezTo>
                  <a:cubicBezTo>
                    <a:pt x="2718" y="3208"/>
                    <a:pt x="2770" y="3230"/>
                    <a:pt x="2821" y="3230"/>
                  </a:cubicBezTo>
                  <a:cubicBezTo>
                    <a:pt x="2941" y="3230"/>
                    <a:pt x="3057" y="3110"/>
                    <a:pt x="2969" y="2988"/>
                  </a:cubicBezTo>
                  <a:cubicBezTo>
                    <a:pt x="2209" y="1915"/>
                    <a:pt x="1335" y="928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6" name="Google Shape;7006;p15"/>
            <p:cNvSpPr/>
            <p:nvPr/>
          </p:nvSpPr>
          <p:spPr>
            <a:xfrm>
              <a:off x="4638725" y="3703050"/>
              <a:ext cx="74225" cy="82825"/>
            </a:xfrm>
            <a:custGeom>
              <a:avLst/>
              <a:gdLst/>
              <a:ahLst/>
              <a:cxnLst/>
              <a:rect l="l" t="t" r="r" b="b"/>
              <a:pathLst>
                <a:path w="2969" h="3313" extrusionOk="0">
                  <a:moveTo>
                    <a:pt x="2720" y="1"/>
                  </a:moveTo>
                  <a:cubicBezTo>
                    <a:pt x="2682" y="1"/>
                    <a:pt x="2644" y="14"/>
                    <a:pt x="2609" y="46"/>
                  </a:cubicBezTo>
                  <a:cubicBezTo>
                    <a:pt x="1637" y="937"/>
                    <a:pt x="788" y="1953"/>
                    <a:pt x="81" y="3065"/>
                  </a:cubicBezTo>
                  <a:cubicBezTo>
                    <a:pt x="1" y="3192"/>
                    <a:pt x="116" y="3312"/>
                    <a:pt x="233" y="3312"/>
                  </a:cubicBezTo>
                  <a:cubicBezTo>
                    <a:pt x="284" y="3312"/>
                    <a:pt x="335" y="3289"/>
                    <a:pt x="370" y="3234"/>
                  </a:cubicBezTo>
                  <a:cubicBezTo>
                    <a:pt x="1062" y="2147"/>
                    <a:pt x="1893" y="1153"/>
                    <a:pt x="2845" y="282"/>
                  </a:cubicBezTo>
                  <a:cubicBezTo>
                    <a:pt x="2969" y="168"/>
                    <a:pt x="2852" y="1"/>
                    <a:pt x="2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7" name="Google Shape;7007;p15"/>
            <p:cNvSpPr/>
            <p:nvPr/>
          </p:nvSpPr>
          <p:spPr>
            <a:xfrm>
              <a:off x="4710650" y="3645675"/>
              <a:ext cx="51450" cy="52450"/>
            </a:xfrm>
            <a:custGeom>
              <a:avLst/>
              <a:gdLst/>
              <a:ahLst/>
              <a:cxnLst/>
              <a:rect l="l" t="t" r="r" b="b"/>
              <a:pathLst>
                <a:path w="2058" h="2098" extrusionOk="0">
                  <a:moveTo>
                    <a:pt x="971" y="0"/>
                  </a:moveTo>
                  <a:cubicBezTo>
                    <a:pt x="647" y="0"/>
                    <a:pt x="294" y="291"/>
                    <a:pt x="101" y="532"/>
                  </a:cubicBezTo>
                  <a:cubicBezTo>
                    <a:pt x="0" y="658"/>
                    <a:pt x="111" y="826"/>
                    <a:pt x="229" y="826"/>
                  </a:cubicBezTo>
                  <a:cubicBezTo>
                    <a:pt x="267" y="826"/>
                    <a:pt x="305" y="809"/>
                    <a:pt x="337" y="768"/>
                  </a:cubicBezTo>
                  <a:cubicBezTo>
                    <a:pt x="467" y="608"/>
                    <a:pt x="635" y="410"/>
                    <a:pt x="844" y="353"/>
                  </a:cubicBezTo>
                  <a:cubicBezTo>
                    <a:pt x="881" y="344"/>
                    <a:pt x="914" y="339"/>
                    <a:pt x="943" y="339"/>
                  </a:cubicBezTo>
                  <a:cubicBezTo>
                    <a:pt x="1221" y="339"/>
                    <a:pt x="1169" y="749"/>
                    <a:pt x="1071" y="944"/>
                  </a:cubicBezTo>
                  <a:cubicBezTo>
                    <a:pt x="897" y="1289"/>
                    <a:pt x="636" y="1522"/>
                    <a:pt x="618" y="1929"/>
                  </a:cubicBezTo>
                  <a:cubicBezTo>
                    <a:pt x="615" y="2011"/>
                    <a:pt x="692" y="2097"/>
                    <a:pt x="776" y="2097"/>
                  </a:cubicBezTo>
                  <a:cubicBezTo>
                    <a:pt x="779" y="2097"/>
                    <a:pt x="782" y="2097"/>
                    <a:pt x="786" y="2097"/>
                  </a:cubicBezTo>
                  <a:cubicBezTo>
                    <a:pt x="1193" y="2059"/>
                    <a:pt x="1561" y="1938"/>
                    <a:pt x="1907" y="1717"/>
                  </a:cubicBezTo>
                  <a:cubicBezTo>
                    <a:pt x="2058" y="1620"/>
                    <a:pt x="1964" y="1400"/>
                    <a:pt x="1823" y="1400"/>
                  </a:cubicBezTo>
                  <a:cubicBezTo>
                    <a:pt x="1796" y="1400"/>
                    <a:pt x="1767" y="1409"/>
                    <a:pt x="1738" y="1427"/>
                  </a:cubicBezTo>
                  <a:cubicBezTo>
                    <a:pt x="1511" y="1578"/>
                    <a:pt x="1258" y="1681"/>
                    <a:pt x="993" y="1732"/>
                  </a:cubicBezTo>
                  <a:lnTo>
                    <a:pt x="993" y="1732"/>
                  </a:lnTo>
                  <a:cubicBezTo>
                    <a:pt x="1162" y="1241"/>
                    <a:pt x="1783" y="761"/>
                    <a:pt x="1388" y="227"/>
                  </a:cubicBezTo>
                  <a:cubicBezTo>
                    <a:pt x="1269" y="64"/>
                    <a:pt x="1123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8" name="Google Shape;7008;p15"/>
            <p:cNvSpPr/>
            <p:nvPr/>
          </p:nvSpPr>
          <p:spPr>
            <a:xfrm>
              <a:off x="4764825" y="3646425"/>
              <a:ext cx="50950" cy="146375"/>
            </a:xfrm>
            <a:custGeom>
              <a:avLst/>
              <a:gdLst/>
              <a:ahLst/>
              <a:cxnLst/>
              <a:rect l="l" t="t" r="r" b="b"/>
              <a:pathLst>
                <a:path w="2038" h="5855" extrusionOk="0">
                  <a:moveTo>
                    <a:pt x="239" y="0"/>
                  </a:moveTo>
                  <a:cubicBezTo>
                    <a:pt x="113" y="0"/>
                    <a:pt x="0" y="168"/>
                    <a:pt x="114" y="288"/>
                  </a:cubicBezTo>
                  <a:lnTo>
                    <a:pt x="112" y="288"/>
                  </a:lnTo>
                  <a:cubicBezTo>
                    <a:pt x="1500" y="1756"/>
                    <a:pt x="1665" y="3942"/>
                    <a:pt x="538" y="5609"/>
                  </a:cubicBezTo>
                  <a:cubicBezTo>
                    <a:pt x="454" y="5735"/>
                    <a:pt x="570" y="5854"/>
                    <a:pt x="688" y="5854"/>
                  </a:cubicBezTo>
                  <a:cubicBezTo>
                    <a:pt x="740" y="5854"/>
                    <a:pt x="791" y="5832"/>
                    <a:pt x="828" y="5778"/>
                  </a:cubicBezTo>
                  <a:cubicBezTo>
                    <a:pt x="2037" y="3987"/>
                    <a:pt x="1830" y="1619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09" name="Google Shape;7009;p15"/>
            <p:cNvSpPr/>
            <p:nvPr/>
          </p:nvSpPr>
          <p:spPr>
            <a:xfrm>
              <a:off x="4815600" y="3781075"/>
              <a:ext cx="56525" cy="57950"/>
            </a:xfrm>
            <a:custGeom>
              <a:avLst/>
              <a:gdLst/>
              <a:ahLst/>
              <a:cxnLst/>
              <a:rect l="l" t="t" r="r" b="b"/>
              <a:pathLst>
                <a:path w="2261" h="2318" extrusionOk="0">
                  <a:moveTo>
                    <a:pt x="554" y="0"/>
                  </a:moveTo>
                  <a:cubicBezTo>
                    <a:pt x="378" y="0"/>
                    <a:pt x="204" y="77"/>
                    <a:pt x="89" y="237"/>
                  </a:cubicBezTo>
                  <a:cubicBezTo>
                    <a:pt x="1" y="360"/>
                    <a:pt x="118" y="479"/>
                    <a:pt x="238" y="479"/>
                  </a:cubicBezTo>
                  <a:cubicBezTo>
                    <a:pt x="290" y="479"/>
                    <a:pt x="341" y="457"/>
                    <a:pt x="379" y="406"/>
                  </a:cubicBezTo>
                  <a:cubicBezTo>
                    <a:pt x="429" y="335"/>
                    <a:pt x="484" y="307"/>
                    <a:pt x="537" y="307"/>
                  </a:cubicBezTo>
                  <a:cubicBezTo>
                    <a:pt x="698" y="307"/>
                    <a:pt x="849" y="567"/>
                    <a:pt x="861" y="693"/>
                  </a:cubicBezTo>
                  <a:cubicBezTo>
                    <a:pt x="876" y="856"/>
                    <a:pt x="815" y="1018"/>
                    <a:pt x="757" y="1167"/>
                  </a:cubicBezTo>
                  <a:cubicBezTo>
                    <a:pt x="650" y="1446"/>
                    <a:pt x="511" y="1696"/>
                    <a:pt x="465" y="1997"/>
                  </a:cubicBezTo>
                  <a:cubicBezTo>
                    <a:pt x="453" y="2082"/>
                    <a:pt x="487" y="2180"/>
                    <a:pt x="583" y="2203"/>
                  </a:cubicBezTo>
                  <a:cubicBezTo>
                    <a:pt x="917" y="2279"/>
                    <a:pt x="1258" y="2317"/>
                    <a:pt x="1600" y="2317"/>
                  </a:cubicBezTo>
                  <a:cubicBezTo>
                    <a:pt x="1749" y="2317"/>
                    <a:pt x="1897" y="2310"/>
                    <a:pt x="2046" y="2296"/>
                  </a:cubicBezTo>
                  <a:cubicBezTo>
                    <a:pt x="2251" y="2277"/>
                    <a:pt x="2261" y="1961"/>
                    <a:pt x="2065" y="1961"/>
                  </a:cubicBezTo>
                  <a:cubicBezTo>
                    <a:pt x="2059" y="1961"/>
                    <a:pt x="2052" y="1961"/>
                    <a:pt x="2046" y="1962"/>
                  </a:cubicBezTo>
                  <a:cubicBezTo>
                    <a:pt x="1901" y="1977"/>
                    <a:pt x="1755" y="1984"/>
                    <a:pt x="1609" y="1984"/>
                  </a:cubicBezTo>
                  <a:cubicBezTo>
                    <a:pt x="1348" y="1984"/>
                    <a:pt x="1086" y="1960"/>
                    <a:pt x="828" y="1912"/>
                  </a:cubicBezTo>
                  <a:lnTo>
                    <a:pt x="828" y="1912"/>
                  </a:lnTo>
                  <a:cubicBezTo>
                    <a:pt x="982" y="1383"/>
                    <a:pt x="1422" y="794"/>
                    <a:pt x="1065" y="272"/>
                  </a:cubicBezTo>
                  <a:cubicBezTo>
                    <a:pt x="943" y="93"/>
                    <a:pt x="748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0" name="Google Shape;7010;p15"/>
            <p:cNvSpPr/>
            <p:nvPr/>
          </p:nvSpPr>
          <p:spPr>
            <a:xfrm>
              <a:off x="6008275" y="2260325"/>
              <a:ext cx="152250" cy="372000"/>
            </a:xfrm>
            <a:custGeom>
              <a:avLst/>
              <a:gdLst/>
              <a:ahLst/>
              <a:cxnLst/>
              <a:rect l="l" t="t" r="r" b="b"/>
              <a:pathLst>
                <a:path w="6090" h="14880" extrusionOk="0">
                  <a:moveTo>
                    <a:pt x="932" y="1"/>
                  </a:moveTo>
                  <a:cubicBezTo>
                    <a:pt x="879" y="1"/>
                    <a:pt x="826" y="2"/>
                    <a:pt x="772" y="5"/>
                  </a:cubicBezTo>
                  <a:cubicBezTo>
                    <a:pt x="561" y="15"/>
                    <a:pt x="556" y="339"/>
                    <a:pt x="762" y="339"/>
                  </a:cubicBezTo>
                  <a:cubicBezTo>
                    <a:pt x="765" y="339"/>
                    <a:pt x="769" y="339"/>
                    <a:pt x="772" y="339"/>
                  </a:cubicBezTo>
                  <a:lnTo>
                    <a:pt x="771" y="336"/>
                  </a:lnTo>
                  <a:cubicBezTo>
                    <a:pt x="822" y="333"/>
                    <a:pt x="873" y="332"/>
                    <a:pt x="923" y="332"/>
                  </a:cubicBezTo>
                  <a:cubicBezTo>
                    <a:pt x="2299" y="332"/>
                    <a:pt x="3342" y="1285"/>
                    <a:pt x="3458" y="2671"/>
                  </a:cubicBezTo>
                  <a:cubicBezTo>
                    <a:pt x="3526" y="3469"/>
                    <a:pt x="3335" y="4284"/>
                    <a:pt x="3580" y="5065"/>
                  </a:cubicBezTo>
                  <a:cubicBezTo>
                    <a:pt x="3864" y="5969"/>
                    <a:pt x="4544" y="6585"/>
                    <a:pt x="5404" y="6861"/>
                  </a:cubicBezTo>
                  <a:lnTo>
                    <a:pt x="5404" y="6861"/>
                  </a:lnTo>
                  <a:cubicBezTo>
                    <a:pt x="4423" y="7434"/>
                    <a:pt x="3867" y="8359"/>
                    <a:pt x="3670" y="9523"/>
                  </a:cubicBezTo>
                  <a:cubicBezTo>
                    <a:pt x="3480" y="10646"/>
                    <a:pt x="3640" y="11869"/>
                    <a:pt x="3091" y="12910"/>
                  </a:cubicBezTo>
                  <a:cubicBezTo>
                    <a:pt x="2522" y="13988"/>
                    <a:pt x="1396" y="14513"/>
                    <a:pt x="215" y="14545"/>
                  </a:cubicBezTo>
                  <a:cubicBezTo>
                    <a:pt x="2" y="14551"/>
                    <a:pt x="0" y="14879"/>
                    <a:pt x="210" y="14879"/>
                  </a:cubicBezTo>
                  <a:cubicBezTo>
                    <a:pt x="212" y="14879"/>
                    <a:pt x="213" y="14879"/>
                    <a:pt x="215" y="14879"/>
                  </a:cubicBezTo>
                  <a:cubicBezTo>
                    <a:pt x="1616" y="14841"/>
                    <a:pt x="2949" y="14144"/>
                    <a:pt x="3507" y="12803"/>
                  </a:cubicBezTo>
                  <a:cubicBezTo>
                    <a:pt x="4389" y="10690"/>
                    <a:pt x="3361" y="8108"/>
                    <a:pt x="5962" y="6951"/>
                  </a:cubicBezTo>
                  <a:cubicBezTo>
                    <a:pt x="6090" y="6895"/>
                    <a:pt x="6058" y="6671"/>
                    <a:pt x="5920" y="6646"/>
                  </a:cubicBezTo>
                  <a:cubicBezTo>
                    <a:pt x="4674" y="6421"/>
                    <a:pt x="3878" y="5534"/>
                    <a:pt x="3785" y="4270"/>
                  </a:cubicBezTo>
                  <a:cubicBezTo>
                    <a:pt x="3722" y="3414"/>
                    <a:pt x="3928" y="2535"/>
                    <a:pt x="3605" y="1710"/>
                  </a:cubicBezTo>
                  <a:cubicBezTo>
                    <a:pt x="3177" y="616"/>
                    <a:pt x="2064" y="1"/>
                    <a:pt x="9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1" name="Google Shape;7011;p15"/>
            <p:cNvSpPr/>
            <p:nvPr/>
          </p:nvSpPr>
          <p:spPr>
            <a:xfrm>
              <a:off x="6008225" y="2682150"/>
              <a:ext cx="153525" cy="394525"/>
            </a:xfrm>
            <a:custGeom>
              <a:avLst/>
              <a:gdLst/>
              <a:ahLst/>
              <a:cxnLst/>
              <a:rect l="l" t="t" r="r" b="b"/>
              <a:pathLst>
                <a:path w="6141" h="15781" extrusionOk="0">
                  <a:moveTo>
                    <a:pt x="1043" y="0"/>
                  </a:moveTo>
                  <a:cubicBezTo>
                    <a:pt x="983" y="0"/>
                    <a:pt x="923" y="2"/>
                    <a:pt x="863" y="6"/>
                  </a:cubicBezTo>
                  <a:cubicBezTo>
                    <a:pt x="653" y="18"/>
                    <a:pt x="648" y="340"/>
                    <a:pt x="850" y="340"/>
                  </a:cubicBezTo>
                  <a:cubicBezTo>
                    <a:pt x="854" y="340"/>
                    <a:pt x="858" y="340"/>
                    <a:pt x="863" y="340"/>
                  </a:cubicBezTo>
                  <a:lnTo>
                    <a:pt x="864" y="338"/>
                  </a:lnTo>
                  <a:cubicBezTo>
                    <a:pt x="923" y="335"/>
                    <a:pt x="981" y="333"/>
                    <a:pt x="1039" y="333"/>
                  </a:cubicBezTo>
                  <a:cubicBezTo>
                    <a:pt x="2462" y="333"/>
                    <a:pt x="3434" y="1408"/>
                    <a:pt x="3537" y="2809"/>
                  </a:cubicBezTo>
                  <a:cubicBezTo>
                    <a:pt x="3599" y="3655"/>
                    <a:pt x="3399" y="4518"/>
                    <a:pt x="3644" y="5348"/>
                  </a:cubicBezTo>
                  <a:cubicBezTo>
                    <a:pt x="3918" y="6283"/>
                    <a:pt x="4589" y="6951"/>
                    <a:pt x="5477" y="7243"/>
                  </a:cubicBezTo>
                  <a:lnTo>
                    <a:pt x="5477" y="7243"/>
                  </a:lnTo>
                  <a:cubicBezTo>
                    <a:pt x="4458" y="7868"/>
                    <a:pt x="3906" y="8869"/>
                    <a:pt x="3706" y="10081"/>
                  </a:cubicBezTo>
                  <a:cubicBezTo>
                    <a:pt x="3508" y="11275"/>
                    <a:pt x="3663" y="12572"/>
                    <a:pt x="3105" y="13686"/>
                  </a:cubicBezTo>
                  <a:cubicBezTo>
                    <a:pt x="2545" y="14801"/>
                    <a:pt x="1436" y="15402"/>
                    <a:pt x="217" y="15446"/>
                  </a:cubicBezTo>
                  <a:cubicBezTo>
                    <a:pt x="5" y="15453"/>
                    <a:pt x="1" y="15780"/>
                    <a:pt x="210" y="15780"/>
                  </a:cubicBezTo>
                  <a:cubicBezTo>
                    <a:pt x="213" y="15780"/>
                    <a:pt x="215" y="15780"/>
                    <a:pt x="217" y="15780"/>
                  </a:cubicBezTo>
                  <a:cubicBezTo>
                    <a:pt x="1667" y="15730"/>
                    <a:pt x="2969" y="14941"/>
                    <a:pt x="3523" y="13564"/>
                  </a:cubicBezTo>
                  <a:cubicBezTo>
                    <a:pt x="4409" y="11358"/>
                    <a:pt x="3383" y="8585"/>
                    <a:pt x="6014" y="7331"/>
                  </a:cubicBezTo>
                  <a:cubicBezTo>
                    <a:pt x="6141" y="7271"/>
                    <a:pt x="6113" y="7050"/>
                    <a:pt x="5974" y="7026"/>
                  </a:cubicBezTo>
                  <a:cubicBezTo>
                    <a:pt x="4673" y="6783"/>
                    <a:pt x="3935" y="5796"/>
                    <a:pt x="3852" y="4507"/>
                  </a:cubicBezTo>
                  <a:cubicBezTo>
                    <a:pt x="3796" y="3600"/>
                    <a:pt x="4010" y="2671"/>
                    <a:pt x="3688" y="1792"/>
                  </a:cubicBezTo>
                  <a:cubicBezTo>
                    <a:pt x="3279" y="677"/>
                    <a:pt x="2196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2" name="Google Shape;7012;p15"/>
            <p:cNvSpPr/>
            <p:nvPr/>
          </p:nvSpPr>
          <p:spPr>
            <a:xfrm>
              <a:off x="3322775" y="3864200"/>
              <a:ext cx="106975" cy="102750"/>
            </a:xfrm>
            <a:custGeom>
              <a:avLst/>
              <a:gdLst/>
              <a:ahLst/>
              <a:cxnLst/>
              <a:rect l="l" t="t" r="r" b="b"/>
              <a:pathLst>
                <a:path w="4279" h="4110" extrusionOk="0">
                  <a:moveTo>
                    <a:pt x="1823" y="344"/>
                  </a:moveTo>
                  <a:cubicBezTo>
                    <a:pt x="3349" y="344"/>
                    <a:pt x="3894" y="3754"/>
                    <a:pt x="1856" y="3779"/>
                  </a:cubicBezTo>
                  <a:cubicBezTo>
                    <a:pt x="1851" y="3779"/>
                    <a:pt x="1845" y="3779"/>
                    <a:pt x="1840" y="3779"/>
                  </a:cubicBezTo>
                  <a:cubicBezTo>
                    <a:pt x="950" y="3779"/>
                    <a:pt x="355" y="2795"/>
                    <a:pt x="543" y="1984"/>
                  </a:cubicBezTo>
                  <a:cubicBezTo>
                    <a:pt x="694" y="1332"/>
                    <a:pt x="1200" y="879"/>
                    <a:pt x="1787" y="617"/>
                  </a:cubicBezTo>
                  <a:cubicBezTo>
                    <a:pt x="1918" y="558"/>
                    <a:pt x="1886" y="410"/>
                    <a:pt x="1792" y="344"/>
                  </a:cubicBezTo>
                  <a:lnTo>
                    <a:pt x="1792" y="344"/>
                  </a:lnTo>
                  <a:cubicBezTo>
                    <a:pt x="1803" y="344"/>
                    <a:pt x="1813" y="344"/>
                    <a:pt x="1823" y="344"/>
                  </a:cubicBezTo>
                  <a:close/>
                  <a:moveTo>
                    <a:pt x="1847" y="1"/>
                  </a:moveTo>
                  <a:cubicBezTo>
                    <a:pt x="1695" y="1"/>
                    <a:pt x="1535" y="27"/>
                    <a:pt x="1368" y="83"/>
                  </a:cubicBezTo>
                  <a:cubicBezTo>
                    <a:pt x="1184" y="145"/>
                    <a:pt x="1238" y="416"/>
                    <a:pt x="1401" y="416"/>
                  </a:cubicBezTo>
                  <a:cubicBezTo>
                    <a:pt x="1418" y="416"/>
                    <a:pt x="1436" y="413"/>
                    <a:pt x="1455" y="407"/>
                  </a:cubicBezTo>
                  <a:lnTo>
                    <a:pt x="1455" y="407"/>
                  </a:lnTo>
                  <a:cubicBezTo>
                    <a:pt x="632" y="844"/>
                    <a:pt x="1" y="1722"/>
                    <a:pt x="207" y="2690"/>
                  </a:cubicBezTo>
                  <a:cubicBezTo>
                    <a:pt x="373" y="3472"/>
                    <a:pt x="1071" y="4109"/>
                    <a:pt x="1856" y="4109"/>
                  </a:cubicBezTo>
                  <a:cubicBezTo>
                    <a:pt x="2003" y="4109"/>
                    <a:pt x="2154" y="4087"/>
                    <a:pt x="2305" y="4038"/>
                  </a:cubicBezTo>
                  <a:cubicBezTo>
                    <a:pt x="4278" y="3404"/>
                    <a:pt x="3586" y="1"/>
                    <a:pt x="1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3" name="Google Shape;7013;p15"/>
            <p:cNvSpPr/>
            <p:nvPr/>
          </p:nvSpPr>
          <p:spPr>
            <a:xfrm>
              <a:off x="3439675" y="3892575"/>
              <a:ext cx="51900" cy="11600"/>
            </a:xfrm>
            <a:custGeom>
              <a:avLst/>
              <a:gdLst/>
              <a:ahLst/>
              <a:cxnLst/>
              <a:rect l="l" t="t" r="r" b="b"/>
              <a:pathLst>
                <a:path w="2076" h="464" extrusionOk="0">
                  <a:moveTo>
                    <a:pt x="692" y="0"/>
                  </a:moveTo>
                  <a:cubicBezTo>
                    <a:pt x="533" y="0"/>
                    <a:pt x="374" y="8"/>
                    <a:pt x="216" y="22"/>
                  </a:cubicBezTo>
                  <a:cubicBezTo>
                    <a:pt x="8" y="40"/>
                    <a:pt x="1" y="357"/>
                    <a:pt x="198" y="357"/>
                  </a:cubicBezTo>
                  <a:cubicBezTo>
                    <a:pt x="203" y="357"/>
                    <a:pt x="209" y="357"/>
                    <a:pt x="216" y="356"/>
                  </a:cubicBezTo>
                  <a:cubicBezTo>
                    <a:pt x="372" y="341"/>
                    <a:pt x="529" y="334"/>
                    <a:pt x="685" y="334"/>
                  </a:cubicBezTo>
                  <a:cubicBezTo>
                    <a:pt x="1057" y="334"/>
                    <a:pt x="1427" y="375"/>
                    <a:pt x="1791" y="458"/>
                  </a:cubicBezTo>
                  <a:cubicBezTo>
                    <a:pt x="1806" y="462"/>
                    <a:pt x="1820" y="463"/>
                    <a:pt x="1834" y="463"/>
                  </a:cubicBezTo>
                  <a:cubicBezTo>
                    <a:pt x="2013" y="463"/>
                    <a:pt x="2076" y="180"/>
                    <a:pt x="1881" y="136"/>
                  </a:cubicBezTo>
                  <a:cubicBezTo>
                    <a:pt x="1491" y="46"/>
                    <a:pt x="1091" y="0"/>
                    <a:pt x="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4" name="Google Shape;7014;p15"/>
            <p:cNvSpPr/>
            <p:nvPr/>
          </p:nvSpPr>
          <p:spPr>
            <a:xfrm>
              <a:off x="3434625" y="3933300"/>
              <a:ext cx="58425" cy="12775"/>
            </a:xfrm>
            <a:custGeom>
              <a:avLst/>
              <a:gdLst/>
              <a:ahLst/>
              <a:cxnLst/>
              <a:rect l="l" t="t" r="r" b="b"/>
              <a:pathLst>
                <a:path w="2337" h="511" extrusionOk="0">
                  <a:moveTo>
                    <a:pt x="243" y="0"/>
                  </a:moveTo>
                  <a:cubicBezTo>
                    <a:pt x="63" y="0"/>
                    <a:pt x="1" y="282"/>
                    <a:pt x="195" y="329"/>
                  </a:cubicBezTo>
                  <a:cubicBezTo>
                    <a:pt x="695" y="450"/>
                    <a:pt x="1206" y="510"/>
                    <a:pt x="1720" y="510"/>
                  </a:cubicBezTo>
                  <a:cubicBezTo>
                    <a:pt x="1853" y="510"/>
                    <a:pt x="1987" y="506"/>
                    <a:pt x="2120" y="498"/>
                  </a:cubicBezTo>
                  <a:cubicBezTo>
                    <a:pt x="2331" y="484"/>
                    <a:pt x="2336" y="162"/>
                    <a:pt x="2133" y="162"/>
                  </a:cubicBezTo>
                  <a:cubicBezTo>
                    <a:pt x="2129" y="162"/>
                    <a:pt x="2124" y="162"/>
                    <a:pt x="2120" y="162"/>
                  </a:cubicBezTo>
                  <a:cubicBezTo>
                    <a:pt x="1987" y="171"/>
                    <a:pt x="1853" y="175"/>
                    <a:pt x="1720" y="175"/>
                  </a:cubicBezTo>
                  <a:cubicBezTo>
                    <a:pt x="1237" y="175"/>
                    <a:pt x="755" y="119"/>
                    <a:pt x="285" y="5"/>
                  </a:cubicBezTo>
                  <a:cubicBezTo>
                    <a:pt x="270" y="2"/>
                    <a:pt x="25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5" name="Google Shape;7015;p15"/>
            <p:cNvSpPr/>
            <p:nvPr/>
          </p:nvSpPr>
          <p:spPr>
            <a:xfrm>
              <a:off x="3530000" y="3872150"/>
              <a:ext cx="99725" cy="98600"/>
            </a:xfrm>
            <a:custGeom>
              <a:avLst/>
              <a:gdLst/>
              <a:ahLst/>
              <a:cxnLst/>
              <a:rect l="l" t="t" r="r" b="b"/>
              <a:pathLst>
                <a:path w="3989" h="3944" extrusionOk="0">
                  <a:moveTo>
                    <a:pt x="221" y="1"/>
                  </a:moveTo>
                  <a:cubicBezTo>
                    <a:pt x="89" y="1"/>
                    <a:pt x="1" y="216"/>
                    <a:pt x="140" y="323"/>
                  </a:cubicBezTo>
                  <a:cubicBezTo>
                    <a:pt x="1463" y="1332"/>
                    <a:pt x="2633" y="2526"/>
                    <a:pt x="3610" y="3871"/>
                  </a:cubicBezTo>
                  <a:cubicBezTo>
                    <a:pt x="3647" y="3922"/>
                    <a:pt x="3699" y="3943"/>
                    <a:pt x="3750" y="3943"/>
                  </a:cubicBezTo>
                  <a:cubicBezTo>
                    <a:pt x="3871" y="3943"/>
                    <a:pt x="3989" y="3824"/>
                    <a:pt x="3899" y="3702"/>
                  </a:cubicBezTo>
                  <a:cubicBezTo>
                    <a:pt x="2887" y="2311"/>
                    <a:pt x="1678" y="1075"/>
                    <a:pt x="309" y="33"/>
                  </a:cubicBezTo>
                  <a:cubicBezTo>
                    <a:pt x="279" y="11"/>
                    <a:pt x="249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6" name="Google Shape;7016;p15"/>
            <p:cNvSpPr/>
            <p:nvPr/>
          </p:nvSpPr>
          <p:spPr>
            <a:xfrm>
              <a:off x="3525450" y="3871950"/>
              <a:ext cx="93000" cy="98700"/>
            </a:xfrm>
            <a:custGeom>
              <a:avLst/>
              <a:gdLst/>
              <a:ahLst/>
              <a:cxnLst/>
              <a:rect l="l" t="t" r="r" b="b"/>
              <a:pathLst>
                <a:path w="3720" h="3948" extrusionOk="0">
                  <a:moveTo>
                    <a:pt x="3466" y="1"/>
                  </a:moveTo>
                  <a:cubicBezTo>
                    <a:pt x="3428" y="1"/>
                    <a:pt x="3390" y="14"/>
                    <a:pt x="3355" y="45"/>
                  </a:cubicBezTo>
                  <a:cubicBezTo>
                    <a:pt x="2124" y="1129"/>
                    <a:pt x="1027" y="2359"/>
                    <a:pt x="87" y="3704"/>
                  </a:cubicBezTo>
                  <a:cubicBezTo>
                    <a:pt x="1" y="3828"/>
                    <a:pt x="117" y="3948"/>
                    <a:pt x="237" y="3948"/>
                  </a:cubicBezTo>
                  <a:cubicBezTo>
                    <a:pt x="288" y="3948"/>
                    <a:pt x="340" y="3926"/>
                    <a:pt x="377" y="3873"/>
                  </a:cubicBezTo>
                  <a:cubicBezTo>
                    <a:pt x="1301" y="2552"/>
                    <a:pt x="2380" y="1346"/>
                    <a:pt x="3593" y="281"/>
                  </a:cubicBezTo>
                  <a:cubicBezTo>
                    <a:pt x="3719" y="170"/>
                    <a:pt x="3601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7" name="Google Shape;7017;p15"/>
            <p:cNvSpPr/>
            <p:nvPr/>
          </p:nvSpPr>
          <p:spPr>
            <a:xfrm>
              <a:off x="3643850" y="3838675"/>
              <a:ext cx="36775" cy="39225"/>
            </a:xfrm>
            <a:custGeom>
              <a:avLst/>
              <a:gdLst/>
              <a:ahLst/>
              <a:cxnLst/>
              <a:rect l="l" t="t" r="r" b="b"/>
              <a:pathLst>
                <a:path w="1471" h="1569" extrusionOk="0">
                  <a:moveTo>
                    <a:pt x="438" y="1"/>
                  </a:moveTo>
                  <a:cubicBezTo>
                    <a:pt x="220" y="1"/>
                    <a:pt x="19" y="119"/>
                    <a:pt x="7" y="379"/>
                  </a:cubicBezTo>
                  <a:cubicBezTo>
                    <a:pt x="1" y="488"/>
                    <a:pt x="81" y="541"/>
                    <a:pt x="165" y="541"/>
                  </a:cubicBezTo>
                  <a:cubicBezTo>
                    <a:pt x="249" y="541"/>
                    <a:pt x="335" y="487"/>
                    <a:pt x="341" y="379"/>
                  </a:cubicBezTo>
                  <a:cubicBezTo>
                    <a:pt x="343" y="339"/>
                    <a:pt x="371" y="324"/>
                    <a:pt x="409" y="324"/>
                  </a:cubicBezTo>
                  <a:cubicBezTo>
                    <a:pt x="492" y="324"/>
                    <a:pt x="624" y="395"/>
                    <a:pt x="647" y="434"/>
                  </a:cubicBezTo>
                  <a:cubicBezTo>
                    <a:pt x="789" y="669"/>
                    <a:pt x="431" y="1009"/>
                    <a:pt x="289" y="1151"/>
                  </a:cubicBezTo>
                  <a:cubicBezTo>
                    <a:pt x="207" y="1234"/>
                    <a:pt x="234" y="1411"/>
                    <a:pt x="362" y="1432"/>
                  </a:cubicBezTo>
                  <a:lnTo>
                    <a:pt x="1181" y="1566"/>
                  </a:lnTo>
                  <a:cubicBezTo>
                    <a:pt x="1192" y="1568"/>
                    <a:pt x="1203" y="1569"/>
                    <a:pt x="1213" y="1569"/>
                  </a:cubicBezTo>
                  <a:cubicBezTo>
                    <a:pt x="1400" y="1569"/>
                    <a:pt x="1471" y="1278"/>
                    <a:pt x="1270" y="1244"/>
                  </a:cubicBezTo>
                  <a:lnTo>
                    <a:pt x="731" y="1155"/>
                  </a:lnTo>
                  <a:lnTo>
                    <a:pt x="731" y="1155"/>
                  </a:lnTo>
                  <a:cubicBezTo>
                    <a:pt x="977" y="836"/>
                    <a:pt x="1175" y="399"/>
                    <a:pt x="804" y="120"/>
                  </a:cubicBezTo>
                  <a:cubicBezTo>
                    <a:pt x="700" y="42"/>
                    <a:pt x="56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8" name="Google Shape;7018;p15"/>
            <p:cNvSpPr/>
            <p:nvPr/>
          </p:nvSpPr>
          <p:spPr>
            <a:xfrm>
              <a:off x="3705050" y="3869275"/>
              <a:ext cx="38825" cy="107750"/>
            </a:xfrm>
            <a:custGeom>
              <a:avLst/>
              <a:gdLst/>
              <a:ahLst/>
              <a:cxnLst/>
              <a:rect l="l" t="t" r="r" b="b"/>
              <a:pathLst>
                <a:path w="1553" h="4310" extrusionOk="0">
                  <a:moveTo>
                    <a:pt x="1300" y="1"/>
                  </a:moveTo>
                  <a:cubicBezTo>
                    <a:pt x="1263" y="1"/>
                    <a:pt x="1224" y="15"/>
                    <a:pt x="1189" y="48"/>
                  </a:cubicBezTo>
                  <a:cubicBezTo>
                    <a:pt x="1" y="1180"/>
                    <a:pt x="2" y="3134"/>
                    <a:pt x="1194" y="4262"/>
                  </a:cubicBezTo>
                  <a:cubicBezTo>
                    <a:pt x="1228" y="4295"/>
                    <a:pt x="1267" y="4309"/>
                    <a:pt x="1305" y="4309"/>
                  </a:cubicBezTo>
                  <a:cubicBezTo>
                    <a:pt x="1436" y="4309"/>
                    <a:pt x="1552" y="4141"/>
                    <a:pt x="1430" y="4026"/>
                  </a:cubicBezTo>
                  <a:cubicBezTo>
                    <a:pt x="367" y="3018"/>
                    <a:pt x="364" y="1294"/>
                    <a:pt x="1426" y="286"/>
                  </a:cubicBezTo>
                  <a:cubicBezTo>
                    <a:pt x="1546" y="170"/>
                    <a:pt x="1431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19" name="Google Shape;7019;p15"/>
            <p:cNvSpPr/>
            <p:nvPr/>
          </p:nvSpPr>
          <p:spPr>
            <a:xfrm>
              <a:off x="3762300" y="3893525"/>
              <a:ext cx="74025" cy="70625"/>
            </a:xfrm>
            <a:custGeom>
              <a:avLst/>
              <a:gdLst/>
              <a:ahLst/>
              <a:cxnLst/>
              <a:rect l="l" t="t" r="r" b="b"/>
              <a:pathLst>
                <a:path w="2961" h="2825" extrusionOk="0">
                  <a:moveTo>
                    <a:pt x="243" y="0"/>
                  </a:moveTo>
                  <a:cubicBezTo>
                    <a:pt x="114" y="0"/>
                    <a:pt x="0" y="168"/>
                    <a:pt x="118" y="286"/>
                  </a:cubicBezTo>
                  <a:cubicBezTo>
                    <a:pt x="948" y="1116"/>
                    <a:pt x="1776" y="1946"/>
                    <a:pt x="2606" y="2775"/>
                  </a:cubicBezTo>
                  <a:cubicBezTo>
                    <a:pt x="2640" y="2810"/>
                    <a:pt x="2679" y="2824"/>
                    <a:pt x="2717" y="2824"/>
                  </a:cubicBezTo>
                  <a:cubicBezTo>
                    <a:pt x="2846" y="2824"/>
                    <a:pt x="2960" y="2655"/>
                    <a:pt x="2842" y="2537"/>
                  </a:cubicBezTo>
                  <a:lnTo>
                    <a:pt x="354" y="49"/>
                  </a:lnTo>
                  <a:cubicBezTo>
                    <a:pt x="320" y="15"/>
                    <a:pt x="28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0" name="Google Shape;7020;p15"/>
            <p:cNvSpPr/>
            <p:nvPr/>
          </p:nvSpPr>
          <p:spPr>
            <a:xfrm>
              <a:off x="3760850" y="389460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2114" y="1"/>
                  </a:moveTo>
                  <a:cubicBezTo>
                    <a:pt x="2063" y="1"/>
                    <a:pt x="2011" y="23"/>
                    <a:pt x="1974" y="75"/>
                  </a:cubicBezTo>
                  <a:cubicBezTo>
                    <a:pt x="1230" y="1126"/>
                    <a:pt x="591" y="2247"/>
                    <a:pt x="62" y="3422"/>
                  </a:cubicBezTo>
                  <a:cubicBezTo>
                    <a:pt x="1" y="3556"/>
                    <a:pt x="118" y="3678"/>
                    <a:pt x="225" y="3678"/>
                  </a:cubicBezTo>
                  <a:cubicBezTo>
                    <a:pt x="275" y="3678"/>
                    <a:pt x="322" y="3653"/>
                    <a:pt x="350" y="3591"/>
                  </a:cubicBezTo>
                  <a:cubicBezTo>
                    <a:pt x="879" y="2417"/>
                    <a:pt x="1520" y="1295"/>
                    <a:pt x="2263" y="243"/>
                  </a:cubicBezTo>
                  <a:cubicBezTo>
                    <a:pt x="2350" y="120"/>
                    <a:pt x="2234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1" name="Google Shape;7021;p15"/>
            <p:cNvSpPr/>
            <p:nvPr/>
          </p:nvSpPr>
          <p:spPr>
            <a:xfrm>
              <a:off x="3858025" y="3970250"/>
              <a:ext cx="14175" cy="8500"/>
            </a:xfrm>
            <a:custGeom>
              <a:avLst/>
              <a:gdLst/>
              <a:ahLst/>
              <a:cxnLst/>
              <a:rect l="l" t="t" r="r" b="b"/>
              <a:pathLst>
                <a:path w="567" h="340" extrusionOk="0">
                  <a:moveTo>
                    <a:pt x="211" y="1"/>
                  </a:moveTo>
                  <a:cubicBezTo>
                    <a:pt x="0" y="1"/>
                    <a:pt x="2" y="330"/>
                    <a:pt x="215" y="336"/>
                  </a:cubicBezTo>
                  <a:lnTo>
                    <a:pt x="350" y="339"/>
                  </a:lnTo>
                  <a:cubicBezTo>
                    <a:pt x="351" y="339"/>
                    <a:pt x="353" y="339"/>
                    <a:pt x="354" y="339"/>
                  </a:cubicBezTo>
                  <a:cubicBezTo>
                    <a:pt x="566" y="339"/>
                    <a:pt x="565" y="10"/>
                    <a:pt x="350" y="5"/>
                  </a:cubicBezTo>
                  <a:lnTo>
                    <a:pt x="215" y="1"/>
                  </a:lnTo>
                  <a:cubicBezTo>
                    <a:pt x="214" y="1"/>
                    <a:pt x="21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2" name="Google Shape;7022;p15"/>
            <p:cNvSpPr/>
            <p:nvPr/>
          </p:nvSpPr>
          <p:spPr>
            <a:xfrm>
              <a:off x="3896300" y="3870500"/>
              <a:ext cx="10825" cy="102200"/>
            </a:xfrm>
            <a:custGeom>
              <a:avLst/>
              <a:gdLst/>
              <a:ahLst/>
              <a:cxnLst/>
              <a:rect l="l" t="t" r="r" b="b"/>
              <a:pathLst>
                <a:path w="433" h="4088" extrusionOk="0">
                  <a:moveTo>
                    <a:pt x="266" y="1"/>
                  </a:moveTo>
                  <a:cubicBezTo>
                    <a:pt x="183" y="1"/>
                    <a:pt x="98" y="54"/>
                    <a:pt x="95" y="162"/>
                  </a:cubicBezTo>
                  <a:cubicBezTo>
                    <a:pt x="63" y="1417"/>
                    <a:pt x="33" y="2671"/>
                    <a:pt x="2" y="3927"/>
                  </a:cubicBezTo>
                  <a:cubicBezTo>
                    <a:pt x="0" y="4034"/>
                    <a:pt x="82" y="4088"/>
                    <a:pt x="166" y="4088"/>
                  </a:cubicBezTo>
                  <a:cubicBezTo>
                    <a:pt x="250" y="4088"/>
                    <a:pt x="335" y="4034"/>
                    <a:pt x="338" y="3927"/>
                  </a:cubicBezTo>
                  <a:cubicBezTo>
                    <a:pt x="368" y="2671"/>
                    <a:pt x="399" y="1417"/>
                    <a:pt x="429" y="162"/>
                  </a:cubicBezTo>
                  <a:cubicBezTo>
                    <a:pt x="432" y="54"/>
                    <a:pt x="350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3" name="Google Shape;7023;p15"/>
            <p:cNvSpPr/>
            <p:nvPr/>
          </p:nvSpPr>
          <p:spPr>
            <a:xfrm>
              <a:off x="3898850" y="3884250"/>
              <a:ext cx="46150" cy="41350"/>
            </a:xfrm>
            <a:custGeom>
              <a:avLst/>
              <a:gdLst/>
              <a:ahLst/>
              <a:cxnLst/>
              <a:rect l="l" t="t" r="r" b="b"/>
              <a:pathLst>
                <a:path w="1846" h="1654" extrusionOk="0">
                  <a:moveTo>
                    <a:pt x="1599" y="1"/>
                  </a:moveTo>
                  <a:cubicBezTo>
                    <a:pt x="1562" y="1"/>
                    <a:pt x="1523" y="15"/>
                    <a:pt x="1488" y="48"/>
                  </a:cubicBezTo>
                  <a:lnTo>
                    <a:pt x="121" y="1369"/>
                  </a:lnTo>
                  <a:cubicBezTo>
                    <a:pt x="1" y="1485"/>
                    <a:pt x="116" y="1653"/>
                    <a:pt x="246" y="1653"/>
                  </a:cubicBezTo>
                  <a:cubicBezTo>
                    <a:pt x="284" y="1653"/>
                    <a:pt x="323" y="1639"/>
                    <a:pt x="358" y="1606"/>
                  </a:cubicBezTo>
                  <a:lnTo>
                    <a:pt x="1725" y="285"/>
                  </a:lnTo>
                  <a:cubicBezTo>
                    <a:pt x="1845" y="169"/>
                    <a:pt x="1729" y="1"/>
                    <a:pt x="1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4" name="Google Shape;7024;p15"/>
            <p:cNvSpPr/>
            <p:nvPr/>
          </p:nvSpPr>
          <p:spPr>
            <a:xfrm>
              <a:off x="3892950" y="3916975"/>
              <a:ext cx="50275" cy="56825"/>
            </a:xfrm>
            <a:custGeom>
              <a:avLst/>
              <a:gdLst/>
              <a:ahLst/>
              <a:cxnLst/>
              <a:rect l="l" t="t" r="r" b="b"/>
              <a:pathLst>
                <a:path w="2011" h="2273" extrusionOk="0">
                  <a:moveTo>
                    <a:pt x="232" y="1"/>
                  </a:moveTo>
                  <a:cubicBezTo>
                    <a:pt x="112" y="1"/>
                    <a:pt x="1" y="169"/>
                    <a:pt x="103" y="295"/>
                  </a:cubicBezTo>
                  <a:lnTo>
                    <a:pt x="1671" y="2216"/>
                  </a:lnTo>
                  <a:cubicBezTo>
                    <a:pt x="1704" y="2255"/>
                    <a:pt x="1742" y="2272"/>
                    <a:pt x="1780" y="2272"/>
                  </a:cubicBezTo>
                  <a:cubicBezTo>
                    <a:pt x="1899" y="2272"/>
                    <a:pt x="2011" y="2104"/>
                    <a:pt x="1907" y="1978"/>
                  </a:cubicBezTo>
                  <a:lnTo>
                    <a:pt x="341" y="57"/>
                  </a:lnTo>
                  <a:cubicBezTo>
                    <a:pt x="308" y="17"/>
                    <a:pt x="269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5" name="Google Shape;7025;p15"/>
            <p:cNvSpPr/>
            <p:nvPr/>
          </p:nvSpPr>
          <p:spPr>
            <a:xfrm>
              <a:off x="3953625" y="3912200"/>
              <a:ext cx="55700" cy="109325"/>
            </a:xfrm>
            <a:custGeom>
              <a:avLst/>
              <a:gdLst/>
              <a:ahLst/>
              <a:cxnLst/>
              <a:rect l="l" t="t" r="r" b="b"/>
              <a:pathLst>
                <a:path w="2228" h="4373" extrusionOk="0">
                  <a:moveTo>
                    <a:pt x="1075" y="566"/>
                  </a:moveTo>
                  <a:cubicBezTo>
                    <a:pt x="1164" y="566"/>
                    <a:pt x="1287" y="694"/>
                    <a:pt x="1445" y="950"/>
                  </a:cubicBezTo>
                  <a:cubicBezTo>
                    <a:pt x="1916" y="1102"/>
                    <a:pt x="2011" y="1363"/>
                    <a:pt x="1730" y="1728"/>
                  </a:cubicBezTo>
                  <a:cubicBezTo>
                    <a:pt x="1611" y="1908"/>
                    <a:pt x="1428" y="1988"/>
                    <a:pt x="1241" y="1988"/>
                  </a:cubicBezTo>
                  <a:cubicBezTo>
                    <a:pt x="1014" y="1988"/>
                    <a:pt x="780" y="1871"/>
                    <a:pt x="642" y="1670"/>
                  </a:cubicBezTo>
                  <a:lnTo>
                    <a:pt x="642" y="1670"/>
                  </a:lnTo>
                  <a:cubicBezTo>
                    <a:pt x="691" y="1330"/>
                    <a:pt x="776" y="998"/>
                    <a:pt x="931" y="807"/>
                  </a:cubicBezTo>
                  <a:cubicBezTo>
                    <a:pt x="957" y="646"/>
                    <a:pt x="1005" y="566"/>
                    <a:pt x="1075" y="566"/>
                  </a:cubicBezTo>
                  <a:close/>
                  <a:moveTo>
                    <a:pt x="1473" y="1"/>
                  </a:moveTo>
                  <a:cubicBezTo>
                    <a:pt x="694" y="1"/>
                    <a:pt x="0" y="650"/>
                    <a:pt x="191" y="1522"/>
                  </a:cubicBezTo>
                  <a:cubicBezTo>
                    <a:pt x="218" y="1648"/>
                    <a:pt x="259" y="1761"/>
                    <a:pt x="309" y="1863"/>
                  </a:cubicBezTo>
                  <a:lnTo>
                    <a:pt x="309" y="1863"/>
                  </a:lnTo>
                  <a:cubicBezTo>
                    <a:pt x="182" y="2659"/>
                    <a:pt x="212" y="3456"/>
                    <a:pt x="353" y="4252"/>
                  </a:cubicBezTo>
                  <a:cubicBezTo>
                    <a:pt x="368" y="4336"/>
                    <a:pt x="428" y="4372"/>
                    <a:pt x="493" y="4372"/>
                  </a:cubicBezTo>
                  <a:cubicBezTo>
                    <a:pt x="590" y="4372"/>
                    <a:pt x="698" y="4289"/>
                    <a:pt x="676" y="4162"/>
                  </a:cubicBezTo>
                  <a:cubicBezTo>
                    <a:pt x="582" y="3639"/>
                    <a:pt x="536" y="3110"/>
                    <a:pt x="566" y="2578"/>
                  </a:cubicBezTo>
                  <a:cubicBezTo>
                    <a:pt x="572" y="2479"/>
                    <a:pt x="578" y="2359"/>
                    <a:pt x="587" y="2226"/>
                  </a:cubicBezTo>
                  <a:lnTo>
                    <a:pt x="587" y="2226"/>
                  </a:lnTo>
                  <a:cubicBezTo>
                    <a:pt x="759" y="2374"/>
                    <a:pt x="965" y="2451"/>
                    <a:pt x="1173" y="2451"/>
                  </a:cubicBezTo>
                  <a:cubicBezTo>
                    <a:pt x="1517" y="2451"/>
                    <a:pt x="1864" y="2239"/>
                    <a:pt x="2067" y="1784"/>
                  </a:cubicBezTo>
                  <a:cubicBezTo>
                    <a:pt x="2228" y="1426"/>
                    <a:pt x="2227" y="813"/>
                    <a:pt x="2022" y="408"/>
                  </a:cubicBezTo>
                  <a:lnTo>
                    <a:pt x="2022" y="408"/>
                  </a:lnTo>
                  <a:cubicBezTo>
                    <a:pt x="2118" y="343"/>
                    <a:pt x="2127" y="152"/>
                    <a:pt x="1980" y="94"/>
                  </a:cubicBezTo>
                  <a:lnTo>
                    <a:pt x="1980" y="94"/>
                  </a:lnTo>
                  <a:lnTo>
                    <a:pt x="1980" y="96"/>
                  </a:lnTo>
                  <a:cubicBezTo>
                    <a:pt x="1813" y="31"/>
                    <a:pt x="1641" y="1"/>
                    <a:pt x="1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6" name="Google Shape;7026;p15"/>
            <p:cNvSpPr/>
            <p:nvPr/>
          </p:nvSpPr>
          <p:spPr>
            <a:xfrm>
              <a:off x="4015100" y="3873275"/>
              <a:ext cx="49550" cy="123350"/>
            </a:xfrm>
            <a:custGeom>
              <a:avLst/>
              <a:gdLst/>
              <a:ahLst/>
              <a:cxnLst/>
              <a:rect l="l" t="t" r="r" b="b"/>
              <a:pathLst>
                <a:path w="1982" h="4934" extrusionOk="0">
                  <a:moveTo>
                    <a:pt x="225" y="1"/>
                  </a:moveTo>
                  <a:cubicBezTo>
                    <a:pt x="117" y="1"/>
                    <a:pt x="0" y="122"/>
                    <a:pt x="63" y="255"/>
                  </a:cubicBezTo>
                  <a:cubicBezTo>
                    <a:pt x="542" y="1273"/>
                    <a:pt x="1584" y="3707"/>
                    <a:pt x="534" y="4652"/>
                  </a:cubicBezTo>
                  <a:cubicBezTo>
                    <a:pt x="409" y="4765"/>
                    <a:pt x="526" y="4933"/>
                    <a:pt x="659" y="4933"/>
                  </a:cubicBezTo>
                  <a:cubicBezTo>
                    <a:pt x="697" y="4933"/>
                    <a:pt x="736" y="4920"/>
                    <a:pt x="771" y="4888"/>
                  </a:cubicBezTo>
                  <a:cubicBezTo>
                    <a:pt x="1982" y="3797"/>
                    <a:pt x="903" y="1262"/>
                    <a:pt x="351" y="86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7" name="Google Shape;7027;p15"/>
            <p:cNvSpPr/>
            <p:nvPr/>
          </p:nvSpPr>
          <p:spPr>
            <a:xfrm>
              <a:off x="4042500" y="3853650"/>
              <a:ext cx="56475" cy="42550"/>
            </a:xfrm>
            <a:custGeom>
              <a:avLst/>
              <a:gdLst/>
              <a:ahLst/>
              <a:cxnLst/>
              <a:rect l="l" t="t" r="r" b="b"/>
              <a:pathLst>
                <a:path w="2259" h="1702" extrusionOk="0">
                  <a:moveTo>
                    <a:pt x="583" y="0"/>
                  </a:moveTo>
                  <a:cubicBezTo>
                    <a:pt x="412" y="0"/>
                    <a:pt x="243" y="62"/>
                    <a:pt x="116" y="195"/>
                  </a:cubicBezTo>
                  <a:cubicBezTo>
                    <a:pt x="1" y="315"/>
                    <a:pt x="114" y="483"/>
                    <a:pt x="241" y="483"/>
                  </a:cubicBezTo>
                  <a:cubicBezTo>
                    <a:pt x="278" y="483"/>
                    <a:pt x="318" y="468"/>
                    <a:pt x="352" y="432"/>
                  </a:cubicBezTo>
                  <a:cubicBezTo>
                    <a:pt x="423" y="357"/>
                    <a:pt x="505" y="325"/>
                    <a:pt x="584" y="325"/>
                  </a:cubicBezTo>
                  <a:cubicBezTo>
                    <a:pt x="784" y="325"/>
                    <a:pt x="969" y="526"/>
                    <a:pt x="936" y="752"/>
                  </a:cubicBezTo>
                  <a:cubicBezTo>
                    <a:pt x="906" y="960"/>
                    <a:pt x="848" y="1126"/>
                    <a:pt x="967" y="1320"/>
                  </a:cubicBezTo>
                  <a:cubicBezTo>
                    <a:pt x="1160" y="1634"/>
                    <a:pt x="1595" y="1701"/>
                    <a:pt x="1946" y="1701"/>
                  </a:cubicBezTo>
                  <a:cubicBezTo>
                    <a:pt x="1979" y="1701"/>
                    <a:pt x="2012" y="1700"/>
                    <a:pt x="2044" y="1699"/>
                  </a:cubicBezTo>
                  <a:cubicBezTo>
                    <a:pt x="2255" y="1692"/>
                    <a:pt x="2259" y="1364"/>
                    <a:pt x="2051" y="1364"/>
                  </a:cubicBezTo>
                  <a:cubicBezTo>
                    <a:pt x="2049" y="1364"/>
                    <a:pt x="2046" y="1364"/>
                    <a:pt x="2044" y="1364"/>
                  </a:cubicBezTo>
                  <a:cubicBezTo>
                    <a:pt x="2006" y="1365"/>
                    <a:pt x="1966" y="1366"/>
                    <a:pt x="1926" y="1366"/>
                  </a:cubicBezTo>
                  <a:cubicBezTo>
                    <a:pt x="1595" y="1366"/>
                    <a:pt x="1200" y="1304"/>
                    <a:pt x="1244" y="895"/>
                  </a:cubicBezTo>
                  <a:cubicBezTo>
                    <a:pt x="1269" y="662"/>
                    <a:pt x="1325" y="502"/>
                    <a:pt x="1171" y="294"/>
                  </a:cubicBezTo>
                  <a:cubicBezTo>
                    <a:pt x="1031" y="105"/>
                    <a:pt x="806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8" name="Google Shape;7028;p15"/>
            <p:cNvSpPr/>
            <p:nvPr/>
          </p:nvSpPr>
          <p:spPr>
            <a:xfrm>
              <a:off x="4104250" y="3936950"/>
              <a:ext cx="71350" cy="11250"/>
            </a:xfrm>
            <a:custGeom>
              <a:avLst/>
              <a:gdLst/>
              <a:ahLst/>
              <a:cxnLst/>
              <a:rect l="l" t="t" r="r" b="b"/>
              <a:pathLst>
                <a:path w="2854" h="450" extrusionOk="0">
                  <a:moveTo>
                    <a:pt x="2648" y="1"/>
                  </a:moveTo>
                  <a:cubicBezTo>
                    <a:pt x="2645" y="1"/>
                    <a:pt x="2642" y="1"/>
                    <a:pt x="2638" y="1"/>
                  </a:cubicBezTo>
                  <a:lnTo>
                    <a:pt x="216" y="115"/>
                  </a:lnTo>
                  <a:cubicBezTo>
                    <a:pt x="6" y="126"/>
                    <a:pt x="1" y="450"/>
                    <a:pt x="206" y="450"/>
                  </a:cubicBezTo>
                  <a:cubicBezTo>
                    <a:pt x="209" y="450"/>
                    <a:pt x="213" y="450"/>
                    <a:pt x="216" y="450"/>
                  </a:cubicBezTo>
                  <a:lnTo>
                    <a:pt x="2638" y="335"/>
                  </a:lnTo>
                  <a:cubicBezTo>
                    <a:pt x="2848" y="326"/>
                    <a:pt x="2853" y="1"/>
                    <a:pt x="2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29" name="Google Shape;7029;p15"/>
            <p:cNvSpPr/>
            <p:nvPr/>
          </p:nvSpPr>
          <p:spPr>
            <a:xfrm>
              <a:off x="4131950" y="3906375"/>
              <a:ext cx="14125" cy="8450"/>
            </a:xfrm>
            <a:custGeom>
              <a:avLst/>
              <a:gdLst/>
              <a:ahLst/>
              <a:cxnLst/>
              <a:rect l="l" t="t" r="r" b="b"/>
              <a:pathLst>
                <a:path w="565" h="338" extrusionOk="0">
                  <a:moveTo>
                    <a:pt x="211" y="1"/>
                  </a:moveTo>
                  <a:cubicBezTo>
                    <a:pt x="0" y="1"/>
                    <a:pt x="4" y="330"/>
                    <a:pt x="217" y="335"/>
                  </a:cubicBezTo>
                  <a:lnTo>
                    <a:pt x="350" y="338"/>
                  </a:lnTo>
                  <a:cubicBezTo>
                    <a:pt x="352" y="338"/>
                    <a:pt x="353" y="338"/>
                    <a:pt x="355" y="338"/>
                  </a:cubicBezTo>
                  <a:cubicBezTo>
                    <a:pt x="565" y="338"/>
                    <a:pt x="563" y="8"/>
                    <a:pt x="350" y="4"/>
                  </a:cubicBezTo>
                  <a:lnTo>
                    <a:pt x="217" y="1"/>
                  </a:lnTo>
                  <a:cubicBezTo>
                    <a:pt x="215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0" name="Google Shape;7030;p15"/>
            <p:cNvSpPr/>
            <p:nvPr/>
          </p:nvSpPr>
          <p:spPr>
            <a:xfrm>
              <a:off x="4133825" y="3966950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cubicBezTo>
                    <a:pt x="430" y="336"/>
                    <a:pt x="432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1" name="Google Shape;7031;p15"/>
            <p:cNvSpPr/>
            <p:nvPr/>
          </p:nvSpPr>
          <p:spPr>
            <a:xfrm>
              <a:off x="4208325" y="3881900"/>
              <a:ext cx="33550" cy="101425"/>
            </a:xfrm>
            <a:custGeom>
              <a:avLst/>
              <a:gdLst/>
              <a:ahLst/>
              <a:cxnLst/>
              <a:rect l="l" t="t" r="r" b="b"/>
              <a:pathLst>
                <a:path w="1342" h="4057" extrusionOk="0">
                  <a:moveTo>
                    <a:pt x="1020" y="1"/>
                  </a:moveTo>
                  <a:cubicBezTo>
                    <a:pt x="374" y="1"/>
                    <a:pt x="159" y="958"/>
                    <a:pt x="103" y="1482"/>
                  </a:cubicBezTo>
                  <a:cubicBezTo>
                    <a:pt x="1" y="2412"/>
                    <a:pt x="312" y="3300"/>
                    <a:pt x="920" y="4002"/>
                  </a:cubicBezTo>
                  <a:cubicBezTo>
                    <a:pt x="954" y="4040"/>
                    <a:pt x="993" y="4056"/>
                    <a:pt x="1031" y="4056"/>
                  </a:cubicBezTo>
                  <a:cubicBezTo>
                    <a:pt x="1153" y="4056"/>
                    <a:pt x="1266" y="3889"/>
                    <a:pt x="1158" y="3765"/>
                  </a:cubicBezTo>
                  <a:cubicBezTo>
                    <a:pt x="747" y="3292"/>
                    <a:pt x="501" y="2749"/>
                    <a:pt x="438" y="2125"/>
                  </a:cubicBezTo>
                  <a:cubicBezTo>
                    <a:pt x="409" y="1839"/>
                    <a:pt x="438" y="330"/>
                    <a:pt x="996" y="330"/>
                  </a:cubicBezTo>
                  <a:cubicBezTo>
                    <a:pt x="1014" y="330"/>
                    <a:pt x="1032" y="331"/>
                    <a:pt x="1052" y="334"/>
                  </a:cubicBezTo>
                  <a:cubicBezTo>
                    <a:pt x="1062" y="336"/>
                    <a:pt x="1073" y="337"/>
                    <a:pt x="1083" y="337"/>
                  </a:cubicBezTo>
                  <a:cubicBezTo>
                    <a:pt x="1269" y="337"/>
                    <a:pt x="1341" y="46"/>
                    <a:pt x="1140" y="11"/>
                  </a:cubicBezTo>
                  <a:cubicBezTo>
                    <a:pt x="1098" y="4"/>
                    <a:pt x="1058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2" name="Google Shape;7032;p15"/>
            <p:cNvSpPr/>
            <p:nvPr/>
          </p:nvSpPr>
          <p:spPr>
            <a:xfrm>
              <a:off x="4250650" y="3905925"/>
              <a:ext cx="82700" cy="76350"/>
            </a:xfrm>
            <a:custGeom>
              <a:avLst/>
              <a:gdLst/>
              <a:ahLst/>
              <a:cxnLst/>
              <a:rect l="l" t="t" r="r" b="b"/>
              <a:pathLst>
                <a:path w="3308" h="3054" extrusionOk="0">
                  <a:moveTo>
                    <a:pt x="1486" y="510"/>
                  </a:moveTo>
                  <a:cubicBezTo>
                    <a:pt x="1525" y="888"/>
                    <a:pt x="1564" y="1265"/>
                    <a:pt x="1603" y="1643"/>
                  </a:cubicBezTo>
                  <a:lnTo>
                    <a:pt x="1603" y="1643"/>
                  </a:lnTo>
                  <a:lnTo>
                    <a:pt x="529" y="1607"/>
                  </a:lnTo>
                  <a:lnTo>
                    <a:pt x="529" y="1607"/>
                  </a:lnTo>
                  <a:cubicBezTo>
                    <a:pt x="812" y="1211"/>
                    <a:pt x="1133" y="844"/>
                    <a:pt x="1486" y="510"/>
                  </a:cubicBezTo>
                  <a:close/>
                  <a:moveTo>
                    <a:pt x="1615" y="0"/>
                  </a:moveTo>
                  <a:cubicBezTo>
                    <a:pt x="1576" y="0"/>
                    <a:pt x="1535" y="15"/>
                    <a:pt x="1499" y="46"/>
                  </a:cubicBezTo>
                  <a:cubicBezTo>
                    <a:pt x="951" y="524"/>
                    <a:pt x="472" y="1073"/>
                    <a:pt x="74" y="1678"/>
                  </a:cubicBezTo>
                  <a:cubicBezTo>
                    <a:pt x="1" y="1788"/>
                    <a:pt x="98" y="1925"/>
                    <a:pt x="219" y="1930"/>
                  </a:cubicBezTo>
                  <a:lnTo>
                    <a:pt x="1637" y="1978"/>
                  </a:lnTo>
                  <a:lnTo>
                    <a:pt x="1637" y="1978"/>
                  </a:lnTo>
                  <a:cubicBezTo>
                    <a:pt x="1669" y="2283"/>
                    <a:pt x="1700" y="2589"/>
                    <a:pt x="1732" y="2894"/>
                  </a:cubicBezTo>
                  <a:cubicBezTo>
                    <a:pt x="1743" y="3000"/>
                    <a:pt x="1832" y="3054"/>
                    <a:pt x="1916" y="3054"/>
                  </a:cubicBezTo>
                  <a:cubicBezTo>
                    <a:pt x="2000" y="3054"/>
                    <a:pt x="2078" y="3001"/>
                    <a:pt x="2066" y="2894"/>
                  </a:cubicBezTo>
                  <a:cubicBezTo>
                    <a:pt x="2035" y="2592"/>
                    <a:pt x="2004" y="2291"/>
                    <a:pt x="1973" y="1990"/>
                  </a:cubicBezTo>
                  <a:lnTo>
                    <a:pt x="1973" y="1990"/>
                  </a:lnTo>
                  <a:lnTo>
                    <a:pt x="3093" y="2028"/>
                  </a:lnTo>
                  <a:cubicBezTo>
                    <a:pt x="3095" y="2028"/>
                    <a:pt x="3098" y="2028"/>
                    <a:pt x="3100" y="2028"/>
                  </a:cubicBezTo>
                  <a:cubicBezTo>
                    <a:pt x="3308" y="2028"/>
                    <a:pt x="3306" y="1701"/>
                    <a:pt x="3093" y="1694"/>
                  </a:cubicBezTo>
                  <a:lnTo>
                    <a:pt x="1939" y="1654"/>
                  </a:lnTo>
                  <a:lnTo>
                    <a:pt x="1939" y="1654"/>
                  </a:lnTo>
                  <a:cubicBezTo>
                    <a:pt x="1887" y="1158"/>
                    <a:pt x="1836" y="661"/>
                    <a:pt x="1784" y="165"/>
                  </a:cubicBezTo>
                  <a:cubicBezTo>
                    <a:pt x="1774" y="65"/>
                    <a:pt x="1698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3" name="Google Shape;7033;p15"/>
            <p:cNvSpPr/>
            <p:nvPr/>
          </p:nvSpPr>
          <p:spPr>
            <a:xfrm>
              <a:off x="4310800" y="3876100"/>
              <a:ext cx="58150" cy="116150"/>
            </a:xfrm>
            <a:custGeom>
              <a:avLst/>
              <a:gdLst/>
              <a:ahLst/>
              <a:cxnLst/>
              <a:rect l="l" t="t" r="r" b="b"/>
              <a:pathLst>
                <a:path w="2326" h="4646" extrusionOk="0">
                  <a:moveTo>
                    <a:pt x="239" y="1"/>
                  </a:moveTo>
                  <a:cubicBezTo>
                    <a:pt x="95" y="1"/>
                    <a:pt x="0" y="221"/>
                    <a:pt x="154" y="315"/>
                  </a:cubicBezTo>
                  <a:cubicBezTo>
                    <a:pt x="1555" y="1163"/>
                    <a:pt x="1929" y="3080"/>
                    <a:pt x="981" y="4403"/>
                  </a:cubicBezTo>
                  <a:cubicBezTo>
                    <a:pt x="892" y="4526"/>
                    <a:pt x="1009" y="4645"/>
                    <a:pt x="1129" y="4645"/>
                  </a:cubicBezTo>
                  <a:cubicBezTo>
                    <a:pt x="1180" y="4645"/>
                    <a:pt x="1232" y="4624"/>
                    <a:pt x="1270" y="4572"/>
                  </a:cubicBezTo>
                  <a:cubicBezTo>
                    <a:pt x="2325" y="3096"/>
                    <a:pt x="1869" y="963"/>
                    <a:pt x="324" y="26"/>
                  </a:cubicBezTo>
                  <a:cubicBezTo>
                    <a:pt x="295" y="9"/>
                    <a:pt x="266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4" name="Google Shape;7034;p15"/>
            <p:cNvSpPr/>
            <p:nvPr/>
          </p:nvSpPr>
          <p:spPr>
            <a:xfrm>
              <a:off x="4355200" y="3860725"/>
              <a:ext cx="53950" cy="43400"/>
            </a:xfrm>
            <a:custGeom>
              <a:avLst/>
              <a:gdLst/>
              <a:ahLst/>
              <a:cxnLst/>
              <a:rect l="l" t="t" r="r" b="b"/>
              <a:pathLst>
                <a:path w="2158" h="1736" extrusionOk="0">
                  <a:moveTo>
                    <a:pt x="648" y="1"/>
                  </a:moveTo>
                  <a:cubicBezTo>
                    <a:pt x="457" y="1"/>
                    <a:pt x="261" y="76"/>
                    <a:pt x="111" y="239"/>
                  </a:cubicBezTo>
                  <a:cubicBezTo>
                    <a:pt x="0" y="360"/>
                    <a:pt x="113" y="528"/>
                    <a:pt x="238" y="528"/>
                  </a:cubicBezTo>
                  <a:cubicBezTo>
                    <a:pt x="276" y="528"/>
                    <a:pt x="315" y="512"/>
                    <a:pt x="349" y="475"/>
                  </a:cubicBezTo>
                  <a:cubicBezTo>
                    <a:pt x="430" y="388"/>
                    <a:pt x="551" y="324"/>
                    <a:pt x="671" y="324"/>
                  </a:cubicBezTo>
                  <a:cubicBezTo>
                    <a:pt x="744" y="324"/>
                    <a:pt x="816" y="348"/>
                    <a:pt x="879" y="404"/>
                  </a:cubicBezTo>
                  <a:cubicBezTo>
                    <a:pt x="1045" y="551"/>
                    <a:pt x="999" y="757"/>
                    <a:pt x="911" y="927"/>
                  </a:cubicBezTo>
                  <a:cubicBezTo>
                    <a:pt x="831" y="1079"/>
                    <a:pt x="775" y="1250"/>
                    <a:pt x="885" y="1404"/>
                  </a:cubicBezTo>
                  <a:cubicBezTo>
                    <a:pt x="978" y="1535"/>
                    <a:pt x="1132" y="1551"/>
                    <a:pt x="1290" y="1551"/>
                  </a:cubicBezTo>
                  <a:cubicBezTo>
                    <a:pt x="1342" y="1551"/>
                    <a:pt x="1393" y="1549"/>
                    <a:pt x="1443" y="1549"/>
                  </a:cubicBezTo>
                  <a:cubicBezTo>
                    <a:pt x="1583" y="1549"/>
                    <a:pt x="1710" y="1562"/>
                    <a:pt x="1782" y="1662"/>
                  </a:cubicBezTo>
                  <a:cubicBezTo>
                    <a:pt x="1819" y="1714"/>
                    <a:pt x="1870" y="1736"/>
                    <a:pt x="1921" y="1736"/>
                  </a:cubicBezTo>
                  <a:cubicBezTo>
                    <a:pt x="2041" y="1736"/>
                    <a:pt x="2158" y="1617"/>
                    <a:pt x="2070" y="1493"/>
                  </a:cubicBezTo>
                  <a:cubicBezTo>
                    <a:pt x="1928" y="1294"/>
                    <a:pt x="1731" y="1259"/>
                    <a:pt x="1498" y="1246"/>
                  </a:cubicBezTo>
                  <a:cubicBezTo>
                    <a:pt x="1485" y="1245"/>
                    <a:pt x="1472" y="1244"/>
                    <a:pt x="1459" y="1244"/>
                  </a:cubicBezTo>
                  <a:cubicBezTo>
                    <a:pt x="1414" y="1244"/>
                    <a:pt x="1367" y="1248"/>
                    <a:pt x="1326" y="1248"/>
                  </a:cubicBezTo>
                  <a:cubicBezTo>
                    <a:pt x="1232" y="1248"/>
                    <a:pt x="1165" y="1228"/>
                    <a:pt x="1200" y="1096"/>
                  </a:cubicBezTo>
                  <a:cubicBezTo>
                    <a:pt x="1242" y="945"/>
                    <a:pt x="1338" y="841"/>
                    <a:pt x="1333" y="669"/>
                  </a:cubicBezTo>
                  <a:cubicBezTo>
                    <a:pt x="1324" y="248"/>
                    <a:pt x="994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5" name="Google Shape;7035;p15"/>
            <p:cNvSpPr/>
            <p:nvPr/>
          </p:nvSpPr>
          <p:spPr>
            <a:xfrm>
              <a:off x="4445025" y="3904175"/>
              <a:ext cx="14575" cy="82075"/>
            </a:xfrm>
            <a:custGeom>
              <a:avLst/>
              <a:gdLst/>
              <a:ahLst/>
              <a:cxnLst/>
              <a:rect l="l" t="t" r="r" b="b"/>
              <a:pathLst>
                <a:path w="583" h="3283" extrusionOk="0">
                  <a:moveTo>
                    <a:pt x="163" y="0"/>
                  </a:moveTo>
                  <a:cubicBezTo>
                    <a:pt x="79" y="0"/>
                    <a:pt x="0" y="53"/>
                    <a:pt x="8" y="160"/>
                  </a:cubicBezTo>
                  <a:cubicBezTo>
                    <a:pt x="86" y="1147"/>
                    <a:pt x="163" y="2134"/>
                    <a:pt x="240" y="3123"/>
                  </a:cubicBezTo>
                  <a:cubicBezTo>
                    <a:pt x="249" y="3229"/>
                    <a:pt x="337" y="3283"/>
                    <a:pt x="421" y="3283"/>
                  </a:cubicBezTo>
                  <a:cubicBezTo>
                    <a:pt x="504" y="3283"/>
                    <a:pt x="583" y="3230"/>
                    <a:pt x="574" y="3123"/>
                  </a:cubicBezTo>
                  <a:cubicBezTo>
                    <a:pt x="498" y="2136"/>
                    <a:pt x="420" y="1147"/>
                    <a:pt x="344" y="160"/>
                  </a:cubicBezTo>
                  <a:cubicBezTo>
                    <a:pt x="336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6" name="Google Shape;7036;p15"/>
            <p:cNvSpPr/>
            <p:nvPr/>
          </p:nvSpPr>
          <p:spPr>
            <a:xfrm>
              <a:off x="4423375" y="3950500"/>
              <a:ext cx="61200" cy="9650"/>
            </a:xfrm>
            <a:custGeom>
              <a:avLst/>
              <a:gdLst/>
              <a:ahLst/>
              <a:cxnLst/>
              <a:rect l="l" t="t" r="r" b="b"/>
              <a:pathLst>
                <a:path w="2448" h="386" extrusionOk="0">
                  <a:moveTo>
                    <a:pt x="213" y="1"/>
                  </a:moveTo>
                  <a:cubicBezTo>
                    <a:pt x="0" y="1"/>
                    <a:pt x="2" y="330"/>
                    <a:pt x="217" y="335"/>
                  </a:cubicBezTo>
                  <a:lnTo>
                    <a:pt x="2232" y="385"/>
                  </a:lnTo>
                  <a:cubicBezTo>
                    <a:pt x="2234" y="385"/>
                    <a:pt x="2235" y="385"/>
                    <a:pt x="2236" y="385"/>
                  </a:cubicBezTo>
                  <a:cubicBezTo>
                    <a:pt x="2447" y="385"/>
                    <a:pt x="2446" y="55"/>
                    <a:pt x="2232" y="49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7" name="Google Shape;7037;p15"/>
            <p:cNvSpPr/>
            <p:nvPr/>
          </p:nvSpPr>
          <p:spPr>
            <a:xfrm>
              <a:off x="4492675" y="3882175"/>
              <a:ext cx="48075" cy="102400"/>
            </a:xfrm>
            <a:custGeom>
              <a:avLst/>
              <a:gdLst/>
              <a:ahLst/>
              <a:cxnLst/>
              <a:rect l="l" t="t" r="r" b="b"/>
              <a:pathLst>
                <a:path w="1923" h="4096" extrusionOk="0">
                  <a:moveTo>
                    <a:pt x="1676" y="0"/>
                  </a:moveTo>
                  <a:cubicBezTo>
                    <a:pt x="1650" y="0"/>
                    <a:pt x="1622" y="7"/>
                    <a:pt x="1594" y="23"/>
                  </a:cubicBezTo>
                  <a:cubicBezTo>
                    <a:pt x="0" y="905"/>
                    <a:pt x="590" y="2842"/>
                    <a:pt x="1454" y="4024"/>
                  </a:cubicBezTo>
                  <a:cubicBezTo>
                    <a:pt x="1491" y="4075"/>
                    <a:pt x="1542" y="4096"/>
                    <a:pt x="1593" y="4096"/>
                  </a:cubicBezTo>
                  <a:cubicBezTo>
                    <a:pt x="1714" y="4096"/>
                    <a:pt x="1831" y="3977"/>
                    <a:pt x="1742" y="3855"/>
                  </a:cubicBezTo>
                  <a:cubicBezTo>
                    <a:pt x="996" y="2833"/>
                    <a:pt x="320" y="1111"/>
                    <a:pt x="1762" y="311"/>
                  </a:cubicBezTo>
                  <a:cubicBezTo>
                    <a:pt x="1923" y="223"/>
                    <a:pt x="18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8" name="Google Shape;7038;p15"/>
            <p:cNvSpPr/>
            <p:nvPr/>
          </p:nvSpPr>
          <p:spPr>
            <a:xfrm>
              <a:off x="4555050" y="3926175"/>
              <a:ext cx="56900" cy="54175"/>
            </a:xfrm>
            <a:custGeom>
              <a:avLst/>
              <a:gdLst/>
              <a:ahLst/>
              <a:cxnLst/>
              <a:rect l="l" t="t" r="r" b="b"/>
              <a:pathLst>
                <a:path w="2276" h="2167" extrusionOk="0">
                  <a:moveTo>
                    <a:pt x="253" y="0"/>
                  </a:moveTo>
                  <a:cubicBezTo>
                    <a:pt x="119" y="0"/>
                    <a:pt x="1" y="169"/>
                    <a:pt x="127" y="281"/>
                  </a:cubicBezTo>
                  <a:cubicBezTo>
                    <a:pt x="769" y="850"/>
                    <a:pt x="1372" y="1462"/>
                    <a:pt x="1932" y="2112"/>
                  </a:cubicBezTo>
                  <a:cubicBezTo>
                    <a:pt x="1965" y="2150"/>
                    <a:pt x="2004" y="2166"/>
                    <a:pt x="2041" y="2166"/>
                  </a:cubicBezTo>
                  <a:cubicBezTo>
                    <a:pt x="2163" y="2166"/>
                    <a:pt x="2275" y="1999"/>
                    <a:pt x="2168" y="1875"/>
                  </a:cubicBezTo>
                  <a:cubicBezTo>
                    <a:pt x="1608" y="1225"/>
                    <a:pt x="1006" y="614"/>
                    <a:pt x="364" y="45"/>
                  </a:cubicBezTo>
                  <a:cubicBezTo>
                    <a:pt x="329" y="13"/>
                    <a:pt x="290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39" name="Google Shape;7039;p15"/>
            <p:cNvSpPr/>
            <p:nvPr/>
          </p:nvSpPr>
          <p:spPr>
            <a:xfrm>
              <a:off x="4555600" y="3920875"/>
              <a:ext cx="47875" cy="61700"/>
            </a:xfrm>
            <a:custGeom>
              <a:avLst/>
              <a:gdLst/>
              <a:ahLst/>
              <a:cxnLst/>
              <a:rect l="l" t="t" r="r" b="b"/>
              <a:pathLst>
                <a:path w="1915" h="2468" extrusionOk="0">
                  <a:moveTo>
                    <a:pt x="1665" y="1"/>
                  </a:moveTo>
                  <a:cubicBezTo>
                    <a:pt x="1627" y="1"/>
                    <a:pt x="1589" y="14"/>
                    <a:pt x="1554" y="46"/>
                  </a:cubicBezTo>
                  <a:cubicBezTo>
                    <a:pt x="889" y="661"/>
                    <a:pt x="374" y="1421"/>
                    <a:pt x="49" y="2267"/>
                  </a:cubicBezTo>
                  <a:cubicBezTo>
                    <a:pt x="1" y="2388"/>
                    <a:pt x="101" y="2468"/>
                    <a:pt x="204" y="2468"/>
                  </a:cubicBezTo>
                  <a:cubicBezTo>
                    <a:pt x="272" y="2468"/>
                    <a:pt x="341" y="2434"/>
                    <a:pt x="371" y="2356"/>
                  </a:cubicBezTo>
                  <a:cubicBezTo>
                    <a:pt x="680" y="1565"/>
                    <a:pt x="1165" y="856"/>
                    <a:pt x="1791" y="284"/>
                  </a:cubicBezTo>
                  <a:cubicBezTo>
                    <a:pt x="1915" y="170"/>
                    <a:pt x="1797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0" name="Google Shape;7040;p15"/>
            <p:cNvSpPr/>
            <p:nvPr/>
          </p:nvSpPr>
          <p:spPr>
            <a:xfrm>
              <a:off x="4612950" y="3887575"/>
              <a:ext cx="42150" cy="104525"/>
            </a:xfrm>
            <a:custGeom>
              <a:avLst/>
              <a:gdLst/>
              <a:ahLst/>
              <a:cxnLst/>
              <a:rect l="l" t="t" r="r" b="b"/>
              <a:pathLst>
                <a:path w="1686" h="4181" extrusionOk="0">
                  <a:moveTo>
                    <a:pt x="246" y="0"/>
                  </a:moveTo>
                  <a:cubicBezTo>
                    <a:pt x="116" y="0"/>
                    <a:pt x="0" y="169"/>
                    <a:pt x="121" y="284"/>
                  </a:cubicBezTo>
                  <a:cubicBezTo>
                    <a:pt x="1118" y="1247"/>
                    <a:pt x="1321" y="2737"/>
                    <a:pt x="616" y="3932"/>
                  </a:cubicBezTo>
                  <a:cubicBezTo>
                    <a:pt x="540" y="4060"/>
                    <a:pt x="656" y="4180"/>
                    <a:pt x="770" y="4180"/>
                  </a:cubicBezTo>
                  <a:cubicBezTo>
                    <a:pt x="821" y="4180"/>
                    <a:pt x="871" y="4157"/>
                    <a:pt x="905" y="4099"/>
                  </a:cubicBezTo>
                  <a:cubicBezTo>
                    <a:pt x="1686" y="2786"/>
                    <a:pt x="1459" y="1108"/>
                    <a:pt x="357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1" name="Google Shape;7041;p15"/>
            <p:cNvSpPr/>
            <p:nvPr/>
          </p:nvSpPr>
          <p:spPr>
            <a:xfrm>
              <a:off x="4676325" y="3886250"/>
              <a:ext cx="31400" cy="105200"/>
            </a:xfrm>
            <a:custGeom>
              <a:avLst/>
              <a:gdLst/>
              <a:ahLst/>
              <a:cxnLst/>
              <a:rect l="l" t="t" r="r" b="b"/>
              <a:pathLst>
                <a:path w="1256" h="4208" extrusionOk="0">
                  <a:moveTo>
                    <a:pt x="1018" y="0"/>
                  </a:moveTo>
                  <a:cubicBezTo>
                    <a:pt x="967" y="0"/>
                    <a:pt x="916" y="22"/>
                    <a:pt x="879" y="74"/>
                  </a:cubicBezTo>
                  <a:cubicBezTo>
                    <a:pt x="10" y="1285"/>
                    <a:pt x="0" y="2912"/>
                    <a:pt x="856" y="4133"/>
                  </a:cubicBezTo>
                  <a:cubicBezTo>
                    <a:pt x="893" y="4185"/>
                    <a:pt x="945" y="4207"/>
                    <a:pt x="996" y="4207"/>
                  </a:cubicBezTo>
                  <a:cubicBezTo>
                    <a:pt x="1116" y="4207"/>
                    <a:pt x="1232" y="4089"/>
                    <a:pt x="1146" y="3965"/>
                  </a:cubicBezTo>
                  <a:cubicBezTo>
                    <a:pt x="350" y="2822"/>
                    <a:pt x="359" y="1375"/>
                    <a:pt x="1167" y="243"/>
                  </a:cubicBezTo>
                  <a:cubicBezTo>
                    <a:pt x="1255" y="120"/>
                    <a:pt x="1138" y="0"/>
                    <a:pt x="10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2" name="Google Shape;7042;p15"/>
            <p:cNvSpPr/>
            <p:nvPr/>
          </p:nvSpPr>
          <p:spPr>
            <a:xfrm>
              <a:off x="4751175" y="3888150"/>
              <a:ext cx="14600" cy="88825"/>
            </a:xfrm>
            <a:custGeom>
              <a:avLst/>
              <a:gdLst/>
              <a:ahLst/>
              <a:cxnLst/>
              <a:rect l="l" t="t" r="r" b="b"/>
              <a:pathLst>
                <a:path w="584" h="3553" extrusionOk="0">
                  <a:moveTo>
                    <a:pt x="163" y="1"/>
                  </a:moveTo>
                  <a:cubicBezTo>
                    <a:pt x="80" y="1"/>
                    <a:pt x="1" y="54"/>
                    <a:pt x="8" y="162"/>
                  </a:cubicBezTo>
                  <a:lnTo>
                    <a:pt x="240" y="3392"/>
                  </a:lnTo>
                  <a:cubicBezTo>
                    <a:pt x="249" y="3499"/>
                    <a:pt x="337" y="3552"/>
                    <a:pt x="421" y="3552"/>
                  </a:cubicBezTo>
                  <a:cubicBezTo>
                    <a:pt x="504" y="3552"/>
                    <a:pt x="584" y="3499"/>
                    <a:pt x="576" y="3392"/>
                  </a:cubicBezTo>
                  <a:lnTo>
                    <a:pt x="344" y="162"/>
                  </a:lnTo>
                  <a:cubicBezTo>
                    <a:pt x="336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3" name="Google Shape;7043;p15"/>
            <p:cNvSpPr/>
            <p:nvPr/>
          </p:nvSpPr>
          <p:spPr>
            <a:xfrm>
              <a:off x="4749125" y="3892600"/>
              <a:ext cx="63750" cy="47100"/>
            </a:xfrm>
            <a:custGeom>
              <a:avLst/>
              <a:gdLst/>
              <a:ahLst/>
              <a:cxnLst/>
              <a:rect l="l" t="t" r="r" b="b"/>
              <a:pathLst>
                <a:path w="2550" h="1884" extrusionOk="0">
                  <a:moveTo>
                    <a:pt x="2312" y="1"/>
                  </a:moveTo>
                  <a:cubicBezTo>
                    <a:pt x="2285" y="1"/>
                    <a:pt x="2256" y="9"/>
                    <a:pt x="2226" y="27"/>
                  </a:cubicBezTo>
                  <a:cubicBezTo>
                    <a:pt x="1483" y="492"/>
                    <a:pt x="780" y="1018"/>
                    <a:pt x="126" y="1603"/>
                  </a:cubicBezTo>
                  <a:cubicBezTo>
                    <a:pt x="0" y="1715"/>
                    <a:pt x="117" y="1884"/>
                    <a:pt x="251" y="1884"/>
                  </a:cubicBezTo>
                  <a:cubicBezTo>
                    <a:pt x="288" y="1884"/>
                    <a:pt x="327" y="1870"/>
                    <a:pt x="362" y="1839"/>
                  </a:cubicBezTo>
                  <a:cubicBezTo>
                    <a:pt x="995" y="1275"/>
                    <a:pt x="1675" y="765"/>
                    <a:pt x="2395" y="317"/>
                  </a:cubicBezTo>
                  <a:cubicBezTo>
                    <a:pt x="2549" y="221"/>
                    <a:pt x="2455" y="1"/>
                    <a:pt x="2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4" name="Google Shape;7044;p15"/>
            <p:cNvSpPr/>
            <p:nvPr/>
          </p:nvSpPr>
          <p:spPr>
            <a:xfrm>
              <a:off x="4757950" y="3922700"/>
              <a:ext cx="66750" cy="49025"/>
            </a:xfrm>
            <a:custGeom>
              <a:avLst/>
              <a:gdLst/>
              <a:ahLst/>
              <a:cxnLst/>
              <a:rect l="l" t="t" r="r" b="b"/>
              <a:pathLst>
                <a:path w="2670" h="1961" extrusionOk="0">
                  <a:moveTo>
                    <a:pt x="230" y="1"/>
                  </a:moveTo>
                  <a:cubicBezTo>
                    <a:pt x="91" y="1"/>
                    <a:pt x="0" y="219"/>
                    <a:pt x="148" y="318"/>
                  </a:cubicBezTo>
                  <a:cubicBezTo>
                    <a:pt x="891" y="818"/>
                    <a:pt x="1608" y="1352"/>
                    <a:pt x="2300" y="1920"/>
                  </a:cubicBezTo>
                  <a:cubicBezTo>
                    <a:pt x="2335" y="1948"/>
                    <a:pt x="2373" y="1960"/>
                    <a:pt x="2410" y="1960"/>
                  </a:cubicBezTo>
                  <a:cubicBezTo>
                    <a:pt x="2549" y="1960"/>
                    <a:pt x="2669" y="1790"/>
                    <a:pt x="2537" y="1683"/>
                  </a:cubicBezTo>
                  <a:cubicBezTo>
                    <a:pt x="1823" y="1097"/>
                    <a:pt x="1083" y="545"/>
                    <a:pt x="317" y="30"/>
                  </a:cubicBezTo>
                  <a:cubicBezTo>
                    <a:pt x="287" y="10"/>
                    <a:pt x="258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5" name="Google Shape;7045;p15"/>
            <p:cNvSpPr/>
            <p:nvPr/>
          </p:nvSpPr>
          <p:spPr>
            <a:xfrm>
              <a:off x="4823600" y="3886925"/>
              <a:ext cx="55975" cy="99500"/>
            </a:xfrm>
            <a:custGeom>
              <a:avLst/>
              <a:gdLst/>
              <a:ahLst/>
              <a:cxnLst/>
              <a:rect l="l" t="t" r="r" b="b"/>
              <a:pathLst>
                <a:path w="2239" h="3980" extrusionOk="0">
                  <a:moveTo>
                    <a:pt x="258" y="0"/>
                  </a:moveTo>
                  <a:cubicBezTo>
                    <a:pt x="244" y="0"/>
                    <a:pt x="230" y="0"/>
                    <a:pt x="216" y="1"/>
                  </a:cubicBezTo>
                  <a:cubicBezTo>
                    <a:pt x="3" y="5"/>
                    <a:pt x="1" y="335"/>
                    <a:pt x="210" y="335"/>
                  </a:cubicBezTo>
                  <a:cubicBezTo>
                    <a:pt x="212" y="335"/>
                    <a:pt x="214" y="335"/>
                    <a:pt x="216" y="335"/>
                  </a:cubicBezTo>
                  <a:cubicBezTo>
                    <a:pt x="233" y="334"/>
                    <a:pt x="251" y="334"/>
                    <a:pt x="268" y="334"/>
                  </a:cubicBezTo>
                  <a:cubicBezTo>
                    <a:pt x="2070" y="334"/>
                    <a:pt x="1703" y="2663"/>
                    <a:pt x="1389" y="3773"/>
                  </a:cubicBezTo>
                  <a:cubicBezTo>
                    <a:pt x="1354" y="3898"/>
                    <a:pt x="1457" y="3980"/>
                    <a:pt x="1558" y="3980"/>
                  </a:cubicBezTo>
                  <a:cubicBezTo>
                    <a:pt x="1624" y="3980"/>
                    <a:pt x="1689" y="3944"/>
                    <a:pt x="1712" y="3862"/>
                  </a:cubicBezTo>
                  <a:cubicBezTo>
                    <a:pt x="1959" y="2981"/>
                    <a:pt x="2238" y="1972"/>
                    <a:pt x="1837" y="1090"/>
                  </a:cubicBezTo>
                  <a:cubicBezTo>
                    <a:pt x="1546" y="447"/>
                    <a:pt x="969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6" name="Google Shape;7046;p15"/>
            <p:cNvSpPr/>
            <p:nvPr/>
          </p:nvSpPr>
          <p:spPr>
            <a:xfrm>
              <a:off x="4918000" y="3919325"/>
              <a:ext cx="51375" cy="15750"/>
            </a:xfrm>
            <a:custGeom>
              <a:avLst/>
              <a:gdLst/>
              <a:ahLst/>
              <a:cxnLst/>
              <a:rect l="l" t="t" r="r" b="b"/>
              <a:pathLst>
                <a:path w="2055" h="630" extrusionOk="0">
                  <a:moveTo>
                    <a:pt x="209" y="0"/>
                  </a:moveTo>
                  <a:cubicBezTo>
                    <a:pt x="52" y="0"/>
                    <a:pt x="1" y="267"/>
                    <a:pt x="180" y="334"/>
                  </a:cubicBezTo>
                  <a:cubicBezTo>
                    <a:pt x="699" y="529"/>
                    <a:pt x="1248" y="630"/>
                    <a:pt x="1803" y="630"/>
                  </a:cubicBezTo>
                  <a:cubicBezTo>
                    <a:pt x="1815" y="630"/>
                    <a:pt x="1827" y="630"/>
                    <a:pt x="1840" y="630"/>
                  </a:cubicBezTo>
                  <a:cubicBezTo>
                    <a:pt x="2054" y="628"/>
                    <a:pt x="2055" y="294"/>
                    <a:pt x="1841" y="294"/>
                  </a:cubicBezTo>
                  <a:cubicBezTo>
                    <a:pt x="1841" y="294"/>
                    <a:pt x="1840" y="294"/>
                    <a:pt x="1840" y="294"/>
                  </a:cubicBezTo>
                  <a:cubicBezTo>
                    <a:pt x="1831" y="294"/>
                    <a:pt x="1823" y="294"/>
                    <a:pt x="1815" y="294"/>
                  </a:cubicBezTo>
                  <a:cubicBezTo>
                    <a:pt x="1286" y="294"/>
                    <a:pt x="763" y="198"/>
                    <a:pt x="268" y="12"/>
                  </a:cubicBezTo>
                  <a:cubicBezTo>
                    <a:pt x="247" y="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7" name="Google Shape;7047;p15"/>
            <p:cNvSpPr/>
            <p:nvPr/>
          </p:nvSpPr>
          <p:spPr>
            <a:xfrm>
              <a:off x="4910700" y="3959075"/>
              <a:ext cx="51125" cy="9425"/>
            </a:xfrm>
            <a:custGeom>
              <a:avLst/>
              <a:gdLst/>
              <a:ahLst/>
              <a:cxnLst/>
              <a:rect l="l" t="t" r="r" b="b"/>
              <a:pathLst>
                <a:path w="2045" h="377" extrusionOk="0">
                  <a:moveTo>
                    <a:pt x="213" y="1"/>
                  </a:moveTo>
                  <a:cubicBezTo>
                    <a:pt x="1" y="1"/>
                    <a:pt x="2" y="330"/>
                    <a:pt x="217" y="336"/>
                  </a:cubicBezTo>
                  <a:lnTo>
                    <a:pt x="1830" y="376"/>
                  </a:lnTo>
                  <a:cubicBezTo>
                    <a:pt x="1831" y="376"/>
                    <a:pt x="1832" y="376"/>
                    <a:pt x="1834" y="376"/>
                  </a:cubicBezTo>
                  <a:cubicBezTo>
                    <a:pt x="2045" y="376"/>
                    <a:pt x="2043" y="47"/>
                    <a:pt x="1830" y="40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8" name="Google Shape;7048;p15"/>
            <p:cNvSpPr/>
            <p:nvPr/>
          </p:nvSpPr>
          <p:spPr>
            <a:xfrm>
              <a:off x="4998200" y="3878200"/>
              <a:ext cx="67825" cy="85225"/>
            </a:xfrm>
            <a:custGeom>
              <a:avLst/>
              <a:gdLst/>
              <a:ahLst/>
              <a:cxnLst/>
              <a:rect l="l" t="t" r="r" b="b"/>
              <a:pathLst>
                <a:path w="2713" h="3409" extrusionOk="0">
                  <a:moveTo>
                    <a:pt x="888" y="1"/>
                  </a:moveTo>
                  <a:cubicBezTo>
                    <a:pt x="604" y="1"/>
                    <a:pt x="316" y="113"/>
                    <a:pt x="111" y="336"/>
                  </a:cubicBezTo>
                  <a:cubicBezTo>
                    <a:pt x="0" y="458"/>
                    <a:pt x="112" y="626"/>
                    <a:pt x="236" y="626"/>
                  </a:cubicBezTo>
                  <a:cubicBezTo>
                    <a:pt x="274" y="626"/>
                    <a:pt x="313" y="610"/>
                    <a:pt x="348" y="572"/>
                  </a:cubicBezTo>
                  <a:lnTo>
                    <a:pt x="348" y="574"/>
                  </a:lnTo>
                  <a:cubicBezTo>
                    <a:pt x="482" y="426"/>
                    <a:pt x="710" y="324"/>
                    <a:pt x="928" y="324"/>
                  </a:cubicBezTo>
                  <a:cubicBezTo>
                    <a:pt x="1090" y="324"/>
                    <a:pt x="1247" y="381"/>
                    <a:pt x="1356" y="519"/>
                  </a:cubicBezTo>
                  <a:cubicBezTo>
                    <a:pt x="1661" y="905"/>
                    <a:pt x="1483" y="1413"/>
                    <a:pt x="1239" y="1770"/>
                  </a:cubicBezTo>
                  <a:cubicBezTo>
                    <a:pt x="901" y="2261"/>
                    <a:pt x="393" y="2598"/>
                    <a:pt x="75" y="3109"/>
                  </a:cubicBezTo>
                  <a:cubicBezTo>
                    <a:pt x="1" y="3225"/>
                    <a:pt x="99" y="3350"/>
                    <a:pt x="218" y="3361"/>
                  </a:cubicBezTo>
                  <a:cubicBezTo>
                    <a:pt x="539" y="3391"/>
                    <a:pt x="860" y="3408"/>
                    <a:pt x="1180" y="3408"/>
                  </a:cubicBezTo>
                  <a:cubicBezTo>
                    <a:pt x="1427" y="3408"/>
                    <a:pt x="1674" y="3398"/>
                    <a:pt x="1920" y="3376"/>
                  </a:cubicBezTo>
                  <a:cubicBezTo>
                    <a:pt x="2215" y="3352"/>
                    <a:pt x="2492" y="3375"/>
                    <a:pt x="2669" y="3123"/>
                  </a:cubicBezTo>
                  <a:cubicBezTo>
                    <a:pt x="2712" y="3063"/>
                    <a:pt x="2694" y="2969"/>
                    <a:pt x="2643" y="2920"/>
                  </a:cubicBezTo>
                  <a:lnTo>
                    <a:pt x="2604" y="2880"/>
                  </a:lnTo>
                  <a:cubicBezTo>
                    <a:pt x="2572" y="2849"/>
                    <a:pt x="2529" y="2832"/>
                    <a:pt x="2485" y="2832"/>
                  </a:cubicBezTo>
                  <a:cubicBezTo>
                    <a:pt x="2470" y="2832"/>
                    <a:pt x="2455" y="2834"/>
                    <a:pt x="2441" y="2838"/>
                  </a:cubicBezTo>
                  <a:lnTo>
                    <a:pt x="2380" y="2856"/>
                  </a:lnTo>
                  <a:cubicBezTo>
                    <a:pt x="2297" y="2879"/>
                    <a:pt x="2258" y="2949"/>
                    <a:pt x="2259" y="3025"/>
                  </a:cubicBezTo>
                  <a:lnTo>
                    <a:pt x="2259" y="3025"/>
                  </a:lnTo>
                  <a:cubicBezTo>
                    <a:pt x="2116" y="3070"/>
                    <a:pt x="1884" y="3079"/>
                    <a:pt x="1677" y="3079"/>
                  </a:cubicBezTo>
                  <a:cubicBezTo>
                    <a:pt x="1522" y="3079"/>
                    <a:pt x="1381" y="3074"/>
                    <a:pt x="1302" y="3074"/>
                  </a:cubicBezTo>
                  <a:cubicBezTo>
                    <a:pt x="1295" y="3074"/>
                    <a:pt x="1289" y="3074"/>
                    <a:pt x="1283" y="3074"/>
                  </a:cubicBezTo>
                  <a:cubicBezTo>
                    <a:pt x="1253" y="3074"/>
                    <a:pt x="1224" y="3075"/>
                    <a:pt x="1194" y="3075"/>
                  </a:cubicBezTo>
                  <a:cubicBezTo>
                    <a:pt x="971" y="3075"/>
                    <a:pt x="748" y="3067"/>
                    <a:pt x="526" y="3052"/>
                  </a:cubicBezTo>
                  <a:lnTo>
                    <a:pt x="526" y="3052"/>
                  </a:lnTo>
                  <a:cubicBezTo>
                    <a:pt x="1101" y="2339"/>
                    <a:pt x="2184" y="1611"/>
                    <a:pt x="1789" y="595"/>
                  </a:cubicBezTo>
                  <a:cubicBezTo>
                    <a:pt x="1634" y="198"/>
                    <a:pt x="1265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49" name="Google Shape;7049;p15"/>
            <p:cNvSpPr/>
            <p:nvPr/>
          </p:nvSpPr>
          <p:spPr>
            <a:xfrm>
              <a:off x="5075575" y="3871200"/>
              <a:ext cx="49750" cy="87250"/>
            </a:xfrm>
            <a:custGeom>
              <a:avLst/>
              <a:gdLst/>
              <a:ahLst/>
              <a:cxnLst/>
              <a:rect l="l" t="t" r="r" b="b"/>
              <a:pathLst>
                <a:path w="1990" h="3490" extrusionOk="0">
                  <a:moveTo>
                    <a:pt x="873" y="1"/>
                  </a:moveTo>
                  <a:cubicBezTo>
                    <a:pt x="644" y="1"/>
                    <a:pt x="413" y="106"/>
                    <a:pt x="267" y="323"/>
                  </a:cubicBezTo>
                  <a:cubicBezTo>
                    <a:pt x="183" y="448"/>
                    <a:pt x="299" y="568"/>
                    <a:pt x="418" y="568"/>
                  </a:cubicBezTo>
                  <a:cubicBezTo>
                    <a:pt x="469" y="568"/>
                    <a:pt x="521" y="546"/>
                    <a:pt x="557" y="492"/>
                  </a:cubicBezTo>
                  <a:cubicBezTo>
                    <a:pt x="647" y="379"/>
                    <a:pt x="740" y="323"/>
                    <a:pt x="837" y="323"/>
                  </a:cubicBezTo>
                  <a:cubicBezTo>
                    <a:pt x="975" y="323"/>
                    <a:pt x="1120" y="438"/>
                    <a:pt x="1272" y="668"/>
                  </a:cubicBezTo>
                  <a:cubicBezTo>
                    <a:pt x="1312" y="875"/>
                    <a:pt x="1271" y="1092"/>
                    <a:pt x="1159" y="1272"/>
                  </a:cubicBezTo>
                  <a:cubicBezTo>
                    <a:pt x="993" y="1554"/>
                    <a:pt x="702" y="1742"/>
                    <a:pt x="436" y="1917"/>
                  </a:cubicBezTo>
                  <a:cubicBezTo>
                    <a:pt x="302" y="2007"/>
                    <a:pt x="348" y="2230"/>
                    <a:pt x="520" y="2230"/>
                  </a:cubicBezTo>
                  <a:cubicBezTo>
                    <a:pt x="555" y="2229"/>
                    <a:pt x="591" y="2228"/>
                    <a:pt x="626" y="2228"/>
                  </a:cubicBezTo>
                  <a:cubicBezTo>
                    <a:pt x="769" y="2228"/>
                    <a:pt x="912" y="2238"/>
                    <a:pt x="1054" y="2259"/>
                  </a:cubicBezTo>
                  <a:cubicBezTo>
                    <a:pt x="1502" y="2323"/>
                    <a:pt x="1606" y="2575"/>
                    <a:pt x="1362" y="3015"/>
                  </a:cubicBezTo>
                  <a:cubicBezTo>
                    <a:pt x="1326" y="3039"/>
                    <a:pt x="1271" y="3047"/>
                    <a:pt x="1208" y="3047"/>
                  </a:cubicBezTo>
                  <a:cubicBezTo>
                    <a:pt x="1085" y="3047"/>
                    <a:pt x="935" y="3015"/>
                    <a:pt x="856" y="3012"/>
                  </a:cubicBezTo>
                  <a:cubicBezTo>
                    <a:pt x="802" y="3010"/>
                    <a:pt x="750" y="3008"/>
                    <a:pt x="699" y="3008"/>
                  </a:cubicBezTo>
                  <a:cubicBezTo>
                    <a:pt x="500" y="3008"/>
                    <a:pt x="319" y="3038"/>
                    <a:pt x="142" y="3168"/>
                  </a:cubicBezTo>
                  <a:cubicBezTo>
                    <a:pt x="1" y="3273"/>
                    <a:pt x="90" y="3490"/>
                    <a:pt x="223" y="3490"/>
                  </a:cubicBezTo>
                  <a:cubicBezTo>
                    <a:pt x="251" y="3490"/>
                    <a:pt x="281" y="3480"/>
                    <a:pt x="311" y="3458"/>
                  </a:cubicBezTo>
                  <a:cubicBezTo>
                    <a:pt x="450" y="3355"/>
                    <a:pt x="645" y="3338"/>
                    <a:pt x="850" y="3338"/>
                  </a:cubicBezTo>
                  <a:cubicBezTo>
                    <a:pt x="952" y="3338"/>
                    <a:pt x="1056" y="3342"/>
                    <a:pt x="1158" y="3342"/>
                  </a:cubicBezTo>
                  <a:cubicBezTo>
                    <a:pt x="1512" y="3342"/>
                    <a:pt x="1834" y="3292"/>
                    <a:pt x="1901" y="2845"/>
                  </a:cubicBezTo>
                  <a:cubicBezTo>
                    <a:pt x="1989" y="2249"/>
                    <a:pt x="1477" y="2010"/>
                    <a:pt x="978" y="1930"/>
                  </a:cubicBezTo>
                  <a:lnTo>
                    <a:pt x="978" y="1930"/>
                  </a:lnTo>
                  <a:cubicBezTo>
                    <a:pt x="1433" y="1549"/>
                    <a:pt x="1824" y="1021"/>
                    <a:pt x="1535" y="419"/>
                  </a:cubicBezTo>
                  <a:cubicBezTo>
                    <a:pt x="1405" y="144"/>
                    <a:pt x="1140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0" name="Google Shape;7050;p15"/>
            <p:cNvSpPr/>
            <p:nvPr/>
          </p:nvSpPr>
          <p:spPr>
            <a:xfrm>
              <a:off x="5141850" y="3840525"/>
              <a:ext cx="40675" cy="39375"/>
            </a:xfrm>
            <a:custGeom>
              <a:avLst/>
              <a:gdLst/>
              <a:ahLst/>
              <a:cxnLst/>
              <a:rect l="l" t="t" r="r" b="b"/>
              <a:pathLst>
                <a:path w="1627" h="1575" extrusionOk="0">
                  <a:moveTo>
                    <a:pt x="636" y="0"/>
                  </a:moveTo>
                  <a:cubicBezTo>
                    <a:pt x="609" y="0"/>
                    <a:pt x="581" y="8"/>
                    <a:pt x="552" y="25"/>
                  </a:cubicBezTo>
                  <a:lnTo>
                    <a:pt x="551" y="25"/>
                  </a:lnTo>
                  <a:cubicBezTo>
                    <a:pt x="223" y="217"/>
                    <a:pt x="0" y="598"/>
                    <a:pt x="79" y="986"/>
                  </a:cubicBezTo>
                  <a:cubicBezTo>
                    <a:pt x="150" y="1334"/>
                    <a:pt x="477" y="1575"/>
                    <a:pt x="827" y="1575"/>
                  </a:cubicBezTo>
                  <a:cubicBezTo>
                    <a:pt x="832" y="1575"/>
                    <a:pt x="836" y="1575"/>
                    <a:pt x="841" y="1575"/>
                  </a:cubicBezTo>
                  <a:cubicBezTo>
                    <a:pt x="1599" y="1559"/>
                    <a:pt x="1626" y="420"/>
                    <a:pt x="896" y="337"/>
                  </a:cubicBezTo>
                  <a:cubicBezTo>
                    <a:pt x="888" y="337"/>
                    <a:pt x="881" y="336"/>
                    <a:pt x="874" y="336"/>
                  </a:cubicBezTo>
                  <a:cubicBezTo>
                    <a:pt x="682" y="336"/>
                    <a:pt x="691" y="648"/>
                    <a:pt x="896" y="672"/>
                  </a:cubicBezTo>
                  <a:cubicBezTo>
                    <a:pt x="1043" y="688"/>
                    <a:pt x="1115" y="870"/>
                    <a:pt x="1104" y="1001"/>
                  </a:cubicBezTo>
                  <a:cubicBezTo>
                    <a:pt x="1090" y="1160"/>
                    <a:pt x="959" y="1239"/>
                    <a:pt x="817" y="1239"/>
                  </a:cubicBezTo>
                  <a:cubicBezTo>
                    <a:pt x="789" y="1239"/>
                    <a:pt x="760" y="1236"/>
                    <a:pt x="732" y="1230"/>
                  </a:cubicBezTo>
                  <a:cubicBezTo>
                    <a:pt x="233" y="1122"/>
                    <a:pt x="377" y="516"/>
                    <a:pt x="720" y="315"/>
                  </a:cubicBezTo>
                  <a:cubicBezTo>
                    <a:pt x="877" y="222"/>
                    <a:pt x="782" y="0"/>
                    <a:pt x="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1" name="Google Shape;7051;p15"/>
            <p:cNvSpPr/>
            <p:nvPr/>
          </p:nvSpPr>
          <p:spPr>
            <a:xfrm>
              <a:off x="6193350" y="2383000"/>
              <a:ext cx="102900" cy="97075"/>
            </a:xfrm>
            <a:custGeom>
              <a:avLst/>
              <a:gdLst/>
              <a:ahLst/>
              <a:cxnLst/>
              <a:rect l="l" t="t" r="r" b="b"/>
              <a:pathLst>
                <a:path w="4116" h="3883" extrusionOk="0">
                  <a:moveTo>
                    <a:pt x="2314" y="377"/>
                  </a:moveTo>
                  <a:cubicBezTo>
                    <a:pt x="2468" y="377"/>
                    <a:pt x="2625" y="398"/>
                    <a:pt x="2781" y="443"/>
                  </a:cubicBezTo>
                  <a:lnTo>
                    <a:pt x="2781" y="443"/>
                  </a:lnTo>
                  <a:cubicBezTo>
                    <a:pt x="2858" y="925"/>
                    <a:pt x="2970" y="1401"/>
                    <a:pt x="3117" y="1865"/>
                  </a:cubicBezTo>
                  <a:lnTo>
                    <a:pt x="3117" y="1865"/>
                  </a:lnTo>
                  <a:cubicBezTo>
                    <a:pt x="3085" y="2012"/>
                    <a:pt x="3042" y="2154"/>
                    <a:pt x="2995" y="2289"/>
                  </a:cubicBezTo>
                  <a:cubicBezTo>
                    <a:pt x="2780" y="2895"/>
                    <a:pt x="2232" y="3517"/>
                    <a:pt x="1663" y="3517"/>
                  </a:cubicBezTo>
                  <a:cubicBezTo>
                    <a:pt x="1382" y="3517"/>
                    <a:pt x="1096" y="3366"/>
                    <a:pt x="842" y="2986"/>
                  </a:cubicBezTo>
                  <a:cubicBezTo>
                    <a:pt x="0" y="1723"/>
                    <a:pt x="1073" y="377"/>
                    <a:pt x="2314" y="377"/>
                  </a:cubicBezTo>
                  <a:close/>
                  <a:moveTo>
                    <a:pt x="2912" y="1"/>
                  </a:moveTo>
                  <a:cubicBezTo>
                    <a:pt x="2854" y="1"/>
                    <a:pt x="2801" y="36"/>
                    <a:pt x="2771" y="89"/>
                  </a:cubicBezTo>
                  <a:lnTo>
                    <a:pt x="2771" y="89"/>
                  </a:lnTo>
                  <a:cubicBezTo>
                    <a:pt x="2593" y="44"/>
                    <a:pt x="2411" y="22"/>
                    <a:pt x="2229" y="22"/>
                  </a:cubicBezTo>
                  <a:cubicBezTo>
                    <a:pt x="1647" y="22"/>
                    <a:pt x="1073" y="254"/>
                    <a:pt x="679" y="737"/>
                  </a:cubicBezTo>
                  <a:cubicBezTo>
                    <a:pt x="38" y="1526"/>
                    <a:pt x="79" y="2812"/>
                    <a:pt x="851" y="3500"/>
                  </a:cubicBezTo>
                  <a:cubicBezTo>
                    <a:pt x="1152" y="3767"/>
                    <a:pt x="1451" y="3882"/>
                    <a:pt x="1736" y="3882"/>
                  </a:cubicBezTo>
                  <a:cubicBezTo>
                    <a:pt x="2419" y="3882"/>
                    <a:pt x="3013" y="3218"/>
                    <a:pt x="3309" y="2415"/>
                  </a:cubicBezTo>
                  <a:lnTo>
                    <a:pt x="3309" y="2415"/>
                  </a:lnTo>
                  <a:cubicBezTo>
                    <a:pt x="3440" y="2757"/>
                    <a:pt x="3590" y="3091"/>
                    <a:pt x="3759" y="3417"/>
                  </a:cubicBezTo>
                  <a:cubicBezTo>
                    <a:pt x="3790" y="3477"/>
                    <a:pt x="3839" y="3502"/>
                    <a:pt x="3889" y="3502"/>
                  </a:cubicBezTo>
                  <a:cubicBezTo>
                    <a:pt x="4000" y="3502"/>
                    <a:pt x="4116" y="3380"/>
                    <a:pt x="4049" y="3248"/>
                  </a:cubicBezTo>
                  <a:cubicBezTo>
                    <a:pt x="3816" y="2797"/>
                    <a:pt x="3621" y="2329"/>
                    <a:pt x="3463" y="1848"/>
                  </a:cubicBezTo>
                  <a:lnTo>
                    <a:pt x="3463" y="1848"/>
                  </a:lnTo>
                  <a:cubicBezTo>
                    <a:pt x="3536" y="1438"/>
                    <a:pt x="3526" y="1023"/>
                    <a:pt x="3408" y="666"/>
                  </a:cubicBezTo>
                  <a:lnTo>
                    <a:pt x="3408" y="666"/>
                  </a:lnTo>
                  <a:cubicBezTo>
                    <a:pt x="3508" y="613"/>
                    <a:pt x="3551" y="448"/>
                    <a:pt x="3425" y="368"/>
                  </a:cubicBezTo>
                  <a:cubicBezTo>
                    <a:pt x="3350" y="321"/>
                    <a:pt x="3273" y="278"/>
                    <a:pt x="3194" y="240"/>
                  </a:cubicBezTo>
                  <a:lnTo>
                    <a:pt x="3194" y="240"/>
                  </a:lnTo>
                  <a:cubicBezTo>
                    <a:pt x="3144" y="173"/>
                    <a:pt x="3089" y="109"/>
                    <a:pt x="3027" y="51"/>
                  </a:cubicBezTo>
                  <a:cubicBezTo>
                    <a:pt x="2990" y="16"/>
                    <a:pt x="2950" y="1"/>
                    <a:pt x="2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2" name="Google Shape;7052;p15"/>
            <p:cNvSpPr/>
            <p:nvPr/>
          </p:nvSpPr>
          <p:spPr>
            <a:xfrm>
              <a:off x="6307875" y="2302875"/>
              <a:ext cx="28050" cy="166150"/>
            </a:xfrm>
            <a:custGeom>
              <a:avLst/>
              <a:gdLst/>
              <a:ahLst/>
              <a:cxnLst/>
              <a:rect l="l" t="t" r="r" b="b"/>
              <a:pathLst>
                <a:path w="1122" h="6646" extrusionOk="0">
                  <a:moveTo>
                    <a:pt x="160" y="0"/>
                  </a:moveTo>
                  <a:cubicBezTo>
                    <a:pt x="77" y="0"/>
                    <a:pt x="1" y="53"/>
                    <a:pt x="14" y="159"/>
                  </a:cubicBezTo>
                  <a:lnTo>
                    <a:pt x="773" y="6487"/>
                  </a:lnTo>
                  <a:cubicBezTo>
                    <a:pt x="786" y="6592"/>
                    <a:pt x="877" y="6646"/>
                    <a:pt x="961" y="6646"/>
                  </a:cubicBezTo>
                  <a:cubicBezTo>
                    <a:pt x="1045" y="6646"/>
                    <a:pt x="1122" y="6593"/>
                    <a:pt x="1109" y="6487"/>
                  </a:cubicBezTo>
                  <a:lnTo>
                    <a:pt x="348" y="159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3" name="Google Shape;7053;p15"/>
            <p:cNvSpPr/>
            <p:nvPr/>
          </p:nvSpPr>
          <p:spPr>
            <a:xfrm>
              <a:off x="6313625" y="2380375"/>
              <a:ext cx="99125" cy="110775"/>
            </a:xfrm>
            <a:custGeom>
              <a:avLst/>
              <a:gdLst/>
              <a:ahLst/>
              <a:cxnLst/>
              <a:rect l="l" t="t" r="r" b="b"/>
              <a:pathLst>
                <a:path w="3965" h="4431" extrusionOk="0">
                  <a:moveTo>
                    <a:pt x="1642" y="349"/>
                  </a:moveTo>
                  <a:cubicBezTo>
                    <a:pt x="1805" y="349"/>
                    <a:pt x="1970" y="424"/>
                    <a:pt x="2116" y="612"/>
                  </a:cubicBezTo>
                  <a:cubicBezTo>
                    <a:pt x="2148" y="653"/>
                    <a:pt x="2186" y="670"/>
                    <a:pt x="2224" y="670"/>
                  </a:cubicBezTo>
                  <a:cubicBezTo>
                    <a:pt x="2267" y="670"/>
                    <a:pt x="2309" y="648"/>
                    <a:pt x="2340" y="613"/>
                  </a:cubicBezTo>
                  <a:lnTo>
                    <a:pt x="2340" y="613"/>
                  </a:lnTo>
                  <a:cubicBezTo>
                    <a:pt x="2344" y="617"/>
                    <a:pt x="2347" y="620"/>
                    <a:pt x="2351" y="624"/>
                  </a:cubicBezTo>
                  <a:cubicBezTo>
                    <a:pt x="2944" y="1198"/>
                    <a:pt x="3408" y="2040"/>
                    <a:pt x="3228" y="2892"/>
                  </a:cubicBezTo>
                  <a:cubicBezTo>
                    <a:pt x="3083" y="3587"/>
                    <a:pt x="2447" y="4093"/>
                    <a:pt x="1741" y="4093"/>
                  </a:cubicBezTo>
                  <a:cubicBezTo>
                    <a:pt x="1707" y="4093"/>
                    <a:pt x="1673" y="4092"/>
                    <a:pt x="1639" y="4090"/>
                  </a:cubicBezTo>
                  <a:cubicBezTo>
                    <a:pt x="688" y="4024"/>
                    <a:pt x="543" y="3046"/>
                    <a:pt x="588" y="2279"/>
                  </a:cubicBezTo>
                  <a:cubicBezTo>
                    <a:pt x="609" y="1907"/>
                    <a:pt x="630" y="1516"/>
                    <a:pt x="743" y="1159"/>
                  </a:cubicBezTo>
                  <a:cubicBezTo>
                    <a:pt x="863" y="783"/>
                    <a:pt x="1250" y="349"/>
                    <a:pt x="1642" y="349"/>
                  </a:cubicBezTo>
                  <a:close/>
                  <a:moveTo>
                    <a:pt x="1667" y="1"/>
                  </a:moveTo>
                  <a:cubicBezTo>
                    <a:pt x="1105" y="1"/>
                    <a:pt x="542" y="600"/>
                    <a:pt x="394" y="1164"/>
                  </a:cubicBezTo>
                  <a:cubicBezTo>
                    <a:pt x="150" y="2095"/>
                    <a:pt x="0" y="3687"/>
                    <a:pt x="995" y="4245"/>
                  </a:cubicBezTo>
                  <a:cubicBezTo>
                    <a:pt x="1221" y="4373"/>
                    <a:pt x="1473" y="4430"/>
                    <a:pt x="1728" y="4430"/>
                  </a:cubicBezTo>
                  <a:cubicBezTo>
                    <a:pt x="2371" y="4430"/>
                    <a:pt x="3033" y="4066"/>
                    <a:pt x="3349" y="3522"/>
                  </a:cubicBezTo>
                  <a:cubicBezTo>
                    <a:pt x="3965" y="2464"/>
                    <a:pt x="3387" y="1161"/>
                    <a:pt x="2587" y="388"/>
                  </a:cubicBezTo>
                  <a:cubicBezTo>
                    <a:pt x="2553" y="353"/>
                    <a:pt x="2514" y="339"/>
                    <a:pt x="2476" y="339"/>
                  </a:cubicBezTo>
                  <a:cubicBezTo>
                    <a:pt x="2433" y="339"/>
                    <a:pt x="2393" y="357"/>
                    <a:pt x="2361" y="385"/>
                  </a:cubicBezTo>
                  <a:lnTo>
                    <a:pt x="2361" y="385"/>
                  </a:lnTo>
                  <a:cubicBezTo>
                    <a:pt x="2359" y="382"/>
                    <a:pt x="2357" y="379"/>
                    <a:pt x="2354" y="375"/>
                  </a:cubicBezTo>
                  <a:lnTo>
                    <a:pt x="2352" y="375"/>
                  </a:lnTo>
                  <a:cubicBezTo>
                    <a:pt x="2146" y="109"/>
                    <a:pt x="190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4" name="Google Shape;7054;p15"/>
            <p:cNvSpPr/>
            <p:nvPr/>
          </p:nvSpPr>
          <p:spPr>
            <a:xfrm>
              <a:off x="6425050" y="2387000"/>
              <a:ext cx="58375" cy="8425"/>
            </a:xfrm>
            <a:custGeom>
              <a:avLst/>
              <a:gdLst/>
              <a:ahLst/>
              <a:cxnLst/>
              <a:rect l="l" t="t" r="r" b="b"/>
              <a:pathLst>
                <a:path w="2335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2118" y="336"/>
                  </a:lnTo>
                  <a:cubicBezTo>
                    <a:pt x="2334" y="336"/>
                    <a:pt x="2334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5" name="Google Shape;7055;p15"/>
            <p:cNvSpPr/>
            <p:nvPr/>
          </p:nvSpPr>
          <p:spPr>
            <a:xfrm>
              <a:off x="6440925" y="2424000"/>
              <a:ext cx="58325" cy="8400"/>
            </a:xfrm>
            <a:custGeom>
              <a:avLst/>
              <a:gdLst/>
              <a:ahLst/>
              <a:cxnLst/>
              <a:rect l="l" t="t" r="r" b="b"/>
              <a:pathLst>
                <a:path w="2333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117" y="336"/>
                  </a:lnTo>
                  <a:cubicBezTo>
                    <a:pt x="2332" y="336"/>
                    <a:pt x="2332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6" name="Google Shape;7056;p15"/>
            <p:cNvSpPr/>
            <p:nvPr/>
          </p:nvSpPr>
          <p:spPr>
            <a:xfrm>
              <a:off x="6536225" y="2397250"/>
              <a:ext cx="678175" cy="28000"/>
            </a:xfrm>
            <a:custGeom>
              <a:avLst/>
              <a:gdLst/>
              <a:ahLst/>
              <a:cxnLst/>
              <a:rect l="l" t="t" r="r" b="b"/>
              <a:pathLst>
                <a:path w="27127" h="1120" extrusionOk="0">
                  <a:moveTo>
                    <a:pt x="26923" y="1"/>
                  </a:moveTo>
                  <a:cubicBezTo>
                    <a:pt x="26919" y="1"/>
                    <a:pt x="26915" y="1"/>
                    <a:pt x="26911" y="1"/>
                  </a:cubicBezTo>
                  <a:cubicBezTo>
                    <a:pt x="20085" y="396"/>
                    <a:pt x="13249" y="784"/>
                    <a:pt x="6410" y="784"/>
                  </a:cubicBezTo>
                  <a:cubicBezTo>
                    <a:pt x="4345" y="784"/>
                    <a:pt x="2280" y="749"/>
                    <a:pt x="215" y="668"/>
                  </a:cubicBezTo>
                  <a:cubicBezTo>
                    <a:pt x="213" y="667"/>
                    <a:pt x="210" y="667"/>
                    <a:pt x="208" y="667"/>
                  </a:cubicBezTo>
                  <a:cubicBezTo>
                    <a:pt x="0" y="667"/>
                    <a:pt x="3" y="994"/>
                    <a:pt x="215" y="1003"/>
                  </a:cubicBezTo>
                  <a:cubicBezTo>
                    <a:pt x="2274" y="1084"/>
                    <a:pt x="4333" y="1119"/>
                    <a:pt x="6392" y="1119"/>
                  </a:cubicBezTo>
                  <a:cubicBezTo>
                    <a:pt x="13237" y="1119"/>
                    <a:pt x="20079" y="730"/>
                    <a:pt x="26911" y="335"/>
                  </a:cubicBezTo>
                  <a:cubicBezTo>
                    <a:pt x="27121" y="323"/>
                    <a:pt x="27126" y="1"/>
                    <a:pt x="26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7" name="Google Shape;7057;p15"/>
            <p:cNvSpPr/>
            <p:nvPr/>
          </p:nvSpPr>
          <p:spPr>
            <a:xfrm>
              <a:off x="6541475" y="2267250"/>
              <a:ext cx="84675" cy="112150"/>
            </a:xfrm>
            <a:custGeom>
              <a:avLst/>
              <a:gdLst/>
              <a:ahLst/>
              <a:cxnLst/>
              <a:rect l="l" t="t" r="r" b="b"/>
              <a:pathLst>
                <a:path w="3387" h="4486" extrusionOk="0">
                  <a:moveTo>
                    <a:pt x="2358" y="697"/>
                  </a:moveTo>
                  <a:lnTo>
                    <a:pt x="2364" y="2305"/>
                  </a:lnTo>
                  <a:lnTo>
                    <a:pt x="2364" y="2305"/>
                  </a:lnTo>
                  <a:lnTo>
                    <a:pt x="771" y="2198"/>
                  </a:lnTo>
                  <a:lnTo>
                    <a:pt x="771" y="2198"/>
                  </a:lnTo>
                  <a:cubicBezTo>
                    <a:pt x="1386" y="1788"/>
                    <a:pt x="1913" y="1289"/>
                    <a:pt x="2358" y="697"/>
                  </a:cubicBezTo>
                  <a:close/>
                  <a:moveTo>
                    <a:pt x="2523" y="1"/>
                  </a:moveTo>
                  <a:cubicBezTo>
                    <a:pt x="2469" y="1"/>
                    <a:pt x="2413" y="26"/>
                    <a:pt x="2379" y="80"/>
                  </a:cubicBezTo>
                  <a:cubicBezTo>
                    <a:pt x="1811" y="974"/>
                    <a:pt x="1076" y="1667"/>
                    <a:pt x="153" y="2185"/>
                  </a:cubicBezTo>
                  <a:cubicBezTo>
                    <a:pt x="1" y="2271"/>
                    <a:pt x="78" y="2486"/>
                    <a:pt x="237" y="2496"/>
                  </a:cubicBezTo>
                  <a:lnTo>
                    <a:pt x="2365" y="2640"/>
                  </a:lnTo>
                  <a:lnTo>
                    <a:pt x="2365" y="2640"/>
                  </a:lnTo>
                  <a:lnTo>
                    <a:pt x="2371" y="4324"/>
                  </a:lnTo>
                  <a:cubicBezTo>
                    <a:pt x="2371" y="4432"/>
                    <a:pt x="2455" y="4486"/>
                    <a:pt x="2539" y="4486"/>
                  </a:cubicBezTo>
                  <a:cubicBezTo>
                    <a:pt x="2623" y="4486"/>
                    <a:pt x="2707" y="4432"/>
                    <a:pt x="2707" y="4324"/>
                  </a:cubicBezTo>
                  <a:lnTo>
                    <a:pt x="2701" y="2663"/>
                  </a:lnTo>
                  <a:lnTo>
                    <a:pt x="2701" y="2663"/>
                  </a:lnTo>
                  <a:lnTo>
                    <a:pt x="3172" y="2695"/>
                  </a:lnTo>
                  <a:cubicBezTo>
                    <a:pt x="3176" y="2695"/>
                    <a:pt x="3181" y="2695"/>
                    <a:pt x="3185" y="2695"/>
                  </a:cubicBezTo>
                  <a:cubicBezTo>
                    <a:pt x="3387" y="2695"/>
                    <a:pt x="3383" y="2374"/>
                    <a:pt x="3172" y="2359"/>
                  </a:cubicBezTo>
                  <a:lnTo>
                    <a:pt x="2699" y="2327"/>
                  </a:lnTo>
                  <a:lnTo>
                    <a:pt x="2699" y="2327"/>
                  </a:lnTo>
                  <a:lnTo>
                    <a:pt x="2691" y="164"/>
                  </a:lnTo>
                  <a:cubicBezTo>
                    <a:pt x="2691" y="61"/>
                    <a:pt x="2608" y="1"/>
                    <a:pt x="2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8" name="Google Shape;7058;p15"/>
            <p:cNvSpPr/>
            <p:nvPr/>
          </p:nvSpPr>
          <p:spPr>
            <a:xfrm>
              <a:off x="6639825" y="2309200"/>
              <a:ext cx="76550" cy="60050"/>
            </a:xfrm>
            <a:custGeom>
              <a:avLst/>
              <a:gdLst/>
              <a:ahLst/>
              <a:cxnLst/>
              <a:rect l="l" t="t" r="r" b="b"/>
              <a:pathLst>
                <a:path w="3062" h="2402" extrusionOk="0">
                  <a:moveTo>
                    <a:pt x="260" y="0"/>
                  </a:moveTo>
                  <a:cubicBezTo>
                    <a:pt x="122" y="0"/>
                    <a:pt x="1" y="170"/>
                    <a:pt x="133" y="277"/>
                  </a:cubicBezTo>
                  <a:lnTo>
                    <a:pt x="2693" y="2361"/>
                  </a:lnTo>
                  <a:cubicBezTo>
                    <a:pt x="2728" y="2389"/>
                    <a:pt x="2766" y="2401"/>
                    <a:pt x="2804" y="2401"/>
                  </a:cubicBezTo>
                  <a:cubicBezTo>
                    <a:pt x="2942" y="2401"/>
                    <a:pt x="3062" y="2232"/>
                    <a:pt x="2929" y="2124"/>
                  </a:cubicBezTo>
                  <a:lnTo>
                    <a:pt x="370" y="40"/>
                  </a:ln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59" name="Google Shape;7059;p15"/>
            <p:cNvSpPr/>
            <p:nvPr/>
          </p:nvSpPr>
          <p:spPr>
            <a:xfrm>
              <a:off x="6641025" y="2302075"/>
              <a:ext cx="58475" cy="82325"/>
            </a:xfrm>
            <a:custGeom>
              <a:avLst/>
              <a:gdLst/>
              <a:ahLst/>
              <a:cxnLst/>
              <a:rect l="l" t="t" r="r" b="b"/>
              <a:pathLst>
                <a:path w="2339" h="3293" extrusionOk="0">
                  <a:moveTo>
                    <a:pt x="2106" y="0"/>
                  </a:moveTo>
                  <a:cubicBezTo>
                    <a:pt x="2054" y="0"/>
                    <a:pt x="2003" y="23"/>
                    <a:pt x="1968" y="78"/>
                  </a:cubicBezTo>
                  <a:lnTo>
                    <a:pt x="81" y="3045"/>
                  </a:lnTo>
                  <a:cubicBezTo>
                    <a:pt x="0" y="3173"/>
                    <a:pt x="115" y="3293"/>
                    <a:pt x="232" y="3293"/>
                  </a:cubicBezTo>
                  <a:cubicBezTo>
                    <a:pt x="283" y="3293"/>
                    <a:pt x="334" y="3270"/>
                    <a:pt x="369" y="3215"/>
                  </a:cubicBezTo>
                  <a:lnTo>
                    <a:pt x="2258" y="246"/>
                  </a:lnTo>
                  <a:cubicBezTo>
                    <a:pt x="2338" y="120"/>
                    <a:pt x="222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0" name="Google Shape;7060;p15"/>
            <p:cNvSpPr/>
            <p:nvPr/>
          </p:nvSpPr>
          <p:spPr>
            <a:xfrm>
              <a:off x="6699050" y="2243875"/>
              <a:ext cx="65450" cy="49250"/>
            </a:xfrm>
            <a:custGeom>
              <a:avLst/>
              <a:gdLst/>
              <a:ahLst/>
              <a:cxnLst/>
              <a:rect l="l" t="t" r="r" b="b"/>
              <a:pathLst>
                <a:path w="2618" h="1970" extrusionOk="0">
                  <a:moveTo>
                    <a:pt x="929" y="0"/>
                  </a:moveTo>
                  <a:cubicBezTo>
                    <a:pt x="657" y="0"/>
                    <a:pt x="400" y="78"/>
                    <a:pt x="152" y="237"/>
                  </a:cubicBezTo>
                  <a:cubicBezTo>
                    <a:pt x="1" y="336"/>
                    <a:pt x="93" y="555"/>
                    <a:pt x="234" y="555"/>
                  </a:cubicBezTo>
                  <a:cubicBezTo>
                    <a:pt x="262" y="555"/>
                    <a:pt x="291" y="546"/>
                    <a:pt x="321" y="527"/>
                  </a:cubicBezTo>
                  <a:cubicBezTo>
                    <a:pt x="456" y="440"/>
                    <a:pt x="678" y="322"/>
                    <a:pt x="861" y="322"/>
                  </a:cubicBezTo>
                  <a:cubicBezTo>
                    <a:pt x="986" y="322"/>
                    <a:pt x="1093" y="377"/>
                    <a:pt x="1142" y="533"/>
                  </a:cubicBezTo>
                  <a:cubicBezTo>
                    <a:pt x="1224" y="799"/>
                    <a:pt x="1111" y="1200"/>
                    <a:pt x="1050" y="1454"/>
                  </a:cubicBezTo>
                  <a:cubicBezTo>
                    <a:pt x="1029" y="1541"/>
                    <a:pt x="1076" y="1638"/>
                    <a:pt x="1166" y="1660"/>
                  </a:cubicBezTo>
                  <a:lnTo>
                    <a:pt x="2336" y="1964"/>
                  </a:lnTo>
                  <a:cubicBezTo>
                    <a:pt x="2352" y="1968"/>
                    <a:pt x="2367" y="1970"/>
                    <a:pt x="2382" y="1970"/>
                  </a:cubicBezTo>
                  <a:cubicBezTo>
                    <a:pt x="2557" y="1970"/>
                    <a:pt x="2618" y="1691"/>
                    <a:pt x="2424" y="1641"/>
                  </a:cubicBezTo>
                  <a:lnTo>
                    <a:pt x="1408" y="1378"/>
                  </a:lnTo>
                  <a:lnTo>
                    <a:pt x="1408" y="1378"/>
                  </a:lnTo>
                  <a:cubicBezTo>
                    <a:pt x="1485" y="978"/>
                    <a:pt x="1493" y="569"/>
                    <a:pt x="1433" y="167"/>
                  </a:cubicBezTo>
                  <a:cubicBezTo>
                    <a:pt x="1425" y="112"/>
                    <a:pt x="1366" y="62"/>
                    <a:pt x="1315" y="50"/>
                  </a:cubicBezTo>
                  <a:cubicBezTo>
                    <a:pt x="1183" y="17"/>
                    <a:pt x="1054" y="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1" name="Google Shape;7061;p15"/>
            <p:cNvSpPr/>
            <p:nvPr/>
          </p:nvSpPr>
          <p:spPr>
            <a:xfrm>
              <a:off x="6788975" y="2292075"/>
              <a:ext cx="15550" cy="87525"/>
            </a:xfrm>
            <a:custGeom>
              <a:avLst/>
              <a:gdLst/>
              <a:ahLst/>
              <a:cxnLst/>
              <a:rect l="l" t="t" r="r" b="b"/>
              <a:pathLst>
                <a:path w="622" h="3501" extrusionOk="0">
                  <a:moveTo>
                    <a:pt x="269" y="1"/>
                  </a:moveTo>
                  <a:cubicBezTo>
                    <a:pt x="185" y="1"/>
                    <a:pt x="97" y="54"/>
                    <a:pt x="89" y="161"/>
                  </a:cubicBezTo>
                  <a:cubicBezTo>
                    <a:pt x="1" y="1238"/>
                    <a:pt x="63" y="2321"/>
                    <a:pt x="274" y="3380"/>
                  </a:cubicBezTo>
                  <a:cubicBezTo>
                    <a:pt x="291" y="3464"/>
                    <a:pt x="352" y="3500"/>
                    <a:pt x="417" y="3500"/>
                  </a:cubicBezTo>
                  <a:cubicBezTo>
                    <a:pt x="515" y="3500"/>
                    <a:pt x="622" y="3418"/>
                    <a:pt x="597" y="3291"/>
                  </a:cubicBezTo>
                  <a:cubicBezTo>
                    <a:pt x="394" y="2262"/>
                    <a:pt x="335" y="1207"/>
                    <a:pt x="423" y="161"/>
                  </a:cubicBezTo>
                  <a:cubicBezTo>
                    <a:pt x="432" y="54"/>
                    <a:pt x="35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2" name="Google Shape;7062;p15"/>
            <p:cNvSpPr/>
            <p:nvPr/>
          </p:nvSpPr>
          <p:spPr>
            <a:xfrm>
              <a:off x="6767500" y="2343900"/>
              <a:ext cx="80400" cy="12750"/>
            </a:xfrm>
            <a:custGeom>
              <a:avLst/>
              <a:gdLst/>
              <a:ahLst/>
              <a:cxnLst/>
              <a:rect l="l" t="t" r="r" b="b"/>
              <a:pathLst>
                <a:path w="3216" h="510" extrusionOk="0">
                  <a:moveTo>
                    <a:pt x="2024" y="0"/>
                  </a:moveTo>
                  <a:cubicBezTo>
                    <a:pt x="1411" y="0"/>
                    <a:pt x="800" y="62"/>
                    <a:pt x="199" y="184"/>
                  </a:cubicBezTo>
                  <a:cubicBezTo>
                    <a:pt x="0" y="223"/>
                    <a:pt x="67" y="510"/>
                    <a:pt x="250" y="510"/>
                  </a:cubicBezTo>
                  <a:cubicBezTo>
                    <a:pt x="262" y="510"/>
                    <a:pt x="274" y="508"/>
                    <a:pt x="287" y="506"/>
                  </a:cubicBezTo>
                  <a:cubicBezTo>
                    <a:pt x="862" y="391"/>
                    <a:pt x="1446" y="334"/>
                    <a:pt x="2030" y="334"/>
                  </a:cubicBezTo>
                  <a:cubicBezTo>
                    <a:pt x="2354" y="334"/>
                    <a:pt x="2679" y="351"/>
                    <a:pt x="3003" y="387"/>
                  </a:cubicBezTo>
                  <a:cubicBezTo>
                    <a:pt x="3010" y="388"/>
                    <a:pt x="3017" y="388"/>
                    <a:pt x="3023" y="388"/>
                  </a:cubicBezTo>
                  <a:cubicBezTo>
                    <a:pt x="3216" y="388"/>
                    <a:pt x="3208" y="75"/>
                    <a:pt x="3003" y="53"/>
                  </a:cubicBezTo>
                  <a:cubicBezTo>
                    <a:pt x="2677" y="18"/>
                    <a:pt x="2350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3" name="Google Shape;7063;p15"/>
            <p:cNvSpPr/>
            <p:nvPr/>
          </p:nvSpPr>
          <p:spPr>
            <a:xfrm>
              <a:off x="6844700" y="2255500"/>
              <a:ext cx="72050" cy="130050"/>
            </a:xfrm>
            <a:custGeom>
              <a:avLst/>
              <a:gdLst/>
              <a:ahLst/>
              <a:cxnLst/>
              <a:rect l="l" t="t" r="r" b="b"/>
              <a:pathLst>
                <a:path w="2882" h="5202" extrusionOk="0">
                  <a:moveTo>
                    <a:pt x="2215" y="1"/>
                  </a:moveTo>
                  <a:cubicBezTo>
                    <a:pt x="2188" y="1"/>
                    <a:pt x="2160" y="8"/>
                    <a:pt x="2131" y="25"/>
                  </a:cubicBezTo>
                  <a:cubicBezTo>
                    <a:pt x="0" y="1273"/>
                    <a:pt x="1224" y="3811"/>
                    <a:pt x="2529" y="5151"/>
                  </a:cubicBezTo>
                  <a:cubicBezTo>
                    <a:pt x="2564" y="5187"/>
                    <a:pt x="2603" y="5201"/>
                    <a:pt x="2641" y="5201"/>
                  </a:cubicBezTo>
                  <a:cubicBezTo>
                    <a:pt x="2768" y="5201"/>
                    <a:pt x="2882" y="5033"/>
                    <a:pt x="2766" y="4914"/>
                  </a:cubicBezTo>
                  <a:cubicBezTo>
                    <a:pt x="1622" y="3743"/>
                    <a:pt x="357" y="1452"/>
                    <a:pt x="2300" y="314"/>
                  </a:cubicBezTo>
                  <a:cubicBezTo>
                    <a:pt x="2456" y="222"/>
                    <a:pt x="2361" y="1"/>
                    <a:pt x="2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4" name="Google Shape;7064;p15"/>
            <p:cNvSpPr/>
            <p:nvPr/>
          </p:nvSpPr>
          <p:spPr>
            <a:xfrm>
              <a:off x="6951550" y="2280775"/>
              <a:ext cx="65700" cy="94075"/>
            </a:xfrm>
            <a:custGeom>
              <a:avLst/>
              <a:gdLst/>
              <a:ahLst/>
              <a:cxnLst/>
              <a:rect l="l" t="t" r="r" b="b"/>
              <a:pathLst>
                <a:path w="2628" h="3763" extrusionOk="0">
                  <a:moveTo>
                    <a:pt x="1255" y="370"/>
                  </a:moveTo>
                  <a:cubicBezTo>
                    <a:pt x="1785" y="370"/>
                    <a:pt x="2252" y="1111"/>
                    <a:pt x="1651" y="1476"/>
                  </a:cubicBezTo>
                  <a:cubicBezTo>
                    <a:pt x="1528" y="1551"/>
                    <a:pt x="1410" y="1584"/>
                    <a:pt x="1304" y="1584"/>
                  </a:cubicBezTo>
                  <a:cubicBezTo>
                    <a:pt x="773" y="1584"/>
                    <a:pt x="501" y="780"/>
                    <a:pt x="1039" y="414"/>
                  </a:cubicBezTo>
                  <a:lnTo>
                    <a:pt x="1039" y="414"/>
                  </a:lnTo>
                  <a:cubicBezTo>
                    <a:pt x="1111" y="384"/>
                    <a:pt x="1184" y="370"/>
                    <a:pt x="1255" y="370"/>
                  </a:cubicBezTo>
                  <a:close/>
                  <a:moveTo>
                    <a:pt x="1325" y="0"/>
                  </a:moveTo>
                  <a:cubicBezTo>
                    <a:pt x="1221" y="0"/>
                    <a:pt x="1118" y="19"/>
                    <a:pt x="1019" y="53"/>
                  </a:cubicBezTo>
                  <a:lnTo>
                    <a:pt x="1019" y="53"/>
                  </a:lnTo>
                  <a:cubicBezTo>
                    <a:pt x="1000" y="56"/>
                    <a:pt x="981" y="62"/>
                    <a:pt x="961" y="72"/>
                  </a:cubicBezTo>
                  <a:lnTo>
                    <a:pt x="963" y="72"/>
                  </a:lnTo>
                  <a:cubicBezTo>
                    <a:pt x="953" y="77"/>
                    <a:pt x="942" y="82"/>
                    <a:pt x="932" y="88"/>
                  </a:cubicBezTo>
                  <a:lnTo>
                    <a:pt x="932" y="88"/>
                  </a:lnTo>
                  <a:cubicBezTo>
                    <a:pt x="704" y="190"/>
                    <a:pt x="506" y="375"/>
                    <a:pt x="376" y="593"/>
                  </a:cubicBezTo>
                  <a:cubicBezTo>
                    <a:pt x="0" y="1222"/>
                    <a:pt x="180" y="2056"/>
                    <a:pt x="438" y="2694"/>
                  </a:cubicBezTo>
                  <a:cubicBezTo>
                    <a:pt x="633" y="3176"/>
                    <a:pt x="966" y="3659"/>
                    <a:pt x="1514" y="3748"/>
                  </a:cubicBezTo>
                  <a:cubicBezTo>
                    <a:pt x="1576" y="3758"/>
                    <a:pt x="1637" y="3763"/>
                    <a:pt x="1696" y="3763"/>
                  </a:cubicBezTo>
                  <a:cubicBezTo>
                    <a:pt x="2097" y="3763"/>
                    <a:pt x="2438" y="3540"/>
                    <a:pt x="2581" y="3151"/>
                  </a:cubicBezTo>
                  <a:cubicBezTo>
                    <a:pt x="2627" y="3029"/>
                    <a:pt x="2527" y="2948"/>
                    <a:pt x="2424" y="2948"/>
                  </a:cubicBezTo>
                  <a:cubicBezTo>
                    <a:pt x="2357" y="2948"/>
                    <a:pt x="2289" y="2982"/>
                    <a:pt x="2259" y="3061"/>
                  </a:cubicBezTo>
                  <a:cubicBezTo>
                    <a:pt x="2152" y="3350"/>
                    <a:pt x="1981" y="3458"/>
                    <a:pt x="1792" y="3458"/>
                  </a:cubicBezTo>
                  <a:cubicBezTo>
                    <a:pt x="1411" y="3458"/>
                    <a:pt x="957" y="3017"/>
                    <a:pt x="816" y="2732"/>
                  </a:cubicBezTo>
                  <a:cubicBezTo>
                    <a:pt x="634" y="2360"/>
                    <a:pt x="481" y="1861"/>
                    <a:pt x="497" y="1409"/>
                  </a:cubicBezTo>
                  <a:lnTo>
                    <a:pt x="497" y="1409"/>
                  </a:lnTo>
                  <a:cubicBezTo>
                    <a:pt x="629" y="1700"/>
                    <a:pt x="904" y="1917"/>
                    <a:pt x="1304" y="1917"/>
                  </a:cubicBezTo>
                  <a:cubicBezTo>
                    <a:pt x="1337" y="1917"/>
                    <a:pt x="1372" y="1916"/>
                    <a:pt x="1407" y="1913"/>
                  </a:cubicBezTo>
                  <a:cubicBezTo>
                    <a:pt x="2462" y="1818"/>
                    <a:pt x="2589" y="366"/>
                    <a:pt x="1597" y="44"/>
                  </a:cubicBezTo>
                  <a:cubicBezTo>
                    <a:pt x="1506" y="14"/>
                    <a:pt x="1415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5" name="Google Shape;7065;p15"/>
            <p:cNvSpPr/>
            <p:nvPr/>
          </p:nvSpPr>
          <p:spPr>
            <a:xfrm>
              <a:off x="7034825" y="2279700"/>
              <a:ext cx="40775" cy="106450"/>
            </a:xfrm>
            <a:custGeom>
              <a:avLst/>
              <a:gdLst/>
              <a:ahLst/>
              <a:cxnLst/>
              <a:rect l="l" t="t" r="r" b="b"/>
              <a:pathLst>
                <a:path w="1631" h="4258" extrusionOk="0">
                  <a:moveTo>
                    <a:pt x="688" y="1"/>
                  </a:moveTo>
                  <a:cubicBezTo>
                    <a:pt x="616" y="1"/>
                    <a:pt x="548" y="59"/>
                    <a:pt x="522" y="127"/>
                  </a:cubicBezTo>
                  <a:cubicBezTo>
                    <a:pt x="16" y="1439"/>
                    <a:pt x="1" y="2819"/>
                    <a:pt x="474" y="4143"/>
                  </a:cubicBezTo>
                  <a:cubicBezTo>
                    <a:pt x="502" y="4223"/>
                    <a:pt x="570" y="4257"/>
                    <a:pt x="637" y="4257"/>
                  </a:cubicBezTo>
                  <a:cubicBezTo>
                    <a:pt x="739" y="4257"/>
                    <a:pt x="840" y="4177"/>
                    <a:pt x="796" y="4055"/>
                  </a:cubicBezTo>
                  <a:cubicBezTo>
                    <a:pt x="367" y="2851"/>
                    <a:pt x="359" y="1624"/>
                    <a:pt x="767" y="429"/>
                  </a:cubicBezTo>
                  <a:lnTo>
                    <a:pt x="767" y="429"/>
                  </a:lnTo>
                  <a:lnTo>
                    <a:pt x="1314" y="798"/>
                  </a:lnTo>
                  <a:cubicBezTo>
                    <a:pt x="1344" y="818"/>
                    <a:pt x="1373" y="827"/>
                    <a:pt x="1401" y="827"/>
                  </a:cubicBezTo>
                  <a:cubicBezTo>
                    <a:pt x="1539" y="827"/>
                    <a:pt x="1631" y="609"/>
                    <a:pt x="1482" y="508"/>
                  </a:cubicBezTo>
                  <a:lnTo>
                    <a:pt x="768" y="26"/>
                  </a:lnTo>
                  <a:cubicBezTo>
                    <a:pt x="742" y="9"/>
                    <a:pt x="715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6" name="Google Shape;7066;p15"/>
            <p:cNvSpPr/>
            <p:nvPr/>
          </p:nvSpPr>
          <p:spPr>
            <a:xfrm>
              <a:off x="7037375" y="2324950"/>
              <a:ext cx="49375" cy="17275"/>
            </a:xfrm>
            <a:custGeom>
              <a:avLst/>
              <a:gdLst/>
              <a:ahLst/>
              <a:cxnLst/>
              <a:rect l="l" t="t" r="r" b="b"/>
              <a:pathLst>
                <a:path w="1975" h="691" extrusionOk="0">
                  <a:moveTo>
                    <a:pt x="1734" y="0"/>
                  </a:moveTo>
                  <a:cubicBezTo>
                    <a:pt x="1721" y="0"/>
                    <a:pt x="1706" y="2"/>
                    <a:pt x="1691" y="5"/>
                  </a:cubicBezTo>
                  <a:lnTo>
                    <a:pt x="196" y="364"/>
                  </a:lnTo>
                  <a:cubicBezTo>
                    <a:pt x="1" y="411"/>
                    <a:pt x="63" y="691"/>
                    <a:pt x="241" y="691"/>
                  </a:cubicBezTo>
                  <a:cubicBezTo>
                    <a:pt x="255" y="691"/>
                    <a:pt x="270" y="689"/>
                    <a:pt x="285" y="686"/>
                  </a:cubicBezTo>
                  <a:lnTo>
                    <a:pt x="1780" y="329"/>
                  </a:lnTo>
                  <a:cubicBezTo>
                    <a:pt x="1975" y="282"/>
                    <a:pt x="1912" y="0"/>
                    <a:pt x="1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7" name="Google Shape;7067;p15"/>
            <p:cNvSpPr/>
            <p:nvPr/>
          </p:nvSpPr>
          <p:spPr>
            <a:xfrm>
              <a:off x="7076825" y="2241350"/>
              <a:ext cx="63750" cy="150100"/>
            </a:xfrm>
            <a:custGeom>
              <a:avLst/>
              <a:gdLst/>
              <a:ahLst/>
              <a:cxnLst/>
              <a:rect l="l" t="t" r="r" b="b"/>
              <a:pathLst>
                <a:path w="2550" h="6004" extrusionOk="0">
                  <a:moveTo>
                    <a:pt x="254" y="0"/>
                  </a:moveTo>
                  <a:cubicBezTo>
                    <a:pt x="119" y="0"/>
                    <a:pt x="1" y="169"/>
                    <a:pt x="128" y="280"/>
                  </a:cubicBezTo>
                  <a:cubicBezTo>
                    <a:pt x="1692" y="1653"/>
                    <a:pt x="2204" y="3831"/>
                    <a:pt x="1370" y="5747"/>
                  </a:cubicBezTo>
                  <a:cubicBezTo>
                    <a:pt x="1313" y="5881"/>
                    <a:pt x="1430" y="6004"/>
                    <a:pt x="1537" y="6004"/>
                  </a:cubicBezTo>
                  <a:cubicBezTo>
                    <a:pt x="1586" y="6004"/>
                    <a:pt x="1633" y="5978"/>
                    <a:pt x="1660" y="5917"/>
                  </a:cubicBezTo>
                  <a:cubicBezTo>
                    <a:pt x="2549" y="3870"/>
                    <a:pt x="2047" y="152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8" name="Google Shape;7068;p15"/>
            <p:cNvSpPr/>
            <p:nvPr/>
          </p:nvSpPr>
          <p:spPr>
            <a:xfrm>
              <a:off x="7121575" y="2196700"/>
              <a:ext cx="65325" cy="66850"/>
            </a:xfrm>
            <a:custGeom>
              <a:avLst/>
              <a:gdLst/>
              <a:ahLst/>
              <a:cxnLst/>
              <a:rect l="l" t="t" r="r" b="b"/>
              <a:pathLst>
                <a:path w="2613" h="2674" extrusionOk="0">
                  <a:moveTo>
                    <a:pt x="1186" y="0"/>
                  </a:moveTo>
                  <a:cubicBezTo>
                    <a:pt x="788" y="0"/>
                    <a:pt x="419" y="155"/>
                    <a:pt x="119" y="454"/>
                  </a:cubicBezTo>
                  <a:cubicBezTo>
                    <a:pt x="1" y="572"/>
                    <a:pt x="114" y="740"/>
                    <a:pt x="243" y="740"/>
                  </a:cubicBezTo>
                  <a:cubicBezTo>
                    <a:pt x="281" y="740"/>
                    <a:pt x="320" y="725"/>
                    <a:pt x="355" y="690"/>
                  </a:cubicBezTo>
                  <a:lnTo>
                    <a:pt x="355" y="692"/>
                  </a:lnTo>
                  <a:cubicBezTo>
                    <a:pt x="592" y="454"/>
                    <a:pt x="873" y="333"/>
                    <a:pt x="1180" y="333"/>
                  </a:cubicBezTo>
                  <a:cubicBezTo>
                    <a:pt x="1241" y="333"/>
                    <a:pt x="1303" y="338"/>
                    <a:pt x="1366" y="347"/>
                  </a:cubicBezTo>
                  <a:lnTo>
                    <a:pt x="1366" y="347"/>
                  </a:lnTo>
                  <a:cubicBezTo>
                    <a:pt x="1304" y="959"/>
                    <a:pt x="1112" y="1548"/>
                    <a:pt x="802" y="2080"/>
                  </a:cubicBezTo>
                  <a:cubicBezTo>
                    <a:pt x="755" y="2162"/>
                    <a:pt x="787" y="2258"/>
                    <a:pt x="863" y="2309"/>
                  </a:cubicBezTo>
                  <a:cubicBezTo>
                    <a:pt x="1224" y="2556"/>
                    <a:pt x="1617" y="2673"/>
                    <a:pt x="2034" y="2673"/>
                  </a:cubicBezTo>
                  <a:cubicBezTo>
                    <a:pt x="2158" y="2673"/>
                    <a:pt x="2283" y="2663"/>
                    <a:pt x="2411" y="2643"/>
                  </a:cubicBezTo>
                  <a:cubicBezTo>
                    <a:pt x="2613" y="2611"/>
                    <a:pt x="2541" y="2319"/>
                    <a:pt x="2352" y="2319"/>
                  </a:cubicBezTo>
                  <a:cubicBezTo>
                    <a:pt x="2342" y="2319"/>
                    <a:pt x="2332" y="2319"/>
                    <a:pt x="2321" y="2321"/>
                  </a:cubicBezTo>
                  <a:cubicBezTo>
                    <a:pt x="2224" y="2336"/>
                    <a:pt x="2128" y="2344"/>
                    <a:pt x="2034" y="2344"/>
                  </a:cubicBezTo>
                  <a:cubicBezTo>
                    <a:pt x="1728" y="2344"/>
                    <a:pt x="1441" y="2263"/>
                    <a:pt x="1170" y="2108"/>
                  </a:cubicBezTo>
                  <a:lnTo>
                    <a:pt x="1170" y="2108"/>
                  </a:lnTo>
                  <a:cubicBezTo>
                    <a:pt x="1483" y="1522"/>
                    <a:pt x="1667" y="876"/>
                    <a:pt x="1711" y="213"/>
                  </a:cubicBezTo>
                  <a:cubicBezTo>
                    <a:pt x="1716" y="141"/>
                    <a:pt x="1656" y="68"/>
                    <a:pt x="1588" y="51"/>
                  </a:cubicBezTo>
                  <a:cubicBezTo>
                    <a:pt x="1451" y="17"/>
                    <a:pt x="1317" y="0"/>
                    <a:pt x="1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69" name="Google Shape;7069;p15"/>
            <p:cNvSpPr/>
            <p:nvPr/>
          </p:nvSpPr>
          <p:spPr>
            <a:xfrm>
              <a:off x="6556500" y="2455900"/>
              <a:ext cx="58525" cy="90950"/>
            </a:xfrm>
            <a:custGeom>
              <a:avLst/>
              <a:gdLst/>
              <a:ahLst/>
              <a:cxnLst/>
              <a:rect l="l" t="t" r="r" b="b"/>
              <a:pathLst>
                <a:path w="2341" h="3638" extrusionOk="0">
                  <a:moveTo>
                    <a:pt x="270" y="0"/>
                  </a:moveTo>
                  <a:cubicBezTo>
                    <a:pt x="186" y="0"/>
                    <a:pt x="98" y="54"/>
                    <a:pt x="89" y="161"/>
                  </a:cubicBezTo>
                  <a:cubicBezTo>
                    <a:pt x="1" y="1211"/>
                    <a:pt x="83" y="2266"/>
                    <a:pt x="335" y="3288"/>
                  </a:cubicBezTo>
                  <a:cubicBezTo>
                    <a:pt x="355" y="3373"/>
                    <a:pt x="415" y="3410"/>
                    <a:pt x="477" y="3410"/>
                  </a:cubicBezTo>
                  <a:cubicBezTo>
                    <a:pt x="573" y="3410"/>
                    <a:pt x="675" y="3325"/>
                    <a:pt x="657" y="3200"/>
                  </a:cubicBezTo>
                  <a:cubicBezTo>
                    <a:pt x="603" y="2831"/>
                    <a:pt x="559" y="2318"/>
                    <a:pt x="760" y="1986"/>
                  </a:cubicBezTo>
                  <a:cubicBezTo>
                    <a:pt x="888" y="1774"/>
                    <a:pt x="1042" y="1686"/>
                    <a:pt x="1194" y="1686"/>
                  </a:cubicBezTo>
                  <a:cubicBezTo>
                    <a:pt x="1448" y="1686"/>
                    <a:pt x="1696" y="1930"/>
                    <a:pt x="1810" y="2257"/>
                  </a:cubicBezTo>
                  <a:cubicBezTo>
                    <a:pt x="1946" y="2651"/>
                    <a:pt x="1784" y="3056"/>
                    <a:pt x="1662" y="3432"/>
                  </a:cubicBezTo>
                  <a:cubicBezTo>
                    <a:pt x="1622" y="3556"/>
                    <a:pt x="1724" y="3638"/>
                    <a:pt x="1826" y="3638"/>
                  </a:cubicBezTo>
                  <a:cubicBezTo>
                    <a:pt x="1893" y="3638"/>
                    <a:pt x="1959" y="3603"/>
                    <a:pt x="1985" y="3522"/>
                  </a:cubicBezTo>
                  <a:cubicBezTo>
                    <a:pt x="2156" y="2988"/>
                    <a:pt x="2341" y="2365"/>
                    <a:pt x="2040" y="1839"/>
                  </a:cubicBezTo>
                  <a:cubicBezTo>
                    <a:pt x="1868" y="1541"/>
                    <a:pt x="1565" y="1317"/>
                    <a:pt x="1222" y="1317"/>
                  </a:cubicBezTo>
                  <a:cubicBezTo>
                    <a:pt x="1175" y="1317"/>
                    <a:pt x="1128" y="1321"/>
                    <a:pt x="1081" y="1330"/>
                  </a:cubicBezTo>
                  <a:cubicBezTo>
                    <a:pt x="749" y="1389"/>
                    <a:pt x="548" y="1600"/>
                    <a:pt x="432" y="1873"/>
                  </a:cubicBezTo>
                  <a:lnTo>
                    <a:pt x="432" y="1873"/>
                  </a:lnTo>
                  <a:cubicBezTo>
                    <a:pt x="377" y="1305"/>
                    <a:pt x="374" y="732"/>
                    <a:pt x="423" y="161"/>
                  </a:cubicBezTo>
                  <a:cubicBezTo>
                    <a:pt x="432" y="54"/>
                    <a:pt x="35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0" name="Google Shape;7070;p15"/>
            <p:cNvSpPr/>
            <p:nvPr/>
          </p:nvSpPr>
          <p:spPr>
            <a:xfrm>
              <a:off x="6626475" y="2473750"/>
              <a:ext cx="59600" cy="70225"/>
            </a:xfrm>
            <a:custGeom>
              <a:avLst/>
              <a:gdLst/>
              <a:ahLst/>
              <a:cxnLst/>
              <a:rect l="l" t="t" r="r" b="b"/>
              <a:pathLst>
                <a:path w="2384" h="2809" extrusionOk="0">
                  <a:moveTo>
                    <a:pt x="1252" y="0"/>
                  </a:moveTo>
                  <a:cubicBezTo>
                    <a:pt x="1165" y="0"/>
                    <a:pt x="1075" y="12"/>
                    <a:pt x="988" y="34"/>
                  </a:cubicBezTo>
                  <a:cubicBezTo>
                    <a:pt x="419" y="178"/>
                    <a:pt x="115" y="736"/>
                    <a:pt x="60" y="1291"/>
                  </a:cubicBezTo>
                  <a:cubicBezTo>
                    <a:pt x="1" y="1886"/>
                    <a:pt x="281" y="2495"/>
                    <a:pt x="856" y="2718"/>
                  </a:cubicBezTo>
                  <a:cubicBezTo>
                    <a:pt x="1014" y="2779"/>
                    <a:pt x="1177" y="2809"/>
                    <a:pt x="1337" y="2809"/>
                  </a:cubicBezTo>
                  <a:cubicBezTo>
                    <a:pt x="1708" y="2809"/>
                    <a:pt x="2062" y="2648"/>
                    <a:pt x="2293" y="2332"/>
                  </a:cubicBezTo>
                  <a:cubicBezTo>
                    <a:pt x="2384" y="2209"/>
                    <a:pt x="2266" y="2090"/>
                    <a:pt x="2145" y="2090"/>
                  </a:cubicBezTo>
                  <a:cubicBezTo>
                    <a:pt x="2094" y="2090"/>
                    <a:pt x="2042" y="2111"/>
                    <a:pt x="2005" y="2162"/>
                  </a:cubicBezTo>
                  <a:cubicBezTo>
                    <a:pt x="1848" y="2377"/>
                    <a:pt x="1598" y="2476"/>
                    <a:pt x="1342" y="2476"/>
                  </a:cubicBezTo>
                  <a:cubicBezTo>
                    <a:pt x="1243" y="2476"/>
                    <a:pt x="1144" y="2461"/>
                    <a:pt x="1049" y="2432"/>
                  </a:cubicBezTo>
                  <a:cubicBezTo>
                    <a:pt x="631" y="2307"/>
                    <a:pt x="400" y="1912"/>
                    <a:pt x="387" y="1491"/>
                  </a:cubicBezTo>
                  <a:cubicBezTo>
                    <a:pt x="374" y="1139"/>
                    <a:pt x="506" y="703"/>
                    <a:pt x="800" y="483"/>
                  </a:cubicBezTo>
                  <a:cubicBezTo>
                    <a:pt x="893" y="414"/>
                    <a:pt x="1113" y="327"/>
                    <a:pt x="1292" y="327"/>
                  </a:cubicBezTo>
                  <a:cubicBezTo>
                    <a:pt x="1429" y="327"/>
                    <a:pt x="1542" y="378"/>
                    <a:pt x="1557" y="527"/>
                  </a:cubicBezTo>
                  <a:cubicBezTo>
                    <a:pt x="1567" y="634"/>
                    <a:pt x="1657" y="687"/>
                    <a:pt x="1741" y="687"/>
                  </a:cubicBezTo>
                  <a:cubicBezTo>
                    <a:pt x="1825" y="687"/>
                    <a:pt x="1903" y="634"/>
                    <a:pt x="1892" y="527"/>
                  </a:cubicBezTo>
                  <a:cubicBezTo>
                    <a:pt x="1855" y="159"/>
                    <a:pt x="1571" y="0"/>
                    <a:pt x="1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1" name="Google Shape;7071;p15"/>
            <p:cNvSpPr/>
            <p:nvPr/>
          </p:nvSpPr>
          <p:spPr>
            <a:xfrm>
              <a:off x="6711600" y="2524550"/>
              <a:ext cx="8425" cy="13375"/>
            </a:xfrm>
            <a:custGeom>
              <a:avLst/>
              <a:gdLst/>
              <a:ahLst/>
              <a:cxnLst/>
              <a:rect l="l" t="t" r="r" b="b"/>
              <a:pathLst>
                <a:path w="337" h="535" extrusionOk="0">
                  <a:moveTo>
                    <a:pt x="168" y="1"/>
                  </a:moveTo>
                  <a:cubicBezTo>
                    <a:pt x="84" y="1"/>
                    <a:pt x="0" y="54"/>
                    <a:pt x="0" y="162"/>
                  </a:cubicBezTo>
                  <a:lnTo>
                    <a:pt x="0" y="373"/>
                  </a:lnTo>
                  <a:cubicBezTo>
                    <a:pt x="0" y="481"/>
                    <a:pt x="85" y="535"/>
                    <a:pt x="169" y="535"/>
                  </a:cubicBezTo>
                  <a:cubicBezTo>
                    <a:pt x="252" y="535"/>
                    <a:pt x="336" y="481"/>
                    <a:pt x="336" y="373"/>
                  </a:cubicBezTo>
                  <a:lnTo>
                    <a:pt x="336" y="162"/>
                  </a:lnTo>
                  <a:cubicBezTo>
                    <a:pt x="336" y="55"/>
                    <a:pt x="252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2" name="Google Shape;7072;p15"/>
            <p:cNvSpPr/>
            <p:nvPr/>
          </p:nvSpPr>
          <p:spPr>
            <a:xfrm>
              <a:off x="6759650" y="2461050"/>
              <a:ext cx="60725" cy="80525"/>
            </a:xfrm>
            <a:custGeom>
              <a:avLst/>
              <a:gdLst/>
              <a:ahLst/>
              <a:cxnLst/>
              <a:rect l="l" t="t" r="r" b="b"/>
              <a:pathLst>
                <a:path w="2429" h="3221" extrusionOk="0">
                  <a:moveTo>
                    <a:pt x="1214" y="1"/>
                  </a:moveTo>
                  <a:cubicBezTo>
                    <a:pt x="565" y="1"/>
                    <a:pt x="20" y="500"/>
                    <a:pt x="4" y="1185"/>
                  </a:cubicBezTo>
                  <a:cubicBezTo>
                    <a:pt x="0" y="1276"/>
                    <a:pt x="81" y="1351"/>
                    <a:pt x="171" y="1352"/>
                  </a:cubicBezTo>
                  <a:cubicBezTo>
                    <a:pt x="698" y="1360"/>
                    <a:pt x="1308" y="1352"/>
                    <a:pt x="1700" y="1757"/>
                  </a:cubicBezTo>
                  <a:cubicBezTo>
                    <a:pt x="1913" y="1975"/>
                    <a:pt x="2081" y="2317"/>
                    <a:pt x="1909" y="2623"/>
                  </a:cubicBezTo>
                  <a:cubicBezTo>
                    <a:pt x="1781" y="2851"/>
                    <a:pt x="1542" y="2915"/>
                    <a:pt x="1297" y="2915"/>
                  </a:cubicBezTo>
                  <a:cubicBezTo>
                    <a:pt x="1122" y="2915"/>
                    <a:pt x="944" y="2882"/>
                    <a:pt x="801" y="2853"/>
                  </a:cubicBezTo>
                  <a:cubicBezTo>
                    <a:pt x="788" y="2851"/>
                    <a:pt x="776" y="2850"/>
                    <a:pt x="764" y="2850"/>
                  </a:cubicBezTo>
                  <a:cubicBezTo>
                    <a:pt x="582" y="2850"/>
                    <a:pt x="514" y="3135"/>
                    <a:pt x="713" y="3175"/>
                  </a:cubicBezTo>
                  <a:cubicBezTo>
                    <a:pt x="857" y="3205"/>
                    <a:pt x="1013" y="3221"/>
                    <a:pt x="1168" y="3221"/>
                  </a:cubicBezTo>
                  <a:cubicBezTo>
                    <a:pt x="1799" y="3221"/>
                    <a:pt x="2428" y="2950"/>
                    <a:pt x="2290" y="2162"/>
                  </a:cubicBezTo>
                  <a:cubicBezTo>
                    <a:pt x="2127" y="1232"/>
                    <a:pt x="1159" y="1054"/>
                    <a:pt x="357" y="1022"/>
                  </a:cubicBezTo>
                  <a:lnTo>
                    <a:pt x="357" y="1022"/>
                  </a:lnTo>
                  <a:cubicBezTo>
                    <a:pt x="440" y="625"/>
                    <a:pt x="786" y="331"/>
                    <a:pt x="1198" y="331"/>
                  </a:cubicBezTo>
                  <a:cubicBezTo>
                    <a:pt x="1251" y="331"/>
                    <a:pt x="1305" y="336"/>
                    <a:pt x="1360" y="346"/>
                  </a:cubicBezTo>
                  <a:cubicBezTo>
                    <a:pt x="1371" y="348"/>
                    <a:pt x="1383" y="349"/>
                    <a:pt x="1393" y="349"/>
                  </a:cubicBezTo>
                  <a:cubicBezTo>
                    <a:pt x="1578" y="349"/>
                    <a:pt x="1648" y="60"/>
                    <a:pt x="1448" y="24"/>
                  </a:cubicBezTo>
                  <a:lnTo>
                    <a:pt x="1448" y="22"/>
                  </a:lnTo>
                  <a:cubicBezTo>
                    <a:pt x="1369" y="8"/>
                    <a:pt x="1291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3" name="Google Shape;7073;p15"/>
            <p:cNvSpPr/>
            <p:nvPr/>
          </p:nvSpPr>
          <p:spPr>
            <a:xfrm>
              <a:off x="6816175" y="2445450"/>
              <a:ext cx="58750" cy="45525"/>
            </a:xfrm>
            <a:custGeom>
              <a:avLst/>
              <a:gdLst/>
              <a:ahLst/>
              <a:cxnLst/>
              <a:rect l="l" t="t" r="r" b="b"/>
              <a:pathLst>
                <a:path w="2350" h="1821" extrusionOk="0">
                  <a:moveTo>
                    <a:pt x="1148" y="0"/>
                  </a:moveTo>
                  <a:cubicBezTo>
                    <a:pt x="684" y="0"/>
                    <a:pt x="257" y="271"/>
                    <a:pt x="63" y="701"/>
                  </a:cubicBezTo>
                  <a:cubicBezTo>
                    <a:pt x="1" y="834"/>
                    <a:pt x="117" y="956"/>
                    <a:pt x="226" y="956"/>
                  </a:cubicBezTo>
                  <a:cubicBezTo>
                    <a:pt x="275" y="956"/>
                    <a:pt x="323" y="930"/>
                    <a:pt x="351" y="869"/>
                  </a:cubicBezTo>
                  <a:lnTo>
                    <a:pt x="351" y="871"/>
                  </a:lnTo>
                  <a:cubicBezTo>
                    <a:pt x="498" y="552"/>
                    <a:pt x="768" y="363"/>
                    <a:pt x="1097" y="339"/>
                  </a:cubicBezTo>
                  <a:lnTo>
                    <a:pt x="1097" y="339"/>
                  </a:lnTo>
                  <a:cubicBezTo>
                    <a:pt x="1084" y="702"/>
                    <a:pt x="978" y="1057"/>
                    <a:pt x="792" y="1369"/>
                  </a:cubicBezTo>
                  <a:cubicBezTo>
                    <a:pt x="748" y="1444"/>
                    <a:pt x="772" y="1557"/>
                    <a:pt x="851" y="1598"/>
                  </a:cubicBezTo>
                  <a:cubicBezTo>
                    <a:pt x="1139" y="1747"/>
                    <a:pt x="1432" y="1820"/>
                    <a:pt x="1737" y="1820"/>
                  </a:cubicBezTo>
                  <a:cubicBezTo>
                    <a:pt x="1874" y="1820"/>
                    <a:pt x="2012" y="1806"/>
                    <a:pt x="2154" y="1777"/>
                  </a:cubicBezTo>
                  <a:cubicBezTo>
                    <a:pt x="2350" y="1735"/>
                    <a:pt x="2286" y="1451"/>
                    <a:pt x="2104" y="1451"/>
                  </a:cubicBezTo>
                  <a:cubicBezTo>
                    <a:pt x="2092" y="1451"/>
                    <a:pt x="2079" y="1452"/>
                    <a:pt x="2066" y="1455"/>
                  </a:cubicBezTo>
                  <a:cubicBezTo>
                    <a:pt x="1953" y="1478"/>
                    <a:pt x="1843" y="1490"/>
                    <a:pt x="1735" y="1490"/>
                  </a:cubicBezTo>
                  <a:cubicBezTo>
                    <a:pt x="1541" y="1490"/>
                    <a:pt x="1353" y="1452"/>
                    <a:pt x="1169" y="1377"/>
                  </a:cubicBezTo>
                  <a:lnTo>
                    <a:pt x="1169" y="1377"/>
                  </a:lnTo>
                  <a:cubicBezTo>
                    <a:pt x="1356" y="1006"/>
                    <a:pt x="1446" y="591"/>
                    <a:pt x="1431" y="173"/>
                  </a:cubicBezTo>
                  <a:cubicBezTo>
                    <a:pt x="1428" y="77"/>
                    <a:pt x="1356" y="15"/>
                    <a:pt x="1263" y="6"/>
                  </a:cubicBezTo>
                  <a:cubicBezTo>
                    <a:pt x="1225" y="2"/>
                    <a:pt x="1186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4" name="Google Shape;7074;p15"/>
            <p:cNvSpPr/>
            <p:nvPr/>
          </p:nvSpPr>
          <p:spPr>
            <a:xfrm>
              <a:off x="6898925" y="2448800"/>
              <a:ext cx="45700" cy="109375"/>
            </a:xfrm>
            <a:custGeom>
              <a:avLst/>
              <a:gdLst/>
              <a:ahLst/>
              <a:cxnLst/>
              <a:rect l="l" t="t" r="r" b="b"/>
              <a:pathLst>
                <a:path w="1828" h="4375" extrusionOk="0">
                  <a:moveTo>
                    <a:pt x="1025" y="0"/>
                  </a:moveTo>
                  <a:cubicBezTo>
                    <a:pt x="973" y="0"/>
                    <a:pt x="922" y="23"/>
                    <a:pt x="887" y="78"/>
                  </a:cubicBezTo>
                  <a:lnTo>
                    <a:pt x="887" y="79"/>
                  </a:lnTo>
                  <a:cubicBezTo>
                    <a:pt x="0" y="1435"/>
                    <a:pt x="247" y="3260"/>
                    <a:pt x="1465" y="4330"/>
                  </a:cubicBezTo>
                  <a:cubicBezTo>
                    <a:pt x="1499" y="4361"/>
                    <a:pt x="1538" y="4374"/>
                    <a:pt x="1575" y="4374"/>
                  </a:cubicBezTo>
                  <a:cubicBezTo>
                    <a:pt x="1709" y="4374"/>
                    <a:pt x="1828" y="4205"/>
                    <a:pt x="1701" y="4094"/>
                  </a:cubicBezTo>
                  <a:cubicBezTo>
                    <a:pt x="591" y="3122"/>
                    <a:pt x="366" y="1481"/>
                    <a:pt x="1176" y="247"/>
                  </a:cubicBezTo>
                  <a:cubicBezTo>
                    <a:pt x="1258" y="120"/>
                    <a:pt x="1142" y="0"/>
                    <a:pt x="1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5" name="Google Shape;7075;p15"/>
            <p:cNvSpPr/>
            <p:nvPr/>
          </p:nvSpPr>
          <p:spPr>
            <a:xfrm>
              <a:off x="6962900" y="2461575"/>
              <a:ext cx="98050" cy="91325"/>
            </a:xfrm>
            <a:custGeom>
              <a:avLst/>
              <a:gdLst/>
              <a:ahLst/>
              <a:cxnLst/>
              <a:rect l="l" t="t" r="r" b="b"/>
              <a:pathLst>
                <a:path w="3922" h="3653" extrusionOk="0">
                  <a:moveTo>
                    <a:pt x="247" y="1"/>
                  </a:moveTo>
                  <a:cubicBezTo>
                    <a:pt x="117" y="1"/>
                    <a:pt x="1" y="169"/>
                    <a:pt x="121" y="285"/>
                  </a:cubicBezTo>
                  <a:lnTo>
                    <a:pt x="3564" y="3604"/>
                  </a:lnTo>
                  <a:cubicBezTo>
                    <a:pt x="3599" y="3638"/>
                    <a:pt x="3638" y="3652"/>
                    <a:pt x="3676" y="3652"/>
                  </a:cubicBezTo>
                  <a:cubicBezTo>
                    <a:pt x="3806" y="3652"/>
                    <a:pt x="3921" y="3485"/>
                    <a:pt x="3801" y="3368"/>
                  </a:cubicBezTo>
                  <a:lnTo>
                    <a:pt x="358" y="49"/>
                  </a:lnTo>
                  <a:cubicBezTo>
                    <a:pt x="323" y="15"/>
                    <a:pt x="284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6" name="Google Shape;7076;p15"/>
            <p:cNvSpPr/>
            <p:nvPr/>
          </p:nvSpPr>
          <p:spPr>
            <a:xfrm>
              <a:off x="6963525" y="2450350"/>
              <a:ext cx="75275" cy="87425"/>
            </a:xfrm>
            <a:custGeom>
              <a:avLst/>
              <a:gdLst/>
              <a:ahLst/>
              <a:cxnLst/>
              <a:rect l="l" t="t" r="r" b="b"/>
              <a:pathLst>
                <a:path w="3011" h="3497" extrusionOk="0">
                  <a:moveTo>
                    <a:pt x="2760" y="1"/>
                  </a:moveTo>
                  <a:cubicBezTo>
                    <a:pt x="2723" y="1"/>
                    <a:pt x="2684" y="14"/>
                    <a:pt x="2650" y="46"/>
                  </a:cubicBezTo>
                  <a:cubicBezTo>
                    <a:pt x="1636" y="978"/>
                    <a:pt x="769" y="2058"/>
                    <a:pt x="75" y="3246"/>
                  </a:cubicBezTo>
                  <a:cubicBezTo>
                    <a:pt x="0" y="3376"/>
                    <a:pt x="115" y="3497"/>
                    <a:pt x="230" y="3497"/>
                  </a:cubicBezTo>
                  <a:cubicBezTo>
                    <a:pt x="280" y="3497"/>
                    <a:pt x="331" y="3473"/>
                    <a:pt x="365" y="3416"/>
                  </a:cubicBezTo>
                  <a:cubicBezTo>
                    <a:pt x="1044" y="2252"/>
                    <a:pt x="1893" y="1196"/>
                    <a:pt x="2886" y="284"/>
                  </a:cubicBezTo>
                  <a:cubicBezTo>
                    <a:pt x="3010" y="170"/>
                    <a:pt x="2893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7" name="Google Shape;7077;p15"/>
            <p:cNvSpPr/>
            <p:nvPr/>
          </p:nvSpPr>
          <p:spPr>
            <a:xfrm>
              <a:off x="7054375" y="2444625"/>
              <a:ext cx="43625" cy="125175"/>
            </a:xfrm>
            <a:custGeom>
              <a:avLst/>
              <a:gdLst/>
              <a:ahLst/>
              <a:cxnLst/>
              <a:rect l="l" t="t" r="r" b="b"/>
              <a:pathLst>
                <a:path w="1745" h="5007" extrusionOk="0">
                  <a:moveTo>
                    <a:pt x="241" y="0"/>
                  </a:moveTo>
                  <a:cubicBezTo>
                    <a:pt x="118" y="0"/>
                    <a:pt x="0" y="119"/>
                    <a:pt x="93" y="240"/>
                  </a:cubicBezTo>
                  <a:cubicBezTo>
                    <a:pt x="1104" y="1570"/>
                    <a:pt x="1399" y="3202"/>
                    <a:pt x="900" y="4801"/>
                  </a:cubicBezTo>
                  <a:cubicBezTo>
                    <a:pt x="861" y="4925"/>
                    <a:pt x="963" y="5007"/>
                    <a:pt x="1064" y="5007"/>
                  </a:cubicBezTo>
                  <a:cubicBezTo>
                    <a:pt x="1130" y="5007"/>
                    <a:pt x="1196" y="4971"/>
                    <a:pt x="1222" y="4889"/>
                  </a:cubicBezTo>
                  <a:cubicBezTo>
                    <a:pt x="1745" y="3216"/>
                    <a:pt x="1444" y="1468"/>
                    <a:pt x="381" y="71"/>
                  </a:cubicBezTo>
                  <a:cubicBezTo>
                    <a:pt x="344" y="21"/>
                    <a:pt x="29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8" name="Google Shape;7078;p15"/>
            <p:cNvSpPr/>
            <p:nvPr/>
          </p:nvSpPr>
          <p:spPr>
            <a:xfrm>
              <a:off x="7128150" y="2500250"/>
              <a:ext cx="52300" cy="76125"/>
            </a:xfrm>
            <a:custGeom>
              <a:avLst/>
              <a:gdLst/>
              <a:ahLst/>
              <a:cxnLst/>
              <a:rect l="l" t="t" r="r" b="b"/>
              <a:pathLst>
                <a:path w="2092" h="3045" extrusionOk="0">
                  <a:moveTo>
                    <a:pt x="577" y="1"/>
                  </a:moveTo>
                  <a:cubicBezTo>
                    <a:pt x="280" y="1"/>
                    <a:pt x="0" y="162"/>
                    <a:pt x="5" y="509"/>
                  </a:cubicBezTo>
                  <a:cubicBezTo>
                    <a:pt x="7" y="617"/>
                    <a:pt x="91" y="670"/>
                    <a:pt x="174" y="670"/>
                  </a:cubicBezTo>
                  <a:cubicBezTo>
                    <a:pt x="258" y="670"/>
                    <a:pt x="341" y="617"/>
                    <a:pt x="339" y="509"/>
                  </a:cubicBezTo>
                  <a:cubicBezTo>
                    <a:pt x="337" y="376"/>
                    <a:pt x="421" y="326"/>
                    <a:pt x="527" y="326"/>
                  </a:cubicBezTo>
                  <a:cubicBezTo>
                    <a:pt x="687" y="326"/>
                    <a:pt x="899" y="439"/>
                    <a:pt x="946" y="552"/>
                  </a:cubicBezTo>
                  <a:cubicBezTo>
                    <a:pt x="1100" y="919"/>
                    <a:pt x="705" y="1372"/>
                    <a:pt x="490" y="1623"/>
                  </a:cubicBezTo>
                  <a:lnTo>
                    <a:pt x="490" y="1623"/>
                  </a:lnTo>
                  <a:cubicBezTo>
                    <a:pt x="488" y="1625"/>
                    <a:pt x="486" y="1627"/>
                    <a:pt x="484" y="1629"/>
                  </a:cubicBezTo>
                  <a:lnTo>
                    <a:pt x="485" y="1629"/>
                  </a:lnTo>
                  <a:lnTo>
                    <a:pt x="485" y="1629"/>
                  </a:lnTo>
                  <a:cubicBezTo>
                    <a:pt x="485" y="1630"/>
                    <a:pt x="484" y="1630"/>
                    <a:pt x="484" y="1630"/>
                  </a:cubicBezTo>
                  <a:cubicBezTo>
                    <a:pt x="379" y="1756"/>
                    <a:pt x="480" y="1915"/>
                    <a:pt x="606" y="1915"/>
                  </a:cubicBezTo>
                  <a:cubicBezTo>
                    <a:pt x="644" y="1915"/>
                    <a:pt x="685" y="1901"/>
                    <a:pt x="722" y="1867"/>
                  </a:cubicBezTo>
                  <a:cubicBezTo>
                    <a:pt x="814" y="1782"/>
                    <a:pt x="936" y="1744"/>
                    <a:pt x="1061" y="1744"/>
                  </a:cubicBezTo>
                  <a:cubicBezTo>
                    <a:pt x="1395" y="1744"/>
                    <a:pt x="1756" y="2008"/>
                    <a:pt x="1659" y="2367"/>
                  </a:cubicBezTo>
                  <a:cubicBezTo>
                    <a:pt x="1595" y="2601"/>
                    <a:pt x="1360" y="2716"/>
                    <a:pt x="1125" y="2716"/>
                  </a:cubicBezTo>
                  <a:cubicBezTo>
                    <a:pt x="931" y="2716"/>
                    <a:pt x="736" y="2638"/>
                    <a:pt x="640" y="2483"/>
                  </a:cubicBezTo>
                  <a:cubicBezTo>
                    <a:pt x="605" y="2428"/>
                    <a:pt x="554" y="2405"/>
                    <a:pt x="503" y="2405"/>
                  </a:cubicBezTo>
                  <a:cubicBezTo>
                    <a:pt x="386" y="2405"/>
                    <a:pt x="270" y="2525"/>
                    <a:pt x="350" y="2652"/>
                  </a:cubicBezTo>
                  <a:cubicBezTo>
                    <a:pt x="516" y="2917"/>
                    <a:pt x="818" y="3045"/>
                    <a:pt x="1119" y="3045"/>
                  </a:cubicBezTo>
                  <a:cubicBezTo>
                    <a:pt x="1523" y="3045"/>
                    <a:pt x="1925" y="2814"/>
                    <a:pt x="1999" y="2373"/>
                  </a:cubicBezTo>
                  <a:cubicBezTo>
                    <a:pt x="2092" y="1807"/>
                    <a:pt x="1568" y="1416"/>
                    <a:pt x="1059" y="1416"/>
                  </a:cubicBezTo>
                  <a:cubicBezTo>
                    <a:pt x="1057" y="1416"/>
                    <a:pt x="1054" y="1416"/>
                    <a:pt x="1051" y="1416"/>
                  </a:cubicBezTo>
                  <a:lnTo>
                    <a:pt x="1051" y="1416"/>
                  </a:lnTo>
                  <a:cubicBezTo>
                    <a:pt x="1317" y="980"/>
                    <a:pt x="1489" y="442"/>
                    <a:pt x="1015" y="128"/>
                  </a:cubicBezTo>
                  <a:cubicBezTo>
                    <a:pt x="890" y="44"/>
                    <a:pt x="731" y="1"/>
                    <a:pt x="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79" name="Google Shape;7079;p15"/>
            <p:cNvSpPr/>
            <p:nvPr/>
          </p:nvSpPr>
          <p:spPr>
            <a:xfrm>
              <a:off x="6202350" y="2811650"/>
              <a:ext cx="86575" cy="99625"/>
            </a:xfrm>
            <a:custGeom>
              <a:avLst/>
              <a:gdLst/>
              <a:ahLst/>
              <a:cxnLst/>
              <a:rect l="l" t="t" r="r" b="b"/>
              <a:pathLst>
                <a:path w="3463" h="3985" extrusionOk="0">
                  <a:moveTo>
                    <a:pt x="1248" y="642"/>
                  </a:moveTo>
                  <a:lnTo>
                    <a:pt x="1248" y="642"/>
                  </a:lnTo>
                  <a:cubicBezTo>
                    <a:pt x="2014" y="709"/>
                    <a:pt x="2694" y="1232"/>
                    <a:pt x="2956" y="1971"/>
                  </a:cubicBezTo>
                  <a:cubicBezTo>
                    <a:pt x="3092" y="2355"/>
                    <a:pt x="3141" y="2892"/>
                    <a:pt x="2920" y="3258"/>
                  </a:cubicBezTo>
                  <a:cubicBezTo>
                    <a:pt x="2736" y="3561"/>
                    <a:pt x="2497" y="3677"/>
                    <a:pt x="2249" y="3677"/>
                  </a:cubicBezTo>
                  <a:cubicBezTo>
                    <a:pt x="1837" y="3677"/>
                    <a:pt x="1398" y="3355"/>
                    <a:pt x="1141" y="3037"/>
                  </a:cubicBezTo>
                  <a:cubicBezTo>
                    <a:pt x="667" y="2447"/>
                    <a:pt x="476" y="1515"/>
                    <a:pt x="992" y="886"/>
                  </a:cubicBezTo>
                  <a:cubicBezTo>
                    <a:pt x="1067" y="794"/>
                    <a:pt x="1154" y="713"/>
                    <a:pt x="1248" y="642"/>
                  </a:cubicBezTo>
                  <a:close/>
                  <a:moveTo>
                    <a:pt x="2153" y="0"/>
                  </a:moveTo>
                  <a:cubicBezTo>
                    <a:pt x="1799" y="0"/>
                    <a:pt x="1443" y="104"/>
                    <a:pt x="1141" y="301"/>
                  </a:cubicBezTo>
                  <a:lnTo>
                    <a:pt x="1141" y="301"/>
                  </a:lnTo>
                  <a:cubicBezTo>
                    <a:pt x="1122" y="301"/>
                    <a:pt x="1104" y="301"/>
                    <a:pt x="1086" y="300"/>
                  </a:cubicBezTo>
                  <a:cubicBezTo>
                    <a:pt x="979" y="300"/>
                    <a:pt x="925" y="383"/>
                    <a:pt x="924" y="467"/>
                  </a:cubicBezTo>
                  <a:lnTo>
                    <a:pt x="924" y="467"/>
                  </a:lnTo>
                  <a:cubicBezTo>
                    <a:pt x="847" y="536"/>
                    <a:pt x="775" y="612"/>
                    <a:pt x="709" y="696"/>
                  </a:cubicBezTo>
                  <a:cubicBezTo>
                    <a:pt x="0" y="1605"/>
                    <a:pt x="412" y="2990"/>
                    <a:pt x="1275" y="3640"/>
                  </a:cubicBezTo>
                  <a:cubicBezTo>
                    <a:pt x="1591" y="3877"/>
                    <a:pt x="1913" y="3984"/>
                    <a:pt x="2207" y="3984"/>
                  </a:cubicBezTo>
                  <a:cubicBezTo>
                    <a:pt x="2913" y="3984"/>
                    <a:pt x="3462" y="3366"/>
                    <a:pt x="3399" y="2442"/>
                  </a:cubicBezTo>
                  <a:cubicBezTo>
                    <a:pt x="3332" y="1477"/>
                    <a:pt x="2620" y="669"/>
                    <a:pt x="1727" y="398"/>
                  </a:cubicBezTo>
                  <a:lnTo>
                    <a:pt x="1727" y="398"/>
                  </a:lnTo>
                  <a:cubicBezTo>
                    <a:pt x="1870" y="354"/>
                    <a:pt x="2019" y="331"/>
                    <a:pt x="2167" y="331"/>
                  </a:cubicBezTo>
                  <a:cubicBezTo>
                    <a:pt x="2482" y="331"/>
                    <a:pt x="2795" y="435"/>
                    <a:pt x="3046" y="662"/>
                  </a:cubicBezTo>
                  <a:cubicBezTo>
                    <a:pt x="3082" y="694"/>
                    <a:pt x="3121" y="707"/>
                    <a:pt x="3158" y="707"/>
                  </a:cubicBezTo>
                  <a:cubicBezTo>
                    <a:pt x="3291" y="707"/>
                    <a:pt x="3408" y="539"/>
                    <a:pt x="3283" y="426"/>
                  </a:cubicBezTo>
                  <a:lnTo>
                    <a:pt x="3284" y="426"/>
                  </a:lnTo>
                  <a:cubicBezTo>
                    <a:pt x="2964" y="137"/>
                    <a:pt x="2560" y="0"/>
                    <a:pt x="2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0" name="Google Shape;7080;p15"/>
            <p:cNvSpPr/>
            <p:nvPr/>
          </p:nvSpPr>
          <p:spPr>
            <a:xfrm>
              <a:off x="6276850" y="2730650"/>
              <a:ext cx="21250" cy="171950"/>
            </a:xfrm>
            <a:custGeom>
              <a:avLst/>
              <a:gdLst/>
              <a:ahLst/>
              <a:cxnLst/>
              <a:rect l="l" t="t" r="r" b="b"/>
              <a:pathLst>
                <a:path w="850" h="6878" extrusionOk="0">
                  <a:moveTo>
                    <a:pt x="230" y="0"/>
                  </a:moveTo>
                  <a:cubicBezTo>
                    <a:pt x="146" y="0"/>
                    <a:pt x="61" y="54"/>
                    <a:pt x="59" y="162"/>
                  </a:cubicBezTo>
                  <a:cubicBezTo>
                    <a:pt x="1" y="2369"/>
                    <a:pt x="150" y="4576"/>
                    <a:pt x="506" y="6756"/>
                  </a:cubicBezTo>
                  <a:cubicBezTo>
                    <a:pt x="520" y="6840"/>
                    <a:pt x="579" y="6877"/>
                    <a:pt x="644" y="6877"/>
                  </a:cubicBezTo>
                  <a:cubicBezTo>
                    <a:pt x="741" y="6877"/>
                    <a:pt x="849" y="6794"/>
                    <a:pt x="829" y="6666"/>
                  </a:cubicBezTo>
                  <a:cubicBezTo>
                    <a:pt x="480" y="4517"/>
                    <a:pt x="333" y="2338"/>
                    <a:pt x="393" y="162"/>
                  </a:cubicBezTo>
                  <a:cubicBezTo>
                    <a:pt x="396" y="54"/>
                    <a:pt x="314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1" name="Google Shape;7081;p15"/>
            <p:cNvSpPr/>
            <p:nvPr/>
          </p:nvSpPr>
          <p:spPr>
            <a:xfrm>
              <a:off x="6326750" y="2808225"/>
              <a:ext cx="69275" cy="90325"/>
            </a:xfrm>
            <a:custGeom>
              <a:avLst/>
              <a:gdLst/>
              <a:ahLst/>
              <a:cxnLst/>
              <a:rect l="l" t="t" r="r" b="b"/>
              <a:pathLst>
                <a:path w="2771" h="3613" extrusionOk="0">
                  <a:moveTo>
                    <a:pt x="1375" y="1"/>
                  </a:moveTo>
                  <a:cubicBezTo>
                    <a:pt x="1107" y="1"/>
                    <a:pt x="835" y="99"/>
                    <a:pt x="618" y="288"/>
                  </a:cubicBezTo>
                  <a:cubicBezTo>
                    <a:pt x="76" y="758"/>
                    <a:pt x="0" y="1623"/>
                    <a:pt x="160" y="2277"/>
                  </a:cubicBezTo>
                  <a:cubicBezTo>
                    <a:pt x="313" y="2904"/>
                    <a:pt x="749" y="3519"/>
                    <a:pt x="1431" y="3603"/>
                  </a:cubicBezTo>
                  <a:cubicBezTo>
                    <a:pt x="1487" y="3610"/>
                    <a:pt x="1543" y="3613"/>
                    <a:pt x="1598" y="3613"/>
                  </a:cubicBezTo>
                  <a:cubicBezTo>
                    <a:pt x="2106" y="3613"/>
                    <a:pt x="2563" y="3326"/>
                    <a:pt x="2729" y="2831"/>
                  </a:cubicBezTo>
                  <a:cubicBezTo>
                    <a:pt x="2770" y="2707"/>
                    <a:pt x="2669" y="2626"/>
                    <a:pt x="2567" y="2626"/>
                  </a:cubicBezTo>
                  <a:cubicBezTo>
                    <a:pt x="2500" y="2626"/>
                    <a:pt x="2433" y="2660"/>
                    <a:pt x="2406" y="2741"/>
                  </a:cubicBezTo>
                  <a:cubicBezTo>
                    <a:pt x="2288" y="3090"/>
                    <a:pt x="1943" y="3281"/>
                    <a:pt x="1591" y="3281"/>
                  </a:cubicBezTo>
                  <a:cubicBezTo>
                    <a:pt x="1508" y="3281"/>
                    <a:pt x="1425" y="3271"/>
                    <a:pt x="1344" y="3249"/>
                  </a:cubicBezTo>
                  <a:cubicBezTo>
                    <a:pt x="868" y="3119"/>
                    <a:pt x="593" y="2637"/>
                    <a:pt x="482" y="2189"/>
                  </a:cubicBezTo>
                  <a:cubicBezTo>
                    <a:pt x="378" y="1772"/>
                    <a:pt x="392" y="1254"/>
                    <a:pt x="593" y="868"/>
                  </a:cubicBezTo>
                  <a:cubicBezTo>
                    <a:pt x="755" y="556"/>
                    <a:pt x="1073" y="333"/>
                    <a:pt x="1393" y="333"/>
                  </a:cubicBezTo>
                  <a:cubicBezTo>
                    <a:pt x="1573" y="333"/>
                    <a:pt x="1753" y="403"/>
                    <a:pt x="1907" y="567"/>
                  </a:cubicBezTo>
                  <a:cubicBezTo>
                    <a:pt x="1941" y="604"/>
                    <a:pt x="1980" y="619"/>
                    <a:pt x="2018" y="619"/>
                  </a:cubicBezTo>
                  <a:cubicBezTo>
                    <a:pt x="2144" y="619"/>
                    <a:pt x="2257" y="451"/>
                    <a:pt x="2143" y="331"/>
                  </a:cubicBezTo>
                  <a:cubicBezTo>
                    <a:pt x="1934" y="108"/>
                    <a:pt x="165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2" name="Google Shape;7082;p15"/>
            <p:cNvSpPr/>
            <p:nvPr/>
          </p:nvSpPr>
          <p:spPr>
            <a:xfrm>
              <a:off x="6435575" y="2815025"/>
              <a:ext cx="74225" cy="8425"/>
            </a:xfrm>
            <a:custGeom>
              <a:avLst/>
              <a:gdLst/>
              <a:ahLst/>
              <a:cxnLst/>
              <a:rect l="l" t="t" r="r" b="b"/>
              <a:pathLst>
                <a:path w="2969" h="337" extrusionOk="0">
                  <a:moveTo>
                    <a:pt x="217" y="1"/>
                  </a:moveTo>
                  <a:cubicBezTo>
                    <a:pt x="2" y="1"/>
                    <a:pt x="1" y="336"/>
                    <a:pt x="217" y="336"/>
                  </a:cubicBezTo>
                  <a:lnTo>
                    <a:pt x="2752" y="336"/>
                  </a:lnTo>
                  <a:cubicBezTo>
                    <a:pt x="2969" y="336"/>
                    <a:pt x="2969" y="1"/>
                    <a:pt x="2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3" name="Google Shape;7083;p15"/>
            <p:cNvSpPr/>
            <p:nvPr/>
          </p:nvSpPr>
          <p:spPr>
            <a:xfrm>
              <a:off x="6434650" y="2867050"/>
              <a:ext cx="106800" cy="13125"/>
            </a:xfrm>
            <a:custGeom>
              <a:avLst/>
              <a:gdLst/>
              <a:ahLst/>
              <a:cxnLst/>
              <a:rect l="l" t="t" r="r" b="b"/>
              <a:pathLst>
                <a:path w="4272" h="525" extrusionOk="0">
                  <a:moveTo>
                    <a:pt x="2741" y="1"/>
                  </a:moveTo>
                  <a:cubicBezTo>
                    <a:pt x="1892" y="1"/>
                    <a:pt x="1043" y="67"/>
                    <a:pt x="202" y="199"/>
                  </a:cubicBezTo>
                  <a:cubicBezTo>
                    <a:pt x="0" y="231"/>
                    <a:pt x="72" y="524"/>
                    <a:pt x="262" y="524"/>
                  </a:cubicBezTo>
                  <a:cubicBezTo>
                    <a:pt x="271" y="524"/>
                    <a:pt x="281" y="524"/>
                    <a:pt x="291" y="522"/>
                  </a:cubicBezTo>
                  <a:cubicBezTo>
                    <a:pt x="1100" y="397"/>
                    <a:pt x="1917" y="335"/>
                    <a:pt x="2735" y="335"/>
                  </a:cubicBezTo>
                  <a:cubicBezTo>
                    <a:pt x="3176" y="335"/>
                    <a:pt x="3617" y="353"/>
                    <a:pt x="4057" y="389"/>
                  </a:cubicBezTo>
                  <a:cubicBezTo>
                    <a:pt x="4062" y="390"/>
                    <a:pt x="4067" y="390"/>
                    <a:pt x="4072" y="390"/>
                  </a:cubicBezTo>
                  <a:cubicBezTo>
                    <a:pt x="4272" y="390"/>
                    <a:pt x="4265" y="72"/>
                    <a:pt x="4057" y="54"/>
                  </a:cubicBezTo>
                  <a:cubicBezTo>
                    <a:pt x="3619" y="18"/>
                    <a:pt x="3180" y="1"/>
                    <a:pt x="2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4" name="Google Shape;7084;p15"/>
            <p:cNvSpPr/>
            <p:nvPr/>
          </p:nvSpPr>
          <p:spPr>
            <a:xfrm>
              <a:off x="6608400" y="2865600"/>
              <a:ext cx="629175" cy="12225"/>
            </a:xfrm>
            <a:custGeom>
              <a:avLst/>
              <a:gdLst/>
              <a:ahLst/>
              <a:cxnLst/>
              <a:rect l="l" t="t" r="r" b="b"/>
              <a:pathLst>
                <a:path w="25167" h="489" extrusionOk="0">
                  <a:moveTo>
                    <a:pt x="10127" y="0"/>
                  </a:moveTo>
                  <a:cubicBezTo>
                    <a:pt x="6823" y="0"/>
                    <a:pt x="3520" y="23"/>
                    <a:pt x="216" y="69"/>
                  </a:cubicBezTo>
                  <a:cubicBezTo>
                    <a:pt x="2" y="72"/>
                    <a:pt x="1" y="403"/>
                    <a:pt x="213" y="403"/>
                  </a:cubicBezTo>
                  <a:cubicBezTo>
                    <a:pt x="214" y="403"/>
                    <a:pt x="215" y="403"/>
                    <a:pt x="216" y="403"/>
                  </a:cubicBezTo>
                  <a:cubicBezTo>
                    <a:pt x="3512" y="357"/>
                    <a:pt x="6808" y="335"/>
                    <a:pt x="10104" y="335"/>
                  </a:cubicBezTo>
                  <a:cubicBezTo>
                    <a:pt x="15053" y="335"/>
                    <a:pt x="20002" y="386"/>
                    <a:pt x="24952" y="489"/>
                  </a:cubicBezTo>
                  <a:cubicBezTo>
                    <a:pt x="24953" y="489"/>
                    <a:pt x="24955" y="489"/>
                    <a:pt x="24956" y="489"/>
                  </a:cubicBezTo>
                  <a:cubicBezTo>
                    <a:pt x="25167" y="489"/>
                    <a:pt x="25165" y="158"/>
                    <a:pt x="24952" y="153"/>
                  </a:cubicBezTo>
                  <a:cubicBezTo>
                    <a:pt x="20010" y="51"/>
                    <a:pt x="15069" y="0"/>
                    <a:pt x="10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5" name="Google Shape;7085;p15"/>
            <p:cNvSpPr/>
            <p:nvPr/>
          </p:nvSpPr>
          <p:spPr>
            <a:xfrm>
              <a:off x="6598450" y="2727675"/>
              <a:ext cx="84750" cy="106050"/>
            </a:xfrm>
            <a:custGeom>
              <a:avLst/>
              <a:gdLst/>
              <a:ahLst/>
              <a:cxnLst/>
              <a:rect l="l" t="t" r="r" b="b"/>
              <a:pathLst>
                <a:path w="3390" h="4242" extrusionOk="0">
                  <a:moveTo>
                    <a:pt x="1448" y="0"/>
                  </a:moveTo>
                  <a:cubicBezTo>
                    <a:pt x="1012" y="0"/>
                    <a:pt x="565" y="242"/>
                    <a:pt x="370" y="650"/>
                  </a:cubicBezTo>
                  <a:cubicBezTo>
                    <a:pt x="306" y="782"/>
                    <a:pt x="422" y="904"/>
                    <a:pt x="531" y="904"/>
                  </a:cubicBezTo>
                  <a:cubicBezTo>
                    <a:pt x="581" y="904"/>
                    <a:pt x="629" y="879"/>
                    <a:pt x="658" y="818"/>
                  </a:cubicBezTo>
                  <a:cubicBezTo>
                    <a:pt x="794" y="536"/>
                    <a:pt x="1103" y="336"/>
                    <a:pt x="1414" y="336"/>
                  </a:cubicBezTo>
                  <a:cubicBezTo>
                    <a:pt x="1539" y="336"/>
                    <a:pt x="1663" y="368"/>
                    <a:pt x="1778" y="439"/>
                  </a:cubicBezTo>
                  <a:cubicBezTo>
                    <a:pt x="2370" y="815"/>
                    <a:pt x="2081" y="1747"/>
                    <a:pt x="1369" y="1811"/>
                  </a:cubicBezTo>
                  <a:cubicBezTo>
                    <a:pt x="1162" y="1830"/>
                    <a:pt x="1156" y="2147"/>
                    <a:pt x="1352" y="2147"/>
                  </a:cubicBezTo>
                  <a:cubicBezTo>
                    <a:pt x="1358" y="2147"/>
                    <a:pt x="1363" y="2147"/>
                    <a:pt x="1369" y="2146"/>
                  </a:cubicBezTo>
                  <a:cubicBezTo>
                    <a:pt x="1369" y="2146"/>
                    <a:pt x="1370" y="2146"/>
                    <a:pt x="1371" y="2146"/>
                  </a:cubicBezTo>
                  <a:lnTo>
                    <a:pt x="1371" y="2146"/>
                  </a:lnTo>
                  <a:cubicBezTo>
                    <a:pt x="1417" y="2142"/>
                    <a:pt x="1466" y="2140"/>
                    <a:pt x="1516" y="2140"/>
                  </a:cubicBezTo>
                  <a:cubicBezTo>
                    <a:pt x="2185" y="2140"/>
                    <a:pt x="3196" y="2504"/>
                    <a:pt x="2743" y="3383"/>
                  </a:cubicBezTo>
                  <a:cubicBezTo>
                    <a:pt x="2532" y="3794"/>
                    <a:pt x="2168" y="3934"/>
                    <a:pt x="1769" y="3934"/>
                  </a:cubicBezTo>
                  <a:cubicBezTo>
                    <a:pt x="1269" y="3934"/>
                    <a:pt x="715" y="3715"/>
                    <a:pt x="336" y="3530"/>
                  </a:cubicBezTo>
                  <a:cubicBezTo>
                    <a:pt x="310" y="3517"/>
                    <a:pt x="284" y="3512"/>
                    <a:pt x="260" y="3512"/>
                  </a:cubicBezTo>
                  <a:cubicBezTo>
                    <a:pt x="105" y="3512"/>
                    <a:pt x="1" y="3738"/>
                    <a:pt x="167" y="3820"/>
                  </a:cubicBezTo>
                  <a:cubicBezTo>
                    <a:pt x="611" y="4035"/>
                    <a:pt x="1227" y="4242"/>
                    <a:pt x="1791" y="4242"/>
                  </a:cubicBezTo>
                  <a:cubicBezTo>
                    <a:pt x="2380" y="4242"/>
                    <a:pt x="2911" y="4016"/>
                    <a:pt x="3128" y="3341"/>
                  </a:cubicBezTo>
                  <a:cubicBezTo>
                    <a:pt x="3389" y="2525"/>
                    <a:pt x="2739" y="2021"/>
                    <a:pt x="2031" y="1860"/>
                  </a:cubicBezTo>
                  <a:lnTo>
                    <a:pt x="2031" y="1860"/>
                  </a:lnTo>
                  <a:cubicBezTo>
                    <a:pt x="2442" y="1513"/>
                    <a:pt x="2637" y="916"/>
                    <a:pt x="2287" y="421"/>
                  </a:cubicBezTo>
                  <a:cubicBezTo>
                    <a:pt x="2082" y="131"/>
                    <a:pt x="1768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6" name="Google Shape;7086;p15"/>
            <p:cNvSpPr/>
            <p:nvPr/>
          </p:nvSpPr>
          <p:spPr>
            <a:xfrm>
              <a:off x="6690300" y="2745475"/>
              <a:ext cx="68450" cy="82925"/>
            </a:xfrm>
            <a:custGeom>
              <a:avLst/>
              <a:gdLst/>
              <a:ahLst/>
              <a:cxnLst/>
              <a:rect l="l" t="t" r="r" b="b"/>
              <a:pathLst>
                <a:path w="2738" h="3317" extrusionOk="0">
                  <a:moveTo>
                    <a:pt x="239" y="0"/>
                  </a:moveTo>
                  <a:cubicBezTo>
                    <a:pt x="117" y="0"/>
                    <a:pt x="1" y="119"/>
                    <a:pt x="93" y="240"/>
                  </a:cubicBezTo>
                  <a:lnTo>
                    <a:pt x="2357" y="3245"/>
                  </a:lnTo>
                  <a:cubicBezTo>
                    <a:pt x="2395" y="3296"/>
                    <a:pt x="2447" y="3317"/>
                    <a:pt x="2498" y="3317"/>
                  </a:cubicBezTo>
                  <a:cubicBezTo>
                    <a:pt x="2620" y="3317"/>
                    <a:pt x="2737" y="3198"/>
                    <a:pt x="2645" y="3077"/>
                  </a:cubicBezTo>
                  <a:lnTo>
                    <a:pt x="381" y="72"/>
                  </a:lnTo>
                  <a:cubicBezTo>
                    <a:pt x="343" y="21"/>
                    <a:pt x="291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7" name="Google Shape;7087;p15"/>
            <p:cNvSpPr/>
            <p:nvPr/>
          </p:nvSpPr>
          <p:spPr>
            <a:xfrm>
              <a:off x="6694750" y="2735100"/>
              <a:ext cx="51450" cy="93700"/>
            </a:xfrm>
            <a:custGeom>
              <a:avLst/>
              <a:gdLst/>
              <a:ahLst/>
              <a:cxnLst/>
              <a:rect l="l" t="t" r="r" b="b"/>
              <a:pathLst>
                <a:path w="2058" h="3748" extrusionOk="0">
                  <a:moveTo>
                    <a:pt x="1831" y="0"/>
                  </a:moveTo>
                  <a:cubicBezTo>
                    <a:pt x="1781" y="0"/>
                    <a:pt x="1733" y="25"/>
                    <a:pt x="1704" y="86"/>
                  </a:cubicBezTo>
                  <a:lnTo>
                    <a:pt x="1706" y="86"/>
                  </a:lnTo>
                  <a:lnTo>
                    <a:pt x="64" y="3492"/>
                  </a:lnTo>
                  <a:cubicBezTo>
                    <a:pt x="0" y="3625"/>
                    <a:pt x="117" y="3747"/>
                    <a:pt x="226" y="3747"/>
                  </a:cubicBezTo>
                  <a:cubicBezTo>
                    <a:pt x="276" y="3747"/>
                    <a:pt x="325" y="3722"/>
                    <a:pt x="354" y="3661"/>
                  </a:cubicBezTo>
                  <a:lnTo>
                    <a:pt x="1994" y="255"/>
                  </a:lnTo>
                  <a:cubicBezTo>
                    <a:pt x="2058" y="122"/>
                    <a:pt x="1941" y="0"/>
                    <a:pt x="1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8" name="Google Shape;7088;p15"/>
            <p:cNvSpPr/>
            <p:nvPr/>
          </p:nvSpPr>
          <p:spPr>
            <a:xfrm>
              <a:off x="6752025" y="2678050"/>
              <a:ext cx="59450" cy="50775"/>
            </a:xfrm>
            <a:custGeom>
              <a:avLst/>
              <a:gdLst/>
              <a:ahLst/>
              <a:cxnLst/>
              <a:rect l="l" t="t" r="r" b="b"/>
              <a:pathLst>
                <a:path w="2378" h="2031" extrusionOk="0">
                  <a:moveTo>
                    <a:pt x="1020" y="0"/>
                  </a:moveTo>
                  <a:cubicBezTo>
                    <a:pt x="719" y="0"/>
                    <a:pt x="424" y="78"/>
                    <a:pt x="161" y="225"/>
                  </a:cubicBezTo>
                  <a:cubicBezTo>
                    <a:pt x="1" y="313"/>
                    <a:pt x="99" y="537"/>
                    <a:pt x="248" y="537"/>
                  </a:cubicBezTo>
                  <a:cubicBezTo>
                    <a:pt x="274" y="537"/>
                    <a:pt x="302" y="530"/>
                    <a:pt x="330" y="515"/>
                  </a:cubicBezTo>
                  <a:cubicBezTo>
                    <a:pt x="509" y="413"/>
                    <a:pt x="707" y="354"/>
                    <a:pt x="910" y="338"/>
                  </a:cubicBezTo>
                  <a:lnTo>
                    <a:pt x="910" y="338"/>
                  </a:lnTo>
                  <a:cubicBezTo>
                    <a:pt x="956" y="777"/>
                    <a:pt x="914" y="1221"/>
                    <a:pt x="786" y="1643"/>
                  </a:cubicBezTo>
                  <a:cubicBezTo>
                    <a:pt x="768" y="1709"/>
                    <a:pt x="798" y="1802"/>
                    <a:pt x="862" y="1832"/>
                  </a:cubicBezTo>
                  <a:cubicBezTo>
                    <a:pt x="1145" y="1964"/>
                    <a:pt x="1429" y="2030"/>
                    <a:pt x="1721" y="2030"/>
                  </a:cubicBezTo>
                  <a:cubicBezTo>
                    <a:pt x="1872" y="2030"/>
                    <a:pt x="2025" y="2013"/>
                    <a:pt x="2182" y="1977"/>
                  </a:cubicBezTo>
                  <a:cubicBezTo>
                    <a:pt x="2378" y="1933"/>
                    <a:pt x="2314" y="1649"/>
                    <a:pt x="2134" y="1649"/>
                  </a:cubicBezTo>
                  <a:cubicBezTo>
                    <a:pt x="2121" y="1649"/>
                    <a:pt x="2108" y="1651"/>
                    <a:pt x="2093" y="1654"/>
                  </a:cubicBezTo>
                  <a:cubicBezTo>
                    <a:pt x="1964" y="1683"/>
                    <a:pt x="1838" y="1698"/>
                    <a:pt x="1713" y="1698"/>
                  </a:cubicBezTo>
                  <a:cubicBezTo>
                    <a:pt x="1520" y="1698"/>
                    <a:pt x="1332" y="1663"/>
                    <a:pt x="1146" y="1591"/>
                  </a:cubicBezTo>
                  <a:lnTo>
                    <a:pt x="1146" y="1591"/>
                  </a:lnTo>
                  <a:cubicBezTo>
                    <a:pt x="1268" y="1106"/>
                    <a:pt x="1288" y="623"/>
                    <a:pt x="1215" y="123"/>
                  </a:cubicBezTo>
                  <a:cubicBezTo>
                    <a:pt x="1204" y="51"/>
                    <a:pt x="1120" y="0"/>
                    <a:pt x="1054" y="0"/>
                  </a:cubicBezTo>
                  <a:cubicBezTo>
                    <a:pt x="1043" y="0"/>
                    <a:pt x="1032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89" name="Google Shape;7089;p15"/>
            <p:cNvSpPr/>
            <p:nvPr/>
          </p:nvSpPr>
          <p:spPr>
            <a:xfrm>
              <a:off x="6830850" y="2740600"/>
              <a:ext cx="17325" cy="77225"/>
            </a:xfrm>
            <a:custGeom>
              <a:avLst/>
              <a:gdLst/>
              <a:ahLst/>
              <a:cxnLst/>
              <a:rect l="l" t="t" r="r" b="b"/>
              <a:pathLst>
                <a:path w="693" h="3089" extrusionOk="0">
                  <a:moveTo>
                    <a:pt x="375" y="0"/>
                  </a:moveTo>
                  <a:cubicBezTo>
                    <a:pt x="309" y="0"/>
                    <a:pt x="246" y="37"/>
                    <a:pt x="226" y="121"/>
                  </a:cubicBezTo>
                  <a:cubicBezTo>
                    <a:pt x="0" y="1079"/>
                    <a:pt x="32" y="2034"/>
                    <a:pt x="330" y="2972"/>
                  </a:cubicBezTo>
                  <a:cubicBezTo>
                    <a:pt x="356" y="3053"/>
                    <a:pt x="423" y="3088"/>
                    <a:pt x="490" y="3088"/>
                  </a:cubicBezTo>
                  <a:cubicBezTo>
                    <a:pt x="591" y="3088"/>
                    <a:pt x="693" y="3007"/>
                    <a:pt x="653" y="2883"/>
                  </a:cubicBezTo>
                  <a:cubicBezTo>
                    <a:pt x="373" y="2000"/>
                    <a:pt x="336" y="1111"/>
                    <a:pt x="548" y="209"/>
                  </a:cubicBezTo>
                  <a:cubicBezTo>
                    <a:pt x="578" y="83"/>
                    <a:pt x="47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0" name="Google Shape;7090;p15"/>
            <p:cNvSpPr/>
            <p:nvPr/>
          </p:nvSpPr>
          <p:spPr>
            <a:xfrm>
              <a:off x="6810150" y="2777225"/>
              <a:ext cx="69475" cy="13750"/>
            </a:xfrm>
            <a:custGeom>
              <a:avLst/>
              <a:gdLst/>
              <a:ahLst/>
              <a:cxnLst/>
              <a:rect l="l" t="t" r="r" b="b"/>
              <a:pathLst>
                <a:path w="2779" h="550" extrusionOk="0">
                  <a:moveTo>
                    <a:pt x="1806" y="0"/>
                  </a:moveTo>
                  <a:cubicBezTo>
                    <a:pt x="1261" y="0"/>
                    <a:pt x="717" y="74"/>
                    <a:pt x="191" y="221"/>
                  </a:cubicBezTo>
                  <a:cubicBezTo>
                    <a:pt x="0" y="273"/>
                    <a:pt x="58" y="549"/>
                    <a:pt x="231" y="549"/>
                  </a:cubicBezTo>
                  <a:cubicBezTo>
                    <a:pt x="246" y="549"/>
                    <a:pt x="262" y="547"/>
                    <a:pt x="279" y="543"/>
                  </a:cubicBezTo>
                  <a:lnTo>
                    <a:pt x="279" y="543"/>
                  </a:lnTo>
                  <a:lnTo>
                    <a:pt x="278" y="544"/>
                  </a:lnTo>
                  <a:cubicBezTo>
                    <a:pt x="780" y="405"/>
                    <a:pt x="1298" y="335"/>
                    <a:pt x="1817" y="335"/>
                  </a:cubicBezTo>
                  <a:cubicBezTo>
                    <a:pt x="2067" y="335"/>
                    <a:pt x="2317" y="351"/>
                    <a:pt x="2566" y="384"/>
                  </a:cubicBezTo>
                  <a:cubicBezTo>
                    <a:pt x="2574" y="385"/>
                    <a:pt x="2581" y="385"/>
                    <a:pt x="2589" y="385"/>
                  </a:cubicBezTo>
                  <a:cubicBezTo>
                    <a:pt x="2779" y="385"/>
                    <a:pt x="2770" y="75"/>
                    <a:pt x="2566" y="48"/>
                  </a:cubicBezTo>
                  <a:cubicBezTo>
                    <a:pt x="2313" y="16"/>
                    <a:pt x="2059" y="0"/>
                    <a:pt x="1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1" name="Google Shape;7091;p15"/>
            <p:cNvSpPr/>
            <p:nvPr/>
          </p:nvSpPr>
          <p:spPr>
            <a:xfrm>
              <a:off x="6898150" y="2742950"/>
              <a:ext cx="91725" cy="83975"/>
            </a:xfrm>
            <a:custGeom>
              <a:avLst/>
              <a:gdLst/>
              <a:ahLst/>
              <a:cxnLst/>
              <a:rect l="l" t="t" r="r" b="b"/>
              <a:pathLst>
                <a:path w="3669" h="3359" extrusionOk="0">
                  <a:moveTo>
                    <a:pt x="2612" y="0"/>
                  </a:moveTo>
                  <a:cubicBezTo>
                    <a:pt x="2519" y="0"/>
                    <a:pt x="2422" y="83"/>
                    <a:pt x="2440" y="208"/>
                  </a:cubicBezTo>
                  <a:cubicBezTo>
                    <a:pt x="2440" y="208"/>
                    <a:pt x="2440" y="208"/>
                    <a:pt x="2440" y="208"/>
                  </a:cubicBezTo>
                  <a:lnTo>
                    <a:pt x="2440" y="208"/>
                  </a:lnTo>
                  <a:cubicBezTo>
                    <a:pt x="2522" y="803"/>
                    <a:pt x="2611" y="1441"/>
                    <a:pt x="2432" y="2026"/>
                  </a:cubicBezTo>
                  <a:cubicBezTo>
                    <a:pt x="2282" y="2526"/>
                    <a:pt x="1798" y="3025"/>
                    <a:pt x="1248" y="3025"/>
                  </a:cubicBezTo>
                  <a:cubicBezTo>
                    <a:pt x="1180" y="3025"/>
                    <a:pt x="1111" y="3018"/>
                    <a:pt x="1041" y="3001"/>
                  </a:cubicBezTo>
                  <a:cubicBezTo>
                    <a:pt x="268" y="2820"/>
                    <a:pt x="378" y="1962"/>
                    <a:pt x="628" y="1409"/>
                  </a:cubicBezTo>
                  <a:cubicBezTo>
                    <a:pt x="745" y="1148"/>
                    <a:pt x="809" y="974"/>
                    <a:pt x="1099" y="930"/>
                  </a:cubicBezTo>
                  <a:cubicBezTo>
                    <a:pt x="1390" y="885"/>
                    <a:pt x="1712" y="905"/>
                    <a:pt x="2008" y="893"/>
                  </a:cubicBezTo>
                  <a:cubicBezTo>
                    <a:pt x="2219" y="886"/>
                    <a:pt x="2223" y="559"/>
                    <a:pt x="2017" y="559"/>
                  </a:cubicBezTo>
                  <a:cubicBezTo>
                    <a:pt x="2014" y="559"/>
                    <a:pt x="2011" y="559"/>
                    <a:pt x="2008" y="559"/>
                  </a:cubicBezTo>
                  <a:lnTo>
                    <a:pt x="2007" y="559"/>
                  </a:lnTo>
                  <a:cubicBezTo>
                    <a:pt x="1985" y="560"/>
                    <a:pt x="1962" y="560"/>
                    <a:pt x="1938" y="560"/>
                  </a:cubicBezTo>
                  <a:cubicBezTo>
                    <a:pt x="1757" y="560"/>
                    <a:pt x="1511" y="539"/>
                    <a:pt x="1278" y="539"/>
                  </a:cubicBezTo>
                  <a:cubicBezTo>
                    <a:pt x="1047" y="539"/>
                    <a:pt x="828" y="560"/>
                    <a:pt x="695" y="643"/>
                  </a:cubicBezTo>
                  <a:cubicBezTo>
                    <a:pt x="451" y="795"/>
                    <a:pt x="271" y="1343"/>
                    <a:pt x="190" y="1605"/>
                  </a:cubicBezTo>
                  <a:cubicBezTo>
                    <a:pt x="1" y="2211"/>
                    <a:pt x="85" y="2949"/>
                    <a:pt x="716" y="3251"/>
                  </a:cubicBezTo>
                  <a:cubicBezTo>
                    <a:pt x="871" y="3325"/>
                    <a:pt x="1036" y="3359"/>
                    <a:pt x="1203" y="3359"/>
                  </a:cubicBezTo>
                  <a:cubicBezTo>
                    <a:pt x="1662" y="3359"/>
                    <a:pt x="2131" y="3105"/>
                    <a:pt x="2419" y="2763"/>
                  </a:cubicBezTo>
                  <a:cubicBezTo>
                    <a:pt x="2718" y="2408"/>
                    <a:pt x="2834" y="1971"/>
                    <a:pt x="2862" y="1516"/>
                  </a:cubicBezTo>
                  <a:lnTo>
                    <a:pt x="2862" y="1516"/>
                  </a:lnTo>
                  <a:cubicBezTo>
                    <a:pt x="3009" y="1974"/>
                    <a:pt x="3157" y="2432"/>
                    <a:pt x="3305" y="2890"/>
                  </a:cubicBezTo>
                  <a:cubicBezTo>
                    <a:pt x="3331" y="2971"/>
                    <a:pt x="3399" y="3006"/>
                    <a:pt x="3466" y="3006"/>
                  </a:cubicBezTo>
                  <a:cubicBezTo>
                    <a:pt x="3567" y="3006"/>
                    <a:pt x="3669" y="2925"/>
                    <a:pt x="3628" y="2801"/>
                  </a:cubicBezTo>
                  <a:cubicBezTo>
                    <a:pt x="3340" y="1907"/>
                    <a:pt x="3052" y="1014"/>
                    <a:pt x="2762" y="120"/>
                  </a:cubicBezTo>
                  <a:cubicBezTo>
                    <a:pt x="2735" y="36"/>
                    <a:pt x="2674" y="0"/>
                    <a:pt x="2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2" name="Google Shape;7092;p15"/>
            <p:cNvSpPr/>
            <p:nvPr/>
          </p:nvSpPr>
          <p:spPr>
            <a:xfrm>
              <a:off x="6994375" y="2709500"/>
              <a:ext cx="80900" cy="108450"/>
            </a:xfrm>
            <a:custGeom>
              <a:avLst/>
              <a:gdLst/>
              <a:ahLst/>
              <a:cxnLst/>
              <a:rect l="l" t="t" r="r" b="b"/>
              <a:pathLst>
                <a:path w="3236" h="4338" extrusionOk="0">
                  <a:moveTo>
                    <a:pt x="245" y="1"/>
                  </a:moveTo>
                  <a:cubicBezTo>
                    <a:pt x="162" y="1"/>
                    <a:pt x="80" y="55"/>
                    <a:pt x="83" y="163"/>
                  </a:cubicBezTo>
                  <a:lnTo>
                    <a:pt x="141" y="2506"/>
                  </a:lnTo>
                  <a:cubicBezTo>
                    <a:pt x="153" y="2992"/>
                    <a:pt x="0" y="3583"/>
                    <a:pt x="369" y="3944"/>
                  </a:cubicBezTo>
                  <a:cubicBezTo>
                    <a:pt x="636" y="4206"/>
                    <a:pt x="1013" y="4338"/>
                    <a:pt x="1389" y="4338"/>
                  </a:cubicBezTo>
                  <a:cubicBezTo>
                    <a:pt x="1799" y="4338"/>
                    <a:pt x="2207" y="4180"/>
                    <a:pt x="2464" y="3862"/>
                  </a:cubicBezTo>
                  <a:cubicBezTo>
                    <a:pt x="3235" y="2908"/>
                    <a:pt x="2406" y="1861"/>
                    <a:pt x="1566" y="1861"/>
                  </a:cubicBezTo>
                  <a:cubicBezTo>
                    <a:pt x="1225" y="1861"/>
                    <a:pt x="881" y="2034"/>
                    <a:pt x="643" y="2455"/>
                  </a:cubicBezTo>
                  <a:cubicBezTo>
                    <a:pt x="570" y="2585"/>
                    <a:pt x="685" y="2706"/>
                    <a:pt x="799" y="2706"/>
                  </a:cubicBezTo>
                  <a:cubicBezTo>
                    <a:pt x="849" y="2706"/>
                    <a:pt x="900" y="2682"/>
                    <a:pt x="932" y="2625"/>
                  </a:cubicBezTo>
                  <a:cubicBezTo>
                    <a:pt x="1096" y="2336"/>
                    <a:pt x="1339" y="2215"/>
                    <a:pt x="1582" y="2215"/>
                  </a:cubicBezTo>
                  <a:cubicBezTo>
                    <a:pt x="2060" y="2215"/>
                    <a:pt x="2532" y="2685"/>
                    <a:pt x="2369" y="3268"/>
                  </a:cubicBezTo>
                  <a:cubicBezTo>
                    <a:pt x="2241" y="3724"/>
                    <a:pt x="1778" y="3996"/>
                    <a:pt x="1339" y="3996"/>
                  </a:cubicBezTo>
                  <a:cubicBezTo>
                    <a:pt x="974" y="3996"/>
                    <a:pt x="625" y="3808"/>
                    <a:pt x="498" y="3383"/>
                  </a:cubicBezTo>
                  <a:cubicBezTo>
                    <a:pt x="374" y="2971"/>
                    <a:pt x="472" y="2352"/>
                    <a:pt x="461" y="1918"/>
                  </a:cubicBezTo>
                  <a:cubicBezTo>
                    <a:pt x="446" y="1333"/>
                    <a:pt x="432" y="747"/>
                    <a:pt x="417" y="163"/>
                  </a:cubicBezTo>
                  <a:cubicBezTo>
                    <a:pt x="414" y="55"/>
                    <a:pt x="329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3" name="Google Shape;7093;p15"/>
            <p:cNvSpPr/>
            <p:nvPr/>
          </p:nvSpPr>
          <p:spPr>
            <a:xfrm>
              <a:off x="7091950" y="2718850"/>
              <a:ext cx="45225" cy="103000"/>
            </a:xfrm>
            <a:custGeom>
              <a:avLst/>
              <a:gdLst/>
              <a:ahLst/>
              <a:cxnLst/>
              <a:rect l="l" t="t" r="r" b="b"/>
              <a:pathLst>
                <a:path w="1809" h="4120" extrusionOk="0">
                  <a:moveTo>
                    <a:pt x="1423" y="0"/>
                  </a:moveTo>
                  <a:cubicBezTo>
                    <a:pt x="1395" y="0"/>
                    <a:pt x="1364" y="10"/>
                    <a:pt x="1334" y="33"/>
                  </a:cubicBezTo>
                  <a:lnTo>
                    <a:pt x="1334" y="31"/>
                  </a:lnTo>
                  <a:lnTo>
                    <a:pt x="1334" y="31"/>
                  </a:lnTo>
                  <a:cubicBezTo>
                    <a:pt x="1" y="1033"/>
                    <a:pt x="68" y="3196"/>
                    <a:pt x="1487" y="4093"/>
                  </a:cubicBezTo>
                  <a:cubicBezTo>
                    <a:pt x="1516" y="4112"/>
                    <a:pt x="1545" y="4120"/>
                    <a:pt x="1572" y="4120"/>
                  </a:cubicBezTo>
                  <a:cubicBezTo>
                    <a:pt x="1713" y="4120"/>
                    <a:pt x="1808" y="3901"/>
                    <a:pt x="1654" y="3803"/>
                  </a:cubicBezTo>
                  <a:cubicBezTo>
                    <a:pt x="465" y="3053"/>
                    <a:pt x="368" y="1172"/>
                    <a:pt x="1502" y="321"/>
                  </a:cubicBezTo>
                  <a:cubicBezTo>
                    <a:pt x="1643" y="215"/>
                    <a:pt x="1555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4" name="Google Shape;7094;p15"/>
            <p:cNvSpPr/>
            <p:nvPr/>
          </p:nvSpPr>
          <p:spPr>
            <a:xfrm>
              <a:off x="7147675" y="2746325"/>
              <a:ext cx="47425" cy="77425"/>
            </a:xfrm>
            <a:custGeom>
              <a:avLst/>
              <a:gdLst/>
              <a:ahLst/>
              <a:cxnLst/>
              <a:rect l="l" t="t" r="r" b="b"/>
              <a:pathLst>
                <a:path w="1897" h="3097" extrusionOk="0">
                  <a:moveTo>
                    <a:pt x="1264" y="1"/>
                  </a:moveTo>
                  <a:cubicBezTo>
                    <a:pt x="920" y="1"/>
                    <a:pt x="605" y="290"/>
                    <a:pt x="548" y="659"/>
                  </a:cubicBezTo>
                  <a:cubicBezTo>
                    <a:pt x="452" y="1269"/>
                    <a:pt x="1053" y="1638"/>
                    <a:pt x="1562" y="1811"/>
                  </a:cubicBezTo>
                  <a:lnTo>
                    <a:pt x="1562" y="1811"/>
                  </a:lnTo>
                  <a:cubicBezTo>
                    <a:pt x="1559" y="2121"/>
                    <a:pt x="1557" y="2431"/>
                    <a:pt x="1554" y="2741"/>
                  </a:cubicBezTo>
                  <a:lnTo>
                    <a:pt x="1554" y="2741"/>
                  </a:lnTo>
                  <a:cubicBezTo>
                    <a:pt x="1441" y="2757"/>
                    <a:pt x="1329" y="2766"/>
                    <a:pt x="1217" y="2766"/>
                  </a:cubicBezTo>
                  <a:cubicBezTo>
                    <a:pt x="921" y="2766"/>
                    <a:pt x="632" y="2706"/>
                    <a:pt x="344" y="2582"/>
                  </a:cubicBezTo>
                  <a:cubicBezTo>
                    <a:pt x="319" y="2572"/>
                    <a:pt x="295" y="2567"/>
                    <a:pt x="272" y="2567"/>
                  </a:cubicBezTo>
                  <a:cubicBezTo>
                    <a:pt x="110" y="2567"/>
                    <a:pt x="1" y="2798"/>
                    <a:pt x="174" y="2872"/>
                  </a:cubicBezTo>
                  <a:cubicBezTo>
                    <a:pt x="524" y="3021"/>
                    <a:pt x="868" y="3096"/>
                    <a:pt x="1226" y="3096"/>
                  </a:cubicBezTo>
                  <a:cubicBezTo>
                    <a:pt x="1402" y="3096"/>
                    <a:pt x="1581" y="3078"/>
                    <a:pt x="1765" y="3042"/>
                  </a:cubicBezTo>
                  <a:cubicBezTo>
                    <a:pt x="1837" y="3028"/>
                    <a:pt x="1887" y="2950"/>
                    <a:pt x="1889" y="2880"/>
                  </a:cubicBezTo>
                  <a:cubicBezTo>
                    <a:pt x="1890" y="2483"/>
                    <a:pt x="1894" y="2085"/>
                    <a:pt x="1897" y="1689"/>
                  </a:cubicBezTo>
                  <a:cubicBezTo>
                    <a:pt x="1897" y="1614"/>
                    <a:pt x="1846" y="1548"/>
                    <a:pt x="1775" y="1527"/>
                  </a:cubicBezTo>
                  <a:cubicBezTo>
                    <a:pt x="1541" y="1460"/>
                    <a:pt x="1302" y="1377"/>
                    <a:pt x="1116" y="1213"/>
                  </a:cubicBezTo>
                  <a:cubicBezTo>
                    <a:pt x="980" y="1106"/>
                    <a:pt x="891" y="950"/>
                    <a:pt x="868" y="778"/>
                  </a:cubicBezTo>
                  <a:cubicBezTo>
                    <a:pt x="895" y="503"/>
                    <a:pt x="1034" y="365"/>
                    <a:pt x="1285" y="365"/>
                  </a:cubicBezTo>
                  <a:cubicBezTo>
                    <a:pt x="1323" y="365"/>
                    <a:pt x="1365" y="369"/>
                    <a:pt x="1408" y="375"/>
                  </a:cubicBezTo>
                  <a:cubicBezTo>
                    <a:pt x="1437" y="392"/>
                    <a:pt x="1465" y="399"/>
                    <a:pt x="1492" y="399"/>
                  </a:cubicBezTo>
                  <a:cubicBezTo>
                    <a:pt x="1638" y="399"/>
                    <a:pt x="1735" y="177"/>
                    <a:pt x="1578" y="85"/>
                  </a:cubicBezTo>
                  <a:lnTo>
                    <a:pt x="1578" y="85"/>
                  </a:lnTo>
                  <a:lnTo>
                    <a:pt x="1578" y="87"/>
                  </a:lnTo>
                  <a:cubicBezTo>
                    <a:pt x="1475" y="28"/>
                    <a:pt x="136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5" name="Google Shape;7095;p15"/>
            <p:cNvSpPr/>
            <p:nvPr/>
          </p:nvSpPr>
          <p:spPr>
            <a:xfrm>
              <a:off x="7205625" y="2726275"/>
              <a:ext cx="55025" cy="113925"/>
            </a:xfrm>
            <a:custGeom>
              <a:avLst/>
              <a:gdLst/>
              <a:ahLst/>
              <a:cxnLst/>
              <a:rect l="l" t="t" r="r" b="b"/>
              <a:pathLst>
                <a:path w="2201" h="4557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lnTo>
                    <a:pt x="135" y="274"/>
                  </a:lnTo>
                  <a:cubicBezTo>
                    <a:pt x="1385" y="1250"/>
                    <a:pt x="1841" y="2870"/>
                    <a:pt x="1279" y="4355"/>
                  </a:cubicBezTo>
                  <a:cubicBezTo>
                    <a:pt x="1233" y="4476"/>
                    <a:pt x="1334" y="4556"/>
                    <a:pt x="1437" y="4556"/>
                  </a:cubicBezTo>
                  <a:cubicBezTo>
                    <a:pt x="1505" y="4556"/>
                    <a:pt x="1573" y="4522"/>
                    <a:pt x="1603" y="4443"/>
                  </a:cubicBezTo>
                  <a:cubicBezTo>
                    <a:pt x="2201" y="2864"/>
                    <a:pt x="1702" y="1080"/>
                    <a:pt x="372" y="39"/>
                  </a:cubicBezTo>
                  <a:cubicBezTo>
                    <a:pt x="337" y="12"/>
                    <a:pt x="30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6" name="Google Shape;7096;p15"/>
            <p:cNvSpPr/>
            <p:nvPr/>
          </p:nvSpPr>
          <p:spPr>
            <a:xfrm>
              <a:off x="7244300" y="2682850"/>
              <a:ext cx="55750" cy="63325"/>
            </a:xfrm>
            <a:custGeom>
              <a:avLst/>
              <a:gdLst/>
              <a:ahLst/>
              <a:cxnLst/>
              <a:rect l="l" t="t" r="r" b="b"/>
              <a:pathLst>
                <a:path w="2230" h="2533" extrusionOk="0">
                  <a:moveTo>
                    <a:pt x="756" y="0"/>
                  </a:moveTo>
                  <a:cubicBezTo>
                    <a:pt x="515" y="0"/>
                    <a:pt x="273" y="94"/>
                    <a:pt x="109" y="280"/>
                  </a:cubicBezTo>
                  <a:cubicBezTo>
                    <a:pt x="1" y="402"/>
                    <a:pt x="113" y="570"/>
                    <a:pt x="235" y="570"/>
                  </a:cubicBezTo>
                  <a:cubicBezTo>
                    <a:pt x="273" y="570"/>
                    <a:pt x="312" y="554"/>
                    <a:pt x="346" y="516"/>
                  </a:cubicBezTo>
                  <a:lnTo>
                    <a:pt x="346" y="518"/>
                  </a:lnTo>
                  <a:cubicBezTo>
                    <a:pt x="451" y="397"/>
                    <a:pt x="604" y="332"/>
                    <a:pt x="757" y="332"/>
                  </a:cubicBezTo>
                  <a:cubicBezTo>
                    <a:pt x="878" y="332"/>
                    <a:pt x="998" y="372"/>
                    <a:pt x="1095" y="460"/>
                  </a:cubicBezTo>
                  <a:cubicBezTo>
                    <a:pt x="1380" y="717"/>
                    <a:pt x="1187" y="1121"/>
                    <a:pt x="885" y="1246"/>
                  </a:cubicBezTo>
                  <a:lnTo>
                    <a:pt x="885" y="1246"/>
                  </a:lnTo>
                  <a:cubicBezTo>
                    <a:pt x="806" y="1258"/>
                    <a:pt x="733" y="1274"/>
                    <a:pt x="667" y="1290"/>
                  </a:cubicBezTo>
                  <a:cubicBezTo>
                    <a:pt x="486" y="1334"/>
                    <a:pt x="520" y="1618"/>
                    <a:pt x="707" y="1618"/>
                  </a:cubicBezTo>
                  <a:cubicBezTo>
                    <a:pt x="709" y="1618"/>
                    <a:pt x="710" y="1618"/>
                    <a:pt x="712" y="1618"/>
                  </a:cubicBezTo>
                  <a:cubicBezTo>
                    <a:pt x="812" y="1615"/>
                    <a:pt x="910" y="1593"/>
                    <a:pt x="1001" y="1557"/>
                  </a:cubicBezTo>
                  <a:lnTo>
                    <a:pt x="1001" y="1557"/>
                  </a:lnTo>
                  <a:cubicBezTo>
                    <a:pt x="1098" y="1538"/>
                    <a:pt x="1199" y="1525"/>
                    <a:pt x="1297" y="1525"/>
                  </a:cubicBezTo>
                  <a:cubicBezTo>
                    <a:pt x="1393" y="1525"/>
                    <a:pt x="1487" y="1538"/>
                    <a:pt x="1574" y="1570"/>
                  </a:cubicBezTo>
                  <a:cubicBezTo>
                    <a:pt x="1718" y="1625"/>
                    <a:pt x="1854" y="1714"/>
                    <a:pt x="1860" y="1883"/>
                  </a:cubicBezTo>
                  <a:cubicBezTo>
                    <a:pt x="1863" y="1961"/>
                    <a:pt x="1758" y="2212"/>
                    <a:pt x="1633" y="2212"/>
                  </a:cubicBezTo>
                  <a:cubicBezTo>
                    <a:pt x="1611" y="2212"/>
                    <a:pt x="1589" y="2204"/>
                    <a:pt x="1566" y="2187"/>
                  </a:cubicBezTo>
                  <a:cubicBezTo>
                    <a:pt x="1531" y="2160"/>
                    <a:pt x="1494" y="2148"/>
                    <a:pt x="1457" y="2148"/>
                  </a:cubicBezTo>
                  <a:cubicBezTo>
                    <a:pt x="1317" y="2148"/>
                    <a:pt x="1194" y="2318"/>
                    <a:pt x="1328" y="2423"/>
                  </a:cubicBezTo>
                  <a:cubicBezTo>
                    <a:pt x="1426" y="2499"/>
                    <a:pt x="1528" y="2533"/>
                    <a:pt x="1625" y="2533"/>
                  </a:cubicBezTo>
                  <a:cubicBezTo>
                    <a:pt x="1949" y="2533"/>
                    <a:pt x="2229" y="2169"/>
                    <a:pt x="2193" y="1810"/>
                  </a:cubicBezTo>
                  <a:cubicBezTo>
                    <a:pt x="2150" y="1390"/>
                    <a:pt x="1802" y="1242"/>
                    <a:pt x="1423" y="1216"/>
                  </a:cubicBezTo>
                  <a:lnTo>
                    <a:pt x="1423" y="1216"/>
                  </a:lnTo>
                  <a:cubicBezTo>
                    <a:pt x="1583" y="980"/>
                    <a:pt x="1631" y="676"/>
                    <a:pt x="1474" y="397"/>
                  </a:cubicBezTo>
                  <a:cubicBezTo>
                    <a:pt x="1325" y="132"/>
                    <a:pt x="1041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7" name="Google Shape;7097;p15"/>
            <p:cNvSpPr/>
            <p:nvPr/>
          </p:nvSpPr>
          <p:spPr>
            <a:xfrm>
              <a:off x="6583125" y="2911175"/>
              <a:ext cx="103100" cy="91575"/>
            </a:xfrm>
            <a:custGeom>
              <a:avLst/>
              <a:gdLst/>
              <a:ahLst/>
              <a:cxnLst/>
              <a:rect l="l" t="t" r="r" b="b"/>
              <a:pathLst>
                <a:path w="4124" h="3663" extrusionOk="0">
                  <a:moveTo>
                    <a:pt x="251" y="1"/>
                  </a:moveTo>
                  <a:cubicBezTo>
                    <a:pt x="118" y="1"/>
                    <a:pt x="0" y="169"/>
                    <a:pt x="124" y="282"/>
                  </a:cubicBezTo>
                  <a:lnTo>
                    <a:pt x="3762" y="3617"/>
                  </a:lnTo>
                  <a:cubicBezTo>
                    <a:pt x="3797" y="3649"/>
                    <a:pt x="3836" y="3662"/>
                    <a:pt x="3873" y="3662"/>
                  </a:cubicBezTo>
                  <a:cubicBezTo>
                    <a:pt x="4006" y="3662"/>
                    <a:pt x="4123" y="3494"/>
                    <a:pt x="3998" y="3381"/>
                  </a:cubicBezTo>
                  <a:lnTo>
                    <a:pt x="362" y="46"/>
                  </a:ln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8" name="Google Shape;7098;p15"/>
            <p:cNvSpPr/>
            <p:nvPr/>
          </p:nvSpPr>
          <p:spPr>
            <a:xfrm>
              <a:off x="6584025" y="2920925"/>
              <a:ext cx="75650" cy="76500"/>
            </a:xfrm>
            <a:custGeom>
              <a:avLst/>
              <a:gdLst/>
              <a:ahLst/>
              <a:cxnLst/>
              <a:rect l="l" t="t" r="r" b="b"/>
              <a:pathLst>
                <a:path w="3026" h="3060" extrusionOk="0">
                  <a:moveTo>
                    <a:pt x="2771" y="1"/>
                  </a:moveTo>
                  <a:cubicBezTo>
                    <a:pt x="2734" y="1"/>
                    <a:pt x="2695" y="13"/>
                    <a:pt x="2660" y="43"/>
                  </a:cubicBezTo>
                  <a:lnTo>
                    <a:pt x="2660" y="42"/>
                  </a:lnTo>
                  <a:cubicBezTo>
                    <a:pt x="1697" y="864"/>
                    <a:pt x="835" y="1796"/>
                    <a:pt x="89" y="2818"/>
                  </a:cubicBezTo>
                  <a:cubicBezTo>
                    <a:pt x="0" y="2941"/>
                    <a:pt x="117" y="3060"/>
                    <a:pt x="238" y="3060"/>
                  </a:cubicBezTo>
                  <a:cubicBezTo>
                    <a:pt x="289" y="3060"/>
                    <a:pt x="341" y="3039"/>
                    <a:pt x="378" y="2988"/>
                  </a:cubicBezTo>
                  <a:cubicBezTo>
                    <a:pt x="1110" y="1990"/>
                    <a:pt x="1955" y="1081"/>
                    <a:pt x="2896" y="280"/>
                  </a:cubicBezTo>
                  <a:cubicBezTo>
                    <a:pt x="3025" y="170"/>
                    <a:pt x="2907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099" name="Google Shape;7099;p15"/>
            <p:cNvSpPr/>
            <p:nvPr/>
          </p:nvSpPr>
          <p:spPr>
            <a:xfrm>
              <a:off x="6683825" y="2931500"/>
              <a:ext cx="72550" cy="119525"/>
            </a:xfrm>
            <a:custGeom>
              <a:avLst/>
              <a:gdLst/>
              <a:ahLst/>
              <a:cxnLst/>
              <a:rect l="l" t="t" r="r" b="b"/>
              <a:pathLst>
                <a:path w="2902" h="4781" extrusionOk="0">
                  <a:moveTo>
                    <a:pt x="288" y="0"/>
                  </a:moveTo>
                  <a:cubicBezTo>
                    <a:pt x="205" y="0"/>
                    <a:pt x="117" y="54"/>
                    <a:pt x="108" y="160"/>
                  </a:cubicBezTo>
                  <a:lnTo>
                    <a:pt x="106" y="160"/>
                  </a:lnTo>
                  <a:cubicBezTo>
                    <a:pt x="44" y="848"/>
                    <a:pt x="1" y="2606"/>
                    <a:pt x="907" y="2851"/>
                  </a:cubicBezTo>
                  <a:cubicBezTo>
                    <a:pt x="975" y="2870"/>
                    <a:pt x="1041" y="2878"/>
                    <a:pt x="1105" y="2878"/>
                  </a:cubicBezTo>
                  <a:cubicBezTo>
                    <a:pt x="1624" y="2878"/>
                    <a:pt x="1983" y="2296"/>
                    <a:pt x="2213" y="1686"/>
                  </a:cubicBezTo>
                  <a:lnTo>
                    <a:pt x="2213" y="1686"/>
                  </a:lnTo>
                  <a:cubicBezTo>
                    <a:pt x="2256" y="2684"/>
                    <a:pt x="2370" y="3677"/>
                    <a:pt x="2556" y="4660"/>
                  </a:cubicBezTo>
                  <a:cubicBezTo>
                    <a:pt x="2572" y="4744"/>
                    <a:pt x="2632" y="4781"/>
                    <a:pt x="2697" y="4781"/>
                  </a:cubicBezTo>
                  <a:cubicBezTo>
                    <a:pt x="2795" y="4781"/>
                    <a:pt x="2902" y="4698"/>
                    <a:pt x="2878" y="4570"/>
                  </a:cubicBezTo>
                  <a:cubicBezTo>
                    <a:pt x="2625" y="3219"/>
                    <a:pt x="2507" y="1845"/>
                    <a:pt x="2530" y="470"/>
                  </a:cubicBezTo>
                  <a:cubicBezTo>
                    <a:pt x="2532" y="366"/>
                    <a:pt x="2437" y="305"/>
                    <a:pt x="2349" y="305"/>
                  </a:cubicBezTo>
                  <a:cubicBezTo>
                    <a:pt x="2280" y="305"/>
                    <a:pt x="2215" y="342"/>
                    <a:pt x="2202" y="424"/>
                  </a:cubicBezTo>
                  <a:cubicBezTo>
                    <a:pt x="2145" y="775"/>
                    <a:pt x="1756" y="2449"/>
                    <a:pt x="1096" y="2449"/>
                  </a:cubicBezTo>
                  <a:cubicBezTo>
                    <a:pt x="984" y="2449"/>
                    <a:pt x="865" y="2401"/>
                    <a:pt x="738" y="2290"/>
                  </a:cubicBezTo>
                  <a:cubicBezTo>
                    <a:pt x="295" y="1904"/>
                    <a:pt x="393" y="697"/>
                    <a:pt x="442" y="160"/>
                  </a:cubicBezTo>
                  <a:cubicBezTo>
                    <a:pt x="451" y="54"/>
                    <a:pt x="372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0" name="Google Shape;7100;p15"/>
            <p:cNvSpPr/>
            <p:nvPr/>
          </p:nvSpPr>
          <p:spPr>
            <a:xfrm>
              <a:off x="6757650" y="2896050"/>
              <a:ext cx="52750" cy="70700"/>
            </a:xfrm>
            <a:custGeom>
              <a:avLst/>
              <a:gdLst/>
              <a:ahLst/>
              <a:cxnLst/>
              <a:rect l="l" t="t" r="r" b="b"/>
              <a:pathLst>
                <a:path w="2110" h="2828" extrusionOk="0">
                  <a:moveTo>
                    <a:pt x="613" y="1"/>
                  </a:moveTo>
                  <a:cubicBezTo>
                    <a:pt x="312" y="1"/>
                    <a:pt x="28" y="179"/>
                    <a:pt x="7" y="518"/>
                  </a:cubicBezTo>
                  <a:cubicBezTo>
                    <a:pt x="0" y="626"/>
                    <a:pt x="81" y="680"/>
                    <a:pt x="165" y="680"/>
                  </a:cubicBezTo>
                  <a:cubicBezTo>
                    <a:pt x="248" y="680"/>
                    <a:pt x="335" y="626"/>
                    <a:pt x="341" y="518"/>
                  </a:cubicBezTo>
                  <a:cubicBezTo>
                    <a:pt x="350" y="382"/>
                    <a:pt x="440" y="332"/>
                    <a:pt x="548" y="332"/>
                  </a:cubicBezTo>
                  <a:cubicBezTo>
                    <a:pt x="695" y="332"/>
                    <a:pt x="873" y="423"/>
                    <a:pt x="924" y="512"/>
                  </a:cubicBezTo>
                  <a:cubicBezTo>
                    <a:pt x="1110" y="833"/>
                    <a:pt x="848" y="1243"/>
                    <a:pt x="649" y="1492"/>
                  </a:cubicBezTo>
                  <a:cubicBezTo>
                    <a:pt x="553" y="1613"/>
                    <a:pt x="635" y="1775"/>
                    <a:pt x="767" y="1775"/>
                  </a:cubicBezTo>
                  <a:cubicBezTo>
                    <a:pt x="794" y="1775"/>
                    <a:pt x="823" y="1769"/>
                    <a:pt x="852" y="1754"/>
                  </a:cubicBezTo>
                  <a:cubicBezTo>
                    <a:pt x="953" y="1705"/>
                    <a:pt x="1076" y="1677"/>
                    <a:pt x="1199" y="1677"/>
                  </a:cubicBezTo>
                  <a:cubicBezTo>
                    <a:pt x="1402" y="1677"/>
                    <a:pt x="1606" y="1752"/>
                    <a:pt x="1711" y="1929"/>
                  </a:cubicBezTo>
                  <a:cubicBezTo>
                    <a:pt x="1858" y="2178"/>
                    <a:pt x="1611" y="2503"/>
                    <a:pt x="1363" y="2503"/>
                  </a:cubicBezTo>
                  <a:cubicBezTo>
                    <a:pt x="1291" y="2503"/>
                    <a:pt x="1219" y="2476"/>
                    <a:pt x="1156" y="2411"/>
                  </a:cubicBezTo>
                  <a:cubicBezTo>
                    <a:pt x="1121" y="2376"/>
                    <a:pt x="1082" y="2361"/>
                    <a:pt x="1044" y="2361"/>
                  </a:cubicBezTo>
                  <a:cubicBezTo>
                    <a:pt x="917" y="2361"/>
                    <a:pt x="803" y="2529"/>
                    <a:pt x="918" y="2648"/>
                  </a:cubicBezTo>
                  <a:cubicBezTo>
                    <a:pt x="1040" y="2773"/>
                    <a:pt x="1193" y="2828"/>
                    <a:pt x="1348" y="2828"/>
                  </a:cubicBezTo>
                  <a:cubicBezTo>
                    <a:pt x="1723" y="2828"/>
                    <a:pt x="2110" y="2509"/>
                    <a:pt x="2103" y="2100"/>
                  </a:cubicBezTo>
                  <a:cubicBezTo>
                    <a:pt x="2094" y="1593"/>
                    <a:pt x="1634" y="1357"/>
                    <a:pt x="1184" y="1357"/>
                  </a:cubicBezTo>
                  <a:cubicBezTo>
                    <a:pt x="1166" y="1357"/>
                    <a:pt x="1147" y="1357"/>
                    <a:pt x="1128" y="1358"/>
                  </a:cubicBezTo>
                  <a:lnTo>
                    <a:pt x="1128" y="1358"/>
                  </a:lnTo>
                  <a:cubicBezTo>
                    <a:pt x="1357" y="924"/>
                    <a:pt x="1470" y="372"/>
                    <a:pt x="985" y="97"/>
                  </a:cubicBezTo>
                  <a:cubicBezTo>
                    <a:pt x="870" y="32"/>
                    <a:pt x="740" y="1"/>
                    <a:pt x="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1" name="Google Shape;7101;p15"/>
            <p:cNvSpPr/>
            <p:nvPr/>
          </p:nvSpPr>
          <p:spPr>
            <a:xfrm>
              <a:off x="6843575" y="2973550"/>
              <a:ext cx="47825" cy="8425"/>
            </a:xfrm>
            <a:custGeom>
              <a:avLst/>
              <a:gdLst/>
              <a:ahLst/>
              <a:cxnLst/>
              <a:rect l="l" t="t" r="r" b="b"/>
              <a:pathLst>
                <a:path w="191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1696" y="336"/>
                  </a:lnTo>
                  <a:cubicBezTo>
                    <a:pt x="1912" y="336"/>
                    <a:pt x="1912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2" name="Google Shape;7102;p15"/>
            <p:cNvSpPr/>
            <p:nvPr/>
          </p:nvSpPr>
          <p:spPr>
            <a:xfrm>
              <a:off x="6928950" y="2920875"/>
              <a:ext cx="34425" cy="115100"/>
            </a:xfrm>
            <a:custGeom>
              <a:avLst/>
              <a:gdLst/>
              <a:ahLst/>
              <a:cxnLst/>
              <a:rect l="l" t="t" r="r" b="b"/>
              <a:pathLst>
                <a:path w="1377" h="4604" extrusionOk="0">
                  <a:moveTo>
                    <a:pt x="670" y="1"/>
                  </a:moveTo>
                  <a:cubicBezTo>
                    <a:pt x="107" y="1"/>
                    <a:pt x="0" y="757"/>
                    <a:pt x="20" y="1241"/>
                  </a:cubicBezTo>
                  <a:cubicBezTo>
                    <a:pt x="64" y="2398"/>
                    <a:pt x="454" y="3522"/>
                    <a:pt x="1016" y="4521"/>
                  </a:cubicBezTo>
                  <a:cubicBezTo>
                    <a:pt x="1048" y="4580"/>
                    <a:pt x="1098" y="4604"/>
                    <a:pt x="1149" y="4604"/>
                  </a:cubicBezTo>
                  <a:cubicBezTo>
                    <a:pt x="1262" y="4604"/>
                    <a:pt x="1377" y="4483"/>
                    <a:pt x="1304" y="4353"/>
                  </a:cubicBezTo>
                  <a:cubicBezTo>
                    <a:pt x="990" y="3792"/>
                    <a:pt x="735" y="3205"/>
                    <a:pt x="570" y="2582"/>
                  </a:cubicBezTo>
                  <a:cubicBezTo>
                    <a:pt x="529" y="2427"/>
                    <a:pt x="70" y="336"/>
                    <a:pt x="684" y="336"/>
                  </a:cubicBezTo>
                  <a:cubicBezTo>
                    <a:pt x="708" y="336"/>
                    <a:pt x="733" y="339"/>
                    <a:pt x="761" y="346"/>
                  </a:cubicBezTo>
                  <a:cubicBezTo>
                    <a:pt x="776" y="350"/>
                    <a:pt x="791" y="352"/>
                    <a:pt x="805" y="352"/>
                  </a:cubicBezTo>
                  <a:cubicBezTo>
                    <a:pt x="983" y="352"/>
                    <a:pt x="1044" y="71"/>
                    <a:pt x="851" y="24"/>
                  </a:cubicBezTo>
                  <a:cubicBezTo>
                    <a:pt x="786" y="8"/>
                    <a:pt x="726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3" name="Google Shape;7103;p15"/>
            <p:cNvSpPr/>
            <p:nvPr/>
          </p:nvSpPr>
          <p:spPr>
            <a:xfrm>
              <a:off x="6992575" y="2940550"/>
              <a:ext cx="60875" cy="64475"/>
            </a:xfrm>
            <a:custGeom>
              <a:avLst/>
              <a:gdLst/>
              <a:ahLst/>
              <a:cxnLst/>
              <a:rect l="l" t="t" r="r" b="b"/>
              <a:pathLst>
                <a:path w="2435" h="2579" extrusionOk="0">
                  <a:moveTo>
                    <a:pt x="236" y="1"/>
                  </a:moveTo>
                  <a:cubicBezTo>
                    <a:pt x="113" y="1"/>
                    <a:pt x="1" y="169"/>
                    <a:pt x="110" y="291"/>
                  </a:cubicBezTo>
                  <a:lnTo>
                    <a:pt x="2089" y="2524"/>
                  </a:lnTo>
                  <a:cubicBezTo>
                    <a:pt x="2123" y="2562"/>
                    <a:pt x="2162" y="2578"/>
                    <a:pt x="2199" y="2578"/>
                  </a:cubicBezTo>
                  <a:cubicBezTo>
                    <a:pt x="2323" y="2578"/>
                    <a:pt x="2435" y="2410"/>
                    <a:pt x="2325" y="2288"/>
                  </a:cubicBezTo>
                  <a:lnTo>
                    <a:pt x="347" y="55"/>
                  </a:ln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4" name="Google Shape;7104;p15"/>
            <p:cNvSpPr/>
            <p:nvPr/>
          </p:nvSpPr>
          <p:spPr>
            <a:xfrm>
              <a:off x="6997675" y="2942075"/>
              <a:ext cx="42050" cy="71575"/>
            </a:xfrm>
            <a:custGeom>
              <a:avLst/>
              <a:gdLst/>
              <a:ahLst/>
              <a:cxnLst/>
              <a:rect l="l" t="t" r="r" b="b"/>
              <a:pathLst>
                <a:path w="1682" h="2863" extrusionOk="0">
                  <a:moveTo>
                    <a:pt x="1446" y="0"/>
                  </a:moveTo>
                  <a:cubicBezTo>
                    <a:pt x="1395" y="0"/>
                    <a:pt x="1343" y="22"/>
                    <a:pt x="1307" y="75"/>
                  </a:cubicBezTo>
                  <a:cubicBezTo>
                    <a:pt x="753" y="865"/>
                    <a:pt x="326" y="1736"/>
                    <a:pt x="39" y="2657"/>
                  </a:cubicBezTo>
                  <a:cubicBezTo>
                    <a:pt x="1" y="2781"/>
                    <a:pt x="103" y="2863"/>
                    <a:pt x="204" y="2863"/>
                  </a:cubicBezTo>
                  <a:cubicBezTo>
                    <a:pt x="271" y="2863"/>
                    <a:pt x="337" y="2827"/>
                    <a:pt x="363" y="2746"/>
                  </a:cubicBezTo>
                  <a:cubicBezTo>
                    <a:pt x="640" y="1853"/>
                    <a:pt x="1057" y="1010"/>
                    <a:pt x="1595" y="244"/>
                  </a:cubicBezTo>
                  <a:cubicBezTo>
                    <a:pt x="1682" y="120"/>
                    <a:pt x="1565" y="0"/>
                    <a:pt x="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5" name="Google Shape;7105;p15"/>
            <p:cNvSpPr/>
            <p:nvPr/>
          </p:nvSpPr>
          <p:spPr>
            <a:xfrm>
              <a:off x="7056850" y="2917750"/>
              <a:ext cx="44625" cy="105300"/>
            </a:xfrm>
            <a:custGeom>
              <a:avLst/>
              <a:gdLst/>
              <a:ahLst/>
              <a:cxnLst/>
              <a:rect l="l" t="t" r="r" b="b"/>
              <a:pathLst>
                <a:path w="1785" h="4212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1164" y="1226"/>
                    <a:pt x="1429" y="2721"/>
                    <a:pt x="761" y="3960"/>
                  </a:cubicBezTo>
                  <a:cubicBezTo>
                    <a:pt x="691" y="4090"/>
                    <a:pt x="806" y="4212"/>
                    <a:pt x="919" y="4212"/>
                  </a:cubicBezTo>
                  <a:cubicBezTo>
                    <a:pt x="969" y="4212"/>
                    <a:pt x="1019" y="4187"/>
                    <a:pt x="1051" y="4129"/>
                  </a:cubicBezTo>
                  <a:cubicBezTo>
                    <a:pt x="1785" y="2767"/>
                    <a:pt x="1510" y="1089"/>
                    <a:pt x="361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6" name="Google Shape;7106;p15"/>
            <p:cNvSpPr/>
            <p:nvPr/>
          </p:nvSpPr>
          <p:spPr>
            <a:xfrm>
              <a:off x="7104475" y="2910925"/>
              <a:ext cx="67350" cy="108425"/>
            </a:xfrm>
            <a:custGeom>
              <a:avLst/>
              <a:gdLst/>
              <a:ahLst/>
              <a:cxnLst/>
              <a:rect l="l" t="t" r="r" b="b"/>
              <a:pathLst>
                <a:path w="2694" h="4337" extrusionOk="0">
                  <a:moveTo>
                    <a:pt x="1717" y="1"/>
                  </a:moveTo>
                  <a:cubicBezTo>
                    <a:pt x="1689" y="1"/>
                    <a:pt x="1658" y="11"/>
                    <a:pt x="1628" y="35"/>
                  </a:cubicBezTo>
                  <a:cubicBezTo>
                    <a:pt x="0" y="1290"/>
                    <a:pt x="420" y="3751"/>
                    <a:pt x="2415" y="4329"/>
                  </a:cubicBezTo>
                  <a:cubicBezTo>
                    <a:pt x="2433" y="4334"/>
                    <a:pt x="2450" y="4336"/>
                    <a:pt x="2465" y="4336"/>
                  </a:cubicBezTo>
                  <a:cubicBezTo>
                    <a:pt x="2635" y="4336"/>
                    <a:pt x="2693" y="4061"/>
                    <a:pt x="2505" y="4007"/>
                  </a:cubicBezTo>
                  <a:cubicBezTo>
                    <a:pt x="816" y="3517"/>
                    <a:pt x="379" y="1418"/>
                    <a:pt x="1797" y="323"/>
                  </a:cubicBezTo>
                  <a:cubicBezTo>
                    <a:pt x="1935" y="216"/>
                    <a:pt x="1847" y="1"/>
                    <a:pt x="1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7" name="Google Shape;7107;p15"/>
            <p:cNvSpPr/>
            <p:nvPr/>
          </p:nvSpPr>
          <p:spPr>
            <a:xfrm>
              <a:off x="7166850" y="2941700"/>
              <a:ext cx="42525" cy="72850"/>
            </a:xfrm>
            <a:custGeom>
              <a:avLst/>
              <a:gdLst/>
              <a:ahLst/>
              <a:cxnLst/>
              <a:rect l="l" t="t" r="r" b="b"/>
              <a:pathLst>
                <a:path w="1701" h="2914" extrusionOk="0">
                  <a:moveTo>
                    <a:pt x="824" y="0"/>
                  </a:moveTo>
                  <a:cubicBezTo>
                    <a:pt x="382" y="0"/>
                    <a:pt x="0" y="366"/>
                    <a:pt x="24" y="840"/>
                  </a:cubicBezTo>
                  <a:cubicBezTo>
                    <a:pt x="27" y="915"/>
                    <a:pt x="76" y="980"/>
                    <a:pt x="147" y="1002"/>
                  </a:cubicBezTo>
                  <a:cubicBezTo>
                    <a:pt x="515" y="1127"/>
                    <a:pt x="914" y="1289"/>
                    <a:pt x="1143" y="1621"/>
                  </a:cubicBezTo>
                  <a:cubicBezTo>
                    <a:pt x="1293" y="1838"/>
                    <a:pt x="1337" y="2063"/>
                    <a:pt x="1194" y="2300"/>
                  </a:cubicBezTo>
                  <a:cubicBezTo>
                    <a:pt x="1101" y="2454"/>
                    <a:pt x="941" y="2569"/>
                    <a:pt x="775" y="2569"/>
                  </a:cubicBezTo>
                  <a:cubicBezTo>
                    <a:pt x="699" y="2569"/>
                    <a:pt x="621" y="2545"/>
                    <a:pt x="548" y="2489"/>
                  </a:cubicBezTo>
                  <a:cubicBezTo>
                    <a:pt x="518" y="2465"/>
                    <a:pt x="488" y="2455"/>
                    <a:pt x="459" y="2455"/>
                  </a:cubicBezTo>
                  <a:cubicBezTo>
                    <a:pt x="329" y="2455"/>
                    <a:pt x="241" y="2671"/>
                    <a:pt x="379" y="2777"/>
                  </a:cubicBezTo>
                  <a:cubicBezTo>
                    <a:pt x="502" y="2872"/>
                    <a:pt x="635" y="2913"/>
                    <a:pt x="767" y="2913"/>
                  </a:cubicBezTo>
                  <a:cubicBezTo>
                    <a:pt x="1175" y="2913"/>
                    <a:pt x="1569" y="2518"/>
                    <a:pt x="1618" y="2095"/>
                  </a:cubicBezTo>
                  <a:cubicBezTo>
                    <a:pt x="1700" y="1374"/>
                    <a:pt x="958" y="946"/>
                    <a:pt x="365" y="726"/>
                  </a:cubicBezTo>
                  <a:lnTo>
                    <a:pt x="365" y="726"/>
                  </a:lnTo>
                  <a:cubicBezTo>
                    <a:pt x="402" y="496"/>
                    <a:pt x="586" y="334"/>
                    <a:pt x="817" y="334"/>
                  </a:cubicBezTo>
                  <a:cubicBezTo>
                    <a:pt x="866" y="334"/>
                    <a:pt x="917" y="341"/>
                    <a:pt x="969" y="357"/>
                  </a:cubicBezTo>
                  <a:cubicBezTo>
                    <a:pt x="987" y="362"/>
                    <a:pt x="1005" y="365"/>
                    <a:pt x="1021" y="365"/>
                  </a:cubicBezTo>
                  <a:cubicBezTo>
                    <a:pt x="1189" y="365"/>
                    <a:pt x="1246" y="90"/>
                    <a:pt x="1058" y="35"/>
                  </a:cubicBezTo>
                  <a:cubicBezTo>
                    <a:pt x="979" y="11"/>
                    <a:pt x="900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8" name="Google Shape;7108;p15"/>
            <p:cNvSpPr/>
            <p:nvPr/>
          </p:nvSpPr>
          <p:spPr>
            <a:xfrm>
              <a:off x="7220725" y="2918525"/>
              <a:ext cx="36925" cy="101700"/>
            </a:xfrm>
            <a:custGeom>
              <a:avLst/>
              <a:gdLst/>
              <a:ahLst/>
              <a:cxnLst/>
              <a:rect l="l" t="t" r="r" b="b"/>
              <a:pathLst>
                <a:path w="1477" h="4068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962" y="1282"/>
                    <a:pt x="1115" y="2659"/>
                    <a:pt x="503" y="3814"/>
                  </a:cubicBezTo>
                  <a:cubicBezTo>
                    <a:pt x="434" y="3946"/>
                    <a:pt x="549" y="4067"/>
                    <a:pt x="661" y="4067"/>
                  </a:cubicBezTo>
                  <a:cubicBezTo>
                    <a:pt x="711" y="4067"/>
                    <a:pt x="760" y="4043"/>
                    <a:pt x="791" y="3984"/>
                  </a:cubicBezTo>
                  <a:cubicBezTo>
                    <a:pt x="1476" y="2690"/>
                    <a:pt x="1299" y="1163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09" name="Google Shape;7109;p15"/>
            <p:cNvSpPr/>
            <p:nvPr/>
          </p:nvSpPr>
          <p:spPr>
            <a:xfrm>
              <a:off x="7260375" y="2875025"/>
              <a:ext cx="31625" cy="53950"/>
            </a:xfrm>
            <a:custGeom>
              <a:avLst/>
              <a:gdLst/>
              <a:ahLst/>
              <a:cxnLst/>
              <a:rect l="l" t="t" r="r" b="b"/>
              <a:pathLst>
                <a:path w="1265" h="2158" extrusionOk="0">
                  <a:moveTo>
                    <a:pt x="1094" y="0"/>
                  </a:moveTo>
                  <a:cubicBezTo>
                    <a:pt x="1025" y="0"/>
                    <a:pt x="958" y="38"/>
                    <a:pt x="935" y="119"/>
                  </a:cubicBezTo>
                  <a:cubicBezTo>
                    <a:pt x="819" y="536"/>
                    <a:pt x="557" y="841"/>
                    <a:pt x="168" y="1030"/>
                  </a:cubicBezTo>
                  <a:cubicBezTo>
                    <a:pt x="1" y="1110"/>
                    <a:pt x="105" y="1337"/>
                    <a:pt x="260" y="1337"/>
                  </a:cubicBezTo>
                  <a:cubicBezTo>
                    <a:pt x="285" y="1337"/>
                    <a:pt x="311" y="1331"/>
                    <a:pt x="337" y="1318"/>
                  </a:cubicBezTo>
                  <a:cubicBezTo>
                    <a:pt x="572" y="1204"/>
                    <a:pt x="770" y="1048"/>
                    <a:pt x="926" y="856"/>
                  </a:cubicBezTo>
                  <a:lnTo>
                    <a:pt x="926" y="856"/>
                  </a:lnTo>
                  <a:cubicBezTo>
                    <a:pt x="925" y="1236"/>
                    <a:pt x="923" y="1616"/>
                    <a:pt x="921" y="1995"/>
                  </a:cubicBezTo>
                  <a:cubicBezTo>
                    <a:pt x="921" y="2104"/>
                    <a:pt x="1005" y="2158"/>
                    <a:pt x="1088" y="2158"/>
                  </a:cubicBezTo>
                  <a:cubicBezTo>
                    <a:pt x="1172" y="2158"/>
                    <a:pt x="1255" y="2104"/>
                    <a:pt x="1255" y="1995"/>
                  </a:cubicBezTo>
                  <a:cubicBezTo>
                    <a:pt x="1259" y="1385"/>
                    <a:pt x="1262" y="774"/>
                    <a:pt x="1265" y="163"/>
                  </a:cubicBezTo>
                  <a:cubicBezTo>
                    <a:pt x="1265" y="58"/>
                    <a:pt x="1179" y="0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0" name="Google Shape;7110;p15"/>
            <p:cNvSpPr/>
            <p:nvPr/>
          </p:nvSpPr>
          <p:spPr>
            <a:xfrm>
              <a:off x="4476875" y="3303050"/>
              <a:ext cx="174925" cy="89325"/>
            </a:xfrm>
            <a:custGeom>
              <a:avLst/>
              <a:gdLst/>
              <a:ahLst/>
              <a:cxnLst/>
              <a:rect l="l" t="t" r="r" b="b"/>
              <a:pathLst>
                <a:path w="6997" h="3573" extrusionOk="0">
                  <a:moveTo>
                    <a:pt x="5245" y="0"/>
                  </a:moveTo>
                  <a:cubicBezTo>
                    <a:pt x="3070" y="0"/>
                    <a:pt x="984" y="1265"/>
                    <a:pt x="60" y="3317"/>
                  </a:cubicBezTo>
                  <a:cubicBezTo>
                    <a:pt x="0" y="3451"/>
                    <a:pt x="118" y="3572"/>
                    <a:pt x="226" y="3572"/>
                  </a:cubicBezTo>
                  <a:cubicBezTo>
                    <a:pt x="275" y="3572"/>
                    <a:pt x="322" y="3547"/>
                    <a:pt x="350" y="3486"/>
                  </a:cubicBezTo>
                  <a:cubicBezTo>
                    <a:pt x="1226" y="1541"/>
                    <a:pt x="3185" y="335"/>
                    <a:pt x="5244" y="335"/>
                  </a:cubicBezTo>
                  <a:cubicBezTo>
                    <a:pt x="5735" y="335"/>
                    <a:pt x="6231" y="403"/>
                    <a:pt x="6720" y="546"/>
                  </a:cubicBezTo>
                  <a:cubicBezTo>
                    <a:pt x="6738" y="552"/>
                    <a:pt x="6754" y="554"/>
                    <a:pt x="6770" y="554"/>
                  </a:cubicBezTo>
                  <a:cubicBezTo>
                    <a:pt x="6939" y="554"/>
                    <a:pt x="6997" y="280"/>
                    <a:pt x="6808" y="225"/>
                  </a:cubicBezTo>
                  <a:cubicBezTo>
                    <a:pt x="6292" y="73"/>
                    <a:pt x="5766" y="0"/>
                    <a:pt x="5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1" name="Google Shape;7111;p15"/>
            <p:cNvSpPr/>
            <p:nvPr/>
          </p:nvSpPr>
          <p:spPr>
            <a:xfrm>
              <a:off x="4620925" y="3277625"/>
              <a:ext cx="71325" cy="57700"/>
            </a:xfrm>
            <a:custGeom>
              <a:avLst/>
              <a:gdLst/>
              <a:ahLst/>
              <a:cxnLst/>
              <a:rect l="l" t="t" r="r" b="b"/>
              <a:pathLst>
                <a:path w="2853" h="2308" extrusionOk="0">
                  <a:moveTo>
                    <a:pt x="842" y="340"/>
                  </a:moveTo>
                  <a:lnTo>
                    <a:pt x="842" y="340"/>
                  </a:lnTo>
                  <a:cubicBezTo>
                    <a:pt x="799" y="366"/>
                    <a:pt x="768" y="411"/>
                    <a:pt x="769" y="477"/>
                  </a:cubicBezTo>
                  <a:lnTo>
                    <a:pt x="777" y="1383"/>
                  </a:lnTo>
                  <a:lnTo>
                    <a:pt x="777" y="1383"/>
                  </a:lnTo>
                  <a:cubicBezTo>
                    <a:pt x="627" y="1058"/>
                    <a:pt x="501" y="724"/>
                    <a:pt x="397" y="383"/>
                  </a:cubicBezTo>
                  <a:lnTo>
                    <a:pt x="397" y="383"/>
                  </a:lnTo>
                  <a:cubicBezTo>
                    <a:pt x="546" y="362"/>
                    <a:pt x="694" y="348"/>
                    <a:pt x="842" y="340"/>
                  </a:cubicBezTo>
                  <a:close/>
                  <a:moveTo>
                    <a:pt x="1117" y="1"/>
                  </a:moveTo>
                  <a:cubicBezTo>
                    <a:pt x="793" y="1"/>
                    <a:pt x="468" y="29"/>
                    <a:pt x="140" y="85"/>
                  </a:cubicBezTo>
                  <a:cubicBezTo>
                    <a:pt x="50" y="101"/>
                    <a:pt x="0" y="212"/>
                    <a:pt x="23" y="291"/>
                  </a:cubicBezTo>
                  <a:cubicBezTo>
                    <a:pt x="204" y="947"/>
                    <a:pt x="467" y="1577"/>
                    <a:pt x="805" y="2167"/>
                  </a:cubicBezTo>
                  <a:cubicBezTo>
                    <a:pt x="837" y="2223"/>
                    <a:pt x="891" y="2247"/>
                    <a:pt x="945" y="2247"/>
                  </a:cubicBezTo>
                  <a:cubicBezTo>
                    <a:pt x="1031" y="2247"/>
                    <a:pt x="1118" y="2184"/>
                    <a:pt x="1117" y="2082"/>
                  </a:cubicBezTo>
                  <a:cubicBezTo>
                    <a:pt x="1112" y="1548"/>
                    <a:pt x="1107" y="1013"/>
                    <a:pt x="1103" y="477"/>
                  </a:cubicBezTo>
                  <a:cubicBezTo>
                    <a:pt x="1102" y="406"/>
                    <a:pt x="1065" y="358"/>
                    <a:pt x="1016" y="334"/>
                  </a:cubicBezTo>
                  <a:lnTo>
                    <a:pt x="1016" y="334"/>
                  </a:lnTo>
                  <a:cubicBezTo>
                    <a:pt x="1047" y="333"/>
                    <a:pt x="1079" y="333"/>
                    <a:pt x="1110" y="333"/>
                  </a:cubicBezTo>
                  <a:cubicBezTo>
                    <a:pt x="1566" y="333"/>
                    <a:pt x="2018" y="394"/>
                    <a:pt x="2467" y="515"/>
                  </a:cubicBezTo>
                  <a:lnTo>
                    <a:pt x="2467" y="515"/>
                  </a:lnTo>
                  <a:cubicBezTo>
                    <a:pt x="2293" y="1125"/>
                    <a:pt x="1932" y="1630"/>
                    <a:pt x="1396" y="1991"/>
                  </a:cubicBezTo>
                  <a:cubicBezTo>
                    <a:pt x="1247" y="2090"/>
                    <a:pt x="1339" y="2308"/>
                    <a:pt x="1478" y="2308"/>
                  </a:cubicBezTo>
                  <a:cubicBezTo>
                    <a:pt x="1506" y="2308"/>
                    <a:pt x="1535" y="2299"/>
                    <a:pt x="1565" y="2279"/>
                  </a:cubicBezTo>
                  <a:cubicBezTo>
                    <a:pt x="2216" y="1841"/>
                    <a:pt x="2657" y="1211"/>
                    <a:pt x="2831" y="444"/>
                  </a:cubicBezTo>
                  <a:cubicBezTo>
                    <a:pt x="2853" y="354"/>
                    <a:pt x="2802" y="264"/>
                    <a:pt x="2714" y="238"/>
                  </a:cubicBezTo>
                  <a:cubicBezTo>
                    <a:pt x="2185" y="79"/>
                    <a:pt x="1654" y="1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2" name="Google Shape;7112;p15"/>
            <p:cNvSpPr/>
            <p:nvPr/>
          </p:nvSpPr>
          <p:spPr>
            <a:xfrm>
              <a:off x="4739950" y="3255975"/>
              <a:ext cx="67800" cy="94925"/>
            </a:xfrm>
            <a:custGeom>
              <a:avLst/>
              <a:gdLst/>
              <a:ahLst/>
              <a:cxnLst/>
              <a:rect l="l" t="t" r="r" b="b"/>
              <a:pathLst>
                <a:path w="2712" h="3797" extrusionOk="0">
                  <a:moveTo>
                    <a:pt x="2063" y="1"/>
                  </a:moveTo>
                  <a:cubicBezTo>
                    <a:pt x="1964" y="1"/>
                    <a:pt x="1860" y="83"/>
                    <a:pt x="1890" y="210"/>
                  </a:cubicBezTo>
                  <a:cubicBezTo>
                    <a:pt x="2059" y="912"/>
                    <a:pt x="2264" y="1687"/>
                    <a:pt x="2039" y="2402"/>
                  </a:cubicBezTo>
                  <a:cubicBezTo>
                    <a:pt x="1864" y="2959"/>
                    <a:pt x="1352" y="3473"/>
                    <a:pt x="766" y="3473"/>
                  </a:cubicBezTo>
                  <a:cubicBezTo>
                    <a:pt x="627" y="3473"/>
                    <a:pt x="484" y="3444"/>
                    <a:pt x="340" y="3380"/>
                  </a:cubicBezTo>
                  <a:cubicBezTo>
                    <a:pt x="315" y="3369"/>
                    <a:pt x="291" y="3364"/>
                    <a:pt x="267" y="3364"/>
                  </a:cubicBezTo>
                  <a:cubicBezTo>
                    <a:pt x="108" y="3364"/>
                    <a:pt x="1" y="3592"/>
                    <a:pt x="172" y="3668"/>
                  </a:cubicBezTo>
                  <a:cubicBezTo>
                    <a:pt x="369" y="3756"/>
                    <a:pt x="568" y="3796"/>
                    <a:pt x="764" y="3796"/>
                  </a:cubicBezTo>
                  <a:cubicBezTo>
                    <a:pt x="1253" y="3796"/>
                    <a:pt x="1716" y="3541"/>
                    <a:pt x="2042" y="3123"/>
                  </a:cubicBezTo>
                  <a:cubicBezTo>
                    <a:pt x="2712" y="2268"/>
                    <a:pt x="2445" y="1082"/>
                    <a:pt x="2212" y="120"/>
                  </a:cubicBezTo>
                  <a:cubicBezTo>
                    <a:pt x="2192" y="37"/>
                    <a:pt x="212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3" name="Google Shape;7113;p15"/>
            <p:cNvSpPr/>
            <p:nvPr/>
          </p:nvSpPr>
          <p:spPr>
            <a:xfrm>
              <a:off x="4774300" y="3224300"/>
              <a:ext cx="10225" cy="8400"/>
            </a:xfrm>
            <a:custGeom>
              <a:avLst/>
              <a:gdLst/>
              <a:ahLst/>
              <a:cxnLst/>
              <a:rect l="l" t="t" r="r" b="b"/>
              <a:pathLst>
                <a:path w="409" h="336" extrusionOk="0">
                  <a:moveTo>
                    <a:pt x="159" y="0"/>
                  </a:moveTo>
                  <a:cubicBezTo>
                    <a:pt x="53" y="0"/>
                    <a:pt x="0" y="83"/>
                    <a:pt x="1" y="166"/>
                  </a:cubicBezTo>
                  <a:lnTo>
                    <a:pt x="1" y="166"/>
                  </a:lnTo>
                  <a:cubicBezTo>
                    <a:pt x="0" y="250"/>
                    <a:pt x="54" y="334"/>
                    <a:pt x="162" y="336"/>
                  </a:cubicBezTo>
                  <a:lnTo>
                    <a:pt x="247" y="336"/>
                  </a:lnTo>
                  <a:cubicBezTo>
                    <a:pt x="248" y="336"/>
                    <a:pt x="249" y="336"/>
                    <a:pt x="250" y="336"/>
                  </a:cubicBezTo>
                  <a:cubicBezTo>
                    <a:pt x="356" y="336"/>
                    <a:pt x="409" y="253"/>
                    <a:pt x="409" y="170"/>
                  </a:cubicBezTo>
                  <a:lnTo>
                    <a:pt x="409" y="170"/>
                  </a:lnTo>
                  <a:cubicBezTo>
                    <a:pt x="409" y="86"/>
                    <a:pt x="355" y="2"/>
                    <a:pt x="247" y="0"/>
                  </a:cubicBezTo>
                  <a:lnTo>
                    <a:pt x="247" y="2"/>
                  </a:lnTo>
                  <a:lnTo>
                    <a:pt x="162" y="0"/>
                  </a:lnTo>
                  <a:cubicBezTo>
                    <a:pt x="161" y="0"/>
                    <a:pt x="160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4" name="Google Shape;7114;p15"/>
            <p:cNvSpPr/>
            <p:nvPr/>
          </p:nvSpPr>
          <p:spPr>
            <a:xfrm>
              <a:off x="4838925" y="3283500"/>
              <a:ext cx="52950" cy="11000"/>
            </a:xfrm>
            <a:custGeom>
              <a:avLst/>
              <a:gdLst/>
              <a:ahLst/>
              <a:cxnLst/>
              <a:rect l="l" t="t" r="r" b="b"/>
              <a:pathLst>
                <a:path w="2118" h="440" extrusionOk="0">
                  <a:moveTo>
                    <a:pt x="1254" y="1"/>
                  </a:moveTo>
                  <a:cubicBezTo>
                    <a:pt x="900" y="1"/>
                    <a:pt x="546" y="38"/>
                    <a:pt x="198" y="113"/>
                  </a:cubicBezTo>
                  <a:cubicBezTo>
                    <a:pt x="0" y="154"/>
                    <a:pt x="66" y="440"/>
                    <a:pt x="248" y="440"/>
                  </a:cubicBezTo>
                  <a:cubicBezTo>
                    <a:pt x="260" y="440"/>
                    <a:pt x="273" y="439"/>
                    <a:pt x="286" y="436"/>
                  </a:cubicBezTo>
                  <a:lnTo>
                    <a:pt x="286" y="435"/>
                  </a:lnTo>
                  <a:cubicBezTo>
                    <a:pt x="608" y="368"/>
                    <a:pt x="935" y="335"/>
                    <a:pt x="1262" y="335"/>
                  </a:cubicBezTo>
                  <a:cubicBezTo>
                    <a:pt x="1477" y="335"/>
                    <a:pt x="1691" y="349"/>
                    <a:pt x="1904" y="378"/>
                  </a:cubicBezTo>
                  <a:cubicBezTo>
                    <a:pt x="1913" y="379"/>
                    <a:pt x="1921" y="380"/>
                    <a:pt x="1929" y="380"/>
                  </a:cubicBezTo>
                  <a:cubicBezTo>
                    <a:pt x="2117" y="380"/>
                    <a:pt x="2107" y="69"/>
                    <a:pt x="1904" y="42"/>
                  </a:cubicBezTo>
                  <a:cubicBezTo>
                    <a:pt x="1688" y="15"/>
                    <a:pt x="1471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5" name="Google Shape;7115;p15"/>
            <p:cNvSpPr/>
            <p:nvPr/>
          </p:nvSpPr>
          <p:spPr>
            <a:xfrm>
              <a:off x="4839275" y="3328525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217" y="336"/>
                  </a:lnTo>
                  <a:lnTo>
                    <a:pt x="1871" y="356"/>
                  </a:lnTo>
                  <a:cubicBezTo>
                    <a:pt x="1871" y="356"/>
                    <a:pt x="1872" y="356"/>
                    <a:pt x="1872" y="356"/>
                  </a:cubicBezTo>
                  <a:cubicBezTo>
                    <a:pt x="2086" y="356"/>
                    <a:pt x="2085" y="23"/>
                    <a:pt x="1871" y="20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6" name="Google Shape;7116;p15"/>
            <p:cNvSpPr/>
            <p:nvPr/>
          </p:nvSpPr>
          <p:spPr>
            <a:xfrm>
              <a:off x="4918450" y="3259325"/>
              <a:ext cx="105250" cy="89775"/>
            </a:xfrm>
            <a:custGeom>
              <a:avLst/>
              <a:gdLst/>
              <a:ahLst/>
              <a:cxnLst/>
              <a:rect l="l" t="t" r="r" b="b"/>
              <a:pathLst>
                <a:path w="4210" h="3591" extrusionOk="0">
                  <a:moveTo>
                    <a:pt x="2300" y="345"/>
                  </a:moveTo>
                  <a:cubicBezTo>
                    <a:pt x="2278" y="441"/>
                    <a:pt x="2344" y="561"/>
                    <a:pt x="2459" y="561"/>
                  </a:cubicBezTo>
                  <a:cubicBezTo>
                    <a:pt x="2473" y="561"/>
                    <a:pt x="2488" y="559"/>
                    <a:pt x="2503" y="555"/>
                  </a:cubicBezTo>
                  <a:cubicBezTo>
                    <a:pt x="2598" y="531"/>
                    <a:pt x="2688" y="519"/>
                    <a:pt x="2774" y="519"/>
                  </a:cubicBezTo>
                  <a:cubicBezTo>
                    <a:pt x="2801" y="519"/>
                    <a:pt x="2827" y="520"/>
                    <a:pt x="2853" y="523"/>
                  </a:cubicBezTo>
                  <a:lnTo>
                    <a:pt x="2853" y="523"/>
                  </a:lnTo>
                  <a:cubicBezTo>
                    <a:pt x="2857" y="526"/>
                    <a:pt x="2862" y="530"/>
                    <a:pt x="2867" y="534"/>
                  </a:cubicBezTo>
                  <a:cubicBezTo>
                    <a:pt x="2901" y="562"/>
                    <a:pt x="2939" y="574"/>
                    <a:pt x="2976" y="574"/>
                  </a:cubicBezTo>
                  <a:cubicBezTo>
                    <a:pt x="2999" y="574"/>
                    <a:pt x="3022" y="569"/>
                    <a:pt x="3043" y="560"/>
                  </a:cubicBezTo>
                  <a:lnTo>
                    <a:pt x="3043" y="560"/>
                  </a:lnTo>
                  <a:cubicBezTo>
                    <a:pt x="3655" y="754"/>
                    <a:pt x="3911" y="1601"/>
                    <a:pt x="3622" y="2219"/>
                  </a:cubicBezTo>
                  <a:cubicBezTo>
                    <a:pt x="3364" y="2768"/>
                    <a:pt x="2841" y="3185"/>
                    <a:pt x="2233" y="3244"/>
                  </a:cubicBezTo>
                  <a:cubicBezTo>
                    <a:pt x="2182" y="3249"/>
                    <a:pt x="2132" y="3252"/>
                    <a:pt x="2085" y="3252"/>
                  </a:cubicBezTo>
                  <a:cubicBezTo>
                    <a:pt x="505" y="3252"/>
                    <a:pt x="1221" y="469"/>
                    <a:pt x="2300" y="345"/>
                  </a:cubicBezTo>
                  <a:close/>
                  <a:moveTo>
                    <a:pt x="2356" y="1"/>
                  </a:moveTo>
                  <a:cubicBezTo>
                    <a:pt x="897" y="1"/>
                    <a:pt x="0" y="3385"/>
                    <a:pt x="1924" y="3581"/>
                  </a:cubicBezTo>
                  <a:cubicBezTo>
                    <a:pt x="1982" y="3587"/>
                    <a:pt x="2039" y="3590"/>
                    <a:pt x="2097" y="3590"/>
                  </a:cubicBezTo>
                  <a:cubicBezTo>
                    <a:pt x="3043" y="3590"/>
                    <a:pt x="3914" y="2814"/>
                    <a:pt x="4076" y="1884"/>
                  </a:cubicBezTo>
                  <a:cubicBezTo>
                    <a:pt x="4210" y="1112"/>
                    <a:pt x="3705" y="359"/>
                    <a:pt x="2992" y="215"/>
                  </a:cubicBezTo>
                  <a:lnTo>
                    <a:pt x="2992" y="215"/>
                  </a:lnTo>
                  <a:cubicBezTo>
                    <a:pt x="2773" y="66"/>
                    <a:pt x="2559" y="1"/>
                    <a:pt x="2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7" name="Google Shape;7117;p15"/>
            <p:cNvSpPr/>
            <p:nvPr/>
          </p:nvSpPr>
          <p:spPr>
            <a:xfrm>
              <a:off x="5025375" y="3220050"/>
              <a:ext cx="46925" cy="40600"/>
            </a:xfrm>
            <a:custGeom>
              <a:avLst/>
              <a:gdLst/>
              <a:ahLst/>
              <a:cxnLst/>
              <a:rect l="l" t="t" r="r" b="b"/>
              <a:pathLst>
                <a:path w="1877" h="1624" extrusionOk="0">
                  <a:moveTo>
                    <a:pt x="482" y="0"/>
                  </a:moveTo>
                  <a:cubicBezTo>
                    <a:pt x="305" y="0"/>
                    <a:pt x="136" y="79"/>
                    <a:pt x="58" y="262"/>
                  </a:cubicBezTo>
                  <a:cubicBezTo>
                    <a:pt x="1" y="397"/>
                    <a:pt x="118" y="519"/>
                    <a:pt x="225" y="519"/>
                  </a:cubicBezTo>
                  <a:cubicBezTo>
                    <a:pt x="274" y="519"/>
                    <a:pt x="320" y="494"/>
                    <a:pt x="347" y="431"/>
                  </a:cubicBezTo>
                  <a:cubicBezTo>
                    <a:pt x="376" y="362"/>
                    <a:pt x="435" y="334"/>
                    <a:pt x="498" y="334"/>
                  </a:cubicBezTo>
                  <a:cubicBezTo>
                    <a:pt x="590" y="334"/>
                    <a:pt x="692" y="392"/>
                    <a:pt x="736" y="471"/>
                  </a:cubicBezTo>
                  <a:cubicBezTo>
                    <a:pt x="870" y="710"/>
                    <a:pt x="629" y="1037"/>
                    <a:pt x="496" y="1215"/>
                  </a:cubicBezTo>
                  <a:cubicBezTo>
                    <a:pt x="446" y="1282"/>
                    <a:pt x="481" y="1409"/>
                    <a:pt x="556" y="1444"/>
                  </a:cubicBezTo>
                  <a:cubicBezTo>
                    <a:pt x="808" y="1563"/>
                    <a:pt x="1082" y="1624"/>
                    <a:pt x="1357" y="1624"/>
                  </a:cubicBezTo>
                  <a:cubicBezTo>
                    <a:pt x="1463" y="1624"/>
                    <a:pt x="1570" y="1615"/>
                    <a:pt x="1675" y="1597"/>
                  </a:cubicBezTo>
                  <a:cubicBezTo>
                    <a:pt x="1877" y="1563"/>
                    <a:pt x="1806" y="1271"/>
                    <a:pt x="1617" y="1271"/>
                  </a:cubicBezTo>
                  <a:cubicBezTo>
                    <a:pt x="1607" y="1271"/>
                    <a:pt x="1597" y="1272"/>
                    <a:pt x="1587" y="1273"/>
                  </a:cubicBezTo>
                  <a:cubicBezTo>
                    <a:pt x="1507" y="1287"/>
                    <a:pt x="1426" y="1293"/>
                    <a:pt x="1346" y="1293"/>
                  </a:cubicBezTo>
                  <a:cubicBezTo>
                    <a:pt x="1192" y="1293"/>
                    <a:pt x="1039" y="1269"/>
                    <a:pt x="893" y="1221"/>
                  </a:cubicBezTo>
                  <a:lnTo>
                    <a:pt x="893" y="1221"/>
                  </a:lnTo>
                  <a:cubicBezTo>
                    <a:pt x="1098" y="881"/>
                    <a:pt x="1235" y="420"/>
                    <a:pt x="884" y="140"/>
                  </a:cubicBezTo>
                  <a:cubicBezTo>
                    <a:pt x="772" y="51"/>
                    <a:pt x="624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8" name="Google Shape;7118;p15"/>
            <p:cNvSpPr/>
            <p:nvPr/>
          </p:nvSpPr>
          <p:spPr>
            <a:xfrm>
              <a:off x="5060050" y="3314000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2" y="0"/>
                  </a:moveTo>
                  <a:cubicBezTo>
                    <a:pt x="0" y="0"/>
                    <a:pt x="1" y="333"/>
                    <a:pt x="215" y="334"/>
                  </a:cubicBezTo>
                  <a:lnTo>
                    <a:pt x="1870" y="356"/>
                  </a:lnTo>
                  <a:cubicBezTo>
                    <a:pt x="1871" y="356"/>
                    <a:pt x="1872" y="356"/>
                    <a:pt x="1873" y="356"/>
                  </a:cubicBezTo>
                  <a:cubicBezTo>
                    <a:pt x="2085" y="356"/>
                    <a:pt x="2084" y="23"/>
                    <a:pt x="1870" y="20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19" name="Google Shape;7119;p15"/>
            <p:cNvSpPr/>
            <p:nvPr/>
          </p:nvSpPr>
          <p:spPr>
            <a:xfrm>
              <a:off x="5145925" y="3243250"/>
              <a:ext cx="44925" cy="111700"/>
            </a:xfrm>
            <a:custGeom>
              <a:avLst/>
              <a:gdLst/>
              <a:ahLst/>
              <a:cxnLst/>
              <a:rect l="l" t="t" r="r" b="b"/>
              <a:pathLst>
                <a:path w="1797" h="4468" extrusionOk="0">
                  <a:moveTo>
                    <a:pt x="1236" y="1"/>
                  </a:moveTo>
                  <a:cubicBezTo>
                    <a:pt x="586" y="1"/>
                    <a:pt x="208" y="705"/>
                    <a:pt x="132" y="1360"/>
                  </a:cubicBezTo>
                  <a:cubicBezTo>
                    <a:pt x="0" y="2487"/>
                    <a:pt x="434" y="3581"/>
                    <a:pt x="1173" y="4413"/>
                  </a:cubicBezTo>
                  <a:cubicBezTo>
                    <a:pt x="1207" y="4452"/>
                    <a:pt x="1246" y="4467"/>
                    <a:pt x="1284" y="4467"/>
                  </a:cubicBezTo>
                  <a:cubicBezTo>
                    <a:pt x="1407" y="4467"/>
                    <a:pt x="1519" y="4300"/>
                    <a:pt x="1410" y="4177"/>
                  </a:cubicBezTo>
                  <a:cubicBezTo>
                    <a:pt x="989" y="3703"/>
                    <a:pt x="682" y="3158"/>
                    <a:pt x="537" y="2536"/>
                  </a:cubicBezTo>
                  <a:cubicBezTo>
                    <a:pt x="417" y="2024"/>
                    <a:pt x="306" y="328"/>
                    <a:pt x="1188" y="328"/>
                  </a:cubicBezTo>
                  <a:cubicBezTo>
                    <a:pt x="1288" y="328"/>
                    <a:pt x="1401" y="350"/>
                    <a:pt x="1529" y="399"/>
                  </a:cubicBezTo>
                  <a:cubicBezTo>
                    <a:pt x="1550" y="407"/>
                    <a:pt x="1569" y="410"/>
                    <a:pt x="1588" y="410"/>
                  </a:cubicBezTo>
                  <a:cubicBezTo>
                    <a:pt x="1745" y="410"/>
                    <a:pt x="1796" y="142"/>
                    <a:pt x="1617" y="75"/>
                  </a:cubicBezTo>
                  <a:cubicBezTo>
                    <a:pt x="1481" y="24"/>
                    <a:pt x="1354" y="1"/>
                    <a:pt x="1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0" name="Google Shape;7120;p15"/>
            <p:cNvSpPr/>
            <p:nvPr/>
          </p:nvSpPr>
          <p:spPr>
            <a:xfrm>
              <a:off x="5213150" y="3250450"/>
              <a:ext cx="16050" cy="84075"/>
            </a:xfrm>
            <a:custGeom>
              <a:avLst/>
              <a:gdLst/>
              <a:ahLst/>
              <a:cxnLst/>
              <a:rect l="l" t="t" r="r" b="b"/>
              <a:pathLst>
                <a:path w="642" h="3363" extrusionOk="0">
                  <a:moveTo>
                    <a:pt x="205" y="0"/>
                  </a:moveTo>
                  <a:cubicBezTo>
                    <a:pt x="107" y="0"/>
                    <a:pt x="1" y="83"/>
                    <a:pt x="27" y="210"/>
                  </a:cubicBezTo>
                  <a:cubicBezTo>
                    <a:pt x="229" y="1194"/>
                    <a:pt x="307" y="2197"/>
                    <a:pt x="260" y="3201"/>
                  </a:cubicBezTo>
                  <a:cubicBezTo>
                    <a:pt x="255" y="3309"/>
                    <a:pt x="337" y="3362"/>
                    <a:pt x="420" y="3362"/>
                  </a:cubicBezTo>
                  <a:cubicBezTo>
                    <a:pt x="504" y="3362"/>
                    <a:pt x="590" y="3309"/>
                    <a:pt x="596" y="3201"/>
                  </a:cubicBezTo>
                  <a:cubicBezTo>
                    <a:pt x="641" y="2168"/>
                    <a:pt x="559" y="1133"/>
                    <a:pt x="350" y="121"/>
                  </a:cubicBezTo>
                  <a:cubicBezTo>
                    <a:pt x="332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1" name="Google Shape;7121;p15"/>
            <p:cNvSpPr/>
            <p:nvPr/>
          </p:nvSpPr>
          <p:spPr>
            <a:xfrm>
              <a:off x="5224675" y="3257850"/>
              <a:ext cx="47475" cy="35000"/>
            </a:xfrm>
            <a:custGeom>
              <a:avLst/>
              <a:gdLst/>
              <a:ahLst/>
              <a:cxnLst/>
              <a:rect l="l" t="t" r="r" b="b"/>
              <a:pathLst>
                <a:path w="1899" h="1400" extrusionOk="0">
                  <a:moveTo>
                    <a:pt x="1636" y="0"/>
                  </a:moveTo>
                  <a:cubicBezTo>
                    <a:pt x="1599" y="0"/>
                    <a:pt x="1562" y="12"/>
                    <a:pt x="1527" y="39"/>
                  </a:cubicBezTo>
                  <a:lnTo>
                    <a:pt x="135" y="1125"/>
                  </a:lnTo>
                  <a:cubicBezTo>
                    <a:pt x="0" y="1230"/>
                    <a:pt x="123" y="1400"/>
                    <a:pt x="264" y="1400"/>
                  </a:cubicBezTo>
                  <a:cubicBezTo>
                    <a:pt x="300" y="1400"/>
                    <a:pt x="338" y="1388"/>
                    <a:pt x="372" y="1361"/>
                  </a:cubicBezTo>
                  <a:lnTo>
                    <a:pt x="371" y="1361"/>
                  </a:lnTo>
                  <a:lnTo>
                    <a:pt x="1764" y="275"/>
                  </a:lnTo>
                  <a:cubicBezTo>
                    <a:pt x="1898" y="170"/>
                    <a:pt x="17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2" name="Google Shape;7122;p15"/>
            <p:cNvSpPr/>
            <p:nvPr/>
          </p:nvSpPr>
          <p:spPr>
            <a:xfrm>
              <a:off x="5221650" y="3291525"/>
              <a:ext cx="60175" cy="43375"/>
            </a:xfrm>
            <a:custGeom>
              <a:avLst/>
              <a:gdLst/>
              <a:ahLst/>
              <a:cxnLst/>
              <a:rect l="l" t="t" r="r" b="b"/>
              <a:pathLst>
                <a:path w="2407" h="1735" extrusionOk="0">
                  <a:moveTo>
                    <a:pt x="254" y="0"/>
                  </a:moveTo>
                  <a:cubicBezTo>
                    <a:pt x="102" y="0"/>
                    <a:pt x="1" y="224"/>
                    <a:pt x="166" y="310"/>
                  </a:cubicBezTo>
                  <a:cubicBezTo>
                    <a:pt x="860" y="672"/>
                    <a:pt x="1496" y="1136"/>
                    <a:pt x="2051" y="1686"/>
                  </a:cubicBezTo>
                  <a:cubicBezTo>
                    <a:pt x="2085" y="1720"/>
                    <a:pt x="2124" y="1735"/>
                    <a:pt x="2162" y="1735"/>
                  </a:cubicBezTo>
                  <a:cubicBezTo>
                    <a:pt x="2291" y="1735"/>
                    <a:pt x="2407" y="1567"/>
                    <a:pt x="2287" y="1450"/>
                  </a:cubicBezTo>
                  <a:cubicBezTo>
                    <a:pt x="1712" y="878"/>
                    <a:pt x="1053" y="397"/>
                    <a:pt x="333" y="20"/>
                  </a:cubicBezTo>
                  <a:cubicBezTo>
                    <a:pt x="306" y="6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3" name="Google Shape;7123;p15"/>
            <p:cNvSpPr/>
            <p:nvPr/>
          </p:nvSpPr>
          <p:spPr>
            <a:xfrm>
              <a:off x="5293600" y="3278975"/>
              <a:ext cx="75350" cy="111925"/>
            </a:xfrm>
            <a:custGeom>
              <a:avLst/>
              <a:gdLst/>
              <a:ahLst/>
              <a:cxnLst/>
              <a:rect l="l" t="t" r="r" b="b"/>
              <a:pathLst>
                <a:path w="3014" h="4477" extrusionOk="0">
                  <a:moveTo>
                    <a:pt x="1612" y="640"/>
                  </a:moveTo>
                  <a:cubicBezTo>
                    <a:pt x="2191" y="640"/>
                    <a:pt x="2732" y="1246"/>
                    <a:pt x="2257" y="1883"/>
                  </a:cubicBezTo>
                  <a:cubicBezTo>
                    <a:pt x="2110" y="2080"/>
                    <a:pt x="1832" y="2224"/>
                    <a:pt x="1564" y="2224"/>
                  </a:cubicBezTo>
                  <a:cubicBezTo>
                    <a:pt x="1380" y="2224"/>
                    <a:pt x="1201" y="2156"/>
                    <a:pt x="1071" y="1993"/>
                  </a:cubicBezTo>
                  <a:lnTo>
                    <a:pt x="828" y="1178"/>
                  </a:lnTo>
                  <a:lnTo>
                    <a:pt x="828" y="1178"/>
                  </a:lnTo>
                  <a:cubicBezTo>
                    <a:pt x="857" y="1120"/>
                    <a:pt x="891" y="1064"/>
                    <a:pt x="929" y="1011"/>
                  </a:cubicBezTo>
                  <a:cubicBezTo>
                    <a:pt x="1114" y="749"/>
                    <a:pt x="1366" y="640"/>
                    <a:pt x="1612" y="640"/>
                  </a:cubicBezTo>
                  <a:close/>
                  <a:moveTo>
                    <a:pt x="1354" y="0"/>
                  </a:moveTo>
                  <a:cubicBezTo>
                    <a:pt x="1235" y="0"/>
                    <a:pt x="1112" y="31"/>
                    <a:pt x="994" y="95"/>
                  </a:cubicBezTo>
                  <a:cubicBezTo>
                    <a:pt x="705" y="254"/>
                    <a:pt x="564" y="568"/>
                    <a:pt x="514" y="896"/>
                  </a:cubicBezTo>
                  <a:lnTo>
                    <a:pt x="514" y="896"/>
                  </a:lnTo>
                  <a:cubicBezTo>
                    <a:pt x="0" y="1845"/>
                    <a:pt x="586" y="3556"/>
                    <a:pt x="872" y="4362"/>
                  </a:cubicBezTo>
                  <a:cubicBezTo>
                    <a:pt x="901" y="4442"/>
                    <a:pt x="969" y="4476"/>
                    <a:pt x="1036" y="4476"/>
                  </a:cubicBezTo>
                  <a:cubicBezTo>
                    <a:pt x="1138" y="4476"/>
                    <a:pt x="1239" y="4396"/>
                    <a:pt x="1196" y="4273"/>
                  </a:cubicBezTo>
                  <a:cubicBezTo>
                    <a:pt x="965" y="3627"/>
                    <a:pt x="626" y="2702"/>
                    <a:pt x="656" y="1910"/>
                  </a:cubicBezTo>
                  <a:lnTo>
                    <a:pt x="656" y="1910"/>
                  </a:lnTo>
                  <a:cubicBezTo>
                    <a:pt x="884" y="2314"/>
                    <a:pt x="1327" y="2568"/>
                    <a:pt x="1756" y="2568"/>
                  </a:cubicBezTo>
                  <a:cubicBezTo>
                    <a:pt x="2123" y="2568"/>
                    <a:pt x="2479" y="2381"/>
                    <a:pt x="2680" y="1944"/>
                  </a:cubicBezTo>
                  <a:cubicBezTo>
                    <a:pt x="3013" y="1212"/>
                    <a:pt x="2570" y="478"/>
                    <a:pt x="1909" y="300"/>
                  </a:cubicBezTo>
                  <a:lnTo>
                    <a:pt x="1909" y="300"/>
                  </a:lnTo>
                  <a:cubicBezTo>
                    <a:pt x="1779" y="106"/>
                    <a:pt x="1574" y="0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4" name="Google Shape;7124;p15"/>
            <p:cNvSpPr/>
            <p:nvPr/>
          </p:nvSpPr>
          <p:spPr>
            <a:xfrm>
              <a:off x="5362175" y="3226625"/>
              <a:ext cx="45875" cy="124400"/>
            </a:xfrm>
            <a:custGeom>
              <a:avLst/>
              <a:gdLst/>
              <a:ahLst/>
              <a:cxnLst/>
              <a:rect l="l" t="t" r="r" b="b"/>
              <a:pathLst>
                <a:path w="1835" h="4976" extrusionOk="0">
                  <a:moveTo>
                    <a:pt x="232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1159" y="1562"/>
                    <a:pt x="1476" y="3195"/>
                    <a:pt x="997" y="4769"/>
                  </a:cubicBezTo>
                  <a:cubicBezTo>
                    <a:pt x="959" y="4894"/>
                    <a:pt x="1061" y="4976"/>
                    <a:pt x="1162" y="4976"/>
                  </a:cubicBezTo>
                  <a:cubicBezTo>
                    <a:pt x="1228" y="4976"/>
                    <a:pt x="1294" y="4940"/>
                    <a:pt x="1319" y="4859"/>
                  </a:cubicBezTo>
                  <a:cubicBezTo>
                    <a:pt x="1834" y="3166"/>
                    <a:pt x="1470" y="1414"/>
                    <a:pt x="341" y="57"/>
                  </a:cubicBezTo>
                  <a:cubicBezTo>
                    <a:pt x="308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5" name="Google Shape;7125;p15"/>
            <p:cNvSpPr/>
            <p:nvPr/>
          </p:nvSpPr>
          <p:spPr>
            <a:xfrm>
              <a:off x="5405800" y="3202000"/>
              <a:ext cx="48275" cy="66575"/>
            </a:xfrm>
            <a:custGeom>
              <a:avLst/>
              <a:gdLst/>
              <a:ahLst/>
              <a:cxnLst/>
              <a:rect l="l" t="t" r="r" b="b"/>
              <a:pathLst>
                <a:path w="1931" h="2663" extrusionOk="0">
                  <a:moveTo>
                    <a:pt x="693" y="1"/>
                  </a:moveTo>
                  <a:cubicBezTo>
                    <a:pt x="394" y="1"/>
                    <a:pt x="97" y="186"/>
                    <a:pt x="28" y="499"/>
                  </a:cubicBezTo>
                  <a:cubicBezTo>
                    <a:pt x="1" y="625"/>
                    <a:pt x="107" y="707"/>
                    <a:pt x="205" y="707"/>
                  </a:cubicBezTo>
                  <a:cubicBezTo>
                    <a:pt x="271" y="707"/>
                    <a:pt x="333" y="671"/>
                    <a:pt x="352" y="587"/>
                  </a:cubicBezTo>
                  <a:lnTo>
                    <a:pt x="350" y="587"/>
                  </a:lnTo>
                  <a:cubicBezTo>
                    <a:pt x="386" y="426"/>
                    <a:pt x="523" y="342"/>
                    <a:pt x="663" y="342"/>
                  </a:cubicBezTo>
                  <a:cubicBezTo>
                    <a:pt x="765" y="342"/>
                    <a:pt x="868" y="386"/>
                    <a:pt x="935" y="477"/>
                  </a:cubicBezTo>
                  <a:cubicBezTo>
                    <a:pt x="1118" y="731"/>
                    <a:pt x="945" y="1042"/>
                    <a:pt x="704" y="1187"/>
                  </a:cubicBezTo>
                  <a:cubicBezTo>
                    <a:pt x="605" y="1246"/>
                    <a:pt x="584" y="1422"/>
                    <a:pt x="704" y="1475"/>
                  </a:cubicBezTo>
                  <a:cubicBezTo>
                    <a:pt x="1079" y="1644"/>
                    <a:pt x="1359" y="1914"/>
                    <a:pt x="1520" y="2281"/>
                  </a:cubicBezTo>
                  <a:lnTo>
                    <a:pt x="1520" y="2281"/>
                  </a:lnTo>
                  <a:cubicBezTo>
                    <a:pt x="1378" y="2314"/>
                    <a:pt x="1238" y="2331"/>
                    <a:pt x="1095" y="2331"/>
                  </a:cubicBezTo>
                  <a:cubicBezTo>
                    <a:pt x="997" y="2331"/>
                    <a:pt x="898" y="2323"/>
                    <a:pt x="796" y="2306"/>
                  </a:cubicBezTo>
                  <a:cubicBezTo>
                    <a:pt x="785" y="2305"/>
                    <a:pt x="775" y="2304"/>
                    <a:pt x="766" y="2304"/>
                  </a:cubicBezTo>
                  <a:cubicBezTo>
                    <a:pt x="578" y="2304"/>
                    <a:pt x="506" y="2596"/>
                    <a:pt x="707" y="2630"/>
                  </a:cubicBezTo>
                  <a:cubicBezTo>
                    <a:pt x="844" y="2652"/>
                    <a:pt x="976" y="2663"/>
                    <a:pt x="1108" y="2663"/>
                  </a:cubicBezTo>
                  <a:cubicBezTo>
                    <a:pt x="1334" y="2663"/>
                    <a:pt x="1557" y="2629"/>
                    <a:pt x="1786" y="2557"/>
                  </a:cubicBezTo>
                  <a:cubicBezTo>
                    <a:pt x="1868" y="2529"/>
                    <a:pt x="1931" y="2439"/>
                    <a:pt x="1902" y="2351"/>
                  </a:cubicBezTo>
                  <a:cubicBezTo>
                    <a:pt x="1756" y="1899"/>
                    <a:pt x="1481" y="1537"/>
                    <a:pt x="1086" y="1299"/>
                  </a:cubicBezTo>
                  <a:lnTo>
                    <a:pt x="1086" y="1299"/>
                  </a:lnTo>
                  <a:cubicBezTo>
                    <a:pt x="1378" y="979"/>
                    <a:pt x="1495" y="464"/>
                    <a:pt x="1121" y="151"/>
                  </a:cubicBezTo>
                  <a:cubicBezTo>
                    <a:pt x="997" y="48"/>
                    <a:pt x="845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6" name="Google Shape;7126;p15"/>
            <p:cNvSpPr/>
            <p:nvPr/>
          </p:nvSpPr>
          <p:spPr>
            <a:xfrm>
              <a:off x="5441775" y="3308425"/>
              <a:ext cx="80550" cy="11350"/>
            </a:xfrm>
            <a:custGeom>
              <a:avLst/>
              <a:gdLst/>
              <a:ahLst/>
              <a:cxnLst/>
              <a:rect l="l" t="t" r="r" b="b"/>
              <a:pathLst>
                <a:path w="3222" h="454" extrusionOk="0">
                  <a:moveTo>
                    <a:pt x="2006" y="1"/>
                  </a:moveTo>
                  <a:cubicBezTo>
                    <a:pt x="1404" y="1"/>
                    <a:pt x="801" y="44"/>
                    <a:pt x="203" y="130"/>
                  </a:cubicBezTo>
                  <a:cubicBezTo>
                    <a:pt x="1" y="158"/>
                    <a:pt x="74" y="454"/>
                    <a:pt x="265" y="454"/>
                  </a:cubicBezTo>
                  <a:cubicBezTo>
                    <a:pt x="274" y="454"/>
                    <a:pt x="284" y="453"/>
                    <a:pt x="293" y="452"/>
                  </a:cubicBezTo>
                  <a:lnTo>
                    <a:pt x="292" y="452"/>
                  </a:lnTo>
                  <a:cubicBezTo>
                    <a:pt x="859" y="373"/>
                    <a:pt x="1431" y="334"/>
                    <a:pt x="2003" y="334"/>
                  </a:cubicBezTo>
                  <a:cubicBezTo>
                    <a:pt x="2338" y="334"/>
                    <a:pt x="2673" y="347"/>
                    <a:pt x="3007" y="374"/>
                  </a:cubicBezTo>
                  <a:cubicBezTo>
                    <a:pt x="3013" y="375"/>
                    <a:pt x="3018" y="375"/>
                    <a:pt x="3024" y="375"/>
                  </a:cubicBezTo>
                  <a:cubicBezTo>
                    <a:pt x="3222" y="375"/>
                    <a:pt x="3215" y="56"/>
                    <a:pt x="3007" y="40"/>
                  </a:cubicBezTo>
                  <a:cubicBezTo>
                    <a:pt x="2674" y="14"/>
                    <a:pt x="2340" y="1"/>
                    <a:pt x="2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7" name="Google Shape;7127;p15"/>
            <p:cNvSpPr/>
            <p:nvPr/>
          </p:nvSpPr>
          <p:spPr>
            <a:xfrm>
              <a:off x="5470600" y="32776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8" name="Google Shape;7128;p15"/>
            <p:cNvSpPr/>
            <p:nvPr/>
          </p:nvSpPr>
          <p:spPr>
            <a:xfrm>
              <a:off x="5477600" y="3360600"/>
              <a:ext cx="8500" cy="11550"/>
            </a:xfrm>
            <a:custGeom>
              <a:avLst/>
              <a:gdLst/>
              <a:ahLst/>
              <a:cxnLst/>
              <a:rect l="l" t="t" r="r" b="b"/>
              <a:pathLst>
                <a:path w="340" h="462" extrusionOk="0">
                  <a:moveTo>
                    <a:pt x="173" y="1"/>
                  </a:moveTo>
                  <a:cubicBezTo>
                    <a:pt x="89" y="1"/>
                    <a:pt x="5" y="54"/>
                    <a:pt x="4" y="162"/>
                  </a:cubicBezTo>
                  <a:lnTo>
                    <a:pt x="1" y="299"/>
                  </a:lnTo>
                  <a:cubicBezTo>
                    <a:pt x="1" y="407"/>
                    <a:pt x="84" y="462"/>
                    <a:pt x="167" y="462"/>
                  </a:cubicBezTo>
                  <a:cubicBezTo>
                    <a:pt x="251" y="462"/>
                    <a:pt x="335" y="407"/>
                    <a:pt x="337" y="299"/>
                  </a:cubicBezTo>
                  <a:lnTo>
                    <a:pt x="338" y="162"/>
                  </a:lnTo>
                  <a:cubicBezTo>
                    <a:pt x="340" y="54"/>
                    <a:pt x="25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29" name="Google Shape;7129;p15"/>
            <p:cNvSpPr/>
            <p:nvPr/>
          </p:nvSpPr>
          <p:spPr>
            <a:xfrm>
              <a:off x="5550675" y="3235975"/>
              <a:ext cx="43800" cy="120650"/>
            </a:xfrm>
            <a:custGeom>
              <a:avLst/>
              <a:gdLst/>
              <a:ahLst/>
              <a:cxnLst/>
              <a:rect l="l" t="t" r="r" b="b"/>
              <a:pathLst>
                <a:path w="1752" h="4826" extrusionOk="0">
                  <a:moveTo>
                    <a:pt x="1058" y="0"/>
                  </a:moveTo>
                  <a:cubicBezTo>
                    <a:pt x="1007" y="0"/>
                    <a:pt x="956" y="24"/>
                    <a:pt x="922" y="79"/>
                  </a:cubicBezTo>
                  <a:cubicBezTo>
                    <a:pt x="1" y="1582"/>
                    <a:pt x="202" y="3489"/>
                    <a:pt x="1403" y="4773"/>
                  </a:cubicBezTo>
                  <a:cubicBezTo>
                    <a:pt x="1437" y="4810"/>
                    <a:pt x="1476" y="4825"/>
                    <a:pt x="1514" y="4825"/>
                  </a:cubicBezTo>
                  <a:cubicBezTo>
                    <a:pt x="1639" y="4825"/>
                    <a:pt x="1752" y="4657"/>
                    <a:pt x="1639" y="4537"/>
                  </a:cubicBezTo>
                  <a:cubicBezTo>
                    <a:pt x="535" y="3354"/>
                    <a:pt x="367" y="1625"/>
                    <a:pt x="1211" y="249"/>
                  </a:cubicBezTo>
                  <a:cubicBezTo>
                    <a:pt x="1289" y="121"/>
                    <a:pt x="1173" y="0"/>
                    <a:pt x="1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0" name="Google Shape;7130;p15"/>
            <p:cNvSpPr/>
            <p:nvPr/>
          </p:nvSpPr>
          <p:spPr>
            <a:xfrm>
              <a:off x="5597425" y="3243750"/>
              <a:ext cx="73450" cy="92275"/>
            </a:xfrm>
            <a:custGeom>
              <a:avLst/>
              <a:gdLst/>
              <a:ahLst/>
              <a:cxnLst/>
              <a:rect l="l" t="t" r="r" b="b"/>
              <a:pathLst>
                <a:path w="2938" h="3691" extrusionOk="0">
                  <a:moveTo>
                    <a:pt x="1536" y="659"/>
                  </a:moveTo>
                  <a:lnTo>
                    <a:pt x="1656" y="1614"/>
                  </a:lnTo>
                  <a:lnTo>
                    <a:pt x="1656" y="1614"/>
                  </a:lnTo>
                  <a:lnTo>
                    <a:pt x="678" y="1649"/>
                  </a:lnTo>
                  <a:lnTo>
                    <a:pt x="678" y="1649"/>
                  </a:lnTo>
                  <a:cubicBezTo>
                    <a:pt x="1004" y="1352"/>
                    <a:pt x="1289" y="1025"/>
                    <a:pt x="1536" y="659"/>
                  </a:cubicBezTo>
                  <a:close/>
                  <a:moveTo>
                    <a:pt x="1629" y="1"/>
                  </a:moveTo>
                  <a:cubicBezTo>
                    <a:pt x="1580" y="1"/>
                    <a:pt x="1531" y="25"/>
                    <a:pt x="1498" y="84"/>
                  </a:cubicBezTo>
                  <a:cubicBezTo>
                    <a:pt x="1142" y="716"/>
                    <a:pt x="691" y="1247"/>
                    <a:pt x="117" y="1689"/>
                  </a:cubicBezTo>
                  <a:cubicBezTo>
                    <a:pt x="0" y="1779"/>
                    <a:pt x="17" y="2000"/>
                    <a:pt x="194" y="2000"/>
                  </a:cubicBezTo>
                  <a:cubicBezTo>
                    <a:pt x="196" y="2000"/>
                    <a:pt x="199" y="2000"/>
                    <a:pt x="202" y="2000"/>
                  </a:cubicBezTo>
                  <a:lnTo>
                    <a:pt x="1698" y="1947"/>
                  </a:lnTo>
                  <a:lnTo>
                    <a:pt x="1698" y="1947"/>
                  </a:lnTo>
                  <a:lnTo>
                    <a:pt x="1897" y="3532"/>
                  </a:lnTo>
                  <a:cubicBezTo>
                    <a:pt x="1911" y="3637"/>
                    <a:pt x="2002" y="3691"/>
                    <a:pt x="2087" y="3691"/>
                  </a:cubicBezTo>
                  <a:cubicBezTo>
                    <a:pt x="2170" y="3691"/>
                    <a:pt x="2246" y="3638"/>
                    <a:pt x="2233" y="3532"/>
                  </a:cubicBezTo>
                  <a:lnTo>
                    <a:pt x="2032" y="1935"/>
                  </a:lnTo>
                  <a:lnTo>
                    <a:pt x="2032" y="1935"/>
                  </a:lnTo>
                  <a:lnTo>
                    <a:pt x="2721" y="1910"/>
                  </a:lnTo>
                  <a:cubicBezTo>
                    <a:pt x="2934" y="1903"/>
                    <a:pt x="2937" y="1576"/>
                    <a:pt x="2728" y="1576"/>
                  </a:cubicBezTo>
                  <a:cubicBezTo>
                    <a:pt x="2726" y="1576"/>
                    <a:pt x="2723" y="1576"/>
                    <a:pt x="2721" y="1576"/>
                  </a:cubicBezTo>
                  <a:lnTo>
                    <a:pt x="1990" y="1602"/>
                  </a:lnTo>
                  <a:lnTo>
                    <a:pt x="1990" y="1602"/>
                  </a:lnTo>
                  <a:lnTo>
                    <a:pt x="1810" y="168"/>
                  </a:lnTo>
                  <a:cubicBezTo>
                    <a:pt x="1798" y="72"/>
                    <a:pt x="1713" y="1"/>
                    <a:pt x="1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1" name="Google Shape;7131;p15"/>
            <p:cNvSpPr/>
            <p:nvPr/>
          </p:nvSpPr>
          <p:spPr>
            <a:xfrm>
              <a:off x="5677875" y="3226475"/>
              <a:ext cx="55850" cy="118175"/>
            </a:xfrm>
            <a:custGeom>
              <a:avLst/>
              <a:gdLst/>
              <a:ahLst/>
              <a:cxnLst/>
              <a:rect l="l" t="t" r="r" b="b"/>
              <a:pathLst>
                <a:path w="2234" h="4727" extrusionOk="0">
                  <a:moveTo>
                    <a:pt x="213" y="1"/>
                  </a:moveTo>
                  <a:cubicBezTo>
                    <a:pt x="53" y="1"/>
                    <a:pt x="0" y="268"/>
                    <a:pt x="182" y="334"/>
                  </a:cubicBezTo>
                  <a:cubicBezTo>
                    <a:pt x="1959" y="967"/>
                    <a:pt x="1619" y="3086"/>
                    <a:pt x="1291" y="4517"/>
                  </a:cubicBezTo>
                  <a:cubicBezTo>
                    <a:pt x="1262" y="4644"/>
                    <a:pt x="1368" y="4726"/>
                    <a:pt x="1467" y="4726"/>
                  </a:cubicBezTo>
                  <a:cubicBezTo>
                    <a:pt x="1532" y="4726"/>
                    <a:pt x="1595" y="4690"/>
                    <a:pt x="1614" y="4607"/>
                  </a:cubicBezTo>
                  <a:cubicBezTo>
                    <a:pt x="1991" y="2963"/>
                    <a:pt x="2233" y="711"/>
                    <a:pt x="270" y="11"/>
                  </a:cubicBezTo>
                  <a:cubicBezTo>
                    <a:pt x="250" y="4"/>
                    <a:pt x="231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2" name="Google Shape;7132;p15"/>
            <p:cNvSpPr/>
            <p:nvPr/>
          </p:nvSpPr>
          <p:spPr>
            <a:xfrm>
              <a:off x="5751325" y="3235775"/>
              <a:ext cx="36400" cy="119275"/>
            </a:xfrm>
            <a:custGeom>
              <a:avLst/>
              <a:gdLst/>
              <a:ahLst/>
              <a:cxnLst/>
              <a:rect l="l" t="t" r="r" b="b"/>
              <a:pathLst>
                <a:path w="1456" h="4771" extrusionOk="0">
                  <a:moveTo>
                    <a:pt x="1077" y="1"/>
                  </a:moveTo>
                  <a:cubicBezTo>
                    <a:pt x="1026" y="1"/>
                    <a:pt x="975" y="23"/>
                    <a:pt x="940" y="77"/>
                  </a:cubicBezTo>
                  <a:cubicBezTo>
                    <a:pt x="0" y="1500"/>
                    <a:pt x="49" y="3335"/>
                    <a:pt x="1074" y="4700"/>
                  </a:cubicBezTo>
                  <a:cubicBezTo>
                    <a:pt x="1112" y="4750"/>
                    <a:pt x="1164" y="4771"/>
                    <a:pt x="1215" y="4771"/>
                  </a:cubicBezTo>
                  <a:cubicBezTo>
                    <a:pt x="1337" y="4771"/>
                    <a:pt x="1455" y="4652"/>
                    <a:pt x="1364" y="4531"/>
                  </a:cubicBezTo>
                  <a:cubicBezTo>
                    <a:pt x="403" y="3253"/>
                    <a:pt x="346" y="1582"/>
                    <a:pt x="1228" y="246"/>
                  </a:cubicBezTo>
                  <a:cubicBezTo>
                    <a:pt x="1311" y="120"/>
                    <a:pt x="1195" y="1"/>
                    <a:pt x="1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3" name="Google Shape;7133;p15"/>
            <p:cNvSpPr/>
            <p:nvPr/>
          </p:nvSpPr>
          <p:spPr>
            <a:xfrm>
              <a:off x="5811575" y="3295650"/>
              <a:ext cx="34925" cy="8675"/>
            </a:xfrm>
            <a:custGeom>
              <a:avLst/>
              <a:gdLst/>
              <a:ahLst/>
              <a:cxnLst/>
              <a:rect l="l" t="t" r="r" b="b"/>
              <a:pathLst>
                <a:path w="1397" h="347" extrusionOk="0">
                  <a:moveTo>
                    <a:pt x="212" y="0"/>
                  </a:moveTo>
                  <a:cubicBezTo>
                    <a:pt x="0" y="0"/>
                    <a:pt x="1" y="333"/>
                    <a:pt x="215" y="336"/>
                  </a:cubicBezTo>
                  <a:lnTo>
                    <a:pt x="1181" y="347"/>
                  </a:lnTo>
                  <a:cubicBezTo>
                    <a:pt x="1182" y="347"/>
                    <a:pt x="1183" y="347"/>
                    <a:pt x="1184" y="347"/>
                  </a:cubicBezTo>
                  <a:cubicBezTo>
                    <a:pt x="1396" y="347"/>
                    <a:pt x="1395" y="16"/>
                    <a:pt x="1181" y="13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4" name="Google Shape;7134;p15"/>
            <p:cNvSpPr/>
            <p:nvPr/>
          </p:nvSpPr>
          <p:spPr>
            <a:xfrm>
              <a:off x="5853575" y="3267200"/>
              <a:ext cx="68900" cy="45450"/>
            </a:xfrm>
            <a:custGeom>
              <a:avLst/>
              <a:gdLst/>
              <a:ahLst/>
              <a:cxnLst/>
              <a:rect l="l" t="t" r="r" b="b"/>
              <a:pathLst>
                <a:path w="2756" h="1818" extrusionOk="0">
                  <a:moveTo>
                    <a:pt x="233" y="0"/>
                  </a:moveTo>
                  <a:cubicBezTo>
                    <a:pt x="93" y="0"/>
                    <a:pt x="1" y="218"/>
                    <a:pt x="152" y="316"/>
                  </a:cubicBezTo>
                  <a:cubicBezTo>
                    <a:pt x="912" y="807"/>
                    <a:pt x="1673" y="1299"/>
                    <a:pt x="2434" y="1790"/>
                  </a:cubicBezTo>
                  <a:cubicBezTo>
                    <a:pt x="2464" y="1809"/>
                    <a:pt x="2493" y="1817"/>
                    <a:pt x="2521" y="1817"/>
                  </a:cubicBezTo>
                  <a:cubicBezTo>
                    <a:pt x="2662" y="1817"/>
                    <a:pt x="2755" y="1600"/>
                    <a:pt x="2604" y="1501"/>
                  </a:cubicBezTo>
                  <a:lnTo>
                    <a:pt x="320" y="28"/>
                  </a:lnTo>
                  <a:cubicBezTo>
                    <a:pt x="290" y="9"/>
                    <a:pt x="26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5" name="Google Shape;7135;p15"/>
            <p:cNvSpPr/>
            <p:nvPr/>
          </p:nvSpPr>
          <p:spPr>
            <a:xfrm>
              <a:off x="5863375" y="3258175"/>
              <a:ext cx="44075" cy="88100"/>
            </a:xfrm>
            <a:custGeom>
              <a:avLst/>
              <a:gdLst/>
              <a:ahLst/>
              <a:cxnLst/>
              <a:rect l="l" t="t" r="r" b="b"/>
              <a:pathLst>
                <a:path w="1763" h="3524" extrusionOk="0">
                  <a:moveTo>
                    <a:pt x="1539" y="0"/>
                  </a:moveTo>
                  <a:cubicBezTo>
                    <a:pt x="1490" y="0"/>
                    <a:pt x="1443" y="26"/>
                    <a:pt x="1417" y="88"/>
                  </a:cubicBezTo>
                  <a:lnTo>
                    <a:pt x="58" y="3266"/>
                  </a:lnTo>
                  <a:cubicBezTo>
                    <a:pt x="0" y="3401"/>
                    <a:pt x="118" y="3523"/>
                    <a:pt x="225" y="3523"/>
                  </a:cubicBezTo>
                  <a:cubicBezTo>
                    <a:pt x="274" y="3523"/>
                    <a:pt x="321" y="3498"/>
                    <a:pt x="348" y="3435"/>
                  </a:cubicBezTo>
                  <a:cubicBezTo>
                    <a:pt x="801" y="2375"/>
                    <a:pt x="1252" y="1316"/>
                    <a:pt x="1705" y="256"/>
                  </a:cubicBezTo>
                  <a:cubicBezTo>
                    <a:pt x="1763" y="122"/>
                    <a:pt x="1645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6" name="Google Shape;7136;p15"/>
            <p:cNvSpPr/>
            <p:nvPr/>
          </p:nvSpPr>
          <p:spPr>
            <a:xfrm>
              <a:off x="5915200" y="3231550"/>
              <a:ext cx="54475" cy="124950"/>
            </a:xfrm>
            <a:custGeom>
              <a:avLst/>
              <a:gdLst/>
              <a:ahLst/>
              <a:cxnLst/>
              <a:rect l="l" t="t" r="r" b="b"/>
              <a:pathLst>
                <a:path w="2179" h="4998" extrusionOk="0">
                  <a:moveTo>
                    <a:pt x="226" y="1"/>
                  </a:moveTo>
                  <a:cubicBezTo>
                    <a:pt x="91" y="1"/>
                    <a:pt x="1" y="217"/>
                    <a:pt x="145" y="321"/>
                  </a:cubicBezTo>
                  <a:cubicBezTo>
                    <a:pt x="1649" y="1405"/>
                    <a:pt x="1771" y="3429"/>
                    <a:pt x="454" y="4712"/>
                  </a:cubicBezTo>
                  <a:cubicBezTo>
                    <a:pt x="335" y="4829"/>
                    <a:pt x="450" y="4997"/>
                    <a:pt x="579" y="4997"/>
                  </a:cubicBezTo>
                  <a:cubicBezTo>
                    <a:pt x="617" y="4997"/>
                    <a:pt x="656" y="4983"/>
                    <a:pt x="691" y="4949"/>
                  </a:cubicBezTo>
                  <a:cubicBezTo>
                    <a:pt x="2178" y="3501"/>
                    <a:pt x="1987" y="1239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7" name="Google Shape;7137;p15"/>
            <p:cNvSpPr/>
            <p:nvPr/>
          </p:nvSpPr>
          <p:spPr>
            <a:xfrm>
              <a:off x="5948850" y="3209175"/>
              <a:ext cx="45375" cy="45675"/>
            </a:xfrm>
            <a:custGeom>
              <a:avLst/>
              <a:gdLst/>
              <a:ahLst/>
              <a:cxnLst/>
              <a:rect l="l" t="t" r="r" b="b"/>
              <a:pathLst>
                <a:path w="1815" h="1827" extrusionOk="0">
                  <a:moveTo>
                    <a:pt x="624" y="368"/>
                  </a:moveTo>
                  <a:lnTo>
                    <a:pt x="751" y="1059"/>
                  </a:lnTo>
                  <a:lnTo>
                    <a:pt x="751" y="1059"/>
                  </a:lnTo>
                  <a:cubicBezTo>
                    <a:pt x="650" y="1034"/>
                    <a:pt x="563" y="978"/>
                    <a:pt x="503" y="878"/>
                  </a:cubicBezTo>
                  <a:cubicBezTo>
                    <a:pt x="407" y="718"/>
                    <a:pt x="465" y="458"/>
                    <a:pt x="624" y="368"/>
                  </a:cubicBezTo>
                  <a:close/>
                  <a:moveTo>
                    <a:pt x="737" y="1"/>
                  </a:moveTo>
                  <a:cubicBezTo>
                    <a:pt x="254" y="1"/>
                    <a:pt x="0" y="582"/>
                    <a:pt x="188" y="993"/>
                  </a:cubicBezTo>
                  <a:cubicBezTo>
                    <a:pt x="314" y="1268"/>
                    <a:pt x="552" y="1385"/>
                    <a:pt x="813" y="1398"/>
                  </a:cubicBezTo>
                  <a:lnTo>
                    <a:pt x="813" y="1398"/>
                  </a:lnTo>
                  <a:lnTo>
                    <a:pt x="869" y="1705"/>
                  </a:lnTo>
                  <a:cubicBezTo>
                    <a:pt x="884" y="1790"/>
                    <a:pt x="945" y="1826"/>
                    <a:pt x="1009" y="1826"/>
                  </a:cubicBezTo>
                  <a:cubicBezTo>
                    <a:pt x="1107" y="1826"/>
                    <a:pt x="1215" y="1743"/>
                    <a:pt x="1192" y="1617"/>
                  </a:cubicBezTo>
                  <a:lnTo>
                    <a:pt x="1191" y="1617"/>
                  </a:lnTo>
                  <a:lnTo>
                    <a:pt x="1145" y="1365"/>
                  </a:lnTo>
                  <a:lnTo>
                    <a:pt x="1145" y="1365"/>
                  </a:lnTo>
                  <a:cubicBezTo>
                    <a:pt x="1345" y="1317"/>
                    <a:pt x="1537" y="1223"/>
                    <a:pt x="1682" y="1107"/>
                  </a:cubicBezTo>
                  <a:cubicBezTo>
                    <a:pt x="1815" y="1001"/>
                    <a:pt x="1693" y="831"/>
                    <a:pt x="1554" y="831"/>
                  </a:cubicBezTo>
                  <a:cubicBezTo>
                    <a:pt x="1518" y="831"/>
                    <a:pt x="1480" y="843"/>
                    <a:pt x="1445" y="871"/>
                  </a:cubicBezTo>
                  <a:cubicBezTo>
                    <a:pt x="1354" y="944"/>
                    <a:pt x="1224" y="1010"/>
                    <a:pt x="1087" y="1046"/>
                  </a:cubicBezTo>
                  <a:lnTo>
                    <a:pt x="1087" y="1046"/>
                  </a:lnTo>
                  <a:lnTo>
                    <a:pt x="919" y="123"/>
                  </a:lnTo>
                  <a:cubicBezTo>
                    <a:pt x="905" y="50"/>
                    <a:pt x="826" y="3"/>
                    <a:pt x="757" y="1"/>
                  </a:cubicBezTo>
                  <a:cubicBezTo>
                    <a:pt x="750" y="1"/>
                    <a:pt x="744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8" name="Google Shape;7138;p15"/>
            <p:cNvSpPr/>
            <p:nvPr/>
          </p:nvSpPr>
          <p:spPr>
            <a:xfrm>
              <a:off x="6001950" y="3228225"/>
              <a:ext cx="36825" cy="110125"/>
            </a:xfrm>
            <a:custGeom>
              <a:avLst/>
              <a:gdLst/>
              <a:ahLst/>
              <a:cxnLst/>
              <a:rect l="l" t="t" r="r" b="b"/>
              <a:pathLst>
                <a:path w="1473" h="4405" extrusionOk="0">
                  <a:moveTo>
                    <a:pt x="1108" y="1"/>
                  </a:moveTo>
                  <a:cubicBezTo>
                    <a:pt x="1056" y="1"/>
                    <a:pt x="1005" y="22"/>
                    <a:pt x="967" y="72"/>
                  </a:cubicBezTo>
                  <a:cubicBezTo>
                    <a:pt x="0" y="1361"/>
                    <a:pt x="84" y="3134"/>
                    <a:pt x="1129" y="4349"/>
                  </a:cubicBezTo>
                  <a:cubicBezTo>
                    <a:pt x="1162" y="4388"/>
                    <a:pt x="1201" y="4404"/>
                    <a:pt x="1239" y="4404"/>
                  </a:cubicBezTo>
                  <a:cubicBezTo>
                    <a:pt x="1360" y="4404"/>
                    <a:pt x="1472" y="4237"/>
                    <a:pt x="1365" y="4113"/>
                  </a:cubicBezTo>
                  <a:cubicBezTo>
                    <a:pt x="409" y="2999"/>
                    <a:pt x="381" y="1407"/>
                    <a:pt x="1256" y="240"/>
                  </a:cubicBezTo>
                  <a:cubicBezTo>
                    <a:pt x="1347" y="120"/>
                    <a:pt x="1229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39" name="Google Shape;7139;p15"/>
            <p:cNvSpPr/>
            <p:nvPr/>
          </p:nvSpPr>
          <p:spPr>
            <a:xfrm>
              <a:off x="6049800" y="3258125"/>
              <a:ext cx="57875" cy="57575"/>
            </a:xfrm>
            <a:custGeom>
              <a:avLst/>
              <a:gdLst/>
              <a:ahLst/>
              <a:cxnLst/>
              <a:rect l="l" t="t" r="r" b="b"/>
              <a:pathLst>
                <a:path w="2315" h="2303" extrusionOk="0">
                  <a:moveTo>
                    <a:pt x="1423" y="423"/>
                  </a:moveTo>
                  <a:cubicBezTo>
                    <a:pt x="1681" y="542"/>
                    <a:pt x="1879" y="771"/>
                    <a:pt x="1913" y="1079"/>
                  </a:cubicBezTo>
                  <a:cubicBezTo>
                    <a:pt x="1965" y="1527"/>
                    <a:pt x="1666" y="1967"/>
                    <a:pt x="1193" y="1967"/>
                  </a:cubicBezTo>
                  <a:cubicBezTo>
                    <a:pt x="844" y="1967"/>
                    <a:pt x="452" y="1736"/>
                    <a:pt x="379" y="1376"/>
                  </a:cubicBezTo>
                  <a:cubicBezTo>
                    <a:pt x="281" y="897"/>
                    <a:pt x="730" y="439"/>
                    <a:pt x="1194" y="439"/>
                  </a:cubicBezTo>
                  <a:cubicBezTo>
                    <a:pt x="1229" y="439"/>
                    <a:pt x="1265" y="442"/>
                    <a:pt x="1300" y="447"/>
                  </a:cubicBezTo>
                  <a:cubicBezTo>
                    <a:pt x="1311" y="449"/>
                    <a:pt x="1321" y="450"/>
                    <a:pt x="1331" y="450"/>
                  </a:cubicBezTo>
                  <a:cubicBezTo>
                    <a:pt x="1366" y="450"/>
                    <a:pt x="1397" y="440"/>
                    <a:pt x="1423" y="423"/>
                  </a:cubicBezTo>
                  <a:close/>
                  <a:moveTo>
                    <a:pt x="985" y="1"/>
                  </a:moveTo>
                  <a:cubicBezTo>
                    <a:pt x="901" y="1"/>
                    <a:pt x="817" y="8"/>
                    <a:pt x="733" y="23"/>
                  </a:cubicBezTo>
                  <a:cubicBezTo>
                    <a:pt x="605" y="46"/>
                    <a:pt x="587" y="172"/>
                    <a:pt x="639" y="261"/>
                  </a:cubicBezTo>
                  <a:lnTo>
                    <a:pt x="639" y="261"/>
                  </a:lnTo>
                  <a:cubicBezTo>
                    <a:pt x="304" y="444"/>
                    <a:pt x="56" y="781"/>
                    <a:pt x="34" y="1189"/>
                  </a:cubicBezTo>
                  <a:cubicBezTo>
                    <a:pt x="1" y="1823"/>
                    <a:pt x="586" y="2301"/>
                    <a:pt x="1193" y="2302"/>
                  </a:cubicBezTo>
                  <a:cubicBezTo>
                    <a:pt x="1854" y="2302"/>
                    <a:pt x="2315" y="1695"/>
                    <a:pt x="2251" y="1056"/>
                  </a:cubicBezTo>
                  <a:cubicBezTo>
                    <a:pt x="2183" y="398"/>
                    <a:pt x="1599" y="1"/>
                    <a:pt x="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0" name="Google Shape;7140;p15"/>
            <p:cNvSpPr/>
            <p:nvPr/>
          </p:nvSpPr>
          <p:spPr>
            <a:xfrm>
              <a:off x="6116500" y="3230450"/>
              <a:ext cx="22525" cy="77200"/>
            </a:xfrm>
            <a:custGeom>
              <a:avLst/>
              <a:gdLst/>
              <a:ahLst/>
              <a:cxnLst/>
              <a:rect l="l" t="t" r="r" b="b"/>
              <a:pathLst>
                <a:path w="901" h="3088" extrusionOk="0">
                  <a:moveTo>
                    <a:pt x="205" y="1"/>
                  </a:moveTo>
                  <a:cubicBezTo>
                    <a:pt x="105" y="1"/>
                    <a:pt x="1" y="83"/>
                    <a:pt x="34" y="209"/>
                  </a:cubicBezTo>
                  <a:cubicBezTo>
                    <a:pt x="269" y="1103"/>
                    <a:pt x="441" y="2010"/>
                    <a:pt x="553" y="2929"/>
                  </a:cubicBezTo>
                  <a:cubicBezTo>
                    <a:pt x="566" y="3034"/>
                    <a:pt x="656" y="3088"/>
                    <a:pt x="740" y="3088"/>
                  </a:cubicBezTo>
                  <a:cubicBezTo>
                    <a:pt x="824" y="3088"/>
                    <a:pt x="900" y="3035"/>
                    <a:pt x="888" y="2929"/>
                  </a:cubicBezTo>
                  <a:cubicBezTo>
                    <a:pt x="774" y="1981"/>
                    <a:pt x="597" y="1042"/>
                    <a:pt x="357" y="119"/>
                  </a:cubicBezTo>
                  <a:cubicBezTo>
                    <a:pt x="336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1" name="Google Shape;7141;p15"/>
            <p:cNvSpPr/>
            <p:nvPr/>
          </p:nvSpPr>
          <p:spPr>
            <a:xfrm>
              <a:off x="6132900" y="3235100"/>
              <a:ext cx="48675" cy="76475"/>
            </a:xfrm>
            <a:custGeom>
              <a:avLst/>
              <a:gdLst/>
              <a:ahLst/>
              <a:cxnLst/>
              <a:rect l="l" t="t" r="r" b="b"/>
              <a:pathLst>
                <a:path w="1947" h="3059" extrusionOk="0">
                  <a:moveTo>
                    <a:pt x="1477" y="0"/>
                  </a:moveTo>
                  <a:cubicBezTo>
                    <a:pt x="1439" y="0"/>
                    <a:pt x="1400" y="16"/>
                    <a:pt x="1366" y="53"/>
                  </a:cubicBezTo>
                  <a:lnTo>
                    <a:pt x="72" y="1481"/>
                  </a:lnTo>
                  <a:cubicBezTo>
                    <a:pt x="14" y="1544"/>
                    <a:pt x="0" y="1657"/>
                    <a:pt x="72" y="1718"/>
                  </a:cubicBezTo>
                  <a:lnTo>
                    <a:pt x="1582" y="3016"/>
                  </a:lnTo>
                  <a:cubicBezTo>
                    <a:pt x="1617" y="3046"/>
                    <a:pt x="1656" y="3059"/>
                    <a:pt x="1693" y="3059"/>
                  </a:cubicBezTo>
                  <a:cubicBezTo>
                    <a:pt x="1828" y="3059"/>
                    <a:pt x="1947" y="2891"/>
                    <a:pt x="1819" y="2779"/>
                  </a:cubicBezTo>
                  <a:lnTo>
                    <a:pt x="429" y="1585"/>
                  </a:lnTo>
                  <a:lnTo>
                    <a:pt x="429" y="1585"/>
                  </a:lnTo>
                  <a:lnTo>
                    <a:pt x="1602" y="290"/>
                  </a:lnTo>
                  <a:cubicBezTo>
                    <a:pt x="1713" y="167"/>
                    <a:pt x="1601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2" name="Google Shape;7142;p15"/>
            <p:cNvSpPr/>
            <p:nvPr/>
          </p:nvSpPr>
          <p:spPr>
            <a:xfrm>
              <a:off x="6174650" y="3219125"/>
              <a:ext cx="51700" cy="99700"/>
            </a:xfrm>
            <a:custGeom>
              <a:avLst/>
              <a:gdLst/>
              <a:ahLst/>
              <a:cxnLst/>
              <a:rect l="l" t="t" r="r" b="b"/>
              <a:pathLst>
                <a:path w="2068" h="3988" extrusionOk="0">
                  <a:moveTo>
                    <a:pt x="239" y="0"/>
                  </a:moveTo>
                  <a:cubicBezTo>
                    <a:pt x="95" y="0"/>
                    <a:pt x="1" y="219"/>
                    <a:pt x="155" y="314"/>
                  </a:cubicBezTo>
                  <a:lnTo>
                    <a:pt x="156" y="314"/>
                  </a:lnTo>
                  <a:cubicBezTo>
                    <a:pt x="1317" y="1025"/>
                    <a:pt x="1682" y="2584"/>
                    <a:pt x="969" y="3739"/>
                  </a:cubicBezTo>
                  <a:cubicBezTo>
                    <a:pt x="891" y="3867"/>
                    <a:pt x="1007" y="3987"/>
                    <a:pt x="1123" y="3987"/>
                  </a:cubicBezTo>
                  <a:cubicBezTo>
                    <a:pt x="1174" y="3987"/>
                    <a:pt x="1225" y="3964"/>
                    <a:pt x="1259" y="3908"/>
                  </a:cubicBezTo>
                  <a:cubicBezTo>
                    <a:pt x="2068" y="2593"/>
                    <a:pt x="1639" y="830"/>
                    <a:pt x="324" y="26"/>
                  </a:cubicBezTo>
                  <a:cubicBezTo>
                    <a:pt x="295" y="8"/>
                    <a:pt x="266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3" name="Google Shape;7143;p15"/>
            <p:cNvSpPr/>
            <p:nvPr/>
          </p:nvSpPr>
          <p:spPr>
            <a:xfrm>
              <a:off x="6213675" y="3196850"/>
              <a:ext cx="35375" cy="57075"/>
            </a:xfrm>
            <a:custGeom>
              <a:avLst/>
              <a:gdLst/>
              <a:ahLst/>
              <a:cxnLst/>
              <a:rect l="l" t="t" r="r" b="b"/>
              <a:pathLst>
                <a:path w="1415" h="2283" extrusionOk="0">
                  <a:moveTo>
                    <a:pt x="474" y="0"/>
                  </a:moveTo>
                  <a:cubicBezTo>
                    <a:pt x="297" y="0"/>
                    <a:pt x="131" y="94"/>
                    <a:pt x="51" y="288"/>
                  </a:cubicBezTo>
                  <a:cubicBezTo>
                    <a:pt x="1" y="409"/>
                    <a:pt x="100" y="488"/>
                    <a:pt x="204" y="488"/>
                  </a:cubicBezTo>
                  <a:cubicBezTo>
                    <a:pt x="271" y="488"/>
                    <a:pt x="341" y="455"/>
                    <a:pt x="372" y="377"/>
                  </a:cubicBezTo>
                  <a:lnTo>
                    <a:pt x="374" y="377"/>
                  </a:lnTo>
                  <a:cubicBezTo>
                    <a:pt x="402" y="344"/>
                    <a:pt x="434" y="327"/>
                    <a:pt x="470" y="327"/>
                  </a:cubicBezTo>
                  <a:cubicBezTo>
                    <a:pt x="490" y="327"/>
                    <a:pt x="511" y="333"/>
                    <a:pt x="534" y="343"/>
                  </a:cubicBezTo>
                  <a:cubicBezTo>
                    <a:pt x="668" y="383"/>
                    <a:pt x="720" y="482"/>
                    <a:pt x="690" y="641"/>
                  </a:cubicBezTo>
                  <a:cubicBezTo>
                    <a:pt x="661" y="836"/>
                    <a:pt x="473" y="998"/>
                    <a:pt x="334" y="1124"/>
                  </a:cubicBezTo>
                  <a:cubicBezTo>
                    <a:pt x="236" y="1216"/>
                    <a:pt x="304" y="1412"/>
                    <a:pt x="441" y="1412"/>
                  </a:cubicBezTo>
                  <a:cubicBezTo>
                    <a:pt x="445" y="1412"/>
                    <a:pt x="449" y="1411"/>
                    <a:pt x="453" y="1411"/>
                  </a:cubicBezTo>
                  <a:cubicBezTo>
                    <a:pt x="468" y="1410"/>
                    <a:pt x="483" y="1409"/>
                    <a:pt x="497" y="1409"/>
                  </a:cubicBezTo>
                  <a:cubicBezTo>
                    <a:pt x="791" y="1409"/>
                    <a:pt x="995" y="1665"/>
                    <a:pt x="955" y="1940"/>
                  </a:cubicBezTo>
                  <a:lnTo>
                    <a:pt x="955" y="1940"/>
                  </a:lnTo>
                  <a:lnTo>
                    <a:pt x="562" y="1948"/>
                  </a:lnTo>
                  <a:cubicBezTo>
                    <a:pt x="348" y="1953"/>
                    <a:pt x="345" y="2282"/>
                    <a:pt x="556" y="2282"/>
                  </a:cubicBezTo>
                  <a:cubicBezTo>
                    <a:pt x="558" y="2282"/>
                    <a:pt x="560" y="2282"/>
                    <a:pt x="562" y="2282"/>
                  </a:cubicBezTo>
                  <a:lnTo>
                    <a:pt x="1083" y="2271"/>
                  </a:lnTo>
                  <a:cubicBezTo>
                    <a:pt x="1166" y="2270"/>
                    <a:pt x="1216" y="2220"/>
                    <a:pt x="1245" y="2149"/>
                  </a:cubicBezTo>
                  <a:cubicBezTo>
                    <a:pt x="1414" y="1738"/>
                    <a:pt x="1172" y="1279"/>
                    <a:pt x="788" y="1126"/>
                  </a:cubicBezTo>
                  <a:lnTo>
                    <a:pt x="788" y="1126"/>
                  </a:lnTo>
                  <a:cubicBezTo>
                    <a:pt x="1020" y="826"/>
                    <a:pt x="1179" y="428"/>
                    <a:pt x="851" y="147"/>
                  </a:cubicBezTo>
                  <a:cubicBezTo>
                    <a:pt x="739" y="50"/>
                    <a:pt x="604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4" name="Google Shape;7144;p15"/>
            <p:cNvSpPr/>
            <p:nvPr/>
          </p:nvSpPr>
          <p:spPr>
            <a:xfrm>
              <a:off x="4805900" y="3220250"/>
              <a:ext cx="29350" cy="31750"/>
            </a:xfrm>
            <a:custGeom>
              <a:avLst/>
              <a:gdLst/>
              <a:ahLst/>
              <a:cxnLst/>
              <a:rect l="l" t="t" r="r" b="b"/>
              <a:pathLst>
                <a:path w="1174" h="1270" extrusionOk="0">
                  <a:moveTo>
                    <a:pt x="948" y="1"/>
                  </a:moveTo>
                  <a:cubicBezTo>
                    <a:pt x="920" y="1"/>
                    <a:pt x="893" y="9"/>
                    <a:pt x="869" y="28"/>
                  </a:cubicBezTo>
                  <a:lnTo>
                    <a:pt x="138" y="591"/>
                  </a:lnTo>
                  <a:cubicBezTo>
                    <a:pt x="0" y="698"/>
                    <a:pt x="88" y="913"/>
                    <a:pt x="218" y="913"/>
                  </a:cubicBezTo>
                  <a:cubicBezTo>
                    <a:pt x="247" y="913"/>
                    <a:pt x="277" y="903"/>
                    <a:pt x="307" y="879"/>
                  </a:cubicBezTo>
                  <a:lnTo>
                    <a:pt x="785" y="511"/>
                  </a:lnTo>
                  <a:lnTo>
                    <a:pt x="785" y="511"/>
                  </a:lnTo>
                  <a:cubicBezTo>
                    <a:pt x="790" y="711"/>
                    <a:pt x="804" y="911"/>
                    <a:pt x="826" y="1110"/>
                  </a:cubicBezTo>
                  <a:cubicBezTo>
                    <a:pt x="838" y="1216"/>
                    <a:pt x="929" y="1269"/>
                    <a:pt x="1013" y="1269"/>
                  </a:cubicBezTo>
                  <a:cubicBezTo>
                    <a:pt x="1096" y="1269"/>
                    <a:pt x="1174" y="1216"/>
                    <a:pt x="1162" y="1110"/>
                  </a:cubicBezTo>
                  <a:cubicBezTo>
                    <a:pt x="1125" y="798"/>
                    <a:pt x="1111" y="486"/>
                    <a:pt x="1120" y="173"/>
                  </a:cubicBezTo>
                  <a:cubicBezTo>
                    <a:pt x="1124" y="85"/>
                    <a:pt x="1035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5" name="Google Shape;7145;p15"/>
            <p:cNvSpPr/>
            <p:nvPr/>
          </p:nvSpPr>
          <p:spPr>
            <a:xfrm>
              <a:off x="4352625" y="1863150"/>
              <a:ext cx="204075" cy="144350"/>
            </a:xfrm>
            <a:custGeom>
              <a:avLst/>
              <a:gdLst/>
              <a:ahLst/>
              <a:cxnLst/>
              <a:rect l="l" t="t" r="r" b="b"/>
              <a:pathLst>
                <a:path w="8163" h="5774" extrusionOk="0">
                  <a:moveTo>
                    <a:pt x="7928" y="0"/>
                  </a:moveTo>
                  <a:cubicBezTo>
                    <a:pt x="7877" y="0"/>
                    <a:pt x="7825" y="23"/>
                    <a:pt x="7790" y="76"/>
                  </a:cubicBezTo>
                  <a:cubicBezTo>
                    <a:pt x="6011" y="2740"/>
                    <a:pt x="3656" y="5356"/>
                    <a:pt x="216" y="5438"/>
                  </a:cubicBezTo>
                  <a:cubicBezTo>
                    <a:pt x="2" y="5444"/>
                    <a:pt x="1" y="5774"/>
                    <a:pt x="212" y="5774"/>
                  </a:cubicBezTo>
                  <a:cubicBezTo>
                    <a:pt x="213" y="5774"/>
                    <a:pt x="214" y="5774"/>
                    <a:pt x="216" y="5774"/>
                  </a:cubicBezTo>
                  <a:cubicBezTo>
                    <a:pt x="3784" y="5687"/>
                    <a:pt x="6229" y="3014"/>
                    <a:pt x="8079" y="246"/>
                  </a:cubicBezTo>
                  <a:cubicBezTo>
                    <a:pt x="8162" y="120"/>
                    <a:pt x="8046" y="0"/>
                    <a:pt x="7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6" name="Google Shape;7146;p15"/>
            <p:cNvSpPr/>
            <p:nvPr/>
          </p:nvSpPr>
          <p:spPr>
            <a:xfrm>
              <a:off x="4505100" y="1818825"/>
              <a:ext cx="82650" cy="62550"/>
            </a:xfrm>
            <a:custGeom>
              <a:avLst/>
              <a:gdLst/>
              <a:ahLst/>
              <a:cxnLst/>
              <a:rect l="l" t="t" r="r" b="b"/>
              <a:pathLst>
                <a:path w="3306" h="2502" extrusionOk="0">
                  <a:moveTo>
                    <a:pt x="2757" y="1"/>
                  </a:moveTo>
                  <a:cubicBezTo>
                    <a:pt x="2454" y="1"/>
                    <a:pt x="2113" y="339"/>
                    <a:pt x="1896" y="478"/>
                  </a:cubicBezTo>
                  <a:lnTo>
                    <a:pt x="395" y="1445"/>
                  </a:lnTo>
                  <a:lnTo>
                    <a:pt x="395" y="1445"/>
                  </a:lnTo>
                  <a:cubicBezTo>
                    <a:pt x="335" y="1439"/>
                    <a:pt x="275" y="1433"/>
                    <a:pt x="215" y="1428"/>
                  </a:cubicBezTo>
                  <a:cubicBezTo>
                    <a:pt x="210" y="1428"/>
                    <a:pt x="205" y="1428"/>
                    <a:pt x="200" y="1428"/>
                  </a:cubicBezTo>
                  <a:cubicBezTo>
                    <a:pt x="1" y="1428"/>
                    <a:pt x="7" y="1746"/>
                    <a:pt x="215" y="1764"/>
                  </a:cubicBezTo>
                  <a:cubicBezTo>
                    <a:pt x="261" y="1768"/>
                    <a:pt x="306" y="1772"/>
                    <a:pt x="351" y="1776"/>
                  </a:cubicBezTo>
                  <a:lnTo>
                    <a:pt x="351" y="1776"/>
                  </a:lnTo>
                  <a:cubicBezTo>
                    <a:pt x="359" y="1780"/>
                    <a:pt x="368" y="1784"/>
                    <a:pt x="377" y="1787"/>
                  </a:cubicBezTo>
                  <a:lnTo>
                    <a:pt x="2633" y="2493"/>
                  </a:lnTo>
                  <a:cubicBezTo>
                    <a:pt x="2650" y="2499"/>
                    <a:pt x="2667" y="2501"/>
                    <a:pt x="2683" y="2501"/>
                  </a:cubicBezTo>
                  <a:cubicBezTo>
                    <a:pt x="2832" y="2501"/>
                    <a:pt x="2912" y="2271"/>
                    <a:pt x="2761" y="2188"/>
                  </a:cubicBezTo>
                  <a:cubicBezTo>
                    <a:pt x="2177" y="1868"/>
                    <a:pt x="1546" y="1642"/>
                    <a:pt x="894" y="1519"/>
                  </a:cubicBezTo>
                  <a:lnTo>
                    <a:pt x="894" y="1519"/>
                  </a:lnTo>
                  <a:lnTo>
                    <a:pt x="2357" y="580"/>
                  </a:lnTo>
                  <a:cubicBezTo>
                    <a:pt x="2443" y="525"/>
                    <a:pt x="2582" y="390"/>
                    <a:pt x="2695" y="390"/>
                  </a:cubicBezTo>
                  <a:cubicBezTo>
                    <a:pt x="2704" y="390"/>
                    <a:pt x="2713" y="391"/>
                    <a:pt x="2722" y="393"/>
                  </a:cubicBezTo>
                  <a:cubicBezTo>
                    <a:pt x="2883" y="429"/>
                    <a:pt x="2833" y="750"/>
                    <a:pt x="2850" y="917"/>
                  </a:cubicBezTo>
                  <a:cubicBezTo>
                    <a:pt x="2888" y="1293"/>
                    <a:pt x="2923" y="1668"/>
                    <a:pt x="2961" y="2043"/>
                  </a:cubicBezTo>
                  <a:cubicBezTo>
                    <a:pt x="2971" y="2149"/>
                    <a:pt x="3060" y="2203"/>
                    <a:pt x="3144" y="2203"/>
                  </a:cubicBezTo>
                  <a:cubicBezTo>
                    <a:pt x="3228" y="2203"/>
                    <a:pt x="3306" y="2150"/>
                    <a:pt x="3295" y="2043"/>
                  </a:cubicBezTo>
                  <a:cubicBezTo>
                    <a:pt x="3243" y="1512"/>
                    <a:pt x="3239" y="946"/>
                    <a:pt x="3135" y="423"/>
                  </a:cubicBezTo>
                  <a:cubicBezTo>
                    <a:pt x="3098" y="245"/>
                    <a:pt x="3047" y="62"/>
                    <a:pt x="2847" y="11"/>
                  </a:cubicBezTo>
                  <a:cubicBezTo>
                    <a:pt x="2817" y="4"/>
                    <a:pt x="2787" y="1"/>
                    <a:pt x="2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7" name="Google Shape;7147;p15"/>
            <p:cNvSpPr/>
            <p:nvPr/>
          </p:nvSpPr>
          <p:spPr>
            <a:xfrm>
              <a:off x="4852525" y="3613175"/>
              <a:ext cx="160350" cy="102500"/>
            </a:xfrm>
            <a:custGeom>
              <a:avLst/>
              <a:gdLst/>
              <a:ahLst/>
              <a:cxnLst/>
              <a:rect l="l" t="t" r="r" b="b"/>
              <a:pathLst>
                <a:path w="6414" h="4100" extrusionOk="0">
                  <a:moveTo>
                    <a:pt x="6186" y="0"/>
                  </a:moveTo>
                  <a:cubicBezTo>
                    <a:pt x="6135" y="0"/>
                    <a:pt x="6085" y="24"/>
                    <a:pt x="6053" y="82"/>
                  </a:cubicBezTo>
                  <a:cubicBezTo>
                    <a:pt x="5216" y="1583"/>
                    <a:pt x="3340" y="3777"/>
                    <a:pt x="1383" y="3777"/>
                  </a:cubicBezTo>
                  <a:cubicBezTo>
                    <a:pt x="1036" y="3777"/>
                    <a:pt x="687" y="3708"/>
                    <a:pt x="340" y="3554"/>
                  </a:cubicBezTo>
                  <a:cubicBezTo>
                    <a:pt x="315" y="3543"/>
                    <a:pt x="291" y="3538"/>
                    <a:pt x="268" y="3538"/>
                  </a:cubicBezTo>
                  <a:cubicBezTo>
                    <a:pt x="108" y="3538"/>
                    <a:pt x="0" y="3768"/>
                    <a:pt x="172" y="3844"/>
                  </a:cubicBezTo>
                  <a:cubicBezTo>
                    <a:pt x="571" y="4020"/>
                    <a:pt x="971" y="4099"/>
                    <a:pt x="1367" y="4099"/>
                  </a:cubicBezTo>
                  <a:cubicBezTo>
                    <a:pt x="3455" y="4099"/>
                    <a:pt x="5420" y="1904"/>
                    <a:pt x="6341" y="252"/>
                  </a:cubicBezTo>
                  <a:cubicBezTo>
                    <a:pt x="6414" y="121"/>
                    <a:pt x="6298" y="0"/>
                    <a:pt x="6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8" name="Google Shape;7148;p15"/>
            <p:cNvSpPr/>
            <p:nvPr/>
          </p:nvSpPr>
          <p:spPr>
            <a:xfrm>
              <a:off x="4980725" y="3602075"/>
              <a:ext cx="46600" cy="19425"/>
            </a:xfrm>
            <a:custGeom>
              <a:avLst/>
              <a:gdLst/>
              <a:ahLst/>
              <a:cxnLst/>
              <a:rect l="l" t="t" r="r" b="b"/>
              <a:pathLst>
                <a:path w="1864" h="777" extrusionOk="0">
                  <a:moveTo>
                    <a:pt x="195" y="1"/>
                  </a:moveTo>
                  <a:cubicBezTo>
                    <a:pt x="1" y="1"/>
                    <a:pt x="8" y="315"/>
                    <a:pt x="214" y="336"/>
                  </a:cubicBezTo>
                  <a:cubicBezTo>
                    <a:pt x="679" y="381"/>
                    <a:pt x="1128" y="525"/>
                    <a:pt x="1535" y="754"/>
                  </a:cubicBezTo>
                  <a:cubicBezTo>
                    <a:pt x="1563" y="769"/>
                    <a:pt x="1591" y="776"/>
                    <a:pt x="1617" y="776"/>
                  </a:cubicBezTo>
                  <a:cubicBezTo>
                    <a:pt x="1766" y="776"/>
                    <a:pt x="1864" y="553"/>
                    <a:pt x="1704" y="465"/>
                  </a:cubicBezTo>
                  <a:cubicBezTo>
                    <a:pt x="1245" y="209"/>
                    <a:pt x="737" y="50"/>
                    <a:pt x="214" y="2"/>
                  </a:cubicBezTo>
                  <a:cubicBezTo>
                    <a:pt x="207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49" name="Google Shape;7149;p15"/>
            <p:cNvSpPr/>
            <p:nvPr/>
          </p:nvSpPr>
          <p:spPr>
            <a:xfrm>
              <a:off x="4976500" y="3570325"/>
              <a:ext cx="64800" cy="54225"/>
            </a:xfrm>
            <a:custGeom>
              <a:avLst/>
              <a:gdLst/>
              <a:ahLst/>
              <a:cxnLst/>
              <a:rect l="l" t="t" r="r" b="b"/>
              <a:pathLst>
                <a:path w="2592" h="2169" extrusionOk="0">
                  <a:moveTo>
                    <a:pt x="1910" y="1"/>
                  </a:moveTo>
                  <a:cubicBezTo>
                    <a:pt x="1894" y="1"/>
                    <a:pt x="1878" y="4"/>
                    <a:pt x="1862" y="10"/>
                  </a:cubicBezTo>
                  <a:cubicBezTo>
                    <a:pt x="1232" y="265"/>
                    <a:pt x="647" y="620"/>
                    <a:pt x="130" y="1061"/>
                  </a:cubicBezTo>
                  <a:cubicBezTo>
                    <a:pt x="0" y="1170"/>
                    <a:pt x="119" y="1340"/>
                    <a:pt x="256" y="1340"/>
                  </a:cubicBezTo>
                  <a:cubicBezTo>
                    <a:pt x="293" y="1340"/>
                    <a:pt x="331" y="1327"/>
                    <a:pt x="366" y="1297"/>
                  </a:cubicBezTo>
                  <a:cubicBezTo>
                    <a:pt x="782" y="943"/>
                    <a:pt x="1243" y="649"/>
                    <a:pt x="1739" y="424"/>
                  </a:cubicBezTo>
                  <a:lnTo>
                    <a:pt x="1739" y="424"/>
                  </a:lnTo>
                  <a:cubicBezTo>
                    <a:pt x="1761" y="1009"/>
                    <a:pt x="1928" y="1582"/>
                    <a:pt x="2227" y="2088"/>
                  </a:cubicBezTo>
                  <a:cubicBezTo>
                    <a:pt x="2260" y="2145"/>
                    <a:pt x="2311" y="2169"/>
                    <a:pt x="2362" y="2169"/>
                  </a:cubicBezTo>
                  <a:cubicBezTo>
                    <a:pt x="2476" y="2169"/>
                    <a:pt x="2592" y="2049"/>
                    <a:pt x="2517" y="1920"/>
                  </a:cubicBezTo>
                  <a:cubicBezTo>
                    <a:pt x="2200" y="1375"/>
                    <a:pt x="2055" y="800"/>
                    <a:pt x="2074" y="172"/>
                  </a:cubicBezTo>
                  <a:cubicBezTo>
                    <a:pt x="2077" y="88"/>
                    <a:pt x="1996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0" name="Google Shape;7150;p15"/>
            <p:cNvSpPr/>
            <p:nvPr/>
          </p:nvSpPr>
          <p:spPr>
            <a:xfrm>
              <a:off x="5166825" y="3863425"/>
              <a:ext cx="135175" cy="80550"/>
            </a:xfrm>
            <a:custGeom>
              <a:avLst/>
              <a:gdLst/>
              <a:ahLst/>
              <a:cxnLst/>
              <a:rect l="l" t="t" r="r" b="b"/>
              <a:pathLst>
                <a:path w="5407" h="3222" extrusionOk="0">
                  <a:moveTo>
                    <a:pt x="5167" y="1"/>
                  </a:moveTo>
                  <a:cubicBezTo>
                    <a:pt x="5115" y="1"/>
                    <a:pt x="5063" y="21"/>
                    <a:pt x="5025" y="71"/>
                  </a:cubicBezTo>
                  <a:cubicBezTo>
                    <a:pt x="3838" y="1629"/>
                    <a:pt x="2137" y="2613"/>
                    <a:pt x="203" y="2896"/>
                  </a:cubicBezTo>
                  <a:cubicBezTo>
                    <a:pt x="1" y="2925"/>
                    <a:pt x="74" y="3222"/>
                    <a:pt x="265" y="3222"/>
                  </a:cubicBezTo>
                  <a:cubicBezTo>
                    <a:pt x="274" y="3222"/>
                    <a:pt x="284" y="3221"/>
                    <a:pt x="293" y="3220"/>
                  </a:cubicBezTo>
                  <a:cubicBezTo>
                    <a:pt x="2323" y="2921"/>
                    <a:pt x="4073" y="1870"/>
                    <a:pt x="5315" y="241"/>
                  </a:cubicBezTo>
                  <a:cubicBezTo>
                    <a:pt x="5406" y="119"/>
                    <a:pt x="5289" y="1"/>
                    <a:pt x="5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1" name="Google Shape;7151;p15"/>
            <p:cNvSpPr/>
            <p:nvPr/>
          </p:nvSpPr>
          <p:spPr>
            <a:xfrm>
              <a:off x="5277850" y="3840475"/>
              <a:ext cx="37350" cy="38725"/>
            </a:xfrm>
            <a:custGeom>
              <a:avLst/>
              <a:gdLst/>
              <a:ahLst/>
              <a:cxnLst/>
              <a:rect l="l" t="t" r="r" b="b"/>
              <a:pathLst>
                <a:path w="1494" h="1549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456" y="693"/>
                    <a:pt x="802" y="1095"/>
                    <a:pt x="1150" y="1494"/>
                  </a:cubicBezTo>
                  <a:cubicBezTo>
                    <a:pt x="1183" y="1533"/>
                    <a:pt x="1222" y="1549"/>
                    <a:pt x="1260" y="1549"/>
                  </a:cubicBezTo>
                  <a:cubicBezTo>
                    <a:pt x="1382" y="1549"/>
                    <a:pt x="1493" y="1381"/>
                    <a:pt x="1386" y="1258"/>
                  </a:cubicBezTo>
                  <a:cubicBezTo>
                    <a:pt x="1040" y="857"/>
                    <a:pt x="692" y="457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2" name="Google Shape;7152;p15"/>
            <p:cNvSpPr/>
            <p:nvPr/>
          </p:nvSpPr>
          <p:spPr>
            <a:xfrm>
              <a:off x="5265975" y="3821600"/>
              <a:ext cx="69350" cy="67150"/>
            </a:xfrm>
            <a:custGeom>
              <a:avLst/>
              <a:gdLst/>
              <a:ahLst/>
              <a:cxnLst/>
              <a:rect l="l" t="t" r="r" b="b"/>
              <a:pathLst>
                <a:path w="2774" h="2686" extrusionOk="0">
                  <a:moveTo>
                    <a:pt x="2579" y="0"/>
                  </a:moveTo>
                  <a:cubicBezTo>
                    <a:pt x="2553" y="0"/>
                    <a:pt x="2525" y="6"/>
                    <a:pt x="2499" y="19"/>
                  </a:cubicBezTo>
                  <a:cubicBezTo>
                    <a:pt x="1787" y="379"/>
                    <a:pt x="1012" y="594"/>
                    <a:pt x="215" y="652"/>
                  </a:cubicBezTo>
                  <a:cubicBezTo>
                    <a:pt x="7" y="669"/>
                    <a:pt x="0" y="988"/>
                    <a:pt x="201" y="988"/>
                  </a:cubicBezTo>
                  <a:cubicBezTo>
                    <a:pt x="206" y="988"/>
                    <a:pt x="211" y="988"/>
                    <a:pt x="215" y="988"/>
                  </a:cubicBezTo>
                  <a:cubicBezTo>
                    <a:pt x="948" y="934"/>
                    <a:pt x="1666" y="756"/>
                    <a:pt x="2338" y="464"/>
                  </a:cubicBezTo>
                  <a:lnTo>
                    <a:pt x="2338" y="464"/>
                  </a:lnTo>
                  <a:lnTo>
                    <a:pt x="1843" y="2478"/>
                  </a:lnTo>
                  <a:cubicBezTo>
                    <a:pt x="1813" y="2604"/>
                    <a:pt x="1917" y="2686"/>
                    <a:pt x="2016" y="2686"/>
                  </a:cubicBezTo>
                  <a:cubicBezTo>
                    <a:pt x="2082" y="2686"/>
                    <a:pt x="2146" y="2650"/>
                    <a:pt x="2166" y="2566"/>
                  </a:cubicBezTo>
                  <a:lnTo>
                    <a:pt x="2745" y="208"/>
                  </a:lnTo>
                  <a:cubicBezTo>
                    <a:pt x="2774" y="92"/>
                    <a:pt x="2683" y="0"/>
                    <a:pt x="2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3" name="Google Shape;7153;p15"/>
            <p:cNvSpPr/>
            <p:nvPr/>
          </p:nvSpPr>
          <p:spPr>
            <a:xfrm>
              <a:off x="5338775" y="3710225"/>
              <a:ext cx="43675" cy="76850"/>
            </a:xfrm>
            <a:custGeom>
              <a:avLst/>
              <a:gdLst/>
              <a:ahLst/>
              <a:cxnLst/>
              <a:rect l="l" t="t" r="r" b="b"/>
              <a:pathLst>
                <a:path w="1747" h="3074" extrusionOk="0">
                  <a:moveTo>
                    <a:pt x="1239" y="0"/>
                  </a:moveTo>
                  <a:cubicBezTo>
                    <a:pt x="1172" y="0"/>
                    <a:pt x="1107" y="36"/>
                    <a:pt x="1082" y="118"/>
                  </a:cubicBezTo>
                  <a:lnTo>
                    <a:pt x="1082" y="116"/>
                  </a:lnTo>
                  <a:cubicBezTo>
                    <a:pt x="970" y="482"/>
                    <a:pt x="995" y="830"/>
                    <a:pt x="1056" y="1204"/>
                  </a:cubicBezTo>
                  <a:cubicBezTo>
                    <a:pt x="1100" y="1466"/>
                    <a:pt x="1169" y="1733"/>
                    <a:pt x="1152" y="2003"/>
                  </a:cubicBezTo>
                  <a:cubicBezTo>
                    <a:pt x="1132" y="2320"/>
                    <a:pt x="923" y="2751"/>
                    <a:pt x="589" y="2751"/>
                  </a:cubicBezTo>
                  <a:cubicBezTo>
                    <a:pt x="507" y="2751"/>
                    <a:pt x="419" y="2725"/>
                    <a:pt x="324" y="2666"/>
                  </a:cubicBezTo>
                  <a:cubicBezTo>
                    <a:pt x="294" y="2649"/>
                    <a:pt x="266" y="2641"/>
                    <a:pt x="239" y="2641"/>
                  </a:cubicBezTo>
                  <a:cubicBezTo>
                    <a:pt x="95" y="2641"/>
                    <a:pt x="0" y="2861"/>
                    <a:pt x="154" y="2956"/>
                  </a:cubicBezTo>
                  <a:cubicBezTo>
                    <a:pt x="286" y="3037"/>
                    <a:pt x="426" y="3074"/>
                    <a:pt x="565" y="3074"/>
                  </a:cubicBezTo>
                  <a:cubicBezTo>
                    <a:pt x="885" y="3074"/>
                    <a:pt x="1194" y="2877"/>
                    <a:pt x="1355" y="2570"/>
                  </a:cubicBezTo>
                  <a:cubicBezTo>
                    <a:pt x="1747" y="1827"/>
                    <a:pt x="1170" y="976"/>
                    <a:pt x="1404" y="206"/>
                  </a:cubicBezTo>
                  <a:cubicBezTo>
                    <a:pt x="1441" y="82"/>
                    <a:pt x="1339" y="0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4" name="Google Shape;7154;p15"/>
            <p:cNvSpPr/>
            <p:nvPr/>
          </p:nvSpPr>
          <p:spPr>
            <a:xfrm>
              <a:off x="5390625" y="3679225"/>
              <a:ext cx="35775" cy="52100"/>
            </a:xfrm>
            <a:custGeom>
              <a:avLst/>
              <a:gdLst/>
              <a:ahLst/>
              <a:cxnLst/>
              <a:rect l="l" t="t" r="r" b="b"/>
              <a:pathLst>
                <a:path w="1431" h="2084" extrusionOk="0">
                  <a:moveTo>
                    <a:pt x="454" y="1"/>
                  </a:moveTo>
                  <a:cubicBezTo>
                    <a:pt x="294" y="1"/>
                    <a:pt x="140" y="74"/>
                    <a:pt x="63" y="236"/>
                  </a:cubicBezTo>
                  <a:cubicBezTo>
                    <a:pt x="0" y="370"/>
                    <a:pt x="117" y="492"/>
                    <a:pt x="226" y="492"/>
                  </a:cubicBezTo>
                  <a:cubicBezTo>
                    <a:pt x="276" y="492"/>
                    <a:pt x="324" y="467"/>
                    <a:pt x="353" y="406"/>
                  </a:cubicBezTo>
                  <a:lnTo>
                    <a:pt x="352" y="406"/>
                  </a:lnTo>
                  <a:cubicBezTo>
                    <a:pt x="378" y="349"/>
                    <a:pt x="413" y="327"/>
                    <a:pt x="450" y="327"/>
                  </a:cubicBezTo>
                  <a:cubicBezTo>
                    <a:pt x="547" y="327"/>
                    <a:pt x="657" y="477"/>
                    <a:pt x="671" y="560"/>
                  </a:cubicBezTo>
                  <a:cubicBezTo>
                    <a:pt x="696" y="721"/>
                    <a:pt x="631" y="892"/>
                    <a:pt x="581" y="1045"/>
                  </a:cubicBezTo>
                  <a:cubicBezTo>
                    <a:pt x="542" y="1162"/>
                    <a:pt x="645" y="1254"/>
                    <a:pt x="752" y="1254"/>
                  </a:cubicBezTo>
                  <a:cubicBezTo>
                    <a:pt x="763" y="1254"/>
                    <a:pt x="775" y="1253"/>
                    <a:pt x="786" y="1251"/>
                  </a:cubicBezTo>
                  <a:cubicBezTo>
                    <a:pt x="801" y="1248"/>
                    <a:pt x="816" y="1246"/>
                    <a:pt x="829" y="1246"/>
                  </a:cubicBezTo>
                  <a:cubicBezTo>
                    <a:pt x="1032" y="1246"/>
                    <a:pt x="1060" y="1575"/>
                    <a:pt x="925" y="1682"/>
                  </a:cubicBezTo>
                  <a:cubicBezTo>
                    <a:pt x="858" y="1737"/>
                    <a:pt x="780" y="1758"/>
                    <a:pt x="700" y="1758"/>
                  </a:cubicBezTo>
                  <a:cubicBezTo>
                    <a:pt x="577" y="1758"/>
                    <a:pt x="450" y="1707"/>
                    <a:pt x="353" y="1641"/>
                  </a:cubicBezTo>
                  <a:cubicBezTo>
                    <a:pt x="323" y="1621"/>
                    <a:pt x="294" y="1612"/>
                    <a:pt x="266" y="1612"/>
                  </a:cubicBezTo>
                  <a:cubicBezTo>
                    <a:pt x="127" y="1612"/>
                    <a:pt x="35" y="1830"/>
                    <a:pt x="184" y="1930"/>
                  </a:cubicBezTo>
                  <a:cubicBezTo>
                    <a:pt x="329" y="2027"/>
                    <a:pt x="520" y="2084"/>
                    <a:pt x="706" y="2084"/>
                  </a:cubicBezTo>
                  <a:cubicBezTo>
                    <a:pt x="979" y="2084"/>
                    <a:pt x="1241" y="1963"/>
                    <a:pt x="1333" y="1675"/>
                  </a:cubicBezTo>
                  <a:cubicBezTo>
                    <a:pt x="1431" y="1364"/>
                    <a:pt x="1244" y="1035"/>
                    <a:pt x="960" y="942"/>
                  </a:cubicBezTo>
                  <a:lnTo>
                    <a:pt x="960" y="942"/>
                  </a:lnTo>
                  <a:cubicBezTo>
                    <a:pt x="1037" y="641"/>
                    <a:pt x="1056" y="294"/>
                    <a:pt x="774" y="101"/>
                  </a:cubicBezTo>
                  <a:cubicBezTo>
                    <a:pt x="679" y="36"/>
                    <a:pt x="565" y="1"/>
                    <a:pt x="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5" name="Google Shape;7155;p15"/>
            <p:cNvSpPr/>
            <p:nvPr/>
          </p:nvSpPr>
          <p:spPr>
            <a:xfrm>
              <a:off x="5453875" y="3736725"/>
              <a:ext cx="46475" cy="12400"/>
            </a:xfrm>
            <a:custGeom>
              <a:avLst/>
              <a:gdLst/>
              <a:ahLst/>
              <a:cxnLst/>
              <a:rect l="l" t="t" r="r" b="b"/>
              <a:pathLst>
                <a:path w="1859" h="496" extrusionOk="0">
                  <a:moveTo>
                    <a:pt x="631" y="0"/>
                  </a:moveTo>
                  <a:cubicBezTo>
                    <a:pt x="492" y="0"/>
                    <a:pt x="352" y="9"/>
                    <a:pt x="214" y="26"/>
                  </a:cubicBezTo>
                  <a:cubicBezTo>
                    <a:pt x="9" y="51"/>
                    <a:pt x="0" y="363"/>
                    <a:pt x="191" y="363"/>
                  </a:cubicBezTo>
                  <a:cubicBezTo>
                    <a:pt x="198" y="363"/>
                    <a:pt x="206" y="363"/>
                    <a:pt x="214" y="362"/>
                  </a:cubicBezTo>
                  <a:cubicBezTo>
                    <a:pt x="348" y="344"/>
                    <a:pt x="483" y="336"/>
                    <a:pt x="618" y="336"/>
                  </a:cubicBezTo>
                  <a:cubicBezTo>
                    <a:pt x="944" y="336"/>
                    <a:pt x="1270" y="386"/>
                    <a:pt x="1583" y="487"/>
                  </a:cubicBezTo>
                  <a:cubicBezTo>
                    <a:pt x="1602" y="493"/>
                    <a:pt x="1620" y="496"/>
                    <a:pt x="1637" y="496"/>
                  </a:cubicBezTo>
                  <a:cubicBezTo>
                    <a:pt x="1803" y="496"/>
                    <a:pt x="1859" y="223"/>
                    <a:pt x="1672" y="163"/>
                  </a:cubicBezTo>
                  <a:cubicBezTo>
                    <a:pt x="1335" y="55"/>
                    <a:pt x="984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6" name="Google Shape;7156;p15"/>
            <p:cNvSpPr/>
            <p:nvPr/>
          </p:nvSpPr>
          <p:spPr>
            <a:xfrm>
              <a:off x="5449375" y="3766225"/>
              <a:ext cx="67075" cy="15200"/>
            </a:xfrm>
            <a:custGeom>
              <a:avLst/>
              <a:gdLst/>
              <a:ahLst/>
              <a:cxnLst/>
              <a:rect l="l" t="t" r="r" b="b"/>
              <a:pathLst>
                <a:path w="2683" h="608" extrusionOk="0">
                  <a:moveTo>
                    <a:pt x="2493" y="1"/>
                  </a:moveTo>
                  <a:cubicBezTo>
                    <a:pt x="2485" y="1"/>
                    <a:pt x="2478" y="1"/>
                    <a:pt x="2470" y="2"/>
                  </a:cubicBezTo>
                  <a:lnTo>
                    <a:pt x="214" y="271"/>
                  </a:lnTo>
                  <a:cubicBezTo>
                    <a:pt x="10" y="296"/>
                    <a:pt x="0" y="608"/>
                    <a:pt x="192" y="608"/>
                  </a:cubicBezTo>
                  <a:cubicBezTo>
                    <a:pt x="199" y="608"/>
                    <a:pt x="206" y="607"/>
                    <a:pt x="214" y="606"/>
                  </a:cubicBezTo>
                  <a:lnTo>
                    <a:pt x="2470" y="336"/>
                  </a:lnTo>
                  <a:cubicBezTo>
                    <a:pt x="2674" y="313"/>
                    <a:pt x="2683" y="1"/>
                    <a:pt x="2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7" name="Google Shape;7157;p15"/>
            <p:cNvSpPr/>
            <p:nvPr/>
          </p:nvSpPr>
          <p:spPr>
            <a:xfrm>
              <a:off x="5543200" y="3687025"/>
              <a:ext cx="14800" cy="124375"/>
            </a:xfrm>
            <a:custGeom>
              <a:avLst/>
              <a:gdLst/>
              <a:ahLst/>
              <a:cxnLst/>
              <a:rect l="l" t="t" r="r" b="b"/>
              <a:pathLst>
                <a:path w="592" h="4975" extrusionOk="0">
                  <a:moveTo>
                    <a:pt x="160" y="0"/>
                  </a:moveTo>
                  <a:cubicBezTo>
                    <a:pt x="77" y="0"/>
                    <a:pt x="0" y="53"/>
                    <a:pt x="13" y="159"/>
                  </a:cubicBezTo>
                  <a:cubicBezTo>
                    <a:pt x="190" y="1704"/>
                    <a:pt x="257" y="3259"/>
                    <a:pt x="215" y="4812"/>
                  </a:cubicBezTo>
                  <a:cubicBezTo>
                    <a:pt x="212" y="4920"/>
                    <a:pt x="294" y="4974"/>
                    <a:pt x="378" y="4974"/>
                  </a:cubicBezTo>
                  <a:cubicBezTo>
                    <a:pt x="462" y="4974"/>
                    <a:pt x="547" y="4920"/>
                    <a:pt x="550" y="4812"/>
                  </a:cubicBezTo>
                  <a:cubicBezTo>
                    <a:pt x="591" y="3259"/>
                    <a:pt x="524" y="1704"/>
                    <a:pt x="347" y="159"/>
                  </a:cubicBez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8" name="Google Shape;7158;p15"/>
            <p:cNvSpPr/>
            <p:nvPr/>
          </p:nvSpPr>
          <p:spPr>
            <a:xfrm>
              <a:off x="5548925" y="3698625"/>
              <a:ext cx="58150" cy="50275"/>
            </a:xfrm>
            <a:custGeom>
              <a:avLst/>
              <a:gdLst/>
              <a:ahLst/>
              <a:cxnLst/>
              <a:rect l="l" t="t" r="r" b="b"/>
              <a:pathLst>
                <a:path w="2326" h="2011" extrusionOk="0">
                  <a:moveTo>
                    <a:pt x="2077" y="1"/>
                  </a:moveTo>
                  <a:cubicBezTo>
                    <a:pt x="2039" y="1"/>
                    <a:pt x="2000" y="14"/>
                    <a:pt x="1966" y="46"/>
                  </a:cubicBezTo>
                  <a:lnTo>
                    <a:pt x="126" y="1729"/>
                  </a:lnTo>
                  <a:cubicBezTo>
                    <a:pt x="1" y="1842"/>
                    <a:pt x="118" y="2010"/>
                    <a:pt x="251" y="2010"/>
                  </a:cubicBezTo>
                  <a:cubicBezTo>
                    <a:pt x="289" y="2010"/>
                    <a:pt x="327" y="1997"/>
                    <a:pt x="362" y="1965"/>
                  </a:cubicBezTo>
                  <a:lnTo>
                    <a:pt x="2202" y="283"/>
                  </a:lnTo>
                  <a:cubicBezTo>
                    <a:pt x="2326" y="169"/>
                    <a:pt x="2209" y="1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59" name="Google Shape;7159;p15"/>
            <p:cNvSpPr/>
            <p:nvPr/>
          </p:nvSpPr>
          <p:spPr>
            <a:xfrm>
              <a:off x="5559000" y="3743700"/>
              <a:ext cx="41775" cy="54775"/>
            </a:xfrm>
            <a:custGeom>
              <a:avLst/>
              <a:gdLst/>
              <a:ahLst/>
              <a:cxnLst/>
              <a:rect l="l" t="t" r="r" b="b"/>
              <a:pathLst>
                <a:path w="1671" h="2191" extrusionOk="0">
                  <a:moveTo>
                    <a:pt x="235" y="0"/>
                  </a:moveTo>
                  <a:cubicBezTo>
                    <a:pt x="117" y="0"/>
                    <a:pt x="1" y="119"/>
                    <a:pt x="83" y="246"/>
                  </a:cubicBezTo>
                  <a:lnTo>
                    <a:pt x="1300" y="2113"/>
                  </a:lnTo>
                  <a:cubicBezTo>
                    <a:pt x="1335" y="2168"/>
                    <a:pt x="1386" y="2190"/>
                    <a:pt x="1437" y="2190"/>
                  </a:cubicBezTo>
                  <a:cubicBezTo>
                    <a:pt x="1554" y="2190"/>
                    <a:pt x="1670" y="2070"/>
                    <a:pt x="1588" y="1944"/>
                  </a:cubicBezTo>
                  <a:lnTo>
                    <a:pt x="373" y="77"/>
                  </a:lnTo>
                  <a:cubicBezTo>
                    <a:pt x="337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0" name="Google Shape;7160;p15"/>
            <p:cNvSpPr/>
            <p:nvPr/>
          </p:nvSpPr>
          <p:spPr>
            <a:xfrm>
              <a:off x="5603225" y="3653750"/>
              <a:ext cx="57125" cy="50600"/>
            </a:xfrm>
            <a:custGeom>
              <a:avLst/>
              <a:gdLst/>
              <a:ahLst/>
              <a:cxnLst/>
              <a:rect l="l" t="t" r="r" b="b"/>
              <a:pathLst>
                <a:path w="2285" h="2024" extrusionOk="0">
                  <a:moveTo>
                    <a:pt x="951" y="0"/>
                  </a:moveTo>
                  <a:cubicBezTo>
                    <a:pt x="666" y="0"/>
                    <a:pt x="393" y="86"/>
                    <a:pt x="146" y="261"/>
                  </a:cubicBezTo>
                  <a:cubicBezTo>
                    <a:pt x="0" y="362"/>
                    <a:pt x="91" y="580"/>
                    <a:pt x="226" y="580"/>
                  </a:cubicBezTo>
                  <a:cubicBezTo>
                    <a:pt x="254" y="580"/>
                    <a:pt x="284" y="570"/>
                    <a:pt x="314" y="549"/>
                  </a:cubicBezTo>
                  <a:cubicBezTo>
                    <a:pt x="517" y="407"/>
                    <a:pt x="725" y="333"/>
                    <a:pt x="952" y="333"/>
                  </a:cubicBezTo>
                  <a:cubicBezTo>
                    <a:pt x="990" y="333"/>
                    <a:pt x="1028" y="335"/>
                    <a:pt x="1068" y="339"/>
                  </a:cubicBezTo>
                  <a:lnTo>
                    <a:pt x="1068" y="339"/>
                  </a:lnTo>
                  <a:cubicBezTo>
                    <a:pt x="975" y="748"/>
                    <a:pt x="839" y="1144"/>
                    <a:pt x="662" y="1522"/>
                  </a:cubicBezTo>
                  <a:cubicBezTo>
                    <a:pt x="619" y="1614"/>
                    <a:pt x="648" y="1745"/>
                    <a:pt x="762" y="1768"/>
                  </a:cubicBezTo>
                  <a:lnTo>
                    <a:pt x="1998" y="2020"/>
                  </a:lnTo>
                  <a:cubicBezTo>
                    <a:pt x="2010" y="2022"/>
                    <a:pt x="2022" y="2023"/>
                    <a:pt x="2034" y="2023"/>
                  </a:cubicBezTo>
                  <a:cubicBezTo>
                    <a:pt x="2216" y="2023"/>
                    <a:pt x="2284" y="1736"/>
                    <a:pt x="2086" y="1696"/>
                  </a:cubicBezTo>
                  <a:lnTo>
                    <a:pt x="1044" y="1485"/>
                  </a:lnTo>
                  <a:lnTo>
                    <a:pt x="1044" y="1485"/>
                  </a:lnTo>
                  <a:cubicBezTo>
                    <a:pt x="1214" y="1088"/>
                    <a:pt x="1343" y="675"/>
                    <a:pt x="1427" y="250"/>
                  </a:cubicBezTo>
                  <a:cubicBezTo>
                    <a:pt x="1444" y="163"/>
                    <a:pt x="1404" y="66"/>
                    <a:pt x="1311" y="44"/>
                  </a:cubicBezTo>
                  <a:cubicBezTo>
                    <a:pt x="1190" y="15"/>
                    <a:pt x="1070" y="0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1" name="Google Shape;7161;p15"/>
            <p:cNvSpPr/>
            <p:nvPr/>
          </p:nvSpPr>
          <p:spPr>
            <a:xfrm>
              <a:off x="5665350" y="3693450"/>
              <a:ext cx="45075" cy="111525"/>
            </a:xfrm>
            <a:custGeom>
              <a:avLst/>
              <a:gdLst/>
              <a:ahLst/>
              <a:cxnLst/>
              <a:rect l="l" t="t" r="r" b="b"/>
              <a:pathLst>
                <a:path w="1803" h="4461" extrusionOk="0">
                  <a:moveTo>
                    <a:pt x="1204" y="1"/>
                  </a:moveTo>
                  <a:cubicBezTo>
                    <a:pt x="1166" y="1"/>
                    <a:pt x="1128" y="17"/>
                    <a:pt x="1095" y="56"/>
                  </a:cubicBezTo>
                  <a:cubicBezTo>
                    <a:pt x="1" y="1344"/>
                    <a:pt x="137" y="3322"/>
                    <a:pt x="1436" y="4419"/>
                  </a:cubicBezTo>
                  <a:cubicBezTo>
                    <a:pt x="1471" y="4448"/>
                    <a:pt x="1509" y="4461"/>
                    <a:pt x="1546" y="4461"/>
                  </a:cubicBezTo>
                  <a:cubicBezTo>
                    <a:pt x="1683" y="4461"/>
                    <a:pt x="1802" y="4292"/>
                    <a:pt x="1673" y="4183"/>
                  </a:cubicBezTo>
                  <a:cubicBezTo>
                    <a:pt x="520" y="3209"/>
                    <a:pt x="347" y="1451"/>
                    <a:pt x="1331" y="293"/>
                  </a:cubicBezTo>
                  <a:cubicBezTo>
                    <a:pt x="1437" y="168"/>
                    <a:pt x="13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2" name="Google Shape;7162;p15"/>
            <p:cNvSpPr/>
            <p:nvPr/>
          </p:nvSpPr>
          <p:spPr>
            <a:xfrm>
              <a:off x="5705200" y="3727600"/>
              <a:ext cx="78675" cy="128025"/>
            </a:xfrm>
            <a:custGeom>
              <a:avLst/>
              <a:gdLst/>
              <a:ahLst/>
              <a:cxnLst/>
              <a:rect l="l" t="t" r="r" b="b"/>
              <a:pathLst>
                <a:path w="3147" h="5121" extrusionOk="0">
                  <a:moveTo>
                    <a:pt x="1974" y="351"/>
                  </a:moveTo>
                  <a:cubicBezTo>
                    <a:pt x="2205" y="473"/>
                    <a:pt x="2352" y="925"/>
                    <a:pt x="2414" y="1708"/>
                  </a:cubicBezTo>
                  <a:cubicBezTo>
                    <a:pt x="2112" y="1828"/>
                    <a:pt x="1877" y="1888"/>
                    <a:pt x="1707" y="1888"/>
                  </a:cubicBezTo>
                  <a:cubicBezTo>
                    <a:pt x="1213" y="1888"/>
                    <a:pt x="1275" y="1382"/>
                    <a:pt x="1892" y="371"/>
                  </a:cubicBezTo>
                  <a:cubicBezTo>
                    <a:pt x="1924" y="371"/>
                    <a:pt x="1952" y="364"/>
                    <a:pt x="1974" y="351"/>
                  </a:cubicBezTo>
                  <a:close/>
                  <a:moveTo>
                    <a:pt x="1845" y="0"/>
                  </a:moveTo>
                  <a:cubicBezTo>
                    <a:pt x="1548" y="0"/>
                    <a:pt x="1252" y="106"/>
                    <a:pt x="1031" y="335"/>
                  </a:cubicBezTo>
                  <a:cubicBezTo>
                    <a:pt x="1" y="1399"/>
                    <a:pt x="878" y="3826"/>
                    <a:pt x="1145" y="5001"/>
                  </a:cubicBezTo>
                  <a:cubicBezTo>
                    <a:pt x="1164" y="5084"/>
                    <a:pt x="1227" y="5120"/>
                    <a:pt x="1292" y="5120"/>
                  </a:cubicBezTo>
                  <a:cubicBezTo>
                    <a:pt x="1391" y="5120"/>
                    <a:pt x="1497" y="5038"/>
                    <a:pt x="1468" y="4912"/>
                  </a:cubicBezTo>
                  <a:cubicBezTo>
                    <a:pt x="1253" y="3971"/>
                    <a:pt x="999" y="2984"/>
                    <a:pt x="944" y="2019"/>
                  </a:cubicBezTo>
                  <a:cubicBezTo>
                    <a:pt x="939" y="1934"/>
                    <a:pt x="932" y="1845"/>
                    <a:pt x="928" y="1754"/>
                  </a:cubicBezTo>
                  <a:lnTo>
                    <a:pt x="928" y="1754"/>
                  </a:lnTo>
                  <a:cubicBezTo>
                    <a:pt x="983" y="1834"/>
                    <a:pt x="1050" y="1910"/>
                    <a:pt x="1131" y="1982"/>
                  </a:cubicBezTo>
                  <a:cubicBezTo>
                    <a:pt x="1345" y="2173"/>
                    <a:pt x="1596" y="2256"/>
                    <a:pt x="1843" y="2256"/>
                  </a:cubicBezTo>
                  <a:cubicBezTo>
                    <a:pt x="2506" y="2256"/>
                    <a:pt x="3147" y="1655"/>
                    <a:pt x="3001" y="901"/>
                  </a:cubicBezTo>
                  <a:cubicBezTo>
                    <a:pt x="2892" y="332"/>
                    <a:pt x="2368" y="0"/>
                    <a:pt x="1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3" name="Google Shape;7163;p15"/>
            <p:cNvSpPr/>
            <p:nvPr/>
          </p:nvSpPr>
          <p:spPr>
            <a:xfrm>
              <a:off x="5781875" y="3723175"/>
              <a:ext cx="62925" cy="72300"/>
            </a:xfrm>
            <a:custGeom>
              <a:avLst/>
              <a:gdLst/>
              <a:ahLst/>
              <a:cxnLst/>
              <a:rect l="l" t="t" r="r" b="b"/>
              <a:pathLst>
                <a:path w="2517" h="2892" extrusionOk="0">
                  <a:moveTo>
                    <a:pt x="924" y="361"/>
                  </a:moveTo>
                  <a:lnTo>
                    <a:pt x="924" y="361"/>
                  </a:lnTo>
                  <a:cubicBezTo>
                    <a:pt x="926" y="407"/>
                    <a:pt x="952" y="451"/>
                    <a:pt x="1010" y="478"/>
                  </a:cubicBezTo>
                  <a:cubicBezTo>
                    <a:pt x="1426" y="672"/>
                    <a:pt x="1856" y="982"/>
                    <a:pt x="2001" y="1444"/>
                  </a:cubicBezTo>
                  <a:cubicBezTo>
                    <a:pt x="2142" y="1894"/>
                    <a:pt x="1904" y="2428"/>
                    <a:pt x="1417" y="2537"/>
                  </a:cubicBezTo>
                  <a:cubicBezTo>
                    <a:pt x="1369" y="2548"/>
                    <a:pt x="1323" y="2554"/>
                    <a:pt x="1280" y="2554"/>
                  </a:cubicBezTo>
                  <a:cubicBezTo>
                    <a:pt x="808" y="2554"/>
                    <a:pt x="645" y="1936"/>
                    <a:pt x="561" y="1537"/>
                  </a:cubicBezTo>
                  <a:cubicBezTo>
                    <a:pt x="500" y="1252"/>
                    <a:pt x="444" y="863"/>
                    <a:pt x="613" y="597"/>
                  </a:cubicBezTo>
                  <a:cubicBezTo>
                    <a:pt x="679" y="494"/>
                    <a:pt x="796" y="405"/>
                    <a:pt x="924" y="361"/>
                  </a:cubicBezTo>
                  <a:close/>
                  <a:moveTo>
                    <a:pt x="1095" y="0"/>
                  </a:moveTo>
                  <a:cubicBezTo>
                    <a:pt x="756" y="0"/>
                    <a:pt x="403" y="221"/>
                    <a:pt x="261" y="559"/>
                  </a:cubicBezTo>
                  <a:cubicBezTo>
                    <a:pt x="0" y="1180"/>
                    <a:pt x="243" y="2467"/>
                    <a:pt x="889" y="2800"/>
                  </a:cubicBezTo>
                  <a:cubicBezTo>
                    <a:pt x="1012" y="2863"/>
                    <a:pt x="1140" y="2891"/>
                    <a:pt x="1268" y="2891"/>
                  </a:cubicBezTo>
                  <a:cubicBezTo>
                    <a:pt x="1750" y="2891"/>
                    <a:pt x="2224" y="2487"/>
                    <a:pt x="2349" y="2028"/>
                  </a:cubicBezTo>
                  <a:cubicBezTo>
                    <a:pt x="2517" y="1417"/>
                    <a:pt x="2155" y="866"/>
                    <a:pt x="1682" y="497"/>
                  </a:cubicBezTo>
                  <a:lnTo>
                    <a:pt x="1682" y="497"/>
                  </a:lnTo>
                  <a:cubicBezTo>
                    <a:pt x="1718" y="451"/>
                    <a:pt x="1728" y="387"/>
                    <a:pt x="1686" y="323"/>
                  </a:cubicBezTo>
                  <a:lnTo>
                    <a:pt x="1684" y="323"/>
                  </a:lnTo>
                  <a:cubicBezTo>
                    <a:pt x="1538" y="98"/>
                    <a:pt x="132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4" name="Google Shape;7164;p15"/>
            <p:cNvSpPr/>
            <p:nvPr/>
          </p:nvSpPr>
          <p:spPr>
            <a:xfrm>
              <a:off x="5837850" y="3685825"/>
              <a:ext cx="41900" cy="116625"/>
            </a:xfrm>
            <a:custGeom>
              <a:avLst/>
              <a:gdLst/>
              <a:ahLst/>
              <a:cxnLst/>
              <a:rect l="l" t="t" r="r" b="b"/>
              <a:pathLst>
                <a:path w="1676" h="4665" extrusionOk="0">
                  <a:moveTo>
                    <a:pt x="229" y="0"/>
                  </a:moveTo>
                  <a:cubicBezTo>
                    <a:pt x="111" y="0"/>
                    <a:pt x="0" y="168"/>
                    <a:pt x="101" y="294"/>
                  </a:cubicBezTo>
                  <a:cubicBezTo>
                    <a:pt x="1056" y="1490"/>
                    <a:pt x="1314" y="3011"/>
                    <a:pt x="838" y="4460"/>
                  </a:cubicBezTo>
                  <a:cubicBezTo>
                    <a:pt x="797" y="4583"/>
                    <a:pt x="898" y="4665"/>
                    <a:pt x="1000" y="4665"/>
                  </a:cubicBezTo>
                  <a:cubicBezTo>
                    <a:pt x="1066" y="4665"/>
                    <a:pt x="1133" y="4630"/>
                    <a:pt x="1160" y="4549"/>
                  </a:cubicBezTo>
                  <a:cubicBezTo>
                    <a:pt x="1675" y="2982"/>
                    <a:pt x="1366" y="1344"/>
                    <a:pt x="337" y="58"/>
                  </a:cubicBezTo>
                  <a:cubicBezTo>
                    <a:pt x="305" y="17"/>
                    <a:pt x="26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5" name="Google Shape;7165;p15"/>
            <p:cNvSpPr/>
            <p:nvPr/>
          </p:nvSpPr>
          <p:spPr>
            <a:xfrm>
              <a:off x="5865775" y="3633075"/>
              <a:ext cx="51800" cy="44175"/>
            </a:xfrm>
            <a:custGeom>
              <a:avLst/>
              <a:gdLst/>
              <a:ahLst/>
              <a:cxnLst/>
              <a:rect l="l" t="t" r="r" b="b"/>
              <a:pathLst>
                <a:path w="2072" h="1767" extrusionOk="0">
                  <a:moveTo>
                    <a:pt x="470" y="1"/>
                  </a:moveTo>
                  <a:cubicBezTo>
                    <a:pt x="242" y="1"/>
                    <a:pt x="23" y="160"/>
                    <a:pt x="8" y="417"/>
                  </a:cubicBezTo>
                  <a:cubicBezTo>
                    <a:pt x="1" y="524"/>
                    <a:pt x="81" y="578"/>
                    <a:pt x="164" y="578"/>
                  </a:cubicBezTo>
                  <a:cubicBezTo>
                    <a:pt x="248" y="578"/>
                    <a:pt x="335" y="524"/>
                    <a:pt x="342" y="417"/>
                  </a:cubicBezTo>
                  <a:cubicBezTo>
                    <a:pt x="353" y="369"/>
                    <a:pt x="379" y="345"/>
                    <a:pt x="420" y="345"/>
                  </a:cubicBezTo>
                  <a:cubicBezTo>
                    <a:pt x="429" y="345"/>
                    <a:pt x="438" y="346"/>
                    <a:pt x="448" y="348"/>
                  </a:cubicBezTo>
                  <a:cubicBezTo>
                    <a:pt x="467" y="342"/>
                    <a:pt x="484" y="340"/>
                    <a:pt x="499" y="340"/>
                  </a:cubicBezTo>
                  <a:cubicBezTo>
                    <a:pt x="571" y="340"/>
                    <a:pt x="616" y="396"/>
                    <a:pt x="636" y="510"/>
                  </a:cubicBezTo>
                  <a:cubicBezTo>
                    <a:pt x="667" y="613"/>
                    <a:pt x="628" y="752"/>
                    <a:pt x="596" y="853"/>
                  </a:cubicBezTo>
                  <a:cubicBezTo>
                    <a:pt x="525" y="1076"/>
                    <a:pt x="406" y="1269"/>
                    <a:pt x="352" y="1500"/>
                  </a:cubicBezTo>
                  <a:cubicBezTo>
                    <a:pt x="325" y="1605"/>
                    <a:pt x="404" y="1709"/>
                    <a:pt x="514" y="1712"/>
                  </a:cubicBezTo>
                  <a:lnTo>
                    <a:pt x="1856" y="1767"/>
                  </a:lnTo>
                  <a:cubicBezTo>
                    <a:pt x="1859" y="1767"/>
                    <a:pt x="1862" y="1767"/>
                    <a:pt x="1865" y="1767"/>
                  </a:cubicBezTo>
                  <a:cubicBezTo>
                    <a:pt x="2071" y="1767"/>
                    <a:pt x="2069" y="1442"/>
                    <a:pt x="1856" y="1433"/>
                  </a:cubicBezTo>
                  <a:lnTo>
                    <a:pt x="738" y="1386"/>
                  </a:lnTo>
                  <a:lnTo>
                    <a:pt x="738" y="1386"/>
                  </a:lnTo>
                  <a:cubicBezTo>
                    <a:pt x="893" y="972"/>
                    <a:pt x="1178" y="452"/>
                    <a:pt x="781" y="115"/>
                  </a:cubicBezTo>
                  <a:cubicBezTo>
                    <a:pt x="689" y="37"/>
                    <a:pt x="578" y="1"/>
                    <a:pt x="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6" name="Google Shape;7166;p15"/>
            <p:cNvSpPr/>
            <p:nvPr/>
          </p:nvSpPr>
          <p:spPr>
            <a:xfrm>
              <a:off x="5919575" y="3707525"/>
              <a:ext cx="72125" cy="74625"/>
            </a:xfrm>
            <a:custGeom>
              <a:avLst/>
              <a:gdLst/>
              <a:ahLst/>
              <a:cxnLst/>
              <a:rect l="l" t="t" r="r" b="b"/>
              <a:pathLst>
                <a:path w="2885" h="2985" extrusionOk="0">
                  <a:moveTo>
                    <a:pt x="246" y="1"/>
                  </a:moveTo>
                  <a:cubicBezTo>
                    <a:pt x="115" y="1"/>
                    <a:pt x="0" y="169"/>
                    <a:pt x="121" y="285"/>
                  </a:cubicBezTo>
                  <a:cubicBezTo>
                    <a:pt x="984" y="1113"/>
                    <a:pt x="1794" y="1996"/>
                    <a:pt x="2545" y="2929"/>
                  </a:cubicBezTo>
                  <a:cubicBezTo>
                    <a:pt x="2577" y="2968"/>
                    <a:pt x="2615" y="2985"/>
                    <a:pt x="2653" y="2985"/>
                  </a:cubicBezTo>
                  <a:cubicBezTo>
                    <a:pt x="2772" y="2985"/>
                    <a:pt x="2884" y="2817"/>
                    <a:pt x="2781" y="2691"/>
                  </a:cubicBezTo>
                  <a:cubicBezTo>
                    <a:pt x="2031" y="1760"/>
                    <a:pt x="1221" y="877"/>
                    <a:pt x="357" y="49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7" name="Google Shape;7167;p15"/>
            <p:cNvSpPr/>
            <p:nvPr/>
          </p:nvSpPr>
          <p:spPr>
            <a:xfrm>
              <a:off x="5923000" y="3711625"/>
              <a:ext cx="47875" cy="79650"/>
            </a:xfrm>
            <a:custGeom>
              <a:avLst/>
              <a:gdLst/>
              <a:ahLst/>
              <a:cxnLst/>
              <a:rect l="l" t="t" r="r" b="b"/>
              <a:pathLst>
                <a:path w="1915" h="3186" extrusionOk="0">
                  <a:moveTo>
                    <a:pt x="1687" y="1"/>
                  </a:moveTo>
                  <a:cubicBezTo>
                    <a:pt x="1637" y="1"/>
                    <a:pt x="1588" y="25"/>
                    <a:pt x="1556" y="84"/>
                  </a:cubicBezTo>
                  <a:lnTo>
                    <a:pt x="69" y="2932"/>
                  </a:lnTo>
                  <a:cubicBezTo>
                    <a:pt x="1" y="3064"/>
                    <a:pt x="117" y="3185"/>
                    <a:pt x="228" y="3185"/>
                  </a:cubicBezTo>
                  <a:cubicBezTo>
                    <a:pt x="279" y="3185"/>
                    <a:pt x="328" y="3161"/>
                    <a:pt x="359" y="3102"/>
                  </a:cubicBezTo>
                  <a:cubicBezTo>
                    <a:pt x="855" y="2153"/>
                    <a:pt x="1351" y="1203"/>
                    <a:pt x="1846" y="254"/>
                  </a:cubicBezTo>
                  <a:cubicBezTo>
                    <a:pt x="1915" y="122"/>
                    <a:pt x="1799" y="1"/>
                    <a:pt x="1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8" name="Google Shape;7168;p15"/>
            <p:cNvSpPr/>
            <p:nvPr/>
          </p:nvSpPr>
          <p:spPr>
            <a:xfrm>
              <a:off x="5514500" y="3833000"/>
              <a:ext cx="472475" cy="10575"/>
            </a:xfrm>
            <a:custGeom>
              <a:avLst/>
              <a:gdLst/>
              <a:ahLst/>
              <a:cxnLst/>
              <a:rect l="l" t="t" r="r" b="b"/>
              <a:pathLst>
                <a:path w="18899" h="423" extrusionOk="0">
                  <a:moveTo>
                    <a:pt x="18688" y="1"/>
                  </a:moveTo>
                  <a:cubicBezTo>
                    <a:pt x="18686" y="1"/>
                    <a:pt x="18685" y="1"/>
                    <a:pt x="18684" y="1"/>
                  </a:cubicBezTo>
                  <a:cubicBezTo>
                    <a:pt x="15462" y="59"/>
                    <a:pt x="12240" y="88"/>
                    <a:pt x="9018" y="88"/>
                  </a:cubicBezTo>
                  <a:cubicBezTo>
                    <a:pt x="6084" y="88"/>
                    <a:pt x="3151" y="64"/>
                    <a:pt x="217" y="16"/>
                  </a:cubicBezTo>
                  <a:cubicBezTo>
                    <a:pt x="216" y="16"/>
                    <a:pt x="214" y="16"/>
                    <a:pt x="213" y="16"/>
                  </a:cubicBezTo>
                  <a:cubicBezTo>
                    <a:pt x="0" y="16"/>
                    <a:pt x="2" y="347"/>
                    <a:pt x="217" y="350"/>
                  </a:cubicBezTo>
                  <a:cubicBezTo>
                    <a:pt x="3141" y="399"/>
                    <a:pt x="6064" y="423"/>
                    <a:pt x="8988" y="423"/>
                  </a:cubicBezTo>
                  <a:cubicBezTo>
                    <a:pt x="12220" y="423"/>
                    <a:pt x="15451" y="393"/>
                    <a:pt x="18684" y="335"/>
                  </a:cubicBezTo>
                  <a:cubicBezTo>
                    <a:pt x="18897" y="330"/>
                    <a:pt x="18899" y="1"/>
                    <a:pt x="18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69" name="Google Shape;7169;p15"/>
            <p:cNvSpPr/>
            <p:nvPr/>
          </p:nvSpPr>
          <p:spPr>
            <a:xfrm>
              <a:off x="5554550" y="3877825"/>
              <a:ext cx="59600" cy="59150"/>
            </a:xfrm>
            <a:custGeom>
              <a:avLst/>
              <a:gdLst/>
              <a:ahLst/>
              <a:cxnLst/>
              <a:rect l="l" t="t" r="r" b="b"/>
              <a:pathLst>
                <a:path w="2384" h="2366" extrusionOk="0">
                  <a:moveTo>
                    <a:pt x="240" y="0"/>
                  </a:moveTo>
                  <a:cubicBezTo>
                    <a:pt x="114" y="0"/>
                    <a:pt x="1" y="168"/>
                    <a:pt x="114" y="288"/>
                  </a:cubicBezTo>
                  <a:lnTo>
                    <a:pt x="2032" y="2314"/>
                  </a:lnTo>
                  <a:cubicBezTo>
                    <a:pt x="2067" y="2351"/>
                    <a:pt x="2106" y="2366"/>
                    <a:pt x="2144" y="2366"/>
                  </a:cubicBezTo>
                  <a:cubicBezTo>
                    <a:pt x="2270" y="2366"/>
                    <a:pt x="2384" y="2198"/>
                    <a:pt x="2270" y="2078"/>
                  </a:cubicBezTo>
                  <a:lnTo>
                    <a:pt x="351" y="52"/>
                  </a:lnTo>
                  <a:cubicBezTo>
                    <a:pt x="317" y="16"/>
                    <a:pt x="27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0" name="Google Shape;7170;p15"/>
            <p:cNvSpPr/>
            <p:nvPr/>
          </p:nvSpPr>
          <p:spPr>
            <a:xfrm>
              <a:off x="5550625" y="3874800"/>
              <a:ext cx="58175" cy="64125"/>
            </a:xfrm>
            <a:custGeom>
              <a:avLst/>
              <a:gdLst/>
              <a:ahLst/>
              <a:cxnLst/>
              <a:rect l="l" t="t" r="r" b="b"/>
              <a:pathLst>
                <a:path w="2327" h="2565" extrusionOk="0">
                  <a:moveTo>
                    <a:pt x="2094" y="1"/>
                  </a:moveTo>
                  <a:cubicBezTo>
                    <a:pt x="2056" y="1"/>
                    <a:pt x="2017" y="17"/>
                    <a:pt x="1984" y="56"/>
                  </a:cubicBezTo>
                  <a:lnTo>
                    <a:pt x="107" y="2272"/>
                  </a:lnTo>
                  <a:cubicBezTo>
                    <a:pt x="1" y="2396"/>
                    <a:pt x="113" y="2564"/>
                    <a:pt x="234" y="2564"/>
                  </a:cubicBezTo>
                  <a:cubicBezTo>
                    <a:pt x="271" y="2564"/>
                    <a:pt x="310" y="2548"/>
                    <a:pt x="343" y="2508"/>
                  </a:cubicBezTo>
                  <a:lnTo>
                    <a:pt x="2221" y="292"/>
                  </a:lnTo>
                  <a:cubicBezTo>
                    <a:pt x="2327" y="168"/>
                    <a:pt x="2214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1" name="Google Shape;7171;p15"/>
            <p:cNvSpPr/>
            <p:nvPr/>
          </p:nvSpPr>
          <p:spPr>
            <a:xfrm>
              <a:off x="5665475" y="3877100"/>
              <a:ext cx="12500" cy="71750"/>
            </a:xfrm>
            <a:custGeom>
              <a:avLst/>
              <a:gdLst/>
              <a:ahLst/>
              <a:cxnLst/>
              <a:rect l="l" t="t" r="r" b="b"/>
              <a:pathLst>
                <a:path w="500" h="2870" extrusionOk="0">
                  <a:moveTo>
                    <a:pt x="164" y="0"/>
                  </a:moveTo>
                  <a:cubicBezTo>
                    <a:pt x="81" y="0"/>
                    <a:pt x="0" y="54"/>
                    <a:pt x="7" y="162"/>
                  </a:cubicBezTo>
                  <a:cubicBezTo>
                    <a:pt x="57" y="1010"/>
                    <a:pt x="107" y="1860"/>
                    <a:pt x="158" y="2708"/>
                  </a:cubicBezTo>
                  <a:cubicBezTo>
                    <a:pt x="164" y="2816"/>
                    <a:pt x="252" y="2870"/>
                    <a:pt x="336" y="2870"/>
                  </a:cubicBezTo>
                  <a:cubicBezTo>
                    <a:pt x="419" y="2870"/>
                    <a:pt x="499" y="2816"/>
                    <a:pt x="493" y="2708"/>
                  </a:cubicBezTo>
                  <a:cubicBezTo>
                    <a:pt x="441" y="1860"/>
                    <a:pt x="391" y="1010"/>
                    <a:pt x="342" y="162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2" name="Google Shape;7172;p15"/>
            <p:cNvSpPr/>
            <p:nvPr/>
          </p:nvSpPr>
          <p:spPr>
            <a:xfrm>
              <a:off x="5625050" y="3907600"/>
              <a:ext cx="85025" cy="11825"/>
            </a:xfrm>
            <a:custGeom>
              <a:avLst/>
              <a:gdLst/>
              <a:ahLst/>
              <a:cxnLst/>
              <a:rect l="l" t="t" r="r" b="b"/>
              <a:pathLst>
                <a:path w="3401" h="473" extrusionOk="0">
                  <a:moveTo>
                    <a:pt x="3194" y="0"/>
                  </a:moveTo>
                  <a:cubicBezTo>
                    <a:pt x="3191" y="0"/>
                    <a:pt x="3188" y="0"/>
                    <a:pt x="3186" y="1"/>
                  </a:cubicBezTo>
                  <a:lnTo>
                    <a:pt x="217" y="138"/>
                  </a:lnTo>
                  <a:cubicBezTo>
                    <a:pt x="5" y="147"/>
                    <a:pt x="1" y="472"/>
                    <a:pt x="208" y="472"/>
                  </a:cubicBezTo>
                  <a:cubicBezTo>
                    <a:pt x="211" y="472"/>
                    <a:pt x="214" y="472"/>
                    <a:pt x="217" y="472"/>
                  </a:cubicBezTo>
                  <a:lnTo>
                    <a:pt x="3186" y="336"/>
                  </a:lnTo>
                  <a:cubicBezTo>
                    <a:pt x="3398" y="326"/>
                    <a:pt x="3401" y="0"/>
                    <a:pt x="3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3" name="Google Shape;7173;p15"/>
            <p:cNvSpPr/>
            <p:nvPr/>
          </p:nvSpPr>
          <p:spPr>
            <a:xfrm>
              <a:off x="5736400" y="3885425"/>
              <a:ext cx="85325" cy="65350"/>
            </a:xfrm>
            <a:custGeom>
              <a:avLst/>
              <a:gdLst/>
              <a:ahLst/>
              <a:cxnLst/>
              <a:rect l="l" t="t" r="r" b="b"/>
              <a:pathLst>
                <a:path w="3413" h="2614" extrusionOk="0">
                  <a:moveTo>
                    <a:pt x="847" y="0"/>
                  </a:moveTo>
                  <a:cubicBezTo>
                    <a:pt x="554" y="0"/>
                    <a:pt x="261" y="136"/>
                    <a:pt x="80" y="422"/>
                  </a:cubicBezTo>
                  <a:cubicBezTo>
                    <a:pt x="0" y="549"/>
                    <a:pt x="116" y="669"/>
                    <a:pt x="233" y="669"/>
                  </a:cubicBezTo>
                  <a:cubicBezTo>
                    <a:pt x="284" y="669"/>
                    <a:pt x="335" y="647"/>
                    <a:pt x="370" y="592"/>
                  </a:cubicBezTo>
                  <a:cubicBezTo>
                    <a:pt x="479" y="419"/>
                    <a:pt x="669" y="332"/>
                    <a:pt x="860" y="332"/>
                  </a:cubicBezTo>
                  <a:cubicBezTo>
                    <a:pt x="1007" y="332"/>
                    <a:pt x="1155" y="384"/>
                    <a:pt x="1268" y="488"/>
                  </a:cubicBezTo>
                  <a:cubicBezTo>
                    <a:pt x="1479" y="686"/>
                    <a:pt x="1512" y="1049"/>
                    <a:pt x="1442" y="1312"/>
                  </a:cubicBezTo>
                  <a:cubicBezTo>
                    <a:pt x="1306" y="1815"/>
                    <a:pt x="824" y="2106"/>
                    <a:pt x="373" y="2283"/>
                  </a:cubicBezTo>
                  <a:cubicBezTo>
                    <a:pt x="218" y="2345"/>
                    <a:pt x="213" y="2614"/>
                    <a:pt x="397" y="2614"/>
                  </a:cubicBezTo>
                  <a:cubicBezTo>
                    <a:pt x="404" y="2614"/>
                    <a:pt x="410" y="2613"/>
                    <a:pt x="417" y="2613"/>
                  </a:cubicBezTo>
                  <a:lnTo>
                    <a:pt x="3198" y="2346"/>
                  </a:lnTo>
                  <a:cubicBezTo>
                    <a:pt x="3403" y="2327"/>
                    <a:pt x="3413" y="2011"/>
                    <a:pt x="3217" y="2011"/>
                  </a:cubicBezTo>
                  <a:cubicBezTo>
                    <a:pt x="3211" y="2011"/>
                    <a:pt x="3205" y="2011"/>
                    <a:pt x="3198" y="2012"/>
                  </a:cubicBezTo>
                  <a:lnTo>
                    <a:pt x="1165" y="2207"/>
                  </a:lnTo>
                  <a:lnTo>
                    <a:pt x="1165" y="2207"/>
                  </a:lnTo>
                  <a:cubicBezTo>
                    <a:pt x="1668" y="1813"/>
                    <a:pt x="2007" y="1237"/>
                    <a:pt x="1717" y="570"/>
                  </a:cubicBezTo>
                  <a:cubicBezTo>
                    <a:pt x="1554" y="198"/>
                    <a:pt x="1200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4" name="Google Shape;7174;p15"/>
            <p:cNvSpPr/>
            <p:nvPr/>
          </p:nvSpPr>
          <p:spPr>
            <a:xfrm>
              <a:off x="5822575" y="3888300"/>
              <a:ext cx="66225" cy="53050"/>
            </a:xfrm>
            <a:custGeom>
              <a:avLst/>
              <a:gdLst/>
              <a:ahLst/>
              <a:cxnLst/>
              <a:rect l="l" t="t" r="r" b="b"/>
              <a:pathLst>
                <a:path w="2649" h="2122" extrusionOk="0">
                  <a:moveTo>
                    <a:pt x="235" y="1"/>
                  </a:moveTo>
                  <a:cubicBezTo>
                    <a:pt x="93" y="1"/>
                    <a:pt x="0" y="219"/>
                    <a:pt x="152" y="316"/>
                  </a:cubicBezTo>
                  <a:lnTo>
                    <a:pt x="151" y="316"/>
                  </a:lnTo>
                  <a:cubicBezTo>
                    <a:pt x="930" y="818"/>
                    <a:pt x="1650" y="1407"/>
                    <a:pt x="2297" y="2071"/>
                  </a:cubicBezTo>
                  <a:cubicBezTo>
                    <a:pt x="2331" y="2106"/>
                    <a:pt x="2370" y="2121"/>
                    <a:pt x="2408" y="2121"/>
                  </a:cubicBezTo>
                  <a:cubicBezTo>
                    <a:pt x="2535" y="2121"/>
                    <a:pt x="2648" y="1953"/>
                    <a:pt x="2533" y="1834"/>
                  </a:cubicBezTo>
                  <a:cubicBezTo>
                    <a:pt x="1867" y="1149"/>
                    <a:pt x="1124" y="544"/>
                    <a:pt x="321" y="28"/>
                  </a:cubicBezTo>
                  <a:cubicBezTo>
                    <a:pt x="292" y="9"/>
                    <a:pt x="26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5" name="Google Shape;7175;p15"/>
            <p:cNvSpPr/>
            <p:nvPr/>
          </p:nvSpPr>
          <p:spPr>
            <a:xfrm>
              <a:off x="5824700" y="3879050"/>
              <a:ext cx="54100" cy="81500"/>
            </a:xfrm>
            <a:custGeom>
              <a:avLst/>
              <a:gdLst/>
              <a:ahLst/>
              <a:cxnLst/>
              <a:rect l="l" t="t" r="r" b="b"/>
              <a:pathLst>
                <a:path w="2164" h="3260" extrusionOk="0">
                  <a:moveTo>
                    <a:pt x="1959" y="0"/>
                  </a:moveTo>
                  <a:cubicBezTo>
                    <a:pt x="1892" y="0"/>
                    <a:pt x="1824" y="34"/>
                    <a:pt x="1794" y="113"/>
                  </a:cubicBezTo>
                  <a:cubicBezTo>
                    <a:pt x="1400" y="1155"/>
                    <a:pt x="828" y="2120"/>
                    <a:pt x="107" y="2968"/>
                  </a:cubicBezTo>
                  <a:cubicBezTo>
                    <a:pt x="1" y="3093"/>
                    <a:pt x="112" y="3260"/>
                    <a:pt x="233" y="3260"/>
                  </a:cubicBezTo>
                  <a:cubicBezTo>
                    <a:pt x="271" y="3260"/>
                    <a:pt x="310" y="3244"/>
                    <a:pt x="343" y="3205"/>
                  </a:cubicBezTo>
                  <a:cubicBezTo>
                    <a:pt x="1103" y="2313"/>
                    <a:pt x="1702" y="1298"/>
                    <a:pt x="2117" y="203"/>
                  </a:cubicBezTo>
                  <a:cubicBezTo>
                    <a:pt x="2164" y="81"/>
                    <a:pt x="2063" y="0"/>
                    <a:pt x="1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6" name="Google Shape;7176;p15"/>
            <p:cNvSpPr/>
            <p:nvPr/>
          </p:nvSpPr>
          <p:spPr>
            <a:xfrm>
              <a:off x="5084600" y="3459000"/>
              <a:ext cx="60775" cy="115175"/>
            </a:xfrm>
            <a:custGeom>
              <a:avLst/>
              <a:gdLst/>
              <a:ahLst/>
              <a:cxnLst/>
              <a:rect l="l" t="t" r="r" b="b"/>
              <a:pathLst>
                <a:path w="2431" h="4607" extrusionOk="0">
                  <a:moveTo>
                    <a:pt x="1175" y="1"/>
                  </a:moveTo>
                  <a:cubicBezTo>
                    <a:pt x="1074" y="1"/>
                    <a:pt x="971" y="82"/>
                    <a:pt x="1009" y="207"/>
                  </a:cubicBezTo>
                  <a:cubicBezTo>
                    <a:pt x="1307" y="1184"/>
                    <a:pt x="2099" y="4271"/>
                    <a:pt x="281" y="4271"/>
                  </a:cubicBezTo>
                  <a:cubicBezTo>
                    <a:pt x="260" y="4271"/>
                    <a:pt x="238" y="4270"/>
                    <a:pt x="216" y="4269"/>
                  </a:cubicBezTo>
                  <a:cubicBezTo>
                    <a:pt x="213" y="4269"/>
                    <a:pt x="211" y="4269"/>
                    <a:pt x="208" y="4269"/>
                  </a:cubicBezTo>
                  <a:cubicBezTo>
                    <a:pt x="0" y="4269"/>
                    <a:pt x="3" y="4596"/>
                    <a:pt x="216" y="4605"/>
                  </a:cubicBezTo>
                  <a:cubicBezTo>
                    <a:pt x="244" y="4606"/>
                    <a:pt x="271" y="4606"/>
                    <a:pt x="298" y="4606"/>
                  </a:cubicBezTo>
                  <a:cubicBezTo>
                    <a:pt x="2430" y="4606"/>
                    <a:pt x="1703" y="1333"/>
                    <a:pt x="1332" y="117"/>
                  </a:cubicBezTo>
                  <a:cubicBezTo>
                    <a:pt x="1307" y="36"/>
                    <a:pt x="1241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7" name="Google Shape;7177;p15"/>
            <p:cNvSpPr/>
            <p:nvPr/>
          </p:nvSpPr>
          <p:spPr>
            <a:xfrm>
              <a:off x="5102875" y="342680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8" name="Google Shape;7178;p15"/>
            <p:cNvSpPr/>
            <p:nvPr/>
          </p:nvSpPr>
          <p:spPr>
            <a:xfrm>
              <a:off x="5131575" y="3396450"/>
              <a:ext cx="51000" cy="51225"/>
            </a:xfrm>
            <a:custGeom>
              <a:avLst/>
              <a:gdLst/>
              <a:ahLst/>
              <a:cxnLst/>
              <a:rect l="l" t="t" r="r" b="b"/>
              <a:pathLst>
                <a:path w="2040" h="2049" extrusionOk="0">
                  <a:moveTo>
                    <a:pt x="599" y="0"/>
                  </a:moveTo>
                  <a:cubicBezTo>
                    <a:pt x="416" y="0"/>
                    <a:pt x="238" y="68"/>
                    <a:pt x="106" y="224"/>
                  </a:cubicBezTo>
                  <a:cubicBezTo>
                    <a:pt x="0" y="349"/>
                    <a:pt x="112" y="516"/>
                    <a:pt x="233" y="516"/>
                  </a:cubicBezTo>
                  <a:cubicBezTo>
                    <a:pt x="271" y="516"/>
                    <a:pt x="309" y="500"/>
                    <a:pt x="342" y="461"/>
                  </a:cubicBezTo>
                  <a:cubicBezTo>
                    <a:pt x="417" y="372"/>
                    <a:pt x="514" y="334"/>
                    <a:pt x="614" y="334"/>
                  </a:cubicBezTo>
                  <a:cubicBezTo>
                    <a:pt x="807" y="334"/>
                    <a:pt x="1010" y="475"/>
                    <a:pt x="1081" y="661"/>
                  </a:cubicBezTo>
                  <a:cubicBezTo>
                    <a:pt x="1233" y="1066"/>
                    <a:pt x="887" y="1475"/>
                    <a:pt x="602" y="1715"/>
                  </a:cubicBezTo>
                  <a:cubicBezTo>
                    <a:pt x="506" y="1795"/>
                    <a:pt x="558" y="1968"/>
                    <a:pt x="675" y="1995"/>
                  </a:cubicBezTo>
                  <a:cubicBezTo>
                    <a:pt x="832" y="2030"/>
                    <a:pt x="987" y="2049"/>
                    <a:pt x="1140" y="2049"/>
                  </a:cubicBezTo>
                  <a:cubicBezTo>
                    <a:pt x="1384" y="2049"/>
                    <a:pt x="1625" y="2002"/>
                    <a:pt x="1863" y="1907"/>
                  </a:cubicBezTo>
                  <a:cubicBezTo>
                    <a:pt x="2040" y="1836"/>
                    <a:pt x="1990" y="1572"/>
                    <a:pt x="1836" y="1572"/>
                  </a:cubicBezTo>
                  <a:cubicBezTo>
                    <a:pt x="1817" y="1572"/>
                    <a:pt x="1797" y="1576"/>
                    <a:pt x="1775" y="1585"/>
                  </a:cubicBezTo>
                  <a:cubicBezTo>
                    <a:pt x="1562" y="1670"/>
                    <a:pt x="1351" y="1714"/>
                    <a:pt x="1135" y="1714"/>
                  </a:cubicBezTo>
                  <a:cubicBezTo>
                    <a:pt x="1115" y="1714"/>
                    <a:pt x="1096" y="1714"/>
                    <a:pt x="1077" y="1713"/>
                  </a:cubicBezTo>
                  <a:lnTo>
                    <a:pt x="1077" y="1713"/>
                  </a:lnTo>
                  <a:cubicBezTo>
                    <a:pt x="1397" y="1336"/>
                    <a:pt x="1611" y="806"/>
                    <a:pt x="1302" y="369"/>
                  </a:cubicBezTo>
                  <a:cubicBezTo>
                    <a:pt x="1144" y="145"/>
                    <a:pt x="866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79" name="Google Shape;7179;p15"/>
            <p:cNvSpPr/>
            <p:nvPr/>
          </p:nvSpPr>
          <p:spPr>
            <a:xfrm>
              <a:off x="5179600" y="3502100"/>
              <a:ext cx="49525" cy="9425"/>
            </a:xfrm>
            <a:custGeom>
              <a:avLst/>
              <a:gdLst/>
              <a:ahLst/>
              <a:cxnLst/>
              <a:rect l="l" t="t" r="r" b="b"/>
              <a:pathLst>
                <a:path w="1981" h="377" extrusionOk="0">
                  <a:moveTo>
                    <a:pt x="210" y="1"/>
                  </a:moveTo>
                  <a:cubicBezTo>
                    <a:pt x="0" y="1"/>
                    <a:pt x="2" y="330"/>
                    <a:pt x="215" y="335"/>
                  </a:cubicBezTo>
                  <a:lnTo>
                    <a:pt x="1765" y="376"/>
                  </a:lnTo>
                  <a:cubicBezTo>
                    <a:pt x="1767" y="376"/>
                    <a:pt x="1768" y="376"/>
                    <a:pt x="1770" y="376"/>
                  </a:cubicBezTo>
                  <a:cubicBezTo>
                    <a:pt x="1980" y="376"/>
                    <a:pt x="1979" y="47"/>
                    <a:pt x="1765" y="41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0" name="Google Shape;7180;p15"/>
            <p:cNvSpPr/>
            <p:nvPr/>
          </p:nvSpPr>
          <p:spPr>
            <a:xfrm>
              <a:off x="5177925" y="3535175"/>
              <a:ext cx="51075" cy="11375"/>
            </a:xfrm>
            <a:custGeom>
              <a:avLst/>
              <a:gdLst/>
              <a:ahLst/>
              <a:cxnLst/>
              <a:rect l="l" t="t" r="r" b="b"/>
              <a:pathLst>
                <a:path w="2043" h="455" extrusionOk="0">
                  <a:moveTo>
                    <a:pt x="1803" y="1"/>
                  </a:moveTo>
                  <a:cubicBezTo>
                    <a:pt x="1789" y="1"/>
                    <a:pt x="1774" y="3"/>
                    <a:pt x="1759" y="7"/>
                  </a:cubicBezTo>
                  <a:cubicBezTo>
                    <a:pt x="1455" y="84"/>
                    <a:pt x="1143" y="123"/>
                    <a:pt x="831" y="123"/>
                  </a:cubicBezTo>
                  <a:cubicBezTo>
                    <a:pt x="652" y="123"/>
                    <a:pt x="472" y="110"/>
                    <a:pt x="293" y="84"/>
                  </a:cubicBezTo>
                  <a:cubicBezTo>
                    <a:pt x="284" y="83"/>
                    <a:pt x="274" y="82"/>
                    <a:pt x="265" y="82"/>
                  </a:cubicBezTo>
                  <a:cubicBezTo>
                    <a:pt x="75" y="82"/>
                    <a:pt x="1" y="377"/>
                    <a:pt x="203" y="408"/>
                  </a:cubicBezTo>
                  <a:cubicBezTo>
                    <a:pt x="410" y="439"/>
                    <a:pt x="618" y="454"/>
                    <a:pt x="826" y="454"/>
                  </a:cubicBezTo>
                  <a:cubicBezTo>
                    <a:pt x="1170" y="454"/>
                    <a:pt x="1513" y="412"/>
                    <a:pt x="1849" y="328"/>
                  </a:cubicBezTo>
                  <a:cubicBezTo>
                    <a:pt x="2042" y="280"/>
                    <a:pt x="1980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1" name="Google Shape;7181;p15"/>
            <p:cNvSpPr/>
            <p:nvPr/>
          </p:nvSpPr>
          <p:spPr>
            <a:xfrm>
              <a:off x="5275350" y="3445500"/>
              <a:ext cx="17075" cy="121175"/>
            </a:xfrm>
            <a:custGeom>
              <a:avLst/>
              <a:gdLst/>
              <a:ahLst/>
              <a:cxnLst/>
              <a:rect l="l" t="t" r="r" b="b"/>
              <a:pathLst>
                <a:path w="683" h="4847" extrusionOk="0">
                  <a:moveTo>
                    <a:pt x="207" y="0"/>
                  </a:moveTo>
                  <a:cubicBezTo>
                    <a:pt x="123" y="0"/>
                    <a:pt x="38" y="54"/>
                    <a:pt x="36" y="161"/>
                  </a:cubicBezTo>
                  <a:cubicBezTo>
                    <a:pt x="1" y="1688"/>
                    <a:pt x="103" y="3217"/>
                    <a:pt x="341" y="4725"/>
                  </a:cubicBezTo>
                  <a:cubicBezTo>
                    <a:pt x="353" y="4810"/>
                    <a:pt x="413" y="4846"/>
                    <a:pt x="477" y="4846"/>
                  </a:cubicBezTo>
                  <a:cubicBezTo>
                    <a:pt x="574" y="4846"/>
                    <a:pt x="683" y="4763"/>
                    <a:pt x="663" y="4637"/>
                  </a:cubicBezTo>
                  <a:cubicBezTo>
                    <a:pt x="432" y="3157"/>
                    <a:pt x="335" y="1659"/>
                    <a:pt x="371" y="161"/>
                  </a:cubicBezTo>
                  <a:cubicBezTo>
                    <a:pt x="374" y="54"/>
                    <a:pt x="29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2" name="Google Shape;7182;p15"/>
            <p:cNvSpPr/>
            <p:nvPr/>
          </p:nvSpPr>
          <p:spPr>
            <a:xfrm>
              <a:off x="5276400" y="3457150"/>
              <a:ext cx="69150" cy="52575"/>
            </a:xfrm>
            <a:custGeom>
              <a:avLst/>
              <a:gdLst/>
              <a:ahLst/>
              <a:cxnLst/>
              <a:rect l="l" t="t" r="r" b="b"/>
              <a:pathLst>
                <a:path w="2766" h="2103" extrusionOk="0">
                  <a:moveTo>
                    <a:pt x="2560" y="1"/>
                  </a:moveTo>
                  <a:cubicBezTo>
                    <a:pt x="2541" y="1"/>
                    <a:pt x="2521" y="4"/>
                    <a:pt x="2500" y="13"/>
                  </a:cubicBezTo>
                  <a:cubicBezTo>
                    <a:pt x="1534" y="383"/>
                    <a:pt x="698" y="1026"/>
                    <a:pt x="90" y="1861"/>
                  </a:cubicBezTo>
                  <a:cubicBezTo>
                    <a:pt x="1" y="1984"/>
                    <a:pt x="118" y="2102"/>
                    <a:pt x="239" y="2102"/>
                  </a:cubicBezTo>
                  <a:cubicBezTo>
                    <a:pt x="290" y="2102"/>
                    <a:pt x="342" y="2081"/>
                    <a:pt x="380" y="2031"/>
                  </a:cubicBezTo>
                  <a:cubicBezTo>
                    <a:pt x="939" y="1265"/>
                    <a:pt x="1705" y="678"/>
                    <a:pt x="2588" y="336"/>
                  </a:cubicBezTo>
                  <a:cubicBezTo>
                    <a:pt x="2766" y="267"/>
                    <a:pt x="2716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3" name="Google Shape;7183;p15"/>
            <p:cNvSpPr/>
            <p:nvPr/>
          </p:nvSpPr>
          <p:spPr>
            <a:xfrm>
              <a:off x="5277250" y="3500975"/>
              <a:ext cx="65675" cy="57275"/>
            </a:xfrm>
            <a:custGeom>
              <a:avLst/>
              <a:gdLst/>
              <a:ahLst/>
              <a:cxnLst/>
              <a:rect l="l" t="t" r="r" b="b"/>
              <a:pathLst>
                <a:path w="2627" h="2291" extrusionOk="0">
                  <a:moveTo>
                    <a:pt x="251" y="1"/>
                  </a:moveTo>
                  <a:cubicBezTo>
                    <a:pt x="118" y="1"/>
                    <a:pt x="1" y="170"/>
                    <a:pt x="126" y="284"/>
                  </a:cubicBezTo>
                  <a:lnTo>
                    <a:pt x="2266" y="2246"/>
                  </a:lnTo>
                  <a:cubicBezTo>
                    <a:pt x="2301" y="2277"/>
                    <a:pt x="2340" y="2291"/>
                    <a:pt x="2377" y="2291"/>
                  </a:cubicBezTo>
                  <a:cubicBezTo>
                    <a:pt x="2510" y="2291"/>
                    <a:pt x="2626" y="2122"/>
                    <a:pt x="2502" y="2008"/>
                  </a:cubicBezTo>
                  <a:lnTo>
                    <a:pt x="362" y="46"/>
                  </a:ln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4" name="Google Shape;7184;p15"/>
            <p:cNvSpPr/>
            <p:nvPr/>
          </p:nvSpPr>
          <p:spPr>
            <a:xfrm>
              <a:off x="5360775" y="3497175"/>
              <a:ext cx="61825" cy="99600"/>
            </a:xfrm>
            <a:custGeom>
              <a:avLst/>
              <a:gdLst/>
              <a:ahLst/>
              <a:cxnLst/>
              <a:rect l="l" t="t" r="r" b="b"/>
              <a:pathLst>
                <a:path w="2473" h="3984" extrusionOk="0">
                  <a:moveTo>
                    <a:pt x="1551" y="353"/>
                  </a:moveTo>
                  <a:cubicBezTo>
                    <a:pt x="2150" y="514"/>
                    <a:pt x="2252" y="1932"/>
                    <a:pt x="1526" y="1932"/>
                  </a:cubicBezTo>
                  <a:cubicBezTo>
                    <a:pt x="1434" y="1932"/>
                    <a:pt x="1328" y="1909"/>
                    <a:pt x="1209" y="1858"/>
                  </a:cubicBezTo>
                  <a:cubicBezTo>
                    <a:pt x="962" y="1752"/>
                    <a:pt x="723" y="1381"/>
                    <a:pt x="627" y="1033"/>
                  </a:cubicBezTo>
                  <a:lnTo>
                    <a:pt x="627" y="1033"/>
                  </a:lnTo>
                  <a:cubicBezTo>
                    <a:pt x="693" y="861"/>
                    <a:pt x="786" y="712"/>
                    <a:pt x="911" y="596"/>
                  </a:cubicBezTo>
                  <a:cubicBezTo>
                    <a:pt x="1009" y="505"/>
                    <a:pt x="1102" y="441"/>
                    <a:pt x="1189" y="400"/>
                  </a:cubicBezTo>
                  <a:lnTo>
                    <a:pt x="1189" y="400"/>
                  </a:lnTo>
                  <a:cubicBezTo>
                    <a:pt x="1228" y="413"/>
                    <a:pt x="1269" y="429"/>
                    <a:pt x="1312" y="448"/>
                  </a:cubicBezTo>
                  <a:cubicBezTo>
                    <a:pt x="1337" y="459"/>
                    <a:pt x="1361" y="464"/>
                    <a:pt x="1385" y="464"/>
                  </a:cubicBezTo>
                  <a:cubicBezTo>
                    <a:pt x="1459" y="464"/>
                    <a:pt x="1523" y="414"/>
                    <a:pt x="1551" y="353"/>
                  </a:cubicBezTo>
                  <a:close/>
                  <a:moveTo>
                    <a:pt x="790" y="1"/>
                  </a:moveTo>
                  <a:cubicBezTo>
                    <a:pt x="699" y="1"/>
                    <a:pt x="603" y="8"/>
                    <a:pt x="498" y="23"/>
                  </a:cubicBezTo>
                  <a:cubicBezTo>
                    <a:pt x="440" y="32"/>
                    <a:pt x="400" y="90"/>
                    <a:pt x="382" y="140"/>
                  </a:cubicBezTo>
                  <a:cubicBezTo>
                    <a:pt x="283" y="409"/>
                    <a:pt x="255" y="703"/>
                    <a:pt x="295" y="987"/>
                  </a:cubicBezTo>
                  <a:lnTo>
                    <a:pt x="295" y="987"/>
                  </a:lnTo>
                  <a:cubicBezTo>
                    <a:pt x="1" y="1852"/>
                    <a:pt x="229" y="3068"/>
                    <a:pt x="296" y="3822"/>
                  </a:cubicBezTo>
                  <a:cubicBezTo>
                    <a:pt x="306" y="3929"/>
                    <a:pt x="394" y="3983"/>
                    <a:pt x="478" y="3983"/>
                  </a:cubicBezTo>
                  <a:cubicBezTo>
                    <a:pt x="562" y="3983"/>
                    <a:pt x="640" y="3930"/>
                    <a:pt x="630" y="3822"/>
                  </a:cubicBezTo>
                  <a:cubicBezTo>
                    <a:pt x="581" y="3267"/>
                    <a:pt x="414" y="2351"/>
                    <a:pt x="498" y="1596"/>
                  </a:cubicBezTo>
                  <a:lnTo>
                    <a:pt x="498" y="1596"/>
                  </a:lnTo>
                  <a:cubicBezTo>
                    <a:pt x="661" y="1886"/>
                    <a:pt x="913" y="2123"/>
                    <a:pt x="1247" y="2248"/>
                  </a:cubicBezTo>
                  <a:cubicBezTo>
                    <a:pt x="1379" y="2298"/>
                    <a:pt x="1499" y="2321"/>
                    <a:pt x="1607" y="2321"/>
                  </a:cubicBezTo>
                  <a:cubicBezTo>
                    <a:pt x="2284" y="2321"/>
                    <a:pt x="2473" y="1421"/>
                    <a:pt x="2334" y="775"/>
                  </a:cubicBezTo>
                  <a:cubicBezTo>
                    <a:pt x="2229" y="289"/>
                    <a:pt x="1857" y="39"/>
                    <a:pt x="1452" y="39"/>
                  </a:cubicBezTo>
                  <a:cubicBezTo>
                    <a:pt x="1377" y="39"/>
                    <a:pt x="1301" y="47"/>
                    <a:pt x="1226" y="64"/>
                  </a:cubicBezTo>
                  <a:lnTo>
                    <a:pt x="1226" y="64"/>
                  </a:lnTo>
                  <a:cubicBezTo>
                    <a:pt x="1080" y="21"/>
                    <a:pt x="941" y="1"/>
                    <a:pt x="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5" name="Google Shape;7185;p15"/>
            <p:cNvSpPr/>
            <p:nvPr/>
          </p:nvSpPr>
          <p:spPr>
            <a:xfrm>
              <a:off x="5462700" y="3442275"/>
              <a:ext cx="32775" cy="121900"/>
            </a:xfrm>
            <a:custGeom>
              <a:avLst/>
              <a:gdLst/>
              <a:ahLst/>
              <a:cxnLst/>
              <a:rect l="l" t="t" r="r" b="b"/>
              <a:pathLst>
                <a:path w="1311" h="4876" extrusionOk="0">
                  <a:moveTo>
                    <a:pt x="919" y="1"/>
                  </a:moveTo>
                  <a:cubicBezTo>
                    <a:pt x="869" y="1"/>
                    <a:pt x="820" y="25"/>
                    <a:pt x="790" y="84"/>
                  </a:cubicBezTo>
                  <a:cubicBezTo>
                    <a:pt x="1" y="1601"/>
                    <a:pt x="53" y="3337"/>
                    <a:pt x="944" y="4796"/>
                  </a:cubicBezTo>
                  <a:cubicBezTo>
                    <a:pt x="978" y="4852"/>
                    <a:pt x="1028" y="4875"/>
                    <a:pt x="1079" y="4875"/>
                  </a:cubicBezTo>
                  <a:cubicBezTo>
                    <a:pt x="1194" y="4875"/>
                    <a:pt x="1310" y="4755"/>
                    <a:pt x="1232" y="4627"/>
                  </a:cubicBezTo>
                  <a:cubicBezTo>
                    <a:pt x="405" y="3270"/>
                    <a:pt x="344" y="1665"/>
                    <a:pt x="1078" y="254"/>
                  </a:cubicBezTo>
                  <a:cubicBezTo>
                    <a:pt x="1146" y="122"/>
                    <a:pt x="1030" y="1"/>
                    <a:pt x="9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6" name="Google Shape;7186;p15"/>
            <p:cNvSpPr/>
            <p:nvPr/>
          </p:nvSpPr>
          <p:spPr>
            <a:xfrm>
              <a:off x="5522025" y="3474750"/>
              <a:ext cx="69650" cy="70325"/>
            </a:xfrm>
            <a:custGeom>
              <a:avLst/>
              <a:gdLst/>
              <a:ahLst/>
              <a:cxnLst/>
              <a:rect l="l" t="t" r="r" b="b"/>
              <a:pathLst>
                <a:path w="2786" h="2813" extrusionOk="0">
                  <a:moveTo>
                    <a:pt x="240" y="1"/>
                  </a:moveTo>
                  <a:cubicBezTo>
                    <a:pt x="118" y="1"/>
                    <a:pt x="0" y="119"/>
                    <a:pt x="91" y="241"/>
                  </a:cubicBezTo>
                  <a:lnTo>
                    <a:pt x="91" y="239"/>
                  </a:lnTo>
                  <a:cubicBezTo>
                    <a:pt x="785" y="1156"/>
                    <a:pt x="1565" y="2003"/>
                    <a:pt x="2422" y="2768"/>
                  </a:cubicBezTo>
                  <a:cubicBezTo>
                    <a:pt x="2457" y="2799"/>
                    <a:pt x="2496" y="2812"/>
                    <a:pt x="2533" y="2812"/>
                  </a:cubicBezTo>
                  <a:cubicBezTo>
                    <a:pt x="2667" y="2812"/>
                    <a:pt x="2785" y="2644"/>
                    <a:pt x="2659" y="2530"/>
                  </a:cubicBezTo>
                  <a:cubicBezTo>
                    <a:pt x="1821" y="1786"/>
                    <a:pt x="1059" y="962"/>
                    <a:pt x="381" y="71"/>
                  </a:cubicBezTo>
                  <a:cubicBezTo>
                    <a:pt x="343" y="21"/>
                    <a:pt x="29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7" name="Google Shape;7187;p15"/>
            <p:cNvSpPr/>
            <p:nvPr/>
          </p:nvSpPr>
          <p:spPr>
            <a:xfrm>
              <a:off x="5527125" y="3480550"/>
              <a:ext cx="42750" cy="61100"/>
            </a:xfrm>
            <a:custGeom>
              <a:avLst/>
              <a:gdLst/>
              <a:ahLst/>
              <a:cxnLst/>
              <a:rect l="l" t="t" r="r" b="b"/>
              <a:pathLst>
                <a:path w="1710" h="2444" extrusionOk="0">
                  <a:moveTo>
                    <a:pt x="1480" y="0"/>
                  </a:moveTo>
                  <a:cubicBezTo>
                    <a:pt x="1429" y="0"/>
                    <a:pt x="1378" y="24"/>
                    <a:pt x="1344" y="80"/>
                  </a:cubicBezTo>
                  <a:cubicBezTo>
                    <a:pt x="922" y="785"/>
                    <a:pt x="499" y="1490"/>
                    <a:pt x="78" y="2195"/>
                  </a:cubicBezTo>
                  <a:cubicBezTo>
                    <a:pt x="1" y="2323"/>
                    <a:pt x="116" y="2444"/>
                    <a:pt x="231" y="2444"/>
                  </a:cubicBezTo>
                  <a:cubicBezTo>
                    <a:pt x="282" y="2444"/>
                    <a:pt x="332" y="2420"/>
                    <a:pt x="366" y="2364"/>
                  </a:cubicBezTo>
                  <a:cubicBezTo>
                    <a:pt x="789" y="1659"/>
                    <a:pt x="1211" y="954"/>
                    <a:pt x="1632" y="250"/>
                  </a:cubicBezTo>
                  <a:cubicBezTo>
                    <a:pt x="1710" y="121"/>
                    <a:pt x="1595" y="0"/>
                    <a:pt x="1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8" name="Google Shape;7188;p15"/>
            <p:cNvSpPr/>
            <p:nvPr/>
          </p:nvSpPr>
          <p:spPr>
            <a:xfrm>
              <a:off x="5598225" y="3443775"/>
              <a:ext cx="42075" cy="113300"/>
            </a:xfrm>
            <a:custGeom>
              <a:avLst/>
              <a:gdLst/>
              <a:ahLst/>
              <a:cxnLst/>
              <a:rect l="l" t="t" r="r" b="b"/>
              <a:pathLst>
                <a:path w="1683" h="4532" extrusionOk="0">
                  <a:moveTo>
                    <a:pt x="239" y="0"/>
                  </a:moveTo>
                  <a:cubicBezTo>
                    <a:pt x="114" y="0"/>
                    <a:pt x="0" y="168"/>
                    <a:pt x="114" y="288"/>
                  </a:cubicBezTo>
                  <a:cubicBezTo>
                    <a:pt x="1145" y="1382"/>
                    <a:pt x="1316" y="2994"/>
                    <a:pt x="546" y="4283"/>
                  </a:cubicBezTo>
                  <a:cubicBezTo>
                    <a:pt x="469" y="4411"/>
                    <a:pt x="584" y="4531"/>
                    <a:pt x="699" y="4531"/>
                  </a:cubicBezTo>
                  <a:cubicBezTo>
                    <a:pt x="750" y="4531"/>
                    <a:pt x="800" y="4508"/>
                    <a:pt x="834" y="4451"/>
                  </a:cubicBezTo>
                  <a:cubicBezTo>
                    <a:pt x="1682" y="3034"/>
                    <a:pt x="1482" y="1252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89" name="Google Shape;7189;p15"/>
            <p:cNvSpPr/>
            <p:nvPr/>
          </p:nvSpPr>
          <p:spPr>
            <a:xfrm>
              <a:off x="5659875" y="3442950"/>
              <a:ext cx="52950" cy="107750"/>
            </a:xfrm>
            <a:custGeom>
              <a:avLst/>
              <a:gdLst/>
              <a:ahLst/>
              <a:cxnLst/>
              <a:rect l="l" t="t" r="r" b="b"/>
              <a:pathLst>
                <a:path w="2118" h="4310" extrusionOk="0">
                  <a:moveTo>
                    <a:pt x="1735" y="0"/>
                  </a:moveTo>
                  <a:cubicBezTo>
                    <a:pt x="1708" y="0"/>
                    <a:pt x="1679" y="8"/>
                    <a:pt x="1649" y="27"/>
                  </a:cubicBezTo>
                  <a:cubicBezTo>
                    <a:pt x="0" y="1058"/>
                    <a:pt x="810" y="3058"/>
                    <a:pt x="1779" y="4252"/>
                  </a:cubicBezTo>
                  <a:cubicBezTo>
                    <a:pt x="1812" y="4293"/>
                    <a:pt x="1850" y="4310"/>
                    <a:pt x="1888" y="4310"/>
                  </a:cubicBezTo>
                  <a:cubicBezTo>
                    <a:pt x="2006" y="4310"/>
                    <a:pt x="2117" y="4142"/>
                    <a:pt x="2015" y="4016"/>
                  </a:cubicBezTo>
                  <a:cubicBezTo>
                    <a:pt x="1192" y="3000"/>
                    <a:pt x="365" y="1224"/>
                    <a:pt x="1819" y="315"/>
                  </a:cubicBezTo>
                  <a:cubicBezTo>
                    <a:pt x="1971" y="219"/>
                    <a:pt x="1877" y="0"/>
                    <a:pt x="1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0" name="Google Shape;7190;p15"/>
            <p:cNvSpPr/>
            <p:nvPr/>
          </p:nvSpPr>
          <p:spPr>
            <a:xfrm>
              <a:off x="5730900" y="3493300"/>
              <a:ext cx="40500" cy="12400"/>
            </a:xfrm>
            <a:custGeom>
              <a:avLst/>
              <a:gdLst/>
              <a:ahLst/>
              <a:cxnLst/>
              <a:rect l="l" t="t" r="r" b="b"/>
              <a:pathLst>
                <a:path w="1620" h="496" extrusionOk="0">
                  <a:moveTo>
                    <a:pt x="628" y="1"/>
                  </a:moveTo>
                  <a:cubicBezTo>
                    <a:pt x="483" y="1"/>
                    <a:pt x="339" y="17"/>
                    <a:pt x="196" y="51"/>
                  </a:cubicBezTo>
                  <a:cubicBezTo>
                    <a:pt x="1" y="95"/>
                    <a:pt x="63" y="378"/>
                    <a:pt x="243" y="378"/>
                  </a:cubicBezTo>
                  <a:cubicBezTo>
                    <a:pt x="256" y="378"/>
                    <a:pt x="270" y="376"/>
                    <a:pt x="285" y="373"/>
                  </a:cubicBezTo>
                  <a:cubicBezTo>
                    <a:pt x="400" y="345"/>
                    <a:pt x="517" y="332"/>
                    <a:pt x="634" y="332"/>
                  </a:cubicBezTo>
                  <a:cubicBezTo>
                    <a:pt x="857" y="332"/>
                    <a:pt x="1078" y="381"/>
                    <a:pt x="1281" y="478"/>
                  </a:cubicBezTo>
                  <a:cubicBezTo>
                    <a:pt x="1307" y="490"/>
                    <a:pt x="1332" y="496"/>
                    <a:pt x="1357" y="496"/>
                  </a:cubicBezTo>
                  <a:cubicBezTo>
                    <a:pt x="1514" y="496"/>
                    <a:pt x="1619" y="269"/>
                    <a:pt x="1450" y="190"/>
                  </a:cubicBezTo>
                  <a:cubicBezTo>
                    <a:pt x="1192" y="64"/>
                    <a:pt x="910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1" name="Google Shape;7191;p15"/>
            <p:cNvSpPr/>
            <p:nvPr/>
          </p:nvSpPr>
          <p:spPr>
            <a:xfrm>
              <a:off x="5783925" y="3462275"/>
              <a:ext cx="64325" cy="86875"/>
            </a:xfrm>
            <a:custGeom>
              <a:avLst/>
              <a:gdLst/>
              <a:ahLst/>
              <a:cxnLst/>
              <a:rect l="l" t="t" r="r" b="b"/>
              <a:pathLst>
                <a:path w="2573" h="3475" extrusionOk="0">
                  <a:moveTo>
                    <a:pt x="638" y="1"/>
                  </a:moveTo>
                  <a:cubicBezTo>
                    <a:pt x="482" y="1"/>
                    <a:pt x="322" y="36"/>
                    <a:pt x="167" y="113"/>
                  </a:cubicBezTo>
                  <a:cubicBezTo>
                    <a:pt x="1" y="196"/>
                    <a:pt x="104" y="421"/>
                    <a:pt x="259" y="421"/>
                  </a:cubicBezTo>
                  <a:cubicBezTo>
                    <a:pt x="283" y="421"/>
                    <a:pt x="309" y="416"/>
                    <a:pt x="336" y="403"/>
                  </a:cubicBezTo>
                  <a:lnTo>
                    <a:pt x="336" y="401"/>
                  </a:lnTo>
                  <a:cubicBezTo>
                    <a:pt x="471" y="335"/>
                    <a:pt x="592" y="305"/>
                    <a:pt x="700" y="305"/>
                  </a:cubicBezTo>
                  <a:cubicBezTo>
                    <a:pt x="1316" y="305"/>
                    <a:pt x="1498" y="1259"/>
                    <a:pt x="1268" y="1782"/>
                  </a:cubicBezTo>
                  <a:cubicBezTo>
                    <a:pt x="1062" y="2256"/>
                    <a:pt x="667" y="2602"/>
                    <a:pt x="289" y="2939"/>
                  </a:cubicBezTo>
                  <a:cubicBezTo>
                    <a:pt x="209" y="3011"/>
                    <a:pt x="232" y="3153"/>
                    <a:pt x="324" y="3202"/>
                  </a:cubicBezTo>
                  <a:cubicBezTo>
                    <a:pt x="656" y="3384"/>
                    <a:pt x="1006" y="3475"/>
                    <a:pt x="1356" y="3475"/>
                  </a:cubicBezTo>
                  <a:cubicBezTo>
                    <a:pt x="1716" y="3475"/>
                    <a:pt x="2075" y="3378"/>
                    <a:pt x="2414" y="3185"/>
                  </a:cubicBezTo>
                  <a:cubicBezTo>
                    <a:pt x="2572" y="3094"/>
                    <a:pt x="2476" y="2873"/>
                    <a:pt x="2329" y="2873"/>
                  </a:cubicBezTo>
                  <a:cubicBezTo>
                    <a:pt x="2303" y="2873"/>
                    <a:pt x="2275" y="2880"/>
                    <a:pt x="2246" y="2897"/>
                  </a:cubicBezTo>
                  <a:cubicBezTo>
                    <a:pt x="1957" y="3061"/>
                    <a:pt x="1656" y="3143"/>
                    <a:pt x="1354" y="3143"/>
                  </a:cubicBezTo>
                  <a:cubicBezTo>
                    <a:pt x="1136" y="3143"/>
                    <a:pt x="918" y="3100"/>
                    <a:pt x="703" y="3014"/>
                  </a:cubicBezTo>
                  <a:lnTo>
                    <a:pt x="703" y="3014"/>
                  </a:lnTo>
                  <a:cubicBezTo>
                    <a:pt x="1305" y="2454"/>
                    <a:pt x="1923" y="1731"/>
                    <a:pt x="1697" y="857"/>
                  </a:cubicBezTo>
                  <a:cubicBezTo>
                    <a:pt x="1565" y="343"/>
                    <a:pt x="1122" y="1"/>
                    <a:pt x="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2" name="Google Shape;7192;p15"/>
            <p:cNvSpPr/>
            <p:nvPr/>
          </p:nvSpPr>
          <p:spPr>
            <a:xfrm>
              <a:off x="5845425" y="3446125"/>
              <a:ext cx="51400" cy="114575"/>
            </a:xfrm>
            <a:custGeom>
              <a:avLst/>
              <a:gdLst/>
              <a:ahLst/>
              <a:cxnLst/>
              <a:rect l="l" t="t" r="r" b="b"/>
              <a:pathLst>
                <a:path w="2056" h="4583" extrusionOk="0">
                  <a:moveTo>
                    <a:pt x="231" y="1"/>
                  </a:moveTo>
                  <a:cubicBezTo>
                    <a:pt x="116" y="1"/>
                    <a:pt x="1" y="121"/>
                    <a:pt x="80" y="248"/>
                  </a:cubicBezTo>
                  <a:cubicBezTo>
                    <a:pt x="844" y="1474"/>
                    <a:pt x="1693" y="2998"/>
                    <a:pt x="690" y="4342"/>
                  </a:cubicBezTo>
                  <a:cubicBezTo>
                    <a:pt x="599" y="4464"/>
                    <a:pt x="716" y="4583"/>
                    <a:pt x="838" y="4583"/>
                  </a:cubicBezTo>
                  <a:cubicBezTo>
                    <a:pt x="889" y="4583"/>
                    <a:pt x="941" y="4562"/>
                    <a:pt x="979" y="4511"/>
                  </a:cubicBezTo>
                  <a:cubicBezTo>
                    <a:pt x="2056" y="3070"/>
                    <a:pt x="1197" y="1404"/>
                    <a:pt x="368" y="80"/>
                  </a:cubicBezTo>
                  <a:cubicBezTo>
                    <a:pt x="334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3" name="Google Shape;7193;p15"/>
            <p:cNvSpPr/>
            <p:nvPr/>
          </p:nvSpPr>
          <p:spPr>
            <a:xfrm>
              <a:off x="5877150" y="3416200"/>
              <a:ext cx="49925" cy="43500"/>
            </a:xfrm>
            <a:custGeom>
              <a:avLst/>
              <a:gdLst/>
              <a:ahLst/>
              <a:cxnLst/>
              <a:rect l="l" t="t" r="r" b="b"/>
              <a:pathLst>
                <a:path w="1997" h="1740" extrusionOk="0">
                  <a:moveTo>
                    <a:pt x="515" y="1"/>
                  </a:moveTo>
                  <a:cubicBezTo>
                    <a:pt x="301" y="1"/>
                    <a:pt x="99" y="107"/>
                    <a:pt x="35" y="348"/>
                  </a:cubicBezTo>
                  <a:cubicBezTo>
                    <a:pt x="1" y="473"/>
                    <a:pt x="104" y="555"/>
                    <a:pt x="204" y="555"/>
                  </a:cubicBezTo>
                  <a:cubicBezTo>
                    <a:pt x="270" y="555"/>
                    <a:pt x="335" y="520"/>
                    <a:pt x="356" y="436"/>
                  </a:cubicBezTo>
                  <a:lnTo>
                    <a:pt x="356" y="438"/>
                  </a:lnTo>
                  <a:cubicBezTo>
                    <a:pt x="379" y="357"/>
                    <a:pt x="436" y="325"/>
                    <a:pt x="503" y="325"/>
                  </a:cubicBezTo>
                  <a:cubicBezTo>
                    <a:pt x="628" y="325"/>
                    <a:pt x="790" y="435"/>
                    <a:pt x="828" y="533"/>
                  </a:cubicBezTo>
                  <a:cubicBezTo>
                    <a:pt x="942" y="830"/>
                    <a:pt x="657" y="1190"/>
                    <a:pt x="497" y="1416"/>
                  </a:cubicBezTo>
                  <a:cubicBezTo>
                    <a:pt x="416" y="1526"/>
                    <a:pt x="526" y="1660"/>
                    <a:pt x="640" y="1667"/>
                  </a:cubicBezTo>
                  <a:lnTo>
                    <a:pt x="1781" y="1739"/>
                  </a:lnTo>
                  <a:cubicBezTo>
                    <a:pt x="1785" y="1739"/>
                    <a:pt x="1790" y="1740"/>
                    <a:pt x="1794" y="1740"/>
                  </a:cubicBezTo>
                  <a:cubicBezTo>
                    <a:pt x="1996" y="1740"/>
                    <a:pt x="1992" y="1419"/>
                    <a:pt x="1781" y="1405"/>
                  </a:cubicBezTo>
                  <a:lnTo>
                    <a:pt x="939" y="1351"/>
                  </a:lnTo>
                  <a:lnTo>
                    <a:pt x="939" y="1351"/>
                  </a:lnTo>
                  <a:cubicBezTo>
                    <a:pt x="1168" y="966"/>
                    <a:pt x="1345" y="457"/>
                    <a:pt x="941" y="145"/>
                  </a:cubicBezTo>
                  <a:cubicBezTo>
                    <a:pt x="820" y="52"/>
                    <a:pt x="664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4" name="Google Shape;7194;p15"/>
            <p:cNvSpPr/>
            <p:nvPr/>
          </p:nvSpPr>
          <p:spPr>
            <a:xfrm>
              <a:off x="5952100" y="3437700"/>
              <a:ext cx="32475" cy="108550"/>
            </a:xfrm>
            <a:custGeom>
              <a:avLst/>
              <a:gdLst/>
              <a:ahLst/>
              <a:cxnLst/>
              <a:rect l="l" t="t" r="r" b="b"/>
              <a:pathLst>
                <a:path w="1299" h="4342" extrusionOk="0">
                  <a:moveTo>
                    <a:pt x="1091" y="0"/>
                  </a:moveTo>
                  <a:cubicBezTo>
                    <a:pt x="1088" y="0"/>
                    <a:pt x="1086" y="0"/>
                    <a:pt x="1083" y="1"/>
                  </a:cubicBezTo>
                  <a:cubicBezTo>
                    <a:pt x="367" y="26"/>
                    <a:pt x="171" y="783"/>
                    <a:pt x="109" y="1386"/>
                  </a:cubicBezTo>
                  <a:cubicBezTo>
                    <a:pt x="0" y="2420"/>
                    <a:pt x="302" y="3425"/>
                    <a:pt x="899" y="4267"/>
                  </a:cubicBezTo>
                  <a:cubicBezTo>
                    <a:pt x="935" y="4320"/>
                    <a:pt x="987" y="4341"/>
                    <a:pt x="1038" y="4341"/>
                  </a:cubicBezTo>
                  <a:cubicBezTo>
                    <a:pt x="1158" y="4341"/>
                    <a:pt x="1275" y="4222"/>
                    <a:pt x="1187" y="4099"/>
                  </a:cubicBezTo>
                  <a:cubicBezTo>
                    <a:pt x="812" y="3568"/>
                    <a:pt x="560" y="2996"/>
                    <a:pt x="466" y="2350"/>
                  </a:cubicBezTo>
                  <a:cubicBezTo>
                    <a:pt x="396" y="1860"/>
                    <a:pt x="295" y="364"/>
                    <a:pt x="1083" y="336"/>
                  </a:cubicBezTo>
                  <a:cubicBezTo>
                    <a:pt x="1295" y="329"/>
                    <a:pt x="1298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5" name="Google Shape;7195;p15"/>
            <p:cNvSpPr/>
            <p:nvPr/>
          </p:nvSpPr>
          <p:spPr>
            <a:xfrm>
              <a:off x="6000375" y="3447375"/>
              <a:ext cx="70275" cy="85800"/>
            </a:xfrm>
            <a:custGeom>
              <a:avLst/>
              <a:gdLst/>
              <a:ahLst/>
              <a:cxnLst/>
              <a:rect l="l" t="t" r="r" b="b"/>
              <a:pathLst>
                <a:path w="2811" h="3432" extrusionOk="0">
                  <a:moveTo>
                    <a:pt x="1466" y="541"/>
                  </a:moveTo>
                  <a:cubicBezTo>
                    <a:pt x="1496" y="880"/>
                    <a:pt x="1518" y="1219"/>
                    <a:pt x="1534" y="1558"/>
                  </a:cubicBezTo>
                  <a:lnTo>
                    <a:pt x="1534" y="1558"/>
                  </a:lnTo>
                  <a:cubicBezTo>
                    <a:pt x="1205" y="1543"/>
                    <a:pt x="877" y="1516"/>
                    <a:pt x="550" y="1475"/>
                  </a:cubicBezTo>
                  <a:lnTo>
                    <a:pt x="550" y="1475"/>
                  </a:lnTo>
                  <a:lnTo>
                    <a:pt x="1466" y="541"/>
                  </a:lnTo>
                  <a:close/>
                  <a:moveTo>
                    <a:pt x="1589" y="0"/>
                  </a:moveTo>
                  <a:cubicBezTo>
                    <a:pt x="1551" y="0"/>
                    <a:pt x="1511" y="15"/>
                    <a:pt x="1477" y="50"/>
                  </a:cubicBezTo>
                  <a:cubicBezTo>
                    <a:pt x="1012" y="524"/>
                    <a:pt x="547" y="1000"/>
                    <a:pt x="81" y="1476"/>
                  </a:cubicBezTo>
                  <a:cubicBezTo>
                    <a:pt x="1" y="1557"/>
                    <a:pt x="25" y="1735"/>
                    <a:pt x="155" y="1755"/>
                  </a:cubicBezTo>
                  <a:cubicBezTo>
                    <a:pt x="616" y="1826"/>
                    <a:pt x="1081" y="1872"/>
                    <a:pt x="1547" y="1892"/>
                  </a:cubicBezTo>
                  <a:lnTo>
                    <a:pt x="1547" y="1892"/>
                  </a:lnTo>
                  <a:cubicBezTo>
                    <a:pt x="1562" y="2351"/>
                    <a:pt x="1564" y="2810"/>
                    <a:pt x="1553" y="3270"/>
                  </a:cubicBezTo>
                  <a:cubicBezTo>
                    <a:pt x="1551" y="3377"/>
                    <a:pt x="1634" y="3431"/>
                    <a:pt x="1717" y="3431"/>
                  </a:cubicBezTo>
                  <a:cubicBezTo>
                    <a:pt x="1801" y="3431"/>
                    <a:pt x="1885" y="3377"/>
                    <a:pt x="1888" y="3270"/>
                  </a:cubicBezTo>
                  <a:cubicBezTo>
                    <a:pt x="1898" y="2814"/>
                    <a:pt x="1896" y="2358"/>
                    <a:pt x="1882" y="1902"/>
                  </a:cubicBezTo>
                  <a:lnTo>
                    <a:pt x="1882" y="1902"/>
                  </a:lnTo>
                  <a:cubicBezTo>
                    <a:pt x="1959" y="1904"/>
                    <a:pt x="2037" y="1905"/>
                    <a:pt x="2114" y="1905"/>
                  </a:cubicBezTo>
                  <a:cubicBezTo>
                    <a:pt x="2275" y="1905"/>
                    <a:pt x="2435" y="1902"/>
                    <a:pt x="2595" y="1896"/>
                  </a:cubicBezTo>
                  <a:cubicBezTo>
                    <a:pt x="2808" y="1888"/>
                    <a:pt x="2810" y="1561"/>
                    <a:pt x="2604" y="1561"/>
                  </a:cubicBezTo>
                  <a:cubicBezTo>
                    <a:pt x="2601" y="1561"/>
                    <a:pt x="2598" y="1561"/>
                    <a:pt x="2595" y="1561"/>
                  </a:cubicBezTo>
                  <a:cubicBezTo>
                    <a:pt x="2432" y="1568"/>
                    <a:pt x="2268" y="1571"/>
                    <a:pt x="2104" y="1571"/>
                  </a:cubicBezTo>
                  <a:cubicBezTo>
                    <a:pt x="2026" y="1571"/>
                    <a:pt x="1947" y="1570"/>
                    <a:pt x="1869" y="1569"/>
                  </a:cubicBezTo>
                  <a:lnTo>
                    <a:pt x="1869" y="1569"/>
                  </a:lnTo>
                  <a:cubicBezTo>
                    <a:pt x="1847" y="1101"/>
                    <a:pt x="1812" y="634"/>
                    <a:pt x="1764" y="167"/>
                  </a:cubicBezTo>
                  <a:cubicBezTo>
                    <a:pt x="1755" y="74"/>
                    <a:pt x="1674" y="0"/>
                    <a:pt x="1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6" name="Google Shape;7196;p15"/>
            <p:cNvSpPr/>
            <p:nvPr/>
          </p:nvSpPr>
          <p:spPr>
            <a:xfrm>
              <a:off x="6084600" y="3455775"/>
              <a:ext cx="71150" cy="65525"/>
            </a:xfrm>
            <a:custGeom>
              <a:avLst/>
              <a:gdLst/>
              <a:ahLst/>
              <a:cxnLst/>
              <a:rect l="l" t="t" r="r" b="b"/>
              <a:pathLst>
                <a:path w="2846" h="2621" extrusionOk="0">
                  <a:moveTo>
                    <a:pt x="254" y="0"/>
                  </a:moveTo>
                  <a:cubicBezTo>
                    <a:pt x="119" y="0"/>
                    <a:pt x="0" y="169"/>
                    <a:pt x="129" y="280"/>
                  </a:cubicBezTo>
                  <a:cubicBezTo>
                    <a:pt x="962" y="997"/>
                    <a:pt x="1752" y="1759"/>
                    <a:pt x="2497" y="2568"/>
                  </a:cubicBezTo>
                  <a:cubicBezTo>
                    <a:pt x="2531" y="2605"/>
                    <a:pt x="2570" y="2620"/>
                    <a:pt x="2608" y="2620"/>
                  </a:cubicBezTo>
                  <a:cubicBezTo>
                    <a:pt x="2733" y="2620"/>
                    <a:pt x="2845" y="2453"/>
                    <a:pt x="2733" y="2331"/>
                  </a:cubicBezTo>
                  <a:cubicBezTo>
                    <a:pt x="1989" y="1523"/>
                    <a:pt x="1199" y="759"/>
                    <a:pt x="366" y="43"/>
                  </a:cubicBezTo>
                  <a:cubicBezTo>
                    <a:pt x="331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7" name="Google Shape;7197;p15"/>
            <p:cNvSpPr/>
            <p:nvPr/>
          </p:nvSpPr>
          <p:spPr>
            <a:xfrm>
              <a:off x="6088200" y="3449375"/>
              <a:ext cx="51725" cy="82825"/>
            </a:xfrm>
            <a:custGeom>
              <a:avLst/>
              <a:gdLst/>
              <a:ahLst/>
              <a:cxnLst/>
              <a:rect l="l" t="t" r="r" b="b"/>
              <a:pathLst>
                <a:path w="2069" h="3313" extrusionOk="0">
                  <a:moveTo>
                    <a:pt x="1866" y="0"/>
                  </a:moveTo>
                  <a:cubicBezTo>
                    <a:pt x="1799" y="0"/>
                    <a:pt x="1730" y="35"/>
                    <a:pt x="1701" y="115"/>
                  </a:cubicBezTo>
                  <a:lnTo>
                    <a:pt x="1701" y="113"/>
                  </a:lnTo>
                  <a:cubicBezTo>
                    <a:pt x="1322" y="1158"/>
                    <a:pt x="780" y="2139"/>
                    <a:pt x="100" y="3018"/>
                  </a:cubicBezTo>
                  <a:cubicBezTo>
                    <a:pt x="0" y="3145"/>
                    <a:pt x="112" y="3312"/>
                    <a:pt x="229" y="3312"/>
                  </a:cubicBezTo>
                  <a:cubicBezTo>
                    <a:pt x="266" y="3312"/>
                    <a:pt x="304" y="3295"/>
                    <a:pt x="336" y="3254"/>
                  </a:cubicBezTo>
                  <a:cubicBezTo>
                    <a:pt x="1053" y="2331"/>
                    <a:pt x="1622" y="1301"/>
                    <a:pt x="2023" y="203"/>
                  </a:cubicBezTo>
                  <a:cubicBezTo>
                    <a:pt x="2068" y="81"/>
                    <a:pt x="196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8" name="Google Shape;7198;p15"/>
            <p:cNvSpPr/>
            <p:nvPr/>
          </p:nvSpPr>
          <p:spPr>
            <a:xfrm>
              <a:off x="6152325" y="3435800"/>
              <a:ext cx="58625" cy="112925"/>
            </a:xfrm>
            <a:custGeom>
              <a:avLst/>
              <a:gdLst/>
              <a:ahLst/>
              <a:cxnLst/>
              <a:rect l="l" t="t" r="r" b="b"/>
              <a:pathLst>
                <a:path w="2345" h="4517" extrusionOk="0">
                  <a:moveTo>
                    <a:pt x="247" y="0"/>
                  </a:moveTo>
                  <a:cubicBezTo>
                    <a:pt x="98" y="0"/>
                    <a:pt x="1" y="222"/>
                    <a:pt x="160" y="311"/>
                  </a:cubicBezTo>
                  <a:cubicBezTo>
                    <a:pt x="1612" y="1128"/>
                    <a:pt x="1975" y="2926"/>
                    <a:pt x="909" y="4224"/>
                  </a:cubicBezTo>
                  <a:cubicBezTo>
                    <a:pt x="806" y="4349"/>
                    <a:pt x="918" y="4517"/>
                    <a:pt x="1037" y="4517"/>
                  </a:cubicBezTo>
                  <a:cubicBezTo>
                    <a:pt x="1075" y="4517"/>
                    <a:pt x="1113" y="4500"/>
                    <a:pt x="1145" y="4461"/>
                  </a:cubicBezTo>
                  <a:cubicBezTo>
                    <a:pt x="2344" y="3002"/>
                    <a:pt x="1987" y="954"/>
                    <a:pt x="329" y="23"/>
                  </a:cubicBezTo>
                  <a:cubicBezTo>
                    <a:pt x="301" y="7"/>
                    <a:pt x="273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199" name="Google Shape;7199;p15"/>
            <p:cNvSpPr/>
            <p:nvPr/>
          </p:nvSpPr>
          <p:spPr>
            <a:xfrm>
              <a:off x="6199600" y="3398725"/>
              <a:ext cx="47700" cy="58475"/>
            </a:xfrm>
            <a:custGeom>
              <a:avLst/>
              <a:gdLst/>
              <a:ahLst/>
              <a:cxnLst/>
              <a:rect l="l" t="t" r="r" b="b"/>
              <a:pathLst>
                <a:path w="1908" h="2339" extrusionOk="0">
                  <a:moveTo>
                    <a:pt x="204" y="0"/>
                  </a:moveTo>
                  <a:cubicBezTo>
                    <a:pt x="0" y="0"/>
                    <a:pt x="4" y="323"/>
                    <a:pt x="215" y="335"/>
                  </a:cubicBezTo>
                  <a:lnTo>
                    <a:pt x="748" y="366"/>
                  </a:lnTo>
                  <a:lnTo>
                    <a:pt x="748" y="366"/>
                  </a:lnTo>
                  <a:cubicBezTo>
                    <a:pt x="779" y="684"/>
                    <a:pt x="703" y="973"/>
                    <a:pt x="531" y="1253"/>
                  </a:cubicBezTo>
                  <a:cubicBezTo>
                    <a:pt x="459" y="1373"/>
                    <a:pt x="562" y="1502"/>
                    <a:pt x="684" y="1502"/>
                  </a:cubicBezTo>
                  <a:cubicBezTo>
                    <a:pt x="696" y="1502"/>
                    <a:pt x="708" y="1501"/>
                    <a:pt x="720" y="1499"/>
                  </a:cubicBezTo>
                  <a:cubicBezTo>
                    <a:pt x="834" y="1475"/>
                    <a:pt x="971" y="1439"/>
                    <a:pt x="1099" y="1439"/>
                  </a:cubicBezTo>
                  <a:cubicBezTo>
                    <a:pt x="1147" y="1439"/>
                    <a:pt x="1195" y="1444"/>
                    <a:pt x="1239" y="1457"/>
                  </a:cubicBezTo>
                  <a:cubicBezTo>
                    <a:pt x="1529" y="1546"/>
                    <a:pt x="1538" y="1688"/>
                    <a:pt x="1263" y="1881"/>
                  </a:cubicBezTo>
                  <a:cubicBezTo>
                    <a:pt x="1216" y="1883"/>
                    <a:pt x="1169" y="1884"/>
                    <a:pt x="1120" y="1886"/>
                  </a:cubicBezTo>
                  <a:cubicBezTo>
                    <a:pt x="938" y="1920"/>
                    <a:pt x="806" y="1904"/>
                    <a:pt x="643" y="2011"/>
                  </a:cubicBezTo>
                  <a:cubicBezTo>
                    <a:pt x="493" y="2109"/>
                    <a:pt x="585" y="2328"/>
                    <a:pt x="726" y="2328"/>
                  </a:cubicBezTo>
                  <a:cubicBezTo>
                    <a:pt x="753" y="2328"/>
                    <a:pt x="782" y="2320"/>
                    <a:pt x="812" y="2301"/>
                  </a:cubicBezTo>
                  <a:cubicBezTo>
                    <a:pt x="1140" y="2086"/>
                    <a:pt x="1907" y="2339"/>
                    <a:pt x="1828" y="1668"/>
                  </a:cubicBezTo>
                  <a:cubicBezTo>
                    <a:pt x="1779" y="1245"/>
                    <a:pt x="1429" y="1127"/>
                    <a:pt x="1072" y="1127"/>
                  </a:cubicBezTo>
                  <a:cubicBezTo>
                    <a:pt x="1037" y="1127"/>
                    <a:pt x="1002" y="1128"/>
                    <a:pt x="968" y="1130"/>
                  </a:cubicBezTo>
                  <a:lnTo>
                    <a:pt x="968" y="1130"/>
                  </a:lnTo>
                  <a:cubicBezTo>
                    <a:pt x="1088" y="825"/>
                    <a:pt x="1115" y="506"/>
                    <a:pt x="1056" y="162"/>
                  </a:cubicBezTo>
                  <a:cubicBezTo>
                    <a:pt x="1044" y="88"/>
                    <a:pt x="963" y="43"/>
                    <a:pt x="894" y="40"/>
                  </a:cubicBezTo>
                  <a:lnTo>
                    <a:pt x="215" y="1"/>
                  </a:ln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0" name="Google Shape;7200;p15"/>
            <p:cNvSpPr/>
            <p:nvPr/>
          </p:nvSpPr>
          <p:spPr>
            <a:xfrm>
              <a:off x="4690900" y="1591925"/>
              <a:ext cx="62700" cy="94975"/>
            </a:xfrm>
            <a:custGeom>
              <a:avLst/>
              <a:gdLst/>
              <a:ahLst/>
              <a:cxnLst/>
              <a:rect l="l" t="t" r="r" b="b"/>
              <a:pathLst>
                <a:path w="2508" h="3799" extrusionOk="0">
                  <a:moveTo>
                    <a:pt x="887" y="750"/>
                  </a:moveTo>
                  <a:cubicBezTo>
                    <a:pt x="967" y="780"/>
                    <a:pt x="1074" y="840"/>
                    <a:pt x="1225" y="926"/>
                  </a:cubicBezTo>
                  <a:cubicBezTo>
                    <a:pt x="1704" y="1001"/>
                    <a:pt x="1805" y="1202"/>
                    <a:pt x="1526" y="1529"/>
                  </a:cubicBezTo>
                  <a:lnTo>
                    <a:pt x="1330" y="1796"/>
                  </a:lnTo>
                  <a:lnTo>
                    <a:pt x="665" y="1311"/>
                  </a:lnTo>
                  <a:cubicBezTo>
                    <a:pt x="655" y="1072"/>
                    <a:pt x="728" y="885"/>
                    <a:pt x="887" y="750"/>
                  </a:cubicBezTo>
                  <a:close/>
                  <a:moveTo>
                    <a:pt x="1160" y="0"/>
                  </a:moveTo>
                  <a:cubicBezTo>
                    <a:pt x="295" y="0"/>
                    <a:pt x="0" y="1894"/>
                    <a:pt x="140" y="2513"/>
                  </a:cubicBezTo>
                  <a:cubicBezTo>
                    <a:pt x="292" y="3181"/>
                    <a:pt x="951" y="3798"/>
                    <a:pt x="1574" y="3798"/>
                  </a:cubicBezTo>
                  <a:cubicBezTo>
                    <a:pt x="1894" y="3798"/>
                    <a:pt x="2205" y="3636"/>
                    <a:pt x="2433" y="3234"/>
                  </a:cubicBezTo>
                  <a:cubicBezTo>
                    <a:pt x="2507" y="3104"/>
                    <a:pt x="2392" y="2984"/>
                    <a:pt x="2278" y="2984"/>
                  </a:cubicBezTo>
                  <a:cubicBezTo>
                    <a:pt x="2228" y="2984"/>
                    <a:pt x="2178" y="3008"/>
                    <a:pt x="2145" y="3065"/>
                  </a:cubicBezTo>
                  <a:cubicBezTo>
                    <a:pt x="1996" y="3327"/>
                    <a:pt x="1747" y="3445"/>
                    <a:pt x="1489" y="3445"/>
                  </a:cubicBezTo>
                  <a:cubicBezTo>
                    <a:pt x="1237" y="3445"/>
                    <a:pt x="977" y="3331"/>
                    <a:pt x="796" y="3129"/>
                  </a:cubicBezTo>
                  <a:cubicBezTo>
                    <a:pt x="488" y="2784"/>
                    <a:pt x="392" y="2260"/>
                    <a:pt x="421" y="1811"/>
                  </a:cubicBezTo>
                  <a:cubicBezTo>
                    <a:pt x="421" y="1807"/>
                    <a:pt x="422" y="1802"/>
                    <a:pt x="422" y="1797"/>
                  </a:cubicBezTo>
                  <a:lnTo>
                    <a:pt x="422" y="1797"/>
                  </a:lnTo>
                  <a:cubicBezTo>
                    <a:pt x="494" y="1972"/>
                    <a:pt x="614" y="2117"/>
                    <a:pt x="790" y="2200"/>
                  </a:cubicBezTo>
                  <a:cubicBezTo>
                    <a:pt x="895" y="2250"/>
                    <a:pt x="996" y="2273"/>
                    <a:pt x="1093" y="2273"/>
                  </a:cubicBezTo>
                  <a:cubicBezTo>
                    <a:pt x="1905" y="2273"/>
                    <a:pt x="2382" y="674"/>
                    <a:pt x="1635" y="170"/>
                  </a:cubicBezTo>
                  <a:cubicBezTo>
                    <a:pt x="1461" y="52"/>
                    <a:pt x="1302" y="0"/>
                    <a:pt x="1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1" name="Google Shape;7201;p15"/>
            <p:cNvSpPr/>
            <p:nvPr/>
          </p:nvSpPr>
          <p:spPr>
            <a:xfrm>
              <a:off x="4779825" y="1626275"/>
              <a:ext cx="39000" cy="8425"/>
            </a:xfrm>
            <a:custGeom>
              <a:avLst/>
              <a:gdLst/>
              <a:ahLst/>
              <a:cxnLst/>
              <a:rect l="l" t="t" r="r" b="b"/>
              <a:pathLst>
                <a:path w="1560" h="337" extrusionOk="0">
                  <a:moveTo>
                    <a:pt x="217" y="1"/>
                  </a:moveTo>
                  <a:cubicBezTo>
                    <a:pt x="2" y="1"/>
                    <a:pt x="0" y="336"/>
                    <a:pt x="217" y="336"/>
                  </a:cubicBezTo>
                  <a:lnTo>
                    <a:pt x="1344" y="336"/>
                  </a:lnTo>
                  <a:cubicBezTo>
                    <a:pt x="1559" y="336"/>
                    <a:pt x="1559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2" name="Google Shape;7202;p15"/>
            <p:cNvSpPr/>
            <p:nvPr/>
          </p:nvSpPr>
          <p:spPr>
            <a:xfrm>
              <a:off x="4782125" y="1653200"/>
              <a:ext cx="41450" cy="10800"/>
            </a:xfrm>
            <a:custGeom>
              <a:avLst/>
              <a:gdLst/>
              <a:ahLst/>
              <a:cxnLst/>
              <a:rect l="l" t="t" r="r" b="b"/>
              <a:pathLst>
                <a:path w="1658" h="432" extrusionOk="0">
                  <a:moveTo>
                    <a:pt x="200" y="0"/>
                  </a:moveTo>
                  <a:cubicBezTo>
                    <a:pt x="0" y="0"/>
                    <a:pt x="7" y="320"/>
                    <a:pt x="215" y="336"/>
                  </a:cubicBezTo>
                  <a:lnTo>
                    <a:pt x="1443" y="431"/>
                  </a:lnTo>
                  <a:cubicBezTo>
                    <a:pt x="1448" y="431"/>
                    <a:pt x="1453" y="432"/>
                    <a:pt x="1458" y="432"/>
                  </a:cubicBezTo>
                  <a:cubicBezTo>
                    <a:pt x="1658" y="432"/>
                    <a:pt x="1653" y="113"/>
                    <a:pt x="1443" y="97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3" name="Google Shape;7203;p15"/>
            <p:cNvSpPr/>
            <p:nvPr/>
          </p:nvSpPr>
          <p:spPr>
            <a:xfrm>
              <a:off x="4867650" y="1584350"/>
              <a:ext cx="57500" cy="110175"/>
            </a:xfrm>
            <a:custGeom>
              <a:avLst/>
              <a:gdLst/>
              <a:ahLst/>
              <a:cxnLst/>
              <a:rect l="l" t="t" r="r" b="b"/>
              <a:pathLst>
                <a:path w="2300" h="4407" extrusionOk="0">
                  <a:moveTo>
                    <a:pt x="1529" y="1"/>
                  </a:moveTo>
                  <a:cubicBezTo>
                    <a:pt x="1249" y="1"/>
                    <a:pt x="954" y="131"/>
                    <a:pt x="759" y="368"/>
                  </a:cubicBezTo>
                  <a:cubicBezTo>
                    <a:pt x="0" y="1292"/>
                    <a:pt x="110" y="3147"/>
                    <a:pt x="183" y="4245"/>
                  </a:cubicBezTo>
                  <a:cubicBezTo>
                    <a:pt x="190" y="4353"/>
                    <a:pt x="278" y="4407"/>
                    <a:pt x="361" y="4407"/>
                  </a:cubicBezTo>
                  <a:cubicBezTo>
                    <a:pt x="445" y="4407"/>
                    <a:pt x="524" y="4353"/>
                    <a:pt x="518" y="4245"/>
                  </a:cubicBezTo>
                  <a:cubicBezTo>
                    <a:pt x="473" y="3571"/>
                    <a:pt x="476" y="2898"/>
                    <a:pt x="556" y="2227"/>
                  </a:cubicBezTo>
                  <a:cubicBezTo>
                    <a:pt x="594" y="1902"/>
                    <a:pt x="643" y="1528"/>
                    <a:pt x="736" y="1207"/>
                  </a:cubicBezTo>
                  <a:cubicBezTo>
                    <a:pt x="791" y="958"/>
                    <a:pt x="902" y="724"/>
                    <a:pt x="1059" y="523"/>
                  </a:cubicBezTo>
                  <a:cubicBezTo>
                    <a:pt x="1255" y="388"/>
                    <a:pt x="1422" y="320"/>
                    <a:pt x="1559" y="320"/>
                  </a:cubicBezTo>
                  <a:cubicBezTo>
                    <a:pt x="1734" y="320"/>
                    <a:pt x="1862" y="430"/>
                    <a:pt x="1942" y="648"/>
                  </a:cubicBezTo>
                  <a:cubicBezTo>
                    <a:pt x="1965" y="731"/>
                    <a:pt x="2030" y="766"/>
                    <a:pt x="2096" y="766"/>
                  </a:cubicBezTo>
                  <a:cubicBezTo>
                    <a:pt x="2196" y="766"/>
                    <a:pt x="2300" y="685"/>
                    <a:pt x="2264" y="560"/>
                  </a:cubicBezTo>
                  <a:lnTo>
                    <a:pt x="2266" y="558"/>
                  </a:lnTo>
                  <a:cubicBezTo>
                    <a:pt x="2158" y="175"/>
                    <a:pt x="185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4" name="Google Shape;7204;p15"/>
            <p:cNvSpPr/>
            <p:nvPr/>
          </p:nvSpPr>
          <p:spPr>
            <a:xfrm>
              <a:off x="4864025" y="1647450"/>
              <a:ext cx="53075" cy="8825"/>
            </a:xfrm>
            <a:custGeom>
              <a:avLst/>
              <a:gdLst/>
              <a:ahLst/>
              <a:cxnLst/>
              <a:rect l="l" t="t" r="r" b="b"/>
              <a:pathLst>
                <a:path w="2123" h="353" extrusionOk="0">
                  <a:moveTo>
                    <a:pt x="214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1907" y="353"/>
                  </a:lnTo>
                  <a:cubicBezTo>
                    <a:pt x="1908" y="353"/>
                    <a:pt x="1909" y="353"/>
                    <a:pt x="1910" y="353"/>
                  </a:cubicBezTo>
                  <a:cubicBezTo>
                    <a:pt x="2122" y="353"/>
                    <a:pt x="2121" y="20"/>
                    <a:pt x="1907" y="19"/>
                  </a:cubicBezTo>
                  <a:lnTo>
                    <a:pt x="216" y="0"/>
                  </a:lnTo>
                  <a:cubicBezTo>
                    <a:pt x="215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5" name="Google Shape;7205;p15"/>
            <p:cNvSpPr/>
            <p:nvPr/>
          </p:nvSpPr>
          <p:spPr>
            <a:xfrm>
              <a:off x="4948575" y="1567450"/>
              <a:ext cx="43000" cy="40325"/>
            </a:xfrm>
            <a:custGeom>
              <a:avLst/>
              <a:gdLst/>
              <a:ahLst/>
              <a:cxnLst/>
              <a:rect l="l" t="t" r="r" b="b"/>
              <a:pathLst>
                <a:path w="1720" h="1613" extrusionOk="0">
                  <a:moveTo>
                    <a:pt x="501" y="1"/>
                  </a:moveTo>
                  <a:cubicBezTo>
                    <a:pt x="346" y="1"/>
                    <a:pt x="195" y="66"/>
                    <a:pt x="89" y="214"/>
                  </a:cubicBezTo>
                  <a:cubicBezTo>
                    <a:pt x="1" y="337"/>
                    <a:pt x="118" y="456"/>
                    <a:pt x="238" y="456"/>
                  </a:cubicBezTo>
                  <a:cubicBezTo>
                    <a:pt x="290" y="456"/>
                    <a:pt x="341" y="435"/>
                    <a:pt x="379" y="383"/>
                  </a:cubicBezTo>
                  <a:cubicBezTo>
                    <a:pt x="410" y="339"/>
                    <a:pt x="450" y="321"/>
                    <a:pt x="494" y="321"/>
                  </a:cubicBezTo>
                  <a:cubicBezTo>
                    <a:pt x="621" y="321"/>
                    <a:pt x="774" y="477"/>
                    <a:pt x="792" y="578"/>
                  </a:cubicBezTo>
                  <a:cubicBezTo>
                    <a:pt x="842" y="853"/>
                    <a:pt x="614" y="1112"/>
                    <a:pt x="441" y="1297"/>
                  </a:cubicBezTo>
                  <a:cubicBezTo>
                    <a:pt x="341" y="1404"/>
                    <a:pt x="412" y="1579"/>
                    <a:pt x="559" y="1582"/>
                  </a:cubicBezTo>
                  <a:lnTo>
                    <a:pt x="1504" y="1613"/>
                  </a:lnTo>
                  <a:cubicBezTo>
                    <a:pt x="1506" y="1613"/>
                    <a:pt x="1508" y="1613"/>
                    <a:pt x="1510" y="1613"/>
                  </a:cubicBezTo>
                  <a:cubicBezTo>
                    <a:pt x="1719" y="1613"/>
                    <a:pt x="1718" y="1284"/>
                    <a:pt x="1504" y="1277"/>
                  </a:cubicBezTo>
                  <a:lnTo>
                    <a:pt x="902" y="1258"/>
                  </a:lnTo>
                  <a:lnTo>
                    <a:pt x="902" y="1258"/>
                  </a:lnTo>
                  <a:cubicBezTo>
                    <a:pt x="1117" y="948"/>
                    <a:pt x="1258" y="563"/>
                    <a:pt x="996" y="246"/>
                  </a:cubicBezTo>
                  <a:cubicBezTo>
                    <a:pt x="870" y="91"/>
                    <a:pt x="682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6" name="Google Shape;7206;p15"/>
            <p:cNvSpPr/>
            <p:nvPr/>
          </p:nvSpPr>
          <p:spPr>
            <a:xfrm>
              <a:off x="5008050" y="1590500"/>
              <a:ext cx="38425" cy="113725"/>
            </a:xfrm>
            <a:custGeom>
              <a:avLst/>
              <a:gdLst/>
              <a:ahLst/>
              <a:cxnLst/>
              <a:rect l="l" t="t" r="r" b="b"/>
              <a:pathLst>
                <a:path w="1537" h="4549" extrusionOk="0">
                  <a:moveTo>
                    <a:pt x="1020" y="1"/>
                  </a:moveTo>
                  <a:cubicBezTo>
                    <a:pt x="969" y="1"/>
                    <a:pt x="918" y="24"/>
                    <a:pt x="883" y="79"/>
                  </a:cubicBezTo>
                  <a:cubicBezTo>
                    <a:pt x="1" y="1475"/>
                    <a:pt x="134" y="3235"/>
                    <a:pt x="1194" y="4493"/>
                  </a:cubicBezTo>
                  <a:cubicBezTo>
                    <a:pt x="1227" y="4533"/>
                    <a:pt x="1265" y="4549"/>
                    <a:pt x="1303" y="4549"/>
                  </a:cubicBezTo>
                  <a:cubicBezTo>
                    <a:pt x="1424" y="4549"/>
                    <a:pt x="1536" y="4381"/>
                    <a:pt x="1430" y="4257"/>
                  </a:cubicBezTo>
                  <a:cubicBezTo>
                    <a:pt x="465" y="3108"/>
                    <a:pt x="372" y="1513"/>
                    <a:pt x="1172" y="248"/>
                  </a:cubicBezTo>
                  <a:cubicBezTo>
                    <a:pt x="1252" y="121"/>
                    <a:pt x="1137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7" name="Google Shape;7207;p15"/>
            <p:cNvSpPr/>
            <p:nvPr/>
          </p:nvSpPr>
          <p:spPr>
            <a:xfrm>
              <a:off x="5071925" y="1617725"/>
              <a:ext cx="68325" cy="68100"/>
            </a:xfrm>
            <a:custGeom>
              <a:avLst/>
              <a:gdLst/>
              <a:ahLst/>
              <a:cxnLst/>
              <a:rect l="l" t="t" r="r" b="b"/>
              <a:pathLst>
                <a:path w="2733" h="2724" extrusionOk="0">
                  <a:moveTo>
                    <a:pt x="241" y="1"/>
                  </a:moveTo>
                  <a:cubicBezTo>
                    <a:pt x="115" y="1"/>
                    <a:pt x="0" y="168"/>
                    <a:pt x="115" y="288"/>
                  </a:cubicBezTo>
                  <a:lnTo>
                    <a:pt x="2382" y="2672"/>
                  </a:lnTo>
                  <a:cubicBezTo>
                    <a:pt x="2416" y="2708"/>
                    <a:pt x="2455" y="2723"/>
                    <a:pt x="2493" y="2723"/>
                  </a:cubicBezTo>
                  <a:cubicBezTo>
                    <a:pt x="2619" y="2723"/>
                    <a:pt x="2732" y="2555"/>
                    <a:pt x="2619" y="2436"/>
                  </a:cubicBezTo>
                  <a:lnTo>
                    <a:pt x="352" y="52"/>
                  </a:lnTo>
                  <a:cubicBezTo>
                    <a:pt x="318" y="16"/>
                    <a:pt x="27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8" name="Google Shape;7208;p15"/>
            <p:cNvSpPr/>
            <p:nvPr/>
          </p:nvSpPr>
          <p:spPr>
            <a:xfrm>
              <a:off x="5069075" y="1625475"/>
              <a:ext cx="48600" cy="76050"/>
            </a:xfrm>
            <a:custGeom>
              <a:avLst/>
              <a:gdLst/>
              <a:ahLst/>
              <a:cxnLst/>
              <a:rect l="l" t="t" r="r" b="b"/>
              <a:pathLst>
                <a:path w="1944" h="3042" extrusionOk="0">
                  <a:moveTo>
                    <a:pt x="1741" y="1"/>
                  </a:moveTo>
                  <a:cubicBezTo>
                    <a:pt x="1674" y="1"/>
                    <a:pt x="1606" y="35"/>
                    <a:pt x="1578" y="115"/>
                  </a:cubicBezTo>
                  <a:cubicBezTo>
                    <a:pt x="1235" y="1069"/>
                    <a:pt x="736" y="1958"/>
                    <a:pt x="103" y="2748"/>
                  </a:cubicBezTo>
                  <a:cubicBezTo>
                    <a:pt x="1" y="2874"/>
                    <a:pt x="113" y="3042"/>
                    <a:pt x="231" y="3042"/>
                  </a:cubicBezTo>
                  <a:cubicBezTo>
                    <a:pt x="269" y="3042"/>
                    <a:pt x="307" y="3025"/>
                    <a:pt x="339" y="2985"/>
                  </a:cubicBezTo>
                  <a:cubicBezTo>
                    <a:pt x="1010" y="2150"/>
                    <a:pt x="1537" y="1210"/>
                    <a:pt x="1900" y="204"/>
                  </a:cubicBezTo>
                  <a:cubicBezTo>
                    <a:pt x="1944" y="81"/>
                    <a:pt x="1844" y="1"/>
                    <a:pt x="1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09" name="Google Shape;7209;p15"/>
            <p:cNvSpPr/>
            <p:nvPr/>
          </p:nvSpPr>
          <p:spPr>
            <a:xfrm>
              <a:off x="5170675" y="1622675"/>
              <a:ext cx="20600" cy="68050"/>
            </a:xfrm>
            <a:custGeom>
              <a:avLst/>
              <a:gdLst/>
              <a:ahLst/>
              <a:cxnLst/>
              <a:rect l="l" t="t" r="r" b="b"/>
              <a:pathLst>
                <a:path w="824" h="2722" extrusionOk="0">
                  <a:moveTo>
                    <a:pt x="206" y="1"/>
                  </a:moveTo>
                  <a:cubicBezTo>
                    <a:pt x="108" y="1"/>
                    <a:pt x="1" y="84"/>
                    <a:pt x="25" y="210"/>
                  </a:cubicBezTo>
                  <a:lnTo>
                    <a:pt x="476" y="2601"/>
                  </a:lnTo>
                  <a:cubicBezTo>
                    <a:pt x="493" y="2685"/>
                    <a:pt x="554" y="2721"/>
                    <a:pt x="619" y="2721"/>
                  </a:cubicBezTo>
                  <a:cubicBezTo>
                    <a:pt x="717" y="2721"/>
                    <a:pt x="823" y="2639"/>
                    <a:pt x="800" y="2512"/>
                  </a:cubicBezTo>
                  <a:cubicBezTo>
                    <a:pt x="649" y="1715"/>
                    <a:pt x="498" y="918"/>
                    <a:pt x="348" y="122"/>
                  </a:cubicBezTo>
                  <a:cubicBezTo>
                    <a:pt x="332" y="37"/>
                    <a:pt x="271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0" name="Google Shape;7210;p15"/>
            <p:cNvSpPr/>
            <p:nvPr/>
          </p:nvSpPr>
          <p:spPr>
            <a:xfrm>
              <a:off x="5163475" y="1650625"/>
              <a:ext cx="53000" cy="12200"/>
            </a:xfrm>
            <a:custGeom>
              <a:avLst/>
              <a:gdLst/>
              <a:ahLst/>
              <a:cxnLst/>
              <a:rect l="l" t="t" r="r" b="b"/>
              <a:pathLst>
                <a:path w="2120" h="488" extrusionOk="0">
                  <a:moveTo>
                    <a:pt x="1923" y="1"/>
                  </a:moveTo>
                  <a:cubicBezTo>
                    <a:pt x="1917" y="1"/>
                    <a:pt x="1911" y="1"/>
                    <a:pt x="1905" y="2"/>
                  </a:cubicBezTo>
                  <a:lnTo>
                    <a:pt x="215" y="153"/>
                  </a:lnTo>
                  <a:cubicBezTo>
                    <a:pt x="8" y="170"/>
                    <a:pt x="0" y="488"/>
                    <a:pt x="197" y="488"/>
                  </a:cubicBezTo>
                  <a:cubicBezTo>
                    <a:pt x="203" y="488"/>
                    <a:pt x="209" y="487"/>
                    <a:pt x="215" y="487"/>
                  </a:cubicBezTo>
                  <a:lnTo>
                    <a:pt x="1905" y="336"/>
                  </a:lnTo>
                  <a:cubicBezTo>
                    <a:pt x="2111" y="318"/>
                    <a:pt x="2120" y="1"/>
                    <a:pt x="1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1" name="Google Shape;7211;p15"/>
            <p:cNvSpPr/>
            <p:nvPr/>
          </p:nvSpPr>
          <p:spPr>
            <a:xfrm>
              <a:off x="5228250" y="1599575"/>
              <a:ext cx="62300" cy="98050"/>
            </a:xfrm>
            <a:custGeom>
              <a:avLst/>
              <a:gdLst/>
              <a:ahLst/>
              <a:cxnLst/>
              <a:rect l="l" t="t" r="r" b="b"/>
              <a:pathLst>
                <a:path w="2492" h="3922" extrusionOk="0">
                  <a:moveTo>
                    <a:pt x="1274" y="602"/>
                  </a:moveTo>
                  <a:lnTo>
                    <a:pt x="1274" y="602"/>
                  </a:lnTo>
                  <a:cubicBezTo>
                    <a:pt x="1301" y="1000"/>
                    <a:pt x="1339" y="1397"/>
                    <a:pt x="1387" y="1793"/>
                  </a:cubicBezTo>
                  <a:lnTo>
                    <a:pt x="1387" y="1793"/>
                  </a:lnTo>
                  <a:lnTo>
                    <a:pt x="486" y="1775"/>
                  </a:lnTo>
                  <a:lnTo>
                    <a:pt x="486" y="1775"/>
                  </a:lnTo>
                  <a:cubicBezTo>
                    <a:pt x="718" y="1364"/>
                    <a:pt x="982" y="972"/>
                    <a:pt x="1274" y="602"/>
                  </a:cubicBezTo>
                  <a:close/>
                  <a:moveTo>
                    <a:pt x="1406" y="1"/>
                  </a:moveTo>
                  <a:cubicBezTo>
                    <a:pt x="1367" y="1"/>
                    <a:pt x="1329" y="16"/>
                    <a:pt x="1297" y="51"/>
                  </a:cubicBezTo>
                  <a:cubicBezTo>
                    <a:pt x="818" y="602"/>
                    <a:pt x="405" y="1208"/>
                    <a:pt x="63" y="1853"/>
                  </a:cubicBezTo>
                  <a:cubicBezTo>
                    <a:pt x="1" y="1964"/>
                    <a:pt x="80" y="2102"/>
                    <a:pt x="208" y="2105"/>
                  </a:cubicBezTo>
                  <a:lnTo>
                    <a:pt x="1430" y="2130"/>
                  </a:lnTo>
                  <a:lnTo>
                    <a:pt x="1430" y="2130"/>
                  </a:lnTo>
                  <a:cubicBezTo>
                    <a:pt x="1447" y="2255"/>
                    <a:pt x="1465" y="2381"/>
                    <a:pt x="1484" y="2506"/>
                  </a:cubicBezTo>
                  <a:lnTo>
                    <a:pt x="1484" y="2506"/>
                  </a:lnTo>
                  <a:cubicBezTo>
                    <a:pt x="1475" y="2505"/>
                    <a:pt x="1465" y="2504"/>
                    <a:pt x="1456" y="2504"/>
                  </a:cubicBezTo>
                  <a:cubicBezTo>
                    <a:pt x="1359" y="2504"/>
                    <a:pt x="1250" y="2587"/>
                    <a:pt x="1268" y="2715"/>
                  </a:cubicBezTo>
                  <a:lnTo>
                    <a:pt x="1271" y="2715"/>
                  </a:lnTo>
                  <a:cubicBezTo>
                    <a:pt x="1335" y="3151"/>
                    <a:pt x="1476" y="3490"/>
                    <a:pt x="1737" y="3845"/>
                  </a:cubicBezTo>
                  <a:cubicBezTo>
                    <a:pt x="1775" y="3898"/>
                    <a:pt x="1829" y="3922"/>
                    <a:pt x="1882" y="3922"/>
                  </a:cubicBezTo>
                  <a:cubicBezTo>
                    <a:pt x="1978" y="3922"/>
                    <a:pt x="2068" y="3841"/>
                    <a:pt x="2042" y="3715"/>
                  </a:cubicBezTo>
                  <a:cubicBezTo>
                    <a:pt x="1932" y="3192"/>
                    <a:pt x="1840" y="2666"/>
                    <a:pt x="1768" y="2137"/>
                  </a:cubicBezTo>
                  <a:lnTo>
                    <a:pt x="1768" y="2137"/>
                  </a:lnTo>
                  <a:lnTo>
                    <a:pt x="2277" y="2147"/>
                  </a:lnTo>
                  <a:cubicBezTo>
                    <a:pt x="2278" y="2147"/>
                    <a:pt x="2279" y="2147"/>
                    <a:pt x="2280" y="2147"/>
                  </a:cubicBezTo>
                  <a:cubicBezTo>
                    <a:pt x="2492" y="2147"/>
                    <a:pt x="2491" y="1816"/>
                    <a:pt x="2277" y="1812"/>
                  </a:cubicBezTo>
                  <a:lnTo>
                    <a:pt x="1724" y="1800"/>
                  </a:lnTo>
                  <a:lnTo>
                    <a:pt x="1724" y="1800"/>
                  </a:lnTo>
                  <a:cubicBezTo>
                    <a:pt x="1658" y="1259"/>
                    <a:pt x="1611" y="715"/>
                    <a:pt x="1584" y="169"/>
                  </a:cubicBezTo>
                  <a:cubicBezTo>
                    <a:pt x="1580" y="77"/>
                    <a:pt x="1493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2" name="Google Shape;7212;p15"/>
            <p:cNvSpPr/>
            <p:nvPr/>
          </p:nvSpPr>
          <p:spPr>
            <a:xfrm>
              <a:off x="5299125" y="1628825"/>
              <a:ext cx="70150" cy="124600"/>
            </a:xfrm>
            <a:custGeom>
              <a:avLst/>
              <a:gdLst/>
              <a:ahLst/>
              <a:cxnLst/>
              <a:rect l="l" t="t" r="r" b="b"/>
              <a:pathLst>
                <a:path w="2806" h="4984" extrusionOk="0">
                  <a:moveTo>
                    <a:pt x="1656" y="296"/>
                  </a:moveTo>
                  <a:cubicBezTo>
                    <a:pt x="1824" y="296"/>
                    <a:pt x="1989" y="340"/>
                    <a:pt x="2153" y="427"/>
                  </a:cubicBezTo>
                  <a:lnTo>
                    <a:pt x="2153" y="427"/>
                  </a:lnTo>
                  <a:cubicBezTo>
                    <a:pt x="2139" y="424"/>
                    <a:pt x="2123" y="422"/>
                    <a:pt x="2108" y="422"/>
                  </a:cubicBezTo>
                  <a:cubicBezTo>
                    <a:pt x="2018" y="422"/>
                    <a:pt x="1926" y="481"/>
                    <a:pt x="1934" y="585"/>
                  </a:cubicBezTo>
                  <a:cubicBezTo>
                    <a:pt x="1936" y="601"/>
                    <a:pt x="1937" y="616"/>
                    <a:pt x="1939" y="631"/>
                  </a:cubicBezTo>
                  <a:lnTo>
                    <a:pt x="1939" y="631"/>
                  </a:lnTo>
                  <a:lnTo>
                    <a:pt x="1939" y="631"/>
                  </a:lnTo>
                  <a:cubicBezTo>
                    <a:pt x="1939" y="633"/>
                    <a:pt x="1939" y="634"/>
                    <a:pt x="1939" y="636"/>
                  </a:cubicBezTo>
                  <a:lnTo>
                    <a:pt x="1939" y="636"/>
                  </a:lnTo>
                  <a:cubicBezTo>
                    <a:pt x="1953" y="766"/>
                    <a:pt x="1959" y="896"/>
                    <a:pt x="1959" y="1028"/>
                  </a:cubicBezTo>
                  <a:cubicBezTo>
                    <a:pt x="1992" y="1344"/>
                    <a:pt x="1851" y="1501"/>
                    <a:pt x="1537" y="1501"/>
                  </a:cubicBezTo>
                  <a:cubicBezTo>
                    <a:pt x="1324" y="1501"/>
                    <a:pt x="1033" y="1429"/>
                    <a:pt x="662" y="1285"/>
                  </a:cubicBezTo>
                  <a:lnTo>
                    <a:pt x="1112" y="446"/>
                  </a:lnTo>
                  <a:cubicBezTo>
                    <a:pt x="1295" y="346"/>
                    <a:pt x="1477" y="296"/>
                    <a:pt x="1656" y="296"/>
                  </a:cubicBezTo>
                  <a:close/>
                  <a:moveTo>
                    <a:pt x="1686" y="0"/>
                  </a:moveTo>
                  <a:cubicBezTo>
                    <a:pt x="803" y="0"/>
                    <a:pt x="18" y="801"/>
                    <a:pt x="425" y="1806"/>
                  </a:cubicBezTo>
                  <a:cubicBezTo>
                    <a:pt x="578" y="2183"/>
                    <a:pt x="899" y="2447"/>
                    <a:pt x="1276" y="2447"/>
                  </a:cubicBezTo>
                  <a:cubicBezTo>
                    <a:pt x="1376" y="2447"/>
                    <a:pt x="1480" y="2429"/>
                    <a:pt x="1586" y="2388"/>
                  </a:cubicBezTo>
                  <a:cubicBezTo>
                    <a:pt x="1829" y="2296"/>
                    <a:pt x="1990" y="2136"/>
                    <a:pt x="2097" y="1939"/>
                  </a:cubicBezTo>
                  <a:lnTo>
                    <a:pt x="2097" y="1939"/>
                  </a:lnTo>
                  <a:cubicBezTo>
                    <a:pt x="2117" y="2282"/>
                    <a:pt x="2117" y="2625"/>
                    <a:pt x="2091" y="2965"/>
                  </a:cubicBezTo>
                  <a:cubicBezTo>
                    <a:pt x="2062" y="3343"/>
                    <a:pt x="2024" y="3776"/>
                    <a:pt x="1830" y="4112"/>
                  </a:cubicBezTo>
                  <a:cubicBezTo>
                    <a:pt x="1659" y="4407"/>
                    <a:pt x="1273" y="4662"/>
                    <a:pt x="928" y="4662"/>
                  </a:cubicBezTo>
                  <a:cubicBezTo>
                    <a:pt x="701" y="4662"/>
                    <a:pt x="492" y="4552"/>
                    <a:pt x="374" y="4271"/>
                  </a:cubicBezTo>
                  <a:cubicBezTo>
                    <a:pt x="341" y="4193"/>
                    <a:pt x="271" y="4160"/>
                    <a:pt x="204" y="4160"/>
                  </a:cubicBezTo>
                  <a:cubicBezTo>
                    <a:pt x="100" y="4160"/>
                    <a:pt x="1" y="4239"/>
                    <a:pt x="52" y="4359"/>
                  </a:cubicBezTo>
                  <a:cubicBezTo>
                    <a:pt x="228" y="4779"/>
                    <a:pt x="609" y="4983"/>
                    <a:pt x="1005" y="4983"/>
                  </a:cubicBezTo>
                  <a:cubicBezTo>
                    <a:pt x="1315" y="4983"/>
                    <a:pt x="1635" y="4858"/>
                    <a:pt x="1873" y="4612"/>
                  </a:cubicBezTo>
                  <a:cubicBezTo>
                    <a:pt x="2805" y="3651"/>
                    <a:pt x="2465" y="1711"/>
                    <a:pt x="2262" y="541"/>
                  </a:cubicBezTo>
                  <a:cubicBezTo>
                    <a:pt x="2257" y="512"/>
                    <a:pt x="2245" y="489"/>
                    <a:pt x="2229" y="471"/>
                  </a:cubicBezTo>
                  <a:lnTo>
                    <a:pt x="2229" y="471"/>
                  </a:lnTo>
                  <a:cubicBezTo>
                    <a:pt x="2241" y="478"/>
                    <a:pt x="2253" y="486"/>
                    <a:pt x="2265" y="494"/>
                  </a:cubicBezTo>
                  <a:cubicBezTo>
                    <a:pt x="2294" y="511"/>
                    <a:pt x="2322" y="518"/>
                    <a:pt x="2349" y="518"/>
                  </a:cubicBezTo>
                  <a:cubicBezTo>
                    <a:pt x="2495" y="518"/>
                    <a:pt x="2592" y="297"/>
                    <a:pt x="2434" y="205"/>
                  </a:cubicBezTo>
                  <a:lnTo>
                    <a:pt x="2433" y="205"/>
                  </a:lnTo>
                  <a:cubicBezTo>
                    <a:pt x="2193" y="64"/>
                    <a:pt x="1935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3" name="Google Shape;7213;p15"/>
            <p:cNvSpPr/>
            <p:nvPr/>
          </p:nvSpPr>
          <p:spPr>
            <a:xfrm>
              <a:off x="5379600" y="1593050"/>
              <a:ext cx="61650" cy="93350"/>
            </a:xfrm>
            <a:custGeom>
              <a:avLst/>
              <a:gdLst/>
              <a:ahLst/>
              <a:cxnLst/>
              <a:rect l="l" t="t" r="r" b="b"/>
              <a:pathLst>
                <a:path w="2466" h="3734" extrusionOk="0">
                  <a:moveTo>
                    <a:pt x="168" y="0"/>
                  </a:moveTo>
                  <a:cubicBezTo>
                    <a:pt x="84" y="0"/>
                    <a:pt x="0" y="54"/>
                    <a:pt x="1" y="161"/>
                  </a:cubicBezTo>
                  <a:lnTo>
                    <a:pt x="3" y="163"/>
                  </a:lnTo>
                  <a:cubicBezTo>
                    <a:pt x="5" y="1018"/>
                    <a:pt x="140" y="1865"/>
                    <a:pt x="402" y="2676"/>
                  </a:cubicBezTo>
                  <a:lnTo>
                    <a:pt x="402" y="2676"/>
                  </a:lnTo>
                  <a:cubicBezTo>
                    <a:pt x="420" y="2836"/>
                    <a:pt x="475" y="2996"/>
                    <a:pt x="568" y="3141"/>
                  </a:cubicBezTo>
                  <a:cubicBezTo>
                    <a:pt x="602" y="3192"/>
                    <a:pt x="657" y="3215"/>
                    <a:pt x="712" y="3215"/>
                  </a:cubicBezTo>
                  <a:cubicBezTo>
                    <a:pt x="817" y="3215"/>
                    <a:pt x="921" y="3133"/>
                    <a:pt x="874" y="3011"/>
                  </a:cubicBezTo>
                  <a:cubicBezTo>
                    <a:pt x="818" y="2866"/>
                    <a:pt x="766" y="2720"/>
                    <a:pt x="719" y="2572"/>
                  </a:cubicBezTo>
                  <a:lnTo>
                    <a:pt x="719" y="2572"/>
                  </a:lnTo>
                  <a:cubicBezTo>
                    <a:pt x="910" y="2375"/>
                    <a:pt x="1103" y="2177"/>
                    <a:pt x="1295" y="1980"/>
                  </a:cubicBezTo>
                  <a:lnTo>
                    <a:pt x="1897" y="2477"/>
                  </a:lnTo>
                  <a:cubicBezTo>
                    <a:pt x="1929" y="2619"/>
                    <a:pt x="1950" y="2764"/>
                    <a:pt x="1961" y="2909"/>
                  </a:cubicBezTo>
                  <a:cubicBezTo>
                    <a:pt x="1993" y="3159"/>
                    <a:pt x="2019" y="3377"/>
                    <a:pt x="2102" y="3618"/>
                  </a:cubicBezTo>
                  <a:cubicBezTo>
                    <a:pt x="2129" y="3698"/>
                    <a:pt x="2196" y="3733"/>
                    <a:pt x="2263" y="3733"/>
                  </a:cubicBezTo>
                  <a:cubicBezTo>
                    <a:pt x="2365" y="3733"/>
                    <a:pt x="2466" y="3653"/>
                    <a:pt x="2423" y="3529"/>
                  </a:cubicBezTo>
                  <a:cubicBezTo>
                    <a:pt x="2188" y="2844"/>
                    <a:pt x="2326" y="1649"/>
                    <a:pt x="1320" y="1649"/>
                  </a:cubicBezTo>
                  <a:cubicBezTo>
                    <a:pt x="1285" y="1649"/>
                    <a:pt x="1248" y="1650"/>
                    <a:pt x="1209" y="1653"/>
                  </a:cubicBezTo>
                  <a:cubicBezTo>
                    <a:pt x="917" y="1676"/>
                    <a:pt x="698" y="1815"/>
                    <a:pt x="561" y="2011"/>
                  </a:cubicBezTo>
                  <a:lnTo>
                    <a:pt x="561" y="2011"/>
                  </a:lnTo>
                  <a:cubicBezTo>
                    <a:pt x="415" y="1407"/>
                    <a:pt x="340" y="786"/>
                    <a:pt x="337" y="161"/>
                  </a:cubicBezTo>
                  <a:cubicBezTo>
                    <a:pt x="336" y="54"/>
                    <a:pt x="252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4" name="Google Shape;7214;p15"/>
            <p:cNvSpPr/>
            <p:nvPr/>
          </p:nvSpPr>
          <p:spPr>
            <a:xfrm>
              <a:off x="5442300" y="1585775"/>
              <a:ext cx="51700" cy="111425"/>
            </a:xfrm>
            <a:custGeom>
              <a:avLst/>
              <a:gdLst/>
              <a:ahLst/>
              <a:cxnLst/>
              <a:rect l="l" t="t" r="r" b="b"/>
              <a:pathLst>
                <a:path w="2068" h="4457" extrusionOk="0">
                  <a:moveTo>
                    <a:pt x="260" y="0"/>
                  </a:moveTo>
                  <a:cubicBezTo>
                    <a:pt x="122" y="0"/>
                    <a:pt x="1" y="170"/>
                    <a:pt x="133" y="279"/>
                  </a:cubicBezTo>
                  <a:cubicBezTo>
                    <a:pt x="1300" y="1227"/>
                    <a:pt x="1724" y="2802"/>
                    <a:pt x="1133" y="4199"/>
                  </a:cubicBezTo>
                  <a:cubicBezTo>
                    <a:pt x="1076" y="4334"/>
                    <a:pt x="1194" y="4456"/>
                    <a:pt x="1300" y="4456"/>
                  </a:cubicBezTo>
                  <a:cubicBezTo>
                    <a:pt x="1349" y="4456"/>
                    <a:pt x="1396" y="4431"/>
                    <a:pt x="1422" y="4368"/>
                  </a:cubicBezTo>
                  <a:cubicBezTo>
                    <a:pt x="2068" y="2843"/>
                    <a:pt x="1663" y="1093"/>
                    <a:pt x="370" y="41"/>
                  </a:cubicBez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5" name="Google Shape;7215;p15"/>
            <p:cNvSpPr/>
            <p:nvPr/>
          </p:nvSpPr>
          <p:spPr>
            <a:xfrm>
              <a:off x="5482750" y="1557025"/>
              <a:ext cx="52150" cy="38925"/>
            </a:xfrm>
            <a:custGeom>
              <a:avLst/>
              <a:gdLst/>
              <a:ahLst/>
              <a:cxnLst/>
              <a:rect l="l" t="t" r="r" b="b"/>
              <a:pathLst>
                <a:path w="2086" h="1557" extrusionOk="0">
                  <a:moveTo>
                    <a:pt x="738" y="0"/>
                  </a:moveTo>
                  <a:cubicBezTo>
                    <a:pt x="489" y="0"/>
                    <a:pt x="237" y="128"/>
                    <a:pt x="88" y="338"/>
                  </a:cubicBezTo>
                  <a:cubicBezTo>
                    <a:pt x="0" y="461"/>
                    <a:pt x="117" y="580"/>
                    <a:pt x="237" y="580"/>
                  </a:cubicBezTo>
                  <a:cubicBezTo>
                    <a:pt x="288" y="580"/>
                    <a:pt x="340" y="559"/>
                    <a:pt x="376" y="507"/>
                  </a:cubicBezTo>
                  <a:cubicBezTo>
                    <a:pt x="453" y="399"/>
                    <a:pt x="591" y="333"/>
                    <a:pt x="726" y="333"/>
                  </a:cubicBezTo>
                  <a:cubicBezTo>
                    <a:pt x="818" y="333"/>
                    <a:pt x="909" y="364"/>
                    <a:pt x="978" y="432"/>
                  </a:cubicBezTo>
                  <a:cubicBezTo>
                    <a:pt x="1148" y="600"/>
                    <a:pt x="1089" y="902"/>
                    <a:pt x="907" y="1033"/>
                  </a:cubicBezTo>
                  <a:cubicBezTo>
                    <a:pt x="801" y="1110"/>
                    <a:pt x="801" y="1245"/>
                    <a:pt x="907" y="1323"/>
                  </a:cubicBezTo>
                  <a:cubicBezTo>
                    <a:pt x="1128" y="1482"/>
                    <a:pt x="1368" y="1556"/>
                    <a:pt x="1625" y="1556"/>
                  </a:cubicBezTo>
                  <a:cubicBezTo>
                    <a:pt x="1710" y="1556"/>
                    <a:pt x="1798" y="1548"/>
                    <a:pt x="1887" y="1532"/>
                  </a:cubicBezTo>
                  <a:cubicBezTo>
                    <a:pt x="2085" y="1496"/>
                    <a:pt x="2018" y="1207"/>
                    <a:pt x="1831" y="1207"/>
                  </a:cubicBezTo>
                  <a:cubicBezTo>
                    <a:pt x="1820" y="1207"/>
                    <a:pt x="1808" y="1208"/>
                    <a:pt x="1797" y="1210"/>
                  </a:cubicBezTo>
                  <a:cubicBezTo>
                    <a:pt x="1740" y="1220"/>
                    <a:pt x="1685" y="1225"/>
                    <a:pt x="1631" y="1225"/>
                  </a:cubicBezTo>
                  <a:cubicBezTo>
                    <a:pt x="1500" y="1225"/>
                    <a:pt x="1376" y="1196"/>
                    <a:pt x="1258" y="1141"/>
                  </a:cubicBezTo>
                  <a:lnTo>
                    <a:pt x="1258" y="1141"/>
                  </a:lnTo>
                  <a:cubicBezTo>
                    <a:pt x="1458" y="861"/>
                    <a:pt x="1479" y="461"/>
                    <a:pt x="1214" y="196"/>
                  </a:cubicBezTo>
                  <a:cubicBezTo>
                    <a:pt x="1079" y="61"/>
                    <a:pt x="909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6" name="Google Shape;7216;p15"/>
            <p:cNvSpPr/>
            <p:nvPr/>
          </p:nvSpPr>
          <p:spPr>
            <a:xfrm>
              <a:off x="5549875" y="1569500"/>
              <a:ext cx="38825" cy="126550"/>
            </a:xfrm>
            <a:custGeom>
              <a:avLst/>
              <a:gdLst/>
              <a:ahLst/>
              <a:cxnLst/>
              <a:rect l="l" t="t" r="r" b="b"/>
              <a:pathLst>
                <a:path w="1553" h="5062" extrusionOk="0">
                  <a:moveTo>
                    <a:pt x="1221" y="0"/>
                  </a:moveTo>
                  <a:cubicBezTo>
                    <a:pt x="1170" y="0"/>
                    <a:pt x="1118" y="22"/>
                    <a:pt x="1081" y="74"/>
                  </a:cubicBezTo>
                  <a:cubicBezTo>
                    <a:pt x="1" y="1575"/>
                    <a:pt x="74" y="3562"/>
                    <a:pt x="1215" y="5004"/>
                  </a:cubicBezTo>
                  <a:cubicBezTo>
                    <a:pt x="1248" y="5045"/>
                    <a:pt x="1286" y="5062"/>
                    <a:pt x="1324" y="5062"/>
                  </a:cubicBezTo>
                  <a:cubicBezTo>
                    <a:pt x="1442" y="5062"/>
                    <a:pt x="1553" y="4895"/>
                    <a:pt x="1453" y="4767"/>
                  </a:cubicBezTo>
                  <a:cubicBezTo>
                    <a:pt x="398" y="3436"/>
                    <a:pt x="384" y="1613"/>
                    <a:pt x="1369" y="243"/>
                  </a:cubicBezTo>
                  <a:cubicBezTo>
                    <a:pt x="1458" y="120"/>
                    <a:pt x="1342" y="0"/>
                    <a:pt x="1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7" name="Google Shape;7217;p15"/>
            <p:cNvSpPr/>
            <p:nvPr/>
          </p:nvSpPr>
          <p:spPr>
            <a:xfrm>
              <a:off x="5605675" y="1607525"/>
              <a:ext cx="37250" cy="71025"/>
            </a:xfrm>
            <a:custGeom>
              <a:avLst/>
              <a:gdLst/>
              <a:ahLst/>
              <a:cxnLst/>
              <a:rect l="l" t="t" r="r" b="b"/>
              <a:pathLst>
                <a:path w="1490" h="2841" extrusionOk="0">
                  <a:moveTo>
                    <a:pt x="1298" y="1"/>
                  </a:moveTo>
                  <a:cubicBezTo>
                    <a:pt x="1291" y="1"/>
                    <a:pt x="1283" y="1"/>
                    <a:pt x="1276" y="2"/>
                  </a:cubicBezTo>
                  <a:cubicBezTo>
                    <a:pt x="766" y="57"/>
                    <a:pt x="88" y="200"/>
                    <a:pt x="25" y="827"/>
                  </a:cubicBezTo>
                  <a:cubicBezTo>
                    <a:pt x="1" y="1071"/>
                    <a:pt x="112" y="1262"/>
                    <a:pt x="292" y="1413"/>
                  </a:cubicBezTo>
                  <a:cubicBezTo>
                    <a:pt x="451" y="1546"/>
                    <a:pt x="644" y="1619"/>
                    <a:pt x="797" y="1761"/>
                  </a:cubicBezTo>
                  <a:cubicBezTo>
                    <a:pt x="1001" y="1919"/>
                    <a:pt x="1058" y="2134"/>
                    <a:pt x="966" y="2406"/>
                  </a:cubicBezTo>
                  <a:cubicBezTo>
                    <a:pt x="900" y="2483"/>
                    <a:pt x="834" y="2521"/>
                    <a:pt x="767" y="2521"/>
                  </a:cubicBezTo>
                  <a:cubicBezTo>
                    <a:pt x="718" y="2521"/>
                    <a:pt x="668" y="2499"/>
                    <a:pt x="618" y="2456"/>
                  </a:cubicBezTo>
                  <a:cubicBezTo>
                    <a:pt x="583" y="2424"/>
                    <a:pt x="545" y="2410"/>
                    <a:pt x="507" y="2410"/>
                  </a:cubicBezTo>
                  <a:cubicBezTo>
                    <a:pt x="376" y="2410"/>
                    <a:pt x="260" y="2578"/>
                    <a:pt x="382" y="2693"/>
                  </a:cubicBezTo>
                  <a:cubicBezTo>
                    <a:pt x="492" y="2795"/>
                    <a:pt x="622" y="2840"/>
                    <a:pt x="752" y="2840"/>
                  </a:cubicBezTo>
                  <a:cubicBezTo>
                    <a:pt x="1046" y="2840"/>
                    <a:pt x="1335" y="2608"/>
                    <a:pt x="1373" y="2282"/>
                  </a:cubicBezTo>
                  <a:cubicBezTo>
                    <a:pt x="1412" y="1965"/>
                    <a:pt x="1204" y="1672"/>
                    <a:pt x="975" y="1477"/>
                  </a:cubicBezTo>
                  <a:cubicBezTo>
                    <a:pt x="861" y="1379"/>
                    <a:pt x="637" y="1311"/>
                    <a:pt x="557" y="1196"/>
                  </a:cubicBezTo>
                  <a:lnTo>
                    <a:pt x="501" y="586"/>
                  </a:lnTo>
                  <a:lnTo>
                    <a:pt x="779" y="426"/>
                  </a:lnTo>
                  <a:cubicBezTo>
                    <a:pt x="931" y="368"/>
                    <a:pt x="1119" y="353"/>
                    <a:pt x="1276" y="336"/>
                  </a:cubicBezTo>
                  <a:cubicBezTo>
                    <a:pt x="1480" y="314"/>
                    <a:pt x="1489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8" name="Google Shape;7218;p15"/>
            <p:cNvSpPr/>
            <p:nvPr/>
          </p:nvSpPr>
          <p:spPr>
            <a:xfrm>
              <a:off x="5658750" y="1577725"/>
              <a:ext cx="38975" cy="123450"/>
            </a:xfrm>
            <a:custGeom>
              <a:avLst/>
              <a:gdLst/>
              <a:ahLst/>
              <a:cxnLst/>
              <a:rect l="l" t="t" r="r" b="b"/>
              <a:pathLst>
                <a:path w="1559" h="4938" extrusionOk="0">
                  <a:moveTo>
                    <a:pt x="205" y="0"/>
                  </a:moveTo>
                  <a:cubicBezTo>
                    <a:pt x="101" y="0"/>
                    <a:pt x="1" y="80"/>
                    <a:pt x="50" y="201"/>
                  </a:cubicBezTo>
                  <a:lnTo>
                    <a:pt x="50" y="199"/>
                  </a:lnTo>
                  <a:cubicBezTo>
                    <a:pt x="619" y="1612"/>
                    <a:pt x="1238" y="3285"/>
                    <a:pt x="186" y="4643"/>
                  </a:cubicBezTo>
                  <a:cubicBezTo>
                    <a:pt x="86" y="4770"/>
                    <a:pt x="197" y="4937"/>
                    <a:pt x="314" y="4937"/>
                  </a:cubicBezTo>
                  <a:cubicBezTo>
                    <a:pt x="352" y="4937"/>
                    <a:pt x="390" y="4920"/>
                    <a:pt x="422" y="4879"/>
                  </a:cubicBezTo>
                  <a:cubicBezTo>
                    <a:pt x="1558" y="3415"/>
                    <a:pt x="1002" y="1671"/>
                    <a:pt x="373" y="112"/>
                  </a:cubicBezTo>
                  <a:cubicBezTo>
                    <a:pt x="342" y="34"/>
                    <a:pt x="272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19" name="Google Shape;7219;p15"/>
            <p:cNvSpPr/>
            <p:nvPr/>
          </p:nvSpPr>
          <p:spPr>
            <a:xfrm>
              <a:off x="5719900" y="1670475"/>
              <a:ext cx="14325" cy="8425"/>
            </a:xfrm>
            <a:custGeom>
              <a:avLst/>
              <a:gdLst/>
              <a:ahLst/>
              <a:cxnLst/>
              <a:rect l="l" t="t" r="r" b="b"/>
              <a:pathLst>
                <a:path w="573" h="337" extrusionOk="0">
                  <a:moveTo>
                    <a:pt x="214" y="1"/>
                  </a:moveTo>
                  <a:cubicBezTo>
                    <a:pt x="0" y="1"/>
                    <a:pt x="1" y="333"/>
                    <a:pt x="217" y="335"/>
                  </a:cubicBezTo>
                  <a:lnTo>
                    <a:pt x="357" y="336"/>
                  </a:lnTo>
                  <a:cubicBezTo>
                    <a:pt x="358" y="336"/>
                    <a:pt x="359" y="336"/>
                    <a:pt x="360" y="336"/>
                  </a:cubicBezTo>
                  <a:cubicBezTo>
                    <a:pt x="572" y="336"/>
                    <a:pt x="571" y="4"/>
                    <a:pt x="357" y="2"/>
                  </a:cubicBezTo>
                  <a:lnTo>
                    <a:pt x="217" y="1"/>
                  </a:lnTo>
                  <a:cubicBezTo>
                    <a:pt x="216" y="1"/>
                    <a:pt x="215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0" name="Google Shape;7220;p15"/>
            <p:cNvSpPr/>
            <p:nvPr/>
          </p:nvSpPr>
          <p:spPr>
            <a:xfrm>
              <a:off x="5761150" y="1580975"/>
              <a:ext cx="55075" cy="104650"/>
            </a:xfrm>
            <a:custGeom>
              <a:avLst/>
              <a:gdLst/>
              <a:ahLst/>
              <a:cxnLst/>
              <a:rect l="l" t="t" r="r" b="b"/>
              <a:pathLst>
                <a:path w="2203" h="4186" extrusionOk="0">
                  <a:moveTo>
                    <a:pt x="1936" y="1"/>
                  </a:moveTo>
                  <a:cubicBezTo>
                    <a:pt x="1912" y="1"/>
                    <a:pt x="1887" y="6"/>
                    <a:pt x="1862" y="17"/>
                  </a:cubicBezTo>
                  <a:cubicBezTo>
                    <a:pt x="63" y="827"/>
                    <a:pt x="1" y="3245"/>
                    <a:pt x="1740" y="4165"/>
                  </a:cubicBezTo>
                  <a:cubicBezTo>
                    <a:pt x="1767" y="4180"/>
                    <a:pt x="1794" y="4186"/>
                    <a:pt x="1820" y="4186"/>
                  </a:cubicBezTo>
                  <a:cubicBezTo>
                    <a:pt x="1971" y="4186"/>
                    <a:pt x="2071" y="3961"/>
                    <a:pt x="1907" y="3875"/>
                  </a:cubicBezTo>
                  <a:cubicBezTo>
                    <a:pt x="382" y="3068"/>
                    <a:pt x="458" y="1014"/>
                    <a:pt x="2031" y="306"/>
                  </a:cubicBezTo>
                  <a:cubicBezTo>
                    <a:pt x="2202" y="229"/>
                    <a:pt x="2095" y="1"/>
                    <a:pt x="1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1" name="Google Shape;7221;p15"/>
            <p:cNvSpPr/>
            <p:nvPr/>
          </p:nvSpPr>
          <p:spPr>
            <a:xfrm>
              <a:off x="5832350" y="1615550"/>
              <a:ext cx="50725" cy="50500"/>
            </a:xfrm>
            <a:custGeom>
              <a:avLst/>
              <a:gdLst/>
              <a:ahLst/>
              <a:cxnLst/>
              <a:rect l="l" t="t" r="r" b="b"/>
              <a:pathLst>
                <a:path w="2029" h="2020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cubicBezTo>
                    <a:pt x="696" y="794"/>
                    <a:pt x="1221" y="1357"/>
                    <a:pt x="1692" y="1961"/>
                  </a:cubicBezTo>
                  <a:cubicBezTo>
                    <a:pt x="1724" y="2002"/>
                    <a:pt x="1762" y="2020"/>
                    <a:pt x="1799" y="2020"/>
                  </a:cubicBezTo>
                  <a:cubicBezTo>
                    <a:pt x="1917" y="2020"/>
                    <a:pt x="2028" y="1852"/>
                    <a:pt x="1929" y="1725"/>
                  </a:cubicBezTo>
                  <a:cubicBezTo>
                    <a:pt x="1457" y="1119"/>
                    <a:pt x="933" y="558"/>
                    <a:pt x="362" y="45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2" name="Google Shape;7222;p15"/>
            <p:cNvSpPr/>
            <p:nvPr/>
          </p:nvSpPr>
          <p:spPr>
            <a:xfrm>
              <a:off x="6054047" y="1615800"/>
              <a:ext cx="43575" cy="64175"/>
            </a:xfrm>
            <a:custGeom>
              <a:avLst/>
              <a:gdLst/>
              <a:ahLst/>
              <a:cxnLst/>
              <a:rect l="l" t="t" r="r" b="b"/>
              <a:pathLst>
                <a:path w="1743" h="2567" extrusionOk="0">
                  <a:moveTo>
                    <a:pt x="1512" y="1"/>
                  </a:moveTo>
                  <a:cubicBezTo>
                    <a:pt x="1462" y="1"/>
                    <a:pt x="1412" y="24"/>
                    <a:pt x="1378" y="81"/>
                  </a:cubicBezTo>
                  <a:lnTo>
                    <a:pt x="76" y="2316"/>
                  </a:lnTo>
                  <a:cubicBezTo>
                    <a:pt x="1" y="2446"/>
                    <a:pt x="116" y="2566"/>
                    <a:pt x="230" y="2566"/>
                  </a:cubicBezTo>
                  <a:cubicBezTo>
                    <a:pt x="281" y="2566"/>
                    <a:pt x="332" y="2543"/>
                    <a:pt x="366" y="2485"/>
                  </a:cubicBezTo>
                  <a:lnTo>
                    <a:pt x="1667" y="251"/>
                  </a:lnTo>
                  <a:cubicBezTo>
                    <a:pt x="1743" y="121"/>
                    <a:pt x="1627" y="1"/>
                    <a:pt x="1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3" name="Google Shape;7223;p15"/>
            <p:cNvSpPr/>
            <p:nvPr/>
          </p:nvSpPr>
          <p:spPr>
            <a:xfrm>
              <a:off x="5886275" y="1580100"/>
              <a:ext cx="42125" cy="97800"/>
            </a:xfrm>
            <a:custGeom>
              <a:avLst/>
              <a:gdLst/>
              <a:ahLst/>
              <a:cxnLst/>
              <a:rect l="l" t="t" r="r" b="b"/>
              <a:pathLst>
                <a:path w="1685" h="3912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1059" y="1152"/>
                    <a:pt x="1334" y="2496"/>
                    <a:pt x="788" y="3655"/>
                  </a:cubicBezTo>
                  <a:cubicBezTo>
                    <a:pt x="725" y="3789"/>
                    <a:pt x="841" y="3911"/>
                    <a:pt x="951" y="3911"/>
                  </a:cubicBezTo>
                  <a:cubicBezTo>
                    <a:pt x="1000" y="3911"/>
                    <a:pt x="1048" y="3886"/>
                    <a:pt x="1078" y="3825"/>
                  </a:cubicBezTo>
                  <a:cubicBezTo>
                    <a:pt x="1685" y="2534"/>
                    <a:pt x="1409" y="1023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4" name="Google Shape;7224;p15"/>
            <p:cNvSpPr/>
            <p:nvPr/>
          </p:nvSpPr>
          <p:spPr>
            <a:xfrm>
              <a:off x="5920675" y="1541275"/>
              <a:ext cx="32375" cy="61950"/>
            </a:xfrm>
            <a:custGeom>
              <a:avLst/>
              <a:gdLst/>
              <a:ahLst/>
              <a:cxnLst/>
              <a:rect l="l" t="t" r="r" b="b"/>
              <a:pathLst>
                <a:path w="1295" h="2478" extrusionOk="0">
                  <a:moveTo>
                    <a:pt x="427" y="1"/>
                  </a:moveTo>
                  <a:cubicBezTo>
                    <a:pt x="310" y="1"/>
                    <a:pt x="196" y="46"/>
                    <a:pt x="107" y="147"/>
                  </a:cubicBezTo>
                  <a:cubicBezTo>
                    <a:pt x="0" y="270"/>
                    <a:pt x="111" y="439"/>
                    <a:pt x="233" y="439"/>
                  </a:cubicBezTo>
                  <a:cubicBezTo>
                    <a:pt x="271" y="439"/>
                    <a:pt x="310" y="423"/>
                    <a:pt x="344" y="384"/>
                  </a:cubicBezTo>
                  <a:lnTo>
                    <a:pt x="345" y="384"/>
                  </a:lnTo>
                  <a:lnTo>
                    <a:pt x="574" y="406"/>
                  </a:lnTo>
                  <a:cubicBezTo>
                    <a:pt x="632" y="558"/>
                    <a:pt x="621" y="687"/>
                    <a:pt x="540" y="799"/>
                  </a:cubicBezTo>
                  <a:cubicBezTo>
                    <a:pt x="490" y="905"/>
                    <a:pt x="382" y="1003"/>
                    <a:pt x="301" y="1087"/>
                  </a:cubicBezTo>
                  <a:cubicBezTo>
                    <a:pt x="211" y="1181"/>
                    <a:pt x="255" y="1326"/>
                    <a:pt x="374" y="1366"/>
                  </a:cubicBezTo>
                  <a:cubicBezTo>
                    <a:pt x="502" y="1409"/>
                    <a:pt x="724" y="1490"/>
                    <a:pt x="807" y="1607"/>
                  </a:cubicBezTo>
                  <a:cubicBezTo>
                    <a:pt x="907" y="1751"/>
                    <a:pt x="969" y="2148"/>
                    <a:pt x="727" y="2148"/>
                  </a:cubicBezTo>
                  <a:cubicBezTo>
                    <a:pt x="691" y="2148"/>
                    <a:pt x="648" y="2139"/>
                    <a:pt x="598" y="2120"/>
                  </a:cubicBezTo>
                  <a:cubicBezTo>
                    <a:pt x="577" y="2111"/>
                    <a:pt x="557" y="2108"/>
                    <a:pt x="538" y="2108"/>
                  </a:cubicBezTo>
                  <a:cubicBezTo>
                    <a:pt x="382" y="2108"/>
                    <a:pt x="331" y="2373"/>
                    <a:pt x="508" y="2443"/>
                  </a:cubicBezTo>
                  <a:cubicBezTo>
                    <a:pt x="570" y="2467"/>
                    <a:pt x="631" y="2477"/>
                    <a:pt x="691" y="2477"/>
                  </a:cubicBezTo>
                  <a:cubicBezTo>
                    <a:pt x="981" y="2477"/>
                    <a:pt x="1231" y="2219"/>
                    <a:pt x="1259" y="1917"/>
                  </a:cubicBezTo>
                  <a:cubicBezTo>
                    <a:pt x="1294" y="1546"/>
                    <a:pt x="1009" y="1293"/>
                    <a:pt x="699" y="1141"/>
                  </a:cubicBezTo>
                  <a:lnTo>
                    <a:pt x="699" y="1141"/>
                  </a:lnTo>
                  <a:cubicBezTo>
                    <a:pt x="907" y="883"/>
                    <a:pt x="1079" y="556"/>
                    <a:pt x="875" y="251"/>
                  </a:cubicBezTo>
                  <a:cubicBezTo>
                    <a:pt x="771" y="97"/>
                    <a:pt x="597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5" name="Google Shape;7225;p15"/>
            <p:cNvSpPr/>
            <p:nvPr/>
          </p:nvSpPr>
          <p:spPr>
            <a:xfrm>
              <a:off x="5959725" y="1636275"/>
              <a:ext cx="84950" cy="12500"/>
            </a:xfrm>
            <a:custGeom>
              <a:avLst/>
              <a:gdLst/>
              <a:ahLst/>
              <a:cxnLst/>
              <a:rect l="l" t="t" r="r" b="b"/>
              <a:pathLst>
                <a:path w="3398" h="500" extrusionOk="0">
                  <a:moveTo>
                    <a:pt x="3193" y="0"/>
                  </a:moveTo>
                  <a:cubicBezTo>
                    <a:pt x="3189" y="0"/>
                    <a:pt x="3186" y="0"/>
                    <a:pt x="3183" y="1"/>
                  </a:cubicBezTo>
                  <a:lnTo>
                    <a:pt x="216" y="164"/>
                  </a:lnTo>
                  <a:cubicBezTo>
                    <a:pt x="5" y="176"/>
                    <a:pt x="1" y="500"/>
                    <a:pt x="206" y="500"/>
                  </a:cubicBezTo>
                  <a:cubicBezTo>
                    <a:pt x="209" y="500"/>
                    <a:pt x="212" y="499"/>
                    <a:pt x="216" y="499"/>
                  </a:cubicBezTo>
                  <a:lnTo>
                    <a:pt x="3183" y="336"/>
                  </a:lnTo>
                  <a:cubicBezTo>
                    <a:pt x="3394" y="324"/>
                    <a:pt x="3398" y="0"/>
                    <a:pt x="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6" name="Google Shape;7226;p15"/>
            <p:cNvSpPr/>
            <p:nvPr/>
          </p:nvSpPr>
          <p:spPr>
            <a:xfrm>
              <a:off x="5991825" y="16063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8" y="1"/>
                  </a:moveTo>
                  <a:cubicBezTo>
                    <a:pt x="1" y="1"/>
                    <a:pt x="1" y="335"/>
                    <a:pt x="218" y="335"/>
                  </a:cubicBezTo>
                  <a:cubicBezTo>
                    <a:pt x="433" y="335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7" name="Google Shape;7227;p15"/>
            <p:cNvSpPr/>
            <p:nvPr/>
          </p:nvSpPr>
          <p:spPr>
            <a:xfrm>
              <a:off x="5998250" y="1666325"/>
              <a:ext cx="10800" cy="8425"/>
            </a:xfrm>
            <a:custGeom>
              <a:avLst/>
              <a:gdLst/>
              <a:ahLst/>
              <a:cxnLst/>
              <a:rect l="l" t="t" r="r" b="b"/>
              <a:pathLst>
                <a:path w="432" h="337" extrusionOk="0">
                  <a:moveTo>
                    <a:pt x="217" y="1"/>
                  </a:moveTo>
                  <a:cubicBezTo>
                    <a:pt x="0" y="1"/>
                    <a:pt x="2" y="336"/>
                    <a:pt x="217" y="336"/>
                  </a:cubicBezTo>
                  <a:cubicBezTo>
                    <a:pt x="432" y="336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8" name="Google Shape;7228;p15"/>
            <p:cNvSpPr/>
            <p:nvPr/>
          </p:nvSpPr>
          <p:spPr>
            <a:xfrm>
              <a:off x="6073375" y="1574250"/>
              <a:ext cx="39525" cy="121225"/>
            </a:xfrm>
            <a:custGeom>
              <a:avLst/>
              <a:gdLst/>
              <a:ahLst/>
              <a:cxnLst/>
              <a:rect l="l" t="t" r="r" b="b"/>
              <a:pathLst>
                <a:path w="1581" h="4849" extrusionOk="0">
                  <a:moveTo>
                    <a:pt x="1267" y="1"/>
                  </a:moveTo>
                  <a:cubicBezTo>
                    <a:pt x="1230" y="1"/>
                    <a:pt x="1191" y="17"/>
                    <a:pt x="1158" y="56"/>
                  </a:cubicBezTo>
                  <a:cubicBezTo>
                    <a:pt x="0" y="1443"/>
                    <a:pt x="29" y="3447"/>
                    <a:pt x="1234" y="4794"/>
                  </a:cubicBezTo>
                  <a:cubicBezTo>
                    <a:pt x="1268" y="4832"/>
                    <a:pt x="1307" y="4848"/>
                    <a:pt x="1345" y="4848"/>
                  </a:cubicBezTo>
                  <a:cubicBezTo>
                    <a:pt x="1468" y="4848"/>
                    <a:pt x="1580" y="4680"/>
                    <a:pt x="1471" y="4558"/>
                  </a:cubicBezTo>
                  <a:cubicBezTo>
                    <a:pt x="394" y="3354"/>
                    <a:pt x="357" y="1536"/>
                    <a:pt x="1394" y="294"/>
                  </a:cubicBezTo>
                  <a:cubicBezTo>
                    <a:pt x="1499" y="169"/>
                    <a:pt x="1388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29" name="Google Shape;7229;p15"/>
            <p:cNvSpPr/>
            <p:nvPr/>
          </p:nvSpPr>
          <p:spPr>
            <a:xfrm>
              <a:off x="6125375" y="1609000"/>
              <a:ext cx="71200" cy="137650"/>
            </a:xfrm>
            <a:custGeom>
              <a:avLst/>
              <a:gdLst/>
              <a:ahLst/>
              <a:cxnLst/>
              <a:rect l="l" t="t" r="r" b="b"/>
              <a:pathLst>
                <a:path w="2848" h="5506" extrusionOk="0">
                  <a:moveTo>
                    <a:pt x="1842" y="306"/>
                  </a:moveTo>
                  <a:cubicBezTo>
                    <a:pt x="1992" y="306"/>
                    <a:pt x="2150" y="335"/>
                    <a:pt x="2310" y="388"/>
                  </a:cubicBezTo>
                  <a:lnTo>
                    <a:pt x="2310" y="388"/>
                  </a:lnTo>
                  <a:cubicBezTo>
                    <a:pt x="2307" y="714"/>
                    <a:pt x="2304" y="1040"/>
                    <a:pt x="2302" y="1366"/>
                  </a:cubicBezTo>
                  <a:lnTo>
                    <a:pt x="2302" y="1366"/>
                  </a:lnTo>
                  <a:cubicBezTo>
                    <a:pt x="1816" y="1565"/>
                    <a:pt x="1453" y="1665"/>
                    <a:pt x="1215" y="1665"/>
                  </a:cubicBezTo>
                  <a:cubicBezTo>
                    <a:pt x="857" y="1665"/>
                    <a:pt x="779" y="1440"/>
                    <a:pt x="980" y="989"/>
                  </a:cubicBezTo>
                  <a:cubicBezTo>
                    <a:pt x="1111" y="507"/>
                    <a:pt x="1445" y="306"/>
                    <a:pt x="1842" y="306"/>
                  </a:cubicBezTo>
                  <a:close/>
                  <a:moveTo>
                    <a:pt x="1948" y="1"/>
                  </a:moveTo>
                  <a:cubicBezTo>
                    <a:pt x="960" y="1"/>
                    <a:pt x="1" y="890"/>
                    <a:pt x="744" y="1909"/>
                  </a:cubicBezTo>
                  <a:cubicBezTo>
                    <a:pt x="950" y="2193"/>
                    <a:pt x="1262" y="2335"/>
                    <a:pt x="1582" y="2335"/>
                  </a:cubicBezTo>
                  <a:cubicBezTo>
                    <a:pt x="1795" y="2335"/>
                    <a:pt x="2011" y="2273"/>
                    <a:pt x="2204" y="2147"/>
                  </a:cubicBezTo>
                  <a:cubicBezTo>
                    <a:pt x="2236" y="2126"/>
                    <a:pt x="2267" y="2104"/>
                    <a:pt x="2296" y="2081"/>
                  </a:cubicBezTo>
                  <a:lnTo>
                    <a:pt x="2296" y="2081"/>
                  </a:lnTo>
                  <a:cubicBezTo>
                    <a:pt x="2293" y="2427"/>
                    <a:pt x="2290" y="2773"/>
                    <a:pt x="2287" y="3119"/>
                  </a:cubicBezTo>
                  <a:cubicBezTo>
                    <a:pt x="2284" y="3496"/>
                    <a:pt x="2382" y="4045"/>
                    <a:pt x="2272" y="4405"/>
                  </a:cubicBezTo>
                  <a:cubicBezTo>
                    <a:pt x="2095" y="4985"/>
                    <a:pt x="1754" y="5175"/>
                    <a:pt x="1376" y="5175"/>
                  </a:cubicBezTo>
                  <a:cubicBezTo>
                    <a:pt x="1056" y="5175"/>
                    <a:pt x="711" y="5039"/>
                    <a:pt x="417" y="4887"/>
                  </a:cubicBezTo>
                  <a:cubicBezTo>
                    <a:pt x="390" y="4873"/>
                    <a:pt x="363" y="4866"/>
                    <a:pt x="338" y="4866"/>
                  </a:cubicBezTo>
                  <a:cubicBezTo>
                    <a:pt x="185" y="4866"/>
                    <a:pt x="83" y="5092"/>
                    <a:pt x="248" y="5177"/>
                  </a:cubicBezTo>
                  <a:cubicBezTo>
                    <a:pt x="590" y="5354"/>
                    <a:pt x="1041" y="5505"/>
                    <a:pt x="1462" y="5505"/>
                  </a:cubicBezTo>
                  <a:cubicBezTo>
                    <a:pt x="1879" y="5505"/>
                    <a:pt x="2266" y="5356"/>
                    <a:pt x="2486" y="4936"/>
                  </a:cubicBezTo>
                  <a:cubicBezTo>
                    <a:pt x="2751" y="4426"/>
                    <a:pt x="2617" y="3665"/>
                    <a:pt x="2622" y="3119"/>
                  </a:cubicBezTo>
                  <a:cubicBezTo>
                    <a:pt x="2625" y="2637"/>
                    <a:pt x="2629" y="2155"/>
                    <a:pt x="2633" y="1673"/>
                  </a:cubicBezTo>
                  <a:lnTo>
                    <a:pt x="2633" y="1673"/>
                  </a:lnTo>
                  <a:cubicBezTo>
                    <a:pt x="2847" y="1252"/>
                    <a:pt x="2810" y="725"/>
                    <a:pt x="2638" y="263"/>
                  </a:cubicBezTo>
                  <a:cubicBezTo>
                    <a:pt x="2638" y="263"/>
                    <a:pt x="2638" y="263"/>
                    <a:pt x="2638" y="263"/>
                  </a:cubicBezTo>
                  <a:lnTo>
                    <a:pt x="2638" y="263"/>
                  </a:lnTo>
                  <a:cubicBezTo>
                    <a:pt x="2632" y="201"/>
                    <a:pt x="2598" y="142"/>
                    <a:pt x="2527" y="112"/>
                  </a:cubicBezTo>
                  <a:lnTo>
                    <a:pt x="2528" y="112"/>
                  </a:lnTo>
                  <a:cubicBezTo>
                    <a:pt x="2343" y="36"/>
                    <a:pt x="2145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0" name="Google Shape;7230;p15"/>
            <p:cNvSpPr/>
            <p:nvPr/>
          </p:nvSpPr>
          <p:spPr>
            <a:xfrm>
              <a:off x="6214575" y="1570075"/>
              <a:ext cx="72600" cy="109275"/>
            </a:xfrm>
            <a:custGeom>
              <a:avLst/>
              <a:gdLst/>
              <a:ahLst/>
              <a:cxnLst/>
              <a:rect l="l" t="t" r="r" b="b"/>
              <a:pathLst>
                <a:path w="2904" h="4371" extrusionOk="0">
                  <a:moveTo>
                    <a:pt x="165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45" y="1536"/>
                    <a:pt x="204" y="2905"/>
                    <a:pt x="477" y="4252"/>
                  </a:cubicBezTo>
                  <a:cubicBezTo>
                    <a:pt x="494" y="4333"/>
                    <a:pt x="563" y="4371"/>
                    <a:pt x="634" y="4371"/>
                  </a:cubicBezTo>
                  <a:cubicBezTo>
                    <a:pt x="722" y="4371"/>
                    <a:pt x="812" y="4312"/>
                    <a:pt x="806" y="4207"/>
                  </a:cubicBezTo>
                  <a:cubicBezTo>
                    <a:pt x="786" y="3895"/>
                    <a:pt x="805" y="3587"/>
                    <a:pt x="901" y="3285"/>
                  </a:cubicBezTo>
                  <a:lnTo>
                    <a:pt x="1085" y="2879"/>
                  </a:lnTo>
                  <a:cubicBezTo>
                    <a:pt x="1170" y="2614"/>
                    <a:pt x="1318" y="2482"/>
                    <a:pt x="1532" y="2482"/>
                  </a:cubicBezTo>
                  <a:cubicBezTo>
                    <a:pt x="1608" y="2482"/>
                    <a:pt x="1693" y="2499"/>
                    <a:pt x="1786" y="2533"/>
                  </a:cubicBezTo>
                  <a:cubicBezTo>
                    <a:pt x="2353" y="2548"/>
                    <a:pt x="2236" y="2601"/>
                    <a:pt x="2353" y="3085"/>
                  </a:cubicBezTo>
                  <a:lnTo>
                    <a:pt x="2550" y="3893"/>
                  </a:lnTo>
                  <a:cubicBezTo>
                    <a:pt x="2570" y="3977"/>
                    <a:pt x="2633" y="4013"/>
                    <a:pt x="2699" y="4013"/>
                  </a:cubicBezTo>
                  <a:cubicBezTo>
                    <a:pt x="2798" y="4013"/>
                    <a:pt x="2903" y="3931"/>
                    <a:pt x="2873" y="3805"/>
                  </a:cubicBezTo>
                  <a:cubicBezTo>
                    <a:pt x="2737" y="3244"/>
                    <a:pt x="2678" y="1851"/>
                    <a:pt x="1921" y="1851"/>
                  </a:cubicBezTo>
                  <a:cubicBezTo>
                    <a:pt x="1838" y="1851"/>
                    <a:pt x="1746" y="1868"/>
                    <a:pt x="1645" y="1904"/>
                  </a:cubicBezTo>
                  <a:cubicBezTo>
                    <a:pt x="1121" y="2094"/>
                    <a:pt x="787" y="2579"/>
                    <a:pt x="613" y="3117"/>
                  </a:cubicBezTo>
                  <a:lnTo>
                    <a:pt x="613" y="3117"/>
                  </a:lnTo>
                  <a:cubicBezTo>
                    <a:pt x="460" y="2139"/>
                    <a:pt x="368" y="1152"/>
                    <a:pt x="338" y="162"/>
                  </a:cubicBezTo>
                  <a:cubicBezTo>
                    <a:pt x="335" y="54"/>
                    <a:pt x="249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1" name="Google Shape;7231;p15"/>
            <p:cNvSpPr/>
            <p:nvPr/>
          </p:nvSpPr>
          <p:spPr>
            <a:xfrm>
              <a:off x="6281800" y="1558450"/>
              <a:ext cx="61625" cy="128000"/>
            </a:xfrm>
            <a:custGeom>
              <a:avLst/>
              <a:gdLst/>
              <a:ahLst/>
              <a:cxnLst/>
              <a:rect l="l" t="t" r="r" b="b"/>
              <a:pathLst>
                <a:path w="2465" h="5120" extrusionOk="0">
                  <a:moveTo>
                    <a:pt x="226" y="1"/>
                  </a:moveTo>
                  <a:cubicBezTo>
                    <a:pt x="91" y="1"/>
                    <a:pt x="1" y="218"/>
                    <a:pt x="144" y="321"/>
                  </a:cubicBezTo>
                  <a:cubicBezTo>
                    <a:pt x="1583" y="1350"/>
                    <a:pt x="2097" y="3249"/>
                    <a:pt x="1372" y="4863"/>
                  </a:cubicBezTo>
                  <a:cubicBezTo>
                    <a:pt x="1313" y="4997"/>
                    <a:pt x="1430" y="5119"/>
                    <a:pt x="1538" y="5119"/>
                  </a:cubicBezTo>
                  <a:cubicBezTo>
                    <a:pt x="1587" y="5119"/>
                    <a:pt x="1635" y="5094"/>
                    <a:pt x="1662" y="5032"/>
                  </a:cubicBezTo>
                  <a:cubicBezTo>
                    <a:pt x="2465" y="3246"/>
                    <a:pt x="1908" y="1172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2" name="Google Shape;7232;p15"/>
            <p:cNvSpPr/>
            <p:nvPr/>
          </p:nvSpPr>
          <p:spPr>
            <a:xfrm>
              <a:off x="6328675" y="1530550"/>
              <a:ext cx="55425" cy="60100"/>
            </a:xfrm>
            <a:custGeom>
              <a:avLst/>
              <a:gdLst/>
              <a:ahLst/>
              <a:cxnLst/>
              <a:rect l="l" t="t" r="r" b="b"/>
              <a:pathLst>
                <a:path w="2217" h="2404" extrusionOk="0">
                  <a:moveTo>
                    <a:pt x="662" y="1"/>
                  </a:moveTo>
                  <a:cubicBezTo>
                    <a:pt x="429" y="1"/>
                    <a:pt x="201" y="108"/>
                    <a:pt x="73" y="338"/>
                  </a:cubicBezTo>
                  <a:cubicBezTo>
                    <a:pt x="1" y="469"/>
                    <a:pt x="116" y="590"/>
                    <a:pt x="229" y="590"/>
                  </a:cubicBezTo>
                  <a:cubicBezTo>
                    <a:pt x="280" y="590"/>
                    <a:pt x="330" y="565"/>
                    <a:pt x="362" y="508"/>
                  </a:cubicBezTo>
                  <a:lnTo>
                    <a:pt x="361" y="508"/>
                  </a:lnTo>
                  <a:cubicBezTo>
                    <a:pt x="427" y="389"/>
                    <a:pt x="544" y="332"/>
                    <a:pt x="668" y="332"/>
                  </a:cubicBezTo>
                  <a:cubicBezTo>
                    <a:pt x="715" y="332"/>
                    <a:pt x="764" y="340"/>
                    <a:pt x="811" y="357"/>
                  </a:cubicBezTo>
                  <a:cubicBezTo>
                    <a:pt x="1056" y="442"/>
                    <a:pt x="1130" y="717"/>
                    <a:pt x="1110" y="951"/>
                  </a:cubicBezTo>
                  <a:cubicBezTo>
                    <a:pt x="1076" y="1366"/>
                    <a:pt x="757" y="1684"/>
                    <a:pt x="484" y="1967"/>
                  </a:cubicBezTo>
                  <a:cubicBezTo>
                    <a:pt x="416" y="2039"/>
                    <a:pt x="417" y="2184"/>
                    <a:pt x="519" y="2230"/>
                  </a:cubicBezTo>
                  <a:cubicBezTo>
                    <a:pt x="769" y="2345"/>
                    <a:pt x="1024" y="2403"/>
                    <a:pt x="1278" y="2403"/>
                  </a:cubicBezTo>
                  <a:cubicBezTo>
                    <a:pt x="1538" y="2403"/>
                    <a:pt x="1797" y="2343"/>
                    <a:pt x="2049" y="2222"/>
                  </a:cubicBezTo>
                  <a:cubicBezTo>
                    <a:pt x="2217" y="2142"/>
                    <a:pt x="2113" y="1916"/>
                    <a:pt x="1957" y="1916"/>
                  </a:cubicBezTo>
                  <a:cubicBezTo>
                    <a:pt x="1932" y="1916"/>
                    <a:pt x="1906" y="1921"/>
                    <a:pt x="1880" y="1934"/>
                  </a:cubicBezTo>
                  <a:cubicBezTo>
                    <a:pt x="1690" y="2027"/>
                    <a:pt x="1483" y="2073"/>
                    <a:pt x="1276" y="2073"/>
                  </a:cubicBezTo>
                  <a:cubicBezTo>
                    <a:pt x="1147" y="2073"/>
                    <a:pt x="1017" y="2055"/>
                    <a:pt x="892" y="2019"/>
                  </a:cubicBezTo>
                  <a:lnTo>
                    <a:pt x="892" y="2019"/>
                  </a:lnTo>
                  <a:cubicBezTo>
                    <a:pt x="1297" y="1559"/>
                    <a:pt x="1676" y="946"/>
                    <a:pt x="1313" y="357"/>
                  </a:cubicBezTo>
                  <a:cubicBezTo>
                    <a:pt x="1170" y="126"/>
                    <a:pt x="913" y="1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3" name="Google Shape;7233;p15"/>
            <p:cNvSpPr/>
            <p:nvPr/>
          </p:nvSpPr>
          <p:spPr>
            <a:xfrm>
              <a:off x="6374725" y="1627700"/>
              <a:ext cx="57425" cy="11225"/>
            </a:xfrm>
            <a:custGeom>
              <a:avLst/>
              <a:gdLst/>
              <a:ahLst/>
              <a:cxnLst/>
              <a:rect l="l" t="t" r="r" b="b"/>
              <a:pathLst>
                <a:path w="2297" h="449" extrusionOk="0">
                  <a:moveTo>
                    <a:pt x="1390" y="0"/>
                  </a:moveTo>
                  <a:cubicBezTo>
                    <a:pt x="990" y="0"/>
                    <a:pt x="591" y="41"/>
                    <a:pt x="198" y="122"/>
                  </a:cubicBezTo>
                  <a:cubicBezTo>
                    <a:pt x="1" y="162"/>
                    <a:pt x="68" y="448"/>
                    <a:pt x="251" y="448"/>
                  </a:cubicBezTo>
                  <a:cubicBezTo>
                    <a:pt x="263" y="448"/>
                    <a:pt x="275" y="447"/>
                    <a:pt x="288" y="444"/>
                  </a:cubicBezTo>
                  <a:cubicBezTo>
                    <a:pt x="654" y="371"/>
                    <a:pt x="1025" y="334"/>
                    <a:pt x="1397" y="334"/>
                  </a:cubicBezTo>
                  <a:cubicBezTo>
                    <a:pt x="1625" y="334"/>
                    <a:pt x="1854" y="348"/>
                    <a:pt x="2082" y="376"/>
                  </a:cubicBezTo>
                  <a:cubicBezTo>
                    <a:pt x="2090" y="377"/>
                    <a:pt x="2098" y="377"/>
                    <a:pt x="2105" y="377"/>
                  </a:cubicBezTo>
                  <a:cubicBezTo>
                    <a:pt x="2297" y="377"/>
                    <a:pt x="2286" y="65"/>
                    <a:pt x="2082" y="41"/>
                  </a:cubicBezTo>
                  <a:cubicBezTo>
                    <a:pt x="1852" y="14"/>
                    <a:pt x="1621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4" name="Google Shape;7234;p15"/>
            <p:cNvSpPr/>
            <p:nvPr/>
          </p:nvSpPr>
          <p:spPr>
            <a:xfrm>
              <a:off x="6467425" y="1593250"/>
              <a:ext cx="69975" cy="87000"/>
            </a:xfrm>
            <a:custGeom>
              <a:avLst/>
              <a:gdLst/>
              <a:ahLst/>
              <a:cxnLst/>
              <a:rect l="l" t="t" r="r" b="b"/>
              <a:pathLst>
                <a:path w="2799" h="3480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1099" y="1154"/>
                    <a:pt x="1887" y="2213"/>
                    <a:pt x="2445" y="3393"/>
                  </a:cubicBezTo>
                  <a:cubicBezTo>
                    <a:pt x="2475" y="3455"/>
                    <a:pt x="2523" y="3480"/>
                    <a:pt x="2573" y="3480"/>
                  </a:cubicBezTo>
                  <a:cubicBezTo>
                    <a:pt x="2682" y="3480"/>
                    <a:pt x="2798" y="3359"/>
                    <a:pt x="2735" y="3226"/>
                  </a:cubicBezTo>
                  <a:cubicBezTo>
                    <a:pt x="2163" y="2017"/>
                    <a:pt x="1356" y="936"/>
                    <a:pt x="362" y="45"/>
                  </a:cubicBezTo>
                  <a:cubicBezTo>
                    <a:pt x="327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5" name="Google Shape;7235;p15"/>
            <p:cNvSpPr/>
            <p:nvPr/>
          </p:nvSpPr>
          <p:spPr>
            <a:xfrm>
              <a:off x="6465325" y="1596775"/>
              <a:ext cx="61500" cy="97375"/>
            </a:xfrm>
            <a:custGeom>
              <a:avLst/>
              <a:gdLst/>
              <a:ahLst/>
              <a:cxnLst/>
              <a:rect l="l" t="t" r="r" b="b"/>
              <a:pathLst>
                <a:path w="2460" h="3895" extrusionOk="0">
                  <a:moveTo>
                    <a:pt x="2231" y="0"/>
                  </a:moveTo>
                  <a:cubicBezTo>
                    <a:pt x="2193" y="0"/>
                    <a:pt x="2155" y="17"/>
                    <a:pt x="2122" y="58"/>
                  </a:cubicBezTo>
                  <a:cubicBezTo>
                    <a:pt x="1251" y="1158"/>
                    <a:pt x="551" y="2383"/>
                    <a:pt x="48" y="3693"/>
                  </a:cubicBezTo>
                  <a:cubicBezTo>
                    <a:pt x="1" y="3815"/>
                    <a:pt x="100" y="3895"/>
                    <a:pt x="203" y="3895"/>
                  </a:cubicBezTo>
                  <a:cubicBezTo>
                    <a:pt x="271" y="3895"/>
                    <a:pt x="339" y="3861"/>
                    <a:pt x="370" y="3782"/>
                  </a:cubicBezTo>
                  <a:cubicBezTo>
                    <a:pt x="853" y="2526"/>
                    <a:pt x="1524" y="1350"/>
                    <a:pt x="2359" y="295"/>
                  </a:cubicBezTo>
                  <a:cubicBezTo>
                    <a:pt x="2459" y="167"/>
                    <a:pt x="2349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6" name="Google Shape;7236;p15"/>
            <p:cNvSpPr/>
            <p:nvPr/>
          </p:nvSpPr>
          <p:spPr>
            <a:xfrm>
              <a:off x="6538375" y="1555750"/>
              <a:ext cx="45800" cy="36900"/>
            </a:xfrm>
            <a:custGeom>
              <a:avLst/>
              <a:gdLst/>
              <a:ahLst/>
              <a:cxnLst/>
              <a:rect l="l" t="t" r="r" b="b"/>
              <a:pathLst>
                <a:path w="1832" h="1476" extrusionOk="0">
                  <a:moveTo>
                    <a:pt x="499" y="0"/>
                  </a:moveTo>
                  <a:cubicBezTo>
                    <a:pt x="247" y="0"/>
                    <a:pt x="1" y="149"/>
                    <a:pt x="12" y="436"/>
                  </a:cubicBezTo>
                  <a:cubicBezTo>
                    <a:pt x="16" y="544"/>
                    <a:pt x="102" y="598"/>
                    <a:pt x="185" y="598"/>
                  </a:cubicBezTo>
                  <a:cubicBezTo>
                    <a:pt x="269" y="598"/>
                    <a:pt x="350" y="544"/>
                    <a:pt x="346" y="436"/>
                  </a:cubicBezTo>
                  <a:cubicBezTo>
                    <a:pt x="343" y="359"/>
                    <a:pt x="393" y="330"/>
                    <a:pt x="456" y="330"/>
                  </a:cubicBezTo>
                  <a:cubicBezTo>
                    <a:pt x="544" y="330"/>
                    <a:pt x="658" y="385"/>
                    <a:pt x="692" y="441"/>
                  </a:cubicBezTo>
                  <a:cubicBezTo>
                    <a:pt x="835" y="665"/>
                    <a:pt x="604" y="993"/>
                    <a:pt x="478" y="1173"/>
                  </a:cubicBezTo>
                  <a:cubicBezTo>
                    <a:pt x="402" y="1284"/>
                    <a:pt x="506" y="1420"/>
                    <a:pt x="623" y="1425"/>
                  </a:cubicBezTo>
                  <a:lnTo>
                    <a:pt x="1616" y="1475"/>
                  </a:lnTo>
                  <a:cubicBezTo>
                    <a:pt x="1620" y="1475"/>
                    <a:pt x="1623" y="1475"/>
                    <a:pt x="1626" y="1475"/>
                  </a:cubicBezTo>
                  <a:cubicBezTo>
                    <a:pt x="1831" y="1475"/>
                    <a:pt x="1828" y="1150"/>
                    <a:pt x="1616" y="1139"/>
                  </a:cubicBezTo>
                  <a:lnTo>
                    <a:pt x="908" y="1105"/>
                  </a:lnTo>
                  <a:lnTo>
                    <a:pt x="908" y="1105"/>
                  </a:lnTo>
                  <a:cubicBezTo>
                    <a:pt x="1088" y="742"/>
                    <a:pt x="1184" y="266"/>
                    <a:pt x="764" y="59"/>
                  </a:cubicBezTo>
                  <a:cubicBezTo>
                    <a:pt x="683" y="20"/>
                    <a:pt x="590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7" name="Google Shape;7237;p15"/>
            <p:cNvSpPr/>
            <p:nvPr/>
          </p:nvSpPr>
          <p:spPr>
            <a:xfrm>
              <a:off x="6640725" y="1598600"/>
              <a:ext cx="272075" cy="59350"/>
            </a:xfrm>
            <a:custGeom>
              <a:avLst/>
              <a:gdLst/>
              <a:ahLst/>
              <a:cxnLst/>
              <a:rect l="l" t="t" r="r" b="b"/>
              <a:pathLst>
                <a:path w="10883" h="2374" extrusionOk="0">
                  <a:moveTo>
                    <a:pt x="4268" y="0"/>
                  </a:moveTo>
                  <a:cubicBezTo>
                    <a:pt x="2888" y="0"/>
                    <a:pt x="1501" y="255"/>
                    <a:pt x="178" y="772"/>
                  </a:cubicBezTo>
                  <a:cubicBezTo>
                    <a:pt x="1" y="842"/>
                    <a:pt x="52" y="1108"/>
                    <a:pt x="207" y="1108"/>
                  </a:cubicBezTo>
                  <a:cubicBezTo>
                    <a:pt x="226" y="1108"/>
                    <a:pt x="245" y="1104"/>
                    <a:pt x="267" y="1096"/>
                  </a:cubicBezTo>
                  <a:cubicBezTo>
                    <a:pt x="1559" y="586"/>
                    <a:pt x="2914" y="336"/>
                    <a:pt x="4263" y="336"/>
                  </a:cubicBezTo>
                  <a:cubicBezTo>
                    <a:pt x="6490" y="336"/>
                    <a:pt x="8699" y="1018"/>
                    <a:pt x="10569" y="2343"/>
                  </a:cubicBezTo>
                  <a:cubicBezTo>
                    <a:pt x="10599" y="2365"/>
                    <a:pt x="10629" y="2374"/>
                    <a:pt x="10657" y="2374"/>
                  </a:cubicBezTo>
                  <a:cubicBezTo>
                    <a:pt x="10792" y="2374"/>
                    <a:pt x="10883" y="2156"/>
                    <a:pt x="10737" y="2054"/>
                  </a:cubicBezTo>
                  <a:cubicBezTo>
                    <a:pt x="8817" y="698"/>
                    <a:pt x="6552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8" name="Google Shape;7238;p15"/>
            <p:cNvSpPr/>
            <p:nvPr/>
          </p:nvSpPr>
          <p:spPr>
            <a:xfrm>
              <a:off x="6870050" y="1623875"/>
              <a:ext cx="57275" cy="47300"/>
            </a:xfrm>
            <a:custGeom>
              <a:avLst/>
              <a:gdLst/>
              <a:ahLst/>
              <a:cxnLst/>
              <a:rect l="l" t="t" r="r" b="b"/>
              <a:pathLst>
                <a:path w="2291" h="1892" extrusionOk="0">
                  <a:moveTo>
                    <a:pt x="2038" y="0"/>
                  </a:moveTo>
                  <a:cubicBezTo>
                    <a:pt x="2001" y="0"/>
                    <a:pt x="1962" y="13"/>
                    <a:pt x="1927" y="43"/>
                  </a:cubicBezTo>
                  <a:lnTo>
                    <a:pt x="129" y="1612"/>
                  </a:lnTo>
                  <a:cubicBezTo>
                    <a:pt x="1" y="1723"/>
                    <a:pt x="119" y="1891"/>
                    <a:pt x="254" y="1891"/>
                  </a:cubicBezTo>
                  <a:cubicBezTo>
                    <a:pt x="292" y="1891"/>
                    <a:pt x="330" y="1878"/>
                    <a:pt x="365" y="1848"/>
                  </a:cubicBezTo>
                  <a:lnTo>
                    <a:pt x="2164" y="280"/>
                  </a:lnTo>
                  <a:cubicBezTo>
                    <a:pt x="2290" y="169"/>
                    <a:pt x="2172" y="0"/>
                    <a:pt x="2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39" name="Google Shape;7239;p15"/>
            <p:cNvSpPr/>
            <p:nvPr/>
          </p:nvSpPr>
          <p:spPr>
            <a:xfrm>
              <a:off x="6872500" y="1621425"/>
              <a:ext cx="75550" cy="51075"/>
            </a:xfrm>
            <a:custGeom>
              <a:avLst/>
              <a:gdLst/>
              <a:ahLst/>
              <a:cxnLst/>
              <a:rect l="l" t="t" r="r" b="b"/>
              <a:pathLst>
                <a:path w="3022" h="2043" extrusionOk="0">
                  <a:moveTo>
                    <a:pt x="2236" y="1"/>
                  </a:moveTo>
                  <a:cubicBezTo>
                    <a:pt x="2110" y="1"/>
                    <a:pt x="1996" y="168"/>
                    <a:pt x="2111" y="288"/>
                  </a:cubicBezTo>
                  <a:cubicBezTo>
                    <a:pt x="2487" y="678"/>
                    <a:pt x="2648" y="1180"/>
                    <a:pt x="2567" y="1704"/>
                  </a:cubicBezTo>
                  <a:lnTo>
                    <a:pt x="2567" y="1704"/>
                  </a:lnTo>
                  <a:lnTo>
                    <a:pt x="215" y="1664"/>
                  </a:lnTo>
                  <a:cubicBezTo>
                    <a:pt x="214" y="1664"/>
                    <a:pt x="212" y="1664"/>
                    <a:pt x="211" y="1664"/>
                  </a:cubicBezTo>
                  <a:cubicBezTo>
                    <a:pt x="0" y="1664"/>
                    <a:pt x="2" y="1995"/>
                    <a:pt x="215" y="1998"/>
                  </a:cubicBezTo>
                  <a:lnTo>
                    <a:pt x="2705" y="2042"/>
                  </a:lnTo>
                  <a:cubicBezTo>
                    <a:pt x="2779" y="2041"/>
                    <a:pt x="2845" y="1990"/>
                    <a:pt x="2866" y="1919"/>
                  </a:cubicBezTo>
                  <a:cubicBezTo>
                    <a:pt x="3022" y="1229"/>
                    <a:pt x="2839" y="561"/>
                    <a:pt x="2348" y="51"/>
                  </a:cubicBezTo>
                  <a:cubicBezTo>
                    <a:pt x="2313" y="16"/>
                    <a:pt x="2274" y="1"/>
                    <a:pt x="2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0" name="Google Shape;7240;p15"/>
            <p:cNvSpPr/>
            <p:nvPr/>
          </p:nvSpPr>
          <p:spPr>
            <a:xfrm>
              <a:off x="4699300" y="1737300"/>
              <a:ext cx="34300" cy="103925"/>
            </a:xfrm>
            <a:custGeom>
              <a:avLst/>
              <a:gdLst/>
              <a:ahLst/>
              <a:cxnLst/>
              <a:rect l="l" t="t" r="r" b="b"/>
              <a:pathLst>
                <a:path w="1372" h="4157" extrusionOk="0">
                  <a:moveTo>
                    <a:pt x="847" y="1"/>
                  </a:moveTo>
                  <a:cubicBezTo>
                    <a:pt x="575" y="1"/>
                    <a:pt x="325" y="215"/>
                    <a:pt x="222" y="524"/>
                  </a:cubicBezTo>
                  <a:cubicBezTo>
                    <a:pt x="76" y="969"/>
                    <a:pt x="128" y="1507"/>
                    <a:pt x="105" y="1968"/>
                  </a:cubicBezTo>
                  <a:lnTo>
                    <a:pt x="6" y="3995"/>
                  </a:lnTo>
                  <a:cubicBezTo>
                    <a:pt x="1" y="4103"/>
                    <a:pt x="81" y="4157"/>
                    <a:pt x="165" y="4157"/>
                  </a:cubicBezTo>
                  <a:cubicBezTo>
                    <a:pt x="248" y="4157"/>
                    <a:pt x="335" y="4103"/>
                    <a:pt x="340" y="3995"/>
                  </a:cubicBezTo>
                  <a:lnTo>
                    <a:pt x="427" y="2240"/>
                  </a:lnTo>
                  <a:lnTo>
                    <a:pt x="465" y="1428"/>
                  </a:lnTo>
                  <a:cubicBezTo>
                    <a:pt x="470" y="1346"/>
                    <a:pt x="502" y="315"/>
                    <a:pt x="825" y="315"/>
                  </a:cubicBezTo>
                  <a:cubicBezTo>
                    <a:pt x="879" y="315"/>
                    <a:pt x="940" y="343"/>
                    <a:pt x="1011" y="409"/>
                  </a:cubicBezTo>
                  <a:cubicBezTo>
                    <a:pt x="1046" y="442"/>
                    <a:pt x="1085" y="455"/>
                    <a:pt x="1123" y="455"/>
                  </a:cubicBezTo>
                  <a:cubicBezTo>
                    <a:pt x="1255" y="455"/>
                    <a:pt x="1371" y="287"/>
                    <a:pt x="1249" y="173"/>
                  </a:cubicBezTo>
                  <a:cubicBezTo>
                    <a:pt x="1120" y="53"/>
                    <a:pt x="981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1" name="Google Shape;7241;p15"/>
            <p:cNvSpPr/>
            <p:nvPr/>
          </p:nvSpPr>
          <p:spPr>
            <a:xfrm>
              <a:off x="4702400" y="1804300"/>
              <a:ext cx="34725" cy="8800"/>
            </a:xfrm>
            <a:custGeom>
              <a:avLst/>
              <a:gdLst/>
              <a:ahLst/>
              <a:cxnLst/>
              <a:rect l="l" t="t" r="r" b="b"/>
              <a:pathLst>
                <a:path w="1389" h="352" extrusionOk="0">
                  <a:moveTo>
                    <a:pt x="214" y="0"/>
                  </a:moveTo>
                  <a:cubicBezTo>
                    <a:pt x="1" y="0"/>
                    <a:pt x="2" y="331"/>
                    <a:pt x="217" y="335"/>
                  </a:cubicBezTo>
                  <a:lnTo>
                    <a:pt x="1174" y="351"/>
                  </a:lnTo>
                  <a:cubicBezTo>
                    <a:pt x="1175" y="351"/>
                    <a:pt x="1176" y="351"/>
                    <a:pt x="1177" y="351"/>
                  </a:cubicBezTo>
                  <a:cubicBezTo>
                    <a:pt x="1389" y="351"/>
                    <a:pt x="1388" y="20"/>
                    <a:pt x="1174" y="16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2" name="Google Shape;7242;p15"/>
            <p:cNvSpPr/>
            <p:nvPr/>
          </p:nvSpPr>
          <p:spPr>
            <a:xfrm>
              <a:off x="4781475" y="1772750"/>
              <a:ext cx="55150" cy="10900"/>
            </a:xfrm>
            <a:custGeom>
              <a:avLst/>
              <a:gdLst/>
              <a:ahLst/>
              <a:cxnLst/>
              <a:rect l="l" t="t" r="r" b="b"/>
              <a:pathLst>
                <a:path w="2206" h="436" extrusionOk="0">
                  <a:moveTo>
                    <a:pt x="1168" y="1"/>
                  </a:moveTo>
                  <a:cubicBezTo>
                    <a:pt x="842" y="1"/>
                    <a:pt x="516" y="36"/>
                    <a:pt x="197" y="108"/>
                  </a:cubicBezTo>
                  <a:cubicBezTo>
                    <a:pt x="0" y="152"/>
                    <a:pt x="64" y="436"/>
                    <a:pt x="245" y="436"/>
                  </a:cubicBezTo>
                  <a:cubicBezTo>
                    <a:pt x="258" y="436"/>
                    <a:pt x="271" y="434"/>
                    <a:pt x="285" y="431"/>
                  </a:cubicBezTo>
                  <a:cubicBezTo>
                    <a:pt x="576" y="366"/>
                    <a:pt x="872" y="333"/>
                    <a:pt x="1168" y="333"/>
                  </a:cubicBezTo>
                  <a:cubicBezTo>
                    <a:pt x="1419" y="333"/>
                    <a:pt x="1670" y="357"/>
                    <a:pt x="1917" y="404"/>
                  </a:cubicBezTo>
                  <a:cubicBezTo>
                    <a:pt x="1929" y="406"/>
                    <a:pt x="1941" y="407"/>
                    <a:pt x="1952" y="407"/>
                  </a:cubicBezTo>
                  <a:cubicBezTo>
                    <a:pt x="2136" y="407"/>
                    <a:pt x="2206" y="118"/>
                    <a:pt x="2006" y="80"/>
                  </a:cubicBezTo>
                  <a:cubicBezTo>
                    <a:pt x="1729" y="27"/>
                    <a:pt x="1448" y="1"/>
                    <a:pt x="1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3" name="Google Shape;7243;p15"/>
            <p:cNvSpPr/>
            <p:nvPr/>
          </p:nvSpPr>
          <p:spPr>
            <a:xfrm>
              <a:off x="4780675" y="1805425"/>
              <a:ext cx="57750" cy="15775"/>
            </a:xfrm>
            <a:custGeom>
              <a:avLst/>
              <a:gdLst/>
              <a:ahLst/>
              <a:cxnLst/>
              <a:rect l="l" t="t" r="r" b="b"/>
              <a:pathLst>
                <a:path w="2310" h="631" extrusionOk="0">
                  <a:moveTo>
                    <a:pt x="260" y="0"/>
                  </a:moveTo>
                  <a:cubicBezTo>
                    <a:pt x="72" y="0"/>
                    <a:pt x="0" y="293"/>
                    <a:pt x="201" y="326"/>
                  </a:cubicBezTo>
                  <a:lnTo>
                    <a:pt x="2018" y="628"/>
                  </a:lnTo>
                  <a:cubicBezTo>
                    <a:pt x="2029" y="630"/>
                    <a:pt x="2039" y="631"/>
                    <a:pt x="2050" y="631"/>
                  </a:cubicBezTo>
                  <a:cubicBezTo>
                    <a:pt x="2237" y="631"/>
                    <a:pt x="2309" y="339"/>
                    <a:pt x="2108" y="305"/>
                  </a:cubicBezTo>
                  <a:lnTo>
                    <a:pt x="291" y="3"/>
                  </a:lnTo>
                  <a:cubicBezTo>
                    <a:pt x="281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4" name="Google Shape;7244;p15"/>
            <p:cNvSpPr/>
            <p:nvPr/>
          </p:nvSpPr>
          <p:spPr>
            <a:xfrm>
              <a:off x="4858225" y="1774075"/>
              <a:ext cx="70075" cy="118875"/>
            </a:xfrm>
            <a:custGeom>
              <a:avLst/>
              <a:gdLst/>
              <a:ahLst/>
              <a:cxnLst/>
              <a:rect l="l" t="t" r="r" b="b"/>
              <a:pathLst>
                <a:path w="2803" h="4755" extrusionOk="0">
                  <a:moveTo>
                    <a:pt x="1877" y="600"/>
                  </a:moveTo>
                  <a:cubicBezTo>
                    <a:pt x="1923" y="600"/>
                    <a:pt x="1971" y="602"/>
                    <a:pt x="2020" y="604"/>
                  </a:cubicBezTo>
                  <a:cubicBezTo>
                    <a:pt x="2048" y="638"/>
                    <a:pt x="2079" y="656"/>
                    <a:pt x="2111" y="660"/>
                  </a:cubicBezTo>
                  <a:lnTo>
                    <a:pt x="2111" y="660"/>
                  </a:lnTo>
                  <a:cubicBezTo>
                    <a:pt x="2165" y="888"/>
                    <a:pt x="2220" y="1122"/>
                    <a:pt x="2266" y="1359"/>
                  </a:cubicBezTo>
                  <a:lnTo>
                    <a:pt x="2266" y="1359"/>
                  </a:lnTo>
                  <a:cubicBezTo>
                    <a:pt x="2218" y="1436"/>
                    <a:pt x="2119" y="1474"/>
                    <a:pt x="1971" y="1474"/>
                  </a:cubicBezTo>
                  <a:cubicBezTo>
                    <a:pt x="1866" y="1474"/>
                    <a:pt x="1736" y="1455"/>
                    <a:pt x="1581" y="1417"/>
                  </a:cubicBezTo>
                  <a:cubicBezTo>
                    <a:pt x="1342" y="1541"/>
                    <a:pt x="1164" y="1602"/>
                    <a:pt x="1048" y="1602"/>
                  </a:cubicBezTo>
                  <a:cubicBezTo>
                    <a:pt x="900" y="1602"/>
                    <a:pt x="853" y="1501"/>
                    <a:pt x="908" y="1298"/>
                  </a:cubicBezTo>
                  <a:cubicBezTo>
                    <a:pt x="904" y="832"/>
                    <a:pt x="1227" y="600"/>
                    <a:pt x="1877" y="600"/>
                  </a:cubicBezTo>
                  <a:close/>
                  <a:moveTo>
                    <a:pt x="1634" y="1"/>
                  </a:moveTo>
                  <a:cubicBezTo>
                    <a:pt x="913" y="1"/>
                    <a:pt x="311" y="1328"/>
                    <a:pt x="701" y="2068"/>
                  </a:cubicBezTo>
                  <a:cubicBezTo>
                    <a:pt x="874" y="2395"/>
                    <a:pt x="1176" y="2565"/>
                    <a:pt x="1501" y="2565"/>
                  </a:cubicBezTo>
                  <a:cubicBezTo>
                    <a:pt x="1671" y="2565"/>
                    <a:pt x="1848" y="2518"/>
                    <a:pt x="2014" y="2422"/>
                  </a:cubicBezTo>
                  <a:cubicBezTo>
                    <a:pt x="2164" y="2336"/>
                    <a:pt x="2279" y="2230"/>
                    <a:pt x="2367" y="2110"/>
                  </a:cubicBezTo>
                  <a:lnTo>
                    <a:pt x="2367" y="2110"/>
                  </a:lnTo>
                  <a:cubicBezTo>
                    <a:pt x="2386" y="2445"/>
                    <a:pt x="2363" y="2778"/>
                    <a:pt x="2267" y="3102"/>
                  </a:cubicBezTo>
                  <a:cubicBezTo>
                    <a:pt x="2058" y="3814"/>
                    <a:pt x="1457" y="4416"/>
                    <a:pt x="728" y="4416"/>
                  </a:cubicBezTo>
                  <a:cubicBezTo>
                    <a:pt x="581" y="4416"/>
                    <a:pt x="428" y="4391"/>
                    <a:pt x="272" y="4338"/>
                  </a:cubicBezTo>
                  <a:cubicBezTo>
                    <a:pt x="252" y="4331"/>
                    <a:pt x="234" y="4328"/>
                    <a:pt x="216" y="4328"/>
                  </a:cubicBezTo>
                  <a:cubicBezTo>
                    <a:pt x="54" y="4328"/>
                    <a:pt x="0" y="4598"/>
                    <a:pt x="184" y="4661"/>
                  </a:cubicBezTo>
                  <a:cubicBezTo>
                    <a:pt x="368" y="4725"/>
                    <a:pt x="552" y="4755"/>
                    <a:pt x="732" y="4755"/>
                  </a:cubicBezTo>
                  <a:cubicBezTo>
                    <a:pt x="1334" y="4755"/>
                    <a:pt x="1887" y="4420"/>
                    <a:pt x="2260" y="3899"/>
                  </a:cubicBezTo>
                  <a:cubicBezTo>
                    <a:pt x="2803" y="3137"/>
                    <a:pt x="2756" y="2187"/>
                    <a:pt x="2589" y="1293"/>
                  </a:cubicBezTo>
                  <a:lnTo>
                    <a:pt x="2589" y="1293"/>
                  </a:lnTo>
                  <a:cubicBezTo>
                    <a:pt x="2580" y="1026"/>
                    <a:pt x="2514" y="751"/>
                    <a:pt x="2417" y="502"/>
                  </a:cubicBezTo>
                  <a:cubicBezTo>
                    <a:pt x="2389" y="429"/>
                    <a:pt x="2331" y="393"/>
                    <a:pt x="2271" y="387"/>
                  </a:cubicBezTo>
                  <a:lnTo>
                    <a:pt x="2271" y="387"/>
                  </a:lnTo>
                  <a:cubicBezTo>
                    <a:pt x="2267" y="380"/>
                    <a:pt x="2262" y="373"/>
                    <a:pt x="2257" y="366"/>
                  </a:cubicBezTo>
                  <a:cubicBezTo>
                    <a:pt x="2053" y="108"/>
                    <a:pt x="1839" y="1"/>
                    <a:pt x="16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5" name="Google Shape;7245;p15"/>
            <p:cNvSpPr/>
            <p:nvPr/>
          </p:nvSpPr>
          <p:spPr>
            <a:xfrm>
              <a:off x="4940300" y="1746400"/>
              <a:ext cx="70500" cy="86500"/>
            </a:xfrm>
            <a:custGeom>
              <a:avLst/>
              <a:gdLst/>
              <a:ahLst/>
              <a:cxnLst/>
              <a:rect l="l" t="t" r="r" b="b"/>
              <a:pathLst>
                <a:path w="2820" h="3460" extrusionOk="0">
                  <a:moveTo>
                    <a:pt x="160" y="1"/>
                  </a:moveTo>
                  <a:cubicBezTo>
                    <a:pt x="77" y="1"/>
                    <a:pt x="0" y="53"/>
                    <a:pt x="13" y="160"/>
                  </a:cubicBezTo>
                  <a:cubicBezTo>
                    <a:pt x="125" y="1186"/>
                    <a:pt x="354" y="2197"/>
                    <a:pt x="694" y="3172"/>
                  </a:cubicBezTo>
                  <a:cubicBezTo>
                    <a:pt x="723" y="3254"/>
                    <a:pt x="788" y="3290"/>
                    <a:pt x="852" y="3290"/>
                  </a:cubicBezTo>
                  <a:cubicBezTo>
                    <a:pt x="948" y="3290"/>
                    <a:pt x="1042" y="3211"/>
                    <a:pt x="1018" y="3084"/>
                  </a:cubicBezTo>
                  <a:cubicBezTo>
                    <a:pt x="914" y="2568"/>
                    <a:pt x="789" y="1751"/>
                    <a:pt x="1483" y="1639"/>
                  </a:cubicBezTo>
                  <a:cubicBezTo>
                    <a:pt x="1537" y="1631"/>
                    <a:pt x="1587" y="1627"/>
                    <a:pt x="1635" y="1627"/>
                  </a:cubicBezTo>
                  <a:cubicBezTo>
                    <a:pt x="2407" y="1627"/>
                    <a:pt x="2437" y="2684"/>
                    <a:pt x="2305" y="3252"/>
                  </a:cubicBezTo>
                  <a:cubicBezTo>
                    <a:pt x="2275" y="3377"/>
                    <a:pt x="2380" y="3460"/>
                    <a:pt x="2479" y="3460"/>
                  </a:cubicBezTo>
                  <a:cubicBezTo>
                    <a:pt x="2545" y="3460"/>
                    <a:pt x="2608" y="3424"/>
                    <a:pt x="2627" y="3340"/>
                  </a:cubicBezTo>
                  <a:cubicBezTo>
                    <a:pt x="2820" y="2514"/>
                    <a:pt x="2651" y="1258"/>
                    <a:pt x="1552" y="1258"/>
                  </a:cubicBezTo>
                  <a:cubicBezTo>
                    <a:pt x="1545" y="1258"/>
                    <a:pt x="1538" y="1258"/>
                    <a:pt x="1530" y="1258"/>
                  </a:cubicBezTo>
                  <a:cubicBezTo>
                    <a:pt x="1021" y="1265"/>
                    <a:pt x="777" y="1570"/>
                    <a:pt x="678" y="1961"/>
                  </a:cubicBezTo>
                  <a:lnTo>
                    <a:pt x="678" y="1961"/>
                  </a:lnTo>
                  <a:cubicBezTo>
                    <a:pt x="526" y="1370"/>
                    <a:pt x="415" y="768"/>
                    <a:pt x="347" y="160"/>
                  </a:cubicBezTo>
                  <a:cubicBezTo>
                    <a:pt x="334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6" name="Google Shape;7246;p15"/>
            <p:cNvSpPr/>
            <p:nvPr/>
          </p:nvSpPr>
          <p:spPr>
            <a:xfrm>
              <a:off x="5001100" y="1744200"/>
              <a:ext cx="43750" cy="35825"/>
            </a:xfrm>
            <a:custGeom>
              <a:avLst/>
              <a:gdLst/>
              <a:ahLst/>
              <a:cxnLst/>
              <a:rect l="l" t="t" r="r" b="b"/>
              <a:pathLst>
                <a:path w="1750" h="1433" extrusionOk="0">
                  <a:moveTo>
                    <a:pt x="691" y="0"/>
                  </a:moveTo>
                  <a:cubicBezTo>
                    <a:pt x="456" y="0"/>
                    <a:pt x="216" y="116"/>
                    <a:pt x="82" y="321"/>
                  </a:cubicBezTo>
                  <a:cubicBezTo>
                    <a:pt x="0" y="447"/>
                    <a:pt x="116" y="567"/>
                    <a:pt x="234" y="567"/>
                  </a:cubicBezTo>
                  <a:cubicBezTo>
                    <a:pt x="285" y="567"/>
                    <a:pt x="336" y="545"/>
                    <a:pt x="372" y="490"/>
                  </a:cubicBezTo>
                  <a:cubicBezTo>
                    <a:pt x="436" y="390"/>
                    <a:pt x="560" y="333"/>
                    <a:pt x="681" y="333"/>
                  </a:cubicBezTo>
                  <a:cubicBezTo>
                    <a:pt x="780" y="333"/>
                    <a:pt x="877" y="372"/>
                    <a:pt x="936" y="458"/>
                  </a:cubicBezTo>
                  <a:cubicBezTo>
                    <a:pt x="1072" y="652"/>
                    <a:pt x="923" y="925"/>
                    <a:pt x="714" y="980"/>
                  </a:cubicBezTo>
                  <a:cubicBezTo>
                    <a:pt x="583" y="1013"/>
                    <a:pt x="541" y="1222"/>
                    <a:pt x="674" y="1285"/>
                  </a:cubicBezTo>
                  <a:cubicBezTo>
                    <a:pt x="883" y="1385"/>
                    <a:pt x="1089" y="1433"/>
                    <a:pt x="1307" y="1433"/>
                  </a:cubicBezTo>
                  <a:cubicBezTo>
                    <a:pt x="1385" y="1433"/>
                    <a:pt x="1465" y="1427"/>
                    <a:pt x="1547" y="1414"/>
                  </a:cubicBezTo>
                  <a:cubicBezTo>
                    <a:pt x="1749" y="1384"/>
                    <a:pt x="1676" y="1089"/>
                    <a:pt x="1486" y="1089"/>
                  </a:cubicBezTo>
                  <a:cubicBezTo>
                    <a:pt x="1477" y="1089"/>
                    <a:pt x="1468" y="1090"/>
                    <a:pt x="1458" y="1091"/>
                  </a:cubicBezTo>
                  <a:cubicBezTo>
                    <a:pt x="1406" y="1099"/>
                    <a:pt x="1354" y="1103"/>
                    <a:pt x="1302" y="1103"/>
                  </a:cubicBezTo>
                  <a:cubicBezTo>
                    <a:pt x="1247" y="1103"/>
                    <a:pt x="1193" y="1099"/>
                    <a:pt x="1139" y="1090"/>
                  </a:cubicBezTo>
                  <a:lnTo>
                    <a:pt x="1139" y="1090"/>
                  </a:lnTo>
                  <a:cubicBezTo>
                    <a:pt x="1338" y="863"/>
                    <a:pt x="1395" y="515"/>
                    <a:pt x="1203" y="252"/>
                  </a:cubicBezTo>
                  <a:cubicBezTo>
                    <a:pt x="1077" y="79"/>
                    <a:pt x="886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7" name="Google Shape;7247;p15"/>
            <p:cNvSpPr/>
            <p:nvPr/>
          </p:nvSpPr>
          <p:spPr>
            <a:xfrm>
              <a:off x="5060150" y="1774625"/>
              <a:ext cx="13650" cy="55875"/>
            </a:xfrm>
            <a:custGeom>
              <a:avLst/>
              <a:gdLst/>
              <a:ahLst/>
              <a:cxnLst/>
              <a:rect l="l" t="t" r="r" b="b"/>
              <a:pathLst>
                <a:path w="546" h="2235" extrusionOk="0">
                  <a:moveTo>
                    <a:pt x="162" y="0"/>
                  </a:moveTo>
                  <a:cubicBezTo>
                    <a:pt x="79" y="0"/>
                    <a:pt x="1" y="54"/>
                    <a:pt x="11" y="161"/>
                  </a:cubicBezTo>
                  <a:cubicBezTo>
                    <a:pt x="74" y="798"/>
                    <a:pt x="138" y="1436"/>
                    <a:pt x="201" y="2075"/>
                  </a:cubicBezTo>
                  <a:cubicBezTo>
                    <a:pt x="211" y="2181"/>
                    <a:pt x="300" y="2235"/>
                    <a:pt x="384" y="2235"/>
                  </a:cubicBezTo>
                  <a:cubicBezTo>
                    <a:pt x="467" y="2235"/>
                    <a:pt x="545" y="2182"/>
                    <a:pt x="535" y="2075"/>
                  </a:cubicBezTo>
                  <a:cubicBezTo>
                    <a:pt x="472" y="1436"/>
                    <a:pt x="408" y="798"/>
                    <a:pt x="345" y="161"/>
                  </a:cubicBez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8" name="Google Shape;7248;p15"/>
            <p:cNvSpPr/>
            <p:nvPr/>
          </p:nvSpPr>
          <p:spPr>
            <a:xfrm>
              <a:off x="5049600" y="1798900"/>
              <a:ext cx="44700" cy="12850"/>
            </a:xfrm>
            <a:custGeom>
              <a:avLst/>
              <a:gdLst/>
              <a:ahLst/>
              <a:cxnLst/>
              <a:rect l="l" t="t" r="r" b="b"/>
              <a:pathLst>
                <a:path w="1788" h="514" extrusionOk="0">
                  <a:moveTo>
                    <a:pt x="1573" y="0"/>
                  </a:moveTo>
                  <a:cubicBezTo>
                    <a:pt x="1556" y="0"/>
                    <a:pt x="1537" y="3"/>
                    <a:pt x="1516" y="11"/>
                  </a:cubicBezTo>
                  <a:cubicBezTo>
                    <a:pt x="1208" y="121"/>
                    <a:pt x="883" y="178"/>
                    <a:pt x="556" y="178"/>
                  </a:cubicBezTo>
                  <a:cubicBezTo>
                    <a:pt x="442" y="178"/>
                    <a:pt x="328" y="171"/>
                    <a:pt x="214" y="157"/>
                  </a:cubicBezTo>
                  <a:cubicBezTo>
                    <a:pt x="206" y="156"/>
                    <a:pt x="199" y="156"/>
                    <a:pt x="192" y="156"/>
                  </a:cubicBezTo>
                  <a:cubicBezTo>
                    <a:pt x="1" y="156"/>
                    <a:pt x="9" y="469"/>
                    <a:pt x="214" y="493"/>
                  </a:cubicBezTo>
                  <a:cubicBezTo>
                    <a:pt x="332" y="506"/>
                    <a:pt x="451" y="513"/>
                    <a:pt x="569" y="513"/>
                  </a:cubicBezTo>
                  <a:cubicBezTo>
                    <a:pt x="922" y="513"/>
                    <a:pt x="1273" y="453"/>
                    <a:pt x="1606" y="334"/>
                  </a:cubicBezTo>
                  <a:cubicBezTo>
                    <a:pt x="1788" y="269"/>
                    <a:pt x="1735" y="0"/>
                    <a:pt x="1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49" name="Google Shape;7249;p15"/>
            <p:cNvSpPr/>
            <p:nvPr/>
          </p:nvSpPr>
          <p:spPr>
            <a:xfrm>
              <a:off x="5128525" y="1751900"/>
              <a:ext cx="30950" cy="92925"/>
            </a:xfrm>
            <a:custGeom>
              <a:avLst/>
              <a:gdLst/>
              <a:ahLst/>
              <a:cxnLst/>
              <a:rect l="l" t="t" r="r" b="b"/>
              <a:pathLst>
                <a:path w="1238" h="3717" extrusionOk="0">
                  <a:moveTo>
                    <a:pt x="909" y="1"/>
                  </a:moveTo>
                  <a:cubicBezTo>
                    <a:pt x="588" y="1"/>
                    <a:pt x="288" y="779"/>
                    <a:pt x="234" y="995"/>
                  </a:cubicBezTo>
                  <a:cubicBezTo>
                    <a:pt x="1" y="1918"/>
                    <a:pt x="216" y="2891"/>
                    <a:pt x="786" y="3645"/>
                  </a:cubicBezTo>
                  <a:cubicBezTo>
                    <a:pt x="824" y="3695"/>
                    <a:pt x="876" y="3716"/>
                    <a:pt x="927" y="3716"/>
                  </a:cubicBezTo>
                  <a:cubicBezTo>
                    <a:pt x="1050" y="3716"/>
                    <a:pt x="1168" y="3597"/>
                    <a:pt x="1076" y="3475"/>
                  </a:cubicBezTo>
                  <a:cubicBezTo>
                    <a:pt x="744" y="3036"/>
                    <a:pt x="529" y="2539"/>
                    <a:pt x="484" y="1987"/>
                  </a:cubicBezTo>
                  <a:cubicBezTo>
                    <a:pt x="464" y="1747"/>
                    <a:pt x="477" y="1506"/>
                    <a:pt x="516" y="1270"/>
                  </a:cubicBezTo>
                  <a:cubicBezTo>
                    <a:pt x="544" y="1117"/>
                    <a:pt x="885" y="376"/>
                    <a:pt x="866" y="345"/>
                  </a:cubicBezTo>
                  <a:lnTo>
                    <a:pt x="866" y="345"/>
                  </a:lnTo>
                  <a:cubicBezTo>
                    <a:pt x="901" y="400"/>
                    <a:pt x="953" y="422"/>
                    <a:pt x="1004" y="422"/>
                  </a:cubicBezTo>
                  <a:cubicBezTo>
                    <a:pt x="1121" y="422"/>
                    <a:pt x="1237" y="303"/>
                    <a:pt x="1155" y="176"/>
                  </a:cubicBezTo>
                  <a:cubicBezTo>
                    <a:pt x="1074" y="52"/>
                    <a:pt x="991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0" name="Google Shape;7250;p15"/>
            <p:cNvSpPr/>
            <p:nvPr/>
          </p:nvSpPr>
          <p:spPr>
            <a:xfrm>
              <a:off x="5176550" y="1786625"/>
              <a:ext cx="39400" cy="55925"/>
            </a:xfrm>
            <a:custGeom>
              <a:avLst/>
              <a:gdLst/>
              <a:ahLst/>
              <a:cxnLst/>
              <a:rect l="l" t="t" r="r" b="b"/>
              <a:pathLst>
                <a:path w="1576" h="2237" extrusionOk="0">
                  <a:moveTo>
                    <a:pt x="921" y="0"/>
                  </a:moveTo>
                  <a:cubicBezTo>
                    <a:pt x="748" y="0"/>
                    <a:pt x="578" y="47"/>
                    <a:pt x="423" y="151"/>
                  </a:cubicBezTo>
                  <a:cubicBezTo>
                    <a:pt x="174" y="317"/>
                    <a:pt x="0" y="631"/>
                    <a:pt x="130" y="926"/>
                  </a:cubicBezTo>
                  <a:cubicBezTo>
                    <a:pt x="276" y="1254"/>
                    <a:pt x="650" y="1286"/>
                    <a:pt x="931" y="1430"/>
                  </a:cubicBezTo>
                  <a:cubicBezTo>
                    <a:pt x="1028" y="1476"/>
                    <a:pt x="1111" y="1551"/>
                    <a:pt x="1169" y="1641"/>
                  </a:cubicBezTo>
                  <a:lnTo>
                    <a:pt x="1022" y="1821"/>
                  </a:lnTo>
                  <a:cubicBezTo>
                    <a:pt x="1006" y="1828"/>
                    <a:pt x="986" y="1830"/>
                    <a:pt x="965" y="1830"/>
                  </a:cubicBezTo>
                  <a:cubicBezTo>
                    <a:pt x="900" y="1830"/>
                    <a:pt x="821" y="1808"/>
                    <a:pt x="766" y="1806"/>
                  </a:cubicBezTo>
                  <a:cubicBezTo>
                    <a:pt x="743" y="1805"/>
                    <a:pt x="721" y="1804"/>
                    <a:pt x="699" y="1804"/>
                  </a:cubicBezTo>
                  <a:cubicBezTo>
                    <a:pt x="553" y="1804"/>
                    <a:pt x="425" y="1826"/>
                    <a:pt x="301" y="1917"/>
                  </a:cubicBezTo>
                  <a:cubicBezTo>
                    <a:pt x="158" y="2021"/>
                    <a:pt x="247" y="2237"/>
                    <a:pt x="382" y="2237"/>
                  </a:cubicBezTo>
                  <a:cubicBezTo>
                    <a:pt x="410" y="2237"/>
                    <a:pt x="440" y="2227"/>
                    <a:pt x="470" y="2205"/>
                  </a:cubicBezTo>
                  <a:cubicBezTo>
                    <a:pt x="550" y="2147"/>
                    <a:pt x="641" y="2133"/>
                    <a:pt x="737" y="2133"/>
                  </a:cubicBezTo>
                  <a:cubicBezTo>
                    <a:pt x="838" y="2133"/>
                    <a:pt x="944" y="2149"/>
                    <a:pt x="1047" y="2149"/>
                  </a:cubicBezTo>
                  <a:cubicBezTo>
                    <a:pt x="1121" y="2149"/>
                    <a:pt x="1194" y="2141"/>
                    <a:pt x="1262" y="2111"/>
                  </a:cubicBezTo>
                  <a:cubicBezTo>
                    <a:pt x="1471" y="2024"/>
                    <a:pt x="1576" y="1789"/>
                    <a:pt x="1501" y="1575"/>
                  </a:cubicBezTo>
                  <a:cubicBezTo>
                    <a:pt x="1416" y="1312"/>
                    <a:pt x="1169" y="1165"/>
                    <a:pt x="926" y="1069"/>
                  </a:cubicBezTo>
                  <a:cubicBezTo>
                    <a:pt x="839" y="1035"/>
                    <a:pt x="749" y="1013"/>
                    <a:pt x="665" y="971"/>
                  </a:cubicBezTo>
                  <a:cubicBezTo>
                    <a:pt x="502" y="890"/>
                    <a:pt x="481" y="883"/>
                    <a:pt x="499" y="680"/>
                  </a:cubicBezTo>
                  <a:cubicBezTo>
                    <a:pt x="519" y="486"/>
                    <a:pt x="577" y="410"/>
                    <a:pt x="764" y="354"/>
                  </a:cubicBezTo>
                  <a:cubicBezTo>
                    <a:pt x="820" y="338"/>
                    <a:pt x="877" y="330"/>
                    <a:pt x="935" y="330"/>
                  </a:cubicBezTo>
                  <a:cubicBezTo>
                    <a:pt x="1022" y="330"/>
                    <a:pt x="1109" y="348"/>
                    <a:pt x="1190" y="384"/>
                  </a:cubicBezTo>
                  <a:cubicBezTo>
                    <a:pt x="1215" y="395"/>
                    <a:pt x="1239" y="400"/>
                    <a:pt x="1262" y="400"/>
                  </a:cubicBezTo>
                  <a:cubicBezTo>
                    <a:pt x="1423" y="400"/>
                    <a:pt x="1531" y="170"/>
                    <a:pt x="1358" y="96"/>
                  </a:cubicBezTo>
                  <a:cubicBezTo>
                    <a:pt x="1215" y="34"/>
                    <a:pt x="1067" y="0"/>
                    <a:pt x="9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1" name="Google Shape;7251;p15"/>
            <p:cNvSpPr/>
            <p:nvPr/>
          </p:nvSpPr>
          <p:spPr>
            <a:xfrm>
              <a:off x="5233975" y="1746675"/>
              <a:ext cx="42650" cy="92275"/>
            </a:xfrm>
            <a:custGeom>
              <a:avLst/>
              <a:gdLst/>
              <a:ahLst/>
              <a:cxnLst/>
              <a:rect l="l" t="t" r="r" b="b"/>
              <a:pathLst>
                <a:path w="1706" h="3691" extrusionOk="0">
                  <a:moveTo>
                    <a:pt x="231" y="1"/>
                  </a:moveTo>
                  <a:cubicBezTo>
                    <a:pt x="115" y="1"/>
                    <a:pt x="0" y="121"/>
                    <a:pt x="80" y="249"/>
                  </a:cubicBezTo>
                  <a:cubicBezTo>
                    <a:pt x="537" y="978"/>
                    <a:pt x="1328" y="2705"/>
                    <a:pt x="472" y="3413"/>
                  </a:cubicBezTo>
                  <a:cubicBezTo>
                    <a:pt x="341" y="3521"/>
                    <a:pt x="461" y="3690"/>
                    <a:pt x="599" y="3690"/>
                  </a:cubicBezTo>
                  <a:cubicBezTo>
                    <a:pt x="635" y="3690"/>
                    <a:pt x="673" y="3678"/>
                    <a:pt x="708" y="3649"/>
                  </a:cubicBezTo>
                  <a:cubicBezTo>
                    <a:pt x="1706" y="2826"/>
                    <a:pt x="910" y="943"/>
                    <a:pt x="368" y="80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2" name="Google Shape;7252;p15"/>
            <p:cNvSpPr/>
            <p:nvPr/>
          </p:nvSpPr>
          <p:spPr>
            <a:xfrm>
              <a:off x="5279550" y="1758650"/>
              <a:ext cx="40325" cy="86875"/>
            </a:xfrm>
            <a:custGeom>
              <a:avLst/>
              <a:gdLst/>
              <a:ahLst/>
              <a:cxnLst/>
              <a:rect l="l" t="t" r="r" b="b"/>
              <a:pathLst>
                <a:path w="1613" h="3475" extrusionOk="0">
                  <a:moveTo>
                    <a:pt x="656" y="1"/>
                  </a:moveTo>
                  <a:cubicBezTo>
                    <a:pt x="588" y="1"/>
                    <a:pt x="518" y="34"/>
                    <a:pt x="485" y="112"/>
                  </a:cubicBezTo>
                  <a:lnTo>
                    <a:pt x="485" y="110"/>
                  </a:lnTo>
                  <a:lnTo>
                    <a:pt x="485" y="110"/>
                  </a:lnTo>
                  <a:cubicBezTo>
                    <a:pt x="0" y="1267"/>
                    <a:pt x="308" y="2603"/>
                    <a:pt x="1250" y="3431"/>
                  </a:cubicBezTo>
                  <a:cubicBezTo>
                    <a:pt x="1285" y="3462"/>
                    <a:pt x="1323" y="3475"/>
                    <a:pt x="1361" y="3475"/>
                  </a:cubicBezTo>
                  <a:cubicBezTo>
                    <a:pt x="1495" y="3475"/>
                    <a:pt x="1613" y="3306"/>
                    <a:pt x="1486" y="3193"/>
                  </a:cubicBezTo>
                  <a:cubicBezTo>
                    <a:pt x="624" y="2434"/>
                    <a:pt x="363" y="1256"/>
                    <a:pt x="809" y="200"/>
                  </a:cubicBezTo>
                  <a:cubicBezTo>
                    <a:pt x="860" y="80"/>
                    <a:pt x="760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3" name="Google Shape;7253;p15"/>
            <p:cNvSpPr/>
            <p:nvPr/>
          </p:nvSpPr>
          <p:spPr>
            <a:xfrm>
              <a:off x="5326650" y="1790950"/>
              <a:ext cx="52950" cy="41750"/>
            </a:xfrm>
            <a:custGeom>
              <a:avLst/>
              <a:gdLst/>
              <a:ahLst/>
              <a:cxnLst/>
              <a:rect l="l" t="t" r="r" b="b"/>
              <a:pathLst>
                <a:path w="2118" h="1670" extrusionOk="0">
                  <a:moveTo>
                    <a:pt x="256" y="0"/>
                  </a:moveTo>
                  <a:cubicBezTo>
                    <a:pt x="120" y="0"/>
                    <a:pt x="0" y="169"/>
                    <a:pt x="130" y="278"/>
                  </a:cubicBezTo>
                  <a:lnTo>
                    <a:pt x="1750" y="1628"/>
                  </a:lnTo>
                  <a:cubicBezTo>
                    <a:pt x="1785" y="1657"/>
                    <a:pt x="1823" y="1670"/>
                    <a:pt x="1860" y="1670"/>
                  </a:cubicBezTo>
                  <a:cubicBezTo>
                    <a:pt x="1997" y="1670"/>
                    <a:pt x="2117" y="1500"/>
                    <a:pt x="1986" y="1392"/>
                  </a:cubicBezTo>
                  <a:lnTo>
                    <a:pt x="366" y="42"/>
                  </a:ln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4" name="Google Shape;7254;p15"/>
            <p:cNvSpPr/>
            <p:nvPr/>
          </p:nvSpPr>
          <p:spPr>
            <a:xfrm>
              <a:off x="5335325" y="1789250"/>
              <a:ext cx="36850" cy="50250"/>
            </a:xfrm>
            <a:custGeom>
              <a:avLst/>
              <a:gdLst/>
              <a:ahLst/>
              <a:cxnLst/>
              <a:rect l="l" t="t" r="r" b="b"/>
              <a:pathLst>
                <a:path w="1474" h="2010" extrusionOk="0">
                  <a:moveTo>
                    <a:pt x="1242" y="0"/>
                  </a:moveTo>
                  <a:cubicBezTo>
                    <a:pt x="1192" y="0"/>
                    <a:pt x="1141" y="23"/>
                    <a:pt x="1107" y="79"/>
                  </a:cubicBezTo>
                  <a:lnTo>
                    <a:pt x="79" y="1760"/>
                  </a:lnTo>
                  <a:cubicBezTo>
                    <a:pt x="0" y="1888"/>
                    <a:pt x="116" y="2009"/>
                    <a:pt x="232" y="2009"/>
                  </a:cubicBezTo>
                  <a:cubicBezTo>
                    <a:pt x="283" y="2009"/>
                    <a:pt x="334" y="1986"/>
                    <a:pt x="369" y="1930"/>
                  </a:cubicBezTo>
                  <a:cubicBezTo>
                    <a:pt x="710" y="1370"/>
                    <a:pt x="1052" y="808"/>
                    <a:pt x="1395" y="249"/>
                  </a:cubicBezTo>
                  <a:cubicBezTo>
                    <a:pt x="1474" y="120"/>
                    <a:pt x="1358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5" name="Google Shape;7255;p15"/>
            <p:cNvSpPr/>
            <p:nvPr/>
          </p:nvSpPr>
          <p:spPr>
            <a:xfrm>
              <a:off x="5394700" y="1782525"/>
              <a:ext cx="16425" cy="56125"/>
            </a:xfrm>
            <a:custGeom>
              <a:avLst/>
              <a:gdLst/>
              <a:ahLst/>
              <a:cxnLst/>
              <a:rect l="l" t="t" r="r" b="b"/>
              <a:pathLst>
                <a:path w="657" h="2245" extrusionOk="0">
                  <a:moveTo>
                    <a:pt x="207" y="1"/>
                  </a:moveTo>
                  <a:cubicBezTo>
                    <a:pt x="109" y="1"/>
                    <a:pt x="0" y="84"/>
                    <a:pt x="19" y="211"/>
                  </a:cubicBezTo>
                  <a:cubicBezTo>
                    <a:pt x="119" y="849"/>
                    <a:pt x="216" y="1486"/>
                    <a:pt x="315" y="2124"/>
                  </a:cubicBezTo>
                  <a:cubicBezTo>
                    <a:pt x="328" y="2208"/>
                    <a:pt x="387" y="2245"/>
                    <a:pt x="451" y="2245"/>
                  </a:cubicBezTo>
                  <a:cubicBezTo>
                    <a:pt x="548" y="2245"/>
                    <a:pt x="656" y="2162"/>
                    <a:pt x="637" y="2035"/>
                  </a:cubicBezTo>
                  <a:lnTo>
                    <a:pt x="343" y="122"/>
                  </a:lnTo>
                  <a:cubicBezTo>
                    <a:pt x="330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6" name="Google Shape;7256;p15"/>
            <p:cNvSpPr/>
            <p:nvPr/>
          </p:nvSpPr>
          <p:spPr>
            <a:xfrm>
              <a:off x="5391175" y="1806275"/>
              <a:ext cx="37650" cy="10700"/>
            </a:xfrm>
            <a:custGeom>
              <a:avLst/>
              <a:gdLst/>
              <a:ahLst/>
              <a:cxnLst/>
              <a:rect l="l" t="t" r="r" b="b"/>
              <a:pathLst>
                <a:path w="1506" h="428" extrusionOk="0">
                  <a:moveTo>
                    <a:pt x="948" y="1"/>
                  </a:moveTo>
                  <a:cubicBezTo>
                    <a:pt x="694" y="1"/>
                    <a:pt x="439" y="33"/>
                    <a:pt x="192" y="98"/>
                  </a:cubicBezTo>
                  <a:cubicBezTo>
                    <a:pt x="1" y="149"/>
                    <a:pt x="62" y="428"/>
                    <a:pt x="237" y="428"/>
                  </a:cubicBezTo>
                  <a:cubicBezTo>
                    <a:pt x="251" y="428"/>
                    <a:pt x="267" y="426"/>
                    <a:pt x="282" y="422"/>
                  </a:cubicBezTo>
                  <a:cubicBezTo>
                    <a:pt x="506" y="364"/>
                    <a:pt x="735" y="335"/>
                    <a:pt x="965" y="335"/>
                  </a:cubicBezTo>
                  <a:cubicBezTo>
                    <a:pt x="1074" y="335"/>
                    <a:pt x="1183" y="341"/>
                    <a:pt x="1292" y="355"/>
                  </a:cubicBezTo>
                  <a:cubicBezTo>
                    <a:pt x="1300" y="356"/>
                    <a:pt x="1307" y="356"/>
                    <a:pt x="1314" y="356"/>
                  </a:cubicBezTo>
                  <a:cubicBezTo>
                    <a:pt x="1505" y="356"/>
                    <a:pt x="1497" y="44"/>
                    <a:pt x="1292" y="21"/>
                  </a:cubicBezTo>
                  <a:cubicBezTo>
                    <a:pt x="1178" y="7"/>
                    <a:pt x="1063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7" name="Google Shape;7257;p15"/>
            <p:cNvSpPr/>
            <p:nvPr/>
          </p:nvSpPr>
          <p:spPr>
            <a:xfrm>
              <a:off x="5439150" y="1773125"/>
              <a:ext cx="61900" cy="69250"/>
            </a:xfrm>
            <a:custGeom>
              <a:avLst/>
              <a:gdLst/>
              <a:ahLst/>
              <a:cxnLst/>
              <a:rect l="l" t="t" r="r" b="b"/>
              <a:pathLst>
                <a:path w="2476" h="2770" extrusionOk="0">
                  <a:moveTo>
                    <a:pt x="654" y="0"/>
                  </a:moveTo>
                  <a:cubicBezTo>
                    <a:pt x="392" y="0"/>
                    <a:pt x="137" y="139"/>
                    <a:pt x="43" y="419"/>
                  </a:cubicBezTo>
                  <a:cubicBezTo>
                    <a:pt x="0" y="543"/>
                    <a:pt x="102" y="624"/>
                    <a:pt x="204" y="624"/>
                  </a:cubicBezTo>
                  <a:cubicBezTo>
                    <a:pt x="271" y="624"/>
                    <a:pt x="338" y="589"/>
                    <a:pt x="365" y="509"/>
                  </a:cubicBezTo>
                  <a:cubicBezTo>
                    <a:pt x="409" y="380"/>
                    <a:pt x="502" y="331"/>
                    <a:pt x="604" y="331"/>
                  </a:cubicBezTo>
                  <a:cubicBezTo>
                    <a:pt x="755" y="331"/>
                    <a:pt x="927" y="438"/>
                    <a:pt x="992" y="553"/>
                  </a:cubicBezTo>
                  <a:cubicBezTo>
                    <a:pt x="1141" y="819"/>
                    <a:pt x="1034" y="1153"/>
                    <a:pt x="903" y="1405"/>
                  </a:cubicBezTo>
                  <a:cubicBezTo>
                    <a:pt x="717" y="1762"/>
                    <a:pt x="462" y="2068"/>
                    <a:pt x="310" y="2443"/>
                  </a:cubicBezTo>
                  <a:cubicBezTo>
                    <a:pt x="271" y="2542"/>
                    <a:pt x="369" y="2656"/>
                    <a:pt x="466" y="2656"/>
                  </a:cubicBezTo>
                  <a:cubicBezTo>
                    <a:pt x="468" y="2656"/>
                    <a:pt x="470" y="2655"/>
                    <a:pt x="472" y="2655"/>
                  </a:cubicBezTo>
                  <a:cubicBezTo>
                    <a:pt x="575" y="2652"/>
                    <a:pt x="678" y="2650"/>
                    <a:pt x="782" y="2650"/>
                  </a:cubicBezTo>
                  <a:cubicBezTo>
                    <a:pt x="1252" y="2650"/>
                    <a:pt x="1721" y="2689"/>
                    <a:pt x="2185" y="2767"/>
                  </a:cubicBezTo>
                  <a:cubicBezTo>
                    <a:pt x="2195" y="2769"/>
                    <a:pt x="2206" y="2769"/>
                    <a:pt x="2216" y="2769"/>
                  </a:cubicBezTo>
                  <a:cubicBezTo>
                    <a:pt x="2404" y="2769"/>
                    <a:pt x="2476" y="2478"/>
                    <a:pt x="2273" y="2443"/>
                  </a:cubicBezTo>
                  <a:cubicBezTo>
                    <a:pt x="1775" y="2359"/>
                    <a:pt x="1272" y="2316"/>
                    <a:pt x="766" y="2316"/>
                  </a:cubicBezTo>
                  <a:cubicBezTo>
                    <a:pt x="757" y="2316"/>
                    <a:pt x="748" y="2317"/>
                    <a:pt x="738" y="2317"/>
                  </a:cubicBezTo>
                  <a:lnTo>
                    <a:pt x="738" y="2317"/>
                  </a:lnTo>
                  <a:cubicBezTo>
                    <a:pt x="1077" y="1697"/>
                    <a:pt x="1750" y="942"/>
                    <a:pt x="1228" y="274"/>
                  </a:cubicBezTo>
                  <a:cubicBezTo>
                    <a:pt x="1086" y="92"/>
                    <a:pt x="868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8" name="Google Shape;7258;p15"/>
            <p:cNvSpPr/>
            <p:nvPr/>
          </p:nvSpPr>
          <p:spPr>
            <a:xfrm>
              <a:off x="5495200" y="1771675"/>
              <a:ext cx="59375" cy="70050"/>
            </a:xfrm>
            <a:custGeom>
              <a:avLst/>
              <a:gdLst/>
              <a:ahLst/>
              <a:cxnLst/>
              <a:rect l="l" t="t" r="r" b="b"/>
              <a:pathLst>
                <a:path w="2375" h="2802" extrusionOk="0">
                  <a:moveTo>
                    <a:pt x="204" y="1"/>
                  </a:moveTo>
                  <a:cubicBezTo>
                    <a:pt x="104" y="1"/>
                    <a:pt x="0" y="83"/>
                    <a:pt x="34" y="209"/>
                  </a:cubicBezTo>
                  <a:cubicBezTo>
                    <a:pt x="256" y="1028"/>
                    <a:pt x="476" y="1848"/>
                    <a:pt x="697" y="2669"/>
                  </a:cubicBezTo>
                  <a:lnTo>
                    <a:pt x="697" y="2669"/>
                  </a:lnTo>
                  <a:cubicBezTo>
                    <a:pt x="698" y="2673"/>
                    <a:pt x="699" y="2677"/>
                    <a:pt x="699" y="2681"/>
                  </a:cubicBezTo>
                  <a:lnTo>
                    <a:pt x="701" y="2681"/>
                  </a:lnTo>
                  <a:lnTo>
                    <a:pt x="701" y="2681"/>
                  </a:lnTo>
                  <a:cubicBezTo>
                    <a:pt x="701" y="2681"/>
                    <a:pt x="701" y="2681"/>
                    <a:pt x="701" y="2681"/>
                  </a:cubicBezTo>
                  <a:cubicBezTo>
                    <a:pt x="723" y="2766"/>
                    <a:pt x="783" y="2802"/>
                    <a:pt x="845" y="2802"/>
                  </a:cubicBezTo>
                  <a:cubicBezTo>
                    <a:pt x="940" y="2802"/>
                    <a:pt x="1041" y="2717"/>
                    <a:pt x="1023" y="2591"/>
                  </a:cubicBezTo>
                  <a:cubicBezTo>
                    <a:pt x="987" y="2350"/>
                    <a:pt x="984" y="2120"/>
                    <a:pt x="1044" y="1882"/>
                  </a:cubicBezTo>
                  <a:cubicBezTo>
                    <a:pt x="1074" y="1758"/>
                    <a:pt x="1164" y="1406"/>
                    <a:pt x="1283" y="1336"/>
                  </a:cubicBezTo>
                  <a:lnTo>
                    <a:pt x="1846" y="1327"/>
                  </a:lnTo>
                  <a:cubicBezTo>
                    <a:pt x="1904" y="1452"/>
                    <a:pt x="1948" y="1582"/>
                    <a:pt x="1979" y="1716"/>
                  </a:cubicBezTo>
                  <a:cubicBezTo>
                    <a:pt x="2026" y="1917"/>
                    <a:pt x="2037" y="2120"/>
                    <a:pt x="2032" y="2324"/>
                  </a:cubicBezTo>
                  <a:cubicBezTo>
                    <a:pt x="2030" y="2432"/>
                    <a:pt x="2113" y="2486"/>
                    <a:pt x="2197" y="2486"/>
                  </a:cubicBezTo>
                  <a:cubicBezTo>
                    <a:pt x="2280" y="2486"/>
                    <a:pt x="2365" y="2432"/>
                    <a:pt x="2366" y="2324"/>
                  </a:cubicBezTo>
                  <a:cubicBezTo>
                    <a:pt x="2375" y="1874"/>
                    <a:pt x="2251" y="768"/>
                    <a:pt x="1611" y="768"/>
                  </a:cubicBezTo>
                  <a:cubicBezTo>
                    <a:pt x="1566" y="768"/>
                    <a:pt x="1517" y="773"/>
                    <a:pt x="1466" y="785"/>
                  </a:cubicBezTo>
                  <a:cubicBezTo>
                    <a:pt x="1085" y="874"/>
                    <a:pt x="869" y="1226"/>
                    <a:pt x="763" y="1627"/>
                  </a:cubicBezTo>
                  <a:lnTo>
                    <a:pt x="763" y="1627"/>
                  </a:lnTo>
                  <a:lnTo>
                    <a:pt x="356" y="119"/>
                  </a:lnTo>
                  <a:cubicBezTo>
                    <a:pt x="334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59" name="Google Shape;7259;p15"/>
            <p:cNvSpPr/>
            <p:nvPr/>
          </p:nvSpPr>
          <p:spPr>
            <a:xfrm>
              <a:off x="5549625" y="1760450"/>
              <a:ext cx="29725" cy="88175"/>
            </a:xfrm>
            <a:custGeom>
              <a:avLst/>
              <a:gdLst/>
              <a:ahLst/>
              <a:cxnLst/>
              <a:rect l="l" t="t" r="r" b="b"/>
              <a:pathLst>
                <a:path w="1189" h="3527" extrusionOk="0">
                  <a:moveTo>
                    <a:pt x="260" y="1"/>
                  </a:moveTo>
                  <a:cubicBezTo>
                    <a:pt x="73" y="1"/>
                    <a:pt x="1" y="292"/>
                    <a:pt x="203" y="327"/>
                  </a:cubicBezTo>
                  <a:cubicBezTo>
                    <a:pt x="1094" y="476"/>
                    <a:pt x="818" y="2740"/>
                    <a:pt x="765" y="3365"/>
                  </a:cubicBezTo>
                  <a:cubicBezTo>
                    <a:pt x="756" y="3473"/>
                    <a:pt x="835" y="3526"/>
                    <a:pt x="919" y="3526"/>
                  </a:cubicBezTo>
                  <a:cubicBezTo>
                    <a:pt x="1003" y="3526"/>
                    <a:pt x="1091" y="3472"/>
                    <a:pt x="1100" y="3365"/>
                  </a:cubicBezTo>
                  <a:cubicBezTo>
                    <a:pt x="1167" y="2560"/>
                    <a:pt x="1189" y="1703"/>
                    <a:pt x="1021" y="906"/>
                  </a:cubicBezTo>
                  <a:cubicBezTo>
                    <a:pt x="932" y="490"/>
                    <a:pt x="748" y="80"/>
                    <a:pt x="292" y="3"/>
                  </a:cubicBezTo>
                  <a:cubicBezTo>
                    <a:pt x="281" y="1"/>
                    <a:pt x="27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0" name="Google Shape;7260;p15"/>
            <p:cNvSpPr/>
            <p:nvPr/>
          </p:nvSpPr>
          <p:spPr>
            <a:xfrm>
              <a:off x="5577400" y="1737725"/>
              <a:ext cx="32150" cy="51675"/>
            </a:xfrm>
            <a:custGeom>
              <a:avLst/>
              <a:gdLst/>
              <a:ahLst/>
              <a:cxnLst/>
              <a:rect l="l" t="t" r="r" b="b"/>
              <a:pathLst>
                <a:path w="1286" h="2067" extrusionOk="0">
                  <a:moveTo>
                    <a:pt x="413" y="1"/>
                  </a:moveTo>
                  <a:cubicBezTo>
                    <a:pt x="287" y="1"/>
                    <a:pt x="165" y="61"/>
                    <a:pt x="84" y="183"/>
                  </a:cubicBezTo>
                  <a:cubicBezTo>
                    <a:pt x="1" y="309"/>
                    <a:pt x="116" y="428"/>
                    <a:pt x="234" y="428"/>
                  </a:cubicBezTo>
                  <a:cubicBezTo>
                    <a:pt x="286" y="428"/>
                    <a:pt x="337" y="405"/>
                    <a:pt x="374" y="351"/>
                  </a:cubicBezTo>
                  <a:cubicBezTo>
                    <a:pt x="390" y="348"/>
                    <a:pt x="406" y="347"/>
                    <a:pt x="420" y="347"/>
                  </a:cubicBezTo>
                  <a:cubicBezTo>
                    <a:pt x="546" y="347"/>
                    <a:pt x="563" y="452"/>
                    <a:pt x="473" y="661"/>
                  </a:cubicBezTo>
                  <a:cubicBezTo>
                    <a:pt x="441" y="722"/>
                    <a:pt x="406" y="780"/>
                    <a:pt x="366" y="836"/>
                  </a:cubicBezTo>
                  <a:cubicBezTo>
                    <a:pt x="303" y="931"/>
                    <a:pt x="367" y="1051"/>
                    <a:pt x="465" y="1082"/>
                  </a:cubicBezTo>
                  <a:cubicBezTo>
                    <a:pt x="604" y="1126"/>
                    <a:pt x="770" y="1201"/>
                    <a:pt x="840" y="1339"/>
                  </a:cubicBezTo>
                  <a:cubicBezTo>
                    <a:pt x="906" y="1471"/>
                    <a:pt x="856" y="1743"/>
                    <a:pt x="688" y="1743"/>
                  </a:cubicBezTo>
                  <a:cubicBezTo>
                    <a:pt x="656" y="1743"/>
                    <a:pt x="619" y="1733"/>
                    <a:pt x="578" y="1710"/>
                  </a:cubicBezTo>
                  <a:cubicBezTo>
                    <a:pt x="550" y="1694"/>
                    <a:pt x="522" y="1687"/>
                    <a:pt x="495" y="1687"/>
                  </a:cubicBezTo>
                  <a:cubicBezTo>
                    <a:pt x="347" y="1687"/>
                    <a:pt x="249" y="1909"/>
                    <a:pt x="409" y="2000"/>
                  </a:cubicBezTo>
                  <a:cubicBezTo>
                    <a:pt x="489" y="2045"/>
                    <a:pt x="575" y="2066"/>
                    <a:pt x="660" y="2066"/>
                  </a:cubicBezTo>
                  <a:cubicBezTo>
                    <a:pt x="915" y="2066"/>
                    <a:pt x="1159" y="1879"/>
                    <a:pt x="1214" y="1608"/>
                  </a:cubicBezTo>
                  <a:cubicBezTo>
                    <a:pt x="1285" y="1262"/>
                    <a:pt x="1038" y="990"/>
                    <a:pt x="750" y="841"/>
                  </a:cubicBezTo>
                  <a:lnTo>
                    <a:pt x="750" y="841"/>
                  </a:lnTo>
                  <a:cubicBezTo>
                    <a:pt x="871" y="603"/>
                    <a:pt x="936" y="315"/>
                    <a:pt x="712" y="119"/>
                  </a:cubicBezTo>
                  <a:cubicBezTo>
                    <a:pt x="622" y="41"/>
                    <a:pt x="516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1" name="Google Shape;7261;p15"/>
            <p:cNvSpPr/>
            <p:nvPr/>
          </p:nvSpPr>
          <p:spPr>
            <a:xfrm>
              <a:off x="5630825" y="1774600"/>
              <a:ext cx="64150" cy="47425"/>
            </a:xfrm>
            <a:custGeom>
              <a:avLst/>
              <a:gdLst/>
              <a:ahLst/>
              <a:cxnLst/>
              <a:rect l="l" t="t" r="r" b="b"/>
              <a:pathLst>
                <a:path w="2566" h="1897" extrusionOk="0">
                  <a:moveTo>
                    <a:pt x="256" y="1"/>
                  </a:moveTo>
                  <a:cubicBezTo>
                    <a:pt x="119" y="1"/>
                    <a:pt x="0" y="170"/>
                    <a:pt x="130" y="279"/>
                  </a:cubicBezTo>
                  <a:cubicBezTo>
                    <a:pt x="804" y="850"/>
                    <a:pt x="1510" y="1381"/>
                    <a:pt x="2247" y="1869"/>
                  </a:cubicBezTo>
                  <a:cubicBezTo>
                    <a:pt x="2276" y="1888"/>
                    <a:pt x="2306" y="1897"/>
                    <a:pt x="2333" y="1897"/>
                  </a:cubicBezTo>
                  <a:cubicBezTo>
                    <a:pt x="2473" y="1897"/>
                    <a:pt x="2565" y="1678"/>
                    <a:pt x="2416" y="1579"/>
                  </a:cubicBezTo>
                  <a:cubicBezTo>
                    <a:pt x="1702" y="1108"/>
                    <a:pt x="1019" y="595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2" name="Google Shape;7262;p15"/>
            <p:cNvSpPr/>
            <p:nvPr/>
          </p:nvSpPr>
          <p:spPr>
            <a:xfrm>
              <a:off x="5630475" y="1772825"/>
              <a:ext cx="53050" cy="62425"/>
            </a:xfrm>
            <a:custGeom>
              <a:avLst/>
              <a:gdLst/>
              <a:ahLst/>
              <a:cxnLst/>
              <a:rect l="l" t="t" r="r" b="b"/>
              <a:pathLst>
                <a:path w="2122" h="2497" extrusionOk="0">
                  <a:moveTo>
                    <a:pt x="1882" y="0"/>
                  </a:moveTo>
                  <a:cubicBezTo>
                    <a:pt x="1831" y="0"/>
                    <a:pt x="1779" y="21"/>
                    <a:pt x="1741" y="71"/>
                  </a:cubicBezTo>
                  <a:lnTo>
                    <a:pt x="92" y="2257"/>
                  </a:lnTo>
                  <a:cubicBezTo>
                    <a:pt x="0" y="2378"/>
                    <a:pt x="118" y="2497"/>
                    <a:pt x="241" y="2497"/>
                  </a:cubicBezTo>
                  <a:cubicBezTo>
                    <a:pt x="292" y="2497"/>
                    <a:pt x="344" y="2476"/>
                    <a:pt x="381" y="2426"/>
                  </a:cubicBezTo>
                  <a:lnTo>
                    <a:pt x="2030" y="240"/>
                  </a:lnTo>
                  <a:cubicBezTo>
                    <a:pt x="2122" y="119"/>
                    <a:pt x="200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3" name="Google Shape;7263;p15"/>
            <p:cNvSpPr/>
            <p:nvPr/>
          </p:nvSpPr>
          <p:spPr>
            <a:xfrm>
              <a:off x="5705450" y="1755500"/>
              <a:ext cx="64000" cy="91325"/>
            </a:xfrm>
            <a:custGeom>
              <a:avLst/>
              <a:gdLst/>
              <a:ahLst/>
              <a:cxnLst/>
              <a:rect l="l" t="t" r="r" b="b"/>
              <a:pathLst>
                <a:path w="2560" h="3653" extrusionOk="0">
                  <a:moveTo>
                    <a:pt x="1347" y="728"/>
                  </a:moveTo>
                  <a:lnTo>
                    <a:pt x="1347" y="728"/>
                  </a:lnTo>
                  <a:cubicBezTo>
                    <a:pt x="1404" y="1081"/>
                    <a:pt x="1454" y="1436"/>
                    <a:pt x="1496" y="1792"/>
                  </a:cubicBezTo>
                  <a:lnTo>
                    <a:pt x="1496" y="1792"/>
                  </a:lnTo>
                  <a:cubicBezTo>
                    <a:pt x="1198" y="1824"/>
                    <a:pt x="899" y="1842"/>
                    <a:pt x="600" y="1845"/>
                  </a:cubicBezTo>
                  <a:lnTo>
                    <a:pt x="600" y="1845"/>
                  </a:lnTo>
                  <a:cubicBezTo>
                    <a:pt x="892" y="1504"/>
                    <a:pt x="1143" y="1128"/>
                    <a:pt x="1347" y="728"/>
                  </a:cubicBezTo>
                  <a:close/>
                  <a:moveTo>
                    <a:pt x="1439" y="1"/>
                  </a:moveTo>
                  <a:cubicBezTo>
                    <a:pt x="1364" y="1"/>
                    <a:pt x="1284" y="47"/>
                    <a:pt x="1256" y="120"/>
                  </a:cubicBezTo>
                  <a:cubicBezTo>
                    <a:pt x="996" y="782"/>
                    <a:pt x="603" y="1385"/>
                    <a:pt x="102" y="1891"/>
                  </a:cubicBezTo>
                  <a:cubicBezTo>
                    <a:pt x="0" y="1997"/>
                    <a:pt x="76" y="2174"/>
                    <a:pt x="221" y="2177"/>
                  </a:cubicBezTo>
                  <a:cubicBezTo>
                    <a:pt x="306" y="2179"/>
                    <a:pt x="390" y="2180"/>
                    <a:pt x="474" y="2180"/>
                  </a:cubicBezTo>
                  <a:cubicBezTo>
                    <a:pt x="828" y="2180"/>
                    <a:pt x="1181" y="2161"/>
                    <a:pt x="1532" y="2123"/>
                  </a:cubicBezTo>
                  <a:lnTo>
                    <a:pt x="1532" y="2123"/>
                  </a:lnTo>
                  <a:cubicBezTo>
                    <a:pt x="1579" y="2578"/>
                    <a:pt x="1612" y="3034"/>
                    <a:pt x="1632" y="3492"/>
                  </a:cubicBezTo>
                  <a:cubicBezTo>
                    <a:pt x="1637" y="3599"/>
                    <a:pt x="1723" y="3652"/>
                    <a:pt x="1807" y="3652"/>
                  </a:cubicBezTo>
                  <a:cubicBezTo>
                    <a:pt x="1890" y="3652"/>
                    <a:pt x="1971" y="3599"/>
                    <a:pt x="1966" y="3492"/>
                  </a:cubicBezTo>
                  <a:lnTo>
                    <a:pt x="1966" y="3490"/>
                  </a:lnTo>
                  <a:cubicBezTo>
                    <a:pt x="1945" y="3020"/>
                    <a:pt x="1911" y="2550"/>
                    <a:pt x="1862" y="2082"/>
                  </a:cubicBezTo>
                  <a:lnTo>
                    <a:pt x="1862" y="2082"/>
                  </a:lnTo>
                  <a:cubicBezTo>
                    <a:pt x="2029" y="2058"/>
                    <a:pt x="2195" y="2030"/>
                    <a:pt x="2360" y="1998"/>
                  </a:cubicBezTo>
                  <a:cubicBezTo>
                    <a:pt x="2559" y="1959"/>
                    <a:pt x="2492" y="1671"/>
                    <a:pt x="2308" y="1671"/>
                  </a:cubicBezTo>
                  <a:cubicBezTo>
                    <a:pt x="2296" y="1671"/>
                    <a:pt x="2284" y="1672"/>
                    <a:pt x="2271" y="1675"/>
                  </a:cubicBezTo>
                  <a:cubicBezTo>
                    <a:pt x="2123" y="1704"/>
                    <a:pt x="1975" y="1729"/>
                    <a:pt x="1826" y="1750"/>
                  </a:cubicBezTo>
                  <a:lnTo>
                    <a:pt x="1826" y="1750"/>
                  </a:lnTo>
                  <a:cubicBezTo>
                    <a:pt x="1762" y="1204"/>
                    <a:pt x="1680" y="661"/>
                    <a:pt x="1579" y="120"/>
                  </a:cubicBezTo>
                  <a:cubicBezTo>
                    <a:pt x="1563" y="36"/>
                    <a:pt x="1503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4" name="Google Shape;7264;p15"/>
            <p:cNvSpPr/>
            <p:nvPr/>
          </p:nvSpPr>
          <p:spPr>
            <a:xfrm>
              <a:off x="5773450" y="1768900"/>
              <a:ext cx="58125" cy="66875"/>
            </a:xfrm>
            <a:custGeom>
              <a:avLst/>
              <a:gdLst/>
              <a:ahLst/>
              <a:cxnLst/>
              <a:rect l="l" t="t" r="r" b="b"/>
              <a:pathLst>
                <a:path w="2325" h="2675" extrusionOk="0">
                  <a:moveTo>
                    <a:pt x="230" y="0"/>
                  </a:moveTo>
                  <a:cubicBezTo>
                    <a:pt x="111" y="0"/>
                    <a:pt x="0" y="168"/>
                    <a:pt x="102" y="294"/>
                  </a:cubicBezTo>
                  <a:lnTo>
                    <a:pt x="1986" y="2617"/>
                  </a:lnTo>
                  <a:cubicBezTo>
                    <a:pt x="2019" y="2657"/>
                    <a:pt x="2057" y="2674"/>
                    <a:pt x="2095" y="2674"/>
                  </a:cubicBezTo>
                  <a:cubicBezTo>
                    <a:pt x="2214" y="2674"/>
                    <a:pt x="2324" y="2507"/>
                    <a:pt x="2222" y="2381"/>
                  </a:cubicBezTo>
                  <a:lnTo>
                    <a:pt x="340" y="57"/>
                  </a:lnTo>
                  <a:cubicBezTo>
                    <a:pt x="307" y="17"/>
                    <a:pt x="26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5" name="Google Shape;7265;p15"/>
            <p:cNvSpPr/>
            <p:nvPr/>
          </p:nvSpPr>
          <p:spPr>
            <a:xfrm>
              <a:off x="5766650" y="1770925"/>
              <a:ext cx="54150" cy="76150"/>
            </a:xfrm>
            <a:custGeom>
              <a:avLst/>
              <a:gdLst/>
              <a:ahLst/>
              <a:cxnLst/>
              <a:rect l="l" t="t" r="r" b="b"/>
              <a:pathLst>
                <a:path w="2166" h="3046" extrusionOk="0">
                  <a:moveTo>
                    <a:pt x="1927" y="0"/>
                  </a:moveTo>
                  <a:cubicBezTo>
                    <a:pt x="1876" y="0"/>
                    <a:pt x="1824" y="21"/>
                    <a:pt x="1787" y="72"/>
                  </a:cubicBezTo>
                  <a:cubicBezTo>
                    <a:pt x="1152" y="937"/>
                    <a:pt x="579" y="1846"/>
                    <a:pt x="71" y="2792"/>
                  </a:cubicBezTo>
                  <a:cubicBezTo>
                    <a:pt x="0" y="2924"/>
                    <a:pt x="115" y="3045"/>
                    <a:pt x="227" y="3045"/>
                  </a:cubicBezTo>
                  <a:cubicBezTo>
                    <a:pt x="278" y="3045"/>
                    <a:pt x="327" y="3021"/>
                    <a:pt x="359" y="2962"/>
                  </a:cubicBezTo>
                  <a:cubicBezTo>
                    <a:pt x="867" y="2016"/>
                    <a:pt x="1440" y="1107"/>
                    <a:pt x="2075" y="242"/>
                  </a:cubicBezTo>
                  <a:cubicBezTo>
                    <a:pt x="2165" y="119"/>
                    <a:pt x="2048" y="0"/>
                    <a:pt x="19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6" name="Google Shape;7266;p15"/>
            <p:cNvSpPr/>
            <p:nvPr/>
          </p:nvSpPr>
          <p:spPr>
            <a:xfrm>
              <a:off x="5818850" y="1742850"/>
              <a:ext cx="41025" cy="34275"/>
            </a:xfrm>
            <a:custGeom>
              <a:avLst/>
              <a:gdLst/>
              <a:ahLst/>
              <a:cxnLst/>
              <a:rect l="l" t="t" r="r" b="b"/>
              <a:pathLst>
                <a:path w="1641" h="1371" extrusionOk="0">
                  <a:moveTo>
                    <a:pt x="518" y="0"/>
                  </a:moveTo>
                  <a:cubicBezTo>
                    <a:pt x="477" y="0"/>
                    <a:pt x="437" y="5"/>
                    <a:pt x="397" y="13"/>
                  </a:cubicBezTo>
                  <a:cubicBezTo>
                    <a:pt x="144" y="68"/>
                    <a:pt x="97" y="225"/>
                    <a:pt x="36" y="453"/>
                  </a:cubicBezTo>
                  <a:cubicBezTo>
                    <a:pt x="1" y="578"/>
                    <a:pt x="105" y="661"/>
                    <a:pt x="205" y="661"/>
                  </a:cubicBezTo>
                  <a:cubicBezTo>
                    <a:pt x="271" y="661"/>
                    <a:pt x="336" y="625"/>
                    <a:pt x="358" y="543"/>
                  </a:cubicBezTo>
                  <a:lnTo>
                    <a:pt x="359" y="543"/>
                  </a:lnTo>
                  <a:cubicBezTo>
                    <a:pt x="386" y="440"/>
                    <a:pt x="411" y="335"/>
                    <a:pt x="513" y="335"/>
                  </a:cubicBezTo>
                  <a:cubicBezTo>
                    <a:pt x="531" y="335"/>
                    <a:pt x="551" y="339"/>
                    <a:pt x="574" y="346"/>
                  </a:cubicBezTo>
                  <a:cubicBezTo>
                    <a:pt x="692" y="381"/>
                    <a:pt x="736" y="501"/>
                    <a:pt x="695" y="613"/>
                  </a:cubicBezTo>
                  <a:cubicBezTo>
                    <a:pt x="625" y="794"/>
                    <a:pt x="475" y="880"/>
                    <a:pt x="556" y="1095"/>
                  </a:cubicBezTo>
                  <a:cubicBezTo>
                    <a:pt x="635" y="1299"/>
                    <a:pt x="789" y="1371"/>
                    <a:pt x="960" y="1371"/>
                  </a:cubicBezTo>
                  <a:cubicBezTo>
                    <a:pt x="1141" y="1371"/>
                    <a:pt x="1339" y="1291"/>
                    <a:pt x="1486" y="1202"/>
                  </a:cubicBezTo>
                  <a:cubicBezTo>
                    <a:pt x="1641" y="1108"/>
                    <a:pt x="1546" y="887"/>
                    <a:pt x="1401" y="887"/>
                  </a:cubicBezTo>
                  <a:cubicBezTo>
                    <a:pt x="1374" y="887"/>
                    <a:pt x="1346" y="894"/>
                    <a:pt x="1317" y="912"/>
                  </a:cubicBezTo>
                  <a:cubicBezTo>
                    <a:pt x="1264" y="944"/>
                    <a:pt x="1082" y="1045"/>
                    <a:pt x="971" y="1045"/>
                  </a:cubicBezTo>
                  <a:cubicBezTo>
                    <a:pt x="910" y="1045"/>
                    <a:pt x="870" y="1015"/>
                    <a:pt x="882" y="928"/>
                  </a:cubicBezTo>
                  <a:cubicBezTo>
                    <a:pt x="893" y="851"/>
                    <a:pt x="1009" y="759"/>
                    <a:pt x="1032" y="668"/>
                  </a:cubicBezTo>
                  <a:cubicBezTo>
                    <a:pt x="1078" y="482"/>
                    <a:pt x="1024" y="286"/>
                    <a:pt x="890" y="149"/>
                  </a:cubicBezTo>
                  <a:cubicBezTo>
                    <a:pt x="792" y="50"/>
                    <a:pt x="655" y="0"/>
                    <a:pt x="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7" name="Google Shape;7267;p15"/>
            <p:cNvSpPr/>
            <p:nvPr/>
          </p:nvSpPr>
          <p:spPr>
            <a:xfrm>
              <a:off x="5870650" y="1752825"/>
              <a:ext cx="32525" cy="91525"/>
            </a:xfrm>
            <a:custGeom>
              <a:avLst/>
              <a:gdLst/>
              <a:ahLst/>
              <a:cxnLst/>
              <a:rect l="l" t="t" r="r" b="b"/>
              <a:pathLst>
                <a:path w="1301" h="3661" extrusionOk="0">
                  <a:moveTo>
                    <a:pt x="936" y="1"/>
                  </a:moveTo>
                  <a:cubicBezTo>
                    <a:pt x="930" y="1"/>
                    <a:pt x="924" y="1"/>
                    <a:pt x="917" y="2"/>
                  </a:cubicBezTo>
                  <a:lnTo>
                    <a:pt x="917" y="3"/>
                  </a:lnTo>
                  <a:cubicBezTo>
                    <a:pt x="203" y="73"/>
                    <a:pt x="128" y="937"/>
                    <a:pt x="76" y="1509"/>
                  </a:cubicBezTo>
                  <a:cubicBezTo>
                    <a:pt x="0" y="2349"/>
                    <a:pt x="198" y="3193"/>
                    <a:pt x="972" y="3637"/>
                  </a:cubicBezTo>
                  <a:cubicBezTo>
                    <a:pt x="1001" y="3653"/>
                    <a:pt x="1029" y="3661"/>
                    <a:pt x="1056" y="3661"/>
                  </a:cubicBezTo>
                  <a:cubicBezTo>
                    <a:pt x="1203" y="3661"/>
                    <a:pt x="1300" y="3439"/>
                    <a:pt x="1141" y="3348"/>
                  </a:cubicBezTo>
                  <a:cubicBezTo>
                    <a:pt x="594" y="3034"/>
                    <a:pt x="406" y="2476"/>
                    <a:pt x="391" y="1869"/>
                  </a:cubicBezTo>
                  <a:cubicBezTo>
                    <a:pt x="383" y="1561"/>
                    <a:pt x="406" y="386"/>
                    <a:pt x="917" y="336"/>
                  </a:cubicBezTo>
                  <a:cubicBezTo>
                    <a:pt x="1122" y="317"/>
                    <a:pt x="1132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8" name="Google Shape;7268;p15"/>
            <p:cNvSpPr/>
            <p:nvPr/>
          </p:nvSpPr>
          <p:spPr>
            <a:xfrm>
              <a:off x="5913150" y="1767050"/>
              <a:ext cx="59900" cy="80975"/>
            </a:xfrm>
            <a:custGeom>
              <a:avLst/>
              <a:gdLst/>
              <a:ahLst/>
              <a:cxnLst/>
              <a:rect l="l" t="t" r="r" b="b"/>
              <a:pathLst>
                <a:path w="2396" h="3239" extrusionOk="0">
                  <a:moveTo>
                    <a:pt x="205" y="0"/>
                  </a:moveTo>
                  <a:cubicBezTo>
                    <a:pt x="106" y="0"/>
                    <a:pt x="0" y="83"/>
                    <a:pt x="27" y="209"/>
                  </a:cubicBezTo>
                  <a:lnTo>
                    <a:pt x="549" y="2682"/>
                  </a:lnTo>
                  <a:cubicBezTo>
                    <a:pt x="566" y="2763"/>
                    <a:pt x="634" y="2800"/>
                    <a:pt x="704" y="2800"/>
                  </a:cubicBezTo>
                  <a:cubicBezTo>
                    <a:pt x="792" y="2800"/>
                    <a:pt x="883" y="2741"/>
                    <a:pt x="878" y="2636"/>
                  </a:cubicBezTo>
                  <a:cubicBezTo>
                    <a:pt x="866" y="2406"/>
                    <a:pt x="840" y="2139"/>
                    <a:pt x="895" y="1913"/>
                  </a:cubicBezTo>
                  <a:cubicBezTo>
                    <a:pt x="968" y="1621"/>
                    <a:pt x="1176" y="1362"/>
                    <a:pt x="1414" y="1362"/>
                  </a:cubicBezTo>
                  <a:cubicBezTo>
                    <a:pt x="1551" y="1362"/>
                    <a:pt x="1697" y="1448"/>
                    <a:pt x="1833" y="1661"/>
                  </a:cubicBezTo>
                  <a:cubicBezTo>
                    <a:pt x="2027" y="1966"/>
                    <a:pt x="1963" y="2708"/>
                    <a:pt x="1966" y="3077"/>
                  </a:cubicBezTo>
                  <a:cubicBezTo>
                    <a:pt x="1966" y="3184"/>
                    <a:pt x="2051" y="3238"/>
                    <a:pt x="2134" y="3238"/>
                  </a:cubicBezTo>
                  <a:cubicBezTo>
                    <a:pt x="2218" y="3238"/>
                    <a:pt x="2301" y="3184"/>
                    <a:pt x="2300" y="3077"/>
                  </a:cubicBezTo>
                  <a:cubicBezTo>
                    <a:pt x="2295" y="2491"/>
                    <a:pt x="2396" y="1074"/>
                    <a:pt x="1537" y="1005"/>
                  </a:cubicBezTo>
                  <a:cubicBezTo>
                    <a:pt x="1507" y="1003"/>
                    <a:pt x="1478" y="1002"/>
                    <a:pt x="1449" y="1002"/>
                  </a:cubicBezTo>
                  <a:cubicBezTo>
                    <a:pt x="1026" y="1002"/>
                    <a:pt x="790" y="1266"/>
                    <a:pt x="664" y="1608"/>
                  </a:cubicBezTo>
                  <a:lnTo>
                    <a:pt x="664" y="1608"/>
                  </a:lnTo>
                  <a:lnTo>
                    <a:pt x="350" y="121"/>
                  </a:lnTo>
                  <a:cubicBezTo>
                    <a:pt x="333" y="37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69" name="Google Shape;7269;p15"/>
            <p:cNvSpPr/>
            <p:nvPr/>
          </p:nvSpPr>
          <p:spPr>
            <a:xfrm>
              <a:off x="5970475" y="1777800"/>
              <a:ext cx="53875" cy="66725"/>
            </a:xfrm>
            <a:custGeom>
              <a:avLst/>
              <a:gdLst/>
              <a:ahLst/>
              <a:cxnLst/>
              <a:rect l="l" t="t" r="r" b="b"/>
              <a:pathLst>
                <a:path w="2155" h="2669" extrusionOk="0">
                  <a:moveTo>
                    <a:pt x="1385" y="426"/>
                  </a:moveTo>
                  <a:cubicBezTo>
                    <a:pt x="1546" y="498"/>
                    <a:pt x="1606" y="666"/>
                    <a:pt x="1451" y="864"/>
                  </a:cubicBezTo>
                  <a:cubicBezTo>
                    <a:pt x="1378" y="957"/>
                    <a:pt x="1303" y="995"/>
                    <a:pt x="1236" y="995"/>
                  </a:cubicBezTo>
                  <a:cubicBezTo>
                    <a:pt x="981" y="995"/>
                    <a:pt x="836" y="451"/>
                    <a:pt x="1268" y="451"/>
                  </a:cubicBezTo>
                  <a:cubicBezTo>
                    <a:pt x="1275" y="451"/>
                    <a:pt x="1281" y="452"/>
                    <a:pt x="1288" y="452"/>
                  </a:cubicBezTo>
                  <a:cubicBezTo>
                    <a:pt x="1291" y="452"/>
                    <a:pt x="1293" y="452"/>
                    <a:pt x="1295" y="452"/>
                  </a:cubicBezTo>
                  <a:cubicBezTo>
                    <a:pt x="1332" y="452"/>
                    <a:pt x="1361" y="442"/>
                    <a:pt x="1385" y="426"/>
                  </a:cubicBezTo>
                  <a:close/>
                  <a:moveTo>
                    <a:pt x="1190" y="0"/>
                  </a:moveTo>
                  <a:cubicBezTo>
                    <a:pt x="1185" y="0"/>
                    <a:pt x="1180" y="0"/>
                    <a:pt x="1175" y="0"/>
                  </a:cubicBezTo>
                  <a:cubicBezTo>
                    <a:pt x="138" y="22"/>
                    <a:pt x="1" y="1549"/>
                    <a:pt x="438" y="2226"/>
                  </a:cubicBezTo>
                  <a:cubicBezTo>
                    <a:pt x="627" y="2518"/>
                    <a:pt x="964" y="2669"/>
                    <a:pt x="1286" y="2669"/>
                  </a:cubicBezTo>
                  <a:cubicBezTo>
                    <a:pt x="1693" y="2669"/>
                    <a:pt x="2075" y="2427"/>
                    <a:pt x="2100" y="1925"/>
                  </a:cubicBezTo>
                  <a:cubicBezTo>
                    <a:pt x="2105" y="1818"/>
                    <a:pt x="2024" y="1764"/>
                    <a:pt x="1941" y="1764"/>
                  </a:cubicBezTo>
                  <a:cubicBezTo>
                    <a:pt x="1857" y="1764"/>
                    <a:pt x="1771" y="1818"/>
                    <a:pt x="1766" y="1925"/>
                  </a:cubicBezTo>
                  <a:cubicBezTo>
                    <a:pt x="1751" y="2203"/>
                    <a:pt x="1492" y="2353"/>
                    <a:pt x="1237" y="2353"/>
                  </a:cubicBezTo>
                  <a:cubicBezTo>
                    <a:pt x="1138" y="2353"/>
                    <a:pt x="1040" y="2330"/>
                    <a:pt x="957" y="2284"/>
                  </a:cubicBezTo>
                  <a:cubicBezTo>
                    <a:pt x="638" y="2104"/>
                    <a:pt x="535" y="1671"/>
                    <a:pt x="538" y="1337"/>
                  </a:cubicBezTo>
                  <a:cubicBezTo>
                    <a:pt x="538" y="1154"/>
                    <a:pt x="564" y="954"/>
                    <a:pt x="634" y="786"/>
                  </a:cubicBezTo>
                  <a:lnTo>
                    <a:pt x="634" y="786"/>
                  </a:lnTo>
                  <a:cubicBezTo>
                    <a:pt x="649" y="1074"/>
                    <a:pt x="845" y="1345"/>
                    <a:pt x="1230" y="1345"/>
                  </a:cubicBezTo>
                  <a:cubicBezTo>
                    <a:pt x="1251" y="1345"/>
                    <a:pt x="1273" y="1344"/>
                    <a:pt x="1296" y="1343"/>
                  </a:cubicBezTo>
                  <a:cubicBezTo>
                    <a:pt x="2154" y="1277"/>
                    <a:pt x="199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0" name="Google Shape;7270;p15"/>
            <p:cNvSpPr/>
            <p:nvPr/>
          </p:nvSpPr>
          <p:spPr>
            <a:xfrm>
              <a:off x="6031300" y="1764475"/>
              <a:ext cx="43850" cy="88100"/>
            </a:xfrm>
            <a:custGeom>
              <a:avLst/>
              <a:gdLst/>
              <a:ahLst/>
              <a:cxnLst/>
              <a:rect l="l" t="t" r="r" b="b"/>
              <a:pathLst>
                <a:path w="1754" h="3524" extrusionOk="0">
                  <a:moveTo>
                    <a:pt x="234" y="1"/>
                  </a:moveTo>
                  <a:cubicBezTo>
                    <a:pt x="117" y="1"/>
                    <a:pt x="1" y="120"/>
                    <a:pt x="82" y="247"/>
                  </a:cubicBezTo>
                  <a:cubicBezTo>
                    <a:pt x="495" y="899"/>
                    <a:pt x="1361" y="2603"/>
                    <a:pt x="556" y="3247"/>
                  </a:cubicBezTo>
                  <a:cubicBezTo>
                    <a:pt x="423" y="3353"/>
                    <a:pt x="544" y="3523"/>
                    <a:pt x="683" y="3523"/>
                  </a:cubicBezTo>
                  <a:cubicBezTo>
                    <a:pt x="720" y="3523"/>
                    <a:pt x="758" y="3511"/>
                    <a:pt x="792" y="3483"/>
                  </a:cubicBezTo>
                  <a:cubicBezTo>
                    <a:pt x="1753" y="2715"/>
                    <a:pt x="873" y="872"/>
                    <a:pt x="371" y="79"/>
                  </a:cubicBezTo>
                  <a:cubicBezTo>
                    <a:pt x="337" y="23"/>
                    <a:pt x="285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1" name="Google Shape;7271;p15"/>
            <p:cNvSpPr/>
            <p:nvPr/>
          </p:nvSpPr>
          <p:spPr>
            <a:xfrm>
              <a:off x="6046175" y="1735625"/>
              <a:ext cx="41625" cy="42500"/>
            </a:xfrm>
            <a:custGeom>
              <a:avLst/>
              <a:gdLst/>
              <a:ahLst/>
              <a:cxnLst/>
              <a:rect l="l" t="t" r="r" b="b"/>
              <a:pathLst>
                <a:path w="1665" h="1700" extrusionOk="0">
                  <a:moveTo>
                    <a:pt x="868" y="1"/>
                  </a:moveTo>
                  <a:cubicBezTo>
                    <a:pt x="626" y="1"/>
                    <a:pt x="349" y="89"/>
                    <a:pt x="187" y="139"/>
                  </a:cubicBezTo>
                  <a:cubicBezTo>
                    <a:pt x="1" y="197"/>
                    <a:pt x="56" y="471"/>
                    <a:pt x="224" y="471"/>
                  </a:cubicBezTo>
                  <a:cubicBezTo>
                    <a:pt x="241" y="471"/>
                    <a:pt x="258" y="468"/>
                    <a:pt x="277" y="462"/>
                  </a:cubicBezTo>
                  <a:lnTo>
                    <a:pt x="278" y="462"/>
                  </a:lnTo>
                  <a:cubicBezTo>
                    <a:pt x="359" y="437"/>
                    <a:pt x="629" y="353"/>
                    <a:pt x="804" y="353"/>
                  </a:cubicBezTo>
                  <a:cubicBezTo>
                    <a:pt x="910" y="353"/>
                    <a:pt x="980" y="384"/>
                    <a:pt x="952" y="476"/>
                  </a:cubicBezTo>
                  <a:cubicBezTo>
                    <a:pt x="928" y="554"/>
                    <a:pt x="800" y="607"/>
                    <a:pt x="739" y="659"/>
                  </a:cubicBezTo>
                  <a:cubicBezTo>
                    <a:pt x="669" y="719"/>
                    <a:pt x="611" y="787"/>
                    <a:pt x="563" y="865"/>
                  </a:cubicBezTo>
                  <a:cubicBezTo>
                    <a:pt x="494" y="979"/>
                    <a:pt x="590" y="1116"/>
                    <a:pt x="711" y="1116"/>
                  </a:cubicBezTo>
                  <a:cubicBezTo>
                    <a:pt x="725" y="1116"/>
                    <a:pt x="739" y="1114"/>
                    <a:pt x="753" y="1111"/>
                  </a:cubicBezTo>
                  <a:cubicBezTo>
                    <a:pt x="795" y="1099"/>
                    <a:pt x="838" y="1094"/>
                    <a:pt x="881" y="1094"/>
                  </a:cubicBezTo>
                  <a:cubicBezTo>
                    <a:pt x="1031" y="1094"/>
                    <a:pt x="1173" y="1164"/>
                    <a:pt x="1260" y="1287"/>
                  </a:cubicBezTo>
                  <a:lnTo>
                    <a:pt x="1260" y="1287"/>
                  </a:lnTo>
                  <a:cubicBezTo>
                    <a:pt x="1148" y="1340"/>
                    <a:pt x="1035" y="1365"/>
                    <a:pt x="911" y="1365"/>
                  </a:cubicBezTo>
                  <a:cubicBezTo>
                    <a:pt x="868" y="1365"/>
                    <a:pt x="824" y="1362"/>
                    <a:pt x="779" y="1356"/>
                  </a:cubicBezTo>
                  <a:cubicBezTo>
                    <a:pt x="770" y="1355"/>
                    <a:pt x="762" y="1355"/>
                    <a:pt x="754" y="1355"/>
                  </a:cubicBezTo>
                  <a:cubicBezTo>
                    <a:pt x="565" y="1355"/>
                    <a:pt x="575" y="1665"/>
                    <a:pt x="779" y="1690"/>
                  </a:cubicBezTo>
                  <a:cubicBezTo>
                    <a:pt x="827" y="1697"/>
                    <a:pt x="876" y="1700"/>
                    <a:pt x="924" y="1700"/>
                  </a:cubicBezTo>
                  <a:cubicBezTo>
                    <a:pt x="1151" y="1700"/>
                    <a:pt x="1374" y="1630"/>
                    <a:pt x="1563" y="1500"/>
                  </a:cubicBezTo>
                  <a:cubicBezTo>
                    <a:pt x="1619" y="1460"/>
                    <a:pt x="1665" y="1382"/>
                    <a:pt x="1639" y="1311"/>
                  </a:cubicBezTo>
                  <a:cubicBezTo>
                    <a:pt x="1543" y="1045"/>
                    <a:pt x="1335" y="856"/>
                    <a:pt x="1085" y="788"/>
                  </a:cubicBezTo>
                  <a:lnTo>
                    <a:pt x="1085" y="788"/>
                  </a:lnTo>
                  <a:cubicBezTo>
                    <a:pt x="1264" y="626"/>
                    <a:pt x="1437" y="452"/>
                    <a:pt x="1287" y="191"/>
                  </a:cubicBezTo>
                  <a:cubicBezTo>
                    <a:pt x="1204" y="48"/>
                    <a:pt x="1045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2" name="Google Shape;7272;p15"/>
            <p:cNvSpPr/>
            <p:nvPr/>
          </p:nvSpPr>
          <p:spPr>
            <a:xfrm>
              <a:off x="6092975" y="1815625"/>
              <a:ext cx="61025" cy="9225"/>
            </a:xfrm>
            <a:custGeom>
              <a:avLst/>
              <a:gdLst/>
              <a:ahLst/>
              <a:cxnLst/>
              <a:rect l="l" t="t" r="r" b="b"/>
              <a:pathLst>
                <a:path w="2441" h="369" extrusionOk="0">
                  <a:moveTo>
                    <a:pt x="211" y="0"/>
                  </a:moveTo>
                  <a:cubicBezTo>
                    <a:pt x="0" y="0"/>
                    <a:pt x="2" y="332"/>
                    <a:pt x="215" y="335"/>
                  </a:cubicBezTo>
                  <a:lnTo>
                    <a:pt x="2226" y="368"/>
                  </a:lnTo>
                  <a:cubicBezTo>
                    <a:pt x="2227" y="368"/>
                    <a:pt x="2229" y="368"/>
                    <a:pt x="2230" y="368"/>
                  </a:cubicBezTo>
                  <a:cubicBezTo>
                    <a:pt x="2441" y="368"/>
                    <a:pt x="2439" y="37"/>
                    <a:pt x="2226" y="3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3" name="Google Shape;7273;p15"/>
            <p:cNvSpPr/>
            <p:nvPr/>
          </p:nvSpPr>
          <p:spPr>
            <a:xfrm>
              <a:off x="6116225" y="1796975"/>
              <a:ext cx="15375" cy="61500"/>
            </a:xfrm>
            <a:custGeom>
              <a:avLst/>
              <a:gdLst/>
              <a:ahLst/>
              <a:cxnLst/>
              <a:rect l="l" t="t" r="r" b="b"/>
              <a:pathLst>
                <a:path w="615" h="2460" extrusionOk="0">
                  <a:moveTo>
                    <a:pt x="185" y="1"/>
                  </a:moveTo>
                  <a:cubicBezTo>
                    <a:pt x="101" y="1"/>
                    <a:pt x="17" y="55"/>
                    <a:pt x="15" y="162"/>
                  </a:cubicBezTo>
                  <a:cubicBezTo>
                    <a:pt x="1" y="896"/>
                    <a:pt x="83" y="1628"/>
                    <a:pt x="262" y="2341"/>
                  </a:cubicBezTo>
                  <a:cubicBezTo>
                    <a:pt x="282" y="2424"/>
                    <a:pt x="346" y="2460"/>
                    <a:pt x="412" y="2460"/>
                  </a:cubicBezTo>
                  <a:cubicBezTo>
                    <a:pt x="511" y="2460"/>
                    <a:pt x="615" y="2378"/>
                    <a:pt x="583" y="2252"/>
                  </a:cubicBezTo>
                  <a:cubicBezTo>
                    <a:pt x="414" y="1569"/>
                    <a:pt x="335" y="865"/>
                    <a:pt x="349" y="162"/>
                  </a:cubicBezTo>
                  <a:cubicBezTo>
                    <a:pt x="351" y="55"/>
                    <a:pt x="268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4" name="Google Shape;7274;p15"/>
            <p:cNvSpPr/>
            <p:nvPr/>
          </p:nvSpPr>
          <p:spPr>
            <a:xfrm>
              <a:off x="6179525" y="1792400"/>
              <a:ext cx="77125" cy="54025"/>
            </a:xfrm>
            <a:custGeom>
              <a:avLst/>
              <a:gdLst/>
              <a:ahLst/>
              <a:cxnLst/>
              <a:rect l="l" t="t" r="r" b="b"/>
              <a:pathLst>
                <a:path w="3085" h="2161" extrusionOk="0">
                  <a:moveTo>
                    <a:pt x="229" y="0"/>
                  </a:moveTo>
                  <a:cubicBezTo>
                    <a:pt x="92" y="0"/>
                    <a:pt x="0" y="218"/>
                    <a:pt x="147" y="319"/>
                  </a:cubicBezTo>
                  <a:lnTo>
                    <a:pt x="2768" y="2130"/>
                  </a:lnTo>
                  <a:cubicBezTo>
                    <a:pt x="2798" y="2151"/>
                    <a:pt x="2828" y="2160"/>
                    <a:pt x="2856" y="2160"/>
                  </a:cubicBezTo>
                  <a:cubicBezTo>
                    <a:pt x="2994" y="2160"/>
                    <a:pt x="3084" y="1943"/>
                    <a:pt x="2937" y="1842"/>
                  </a:cubicBezTo>
                  <a:lnTo>
                    <a:pt x="317" y="30"/>
                  </a:lnTo>
                  <a:cubicBezTo>
                    <a:pt x="287" y="9"/>
                    <a:pt x="25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5" name="Google Shape;7275;p15"/>
            <p:cNvSpPr/>
            <p:nvPr/>
          </p:nvSpPr>
          <p:spPr>
            <a:xfrm>
              <a:off x="6195650" y="1796300"/>
              <a:ext cx="40175" cy="55900"/>
            </a:xfrm>
            <a:custGeom>
              <a:avLst/>
              <a:gdLst/>
              <a:ahLst/>
              <a:cxnLst/>
              <a:rect l="l" t="t" r="r" b="b"/>
              <a:pathLst>
                <a:path w="1607" h="2236" extrusionOk="0">
                  <a:moveTo>
                    <a:pt x="1375" y="0"/>
                  </a:moveTo>
                  <a:cubicBezTo>
                    <a:pt x="1324" y="0"/>
                    <a:pt x="1274" y="24"/>
                    <a:pt x="1240" y="79"/>
                  </a:cubicBezTo>
                  <a:lnTo>
                    <a:pt x="77" y="1986"/>
                  </a:lnTo>
                  <a:cubicBezTo>
                    <a:pt x="0" y="2114"/>
                    <a:pt x="116" y="2235"/>
                    <a:pt x="231" y="2235"/>
                  </a:cubicBezTo>
                  <a:cubicBezTo>
                    <a:pt x="282" y="2235"/>
                    <a:pt x="333" y="2212"/>
                    <a:pt x="367" y="2156"/>
                  </a:cubicBezTo>
                  <a:lnTo>
                    <a:pt x="1528" y="249"/>
                  </a:lnTo>
                  <a:cubicBezTo>
                    <a:pt x="1607" y="121"/>
                    <a:pt x="1491" y="0"/>
                    <a:pt x="1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6" name="Google Shape;7276;p15"/>
            <p:cNvSpPr/>
            <p:nvPr/>
          </p:nvSpPr>
          <p:spPr>
            <a:xfrm>
              <a:off x="6241150" y="1763225"/>
              <a:ext cx="41275" cy="26500"/>
            </a:xfrm>
            <a:custGeom>
              <a:avLst/>
              <a:gdLst/>
              <a:ahLst/>
              <a:cxnLst/>
              <a:rect l="l" t="t" r="r" b="b"/>
              <a:pathLst>
                <a:path w="1651" h="1060" extrusionOk="0">
                  <a:moveTo>
                    <a:pt x="446" y="1"/>
                  </a:moveTo>
                  <a:cubicBezTo>
                    <a:pt x="257" y="1"/>
                    <a:pt x="73" y="114"/>
                    <a:pt x="28" y="312"/>
                  </a:cubicBezTo>
                  <a:cubicBezTo>
                    <a:pt x="0" y="438"/>
                    <a:pt x="106" y="520"/>
                    <a:pt x="205" y="520"/>
                  </a:cubicBezTo>
                  <a:cubicBezTo>
                    <a:pt x="270" y="520"/>
                    <a:pt x="333" y="484"/>
                    <a:pt x="352" y="400"/>
                  </a:cubicBezTo>
                  <a:lnTo>
                    <a:pt x="350" y="400"/>
                  </a:lnTo>
                  <a:cubicBezTo>
                    <a:pt x="361" y="353"/>
                    <a:pt x="395" y="334"/>
                    <a:pt x="432" y="334"/>
                  </a:cubicBezTo>
                  <a:cubicBezTo>
                    <a:pt x="474" y="334"/>
                    <a:pt x="521" y="358"/>
                    <a:pt x="544" y="394"/>
                  </a:cubicBezTo>
                  <a:cubicBezTo>
                    <a:pt x="611" y="498"/>
                    <a:pt x="538" y="643"/>
                    <a:pt x="483" y="730"/>
                  </a:cubicBezTo>
                  <a:cubicBezTo>
                    <a:pt x="414" y="841"/>
                    <a:pt x="506" y="978"/>
                    <a:pt x="628" y="981"/>
                  </a:cubicBezTo>
                  <a:cubicBezTo>
                    <a:pt x="874" y="989"/>
                    <a:pt x="1119" y="1013"/>
                    <a:pt x="1362" y="1056"/>
                  </a:cubicBezTo>
                  <a:cubicBezTo>
                    <a:pt x="1373" y="1058"/>
                    <a:pt x="1385" y="1059"/>
                    <a:pt x="1396" y="1059"/>
                  </a:cubicBezTo>
                  <a:cubicBezTo>
                    <a:pt x="1581" y="1059"/>
                    <a:pt x="1650" y="770"/>
                    <a:pt x="1450" y="734"/>
                  </a:cubicBezTo>
                  <a:cubicBezTo>
                    <a:pt x="1259" y="700"/>
                    <a:pt x="1066" y="675"/>
                    <a:pt x="872" y="661"/>
                  </a:cubicBezTo>
                  <a:lnTo>
                    <a:pt x="872" y="661"/>
                  </a:lnTo>
                  <a:cubicBezTo>
                    <a:pt x="929" y="431"/>
                    <a:pt x="889" y="175"/>
                    <a:pt x="658" y="52"/>
                  </a:cubicBezTo>
                  <a:cubicBezTo>
                    <a:pt x="592" y="17"/>
                    <a:pt x="519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7" name="Google Shape;7277;p15"/>
            <p:cNvSpPr/>
            <p:nvPr/>
          </p:nvSpPr>
          <p:spPr>
            <a:xfrm>
              <a:off x="6286875" y="1816500"/>
              <a:ext cx="34750" cy="8800"/>
            </a:xfrm>
            <a:custGeom>
              <a:avLst/>
              <a:gdLst/>
              <a:ahLst/>
              <a:cxnLst/>
              <a:rect l="l" t="t" r="r" b="b"/>
              <a:pathLst>
                <a:path w="1390" h="352" extrusionOk="0">
                  <a:moveTo>
                    <a:pt x="212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172" y="351"/>
                  </a:lnTo>
                  <a:cubicBezTo>
                    <a:pt x="1173" y="351"/>
                    <a:pt x="1174" y="351"/>
                    <a:pt x="1175" y="351"/>
                  </a:cubicBezTo>
                  <a:cubicBezTo>
                    <a:pt x="1389" y="351"/>
                    <a:pt x="1388" y="20"/>
                    <a:pt x="1172" y="16"/>
                  </a:cubicBezTo>
                  <a:lnTo>
                    <a:pt x="216" y="1"/>
                  </a:lnTo>
                  <a:cubicBezTo>
                    <a:pt x="215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8" name="Google Shape;7278;p15"/>
            <p:cNvSpPr/>
            <p:nvPr/>
          </p:nvSpPr>
          <p:spPr>
            <a:xfrm>
              <a:off x="6340325" y="1778450"/>
              <a:ext cx="74375" cy="65700"/>
            </a:xfrm>
            <a:custGeom>
              <a:avLst/>
              <a:gdLst/>
              <a:ahLst/>
              <a:cxnLst/>
              <a:rect l="l" t="t" r="r" b="b"/>
              <a:pathLst>
                <a:path w="2975" h="2628" extrusionOk="0">
                  <a:moveTo>
                    <a:pt x="892" y="0"/>
                  </a:moveTo>
                  <a:cubicBezTo>
                    <a:pt x="574" y="0"/>
                    <a:pt x="247" y="177"/>
                    <a:pt x="73" y="491"/>
                  </a:cubicBezTo>
                  <a:cubicBezTo>
                    <a:pt x="1" y="622"/>
                    <a:pt x="117" y="743"/>
                    <a:pt x="229" y="743"/>
                  </a:cubicBezTo>
                  <a:cubicBezTo>
                    <a:pt x="280" y="743"/>
                    <a:pt x="330" y="719"/>
                    <a:pt x="362" y="661"/>
                  </a:cubicBezTo>
                  <a:lnTo>
                    <a:pt x="362" y="659"/>
                  </a:lnTo>
                  <a:cubicBezTo>
                    <a:pt x="473" y="459"/>
                    <a:pt x="694" y="341"/>
                    <a:pt x="902" y="341"/>
                  </a:cubicBezTo>
                  <a:cubicBezTo>
                    <a:pt x="1110" y="341"/>
                    <a:pt x="1304" y="458"/>
                    <a:pt x="1362" y="729"/>
                  </a:cubicBezTo>
                  <a:cubicBezTo>
                    <a:pt x="1423" y="1009"/>
                    <a:pt x="1214" y="1250"/>
                    <a:pt x="1047" y="1434"/>
                  </a:cubicBezTo>
                  <a:cubicBezTo>
                    <a:pt x="760" y="1747"/>
                    <a:pt x="455" y="2043"/>
                    <a:pt x="162" y="2346"/>
                  </a:cubicBezTo>
                  <a:cubicBezTo>
                    <a:pt x="43" y="2468"/>
                    <a:pt x="151" y="2628"/>
                    <a:pt x="294" y="2628"/>
                  </a:cubicBezTo>
                  <a:cubicBezTo>
                    <a:pt x="303" y="2628"/>
                    <a:pt x="313" y="2627"/>
                    <a:pt x="323" y="2625"/>
                  </a:cubicBezTo>
                  <a:cubicBezTo>
                    <a:pt x="1130" y="2505"/>
                    <a:pt x="1943" y="2435"/>
                    <a:pt x="2760" y="2413"/>
                  </a:cubicBezTo>
                  <a:cubicBezTo>
                    <a:pt x="2973" y="2409"/>
                    <a:pt x="2975" y="2079"/>
                    <a:pt x="2765" y="2079"/>
                  </a:cubicBezTo>
                  <a:cubicBezTo>
                    <a:pt x="2763" y="2079"/>
                    <a:pt x="2761" y="2079"/>
                    <a:pt x="2760" y="2079"/>
                  </a:cubicBezTo>
                  <a:cubicBezTo>
                    <a:pt x="2096" y="2097"/>
                    <a:pt x="1434" y="2147"/>
                    <a:pt x="776" y="2228"/>
                  </a:cubicBezTo>
                  <a:lnTo>
                    <a:pt x="776" y="2228"/>
                  </a:lnTo>
                  <a:cubicBezTo>
                    <a:pt x="1302" y="1749"/>
                    <a:pt x="1937" y="1140"/>
                    <a:pt x="1623" y="475"/>
                  </a:cubicBezTo>
                  <a:cubicBezTo>
                    <a:pt x="1470" y="149"/>
                    <a:pt x="1185" y="0"/>
                    <a:pt x="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79" name="Google Shape;7279;p15"/>
            <p:cNvSpPr/>
            <p:nvPr/>
          </p:nvSpPr>
          <p:spPr>
            <a:xfrm>
              <a:off x="6402250" y="1783875"/>
              <a:ext cx="63000" cy="48900"/>
            </a:xfrm>
            <a:custGeom>
              <a:avLst/>
              <a:gdLst/>
              <a:ahLst/>
              <a:cxnLst/>
              <a:rect l="l" t="t" r="r" b="b"/>
              <a:pathLst>
                <a:path w="2520" h="1956" extrusionOk="0">
                  <a:moveTo>
                    <a:pt x="240" y="0"/>
                  </a:moveTo>
                  <a:cubicBezTo>
                    <a:pt x="96" y="0"/>
                    <a:pt x="1" y="220"/>
                    <a:pt x="156" y="314"/>
                  </a:cubicBezTo>
                  <a:cubicBezTo>
                    <a:pt x="891" y="756"/>
                    <a:pt x="1567" y="1292"/>
                    <a:pt x="2166" y="1905"/>
                  </a:cubicBezTo>
                  <a:cubicBezTo>
                    <a:pt x="2201" y="1940"/>
                    <a:pt x="2240" y="1955"/>
                    <a:pt x="2278" y="1955"/>
                  </a:cubicBezTo>
                  <a:cubicBezTo>
                    <a:pt x="2405" y="1955"/>
                    <a:pt x="2519" y="1787"/>
                    <a:pt x="2403" y="1669"/>
                  </a:cubicBezTo>
                  <a:cubicBezTo>
                    <a:pt x="1784" y="1036"/>
                    <a:pt x="1085" y="483"/>
                    <a:pt x="325" y="26"/>
                  </a:cubicBezTo>
                  <a:cubicBezTo>
                    <a:pt x="296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0" name="Google Shape;7280;p15"/>
            <p:cNvSpPr/>
            <p:nvPr/>
          </p:nvSpPr>
          <p:spPr>
            <a:xfrm>
              <a:off x="6404350" y="1775825"/>
              <a:ext cx="44625" cy="72850"/>
            </a:xfrm>
            <a:custGeom>
              <a:avLst/>
              <a:gdLst/>
              <a:ahLst/>
              <a:cxnLst/>
              <a:rect l="l" t="t" r="r" b="b"/>
              <a:pathLst>
                <a:path w="1785" h="2914" extrusionOk="0">
                  <a:moveTo>
                    <a:pt x="1558" y="1"/>
                  </a:moveTo>
                  <a:cubicBezTo>
                    <a:pt x="1507" y="1"/>
                    <a:pt x="1458" y="26"/>
                    <a:pt x="1426" y="85"/>
                  </a:cubicBezTo>
                  <a:lnTo>
                    <a:pt x="69" y="2660"/>
                  </a:lnTo>
                  <a:cubicBezTo>
                    <a:pt x="0" y="2792"/>
                    <a:pt x="117" y="2913"/>
                    <a:pt x="228" y="2913"/>
                  </a:cubicBezTo>
                  <a:cubicBezTo>
                    <a:pt x="278" y="2913"/>
                    <a:pt x="327" y="2889"/>
                    <a:pt x="359" y="2830"/>
                  </a:cubicBezTo>
                  <a:lnTo>
                    <a:pt x="1715" y="253"/>
                  </a:lnTo>
                  <a:cubicBezTo>
                    <a:pt x="1784" y="122"/>
                    <a:pt x="1669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1" name="Google Shape;7281;p15"/>
            <p:cNvSpPr/>
            <p:nvPr/>
          </p:nvSpPr>
          <p:spPr>
            <a:xfrm>
              <a:off x="6456375" y="1752300"/>
              <a:ext cx="38150" cy="35575"/>
            </a:xfrm>
            <a:custGeom>
              <a:avLst/>
              <a:gdLst/>
              <a:ahLst/>
              <a:cxnLst/>
              <a:rect l="l" t="t" r="r" b="b"/>
              <a:pathLst>
                <a:path w="1526" h="1423" extrusionOk="0">
                  <a:moveTo>
                    <a:pt x="393" y="0"/>
                  </a:moveTo>
                  <a:cubicBezTo>
                    <a:pt x="310" y="0"/>
                    <a:pt x="227" y="23"/>
                    <a:pt x="151" y="73"/>
                  </a:cubicBezTo>
                  <a:cubicBezTo>
                    <a:pt x="1" y="172"/>
                    <a:pt x="93" y="391"/>
                    <a:pt x="232" y="391"/>
                  </a:cubicBezTo>
                  <a:cubicBezTo>
                    <a:pt x="260" y="391"/>
                    <a:pt x="289" y="382"/>
                    <a:pt x="319" y="363"/>
                  </a:cubicBezTo>
                  <a:cubicBezTo>
                    <a:pt x="348" y="344"/>
                    <a:pt x="376" y="335"/>
                    <a:pt x="404" y="335"/>
                  </a:cubicBezTo>
                  <a:cubicBezTo>
                    <a:pt x="514" y="335"/>
                    <a:pt x="604" y="469"/>
                    <a:pt x="612" y="578"/>
                  </a:cubicBezTo>
                  <a:cubicBezTo>
                    <a:pt x="625" y="769"/>
                    <a:pt x="499" y="953"/>
                    <a:pt x="406" y="1107"/>
                  </a:cubicBezTo>
                  <a:cubicBezTo>
                    <a:pt x="335" y="1223"/>
                    <a:pt x="429" y="1350"/>
                    <a:pt x="551" y="1359"/>
                  </a:cubicBezTo>
                  <a:lnTo>
                    <a:pt x="1310" y="1421"/>
                  </a:lnTo>
                  <a:cubicBezTo>
                    <a:pt x="1315" y="1422"/>
                    <a:pt x="1321" y="1422"/>
                    <a:pt x="1326" y="1422"/>
                  </a:cubicBezTo>
                  <a:cubicBezTo>
                    <a:pt x="1525" y="1422"/>
                    <a:pt x="1519" y="1102"/>
                    <a:pt x="1310" y="1086"/>
                  </a:cubicBezTo>
                  <a:lnTo>
                    <a:pt x="820" y="1047"/>
                  </a:lnTo>
                  <a:lnTo>
                    <a:pt x="820" y="1047"/>
                  </a:lnTo>
                  <a:cubicBezTo>
                    <a:pt x="940" y="799"/>
                    <a:pt x="1012" y="520"/>
                    <a:pt x="859" y="273"/>
                  </a:cubicBezTo>
                  <a:cubicBezTo>
                    <a:pt x="758" y="110"/>
                    <a:pt x="57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2" name="Google Shape;7282;p15"/>
            <p:cNvSpPr/>
            <p:nvPr/>
          </p:nvSpPr>
          <p:spPr>
            <a:xfrm>
              <a:off x="4712050" y="1924650"/>
              <a:ext cx="57225" cy="116950"/>
            </a:xfrm>
            <a:custGeom>
              <a:avLst/>
              <a:gdLst/>
              <a:ahLst/>
              <a:cxnLst/>
              <a:rect l="l" t="t" r="r" b="b"/>
              <a:pathLst>
                <a:path w="2289" h="4678" extrusionOk="0">
                  <a:moveTo>
                    <a:pt x="961" y="1"/>
                  </a:moveTo>
                  <a:cubicBezTo>
                    <a:pt x="354" y="1"/>
                    <a:pt x="1" y="1170"/>
                    <a:pt x="312" y="1665"/>
                  </a:cubicBezTo>
                  <a:cubicBezTo>
                    <a:pt x="451" y="1886"/>
                    <a:pt x="668" y="1989"/>
                    <a:pt x="896" y="1989"/>
                  </a:cubicBezTo>
                  <a:cubicBezTo>
                    <a:pt x="1044" y="1989"/>
                    <a:pt x="1196" y="1945"/>
                    <a:pt x="1334" y="1862"/>
                  </a:cubicBezTo>
                  <a:cubicBezTo>
                    <a:pt x="1465" y="1781"/>
                    <a:pt x="1562" y="1681"/>
                    <a:pt x="1632" y="1569"/>
                  </a:cubicBezTo>
                  <a:lnTo>
                    <a:pt x="1632" y="1569"/>
                  </a:lnTo>
                  <a:cubicBezTo>
                    <a:pt x="1657" y="1699"/>
                    <a:pt x="1683" y="1829"/>
                    <a:pt x="1708" y="1959"/>
                  </a:cubicBezTo>
                  <a:cubicBezTo>
                    <a:pt x="1749" y="2170"/>
                    <a:pt x="1792" y="2380"/>
                    <a:pt x="1827" y="2592"/>
                  </a:cubicBezTo>
                  <a:cubicBezTo>
                    <a:pt x="1857" y="2746"/>
                    <a:pt x="1880" y="2900"/>
                    <a:pt x="1892" y="3056"/>
                  </a:cubicBezTo>
                  <a:cubicBezTo>
                    <a:pt x="2054" y="3634"/>
                    <a:pt x="1706" y="3982"/>
                    <a:pt x="849" y="4099"/>
                  </a:cubicBezTo>
                  <a:cubicBezTo>
                    <a:pt x="813" y="4045"/>
                    <a:pt x="762" y="4022"/>
                    <a:pt x="711" y="4022"/>
                  </a:cubicBezTo>
                  <a:cubicBezTo>
                    <a:pt x="593" y="4022"/>
                    <a:pt x="478" y="4142"/>
                    <a:pt x="561" y="4269"/>
                  </a:cubicBezTo>
                  <a:cubicBezTo>
                    <a:pt x="742" y="4545"/>
                    <a:pt x="1004" y="4678"/>
                    <a:pt x="1270" y="4678"/>
                  </a:cubicBezTo>
                  <a:cubicBezTo>
                    <a:pt x="1556" y="4678"/>
                    <a:pt x="1846" y="4524"/>
                    <a:pt x="2043" y="4232"/>
                  </a:cubicBezTo>
                  <a:cubicBezTo>
                    <a:pt x="2289" y="3868"/>
                    <a:pt x="2281" y="3404"/>
                    <a:pt x="2231" y="2987"/>
                  </a:cubicBezTo>
                  <a:cubicBezTo>
                    <a:pt x="2129" y="2136"/>
                    <a:pt x="1917" y="1287"/>
                    <a:pt x="1747" y="446"/>
                  </a:cubicBezTo>
                  <a:cubicBezTo>
                    <a:pt x="1730" y="361"/>
                    <a:pt x="1670" y="325"/>
                    <a:pt x="1607" y="325"/>
                  </a:cubicBezTo>
                  <a:cubicBezTo>
                    <a:pt x="1510" y="325"/>
                    <a:pt x="1404" y="409"/>
                    <a:pt x="1424" y="535"/>
                  </a:cubicBezTo>
                  <a:cubicBezTo>
                    <a:pt x="1003" y="906"/>
                    <a:pt x="735" y="1091"/>
                    <a:pt x="620" y="1091"/>
                  </a:cubicBezTo>
                  <a:cubicBezTo>
                    <a:pt x="545" y="1091"/>
                    <a:pt x="536" y="1013"/>
                    <a:pt x="591" y="855"/>
                  </a:cubicBezTo>
                  <a:cubicBezTo>
                    <a:pt x="634" y="602"/>
                    <a:pt x="823" y="458"/>
                    <a:pt x="1155" y="423"/>
                  </a:cubicBezTo>
                  <a:cubicBezTo>
                    <a:pt x="1186" y="445"/>
                    <a:pt x="1215" y="454"/>
                    <a:pt x="1243" y="454"/>
                  </a:cubicBezTo>
                  <a:cubicBezTo>
                    <a:pt x="1377" y="454"/>
                    <a:pt x="1467" y="238"/>
                    <a:pt x="1325" y="135"/>
                  </a:cubicBezTo>
                  <a:cubicBezTo>
                    <a:pt x="1197" y="42"/>
                    <a:pt x="107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3" name="Google Shape;7283;p15"/>
            <p:cNvSpPr/>
            <p:nvPr/>
          </p:nvSpPr>
          <p:spPr>
            <a:xfrm>
              <a:off x="4807850" y="1959425"/>
              <a:ext cx="49550" cy="13125"/>
            </a:xfrm>
            <a:custGeom>
              <a:avLst/>
              <a:gdLst/>
              <a:ahLst/>
              <a:cxnLst/>
              <a:rect l="l" t="t" r="r" b="b"/>
              <a:pathLst>
                <a:path w="1982" h="525" extrusionOk="0">
                  <a:moveTo>
                    <a:pt x="760" y="0"/>
                  </a:moveTo>
                  <a:cubicBezTo>
                    <a:pt x="575" y="0"/>
                    <a:pt x="388" y="17"/>
                    <a:pt x="200" y="51"/>
                  </a:cubicBezTo>
                  <a:cubicBezTo>
                    <a:pt x="0" y="87"/>
                    <a:pt x="69" y="376"/>
                    <a:pt x="256" y="376"/>
                  </a:cubicBezTo>
                  <a:cubicBezTo>
                    <a:pt x="267" y="376"/>
                    <a:pt x="279" y="375"/>
                    <a:pt x="290" y="373"/>
                  </a:cubicBezTo>
                  <a:cubicBezTo>
                    <a:pt x="444" y="345"/>
                    <a:pt x="597" y="332"/>
                    <a:pt x="749" y="332"/>
                  </a:cubicBezTo>
                  <a:cubicBezTo>
                    <a:pt x="1076" y="332"/>
                    <a:pt x="1397" y="395"/>
                    <a:pt x="1712" y="513"/>
                  </a:cubicBezTo>
                  <a:cubicBezTo>
                    <a:pt x="1733" y="521"/>
                    <a:pt x="1753" y="525"/>
                    <a:pt x="1772" y="525"/>
                  </a:cubicBezTo>
                  <a:cubicBezTo>
                    <a:pt x="1930" y="525"/>
                    <a:pt x="1981" y="258"/>
                    <a:pt x="1802" y="191"/>
                  </a:cubicBezTo>
                  <a:cubicBezTo>
                    <a:pt x="1462" y="62"/>
                    <a:pt x="1114" y="0"/>
                    <a:pt x="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4" name="Google Shape;7284;p15"/>
            <p:cNvSpPr/>
            <p:nvPr/>
          </p:nvSpPr>
          <p:spPr>
            <a:xfrm>
              <a:off x="4806125" y="1997675"/>
              <a:ext cx="53075" cy="8375"/>
            </a:xfrm>
            <a:custGeom>
              <a:avLst/>
              <a:gdLst/>
              <a:ahLst/>
              <a:cxnLst/>
              <a:rect l="l" t="t" r="r" b="b"/>
              <a:pathLst>
                <a:path w="212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08" y="335"/>
                  </a:lnTo>
                  <a:cubicBezTo>
                    <a:pt x="2123" y="335"/>
                    <a:pt x="2123" y="1"/>
                    <a:pt x="1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5" name="Google Shape;7285;p15"/>
            <p:cNvSpPr/>
            <p:nvPr/>
          </p:nvSpPr>
          <p:spPr>
            <a:xfrm>
              <a:off x="4882900" y="1957850"/>
              <a:ext cx="59025" cy="55250"/>
            </a:xfrm>
            <a:custGeom>
              <a:avLst/>
              <a:gdLst/>
              <a:ahLst/>
              <a:cxnLst/>
              <a:rect l="l" t="t" r="r" b="b"/>
              <a:pathLst>
                <a:path w="2361" h="2210" extrusionOk="0">
                  <a:moveTo>
                    <a:pt x="254" y="0"/>
                  </a:moveTo>
                  <a:cubicBezTo>
                    <a:pt x="119" y="0"/>
                    <a:pt x="1" y="169"/>
                    <a:pt x="129" y="280"/>
                  </a:cubicBezTo>
                  <a:cubicBezTo>
                    <a:pt x="797" y="863"/>
                    <a:pt x="1427" y="1489"/>
                    <a:pt x="2014" y="2155"/>
                  </a:cubicBezTo>
                  <a:cubicBezTo>
                    <a:pt x="2048" y="2193"/>
                    <a:pt x="2087" y="2209"/>
                    <a:pt x="2125" y="2209"/>
                  </a:cubicBezTo>
                  <a:cubicBezTo>
                    <a:pt x="2248" y="2209"/>
                    <a:pt x="2360" y="2041"/>
                    <a:pt x="2251" y="1917"/>
                  </a:cubicBezTo>
                  <a:cubicBezTo>
                    <a:pt x="1663" y="1252"/>
                    <a:pt x="1033" y="627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6" name="Google Shape;7286;p15"/>
            <p:cNvSpPr/>
            <p:nvPr/>
          </p:nvSpPr>
          <p:spPr>
            <a:xfrm>
              <a:off x="4881175" y="1955725"/>
              <a:ext cx="52650" cy="58375"/>
            </a:xfrm>
            <a:custGeom>
              <a:avLst/>
              <a:gdLst/>
              <a:ahLst/>
              <a:cxnLst/>
              <a:rect l="l" t="t" r="r" b="b"/>
              <a:pathLst>
                <a:path w="2106" h="2335" extrusionOk="0">
                  <a:moveTo>
                    <a:pt x="1874" y="1"/>
                  </a:moveTo>
                  <a:cubicBezTo>
                    <a:pt x="1836" y="1"/>
                    <a:pt x="1797" y="17"/>
                    <a:pt x="1764" y="57"/>
                  </a:cubicBezTo>
                  <a:cubicBezTo>
                    <a:pt x="1211" y="718"/>
                    <a:pt x="658" y="1380"/>
                    <a:pt x="105" y="2042"/>
                  </a:cubicBezTo>
                  <a:cubicBezTo>
                    <a:pt x="0" y="2167"/>
                    <a:pt x="112" y="2335"/>
                    <a:pt x="232" y="2335"/>
                  </a:cubicBezTo>
                  <a:cubicBezTo>
                    <a:pt x="270" y="2335"/>
                    <a:pt x="308" y="2318"/>
                    <a:pt x="341" y="2278"/>
                  </a:cubicBezTo>
                  <a:lnTo>
                    <a:pt x="2001" y="294"/>
                  </a:lnTo>
                  <a:cubicBezTo>
                    <a:pt x="2105" y="168"/>
                    <a:pt x="1993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7" name="Google Shape;7287;p15"/>
            <p:cNvSpPr/>
            <p:nvPr/>
          </p:nvSpPr>
          <p:spPr>
            <a:xfrm>
              <a:off x="4952150" y="1927425"/>
              <a:ext cx="41800" cy="42675"/>
            </a:xfrm>
            <a:custGeom>
              <a:avLst/>
              <a:gdLst/>
              <a:ahLst/>
              <a:cxnLst/>
              <a:rect l="l" t="t" r="r" b="b"/>
              <a:pathLst>
                <a:path w="1672" h="1707" extrusionOk="0">
                  <a:moveTo>
                    <a:pt x="570" y="0"/>
                  </a:moveTo>
                  <a:cubicBezTo>
                    <a:pt x="446" y="0"/>
                    <a:pt x="320" y="18"/>
                    <a:pt x="191" y="53"/>
                  </a:cubicBezTo>
                  <a:cubicBezTo>
                    <a:pt x="1" y="105"/>
                    <a:pt x="60" y="382"/>
                    <a:pt x="232" y="382"/>
                  </a:cubicBezTo>
                  <a:cubicBezTo>
                    <a:pt x="247" y="382"/>
                    <a:pt x="263" y="379"/>
                    <a:pt x="280" y="375"/>
                  </a:cubicBezTo>
                  <a:lnTo>
                    <a:pt x="278" y="375"/>
                  </a:lnTo>
                  <a:cubicBezTo>
                    <a:pt x="381" y="347"/>
                    <a:pt x="480" y="332"/>
                    <a:pt x="579" y="332"/>
                  </a:cubicBezTo>
                  <a:cubicBezTo>
                    <a:pt x="687" y="332"/>
                    <a:pt x="793" y="350"/>
                    <a:pt x="899" y="386"/>
                  </a:cubicBezTo>
                  <a:lnTo>
                    <a:pt x="899" y="386"/>
                  </a:lnTo>
                  <a:cubicBezTo>
                    <a:pt x="836" y="680"/>
                    <a:pt x="706" y="942"/>
                    <a:pt x="498" y="1169"/>
                  </a:cubicBezTo>
                  <a:cubicBezTo>
                    <a:pt x="419" y="1255"/>
                    <a:pt x="440" y="1424"/>
                    <a:pt x="571" y="1449"/>
                  </a:cubicBezTo>
                  <a:cubicBezTo>
                    <a:pt x="858" y="1503"/>
                    <a:pt x="1137" y="1584"/>
                    <a:pt x="1407" y="1694"/>
                  </a:cubicBezTo>
                  <a:cubicBezTo>
                    <a:pt x="1429" y="1703"/>
                    <a:pt x="1449" y="1707"/>
                    <a:pt x="1468" y="1707"/>
                  </a:cubicBezTo>
                  <a:cubicBezTo>
                    <a:pt x="1622" y="1707"/>
                    <a:pt x="1671" y="1442"/>
                    <a:pt x="1496" y="1371"/>
                  </a:cubicBezTo>
                  <a:cubicBezTo>
                    <a:pt x="1306" y="1295"/>
                    <a:pt x="1112" y="1232"/>
                    <a:pt x="914" y="1182"/>
                  </a:cubicBezTo>
                  <a:lnTo>
                    <a:pt x="914" y="1182"/>
                  </a:lnTo>
                  <a:cubicBezTo>
                    <a:pt x="1091" y="928"/>
                    <a:pt x="1205" y="643"/>
                    <a:pt x="1249" y="326"/>
                  </a:cubicBezTo>
                  <a:cubicBezTo>
                    <a:pt x="1258" y="259"/>
                    <a:pt x="1244" y="170"/>
                    <a:pt x="1172" y="137"/>
                  </a:cubicBezTo>
                  <a:cubicBezTo>
                    <a:pt x="974" y="47"/>
                    <a:pt x="774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8" name="Google Shape;7288;p15"/>
            <p:cNvSpPr/>
            <p:nvPr/>
          </p:nvSpPr>
          <p:spPr>
            <a:xfrm>
              <a:off x="5004675" y="1978275"/>
              <a:ext cx="51525" cy="13300"/>
            </a:xfrm>
            <a:custGeom>
              <a:avLst/>
              <a:gdLst/>
              <a:ahLst/>
              <a:cxnLst/>
              <a:rect l="l" t="t" r="r" b="b"/>
              <a:pathLst>
                <a:path w="2061" h="532" extrusionOk="0">
                  <a:moveTo>
                    <a:pt x="1870" y="0"/>
                  </a:moveTo>
                  <a:cubicBezTo>
                    <a:pt x="1863" y="0"/>
                    <a:pt x="1855" y="1"/>
                    <a:pt x="1847" y="2"/>
                  </a:cubicBezTo>
                  <a:lnTo>
                    <a:pt x="214" y="196"/>
                  </a:lnTo>
                  <a:cubicBezTo>
                    <a:pt x="11" y="219"/>
                    <a:pt x="1" y="531"/>
                    <a:pt x="191" y="531"/>
                  </a:cubicBezTo>
                  <a:cubicBezTo>
                    <a:pt x="198" y="531"/>
                    <a:pt x="206" y="531"/>
                    <a:pt x="214" y="530"/>
                  </a:cubicBezTo>
                  <a:lnTo>
                    <a:pt x="1847" y="336"/>
                  </a:lnTo>
                  <a:cubicBezTo>
                    <a:pt x="2050" y="312"/>
                    <a:pt x="2061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89" name="Google Shape;7289;p15"/>
            <p:cNvSpPr/>
            <p:nvPr/>
          </p:nvSpPr>
          <p:spPr>
            <a:xfrm>
              <a:off x="5023950" y="1961650"/>
              <a:ext cx="8525" cy="9850"/>
            </a:xfrm>
            <a:custGeom>
              <a:avLst/>
              <a:gdLst/>
              <a:ahLst/>
              <a:cxnLst/>
              <a:rect l="l" t="t" r="r" b="b"/>
              <a:pathLst>
                <a:path w="341" h="394" extrusionOk="0">
                  <a:moveTo>
                    <a:pt x="175" y="1"/>
                  </a:moveTo>
                  <a:cubicBezTo>
                    <a:pt x="91" y="1"/>
                    <a:pt x="6" y="54"/>
                    <a:pt x="4" y="162"/>
                  </a:cubicBezTo>
                  <a:cubicBezTo>
                    <a:pt x="4" y="185"/>
                    <a:pt x="3" y="209"/>
                    <a:pt x="3" y="232"/>
                  </a:cubicBezTo>
                  <a:cubicBezTo>
                    <a:pt x="0" y="340"/>
                    <a:pt x="83" y="393"/>
                    <a:pt x="167" y="393"/>
                  </a:cubicBezTo>
                  <a:cubicBezTo>
                    <a:pt x="250" y="393"/>
                    <a:pt x="335" y="340"/>
                    <a:pt x="337" y="232"/>
                  </a:cubicBezTo>
                  <a:cubicBezTo>
                    <a:pt x="337" y="209"/>
                    <a:pt x="338" y="185"/>
                    <a:pt x="338" y="162"/>
                  </a:cubicBezTo>
                  <a:cubicBezTo>
                    <a:pt x="340" y="54"/>
                    <a:pt x="258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0" name="Google Shape;7290;p15"/>
            <p:cNvSpPr/>
            <p:nvPr/>
          </p:nvSpPr>
          <p:spPr>
            <a:xfrm>
              <a:off x="5081275" y="1940700"/>
              <a:ext cx="30700" cy="82275"/>
            </a:xfrm>
            <a:custGeom>
              <a:avLst/>
              <a:gdLst/>
              <a:ahLst/>
              <a:cxnLst/>
              <a:rect l="l" t="t" r="r" b="b"/>
              <a:pathLst>
                <a:path w="1228" h="3291" extrusionOk="0">
                  <a:moveTo>
                    <a:pt x="807" y="1"/>
                  </a:moveTo>
                  <a:cubicBezTo>
                    <a:pt x="804" y="1"/>
                    <a:pt x="801" y="1"/>
                    <a:pt x="799" y="1"/>
                  </a:cubicBezTo>
                  <a:cubicBezTo>
                    <a:pt x="187" y="24"/>
                    <a:pt x="33" y="713"/>
                    <a:pt x="21" y="1220"/>
                  </a:cubicBezTo>
                  <a:cubicBezTo>
                    <a:pt x="1" y="1990"/>
                    <a:pt x="326" y="2708"/>
                    <a:pt x="872" y="3242"/>
                  </a:cubicBezTo>
                  <a:cubicBezTo>
                    <a:pt x="907" y="3276"/>
                    <a:pt x="946" y="3291"/>
                    <a:pt x="983" y="3291"/>
                  </a:cubicBezTo>
                  <a:cubicBezTo>
                    <a:pt x="1113" y="3291"/>
                    <a:pt x="1227" y="3123"/>
                    <a:pt x="1108" y="3006"/>
                  </a:cubicBezTo>
                  <a:cubicBezTo>
                    <a:pt x="759" y="2666"/>
                    <a:pt x="516" y="2272"/>
                    <a:pt x="411" y="1792"/>
                  </a:cubicBezTo>
                  <a:cubicBezTo>
                    <a:pt x="341" y="1471"/>
                    <a:pt x="233" y="356"/>
                    <a:pt x="799" y="335"/>
                  </a:cubicBezTo>
                  <a:cubicBezTo>
                    <a:pt x="1011" y="327"/>
                    <a:pt x="1015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1" name="Google Shape;7291;p15"/>
            <p:cNvSpPr/>
            <p:nvPr/>
          </p:nvSpPr>
          <p:spPr>
            <a:xfrm>
              <a:off x="5117050" y="1961700"/>
              <a:ext cx="58150" cy="41975"/>
            </a:xfrm>
            <a:custGeom>
              <a:avLst/>
              <a:gdLst/>
              <a:ahLst/>
              <a:cxnLst/>
              <a:rect l="l" t="t" r="r" b="b"/>
              <a:pathLst>
                <a:path w="2326" h="1679" extrusionOk="0">
                  <a:moveTo>
                    <a:pt x="264" y="1"/>
                  </a:moveTo>
                  <a:cubicBezTo>
                    <a:pt x="107" y="1"/>
                    <a:pt x="0" y="228"/>
                    <a:pt x="170" y="306"/>
                  </a:cubicBezTo>
                  <a:cubicBezTo>
                    <a:pt x="855" y="622"/>
                    <a:pt x="1468" y="1071"/>
                    <a:pt x="1978" y="1626"/>
                  </a:cubicBezTo>
                  <a:cubicBezTo>
                    <a:pt x="2012" y="1663"/>
                    <a:pt x="2050" y="1678"/>
                    <a:pt x="2088" y="1678"/>
                  </a:cubicBezTo>
                  <a:cubicBezTo>
                    <a:pt x="2213" y="1678"/>
                    <a:pt x="2325" y="1510"/>
                    <a:pt x="2214" y="1389"/>
                  </a:cubicBezTo>
                  <a:cubicBezTo>
                    <a:pt x="1686" y="813"/>
                    <a:pt x="1049" y="346"/>
                    <a:pt x="339" y="18"/>
                  </a:cubicBezTo>
                  <a:cubicBezTo>
                    <a:pt x="314" y="6"/>
                    <a:pt x="288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2" name="Google Shape;7292;p15"/>
            <p:cNvSpPr/>
            <p:nvPr/>
          </p:nvSpPr>
          <p:spPr>
            <a:xfrm>
              <a:off x="5127925" y="1960450"/>
              <a:ext cx="30600" cy="48700"/>
            </a:xfrm>
            <a:custGeom>
              <a:avLst/>
              <a:gdLst/>
              <a:ahLst/>
              <a:cxnLst/>
              <a:rect l="l" t="t" r="r" b="b"/>
              <a:pathLst>
                <a:path w="1224" h="1948" extrusionOk="0">
                  <a:moveTo>
                    <a:pt x="998" y="1"/>
                  </a:moveTo>
                  <a:cubicBezTo>
                    <a:pt x="948" y="1"/>
                    <a:pt x="899" y="26"/>
                    <a:pt x="868" y="86"/>
                  </a:cubicBezTo>
                  <a:cubicBezTo>
                    <a:pt x="601" y="622"/>
                    <a:pt x="334" y="1157"/>
                    <a:pt x="66" y="1693"/>
                  </a:cubicBezTo>
                  <a:cubicBezTo>
                    <a:pt x="1" y="1825"/>
                    <a:pt x="117" y="1947"/>
                    <a:pt x="227" y="1947"/>
                  </a:cubicBezTo>
                  <a:cubicBezTo>
                    <a:pt x="277" y="1947"/>
                    <a:pt x="326" y="1922"/>
                    <a:pt x="356" y="1862"/>
                  </a:cubicBezTo>
                  <a:cubicBezTo>
                    <a:pt x="623" y="1327"/>
                    <a:pt x="890" y="790"/>
                    <a:pt x="1158" y="254"/>
                  </a:cubicBezTo>
                  <a:cubicBezTo>
                    <a:pt x="1223" y="122"/>
                    <a:pt x="110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3" name="Google Shape;7293;p15"/>
            <p:cNvSpPr/>
            <p:nvPr/>
          </p:nvSpPr>
          <p:spPr>
            <a:xfrm>
              <a:off x="5172825" y="1938000"/>
              <a:ext cx="33450" cy="90225"/>
            </a:xfrm>
            <a:custGeom>
              <a:avLst/>
              <a:gdLst/>
              <a:ahLst/>
              <a:cxnLst/>
              <a:rect l="l" t="t" r="r" b="b"/>
              <a:pathLst>
                <a:path w="1338" h="3609" extrusionOk="0">
                  <a:moveTo>
                    <a:pt x="234" y="1"/>
                  </a:moveTo>
                  <a:cubicBezTo>
                    <a:pt x="112" y="1"/>
                    <a:pt x="1" y="168"/>
                    <a:pt x="108" y="292"/>
                  </a:cubicBezTo>
                  <a:cubicBezTo>
                    <a:pt x="862" y="1155"/>
                    <a:pt x="971" y="2368"/>
                    <a:pt x="401" y="3358"/>
                  </a:cubicBezTo>
                  <a:cubicBezTo>
                    <a:pt x="326" y="3488"/>
                    <a:pt x="442" y="3609"/>
                    <a:pt x="556" y="3609"/>
                  </a:cubicBezTo>
                  <a:cubicBezTo>
                    <a:pt x="606" y="3609"/>
                    <a:pt x="656" y="3585"/>
                    <a:pt x="689" y="3527"/>
                  </a:cubicBezTo>
                  <a:cubicBezTo>
                    <a:pt x="1338" y="2403"/>
                    <a:pt x="1197" y="1032"/>
                    <a:pt x="344" y="55"/>
                  </a:cubicBezTo>
                  <a:cubicBezTo>
                    <a:pt x="311" y="17"/>
                    <a:pt x="272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4" name="Google Shape;7294;p15"/>
            <p:cNvSpPr/>
            <p:nvPr/>
          </p:nvSpPr>
          <p:spPr>
            <a:xfrm>
              <a:off x="5220025" y="1935275"/>
              <a:ext cx="34600" cy="86900"/>
            </a:xfrm>
            <a:custGeom>
              <a:avLst/>
              <a:gdLst/>
              <a:ahLst/>
              <a:cxnLst/>
              <a:rect l="l" t="t" r="r" b="b"/>
              <a:pathLst>
                <a:path w="1384" h="3476" extrusionOk="0">
                  <a:moveTo>
                    <a:pt x="1130" y="0"/>
                  </a:moveTo>
                  <a:cubicBezTo>
                    <a:pt x="1093" y="0"/>
                    <a:pt x="1054" y="13"/>
                    <a:pt x="1019" y="44"/>
                  </a:cubicBezTo>
                  <a:cubicBezTo>
                    <a:pt x="0" y="939"/>
                    <a:pt x="218" y="2309"/>
                    <a:pt x="796" y="3392"/>
                  </a:cubicBezTo>
                  <a:cubicBezTo>
                    <a:pt x="828" y="3451"/>
                    <a:pt x="878" y="3476"/>
                    <a:pt x="928" y="3476"/>
                  </a:cubicBezTo>
                  <a:cubicBezTo>
                    <a:pt x="1040" y="3476"/>
                    <a:pt x="1156" y="3354"/>
                    <a:pt x="1086" y="3223"/>
                  </a:cubicBezTo>
                  <a:cubicBezTo>
                    <a:pt x="578" y="2269"/>
                    <a:pt x="348" y="1078"/>
                    <a:pt x="1256" y="280"/>
                  </a:cubicBezTo>
                  <a:cubicBezTo>
                    <a:pt x="1383" y="168"/>
                    <a:pt x="126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5" name="Google Shape;7295;p15"/>
            <p:cNvSpPr/>
            <p:nvPr/>
          </p:nvSpPr>
          <p:spPr>
            <a:xfrm>
              <a:off x="5260900" y="1948275"/>
              <a:ext cx="54100" cy="71200"/>
            </a:xfrm>
            <a:custGeom>
              <a:avLst/>
              <a:gdLst/>
              <a:ahLst/>
              <a:cxnLst/>
              <a:rect l="l" t="t" r="r" b="b"/>
              <a:pathLst>
                <a:path w="2164" h="2848" extrusionOk="0">
                  <a:moveTo>
                    <a:pt x="660" y="1"/>
                  </a:moveTo>
                  <a:cubicBezTo>
                    <a:pt x="511" y="1"/>
                    <a:pt x="360" y="42"/>
                    <a:pt x="219" y="134"/>
                  </a:cubicBezTo>
                  <a:cubicBezTo>
                    <a:pt x="68" y="231"/>
                    <a:pt x="161" y="450"/>
                    <a:pt x="301" y="450"/>
                  </a:cubicBezTo>
                  <a:cubicBezTo>
                    <a:pt x="328" y="450"/>
                    <a:pt x="357" y="442"/>
                    <a:pt x="386" y="422"/>
                  </a:cubicBezTo>
                  <a:cubicBezTo>
                    <a:pt x="498" y="350"/>
                    <a:pt x="601" y="318"/>
                    <a:pt x="693" y="318"/>
                  </a:cubicBezTo>
                  <a:cubicBezTo>
                    <a:pt x="1099" y="318"/>
                    <a:pt x="1311" y="917"/>
                    <a:pt x="1166" y="1313"/>
                  </a:cubicBezTo>
                  <a:cubicBezTo>
                    <a:pt x="990" y="1794"/>
                    <a:pt x="525" y="2080"/>
                    <a:pt x="118" y="2343"/>
                  </a:cubicBezTo>
                  <a:cubicBezTo>
                    <a:pt x="17" y="2407"/>
                    <a:pt x="0" y="2572"/>
                    <a:pt x="118" y="2633"/>
                  </a:cubicBezTo>
                  <a:cubicBezTo>
                    <a:pt x="426" y="2793"/>
                    <a:pt x="743" y="2847"/>
                    <a:pt x="1065" y="2847"/>
                  </a:cubicBezTo>
                  <a:cubicBezTo>
                    <a:pt x="1361" y="2847"/>
                    <a:pt x="1661" y="2801"/>
                    <a:pt x="1965" y="2747"/>
                  </a:cubicBezTo>
                  <a:cubicBezTo>
                    <a:pt x="2164" y="2711"/>
                    <a:pt x="2096" y="2421"/>
                    <a:pt x="1909" y="2421"/>
                  </a:cubicBezTo>
                  <a:cubicBezTo>
                    <a:pt x="1898" y="2421"/>
                    <a:pt x="1887" y="2422"/>
                    <a:pt x="1875" y="2424"/>
                  </a:cubicBezTo>
                  <a:cubicBezTo>
                    <a:pt x="1606" y="2471"/>
                    <a:pt x="1332" y="2517"/>
                    <a:pt x="1063" y="2517"/>
                  </a:cubicBezTo>
                  <a:cubicBezTo>
                    <a:pt x="893" y="2517"/>
                    <a:pt x="724" y="2498"/>
                    <a:pt x="558" y="2451"/>
                  </a:cubicBezTo>
                  <a:lnTo>
                    <a:pt x="558" y="2451"/>
                  </a:lnTo>
                  <a:cubicBezTo>
                    <a:pt x="1118" y="2057"/>
                    <a:pt x="1675" y="1526"/>
                    <a:pt x="1553" y="785"/>
                  </a:cubicBezTo>
                  <a:cubicBezTo>
                    <a:pt x="1478" y="334"/>
                    <a:pt x="1081" y="1"/>
                    <a:pt x="6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6" name="Google Shape;7296;p15"/>
            <p:cNvSpPr/>
            <p:nvPr/>
          </p:nvSpPr>
          <p:spPr>
            <a:xfrm>
              <a:off x="5318575" y="1958425"/>
              <a:ext cx="45625" cy="44675"/>
            </a:xfrm>
            <a:custGeom>
              <a:avLst/>
              <a:gdLst/>
              <a:ahLst/>
              <a:cxnLst/>
              <a:rect l="l" t="t" r="r" b="b"/>
              <a:pathLst>
                <a:path w="1825" h="1787" extrusionOk="0">
                  <a:moveTo>
                    <a:pt x="230" y="1"/>
                  </a:moveTo>
                  <a:cubicBezTo>
                    <a:pt x="92" y="1"/>
                    <a:pt x="1" y="218"/>
                    <a:pt x="148" y="318"/>
                  </a:cubicBezTo>
                  <a:cubicBezTo>
                    <a:pt x="679" y="683"/>
                    <a:pt x="1126" y="1156"/>
                    <a:pt x="1458" y="1707"/>
                  </a:cubicBezTo>
                  <a:cubicBezTo>
                    <a:pt x="1492" y="1763"/>
                    <a:pt x="1543" y="1787"/>
                    <a:pt x="1594" y="1787"/>
                  </a:cubicBezTo>
                  <a:cubicBezTo>
                    <a:pt x="1709" y="1787"/>
                    <a:pt x="1825" y="1666"/>
                    <a:pt x="1746" y="1537"/>
                  </a:cubicBezTo>
                  <a:cubicBezTo>
                    <a:pt x="1383" y="938"/>
                    <a:pt x="897" y="424"/>
                    <a:pt x="317" y="30"/>
                  </a:cubicBezTo>
                  <a:cubicBezTo>
                    <a:pt x="287" y="10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7" name="Google Shape;7297;p15"/>
            <p:cNvSpPr/>
            <p:nvPr/>
          </p:nvSpPr>
          <p:spPr>
            <a:xfrm>
              <a:off x="5321250" y="1953625"/>
              <a:ext cx="41650" cy="50375"/>
            </a:xfrm>
            <a:custGeom>
              <a:avLst/>
              <a:gdLst/>
              <a:ahLst/>
              <a:cxnLst/>
              <a:rect l="l" t="t" r="r" b="b"/>
              <a:pathLst>
                <a:path w="1666" h="2015" extrusionOk="0">
                  <a:moveTo>
                    <a:pt x="1437" y="1"/>
                  </a:moveTo>
                  <a:cubicBezTo>
                    <a:pt x="1400" y="1"/>
                    <a:pt x="1362" y="18"/>
                    <a:pt x="1330" y="59"/>
                  </a:cubicBezTo>
                  <a:cubicBezTo>
                    <a:pt x="897" y="616"/>
                    <a:pt x="482" y="1186"/>
                    <a:pt x="85" y="1770"/>
                  </a:cubicBezTo>
                  <a:cubicBezTo>
                    <a:pt x="1" y="1895"/>
                    <a:pt x="117" y="2015"/>
                    <a:pt x="236" y="2015"/>
                  </a:cubicBezTo>
                  <a:cubicBezTo>
                    <a:pt x="287" y="2015"/>
                    <a:pt x="339" y="1993"/>
                    <a:pt x="375" y="1940"/>
                  </a:cubicBezTo>
                  <a:cubicBezTo>
                    <a:pt x="753" y="1378"/>
                    <a:pt x="1151" y="831"/>
                    <a:pt x="1566" y="297"/>
                  </a:cubicBezTo>
                  <a:cubicBezTo>
                    <a:pt x="1666" y="170"/>
                    <a:pt x="1555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8" name="Google Shape;7298;p15"/>
            <p:cNvSpPr/>
            <p:nvPr/>
          </p:nvSpPr>
          <p:spPr>
            <a:xfrm>
              <a:off x="5368450" y="1934700"/>
              <a:ext cx="40700" cy="96500"/>
            </a:xfrm>
            <a:custGeom>
              <a:avLst/>
              <a:gdLst/>
              <a:ahLst/>
              <a:cxnLst/>
              <a:rect l="l" t="t" r="r" b="b"/>
              <a:pathLst>
                <a:path w="1628" h="3860" extrusionOk="0">
                  <a:moveTo>
                    <a:pt x="250" y="0"/>
                  </a:moveTo>
                  <a:cubicBezTo>
                    <a:pt x="117" y="0"/>
                    <a:pt x="0" y="169"/>
                    <a:pt x="125" y="282"/>
                  </a:cubicBezTo>
                  <a:cubicBezTo>
                    <a:pt x="1114" y="1179"/>
                    <a:pt x="1254" y="2530"/>
                    <a:pt x="481" y="3617"/>
                  </a:cubicBezTo>
                  <a:cubicBezTo>
                    <a:pt x="393" y="3740"/>
                    <a:pt x="509" y="3859"/>
                    <a:pt x="630" y="3859"/>
                  </a:cubicBezTo>
                  <a:cubicBezTo>
                    <a:pt x="681" y="3859"/>
                    <a:pt x="733" y="3838"/>
                    <a:pt x="770" y="3786"/>
                  </a:cubicBezTo>
                  <a:cubicBezTo>
                    <a:pt x="1628" y="2581"/>
                    <a:pt x="1454" y="1037"/>
                    <a:pt x="362" y="46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299" name="Google Shape;7299;p15"/>
            <p:cNvSpPr/>
            <p:nvPr/>
          </p:nvSpPr>
          <p:spPr>
            <a:xfrm>
              <a:off x="5389225" y="1902500"/>
              <a:ext cx="39725" cy="33425"/>
            </a:xfrm>
            <a:custGeom>
              <a:avLst/>
              <a:gdLst/>
              <a:ahLst/>
              <a:cxnLst/>
              <a:rect l="l" t="t" r="r" b="b"/>
              <a:pathLst>
                <a:path w="1589" h="1337" extrusionOk="0">
                  <a:moveTo>
                    <a:pt x="445" y="1"/>
                  </a:moveTo>
                  <a:cubicBezTo>
                    <a:pt x="298" y="1"/>
                    <a:pt x="152" y="71"/>
                    <a:pt x="72" y="215"/>
                  </a:cubicBezTo>
                  <a:cubicBezTo>
                    <a:pt x="0" y="346"/>
                    <a:pt x="116" y="467"/>
                    <a:pt x="228" y="467"/>
                  </a:cubicBezTo>
                  <a:cubicBezTo>
                    <a:pt x="279" y="467"/>
                    <a:pt x="328" y="443"/>
                    <a:pt x="360" y="385"/>
                  </a:cubicBezTo>
                  <a:cubicBezTo>
                    <a:pt x="380" y="349"/>
                    <a:pt x="413" y="332"/>
                    <a:pt x="447" y="332"/>
                  </a:cubicBezTo>
                  <a:cubicBezTo>
                    <a:pt x="474" y="332"/>
                    <a:pt x="502" y="342"/>
                    <a:pt x="525" y="362"/>
                  </a:cubicBezTo>
                  <a:cubicBezTo>
                    <a:pt x="592" y="417"/>
                    <a:pt x="582" y="546"/>
                    <a:pt x="560" y="617"/>
                  </a:cubicBezTo>
                  <a:cubicBezTo>
                    <a:pt x="514" y="772"/>
                    <a:pt x="376" y="891"/>
                    <a:pt x="263" y="999"/>
                  </a:cubicBezTo>
                  <a:cubicBezTo>
                    <a:pt x="153" y="1105"/>
                    <a:pt x="241" y="1277"/>
                    <a:pt x="380" y="1285"/>
                  </a:cubicBezTo>
                  <a:lnTo>
                    <a:pt x="1373" y="1337"/>
                  </a:lnTo>
                  <a:cubicBezTo>
                    <a:pt x="1377" y="1337"/>
                    <a:pt x="1381" y="1337"/>
                    <a:pt x="1385" y="1337"/>
                  </a:cubicBezTo>
                  <a:cubicBezTo>
                    <a:pt x="1588" y="1337"/>
                    <a:pt x="1585" y="1013"/>
                    <a:pt x="1373" y="1003"/>
                  </a:cubicBezTo>
                  <a:lnTo>
                    <a:pt x="736" y="969"/>
                  </a:lnTo>
                  <a:lnTo>
                    <a:pt x="736" y="969"/>
                  </a:lnTo>
                  <a:cubicBezTo>
                    <a:pt x="900" y="743"/>
                    <a:pt x="994" y="472"/>
                    <a:pt x="827" y="208"/>
                  </a:cubicBezTo>
                  <a:cubicBezTo>
                    <a:pt x="741" y="71"/>
                    <a:pt x="592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0" name="Google Shape;7300;p15"/>
            <p:cNvSpPr/>
            <p:nvPr/>
          </p:nvSpPr>
          <p:spPr>
            <a:xfrm>
              <a:off x="5438800" y="1954325"/>
              <a:ext cx="9625" cy="62700"/>
            </a:xfrm>
            <a:custGeom>
              <a:avLst/>
              <a:gdLst/>
              <a:ahLst/>
              <a:cxnLst/>
              <a:rect l="l" t="t" r="r" b="b"/>
              <a:pathLst>
                <a:path w="385" h="2508" extrusionOk="0">
                  <a:moveTo>
                    <a:pt x="218" y="1"/>
                  </a:moveTo>
                  <a:cubicBezTo>
                    <a:pt x="135" y="1"/>
                    <a:pt x="50" y="55"/>
                    <a:pt x="48" y="162"/>
                  </a:cubicBezTo>
                  <a:cubicBezTo>
                    <a:pt x="32" y="890"/>
                    <a:pt x="17" y="1617"/>
                    <a:pt x="2" y="2346"/>
                  </a:cubicBezTo>
                  <a:cubicBezTo>
                    <a:pt x="0" y="2454"/>
                    <a:pt x="83" y="2508"/>
                    <a:pt x="167" y="2508"/>
                  </a:cubicBezTo>
                  <a:cubicBezTo>
                    <a:pt x="251" y="2508"/>
                    <a:pt x="335" y="2454"/>
                    <a:pt x="338" y="2346"/>
                  </a:cubicBezTo>
                  <a:cubicBezTo>
                    <a:pt x="351" y="1617"/>
                    <a:pt x="367" y="890"/>
                    <a:pt x="382" y="162"/>
                  </a:cubicBezTo>
                  <a:cubicBezTo>
                    <a:pt x="384" y="55"/>
                    <a:pt x="30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1" name="Google Shape;7301;p15"/>
            <p:cNvSpPr/>
            <p:nvPr/>
          </p:nvSpPr>
          <p:spPr>
            <a:xfrm>
              <a:off x="5424075" y="1978525"/>
              <a:ext cx="46250" cy="11150"/>
            </a:xfrm>
            <a:custGeom>
              <a:avLst/>
              <a:gdLst/>
              <a:ahLst/>
              <a:cxnLst/>
              <a:rect l="l" t="t" r="r" b="b"/>
              <a:pathLst>
                <a:path w="1850" h="446" extrusionOk="0">
                  <a:moveTo>
                    <a:pt x="1650" y="0"/>
                  </a:moveTo>
                  <a:cubicBezTo>
                    <a:pt x="1645" y="0"/>
                    <a:pt x="1640" y="1"/>
                    <a:pt x="1634" y="1"/>
                  </a:cubicBezTo>
                  <a:lnTo>
                    <a:pt x="216" y="111"/>
                  </a:lnTo>
                  <a:cubicBezTo>
                    <a:pt x="7" y="126"/>
                    <a:pt x="1" y="446"/>
                    <a:pt x="200" y="446"/>
                  </a:cubicBezTo>
                  <a:cubicBezTo>
                    <a:pt x="205" y="446"/>
                    <a:pt x="210" y="445"/>
                    <a:pt x="216" y="445"/>
                  </a:cubicBezTo>
                  <a:lnTo>
                    <a:pt x="1634" y="335"/>
                  </a:lnTo>
                  <a:cubicBezTo>
                    <a:pt x="1843" y="320"/>
                    <a:pt x="1849" y="0"/>
                    <a:pt x="1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2" name="Google Shape;7302;p15"/>
            <p:cNvSpPr/>
            <p:nvPr/>
          </p:nvSpPr>
          <p:spPr>
            <a:xfrm>
              <a:off x="5491225" y="1936800"/>
              <a:ext cx="29275" cy="82425"/>
            </a:xfrm>
            <a:custGeom>
              <a:avLst/>
              <a:gdLst/>
              <a:ahLst/>
              <a:cxnLst/>
              <a:rect l="l" t="t" r="r" b="b"/>
              <a:pathLst>
                <a:path w="1171" h="3297" extrusionOk="0">
                  <a:moveTo>
                    <a:pt x="819" y="1"/>
                  </a:moveTo>
                  <a:cubicBezTo>
                    <a:pt x="808" y="1"/>
                    <a:pt x="798" y="1"/>
                    <a:pt x="786" y="3"/>
                  </a:cubicBezTo>
                  <a:cubicBezTo>
                    <a:pt x="516" y="35"/>
                    <a:pt x="362" y="540"/>
                    <a:pt x="289" y="759"/>
                  </a:cubicBezTo>
                  <a:cubicBezTo>
                    <a:pt x="1" y="1626"/>
                    <a:pt x="222" y="2570"/>
                    <a:pt x="825" y="3243"/>
                  </a:cubicBezTo>
                  <a:cubicBezTo>
                    <a:pt x="858" y="3281"/>
                    <a:pt x="897" y="3297"/>
                    <a:pt x="935" y="3297"/>
                  </a:cubicBezTo>
                  <a:cubicBezTo>
                    <a:pt x="1058" y="3297"/>
                    <a:pt x="1171" y="3129"/>
                    <a:pt x="1061" y="3006"/>
                  </a:cubicBezTo>
                  <a:cubicBezTo>
                    <a:pt x="555" y="2440"/>
                    <a:pt x="375" y="1655"/>
                    <a:pt x="587" y="926"/>
                  </a:cubicBezTo>
                  <a:cubicBezTo>
                    <a:pt x="626" y="785"/>
                    <a:pt x="683" y="650"/>
                    <a:pt x="753" y="523"/>
                  </a:cubicBezTo>
                  <a:cubicBezTo>
                    <a:pt x="790" y="491"/>
                    <a:pt x="814" y="460"/>
                    <a:pt x="827" y="430"/>
                  </a:cubicBezTo>
                  <a:lnTo>
                    <a:pt x="827" y="430"/>
                  </a:lnTo>
                  <a:cubicBezTo>
                    <a:pt x="839" y="433"/>
                    <a:pt x="851" y="434"/>
                    <a:pt x="863" y="434"/>
                  </a:cubicBezTo>
                  <a:cubicBezTo>
                    <a:pt x="930" y="434"/>
                    <a:pt x="997" y="399"/>
                    <a:pt x="1024" y="319"/>
                  </a:cubicBezTo>
                  <a:cubicBezTo>
                    <a:pt x="1076" y="164"/>
                    <a:pt x="983" y="1"/>
                    <a:pt x="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3" name="Google Shape;7303;p15"/>
            <p:cNvSpPr/>
            <p:nvPr/>
          </p:nvSpPr>
          <p:spPr>
            <a:xfrm>
              <a:off x="5532300" y="1938575"/>
              <a:ext cx="39900" cy="61500"/>
            </a:xfrm>
            <a:custGeom>
              <a:avLst/>
              <a:gdLst/>
              <a:ahLst/>
              <a:cxnLst/>
              <a:rect l="l" t="t" r="r" b="b"/>
              <a:pathLst>
                <a:path w="1596" h="2460" extrusionOk="0">
                  <a:moveTo>
                    <a:pt x="160" y="0"/>
                  </a:moveTo>
                  <a:cubicBezTo>
                    <a:pt x="77" y="0"/>
                    <a:pt x="0" y="53"/>
                    <a:pt x="11" y="161"/>
                  </a:cubicBezTo>
                  <a:lnTo>
                    <a:pt x="232" y="2175"/>
                  </a:lnTo>
                  <a:lnTo>
                    <a:pt x="232" y="2175"/>
                  </a:lnTo>
                  <a:cubicBezTo>
                    <a:pt x="236" y="2235"/>
                    <a:pt x="242" y="2289"/>
                    <a:pt x="249" y="2334"/>
                  </a:cubicBezTo>
                  <a:cubicBezTo>
                    <a:pt x="263" y="2416"/>
                    <a:pt x="333" y="2453"/>
                    <a:pt x="406" y="2453"/>
                  </a:cubicBezTo>
                  <a:cubicBezTo>
                    <a:pt x="496" y="2453"/>
                    <a:pt x="590" y="2394"/>
                    <a:pt x="579" y="2290"/>
                  </a:cubicBezTo>
                  <a:lnTo>
                    <a:pt x="562" y="2132"/>
                  </a:lnTo>
                  <a:lnTo>
                    <a:pt x="562" y="2132"/>
                  </a:lnTo>
                  <a:cubicBezTo>
                    <a:pt x="545" y="1841"/>
                    <a:pt x="581" y="1260"/>
                    <a:pt x="846" y="1260"/>
                  </a:cubicBezTo>
                  <a:cubicBezTo>
                    <a:pt x="883" y="1260"/>
                    <a:pt x="925" y="1271"/>
                    <a:pt x="972" y="1297"/>
                  </a:cubicBezTo>
                  <a:cubicBezTo>
                    <a:pt x="1191" y="1414"/>
                    <a:pt x="1247" y="2090"/>
                    <a:pt x="1256" y="2298"/>
                  </a:cubicBezTo>
                  <a:cubicBezTo>
                    <a:pt x="1261" y="2405"/>
                    <a:pt x="1347" y="2460"/>
                    <a:pt x="1431" y="2460"/>
                  </a:cubicBezTo>
                  <a:cubicBezTo>
                    <a:pt x="1515" y="2460"/>
                    <a:pt x="1596" y="2406"/>
                    <a:pt x="1590" y="2298"/>
                  </a:cubicBezTo>
                  <a:cubicBezTo>
                    <a:pt x="1571" y="1902"/>
                    <a:pt x="1424" y="844"/>
                    <a:pt x="858" y="844"/>
                  </a:cubicBezTo>
                  <a:cubicBezTo>
                    <a:pt x="853" y="844"/>
                    <a:pt x="847" y="844"/>
                    <a:pt x="841" y="844"/>
                  </a:cubicBezTo>
                  <a:cubicBezTo>
                    <a:pt x="667" y="850"/>
                    <a:pt x="539" y="942"/>
                    <a:pt x="446" y="1079"/>
                  </a:cubicBezTo>
                  <a:lnTo>
                    <a:pt x="446" y="1079"/>
                  </a:lnTo>
                  <a:lnTo>
                    <a:pt x="345" y="161"/>
                  </a:lnTo>
                  <a:cubicBezTo>
                    <a:pt x="334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4" name="Google Shape;7304;p15"/>
            <p:cNvSpPr/>
            <p:nvPr/>
          </p:nvSpPr>
          <p:spPr>
            <a:xfrm>
              <a:off x="5574550" y="1959075"/>
              <a:ext cx="30550" cy="62550"/>
            </a:xfrm>
            <a:custGeom>
              <a:avLst/>
              <a:gdLst/>
              <a:ahLst/>
              <a:cxnLst/>
              <a:rect l="l" t="t" r="r" b="b"/>
              <a:pathLst>
                <a:path w="1222" h="2502" extrusionOk="0">
                  <a:moveTo>
                    <a:pt x="768" y="1"/>
                  </a:moveTo>
                  <a:cubicBezTo>
                    <a:pt x="570" y="1"/>
                    <a:pt x="368" y="133"/>
                    <a:pt x="272" y="343"/>
                  </a:cubicBezTo>
                  <a:cubicBezTo>
                    <a:pt x="1" y="933"/>
                    <a:pt x="150" y="1781"/>
                    <a:pt x="304" y="2384"/>
                  </a:cubicBezTo>
                  <a:cubicBezTo>
                    <a:pt x="326" y="2466"/>
                    <a:pt x="390" y="2502"/>
                    <a:pt x="456" y="2502"/>
                  </a:cubicBezTo>
                  <a:cubicBezTo>
                    <a:pt x="556" y="2502"/>
                    <a:pt x="660" y="2420"/>
                    <a:pt x="628" y="2294"/>
                  </a:cubicBezTo>
                  <a:cubicBezTo>
                    <a:pt x="542" y="1973"/>
                    <a:pt x="494" y="1645"/>
                    <a:pt x="484" y="1314"/>
                  </a:cubicBezTo>
                  <a:cubicBezTo>
                    <a:pt x="481" y="1166"/>
                    <a:pt x="486" y="1017"/>
                    <a:pt x="500" y="871"/>
                  </a:cubicBezTo>
                  <a:cubicBezTo>
                    <a:pt x="507" y="800"/>
                    <a:pt x="516" y="730"/>
                    <a:pt x="526" y="660"/>
                  </a:cubicBezTo>
                  <a:cubicBezTo>
                    <a:pt x="535" y="495"/>
                    <a:pt x="645" y="405"/>
                    <a:pt x="852" y="392"/>
                  </a:cubicBezTo>
                  <a:cubicBezTo>
                    <a:pt x="887" y="447"/>
                    <a:pt x="938" y="470"/>
                    <a:pt x="989" y="470"/>
                  </a:cubicBezTo>
                  <a:cubicBezTo>
                    <a:pt x="1105" y="470"/>
                    <a:pt x="1222" y="350"/>
                    <a:pt x="1142" y="222"/>
                  </a:cubicBezTo>
                  <a:lnTo>
                    <a:pt x="1142" y="221"/>
                  </a:lnTo>
                  <a:cubicBezTo>
                    <a:pt x="1047" y="68"/>
                    <a:pt x="90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5" name="Google Shape;7305;p15"/>
            <p:cNvSpPr/>
            <p:nvPr/>
          </p:nvSpPr>
          <p:spPr>
            <a:xfrm>
              <a:off x="5579000" y="1990925"/>
              <a:ext cx="28925" cy="10025"/>
            </a:xfrm>
            <a:custGeom>
              <a:avLst/>
              <a:gdLst/>
              <a:ahLst/>
              <a:cxnLst/>
              <a:rect l="l" t="t" r="r" b="b"/>
              <a:pathLst>
                <a:path w="1157" h="401" extrusionOk="0">
                  <a:moveTo>
                    <a:pt x="922" y="1"/>
                  </a:moveTo>
                  <a:cubicBezTo>
                    <a:pt x="907" y="1"/>
                    <a:pt x="892" y="3"/>
                    <a:pt x="875" y="7"/>
                  </a:cubicBezTo>
                  <a:cubicBezTo>
                    <a:pt x="725" y="46"/>
                    <a:pt x="572" y="66"/>
                    <a:pt x="418" y="66"/>
                  </a:cubicBezTo>
                  <a:cubicBezTo>
                    <a:pt x="349" y="66"/>
                    <a:pt x="281" y="62"/>
                    <a:pt x="213" y="54"/>
                  </a:cubicBezTo>
                  <a:cubicBezTo>
                    <a:pt x="206" y="53"/>
                    <a:pt x="200" y="53"/>
                    <a:pt x="193" y="53"/>
                  </a:cubicBezTo>
                  <a:cubicBezTo>
                    <a:pt x="0" y="53"/>
                    <a:pt x="8" y="366"/>
                    <a:pt x="213" y="388"/>
                  </a:cubicBezTo>
                  <a:cubicBezTo>
                    <a:pt x="287" y="396"/>
                    <a:pt x="360" y="400"/>
                    <a:pt x="434" y="400"/>
                  </a:cubicBezTo>
                  <a:cubicBezTo>
                    <a:pt x="613" y="400"/>
                    <a:pt x="791" y="377"/>
                    <a:pt x="964" y="330"/>
                  </a:cubicBezTo>
                  <a:cubicBezTo>
                    <a:pt x="1157" y="280"/>
                    <a:pt x="109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6" name="Google Shape;7306;p15"/>
            <p:cNvSpPr/>
            <p:nvPr/>
          </p:nvSpPr>
          <p:spPr>
            <a:xfrm>
              <a:off x="5609475" y="1949900"/>
              <a:ext cx="48025" cy="53750"/>
            </a:xfrm>
            <a:custGeom>
              <a:avLst/>
              <a:gdLst/>
              <a:ahLst/>
              <a:cxnLst/>
              <a:rect l="l" t="t" r="r" b="b"/>
              <a:pathLst>
                <a:path w="1921" h="2150" extrusionOk="0">
                  <a:moveTo>
                    <a:pt x="1004" y="352"/>
                  </a:moveTo>
                  <a:cubicBezTo>
                    <a:pt x="1320" y="433"/>
                    <a:pt x="1498" y="905"/>
                    <a:pt x="1130" y="1088"/>
                  </a:cubicBezTo>
                  <a:cubicBezTo>
                    <a:pt x="1071" y="1117"/>
                    <a:pt x="1015" y="1130"/>
                    <a:pt x="962" y="1130"/>
                  </a:cubicBezTo>
                  <a:cubicBezTo>
                    <a:pt x="612" y="1130"/>
                    <a:pt x="447" y="551"/>
                    <a:pt x="898" y="435"/>
                  </a:cubicBezTo>
                  <a:cubicBezTo>
                    <a:pt x="952" y="422"/>
                    <a:pt x="986" y="390"/>
                    <a:pt x="1004" y="352"/>
                  </a:cubicBezTo>
                  <a:close/>
                  <a:moveTo>
                    <a:pt x="927" y="1"/>
                  </a:moveTo>
                  <a:cubicBezTo>
                    <a:pt x="412" y="1"/>
                    <a:pt x="0" y="613"/>
                    <a:pt x="39" y="1158"/>
                  </a:cubicBezTo>
                  <a:cubicBezTo>
                    <a:pt x="81" y="1721"/>
                    <a:pt x="563" y="2149"/>
                    <a:pt x="1075" y="2149"/>
                  </a:cubicBezTo>
                  <a:cubicBezTo>
                    <a:pt x="1269" y="2149"/>
                    <a:pt x="1468" y="2088"/>
                    <a:pt x="1649" y="1948"/>
                  </a:cubicBezTo>
                  <a:cubicBezTo>
                    <a:pt x="1787" y="1842"/>
                    <a:pt x="1698" y="1626"/>
                    <a:pt x="1567" y="1626"/>
                  </a:cubicBezTo>
                  <a:cubicBezTo>
                    <a:pt x="1539" y="1626"/>
                    <a:pt x="1509" y="1636"/>
                    <a:pt x="1479" y="1659"/>
                  </a:cubicBezTo>
                  <a:cubicBezTo>
                    <a:pt x="1351" y="1757"/>
                    <a:pt x="1199" y="1806"/>
                    <a:pt x="1048" y="1806"/>
                  </a:cubicBezTo>
                  <a:cubicBezTo>
                    <a:pt x="826" y="1806"/>
                    <a:pt x="609" y="1700"/>
                    <a:pt x="482" y="1489"/>
                  </a:cubicBezTo>
                  <a:cubicBezTo>
                    <a:pt x="419" y="1385"/>
                    <a:pt x="382" y="1253"/>
                    <a:pt x="374" y="1116"/>
                  </a:cubicBezTo>
                  <a:lnTo>
                    <a:pt x="374" y="1116"/>
                  </a:lnTo>
                  <a:cubicBezTo>
                    <a:pt x="468" y="1286"/>
                    <a:pt x="637" y="1417"/>
                    <a:pt x="881" y="1448"/>
                  </a:cubicBezTo>
                  <a:cubicBezTo>
                    <a:pt x="913" y="1452"/>
                    <a:pt x="944" y="1454"/>
                    <a:pt x="975" y="1454"/>
                  </a:cubicBezTo>
                  <a:cubicBezTo>
                    <a:pt x="1619" y="1454"/>
                    <a:pt x="1921" y="561"/>
                    <a:pt x="1382" y="164"/>
                  </a:cubicBezTo>
                  <a:cubicBezTo>
                    <a:pt x="1227" y="50"/>
                    <a:pt x="1073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7" name="Google Shape;7307;p15"/>
            <p:cNvSpPr/>
            <p:nvPr/>
          </p:nvSpPr>
          <p:spPr>
            <a:xfrm>
              <a:off x="5645575" y="1933950"/>
              <a:ext cx="32625" cy="81150"/>
            </a:xfrm>
            <a:custGeom>
              <a:avLst/>
              <a:gdLst/>
              <a:ahLst/>
              <a:cxnLst/>
              <a:rect l="l" t="t" r="r" b="b"/>
              <a:pathLst>
                <a:path w="1305" h="3246" extrusionOk="0">
                  <a:moveTo>
                    <a:pt x="286" y="1"/>
                  </a:moveTo>
                  <a:cubicBezTo>
                    <a:pt x="262" y="1"/>
                    <a:pt x="238" y="2"/>
                    <a:pt x="214" y="5"/>
                  </a:cubicBezTo>
                  <a:cubicBezTo>
                    <a:pt x="10" y="30"/>
                    <a:pt x="1" y="341"/>
                    <a:pt x="191" y="341"/>
                  </a:cubicBezTo>
                  <a:cubicBezTo>
                    <a:pt x="198" y="341"/>
                    <a:pt x="206" y="340"/>
                    <a:pt x="214" y="339"/>
                  </a:cubicBezTo>
                  <a:cubicBezTo>
                    <a:pt x="224" y="338"/>
                    <a:pt x="234" y="338"/>
                    <a:pt x="243" y="338"/>
                  </a:cubicBezTo>
                  <a:cubicBezTo>
                    <a:pt x="648" y="338"/>
                    <a:pt x="828" y="1403"/>
                    <a:pt x="868" y="1676"/>
                  </a:cubicBezTo>
                  <a:cubicBezTo>
                    <a:pt x="935" y="2150"/>
                    <a:pt x="871" y="2589"/>
                    <a:pt x="536" y="2956"/>
                  </a:cubicBezTo>
                  <a:cubicBezTo>
                    <a:pt x="423" y="3077"/>
                    <a:pt x="536" y="3246"/>
                    <a:pt x="661" y="3246"/>
                  </a:cubicBezTo>
                  <a:cubicBezTo>
                    <a:pt x="699" y="3246"/>
                    <a:pt x="738" y="3230"/>
                    <a:pt x="772" y="3193"/>
                  </a:cubicBezTo>
                  <a:cubicBezTo>
                    <a:pt x="1234" y="2690"/>
                    <a:pt x="1304" y="2045"/>
                    <a:pt x="1161" y="1394"/>
                  </a:cubicBezTo>
                  <a:cubicBezTo>
                    <a:pt x="1064" y="952"/>
                    <a:pt x="8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8" name="Google Shape;7308;p15"/>
            <p:cNvSpPr/>
            <p:nvPr/>
          </p:nvSpPr>
          <p:spPr>
            <a:xfrm>
              <a:off x="5670625" y="1918100"/>
              <a:ext cx="43350" cy="42450"/>
            </a:xfrm>
            <a:custGeom>
              <a:avLst/>
              <a:gdLst/>
              <a:ahLst/>
              <a:cxnLst/>
              <a:rect l="l" t="t" r="r" b="b"/>
              <a:pathLst>
                <a:path w="1734" h="1698" extrusionOk="0">
                  <a:moveTo>
                    <a:pt x="545" y="1"/>
                  </a:moveTo>
                  <a:cubicBezTo>
                    <a:pt x="375" y="1"/>
                    <a:pt x="205" y="76"/>
                    <a:pt x="92" y="229"/>
                  </a:cubicBezTo>
                  <a:cubicBezTo>
                    <a:pt x="1" y="351"/>
                    <a:pt x="118" y="470"/>
                    <a:pt x="239" y="470"/>
                  </a:cubicBezTo>
                  <a:cubicBezTo>
                    <a:pt x="290" y="470"/>
                    <a:pt x="342" y="449"/>
                    <a:pt x="380" y="398"/>
                  </a:cubicBezTo>
                  <a:lnTo>
                    <a:pt x="380" y="397"/>
                  </a:lnTo>
                  <a:cubicBezTo>
                    <a:pt x="416" y="349"/>
                    <a:pt x="471" y="328"/>
                    <a:pt x="528" y="328"/>
                  </a:cubicBezTo>
                  <a:cubicBezTo>
                    <a:pt x="589" y="328"/>
                    <a:pt x="651" y="351"/>
                    <a:pt x="694" y="389"/>
                  </a:cubicBezTo>
                  <a:cubicBezTo>
                    <a:pt x="792" y="473"/>
                    <a:pt x="815" y="624"/>
                    <a:pt x="803" y="745"/>
                  </a:cubicBezTo>
                  <a:cubicBezTo>
                    <a:pt x="778" y="986"/>
                    <a:pt x="614" y="1195"/>
                    <a:pt x="476" y="1385"/>
                  </a:cubicBezTo>
                  <a:cubicBezTo>
                    <a:pt x="411" y="1475"/>
                    <a:pt x="481" y="1603"/>
                    <a:pt x="575" y="1631"/>
                  </a:cubicBezTo>
                  <a:cubicBezTo>
                    <a:pt x="725" y="1675"/>
                    <a:pt x="879" y="1697"/>
                    <a:pt x="1032" y="1697"/>
                  </a:cubicBezTo>
                  <a:cubicBezTo>
                    <a:pt x="1207" y="1697"/>
                    <a:pt x="1382" y="1669"/>
                    <a:pt x="1550" y="1611"/>
                  </a:cubicBezTo>
                  <a:cubicBezTo>
                    <a:pt x="1733" y="1549"/>
                    <a:pt x="1680" y="1279"/>
                    <a:pt x="1518" y="1279"/>
                  </a:cubicBezTo>
                  <a:cubicBezTo>
                    <a:pt x="1500" y="1279"/>
                    <a:pt x="1482" y="1282"/>
                    <a:pt x="1462" y="1289"/>
                  </a:cubicBezTo>
                  <a:cubicBezTo>
                    <a:pt x="1323" y="1338"/>
                    <a:pt x="1178" y="1362"/>
                    <a:pt x="1033" y="1362"/>
                  </a:cubicBezTo>
                  <a:cubicBezTo>
                    <a:pt x="989" y="1362"/>
                    <a:pt x="944" y="1360"/>
                    <a:pt x="900" y="1355"/>
                  </a:cubicBezTo>
                  <a:lnTo>
                    <a:pt x="900" y="1355"/>
                  </a:lnTo>
                  <a:cubicBezTo>
                    <a:pt x="1112" y="1013"/>
                    <a:pt x="1262" y="604"/>
                    <a:pt x="1007" y="241"/>
                  </a:cubicBezTo>
                  <a:cubicBezTo>
                    <a:pt x="895" y="81"/>
                    <a:pt x="720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09" name="Google Shape;7309;p15"/>
            <p:cNvSpPr/>
            <p:nvPr/>
          </p:nvSpPr>
          <p:spPr>
            <a:xfrm>
              <a:off x="5722225" y="1933675"/>
              <a:ext cx="63325" cy="73975"/>
            </a:xfrm>
            <a:custGeom>
              <a:avLst/>
              <a:gdLst/>
              <a:ahLst/>
              <a:cxnLst/>
              <a:rect l="l" t="t" r="r" b="b"/>
              <a:pathLst>
                <a:path w="2533" h="2959" extrusionOk="0">
                  <a:moveTo>
                    <a:pt x="1029" y="932"/>
                  </a:moveTo>
                  <a:lnTo>
                    <a:pt x="1179" y="1787"/>
                  </a:lnTo>
                  <a:lnTo>
                    <a:pt x="1179" y="1787"/>
                  </a:lnTo>
                  <a:cubicBezTo>
                    <a:pt x="960" y="1782"/>
                    <a:pt x="740" y="1777"/>
                    <a:pt x="521" y="1769"/>
                  </a:cubicBezTo>
                  <a:lnTo>
                    <a:pt x="521" y="1769"/>
                  </a:lnTo>
                  <a:cubicBezTo>
                    <a:pt x="703" y="1499"/>
                    <a:pt x="892" y="1225"/>
                    <a:pt x="1029" y="932"/>
                  </a:cubicBezTo>
                  <a:close/>
                  <a:moveTo>
                    <a:pt x="1081" y="1"/>
                  </a:moveTo>
                  <a:cubicBezTo>
                    <a:pt x="994" y="1"/>
                    <a:pt x="900" y="63"/>
                    <a:pt x="896" y="166"/>
                  </a:cubicBezTo>
                  <a:cubicBezTo>
                    <a:pt x="870" y="788"/>
                    <a:pt x="397" y="1336"/>
                    <a:pt x="72" y="1842"/>
                  </a:cubicBezTo>
                  <a:cubicBezTo>
                    <a:pt x="0" y="1954"/>
                    <a:pt x="96" y="2088"/>
                    <a:pt x="217" y="2094"/>
                  </a:cubicBezTo>
                  <a:cubicBezTo>
                    <a:pt x="552" y="2107"/>
                    <a:pt x="887" y="2117"/>
                    <a:pt x="1223" y="2123"/>
                  </a:cubicBezTo>
                  <a:lnTo>
                    <a:pt x="1223" y="2123"/>
                  </a:lnTo>
                  <a:cubicBezTo>
                    <a:pt x="1249" y="2409"/>
                    <a:pt x="1281" y="2744"/>
                    <a:pt x="1459" y="2910"/>
                  </a:cubicBezTo>
                  <a:cubicBezTo>
                    <a:pt x="1491" y="2942"/>
                    <a:pt x="1534" y="2959"/>
                    <a:pt x="1577" y="2959"/>
                  </a:cubicBezTo>
                  <a:cubicBezTo>
                    <a:pt x="1606" y="2959"/>
                    <a:pt x="1635" y="2951"/>
                    <a:pt x="1661" y="2936"/>
                  </a:cubicBezTo>
                  <a:lnTo>
                    <a:pt x="1718" y="2904"/>
                  </a:lnTo>
                  <a:cubicBezTo>
                    <a:pt x="1777" y="2869"/>
                    <a:pt x="1819" y="2783"/>
                    <a:pt x="1794" y="2715"/>
                  </a:cubicBezTo>
                  <a:lnTo>
                    <a:pt x="1776" y="2666"/>
                  </a:lnTo>
                  <a:cubicBezTo>
                    <a:pt x="1749" y="2590"/>
                    <a:pt x="1687" y="2555"/>
                    <a:pt x="1624" y="2552"/>
                  </a:cubicBezTo>
                  <a:lnTo>
                    <a:pt x="1624" y="2552"/>
                  </a:lnTo>
                  <a:cubicBezTo>
                    <a:pt x="1582" y="2444"/>
                    <a:pt x="1554" y="2289"/>
                    <a:pt x="1533" y="2127"/>
                  </a:cubicBezTo>
                  <a:lnTo>
                    <a:pt x="1533" y="2127"/>
                  </a:lnTo>
                  <a:cubicBezTo>
                    <a:pt x="1698" y="2129"/>
                    <a:pt x="1864" y="2130"/>
                    <a:pt x="2029" y="2130"/>
                  </a:cubicBezTo>
                  <a:cubicBezTo>
                    <a:pt x="2125" y="2130"/>
                    <a:pt x="2221" y="2130"/>
                    <a:pt x="2317" y="2129"/>
                  </a:cubicBezTo>
                  <a:cubicBezTo>
                    <a:pt x="2532" y="2128"/>
                    <a:pt x="2532" y="1795"/>
                    <a:pt x="2319" y="1795"/>
                  </a:cubicBezTo>
                  <a:cubicBezTo>
                    <a:pt x="2318" y="1795"/>
                    <a:pt x="2318" y="1795"/>
                    <a:pt x="2317" y="1795"/>
                  </a:cubicBezTo>
                  <a:cubicBezTo>
                    <a:pt x="2247" y="1795"/>
                    <a:pt x="2177" y="1795"/>
                    <a:pt x="2107" y="1795"/>
                  </a:cubicBezTo>
                  <a:cubicBezTo>
                    <a:pt x="1904" y="1795"/>
                    <a:pt x="1701" y="1794"/>
                    <a:pt x="1497" y="1792"/>
                  </a:cubicBezTo>
                  <a:lnTo>
                    <a:pt x="1497" y="1792"/>
                  </a:lnTo>
                  <a:cubicBezTo>
                    <a:pt x="1485" y="1658"/>
                    <a:pt x="1474" y="1542"/>
                    <a:pt x="1462" y="1470"/>
                  </a:cubicBezTo>
                  <a:cubicBezTo>
                    <a:pt x="1382" y="1020"/>
                    <a:pt x="1304" y="570"/>
                    <a:pt x="1225" y="122"/>
                  </a:cubicBezTo>
                  <a:cubicBezTo>
                    <a:pt x="1210" y="37"/>
                    <a:pt x="1147" y="1"/>
                    <a:pt x="10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0" name="Google Shape;7310;p15"/>
            <p:cNvSpPr/>
            <p:nvPr/>
          </p:nvSpPr>
          <p:spPr>
            <a:xfrm>
              <a:off x="5779800" y="1956125"/>
              <a:ext cx="58925" cy="64900"/>
            </a:xfrm>
            <a:custGeom>
              <a:avLst/>
              <a:gdLst/>
              <a:ahLst/>
              <a:cxnLst/>
              <a:rect l="l" t="t" r="r" b="b"/>
              <a:pathLst>
                <a:path w="2357" h="2596" extrusionOk="0">
                  <a:moveTo>
                    <a:pt x="246" y="0"/>
                  </a:moveTo>
                  <a:cubicBezTo>
                    <a:pt x="116" y="0"/>
                    <a:pt x="0" y="168"/>
                    <a:pt x="121" y="284"/>
                  </a:cubicBezTo>
                  <a:cubicBezTo>
                    <a:pt x="824" y="957"/>
                    <a:pt x="1450" y="1707"/>
                    <a:pt x="1985" y="2519"/>
                  </a:cubicBezTo>
                  <a:cubicBezTo>
                    <a:pt x="2021" y="2573"/>
                    <a:pt x="2072" y="2596"/>
                    <a:pt x="2123" y="2596"/>
                  </a:cubicBezTo>
                  <a:cubicBezTo>
                    <a:pt x="2241" y="2596"/>
                    <a:pt x="2356" y="2476"/>
                    <a:pt x="2273" y="2349"/>
                  </a:cubicBezTo>
                  <a:cubicBezTo>
                    <a:pt x="1723" y="1513"/>
                    <a:pt x="1081" y="741"/>
                    <a:pt x="358" y="47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1" name="Google Shape;7311;p15"/>
            <p:cNvSpPr/>
            <p:nvPr/>
          </p:nvSpPr>
          <p:spPr>
            <a:xfrm>
              <a:off x="5780000" y="1945125"/>
              <a:ext cx="56750" cy="73100"/>
            </a:xfrm>
            <a:custGeom>
              <a:avLst/>
              <a:gdLst/>
              <a:ahLst/>
              <a:cxnLst/>
              <a:rect l="l" t="t" r="r" b="b"/>
              <a:pathLst>
                <a:path w="2270" h="2924" extrusionOk="0">
                  <a:moveTo>
                    <a:pt x="2041" y="1"/>
                  </a:moveTo>
                  <a:cubicBezTo>
                    <a:pt x="2003" y="1"/>
                    <a:pt x="1965" y="18"/>
                    <a:pt x="1933" y="59"/>
                  </a:cubicBezTo>
                  <a:cubicBezTo>
                    <a:pt x="1277" y="904"/>
                    <a:pt x="659" y="1776"/>
                    <a:pt x="81" y="2678"/>
                  </a:cubicBezTo>
                  <a:cubicBezTo>
                    <a:pt x="0" y="2804"/>
                    <a:pt x="116" y="2924"/>
                    <a:pt x="233" y="2924"/>
                  </a:cubicBezTo>
                  <a:cubicBezTo>
                    <a:pt x="284" y="2924"/>
                    <a:pt x="336" y="2901"/>
                    <a:pt x="371" y="2846"/>
                  </a:cubicBezTo>
                  <a:cubicBezTo>
                    <a:pt x="932" y="1969"/>
                    <a:pt x="1532" y="1119"/>
                    <a:pt x="2171" y="295"/>
                  </a:cubicBezTo>
                  <a:cubicBezTo>
                    <a:pt x="2269" y="168"/>
                    <a:pt x="2158" y="1"/>
                    <a:pt x="2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2" name="Google Shape;7312;p15"/>
            <p:cNvSpPr/>
            <p:nvPr/>
          </p:nvSpPr>
          <p:spPr>
            <a:xfrm>
              <a:off x="5835150" y="1923600"/>
              <a:ext cx="31125" cy="42950"/>
            </a:xfrm>
            <a:custGeom>
              <a:avLst/>
              <a:gdLst/>
              <a:ahLst/>
              <a:cxnLst/>
              <a:rect l="l" t="t" r="r" b="b"/>
              <a:pathLst>
                <a:path w="1245" h="1718" extrusionOk="0">
                  <a:moveTo>
                    <a:pt x="630" y="1"/>
                  </a:moveTo>
                  <a:cubicBezTo>
                    <a:pt x="437" y="1"/>
                    <a:pt x="248" y="137"/>
                    <a:pt x="165" y="339"/>
                  </a:cubicBezTo>
                  <a:cubicBezTo>
                    <a:pt x="115" y="459"/>
                    <a:pt x="214" y="538"/>
                    <a:pt x="318" y="538"/>
                  </a:cubicBezTo>
                  <a:cubicBezTo>
                    <a:pt x="385" y="538"/>
                    <a:pt x="455" y="505"/>
                    <a:pt x="487" y="427"/>
                  </a:cubicBezTo>
                  <a:lnTo>
                    <a:pt x="487" y="429"/>
                  </a:lnTo>
                  <a:lnTo>
                    <a:pt x="722" y="401"/>
                  </a:lnTo>
                  <a:lnTo>
                    <a:pt x="722" y="401"/>
                  </a:lnTo>
                  <a:cubicBezTo>
                    <a:pt x="743" y="487"/>
                    <a:pt x="726" y="555"/>
                    <a:pt x="668" y="605"/>
                  </a:cubicBezTo>
                  <a:cubicBezTo>
                    <a:pt x="624" y="668"/>
                    <a:pt x="548" y="720"/>
                    <a:pt x="488" y="763"/>
                  </a:cubicBezTo>
                  <a:cubicBezTo>
                    <a:pt x="380" y="839"/>
                    <a:pt x="375" y="1034"/>
                    <a:pt x="528" y="1068"/>
                  </a:cubicBezTo>
                  <a:cubicBezTo>
                    <a:pt x="598" y="1083"/>
                    <a:pt x="693" y="1089"/>
                    <a:pt x="746" y="1139"/>
                  </a:cubicBezTo>
                  <a:cubicBezTo>
                    <a:pt x="821" y="1152"/>
                    <a:pt x="831" y="1182"/>
                    <a:pt x="779" y="1234"/>
                  </a:cubicBezTo>
                  <a:cubicBezTo>
                    <a:pt x="770" y="1282"/>
                    <a:pt x="744" y="1306"/>
                    <a:pt x="702" y="1306"/>
                  </a:cubicBezTo>
                  <a:cubicBezTo>
                    <a:pt x="689" y="1306"/>
                    <a:pt x="675" y="1304"/>
                    <a:pt x="659" y="1300"/>
                  </a:cubicBezTo>
                  <a:cubicBezTo>
                    <a:pt x="522" y="1335"/>
                    <a:pt x="355" y="1322"/>
                    <a:pt x="215" y="1335"/>
                  </a:cubicBezTo>
                  <a:cubicBezTo>
                    <a:pt x="7" y="1350"/>
                    <a:pt x="0" y="1669"/>
                    <a:pt x="200" y="1669"/>
                  </a:cubicBezTo>
                  <a:cubicBezTo>
                    <a:pt x="205" y="1669"/>
                    <a:pt x="210" y="1669"/>
                    <a:pt x="215" y="1669"/>
                  </a:cubicBezTo>
                  <a:cubicBezTo>
                    <a:pt x="500" y="1646"/>
                    <a:pt x="1043" y="1718"/>
                    <a:pt x="1159" y="1370"/>
                  </a:cubicBezTo>
                  <a:cubicBezTo>
                    <a:pt x="1245" y="1118"/>
                    <a:pt x="1090" y="946"/>
                    <a:pt x="891" y="842"/>
                  </a:cubicBezTo>
                  <a:lnTo>
                    <a:pt x="891" y="842"/>
                  </a:lnTo>
                  <a:cubicBezTo>
                    <a:pt x="1066" y="646"/>
                    <a:pt x="1164" y="398"/>
                    <a:pt x="956" y="159"/>
                  </a:cubicBezTo>
                  <a:cubicBezTo>
                    <a:pt x="860" y="48"/>
                    <a:pt x="745" y="1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3" name="Google Shape;7313;p15"/>
            <p:cNvSpPr/>
            <p:nvPr/>
          </p:nvSpPr>
          <p:spPr>
            <a:xfrm>
              <a:off x="5874575" y="1933825"/>
              <a:ext cx="35750" cy="77250"/>
            </a:xfrm>
            <a:custGeom>
              <a:avLst/>
              <a:gdLst/>
              <a:ahLst/>
              <a:cxnLst/>
              <a:rect l="l" t="t" r="r" b="b"/>
              <a:pathLst>
                <a:path w="1430" h="3090" extrusionOk="0">
                  <a:moveTo>
                    <a:pt x="1180" y="0"/>
                  </a:moveTo>
                  <a:cubicBezTo>
                    <a:pt x="1152" y="0"/>
                    <a:pt x="1122" y="9"/>
                    <a:pt x="1092" y="30"/>
                  </a:cubicBezTo>
                  <a:lnTo>
                    <a:pt x="1091" y="30"/>
                  </a:lnTo>
                  <a:cubicBezTo>
                    <a:pt x="0" y="794"/>
                    <a:pt x="376" y="2147"/>
                    <a:pt x="1091" y="3032"/>
                  </a:cubicBezTo>
                  <a:cubicBezTo>
                    <a:pt x="1124" y="3073"/>
                    <a:pt x="1162" y="3090"/>
                    <a:pt x="1200" y="3090"/>
                  </a:cubicBezTo>
                  <a:cubicBezTo>
                    <a:pt x="1319" y="3090"/>
                    <a:pt x="1430" y="2922"/>
                    <a:pt x="1329" y="2796"/>
                  </a:cubicBezTo>
                  <a:cubicBezTo>
                    <a:pt x="761" y="2094"/>
                    <a:pt x="359" y="952"/>
                    <a:pt x="1262" y="319"/>
                  </a:cubicBezTo>
                  <a:cubicBezTo>
                    <a:pt x="1407" y="217"/>
                    <a:pt x="1316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4" name="Google Shape;7314;p15"/>
            <p:cNvSpPr/>
            <p:nvPr/>
          </p:nvSpPr>
          <p:spPr>
            <a:xfrm>
              <a:off x="5920600" y="1941300"/>
              <a:ext cx="46375" cy="67350"/>
            </a:xfrm>
            <a:custGeom>
              <a:avLst/>
              <a:gdLst/>
              <a:ahLst/>
              <a:cxnLst/>
              <a:rect l="l" t="t" r="r" b="b"/>
              <a:pathLst>
                <a:path w="1855" h="2694" extrusionOk="0">
                  <a:moveTo>
                    <a:pt x="653" y="0"/>
                  </a:moveTo>
                  <a:cubicBezTo>
                    <a:pt x="457" y="0"/>
                    <a:pt x="264" y="101"/>
                    <a:pt x="174" y="306"/>
                  </a:cubicBezTo>
                  <a:cubicBezTo>
                    <a:pt x="117" y="441"/>
                    <a:pt x="234" y="563"/>
                    <a:pt x="341" y="563"/>
                  </a:cubicBezTo>
                  <a:cubicBezTo>
                    <a:pt x="390" y="563"/>
                    <a:pt x="437" y="538"/>
                    <a:pt x="464" y="476"/>
                  </a:cubicBezTo>
                  <a:cubicBezTo>
                    <a:pt x="540" y="377"/>
                    <a:pt x="603" y="327"/>
                    <a:pt x="653" y="327"/>
                  </a:cubicBezTo>
                  <a:cubicBezTo>
                    <a:pt x="716" y="327"/>
                    <a:pt x="759" y="406"/>
                    <a:pt x="780" y="564"/>
                  </a:cubicBezTo>
                  <a:cubicBezTo>
                    <a:pt x="942" y="747"/>
                    <a:pt x="922" y="923"/>
                    <a:pt x="719" y="1090"/>
                  </a:cubicBezTo>
                  <a:cubicBezTo>
                    <a:pt x="627" y="1208"/>
                    <a:pt x="502" y="1304"/>
                    <a:pt x="389" y="1402"/>
                  </a:cubicBezTo>
                  <a:cubicBezTo>
                    <a:pt x="267" y="1507"/>
                    <a:pt x="379" y="1672"/>
                    <a:pt x="508" y="1687"/>
                  </a:cubicBezTo>
                  <a:cubicBezTo>
                    <a:pt x="702" y="1710"/>
                    <a:pt x="1778" y="2010"/>
                    <a:pt x="1222" y="2302"/>
                  </a:cubicBezTo>
                  <a:cubicBezTo>
                    <a:pt x="1121" y="2354"/>
                    <a:pt x="963" y="2368"/>
                    <a:pt x="796" y="2368"/>
                  </a:cubicBezTo>
                  <a:cubicBezTo>
                    <a:pt x="598" y="2368"/>
                    <a:pt x="389" y="2348"/>
                    <a:pt x="248" y="2348"/>
                  </a:cubicBezTo>
                  <a:cubicBezTo>
                    <a:pt x="237" y="2348"/>
                    <a:pt x="227" y="2349"/>
                    <a:pt x="217" y="2349"/>
                  </a:cubicBezTo>
                  <a:cubicBezTo>
                    <a:pt x="3" y="2353"/>
                    <a:pt x="0" y="2683"/>
                    <a:pt x="213" y="2683"/>
                  </a:cubicBezTo>
                  <a:cubicBezTo>
                    <a:pt x="214" y="2683"/>
                    <a:pt x="216" y="2683"/>
                    <a:pt x="217" y="2683"/>
                  </a:cubicBezTo>
                  <a:cubicBezTo>
                    <a:pt x="228" y="2683"/>
                    <a:pt x="239" y="2683"/>
                    <a:pt x="251" y="2683"/>
                  </a:cubicBezTo>
                  <a:cubicBezTo>
                    <a:pt x="373" y="2683"/>
                    <a:pt x="546" y="2693"/>
                    <a:pt x="732" y="2693"/>
                  </a:cubicBezTo>
                  <a:cubicBezTo>
                    <a:pt x="1169" y="2693"/>
                    <a:pt x="1676" y="2635"/>
                    <a:pt x="1759" y="2242"/>
                  </a:cubicBezTo>
                  <a:cubicBezTo>
                    <a:pt x="1854" y="1788"/>
                    <a:pt x="1301" y="1535"/>
                    <a:pt x="856" y="1420"/>
                  </a:cubicBezTo>
                  <a:lnTo>
                    <a:pt x="856" y="1420"/>
                  </a:lnTo>
                  <a:cubicBezTo>
                    <a:pt x="1163" y="1095"/>
                    <a:pt x="1415" y="658"/>
                    <a:pt x="1122" y="241"/>
                  </a:cubicBezTo>
                  <a:cubicBezTo>
                    <a:pt x="1010" y="82"/>
                    <a:pt x="83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5" name="Google Shape;7315;p15"/>
            <p:cNvSpPr/>
            <p:nvPr/>
          </p:nvSpPr>
          <p:spPr>
            <a:xfrm>
              <a:off x="5970300" y="1942350"/>
              <a:ext cx="47425" cy="74225"/>
            </a:xfrm>
            <a:custGeom>
              <a:avLst/>
              <a:gdLst/>
              <a:ahLst/>
              <a:cxnLst/>
              <a:rect l="l" t="t" r="r" b="b"/>
              <a:pathLst>
                <a:path w="1897" h="2969" extrusionOk="0">
                  <a:moveTo>
                    <a:pt x="166" y="0"/>
                  </a:moveTo>
                  <a:cubicBezTo>
                    <a:pt x="83" y="0"/>
                    <a:pt x="1" y="54"/>
                    <a:pt x="3" y="162"/>
                  </a:cubicBezTo>
                  <a:lnTo>
                    <a:pt x="3" y="161"/>
                  </a:lnTo>
                  <a:cubicBezTo>
                    <a:pt x="14" y="780"/>
                    <a:pt x="85" y="1396"/>
                    <a:pt x="213" y="2001"/>
                  </a:cubicBezTo>
                  <a:lnTo>
                    <a:pt x="213" y="2001"/>
                  </a:lnTo>
                  <a:cubicBezTo>
                    <a:pt x="157" y="2276"/>
                    <a:pt x="218" y="2567"/>
                    <a:pt x="444" y="2809"/>
                  </a:cubicBezTo>
                  <a:cubicBezTo>
                    <a:pt x="476" y="2843"/>
                    <a:pt x="516" y="2858"/>
                    <a:pt x="555" y="2858"/>
                  </a:cubicBezTo>
                  <a:cubicBezTo>
                    <a:pt x="656" y="2858"/>
                    <a:pt x="756" y="2760"/>
                    <a:pt x="723" y="2645"/>
                  </a:cubicBezTo>
                  <a:cubicBezTo>
                    <a:pt x="660" y="2432"/>
                    <a:pt x="604" y="2216"/>
                    <a:pt x="556" y="1999"/>
                  </a:cubicBezTo>
                  <a:lnTo>
                    <a:pt x="556" y="1999"/>
                  </a:lnTo>
                  <a:cubicBezTo>
                    <a:pt x="598" y="1870"/>
                    <a:pt x="679" y="1750"/>
                    <a:pt x="783" y="1654"/>
                  </a:cubicBezTo>
                  <a:lnTo>
                    <a:pt x="984" y="1504"/>
                  </a:lnTo>
                  <a:cubicBezTo>
                    <a:pt x="1051" y="1477"/>
                    <a:pt x="1108" y="1463"/>
                    <a:pt x="1157" y="1463"/>
                  </a:cubicBezTo>
                  <a:cubicBezTo>
                    <a:pt x="1262" y="1463"/>
                    <a:pt x="1324" y="1527"/>
                    <a:pt x="1344" y="1654"/>
                  </a:cubicBezTo>
                  <a:cubicBezTo>
                    <a:pt x="1547" y="1970"/>
                    <a:pt x="1561" y="2450"/>
                    <a:pt x="1554" y="2807"/>
                  </a:cubicBezTo>
                  <a:cubicBezTo>
                    <a:pt x="1553" y="2915"/>
                    <a:pt x="1636" y="2968"/>
                    <a:pt x="1719" y="2968"/>
                  </a:cubicBezTo>
                  <a:cubicBezTo>
                    <a:pt x="1803" y="2968"/>
                    <a:pt x="1887" y="2915"/>
                    <a:pt x="1889" y="2807"/>
                  </a:cubicBezTo>
                  <a:cubicBezTo>
                    <a:pt x="1897" y="2347"/>
                    <a:pt x="1799" y="1092"/>
                    <a:pt x="1180" y="1092"/>
                  </a:cubicBezTo>
                  <a:cubicBezTo>
                    <a:pt x="1114" y="1092"/>
                    <a:pt x="1042" y="1106"/>
                    <a:pt x="964" y="1137"/>
                  </a:cubicBezTo>
                  <a:cubicBezTo>
                    <a:pt x="765" y="1215"/>
                    <a:pt x="592" y="1344"/>
                    <a:pt x="460" y="1501"/>
                  </a:cubicBezTo>
                  <a:lnTo>
                    <a:pt x="460" y="1501"/>
                  </a:lnTo>
                  <a:cubicBezTo>
                    <a:pt x="387" y="1059"/>
                    <a:pt x="346" y="612"/>
                    <a:pt x="337" y="162"/>
                  </a:cubicBez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6" name="Google Shape;7316;p15"/>
            <p:cNvSpPr/>
            <p:nvPr/>
          </p:nvSpPr>
          <p:spPr>
            <a:xfrm>
              <a:off x="6010700" y="1931525"/>
              <a:ext cx="38250" cy="102775"/>
            </a:xfrm>
            <a:custGeom>
              <a:avLst/>
              <a:gdLst/>
              <a:ahLst/>
              <a:cxnLst/>
              <a:rect l="l" t="t" r="r" b="b"/>
              <a:pathLst>
                <a:path w="1530" h="4111" extrusionOk="0">
                  <a:moveTo>
                    <a:pt x="233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968" y="1321"/>
                    <a:pt x="1162" y="2673"/>
                    <a:pt x="661" y="3911"/>
                  </a:cubicBezTo>
                  <a:cubicBezTo>
                    <a:pt x="612" y="4032"/>
                    <a:pt x="712" y="4111"/>
                    <a:pt x="816" y="4111"/>
                  </a:cubicBezTo>
                  <a:cubicBezTo>
                    <a:pt x="884" y="4111"/>
                    <a:pt x="953" y="4077"/>
                    <a:pt x="985" y="4000"/>
                  </a:cubicBezTo>
                  <a:cubicBezTo>
                    <a:pt x="1529" y="2648"/>
                    <a:pt x="1275" y="1169"/>
                    <a:pt x="343" y="57"/>
                  </a:cubicBezTo>
                  <a:cubicBezTo>
                    <a:pt x="309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7" name="Google Shape;7317;p15"/>
            <p:cNvSpPr/>
            <p:nvPr/>
          </p:nvSpPr>
          <p:spPr>
            <a:xfrm>
              <a:off x="6059100" y="1925950"/>
              <a:ext cx="30000" cy="104200"/>
            </a:xfrm>
            <a:custGeom>
              <a:avLst/>
              <a:gdLst/>
              <a:ahLst/>
              <a:cxnLst/>
              <a:rect l="l" t="t" r="r" b="b"/>
              <a:pathLst>
                <a:path w="1200" h="4168" extrusionOk="0">
                  <a:moveTo>
                    <a:pt x="943" y="0"/>
                  </a:moveTo>
                  <a:cubicBezTo>
                    <a:pt x="892" y="0"/>
                    <a:pt x="841" y="23"/>
                    <a:pt x="806" y="80"/>
                  </a:cubicBezTo>
                  <a:cubicBezTo>
                    <a:pt x="1" y="1393"/>
                    <a:pt x="313" y="2691"/>
                    <a:pt x="831" y="4053"/>
                  </a:cubicBezTo>
                  <a:cubicBezTo>
                    <a:pt x="861" y="4133"/>
                    <a:pt x="930" y="4167"/>
                    <a:pt x="998" y="4167"/>
                  </a:cubicBezTo>
                  <a:cubicBezTo>
                    <a:pt x="1100" y="4167"/>
                    <a:pt x="1200" y="4087"/>
                    <a:pt x="1154" y="3965"/>
                  </a:cubicBezTo>
                  <a:cubicBezTo>
                    <a:pt x="676" y="2707"/>
                    <a:pt x="338" y="1485"/>
                    <a:pt x="1096" y="249"/>
                  </a:cubicBezTo>
                  <a:cubicBezTo>
                    <a:pt x="1174" y="121"/>
                    <a:pt x="1058" y="0"/>
                    <a:pt x="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8" name="Google Shape;7318;p15"/>
            <p:cNvSpPr/>
            <p:nvPr/>
          </p:nvSpPr>
          <p:spPr>
            <a:xfrm>
              <a:off x="6093625" y="1945000"/>
              <a:ext cx="33300" cy="87225"/>
            </a:xfrm>
            <a:custGeom>
              <a:avLst/>
              <a:gdLst/>
              <a:ahLst/>
              <a:cxnLst/>
              <a:rect l="l" t="t" r="r" b="b"/>
              <a:pathLst>
                <a:path w="1332" h="3489" extrusionOk="0">
                  <a:moveTo>
                    <a:pt x="888" y="0"/>
                  </a:moveTo>
                  <a:cubicBezTo>
                    <a:pt x="664" y="0"/>
                    <a:pt x="438" y="199"/>
                    <a:pt x="340" y="453"/>
                  </a:cubicBezTo>
                  <a:cubicBezTo>
                    <a:pt x="0" y="1340"/>
                    <a:pt x="153" y="2488"/>
                    <a:pt x="403" y="3371"/>
                  </a:cubicBezTo>
                  <a:cubicBezTo>
                    <a:pt x="427" y="3453"/>
                    <a:pt x="492" y="3488"/>
                    <a:pt x="558" y="3488"/>
                  </a:cubicBezTo>
                  <a:cubicBezTo>
                    <a:pt x="658" y="3488"/>
                    <a:pt x="761" y="3407"/>
                    <a:pt x="726" y="3281"/>
                  </a:cubicBezTo>
                  <a:cubicBezTo>
                    <a:pt x="597" y="2826"/>
                    <a:pt x="513" y="2366"/>
                    <a:pt x="504" y="1891"/>
                  </a:cubicBezTo>
                  <a:cubicBezTo>
                    <a:pt x="501" y="1704"/>
                    <a:pt x="505" y="1517"/>
                    <a:pt x="522" y="1331"/>
                  </a:cubicBezTo>
                  <a:cubicBezTo>
                    <a:pt x="525" y="1296"/>
                    <a:pt x="717" y="355"/>
                    <a:pt x="896" y="355"/>
                  </a:cubicBezTo>
                  <a:cubicBezTo>
                    <a:pt x="919" y="355"/>
                    <a:pt x="943" y="372"/>
                    <a:pt x="966" y="410"/>
                  </a:cubicBezTo>
                  <a:cubicBezTo>
                    <a:pt x="999" y="467"/>
                    <a:pt x="1050" y="490"/>
                    <a:pt x="1101" y="490"/>
                  </a:cubicBezTo>
                  <a:cubicBezTo>
                    <a:pt x="1216" y="490"/>
                    <a:pt x="1331" y="370"/>
                    <a:pt x="1254" y="242"/>
                  </a:cubicBezTo>
                  <a:lnTo>
                    <a:pt x="1256" y="242"/>
                  </a:lnTo>
                  <a:cubicBezTo>
                    <a:pt x="1153" y="71"/>
                    <a:pt x="102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19" name="Google Shape;7319;p15"/>
            <p:cNvSpPr/>
            <p:nvPr/>
          </p:nvSpPr>
          <p:spPr>
            <a:xfrm>
              <a:off x="6104000" y="1990750"/>
              <a:ext cx="28400" cy="8750"/>
            </a:xfrm>
            <a:custGeom>
              <a:avLst/>
              <a:gdLst/>
              <a:ahLst/>
              <a:cxnLst/>
              <a:rect l="l" t="t" r="r" b="b"/>
              <a:pathLst>
                <a:path w="1136" h="350" extrusionOk="0">
                  <a:moveTo>
                    <a:pt x="212" y="0"/>
                  </a:moveTo>
                  <a:cubicBezTo>
                    <a:pt x="0" y="0"/>
                    <a:pt x="1" y="331"/>
                    <a:pt x="215" y="336"/>
                  </a:cubicBezTo>
                  <a:lnTo>
                    <a:pt x="920" y="349"/>
                  </a:lnTo>
                  <a:cubicBezTo>
                    <a:pt x="921" y="349"/>
                    <a:pt x="923" y="350"/>
                    <a:pt x="924" y="350"/>
                  </a:cubicBezTo>
                  <a:cubicBezTo>
                    <a:pt x="1135" y="350"/>
                    <a:pt x="1134" y="20"/>
                    <a:pt x="920" y="15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0" name="Google Shape;7320;p15"/>
            <p:cNvSpPr/>
            <p:nvPr/>
          </p:nvSpPr>
          <p:spPr>
            <a:xfrm>
              <a:off x="6137600" y="1924100"/>
              <a:ext cx="27700" cy="94025"/>
            </a:xfrm>
            <a:custGeom>
              <a:avLst/>
              <a:gdLst/>
              <a:ahLst/>
              <a:cxnLst/>
              <a:rect l="l" t="t" r="r" b="b"/>
              <a:pathLst>
                <a:path w="1108" h="3761" extrusionOk="0">
                  <a:moveTo>
                    <a:pt x="231" y="1"/>
                  </a:moveTo>
                  <a:cubicBezTo>
                    <a:pt x="116" y="1"/>
                    <a:pt x="1" y="120"/>
                    <a:pt x="78" y="248"/>
                  </a:cubicBezTo>
                  <a:lnTo>
                    <a:pt x="79" y="250"/>
                  </a:lnTo>
                  <a:cubicBezTo>
                    <a:pt x="401" y="781"/>
                    <a:pt x="621" y="1354"/>
                    <a:pt x="683" y="1975"/>
                  </a:cubicBezTo>
                  <a:cubicBezTo>
                    <a:pt x="705" y="2189"/>
                    <a:pt x="711" y="2404"/>
                    <a:pt x="699" y="2619"/>
                  </a:cubicBezTo>
                  <a:cubicBezTo>
                    <a:pt x="688" y="2819"/>
                    <a:pt x="662" y="3017"/>
                    <a:pt x="618" y="3212"/>
                  </a:cubicBezTo>
                  <a:cubicBezTo>
                    <a:pt x="589" y="3257"/>
                    <a:pt x="570" y="3298"/>
                    <a:pt x="563" y="3335"/>
                  </a:cubicBezTo>
                  <a:lnTo>
                    <a:pt x="563" y="3335"/>
                  </a:lnTo>
                  <a:cubicBezTo>
                    <a:pt x="561" y="3335"/>
                    <a:pt x="559" y="3335"/>
                    <a:pt x="557" y="3335"/>
                  </a:cubicBezTo>
                  <a:cubicBezTo>
                    <a:pt x="492" y="3335"/>
                    <a:pt x="433" y="3371"/>
                    <a:pt x="418" y="3456"/>
                  </a:cubicBezTo>
                  <a:cubicBezTo>
                    <a:pt x="415" y="3476"/>
                    <a:pt x="410" y="3496"/>
                    <a:pt x="407" y="3517"/>
                  </a:cubicBezTo>
                  <a:cubicBezTo>
                    <a:pt x="397" y="3586"/>
                    <a:pt x="415" y="3671"/>
                    <a:pt x="484" y="3706"/>
                  </a:cubicBezTo>
                  <a:lnTo>
                    <a:pt x="552" y="3739"/>
                  </a:lnTo>
                  <a:cubicBezTo>
                    <a:pt x="578" y="3753"/>
                    <a:pt x="607" y="3760"/>
                    <a:pt x="636" y="3760"/>
                  </a:cubicBezTo>
                  <a:cubicBezTo>
                    <a:pt x="679" y="3760"/>
                    <a:pt x="722" y="3744"/>
                    <a:pt x="755" y="3713"/>
                  </a:cubicBezTo>
                  <a:cubicBezTo>
                    <a:pt x="1107" y="3418"/>
                    <a:pt x="1056" y="2486"/>
                    <a:pt x="1025" y="2082"/>
                  </a:cubicBezTo>
                  <a:cubicBezTo>
                    <a:pt x="972" y="1363"/>
                    <a:pt x="740" y="695"/>
                    <a:pt x="368" y="81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1" name="Google Shape;7321;p15"/>
            <p:cNvSpPr/>
            <p:nvPr/>
          </p:nvSpPr>
          <p:spPr>
            <a:xfrm>
              <a:off x="6167550" y="1911625"/>
              <a:ext cx="40425" cy="34475"/>
            </a:xfrm>
            <a:custGeom>
              <a:avLst/>
              <a:gdLst/>
              <a:ahLst/>
              <a:cxnLst/>
              <a:rect l="l" t="t" r="r" b="b"/>
              <a:pathLst>
                <a:path w="1617" h="1379" extrusionOk="0">
                  <a:moveTo>
                    <a:pt x="280" y="0"/>
                  </a:moveTo>
                  <a:cubicBezTo>
                    <a:pt x="258" y="0"/>
                    <a:pt x="236" y="2"/>
                    <a:pt x="213" y="5"/>
                  </a:cubicBezTo>
                  <a:cubicBezTo>
                    <a:pt x="11" y="31"/>
                    <a:pt x="0" y="342"/>
                    <a:pt x="189" y="342"/>
                  </a:cubicBezTo>
                  <a:cubicBezTo>
                    <a:pt x="197" y="342"/>
                    <a:pt x="205" y="341"/>
                    <a:pt x="213" y="340"/>
                  </a:cubicBezTo>
                  <a:cubicBezTo>
                    <a:pt x="225" y="339"/>
                    <a:pt x="237" y="338"/>
                    <a:pt x="249" y="338"/>
                  </a:cubicBezTo>
                  <a:cubicBezTo>
                    <a:pt x="408" y="338"/>
                    <a:pt x="562" y="477"/>
                    <a:pt x="543" y="650"/>
                  </a:cubicBezTo>
                  <a:cubicBezTo>
                    <a:pt x="526" y="811"/>
                    <a:pt x="341" y="900"/>
                    <a:pt x="402" y="1084"/>
                  </a:cubicBezTo>
                  <a:cubicBezTo>
                    <a:pt x="478" y="1309"/>
                    <a:pt x="759" y="1378"/>
                    <a:pt x="1024" y="1378"/>
                  </a:cubicBezTo>
                  <a:cubicBezTo>
                    <a:pt x="1179" y="1378"/>
                    <a:pt x="1330" y="1354"/>
                    <a:pt x="1430" y="1324"/>
                  </a:cubicBezTo>
                  <a:cubicBezTo>
                    <a:pt x="1617" y="1267"/>
                    <a:pt x="1561" y="993"/>
                    <a:pt x="1392" y="993"/>
                  </a:cubicBezTo>
                  <a:cubicBezTo>
                    <a:pt x="1376" y="993"/>
                    <a:pt x="1358" y="995"/>
                    <a:pt x="1340" y="1001"/>
                  </a:cubicBezTo>
                  <a:cubicBezTo>
                    <a:pt x="1257" y="1026"/>
                    <a:pt x="1141" y="1049"/>
                    <a:pt x="1027" y="1049"/>
                  </a:cubicBezTo>
                  <a:cubicBezTo>
                    <a:pt x="924" y="1049"/>
                    <a:pt x="822" y="1031"/>
                    <a:pt x="746" y="980"/>
                  </a:cubicBezTo>
                  <a:lnTo>
                    <a:pt x="746" y="980"/>
                  </a:lnTo>
                  <a:cubicBezTo>
                    <a:pt x="771" y="930"/>
                    <a:pt x="820" y="875"/>
                    <a:pt x="837" y="834"/>
                  </a:cubicBezTo>
                  <a:cubicBezTo>
                    <a:pt x="855" y="792"/>
                    <a:pt x="867" y="747"/>
                    <a:pt x="872" y="702"/>
                  </a:cubicBezTo>
                  <a:cubicBezTo>
                    <a:pt x="887" y="577"/>
                    <a:pt x="861" y="450"/>
                    <a:pt x="802" y="339"/>
                  </a:cubicBezTo>
                  <a:cubicBezTo>
                    <a:pt x="698" y="143"/>
                    <a:pt x="503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2" name="Google Shape;7322;p15"/>
            <p:cNvSpPr/>
            <p:nvPr/>
          </p:nvSpPr>
          <p:spPr>
            <a:xfrm>
              <a:off x="6202300" y="1936675"/>
              <a:ext cx="38750" cy="83850"/>
            </a:xfrm>
            <a:custGeom>
              <a:avLst/>
              <a:gdLst/>
              <a:ahLst/>
              <a:cxnLst/>
              <a:rect l="l" t="t" r="r" b="b"/>
              <a:pathLst>
                <a:path w="1550" h="3354" extrusionOk="0">
                  <a:moveTo>
                    <a:pt x="1264" y="1"/>
                  </a:moveTo>
                  <a:cubicBezTo>
                    <a:pt x="1236" y="1"/>
                    <a:pt x="1206" y="10"/>
                    <a:pt x="1175" y="32"/>
                  </a:cubicBezTo>
                  <a:cubicBezTo>
                    <a:pt x="1" y="882"/>
                    <a:pt x="22" y="2519"/>
                    <a:pt x="1233" y="3325"/>
                  </a:cubicBezTo>
                  <a:cubicBezTo>
                    <a:pt x="1263" y="3345"/>
                    <a:pt x="1292" y="3354"/>
                    <a:pt x="1320" y="3354"/>
                  </a:cubicBezTo>
                  <a:cubicBezTo>
                    <a:pt x="1459" y="3354"/>
                    <a:pt x="1550" y="3136"/>
                    <a:pt x="1401" y="3036"/>
                  </a:cubicBezTo>
                  <a:cubicBezTo>
                    <a:pt x="412" y="2377"/>
                    <a:pt x="377" y="1021"/>
                    <a:pt x="1345" y="320"/>
                  </a:cubicBezTo>
                  <a:cubicBezTo>
                    <a:pt x="1487" y="217"/>
                    <a:pt x="139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3" name="Google Shape;7323;p15"/>
            <p:cNvSpPr/>
            <p:nvPr/>
          </p:nvSpPr>
          <p:spPr>
            <a:xfrm>
              <a:off x="6250275" y="1959550"/>
              <a:ext cx="39725" cy="56075"/>
            </a:xfrm>
            <a:custGeom>
              <a:avLst/>
              <a:gdLst/>
              <a:ahLst/>
              <a:cxnLst/>
              <a:rect l="l" t="t" r="r" b="b"/>
              <a:pathLst>
                <a:path w="1589" h="2243" extrusionOk="0">
                  <a:moveTo>
                    <a:pt x="793" y="338"/>
                  </a:moveTo>
                  <a:cubicBezTo>
                    <a:pt x="800" y="338"/>
                    <a:pt x="808" y="338"/>
                    <a:pt x="815" y="339"/>
                  </a:cubicBezTo>
                  <a:cubicBezTo>
                    <a:pt x="951" y="347"/>
                    <a:pt x="1087" y="513"/>
                    <a:pt x="1030" y="652"/>
                  </a:cubicBezTo>
                  <a:cubicBezTo>
                    <a:pt x="989" y="754"/>
                    <a:pt x="922" y="793"/>
                    <a:pt x="852" y="793"/>
                  </a:cubicBezTo>
                  <a:cubicBezTo>
                    <a:pt x="655" y="793"/>
                    <a:pt x="439" y="471"/>
                    <a:pt x="744" y="342"/>
                  </a:cubicBezTo>
                  <a:lnTo>
                    <a:pt x="744" y="342"/>
                  </a:lnTo>
                  <a:cubicBezTo>
                    <a:pt x="760" y="340"/>
                    <a:pt x="776" y="338"/>
                    <a:pt x="793" y="338"/>
                  </a:cubicBezTo>
                  <a:close/>
                  <a:moveTo>
                    <a:pt x="729" y="1"/>
                  </a:moveTo>
                  <a:cubicBezTo>
                    <a:pt x="710" y="1"/>
                    <a:pt x="690" y="4"/>
                    <a:pt x="669" y="13"/>
                  </a:cubicBezTo>
                  <a:cubicBezTo>
                    <a:pt x="651" y="19"/>
                    <a:pt x="634" y="27"/>
                    <a:pt x="618" y="34"/>
                  </a:cubicBezTo>
                  <a:lnTo>
                    <a:pt x="618" y="34"/>
                  </a:lnTo>
                  <a:cubicBezTo>
                    <a:pt x="480" y="77"/>
                    <a:pt x="351" y="159"/>
                    <a:pt x="255" y="260"/>
                  </a:cubicBezTo>
                  <a:cubicBezTo>
                    <a:pt x="7" y="519"/>
                    <a:pt x="1" y="899"/>
                    <a:pt x="88" y="1227"/>
                  </a:cubicBezTo>
                  <a:cubicBezTo>
                    <a:pt x="176" y="1562"/>
                    <a:pt x="534" y="2242"/>
                    <a:pt x="921" y="2242"/>
                  </a:cubicBezTo>
                  <a:cubicBezTo>
                    <a:pt x="1044" y="2242"/>
                    <a:pt x="1170" y="2174"/>
                    <a:pt x="1291" y="2005"/>
                  </a:cubicBezTo>
                  <a:cubicBezTo>
                    <a:pt x="1379" y="1882"/>
                    <a:pt x="1262" y="1762"/>
                    <a:pt x="1142" y="1762"/>
                  </a:cubicBezTo>
                  <a:cubicBezTo>
                    <a:pt x="1091" y="1762"/>
                    <a:pt x="1040" y="1784"/>
                    <a:pt x="1003" y="1835"/>
                  </a:cubicBezTo>
                  <a:cubicBezTo>
                    <a:pt x="971" y="1880"/>
                    <a:pt x="936" y="1898"/>
                    <a:pt x="900" y="1898"/>
                  </a:cubicBezTo>
                  <a:cubicBezTo>
                    <a:pt x="757" y="1898"/>
                    <a:pt x="599" y="1602"/>
                    <a:pt x="550" y="1500"/>
                  </a:cubicBezTo>
                  <a:cubicBezTo>
                    <a:pt x="470" y="1334"/>
                    <a:pt x="388" y="1137"/>
                    <a:pt x="373" y="943"/>
                  </a:cubicBezTo>
                  <a:lnTo>
                    <a:pt x="373" y="943"/>
                  </a:lnTo>
                  <a:cubicBezTo>
                    <a:pt x="461" y="1053"/>
                    <a:pt x="599" y="1129"/>
                    <a:pt x="791" y="1140"/>
                  </a:cubicBezTo>
                  <a:cubicBezTo>
                    <a:pt x="802" y="1140"/>
                    <a:pt x="814" y="1141"/>
                    <a:pt x="825" y="1141"/>
                  </a:cubicBezTo>
                  <a:cubicBezTo>
                    <a:pt x="1424" y="1141"/>
                    <a:pt x="1588" y="242"/>
                    <a:pt x="1012" y="35"/>
                  </a:cubicBezTo>
                  <a:cubicBezTo>
                    <a:pt x="950" y="13"/>
                    <a:pt x="885" y="3"/>
                    <a:pt x="821" y="3"/>
                  </a:cubicBezTo>
                  <a:cubicBezTo>
                    <a:pt x="802" y="3"/>
                    <a:pt x="783" y="3"/>
                    <a:pt x="763" y="5"/>
                  </a:cubicBezTo>
                  <a:lnTo>
                    <a:pt x="763" y="5"/>
                  </a:lnTo>
                  <a:cubicBezTo>
                    <a:pt x="753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4" name="Google Shape;7324;p15"/>
            <p:cNvSpPr/>
            <p:nvPr/>
          </p:nvSpPr>
          <p:spPr>
            <a:xfrm>
              <a:off x="6279775" y="1935125"/>
              <a:ext cx="51500" cy="79150"/>
            </a:xfrm>
            <a:custGeom>
              <a:avLst/>
              <a:gdLst/>
              <a:ahLst/>
              <a:cxnLst/>
              <a:rect l="l" t="t" r="r" b="b"/>
              <a:pathLst>
                <a:path w="2060" h="3166" extrusionOk="0">
                  <a:moveTo>
                    <a:pt x="229" y="1"/>
                  </a:moveTo>
                  <a:cubicBezTo>
                    <a:pt x="92" y="1"/>
                    <a:pt x="0" y="218"/>
                    <a:pt x="146" y="320"/>
                  </a:cubicBezTo>
                  <a:cubicBezTo>
                    <a:pt x="791" y="768"/>
                    <a:pt x="1650" y="2172"/>
                    <a:pt x="891" y="2883"/>
                  </a:cubicBezTo>
                  <a:cubicBezTo>
                    <a:pt x="767" y="2998"/>
                    <a:pt x="883" y="3166"/>
                    <a:pt x="1015" y="3166"/>
                  </a:cubicBezTo>
                  <a:cubicBezTo>
                    <a:pt x="1053" y="3166"/>
                    <a:pt x="1092" y="3152"/>
                    <a:pt x="1127" y="3119"/>
                  </a:cubicBezTo>
                  <a:cubicBezTo>
                    <a:pt x="2059" y="2248"/>
                    <a:pt x="1136" y="602"/>
                    <a:pt x="315" y="30"/>
                  </a:cubicBezTo>
                  <a:cubicBezTo>
                    <a:pt x="286" y="10"/>
                    <a:pt x="256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5" name="Google Shape;7325;p15"/>
            <p:cNvSpPr/>
            <p:nvPr/>
          </p:nvSpPr>
          <p:spPr>
            <a:xfrm>
              <a:off x="6321725" y="1916300"/>
              <a:ext cx="39775" cy="38475"/>
            </a:xfrm>
            <a:custGeom>
              <a:avLst/>
              <a:gdLst/>
              <a:ahLst/>
              <a:cxnLst/>
              <a:rect l="l" t="t" r="r" b="b"/>
              <a:pathLst>
                <a:path w="1591" h="1539" extrusionOk="0">
                  <a:moveTo>
                    <a:pt x="657" y="1"/>
                  </a:moveTo>
                  <a:cubicBezTo>
                    <a:pt x="464" y="1"/>
                    <a:pt x="245" y="109"/>
                    <a:pt x="114" y="248"/>
                  </a:cubicBezTo>
                  <a:cubicBezTo>
                    <a:pt x="0" y="367"/>
                    <a:pt x="114" y="536"/>
                    <a:pt x="240" y="536"/>
                  </a:cubicBezTo>
                  <a:cubicBezTo>
                    <a:pt x="277" y="536"/>
                    <a:pt x="316" y="520"/>
                    <a:pt x="351" y="484"/>
                  </a:cubicBezTo>
                  <a:lnTo>
                    <a:pt x="351" y="483"/>
                  </a:lnTo>
                  <a:cubicBezTo>
                    <a:pt x="398" y="433"/>
                    <a:pt x="523" y="321"/>
                    <a:pt x="613" y="321"/>
                  </a:cubicBezTo>
                  <a:cubicBezTo>
                    <a:pt x="651" y="321"/>
                    <a:pt x="683" y="341"/>
                    <a:pt x="701" y="393"/>
                  </a:cubicBezTo>
                  <a:cubicBezTo>
                    <a:pt x="730" y="476"/>
                    <a:pt x="637" y="646"/>
                    <a:pt x="611" y="724"/>
                  </a:cubicBezTo>
                  <a:cubicBezTo>
                    <a:pt x="550" y="908"/>
                    <a:pt x="506" y="1117"/>
                    <a:pt x="613" y="1296"/>
                  </a:cubicBezTo>
                  <a:cubicBezTo>
                    <a:pt x="714" y="1460"/>
                    <a:pt x="885" y="1539"/>
                    <a:pt x="1058" y="1539"/>
                  </a:cubicBezTo>
                  <a:cubicBezTo>
                    <a:pt x="1226" y="1539"/>
                    <a:pt x="1395" y="1464"/>
                    <a:pt x="1501" y="1322"/>
                  </a:cubicBezTo>
                  <a:cubicBezTo>
                    <a:pt x="1591" y="1200"/>
                    <a:pt x="1474" y="1081"/>
                    <a:pt x="1352" y="1081"/>
                  </a:cubicBezTo>
                  <a:cubicBezTo>
                    <a:pt x="1301" y="1081"/>
                    <a:pt x="1249" y="1102"/>
                    <a:pt x="1211" y="1152"/>
                  </a:cubicBezTo>
                  <a:cubicBezTo>
                    <a:pt x="1182" y="1192"/>
                    <a:pt x="1133" y="1209"/>
                    <a:pt x="1082" y="1209"/>
                  </a:cubicBezTo>
                  <a:cubicBezTo>
                    <a:pt x="1036" y="1209"/>
                    <a:pt x="988" y="1195"/>
                    <a:pt x="953" y="1172"/>
                  </a:cubicBezTo>
                  <a:cubicBezTo>
                    <a:pt x="863" y="1114"/>
                    <a:pt x="877" y="1021"/>
                    <a:pt x="900" y="926"/>
                  </a:cubicBezTo>
                  <a:cubicBezTo>
                    <a:pt x="945" y="727"/>
                    <a:pt x="1067" y="536"/>
                    <a:pt x="1028" y="324"/>
                  </a:cubicBezTo>
                  <a:cubicBezTo>
                    <a:pt x="983" y="89"/>
                    <a:pt x="831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6" name="Google Shape;7326;p15"/>
            <p:cNvSpPr/>
            <p:nvPr/>
          </p:nvSpPr>
          <p:spPr>
            <a:xfrm>
              <a:off x="6377850" y="1941875"/>
              <a:ext cx="15500" cy="62650"/>
            </a:xfrm>
            <a:custGeom>
              <a:avLst/>
              <a:gdLst/>
              <a:ahLst/>
              <a:cxnLst/>
              <a:rect l="l" t="t" r="r" b="b"/>
              <a:pathLst>
                <a:path w="620" h="2506" extrusionOk="0">
                  <a:moveTo>
                    <a:pt x="162" y="0"/>
                  </a:moveTo>
                  <a:cubicBezTo>
                    <a:pt x="78" y="0"/>
                    <a:pt x="1" y="53"/>
                    <a:pt x="14" y="160"/>
                  </a:cubicBezTo>
                  <a:cubicBezTo>
                    <a:pt x="99" y="889"/>
                    <a:pt x="186" y="1618"/>
                    <a:pt x="272" y="2346"/>
                  </a:cubicBezTo>
                  <a:cubicBezTo>
                    <a:pt x="285" y="2452"/>
                    <a:pt x="375" y="2506"/>
                    <a:pt x="459" y="2506"/>
                  </a:cubicBezTo>
                  <a:cubicBezTo>
                    <a:pt x="543" y="2506"/>
                    <a:pt x="619" y="2453"/>
                    <a:pt x="607" y="2346"/>
                  </a:cubicBezTo>
                  <a:lnTo>
                    <a:pt x="348" y="160"/>
                  </a:lnTo>
                  <a:cubicBezTo>
                    <a:pt x="336" y="54"/>
                    <a:pt x="245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7" name="Google Shape;7327;p15"/>
            <p:cNvSpPr/>
            <p:nvPr/>
          </p:nvSpPr>
          <p:spPr>
            <a:xfrm>
              <a:off x="6364925" y="1973250"/>
              <a:ext cx="46300" cy="12675"/>
            </a:xfrm>
            <a:custGeom>
              <a:avLst/>
              <a:gdLst/>
              <a:ahLst/>
              <a:cxnLst/>
              <a:rect l="l" t="t" r="r" b="b"/>
              <a:pathLst>
                <a:path w="1852" h="507" extrusionOk="0">
                  <a:moveTo>
                    <a:pt x="1661" y="0"/>
                  </a:moveTo>
                  <a:cubicBezTo>
                    <a:pt x="1654" y="0"/>
                    <a:pt x="1646" y="1"/>
                    <a:pt x="1638" y="2"/>
                  </a:cubicBezTo>
                  <a:lnTo>
                    <a:pt x="214" y="171"/>
                  </a:lnTo>
                  <a:cubicBezTo>
                    <a:pt x="11" y="194"/>
                    <a:pt x="0" y="506"/>
                    <a:pt x="191" y="506"/>
                  </a:cubicBezTo>
                  <a:cubicBezTo>
                    <a:pt x="198" y="506"/>
                    <a:pt x="206" y="506"/>
                    <a:pt x="214" y="505"/>
                  </a:cubicBezTo>
                  <a:lnTo>
                    <a:pt x="1638" y="337"/>
                  </a:lnTo>
                  <a:cubicBezTo>
                    <a:pt x="1842" y="312"/>
                    <a:pt x="1851" y="0"/>
                    <a:pt x="1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8" name="Google Shape;7328;p15"/>
            <p:cNvSpPr/>
            <p:nvPr/>
          </p:nvSpPr>
          <p:spPr>
            <a:xfrm>
              <a:off x="6437925" y="1935800"/>
              <a:ext cx="61225" cy="69450"/>
            </a:xfrm>
            <a:custGeom>
              <a:avLst/>
              <a:gdLst/>
              <a:ahLst/>
              <a:cxnLst/>
              <a:rect l="l" t="t" r="r" b="b"/>
              <a:pathLst>
                <a:path w="2449" h="2778" extrusionOk="0">
                  <a:moveTo>
                    <a:pt x="231" y="0"/>
                  </a:moveTo>
                  <a:cubicBezTo>
                    <a:pt x="111" y="0"/>
                    <a:pt x="0" y="168"/>
                    <a:pt x="103" y="293"/>
                  </a:cubicBezTo>
                  <a:lnTo>
                    <a:pt x="2108" y="2721"/>
                  </a:lnTo>
                  <a:cubicBezTo>
                    <a:pt x="2141" y="2761"/>
                    <a:pt x="2179" y="2778"/>
                    <a:pt x="2217" y="2778"/>
                  </a:cubicBezTo>
                  <a:cubicBezTo>
                    <a:pt x="2337" y="2778"/>
                    <a:pt x="2449" y="2610"/>
                    <a:pt x="2344" y="2485"/>
                  </a:cubicBezTo>
                  <a:lnTo>
                    <a:pt x="341" y="56"/>
                  </a:lnTo>
                  <a:cubicBezTo>
                    <a:pt x="308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29" name="Google Shape;7329;p15"/>
            <p:cNvSpPr/>
            <p:nvPr/>
          </p:nvSpPr>
          <p:spPr>
            <a:xfrm>
              <a:off x="6429875" y="1935150"/>
              <a:ext cx="66950" cy="76450"/>
            </a:xfrm>
            <a:custGeom>
              <a:avLst/>
              <a:gdLst/>
              <a:ahLst/>
              <a:cxnLst/>
              <a:rect l="l" t="t" r="r" b="b"/>
              <a:pathLst>
                <a:path w="2678" h="3058" extrusionOk="0">
                  <a:moveTo>
                    <a:pt x="2447" y="0"/>
                  </a:moveTo>
                  <a:cubicBezTo>
                    <a:pt x="2409" y="0"/>
                    <a:pt x="2371" y="17"/>
                    <a:pt x="2338" y="57"/>
                  </a:cubicBezTo>
                  <a:lnTo>
                    <a:pt x="103" y="2764"/>
                  </a:lnTo>
                  <a:cubicBezTo>
                    <a:pt x="0" y="2889"/>
                    <a:pt x="112" y="3057"/>
                    <a:pt x="232" y="3057"/>
                  </a:cubicBezTo>
                  <a:cubicBezTo>
                    <a:pt x="270" y="3057"/>
                    <a:pt x="309" y="3040"/>
                    <a:pt x="341" y="3001"/>
                  </a:cubicBezTo>
                  <a:cubicBezTo>
                    <a:pt x="1086" y="2099"/>
                    <a:pt x="1830" y="1196"/>
                    <a:pt x="2575" y="293"/>
                  </a:cubicBezTo>
                  <a:cubicBezTo>
                    <a:pt x="2678" y="168"/>
                    <a:pt x="2566" y="0"/>
                    <a:pt x="2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0" name="Google Shape;7330;p15"/>
            <p:cNvSpPr/>
            <p:nvPr/>
          </p:nvSpPr>
          <p:spPr>
            <a:xfrm>
              <a:off x="6496625" y="1910900"/>
              <a:ext cx="34175" cy="34175"/>
            </a:xfrm>
            <a:custGeom>
              <a:avLst/>
              <a:gdLst/>
              <a:ahLst/>
              <a:cxnLst/>
              <a:rect l="l" t="t" r="r" b="b"/>
              <a:pathLst>
                <a:path w="1367" h="1367" extrusionOk="0">
                  <a:moveTo>
                    <a:pt x="432" y="0"/>
                  </a:moveTo>
                  <a:cubicBezTo>
                    <a:pt x="287" y="0"/>
                    <a:pt x="145" y="69"/>
                    <a:pt x="69" y="215"/>
                  </a:cubicBezTo>
                  <a:cubicBezTo>
                    <a:pt x="1" y="347"/>
                    <a:pt x="118" y="468"/>
                    <a:pt x="229" y="468"/>
                  </a:cubicBezTo>
                  <a:cubicBezTo>
                    <a:pt x="279" y="468"/>
                    <a:pt x="327" y="443"/>
                    <a:pt x="358" y="384"/>
                  </a:cubicBezTo>
                  <a:cubicBezTo>
                    <a:pt x="380" y="341"/>
                    <a:pt x="406" y="323"/>
                    <a:pt x="431" y="323"/>
                  </a:cubicBezTo>
                  <a:cubicBezTo>
                    <a:pt x="503" y="323"/>
                    <a:pt x="573" y="466"/>
                    <a:pt x="568" y="545"/>
                  </a:cubicBezTo>
                  <a:cubicBezTo>
                    <a:pt x="557" y="705"/>
                    <a:pt x="440" y="842"/>
                    <a:pt x="342" y="962"/>
                  </a:cubicBezTo>
                  <a:cubicBezTo>
                    <a:pt x="271" y="1049"/>
                    <a:pt x="280" y="1216"/>
                    <a:pt x="417" y="1242"/>
                  </a:cubicBezTo>
                  <a:lnTo>
                    <a:pt x="1076" y="1364"/>
                  </a:lnTo>
                  <a:cubicBezTo>
                    <a:pt x="1088" y="1366"/>
                    <a:pt x="1099" y="1367"/>
                    <a:pt x="1110" y="1367"/>
                  </a:cubicBezTo>
                  <a:cubicBezTo>
                    <a:pt x="1296" y="1367"/>
                    <a:pt x="1366" y="1078"/>
                    <a:pt x="1166" y="1040"/>
                  </a:cubicBezTo>
                  <a:lnTo>
                    <a:pt x="750" y="963"/>
                  </a:lnTo>
                  <a:lnTo>
                    <a:pt x="750" y="963"/>
                  </a:lnTo>
                  <a:cubicBezTo>
                    <a:pt x="896" y="729"/>
                    <a:pt x="981" y="460"/>
                    <a:pt x="814" y="203"/>
                  </a:cubicBezTo>
                  <a:cubicBezTo>
                    <a:pt x="728" y="70"/>
                    <a:pt x="579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1" name="Google Shape;7331;p15"/>
            <p:cNvSpPr/>
            <p:nvPr/>
          </p:nvSpPr>
          <p:spPr>
            <a:xfrm>
              <a:off x="6534300" y="1924175"/>
              <a:ext cx="44350" cy="89000"/>
            </a:xfrm>
            <a:custGeom>
              <a:avLst/>
              <a:gdLst/>
              <a:ahLst/>
              <a:cxnLst/>
              <a:rect l="l" t="t" r="r" b="b"/>
              <a:pathLst>
                <a:path w="1774" h="3560" extrusionOk="0">
                  <a:moveTo>
                    <a:pt x="693" y="832"/>
                  </a:moveTo>
                  <a:lnTo>
                    <a:pt x="693" y="832"/>
                  </a:lnTo>
                  <a:cubicBezTo>
                    <a:pt x="719" y="1118"/>
                    <a:pt x="744" y="1405"/>
                    <a:pt x="769" y="1691"/>
                  </a:cubicBezTo>
                  <a:lnTo>
                    <a:pt x="769" y="1691"/>
                  </a:lnTo>
                  <a:cubicBezTo>
                    <a:pt x="684" y="1689"/>
                    <a:pt x="599" y="1688"/>
                    <a:pt x="513" y="1687"/>
                  </a:cubicBezTo>
                  <a:cubicBezTo>
                    <a:pt x="490" y="1691"/>
                    <a:pt x="470" y="1694"/>
                    <a:pt x="453" y="1694"/>
                  </a:cubicBezTo>
                  <a:cubicBezTo>
                    <a:pt x="357" y="1694"/>
                    <a:pt x="370" y="1620"/>
                    <a:pt x="489" y="1475"/>
                  </a:cubicBezTo>
                  <a:cubicBezTo>
                    <a:pt x="517" y="1271"/>
                    <a:pt x="599" y="1050"/>
                    <a:pt x="693" y="832"/>
                  </a:cubicBezTo>
                  <a:close/>
                  <a:moveTo>
                    <a:pt x="802" y="0"/>
                  </a:moveTo>
                  <a:cubicBezTo>
                    <a:pt x="737" y="0"/>
                    <a:pt x="671" y="38"/>
                    <a:pt x="640" y="119"/>
                  </a:cubicBezTo>
                  <a:cubicBezTo>
                    <a:pt x="495" y="506"/>
                    <a:pt x="352" y="892"/>
                    <a:pt x="207" y="1280"/>
                  </a:cubicBezTo>
                  <a:cubicBezTo>
                    <a:pt x="147" y="1437"/>
                    <a:pt x="1" y="1672"/>
                    <a:pt x="85" y="1852"/>
                  </a:cubicBezTo>
                  <a:cubicBezTo>
                    <a:pt x="168" y="2029"/>
                    <a:pt x="460" y="2075"/>
                    <a:pt x="769" y="2077"/>
                  </a:cubicBezTo>
                  <a:lnTo>
                    <a:pt x="769" y="2077"/>
                  </a:lnTo>
                  <a:cubicBezTo>
                    <a:pt x="816" y="2482"/>
                    <a:pt x="863" y="2887"/>
                    <a:pt x="910" y="3292"/>
                  </a:cubicBezTo>
                  <a:lnTo>
                    <a:pt x="910" y="3292"/>
                  </a:lnTo>
                  <a:cubicBezTo>
                    <a:pt x="913" y="3328"/>
                    <a:pt x="916" y="3364"/>
                    <a:pt x="919" y="3400"/>
                  </a:cubicBezTo>
                  <a:lnTo>
                    <a:pt x="922" y="3400"/>
                  </a:lnTo>
                  <a:cubicBezTo>
                    <a:pt x="934" y="3505"/>
                    <a:pt x="1024" y="3560"/>
                    <a:pt x="1108" y="3560"/>
                  </a:cubicBezTo>
                  <a:cubicBezTo>
                    <a:pt x="1190" y="3560"/>
                    <a:pt x="1266" y="3507"/>
                    <a:pt x="1256" y="3400"/>
                  </a:cubicBezTo>
                  <a:cubicBezTo>
                    <a:pt x="1217" y="2955"/>
                    <a:pt x="1177" y="2509"/>
                    <a:pt x="1138" y="2064"/>
                  </a:cubicBezTo>
                  <a:lnTo>
                    <a:pt x="1138" y="2064"/>
                  </a:lnTo>
                  <a:cubicBezTo>
                    <a:pt x="1303" y="2054"/>
                    <a:pt x="1449" y="2041"/>
                    <a:pt x="1540" y="2041"/>
                  </a:cubicBezTo>
                  <a:cubicBezTo>
                    <a:pt x="1546" y="2041"/>
                    <a:pt x="1551" y="2041"/>
                    <a:pt x="1557" y="2041"/>
                  </a:cubicBezTo>
                  <a:cubicBezTo>
                    <a:pt x="1558" y="2041"/>
                    <a:pt x="1560" y="2041"/>
                    <a:pt x="1561" y="2041"/>
                  </a:cubicBezTo>
                  <a:cubicBezTo>
                    <a:pt x="1773" y="2041"/>
                    <a:pt x="1772" y="1710"/>
                    <a:pt x="1557" y="1705"/>
                  </a:cubicBezTo>
                  <a:lnTo>
                    <a:pt x="1105" y="1697"/>
                  </a:lnTo>
                  <a:lnTo>
                    <a:pt x="1105" y="1697"/>
                  </a:lnTo>
                  <a:cubicBezTo>
                    <a:pt x="1060" y="1186"/>
                    <a:pt x="1015" y="674"/>
                    <a:pt x="969" y="163"/>
                  </a:cubicBezTo>
                  <a:cubicBezTo>
                    <a:pt x="960" y="58"/>
                    <a:pt x="88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2" name="Google Shape;7332;p15"/>
            <p:cNvSpPr/>
            <p:nvPr/>
          </p:nvSpPr>
          <p:spPr>
            <a:xfrm>
              <a:off x="6580250" y="1938350"/>
              <a:ext cx="40200" cy="68325"/>
            </a:xfrm>
            <a:custGeom>
              <a:avLst/>
              <a:gdLst/>
              <a:ahLst/>
              <a:cxnLst/>
              <a:rect l="l" t="t" r="r" b="b"/>
              <a:pathLst>
                <a:path w="1608" h="2733" extrusionOk="0">
                  <a:moveTo>
                    <a:pt x="1052" y="0"/>
                  </a:moveTo>
                  <a:cubicBezTo>
                    <a:pt x="1028" y="0"/>
                    <a:pt x="1003" y="5"/>
                    <a:pt x="977" y="17"/>
                  </a:cubicBezTo>
                  <a:cubicBezTo>
                    <a:pt x="629" y="176"/>
                    <a:pt x="1" y="626"/>
                    <a:pt x="65" y="1088"/>
                  </a:cubicBezTo>
                  <a:cubicBezTo>
                    <a:pt x="92" y="1289"/>
                    <a:pt x="286" y="1404"/>
                    <a:pt x="434" y="1513"/>
                  </a:cubicBezTo>
                  <a:cubicBezTo>
                    <a:pt x="559" y="1606"/>
                    <a:pt x="686" y="1700"/>
                    <a:pt x="811" y="1794"/>
                  </a:cubicBezTo>
                  <a:cubicBezTo>
                    <a:pt x="1087" y="1907"/>
                    <a:pt x="1101" y="2098"/>
                    <a:pt x="854" y="2368"/>
                  </a:cubicBezTo>
                  <a:cubicBezTo>
                    <a:pt x="751" y="2388"/>
                    <a:pt x="646" y="2398"/>
                    <a:pt x="542" y="2398"/>
                  </a:cubicBezTo>
                  <a:cubicBezTo>
                    <a:pt x="521" y="2398"/>
                    <a:pt x="501" y="2397"/>
                    <a:pt x="480" y="2397"/>
                  </a:cubicBezTo>
                  <a:cubicBezTo>
                    <a:pt x="265" y="2398"/>
                    <a:pt x="263" y="2732"/>
                    <a:pt x="478" y="2732"/>
                  </a:cubicBezTo>
                  <a:cubicBezTo>
                    <a:pt x="479" y="2732"/>
                    <a:pt x="479" y="2732"/>
                    <a:pt x="480" y="2732"/>
                  </a:cubicBezTo>
                  <a:cubicBezTo>
                    <a:pt x="901" y="2728"/>
                    <a:pt x="1607" y="2548"/>
                    <a:pt x="1421" y="1962"/>
                  </a:cubicBezTo>
                  <a:cubicBezTo>
                    <a:pt x="1342" y="1712"/>
                    <a:pt x="1050" y="1558"/>
                    <a:pt x="854" y="1411"/>
                  </a:cubicBezTo>
                  <a:cubicBezTo>
                    <a:pt x="593" y="1216"/>
                    <a:pt x="340" y="992"/>
                    <a:pt x="619" y="674"/>
                  </a:cubicBezTo>
                  <a:cubicBezTo>
                    <a:pt x="765" y="507"/>
                    <a:pt x="947" y="397"/>
                    <a:pt x="1147" y="305"/>
                  </a:cubicBezTo>
                  <a:cubicBezTo>
                    <a:pt x="1316" y="228"/>
                    <a:pt x="121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3" name="Google Shape;7333;p15"/>
            <p:cNvSpPr/>
            <p:nvPr/>
          </p:nvSpPr>
          <p:spPr>
            <a:xfrm>
              <a:off x="6612000" y="1913850"/>
              <a:ext cx="32275" cy="39825"/>
            </a:xfrm>
            <a:custGeom>
              <a:avLst/>
              <a:gdLst/>
              <a:ahLst/>
              <a:cxnLst/>
              <a:rect l="l" t="t" r="r" b="b"/>
              <a:pathLst>
                <a:path w="1291" h="1593" extrusionOk="0">
                  <a:moveTo>
                    <a:pt x="334" y="0"/>
                  </a:moveTo>
                  <a:cubicBezTo>
                    <a:pt x="289" y="0"/>
                    <a:pt x="242" y="5"/>
                    <a:pt x="195" y="16"/>
                  </a:cubicBezTo>
                  <a:cubicBezTo>
                    <a:pt x="1" y="62"/>
                    <a:pt x="64" y="345"/>
                    <a:pt x="243" y="345"/>
                  </a:cubicBezTo>
                  <a:cubicBezTo>
                    <a:pt x="257" y="345"/>
                    <a:pt x="271" y="343"/>
                    <a:pt x="285" y="340"/>
                  </a:cubicBezTo>
                  <a:cubicBezTo>
                    <a:pt x="308" y="334"/>
                    <a:pt x="329" y="332"/>
                    <a:pt x="350" y="332"/>
                  </a:cubicBezTo>
                  <a:cubicBezTo>
                    <a:pt x="559" y="332"/>
                    <a:pt x="655" y="592"/>
                    <a:pt x="630" y="776"/>
                  </a:cubicBezTo>
                  <a:cubicBezTo>
                    <a:pt x="603" y="977"/>
                    <a:pt x="482" y="1153"/>
                    <a:pt x="368" y="1316"/>
                  </a:cubicBezTo>
                  <a:cubicBezTo>
                    <a:pt x="291" y="1426"/>
                    <a:pt x="395" y="1561"/>
                    <a:pt x="511" y="1568"/>
                  </a:cubicBezTo>
                  <a:lnTo>
                    <a:pt x="1076" y="1592"/>
                  </a:lnTo>
                  <a:cubicBezTo>
                    <a:pt x="1078" y="1592"/>
                    <a:pt x="1081" y="1592"/>
                    <a:pt x="1084" y="1592"/>
                  </a:cubicBezTo>
                  <a:cubicBezTo>
                    <a:pt x="1291" y="1592"/>
                    <a:pt x="1288" y="1267"/>
                    <a:pt x="1076" y="1256"/>
                  </a:cubicBezTo>
                  <a:lnTo>
                    <a:pt x="807" y="1245"/>
                  </a:lnTo>
                  <a:lnTo>
                    <a:pt x="807" y="1245"/>
                  </a:lnTo>
                  <a:cubicBezTo>
                    <a:pt x="946" y="995"/>
                    <a:pt x="1033" y="713"/>
                    <a:pt x="928" y="433"/>
                  </a:cubicBezTo>
                  <a:cubicBezTo>
                    <a:pt x="830" y="174"/>
                    <a:pt x="598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4" name="Google Shape;7334;p15"/>
            <p:cNvSpPr/>
            <p:nvPr/>
          </p:nvSpPr>
          <p:spPr>
            <a:xfrm>
              <a:off x="5025300" y="20126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5" name="Google Shape;7335;p15"/>
            <p:cNvSpPr/>
            <p:nvPr/>
          </p:nvSpPr>
          <p:spPr>
            <a:xfrm>
              <a:off x="4720400" y="2086200"/>
              <a:ext cx="51550" cy="104275"/>
            </a:xfrm>
            <a:custGeom>
              <a:avLst/>
              <a:gdLst/>
              <a:ahLst/>
              <a:cxnLst/>
              <a:rect l="l" t="t" r="r" b="b"/>
              <a:pathLst>
                <a:path w="2062" h="4171" extrusionOk="0">
                  <a:moveTo>
                    <a:pt x="161" y="1"/>
                  </a:moveTo>
                  <a:cubicBezTo>
                    <a:pt x="78" y="1"/>
                    <a:pt x="1" y="54"/>
                    <a:pt x="13" y="160"/>
                  </a:cubicBezTo>
                  <a:cubicBezTo>
                    <a:pt x="143" y="1284"/>
                    <a:pt x="274" y="2410"/>
                    <a:pt x="404" y="3536"/>
                  </a:cubicBezTo>
                  <a:lnTo>
                    <a:pt x="404" y="3536"/>
                  </a:lnTo>
                  <a:cubicBezTo>
                    <a:pt x="405" y="3542"/>
                    <a:pt x="405" y="3548"/>
                    <a:pt x="405" y="3554"/>
                  </a:cubicBezTo>
                  <a:lnTo>
                    <a:pt x="407" y="3554"/>
                  </a:lnTo>
                  <a:cubicBezTo>
                    <a:pt x="419" y="3660"/>
                    <a:pt x="507" y="3715"/>
                    <a:pt x="590" y="3715"/>
                  </a:cubicBezTo>
                  <a:cubicBezTo>
                    <a:pt x="670" y="3715"/>
                    <a:pt x="745" y="3663"/>
                    <a:pt x="741" y="3554"/>
                  </a:cubicBezTo>
                  <a:cubicBezTo>
                    <a:pt x="728" y="3268"/>
                    <a:pt x="699" y="2950"/>
                    <a:pt x="817" y="2683"/>
                  </a:cubicBezTo>
                  <a:cubicBezTo>
                    <a:pt x="841" y="2517"/>
                    <a:pt x="933" y="2391"/>
                    <a:pt x="1093" y="2302"/>
                  </a:cubicBezTo>
                  <a:cubicBezTo>
                    <a:pt x="1191" y="2131"/>
                    <a:pt x="1273" y="2046"/>
                    <a:pt x="1338" y="2046"/>
                  </a:cubicBezTo>
                  <a:cubicBezTo>
                    <a:pt x="1425" y="2046"/>
                    <a:pt x="1482" y="2196"/>
                    <a:pt x="1511" y="2496"/>
                  </a:cubicBezTo>
                  <a:cubicBezTo>
                    <a:pt x="1670" y="2987"/>
                    <a:pt x="1728" y="3493"/>
                    <a:pt x="1725" y="4009"/>
                  </a:cubicBezTo>
                  <a:cubicBezTo>
                    <a:pt x="1724" y="4117"/>
                    <a:pt x="1807" y="4170"/>
                    <a:pt x="1891" y="4170"/>
                  </a:cubicBezTo>
                  <a:cubicBezTo>
                    <a:pt x="1975" y="4170"/>
                    <a:pt x="2059" y="4117"/>
                    <a:pt x="2059" y="4009"/>
                  </a:cubicBezTo>
                  <a:cubicBezTo>
                    <a:pt x="2062" y="3463"/>
                    <a:pt x="2027" y="1838"/>
                    <a:pt x="1358" y="1628"/>
                  </a:cubicBezTo>
                  <a:cubicBezTo>
                    <a:pt x="1303" y="1610"/>
                    <a:pt x="1250" y="1602"/>
                    <a:pt x="1200" y="1602"/>
                  </a:cubicBezTo>
                  <a:cubicBezTo>
                    <a:pt x="904" y="1602"/>
                    <a:pt x="711" y="1894"/>
                    <a:pt x="590" y="2258"/>
                  </a:cubicBezTo>
                  <a:lnTo>
                    <a:pt x="590" y="2258"/>
                  </a:lnTo>
                  <a:cubicBezTo>
                    <a:pt x="509" y="1559"/>
                    <a:pt x="428" y="860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6" name="Google Shape;7336;p15"/>
            <p:cNvSpPr/>
            <p:nvPr/>
          </p:nvSpPr>
          <p:spPr>
            <a:xfrm>
              <a:off x="4820675" y="2121925"/>
              <a:ext cx="43900" cy="13175"/>
            </a:xfrm>
            <a:custGeom>
              <a:avLst/>
              <a:gdLst/>
              <a:ahLst/>
              <a:cxnLst/>
              <a:rect l="l" t="t" r="r" b="b"/>
              <a:pathLst>
                <a:path w="1756" h="527" extrusionOk="0">
                  <a:moveTo>
                    <a:pt x="1542" y="1"/>
                  </a:moveTo>
                  <a:cubicBezTo>
                    <a:pt x="1542" y="1"/>
                    <a:pt x="1541" y="1"/>
                    <a:pt x="1541" y="1"/>
                  </a:cubicBezTo>
                  <a:cubicBezTo>
                    <a:pt x="1083" y="2"/>
                    <a:pt x="629" y="68"/>
                    <a:pt x="191" y="196"/>
                  </a:cubicBezTo>
                  <a:cubicBezTo>
                    <a:pt x="1" y="252"/>
                    <a:pt x="59" y="526"/>
                    <a:pt x="230" y="526"/>
                  </a:cubicBezTo>
                  <a:cubicBezTo>
                    <a:pt x="245" y="526"/>
                    <a:pt x="262" y="524"/>
                    <a:pt x="279" y="519"/>
                  </a:cubicBezTo>
                  <a:cubicBezTo>
                    <a:pt x="688" y="399"/>
                    <a:pt x="1114" y="336"/>
                    <a:pt x="1541" y="335"/>
                  </a:cubicBezTo>
                  <a:cubicBezTo>
                    <a:pt x="1755" y="335"/>
                    <a:pt x="1756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7" name="Google Shape;7337;p15"/>
            <p:cNvSpPr/>
            <p:nvPr/>
          </p:nvSpPr>
          <p:spPr>
            <a:xfrm>
              <a:off x="4818475" y="2155250"/>
              <a:ext cx="50750" cy="9850"/>
            </a:xfrm>
            <a:custGeom>
              <a:avLst/>
              <a:gdLst/>
              <a:ahLst/>
              <a:cxnLst/>
              <a:rect l="l" t="t" r="r" b="b"/>
              <a:pathLst>
                <a:path w="2030" h="394" extrusionOk="0">
                  <a:moveTo>
                    <a:pt x="191" y="1"/>
                  </a:moveTo>
                  <a:cubicBezTo>
                    <a:pt x="0" y="1"/>
                    <a:pt x="9" y="313"/>
                    <a:pt x="213" y="336"/>
                  </a:cubicBezTo>
                  <a:cubicBezTo>
                    <a:pt x="549" y="375"/>
                    <a:pt x="887" y="394"/>
                    <a:pt x="1224" y="394"/>
                  </a:cubicBezTo>
                  <a:cubicBezTo>
                    <a:pt x="1421" y="394"/>
                    <a:pt x="1618" y="387"/>
                    <a:pt x="1815" y="374"/>
                  </a:cubicBezTo>
                  <a:cubicBezTo>
                    <a:pt x="2024" y="361"/>
                    <a:pt x="2030" y="40"/>
                    <a:pt x="1829" y="40"/>
                  </a:cubicBezTo>
                  <a:cubicBezTo>
                    <a:pt x="1824" y="40"/>
                    <a:pt x="1820" y="40"/>
                    <a:pt x="1815" y="40"/>
                  </a:cubicBezTo>
                  <a:cubicBezTo>
                    <a:pt x="1618" y="53"/>
                    <a:pt x="1421" y="60"/>
                    <a:pt x="1224" y="60"/>
                  </a:cubicBezTo>
                  <a:cubicBezTo>
                    <a:pt x="887" y="60"/>
                    <a:pt x="549" y="41"/>
                    <a:pt x="213" y="2"/>
                  </a:cubicBezTo>
                  <a:cubicBezTo>
                    <a:pt x="206" y="1"/>
                    <a:pt x="198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8" name="Google Shape;7338;p15"/>
            <p:cNvSpPr/>
            <p:nvPr/>
          </p:nvSpPr>
          <p:spPr>
            <a:xfrm>
              <a:off x="4911200" y="2085125"/>
              <a:ext cx="65975" cy="99650"/>
            </a:xfrm>
            <a:custGeom>
              <a:avLst/>
              <a:gdLst/>
              <a:ahLst/>
              <a:cxnLst/>
              <a:rect l="l" t="t" r="r" b="b"/>
              <a:pathLst>
                <a:path w="2639" h="3986" extrusionOk="0">
                  <a:moveTo>
                    <a:pt x="1221" y="362"/>
                  </a:moveTo>
                  <a:lnTo>
                    <a:pt x="1909" y="1218"/>
                  </a:lnTo>
                  <a:cubicBezTo>
                    <a:pt x="1877" y="1482"/>
                    <a:pt x="1542" y="1695"/>
                    <a:pt x="1261" y="1695"/>
                  </a:cubicBezTo>
                  <a:cubicBezTo>
                    <a:pt x="1166" y="1695"/>
                    <a:pt x="1078" y="1671"/>
                    <a:pt x="1009" y="1616"/>
                  </a:cubicBezTo>
                  <a:cubicBezTo>
                    <a:pt x="704" y="1373"/>
                    <a:pt x="806" y="830"/>
                    <a:pt x="1021" y="580"/>
                  </a:cubicBezTo>
                  <a:cubicBezTo>
                    <a:pt x="1065" y="529"/>
                    <a:pt x="1072" y="471"/>
                    <a:pt x="1057" y="419"/>
                  </a:cubicBezTo>
                  <a:lnTo>
                    <a:pt x="1057" y="419"/>
                  </a:lnTo>
                  <a:cubicBezTo>
                    <a:pt x="1108" y="396"/>
                    <a:pt x="1162" y="377"/>
                    <a:pt x="1221" y="362"/>
                  </a:cubicBezTo>
                  <a:close/>
                  <a:moveTo>
                    <a:pt x="1309" y="0"/>
                  </a:moveTo>
                  <a:cubicBezTo>
                    <a:pt x="290" y="0"/>
                    <a:pt x="0" y="1402"/>
                    <a:pt x="145" y="2215"/>
                  </a:cubicBezTo>
                  <a:cubicBezTo>
                    <a:pt x="294" y="3043"/>
                    <a:pt x="935" y="3985"/>
                    <a:pt x="1758" y="3985"/>
                  </a:cubicBezTo>
                  <a:cubicBezTo>
                    <a:pt x="1990" y="3985"/>
                    <a:pt x="2237" y="3910"/>
                    <a:pt x="2491" y="3736"/>
                  </a:cubicBezTo>
                  <a:cubicBezTo>
                    <a:pt x="2639" y="3636"/>
                    <a:pt x="2547" y="3417"/>
                    <a:pt x="2409" y="3417"/>
                  </a:cubicBezTo>
                  <a:cubicBezTo>
                    <a:pt x="2382" y="3417"/>
                    <a:pt x="2352" y="3426"/>
                    <a:pt x="2322" y="3446"/>
                  </a:cubicBezTo>
                  <a:cubicBezTo>
                    <a:pt x="2105" y="3595"/>
                    <a:pt x="1904" y="3659"/>
                    <a:pt x="1720" y="3659"/>
                  </a:cubicBezTo>
                  <a:cubicBezTo>
                    <a:pt x="873" y="3659"/>
                    <a:pt x="386" y="2306"/>
                    <a:pt x="426" y="1530"/>
                  </a:cubicBezTo>
                  <a:cubicBezTo>
                    <a:pt x="435" y="1357"/>
                    <a:pt x="467" y="1184"/>
                    <a:pt x="531" y="1025"/>
                  </a:cubicBezTo>
                  <a:lnTo>
                    <a:pt x="531" y="1025"/>
                  </a:lnTo>
                  <a:cubicBezTo>
                    <a:pt x="491" y="1555"/>
                    <a:pt x="726" y="2122"/>
                    <a:pt x="1269" y="2122"/>
                  </a:cubicBezTo>
                  <a:cubicBezTo>
                    <a:pt x="1337" y="2122"/>
                    <a:pt x="1411" y="2113"/>
                    <a:pt x="1489" y="2093"/>
                  </a:cubicBezTo>
                  <a:cubicBezTo>
                    <a:pt x="1889" y="1994"/>
                    <a:pt x="2321" y="1360"/>
                    <a:pt x="2337" y="960"/>
                  </a:cubicBezTo>
                  <a:cubicBezTo>
                    <a:pt x="2357" y="515"/>
                    <a:pt x="2006" y="124"/>
                    <a:pt x="1581" y="31"/>
                  </a:cubicBezTo>
                  <a:cubicBezTo>
                    <a:pt x="1485" y="10"/>
                    <a:pt x="1394" y="0"/>
                    <a:pt x="1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39" name="Google Shape;7339;p15"/>
            <p:cNvSpPr/>
            <p:nvPr/>
          </p:nvSpPr>
          <p:spPr>
            <a:xfrm>
              <a:off x="4996275" y="2091950"/>
              <a:ext cx="43625" cy="136000"/>
            </a:xfrm>
            <a:custGeom>
              <a:avLst/>
              <a:gdLst/>
              <a:ahLst/>
              <a:cxnLst/>
              <a:rect l="l" t="t" r="r" b="b"/>
              <a:pathLst>
                <a:path w="1745" h="5440" extrusionOk="0">
                  <a:moveTo>
                    <a:pt x="1088" y="1"/>
                  </a:moveTo>
                  <a:cubicBezTo>
                    <a:pt x="663" y="1"/>
                    <a:pt x="292" y="368"/>
                    <a:pt x="162" y="841"/>
                  </a:cubicBezTo>
                  <a:cubicBezTo>
                    <a:pt x="1" y="1428"/>
                    <a:pt x="92" y="2128"/>
                    <a:pt x="95" y="2730"/>
                  </a:cubicBezTo>
                  <a:cubicBezTo>
                    <a:pt x="100" y="3579"/>
                    <a:pt x="103" y="4429"/>
                    <a:pt x="107" y="5278"/>
                  </a:cubicBezTo>
                  <a:cubicBezTo>
                    <a:pt x="107" y="5386"/>
                    <a:pt x="191" y="5440"/>
                    <a:pt x="275" y="5440"/>
                  </a:cubicBezTo>
                  <a:cubicBezTo>
                    <a:pt x="359" y="5440"/>
                    <a:pt x="442" y="5386"/>
                    <a:pt x="441" y="5278"/>
                  </a:cubicBezTo>
                  <a:cubicBezTo>
                    <a:pt x="438" y="4549"/>
                    <a:pt x="435" y="3822"/>
                    <a:pt x="432" y="3093"/>
                  </a:cubicBezTo>
                  <a:cubicBezTo>
                    <a:pt x="429" y="2730"/>
                    <a:pt x="426" y="2365"/>
                    <a:pt x="426" y="2000"/>
                  </a:cubicBezTo>
                  <a:cubicBezTo>
                    <a:pt x="426" y="1717"/>
                    <a:pt x="402" y="293"/>
                    <a:pt x="1003" y="293"/>
                  </a:cubicBezTo>
                  <a:cubicBezTo>
                    <a:pt x="1121" y="293"/>
                    <a:pt x="1263" y="347"/>
                    <a:pt x="1435" y="476"/>
                  </a:cubicBezTo>
                  <a:cubicBezTo>
                    <a:pt x="1465" y="499"/>
                    <a:pt x="1495" y="509"/>
                    <a:pt x="1523" y="509"/>
                  </a:cubicBezTo>
                  <a:cubicBezTo>
                    <a:pt x="1655" y="509"/>
                    <a:pt x="1745" y="294"/>
                    <a:pt x="1604" y="188"/>
                  </a:cubicBezTo>
                  <a:cubicBezTo>
                    <a:pt x="1431" y="58"/>
                    <a:pt x="1255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0" name="Google Shape;7340;p15"/>
            <p:cNvSpPr/>
            <p:nvPr/>
          </p:nvSpPr>
          <p:spPr>
            <a:xfrm>
              <a:off x="4997225" y="2150925"/>
              <a:ext cx="43875" cy="10725"/>
            </a:xfrm>
            <a:custGeom>
              <a:avLst/>
              <a:gdLst/>
              <a:ahLst/>
              <a:cxnLst/>
              <a:rect l="l" t="t" r="r" b="b"/>
              <a:pathLst>
                <a:path w="1755" h="429" extrusionOk="0">
                  <a:moveTo>
                    <a:pt x="203" y="1"/>
                  </a:moveTo>
                  <a:cubicBezTo>
                    <a:pt x="1" y="1"/>
                    <a:pt x="5" y="322"/>
                    <a:pt x="216" y="337"/>
                  </a:cubicBezTo>
                  <a:lnTo>
                    <a:pt x="1540" y="428"/>
                  </a:lnTo>
                  <a:cubicBezTo>
                    <a:pt x="1545" y="429"/>
                    <a:pt x="1549" y="429"/>
                    <a:pt x="1554" y="429"/>
                  </a:cubicBezTo>
                  <a:cubicBezTo>
                    <a:pt x="1755" y="429"/>
                    <a:pt x="1750" y="108"/>
                    <a:pt x="1540" y="94"/>
                  </a:cubicBezTo>
                  <a:lnTo>
                    <a:pt x="216" y="1"/>
                  </a:lnTo>
                  <a:cubicBezTo>
                    <a:pt x="212" y="1"/>
                    <a:pt x="20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1" name="Google Shape;7341;p15"/>
            <p:cNvSpPr/>
            <p:nvPr/>
          </p:nvSpPr>
          <p:spPr>
            <a:xfrm>
              <a:off x="5060075" y="2105625"/>
              <a:ext cx="57300" cy="57525"/>
            </a:xfrm>
            <a:custGeom>
              <a:avLst/>
              <a:gdLst/>
              <a:ahLst/>
              <a:cxnLst/>
              <a:rect l="l" t="t" r="r" b="b"/>
              <a:pathLst>
                <a:path w="2292" h="2301" extrusionOk="0">
                  <a:moveTo>
                    <a:pt x="1212" y="0"/>
                  </a:moveTo>
                  <a:cubicBezTo>
                    <a:pt x="1198" y="0"/>
                    <a:pt x="1183" y="2"/>
                    <a:pt x="1168" y="6"/>
                  </a:cubicBezTo>
                  <a:lnTo>
                    <a:pt x="1168" y="4"/>
                  </a:lnTo>
                  <a:cubicBezTo>
                    <a:pt x="661" y="131"/>
                    <a:pt x="196" y="498"/>
                    <a:pt x="91" y="1032"/>
                  </a:cubicBezTo>
                  <a:cubicBezTo>
                    <a:pt x="1" y="1502"/>
                    <a:pt x="252" y="2028"/>
                    <a:pt x="693" y="2225"/>
                  </a:cubicBezTo>
                  <a:cubicBezTo>
                    <a:pt x="810" y="2277"/>
                    <a:pt x="931" y="2301"/>
                    <a:pt x="1051" y="2301"/>
                  </a:cubicBezTo>
                  <a:cubicBezTo>
                    <a:pt x="1414" y="2301"/>
                    <a:pt x="1765" y="2084"/>
                    <a:pt x="1962" y="1771"/>
                  </a:cubicBezTo>
                  <a:cubicBezTo>
                    <a:pt x="2292" y="1244"/>
                    <a:pt x="2130" y="595"/>
                    <a:pt x="1790" y="119"/>
                  </a:cubicBezTo>
                  <a:cubicBezTo>
                    <a:pt x="1753" y="67"/>
                    <a:pt x="1701" y="45"/>
                    <a:pt x="1650" y="45"/>
                  </a:cubicBezTo>
                  <a:cubicBezTo>
                    <a:pt x="1530" y="45"/>
                    <a:pt x="1414" y="164"/>
                    <a:pt x="1502" y="288"/>
                  </a:cubicBezTo>
                  <a:cubicBezTo>
                    <a:pt x="1727" y="604"/>
                    <a:pt x="1892" y="1000"/>
                    <a:pt x="1772" y="1394"/>
                  </a:cubicBezTo>
                  <a:cubicBezTo>
                    <a:pt x="1676" y="1702"/>
                    <a:pt x="1382" y="1966"/>
                    <a:pt x="1063" y="1966"/>
                  </a:cubicBezTo>
                  <a:cubicBezTo>
                    <a:pt x="984" y="1966"/>
                    <a:pt x="904" y="1950"/>
                    <a:pt x="824" y="1914"/>
                  </a:cubicBezTo>
                  <a:cubicBezTo>
                    <a:pt x="495" y="1766"/>
                    <a:pt x="336" y="1357"/>
                    <a:pt x="438" y="1019"/>
                  </a:cubicBezTo>
                  <a:cubicBezTo>
                    <a:pt x="551" y="643"/>
                    <a:pt x="895" y="418"/>
                    <a:pt x="1256" y="328"/>
                  </a:cubicBezTo>
                  <a:cubicBezTo>
                    <a:pt x="1451" y="281"/>
                    <a:pt x="1388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2" name="Google Shape;7342;p15"/>
            <p:cNvSpPr/>
            <p:nvPr/>
          </p:nvSpPr>
          <p:spPr>
            <a:xfrm>
              <a:off x="5061600" y="2110200"/>
              <a:ext cx="58000" cy="105025"/>
            </a:xfrm>
            <a:custGeom>
              <a:avLst/>
              <a:gdLst/>
              <a:ahLst/>
              <a:cxnLst/>
              <a:rect l="l" t="t" r="r" b="b"/>
              <a:pathLst>
                <a:path w="2320" h="4201" extrusionOk="0">
                  <a:moveTo>
                    <a:pt x="1891" y="1"/>
                  </a:moveTo>
                  <a:cubicBezTo>
                    <a:pt x="1808" y="1"/>
                    <a:pt x="1726" y="54"/>
                    <a:pt x="1729" y="161"/>
                  </a:cubicBezTo>
                  <a:cubicBezTo>
                    <a:pt x="1767" y="1402"/>
                    <a:pt x="2101" y="3827"/>
                    <a:pt x="217" y="3867"/>
                  </a:cubicBezTo>
                  <a:cubicBezTo>
                    <a:pt x="4" y="3871"/>
                    <a:pt x="1" y="4201"/>
                    <a:pt x="213" y="4201"/>
                  </a:cubicBezTo>
                  <a:cubicBezTo>
                    <a:pt x="214" y="4201"/>
                    <a:pt x="216" y="4201"/>
                    <a:pt x="217" y="4201"/>
                  </a:cubicBezTo>
                  <a:cubicBezTo>
                    <a:pt x="2319" y="4156"/>
                    <a:pt x="2109" y="1601"/>
                    <a:pt x="2065" y="161"/>
                  </a:cubicBezTo>
                  <a:cubicBezTo>
                    <a:pt x="2061" y="54"/>
                    <a:pt x="1975" y="1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3" name="Google Shape;7343;p15"/>
            <p:cNvSpPr/>
            <p:nvPr/>
          </p:nvSpPr>
          <p:spPr>
            <a:xfrm>
              <a:off x="5121975" y="2075125"/>
              <a:ext cx="49450" cy="38800"/>
            </a:xfrm>
            <a:custGeom>
              <a:avLst/>
              <a:gdLst/>
              <a:ahLst/>
              <a:cxnLst/>
              <a:rect l="l" t="t" r="r" b="b"/>
              <a:pathLst>
                <a:path w="1978" h="1552" extrusionOk="0">
                  <a:moveTo>
                    <a:pt x="597" y="1"/>
                  </a:moveTo>
                  <a:cubicBezTo>
                    <a:pt x="388" y="1"/>
                    <a:pt x="184" y="95"/>
                    <a:pt x="72" y="297"/>
                  </a:cubicBezTo>
                  <a:cubicBezTo>
                    <a:pt x="0" y="426"/>
                    <a:pt x="116" y="547"/>
                    <a:pt x="228" y="547"/>
                  </a:cubicBezTo>
                  <a:cubicBezTo>
                    <a:pt x="279" y="547"/>
                    <a:pt x="328" y="523"/>
                    <a:pt x="360" y="465"/>
                  </a:cubicBezTo>
                  <a:lnTo>
                    <a:pt x="362" y="465"/>
                  </a:lnTo>
                  <a:cubicBezTo>
                    <a:pt x="414" y="371"/>
                    <a:pt x="502" y="331"/>
                    <a:pt x="593" y="331"/>
                  </a:cubicBezTo>
                  <a:cubicBezTo>
                    <a:pt x="717" y="331"/>
                    <a:pt x="847" y="403"/>
                    <a:pt x="906" y="513"/>
                  </a:cubicBezTo>
                  <a:cubicBezTo>
                    <a:pt x="1047" y="773"/>
                    <a:pt x="845" y="1082"/>
                    <a:pt x="641" y="1238"/>
                  </a:cubicBezTo>
                  <a:cubicBezTo>
                    <a:pt x="528" y="1324"/>
                    <a:pt x="540" y="1551"/>
                    <a:pt x="710" y="1551"/>
                  </a:cubicBezTo>
                  <a:cubicBezTo>
                    <a:pt x="715" y="1551"/>
                    <a:pt x="720" y="1551"/>
                    <a:pt x="725" y="1551"/>
                  </a:cubicBezTo>
                  <a:lnTo>
                    <a:pt x="1762" y="1471"/>
                  </a:lnTo>
                  <a:cubicBezTo>
                    <a:pt x="1971" y="1456"/>
                    <a:pt x="1977" y="1137"/>
                    <a:pt x="1778" y="1137"/>
                  </a:cubicBezTo>
                  <a:cubicBezTo>
                    <a:pt x="1773" y="1137"/>
                    <a:pt x="1767" y="1137"/>
                    <a:pt x="1762" y="1137"/>
                  </a:cubicBezTo>
                  <a:lnTo>
                    <a:pt x="1124" y="1185"/>
                  </a:lnTo>
                  <a:lnTo>
                    <a:pt x="1124" y="1185"/>
                  </a:lnTo>
                  <a:cubicBezTo>
                    <a:pt x="1309" y="896"/>
                    <a:pt x="1376" y="535"/>
                    <a:pt x="1134" y="246"/>
                  </a:cubicBezTo>
                  <a:cubicBezTo>
                    <a:pt x="1001" y="86"/>
                    <a:pt x="797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4" name="Google Shape;7344;p15"/>
            <p:cNvSpPr/>
            <p:nvPr/>
          </p:nvSpPr>
          <p:spPr>
            <a:xfrm>
              <a:off x="5170800" y="2146725"/>
              <a:ext cx="56000" cy="11975"/>
            </a:xfrm>
            <a:custGeom>
              <a:avLst/>
              <a:gdLst/>
              <a:ahLst/>
              <a:cxnLst/>
              <a:rect l="l" t="t" r="r" b="b"/>
              <a:pathLst>
                <a:path w="2240" h="479" extrusionOk="0">
                  <a:moveTo>
                    <a:pt x="251" y="1"/>
                  </a:moveTo>
                  <a:cubicBezTo>
                    <a:pt x="68" y="1"/>
                    <a:pt x="1" y="288"/>
                    <a:pt x="198" y="328"/>
                  </a:cubicBezTo>
                  <a:cubicBezTo>
                    <a:pt x="684" y="428"/>
                    <a:pt x="1178" y="478"/>
                    <a:pt x="1674" y="478"/>
                  </a:cubicBezTo>
                  <a:cubicBezTo>
                    <a:pt x="1790" y="478"/>
                    <a:pt x="1906" y="475"/>
                    <a:pt x="2023" y="470"/>
                  </a:cubicBezTo>
                  <a:cubicBezTo>
                    <a:pt x="2234" y="461"/>
                    <a:pt x="2239" y="136"/>
                    <a:pt x="2033" y="136"/>
                  </a:cubicBezTo>
                  <a:cubicBezTo>
                    <a:pt x="2029" y="136"/>
                    <a:pt x="2026" y="136"/>
                    <a:pt x="2023" y="136"/>
                  </a:cubicBezTo>
                  <a:cubicBezTo>
                    <a:pt x="1907" y="142"/>
                    <a:pt x="1792" y="144"/>
                    <a:pt x="1677" y="144"/>
                  </a:cubicBezTo>
                  <a:cubicBezTo>
                    <a:pt x="1211" y="144"/>
                    <a:pt x="746" y="98"/>
                    <a:pt x="288" y="5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5" name="Google Shape;7345;p15"/>
            <p:cNvSpPr/>
            <p:nvPr/>
          </p:nvSpPr>
          <p:spPr>
            <a:xfrm>
              <a:off x="5261250" y="2096400"/>
              <a:ext cx="31700" cy="96575"/>
            </a:xfrm>
            <a:custGeom>
              <a:avLst/>
              <a:gdLst/>
              <a:ahLst/>
              <a:cxnLst/>
              <a:rect l="l" t="t" r="r" b="b"/>
              <a:pathLst>
                <a:path w="1268" h="3863" extrusionOk="0">
                  <a:moveTo>
                    <a:pt x="1029" y="0"/>
                  </a:moveTo>
                  <a:cubicBezTo>
                    <a:pt x="978" y="0"/>
                    <a:pt x="926" y="22"/>
                    <a:pt x="888" y="73"/>
                  </a:cubicBezTo>
                  <a:cubicBezTo>
                    <a:pt x="79" y="1168"/>
                    <a:pt x="0" y="2594"/>
                    <a:pt x="664" y="3781"/>
                  </a:cubicBezTo>
                  <a:cubicBezTo>
                    <a:pt x="696" y="3839"/>
                    <a:pt x="745" y="3863"/>
                    <a:pt x="795" y="3863"/>
                  </a:cubicBezTo>
                  <a:cubicBezTo>
                    <a:pt x="908" y="3863"/>
                    <a:pt x="1025" y="3742"/>
                    <a:pt x="952" y="3612"/>
                  </a:cubicBezTo>
                  <a:cubicBezTo>
                    <a:pt x="343" y="2521"/>
                    <a:pt x="436" y="1243"/>
                    <a:pt x="1178" y="241"/>
                  </a:cubicBezTo>
                  <a:cubicBezTo>
                    <a:pt x="1268" y="119"/>
                    <a:pt x="115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6" name="Google Shape;7346;p15"/>
            <p:cNvSpPr/>
            <p:nvPr/>
          </p:nvSpPr>
          <p:spPr>
            <a:xfrm>
              <a:off x="5315025" y="2119150"/>
              <a:ext cx="62775" cy="58600"/>
            </a:xfrm>
            <a:custGeom>
              <a:avLst/>
              <a:gdLst/>
              <a:ahLst/>
              <a:cxnLst/>
              <a:rect l="l" t="t" r="r" b="b"/>
              <a:pathLst>
                <a:path w="2511" h="2344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825" y="929"/>
                    <a:pt x="1504" y="1599"/>
                    <a:pt x="2160" y="2291"/>
                  </a:cubicBezTo>
                  <a:cubicBezTo>
                    <a:pt x="2194" y="2328"/>
                    <a:pt x="2233" y="2343"/>
                    <a:pt x="2271" y="2343"/>
                  </a:cubicBezTo>
                  <a:cubicBezTo>
                    <a:pt x="2397" y="2343"/>
                    <a:pt x="2510" y="2176"/>
                    <a:pt x="2396" y="2055"/>
                  </a:cubicBezTo>
                  <a:cubicBezTo>
                    <a:pt x="1740" y="1362"/>
                    <a:pt x="1063" y="693"/>
                    <a:pt x="361" y="46"/>
                  </a:cubicBezTo>
                  <a:cubicBezTo>
                    <a:pt x="326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7" name="Google Shape;7347;p15"/>
            <p:cNvSpPr/>
            <p:nvPr/>
          </p:nvSpPr>
          <p:spPr>
            <a:xfrm>
              <a:off x="5321025" y="2122725"/>
              <a:ext cx="50025" cy="56875"/>
            </a:xfrm>
            <a:custGeom>
              <a:avLst/>
              <a:gdLst/>
              <a:ahLst/>
              <a:cxnLst/>
              <a:rect l="l" t="t" r="r" b="b"/>
              <a:pathLst>
                <a:path w="2001" h="2275" extrusionOk="0">
                  <a:moveTo>
                    <a:pt x="1761" y="1"/>
                  </a:moveTo>
                  <a:cubicBezTo>
                    <a:pt x="1723" y="1"/>
                    <a:pt x="1684" y="16"/>
                    <a:pt x="1650" y="52"/>
                  </a:cubicBezTo>
                  <a:cubicBezTo>
                    <a:pt x="1075" y="667"/>
                    <a:pt x="552" y="1328"/>
                    <a:pt x="85" y="2029"/>
                  </a:cubicBezTo>
                  <a:cubicBezTo>
                    <a:pt x="1" y="2155"/>
                    <a:pt x="117" y="2275"/>
                    <a:pt x="235" y="2275"/>
                  </a:cubicBezTo>
                  <a:cubicBezTo>
                    <a:pt x="286" y="2275"/>
                    <a:pt x="337" y="2252"/>
                    <a:pt x="373" y="2199"/>
                  </a:cubicBezTo>
                  <a:cubicBezTo>
                    <a:pt x="825" y="1521"/>
                    <a:pt x="1331" y="882"/>
                    <a:pt x="1888" y="289"/>
                  </a:cubicBezTo>
                  <a:cubicBezTo>
                    <a:pt x="2000" y="168"/>
                    <a:pt x="1887" y="1"/>
                    <a:pt x="1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8" name="Google Shape;7348;p15"/>
            <p:cNvSpPr/>
            <p:nvPr/>
          </p:nvSpPr>
          <p:spPr>
            <a:xfrm>
              <a:off x="5379575" y="2092000"/>
              <a:ext cx="38350" cy="104175"/>
            </a:xfrm>
            <a:custGeom>
              <a:avLst/>
              <a:gdLst/>
              <a:ahLst/>
              <a:cxnLst/>
              <a:rect l="l" t="t" r="r" b="b"/>
              <a:pathLst>
                <a:path w="1534" h="4167" extrusionOk="0">
                  <a:moveTo>
                    <a:pt x="237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1013" y="1300"/>
                    <a:pt x="1170" y="2732"/>
                    <a:pt x="512" y="3916"/>
                  </a:cubicBezTo>
                  <a:cubicBezTo>
                    <a:pt x="439" y="4045"/>
                    <a:pt x="554" y="4166"/>
                    <a:pt x="667" y="4166"/>
                  </a:cubicBezTo>
                  <a:cubicBezTo>
                    <a:pt x="717" y="4166"/>
                    <a:pt x="767" y="4142"/>
                    <a:pt x="800" y="4084"/>
                  </a:cubicBezTo>
                  <a:cubicBezTo>
                    <a:pt x="1534" y="2767"/>
                    <a:pt x="1350" y="1176"/>
                    <a:pt x="347" y="53"/>
                  </a:cubicBez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49" name="Google Shape;7349;p15"/>
            <p:cNvSpPr/>
            <p:nvPr/>
          </p:nvSpPr>
          <p:spPr>
            <a:xfrm>
              <a:off x="5414500" y="2075425"/>
              <a:ext cx="48000" cy="46000"/>
            </a:xfrm>
            <a:custGeom>
              <a:avLst/>
              <a:gdLst/>
              <a:ahLst/>
              <a:cxnLst/>
              <a:rect l="l" t="t" r="r" b="b"/>
              <a:pathLst>
                <a:path w="1920" h="1840" extrusionOk="0">
                  <a:moveTo>
                    <a:pt x="535" y="0"/>
                  </a:moveTo>
                  <a:cubicBezTo>
                    <a:pt x="372" y="0"/>
                    <a:pt x="214" y="62"/>
                    <a:pt x="101" y="202"/>
                  </a:cubicBezTo>
                  <a:cubicBezTo>
                    <a:pt x="1" y="329"/>
                    <a:pt x="112" y="496"/>
                    <a:pt x="231" y="496"/>
                  </a:cubicBezTo>
                  <a:cubicBezTo>
                    <a:pt x="268" y="496"/>
                    <a:pt x="307" y="479"/>
                    <a:pt x="339" y="439"/>
                  </a:cubicBezTo>
                  <a:cubicBezTo>
                    <a:pt x="397" y="368"/>
                    <a:pt x="474" y="337"/>
                    <a:pt x="553" y="337"/>
                  </a:cubicBezTo>
                  <a:cubicBezTo>
                    <a:pt x="693" y="337"/>
                    <a:pt x="838" y="433"/>
                    <a:pt x="892" y="573"/>
                  </a:cubicBezTo>
                  <a:cubicBezTo>
                    <a:pt x="1000" y="863"/>
                    <a:pt x="771" y="1173"/>
                    <a:pt x="580" y="1363"/>
                  </a:cubicBezTo>
                  <a:cubicBezTo>
                    <a:pt x="512" y="1433"/>
                    <a:pt x="515" y="1581"/>
                    <a:pt x="616" y="1627"/>
                  </a:cubicBezTo>
                  <a:cubicBezTo>
                    <a:pt x="928" y="1765"/>
                    <a:pt x="1245" y="1839"/>
                    <a:pt x="1583" y="1839"/>
                  </a:cubicBezTo>
                  <a:cubicBezTo>
                    <a:pt x="1622" y="1839"/>
                    <a:pt x="1663" y="1838"/>
                    <a:pt x="1703" y="1836"/>
                  </a:cubicBezTo>
                  <a:cubicBezTo>
                    <a:pt x="1915" y="1826"/>
                    <a:pt x="1920" y="1502"/>
                    <a:pt x="1713" y="1502"/>
                  </a:cubicBezTo>
                  <a:cubicBezTo>
                    <a:pt x="1710" y="1502"/>
                    <a:pt x="1707" y="1502"/>
                    <a:pt x="1703" y="1502"/>
                  </a:cubicBezTo>
                  <a:cubicBezTo>
                    <a:pt x="1666" y="1504"/>
                    <a:pt x="1628" y="1505"/>
                    <a:pt x="1591" y="1505"/>
                  </a:cubicBezTo>
                  <a:cubicBezTo>
                    <a:pt x="1382" y="1505"/>
                    <a:pt x="1179" y="1476"/>
                    <a:pt x="980" y="1412"/>
                  </a:cubicBezTo>
                  <a:lnTo>
                    <a:pt x="980" y="1412"/>
                  </a:lnTo>
                  <a:cubicBezTo>
                    <a:pt x="1225" y="1086"/>
                    <a:pt x="1377" y="646"/>
                    <a:pt x="1113" y="291"/>
                  </a:cubicBezTo>
                  <a:cubicBezTo>
                    <a:pt x="980" y="112"/>
                    <a:pt x="754" y="0"/>
                    <a:pt x="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0" name="Google Shape;7350;p15"/>
            <p:cNvSpPr/>
            <p:nvPr/>
          </p:nvSpPr>
          <p:spPr>
            <a:xfrm>
              <a:off x="5489750" y="2118625"/>
              <a:ext cx="16025" cy="52950"/>
            </a:xfrm>
            <a:custGeom>
              <a:avLst/>
              <a:gdLst/>
              <a:ahLst/>
              <a:cxnLst/>
              <a:rect l="l" t="t" r="r" b="b"/>
              <a:pathLst>
                <a:path w="641" h="2118" extrusionOk="0">
                  <a:moveTo>
                    <a:pt x="206" y="1"/>
                  </a:moveTo>
                  <a:cubicBezTo>
                    <a:pt x="109" y="1"/>
                    <a:pt x="0" y="84"/>
                    <a:pt x="20" y="210"/>
                  </a:cubicBezTo>
                  <a:cubicBezTo>
                    <a:pt x="113" y="805"/>
                    <a:pt x="205" y="1400"/>
                    <a:pt x="298" y="1997"/>
                  </a:cubicBezTo>
                  <a:cubicBezTo>
                    <a:pt x="311" y="2081"/>
                    <a:pt x="370" y="2118"/>
                    <a:pt x="435" y="2118"/>
                  </a:cubicBezTo>
                  <a:cubicBezTo>
                    <a:pt x="532" y="2118"/>
                    <a:pt x="641" y="2034"/>
                    <a:pt x="621" y="1907"/>
                  </a:cubicBezTo>
                  <a:cubicBezTo>
                    <a:pt x="528" y="1312"/>
                    <a:pt x="435" y="717"/>
                    <a:pt x="342" y="122"/>
                  </a:cubicBezTo>
                  <a:cubicBezTo>
                    <a:pt x="329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1" name="Google Shape;7351;p15"/>
            <p:cNvSpPr/>
            <p:nvPr/>
          </p:nvSpPr>
          <p:spPr>
            <a:xfrm>
              <a:off x="5468850" y="2144150"/>
              <a:ext cx="51600" cy="9800"/>
            </a:xfrm>
            <a:custGeom>
              <a:avLst/>
              <a:gdLst/>
              <a:ahLst/>
              <a:cxnLst/>
              <a:rect l="l" t="t" r="r" b="b"/>
              <a:pathLst>
                <a:path w="2064" h="392" extrusionOk="0">
                  <a:moveTo>
                    <a:pt x="1154" y="0"/>
                  </a:moveTo>
                  <a:cubicBezTo>
                    <a:pt x="836" y="0"/>
                    <a:pt x="519" y="22"/>
                    <a:pt x="205" y="66"/>
                  </a:cubicBezTo>
                  <a:cubicBezTo>
                    <a:pt x="0" y="94"/>
                    <a:pt x="76" y="392"/>
                    <a:pt x="267" y="392"/>
                  </a:cubicBezTo>
                  <a:cubicBezTo>
                    <a:pt x="276" y="392"/>
                    <a:pt x="284" y="391"/>
                    <a:pt x="293" y="390"/>
                  </a:cubicBezTo>
                  <a:cubicBezTo>
                    <a:pt x="578" y="352"/>
                    <a:pt x="865" y="333"/>
                    <a:pt x="1153" y="333"/>
                  </a:cubicBezTo>
                  <a:cubicBezTo>
                    <a:pt x="1386" y="333"/>
                    <a:pt x="1619" y="345"/>
                    <a:pt x="1851" y="370"/>
                  </a:cubicBezTo>
                  <a:cubicBezTo>
                    <a:pt x="1858" y="371"/>
                    <a:pt x="1865" y="371"/>
                    <a:pt x="1871" y="371"/>
                  </a:cubicBezTo>
                  <a:cubicBezTo>
                    <a:pt x="2064" y="371"/>
                    <a:pt x="2056" y="58"/>
                    <a:pt x="1851" y="36"/>
                  </a:cubicBezTo>
                  <a:cubicBezTo>
                    <a:pt x="1619" y="12"/>
                    <a:pt x="1386" y="0"/>
                    <a:pt x="1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2" name="Google Shape;7352;p15"/>
            <p:cNvSpPr/>
            <p:nvPr/>
          </p:nvSpPr>
          <p:spPr>
            <a:xfrm>
              <a:off x="5560650" y="2094100"/>
              <a:ext cx="28575" cy="90625"/>
            </a:xfrm>
            <a:custGeom>
              <a:avLst/>
              <a:gdLst/>
              <a:ahLst/>
              <a:cxnLst/>
              <a:rect l="l" t="t" r="r" b="b"/>
              <a:pathLst>
                <a:path w="1143" h="3625" extrusionOk="0">
                  <a:moveTo>
                    <a:pt x="904" y="1"/>
                  </a:moveTo>
                  <a:cubicBezTo>
                    <a:pt x="853" y="1"/>
                    <a:pt x="801" y="22"/>
                    <a:pt x="764" y="73"/>
                  </a:cubicBezTo>
                  <a:cubicBezTo>
                    <a:pt x="8" y="1107"/>
                    <a:pt x="0" y="2509"/>
                    <a:pt x="745" y="3551"/>
                  </a:cubicBezTo>
                  <a:cubicBezTo>
                    <a:pt x="782" y="3603"/>
                    <a:pt x="834" y="3625"/>
                    <a:pt x="885" y="3625"/>
                  </a:cubicBezTo>
                  <a:cubicBezTo>
                    <a:pt x="1006" y="3625"/>
                    <a:pt x="1122" y="3506"/>
                    <a:pt x="1034" y="3383"/>
                  </a:cubicBezTo>
                  <a:cubicBezTo>
                    <a:pt x="351" y="2422"/>
                    <a:pt x="359" y="1194"/>
                    <a:pt x="1053" y="243"/>
                  </a:cubicBezTo>
                  <a:cubicBezTo>
                    <a:pt x="1143" y="120"/>
                    <a:pt x="1025" y="1"/>
                    <a:pt x="9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3" name="Google Shape;7353;p15"/>
            <p:cNvSpPr/>
            <p:nvPr/>
          </p:nvSpPr>
          <p:spPr>
            <a:xfrm>
              <a:off x="5601125" y="2111200"/>
              <a:ext cx="57875" cy="77400"/>
            </a:xfrm>
            <a:custGeom>
              <a:avLst/>
              <a:gdLst/>
              <a:ahLst/>
              <a:cxnLst/>
              <a:rect l="l" t="t" r="r" b="b"/>
              <a:pathLst>
                <a:path w="2315" h="3096" extrusionOk="0">
                  <a:moveTo>
                    <a:pt x="984" y="1"/>
                  </a:moveTo>
                  <a:cubicBezTo>
                    <a:pt x="709" y="1"/>
                    <a:pt x="412" y="111"/>
                    <a:pt x="172" y="219"/>
                  </a:cubicBezTo>
                  <a:cubicBezTo>
                    <a:pt x="1" y="296"/>
                    <a:pt x="108" y="524"/>
                    <a:pt x="267" y="524"/>
                  </a:cubicBezTo>
                  <a:cubicBezTo>
                    <a:pt x="291" y="524"/>
                    <a:pt x="316" y="519"/>
                    <a:pt x="341" y="507"/>
                  </a:cubicBezTo>
                  <a:lnTo>
                    <a:pt x="620" y="391"/>
                  </a:lnTo>
                  <a:cubicBezTo>
                    <a:pt x="708" y="341"/>
                    <a:pt x="783" y="315"/>
                    <a:pt x="843" y="315"/>
                  </a:cubicBezTo>
                  <a:cubicBezTo>
                    <a:pt x="976" y="315"/>
                    <a:pt x="1043" y="437"/>
                    <a:pt x="1043" y="681"/>
                  </a:cubicBezTo>
                  <a:cubicBezTo>
                    <a:pt x="1209" y="1121"/>
                    <a:pt x="1179" y="1082"/>
                    <a:pt x="811" y="1334"/>
                  </a:cubicBezTo>
                  <a:cubicBezTo>
                    <a:pt x="669" y="1423"/>
                    <a:pt x="729" y="1639"/>
                    <a:pt x="895" y="1645"/>
                  </a:cubicBezTo>
                  <a:cubicBezTo>
                    <a:pt x="1067" y="1657"/>
                    <a:pt x="1238" y="1676"/>
                    <a:pt x="1404" y="1723"/>
                  </a:cubicBezTo>
                  <a:cubicBezTo>
                    <a:pt x="1691" y="1805"/>
                    <a:pt x="1789" y="1870"/>
                    <a:pt x="1821" y="2182"/>
                  </a:cubicBezTo>
                  <a:cubicBezTo>
                    <a:pt x="1864" y="2577"/>
                    <a:pt x="1617" y="2734"/>
                    <a:pt x="1209" y="2779"/>
                  </a:cubicBezTo>
                  <a:cubicBezTo>
                    <a:pt x="1167" y="2783"/>
                    <a:pt x="1124" y="2785"/>
                    <a:pt x="1080" y="2785"/>
                  </a:cubicBezTo>
                  <a:cubicBezTo>
                    <a:pt x="911" y="2785"/>
                    <a:pt x="736" y="2756"/>
                    <a:pt x="575" y="2734"/>
                  </a:cubicBezTo>
                  <a:cubicBezTo>
                    <a:pt x="565" y="2733"/>
                    <a:pt x="556" y="2732"/>
                    <a:pt x="547" y="2732"/>
                  </a:cubicBezTo>
                  <a:cubicBezTo>
                    <a:pt x="357" y="2732"/>
                    <a:pt x="282" y="3029"/>
                    <a:pt x="486" y="3056"/>
                  </a:cubicBezTo>
                  <a:cubicBezTo>
                    <a:pt x="644" y="3078"/>
                    <a:pt x="827" y="3096"/>
                    <a:pt x="1014" y="3096"/>
                  </a:cubicBezTo>
                  <a:cubicBezTo>
                    <a:pt x="1579" y="3096"/>
                    <a:pt x="2183" y="2939"/>
                    <a:pt x="2253" y="2287"/>
                  </a:cubicBezTo>
                  <a:cubicBezTo>
                    <a:pt x="2314" y="1713"/>
                    <a:pt x="1801" y="1467"/>
                    <a:pt x="1306" y="1367"/>
                  </a:cubicBezTo>
                  <a:lnTo>
                    <a:pt x="1306" y="1367"/>
                  </a:lnTo>
                  <a:cubicBezTo>
                    <a:pt x="1612" y="1085"/>
                    <a:pt x="1859" y="705"/>
                    <a:pt x="1597" y="314"/>
                  </a:cubicBezTo>
                  <a:cubicBezTo>
                    <a:pt x="1440" y="82"/>
                    <a:pt x="1220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4" name="Google Shape;7354;p15"/>
            <p:cNvSpPr/>
            <p:nvPr/>
          </p:nvSpPr>
          <p:spPr>
            <a:xfrm>
              <a:off x="5662750" y="2099025"/>
              <a:ext cx="38225" cy="91025"/>
            </a:xfrm>
            <a:custGeom>
              <a:avLst/>
              <a:gdLst/>
              <a:ahLst/>
              <a:cxnLst/>
              <a:rect l="l" t="t" r="r" b="b"/>
              <a:pathLst>
                <a:path w="1529" h="3641" extrusionOk="0">
                  <a:moveTo>
                    <a:pt x="241" y="0"/>
                  </a:moveTo>
                  <a:cubicBezTo>
                    <a:pt x="114" y="0"/>
                    <a:pt x="0" y="168"/>
                    <a:pt x="116" y="287"/>
                  </a:cubicBezTo>
                  <a:cubicBezTo>
                    <a:pt x="941" y="1141"/>
                    <a:pt x="1162" y="2343"/>
                    <a:pt x="723" y="3440"/>
                  </a:cubicBezTo>
                  <a:cubicBezTo>
                    <a:pt x="675" y="3561"/>
                    <a:pt x="775" y="3640"/>
                    <a:pt x="879" y="3640"/>
                  </a:cubicBezTo>
                  <a:cubicBezTo>
                    <a:pt x="946" y="3640"/>
                    <a:pt x="1015" y="3607"/>
                    <a:pt x="1046" y="3530"/>
                  </a:cubicBezTo>
                  <a:cubicBezTo>
                    <a:pt x="1528" y="2323"/>
                    <a:pt x="1252" y="981"/>
                    <a:pt x="352" y="50"/>
                  </a:cubicBezTo>
                  <a:cubicBezTo>
                    <a:pt x="318" y="15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5" name="Google Shape;7355;p15"/>
            <p:cNvSpPr/>
            <p:nvPr/>
          </p:nvSpPr>
          <p:spPr>
            <a:xfrm>
              <a:off x="5690425" y="2070775"/>
              <a:ext cx="40200" cy="38575"/>
            </a:xfrm>
            <a:custGeom>
              <a:avLst/>
              <a:gdLst/>
              <a:ahLst/>
              <a:cxnLst/>
              <a:rect l="l" t="t" r="r" b="b"/>
              <a:pathLst>
                <a:path w="1608" h="1543" extrusionOk="0">
                  <a:moveTo>
                    <a:pt x="445" y="1"/>
                  </a:moveTo>
                  <a:cubicBezTo>
                    <a:pt x="296" y="1"/>
                    <a:pt x="159" y="71"/>
                    <a:pt x="78" y="207"/>
                  </a:cubicBezTo>
                  <a:cubicBezTo>
                    <a:pt x="1" y="335"/>
                    <a:pt x="116" y="456"/>
                    <a:pt x="231" y="456"/>
                  </a:cubicBezTo>
                  <a:cubicBezTo>
                    <a:pt x="282" y="456"/>
                    <a:pt x="332" y="433"/>
                    <a:pt x="366" y="376"/>
                  </a:cubicBezTo>
                  <a:cubicBezTo>
                    <a:pt x="393" y="331"/>
                    <a:pt x="421" y="312"/>
                    <a:pt x="447" y="312"/>
                  </a:cubicBezTo>
                  <a:cubicBezTo>
                    <a:pt x="562" y="312"/>
                    <a:pt x="660" y="662"/>
                    <a:pt x="667" y="726"/>
                  </a:cubicBezTo>
                  <a:cubicBezTo>
                    <a:pt x="673" y="803"/>
                    <a:pt x="699" y="1107"/>
                    <a:pt x="574" y="1122"/>
                  </a:cubicBezTo>
                  <a:cubicBezTo>
                    <a:pt x="362" y="1150"/>
                    <a:pt x="356" y="1435"/>
                    <a:pt x="574" y="1456"/>
                  </a:cubicBezTo>
                  <a:lnTo>
                    <a:pt x="1393" y="1542"/>
                  </a:lnTo>
                  <a:cubicBezTo>
                    <a:pt x="1399" y="1542"/>
                    <a:pt x="1406" y="1543"/>
                    <a:pt x="1412" y="1543"/>
                  </a:cubicBezTo>
                  <a:cubicBezTo>
                    <a:pt x="1608" y="1543"/>
                    <a:pt x="1600" y="1228"/>
                    <a:pt x="1393" y="1208"/>
                  </a:cubicBezTo>
                  <a:lnTo>
                    <a:pt x="950" y="1161"/>
                  </a:lnTo>
                  <a:lnTo>
                    <a:pt x="950" y="1161"/>
                  </a:lnTo>
                  <a:cubicBezTo>
                    <a:pt x="1031" y="957"/>
                    <a:pt x="1015" y="686"/>
                    <a:pt x="964" y="480"/>
                  </a:cubicBezTo>
                  <a:cubicBezTo>
                    <a:pt x="915" y="276"/>
                    <a:pt x="792" y="80"/>
                    <a:pt x="578" y="19"/>
                  </a:cubicBezTo>
                  <a:cubicBezTo>
                    <a:pt x="533" y="7"/>
                    <a:pt x="488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6" name="Google Shape;7356;p15"/>
            <p:cNvSpPr/>
            <p:nvPr/>
          </p:nvSpPr>
          <p:spPr>
            <a:xfrm>
              <a:off x="5745625" y="2100150"/>
              <a:ext cx="33850" cy="83750"/>
            </a:xfrm>
            <a:custGeom>
              <a:avLst/>
              <a:gdLst/>
              <a:ahLst/>
              <a:cxnLst/>
              <a:rect l="l" t="t" r="r" b="b"/>
              <a:pathLst>
                <a:path w="1354" h="3350" extrusionOk="0">
                  <a:moveTo>
                    <a:pt x="720" y="1"/>
                  </a:moveTo>
                  <a:cubicBezTo>
                    <a:pt x="669" y="1"/>
                    <a:pt x="619" y="25"/>
                    <a:pt x="587" y="83"/>
                  </a:cubicBezTo>
                  <a:cubicBezTo>
                    <a:pt x="1" y="1129"/>
                    <a:pt x="170" y="2435"/>
                    <a:pt x="1002" y="3298"/>
                  </a:cubicBezTo>
                  <a:cubicBezTo>
                    <a:pt x="1036" y="3334"/>
                    <a:pt x="1075" y="3349"/>
                    <a:pt x="1113" y="3349"/>
                  </a:cubicBezTo>
                  <a:cubicBezTo>
                    <a:pt x="1240" y="3349"/>
                    <a:pt x="1353" y="3182"/>
                    <a:pt x="1238" y="3062"/>
                  </a:cubicBezTo>
                  <a:cubicBezTo>
                    <a:pt x="510" y="2307"/>
                    <a:pt x="362" y="1166"/>
                    <a:pt x="876" y="252"/>
                  </a:cubicBezTo>
                  <a:cubicBezTo>
                    <a:pt x="948" y="121"/>
                    <a:pt x="833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7" name="Google Shape;7357;p15"/>
            <p:cNvSpPr/>
            <p:nvPr/>
          </p:nvSpPr>
          <p:spPr>
            <a:xfrm>
              <a:off x="5776175" y="2117900"/>
              <a:ext cx="53600" cy="99975"/>
            </a:xfrm>
            <a:custGeom>
              <a:avLst/>
              <a:gdLst/>
              <a:ahLst/>
              <a:cxnLst/>
              <a:rect l="l" t="t" r="r" b="b"/>
              <a:pathLst>
                <a:path w="2144" h="3999" extrusionOk="0">
                  <a:moveTo>
                    <a:pt x="1880" y="1"/>
                  </a:moveTo>
                  <a:cubicBezTo>
                    <a:pt x="1871" y="1"/>
                    <a:pt x="1861" y="1"/>
                    <a:pt x="1851" y="3"/>
                  </a:cubicBezTo>
                  <a:cubicBezTo>
                    <a:pt x="1" y="287"/>
                    <a:pt x="1306" y="2738"/>
                    <a:pt x="1026" y="3790"/>
                  </a:cubicBezTo>
                  <a:cubicBezTo>
                    <a:pt x="992" y="3916"/>
                    <a:pt x="1096" y="3999"/>
                    <a:pt x="1196" y="3999"/>
                  </a:cubicBezTo>
                  <a:cubicBezTo>
                    <a:pt x="1262" y="3999"/>
                    <a:pt x="1326" y="3963"/>
                    <a:pt x="1348" y="3880"/>
                  </a:cubicBezTo>
                  <a:cubicBezTo>
                    <a:pt x="1618" y="2874"/>
                    <a:pt x="478" y="551"/>
                    <a:pt x="1941" y="325"/>
                  </a:cubicBezTo>
                  <a:cubicBezTo>
                    <a:pt x="2143" y="294"/>
                    <a:pt x="2071" y="1"/>
                    <a:pt x="1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8" name="Google Shape;7358;p15"/>
            <p:cNvSpPr/>
            <p:nvPr/>
          </p:nvSpPr>
          <p:spPr>
            <a:xfrm>
              <a:off x="5791325" y="2160300"/>
              <a:ext cx="38950" cy="8975"/>
            </a:xfrm>
            <a:custGeom>
              <a:avLst/>
              <a:gdLst/>
              <a:ahLst/>
              <a:cxnLst/>
              <a:rect l="l" t="t" r="r" b="b"/>
              <a:pathLst>
                <a:path w="1558" h="359" extrusionOk="0">
                  <a:moveTo>
                    <a:pt x="211" y="0"/>
                  </a:moveTo>
                  <a:cubicBezTo>
                    <a:pt x="0" y="0"/>
                    <a:pt x="2" y="330"/>
                    <a:pt x="215" y="334"/>
                  </a:cubicBezTo>
                  <a:lnTo>
                    <a:pt x="1343" y="359"/>
                  </a:lnTo>
                  <a:cubicBezTo>
                    <a:pt x="1344" y="359"/>
                    <a:pt x="1346" y="359"/>
                    <a:pt x="1347" y="359"/>
                  </a:cubicBezTo>
                  <a:cubicBezTo>
                    <a:pt x="1558" y="359"/>
                    <a:pt x="1556" y="29"/>
                    <a:pt x="1343" y="2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59" name="Google Shape;7359;p15"/>
            <p:cNvSpPr/>
            <p:nvPr/>
          </p:nvSpPr>
          <p:spPr>
            <a:xfrm>
              <a:off x="5841775" y="2095725"/>
              <a:ext cx="31800" cy="97975"/>
            </a:xfrm>
            <a:custGeom>
              <a:avLst/>
              <a:gdLst/>
              <a:ahLst/>
              <a:cxnLst/>
              <a:rect l="l" t="t" r="r" b="b"/>
              <a:pathLst>
                <a:path w="1272" h="3919" extrusionOk="0">
                  <a:moveTo>
                    <a:pt x="232" y="1"/>
                  </a:moveTo>
                  <a:cubicBezTo>
                    <a:pt x="116" y="1"/>
                    <a:pt x="1" y="121"/>
                    <a:pt x="81" y="248"/>
                  </a:cubicBezTo>
                  <a:cubicBezTo>
                    <a:pt x="746" y="1305"/>
                    <a:pt x="925" y="2508"/>
                    <a:pt x="591" y="3712"/>
                  </a:cubicBezTo>
                  <a:cubicBezTo>
                    <a:pt x="557" y="3837"/>
                    <a:pt x="660" y="3919"/>
                    <a:pt x="760" y="3919"/>
                  </a:cubicBezTo>
                  <a:cubicBezTo>
                    <a:pt x="826" y="3919"/>
                    <a:pt x="891" y="3883"/>
                    <a:pt x="914" y="3800"/>
                  </a:cubicBezTo>
                  <a:cubicBezTo>
                    <a:pt x="1271" y="2516"/>
                    <a:pt x="1080" y="1207"/>
                    <a:pt x="370" y="80"/>
                  </a:cubicBezTo>
                  <a:cubicBezTo>
                    <a:pt x="335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0" name="Google Shape;7360;p15"/>
            <p:cNvSpPr/>
            <p:nvPr/>
          </p:nvSpPr>
          <p:spPr>
            <a:xfrm>
              <a:off x="5868425" y="2070750"/>
              <a:ext cx="35275" cy="52350"/>
            </a:xfrm>
            <a:custGeom>
              <a:avLst/>
              <a:gdLst/>
              <a:ahLst/>
              <a:cxnLst/>
              <a:rect l="l" t="t" r="r" b="b"/>
              <a:pathLst>
                <a:path w="1411" h="2094" extrusionOk="0">
                  <a:moveTo>
                    <a:pt x="467" y="1"/>
                  </a:moveTo>
                  <a:cubicBezTo>
                    <a:pt x="341" y="1"/>
                    <a:pt x="216" y="47"/>
                    <a:pt x="118" y="145"/>
                  </a:cubicBezTo>
                  <a:cubicBezTo>
                    <a:pt x="0" y="263"/>
                    <a:pt x="115" y="431"/>
                    <a:pt x="243" y="431"/>
                  </a:cubicBezTo>
                  <a:cubicBezTo>
                    <a:pt x="281" y="431"/>
                    <a:pt x="320" y="416"/>
                    <a:pt x="355" y="382"/>
                  </a:cubicBezTo>
                  <a:cubicBezTo>
                    <a:pt x="395" y="341"/>
                    <a:pt x="435" y="324"/>
                    <a:pt x="471" y="324"/>
                  </a:cubicBezTo>
                  <a:cubicBezTo>
                    <a:pt x="573" y="324"/>
                    <a:pt x="652" y="453"/>
                    <a:pt x="667" y="551"/>
                  </a:cubicBezTo>
                  <a:cubicBezTo>
                    <a:pt x="696" y="728"/>
                    <a:pt x="589" y="862"/>
                    <a:pt x="474" y="983"/>
                  </a:cubicBezTo>
                  <a:cubicBezTo>
                    <a:pt x="371" y="1093"/>
                    <a:pt x="452" y="1270"/>
                    <a:pt x="589" y="1270"/>
                  </a:cubicBezTo>
                  <a:cubicBezTo>
                    <a:pt x="604" y="1270"/>
                    <a:pt x="620" y="1268"/>
                    <a:pt x="637" y="1263"/>
                  </a:cubicBezTo>
                  <a:cubicBezTo>
                    <a:pt x="662" y="1256"/>
                    <a:pt x="690" y="1252"/>
                    <a:pt x="718" y="1252"/>
                  </a:cubicBezTo>
                  <a:cubicBezTo>
                    <a:pt x="899" y="1252"/>
                    <a:pt x="1109" y="1398"/>
                    <a:pt x="1007" y="1611"/>
                  </a:cubicBezTo>
                  <a:cubicBezTo>
                    <a:pt x="959" y="1714"/>
                    <a:pt x="853" y="1764"/>
                    <a:pt x="747" y="1764"/>
                  </a:cubicBezTo>
                  <a:cubicBezTo>
                    <a:pt x="694" y="1764"/>
                    <a:pt x="640" y="1751"/>
                    <a:pt x="594" y="1726"/>
                  </a:cubicBezTo>
                  <a:cubicBezTo>
                    <a:pt x="566" y="1710"/>
                    <a:pt x="538" y="1704"/>
                    <a:pt x="512" y="1704"/>
                  </a:cubicBezTo>
                  <a:cubicBezTo>
                    <a:pt x="363" y="1704"/>
                    <a:pt x="264" y="1926"/>
                    <a:pt x="425" y="2015"/>
                  </a:cubicBezTo>
                  <a:cubicBezTo>
                    <a:pt x="521" y="2069"/>
                    <a:pt x="629" y="2094"/>
                    <a:pt x="737" y="2094"/>
                  </a:cubicBezTo>
                  <a:cubicBezTo>
                    <a:pt x="1024" y="2094"/>
                    <a:pt x="1307" y="1913"/>
                    <a:pt x="1358" y="1601"/>
                  </a:cubicBezTo>
                  <a:cubicBezTo>
                    <a:pt x="1411" y="1285"/>
                    <a:pt x="1188" y="1030"/>
                    <a:pt x="912" y="947"/>
                  </a:cubicBezTo>
                  <a:lnTo>
                    <a:pt x="912" y="947"/>
                  </a:lnTo>
                  <a:cubicBezTo>
                    <a:pt x="1039" y="711"/>
                    <a:pt x="1081" y="433"/>
                    <a:pt x="895" y="206"/>
                  </a:cubicBezTo>
                  <a:cubicBezTo>
                    <a:pt x="785" y="74"/>
                    <a:pt x="625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1" name="Google Shape;7361;p15"/>
            <p:cNvSpPr/>
            <p:nvPr/>
          </p:nvSpPr>
          <p:spPr>
            <a:xfrm>
              <a:off x="5932950" y="2119000"/>
              <a:ext cx="16475" cy="57375"/>
            </a:xfrm>
            <a:custGeom>
              <a:avLst/>
              <a:gdLst/>
              <a:ahLst/>
              <a:cxnLst/>
              <a:rect l="l" t="t" r="r" b="b"/>
              <a:pathLst>
                <a:path w="659" h="2295" extrusionOk="0">
                  <a:moveTo>
                    <a:pt x="203" y="0"/>
                  </a:moveTo>
                  <a:cubicBezTo>
                    <a:pt x="105" y="0"/>
                    <a:pt x="0" y="83"/>
                    <a:pt x="30" y="209"/>
                  </a:cubicBezTo>
                  <a:cubicBezTo>
                    <a:pt x="178" y="842"/>
                    <a:pt x="272" y="1486"/>
                    <a:pt x="316" y="2134"/>
                  </a:cubicBezTo>
                  <a:cubicBezTo>
                    <a:pt x="324" y="2241"/>
                    <a:pt x="412" y="2295"/>
                    <a:pt x="495" y="2295"/>
                  </a:cubicBezTo>
                  <a:cubicBezTo>
                    <a:pt x="579" y="2295"/>
                    <a:pt x="658" y="2241"/>
                    <a:pt x="651" y="2134"/>
                  </a:cubicBezTo>
                  <a:cubicBezTo>
                    <a:pt x="606" y="1455"/>
                    <a:pt x="506" y="783"/>
                    <a:pt x="352" y="121"/>
                  </a:cubicBezTo>
                  <a:cubicBezTo>
                    <a:pt x="332" y="37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2" name="Google Shape;7362;p15"/>
            <p:cNvSpPr/>
            <p:nvPr/>
          </p:nvSpPr>
          <p:spPr>
            <a:xfrm>
              <a:off x="5913900" y="2140575"/>
              <a:ext cx="58600" cy="10250"/>
            </a:xfrm>
            <a:custGeom>
              <a:avLst/>
              <a:gdLst/>
              <a:ahLst/>
              <a:cxnLst/>
              <a:rect l="l" t="t" r="r" b="b"/>
              <a:pathLst>
                <a:path w="2344" h="410" extrusionOk="0">
                  <a:moveTo>
                    <a:pt x="2077" y="0"/>
                  </a:moveTo>
                  <a:cubicBezTo>
                    <a:pt x="2068" y="0"/>
                    <a:pt x="2059" y="1"/>
                    <a:pt x="2050" y="2"/>
                  </a:cubicBezTo>
                  <a:cubicBezTo>
                    <a:pt x="1687" y="52"/>
                    <a:pt x="1321" y="77"/>
                    <a:pt x="954" y="77"/>
                  </a:cubicBezTo>
                  <a:cubicBezTo>
                    <a:pt x="708" y="77"/>
                    <a:pt x="461" y="66"/>
                    <a:pt x="215" y="43"/>
                  </a:cubicBezTo>
                  <a:cubicBezTo>
                    <a:pt x="209" y="43"/>
                    <a:pt x="203" y="42"/>
                    <a:pt x="197" y="42"/>
                  </a:cubicBezTo>
                  <a:cubicBezTo>
                    <a:pt x="0" y="42"/>
                    <a:pt x="8" y="359"/>
                    <a:pt x="215" y="377"/>
                  </a:cubicBezTo>
                  <a:cubicBezTo>
                    <a:pt x="459" y="399"/>
                    <a:pt x="704" y="409"/>
                    <a:pt x="949" y="409"/>
                  </a:cubicBezTo>
                  <a:cubicBezTo>
                    <a:pt x="1347" y="409"/>
                    <a:pt x="1745" y="381"/>
                    <a:pt x="2140" y="325"/>
                  </a:cubicBezTo>
                  <a:cubicBezTo>
                    <a:pt x="2343" y="296"/>
                    <a:pt x="2269" y="0"/>
                    <a:pt x="2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3" name="Google Shape;7363;p15"/>
            <p:cNvSpPr/>
            <p:nvPr/>
          </p:nvSpPr>
          <p:spPr>
            <a:xfrm>
              <a:off x="5994450" y="2112625"/>
              <a:ext cx="66675" cy="66100"/>
            </a:xfrm>
            <a:custGeom>
              <a:avLst/>
              <a:gdLst/>
              <a:ahLst/>
              <a:cxnLst/>
              <a:rect l="l" t="t" r="r" b="b"/>
              <a:pathLst>
                <a:path w="2667" h="2644" extrusionOk="0">
                  <a:moveTo>
                    <a:pt x="230" y="0"/>
                  </a:moveTo>
                  <a:cubicBezTo>
                    <a:pt x="111" y="0"/>
                    <a:pt x="0" y="169"/>
                    <a:pt x="102" y="295"/>
                  </a:cubicBezTo>
                  <a:lnTo>
                    <a:pt x="100" y="295"/>
                  </a:lnTo>
                  <a:cubicBezTo>
                    <a:pt x="765" y="1126"/>
                    <a:pt x="1502" y="1896"/>
                    <a:pt x="2303" y="2600"/>
                  </a:cubicBezTo>
                  <a:cubicBezTo>
                    <a:pt x="2338" y="2630"/>
                    <a:pt x="2377" y="2643"/>
                    <a:pt x="2414" y="2643"/>
                  </a:cubicBezTo>
                  <a:cubicBezTo>
                    <a:pt x="2549" y="2643"/>
                    <a:pt x="2666" y="2474"/>
                    <a:pt x="2539" y="2363"/>
                  </a:cubicBezTo>
                  <a:cubicBezTo>
                    <a:pt x="1740" y="1660"/>
                    <a:pt x="1003" y="890"/>
                    <a:pt x="338" y="58"/>
                  </a:cubicBezTo>
                  <a:cubicBezTo>
                    <a:pt x="306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4" name="Google Shape;7364;p15"/>
            <p:cNvSpPr/>
            <p:nvPr/>
          </p:nvSpPr>
          <p:spPr>
            <a:xfrm>
              <a:off x="6000250" y="2109175"/>
              <a:ext cx="39750" cy="80225"/>
            </a:xfrm>
            <a:custGeom>
              <a:avLst/>
              <a:gdLst/>
              <a:ahLst/>
              <a:cxnLst/>
              <a:rect l="l" t="t" r="r" b="b"/>
              <a:pathLst>
                <a:path w="1590" h="3209" extrusionOk="0">
                  <a:moveTo>
                    <a:pt x="1387" y="1"/>
                  </a:moveTo>
                  <a:cubicBezTo>
                    <a:pt x="1319" y="1"/>
                    <a:pt x="1250" y="35"/>
                    <a:pt x="1218" y="112"/>
                  </a:cubicBezTo>
                  <a:cubicBezTo>
                    <a:pt x="829" y="1078"/>
                    <a:pt x="439" y="2044"/>
                    <a:pt x="50" y="3008"/>
                  </a:cubicBezTo>
                  <a:cubicBezTo>
                    <a:pt x="1" y="3129"/>
                    <a:pt x="101" y="3209"/>
                    <a:pt x="205" y="3209"/>
                  </a:cubicBezTo>
                  <a:cubicBezTo>
                    <a:pt x="272" y="3209"/>
                    <a:pt x="341" y="3175"/>
                    <a:pt x="373" y="3098"/>
                  </a:cubicBezTo>
                  <a:lnTo>
                    <a:pt x="1542" y="201"/>
                  </a:lnTo>
                  <a:cubicBezTo>
                    <a:pt x="1590" y="80"/>
                    <a:pt x="1490" y="1"/>
                    <a:pt x="1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5" name="Google Shape;7365;p15"/>
            <p:cNvSpPr/>
            <p:nvPr/>
          </p:nvSpPr>
          <p:spPr>
            <a:xfrm>
              <a:off x="6073525" y="2103275"/>
              <a:ext cx="39325" cy="92750"/>
            </a:xfrm>
            <a:custGeom>
              <a:avLst/>
              <a:gdLst/>
              <a:ahLst/>
              <a:cxnLst/>
              <a:rect l="l" t="t" r="r" b="b"/>
              <a:pathLst>
                <a:path w="1573" h="3710" extrusionOk="0">
                  <a:moveTo>
                    <a:pt x="1094" y="1"/>
                  </a:moveTo>
                  <a:cubicBezTo>
                    <a:pt x="1056" y="1"/>
                    <a:pt x="1017" y="16"/>
                    <a:pt x="983" y="54"/>
                  </a:cubicBezTo>
                  <a:cubicBezTo>
                    <a:pt x="0" y="1142"/>
                    <a:pt x="540" y="2533"/>
                    <a:pt x="1205" y="3630"/>
                  </a:cubicBezTo>
                  <a:cubicBezTo>
                    <a:pt x="1239" y="3686"/>
                    <a:pt x="1290" y="3709"/>
                    <a:pt x="1341" y="3709"/>
                  </a:cubicBezTo>
                  <a:cubicBezTo>
                    <a:pt x="1456" y="3709"/>
                    <a:pt x="1573" y="3588"/>
                    <a:pt x="1495" y="3460"/>
                  </a:cubicBezTo>
                  <a:cubicBezTo>
                    <a:pt x="919" y="2511"/>
                    <a:pt x="347" y="1256"/>
                    <a:pt x="1219" y="290"/>
                  </a:cubicBezTo>
                  <a:cubicBezTo>
                    <a:pt x="1329" y="168"/>
                    <a:pt x="1217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6" name="Google Shape;7366;p15"/>
            <p:cNvSpPr/>
            <p:nvPr/>
          </p:nvSpPr>
          <p:spPr>
            <a:xfrm>
              <a:off x="6123925" y="2111375"/>
              <a:ext cx="63600" cy="79200"/>
            </a:xfrm>
            <a:custGeom>
              <a:avLst/>
              <a:gdLst/>
              <a:ahLst/>
              <a:cxnLst/>
              <a:rect l="l" t="t" r="r" b="b"/>
              <a:pathLst>
                <a:path w="2544" h="3168" extrusionOk="0">
                  <a:moveTo>
                    <a:pt x="1141" y="636"/>
                  </a:moveTo>
                  <a:lnTo>
                    <a:pt x="1255" y="1610"/>
                  </a:lnTo>
                  <a:lnTo>
                    <a:pt x="1255" y="1610"/>
                  </a:lnTo>
                  <a:cubicBezTo>
                    <a:pt x="1010" y="1601"/>
                    <a:pt x="764" y="1589"/>
                    <a:pt x="519" y="1573"/>
                  </a:cubicBezTo>
                  <a:lnTo>
                    <a:pt x="519" y="1573"/>
                  </a:lnTo>
                  <a:lnTo>
                    <a:pt x="1141" y="636"/>
                  </a:lnTo>
                  <a:close/>
                  <a:moveTo>
                    <a:pt x="1248" y="0"/>
                  </a:moveTo>
                  <a:cubicBezTo>
                    <a:pt x="1197" y="0"/>
                    <a:pt x="1146" y="25"/>
                    <a:pt x="1108" y="81"/>
                  </a:cubicBezTo>
                  <a:lnTo>
                    <a:pt x="77" y="1635"/>
                  </a:lnTo>
                  <a:cubicBezTo>
                    <a:pt x="1" y="1748"/>
                    <a:pt x="103" y="1878"/>
                    <a:pt x="221" y="1887"/>
                  </a:cubicBezTo>
                  <a:cubicBezTo>
                    <a:pt x="578" y="1914"/>
                    <a:pt x="936" y="1934"/>
                    <a:pt x="1295" y="1946"/>
                  </a:cubicBezTo>
                  <a:lnTo>
                    <a:pt x="1295" y="1946"/>
                  </a:lnTo>
                  <a:lnTo>
                    <a:pt x="1420" y="3008"/>
                  </a:lnTo>
                  <a:cubicBezTo>
                    <a:pt x="1433" y="3114"/>
                    <a:pt x="1523" y="3168"/>
                    <a:pt x="1607" y="3168"/>
                  </a:cubicBezTo>
                  <a:cubicBezTo>
                    <a:pt x="1690" y="3168"/>
                    <a:pt x="1767" y="3115"/>
                    <a:pt x="1755" y="3008"/>
                  </a:cubicBezTo>
                  <a:lnTo>
                    <a:pt x="1631" y="1955"/>
                  </a:lnTo>
                  <a:lnTo>
                    <a:pt x="1631" y="1955"/>
                  </a:lnTo>
                  <a:cubicBezTo>
                    <a:pt x="1808" y="1959"/>
                    <a:pt x="1985" y="1961"/>
                    <a:pt x="2162" y="1961"/>
                  </a:cubicBezTo>
                  <a:cubicBezTo>
                    <a:pt x="2218" y="1961"/>
                    <a:pt x="2273" y="1960"/>
                    <a:pt x="2329" y="1960"/>
                  </a:cubicBezTo>
                  <a:cubicBezTo>
                    <a:pt x="2543" y="1959"/>
                    <a:pt x="2544" y="1626"/>
                    <a:pt x="2330" y="1626"/>
                  </a:cubicBezTo>
                  <a:cubicBezTo>
                    <a:pt x="2330" y="1626"/>
                    <a:pt x="2329" y="1626"/>
                    <a:pt x="2329" y="1626"/>
                  </a:cubicBezTo>
                  <a:cubicBezTo>
                    <a:pt x="2276" y="1626"/>
                    <a:pt x="2223" y="1627"/>
                    <a:pt x="2170" y="1627"/>
                  </a:cubicBezTo>
                  <a:cubicBezTo>
                    <a:pt x="1977" y="1627"/>
                    <a:pt x="1785" y="1624"/>
                    <a:pt x="1592" y="1620"/>
                  </a:cubicBezTo>
                  <a:lnTo>
                    <a:pt x="1592" y="1620"/>
                  </a:lnTo>
                  <a:lnTo>
                    <a:pt x="1421" y="165"/>
                  </a:lnTo>
                  <a:cubicBezTo>
                    <a:pt x="1409" y="65"/>
                    <a:pt x="1330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7" name="Google Shape;7367;p15"/>
            <p:cNvSpPr/>
            <p:nvPr/>
          </p:nvSpPr>
          <p:spPr>
            <a:xfrm>
              <a:off x="6194525" y="2123100"/>
              <a:ext cx="59850" cy="51650"/>
            </a:xfrm>
            <a:custGeom>
              <a:avLst/>
              <a:gdLst/>
              <a:ahLst/>
              <a:cxnLst/>
              <a:rect l="l" t="t" r="r" b="b"/>
              <a:pathLst>
                <a:path w="2394" h="2066" extrusionOk="0">
                  <a:moveTo>
                    <a:pt x="236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696" y="947"/>
                    <a:pt x="1357" y="1532"/>
                    <a:pt x="2078" y="2036"/>
                  </a:cubicBezTo>
                  <a:cubicBezTo>
                    <a:pt x="2108" y="2057"/>
                    <a:pt x="2138" y="2066"/>
                    <a:pt x="2166" y="2066"/>
                  </a:cubicBezTo>
                  <a:cubicBezTo>
                    <a:pt x="2302" y="2066"/>
                    <a:pt x="2393" y="1849"/>
                    <a:pt x="2247" y="1747"/>
                  </a:cubicBezTo>
                  <a:cubicBezTo>
                    <a:pt x="1550" y="1258"/>
                    <a:pt x="913" y="690"/>
                    <a:pt x="347" y="54"/>
                  </a:cubicBezTo>
                  <a:cubicBezTo>
                    <a:pt x="313" y="16"/>
                    <a:pt x="274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8" name="Google Shape;7368;p15"/>
            <p:cNvSpPr/>
            <p:nvPr/>
          </p:nvSpPr>
          <p:spPr>
            <a:xfrm>
              <a:off x="6200150" y="2120425"/>
              <a:ext cx="39025" cy="73825"/>
            </a:xfrm>
            <a:custGeom>
              <a:avLst/>
              <a:gdLst/>
              <a:ahLst/>
              <a:cxnLst/>
              <a:rect l="l" t="t" r="r" b="b"/>
              <a:pathLst>
                <a:path w="1561" h="2953" extrusionOk="0">
                  <a:moveTo>
                    <a:pt x="1357" y="1"/>
                  </a:moveTo>
                  <a:cubicBezTo>
                    <a:pt x="1290" y="1"/>
                    <a:pt x="1224" y="35"/>
                    <a:pt x="1197" y="115"/>
                  </a:cubicBezTo>
                  <a:cubicBezTo>
                    <a:pt x="897" y="1008"/>
                    <a:pt x="520" y="1873"/>
                    <a:pt x="71" y="2701"/>
                  </a:cubicBezTo>
                  <a:cubicBezTo>
                    <a:pt x="1" y="2832"/>
                    <a:pt x="117" y="2953"/>
                    <a:pt x="229" y="2953"/>
                  </a:cubicBezTo>
                  <a:cubicBezTo>
                    <a:pt x="280" y="2953"/>
                    <a:pt x="329" y="2929"/>
                    <a:pt x="361" y="2870"/>
                  </a:cubicBezTo>
                  <a:cubicBezTo>
                    <a:pt x="823" y="2016"/>
                    <a:pt x="1211" y="1125"/>
                    <a:pt x="1519" y="205"/>
                  </a:cubicBezTo>
                  <a:cubicBezTo>
                    <a:pt x="1561" y="82"/>
                    <a:pt x="1459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69" name="Google Shape;7369;p15"/>
            <p:cNvSpPr/>
            <p:nvPr/>
          </p:nvSpPr>
          <p:spPr>
            <a:xfrm>
              <a:off x="6253450" y="2100725"/>
              <a:ext cx="38350" cy="85375"/>
            </a:xfrm>
            <a:custGeom>
              <a:avLst/>
              <a:gdLst/>
              <a:ahLst/>
              <a:cxnLst/>
              <a:rect l="l" t="t" r="r" b="b"/>
              <a:pathLst>
                <a:path w="1534" h="3415" extrusionOk="0">
                  <a:moveTo>
                    <a:pt x="254" y="1"/>
                  </a:moveTo>
                  <a:cubicBezTo>
                    <a:pt x="118" y="1"/>
                    <a:pt x="0" y="169"/>
                    <a:pt x="128" y="280"/>
                  </a:cubicBezTo>
                  <a:cubicBezTo>
                    <a:pt x="980" y="1001"/>
                    <a:pt x="1170" y="2224"/>
                    <a:pt x="569" y="3169"/>
                  </a:cubicBezTo>
                  <a:cubicBezTo>
                    <a:pt x="489" y="3295"/>
                    <a:pt x="604" y="3415"/>
                    <a:pt x="721" y="3415"/>
                  </a:cubicBezTo>
                  <a:cubicBezTo>
                    <a:pt x="772" y="3415"/>
                    <a:pt x="824" y="3392"/>
                    <a:pt x="859" y="3336"/>
                  </a:cubicBezTo>
                  <a:cubicBezTo>
                    <a:pt x="1533" y="2276"/>
                    <a:pt x="1324" y="858"/>
                    <a:pt x="365" y="43"/>
                  </a:cubicBezTo>
                  <a:cubicBezTo>
                    <a:pt x="330" y="13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70" name="Google Shape;7370;p15"/>
            <p:cNvSpPr/>
            <p:nvPr/>
          </p:nvSpPr>
          <p:spPr>
            <a:xfrm>
              <a:off x="6288650" y="2084125"/>
              <a:ext cx="48175" cy="42225"/>
            </a:xfrm>
            <a:custGeom>
              <a:avLst/>
              <a:gdLst/>
              <a:ahLst/>
              <a:cxnLst/>
              <a:rect l="l" t="t" r="r" b="b"/>
              <a:pathLst>
                <a:path w="1927" h="1689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cubicBezTo>
                    <a:pt x="456" y="344"/>
                    <a:pt x="639" y="544"/>
                    <a:pt x="682" y="776"/>
                  </a:cubicBezTo>
                  <a:cubicBezTo>
                    <a:pt x="731" y="1034"/>
                    <a:pt x="475" y="1165"/>
                    <a:pt x="502" y="1400"/>
                  </a:cubicBezTo>
                  <a:cubicBezTo>
                    <a:pt x="529" y="1623"/>
                    <a:pt x="748" y="1689"/>
                    <a:pt x="1000" y="1689"/>
                  </a:cubicBezTo>
                  <a:cubicBezTo>
                    <a:pt x="1277" y="1689"/>
                    <a:pt x="1592" y="1610"/>
                    <a:pt x="1733" y="1574"/>
                  </a:cubicBezTo>
                  <a:cubicBezTo>
                    <a:pt x="1926" y="1524"/>
                    <a:pt x="1865" y="1244"/>
                    <a:pt x="1690" y="1244"/>
                  </a:cubicBezTo>
                  <a:cubicBezTo>
                    <a:pt x="1676" y="1244"/>
                    <a:pt x="1660" y="1246"/>
                    <a:pt x="1645" y="1250"/>
                  </a:cubicBezTo>
                  <a:cubicBezTo>
                    <a:pt x="1460" y="1300"/>
                    <a:pt x="1271" y="1328"/>
                    <a:pt x="1080" y="1336"/>
                  </a:cubicBezTo>
                  <a:cubicBezTo>
                    <a:pt x="1068" y="1336"/>
                    <a:pt x="996" y="1340"/>
                    <a:pt x="940" y="1340"/>
                  </a:cubicBezTo>
                  <a:cubicBezTo>
                    <a:pt x="905" y="1340"/>
                    <a:pt x="877" y="1338"/>
                    <a:pt x="874" y="1333"/>
                  </a:cubicBezTo>
                  <a:cubicBezTo>
                    <a:pt x="865" y="1310"/>
                    <a:pt x="929" y="1246"/>
                    <a:pt x="941" y="1223"/>
                  </a:cubicBezTo>
                  <a:cubicBezTo>
                    <a:pt x="1024" y="1058"/>
                    <a:pt x="1047" y="867"/>
                    <a:pt x="1005" y="687"/>
                  </a:cubicBezTo>
                  <a:cubicBezTo>
                    <a:pt x="921" y="306"/>
                    <a:pt x="609" y="15"/>
                    <a:pt x="215" y="1"/>
                  </a:cubicBez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7371" name="Google Shape;7371;p15"/>
          <p:cNvSpPr/>
          <p:nvPr/>
        </p:nvSpPr>
        <p:spPr>
          <a:xfrm rot="-9985088" flipH="1">
            <a:off x="-1559080" y="1703629"/>
            <a:ext cx="10619280" cy="6375612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7372" name="Google Shape;7372;p15"/>
          <p:cNvSpPr txBox="1">
            <a:spLocks noGrp="1"/>
          </p:cNvSpPr>
          <p:nvPr>
            <p:ph type="title"/>
          </p:nvPr>
        </p:nvSpPr>
        <p:spPr>
          <a:xfrm>
            <a:off x="715100" y="2468025"/>
            <a:ext cx="4560600" cy="1613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75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27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7373" name="Google Shape;7373;p15"/>
          <p:cNvSpPr txBox="1">
            <a:spLocks noGrp="1"/>
          </p:cNvSpPr>
          <p:nvPr>
            <p:ph type="title" idx="2" hasCustomPrompt="1"/>
          </p:nvPr>
        </p:nvSpPr>
        <p:spPr>
          <a:xfrm>
            <a:off x="715100" y="1594925"/>
            <a:ext cx="1191900" cy="873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9pPr>
          </a:lstStyle>
          <a:p>
            <a:r>
              <a:t>xx%</a:t>
            </a:r>
          </a:p>
        </p:txBody>
      </p:sp>
      <p:sp>
        <p:nvSpPr>
          <p:cNvPr id="7374" name="Google Shape;7374;p15"/>
          <p:cNvSpPr txBox="1">
            <a:spLocks noGrp="1"/>
          </p:cNvSpPr>
          <p:nvPr>
            <p:ph type="subTitle" idx="1"/>
          </p:nvPr>
        </p:nvSpPr>
        <p:spPr>
          <a:xfrm>
            <a:off x="715100" y="4250750"/>
            <a:ext cx="4772100" cy="29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893347488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 preserve="1">
  <p:cSld name="Table of contents">
    <p:spTree>
      <p:nvGrpSpPr>
        <p:cNvPr id="1" name="Shape 7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76" name="Google Shape;7376;p16"/>
          <p:cNvGrpSpPr/>
          <p:nvPr/>
        </p:nvGrpSpPr>
        <p:grpSpPr>
          <a:xfrm>
            <a:off x="3962300" y="52901"/>
            <a:ext cx="5056300" cy="5037700"/>
            <a:chOff x="1282250" y="338275"/>
            <a:chExt cx="5056300" cy="5037700"/>
          </a:xfrm>
        </p:grpSpPr>
        <p:sp>
          <p:nvSpPr>
            <p:cNvPr id="7377" name="Google Shape;7377;p16"/>
            <p:cNvSpPr/>
            <p:nvPr/>
          </p:nvSpPr>
          <p:spPr>
            <a:xfrm>
              <a:off x="3833675" y="1230700"/>
              <a:ext cx="135875" cy="160000"/>
            </a:xfrm>
            <a:custGeom>
              <a:avLst/>
              <a:gdLst/>
              <a:ahLst/>
              <a:cxnLst/>
              <a:rect l="l" t="t" r="r" b="b"/>
              <a:pathLst>
                <a:path w="5435" h="6400" extrusionOk="0">
                  <a:moveTo>
                    <a:pt x="4705" y="659"/>
                  </a:moveTo>
                  <a:lnTo>
                    <a:pt x="4705" y="659"/>
                  </a:lnTo>
                  <a:cubicBezTo>
                    <a:pt x="4680" y="699"/>
                    <a:pt x="4625" y="828"/>
                    <a:pt x="4595" y="872"/>
                  </a:cubicBezTo>
                  <a:cubicBezTo>
                    <a:pt x="4184" y="1511"/>
                    <a:pt x="3588" y="2069"/>
                    <a:pt x="2964" y="2506"/>
                  </a:cubicBezTo>
                  <a:cubicBezTo>
                    <a:pt x="3064" y="2363"/>
                    <a:pt x="3164" y="2221"/>
                    <a:pt x="3271" y="2083"/>
                  </a:cubicBezTo>
                  <a:cubicBezTo>
                    <a:pt x="3525" y="1755"/>
                    <a:pt x="3802" y="1445"/>
                    <a:pt x="4098" y="1154"/>
                  </a:cubicBezTo>
                  <a:cubicBezTo>
                    <a:pt x="4233" y="1021"/>
                    <a:pt x="4371" y="873"/>
                    <a:pt x="4526" y="762"/>
                  </a:cubicBezTo>
                  <a:cubicBezTo>
                    <a:pt x="4545" y="748"/>
                    <a:pt x="4664" y="688"/>
                    <a:pt x="4705" y="659"/>
                  </a:cubicBezTo>
                  <a:close/>
                  <a:moveTo>
                    <a:pt x="4737" y="1"/>
                  </a:moveTo>
                  <a:cubicBezTo>
                    <a:pt x="4573" y="1"/>
                    <a:pt x="4400" y="47"/>
                    <a:pt x="4252" y="132"/>
                  </a:cubicBezTo>
                  <a:cubicBezTo>
                    <a:pt x="3790" y="399"/>
                    <a:pt x="3395" y="881"/>
                    <a:pt x="3053" y="1281"/>
                  </a:cubicBezTo>
                  <a:cubicBezTo>
                    <a:pt x="2558" y="1864"/>
                    <a:pt x="2132" y="2501"/>
                    <a:pt x="1779" y="3180"/>
                  </a:cubicBezTo>
                  <a:cubicBezTo>
                    <a:pt x="1336" y="3379"/>
                    <a:pt x="874" y="3531"/>
                    <a:pt x="401" y="3634"/>
                  </a:cubicBezTo>
                  <a:cubicBezTo>
                    <a:pt x="1" y="3719"/>
                    <a:pt x="134" y="4298"/>
                    <a:pt x="500" y="4298"/>
                  </a:cubicBezTo>
                  <a:cubicBezTo>
                    <a:pt x="526" y="4298"/>
                    <a:pt x="553" y="4295"/>
                    <a:pt x="581" y="4289"/>
                  </a:cubicBezTo>
                  <a:cubicBezTo>
                    <a:pt x="844" y="4233"/>
                    <a:pt x="1104" y="4160"/>
                    <a:pt x="1361" y="4076"/>
                  </a:cubicBezTo>
                  <a:lnTo>
                    <a:pt x="1361" y="4076"/>
                  </a:lnTo>
                  <a:cubicBezTo>
                    <a:pt x="1352" y="4099"/>
                    <a:pt x="1339" y="4123"/>
                    <a:pt x="1328" y="4148"/>
                  </a:cubicBezTo>
                  <a:cubicBezTo>
                    <a:pt x="1121" y="4673"/>
                    <a:pt x="819" y="5343"/>
                    <a:pt x="1178" y="5870"/>
                  </a:cubicBezTo>
                  <a:cubicBezTo>
                    <a:pt x="1464" y="6288"/>
                    <a:pt x="1927" y="6399"/>
                    <a:pt x="2395" y="6399"/>
                  </a:cubicBezTo>
                  <a:cubicBezTo>
                    <a:pt x="2550" y="6399"/>
                    <a:pt x="2706" y="6387"/>
                    <a:pt x="2856" y="6370"/>
                  </a:cubicBezTo>
                  <a:cubicBezTo>
                    <a:pt x="3270" y="6321"/>
                    <a:pt x="3289" y="5687"/>
                    <a:pt x="2900" y="5687"/>
                  </a:cubicBezTo>
                  <a:cubicBezTo>
                    <a:pt x="2886" y="5687"/>
                    <a:pt x="2871" y="5688"/>
                    <a:pt x="2856" y="5690"/>
                  </a:cubicBezTo>
                  <a:cubicBezTo>
                    <a:pt x="2719" y="5705"/>
                    <a:pt x="2529" y="5734"/>
                    <a:pt x="2342" y="5734"/>
                  </a:cubicBezTo>
                  <a:cubicBezTo>
                    <a:pt x="2084" y="5734"/>
                    <a:pt x="1831" y="5680"/>
                    <a:pt x="1723" y="5462"/>
                  </a:cubicBezTo>
                  <a:cubicBezTo>
                    <a:pt x="1635" y="5285"/>
                    <a:pt x="1726" y="5064"/>
                    <a:pt x="1781" y="4894"/>
                  </a:cubicBezTo>
                  <a:cubicBezTo>
                    <a:pt x="1847" y="4688"/>
                    <a:pt x="1920" y="4486"/>
                    <a:pt x="2002" y="4287"/>
                  </a:cubicBezTo>
                  <a:cubicBezTo>
                    <a:pt x="2080" y="4092"/>
                    <a:pt x="2165" y="3900"/>
                    <a:pt x="2257" y="3711"/>
                  </a:cubicBezTo>
                  <a:cubicBezTo>
                    <a:pt x="2688" y="3506"/>
                    <a:pt x="3099" y="3258"/>
                    <a:pt x="3481" y="2973"/>
                  </a:cubicBezTo>
                  <a:cubicBezTo>
                    <a:pt x="3917" y="2650"/>
                    <a:pt x="4316" y="2282"/>
                    <a:pt x="4673" y="1875"/>
                  </a:cubicBezTo>
                  <a:cubicBezTo>
                    <a:pt x="4979" y="1522"/>
                    <a:pt x="5435" y="1054"/>
                    <a:pt x="5375" y="547"/>
                  </a:cubicBezTo>
                  <a:cubicBezTo>
                    <a:pt x="5331" y="166"/>
                    <a:pt x="5048" y="1"/>
                    <a:pt x="4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78" name="Google Shape;7378;p16"/>
            <p:cNvSpPr/>
            <p:nvPr/>
          </p:nvSpPr>
          <p:spPr>
            <a:xfrm>
              <a:off x="3937375" y="1343700"/>
              <a:ext cx="43150" cy="57200"/>
            </a:xfrm>
            <a:custGeom>
              <a:avLst/>
              <a:gdLst/>
              <a:ahLst/>
              <a:cxnLst/>
              <a:rect l="l" t="t" r="r" b="b"/>
              <a:pathLst>
                <a:path w="1726" h="2288" extrusionOk="0">
                  <a:moveTo>
                    <a:pt x="1346" y="1"/>
                  </a:moveTo>
                  <a:cubicBezTo>
                    <a:pt x="1259" y="1"/>
                    <a:pt x="1173" y="30"/>
                    <a:pt x="1118" y="98"/>
                  </a:cubicBezTo>
                  <a:cubicBezTo>
                    <a:pt x="981" y="264"/>
                    <a:pt x="834" y="422"/>
                    <a:pt x="677" y="573"/>
                  </a:cubicBezTo>
                  <a:cubicBezTo>
                    <a:pt x="602" y="645"/>
                    <a:pt x="524" y="715"/>
                    <a:pt x="442" y="784"/>
                  </a:cubicBezTo>
                  <a:cubicBezTo>
                    <a:pt x="403" y="819"/>
                    <a:pt x="362" y="852"/>
                    <a:pt x="320" y="884"/>
                  </a:cubicBezTo>
                  <a:cubicBezTo>
                    <a:pt x="316" y="888"/>
                    <a:pt x="274" y="919"/>
                    <a:pt x="275" y="919"/>
                  </a:cubicBezTo>
                  <a:cubicBezTo>
                    <a:pt x="275" y="919"/>
                    <a:pt x="281" y="914"/>
                    <a:pt x="298" y="902"/>
                  </a:cubicBezTo>
                  <a:lnTo>
                    <a:pt x="298" y="902"/>
                  </a:lnTo>
                  <a:lnTo>
                    <a:pt x="229" y="953"/>
                  </a:lnTo>
                  <a:cubicBezTo>
                    <a:pt x="87" y="1060"/>
                    <a:pt x="0" y="1253"/>
                    <a:pt x="107" y="1419"/>
                  </a:cubicBezTo>
                  <a:cubicBezTo>
                    <a:pt x="170" y="1516"/>
                    <a:pt x="295" y="1591"/>
                    <a:pt x="417" y="1591"/>
                  </a:cubicBezTo>
                  <a:cubicBezTo>
                    <a:pt x="471" y="1591"/>
                    <a:pt x="525" y="1576"/>
                    <a:pt x="572" y="1541"/>
                  </a:cubicBezTo>
                  <a:cubicBezTo>
                    <a:pt x="687" y="1456"/>
                    <a:pt x="792" y="1361"/>
                    <a:pt x="901" y="1268"/>
                  </a:cubicBezTo>
                  <a:cubicBezTo>
                    <a:pt x="901" y="1527"/>
                    <a:pt x="931" y="1784"/>
                    <a:pt x="986" y="2036"/>
                  </a:cubicBezTo>
                  <a:cubicBezTo>
                    <a:pt x="1019" y="2181"/>
                    <a:pt x="1170" y="2288"/>
                    <a:pt x="1317" y="2288"/>
                  </a:cubicBezTo>
                  <a:cubicBezTo>
                    <a:pt x="1347" y="2288"/>
                    <a:pt x="1376" y="2283"/>
                    <a:pt x="1404" y="2274"/>
                  </a:cubicBezTo>
                  <a:cubicBezTo>
                    <a:pt x="1583" y="2221"/>
                    <a:pt x="1688" y="2036"/>
                    <a:pt x="1642" y="1856"/>
                  </a:cubicBezTo>
                  <a:cubicBezTo>
                    <a:pt x="1627" y="1789"/>
                    <a:pt x="1613" y="1721"/>
                    <a:pt x="1602" y="1652"/>
                  </a:cubicBezTo>
                  <a:cubicBezTo>
                    <a:pt x="1601" y="1645"/>
                    <a:pt x="1594" y="1594"/>
                    <a:pt x="1594" y="1594"/>
                  </a:cubicBezTo>
                  <a:lnTo>
                    <a:pt x="1594" y="1594"/>
                  </a:lnTo>
                  <a:cubicBezTo>
                    <a:pt x="1593" y="1594"/>
                    <a:pt x="1594" y="1600"/>
                    <a:pt x="1596" y="1614"/>
                  </a:cubicBezTo>
                  <a:lnTo>
                    <a:pt x="1596" y="1614"/>
                  </a:lnTo>
                  <a:cubicBezTo>
                    <a:pt x="1593" y="1589"/>
                    <a:pt x="1589" y="1564"/>
                    <a:pt x="1588" y="1538"/>
                  </a:cubicBezTo>
                  <a:cubicBezTo>
                    <a:pt x="1573" y="1405"/>
                    <a:pt x="1569" y="1271"/>
                    <a:pt x="1573" y="1138"/>
                  </a:cubicBezTo>
                  <a:cubicBezTo>
                    <a:pt x="1575" y="1076"/>
                    <a:pt x="1578" y="1011"/>
                    <a:pt x="1584" y="947"/>
                  </a:cubicBezTo>
                  <a:cubicBezTo>
                    <a:pt x="1586" y="917"/>
                    <a:pt x="1589" y="888"/>
                    <a:pt x="1592" y="859"/>
                  </a:cubicBezTo>
                  <a:cubicBezTo>
                    <a:pt x="1594" y="852"/>
                    <a:pt x="1592" y="853"/>
                    <a:pt x="1594" y="848"/>
                  </a:cubicBezTo>
                  <a:cubicBezTo>
                    <a:pt x="1595" y="837"/>
                    <a:pt x="1597" y="828"/>
                    <a:pt x="1599" y="817"/>
                  </a:cubicBezTo>
                  <a:cubicBezTo>
                    <a:pt x="1620" y="685"/>
                    <a:pt x="1649" y="555"/>
                    <a:pt x="1686" y="429"/>
                  </a:cubicBezTo>
                  <a:cubicBezTo>
                    <a:pt x="1725" y="289"/>
                    <a:pt x="1661" y="115"/>
                    <a:pt x="1530" y="45"/>
                  </a:cubicBezTo>
                  <a:cubicBezTo>
                    <a:pt x="1476" y="17"/>
                    <a:pt x="1411" y="1"/>
                    <a:pt x="13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79" name="Google Shape;7379;p16"/>
            <p:cNvSpPr/>
            <p:nvPr/>
          </p:nvSpPr>
          <p:spPr>
            <a:xfrm>
              <a:off x="3797850" y="1424150"/>
              <a:ext cx="222275" cy="25475"/>
            </a:xfrm>
            <a:custGeom>
              <a:avLst/>
              <a:gdLst/>
              <a:ahLst/>
              <a:cxnLst/>
              <a:rect l="l" t="t" r="r" b="b"/>
              <a:pathLst>
                <a:path w="8891" h="1019" extrusionOk="0">
                  <a:moveTo>
                    <a:pt x="433" y="1"/>
                  </a:moveTo>
                  <a:cubicBezTo>
                    <a:pt x="1" y="1"/>
                    <a:pt x="2" y="676"/>
                    <a:pt x="438" y="681"/>
                  </a:cubicBezTo>
                  <a:cubicBezTo>
                    <a:pt x="3112" y="711"/>
                    <a:pt x="5785" y="822"/>
                    <a:pt x="8453" y="1018"/>
                  </a:cubicBezTo>
                  <a:cubicBezTo>
                    <a:pt x="8463" y="1019"/>
                    <a:pt x="8473" y="1019"/>
                    <a:pt x="8482" y="1019"/>
                  </a:cubicBezTo>
                  <a:cubicBezTo>
                    <a:pt x="8890" y="1019"/>
                    <a:pt x="8878" y="368"/>
                    <a:pt x="8453" y="338"/>
                  </a:cubicBezTo>
                  <a:cubicBezTo>
                    <a:pt x="5785" y="144"/>
                    <a:pt x="3114" y="31"/>
                    <a:pt x="438" y="1"/>
                  </a:cubicBezTo>
                  <a:cubicBezTo>
                    <a:pt x="436" y="1"/>
                    <a:pt x="435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0" name="Google Shape;7380;p16"/>
            <p:cNvSpPr/>
            <p:nvPr/>
          </p:nvSpPr>
          <p:spPr>
            <a:xfrm>
              <a:off x="3827175" y="1476225"/>
              <a:ext cx="102150" cy="147475"/>
            </a:xfrm>
            <a:custGeom>
              <a:avLst/>
              <a:gdLst/>
              <a:ahLst/>
              <a:cxnLst/>
              <a:rect l="l" t="t" r="r" b="b"/>
              <a:pathLst>
                <a:path w="4086" h="5899" extrusionOk="0">
                  <a:moveTo>
                    <a:pt x="3235" y="737"/>
                  </a:moveTo>
                  <a:cubicBezTo>
                    <a:pt x="3219" y="763"/>
                    <a:pt x="3205" y="793"/>
                    <a:pt x="3191" y="817"/>
                  </a:cubicBezTo>
                  <a:cubicBezTo>
                    <a:pt x="3138" y="906"/>
                    <a:pt x="3081" y="994"/>
                    <a:pt x="3022" y="1081"/>
                  </a:cubicBezTo>
                  <a:cubicBezTo>
                    <a:pt x="2826" y="1371"/>
                    <a:pt x="2605" y="1645"/>
                    <a:pt x="2361" y="1898"/>
                  </a:cubicBezTo>
                  <a:cubicBezTo>
                    <a:pt x="2293" y="1967"/>
                    <a:pt x="2221" y="2028"/>
                    <a:pt x="2152" y="2093"/>
                  </a:cubicBezTo>
                  <a:cubicBezTo>
                    <a:pt x="2386" y="1581"/>
                    <a:pt x="2729" y="1053"/>
                    <a:pt x="3189" y="760"/>
                  </a:cubicBezTo>
                  <a:cubicBezTo>
                    <a:pt x="3204" y="751"/>
                    <a:pt x="3219" y="743"/>
                    <a:pt x="3235" y="737"/>
                  </a:cubicBezTo>
                  <a:close/>
                  <a:moveTo>
                    <a:pt x="3381" y="1"/>
                  </a:moveTo>
                  <a:cubicBezTo>
                    <a:pt x="3018" y="1"/>
                    <a:pt x="2691" y="267"/>
                    <a:pt x="2444" y="506"/>
                  </a:cubicBezTo>
                  <a:cubicBezTo>
                    <a:pt x="2126" y="813"/>
                    <a:pt x="1862" y="1180"/>
                    <a:pt x="1657" y="1569"/>
                  </a:cubicBezTo>
                  <a:cubicBezTo>
                    <a:pt x="1444" y="1979"/>
                    <a:pt x="1278" y="2411"/>
                    <a:pt x="1162" y="2860"/>
                  </a:cubicBezTo>
                  <a:cubicBezTo>
                    <a:pt x="900" y="3024"/>
                    <a:pt x="629" y="3171"/>
                    <a:pt x="349" y="3298"/>
                  </a:cubicBezTo>
                  <a:cubicBezTo>
                    <a:pt x="1" y="3454"/>
                    <a:pt x="219" y="3919"/>
                    <a:pt x="543" y="3919"/>
                  </a:cubicBezTo>
                  <a:cubicBezTo>
                    <a:pt x="591" y="3919"/>
                    <a:pt x="641" y="3909"/>
                    <a:pt x="692" y="3886"/>
                  </a:cubicBezTo>
                  <a:cubicBezTo>
                    <a:pt x="788" y="3844"/>
                    <a:pt x="880" y="3790"/>
                    <a:pt x="974" y="3743"/>
                  </a:cubicBezTo>
                  <a:lnTo>
                    <a:pt x="974" y="3743"/>
                  </a:lnTo>
                  <a:cubicBezTo>
                    <a:pt x="946" y="3912"/>
                    <a:pt x="919" y="4082"/>
                    <a:pt x="899" y="4252"/>
                  </a:cubicBezTo>
                  <a:cubicBezTo>
                    <a:pt x="839" y="4735"/>
                    <a:pt x="871" y="5285"/>
                    <a:pt x="1319" y="5580"/>
                  </a:cubicBezTo>
                  <a:cubicBezTo>
                    <a:pt x="1737" y="5857"/>
                    <a:pt x="2246" y="5697"/>
                    <a:pt x="2691" y="5874"/>
                  </a:cubicBezTo>
                  <a:cubicBezTo>
                    <a:pt x="2735" y="5891"/>
                    <a:pt x="2776" y="5899"/>
                    <a:pt x="2814" y="5899"/>
                  </a:cubicBezTo>
                  <a:cubicBezTo>
                    <a:pt x="3130" y="5899"/>
                    <a:pt x="3233" y="5360"/>
                    <a:pt x="2873" y="5219"/>
                  </a:cubicBezTo>
                  <a:cubicBezTo>
                    <a:pt x="2561" y="5095"/>
                    <a:pt x="2235" y="5136"/>
                    <a:pt x="1913" y="5084"/>
                  </a:cubicBezTo>
                  <a:cubicBezTo>
                    <a:pt x="1569" y="5031"/>
                    <a:pt x="1537" y="4774"/>
                    <a:pt x="1557" y="4467"/>
                  </a:cubicBezTo>
                  <a:cubicBezTo>
                    <a:pt x="1587" y="4071"/>
                    <a:pt x="1649" y="3676"/>
                    <a:pt x="1746" y="3290"/>
                  </a:cubicBezTo>
                  <a:cubicBezTo>
                    <a:pt x="2594" y="2723"/>
                    <a:pt x="3302" y="1971"/>
                    <a:pt x="3818" y="1091"/>
                  </a:cubicBezTo>
                  <a:cubicBezTo>
                    <a:pt x="4040" y="708"/>
                    <a:pt x="4086" y="147"/>
                    <a:pt x="3550" y="21"/>
                  </a:cubicBezTo>
                  <a:cubicBezTo>
                    <a:pt x="3493" y="7"/>
                    <a:pt x="3437" y="1"/>
                    <a:pt x="33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1" name="Google Shape;7381;p16"/>
            <p:cNvSpPr/>
            <p:nvPr/>
          </p:nvSpPr>
          <p:spPr>
            <a:xfrm>
              <a:off x="3937650" y="1557025"/>
              <a:ext cx="52400" cy="71725"/>
            </a:xfrm>
            <a:custGeom>
              <a:avLst/>
              <a:gdLst/>
              <a:ahLst/>
              <a:cxnLst/>
              <a:rect l="l" t="t" r="r" b="b"/>
              <a:pathLst>
                <a:path w="2096" h="2869" extrusionOk="0">
                  <a:moveTo>
                    <a:pt x="482" y="0"/>
                  </a:moveTo>
                  <a:cubicBezTo>
                    <a:pt x="419" y="0"/>
                    <a:pt x="355" y="6"/>
                    <a:pt x="292" y="19"/>
                  </a:cubicBezTo>
                  <a:cubicBezTo>
                    <a:pt x="116" y="52"/>
                    <a:pt x="0" y="272"/>
                    <a:pt x="54" y="436"/>
                  </a:cubicBezTo>
                  <a:cubicBezTo>
                    <a:pt x="104" y="595"/>
                    <a:pt x="236" y="682"/>
                    <a:pt x="389" y="682"/>
                  </a:cubicBezTo>
                  <a:cubicBezTo>
                    <a:pt x="416" y="682"/>
                    <a:pt x="443" y="680"/>
                    <a:pt x="470" y="674"/>
                  </a:cubicBezTo>
                  <a:lnTo>
                    <a:pt x="469" y="674"/>
                  </a:lnTo>
                  <a:cubicBezTo>
                    <a:pt x="478" y="673"/>
                    <a:pt x="488" y="673"/>
                    <a:pt x="498" y="673"/>
                  </a:cubicBezTo>
                  <a:cubicBezTo>
                    <a:pt x="508" y="673"/>
                    <a:pt x="517" y="673"/>
                    <a:pt x="527" y="674"/>
                  </a:cubicBezTo>
                  <a:cubicBezTo>
                    <a:pt x="467" y="674"/>
                    <a:pt x="517" y="677"/>
                    <a:pt x="549" y="682"/>
                  </a:cubicBezTo>
                  <a:cubicBezTo>
                    <a:pt x="557" y="685"/>
                    <a:pt x="564" y="687"/>
                    <a:pt x="574" y="690"/>
                  </a:cubicBezTo>
                  <a:cubicBezTo>
                    <a:pt x="579" y="691"/>
                    <a:pt x="583" y="695"/>
                    <a:pt x="588" y="696"/>
                  </a:cubicBezTo>
                  <a:cubicBezTo>
                    <a:pt x="597" y="702"/>
                    <a:pt x="641" y="731"/>
                    <a:pt x="647" y="732"/>
                  </a:cubicBezTo>
                  <a:cubicBezTo>
                    <a:pt x="665" y="746"/>
                    <a:pt x="682" y="762"/>
                    <a:pt x="698" y="778"/>
                  </a:cubicBezTo>
                  <a:cubicBezTo>
                    <a:pt x="710" y="790"/>
                    <a:pt x="721" y="804"/>
                    <a:pt x="734" y="817"/>
                  </a:cubicBezTo>
                  <a:lnTo>
                    <a:pt x="740" y="826"/>
                  </a:lnTo>
                  <a:cubicBezTo>
                    <a:pt x="756" y="851"/>
                    <a:pt x="770" y="879"/>
                    <a:pt x="787" y="905"/>
                  </a:cubicBezTo>
                  <a:cubicBezTo>
                    <a:pt x="788" y="909"/>
                    <a:pt x="793" y="914"/>
                    <a:pt x="796" y="919"/>
                  </a:cubicBezTo>
                  <a:cubicBezTo>
                    <a:pt x="796" y="925"/>
                    <a:pt x="798" y="930"/>
                    <a:pt x="799" y="934"/>
                  </a:cubicBezTo>
                  <a:cubicBezTo>
                    <a:pt x="809" y="967"/>
                    <a:pt x="818" y="1000"/>
                    <a:pt x="825" y="1035"/>
                  </a:cubicBezTo>
                  <a:cubicBezTo>
                    <a:pt x="825" y="1047"/>
                    <a:pt x="829" y="1093"/>
                    <a:pt x="829" y="1097"/>
                  </a:cubicBezTo>
                  <a:cubicBezTo>
                    <a:pt x="829" y="1111"/>
                    <a:pt x="825" y="1177"/>
                    <a:pt x="825" y="1191"/>
                  </a:cubicBezTo>
                  <a:lnTo>
                    <a:pt x="825" y="1191"/>
                  </a:lnTo>
                  <a:cubicBezTo>
                    <a:pt x="822" y="1205"/>
                    <a:pt x="810" y="1271"/>
                    <a:pt x="806" y="1285"/>
                  </a:cubicBezTo>
                  <a:cubicBezTo>
                    <a:pt x="798" y="1320"/>
                    <a:pt x="787" y="1353"/>
                    <a:pt x="776" y="1387"/>
                  </a:cubicBezTo>
                  <a:cubicBezTo>
                    <a:pt x="770" y="1406"/>
                    <a:pt x="762" y="1426"/>
                    <a:pt x="754" y="1445"/>
                  </a:cubicBezTo>
                  <a:cubicBezTo>
                    <a:pt x="752" y="1450"/>
                    <a:pt x="749" y="1456"/>
                    <a:pt x="743" y="1470"/>
                  </a:cubicBezTo>
                  <a:cubicBezTo>
                    <a:pt x="709" y="1541"/>
                    <a:pt x="671" y="1610"/>
                    <a:pt x="629" y="1675"/>
                  </a:cubicBezTo>
                  <a:cubicBezTo>
                    <a:pt x="527" y="1838"/>
                    <a:pt x="380" y="1978"/>
                    <a:pt x="369" y="2183"/>
                  </a:cubicBezTo>
                  <a:cubicBezTo>
                    <a:pt x="356" y="2418"/>
                    <a:pt x="503" y="2592"/>
                    <a:pt x="702" y="2698"/>
                  </a:cubicBezTo>
                  <a:cubicBezTo>
                    <a:pt x="916" y="2811"/>
                    <a:pt x="1152" y="2868"/>
                    <a:pt x="1390" y="2868"/>
                  </a:cubicBezTo>
                  <a:cubicBezTo>
                    <a:pt x="1528" y="2868"/>
                    <a:pt x="1667" y="2849"/>
                    <a:pt x="1802" y="2810"/>
                  </a:cubicBezTo>
                  <a:cubicBezTo>
                    <a:pt x="1971" y="2760"/>
                    <a:pt x="2095" y="2568"/>
                    <a:pt x="2039" y="2391"/>
                  </a:cubicBezTo>
                  <a:cubicBezTo>
                    <a:pt x="1992" y="2248"/>
                    <a:pt x="1859" y="2142"/>
                    <a:pt x="1710" y="2142"/>
                  </a:cubicBezTo>
                  <a:cubicBezTo>
                    <a:pt x="1681" y="2142"/>
                    <a:pt x="1651" y="2146"/>
                    <a:pt x="1620" y="2155"/>
                  </a:cubicBezTo>
                  <a:cubicBezTo>
                    <a:pt x="1580" y="2167"/>
                    <a:pt x="1539" y="2177"/>
                    <a:pt x="1497" y="2185"/>
                  </a:cubicBezTo>
                  <a:cubicBezTo>
                    <a:pt x="1487" y="2185"/>
                    <a:pt x="1440" y="2191"/>
                    <a:pt x="1434" y="2191"/>
                  </a:cubicBezTo>
                  <a:cubicBezTo>
                    <a:pt x="1423" y="2191"/>
                    <a:pt x="1412" y="2191"/>
                    <a:pt x="1401" y="2191"/>
                  </a:cubicBezTo>
                  <a:cubicBezTo>
                    <a:pt x="1371" y="2191"/>
                    <a:pt x="1340" y="2190"/>
                    <a:pt x="1310" y="2188"/>
                  </a:cubicBezTo>
                  <a:cubicBezTo>
                    <a:pt x="1293" y="2188"/>
                    <a:pt x="1276" y="2186"/>
                    <a:pt x="1259" y="2183"/>
                  </a:cubicBezTo>
                  <a:lnTo>
                    <a:pt x="1259" y="2183"/>
                  </a:lnTo>
                  <a:cubicBezTo>
                    <a:pt x="1270" y="2185"/>
                    <a:pt x="1277" y="2186"/>
                    <a:pt x="1279" y="2186"/>
                  </a:cubicBezTo>
                  <a:cubicBezTo>
                    <a:pt x="1281" y="2186"/>
                    <a:pt x="1270" y="2183"/>
                    <a:pt x="1244" y="2178"/>
                  </a:cubicBezTo>
                  <a:cubicBezTo>
                    <a:pt x="1210" y="2169"/>
                    <a:pt x="1175" y="2163"/>
                    <a:pt x="1143" y="2152"/>
                  </a:cubicBezTo>
                  <a:lnTo>
                    <a:pt x="1132" y="2149"/>
                  </a:lnTo>
                  <a:cubicBezTo>
                    <a:pt x="1147" y="2123"/>
                    <a:pt x="1160" y="2103"/>
                    <a:pt x="1166" y="2095"/>
                  </a:cubicBezTo>
                  <a:cubicBezTo>
                    <a:pt x="1213" y="2025"/>
                    <a:pt x="1257" y="1954"/>
                    <a:pt x="1296" y="1879"/>
                  </a:cubicBezTo>
                  <a:cubicBezTo>
                    <a:pt x="1379" y="1722"/>
                    <a:pt x="1448" y="1555"/>
                    <a:pt x="1479" y="1381"/>
                  </a:cubicBezTo>
                  <a:cubicBezTo>
                    <a:pt x="1545" y="1005"/>
                    <a:pt x="1475" y="651"/>
                    <a:pt x="1227" y="355"/>
                  </a:cubicBezTo>
                  <a:cubicBezTo>
                    <a:pt x="1042" y="128"/>
                    <a:pt x="767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2" name="Google Shape;7382;p16"/>
            <p:cNvSpPr/>
            <p:nvPr/>
          </p:nvSpPr>
          <p:spPr>
            <a:xfrm>
              <a:off x="4075050" y="1409850"/>
              <a:ext cx="118675" cy="18900"/>
            </a:xfrm>
            <a:custGeom>
              <a:avLst/>
              <a:gdLst/>
              <a:ahLst/>
              <a:cxnLst/>
              <a:rect l="l" t="t" r="r" b="b"/>
              <a:pathLst>
                <a:path w="4747" h="756" extrusionOk="0">
                  <a:moveTo>
                    <a:pt x="1367" y="0"/>
                  </a:moveTo>
                  <a:cubicBezTo>
                    <a:pt x="1058" y="0"/>
                    <a:pt x="749" y="2"/>
                    <a:pt x="439" y="7"/>
                  </a:cubicBezTo>
                  <a:cubicBezTo>
                    <a:pt x="5" y="15"/>
                    <a:pt x="1" y="687"/>
                    <a:pt x="432" y="687"/>
                  </a:cubicBezTo>
                  <a:cubicBezTo>
                    <a:pt x="434" y="687"/>
                    <a:pt x="437" y="687"/>
                    <a:pt x="439" y="687"/>
                  </a:cubicBezTo>
                  <a:cubicBezTo>
                    <a:pt x="754" y="682"/>
                    <a:pt x="1068" y="679"/>
                    <a:pt x="1382" y="679"/>
                  </a:cubicBezTo>
                  <a:cubicBezTo>
                    <a:pt x="2358" y="679"/>
                    <a:pt x="3334" y="705"/>
                    <a:pt x="4309" y="755"/>
                  </a:cubicBezTo>
                  <a:cubicBezTo>
                    <a:pt x="4316" y="755"/>
                    <a:pt x="4323" y="755"/>
                    <a:pt x="4330" y="755"/>
                  </a:cubicBezTo>
                  <a:cubicBezTo>
                    <a:pt x="4746" y="755"/>
                    <a:pt x="4738" y="98"/>
                    <a:pt x="4309" y="75"/>
                  </a:cubicBezTo>
                  <a:cubicBezTo>
                    <a:pt x="3329" y="25"/>
                    <a:pt x="2348" y="0"/>
                    <a:pt x="1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3" name="Google Shape;7383;p16"/>
            <p:cNvSpPr/>
            <p:nvPr/>
          </p:nvSpPr>
          <p:spPr>
            <a:xfrm>
              <a:off x="4081750" y="1446250"/>
              <a:ext cx="116275" cy="21000"/>
            </a:xfrm>
            <a:custGeom>
              <a:avLst/>
              <a:gdLst/>
              <a:ahLst/>
              <a:cxnLst/>
              <a:rect l="l" t="t" r="r" b="b"/>
              <a:pathLst>
                <a:path w="4651" h="840" extrusionOk="0">
                  <a:moveTo>
                    <a:pt x="4341" y="1"/>
                  </a:moveTo>
                  <a:cubicBezTo>
                    <a:pt x="4331" y="1"/>
                    <a:pt x="4322" y="1"/>
                    <a:pt x="4312" y="2"/>
                  </a:cubicBezTo>
                  <a:cubicBezTo>
                    <a:pt x="3458" y="107"/>
                    <a:pt x="2599" y="160"/>
                    <a:pt x="1739" y="160"/>
                  </a:cubicBezTo>
                  <a:cubicBezTo>
                    <a:pt x="1305" y="160"/>
                    <a:pt x="871" y="147"/>
                    <a:pt x="438" y="120"/>
                  </a:cubicBezTo>
                  <a:cubicBezTo>
                    <a:pt x="429" y="119"/>
                    <a:pt x="421" y="119"/>
                    <a:pt x="413" y="119"/>
                  </a:cubicBezTo>
                  <a:cubicBezTo>
                    <a:pt x="1" y="119"/>
                    <a:pt x="10" y="774"/>
                    <a:pt x="438" y="800"/>
                  </a:cubicBezTo>
                  <a:cubicBezTo>
                    <a:pt x="871" y="827"/>
                    <a:pt x="1305" y="840"/>
                    <a:pt x="1739" y="840"/>
                  </a:cubicBezTo>
                  <a:cubicBezTo>
                    <a:pt x="2599" y="840"/>
                    <a:pt x="3458" y="787"/>
                    <a:pt x="4312" y="682"/>
                  </a:cubicBezTo>
                  <a:cubicBezTo>
                    <a:pt x="4494" y="660"/>
                    <a:pt x="4651" y="543"/>
                    <a:pt x="4651" y="342"/>
                  </a:cubicBezTo>
                  <a:cubicBezTo>
                    <a:pt x="4651" y="185"/>
                    <a:pt x="4511" y="1"/>
                    <a:pt x="43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4" name="Google Shape;7384;p16"/>
            <p:cNvSpPr/>
            <p:nvPr/>
          </p:nvSpPr>
          <p:spPr>
            <a:xfrm>
              <a:off x="4292275" y="1267375"/>
              <a:ext cx="80225" cy="112050"/>
            </a:xfrm>
            <a:custGeom>
              <a:avLst/>
              <a:gdLst/>
              <a:ahLst/>
              <a:cxnLst/>
              <a:rect l="l" t="t" r="r" b="b"/>
              <a:pathLst>
                <a:path w="3209" h="4482" extrusionOk="0">
                  <a:moveTo>
                    <a:pt x="2227" y="1"/>
                  </a:moveTo>
                  <a:cubicBezTo>
                    <a:pt x="1968" y="1"/>
                    <a:pt x="1711" y="41"/>
                    <a:pt x="1461" y="118"/>
                  </a:cubicBezTo>
                  <a:cubicBezTo>
                    <a:pt x="1421" y="103"/>
                    <a:pt x="1377" y="96"/>
                    <a:pt x="1334" y="96"/>
                  </a:cubicBezTo>
                  <a:cubicBezTo>
                    <a:pt x="1217" y="96"/>
                    <a:pt x="1099" y="148"/>
                    <a:pt x="1049" y="257"/>
                  </a:cubicBezTo>
                  <a:lnTo>
                    <a:pt x="114" y="2289"/>
                  </a:lnTo>
                  <a:cubicBezTo>
                    <a:pt x="0" y="2535"/>
                    <a:pt x="170" y="2800"/>
                    <a:pt x="406" y="2800"/>
                  </a:cubicBezTo>
                  <a:cubicBezTo>
                    <a:pt x="460" y="2800"/>
                    <a:pt x="518" y="2786"/>
                    <a:pt x="577" y="2755"/>
                  </a:cubicBezTo>
                  <a:cubicBezTo>
                    <a:pt x="814" y="2627"/>
                    <a:pt x="1077" y="2561"/>
                    <a:pt x="1342" y="2561"/>
                  </a:cubicBezTo>
                  <a:cubicBezTo>
                    <a:pt x="1406" y="2561"/>
                    <a:pt x="1470" y="2565"/>
                    <a:pt x="1533" y="2573"/>
                  </a:cubicBezTo>
                  <a:cubicBezTo>
                    <a:pt x="1798" y="2604"/>
                    <a:pt x="2190" y="2717"/>
                    <a:pt x="2310" y="2983"/>
                  </a:cubicBezTo>
                  <a:cubicBezTo>
                    <a:pt x="2414" y="3212"/>
                    <a:pt x="2229" y="3471"/>
                    <a:pt x="2044" y="3593"/>
                  </a:cubicBezTo>
                  <a:cubicBezTo>
                    <a:pt x="1742" y="3793"/>
                    <a:pt x="1342" y="3795"/>
                    <a:pt x="993" y="3801"/>
                  </a:cubicBezTo>
                  <a:cubicBezTo>
                    <a:pt x="558" y="3811"/>
                    <a:pt x="554" y="4481"/>
                    <a:pt x="985" y="4481"/>
                  </a:cubicBezTo>
                  <a:cubicBezTo>
                    <a:pt x="988" y="4481"/>
                    <a:pt x="990" y="4481"/>
                    <a:pt x="993" y="4481"/>
                  </a:cubicBezTo>
                  <a:cubicBezTo>
                    <a:pt x="1535" y="4470"/>
                    <a:pt x="2107" y="4422"/>
                    <a:pt x="2542" y="4064"/>
                  </a:cubicBezTo>
                  <a:cubicBezTo>
                    <a:pt x="2907" y="3767"/>
                    <a:pt x="3130" y="3247"/>
                    <a:pt x="2961" y="2787"/>
                  </a:cubicBezTo>
                  <a:cubicBezTo>
                    <a:pt x="2784" y="2300"/>
                    <a:pt x="2276" y="2021"/>
                    <a:pt x="1789" y="1929"/>
                  </a:cubicBezTo>
                  <a:cubicBezTo>
                    <a:pt x="1645" y="1902"/>
                    <a:pt x="1499" y="1888"/>
                    <a:pt x="1353" y="1888"/>
                  </a:cubicBezTo>
                  <a:cubicBezTo>
                    <a:pt x="1246" y="1888"/>
                    <a:pt x="1139" y="1895"/>
                    <a:pt x="1032" y="1910"/>
                  </a:cubicBezTo>
                  <a:lnTo>
                    <a:pt x="1544" y="798"/>
                  </a:lnTo>
                  <a:lnTo>
                    <a:pt x="1554" y="795"/>
                  </a:lnTo>
                  <a:cubicBezTo>
                    <a:pt x="1579" y="785"/>
                    <a:pt x="1604" y="777"/>
                    <a:pt x="1627" y="769"/>
                  </a:cubicBezTo>
                  <a:cubicBezTo>
                    <a:pt x="1685" y="751"/>
                    <a:pt x="1743" y="735"/>
                    <a:pt x="1803" y="721"/>
                  </a:cubicBezTo>
                  <a:cubicBezTo>
                    <a:pt x="1861" y="705"/>
                    <a:pt x="1920" y="693"/>
                    <a:pt x="1980" y="688"/>
                  </a:cubicBezTo>
                  <a:lnTo>
                    <a:pt x="2006" y="686"/>
                  </a:lnTo>
                  <a:cubicBezTo>
                    <a:pt x="2038" y="683"/>
                    <a:pt x="2067" y="682"/>
                    <a:pt x="2097" y="680"/>
                  </a:cubicBezTo>
                  <a:cubicBezTo>
                    <a:pt x="2135" y="678"/>
                    <a:pt x="2172" y="677"/>
                    <a:pt x="2210" y="677"/>
                  </a:cubicBezTo>
                  <a:cubicBezTo>
                    <a:pt x="2233" y="677"/>
                    <a:pt x="2256" y="677"/>
                    <a:pt x="2279" y="679"/>
                  </a:cubicBezTo>
                  <a:cubicBezTo>
                    <a:pt x="2335" y="680"/>
                    <a:pt x="2406" y="675"/>
                    <a:pt x="2461" y="691"/>
                  </a:cubicBezTo>
                  <a:lnTo>
                    <a:pt x="2451" y="690"/>
                  </a:lnTo>
                  <a:lnTo>
                    <a:pt x="2451" y="690"/>
                  </a:lnTo>
                  <a:cubicBezTo>
                    <a:pt x="2459" y="691"/>
                    <a:pt x="2467" y="693"/>
                    <a:pt x="2472" y="694"/>
                  </a:cubicBezTo>
                  <a:cubicBezTo>
                    <a:pt x="2506" y="701"/>
                    <a:pt x="2539" y="707"/>
                    <a:pt x="2574" y="713"/>
                  </a:cubicBezTo>
                  <a:cubicBezTo>
                    <a:pt x="2632" y="727"/>
                    <a:pt x="2691" y="743"/>
                    <a:pt x="2749" y="760"/>
                  </a:cubicBezTo>
                  <a:cubicBezTo>
                    <a:pt x="2777" y="769"/>
                    <a:pt x="2807" y="773"/>
                    <a:pt x="2836" y="773"/>
                  </a:cubicBezTo>
                  <a:cubicBezTo>
                    <a:pt x="2984" y="773"/>
                    <a:pt x="3135" y="670"/>
                    <a:pt x="3167" y="523"/>
                  </a:cubicBezTo>
                  <a:cubicBezTo>
                    <a:pt x="3208" y="339"/>
                    <a:pt x="3111" y="160"/>
                    <a:pt x="2929" y="105"/>
                  </a:cubicBezTo>
                  <a:cubicBezTo>
                    <a:pt x="2698" y="34"/>
                    <a:pt x="2462" y="1"/>
                    <a:pt x="2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5" name="Google Shape;7385;p16"/>
            <p:cNvSpPr/>
            <p:nvPr/>
          </p:nvSpPr>
          <p:spPr>
            <a:xfrm>
              <a:off x="4401575" y="1280225"/>
              <a:ext cx="75100" cy="91575"/>
            </a:xfrm>
            <a:custGeom>
              <a:avLst/>
              <a:gdLst/>
              <a:ahLst/>
              <a:cxnLst/>
              <a:rect l="l" t="t" r="r" b="b"/>
              <a:pathLst>
                <a:path w="3004" h="3663" extrusionOk="0">
                  <a:moveTo>
                    <a:pt x="1726" y="928"/>
                  </a:moveTo>
                  <a:cubicBezTo>
                    <a:pt x="1722" y="929"/>
                    <a:pt x="1800" y="928"/>
                    <a:pt x="1822" y="931"/>
                  </a:cubicBezTo>
                  <a:cubicBezTo>
                    <a:pt x="1818" y="930"/>
                    <a:pt x="1815" y="930"/>
                    <a:pt x="1813" y="930"/>
                  </a:cubicBezTo>
                  <a:cubicBezTo>
                    <a:pt x="1799" y="930"/>
                    <a:pt x="1856" y="942"/>
                    <a:pt x="1887" y="951"/>
                  </a:cubicBezTo>
                  <a:lnTo>
                    <a:pt x="1887" y="951"/>
                  </a:lnTo>
                  <a:cubicBezTo>
                    <a:pt x="1886" y="954"/>
                    <a:pt x="1945" y="986"/>
                    <a:pt x="1947" y="986"/>
                  </a:cubicBezTo>
                  <a:lnTo>
                    <a:pt x="1947" y="986"/>
                  </a:lnTo>
                  <a:cubicBezTo>
                    <a:pt x="1975" y="1011"/>
                    <a:pt x="2001" y="1037"/>
                    <a:pt x="2028" y="1067"/>
                  </a:cubicBezTo>
                  <a:cubicBezTo>
                    <a:pt x="2288" y="1405"/>
                    <a:pt x="2112" y="1879"/>
                    <a:pt x="1912" y="2231"/>
                  </a:cubicBezTo>
                  <a:cubicBezTo>
                    <a:pt x="1797" y="2430"/>
                    <a:pt x="1677" y="2637"/>
                    <a:pt x="1517" y="2803"/>
                  </a:cubicBezTo>
                  <a:cubicBezTo>
                    <a:pt x="1415" y="2909"/>
                    <a:pt x="1297" y="2981"/>
                    <a:pt x="1180" y="2981"/>
                  </a:cubicBezTo>
                  <a:cubicBezTo>
                    <a:pt x="1151" y="2981"/>
                    <a:pt x="1122" y="2977"/>
                    <a:pt x="1094" y="2968"/>
                  </a:cubicBezTo>
                  <a:cubicBezTo>
                    <a:pt x="672" y="2831"/>
                    <a:pt x="665" y="2303"/>
                    <a:pt x="776" y="1930"/>
                  </a:cubicBezTo>
                  <a:cubicBezTo>
                    <a:pt x="846" y="1706"/>
                    <a:pt x="945" y="1493"/>
                    <a:pt x="1072" y="1296"/>
                  </a:cubicBezTo>
                  <a:cubicBezTo>
                    <a:pt x="1113" y="1310"/>
                    <a:pt x="1157" y="1318"/>
                    <a:pt x="1200" y="1318"/>
                  </a:cubicBezTo>
                  <a:cubicBezTo>
                    <a:pt x="1334" y="1318"/>
                    <a:pt x="1463" y="1246"/>
                    <a:pt x="1509" y="1080"/>
                  </a:cubicBezTo>
                  <a:cubicBezTo>
                    <a:pt x="1517" y="1040"/>
                    <a:pt x="1539" y="1008"/>
                    <a:pt x="1570" y="984"/>
                  </a:cubicBezTo>
                  <a:cubicBezTo>
                    <a:pt x="1618" y="956"/>
                    <a:pt x="1671" y="937"/>
                    <a:pt x="1726" y="928"/>
                  </a:cubicBezTo>
                  <a:close/>
                  <a:moveTo>
                    <a:pt x="1451" y="1"/>
                  </a:moveTo>
                  <a:cubicBezTo>
                    <a:pt x="1363" y="1"/>
                    <a:pt x="1274" y="35"/>
                    <a:pt x="1202" y="97"/>
                  </a:cubicBezTo>
                  <a:cubicBezTo>
                    <a:pt x="685" y="550"/>
                    <a:pt x="259" y="1177"/>
                    <a:pt x="93" y="1850"/>
                  </a:cubicBezTo>
                  <a:cubicBezTo>
                    <a:pt x="0" y="2233"/>
                    <a:pt x="0" y="2645"/>
                    <a:pt x="180" y="3002"/>
                  </a:cubicBezTo>
                  <a:cubicBezTo>
                    <a:pt x="329" y="3298"/>
                    <a:pt x="611" y="3544"/>
                    <a:pt x="934" y="3629"/>
                  </a:cubicBezTo>
                  <a:cubicBezTo>
                    <a:pt x="1022" y="3652"/>
                    <a:pt x="1107" y="3662"/>
                    <a:pt x="1189" y="3662"/>
                  </a:cubicBezTo>
                  <a:cubicBezTo>
                    <a:pt x="1805" y="3662"/>
                    <a:pt x="2227" y="3056"/>
                    <a:pt x="2510" y="2552"/>
                  </a:cubicBezTo>
                  <a:cubicBezTo>
                    <a:pt x="2850" y="1949"/>
                    <a:pt x="3004" y="1183"/>
                    <a:pt x="2524" y="606"/>
                  </a:cubicBezTo>
                  <a:cubicBezTo>
                    <a:pt x="2333" y="378"/>
                    <a:pt x="2048" y="268"/>
                    <a:pt x="1766" y="263"/>
                  </a:cubicBezTo>
                  <a:cubicBezTo>
                    <a:pt x="1755" y="202"/>
                    <a:pt x="1725" y="144"/>
                    <a:pt x="1683" y="97"/>
                  </a:cubicBezTo>
                  <a:cubicBezTo>
                    <a:pt x="1616" y="31"/>
                    <a:pt x="1534" y="1"/>
                    <a:pt x="14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6" name="Google Shape;7386;p16"/>
            <p:cNvSpPr/>
            <p:nvPr/>
          </p:nvSpPr>
          <p:spPr>
            <a:xfrm>
              <a:off x="4492050" y="1286875"/>
              <a:ext cx="70225" cy="89800"/>
            </a:xfrm>
            <a:custGeom>
              <a:avLst/>
              <a:gdLst/>
              <a:ahLst/>
              <a:cxnLst/>
              <a:rect l="l" t="t" r="r" b="b"/>
              <a:pathLst>
                <a:path w="2809" h="3592" extrusionOk="0">
                  <a:moveTo>
                    <a:pt x="1805" y="1009"/>
                  </a:moveTo>
                  <a:cubicBezTo>
                    <a:pt x="1910" y="1009"/>
                    <a:pt x="2000" y="1051"/>
                    <a:pt x="2045" y="1177"/>
                  </a:cubicBezTo>
                  <a:cubicBezTo>
                    <a:pt x="2122" y="1389"/>
                    <a:pt x="2117" y="1644"/>
                    <a:pt x="2106" y="1870"/>
                  </a:cubicBezTo>
                  <a:cubicBezTo>
                    <a:pt x="2097" y="2075"/>
                    <a:pt x="2054" y="2289"/>
                    <a:pt x="1954" y="2473"/>
                  </a:cubicBezTo>
                  <a:cubicBezTo>
                    <a:pt x="1857" y="2651"/>
                    <a:pt x="1749" y="2764"/>
                    <a:pt x="1556" y="2854"/>
                  </a:cubicBezTo>
                  <a:cubicBezTo>
                    <a:pt x="1472" y="2893"/>
                    <a:pt x="1381" y="2913"/>
                    <a:pt x="1289" y="2913"/>
                  </a:cubicBezTo>
                  <a:cubicBezTo>
                    <a:pt x="1234" y="2913"/>
                    <a:pt x="1179" y="2906"/>
                    <a:pt x="1125" y="2891"/>
                  </a:cubicBezTo>
                  <a:cubicBezTo>
                    <a:pt x="995" y="2852"/>
                    <a:pt x="878" y="2717"/>
                    <a:pt x="823" y="2570"/>
                  </a:cubicBezTo>
                  <a:cubicBezTo>
                    <a:pt x="751" y="2373"/>
                    <a:pt x="754" y="2174"/>
                    <a:pt x="804" y="1953"/>
                  </a:cubicBezTo>
                  <a:cubicBezTo>
                    <a:pt x="848" y="1769"/>
                    <a:pt x="909" y="1589"/>
                    <a:pt x="984" y="1417"/>
                  </a:cubicBezTo>
                  <a:cubicBezTo>
                    <a:pt x="1031" y="1414"/>
                    <a:pt x="1077" y="1396"/>
                    <a:pt x="1114" y="1368"/>
                  </a:cubicBezTo>
                  <a:cubicBezTo>
                    <a:pt x="1293" y="1232"/>
                    <a:pt x="1511" y="1050"/>
                    <a:pt x="1725" y="1016"/>
                  </a:cubicBezTo>
                  <a:cubicBezTo>
                    <a:pt x="1753" y="1011"/>
                    <a:pt x="1779" y="1009"/>
                    <a:pt x="1805" y="1009"/>
                  </a:cubicBezTo>
                  <a:close/>
                  <a:moveTo>
                    <a:pt x="1356" y="0"/>
                  </a:moveTo>
                  <a:cubicBezTo>
                    <a:pt x="1304" y="0"/>
                    <a:pt x="1247" y="15"/>
                    <a:pt x="1190" y="47"/>
                  </a:cubicBezTo>
                  <a:cubicBezTo>
                    <a:pt x="901" y="214"/>
                    <a:pt x="690" y="472"/>
                    <a:pt x="536" y="762"/>
                  </a:cubicBezTo>
                  <a:cubicBezTo>
                    <a:pt x="373" y="1066"/>
                    <a:pt x="246" y="1389"/>
                    <a:pt x="159" y="1724"/>
                  </a:cubicBezTo>
                  <a:cubicBezTo>
                    <a:pt x="0" y="2354"/>
                    <a:pt x="121" y="3173"/>
                    <a:pt x="776" y="3480"/>
                  </a:cubicBezTo>
                  <a:cubicBezTo>
                    <a:pt x="939" y="3556"/>
                    <a:pt x="1109" y="3591"/>
                    <a:pt x="1279" y="3591"/>
                  </a:cubicBezTo>
                  <a:cubicBezTo>
                    <a:pt x="1732" y="3591"/>
                    <a:pt x="2178" y="3343"/>
                    <a:pt x="2446" y="2966"/>
                  </a:cubicBezTo>
                  <a:cubicBezTo>
                    <a:pt x="2647" y="2686"/>
                    <a:pt x="2739" y="2346"/>
                    <a:pt x="2775" y="2006"/>
                  </a:cubicBezTo>
                  <a:cubicBezTo>
                    <a:pt x="2808" y="1688"/>
                    <a:pt x="2799" y="1326"/>
                    <a:pt x="2706" y="1019"/>
                  </a:cubicBezTo>
                  <a:cubicBezTo>
                    <a:pt x="2586" y="616"/>
                    <a:pt x="2261" y="356"/>
                    <a:pt x="1840" y="336"/>
                  </a:cubicBezTo>
                  <a:cubicBezTo>
                    <a:pt x="1822" y="335"/>
                    <a:pt x="1805" y="334"/>
                    <a:pt x="1787" y="334"/>
                  </a:cubicBezTo>
                  <a:cubicBezTo>
                    <a:pt x="1755" y="334"/>
                    <a:pt x="1723" y="336"/>
                    <a:pt x="1691" y="339"/>
                  </a:cubicBezTo>
                  <a:cubicBezTo>
                    <a:pt x="1678" y="167"/>
                    <a:pt x="1537" y="0"/>
                    <a:pt x="1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7" name="Google Shape;7387;p16"/>
            <p:cNvSpPr/>
            <p:nvPr/>
          </p:nvSpPr>
          <p:spPr>
            <a:xfrm>
              <a:off x="4284150" y="1414750"/>
              <a:ext cx="349675" cy="21150"/>
            </a:xfrm>
            <a:custGeom>
              <a:avLst/>
              <a:gdLst/>
              <a:ahLst/>
              <a:cxnLst/>
              <a:rect l="l" t="t" r="r" b="b"/>
              <a:pathLst>
                <a:path w="13987" h="846" extrusionOk="0">
                  <a:moveTo>
                    <a:pt x="431" y="1"/>
                  </a:moveTo>
                  <a:cubicBezTo>
                    <a:pt x="0" y="1"/>
                    <a:pt x="0" y="675"/>
                    <a:pt x="437" y="681"/>
                  </a:cubicBezTo>
                  <a:lnTo>
                    <a:pt x="13551" y="845"/>
                  </a:lnTo>
                  <a:cubicBezTo>
                    <a:pt x="13553" y="845"/>
                    <a:pt x="13555" y="845"/>
                    <a:pt x="13557" y="845"/>
                  </a:cubicBezTo>
                  <a:cubicBezTo>
                    <a:pt x="13987" y="845"/>
                    <a:pt x="13986" y="172"/>
                    <a:pt x="13551" y="167"/>
                  </a:cubicBezTo>
                  <a:lnTo>
                    <a:pt x="437" y="1"/>
                  </a:lnTo>
                  <a:cubicBezTo>
                    <a:pt x="435" y="1"/>
                    <a:pt x="433" y="1"/>
                    <a:pt x="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8" name="Google Shape;7388;p16"/>
            <p:cNvSpPr/>
            <p:nvPr/>
          </p:nvSpPr>
          <p:spPr>
            <a:xfrm>
              <a:off x="4304625" y="1485225"/>
              <a:ext cx="77650" cy="120250"/>
            </a:xfrm>
            <a:custGeom>
              <a:avLst/>
              <a:gdLst/>
              <a:ahLst/>
              <a:cxnLst/>
              <a:rect l="l" t="t" r="r" b="b"/>
              <a:pathLst>
                <a:path w="3106" h="4810" extrusionOk="0">
                  <a:moveTo>
                    <a:pt x="2134" y="1"/>
                  </a:moveTo>
                  <a:cubicBezTo>
                    <a:pt x="2030" y="1"/>
                    <a:pt x="1925" y="44"/>
                    <a:pt x="1849" y="149"/>
                  </a:cubicBezTo>
                  <a:cubicBezTo>
                    <a:pt x="1241" y="997"/>
                    <a:pt x="660" y="1862"/>
                    <a:pt x="102" y="2744"/>
                  </a:cubicBezTo>
                  <a:cubicBezTo>
                    <a:pt x="0" y="2904"/>
                    <a:pt x="76" y="3111"/>
                    <a:pt x="225" y="3208"/>
                  </a:cubicBezTo>
                  <a:cubicBezTo>
                    <a:pt x="620" y="3468"/>
                    <a:pt x="1048" y="3680"/>
                    <a:pt x="1502" y="3680"/>
                  </a:cubicBezTo>
                  <a:cubicBezTo>
                    <a:pt x="1664" y="3680"/>
                    <a:pt x="1829" y="3653"/>
                    <a:pt x="1997" y="3592"/>
                  </a:cubicBezTo>
                  <a:cubicBezTo>
                    <a:pt x="2072" y="3563"/>
                    <a:pt x="2145" y="3531"/>
                    <a:pt x="2216" y="3491"/>
                  </a:cubicBezTo>
                  <a:lnTo>
                    <a:pt x="2216" y="3491"/>
                  </a:lnTo>
                  <a:cubicBezTo>
                    <a:pt x="2169" y="3789"/>
                    <a:pt x="2122" y="4085"/>
                    <a:pt x="2073" y="4381"/>
                  </a:cubicBezTo>
                  <a:cubicBezTo>
                    <a:pt x="2045" y="4563"/>
                    <a:pt x="2120" y="4746"/>
                    <a:pt x="2311" y="4800"/>
                  </a:cubicBezTo>
                  <a:cubicBezTo>
                    <a:pt x="2337" y="4807"/>
                    <a:pt x="2364" y="4810"/>
                    <a:pt x="2392" y="4810"/>
                  </a:cubicBezTo>
                  <a:cubicBezTo>
                    <a:pt x="2540" y="4810"/>
                    <a:pt x="2705" y="4716"/>
                    <a:pt x="2730" y="4561"/>
                  </a:cubicBezTo>
                  <a:lnTo>
                    <a:pt x="3076" y="2396"/>
                  </a:lnTo>
                  <a:cubicBezTo>
                    <a:pt x="3106" y="2216"/>
                    <a:pt x="3031" y="2031"/>
                    <a:pt x="2839" y="1978"/>
                  </a:cubicBezTo>
                  <a:cubicBezTo>
                    <a:pt x="2813" y="1971"/>
                    <a:pt x="2785" y="1967"/>
                    <a:pt x="2757" y="1967"/>
                  </a:cubicBezTo>
                  <a:cubicBezTo>
                    <a:pt x="2608" y="1967"/>
                    <a:pt x="2454" y="2064"/>
                    <a:pt x="2421" y="2216"/>
                  </a:cubicBezTo>
                  <a:cubicBezTo>
                    <a:pt x="2349" y="2561"/>
                    <a:pt x="2098" y="2843"/>
                    <a:pt x="1765" y="2954"/>
                  </a:cubicBezTo>
                  <a:cubicBezTo>
                    <a:pt x="1670" y="2987"/>
                    <a:pt x="1578" y="3001"/>
                    <a:pt x="1488" y="3001"/>
                  </a:cubicBezTo>
                  <a:cubicBezTo>
                    <a:pt x="1271" y="3001"/>
                    <a:pt x="1066" y="2918"/>
                    <a:pt x="872" y="2808"/>
                  </a:cubicBezTo>
                  <a:cubicBezTo>
                    <a:pt x="1373" y="2023"/>
                    <a:pt x="1895" y="1252"/>
                    <a:pt x="2437" y="493"/>
                  </a:cubicBezTo>
                  <a:cubicBezTo>
                    <a:pt x="2615" y="243"/>
                    <a:pt x="2378" y="1"/>
                    <a:pt x="21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89" name="Google Shape;7389;p16"/>
            <p:cNvSpPr/>
            <p:nvPr/>
          </p:nvSpPr>
          <p:spPr>
            <a:xfrm>
              <a:off x="4403525" y="1488800"/>
              <a:ext cx="77650" cy="109400"/>
            </a:xfrm>
            <a:custGeom>
              <a:avLst/>
              <a:gdLst/>
              <a:ahLst/>
              <a:cxnLst/>
              <a:rect l="l" t="t" r="r" b="b"/>
              <a:pathLst>
                <a:path w="3106" h="4376" extrusionOk="0">
                  <a:moveTo>
                    <a:pt x="1691" y="1"/>
                  </a:moveTo>
                  <a:cubicBezTo>
                    <a:pt x="1443" y="1"/>
                    <a:pt x="1183" y="89"/>
                    <a:pt x="959" y="185"/>
                  </a:cubicBezTo>
                  <a:cubicBezTo>
                    <a:pt x="792" y="257"/>
                    <a:pt x="753" y="505"/>
                    <a:pt x="837" y="650"/>
                  </a:cubicBezTo>
                  <a:cubicBezTo>
                    <a:pt x="903" y="763"/>
                    <a:pt x="1008" y="812"/>
                    <a:pt x="1120" y="812"/>
                  </a:cubicBezTo>
                  <a:cubicBezTo>
                    <a:pt x="1180" y="812"/>
                    <a:pt x="1243" y="797"/>
                    <a:pt x="1303" y="771"/>
                  </a:cubicBezTo>
                  <a:cubicBezTo>
                    <a:pt x="1388" y="735"/>
                    <a:pt x="1536" y="672"/>
                    <a:pt x="1647" y="672"/>
                  </a:cubicBezTo>
                  <a:cubicBezTo>
                    <a:pt x="1737" y="672"/>
                    <a:pt x="1803" y="713"/>
                    <a:pt x="1791" y="842"/>
                  </a:cubicBezTo>
                  <a:cubicBezTo>
                    <a:pt x="1762" y="1169"/>
                    <a:pt x="1541" y="1509"/>
                    <a:pt x="1393" y="1796"/>
                  </a:cubicBezTo>
                  <a:cubicBezTo>
                    <a:pt x="1021" y="2524"/>
                    <a:pt x="583" y="3218"/>
                    <a:pt x="90" y="3870"/>
                  </a:cubicBezTo>
                  <a:cubicBezTo>
                    <a:pt x="1" y="3988"/>
                    <a:pt x="44" y="4185"/>
                    <a:pt x="143" y="4281"/>
                  </a:cubicBezTo>
                  <a:cubicBezTo>
                    <a:pt x="209" y="4347"/>
                    <a:pt x="290" y="4376"/>
                    <a:pt x="374" y="4376"/>
                  </a:cubicBezTo>
                  <a:cubicBezTo>
                    <a:pt x="435" y="4376"/>
                    <a:pt x="496" y="4361"/>
                    <a:pt x="554" y="4334"/>
                  </a:cubicBezTo>
                  <a:cubicBezTo>
                    <a:pt x="686" y="4272"/>
                    <a:pt x="831" y="4252"/>
                    <a:pt x="979" y="4252"/>
                  </a:cubicBezTo>
                  <a:cubicBezTo>
                    <a:pt x="1185" y="4252"/>
                    <a:pt x="1397" y="4292"/>
                    <a:pt x="1589" y="4318"/>
                  </a:cubicBezTo>
                  <a:cubicBezTo>
                    <a:pt x="1795" y="4347"/>
                    <a:pt x="2004" y="4373"/>
                    <a:pt x="2211" y="4373"/>
                  </a:cubicBezTo>
                  <a:cubicBezTo>
                    <a:pt x="2416" y="4373"/>
                    <a:pt x="2619" y="4347"/>
                    <a:pt x="2816" y="4274"/>
                  </a:cubicBezTo>
                  <a:cubicBezTo>
                    <a:pt x="2988" y="4210"/>
                    <a:pt x="3106" y="4044"/>
                    <a:pt x="3054" y="3856"/>
                  </a:cubicBezTo>
                  <a:cubicBezTo>
                    <a:pt x="3017" y="3720"/>
                    <a:pt x="2873" y="3603"/>
                    <a:pt x="2727" y="3603"/>
                  </a:cubicBezTo>
                  <a:cubicBezTo>
                    <a:pt x="2696" y="3603"/>
                    <a:pt x="2666" y="3608"/>
                    <a:pt x="2636" y="3619"/>
                  </a:cubicBezTo>
                  <a:cubicBezTo>
                    <a:pt x="2484" y="3676"/>
                    <a:pt x="2327" y="3696"/>
                    <a:pt x="2170" y="3696"/>
                  </a:cubicBezTo>
                  <a:cubicBezTo>
                    <a:pt x="1935" y="3696"/>
                    <a:pt x="1696" y="3652"/>
                    <a:pt x="1464" y="3621"/>
                  </a:cubicBezTo>
                  <a:cubicBezTo>
                    <a:pt x="1348" y="3605"/>
                    <a:pt x="1234" y="3596"/>
                    <a:pt x="1122" y="3590"/>
                  </a:cubicBezTo>
                  <a:cubicBezTo>
                    <a:pt x="1558" y="2946"/>
                    <a:pt x="1939" y="2266"/>
                    <a:pt x="2261" y="1558"/>
                  </a:cubicBezTo>
                  <a:cubicBezTo>
                    <a:pt x="2446" y="1150"/>
                    <a:pt x="2612" y="630"/>
                    <a:pt x="2274" y="251"/>
                  </a:cubicBezTo>
                  <a:cubicBezTo>
                    <a:pt x="2110" y="67"/>
                    <a:pt x="1905" y="1"/>
                    <a:pt x="16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0" name="Google Shape;7390;p16"/>
            <p:cNvSpPr/>
            <p:nvPr/>
          </p:nvSpPr>
          <p:spPr>
            <a:xfrm>
              <a:off x="4521975" y="1480375"/>
              <a:ext cx="86850" cy="124825"/>
            </a:xfrm>
            <a:custGeom>
              <a:avLst/>
              <a:gdLst/>
              <a:ahLst/>
              <a:cxnLst/>
              <a:rect l="l" t="t" r="r" b="b"/>
              <a:pathLst>
                <a:path w="3474" h="4993" extrusionOk="0">
                  <a:moveTo>
                    <a:pt x="2955" y="0"/>
                  </a:moveTo>
                  <a:cubicBezTo>
                    <a:pt x="2933" y="0"/>
                    <a:pt x="2910" y="2"/>
                    <a:pt x="2886" y="7"/>
                  </a:cubicBezTo>
                  <a:cubicBezTo>
                    <a:pt x="1295" y="293"/>
                    <a:pt x="107" y="1670"/>
                    <a:pt x="21" y="3280"/>
                  </a:cubicBezTo>
                  <a:cubicBezTo>
                    <a:pt x="0" y="3656"/>
                    <a:pt x="15" y="4118"/>
                    <a:pt x="201" y="4456"/>
                  </a:cubicBezTo>
                  <a:cubicBezTo>
                    <a:pt x="406" y="4828"/>
                    <a:pt x="831" y="4990"/>
                    <a:pt x="1240" y="4992"/>
                  </a:cubicBezTo>
                  <a:cubicBezTo>
                    <a:pt x="1243" y="4992"/>
                    <a:pt x="1246" y="4992"/>
                    <a:pt x="1249" y="4992"/>
                  </a:cubicBezTo>
                  <a:cubicBezTo>
                    <a:pt x="2032" y="4992"/>
                    <a:pt x="2731" y="4389"/>
                    <a:pt x="2722" y="3580"/>
                  </a:cubicBezTo>
                  <a:cubicBezTo>
                    <a:pt x="2715" y="2873"/>
                    <a:pt x="2137" y="2372"/>
                    <a:pt x="1498" y="2372"/>
                  </a:cubicBezTo>
                  <a:cubicBezTo>
                    <a:pt x="1329" y="2372"/>
                    <a:pt x="1155" y="2407"/>
                    <a:pt x="986" y="2484"/>
                  </a:cubicBezTo>
                  <a:cubicBezTo>
                    <a:pt x="820" y="2560"/>
                    <a:pt x="779" y="2802"/>
                    <a:pt x="865" y="2949"/>
                  </a:cubicBezTo>
                  <a:cubicBezTo>
                    <a:pt x="931" y="3062"/>
                    <a:pt x="1037" y="3111"/>
                    <a:pt x="1150" y="3111"/>
                  </a:cubicBezTo>
                  <a:cubicBezTo>
                    <a:pt x="1209" y="3111"/>
                    <a:pt x="1271" y="3097"/>
                    <a:pt x="1329" y="3071"/>
                  </a:cubicBezTo>
                  <a:cubicBezTo>
                    <a:pt x="1384" y="3046"/>
                    <a:pt x="1442" y="3035"/>
                    <a:pt x="1502" y="3035"/>
                  </a:cubicBezTo>
                  <a:cubicBezTo>
                    <a:pt x="1679" y="3035"/>
                    <a:pt x="1863" y="3136"/>
                    <a:pt x="1956" y="3280"/>
                  </a:cubicBezTo>
                  <a:cubicBezTo>
                    <a:pt x="2105" y="3505"/>
                    <a:pt x="2054" y="3828"/>
                    <a:pt x="1892" y="4030"/>
                  </a:cubicBezTo>
                  <a:cubicBezTo>
                    <a:pt x="1741" y="4219"/>
                    <a:pt x="1487" y="4315"/>
                    <a:pt x="1245" y="4315"/>
                  </a:cubicBezTo>
                  <a:cubicBezTo>
                    <a:pt x="1211" y="4315"/>
                    <a:pt x="1176" y="4313"/>
                    <a:pt x="1143" y="4309"/>
                  </a:cubicBezTo>
                  <a:cubicBezTo>
                    <a:pt x="973" y="4289"/>
                    <a:pt x="831" y="4229"/>
                    <a:pt x="770" y="4063"/>
                  </a:cubicBezTo>
                  <a:cubicBezTo>
                    <a:pt x="710" y="3906"/>
                    <a:pt x="702" y="3725"/>
                    <a:pt x="698" y="3560"/>
                  </a:cubicBezTo>
                  <a:cubicBezTo>
                    <a:pt x="648" y="2126"/>
                    <a:pt x="1669" y="914"/>
                    <a:pt x="3067" y="661"/>
                  </a:cubicBezTo>
                  <a:cubicBezTo>
                    <a:pt x="3474" y="589"/>
                    <a:pt x="3334" y="0"/>
                    <a:pt x="29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1" name="Google Shape;7391;p16"/>
            <p:cNvSpPr/>
            <p:nvPr/>
          </p:nvSpPr>
          <p:spPr>
            <a:xfrm>
              <a:off x="4700000" y="1400775"/>
              <a:ext cx="109625" cy="22625"/>
            </a:xfrm>
            <a:custGeom>
              <a:avLst/>
              <a:gdLst/>
              <a:ahLst/>
              <a:cxnLst/>
              <a:rect l="l" t="t" r="r" b="b"/>
              <a:pathLst>
                <a:path w="4385" h="905" extrusionOk="0">
                  <a:moveTo>
                    <a:pt x="427" y="0"/>
                  </a:moveTo>
                  <a:cubicBezTo>
                    <a:pt x="0" y="0"/>
                    <a:pt x="4" y="670"/>
                    <a:pt x="438" y="681"/>
                  </a:cubicBezTo>
                  <a:cubicBezTo>
                    <a:pt x="1642" y="712"/>
                    <a:pt x="2844" y="787"/>
                    <a:pt x="4044" y="903"/>
                  </a:cubicBezTo>
                  <a:cubicBezTo>
                    <a:pt x="4052" y="904"/>
                    <a:pt x="4060" y="904"/>
                    <a:pt x="4068" y="904"/>
                  </a:cubicBezTo>
                  <a:cubicBezTo>
                    <a:pt x="4241" y="904"/>
                    <a:pt x="4384" y="726"/>
                    <a:pt x="4384" y="563"/>
                  </a:cubicBezTo>
                  <a:cubicBezTo>
                    <a:pt x="4384" y="364"/>
                    <a:pt x="4228" y="240"/>
                    <a:pt x="4044" y="223"/>
                  </a:cubicBezTo>
                  <a:cubicBezTo>
                    <a:pt x="2844" y="107"/>
                    <a:pt x="1642" y="34"/>
                    <a:pt x="438" y="1"/>
                  </a:cubicBezTo>
                  <a:cubicBezTo>
                    <a:pt x="434" y="1"/>
                    <a:pt x="431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2" name="Google Shape;7392;p16"/>
            <p:cNvSpPr/>
            <p:nvPr/>
          </p:nvSpPr>
          <p:spPr>
            <a:xfrm>
              <a:off x="4704350" y="1434775"/>
              <a:ext cx="103350" cy="17025"/>
            </a:xfrm>
            <a:custGeom>
              <a:avLst/>
              <a:gdLst/>
              <a:ahLst/>
              <a:cxnLst/>
              <a:rect l="l" t="t" r="r" b="b"/>
              <a:pathLst>
                <a:path w="4134" h="681" extrusionOk="0">
                  <a:moveTo>
                    <a:pt x="439" y="1"/>
                  </a:moveTo>
                  <a:cubicBezTo>
                    <a:pt x="2" y="1"/>
                    <a:pt x="0" y="681"/>
                    <a:pt x="439" y="681"/>
                  </a:cubicBezTo>
                  <a:lnTo>
                    <a:pt x="3695" y="681"/>
                  </a:lnTo>
                  <a:cubicBezTo>
                    <a:pt x="4132" y="681"/>
                    <a:pt x="4133" y="1"/>
                    <a:pt x="36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3" name="Google Shape;7393;p16"/>
            <p:cNvSpPr/>
            <p:nvPr/>
          </p:nvSpPr>
          <p:spPr>
            <a:xfrm>
              <a:off x="4879400" y="1361875"/>
              <a:ext cx="47325" cy="103125"/>
            </a:xfrm>
            <a:custGeom>
              <a:avLst/>
              <a:gdLst/>
              <a:ahLst/>
              <a:cxnLst/>
              <a:rect l="l" t="t" r="r" b="b"/>
              <a:pathLst>
                <a:path w="1893" h="4125" extrusionOk="0">
                  <a:moveTo>
                    <a:pt x="1506" y="1"/>
                  </a:moveTo>
                  <a:cubicBezTo>
                    <a:pt x="1399" y="1"/>
                    <a:pt x="1294" y="51"/>
                    <a:pt x="1230" y="165"/>
                  </a:cubicBezTo>
                  <a:cubicBezTo>
                    <a:pt x="950" y="673"/>
                    <a:pt x="580" y="1126"/>
                    <a:pt x="140" y="1503"/>
                  </a:cubicBezTo>
                  <a:cubicBezTo>
                    <a:pt x="0" y="1624"/>
                    <a:pt x="17" y="1861"/>
                    <a:pt x="140" y="1984"/>
                  </a:cubicBezTo>
                  <a:cubicBezTo>
                    <a:pt x="207" y="2050"/>
                    <a:pt x="289" y="2081"/>
                    <a:pt x="372" y="2081"/>
                  </a:cubicBezTo>
                  <a:cubicBezTo>
                    <a:pt x="460" y="2081"/>
                    <a:pt x="549" y="2046"/>
                    <a:pt x="621" y="1984"/>
                  </a:cubicBezTo>
                  <a:cubicBezTo>
                    <a:pt x="826" y="1806"/>
                    <a:pt x="1017" y="1611"/>
                    <a:pt x="1193" y="1403"/>
                  </a:cubicBezTo>
                  <a:lnTo>
                    <a:pt x="1193" y="1403"/>
                  </a:lnTo>
                  <a:cubicBezTo>
                    <a:pt x="1188" y="2197"/>
                    <a:pt x="1157" y="2992"/>
                    <a:pt x="1099" y="3785"/>
                  </a:cubicBezTo>
                  <a:cubicBezTo>
                    <a:pt x="1086" y="3968"/>
                    <a:pt x="1265" y="4125"/>
                    <a:pt x="1439" y="4125"/>
                  </a:cubicBezTo>
                  <a:cubicBezTo>
                    <a:pt x="1634" y="4125"/>
                    <a:pt x="1764" y="3968"/>
                    <a:pt x="1779" y="3785"/>
                  </a:cubicBezTo>
                  <a:cubicBezTo>
                    <a:pt x="1865" y="2638"/>
                    <a:pt x="1893" y="1489"/>
                    <a:pt x="1863" y="338"/>
                  </a:cubicBezTo>
                  <a:cubicBezTo>
                    <a:pt x="1858" y="134"/>
                    <a:pt x="1680" y="1"/>
                    <a:pt x="1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4" name="Google Shape;7394;p16"/>
            <p:cNvSpPr/>
            <p:nvPr/>
          </p:nvSpPr>
          <p:spPr>
            <a:xfrm>
              <a:off x="4957000" y="1443425"/>
              <a:ext cx="31075" cy="69725"/>
            </a:xfrm>
            <a:custGeom>
              <a:avLst/>
              <a:gdLst/>
              <a:ahLst/>
              <a:cxnLst/>
              <a:rect l="l" t="t" r="r" b="b"/>
              <a:pathLst>
                <a:path w="1243" h="2789" extrusionOk="0">
                  <a:moveTo>
                    <a:pt x="905" y="1"/>
                  </a:moveTo>
                  <a:cubicBezTo>
                    <a:pt x="901" y="1"/>
                    <a:pt x="897" y="1"/>
                    <a:pt x="893" y="1"/>
                  </a:cubicBezTo>
                  <a:cubicBezTo>
                    <a:pt x="699" y="9"/>
                    <a:pt x="564" y="150"/>
                    <a:pt x="553" y="341"/>
                  </a:cubicBezTo>
                  <a:cubicBezTo>
                    <a:pt x="515" y="985"/>
                    <a:pt x="342" y="1695"/>
                    <a:pt x="74" y="2282"/>
                  </a:cubicBezTo>
                  <a:cubicBezTo>
                    <a:pt x="0" y="2443"/>
                    <a:pt x="22" y="2655"/>
                    <a:pt x="194" y="2747"/>
                  </a:cubicBezTo>
                  <a:cubicBezTo>
                    <a:pt x="246" y="2775"/>
                    <a:pt x="309" y="2789"/>
                    <a:pt x="371" y="2789"/>
                  </a:cubicBezTo>
                  <a:cubicBezTo>
                    <a:pt x="490" y="2789"/>
                    <a:pt x="608" y="2738"/>
                    <a:pt x="660" y="2625"/>
                  </a:cubicBezTo>
                  <a:cubicBezTo>
                    <a:pt x="992" y="1906"/>
                    <a:pt x="1186" y="1130"/>
                    <a:pt x="1233" y="341"/>
                  </a:cubicBezTo>
                  <a:cubicBezTo>
                    <a:pt x="1242" y="166"/>
                    <a:pt x="1076" y="1"/>
                    <a:pt x="9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5" name="Google Shape;7395;p16"/>
            <p:cNvSpPr/>
            <p:nvPr/>
          </p:nvSpPr>
          <p:spPr>
            <a:xfrm>
              <a:off x="5007825" y="1363625"/>
              <a:ext cx="46050" cy="96750"/>
            </a:xfrm>
            <a:custGeom>
              <a:avLst/>
              <a:gdLst/>
              <a:ahLst/>
              <a:cxnLst/>
              <a:rect l="l" t="t" r="r" b="b"/>
              <a:pathLst>
                <a:path w="1842" h="3870" extrusionOk="0">
                  <a:moveTo>
                    <a:pt x="1473" y="0"/>
                  </a:moveTo>
                  <a:cubicBezTo>
                    <a:pt x="1390" y="0"/>
                    <a:pt x="1309" y="30"/>
                    <a:pt x="1249" y="98"/>
                  </a:cubicBezTo>
                  <a:lnTo>
                    <a:pt x="137" y="1374"/>
                  </a:lnTo>
                  <a:cubicBezTo>
                    <a:pt x="18" y="1512"/>
                    <a:pt x="1" y="1718"/>
                    <a:pt x="137" y="1855"/>
                  </a:cubicBezTo>
                  <a:cubicBezTo>
                    <a:pt x="201" y="1918"/>
                    <a:pt x="294" y="1952"/>
                    <a:pt x="387" y="1952"/>
                  </a:cubicBezTo>
                  <a:cubicBezTo>
                    <a:pt x="474" y="1952"/>
                    <a:pt x="559" y="1922"/>
                    <a:pt x="618" y="1855"/>
                  </a:cubicBezTo>
                  <a:lnTo>
                    <a:pt x="1086" y="1316"/>
                  </a:lnTo>
                  <a:lnTo>
                    <a:pt x="1086" y="1316"/>
                  </a:lnTo>
                  <a:cubicBezTo>
                    <a:pt x="1039" y="2054"/>
                    <a:pt x="992" y="2792"/>
                    <a:pt x="945" y="3530"/>
                  </a:cubicBezTo>
                  <a:cubicBezTo>
                    <a:pt x="934" y="3713"/>
                    <a:pt x="1110" y="3870"/>
                    <a:pt x="1285" y="3870"/>
                  </a:cubicBezTo>
                  <a:cubicBezTo>
                    <a:pt x="1480" y="3870"/>
                    <a:pt x="1613" y="3713"/>
                    <a:pt x="1625" y="3530"/>
                  </a:cubicBezTo>
                  <a:lnTo>
                    <a:pt x="1829" y="338"/>
                  </a:lnTo>
                  <a:cubicBezTo>
                    <a:pt x="1842" y="143"/>
                    <a:pt x="1654" y="0"/>
                    <a:pt x="14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6" name="Google Shape;7396;p16"/>
            <p:cNvSpPr/>
            <p:nvPr/>
          </p:nvSpPr>
          <p:spPr>
            <a:xfrm>
              <a:off x="5085275" y="1347250"/>
              <a:ext cx="106000" cy="104375"/>
            </a:xfrm>
            <a:custGeom>
              <a:avLst/>
              <a:gdLst/>
              <a:ahLst/>
              <a:cxnLst/>
              <a:rect l="l" t="t" r="r" b="b"/>
              <a:pathLst>
                <a:path w="4240" h="4175" extrusionOk="0">
                  <a:moveTo>
                    <a:pt x="2596" y="1"/>
                  </a:moveTo>
                  <a:cubicBezTo>
                    <a:pt x="2429" y="1"/>
                    <a:pt x="2255" y="31"/>
                    <a:pt x="2098" y="42"/>
                  </a:cubicBezTo>
                  <a:lnTo>
                    <a:pt x="340" y="171"/>
                  </a:lnTo>
                  <a:cubicBezTo>
                    <a:pt x="157" y="183"/>
                    <a:pt x="0" y="316"/>
                    <a:pt x="0" y="509"/>
                  </a:cubicBezTo>
                  <a:cubicBezTo>
                    <a:pt x="0" y="677"/>
                    <a:pt x="147" y="850"/>
                    <a:pt x="322" y="850"/>
                  </a:cubicBezTo>
                  <a:cubicBezTo>
                    <a:pt x="328" y="850"/>
                    <a:pt x="334" y="849"/>
                    <a:pt x="340" y="849"/>
                  </a:cubicBezTo>
                  <a:lnTo>
                    <a:pt x="1827" y="741"/>
                  </a:lnTo>
                  <a:cubicBezTo>
                    <a:pt x="2071" y="724"/>
                    <a:pt x="2314" y="702"/>
                    <a:pt x="2559" y="689"/>
                  </a:cubicBezTo>
                  <a:lnTo>
                    <a:pt x="2559" y="689"/>
                  </a:lnTo>
                  <a:cubicBezTo>
                    <a:pt x="2549" y="779"/>
                    <a:pt x="2570" y="904"/>
                    <a:pt x="2568" y="977"/>
                  </a:cubicBezTo>
                  <a:cubicBezTo>
                    <a:pt x="2554" y="1473"/>
                    <a:pt x="2496" y="1965"/>
                    <a:pt x="2394" y="2450"/>
                  </a:cubicBezTo>
                  <a:cubicBezTo>
                    <a:pt x="2267" y="2449"/>
                    <a:pt x="2139" y="2446"/>
                    <a:pt x="2012" y="2439"/>
                  </a:cubicBezTo>
                  <a:cubicBezTo>
                    <a:pt x="2008" y="2439"/>
                    <a:pt x="2004" y="2439"/>
                    <a:pt x="2000" y="2439"/>
                  </a:cubicBezTo>
                  <a:cubicBezTo>
                    <a:pt x="1826" y="2439"/>
                    <a:pt x="1664" y="2606"/>
                    <a:pt x="1672" y="2779"/>
                  </a:cubicBezTo>
                  <a:cubicBezTo>
                    <a:pt x="1680" y="2972"/>
                    <a:pt x="1821" y="3110"/>
                    <a:pt x="2012" y="3119"/>
                  </a:cubicBezTo>
                  <a:cubicBezTo>
                    <a:pt x="2084" y="3122"/>
                    <a:pt x="2158" y="3122"/>
                    <a:pt x="2230" y="3124"/>
                  </a:cubicBezTo>
                  <a:cubicBezTo>
                    <a:pt x="2172" y="3332"/>
                    <a:pt x="2104" y="3539"/>
                    <a:pt x="2031" y="3744"/>
                  </a:cubicBezTo>
                  <a:cubicBezTo>
                    <a:pt x="1966" y="3917"/>
                    <a:pt x="2101" y="4116"/>
                    <a:pt x="2267" y="4161"/>
                  </a:cubicBezTo>
                  <a:cubicBezTo>
                    <a:pt x="2299" y="4170"/>
                    <a:pt x="2329" y="4174"/>
                    <a:pt x="2359" y="4174"/>
                  </a:cubicBezTo>
                  <a:cubicBezTo>
                    <a:pt x="2509" y="4174"/>
                    <a:pt x="2633" y="4068"/>
                    <a:pt x="2686" y="3925"/>
                  </a:cubicBezTo>
                  <a:cubicBezTo>
                    <a:pt x="2781" y="3661"/>
                    <a:pt x="2867" y="3392"/>
                    <a:pt x="2941" y="3118"/>
                  </a:cubicBezTo>
                  <a:cubicBezTo>
                    <a:pt x="3278" y="3102"/>
                    <a:pt x="3615" y="3069"/>
                    <a:pt x="3950" y="3021"/>
                  </a:cubicBezTo>
                  <a:cubicBezTo>
                    <a:pt x="4127" y="2994"/>
                    <a:pt x="4240" y="2760"/>
                    <a:pt x="4188" y="2601"/>
                  </a:cubicBezTo>
                  <a:cubicBezTo>
                    <a:pt x="4134" y="2435"/>
                    <a:pt x="4003" y="2358"/>
                    <a:pt x="3847" y="2358"/>
                  </a:cubicBezTo>
                  <a:cubicBezTo>
                    <a:pt x="3822" y="2358"/>
                    <a:pt x="3796" y="2360"/>
                    <a:pt x="3770" y="2364"/>
                  </a:cubicBezTo>
                  <a:lnTo>
                    <a:pt x="3704" y="2373"/>
                  </a:lnTo>
                  <a:cubicBezTo>
                    <a:pt x="3665" y="2378"/>
                    <a:pt x="3627" y="2383"/>
                    <a:pt x="3590" y="2388"/>
                  </a:cubicBezTo>
                  <a:cubicBezTo>
                    <a:pt x="3518" y="2395"/>
                    <a:pt x="3446" y="2403"/>
                    <a:pt x="3373" y="2411"/>
                  </a:cubicBezTo>
                  <a:cubicBezTo>
                    <a:pt x="3283" y="2419"/>
                    <a:pt x="3190" y="2424"/>
                    <a:pt x="3099" y="2430"/>
                  </a:cubicBezTo>
                  <a:cubicBezTo>
                    <a:pt x="3212" y="1842"/>
                    <a:pt x="3268" y="1242"/>
                    <a:pt x="3250" y="653"/>
                  </a:cubicBezTo>
                  <a:cubicBezTo>
                    <a:pt x="3242" y="385"/>
                    <a:pt x="3148" y="130"/>
                    <a:pt x="2870" y="39"/>
                  </a:cubicBezTo>
                  <a:cubicBezTo>
                    <a:pt x="2784" y="11"/>
                    <a:pt x="2691" y="1"/>
                    <a:pt x="2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7" name="Google Shape;7397;p16"/>
            <p:cNvSpPr/>
            <p:nvPr/>
          </p:nvSpPr>
          <p:spPr>
            <a:xfrm>
              <a:off x="6169075" y="2111400"/>
              <a:ext cx="138000" cy="118700"/>
            </a:xfrm>
            <a:custGeom>
              <a:avLst/>
              <a:gdLst/>
              <a:ahLst/>
              <a:cxnLst/>
              <a:rect l="l" t="t" r="r" b="b"/>
              <a:pathLst>
                <a:path w="5520" h="4748" extrusionOk="0">
                  <a:moveTo>
                    <a:pt x="4685" y="672"/>
                  </a:moveTo>
                  <a:lnTo>
                    <a:pt x="4685" y="672"/>
                  </a:lnTo>
                  <a:cubicBezTo>
                    <a:pt x="4684" y="766"/>
                    <a:pt x="4685" y="859"/>
                    <a:pt x="4685" y="951"/>
                  </a:cubicBezTo>
                  <a:lnTo>
                    <a:pt x="4685" y="950"/>
                  </a:lnTo>
                  <a:cubicBezTo>
                    <a:pt x="4688" y="1955"/>
                    <a:pt x="4692" y="2963"/>
                    <a:pt x="4695" y="3969"/>
                  </a:cubicBezTo>
                  <a:lnTo>
                    <a:pt x="2736" y="3127"/>
                  </a:lnTo>
                  <a:lnTo>
                    <a:pt x="1494" y="2595"/>
                  </a:lnTo>
                  <a:lnTo>
                    <a:pt x="914" y="2346"/>
                  </a:lnTo>
                  <a:lnTo>
                    <a:pt x="814" y="2303"/>
                  </a:lnTo>
                  <a:cubicBezTo>
                    <a:pt x="831" y="2275"/>
                    <a:pt x="850" y="2236"/>
                    <a:pt x="864" y="2217"/>
                  </a:cubicBezTo>
                  <a:cubicBezTo>
                    <a:pt x="1058" y="1976"/>
                    <a:pt x="1390" y="1865"/>
                    <a:pt x="1671" y="1763"/>
                  </a:cubicBezTo>
                  <a:cubicBezTo>
                    <a:pt x="2092" y="1608"/>
                    <a:pt x="2512" y="1454"/>
                    <a:pt x="2934" y="1299"/>
                  </a:cubicBezTo>
                  <a:lnTo>
                    <a:pt x="4156" y="852"/>
                  </a:lnTo>
                  <a:lnTo>
                    <a:pt x="4493" y="729"/>
                  </a:lnTo>
                  <a:cubicBezTo>
                    <a:pt x="4535" y="713"/>
                    <a:pt x="4616" y="696"/>
                    <a:pt x="4685" y="672"/>
                  </a:cubicBezTo>
                  <a:close/>
                  <a:moveTo>
                    <a:pt x="4854" y="0"/>
                  </a:moveTo>
                  <a:cubicBezTo>
                    <a:pt x="4790" y="0"/>
                    <a:pt x="4723" y="11"/>
                    <a:pt x="4659" y="30"/>
                  </a:cubicBezTo>
                  <a:cubicBezTo>
                    <a:pt x="4146" y="176"/>
                    <a:pt x="3643" y="401"/>
                    <a:pt x="3144" y="584"/>
                  </a:cubicBezTo>
                  <a:lnTo>
                    <a:pt x="1627" y="1141"/>
                  </a:lnTo>
                  <a:cubicBezTo>
                    <a:pt x="1253" y="1277"/>
                    <a:pt x="870" y="1412"/>
                    <a:pt x="563" y="1673"/>
                  </a:cubicBezTo>
                  <a:cubicBezTo>
                    <a:pt x="306" y="1891"/>
                    <a:pt x="1" y="2350"/>
                    <a:pt x="272" y="2665"/>
                  </a:cubicBezTo>
                  <a:cubicBezTo>
                    <a:pt x="405" y="2822"/>
                    <a:pt x="643" y="2881"/>
                    <a:pt x="825" y="2960"/>
                  </a:cubicBezTo>
                  <a:cubicBezTo>
                    <a:pt x="1088" y="3073"/>
                    <a:pt x="1350" y="3185"/>
                    <a:pt x="1613" y="3298"/>
                  </a:cubicBezTo>
                  <a:lnTo>
                    <a:pt x="4927" y="4721"/>
                  </a:lnTo>
                  <a:cubicBezTo>
                    <a:pt x="4971" y="4739"/>
                    <a:pt x="5013" y="4748"/>
                    <a:pt x="5054" y="4748"/>
                  </a:cubicBezTo>
                  <a:cubicBezTo>
                    <a:pt x="5336" y="4748"/>
                    <a:pt x="5519" y="4352"/>
                    <a:pt x="5240" y="4208"/>
                  </a:cubicBezTo>
                  <a:cubicBezTo>
                    <a:pt x="5278" y="4160"/>
                    <a:pt x="5298" y="4100"/>
                    <a:pt x="5296" y="4039"/>
                  </a:cubicBezTo>
                  <a:cubicBezTo>
                    <a:pt x="5293" y="2961"/>
                    <a:pt x="5290" y="1883"/>
                    <a:pt x="5287" y="804"/>
                  </a:cubicBezTo>
                  <a:cubicBezTo>
                    <a:pt x="5287" y="613"/>
                    <a:pt x="5321" y="360"/>
                    <a:pt x="5213" y="188"/>
                  </a:cubicBezTo>
                  <a:cubicBezTo>
                    <a:pt x="5126" y="52"/>
                    <a:pt x="4995" y="0"/>
                    <a:pt x="4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8" name="Google Shape;7398;p16"/>
            <p:cNvSpPr/>
            <p:nvPr/>
          </p:nvSpPr>
          <p:spPr>
            <a:xfrm>
              <a:off x="6145225" y="2035750"/>
              <a:ext cx="156625" cy="69225"/>
            </a:xfrm>
            <a:custGeom>
              <a:avLst/>
              <a:gdLst/>
              <a:ahLst/>
              <a:cxnLst/>
              <a:rect l="l" t="t" r="r" b="b"/>
              <a:pathLst>
                <a:path w="6265" h="2769" extrusionOk="0">
                  <a:moveTo>
                    <a:pt x="856" y="607"/>
                  </a:moveTo>
                  <a:cubicBezTo>
                    <a:pt x="1035" y="607"/>
                    <a:pt x="1233" y="685"/>
                    <a:pt x="1381" y="739"/>
                  </a:cubicBezTo>
                  <a:cubicBezTo>
                    <a:pt x="1749" y="876"/>
                    <a:pt x="2108" y="1039"/>
                    <a:pt x="2456" y="1226"/>
                  </a:cubicBezTo>
                  <a:cubicBezTo>
                    <a:pt x="2949" y="1491"/>
                    <a:pt x="3419" y="1801"/>
                    <a:pt x="3856" y="2153"/>
                  </a:cubicBezTo>
                  <a:cubicBezTo>
                    <a:pt x="3736" y="2139"/>
                    <a:pt x="3615" y="2117"/>
                    <a:pt x="3498" y="2086"/>
                  </a:cubicBezTo>
                  <a:cubicBezTo>
                    <a:pt x="2946" y="1942"/>
                    <a:pt x="2404" y="1696"/>
                    <a:pt x="1901" y="1433"/>
                  </a:cubicBezTo>
                  <a:cubicBezTo>
                    <a:pt x="1489" y="1216"/>
                    <a:pt x="1104" y="955"/>
                    <a:pt x="795" y="610"/>
                  </a:cubicBezTo>
                  <a:cubicBezTo>
                    <a:pt x="815" y="608"/>
                    <a:pt x="835" y="607"/>
                    <a:pt x="856" y="607"/>
                  </a:cubicBezTo>
                  <a:close/>
                  <a:moveTo>
                    <a:pt x="832" y="0"/>
                  </a:moveTo>
                  <a:cubicBezTo>
                    <a:pt x="559" y="0"/>
                    <a:pt x="308" y="85"/>
                    <a:pt x="121" y="314"/>
                  </a:cubicBezTo>
                  <a:cubicBezTo>
                    <a:pt x="41" y="414"/>
                    <a:pt x="1" y="565"/>
                    <a:pt x="80" y="679"/>
                  </a:cubicBezTo>
                  <a:cubicBezTo>
                    <a:pt x="486" y="1262"/>
                    <a:pt x="1055" y="1677"/>
                    <a:pt x="1683" y="1995"/>
                  </a:cubicBezTo>
                  <a:cubicBezTo>
                    <a:pt x="2340" y="2329"/>
                    <a:pt x="3071" y="2670"/>
                    <a:pt x="3809" y="2755"/>
                  </a:cubicBezTo>
                  <a:cubicBezTo>
                    <a:pt x="3888" y="2764"/>
                    <a:pt x="3968" y="2768"/>
                    <a:pt x="4047" y="2768"/>
                  </a:cubicBezTo>
                  <a:cubicBezTo>
                    <a:pt x="4234" y="2768"/>
                    <a:pt x="4420" y="2743"/>
                    <a:pt x="4602" y="2694"/>
                  </a:cubicBezTo>
                  <a:cubicBezTo>
                    <a:pt x="4652" y="2692"/>
                    <a:pt x="4702" y="2677"/>
                    <a:pt x="4745" y="2650"/>
                  </a:cubicBezTo>
                  <a:cubicBezTo>
                    <a:pt x="5691" y="2318"/>
                    <a:pt x="6264" y="1356"/>
                    <a:pt x="6103" y="367"/>
                  </a:cubicBezTo>
                  <a:cubicBezTo>
                    <a:pt x="6080" y="218"/>
                    <a:pt x="5977" y="154"/>
                    <a:pt x="5864" y="154"/>
                  </a:cubicBezTo>
                  <a:cubicBezTo>
                    <a:pt x="5689" y="154"/>
                    <a:pt x="5490" y="307"/>
                    <a:pt x="5527" y="536"/>
                  </a:cubicBezTo>
                  <a:cubicBezTo>
                    <a:pt x="5600" y="1006"/>
                    <a:pt x="5387" y="1494"/>
                    <a:pt x="5046" y="1810"/>
                  </a:cubicBezTo>
                  <a:cubicBezTo>
                    <a:pt x="4934" y="1914"/>
                    <a:pt x="4806" y="1995"/>
                    <a:pt x="4665" y="2055"/>
                  </a:cubicBezTo>
                  <a:cubicBezTo>
                    <a:pt x="3990" y="1447"/>
                    <a:pt x="3236" y="928"/>
                    <a:pt x="2416" y="532"/>
                  </a:cubicBezTo>
                  <a:cubicBezTo>
                    <a:pt x="2013" y="337"/>
                    <a:pt x="1377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399" name="Google Shape;7399;p16"/>
            <p:cNvSpPr/>
            <p:nvPr/>
          </p:nvSpPr>
          <p:spPr>
            <a:xfrm>
              <a:off x="6214175" y="1948550"/>
              <a:ext cx="22725" cy="77425"/>
            </a:xfrm>
            <a:custGeom>
              <a:avLst/>
              <a:gdLst/>
              <a:ahLst/>
              <a:cxnLst/>
              <a:rect l="l" t="t" r="r" b="b"/>
              <a:pathLst>
                <a:path w="909" h="3097" extrusionOk="0">
                  <a:moveTo>
                    <a:pt x="591" y="1"/>
                  </a:moveTo>
                  <a:cubicBezTo>
                    <a:pt x="589" y="1"/>
                    <a:pt x="588" y="1"/>
                    <a:pt x="586" y="1"/>
                  </a:cubicBezTo>
                  <a:cubicBezTo>
                    <a:pt x="407" y="4"/>
                    <a:pt x="309" y="145"/>
                    <a:pt x="291" y="306"/>
                  </a:cubicBezTo>
                  <a:lnTo>
                    <a:pt x="17" y="2802"/>
                  </a:lnTo>
                  <a:cubicBezTo>
                    <a:pt x="0" y="2962"/>
                    <a:pt x="170" y="3097"/>
                    <a:pt x="318" y="3097"/>
                  </a:cubicBezTo>
                  <a:cubicBezTo>
                    <a:pt x="319" y="3097"/>
                    <a:pt x="321" y="3097"/>
                    <a:pt x="323" y="3097"/>
                  </a:cubicBezTo>
                  <a:cubicBezTo>
                    <a:pt x="503" y="3094"/>
                    <a:pt x="600" y="2954"/>
                    <a:pt x="619" y="2791"/>
                  </a:cubicBezTo>
                  <a:lnTo>
                    <a:pt x="892" y="296"/>
                  </a:lnTo>
                  <a:cubicBezTo>
                    <a:pt x="909" y="136"/>
                    <a:pt x="737" y="1"/>
                    <a:pt x="5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0" name="Google Shape;7400;p16"/>
            <p:cNvSpPr/>
            <p:nvPr/>
          </p:nvSpPr>
          <p:spPr>
            <a:xfrm>
              <a:off x="6245350" y="1965550"/>
              <a:ext cx="20850" cy="63825"/>
            </a:xfrm>
            <a:custGeom>
              <a:avLst/>
              <a:gdLst/>
              <a:ahLst/>
              <a:cxnLst/>
              <a:rect l="l" t="t" r="r" b="b"/>
              <a:pathLst>
                <a:path w="834" h="2553" extrusionOk="0">
                  <a:moveTo>
                    <a:pt x="526" y="1"/>
                  </a:moveTo>
                  <a:cubicBezTo>
                    <a:pt x="522" y="1"/>
                    <a:pt x="517" y="1"/>
                    <a:pt x="513" y="1"/>
                  </a:cubicBezTo>
                  <a:cubicBezTo>
                    <a:pt x="334" y="12"/>
                    <a:pt x="234" y="139"/>
                    <a:pt x="216" y="306"/>
                  </a:cubicBezTo>
                  <a:lnTo>
                    <a:pt x="17" y="2257"/>
                  </a:lnTo>
                  <a:cubicBezTo>
                    <a:pt x="1" y="2409"/>
                    <a:pt x="164" y="2552"/>
                    <a:pt x="309" y="2552"/>
                  </a:cubicBezTo>
                  <a:cubicBezTo>
                    <a:pt x="314" y="2552"/>
                    <a:pt x="318" y="2552"/>
                    <a:pt x="323" y="2552"/>
                  </a:cubicBezTo>
                  <a:cubicBezTo>
                    <a:pt x="502" y="2541"/>
                    <a:pt x="600" y="2415"/>
                    <a:pt x="617" y="2246"/>
                  </a:cubicBezTo>
                  <a:lnTo>
                    <a:pt x="818" y="297"/>
                  </a:lnTo>
                  <a:cubicBezTo>
                    <a:pt x="833" y="145"/>
                    <a:pt x="672" y="1"/>
                    <a:pt x="5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1" name="Google Shape;7401;p16"/>
            <p:cNvSpPr/>
            <p:nvPr/>
          </p:nvSpPr>
          <p:spPr>
            <a:xfrm>
              <a:off x="6178800" y="1842900"/>
              <a:ext cx="123000" cy="95125"/>
            </a:xfrm>
            <a:custGeom>
              <a:avLst/>
              <a:gdLst/>
              <a:ahLst/>
              <a:cxnLst/>
              <a:rect l="l" t="t" r="r" b="b"/>
              <a:pathLst>
                <a:path w="4920" h="3805" extrusionOk="0">
                  <a:moveTo>
                    <a:pt x="3961" y="0"/>
                  </a:moveTo>
                  <a:cubicBezTo>
                    <a:pt x="3922" y="0"/>
                    <a:pt x="3881" y="2"/>
                    <a:pt x="3840" y="6"/>
                  </a:cubicBezTo>
                  <a:cubicBezTo>
                    <a:pt x="3270" y="59"/>
                    <a:pt x="2704" y="334"/>
                    <a:pt x="2176" y="534"/>
                  </a:cubicBezTo>
                  <a:cubicBezTo>
                    <a:pt x="1553" y="771"/>
                    <a:pt x="934" y="1021"/>
                    <a:pt x="323" y="1288"/>
                  </a:cubicBezTo>
                  <a:cubicBezTo>
                    <a:pt x="111" y="1379"/>
                    <a:pt x="0" y="1715"/>
                    <a:pt x="260" y="1838"/>
                  </a:cubicBezTo>
                  <a:cubicBezTo>
                    <a:pt x="1470" y="2406"/>
                    <a:pt x="2643" y="3047"/>
                    <a:pt x="3776" y="3757"/>
                  </a:cubicBezTo>
                  <a:cubicBezTo>
                    <a:pt x="3829" y="3790"/>
                    <a:pt x="3880" y="3804"/>
                    <a:pt x="3929" y="3804"/>
                  </a:cubicBezTo>
                  <a:cubicBezTo>
                    <a:pt x="4182" y="3804"/>
                    <a:pt x="4345" y="3406"/>
                    <a:pt x="4071" y="3234"/>
                  </a:cubicBezTo>
                  <a:cubicBezTo>
                    <a:pt x="3121" y="2638"/>
                    <a:pt x="2144" y="2093"/>
                    <a:pt x="1139" y="1599"/>
                  </a:cubicBezTo>
                  <a:cubicBezTo>
                    <a:pt x="1442" y="1474"/>
                    <a:pt x="1741" y="1344"/>
                    <a:pt x="2046" y="1227"/>
                  </a:cubicBezTo>
                  <a:cubicBezTo>
                    <a:pt x="2559" y="1029"/>
                    <a:pt x="3076" y="815"/>
                    <a:pt x="3602" y="663"/>
                  </a:cubicBezTo>
                  <a:cubicBezTo>
                    <a:pt x="3716" y="630"/>
                    <a:pt x="3844" y="597"/>
                    <a:pt x="3967" y="597"/>
                  </a:cubicBezTo>
                  <a:cubicBezTo>
                    <a:pt x="4017" y="597"/>
                    <a:pt x="4066" y="602"/>
                    <a:pt x="4113" y="616"/>
                  </a:cubicBezTo>
                  <a:cubicBezTo>
                    <a:pt x="4312" y="669"/>
                    <a:pt x="4292" y="890"/>
                    <a:pt x="4295" y="1061"/>
                  </a:cubicBezTo>
                  <a:cubicBezTo>
                    <a:pt x="4306" y="1659"/>
                    <a:pt x="4310" y="2258"/>
                    <a:pt x="4314" y="2856"/>
                  </a:cubicBezTo>
                  <a:cubicBezTo>
                    <a:pt x="4314" y="3047"/>
                    <a:pt x="4461" y="3141"/>
                    <a:pt x="4609" y="3141"/>
                  </a:cubicBezTo>
                  <a:cubicBezTo>
                    <a:pt x="4761" y="3141"/>
                    <a:pt x="4915" y="3041"/>
                    <a:pt x="4914" y="2845"/>
                  </a:cubicBezTo>
                  <a:cubicBezTo>
                    <a:pt x="4912" y="2497"/>
                    <a:pt x="4911" y="2149"/>
                    <a:pt x="4906" y="1802"/>
                  </a:cubicBezTo>
                  <a:cubicBezTo>
                    <a:pt x="4903" y="1471"/>
                    <a:pt x="4920" y="1129"/>
                    <a:pt x="4884" y="799"/>
                  </a:cubicBezTo>
                  <a:cubicBezTo>
                    <a:pt x="4827" y="281"/>
                    <a:pt x="4445" y="0"/>
                    <a:pt x="39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2" name="Google Shape;7402;p16"/>
            <p:cNvSpPr/>
            <p:nvPr/>
          </p:nvSpPr>
          <p:spPr>
            <a:xfrm>
              <a:off x="6165050" y="1759075"/>
              <a:ext cx="153100" cy="66700"/>
            </a:xfrm>
            <a:custGeom>
              <a:avLst/>
              <a:gdLst/>
              <a:ahLst/>
              <a:cxnLst/>
              <a:rect l="l" t="t" r="r" b="b"/>
              <a:pathLst>
                <a:path w="6124" h="2668" extrusionOk="0">
                  <a:moveTo>
                    <a:pt x="754" y="642"/>
                  </a:moveTo>
                  <a:lnTo>
                    <a:pt x="754" y="642"/>
                  </a:lnTo>
                  <a:cubicBezTo>
                    <a:pt x="809" y="663"/>
                    <a:pt x="879" y="675"/>
                    <a:pt x="925" y="692"/>
                  </a:cubicBezTo>
                  <a:cubicBezTo>
                    <a:pt x="1108" y="761"/>
                    <a:pt x="1288" y="843"/>
                    <a:pt x="1464" y="929"/>
                  </a:cubicBezTo>
                  <a:cubicBezTo>
                    <a:pt x="1962" y="1178"/>
                    <a:pt x="2426" y="1491"/>
                    <a:pt x="2842" y="1861"/>
                  </a:cubicBezTo>
                  <a:cubicBezTo>
                    <a:pt x="2401" y="1701"/>
                    <a:pt x="1984" y="1466"/>
                    <a:pt x="1591" y="1224"/>
                  </a:cubicBezTo>
                  <a:cubicBezTo>
                    <a:pt x="1420" y="1117"/>
                    <a:pt x="1251" y="1009"/>
                    <a:pt x="1085" y="896"/>
                  </a:cubicBezTo>
                  <a:cubicBezTo>
                    <a:pt x="1014" y="849"/>
                    <a:pt x="942" y="802"/>
                    <a:pt x="873" y="754"/>
                  </a:cubicBezTo>
                  <a:cubicBezTo>
                    <a:pt x="832" y="719"/>
                    <a:pt x="792" y="681"/>
                    <a:pt x="754" y="642"/>
                  </a:cubicBezTo>
                  <a:close/>
                  <a:moveTo>
                    <a:pt x="629" y="0"/>
                  </a:moveTo>
                  <a:cubicBezTo>
                    <a:pt x="615" y="0"/>
                    <a:pt x="601" y="1"/>
                    <a:pt x="588" y="1"/>
                  </a:cubicBezTo>
                  <a:cubicBezTo>
                    <a:pt x="196" y="22"/>
                    <a:pt x="0" y="428"/>
                    <a:pt x="116" y="774"/>
                  </a:cubicBezTo>
                  <a:cubicBezTo>
                    <a:pt x="237" y="1136"/>
                    <a:pt x="671" y="1343"/>
                    <a:pt x="969" y="1538"/>
                  </a:cubicBezTo>
                  <a:cubicBezTo>
                    <a:pt x="1329" y="1775"/>
                    <a:pt x="1697" y="1999"/>
                    <a:pt x="2084" y="2187"/>
                  </a:cubicBezTo>
                  <a:cubicBezTo>
                    <a:pt x="2670" y="2469"/>
                    <a:pt x="3306" y="2667"/>
                    <a:pt x="3953" y="2667"/>
                  </a:cubicBezTo>
                  <a:cubicBezTo>
                    <a:pt x="4143" y="2667"/>
                    <a:pt x="4334" y="2650"/>
                    <a:pt x="4525" y="2613"/>
                  </a:cubicBezTo>
                  <a:cubicBezTo>
                    <a:pt x="5377" y="2447"/>
                    <a:pt x="6123" y="1648"/>
                    <a:pt x="5696" y="761"/>
                  </a:cubicBezTo>
                  <a:cubicBezTo>
                    <a:pt x="5643" y="654"/>
                    <a:pt x="5559" y="610"/>
                    <a:pt x="5471" y="610"/>
                  </a:cubicBezTo>
                  <a:cubicBezTo>
                    <a:pt x="5275" y="610"/>
                    <a:pt x="5066" y="834"/>
                    <a:pt x="5182" y="1073"/>
                  </a:cubicBezTo>
                  <a:cubicBezTo>
                    <a:pt x="5338" y="1399"/>
                    <a:pt x="5075" y="1744"/>
                    <a:pt x="4796" y="1891"/>
                  </a:cubicBezTo>
                  <a:cubicBezTo>
                    <a:pt x="4548" y="2023"/>
                    <a:pt x="4257" y="2067"/>
                    <a:pt x="3972" y="2067"/>
                  </a:cubicBezTo>
                  <a:cubicBezTo>
                    <a:pt x="3920" y="2067"/>
                    <a:pt x="3868" y="2066"/>
                    <a:pt x="3817" y="2063"/>
                  </a:cubicBezTo>
                  <a:cubicBezTo>
                    <a:pt x="3812" y="2001"/>
                    <a:pt x="3786" y="1941"/>
                    <a:pt x="3742" y="1896"/>
                  </a:cubicBezTo>
                  <a:cubicBezTo>
                    <a:pt x="3176" y="1283"/>
                    <a:pt x="2504" y="779"/>
                    <a:pt x="1758" y="406"/>
                  </a:cubicBezTo>
                  <a:cubicBezTo>
                    <a:pt x="1432" y="244"/>
                    <a:pt x="1006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3" name="Google Shape;7403;p16"/>
            <p:cNvSpPr/>
            <p:nvPr/>
          </p:nvSpPr>
          <p:spPr>
            <a:xfrm>
              <a:off x="6204525" y="1662375"/>
              <a:ext cx="64700" cy="77100"/>
            </a:xfrm>
            <a:custGeom>
              <a:avLst/>
              <a:gdLst/>
              <a:ahLst/>
              <a:cxnLst/>
              <a:rect l="l" t="t" r="r" b="b"/>
              <a:pathLst>
                <a:path w="2588" h="3084" extrusionOk="0">
                  <a:moveTo>
                    <a:pt x="1724" y="0"/>
                  </a:moveTo>
                  <a:cubicBezTo>
                    <a:pt x="1571" y="0"/>
                    <a:pt x="1415" y="100"/>
                    <a:pt x="1412" y="296"/>
                  </a:cubicBezTo>
                  <a:cubicBezTo>
                    <a:pt x="1408" y="567"/>
                    <a:pt x="1397" y="838"/>
                    <a:pt x="1381" y="1109"/>
                  </a:cubicBezTo>
                  <a:cubicBezTo>
                    <a:pt x="1049" y="1063"/>
                    <a:pt x="720" y="987"/>
                    <a:pt x="402" y="877"/>
                  </a:cubicBezTo>
                  <a:cubicBezTo>
                    <a:pt x="378" y="869"/>
                    <a:pt x="353" y="865"/>
                    <a:pt x="328" y="865"/>
                  </a:cubicBezTo>
                  <a:cubicBezTo>
                    <a:pt x="197" y="865"/>
                    <a:pt x="63" y="967"/>
                    <a:pt x="35" y="1093"/>
                  </a:cubicBezTo>
                  <a:cubicBezTo>
                    <a:pt x="1" y="1262"/>
                    <a:pt x="93" y="1403"/>
                    <a:pt x="251" y="1458"/>
                  </a:cubicBezTo>
                  <a:cubicBezTo>
                    <a:pt x="604" y="1577"/>
                    <a:pt x="969" y="1660"/>
                    <a:pt x="1339" y="1707"/>
                  </a:cubicBezTo>
                  <a:cubicBezTo>
                    <a:pt x="1310" y="2043"/>
                    <a:pt x="1276" y="2376"/>
                    <a:pt x="1229" y="2708"/>
                  </a:cubicBezTo>
                  <a:cubicBezTo>
                    <a:pt x="1207" y="2870"/>
                    <a:pt x="1276" y="3031"/>
                    <a:pt x="1445" y="3075"/>
                  </a:cubicBezTo>
                  <a:cubicBezTo>
                    <a:pt x="1467" y="3081"/>
                    <a:pt x="1489" y="3083"/>
                    <a:pt x="1512" y="3083"/>
                  </a:cubicBezTo>
                  <a:cubicBezTo>
                    <a:pt x="1644" y="3083"/>
                    <a:pt x="1792" y="2996"/>
                    <a:pt x="1812" y="2860"/>
                  </a:cubicBezTo>
                  <a:cubicBezTo>
                    <a:pt x="1862" y="2491"/>
                    <a:pt x="1901" y="2121"/>
                    <a:pt x="1934" y="1750"/>
                  </a:cubicBezTo>
                  <a:cubicBezTo>
                    <a:pt x="2007" y="1752"/>
                    <a:pt x="2081" y="1754"/>
                    <a:pt x="2154" y="1754"/>
                  </a:cubicBezTo>
                  <a:cubicBezTo>
                    <a:pt x="2197" y="1754"/>
                    <a:pt x="2239" y="1753"/>
                    <a:pt x="2282" y="1751"/>
                  </a:cubicBezTo>
                  <a:cubicBezTo>
                    <a:pt x="2439" y="1745"/>
                    <a:pt x="2587" y="1610"/>
                    <a:pt x="2576" y="1446"/>
                  </a:cubicBezTo>
                  <a:cubicBezTo>
                    <a:pt x="2567" y="1289"/>
                    <a:pt x="2445" y="1149"/>
                    <a:pt x="2282" y="1149"/>
                  </a:cubicBezTo>
                  <a:cubicBezTo>
                    <a:pt x="2278" y="1149"/>
                    <a:pt x="2274" y="1149"/>
                    <a:pt x="2271" y="1150"/>
                  </a:cubicBezTo>
                  <a:cubicBezTo>
                    <a:pt x="2238" y="1151"/>
                    <a:pt x="2205" y="1152"/>
                    <a:pt x="2173" y="1152"/>
                  </a:cubicBezTo>
                  <a:cubicBezTo>
                    <a:pt x="2107" y="1152"/>
                    <a:pt x="2043" y="1150"/>
                    <a:pt x="1978" y="1150"/>
                  </a:cubicBezTo>
                  <a:cubicBezTo>
                    <a:pt x="1994" y="863"/>
                    <a:pt x="2008" y="575"/>
                    <a:pt x="2012" y="286"/>
                  </a:cubicBezTo>
                  <a:cubicBezTo>
                    <a:pt x="2016" y="95"/>
                    <a:pt x="1872" y="0"/>
                    <a:pt x="1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4" name="Google Shape;7404;p16"/>
            <p:cNvSpPr/>
            <p:nvPr/>
          </p:nvSpPr>
          <p:spPr>
            <a:xfrm>
              <a:off x="6180125" y="1535525"/>
              <a:ext cx="107625" cy="103725"/>
            </a:xfrm>
            <a:custGeom>
              <a:avLst/>
              <a:gdLst/>
              <a:ahLst/>
              <a:cxnLst/>
              <a:rect l="l" t="t" r="r" b="b"/>
              <a:pathLst>
                <a:path w="4305" h="4149" extrusionOk="0">
                  <a:moveTo>
                    <a:pt x="3487" y="601"/>
                  </a:moveTo>
                  <a:cubicBezTo>
                    <a:pt x="3516" y="601"/>
                    <a:pt x="3546" y="606"/>
                    <a:pt x="3560" y="625"/>
                  </a:cubicBezTo>
                  <a:cubicBezTo>
                    <a:pt x="3593" y="671"/>
                    <a:pt x="3557" y="839"/>
                    <a:pt x="3554" y="898"/>
                  </a:cubicBezTo>
                  <a:cubicBezTo>
                    <a:pt x="3537" y="1174"/>
                    <a:pt x="3519" y="1448"/>
                    <a:pt x="3502" y="1724"/>
                  </a:cubicBezTo>
                  <a:cubicBezTo>
                    <a:pt x="3483" y="1998"/>
                    <a:pt x="3466" y="2274"/>
                    <a:pt x="3449" y="2549"/>
                  </a:cubicBezTo>
                  <a:cubicBezTo>
                    <a:pt x="3441" y="2675"/>
                    <a:pt x="3433" y="2802"/>
                    <a:pt x="3425" y="2927"/>
                  </a:cubicBezTo>
                  <a:cubicBezTo>
                    <a:pt x="3424" y="2965"/>
                    <a:pt x="3427" y="3038"/>
                    <a:pt x="3425" y="3109"/>
                  </a:cubicBezTo>
                  <a:lnTo>
                    <a:pt x="1010" y="1331"/>
                  </a:lnTo>
                  <a:lnTo>
                    <a:pt x="2019" y="1020"/>
                  </a:lnTo>
                  <a:lnTo>
                    <a:pt x="2775" y="787"/>
                  </a:lnTo>
                  <a:cubicBezTo>
                    <a:pt x="2985" y="723"/>
                    <a:pt x="3208" y="622"/>
                    <a:pt x="3429" y="605"/>
                  </a:cubicBezTo>
                  <a:cubicBezTo>
                    <a:pt x="3443" y="604"/>
                    <a:pt x="3465" y="601"/>
                    <a:pt x="3487" y="601"/>
                  </a:cubicBezTo>
                  <a:close/>
                  <a:moveTo>
                    <a:pt x="3477" y="0"/>
                  </a:moveTo>
                  <a:cubicBezTo>
                    <a:pt x="3327" y="0"/>
                    <a:pt x="3175" y="35"/>
                    <a:pt x="3034" y="77"/>
                  </a:cubicBezTo>
                  <a:cubicBezTo>
                    <a:pt x="2760" y="159"/>
                    <a:pt x="2485" y="246"/>
                    <a:pt x="2211" y="332"/>
                  </a:cubicBezTo>
                  <a:lnTo>
                    <a:pt x="270" y="929"/>
                  </a:lnTo>
                  <a:cubicBezTo>
                    <a:pt x="1" y="1012"/>
                    <a:pt x="7" y="1334"/>
                    <a:pt x="207" y="1481"/>
                  </a:cubicBezTo>
                  <a:lnTo>
                    <a:pt x="3776" y="4107"/>
                  </a:lnTo>
                  <a:cubicBezTo>
                    <a:pt x="3816" y="4136"/>
                    <a:pt x="3863" y="4149"/>
                    <a:pt x="3910" y="4149"/>
                  </a:cubicBezTo>
                  <a:cubicBezTo>
                    <a:pt x="4020" y="4149"/>
                    <a:pt x="4135" y="4082"/>
                    <a:pt x="4185" y="3992"/>
                  </a:cubicBezTo>
                  <a:cubicBezTo>
                    <a:pt x="4273" y="3836"/>
                    <a:pt x="4203" y="3679"/>
                    <a:pt x="4071" y="3582"/>
                  </a:cubicBezTo>
                  <a:lnTo>
                    <a:pt x="3947" y="3493"/>
                  </a:lnTo>
                  <a:cubicBezTo>
                    <a:pt x="3983" y="3396"/>
                    <a:pt x="4004" y="3294"/>
                    <a:pt x="4008" y="3192"/>
                  </a:cubicBezTo>
                  <a:cubicBezTo>
                    <a:pt x="4046" y="2595"/>
                    <a:pt x="4085" y="2000"/>
                    <a:pt x="4123" y="1403"/>
                  </a:cubicBezTo>
                  <a:cubicBezTo>
                    <a:pt x="4152" y="928"/>
                    <a:pt x="4304" y="206"/>
                    <a:pt x="3700" y="30"/>
                  </a:cubicBezTo>
                  <a:cubicBezTo>
                    <a:pt x="3627" y="9"/>
                    <a:pt x="3552" y="0"/>
                    <a:pt x="3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5" name="Google Shape;7405;p16"/>
            <p:cNvSpPr/>
            <p:nvPr/>
          </p:nvSpPr>
          <p:spPr>
            <a:xfrm>
              <a:off x="6152875" y="1449050"/>
              <a:ext cx="126925" cy="67050"/>
            </a:xfrm>
            <a:custGeom>
              <a:avLst/>
              <a:gdLst/>
              <a:ahLst/>
              <a:cxnLst/>
              <a:rect l="l" t="t" r="r" b="b"/>
              <a:pathLst>
                <a:path w="5077" h="2682" extrusionOk="0">
                  <a:moveTo>
                    <a:pt x="1219" y="857"/>
                  </a:moveTo>
                  <a:cubicBezTo>
                    <a:pt x="1706" y="1039"/>
                    <a:pt x="2168" y="1285"/>
                    <a:pt x="2593" y="1584"/>
                  </a:cubicBezTo>
                  <a:cubicBezTo>
                    <a:pt x="2577" y="1579"/>
                    <a:pt x="2562" y="1574"/>
                    <a:pt x="2546" y="1568"/>
                  </a:cubicBezTo>
                  <a:cubicBezTo>
                    <a:pt x="2078" y="1405"/>
                    <a:pt x="1604" y="1178"/>
                    <a:pt x="1219" y="857"/>
                  </a:cubicBezTo>
                  <a:close/>
                  <a:moveTo>
                    <a:pt x="376" y="0"/>
                  </a:moveTo>
                  <a:cubicBezTo>
                    <a:pt x="150" y="0"/>
                    <a:pt x="0" y="240"/>
                    <a:pt x="114" y="454"/>
                  </a:cubicBezTo>
                  <a:cubicBezTo>
                    <a:pt x="613" y="1399"/>
                    <a:pt x="1692" y="1979"/>
                    <a:pt x="2693" y="2242"/>
                  </a:cubicBezTo>
                  <a:cubicBezTo>
                    <a:pt x="2928" y="2306"/>
                    <a:pt x="3170" y="2338"/>
                    <a:pt x="3412" y="2338"/>
                  </a:cubicBezTo>
                  <a:cubicBezTo>
                    <a:pt x="3429" y="2338"/>
                    <a:pt x="3446" y="2338"/>
                    <a:pt x="3463" y="2338"/>
                  </a:cubicBezTo>
                  <a:cubicBezTo>
                    <a:pt x="3541" y="2419"/>
                    <a:pt x="3619" y="2499"/>
                    <a:pt x="3694" y="2583"/>
                  </a:cubicBezTo>
                  <a:cubicBezTo>
                    <a:pt x="3754" y="2652"/>
                    <a:pt x="3822" y="2681"/>
                    <a:pt x="3888" y="2681"/>
                  </a:cubicBezTo>
                  <a:cubicBezTo>
                    <a:pt x="4088" y="2681"/>
                    <a:pt x="4270" y="2416"/>
                    <a:pt x="4139" y="2200"/>
                  </a:cubicBezTo>
                  <a:cubicBezTo>
                    <a:pt x="4204" y="2173"/>
                    <a:pt x="4266" y="2142"/>
                    <a:pt x="4326" y="2106"/>
                  </a:cubicBezTo>
                  <a:cubicBezTo>
                    <a:pt x="4766" y="1847"/>
                    <a:pt x="5076" y="1385"/>
                    <a:pt x="5054" y="866"/>
                  </a:cubicBezTo>
                  <a:cubicBezTo>
                    <a:pt x="5047" y="675"/>
                    <a:pt x="4896" y="581"/>
                    <a:pt x="4748" y="581"/>
                  </a:cubicBezTo>
                  <a:cubicBezTo>
                    <a:pt x="4595" y="581"/>
                    <a:pt x="4446" y="680"/>
                    <a:pt x="4454" y="876"/>
                  </a:cubicBezTo>
                  <a:cubicBezTo>
                    <a:pt x="4468" y="1233"/>
                    <a:pt x="4208" y="1526"/>
                    <a:pt x="3886" y="1658"/>
                  </a:cubicBezTo>
                  <a:cubicBezTo>
                    <a:pt x="3823" y="1683"/>
                    <a:pt x="3759" y="1701"/>
                    <a:pt x="3693" y="1714"/>
                  </a:cubicBezTo>
                  <a:cubicBezTo>
                    <a:pt x="2792" y="851"/>
                    <a:pt x="1667" y="260"/>
                    <a:pt x="445" y="8"/>
                  </a:cubicBezTo>
                  <a:cubicBezTo>
                    <a:pt x="421" y="3"/>
                    <a:pt x="398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6" name="Google Shape;7406;p16"/>
            <p:cNvSpPr/>
            <p:nvPr/>
          </p:nvSpPr>
          <p:spPr>
            <a:xfrm>
              <a:off x="6282950" y="1428700"/>
              <a:ext cx="50" cy="575"/>
            </a:xfrm>
            <a:custGeom>
              <a:avLst/>
              <a:gdLst/>
              <a:ahLst/>
              <a:cxnLst/>
              <a:rect l="l" t="t" r="r" b="b"/>
              <a:pathLst>
                <a:path w="2" h="23" extrusionOk="0">
                  <a:moveTo>
                    <a:pt x="0" y="1"/>
                  </a:moveTo>
                  <a:cubicBezTo>
                    <a:pt x="0" y="9"/>
                    <a:pt x="0" y="15"/>
                    <a:pt x="2" y="23"/>
                  </a:cubicBezTo>
                  <a:lnTo>
                    <a:pt x="2" y="9"/>
                  </a:lnTo>
                  <a:lnTo>
                    <a:pt x="2" y="5"/>
                  </a:lnTo>
                  <a:cubicBezTo>
                    <a:pt x="2" y="4"/>
                    <a:pt x="2" y="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7" name="Google Shape;7407;p16"/>
            <p:cNvSpPr/>
            <p:nvPr/>
          </p:nvSpPr>
          <p:spPr>
            <a:xfrm>
              <a:off x="6279025" y="1423375"/>
              <a:ext cx="100" cy="75"/>
            </a:xfrm>
            <a:custGeom>
              <a:avLst/>
              <a:gdLst/>
              <a:ahLst/>
              <a:cxnLst/>
              <a:rect l="l" t="t" r="r" b="b"/>
              <a:pathLst>
                <a:path w="4" h="3" extrusionOk="0">
                  <a:moveTo>
                    <a:pt x="1" y="1"/>
                  </a:moveTo>
                  <a:lnTo>
                    <a:pt x="4" y="2"/>
                  </a:lnTo>
                  <a:cubicBezTo>
                    <a:pt x="4" y="2"/>
                    <a:pt x="4" y="2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8" name="Google Shape;7408;p16"/>
            <p:cNvSpPr/>
            <p:nvPr/>
          </p:nvSpPr>
          <p:spPr>
            <a:xfrm>
              <a:off x="6271150" y="1440425"/>
              <a:ext cx="550" cy="50"/>
            </a:xfrm>
            <a:custGeom>
              <a:avLst/>
              <a:gdLst/>
              <a:ahLst/>
              <a:cxnLst/>
              <a:rect l="l" t="t" r="r" b="b"/>
              <a:pathLst>
                <a:path w="22" h="2" extrusionOk="0">
                  <a:moveTo>
                    <a:pt x="21" y="0"/>
                  </a:moveTo>
                  <a:lnTo>
                    <a:pt x="1" y="2"/>
                  </a:lnTo>
                  <a:cubicBezTo>
                    <a:pt x="2" y="2"/>
                    <a:pt x="9" y="2"/>
                    <a:pt x="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09" name="Google Shape;7409;p16"/>
            <p:cNvSpPr/>
            <p:nvPr/>
          </p:nvSpPr>
          <p:spPr>
            <a:xfrm>
              <a:off x="6242825" y="1408075"/>
              <a:ext cx="56250" cy="47450"/>
            </a:xfrm>
            <a:custGeom>
              <a:avLst/>
              <a:gdLst/>
              <a:ahLst/>
              <a:cxnLst/>
              <a:rect l="l" t="t" r="r" b="b"/>
              <a:pathLst>
                <a:path w="2250" h="1898" extrusionOk="0">
                  <a:moveTo>
                    <a:pt x="669" y="924"/>
                  </a:moveTo>
                  <a:lnTo>
                    <a:pt x="669" y="924"/>
                  </a:lnTo>
                  <a:cubicBezTo>
                    <a:pt x="668" y="926"/>
                    <a:pt x="668" y="927"/>
                    <a:pt x="667" y="928"/>
                  </a:cubicBezTo>
                  <a:lnTo>
                    <a:pt x="667" y="928"/>
                  </a:lnTo>
                  <a:lnTo>
                    <a:pt x="669" y="924"/>
                  </a:lnTo>
                  <a:close/>
                  <a:moveTo>
                    <a:pt x="1432" y="600"/>
                  </a:moveTo>
                  <a:lnTo>
                    <a:pt x="1432" y="600"/>
                  </a:lnTo>
                  <a:cubicBezTo>
                    <a:pt x="1433" y="600"/>
                    <a:pt x="1439" y="603"/>
                    <a:pt x="1452" y="611"/>
                  </a:cubicBezTo>
                  <a:lnTo>
                    <a:pt x="1461" y="616"/>
                  </a:lnTo>
                  <a:cubicBezTo>
                    <a:pt x="1461" y="616"/>
                    <a:pt x="1461" y="616"/>
                    <a:pt x="1460" y="616"/>
                  </a:cubicBezTo>
                  <a:cubicBezTo>
                    <a:pt x="1458" y="616"/>
                    <a:pt x="1455" y="615"/>
                    <a:pt x="1452" y="614"/>
                  </a:cubicBezTo>
                  <a:lnTo>
                    <a:pt x="1452" y="614"/>
                  </a:lnTo>
                  <a:cubicBezTo>
                    <a:pt x="1466" y="622"/>
                    <a:pt x="1480" y="630"/>
                    <a:pt x="1494" y="638"/>
                  </a:cubicBezTo>
                  <a:cubicBezTo>
                    <a:pt x="1495" y="638"/>
                    <a:pt x="1495" y="638"/>
                    <a:pt x="1495" y="638"/>
                  </a:cubicBezTo>
                  <a:cubicBezTo>
                    <a:pt x="1495" y="638"/>
                    <a:pt x="1495" y="638"/>
                    <a:pt x="1496" y="639"/>
                  </a:cubicBezTo>
                  <a:cubicBezTo>
                    <a:pt x="1500" y="644"/>
                    <a:pt x="1519" y="660"/>
                    <a:pt x="1535" y="674"/>
                  </a:cubicBezTo>
                  <a:cubicBezTo>
                    <a:pt x="1536" y="677"/>
                    <a:pt x="1538" y="680"/>
                    <a:pt x="1539" y="683"/>
                  </a:cubicBezTo>
                  <a:cubicBezTo>
                    <a:pt x="1549" y="699"/>
                    <a:pt x="1558" y="711"/>
                    <a:pt x="1568" y="727"/>
                  </a:cubicBezTo>
                  <a:cubicBezTo>
                    <a:pt x="1569" y="730"/>
                    <a:pt x="1576" y="738"/>
                    <a:pt x="1580" y="747"/>
                  </a:cubicBezTo>
                  <a:lnTo>
                    <a:pt x="1583" y="757"/>
                  </a:lnTo>
                  <a:cubicBezTo>
                    <a:pt x="1583" y="761"/>
                    <a:pt x="1597" y="799"/>
                    <a:pt x="1605" y="827"/>
                  </a:cubicBezTo>
                  <a:cubicBezTo>
                    <a:pt x="1605" y="822"/>
                    <a:pt x="1605" y="819"/>
                    <a:pt x="1605" y="819"/>
                  </a:cubicBezTo>
                  <a:cubicBezTo>
                    <a:pt x="1606" y="819"/>
                    <a:pt x="1606" y="823"/>
                    <a:pt x="1607" y="832"/>
                  </a:cubicBezTo>
                  <a:cubicBezTo>
                    <a:pt x="1610" y="845"/>
                    <a:pt x="1612" y="854"/>
                    <a:pt x="1610" y="854"/>
                  </a:cubicBezTo>
                  <a:cubicBezTo>
                    <a:pt x="1610" y="854"/>
                    <a:pt x="1610" y="854"/>
                    <a:pt x="1609" y="854"/>
                  </a:cubicBezTo>
                  <a:cubicBezTo>
                    <a:pt x="1608" y="854"/>
                    <a:pt x="1608" y="850"/>
                    <a:pt x="1607" y="848"/>
                  </a:cubicBezTo>
                  <a:lnTo>
                    <a:pt x="1607" y="848"/>
                  </a:lnTo>
                  <a:cubicBezTo>
                    <a:pt x="1607" y="857"/>
                    <a:pt x="1608" y="866"/>
                    <a:pt x="1608" y="876"/>
                  </a:cubicBezTo>
                  <a:cubicBezTo>
                    <a:pt x="1608" y="888"/>
                    <a:pt x="1607" y="901"/>
                    <a:pt x="1607" y="915"/>
                  </a:cubicBezTo>
                  <a:cubicBezTo>
                    <a:pt x="1602" y="940"/>
                    <a:pt x="1596" y="964"/>
                    <a:pt x="1590" y="986"/>
                  </a:cubicBezTo>
                  <a:cubicBezTo>
                    <a:pt x="1590" y="987"/>
                    <a:pt x="1590" y="987"/>
                    <a:pt x="1586" y="989"/>
                  </a:cubicBezTo>
                  <a:cubicBezTo>
                    <a:pt x="1577" y="1009"/>
                    <a:pt x="1568" y="1028"/>
                    <a:pt x="1557" y="1047"/>
                  </a:cubicBezTo>
                  <a:lnTo>
                    <a:pt x="1550" y="1058"/>
                  </a:lnTo>
                  <a:cubicBezTo>
                    <a:pt x="1547" y="1059"/>
                    <a:pt x="1527" y="1087"/>
                    <a:pt x="1525" y="1091"/>
                  </a:cubicBezTo>
                  <a:cubicBezTo>
                    <a:pt x="1505" y="1112"/>
                    <a:pt x="1485" y="1134"/>
                    <a:pt x="1463" y="1155"/>
                  </a:cubicBezTo>
                  <a:cubicBezTo>
                    <a:pt x="1456" y="1159"/>
                    <a:pt x="1449" y="1169"/>
                    <a:pt x="1439" y="1175"/>
                  </a:cubicBezTo>
                  <a:cubicBezTo>
                    <a:pt x="1435" y="1177"/>
                    <a:pt x="1431" y="1180"/>
                    <a:pt x="1428" y="1183"/>
                  </a:cubicBezTo>
                  <a:cubicBezTo>
                    <a:pt x="1397" y="1203"/>
                    <a:pt x="1366" y="1222"/>
                    <a:pt x="1333" y="1239"/>
                  </a:cubicBezTo>
                  <a:cubicBezTo>
                    <a:pt x="1328" y="1241"/>
                    <a:pt x="1325" y="1244"/>
                    <a:pt x="1322" y="1246"/>
                  </a:cubicBezTo>
                  <a:cubicBezTo>
                    <a:pt x="1304" y="1253"/>
                    <a:pt x="1287" y="1260"/>
                    <a:pt x="1270" y="1266"/>
                  </a:cubicBezTo>
                  <a:cubicBezTo>
                    <a:pt x="1234" y="1277"/>
                    <a:pt x="1198" y="1285"/>
                    <a:pt x="1162" y="1294"/>
                  </a:cubicBezTo>
                  <a:lnTo>
                    <a:pt x="1156" y="1294"/>
                  </a:lnTo>
                  <a:cubicBezTo>
                    <a:pt x="1149" y="1294"/>
                    <a:pt x="1142" y="1296"/>
                    <a:pt x="1135" y="1296"/>
                  </a:cubicBezTo>
                  <a:cubicBezTo>
                    <a:pt x="1116" y="1297"/>
                    <a:pt x="1098" y="1299"/>
                    <a:pt x="1079" y="1299"/>
                  </a:cubicBezTo>
                  <a:cubicBezTo>
                    <a:pt x="1060" y="1300"/>
                    <a:pt x="1041" y="1300"/>
                    <a:pt x="1023" y="1300"/>
                  </a:cubicBezTo>
                  <a:cubicBezTo>
                    <a:pt x="996" y="1300"/>
                    <a:pt x="970" y="1299"/>
                    <a:pt x="944" y="1297"/>
                  </a:cubicBezTo>
                  <a:lnTo>
                    <a:pt x="938" y="1297"/>
                  </a:lnTo>
                  <a:cubicBezTo>
                    <a:pt x="913" y="1293"/>
                    <a:pt x="886" y="1288"/>
                    <a:pt x="861" y="1283"/>
                  </a:cubicBezTo>
                  <a:cubicBezTo>
                    <a:pt x="856" y="1283"/>
                    <a:pt x="852" y="1282"/>
                    <a:pt x="847" y="1280"/>
                  </a:cubicBezTo>
                  <a:cubicBezTo>
                    <a:pt x="808" y="1213"/>
                    <a:pt x="744" y="1163"/>
                    <a:pt x="668" y="1142"/>
                  </a:cubicBezTo>
                  <a:lnTo>
                    <a:pt x="668" y="1142"/>
                  </a:lnTo>
                  <a:cubicBezTo>
                    <a:pt x="671" y="1143"/>
                    <a:pt x="673" y="1143"/>
                    <a:pt x="674" y="1143"/>
                  </a:cubicBezTo>
                  <a:cubicBezTo>
                    <a:pt x="674" y="1143"/>
                    <a:pt x="672" y="1143"/>
                    <a:pt x="668" y="1142"/>
                  </a:cubicBezTo>
                  <a:lnTo>
                    <a:pt x="668" y="1142"/>
                  </a:lnTo>
                  <a:cubicBezTo>
                    <a:pt x="668" y="1142"/>
                    <a:pt x="668" y="1142"/>
                    <a:pt x="668" y="1142"/>
                  </a:cubicBezTo>
                  <a:lnTo>
                    <a:pt x="664" y="1142"/>
                  </a:lnTo>
                  <a:lnTo>
                    <a:pt x="662" y="1141"/>
                  </a:lnTo>
                  <a:lnTo>
                    <a:pt x="659" y="1141"/>
                  </a:lnTo>
                  <a:lnTo>
                    <a:pt x="657" y="1136"/>
                  </a:lnTo>
                  <a:lnTo>
                    <a:pt x="650" y="1128"/>
                  </a:lnTo>
                  <a:lnTo>
                    <a:pt x="653" y="1130"/>
                  </a:lnTo>
                  <a:cubicBezTo>
                    <a:pt x="651" y="1127"/>
                    <a:pt x="650" y="1123"/>
                    <a:pt x="648" y="1120"/>
                  </a:cubicBezTo>
                  <a:cubicBezTo>
                    <a:pt x="645" y="1108"/>
                    <a:pt x="642" y="1097"/>
                    <a:pt x="637" y="1086"/>
                  </a:cubicBezTo>
                  <a:cubicBezTo>
                    <a:pt x="637" y="1089"/>
                    <a:pt x="637" y="1091"/>
                    <a:pt x="635" y="1094"/>
                  </a:cubicBezTo>
                  <a:cubicBezTo>
                    <a:pt x="637" y="1089"/>
                    <a:pt x="637" y="1084"/>
                    <a:pt x="635" y="1081"/>
                  </a:cubicBezTo>
                  <a:cubicBezTo>
                    <a:pt x="635" y="1080"/>
                    <a:pt x="635" y="1078"/>
                    <a:pt x="635" y="1076"/>
                  </a:cubicBezTo>
                  <a:cubicBezTo>
                    <a:pt x="629" y="1058"/>
                    <a:pt x="631" y="1054"/>
                    <a:pt x="634" y="1054"/>
                  </a:cubicBezTo>
                  <a:lnTo>
                    <a:pt x="634" y="1028"/>
                  </a:lnTo>
                  <a:cubicBezTo>
                    <a:pt x="639" y="1009"/>
                    <a:pt x="643" y="990"/>
                    <a:pt x="646" y="970"/>
                  </a:cubicBezTo>
                  <a:lnTo>
                    <a:pt x="646" y="970"/>
                  </a:lnTo>
                  <a:cubicBezTo>
                    <a:pt x="645" y="973"/>
                    <a:pt x="643" y="976"/>
                    <a:pt x="642" y="976"/>
                  </a:cubicBezTo>
                  <a:cubicBezTo>
                    <a:pt x="643" y="976"/>
                    <a:pt x="645" y="970"/>
                    <a:pt x="648" y="965"/>
                  </a:cubicBezTo>
                  <a:cubicBezTo>
                    <a:pt x="650" y="962"/>
                    <a:pt x="650" y="957"/>
                    <a:pt x="650" y="954"/>
                  </a:cubicBezTo>
                  <a:cubicBezTo>
                    <a:pt x="652" y="944"/>
                    <a:pt x="654" y="940"/>
                    <a:pt x="655" y="940"/>
                  </a:cubicBezTo>
                  <a:lnTo>
                    <a:pt x="655" y="940"/>
                  </a:lnTo>
                  <a:cubicBezTo>
                    <a:pt x="656" y="940"/>
                    <a:pt x="656" y="947"/>
                    <a:pt x="654" y="954"/>
                  </a:cubicBezTo>
                  <a:cubicBezTo>
                    <a:pt x="660" y="944"/>
                    <a:pt x="665" y="932"/>
                    <a:pt x="667" y="928"/>
                  </a:cubicBezTo>
                  <a:lnTo>
                    <a:pt x="667" y="928"/>
                  </a:lnTo>
                  <a:cubicBezTo>
                    <a:pt x="665" y="930"/>
                    <a:pt x="664" y="931"/>
                    <a:pt x="662" y="934"/>
                  </a:cubicBezTo>
                  <a:lnTo>
                    <a:pt x="667" y="928"/>
                  </a:lnTo>
                  <a:lnTo>
                    <a:pt x="667" y="928"/>
                  </a:lnTo>
                  <a:cubicBezTo>
                    <a:pt x="667" y="928"/>
                    <a:pt x="667" y="928"/>
                    <a:pt x="667" y="928"/>
                  </a:cubicBezTo>
                  <a:lnTo>
                    <a:pt x="667" y="928"/>
                  </a:lnTo>
                  <a:cubicBezTo>
                    <a:pt x="668" y="926"/>
                    <a:pt x="670" y="924"/>
                    <a:pt x="671" y="921"/>
                  </a:cubicBezTo>
                  <a:lnTo>
                    <a:pt x="671" y="921"/>
                  </a:lnTo>
                  <a:lnTo>
                    <a:pt x="669" y="924"/>
                  </a:lnTo>
                  <a:lnTo>
                    <a:pt x="669" y="924"/>
                  </a:lnTo>
                  <a:cubicBezTo>
                    <a:pt x="670" y="923"/>
                    <a:pt x="671" y="922"/>
                    <a:pt x="671" y="921"/>
                  </a:cubicBezTo>
                  <a:lnTo>
                    <a:pt x="671" y="921"/>
                  </a:lnTo>
                  <a:cubicBezTo>
                    <a:pt x="671" y="921"/>
                    <a:pt x="671" y="921"/>
                    <a:pt x="671" y="921"/>
                  </a:cubicBezTo>
                  <a:cubicBezTo>
                    <a:pt x="677" y="915"/>
                    <a:pt x="681" y="910"/>
                    <a:pt x="681" y="910"/>
                  </a:cubicBezTo>
                  <a:lnTo>
                    <a:pt x="681" y="910"/>
                  </a:lnTo>
                  <a:cubicBezTo>
                    <a:pt x="681" y="910"/>
                    <a:pt x="681" y="910"/>
                    <a:pt x="681" y="910"/>
                  </a:cubicBezTo>
                  <a:cubicBezTo>
                    <a:pt x="684" y="906"/>
                    <a:pt x="687" y="902"/>
                    <a:pt x="692" y="898"/>
                  </a:cubicBezTo>
                  <a:cubicBezTo>
                    <a:pt x="704" y="884"/>
                    <a:pt x="718" y="871"/>
                    <a:pt x="731" y="857"/>
                  </a:cubicBezTo>
                  <a:lnTo>
                    <a:pt x="742" y="849"/>
                  </a:lnTo>
                  <a:lnTo>
                    <a:pt x="770" y="827"/>
                  </a:lnTo>
                  <a:cubicBezTo>
                    <a:pt x="784" y="819"/>
                    <a:pt x="797" y="810"/>
                    <a:pt x="809" y="802"/>
                  </a:cubicBezTo>
                  <a:cubicBezTo>
                    <a:pt x="844" y="782"/>
                    <a:pt x="878" y="763"/>
                    <a:pt x="913" y="746"/>
                  </a:cubicBezTo>
                  <a:lnTo>
                    <a:pt x="930" y="738"/>
                  </a:lnTo>
                  <a:cubicBezTo>
                    <a:pt x="936" y="735"/>
                    <a:pt x="952" y="729"/>
                    <a:pt x="961" y="724"/>
                  </a:cubicBezTo>
                  <a:cubicBezTo>
                    <a:pt x="994" y="711"/>
                    <a:pt x="1027" y="699"/>
                    <a:pt x="1062" y="686"/>
                  </a:cubicBezTo>
                  <a:cubicBezTo>
                    <a:pt x="1142" y="657"/>
                    <a:pt x="1223" y="631"/>
                    <a:pt x="1306" y="611"/>
                  </a:cubicBezTo>
                  <a:cubicBezTo>
                    <a:pt x="1311" y="611"/>
                    <a:pt x="1326" y="608"/>
                    <a:pt x="1337" y="605"/>
                  </a:cubicBezTo>
                  <a:cubicBezTo>
                    <a:pt x="1353" y="605"/>
                    <a:pt x="1391" y="602"/>
                    <a:pt x="1386" y="602"/>
                  </a:cubicBezTo>
                  <a:cubicBezTo>
                    <a:pt x="1390" y="601"/>
                    <a:pt x="1394" y="600"/>
                    <a:pt x="1398" y="600"/>
                  </a:cubicBezTo>
                  <a:cubicBezTo>
                    <a:pt x="1403" y="600"/>
                    <a:pt x="1407" y="601"/>
                    <a:pt x="1411" y="602"/>
                  </a:cubicBezTo>
                  <a:cubicBezTo>
                    <a:pt x="1416" y="602"/>
                    <a:pt x="1420" y="603"/>
                    <a:pt x="1424" y="605"/>
                  </a:cubicBezTo>
                  <a:lnTo>
                    <a:pt x="1449" y="611"/>
                  </a:lnTo>
                  <a:cubicBezTo>
                    <a:pt x="1440" y="606"/>
                    <a:pt x="1431" y="600"/>
                    <a:pt x="1432" y="600"/>
                  </a:cubicBezTo>
                  <a:close/>
                  <a:moveTo>
                    <a:pt x="1392" y="0"/>
                  </a:moveTo>
                  <a:cubicBezTo>
                    <a:pt x="1376" y="0"/>
                    <a:pt x="1361" y="1"/>
                    <a:pt x="1345" y="2"/>
                  </a:cubicBezTo>
                  <a:cubicBezTo>
                    <a:pt x="1107" y="16"/>
                    <a:pt x="869" y="110"/>
                    <a:pt x="653" y="207"/>
                  </a:cubicBezTo>
                  <a:cubicBezTo>
                    <a:pt x="452" y="298"/>
                    <a:pt x="278" y="431"/>
                    <a:pt x="154" y="614"/>
                  </a:cubicBezTo>
                  <a:cubicBezTo>
                    <a:pt x="21" y="812"/>
                    <a:pt x="1" y="1072"/>
                    <a:pt x="76" y="1293"/>
                  </a:cubicBezTo>
                  <a:cubicBezTo>
                    <a:pt x="20" y="1430"/>
                    <a:pt x="56" y="1608"/>
                    <a:pt x="197" y="1678"/>
                  </a:cubicBezTo>
                  <a:cubicBezTo>
                    <a:pt x="462" y="1811"/>
                    <a:pt x="751" y="1898"/>
                    <a:pt x="1040" y="1898"/>
                  </a:cubicBezTo>
                  <a:cubicBezTo>
                    <a:pt x="1226" y="1898"/>
                    <a:pt x="1413" y="1861"/>
                    <a:pt x="1593" y="1778"/>
                  </a:cubicBezTo>
                  <a:cubicBezTo>
                    <a:pt x="1956" y="1609"/>
                    <a:pt x="2249" y="1219"/>
                    <a:pt x="2204" y="804"/>
                  </a:cubicBezTo>
                  <a:cubicBezTo>
                    <a:pt x="2158" y="383"/>
                    <a:pt x="1832" y="0"/>
                    <a:pt x="1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0" name="Google Shape;7410;p16"/>
            <p:cNvSpPr/>
            <p:nvPr/>
          </p:nvSpPr>
          <p:spPr>
            <a:xfrm>
              <a:off x="6258975" y="1431925"/>
              <a:ext cx="225" cy="375"/>
            </a:xfrm>
            <a:custGeom>
              <a:avLst/>
              <a:gdLst/>
              <a:ahLst/>
              <a:cxnLst/>
              <a:rect l="l" t="t" r="r" b="b"/>
              <a:pathLst>
                <a:path w="9" h="15" extrusionOk="0">
                  <a:moveTo>
                    <a:pt x="8" y="0"/>
                  </a:moveTo>
                  <a:cubicBezTo>
                    <a:pt x="5" y="3"/>
                    <a:pt x="4" y="8"/>
                    <a:pt x="0" y="11"/>
                  </a:cubicBezTo>
                  <a:lnTo>
                    <a:pt x="0" y="14"/>
                  </a:lnTo>
                  <a:cubicBezTo>
                    <a:pt x="4" y="11"/>
                    <a:pt x="7" y="6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1" name="Google Shape;7411;p16"/>
            <p:cNvSpPr/>
            <p:nvPr/>
          </p:nvSpPr>
          <p:spPr>
            <a:xfrm>
              <a:off x="6259600" y="1430825"/>
              <a:ext cx="250" cy="300"/>
            </a:xfrm>
            <a:custGeom>
              <a:avLst/>
              <a:gdLst/>
              <a:ahLst/>
              <a:cxnLst/>
              <a:rect l="l" t="t" r="r" b="b"/>
              <a:pathLst>
                <a:path w="10" h="12" extrusionOk="0">
                  <a:moveTo>
                    <a:pt x="10" y="0"/>
                  </a:moveTo>
                  <a:lnTo>
                    <a:pt x="10" y="0"/>
                  </a:lnTo>
                  <a:cubicBezTo>
                    <a:pt x="8" y="2"/>
                    <a:pt x="5" y="5"/>
                    <a:pt x="0" y="11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2" name="Google Shape;7412;p16"/>
            <p:cNvSpPr/>
            <p:nvPr/>
          </p:nvSpPr>
          <p:spPr>
            <a:xfrm>
              <a:off x="6259100" y="1436275"/>
              <a:ext cx="400" cy="375"/>
            </a:xfrm>
            <a:custGeom>
              <a:avLst/>
              <a:gdLst/>
              <a:ahLst/>
              <a:cxnLst/>
              <a:rect l="l" t="t" r="r" b="b"/>
              <a:pathLst>
                <a:path w="16" h="15" extrusionOk="0">
                  <a:moveTo>
                    <a:pt x="0" y="0"/>
                  </a:moveTo>
                  <a:lnTo>
                    <a:pt x="5" y="8"/>
                  </a:lnTo>
                  <a:cubicBezTo>
                    <a:pt x="6" y="10"/>
                    <a:pt x="8" y="10"/>
                    <a:pt x="8" y="11"/>
                  </a:cubicBezTo>
                  <a:lnTo>
                    <a:pt x="16" y="14"/>
                  </a:lnTo>
                  <a:cubicBezTo>
                    <a:pt x="11" y="8"/>
                    <a:pt x="6" y="3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3" name="Google Shape;7413;p16"/>
            <p:cNvSpPr/>
            <p:nvPr/>
          </p:nvSpPr>
          <p:spPr>
            <a:xfrm>
              <a:off x="6258625" y="1434375"/>
              <a:ext cx="250" cy="825"/>
            </a:xfrm>
            <a:custGeom>
              <a:avLst/>
              <a:gdLst/>
              <a:ahLst/>
              <a:cxnLst/>
              <a:rect l="l" t="t" r="r" b="b"/>
              <a:pathLst>
                <a:path w="10" h="33" extrusionOk="0">
                  <a:moveTo>
                    <a:pt x="0" y="1"/>
                  </a:moveTo>
                  <a:lnTo>
                    <a:pt x="0" y="4"/>
                  </a:lnTo>
                  <a:cubicBezTo>
                    <a:pt x="0" y="6"/>
                    <a:pt x="2" y="17"/>
                    <a:pt x="3" y="28"/>
                  </a:cubicBezTo>
                  <a:cubicBezTo>
                    <a:pt x="3" y="29"/>
                    <a:pt x="3" y="31"/>
                    <a:pt x="5" y="32"/>
                  </a:cubicBezTo>
                  <a:cubicBezTo>
                    <a:pt x="10" y="15"/>
                    <a:pt x="5" y="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4" name="Google Shape;7414;p16"/>
            <p:cNvSpPr/>
            <p:nvPr/>
          </p:nvSpPr>
          <p:spPr>
            <a:xfrm>
              <a:off x="6189950" y="1324125"/>
              <a:ext cx="29125" cy="67775"/>
            </a:xfrm>
            <a:custGeom>
              <a:avLst/>
              <a:gdLst/>
              <a:ahLst/>
              <a:cxnLst/>
              <a:rect l="l" t="t" r="r" b="b"/>
              <a:pathLst>
                <a:path w="1165" h="2711" extrusionOk="0">
                  <a:moveTo>
                    <a:pt x="702" y="0"/>
                  </a:moveTo>
                  <a:cubicBezTo>
                    <a:pt x="506" y="0"/>
                    <a:pt x="337" y="128"/>
                    <a:pt x="239" y="303"/>
                  </a:cubicBezTo>
                  <a:cubicBezTo>
                    <a:pt x="129" y="499"/>
                    <a:pt x="101" y="740"/>
                    <a:pt x="71" y="959"/>
                  </a:cubicBezTo>
                  <a:cubicBezTo>
                    <a:pt x="4" y="1442"/>
                    <a:pt x="1" y="1932"/>
                    <a:pt x="62" y="2415"/>
                  </a:cubicBezTo>
                  <a:cubicBezTo>
                    <a:pt x="84" y="2574"/>
                    <a:pt x="190" y="2711"/>
                    <a:pt x="362" y="2711"/>
                  </a:cubicBezTo>
                  <a:cubicBezTo>
                    <a:pt x="363" y="2711"/>
                    <a:pt x="365" y="2711"/>
                    <a:pt x="367" y="2711"/>
                  </a:cubicBezTo>
                  <a:cubicBezTo>
                    <a:pt x="516" y="2708"/>
                    <a:pt x="685" y="2567"/>
                    <a:pt x="664" y="2405"/>
                  </a:cubicBezTo>
                  <a:cubicBezTo>
                    <a:pt x="613" y="2028"/>
                    <a:pt x="604" y="1647"/>
                    <a:pt x="637" y="1268"/>
                  </a:cubicBezTo>
                  <a:cubicBezTo>
                    <a:pt x="653" y="1094"/>
                    <a:pt x="679" y="923"/>
                    <a:pt x="715" y="754"/>
                  </a:cubicBezTo>
                  <a:cubicBezTo>
                    <a:pt x="723" y="716"/>
                    <a:pt x="732" y="680"/>
                    <a:pt x="742" y="643"/>
                  </a:cubicBezTo>
                  <a:cubicBezTo>
                    <a:pt x="745" y="635"/>
                    <a:pt x="745" y="635"/>
                    <a:pt x="747" y="630"/>
                  </a:cubicBezTo>
                  <a:cubicBezTo>
                    <a:pt x="750" y="621"/>
                    <a:pt x="754" y="613"/>
                    <a:pt x="759" y="604"/>
                  </a:cubicBezTo>
                  <a:cubicBezTo>
                    <a:pt x="1066" y="596"/>
                    <a:pt x="1165" y="107"/>
                    <a:pt x="822" y="16"/>
                  </a:cubicBezTo>
                  <a:cubicBezTo>
                    <a:pt x="781" y="5"/>
                    <a:pt x="741" y="0"/>
                    <a:pt x="7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5" name="Google Shape;7415;p16"/>
            <p:cNvSpPr/>
            <p:nvPr/>
          </p:nvSpPr>
          <p:spPr>
            <a:xfrm>
              <a:off x="6221500" y="1323750"/>
              <a:ext cx="22625" cy="71500"/>
            </a:xfrm>
            <a:custGeom>
              <a:avLst/>
              <a:gdLst/>
              <a:ahLst/>
              <a:cxnLst/>
              <a:rect l="l" t="t" r="r" b="b"/>
              <a:pathLst>
                <a:path w="905" h="2860" extrusionOk="0">
                  <a:moveTo>
                    <a:pt x="601" y="1"/>
                  </a:moveTo>
                  <a:cubicBezTo>
                    <a:pt x="470" y="1"/>
                    <a:pt x="320" y="87"/>
                    <a:pt x="302" y="225"/>
                  </a:cubicBezTo>
                  <a:lnTo>
                    <a:pt x="19" y="2486"/>
                  </a:lnTo>
                  <a:cubicBezTo>
                    <a:pt x="0" y="2646"/>
                    <a:pt x="64" y="2807"/>
                    <a:pt x="235" y="2851"/>
                  </a:cubicBezTo>
                  <a:cubicBezTo>
                    <a:pt x="256" y="2857"/>
                    <a:pt x="278" y="2859"/>
                    <a:pt x="301" y="2859"/>
                  </a:cubicBezTo>
                  <a:cubicBezTo>
                    <a:pt x="432" y="2859"/>
                    <a:pt x="583" y="2774"/>
                    <a:pt x="600" y="2637"/>
                  </a:cubicBezTo>
                  <a:lnTo>
                    <a:pt x="885" y="376"/>
                  </a:lnTo>
                  <a:cubicBezTo>
                    <a:pt x="904" y="214"/>
                    <a:pt x="840" y="53"/>
                    <a:pt x="669" y="9"/>
                  </a:cubicBezTo>
                  <a:cubicBezTo>
                    <a:pt x="648" y="3"/>
                    <a:pt x="625" y="1"/>
                    <a:pt x="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6" name="Google Shape;7416;p16"/>
            <p:cNvSpPr/>
            <p:nvPr/>
          </p:nvSpPr>
          <p:spPr>
            <a:xfrm>
              <a:off x="6149150" y="1253625"/>
              <a:ext cx="103475" cy="19750"/>
            </a:xfrm>
            <a:custGeom>
              <a:avLst/>
              <a:gdLst/>
              <a:ahLst/>
              <a:cxnLst/>
              <a:rect l="l" t="t" r="r" b="b"/>
              <a:pathLst>
                <a:path w="4139" h="790" extrusionOk="0">
                  <a:moveTo>
                    <a:pt x="3794" y="1"/>
                  </a:moveTo>
                  <a:cubicBezTo>
                    <a:pt x="3771" y="1"/>
                    <a:pt x="3747" y="3"/>
                    <a:pt x="3723" y="6"/>
                  </a:cubicBezTo>
                  <a:cubicBezTo>
                    <a:pt x="3137" y="106"/>
                    <a:pt x="2544" y="156"/>
                    <a:pt x="1952" y="156"/>
                  </a:cubicBezTo>
                  <a:cubicBezTo>
                    <a:pt x="1447" y="156"/>
                    <a:pt x="942" y="120"/>
                    <a:pt x="440" y="47"/>
                  </a:cubicBezTo>
                  <a:cubicBezTo>
                    <a:pt x="421" y="44"/>
                    <a:pt x="402" y="43"/>
                    <a:pt x="384" y="43"/>
                  </a:cubicBezTo>
                  <a:cubicBezTo>
                    <a:pt x="148" y="43"/>
                    <a:pt x="1" y="267"/>
                    <a:pt x="110" y="495"/>
                  </a:cubicBezTo>
                  <a:cubicBezTo>
                    <a:pt x="197" y="681"/>
                    <a:pt x="392" y="789"/>
                    <a:pt x="592" y="789"/>
                  </a:cubicBezTo>
                  <a:cubicBezTo>
                    <a:pt x="601" y="789"/>
                    <a:pt x="611" y="789"/>
                    <a:pt x="621" y="788"/>
                  </a:cubicBezTo>
                  <a:cubicBezTo>
                    <a:pt x="699" y="787"/>
                    <a:pt x="774" y="752"/>
                    <a:pt x="826" y="694"/>
                  </a:cubicBezTo>
                  <a:cubicBezTo>
                    <a:pt x="1201" y="731"/>
                    <a:pt x="1578" y="750"/>
                    <a:pt x="1954" y="750"/>
                  </a:cubicBezTo>
                  <a:cubicBezTo>
                    <a:pt x="2603" y="750"/>
                    <a:pt x="3251" y="695"/>
                    <a:pt x="3892" y="585"/>
                  </a:cubicBezTo>
                  <a:cubicBezTo>
                    <a:pt x="4053" y="556"/>
                    <a:pt x="4138" y="354"/>
                    <a:pt x="4096" y="210"/>
                  </a:cubicBezTo>
                  <a:cubicBezTo>
                    <a:pt x="4053" y="66"/>
                    <a:pt x="3929" y="1"/>
                    <a:pt x="37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7" name="Google Shape;7417;p16"/>
            <p:cNvSpPr/>
            <p:nvPr/>
          </p:nvSpPr>
          <p:spPr>
            <a:xfrm>
              <a:off x="6172950" y="1150700"/>
              <a:ext cx="83550" cy="61900"/>
            </a:xfrm>
            <a:custGeom>
              <a:avLst/>
              <a:gdLst/>
              <a:ahLst/>
              <a:cxnLst/>
              <a:rect l="l" t="t" r="r" b="b"/>
              <a:pathLst>
                <a:path w="3342" h="2476" extrusionOk="0">
                  <a:moveTo>
                    <a:pt x="1710" y="1"/>
                  </a:moveTo>
                  <a:cubicBezTo>
                    <a:pt x="1705" y="1"/>
                    <a:pt x="1701" y="1"/>
                    <a:pt x="1696" y="1"/>
                  </a:cubicBezTo>
                  <a:cubicBezTo>
                    <a:pt x="1517" y="14"/>
                    <a:pt x="1419" y="141"/>
                    <a:pt x="1400" y="308"/>
                  </a:cubicBezTo>
                  <a:cubicBezTo>
                    <a:pt x="1383" y="487"/>
                    <a:pt x="1364" y="667"/>
                    <a:pt x="1345" y="846"/>
                  </a:cubicBezTo>
                  <a:lnTo>
                    <a:pt x="298" y="767"/>
                  </a:lnTo>
                  <a:cubicBezTo>
                    <a:pt x="293" y="767"/>
                    <a:pt x="287" y="767"/>
                    <a:pt x="281" y="767"/>
                  </a:cubicBezTo>
                  <a:cubicBezTo>
                    <a:pt x="126" y="767"/>
                    <a:pt x="1" y="926"/>
                    <a:pt x="2" y="1073"/>
                  </a:cubicBezTo>
                  <a:cubicBezTo>
                    <a:pt x="6" y="1248"/>
                    <a:pt x="147" y="1357"/>
                    <a:pt x="308" y="1369"/>
                  </a:cubicBezTo>
                  <a:lnTo>
                    <a:pt x="1282" y="1441"/>
                  </a:lnTo>
                  <a:cubicBezTo>
                    <a:pt x="1256" y="1687"/>
                    <a:pt x="1231" y="1933"/>
                    <a:pt x="1206" y="2181"/>
                  </a:cubicBezTo>
                  <a:cubicBezTo>
                    <a:pt x="1189" y="2333"/>
                    <a:pt x="1352" y="2476"/>
                    <a:pt x="1498" y="2476"/>
                  </a:cubicBezTo>
                  <a:cubicBezTo>
                    <a:pt x="1502" y="2476"/>
                    <a:pt x="1507" y="2476"/>
                    <a:pt x="1511" y="2475"/>
                  </a:cubicBezTo>
                  <a:cubicBezTo>
                    <a:pt x="1690" y="2464"/>
                    <a:pt x="1788" y="2339"/>
                    <a:pt x="1806" y="2170"/>
                  </a:cubicBezTo>
                  <a:cubicBezTo>
                    <a:pt x="1831" y="1943"/>
                    <a:pt x="1854" y="1714"/>
                    <a:pt x="1878" y="1485"/>
                  </a:cubicBezTo>
                  <a:lnTo>
                    <a:pt x="3042" y="1571"/>
                  </a:lnTo>
                  <a:cubicBezTo>
                    <a:pt x="3048" y="1572"/>
                    <a:pt x="3054" y="1572"/>
                    <a:pt x="3059" y="1572"/>
                  </a:cubicBezTo>
                  <a:cubicBezTo>
                    <a:pt x="3214" y="1572"/>
                    <a:pt x="3341" y="1412"/>
                    <a:pt x="3338" y="1266"/>
                  </a:cubicBezTo>
                  <a:cubicBezTo>
                    <a:pt x="3335" y="1090"/>
                    <a:pt x="3195" y="982"/>
                    <a:pt x="3032" y="970"/>
                  </a:cubicBezTo>
                  <a:lnTo>
                    <a:pt x="1940" y="890"/>
                  </a:lnTo>
                  <a:lnTo>
                    <a:pt x="2002" y="297"/>
                  </a:lnTo>
                  <a:cubicBezTo>
                    <a:pt x="2018" y="145"/>
                    <a:pt x="1855" y="1"/>
                    <a:pt x="1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8" name="Google Shape;7418;p16"/>
            <p:cNvSpPr/>
            <p:nvPr/>
          </p:nvSpPr>
          <p:spPr>
            <a:xfrm>
              <a:off x="6145000" y="1039700"/>
              <a:ext cx="120275" cy="70850"/>
            </a:xfrm>
            <a:custGeom>
              <a:avLst/>
              <a:gdLst/>
              <a:ahLst/>
              <a:cxnLst/>
              <a:rect l="l" t="t" r="r" b="b"/>
              <a:pathLst>
                <a:path w="4811" h="2834" extrusionOk="0">
                  <a:moveTo>
                    <a:pt x="1964" y="605"/>
                  </a:moveTo>
                  <a:cubicBezTo>
                    <a:pt x="2323" y="605"/>
                    <a:pt x="2689" y="681"/>
                    <a:pt x="3013" y="792"/>
                  </a:cubicBezTo>
                  <a:cubicBezTo>
                    <a:pt x="3262" y="877"/>
                    <a:pt x="3496" y="1007"/>
                    <a:pt x="3699" y="1175"/>
                  </a:cubicBezTo>
                  <a:cubicBezTo>
                    <a:pt x="3800" y="1258"/>
                    <a:pt x="3890" y="1352"/>
                    <a:pt x="3970" y="1455"/>
                  </a:cubicBezTo>
                  <a:cubicBezTo>
                    <a:pt x="4066" y="1582"/>
                    <a:pt x="4105" y="1643"/>
                    <a:pt x="4000" y="1772"/>
                  </a:cubicBezTo>
                  <a:cubicBezTo>
                    <a:pt x="3699" y="2141"/>
                    <a:pt x="3180" y="2233"/>
                    <a:pt x="2716" y="2233"/>
                  </a:cubicBezTo>
                  <a:cubicBezTo>
                    <a:pt x="2647" y="2233"/>
                    <a:pt x="2579" y="2231"/>
                    <a:pt x="2513" y="2227"/>
                  </a:cubicBezTo>
                  <a:cubicBezTo>
                    <a:pt x="1977" y="2196"/>
                    <a:pt x="1453" y="2058"/>
                    <a:pt x="970" y="1822"/>
                  </a:cubicBezTo>
                  <a:cubicBezTo>
                    <a:pt x="962" y="1761"/>
                    <a:pt x="934" y="1704"/>
                    <a:pt x="888" y="1662"/>
                  </a:cubicBezTo>
                  <a:cubicBezTo>
                    <a:pt x="741" y="1518"/>
                    <a:pt x="744" y="1300"/>
                    <a:pt x="820" y="1118"/>
                  </a:cubicBezTo>
                  <a:cubicBezTo>
                    <a:pt x="920" y="878"/>
                    <a:pt x="1156" y="745"/>
                    <a:pt x="1396" y="678"/>
                  </a:cubicBezTo>
                  <a:cubicBezTo>
                    <a:pt x="1578" y="627"/>
                    <a:pt x="1770" y="605"/>
                    <a:pt x="1964" y="605"/>
                  </a:cubicBezTo>
                  <a:close/>
                  <a:moveTo>
                    <a:pt x="1962" y="0"/>
                  </a:moveTo>
                  <a:cubicBezTo>
                    <a:pt x="1666" y="0"/>
                    <a:pt x="1375" y="42"/>
                    <a:pt x="1109" y="139"/>
                  </a:cubicBezTo>
                  <a:cubicBezTo>
                    <a:pt x="699" y="288"/>
                    <a:pt x="368" y="573"/>
                    <a:pt x="227" y="994"/>
                  </a:cubicBezTo>
                  <a:cubicBezTo>
                    <a:pt x="166" y="1179"/>
                    <a:pt x="152" y="1378"/>
                    <a:pt x="190" y="1569"/>
                  </a:cubicBezTo>
                  <a:cubicBezTo>
                    <a:pt x="46" y="1687"/>
                    <a:pt x="0" y="1949"/>
                    <a:pt x="207" y="2083"/>
                  </a:cubicBezTo>
                  <a:cubicBezTo>
                    <a:pt x="931" y="2547"/>
                    <a:pt x="1767" y="2807"/>
                    <a:pt x="2628" y="2832"/>
                  </a:cubicBezTo>
                  <a:cubicBezTo>
                    <a:pt x="2659" y="2833"/>
                    <a:pt x="2690" y="2834"/>
                    <a:pt x="2722" y="2834"/>
                  </a:cubicBezTo>
                  <a:cubicBezTo>
                    <a:pt x="3418" y="2834"/>
                    <a:pt x="4255" y="2614"/>
                    <a:pt x="4600" y="1955"/>
                  </a:cubicBezTo>
                  <a:cubicBezTo>
                    <a:pt x="4810" y="1551"/>
                    <a:pt x="4544" y="1170"/>
                    <a:pt x="4266" y="882"/>
                  </a:cubicBezTo>
                  <a:cubicBezTo>
                    <a:pt x="4008" y="614"/>
                    <a:pt x="3682" y="416"/>
                    <a:pt x="3339" y="277"/>
                  </a:cubicBezTo>
                  <a:cubicBezTo>
                    <a:pt x="2926" y="110"/>
                    <a:pt x="2438" y="0"/>
                    <a:pt x="19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19" name="Google Shape;7419;p16"/>
            <p:cNvSpPr/>
            <p:nvPr/>
          </p:nvSpPr>
          <p:spPr>
            <a:xfrm>
              <a:off x="6240125" y="1004200"/>
              <a:ext cx="47075" cy="18375"/>
            </a:xfrm>
            <a:custGeom>
              <a:avLst/>
              <a:gdLst/>
              <a:ahLst/>
              <a:cxnLst/>
              <a:rect l="l" t="t" r="r" b="b"/>
              <a:pathLst>
                <a:path w="1883" h="735" extrusionOk="0">
                  <a:moveTo>
                    <a:pt x="399" y="1"/>
                  </a:moveTo>
                  <a:cubicBezTo>
                    <a:pt x="368" y="1"/>
                    <a:pt x="337" y="1"/>
                    <a:pt x="306" y="2"/>
                  </a:cubicBezTo>
                  <a:cubicBezTo>
                    <a:pt x="148" y="3"/>
                    <a:pt x="1" y="144"/>
                    <a:pt x="10" y="307"/>
                  </a:cubicBezTo>
                  <a:cubicBezTo>
                    <a:pt x="21" y="468"/>
                    <a:pt x="145" y="602"/>
                    <a:pt x="310" y="602"/>
                  </a:cubicBezTo>
                  <a:cubicBezTo>
                    <a:pt x="312" y="602"/>
                    <a:pt x="314" y="602"/>
                    <a:pt x="316" y="602"/>
                  </a:cubicBezTo>
                  <a:cubicBezTo>
                    <a:pt x="342" y="601"/>
                    <a:pt x="368" y="601"/>
                    <a:pt x="394" y="601"/>
                  </a:cubicBezTo>
                  <a:cubicBezTo>
                    <a:pt x="574" y="601"/>
                    <a:pt x="754" y="610"/>
                    <a:pt x="933" y="628"/>
                  </a:cubicBezTo>
                  <a:lnTo>
                    <a:pt x="942" y="630"/>
                  </a:lnTo>
                  <a:lnTo>
                    <a:pt x="947" y="630"/>
                  </a:lnTo>
                  <a:lnTo>
                    <a:pt x="1018" y="639"/>
                  </a:lnTo>
                  <a:cubicBezTo>
                    <a:pt x="1072" y="647"/>
                    <a:pt x="1127" y="655"/>
                    <a:pt x="1182" y="664"/>
                  </a:cubicBezTo>
                  <a:cubicBezTo>
                    <a:pt x="1282" y="682"/>
                    <a:pt x="1384" y="703"/>
                    <a:pt x="1485" y="727"/>
                  </a:cubicBezTo>
                  <a:cubicBezTo>
                    <a:pt x="1507" y="732"/>
                    <a:pt x="1530" y="735"/>
                    <a:pt x="1553" y="735"/>
                  </a:cubicBezTo>
                  <a:cubicBezTo>
                    <a:pt x="1686" y="735"/>
                    <a:pt x="1822" y="648"/>
                    <a:pt x="1850" y="511"/>
                  </a:cubicBezTo>
                  <a:cubicBezTo>
                    <a:pt x="1883" y="354"/>
                    <a:pt x="1798" y="183"/>
                    <a:pt x="1635" y="146"/>
                  </a:cubicBezTo>
                  <a:cubicBezTo>
                    <a:pt x="1230" y="49"/>
                    <a:pt x="815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0" name="Google Shape;7420;p16"/>
            <p:cNvSpPr/>
            <p:nvPr/>
          </p:nvSpPr>
          <p:spPr>
            <a:xfrm>
              <a:off x="6146175" y="914400"/>
              <a:ext cx="109100" cy="58425"/>
            </a:xfrm>
            <a:custGeom>
              <a:avLst/>
              <a:gdLst/>
              <a:ahLst/>
              <a:cxnLst/>
              <a:rect l="l" t="t" r="r" b="b"/>
              <a:pathLst>
                <a:path w="4364" h="2337" extrusionOk="0">
                  <a:moveTo>
                    <a:pt x="330" y="0"/>
                  </a:moveTo>
                  <a:cubicBezTo>
                    <a:pt x="303" y="0"/>
                    <a:pt x="275" y="4"/>
                    <a:pt x="248" y="13"/>
                  </a:cubicBezTo>
                  <a:cubicBezTo>
                    <a:pt x="91" y="67"/>
                    <a:pt x="0" y="223"/>
                    <a:pt x="44" y="386"/>
                  </a:cubicBezTo>
                  <a:cubicBezTo>
                    <a:pt x="141" y="740"/>
                    <a:pt x="240" y="1095"/>
                    <a:pt x="339" y="1449"/>
                  </a:cubicBezTo>
                  <a:cubicBezTo>
                    <a:pt x="292" y="1540"/>
                    <a:pt x="282" y="1651"/>
                    <a:pt x="343" y="1734"/>
                  </a:cubicBezTo>
                  <a:cubicBezTo>
                    <a:pt x="531" y="1985"/>
                    <a:pt x="812" y="2144"/>
                    <a:pt x="1117" y="2144"/>
                  </a:cubicBezTo>
                  <a:cubicBezTo>
                    <a:pt x="1186" y="2144"/>
                    <a:pt x="1256" y="2136"/>
                    <a:pt x="1327" y="2119"/>
                  </a:cubicBezTo>
                  <a:cubicBezTo>
                    <a:pt x="1705" y="2030"/>
                    <a:pt x="1929" y="1704"/>
                    <a:pt x="2248" y="1518"/>
                  </a:cubicBezTo>
                  <a:cubicBezTo>
                    <a:pt x="2454" y="1399"/>
                    <a:pt x="2684" y="1338"/>
                    <a:pt x="2918" y="1338"/>
                  </a:cubicBezTo>
                  <a:cubicBezTo>
                    <a:pt x="3017" y="1338"/>
                    <a:pt x="3118" y="1349"/>
                    <a:pt x="3217" y="1372"/>
                  </a:cubicBezTo>
                  <a:cubicBezTo>
                    <a:pt x="3359" y="1406"/>
                    <a:pt x="3547" y="1463"/>
                    <a:pt x="3638" y="1591"/>
                  </a:cubicBezTo>
                  <a:cubicBezTo>
                    <a:pt x="3674" y="1643"/>
                    <a:pt x="3699" y="1739"/>
                    <a:pt x="3643" y="1775"/>
                  </a:cubicBezTo>
                  <a:cubicBezTo>
                    <a:pt x="3368" y="1947"/>
                    <a:pt x="3542" y="2336"/>
                    <a:pt x="3799" y="2336"/>
                  </a:cubicBezTo>
                  <a:cubicBezTo>
                    <a:pt x="3849" y="2336"/>
                    <a:pt x="3901" y="2322"/>
                    <a:pt x="3955" y="2288"/>
                  </a:cubicBezTo>
                  <a:cubicBezTo>
                    <a:pt x="4337" y="2049"/>
                    <a:pt x="4364" y="1529"/>
                    <a:pt x="4086" y="1198"/>
                  </a:cubicBezTo>
                  <a:cubicBezTo>
                    <a:pt x="3814" y="870"/>
                    <a:pt x="3341" y="738"/>
                    <a:pt x="2925" y="738"/>
                  </a:cubicBezTo>
                  <a:cubicBezTo>
                    <a:pt x="2909" y="738"/>
                    <a:pt x="2892" y="738"/>
                    <a:pt x="2875" y="739"/>
                  </a:cubicBezTo>
                  <a:cubicBezTo>
                    <a:pt x="2427" y="750"/>
                    <a:pt x="2010" y="914"/>
                    <a:pt x="1666" y="1198"/>
                  </a:cubicBezTo>
                  <a:cubicBezTo>
                    <a:pt x="1524" y="1315"/>
                    <a:pt x="1294" y="1546"/>
                    <a:pt x="1085" y="1546"/>
                  </a:cubicBezTo>
                  <a:cubicBezTo>
                    <a:pt x="1045" y="1546"/>
                    <a:pt x="1005" y="1537"/>
                    <a:pt x="967" y="1518"/>
                  </a:cubicBezTo>
                  <a:cubicBezTo>
                    <a:pt x="968" y="1496"/>
                    <a:pt x="967" y="1475"/>
                    <a:pt x="962" y="1455"/>
                  </a:cubicBezTo>
                  <a:lnTo>
                    <a:pt x="621" y="217"/>
                  </a:lnTo>
                  <a:cubicBezTo>
                    <a:pt x="587" y="92"/>
                    <a:pt x="459" y="0"/>
                    <a:pt x="3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1" name="Google Shape;7421;p16"/>
            <p:cNvSpPr/>
            <p:nvPr/>
          </p:nvSpPr>
          <p:spPr>
            <a:xfrm>
              <a:off x="6183225" y="851375"/>
              <a:ext cx="15775" cy="48175"/>
            </a:xfrm>
            <a:custGeom>
              <a:avLst/>
              <a:gdLst/>
              <a:ahLst/>
              <a:cxnLst/>
              <a:rect l="l" t="t" r="r" b="b"/>
              <a:pathLst>
                <a:path w="631" h="1927" extrusionOk="0">
                  <a:moveTo>
                    <a:pt x="313" y="1"/>
                  </a:moveTo>
                  <a:cubicBezTo>
                    <a:pt x="308" y="1"/>
                    <a:pt x="303" y="1"/>
                    <a:pt x="298" y="1"/>
                  </a:cubicBezTo>
                  <a:cubicBezTo>
                    <a:pt x="137" y="12"/>
                    <a:pt x="0" y="139"/>
                    <a:pt x="3" y="308"/>
                  </a:cubicBezTo>
                  <a:lnTo>
                    <a:pt x="25" y="1630"/>
                  </a:lnTo>
                  <a:cubicBezTo>
                    <a:pt x="28" y="1782"/>
                    <a:pt x="161" y="1927"/>
                    <a:pt x="316" y="1927"/>
                  </a:cubicBezTo>
                  <a:cubicBezTo>
                    <a:pt x="321" y="1927"/>
                    <a:pt x="326" y="1927"/>
                    <a:pt x="331" y="1927"/>
                  </a:cubicBezTo>
                  <a:cubicBezTo>
                    <a:pt x="494" y="1916"/>
                    <a:pt x="630" y="1789"/>
                    <a:pt x="627" y="1621"/>
                  </a:cubicBezTo>
                  <a:lnTo>
                    <a:pt x="604" y="297"/>
                  </a:lnTo>
                  <a:cubicBezTo>
                    <a:pt x="602" y="145"/>
                    <a:pt x="469" y="1"/>
                    <a:pt x="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2" name="Google Shape;7422;p16"/>
            <p:cNvSpPr/>
            <p:nvPr/>
          </p:nvSpPr>
          <p:spPr>
            <a:xfrm>
              <a:off x="6210525" y="823650"/>
              <a:ext cx="18650" cy="61800"/>
            </a:xfrm>
            <a:custGeom>
              <a:avLst/>
              <a:gdLst/>
              <a:ahLst/>
              <a:cxnLst/>
              <a:rect l="l" t="t" r="r" b="b"/>
              <a:pathLst>
                <a:path w="746" h="2472" extrusionOk="0">
                  <a:moveTo>
                    <a:pt x="445" y="0"/>
                  </a:moveTo>
                  <a:cubicBezTo>
                    <a:pt x="440" y="0"/>
                    <a:pt x="436" y="0"/>
                    <a:pt x="431" y="1"/>
                  </a:cubicBezTo>
                  <a:cubicBezTo>
                    <a:pt x="257" y="10"/>
                    <a:pt x="146" y="137"/>
                    <a:pt x="135" y="306"/>
                  </a:cubicBezTo>
                  <a:lnTo>
                    <a:pt x="11" y="2177"/>
                  </a:lnTo>
                  <a:cubicBezTo>
                    <a:pt x="1" y="2329"/>
                    <a:pt x="155" y="2472"/>
                    <a:pt x="303" y="2472"/>
                  </a:cubicBezTo>
                  <a:cubicBezTo>
                    <a:pt x="308" y="2472"/>
                    <a:pt x="312" y="2472"/>
                    <a:pt x="317" y="2472"/>
                  </a:cubicBezTo>
                  <a:cubicBezTo>
                    <a:pt x="491" y="2461"/>
                    <a:pt x="602" y="2335"/>
                    <a:pt x="613" y="2166"/>
                  </a:cubicBezTo>
                  <a:lnTo>
                    <a:pt x="737" y="295"/>
                  </a:lnTo>
                  <a:cubicBezTo>
                    <a:pt x="746" y="143"/>
                    <a:pt x="593" y="0"/>
                    <a:pt x="4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3" name="Google Shape;7423;p16"/>
            <p:cNvSpPr/>
            <p:nvPr/>
          </p:nvSpPr>
          <p:spPr>
            <a:xfrm>
              <a:off x="6138675" y="745500"/>
              <a:ext cx="106875" cy="44750"/>
            </a:xfrm>
            <a:custGeom>
              <a:avLst/>
              <a:gdLst/>
              <a:ahLst/>
              <a:cxnLst/>
              <a:rect l="l" t="t" r="r" b="b"/>
              <a:pathLst>
                <a:path w="4275" h="1790" extrusionOk="0">
                  <a:moveTo>
                    <a:pt x="300" y="1"/>
                  </a:moveTo>
                  <a:cubicBezTo>
                    <a:pt x="156" y="1"/>
                    <a:pt x="32" y="123"/>
                    <a:pt x="18" y="264"/>
                  </a:cubicBezTo>
                  <a:cubicBezTo>
                    <a:pt x="1" y="426"/>
                    <a:pt x="96" y="534"/>
                    <a:pt x="239" y="590"/>
                  </a:cubicBezTo>
                  <a:cubicBezTo>
                    <a:pt x="1051" y="918"/>
                    <a:pt x="1837" y="1303"/>
                    <a:pt x="2592" y="1746"/>
                  </a:cubicBezTo>
                  <a:cubicBezTo>
                    <a:pt x="2643" y="1776"/>
                    <a:pt x="2694" y="1789"/>
                    <a:pt x="2741" y="1789"/>
                  </a:cubicBezTo>
                  <a:cubicBezTo>
                    <a:pt x="3002" y="1789"/>
                    <a:pt x="3169" y="1386"/>
                    <a:pt x="2885" y="1222"/>
                  </a:cubicBezTo>
                  <a:cubicBezTo>
                    <a:pt x="2514" y="1005"/>
                    <a:pt x="2133" y="803"/>
                    <a:pt x="1746" y="615"/>
                  </a:cubicBezTo>
                  <a:lnTo>
                    <a:pt x="1746" y="615"/>
                  </a:lnTo>
                  <a:lnTo>
                    <a:pt x="3888" y="634"/>
                  </a:lnTo>
                  <a:cubicBezTo>
                    <a:pt x="3890" y="634"/>
                    <a:pt x="3891" y="634"/>
                    <a:pt x="3893" y="634"/>
                  </a:cubicBezTo>
                  <a:cubicBezTo>
                    <a:pt x="4275" y="634"/>
                    <a:pt x="4264" y="37"/>
                    <a:pt x="3879" y="34"/>
                  </a:cubicBezTo>
                  <a:lnTo>
                    <a:pt x="308" y="1"/>
                  </a:lnTo>
                  <a:cubicBezTo>
                    <a:pt x="305" y="1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4" name="Google Shape;7424;p16"/>
            <p:cNvSpPr/>
            <p:nvPr/>
          </p:nvSpPr>
          <p:spPr>
            <a:xfrm>
              <a:off x="6225175" y="694950"/>
              <a:ext cx="54850" cy="18000"/>
            </a:xfrm>
            <a:custGeom>
              <a:avLst/>
              <a:gdLst/>
              <a:ahLst/>
              <a:cxnLst/>
              <a:rect l="l" t="t" r="r" b="b"/>
              <a:pathLst>
                <a:path w="2194" h="720" extrusionOk="0">
                  <a:moveTo>
                    <a:pt x="574" y="0"/>
                  </a:moveTo>
                  <a:cubicBezTo>
                    <a:pt x="485" y="0"/>
                    <a:pt x="395" y="2"/>
                    <a:pt x="306" y="5"/>
                  </a:cubicBezTo>
                  <a:cubicBezTo>
                    <a:pt x="149" y="10"/>
                    <a:pt x="0" y="146"/>
                    <a:pt x="10" y="311"/>
                  </a:cubicBezTo>
                  <a:cubicBezTo>
                    <a:pt x="20" y="467"/>
                    <a:pt x="142" y="605"/>
                    <a:pt x="304" y="605"/>
                  </a:cubicBezTo>
                  <a:cubicBezTo>
                    <a:pt x="308" y="605"/>
                    <a:pt x="312" y="605"/>
                    <a:pt x="315" y="605"/>
                  </a:cubicBezTo>
                  <a:cubicBezTo>
                    <a:pt x="407" y="602"/>
                    <a:pt x="500" y="600"/>
                    <a:pt x="592" y="600"/>
                  </a:cubicBezTo>
                  <a:cubicBezTo>
                    <a:pt x="756" y="600"/>
                    <a:pt x="921" y="606"/>
                    <a:pt x="1085" y="618"/>
                  </a:cubicBezTo>
                  <a:cubicBezTo>
                    <a:pt x="1324" y="635"/>
                    <a:pt x="1561" y="666"/>
                    <a:pt x="1796" y="713"/>
                  </a:cubicBezTo>
                  <a:cubicBezTo>
                    <a:pt x="1817" y="717"/>
                    <a:pt x="1839" y="719"/>
                    <a:pt x="1861" y="719"/>
                  </a:cubicBezTo>
                  <a:cubicBezTo>
                    <a:pt x="1997" y="719"/>
                    <a:pt x="2133" y="640"/>
                    <a:pt x="2162" y="499"/>
                  </a:cubicBezTo>
                  <a:cubicBezTo>
                    <a:pt x="2194" y="347"/>
                    <a:pt x="2112" y="163"/>
                    <a:pt x="1948" y="132"/>
                  </a:cubicBezTo>
                  <a:cubicBezTo>
                    <a:pt x="1495" y="44"/>
                    <a:pt x="1035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5" name="Google Shape;7425;p16"/>
            <p:cNvSpPr/>
            <p:nvPr/>
          </p:nvSpPr>
          <p:spPr>
            <a:xfrm>
              <a:off x="6137625" y="63450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2"/>
                  </a:moveTo>
                  <a:cubicBezTo>
                    <a:pt x="1" y="9"/>
                    <a:pt x="1" y="4"/>
                    <a:pt x="1" y="1"/>
                  </a:cubicBezTo>
                  <a:cubicBezTo>
                    <a:pt x="1" y="2"/>
                    <a:pt x="1" y="2"/>
                    <a:pt x="1" y="4"/>
                  </a:cubicBezTo>
                  <a:cubicBezTo>
                    <a:pt x="1" y="5"/>
                    <a:pt x="1" y="9"/>
                    <a:pt x="1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6" name="Google Shape;7426;p16"/>
            <p:cNvSpPr/>
            <p:nvPr/>
          </p:nvSpPr>
          <p:spPr>
            <a:xfrm>
              <a:off x="6139500" y="627350"/>
              <a:ext cx="75" cy="125"/>
            </a:xfrm>
            <a:custGeom>
              <a:avLst/>
              <a:gdLst/>
              <a:ahLst/>
              <a:cxnLst/>
              <a:rect l="l" t="t" r="r" b="b"/>
              <a:pathLst>
                <a:path w="3" h="5" extrusionOk="0">
                  <a:moveTo>
                    <a:pt x="2" y="0"/>
                  </a:moveTo>
                  <a:cubicBezTo>
                    <a:pt x="2" y="2"/>
                    <a:pt x="1" y="2"/>
                    <a:pt x="1" y="5"/>
                  </a:cubicBez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7" name="Google Shape;7427;p16"/>
            <p:cNvSpPr/>
            <p:nvPr/>
          </p:nvSpPr>
          <p:spPr>
            <a:xfrm>
              <a:off x="6119800" y="608700"/>
              <a:ext cx="112650" cy="60375"/>
            </a:xfrm>
            <a:custGeom>
              <a:avLst/>
              <a:gdLst/>
              <a:ahLst/>
              <a:cxnLst/>
              <a:rect l="l" t="t" r="r" b="b"/>
              <a:pathLst>
                <a:path w="4506" h="2415" extrusionOk="0">
                  <a:moveTo>
                    <a:pt x="798" y="1630"/>
                  </a:moveTo>
                  <a:cubicBezTo>
                    <a:pt x="799" y="1632"/>
                    <a:pt x="800" y="1633"/>
                    <a:pt x="800" y="1634"/>
                  </a:cubicBezTo>
                  <a:lnTo>
                    <a:pt x="800" y="1634"/>
                  </a:lnTo>
                  <a:cubicBezTo>
                    <a:pt x="800" y="1633"/>
                    <a:pt x="799" y="1632"/>
                    <a:pt x="798" y="1630"/>
                  </a:cubicBezTo>
                  <a:close/>
                  <a:moveTo>
                    <a:pt x="800" y="1634"/>
                  </a:moveTo>
                  <a:cubicBezTo>
                    <a:pt x="800" y="1635"/>
                    <a:pt x="801" y="1636"/>
                    <a:pt x="801" y="1638"/>
                  </a:cubicBezTo>
                  <a:cubicBezTo>
                    <a:pt x="801" y="1637"/>
                    <a:pt x="800" y="1636"/>
                    <a:pt x="800" y="1634"/>
                  </a:cubicBezTo>
                  <a:close/>
                  <a:moveTo>
                    <a:pt x="698" y="0"/>
                  </a:moveTo>
                  <a:cubicBezTo>
                    <a:pt x="623" y="0"/>
                    <a:pt x="549" y="28"/>
                    <a:pt x="497" y="91"/>
                  </a:cubicBezTo>
                  <a:cubicBezTo>
                    <a:pt x="96" y="585"/>
                    <a:pt x="1" y="1258"/>
                    <a:pt x="245" y="1844"/>
                  </a:cubicBezTo>
                  <a:cubicBezTo>
                    <a:pt x="245" y="1949"/>
                    <a:pt x="303" y="2046"/>
                    <a:pt x="396" y="2112"/>
                  </a:cubicBezTo>
                  <a:cubicBezTo>
                    <a:pt x="617" y="2270"/>
                    <a:pt x="889" y="2349"/>
                    <a:pt x="1161" y="2349"/>
                  </a:cubicBezTo>
                  <a:cubicBezTo>
                    <a:pt x="1290" y="2349"/>
                    <a:pt x="1419" y="2331"/>
                    <a:pt x="1542" y="2296"/>
                  </a:cubicBezTo>
                  <a:cubicBezTo>
                    <a:pt x="1948" y="2177"/>
                    <a:pt x="2183" y="1865"/>
                    <a:pt x="2454" y="1565"/>
                  </a:cubicBezTo>
                  <a:cubicBezTo>
                    <a:pt x="2630" y="1373"/>
                    <a:pt x="2857" y="1245"/>
                    <a:pt x="3104" y="1245"/>
                  </a:cubicBezTo>
                  <a:cubicBezTo>
                    <a:pt x="3192" y="1245"/>
                    <a:pt x="3281" y="1261"/>
                    <a:pt x="3372" y="1296"/>
                  </a:cubicBezTo>
                  <a:cubicBezTo>
                    <a:pt x="3706" y="1426"/>
                    <a:pt x="3864" y="1779"/>
                    <a:pt x="3836" y="2119"/>
                  </a:cubicBezTo>
                  <a:cubicBezTo>
                    <a:pt x="3822" y="2281"/>
                    <a:pt x="3989" y="2415"/>
                    <a:pt x="4139" y="2415"/>
                  </a:cubicBezTo>
                  <a:cubicBezTo>
                    <a:pt x="4140" y="2415"/>
                    <a:pt x="4141" y="2415"/>
                    <a:pt x="4142" y="2415"/>
                  </a:cubicBezTo>
                  <a:cubicBezTo>
                    <a:pt x="4319" y="2412"/>
                    <a:pt x="4424" y="2271"/>
                    <a:pt x="4438" y="2109"/>
                  </a:cubicBezTo>
                  <a:cubicBezTo>
                    <a:pt x="4505" y="1300"/>
                    <a:pt x="3834" y="649"/>
                    <a:pt x="3073" y="649"/>
                  </a:cubicBezTo>
                  <a:cubicBezTo>
                    <a:pt x="2952" y="649"/>
                    <a:pt x="2828" y="665"/>
                    <a:pt x="2705" y="701"/>
                  </a:cubicBezTo>
                  <a:cubicBezTo>
                    <a:pt x="2247" y="832"/>
                    <a:pt x="2019" y="1196"/>
                    <a:pt x="1701" y="1514"/>
                  </a:cubicBezTo>
                  <a:cubicBezTo>
                    <a:pt x="1546" y="1668"/>
                    <a:pt x="1355" y="1744"/>
                    <a:pt x="1160" y="1744"/>
                  </a:cubicBezTo>
                  <a:cubicBezTo>
                    <a:pt x="1041" y="1744"/>
                    <a:pt x="921" y="1716"/>
                    <a:pt x="808" y="1659"/>
                  </a:cubicBezTo>
                  <a:cubicBezTo>
                    <a:pt x="804" y="1653"/>
                    <a:pt x="804" y="1645"/>
                    <a:pt x="801" y="1639"/>
                  </a:cubicBezTo>
                  <a:cubicBezTo>
                    <a:pt x="801" y="1638"/>
                    <a:pt x="798" y="1631"/>
                    <a:pt x="795" y="1623"/>
                  </a:cubicBezTo>
                  <a:lnTo>
                    <a:pt x="795" y="1623"/>
                  </a:lnTo>
                  <a:lnTo>
                    <a:pt x="798" y="1630"/>
                  </a:lnTo>
                  <a:cubicBezTo>
                    <a:pt x="798" y="1630"/>
                    <a:pt x="798" y="1630"/>
                    <a:pt x="798" y="1630"/>
                  </a:cubicBezTo>
                  <a:lnTo>
                    <a:pt x="798" y="1630"/>
                  </a:lnTo>
                  <a:cubicBezTo>
                    <a:pt x="798" y="1628"/>
                    <a:pt x="796" y="1626"/>
                    <a:pt x="795" y="1623"/>
                  </a:cubicBezTo>
                  <a:lnTo>
                    <a:pt x="795" y="1623"/>
                  </a:lnTo>
                  <a:lnTo>
                    <a:pt x="793" y="1620"/>
                  </a:lnTo>
                  <a:lnTo>
                    <a:pt x="786" y="1600"/>
                  </a:lnTo>
                  <a:cubicBezTo>
                    <a:pt x="775" y="1572"/>
                    <a:pt x="765" y="1545"/>
                    <a:pt x="756" y="1517"/>
                  </a:cubicBezTo>
                  <a:cubicBezTo>
                    <a:pt x="746" y="1484"/>
                    <a:pt x="737" y="1453"/>
                    <a:pt x="729" y="1420"/>
                  </a:cubicBezTo>
                  <a:cubicBezTo>
                    <a:pt x="726" y="1406"/>
                    <a:pt x="723" y="1392"/>
                    <a:pt x="720" y="1377"/>
                  </a:cubicBezTo>
                  <a:cubicBezTo>
                    <a:pt x="720" y="1374"/>
                    <a:pt x="715" y="1352"/>
                    <a:pt x="715" y="1346"/>
                  </a:cubicBezTo>
                  <a:cubicBezTo>
                    <a:pt x="714" y="1332"/>
                    <a:pt x="712" y="1316"/>
                    <a:pt x="710" y="1302"/>
                  </a:cubicBezTo>
                  <a:cubicBezTo>
                    <a:pt x="707" y="1272"/>
                    <a:pt x="706" y="1244"/>
                    <a:pt x="706" y="1213"/>
                  </a:cubicBezTo>
                  <a:cubicBezTo>
                    <a:pt x="704" y="1183"/>
                    <a:pt x="706" y="1155"/>
                    <a:pt x="706" y="1125"/>
                  </a:cubicBezTo>
                  <a:cubicBezTo>
                    <a:pt x="706" y="1100"/>
                    <a:pt x="712" y="1070"/>
                    <a:pt x="712" y="1045"/>
                  </a:cubicBezTo>
                  <a:lnTo>
                    <a:pt x="712" y="1045"/>
                  </a:lnTo>
                  <a:cubicBezTo>
                    <a:pt x="711" y="1052"/>
                    <a:pt x="710" y="1056"/>
                    <a:pt x="710" y="1056"/>
                  </a:cubicBezTo>
                  <a:cubicBezTo>
                    <a:pt x="709" y="1056"/>
                    <a:pt x="710" y="1052"/>
                    <a:pt x="712" y="1039"/>
                  </a:cubicBezTo>
                  <a:cubicBezTo>
                    <a:pt x="712" y="1037"/>
                    <a:pt x="712" y="1036"/>
                    <a:pt x="712" y="1036"/>
                  </a:cubicBezTo>
                  <a:cubicBezTo>
                    <a:pt x="712" y="1034"/>
                    <a:pt x="712" y="1032"/>
                    <a:pt x="713" y="1030"/>
                  </a:cubicBezTo>
                  <a:lnTo>
                    <a:pt x="713" y="1030"/>
                  </a:lnTo>
                  <a:cubicBezTo>
                    <a:pt x="715" y="1019"/>
                    <a:pt x="717" y="1007"/>
                    <a:pt x="718" y="994"/>
                  </a:cubicBezTo>
                  <a:cubicBezTo>
                    <a:pt x="725" y="965"/>
                    <a:pt x="731" y="936"/>
                    <a:pt x="739" y="907"/>
                  </a:cubicBezTo>
                  <a:cubicBezTo>
                    <a:pt x="742" y="895"/>
                    <a:pt x="779" y="781"/>
                    <a:pt x="789" y="751"/>
                  </a:cubicBezTo>
                  <a:lnTo>
                    <a:pt x="789" y="751"/>
                  </a:lnTo>
                  <a:cubicBezTo>
                    <a:pt x="785" y="759"/>
                    <a:pt x="781" y="767"/>
                    <a:pt x="781" y="767"/>
                  </a:cubicBezTo>
                  <a:cubicBezTo>
                    <a:pt x="781" y="767"/>
                    <a:pt x="783" y="763"/>
                    <a:pt x="789" y="749"/>
                  </a:cubicBezTo>
                  <a:cubicBezTo>
                    <a:pt x="789" y="748"/>
                    <a:pt x="789" y="747"/>
                    <a:pt x="790" y="745"/>
                  </a:cubicBezTo>
                  <a:lnTo>
                    <a:pt x="790" y="745"/>
                  </a:lnTo>
                  <a:cubicBezTo>
                    <a:pt x="789" y="746"/>
                    <a:pt x="789" y="746"/>
                    <a:pt x="789" y="746"/>
                  </a:cubicBezTo>
                  <a:cubicBezTo>
                    <a:pt x="789" y="745"/>
                    <a:pt x="790" y="744"/>
                    <a:pt x="790" y="744"/>
                  </a:cubicBezTo>
                  <a:lnTo>
                    <a:pt x="790" y="744"/>
                  </a:lnTo>
                  <a:cubicBezTo>
                    <a:pt x="790" y="744"/>
                    <a:pt x="790" y="745"/>
                    <a:pt x="790" y="745"/>
                  </a:cubicBezTo>
                  <a:lnTo>
                    <a:pt x="790" y="745"/>
                  </a:lnTo>
                  <a:cubicBezTo>
                    <a:pt x="791" y="744"/>
                    <a:pt x="791" y="742"/>
                    <a:pt x="792" y="740"/>
                  </a:cubicBezTo>
                  <a:lnTo>
                    <a:pt x="792" y="740"/>
                  </a:lnTo>
                  <a:cubicBezTo>
                    <a:pt x="791" y="741"/>
                    <a:pt x="791" y="743"/>
                    <a:pt x="790" y="744"/>
                  </a:cubicBezTo>
                  <a:lnTo>
                    <a:pt x="790" y="744"/>
                  </a:lnTo>
                  <a:cubicBezTo>
                    <a:pt x="791" y="741"/>
                    <a:pt x="792" y="738"/>
                    <a:pt x="792" y="738"/>
                  </a:cubicBezTo>
                  <a:lnTo>
                    <a:pt x="792" y="738"/>
                  </a:lnTo>
                  <a:cubicBezTo>
                    <a:pt x="792" y="738"/>
                    <a:pt x="792" y="739"/>
                    <a:pt x="792" y="740"/>
                  </a:cubicBezTo>
                  <a:lnTo>
                    <a:pt x="792" y="740"/>
                  </a:lnTo>
                  <a:cubicBezTo>
                    <a:pt x="797" y="730"/>
                    <a:pt x="802" y="719"/>
                    <a:pt x="808" y="708"/>
                  </a:cubicBezTo>
                  <a:cubicBezTo>
                    <a:pt x="822" y="679"/>
                    <a:pt x="837" y="649"/>
                    <a:pt x="853" y="621"/>
                  </a:cubicBezTo>
                  <a:cubicBezTo>
                    <a:pt x="869" y="596"/>
                    <a:pt x="884" y="571"/>
                    <a:pt x="902" y="546"/>
                  </a:cubicBezTo>
                  <a:lnTo>
                    <a:pt x="906" y="539"/>
                  </a:lnTo>
                  <a:lnTo>
                    <a:pt x="928" y="509"/>
                  </a:lnTo>
                  <a:cubicBezTo>
                    <a:pt x="1025" y="387"/>
                    <a:pt x="1050" y="198"/>
                    <a:pt x="920" y="85"/>
                  </a:cubicBezTo>
                  <a:cubicBezTo>
                    <a:pt x="863" y="32"/>
                    <a:pt x="780" y="0"/>
                    <a:pt x="6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8" name="Google Shape;7428;p16"/>
            <p:cNvSpPr/>
            <p:nvPr/>
          </p:nvSpPr>
          <p:spPr>
            <a:xfrm>
              <a:off x="6139825" y="649575"/>
              <a:ext cx="50" cy="150"/>
            </a:xfrm>
            <a:custGeom>
              <a:avLst/>
              <a:gdLst/>
              <a:ahLst/>
              <a:cxnLst/>
              <a:rect l="l" t="t" r="r" b="b"/>
              <a:pathLst>
                <a:path w="2" h="6" extrusionOk="0">
                  <a:moveTo>
                    <a:pt x="0" y="1"/>
                  </a:moveTo>
                  <a:lnTo>
                    <a:pt x="0" y="4"/>
                  </a:lnTo>
                  <a:lnTo>
                    <a:pt x="2" y="6"/>
                  </a:lnTo>
                  <a:cubicBezTo>
                    <a:pt x="0" y="4"/>
                    <a:pt x="0" y="3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29" name="Google Shape;7429;p16"/>
            <p:cNvSpPr/>
            <p:nvPr/>
          </p:nvSpPr>
          <p:spPr>
            <a:xfrm>
              <a:off x="6186600" y="471500"/>
              <a:ext cx="62500" cy="108200"/>
            </a:xfrm>
            <a:custGeom>
              <a:avLst/>
              <a:gdLst/>
              <a:ahLst/>
              <a:cxnLst/>
              <a:rect l="l" t="t" r="r" b="b"/>
              <a:pathLst>
                <a:path w="2500" h="4328" extrusionOk="0">
                  <a:moveTo>
                    <a:pt x="2026" y="1"/>
                  </a:moveTo>
                  <a:cubicBezTo>
                    <a:pt x="2020" y="1"/>
                    <a:pt x="2014" y="1"/>
                    <a:pt x="2007" y="1"/>
                  </a:cubicBezTo>
                  <a:cubicBezTo>
                    <a:pt x="1423" y="30"/>
                    <a:pt x="848" y="158"/>
                    <a:pt x="306" y="381"/>
                  </a:cubicBezTo>
                  <a:cubicBezTo>
                    <a:pt x="107" y="464"/>
                    <a:pt x="0" y="719"/>
                    <a:pt x="182" y="885"/>
                  </a:cubicBezTo>
                  <a:cubicBezTo>
                    <a:pt x="440" y="1125"/>
                    <a:pt x="714" y="1347"/>
                    <a:pt x="1003" y="1553"/>
                  </a:cubicBezTo>
                  <a:cubicBezTo>
                    <a:pt x="751" y="1631"/>
                    <a:pt x="514" y="1755"/>
                    <a:pt x="306" y="1916"/>
                  </a:cubicBezTo>
                  <a:cubicBezTo>
                    <a:pt x="160" y="2030"/>
                    <a:pt x="94" y="2248"/>
                    <a:pt x="252" y="2389"/>
                  </a:cubicBezTo>
                  <a:cubicBezTo>
                    <a:pt x="501" y="2612"/>
                    <a:pt x="768" y="2812"/>
                    <a:pt x="1051" y="2989"/>
                  </a:cubicBezTo>
                  <a:cubicBezTo>
                    <a:pt x="932" y="3014"/>
                    <a:pt x="815" y="3046"/>
                    <a:pt x="699" y="3083"/>
                  </a:cubicBezTo>
                  <a:cubicBezTo>
                    <a:pt x="434" y="3169"/>
                    <a:pt x="431" y="3486"/>
                    <a:pt x="636" y="3635"/>
                  </a:cubicBezTo>
                  <a:lnTo>
                    <a:pt x="1540" y="4287"/>
                  </a:lnTo>
                  <a:cubicBezTo>
                    <a:pt x="1581" y="4315"/>
                    <a:pt x="1628" y="4328"/>
                    <a:pt x="1676" y="4328"/>
                  </a:cubicBezTo>
                  <a:cubicBezTo>
                    <a:pt x="1786" y="4328"/>
                    <a:pt x="1900" y="4263"/>
                    <a:pt x="1951" y="4172"/>
                  </a:cubicBezTo>
                  <a:cubicBezTo>
                    <a:pt x="2037" y="4017"/>
                    <a:pt x="1968" y="3859"/>
                    <a:pt x="1835" y="3762"/>
                  </a:cubicBezTo>
                  <a:lnTo>
                    <a:pt x="1509" y="3527"/>
                  </a:lnTo>
                  <a:cubicBezTo>
                    <a:pt x="1613" y="3517"/>
                    <a:pt x="1718" y="3511"/>
                    <a:pt x="1823" y="3511"/>
                  </a:cubicBezTo>
                  <a:cubicBezTo>
                    <a:pt x="1946" y="3511"/>
                    <a:pt x="2069" y="3519"/>
                    <a:pt x="2192" y="3533"/>
                  </a:cubicBezTo>
                  <a:cubicBezTo>
                    <a:pt x="2200" y="3534"/>
                    <a:pt x="2207" y="3534"/>
                    <a:pt x="2215" y="3534"/>
                  </a:cubicBezTo>
                  <a:cubicBezTo>
                    <a:pt x="2351" y="3534"/>
                    <a:pt x="2470" y="3393"/>
                    <a:pt x="2483" y="3268"/>
                  </a:cubicBezTo>
                  <a:cubicBezTo>
                    <a:pt x="2499" y="3108"/>
                    <a:pt x="2407" y="2997"/>
                    <a:pt x="2262" y="2942"/>
                  </a:cubicBezTo>
                  <a:cubicBezTo>
                    <a:pt x="1802" y="2762"/>
                    <a:pt x="1369" y="2518"/>
                    <a:pt x="981" y="2214"/>
                  </a:cubicBezTo>
                  <a:cubicBezTo>
                    <a:pt x="1215" y="2103"/>
                    <a:pt x="1470" y="2047"/>
                    <a:pt x="1727" y="2047"/>
                  </a:cubicBezTo>
                  <a:cubicBezTo>
                    <a:pt x="1773" y="2047"/>
                    <a:pt x="1819" y="2049"/>
                    <a:pt x="1864" y="2052"/>
                  </a:cubicBezTo>
                  <a:cubicBezTo>
                    <a:pt x="1873" y="2053"/>
                    <a:pt x="1881" y="2053"/>
                    <a:pt x="1889" y="2053"/>
                  </a:cubicBezTo>
                  <a:cubicBezTo>
                    <a:pt x="2178" y="2053"/>
                    <a:pt x="2242" y="1626"/>
                    <a:pt x="2007" y="1490"/>
                  </a:cubicBezTo>
                  <a:cubicBezTo>
                    <a:pt x="1647" y="1283"/>
                    <a:pt x="1304" y="1046"/>
                    <a:pt x="981" y="783"/>
                  </a:cubicBezTo>
                  <a:cubicBezTo>
                    <a:pt x="1319" y="683"/>
                    <a:pt x="1667" y="622"/>
                    <a:pt x="2018" y="603"/>
                  </a:cubicBezTo>
                  <a:cubicBezTo>
                    <a:pt x="2397" y="583"/>
                    <a:pt x="2396" y="1"/>
                    <a:pt x="20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0" name="Google Shape;7430;p16"/>
            <p:cNvSpPr/>
            <p:nvPr/>
          </p:nvSpPr>
          <p:spPr>
            <a:xfrm>
              <a:off x="6188000" y="376675"/>
              <a:ext cx="62100" cy="82675"/>
            </a:xfrm>
            <a:custGeom>
              <a:avLst/>
              <a:gdLst/>
              <a:ahLst/>
              <a:cxnLst/>
              <a:rect l="l" t="t" r="r" b="b"/>
              <a:pathLst>
                <a:path w="2484" h="3307" extrusionOk="0">
                  <a:moveTo>
                    <a:pt x="2051" y="0"/>
                  </a:moveTo>
                  <a:cubicBezTo>
                    <a:pt x="2025" y="0"/>
                    <a:pt x="1999" y="3"/>
                    <a:pt x="1973" y="9"/>
                  </a:cubicBezTo>
                  <a:lnTo>
                    <a:pt x="292" y="391"/>
                  </a:lnTo>
                  <a:cubicBezTo>
                    <a:pt x="57" y="445"/>
                    <a:pt x="26" y="741"/>
                    <a:pt x="168" y="896"/>
                  </a:cubicBezTo>
                  <a:cubicBezTo>
                    <a:pt x="384" y="1134"/>
                    <a:pt x="627" y="1347"/>
                    <a:pt x="890" y="1534"/>
                  </a:cubicBezTo>
                  <a:cubicBezTo>
                    <a:pt x="870" y="1541"/>
                    <a:pt x="848" y="1548"/>
                    <a:pt x="829" y="1557"/>
                  </a:cubicBezTo>
                  <a:cubicBezTo>
                    <a:pt x="546" y="1692"/>
                    <a:pt x="345" y="1996"/>
                    <a:pt x="439" y="2312"/>
                  </a:cubicBezTo>
                  <a:cubicBezTo>
                    <a:pt x="480" y="2452"/>
                    <a:pt x="580" y="2574"/>
                    <a:pt x="702" y="2679"/>
                  </a:cubicBezTo>
                  <a:cubicBezTo>
                    <a:pt x="568" y="2684"/>
                    <a:pt x="433" y="2680"/>
                    <a:pt x="298" y="2690"/>
                  </a:cubicBezTo>
                  <a:cubicBezTo>
                    <a:pt x="137" y="2699"/>
                    <a:pt x="0" y="2826"/>
                    <a:pt x="4" y="2995"/>
                  </a:cubicBezTo>
                  <a:cubicBezTo>
                    <a:pt x="5" y="3147"/>
                    <a:pt x="136" y="3290"/>
                    <a:pt x="292" y="3290"/>
                  </a:cubicBezTo>
                  <a:cubicBezTo>
                    <a:pt x="298" y="3290"/>
                    <a:pt x="303" y="3290"/>
                    <a:pt x="309" y="3290"/>
                  </a:cubicBezTo>
                  <a:cubicBezTo>
                    <a:pt x="568" y="3274"/>
                    <a:pt x="826" y="3265"/>
                    <a:pt x="1085" y="3265"/>
                  </a:cubicBezTo>
                  <a:cubicBezTo>
                    <a:pt x="1421" y="3265"/>
                    <a:pt x="1756" y="3279"/>
                    <a:pt x="2091" y="3306"/>
                  </a:cubicBezTo>
                  <a:cubicBezTo>
                    <a:pt x="2099" y="3306"/>
                    <a:pt x="2107" y="3307"/>
                    <a:pt x="2115" y="3307"/>
                  </a:cubicBezTo>
                  <a:cubicBezTo>
                    <a:pt x="2430" y="3307"/>
                    <a:pt x="2483" y="2776"/>
                    <a:pt x="2161" y="2715"/>
                  </a:cubicBezTo>
                  <a:cubicBezTo>
                    <a:pt x="1743" y="2637"/>
                    <a:pt x="1324" y="2453"/>
                    <a:pt x="1022" y="2146"/>
                  </a:cubicBezTo>
                  <a:lnTo>
                    <a:pt x="1033" y="2135"/>
                  </a:lnTo>
                  <a:cubicBezTo>
                    <a:pt x="1072" y="2112"/>
                    <a:pt x="1129" y="2074"/>
                    <a:pt x="1190" y="2065"/>
                  </a:cubicBezTo>
                  <a:cubicBezTo>
                    <a:pt x="1222" y="2060"/>
                    <a:pt x="1255" y="2058"/>
                    <a:pt x="1288" y="2058"/>
                  </a:cubicBezTo>
                  <a:cubicBezTo>
                    <a:pt x="1368" y="2058"/>
                    <a:pt x="1449" y="2068"/>
                    <a:pt x="1526" y="2068"/>
                  </a:cubicBezTo>
                  <a:cubicBezTo>
                    <a:pt x="1537" y="2068"/>
                    <a:pt x="1548" y="2068"/>
                    <a:pt x="1558" y="2068"/>
                  </a:cubicBezTo>
                  <a:cubicBezTo>
                    <a:pt x="1684" y="2068"/>
                    <a:pt x="1809" y="2051"/>
                    <a:pt x="1931" y="2018"/>
                  </a:cubicBezTo>
                  <a:cubicBezTo>
                    <a:pt x="2159" y="1949"/>
                    <a:pt x="2239" y="1573"/>
                    <a:pt x="1993" y="1466"/>
                  </a:cubicBezTo>
                  <a:cubicBezTo>
                    <a:pt x="1631" y="1310"/>
                    <a:pt x="1295" y="1101"/>
                    <a:pt x="992" y="847"/>
                  </a:cubicBezTo>
                  <a:lnTo>
                    <a:pt x="2141" y="586"/>
                  </a:lnTo>
                  <a:cubicBezTo>
                    <a:pt x="2299" y="550"/>
                    <a:pt x="2388" y="362"/>
                    <a:pt x="2344" y="214"/>
                  </a:cubicBezTo>
                  <a:cubicBezTo>
                    <a:pt x="2305" y="76"/>
                    <a:pt x="2183" y="0"/>
                    <a:pt x="20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1" name="Google Shape;7431;p16"/>
            <p:cNvSpPr/>
            <p:nvPr/>
          </p:nvSpPr>
          <p:spPr>
            <a:xfrm>
              <a:off x="6225725" y="4401425"/>
              <a:ext cx="109925" cy="104925"/>
            </a:xfrm>
            <a:custGeom>
              <a:avLst/>
              <a:gdLst/>
              <a:ahLst/>
              <a:cxnLst/>
              <a:rect l="l" t="t" r="r" b="b"/>
              <a:pathLst>
                <a:path w="4397" h="4197" extrusionOk="0">
                  <a:moveTo>
                    <a:pt x="3442" y="637"/>
                  </a:moveTo>
                  <a:cubicBezTo>
                    <a:pt x="3463" y="698"/>
                    <a:pt x="3483" y="754"/>
                    <a:pt x="3502" y="812"/>
                  </a:cubicBezTo>
                  <a:cubicBezTo>
                    <a:pt x="3540" y="927"/>
                    <a:pt x="3572" y="1044"/>
                    <a:pt x="3602" y="1162"/>
                  </a:cubicBezTo>
                  <a:cubicBezTo>
                    <a:pt x="3663" y="1403"/>
                    <a:pt x="3709" y="1647"/>
                    <a:pt x="3737" y="1893"/>
                  </a:cubicBezTo>
                  <a:cubicBezTo>
                    <a:pt x="3792" y="2393"/>
                    <a:pt x="3781" y="2898"/>
                    <a:pt x="3704" y="3394"/>
                  </a:cubicBezTo>
                  <a:cubicBezTo>
                    <a:pt x="3687" y="3488"/>
                    <a:pt x="3714" y="3584"/>
                    <a:pt x="3774" y="3654"/>
                  </a:cubicBezTo>
                  <a:lnTo>
                    <a:pt x="3774" y="3654"/>
                  </a:lnTo>
                  <a:cubicBezTo>
                    <a:pt x="3765" y="3648"/>
                    <a:pt x="3756" y="3642"/>
                    <a:pt x="3746" y="3637"/>
                  </a:cubicBezTo>
                  <a:cubicBezTo>
                    <a:pt x="3212" y="3371"/>
                    <a:pt x="2679" y="3101"/>
                    <a:pt x="2148" y="2829"/>
                  </a:cubicBezTo>
                  <a:cubicBezTo>
                    <a:pt x="1893" y="2699"/>
                    <a:pt x="1639" y="2567"/>
                    <a:pt x="1384" y="2435"/>
                  </a:cubicBezTo>
                  <a:cubicBezTo>
                    <a:pt x="1257" y="2368"/>
                    <a:pt x="1130" y="2302"/>
                    <a:pt x="1003" y="2236"/>
                  </a:cubicBezTo>
                  <a:cubicBezTo>
                    <a:pt x="940" y="2203"/>
                    <a:pt x="876" y="2171"/>
                    <a:pt x="813" y="2136"/>
                  </a:cubicBezTo>
                  <a:cubicBezTo>
                    <a:pt x="796" y="2128"/>
                    <a:pt x="780" y="2120"/>
                    <a:pt x="765" y="2111"/>
                  </a:cubicBezTo>
                  <a:cubicBezTo>
                    <a:pt x="807" y="2088"/>
                    <a:pt x="849" y="2062"/>
                    <a:pt x="890" y="2041"/>
                  </a:cubicBezTo>
                  <a:lnTo>
                    <a:pt x="1302" y="1815"/>
                  </a:lnTo>
                  <a:lnTo>
                    <a:pt x="2061" y="1400"/>
                  </a:lnTo>
                  <a:lnTo>
                    <a:pt x="2819" y="985"/>
                  </a:lnTo>
                  <a:lnTo>
                    <a:pt x="3200" y="776"/>
                  </a:lnTo>
                  <a:cubicBezTo>
                    <a:pt x="3275" y="735"/>
                    <a:pt x="3358" y="681"/>
                    <a:pt x="3442" y="637"/>
                  </a:cubicBezTo>
                  <a:close/>
                  <a:moveTo>
                    <a:pt x="3546" y="0"/>
                  </a:moveTo>
                  <a:cubicBezTo>
                    <a:pt x="3325" y="0"/>
                    <a:pt x="3082" y="157"/>
                    <a:pt x="2886" y="264"/>
                  </a:cubicBezTo>
                  <a:lnTo>
                    <a:pt x="705" y="1458"/>
                  </a:lnTo>
                  <a:cubicBezTo>
                    <a:pt x="408" y="1621"/>
                    <a:pt x="0" y="1834"/>
                    <a:pt x="104" y="2246"/>
                  </a:cubicBezTo>
                  <a:cubicBezTo>
                    <a:pt x="193" y="2598"/>
                    <a:pt x="677" y="2746"/>
                    <a:pt x="962" y="2894"/>
                  </a:cubicBezTo>
                  <a:cubicBezTo>
                    <a:pt x="1789" y="3324"/>
                    <a:pt x="2618" y="3747"/>
                    <a:pt x="3450" y="4162"/>
                  </a:cubicBezTo>
                  <a:cubicBezTo>
                    <a:pt x="3499" y="4186"/>
                    <a:pt x="3546" y="4197"/>
                    <a:pt x="3590" y="4197"/>
                  </a:cubicBezTo>
                  <a:cubicBezTo>
                    <a:pt x="3831" y="4197"/>
                    <a:pt x="3994" y="3888"/>
                    <a:pt x="3836" y="3709"/>
                  </a:cubicBezTo>
                  <a:lnTo>
                    <a:pt x="3836" y="3709"/>
                  </a:lnTo>
                  <a:cubicBezTo>
                    <a:pt x="3889" y="3745"/>
                    <a:pt x="3953" y="3765"/>
                    <a:pt x="4017" y="3765"/>
                  </a:cubicBezTo>
                  <a:cubicBezTo>
                    <a:pt x="4132" y="3765"/>
                    <a:pt x="4244" y="3699"/>
                    <a:pt x="4285" y="3546"/>
                  </a:cubicBezTo>
                  <a:lnTo>
                    <a:pt x="4339" y="3355"/>
                  </a:lnTo>
                  <a:cubicBezTo>
                    <a:pt x="4356" y="3296"/>
                    <a:pt x="4353" y="3231"/>
                    <a:pt x="4328" y="3175"/>
                  </a:cubicBezTo>
                  <a:cubicBezTo>
                    <a:pt x="4397" y="2533"/>
                    <a:pt x="4365" y="1884"/>
                    <a:pt x="4237" y="1251"/>
                  </a:cubicBezTo>
                  <a:cubicBezTo>
                    <a:pt x="4199" y="1068"/>
                    <a:pt x="4154" y="886"/>
                    <a:pt x="4097" y="707"/>
                  </a:cubicBezTo>
                  <a:cubicBezTo>
                    <a:pt x="4046" y="536"/>
                    <a:pt x="3997" y="344"/>
                    <a:pt x="3894" y="196"/>
                  </a:cubicBezTo>
                  <a:cubicBezTo>
                    <a:pt x="3794" y="52"/>
                    <a:pt x="3673" y="0"/>
                    <a:pt x="3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2" name="Google Shape;7432;p16"/>
            <p:cNvSpPr/>
            <p:nvPr/>
          </p:nvSpPr>
          <p:spPr>
            <a:xfrm>
              <a:off x="6183300" y="4291175"/>
              <a:ext cx="143450" cy="121950"/>
            </a:xfrm>
            <a:custGeom>
              <a:avLst/>
              <a:gdLst/>
              <a:ahLst/>
              <a:cxnLst/>
              <a:rect l="l" t="t" r="r" b="b"/>
              <a:pathLst>
                <a:path w="5738" h="4878" extrusionOk="0">
                  <a:moveTo>
                    <a:pt x="1002" y="0"/>
                  </a:moveTo>
                  <a:cubicBezTo>
                    <a:pt x="881" y="0"/>
                    <a:pt x="764" y="66"/>
                    <a:pt x="726" y="218"/>
                  </a:cubicBezTo>
                  <a:cubicBezTo>
                    <a:pt x="372" y="1655"/>
                    <a:pt x="134" y="3118"/>
                    <a:pt x="16" y="4594"/>
                  </a:cubicBezTo>
                  <a:cubicBezTo>
                    <a:pt x="1" y="4784"/>
                    <a:pt x="139" y="4877"/>
                    <a:pt x="287" y="4877"/>
                  </a:cubicBezTo>
                  <a:cubicBezTo>
                    <a:pt x="439" y="4877"/>
                    <a:pt x="601" y="4778"/>
                    <a:pt x="616" y="4585"/>
                  </a:cubicBezTo>
                  <a:cubicBezTo>
                    <a:pt x="674" y="3875"/>
                    <a:pt x="762" y="3168"/>
                    <a:pt x="878" y="2465"/>
                  </a:cubicBezTo>
                  <a:cubicBezTo>
                    <a:pt x="2255" y="2734"/>
                    <a:pt x="3656" y="2871"/>
                    <a:pt x="5060" y="2871"/>
                  </a:cubicBezTo>
                  <a:cubicBezTo>
                    <a:pt x="5157" y="2871"/>
                    <a:pt x="5255" y="2870"/>
                    <a:pt x="5353" y="2869"/>
                  </a:cubicBezTo>
                  <a:cubicBezTo>
                    <a:pt x="5737" y="2863"/>
                    <a:pt x="5730" y="2267"/>
                    <a:pt x="5349" y="2267"/>
                  </a:cubicBezTo>
                  <a:cubicBezTo>
                    <a:pt x="5347" y="2267"/>
                    <a:pt x="5345" y="2267"/>
                    <a:pt x="5343" y="2267"/>
                  </a:cubicBezTo>
                  <a:cubicBezTo>
                    <a:pt x="5239" y="2269"/>
                    <a:pt x="5134" y="2270"/>
                    <a:pt x="5030" y="2270"/>
                  </a:cubicBezTo>
                  <a:cubicBezTo>
                    <a:pt x="3673" y="2270"/>
                    <a:pt x="2319" y="2137"/>
                    <a:pt x="986" y="1876"/>
                  </a:cubicBezTo>
                  <a:cubicBezTo>
                    <a:pt x="1081" y="1371"/>
                    <a:pt x="1185" y="868"/>
                    <a:pt x="1309" y="368"/>
                  </a:cubicBezTo>
                  <a:cubicBezTo>
                    <a:pt x="1364" y="144"/>
                    <a:pt x="1179" y="0"/>
                    <a:pt x="10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3" name="Google Shape;7433;p16"/>
            <p:cNvSpPr/>
            <p:nvPr/>
          </p:nvSpPr>
          <p:spPr>
            <a:xfrm>
              <a:off x="6238250" y="4233825"/>
              <a:ext cx="30625" cy="77475"/>
            </a:xfrm>
            <a:custGeom>
              <a:avLst/>
              <a:gdLst/>
              <a:ahLst/>
              <a:cxnLst/>
              <a:rect l="l" t="t" r="r" b="b"/>
              <a:pathLst>
                <a:path w="1225" h="3099" extrusionOk="0">
                  <a:moveTo>
                    <a:pt x="863" y="0"/>
                  </a:moveTo>
                  <a:cubicBezTo>
                    <a:pt x="742" y="0"/>
                    <a:pt x="622" y="65"/>
                    <a:pt x="579" y="215"/>
                  </a:cubicBezTo>
                  <a:cubicBezTo>
                    <a:pt x="341" y="1039"/>
                    <a:pt x="157" y="1876"/>
                    <a:pt x="26" y="2723"/>
                  </a:cubicBezTo>
                  <a:cubicBezTo>
                    <a:pt x="1" y="2885"/>
                    <a:pt x="74" y="3046"/>
                    <a:pt x="242" y="3090"/>
                  </a:cubicBezTo>
                  <a:cubicBezTo>
                    <a:pt x="263" y="3096"/>
                    <a:pt x="286" y="3098"/>
                    <a:pt x="309" y="3098"/>
                  </a:cubicBezTo>
                  <a:cubicBezTo>
                    <a:pt x="441" y="3098"/>
                    <a:pt x="586" y="3011"/>
                    <a:pt x="607" y="2874"/>
                  </a:cubicBezTo>
                  <a:cubicBezTo>
                    <a:pt x="739" y="2028"/>
                    <a:pt x="922" y="1190"/>
                    <a:pt x="1160" y="365"/>
                  </a:cubicBezTo>
                  <a:cubicBezTo>
                    <a:pt x="1225" y="143"/>
                    <a:pt x="1043" y="0"/>
                    <a:pt x="8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4" name="Google Shape;7434;p16"/>
            <p:cNvSpPr/>
            <p:nvPr/>
          </p:nvSpPr>
          <p:spPr>
            <a:xfrm>
              <a:off x="6275850" y="4240975"/>
              <a:ext cx="23575" cy="65900"/>
            </a:xfrm>
            <a:custGeom>
              <a:avLst/>
              <a:gdLst/>
              <a:ahLst/>
              <a:cxnLst/>
              <a:rect l="l" t="t" r="r" b="b"/>
              <a:pathLst>
                <a:path w="943" h="2636" extrusionOk="0">
                  <a:moveTo>
                    <a:pt x="634" y="0"/>
                  </a:moveTo>
                  <a:cubicBezTo>
                    <a:pt x="501" y="0"/>
                    <a:pt x="357" y="87"/>
                    <a:pt x="336" y="224"/>
                  </a:cubicBezTo>
                  <a:lnTo>
                    <a:pt x="24" y="2260"/>
                  </a:lnTo>
                  <a:cubicBezTo>
                    <a:pt x="1" y="2422"/>
                    <a:pt x="73" y="2583"/>
                    <a:pt x="240" y="2627"/>
                  </a:cubicBezTo>
                  <a:cubicBezTo>
                    <a:pt x="262" y="2633"/>
                    <a:pt x="285" y="2635"/>
                    <a:pt x="308" y="2635"/>
                  </a:cubicBezTo>
                  <a:cubicBezTo>
                    <a:pt x="440" y="2635"/>
                    <a:pt x="586" y="2548"/>
                    <a:pt x="607" y="2412"/>
                  </a:cubicBezTo>
                  <a:cubicBezTo>
                    <a:pt x="710" y="1732"/>
                    <a:pt x="814" y="1054"/>
                    <a:pt x="917" y="376"/>
                  </a:cubicBezTo>
                  <a:cubicBezTo>
                    <a:pt x="942" y="214"/>
                    <a:pt x="870" y="51"/>
                    <a:pt x="703" y="9"/>
                  </a:cubicBezTo>
                  <a:cubicBezTo>
                    <a:pt x="681" y="3"/>
                    <a:pt x="657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5" name="Google Shape;7435;p16"/>
            <p:cNvSpPr/>
            <p:nvPr/>
          </p:nvSpPr>
          <p:spPr>
            <a:xfrm>
              <a:off x="6207975" y="4099300"/>
              <a:ext cx="116625" cy="96875"/>
            </a:xfrm>
            <a:custGeom>
              <a:avLst/>
              <a:gdLst/>
              <a:ahLst/>
              <a:cxnLst/>
              <a:rect l="l" t="t" r="r" b="b"/>
              <a:pathLst>
                <a:path w="4665" h="3875" extrusionOk="0">
                  <a:moveTo>
                    <a:pt x="3838" y="659"/>
                  </a:moveTo>
                  <a:lnTo>
                    <a:pt x="3838" y="659"/>
                  </a:lnTo>
                  <a:cubicBezTo>
                    <a:pt x="3961" y="1433"/>
                    <a:pt x="3925" y="2224"/>
                    <a:pt x="3734" y="2984"/>
                  </a:cubicBezTo>
                  <a:lnTo>
                    <a:pt x="1039" y="1590"/>
                  </a:lnTo>
                  <a:cubicBezTo>
                    <a:pt x="1937" y="1184"/>
                    <a:pt x="2874" y="871"/>
                    <a:pt x="3838" y="659"/>
                  </a:cubicBezTo>
                  <a:close/>
                  <a:moveTo>
                    <a:pt x="4060" y="1"/>
                  </a:moveTo>
                  <a:cubicBezTo>
                    <a:pt x="4037" y="1"/>
                    <a:pt x="4014" y="3"/>
                    <a:pt x="3991" y="7"/>
                  </a:cubicBezTo>
                  <a:cubicBezTo>
                    <a:pt x="2673" y="271"/>
                    <a:pt x="1398" y="711"/>
                    <a:pt x="201" y="1319"/>
                  </a:cubicBezTo>
                  <a:cubicBezTo>
                    <a:pt x="0" y="1421"/>
                    <a:pt x="19" y="1739"/>
                    <a:pt x="210" y="1837"/>
                  </a:cubicBezTo>
                  <a:lnTo>
                    <a:pt x="4074" y="3838"/>
                  </a:lnTo>
                  <a:cubicBezTo>
                    <a:pt x="4123" y="3863"/>
                    <a:pt x="4170" y="3874"/>
                    <a:pt x="4216" y="3874"/>
                  </a:cubicBezTo>
                  <a:cubicBezTo>
                    <a:pt x="4489" y="3874"/>
                    <a:pt x="4665" y="3467"/>
                    <a:pt x="4369" y="3313"/>
                  </a:cubicBezTo>
                  <a:lnTo>
                    <a:pt x="4281" y="3268"/>
                  </a:lnTo>
                  <a:cubicBezTo>
                    <a:pt x="4554" y="2271"/>
                    <a:pt x="4582" y="1222"/>
                    <a:pt x="4362" y="211"/>
                  </a:cubicBezTo>
                  <a:cubicBezTo>
                    <a:pt x="4332" y="69"/>
                    <a:pt x="4193" y="1"/>
                    <a:pt x="40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6" name="Google Shape;7436;p16"/>
            <p:cNvSpPr/>
            <p:nvPr/>
          </p:nvSpPr>
          <p:spPr>
            <a:xfrm>
              <a:off x="6191650" y="3999500"/>
              <a:ext cx="126050" cy="102100"/>
            </a:xfrm>
            <a:custGeom>
              <a:avLst/>
              <a:gdLst/>
              <a:ahLst/>
              <a:cxnLst/>
              <a:rect l="l" t="t" r="r" b="b"/>
              <a:pathLst>
                <a:path w="5042" h="4084" extrusionOk="0">
                  <a:moveTo>
                    <a:pt x="906" y="1"/>
                  </a:moveTo>
                  <a:cubicBezTo>
                    <a:pt x="784" y="1"/>
                    <a:pt x="662" y="65"/>
                    <a:pt x="614" y="212"/>
                  </a:cubicBezTo>
                  <a:cubicBezTo>
                    <a:pt x="478" y="643"/>
                    <a:pt x="384" y="1088"/>
                    <a:pt x="332" y="1536"/>
                  </a:cubicBezTo>
                  <a:cubicBezTo>
                    <a:pt x="10" y="1554"/>
                    <a:pt x="0" y="2022"/>
                    <a:pt x="290" y="2113"/>
                  </a:cubicBezTo>
                  <a:cubicBezTo>
                    <a:pt x="268" y="2702"/>
                    <a:pt x="318" y="3291"/>
                    <a:pt x="436" y="3869"/>
                  </a:cubicBezTo>
                  <a:cubicBezTo>
                    <a:pt x="463" y="4001"/>
                    <a:pt x="602" y="4084"/>
                    <a:pt x="731" y="4084"/>
                  </a:cubicBezTo>
                  <a:cubicBezTo>
                    <a:pt x="758" y="4084"/>
                    <a:pt x="784" y="4080"/>
                    <a:pt x="809" y="4073"/>
                  </a:cubicBezTo>
                  <a:cubicBezTo>
                    <a:pt x="975" y="4024"/>
                    <a:pt x="1045" y="3860"/>
                    <a:pt x="1012" y="3700"/>
                  </a:cubicBezTo>
                  <a:cubicBezTo>
                    <a:pt x="909" y="3191"/>
                    <a:pt x="867" y="2672"/>
                    <a:pt x="887" y="2155"/>
                  </a:cubicBezTo>
                  <a:lnTo>
                    <a:pt x="887" y="2155"/>
                  </a:lnTo>
                  <a:lnTo>
                    <a:pt x="4655" y="2309"/>
                  </a:lnTo>
                  <a:cubicBezTo>
                    <a:pt x="4660" y="2309"/>
                    <a:pt x="4666" y="2309"/>
                    <a:pt x="4671" y="2309"/>
                  </a:cubicBezTo>
                  <a:cubicBezTo>
                    <a:pt x="5042" y="2309"/>
                    <a:pt x="5026" y="1724"/>
                    <a:pt x="4646" y="1709"/>
                  </a:cubicBezTo>
                  <a:lnTo>
                    <a:pt x="934" y="1555"/>
                  </a:lnTo>
                  <a:cubicBezTo>
                    <a:pt x="986" y="1151"/>
                    <a:pt x="1073" y="751"/>
                    <a:pt x="1196" y="363"/>
                  </a:cubicBezTo>
                  <a:cubicBezTo>
                    <a:pt x="1267" y="142"/>
                    <a:pt x="1087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7" name="Google Shape;7437;p16"/>
            <p:cNvSpPr/>
            <p:nvPr/>
          </p:nvSpPr>
          <p:spPr>
            <a:xfrm>
              <a:off x="6265625" y="3947075"/>
              <a:ext cx="55975" cy="46125"/>
            </a:xfrm>
            <a:custGeom>
              <a:avLst/>
              <a:gdLst/>
              <a:ahLst/>
              <a:cxnLst/>
              <a:rect l="l" t="t" r="r" b="b"/>
              <a:pathLst>
                <a:path w="2239" h="1845" extrusionOk="0">
                  <a:moveTo>
                    <a:pt x="700" y="0"/>
                  </a:moveTo>
                  <a:cubicBezTo>
                    <a:pt x="489" y="0"/>
                    <a:pt x="307" y="273"/>
                    <a:pt x="444" y="461"/>
                  </a:cubicBezTo>
                  <a:cubicBezTo>
                    <a:pt x="656" y="747"/>
                    <a:pt x="897" y="1009"/>
                    <a:pt x="1166" y="1244"/>
                  </a:cubicBezTo>
                  <a:cubicBezTo>
                    <a:pt x="1151" y="1244"/>
                    <a:pt x="1137" y="1246"/>
                    <a:pt x="1123" y="1247"/>
                  </a:cubicBezTo>
                  <a:cubicBezTo>
                    <a:pt x="1102" y="1247"/>
                    <a:pt x="1081" y="1248"/>
                    <a:pt x="1061" y="1248"/>
                  </a:cubicBezTo>
                  <a:cubicBezTo>
                    <a:pt x="954" y="1248"/>
                    <a:pt x="848" y="1244"/>
                    <a:pt x="742" y="1236"/>
                  </a:cubicBezTo>
                  <a:cubicBezTo>
                    <a:pt x="712" y="1233"/>
                    <a:pt x="681" y="1230"/>
                    <a:pt x="651" y="1227"/>
                  </a:cubicBezTo>
                  <a:cubicBezTo>
                    <a:pt x="637" y="1227"/>
                    <a:pt x="632" y="1225"/>
                    <a:pt x="629" y="1225"/>
                  </a:cubicBezTo>
                  <a:lnTo>
                    <a:pt x="609" y="1222"/>
                  </a:lnTo>
                  <a:cubicBezTo>
                    <a:pt x="538" y="1213"/>
                    <a:pt x="468" y="1202"/>
                    <a:pt x="399" y="1189"/>
                  </a:cubicBezTo>
                  <a:cubicBezTo>
                    <a:pt x="377" y="1185"/>
                    <a:pt x="355" y="1183"/>
                    <a:pt x="333" y="1183"/>
                  </a:cubicBezTo>
                  <a:cubicBezTo>
                    <a:pt x="197" y="1183"/>
                    <a:pt x="62" y="1261"/>
                    <a:pt x="32" y="1404"/>
                  </a:cubicBezTo>
                  <a:cubicBezTo>
                    <a:pt x="1" y="1554"/>
                    <a:pt x="82" y="1739"/>
                    <a:pt x="247" y="1770"/>
                  </a:cubicBezTo>
                  <a:cubicBezTo>
                    <a:pt x="511" y="1820"/>
                    <a:pt x="779" y="1845"/>
                    <a:pt x="1046" y="1845"/>
                  </a:cubicBezTo>
                  <a:cubicBezTo>
                    <a:pt x="1370" y="1845"/>
                    <a:pt x="1694" y="1808"/>
                    <a:pt x="2013" y="1736"/>
                  </a:cubicBezTo>
                  <a:cubicBezTo>
                    <a:pt x="2128" y="1709"/>
                    <a:pt x="2211" y="1592"/>
                    <a:pt x="2224" y="1481"/>
                  </a:cubicBezTo>
                  <a:cubicBezTo>
                    <a:pt x="2238" y="1362"/>
                    <a:pt x="2180" y="1244"/>
                    <a:pt x="2075" y="1184"/>
                  </a:cubicBezTo>
                  <a:cubicBezTo>
                    <a:pt x="2014" y="1145"/>
                    <a:pt x="1953" y="1106"/>
                    <a:pt x="1893" y="1064"/>
                  </a:cubicBezTo>
                  <a:cubicBezTo>
                    <a:pt x="1868" y="1047"/>
                    <a:pt x="1842" y="1026"/>
                    <a:pt x="1815" y="1009"/>
                  </a:cubicBezTo>
                  <a:lnTo>
                    <a:pt x="1809" y="1004"/>
                  </a:lnTo>
                  <a:lnTo>
                    <a:pt x="1779" y="981"/>
                  </a:lnTo>
                  <a:cubicBezTo>
                    <a:pt x="1671" y="898"/>
                    <a:pt x="1568" y="810"/>
                    <a:pt x="1467" y="718"/>
                  </a:cubicBezTo>
                  <a:cubicBezTo>
                    <a:pt x="1455" y="705"/>
                    <a:pt x="1444" y="693"/>
                    <a:pt x="1431" y="680"/>
                  </a:cubicBezTo>
                  <a:cubicBezTo>
                    <a:pt x="1557" y="671"/>
                    <a:pt x="1679" y="650"/>
                    <a:pt x="1799" y="619"/>
                  </a:cubicBezTo>
                  <a:cubicBezTo>
                    <a:pt x="1951" y="577"/>
                    <a:pt x="2055" y="396"/>
                    <a:pt x="2003" y="246"/>
                  </a:cubicBezTo>
                  <a:cubicBezTo>
                    <a:pt x="1959" y="116"/>
                    <a:pt x="1844" y="31"/>
                    <a:pt x="1714" y="31"/>
                  </a:cubicBezTo>
                  <a:cubicBezTo>
                    <a:pt x="1687" y="31"/>
                    <a:pt x="1660" y="34"/>
                    <a:pt x="1632" y="42"/>
                  </a:cubicBezTo>
                  <a:cubicBezTo>
                    <a:pt x="1594" y="52"/>
                    <a:pt x="1557" y="61"/>
                    <a:pt x="1521" y="69"/>
                  </a:cubicBezTo>
                  <a:lnTo>
                    <a:pt x="1477" y="77"/>
                  </a:lnTo>
                  <a:cubicBezTo>
                    <a:pt x="1466" y="78"/>
                    <a:pt x="1447" y="81"/>
                    <a:pt x="1444" y="81"/>
                  </a:cubicBezTo>
                  <a:cubicBezTo>
                    <a:pt x="1377" y="89"/>
                    <a:pt x="1309" y="93"/>
                    <a:pt x="1241" y="93"/>
                  </a:cubicBezTo>
                  <a:cubicBezTo>
                    <a:pt x="1227" y="93"/>
                    <a:pt x="1214" y="93"/>
                    <a:pt x="1201" y="92"/>
                  </a:cubicBezTo>
                  <a:cubicBezTo>
                    <a:pt x="1163" y="92"/>
                    <a:pt x="1127" y="88"/>
                    <a:pt x="1090" y="86"/>
                  </a:cubicBezTo>
                  <a:cubicBezTo>
                    <a:pt x="1089" y="87"/>
                    <a:pt x="1088" y="87"/>
                    <a:pt x="1087" y="87"/>
                  </a:cubicBezTo>
                  <a:cubicBezTo>
                    <a:pt x="1086" y="87"/>
                    <a:pt x="1084" y="87"/>
                    <a:pt x="1082" y="86"/>
                  </a:cubicBezTo>
                  <a:cubicBezTo>
                    <a:pt x="1063" y="83"/>
                    <a:pt x="1044" y="81"/>
                    <a:pt x="1025" y="77"/>
                  </a:cubicBezTo>
                  <a:cubicBezTo>
                    <a:pt x="941" y="63"/>
                    <a:pt x="858" y="41"/>
                    <a:pt x="776" y="13"/>
                  </a:cubicBezTo>
                  <a:cubicBezTo>
                    <a:pt x="751" y="4"/>
                    <a:pt x="725" y="0"/>
                    <a:pt x="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8" name="Google Shape;7438;p16"/>
            <p:cNvSpPr/>
            <p:nvPr/>
          </p:nvSpPr>
          <p:spPr>
            <a:xfrm>
              <a:off x="6205225" y="3893025"/>
              <a:ext cx="104300" cy="40325"/>
            </a:xfrm>
            <a:custGeom>
              <a:avLst/>
              <a:gdLst/>
              <a:ahLst/>
              <a:cxnLst/>
              <a:rect l="l" t="t" r="r" b="b"/>
              <a:pathLst>
                <a:path w="4172" h="1613" extrusionOk="0">
                  <a:moveTo>
                    <a:pt x="2535" y="1"/>
                  </a:moveTo>
                  <a:cubicBezTo>
                    <a:pt x="2402" y="1"/>
                    <a:pt x="2267" y="83"/>
                    <a:pt x="2237" y="224"/>
                  </a:cubicBezTo>
                  <a:lnTo>
                    <a:pt x="2204" y="377"/>
                  </a:lnTo>
                  <a:cubicBezTo>
                    <a:pt x="1633" y="321"/>
                    <a:pt x="1066" y="232"/>
                    <a:pt x="505" y="111"/>
                  </a:cubicBezTo>
                  <a:cubicBezTo>
                    <a:pt x="481" y="106"/>
                    <a:pt x="457" y="103"/>
                    <a:pt x="434" y="103"/>
                  </a:cubicBezTo>
                  <a:cubicBezTo>
                    <a:pt x="109" y="103"/>
                    <a:pt x="0" y="618"/>
                    <a:pt x="355" y="694"/>
                  </a:cubicBezTo>
                  <a:cubicBezTo>
                    <a:pt x="924" y="816"/>
                    <a:pt x="1499" y="909"/>
                    <a:pt x="2078" y="970"/>
                  </a:cubicBezTo>
                  <a:lnTo>
                    <a:pt x="2020" y="1239"/>
                  </a:lnTo>
                  <a:cubicBezTo>
                    <a:pt x="1987" y="1393"/>
                    <a:pt x="2074" y="1571"/>
                    <a:pt x="2237" y="1606"/>
                  </a:cubicBezTo>
                  <a:cubicBezTo>
                    <a:pt x="2258" y="1610"/>
                    <a:pt x="2280" y="1612"/>
                    <a:pt x="2302" y="1612"/>
                  </a:cubicBezTo>
                  <a:cubicBezTo>
                    <a:pt x="2437" y="1612"/>
                    <a:pt x="2572" y="1531"/>
                    <a:pt x="2602" y="1390"/>
                  </a:cubicBezTo>
                  <a:lnTo>
                    <a:pt x="2680" y="1018"/>
                  </a:lnTo>
                  <a:cubicBezTo>
                    <a:pt x="3033" y="1041"/>
                    <a:pt x="3385" y="1058"/>
                    <a:pt x="3738" y="1058"/>
                  </a:cubicBezTo>
                  <a:cubicBezTo>
                    <a:pt x="3753" y="1058"/>
                    <a:pt x="3769" y="1058"/>
                    <a:pt x="3785" y="1057"/>
                  </a:cubicBezTo>
                  <a:cubicBezTo>
                    <a:pt x="4171" y="1057"/>
                    <a:pt x="4162" y="457"/>
                    <a:pt x="3777" y="457"/>
                  </a:cubicBezTo>
                  <a:cubicBezTo>
                    <a:pt x="3776" y="457"/>
                    <a:pt x="3776" y="457"/>
                    <a:pt x="3775" y="457"/>
                  </a:cubicBezTo>
                  <a:cubicBezTo>
                    <a:pt x="3451" y="457"/>
                    <a:pt x="3128" y="445"/>
                    <a:pt x="2807" y="426"/>
                  </a:cubicBezTo>
                  <a:cubicBezTo>
                    <a:pt x="2810" y="409"/>
                    <a:pt x="2813" y="392"/>
                    <a:pt x="2818" y="374"/>
                  </a:cubicBezTo>
                  <a:cubicBezTo>
                    <a:pt x="2851" y="221"/>
                    <a:pt x="2765" y="42"/>
                    <a:pt x="2602" y="8"/>
                  </a:cubicBezTo>
                  <a:cubicBezTo>
                    <a:pt x="2580" y="3"/>
                    <a:pt x="2558" y="1"/>
                    <a:pt x="25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39" name="Google Shape;7439;p16"/>
            <p:cNvSpPr/>
            <p:nvPr/>
          </p:nvSpPr>
          <p:spPr>
            <a:xfrm>
              <a:off x="6202950" y="3755400"/>
              <a:ext cx="112175" cy="96350"/>
            </a:xfrm>
            <a:custGeom>
              <a:avLst/>
              <a:gdLst/>
              <a:ahLst/>
              <a:cxnLst/>
              <a:rect l="l" t="t" r="r" b="b"/>
              <a:pathLst>
                <a:path w="4487" h="3854" extrusionOk="0">
                  <a:moveTo>
                    <a:pt x="3620" y="623"/>
                  </a:moveTo>
                  <a:cubicBezTo>
                    <a:pt x="3664" y="762"/>
                    <a:pt x="3675" y="938"/>
                    <a:pt x="3697" y="1060"/>
                  </a:cubicBezTo>
                  <a:lnTo>
                    <a:pt x="3697" y="1061"/>
                  </a:lnTo>
                  <a:cubicBezTo>
                    <a:pt x="3738" y="1286"/>
                    <a:pt x="3769" y="1511"/>
                    <a:pt x="3793" y="1737"/>
                  </a:cubicBezTo>
                  <a:cubicBezTo>
                    <a:pt x="3814" y="1955"/>
                    <a:pt x="3829" y="2172"/>
                    <a:pt x="3836" y="2390"/>
                  </a:cubicBezTo>
                  <a:cubicBezTo>
                    <a:pt x="3840" y="2468"/>
                    <a:pt x="3850" y="2555"/>
                    <a:pt x="3835" y="2631"/>
                  </a:cubicBezTo>
                  <a:cubicBezTo>
                    <a:pt x="3832" y="2645"/>
                    <a:pt x="3825" y="2660"/>
                    <a:pt x="3821" y="2675"/>
                  </a:cubicBezTo>
                  <a:cubicBezTo>
                    <a:pt x="3720" y="2675"/>
                    <a:pt x="3626" y="2716"/>
                    <a:pt x="3568" y="2816"/>
                  </a:cubicBezTo>
                  <a:cubicBezTo>
                    <a:pt x="3520" y="2904"/>
                    <a:pt x="3525" y="3036"/>
                    <a:pt x="3581" y="3130"/>
                  </a:cubicBezTo>
                  <a:lnTo>
                    <a:pt x="1018" y="1433"/>
                  </a:lnTo>
                  <a:cubicBezTo>
                    <a:pt x="1375" y="1292"/>
                    <a:pt x="1735" y="1159"/>
                    <a:pt x="2102" y="1041"/>
                  </a:cubicBezTo>
                  <a:cubicBezTo>
                    <a:pt x="2370" y="955"/>
                    <a:pt x="2638" y="875"/>
                    <a:pt x="2909" y="801"/>
                  </a:cubicBezTo>
                  <a:cubicBezTo>
                    <a:pt x="3044" y="764"/>
                    <a:pt x="3180" y="729"/>
                    <a:pt x="3316" y="695"/>
                  </a:cubicBezTo>
                  <a:cubicBezTo>
                    <a:pt x="3396" y="676"/>
                    <a:pt x="3474" y="657"/>
                    <a:pt x="3554" y="638"/>
                  </a:cubicBezTo>
                  <a:lnTo>
                    <a:pt x="3620" y="623"/>
                  </a:lnTo>
                  <a:close/>
                  <a:moveTo>
                    <a:pt x="3704" y="1"/>
                  </a:moveTo>
                  <a:cubicBezTo>
                    <a:pt x="3517" y="1"/>
                    <a:pt x="3314" y="76"/>
                    <a:pt x="3147" y="118"/>
                  </a:cubicBezTo>
                  <a:cubicBezTo>
                    <a:pt x="2829" y="197"/>
                    <a:pt x="2514" y="284"/>
                    <a:pt x="2201" y="380"/>
                  </a:cubicBezTo>
                  <a:cubicBezTo>
                    <a:pt x="1552" y="577"/>
                    <a:pt x="914" y="811"/>
                    <a:pt x="292" y="1079"/>
                  </a:cubicBezTo>
                  <a:cubicBezTo>
                    <a:pt x="51" y="1182"/>
                    <a:pt x="1" y="1478"/>
                    <a:pt x="230" y="1630"/>
                  </a:cubicBezTo>
                  <a:lnTo>
                    <a:pt x="3514" y="3803"/>
                  </a:lnTo>
                  <a:cubicBezTo>
                    <a:pt x="3567" y="3839"/>
                    <a:pt x="3619" y="3854"/>
                    <a:pt x="3668" y="3854"/>
                  </a:cubicBezTo>
                  <a:cubicBezTo>
                    <a:pt x="3917" y="3854"/>
                    <a:pt x="4077" y="3457"/>
                    <a:pt x="3808" y="3280"/>
                  </a:cubicBezTo>
                  <a:lnTo>
                    <a:pt x="3766" y="3252"/>
                  </a:lnTo>
                  <a:lnTo>
                    <a:pt x="3766" y="3252"/>
                  </a:lnTo>
                  <a:cubicBezTo>
                    <a:pt x="3814" y="3264"/>
                    <a:pt x="3861" y="3270"/>
                    <a:pt x="3906" y="3270"/>
                  </a:cubicBezTo>
                  <a:cubicBezTo>
                    <a:pt x="4092" y="3270"/>
                    <a:pt x="4249" y="3165"/>
                    <a:pt x="4349" y="2965"/>
                  </a:cubicBezTo>
                  <a:cubicBezTo>
                    <a:pt x="4487" y="2688"/>
                    <a:pt x="4440" y="2351"/>
                    <a:pt x="4421" y="2053"/>
                  </a:cubicBezTo>
                  <a:cubicBezTo>
                    <a:pt x="4397" y="1712"/>
                    <a:pt x="4355" y="1372"/>
                    <a:pt x="4299" y="1035"/>
                  </a:cubicBezTo>
                  <a:cubicBezTo>
                    <a:pt x="4270" y="867"/>
                    <a:pt x="4237" y="700"/>
                    <a:pt x="4201" y="535"/>
                  </a:cubicBezTo>
                  <a:cubicBezTo>
                    <a:pt x="4169" y="389"/>
                    <a:pt x="4139" y="230"/>
                    <a:pt x="4028" y="121"/>
                  </a:cubicBezTo>
                  <a:cubicBezTo>
                    <a:pt x="3935" y="32"/>
                    <a:pt x="3823" y="1"/>
                    <a:pt x="3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0" name="Google Shape;7440;p16"/>
            <p:cNvSpPr/>
            <p:nvPr/>
          </p:nvSpPr>
          <p:spPr>
            <a:xfrm>
              <a:off x="6193450" y="3623850"/>
              <a:ext cx="118300" cy="113675"/>
            </a:xfrm>
            <a:custGeom>
              <a:avLst/>
              <a:gdLst/>
              <a:ahLst/>
              <a:cxnLst/>
              <a:rect l="l" t="t" r="r" b="b"/>
              <a:pathLst>
                <a:path w="4732" h="4547" extrusionOk="0">
                  <a:moveTo>
                    <a:pt x="301" y="0"/>
                  </a:moveTo>
                  <a:cubicBezTo>
                    <a:pt x="148" y="0"/>
                    <a:pt x="0" y="99"/>
                    <a:pt x="11" y="295"/>
                  </a:cubicBezTo>
                  <a:cubicBezTo>
                    <a:pt x="83" y="1617"/>
                    <a:pt x="154" y="2939"/>
                    <a:pt x="226" y="4262"/>
                  </a:cubicBezTo>
                  <a:cubicBezTo>
                    <a:pt x="236" y="4452"/>
                    <a:pt x="388" y="4547"/>
                    <a:pt x="537" y="4547"/>
                  </a:cubicBezTo>
                  <a:cubicBezTo>
                    <a:pt x="689" y="4547"/>
                    <a:pt x="838" y="4448"/>
                    <a:pt x="827" y="4252"/>
                  </a:cubicBezTo>
                  <a:cubicBezTo>
                    <a:pt x="804" y="3832"/>
                    <a:pt x="782" y="3414"/>
                    <a:pt x="759" y="2994"/>
                  </a:cubicBezTo>
                  <a:lnTo>
                    <a:pt x="759" y="2994"/>
                  </a:lnTo>
                  <a:lnTo>
                    <a:pt x="4345" y="3085"/>
                  </a:lnTo>
                  <a:cubicBezTo>
                    <a:pt x="4348" y="3085"/>
                    <a:pt x="4352" y="3085"/>
                    <a:pt x="4355" y="3085"/>
                  </a:cubicBezTo>
                  <a:cubicBezTo>
                    <a:pt x="4732" y="3085"/>
                    <a:pt x="4717" y="2494"/>
                    <a:pt x="4334" y="2485"/>
                  </a:cubicBezTo>
                  <a:lnTo>
                    <a:pt x="727" y="2392"/>
                  </a:lnTo>
                  <a:lnTo>
                    <a:pt x="613" y="285"/>
                  </a:lnTo>
                  <a:cubicBezTo>
                    <a:pt x="602" y="95"/>
                    <a:pt x="449" y="0"/>
                    <a:pt x="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1" name="Google Shape;7441;p16"/>
            <p:cNvSpPr/>
            <p:nvPr/>
          </p:nvSpPr>
          <p:spPr>
            <a:xfrm>
              <a:off x="6287100" y="3620300"/>
              <a:ext cx="50" cy="125"/>
            </a:xfrm>
            <a:custGeom>
              <a:avLst/>
              <a:gdLst/>
              <a:ahLst/>
              <a:cxnLst/>
              <a:rect l="l" t="t" r="r" b="b"/>
              <a:pathLst>
                <a:path w="2" h="5" extrusionOk="0">
                  <a:moveTo>
                    <a:pt x="0" y="4"/>
                  </a:moveTo>
                  <a:cubicBezTo>
                    <a:pt x="2" y="1"/>
                    <a:pt x="2" y="1"/>
                    <a:pt x="0" y="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2" name="Google Shape;7442;p16"/>
            <p:cNvSpPr/>
            <p:nvPr/>
          </p:nvSpPr>
          <p:spPr>
            <a:xfrm>
              <a:off x="6303500" y="3616000"/>
              <a:ext cx="25" cy="375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8"/>
                  </a:moveTo>
                  <a:lnTo>
                    <a:pt x="1" y="1"/>
                  </a:lnTo>
                  <a:cubicBezTo>
                    <a:pt x="1" y="5"/>
                    <a:pt x="1" y="10"/>
                    <a:pt x="1" y="1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3" name="Google Shape;7443;p16"/>
            <p:cNvSpPr/>
            <p:nvPr/>
          </p:nvSpPr>
          <p:spPr>
            <a:xfrm>
              <a:off x="6303400" y="3614750"/>
              <a:ext cx="25" cy="100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4" name="Google Shape;7444;p16"/>
            <p:cNvSpPr/>
            <p:nvPr/>
          </p:nvSpPr>
          <p:spPr>
            <a:xfrm>
              <a:off x="6303400" y="3614825"/>
              <a:ext cx="100" cy="575"/>
            </a:xfrm>
            <a:custGeom>
              <a:avLst/>
              <a:gdLst/>
              <a:ahLst/>
              <a:cxnLst/>
              <a:rect l="l" t="t" r="r" b="b"/>
              <a:pathLst>
                <a:path w="4" h="23" extrusionOk="0">
                  <a:moveTo>
                    <a:pt x="2" y="1"/>
                  </a:moveTo>
                  <a:cubicBezTo>
                    <a:pt x="1" y="15"/>
                    <a:pt x="2" y="23"/>
                    <a:pt x="3" y="23"/>
                  </a:cubicBezTo>
                  <a:cubicBezTo>
                    <a:pt x="3" y="23"/>
                    <a:pt x="3" y="22"/>
                    <a:pt x="3" y="19"/>
                  </a:cubicBezTo>
                  <a:cubicBezTo>
                    <a:pt x="3" y="18"/>
                    <a:pt x="3" y="16"/>
                    <a:pt x="3" y="15"/>
                  </a:cubicBezTo>
                  <a:cubicBezTo>
                    <a:pt x="3" y="10"/>
                    <a:pt x="2" y="5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5" name="Google Shape;7445;p16"/>
            <p:cNvSpPr/>
            <p:nvPr/>
          </p:nvSpPr>
          <p:spPr>
            <a:xfrm>
              <a:off x="6303425" y="3614625"/>
              <a:ext cx="75" cy="200"/>
            </a:xfrm>
            <a:custGeom>
              <a:avLst/>
              <a:gdLst/>
              <a:ahLst/>
              <a:cxnLst/>
              <a:rect l="l" t="t" r="r" b="b"/>
              <a:pathLst>
                <a:path w="3" h="8" extrusionOk="0">
                  <a:moveTo>
                    <a:pt x="1" y="1"/>
                  </a:moveTo>
                  <a:cubicBezTo>
                    <a:pt x="1" y="2"/>
                    <a:pt x="1" y="4"/>
                    <a:pt x="1" y="5"/>
                  </a:cubicBezTo>
                  <a:cubicBezTo>
                    <a:pt x="1" y="7"/>
                    <a:pt x="1" y="7"/>
                    <a:pt x="2" y="7"/>
                  </a:cubicBezTo>
                  <a:lnTo>
                    <a:pt x="2" y="4"/>
                  </a:lnTo>
                  <a:cubicBezTo>
                    <a:pt x="2" y="4"/>
                    <a:pt x="1" y="2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6" name="Google Shape;7446;p16"/>
            <p:cNvSpPr/>
            <p:nvPr/>
          </p:nvSpPr>
          <p:spPr>
            <a:xfrm>
              <a:off x="6294375" y="3610250"/>
              <a:ext cx="825" cy="175"/>
            </a:xfrm>
            <a:custGeom>
              <a:avLst/>
              <a:gdLst/>
              <a:ahLst/>
              <a:cxnLst/>
              <a:rect l="l" t="t" r="r" b="b"/>
              <a:pathLst>
                <a:path w="33" h="7" extrusionOk="0">
                  <a:moveTo>
                    <a:pt x="24" y="0"/>
                  </a:moveTo>
                  <a:cubicBezTo>
                    <a:pt x="16" y="2"/>
                    <a:pt x="9" y="3"/>
                    <a:pt x="5" y="3"/>
                  </a:cubicBezTo>
                  <a:lnTo>
                    <a:pt x="1" y="5"/>
                  </a:lnTo>
                  <a:cubicBezTo>
                    <a:pt x="4" y="6"/>
                    <a:pt x="8" y="7"/>
                    <a:pt x="12" y="7"/>
                  </a:cubicBezTo>
                  <a:cubicBezTo>
                    <a:pt x="19" y="7"/>
                    <a:pt x="26" y="4"/>
                    <a:pt x="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7" name="Google Shape;7447;p16"/>
            <p:cNvSpPr/>
            <p:nvPr/>
          </p:nvSpPr>
          <p:spPr>
            <a:xfrm>
              <a:off x="6265400" y="3595175"/>
              <a:ext cx="53650" cy="43475"/>
            </a:xfrm>
            <a:custGeom>
              <a:avLst/>
              <a:gdLst/>
              <a:ahLst/>
              <a:cxnLst/>
              <a:rect l="l" t="t" r="r" b="b"/>
              <a:pathLst>
                <a:path w="2146" h="1739" extrusionOk="0">
                  <a:moveTo>
                    <a:pt x="865" y="1011"/>
                  </a:moveTo>
                  <a:cubicBezTo>
                    <a:pt x="865" y="1012"/>
                    <a:pt x="864" y="1013"/>
                    <a:pt x="864" y="1014"/>
                  </a:cubicBezTo>
                  <a:lnTo>
                    <a:pt x="864" y="1014"/>
                  </a:lnTo>
                  <a:lnTo>
                    <a:pt x="865" y="1011"/>
                  </a:lnTo>
                  <a:close/>
                  <a:moveTo>
                    <a:pt x="1197" y="600"/>
                  </a:moveTo>
                  <a:cubicBezTo>
                    <a:pt x="1194" y="602"/>
                    <a:pt x="1193" y="602"/>
                    <a:pt x="1190" y="603"/>
                  </a:cubicBezTo>
                  <a:cubicBezTo>
                    <a:pt x="1210" y="603"/>
                    <a:pt x="1227" y="602"/>
                    <a:pt x="1246" y="602"/>
                  </a:cubicBezTo>
                  <a:cubicBezTo>
                    <a:pt x="1251" y="602"/>
                    <a:pt x="1258" y="603"/>
                    <a:pt x="1266" y="605"/>
                  </a:cubicBezTo>
                  <a:lnTo>
                    <a:pt x="1276" y="606"/>
                  </a:lnTo>
                  <a:cubicBezTo>
                    <a:pt x="1299" y="611"/>
                    <a:pt x="1323" y="617"/>
                    <a:pt x="1346" y="624"/>
                  </a:cubicBezTo>
                  <a:cubicBezTo>
                    <a:pt x="1349" y="625"/>
                    <a:pt x="1356" y="628"/>
                    <a:pt x="1363" y="632"/>
                  </a:cubicBezTo>
                  <a:cubicBezTo>
                    <a:pt x="1382" y="642"/>
                    <a:pt x="1403" y="652"/>
                    <a:pt x="1421" y="663"/>
                  </a:cubicBezTo>
                  <a:cubicBezTo>
                    <a:pt x="1423" y="663"/>
                    <a:pt x="1432" y="671"/>
                    <a:pt x="1442" y="677"/>
                  </a:cubicBezTo>
                  <a:cubicBezTo>
                    <a:pt x="1443" y="679"/>
                    <a:pt x="1445" y="680"/>
                    <a:pt x="1447" y="682"/>
                  </a:cubicBezTo>
                  <a:cubicBezTo>
                    <a:pt x="1461" y="697"/>
                    <a:pt x="1475" y="711"/>
                    <a:pt x="1490" y="726"/>
                  </a:cubicBezTo>
                  <a:cubicBezTo>
                    <a:pt x="1494" y="732"/>
                    <a:pt x="1498" y="736"/>
                    <a:pt x="1501" y="741"/>
                  </a:cubicBezTo>
                  <a:cubicBezTo>
                    <a:pt x="1504" y="747"/>
                    <a:pt x="1506" y="751"/>
                    <a:pt x="1509" y="755"/>
                  </a:cubicBezTo>
                  <a:cubicBezTo>
                    <a:pt x="1509" y="754"/>
                    <a:pt x="1509" y="751"/>
                    <a:pt x="1509" y="747"/>
                  </a:cubicBezTo>
                  <a:cubicBezTo>
                    <a:pt x="1509" y="752"/>
                    <a:pt x="1511" y="757"/>
                    <a:pt x="1512" y="760"/>
                  </a:cubicBezTo>
                  <a:cubicBezTo>
                    <a:pt x="1514" y="765"/>
                    <a:pt x="1517" y="768"/>
                    <a:pt x="1519" y="773"/>
                  </a:cubicBezTo>
                  <a:cubicBezTo>
                    <a:pt x="1520" y="774"/>
                    <a:pt x="1522" y="776"/>
                    <a:pt x="1522" y="779"/>
                  </a:cubicBezTo>
                  <a:cubicBezTo>
                    <a:pt x="1522" y="780"/>
                    <a:pt x="1522" y="781"/>
                    <a:pt x="1522" y="782"/>
                  </a:cubicBezTo>
                  <a:lnTo>
                    <a:pt x="1522" y="785"/>
                  </a:lnTo>
                  <a:lnTo>
                    <a:pt x="1522" y="801"/>
                  </a:lnTo>
                  <a:cubicBezTo>
                    <a:pt x="1522" y="802"/>
                    <a:pt x="1522" y="804"/>
                    <a:pt x="1522" y="805"/>
                  </a:cubicBezTo>
                  <a:cubicBezTo>
                    <a:pt x="1522" y="815"/>
                    <a:pt x="1522" y="824"/>
                    <a:pt x="1523" y="834"/>
                  </a:cubicBezTo>
                  <a:cubicBezTo>
                    <a:pt x="1523" y="829"/>
                    <a:pt x="1525" y="826"/>
                    <a:pt x="1526" y="826"/>
                  </a:cubicBezTo>
                  <a:lnTo>
                    <a:pt x="1526" y="826"/>
                  </a:lnTo>
                  <a:cubicBezTo>
                    <a:pt x="1528" y="826"/>
                    <a:pt x="1525" y="834"/>
                    <a:pt x="1523" y="841"/>
                  </a:cubicBezTo>
                  <a:lnTo>
                    <a:pt x="1523" y="845"/>
                  </a:lnTo>
                  <a:cubicBezTo>
                    <a:pt x="1524" y="857"/>
                    <a:pt x="1524" y="862"/>
                    <a:pt x="1524" y="862"/>
                  </a:cubicBezTo>
                  <a:cubicBezTo>
                    <a:pt x="1523" y="862"/>
                    <a:pt x="1523" y="855"/>
                    <a:pt x="1522" y="848"/>
                  </a:cubicBezTo>
                  <a:cubicBezTo>
                    <a:pt x="1520" y="856"/>
                    <a:pt x="1517" y="865"/>
                    <a:pt x="1518" y="865"/>
                  </a:cubicBezTo>
                  <a:cubicBezTo>
                    <a:pt x="1518" y="865"/>
                    <a:pt x="1518" y="865"/>
                    <a:pt x="1519" y="865"/>
                  </a:cubicBezTo>
                  <a:lnTo>
                    <a:pt x="1519" y="865"/>
                  </a:lnTo>
                  <a:cubicBezTo>
                    <a:pt x="1517" y="871"/>
                    <a:pt x="1512" y="884"/>
                    <a:pt x="1509" y="893"/>
                  </a:cubicBezTo>
                  <a:cubicBezTo>
                    <a:pt x="1497" y="917"/>
                    <a:pt x="1484" y="939"/>
                    <a:pt x="1470" y="961"/>
                  </a:cubicBezTo>
                  <a:cubicBezTo>
                    <a:pt x="1469" y="961"/>
                    <a:pt x="1469" y="961"/>
                    <a:pt x="1469" y="961"/>
                  </a:cubicBezTo>
                  <a:cubicBezTo>
                    <a:pt x="1469" y="961"/>
                    <a:pt x="1469" y="961"/>
                    <a:pt x="1468" y="962"/>
                  </a:cubicBezTo>
                  <a:cubicBezTo>
                    <a:pt x="1457" y="971"/>
                    <a:pt x="1448" y="982"/>
                    <a:pt x="1440" y="992"/>
                  </a:cubicBezTo>
                  <a:cubicBezTo>
                    <a:pt x="1431" y="1003"/>
                    <a:pt x="1420" y="1012"/>
                    <a:pt x="1409" y="1022"/>
                  </a:cubicBezTo>
                  <a:cubicBezTo>
                    <a:pt x="1407" y="1023"/>
                    <a:pt x="1406" y="1025"/>
                    <a:pt x="1406" y="1026"/>
                  </a:cubicBezTo>
                  <a:cubicBezTo>
                    <a:pt x="1389" y="1039"/>
                    <a:pt x="1370" y="1050"/>
                    <a:pt x="1351" y="1061"/>
                  </a:cubicBezTo>
                  <a:cubicBezTo>
                    <a:pt x="1338" y="1069"/>
                    <a:pt x="1326" y="1075"/>
                    <a:pt x="1313" y="1083"/>
                  </a:cubicBezTo>
                  <a:cubicBezTo>
                    <a:pt x="1309" y="1084"/>
                    <a:pt x="1293" y="1092"/>
                    <a:pt x="1284" y="1097"/>
                  </a:cubicBezTo>
                  <a:lnTo>
                    <a:pt x="1277" y="1098"/>
                  </a:lnTo>
                  <a:cubicBezTo>
                    <a:pt x="1262" y="1105"/>
                    <a:pt x="1244" y="1109"/>
                    <a:pt x="1227" y="1116"/>
                  </a:cubicBezTo>
                  <a:cubicBezTo>
                    <a:pt x="1210" y="1120"/>
                    <a:pt x="1193" y="1123"/>
                    <a:pt x="1175" y="1128"/>
                  </a:cubicBezTo>
                  <a:cubicBezTo>
                    <a:pt x="1171" y="1130"/>
                    <a:pt x="1166" y="1130"/>
                    <a:pt x="1161" y="1130"/>
                  </a:cubicBezTo>
                  <a:cubicBezTo>
                    <a:pt x="1117" y="1134"/>
                    <a:pt x="1072" y="1138"/>
                    <a:pt x="1027" y="1138"/>
                  </a:cubicBezTo>
                  <a:cubicBezTo>
                    <a:pt x="1006" y="1138"/>
                    <a:pt x="987" y="1138"/>
                    <a:pt x="969" y="1136"/>
                  </a:cubicBezTo>
                  <a:lnTo>
                    <a:pt x="925" y="1133"/>
                  </a:lnTo>
                  <a:lnTo>
                    <a:pt x="893" y="1128"/>
                  </a:lnTo>
                  <a:lnTo>
                    <a:pt x="857" y="1122"/>
                  </a:lnTo>
                  <a:cubicBezTo>
                    <a:pt x="857" y="1092"/>
                    <a:pt x="857" y="1064"/>
                    <a:pt x="859" y="1034"/>
                  </a:cubicBezTo>
                  <a:cubicBezTo>
                    <a:pt x="860" y="1027"/>
                    <a:pt x="862" y="1021"/>
                    <a:pt x="864" y="1014"/>
                  </a:cubicBezTo>
                  <a:lnTo>
                    <a:pt x="864" y="1014"/>
                  </a:lnTo>
                  <a:lnTo>
                    <a:pt x="861" y="1023"/>
                  </a:lnTo>
                  <a:cubicBezTo>
                    <a:pt x="855" y="1035"/>
                    <a:pt x="853" y="1039"/>
                    <a:pt x="853" y="1039"/>
                  </a:cubicBezTo>
                  <a:cubicBezTo>
                    <a:pt x="852" y="1039"/>
                    <a:pt x="863" y="1013"/>
                    <a:pt x="864" y="1003"/>
                  </a:cubicBezTo>
                  <a:cubicBezTo>
                    <a:pt x="868" y="979"/>
                    <a:pt x="879" y="898"/>
                    <a:pt x="897" y="863"/>
                  </a:cubicBezTo>
                  <a:lnTo>
                    <a:pt x="897" y="863"/>
                  </a:lnTo>
                  <a:cubicBezTo>
                    <a:pt x="894" y="870"/>
                    <a:pt x="892" y="877"/>
                    <a:pt x="894" y="877"/>
                  </a:cubicBezTo>
                  <a:cubicBezTo>
                    <a:pt x="895" y="877"/>
                    <a:pt x="897" y="873"/>
                    <a:pt x="903" y="862"/>
                  </a:cubicBezTo>
                  <a:cubicBezTo>
                    <a:pt x="908" y="849"/>
                    <a:pt x="914" y="838"/>
                    <a:pt x="920" y="826"/>
                  </a:cubicBezTo>
                  <a:cubicBezTo>
                    <a:pt x="936" y="796"/>
                    <a:pt x="953" y="768"/>
                    <a:pt x="970" y="740"/>
                  </a:cubicBezTo>
                  <a:lnTo>
                    <a:pt x="986" y="724"/>
                  </a:lnTo>
                  <a:cubicBezTo>
                    <a:pt x="1003" y="704"/>
                    <a:pt x="1022" y="686"/>
                    <a:pt x="1041" y="668"/>
                  </a:cubicBezTo>
                  <a:lnTo>
                    <a:pt x="1044" y="666"/>
                  </a:lnTo>
                  <a:lnTo>
                    <a:pt x="1060" y="655"/>
                  </a:lnTo>
                  <a:cubicBezTo>
                    <a:pt x="1070" y="647"/>
                    <a:pt x="1081" y="641"/>
                    <a:pt x="1094" y="635"/>
                  </a:cubicBezTo>
                  <a:lnTo>
                    <a:pt x="1105" y="627"/>
                  </a:lnTo>
                  <a:cubicBezTo>
                    <a:pt x="1122" y="624"/>
                    <a:pt x="1144" y="614"/>
                    <a:pt x="1158" y="610"/>
                  </a:cubicBezTo>
                  <a:cubicBezTo>
                    <a:pt x="1155" y="608"/>
                    <a:pt x="1158" y="605"/>
                    <a:pt x="1171" y="605"/>
                  </a:cubicBezTo>
                  <a:lnTo>
                    <a:pt x="1182" y="605"/>
                  </a:lnTo>
                  <a:cubicBezTo>
                    <a:pt x="1186" y="603"/>
                    <a:pt x="1191" y="602"/>
                    <a:pt x="1197" y="600"/>
                  </a:cubicBezTo>
                  <a:close/>
                  <a:moveTo>
                    <a:pt x="1235" y="0"/>
                  </a:moveTo>
                  <a:cubicBezTo>
                    <a:pt x="987" y="0"/>
                    <a:pt x="742" y="107"/>
                    <a:pt x="569" y="290"/>
                  </a:cubicBezTo>
                  <a:cubicBezTo>
                    <a:pt x="384" y="486"/>
                    <a:pt x="287" y="741"/>
                    <a:pt x="268" y="1004"/>
                  </a:cubicBezTo>
                  <a:cubicBezTo>
                    <a:pt x="159" y="1029"/>
                    <a:pt x="61" y="1113"/>
                    <a:pt x="38" y="1221"/>
                  </a:cubicBezTo>
                  <a:cubicBezTo>
                    <a:pt x="0" y="1380"/>
                    <a:pt x="96" y="1542"/>
                    <a:pt x="254" y="1586"/>
                  </a:cubicBezTo>
                  <a:cubicBezTo>
                    <a:pt x="508" y="1662"/>
                    <a:pt x="784" y="1738"/>
                    <a:pt x="1055" y="1738"/>
                  </a:cubicBezTo>
                  <a:cubicBezTo>
                    <a:pt x="1199" y="1738"/>
                    <a:pt x="1342" y="1717"/>
                    <a:pt x="1479" y="1662"/>
                  </a:cubicBezTo>
                  <a:cubicBezTo>
                    <a:pt x="1832" y="1523"/>
                    <a:pt x="2145" y="1199"/>
                    <a:pt x="2125" y="794"/>
                  </a:cubicBezTo>
                  <a:cubicBezTo>
                    <a:pt x="2108" y="431"/>
                    <a:pt x="1841" y="161"/>
                    <a:pt x="1512" y="47"/>
                  </a:cubicBezTo>
                  <a:cubicBezTo>
                    <a:pt x="1422" y="15"/>
                    <a:pt x="1328" y="0"/>
                    <a:pt x="1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8" name="Google Shape;7448;p16"/>
            <p:cNvSpPr/>
            <p:nvPr/>
          </p:nvSpPr>
          <p:spPr>
            <a:xfrm>
              <a:off x="6303150" y="3614050"/>
              <a:ext cx="275" cy="725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" y="0"/>
                  </a:moveTo>
                  <a:cubicBezTo>
                    <a:pt x="1" y="11"/>
                    <a:pt x="4" y="21"/>
                    <a:pt x="10" y="28"/>
                  </a:cubicBezTo>
                  <a:lnTo>
                    <a:pt x="10" y="25"/>
                  </a:lnTo>
                  <a:cubicBezTo>
                    <a:pt x="10" y="21"/>
                    <a:pt x="5" y="13"/>
                    <a:pt x="4" y="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49" name="Google Shape;7449;p16"/>
            <p:cNvSpPr/>
            <p:nvPr/>
          </p:nvSpPr>
          <p:spPr>
            <a:xfrm>
              <a:off x="6240575" y="3490275"/>
              <a:ext cx="20450" cy="83400"/>
            </a:xfrm>
            <a:custGeom>
              <a:avLst/>
              <a:gdLst/>
              <a:ahLst/>
              <a:cxnLst/>
              <a:rect l="l" t="t" r="r" b="b"/>
              <a:pathLst>
                <a:path w="818" h="3336" extrusionOk="0">
                  <a:moveTo>
                    <a:pt x="505" y="0"/>
                  </a:moveTo>
                  <a:cubicBezTo>
                    <a:pt x="503" y="0"/>
                    <a:pt x="502" y="0"/>
                    <a:pt x="500" y="0"/>
                  </a:cubicBezTo>
                  <a:cubicBezTo>
                    <a:pt x="326" y="3"/>
                    <a:pt x="216" y="143"/>
                    <a:pt x="205" y="306"/>
                  </a:cubicBezTo>
                  <a:cubicBezTo>
                    <a:pt x="141" y="1218"/>
                    <a:pt x="77" y="2128"/>
                    <a:pt x="13" y="3040"/>
                  </a:cubicBezTo>
                  <a:cubicBezTo>
                    <a:pt x="0" y="3202"/>
                    <a:pt x="164" y="3336"/>
                    <a:pt x="315" y="3336"/>
                  </a:cubicBezTo>
                  <a:cubicBezTo>
                    <a:pt x="316" y="3336"/>
                    <a:pt x="317" y="3336"/>
                    <a:pt x="318" y="3336"/>
                  </a:cubicBezTo>
                  <a:cubicBezTo>
                    <a:pt x="492" y="3333"/>
                    <a:pt x="602" y="3193"/>
                    <a:pt x="613" y="3030"/>
                  </a:cubicBezTo>
                  <a:cubicBezTo>
                    <a:pt x="677" y="2119"/>
                    <a:pt x="741" y="1207"/>
                    <a:pt x="805" y="295"/>
                  </a:cubicBezTo>
                  <a:cubicBezTo>
                    <a:pt x="818" y="135"/>
                    <a:pt x="657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0" name="Google Shape;7450;p16"/>
            <p:cNvSpPr/>
            <p:nvPr/>
          </p:nvSpPr>
          <p:spPr>
            <a:xfrm>
              <a:off x="6268025" y="3501550"/>
              <a:ext cx="18950" cy="73400"/>
            </a:xfrm>
            <a:custGeom>
              <a:avLst/>
              <a:gdLst/>
              <a:ahLst/>
              <a:cxnLst/>
              <a:rect l="l" t="t" r="r" b="b"/>
              <a:pathLst>
                <a:path w="758" h="2936" extrusionOk="0">
                  <a:moveTo>
                    <a:pt x="404" y="0"/>
                  </a:moveTo>
                  <a:cubicBezTo>
                    <a:pt x="402" y="0"/>
                    <a:pt x="400" y="0"/>
                    <a:pt x="398" y="1"/>
                  </a:cubicBezTo>
                  <a:cubicBezTo>
                    <a:pt x="243" y="2"/>
                    <a:pt x="93" y="143"/>
                    <a:pt x="104" y="306"/>
                  </a:cubicBezTo>
                  <a:cubicBezTo>
                    <a:pt x="157" y="1058"/>
                    <a:pt x="130" y="1813"/>
                    <a:pt x="24" y="2561"/>
                  </a:cubicBezTo>
                  <a:cubicBezTo>
                    <a:pt x="0" y="2722"/>
                    <a:pt x="69" y="2883"/>
                    <a:pt x="238" y="2927"/>
                  </a:cubicBezTo>
                  <a:cubicBezTo>
                    <a:pt x="260" y="2933"/>
                    <a:pt x="282" y="2935"/>
                    <a:pt x="305" y="2935"/>
                  </a:cubicBezTo>
                  <a:cubicBezTo>
                    <a:pt x="437" y="2935"/>
                    <a:pt x="585" y="2849"/>
                    <a:pt x="605" y="2711"/>
                  </a:cubicBezTo>
                  <a:cubicBezTo>
                    <a:pt x="723" y="1912"/>
                    <a:pt x="757" y="1102"/>
                    <a:pt x="704" y="297"/>
                  </a:cubicBezTo>
                  <a:cubicBezTo>
                    <a:pt x="693" y="136"/>
                    <a:pt x="570" y="0"/>
                    <a:pt x="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1" name="Google Shape;7451;p16"/>
            <p:cNvSpPr/>
            <p:nvPr/>
          </p:nvSpPr>
          <p:spPr>
            <a:xfrm>
              <a:off x="6178650" y="3391900"/>
              <a:ext cx="141625" cy="60875"/>
            </a:xfrm>
            <a:custGeom>
              <a:avLst/>
              <a:gdLst/>
              <a:ahLst/>
              <a:cxnLst/>
              <a:rect l="l" t="t" r="r" b="b"/>
              <a:pathLst>
                <a:path w="5665" h="2435" extrusionOk="0">
                  <a:moveTo>
                    <a:pt x="462" y="0"/>
                  </a:moveTo>
                  <a:cubicBezTo>
                    <a:pt x="170" y="0"/>
                    <a:pt x="0" y="384"/>
                    <a:pt x="293" y="557"/>
                  </a:cubicBezTo>
                  <a:cubicBezTo>
                    <a:pt x="1172" y="1074"/>
                    <a:pt x="1998" y="1678"/>
                    <a:pt x="2759" y="2356"/>
                  </a:cubicBezTo>
                  <a:cubicBezTo>
                    <a:pt x="2821" y="2411"/>
                    <a:pt x="2890" y="2435"/>
                    <a:pt x="2956" y="2435"/>
                  </a:cubicBezTo>
                  <a:cubicBezTo>
                    <a:pt x="3196" y="2435"/>
                    <a:pt x="3405" y="2126"/>
                    <a:pt x="3177" y="1924"/>
                  </a:cubicBezTo>
                  <a:cubicBezTo>
                    <a:pt x="2723" y="1521"/>
                    <a:pt x="2248" y="1143"/>
                    <a:pt x="1753" y="794"/>
                  </a:cubicBezTo>
                  <a:lnTo>
                    <a:pt x="1753" y="794"/>
                  </a:lnTo>
                  <a:cubicBezTo>
                    <a:pt x="2925" y="965"/>
                    <a:pt x="4100" y="1123"/>
                    <a:pt x="5280" y="1231"/>
                  </a:cubicBezTo>
                  <a:cubicBezTo>
                    <a:pt x="5291" y="1232"/>
                    <a:pt x="5301" y="1232"/>
                    <a:pt x="5311" y="1232"/>
                  </a:cubicBezTo>
                  <a:cubicBezTo>
                    <a:pt x="5664" y="1232"/>
                    <a:pt x="5642" y="663"/>
                    <a:pt x="5271" y="629"/>
                  </a:cubicBezTo>
                  <a:cubicBezTo>
                    <a:pt x="3677" y="484"/>
                    <a:pt x="2096" y="244"/>
                    <a:pt x="515" y="4"/>
                  </a:cubicBezTo>
                  <a:cubicBezTo>
                    <a:pt x="497" y="1"/>
                    <a:pt x="480" y="0"/>
                    <a:pt x="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2" name="Google Shape;7452;p16"/>
            <p:cNvSpPr/>
            <p:nvPr/>
          </p:nvSpPr>
          <p:spPr>
            <a:xfrm>
              <a:off x="6196125" y="3276425"/>
              <a:ext cx="104475" cy="86525"/>
            </a:xfrm>
            <a:custGeom>
              <a:avLst/>
              <a:gdLst/>
              <a:ahLst/>
              <a:cxnLst/>
              <a:rect l="l" t="t" r="r" b="b"/>
              <a:pathLst>
                <a:path w="4179" h="3461" extrusionOk="0">
                  <a:moveTo>
                    <a:pt x="2397" y="1"/>
                  </a:moveTo>
                  <a:cubicBezTo>
                    <a:pt x="2245" y="1"/>
                    <a:pt x="2093" y="100"/>
                    <a:pt x="2096" y="296"/>
                  </a:cubicBezTo>
                  <a:lnTo>
                    <a:pt x="2115" y="1363"/>
                  </a:lnTo>
                  <a:cubicBezTo>
                    <a:pt x="1540" y="1295"/>
                    <a:pt x="963" y="1247"/>
                    <a:pt x="387" y="1219"/>
                  </a:cubicBezTo>
                  <a:cubicBezTo>
                    <a:pt x="381" y="1218"/>
                    <a:pt x="375" y="1218"/>
                    <a:pt x="369" y="1218"/>
                  </a:cubicBezTo>
                  <a:cubicBezTo>
                    <a:pt x="0" y="1218"/>
                    <a:pt x="18" y="1800"/>
                    <a:pt x="396" y="1820"/>
                  </a:cubicBezTo>
                  <a:cubicBezTo>
                    <a:pt x="974" y="1848"/>
                    <a:pt x="1551" y="1897"/>
                    <a:pt x="2124" y="1968"/>
                  </a:cubicBezTo>
                  <a:lnTo>
                    <a:pt x="2145" y="3176"/>
                  </a:lnTo>
                  <a:cubicBezTo>
                    <a:pt x="2148" y="3366"/>
                    <a:pt x="2295" y="3461"/>
                    <a:pt x="2443" y="3461"/>
                  </a:cubicBezTo>
                  <a:cubicBezTo>
                    <a:pt x="2595" y="3461"/>
                    <a:pt x="2748" y="3361"/>
                    <a:pt x="2745" y="3165"/>
                  </a:cubicBezTo>
                  <a:lnTo>
                    <a:pt x="2726" y="2047"/>
                  </a:lnTo>
                  <a:lnTo>
                    <a:pt x="2726" y="2047"/>
                  </a:lnTo>
                  <a:cubicBezTo>
                    <a:pt x="3041" y="2093"/>
                    <a:pt x="3356" y="2143"/>
                    <a:pt x="3669" y="2201"/>
                  </a:cubicBezTo>
                  <a:cubicBezTo>
                    <a:pt x="3691" y="2205"/>
                    <a:pt x="3712" y="2207"/>
                    <a:pt x="3732" y="2207"/>
                  </a:cubicBezTo>
                  <a:cubicBezTo>
                    <a:pt x="4064" y="2207"/>
                    <a:pt x="4179" y="1685"/>
                    <a:pt x="3820" y="1620"/>
                  </a:cubicBezTo>
                  <a:cubicBezTo>
                    <a:pt x="3453" y="1551"/>
                    <a:pt x="3085" y="1494"/>
                    <a:pt x="2715" y="1443"/>
                  </a:cubicBezTo>
                  <a:lnTo>
                    <a:pt x="2696" y="286"/>
                  </a:lnTo>
                  <a:cubicBezTo>
                    <a:pt x="2694" y="95"/>
                    <a:pt x="2546" y="1"/>
                    <a:pt x="2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3" name="Google Shape;7453;p16"/>
            <p:cNvSpPr/>
            <p:nvPr/>
          </p:nvSpPr>
          <p:spPr>
            <a:xfrm>
              <a:off x="6182950" y="3173125"/>
              <a:ext cx="134500" cy="87175"/>
            </a:xfrm>
            <a:custGeom>
              <a:avLst/>
              <a:gdLst/>
              <a:ahLst/>
              <a:cxnLst/>
              <a:rect l="l" t="t" r="r" b="b"/>
              <a:pathLst>
                <a:path w="5380" h="3487" extrusionOk="0">
                  <a:moveTo>
                    <a:pt x="1996" y="603"/>
                  </a:moveTo>
                  <a:cubicBezTo>
                    <a:pt x="2634" y="603"/>
                    <a:pt x="3293" y="836"/>
                    <a:pt x="3826" y="1159"/>
                  </a:cubicBezTo>
                  <a:lnTo>
                    <a:pt x="3828" y="1159"/>
                  </a:lnTo>
                  <a:cubicBezTo>
                    <a:pt x="4118" y="1337"/>
                    <a:pt x="4422" y="1551"/>
                    <a:pt x="4597" y="1849"/>
                  </a:cubicBezTo>
                  <a:cubicBezTo>
                    <a:pt x="4732" y="2079"/>
                    <a:pt x="4787" y="2441"/>
                    <a:pt x="4550" y="2629"/>
                  </a:cubicBezTo>
                  <a:cubicBezTo>
                    <a:pt x="4303" y="2825"/>
                    <a:pt x="3858" y="2855"/>
                    <a:pt x="3554" y="2877"/>
                  </a:cubicBezTo>
                  <a:cubicBezTo>
                    <a:pt x="3457" y="2884"/>
                    <a:pt x="3360" y="2887"/>
                    <a:pt x="3263" y="2887"/>
                  </a:cubicBezTo>
                  <a:cubicBezTo>
                    <a:pt x="3037" y="2887"/>
                    <a:pt x="2811" y="2868"/>
                    <a:pt x="2589" y="2830"/>
                  </a:cubicBezTo>
                  <a:cubicBezTo>
                    <a:pt x="1951" y="2720"/>
                    <a:pt x="1351" y="2458"/>
                    <a:pt x="837" y="2068"/>
                  </a:cubicBezTo>
                  <a:cubicBezTo>
                    <a:pt x="857" y="2012"/>
                    <a:pt x="857" y="1951"/>
                    <a:pt x="840" y="1894"/>
                  </a:cubicBezTo>
                  <a:cubicBezTo>
                    <a:pt x="640" y="1250"/>
                    <a:pt x="1099" y="682"/>
                    <a:pt x="1741" y="616"/>
                  </a:cubicBezTo>
                  <a:cubicBezTo>
                    <a:pt x="1825" y="607"/>
                    <a:pt x="1910" y="603"/>
                    <a:pt x="1996" y="603"/>
                  </a:cubicBezTo>
                  <a:close/>
                  <a:moveTo>
                    <a:pt x="2013" y="0"/>
                  </a:moveTo>
                  <a:cubicBezTo>
                    <a:pt x="1905" y="0"/>
                    <a:pt x="1798" y="6"/>
                    <a:pt x="1692" y="17"/>
                  </a:cubicBezTo>
                  <a:cubicBezTo>
                    <a:pt x="1186" y="74"/>
                    <a:pt x="730" y="296"/>
                    <a:pt x="445" y="730"/>
                  </a:cubicBezTo>
                  <a:cubicBezTo>
                    <a:pt x="234" y="1058"/>
                    <a:pt x="151" y="1452"/>
                    <a:pt x="212" y="1838"/>
                  </a:cubicBezTo>
                  <a:cubicBezTo>
                    <a:pt x="71" y="1937"/>
                    <a:pt x="0" y="2139"/>
                    <a:pt x="165" y="2289"/>
                  </a:cubicBezTo>
                  <a:cubicBezTo>
                    <a:pt x="810" y="2878"/>
                    <a:pt x="1611" y="3270"/>
                    <a:pt x="2473" y="3419"/>
                  </a:cubicBezTo>
                  <a:cubicBezTo>
                    <a:pt x="2732" y="3464"/>
                    <a:pt x="2995" y="3487"/>
                    <a:pt x="3258" y="3487"/>
                  </a:cubicBezTo>
                  <a:cubicBezTo>
                    <a:pt x="3441" y="3487"/>
                    <a:pt x="3625" y="3476"/>
                    <a:pt x="3808" y="3453"/>
                  </a:cubicBezTo>
                  <a:cubicBezTo>
                    <a:pt x="4224" y="3398"/>
                    <a:pt x="4723" y="3322"/>
                    <a:pt x="5027" y="3002"/>
                  </a:cubicBezTo>
                  <a:cubicBezTo>
                    <a:pt x="5324" y="2692"/>
                    <a:pt x="5379" y="2200"/>
                    <a:pt x="5238" y="1805"/>
                  </a:cubicBezTo>
                  <a:cubicBezTo>
                    <a:pt x="5084" y="1377"/>
                    <a:pt x="4741" y="1062"/>
                    <a:pt x="4381" y="805"/>
                  </a:cubicBezTo>
                  <a:cubicBezTo>
                    <a:pt x="3720" y="336"/>
                    <a:pt x="2846" y="0"/>
                    <a:pt x="20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4" name="Google Shape;7454;p16"/>
            <p:cNvSpPr/>
            <p:nvPr/>
          </p:nvSpPr>
          <p:spPr>
            <a:xfrm>
              <a:off x="6273000" y="3145525"/>
              <a:ext cx="55175" cy="21925"/>
            </a:xfrm>
            <a:custGeom>
              <a:avLst/>
              <a:gdLst/>
              <a:ahLst/>
              <a:cxnLst/>
              <a:rect l="l" t="t" r="r" b="b"/>
              <a:pathLst>
                <a:path w="2207" h="877" extrusionOk="0">
                  <a:moveTo>
                    <a:pt x="334" y="0"/>
                  </a:moveTo>
                  <a:cubicBezTo>
                    <a:pt x="198" y="0"/>
                    <a:pt x="61" y="77"/>
                    <a:pt x="32" y="220"/>
                  </a:cubicBezTo>
                  <a:cubicBezTo>
                    <a:pt x="0" y="371"/>
                    <a:pt x="82" y="557"/>
                    <a:pt x="246" y="587"/>
                  </a:cubicBezTo>
                  <a:lnTo>
                    <a:pt x="1808" y="871"/>
                  </a:lnTo>
                  <a:cubicBezTo>
                    <a:pt x="1829" y="874"/>
                    <a:pt x="1851" y="876"/>
                    <a:pt x="1872" y="876"/>
                  </a:cubicBezTo>
                  <a:cubicBezTo>
                    <a:pt x="2009" y="876"/>
                    <a:pt x="2145" y="800"/>
                    <a:pt x="2175" y="656"/>
                  </a:cubicBezTo>
                  <a:cubicBezTo>
                    <a:pt x="2206" y="506"/>
                    <a:pt x="2125" y="319"/>
                    <a:pt x="1960" y="289"/>
                  </a:cubicBezTo>
                  <a:lnTo>
                    <a:pt x="398" y="6"/>
                  </a:lnTo>
                  <a:cubicBezTo>
                    <a:pt x="377" y="2"/>
                    <a:pt x="35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5" name="Google Shape;7455;p16"/>
            <p:cNvSpPr/>
            <p:nvPr/>
          </p:nvSpPr>
          <p:spPr>
            <a:xfrm>
              <a:off x="6170525" y="3041150"/>
              <a:ext cx="124150" cy="75075"/>
            </a:xfrm>
            <a:custGeom>
              <a:avLst/>
              <a:gdLst/>
              <a:ahLst/>
              <a:cxnLst/>
              <a:rect l="l" t="t" r="r" b="b"/>
              <a:pathLst>
                <a:path w="4966" h="3003" extrusionOk="0">
                  <a:moveTo>
                    <a:pt x="626" y="0"/>
                  </a:moveTo>
                  <a:cubicBezTo>
                    <a:pt x="490" y="0"/>
                    <a:pt x="384" y="97"/>
                    <a:pt x="334" y="226"/>
                  </a:cubicBezTo>
                  <a:cubicBezTo>
                    <a:pt x="1" y="1113"/>
                    <a:pt x="234" y="2149"/>
                    <a:pt x="873" y="2836"/>
                  </a:cubicBezTo>
                  <a:cubicBezTo>
                    <a:pt x="925" y="2890"/>
                    <a:pt x="996" y="2919"/>
                    <a:pt x="1070" y="2919"/>
                  </a:cubicBezTo>
                  <a:cubicBezTo>
                    <a:pt x="1078" y="2919"/>
                    <a:pt x="1087" y="2919"/>
                    <a:pt x="1096" y="2918"/>
                  </a:cubicBezTo>
                  <a:cubicBezTo>
                    <a:pt x="1205" y="2976"/>
                    <a:pt x="1327" y="3003"/>
                    <a:pt x="1451" y="3003"/>
                  </a:cubicBezTo>
                  <a:cubicBezTo>
                    <a:pt x="1649" y="3003"/>
                    <a:pt x="1852" y="2935"/>
                    <a:pt x="2017" y="2821"/>
                  </a:cubicBezTo>
                  <a:cubicBezTo>
                    <a:pt x="2193" y="2700"/>
                    <a:pt x="2338" y="2540"/>
                    <a:pt x="2509" y="2413"/>
                  </a:cubicBezTo>
                  <a:cubicBezTo>
                    <a:pt x="2683" y="2283"/>
                    <a:pt x="2876" y="2180"/>
                    <a:pt x="3079" y="2105"/>
                  </a:cubicBezTo>
                  <a:cubicBezTo>
                    <a:pt x="3298" y="2025"/>
                    <a:pt x="3564" y="1953"/>
                    <a:pt x="3818" y="1953"/>
                  </a:cubicBezTo>
                  <a:cubicBezTo>
                    <a:pt x="3940" y="1953"/>
                    <a:pt x="4059" y="1970"/>
                    <a:pt x="4168" y="2011"/>
                  </a:cubicBezTo>
                  <a:cubicBezTo>
                    <a:pt x="4212" y="2028"/>
                    <a:pt x="4356" y="2092"/>
                    <a:pt x="4353" y="2155"/>
                  </a:cubicBezTo>
                  <a:cubicBezTo>
                    <a:pt x="4350" y="2209"/>
                    <a:pt x="4299" y="2234"/>
                    <a:pt x="4250" y="2234"/>
                  </a:cubicBezTo>
                  <a:cubicBezTo>
                    <a:pt x="4225" y="2234"/>
                    <a:pt x="4201" y="2228"/>
                    <a:pt x="4184" y="2216"/>
                  </a:cubicBezTo>
                  <a:cubicBezTo>
                    <a:pt x="4132" y="2183"/>
                    <a:pt x="4080" y="2168"/>
                    <a:pt x="4032" y="2168"/>
                  </a:cubicBezTo>
                  <a:cubicBezTo>
                    <a:pt x="3780" y="2168"/>
                    <a:pt x="3617" y="2566"/>
                    <a:pt x="3889" y="2741"/>
                  </a:cubicBezTo>
                  <a:cubicBezTo>
                    <a:pt x="3994" y="2808"/>
                    <a:pt x="4112" y="2839"/>
                    <a:pt x="4229" y="2839"/>
                  </a:cubicBezTo>
                  <a:cubicBezTo>
                    <a:pt x="4583" y="2839"/>
                    <a:pt x="4937" y="2560"/>
                    <a:pt x="4949" y="2183"/>
                  </a:cubicBezTo>
                  <a:cubicBezTo>
                    <a:pt x="4966" y="1663"/>
                    <a:pt x="4431" y="1404"/>
                    <a:pt x="3987" y="1367"/>
                  </a:cubicBezTo>
                  <a:cubicBezTo>
                    <a:pt x="3927" y="1362"/>
                    <a:pt x="3867" y="1359"/>
                    <a:pt x="3807" y="1359"/>
                  </a:cubicBezTo>
                  <a:cubicBezTo>
                    <a:pt x="3334" y="1359"/>
                    <a:pt x="2848" y="1513"/>
                    <a:pt x="2442" y="1743"/>
                  </a:cubicBezTo>
                  <a:cubicBezTo>
                    <a:pt x="2197" y="1882"/>
                    <a:pt x="1998" y="2072"/>
                    <a:pt x="1782" y="2249"/>
                  </a:cubicBezTo>
                  <a:cubicBezTo>
                    <a:pt x="1702" y="2314"/>
                    <a:pt x="1575" y="2409"/>
                    <a:pt x="1461" y="2409"/>
                  </a:cubicBezTo>
                  <a:cubicBezTo>
                    <a:pt x="1415" y="2409"/>
                    <a:pt x="1371" y="2394"/>
                    <a:pt x="1334" y="2354"/>
                  </a:cubicBezTo>
                  <a:cubicBezTo>
                    <a:pt x="1295" y="2310"/>
                    <a:pt x="1243" y="2282"/>
                    <a:pt x="1185" y="2272"/>
                  </a:cubicBezTo>
                  <a:cubicBezTo>
                    <a:pt x="776" y="1740"/>
                    <a:pt x="676" y="1014"/>
                    <a:pt x="917" y="377"/>
                  </a:cubicBezTo>
                  <a:cubicBezTo>
                    <a:pt x="975" y="225"/>
                    <a:pt x="847" y="48"/>
                    <a:pt x="703" y="10"/>
                  </a:cubicBezTo>
                  <a:cubicBezTo>
                    <a:pt x="676" y="3"/>
                    <a:pt x="651" y="0"/>
                    <a:pt x="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6" name="Google Shape;7456;p16"/>
            <p:cNvSpPr/>
            <p:nvPr/>
          </p:nvSpPr>
          <p:spPr>
            <a:xfrm>
              <a:off x="6216650" y="2916900"/>
              <a:ext cx="17975" cy="102075"/>
            </a:xfrm>
            <a:custGeom>
              <a:avLst/>
              <a:gdLst/>
              <a:ahLst/>
              <a:cxnLst/>
              <a:rect l="l" t="t" r="r" b="b"/>
              <a:pathLst>
                <a:path w="719" h="4083" extrusionOk="0">
                  <a:moveTo>
                    <a:pt x="300" y="1"/>
                  </a:moveTo>
                  <a:cubicBezTo>
                    <a:pt x="148" y="1"/>
                    <a:pt x="0" y="100"/>
                    <a:pt x="14" y="295"/>
                  </a:cubicBezTo>
                  <a:cubicBezTo>
                    <a:pt x="95" y="1461"/>
                    <a:pt x="119" y="2630"/>
                    <a:pt x="81" y="3797"/>
                  </a:cubicBezTo>
                  <a:cubicBezTo>
                    <a:pt x="76" y="3988"/>
                    <a:pt x="219" y="4082"/>
                    <a:pt x="367" y="4082"/>
                  </a:cubicBezTo>
                  <a:cubicBezTo>
                    <a:pt x="519" y="4082"/>
                    <a:pt x="677" y="3983"/>
                    <a:pt x="683" y="3788"/>
                  </a:cubicBezTo>
                  <a:cubicBezTo>
                    <a:pt x="719" y="2619"/>
                    <a:pt x="697" y="1450"/>
                    <a:pt x="615" y="284"/>
                  </a:cubicBezTo>
                  <a:cubicBezTo>
                    <a:pt x="602" y="95"/>
                    <a:pt x="449" y="1"/>
                    <a:pt x="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7" name="Google Shape;7457;p16"/>
            <p:cNvSpPr/>
            <p:nvPr/>
          </p:nvSpPr>
          <p:spPr>
            <a:xfrm>
              <a:off x="6247350" y="2939675"/>
              <a:ext cx="18900" cy="71275"/>
            </a:xfrm>
            <a:custGeom>
              <a:avLst/>
              <a:gdLst/>
              <a:ahLst/>
              <a:cxnLst/>
              <a:rect l="l" t="t" r="r" b="b"/>
              <a:pathLst>
                <a:path w="756" h="2851" extrusionOk="0">
                  <a:moveTo>
                    <a:pt x="427" y="0"/>
                  </a:moveTo>
                  <a:cubicBezTo>
                    <a:pt x="275" y="0"/>
                    <a:pt x="124" y="100"/>
                    <a:pt x="130" y="296"/>
                  </a:cubicBezTo>
                  <a:cubicBezTo>
                    <a:pt x="157" y="1023"/>
                    <a:pt x="121" y="1753"/>
                    <a:pt x="22" y="2476"/>
                  </a:cubicBezTo>
                  <a:cubicBezTo>
                    <a:pt x="0" y="2635"/>
                    <a:pt x="69" y="2798"/>
                    <a:pt x="238" y="2842"/>
                  </a:cubicBezTo>
                  <a:cubicBezTo>
                    <a:pt x="259" y="2848"/>
                    <a:pt x="281" y="2850"/>
                    <a:pt x="304" y="2850"/>
                  </a:cubicBezTo>
                  <a:cubicBezTo>
                    <a:pt x="436" y="2850"/>
                    <a:pt x="585" y="2764"/>
                    <a:pt x="605" y="2626"/>
                  </a:cubicBezTo>
                  <a:cubicBezTo>
                    <a:pt x="713" y="1850"/>
                    <a:pt x="755" y="1069"/>
                    <a:pt x="732" y="287"/>
                  </a:cubicBezTo>
                  <a:cubicBezTo>
                    <a:pt x="726" y="95"/>
                    <a:pt x="576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8" name="Google Shape;7458;p16"/>
            <p:cNvSpPr/>
            <p:nvPr/>
          </p:nvSpPr>
          <p:spPr>
            <a:xfrm>
              <a:off x="6165175" y="2850850"/>
              <a:ext cx="142150" cy="56575"/>
            </a:xfrm>
            <a:custGeom>
              <a:avLst/>
              <a:gdLst/>
              <a:ahLst/>
              <a:cxnLst/>
              <a:rect l="l" t="t" r="r" b="b"/>
              <a:pathLst>
                <a:path w="5686" h="2263" extrusionOk="0">
                  <a:moveTo>
                    <a:pt x="1207" y="0"/>
                  </a:moveTo>
                  <a:cubicBezTo>
                    <a:pt x="935" y="0"/>
                    <a:pt x="662" y="2"/>
                    <a:pt x="390" y="4"/>
                  </a:cubicBezTo>
                  <a:cubicBezTo>
                    <a:pt x="83" y="7"/>
                    <a:pt x="0" y="415"/>
                    <a:pt x="248" y="567"/>
                  </a:cubicBezTo>
                  <a:lnTo>
                    <a:pt x="2936" y="2217"/>
                  </a:lnTo>
                  <a:cubicBezTo>
                    <a:pt x="2988" y="2248"/>
                    <a:pt x="3039" y="2262"/>
                    <a:pt x="3087" y="2262"/>
                  </a:cubicBezTo>
                  <a:cubicBezTo>
                    <a:pt x="3343" y="2262"/>
                    <a:pt x="3508" y="1862"/>
                    <a:pt x="3231" y="1692"/>
                  </a:cubicBezTo>
                  <a:lnTo>
                    <a:pt x="1454" y="603"/>
                  </a:lnTo>
                  <a:lnTo>
                    <a:pt x="1454" y="603"/>
                  </a:lnTo>
                  <a:cubicBezTo>
                    <a:pt x="2737" y="606"/>
                    <a:pt x="4019" y="637"/>
                    <a:pt x="5300" y="698"/>
                  </a:cubicBezTo>
                  <a:cubicBezTo>
                    <a:pt x="5306" y="699"/>
                    <a:pt x="5312" y="699"/>
                    <a:pt x="5318" y="699"/>
                  </a:cubicBezTo>
                  <a:cubicBezTo>
                    <a:pt x="5685" y="699"/>
                    <a:pt x="5669" y="117"/>
                    <a:pt x="5289" y="98"/>
                  </a:cubicBezTo>
                  <a:cubicBezTo>
                    <a:pt x="3930" y="33"/>
                    <a:pt x="2569" y="0"/>
                    <a:pt x="1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59" name="Google Shape;7459;p16"/>
            <p:cNvSpPr/>
            <p:nvPr/>
          </p:nvSpPr>
          <p:spPr>
            <a:xfrm>
              <a:off x="6272675" y="2790575"/>
              <a:ext cx="48125" cy="20700"/>
            </a:xfrm>
            <a:custGeom>
              <a:avLst/>
              <a:gdLst/>
              <a:ahLst/>
              <a:cxnLst/>
              <a:rect l="l" t="t" r="r" b="b"/>
              <a:pathLst>
                <a:path w="1925" h="828" extrusionOk="0">
                  <a:moveTo>
                    <a:pt x="769" y="0"/>
                  </a:moveTo>
                  <a:cubicBezTo>
                    <a:pt x="597" y="0"/>
                    <a:pt x="425" y="24"/>
                    <a:pt x="256" y="71"/>
                  </a:cubicBezTo>
                  <a:cubicBezTo>
                    <a:pt x="104" y="114"/>
                    <a:pt x="1" y="291"/>
                    <a:pt x="52" y="444"/>
                  </a:cubicBezTo>
                  <a:cubicBezTo>
                    <a:pt x="96" y="571"/>
                    <a:pt x="213" y="659"/>
                    <a:pt x="345" y="659"/>
                  </a:cubicBezTo>
                  <a:cubicBezTo>
                    <a:pt x="371" y="659"/>
                    <a:pt x="398" y="656"/>
                    <a:pt x="425" y="648"/>
                  </a:cubicBezTo>
                  <a:cubicBezTo>
                    <a:pt x="479" y="632"/>
                    <a:pt x="530" y="621"/>
                    <a:pt x="584" y="610"/>
                  </a:cubicBezTo>
                  <a:lnTo>
                    <a:pt x="596" y="610"/>
                  </a:lnTo>
                  <a:cubicBezTo>
                    <a:pt x="621" y="607"/>
                    <a:pt x="645" y="606"/>
                    <a:pt x="668" y="603"/>
                  </a:cubicBezTo>
                  <a:cubicBezTo>
                    <a:pt x="700" y="601"/>
                    <a:pt x="732" y="600"/>
                    <a:pt x="765" y="600"/>
                  </a:cubicBezTo>
                  <a:cubicBezTo>
                    <a:pt x="787" y="600"/>
                    <a:pt x="810" y="600"/>
                    <a:pt x="833" y="601"/>
                  </a:cubicBezTo>
                  <a:cubicBezTo>
                    <a:pt x="852" y="601"/>
                    <a:pt x="873" y="603"/>
                    <a:pt x="894" y="604"/>
                  </a:cubicBezTo>
                  <a:lnTo>
                    <a:pt x="919" y="607"/>
                  </a:lnTo>
                  <a:cubicBezTo>
                    <a:pt x="1019" y="621"/>
                    <a:pt x="1118" y="645"/>
                    <a:pt x="1213" y="678"/>
                  </a:cubicBezTo>
                  <a:cubicBezTo>
                    <a:pt x="1234" y="682"/>
                    <a:pt x="1254" y="689"/>
                    <a:pt x="1273" y="700"/>
                  </a:cubicBezTo>
                  <a:cubicBezTo>
                    <a:pt x="1250" y="690"/>
                    <a:pt x="1238" y="685"/>
                    <a:pt x="1238" y="685"/>
                  </a:cubicBezTo>
                  <a:lnTo>
                    <a:pt x="1238" y="685"/>
                  </a:lnTo>
                  <a:cubicBezTo>
                    <a:pt x="1237" y="685"/>
                    <a:pt x="1244" y="688"/>
                    <a:pt x="1257" y="693"/>
                  </a:cubicBezTo>
                  <a:cubicBezTo>
                    <a:pt x="1270" y="698"/>
                    <a:pt x="1281" y="704"/>
                    <a:pt x="1293" y="711"/>
                  </a:cubicBezTo>
                  <a:cubicBezTo>
                    <a:pt x="1344" y="734"/>
                    <a:pt x="1392" y="761"/>
                    <a:pt x="1439" y="789"/>
                  </a:cubicBezTo>
                  <a:cubicBezTo>
                    <a:pt x="1482" y="815"/>
                    <a:pt x="1531" y="827"/>
                    <a:pt x="1581" y="827"/>
                  </a:cubicBezTo>
                  <a:cubicBezTo>
                    <a:pt x="1689" y="827"/>
                    <a:pt x="1799" y="771"/>
                    <a:pt x="1848" y="675"/>
                  </a:cubicBezTo>
                  <a:cubicBezTo>
                    <a:pt x="1925" y="529"/>
                    <a:pt x="1875" y="349"/>
                    <a:pt x="1732" y="264"/>
                  </a:cubicBezTo>
                  <a:cubicBezTo>
                    <a:pt x="1438" y="90"/>
                    <a:pt x="1105" y="0"/>
                    <a:pt x="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0" name="Google Shape;7460;p16"/>
            <p:cNvSpPr/>
            <p:nvPr/>
          </p:nvSpPr>
          <p:spPr>
            <a:xfrm>
              <a:off x="6169875" y="2691650"/>
              <a:ext cx="116100" cy="65200"/>
            </a:xfrm>
            <a:custGeom>
              <a:avLst/>
              <a:gdLst/>
              <a:ahLst/>
              <a:cxnLst/>
              <a:rect l="l" t="t" r="r" b="b"/>
              <a:pathLst>
                <a:path w="4644" h="2608" extrusionOk="0">
                  <a:moveTo>
                    <a:pt x="314" y="0"/>
                  </a:moveTo>
                  <a:cubicBezTo>
                    <a:pt x="287" y="0"/>
                    <a:pt x="260" y="4"/>
                    <a:pt x="235" y="13"/>
                  </a:cubicBezTo>
                  <a:cubicBezTo>
                    <a:pt x="67" y="71"/>
                    <a:pt x="0" y="220"/>
                    <a:pt x="31" y="386"/>
                  </a:cubicBezTo>
                  <a:cubicBezTo>
                    <a:pt x="149" y="1006"/>
                    <a:pt x="265" y="1627"/>
                    <a:pt x="381" y="2247"/>
                  </a:cubicBezTo>
                  <a:cubicBezTo>
                    <a:pt x="405" y="2375"/>
                    <a:pt x="546" y="2463"/>
                    <a:pt x="674" y="2463"/>
                  </a:cubicBezTo>
                  <a:cubicBezTo>
                    <a:pt x="702" y="2463"/>
                    <a:pt x="729" y="2459"/>
                    <a:pt x="754" y="2451"/>
                  </a:cubicBezTo>
                  <a:cubicBezTo>
                    <a:pt x="815" y="2429"/>
                    <a:pt x="868" y="2390"/>
                    <a:pt x="904" y="2336"/>
                  </a:cubicBezTo>
                  <a:lnTo>
                    <a:pt x="1540" y="2499"/>
                  </a:lnTo>
                  <a:cubicBezTo>
                    <a:pt x="1698" y="2539"/>
                    <a:pt x="1877" y="2607"/>
                    <a:pt x="2048" y="2607"/>
                  </a:cubicBezTo>
                  <a:cubicBezTo>
                    <a:pt x="2134" y="2607"/>
                    <a:pt x="2218" y="2590"/>
                    <a:pt x="2295" y="2542"/>
                  </a:cubicBezTo>
                  <a:cubicBezTo>
                    <a:pt x="2695" y="2294"/>
                    <a:pt x="2342" y="1843"/>
                    <a:pt x="2513" y="1506"/>
                  </a:cubicBezTo>
                  <a:cubicBezTo>
                    <a:pt x="2639" y="1259"/>
                    <a:pt x="2879" y="1143"/>
                    <a:pt x="3132" y="1143"/>
                  </a:cubicBezTo>
                  <a:cubicBezTo>
                    <a:pt x="3219" y="1143"/>
                    <a:pt x="3308" y="1157"/>
                    <a:pt x="3394" y="1183"/>
                  </a:cubicBezTo>
                  <a:cubicBezTo>
                    <a:pt x="3588" y="1241"/>
                    <a:pt x="3760" y="1363"/>
                    <a:pt x="3897" y="1512"/>
                  </a:cubicBezTo>
                  <a:cubicBezTo>
                    <a:pt x="3934" y="1551"/>
                    <a:pt x="4132" y="1797"/>
                    <a:pt x="4009" y="1830"/>
                  </a:cubicBezTo>
                  <a:cubicBezTo>
                    <a:pt x="3667" y="1927"/>
                    <a:pt x="3780" y="2421"/>
                    <a:pt x="4091" y="2421"/>
                  </a:cubicBezTo>
                  <a:cubicBezTo>
                    <a:pt x="4119" y="2421"/>
                    <a:pt x="4148" y="2417"/>
                    <a:pt x="4179" y="2408"/>
                  </a:cubicBezTo>
                  <a:cubicBezTo>
                    <a:pt x="4457" y="2330"/>
                    <a:pt x="4642" y="2067"/>
                    <a:pt x="4644" y="1779"/>
                  </a:cubicBezTo>
                  <a:cubicBezTo>
                    <a:pt x="4644" y="1490"/>
                    <a:pt x="4473" y="1236"/>
                    <a:pt x="4277" y="1041"/>
                  </a:cubicBezTo>
                  <a:cubicBezTo>
                    <a:pt x="3972" y="736"/>
                    <a:pt x="3547" y="539"/>
                    <a:pt x="3115" y="539"/>
                  </a:cubicBezTo>
                  <a:cubicBezTo>
                    <a:pt x="3011" y="539"/>
                    <a:pt x="2905" y="551"/>
                    <a:pt x="2801" y="575"/>
                  </a:cubicBezTo>
                  <a:cubicBezTo>
                    <a:pt x="2327" y="690"/>
                    <a:pt x="1927" y="1114"/>
                    <a:pt x="1863" y="1598"/>
                  </a:cubicBezTo>
                  <a:cubicBezTo>
                    <a:pt x="1847" y="1721"/>
                    <a:pt x="1852" y="1844"/>
                    <a:pt x="1877" y="1963"/>
                  </a:cubicBezTo>
                  <a:lnTo>
                    <a:pt x="898" y="1714"/>
                  </a:lnTo>
                  <a:lnTo>
                    <a:pt x="890" y="1714"/>
                  </a:lnTo>
                  <a:lnTo>
                    <a:pt x="608" y="216"/>
                  </a:lnTo>
                  <a:cubicBezTo>
                    <a:pt x="583" y="89"/>
                    <a:pt x="443" y="0"/>
                    <a:pt x="3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1" name="Google Shape;7461;p16"/>
            <p:cNvSpPr/>
            <p:nvPr/>
          </p:nvSpPr>
          <p:spPr>
            <a:xfrm>
              <a:off x="6163700" y="2594750"/>
              <a:ext cx="111250" cy="74525"/>
            </a:xfrm>
            <a:custGeom>
              <a:avLst/>
              <a:gdLst/>
              <a:ahLst/>
              <a:cxnLst/>
              <a:rect l="l" t="t" r="r" b="b"/>
              <a:pathLst>
                <a:path w="4450" h="2981" extrusionOk="0">
                  <a:moveTo>
                    <a:pt x="493" y="1"/>
                  </a:moveTo>
                  <a:cubicBezTo>
                    <a:pt x="268" y="1"/>
                    <a:pt x="67" y="309"/>
                    <a:pt x="272" y="525"/>
                  </a:cubicBezTo>
                  <a:cubicBezTo>
                    <a:pt x="581" y="849"/>
                    <a:pt x="900" y="1163"/>
                    <a:pt x="1231" y="1463"/>
                  </a:cubicBezTo>
                  <a:cubicBezTo>
                    <a:pt x="1513" y="1717"/>
                    <a:pt x="1804" y="1988"/>
                    <a:pt x="2113" y="2215"/>
                  </a:cubicBezTo>
                  <a:cubicBezTo>
                    <a:pt x="1774" y="2202"/>
                    <a:pt x="1435" y="2194"/>
                    <a:pt x="1097" y="2194"/>
                  </a:cubicBezTo>
                  <a:cubicBezTo>
                    <a:pt x="859" y="2194"/>
                    <a:pt x="621" y="2198"/>
                    <a:pt x="383" y="2206"/>
                  </a:cubicBezTo>
                  <a:cubicBezTo>
                    <a:pt x="0" y="2220"/>
                    <a:pt x="6" y="2808"/>
                    <a:pt x="381" y="2808"/>
                  </a:cubicBezTo>
                  <a:cubicBezTo>
                    <a:pt x="385" y="2808"/>
                    <a:pt x="389" y="2808"/>
                    <a:pt x="393" y="2808"/>
                  </a:cubicBezTo>
                  <a:cubicBezTo>
                    <a:pt x="662" y="2798"/>
                    <a:pt x="932" y="2793"/>
                    <a:pt x="1201" y="2793"/>
                  </a:cubicBezTo>
                  <a:cubicBezTo>
                    <a:pt x="2152" y="2793"/>
                    <a:pt x="3103" y="2855"/>
                    <a:pt x="4046" y="2977"/>
                  </a:cubicBezTo>
                  <a:cubicBezTo>
                    <a:pt x="4065" y="2979"/>
                    <a:pt x="4084" y="2981"/>
                    <a:pt x="4103" y="2981"/>
                  </a:cubicBezTo>
                  <a:cubicBezTo>
                    <a:pt x="4244" y="2981"/>
                    <a:pt x="4374" y="2912"/>
                    <a:pt x="4413" y="2761"/>
                  </a:cubicBezTo>
                  <a:cubicBezTo>
                    <a:pt x="4449" y="2618"/>
                    <a:pt x="4358" y="2416"/>
                    <a:pt x="4197" y="2394"/>
                  </a:cubicBezTo>
                  <a:cubicBezTo>
                    <a:pt x="3819" y="2346"/>
                    <a:pt x="3439" y="2308"/>
                    <a:pt x="3059" y="2277"/>
                  </a:cubicBezTo>
                  <a:cubicBezTo>
                    <a:pt x="3178" y="2187"/>
                    <a:pt x="3288" y="2087"/>
                    <a:pt x="3388" y="1977"/>
                  </a:cubicBezTo>
                  <a:cubicBezTo>
                    <a:pt x="3677" y="1673"/>
                    <a:pt x="3910" y="1319"/>
                    <a:pt x="4076" y="934"/>
                  </a:cubicBezTo>
                  <a:cubicBezTo>
                    <a:pt x="4142" y="785"/>
                    <a:pt x="4114" y="610"/>
                    <a:pt x="3962" y="525"/>
                  </a:cubicBezTo>
                  <a:cubicBezTo>
                    <a:pt x="3919" y="501"/>
                    <a:pt x="3867" y="489"/>
                    <a:pt x="3815" y="489"/>
                  </a:cubicBezTo>
                  <a:cubicBezTo>
                    <a:pt x="3707" y="489"/>
                    <a:pt x="3596" y="539"/>
                    <a:pt x="3553" y="639"/>
                  </a:cubicBezTo>
                  <a:cubicBezTo>
                    <a:pt x="3424" y="945"/>
                    <a:pt x="3247" y="1228"/>
                    <a:pt x="3031" y="1479"/>
                  </a:cubicBezTo>
                  <a:cubicBezTo>
                    <a:pt x="2926" y="1597"/>
                    <a:pt x="2810" y="1730"/>
                    <a:pt x="2679" y="1819"/>
                  </a:cubicBezTo>
                  <a:cubicBezTo>
                    <a:pt x="2647" y="1841"/>
                    <a:pt x="2638" y="1850"/>
                    <a:pt x="2630" y="1850"/>
                  </a:cubicBezTo>
                  <a:cubicBezTo>
                    <a:pt x="2623" y="1850"/>
                    <a:pt x="2617" y="1841"/>
                    <a:pt x="2594" y="1827"/>
                  </a:cubicBezTo>
                  <a:cubicBezTo>
                    <a:pt x="2516" y="1774"/>
                    <a:pt x="2442" y="1706"/>
                    <a:pt x="2368" y="1647"/>
                  </a:cubicBezTo>
                  <a:cubicBezTo>
                    <a:pt x="1775" y="1166"/>
                    <a:pt x="1215" y="646"/>
                    <a:pt x="690" y="93"/>
                  </a:cubicBezTo>
                  <a:cubicBezTo>
                    <a:pt x="629" y="28"/>
                    <a:pt x="560" y="1"/>
                    <a:pt x="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2" name="Google Shape;7462;p16"/>
            <p:cNvSpPr/>
            <p:nvPr/>
          </p:nvSpPr>
          <p:spPr>
            <a:xfrm>
              <a:off x="1306700" y="2388725"/>
              <a:ext cx="1429625" cy="1072850"/>
            </a:xfrm>
            <a:custGeom>
              <a:avLst/>
              <a:gdLst/>
              <a:ahLst/>
              <a:cxnLst/>
              <a:rect l="l" t="t" r="r" b="b"/>
              <a:pathLst>
                <a:path w="57185" h="42914" extrusionOk="0">
                  <a:moveTo>
                    <a:pt x="27370" y="19903"/>
                  </a:moveTo>
                  <a:lnTo>
                    <a:pt x="27370" y="19903"/>
                  </a:lnTo>
                  <a:cubicBezTo>
                    <a:pt x="27362" y="22138"/>
                    <a:pt x="27361" y="24376"/>
                    <a:pt x="27348" y="26612"/>
                  </a:cubicBezTo>
                  <a:lnTo>
                    <a:pt x="10388" y="26612"/>
                  </a:lnTo>
                  <a:cubicBezTo>
                    <a:pt x="12954" y="24940"/>
                    <a:pt x="15978" y="24055"/>
                    <a:pt x="18836" y="23014"/>
                  </a:cubicBezTo>
                  <a:lnTo>
                    <a:pt x="27370" y="19903"/>
                  </a:lnTo>
                  <a:close/>
                  <a:moveTo>
                    <a:pt x="28109" y="22035"/>
                  </a:moveTo>
                  <a:cubicBezTo>
                    <a:pt x="29516" y="23002"/>
                    <a:pt x="30311" y="24706"/>
                    <a:pt x="30179" y="26406"/>
                  </a:cubicBezTo>
                  <a:cubicBezTo>
                    <a:pt x="30173" y="26478"/>
                    <a:pt x="30192" y="26552"/>
                    <a:pt x="30234" y="26612"/>
                  </a:cubicBezTo>
                  <a:lnTo>
                    <a:pt x="28091" y="26612"/>
                  </a:lnTo>
                  <a:cubicBezTo>
                    <a:pt x="28100" y="25085"/>
                    <a:pt x="28106" y="23561"/>
                    <a:pt x="28109" y="22035"/>
                  </a:cubicBezTo>
                  <a:close/>
                  <a:moveTo>
                    <a:pt x="27529" y="1"/>
                  </a:moveTo>
                  <a:cubicBezTo>
                    <a:pt x="27379" y="1"/>
                    <a:pt x="27232" y="97"/>
                    <a:pt x="27163" y="266"/>
                  </a:cubicBezTo>
                  <a:cubicBezTo>
                    <a:pt x="26947" y="791"/>
                    <a:pt x="26696" y="1300"/>
                    <a:pt x="26408" y="1791"/>
                  </a:cubicBezTo>
                  <a:cubicBezTo>
                    <a:pt x="26269" y="2030"/>
                    <a:pt x="26120" y="2265"/>
                    <a:pt x="25963" y="2496"/>
                  </a:cubicBezTo>
                  <a:cubicBezTo>
                    <a:pt x="25882" y="2616"/>
                    <a:pt x="25797" y="2735"/>
                    <a:pt x="25711" y="2854"/>
                  </a:cubicBezTo>
                  <a:cubicBezTo>
                    <a:pt x="25706" y="2861"/>
                    <a:pt x="25700" y="2870"/>
                    <a:pt x="25695" y="2878"/>
                  </a:cubicBezTo>
                  <a:cubicBezTo>
                    <a:pt x="25658" y="2867"/>
                    <a:pt x="25620" y="2862"/>
                    <a:pt x="25583" y="2862"/>
                  </a:cubicBezTo>
                  <a:cubicBezTo>
                    <a:pt x="25321" y="2862"/>
                    <a:pt x="25068" y="3107"/>
                    <a:pt x="25117" y="3426"/>
                  </a:cubicBezTo>
                  <a:cubicBezTo>
                    <a:pt x="25153" y="3663"/>
                    <a:pt x="25364" y="3812"/>
                    <a:pt x="25591" y="3812"/>
                  </a:cubicBezTo>
                  <a:cubicBezTo>
                    <a:pt x="25623" y="3812"/>
                    <a:pt x="25656" y="3809"/>
                    <a:pt x="25689" y="3802"/>
                  </a:cubicBezTo>
                  <a:cubicBezTo>
                    <a:pt x="25960" y="3749"/>
                    <a:pt x="26117" y="3542"/>
                    <a:pt x="26273" y="3334"/>
                  </a:cubicBezTo>
                  <a:cubicBezTo>
                    <a:pt x="26688" y="2779"/>
                    <a:pt x="27047" y="2187"/>
                    <a:pt x="27362" y="1573"/>
                  </a:cubicBezTo>
                  <a:cubicBezTo>
                    <a:pt x="27392" y="7420"/>
                    <a:pt x="27395" y="13266"/>
                    <a:pt x="27373" y="19113"/>
                  </a:cubicBezTo>
                  <a:lnTo>
                    <a:pt x="19508" y="21982"/>
                  </a:lnTo>
                  <a:cubicBezTo>
                    <a:pt x="17846" y="22588"/>
                    <a:pt x="16175" y="23179"/>
                    <a:pt x="14519" y="23805"/>
                  </a:cubicBezTo>
                  <a:cubicBezTo>
                    <a:pt x="12956" y="24398"/>
                    <a:pt x="11414" y="25057"/>
                    <a:pt x="10010" y="25974"/>
                  </a:cubicBezTo>
                  <a:cubicBezTo>
                    <a:pt x="9750" y="26143"/>
                    <a:pt x="9817" y="26474"/>
                    <a:pt x="10009" y="26612"/>
                  </a:cubicBezTo>
                  <a:lnTo>
                    <a:pt x="478" y="26612"/>
                  </a:lnTo>
                  <a:cubicBezTo>
                    <a:pt x="0" y="26612"/>
                    <a:pt x="0" y="27354"/>
                    <a:pt x="478" y="27354"/>
                  </a:cubicBezTo>
                  <a:lnTo>
                    <a:pt x="27342" y="27354"/>
                  </a:lnTo>
                  <a:cubicBezTo>
                    <a:pt x="27329" y="29363"/>
                    <a:pt x="27314" y="31370"/>
                    <a:pt x="27298" y="33378"/>
                  </a:cubicBezTo>
                  <a:cubicBezTo>
                    <a:pt x="27268" y="36437"/>
                    <a:pt x="27234" y="39497"/>
                    <a:pt x="27193" y="42555"/>
                  </a:cubicBezTo>
                  <a:cubicBezTo>
                    <a:pt x="27190" y="42794"/>
                    <a:pt x="27374" y="42913"/>
                    <a:pt x="27560" y="42913"/>
                  </a:cubicBezTo>
                  <a:cubicBezTo>
                    <a:pt x="27745" y="42913"/>
                    <a:pt x="27932" y="42794"/>
                    <a:pt x="27936" y="42555"/>
                  </a:cubicBezTo>
                  <a:cubicBezTo>
                    <a:pt x="28003" y="37488"/>
                    <a:pt x="28053" y="32421"/>
                    <a:pt x="28084" y="27354"/>
                  </a:cubicBezTo>
                  <a:lnTo>
                    <a:pt x="52377" y="27354"/>
                  </a:lnTo>
                  <a:cubicBezTo>
                    <a:pt x="51877" y="27657"/>
                    <a:pt x="51365" y="27935"/>
                    <a:pt x="50840" y="28196"/>
                  </a:cubicBezTo>
                  <a:cubicBezTo>
                    <a:pt x="50662" y="28283"/>
                    <a:pt x="50611" y="28539"/>
                    <a:pt x="50707" y="28703"/>
                  </a:cubicBezTo>
                  <a:cubicBezTo>
                    <a:pt x="50778" y="28824"/>
                    <a:pt x="50898" y="28882"/>
                    <a:pt x="51023" y="28882"/>
                  </a:cubicBezTo>
                  <a:cubicBezTo>
                    <a:pt x="51087" y="28882"/>
                    <a:pt x="51153" y="28867"/>
                    <a:pt x="51215" y="28836"/>
                  </a:cubicBezTo>
                  <a:cubicBezTo>
                    <a:pt x="52310" y="28297"/>
                    <a:pt x="53355" y="27661"/>
                    <a:pt x="54337" y="26936"/>
                  </a:cubicBezTo>
                  <a:cubicBezTo>
                    <a:pt x="54519" y="26803"/>
                    <a:pt x="54604" y="26530"/>
                    <a:pt x="54412" y="26353"/>
                  </a:cubicBezTo>
                  <a:cubicBezTo>
                    <a:pt x="53524" y="25532"/>
                    <a:pt x="52517" y="24849"/>
                    <a:pt x="51423" y="24329"/>
                  </a:cubicBezTo>
                  <a:cubicBezTo>
                    <a:pt x="51362" y="24299"/>
                    <a:pt x="51296" y="24284"/>
                    <a:pt x="51231" y="24284"/>
                  </a:cubicBezTo>
                  <a:cubicBezTo>
                    <a:pt x="51106" y="24284"/>
                    <a:pt x="50987" y="24341"/>
                    <a:pt x="50915" y="24462"/>
                  </a:cubicBezTo>
                  <a:cubicBezTo>
                    <a:pt x="50821" y="24623"/>
                    <a:pt x="50867" y="24883"/>
                    <a:pt x="51049" y="24970"/>
                  </a:cubicBezTo>
                  <a:cubicBezTo>
                    <a:pt x="51949" y="25397"/>
                    <a:pt x="52789" y="25943"/>
                    <a:pt x="53548" y="26588"/>
                  </a:cubicBezTo>
                  <a:cubicBezTo>
                    <a:pt x="53341" y="26732"/>
                    <a:pt x="53132" y="26873"/>
                    <a:pt x="52922" y="27009"/>
                  </a:cubicBezTo>
                  <a:cubicBezTo>
                    <a:pt x="52935" y="26815"/>
                    <a:pt x="52819" y="26612"/>
                    <a:pt x="52568" y="26612"/>
                  </a:cubicBezTo>
                  <a:lnTo>
                    <a:pt x="30834" y="26612"/>
                  </a:lnTo>
                  <a:cubicBezTo>
                    <a:pt x="30884" y="26554"/>
                    <a:pt x="30914" y="26481"/>
                    <a:pt x="30920" y="26406"/>
                  </a:cubicBezTo>
                  <a:cubicBezTo>
                    <a:pt x="31077" y="24402"/>
                    <a:pt x="30060" y="22406"/>
                    <a:pt x="28379" y="21321"/>
                  </a:cubicBezTo>
                  <a:cubicBezTo>
                    <a:pt x="28324" y="21281"/>
                    <a:pt x="28258" y="21261"/>
                    <a:pt x="28191" y="21261"/>
                  </a:cubicBezTo>
                  <a:cubicBezTo>
                    <a:pt x="28165" y="21261"/>
                    <a:pt x="28139" y="21264"/>
                    <a:pt x="28113" y="21270"/>
                  </a:cubicBezTo>
                  <a:cubicBezTo>
                    <a:pt x="28113" y="21150"/>
                    <a:pt x="28114" y="21028"/>
                    <a:pt x="28114" y="20907"/>
                  </a:cubicBezTo>
                  <a:cubicBezTo>
                    <a:pt x="28128" y="20910"/>
                    <a:pt x="28142" y="20913"/>
                    <a:pt x="28155" y="20915"/>
                  </a:cubicBezTo>
                  <a:cubicBezTo>
                    <a:pt x="28633" y="20915"/>
                    <a:pt x="28634" y="20174"/>
                    <a:pt x="28155" y="20174"/>
                  </a:cubicBezTo>
                  <a:cubicBezTo>
                    <a:pt x="28142" y="20175"/>
                    <a:pt x="28130" y="20177"/>
                    <a:pt x="28117" y="20180"/>
                  </a:cubicBezTo>
                  <a:cubicBezTo>
                    <a:pt x="28117" y="19997"/>
                    <a:pt x="28120" y="19813"/>
                    <a:pt x="28120" y="19628"/>
                  </a:cubicBezTo>
                  <a:lnTo>
                    <a:pt x="39871" y="15345"/>
                  </a:lnTo>
                  <a:lnTo>
                    <a:pt x="39871" y="15345"/>
                  </a:lnTo>
                  <a:cubicBezTo>
                    <a:pt x="39859" y="15378"/>
                    <a:pt x="39851" y="15414"/>
                    <a:pt x="39849" y="15450"/>
                  </a:cubicBezTo>
                  <a:cubicBezTo>
                    <a:pt x="39859" y="16283"/>
                    <a:pt x="39866" y="17117"/>
                    <a:pt x="39874" y="17949"/>
                  </a:cubicBezTo>
                  <a:cubicBezTo>
                    <a:pt x="39877" y="18152"/>
                    <a:pt x="40042" y="18317"/>
                    <a:pt x="40246" y="18320"/>
                  </a:cubicBezTo>
                  <a:cubicBezTo>
                    <a:pt x="40445" y="18320"/>
                    <a:pt x="40617" y="18151"/>
                    <a:pt x="40617" y="17949"/>
                  </a:cubicBezTo>
                  <a:cubicBezTo>
                    <a:pt x="40609" y="17117"/>
                    <a:pt x="40600" y="16283"/>
                    <a:pt x="40592" y="15450"/>
                  </a:cubicBezTo>
                  <a:cubicBezTo>
                    <a:pt x="40590" y="15359"/>
                    <a:pt x="40554" y="15271"/>
                    <a:pt x="40492" y="15205"/>
                  </a:cubicBezTo>
                  <a:cubicBezTo>
                    <a:pt x="40761" y="15180"/>
                    <a:pt x="41029" y="15152"/>
                    <a:pt x="41295" y="15111"/>
                  </a:cubicBezTo>
                  <a:cubicBezTo>
                    <a:pt x="42613" y="14905"/>
                    <a:pt x="43791" y="14309"/>
                    <a:pt x="44861" y="13524"/>
                  </a:cubicBezTo>
                  <a:lnTo>
                    <a:pt x="46425" y="12954"/>
                  </a:lnTo>
                  <a:lnTo>
                    <a:pt x="56783" y="9178"/>
                  </a:lnTo>
                  <a:cubicBezTo>
                    <a:pt x="57184" y="9033"/>
                    <a:pt x="57070" y="8438"/>
                    <a:pt x="56715" y="8438"/>
                  </a:cubicBezTo>
                  <a:cubicBezTo>
                    <a:pt x="56675" y="8438"/>
                    <a:pt x="56633" y="8446"/>
                    <a:pt x="56587" y="8462"/>
                  </a:cubicBezTo>
                  <a:lnTo>
                    <a:pt x="46480" y="12147"/>
                  </a:lnTo>
                  <a:cubicBezTo>
                    <a:pt x="47138" y="11511"/>
                    <a:pt x="47752" y="10836"/>
                    <a:pt x="48330" y="10182"/>
                  </a:cubicBezTo>
                  <a:cubicBezTo>
                    <a:pt x="49447" y="8919"/>
                    <a:pt x="50464" y="7572"/>
                    <a:pt x="51371" y="6153"/>
                  </a:cubicBezTo>
                  <a:cubicBezTo>
                    <a:pt x="51642" y="5731"/>
                    <a:pt x="51256" y="5332"/>
                    <a:pt x="50867" y="5332"/>
                  </a:cubicBezTo>
                  <a:cubicBezTo>
                    <a:pt x="50698" y="5332"/>
                    <a:pt x="50528" y="5408"/>
                    <a:pt x="50411" y="5590"/>
                  </a:cubicBezTo>
                  <a:cubicBezTo>
                    <a:pt x="48893" y="7959"/>
                    <a:pt x="47061" y="10127"/>
                    <a:pt x="44954" y="11992"/>
                  </a:cubicBezTo>
                  <a:cubicBezTo>
                    <a:pt x="44264" y="12601"/>
                    <a:pt x="43530" y="13140"/>
                    <a:pt x="42713" y="13521"/>
                  </a:cubicBezTo>
                  <a:lnTo>
                    <a:pt x="41718" y="13883"/>
                  </a:lnTo>
                  <a:cubicBezTo>
                    <a:pt x="41617" y="13911"/>
                    <a:pt x="41516" y="13941"/>
                    <a:pt x="41411" y="13961"/>
                  </a:cubicBezTo>
                  <a:cubicBezTo>
                    <a:pt x="40665" y="14119"/>
                    <a:pt x="39893" y="14165"/>
                    <a:pt x="39119" y="14165"/>
                  </a:cubicBezTo>
                  <a:cubicBezTo>
                    <a:pt x="38408" y="14165"/>
                    <a:pt x="37695" y="14126"/>
                    <a:pt x="36999" y="14098"/>
                  </a:cubicBezTo>
                  <a:cubicBezTo>
                    <a:pt x="35207" y="14022"/>
                    <a:pt x="33421" y="13869"/>
                    <a:pt x="31641" y="13637"/>
                  </a:cubicBezTo>
                  <a:cubicBezTo>
                    <a:pt x="31613" y="13633"/>
                    <a:pt x="31587" y="13632"/>
                    <a:pt x="31561" y="13632"/>
                  </a:cubicBezTo>
                  <a:cubicBezTo>
                    <a:pt x="30934" y="13632"/>
                    <a:pt x="30967" y="14664"/>
                    <a:pt x="31641" y="14751"/>
                  </a:cubicBezTo>
                  <a:cubicBezTo>
                    <a:pt x="33299" y="14964"/>
                    <a:pt x="34964" y="15111"/>
                    <a:pt x="36636" y="15194"/>
                  </a:cubicBezTo>
                  <a:cubicBezTo>
                    <a:pt x="37078" y="15215"/>
                    <a:pt x="37521" y="15235"/>
                    <a:pt x="37968" y="15251"/>
                  </a:cubicBezTo>
                  <a:lnTo>
                    <a:pt x="28125" y="18839"/>
                  </a:lnTo>
                  <a:cubicBezTo>
                    <a:pt x="28133" y="15899"/>
                    <a:pt x="28136" y="12959"/>
                    <a:pt x="28133" y="10018"/>
                  </a:cubicBezTo>
                  <a:cubicBezTo>
                    <a:pt x="28128" y="7329"/>
                    <a:pt x="28120" y="4641"/>
                    <a:pt x="28105" y="1952"/>
                  </a:cubicBezTo>
                  <a:lnTo>
                    <a:pt x="28105" y="1952"/>
                  </a:lnTo>
                  <a:cubicBezTo>
                    <a:pt x="28684" y="2952"/>
                    <a:pt x="29118" y="4047"/>
                    <a:pt x="28937" y="5194"/>
                  </a:cubicBezTo>
                  <a:cubicBezTo>
                    <a:pt x="28904" y="5393"/>
                    <a:pt x="28987" y="5590"/>
                    <a:pt x="29195" y="5650"/>
                  </a:cubicBezTo>
                  <a:cubicBezTo>
                    <a:pt x="29224" y="5658"/>
                    <a:pt x="29254" y="5662"/>
                    <a:pt x="29285" y="5662"/>
                  </a:cubicBezTo>
                  <a:cubicBezTo>
                    <a:pt x="29445" y="5662"/>
                    <a:pt x="29625" y="5557"/>
                    <a:pt x="29651" y="5391"/>
                  </a:cubicBezTo>
                  <a:cubicBezTo>
                    <a:pt x="29960" y="3444"/>
                    <a:pt x="28894" y="1719"/>
                    <a:pt x="27840" y="177"/>
                  </a:cubicBezTo>
                  <a:cubicBezTo>
                    <a:pt x="27758" y="56"/>
                    <a:pt x="27643" y="1"/>
                    <a:pt x="27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3" name="Google Shape;7463;p16"/>
            <p:cNvSpPr/>
            <p:nvPr/>
          </p:nvSpPr>
          <p:spPr>
            <a:xfrm>
              <a:off x="2301225" y="2873825"/>
              <a:ext cx="22400" cy="59325"/>
            </a:xfrm>
            <a:custGeom>
              <a:avLst/>
              <a:gdLst/>
              <a:ahLst/>
              <a:cxnLst/>
              <a:rect l="l" t="t" r="r" b="b"/>
              <a:pathLst>
                <a:path w="896" h="2373" extrusionOk="0">
                  <a:moveTo>
                    <a:pt x="497" y="0"/>
                  </a:moveTo>
                  <a:cubicBezTo>
                    <a:pt x="492" y="0"/>
                    <a:pt x="487" y="0"/>
                    <a:pt x="482" y="0"/>
                  </a:cubicBezTo>
                  <a:cubicBezTo>
                    <a:pt x="294" y="8"/>
                    <a:pt x="95" y="163"/>
                    <a:pt x="111" y="372"/>
                  </a:cubicBezTo>
                  <a:cubicBezTo>
                    <a:pt x="131" y="638"/>
                    <a:pt x="136" y="908"/>
                    <a:pt x="122" y="1175"/>
                  </a:cubicBezTo>
                  <a:cubicBezTo>
                    <a:pt x="115" y="1307"/>
                    <a:pt x="104" y="1439"/>
                    <a:pt x="90" y="1569"/>
                  </a:cubicBezTo>
                  <a:cubicBezTo>
                    <a:pt x="87" y="1594"/>
                    <a:pt x="84" y="1619"/>
                    <a:pt x="81" y="1644"/>
                  </a:cubicBezTo>
                  <a:cubicBezTo>
                    <a:pt x="78" y="1660"/>
                    <a:pt x="75" y="1681"/>
                    <a:pt x="73" y="1689"/>
                  </a:cubicBezTo>
                  <a:cubicBezTo>
                    <a:pt x="62" y="1763"/>
                    <a:pt x="49" y="1835"/>
                    <a:pt x="35" y="1907"/>
                  </a:cubicBezTo>
                  <a:cubicBezTo>
                    <a:pt x="1" y="2097"/>
                    <a:pt x="89" y="2316"/>
                    <a:pt x="295" y="2363"/>
                  </a:cubicBezTo>
                  <a:cubicBezTo>
                    <a:pt x="324" y="2370"/>
                    <a:pt x="353" y="2373"/>
                    <a:pt x="383" y="2373"/>
                  </a:cubicBezTo>
                  <a:cubicBezTo>
                    <a:pt x="546" y="2373"/>
                    <a:pt x="720" y="2277"/>
                    <a:pt x="751" y="2105"/>
                  </a:cubicBezTo>
                  <a:cubicBezTo>
                    <a:pt x="861" y="1534"/>
                    <a:pt x="896" y="951"/>
                    <a:pt x="853" y="372"/>
                  </a:cubicBezTo>
                  <a:cubicBezTo>
                    <a:pt x="838" y="184"/>
                    <a:pt x="700" y="0"/>
                    <a:pt x="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4" name="Google Shape;7464;p16"/>
            <p:cNvSpPr/>
            <p:nvPr/>
          </p:nvSpPr>
          <p:spPr>
            <a:xfrm>
              <a:off x="2291050" y="2974725"/>
              <a:ext cx="26900" cy="66550"/>
            </a:xfrm>
            <a:custGeom>
              <a:avLst/>
              <a:gdLst/>
              <a:ahLst/>
              <a:cxnLst/>
              <a:rect l="l" t="t" r="r" b="b"/>
              <a:pathLst>
                <a:path w="1076" h="2662" extrusionOk="0">
                  <a:moveTo>
                    <a:pt x="715" y="0"/>
                  </a:moveTo>
                  <a:cubicBezTo>
                    <a:pt x="710" y="0"/>
                    <a:pt x="706" y="0"/>
                    <a:pt x="701" y="0"/>
                  </a:cubicBezTo>
                  <a:cubicBezTo>
                    <a:pt x="494" y="10"/>
                    <a:pt x="334" y="163"/>
                    <a:pt x="330" y="372"/>
                  </a:cubicBezTo>
                  <a:cubicBezTo>
                    <a:pt x="325" y="532"/>
                    <a:pt x="317" y="690"/>
                    <a:pt x="303" y="848"/>
                  </a:cubicBezTo>
                  <a:cubicBezTo>
                    <a:pt x="297" y="928"/>
                    <a:pt x="287" y="1008"/>
                    <a:pt x="279" y="1086"/>
                  </a:cubicBezTo>
                  <a:cubicBezTo>
                    <a:pt x="278" y="1097"/>
                    <a:pt x="268" y="1164"/>
                    <a:pt x="268" y="1172"/>
                  </a:cubicBezTo>
                  <a:cubicBezTo>
                    <a:pt x="264" y="1202"/>
                    <a:pt x="259" y="1230"/>
                    <a:pt x="256" y="1262"/>
                  </a:cubicBezTo>
                  <a:cubicBezTo>
                    <a:pt x="206" y="1577"/>
                    <a:pt x="138" y="1888"/>
                    <a:pt x="52" y="2195"/>
                  </a:cubicBezTo>
                  <a:cubicBezTo>
                    <a:pt x="1" y="2382"/>
                    <a:pt x="118" y="2606"/>
                    <a:pt x="312" y="2651"/>
                  </a:cubicBezTo>
                  <a:cubicBezTo>
                    <a:pt x="343" y="2658"/>
                    <a:pt x="374" y="2662"/>
                    <a:pt x="404" y="2662"/>
                  </a:cubicBezTo>
                  <a:cubicBezTo>
                    <a:pt x="568" y="2662"/>
                    <a:pt x="722" y="2562"/>
                    <a:pt x="768" y="2393"/>
                  </a:cubicBezTo>
                  <a:cubicBezTo>
                    <a:pt x="952" y="1733"/>
                    <a:pt x="1053" y="1055"/>
                    <a:pt x="1071" y="372"/>
                  </a:cubicBezTo>
                  <a:cubicBezTo>
                    <a:pt x="1075" y="182"/>
                    <a:pt x="905" y="0"/>
                    <a:pt x="7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5" name="Google Shape;7465;p16"/>
            <p:cNvSpPr/>
            <p:nvPr/>
          </p:nvSpPr>
          <p:spPr>
            <a:xfrm>
              <a:off x="2132300" y="2927625"/>
              <a:ext cx="104200" cy="86100"/>
            </a:xfrm>
            <a:custGeom>
              <a:avLst/>
              <a:gdLst/>
              <a:ahLst/>
              <a:cxnLst/>
              <a:rect l="l" t="t" r="r" b="b"/>
              <a:pathLst>
                <a:path w="4168" h="3444" extrusionOk="0">
                  <a:moveTo>
                    <a:pt x="1133" y="2665"/>
                  </a:moveTo>
                  <a:cubicBezTo>
                    <a:pt x="1133" y="2665"/>
                    <a:pt x="1133" y="2665"/>
                    <a:pt x="1133" y="2665"/>
                  </a:cubicBezTo>
                  <a:cubicBezTo>
                    <a:pt x="1133" y="2665"/>
                    <a:pt x="1133" y="2665"/>
                    <a:pt x="1133" y="2665"/>
                  </a:cubicBezTo>
                  <a:close/>
                  <a:moveTo>
                    <a:pt x="1579" y="833"/>
                  </a:moveTo>
                  <a:cubicBezTo>
                    <a:pt x="1600" y="833"/>
                    <a:pt x="1620" y="833"/>
                    <a:pt x="1641" y="833"/>
                  </a:cubicBezTo>
                  <a:lnTo>
                    <a:pt x="1663" y="836"/>
                  </a:lnTo>
                  <a:cubicBezTo>
                    <a:pt x="1678" y="839"/>
                    <a:pt x="1730" y="850"/>
                    <a:pt x="1729" y="850"/>
                  </a:cubicBezTo>
                  <a:cubicBezTo>
                    <a:pt x="1747" y="855"/>
                    <a:pt x="1765" y="860"/>
                    <a:pt x="1783" y="866"/>
                  </a:cubicBezTo>
                  <a:cubicBezTo>
                    <a:pt x="1788" y="868"/>
                    <a:pt x="1793" y="869"/>
                    <a:pt x="1797" y="869"/>
                  </a:cubicBezTo>
                  <a:lnTo>
                    <a:pt x="1801" y="871"/>
                  </a:lnTo>
                  <a:cubicBezTo>
                    <a:pt x="1835" y="888"/>
                    <a:pt x="1868" y="908"/>
                    <a:pt x="1901" y="932"/>
                  </a:cubicBezTo>
                  <a:cubicBezTo>
                    <a:pt x="1874" y="1063"/>
                    <a:pt x="1857" y="1197"/>
                    <a:pt x="1848" y="1331"/>
                  </a:cubicBezTo>
                  <a:cubicBezTo>
                    <a:pt x="1838" y="1497"/>
                    <a:pt x="1837" y="1663"/>
                    <a:pt x="1846" y="1830"/>
                  </a:cubicBezTo>
                  <a:cubicBezTo>
                    <a:pt x="1780" y="1956"/>
                    <a:pt x="1707" y="2079"/>
                    <a:pt x="1624" y="2195"/>
                  </a:cubicBezTo>
                  <a:cubicBezTo>
                    <a:pt x="1514" y="2351"/>
                    <a:pt x="1371" y="2536"/>
                    <a:pt x="1202" y="2630"/>
                  </a:cubicBezTo>
                  <a:cubicBezTo>
                    <a:pt x="1180" y="2643"/>
                    <a:pt x="1154" y="2661"/>
                    <a:pt x="1133" y="2665"/>
                  </a:cubicBezTo>
                  <a:lnTo>
                    <a:pt x="1133" y="2665"/>
                  </a:lnTo>
                  <a:cubicBezTo>
                    <a:pt x="1134" y="2665"/>
                    <a:pt x="1134" y="2664"/>
                    <a:pt x="1135" y="2664"/>
                  </a:cubicBezTo>
                  <a:cubicBezTo>
                    <a:pt x="1138" y="2664"/>
                    <a:pt x="1137" y="2668"/>
                    <a:pt x="1130" y="2668"/>
                  </a:cubicBezTo>
                  <a:cubicBezTo>
                    <a:pt x="1124" y="2668"/>
                    <a:pt x="1114" y="2665"/>
                    <a:pt x="1100" y="2655"/>
                  </a:cubicBezTo>
                  <a:cubicBezTo>
                    <a:pt x="1050" y="2622"/>
                    <a:pt x="1002" y="2531"/>
                    <a:pt x="964" y="2470"/>
                  </a:cubicBezTo>
                  <a:cubicBezTo>
                    <a:pt x="856" y="2295"/>
                    <a:pt x="787" y="2097"/>
                    <a:pt x="759" y="1892"/>
                  </a:cubicBezTo>
                  <a:cubicBezTo>
                    <a:pt x="735" y="1710"/>
                    <a:pt x="756" y="1526"/>
                    <a:pt x="818" y="1352"/>
                  </a:cubicBezTo>
                  <a:cubicBezTo>
                    <a:pt x="867" y="1217"/>
                    <a:pt x="953" y="1099"/>
                    <a:pt x="1066" y="1012"/>
                  </a:cubicBezTo>
                  <a:cubicBezTo>
                    <a:pt x="1072" y="1007"/>
                    <a:pt x="1143" y="962"/>
                    <a:pt x="1175" y="943"/>
                  </a:cubicBezTo>
                  <a:cubicBezTo>
                    <a:pt x="1218" y="918"/>
                    <a:pt x="1262" y="897"/>
                    <a:pt x="1265" y="896"/>
                  </a:cubicBezTo>
                  <a:cubicBezTo>
                    <a:pt x="1307" y="880"/>
                    <a:pt x="1351" y="866"/>
                    <a:pt x="1395" y="855"/>
                  </a:cubicBezTo>
                  <a:cubicBezTo>
                    <a:pt x="1417" y="849"/>
                    <a:pt x="1511" y="835"/>
                    <a:pt x="1498" y="835"/>
                  </a:cubicBezTo>
                  <a:cubicBezTo>
                    <a:pt x="1498" y="835"/>
                    <a:pt x="1496" y="835"/>
                    <a:pt x="1494" y="836"/>
                  </a:cubicBezTo>
                  <a:lnTo>
                    <a:pt x="1494" y="836"/>
                  </a:lnTo>
                  <a:cubicBezTo>
                    <a:pt x="1523" y="833"/>
                    <a:pt x="1551" y="833"/>
                    <a:pt x="1579" y="833"/>
                  </a:cubicBezTo>
                  <a:close/>
                  <a:moveTo>
                    <a:pt x="2513" y="1"/>
                  </a:moveTo>
                  <a:cubicBezTo>
                    <a:pt x="2417" y="1"/>
                    <a:pt x="2319" y="32"/>
                    <a:pt x="2261" y="106"/>
                  </a:cubicBezTo>
                  <a:cubicBezTo>
                    <a:pt x="2228" y="148"/>
                    <a:pt x="2206" y="192"/>
                    <a:pt x="2178" y="236"/>
                  </a:cubicBezTo>
                  <a:cubicBezTo>
                    <a:pt x="1993" y="140"/>
                    <a:pt x="1786" y="95"/>
                    <a:pt x="1579" y="95"/>
                  </a:cubicBezTo>
                  <a:cubicBezTo>
                    <a:pt x="1308" y="95"/>
                    <a:pt x="1035" y="171"/>
                    <a:pt x="801" y="303"/>
                  </a:cubicBezTo>
                  <a:cubicBezTo>
                    <a:pt x="281" y="596"/>
                    <a:pt x="0" y="1170"/>
                    <a:pt x="10" y="1757"/>
                  </a:cubicBezTo>
                  <a:cubicBezTo>
                    <a:pt x="15" y="2080"/>
                    <a:pt x="99" y="2389"/>
                    <a:pt x="234" y="2679"/>
                  </a:cubicBezTo>
                  <a:cubicBezTo>
                    <a:pt x="362" y="2953"/>
                    <a:pt x="560" y="3244"/>
                    <a:pt x="851" y="3357"/>
                  </a:cubicBezTo>
                  <a:cubicBezTo>
                    <a:pt x="945" y="3393"/>
                    <a:pt x="1036" y="3410"/>
                    <a:pt x="1126" y="3410"/>
                  </a:cubicBezTo>
                  <a:cubicBezTo>
                    <a:pt x="1505" y="3410"/>
                    <a:pt x="1846" y="3116"/>
                    <a:pt x="2105" y="2793"/>
                  </a:cubicBezTo>
                  <a:cubicBezTo>
                    <a:pt x="2269" y="3067"/>
                    <a:pt x="2506" y="3277"/>
                    <a:pt x="2825" y="3385"/>
                  </a:cubicBezTo>
                  <a:cubicBezTo>
                    <a:pt x="2942" y="3424"/>
                    <a:pt x="3063" y="3444"/>
                    <a:pt x="3183" y="3444"/>
                  </a:cubicBezTo>
                  <a:cubicBezTo>
                    <a:pt x="3450" y="3444"/>
                    <a:pt x="3711" y="3348"/>
                    <a:pt x="3905" y="3155"/>
                  </a:cubicBezTo>
                  <a:cubicBezTo>
                    <a:pt x="4168" y="2893"/>
                    <a:pt x="3913" y="2520"/>
                    <a:pt x="3627" y="2520"/>
                  </a:cubicBezTo>
                  <a:cubicBezTo>
                    <a:pt x="3544" y="2520"/>
                    <a:pt x="3457" y="2552"/>
                    <a:pt x="3380" y="2629"/>
                  </a:cubicBezTo>
                  <a:cubicBezTo>
                    <a:pt x="3362" y="2648"/>
                    <a:pt x="3341" y="2665"/>
                    <a:pt x="3317" y="2678"/>
                  </a:cubicBezTo>
                  <a:lnTo>
                    <a:pt x="3317" y="2678"/>
                  </a:lnTo>
                  <a:cubicBezTo>
                    <a:pt x="3317" y="2678"/>
                    <a:pt x="3317" y="2678"/>
                    <a:pt x="3317" y="2678"/>
                  </a:cubicBezTo>
                  <a:cubicBezTo>
                    <a:pt x="3312" y="2678"/>
                    <a:pt x="3250" y="2698"/>
                    <a:pt x="3250" y="2698"/>
                  </a:cubicBezTo>
                  <a:cubicBezTo>
                    <a:pt x="3261" y="2695"/>
                    <a:pt x="3267" y="2694"/>
                    <a:pt x="3268" y="2694"/>
                  </a:cubicBezTo>
                  <a:cubicBezTo>
                    <a:pt x="3271" y="2694"/>
                    <a:pt x="3252" y="2699"/>
                    <a:pt x="3236" y="2699"/>
                  </a:cubicBezTo>
                  <a:cubicBezTo>
                    <a:pt x="3223" y="2700"/>
                    <a:pt x="3210" y="2700"/>
                    <a:pt x="3197" y="2700"/>
                  </a:cubicBezTo>
                  <a:cubicBezTo>
                    <a:pt x="3184" y="2700"/>
                    <a:pt x="3171" y="2700"/>
                    <a:pt x="3157" y="2699"/>
                  </a:cubicBezTo>
                  <a:lnTo>
                    <a:pt x="3136" y="2699"/>
                  </a:lnTo>
                  <a:cubicBezTo>
                    <a:pt x="3131" y="2698"/>
                    <a:pt x="3126" y="2696"/>
                    <a:pt x="3120" y="2694"/>
                  </a:cubicBezTo>
                  <a:cubicBezTo>
                    <a:pt x="3095" y="2690"/>
                    <a:pt x="3068" y="2682"/>
                    <a:pt x="3043" y="2676"/>
                  </a:cubicBezTo>
                  <a:cubicBezTo>
                    <a:pt x="3035" y="2672"/>
                    <a:pt x="3005" y="2661"/>
                    <a:pt x="2995" y="2657"/>
                  </a:cubicBezTo>
                  <a:cubicBezTo>
                    <a:pt x="2802" y="2566"/>
                    <a:pt x="2698" y="2398"/>
                    <a:pt x="2636" y="2162"/>
                  </a:cubicBezTo>
                  <a:cubicBezTo>
                    <a:pt x="2620" y="2097"/>
                    <a:pt x="2608" y="2032"/>
                    <a:pt x="2600" y="1967"/>
                  </a:cubicBezTo>
                  <a:cubicBezTo>
                    <a:pt x="2819" y="1466"/>
                    <a:pt x="2927" y="915"/>
                    <a:pt x="2894" y="368"/>
                  </a:cubicBezTo>
                  <a:cubicBezTo>
                    <a:pt x="2886" y="220"/>
                    <a:pt x="2810" y="86"/>
                    <a:pt x="2667" y="29"/>
                  </a:cubicBezTo>
                  <a:cubicBezTo>
                    <a:pt x="2622" y="11"/>
                    <a:pt x="2568" y="1"/>
                    <a:pt x="25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6" name="Google Shape;7466;p16"/>
            <p:cNvSpPr/>
            <p:nvPr/>
          </p:nvSpPr>
          <p:spPr>
            <a:xfrm>
              <a:off x="1884750" y="3096700"/>
              <a:ext cx="68650" cy="96075"/>
            </a:xfrm>
            <a:custGeom>
              <a:avLst/>
              <a:gdLst/>
              <a:ahLst/>
              <a:cxnLst/>
              <a:rect l="l" t="t" r="r" b="b"/>
              <a:pathLst>
                <a:path w="2746" h="3843" extrusionOk="0">
                  <a:moveTo>
                    <a:pt x="1426" y="749"/>
                  </a:moveTo>
                  <a:cubicBezTo>
                    <a:pt x="1472" y="765"/>
                    <a:pt x="1514" y="787"/>
                    <a:pt x="1552" y="817"/>
                  </a:cubicBezTo>
                  <a:cubicBezTo>
                    <a:pt x="1689" y="922"/>
                    <a:pt x="1785" y="1088"/>
                    <a:pt x="1835" y="1243"/>
                  </a:cubicBezTo>
                  <a:cubicBezTo>
                    <a:pt x="1959" y="1627"/>
                    <a:pt x="1893" y="2021"/>
                    <a:pt x="1693" y="2380"/>
                  </a:cubicBezTo>
                  <a:cubicBezTo>
                    <a:pt x="1583" y="2571"/>
                    <a:pt x="1448" y="2747"/>
                    <a:pt x="1291" y="2902"/>
                  </a:cubicBezTo>
                  <a:cubicBezTo>
                    <a:pt x="1226" y="2966"/>
                    <a:pt x="1154" y="3049"/>
                    <a:pt x="1069" y="3088"/>
                  </a:cubicBezTo>
                  <a:cubicBezTo>
                    <a:pt x="1058" y="3092"/>
                    <a:pt x="1047" y="3093"/>
                    <a:pt x="1036" y="3095"/>
                  </a:cubicBezTo>
                  <a:cubicBezTo>
                    <a:pt x="1030" y="3090"/>
                    <a:pt x="1016" y="3084"/>
                    <a:pt x="1009" y="3077"/>
                  </a:cubicBezTo>
                  <a:cubicBezTo>
                    <a:pt x="970" y="3034"/>
                    <a:pt x="936" y="2983"/>
                    <a:pt x="912" y="2929"/>
                  </a:cubicBezTo>
                  <a:cubicBezTo>
                    <a:pt x="868" y="2822"/>
                    <a:pt x="837" y="2711"/>
                    <a:pt x="818" y="2598"/>
                  </a:cubicBezTo>
                  <a:cubicBezTo>
                    <a:pt x="781" y="2402"/>
                    <a:pt x="774" y="2203"/>
                    <a:pt x="798" y="2006"/>
                  </a:cubicBezTo>
                  <a:cubicBezTo>
                    <a:pt x="845" y="1586"/>
                    <a:pt x="1050" y="1160"/>
                    <a:pt x="1359" y="849"/>
                  </a:cubicBezTo>
                  <a:cubicBezTo>
                    <a:pt x="1387" y="820"/>
                    <a:pt x="1409" y="785"/>
                    <a:pt x="1426" y="749"/>
                  </a:cubicBezTo>
                  <a:close/>
                  <a:moveTo>
                    <a:pt x="1399" y="1"/>
                  </a:moveTo>
                  <a:cubicBezTo>
                    <a:pt x="1053" y="1"/>
                    <a:pt x="699" y="214"/>
                    <a:pt x="632" y="571"/>
                  </a:cubicBezTo>
                  <a:cubicBezTo>
                    <a:pt x="304" y="991"/>
                    <a:pt x="104" y="1497"/>
                    <a:pt x="54" y="2029"/>
                  </a:cubicBezTo>
                  <a:cubicBezTo>
                    <a:pt x="0" y="2601"/>
                    <a:pt x="123" y="3436"/>
                    <a:pt x="676" y="3746"/>
                  </a:cubicBezTo>
                  <a:cubicBezTo>
                    <a:pt x="794" y="3813"/>
                    <a:pt x="913" y="3843"/>
                    <a:pt x="1030" y="3843"/>
                  </a:cubicBezTo>
                  <a:cubicBezTo>
                    <a:pt x="1589" y="3843"/>
                    <a:pt x="2106" y="3170"/>
                    <a:pt x="2346" y="2733"/>
                  </a:cubicBezTo>
                  <a:cubicBezTo>
                    <a:pt x="2675" y="2130"/>
                    <a:pt x="2745" y="1414"/>
                    <a:pt x="2445" y="784"/>
                  </a:cubicBezTo>
                  <a:cubicBezTo>
                    <a:pt x="2285" y="447"/>
                    <a:pt x="1982" y="133"/>
                    <a:pt x="1614" y="30"/>
                  </a:cubicBezTo>
                  <a:cubicBezTo>
                    <a:pt x="1545" y="10"/>
                    <a:pt x="1472" y="1"/>
                    <a:pt x="1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7" name="Google Shape;7467;p16"/>
            <p:cNvSpPr/>
            <p:nvPr/>
          </p:nvSpPr>
          <p:spPr>
            <a:xfrm>
              <a:off x="2258350" y="3134750"/>
              <a:ext cx="121400" cy="122800"/>
            </a:xfrm>
            <a:custGeom>
              <a:avLst/>
              <a:gdLst/>
              <a:ahLst/>
              <a:cxnLst/>
              <a:rect l="l" t="t" r="r" b="b"/>
              <a:pathLst>
                <a:path w="4856" h="4912" extrusionOk="0">
                  <a:moveTo>
                    <a:pt x="4287" y="0"/>
                  </a:moveTo>
                  <a:cubicBezTo>
                    <a:pt x="4232" y="0"/>
                    <a:pt x="4173" y="13"/>
                    <a:pt x="4113" y="44"/>
                  </a:cubicBezTo>
                  <a:cubicBezTo>
                    <a:pt x="3541" y="330"/>
                    <a:pt x="2971" y="756"/>
                    <a:pt x="2596" y="1302"/>
                  </a:cubicBezTo>
                  <a:cubicBezTo>
                    <a:pt x="2549" y="1145"/>
                    <a:pt x="2490" y="991"/>
                    <a:pt x="2421" y="844"/>
                  </a:cubicBezTo>
                  <a:cubicBezTo>
                    <a:pt x="2230" y="451"/>
                    <a:pt x="1800" y="124"/>
                    <a:pt x="1365" y="124"/>
                  </a:cubicBezTo>
                  <a:cubicBezTo>
                    <a:pt x="1193" y="124"/>
                    <a:pt x="1021" y="176"/>
                    <a:pt x="862" y="294"/>
                  </a:cubicBezTo>
                  <a:cubicBezTo>
                    <a:pt x="701" y="415"/>
                    <a:pt x="619" y="615"/>
                    <a:pt x="729" y="803"/>
                  </a:cubicBezTo>
                  <a:cubicBezTo>
                    <a:pt x="792" y="911"/>
                    <a:pt x="931" y="990"/>
                    <a:pt x="1065" y="990"/>
                  </a:cubicBezTo>
                  <a:cubicBezTo>
                    <a:pt x="1126" y="990"/>
                    <a:pt x="1186" y="973"/>
                    <a:pt x="1236" y="935"/>
                  </a:cubicBezTo>
                  <a:cubicBezTo>
                    <a:pt x="1295" y="891"/>
                    <a:pt x="1351" y="872"/>
                    <a:pt x="1403" y="872"/>
                  </a:cubicBezTo>
                  <a:cubicBezTo>
                    <a:pt x="1631" y="872"/>
                    <a:pt x="1794" y="1228"/>
                    <a:pt x="1854" y="1425"/>
                  </a:cubicBezTo>
                  <a:cubicBezTo>
                    <a:pt x="1984" y="1855"/>
                    <a:pt x="2051" y="2320"/>
                    <a:pt x="1996" y="2768"/>
                  </a:cubicBezTo>
                  <a:cubicBezTo>
                    <a:pt x="1926" y="3331"/>
                    <a:pt x="1534" y="3993"/>
                    <a:pt x="956" y="4150"/>
                  </a:cubicBezTo>
                  <a:cubicBezTo>
                    <a:pt x="881" y="4057"/>
                    <a:pt x="765" y="3991"/>
                    <a:pt x="642" y="3991"/>
                  </a:cubicBezTo>
                  <a:cubicBezTo>
                    <a:pt x="560" y="3991"/>
                    <a:pt x="476" y="4019"/>
                    <a:pt x="400" y="4087"/>
                  </a:cubicBezTo>
                  <a:lnTo>
                    <a:pt x="193" y="4271"/>
                  </a:lnTo>
                  <a:cubicBezTo>
                    <a:pt x="0" y="4441"/>
                    <a:pt x="82" y="4852"/>
                    <a:pt x="358" y="4891"/>
                  </a:cubicBezTo>
                  <a:cubicBezTo>
                    <a:pt x="454" y="4905"/>
                    <a:pt x="550" y="4912"/>
                    <a:pt x="644" y="4912"/>
                  </a:cubicBezTo>
                  <a:cubicBezTo>
                    <a:pt x="1156" y="4912"/>
                    <a:pt x="1632" y="4711"/>
                    <a:pt x="2015" y="4347"/>
                  </a:cubicBezTo>
                  <a:cubicBezTo>
                    <a:pt x="2197" y="4174"/>
                    <a:pt x="2346" y="3970"/>
                    <a:pt x="2459" y="3746"/>
                  </a:cubicBezTo>
                  <a:cubicBezTo>
                    <a:pt x="2658" y="4087"/>
                    <a:pt x="2952" y="4373"/>
                    <a:pt x="3348" y="4537"/>
                  </a:cubicBezTo>
                  <a:cubicBezTo>
                    <a:pt x="3381" y="4551"/>
                    <a:pt x="3415" y="4557"/>
                    <a:pt x="3449" y="4557"/>
                  </a:cubicBezTo>
                  <a:cubicBezTo>
                    <a:pt x="3607" y="4557"/>
                    <a:pt x="3764" y="4423"/>
                    <a:pt x="3804" y="4279"/>
                  </a:cubicBezTo>
                  <a:cubicBezTo>
                    <a:pt x="3864" y="4064"/>
                    <a:pt x="3731" y="3899"/>
                    <a:pt x="3546" y="3821"/>
                  </a:cubicBezTo>
                  <a:cubicBezTo>
                    <a:pt x="2985" y="3588"/>
                    <a:pt x="2805" y="2818"/>
                    <a:pt x="2946" y="2284"/>
                  </a:cubicBezTo>
                  <a:cubicBezTo>
                    <a:pt x="3143" y="1529"/>
                    <a:pt x="3823" y="1016"/>
                    <a:pt x="4488" y="684"/>
                  </a:cubicBezTo>
                  <a:cubicBezTo>
                    <a:pt x="4855" y="500"/>
                    <a:pt x="4629" y="0"/>
                    <a:pt x="4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8" name="Google Shape;7468;p16"/>
            <p:cNvSpPr/>
            <p:nvPr/>
          </p:nvSpPr>
          <p:spPr>
            <a:xfrm>
              <a:off x="2386150" y="3188250"/>
              <a:ext cx="63025" cy="85800"/>
            </a:xfrm>
            <a:custGeom>
              <a:avLst/>
              <a:gdLst/>
              <a:ahLst/>
              <a:cxnLst/>
              <a:rect l="l" t="t" r="r" b="b"/>
              <a:pathLst>
                <a:path w="2521" h="3432" extrusionOk="0">
                  <a:moveTo>
                    <a:pt x="1274" y="821"/>
                  </a:moveTo>
                  <a:cubicBezTo>
                    <a:pt x="1308" y="840"/>
                    <a:pt x="1339" y="860"/>
                    <a:pt x="1369" y="881"/>
                  </a:cubicBezTo>
                  <a:lnTo>
                    <a:pt x="1369" y="881"/>
                  </a:lnTo>
                  <a:cubicBezTo>
                    <a:pt x="1369" y="881"/>
                    <a:pt x="1369" y="881"/>
                    <a:pt x="1369" y="881"/>
                  </a:cubicBezTo>
                  <a:lnTo>
                    <a:pt x="1369" y="881"/>
                  </a:lnTo>
                  <a:cubicBezTo>
                    <a:pt x="1367" y="881"/>
                    <a:pt x="1432" y="934"/>
                    <a:pt x="1441" y="943"/>
                  </a:cubicBezTo>
                  <a:cubicBezTo>
                    <a:pt x="1458" y="960"/>
                    <a:pt x="1473" y="976"/>
                    <a:pt x="1489" y="993"/>
                  </a:cubicBezTo>
                  <a:cubicBezTo>
                    <a:pt x="1492" y="998"/>
                    <a:pt x="1514" y="1025"/>
                    <a:pt x="1525" y="1037"/>
                  </a:cubicBezTo>
                  <a:lnTo>
                    <a:pt x="1545" y="1068"/>
                  </a:lnTo>
                  <a:cubicBezTo>
                    <a:pt x="1555" y="1083"/>
                    <a:pt x="1564" y="1097"/>
                    <a:pt x="1572" y="1112"/>
                  </a:cubicBezTo>
                  <a:cubicBezTo>
                    <a:pt x="1579" y="1123"/>
                    <a:pt x="1612" y="1198"/>
                    <a:pt x="1614" y="1198"/>
                  </a:cubicBezTo>
                  <a:cubicBezTo>
                    <a:pt x="1615" y="1198"/>
                    <a:pt x="1614" y="1194"/>
                    <a:pt x="1611" y="1185"/>
                  </a:cubicBezTo>
                  <a:lnTo>
                    <a:pt x="1611" y="1185"/>
                  </a:lnTo>
                  <a:cubicBezTo>
                    <a:pt x="1627" y="1231"/>
                    <a:pt x="1640" y="1278"/>
                    <a:pt x="1650" y="1325"/>
                  </a:cubicBezTo>
                  <a:cubicBezTo>
                    <a:pt x="1655" y="1346"/>
                    <a:pt x="1660" y="1368"/>
                    <a:pt x="1663" y="1390"/>
                  </a:cubicBezTo>
                  <a:cubicBezTo>
                    <a:pt x="1663" y="1396"/>
                    <a:pt x="1668" y="1430"/>
                    <a:pt x="1668" y="1441"/>
                  </a:cubicBezTo>
                  <a:cubicBezTo>
                    <a:pt x="1671" y="1495"/>
                    <a:pt x="1671" y="1548"/>
                    <a:pt x="1668" y="1600"/>
                  </a:cubicBezTo>
                  <a:cubicBezTo>
                    <a:pt x="1668" y="1626"/>
                    <a:pt x="1666" y="1653"/>
                    <a:pt x="1663" y="1679"/>
                  </a:cubicBezTo>
                  <a:cubicBezTo>
                    <a:pt x="1663" y="1680"/>
                    <a:pt x="1663" y="1682"/>
                    <a:pt x="1663" y="1683"/>
                  </a:cubicBezTo>
                  <a:cubicBezTo>
                    <a:pt x="1661" y="1687"/>
                    <a:pt x="1660" y="1692"/>
                    <a:pt x="1658" y="1697"/>
                  </a:cubicBezTo>
                  <a:cubicBezTo>
                    <a:pt x="1638" y="1808"/>
                    <a:pt x="1606" y="1915"/>
                    <a:pt x="1566" y="2020"/>
                  </a:cubicBezTo>
                  <a:lnTo>
                    <a:pt x="1566" y="2020"/>
                  </a:lnTo>
                  <a:cubicBezTo>
                    <a:pt x="1567" y="2020"/>
                    <a:pt x="1567" y="2019"/>
                    <a:pt x="1567" y="2019"/>
                  </a:cubicBezTo>
                  <a:lnTo>
                    <a:pt x="1567" y="2019"/>
                  </a:lnTo>
                  <a:cubicBezTo>
                    <a:pt x="1566" y="2019"/>
                    <a:pt x="1534" y="2091"/>
                    <a:pt x="1528" y="2104"/>
                  </a:cubicBezTo>
                  <a:cubicBezTo>
                    <a:pt x="1503" y="2151"/>
                    <a:pt x="1477" y="2200"/>
                    <a:pt x="1450" y="2245"/>
                  </a:cubicBezTo>
                  <a:cubicBezTo>
                    <a:pt x="1422" y="2292"/>
                    <a:pt x="1392" y="2336"/>
                    <a:pt x="1361" y="2380"/>
                  </a:cubicBezTo>
                  <a:lnTo>
                    <a:pt x="1353" y="2391"/>
                  </a:lnTo>
                  <a:cubicBezTo>
                    <a:pt x="1334" y="2414"/>
                    <a:pt x="1314" y="2438"/>
                    <a:pt x="1293" y="2460"/>
                  </a:cubicBezTo>
                  <a:cubicBezTo>
                    <a:pt x="1263" y="2489"/>
                    <a:pt x="1232" y="2518"/>
                    <a:pt x="1201" y="2546"/>
                  </a:cubicBezTo>
                  <a:cubicBezTo>
                    <a:pt x="1195" y="2549"/>
                    <a:pt x="1143" y="2587"/>
                    <a:pt x="1132" y="2594"/>
                  </a:cubicBezTo>
                  <a:cubicBezTo>
                    <a:pt x="1093" y="2620"/>
                    <a:pt x="1052" y="2641"/>
                    <a:pt x="1010" y="2662"/>
                  </a:cubicBezTo>
                  <a:cubicBezTo>
                    <a:pt x="1007" y="2662"/>
                    <a:pt x="1003" y="2662"/>
                    <a:pt x="1002" y="2663"/>
                  </a:cubicBezTo>
                  <a:cubicBezTo>
                    <a:pt x="975" y="2670"/>
                    <a:pt x="949" y="2677"/>
                    <a:pt x="922" y="2685"/>
                  </a:cubicBezTo>
                  <a:lnTo>
                    <a:pt x="916" y="2687"/>
                  </a:lnTo>
                  <a:cubicBezTo>
                    <a:pt x="898" y="2687"/>
                    <a:pt x="881" y="2687"/>
                    <a:pt x="864" y="2688"/>
                  </a:cubicBezTo>
                  <a:cubicBezTo>
                    <a:pt x="864" y="2689"/>
                    <a:pt x="864" y="2689"/>
                    <a:pt x="864" y="2689"/>
                  </a:cubicBezTo>
                  <a:lnTo>
                    <a:pt x="864" y="2689"/>
                  </a:lnTo>
                  <a:cubicBezTo>
                    <a:pt x="864" y="2689"/>
                    <a:pt x="863" y="2688"/>
                    <a:pt x="862" y="2688"/>
                  </a:cubicBezTo>
                  <a:cubicBezTo>
                    <a:pt x="845" y="2688"/>
                    <a:pt x="836" y="2684"/>
                    <a:pt x="834" y="2682"/>
                  </a:cubicBezTo>
                  <a:lnTo>
                    <a:pt x="839" y="2682"/>
                  </a:lnTo>
                  <a:lnTo>
                    <a:pt x="829" y="2679"/>
                  </a:lnTo>
                  <a:lnTo>
                    <a:pt x="828" y="2677"/>
                  </a:lnTo>
                  <a:cubicBezTo>
                    <a:pt x="825" y="2674"/>
                    <a:pt x="812" y="2660"/>
                    <a:pt x="803" y="2649"/>
                  </a:cubicBezTo>
                  <a:cubicBezTo>
                    <a:pt x="804" y="2649"/>
                    <a:pt x="795" y="2632"/>
                    <a:pt x="792" y="2629"/>
                  </a:cubicBezTo>
                  <a:cubicBezTo>
                    <a:pt x="778" y="2591"/>
                    <a:pt x="768" y="2554"/>
                    <a:pt x="762" y="2515"/>
                  </a:cubicBezTo>
                  <a:cubicBezTo>
                    <a:pt x="761" y="2504"/>
                    <a:pt x="759" y="2493"/>
                    <a:pt x="759" y="2488"/>
                  </a:cubicBezTo>
                  <a:cubicBezTo>
                    <a:pt x="759" y="2463"/>
                    <a:pt x="757" y="2438"/>
                    <a:pt x="756" y="2413"/>
                  </a:cubicBezTo>
                  <a:cubicBezTo>
                    <a:pt x="756" y="2295"/>
                    <a:pt x="762" y="2178"/>
                    <a:pt x="778" y="2062"/>
                  </a:cubicBezTo>
                  <a:cubicBezTo>
                    <a:pt x="778" y="2055"/>
                    <a:pt x="779" y="2050"/>
                    <a:pt x="779" y="2047"/>
                  </a:cubicBezTo>
                  <a:lnTo>
                    <a:pt x="779" y="2047"/>
                  </a:lnTo>
                  <a:cubicBezTo>
                    <a:pt x="786" y="2008"/>
                    <a:pt x="792" y="1970"/>
                    <a:pt x="800" y="1930"/>
                  </a:cubicBezTo>
                  <a:cubicBezTo>
                    <a:pt x="812" y="1867"/>
                    <a:pt x="826" y="1805"/>
                    <a:pt x="844" y="1744"/>
                  </a:cubicBezTo>
                  <a:cubicBezTo>
                    <a:pt x="875" y="1620"/>
                    <a:pt x="916" y="1499"/>
                    <a:pt x="961" y="1380"/>
                  </a:cubicBezTo>
                  <a:cubicBezTo>
                    <a:pt x="1025" y="1217"/>
                    <a:pt x="1151" y="1001"/>
                    <a:pt x="1274" y="821"/>
                  </a:cubicBezTo>
                  <a:close/>
                  <a:moveTo>
                    <a:pt x="866" y="2689"/>
                  </a:moveTo>
                  <a:lnTo>
                    <a:pt x="866" y="2689"/>
                  </a:lnTo>
                  <a:cubicBezTo>
                    <a:pt x="866" y="2689"/>
                    <a:pt x="866" y="2689"/>
                    <a:pt x="866" y="2689"/>
                  </a:cubicBezTo>
                  <a:cubicBezTo>
                    <a:pt x="867" y="2689"/>
                    <a:pt x="868" y="2689"/>
                    <a:pt x="869" y="2690"/>
                  </a:cubicBezTo>
                  <a:cubicBezTo>
                    <a:pt x="868" y="2690"/>
                    <a:pt x="867" y="2690"/>
                    <a:pt x="866" y="2689"/>
                  </a:cubicBezTo>
                  <a:close/>
                  <a:moveTo>
                    <a:pt x="992" y="0"/>
                  </a:moveTo>
                  <a:cubicBezTo>
                    <a:pt x="867" y="0"/>
                    <a:pt x="742" y="20"/>
                    <a:pt x="620" y="63"/>
                  </a:cubicBezTo>
                  <a:cubicBezTo>
                    <a:pt x="432" y="128"/>
                    <a:pt x="305" y="318"/>
                    <a:pt x="361" y="520"/>
                  </a:cubicBezTo>
                  <a:cubicBezTo>
                    <a:pt x="383" y="589"/>
                    <a:pt x="425" y="649"/>
                    <a:pt x="482" y="694"/>
                  </a:cubicBezTo>
                  <a:cubicBezTo>
                    <a:pt x="239" y="1122"/>
                    <a:pt x="87" y="1595"/>
                    <a:pt x="34" y="2084"/>
                  </a:cubicBezTo>
                  <a:cubicBezTo>
                    <a:pt x="1" y="2380"/>
                    <a:pt x="1" y="2692"/>
                    <a:pt x="131" y="2966"/>
                  </a:cubicBezTo>
                  <a:cubicBezTo>
                    <a:pt x="267" y="3248"/>
                    <a:pt x="551" y="3420"/>
                    <a:pt x="861" y="3431"/>
                  </a:cubicBezTo>
                  <a:cubicBezTo>
                    <a:pt x="872" y="3431"/>
                    <a:pt x="884" y="3432"/>
                    <a:pt x="895" y="3432"/>
                  </a:cubicBezTo>
                  <a:cubicBezTo>
                    <a:pt x="1468" y="3432"/>
                    <a:pt x="1943" y="2939"/>
                    <a:pt x="2177" y="2460"/>
                  </a:cubicBezTo>
                  <a:cubicBezTo>
                    <a:pt x="2439" y="1927"/>
                    <a:pt x="2520" y="1274"/>
                    <a:pt x="2214" y="738"/>
                  </a:cubicBezTo>
                  <a:cubicBezTo>
                    <a:pt x="1969" y="310"/>
                    <a:pt x="1486" y="0"/>
                    <a:pt x="9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69" name="Google Shape;7469;p16"/>
            <p:cNvSpPr/>
            <p:nvPr/>
          </p:nvSpPr>
          <p:spPr>
            <a:xfrm>
              <a:off x="2407100" y="3255300"/>
              <a:ext cx="625" cy="175"/>
            </a:xfrm>
            <a:custGeom>
              <a:avLst/>
              <a:gdLst/>
              <a:ahLst/>
              <a:cxnLst/>
              <a:rect l="l" t="t" r="r" b="b"/>
              <a:pathLst>
                <a:path w="25" h="7" extrusionOk="0">
                  <a:moveTo>
                    <a:pt x="1" y="0"/>
                  </a:moveTo>
                  <a:cubicBezTo>
                    <a:pt x="9" y="2"/>
                    <a:pt x="17" y="3"/>
                    <a:pt x="24" y="6"/>
                  </a:cubicBezTo>
                  <a:cubicBezTo>
                    <a:pt x="17" y="3"/>
                    <a:pt x="9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0" name="Google Shape;7470;p16"/>
            <p:cNvSpPr/>
            <p:nvPr/>
          </p:nvSpPr>
          <p:spPr>
            <a:xfrm>
              <a:off x="2728000" y="2982150"/>
              <a:ext cx="112650" cy="134050"/>
            </a:xfrm>
            <a:custGeom>
              <a:avLst/>
              <a:gdLst/>
              <a:ahLst/>
              <a:cxnLst/>
              <a:rect l="l" t="t" r="r" b="b"/>
              <a:pathLst>
                <a:path w="4506" h="5362" extrusionOk="0">
                  <a:moveTo>
                    <a:pt x="505" y="0"/>
                  </a:moveTo>
                  <a:cubicBezTo>
                    <a:pt x="202" y="0"/>
                    <a:pt x="0" y="483"/>
                    <a:pt x="324" y="708"/>
                  </a:cubicBezTo>
                  <a:cubicBezTo>
                    <a:pt x="957" y="1151"/>
                    <a:pt x="1466" y="1759"/>
                    <a:pt x="1809" y="2451"/>
                  </a:cubicBezTo>
                  <a:cubicBezTo>
                    <a:pt x="1507" y="2779"/>
                    <a:pt x="1205" y="3108"/>
                    <a:pt x="896" y="3432"/>
                  </a:cubicBezTo>
                  <a:cubicBezTo>
                    <a:pt x="644" y="3699"/>
                    <a:pt x="896" y="4071"/>
                    <a:pt x="1175" y="4071"/>
                  </a:cubicBezTo>
                  <a:cubicBezTo>
                    <a:pt x="1259" y="4071"/>
                    <a:pt x="1345" y="4037"/>
                    <a:pt x="1421" y="3957"/>
                  </a:cubicBezTo>
                  <a:cubicBezTo>
                    <a:pt x="1654" y="3711"/>
                    <a:pt x="1883" y="3460"/>
                    <a:pt x="2113" y="3213"/>
                  </a:cubicBezTo>
                  <a:cubicBezTo>
                    <a:pt x="2117" y="3222"/>
                    <a:pt x="2121" y="3232"/>
                    <a:pt x="2123" y="3241"/>
                  </a:cubicBezTo>
                  <a:cubicBezTo>
                    <a:pt x="2195" y="3479"/>
                    <a:pt x="2247" y="3722"/>
                    <a:pt x="2278" y="3970"/>
                  </a:cubicBezTo>
                  <a:cubicBezTo>
                    <a:pt x="2314" y="4247"/>
                    <a:pt x="2289" y="4524"/>
                    <a:pt x="2311" y="4800"/>
                  </a:cubicBezTo>
                  <a:cubicBezTo>
                    <a:pt x="2334" y="5082"/>
                    <a:pt x="2517" y="5361"/>
                    <a:pt x="2827" y="5361"/>
                  </a:cubicBezTo>
                  <a:cubicBezTo>
                    <a:pt x="2830" y="5361"/>
                    <a:pt x="2834" y="5361"/>
                    <a:pt x="2837" y="5361"/>
                  </a:cubicBezTo>
                  <a:cubicBezTo>
                    <a:pt x="3158" y="5355"/>
                    <a:pt x="3379" y="5073"/>
                    <a:pt x="3307" y="4762"/>
                  </a:cubicBezTo>
                  <a:cubicBezTo>
                    <a:pt x="3270" y="4601"/>
                    <a:pt x="3158" y="4524"/>
                    <a:pt x="3035" y="4506"/>
                  </a:cubicBezTo>
                  <a:cubicBezTo>
                    <a:pt x="3038" y="4393"/>
                    <a:pt x="3047" y="4277"/>
                    <a:pt x="3039" y="4180"/>
                  </a:cubicBezTo>
                  <a:cubicBezTo>
                    <a:pt x="3024" y="3948"/>
                    <a:pt x="2992" y="3716"/>
                    <a:pt x="2947" y="3489"/>
                  </a:cubicBezTo>
                  <a:cubicBezTo>
                    <a:pt x="2886" y="3185"/>
                    <a:pt x="2797" y="2887"/>
                    <a:pt x="2684" y="2600"/>
                  </a:cubicBezTo>
                  <a:cubicBezTo>
                    <a:pt x="3248" y="1985"/>
                    <a:pt x="3806" y="1364"/>
                    <a:pt x="4357" y="737"/>
                  </a:cubicBezTo>
                  <a:cubicBezTo>
                    <a:pt x="4489" y="587"/>
                    <a:pt x="4506" y="361"/>
                    <a:pt x="4357" y="213"/>
                  </a:cubicBezTo>
                  <a:cubicBezTo>
                    <a:pt x="4288" y="143"/>
                    <a:pt x="4186" y="105"/>
                    <a:pt x="4085" y="105"/>
                  </a:cubicBezTo>
                  <a:cubicBezTo>
                    <a:pt x="3990" y="105"/>
                    <a:pt x="3897" y="139"/>
                    <a:pt x="3832" y="213"/>
                  </a:cubicBezTo>
                  <a:cubicBezTo>
                    <a:pt x="3340" y="773"/>
                    <a:pt x="2842" y="1331"/>
                    <a:pt x="2337" y="1883"/>
                  </a:cubicBezTo>
                  <a:cubicBezTo>
                    <a:pt x="1935" y="1162"/>
                    <a:pt x="1374" y="542"/>
                    <a:pt x="699" y="67"/>
                  </a:cubicBezTo>
                  <a:cubicBezTo>
                    <a:pt x="632" y="20"/>
                    <a:pt x="566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1" name="Google Shape;7471;p16"/>
            <p:cNvSpPr/>
            <p:nvPr/>
          </p:nvSpPr>
          <p:spPr>
            <a:xfrm>
              <a:off x="1799300" y="2491825"/>
              <a:ext cx="96950" cy="149225"/>
            </a:xfrm>
            <a:custGeom>
              <a:avLst/>
              <a:gdLst/>
              <a:ahLst/>
              <a:cxnLst/>
              <a:rect l="l" t="t" r="r" b="b"/>
              <a:pathLst>
                <a:path w="3878" h="5969" extrusionOk="0">
                  <a:moveTo>
                    <a:pt x="755" y="0"/>
                  </a:moveTo>
                  <a:cubicBezTo>
                    <a:pt x="691" y="0"/>
                    <a:pt x="628" y="16"/>
                    <a:pt x="575" y="51"/>
                  </a:cubicBezTo>
                  <a:cubicBezTo>
                    <a:pt x="401" y="156"/>
                    <a:pt x="341" y="380"/>
                    <a:pt x="442" y="559"/>
                  </a:cubicBezTo>
                  <a:cubicBezTo>
                    <a:pt x="866" y="1347"/>
                    <a:pt x="1435" y="2049"/>
                    <a:pt x="2116" y="2630"/>
                  </a:cubicBezTo>
                  <a:cubicBezTo>
                    <a:pt x="1603" y="3600"/>
                    <a:pt x="974" y="4506"/>
                    <a:pt x="243" y="5325"/>
                  </a:cubicBezTo>
                  <a:cubicBezTo>
                    <a:pt x="0" y="5596"/>
                    <a:pt x="250" y="5968"/>
                    <a:pt x="523" y="5968"/>
                  </a:cubicBezTo>
                  <a:cubicBezTo>
                    <a:pt x="607" y="5968"/>
                    <a:pt x="693" y="5933"/>
                    <a:pt x="767" y="5850"/>
                  </a:cubicBezTo>
                  <a:cubicBezTo>
                    <a:pt x="2138" y="4319"/>
                    <a:pt x="3168" y="2516"/>
                    <a:pt x="3790" y="557"/>
                  </a:cubicBezTo>
                  <a:cubicBezTo>
                    <a:pt x="3878" y="282"/>
                    <a:pt x="3652" y="102"/>
                    <a:pt x="3427" y="102"/>
                  </a:cubicBezTo>
                  <a:cubicBezTo>
                    <a:pt x="3280" y="102"/>
                    <a:pt x="3132" y="180"/>
                    <a:pt x="3075" y="360"/>
                  </a:cubicBezTo>
                  <a:cubicBezTo>
                    <a:pt x="2903" y="899"/>
                    <a:pt x="2696" y="1425"/>
                    <a:pt x="2460" y="1938"/>
                  </a:cubicBezTo>
                  <a:cubicBezTo>
                    <a:pt x="2207" y="1712"/>
                    <a:pt x="1974" y="1468"/>
                    <a:pt x="1758" y="1208"/>
                  </a:cubicBezTo>
                  <a:cubicBezTo>
                    <a:pt x="1726" y="1170"/>
                    <a:pt x="1697" y="1132"/>
                    <a:pt x="1667" y="1095"/>
                  </a:cubicBezTo>
                  <a:lnTo>
                    <a:pt x="1656" y="1079"/>
                  </a:lnTo>
                  <a:cubicBezTo>
                    <a:pt x="1639" y="1057"/>
                    <a:pt x="1621" y="1034"/>
                    <a:pt x="1604" y="1012"/>
                  </a:cubicBezTo>
                  <a:cubicBezTo>
                    <a:pt x="1540" y="924"/>
                    <a:pt x="1477" y="835"/>
                    <a:pt x="1418" y="744"/>
                  </a:cubicBezTo>
                  <a:cubicBezTo>
                    <a:pt x="1297" y="562"/>
                    <a:pt x="1184" y="376"/>
                    <a:pt x="1082" y="183"/>
                  </a:cubicBezTo>
                  <a:cubicBezTo>
                    <a:pt x="1020" y="68"/>
                    <a:pt x="886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2" name="Google Shape;7472;p16"/>
            <p:cNvSpPr/>
            <p:nvPr/>
          </p:nvSpPr>
          <p:spPr>
            <a:xfrm>
              <a:off x="1518500" y="2139125"/>
              <a:ext cx="111275" cy="172375"/>
            </a:xfrm>
            <a:custGeom>
              <a:avLst/>
              <a:gdLst/>
              <a:ahLst/>
              <a:cxnLst/>
              <a:rect l="l" t="t" r="r" b="b"/>
              <a:pathLst>
                <a:path w="4451" h="6895" extrusionOk="0">
                  <a:moveTo>
                    <a:pt x="3958" y="0"/>
                  </a:moveTo>
                  <a:cubicBezTo>
                    <a:pt x="3885" y="0"/>
                    <a:pt x="3811" y="13"/>
                    <a:pt x="3741" y="35"/>
                  </a:cubicBezTo>
                  <a:cubicBezTo>
                    <a:pt x="3454" y="126"/>
                    <a:pt x="3254" y="361"/>
                    <a:pt x="3099" y="608"/>
                  </a:cubicBezTo>
                  <a:cubicBezTo>
                    <a:pt x="2734" y="1193"/>
                    <a:pt x="2662" y="1901"/>
                    <a:pt x="2538" y="2568"/>
                  </a:cubicBezTo>
                  <a:lnTo>
                    <a:pt x="1040" y="2568"/>
                  </a:lnTo>
                  <a:cubicBezTo>
                    <a:pt x="800" y="2568"/>
                    <a:pt x="800" y="2940"/>
                    <a:pt x="1040" y="2940"/>
                  </a:cubicBezTo>
                  <a:lnTo>
                    <a:pt x="2458" y="2940"/>
                  </a:lnTo>
                  <a:cubicBezTo>
                    <a:pt x="2289" y="3709"/>
                    <a:pt x="2050" y="4481"/>
                    <a:pt x="1696" y="5183"/>
                  </a:cubicBezTo>
                  <a:cubicBezTo>
                    <a:pt x="1386" y="5796"/>
                    <a:pt x="938" y="6402"/>
                    <a:pt x="222" y="6534"/>
                  </a:cubicBezTo>
                  <a:cubicBezTo>
                    <a:pt x="1" y="6575"/>
                    <a:pt x="77" y="6895"/>
                    <a:pt x="280" y="6895"/>
                  </a:cubicBezTo>
                  <a:cubicBezTo>
                    <a:pt x="293" y="6895"/>
                    <a:pt x="306" y="6894"/>
                    <a:pt x="319" y="6891"/>
                  </a:cubicBezTo>
                  <a:cubicBezTo>
                    <a:pt x="1662" y="6645"/>
                    <a:pt x="2232" y="5050"/>
                    <a:pt x="2585" y="3916"/>
                  </a:cubicBezTo>
                  <a:cubicBezTo>
                    <a:pt x="2683" y="3593"/>
                    <a:pt x="2759" y="3267"/>
                    <a:pt x="2826" y="2940"/>
                  </a:cubicBezTo>
                  <a:lnTo>
                    <a:pt x="3056" y="2940"/>
                  </a:lnTo>
                  <a:cubicBezTo>
                    <a:pt x="3296" y="2940"/>
                    <a:pt x="3296" y="2568"/>
                    <a:pt x="3056" y="2568"/>
                  </a:cubicBezTo>
                  <a:lnTo>
                    <a:pt x="2900" y="2568"/>
                  </a:lnTo>
                  <a:cubicBezTo>
                    <a:pt x="2954" y="2291"/>
                    <a:pt x="3008" y="2012"/>
                    <a:pt x="3069" y="1735"/>
                  </a:cubicBezTo>
                  <a:cubicBezTo>
                    <a:pt x="3143" y="1407"/>
                    <a:pt x="3240" y="1081"/>
                    <a:pt x="3418" y="795"/>
                  </a:cubicBezTo>
                  <a:cubicBezTo>
                    <a:pt x="3469" y="713"/>
                    <a:pt x="3758" y="351"/>
                    <a:pt x="3943" y="351"/>
                  </a:cubicBezTo>
                  <a:cubicBezTo>
                    <a:pt x="3994" y="351"/>
                    <a:pt x="4037" y="378"/>
                    <a:pt x="4065" y="445"/>
                  </a:cubicBezTo>
                  <a:cubicBezTo>
                    <a:pt x="4095" y="514"/>
                    <a:pt x="4147" y="542"/>
                    <a:pt x="4201" y="542"/>
                  </a:cubicBezTo>
                  <a:cubicBezTo>
                    <a:pt x="4320" y="542"/>
                    <a:pt x="4450" y="407"/>
                    <a:pt x="4388" y="257"/>
                  </a:cubicBezTo>
                  <a:cubicBezTo>
                    <a:pt x="4310" y="75"/>
                    <a:pt x="4138" y="0"/>
                    <a:pt x="3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3" name="Google Shape;7473;p16"/>
            <p:cNvSpPr/>
            <p:nvPr/>
          </p:nvSpPr>
          <p:spPr>
            <a:xfrm>
              <a:off x="1659375" y="2136025"/>
              <a:ext cx="15300" cy="23675"/>
            </a:xfrm>
            <a:custGeom>
              <a:avLst/>
              <a:gdLst/>
              <a:ahLst/>
              <a:cxnLst/>
              <a:rect l="l" t="t" r="r" b="b"/>
              <a:pathLst>
                <a:path w="612" h="947" extrusionOk="0">
                  <a:moveTo>
                    <a:pt x="406" y="1"/>
                  </a:moveTo>
                  <a:cubicBezTo>
                    <a:pt x="324" y="1"/>
                    <a:pt x="248" y="55"/>
                    <a:pt x="224" y="137"/>
                  </a:cubicBezTo>
                  <a:lnTo>
                    <a:pt x="32" y="713"/>
                  </a:lnTo>
                  <a:cubicBezTo>
                    <a:pt x="0" y="804"/>
                    <a:pt x="68" y="920"/>
                    <a:pt x="162" y="941"/>
                  </a:cubicBezTo>
                  <a:cubicBezTo>
                    <a:pt x="177" y="945"/>
                    <a:pt x="193" y="947"/>
                    <a:pt x="209" y="947"/>
                  </a:cubicBezTo>
                  <a:cubicBezTo>
                    <a:pt x="291" y="947"/>
                    <a:pt x="365" y="894"/>
                    <a:pt x="389" y="812"/>
                  </a:cubicBezTo>
                  <a:lnTo>
                    <a:pt x="582" y="236"/>
                  </a:lnTo>
                  <a:cubicBezTo>
                    <a:pt x="611" y="143"/>
                    <a:pt x="545" y="29"/>
                    <a:pt x="451" y="7"/>
                  </a:cubicBezTo>
                  <a:cubicBezTo>
                    <a:pt x="436" y="3"/>
                    <a:pt x="421" y="1"/>
                    <a:pt x="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4" name="Google Shape;7474;p16"/>
            <p:cNvSpPr/>
            <p:nvPr/>
          </p:nvSpPr>
          <p:spPr>
            <a:xfrm>
              <a:off x="1710750" y="2123875"/>
              <a:ext cx="41200" cy="173325"/>
            </a:xfrm>
            <a:custGeom>
              <a:avLst/>
              <a:gdLst/>
              <a:ahLst/>
              <a:cxnLst/>
              <a:rect l="l" t="t" r="r" b="b"/>
              <a:pathLst>
                <a:path w="1648" h="6933" extrusionOk="0">
                  <a:moveTo>
                    <a:pt x="1396" y="0"/>
                  </a:moveTo>
                  <a:cubicBezTo>
                    <a:pt x="1341" y="0"/>
                    <a:pt x="1287" y="28"/>
                    <a:pt x="1254" y="95"/>
                  </a:cubicBezTo>
                  <a:cubicBezTo>
                    <a:pt x="665" y="1290"/>
                    <a:pt x="283" y="2577"/>
                    <a:pt x="125" y="3901"/>
                  </a:cubicBezTo>
                  <a:cubicBezTo>
                    <a:pt x="1" y="4933"/>
                    <a:pt x="74" y="6130"/>
                    <a:pt x="888" y="6882"/>
                  </a:cubicBezTo>
                  <a:cubicBezTo>
                    <a:pt x="926" y="6918"/>
                    <a:pt x="969" y="6933"/>
                    <a:pt x="1011" y="6933"/>
                  </a:cubicBezTo>
                  <a:cubicBezTo>
                    <a:pt x="1158" y="6933"/>
                    <a:pt x="1288" y="6746"/>
                    <a:pt x="1151" y="6619"/>
                  </a:cubicBezTo>
                  <a:cubicBezTo>
                    <a:pt x="388" y="5914"/>
                    <a:pt x="383" y="4773"/>
                    <a:pt x="507" y="3816"/>
                  </a:cubicBezTo>
                  <a:cubicBezTo>
                    <a:pt x="667" y="2588"/>
                    <a:pt x="1029" y="1394"/>
                    <a:pt x="1575" y="281"/>
                  </a:cubicBezTo>
                  <a:cubicBezTo>
                    <a:pt x="1648" y="135"/>
                    <a:pt x="1518" y="0"/>
                    <a:pt x="13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5" name="Google Shape;7475;p16"/>
            <p:cNvSpPr/>
            <p:nvPr/>
          </p:nvSpPr>
          <p:spPr>
            <a:xfrm>
              <a:off x="1767175" y="2171825"/>
              <a:ext cx="83925" cy="83600"/>
            </a:xfrm>
            <a:custGeom>
              <a:avLst/>
              <a:gdLst/>
              <a:ahLst/>
              <a:cxnLst/>
              <a:rect l="l" t="t" r="r" b="b"/>
              <a:pathLst>
                <a:path w="3357" h="3344" extrusionOk="0">
                  <a:moveTo>
                    <a:pt x="3111" y="1"/>
                  </a:moveTo>
                  <a:cubicBezTo>
                    <a:pt x="3080" y="1"/>
                    <a:pt x="3046" y="12"/>
                    <a:pt x="3013" y="37"/>
                  </a:cubicBezTo>
                  <a:cubicBezTo>
                    <a:pt x="2413" y="486"/>
                    <a:pt x="1849" y="983"/>
                    <a:pt x="1327" y="1520"/>
                  </a:cubicBezTo>
                  <a:cubicBezTo>
                    <a:pt x="1139" y="1064"/>
                    <a:pt x="953" y="610"/>
                    <a:pt x="765" y="154"/>
                  </a:cubicBezTo>
                  <a:cubicBezTo>
                    <a:pt x="732" y="77"/>
                    <a:pt x="667" y="19"/>
                    <a:pt x="585" y="19"/>
                  </a:cubicBezTo>
                  <a:cubicBezTo>
                    <a:pt x="569" y="19"/>
                    <a:pt x="553" y="21"/>
                    <a:pt x="536" y="26"/>
                  </a:cubicBezTo>
                  <a:cubicBezTo>
                    <a:pt x="448" y="48"/>
                    <a:pt x="368" y="160"/>
                    <a:pt x="407" y="253"/>
                  </a:cubicBezTo>
                  <a:lnTo>
                    <a:pt x="1050" y="1816"/>
                  </a:lnTo>
                  <a:cubicBezTo>
                    <a:pt x="714" y="2175"/>
                    <a:pt x="398" y="2551"/>
                    <a:pt x="102" y="2943"/>
                  </a:cubicBezTo>
                  <a:cubicBezTo>
                    <a:pt x="0" y="3078"/>
                    <a:pt x="130" y="3209"/>
                    <a:pt x="265" y="3209"/>
                  </a:cubicBezTo>
                  <a:cubicBezTo>
                    <a:pt x="322" y="3209"/>
                    <a:pt x="380" y="3186"/>
                    <a:pt x="421" y="3129"/>
                  </a:cubicBezTo>
                  <a:cubicBezTo>
                    <a:pt x="666" y="2804"/>
                    <a:pt x="931" y="2492"/>
                    <a:pt x="1203" y="2189"/>
                  </a:cubicBezTo>
                  <a:lnTo>
                    <a:pt x="1622" y="3208"/>
                  </a:lnTo>
                  <a:cubicBezTo>
                    <a:pt x="1655" y="3287"/>
                    <a:pt x="1720" y="3344"/>
                    <a:pt x="1802" y="3344"/>
                  </a:cubicBezTo>
                  <a:cubicBezTo>
                    <a:pt x="1818" y="3344"/>
                    <a:pt x="1834" y="3342"/>
                    <a:pt x="1850" y="3338"/>
                  </a:cubicBezTo>
                  <a:cubicBezTo>
                    <a:pt x="1938" y="3314"/>
                    <a:pt x="2018" y="3202"/>
                    <a:pt x="1980" y="3109"/>
                  </a:cubicBezTo>
                  <a:cubicBezTo>
                    <a:pt x="1813" y="2705"/>
                    <a:pt x="1647" y="2299"/>
                    <a:pt x="1479" y="1893"/>
                  </a:cubicBezTo>
                  <a:cubicBezTo>
                    <a:pt x="2009" y="1334"/>
                    <a:pt x="2585" y="820"/>
                    <a:pt x="3201" y="356"/>
                  </a:cubicBezTo>
                  <a:cubicBezTo>
                    <a:pt x="3356" y="240"/>
                    <a:pt x="3257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6" name="Google Shape;7476;p16"/>
            <p:cNvSpPr/>
            <p:nvPr/>
          </p:nvSpPr>
          <p:spPr>
            <a:xfrm>
              <a:off x="1858300" y="2229025"/>
              <a:ext cx="48950" cy="52300"/>
            </a:xfrm>
            <a:custGeom>
              <a:avLst/>
              <a:gdLst/>
              <a:ahLst/>
              <a:cxnLst/>
              <a:rect l="l" t="t" r="r" b="b"/>
              <a:pathLst>
                <a:path w="1958" h="2092" extrusionOk="0">
                  <a:moveTo>
                    <a:pt x="1103" y="370"/>
                  </a:moveTo>
                  <a:cubicBezTo>
                    <a:pt x="1142" y="370"/>
                    <a:pt x="1181" y="375"/>
                    <a:pt x="1218" y="386"/>
                  </a:cubicBezTo>
                  <a:cubicBezTo>
                    <a:pt x="1488" y="462"/>
                    <a:pt x="1607" y="729"/>
                    <a:pt x="1555" y="992"/>
                  </a:cubicBezTo>
                  <a:lnTo>
                    <a:pt x="1555" y="993"/>
                  </a:lnTo>
                  <a:cubicBezTo>
                    <a:pt x="1503" y="1263"/>
                    <a:pt x="1344" y="1517"/>
                    <a:pt x="1099" y="1650"/>
                  </a:cubicBezTo>
                  <a:cubicBezTo>
                    <a:pt x="1018" y="1695"/>
                    <a:pt x="917" y="1723"/>
                    <a:pt x="830" y="1723"/>
                  </a:cubicBezTo>
                  <a:cubicBezTo>
                    <a:pt x="808" y="1723"/>
                    <a:pt x="787" y="1721"/>
                    <a:pt x="767" y="1717"/>
                  </a:cubicBezTo>
                  <a:cubicBezTo>
                    <a:pt x="726" y="1713"/>
                    <a:pt x="687" y="1698"/>
                    <a:pt x="653" y="1675"/>
                  </a:cubicBezTo>
                  <a:cubicBezTo>
                    <a:pt x="642" y="1669"/>
                    <a:pt x="631" y="1661"/>
                    <a:pt x="620" y="1655"/>
                  </a:cubicBezTo>
                  <a:lnTo>
                    <a:pt x="615" y="1651"/>
                  </a:lnTo>
                  <a:lnTo>
                    <a:pt x="612" y="1650"/>
                  </a:lnTo>
                  <a:cubicBezTo>
                    <a:pt x="588" y="1630"/>
                    <a:pt x="565" y="1606"/>
                    <a:pt x="545" y="1583"/>
                  </a:cubicBezTo>
                  <a:cubicBezTo>
                    <a:pt x="512" y="1543"/>
                    <a:pt x="485" y="1499"/>
                    <a:pt x="466" y="1452"/>
                  </a:cubicBezTo>
                  <a:cubicBezTo>
                    <a:pt x="465" y="1449"/>
                    <a:pt x="466" y="1451"/>
                    <a:pt x="461" y="1442"/>
                  </a:cubicBezTo>
                  <a:cubicBezTo>
                    <a:pt x="455" y="1424"/>
                    <a:pt x="451" y="1407"/>
                    <a:pt x="446" y="1388"/>
                  </a:cubicBezTo>
                  <a:cubicBezTo>
                    <a:pt x="443" y="1376"/>
                    <a:pt x="440" y="1363"/>
                    <a:pt x="436" y="1352"/>
                  </a:cubicBezTo>
                  <a:cubicBezTo>
                    <a:pt x="436" y="1346"/>
                    <a:pt x="435" y="1344"/>
                    <a:pt x="435" y="1343"/>
                  </a:cubicBezTo>
                  <a:cubicBezTo>
                    <a:pt x="435" y="1340"/>
                    <a:pt x="435" y="1341"/>
                    <a:pt x="435" y="1337"/>
                  </a:cubicBezTo>
                  <a:cubicBezTo>
                    <a:pt x="430" y="1263"/>
                    <a:pt x="427" y="1269"/>
                    <a:pt x="449" y="1202"/>
                  </a:cubicBezTo>
                  <a:cubicBezTo>
                    <a:pt x="449" y="1200"/>
                    <a:pt x="452" y="1197"/>
                    <a:pt x="454" y="1194"/>
                  </a:cubicBezTo>
                  <a:cubicBezTo>
                    <a:pt x="460" y="1180"/>
                    <a:pt x="468" y="1166"/>
                    <a:pt x="477" y="1153"/>
                  </a:cubicBezTo>
                  <a:lnTo>
                    <a:pt x="483" y="1147"/>
                  </a:lnTo>
                  <a:cubicBezTo>
                    <a:pt x="496" y="1133"/>
                    <a:pt x="510" y="1120"/>
                    <a:pt x="524" y="1108"/>
                  </a:cubicBezTo>
                  <a:cubicBezTo>
                    <a:pt x="599" y="1042"/>
                    <a:pt x="592" y="912"/>
                    <a:pt x="524" y="845"/>
                  </a:cubicBezTo>
                  <a:cubicBezTo>
                    <a:pt x="504" y="826"/>
                    <a:pt x="479" y="810"/>
                    <a:pt x="451" y="802"/>
                  </a:cubicBezTo>
                  <a:lnTo>
                    <a:pt x="451" y="802"/>
                  </a:lnTo>
                  <a:cubicBezTo>
                    <a:pt x="461" y="804"/>
                    <a:pt x="471" y="805"/>
                    <a:pt x="481" y="805"/>
                  </a:cubicBezTo>
                  <a:cubicBezTo>
                    <a:pt x="563" y="805"/>
                    <a:pt x="631" y="750"/>
                    <a:pt x="660" y="671"/>
                  </a:cubicBezTo>
                  <a:cubicBezTo>
                    <a:pt x="728" y="489"/>
                    <a:pt x="916" y="370"/>
                    <a:pt x="1103" y="370"/>
                  </a:cubicBezTo>
                  <a:close/>
                  <a:moveTo>
                    <a:pt x="1103" y="0"/>
                  </a:moveTo>
                  <a:cubicBezTo>
                    <a:pt x="755" y="0"/>
                    <a:pt x="429" y="226"/>
                    <a:pt x="302" y="572"/>
                  </a:cubicBezTo>
                  <a:cubicBezTo>
                    <a:pt x="269" y="663"/>
                    <a:pt x="338" y="768"/>
                    <a:pt x="425" y="796"/>
                  </a:cubicBezTo>
                  <a:cubicBezTo>
                    <a:pt x="415" y="794"/>
                    <a:pt x="404" y="794"/>
                    <a:pt x="394" y="794"/>
                  </a:cubicBezTo>
                  <a:cubicBezTo>
                    <a:pt x="345" y="794"/>
                    <a:pt x="298" y="811"/>
                    <a:pt x="261" y="845"/>
                  </a:cubicBezTo>
                  <a:cubicBezTo>
                    <a:pt x="1" y="1067"/>
                    <a:pt x="18" y="1460"/>
                    <a:pt x="194" y="1728"/>
                  </a:cubicBezTo>
                  <a:cubicBezTo>
                    <a:pt x="346" y="1960"/>
                    <a:pt x="590" y="2091"/>
                    <a:pt x="850" y="2091"/>
                  </a:cubicBezTo>
                  <a:cubicBezTo>
                    <a:pt x="943" y="2091"/>
                    <a:pt x="1038" y="2075"/>
                    <a:pt x="1132" y="2040"/>
                  </a:cubicBezTo>
                  <a:cubicBezTo>
                    <a:pt x="1516" y="1897"/>
                    <a:pt x="1801" y="1543"/>
                    <a:pt x="1900" y="1150"/>
                  </a:cubicBezTo>
                  <a:cubicBezTo>
                    <a:pt x="1958" y="921"/>
                    <a:pt x="1955" y="677"/>
                    <a:pt x="1847" y="461"/>
                  </a:cubicBezTo>
                  <a:cubicBezTo>
                    <a:pt x="1757" y="285"/>
                    <a:pt x="1610" y="147"/>
                    <a:pt x="1430" y="69"/>
                  </a:cubicBezTo>
                  <a:cubicBezTo>
                    <a:pt x="1322" y="22"/>
                    <a:pt x="1212" y="0"/>
                    <a:pt x="1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7" name="Google Shape;7477;p16"/>
            <p:cNvSpPr/>
            <p:nvPr/>
          </p:nvSpPr>
          <p:spPr>
            <a:xfrm>
              <a:off x="1923175" y="2128975"/>
              <a:ext cx="55575" cy="168325"/>
            </a:xfrm>
            <a:custGeom>
              <a:avLst/>
              <a:gdLst/>
              <a:ahLst/>
              <a:cxnLst/>
              <a:rect l="l" t="t" r="r" b="b"/>
              <a:pathLst>
                <a:path w="2223" h="6733" extrusionOk="0">
                  <a:moveTo>
                    <a:pt x="999" y="1"/>
                  </a:moveTo>
                  <a:cubicBezTo>
                    <a:pt x="876" y="1"/>
                    <a:pt x="747" y="135"/>
                    <a:pt x="823" y="281"/>
                  </a:cubicBezTo>
                  <a:cubicBezTo>
                    <a:pt x="1821" y="2230"/>
                    <a:pt x="1534" y="4737"/>
                    <a:pt x="118" y="6409"/>
                  </a:cubicBezTo>
                  <a:cubicBezTo>
                    <a:pt x="1" y="6546"/>
                    <a:pt x="124" y="6732"/>
                    <a:pt x="258" y="6732"/>
                  </a:cubicBezTo>
                  <a:cubicBezTo>
                    <a:pt x="300" y="6732"/>
                    <a:pt x="343" y="6714"/>
                    <a:pt x="380" y="6670"/>
                  </a:cubicBezTo>
                  <a:cubicBezTo>
                    <a:pt x="1910" y="4867"/>
                    <a:pt x="2222" y="2200"/>
                    <a:pt x="1143" y="95"/>
                  </a:cubicBezTo>
                  <a:cubicBezTo>
                    <a:pt x="1109" y="28"/>
                    <a:pt x="1055" y="1"/>
                    <a:pt x="9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8" name="Google Shape;7478;p16"/>
            <p:cNvSpPr/>
            <p:nvPr/>
          </p:nvSpPr>
          <p:spPr>
            <a:xfrm>
              <a:off x="2031050" y="2183925"/>
              <a:ext cx="134525" cy="9700"/>
            </a:xfrm>
            <a:custGeom>
              <a:avLst/>
              <a:gdLst/>
              <a:ahLst/>
              <a:cxnLst/>
              <a:rect l="l" t="t" r="r" b="b"/>
              <a:pathLst>
                <a:path w="5381" h="388" extrusionOk="0">
                  <a:moveTo>
                    <a:pt x="5141" y="1"/>
                  </a:moveTo>
                  <a:lnTo>
                    <a:pt x="240" y="18"/>
                  </a:lnTo>
                  <a:cubicBezTo>
                    <a:pt x="1" y="18"/>
                    <a:pt x="0" y="388"/>
                    <a:pt x="239" y="388"/>
                  </a:cubicBezTo>
                  <a:cubicBezTo>
                    <a:pt x="239" y="388"/>
                    <a:pt x="240" y="388"/>
                    <a:pt x="240" y="388"/>
                  </a:cubicBezTo>
                  <a:lnTo>
                    <a:pt x="5141" y="372"/>
                  </a:lnTo>
                  <a:cubicBezTo>
                    <a:pt x="5379" y="372"/>
                    <a:pt x="5381" y="1"/>
                    <a:pt x="5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79" name="Google Shape;7479;p16"/>
            <p:cNvSpPr/>
            <p:nvPr/>
          </p:nvSpPr>
          <p:spPr>
            <a:xfrm>
              <a:off x="2026225" y="2207500"/>
              <a:ext cx="98525" cy="11825"/>
            </a:xfrm>
            <a:custGeom>
              <a:avLst/>
              <a:gdLst/>
              <a:ahLst/>
              <a:cxnLst/>
              <a:rect l="l" t="t" r="r" b="b"/>
              <a:pathLst>
                <a:path w="3941" h="473" extrusionOk="0">
                  <a:moveTo>
                    <a:pt x="2043" y="1"/>
                  </a:moveTo>
                  <a:cubicBezTo>
                    <a:pt x="1440" y="1"/>
                    <a:pt x="837" y="34"/>
                    <a:pt x="237" y="100"/>
                  </a:cubicBezTo>
                  <a:cubicBezTo>
                    <a:pt x="10" y="124"/>
                    <a:pt x="1" y="472"/>
                    <a:pt x="215" y="472"/>
                  </a:cubicBezTo>
                  <a:cubicBezTo>
                    <a:pt x="222" y="472"/>
                    <a:pt x="229" y="472"/>
                    <a:pt x="237" y="471"/>
                  </a:cubicBezTo>
                  <a:cubicBezTo>
                    <a:pt x="837" y="405"/>
                    <a:pt x="1440" y="372"/>
                    <a:pt x="2043" y="372"/>
                  </a:cubicBezTo>
                  <a:cubicBezTo>
                    <a:pt x="2598" y="372"/>
                    <a:pt x="3152" y="400"/>
                    <a:pt x="3704" y="455"/>
                  </a:cubicBezTo>
                  <a:cubicBezTo>
                    <a:pt x="3712" y="456"/>
                    <a:pt x="3720" y="456"/>
                    <a:pt x="3727" y="456"/>
                  </a:cubicBezTo>
                  <a:cubicBezTo>
                    <a:pt x="3941" y="456"/>
                    <a:pt x="3932" y="107"/>
                    <a:pt x="3704" y="84"/>
                  </a:cubicBezTo>
                  <a:cubicBezTo>
                    <a:pt x="3152" y="28"/>
                    <a:pt x="2598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0" name="Google Shape;7480;p16"/>
            <p:cNvSpPr/>
            <p:nvPr/>
          </p:nvSpPr>
          <p:spPr>
            <a:xfrm>
              <a:off x="2222750" y="2140800"/>
              <a:ext cx="66300" cy="131250"/>
            </a:xfrm>
            <a:custGeom>
              <a:avLst/>
              <a:gdLst/>
              <a:ahLst/>
              <a:cxnLst/>
              <a:rect l="l" t="t" r="r" b="b"/>
              <a:pathLst>
                <a:path w="2652" h="5250" extrusionOk="0">
                  <a:moveTo>
                    <a:pt x="1975" y="1"/>
                  </a:moveTo>
                  <a:cubicBezTo>
                    <a:pt x="1920" y="1"/>
                    <a:pt x="1865" y="28"/>
                    <a:pt x="1832" y="95"/>
                  </a:cubicBezTo>
                  <a:cubicBezTo>
                    <a:pt x="1492" y="756"/>
                    <a:pt x="1216" y="1470"/>
                    <a:pt x="1001" y="2197"/>
                  </a:cubicBezTo>
                  <a:cubicBezTo>
                    <a:pt x="735" y="2219"/>
                    <a:pt x="472" y="2263"/>
                    <a:pt x="213" y="2329"/>
                  </a:cubicBezTo>
                  <a:cubicBezTo>
                    <a:pt x="1" y="2384"/>
                    <a:pt x="67" y="2693"/>
                    <a:pt x="260" y="2693"/>
                  </a:cubicBezTo>
                  <a:cubicBezTo>
                    <a:pt x="277" y="2693"/>
                    <a:pt x="294" y="2691"/>
                    <a:pt x="312" y="2686"/>
                  </a:cubicBezTo>
                  <a:cubicBezTo>
                    <a:pt x="500" y="2638"/>
                    <a:pt x="693" y="2602"/>
                    <a:pt x="887" y="2578"/>
                  </a:cubicBezTo>
                  <a:lnTo>
                    <a:pt x="887" y="2578"/>
                  </a:lnTo>
                  <a:cubicBezTo>
                    <a:pt x="815" y="2854"/>
                    <a:pt x="752" y="3130"/>
                    <a:pt x="702" y="3407"/>
                  </a:cubicBezTo>
                  <a:cubicBezTo>
                    <a:pt x="613" y="3888"/>
                    <a:pt x="603" y="4424"/>
                    <a:pt x="923" y="4826"/>
                  </a:cubicBezTo>
                  <a:cubicBezTo>
                    <a:pt x="1123" y="5077"/>
                    <a:pt x="1421" y="5250"/>
                    <a:pt x="1734" y="5250"/>
                  </a:cubicBezTo>
                  <a:cubicBezTo>
                    <a:pt x="1826" y="5250"/>
                    <a:pt x="1919" y="5235"/>
                    <a:pt x="2012" y="5202"/>
                  </a:cubicBezTo>
                  <a:cubicBezTo>
                    <a:pt x="2214" y="5132"/>
                    <a:pt x="2156" y="4834"/>
                    <a:pt x="1978" y="4834"/>
                  </a:cubicBezTo>
                  <a:cubicBezTo>
                    <a:pt x="1958" y="4834"/>
                    <a:pt x="1937" y="4837"/>
                    <a:pt x="1915" y="4845"/>
                  </a:cubicBezTo>
                  <a:cubicBezTo>
                    <a:pt x="1854" y="4866"/>
                    <a:pt x="1794" y="4876"/>
                    <a:pt x="1735" y="4876"/>
                  </a:cubicBezTo>
                  <a:cubicBezTo>
                    <a:pt x="1447" y="4876"/>
                    <a:pt x="1189" y="4645"/>
                    <a:pt x="1086" y="4370"/>
                  </a:cubicBezTo>
                  <a:cubicBezTo>
                    <a:pt x="912" y="3908"/>
                    <a:pt x="1080" y="3376"/>
                    <a:pt x="1197" y="2920"/>
                  </a:cubicBezTo>
                  <a:cubicBezTo>
                    <a:pt x="1230" y="2793"/>
                    <a:pt x="1266" y="2667"/>
                    <a:pt x="1302" y="2542"/>
                  </a:cubicBezTo>
                  <a:cubicBezTo>
                    <a:pt x="1349" y="2541"/>
                    <a:pt x="1395" y="2540"/>
                    <a:pt x="1442" y="2540"/>
                  </a:cubicBezTo>
                  <a:cubicBezTo>
                    <a:pt x="1741" y="2540"/>
                    <a:pt x="2040" y="2570"/>
                    <a:pt x="2333" y="2633"/>
                  </a:cubicBezTo>
                  <a:cubicBezTo>
                    <a:pt x="2348" y="2636"/>
                    <a:pt x="2362" y="2637"/>
                    <a:pt x="2376" y="2637"/>
                  </a:cubicBezTo>
                  <a:cubicBezTo>
                    <a:pt x="2578" y="2637"/>
                    <a:pt x="2652" y="2321"/>
                    <a:pt x="2432" y="2274"/>
                  </a:cubicBezTo>
                  <a:cubicBezTo>
                    <a:pt x="2109" y="2208"/>
                    <a:pt x="1780" y="2174"/>
                    <a:pt x="1450" y="2174"/>
                  </a:cubicBezTo>
                  <a:cubicBezTo>
                    <a:pt x="1436" y="2174"/>
                    <a:pt x="1421" y="2174"/>
                    <a:pt x="1407" y="2174"/>
                  </a:cubicBezTo>
                  <a:cubicBezTo>
                    <a:pt x="1604" y="1524"/>
                    <a:pt x="1843" y="888"/>
                    <a:pt x="2151" y="281"/>
                  </a:cubicBezTo>
                  <a:cubicBezTo>
                    <a:pt x="2227" y="135"/>
                    <a:pt x="2098" y="1"/>
                    <a:pt x="19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1" name="Google Shape;7481;p16"/>
            <p:cNvSpPr/>
            <p:nvPr/>
          </p:nvSpPr>
          <p:spPr>
            <a:xfrm>
              <a:off x="2299375" y="2188175"/>
              <a:ext cx="78375" cy="111450"/>
            </a:xfrm>
            <a:custGeom>
              <a:avLst/>
              <a:gdLst/>
              <a:ahLst/>
              <a:cxnLst/>
              <a:rect l="l" t="t" r="r" b="b"/>
              <a:pathLst>
                <a:path w="3135" h="4458" extrusionOk="0">
                  <a:moveTo>
                    <a:pt x="2289" y="372"/>
                  </a:moveTo>
                  <a:cubicBezTo>
                    <a:pt x="2404" y="372"/>
                    <a:pt x="2519" y="395"/>
                    <a:pt x="2630" y="448"/>
                  </a:cubicBezTo>
                  <a:cubicBezTo>
                    <a:pt x="2494" y="771"/>
                    <a:pt x="2289" y="1061"/>
                    <a:pt x="2030" y="1297"/>
                  </a:cubicBezTo>
                  <a:cubicBezTo>
                    <a:pt x="1854" y="1456"/>
                    <a:pt x="1527" y="1722"/>
                    <a:pt x="1243" y="1722"/>
                  </a:cubicBezTo>
                  <a:cubicBezTo>
                    <a:pt x="1191" y="1722"/>
                    <a:pt x="1140" y="1713"/>
                    <a:pt x="1092" y="1692"/>
                  </a:cubicBezTo>
                  <a:cubicBezTo>
                    <a:pt x="697" y="1523"/>
                    <a:pt x="1346" y="859"/>
                    <a:pt x="1504" y="714"/>
                  </a:cubicBezTo>
                  <a:cubicBezTo>
                    <a:pt x="1719" y="518"/>
                    <a:pt x="2003" y="372"/>
                    <a:pt x="2289" y="372"/>
                  </a:cubicBezTo>
                  <a:close/>
                  <a:moveTo>
                    <a:pt x="2298" y="0"/>
                  </a:moveTo>
                  <a:cubicBezTo>
                    <a:pt x="1934" y="0"/>
                    <a:pt x="1573" y="164"/>
                    <a:pt x="1286" y="410"/>
                  </a:cubicBezTo>
                  <a:cubicBezTo>
                    <a:pt x="930" y="716"/>
                    <a:pt x="332" y="1393"/>
                    <a:pt x="728" y="1872"/>
                  </a:cubicBezTo>
                  <a:cubicBezTo>
                    <a:pt x="856" y="2027"/>
                    <a:pt x="1022" y="2087"/>
                    <a:pt x="1198" y="2087"/>
                  </a:cubicBezTo>
                  <a:cubicBezTo>
                    <a:pt x="1498" y="2087"/>
                    <a:pt x="1829" y="1915"/>
                    <a:pt x="2049" y="1755"/>
                  </a:cubicBezTo>
                  <a:cubicBezTo>
                    <a:pt x="2298" y="1571"/>
                    <a:pt x="2516" y="1347"/>
                    <a:pt x="2691" y="1094"/>
                  </a:cubicBezTo>
                  <a:lnTo>
                    <a:pt x="2691" y="1094"/>
                  </a:lnTo>
                  <a:cubicBezTo>
                    <a:pt x="2658" y="1745"/>
                    <a:pt x="2505" y="2394"/>
                    <a:pt x="2207" y="2971"/>
                  </a:cubicBezTo>
                  <a:cubicBezTo>
                    <a:pt x="1906" y="3550"/>
                    <a:pt x="1355" y="4085"/>
                    <a:pt x="697" y="4085"/>
                  </a:cubicBezTo>
                  <a:cubicBezTo>
                    <a:pt x="570" y="4085"/>
                    <a:pt x="439" y="4065"/>
                    <a:pt x="305" y="4022"/>
                  </a:cubicBezTo>
                  <a:cubicBezTo>
                    <a:pt x="284" y="4015"/>
                    <a:pt x="264" y="4012"/>
                    <a:pt x="246" y="4012"/>
                  </a:cubicBezTo>
                  <a:cubicBezTo>
                    <a:pt x="63" y="4012"/>
                    <a:pt x="0" y="4314"/>
                    <a:pt x="206" y="4381"/>
                  </a:cubicBezTo>
                  <a:cubicBezTo>
                    <a:pt x="369" y="4433"/>
                    <a:pt x="530" y="4457"/>
                    <a:pt x="688" y="4457"/>
                  </a:cubicBezTo>
                  <a:cubicBezTo>
                    <a:pt x="1413" y="4457"/>
                    <a:pt x="2065" y="3947"/>
                    <a:pt x="2436" y="3323"/>
                  </a:cubicBezTo>
                  <a:cubicBezTo>
                    <a:pt x="2955" y="2450"/>
                    <a:pt x="3135" y="1365"/>
                    <a:pt x="3052" y="363"/>
                  </a:cubicBezTo>
                  <a:cubicBezTo>
                    <a:pt x="3049" y="284"/>
                    <a:pt x="2994" y="215"/>
                    <a:pt x="2917" y="193"/>
                  </a:cubicBezTo>
                  <a:cubicBezTo>
                    <a:pt x="2903" y="174"/>
                    <a:pt x="2884" y="158"/>
                    <a:pt x="2862" y="146"/>
                  </a:cubicBezTo>
                  <a:cubicBezTo>
                    <a:pt x="2680" y="45"/>
                    <a:pt x="2488" y="0"/>
                    <a:pt x="2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2" name="Google Shape;7482;p16"/>
            <p:cNvSpPr/>
            <p:nvPr/>
          </p:nvSpPr>
          <p:spPr>
            <a:xfrm>
              <a:off x="2449650" y="2184050"/>
              <a:ext cx="95550" cy="76600"/>
            </a:xfrm>
            <a:custGeom>
              <a:avLst/>
              <a:gdLst/>
              <a:ahLst/>
              <a:cxnLst/>
              <a:rect l="l" t="t" r="r" b="b"/>
              <a:pathLst>
                <a:path w="3822" h="3064" extrusionOk="0">
                  <a:moveTo>
                    <a:pt x="2003" y="443"/>
                  </a:moveTo>
                  <a:cubicBezTo>
                    <a:pt x="2120" y="443"/>
                    <a:pt x="2233" y="482"/>
                    <a:pt x="2335" y="577"/>
                  </a:cubicBezTo>
                  <a:cubicBezTo>
                    <a:pt x="2493" y="724"/>
                    <a:pt x="2557" y="958"/>
                    <a:pt x="2604" y="1183"/>
                  </a:cubicBezTo>
                  <a:cubicBezTo>
                    <a:pt x="2487" y="1318"/>
                    <a:pt x="2365" y="1450"/>
                    <a:pt x="2236" y="1577"/>
                  </a:cubicBezTo>
                  <a:cubicBezTo>
                    <a:pt x="2014" y="1798"/>
                    <a:pt x="1780" y="2003"/>
                    <a:pt x="1533" y="2195"/>
                  </a:cubicBezTo>
                  <a:cubicBezTo>
                    <a:pt x="1412" y="2289"/>
                    <a:pt x="1288" y="2379"/>
                    <a:pt x="1161" y="2467"/>
                  </a:cubicBezTo>
                  <a:cubicBezTo>
                    <a:pt x="1092" y="2514"/>
                    <a:pt x="1022" y="2559"/>
                    <a:pt x="950" y="2604"/>
                  </a:cubicBezTo>
                  <a:cubicBezTo>
                    <a:pt x="908" y="2632"/>
                    <a:pt x="841" y="2693"/>
                    <a:pt x="783" y="2693"/>
                  </a:cubicBezTo>
                  <a:cubicBezTo>
                    <a:pt x="776" y="2693"/>
                    <a:pt x="770" y="2692"/>
                    <a:pt x="763" y="2691"/>
                  </a:cubicBezTo>
                  <a:cubicBezTo>
                    <a:pt x="665" y="2664"/>
                    <a:pt x="607" y="2451"/>
                    <a:pt x="586" y="2368"/>
                  </a:cubicBezTo>
                  <a:cubicBezTo>
                    <a:pt x="555" y="2230"/>
                    <a:pt x="555" y="2086"/>
                    <a:pt x="585" y="1948"/>
                  </a:cubicBezTo>
                  <a:cubicBezTo>
                    <a:pt x="641" y="1672"/>
                    <a:pt x="777" y="1420"/>
                    <a:pt x="942" y="1193"/>
                  </a:cubicBezTo>
                  <a:cubicBezTo>
                    <a:pt x="1139" y="920"/>
                    <a:pt x="1595" y="443"/>
                    <a:pt x="2003" y="443"/>
                  </a:cubicBezTo>
                  <a:close/>
                  <a:moveTo>
                    <a:pt x="3565" y="0"/>
                  </a:moveTo>
                  <a:cubicBezTo>
                    <a:pt x="3508" y="0"/>
                    <a:pt x="3452" y="26"/>
                    <a:pt x="3414" y="88"/>
                  </a:cubicBezTo>
                  <a:cubicBezTo>
                    <a:pt x="3255" y="348"/>
                    <a:pt x="3079" y="599"/>
                    <a:pt x="2891" y="840"/>
                  </a:cubicBezTo>
                  <a:cubicBezTo>
                    <a:pt x="2830" y="644"/>
                    <a:pt x="2747" y="458"/>
                    <a:pt x="2598" y="314"/>
                  </a:cubicBezTo>
                  <a:cubicBezTo>
                    <a:pt x="2425" y="148"/>
                    <a:pt x="2231" y="81"/>
                    <a:pt x="2032" y="81"/>
                  </a:cubicBezTo>
                  <a:cubicBezTo>
                    <a:pt x="1577" y="81"/>
                    <a:pt x="1101" y="433"/>
                    <a:pt x="814" y="763"/>
                  </a:cubicBezTo>
                  <a:cubicBezTo>
                    <a:pt x="375" y="1268"/>
                    <a:pt x="0" y="2012"/>
                    <a:pt x="304" y="2676"/>
                  </a:cubicBezTo>
                  <a:cubicBezTo>
                    <a:pt x="370" y="2819"/>
                    <a:pt x="466" y="2962"/>
                    <a:pt x="613" y="3029"/>
                  </a:cubicBezTo>
                  <a:cubicBezTo>
                    <a:pt x="667" y="3053"/>
                    <a:pt x="720" y="3064"/>
                    <a:pt x="772" y="3064"/>
                  </a:cubicBezTo>
                  <a:cubicBezTo>
                    <a:pt x="901" y="3064"/>
                    <a:pt x="1024" y="2999"/>
                    <a:pt x="1138" y="2926"/>
                  </a:cubicBezTo>
                  <a:cubicBezTo>
                    <a:pt x="1457" y="2722"/>
                    <a:pt x="1763" y="2496"/>
                    <a:pt x="2051" y="2250"/>
                  </a:cubicBezTo>
                  <a:cubicBezTo>
                    <a:pt x="2278" y="2054"/>
                    <a:pt x="2495" y="1846"/>
                    <a:pt x="2698" y="1625"/>
                  </a:cubicBezTo>
                  <a:cubicBezTo>
                    <a:pt x="2780" y="1993"/>
                    <a:pt x="2861" y="2362"/>
                    <a:pt x="2941" y="2730"/>
                  </a:cubicBezTo>
                  <a:cubicBezTo>
                    <a:pt x="2962" y="2823"/>
                    <a:pt x="3031" y="2863"/>
                    <a:pt x="3104" y="2863"/>
                  </a:cubicBezTo>
                  <a:cubicBezTo>
                    <a:pt x="3214" y="2863"/>
                    <a:pt x="3331" y="2772"/>
                    <a:pt x="3300" y="2633"/>
                  </a:cubicBezTo>
                  <a:cubicBezTo>
                    <a:pt x="3201" y="2185"/>
                    <a:pt x="3103" y="1736"/>
                    <a:pt x="3004" y="1288"/>
                  </a:cubicBezTo>
                  <a:cubicBezTo>
                    <a:pt x="3272" y="970"/>
                    <a:pt x="3516" y="632"/>
                    <a:pt x="3736" y="276"/>
                  </a:cubicBezTo>
                  <a:cubicBezTo>
                    <a:pt x="3822" y="134"/>
                    <a:pt x="3693" y="0"/>
                    <a:pt x="3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3" name="Google Shape;7483;p16"/>
            <p:cNvSpPr/>
            <p:nvPr/>
          </p:nvSpPr>
          <p:spPr>
            <a:xfrm>
              <a:off x="2636550" y="2163900"/>
              <a:ext cx="107950" cy="84250"/>
            </a:xfrm>
            <a:custGeom>
              <a:avLst/>
              <a:gdLst/>
              <a:ahLst/>
              <a:cxnLst/>
              <a:rect l="l" t="t" r="r" b="b"/>
              <a:pathLst>
                <a:path w="4318" h="3370" extrusionOk="0">
                  <a:moveTo>
                    <a:pt x="231" y="1"/>
                  </a:moveTo>
                  <a:cubicBezTo>
                    <a:pt x="57" y="1"/>
                    <a:pt x="1" y="296"/>
                    <a:pt x="200" y="371"/>
                  </a:cubicBezTo>
                  <a:lnTo>
                    <a:pt x="3399" y="1563"/>
                  </a:lnTo>
                  <a:cubicBezTo>
                    <a:pt x="3529" y="1612"/>
                    <a:pt x="3661" y="1657"/>
                    <a:pt x="3791" y="1709"/>
                  </a:cubicBezTo>
                  <a:cubicBezTo>
                    <a:pt x="3844" y="1729"/>
                    <a:pt x="3866" y="1718"/>
                    <a:pt x="3843" y="1767"/>
                  </a:cubicBezTo>
                  <a:cubicBezTo>
                    <a:pt x="3827" y="1803"/>
                    <a:pt x="3706" y="1873"/>
                    <a:pt x="3672" y="1897"/>
                  </a:cubicBezTo>
                  <a:cubicBezTo>
                    <a:pt x="3473" y="2044"/>
                    <a:pt x="3268" y="2184"/>
                    <a:pt x="3056" y="2315"/>
                  </a:cubicBezTo>
                  <a:cubicBezTo>
                    <a:pt x="2616" y="2588"/>
                    <a:pt x="2155" y="2828"/>
                    <a:pt x="1677" y="3031"/>
                  </a:cubicBezTo>
                  <a:cubicBezTo>
                    <a:pt x="1487" y="3114"/>
                    <a:pt x="1607" y="3369"/>
                    <a:pt x="1786" y="3369"/>
                  </a:cubicBezTo>
                  <a:cubicBezTo>
                    <a:pt x="1812" y="3369"/>
                    <a:pt x="1838" y="3364"/>
                    <a:pt x="1865" y="3352"/>
                  </a:cubicBezTo>
                  <a:cubicBezTo>
                    <a:pt x="2426" y="3113"/>
                    <a:pt x="2964" y="2824"/>
                    <a:pt x="3471" y="2489"/>
                  </a:cubicBezTo>
                  <a:cubicBezTo>
                    <a:pt x="3699" y="2339"/>
                    <a:pt x="3988" y="2180"/>
                    <a:pt x="4162" y="1967"/>
                  </a:cubicBezTo>
                  <a:cubicBezTo>
                    <a:pt x="4317" y="1778"/>
                    <a:pt x="4261" y="1537"/>
                    <a:pt x="4051" y="1419"/>
                  </a:cubicBezTo>
                  <a:cubicBezTo>
                    <a:pt x="3797" y="1276"/>
                    <a:pt x="3484" y="1200"/>
                    <a:pt x="3213" y="1099"/>
                  </a:cubicBezTo>
                  <a:lnTo>
                    <a:pt x="2216" y="728"/>
                  </a:lnTo>
                  <a:lnTo>
                    <a:pt x="297" y="14"/>
                  </a:lnTo>
                  <a:cubicBezTo>
                    <a:pt x="274" y="5"/>
                    <a:pt x="25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4" name="Google Shape;7484;p16"/>
            <p:cNvSpPr/>
            <p:nvPr/>
          </p:nvSpPr>
          <p:spPr>
            <a:xfrm>
              <a:off x="2815250" y="2147000"/>
              <a:ext cx="77650" cy="81425"/>
            </a:xfrm>
            <a:custGeom>
              <a:avLst/>
              <a:gdLst/>
              <a:ahLst/>
              <a:cxnLst/>
              <a:rect l="l" t="t" r="r" b="b"/>
              <a:pathLst>
                <a:path w="3106" h="3257" extrusionOk="0">
                  <a:moveTo>
                    <a:pt x="1763" y="370"/>
                  </a:moveTo>
                  <a:cubicBezTo>
                    <a:pt x="1901" y="370"/>
                    <a:pt x="2039" y="403"/>
                    <a:pt x="2158" y="472"/>
                  </a:cubicBezTo>
                  <a:cubicBezTo>
                    <a:pt x="2572" y="712"/>
                    <a:pt x="2688" y="1274"/>
                    <a:pt x="2562" y="1705"/>
                  </a:cubicBezTo>
                  <a:lnTo>
                    <a:pt x="2562" y="1706"/>
                  </a:lnTo>
                  <a:cubicBezTo>
                    <a:pt x="2418" y="2205"/>
                    <a:pt x="1972" y="2592"/>
                    <a:pt x="1505" y="2788"/>
                  </a:cubicBezTo>
                  <a:cubicBezTo>
                    <a:pt x="1367" y="2845"/>
                    <a:pt x="1169" y="2894"/>
                    <a:pt x="979" y="2894"/>
                  </a:cubicBezTo>
                  <a:cubicBezTo>
                    <a:pt x="752" y="2894"/>
                    <a:pt x="537" y="2824"/>
                    <a:pt x="450" y="2614"/>
                  </a:cubicBezTo>
                  <a:cubicBezTo>
                    <a:pt x="388" y="2462"/>
                    <a:pt x="421" y="2280"/>
                    <a:pt x="453" y="2126"/>
                  </a:cubicBezTo>
                  <a:cubicBezTo>
                    <a:pt x="488" y="1968"/>
                    <a:pt x="533" y="1811"/>
                    <a:pt x="588" y="1659"/>
                  </a:cubicBezTo>
                  <a:cubicBezTo>
                    <a:pt x="710" y="1329"/>
                    <a:pt x="883" y="1019"/>
                    <a:pt x="1102" y="741"/>
                  </a:cubicBezTo>
                  <a:cubicBezTo>
                    <a:pt x="1118" y="723"/>
                    <a:pt x="1130" y="701"/>
                    <a:pt x="1138" y="679"/>
                  </a:cubicBezTo>
                  <a:cubicBezTo>
                    <a:pt x="1276" y="475"/>
                    <a:pt x="1519" y="370"/>
                    <a:pt x="1763" y="370"/>
                  </a:cubicBezTo>
                  <a:close/>
                  <a:moveTo>
                    <a:pt x="1757" y="1"/>
                  </a:moveTo>
                  <a:cubicBezTo>
                    <a:pt x="1362" y="1"/>
                    <a:pt x="968" y="187"/>
                    <a:pt x="779" y="549"/>
                  </a:cubicBezTo>
                  <a:cubicBezTo>
                    <a:pt x="775" y="560"/>
                    <a:pt x="770" y="571"/>
                    <a:pt x="768" y="583"/>
                  </a:cubicBezTo>
                  <a:cubicBezTo>
                    <a:pt x="565" y="853"/>
                    <a:pt x="399" y="1146"/>
                    <a:pt x="270" y="1457"/>
                  </a:cubicBezTo>
                  <a:cubicBezTo>
                    <a:pt x="134" y="1797"/>
                    <a:pt x="1" y="2213"/>
                    <a:pt x="60" y="2582"/>
                  </a:cubicBezTo>
                  <a:cubicBezTo>
                    <a:pt x="141" y="3070"/>
                    <a:pt x="581" y="3256"/>
                    <a:pt x="1021" y="3256"/>
                  </a:cubicBezTo>
                  <a:cubicBezTo>
                    <a:pt x="1163" y="3256"/>
                    <a:pt x="1306" y="3236"/>
                    <a:pt x="1436" y="3201"/>
                  </a:cubicBezTo>
                  <a:cubicBezTo>
                    <a:pt x="2056" y="3032"/>
                    <a:pt x="2631" y="2542"/>
                    <a:pt x="2871" y="1945"/>
                  </a:cubicBezTo>
                  <a:cubicBezTo>
                    <a:pt x="3106" y="1362"/>
                    <a:pt x="2967" y="616"/>
                    <a:pt x="2454" y="226"/>
                  </a:cubicBezTo>
                  <a:cubicBezTo>
                    <a:pt x="2256" y="75"/>
                    <a:pt x="2006" y="1"/>
                    <a:pt x="1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5" name="Google Shape;7485;p16"/>
            <p:cNvSpPr/>
            <p:nvPr/>
          </p:nvSpPr>
          <p:spPr>
            <a:xfrm>
              <a:off x="3519075" y="2574725"/>
              <a:ext cx="1603475" cy="1162650"/>
            </a:xfrm>
            <a:custGeom>
              <a:avLst/>
              <a:gdLst/>
              <a:ahLst/>
              <a:cxnLst/>
              <a:rect l="l" t="t" r="r" b="b"/>
              <a:pathLst>
                <a:path w="64139" h="46506" extrusionOk="0">
                  <a:moveTo>
                    <a:pt x="23525" y="1"/>
                  </a:moveTo>
                  <a:cubicBezTo>
                    <a:pt x="23449" y="1"/>
                    <a:pt x="23370" y="39"/>
                    <a:pt x="23327" y="109"/>
                  </a:cubicBezTo>
                  <a:lnTo>
                    <a:pt x="21403" y="3244"/>
                  </a:lnTo>
                  <a:cubicBezTo>
                    <a:pt x="21300" y="3412"/>
                    <a:pt x="21452" y="3571"/>
                    <a:pt x="21605" y="3571"/>
                  </a:cubicBezTo>
                  <a:cubicBezTo>
                    <a:pt x="21672" y="3571"/>
                    <a:pt x="21740" y="3540"/>
                    <a:pt x="21785" y="3466"/>
                  </a:cubicBezTo>
                  <a:lnTo>
                    <a:pt x="23114" y="1302"/>
                  </a:lnTo>
                  <a:lnTo>
                    <a:pt x="23114" y="17373"/>
                  </a:lnTo>
                  <a:lnTo>
                    <a:pt x="1964" y="17373"/>
                  </a:lnTo>
                  <a:cubicBezTo>
                    <a:pt x="1680" y="17373"/>
                    <a:pt x="1679" y="17815"/>
                    <a:pt x="1964" y="17815"/>
                  </a:cubicBezTo>
                  <a:lnTo>
                    <a:pt x="23114" y="17815"/>
                  </a:lnTo>
                  <a:lnTo>
                    <a:pt x="23114" y="29584"/>
                  </a:lnTo>
                  <a:lnTo>
                    <a:pt x="286" y="29584"/>
                  </a:lnTo>
                  <a:cubicBezTo>
                    <a:pt x="1" y="29584"/>
                    <a:pt x="1" y="30026"/>
                    <a:pt x="286" y="30026"/>
                  </a:cubicBezTo>
                  <a:lnTo>
                    <a:pt x="23114" y="30026"/>
                  </a:lnTo>
                  <a:lnTo>
                    <a:pt x="23114" y="46292"/>
                  </a:lnTo>
                  <a:cubicBezTo>
                    <a:pt x="23114" y="46434"/>
                    <a:pt x="23225" y="46506"/>
                    <a:pt x="23335" y="46506"/>
                  </a:cubicBezTo>
                  <a:cubicBezTo>
                    <a:pt x="23446" y="46506"/>
                    <a:pt x="23556" y="46435"/>
                    <a:pt x="23556" y="46292"/>
                  </a:cubicBezTo>
                  <a:lnTo>
                    <a:pt x="23556" y="30026"/>
                  </a:lnTo>
                  <a:lnTo>
                    <a:pt x="63386" y="30026"/>
                  </a:lnTo>
                  <a:cubicBezTo>
                    <a:pt x="63443" y="30095"/>
                    <a:pt x="63497" y="30162"/>
                    <a:pt x="63552" y="30231"/>
                  </a:cubicBezTo>
                  <a:lnTo>
                    <a:pt x="61091" y="31919"/>
                  </a:lnTo>
                  <a:cubicBezTo>
                    <a:pt x="60897" y="32053"/>
                    <a:pt x="61017" y="32340"/>
                    <a:pt x="61198" y="32340"/>
                  </a:cubicBezTo>
                  <a:cubicBezTo>
                    <a:pt x="61235" y="32340"/>
                    <a:pt x="61274" y="32328"/>
                    <a:pt x="61313" y="32301"/>
                  </a:cubicBezTo>
                  <a:lnTo>
                    <a:pt x="63983" y="30470"/>
                  </a:lnTo>
                  <a:cubicBezTo>
                    <a:pt x="64072" y="30408"/>
                    <a:pt x="64138" y="30267"/>
                    <a:pt x="64061" y="30167"/>
                  </a:cubicBezTo>
                  <a:cubicBezTo>
                    <a:pt x="63989" y="30070"/>
                    <a:pt x="63911" y="29978"/>
                    <a:pt x="63834" y="29884"/>
                  </a:cubicBezTo>
                  <a:cubicBezTo>
                    <a:pt x="63878" y="29755"/>
                    <a:pt x="63811" y="29584"/>
                    <a:pt x="63634" y="29584"/>
                  </a:cubicBezTo>
                  <a:lnTo>
                    <a:pt x="63595" y="29584"/>
                  </a:lnTo>
                  <a:cubicBezTo>
                    <a:pt x="63079" y="28970"/>
                    <a:pt x="62515" y="28400"/>
                    <a:pt x="61909" y="27878"/>
                  </a:cubicBezTo>
                  <a:cubicBezTo>
                    <a:pt x="61862" y="27838"/>
                    <a:pt x="61811" y="27822"/>
                    <a:pt x="61762" y="27822"/>
                  </a:cubicBezTo>
                  <a:cubicBezTo>
                    <a:pt x="61582" y="27822"/>
                    <a:pt x="61426" y="28045"/>
                    <a:pt x="61595" y="28191"/>
                  </a:cubicBezTo>
                  <a:cubicBezTo>
                    <a:pt x="62097" y="28624"/>
                    <a:pt x="62570" y="29089"/>
                    <a:pt x="63009" y="29584"/>
                  </a:cubicBezTo>
                  <a:lnTo>
                    <a:pt x="23556" y="29584"/>
                  </a:lnTo>
                  <a:lnTo>
                    <a:pt x="23556" y="17815"/>
                  </a:lnTo>
                  <a:lnTo>
                    <a:pt x="38625" y="17815"/>
                  </a:lnTo>
                  <a:lnTo>
                    <a:pt x="38642" y="19501"/>
                  </a:lnTo>
                  <a:cubicBezTo>
                    <a:pt x="38645" y="19727"/>
                    <a:pt x="38835" y="19943"/>
                    <a:pt x="39067" y="19943"/>
                  </a:cubicBezTo>
                  <a:cubicBezTo>
                    <a:pt x="39073" y="19943"/>
                    <a:pt x="39078" y="19943"/>
                    <a:pt x="39084" y="19942"/>
                  </a:cubicBezTo>
                  <a:cubicBezTo>
                    <a:pt x="39322" y="19933"/>
                    <a:pt x="39529" y="19748"/>
                    <a:pt x="39526" y="19501"/>
                  </a:cubicBezTo>
                  <a:lnTo>
                    <a:pt x="39509" y="17815"/>
                  </a:lnTo>
                  <a:lnTo>
                    <a:pt x="59056" y="17815"/>
                  </a:lnTo>
                  <a:cubicBezTo>
                    <a:pt x="59339" y="17815"/>
                    <a:pt x="59339" y="17373"/>
                    <a:pt x="59056" y="17373"/>
                  </a:cubicBezTo>
                  <a:lnTo>
                    <a:pt x="39579" y="17373"/>
                  </a:lnTo>
                  <a:cubicBezTo>
                    <a:pt x="40751" y="17064"/>
                    <a:pt x="41758" y="16080"/>
                    <a:pt x="42600" y="15228"/>
                  </a:cubicBezTo>
                  <a:cubicBezTo>
                    <a:pt x="43922" y="13888"/>
                    <a:pt x="45107" y="12419"/>
                    <a:pt x="46139" y="10844"/>
                  </a:cubicBezTo>
                  <a:cubicBezTo>
                    <a:pt x="47294" y="9088"/>
                    <a:pt x="48232" y="7204"/>
                    <a:pt x="48977" y="5240"/>
                  </a:cubicBezTo>
                  <a:cubicBezTo>
                    <a:pt x="49159" y="4756"/>
                    <a:pt x="48763" y="4439"/>
                    <a:pt x="48354" y="4439"/>
                  </a:cubicBezTo>
                  <a:cubicBezTo>
                    <a:pt x="48088" y="4439"/>
                    <a:pt x="47816" y="4574"/>
                    <a:pt x="47698" y="4887"/>
                  </a:cubicBezTo>
                  <a:cubicBezTo>
                    <a:pt x="46518" y="7999"/>
                    <a:pt x="44774" y="10868"/>
                    <a:pt x="42553" y="13346"/>
                  </a:cubicBezTo>
                  <a:cubicBezTo>
                    <a:pt x="42017" y="13943"/>
                    <a:pt x="41456" y="14520"/>
                    <a:pt x="40867" y="15065"/>
                  </a:cubicBezTo>
                  <a:cubicBezTo>
                    <a:pt x="40329" y="15563"/>
                    <a:pt x="39650" y="16148"/>
                    <a:pt x="38872" y="16148"/>
                  </a:cubicBezTo>
                  <a:cubicBezTo>
                    <a:pt x="38855" y="16148"/>
                    <a:pt x="38838" y="16148"/>
                    <a:pt x="38821" y="16148"/>
                  </a:cubicBezTo>
                  <a:cubicBezTo>
                    <a:pt x="37993" y="16123"/>
                    <a:pt x="37314" y="15454"/>
                    <a:pt x="36762" y="14905"/>
                  </a:cubicBezTo>
                  <a:cubicBezTo>
                    <a:pt x="36179" y="14325"/>
                    <a:pt x="35625" y="13714"/>
                    <a:pt x="35103" y="13077"/>
                  </a:cubicBezTo>
                  <a:cubicBezTo>
                    <a:pt x="33874" y="11577"/>
                    <a:pt x="32848" y="9915"/>
                    <a:pt x="32013" y="8166"/>
                  </a:cubicBezTo>
                  <a:cubicBezTo>
                    <a:pt x="31898" y="7926"/>
                    <a:pt x="31707" y="7826"/>
                    <a:pt x="31511" y="7826"/>
                  </a:cubicBezTo>
                  <a:cubicBezTo>
                    <a:pt x="31078" y="7826"/>
                    <a:pt x="30616" y="8309"/>
                    <a:pt x="30868" y="8835"/>
                  </a:cubicBezTo>
                  <a:cubicBezTo>
                    <a:pt x="31686" y="10545"/>
                    <a:pt x="32693" y="12157"/>
                    <a:pt x="33868" y="13645"/>
                  </a:cubicBezTo>
                  <a:cubicBezTo>
                    <a:pt x="34475" y="14416"/>
                    <a:pt x="35129" y="15151"/>
                    <a:pt x="35825" y="15844"/>
                  </a:cubicBezTo>
                  <a:cubicBezTo>
                    <a:pt x="36458" y="16472"/>
                    <a:pt x="37165" y="17085"/>
                    <a:pt x="38034" y="17349"/>
                  </a:cubicBezTo>
                  <a:cubicBezTo>
                    <a:pt x="38069" y="17359"/>
                    <a:pt x="38102" y="17363"/>
                    <a:pt x="38136" y="17373"/>
                  </a:cubicBezTo>
                  <a:lnTo>
                    <a:pt x="23556" y="17373"/>
                  </a:lnTo>
                  <a:lnTo>
                    <a:pt x="23556" y="955"/>
                  </a:lnTo>
                  <a:cubicBezTo>
                    <a:pt x="23559" y="875"/>
                    <a:pt x="23513" y="801"/>
                    <a:pt x="23441" y="768"/>
                  </a:cubicBezTo>
                  <a:lnTo>
                    <a:pt x="23498" y="676"/>
                  </a:lnTo>
                  <a:cubicBezTo>
                    <a:pt x="23946" y="1572"/>
                    <a:pt x="24305" y="2510"/>
                    <a:pt x="24569" y="3477"/>
                  </a:cubicBezTo>
                  <a:cubicBezTo>
                    <a:pt x="24599" y="3586"/>
                    <a:pt x="24685" y="3634"/>
                    <a:pt x="24772" y="3634"/>
                  </a:cubicBezTo>
                  <a:cubicBezTo>
                    <a:pt x="24905" y="3634"/>
                    <a:pt x="25041" y="3526"/>
                    <a:pt x="24996" y="3360"/>
                  </a:cubicBezTo>
                  <a:cubicBezTo>
                    <a:pt x="24688" y="2232"/>
                    <a:pt x="24256" y="1141"/>
                    <a:pt x="23709" y="109"/>
                  </a:cubicBezTo>
                  <a:cubicBezTo>
                    <a:pt x="23670" y="35"/>
                    <a:pt x="23599" y="1"/>
                    <a:pt x="23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6" name="Google Shape;7486;p16"/>
            <p:cNvSpPr/>
            <p:nvPr/>
          </p:nvSpPr>
          <p:spPr>
            <a:xfrm>
              <a:off x="4487300" y="3105575"/>
              <a:ext cx="22175" cy="82225"/>
            </a:xfrm>
            <a:custGeom>
              <a:avLst/>
              <a:gdLst/>
              <a:ahLst/>
              <a:cxnLst/>
              <a:rect l="l" t="t" r="r" b="b"/>
              <a:pathLst>
                <a:path w="887" h="3289" extrusionOk="0">
                  <a:moveTo>
                    <a:pt x="461" y="1"/>
                  </a:moveTo>
                  <a:cubicBezTo>
                    <a:pt x="456" y="1"/>
                    <a:pt x="450" y="1"/>
                    <a:pt x="444" y="1"/>
                  </a:cubicBezTo>
                  <a:cubicBezTo>
                    <a:pt x="205" y="10"/>
                    <a:pt x="1" y="195"/>
                    <a:pt x="1" y="443"/>
                  </a:cubicBezTo>
                  <a:lnTo>
                    <a:pt x="1" y="2846"/>
                  </a:lnTo>
                  <a:cubicBezTo>
                    <a:pt x="1" y="3073"/>
                    <a:pt x="195" y="3288"/>
                    <a:pt x="427" y="3288"/>
                  </a:cubicBezTo>
                  <a:cubicBezTo>
                    <a:pt x="433" y="3288"/>
                    <a:pt x="439" y="3288"/>
                    <a:pt x="444" y="3288"/>
                  </a:cubicBezTo>
                  <a:cubicBezTo>
                    <a:pt x="682" y="3277"/>
                    <a:pt x="886" y="3094"/>
                    <a:pt x="886" y="2846"/>
                  </a:cubicBezTo>
                  <a:lnTo>
                    <a:pt x="886" y="443"/>
                  </a:lnTo>
                  <a:cubicBezTo>
                    <a:pt x="886" y="216"/>
                    <a:pt x="692" y="1"/>
                    <a:pt x="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7" name="Google Shape;7487;p16"/>
            <p:cNvSpPr/>
            <p:nvPr/>
          </p:nvSpPr>
          <p:spPr>
            <a:xfrm>
              <a:off x="4487300" y="3208600"/>
              <a:ext cx="22175" cy="82250"/>
            </a:xfrm>
            <a:custGeom>
              <a:avLst/>
              <a:gdLst/>
              <a:ahLst/>
              <a:cxnLst/>
              <a:rect l="l" t="t" r="r" b="b"/>
              <a:pathLst>
                <a:path w="887" h="3290" extrusionOk="0">
                  <a:moveTo>
                    <a:pt x="461" y="0"/>
                  </a:moveTo>
                  <a:cubicBezTo>
                    <a:pt x="456" y="0"/>
                    <a:pt x="450" y="0"/>
                    <a:pt x="444" y="1"/>
                  </a:cubicBezTo>
                  <a:cubicBezTo>
                    <a:pt x="205" y="12"/>
                    <a:pt x="1" y="195"/>
                    <a:pt x="1" y="442"/>
                  </a:cubicBezTo>
                  <a:lnTo>
                    <a:pt x="1" y="2847"/>
                  </a:lnTo>
                  <a:cubicBezTo>
                    <a:pt x="1" y="3072"/>
                    <a:pt x="195" y="3290"/>
                    <a:pt x="427" y="3290"/>
                  </a:cubicBezTo>
                  <a:cubicBezTo>
                    <a:pt x="433" y="3290"/>
                    <a:pt x="439" y="3290"/>
                    <a:pt x="444" y="3289"/>
                  </a:cubicBezTo>
                  <a:cubicBezTo>
                    <a:pt x="682" y="3278"/>
                    <a:pt x="886" y="3095"/>
                    <a:pt x="886" y="2847"/>
                  </a:cubicBezTo>
                  <a:lnTo>
                    <a:pt x="886" y="442"/>
                  </a:lnTo>
                  <a:cubicBezTo>
                    <a:pt x="886" y="218"/>
                    <a:pt x="692" y="0"/>
                    <a:pt x="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8" name="Google Shape;7488;p16"/>
            <p:cNvSpPr/>
            <p:nvPr/>
          </p:nvSpPr>
          <p:spPr>
            <a:xfrm>
              <a:off x="3939925" y="3397550"/>
              <a:ext cx="97825" cy="125200"/>
            </a:xfrm>
            <a:custGeom>
              <a:avLst/>
              <a:gdLst/>
              <a:ahLst/>
              <a:cxnLst/>
              <a:rect l="l" t="t" r="r" b="b"/>
              <a:pathLst>
                <a:path w="3913" h="5008" extrusionOk="0">
                  <a:moveTo>
                    <a:pt x="2496" y="869"/>
                  </a:moveTo>
                  <a:cubicBezTo>
                    <a:pt x="2506" y="872"/>
                    <a:pt x="2512" y="878"/>
                    <a:pt x="2521" y="881"/>
                  </a:cubicBezTo>
                  <a:cubicBezTo>
                    <a:pt x="2658" y="931"/>
                    <a:pt x="2777" y="1082"/>
                    <a:pt x="2835" y="1231"/>
                  </a:cubicBezTo>
                  <a:cubicBezTo>
                    <a:pt x="2930" y="1470"/>
                    <a:pt x="2943" y="1687"/>
                    <a:pt x="2922" y="1942"/>
                  </a:cubicBezTo>
                  <a:cubicBezTo>
                    <a:pt x="2883" y="2453"/>
                    <a:pt x="2600" y="3057"/>
                    <a:pt x="2244" y="3470"/>
                  </a:cubicBezTo>
                  <a:cubicBezTo>
                    <a:pt x="2067" y="3674"/>
                    <a:pt x="1655" y="4122"/>
                    <a:pt x="1321" y="4122"/>
                  </a:cubicBezTo>
                  <a:cubicBezTo>
                    <a:pt x="1220" y="4122"/>
                    <a:pt x="1126" y="4081"/>
                    <a:pt x="1048" y="3980"/>
                  </a:cubicBezTo>
                  <a:cubicBezTo>
                    <a:pt x="873" y="3752"/>
                    <a:pt x="895" y="3426"/>
                    <a:pt x="936" y="3156"/>
                  </a:cubicBezTo>
                  <a:cubicBezTo>
                    <a:pt x="987" y="2796"/>
                    <a:pt x="1077" y="2443"/>
                    <a:pt x="1200" y="2100"/>
                  </a:cubicBezTo>
                  <a:cubicBezTo>
                    <a:pt x="1418" y="1505"/>
                    <a:pt x="1855" y="988"/>
                    <a:pt x="2496" y="869"/>
                  </a:cubicBezTo>
                  <a:close/>
                  <a:moveTo>
                    <a:pt x="2379" y="0"/>
                  </a:moveTo>
                  <a:cubicBezTo>
                    <a:pt x="2353" y="0"/>
                    <a:pt x="2326" y="2"/>
                    <a:pt x="2300" y="5"/>
                  </a:cubicBezTo>
                  <a:cubicBezTo>
                    <a:pt x="1431" y="143"/>
                    <a:pt x="777" y="848"/>
                    <a:pt x="445" y="1625"/>
                  </a:cubicBezTo>
                  <a:cubicBezTo>
                    <a:pt x="257" y="2063"/>
                    <a:pt x="141" y="2526"/>
                    <a:pt x="72" y="2996"/>
                  </a:cubicBezTo>
                  <a:cubicBezTo>
                    <a:pt x="3" y="3473"/>
                    <a:pt x="0" y="3983"/>
                    <a:pt x="270" y="4403"/>
                  </a:cubicBezTo>
                  <a:cubicBezTo>
                    <a:pt x="498" y="4758"/>
                    <a:pt x="873" y="5007"/>
                    <a:pt x="1300" y="5007"/>
                  </a:cubicBezTo>
                  <a:cubicBezTo>
                    <a:pt x="1323" y="5007"/>
                    <a:pt x="1347" y="5007"/>
                    <a:pt x="1371" y="5005"/>
                  </a:cubicBezTo>
                  <a:cubicBezTo>
                    <a:pt x="1851" y="4972"/>
                    <a:pt x="2260" y="4689"/>
                    <a:pt x="2601" y="4372"/>
                  </a:cubicBezTo>
                  <a:cubicBezTo>
                    <a:pt x="3206" y="3814"/>
                    <a:pt x="3641" y="3032"/>
                    <a:pt x="3773" y="2219"/>
                  </a:cubicBezTo>
                  <a:cubicBezTo>
                    <a:pt x="3912" y="1351"/>
                    <a:pt x="3652" y="360"/>
                    <a:pt x="2756" y="29"/>
                  </a:cubicBezTo>
                  <a:cubicBezTo>
                    <a:pt x="2721" y="17"/>
                    <a:pt x="2684" y="11"/>
                    <a:pt x="2647" y="11"/>
                  </a:cubicBezTo>
                  <a:cubicBezTo>
                    <a:pt x="2614" y="11"/>
                    <a:pt x="2581" y="16"/>
                    <a:pt x="2549" y="26"/>
                  </a:cubicBezTo>
                  <a:cubicBezTo>
                    <a:pt x="2493" y="9"/>
                    <a:pt x="2436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89" name="Google Shape;7489;p16"/>
            <p:cNvSpPr/>
            <p:nvPr/>
          </p:nvSpPr>
          <p:spPr>
            <a:xfrm>
              <a:off x="3864875" y="2602000"/>
              <a:ext cx="87900" cy="130900"/>
            </a:xfrm>
            <a:custGeom>
              <a:avLst/>
              <a:gdLst/>
              <a:ahLst/>
              <a:cxnLst/>
              <a:rect l="l" t="t" r="r" b="b"/>
              <a:pathLst>
                <a:path w="3516" h="5236" extrusionOk="0">
                  <a:moveTo>
                    <a:pt x="2977" y="0"/>
                  </a:moveTo>
                  <a:cubicBezTo>
                    <a:pt x="2803" y="0"/>
                    <a:pt x="2634" y="95"/>
                    <a:pt x="2578" y="315"/>
                  </a:cubicBezTo>
                  <a:cubicBezTo>
                    <a:pt x="2401" y="1007"/>
                    <a:pt x="2153" y="1678"/>
                    <a:pt x="1840" y="2320"/>
                  </a:cubicBezTo>
                  <a:cubicBezTo>
                    <a:pt x="1493" y="1894"/>
                    <a:pt x="1147" y="1470"/>
                    <a:pt x="801" y="1045"/>
                  </a:cubicBezTo>
                  <a:cubicBezTo>
                    <a:pt x="730" y="958"/>
                    <a:pt x="615" y="917"/>
                    <a:pt x="498" y="917"/>
                  </a:cubicBezTo>
                  <a:cubicBezTo>
                    <a:pt x="376" y="917"/>
                    <a:pt x="253" y="962"/>
                    <a:pt x="176" y="1045"/>
                  </a:cubicBezTo>
                  <a:cubicBezTo>
                    <a:pt x="0" y="1238"/>
                    <a:pt x="19" y="1479"/>
                    <a:pt x="176" y="1670"/>
                  </a:cubicBezTo>
                  <a:lnTo>
                    <a:pt x="1384" y="3154"/>
                  </a:lnTo>
                  <a:cubicBezTo>
                    <a:pt x="1100" y="3622"/>
                    <a:pt x="779" y="4066"/>
                    <a:pt x="423" y="4482"/>
                  </a:cubicBezTo>
                  <a:cubicBezTo>
                    <a:pt x="267" y="4663"/>
                    <a:pt x="245" y="4929"/>
                    <a:pt x="423" y="5108"/>
                  </a:cubicBezTo>
                  <a:cubicBezTo>
                    <a:pt x="505" y="5189"/>
                    <a:pt x="628" y="5235"/>
                    <a:pt x="749" y="5235"/>
                  </a:cubicBezTo>
                  <a:cubicBezTo>
                    <a:pt x="861" y="5235"/>
                    <a:pt x="973" y="5195"/>
                    <a:pt x="1049" y="5108"/>
                  </a:cubicBezTo>
                  <a:cubicBezTo>
                    <a:pt x="1454" y="4634"/>
                    <a:pt x="1821" y="4128"/>
                    <a:pt x="2145" y="3597"/>
                  </a:cubicBezTo>
                  <a:cubicBezTo>
                    <a:pt x="2200" y="3577"/>
                    <a:pt x="2252" y="3544"/>
                    <a:pt x="2293" y="3500"/>
                  </a:cubicBezTo>
                  <a:cubicBezTo>
                    <a:pt x="2383" y="3405"/>
                    <a:pt x="2426" y="3271"/>
                    <a:pt x="2407" y="3140"/>
                  </a:cubicBezTo>
                  <a:cubicBezTo>
                    <a:pt x="2855" y="2322"/>
                    <a:pt x="3200" y="1452"/>
                    <a:pt x="3432" y="550"/>
                  </a:cubicBezTo>
                  <a:cubicBezTo>
                    <a:pt x="3516" y="218"/>
                    <a:pt x="3240" y="0"/>
                    <a:pt x="29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0" name="Google Shape;7490;p16"/>
            <p:cNvSpPr/>
            <p:nvPr/>
          </p:nvSpPr>
          <p:spPr>
            <a:xfrm>
              <a:off x="4413125" y="3426375"/>
              <a:ext cx="129150" cy="129525"/>
            </a:xfrm>
            <a:custGeom>
              <a:avLst/>
              <a:gdLst/>
              <a:ahLst/>
              <a:cxnLst/>
              <a:rect l="l" t="t" r="r" b="b"/>
              <a:pathLst>
                <a:path w="5166" h="5181" extrusionOk="0">
                  <a:moveTo>
                    <a:pt x="1570" y="1"/>
                  </a:moveTo>
                  <a:cubicBezTo>
                    <a:pt x="1410" y="1"/>
                    <a:pt x="1250" y="36"/>
                    <a:pt x="1103" y="106"/>
                  </a:cubicBezTo>
                  <a:cubicBezTo>
                    <a:pt x="821" y="245"/>
                    <a:pt x="688" y="491"/>
                    <a:pt x="649" y="794"/>
                  </a:cubicBezTo>
                  <a:cubicBezTo>
                    <a:pt x="619" y="1030"/>
                    <a:pt x="875" y="1235"/>
                    <a:pt x="1092" y="1235"/>
                  </a:cubicBezTo>
                  <a:cubicBezTo>
                    <a:pt x="1316" y="1235"/>
                    <a:pt x="1453" y="1085"/>
                    <a:pt x="1508" y="892"/>
                  </a:cubicBezTo>
                  <a:lnTo>
                    <a:pt x="1517" y="891"/>
                  </a:lnTo>
                  <a:lnTo>
                    <a:pt x="1517" y="891"/>
                  </a:lnTo>
                  <a:cubicBezTo>
                    <a:pt x="1517" y="891"/>
                    <a:pt x="1517" y="891"/>
                    <a:pt x="1517" y="891"/>
                  </a:cubicBezTo>
                  <a:lnTo>
                    <a:pt x="1528" y="888"/>
                  </a:lnTo>
                  <a:lnTo>
                    <a:pt x="1530" y="888"/>
                  </a:lnTo>
                  <a:cubicBezTo>
                    <a:pt x="1544" y="888"/>
                    <a:pt x="1559" y="888"/>
                    <a:pt x="1575" y="886"/>
                  </a:cubicBezTo>
                  <a:cubicBezTo>
                    <a:pt x="1581" y="886"/>
                    <a:pt x="1586" y="885"/>
                    <a:pt x="1592" y="881"/>
                  </a:cubicBezTo>
                  <a:cubicBezTo>
                    <a:pt x="1602" y="888"/>
                    <a:pt x="1614" y="891"/>
                    <a:pt x="1625" y="894"/>
                  </a:cubicBezTo>
                  <a:cubicBezTo>
                    <a:pt x="1636" y="897"/>
                    <a:pt x="1647" y="900"/>
                    <a:pt x="1658" y="903"/>
                  </a:cubicBezTo>
                  <a:lnTo>
                    <a:pt x="1660" y="905"/>
                  </a:lnTo>
                  <a:cubicBezTo>
                    <a:pt x="1672" y="913"/>
                    <a:pt x="1683" y="919"/>
                    <a:pt x="1696" y="927"/>
                  </a:cubicBezTo>
                  <a:cubicBezTo>
                    <a:pt x="1699" y="932"/>
                    <a:pt x="1700" y="930"/>
                    <a:pt x="1702" y="938"/>
                  </a:cubicBezTo>
                  <a:cubicBezTo>
                    <a:pt x="1700" y="930"/>
                    <a:pt x="1702" y="932"/>
                    <a:pt x="1702" y="930"/>
                  </a:cubicBezTo>
                  <a:lnTo>
                    <a:pt x="1705" y="932"/>
                  </a:lnTo>
                  <a:cubicBezTo>
                    <a:pt x="1716" y="951"/>
                    <a:pt x="1741" y="1004"/>
                    <a:pt x="1741" y="1004"/>
                  </a:cubicBezTo>
                  <a:cubicBezTo>
                    <a:pt x="1741" y="1004"/>
                    <a:pt x="1741" y="1004"/>
                    <a:pt x="1741" y="1004"/>
                  </a:cubicBezTo>
                  <a:lnTo>
                    <a:pt x="1741" y="1004"/>
                  </a:lnTo>
                  <a:cubicBezTo>
                    <a:pt x="1816" y="1171"/>
                    <a:pt x="1801" y="1386"/>
                    <a:pt x="1780" y="1599"/>
                  </a:cubicBezTo>
                  <a:cubicBezTo>
                    <a:pt x="1760" y="1795"/>
                    <a:pt x="1718" y="2050"/>
                    <a:pt x="1696" y="2277"/>
                  </a:cubicBezTo>
                  <a:cubicBezTo>
                    <a:pt x="1688" y="2371"/>
                    <a:pt x="1683" y="2470"/>
                    <a:pt x="1680" y="2567"/>
                  </a:cubicBezTo>
                  <a:lnTo>
                    <a:pt x="182" y="4427"/>
                  </a:lnTo>
                  <a:cubicBezTo>
                    <a:pt x="32" y="4613"/>
                    <a:pt x="0" y="4870"/>
                    <a:pt x="182" y="5052"/>
                  </a:cubicBezTo>
                  <a:cubicBezTo>
                    <a:pt x="263" y="5133"/>
                    <a:pt x="389" y="5180"/>
                    <a:pt x="513" y="5180"/>
                  </a:cubicBezTo>
                  <a:cubicBezTo>
                    <a:pt x="625" y="5180"/>
                    <a:pt x="736" y="5141"/>
                    <a:pt x="807" y="5052"/>
                  </a:cubicBezTo>
                  <a:lnTo>
                    <a:pt x="1851" y="3758"/>
                  </a:lnTo>
                  <a:cubicBezTo>
                    <a:pt x="1996" y="4150"/>
                    <a:pt x="2246" y="4490"/>
                    <a:pt x="2662" y="4678"/>
                  </a:cubicBezTo>
                  <a:cubicBezTo>
                    <a:pt x="2875" y="4774"/>
                    <a:pt x="3099" y="4821"/>
                    <a:pt x="3320" y="4821"/>
                  </a:cubicBezTo>
                  <a:cubicBezTo>
                    <a:pt x="3704" y="4821"/>
                    <a:pt x="4082" y="4680"/>
                    <a:pt x="4386" y="4416"/>
                  </a:cubicBezTo>
                  <a:cubicBezTo>
                    <a:pt x="4566" y="4259"/>
                    <a:pt x="4547" y="3951"/>
                    <a:pt x="4386" y="3791"/>
                  </a:cubicBezTo>
                  <a:cubicBezTo>
                    <a:pt x="4300" y="3704"/>
                    <a:pt x="4193" y="3664"/>
                    <a:pt x="4085" y="3664"/>
                  </a:cubicBezTo>
                  <a:cubicBezTo>
                    <a:pt x="3970" y="3664"/>
                    <a:pt x="3854" y="3710"/>
                    <a:pt x="3761" y="3791"/>
                  </a:cubicBezTo>
                  <a:cubicBezTo>
                    <a:pt x="3643" y="3893"/>
                    <a:pt x="3487" y="3941"/>
                    <a:pt x="3333" y="3941"/>
                  </a:cubicBezTo>
                  <a:cubicBezTo>
                    <a:pt x="3156" y="3941"/>
                    <a:pt x="2981" y="3878"/>
                    <a:pt x="2864" y="3760"/>
                  </a:cubicBezTo>
                  <a:cubicBezTo>
                    <a:pt x="2752" y="3644"/>
                    <a:pt x="2678" y="3507"/>
                    <a:pt x="2631" y="3341"/>
                  </a:cubicBezTo>
                  <a:cubicBezTo>
                    <a:pt x="2586" y="3191"/>
                    <a:pt x="2562" y="3034"/>
                    <a:pt x="2561" y="2876"/>
                  </a:cubicBezTo>
                  <a:lnTo>
                    <a:pt x="2711" y="2688"/>
                  </a:lnTo>
                  <a:cubicBezTo>
                    <a:pt x="3021" y="2306"/>
                    <a:pt x="3327" y="1920"/>
                    <a:pt x="3638" y="1538"/>
                  </a:cubicBezTo>
                  <a:cubicBezTo>
                    <a:pt x="3793" y="1349"/>
                    <a:pt x="4060" y="982"/>
                    <a:pt x="4341" y="982"/>
                  </a:cubicBezTo>
                  <a:cubicBezTo>
                    <a:pt x="4368" y="982"/>
                    <a:pt x="4395" y="986"/>
                    <a:pt x="4422" y="993"/>
                  </a:cubicBezTo>
                  <a:cubicBezTo>
                    <a:pt x="4465" y="1004"/>
                    <a:pt x="4505" y="1009"/>
                    <a:pt x="4544" y="1009"/>
                  </a:cubicBezTo>
                  <a:cubicBezTo>
                    <a:pt x="5005" y="1009"/>
                    <a:pt x="5166" y="273"/>
                    <a:pt x="4657" y="139"/>
                  </a:cubicBezTo>
                  <a:cubicBezTo>
                    <a:pt x="4556" y="113"/>
                    <a:pt x="4458" y="100"/>
                    <a:pt x="4361" y="100"/>
                  </a:cubicBezTo>
                  <a:cubicBezTo>
                    <a:pt x="3962" y="100"/>
                    <a:pt x="3601" y="309"/>
                    <a:pt x="3303" y="593"/>
                  </a:cubicBezTo>
                  <a:cubicBezTo>
                    <a:pt x="3076" y="811"/>
                    <a:pt x="2872" y="1062"/>
                    <a:pt x="2676" y="1315"/>
                  </a:cubicBezTo>
                  <a:cubicBezTo>
                    <a:pt x="2670" y="778"/>
                    <a:pt x="2445" y="226"/>
                    <a:pt x="1898" y="51"/>
                  </a:cubicBezTo>
                  <a:cubicBezTo>
                    <a:pt x="1791" y="17"/>
                    <a:pt x="1680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1" name="Google Shape;7491;p16"/>
            <p:cNvSpPr/>
            <p:nvPr/>
          </p:nvSpPr>
          <p:spPr>
            <a:xfrm>
              <a:off x="4537300" y="3495350"/>
              <a:ext cx="84100" cy="102875"/>
            </a:xfrm>
            <a:custGeom>
              <a:avLst/>
              <a:gdLst/>
              <a:ahLst/>
              <a:cxnLst/>
              <a:rect l="l" t="t" r="r" b="b"/>
              <a:pathLst>
                <a:path w="3364" h="4115" extrusionOk="0">
                  <a:moveTo>
                    <a:pt x="1865" y="963"/>
                  </a:moveTo>
                  <a:cubicBezTo>
                    <a:pt x="1890" y="990"/>
                    <a:pt x="1913" y="1018"/>
                    <a:pt x="1938" y="1046"/>
                  </a:cubicBezTo>
                  <a:cubicBezTo>
                    <a:pt x="1943" y="1054"/>
                    <a:pt x="1980" y="1104"/>
                    <a:pt x="1987" y="1113"/>
                  </a:cubicBezTo>
                  <a:cubicBezTo>
                    <a:pt x="2035" y="1187"/>
                    <a:pt x="2079" y="1264"/>
                    <a:pt x="2118" y="1344"/>
                  </a:cubicBezTo>
                  <a:cubicBezTo>
                    <a:pt x="2125" y="1358"/>
                    <a:pt x="2128" y="1366"/>
                    <a:pt x="2132" y="1372"/>
                  </a:cubicBezTo>
                  <a:cubicBezTo>
                    <a:pt x="2136" y="1378"/>
                    <a:pt x="2137" y="1388"/>
                    <a:pt x="2142" y="1402"/>
                  </a:cubicBezTo>
                  <a:cubicBezTo>
                    <a:pt x="2156" y="1444"/>
                    <a:pt x="2172" y="1486"/>
                    <a:pt x="2183" y="1529"/>
                  </a:cubicBezTo>
                  <a:cubicBezTo>
                    <a:pt x="2195" y="1572"/>
                    <a:pt x="2206" y="1615"/>
                    <a:pt x="2215" y="1659"/>
                  </a:cubicBezTo>
                  <a:cubicBezTo>
                    <a:pt x="2215" y="1660"/>
                    <a:pt x="2226" y="1717"/>
                    <a:pt x="2230" y="1734"/>
                  </a:cubicBezTo>
                  <a:cubicBezTo>
                    <a:pt x="2241" y="1815"/>
                    <a:pt x="2244" y="1898"/>
                    <a:pt x="2242" y="1981"/>
                  </a:cubicBezTo>
                  <a:cubicBezTo>
                    <a:pt x="2241" y="2022"/>
                    <a:pt x="2238" y="2063"/>
                    <a:pt x="2235" y="2103"/>
                  </a:cubicBezTo>
                  <a:lnTo>
                    <a:pt x="2235" y="2103"/>
                  </a:lnTo>
                  <a:cubicBezTo>
                    <a:pt x="2236" y="2091"/>
                    <a:pt x="2236" y="2086"/>
                    <a:pt x="2235" y="2086"/>
                  </a:cubicBezTo>
                  <a:lnTo>
                    <a:pt x="2235" y="2086"/>
                  </a:lnTo>
                  <a:cubicBezTo>
                    <a:pt x="2233" y="2086"/>
                    <a:pt x="2223" y="2166"/>
                    <a:pt x="2223" y="2171"/>
                  </a:cubicBezTo>
                  <a:cubicBezTo>
                    <a:pt x="2206" y="2252"/>
                    <a:pt x="2183" y="2332"/>
                    <a:pt x="2153" y="2411"/>
                  </a:cubicBezTo>
                  <a:cubicBezTo>
                    <a:pt x="2147" y="2423"/>
                    <a:pt x="2121" y="2480"/>
                    <a:pt x="2120" y="2484"/>
                  </a:cubicBezTo>
                  <a:cubicBezTo>
                    <a:pt x="2098" y="2523"/>
                    <a:pt x="2076" y="2563"/>
                    <a:pt x="2053" y="2602"/>
                  </a:cubicBezTo>
                  <a:cubicBezTo>
                    <a:pt x="2020" y="2661"/>
                    <a:pt x="1979" y="2715"/>
                    <a:pt x="1930" y="2763"/>
                  </a:cubicBezTo>
                  <a:cubicBezTo>
                    <a:pt x="1794" y="2914"/>
                    <a:pt x="1731" y="2962"/>
                    <a:pt x="1562" y="3058"/>
                  </a:cubicBezTo>
                  <a:cubicBezTo>
                    <a:pt x="1407" y="3145"/>
                    <a:pt x="1340" y="3172"/>
                    <a:pt x="1142" y="3216"/>
                  </a:cubicBezTo>
                  <a:cubicBezTo>
                    <a:pt x="1130" y="3218"/>
                    <a:pt x="1064" y="3229"/>
                    <a:pt x="1045" y="3233"/>
                  </a:cubicBezTo>
                  <a:lnTo>
                    <a:pt x="1015" y="3235"/>
                  </a:lnTo>
                  <a:cubicBezTo>
                    <a:pt x="1015" y="3227"/>
                    <a:pt x="1015" y="3218"/>
                    <a:pt x="1015" y="3210"/>
                  </a:cubicBezTo>
                  <a:cubicBezTo>
                    <a:pt x="1012" y="3075"/>
                    <a:pt x="1017" y="2942"/>
                    <a:pt x="1029" y="2809"/>
                  </a:cubicBezTo>
                  <a:cubicBezTo>
                    <a:pt x="1048" y="2613"/>
                    <a:pt x="1111" y="2329"/>
                    <a:pt x="1191" y="2093"/>
                  </a:cubicBezTo>
                  <a:cubicBezTo>
                    <a:pt x="1327" y="1682"/>
                    <a:pt x="1565" y="1292"/>
                    <a:pt x="1865" y="963"/>
                  </a:cubicBezTo>
                  <a:close/>
                  <a:moveTo>
                    <a:pt x="1957" y="0"/>
                  </a:moveTo>
                  <a:cubicBezTo>
                    <a:pt x="1856" y="0"/>
                    <a:pt x="1754" y="37"/>
                    <a:pt x="1673" y="98"/>
                  </a:cubicBezTo>
                  <a:cubicBezTo>
                    <a:pt x="1666" y="98"/>
                    <a:pt x="1658" y="98"/>
                    <a:pt x="1650" y="98"/>
                  </a:cubicBezTo>
                  <a:cubicBezTo>
                    <a:pt x="1535" y="98"/>
                    <a:pt x="1425" y="141"/>
                    <a:pt x="1341" y="222"/>
                  </a:cubicBezTo>
                  <a:cubicBezTo>
                    <a:pt x="407" y="1156"/>
                    <a:pt x="0" y="2478"/>
                    <a:pt x="183" y="3777"/>
                  </a:cubicBezTo>
                  <a:cubicBezTo>
                    <a:pt x="204" y="3912"/>
                    <a:pt x="360" y="4065"/>
                    <a:pt x="492" y="4086"/>
                  </a:cubicBezTo>
                  <a:cubicBezTo>
                    <a:pt x="615" y="4105"/>
                    <a:pt x="737" y="4114"/>
                    <a:pt x="859" y="4114"/>
                  </a:cubicBezTo>
                  <a:cubicBezTo>
                    <a:pt x="1775" y="4114"/>
                    <a:pt x="2635" y="3580"/>
                    <a:pt x="2985" y="2702"/>
                  </a:cubicBezTo>
                  <a:cubicBezTo>
                    <a:pt x="3364" y="1753"/>
                    <a:pt x="2969" y="651"/>
                    <a:pt x="2164" y="65"/>
                  </a:cubicBezTo>
                  <a:cubicBezTo>
                    <a:pt x="2102" y="20"/>
                    <a:pt x="2030" y="0"/>
                    <a:pt x="1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2" name="Google Shape;7492;p16"/>
            <p:cNvSpPr/>
            <p:nvPr/>
          </p:nvSpPr>
          <p:spPr>
            <a:xfrm>
              <a:off x="5231475" y="3265625"/>
              <a:ext cx="143500" cy="138600"/>
            </a:xfrm>
            <a:custGeom>
              <a:avLst/>
              <a:gdLst/>
              <a:ahLst/>
              <a:cxnLst/>
              <a:rect l="l" t="t" r="r" b="b"/>
              <a:pathLst>
                <a:path w="5740" h="5544" extrusionOk="0">
                  <a:moveTo>
                    <a:pt x="5122" y="0"/>
                  </a:moveTo>
                  <a:cubicBezTo>
                    <a:pt x="5022" y="0"/>
                    <a:pt x="4919" y="43"/>
                    <a:pt x="4830" y="145"/>
                  </a:cubicBezTo>
                  <a:cubicBezTo>
                    <a:pt x="4267" y="789"/>
                    <a:pt x="3688" y="1419"/>
                    <a:pt x="3098" y="2041"/>
                  </a:cubicBezTo>
                  <a:cubicBezTo>
                    <a:pt x="2677" y="1483"/>
                    <a:pt x="2190" y="978"/>
                    <a:pt x="1648" y="537"/>
                  </a:cubicBezTo>
                  <a:cubicBezTo>
                    <a:pt x="1551" y="458"/>
                    <a:pt x="1434" y="412"/>
                    <a:pt x="1318" y="412"/>
                  </a:cubicBezTo>
                  <a:cubicBezTo>
                    <a:pt x="1213" y="412"/>
                    <a:pt x="1109" y="450"/>
                    <a:pt x="1022" y="537"/>
                  </a:cubicBezTo>
                  <a:cubicBezTo>
                    <a:pt x="867" y="692"/>
                    <a:pt x="836" y="1010"/>
                    <a:pt x="1022" y="1162"/>
                  </a:cubicBezTo>
                  <a:cubicBezTo>
                    <a:pt x="1571" y="1607"/>
                    <a:pt x="2060" y="2119"/>
                    <a:pt x="2478" y="2689"/>
                  </a:cubicBezTo>
                  <a:cubicBezTo>
                    <a:pt x="1778" y="3407"/>
                    <a:pt x="1060" y="4110"/>
                    <a:pt x="325" y="4797"/>
                  </a:cubicBezTo>
                  <a:cubicBezTo>
                    <a:pt x="1" y="5099"/>
                    <a:pt x="309" y="5544"/>
                    <a:pt x="657" y="5544"/>
                  </a:cubicBezTo>
                  <a:cubicBezTo>
                    <a:pt x="756" y="5544"/>
                    <a:pt x="858" y="5508"/>
                    <a:pt x="950" y="5422"/>
                  </a:cubicBezTo>
                  <a:cubicBezTo>
                    <a:pt x="1643" y="4776"/>
                    <a:pt x="2320" y="4117"/>
                    <a:pt x="2979" y="3438"/>
                  </a:cubicBezTo>
                  <a:cubicBezTo>
                    <a:pt x="3382" y="4090"/>
                    <a:pt x="3760" y="4753"/>
                    <a:pt x="4239" y="5354"/>
                  </a:cubicBezTo>
                  <a:cubicBezTo>
                    <a:pt x="4310" y="5444"/>
                    <a:pt x="4420" y="5483"/>
                    <a:pt x="4532" y="5483"/>
                  </a:cubicBezTo>
                  <a:cubicBezTo>
                    <a:pt x="4656" y="5483"/>
                    <a:pt x="4783" y="5436"/>
                    <a:pt x="4864" y="5354"/>
                  </a:cubicBezTo>
                  <a:cubicBezTo>
                    <a:pt x="5047" y="5170"/>
                    <a:pt x="5013" y="4917"/>
                    <a:pt x="4864" y="4729"/>
                  </a:cubicBezTo>
                  <a:cubicBezTo>
                    <a:pt x="4383" y="4125"/>
                    <a:pt x="4021" y="3438"/>
                    <a:pt x="3611" y="2785"/>
                  </a:cubicBezTo>
                  <a:cubicBezTo>
                    <a:pt x="4239" y="2125"/>
                    <a:pt x="4856" y="1455"/>
                    <a:pt x="5455" y="769"/>
                  </a:cubicBezTo>
                  <a:cubicBezTo>
                    <a:pt x="5739" y="443"/>
                    <a:pt x="5445" y="0"/>
                    <a:pt x="5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3" name="Google Shape;7493;p16"/>
            <p:cNvSpPr/>
            <p:nvPr/>
          </p:nvSpPr>
          <p:spPr>
            <a:xfrm>
              <a:off x="3898625" y="2245000"/>
              <a:ext cx="73100" cy="144150"/>
            </a:xfrm>
            <a:custGeom>
              <a:avLst/>
              <a:gdLst/>
              <a:ahLst/>
              <a:cxnLst/>
              <a:rect l="l" t="t" r="r" b="b"/>
              <a:pathLst>
                <a:path w="2924" h="5766" extrusionOk="0">
                  <a:moveTo>
                    <a:pt x="1905" y="0"/>
                  </a:moveTo>
                  <a:cubicBezTo>
                    <a:pt x="1817" y="0"/>
                    <a:pt x="1728" y="46"/>
                    <a:pt x="1691" y="152"/>
                  </a:cubicBezTo>
                  <a:cubicBezTo>
                    <a:pt x="1480" y="777"/>
                    <a:pt x="1303" y="1414"/>
                    <a:pt x="1159" y="2058"/>
                  </a:cubicBezTo>
                  <a:cubicBezTo>
                    <a:pt x="849" y="1998"/>
                    <a:pt x="537" y="1949"/>
                    <a:pt x="222" y="1916"/>
                  </a:cubicBezTo>
                  <a:cubicBezTo>
                    <a:pt x="216" y="1916"/>
                    <a:pt x="210" y="1916"/>
                    <a:pt x="205" y="1916"/>
                  </a:cubicBezTo>
                  <a:cubicBezTo>
                    <a:pt x="93" y="1916"/>
                    <a:pt x="1" y="2031"/>
                    <a:pt x="1" y="2137"/>
                  </a:cubicBezTo>
                  <a:cubicBezTo>
                    <a:pt x="1" y="2267"/>
                    <a:pt x="103" y="2346"/>
                    <a:pt x="222" y="2358"/>
                  </a:cubicBezTo>
                  <a:cubicBezTo>
                    <a:pt x="507" y="2388"/>
                    <a:pt x="789" y="2432"/>
                    <a:pt x="1071" y="2487"/>
                  </a:cubicBezTo>
                  <a:cubicBezTo>
                    <a:pt x="952" y="3085"/>
                    <a:pt x="855" y="3687"/>
                    <a:pt x="797" y="4295"/>
                  </a:cubicBezTo>
                  <a:cubicBezTo>
                    <a:pt x="747" y="4817"/>
                    <a:pt x="740" y="5415"/>
                    <a:pt x="1293" y="5664"/>
                  </a:cubicBezTo>
                  <a:cubicBezTo>
                    <a:pt x="1454" y="5737"/>
                    <a:pt x="1627" y="5765"/>
                    <a:pt x="1803" y="5765"/>
                  </a:cubicBezTo>
                  <a:cubicBezTo>
                    <a:pt x="2103" y="5765"/>
                    <a:pt x="2411" y="5681"/>
                    <a:pt x="2682" y="5587"/>
                  </a:cubicBezTo>
                  <a:cubicBezTo>
                    <a:pt x="2923" y="5504"/>
                    <a:pt x="2854" y="5148"/>
                    <a:pt x="2640" y="5148"/>
                  </a:cubicBezTo>
                  <a:cubicBezTo>
                    <a:pt x="2617" y="5148"/>
                    <a:pt x="2592" y="5152"/>
                    <a:pt x="2566" y="5161"/>
                  </a:cubicBezTo>
                  <a:cubicBezTo>
                    <a:pt x="2352" y="5235"/>
                    <a:pt x="2066" y="5330"/>
                    <a:pt x="1803" y="5330"/>
                  </a:cubicBezTo>
                  <a:cubicBezTo>
                    <a:pt x="1661" y="5330"/>
                    <a:pt x="1526" y="5303"/>
                    <a:pt x="1413" y="5229"/>
                  </a:cubicBezTo>
                  <a:cubicBezTo>
                    <a:pt x="1195" y="5085"/>
                    <a:pt x="1199" y="4802"/>
                    <a:pt x="1215" y="4571"/>
                  </a:cubicBezTo>
                  <a:cubicBezTo>
                    <a:pt x="1234" y="4285"/>
                    <a:pt x="1268" y="3999"/>
                    <a:pt x="1304" y="3715"/>
                  </a:cubicBezTo>
                  <a:cubicBezTo>
                    <a:pt x="1355" y="3338"/>
                    <a:pt x="1422" y="2963"/>
                    <a:pt x="1497" y="2590"/>
                  </a:cubicBezTo>
                  <a:cubicBezTo>
                    <a:pt x="1632" y="2623"/>
                    <a:pt x="1768" y="2650"/>
                    <a:pt x="1903" y="2687"/>
                  </a:cubicBezTo>
                  <a:cubicBezTo>
                    <a:pt x="1926" y="2694"/>
                    <a:pt x="1948" y="2697"/>
                    <a:pt x="1968" y="2697"/>
                  </a:cubicBezTo>
                  <a:cubicBezTo>
                    <a:pt x="2194" y="2697"/>
                    <a:pt x="2272" y="2333"/>
                    <a:pt x="2020" y="2261"/>
                  </a:cubicBezTo>
                  <a:cubicBezTo>
                    <a:pt x="1878" y="2220"/>
                    <a:pt x="1732" y="2194"/>
                    <a:pt x="1586" y="2159"/>
                  </a:cubicBezTo>
                  <a:cubicBezTo>
                    <a:pt x="1731" y="1520"/>
                    <a:pt x="1908" y="890"/>
                    <a:pt x="2119" y="270"/>
                  </a:cubicBezTo>
                  <a:cubicBezTo>
                    <a:pt x="2174" y="107"/>
                    <a:pt x="2040" y="0"/>
                    <a:pt x="19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4" name="Google Shape;7494;p16"/>
            <p:cNvSpPr/>
            <p:nvPr/>
          </p:nvSpPr>
          <p:spPr>
            <a:xfrm>
              <a:off x="3977750" y="2298350"/>
              <a:ext cx="92350" cy="130650"/>
            </a:xfrm>
            <a:custGeom>
              <a:avLst/>
              <a:gdLst/>
              <a:ahLst/>
              <a:cxnLst/>
              <a:rect l="l" t="t" r="r" b="b"/>
              <a:pathLst>
                <a:path w="3694" h="5226" extrusionOk="0">
                  <a:moveTo>
                    <a:pt x="2673" y="443"/>
                  </a:moveTo>
                  <a:cubicBezTo>
                    <a:pt x="2865" y="443"/>
                    <a:pt x="3056" y="493"/>
                    <a:pt x="3225" y="599"/>
                  </a:cubicBezTo>
                  <a:cubicBezTo>
                    <a:pt x="3072" y="1124"/>
                    <a:pt x="2904" y="1681"/>
                    <a:pt x="2511" y="2076"/>
                  </a:cubicBezTo>
                  <a:lnTo>
                    <a:pt x="2511" y="2078"/>
                  </a:lnTo>
                  <a:cubicBezTo>
                    <a:pt x="2326" y="2263"/>
                    <a:pt x="2097" y="2410"/>
                    <a:pt x="1840" y="2468"/>
                  </a:cubicBezTo>
                  <a:cubicBezTo>
                    <a:pt x="1773" y="2483"/>
                    <a:pt x="1693" y="2495"/>
                    <a:pt x="1616" y="2495"/>
                  </a:cubicBezTo>
                  <a:cubicBezTo>
                    <a:pt x="1563" y="2495"/>
                    <a:pt x="1511" y="2490"/>
                    <a:pt x="1466" y="2474"/>
                  </a:cubicBezTo>
                  <a:cubicBezTo>
                    <a:pt x="1334" y="2430"/>
                    <a:pt x="1351" y="2283"/>
                    <a:pt x="1348" y="2166"/>
                  </a:cubicBezTo>
                  <a:cubicBezTo>
                    <a:pt x="1333" y="1652"/>
                    <a:pt x="1483" y="1089"/>
                    <a:pt x="1884" y="741"/>
                  </a:cubicBezTo>
                  <a:cubicBezTo>
                    <a:pt x="2104" y="551"/>
                    <a:pt x="2390" y="443"/>
                    <a:pt x="2673" y="443"/>
                  </a:cubicBezTo>
                  <a:close/>
                  <a:moveTo>
                    <a:pt x="2685" y="1"/>
                  </a:moveTo>
                  <a:cubicBezTo>
                    <a:pt x="2283" y="1"/>
                    <a:pt x="1878" y="157"/>
                    <a:pt x="1572" y="430"/>
                  </a:cubicBezTo>
                  <a:cubicBezTo>
                    <a:pt x="1044" y="896"/>
                    <a:pt x="837" y="1685"/>
                    <a:pt x="920" y="2368"/>
                  </a:cubicBezTo>
                  <a:cubicBezTo>
                    <a:pt x="971" y="2785"/>
                    <a:pt x="1268" y="2932"/>
                    <a:pt x="1609" y="2932"/>
                  </a:cubicBezTo>
                  <a:cubicBezTo>
                    <a:pt x="1925" y="2932"/>
                    <a:pt x="2279" y="2805"/>
                    <a:pt x="2509" y="2648"/>
                  </a:cubicBezTo>
                  <a:cubicBezTo>
                    <a:pt x="2763" y="2477"/>
                    <a:pt x="2957" y="2260"/>
                    <a:pt x="3116" y="2015"/>
                  </a:cubicBezTo>
                  <a:lnTo>
                    <a:pt x="3116" y="2015"/>
                  </a:lnTo>
                  <a:cubicBezTo>
                    <a:pt x="3029" y="2567"/>
                    <a:pt x="2882" y="3104"/>
                    <a:pt x="2592" y="3582"/>
                  </a:cubicBezTo>
                  <a:cubicBezTo>
                    <a:pt x="2367" y="3956"/>
                    <a:pt x="2052" y="4284"/>
                    <a:pt x="1674" y="4506"/>
                  </a:cubicBezTo>
                  <a:cubicBezTo>
                    <a:pt x="1481" y="4621"/>
                    <a:pt x="1273" y="4704"/>
                    <a:pt x="1054" y="4751"/>
                  </a:cubicBezTo>
                  <a:cubicBezTo>
                    <a:pt x="955" y="4770"/>
                    <a:pt x="855" y="4781"/>
                    <a:pt x="754" y="4782"/>
                  </a:cubicBezTo>
                  <a:cubicBezTo>
                    <a:pt x="707" y="4782"/>
                    <a:pt x="659" y="4782"/>
                    <a:pt x="612" y="4777"/>
                  </a:cubicBezTo>
                  <a:cubicBezTo>
                    <a:pt x="618" y="4707"/>
                    <a:pt x="588" y="4636"/>
                    <a:pt x="501" y="4596"/>
                  </a:cubicBezTo>
                  <a:cubicBezTo>
                    <a:pt x="456" y="4576"/>
                    <a:pt x="409" y="4566"/>
                    <a:pt x="364" y="4566"/>
                  </a:cubicBezTo>
                  <a:cubicBezTo>
                    <a:pt x="174" y="4566"/>
                    <a:pt x="0" y="4727"/>
                    <a:pt x="70" y="4947"/>
                  </a:cubicBezTo>
                  <a:cubicBezTo>
                    <a:pt x="147" y="5191"/>
                    <a:pt x="447" y="5226"/>
                    <a:pt x="683" y="5226"/>
                  </a:cubicBezTo>
                  <a:cubicBezTo>
                    <a:pt x="720" y="5226"/>
                    <a:pt x="755" y="5225"/>
                    <a:pt x="787" y="5224"/>
                  </a:cubicBezTo>
                  <a:cubicBezTo>
                    <a:pt x="1406" y="5204"/>
                    <a:pt x="1981" y="4906"/>
                    <a:pt x="2426" y="4486"/>
                  </a:cubicBezTo>
                  <a:cubicBezTo>
                    <a:pt x="3492" y="3482"/>
                    <a:pt x="3607" y="1942"/>
                    <a:pt x="3686" y="567"/>
                  </a:cubicBezTo>
                  <a:cubicBezTo>
                    <a:pt x="3694" y="480"/>
                    <a:pt x="3640" y="398"/>
                    <a:pt x="3557" y="372"/>
                  </a:cubicBezTo>
                  <a:cubicBezTo>
                    <a:pt x="3548" y="309"/>
                    <a:pt x="3512" y="254"/>
                    <a:pt x="3459" y="223"/>
                  </a:cubicBezTo>
                  <a:cubicBezTo>
                    <a:pt x="3222" y="71"/>
                    <a:pt x="2954" y="1"/>
                    <a:pt x="2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5" name="Google Shape;7495;p16"/>
            <p:cNvSpPr/>
            <p:nvPr/>
          </p:nvSpPr>
          <p:spPr>
            <a:xfrm>
              <a:off x="4152525" y="2290050"/>
              <a:ext cx="117500" cy="114225"/>
            </a:xfrm>
            <a:custGeom>
              <a:avLst/>
              <a:gdLst/>
              <a:ahLst/>
              <a:cxnLst/>
              <a:rect l="l" t="t" r="r" b="b"/>
              <a:pathLst>
                <a:path w="4700" h="4569" extrusionOk="0">
                  <a:moveTo>
                    <a:pt x="2460" y="1121"/>
                  </a:moveTo>
                  <a:cubicBezTo>
                    <a:pt x="2480" y="1121"/>
                    <a:pt x="2499" y="1124"/>
                    <a:pt x="2517" y="1130"/>
                  </a:cubicBezTo>
                  <a:cubicBezTo>
                    <a:pt x="2699" y="1192"/>
                    <a:pt x="2808" y="1476"/>
                    <a:pt x="2869" y="1636"/>
                  </a:cubicBezTo>
                  <a:cubicBezTo>
                    <a:pt x="2905" y="1736"/>
                    <a:pt x="2937" y="1838"/>
                    <a:pt x="2962" y="1941"/>
                  </a:cubicBezTo>
                  <a:cubicBezTo>
                    <a:pt x="2819" y="2151"/>
                    <a:pt x="2672" y="2358"/>
                    <a:pt x="2517" y="2560"/>
                  </a:cubicBezTo>
                  <a:cubicBezTo>
                    <a:pt x="2222" y="2944"/>
                    <a:pt x="1906" y="3309"/>
                    <a:pt x="1571" y="3657"/>
                  </a:cubicBezTo>
                  <a:lnTo>
                    <a:pt x="1571" y="3655"/>
                  </a:lnTo>
                  <a:cubicBezTo>
                    <a:pt x="1425" y="3806"/>
                    <a:pt x="1105" y="4117"/>
                    <a:pt x="843" y="4117"/>
                  </a:cubicBezTo>
                  <a:cubicBezTo>
                    <a:pt x="746" y="4117"/>
                    <a:pt x="657" y="4074"/>
                    <a:pt x="588" y="3966"/>
                  </a:cubicBezTo>
                  <a:cubicBezTo>
                    <a:pt x="416" y="3693"/>
                    <a:pt x="557" y="3275"/>
                    <a:pt x="685" y="3015"/>
                  </a:cubicBezTo>
                  <a:cubicBezTo>
                    <a:pt x="886" y="2609"/>
                    <a:pt x="1144" y="2234"/>
                    <a:pt x="1452" y="1902"/>
                  </a:cubicBezTo>
                  <a:cubicBezTo>
                    <a:pt x="1597" y="1747"/>
                    <a:pt x="1751" y="1600"/>
                    <a:pt x="1915" y="1463"/>
                  </a:cubicBezTo>
                  <a:cubicBezTo>
                    <a:pt x="2031" y="1367"/>
                    <a:pt x="2276" y="1121"/>
                    <a:pt x="2460" y="1121"/>
                  </a:cubicBezTo>
                  <a:close/>
                  <a:moveTo>
                    <a:pt x="4164" y="1"/>
                  </a:moveTo>
                  <a:cubicBezTo>
                    <a:pt x="4099" y="1"/>
                    <a:pt x="4035" y="34"/>
                    <a:pt x="3998" y="114"/>
                  </a:cubicBezTo>
                  <a:cubicBezTo>
                    <a:pt x="3780" y="575"/>
                    <a:pt x="3537" y="1025"/>
                    <a:pt x="3271" y="1459"/>
                  </a:cubicBezTo>
                  <a:cubicBezTo>
                    <a:pt x="3129" y="1103"/>
                    <a:pt x="2873" y="677"/>
                    <a:pt x="2468" y="677"/>
                  </a:cubicBezTo>
                  <a:cubicBezTo>
                    <a:pt x="2426" y="677"/>
                    <a:pt x="2382" y="681"/>
                    <a:pt x="2337" y="691"/>
                  </a:cubicBezTo>
                  <a:cubicBezTo>
                    <a:pt x="2108" y="740"/>
                    <a:pt x="1914" y="904"/>
                    <a:pt x="1732" y="1047"/>
                  </a:cubicBezTo>
                  <a:cubicBezTo>
                    <a:pt x="1520" y="1211"/>
                    <a:pt x="1321" y="1393"/>
                    <a:pt x="1138" y="1590"/>
                  </a:cubicBezTo>
                  <a:cubicBezTo>
                    <a:pt x="783" y="1974"/>
                    <a:pt x="468" y="2419"/>
                    <a:pt x="253" y="2899"/>
                  </a:cubicBezTo>
                  <a:cubicBezTo>
                    <a:pt x="96" y="3248"/>
                    <a:pt x="1" y="3684"/>
                    <a:pt x="143" y="4055"/>
                  </a:cubicBezTo>
                  <a:cubicBezTo>
                    <a:pt x="265" y="4370"/>
                    <a:pt x="554" y="4546"/>
                    <a:pt x="867" y="4546"/>
                  </a:cubicBezTo>
                  <a:cubicBezTo>
                    <a:pt x="964" y="4546"/>
                    <a:pt x="1064" y="4529"/>
                    <a:pt x="1162" y="4494"/>
                  </a:cubicBezTo>
                  <a:cubicBezTo>
                    <a:pt x="1640" y="4320"/>
                    <a:pt x="1997" y="3864"/>
                    <a:pt x="2320" y="3494"/>
                  </a:cubicBezTo>
                  <a:cubicBezTo>
                    <a:pt x="2591" y="3184"/>
                    <a:pt x="2840" y="2858"/>
                    <a:pt x="3081" y="2526"/>
                  </a:cubicBezTo>
                  <a:cubicBezTo>
                    <a:pt x="3233" y="3344"/>
                    <a:pt x="3454" y="4266"/>
                    <a:pt x="4339" y="4556"/>
                  </a:cubicBezTo>
                  <a:cubicBezTo>
                    <a:pt x="4364" y="4565"/>
                    <a:pt x="4388" y="4569"/>
                    <a:pt x="4411" y="4569"/>
                  </a:cubicBezTo>
                  <a:cubicBezTo>
                    <a:pt x="4627" y="4569"/>
                    <a:pt x="4699" y="4211"/>
                    <a:pt x="4455" y="4130"/>
                  </a:cubicBezTo>
                  <a:cubicBezTo>
                    <a:pt x="3999" y="3980"/>
                    <a:pt x="3763" y="3508"/>
                    <a:pt x="3640" y="3074"/>
                  </a:cubicBezTo>
                  <a:cubicBezTo>
                    <a:pt x="3545" y="2731"/>
                    <a:pt x="3504" y="2375"/>
                    <a:pt x="3432" y="2026"/>
                  </a:cubicBezTo>
                  <a:cubicBezTo>
                    <a:pt x="3788" y="1487"/>
                    <a:pt x="4104" y="923"/>
                    <a:pt x="4380" y="339"/>
                  </a:cubicBezTo>
                  <a:cubicBezTo>
                    <a:pt x="4463" y="162"/>
                    <a:pt x="4308" y="1"/>
                    <a:pt x="4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6" name="Google Shape;7496;p16"/>
            <p:cNvSpPr/>
            <p:nvPr/>
          </p:nvSpPr>
          <p:spPr>
            <a:xfrm>
              <a:off x="4352300" y="2303350"/>
              <a:ext cx="160225" cy="13950"/>
            </a:xfrm>
            <a:custGeom>
              <a:avLst/>
              <a:gdLst/>
              <a:ahLst/>
              <a:cxnLst/>
              <a:rect l="l" t="t" r="r" b="b"/>
              <a:pathLst>
                <a:path w="6409" h="558" extrusionOk="0">
                  <a:moveTo>
                    <a:pt x="5020" y="1"/>
                  </a:moveTo>
                  <a:cubicBezTo>
                    <a:pt x="3441" y="1"/>
                    <a:pt x="1863" y="39"/>
                    <a:pt x="285" y="115"/>
                  </a:cubicBezTo>
                  <a:cubicBezTo>
                    <a:pt x="6" y="128"/>
                    <a:pt x="0" y="557"/>
                    <a:pt x="274" y="557"/>
                  </a:cubicBezTo>
                  <a:cubicBezTo>
                    <a:pt x="277" y="557"/>
                    <a:pt x="281" y="557"/>
                    <a:pt x="285" y="557"/>
                  </a:cubicBezTo>
                  <a:cubicBezTo>
                    <a:pt x="1863" y="481"/>
                    <a:pt x="3441" y="443"/>
                    <a:pt x="5020" y="443"/>
                  </a:cubicBezTo>
                  <a:cubicBezTo>
                    <a:pt x="5388" y="443"/>
                    <a:pt x="5756" y="445"/>
                    <a:pt x="6125" y="449"/>
                  </a:cubicBezTo>
                  <a:cubicBezTo>
                    <a:pt x="6126" y="449"/>
                    <a:pt x="6127" y="449"/>
                    <a:pt x="6128" y="449"/>
                  </a:cubicBezTo>
                  <a:cubicBezTo>
                    <a:pt x="6408" y="449"/>
                    <a:pt x="6407" y="10"/>
                    <a:pt x="6125" y="7"/>
                  </a:cubicBezTo>
                  <a:cubicBezTo>
                    <a:pt x="5756" y="3"/>
                    <a:pt x="5388" y="1"/>
                    <a:pt x="5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7" name="Google Shape;7497;p16"/>
            <p:cNvSpPr/>
            <p:nvPr/>
          </p:nvSpPr>
          <p:spPr>
            <a:xfrm>
              <a:off x="4340825" y="2338500"/>
              <a:ext cx="148775" cy="13050"/>
            </a:xfrm>
            <a:custGeom>
              <a:avLst/>
              <a:gdLst/>
              <a:ahLst/>
              <a:cxnLst/>
              <a:rect l="l" t="t" r="r" b="b"/>
              <a:pathLst>
                <a:path w="5951" h="522" extrusionOk="0">
                  <a:moveTo>
                    <a:pt x="5670" y="0"/>
                  </a:moveTo>
                  <a:cubicBezTo>
                    <a:pt x="5669" y="0"/>
                    <a:pt x="5667" y="0"/>
                    <a:pt x="5666" y="0"/>
                  </a:cubicBezTo>
                  <a:lnTo>
                    <a:pt x="285" y="80"/>
                  </a:lnTo>
                  <a:cubicBezTo>
                    <a:pt x="3" y="83"/>
                    <a:pt x="0" y="522"/>
                    <a:pt x="282" y="522"/>
                  </a:cubicBezTo>
                  <a:cubicBezTo>
                    <a:pt x="283" y="522"/>
                    <a:pt x="284" y="522"/>
                    <a:pt x="285" y="522"/>
                  </a:cubicBezTo>
                  <a:lnTo>
                    <a:pt x="5666" y="442"/>
                  </a:lnTo>
                  <a:cubicBezTo>
                    <a:pt x="5948" y="437"/>
                    <a:pt x="5951" y="0"/>
                    <a:pt x="5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8" name="Google Shape;7498;p16"/>
            <p:cNvSpPr/>
            <p:nvPr/>
          </p:nvSpPr>
          <p:spPr>
            <a:xfrm>
              <a:off x="4582850" y="2255050"/>
              <a:ext cx="81400" cy="130050"/>
            </a:xfrm>
            <a:custGeom>
              <a:avLst/>
              <a:gdLst/>
              <a:ahLst/>
              <a:cxnLst/>
              <a:rect l="l" t="t" r="r" b="b"/>
              <a:pathLst>
                <a:path w="3256" h="5202" extrusionOk="0">
                  <a:moveTo>
                    <a:pt x="1675" y="438"/>
                  </a:moveTo>
                  <a:cubicBezTo>
                    <a:pt x="1796" y="438"/>
                    <a:pt x="1919" y="470"/>
                    <a:pt x="2029" y="527"/>
                  </a:cubicBezTo>
                  <a:cubicBezTo>
                    <a:pt x="2328" y="686"/>
                    <a:pt x="2493" y="1016"/>
                    <a:pt x="2581" y="1330"/>
                  </a:cubicBezTo>
                  <a:cubicBezTo>
                    <a:pt x="2769" y="2000"/>
                    <a:pt x="2693" y="2743"/>
                    <a:pt x="2435" y="3384"/>
                  </a:cubicBezTo>
                  <a:cubicBezTo>
                    <a:pt x="2300" y="3716"/>
                    <a:pt x="2112" y="4023"/>
                    <a:pt x="1877" y="4292"/>
                  </a:cubicBezTo>
                  <a:cubicBezTo>
                    <a:pt x="1698" y="4497"/>
                    <a:pt x="1437" y="4758"/>
                    <a:pt x="1146" y="4758"/>
                  </a:cubicBezTo>
                  <a:cubicBezTo>
                    <a:pt x="1103" y="4758"/>
                    <a:pt x="1059" y="4753"/>
                    <a:pt x="1015" y="4740"/>
                  </a:cubicBezTo>
                  <a:cubicBezTo>
                    <a:pt x="426" y="4578"/>
                    <a:pt x="448" y="3619"/>
                    <a:pt x="472" y="3156"/>
                  </a:cubicBezTo>
                  <a:cubicBezTo>
                    <a:pt x="517" y="2267"/>
                    <a:pt x="784" y="1402"/>
                    <a:pt x="1224" y="629"/>
                  </a:cubicBezTo>
                  <a:cubicBezTo>
                    <a:pt x="1230" y="625"/>
                    <a:pt x="1236" y="620"/>
                    <a:pt x="1243" y="615"/>
                  </a:cubicBezTo>
                  <a:cubicBezTo>
                    <a:pt x="1359" y="493"/>
                    <a:pt x="1515" y="438"/>
                    <a:pt x="1675" y="438"/>
                  </a:cubicBezTo>
                  <a:close/>
                  <a:moveTo>
                    <a:pt x="1679" y="0"/>
                  </a:moveTo>
                  <a:cubicBezTo>
                    <a:pt x="1419" y="0"/>
                    <a:pt x="1164" y="89"/>
                    <a:pt x="967" y="275"/>
                  </a:cubicBezTo>
                  <a:cubicBezTo>
                    <a:pt x="923" y="291"/>
                    <a:pt x="885" y="322"/>
                    <a:pt x="862" y="363"/>
                  </a:cubicBezTo>
                  <a:cubicBezTo>
                    <a:pt x="353" y="1239"/>
                    <a:pt x="66" y="2226"/>
                    <a:pt x="25" y="3238"/>
                  </a:cubicBezTo>
                  <a:cubicBezTo>
                    <a:pt x="0" y="3916"/>
                    <a:pt x="104" y="4949"/>
                    <a:pt x="898" y="5167"/>
                  </a:cubicBezTo>
                  <a:cubicBezTo>
                    <a:pt x="985" y="5191"/>
                    <a:pt x="1070" y="5202"/>
                    <a:pt x="1154" y="5202"/>
                  </a:cubicBezTo>
                  <a:cubicBezTo>
                    <a:pt x="1908" y="5202"/>
                    <a:pt x="2513" y="4290"/>
                    <a:pt x="2783" y="3686"/>
                  </a:cubicBezTo>
                  <a:cubicBezTo>
                    <a:pt x="3140" y="2889"/>
                    <a:pt x="3256" y="1919"/>
                    <a:pt x="2965" y="1079"/>
                  </a:cubicBezTo>
                  <a:cubicBezTo>
                    <a:pt x="2817" y="656"/>
                    <a:pt x="2548" y="256"/>
                    <a:pt x="2117" y="86"/>
                  </a:cubicBezTo>
                  <a:cubicBezTo>
                    <a:pt x="1976" y="29"/>
                    <a:pt x="1827" y="0"/>
                    <a:pt x="16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499" name="Google Shape;7499;p16"/>
            <p:cNvSpPr/>
            <p:nvPr/>
          </p:nvSpPr>
          <p:spPr>
            <a:xfrm>
              <a:off x="1718525" y="3771550"/>
              <a:ext cx="2130825" cy="1510475"/>
            </a:xfrm>
            <a:custGeom>
              <a:avLst/>
              <a:gdLst/>
              <a:ahLst/>
              <a:cxnLst/>
              <a:rect l="l" t="t" r="r" b="b"/>
              <a:pathLst>
                <a:path w="85233" h="60419" extrusionOk="0">
                  <a:moveTo>
                    <a:pt x="10263" y="1"/>
                  </a:moveTo>
                  <a:cubicBezTo>
                    <a:pt x="10228" y="1"/>
                    <a:pt x="10193" y="14"/>
                    <a:pt x="10168" y="38"/>
                  </a:cubicBezTo>
                  <a:cubicBezTo>
                    <a:pt x="9659" y="531"/>
                    <a:pt x="9230" y="1103"/>
                    <a:pt x="8898" y="1732"/>
                  </a:cubicBezTo>
                  <a:cubicBezTo>
                    <a:pt x="8845" y="1831"/>
                    <a:pt x="8933" y="1923"/>
                    <a:pt x="9018" y="1923"/>
                  </a:cubicBezTo>
                  <a:cubicBezTo>
                    <a:pt x="9056" y="1923"/>
                    <a:pt x="9093" y="1905"/>
                    <a:pt x="9117" y="1860"/>
                  </a:cubicBezTo>
                  <a:cubicBezTo>
                    <a:pt x="9399" y="1326"/>
                    <a:pt x="9756" y="835"/>
                    <a:pt x="10175" y="400"/>
                  </a:cubicBezTo>
                  <a:lnTo>
                    <a:pt x="10175" y="400"/>
                  </a:lnTo>
                  <a:cubicBezTo>
                    <a:pt x="10168" y="414"/>
                    <a:pt x="10165" y="430"/>
                    <a:pt x="10165" y="445"/>
                  </a:cubicBezTo>
                  <a:lnTo>
                    <a:pt x="10165" y="56222"/>
                  </a:lnTo>
                  <a:lnTo>
                    <a:pt x="163" y="56222"/>
                  </a:lnTo>
                  <a:cubicBezTo>
                    <a:pt x="0" y="56222"/>
                    <a:pt x="0" y="56476"/>
                    <a:pt x="163" y="56476"/>
                  </a:cubicBezTo>
                  <a:lnTo>
                    <a:pt x="10165" y="56476"/>
                  </a:lnTo>
                  <a:lnTo>
                    <a:pt x="10165" y="60296"/>
                  </a:lnTo>
                  <a:cubicBezTo>
                    <a:pt x="10165" y="60378"/>
                    <a:pt x="10229" y="60418"/>
                    <a:pt x="10292" y="60418"/>
                  </a:cubicBezTo>
                  <a:cubicBezTo>
                    <a:pt x="10356" y="60418"/>
                    <a:pt x="10419" y="60378"/>
                    <a:pt x="10419" y="60296"/>
                  </a:cubicBezTo>
                  <a:lnTo>
                    <a:pt x="10419" y="56476"/>
                  </a:lnTo>
                  <a:lnTo>
                    <a:pt x="84590" y="56476"/>
                  </a:lnTo>
                  <a:cubicBezTo>
                    <a:pt x="83959" y="56920"/>
                    <a:pt x="83327" y="57363"/>
                    <a:pt x="82694" y="57805"/>
                  </a:cubicBezTo>
                  <a:cubicBezTo>
                    <a:pt x="82585" y="57882"/>
                    <a:pt x="82653" y="58047"/>
                    <a:pt x="82756" y="58047"/>
                  </a:cubicBezTo>
                  <a:cubicBezTo>
                    <a:pt x="82777" y="58047"/>
                    <a:pt x="82800" y="58040"/>
                    <a:pt x="82823" y="58024"/>
                  </a:cubicBezTo>
                  <a:lnTo>
                    <a:pt x="85151" y="56393"/>
                  </a:lnTo>
                  <a:cubicBezTo>
                    <a:pt x="85232" y="56334"/>
                    <a:pt x="85232" y="56229"/>
                    <a:pt x="85151" y="56172"/>
                  </a:cubicBezTo>
                  <a:lnTo>
                    <a:pt x="82572" y="54392"/>
                  </a:lnTo>
                  <a:cubicBezTo>
                    <a:pt x="82549" y="54377"/>
                    <a:pt x="82527" y="54370"/>
                    <a:pt x="82506" y="54370"/>
                  </a:cubicBezTo>
                  <a:cubicBezTo>
                    <a:pt x="82402" y="54370"/>
                    <a:pt x="82333" y="54535"/>
                    <a:pt x="82443" y="54612"/>
                  </a:cubicBezTo>
                  <a:lnTo>
                    <a:pt x="84866" y="56282"/>
                  </a:lnTo>
                  <a:lnTo>
                    <a:pt x="84728" y="56379"/>
                  </a:lnTo>
                  <a:cubicBezTo>
                    <a:pt x="84743" y="56307"/>
                    <a:pt x="84706" y="56222"/>
                    <a:pt x="84610" y="56222"/>
                  </a:cubicBezTo>
                  <a:lnTo>
                    <a:pt x="10419" y="56222"/>
                  </a:lnTo>
                  <a:lnTo>
                    <a:pt x="10419" y="541"/>
                  </a:lnTo>
                  <a:cubicBezTo>
                    <a:pt x="10648" y="864"/>
                    <a:pt x="10836" y="1215"/>
                    <a:pt x="10982" y="1583"/>
                  </a:cubicBezTo>
                  <a:cubicBezTo>
                    <a:pt x="11004" y="1642"/>
                    <a:pt x="11057" y="1668"/>
                    <a:pt x="11108" y="1668"/>
                  </a:cubicBezTo>
                  <a:cubicBezTo>
                    <a:pt x="11186" y="1668"/>
                    <a:pt x="11262" y="1607"/>
                    <a:pt x="11226" y="1515"/>
                  </a:cubicBezTo>
                  <a:cubicBezTo>
                    <a:pt x="11016" y="978"/>
                    <a:pt x="10720" y="478"/>
                    <a:pt x="10349" y="38"/>
                  </a:cubicBezTo>
                  <a:cubicBezTo>
                    <a:pt x="10327" y="12"/>
                    <a:pt x="10295" y="1"/>
                    <a:pt x="10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0" name="Google Shape;7500;p16"/>
            <p:cNvSpPr/>
            <p:nvPr/>
          </p:nvSpPr>
          <p:spPr>
            <a:xfrm>
              <a:off x="1755825" y="3774000"/>
              <a:ext cx="71225" cy="98225"/>
            </a:xfrm>
            <a:custGeom>
              <a:avLst/>
              <a:gdLst/>
              <a:ahLst/>
              <a:cxnLst/>
              <a:rect l="l" t="t" r="r" b="b"/>
              <a:pathLst>
                <a:path w="2849" h="3929" extrusionOk="0">
                  <a:moveTo>
                    <a:pt x="2694" y="0"/>
                  </a:moveTo>
                  <a:cubicBezTo>
                    <a:pt x="2644" y="0"/>
                    <a:pt x="2597" y="27"/>
                    <a:pt x="2582" y="90"/>
                  </a:cubicBezTo>
                  <a:cubicBezTo>
                    <a:pt x="2439" y="687"/>
                    <a:pt x="2065" y="1195"/>
                    <a:pt x="1884" y="1779"/>
                  </a:cubicBezTo>
                  <a:lnTo>
                    <a:pt x="271" y="194"/>
                  </a:lnTo>
                  <a:cubicBezTo>
                    <a:pt x="244" y="167"/>
                    <a:pt x="214" y="156"/>
                    <a:pt x="185" y="156"/>
                  </a:cubicBezTo>
                  <a:cubicBezTo>
                    <a:pt x="87" y="156"/>
                    <a:pt x="1" y="284"/>
                    <a:pt x="90" y="372"/>
                  </a:cubicBezTo>
                  <a:lnTo>
                    <a:pt x="1811" y="2061"/>
                  </a:lnTo>
                  <a:cubicBezTo>
                    <a:pt x="1685" y="2633"/>
                    <a:pt x="1671" y="3224"/>
                    <a:pt x="1660" y="3807"/>
                  </a:cubicBezTo>
                  <a:cubicBezTo>
                    <a:pt x="1659" y="3888"/>
                    <a:pt x="1722" y="3929"/>
                    <a:pt x="1785" y="3929"/>
                  </a:cubicBezTo>
                  <a:cubicBezTo>
                    <a:pt x="1849" y="3929"/>
                    <a:pt x="1913" y="3888"/>
                    <a:pt x="1916" y="3807"/>
                  </a:cubicBezTo>
                  <a:cubicBezTo>
                    <a:pt x="1927" y="3155"/>
                    <a:pt x="1939" y="2494"/>
                    <a:pt x="2123" y="1864"/>
                  </a:cubicBezTo>
                  <a:cubicBezTo>
                    <a:pt x="2295" y="1269"/>
                    <a:pt x="2683" y="762"/>
                    <a:pt x="2826" y="158"/>
                  </a:cubicBezTo>
                  <a:cubicBezTo>
                    <a:pt x="2849" y="62"/>
                    <a:pt x="2769" y="0"/>
                    <a:pt x="26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1" name="Google Shape;7501;p16"/>
            <p:cNvSpPr/>
            <p:nvPr/>
          </p:nvSpPr>
          <p:spPr>
            <a:xfrm>
              <a:off x="1401275" y="4998550"/>
              <a:ext cx="124475" cy="76425"/>
            </a:xfrm>
            <a:custGeom>
              <a:avLst/>
              <a:gdLst/>
              <a:ahLst/>
              <a:cxnLst/>
              <a:rect l="l" t="t" r="r" b="b"/>
              <a:pathLst>
                <a:path w="4979" h="3057" extrusionOk="0">
                  <a:moveTo>
                    <a:pt x="883" y="1"/>
                  </a:moveTo>
                  <a:cubicBezTo>
                    <a:pt x="868" y="1"/>
                    <a:pt x="853" y="3"/>
                    <a:pt x="836" y="7"/>
                  </a:cubicBezTo>
                  <a:cubicBezTo>
                    <a:pt x="538" y="87"/>
                    <a:pt x="272" y="256"/>
                    <a:pt x="74" y="493"/>
                  </a:cubicBezTo>
                  <a:cubicBezTo>
                    <a:pt x="20" y="557"/>
                    <a:pt x="1" y="659"/>
                    <a:pt x="71" y="727"/>
                  </a:cubicBezTo>
                  <a:cubicBezTo>
                    <a:pt x="570" y="1192"/>
                    <a:pt x="1221" y="1316"/>
                    <a:pt x="1864" y="1463"/>
                  </a:cubicBezTo>
                  <a:lnTo>
                    <a:pt x="1698" y="2535"/>
                  </a:lnTo>
                  <a:cubicBezTo>
                    <a:pt x="1685" y="2622"/>
                    <a:pt x="1716" y="2712"/>
                    <a:pt x="1810" y="2740"/>
                  </a:cubicBezTo>
                  <a:cubicBezTo>
                    <a:pt x="1823" y="2744"/>
                    <a:pt x="1837" y="2745"/>
                    <a:pt x="1852" y="2745"/>
                  </a:cubicBezTo>
                  <a:cubicBezTo>
                    <a:pt x="1923" y="2745"/>
                    <a:pt x="2004" y="2701"/>
                    <a:pt x="2016" y="2627"/>
                  </a:cubicBezTo>
                  <a:lnTo>
                    <a:pt x="2183" y="1541"/>
                  </a:lnTo>
                  <a:cubicBezTo>
                    <a:pt x="2216" y="1549"/>
                    <a:pt x="2249" y="1557"/>
                    <a:pt x="2282" y="1566"/>
                  </a:cubicBezTo>
                  <a:cubicBezTo>
                    <a:pt x="2703" y="1682"/>
                    <a:pt x="3108" y="1850"/>
                    <a:pt x="3487" y="2066"/>
                  </a:cubicBezTo>
                  <a:cubicBezTo>
                    <a:pt x="3678" y="2174"/>
                    <a:pt x="3861" y="2295"/>
                    <a:pt x="4038" y="2425"/>
                  </a:cubicBezTo>
                  <a:cubicBezTo>
                    <a:pt x="4137" y="2499"/>
                    <a:pt x="4234" y="2575"/>
                    <a:pt x="4328" y="2658"/>
                  </a:cubicBezTo>
                  <a:cubicBezTo>
                    <a:pt x="4355" y="2680"/>
                    <a:pt x="4424" y="2729"/>
                    <a:pt x="4479" y="2777"/>
                  </a:cubicBezTo>
                  <a:cubicBezTo>
                    <a:pt x="4452" y="2826"/>
                    <a:pt x="4452" y="2886"/>
                    <a:pt x="4479" y="2934"/>
                  </a:cubicBezTo>
                  <a:cubicBezTo>
                    <a:pt x="4519" y="3011"/>
                    <a:pt x="4603" y="3057"/>
                    <a:pt x="4685" y="3057"/>
                  </a:cubicBezTo>
                  <a:cubicBezTo>
                    <a:pt x="4750" y="3057"/>
                    <a:pt x="4813" y="3028"/>
                    <a:pt x="4852" y="2961"/>
                  </a:cubicBezTo>
                  <a:cubicBezTo>
                    <a:pt x="4978" y="2743"/>
                    <a:pt x="4706" y="2550"/>
                    <a:pt x="4566" y="2428"/>
                  </a:cubicBezTo>
                  <a:cubicBezTo>
                    <a:pt x="4162" y="2079"/>
                    <a:pt x="3711" y="1787"/>
                    <a:pt x="3227" y="1563"/>
                  </a:cubicBezTo>
                  <a:cubicBezTo>
                    <a:pt x="2902" y="1416"/>
                    <a:pt x="2570" y="1309"/>
                    <a:pt x="2232" y="1220"/>
                  </a:cubicBezTo>
                  <a:cubicBezTo>
                    <a:pt x="2252" y="1084"/>
                    <a:pt x="2274" y="947"/>
                    <a:pt x="2295" y="811"/>
                  </a:cubicBezTo>
                  <a:cubicBezTo>
                    <a:pt x="2309" y="722"/>
                    <a:pt x="2276" y="633"/>
                    <a:pt x="2183" y="606"/>
                  </a:cubicBezTo>
                  <a:cubicBezTo>
                    <a:pt x="2170" y="602"/>
                    <a:pt x="2156" y="600"/>
                    <a:pt x="2141" y="600"/>
                  </a:cubicBezTo>
                  <a:cubicBezTo>
                    <a:pt x="2070" y="600"/>
                    <a:pt x="1990" y="645"/>
                    <a:pt x="1978" y="717"/>
                  </a:cubicBezTo>
                  <a:lnTo>
                    <a:pt x="1912" y="1140"/>
                  </a:lnTo>
                  <a:cubicBezTo>
                    <a:pt x="1854" y="1128"/>
                    <a:pt x="1796" y="1112"/>
                    <a:pt x="1738" y="1099"/>
                  </a:cubicBezTo>
                  <a:cubicBezTo>
                    <a:pt x="1281" y="998"/>
                    <a:pt x="806" y="886"/>
                    <a:pt x="430" y="598"/>
                  </a:cubicBezTo>
                  <a:cubicBezTo>
                    <a:pt x="570" y="471"/>
                    <a:pt x="737" y="379"/>
                    <a:pt x="919" y="329"/>
                  </a:cubicBezTo>
                  <a:cubicBezTo>
                    <a:pt x="1106" y="275"/>
                    <a:pt x="1054" y="1"/>
                    <a:pt x="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2" name="Google Shape;7502;p16"/>
            <p:cNvSpPr/>
            <p:nvPr/>
          </p:nvSpPr>
          <p:spPr>
            <a:xfrm>
              <a:off x="1389925" y="4817975"/>
              <a:ext cx="154450" cy="44875"/>
            </a:xfrm>
            <a:custGeom>
              <a:avLst/>
              <a:gdLst/>
              <a:ahLst/>
              <a:cxnLst/>
              <a:rect l="l" t="t" r="r" b="b"/>
              <a:pathLst>
                <a:path w="6178" h="1795" extrusionOk="0">
                  <a:moveTo>
                    <a:pt x="228" y="0"/>
                  </a:moveTo>
                  <a:cubicBezTo>
                    <a:pt x="111" y="0"/>
                    <a:pt x="1" y="162"/>
                    <a:pt x="99" y="288"/>
                  </a:cubicBezTo>
                  <a:cubicBezTo>
                    <a:pt x="803" y="1173"/>
                    <a:pt x="1885" y="1737"/>
                    <a:pt x="3018" y="1791"/>
                  </a:cubicBezTo>
                  <a:cubicBezTo>
                    <a:pt x="3077" y="1793"/>
                    <a:pt x="3136" y="1795"/>
                    <a:pt x="3195" y="1795"/>
                  </a:cubicBezTo>
                  <a:cubicBezTo>
                    <a:pt x="4266" y="1795"/>
                    <a:pt x="5320" y="1339"/>
                    <a:pt x="6064" y="567"/>
                  </a:cubicBezTo>
                  <a:cubicBezTo>
                    <a:pt x="6178" y="449"/>
                    <a:pt x="6067" y="281"/>
                    <a:pt x="5943" y="281"/>
                  </a:cubicBezTo>
                  <a:cubicBezTo>
                    <a:pt x="5906" y="281"/>
                    <a:pt x="5869" y="295"/>
                    <a:pt x="5835" y="330"/>
                  </a:cubicBezTo>
                  <a:cubicBezTo>
                    <a:pt x="5145" y="1044"/>
                    <a:pt x="4183" y="1464"/>
                    <a:pt x="3190" y="1464"/>
                  </a:cubicBezTo>
                  <a:cubicBezTo>
                    <a:pt x="3134" y="1464"/>
                    <a:pt x="3079" y="1463"/>
                    <a:pt x="3023" y="1460"/>
                  </a:cubicBezTo>
                  <a:cubicBezTo>
                    <a:pt x="1973" y="1410"/>
                    <a:pt x="987" y="877"/>
                    <a:pt x="337" y="58"/>
                  </a:cubicBezTo>
                  <a:cubicBezTo>
                    <a:pt x="305" y="17"/>
                    <a:pt x="266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3" name="Google Shape;7503;p16"/>
            <p:cNvSpPr/>
            <p:nvPr/>
          </p:nvSpPr>
          <p:spPr>
            <a:xfrm>
              <a:off x="1334975" y="4911500"/>
              <a:ext cx="116400" cy="66750"/>
            </a:xfrm>
            <a:custGeom>
              <a:avLst/>
              <a:gdLst/>
              <a:ahLst/>
              <a:cxnLst/>
              <a:rect l="l" t="t" r="r" b="b"/>
              <a:pathLst>
                <a:path w="4656" h="2670" extrusionOk="0">
                  <a:moveTo>
                    <a:pt x="541" y="337"/>
                  </a:moveTo>
                  <a:cubicBezTo>
                    <a:pt x="607" y="337"/>
                    <a:pt x="676" y="346"/>
                    <a:pt x="729" y="346"/>
                  </a:cubicBezTo>
                  <a:cubicBezTo>
                    <a:pt x="811" y="346"/>
                    <a:pt x="893" y="345"/>
                    <a:pt x="975" y="345"/>
                  </a:cubicBezTo>
                  <a:cubicBezTo>
                    <a:pt x="1057" y="345"/>
                    <a:pt x="1139" y="346"/>
                    <a:pt x="1221" y="346"/>
                  </a:cubicBezTo>
                  <a:cubicBezTo>
                    <a:pt x="1564" y="350"/>
                    <a:pt x="1904" y="357"/>
                    <a:pt x="2245" y="370"/>
                  </a:cubicBezTo>
                  <a:cubicBezTo>
                    <a:pt x="2573" y="382"/>
                    <a:pt x="2900" y="400"/>
                    <a:pt x="3228" y="420"/>
                  </a:cubicBezTo>
                  <a:cubicBezTo>
                    <a:pt x="3391" y="431"/>
                    <a:pt x="3554" y="442"/>
                    <a:pt x="3717" y="455"/>
                  </a:cubicBezTo>
                  <a:cubicBezTo>
                    <a:pt x="3840" y="464"/>
                    <a:pt x="4074" y="445"/>
                    <a:pt x="4174" y="528"/>
                  </a:cubicBezTo>
                  <a:cubicBezTo>
                    <a:pt x="4281" y="614"/>
                    <a:pt x="4251" y="851"/>
                    <a:pt x="4254" y="979"/>
                  </a:cubicBezTo>
                  <a:cubicBezTo>
                    <a:pt x="4259" y="1136"/>
                    <a:pt x="4257" y="1293"/>
                    <a:pt x="4252" y="1449"/>
                  </a:cubicBezTo>
                  <a:cubicBezTo>
                    <a:pt x="4241" y="1741"/>
                    <a:pt x="4215" y="2031"/>
                    <a:pt x="4174" y="2321"/>
                  </a:cubicBezTo>
                  <a:cubicBezTo>
                    <a:pt x="3062" y="2162"/>
                    <a:pt x="1941" y="2078"/>
                    <a:pt x="818" y="2068"/>
                  </a:cubicBezTo>
                  <a:cubicBezTo>
                    <a:pt x="816" y="2068"/>
                    <a:pt x="814" y="2068"/>
                    <a:pt x="813" y="2068"/>
                  </a:cubicBezTo>
                  <a:cubicBezTo>
                    <a:pt x="771" y="2068"/>
                    <a:pt x="732" y="2085"/>
                    <a:pt x="704" y="2114"/>
                  </a:cubicBezTo>
                  <a:cubicBezTo>
                    <a:pt x="613" y="1865"/>
                    <a:pt x="538" y="1611"/>
                    <a:pt x="478" y="1354"/>
                  </a:cubicBezTo>
                  <a:cubicBezTo>
                    <a:pt x="445" y="1203"/>
                    <a:pt x="415" y="1053"/>
                    <a:pt x="392" y="901"/>
                  </a:cubicBezTo>
                  <a:cubicBezTo>
                    <a:pt x="375" y="784"/>
                    <a:pt x="303" y="545"/>
                    <a:pt x="340" y="433"/>
                  </a:cubicBezTo>
                  <a:cubicBezTo>
                    <a:pt x="368" y="354"/>
                    <a:pt x="452" y="337"/>
                    <a:pt x="541" y="337"/>
                  </a:cubicBezTo>
                  <a:close/>
                  <a:moveTo>
                    <a:pt x="593" y="0"/>
                  </a:moveTo>
                  <a:cubicBezTo>
                    <a:pt x="394" y="0"/>
                    <a:pt x="193" y="30"/>
                    <a:pt x="85" y="173"/>
                  </a:cubicBezTo>
                  <a:cubicBezTo>
                    <a:pt x="0" y="285"/>
                    <a:pt x="10" y="425"/>
                    <a:pt x="22" y="558"/>
                  </a:cubicBezTo>
                  <a:cubicBezTo>
                    <a:pt x="39" y="751"/>
                    <a:pt x="66" y="943"/>
                    <a:pt x="99" y="1135"/>
                  </a:cubicBezTo>
                  <a:cubicBezTo>
                    <a:pt x="173" y="1537"/>
                    <a:pt x="281" y="1934"/>
                    <a:pt x="425" y="2317"/>
                  </a:cubicBezTo>
                  <a:cubicBezTo>
                    <a:pt x="454" y="2396"/>
                    <a:pt x="522" y="2429"/>
                    <a:pt x="589" y="2429"/>
                  </a:cubicBezTo>
                  <a:cubicBezTo>
                    <a:pt x="643" y="2429"/>
                    <a:pt x="696" y="2408"/>
                    <a:pt x="727" y="2369"/>
                  </a:cubicBezTo>
                  <a:cubicBezTo>
                    <a:pt x="752" y="2388"/>
                    <a:pt x="782" y="2397"/>
                    <a:pt x="813" y="2397"/>
                  </a:cubicBezTo>
                  <a:cubicBezTo>
                    <a:pt x="1985" y="2408"/>
                    <a:pt x="3154" y="2498"/>
                    <a:pt x="4314" y="2668"/>
                  </a:cubicBezTo>
                  <a:cubicBezTo>
                    <a:pt x="4318" y="2669"/>
                    <a:pt x="4322" y="2669"/>
                    <a:pt x="4326" y="2669"/>
                  </a:cubicBezTo>
                  <a:cubicBezTo>
                    <a:pt x="4388" y="2669"/>
                    <a:pt x="4466" y="2609"/>
                    <a:pt x="4475" y="2549"/>
                  </a:cubicBezTo>
                  <a:cubicBezTo>
                    <a:pt x="4539" y="2148"/>
                    <a:pt x="4577" y="1744"/>
                    <a:pt x="4586" y="1337"/>
                  </a:cubicBezTo>
                  <a:cubicBezTo>
                    <a:pt x="4591" y="1048"/>
                    <a:pt x="4655" y="592"/>
                    <a:pt x="4470" y="345"/>
                  </a:cubicBezTo>
                  <a:cubicBezTo>
                    <a:pt x="4274" y="82"/>
                    <a:pt x="3807" y="130"/>
                    <a:pt x="3519" y="110"/>
                  </a:cubicBezTo>
                  <a:cubicBezTo>
                    <a:pt x="3096" y="80"/>
                    <a:pt x="2675" y="57"/>
                    <a:pt x="2252" y="41"/>
                  </a:cubicBezTo>
                  <a:cubicBezTo>
                    <a:pt x="1829" y="25"/>
                    <a:pt x="1406" y="17"/>
                    <a:pt x="983" y="16"/>
                  </a:cubicBezTo>
                  <a:cubicBezTo>
                    <a:pt x="875" y="15"/>
                    <a:pt x="734" y="0"/>
                    <a:pt x="5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4" name="Google Shape;7504;p16"/>
            <p:cNvSpPr/>
            <p:nvPr/>
          </p:nvSpPr>
          <p:spPr>
            <a:xfrm>
              <a:off x="1439675" y="4753900"/>
              <a:ext cx="74250" cy="59825"/>
            </a:xfrm>
            <a:custGeom>
              <a:avLst/>
              <a:gdLst/>
              <a:ahLst/>
              <a:cxnLst/>
              <a:rect l="l" t="t" r="r" b="b"/>
              <a:pathLst>
                <a:path w="2970" h="2393" extrusionOk="0">
                  <a:moveTo>
                    <a:pt x="190" y="0"/>
                  </a:moveTo>
                  <a:cubicBezTo>
                    <a:pt x="145" y="0"/>
                    <a:pt x="99" y="17"/>
                    <a:pt x="69" y="46"/>
                  </a:cubicBezTo>
                  <a:cubicBezTo>
                    <a:pt x="0" y="114"/>
                    <a:pt x="11" y="209"/>
                    <a:pt x="66" y="280"/>
                  </a:cubicBezTo>
                  <a:cubicBezTo>
                    <a:pt x="345" y="636"/>
                    <a:pt x="643" y="976"/>
                    <a:pt x="959" y="1300"/>
                  </a:cubicBezTo>
                  <a:cubicBezTo>
                    <a:pt x="643" y="1513"/>
                    <a:pt x="357" y="1771"/>
                    <a:pt x="115" y="2066"/>
                  </a:cubicBezTo>
                  <a:cubicBezTo>
                    <a:pt x="13" y="2190"/>
                    <a:pt x="122" y="2359"/>
                    <a:pt x="239" y="2359"/>
                  </a:cubicBezTo>
                  <a:cubicBezTo>
                    <a:pt x="276" y="2359"/>
                    <a:pt x="313" y="2343"/>
                    <a:pt x="345" y="2304"/>
                  </a:cubicBezTo>
                  <a:cubicBezTo>
                    <a:pt x="589" y="2006"/>
                    <a:pt x="878" y="1748"/>
                    <a:pt x="1199" y="1538"/>
                  </a:cubicBezTo>
                  <a:cubicBezTo>
                    <a:pt x="1489" y="1818"/>
                    <a:pt x="1788" y="2091"/>
                    <a:pt x="2103" y="2343"/>
                  </a:cubicBezTo>
                  <a:cubicBezTo>
                    <a:pt x="2141" y="2374"/>
                    <a:pt x="2186" y="2392"/>
                    <a:pt x="2230" y="2392"/>
                  </a:cubicBezTo>
                  <a:cubicBezTo>
                    <a:pt x="2268" y="2392"/>
                    <a:pt x="2305" y="2379"/>
                    <a:pt x="2338" y="2348"/>
                  </a:cubicBezTo>
                  <a:cubicBezTo>
                    <a:pt x="2396" y="2292"/>
                    <a:pt x="2411" y="2171"/>
                    <a:pt x="2341" y="2115"/>
                  </a:cubicBezTo>
                  <a:cubicBezTo>
                    <a:pt x="2046" y="1878"/>
                    <a:pt x="1766" y="1624"/>
                    <a:pt x="1493" y="1361"/>
                  </a:cubicBezTo>
                  <a:cubicBezTo>
                    <a:pt x="1899" y="1142"/>
                    <a:pt x="2341" y="1001"/>
                    <a:pt x="2800" y="947"/>
                  </a:cubicBezTo>
                  <a:cubicBezTo>
                    <a:pt x="2889" y="936"/>
                    <a:pt x="2965" y="882"/>
                    <a:pt x="2968" y="784"/>
                  </a:cubicBezTo>
                  <a:cubicBezTo>
                    <a:pt x="2969" y="709"/>
                    <a:pt x="2902" y="616"/>
                    <a:pt x="2818" y="616"/>
                  </a:cubicBezTo>
                  <a:cubicBezTo>
                    <a:pt x="2814" y="616"/>
                    <a:pt x="2809" y="616"/>
                    <a:pt x="2805" y="617"/>
                  </a:cubicBezTo>
                  <a:cubicBezTo>
                    <a:pt x="2256" y="679"/>
                    <a:pt x="1727" y="853"/>
                    <a:pt x="1246" y="1124"/>
                  </a:cubicBezTo>
                  <a:cubicBezTo>
                    <a:pt x="912" y="784"/>
                    <a:pt x="597" y="426"/>
                    <a:pt x="303" y="50"/>
                  </a:cubicBezTo>
                  <a:cubicBezTo>
                    <a:pt x="276" y="16"/>
                    <a:pt x="233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5" name="Google Shape;7505;p16"/>
            <p:cNvSpPr/>
            <p:nvPr/>
          </p:nvSpPr>
          <p:spPr>
            <a:xfrm>
              <a:off x="1472425" y="4686500"/>
              <a:ext cx="74400" cy="52750"/>
            </a:xfrm>
            <a:custGeom>
              <a:avLst/>
              <a:gdLst/>
              <a:ahLst/>
              <a:cxnLst/>
              <a:rect l="l" t="t" r="r" b="b"/>
              <a:pathLst>
                <a:path w="2976" h="2110" extrusionOk="0">
                  <a:moveTo>
                    <a:pt x="1237" y="328"/>
                  </a:moveTo>
                  <a:cubicBezTo>
                    <a:pt x="1360" y="328"/>
                    <a:pt x="1486" y="359"/>
                    <a:pt x="1608" y="422"/>
                  </a:cubicBezTo>
                  <a:cubicBezTo>
                    <a:pt x="1794" y="519"/>
                    <a:pt x="1952" y="657"/>
                    <a:pt x="2101" y="803"/>
                  </a:cubicBezTo>
                  <a:cubicBezTo>
                    <a:pt x="2250" y="947"/>
                    <a:pt x="2399" y="1094"/>
                    <a:pt x="2494" y="1279"/>
                  </a:cubicBezTo>
                  <a:cubicBezTo>
                    <a:pt x="2577" y="1437"/>
                    <a:pt x="2599" y="1616"/>
                    <a:pt x="2407" y="1696"/>
                  </a:cubicBezTo>
                  <a:cubicBezTo>
                    <a:pt x="2241" y="1765"/>
                    <a:pt x="2041" y="1779"/>
                    <a:pt x="1858" y="1779"/>
                  </a:cubicBezTo>
                  <a:cubicBezTo>
                    <a:pt x="1838" y="1779"/>
                    <a:pt x="1817" y="1779"/>
                    <a:pt x="1797" y="1779"/>
                  </a:cubicBezTo>
                  <a:cubicBezTo>
                    <a:pt x="1326" y="1771"/>
                    <a:pt x="852" y="1608"/>
                    <a:pt x="484" y="1312"/>
                  </a:cubicBezTo>
                  <a:cubicBezTo>
                    <a:pt x="473" y="1304"/>
                    <a:pt x="462" y="1298"/>
                    <a:pt x="451" y="1292"/>
                  </a:cubicBezTo>
                  <a:cubicBezTo>
                    <a:pt x="396" y="1032"/>
                    <a:pt x="517" y="748"/>
                    <a:pt x="700" y="563"/>
                  </a:cubicBezTo>
                  <a:cubicBezTo>
                    <a:pt x="854" y="407"/>
                    <a:pt x="1042" y="328"/>
                    <a:pt x="1237" y="328"/>
                  </a:cubicBezTo>
                  <a:close/>
                  <a:moveTo>
                    <a:pt x="1230" y="1"/>
                  </a:moveTo>
                  <a:cubicBezTo>
                    <a:pt x="998" y="1"/>
                    <a:pt x="769" y="76"/>
                    <a:pt x="566" y="239"/>
                  </a:cubicBezTo>
                  <a:cubicBezTo>
                    <a:pt x="174" y="552"/>
                    <a:pt x="0" y="1091"/>
                    <a:pt x="194" y="1561"/>
                  </a:cubicBezTo>
                  <a:cubicBezTo>
                    <a:pt x="218" y="1615"/>
                    <a:pt x="277" y="1640"/>
                    <a:pt x="335" y="1640"/>
                  </a:cubicBezTo>
                  <a:cubicBezTo>
                    <a:pt x="351" y="1640"/>
                    <a:pt x="367" y="1638"/>
                    <a:pt x="382" y="1635"/>
                  </a:cubicBezTo>
                  <a:cubicBezTo>
                    <a:pt x="785" y="1918"/>
                    <a:pt x="1257" y="2092"/>
                    <a:pt x="1753" y="2108"/>
                  </a:cubicBezTo>
                  <a:cubicBezTo>
                    <a:pt x="1781" y="2109"/>
                    <a:pt x="1811" y="2109"/>
                    <a:pt x="1841" y="2109"/>
                  </a:cubicBezTo>
                  <a:cubicBezTo>
                    <a:pt x="2304" y="2109"/>
                    <a:pt x="2975" y="1985"/>
                    <a:pt x="2878" y="1390"/>
                  </a:cubicBezTo>
                  <a:cubicBezTo>
                    <a:pt x="2837" y="1137"/>
                    <a:pt x="2667" y="912"/>
                    <a:pt x="2494" y="731"/>
                  </a:cubicBezTo>
                  <a:cubicBezTo>
                    <a:pt x="2309" y="538"/>
                    <a:pt x="2114" y="347"/>
                    <a:pt x="1888" y="204"/>
                  </a:cubicBezTo>
                  <a:cubicBezTo>
                    <a:pt x="1680" y="72"/>
                    <a:pt x="1454" y="1"/>
                    <a:pt x="1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6" name="Google Shape;7506;p16"/>
            <p:cNvSpPr/>
            <p:nvPr/>
          </p:nvSpPr>
          <p:spPr>
            <a:xfrm>
              <a:off x="1433100" y="4586200"/>
              <a:ext cx="84350" cy="59325"/>
            </a:xfrm>
            <a:custGeom>
              <a:avLst/>
              <a:gdLst/>
              <a:ahLst/>
              <a:cxnLst/>
              <a:rect l="l" t="t" r="r" b="b"/>
              <a:pathLst>
                <a:path w="3374" h="2373" extrusionOk="0">
                  <a:moveTo>
                    <a:pt x="1588" y="1"/>
                  </a:moveTo>
                  <a:cubicBezTo>
                    <a:pt x="1507" y="1"/>
                    <a:pt x="1426" y="52"/>
                    <a:pt x="1424" y="157"/>
                  </a:cubicBezTo>
                  <a:lnTo>
                    <a:pt x="1412" y="926"/>
                  </a:lnTo>
                  <a:lnTo>
                    <a:pt x="212" y="763"/>
                  </a:lnTo>
                  <a:cubicBezTo>
                    <a:pt x="203" y="762"/>
                    <a:pt x="195" y="761"/>
                    <a:pt x="187" y="761"/>
                  </a:cubicBezTo>
                  <a:cubicBezTo>
                    <a:pt x="0" y="761"/>
                    <a:pt x="5" y="1067"/>
                    <a:pt x="205" y="1094"/>
                  </a:cubicBezTo>
                  <a:lnTo>
                    <a:pt x="1405" y="1257"/>
                  </a:lnTo>
                  <a:lnTo>
                    <a:pt x="1390" y="2209"/>
                  </a:lnTo>
                  <a:cubicBezTo>
                    <a:pt x="1388" y="2317"/>
                    <a:pt x="1472" y="2372"/>
                    <a:pt x="1556" y="2372"/>
                  </a:cubicBezTo>
                  <a:cubicBezTo>
                    <a:pt x="1638" y="2372"/>
                    <a:pt x="1719" y="2320"/>
                    <a:pt x="1720" y="2216"/>
                  </a:cubicBezTo>
                  <a:lnTo>
                    <a:pt x="1734" y="1301"/>
                  </a:lnTo>
                  <a:lnTo>
                    <a:pt x="3163" y="1493"/>
                  </a:lnTo>
                  <a:cubicBezTo>
                    <a:pt x="3172" y="1494"/>
                    <a:pt x="3180" y="1495"/>
                    <a:pt x="3188" y="1495"/>
                  </a:cubicBezTo>
                  <a:cubicBezTo>
                    <a:pt x="3373" y="1495"/>
                    <a:pt x="3368" y="1190"/>
                    <a:pt x="3168" y="1163"/>
                  </a:cubicBezTo>
                  <a:lnTo>
                    <a:pt x="1741" y="970"/>
                  </a:lnTo>
                  <a:lnTo>
                    <a:pt x="1753" y="163"/>
                  </a:lnTo>
                  <a:cubicBezTo>
                    <a:pt x="1756" y="55"/>
                    <a:pt x="1672" y="1"/>
                    <a:pt x="15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7" name="Google Shape;7507;p16"/>
            <p:cNvSpPr/>
            <p:nvPr/>
          </p:nvSpPr>
          <p:spPr>
            <a:xfrm>
              <a:off x="1424200" y="4408300"/>
              <a:ext cx="93425" cy="106700"/>
            </a:xfrm>
            <a:custGeom>
              <a:avLst/>
              <a:gdLst/>
              <a:ahLst/>
              <a:cxnLst/>
              <a:rect l="l" t="t" r="r" b="b"/>
              <a:pathLst>
                <a:path w="3737" h="4268" extrusionOk="0">
                  <a:moveTo>
                    <a:pt x="2930" y="420"/>
                  </a:moveTo>
                  <a:cubicBezTo>
                    <a:pt x="2974" y="1372"/>
                    <a:pt x="3016" y="2325"/>
                    <a:pt x="3060" y="3277"/>
                  </a:cubicBezTo>
                  <a:lnTo>
                    <a:pt x="641" y="1784"/>
                  </a:lnTo>
                  <a:cubicBezTo>
                    <a:pt x="596" y="1758"/>
                    <a:pt x="510" y="1726"/>
                    <a:pt x="475" y="1683"/>
                  </a:cubicBezTo>
                  <a:cubicBezTo>
                    <a:pt x="425" y="1618"/>
                    <a:pt x="383" y="1679"/>
                    <a:pt x="466" y="1603"/>
                  </a:cubicBezTo>
                  <a:cubicBezTo>
                    <a:pt x="550" y="1526"/>
                    <a:pt x="724" y="1477"/>
                    <a:pt x="828" y="1427"/>
                  </a:cubicBezTo>
                  <a:lnTo>
                    <a:pt x="1595" y="1059"/>
                  </a:lnTo>
                  <a:lnTo>
                    <a:pt x="2930" y="420"/>
                  </a:lnTo>
                  <a:close/>
                  <a:moveTo>
                    <a:pt x="3081" y="0"/>
                  </a:moveTo>
                  <a:cubicBezTo>
                    <a:pt x="3055" y="0"/>
                    <a:pt x="3028" y="6"/>
                    <a:pt x="3002" y="20"/>
                  </a:cubicBezTo>
                  <a:lnTo>
                    <a:pt x="1188" y="890"/>
                  </a:lnTo>
                  <a:cubicBezTo>
                    <a:pt x="897" y="1029"/>
                    <a:pt x="582" y="1150"/>
                    <a:pt x="304" y="1314"/>
                  </a:cubicBezTo>
                  <a:cubicBezTo>
                    <a:pt x="126" y="1421"/>
                    <a:pt x="0" y="1618"/>
                    <a:pt x="132" y="1814"/>
                  </a:cubicBezTo>
                  <a:cubicBezTo>
                    <a:pt x="191" y="1900"/>
                    <a:pt x="284" y="1952"/>
                    <a:pt x="370" y="2007"/>
                  </a:cubicBezTo>
                  <a:cubicBezTo>
                    <a:pt x="524" y="2102"/>
                    <a:pt x="679" y="2196"/>
                    <a:pt x="834" y="2292"/>
                  </a:cubicBezTo>
                  <a:lnTo>
                    <a:pt x="1694" y="2822"/>
                  </a:lnTo>
                  <a:lnTo>
                    <a:pt x="3079" y="3677"/>
                  </a:lnTo>
                  <a:cubicBezTo>
                    <a:pt x="3085" y="3820"/>
                    <a:pt x="3092" y="3964"/>
                    <a:pt x="3098" y="4106"/>
                  </a:cubicBezTo>
                  <a:cubicBezTo>
                    <a:pt x="3103" y="4213"/>
                    <a:pt x="3191" y="4268"/>
                    <a:pt x="3274" y="4268"/>
                  </a:cubicBezTo>
                  <a:cubicBezTo>
                    <a:pt x="3355" y="4268"/>
                    <a:pt x="3433" y="4216"/>
                    <a:pt x="3428" y="4111"/>
                  </a:cubicBezTo>
                  <a:cubicBezTo>
                    <a:pt x="3425" y="4036"/>
                    <a:pt x="3422" y="3961"/>
                    <a:pt x="3419" y="3885"/>
                  </a:cubicBezTo>
                  <a:lnTo>
                    <a:pt x="3419" y="3885"/>
                  </a:lnTo>
                  <a:cubicBezTo>
                    <a:pt x="3446" y="3901"/>
                    <a:pt x="3473" y="3908"/>
                    <a:pt x="3499" y="3908"/>
                  </a:cubicBezTo>
                  <a:cubicBezTo>
                    <a:pt x="3640" y="3908"/>
                    <a:pt x="3736" y="3695"/>
                    <a:pt x="3585" y="3600"/>
                  </a:cubicBezTo>
                  <a:lnTo>
                    <a:pt x="3400" y="3486"/>
                  </a:lnTo>
                  <a:lnTo>
                    <a:pt x="3248" y="166"/>
                  </a:lnTo>
                  <a:cubicBezTo>
                    <a:pt x="3248" y="70"/>
                    <a:pt x="3169" y="0"/>
                    <a:pt x="30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8" name="Google Shape;7508;p16"/>
            <p:cNvSpPr/>
            <p:nvPr/>
          </p:nvSpPr>
          <p:spPr>
            <a:xfrm>
              <a:off x="1441500" y="4316300"/>
              <a:ext cx="78450" cy="63625"/>
            </a:xfrm>
            <a:custGeom>
              <a:avLst/>
              <a:gdLst/>
              <a:ahLst/>
              <a:cxnLst/>
              <a:rect l="l" t="t" r="r" b="b"/>
              <a:pathLst>
                <a:path w="3138" h="2545" extrusionOk="0">
                  <a:moveTo>
                    <a:pt x="250" y="1"/>
                  </a:moveTo>
                  <a:cubicBezTo>
                    <a:pt x="117" y="1"/>
                    <a:pt x="0" y="164"/>
                    <a:pt x="125" y="275"/>
                  </a:cubicBezTo>
                  <a:cubicBezTo>
                    <a:pt x="610" y="706"/>
                    <a:pt x="1110" y="1121"/>
                    <a:pt x="1626" y="1518"/>
                  </a:cubicBezTo>
                  <a:lnTo>
                    <a:pt x="701" y="2267"/>
                  </a:lnTo>
                  <a:cubicBezTo>
                    <a:pt x="571" y="2373"/>
                    <a:pt x="688" y="2544"/>
                    <a:pt x="825" y="2544"/>
                  </a:cubicBezTo>
                  <a:cubicBezTo>
                    <a:pt x="860" y="2544"/>
                    <a:pt x="897" y="2532"/>
                    <a:pt x="932" y="2505"/>
                  </a:cubicBezTo>
                  <a:lnTo>
                    <a:pt x="1895" y="1723"/>
                  </a:lnTo>
                  <a:cubicBezTo>
                    <a:pt x="2160" y="1923"/>
                    <a:pt x="2428" y="2119"/>
                    <a:pt x="2702" y="2310"/>
                  </a:cubicBezTo>
                  <a:cubicBezTo>
                    <a:pt x="2732" y="2331"/>
                    <a:pt x="2761" y="2340"/>
                    <a:pt x="2789" y="2340"/>
                  </a:cubicBezTo>
                  <a:cubicBezTo>
                    <a:pt x="2924" y="2340"/>
                    <a:pt x="3017" y="2128"/>
                    <a:pt x="2873" y="2028"/>
                  </a:cubicBezTo>
                  <a:cubicBezTo>
                    <a:pt x="2631" y="1859"/>
                    <a:pt x="2393" y="1685"/>
                    <a:pt x="2157" y="1510"/>
                  </a:cubicBezTo>
                  <a:cubicBezTo>
                    <a:pt x="2440" y="1279"/>
                    <a:pt x="2722" y="1051"/>
                    <a:pt x="3006" y="820"/>
                  </a:cubicBezTo>
                  <a:cubicBezTo>
                    <a:pt x="3138" y="715"/>
                    <a:pt x="3019" y="544"/>
                    <a:pt x="2883" y="544"/>
                  </a:cubicBezTo>
                  <a:cubicBezTo>
                    <a:pt x="2848" y="544"/>
                    <a:pt x="2811" y="556"/>
                    <a:pt x="2777" y="584"/>
                  </a:cubicBezTo>
                  <a:lnTo>
                    <a:pt x="1889" y="1303"/>
                  </a:lnTo>
                  <a:cubicBezTo>
                    <a:pt x="1366" y="902"/>
                    <a:pt x="856" y="482"/>
                    <a:pt x="361" y="45"/>
                  </a:cubicBezTo>
                  <a:cubicBezTo>
                    <a:pt x="326" y="14"/>
                    <a:pt x="287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09" name="Google Shape;7509;p16"/>
            <p:cNvSpPr/>
            <p:nvPr/>
          </p:nvSpPr>
          <p:spPr>
            <a:xfrm>
              <a:off x="1403800" y="4269750"/>
              <a:ext cx="152175" cy="36100"/>
            </a:xfrm>
            <a:custGeom>
              <a:avLst/>
              <a:gdLst/>
              <a:ahLst/>
              <a:cxnLst/>
              <a:rect l="l" t="t" r="r" b="b"/>
              <a:pathLst>
                <a:path w="6087" h="1444" extrusionOk="0">
                  <a:moveTo>
                    <a:pt x="3154" y="0"/>
                  </a:moveTo>
                  <a:cubicBezTo>
                    <a:pt x="2050" y="0"/>
                    <a:pt x="945" y="389"/>
                    <a:pt x="122" y="1161"/>
                  </a:cubicBezTo>
                  <a:cubicBezTo>
                    <a:pt x="0" y="1275"/>
                    <a:pt x="113" y="1443"/>
                    <a:pt x="242" y="1443"/>
                  </a:cubicBezTo>
                  <a:cubicBezTo>
                    <a:pt x="279" y="1443"/>
                    <a:pt x="317" y="1430"/>
                    <a:pt x="351" y="1398"/>
                  </a:cubicBezTo>
                  <a:cubicBezTo>
                    <a:pt x="1108" y="688"/>
                    <a:pt x="2141" y="326"/>
                    <a:pt x="3171" y="326"/>
                  </a:cubicBezTo>
                  <a:cubicBezTo>
                    <a:pt x="4087" y="326"/>
                    <a:pt x="5001" y="612"/>
                    <a:pt x="5720" y="1196"/>
                  </a:cubicBezTo>
                  <a:cubicBezTo>
                    <a:pt x="5755" y="1224"/>
                    <a:pt x="5793" y="1236"/>
                    <a:pt x="5830" y="1236"/>
                  </a:cubicBezTo>
                  <a:cubicBezTo>
                    <a:pt x="5966" y="1236"/>
                    <a:pt x="6086" y="1072"/>
                    <a:pt x="5957" y="967"/>
                  </a:cubicBezTo>
                  <a:cubicBezTo>
                    <a:pt x="5163" y="321"/>
                    <a:pt x="4159" y="0"/>
                    <a:pt x="3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0" name="Google Shape;7510;p16"/>
            <p:cNvSpPr/>
            <p:nvPr/>
          </p:nvSpPr>
          <p:spPr>
            <a:xfrm>
              <a:off x="1631525" y="4986300"/>
              <a:ext cx="173525" cy="111500"/>
            </a:xfrm>
            <a:custGeom>
              <a:avLst/>
              <a:gdLst/>
              <a:ahLst/>
              <a:cxnLst/>
              <a:rect l="l" t="t" r="r" b="b"/>
              <a:pathLst>
                <a:path w="6941" h="4460" extrusionOk="0">
                  <a:moveTo>
                    <a:pt x="564" y="0"/>
                  </a:moveTo>
                  <a:cubicBezTo>
                    <a:pt x="535" y="0"/>
                    <a:pt x="504" y="9"/>
                    <a:pt x="473" y="27"/>
                  </a:cubicBezTo>
                  <a:cubicBezTo>
                    <a:pt x="86" y="265"/>
                    <a:pt x="0" y="753"/>
                    <a:pt x="151" y="1162"/>
                  </a:cubicBezTo>
                  <a:cubicBezTo>
                    <a:pt x="339" y="1674"/>
                    <a:pt x="868" y="1918"/>
                    <a:pt x="1368" y="2036"/>
                  </a:cubicBezTo>
                  <a:cubicBezTo>
                    <a:pt x="1622" y="2094"/>
                    <a:pt x="1877" y="2139"/>
                    <a:pt x="2134" y="2180"/>
                  </a:cubicBezTo>
                  <a:cubicBezTo>
                    <a:pt x="2035" y="2633"/>
                    <a:pt x="2064" y="3104"/>
                    <a:pt x="2214" y="3543"/>
                  </a:cubicBezTo>
                  <a:cubicBezTo>
                    <a:pt x="2244" y="3628"/>
                    <a:pt x="2314" y="3664"/>
                    <a:pt x="2385" y="3664"/>
                  </a:cubicBezTo>
                  <a:cubicBezTo>
                    <a:pt x="2493" y="3664"/>
                    <a:pt x="2601" y="3577"/>
                    <a:pt x="2556" y="3446"/>
                  </a:cubicBezTo>
                  <a:cubicBezTo>
                    <a:pt x="2419" y="3057"/>
                    <a:pt x="2394" y="2638"/>
                    <a:pt x="2482" y="2235"/>
                  </a:cubicBezTo>
                  <a:lnTo>
                    <a:pt x="2482" y="2235"/>
                  </a:lnTo>
                  <a:cubicBezTo>
                    <a:pt x="3417" y="2376"/>
                    <a:pt x="4354" y="2497"/>
                    <a:pt x="5202" y="2962"/>
                  </a:cubicBezTo>
                  <a:cubicBezTo>
                    <a:pt x="5793" y="3286"/>
                    <a:pt x="6291" y="3748"/>
                    <a:pt x="6571" y="4367"/>
                  </a:cubicBezTo>
                  <a:cubicBezTo>
                    <a:pt x="6601" y="4432"/>
                    <a:pt x="6650" y="4459"/>
                    <a:pt x="6702" y="4459"/>
                  </a:cubicBezTo>
                  <a:cubicBezTo>
                    <a:pt x="6816" y="4459"/>
                    <a:pt x="6940" y="4328"/>
                    <a:pt x="6877" y="4187"/>
                  </a:cubicBezTo>
                  <a:cubicBezTo>
                    <a:pt x="6283" y="2876"/>
                    <a:pt x="4854" y="2291"/>
                    <a:pt x="3527" y="2034"/>
                  </a:cubicBezTo>
                  <a:cubicBezTo>
                    <a:pt x="3220" y="1975"/>
                    <a:pt x="2903" y="1934"/>
                    <a:pt x="2587" y="1893"/>
                  </a:cubicBezTo>
                  <a:cubicBezTo>
                    <a:pt x="2609" y="1839"/>
                    <a:pt x="2632" y="1784"/>
                    <a:pt x="2658" y="1730"/>
                  </a:cubicBezTo>
                  <a:cubicBezTo>
                    <a:pt x="2728" y="1591"/>
                    <a:pt x="2606" y="1464"/>
                    <a:pt x="2489" y="1464"/>
                  </a:cubicBezTo>
                  <a:cubicBezTo>
                    <a:pt x="2436" y="1464"/>
                    <a:pt x="2383" y="1490"/>
                    <a:pt x="2350" y="1555"/>
                  </a:cubicBezTo>
                  <a:cubicBezTo>
                    <a:pt x="2305" y="1647"/>
                    <a:pt x="2264" y="1745"/>
                    <a:pt x="2230" y="1842"/>
                  </a:cubicBezTo>
                  <a:cubicBezTo>
                    <a:pt x="1890" y="1792"/>
                    <a:pt x="1553" y="1734"/>
                    <a:pt x="1230" y="1632"/>
                  </a:cubicBezTo>
                  <a:cubicBezTo>
                    <a:pt x="922" y="1533"/>
                    <a:pt x="600" y="1359"/>
                    <a:pt x="483" y="1039"/>
                  </a:cubicBezTo>
                  <a:cubicBezTo>
                    <a:pt x="392" y="793"/>
                    <a:pt x="415" y="482"/>
                    <a:pt x="655" y="333"/>
                  </a:cubicBezTo>
                  <a:cubicBezTo>
                    <a:pt x="819" y="233"/>
                    <a:pt x="717" y="0"/>
                    <a:pt x="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1" name="Google Shape;7511;p16"/>
            <p:cNvSpPr/>
            <p:nvPr/>
          </p:nvSpPr>
          <p:spPr>
            <a:xfrm>
              <a:off x="1574525" y="4879325"/>
              <a:ext cx="113200" cy="88450"/>
            </a:xfrm>
            <a:custGeom>
              <a:avLst/>
              <a:gdLst/>
              <a:ahLst/>
              <a:cxnLst/>
              <a:rect l="l" t="t" r="r" b="b"/>
              <a:pathLst>
                <a:path w="4528" h="3538" extrusionOk="0">
                  <a:moveTo>
                    <a:pt x="727" y="356"/>
                  </a:moveTo>
                  <a:cubicBezTo>
                    <a:pt x="882" y="356"/>
                    <a:pt x="1049" y="404"/>
                    <a:pt x="1198" y="427"/>
                  </a:cubicBezTo>
                  <a:lnTo>
                    <a:pt x="2332" y="596"/>
                  </a:lnTo>
                  <a:lnTo>
                    <a:pt x="3427" y="759"/>
                  </a:lnTo>
                  <a:cubicBezTo>
                    <a:pt x="3589" y="783"/>
                    <a:pt x="3753" y="800"/>
                    <a:pt x="3913" y="836"/>
                  </a:cubicBezTo>
                  <a:cubicBezTo>
                    <a:pt x="4087" y="875"/>
                    <a:pt x="4160" y="958"/>
                    <a:pt x="4154" y="1141"/>
                  </a:cubicBezTo>
                  <a:cubicBezTo>
                    <a:pt x="4143" y="1496"/>
                    <a:pt x="4070" y="1857"/>
                    <a:pt x="4026" y="2210"/>
                  </a:cubicBezTo>
                  <a:cubicBezTo>
                    <a:pt x="3985" y="2531"/>
                    <a:pt x="3944" y="2851"/>
                    <a:pt x="3903" y="3172"/>
                  </a:cubicBezTo>
                  <a:cubicBezTo>
                    <a:pt x="2768" y="3103"/>
                    <a:pt x="1633" y="3012"/>
                    <a:pt x="502" y="2898"/>
                  </a:cubicBezTo>
                  <a:cubicBezTo>
                    <a:pt x="504" y="2885"/>
                    <a:pt x="504" y="2873"/>
                    <a:pt x="502" y="2860"/>
                  </a:cubicBezTo>
                  <a:cubicBezTo>
                    <a:pt x="374" y="2144"/>
                    <a:pt x="344" y="1392"/>
                    <a:pt x="453" y="671"/>
                  </a:cubicBezTo>
                  <a:cubicBezTo>
                    <a:pt x="477" y="515"/>
                    <a:pt x="497" y="372"/>
                    <a:pt x="677" y="358"/>
                  </a:cubicBezTo>
                  <a:cubicBezTo>
                    <a:pt x="694" y="357"/>
                    <a:pt x="710" y="356"/>
                    <a:pt x="727" y="356"/>
                  </a:cubicBezTo>
                  <a:close/>
                  <a:moveTo>
                    <a:pt x="704" y="0"/>
                  </a:moveTo>
                  <a:cubicBezTo>
                    <a:pt x="611" y="0"/>
                    <a:pt x="522" y="13"/>
                    <a:pt x="441" y="48"/>
                  </a:cubicBezTo>
                  <a:cubicBezTo>
                    <a:pt x="195" y="153"/>
                    <a:pt x="132" y="414"/>
                    <a:pt x="101" y="654"/>
                  </a:cubicBezTo>
                  <a:cubicBezTo>
                    <a:pt x="1" y="1420"/>
                    <a:pt x="21" y="2196"/>
                    <a:pt x="162" y="2956"/>
                  </a:cubicBezTo>
                  <a:cubicBezTo>
                    <a:pt x="171" y="3029"/>
                    <a:pt x="232" y="3082"/>
                    <a:pt x="304" y="3082"/>
                  </a:cubicBezTo>
                  <a:cubicBezTo>
                    <a:pt x="308" y="3082"/>
                    <a:pt x="312" y="3081"/>
                    <a:pt x="316" y="3081"/>
                  </a:cubicBezTo>
                  <a:cubicBezTo>
                    <a:pt x="325" y="3161"/>
                    <a:pt x="380" y="3239"/>
                    <a:pt x="482" y="3249"/>
                  </a:cubicBezTo>
                  <a:cubicBezTo>
                    <a:pt x="1671" y="3371"/>
                    <a:pt x="2863" y="3467"/>
                    <a:pt x="4059" y="3537"/>
                  </a:cubicBezTo>
                  <a:cubicBezTo>
                    <a:pt x="4062" y="3537"/>
                    <a:pt x="4065" y="3537"/>
                    <a:pt x="4068" y="3537"/>
                  </a:cubicBezTo>
                  <a:cubicBezTo>
                    <a:pt x="4166" y="3537"/>
                    <a:pt x="4223" y="3445"/>
                    <a:pt x="4234" y="3358"/>
                  </a:cubicBezTo>
                  <a:cubicBezTo>
                    <a:pt x="4323" y="2650"/>
                    <a:pt x="4435" y="1942"/>
                    <a:pt x="4504" y="1232"/>
                  </a:cubicBezTo>
                  <a:cubicBezTo>
                    <a:pt x="4527" y="979"/>
                    <a:pt x="4477" y="725"/>
                    <a:pt x="4247" y="584"/>
                  </a:cubicBezTo>
                  <a:cubicBezTo>
                    <a:pt x="4007" y="438"/>
                    <a:pt x="3672" y="438"/>
                    <a:pt x="3401" y="399"/>
                  </a:cubicBezTo>
                  <a:lnTo>
                    <a:pt x="1290" y="84"/>
                  </a:lnTo>
                  <a:cubicBezTo>
                    <a:pt x="1113" y="58"/>
                    <a:pt x="901" y="0"/>
                    <a:pt x="7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2" name="Google Shape;7512;p16"/>
            <p:cNvSpPr/>
            <p:nvPr/>
          </p:nvSpPr>
          <p:spPr>
            <a:xfrm>
              <a:off x="1615925" y="4801425"/>
              <a:ext cx="180200" cy="49975"/>
            </a:xfrm>
            <a:custGeom>
              <a:avLst/>
              <a:gdLst/>
              <a:ahLst/>
              <a:cxnLst/>
              <a:rect l="l" t="t" r="r" b="b"/>
              <a:pathLst>
                <a:path w="7208" h="1999" extrusionOk="0">
                  <a:moveTo>
                    <a:pt x="6968" y="0"/>
                  </a:moveTo>
                  <a:cubicBezTo>
                    <a:pt x="6914" y="0"/>
                    <a:pt x="6861" y="27"/>
                    <a:pt x="6829" y="91"/>
                  </a:cubicBezTo>
                  <a:cubicBezTo>
                    <a:pt x="6324" y="1091"/>
                    <a:pt x="5207" y="1600"/>
                    <a:pt x="4123" y="1639"/>
                  </a:cubicBezTo>
                  <a:cubicBezTo>
                    <a:pt x="4071" y="1641"/>
                    <a:pt x="4019" y="1642"/>
                    <a:pt x="3968" y="1642"/>
                  </a:cubicBezTo>
                  <a:cubicBezTo>
                    <a:pt x="2678" y="1642"/>
                    <a:pt x="1460" y="1051"/>
                    <a:pt x="349" y="450"/>
                  </a:cubicBezTo>
                  <a:cubicBezTo>
                    <a:pt x="319" y="434"/>
                    <a:pt x="290" y="427"/>
                    <a:pt x="263" y="427"/>
                  </a:cubicBezTo>
                  <a:cubicBezTo>
                    <a:pt x="104" y="427"/>
                    <a:pt x="0" y="665"/>
                    <a:pt x="173" y="757"/>
                  </a:cubicBezTo>
                  <a:cubicBezTo>
                    <a:pt x="1330" y="1385"/>
                    <a:pt x="2613" y="1999"/>
                    <a:pt x="3956" y="1999"/>
                  </a:cubicBezTo>
                  <a:cubicBezTo>
                    <a:pt x="4055" y="1999"/>
                    <a:pt x="4154" y="1996"/>
                    <a:pt x="4253" y="1989"/>
                  </a:cubicBezTo>
                  <a:cubicBezTo>
                    <a:pt x="5415" y="1907"/>
                    <a:pt x="6595" y="1342"/>
                    <a:pt x="7137" y="267"/>
                  </a:cubicBezTo>
                  <a:cubicBezTo>
                    <a:pt x="7207" y="127"/>
                    <a:pt x="7085" y="0"/>
                    <a:pt x="69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3" name="Google Shape;7513;p16"/>
            <p:cNvSpPr/>
            <p:nvPr/>
          </p:nvSpPr>
          <p:spPr>
            <a:xfrm>
              <a:off x="1657975" y="4714550"/>
              <a:ext cx="99075" cy="68650"/>
            </a:xfrm>
            <a:custGeom>
              <a:avLst/>
              <a:gdLst/>
              <a:ahLst/>
              <a:cxnLst/>
              <a:rect l="l" t="t" r="r" b="b"/>
              <a:pathLst>
                <a:path w="3963" h="2746" extrusionOk="0">
                  <a:moveTo>
                    <a:pt x="252" y="0"/>
                  </a:moveTo>
                  <a:cubicBezTo>
                    <a:pt x="124" y="0"/>
                    <a:pt x="0" y="128"/>
                    <a:pt x="94" y="259"/>
                  </a:cubicBezTo>
                  <a:cubicBezTo>
                    <a:pt x="570" y="928"/>
                    <a:pt x="1261" y="1432"/>
                    <a:pt x="2054" y="1652"/>
                  </a:cubicBezTo>
                  <a:cubicBezTo>
                    <a:pt x="2066" y="1655"/>
                    <a:pt x="2081" y="1656"/>
                    <a:pt x="2093" y="1660"/>
                  </a:cubicBezTo>
                  <a:cubicBezTo>
                    <a:pt x="1598" y="1669"/>
                    <a:pt x="1106" y="1837"/>
                    <a:pt x="724" y="2181"/>
                  </a:cubicBezTo>
                  <a:cubicBezTo>
                    <a:pt x="592" y="2301"/>
                    <a:pt x="716" y="2478"/>
                    <a:pt x="857" y="2478"/>
                  </a:cubicBezTo>
                  <a:cubicBezTo>
                    <a:pt x="897" y="2478"/>
                    <a:pt x="939" y="2464"/>
                    <a:pt x="976" y="2430"/>
                  </a:cubicBezTo>
                  <a:cubicBezTo>
                    <a:pt x="1291" y="2147"/>
                    <a:pt x="1714" y="2009"/>
                    <a:pt x="2139" y="2009"/>
                  </a:cubicBezTo>
                  <a:cubicBezTo>
                    <a:pt x="2683" y="2009"/>
                    <a:pt x="3231" y="2235"/>
                    <a:pt x="3560" y="2670"/>
                  </a:cubicBezTo>
                  <a:cubicBezTo>
                    <a:pt x="3600" y="2723"/>
                    <a:pt x="3655" y="2745"/>
                    <a:pt x="3709" y="2745"/>
                  </a:cubicBezTo>
                  <a:cubicBezTo>
                    <a:pt x="3839" y="2745"/>
                    <a:pt x="3962" y="2618"/>
                    <a:pt x="3865" y="2488"/>
                  </a:cubicBezTo>
                  <a:cubicBezTo>
                    <a:pt x="3556" y="2083"/>
                    <a:pt x="3110" y="1821"/>
                    <a:pt x="2627" y="1714"/>
                  </a:cubicBezTo>
                  <a:cubicBezTo>
                    <a:pt x="3088" y="1699"/>
                    <a:pt x="3549" y="1517"/>
                    <a:pt x="3649" y="1033"/>
                  </a:cubicBezTo>
                  <a:cubicBezTo>
                    <a:pt x="3677" y="899"/>
                    <a:pt x="3565" y="813"/>
                    <a:pt x="3460" y="813"/>
                  </a:cubicBezTo>
                  <a:cubicBezTo>
                    <a:pt x="3391" y="813"/>
                    <a:pt x="3325" y="851"/>
                    <a:pt x="3306" y="940"/>
                  </a:cubicBezTo>
                  <a:cubicBezTo>
                    <a:pt x="3238" y="1267"/>
                    <a:pt x="2934" y="1366"/>
                    <a:pt x="2615" y="1366"/>
                  </a:cubicBezTo>
                  <a:cubicBezTo>
                    <a:pt x="2392" y="1366"/>
                    <a:pt x="2163" y="1318"/>
                    <a:pt x="2002" y="1265"/>
                  </a:cubicBezTo>
                  <a:cubicBezTo>
                    <a:pt x="1355" y="1049"/>
                    <a:pt x="794" y="633"/>
                    <a:pt x="399" y="77"/>
                  </a:cubicBezTo>
                  <a:cubicBezTo>
                    <a:pt x="360" y="23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4" name="Google Shape;7514;p16"/>
            <p:cNvSpPr/>
            <p:nvPr/>
          </p:nvSpPr>
          <p:spPr>
            <a:xfrm>
              <a:off x="1706975" y="4654025"/>
              <a:ext cx="62450" cy="47125"/>
            </a:xfrm>
            <a:custGeom>
              <a:avLst/>
              <a:gdLst/>
              <a:ahLst/>
              <a:cxnLst/>
              <a:rect l="l" t="t" r="r" b="b"/>
              <a:pathLst>
                <a:path w="2498" h="1885" extrusionOk="0">
                  <a:moveTo>
                    <a:pt x="1522" y="353"/>
                  </a:moveTo>
                  <a:cubicBezTo>
                    <a:pt x="1601" y="353"/>
                    <a:pt x="1681" y="373"/>
                    <a:pt x="1756" y="416"/>
                  </a:cubicBezTo>
                  <a:cubicBezTo>
                    <a:pt x="1968" y="537"/>
                    <a:pt x="2102" y="790"/>
                    <a:pt x="2098" y="1029"/>
                  </a:cubicBezTo>
                  <a:cubicBezTo>
                    <a:pt x="2098" y="1151"/>
                    <a:pt x="2046" y="1267"/>
                    <a:pt x="1958" y="1351"/>
                  </a:cubicBezTo>
                  <a:cubicBezTo>
                    <a:pt x="1847" y="1459"/>
                    <a:pt x="1687" y="1516"/>
                    <a:pt x="1535" y="1527"/>
                  </a:cubicBezTo>
                  <a:cubicBezTo>
                    <a:pt x="1514" y="1528"/>
                    <a:pt x="1493" y="1529"/>
                    <a:pt x="1472" y="1529"/>
                  </a:cubicBezTo>
                  <a:cubicBezTo>
                    <a:pt x="1285" y="1529"/>
                    <a:pt x="1111" y="1473"/>
                    <a:pt x="949" y="1389"/>
                  </a:cubicBezTo>
                  <a:cubicBezTo>
                    <a:pt x="946" y="1373"/>
                    <a:pt x="941" y="1358"/>
                    <a:pt x="935" y="1342"/>
                  </a:cubicBezTo>
                  <a:cubicBezTo>
                    <a:pt x="818" y="1101"/>
                    <a:pt x="893" y="786"/>
                    <a:pt x="1068" y="582"/>
                  </a:cubicBezTo>
                  <a:cubicBezTo>
                    <a:pt x="1192" y="439"/>
                    <a:pt x="1357" y="353"/>
                    <a:pt x="1522" y="353"/>
                  </a:cubicBezTo>
                  <a:close/>
                  <a:moveTo>
                    <a:pt x="1528" y="1"/>
                  </a:moveTo>
                  <a:cubicBezTo>
                    <a:pt x="1301" y="1"/>
                    <a:pt x="1073" y="92"/>
                    <a:pt x="896" y="253"/>
                  </a:cubicBezTo>
                  <a:cubicBezTo>
                    <a:pt x="659" y="469"/>
                    <a:pt x="528" y="778"/>
                    <a:pt x="533" y="1099"/>
                  </a:cubicBezTo>
                  <a:cubicBezTo>
                    <a:pt x="481" y="1054"/>
                    <a:pt x="429" y="1007"/>
                    <a:pt x="379" y="961"/>
                  </a:cubicBezTo>
                  <a:cubicBezTo>
                    <a:pt x="342" y="926"/>
                    <a:pt x="301" y="912"/>
                    <a:pt x="262" y="912"/>
                  </a:cubicBezTo>
                  <a:cubicBezTo>
                    <a:pt x="123" y="912"/>
                    <a:pt x="1" y="1092"/>
                    <a:pt x="130" y="1213"/>
                  </a:cubicBezTo>
                  <a:cubicBezTo>
                    <a:pt x="496" y="1556"/>
                    <a:pt x="933" y="1884"/>
                    <a:pt x="1454" y="1884"/>
                  </a:cubicBezTo>
                  <a:cubicBezTo>
                    <a:pt x="1464" y="1884"/>
                    <a:pt x="1474" y="1884"/>
                    <a:pt x="1484" y="1884"/>
                  </a:cubicBezTo>
                  <a:cubicBezTo>
                    <a:pt x="1919" y="1875"/>
                    <a:pt x="2374" y="1615"/>
                    <a:pt x="2441" y="1154"/>
                  </a:cubicBezTo>
                  <a:cubicBezTo>
                    <a:pt x="2497" y="770"/>
                    <a:pt x="2316" y="377"/>
                    <a:pt x="2002" y="153"/>
                  </a:cubicBezTo>
                  <a:cubicBezTo>
                    <a:pt x="1857" y="49"/>
                    <a:pt x="1692" y="1"/>
                    <a:pt x="15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5" name="Google Shape;7515;p16"/>
            <p:cNvSpPr/>
            <p:nvPr/>
          </p:nvSpPr>
          <p:spPr>
            <a:xfrm>
              <a:off x="1620975" y="4595050"/>
              <a:ext cx="158425" cy="54725"/>
            </a:xfrm>
            <a:custGeom>
              <a:avLst/>
              <a:gdLst/>
              <a:ahLst/>
              <a:cxnLst/>
              <a:rect l="l" t="t" r="r" b="b"/>
              <a:pathLst>
                <a:path w="6337" h="2189" extrusionOk="0">
                  <a:moveTo>
                    <a:pt x="3918" y="0"/>
                  </a:moveTo>
                  <a:cubicBezTo>
                    <a:pt x="3678" y="0"/>
                    <a:pt x="3439" y="23"/>
                    <a:pt x="3205" y="66"/>
                  </a:cubicBezTo>
                  <a:cubicBezTo>
                    <a:pt x="2006" y="290"/>
                    <a:pt x="982" y="1056"/>
                    <a:pt x="128" y="1888"/>
                  </a:cubicBezTo>
                  <a:cubicBezTo>
                    <a:pt x="0" y="2012"/>
                    <a:pt x="122" y="2189"/>
                    <a:pt x="260" y="2189"/>
                  </a:cubicBezTo>
                  <a:cubicBezTo>
                    <a:pt x="301" y="2189"/>
                    <a:pt x="343" y="2173"/>
                    <a:pt x="380" y="2137"/>
                  </a:cubicBezTo>
                  <a:cubicBezTo>
                    <a:pt x="1165" y="1373"/>
                    <a:pt x="2083" y="679"/>
                    <a:pt x="3172" y="433"/>
                  </a:cubicBezTo>
                  <a:cubicBezTo>
                    <a:pt x="3416" y="378"/>
                    <a:pt x="3669" y="350"/>
                    <a:pt x="3921" y="350"/>
                  </a:cubicBezTo>
                  <a:cubicBezTo>
                    <a:pt x="4677" y="350"/>
                    <a:pt x="5431" y="603"/>
                    <a:pt x="5965" y="1155"/>
                  </a:cubicBezTo>
                  <a:cubicBezTo>
                    <a:pt x="6002" y="1193"/>
                    <a:pt x="6043" y="1208"/>
                    <a:pt x="6083" y="1208"/>
                  </a:cubicBezTo>
                  <a:cubicBezTo>
                    <a:pt x="6217" y="1208"/>
                    <a:pt x="6337" y="1029"/>
                    <a:pt x="6215" y="903"/>
                  </a:cubicBezTo>
                  <a:cubicBezTo>
                    <a:pt x="5612" y="282"/>
                    <a:pt x="4766" y="0"/>
                    <a:pt x="3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6" name="Google Shape;7516;p16"/>
            <p:cNvSpPr/>
            <p:nvPr/>
          </p:nvSpPr>
          <p:spPr>
            <a:xfrm>
              <a:off x="1860100" y="5261625"/>
              <a:ext cx="52025" cy="66925"/>
            </a:xfrm>
            <a:custGeom>
              <a:avLst/>
              <a:gdLst/>
              <a:ahLst/>
              <a:cxnLst/>
              <a:rect l="l" t="t" r="r" b="b"/>
              <a:pathLst>
                <a:path w="2081" h="2677" extrusionOk="0">
                  <a:moveTo>
                    <a:pt x="1114" y="292"/>
                  </a:moveTo>
                  <a:cubicBezTo>
                    <a:pt x="1269" y="292"/>
                    <a:pt x="1431" y="367"/>
                    <a:pt x="1524" y="494"/>
                  </a:cubicBezTo>
                  <a:cubicBezTo>
                    <a:pt x="1773" y="834"/>
                    <a:pt x="1641" y="1288"/>
                    <a:pt x="1449" y="1621"/>
                  </a:cubicBezTo>
                  <a:lnTo>
                    <a:pt x="1449" y="1619"/>
                  </a:lnTo>
                  <a:cubicBezTo>
                    <a:pt x="1344" y="1799"/>
                    <a:pt x="1225" y="1983"/>
                    <a:pt x="1080" y="2135"/>
                  </a:cubicBezTo>
                  <a:cubicBezTo>
                    <a:pt x="963" y="2259"/>
                    <a:pt x="792" y="2415"/>
                    <a:pt x="608" y="2415"/>
                  </a:cubicBezTo>
                  <a:cubicBezTo>
                    <a:pt x="606" y="2415"/>
                    <a:pt x="604" y="2415"/>
                    <a:pt x="603" y="2415"/>
                  </a:cubicBezTo>
                  <a:cubicBezTo>
                    <a:pt x="385" y="2410"/>
                    <a:pt x="327" y="2158"/>
                    <a:pt x="297" y="1986"/>
                  </a:cubicBezTo>
                  <a:cubicBezTo>
                    <a:pt x="259" y="1773"/>
                    <a:pt x="258" y="1556"/>
                    <a:pt x="291" y="1343"/>
                  </a:cubicBezTo>
                  <a:cubicBezTo>
                    <a:pt x="327" y="1113"/>
                    <a:pt x="402" y="889"/>
                    <a:pt x="512" y="684"/>
                  </a:cubicBezTo>
                  <a:cubicBezTo>
                    <a:pt x="532" y="646"/>
                    <a:pt x="560" y="596"/>
                    <a:pt x="595" y="543"/>
                  </a:cubicBezTo>
                  <a:cubicBezTo>
                    <a:pt x="617" y="557"/>
                    <a:pt x="642" y="566"/>
                    <a:pt x="667" y="566"/>
                  </a:cubicBezTo>
                  <a:cubicBezTo>
                    <a:pt x="705" y="566"/>
                    <a:pt x="741" y="547"/>
                    <a:pt x="762" y="502"/>
                  </a:cubicBezTo>
                  <a:cubicBezTo>
                    <a:pt x="834" y="356"/>
                    <a:pt x="971" y="292"/>
                    <a:pt x="1114" y="292"/>
                  </a:cubicBezTo>
                  <a:close/>
                  <a:moveTo>
                    <a:pt x="950" y="1"/>
                  </a:moveTo>
                  <a:cubicBezTo>
                    <a:pt x="495" y="1"/>
                    <a:pt x="194" y="684"/>
                    <a:pt x="95" y="1055"/>
                  </a:cubicBezTo>
                  <a:cubicBezTo>
                    <a:pt x="23" y="1321"/>
                    <a:pt x="1" y="1597"/>
                    <a:pt x="28" y="1871"/>
                  </a:cubicBezTo>
                  <a:cubicBezTo>
                    <a:pt x="54" y="2128"/>
                    <a:pt x="107" y="2440"/>
                    <a:pt x="344" y="2592"/>
                  </a:cubicBezTo>
                  <a:cubicBezTo>
                    <a:pt x="436" y="2651"/>
                    <a:pt x="528" y="2676"/>
                    <a:pt x="618" y="2676"/>
                  </a:cubicBezTo>
                  <a:cubicBezTo>
                    <a:pt x="1005" y="2676"/>
                    <a:pt x="1363" y="2214"/>
                    <a:pt x="1552" y="1932"/>
                  </a:cubicBezTo>
                  <a:cubicBezTo>
                    <a:pt x="1848" y="1492"/>
                    <a:pt x="2080" y="889"/>
                    <a:pt x="1762" y="392"/>
                  </a:cubicBezTo>
                  <a:cubicBezTo>
                    <a:pt x="1623" y="178"/>
                    <a:pt x="1400" y="41"/>
                    <a:pt x="1142" y="37"/>
                  </a:cubicBezTo>
                  <a:lnTo>
                    <a:pt x="1132" y="37"/>
                  </a:lnTo>
                  <a:cubicBezTo>
                    <a:pt x="1069" y="12"/>
                    <a:pt x="1008" y="1"/>
                    <a:pt x="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7" name="Google Shape;7517;p16"/>
            <p:cNvSpPr/>
            <p:nvPr/>
          </p:nvSpPr>
          <p:spPr>
            <a:xfrm>
              <a:off x="2479100" y="5285375"/>
              <a:ext cx="72450" cy="63675"/>
            </a:xfrm>
            <a:custGeom>
              <a:avLst/>
              <a:gdLst/>
              <a:ahLst/>
              <a:cxnLst/>
              <a:rect l="l" t="t" r="r" b="b"/>
              <a:pathLst>
                <a:path w="2898" h="2547" extrusionOk="0">
                  <a:moveTo>
                    <a:pt x="2480" y="0"/>
                  </a:moveTo>
                  <a:cubicBezTo>
                    <a:pt x="2149" y="0"/>
                    <a:pt x="1818" y="152"/>
                    <a:pt x="1607" y="411"/>
                  </a:cubicBezTo>
                  <a:cubicBezTo>
                    <a:pt x="1497" y="545"/>
                    <a:pt x="1423" y="705"/>
                    <a:pt x="1393" y="877"/>
                  </a:cubicBezTo>
                  <a:cubicBezTo>
                    <a:pt x="1320" y="619"/>
                    <a:pt x="1184" y="368"/>
                    <a:pt x="980" y="201"/>
                  </a:cubicBezTo>
                  <a:cubicBezTo>
                    <a:pt x="844" y="91"/>
                    <a:pt x="674" y="27"/>
                    <a:pt x="507" y="27"/>
                  </a:cubicBezTo>
                  <a:cubicBezTo>
                    <a:pt x="357" y="27"/>
                    <a:pt x="210" y="78"/>
                    <a:pt x="91" y="193"/>
                  </a:cubicBezTo>
                  <a:cubicBezTo>
                    <a:pt x="0" y="280"/>
                    <a:pt x="88" y="408"/>
                    <a:pt x="187" y="408"/>
                  </a:cubicBezTo>
                  <a:cubicBezTo>
                    <a:pt x="215" y="408"/>
                    <a:pt x="245" y="397"/>
                    <a:pt x="272" y="371"/>
                  </a:cubicBezTo>
                  <a:cubicBezTo>
                    <a:pt x="341" y="305"/>
                    <a:pt x="421" y="277"/>
                    <a:pt x="502" y="277"/>
                  </a:cubicBezTo>
                  <a:cubicBezTo>
                    <a:pt x="654" y="277"/>
                    <a:pt x="811" y="372"/>
                    <a:pt x="911" y="487"/>
                  </a:cubicBezTo>
                  <a:cubicBezTo>
                    <a:pt x="1091" y="694"/>
                    <a:pt x="1191" y="989"/>
                    <a:pt x="1207" y="1258"/>
                  </a:cubicBezTo>
                  <a:cubicBezTo>
                    <a:pt x="1235" y="1761"/>
                    <a:pt x="902" y="2292"/>
                    <a:pt x="358" y="2292"/>
                  </a:cubicBezTo>
                  <a:cubicBezTo>
                    <a:pt x="355" y="2292"/>
                    <a:pt x="352" y="2292"/>
                    <a:pt x="348" y="2292"/>
                  </a:cubicBezTo>
                  <a:cubicBezTo>
                    <a:pt x="348" y="2292"/>
                    <a:pt x="347" y="2292"/>
                    <a:pt x="347" y="2292"/>
                  </a:cubicBezTo>
                  <a:cubicBezTo>
                    <a:pt x="184" y="2292"/>
                    <a:pt x="184" y="2544"/>
                    <a:pt x="348" y="2546"/>
                  </a:cubicBezTo>
                  <a:cubicBezTo>
                    <a:pt x="353" y="2546"/>
                    <a:pt x="358" y="2546"/>
                    <a:pt x="363" y="2546"/>
                  </a:cubicBezTo>
                  <a:cubicBezTo>
                    <a:pt x="677" y="2546"/>
                    <a:pt x="975" y="2394"/>
                    <a:pt x="1176" y="2153"/>
                  </a:cubicBezTo>
                  <a:cubicBezTo>
                    <a:pt x="1342" y="1955"/>
                    <a:pt x="1428" y="1717"/>
                    <a:pt x="1451" y="1468"/>
                  </a:cubicBezTo>
                  <a:cubicBezTo>
                    <a:pt x="1469" y="1512"/>
                    <a:pt x="1487" y="1556"/>
                    <a:pt x="1511" y="1598"/>
                  </a:cubicBezTo>
                  <a:cubicBezTo>
                    <a:pt x="1621" y="1811"/>
                    <a:pt x="1801" y="1980"/>
                    <a:pt x="2020" y="2079"/>
                  </a:cubicBezTo>
                  <a:cubicBezTo>
                    <a:pt x="2042" y="2089"/>
                    <a:pt x="2065" y="2094"/>
                    <a:pt x="2087" y="2094"/>
                  </a:cubicBezTo>
                  <a:cubicBezTo>
                    <a:pt x="2129" y="2094"/>
                    <a:pt x="2169" y="2076"/>
                    <a:pt x="2194" y="2034"/>
                  </a:cubicBezTo>
                  <a:cubicBezTo>
                    <a:pt x="2225" y="1980"/>
                    <a:pt x="2211" y="1888"/>
                    <a:pt x="2147" y="1860"/>
                  </a:cubicBezTo>
                  <a:cubicBezTo>
                    <a:pt x="1760" y="1692"/>
                    <a:pt x="1531" y="1232"/>
                    <a:pt x="1663" y="823"/>
                  </a:cubicBezTo>
                  <a:cubicBezTo>
                    <a:pt x="1772" y="480"/>
                    <a:pt x="2129" y="256"/>
                    <a:pt x="2481" y="256"/>
                  </a:cubicBezTo>
                  <a:cubicBezTo>
                    <a:pt x="2549" y="256"/>
                    <a:pt x="2618" y="264"/>
                    <a:pt x="2684" y="282"/>
                  </a:cubicBezTo>
                  <a:cubicBezTo>
                    <a:pt x="2697" y="285"/>
                    <a:pt x="2708" y="287"/>
                    <a:pt x="2719" y="287"/>
                  </a:cubicBezTo>
                  <a:cubicBezTo>
                    <a:pt x="2852" y="287"/>
                    <a:pt x="2898" y="75"/>
                    <a:pt x="2752" y="36"/>
                  </a:cubicBezTo>
                  <a:cubicBezTo>
                    <a:pt x="2663" y="12"/>
                    <a:pt x="2571" y="0"/>
                    <a:pt x="2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8" name="Google Shape;7518;p16"/>
            <p:cNvSpPr/>
            <p:nvPr/>
          </p:nvSpPr>
          <p:spPr>
            <a:xfrm>
              <a:off x="2554300" y="5320700"/>
              <a:ext cx="37450" cy="41100"/>
            </a:xfrm>
            <a:custGeom>
              <a:avLst/>
              <a:gdLst/>
              <a:ahLst/>
              <a:cxnLst/>
              <a:rect l="l" t="t" r="r" b="b"/>
              <a:pathLst>
                <a:path w="1498" h="1644" extrusionOk="0">
                  <a:moveTo>
                    <a:pt x="817" y="276"/>
                  </a:moveTo>
                  <a:cubicBezTo>
                    <a:pt x="859" y="281"/>
                    <a:pt x="900" y="292"/>
                    <a:pt x="938" y="309"/>
                  </a:cubicBezTo>
                  <a:cubicBezTo>
                    <a:pt x="1149" y="400"/>
                    <a:pt x="1218" y="636"/>
                    <a:pt x="1155" y="859"/>
                  </a:cubicBezTo>
                  <a:cubicBezTo>
                    <a:pt x="1119" y="984"/>
                    <a:pt x="1054" y="1100"/>
                    <a:pt x="961" y="1194"/>
                  </a:cubicBezTo>
                  <a:cubicBezTo>
                    <a:pt x="869" y="1291"/>
                    <a:pt x="736" y="1387"/>
                    <a:pt x="596" y="1390"/>
                  </a:cubicBezTo>
                  <a:cubicBezTo>
                    <a:pt x="594" y="1390"/>
                    <a:pt x="592" y="1390"/>
                    <a:pt x="590" y="1390"/>
                  </a:cubicBezTo>
                  <a:cubicBezTo>
                    <a:pt x="378" y="1390"/>
                    <a:pt x="277" y="1139"/>
                    <a:pt x="291" y="947"/>
                  </a:cubicBezTo>
                  <a:cubicBezTo>
                    <a:pt x="314" y="655"/>
                    <a:pt x="593" y="441"/>
                    <a:pt x="817" y="276"/>
                  </a:cubicBezTo>
                  <a:close/>
                  <a:moveTo>
                    <a:pt x="802" y="0"/>
                  </a:moveTo>
                  <a:cubicBezTo>
                    <a:pt x="781" y="0"/>
                    <a:pt x="760" y="6"/>
                    <a:pt x="742" y="19"/>
                  </a:cubicBezTo>
                  <a:lnTo>
                    <a:pt x="740" y="21"/>
                  </a:lnTo>
                  <a:cubicBezTo>
                    <a:pt x="540" y="24"/>
                    <a:pt x="345" y="108"/>
                    <a:pt x="250" y="298"/>
                  </a:cubicBezTo>
                  <a:cubicBezTo>
                    <a:pt x="226" y="342"/>
                    <a:pt x="231" y="395"/>
                    <a:pt x="262" y="434"/>
                  </a:cubicBezTo>
                  <a:cubicBezTo>
                    <a:pt x="156" y="561"/>
                    <a:pt x="73" y="704"/>
                    <a:pt x="48" y="871"/>
                  </a:cubicBezTo>
                  <a:cubicBezTo>
                    <a:pt x="1" y="1177"/>
                    <a:pt x="151" y="1569"/>
                    <a:pt x="486" y="1633"/>
                  </a:cubicBezTo>
                  <a:cubicBezTo>
                    <a:pt x="523" y="1640"/>
                    <a:pt x="559" y="1643"/>
                    <a:pt x="595" y="1643"/>
                  </a:cubicBezTo>
                  <a:cubicBezTo>
                    <a:pt x="947" y="1643"/>
                    <a:pt x="1252" y="1318"/>
                    <a:pt x="1373" y="1009"/>
                  </a:cubicBezTo>
                  <a:cubicBezTo>
                    <a:pt x="1497" y="693"/>
                    <a:pt x="1427" y="300"/>
                    <a:pt x="1119" y="118"/>
                  </a:cubicBezTo>
                  <a:cubicBezTo>
                    <a:pt x="1047" y="75"/>
                    <a:pt x="969" y="46"/>
                    <a:pt x="886" y="32"/>
                  </a:cubicBezTo>
                  <a:cubicBezTo>
                    <a:pt x="862" y="12"/>
                    <a:pt x="83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19" name="Google Shape;7519;p16"/>
            <p:cNvSpPr/>
            <p:nvPr/>
          </p:nvSpPr>
          <p:spPr>
            <a:xfrm>
              <a:off x="3259325" y="5304050"/>
              <a:ext cx="68175" cy="64075"/>
            </a:xfrm>
            <a:custGeom>
              <a:avLst/>
              <a:gdLst/>
              <a:ahLst/>
              <a:cxnLst/>
              <a:rect l="l" t="t" r="r" b="b"/>
              <a:pathLst>
                <a:path w="2727" h="2563" extrusionOk="0">
                  <a:moveTo>
                    <a:pt x="2540" y="0"/>
                  </a:moveTo>
                  <a:cubicBezTo>
                    <a:pt x="2531" y="0"/>
                    <a:pt x="2521" y="1"/>
                    <a:pt x="2510" y="4"/>
                  </a:cubicBezTo>
                  <a:cubicBezTo>
                    <a:pt x="2026" y="113"/>
                    <a:pt x="1630" y="459"/>
                    <a:pt x="1456" y="925"/>
                  </a:cubicBezTo>
                  <a:cubicBezTo>
                    <a:pt x="1454" y="926"/>
                    <a:pt x="1454" y="929"/>
                    <a:pt x="1454" y="931"/>
                  </a:cubicBezTo>
                  <a:cubicBezTo>
                    <a:pt x="1401" y="640"/>
                    <a:pt x="1214" y="386"/>
                    <a:pt x="893" y="295"/>
                  </a:cubicBezTo>
                  <a:cubicBezTo>
                    <a:pt x="826" y="276"/>
                    <a:pt x="757" y="267"/>
                    <a:pt x="689" y="267"/>
                  </a:cubicBezTo>
                  <a:cubicBezTo>
                    <a:pt x="517" y="267"/>
                    <a:pt x="348" y="327"/>
                    <a:pt x="226" y="456"/>
                  </a:cubicBezTo>
                  <a:cubicBezTo>
                    <a:pt x="139" y="548"/>
                    <a:pt x="225" y="676"/>
                    <a:pt x="321" y="676"/>
                  </a:cubicBezTo>
                  <a:cubicBezTo>
                    <a:pt x="349" y="676"/>
                    <a:pt x="379" y="664"/>
                    <a:pt x="404" y="637"/>
                  </a:cubicBezTo>
                  <a:cubicBezTo>
                    <a:pt x="481" y="555"/>
                    <a:pt x="584" y="520"/>
                    <a:pt x="688" y="520"/>
                  </a:cubicBezTo>
                  <a:cubicBezTo>
                    <a:pt x="773" y="520"/>
                    <a:pt x="859" y="543"/>
                    <a:pt x="935" y="583"/>
                  </a:cubicBezTo>
                  <a:cubicBezTo>
                    <a:pt x="1149" y="696"/>
                    <a:pt x="1235" y="919"/>
                    <a:pt x="1219" y="1152"/>
                  </a:cubicBezTo>
                  <a:cubicBezTo>
                    <a:pt x="1180" y="1749"/>
                    <a:pt x="592" y="2078"/>
                    <a:pt x="124" y="2327"/>
                  </a:cubicBezTo>
                  <a:cubicBezTo>
                    <a:pt x="1" y="2393"/>
                    <a:pt x="77" y="2562"/>
                    <a:pt x="191" y="2562"/>
                  </a:cubicBezTo>
                  <a:cubicBezTo>
                    <a:pt x="211" y="2562"/>
                    <a:pt x="231" y="2558"/>
                    <a:pt x="252" y="2546"/>
                  </a:cubicBezTo>
                  <a:cubicBezTo>
                    <a:pt x="705" y="2305"/>
                    <a:pt x="1178" y="2018"/>
                    <a:pt x="1380" y="1526"/>
                  </a:cubicBezTo>
                  <a:cubicBezTo>
                    <a:pt x="1410" y="1830"/>
                    <a:pt x="1529" y="2119"/>
                    <a:pt x="1725" y="2355"/>
                  </a:cubicBezTo>
                  <a:cubicBezTo>
                    <a:pt x="1750" y="2385"/>
                    <a:pt x="1779" y="2397"/>
                    <a:pt x="1808" y="2397"/>
                  </a:cubicBezTo>
                  <a:cubicBezTo>
                    <a:pt x="1899" y="2397"/>
                    <a:pt x="1984" y="2269"/>
                    <a:pt x="1905" y="2175"/>
                  </a:cubicBezTo>
                  <a:cubicBezTo>
                    <a:pt x="1633" y="1844"/>
                    <a:pt x="1554" y="1395"/>
                    <a:pt x="1700" y="992"/>
                  </a:cubicBezTo>
                  <a:cubicBezTo>
                    <a:pt x="1841" y="613"/>
                    <a:pt x="2187" y="336"/>
                    <a:pt x="2577" y="250"/>
                  </a:cubicBezTo>
                  <a:cubicBezTo>
                    <a:pt x="2727" y="216"/>
                    <a:pt x="2678" y="0"/>
                    <a:pt x="25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0" name="Google Shape;7520;p16"/>
            <p:cNvSpPr/>
            <p:nvPr/>
          </p:nvSpPr>
          <p:spPr>
            <a:xfrm>
              <a:off x="3328950" y="5333000"/>
              <a:ext cx="36275" cy="42975"/>
            </a:xfrm>
            <a:custGeom>
              <a:avLst/>
              <a:gdLst/>
              <a:ahLst/>
              <a:cxnLst/>
              <a:rect l="l" t="t" r="r" b="b"/>
              <a:pathLst>
                <a:path w="1451" h="1719" extrusionOk="0">
                  <a:moveTo>
                    <a:pt x="609" y="406"/>
                  </a:moveTo>
                  <a:cubicBezTo>
                    <a:pt x="770" y="430"/>
                    <a:pt x="917" y="508"/>
                    <a:pt x="1025" y="629"/>
                  </a:cubicBezTo>
                  <a:cubicBezTo>
                    <a:pt x="1165" y="799"/>
                    <a:pt x="1192" y="1036"/>
                    <a:pt x="1091" y="1233"/>
                  </a:cubicBezTo>
                  <a:lnTo>
                    <a:pt x="1091" y="1232"/>
                  </a:lnTo>
                  <a:cubicBezTo>
                    <a:pt x="1014" y="1378"/>
                    <a:pt x="863" y="1466"/>
                    <a:pt x="704" y="1466"/>
                  </a:cubicBezTo>
                  <a:cubicBezTo>
                    <a:pt x="669" y="1466"/>
                    <a:pt x="633" y="1461"/>
                    <a:pt x="598" y="1453"/>
                  </a:cubicBezTo>
                  <a:cubicBezTo>
                    <a:pt x="369" y="1399"/>
                    <a:pt x="267" y="1189"/>
                    <a:pt x="295" y="965"/>
                  </a:cubicBezTo>
                  <a:cubicBezTo>
                    <a:pt x="324" y="744"/>
                    <a:pt x="457" y="566"/>
                    <a:pt x="609" y="406"/>
                  </a:cubicBezTo>
                  <a:close/>
                  <a:moveTo>
                    <a:pt x="706" y="1"/>
                  </a:moveTo>
                  <a:cubicBezTo>
                    <a:pt x="677" y="1"/>
                    <a:pt x="648" y="11"/>
                    <a:pt x="621" y="36"/>
                  </a:cubicBezTo>
                  <a:cubicBezTo>
                    <a:pt x="584" y="72"/>
                    <a:pt x="546" y="110"/>
                    <a:pt x="508" y="148"/>
                  </a:cubicBezTo>
                  <a:cubicBezTo>
                    <a:pt x="499" y="147"/>
                    <a:pt x="490" y="147"/>
                    <a:pt x="480" y="147"/>
                  </a:cubicBezTo>
                  <a:cubicBezTo>
                    <a:pt x="433" y="147"/>
                    <a:pt x="385" y="150"/>
                    <a:pt x="338" y="157"/>
                  </a:cubicBezTo>
                  <a:cubicBezTo>
                    <a:pt x="269" y="166"/>
                    <a:pt x="233" y="252"/>
                    <a:pt x="248" y="314"/>
                  </a:cubicBezTo>
                  <a:cubicBezTo>
                    <a:pt x="256" y="340"/>
                    <a:pt x="273" y="365"/>
                    <a:pt x="298" y="379"/>
                  </a:cubicBezTo>
                  <a:cubicBezTo>
                    <a:pt x="175" y="536"/>
                    <a:pt x="78" y="708"/>
                    <a:pt x="48" y="911"/>
                  </a:cubicBezTo>
                  <a:cubicBezTo>
                    <a:pt x="1" y="1241"/>
                    <a:pt x="145" y="1569"/>
                    <a:pt x="474" y="1681"/>
                  </a:cubicBezTo>
                  <a:cubicBezTo>
                    <a:pt x="548" y="1706"/>
                    <a:pt x="624" y="1718"/>
                    <a:pt x="699" y="1718"/>
                  </a:cubicBezTo>
                  <a:cubicBezTo>
                    <a:pt x="917" y="1718"/>
                    <a:pt x="1127" y="1617"/>
                    <a:pt x="1264" y="1437"/>
                  </a:cubicBezTo>
                  <a:cubicBezTo>
                    <a:pt x="1447" y="1185"/>
                    <a:pt x="1450" y="812"/>
                    <a:pt x="1282" y="550"/>
                  </a:cubicBezTo>
                  <a:cubicBezTo>
                    <a:pt x="1171" y="383"/>
                    <a:pt x="1005" y="259"/>
                    <a:pt x="814" y="198"/>
                  </a:cubicBezTo>
                  <a:cubicBezTo>
                    <a:pt x="879" y="111"/>
                    <a:pt x="798" y="1"/>
                    <a:pt x="7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1" name="Google Shape;7521;p16"/>
            <p:cNvSpPr/>
            <p:nvPr/>
          </p:nvSpPr>
          <p:spPr>
            <a:xfrm>
              <a:off x="3426300" y="5280300"/>
              <a:ext cx="58625" cy="76500"/>
            </a:xfrm>
            <a:custGeom>
              <a:avLst/>
              <a:gdLst/>
              <a:ahLst/>
              <a:cxnLst/>
              <a:rect l="l" t="t" r="r" b="b"/>
              <a:pathLst>
                <a:path w="2345" h="3060" extrusionOk="0">
                  <a:moveTo>
                    <a:pt x="1570" y="1"/>
                  </a:moveTo>
                  <a:cubicBezTo>
                    <a:pt x="1519" y="1"/>
                    <a:pt x="1468" y="27"/>
                    <a:pt x="1448" y="89"/>
                  </a:cubicBezTo>
                  <a:cubicBezTo>
                    <a:pt x="1291" y="554"/>
                    <a:pt x="1203" y="1038"/>
                    <a:pt x="1183" y="1530"/>
                  </a:cubicBezTo>
                  <a:lnTo>
                    <a:pt x="163" y="1536"/>
                  </a:lnTo>
                  <a:cubicBezTo>
                    <a:pt x="0" y="1538"/>
                    <a:pt x="0" y="1792"/>
                    <a:pt x="163" y="1792"/>
                  </a:cubicBezTo>
                  <a:lnTo>
                    <a:pt x="1182" y="1784"/>
                  </a:lnTo>
                  <a:cubicBezTo>
                    <a:pt x="1183" y="2183"/>
                    <a:pt x="1232" y="2580"/>
                    <a:pt x="1324" y="2968"/>
                  </a:cubicBezTo>
                  <a:cubicBezTo>
                    <a:pt x="1339" y="3032"/>
                    <a:pt x="1387" y="3060"/>
                    <a:pt x="1437" y="3060"/>
                  </a:cubicBezTo>
                  <a:cubicBezTo>
                    <a:pt x="1513" y="3060"/>
                    <a:pt x="1592" y="2997"/>
                    <a:pt x="1569" y="2901"/>
                  </a:cubicBezTo>
                  <a:cubicBezTo>
                    <a:pt x="1482" y="2534"/>
                    <a:pt x="1437" y="2158"/>
                    <a:pt x="1435" y="1782"/>
                  </a:cubicBezTo>
                  <a:lnTo>
                    <a:pt x="2180" y="1776"/>
                  </a:lnTo>
                  <a:cubicBezTo>
                    <a:pt x="2344" y="1775"/>
                    <a:pt x="2344" y="1521"/>
                    <a:pt x="2180" y="1521"/>
                  </a:cubicBezTo>
                  <a:lnTo>
                    <a:pt x="1437" y="1527"/>
                  </a:lnTo>
                  <a:cubicBezTo>
                    <a:pt x="1457" y="1060"/>
                    <a:pt x="1543" y="598"/>
                    <a:pt x="1692" y="156"/>
                  </a:cubicBezTo>
                  <a:cubicBezTo>
                    <a:pt x="1724" y="62"/>
                    <a:pt x="1648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2" name="Google Shape;7522;p16"/>
            <p:cNvSpPr/>
            <p:nvPr/>
          </p:nvSpPr>
          <p:spPr>
            <a:xfrm>
              <a:off x="3526725" y="5279125"/>
              <a:ext cx="77025" cy="86150"/>
            </a:xfrm>
            <a:custGeom>
              <a:avLst/>
              <a:gdLst/>
              <a:ahLst/>
              <a:cxnLst/>
              <a:rect l="l" t="t" r="r" b="b"/>
              <a:pathLst>
                <a:path w="3081" h="3446" extrusionOk="0">
                  <a:moveTo>
                    <a:pt x="1902" y="440"/>
                  </a:moveTo>
                  <a:cubicBezTo>
                    <a:pt x="2029" y="767"/>
                    <a:pt x="2155" y="1095"/>
                    <a:pt x="2282" y="1424"/>
                  </a:cubicBezTo>
                  <a:cubicBezTo>
                    <a:pt x="2362" y="1629"/>
                    <a:pt x="2440" y="1834"/>
                    <a:pt x="2520" y="2041"/>
                  </a:cubicBezTo>
                  <a:cubicBezTo>
                    <a:pt x="2562" y="2149"/>
                    <a:pt x="2603" y="2256"/>
                    <a:pt x="2645" y="2364"/>
                  </a:cubicBezTo>
                  <a:cubicBezTo>
                    <a:pt x="2662" y="2411"/>
                    <a:pt x="2783" y="2632"/>
                    <a:pt x="2761" y="2674"/>
                  </a:cubicBezTo>
                  <a:cubicBezTo>
                    <a:pt x="2749" y="2697"/>
                    <a:pt x="2545" y="2705"/>
                    <a:pt x="2515" y="2710"/>
                  </a:cubicBezTo>
                  <a:lnTo>
                    <a:pt x="2174" y="2758"/>
                  </a:lnTo>
                  <a:lnTo>
                    <a:pt x="1520" y="2854"/>
                  </a:lnTo>
                  <a:lnTo>
                    <a:pt x="646" y="2981"/>
                  </a:lnTo>
                  <a:lnTo>
                    <a:pt x="1902" y="440"/>
                  </a:lnTo>
                  <a:close/>
                  <a:moveTo>
                    <a:pt x="1904" y="0"/>
                  </a:moveTo>
                  <a:cubicBezTo>
                    <a:pt x="1865" y="0"/>
                    <a:pt x="1829" y="19"/>
                    <a:pt x="1807" y="62"/>
                  </a:cubicBezTo>
                  <a:lnTo>
                    <a:pt x="342" y="3026"/>
                  </a:lnTo>
                  <a:lnTo>
                    <a:pt x="154" y="3053"/>
                  </a:lnTo>
                  <a:cubicBezTo>
                    <a:pt x="0" y="3076"/>
                    <a:pt x="55" y="3298"/>
                    <a:pt x="201" y="3298"/>
                  </a:cubicBezTo>
                  <a:cubicBezTo>
                    <a:pt x="206" y="3298"/>
                    <a:pt x="212" y="3298"/>
                    <a:pt x="218" y="3297"/>
                  </a:cubicBezTo>
                  <a:lnTo>
                    <a:pt x="218" y="3297"/>
                  </a:lnTo>
                  <a:cubicBezTo>
                    <a:pt x="209" y="3379"/>
                    <a:pt x="282" y="3445"/>
                    <a:pt x="352" y="3445"/>
                  </a:cubicBezTo>
                  <a:cubicBezTo>
                    <a:pt x="390" y="3445"/>
                    <a:pt x="426" y="3426"/>
                    <a:pt x="449" y="3380"/>
                  </a:cubicBezTo>
                  <a:lnTo>
                    <a:pt x="511" y="3255"/>
                  </a:lnTo>
                  <a:lnTo>
                    <a:pt x="1713" y="3081"/>
                  </a:lnTo>
                  <a:lnTo>
                    <a:pt x="2457" y="2973"/>
                  </a:lnTo>
                  <a:cubicBezTo>
                    <a:pt x="2617" y="2951"/>
                    <a:pt x="2904" y="2965"/>
                    <a:pt x="2991" y="2794"/>
                  </a:cubicBezTo>
                  <a:cubicBezTo>
                    <a:pt x="3081" y="2624"/>
                    <a:pt x="2916" y="2367"/>
                    <a:pt x="2855" y="2209"/>
                  </a:cubicBezTo>
                  <a:lnTo>
                    <a:pt x="2582" y="1503"/>
                  </a:lnTo>
                  <a:cubicBezTo>
                    <a:pt x="2402" y="1033"/>
                    <a:pt x="2221" y="563"/>
                    <a:pt x="2039" y="93"/>
                  </a:cubicBezTo>
                  <a:cubicBezTo>
                    <a:pt x="2018" y="39"/>
                    <a:pt x="1960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3" name="Google Shape;7523;p16"/>
            <p:cNvSpPr/>
            <p:nvPr/>
          </p:nvSpPr>
          <p:spPr>
            <a:xfrm>
              <a:off x="3619250" y="5296950"/>
              <a:ext cx="67200" cy="59750"/>
            </a:xfrm>
            <a:custGeom>
              <a:avLst/>
              <a:gdLst/>
              <a:ahLst/>
              <a:cxnLst/>
              <a:rect l="l" t="t" r="r" b="b"/>
              <a:pathLst>
                <a:path w="2688" h="2390" extrusionOk="0">
                  <a:moveTo>
                    <a:pt x="2511" y="1"/>
                  </a:moveTo>
                  <a:cubicBezTo>
                    <a:pt x="2500" y="1"/>
                    <a:pt x="2488" y="2"/>
                    <a:pt x="2476" y="6"/>
                  </a:cubicBezTo>
                  <a:cubicBezTo>
                    <a:pt x="1941" y="153"/>
                    <a:pt x="1493" y="515"/>
                    <a:pt x="1239" y="1007"/>
                  </a:cubicBezTo>
                  <a:cubicBezTo>
                    <a:pt x="1089" y="543"/>
                    <a:pt x="647" y="212"/>
                    <a:pt x="163" y="181"/>
                  </a:cubicBezTo>
                  <a:cubicBezTo>
                    <a:pt x="160" y="181"/>
                    <a:pt x="156" y="181"/>
                    <a:pt x="153" y="181"/>
                  </a:cubicBezTo>
                  <a:cubicBezTo>
                    <a:pt x="0" y="181"/>
                    <a:pt x="4" y="424"/>
                    <a:pt x="163" y="435"/>
                  </a:cubicBezTo>
                  <a:cubicBezTo>
                    <a:pt x="553" y="460"/>
                    <a:pt x="912" y="748"/>
                    <a:pt x="1014" y="1127"/>
                  </a:cubicBezTo>
                  <a:cubicBezTo>
                    <a:pt x="1116" y="1505"/>
                    <a:pt x="946" y="1933"/>
                    <a:pt x="624" y="2149"/>
                  </a:cubicBezTo>
                  <a:cubicBezTo>
                    <a:pt x="511" y="2225"/>
                    <a:pt x="581" y="2390"/>
                    <a:pt x="686" y="2390"/>
                  </a:cubicBezTo>
                  <a:cubicBezTo>
                    <a:pt x="707" y="2390"/>
                    <a:pt x="730" y="2383"/>
                    <a:pt x="752" y="2368"/>
                  </a:cubicBezTo>
                  <a:cubicBezTo>
                    <a:pt x="946" y="2237"/>
                    <a:pt x="1100" y="2050"/>
                    <a:pt x="1192" y="1834"/>
                  </a:cubicBezTo>
                  <a:cubicBezTo>
                    <a:pt x="1224" y="1884"/>
                    <a:pt x="1265" y="1930"/>
                    <a:pt x="1310" y="1969"/>
                  </a:cubicBezTo>
                  <a:cubicBezTo>
                    <a:pt x="1517" y="2146"/>
                    <a:pt x="1794" y="2218"/>
                    <a:pt x="2057" y="2263"/>
                  </a:cubicBezTo>
                  <a:cubicBezTo>
                    <a:pt x="2066" y="2265"/>
                    <a:pt x="2074" y="2265"/>
                    <a:pt x="2081" y="2265"/>
                  </a:cubicBezTo>
                  <a:cubicBezTo>
                    <a:pt x="2224" y="2265"/>
                    <a:pt x="2278" y="2044"/>
                    <a:pt x="2125" y="2017"/>
                  </a:cubicBezTo>
                  <a:cubicBezTo>
                    <a:pt x="1915" y="1983"/>
                    <a:pt x="1688" y="1934"/>
                    <a:pt x="1512" y="1807"/>
                  </a:cubicBezTo>
                  <a:cubicBezTo>
                    <a:pt x="1293" y="1649"/>
                    <a:pt x="1327" y="1411"/>
                    <a:pt x="1431" y="1188"/>
                  </a:cubicBezTo>
                  <a:cubicBezTo>
                    <a:pt x="1645" y="728"/>
                    <a:pt x="2053" y="385"/>
                    <a:pt x="2543" y="253"/>
                  </a:cubicBezTo>
                  <a:cubicBezTo>
                    <a:pt x="2687" y="213"/>
                    <a:pt x="2643" y="1"/>
                    <a:pt x="25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4" name="Google Shape;7524;p16"/>
            <p:cNvSpPr/>
            <p:nvPr/>
          </p:nvSpPr>
          <p:spPr>
            <a:xfrm>
              <a:off x="3924325" y="5131500"/>
              <a:ext cx="97175" cy="102050"/>
            </a:xfrm>
            <a:custGeom>
              <a:avLst/>
              <a:gdLst/>
              <a:ahLst/>
              <a:cxnLst/>
              <a:rect l="l" t="t" r="r" b="b"/>
              <a:pathLst>
                <a:path w="3887" h="4082" extrusionOk="0">
                  <a:moveTo>
                    <a:pt x="3707" y="0"/>
                  </a:moveTo>
                  <a:cubicBezTo>
                    <a:pt x="3679" y="0"/>
                    <a:pt x="3649" y="12"/>
                    <a:pt x="3623" y="40"/>
                  </a:cubicBezTo>
                  <a:lnTo>
                    <a:pt x="1895" y="1908"/>
                  </a:lnTo>
                  <a:cubicBezTo>
                    <a:pt x="1524" y="1334"/>
                    <a:pt x="1152" y="761"/>
                    <a:pt x="781" y="189"/>
                  </a:cubicBezTo>
                  <a:cubicBezTo>
                    <a:pt x="754" y="147"/>
                    <a:pt x="715" y="130"/>
                    <a:pt x="677" y="130"/>
                  </a:cubicBezTo>
                  <a:cubicBezTo>
                    <a:pt x="588" y="130"/>
                    <a:pt x="499" y="221"/>
                    <a:pt x="562" y="316"/>
                  </a:cubicBezTo>
                  <a:lnTo>
                    <a:pt x="1718" y="2099"/>
                  </a:lnTo>
                  <a:lnTo>
                    <a:pt x="85" y="3863"/>
                  </a:lnTo>
                  <a:cubicBezTo>
                    <a:pt x="0" y="3954"/>
                    <a:pt x="86" y="4081"/>
                    <a:pt x="181" y="4081"/>
                  </a:cubicBezTo>
                  <a:cubicBezTo>
                    <a:pt x="210" y="4081"/>
                    <a:pt x="240" y="4070"/>
                    <a:pt x="265" y="4041"/>
                  </a:cubicBezTo>
                  <a:lnTo>
                    <a:pt x="1859" y="2318"/>
                  </a:lnTo>
                  <a:lnTo>
                    <a:pt x="2094" y="2681"/>
                  </a:lnTo>
                  <a:cubicBezTo>
                    <a:pt x="2341" y="3064"/>
                    <a:pt x="2572" y="3465"/>
                    <a:pt x="2841" y="3832"/>
                  </a:cubicBezTo>
                  <a:cubicBezTo>
                    <a:pt x="2915" y="3932"/>
                    <a:pt x="3016" y="4023"/>
                    <a:pt x="3141" y="4023"/>
                  </a:cubicBezTo>
                  <a:cubicBezTo>
                    <a:pt x="3162" y="4023"/>
                    <a:pt x="3184" y="4021"/>
                    <a:pt x="3206" y="4015"/>
                  </a:cubicBezTo>
                  <a:cubicBezTo>
                    <a:pt x="3350" y="3980"/>
                    <a:pt x="3435" y="3849"/>
                    <a:pt x="3399" y="3706"/>
                  </a:cubicBezTo>
                  <a:cubicBezTo>
                    <a:pt x="3383" y="3642"/>
                    <a:pt x="3335" y="3615"/>
                    <a:pt x="3285" y="3615"/>
                  </a:cubicBezTo>
                  <a:cubicBezTo>
                    <a:pt x="3209" y="3615"/>
                    <a:pt x="3130" y="3677"/>
                    <a:pt x="3153" y="3773"/>
                  </a:cubicBezTo>
                  <a:lnTo>
                    <a:pt x="3153" y="3773"/>
                  </a:lnTo>
                  <a:cubicBezTo>
                    <a:pt x="3148" y="3759"/>
                    <a:pt x="3062" y="3703"/>
                    <a:pt x="3046" y="3683"/>
                  </a:cubicBezTo>
                  <a:cubicBezTo>
                    <a:pt x="3025" y="3653"/>
                    <a:pt x="3004" y="3623"/>
                    <a:pt x="2985" y="3590"/>
                  </a:cubicBezTo>
                  <a:cubicBezTo>
                    <a:pt x="2934" y="3510"/>
                    <a:pt x="2882" y="3430"/>
                    <a:pt x="2830" y="3351"/>
                  </a:cubicBezTo>
                  <a:lnTo>
                    <a:pt x="2537" y="2899"/>
                  </a:lnTo>
                  <a:lnTo>
                    <a:pt x="2037" y="2127"/>
                  </a:lnTo>
                  <a:lnTo>
                    <a:pt x="3802" y="219"/>
                  </a:lnTo>
                  <a:cubicBezTo>
                    <a:pt x="3887" y="127"/>
                    <a:pt x="3802" y="0"/>
                    <a:pt x="3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5" name="Google Shape;7525;p16"/>
            <p:cNvSpPr/>
            <p:nvPr/>
          </p:nvSpPr>
          <p:spPr>
            <a:xfrm>
              <a:off x="2361450" y="3720825"/>
              <a:ext cx="834100" cy="1104150"/>
            </a:xfrm>
            <a:custGeom>
              <a:avLst/>
              <a:gdLst/>
              <a:ahLst/>
              <a:cxnLst/>
              <a:rect l="l" t="t" r="r" b="b"/>
              <a:pathLst>
                <a:path w="33364" h="44166" extrusionOk="0">
                  <a:moveTo>
                    <a:pt x="33181" y="0"/>
                  </a:moveTo>
                  <a:cubicBezTo>
                    <a:pt x="33142" y="0"/>
                    <a:pt x="33103" y="16"/>
                    <a:pt x="33075" y="54"/>
                  </a:cubicBezTo>
                  <a:lnTo>
                    <a:pt x="26643" y="8614"/>
                  </a:lnTo>
                  <a:lnTo>
                    <a:pt x="20185" y="17211"/>
                  </a:lnTo>
                  <a:lnTo>
                    <a:pt x="13752" y="25772"/>
                  </a:lnTo>
                  <a:lnTo>
                    <a:pt x="7292" y="34369"/>
                  </a:lnTo>
                  <a:lnTo>
                    <a:pt x="860" y="42930"/>
                  </a:lnTo>
                  <a:lnTo>
                    <a:pt x="69" y="43983"/>
                  </a:lnTo>
                  <a:cubicBezTo>
                    <a:pt x="1" y="44076"/>
                    <a:pt x="89" y="44165"/>
                    <a:pt x="181" y="44165"/>
                  </a:cubicBezTo>
                  <a:cubicBezTo>
                    <a:pt x="220" y="44165"/>
                    <a:pt x="260" y="44149"/>
                    <a:pt x="288" y="44111"/>
                  </a:cubicBezTo>
                  <a:lnTo>
                    <a:pt x="6720" y="35550"/>
                  </a:lnTo>
                  <a:lnTo>
                    <a:pt x="13180" y="26954"/>
                  </a:lnTo>
                  <a:lnTo>
                    <a:pt x="19611" y="18393"/>
                  </a:lnTo>
                  <a:lnTo>
                    <a:pt x="26071" y="9796"/>
                  </a:lnTo>
                  <a:lnTo>
                    <a:pt x="32503" y="1235"/>
                  </a:lnTo>
                  <a:lnTo>
                    <a:pt x="33294" y="182"/>
                  </a:lnTo>
                  <a:cubicBezTo>
                    <a:pt x="33364" y="90"/>
                    <a:pt x="33274" y="0"/>
                    <a:pt x="33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6" name="Google Shape;7526;p16"/>
            <p:cNvSpPr/>
            <p:nvPr/>
          </p:nvSpPr>
          <p:spPr>
            <a:xfrm>
              <a:off x="2465700" y="4079950"/>
              <a:ext cx="1226925" cy="733300"/>
            </a:xfrm>
            <a:custGeom>
              <a:avLst/>
              <a:gdLst/>
              <a:ahLst/>
              <a:cxnLst/>
              <a:rect l="l" t="t" r="r" b="b"/>
              <a:pathLst>
                <a:path w="49077" h="29332" extrusionOk="0">
                  <a:moveTo>
                    <a:pt x="44392" y="0"/>
                  </a:moveTo>
                  <a:cubicBezTo>
                    <a:pt x="41431" y="0"/>
                    <a:pt x="38470" y="156"/>
                    <a:pt x="35530" y="528"/>
                  </a:cubicBezTo>
                  <a:cubicBezTo>
                    <a:pt x="31443" y="1045"/>
                    <a:pt x="27402" y="1964"/>
                    <a:pt x="23551" y="3440"/>
                  </a:cubicBezTo>
                  <a:cubicBezTo>
                    <a:pt x="19991" y="4805"/>
                    <a:pt x="16594" y="6613"/>
                    <a:pt x="13561" y="8927"/>
                  </a:cubicBezTo>
                  <a:cubicBezTo>
                    <a:pt x="10522" y="11244"/>
                    <a:pt x="7915" y="14044"/>
                    <a:pt x="5763" y="17200"/>
                  </a:cubicBezTo>
                  <a:cubicBezTo>
                    <a:pt x="3592" y="20386"/>
                    <a:pt x="1895" y="23883"/>
                    <a:pt x="573" y="27501"/>
                  </a:cubicBezTo>
                  <a:cubicBezTo>
                    <a:pt x="408" y="27954"/>
                    <a:pt x="248" y="28408"/>
                    <a:pt x="95" y="28866"/>
                  </a:cubicBezTo>
                  <a:cubicBezTo>
                    <a:pt x="0" y="29147"/>
                    <a:pt x="231" y="29331"/>
                    <a:pt x="462" y="29331"/>
                  </a:cubicBezTo>
                  <a:cubicBezTo>
                    <a:pt x="615" y="29331"/>
                    <a:pt x="767" y="29252"/>
                    <a:pt x="830" y="29068"/>
                  </a:cubicBezTo>
                  <a:cubicBezTo>
                    <a:pt x="2041" y="25478"/>
                    <a:pt x="3609" y="22000"/>
                    <a:pt x="5632" y="18790"/>
                  </a:cubicBezTo>
                  <a:cubicBezTo>
                    <a:pt x="7642" y="15598"/>
                    <a:pt x="10110" y="12711"/>
                    <a:pt x="13028" y="10312"/>
                  </a:cubicBezTo>
                  <a:cubicBezTo>
                    <a:pt x="15921" y="7935"/>
                    <a:pt x="19212" y="6038"/>
                    <a:pt x="22667" y="4607"/>
                  </a:cubicBezTo>
                  <a:cubicBezTo>
                    <a:pt x="26359" y="3080"/>
                    <a:pt x="30249" y="2071"/>
                    <a:pt x="34196" y="1474"/>
                  </a:cubicBezTo>
                  <a:cubicBezTo>
                    <a:pt x="37556" y="967"/>
                    <a:pt x="40957" y="759"/>
                    <a:pt x="44356" y="759"/>
                  </a:cubicBezTo>
                  <a:cubicBezTo>
                    <a:pt x="45242" y="759"/>
                    <a:pt x="46128" y="774"/>
                    <a:pt x="47013" y="800"/>
                  </a:cubicBezTo>
                  <a:cubicBezTo>
                    <a:pt x="47538" y="816"/>
                    <a:pt x="48063" y="835"/>
                    <a:pt x="48586" y="860"/>
                  </a:cubicBezTo>
                  <a:cubicBezTo>
                    <a:pt x="48594" y="860"/>
                    <a:pt x="48601" y="860"/>
                    <a:pt x="48608" y="860"/>
                  </a:cubicBezTo>
                  <a:cubicBezTo>
                    <a:pt x="49077" y="860"/>
                    <a:pt x="49068" y="121"/>
                    <a:pt x="48586" y="98"/>
                  </a:cubicBezTo>
                  <a:cubicBezTo>
                    <a:pt x="47190" y="35"/>
                    <a:pt x="45791" y="0"/>
                    <a:pt x="44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7" name="Google Shape;7527;p16"/>
            <p:cNvSpPr/>
            <p:nvPr/>
          </p:nvSpPr>
          <p:spPr>
            <a:xfrm>
              <a:off x="1978950" y="4093400"/>
              <a:ext cx="1507025" cy="1080250"/>
            </a:xfrm>
            <a:custGeom>
              <a:avLst/>
              <a:gdLst/>
              <a:ahLst/>
              <a:cxnLst/>
              <a:rect l="l" t="t" r="r" b="b"/>
              <a:pathLst>
                <a:path w="60281" h="43210" extrusionOk="0">
                  <a:moveTo>
                    <a:pt x="57827" y="0"/>
                  </a:moveTo>
                  <a:lnTo>
                    <a:pt x="55312" y="11"/>
                  </a:lnTo>
                  <a:lnTo>
                    <a:pt x="55314" y="431"/>
                  </a:lnTo>
                  <a:lnTo>
                    <a:pt x="57828" y="419"/>
                  </a:lnTo>
                  <a:lnTo>
                    <a:pt x="57827" y="0"/>
                  </a:lnTo>
                  <a:close/>
                  <a:moveTo>
                    <a:pt x="52799" y="24"/>
                  </a:moveTo>
                  <a:lnTo>
                    <a:pt x="50284" y="37"/>
                  </a:lnTo>
                  <a:lnTo>
                    <a:pt x="50286" y="455"/>
                  </a:lnTo>
                  <a:lnTo>
                    <a:pt x="52801" y="444"/>
                  </a:lnTo>
                  <a:lnTo>
                    <a:pt x="52799" y="24"/>
                  </a:lnTo>
                  <a:close/>
                  <a:moveTo>
                    <a:pt x="47770" y="47"/>
                  </a:moveTo>
                  <a:lnTo>
                    <a:pt x="45257" y="60"/>
                  </a:lnTo>
                  <a:lnTo>
                    <a:pt x="45258" y="480"/>
                  </a:lnTo>
                  <a:lnTo>
                    <a:pt x="47773" y="467"/>
                  </a:lnTo>
                  <a:lnTo>
                    <a:pt x="47770" y="47"/>
                  </a:lnTo>
                  <a:close/>
                  <a:moveTo>
                    <a:pt x="42742" y="73"/>
                  </a:moveTo>
                  <a:lnTo>
                    <a:pt x="40227" y="84"/>
                  </a:lnTo>
                  <a:lnTo>
                    <a:pt x="40230" y="503"/>
                  </a:lnTo>
                  <a:lnTo>
                    <a:pt x="42744" y="491"/>
                  </a:lnTo>
                  <a:lnTo>
                    <a:pt x="42742" y="73"/>
                  </a:lnTo>
                  <a:close/>
                  <a:moveTo>
                    <a:pt x="37714" y="96"/>
                  </a:moveTo>
                  <a:lnTo>
                    <a:pt x="35200" y="109"/>
                  </a:lnTo>
                  <a:lnTo>
                    <a:pt x="35201" y="527"/>
                  </a:lnTo>
                  <a:lnTo>
                    <a:pt x="37716" y="516"/>
                  </a:lnTo>
                  <a:lnTo>
                    <a:pt x="37714" y="96"/>
                  </a:lnTo>
                  <a:close/>
                  <a:moveTo>
                    <a:pt x="32685" y="120"/>
                  </a:moveTo>
                  <a:lnTo>
                    <a:pt x="30170" y="132"/>
                  </a:lnTo>
                  <a:lnTo>
                    <a:pt x="30173" y="550"/>
                  </a:lnTo>
                  <a:lnTo>
                    <a:pt x="32686" y="539"/>
                  </a:lnTo>
                  <a:lnTo>
                    <a:pt x="32685" y="120"/>
                  </a:lnTo>
                  <a:close/>
                  <a:moveTo>
                    <a:pt x="27657" y="145"/>
                  </a:moveTo>
                  <a:lnTo>
                    <a:pt x="25142" y="156"/>
                  </a:lnTo>
                  <a:lnTo>
                    <a:pt x="25144" y="575"/>
                  </a:lnTo>
                  <a:lnTo>
                    <a:pt x="27659" y="563"/>
                  </a:lnTo>
                  <a:lnTo>
                    <a:pt x="27657" y="145"/>
                  </a:lnTo>
                  <a:close/>
                  <a:moveTo>
                    <a:pt x="22628" y="168"/>
                  </a:moveTo>
                  <a:lnTo>
                    <a:pt x="20115" y="181"/>
                  </a:lnTo>
                  <a:lnTo>
                    <a:pt x="20116" y="599"/>
                  </a:lnTo>
                  <a:lnTo>
                    <a:pt x="22631" y="586"/>
                  </a:lnTo>
                  <a:lnTo>
                    <a:pt x="22628" y="168"/>
                  </a:lnTo>
                  <a:close/>
                  <a:moveTo>
                    <a:pt x="17600" y="192"/>
                  </a:moveTo>
                  <a:lnTo>
                    <a:pt x="15085" y="204"/>
                  </a:lnTo>
                  <a:lnTo>
                    <a:pt x="15087" y="622"/>
                  </a:lnTo>
                  <a:lnTo>
                    <a:pt x="17602" y="612"/>
                  </a:lnTo>
                  <a:lnTo>
                    <a:pt x="17600" y="192"/>
                  </a:lnTo>
                  <a:close/>
                  <a:moveTo>
                    <a:pt x="12572" y="217"/>
                  </a:moveTo>
                  <a:lnTo>
                    <a:pt x="10058" y="228"/>
                  </a:lnTo>
                  <a:lnTo>
                    <a:pt x="10059" y="648"/>
                  </a:lnTo>
                  <a:lnTo>
                    <a:pt x="12574" y="635"/>
                  </a:lnTo>
                  <a:lnTo>
                    <a:pt x="12572" y="217"/>
                  </a:lnTo>
                  <a:close/>
                  <a:moveTo>
                    <a:pt x="7543" y="240"/>
                  </a:moveTo>
                  <a:lnTo>
                    <a:pt x="5028" y="251"/>
                  </a:lnTo>
                  <a:lnTo>
                    <a:pt x="5031" y="671"/>
                  </a:lnTo>
                  <a:lnTo>
                    <a:pt x="7546" y="659"/>
                  </a:lnTo>
                  <a:lnTo>
                    <a:pt x="7543" y="240"/>
                  </a:lnTo>
                  <a:close/>
                  <a:moveTo>
                    <a:pt x="2515" y="264"/>
                  </a:moveTo>
                  <a:lnTo>
                    <a:pt x="1" y="276"/>
                  </a:lnTo>
                  <a:lnTo>
                    <a:pt x="2" y="695"/>
                  </a:lnTo>
                  <a:lnTo>
                    <a:pt x="2517" y="684"/>
                  </a:lnTo>
                  <a:lnTo>
                    <a:pt x="2515" y="264"/>
                  </a:lnTo>
                  <a:close/>
                  <a:moveTo>
                    <a:pt x="59862" y="464"/>
                  </a:moveTo>
                  <a:lnTo>
                    <a:pt x="59831" y="2979"/>
                  </a:lnTo>
                  <a:lnTo>
                    <a:pt x="60251" y="2984"/>
                  </a:lnTo>
                  <a:lnTo>
                    <a:pt x="60280" y="469"/>
                  </a:lnTo>
                  <a:lnTo>
                    <a:pt x="59862" y="464"/>
                  </a:lnTo>
                  <a:close/>
                  <a:moveTo>
                    <a:pt x="59801" y="5492"/>
                  </a:moveTo>
                  <a:lnTo>
                    <a:pt x="59770" y="8007"/>
                  </a:lnTo>
                  <a:lnTo>
                    <a:pt x="60190" y="8011"/>
                  </a:lnTo>
                  <a:lnTo>
                    <a:pt x="60219" y="5498"/>
                  </a:lnTo>
                  <a:lnTo>
                    <a:pt x="59801" y="5492"/>
                  </a:lnTo>
                  <a:close/>
                  <a:moveTo>
                    <a:pt x="59740" y="10521"/>
                  </a:moveTo>
                  <a:lnTo>
                    <a:pt x="59709" y="13034"/>
                  </a:lnTo>
                  <a:lnTo>
                    <a:pt x="60128" y="13039"/>
                  </a:lnTo>
                  <a:lnTo>
                    <a:pt x="60158" y="10526"/>
                  </a:lnTo>
                  <a:lnTo>
                    <a:pt x="59740" y="10521"/>
                  </a:lnTo>
                  <a:close/>
                  <a:moveTo>
                    <a:pt x="59679" y="15549"/>
                  </a:moveTo>
                  <a:lnTo>
                    <a:pt x="59647" y="18064"/>
                  </a:lnTo>
                  <a:lnTo>
                    <a:pt x="60067" y="18069"/>
                  </a:lnTo>
                  <a:lnTo>
                    <a:pt x="60097" y="15554"/>
                  </a:lnTo>
                  <a:lnTo>
                    <a:pt x="59679" y="15549"/>
                  </a:lnTo>
                  <a:close/>
                  <a:moveTo>
                    <a:pt x="59618" y="20577"/>
                  </a:moveTo>
                  <a:lnTo>
                    <a:pt x="59586" y="23092"/>
                  </a:lnTo>
                  <a:lnTo>
                    <a:pt x="60006" y="23096"/>
                  </a:lnTo>
                  <a:lnTo>
                    <a:pt x="60036" y="20582"/>
                  </a:lnTo>
                  <a:lnTo>
                    <a:pt x="59618" y="20577"/>
                  </a:lnTo>
                  <a:close/>
                  <a:moveTo>
                    <a:pt x="59557" y="25605"/>
                  </a:moveTo>
                  <a:lnTo>
                    <a:pt x="59527" y="28119"/>
                  </a:lnTo>
                  <a:lnTo>
                    <a:pt x="59945" y="28124"/>
                  </a:lnTo>
                  <a:lnTo>
                    <a:pt x="59976" y="25609"/>
                  </a:lnTo>
                  <a:lnTo>
                    <a:pt x="59557" y="25605"/>
                  </a:lnTo>
                  <a:close/>
                  <a:moveTo>
                    <a:pt x="59495" y="30634"/>
                  </a:moveTo>
                  <a:lnTo>
                    <a:pt x="59466" y="33147"/>
                  </a:lnTo>
                  <a:lnTo>
                    <a:pt x="59884" y="33152"/>
                  </a:lnTo>
                  <a:lnTo>
                    <a:pt x="59915" y="30639"/>
                  </a:lnTo>
                  <a:lnTo>
                    <a:pt x="59495" y="30634"/>
                  </a:lnTo>
                  <a:close/>
                  <a:moveTo>
                    <a:pt x="59434" y="35662"/>
                  </a:moveTo>
                  <a:lnTo>
                    <a:pt x="59405" y="38177"/>
                  </a:lnTo>
                  <a:lnTo>
                    <a:pt x="59823" y="38181"/>
                  </a:lnTo>
                  <a:lnTo>
                    <a:pt x="59854" y="35667"/>
                  </a:lnTo>
                  <a:lnTo>
                    <a:pt x="59434" y="35662"/>
                  </a:lnTo>
                  <a:close/>
                  <a:moveTo>
                    <a:pt x="59373" y="40690"/>
                  </a:moveTo>
                  <a:lnTo>
                    <a:pt x="59343" y="43204"/>
                  </a:lnTo>
                  <a:lnTo>
                    <a:pt x="59762" y="43209"/>
                  </a:lnTo>
                  <a:lnTo>
                    <a:pt x="59793" y="40694"/>
                  </a:lnTo>
                  <a:lnTo>
                    <a:pt x="59373" y="4069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8" name="Google Shape;7528;p16"/>
            <p:cNvSpPr/>
            <p:nvPr/>
          </p:nvSpPr>
          <p:spPr>
            <a:xfrm>
              <a:off x="2514825" y="4583675"/>
              <a:ext cx="19925" cy="565825"/>
            </a:xfrm>
            <a:custGeom>
              <a:avLst/>
              <a:gdLst/>
              <a:ahLst/>
              <a:cxnLst/>
              <a:rect l="l" t="t" r="r" b="b"/>
              <a:pathLst>
                <a:path w="797" h="22633" extrusionOk="0">
                  <a:moveTo>
                    <a:pt x="378" y="1"/>
                  </a:moveTo>
                  <a:cubicBezTo>
                    <a:pt x="348" y="839"/>
                    <a:pt x="319" y="1677"/>
                    <a:pt x="292" y="2514"/>
                  </a:cubicBezTo>
                  <a:lnTo>
                    <a:pt x="710" y="2528"/>
                  </a:lnTo>
                  <a:cubicBezTo>
                    <a:pt x="738" y="1691"/>
                    <a:pt x="767" y="855"/>
                    <a:pt x="796" y="16"/>
                  </a:cubicBezTo>
                  <a:lnTo>
                    <a:pt x="378" y="1"/>
                  </a:lnTo>
                  <a:close/>
                  <a:moveTo>
                    <a:pt x="217" y="5030"/>
                  </a:moveTo>
                  <a:cubicBezTo>
                    <a:pt x="193" y="5867"/>
                    <a:pt x="171" y="6705"/>
                    <a:pt x="152" y="7543"/>
                  </a:cubicBezTo>
                  <a:lnTo>
                    <a:pt x="571" y="7554"/>
                  </a:lnTo>
                  <a:cubicBezTo>
                    <a:pt x="591" y="6716"/>
                    <a:pt x="612" y="5878"/>
                    <a:pt x="635" y="5041"/>
                  </a:cubicBezTo>
                  <a:lnTo>
                    <a:pt x="217" y="5030"/>
                  </a:lnTo>
                  <a:close/>
                  <a:moveTo>
                    <a:pt x="99" y="10058"/>
                  </a:moveTo>
                  <a:cubicBezTo>
                    <a:pt x="84" y="10898"/>
                    <a:pt x="69" y="11736"/>
                    <a:pt x="58" y="12574"/>
                  </a:cubicBezTo>
                  <a:lnTo>
                    <a:pt x="477" y="12579"/>
                  </a:lnTo>
                  <a:cubicBezTo>
                    <a:pt x="489" y="11742"/>
                    <a:pt x="503" y="10904"/>
                    <a:pt x="519" y="10067"/>
                  </a:cubicBezTo>
                  <a:lnTo>
                    <a:pt x="99" y="10058"/>
                  </a:lnTo>
                  <a:close/>
                  <a:moveTo>
                    <a:pt x="29" y="15087"/>
                  </a:moveTo>
                  <a:cubicBezTo>
                    <a:pt x="19" y="15927"/>
                    <a:pt x="13" y="16765"/>
                    <a:pt x="8" y="17604"/>
                  </a:cubicBezTo>
                  <a:lnTo>
                    <a:pt x="428" y="17605"/>
                  </a:lnTo>
                  <a:cubicBezTo>
                    <a:pt x="431" y="16768"/>
                    <a:pt x="439" y="15930"/>
                    <a:pt x="447" y="15092"/>
                  </a:cubicBezTo>
                  <a:lnTo>
                    <a:pt x="29" y="15087"/>
                  </a:lnTo>
                  <a:close/>
                  <a:moveTo>
                    <a:pt x="0" y="20118"/>
                  </a:moveTo>
                  <a:lnTo>
                    <a:pt x="0" y="20566"/>
                  </a:lnTo>
                  <a:cubicBezTo>
                    <a:pt x="0" y="21256"/>
                    <a:pt x="2" y="21945"/>
                    <a:pt x="5" y="22633"/>
                  </a:cubicBezTo>
                  <a:lnTo>
                    <a:pt x="424" y="22631"/>
                  </a:lnTo>
                  <a:cubicBezTo>
                    <a:pt x="420" y="21942"/>
                    <a:pt x="420" y="21254"/>
                    <a:pt x="420" y="20566"/>
                  </a:cubicBezTo>
                  <a:lnTo>
                    <a:pt x="420" y="20118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29" name="Google Shape;7529;p16"/>
            <p:cNvSpPr/>
            <p:nvPr/>
          </p:nvSpPr>
          <p:spPr>
            <a:xfrm>
              <a:off x="2028550" y="4564375"/>
              <a:ext cx="1445700" cy="29475"/>
            </a:xfrm>
            <a:custGeom>
              <a:avLst/>
              <a:gdLst/>
              <a:ahLst/>
              <a:cxnLst/>
              <a:rect l="l" t="t" r="r" b="b"/>
              <a:pathLst>
                <a:path w="57828" h="1179" extrusionOk="0">
                  <a:moveTo>
                    <a:pt x="47752" y="0"/>
                  </a:moveTo>
                  <a:lnTo>
                    <a:pt x="45255" y="2"/>
                  </a:lnTo>
                  <a:lnTo>
                    <a:pt x="45255" y="420"/>
                  </a:lnTo>
                  <a:lnTo>
                    <a:pt x="47769" y="419"/>
                  </a:lnTo>
                  <a:lnTo>
                    <a:pt x="47752" y="0"/>
                  </a:lnTo>
                  <a:close/>
                  <a:moveTo>
                    <a:pt x="50284" y="2"/>
                  </a:moveTo>
                  <a:lnTo>
                    <a:pt x="50284" y="422"/>
                  </a:lnTo>
                  <a:cubicBezTo>
                    <a:pt x="51121" y="422"/>
                    <a:pt x="51959" y="425"/>
                    <a:pt x="52797" y="428"/>
                  </a:cubicBezTo>
                  <a:lnTo>
                    <a:pt x="52799" y="8"/>
                  </a:lnTo>
                  <a:cubicBezTo>
                    <a:pt x="51960" y="5"/>
                    <a:pt x="51122" y="4"/>
                    <a:pt x="50284" y="2"/>
                  </a:cubicBezTo>
                  <a:close/>
                  <a:moveTo>
                    <a:pt x="42740" y="8"/>
                  </a:moveTo>
                  <a:lnTo>
                    <a:pt x="40225" y="19"/>
                  </a:lnTo>
                  <a:lnTo>
                    <a:pt x="40227" y="438"/>
                  </a:lnTo>
                  <a:lnTo>
                    <a:pt x="42742" y="427"/>
                  </a:lnTo>
                  <a:lnTo>
                    <a:pt x="42740" y="8"/>
                  </a:lnTo>
                  <a:close/>
                  <a:moveTo>
                    <a:pt x="55313" y="19"/>
                  </a:moveTo>
                  <a:lnTo>
                    <a:pt x="55312" y="438"/>
                  </a:lnTo>
                  <a:cubicBezTo>
                    <a:pt x="56148" y="442"/>
                    <a:pt x="56987" y="447"/>
                    <a:pt x="57825" y="452"/>
                  </a:cubicBezTo>
                  <a:lnTo>
                    <a:pt x="57828" y="33"/>
                  </a:lnTo>
                  <a:cubicBezTo>
                    <a:pt x="56990" y="27"/>
                    <a:pt x="56151" y="22"/>
                    <a:pt x="55313" y="19"/>
                  </a:cubicBezTo>
                  <a:close/>
                  <a:moveTo>
                    <a:pt x="37711" y="33"/>
                  </a:moveTo>
                  <a:lnTo>
                    <a:pt x="35196" y="52"/>
                  </a:lnTo>
                  <a:lnTo>
                    <a:pt x="35199" y="472"/>
                  </a:lnTo>
                  <a:lnTo>
                    <a:pt x="37714" y="452"/>
                  </a:lnTo>
                  <a:lnTo>
                    <a:pt x="37711" y="33"/>
                  </a:lnTo>
                  <a:close/>
                  <a:moveTo>
                    <a:pt x="32683" y="76"/>
                  </a:moveTo>
                  <a:lnTo>
                    <a:pt x="30168" y="104"/>
                  </a:lnTo>
                  <a:lnTo>
                    <a:pt x="30173" y="522"/>
                  </a:lnTo>
                  <a:lnTo>
                    <a:pt x="32686" y="495"/>
                  </a:lnTo>
                  <a:lnTo>
                    <a:pt x="32683" y="76"/>
                  </a:lnTo>
                  <a:close/>
                  <a:moveTo>
                    <a:pt x="27654" y="135"/>
                  </a:moveTo>
                  <a:cubicBezTo>
                    <a:pt x="26815" y="146"/>
                    <a:pt x="25977" y="157"/>
                    <a:pt x="25139" y="171"/>
                  </a:cubicBezTo>
                  <a:lnTo>
                    <a:pt x="25145" y="590"/>
                  </a:lnTo>
                  <a:cubicBezTo>
                    <a:pt x="25983" y="577"/>
                    <a:pt x="26820" y="564"/>
                    <a:pt x="27658" y="553"/>
                  </a:cubicBezTo>
                  <a:lnTo>
                    <a:pt x="27654" y="135"/>
                  </a:lnTo>
                  <a:close/>
                  <a:moveTo>
                    <a:pt x="22624" y="212"/>
                  </a:moveTo>
                  <a:cubicBezTo>
                    <a:pt x="21788" y="224"/>
                    <a:pt x="20949" y="239"/>
                    <a:pt x="20111" y="254"/>
                  </a:cubicBezTo>
                  <a:lnTo>
                    <a:pt x="20119" y="674"/>
                  </a:lnTo>
                  <a:cubicBezTo>
                    <a:pt x="20956" y="658"/>
                    <a:pt x="21794" y="644"/>
                    <a:pt x="22632" y="630"/>
                  </a:cubicBezTo>
                  <a:lnTo>
                    <a:pt x="22624" y="212"/>
                  </a:lnTo>
                  <a:close/>
                  <a:moveTo>
                    <a:pt x="17596" y="303"/>
                  </a:moveTo>
                  <a:lnTo>
                    <a:pt x="15082" y="356"/>
                  </a:lnTo>
                  <a:lnTo>
                    <a:pt x="15091" y="774"/>
                  </a:lnTo>
                  <a:lnTo>
                    <a:pt x="17604" y="723"/>
                  </a:lnTo>
                  <a:lnTo>
                    <a:pt x="17596" y="303"/>
                  </a:lnTo>
                  <a:close/>
                  <a:moveTo>
                    <a:pt x="12569" y="412"/>
                  </a:moveTo>
                  <a:lnTo>
                    <a:pt x="10054" y="474"/>
                  </a:lnTo>
                  <a:lnTo>
                    <a:pt x="10065" y="892"/>
                  </a:lnTo>
                  <a:lnTo>
                    <a:pt x="12578" y="831"/>
                  </a:lnTo>
                  <a:lnTo>
                    <a:pt x="12569" y="412"/>
                  </a:lnTo>
                  <a:close/>
                  <a:moveTo>
                    <a:pt x="7541" y="538"/>
                  </a:moveTo>
                  <a:lnTo>
                    <a:pt x="5028" y="608"/>
                  </a:lnTo>
                  <a:lnTo>
                    <a:pt x="5039" y="1027"/>
                  </a:lnTo>
                  <a:lnTo>
                    <a:pt x="7552" y="958"/>
                  </a:lnTo>
                  <a:lnTo>
                    <a:pt x="7541" y="538"/>
                  </a:lnTo>
                  <a:close/>
                  <a:moveTo>
                    <a:pt x="2513" y="680"/>
                  </a:moveTo>
                  <a:lnTo>
                    <a:pt x="0" y="759"/>
                  </a:lnTo>
                  <a:lnTo>
                    <a:pt x="14" y="1179"/>
                  </a:lnTo>
                  <a:lnTo>
                    <a:pt x="2526" y="1100"/>
                  </a:lnTo>
                  <a:lnTo>
                    <a:pt x="2513" y="68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0" name="Google Shape;7530;p16"/>
            <p:cNvSpPr/>
            <p:nvPr/>
          </p:nvSpPr>
          <p:spPr>
            <a:xfrm>
              <a:off x="2936825" y="4929725"/>
              <a:ext cx="62975" cy="82175"/>
            </a:xfrm>
            <a:custGeom>
              <a:avLst/>
              <a:gdLst/>
              <a:ahLst/>
              <a:cxnLst/>
              <a:rect l="l" t="t" r="r" b="b"/>
              <a:pathLst>
                <a:path w="2519" h="3287" extrusionOk="0">
                  <a:moveTo>
                    <a:pt x="1787" y="462"/>
                  </a:moveTo>
                  <a:cubicBezTo>
                    <a:pt x="2002" y="1118"/>
                    <a:pt x="2149" y="1795"/>
                    <a:pt x="2227" y="2483"/>
                  </a:cubicBezTo>
                  <a:cubicBezTo>
                    <a:pt x="2240" y="2590"/>
                    <a:pt x="2323" y="2903"/>
                    <a:pt x="2190" y="2948"/>
                  </a:cubicBezTo>
                  <a:cubicBezTo>
                    <a:pt x="2154" y="2960"/>
                    <a:pt x="2113" y="2963"/>
                    <a:pt x="2069" y="2963"/>
                  </a:cubicBezTo>
                  <a:cubicBezTo>
                    <a:pt x="2012" y="2963"/>
                    <a:pt x="1953" y="2958"/>
                    <a:pt x="1904" y="2958"/>
                  </a:cubicBezTo>
                  <a:cubicBezTo>
                    <a:pt x="1900" y="2958"/>
                    <a:pt x="1897" y="2958"/>
                    <a:pt x="1894" y="2958"/>
                  </a:cubicBezTo>
                  <a:lnTo>
                    <a:pt x="1597" y="2964"/>
                  </a:lnTo>
                  <a:lnTo>
                    <a:pt x="662" y="2980"/>
                  </a:lnTo>
                  <a:cubicBezTo>
                    <a:pt x="657" y="2933"/>
                    <a:pt x="621" y="2895"/>
                    <a:pt x="574" y="2889"/>
                  </a:cubicBezTo>
                  <a:cubicBezTo>
                    <a:pt x="552" y="2884"/>
                    <a:pt x="529" y="2882"/>
                    <a:pt x="507" y="2882"/>
                  </a:cubicBezTo>
                  <a:cubicBezTo>
                    <a:pt x="474" y="2882"/>
                    <a:pt x="440" y="2887"/>
                    <a:pt x="408" y="2897"/>
                  </a:cubicBezTo>
                  <a:cubicBezTo>
                    <a:pt x="548" y="2690"/>
                    <a:pt x="701" y="2431"/>
                    <a:pt x="729" y="2387"/>
                  </a:cubicBezTo>
                  <a:cubicBezTo>
                    <a:pt x="872" y="2152"/>
                    <a:pt x="1011" y="1916"/>
                    <a:pt x="1146" y="1678"/>
                  </a:cubicBezTo>
                  <a:cubicBezTo>
                    <a:pt x="1373" y="1278"/>
                    <a:pt x="1583" y="872"/>
                    <a:pt x="1787" y="462"/>
                  </a:cubicBezTo>
                  <a:close/>
                  <a:moveTo>
                    <a:pt x="1800" y="0"/>
                  </a:moveTo>
                  <a:cubicBezTo>
                    <a:pt x="1761" y="0"/>
                    <a:pt x="1724" y="19"/>
                    <a:pt x="1702" y="62"/>
                  </a:cubicBezTo>
                  <a:cubicBezTo>
                    <a:pt x="1326" y="849"/>
                    <a:pt x="908" y="1613"/>
                    <a:pt x="449" y="2356"/>
                  </a:cubicBezTo>
                  <a:cubicBezTo>
                    <a:pt x="341" y="2532"/>
                    <a:pt x="219" y="2704"/>
                    <a:pt x="114" y="2883"/>
                  </a:cubicBezTo>
                  <a:cubicBezTo>
                    <a:pt x="48" y="2997"/>
                    <a:pt x="1" y="3166"/>
                    <a:pt x="136" y="3255"/>
                  </a:cubicBezTo>
                  <a:cubicBezTo>
                    <a:pt x="169" y="3277"/>
                    <a:pt x="200" y="3286"/>
                    <a:pt x="229" y="3286"/>
                  </a:cubicBezTo>
                  <a:cubicBezTo>
                    <a:pt x="269" y="3286"/>
                    <a:pt x="304" y="3268"/>
                    <a:pt x="331" y="3240"/>
                  </a:cubicBezTo>
                  <a:lnTo>
                    <a:pt x="1774" y="3213"/>
                  </a:lnTo>
                  <a:cubicBezTo>
                    <a:pt x="1782" y="3213"/>
                    <a:pt x="1789" y="3213"/>
                    <a:pt x="1796" y="3213"/>
                  </a:cubicBezTo>
                  <a:cubicBezTo>
                    <a:pt x="1869" y="3213"/>
                    <a:pt x="1950" y="3218"/>
                    <a:pt x="2032" y="3218"/>
                  </a:cubicBezTo>
                  <a:cubicBezTo>
                    <a:pt x="2149" y="3218"/>
                    <a:pt x="2267" y="3207"/>
                    <a:pt x="2359" y="3152"/>
                  </a:cubicBezTo>
                  <a:cubicBezTo>
                    <a:pt x="2498" y="3069"/>
                    <a:pt x="2519" y="2911"/>
                    <a:pt x="2509" y="2764"/>
                  </a:cubicBezTo>
                  <a:cubicBezTo>
                    <a:pt x="2450" y="1856"/>
                    <a:pt x="2238" y="949"/>
                    <a:pt x="1936" y="94"/>
                  </a:cubicBezTo>
                  <a:cubicBezTo>
                    <a:pt x="1915" y="38"/>
                    <a:pt x="1856" y="0"/>
                    <a:pt x="18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1" name="Google Shape;7531;p16"/>
            <p:cNvSpPr/>
            <p:nvPr/>
          </p:nvSpPr>
          <p:spPr>
            <a:xfrm>
              <a:off x="3029125" y="4936550"/>
              <a:ext cx="54025" cy="72300"/>
            </a:xfrm>
            <a:custGeom>
              <a:avLst/>
              <a:gdLst/>
              <a:ahLst/>
              <a:cxnLst/>
              <a:rect l="l" t="t" r="r" b="b"/>
              <a:pathLst>
                <a:path w="2161" h="2892" extrusionOk="0">
                  <a:moveTo>
                    <a:pt x="1982" y="1"/>
                  </a:moveTo>
                  <a:cubicBezTo>
                    <a:pt x="1953" y="1"/>
                    <a:pt x="1923" y="13"/>
                    <a:pt x="1898" y="42"/>
                  </a:cubicBezTo>
                  <a:cubicBezTo>
                    <a:pt x="1594" y="386"/>
                    <a:pt x="1249" y="783"/>
                    <a:pt x="1097" y="1234"/>
                  </a:cubicBezTo>
                  <a:cubicBezTo>
                    <a:pt x="923" y="856"/>
                    <a:pt x="600" y="567"/>
                    <a:pt x="207" y="433"/>
                  </a:cubicBezTo>
                  <a:cubicBezTo>
                    <a:pt x="192" y="428"/>
                    <a:pt x="178" y="426"/>
                    <a:pt x="164" y="426"/>
                  </a:cubicBezTo>
                  <a:cubicBezTo>
                    <a:pt x="41" y="426"/>
                    <a:pt x="1" y="630"/>
                    <a:pt x="140" y="678"/>
                  </a:cubicBezTo>
                  <a:cubicBezTo>
                    <a:pt x="523" y="809"/>
                    <a:pt x="820" y="1123"/>
                    <a:pt x="929" y="1513"/>
                  </a:cubicBezTo>
                  <a:cubicBezTo>
                    <a:pt x="1041" y="1923"/>
                    <a:pt x="915" y="2375"/>
                    <a:pt x="622" y="2679"/>
                  </a:cubicBezTo>
                  <a:cubicBezTo>
                    <a:pt x="535" y="2768"/>
                    <a:pt x="614" y="2891"/>
                    <a:pt x="716" y="2891"/>
                  </a:cubicBezTo>
                  <a:cubicBezTo>
                    <a:pt x="736" y="2891"/>
                    <a:pt x="756" y="2887"/>
                    <a:pt x="776" y="2878"/>
                  </a:cubicBezTo>
                  <a:lnTo>
                    <a:pt x="1033" y="2755"/>
                  </a:lnTo>
                  <a:cubicBezTo>
                    <a:pt x="1131" y="2707"/>
                    <a:pt x="1105" y="2594"/>
                    <a:pt x="1033" y="2545"/>
                  </a:cubicBezTo>
                  <a:cubicBezTo>
                    <a:pt x="1080" y="2459"/>
                    <a:pt x="1119" y="2368"/>
                    <a:pt x="1150" y="2274"/>
                  </a:cubicBezTo>
                  <a:cubicBezTo>
                    <a:pt x="1299" y="2588"/>
                    <a:pt x="1570" y="2834"/>
                    <a:pt x="1938" y="2871"/>
                  </a:cubicBezTo>
                  <a:cubicBezTo>
                    <a:pt x="1943" y="2872"/>
                    <a:pt x="1948" y="2872"/>
                    <a:pt x="1952" y="2872"/>
                  </a:cubicBezTo>
                  <a:cubicBezTo>
                    <a:pt x="2101" y="2872"/>
                    <a:pt x="2095" y="2633"/>
                    <a:pt x="1938" y="2616"/>
                  </a:cubicBezTo>
                  <a:cubicBezTo>
                    <a:pt x="1485" y="2572"/>
                    <a:pt x="1252" y="2055"/>
                    <a:pt x="1271" y="1649"/>
                  </a:cubicBezTo>
                  <a:cubicBezTo>
                    <a:pt x="1296" y="1090"/>
                    <a:pt x="1727" y="618"/>
                    <a:pt x="2078" y="220"/>
                  </a:cubicBezTo>
                  <a:cubicBezTo>
                    <a:pt x="2160" y="128"/>
                    <a:pt x="2075" y="1"/>
                    <a:pt x="1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2" name="Google Shape;7532;p16"/>
            <p:cNvSpPr/>
            <p:nvPr/>
          </p:nvSpPr>
          <p:spPr>
            <a:xfrm>
              <a:off x="2520775" y="5072025"/>
              <a:ext cx="948550" cy="111225"/>
            </a:xfrm>
            <a:custGeom>
              <a:avLst/>
              <a:gdLst/>
              <a:ahLst/>
              <a:cxnLst/>
              <a:rect l="l" t="t" r="r" b="b"/>
              <a:pathLst>
                <a:path w="37942" h="4449" extrusionOk="0">
                  <a:moveTo>
                    <a:pt x="19142" y="1"/>
                  </a:moveTo>
                  <a:cubicBezTo>
                    <a:pt x="19077" y="1"/>
                    <a:pt x="19008" y="59"/>
                    <a:pt x="18999" y="130"/>
                  </a:cubicBezTo>
                  <a:cubicBezTo>
                    <a:pt x="18927" y="713"/>
                    <a:pt x="18454" y="1159"/>
                    <a:pt x="17935" y="1382"/>
                  </a:cubicBezTo>
                  <a:cubicBezTo>
                    <a:pt x="17525" y="1558"/>
                    <a:pt x="17078" y="1605"/>
                    <a:pt x="16630" y="1605"/>
                  </a:cubicBezTo>
                  <a:cubicBezTo>
                    <a:pt x="16368" y="1605"/>
                    <a:pt x="16106" y="1589"/>
                    <a:pt x="15852" y="1573"/>
                  </a:cubicBezTo>
                  <a:cubicBezTo>
                    <a:pt x="14346" y="1477"/>
                    <a:pt x="12839" y="1404"/>
                    <a:pt x="11330" y="1363"/>
                  </a:cubicBezTo>
                  <a:cubicBezTo>
                    <a:pt x="10335" y="1337"/>
                    <a:pt x="9341" y="1324"/>
                    <a:pt x="8346" y="1324"/>
                  </a:cubicBezTo>
                  <a:cubicBezTo>
                    <a:pt x="7829" y="1324"/>
                    <a:pt x="7311" y="1328"/>
                    <a:pt x="6794" y="1335"/>
                  </a:cubicBezTo>
                  <a:cubicBezTo>
                    <a:pt x="5411" y="1355"/>
                    <a:pt x="3957" y="1311"/>
                    <a:pt x="2627" y="1747"/>
                  </a:cubicBezTo>
                  <a:cubicBezTo>
                    <a:pt x="1456" y="2129"/>
                    <a:pt x="363" y="2970"/>
                    <a:pt x="26" y="4200"/>
                  </a:cubicBezTo>
                  <a:cubicBezTo>
                    <a:pt x="0" y="4295"/>
                    <a:pt x="79" y="4357"/>
                    <a:pt x="155" y="4357"/>
                  </a:cubicBezTo>
                  <a:cubicBezTo>
                    <a:pt x="205" y="4357"/>
                    <a:pt x="253" y="4330"/>
                    <a:pt x="270" y="4268"/>
                  </a:cubicBezTo>
                  <a:cubicBezTo>
                    <a:pt x="587" y="3113"/>
                    <a:pt x="1629" y="2333"/>
                    <a:pt x="2727" y="1980"/>
                  </a:cubicBezTo>
                  <a:cubicBezTo>
                    <a:pt x="4096" y="1543"/>
                    <a:pt x="5597" y="1603"/>
                    <a:pt x="7018" y="1585"/>
                  </a:cubicBezTo>
                  <a:cubicBezTo>
                    <a:pt x="7456" y="1580"/>
                    <a:pt x="7894" y="1578"/>
                    <a:pt x="8332" y="1578"/>
                  </a:cubicBezTo>
                  <a:cubicBezTo>
                    <a:pt x="9419" y="1578"/>
                    <a:pt x="10506" y="1593"/>
                    <a:pt x="11593" y="1625"/>
                  </a:cubicBezTo>
                  <a:cubicBezTo>
                    <a:pt x="13107" y="1668"/>
                    <a:pt x="14617" y="1766"/>
                    <a:pt x="16131" y="1842"/>
                  </a:cubicBezTo>
                  <a:cubicBezTo>
                    <a:pt x="16288" y="1851"/>
                    <a:pt x="16447" y="1856"/>
                    <a:pt x="16606" y="1856"/>
                  </a:cubicBezTo>
                  <a:cubicBezTo>
                    <a:pt x="17181" y="1856"/>
                    <a:pt x="17761" y="1784"/>
                    <a:pt x="18268" y="1499"/>
                  </a:cubicBezTo>
                  <a:cubicBezTo>
                    <a:pt x="18686" y="1264"/>
                    <a:pt x="19020" y="905"/>
                    <a:pt x="19173" y="460"/>
                  </a:cubicBezTo>
                  <a:cubicBezTo>
                    <a:pt x="19718" y="1267"/>
                    <a:pt x="20732" y="1628"/>
                    <a:pt x="21650" y="1838"/>
                  </a:cubicBezTo>
                  <a:cubicBezTo>
                    <a:pt x="23012" y="2148"/>
                    <a:pt x="24411" y="2242"/>
                    <a:pt x="25804" y="2242"/>
                  </a:cubicBezTo>
                  <a:cubicBezTo>
                    <a:pt x="27788" y="2242"/>
                    <a:pt x="29777" y="2057"/>
                    <a:pt x="31761" y="2057"/>
                  </a:cubicBezTo>
                  <a:cubicBezTo>
                    <a:pt x="32610" y="2057"/>
                    <a:pt x="33457" y="2090"/>
                    <a:pt x="34303" y="2187"/>
                  </a:cubicBezTo>
                  <a:cubicBezTo>
                    <a:pt x="35642" y="2341"/>
                    <a:pt x="37446" y="2764"/>
                    <a:pt x="37681" y="4357"/>
                  </a:cubicBezTo>
                  <a:cubicBezTo>
                    <a:pt x="37691" y="4421"/>
                    <a:pt x="37736" y="4448"/>
                    <a:pt x="37785" y="4448"/>
                  </a:cubicBezTo>
                  <a:cubicBezTo>
                    <a:pt x="37859" y="4448"/>
                    <a:pt x="37942" y="4386"/>
                    <a:pt x="37927" y="4290"/>
                  </a:cubicBezTo>
                  <a:cubicBezTo>
                    <a:pt x="37744" y="3050"/>
                    <a:pt x="36552" y="2366"/>
                    <a:pt x="35433" y="2113"/>
                  </a:cubicBezTo>
                  <a:cubicBezTo>
                    <a:pt x="34310" y="1858"/>
                    <a:pt x="33130" y="1802"/>
                    <a:pt x="31971" y="1802"/>
                  </a:cubicBezTo>
                  <a:cubicBezTo>
                    <a:pt x="31735" y="1802"/>
                    <a:pt x="31500" y="1804"/>
                    <a:pt x="31267" y="1808"/>
                  </a:cubicBezTo>
                  <a:cubicBezTo>
                    <a:pt x="29455" y="1834"/>
                    <a:pt x="27632" y="1993"/>
                    <a:pt x="25816" y="1993"/>
                  </a:cubicBezTo>
                  <a:cubicBezTo>
                    <a:pt x="24769" y="1993"/>
                    <a:pt x="23725" y="1940"/>
                    <a:pt x="22686" y="1778"/>
                  </a:cubicBezTo>
                  <a:cubicBezTo>
                    <a:pt x="21467" y="1587"/>
                    <a:pt x="19839" y="1297"/>
                    <a:pt x="19236" y="66"/>
                  </a:cubicBezTo>
                  <a:cubicBezTo>
                    <a:pt x="19214" y="20"/>
                    <a:pt x="19178" y="1"/>
                    <a:pt x="191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3" name="Google Shape;7533;p16"/>
            <p:cNvSpPr/>
            <p:nvPr/>
          </p:nvSpPr>
          <p:spPr>
            <a:xfrm>
              <a:off x="3472325" y="4089725"/>
              <a:ext cx="8200" cy="6375"/>
            </a:xfrm>
            <a:custGeom>
              <a:avLst/>
              <a:gdLst/>
              <a:ahLst/>
              <a:cxnLst/>
              <a:rect l="l" t="t" r="r" b="b"/>
              <a:pathLst>
                <a:path w="328" h="255" extrusionOk="0">
                  <a:moveTo>
                    <a:pt x="165" y="0"/>
                  </a:moveTo>
                  <a:cubicBezTo>
                    <a:pt x="0" y="0"/>
                    <a:pt x="0" y="254"/>
                    <a:pt x="165" y="254"/>
                  </a:cubicBezTo>
                  <a:cubicBezTo>
                    <a:pt x="328" y="254"/>
                    <a:pt x="328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4" name="Google Shape;7534;p16"/>
            <p:cNvSpPr/>
            <p:nvPr/>
          </p:nvSpPr>
          <p:spPr>
            <a:xfrm>
              <a:off x="2621250" y="4088275"/>
              <a:ext cx="833575" cy="459200"/>
            </a:xfrm>
            <a:custGeom>
              <a:avLst/>
              <a:gdLst/>
              <a:ahLst/>
              <a:cxnLst/>
              <a:rect l="l" t="t" r="r" b="b"/>
              <a:pathLst>
                <a:path w="33343" h="18368" extrusionOk="0">
                  <a:moveTo>
                    <a:pt x="33142" y="0"/>
                  </a:moveTo>
                  <a:lnTo>
                    <a:pt x="30933" y="1200"/>
                  </a:lnTo>
                  <a:lnTo>
                    <a:pt x="31134" y="1569"/>
                  </a:lnTo>
                  <a:lnTo>
                    <a:pt x="33343" y="368"/>
                  </a:lnTo>
                  <a:lnTo>
                    <a:pt x="33142" y="0"/>
                  </a:lnTo>
                  <a:close/>
                  <a:moveTo>
                    <a:pt x="28724" y="2401"/>
                  </a:moveTo>
                  <a:lnTo>
                    <a:pt x="26513" y="3601"/>
                  </a:lnTo>
                  <a:lnTo>
                    <a:pt x="26714" y="3969"/>
                  </a:lnTo>
                  <a:lnTo>
                    <a:pt x="28923" y="2769"/>
                  </a:lnTo>
                  <a:lnTo>
                    <a:pt x="28724" y="2401"/>
                  </a:lnTo>
                  <a:close/>
                  <a:moveTo>
                    <a:pt x="24304" y="4801"/>
                  </a:moveTo>
                  <a:lnTo>
                    <a:pt x="22095" y="6001"/>
                  </a:lnTo>
                  <a:lnTo>
                    <a:pt x="22296" y="6369"/>
                  </a:lnTo>
                  <a:lnTo>
                    <a:pt x="24505" y="5169"/>
                  </a:lnTo>
                  <a:lnTo>
                    <a:pt x="24304" y="4801"/>
                  </a:lnTo>
                  <a:close/>
                  <a:moveTo>
                    <a:pt x="19886" y="7200"/>
                  </a:moveTo>
                  <a:lnTo>
                    <a:pt x="17677" y="8400"/>
                  </a:lnTo>
                  <a:lnTo>
                    <a:pt x="17877" y="8768"/>
                  </a:lnTo>
                  <a:lnTo>
                    <a:pt x="20086" y="7568"/>
                  </a:lnTo>
                  <a:lnTo>
                    <a:pt x="19886" y="7200"/>
                  </a:lnTo>
                  <a:close/>
                  <a:moveTo>
                    <a:pt x="15466" y="9600"/>
                  </a:moveTo>
                  <a:lnTo>
                    <a:pt x="13258" y="10800"/>
                  </a:lnTo>
                  <a:lnTo>
                    <a:pt x="13457" y="11168"/>
                  </a:lnTo>
                  <a:lnTo>
                    <a:pt x="15667" y="9968"/>
                  </a:lnTo>
                  <a:lnTo>
                    <a:pt x="15466" y="9600"/>
                  </a:lnTo>
                  <a:close/>
                  <a:moveTo>
                    <a:pt x="11048" y="11999"/>
                  </a:moveTo>
                  <a:lnTo>
                    <a:pt x="8839" y="13199"/>
                  </a:lnTo>
                  <a:lnTo>
                    <a:pt x="9039" y="13569"/>
                  </a:lnTo>
                  <a:lnTo>
                    <a:pt x="11248" y="12367"/>
                  </a:lnTo>
                  <a:lnTo>
                    <a:pt x="11048" y="11999"/>
                  </a:lnTo>
                  <a:close/>
                  <a:moveTo>
                    <a:pt x="6629" y="14399"/>
                  </a:moveTo>
                  <a:lnTo>
                    <a:pt x="4420" y="15599"/>
                  </a:lnTo>
                  <a:lnTo>
                    <a:pt x="4619" y="15967"/>
                  </a:lnTo>
                  <a:lnTo>
                    <a:pt x="6828" y="14767"/>
                  </a:lnTo>
                  <a:lnTo>
                    <a:pt x="6629" y="14399"/>
                  </a:lnTo>
                  <a:close/>
                  <a:moveTo>
                    <a:pt x="2210" y="16799"/>
                  </a:moveTo>
                  <a:lnTo>
                    <a:pt x="0" y="17999"/>
                  </a:lnTo>
                  <a:lnTo>
                    <a:pt x="201" y="18368"/>
                  </a:lnTo>
                  <a:lnTo>
                    <a:pt x="2410" y="17167"/>
                  </a:lnTo>
                  <a:lnTo>
                    <a:pt x="2210" y="16799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5" name="Google Shape;7535;p16"/>
            <p:cNvSpPr/>
            <p:nvPr/>
          </p:nvSpPr>
          <p:spPr>
            <a:xfrm>
              <a:off x="2863325" y="4467625"/>
              <a:ext cx="60450" cy="56250"/>
            </a:xfrm>
            <a:custGeom>
              <a:avLst/>
              <a:gdLst/>
              <a:ahLst/>
              <a:cxnLst/>
              <a:rect l="l" t="t" r="r" b="b"/>
              <a:pathLst>
                <a:path w="2418" h="2250" extrusionOk="0">
                  <a:moveTo>
                    <a:pt x="1157" y="259"/>
                  </a:moveTo>
                  <a:cubicBezTo>
                    <a:pt x="1201" y="259"/>
                    <a:pt x="1245" y="269"/>
                    <a:pt x="1289" y="290"/>
                  </a:cubicBezTo>
                  <a:cubicBezTo>
                    <a:pt x="1387" y="339"/>
                    <a:pt x="1503" y="455"/>
                    <a:pt x="1445" y="571"/>
                  </a:cubicBezTo>
                  <a:cubicBezTo>
                    <a:pt x="1426" y="604"/>
                    <a:pt x="1424" y="643"/>
                    <a:pt x="1440" y="677"/>
                  </a:cubicBezTo>
                  <a:cubicBezTo>
                    <a:pt x="1385" y="840"/>
                    <a:pt x="1326" y="1000"/>
                    <a:pt x="1260" y="1158"/>
                  </a:cubicBezTo>
                  <a:cubicBezTo>
                    <a:pt x="1192" y="1321"/>
                    <a:pt x="1117" y="1479"/>
                    <a:pt x="1034" y="1635"/>
                  </a:cubicBezTo>
                  <a:cubicBezTo>
                    <a:pt x="973" y="1741"/>
                    <a:pt x="886" y="1856"/>
                    <a:pt x="755" y="1856"/>
                  </a:cubicBezTo>
                  <a:cubicBezTo>
                    <a:pt x="745" y="1856"/>
                    <a:pt x="736" y="1855"/>
                    <a:pt x="725" y="1854"/>
                  </a:cubicBezTo>
                  <a:cubicBezTo>
                    <a:pt x="600" y="1840"/>
                    <a:pt x="490" y="1741"/>
                    <a:pt x="431" y="1636"/>
                  </a:cubicBezTo>
                  <a:cubicBezTo>
                    <a:pt x="353" y="1495"/>
                    <a:pt x="367" y="1323"/>
                    <a:pt x="407" y="1172"/>
                  </a:cubicBezTo>
                  <a:cubicBezTo>
                    <a:pt x="454" y="1002"/>
                    <a:pt x="539" y="842"/>
                    <a:pt x="628" y="690"/>
                  </a:cubicBezTo>
                  <a:cubicBezTo>
                    <a:pt x="702" y="566"/>
                    <a:pt x="787" y="444"/>
                    <a:pt x="901" y="356"/>
                  </a:cubicBezTo>
                  <a:cubicBezTo>
                    <a:pt x="979" y="298"/>
                    <a:pt x="1067" y="259"/>
                    <a:pt x="1157" y="259"/>
                  </a:cubicBezTo>
                  <a:close/>
                  <a:moveTo>
                    <a:pt x="1148" y="0"/>
                  </a:moveTo>
                  <a:cubicBezTo>
                    <a:pt x="732" y="2"/>
                    <a:pt x="464" y="431"/>
                    <a:pt x="299" y="760"/>
                  </a:cubicBezTo>
                  <a:cubicBezTo>
                    <a:pt x="113" y="1132"/>
                    <a:pt x="0" y="1633"/>
                    <a:pt x="357" y="1945"/>
                  </a:cubicBezTo>
                  <a:cubicBezTo>
                    <a:pt x="470" y="2043"/>
                    <a:pt x="611" y="2108"/>
                    <a:pt x="757" y="2108"/>
                  </a:cubicBezTo>
                  <a:cubicBezTo>
                    <a:pt x="791" y="2108"/>
                    <a:pt x="826" y="2104"/>
                    <a:pt x="860" y="2097"/>
                  </a:cubicBezTo>
                  <a:cubicBezTo>
                    <a:pt x="1067" y="2053"/>
                    <a:pt x="1197" y="1871"/>
                    <a:pt x="1288" y="1694"/>
                  </a:cubicBezTo>
                  <a:cubicBezTo>
                    <a:pt x="1390" y="1494"/>
                    <a:pt x="1482" y="1285"/>
                    <a:pt x="1564" y="1074"/>
                  </a:cubicBezTo>
                  <a:cubicBezTo>
                    <a:pt x="1640" y="1500"/>
                    <a:pt x="1838" y="1903"/>
                    <a:pt x="2148" y="2211"/>
                  </a:cubicBezTo>
                  <a:cubicBezTo>
                    <a:pt x="2175" y="2238"/>
                    <a:pt x="2205" y="2249"/>
                    <a:pt x="2234" y="2249"/>
                  </a:cubicBezTo>
                  <a:cubicBezTo>
                    <a:pt x="2331" y="2249"/>
                    <a:pt x="2418" y="2122"/>
                    <a:pt x="2328" y="2033"/>
                  </a:cubicBezTo>
                  <a:cubicBezTo>
                    <a:pt x="1846" y="1542"/>
                    <a:pt x="1664" y="831"/>
                    <a:pt x="1854" y="170"/>
                  </a:cubicBezTo>
                  <a:cubicBezTo>
                    <a:pt x="1877" y="74"/>
                    <a:pt x="1800" y="13"/>
                    <a:pt x="1726" y="13"/>
                  </a:cubicBezTo>
                  <a:cubicBezTo>
                    <a:pt x="1676" y="13"/>
                    <a:pt x="1627" y="40"/>
                    <a:pt x="1609" y="102"/>
                  </a:cubicBezTo>
                  <a:cubicBezTo>
                    <a:pt x="1600" y="135"/>
                    <a:pt x="1589" y="168"/>
                    <a:pt x="1579" y="199"/>
                  </a:cubicBezTo>
                  <a:cubicBezTo>
                    <a:pt x="1473" y="80"/>
                    <a:pt x="1313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6" name="Google Shape;7536;p16"/>
            <p:cNvSpPr/>
            <p:nvPr/>
          </p:nvSpPr>
          <p:spPr>
            <a:xfrm>
              <a:off x="2749400" y="4462600"/>
              <a:ext cx="51075" cy="112175"/>
            </a:xfrm>
            <a:custGeom>
              <a:avLst/>
              <a:gdLst/>
              <a:ahLst/>
              <a:cxnLst/>
              <a:rect l="l" t="t" r="r" b="b"/>
              <a:pathLst>
                <a:path w="2043" h="4487" extrusionOk="0">
                  <a:moveTo>
                    <a:pt x="457" y="0"/>
                  </a:moveTo>
                  <a:cubicBezTo>
                    <a:pt x="340" y="0"/>
                    <a:pt x="263" y="171"/>
                    <a:pt x="388" y="234"/>
                  </a:cubicBezTo>
                  <a:cubicBezTo>
                    <a:pt x="399" y="241"/>
                    <a:pt x="411" y="248"/>
                    <a:pt x="422" y="253"/>
                  </a:cubicBezTo>
                  <a:cubicBezTo>
                    <a:pt x="418" y="266"/>
                    <a:pt x="414" y="280"/>
                    <a:pt x="411" y="292"/>
                  </a:cubicBezTo>
                  <a:cubicBezTo>
                    <a:pt x="377" y="471"/>
                    <a:pt x="505" y="618"/>
                    <a:pt x="577" y="770"/>
                  </a:cubicBezTo>
                  <a:cubicBezTo>
                    <a:pt x="753" y="1151"/>
                    <a:pt x="852" y="1561"/>
                    <a:pt x="867" y="1981"/>
                  </a:cubicBezTo>
                  <a:cubicBezTo>
                    <a:pt x="902" y="2809"/>
                    <a:pt x="632" y="3642"/>
                    <a:pt x="82" y="4266"/>
                  </a:cubicBezTo>
                  <a:cubicBezTo>
                    <a:pt x="1" y="4359"/>
                    <a:pt x="86" y="4487"/>
                    <a:pt x="179" y="4487"/>
                  </a:cubicBezTo>
                  <a:cubicBezTo>
                    <a:pt x="208" y="4487"/>
                    <a:pt x="237" y="4475"/>
                    <a:pt x="263" y="4446"/>
                  </a:cubicBezTo>
                  <a:cubicBezTo>
                    <a:pt x="759" y="3882"/>
                    <a:pt x="1049" y="3169"/>
                    <a:pt x="1112" y="2422"/>
                  </a:cubicBezTo>
                  <a:cubicBezTo>
                    <a:pt x="1143" y="2055"/>
                    <a:pt x="1116" y="1687"/>
                    <a:pt x="1035" y="1328"/>
                  </a:cubicBezTo>
                  <a:cubicBezTo>
                    <a:pt x="994" y="1146"/>
                    <a:pt x="936" y="969"/>
                    <a:pt x="866" y="798"/>
                  </a:cubicBezTo>
                  <a:cubicBezTo>
                    <a:pt x="828" y="711"/>
                    <a:pt x="789" y="623"/>
                    <a:pt x="744" y="538"/>
                  </a:cubicBezTo>
                  <a:cubicBezTo>
                    <a:pt x="723" y="498"/>
                    <a:pt x="693" y="458"/>
                    <a:pt x="678" y="416"/>
                  </a:cubicBezTo>
                  <a:cubicBezTo>
                    <a:pt x="676" y="415"/>
                    <a:pt x="676" y="411"/>
                    <a:pt x="675" y="410"/>
                  </a:cubicBezTo>
                  <a:lnTo>
                    <a:pt x="675" y="410"/>
                  </a:lnTo>
                  <a:cubicBezTo>
                    <a:pt x="1149" y="742"/>
                    <a:pt x="1492" y="1240"/>
                    <a:pt x="1613" y="1815"/>
                  </a:cubicBezTo>
                  <a:cubicBezTo>
                    <a:pt x="1782" y="2621"/>
                    <a:pt x="1510" y="3451"/>
                    <a:pt x="1154" y="4167"/>
                  </a:cubicBezTo>
                  <a:cubicBezTo>
                    <a:pt x="1104" y="4267"/>
                    <a:pt x="1193" y="4360"/>
                    <a:pt x="1277" y="4360"/>
                  </a:cubicBezTo>
                  <a:cubicBezTo>
                    <a:pt x="1314" y="4360"/>
                    <a:pt x="1351" y="4341"/>
                    <a:pt x="1373" y="4295"/>
                  </a:cubicBezTo>
                  <a:cubicBezTo>
                    <a:pt x="1760" y="3514"/>
                    <a:pt x="2042" y="2625"/>
                    <a:pt x="1857" y="1748"/>
                  </a:cubicBezTo>
                  <a:cubicBezTo>
                    <a:pt x="1701" y="1004"/>
                    <a:pt x="1192" y="358"/>
                    <a:pt x="516" y="15"/>
                  </a:cubicBezTo>
                  <a:cubicBezTo>
                    <a:pt x="496" y="5"/>
                    <a:pt x="476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7" name="Google Shape;7537;p16"/>
            <p:cNvSpPr/>
            <p:nvPr/>
          </p:nvSpPr>
          <p:spPr>
            <a:xfrm>
              <a:off x="3436600" y="3936450"/>
              <a:ext cx="85675" cy="106825"/>
            </a:xfrm>
            <a:custGeom>
              <a:avLst/>
              <a:gdLst/>
              <a:ahLst/>
              <a:cxnLst/>
              <a:rect l="l" t="t" r="r" b="b"/>
              <a:pathLst>
                <a:path w="3427" h="4273" extrusionOk="0">
                  <a:moveTo>
                    <a:pt x="2041" y="467"/>
                  </a:moveTo>
                  <a:cubicBezTo>
                    <a:pt x="2170" y="467"/>
                    <a:pt x="2266" y="502"/>
                    <a:pt x="2281" y="602"/>
                  </a:cubicBezTo>
                  <a:cubicBezTo>
                    <a:pt x="2303" y="754"/>
                    <a:pt x="2162" y="956"/>
                    <a:pt x="2090" y="1083"/>
                  </a:cubicBezTo>
                  <a:cubicBezTo>
                    <a:pt x="1999" y="1244"/>
                    <a:pt x="1896" y="1398"/>
                    <a:pt x="1780" y="1542"/>
                  </a:cubicBezTo>
                  <a:cubicBezTo>
                    <a:pt x="1567" y="1807"/>
                    <a:pt x="1315" y="2039"/>
                    <a:pt x="1034" y="2232"/>
                  </a:cubicBezTo>
                  <a:cubicBezTo>
                    <a:pt x="1067" y="1721"/>
                    <a:pt x="1110" y="1210"/>
                    <a:pt x="1160" y="701"/>
                  </a:cubicBezTo>
                  <a:cubicBezTo>
                    <a:pt x="1191" y="688"/>
                    <a:pt x="1222" y="673"/>
                    <a:pt x="1254" y="660"/>
                  </a:cubicBezTo>
                  <a:lnTo>
                    <a:pt x="1255" y="660"/>
                  </a:lnTo>
                  <a:cubicBezTo>
                    <a:pt x="1365" y="619"/>
                    <a:pt x="1773" y="467"/>
                    <a:pt x="2041" y="467"/>
                  </a:cubicBezTo>
                  <a:close/>
                  <a:moveTo>
                    <a:pt x="2158" y="2317"/>
                  </a:moveTo>
                  <a:cubicBezTo>
                    <a:pt x="2191" y="2317"/>
                    <a:pt x="2224" y="2318"/>
                    <a:pt x="2258" y="2319"/>
                  </a:cubicBezTo>
                  <a:cubicBezTo>
                    <a:pt x="2462" y="2330"/>
                    <a:pt x="2679" y="2377"/>
                    <a:pt x="2853" y="2487"/>
                  </a:cubicBezTo>
                  <a:cubicBezTo>
                    <a:pt x="2943" y="2545"/>
                    <a:pt x="3008" y="2612"/>
                    <a:pt x="2982" y="2728"/>
                  </a:cubicBezTo>
                  <a:cubicBezTo>
                    <a:pt x="2960" y="2824"/>
                    <a:pt x="2883" y="2921"/>
                    <a:pt x="2820" y="2995"/>
                  </a:cubicBezTo>
                  <a:cubicBezTo>
                    <a:pt x="2385" y="3505"/>
                    <a:pt x="1603" y="3560"/>
                    <a:pt x="980" y="3593"/>
                  </a:cubicBezTo>
                  <a:cubicBezTo>
                    <a:pt x="976" y="3593"/>
                    <a:pt x="972" y="3595"/>
                    <a:pt x="969" y="3596"/>
                  </a:cubicBezTo>
                  <a:cubicBezTo>
                    <a:pt x="981" y="3237"/>
                    <a:pt x="997" y="2880"/>
                    <a:pt x="1017" y="2523"/>
                  </a:cubicBezTo>
                  <a:cubicBezTo>
                    <a:pt x="1030" y="2523"/>
                    <a:pt x="1042" y="2521"/>
                    <a:pt x="1055" y="2518"/>
                  </a:cubicBezTo>
                  <a:cubicBezTo>
                    <a:pt x="1414" y="2418"/>
                    <a:pt x="1782" y="2317"/>
                    <a:pt x="2158" y="2317"/>
                  </a:cubicBezTo>
                  <a:close/>
                  <a:moveTo>
                    <a:pt x="1104" y="0"/>
                  </a:moveTo>
                  <a:cubicBezTo>
                    <a:pt x="1041" y="0"/>
                    <a:pt x="972" y="40"/>
                    <a:pt x="964" y="121"/>
                  </a:cubicBezTo>
                  <a:cubicBezTo>
                    <a:pt x="948" y="259"/>
                    <a:pt x="936" y="395"/>
                    <a:pt x="922" y="532"/>
                  </a:cubicBezTo>
                  <a:cubicBezTo>
                    <a:pt x="622" y="673"/>
                    <a:pt x="345" y="857"/>
                    <a:pt x="96" y="1077"/>
                  </a:cubicBezTo>
                  <a:cubicBezTo>
                    <a:pt x="0" y="1163"/>
                    <a:pt x="90" y="1290"/>
                    <a:pt x="192" y="1290"/>
                  </a:cubicBezTo>
                  <a:cubicBezTo>
                    <a:pt x="220" y="1290"/>
                    <a:pt x="249" y="1281"/>
                    <a:pt x="276" y="1257"/>
                  </a:cubicBezTo>
                  <a:cubicBezTo>
                    <a:pt x="464" y="1091"/>
                    <a:pt x="671" y="947"/>
                    <a:pt x="893" y="828"/>
                  </a:cubicBezTo>
                  <a:lnTo>
                    <a:pt x="893" y="828"/>
                  </a:lnTo>
                  <a:cubicBezTo>
                    <a:pt x="787" y="1932"/>
                    <a:pt x="723" y="3040"/>
                    <a:pt x="697" y="4151"/>
                  </a:cubicBezTo>
                  <a:cubicBezTo>
                    <a:pt x="695" y="4232"/>
                    <a:pt x="757" y="4273"/>
                    <a:pt x="821" y="4273"/>
                  </a:cubicBezTo>
                  <a:cubicBezTo>
                    <a:pt x="884" y="4273"/>
                    <a:pt x="949" y="4232"/>
                    <a:pt x="951" y="4151"/>
                  </a:cubicBezTo>
                  <a:cubicBezTo>
                    <a:pt x="953" y="4049"/>
                    <a:pt x="958" y="3946"/>
                    <a:pt x="961" y="3844"/>
                  </a:cubicBezTo>
                  <a:cubicBezTo>
                    <a:pt x="967" y="3845"/>
                    <a:pt x="975" y="3847"/>
                    <a:pt x="981" y="3847"/>
                  </a:cubicBezTo>
                  <a:cubicBezTo>
                    <a:pt x="1749" y="3808"/>
                    <a:pt x="2777" y="3704"/>
                    <a:pt x="3175" y="2929"/>
                  </a:cubicBezTo>
                  <a:cubicBezTo>
                    <a:pt x="3427" y="2430"/>
                    <a:pt x="2889" y="2155"/>
                    <a:pt x="2473" y="2089"/>
                  </a:cubicBezTo>
                  <a:cubicBezTo>
                    <a:pt x="2366" y="2072"/>
                    <a:pt x="2260" y="2064"/>
                    <a:pt x="2153" y="2064"/>
                  </a:cubicBezTo>
                  <a:cubicBezTo>
                    <a:pt x="1958" y="2064"/>
                    <a:pt x="1763" y="2090"/>
                    <a:pt x="1570" y="2128"/>
                  </a:cubicBezTo>
                  <a:cubicBezTo>
                    <a:pt x="1763" y="1956"/>
                    <a:pt x="1935" y="1763"/>
                    <a:pt x="2089" y="1555"/>
                  </a:cubicBezTo>
                  <a:cubicBezTo>
                    <a:pt x="2219" y="1376"/>
                    <a:pt x="2332" y="1185"/>
                    <a:pt x="2427" y="986"/>
                  </a:cubicBezTo>
                  <a:cubicBezTo>
                    <a:pt x="2509" y="809"/>
                    <a:pt x="2592" y="594"/>
                    <a:pt x="2479" y="409"/>
                  </a:cubicBezTo>
                  <a:cubicBezTo>
                    <a:pt x="2387" y="261"/>
                    <a:pt x="2224" y="212"/>
                    <a:pt x="2044" y="212"/>
                  </a:cubicBezTo>
                  <a:cubicBezTo>
                    <a:pt x="1794" y="212"/>
                    <a:pt x="1511" y="306"/>
                    <a:pt x="1337" y="362"/>
                  </a:cubicBezTo>
                  <a:cubicBezTo>
                    <a:pt x="1287" y="380"/>
                    <a:pt x="1238" y="402"/>
                    <a:pt x="1188" y="420"/>
                  </a:cubicBezTo>
                  <a:cubicBezTo>
                    <a:pt x="1199" y="320"/>
                    <a:pt x="1208" y="221"/>
                    <a:pt x="1218" y="121"/>
                  </a:cubicBezTo>
                  <a:cubicBezTo>
                    <a:pt x="1227" y="40"/>
                    <a:pt x="1168" y="0"/>
                    <a:pt x="1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8" name="Google Shape;7538;p16"/>
            <p:cNvSpPr/>
            <p:nvPr/>
          </p:nvSpPr>
          <p:spPr>
            <a:xfrm>
              <a:off x="2926925" y="3802600"/>
              <a:ext cx="68800" cy="87125"/>
            </a:xfrm>
            <a:custGeom>
              <a:avLst/>
              <a:gdLst/>
              <a:ahLst/>
              <a:cxnLst/>
              <a:rect l="l" t="t" r="r" b="b"/>
              <a:pathLst>
                <a:path w="2752" h="3485" extrusionOk="0">
                  <a:moveTo>
                    <a:pt x="2099" y="1"/>
                  </a:moveTo>
                  <a:cubicBezTo>
                    <a:pt x="1998" y="1"/>
                    <a:pt x="1896" y="20"/>
                    <a:pt x="1802" y="57"/>
                  </a:cubicBezTo>
                  <a:cubicBezTo>
                    <a:pt x="1392" y="222"/>
                    <a:pt x="1072" y="629"/>
                    <a:pt x="834" y="986"/>
                  </a:cubicBezTo>
                  <a:cubicBezTo>
                    <a:pt x="386" y="1660"/>
                    <a:pt x="0" y="2805"/>
                    <a:pt x="925" y="3280"/>
                  </a:cubicBezTo>
                  <a:cubicBezTo>
                    <a:pt x="1248" y="3447"/>
                    <a:pt x="1622" y="3484"/>
                    <a:pt x="1985" y="3484"/>
                  </a:cubicBezTo>
                  <a:cubicBezTo>
                    <a:pt x="2072" y="3484"/>
                    <a:pt x="2159" y="3482"/>
                    <a:pt x="2244" y="3479"/>
                  </a:cubicBezTo>
                  <a:cubicBezTo>
                    <a:pt x="2406" y="3473"/>
                    <a:pt x="2407" y="3224"/>
                    <a:pt x="2249" y="3224"/>
                  </a:cubicBezTo>
                  <a:cubicBezTo>
                    <a:pt x="2247" y="3224"/>
                    <a:pt x="2246" y="3224"/>
                    <a:pt x="2244" y="3224"/>
                  </a:cubicBezTo>
                  <a:cubicBezTo>
                    <a:pt x="2150" y="3227"/>
                    <a:pt x="2053" y="3230"/>
                    <a:pt x="1955" y="3230"/>
                  </a:cubicBezTo>
                  <a:cubicBezTo>
                    <a:pt x="1652" y="3230"/>
                    <a:pt x="1341" y="3202"/>
                    <a:pt x="1071" y="3070"/>
                  </a:cubicBezTo>
                  <a:cubicBezTo>
                    <a:pt x="621" y="2851"/>
                    <a:pt x="533" y="2379"/>
                    <a:pt x="660" y="1928"/>
                  </a:cubicBezTo>
                  <a:cubicBezTo>
                    <a:pt x="789" y="1467"/>
                    <a:pt x="1067" y="1033"/>
                    <a:pt x="1392" y="684"/>
                  </a:cubicBezTo>
                  <a:cubicBezTo>
                    <a:pt x="1548" y="515"/>
                    <a:pt x="1732" y="333"/>
                    <a:pt x="1959" y="269"/>
                  </a:cubicBezTo>
                  <a:cubicBezTo>
                    <a:pt x="2004" y="256"/>
                    <a:pt x="2051" y="249"/>
                    <a:pt x="2099" y="249"/>
                  </a:cubicBezTo>
                  <a:cubicBezTo>
                    <a:pt x="2267" y="249"/>
                    <a:pt x="2434" y="331"/>
                    <a:pt x="2481" y="507"/>
                  </a:cubicBezTo>
                  <a:cubicBezTo>
                    <a:pt x="2497" y="570"/>
                    <a:pt x="2546" y="597"/>
                    <a:pt x="2596" y="597"/>
                  </a:cubicBezTo>
                  <a:cubicBezTo>
                    <a:pt x="2672" y="597"/>
                    <a:pt x="2751" y="535"/>
                    <a:pt x="2727" y="439"/>
                  </a:cubicBezTo>
                  <a:cubicBezTo>
                    <a:pt x="2650" y="145"/>
                    <a:pt x="2377" y="1"/>
                    <a:pt x="20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39" name="Google Shape;7539;p16"/>
            <p:cNvSpPr/>
            <p:nvPr/>
          </p:nvSpPr>
          <p:spPr>
            <a:xfrm>
              <a:off x="2421950" y="4444375"/>
              <a:ext cx="68350" cy="78875"/>
            </a:xfrm>
            <a:custGeom>
              <a:avLst/>
              <a:gdLst/>
              <a:ahLst/>
              <a:cxnLst/>
              <a:rect l="l" t="t" r="r" b="b"/>
              <a:pathLst>
                <a:path w="2734" h="3155" extrusionOk="0">
                  <a:moveTo>
                    <a:pt x="1795" y="391"/>
                  </a:moveTo>
                  <a:lnTo>
                    <a:pt x="2128" y="1430"/>
                  </a:lnTo>
                  <a:cubicBezTo>
                    <a:pt x="2182" y="1592"/>
                    <a:pt x="2233" y="1753"/>
                    <a:pt x="2285" y="1913"/>
                  </a:cubicBezTo>
                  <a:cubicBezTo>
                    <a:pt x="2065" y="1870"/>
                    <a:pt x="1842" y="1848"/>
                    <a:pt x="1618" y="1848"/>
                  </a:cubicBezTo>
                  <a:cubicBezTo>
                    <a:pt x="1341" y="1848"/>
                    <a:pt x="1063" y="1881"/>
                    <a:pt x="792" y="1947"/>
                  </a:cubicBezTo>
                  <a:cubicBezTo>
                    <a:pt x="1077" y="1399"/>
                    <a:pt x="1412" y="879"/>
                    <a:pt x="1795" y="391"/>
                  </a:cubicBezTo>
                  <a:close/>
                  <a:moveTo>
                    <a:pt x="1834" y="1"/>
                  </a:moveTo>
                  <a:cubicBezTo>
                    <a:pt x="1804" y="1"/>
                    <a:pt x="1775" y="12"/>
                    <a:pt x="1752" y="39"/>
                  </a:cubicBezTo>
                  <a:cubicBezTo>
                    <a:pt x="1243" y="656"/>
                    <a:pt x="806" y="1332"/>
                    <a:pt x="450" y="2049"/>
                  </a:cubicBezTo>
                  <a:cubicBezTo>
                    <a:pt x="428" y="2057"/>
                    <a:pt x="405" y="2063"/>
                    <a:pt x="383" y="2073"/>
                  </a:cubicBezTo>
                  <a:cubicBezTo>
                    <a:pt x="281" y="2112"/>
                    <a:pt x="278" y="2234"/>
                    <a:pt x="334" y="2292"/>
                  </a:cubicBezTo>
                  <a:cubicBezTo>
                    <a:pt x="226" y="2525"/>
                    <a:pt x="126" y="2760"/>
                    <a:pt x="35" y="3000"/>
                  </a:cubicBezTo>
                  <a:cubicBezTo>
                    <a:pt x="1" y="3093"/>
                    <a:pt x="77" y="3155"/>
                    <a:pt x="156" y="3155"/>
                  </a:cubicBezTo>
                  <a:cubicBezTo>
                    <a:pt x="207" y="3155"/>
                    <a:pt x="258" y="3129"/>
                    <a:pt x="281" y="3069"/>
                  </a:cubicBezTo>
                  <a:cubicBezTo>
                    <a:pt x="385" y="2792"/>
                    <a:pt x="504" y="2522"/>
                    <a:pt x="634" y="2256"/>
                  </a:cubicBezTo>
                  <a:cubicBezTo>
                    <a:pt x="952" y="2155"/>
                    <a:pt x="1282" y="2104"/>
                    <a:pt x="1613" y="2104"/>
                  </a:cubicBezTo>
                  <a:cubicBezTo>
                    <a:pt x="1869" y="2104"/>
                    <a:pt x="2125" y="2135"/>
                    <a:pt x="2376" y="2196"/>
                  </a:cubicBezTo>
                  <a:cubicBezTo>
                    <a:pt x="2396" y="2253"/>
                    <a:pt x="2413" y="2309"/>
                    <a:pt x="2431" y="2367"/>
                  </a:cubicBezTo>
                  <a:cubicBezTo>
                    <a:pt x="2445" y="2415"/>
                    <a:pt x="2516" y="2655"/>
                    <a:pt x="2416" y="2655"/>
                  </a:cubicBezTo>
                  <a:cubicBezTo>
                    <a:pt x="2407" y="2655"/>
                    <a:pt x="2397" y="2653"/>
                    <a:pt x="2385" y="2649"/>
                  </a:cubicBezTo>
                  <a:cubicBezTo>
                    <a:pt x="2370" y="2644"/>
                    <a:pt x="2356" y="2642"/>
                    <a:pt x="2343" y="2642"/>
                  </a:cubicBezTo>
                  <a:cubicBezTo>
                    <a:pt x="2219" y="2642"/>
                    <a:pt x="2178" y="2846"/>
                    <a:pt x="2318" y="2894"/>
                  </a:cubicBezTo>
                  <a:cubicBezTo>
                    <a:pt x="2350" y="2905"/>
                    <a:pt x="2381" y="2910"/>
                    <a:pt x="2411" y="2910"/>
                  </a:cubicBezTo>
                  <a:cubicBezTo>
                    <a:pt x="2577" y="2910"/>
                    <a:pt x="2713" y="2759"/>
                    <a:pt x="2725" y="2588"/>
                  </a:cubicBezTo>
                  <a:cubicBezTo>
                    <a:pt x="2733" y="2469"/>
                    <a:pt x="2694" y="2355"/>
                    <a:pt x="2658" y="2243"/>
                  </a:cubicBezTo>
                  <a:cubicBezTo>
                    <a:pt x="2650" y="2220"/>
                    <a:pt x="2644" y="2196"/>
                    <a:pt x="2636" y="2174"/>
                  </a:cubicBezTo>
                  <a:cubicBezTo>
                    <a:pt x="2675" y="2110"/>
                    <a:pt x="2664" y="2013"/>
                    <a:pt x="2575" y="1983"/>
                  </a:cubicBezTo>
                  <a:lnTo>
                    <a:pt x="2515" y="1803"/>
                  </a:lnTo>
                  <a:lnTo>
                    <a:pt x="1965" y="95"/>
                  </a:lnTo>
                  <a:cubicBezTo>
                    <a:pt x="1948" y="41"/>
                    <a:pt x="1890" y="1"/>
                    <a:pt x="1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0" name="Google Shape;7540;p16"/>
            <p:cNvSpPr/>
            <p:nvPr/>
          </p:nvSpPr>
          <p:spPr>
            <a:xfrm>
              <a:off x="3767975" y="3890775"/>
              <a:ext cx="95550" cy="134575"/>
            </a:xfrm>
            <a:custGeom>
              <a:avLst/>
              <a:gdLst/>
              <a:ahLst/>
              <a:cxnLst/>
              <a:rect l="l" t="t" r="r" b="b"/>
              <a:pathLst>
                <a:path w="3822" h="5383" extrusionOk="0">
                  <a:moveTo>
                    <a:pt x="3601" y="1"/>
                  </a:moveTo>
                  <a:cubicBezTo>
                    <a:pt x="3530" y="1"/>
                    <a:pt x="3461" y="39"/>
                    <a:pt x="3438" y="129"/>
                  </a:cubicBezTo>
                  <a:cubicBezTo>
                    <a:pt x="3234" y="909"/>
                    <a:pt x="2925" y="1658"/>
                    <a:pt x="2520" y="2355"/>
                  </a:cubicBezTo>
                  <a:cubicBezTo>
                    <a:pt x="2021" y="1588"/>
                    <a:pt x="1468" y="858"/>
                    <a:pt x="865" y="170"/>
                  </a:cubicBezTo>
                  <a:cubicBezTo>
                    <a:pt x="828" y="128"/>
                    <a:pt x="786" y="111"/>
                    <a:pt x="745" y="111"/>
                  </a:cubicBezTo>
                  <a:cubicBezTo>
                    <a:pt x="613" y="111"/>
                    <a:pt x="492" y="292"/>
                    <a:pt x="610" y="425"/>
                  </a:cubicBezTo>
                  <a:cubicBezTo>
                    <a:pt x="1235" y="1138"/>
                    <a:pt x="1803" y="1898"/>
                    <a:pt x="2311" y="2697"/>
                  </a:cubicBezTo>
                  <a:cubicBezTo>
                    <a:pt x="1739" y="3595"/>
                    <a:pt x="1012" y="4394"/>
                    <a:pt x="154" y="5035"/>
                  </a:cubicBezTo>
                  <a:cubicBezTo>
                    <a:pt x="1" y="5147"/>
                    <a:pt x="98" y="5382"/>
                    <a:pt x="241" y="5382"/>
                  </a:cubicBezTo>
                  <a:cubicBezTo>
                    <a:pt x="271" y="5382"/>
                    <a:pt x="303" y="5372"/>
                    <a:pt x="335" y="5348"/>
                  </a:cubicBezTo>
                  <a:cubicBezTo>
                    <a:pt x="1208" y="4695"/>
                    <a:pt x="1960" y="3894"/>
                    <a:pt x="2559" y="2982"/>
                  </a:cubicBezTo>
                  <a:cubicBezTo>
                    <a:pt x="2569" y="2984"/>
                    <a:pt x="2579" y="2985"/>
                    <a:pt x="2589" y="2985"/>
                  </a:cubicBezTo>
                  <a:cubicBezTo>
                    <a:pt x="2714" y="2985"/>
                    <a:pt x="2840" y="2855"/>
                    <a:pt x="2755" y="2716"/>
                  </a:cubicBezTo>
                  <a:cubicBezTo>
                    <a:pt x="2750" y="2708"/>
                    <a:pt x="2744" y="2699"/>
                    <a:pt x="2737" y="2691"/>
                  </a:cubicBezTo>
                  <a:cubicBezTo>
                    <a:pt x="3206" y="1925"/>
                    <a:pt x="3560" y="1094"/>
                    <a:pt x="3787" y="226"/>
                  </a:cubicBezTo>
                  <a:cubicBezTo>
                    <a:pt x="3822" y="90"/>
                    <a:pt x="3709" y="1"/>
                    <a:pt x="3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1" name="Google Shape;7541;p16"/>
            <p:cNvSpPr/>
            <p:nvPr/>
          </p:nvSpPr>
          <p:spPr>
            <a:xfrm>
              <a:off x="3930450" y="3884375"/>
              <a:ext cx="108500" cy="14975"/>
            </a:xfrm>
            <a:custGeom>
              <a:avLst/>
              <a:gdLst/>
              <a:ahLst/>
              <a:cxnLst/>
              <a:rect l="l" t="t" r="r" b="b"/>
              <a:pathLst>
                <a:path w="4340" h="599" extrusionOk="0">
                  <a:moveTo>
                    <a:pt x="219" y="1"/>
                  </a:moveTo>
                  <a:cubicBezTo>
                    <a:pt x="0" y="1"/>
                    <a:pt x="5" y="349"/>
                    <a:pt x="232" y="363"/>
                  </a:cubicBezTo>
                  <a:lnTo>
                    <a:pt x="4107" y="598"/>
                  </a:lnTo>
                  <a:cubicBezTo>
                    <a:pt x="4111" y="598"/>
                    <a:pt x="4115" y="599"/>
                    <a:pt x="4120" y="599"/>
                  </a:cubicBezTo>
                  <a:cubicBezTo>
                    <a:pt x="4340" y="599"/>
                    <a:pt x="4336" y="250"/>
                    <a:pt x="4107" y="236"/>
                  </a:cubicBezTo>
                  <a:lnTo>
                    <a:pt x="232" y="1"/>
                  </a:lnTo>
                  <a:cubicBezTo>
                    <a:pt x="228" y="1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2" name="Google Shape;7542;p16"/>
            <p:cNvSpPr/>
            <p:nvPr/>
          </p:nvSpPr>
          <p:spPr>
            <a:xfrm>
              <a:off x="3921075" y="3930050"/>
              <a:ext cx="117875" cy="12025"/>
            </a:xfrm>
            <a:custGeom>
              <a:avLst/>
              <a:gdLst/>
              <a:ahLst/>
              <a:cxnLst/>
              <a:rect l="l" t="t" r="r" b="b"/>
              <a:pathLst>
                <a:path w="4715" h="481" extrusionOk="0">
                  <a:moveTo>
                    <a:pt x="222" y="1"/>
                  </a:moveTo>
                  <a:cubicBezTo>
                    <a:pt x="1" y="1"/>
                    <a:pt x="6" y="351"/>
                    <a:pt x="234" y="363"/>
                  </a:cubicBezTo>
                  <a:cubicBezTo>
                    <a:pt x="1649" y="430"/>
                    <a:pt x="3064" y="469"/>
                    <a:pt x="4480" y="480"/>
                  </a:cubicBezTo>
                  <a:cubicBezTo>
                    <a:pt x="4481" y="480"/>
                    <a:pt x="4482" y="480"/>
                    <a:pt x="4483" y="480"/>
                  </a:cubicBezTo>
                  <a:cubicBezTo>
                    <a:pt x="4714" y="480"/>
                    <a:pt x="4714" y="122"/>
                    <a:pt x="4480" y="120"/>
                  </a:cubicBezTo>
                  <a:cubicBezTo>
                    <a:pt x="3064" y="108"/>
                    <a:pt x="1649" y="68"/>
                    <a:pt x="234" y="1"/>
                  </a:cubicBezTo>
                  <a:cubicBezTo>
                    <a:pt x="230" y="1"/>
                    <a:pt x="226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3" name="Google Shape;7543;p16"/>
            <p:cNvSpPr/>
            <p:nvPr/>
          </p:nvSpPr>
          <p:spPr>
            <a:xfrm>
              <a:off x="4066400" y="3836850"/>
              <a:ext cx="131050" cy="217550"/>
            </a:xfrm>
            <a:custGeom>
              <a:avLst/>
              <a:gdLst/>
              <a:ahLst/>
              <a:cxnLst/>
              <a:rect l="l" t="t" r="r" b="b"/>
              <a:pathLst>
                <a:path w="5242" h="8702" extrusionOk="0">
                  <a:moveTo>
                    <a:pt x="4637" y="0"/>
                  </a:moveTo>
                  <a:cubicBezTo>
                    <a:pt x="4376" y="0"/>
                    <a:pt x="4088" y="111"/>
                    <a:pt x="3909" y="257"/>
                  </a:cubicBezTo>
                  <a:cubicBezTo>
                    <a:pt x="3350" y="715"/>
                    <a:pt x="3096" y="1434"/>
                    <a:pt x="2933" y="2115"/>
                  </a:cubicBezTo>
                  <a:cubicBezTo>
                    <a:pt x="2911" y="2206"/>
                    <a:pt x="2891" y="2299"/>
                    <a:pt x="2871" y="2389"/>
                  </a:cubicBezTo>
                  <a:cubicBezTo>
                    <a:pt x="2408" y="2405"/>
                    <a:pt x="1949" y="2451"/>
                    <a:pt x="1493" y="2524"/>
                  </a:cubicBezTo>
                  <a:cubicBezTo>
                    <a:pt x="1274" y="2560"/>
                    <a:pt x="1352" y="2876"/>
                    <a:pt x="1556" y="2876"/>
                  </a:cubicBezTo>
                  <a:cubicBezTo>
                    <a:pt x="1567" y="2876"/>
                    <a:pt x="1578" y="2875"/>
                    <a:pt x="1589" y="2874"/>
                  </a:cubicBezTo>
                  <a:cubicBezTo>
                    <a:pt x="1987" y="2809"/>
                    <a:pt x="2387" y="2769"/>
                    <a:pt x="2789" y="2751"/>
                  </a:cubicBezTo>
                  <a:lnTo>
                    <a:pt x="2789" y="2751"/>
                  </a:lnTo>
                  <a:cubicBezTo>
                    <a:pt x="2526" y="3984"/>
                    <a:pt x="2321" y="5236"/>
                    <a:pt x="1813" y="6397"/>
                  </a:cubicBezTo>
                  <a:cubicBezTo>
                    <a:pt x="1658" y="6754"/>
                    <a:pt x="1472" y="7096"/>
                    <a:pt x="1255" y="7417"/>
                  </a:cubicBezTo>
                  <a:cubicBezTo>
                    <a:pt x="1139" y="7588"/>
                    <a:pt x="1012" y="7749"/>
                    <a:pt x="875" y="7903"/>
                  </a:cubicBezTo>
                  <a:cubicBezTo>
                    <a:pt x="809" y="7978"/>
                    <a:pt x="738" y="8050"/>
                    <a:pt x="668" y="8121"/>
                  </a:cubicBezTo>
                  <a:cubicBezTo>
                    <a:pt x="635" y="8152"/>
                    <a:pt x="602" y="8183"/>
                    <a:pt x="569" y="8215"/>
                  </a:cubicBezTo>
                  <a:lnTo>
                    <a:pt x="519" y="8260"/>
                  </a:lnTo>
                  <a:cubicBezTo>
                    <a:pt x="502" y="8270"/>
                    <a:pt x="497" y="8285"/>
                    <a:pt x="486" y="8299"/>
                  </a:cubicBezTo>
                  <a:cubicBezTo>
                    <a:pt x="457" y="8234"/>
                    <a:pt x="382" y="8188"/>
                    <a:pt x="305" y="8188"/>
                  </a:cubicBezTo>
                  <a:cubicBezTo>
                    <a:pt x="251" y="8188"/>
                    <a:pt x="195" y="8211"/>
                    <a:pt x="155" y="8268"/>
                  </a:cubicBezTo>
                  <a:cubicBezTo>
                    <a:pt x="0" y="8491"/>
                    <a:pt x="209" y="8701"/>
                    <a:pt x="429" y="8701"/>
                  </a:cubicBezTo>
                  <a:cubicBezTo>
                    <a:pt x="476" y="8701"/>
                    <a:pt x="523" y="8692"/>
                    <a:pt x="568" y="8671"/>
                  </a:cubicBezTo>
                  <a:cubicBezTo>
                    <a:pt x="856" y="8534"/>
                    <a:pt x="1108" y="8201"/>
                    <a:pt x="1302" y="7956"/>
                  </a:cubicBezTo>
                  <a:cubicBezTo>
                    <a:pt x="1747" y="7400"/>
                    <a:pt x="2072" y="6765"/>
                    <a:pt x="2319" y="6098"/>
                  </a:cubicBezTo>
                  <a:cubicBezTo>
                    <a:pt x="2581" y="5396"/>
                    <a:pt x="2758" y="4666"/>
                    <a:pt x="2916" y="3934"/>
                  </a:cubicBezTo>
                  <a:cubicBezTo>
                    <a:pt x="3001" y="3541"/>
                    <a:pt x="3073" y="3141"/>
                    <a:pt x="3156" y="2745"/>
                  </a:cubicBezTo>
                  <a:cubicBezTo>
                    <a:pt x="3210" y="2745"/>
                    <a:pt x="3264" y="2744"/>
                    <a:pt x="3318" y="2744"/>
                  </a:cubicBezTo>
                  <a:cubicBezTo>
                    <a:pt x="3559" y="2744"/>
                    <a:pt x="3800" y="2750"/>
                    <a:pt x="4041" y="2767"/>
                  </a:cubicBezTo>
                  <a:cubicBezTo>
                    <a:pt x="4046" y="2767"/>
                    <a:pt x="4052" y="2768"/>
                    <a:pt x="4057" y="2768"/>
                  </a:cubicBezTo>
                  <a:cubicBezTo>
                    <a:pt x="4273" y="2768"/>
                    <a:pt x="4268" y="2422"/>
                    <a:pt x="4041" y="2405"/>
                  </a:cubicBezTo>
                  <a:cubicBezTo>
                    <a:pt x="3804" y="2388"/>
                    <a:pt x="3568" y="2383"/>
                    <a:pt x="3331" y="2383"/>
                  </a:cubicBezTo>
                  <a:cubicBezTo>
                    <a:pt x="3300" y="2383"/>
                    <a:pt x="3269" y="2383"/>
                    <a:pt x="3237" y="2383"/>
                  </a:cubicBezTo>
                  <a:cubicBezTo>
                    <a:pt x="3287" y="2167"/>
                    <a:pt x="3342" y="1952"/>
                    <a:pt x="3410" y="1742"/>
                  </a:cubicBezTo>
                  <a:cubicBezTo>
                    <a:pt x="3537" y="1343"/>
                    <a:pt x="3717" y="948"/>
                    <a:pt x="4016" y="647"/>
                  </a:cubicBezTo>
                  <a:cubicBezTo>
                    <a:pt x="4114" y="548"/>
                    <a:pt x="4424" y="341"/>
                    <a:pt x="4643" y="341"/>
                  </a:cubicBezTo>
                  <a:cubicBezTo>
                    <a:pt x="4747" y="341"/>
                    <a:pt x="4831" y="388"/>
                    <a:pt x="4860" y="516"/>
                  </a:cubicBezTo>
                  <a:cubicBezTo>
                    <a:pt x="4882" y="606"/>
                    <a:pt x="4950" y="646"/>
                    <a:pt x="5021" y="646"/>
                  </a:cubicBezTo>
                  <a:cubicBezTo>
                    <a:pt x="5129" y="646"/>
                    <a:pt x="5242" y="557"/>
                    <a:pt x="5210" y="420"/>
                  </a:cubicBezTo>
                  <a:cubicBezTo>
                    <a:pt x="5140" y="114"/>
                    <a:pt x="4902" y="0"/>
                    <a:pt x="46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4" name="Google Shape;7544;p16"/>
            <p:cNvSpPr/>
            <p:nvPr/>
          </p:nvSpPr>
          <p:spPr>
            <a:xfrm>
              <a:off x="4199875" y="3825000"/>
              <a:ext cx="61125" cy="186275"/>
            </a:xfrm>
            <a:custGeom>
              <a:avLst/>
              <a:gdLst/>
              <a:ahLst/>
              <a:cxnLst/>
              <a:rect l="l" t="t" r="r" b="b"/>
              <a:pathLst>
                <a:path w="2445" h="7451" extrusionOk="0">
                  <a:moveTo>
                    <a:pt x="2191" y="1"/>
                  </a:moveTo>
                  <a:cubicBezTo>
                    <a:pt x="2136" y="1"/>
                    <a:pt x="2081" y="25"/>
                    <a:pt x="2042" y="84"/>
                  </a:cubicBezTo>
                  <a:cubicBezTo>
                    <a:pt x="1276" y="1272"/>
                    <a:pt x="468" y="2517"/>
                    <a:pt x="216" y="3935"/>
                  </a:cubicBezTo>
                  <a:cubicBezTo>
                    <a:pt x="1" y="5142"/>
                    <a:pt x="192" y="6439"/>
                    <a:pt x="1007" y="7391"/>
                  </a:cubicBezTo>
                  <a:cubicBezTo>
                    <a:pt x="1043" y="7433"/>
                    <a:pt x="1085" y="7451"/>
                    <a:pt x="1125" y="7451"/>
                  </a:cubicBezTo>
                  <a:cubicBezTo>
                    <a:pt x="1256" y="7451"/>
                    <a:pt x="1377" y="7269"/>
                    <a:pt x="1262" y="7134"/>
                  </a:cubicBezTo>
                  <a:cubicBezTo>
                    <a:pt x="491" y="6234"/>
                    <a:pt x="358" y="4952"/>
                    <a:pt x="606" y="3827"/>
                  </a:cubicBezTo>
                  <a:cubicBezTo>
                    <a:pt x="894" y="2520"/>
                    <a:pt x="1640" y="1375"/>
                    <a:pt x="2356" y="267"/>
                  </a:cubicBezTo>
                  <a:cubicBezTo>
                    <a:pt x="2444" y="131"/>
                    <a:pt x="2319" y="1"/>
                    <a:pt x="2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5" name="Google Shape;7545;p16"/>
            <p:cNvSpPr/>
            <p:nvPr/>
          </p:nvSpPr>
          <p:spPr>
            <a:xfrm>
              <a:off x="4248850" y="3872300"/>
              <a:ext cx="64700" cy="70075"/>
            </a:xfrm>
            <a:custGeom>
              <a:avLst/>
              <a:gdLst/>
              <a:ahLst/>
              <a:cxnLst/>
              <a:rect l="l" t="t" r="r" b="b"/>
              <a:pathLst>
                <a:path w="2588" h="2803" extrusionOk="0">
                  <a:moveTo>
                    <a:pt x="2380" y="1"/>
                  </a:moveTo>
                  <a:cubicBezTo>
                    <a:pt x="2333" y="1"/>
                    <a:pt x="2288" y="17"/>
                    <a:pt x="2258" y="53"/>
                  </a:cubicBezTo>
                  <a:cubicBezTo>
                    <a:pt x="1899" y="483"/>
                    <a:pt x="1539" y="913"/>
                    <a:pt x="1180" y="1344"/>
                  </a:cubicBezTo>
                  <a:cubicBezTo>
                    <a:pt x="923" y="1064"/>
                    <a:pt x="660" y="788"/>
                    <a:pt x="386" y="523"/>
                  </a:cubicBezTo>
                  <a:cubicBezTo>
                    <a:pt x="348" y="487"/>
                    <a:pt x="306" y="471"/>
                    <a:pt x="265" y="471"/>
                  </a:cubicBezTo>
                  <a:cubicBezTo>
                    <a:pt x="124" y="471"/>
                    <a:pt x="1" y="653"/>
                    <a:pt x="130" y="779"/>
                  </a:cubicBezTo>
                  <a:cubicBezTo>
                    <a:pt x="412" y="1051"/>
                    <a:pt x="682" y="1335"/>
                    <a:pt x="947" y="1623"/>
                  </a:cubicBezTo>
                  <a:lnTo>
                    <a:pt x="433" y="2239"/>
                  </a:lnTo>
                  <a:cubicBezTo>
                    <a:pt x="370" y="2313"/>
                    <a:pt x="359" y="2421"/>
                    <a:pt x="433" y="2494"/>
                  </a:cubicBezTo>
                  <a:cubicBezTo>
                    <a:pt x="466" y="2528"/>
                    <a:pt x="517" y="2547"/>
                    <a:pt x="567" y="2547"/>
                  </a:cubicBezTo>
                  <a:cubicBezTo>
                    <a:pt x="613" y="2547"/>
                    <a:pt x="658" y="2530"/>
                    <a:pt x="688" y="2494"/>
                  </a:cubicBezTo>
                  <a:lnTo>
                    <a:pt x="1191" y="1893"/>
                  </a:lnTo>
                  <a:cubicBezTo>
                    <a:pt x="1439" y="2173"/>
                    <a:pt x="1685" y="2457"/>
                    <a:pt x="1918" y="2750"/>
                  </a:cubicBezTo>
                  <a:cubicBezTo>
                    <a:pt x="1947" y="2786"/>
                    <a:pt x="1991" y="2803"/>
                    <a:pt x="2038" y="2803"/>
                  </a:cubicBezTo>
                  <a:cubicBezTo>
                    <a:pt x="2088" y="2803"/>
                    <a:pt x="2140" y="2783"/>
                    <a:pt x="2173" y="2750"/>
                  </a:cubicBezTo>
                  <a:cubicBezTo>
                    <a:pt x="2249" y="2675"/>
                    <a:pt x="2235" y="2571"/>
                    <a:pt x="2173" y="2494"/>
                  </a:cubicBezTo>
                  <a:cubicBezTo>
                    <a:pt x="1934" y="2192"/>
                    <a:pt x="1682" y="1901"/>
                    <a:pt x="1425" y="1612"/>
                  </a:cubicBezTo>
                  <a:lnTo>
                    <a:pt x="2513" y="309"/>
                  </a:lnTo>
                  <a:cubicBezTo>
                    <a:pt x="2576" y="235"/>
                    <a:pt x="2587" y="127"/>
                    <a:pt x="2513" y="53"/>
                  </a:cubicBezTo>
                  <a:cubicBezTo>
                    <a:pt x="2480" y="20"/>
                    <a:pt x="2429" y="1"/>
                    <a:pt x="2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6" name="Google Shape;7546;p16"/>
            <p:cNvSpPr/>
            <p:nvPr/>
          </p:nvSpPr>
          <p:spPr>
            <a:xfrm>
              <a:off x="4295550" y="3843825"/>
              <a:ext cx="59050" cy="159950"/>
            </a:xfrm>
            <a:custGeom>
              <a:avLst/>
              <a:gdLst/>
              <a:ahLst/>
              <a:cxnLst/>
              <a:rect l="l" t="t" r="r" b="b"/>
              <a:pathLst>
                <a:path w="2362" h="6398" extrusionOk="0">
                  <a:moveTo>
                    <a:pt x="1876" y="1"/>
                  </a:moveTo>
                  <a:cubicBezTo>
                    <a:pt x="1786" y="1"/>
                    <a:pt x="1704" y="58"/>
                    <a:pt x="1719" y="172"/>
                  </a:cubicBezTo>
                  <a:cubicBezTo>
                    <a:pt x="1988" y="2240"/>
                    <a:pt x="1943" y="4694"/>
                    <a:pt x="146" y="6099"/>
                  </a:cubicBezTo>
                  <a:cubicBezTo>
                    <a:pt x="0" y="6214"/>
                    <a:pt x="132" y="6398"/>
                    <a:pt x="284" y="6398"/>
                  </a:cubicBezTo>
                  <a:cubicBezTo>
                    <a:pt x="323" y="6398"/>
                    <a:pt x="364" y="6385"/>
                    <a:pt x="401" y="6356"/>
                  </a:cubicBezTo>
                  <a:cubicBezTo>
                    <a:pt x="2270" y="4895"/>
                    <a:pt x="2361" y="2328"/>
                    <a:pt x="2081" y="172"/>
                  </a:cubicBezTo>
                  <a:cubicBezTo>
                    <a:pt x="2066" y="58"/>
                    <a:pt x="1967" y="1"/>
                    <a:pt x="18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7" name="Google Shape;7547;p16"/>
            <p:cNvSpPr/>
            <p:nvPr/>
          </p:nvSpPr>
          <p:spPr>
            <a:xfrm>
              <a:off x="3745500" y="4209800"/>
              <a:ext cx="105925" cy="179125"/>
            </a:xfrm>
            <a:custGeom>
              <a:avLst/>
              <a:gdLst/>
              <a:ahLst/>
              <a:cxnLst/>
              <a:rect l="l" t="t" r="r" b="b"/>
              <a:pathLst>
                <a:path w="4237" h="7165" extrusionOk="0">
                  <a:moveTo>
                    <a:pt x="3497" y="0"/>
                  </a:moveTo>
                  <a:cubicBezTo>
                    <a:pt x="3292" y="0"/>
                    <a:pt x="3116" y="137"/>
                    <a:pt x="3019" y="344"/>
                  </a:cubicBezTo>
                  <a:cubicBezTo>
                    <a:pt x="2706" y="1012"/>
                    <a:pt x="2576" y="1771"/>
                    <a:pt x="2414" y="2494"/>
                  </a:cubicBezTo>
                  <a:lnTo>
                    <a:pt x="631" y="2357"/>
                  </a:lnTo>
                  <a:cubicBezTo>
                    <a:pt x="625" y="2357"/>
                    <a:pt x="620" y="2357"/>
                    <a:pt x="614" y="2357"/>
                  </a:cubicBezTo>
                  <a:cubicBezTo>
                    <a:pt x="400" y="2357"/>
                    <a:pt x="407" y="2702"/>
                    <a:pt x="631" y="2719"/>
                  </a:cubicBezTo>
                  <a:lnTo>
                    <a:pt x="2328" y="2849"/>
                  </a:lnTo>
                  <a:cubicBezTo>
                    <a:pt x="2138" y="3625"/>
                    <a:pt x="1886" y="4383"/>
                    <a:pt x="1573" y="5118"/>
                  </a:cubicBezTo>
                  <a:cubicBezTo>
                    <a:pt x="1415" y="5485"/>
                    <a:pt x="1249" y="5856"/>
                    <a:pt x="1050" y="6201"/>
                  </a:cubicBezTo>
                  <a:cubicBezTo>
                    <a:pt x="886" y="6483"/>
                    <a:pt x="652" y="6801"/>
                    <a:pt x="306" y="6801"/>
                  </a:cubicBezTo>
                  <a:cubicBezTo>
                    <a:pt x="281" y="6801"/>
                    <a:pt x="256" y="6799"/>
                    <a:pt x="230" y="6796"/>
                  </a:cubicBezTo>
                  <a:cubicBezTo>
                    <a:pt x="222" y="6795"/>
                    <a:pt x="213" y="6794"/>
                    <a:pt x="205" y="6794"/>
                  </a:cubicBezTo>
                  <a:cubicBezTo>
                    <a:pt x="0" y="6794"/>
                    <a:pt x="11" y="7131"/>
                    <a:pt x="230" y="7158"/>
                  </a:cubicBezTo>
                  <a:cubicBezTo>
                    <a:pt x="267" y="7163"/>
                    <a:pt x="303" y="7165"/>
                    <a:pt x="338" y="7165"/>
                  </a:cubicBezTo>
                  <a:cubicBezTo>
                    <a:pt x="908" y="7165"/>
                    <a:pt x="1268" y="6578"/>
                    <a:pt x="1499" y="6122"/>
                  </a:cubicBezTo>
                  <a:cubicBezTo>
                    <a:pt x="1831" y="5471"/>
                    <a:pt x="2115" y="4795"/>
                    <a:pt x="2347" y="4100"/>
                  </a:cubicBezTo>
                  <a:cubicBezTo>
                    <a:pt x="2480" y="3697"/>
                    <a:pt x="2590" y="3288"/>
                    <a:pt x="2690" y="2878"/>
                  </a:cubicBezTo>
                  <a:lnTo>
                    <a:pt x="4004" y="2978"/>
                  </a:lnTo>
                  <a:cubicBezTo>
                    <a:pt x="4010" y="2978"/>
                    <a:pt x="4016" y="2979"/>
                    <a:pt x="4022" y="2979"/>
                  </a:cubicBezTo>
                  <a:cubicBezTo>
                    <a:pt x="4236" y="2979"/>
                    <a:pt x="4231" y="2634"/>
                    <a:pt x="4006" y="2617"/>
                  </a:cubicBezTo>
                  <a:lnTo>
                    <a:pt x="2776" y="2522"/>
                  </a:lnTo>
                  <a:cubicBezTo>
                    <a:pt x="2825" y="2321"/>
                    <a:pt x="2872" y="2121"/>
                    <a:pt x="2919" y="1919"/>
                  </a:cubicBezTo>
                  <a:cubicBezTo>
                    <a:pt x="3010" y="1538"/>
                    <a:pt x="3108" y="1156"/>
                    <a:pt x="3237" y="786"/>
                  </a:cubicBezTo>
                  <a:cubicBezTo>
                    <a:pt x="3285" y="645"/>
                    <a:pt x="3340" y="370"/>
                    <a:pt x="3503" y="370"/>
                  </a:cubicBezTo>
                  <a:cubicBezTo>
                    <a:pt x="3530" y="370"/>
                    <a:pt x="3561" y="378"/>
                    <a:pt x="3596" y="396"/>
                  </a:cubicBezTo>
                  <a:cubicBezTo>
                    <a:pt x="3760" y="482"/>
                    <a:pt x="3773" y="747"/>
                    <a:pt x="3788" y="905"/>
                  </a:cubicBezTo>
                  <a:cubicBezTo>
                    <a:pt x="3799" y="1020"/>
                    <a:pt x="3896" y="1078"/>
                    <a:pt x="3986" y="1078"/>
                  </a:cubicBezTo>
                  <a:cubicBezTo>
                    <a:pt x="4076" y="1078"/>
                    <a:pt x="4161" y="1021"/>
                    <a:pt x="4150" y="905"/>
                  </a:cubicBezTo>
                  <a:cubicBezTo>
                    <a:pt x="4117" y="574"/>
                    <a:pt x="4055" y="212"/>
                    <a:pt x="3722" y="54"/>
                  </a:cubicBezTo>
                  <a:cubicBezTo>
                    <a:pt x="3645" y="17"/>
                    <a:pt x="3569" y="0"/>
                    <a:pt x="3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8" name="Google Shape;7548;p16"/>
            <p:cNvSpPr/>
            <p:nvPr/>
          </p:nvSpPr>
          <p:spPr>
            <a:xfrm>
              <a:off x="3875875" y="4180225"/>
              <a:ext cx="78450" cy="93175"/>
            </a:xfrm>
            <a:custGeom>
              <a:avLst/>
              <a:gdLst/>
              <a:ahLst/>
              <a:cxnLst/>
              <a:rect l="l" t="t" r="r" b="b"/>
              <a:pathLst>
                <a:path w="3138" h="3727" extrusionOk="0">
                  <a:moveTo>
                    <a:pt x="1442" y="367"/>
                  </a:moveTo>
                  <a:cubicBezTo>
                    <a:pt x="1874" y="367"/>
                    <a:pt x="2306" y="420"/>
                    <a:pt x="2727" y="526"/>
                  </a:cubicBezTo>
                  <a:cubicBezTo>
                    <a:pt x="2753" y="1482"/>
                    <a:pt x="2622" y="2436"/>
                    <a:pt x="2337" y="3349"/>
                  </a:cubicBezTo>
                  <a:lnTo>
                    <a:pt x="1256" y="3232"/>
                  </a:lnTo>
                  <a:lnTo>
                    <a:pt x="616" y="3161"/>
                  </a:lnTo>
                  <a:cubicBezTo>
                    <a:pt x="558" y="3155"/>
                    <a:pt x="427" y="3164"/>
                    <a:pt x="399" y="3111"/>
                  </a:cubicBezTo>
                  <a:cubicBezTo>
                    <a:pt x="366" y="3053"/>
                    <a:pt x="416" y="2876"/>
                    <a:pt x="424" y="2812"/>
                  </a:cubicBezTo>
                  <a:cubicBezTo>
                    <a:pt x="524" y="2013"/>
                    <a:pt x="623" y="1214"/>
                    <a:pt x="723" y="416"/>
                  </a:cubicBezTo>
                  <a:cubicBezTo>
                    <a:pt x="962" y="383"/>
                    <a:pt x="1202" y="367"/>
                    <a:pt x="1442" y="367"/>
                  </a:cubicBezTo>
                  <a:close/>
                  <a:moveTo>
                    <a:pt x="1440" y="1"/>
                  </a:moveTo>
                  <a:cubicBezTo>
                    <a:pt x="1118" y="1"/>
                    <a:pt x="796" y="28"/>
                    <a:pt x="477" y="82"/>
                  </a:cubicBezTo>
                  <a:cubicBezTo>
                    <a:pt x="342" y="106"/>
                    <a:pt x="323" y="236"/>
                    <a:pt x="375" y="332"/>
                  </a:cubicBezTo>
                  <a:cubicBezTo>
                    <a:pt x="372" y="336"/>
                    <a:pt x="370" y="343"/>
                    <a:pt x="369" y="349"/>
                  </a:cubicBezTo>
                  <a:cubicBezTo>
                    <a:pt x="311" y="817"/>
                    <a:pt x="253" y="1286"/>
                    <a:pt x="193" y="1756"/>
                  </a:cubicBezTo>
                  <a:cubicBezTo>
                    <a:pt x="165" y="1991"/>
                    <a:pt x="135" y="2224"/>
                    <a:pt x="106" y="2459"/>
                  </a:cubicBezTo>
                  <a:cubicBezTo>
                    <a:pt x="79" y="2680"/>
                    <a:pt x="1" y="2951"/>
                    <a:pt x="33" y="3174"/>
                  </a:cubicBezTo>
                  <a:cubicBezTo>
                    <a:pt x="60" y="3354"/>
                    <a:pt x="203" y="3459"/>
                    <a:pt x="373" y="3492"/>
                  </a:cubicBezTo>
                  <a:cubicBezTo>
                    <a:pt x="590" y="3534"/>
                    <a:pt x="814" y="3544"/>
                    <a:pt x="1032" y="3569"/>
                  </a:cubicBezTo>
                  <a:lnTo>
                    <a:pt x="2468" y="3725"/>
                  </a:lnTo>
                  <a:cubicBezTo>
                    <a:pt x="2473" y="3726"/>
                    <a:pt x="2478" y="3726"/>
                    <a:pt x="2483" y="3726"/>
                  </a:cubicBezTo>
                  <a:cubicBezTo>
                    <a:pt x="2558" y="3726"/>
                    <a:pt x="2622" y="3658"/>
                    <a:pt x="2644" y="3594"/>
                  </a:cubicBezTo>
                  <a:cubicBezTo>
                    <a:pt x="2987" y="2558"/>
                    <a:pt x="3137" y="1469"/>
                    <a:pt x="3089" y="380"/>
                  </a:cubicBezTo>
                  <a:cubicBezTo>
                    <a:pt x="3087" y="299"/>
                    <a:pt x="3032" y="228"/>
                    <a:pt x="2956" y="205"/>
                  </a:cubicBezTo>
                  <a:cubicBezTo>
                    <a:pt x="2461" y="69"/>
                    <a:pt x="1951" y="1"/>
                    <a:pt x="1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49" name="Google Shape;7549;p16"/>
            <p:cNvSpPr/>
            <p:nvPr/>
          </p:nvSpPr>
          <p:spPr>
            <a:xfrm>
              <a:off x="4008200" y="4187875"/>
              <a:ext cx="59900" cy="200250"/>
            </a:xfrm>
            <a:custGeom>
              <a:avLst/>
              <a:gdLst/>
              <a:ahLst/>
              <a:cxnLst/>
              <a:rect l="l" t="t" r="r" b="b"/>
              <a:pathLst>
                <a:path w="2396" h="8010" extrusionOk="0">
                  <a:moveTo>
                    <a:pt x="2129" y="1"/>
                  </a:moveTo>
                  <a:cubicBezTo>
                    <a:pt x="2088" y="1"/>
                    <a:pt x="2046" y="16"/>
                    <a:pt x="2009" y="52"/>
                  </a:cubicBezTo>
                  <a:cubicBezTo>
                    <a:pt x="992" y="1031"/>
                    <a:pt x="343" y="2330"/>
                    <a:pt x="174" y="3731"/>
                  </a:cubicBezTo>
                  <a:cubicBezTo>
                    <a:pt x="0" y="5205"/>
                    <a:pt x="408" y="6725"/>
                    <a:pt x="1268" y="7930"/>
                  </a:cubicBezTo>
                  <a:cubicBezTo>
                    <a:pt x="1308" y="7986"/>
                    <a:pt x="1364" y="8009"/>
                    <a:pt x="1420" y="8009"/>
                  </a:cubicBezTo>
                  <a:cubicBezTo>
                    <a:pt x="1550" y="8009"/>
                    <a:pt x="1675" y="7881"/>
                    <a:pt x="1581" y="7748"/>
                  </a:cubicBezTo>
                  <a:cubicBezTo>
                    <a:pt x="768" y="6609"/>
                    <a:pt x="381" y="5199"/>
                    <a:pt x="530" y="3803"/>
                  </a:cubicBezTo>
                  <a:cubicBezTo>
                    <a:pt x="671" y="2479"/>
                    <a:pt x="1307" y="1229"/>
                    <a:pt x="2266" y="309"/>
                  </a:cubicBezTo>
                  <a:cubicBezTo>
                    <a:pt x="2396" y="183"/>
                    <a:pt x="2270" y="1"/>
                    <a:pt x="2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0" name="Google Shape;7550;p16"/>
            <p:cNvSpPr/>
            <p:nvPr/>
          </p:nvSpPr>
          <p:spPr>
            <a:xfrm>
              <a:off x="4063925" y="4250425"/>
              <a:ext cx="73000" cy="77125"/>
            </a:xfrm>
            <a:custGeom>
              <a:avLst/>
              <a:gdLst/>
              <a:ahLst/>
              <a:cxnLst/>
              <a:rect l="l" t="t" r="r" b="b"/>
              <a:pathLst>
                <a:path w="2920" h="3085" extrusionOk="0">
                  <a:moveTo>
                    <a:pt x="2640" y="0"/>
                  </a:moveTo>
                  <a:cubicBezTo>
                    <a:pt x="2601" y="0"/>
                    <a:pt x="2559" y="13"/>
                    <a:pt x="2522" y="45"/>
                  </a:cubicBezTo>
                  <a:cubicBezTo>
                    <a:pt x="2019" y="458"/>
                    <a:pt x="1552" y="914"/>
                    <a:pt x="1127" y="1408"/>
                  </a:cubicBezTo>
                  <a:cubicBezTo>
                    <a:pt x="866" y="1063"/>
                    <a:pt x="630" y="699"/>
                    <a:pt x="422" y="320"/>
                  </a:cubicBezTo>
                  <a:cubicBezTo>
                    <a:pt x="388" y="257"/>
                    <a:pt x="334" y="231"/>
                    <a:pt x="280" y="231"/>
                  </a:cubicBezTo>
                  <a:cubicBezTo>
                    <a:pt x="158" y="231"/>
                    <a:pt x="33" y="362"/>
                    <a:pt x="109" y="504"/>
                  </a:cubicBezTo>
                  <a:cubicBezTo>
                    <a:pt x="338" y="922"/>
                    <a:pt x="599" y="1321"/>
                    <a:pt x="891" y="1698"/>
                  </a:cubicBezTo>
                  <a:cubicBezTo>
                    <a:pt x="601" y="2050"/>
                    <a:pt x="333" y="2420"/>
                    <a:pt x="87" y="2805"/>
                  </a:cubicBezTo>
                  <a:cubicBezTo>
                    <a:pt x="1" y="2942"/>
                    <a:pt x="125" y="3072"/>
                    <a:pt x="251" y="3072"/>
                  </a:cubicBezTo>
                  <a:cubicBezTo>
                    <a:pt x="306" y="3072"/>
                    <a:pt x="361" y="3047"/>
                    <a:pt x="399" y="2987"/>
                  </a:cubicBezTo>
                  <a:cubicBezTo>
                    <a:pt x="621" y="2641"/>
                    <a:pt x="861" y="2309"/>
                    <a:pt x="1119" y="1989"/>
                  </a:cubicBezTo>
                  <a:cubicBezTo>
                    <a:pt x="1430" y="2365"/>
                    <a:pt x="1771" y="2716"/>
                    <a:pt x="2138" y="3037"/>
                  </a:cubicBezTo>
                  <a:cubicBezTo>
                    <a:pt x="2176" y="3070"/>
                    <a:pt x="2218" y="3085"/>
                    <a:pt x="2258" y="3085"/>
                  </a:cubicBezTo>
                  <a:cubicBezTo>
                    <a:pt x="2404" y="3085"/>
                    <a:pt x="2532" y="2902"/>
                    <a:pt x="2395" y="2782"/>
                  </a:cubicBezTo>
                  <a:cubicBezTo>
                    <a:pt x="2017" y="2453"/>
                    <a:pt x="1668" y="2092"/>
                    <a:pt x="1351" y="1705"/>
                  </a:cubicBezTo>
                  <a:cubicBezTo>
                    <a:pt x="1784" y="1195"/>
                    <a:pt x="2262" y="725"/>
                    <a:pt x="2777" y="300"/>
                  </a:cubicBezTo>
                  <a:cubicBezTo>
                    <a:pt x="2919" y="184"/>
                    <a:pt x="2789" y="0"/>
                    <a:pt x="2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1" name="Google Shape;7551;p16"/>
            <p:cNvSpPr/>
            <p:nvPr/>
          </p:nvSpPr>
          <p:spPr>
            <a:xfrm>
              <a:off x="4141375" y="4307425"/>
              <a:ext cx="47675" cy="45325"/>
            </a:xfrm>
            <a:custGeom>
              <a:avLst/>
              <a:gdLst/>
              <a:ahLst/>
              <a:cxnLst/>
              <a:rect l="l" t="t" r="r" b="b"/>
              <a:pathLst>
                <a:path w="1907" h="1813" extrusionOk="0">
                  <a:moveTo>
                    <a:pt x="868" y="359"/>
                  </a:moveTo>
                  <a:cubicBezTo>
                    <a:pt x="904" y="359"/>
                    <a:pt x="939" y="361"/>
                    <a:pt x="973" y="364"/>
                  </a:cubicBezTo>
                  <a:lnTo>
                    <a:pt x="979" y="364"/>
                  </a:lnTo>
                  <a:lnTo>
                    <a:pt x="986" y="365"/>
                  </a:lnTo>
                  <a:cubicBezTo>
                    <a:pt x="1004" y="369"/>
                    <a:pt x="1025" y="372"/>
                    <a:pt x="1044" y="376"/>
                  </a:cubicBezTo>
                  <a:cubicBezTo>
                    <a:pt x="1078" y="386"/>
                    <a:pt x="1113" y="397"/>
                    <a:pt x="1145" y="408"/>
                  </a:cubicBezTo>
                  <a:cubicBezTo>
                    <a:pt x="1149" y="409"/>
                    <a:pt x="1150" y="409"/>
                    <a:pt x="1153" y="411"/>
                  </a:cubicBezTo>
                  <a:cubicBezTo>
                    <a:pt x="1155" y="411"/>
                    <a:pt x="1156" y="412"/>
                    <a:pt x="1160" y="414"/>
                  </a:cubicBezTo>
                  <a:cubicBezTo>
                    <a:pt x="1177" y="422"/>
                    <a:pt x="1196" y="431"/>
                    <a:pt x="1213" y="441"/>
                  </a:cubicBezTo>
                  <a:cubicBezTo>
                    <a:pt x="1244" y="458"/>
                    <a:pt x="1274" y="477"/>
                    <a:pt x="1304" y="497"/>
                  </a:cubicBezTo>
                  <a:cubicBezTo>
                    <a:pt x="1305" y="497"/>
                    <a:pt x="1308" y="499"/>
                    <a:pt x="1310" y="500"/>
                  </a:cubicBezTo>
                  <a:cubicBezTo>
                    <a:pt x="1313" y="502"/>
                    <a:pt x="1315" y="503"/>
                    <a:pt x="1321" y="510"/>
                  </a:cubicBezTo>
                  <a:cubicBezTo>
                    <a:pt x="1333" y="521"/>
                    <a:pt x="1348" y="531"/>
                    <a:pt x="1360" y="544"/>
                  </a:cubicBezTo>
                  <a:cubicBezTo>
                    <a:pt x="1373" y="557"/>
                    <a:pt x="1385" y="569"/>
                    <a:pt x="1396" y="582"/>
                  </a:cubicBezTo>
                  <a:cubicBezTo>
                    <a:pt x="1401" y="586"/>
                    <a:pt x="1410" y="599"/>
                    <a:pt x="1417" y="604"/>
                  </a:cubicBezTo>
                  <a:cubicBezTo>
                    <a:pt x="1435" y="629"/>
                    <a:pt x="1451" y="655"/>
                    <a:pt x="1467" y="683"/>
                  </a:cubicBezTo>
                  <a:cubicBezTo>
                    <a:pt x="1468" y="687"/>
                    <a:pt x="1479" y="707"/>
                    <a:pt x="1482" y="716"/>
                  </a:cubicBezTo>
                  <a:cubicBezTo>
                    <a:pt x="1487" y="724"/>
                    <a:pt x="1493" y="745"/>
                    <a:pt x="1495" y="749"/>
                  </a:cubicBezTo>
                  <a:cubicBezTo>
                    <a:pt x="1500" y="767"/>
                    <a:pt x="1504" y="784"/>
                    <a:pt x="1507" y="801"/>
                  </a:cubicBezTo>
                  <a:cubicBezTo>
                    <a:pt x="1509" y="807"/>
                    <a:pt x="1511" y="815"/>
                    <a:pt x="1512" y="823"/>
                  </a:cubicBezTo>
                  <a:cubicBezTo>
                    <a:pt x="1512" y="824"/>
                    <a:pt x="1512" y="824"/>
                    <a:pt x="1514" y="826"/>
                  </a:cubicBezTo>
                  <a:cubicBezTo>
                    <a:pt x="1514" y="827"/>
                    <a:pt x="1514" y="827"/>
                    <a:pt x="1514" y="827"/>
                  </a:cubicBezTo>
                  <a:cubicBezTo>
                    <a:pt x="1514" y="827"/>
                    <a:pt x="1514" y="827"/>
                    <a:pt x="1514" y="828"/>
                  </a:cubicBezTo>
                  <a:cubicBezTo>
                    <a:pt x="1515" y="864"/>
                    <a:pt x="1515" y="898"/>
                    <a:pt x="1514" y="934"/>
                  </a:cubicBezTo>
                  <a:lnTo>
                    <a:pt x="1514" y="939"/>
                  </a:lnTo>
                  <a:cubicBezTo>
                    <a:pt x="1512" y="945"/>
                    <a:pt x="1511" y="951"/>
                    <a:pt x="1511" y="958"/>
                  </a:cubicBezTo>
                  <a:cubicBezTo>
                    <a:pt x="1506" y="976"/>
                    <a:pt x="1501" y="998"/>
                    <a:pt x="1495" y="1019"/>
                  </a:cubicBezTo>
                  <a:cubicBezTo>
                    <a:pt x="1490" y="1033"/>
                    <a:pt x="1485" y="1047"/>
                    <a:pt x="1479" y="1063"/>
                  </a:cubicBezTo>
                  <a:cubicBezTo>
                    <a:pt x="1479" y="1063"/>
                    <a:pt x="1478" y="1063"/>
                    <a:pt x="1478" y="1064"/>
                  </a:cubicBezTo>
                  <a:cubicBezTo>
                    <a:pt x="1474" y="1072"/>
                    <a:pt x="1471" y="1078"/>
                    <a:pt x="1467" y="1086"/>
                  </a:cubicBezTo>
                  <a:cubicBezTo>
                    <a:pt x="1449" y="1121"/>
                    <a:pt x="1427" y="1155"/>
                    <a:pt x="1404" y="1186"/>
                  </a:cubicBezTo>
                  <a:cubicBezTo>
                    <a:pt x="1398" y="1194"/>
                    <a:pt x="1391" y="1200"/>
                    <a:pt x="1385" y="1208"/>
                  </a:cubicBezTo>
                  <a:cubicBezTo>
                    <a:pt x="1374" y="1221"/>
                    <a:pt x="1363" y="1232"/>
                    <a:pt x="1352" y="1244"/>
                  </a:cubicBezTo>
                  <a:cubicBezTo>
                    <a:pt x="1341" y="1255"/>
                    <a:pt x="1324" y="1271"/>
                    <a:pt x="1310" y="1284"/>
                  </a:cubicBezTo>
                  <a:cubicBezTo>
                    <a:pt x="1304" y="1288"/>
                    <a:pt x="1297" y="1295"/>
                    <a:pt x="1291" y="1299"/>
                  </a:cubicBezTo>
                  <a:cubicBezTo>
                    <a:pt x="1286" y="1304"/>
                    <a:pt x="1288" y="1302"/>
                    <a:pt x="1286" y="1305"/>
                  </a:cubicBezTo>
                  <a:cubicBezTo>
                    <a:pt x="1285" y="1306"/>
                    <a:pt x="1285" y="1306"/>
                    <a:pt x="1285" y="1306"/>
                  </a:cubicBezTo>
                  <a:cubicBezTo>
                    <a:pt x="1285" y="1306"/>
                    <a:pt x="1285" y="1306"/>
                    <a:pt x="1283" y="1307"/>
                  </a:cubicBezTo>
                  <a:cubicBezTo>
                    <a:pt x="1254" y="1327"/>
                    <a:pt x="1224" y="1348"/>
                    <a:pt x="1192" y="1365"/>
                  </a:cubicBezTo>
                  <a:cubicBezTo>
                    <a:pt x="1177" y="1374"/>
                    <a:pt x="1160" y="1382"/>
                    <a:pt x="1142" y="1392"/>
                  </a:cubicBezTo>
                  <a:cubicBezTo>
                    <a:pt x="1138" y="1393"/>
                    <a:pt x="1135" y="1395"/>
                    <a:pt x="1131" y="1396"/>
                  </a:cubicBezTo>
                  <a:lnTo>
                    <a:pt x="1109" y="1406"/>
                  </a:lnTo>
                  <a:cubicBezTo>
                    <a:pt x="1077" y="1418"/>
                    <a:pt x="1042" y="1428"/>
                    <a:pt x="1009" y="1437"/>
                  </a:cubicBezTo>
                  <a:cubicBezTo>
                    <a:pt x="992" y="1440"/>
                    <a:pt x="973" y="1443"/>
                    <a:pt x="956" y="1446"/>
                  </a:cubicBezTo>
                  <a:cubicBezTo>
                    <a:pt x="945" y="1448"/>
                    <a:pt x="932" y="1450"/>
                    <a:pt x="921" y="1450"/>
                  </a:cubicBezTo>
                  <a:cubicBezTo>
                    <a:pt x="906" y="1450"/>
                    <a:pt x="892" y="1451"/>
                    <a:pt x="877" y="1451"/>
                  </a:cubicBezTo>
                  <a:cubicBezTo>
                    <a:pt x="857" y="1451"/>
                    <a:pt x="837" y="1450"/>
                    <a:pt x="816" y="1448"/>
                  </a:cubicBezTo>
                  <a:cubicBezTo>
                    <a:pt x="809" y="1446"/>
                    <a:pt x="801" y="1445"/>
                    <a:pt x="793" y="1443"/>
                  </a:cubicBezTo>
                  <a:cubicBezTo>
                    <a:pt x="773" y="1439"/>
                    <a:pt x="752" y="1434"/>
                    <a:pt x="732" y="1426"/>
                  </a:cubicBezTo>
                  <a:cubicBezTo>
                    <a:pt x="724" y="1425"/>
                    <a:pt x="699" y="1414"/>
                    <a:pt x="697" y="1414"/>
                  </a:cubicBezTo>
                  <a:cubicBezTo>
                    <a:pt x="685" y="1409"/>
                    <a:pt x="674" y="1403"/>
                    <a:pt x="661" y="1396"/>
                  </a:cubicBezTo>
                  <a:cubicBezTo>
                    <a:pt x="646" y="1387"/>
                    <a:pt x="632" y="1378"/>
                    <a:pt x="616" y="1368"/>
                  </a:cubicBezTo>
                  <a:lnTo>
                    <a:pt x="605" y="1360"/>
                  </a:lnTo>
                  <a:lnTo>
                    <a:pt x="594" y="1351"/>
                  </a:lnTo>
                  <a:cubicBezTo>
                    <a:pt x="567" y="1327"/>
                    <a:pt x="544" y="1302"/>
                    <a:pt x="520" y="1276"/>
                  </a:cubicBezTo>
                  <a:cubicBezTo>
                    <a:pt x="519" y="1273"/>
                    <a:pt x="516" y="1269"/>
                    <a:pt x="514" y="1266"/>
                  </a:cubicBezTo>
                  <a:cubicBezTo>
                    <a:pt x="503" y="1249"/>
                    <a:pt x="492" y="1233"/>
                    <a:pt x="481" y="1216"/>
                  </a:cubicBezTo>
                  <a:cubicBezTo>
                    <a:pt x="472" y="1199"/>
                    <a:pt x="465" y="1185"/>
                    <a:pt x="458" y="1169"/>
                  </a:cubicBezTo>
                  <a:cubicBezTo>
                    <a:pt x="455" y="1164"/>
                    <a:pt x="451" y="1158"/>
                    <a:pt x="450" y="1152"/>
                  </a:cubicBezTo>
                  <a:cubicBezTo>
                    <a:pt x="437" y="1119"/>
                    <a:pt x="426" y="1086"/>
                    <a:pt x="418" y="1052"/>
                  </a:cubicBezTo>
                  <a:cubicBezTo>
                    <a:pt x="414" y="1033"/>
                    <a:pt x="409" y="1012"/>
                    <a:pt x="406" y="994"/>
                  </a:cubicBezTo>
                  <a:lnTo>
                    <a:pt x="404" y="986"/>
                  </a:lnTo>
                  <a:cubicBezTo>
                    <a:pt x="404" y="981"/>
                    <a:pt x="403" y="970"/>
                    <a:pt x="403" y="965"/>
                  </a:cubicBezTo>
                  <a:cubicBezTo>
                    <a:pt x="400" y="925"/>
                    <a:pt x="398" y="884"/>
                    <a:pt x="400" y="843"/>
                  </a:cubicBezTo>
                  <a:cubicBezTo>
                    <a:pt x="401" y="826"/>
                    <a:pt x="403" y="809"/>
                    <a:pt x="404" y="792"/>
                  </a:cubicBezTo>
                  <a:cubicBezTo>
                    <a:pt x="406" y="782"/>
                    <a:pt x="408" y="773"/>
                    <a:pt x="409" y="763"/>
                  </a:cubicBezTo>
                  <a:cubicBezTo>
                    <a:pt x="417" y="724"/>
                    <a:pt x="428" y="683"/>
                    <a:pt x="440" y="646"/>
                  </a:cubicBezTo>
                  <a:cubicBezTo>
                    <a:pt x="444" y="636"/>
                    <a:pt x="456" y="608"/>
                    <a:pt x="456" y="608"/>
                  </a:cubicBezTo>
                  <a:cubicBezTo>
                    <a:pt x="462" y="594"/>
                    <a:pt x="469" y="580"/>
                    <a:pt x="476" y="566"/>
                  </a:cubicBezTo>
                  <a:cubicBezTo>
                    <a:pt x="486" y="549"/>
                    <a:pt x="497" y="531"/>
                    <a:pt x="508" y="514"/>
                  </a:cubicBezTo>
                  <a:lnTo>
                    <a:pt x="511" y="511"/>
                  </a:lnTo>
                  <a:cubicBezTo>
                    <a:pt x="534" y="502"/>
                    <a:pt x="558" y="489"/>
                    <a:pt x="578" y="472"/>
                  </a:cubicBezTo>
                  <a:lnTo>
                    <a:pt x="597" y="453"/>
                  </a:lnTo>
                  <a:cubicBezTo>
                    <a:pt x="611" y="444"/>
                    <a:pt x="624" y="436"/>
                    <a:pt x="636" y="427"/>
                  </a:cubicBezTo>
                  <a:cubicBezTo>
                    <a:pt x="650" y="419"/>
                    <a:pt x="663" y="412"/>
                    <a:pt x="675" y="406"/>
                  </a:cubicBezTo>
                  <a:lnTo>
                    <a:pt x="696" y="395"/>
                  </a:lnTo>
                  <a:lnTo>
                    <a:pt x="701" y="394"/>
                  </a:lnTo>
                  <a:cubicBezTo>
                    <a:pt x="732" y="383"/>
                    <a:pt x="765" y="373"/>
                    <a:pt x="799" y="367"/>
                  </a:cubicBezTo>
                  <a:cubicBezTo>
                    <a:pt x="807" y="365"/>
                    <a:pt x="815" y="364"/>
                    <a:pt x="821" y="364"/>
                  </a:cubicBezTo>
                  <a:cubicBezTo>
                    <a:pt x="837" y="362"/>
                    <a:pt x="852" y="361"/>
                    <a:pt x="868" y="359"/>
                  </a:cubicBezTo>
                  <a:close/>
                  <a:moveTo>
                    <a:pt x="914" y="0"/>
                  </a:moveTo>
                  <a:cubicBezTo>
                    <a:pt x="827" y="0"/>
                    <a:pt x="739" y="12"/>
                    <a:pt x="654" y="35"/>
                  </a:cubicBezTo>
                  <a:cubicBezTo>
                    <a:pt x="632" y="27"/>
                    <a:pt x="609" y="23"/>
                    <a:pt x="587" y="23"/>
                  </a:cubicBezTo>
                  <a:cubicBezTo>
                    <a:pt x="556" y="23"/>
                    <a:pt x="526" y="30"/>
                    <a:pt x="498" y="44"/>
                  </a:cubicBezTo>
                  <a:cubicBezTo>
                    <a:pt x="163" y="228"/>
                    <a:pt x="0" y="632"/>
                    <a:pt x="44" y="1002"/>
                  </a:cubicBezTo>
                  <a:cubicBezTo>
                    <a:pt x="94" y="1417"/>
                    <a:pt x="373" y="1758"/>
                    <a:pt x="801" y="1807"/>
                  </a:cubicBezTo>
                  <a:cubicBezTo>
                    <a:pt x="832" y="1810"/>
                    <a:pt x="863" y="1812"/>
                    <a:pt x="894" y="1812"/>
                  </a:cubicBezTo>
                  <a:cubicBezTo>
                    <a:pt x="1257" y="1812"/>
                    <a:pt x="1629" y="1577"/>
                    <a:pt x="1786" y="1254"/>
                  </a:cubicBezTo>
                  <a:cubicBezTo>
                    <a:pt x="1879" y="1067"/>
                    <a:pt x="1907" y="854"/>
                    <a:pt x="1846" y="652"/>
                  </a:cubicBezTo>
                  <a:cubicBezTo>
                    <a:pt x="1786" y="461"/>
                    <a:pt x="1659" y="307"/>
                    <a:pt x="1501" y="191"/>
                  </a:cubicBezTo>
                  <a:cubicBezTo>
                    <a:pt x="1329" y="66"/>
                    <a:pt x="1123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2" name="Google Shape;7552;p16"/>
            <p:cNvSpPr/>
            <p:nvPr/>
          </p:nvSpPr>
          <p:spPr>
            <a:xfrm>
              <a:off x="4255300" y="4240750"/>
              <a:ext cx="86725" cy="96200"/>
            </a:xfrm>
            <a:custGeom>
              <a:avLst/>
              <a:gdLst/>
              <a:ahLst/>
              <a:cxnLst/>
              <a:rect l="l" t="t" r="r" b="b"/>
              <a:pathLst>
                <a:path w="3469" h="3848" extrusionOk="0">
                  <a:moveTo>
                    <a:pt x="2118" y="0"/>
                  </a:moveTo>
                  <a:cubicBezTo>
                    <a:pt x="2027" y="0"/>
                    <a:pt x="1933" y="58"/>
                    <a:pt x="1925" y="175"/>
                  </a:cubicBezTo>
                  <a:lnTo>
                    <a:pt x="1818" y="1679"/>
                  </a:lnTo>
                  <a:lnTo>
                    <a:pt x="233" y="1657"/>
                  </a:lnTo>
                  <a:cubicBezTo>
                    <a:pt x="232" y="1657"/>
                    <a:pt x="231" y="1657"/>
                    <a:pt x="230" y="1657"/>
                  </a:cubicBezTo>
                  <a:cubicBezTo>
                    <a:pt x="1" y="1657"/>
                    <a:pt x="2" y="2016"/>
                    <a:pt x="233" y="2019"/>
                  </a:cubicBezTo>
                  <a:lnTo>
                    <a:pt x="1792" y="2041"/>
                  </a:lnTo>
                  <a:cubicBezTo>
                    <a:pt x="1753" y="2584"/>
                    <a:pt x="1715" y="3130"/>
                    <a:pt x="1677" y="3673"/>
                  </a:cubicBezTo>
                  <a:cubicBezTo>
                    <a:pt x="1669" y="3789"/>
                    <a:pt x="1755" y="3847"/>
                    <a:pt x="1845" y="3847"/>
                  </a:cubicBezTo>
                  <a:cubicBezTo>
                    <a:pt x="1935" y="3847"/>
                    <a:pt x="2030" y="3789"/>
                    <a:pt x="2038" y="3673"/>
                  </a:cubicBezTo>
                  <a:lnTo>
                    <a:pt x="2154" y="2045"/>
                  </a:lnTo>
                  <a:lnTo>
                    <a:pt x="3233" y="2061"/>
                  </a:lnTo>
                  <a:cubicBezTo>
                    <a:pt x="3234" y="2061"/>
                    <a:pt x="3235" y="2061"/>
                    <a:pt x="3236" y="2061"/>
                  </a:cubicBezTo>
                  <a:cubicBezTo>
                    <a:pt x="3468" y="2061"/>
                    <a:pt x="3467" y="1702"/>
                    <a:pt x="3233" y="1699"/>
                  </a:cubicBezTo>
                  <a:lnTo>
                    <a:pt x="2179" y="1685"/>
                  </a:lnTo>
                  <a:lnTo>
                    <a:pt x="2287" y="175"/>
                  </a:lnTo>
                  <a:cubicBezTo>
                    <a:pt x="2295" y="58"/>
                    <a:pt x="2208" y="0"/>
                    <a:pt x="21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3" name="Google Shape;7553;p16"/>
            <p:cNvSpPr/>
            <p:nvPr/>
          </p:nvSpPr>
          <p:spPr>
            <a:xfrm>
              <a:off x="4405300" y="4249400"/>
              <a:ext cx="94600" cy="86975"/>
            </a:xfrm>
            <a:custGeom>
              <a:avLst/>
              <a:gdLst/>
              <a:ahLst/>
              <a:cxnLst/>
              <a:rect l="l" t="t" r="r" b="b"/>
              <a:pathLst>
                <a:path w="3784" h="3479" extrusionOk="0">
                  <a:moveTo>
                    <a:pt x="2440" y="510"/>
                  </a:moveTo>
                  <a:cubicBezTo>
                    <a:pt x="2842" y="1185"/>
                    <a:pt x="3146" y="1914"/>
                    <a:pt x="3345" y="2675"/>
                  </a:cubicBezTo>
                  <a:lnTo>
                    <a:pt x="953" y="2660"/>
                  </a:lnTo>
                  <a:cubicBezTo>
                    <a:pt x="1426" y="1928"/>
                    <a:pt x="1919" y="1209"/>
                    <a:pt x="2440" y="510"/>
                  </a:cubicBezTo>
                  <a:close/>
                  <a:moveTo>
                    <a:pt x="2464" y="0"/>
                  </a:moveTo>
                  <a:cubicBezTo>
                    <a:pt x="2404" y="0"/>
                    <a:pt x="2342" y="31"/>
                    <a:pt x="2300" y="87"/>
                  </a:cubicBezTo>
                  <a:cubicBezTo>
                    <a:pt x="1672" y="919"/>
                    <a:pt x="1084" y="1779"/>
                    <a:pt x="522" y="2657"/>
                  </a:cubicBezTo>
                  <a:lnTo>
                    <a:pt x="234" y="2655"/>
                  </a:lnTo>
                  <a:cubicBezTo>
                    <a:pt x="233" y="2655"/>
                    <a:pt x="232" y="2655"/>
                    <a:pt x="232" y="2655"/>
                  </a:cubicBezTo>
                  <a:cubicBezTo>
                    <a:pt x="0" y="2655"/>
                    <a:pt x="1" y="3015"/>
                    <a:pt x="234" y="3017"/>
                  </a:cubicBezTo>
                  <a:lnTo>
                    <a:pt x="288" y="3017"/>
                  </a:lnTo>
                  <a:cubicBezTo>
                    <a:pt x="246" y="3081"/>
                    <a:pt x="202" y="3145"/>
                    <a:pt x="161" y="3210"/>
                  </a:cubicBezTo>
                  <a:cubicBezTo>
                    <a:pt x="75" y="3348"/>
                    <a:pt x="201" y="3478"/>
                    <a:pt x="327" y="3478"/>
                  </a:cubicBezTo>
                  <a:cubicBezTo>
                    <a:pt x="382" y="3478"/>
                    <a:pt x="437" y="3453"/>
                    <a:pt x="475" y="3393"/>
                  </a:cubicBezTo>
                  <a:cubicBezTo>
                    <a:pt x="553" y="3266"/>
                    <a:pt x="638" y="3145"/>
                    <a:pt x="718" y="3019"/>
                  </a:cubicBezTo>
                  <a:lnTo>
                    <a:pt x="3583" y="3039"/>
                  </a:lnTo>
                  <a:cubicBezTo>
                    <a:pt x="3705" y="3039"/>
                    <a:pt x="3784" y="2923"/>
                    <a:pt x="3759" y="2809"/>
                  </a:cubicBezTo>
                  <a:cubicBezTo>
                    <a:pt x="3535" y="1843"/>
                    <a:pt x="3148" y="922"/>
                    <a:pt x="2613" y="87"/>
                  </a:cubicBezTo>
                  <a:cubicBezTo>
                    <a:pt x="2576" y="27"/>
                    <a:pt x="2520" y="0"/>
                    <a:pt x="2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4" name="Google Shape;7554;p16"/>
            <p:cNvSpPr/>
            <p:nvPr/>
          </p:nvSpPr>
          <p:spPr>
            <a:xfrm>
              <a:off x="4528050" y="4259475"/>
              <a:ext cx="60300" cy="68250"/>
            </a:xfrm>
            <a:custGeom>
              <a:avLst/>
              <a:gdLst/>
              <a:ahLst/>
              <a:cxnLst/>
              <a:rect l="l" t="t" r="r" b="b"/>
              <a:pathLst>
                <a:path w="2412" h="2730" extrusionOk="0">
                  <a:moveTo>
                    <a:pt x="2195" y="0"/>
                  </a:moveTo>
                  <a:cubicBezTo>
                    <a:pt x="2165" y="0"/>
                    <a:pt x="2136" y="8"/>
                    <a:pt x="2111" y="26"/>
                  </a:cubicBezTo>
                  <a:cubicBezTo>
                    <a:pt x="1686" y="333"/>
                    <a:pt x="1293" y="682"/>
                    <a:pt x="937" y="1068"/>
                  </a:cubicBezTo>
                  <a:cubicBezTo>
                    <a:pt x="815" y="900"/>
                    <a:pt x="694" y="732"/>
                    <a:pt x="569" y="566"/>
                  </a:cubicBezTo>
                  <a:cubicBezTo>
                    <a:pt x="536" y="519"/>
                    <a:pt x="502" y="475"/>
                    <a:pt x="463" y="433"/>
                  </a:cubicBezTo>
                  <a:cubicBezTo>
                    <a:pt x="425" y="394"/>
                    <a:pt x="368" y="373"/>
                    <a:pt x="314" y="373"/>
                  </a:cubicBezTo>
                  <a:cubicBezTo>
                    <a:pt x="237" y="373"/>
                    <a:pt x="164" y="414"/>
                    <a:pt x="148" y="502"/>
                  </a:cubicBezTo>
                  <a:cubicBezTo>
                    <a:pt x="132" y="572"/>
                    <a:pt x="157" y="645"/>
                    <a:pt x="212" y="692"/>
                  </a:cubicBezTo>
                  <a:lnTo>
                    <a:pt x="212" y="693"/>
                  </a:lnTo>
                  <a:cubicBezTo>
                    <a:pt x="220" y="706"/>
                    <a:pt x="229" y="718"/>
                    <a:pt x="240" y="729"/>
                  </a:cubicBezTo>
                  <a:lnTo>
                    <a:pt x="246" y="737"/>
                  </a:lnTo>
                  <a:lnTo>
                    <a:pt x="259" y="754"/>
                  </a:lnTo>
                  <a:lnTo>
                    <a:pt x="312" y="825"/>
                  </a:lnTo>
                  <a:cubicBezTo>
                    <a:pt x="412" y="958"/>
                    <a:pt x="511" y="1093"/>
                    <a:pt x="610" y="1227"/>
                  </a:cubicBezTo>
                  <a:cubicBezTo>
                    <a:pt x="638" y="1267"/>
                    <a:pt x="668" y="1306"/>
                    <a:pt x="698" y="1345"/>
                  </a:cubicBezTo>
                  <a:cubicBezTo>
                    <a:pt x="477" y="1603"/>
                    <a:pt x="273" y="1874"/>
                    <a:pt x="88" y="2160"/>
                  </a:cubicBezTo>
                  <a:cubicBezTo>
                    <a:pt x="1" y="2296"/>
                    <a:pt x="126" y="2426"/>
                    <a:pt x="253" y="2426"/>
                  </a:cubicBezTo>
                  <a:cubicBezTo>
                    <a:pt x="308" y="2426"/>
                    <a:pt x="363" y="2401"/>
                    <a:pt x="401" y="2341"/>
                  </a:cubicBezTo>
                  <a:cubicBezTo>
                    <a:pt x="560" y="2099"/>
                    <a:pt x="730" y="1865"/>
                    <a:pt x="917" y="1643"/>
                  </a:cubicBezTo>
                  <a:cubicBezTo>
                    <a:pt x="1061" y="1840"/>
                    <a:pt x="1205" y="2039"/>
                    <a:pt x="1352" y="2235"/>
                  </a:cubicBezTo>
                  <a:cubicBezTo>
                    <a:pt x="1464" y="2384"/>
                    <a:pt x="1576" y="2533"/>
                    <a:pt x="1694" y="2677"/>
                  </a:cubicBezTo>
                  <a:cubicBezTo>
                    <a:pt x="1723" y="2713"/>
                    <a:pt x="1769" y="2729"/>
                    <a:pt x="1815" y="2729"/>
                  </a:cubicBezTo>
                  <a:cubicBezTo>
                    <a:pt x="1865" y="2729"/>
                    <a:pt x="1916" y="2710"/>
                    <a:pt x="1949" y="2677"/>
                  </a:cubicBezTo>
                  <a:cubicBezTo>
                    <a:pt x="2025" y="2601"/>
                    <a:pt x="2012" y="2496"/>
                    <a:pt x="1949" y="2421"/>
                  </a:cubicBezTo>
                  <a:cubicBezTo>
                    <a:pt x="1929" y="2396"/>
                    <a:pt x="1909" y="2370"/>
                    <a:pt x="1888" y="2345"/>
                  </a:cubicBezTo>
                  <a:lnTo>
                    <a:pt x="1857" y="2304"/>
                  </a:lnTo>
                  <a:lnTo>
                    <a:pt x="1840" y="2282"/>
                  </a:lnTo>
                  <a:lnTo>
                    <a:pt x="1835" y="2277"/>
                  </a:lnTo>
                  <a:cubicBezTo>
                    <a:pt x="1777" y="2200"/>
                    <a:pt x="1717" y="2122"/>
                    <a:pt x="1660" y="2044"/>
                  </a:cubicBezTo>
                  <a:cubicBezTo>
                    <a:pt x="1523" y="1862"/>
                    <a:pt x="1388" y="1680"/>
                    <a:pt x="1254" y="1495"/>
                  </a:cubicBezTo>
                  <a:cubicBezTo>
                    <a:pt x="1221" y="1451"/>
                    <a:pt x="1188" y="1408"/>
                    <a:pt x="1157" y="1362"/>
                  </a:cubicBezTo>
                  <a:cubicBezTo>
                    <a:pt x="1498" y="981"/>
                    <a:pt x="1879" y="638"/>
                    <a:pt x="2294" y="337"/>
                  </a:cubicBezTo>
                  <a:cubicBezTo>
                    <a:pt x="2372" y="281"/>
                    <a:pt x="2412" y="181"/>
                    <a:pt x="2358" y="91"/>
                  </a:cubicBezTo>
                  <a:cubicBezTo>
                    <a:pt x="2327" y="38"/>
                    <a:pt x="2260" y="0"/>
                    <a:pt x="2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5" name="Google Shape;7555;p16"/>
            <p:cNvSpPr/>
            <p:nvPr/>
          </p:nvSpPr>
          <p:spPr>
            <a:xfrm>
              <a:off x="4610200" y="4197475"/>
              <a:ext cx="44500" cy="149875"/>
            </a:xfrm>
            <a:custGeom>
              <a:avLst/>
              <a:gdLst/>
              <a:ahLst/>
              <a:cxnLst/>
              <a:rect l="l" t="t" r="r" b="b"/>
              <a:pathLst>
                <a:path w="1780" h="5995" extrusionOk="0">
                  <a:moveTo>
                    <a:pt x="251" y="0"/>
                  </a:moveTo>
                  <a:cubicBezTo>
                    <a:pt x="126" y="0"/>
                    <a:pt x="1" y="130"/>
                    <a:pt x="84" y="268"/>
                  </a:cubicBezTo>
                  <a:cubicBezTo>
                    <a:pt x="641" y="1188"/>
                    <a:pt x="1250" y="2169"/>
                    <a:pt x="1355" y="3266"/>
                  </a:cubicBezTo>
                  <a:cubicBezTo>
                    <a:pt x="1438" y="4138"/>
                    <a:pt x="1186" y="5114"/>
                    <a:pt x="443" y="5649"/>
                  </a:cubicBezTo>
                  <a:cubicBezTo>
                    <a:pt x="289" y="5760"/>
                    <a:pt x="386" y="5995"/>
                    <a:pt x="532" y="5995"/>
                  </a:cubicBezTo>
                  <a:cubicBezTo>
                    <a:pt x="562" y="5995"/>
                    <a:pt x="594" y="5985"/>
                    <a:pt x="627" y="5962"/>
                  </a:cubicBezTo>
                  <a:cubicBezTo>
                    <a:pt x="1438" y="5376"/>
                    <a:pt x="1780" y="4367"/>
                    <a:pt x="1726" y="3392"/>
                  </a:cubicBezTo>
                  <a:cubicBezTo>
                    <a:pt x="1659" y="2180"/>
                    <a:pt x="1010" y="1099"/>
                    <a:pt x="398" y="87"/>
                  </a:cubicBezTo>
                  <a:cubicBezTo>
                    <a:pt x="361" y="26"/>
                    <a:pt x="306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6" name="Google Shape;7556;p16"/>
            <p:cNvSpPr/>
            <p:nvPr/>
          </p:nvSpPr>
          <p:spPr>
            <a:xfrm>
              <a:off x="4733250" y="4302200"/>
              <a:ext cx="89875" cy="10525"/>
            </a:xfrm>
            <a:custGeom>
              <a:avLst/>
              <a:gdLst/>
              <a:ahLst/>
              <a:cxnLst/>
              <a:rect l="l" t="t" r="r" b="b"/>
              <a:pathLst>
                <a:path w="3595" h="421" extrusionOk="0">
                  <a:moveTo>
                    <a:pt x="230" y="1"/>
                  </a:moveTo>
                  <a:cubicBezTo>
                    <a:pt x="1" y="1"/>
                    <a:pt x="2" y="358"/>
                    <a:pt x="234" y="363"/>
                  </a:cubicBezTo>
                  <a:lnTo>
                    <a:pt x="3361" y="421"/>
                  </a:lnTo>
                  <a:cubicBezTo>
                    <a:pt x="3362" y="421"/>
                    <a:pt x="3363" y="421"/>
                    <a:pt x="3364" y="421"/>
                  </a:cubicBezTo>
                  <a:cubicBezTo>
                    <a:pt x="3595" y="421"/>
                    <a:pt x="3594" y="62"/>
                    <a:pt x="3363" y="59"/>
                  </a:cubicBezTo>
                  <a:lnTo>
                    <a:pt x="234" y="1"/>
                  </a:lnTo>
                  <a:cubicBezTo>
                    <a:pt x="233" y="1"/>
                    <a:pt x="231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7" name="Google Shape;7557;p16"/>
            <p:cNvSpPr/>
            <p:nvPr/>
          </p:nvSpPr>
          <p:spPr>
            <a:xfrm>
              <a:off x="4873100" y="4213500"/>
              <a:ext cx="108300" cy="175100"/>
            </a:xfrm>
            <a:custGeom>
              <a:avLst/>
              <a:gdLst/>
              <a:ahLst/>
              <a:cxnLst/>
              <a:rect l="l" t="t" r="r" b="b"/>
              <a:pathLst>
                <a:path w="4332" h="7004" extrusionOk="0">
                  <a:moveTo>
                    <a:pt x="3628" y="1"/>
                  </a:moveTo>
                  <a:cubicBezTo>
                    <a:pt x="3286" y="1"/>
                    <a:pt x="2929" y="204"/>
                    <a:pt x="2726" y="483"/>
                  </a:cubicBezTo>
                  <a:cubicBezTo>
                    <a:pt x="2504" y="788"/>
                    <a:pt x="2397" y="1171"/>
                    <a:pt x="2308" y="1533"/>
                  </a:cubicBezTo>
                  <a:cubicBezTo>
                    <a:pt x="2262" y="1714"/>
                    <a:pt x="2226" y="1898"/>
                    <a:pt x="2193" y="2081"/>
                  </a:cubicBezTo>
                  <a:cubicBezTo>
                    <a:pt x="2027" y="2068"/>
                    <a:pt x="1861" y="2061"/>
                    <a:pt x="1695" y="2061"/>
                  </a:cubicBezTo>
                  <a:cubicBezTo>
                    <a:pt x="1510" y="2061"/>
                    <a:pt x="1325" y="2069"/>
                    <a:pt x="1141" y="2086"/>
                  </a:cubicBezTo>
                  <a:cubicBezTo>
                    <a:pt x="1043" y="2093"/>
                    <a:pt x="960" y="2162"/>
                    <a:pt x="960" y="2266"/>
                  </a:cubicBezTo>
                  <a:cubicBezTo>
                    <a:pt x="960" y="2353"/>
                    <a:pt x="1037" y="2448"/>
                    <a:pt x="1130" y="2448"/>
                  </a:cubicBezTo>
                  <a:cubicBezTo>
                    <a:pt x="1133" y="2448"/>
                    <a:pt x="1137" y="2448"/>
                    <a:pt x="1141" y="2448"/>
                  </a:cubicBezTo>
                  <a:cubicBezTo>
                    <a:pt x="1325" y="2431"/>
                    <a:pt x="1510" y="2423"/>
                    <a:pt x="1695" y="2423"/>
                  </a:cubicBezTo>
                  <a:cubicBezTo>
                    <a:pt x="1841" y="2423"/>
                    <a:pt x="1987" y="2428"/>
                    <a:pt x="2132" y="2438"/>
                  </a:cubicBezTo>
                  <a:cubicBezTo>
                    <a:pt x="2115" y="2552"/>
                    <a:pt x="2095" y="2667"/>
                    <a:pt x="2079" y="2780"/>
                  </a:cubicBezTo>
                  <a:cubicBezTo>
                    <a:pt x="1866" y="4198"/>
                    <a:pt x="1617" y="5956"/>
                    <a:pt x="180" y="6670"/>
                  </a:cubicBezTo>
                  <a:cubicBezTo>
                    <a:pt x="1" y="6759"/>
                    <a:pt x="112" y="7004"/>
                    <a:pt x="279" y="7004"/>
                  </a:cubicBezTo>
                  <a:cubicBezTo>
                    <a:pt x="306" y="7004"/>
                    <a:pt x="335" y="6998"/>
                    <a:pt x="363" y="6983"/>
                  </a:cubicBezTo>
                  <a:cubicBezTo>
                    <a:pt x="1562" y="6386"/>
                    <a:pt x="2060" y="5037"/>
                    <a:pt x="2283" y="3798"/>
                  </a:cubicBezTo>
                  <a:cubicBezTo>
                    <a:pt x="2361" y="3359"/>
                    <a:pt x="2421" y="2916"/>
                    <a:pt x="2491" y="2474"/>
                  </a:cubicBezTo>
                  <a:cubicBezTo>
                    <a:pt x="2651" y="2496"/>
                    <a:pt x="2811" y="2523"/>
                    <a:pt x="2969" y="2557"/>
                  </a:cubicBezTo>
                  <a:cubicBezTo>
                    <a:pt x="2984" y="2560"/>
                    <a:pt x="2998" y="2562"/>
                    <a:pt x="3012" y="2562"/>
                  </a:cubicBezTo>
                  <a:cubicBezTo>
                    <a:pt x="3207" y="2562"/>
                    <a:pt x="3277" y="2255"/>
                    <a:pt x="3065" y="2208"/>
                  </a:cubicBezTo>
                  <a:cubicBezTo>
                    <a:pt x="2895" y="2172"/>
                    <a:pt x="2725" y="2142"/>
                    <a:pt x="2552" y="2119"/>
                  </a:cubicBezTo>
                  <a:cubicBezTo>
                    <a:pt x="2595" y="1899"/>
                    <a:pt x="2640" y="1681"/>
                    <a:pt x="2698" y="1465"/>
                  </a:cubicBezTo>
                  <a:cubicBezTo>
                    <a:pt x="2786" y="1144"/>
                    <a:pt x="2891" y="784"/>
                    <a:pt x="3143" y="550"/>
                  </a:cubicBezTo>
                  <a:cubicBezTo>
                    <a:pt x="3266" y="436"/>
                    <a:pt x="3433" y="365"/>
                    <a:pt x="3593" y="365"/>
                  </a:cubicBezTo>
                  <a:cubicBezTo>
                    <a:pt x="3732" y="365"/>
                    <a:pt x="3867" y="418"/>
                    <a:pt x="3965" y="542"/>
                  </a:cubicBezTo>
                  <a:cubicBezTo>
                    <a:pt x="4001" y="586"/>
                    <a:pt x="4042" y="605"/>
                    <a:pt x="4083" y="605"/>
                  </a:cubicBezTo>
                  <a:cubicBezTo>
                    <a:pt x="4211" y="605"/>
                    <a:pt x="4332" y="424"/>
                    <a:pt x="4222" y="287"/>
                  </a:cubicBezTo>
                  <a:cubicBezTo>
                    <a:pt x="4061" y="85"/>
                    <a:pt x="3848" y="1"/>
                    <a:pt x="3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8" name="Google Shape;7558;p16"/>
            <p:cNvSpPr/>
            <p:nvPr/>
          </p:nvSpPr>
          <p:spPr>
            <a:xfrm>
              <a:off x="5003900" y="4189725"/>
              <a:ext cx="59100" cy="192000"/>
            </a:xfrm>
            <a:custGeom>
              <a:avLst/>
              <a:gdLst/>
              <a:ahLst/>
              <a:cxnLst/>
              <a:rect l="l" t="t" r="r" b="b"/>
              <a:pathLst>
                <a:path w="2364" h="7680" extrusionOk="0">
                  <a:moveTo>
                    <a:pt x="2115" y="1"/>
                  </a:moveTo>
                  <a:cubicBezTo>
                    <a:pt x="2075" y="1"/>
                    <a:pt x="2033" y="19"/>
                    <a:pt x="1999" y="63"/>
                  </a:cubicBezTo>
                  <a:cubicBezTo>
                    <a:pt x="330" y="2170"/>
                    <a:pt x="1" y="5172"/>
                    <a:pt x="1185" y="7587"/>
                  </a:cubicBezTo>
                  <a:cubicBezTo>
                    <a:pt x="1218" y="7652"/>
                    <a:pt x="1271" y="7679"/>
                    <a:pt x="1325" y="7679"/>
                  </a:cubicBezTo>
                  <a:cubicBezTo>
                    <a:pt x="1443" y="7679"/>
                    <a:pt x="1569" y="7548"/>
                    <a:pt x="1499" y="7405"/>
                  </a:cubicBezTo>
                  <a:cubicBezTo>
                    <a:pt x="393" y="5149"/>
                    <a:pt x="695" y="2289"/>
                    <a:pt x="2256" y="320"/>
                  </a:cubicBezTo>
                  <a:cubicBezTo>
                    <a:pt x="2364" y="182"/>
                    <a:pt x="2243" y="1"/>
                    <a:pt x="21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59" name="Google Shape;7559;p16"/>
            <p:cNvSpPr/>
            <p:nvPr/>
          </p:nvSpPr>
          <p:spPr>
            <a:xfrm>
              <a:off x="5059250" y="4260000"/>
              <a:ext cx="84000" cy="87200"/>
            </a:xfrm>
            <a:custGeom>
              <a:avLst/>
              <a:gdLst/>
              <a:ahLst/>
              <a:cxnLst/>
              <a:rect l="l" t="t" r="r" b="b"/>
              <a:pathLst>
                <a:path w="3360" h="3488" extrusionOk="0">
                  <a:moveTo>
                    <a:pt x="3094" y="1"/>
                  </a:moveTo>
                  <a:cubicBezTo>
                    <a:pt x="3053" y="1"/>
                    <a:pt x="3011" y="16"/>
                    <a:pt x="2973" y="52"/>
                  </a:cubicBezTo>
                  <a:cubicBezTo>
                    <a:pt x="2522" y="481"/>
                    <a:pt x="2080" y="921"/>
                    <a:pt x="1641" y="1366"/>
                  </a:cubicBezTo>
                  <a:lnTo>
                    <a:pt x="743" y="172"/>
                  </a:lnTo>
                  <a:cubicBezTo>
                    <a:pt x="703" y="119"/>
                    <a:pt x="645" y="84"/>
                    <a:pt x="583" y="84"/>
                  </a:cubicBezTo>
                  <a:cubicBezTo>
                    <a:pt x="554" y="84"/>
                    <a:pt x="525" y="91"/>
                    <a:pt x="496" y="108"/>
                  </a:cubicBezTo>
                  <a:cubicBezTo>
                    <a:pt x="418" y="152"/>
                    <a:pt x="372" y="277"/>
                    <a:pt x="430" y="356"/>
                  </a:cubicBezTo>
                  <a:lnTo>
                    <a:pt x="1387" y="1626"/>
                  </a:lnTo>
                  <a:cubicBezTo>
                    <a:pt x="1253" y="1764"/>
                    <a:pt x="1116" y="1900"/>
                    <a:pt x="983" y="2041"/>
                  </a:cubicBezTo>
                  <a:cubicBezTo>
                    <a:pt x="827" y="2206"/>
                    <a:pt x="670" y="2372"/>
                    <a:pt x="516" y="2538"/>
                  </a:cubicBezTo>
                  <a:cubicBezTo>
                    <a:pt x="372" y="2693"/>
                    <a:pt x="172" y="2855"/>
                    <a:pt x="79" y="3047"/>
                  </a:cubicBezTo>
                  <a:cubicBezTo>
                    <a:pt x="1" y="3209"/>
                    <a:pt x="51" y="3401"/>
                    <a:pt x="225" y="3467"/>
                  </a:cubicBezTo>
                  <a:cubicBezTo>
                    <a:pt x="260" y="3481"/>
                    <a:pt x="296" y="3487"/>
                    <a:pt x="329" y="3487"/>
                  </a:cubicBezTo>
                  <a:cubicBezTo>
                    <a:pt x="438" y="3487"/>
                    <a:pt x="530" y="3420"/>
                    <a:pt x="571" y="3306"/>
                  </a:cubicBezTo>
                  <a:cubicBezTo>
                    <a:pt x="604" y="3210"/>
                    <a:pt x="557" y="3141"/>
                    <a:pt x="487" y="3108"/>
                  </a:cubicBezTo>
                  <a:cubicBezTo>
                    <a:pt x="498" y="3094"/>
                    <a:pt x="505" y="3082"/>
                    <a:pt x="512" y="3079"/>
                  </a:cubicBezTo>
                  <a:cubicBezTo>
                    <a:pt x="565" y="3019"/>
                    <a:pt x="618" y="2961"/>
                    <a:pt x="671" y="2903"/>
                  </a:cubicBezTo>
                  <a:cubicBezTo>
                    <a:pt x="792" y="2773"/>
                    <a:pt x="913" y="2643"/>
                    <a:pt x="1035" y="2513"/>
                  </a:cubicBezTo>
                  <a:cubicBezTo>
                    <a:pt x="1223" y="2313"/>
                    <a:pt x="1414" y="2115"/>
                    <a:pt x="1607" y="1918"/>
                  </a:cubicBezTo>
                  <a:cubicBezTo>
                    <a:pt x="1876" y="2275"/>
                    <a:pt x="2146" y="2634"/>
                    <a:pt x="2415" y="2991"/>
                  </a:cubicBezTo>
                  <a:cubicBezTo>
                    <a:pt x="2455" y="3045"/>
                    <a:pt x="2514" y="3080"/>
                    <a:pt x="2577" y="3080"/>
                  </a:cubicBezTo>
                  <a:cubicBezTo>
                    <a:pt x="2605" y="3080"/>
                    <a:pt x="2634" y="3073"/>
                    <a:pt x="2663" y="3057"/>
                  </a:cubicBezTo>
                  <a:cubicBezTo>
                    <a:pt x="2740" y="3011"/>
                    <a:pt x="2787" y="2886"/>
                    <a:pt x="2727" y="2809"/>
                  </a:cubicBezTo>
                  <a:lnTo>
                    <a:pt x="1861" y="1658"/>
                  </a:lnTo>
                  <a:cubicBezTo>
                    <a:pt x="2310" y="1200"/>
                    <a:pt x="2766" y="750"/>
                    <a:pt x="3228" y="307"/>
                  </a:cubicBezTo>
                  <a:cubicBezTo>
                    <a:pt x="3360" y="182"/>
                    <a:pt x="3235" y="1"/>
                    <a:pt x="3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0" name="Google Shape;7560;p16"/>
            <p:cNvSpPr/>
            <p:nvPr/>
          </p:nvSpPr>
          <p:spPr>
            <a:xfrm>
              <a:off x="5153900" y="4306500"/>
              <a:ext cx="50700" cy="50650"/>
            </a:xfrm>
            <a:custGeom>
              <a:avLst/>
              <a:gdLst/>
              <a:ahLst/>
              <a:cxnLst/>
              <a:rect l="l" t="t" r="r" b="b"/>
              <a:pathLst>
                <a:path w="2028" h="2026" extrusionOk="0">
                  <a:moveTo>
                    <a:pt x="945" y="360"/>
                  </a:moveTo>
                  <a:cubicBezTo>
                    <a:pt x="965" y="360"/>
                    <a:pt x="987" y="361"/>
                    <a:pt x="1011" y="363"/>
                  </a:cubicBezTo>
                  <a:cubicBezTo>
                    <a:pt x="1012" y="363"/>
                    <a:pt x="1045" y="366"/>
                    <a:pt x="1047" y="366"/>
                  </a:cubicBezTo>
                  <a:lnTo>
                    <a:pt x="1072" y="373"/>
                  </a:lnTo>
                  <a:cubicBezTo>
                    <a:pt x="1106" y="379"/>
                    <a:pt x="1138" y="390"/>
                    <a:pt x="1171" y="399"/>
                  </a:cubicBezTo>
                  <a:cubicBezTo>
                    <a:pt x="1191" y="406"/>
                    <a:pt x="1211" y="415"/>
                    <a:pt x="1230" y="426"/>
                  </a:cubicBezTo>
                  <a:cubicBezTo>
                    <a:pt x="1261" y="442"/>
                    <a:pt x="1291" y="459"/>
                    <a:pt x="1321" y="478"/>
                  </a:cubicBezTo>
                  <a:cubicBezTo>
                    <a:pt x="1415" y="540"/>
                    <a:pt x="1492" y="626"/>
                    <a:pt x="1542" y="728"/>
                  </a:cubicBezTo>
                  <a:cubicBezTo>
                    <a:pt x="1545" y="733"/>
                    <a:pt x="1547" y="738"/>
                    <a:pt x="1550" y="742"/>
                  </a:cubicBezTo>
                  <a:cubicBezTo>
                    <a:pt x="1550" y="746"/>
                    <a:pt x="1550" y="746"/>
                    <a:pt x="1554" y="753"/>
                  </a:cubicBezTo>
                  <a:cubicBezTo>
                    <a:pt x="1559" y="766"/>
                    <a:pt x="1562" y="777"/>
                    <a:pt x="1567" y="789"/>
                  </a:cubicBezTo>
                  <a:cubicBezTo>
                    <a:pt x="1575" y="818"/>
                    <a:pt x="1583" y="847"/>
                    <a:pt x="1587" y="877"/>
                  </a:cubicBezTo>
                  <a:cubicBezTo>
                    <a:pt x="1594" y="938"/>
                    <a:pt x="1592" y="999"/>
                    <a:pt x="1581" y="1060"/>
                  </a:cubicBezTo>
                  <a:lnTo>
                    <a:pt x="1579" y="1060"/>
                  </a:lnTo>
                  <a:cubicBezTo>
                    <a:pt x="1523" y="1325"/>
                    <a:pt x="1307" y="1551"/>
                    <a:pt x="1050" y="1632"/>
                  </a:cubicBezTo>
                  <a:cubicBezTo>
                    <a:pt x="981" y="1653"/>
                    <a:pt x="906" y="1667"/>
                    <a:pt x="830" y="1667"/>
                  </a:cubicBezTo>
                  <a:cubicBezTo>
                    <a:pt x="758" y="1667"/>
                    <a:pt x="686" y="1654"/>
                    <a:pt x="619" y="1621"/>
                  </a:cubicBezTo>
                  <a:cubicBezTo>
                    <a:pt x="570" y="1599"/>
                    <a:pt x="528" y="1567"/>
                    <a:pt x="495" y="1526"/>
                  </a:cubicBezTo>
                  <a:cubicBezTo>
                    <a:pt x="464" y="1485"/>
                    <a:pt x="440" y="1436"/>
                    <a:pt x="429" y="1386"/>
                  </a:cubicBezTo>
                  <a:cubicBezTo>
                    <a:pt x="422" y="1363"/>
                    <a:pt x="417" y="1339"/>
                    <a:pt x="415" y="1314"/>
                  </a:cubicBezTo>
                  <a:cubicBezTo>
                    <a:pt x="411" y="1275"/>
                    <a:pt x="409" y="1236"/>
                    <a:pt x="411" y="1197"/>
                  </a:cubicBezTo>
                  <a:cubicBezTo>
                    <a:pt x="411" y="1123"/>
                    <a:pt x="420" y="1049"/>
                    <a:pt x="437" y="979"/>
                  </a:cubicBezTo>
                  <a:cubicBezTo>
                    <a:pt x="472" y="822"/>
                    <a:pt x="522" y="669"/>
                    <a:pt x="588" y="523"/>
                  </a:cubicBezTo>
                  <a:cubicBezTo>
                    <a:pt x="597" y="504"/>
                    <a:pt x="602" y="484"/>
                    <a:pt x="605" y="464"/>
                  </a:cubicBezTo>
                  <a:cubicBezTo>
                    <a:pt x="638" y="464"/>
                    <a:pt x="671" y="454"/>
                    <a:pt x="699" y="437"/>
                  </a:cubicBezTo>
                  <a:cubicBezTo>
                    <a:pt x="786" y="382"/>
                    <a:pt x="852" y="360"/>
                    <a:pt x="945" y="360"/>
                  </a:cubicBezTo>
                  <a:close/>
                  <a:moveTo>
                    <a:pt x="955" y="0"/>
                  </a:moveTo>
                  <a:cubicBezTo>
                    <a:pt x="804" y="0"/>
                    <a:pt x="653" y="39"/>
                    <a:pt x="517" y="125"/>
                  </a:cubicBezTo>
                  <a:cubicBezTo>
                    <a:pt x="470" y="153"/>
                    <a:pt x="440" y="200"/>
                    <a:pt x="436" y="255"/>
                  </a:cubicBezTo>
                  <a:cubicBezTo>
                    <a:pt x="434" y="255"/>
                    <a:pt x="432" y="255"/>
                    <a:pt x="430" y="255"/>
                  </a:cubicBezTo>
                  <a:cubicBezTo>
                    <a:pt x="368" y="255"/>
                    <a:pt x="303" y="282"/>
                    <a:pt x="276" y="340"/>
                  </a:cubicBezTo>
                  <a:cubicBezTo>
                    <a:pt x="124" y="675"/>
                    <a:pt x="0" y="1056"/>
                    <a:pt x="69" y="1429"/>
                  </a:cubicBezTo>
                  <a:cubicBezTo>
                    <a:pt x="102" y="1610"/>
                    <a:pt x="204" y="1773"/>
                    <a:pt x="354" y="1883"/>
                  </a:cubicBezTo>
                  <a:cubicBezTo>
                    <a:pt x="493" y="1984"/>
                    <a:pt x="664" y="2025"/>
                    <a:pt x="834" y="2025"/>
                  </a:cubicBezTo>
                  <a:cubicBezTo>
                    <a:pt x="892" y="2025"/>
                    <a:pt x="951" y="2020"/>
                    <a:pt x="1008" y="2011"/>
                  </a:cubicBezTo>
                  <a:cubicBezTo>
                    <a:pt x="1407" y="1954"/>
                    <a:pt x="1750" y="1651"/>
                    <a:pt x="1893" y="1280"/>
                  </a:cubicBezTo>
                  <a:cubicBezTo>
                    <a:pt x="2028" y="923"/>
                    <a:pt x="1926" y="518"/>
                    <a:pt x="1639" y="268"/>
                  </a:cubicBezTo>
                  <a:cubicBezTo>
                    <a:pt x="1451" y="103"/>
                    <a:pt x="1202" y="0"/>
                    <a:pt x="9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1" name="Google Shape;7561;p16"/>
            <p:cNvSpPr/>
            <p:nvPr/>
          </p:nvSpPr>
          <p:spPr>
            <a:xfrm>
              <a:off x="5205800" y="4201175"/>
              <a:ext cx="59425" cy="159475"/>
            </a:xfrm>
            <a:custGeom>
              <a:avLst/>
              <a:gdLst/>
              <a:ahLst/>
              <a:cxnLst/>
              <a:rect l="l" t="t" r="r" b="b"/>
              <a:pathLst>
                <a:path w="2377" h="6379" extrusionOk="0">
                  <a:moveTo>
                    <a:pt x="247" y="0"/>
                  </a:moveTo>
                  <a:cubicBezTo>
                    <a:pt x="99" y="0"/>
                    <a:pt x="1" y="235"/>
                    <a:pt x="158" y="346"/>
                  </a:cubicBezTo>
                  <a:cubicBezTo>
                    <a:pt x="1022" y="951"/>
                    <a:pt x="1614" y="1869"/>
                    <a:pt x="1808" y="2903"/>
                  </a:cubicBezTo>
                  <a:cubicBezTo>
                    <a:pt x="2013" y="4003"/>
                    <a:pt x="1708" y="5181"/>
                    <a:pt x="1020" y="6058"/>
                  </a:cubicBezTo>
                  <a:cubicBezTo>
                    <a:pt x="913" y="6196"/>
                    <a:pt x="1033" y="6378"/>
                    <a:pt x="1160" y="6378"/>
                  </a:cubicBezTo>
                  <a:cubicBezTo>
                    <a:pt x="1201" y="6378"/>
                    <a:pt x="1242" y="6360"/>
                    <a:pt x="1277" y="6315"/>
                  </a:cubicBezTo>
                  <a:cubicBezTo>
                    <a:pt x="2037" y="5344"/>
                    <a:pt x="2377" y="4095"/>
                    <a:pt x="2170" y="2876"/>
                  </a:cubicBezTo>
                  <a:cubicBezTo>
                    <a:pt x="1976" y="1726"/>
                    <a:pt x="1293" y="697"/>
                    <a:pt x="342" y="33"/>
                  </a:cubicBezTo>
                  <a:cubicBezTo>
                    <a:pt x="309" y="10"/>
                    <a:pt x="277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2" name="Google Shape;7562;p16"/>
            <p:cNvSpPr/>
            <p:nvPr/>
          </p:nvSpPr>
          <p:spPr>
            <a:xfrm>
              <a:off x="3473025" y="4095675"/>
              <a:ext cx="152225" cy="476325"/>
            </a:xfrm>
            <a:custGeom>
              <a:avLst/>
              <a:gdLst/>
              <a:ahLst/>
              <a:cxnLst/>
              <a:rect l="l" t="t" r="r" b="b"/>
              <a:pathLst>
                <a:path w="6089" h="19053" extrusionOk="0">
                  <a:moveTo>
                    <a:pt x="933" y="0"/>
                  </a:moveTo>
                  <a:cubicBezTo>
                    <a:pt x="673" y="0"/>
                    <a:pt x="414" y="12"/>
                    <a:pt x="165" y="25"/>
                  </a:cubicBezTo>
                  <a:cubicBezTo>
                    <a:pt x="4" y="35"/>
                    <a:pt x="0" y="281"/>
                    <a:pt x="157" y="281"/>
                  </a:cubicBezTo>
                  <a:cubicBezTo>
                    <a:pt x="160" y="281"/>
                    <a:pt x="162" y="281"/>
                    <a:pt x="165" y="281"/>
                  </a:cubicBezTo>
                  <a:cubicBezTo>
                    <a:pt x="422" y="267"/>
                    <a:pt x="689" y="253"/>
                    <a:pt x="956" y="253"/>
                  </a:cubicBezTo>
                  <a:cubicBezTo>
                    <a:pt x="1537" y="253"/>
                    <a:pt x="2124" y="317"/>
                    <a:pt x="2637" y="580"/>
                  </a:cubicBezTo>
                  <a:cubicBezTo>
                    <a:pt x="3508" y="1025"/>
                    <a:pt x="3773" y="1974"/>
                    <a:pt x="3837" y="2883"/>
                  </a:cubicBezTo>
                  <a:cubicBezTo>
                    <a:pt x="3916" y="3985"/>
                    <a:pt x="3745" y="5081"/>
                    <a:pt x="3616" y="6172"/>
                  </a:cubicBezTo>
                  <a:cubicBezTo>
                    <a:pt x="3529" y="6913"/>
                    <a:pt x="3491" y="7728"/>
                    <a:pt x="3820" y="8419"/>
                  </a:cubicBezTo>
                  <a:cubicBezTo>
                    <a:pt x="3996" y="8788"/>
                    <a:pt x="4300" y="9081"/>
                    <a:pt x="4674" y="9243"/>
                  </a:cubicBezTo>
                  <a:cubicBezTo>
                    <a:pt x="5000" y="9385"/>
                    <a:pt x="5410" y="9461"/>
                    <a:pt x="5688" y="9699"/>
                  </a:cubicBezTo>
                  <a:cubicBezTo>
                    <a:pt x="5379" y="9758"/>
                    <a:pt x="5063" y="9754"/>
                    <a:pt x="4759" y="9835"/>
                  </a:cubicBezTo>
                  <a:cubicBezTo>
                    <a:pt x="4433" y="9918"/>
                    <a:pt x="4159" y="10133"/>
                    <a:pt x="3999" y="10427"/>
                  </a:cubicBezTo>
                  <a:cubicBezTo>
                    <a:pt x="3841" y="10722"/>
                    <a:pt x="3781" y="11060"/>
                    <a:pt x="3754" y="11389"/>
                  </a:cubicBezTo>
                  <a:cubicBezTo>
                    <a:pt x="3720" y="11826"/>
                    <a:pt x="3729" y="12268"/>
                    <a:pt x="3748" y="12705"/>
                  </a:cubicBezTo>
                  <a:cubicBezTo>
                    <a:pt x="3787" y="13641"/>
                    <a:pt x="3897" y="14571"/>
                    <a:pt x="3952" y="15505"/>
                  </a:cubicBezTo>
                  <a:cubicBezTo>
                    <a:pt x="3980" y="15975"/>
                    <a:pt x="3994" y="16448"/>
                    <a:pt x="3977" y="16920"/>
                  </a:cubicBezTo>
                  <a:cubicBezTo>
                    <a:pt x="3963" y="17304"/>
                    <a:pt x="3985" y="17811"/>
                    <a:pt x="3712" y="18119"/>
                  </a:cubicBezTo>
                  <a:cubicBezTo>
                    <a:pt x="3417" y="18454"/>
                    <a:pt x="2835" y="18506"/>
                    <a:pt x="2423" y="18585"/>
                  </a:cubicBezTo>
                  <a:cubicBezTo>
                    <a:pt x="1893" y="18687"/>
                    <a:pt x="1357" y="18758"/>
                    <a:pt x="820" y="18797"/>
                  </a:cubicBezTo>
                  <a:cubicBezTo>
                    <a:pt x="660" y="18809"/>
                    <a:pt x="655" y="19053"/>
                    <a:pt x="810" y="19053"/>
                  </a:cubicBezTo>
                  <a:cubicBezTo>
                    <a:pt x="813" y="19053"/>
                    <a:pt x="816" y="19053"/>
                    <a:pt x="820" y="19052"/>
                  </a:cubicBezTo>
                  <a:cubicBezTo>
                    <a:pt x="1279" y="19018"/>
                    <a:pt x="1735" y="18963"/>
                    <a:pt x="2189" y="18886"/>
                  </a:cubicBezTo>
                  <a:cubicBezTo>
                    <a:pt x="2609" y="18814"/>
                    <a:pt x="3059" y="18748"/>
                    <a:pt x="3455" y="18587"/>
                  </a:cubicBezTo>
                  <a:cubicBezTo>
                    <a:pt x="3801" y="18446"/>
                    <a:pt x="4038" y="18194"/>
                    <a:pt x="4135" y="17830"/>
                  </a:cubicBezTo>
                  <a:cubicBezTo>
                    <a:pt x="4245" y="17423"/>
                    <a:pt x="4237" y="16970"/>
                    <a:pt x="4238" y="16552"/>
                  </a:cubicBezTo>
                  <a:cubicBezTo>
                    <a:pt x="4242" y="15605"/>
                    <a:pt x="4141" y="14664"/>
                    <a:pt x="4066" y="13722"/>
                  </a:cubicBezTo>
                  <a:cubicBezTo>
                    <a:pt x="4030" y="13252"/>
                    <a:pt x="3999" y="12779"/>
                    <a:pt x="3989" y="12306"/>
                  </a:cubicBezTo>
                  <a:cubicBezTo>
                    <a:pt x="3983" y="11895"/>
                    <a:pt x="3974" y="11471"/>
                    <a:pt x="4050" y="11066"/>
                  </a:cubicBezTo>
                  <a:cubicBezTo>
                    <a:pt x="4124" y="10678"/>
                    <a:pt x="4295" y="10283"/>
                    <a:pt x="4687" y="10126"/>
                  </a:cubicBezTo>
                  <a:cubicBezTo>
                    <a:pt x="5091" y="9963"/>
                    <a:pt x="5548" y="10031"/>
                    <a:pt x="5962" y="9898"/>
                  </a:cubicBezTo>
                  <a:cubicBezTo>
                    <a:pt x="6032" y="9873"/>
                    <a:pt x="6089" y="9779"/>
                    <a:pt x="6039" y="9710"/>
                  </a:cubicBezTo>
                  <a:cubicBezTo>
                    <a:pt x="5801" y="9388"/>
                    <a:pt x="5443" y="9258"/>
                    <a:pt x="5081" y="9128"/>
                  </a:cubicBezTo>
                  <a:cubicBezTo>
                    <a:pt x="4705" y="8995"/>
                    <a:pt x="4369" y="8829"/>
                    <a:pt x="4146" y="8483"/>
                  </a:cubicBezTo>
                  <a:cubicBezTo>
                    <a:pt x="3717" y="7817"/>
                    <a:pt x="3783" y="6921"/>
                    <a:pt x="3870" y="6172"/>
                  </a:cubicBezTo>
                  <a:cubicBezTo>
                    <a:pt x="4005" y="5041"/>
                    <a:pt x="4182" y="3900"/>
                    <a:pt x="4082" y="2759"/>
                  </a:cubicBezTo>
                  <a:cubicBezTo>
                    <a:pt x="4003" y="1873"/>
                    <a:pt x="3734" y="961"/>
                    <a:pt x="2941" y="459"/>
                  </a:cubicBezTo>
                  <a:cubicBezTo>
                    <a:pt x="2349" y="86"/>
                    <a:pt x="1634" y="0"/>
                    <a:pt x="9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3" name="Google Shape;7563;p16"/>
            <p:cNvSpPr/>
            <p:nvPr/>
          </p:nvSpPr>
          <p:spPr>
            <a:xfrm>
              <a:off x="1367825" y="1341225"/>
              <a:ext cx="81850" cy="116350"/>
            </a:xfrm>
            <a:custGeom>
              <a:avLst/>
              <a:gdLst/>
              <a:ahLst/>
              <a:cxnLst/>
              <a:rect l="l" t="t" r="r" b="b"/>
              <a:pathLst>
                <a:path w="3274" h="4654" extrusionOk="0">
                  <a:moveTo>
                    <a:pt x="2296" y="828"/>
                  </a:moveTo>
                  <a:cubicBezTo>
                    <a:pt x="2514" y="1815"/>
                    <a:pt x="2692" y="2810"/>
                    <a:pt x="2821" y="3812"/>
                  </a:cubicBezTo>
                  <a:cubicBezTo>
                    <a:pt x="2827" y="3871"/>
                    <a:pt x="2838" y="3927"/>
                    <a:pt x="2840" y="3985"/>
                  </a:cubicBezTo>
                  <a:cubicBezTo>
                    <a:pt x="2844" y="4061"/>
                    <a:pt x="2859" y="4067"/>
                    <a:pt x="2799" y="4097"/>
                  </a:cubicBezTo>
                  <a:lnTo>
                    <a:pt x="2799" y="4095"/>
                  </a:lnTo>
                  <a:cubicBezTo>
                    <a:pt x="2780" y="4105"/>
                    <a:pt x="2751" y="4109"/>
                    <a:pt x="2717" y="4109"/>
                  </a:cubicBezTo>
                  <a:cubicBezTo>
                    <a:pt x="2615" y="4109"/>
                    <a:pt x="2468" y="4075"/>
                    <a:pt x="2403" y="4072"/>
                  </a:cubicBezTo>
                  <a:lnTo>
                    <a:pt x="1483" y="4012"/>
                  </a:lnTo>
                  <a:cubicBezTo>
                    <a:pt x="1299" y="4000"/>
                    <a:pt x="1078" y="3966"/>
                    <a:pt x="864" y="3966"/>
                  </a:cubicBezTo>
                  <a:cubicBezTo>
                    <a:pt x="819" y="3966"/>
                    <a:pt x="775" y="3968"/>
                    <a:pt x="731" y="3971"/>
                  </a:cubicBezTo>
                  <a:cubicBezTo>
                    <a:pt x="1253" y="2923"/>
                    <a:pt x="1774" y="1877"/>
                    <a:pt x="2296" y="828"/>
                  </a:cubicBezTo>
                  <a:close/>
                  <a:moveTo>
                    <a:pt x="2362" y="1"/>
                  </a:moveTo>
                  <a:cubicBezTo>
                    <a:pt x="2292" y="1"/>
                    <a:pt x="2224" y="33"/>
                    <a:pt x="2190" y="103"/>
                  </a:cubicBezTo>
                  <a:cubicBezTo>
                    <a:pt x="1488" y="1513"/>
                    <a:pt x="784" y="2925"/>
                    <a:pt x="82" y="4335"/>
                  </a:cubicBezTo>
                  <a:cubicBezTo>
                    <a:pt x="0" y="4501"/>
                    <a:pt x="146" y="4654"/>
                    <a:pt x="284" y="4654"/>
                  </a:cubicBezTo>
                  <a:cubicBezTo>
                    <a:pt x="346" y="4654"/>
                    <a:pt x="407" y="4623"/>
                    <a:pt x="444" y="4548"/>
                  </a:cubicBezTo>
                  <a:cubicBezTo>
                    <a:pt x="444" y="4545"/>
                    <a:pt x="446" y="4543"/>
                    <a:pt x="447" y="4540"/>
                  </a:cubicBezTo>
                  <a:cubicBezTo>
                    <a:pt x="491" y="4526"/>
                    <a:pt x="529" y="4498"/>
                    <a:pt x="554" y="4460"/>
                  </a:cubicBezTo>
                  <a:cubicBezTo>
                    <a:pt x="598" y="4393"/>
                    <a:pt x="708" y="4372"/>
                    <a:pt x="833" y="4372"/>
                  </a:cubicBezTo>
                  <a:cubicBezTo>
                    <a:pt x="1013" y="4372"/>
                    <a:pt x="1224" y="4415"/>
                    <a:pt x="1315" y="4421"/>
                  </a:cubicBezTo>
                  <a:lnTo>
                    <a:pt x="2237" y="4481"/>
                  </a:lnTo>
                  <a:cubicBezTo>
                    <a:pt x="2381" y="4490"/>
                    <a:pt x="2563" y="4525"/>
                    <a:pt x="2735" y="4525"/>
                  </a:cubicBezTo>
                  <a:cubicBezTo>
                    <a:pt x="2861" y="4525"/>
                    <a:pt x="2981" y="4506"/>
                    <a:pt x="3076" y="4444"/>
                  </a:cubicBezTo>
                  <a:cubicBezTo>
                    <a:pt x="3263" y="4322"/>
                    <a:pt x="3274" y="4094"/>
                    <a:pt x="3250" y="3893"/>
                  </a:cubicBezTo>
                  <a:cubicBezTo>
                    <a:pt x="3101" y="2635"/>
                    <a:pt x="2866" y="1385"/>
                    <a:pt x="2572" y="153"/>
                  </a:cubicBezTo>
                  <a:cubicBezTo>
                    <a:pt x="2550" y="57"/>
                    <a:pt x="2455" y="1"/>
                    <a:pt x="23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4" name="Google Shape;7564;p16"/>
            <p:cNvSpPr/>
            <p:nvPr/>
          </p:nvSpPr>
          <p:spPr>
            <a:xfrm>
              <a:off x="1475275" y="1431350"/>
              <a:ext cx="42825" cy="54325"/>
            </a:xfrm>
            <a:custGeom>
              <a:avLst/>
              <a:gdLst/>
              <a:ahLst/>
              <a:cxnLst/>
              <a:rect l="l" t="t" r="r" b="b"/>
              <a:pathLst>
                <a:path w="1713" h="2173" extrusionOk="0">
                  <a:moveTo>
                    <a:pt x="843" y="512"/>
                  </a:moveTo>
                  <a:cubicBezTo>
                    <a:pt x="846" y="512"/>
                    <a:pt x="872" y="515"/>
                    <a:pt x="876" y="515"/>
                  </a:cubicBezTo>
                  <a:cubicBezTo>
                    <a:pt x="895" y="518"/>
                    <a:pt x="912" y="523"/>
                    <a:pt x="930" y="528"/>
                  </a:cubicBezTo>
                  <a:cubicBezTo>
                    <a:pt x="942" y="531"/>
                    <a:pt x="955" y="536"/>
                    <a:pt x="967" y="540"/>
                  </a:cubicBezTo>
                  <a:lnTo>
                    <a:pt x="970" y="540"/>
                  </a:lnTo>
                  <a:lnTo>
                    <a:pt x="973" y="542"/>
                  </a:lnTo>
                  <a:cubicBezTo>
                    <a:pt x="997" y="553"/>
                    <a:pt x="1022" y="567"/>
                    <a:pt x="1044" y="581"/>
                  </a:cubicBezTo>
                  <a:cubicBezTo>
                    <a:pt x="1056" y="587"/>
                    <a:pt x="1067" y="595"/>
                    <a:pt x="1078" y="603"/>
                  </a:cubicBezTo>
                  <a:cubicBezTo>
                    <a:pt x="1080" y="604"/>
                    <a:pt x="1082" y="605"/>
                    <a:pt x="1083" y="606"/>
                  </a:cubicBezTo>
                  <a:lnTo>
                    <a:pt x="1083" y="606"/>
                  </a:lnTo>
                  <a:cubicBezTo>
                    <a:pt x="1084" y="607"/>
                    <a:pt x="1087" y="610"/>
                    <a:pt x="1092" y="615"/>
                  </a:cubicBezTo>
                  <a:cubicBezTo>
                    <a:pt x="1113" y="636"/>
                    <a:pt x="1132" y="655"/>
                    <a:pt x="1152" y="675"/>
                  </a:cubicBezTo>
                  <a:cubicBezTo>
                    <a:pt x="1160" y="684"/>
                    <a:pt x="1160" y="683"/>
                    <a:pt x="1161" y="684"/>
                  </a:cubicBezTo>
                  <a:cubicBezTo>
                    <a:pt x="1168" y="695"/>
                    <a:pt x="1175" y="705"/>
                    <a:pt x="1180" y="714"/>
                  </a:cubicBezTo>
                  <a:cubicBezTo>
                    <a:pt x="1222" y="780"/>
                    <a:pt x="1219" y="777"/>
                    <a:pt x="1240" y="852"/>
                  </a:cubicBezTo>
                  <a:cubicBezTo>
                    <a:pt x="1240" y="854"/>
                    <a:pt x="1241" y="858"/>
                    <a:pt x="1241" y="863"/>
                  </a:cubicBezTo>
                  <a:cubicBezTo>
                    <a:pt x="1243" y="879"/>
                    <a:pt x="1243" y="894"/>
                    <a:pt x="1244" y="910"/>
                  </a:cubicBezTo>
                  <a:cubicBezTo>
                    <a:pt x="1244" y="932"/>
                    <a:pt x="1243" y="979"/>
                    <a:pt x="1241" y="985"/>
                  </a:cubicBezTo>
                  <a:cubicBezTo>
                    <a:pt x="1233" y="1045"/>
                    <a:pt x="1218" y="1103"/>
                    <a:pt x="1196" y="1158"/>
                  </a:cubicBezTo>
                  <a:cubicBezTo>
                    <a:pt x="1092" y="1407"/>
                    <a:pt x="848" y="1639"/>
                    <a:pt x="602" y="1747"/>
                  </a:cubicBezTo>
                  <a:cubicBezTo>
                    <a:pt x="593" y="1752"/>
                    <a:pt x="583" y="1755"/>
                    <a:pt x="572" y="1755"/>
                  </a:cubicBezTo>
                  <a:cubicBezTo>
                    <a:pt x="569" y="1755"/>
                    <a:pt x="567" y="1755"/>
                    <a:pt x="564" y="1754"/>
                  </a:cubicBezTo>
                  <a:cubicBezTo>
                    <a:pt x="561" y="1754"/>
                    <a:pt x="534" y="1746"/>
                    <a:pt x="535" y="1746"/>
                  </a:cubicBezTo>
                  <a:lnTo>
                    <a:pt x="535" y="1746"/>
                  </a:lnTo>
                  <a:cubicBezTo>
                    <a:pt x="535" y="1746"/>
                    <a:pt x="537" y="1747"/>
                    <a:pt x="541" y="1748"/>
                  </a:cubicBezTo>
                  <a:cubicBezTo>
                    <a:pt x="544" y="1749"/>
                    <a:pt x="546" y="1749"/>
                    <a:pt x="547" y="1749"/>
                  </a:cubicBezTo>
                  <a:cubicBezTo>
                    <a:pt x="550" y="1749"/>
                    <a:pt x="545" y="1747"/>
                    <a:pt x="539" y="1744"/>
                  </a:cubicBezTo>
                  <a:cubicBezTo>
                    <a:pt x="536" y="1739"/>
                    <a:pt x="516" y="1719"/>
                    <a:pt x="514" y="1719"/>
                  </a:cubicBezTo>
                  <a:lnTo>
                    <a:pt x="514" y="1719"/>
                  </a:lnTo>
                  <a:cubicBezTo>
                    <a:pt x="514" y="1719"/>
                    <a:pt x="514" y="1719"/>
                    <a:pt x="514" y="1719"/>
                  </a:cubicBezTo>
                  <a:lnTo>
                    <a:pt x="514" y="1719"/>
                  </a:lnTo>
                  <a:cubicBezTo>
                    <a:pt x="508" y="1710"/>
                    <a:pt x="502" y="1700"/>
                    <a:pt x="497" y="1690"/>
                  </a:cubicBezTo>
                  <a:cubicBezTo>
                    <a:pt x="497" y="1690"/>
                    <a:pt x="485" y="1662"/>
                    <a:pt x="480" y="1654"/>
                  </a:cubicBezTo>
                  <a:cubicBezTo>
                    <a:pt x="433" y="1530"/>
                    <a:pt x="436" y="1421"/>
                    <a:pt x="447" y="1275"/>
                  </a:cubicBezTo>
                  <a:cubicBezTo>
                    <a:pt x="466" y="1034"/>
                    <a:pt x="539" y="800"/>
                    <a:pt x="662" y="592"/>
                  </a:cubicBezTo>
                  <a:cubicBezTo>
                    <a:pt x="676" y="586"/>
                    <a:pt x="688" y="578"/>
                    <a:pt x="699" y="568"/>
                  </a:cubicBezTo>
                  <a:cubicBezTo>
                    <a:pt x="705" y="561"/>
                    <a:pt x="713" y="554"/>
                    <a:pt x="721" y="548"/>
                  </a:cubicBezTo>
                  <a:lnTo>
                    <a:pt x="734" y="540"/>
                  </a:lnTo>
                  <a:cubicBezTo>
                    <a:pt x="741" y="536"/>
                    <a:pt x="749" y="531"/>
                    <a:pt x="757" y="528"/>
                  </a:cubicBezTo>
                  <a:cubicBezTo>
                    <a:pt x="762" y="526"/>
                    <a:pt x="767" y="523"/>
                    <a:pt x="770" y="523"/>
                  </a:cubicBezTo>
                  <a:cubicBezTo>
                    <a:pt x="781" y="520"/>
                    <a:pt x="837" y="513"/>
                    <a:pt x="815" y="513"/>
                  </a:cubicBezTo>
                  <a:cubicBezTo>
                    <a:pt x="814" y="513"/>
                    <a:pt x="814" y="513"/>
                    <a:pt x="814" y="513"/>
                  </a:cubicBezTo>
                  <a:lnTo>
                    <a:pt x="814" y="513"/>
                  </a:lnTo>
                  <a:cubicBezTo>
                    <a:pt x="824" y="513"/>
                    <a:pt x="834" y="512"/>
                    <a:pt x="843" y="512"/>
                  </a:cubicBezTo>
                  <a:close/>
                  <a:moveTo>
                    <a:pt x="672" y="0"/>
                  </a:moveTo>
                  <a:cubicBezTo>
                    <a:pt x="618" y="0"/>
                    <a:pt x="566" y="19"/>
                    <a:pt x="530" y="61"/>
                  </a:cubicBezTo>
                  <a:cubicBezTo>
                    <a:pt x="239" y="398"/>
                    <a:pt x="63" y="818"/>
                    <a:pt x="29" y="1261"/>
                  </a:cubicBezTo>
                  <a:cubicBezTo>
                    <a:pt x="0" y="1617"/>
                    <a:pt x="93" y="2145"/>
                    <a:pt x="541" y="2171"/>
                  </a:cubicBezTo>
                  <a:cubicBezTo>
                    <a:pt x="550" y="2172"/>
                    <a:pt x="560" y="2172"/>
                    <a:pt x="569" y="2172"/>
                  </a:cubicBezTo>
                  <a:cubicBezTo>
                    <a:pt x="784" y="2172"/>
                    <a:pt x="980" y="2020"/>
                    <a:pt x="1139" y="1891"/>
                  </a:cubicBezTo>
                  <a:cubicBezTo>
                    <a:pt x="1298" y="1761"/>
                    <a:pt x="1440" y="1599"/>
                    <a:pt x="1534" y="1416"/>
                  </a:cubicBezTo>
                  <a:cubicBezTo>
                    <a:pt x="1713" y="1068"/>
                    <a:pt x="1711" y="658"/>
                    <a:pt x="1434" y="363"/>
                  </a:cubicBezTo>
                  <a:cubicBezTo>
                    <a:pt x="1282" y="203"/>
                    <a:pt x="1072" y="108"/>
                    <a:pt x="851" y="100"/>
                  </a:cubicBezTo>
                  <a:cubicBezTo>
                    <a:pt x="845" y="86"/>
                    <a:pt x="836" y="73"/>
                    <a:pt x="826" y="61"/>
                  </a:cubicBezTo>
                  <a:cubicBezTo>
                    <a:pt x="787" y="22"/>
                    <a:pt x="729" y="0"/>
                    <a:pt x="6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5" name="Google Shape;7565;p16"/>
            <p:cNvSpPr/>
            <p:nvPr/>
          </p:nvSpPr>
          <p:spPr>
            <a:xfrm>
              <a:off x="1524350" y="1314200"/>
              <a:ext cx="64675" cy="141175"/>
            </a:xfrm>
            <a:custGeom>
              <a:avLst/>
              <a:gdLst/>
              <a:ahLst/>
              <a:cxnLst/>
              <a:rect l="l" t="t" r="r" b="b"/>
              <a:pathLst>
                <a:path w="2587" h="5647" extrusionOk="0">
                  <a:moveTo>
                    <a:pt x="1810" y="933"/>
                  </a:moveTo>
                  <a:lnTo>
                    <a:pt x="1810" y="933"/>
                  </a:lnTo>
                  <a:cubicBezTo>
                    <a:pt x="1619" y="1361"/>
                    <a:pt x="1401" y="1776"/>
                    <a:pt x="1157" y="2176"/>
                  </a:cubicBezTo>
                  <a:cubicBezTo>
                    <a:pt x="1257" y="1900"/>
                    <a:pt x="1381" y="1632"/>
                    <a:pt x="1525" y="1375"/>
                  </a:cubicBezTo>
                  <a:cubicBezTo>
                    <a:pt x="1611" y="1223"/>
                    <a:pt x="1707" y="1074"/>
                    <a:pt x="1810" y="933"/>
                  </a:cubicBezTo>
                  <a:close/>
                  <a:moveTo>
                    <a:pt x="2320" y="1"/>
                  </a:moveTo>
                  <a:cubicBezTo>
                    <a:pt x="2287" y="1"/>
                    <a:pt x="2255" y="7"/>
                    <a:pt x="2225" y="20"/>
                  </a:cubicBezTo>
                  <a:cubicBezTo>
                    <a:pt x="1735" y="236"/>
                    <a:pt x="1420" y="715"/>
                    <a:pt x="1165" y="1164"/>
                  </a:cubicBezTo>
                  <a:cubicBezTo>
                    <a:pt x="862" y="1692"/>
                    <a:pt x="641" y="2262"/>
                    <a:pt x="511" y="2856"/>
                  </a:cubicBezTo>
                  <a:cubicBezTo>
                    <a:pt x="489" y="2961"/>
                    <a:pt x="467" y="3077"/>
                    <a:pt x="447" y="3199"/>
                  </a:cubicBezTo>
                  <a:cubicBezTo>
                    <a:pt x="342" y="3334"/>
                    <a:pt x="245" y="3471"/>
                    <a:pt x="134" y="3601"/>
                  </a:cubicBezTo>
                  <a:cubicBezTo>
                    <a:pt x="1" y="3757"/>
                    <a:pt x="139" y="3963"/>
                    <a:pt x="290" y="3963"/>
                  </a:cubicBezTo>
                  <a:cubicBezTo>
                    <a:pt x="321" y="3963"/>
                    <a:pt x="352" y="3954"/>
                    <a:pt x="381" y="3935"/>
                  </a:cubicBezTo>
                  <a:lnTo>
                    <a:pt x="381" y="3935"/>
                  </a:lnTo>
                  <a:cubicBezTo>
                    <a:pt x="370" y="4717"/>
                    <a:pt x="580" y="5511"/>
                    <a:pt x="1422" y="5643"/>
                  </a:cubicBezTo>
                  <a:cubicBezTo>
                    <a:pt x="1435" y="5645"/>
                    <a:pt x="1447" y="5646"/>
                    <a:pt x="1460" y="5646"/>
                  </a:cubicBezTo>
                  <a:cubicBezTo>
                    <a:pt x="1695" y="5646"/>
                    <a:pt x="1785" y="5279"/>
                    <a:pt x="1533" y="5239"/>
                  </a:cubicBezTo>
                  <a:cubicBezTo>
                    <a:pt x="731" y="5113"/>
                    <a:pt x="715" y="4151"/>
                    <a:pt x="836" y="3379"/>
                  </a:cubicBezTo>
                  <a:cubicBezTo>
                    <a:pt x="1558" y="2431"/>
                    <a:pt x="2136" y="1386"/>
                    <a:pt x="2532" y="256"/>
                  </a:cubicBezTo>
                  <a:cubicBezTo>
                    <a:pt x="2587" y="103"/>
                    <a:pt x="2453" y="1"/>
                    <a:pt x="2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6" name="Google Shape;7566;p16"/>
            <p:cNvSpPr/>
            <p:nvPr/>
          </p:nvSpPr>
          <p:spPr>
            <a:xfrm>
              <a:off x="1603425" y="1382700"/>
              <a:ext cx="74500" cy="13650"/>
            </a:xfrm>
            <a:custGeom>
              <a:avLst/>
              <a:gdLst/>
              <a:ahLst/>
              <a:cxnLst/>
              <a:rect l="l" t="t" r="r" b="b"/>
              <a:pathLst>
                <a:path w="2980" h="546" extrusionOk="0">
                  <a:moveTo>
                    <a:pt x="505" y="0"/>
                  </a:moveTo>
                  <a:cubicBezTo>
                    <a:pt x="427" y="0"/>
                    <a:pt x="349" y="0"/>
                    <a:pt x="270" y="1"/>
                  </a:cubicBezTo>
                  <a:cubicBezTo>
                    <a:pt x="2" y="3"/>
                    <a:pt x="1" y="420"/>
                    <a:pt x="267" y="420"/>
                  </a:cubicBezTo>
                  <a:cubicBezTo>
                    <a:pt x="268" y="420"/>
                    <a:pt x="269" y="420"/>
                    <a:pt x="270" y="420"/>
                  </a:cubicBezTo>
                  <a:cubicBezTo>
                    <a:pt x="346" y="419"/>
                    <a:pt x="422" y="418"/>
                    <a:pt x="498" y="418"/>
                  </a:cubicBezTo>
                  <a:cubicBezTo>
                    <a:pt x="1257" y="418"/>
                    <a:pt x="2015" y="461"/>
                    <a:pt x="2769" y="545"/>
                  </a:cubicBezTo>
                  <a:cubicBezTo>
                    <a:pt x="2775" y="546"/>
                    <a:pt x="2780" y="546"/>
                    <a:pt x="2786" y="546"/>
                  </a:cubicBezTo>
                  <a:cubicBezTo>
                    <a:pt x="2891" y="546"/>
                    <a:pt x="2979" y="433"/>
                    <a:pt x="2979" y="335"/>
                  </a:cubicBezTo>
                  <a:cubicBezTo>
                    <a:pt x="2979" y="211"/>
                    <a:pt x="2882" y="139"/>
                    <a:pt x="2769" y="125"/>
                  </a:cubicBezTo>
                  <a:cubicBezTo>
                    <a:pt x="2017" y="41"/>
                    <a:pt x="1261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7" name="Google Shape;7567;p16"/>
            <p:cNvSpPr/>
            <p:nvPr/>
          </p:nvSpPr>
          <p:spPr>
            <a:xfrm>
              <a:off x="1613075" y="1412050"/>
              <a:ext cx="47150" cy="12050"/>
            </a:xfrm>
            <a:custGeom>
              <a:avLst/>
              <a:gdLst/>
              <a:ahLst/>
              <a:cxnLst/>
              <a:rect l="l" t="t" r="r" b="b"/>
              <a:pathLst>
                <a:path w="1886" h="482" extrusionOk="0">
                  <a:moveTo>
                    <a:pt x="1229" y="0"/>
                  </a:moveTo>
                  <a:cubicBezTo>
                    <a:pt x="888" y="0"/>
                    <a:pt x="548" y="21"/>
                    <a:pt x="210" y="62"/>
                  </a:cubicBezTo>
                  <a:cubicBezTo>
                    <a:pt x="97" y="74"/>
                    <a:pt x="0" y="148"/>
                    <a:pt x="0" y="270"/>
                  </a:cubicBezTo>
                  <a:cubicBezTo>
                    <a:pt x="0" y="368"/>
                    <a:pt x="86" y="481"/>
                    <a:pt x="192" y="481"/>
                  </a:cubicBezTo>
                  <a:cubicBezTo>
                    <a:pt x="198" y="481"/>
                    <a:pt x="204" y="481"/>
                    <a:pt x="210" y="480"/>
                  </a:cubicBezTo>
                  <a:cubicBezTo>
                    <a:pt x="551" y="440"/>
                    <a:pt x="895" y="419"/>
                    <a:pt x="1238" y="419"/>
                  </a:cubicBezTo>
                  <a:cubicBezTo>
                    <a:pt x="1384" y="419"/>
                    <a:pt x="1530" y="423"/>
                    <a:pt x="1675" y="430"/>
                  </a:cubicBezTo>
                  <a:cubicBezTo>
                    <a:pt x="1678" y="430"/>
                    <a:pt x="1682" y="430"/>
                    <a:pt x="1685" y="430"/>
                  </a:cubicBezTo>
                  <a:cubicBezTo>
                    <a:pt x="1793" y="430"/>
                    <a:pt x="1884" y="327"/>
                    <a:pt x="1884" y="220"/>
                  </a:cubicBezTo>
                  <a:cubicBezTo>
                    <a:pt x="1885" y="103"/>
                    <a:pt x="1788" y="17"/>
                    <a:pt x="1675" y="12"/>
                  </a:cubicBezTo>
                  <a:cubicBezTo>
                    <a:pt x="1527" y="4"/>
                    <a:pt x="1378" y="0"/>
                    <a:pt x="1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8" name="Google Shape;7568;p16"/>
            <p:cNvSpPr/>
            <p:nvPr/>
          </p:nvSpPr>
          <p:spPr>
            <a:xfrm>
              <a:off x="1731900" y="1335925"/>
              <a:ext cx="68350" cy="102700"/>
            </a:xfrm>
            <a:custGeom>
              <a:avLst/>
              <a:gdLst/>
              <a:ahLst/>
              <a:cxnLst/>
              <a:rect l="l" t="t" r="r" b="b"/>
              <a:pathLst>
                <a:path w="2734" h="4108" extrusionOk="0">
                  <a:moveTo>
                    <a:pt x="1311" y="1"/>
                  </a:moveTo>
                  <a:cubicBezTo>
                    <a:pt x="1113" y="1"/>
                    <a:pt x="914" y="27"/>
                    <a:pt x="720" y="80"/>
                  </a:cubicBezTo>
                  <a:cubicBezTo>
                    <a:pt x="615" y="108"/>
                    <a:pt x="540" y="230"/>
                    <a:pt x="574" y="337"/>
                  </a:cubicBezTo>
                  <a:cubicBezTo>
                    <a:pt x="584" y="367"/>
                    <a:pt x="599" y="393"/>
                    <a:pt x="620" y="415"/>
                  </a:cubicBezTo>
                  <a:cubicBezTo>
                    <a:pt x="598" y="439"/>
                    <a:pt x="582" y="465"/>
                    <a:pt x="574" y="495"/>
                  </a:cubicBezTo>
                  <a:lnTo>
                    <a:pt x="125" y="1872"/>
                  </a:lnTo>
                  <a:cubicBezTo>
                    <a:pt x="79" y="2014"/>
                    <a:pt x="202" y="2135"/>
                    <a:pt x="334" y="2135"/>
                  </a:cubicBezTo>
                  <a:cubicBezTo>
                    <a:pt x="350" y="2135"/>
                    <a:pt x="366" y="2133"/>
                    <a:pt x="382" y="2129"/>
                  </a:cubicBezTo>
                  <a:cubicBezTo>
                    <a:pt x="550" y="2090"/>
                    <a:pt x="725" y="2070"/>
                    <a:pt x="900" y="2070"/>
                  </a:cubicBezTo>
                  <a:cubicBezTo>
                    <a:pt x="1162" y="2070"/>
                    <a:pt x="1424" y="2116"/>
                    <a:pt x="1665" y="2219"/>
                  </a:cubicBezTo>
                  <a:cubicBezTo>
                    <a:pt x="1994" y="2360"/>
                    <a:pt x="2337" y="2675"/>
                    <a:pt x="2252" y="3071"/>
                  </a:cubicBezTo>
                  <a:cubicBezTo>
                    <a:pt x="2176" y="3430"/>
                    <a:pt x="1737" y="3632"/>
                    <a:pt x="1408" y="3677"/>
                  </a:cubicBezTo>
                  <a:cubicBezTo>
                    <a:pt x="1349" y="3686"/>
                    <a:pt x="1289" y="3690"/>
                    <a:pt x="1230" y="3690"/>
                  </a:cubicBezTo>
                  <a:cubicBezTo>
                    <a:pt x="1100" y="3690"/>
                    <a:pt x="970" y="3670"/>
                    <a:pt x="845" y="3629"/>
                  </a:cubicBezTo>
                  <a:cubicBezTo>
                    <a:pt x="711" y="3582"/>
                    <a:pt x="512" y="3463"/>
                    <a:pt x="582" y="3300"/>
                  </a:cubicBezTo>
                  <a:cubicBezTo>
                    <a:pt x="626" y="3195"/>
                    <a:pt x="534" y="3071"/>
                    <a:pt x="435" y="3043"/>
                  </a:cubicBezTo>
                  <a:cubicBezTo>
                    <a:pt x="415" y="3037"/>
                    <a:pt x="396" y="3034"/>
                    <a:pt x="377" y="3034"/>
                  </a:cubicBezTo>
                  <a:cubicBezTo>
                    <a:pt x="285" y="3034"/>
                    <a:pt x="215" y="3102"/>
                    <a:pt x="178" y="3188"/>
                  </a:cubicBezTo>
                  <a:cubicBezTo>
                    <a:pt x="1" y="3610"/>
                    <a:pt x="451" y="3961"/>
                    <a:pt x="809" y="4055"/>
                  </a:cubicBezTo>
                  <a:cubicBezTo>
                    <a:pt x="948" y="4090"/>
                    <a:pt x="1090" y="4108"/>
                    <a:pt x="1230" y="4108"/>
                  </a:cubicBezTo>
                  <a:cubicBezTo>
                    <a:pt x="1527" y="4108"/>
                    <a:pt x="1822" y="4030"/>
                    <a:pt x="2083" y="3879"/>
                  </a:cubicBezTo>
                  <a:cubicBezTo>
                    <a:pt x="2462" y="3657"/>
                    <a:pt x="2733" y="3276"/>
                    <a:pt x="2671" y="2823"/>
                  </a:cubicBezTo>
                  <a:cubicBezTo>
                    <a:pt x="2610" y="2386"/>
                    <a:pt x="2287" y="2045"/>
                    <a:pt x="1895" y="1866"/>
                  </a:cubicBezTo>
                  <a:cubicBezTo>
                    <a:pt x="1580" y="1722"/>
                    <a:pt x="1240" y="1655"/>
                    <a:pt x="897" y="1655"/>
                  </a:cubicBezTo>
                  <a:cubicBezTo>
                    <a:pt x="808" y="1655"/>
                    <a:pt x="719" y="1660"/>
                    <a:pt x="631" y="1669"/>
                  </a:cubicBezTo>
                  <a:lnTo>
                    <a:pt x="977" y="606"/>
                  </a:lnTo>
                  <a:cubicBezTo>
                    <a:pt x="996" y="556"/>
                    <a:pt x="991" y="500"/>
                    <a:pt x="963" y="453"/>
                  </a:cubicBezTo>
                  <a:cubicBezTo>
                    <a:pt x="969" y="451"/>
                    <a:pt x="975" y="450"/>
                    <a:pt x="983" y="448"/>
                  </a:cubicBezTo>
                  <a:cubicBezTo>
                    <a:pt x="1008" y="443"/>
                    <a:pt x="1033" y="439"/>
                    <a:pt x="1060" y="436"/>
                  </a:cubicBezTo>
                  <a:cubicBezTo>
                    <a:pt x="1074" y="432"/>
                    <a:pt x="1090" y="431"/>
                    <a:pt x="1104" y="429"/>
                  </a:cubicBezTo>
                  <a:cubicBezTo>
                    <a:pt x="1172" y="423"/>
                    <a:pt x="1241" y="419"/>
                    <a:pt x="1310" y="419"/>
                  </a:cubicBezTo>
                  <a:cubicBezTo>
                    <a:pt x="1341" y="419"/>
                    <a:pt x="1372" y="420"/>
                    <a:pt x="1403" y="421"/>
                  </a:cubicBezTo>
                  <a:cubicBezTo>
                    <a:pt x="1452" y="423"/>
                    <a:pt x="1500" y="428"/>
                    <a:pt x="1547" y="432"/>
                  </a:cubicBezTo>
                  <a:lnTo>
                    <a:pt x="1558" y="434"/>
                  </a:lnTo>
                  <a:cubicBezTo>
                    <a:pt x="1574" y="436"/>
                    <a:pt x="1588" y="439"/>
                    <a:pt x="1602" y="442"/>
                  </a:cubicBezTo>
                  <a:cubicBezTo>
                    <a:pt x="1624" y="445"/>
                    <a:pt x="1646" y="450"/>
                    <a:pt x="1668" y="453"/>
                  </a:cubicBezTo>
                  <a:cubicBezTo>
                    <a:pt x="1770" y="475"/>
                    <a:pt x="1870" y="503"/>
                    <a:pt x="1967" y="539"/>
                  </a:cubicBezTo>
                  <a:cubicBezTo>
                    <a:pt x="1985" y="546"/>
                    <a:pt x="2004" y="549"/>
                    <a:pt x="2023" y="549"/>
                  </a:cubicBezTo>
                  <a:cubicBezTo>
                    <a:pt x="2113" y="549"/>
                    <a:pt x="2205" y="479"/>
                    <a:pt x="2224" y="393"/>
                  </a:cubicBezTo>
                  <a:cubicBezTo>
                    <a:pt x="2252" y="274"/>
                    <a:pt x="2188" y="176"/>
                    <a:pt x="2078" y="135"/>
                  </a:cubicBezTo>
                  <a:cubicBezTo>
                    <a:pt x="1831" y="46"/>
                    <a:pt x="1572" y="1"/>
                    <a:pt x="13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69" name="Google Shape;7569;p16"/>
            <p:cNvSpPr/>
            <p:nvPr/>
          </p:nvSpPr>
          <p:spPr>
            <a:xfrm>
              <a:off x="1855025" y="1378400"/>
              <a:ext cx="80950" cy="73325"/>
            </a:xfrm>
            <a:custGeom>
              <a:avLst/>
              <a:gdLst/>
              <a:ahLst/>
              <a:cxnLst/>
              <a:rect l="l" t="t" r="r" b="b"/>
              <a:pathLst>
                <a:path w="3238" h="2933" extrusionOk="0">
                  <a:moveTo>
                    <a:pt x="914" y="0"/>
                  </a:moveTo>
                  <a:cubicBezTo>
                    <a:pt x="839" y="0"/>
                    <a:pt x="763" y="35"/>
                    <a:pt x="735" y="103"/>
                  </a:cubicBezTo>
                  <a:cubicBezTo>
                    <a:pt x="401" y="886"/>
                    <a:pt x="162" y="1706"/>
                    <a:pt x="21" y="2545"/>
                  </a:cubicBezTo>
                  <a:cubicBezTo>
                    <a:pt x="0" y="2658"/>
                    <a:pt x="50" y="2771"/>
                    <a:pt x="166" y="2804"/>
                  </a:cubicBezTo>
                  <a:cubicBezTo>
                    <a:pt x="182" y="2808"/>
                    <a:pt x="200" y="2811"/>
                    <a:pt x="217" y="2811"/>
                  </a:cubicBezTo>
                  <a:cubicBezTo>
                    <a:pt x="308" y="2811"/>
                    <a:pt x="409" y="2751"/>
                    <a:pt x="425" y="2657"/>
                  </a:cubicBezTo>
                  <a:cubicBezTo>
                    <a:pt x="535" y="1995"/>
                    <a:pt x="707" y="1347"/>
                    <a:pt x="940" y="719"/>
                  </a:cubicBezTo>
                  <a:cubicBezTo>
                    <a:pt x="987" y="874"/>
                    <a:pt x="1033" y="1030"/>
                    <a:pt x="1080" y="1185"/>
                  </a:cubicBezTo>
                  <a:cubicBezTo>
                    <a:pt x="1174" y="1507"/>
                    <a:pt x="1269" y="1828"/>
                    <a:pt x="1365" y="2151"/>
                  </a:cubicBezTo>
                  <a:cubicBezTo>
                    <a:pt x="1395" y="2253"/>
                    <a:pt x="1473" y="2299"/>
                    <a:pt x="1554" y="2299"/>
                  </a:cubicBezTo>
                  <a:cubicBezTo>
                    <a:pt x="1641" y="2299"/>
                    <a:pt x="1731" y="2246"/>
                    <a:pt x="1769" y="2151"/>
                  </a:cubicBezTo>
                  <a:cubicBezTo>
                    <a:pt x="1904" y="1811"/>
                    <a:pt x="2073" y="1485"/>
                    <a:pt x="2272" y="1179"/>
                  </a:cubicBezTo>
                  <a:cubicBezTo>
                    <a:pt x="2368" y="1033"/>
                    <a:pt x="2468" y="892"/>
                    <a:pt x="2578" y="756"/>
                  </a:cubicBezTo>
                  <a:cubicBezTo>
                    <a:pt x="2607" y="720"/>
                    <a:pt x="2637" y="683"/>
                    <a:pt x="2668" y="646"/>
                  </a:cubicBezTo>
                  <a:cubicBezTo>
                    <a:pt x="2686" y="628"/>
                    <a:pt x="2714" y="607"/>
                    <a:pt x="2734" y="585"/>
                  </a:cubicBezTo>
                  <a:cubicBezTo>
                    <a:pt x="2744" y="615"/>
                    <a:pt x="2756" y="651"/>
                    <a:pt x="2758" y="661"/>
                  </a:cubicBezTo>
                  <a:cubicBezTo>
                    <a:pt x="2842" y="1019"/>
                    <a:pt x="2811" y="1400"/>
                    <a:pt x="2755" y="1760"/>
                  </a:cubicBezTo>
                  <a:cubicBezTo>
                    <a:pt x="2700" y="2116"/>
                    <a:pt x="2582" y="2484"/>
                    <a:pt x="2755" y="2826"/>
                  </a:cubicBezTo>
                  <a:cubicBezTo>
                    <a:pt x="2793" y="2901"/>
                    <a:pt x="2854" y="2932"/>
                    <a:pt x="2916" y="2932"/>
                  </a:cubicBezTo>
                  <a:cubicBezTo>
                    <a:pt x="3054" y="2932"/>
                    <a:pt x="3200" y="2780"/>
                    <a:pt x="3117" y="2614"/>
                  </a:cubicBezTo>
                  <a:cubicBezTo>
                    <a:pt x="3027" y="2436"/>
                    <a:pt x="3104" y="2204"/>
                    <a:pt x="3137" y="2021"/>
                  </a:cubicBezTo>
                  <a:cubicBezTo>
                    <a:pt x="3175" y="1804"/>
                    <a:pt x="3203" y="1587"/>
                    <a:pt x="3220" y="1369"/>
                  </a:cubicBezTo>
                  <a:cubicBezTo>
                    <a:pt x="3237" y="1135"/>
                    <a:pt x="3226" y="902"/>
                    <a:pt x="3187" y="672"/>
                  </a:cubicBezTo>
                  <a:cubicBezTo>
                    <a:pt x="3154" y="480"/>
                    <a:pt x="3109" y="266"/>
                    <a:pt x="2919" y="172"/>
                  </a:cubicBezTo>
                  <a:cubicBezTo>
                    <a:pt x="2869" y="147"/>
                    <a:pt x="2819" y="136"/>
                    <a:pt x="2770" y="136"/>
                  </a:cubicBezTo>
                  <a:cubicBezTo>
                    <a:pt x="2619" y="136"/>
                    <a:pt x="2475" y="237"/>
                    <a:pt x="2372" y="350"/>
                  </a:cubicBezTo>
                  <a:cubicBezTo>
                    <a:pt x="2230" y="515"/>
                    <a:pt x="2098" y="687"/>
                    <a:pt x="1978" y="869"/>
                  </a:cubicBezTo>
                  <a:cubicBezTo>
                    <a:pt x="1841" y="1071"/>
                    <a:pt x="1719" y="1283"/>
                    <a:pt x="1609" y="1502"/>
                  </a:cubicBezTo>
                  <a:lnTo>
                    <a:pt x="1453" y="974"/>
                  </a:lnTo>
                  <a:cubicBezTo>
                    <a:pt x="1359" y="654"/>
                    <a:pt x="1288" y="316"/>
                    <a:pt x="1064" y="61"/>
                  </a:cubicBezTo>
                  <a:cubicBezTo>
                    <a:pt x="1029" y="20"/>
                    <a:pt x="972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0" name="Google Shape;7570;p16"/>
            <p:cNvSpPr/>
            <p:nvPr/>
          </p:nvSpPr>
          <p:spPr>
            <a:xfrm>
              <a:off x="1950625" y="1380000"/>
              <a:ext cx="83625" cy="68350"/>
            </a:xfrm>
            <a:custGeom>
              <a:avLst/>
              <a:gdLst/>
              <a:ahLst/>
              <a:cxnLst/>
              <a:rect l="l" t="t" r="r" b="b"/>
              <a:pathLst>
                <a:path w="3345" h="2734" extrusionOk="0">
                  <a:moveTo>
                    <a:pt x="2899" y="0"/>
                  </a:moveTo>
                  <a:cubicBezTo>
                    <a:pt x="2499" y="0"/>
                    <a:pt x="2256" y="432"/>
                    <a:pt x="2047" y="716"/>
                  </a:cubicBezTo>
                  <a:lnTo>
                    <a:pt x="1409" y="1584"/>
                  </a:lnTo>
                  <a:cubicBezTo>
                    <a:pt x="1271" y="1081"/>
                    <a:pt x="1384" y="495"/>
                    <a:pt x="945" y="111"/>
                  </a:cubicBezTo>
                  <a:cubicBezTo>
                    <a:pt x="900" y="72"/>
                    <a:pt x="846" y="52"/>
                    <a:pt x="793" y="52"/>
                  </a:cubicBezTo>
                  <a:cubicBezTo>
                    <a:pt x="724" y="52"/>
                    <a:pt x="657" y="85"/>
                    <a:pt x="615" y="153"/>
                  </a:cubicBezTo>
                  <a:cubicBezTo>
                    <a:pt x="195" y="832"/>
                    <a:pt x="1" y="1628"/>
                    <a:pt x="63" y="2423"/>
                  </a:cubicBezTo>
                  <a:cubicBezTo>
                    <a:pt x="74" y="2558"/>
                    <a:pt x="185" y="2625"/>
                    <a:pt x="289" y="2625"/>
                  </a:cubicBezTo>
                  <a:cubicBezTo>
                    <a:pt x="394" y="2625"/>
                    <a:pt x="493" y="2558"/>
                    <a:pt x="482" y="2423"/>
                  </a:cubicBezTo>
                  <a:cubicBezTo>
                    <a:pt x="435" y="1819"/>
                    <a:pt x="552" y="1212"/>
                    <a:pt x="822" y="667"/>
                  </a:cubicBezTo>
                  <a:cubicBezTo>
                    <a:pt x="886" y="827"/>
                    <a:pt x="909" y="1007"/>
                    <a:pt x="928" y="1179"/>
                  </a:cubicBezTo>
                  <a:cubicBezTo>
                    <a:pt x="964" y="1501"/>
                    <a:pt x="999" y="1830"/>
                    <a:pt x="1176" y="2110"/>
                  </a:cubicBezTo>
                  <a:cubicBezTo>
                    <a:pt x="1220" y="2179"/>
                    <a:pt x="1285" y="2211"/>
                    <a:pt x="1350" y="2211"/>
                  </a:cubicBezTo>
                  <a:cubicBezTo>
                    <a:pt x="1420" y="2211"/>
                    <a:pt x="1490" y="2175"/>
                    <a:pt x="1538" y="2110"/>
                  </a:cubicBezTo>
                  <a:lnTo>
                    <a:pt x="2280" y="1103"/>
                  </a:lnTo>
                  <a:cubicBezTo>
                    <a:pt x="2392" y="949"/>
                    <a:pt x="2501" y="792"/>
                    <a:pt x="2617" y="642"/>
                  </a:cubicBezTo>
                  <a:cubicBezTo>
                    <a:pt x="2664" y="579"/>
                    <a:pt x="2719" y="523"/>
                    <a:pt x="2782" y="474"/>
                  </a:cubicBezTo>
                  <a:cubicBezTo>
                    <a:pt x="2898" y="1151"/>
                    <a:pt x="2912" y="1842"/>
                    <a:pt x="2822" y="2524"/>
                  </a:cubicBezTo>
                  <a:cubicBezTo>
                    <a:pt x="2807" y="2637"/>
                    <a:pt x="2929" y="2734"/>
                    <a:pt x="3031" y="2734"/>
                  </a:cubicBezTo>
                  <a:cubicBezTo>
                    <a:pt x="3156" y="2734"/>
                    <a:pt x="3225" y="2637"/>
                    <a:pt x="3241" y="2524"/>
                  </a:cubicBezTo>
                  <a:cubicBezTo>
                    <a:pt x="3344" y="1736"/>
                    <a:pt x="3314" y="935"/>
                    <a:pt x="3153" y="158"/>
                  </a:cubicBezTo>
                  <a:cubicBezTo>
                    <a:pt x="3133" y="61"/>
                    <a:pt x="3039" y="12"/>
                    <a:pt x="2951" y="3"/>
                  </a:cubicBezTo>
                  <a:cubicBezTo>
                    <a:pt x="2933" y="1"/>
                    <a:pt x="2916" y="0"/>
                    <a:pt x="28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1" name="Google Shape;7571;p16"/>
            <p:cNvSpPr/>
            <p:nvPr/>
          </p:nvSpPr>
          <p:spPr>
            <a:xfrm>
              <a:off x="2088000" y="1377150"/>
              <a:ext cx="17650" cy="20150"/>
            </a:xfrm>
            <a:custGeom>
              <a:avLst/>
              <a:gdLst/>
              <a:ahLst/>
              <a:cxnLst/>
              <a:rect l="l" t="t" r="r" b="b"/>
              <a:pathLst>
                <a:path w="706" h="806" extrusionOk="0">
                  <a:moveTo>
                    <a:pt x="497" y="1"/>
                  </a:moveTo>
                  <a:cubicBezTo>
                    <a:pt x="403" y="4"/>
                    <a:pt x="312" y="40"/>
                    <a:pt x="245" y="104"/>
                  </a:cubicBezTo>
                  <a:cubicBezTo>
                    <a:pt x="240" y="109"/>
                    <a:pt x="239" y="114"/>
                    <a:pt x="234" y="117"/>
                  </a:cubicBezTo>
                  <a:cubicBezTo>
                    <a:pt x="192" y="125"/>
                    <a:pt x="148" y="139"/>
                    <a:pt x="119" y="172"/>
                  </a:cubicBezTo>
                  <a:cubicBezTo>
                    <a:pt x="80" y="217"/>
                    <a:pt x="49" y="270"/>
                    <a:pt x="29" y="327"/>
                  </a:cubicBezTo>
                  <a:cubicBezTo>
                    <a:pt x="14" y="367"/>
                    <a:pt x="7" y="410"/>
                    <a:pt x="5" y="454"/>
                  </a:cubicBezTo>
                  <a:cubicBezTo>
                    <a:pt x="0" y="541"/>
                    <a:pt x="24" y="628"/>
                    <a:pt x="71" y="701"/>
                  </a:cubicBezTo>
                  <a:cubicBezTo>
                    <a:pt x="99" y="748"/>
                    <a:pt x="143" y="783"/>
                    <a:pt x="196" y="798"/>
                  </a:cubicBezTo>
                  <a:cubicBezTo>
                    <a:pt x="214" y="803"/>
                    <a:pt x="233" y="805"/>
                    <a:pt x="251" y="805"/>
                  </a:cubicBezTo>
                  <a:cubicBezTo>
                    <a:pt x="288" y="805"/>
                    <a:pt x="324" y="796"/>
                    <a:pt x="358" y="778"/>
                  </a:cubicBezTo>
                  <a:cubicBezTo>
                    <a:pt x="361" y="775"/>
                    <a:pt x="364" y="772"/>
                    <a:pt x="367" y="770"/>
                  </a:cubicBezTo>
                  <a:cubicBezTo>
                    <a:pt x="376" y="772"/>
                    <a:pt x="386" y="773"/>
                    <a:pt x="395" y="773"/>
                  </a:cubicBezTo>
                  <a:cubicBezTo>
                    <a:pt x="410" y="773"/>
                    <a:pt x="424" y="771"/>
                    <a:pt x="438" y="767"/>
                  </a:cubicBezTo>
                  <a:cubicBezTo>
                    <a:pt x="491" y="751"/>
                    <a:pt x="536" y="717"/>
                    <a:pt x="563" y="670"/>
                  </a:cubicBezTo>
                  <a:cubicBezTo>
                    <a:pt x="582" y="635"/>
                    <a:pt x="590" y="596"/>
                    <a:pt x="588" y="557"/>
                  </a:cubicBezTo>
                  <a:cubicBezTo>
                    <a:pt x="593" y="551"/>
                    <a:pt x="599" y="546"/>
                    <a:pt x="602" y="540"/>
                  </a:cubicBezTo>
                  <a:cubicBezTo>
                    <a:pt x="663" y="440"/>
                    <a:pt x="699" y="327"/>
                    <a:pt x="705" y="211"/>
                  </a:cubicBezTo>
                  <a:cubicBezTo>
                    <a:pt x="705" y="95"/>
                    <a:pt x="611" y="1"/>
                    <a:pt x="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2" name="Google Shape;7572;p16"/>
            <p:cNvSpPr/>
            <p:nvPr/>
          </p:nvSpPr>
          <p:spPr>
            <a:xfrm>
              <a:off x="2086350" y="1429925"/>
              <a:ext cx="13825" cy="13225"/>
            </a:xfrm>
            <a:custGeom>
              <a:avLst/>
              <a:gdLst/>
              <a:ahLst/>
              <a:cxnLst/>
              <a:rect l="l" t="t" r="r" b="b"/>
              <a:pathLst>
                <a:path w="553" h="529" extrusionOk="0">
                  <a:moveTo>
                    <a:pt x="325" y="0"/>
                  </a:moveTo>
                  <a:lnTo>
                    <a:pt x="270" y="8"/>
                  </a:lnTo>
                  <a:cubicBezTo>
                    <a:pt x="234" y="18"/>
                    <a:pt x="203" y="36"/>
                    <a:pt x="178" y="61"/>
                  </a:cubicBezTo>
                  <a:lnTo>
                    <a:pt x="70" y="171"/>
                  </a:lnTo>
                  <a:cubicBezTo>
                    <a:pt x="49" y="188"/>
                    <a:pt x="33" y="212"/>
                    <a:pt x="26" y="238"/>
                  </a:cubicBezTo>
                  <a:cubicBezTo>
                    <a:pt x="1" y="289"/>
                    <a:pt x="1" y="348"/>
                    <a:pt x="26" y="400"/>
                  </a:cubicBezTo>
                  <a:cubicBezTo>
                    <a:pt x="33" y="425"/>
                    <a:pt x="49" y="448"/>
                    <a:pt x="70" y="467"/>
                  </a:cubicBezTo>
                  <a:lnTo>
                    <a:pt x="112" y="500"/>
                  </a:lnTo>
                  <a:cubicBezTo>
                    <a:pt x="143" y="519"/>
                    <a:pt x="179" y="528"/>
                    <a:pt x="217" y="528"/>
                  </a:cubicBezTo>
                  <a:lnTo>
                    <a:pt x="273" y="520"/>
                  </a:lnTo>
                  <a:cubicBezTo>
                    <a:pt x="308" y="511"/>
                    <a:pt x="339" y="492"/>
                    <a:pt x="366" y="467"/>
                  </a:cubicBezTo>
                  <a:cubicBezTo>
                    <a:pt x="402" y="431"/>
                    <a:pt x="438" y="395"/>
                    <a:pt x="474" y="358"/>
                  </a:cubicBezTo>
                  <a:cubicBezTo>
                    <a:pt x="535" y="300"/>
                    <a:pt x="552" y="207"/>
                    <a:pt x="518" y="130"/>
                  </a:cubicBezTo>
                  <a:cubicBezTo>
                    <a:pt x="508" y="104"/>
                    <a:pt x="494" y="80"/>
                    <a:pt x="474" y="61"/>
                  </a:cubicBezTo>
                  <a:lnTo>
                    <a:pt x="431" y="30"/>
                  </a:lnTo>
                  <a:cubicBezTo>
                    <a:pt x="399" y="11"/>
                    <a:pt x="36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3" name="Google Shape;7573;p16"/>
            <p:cNvSpPr/>
            <p:nvPr/>
          </p:nvSpPr>
          <p:spPr>
            <a:xfrm>
              <a:off x="2159125" y="1347725"/>
              <a:ext cx="98925" cy="102000"/>
            </a:xfrm>
            <a:custGeom>
              <a:avLst/>
              <a:gdLst/>
              <a:ahLst/>
              <a:cxnLst/>
              <a:rect l="l" t="t" r="r" b="b"/>
              <a:pathLst>
                <a:path w="3957" h="4080" extrusionOk="0">
                  <a:moveTo>
                    <a:pt x="2196" y="676"/>
                  </a:moveTo>
                  <a:cubicBezTo>
                    <a:pt x="2498" y="1471"/>
                    <a:pt x="2887" y="2246"/>
                    <a:pt x="3390" y="2928"/>
                  </a:cubicBezTo>
                  <a:cubicBezTo>
                    <a:pt x="3429" y="2981"/>
                    <a:pt x="3448" y="2977"/>
                    <a:pt x="3405" y="3014"/>
                  </a:cubicBezTo>
                  <a:lnTo>
                    <a:pt x="3407" y="3014"/>
                  </a:lnTo>
                  <a:cubicBezTo>
                    <a:pt x="3380" y="3036"/>
                    <a:pt x="3311" y="3038"/>
                    <a:pt x="3280" y="3044"/>
                  </a:cubicBezTo>
                  <a:cubicBezTo>
                    <a:pt x="3151" y="3072"/>
                    <a:pt x="3023" y="3097"/>
                    <a:pt x="2893" y="3121"/>
                  </a:cubicBezTo>
                  <a:cubicBezTo>
                    <a:pt x="2612" y="3175"/>
                    <a:pt x="2330" y="3226"/>
                    <a:pt x="2048" y="3273"/>
                  </a:cubicBezTo>
                  <a:cubicBezTo>
                    <a:pt x="1522" y="3359"/>
                    <a:pt x="994" y="3429"/>
                    <a:pt x="464" y="3487"/>
                  </a:cubicBezTo>
                  <a:cubicBezTo>
                    <a:pt x="1033" y="2546"/>
                    <a:pt x="1607" y="1606"/>
                    <a:pt x="2196" y="676"/>
                  </a:cubicBezTo>
                  <a:close/>
                  <a:moveTo>
                    <a:pt x="2240" y="1"/>
                  </a:moveTo>
                  <a:cubicBezTo>
                    <a:pt x="2172" y="1"/>
                    <a:pt x="2104" y="33"/>
                    <a:pt x="2061" y="100"/>
                  </a:cubicBezTo>
                  <a:cubicBezTo>
                    <a:pt x="1384" y="1156"/>
                    <a:pt x="734" y="2229"/>
                    <a:pt x="85" y="3301"/>
                  </a:cubicBezTo>
                  <a:cubicBezTo>
                    <a:pt x="1" y="3442"/>
                    <a:pt x="101" y="3573"/>
                    <a:pt x="225" y="3605"/>
                  </a:cubicBezTo>
                  <a:cubicBezTo>
                    <a:pt x="193" y="3650"/>
                    <a:pt x="186" y="3708"/>
                    <a:pt x="201" y="3760"/>
                  </a:cubicBezTo>
                  <a:lnTo>
                    <a:pt x="251" y="3934"/>
                  </a:lnTo>
                  <a:cubicBezTo>
                    <a:pt x="281" y="4036"/>
                    <a:pt x="361" y="4080"/>
                    <a:pt x="443" y="4080"/>
                  </a:cubicBezTo>
                  <a:cubicBezTo>
                    <a:pt x="550" y="4080"/>
                    <a:pt x="660" y="4003"/>
                    <a:pt x="660" y="3882"/>
                  </a:cubicBezTo>
                  <a:cubicBezTo>
                    <a:pt x="1209" y="3819"/>
                    <a:pt x="1755" y="3746"/>
                    <a:pt x="2301" y="3653"/>
                  </a:cubicBezTo>
                  <a:cubicBezTo>
                    <a:pt x="2606" y="3602"/>
                    <a:pt x="2910" y="3545"/>
                    <a:pt x="3214" y="3484"/>
                  </a:cubicBezTo>
                  <a:cubicBezTo>
                    <a:pt x="3429" y="3442"/>
                    <a:pt x="3708" y="3409"/>
                    <a:pt x="3822" y="3193"/>
                  </a:cubicBezTo>
                  <a:cubicBezTo>
                    <a:pt x="3957" y="2934"/>
                    <a:pt x="3737" y="2702"/>
                    <a:pt x="3603" y="2500"/>
                  </a:cubicBezTo>
                  <a:cubicBezTo>
                    <a:pt x="3444" y="2265"/>
                    <a:pt x="3297" y="2022"/>
                    <a:pt x="3161" y="1773"/>
                  </a:cubicBezTo>
                  <a:cubicBezTo>
                    <a:pt x="2874" y="1255"/>
                    <a:pt x="2634" y="713"/>
                    <a:pt x="2445" y="150"/>
                  </a:cubicBezTo>
                  <a:cubicBezTo>
                    <a:pt x="2414" y="53"/>
                    <a:pt x="2327" y="1"/>
                    <a:pt x="2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4" name="Google Shape;7574;p16"/>
            <p:cNvSpPr/>
            <p:nvPr/>
          </p:nvSpPr>
          <p:spPr>
            <a:xfrm>
              <a:off x="2281300" y="1464350"/>
              <a:ext cx="175" cy="150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7" y="0"/>
                  </a:moveTo>
                  <a:lnTo>
                    <a:pt x="4" y="2"/>
                  </a:lnTo>
                  <a:lnTo>
                    <a:pt x="0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5" name="Google Shape;7575;p16"/>
            <p:cNvSpPr/>
            <p:nvPr/>
          </p:nvSpPr>
          <p:spPr>
            <a:xfrm>
              <a:off x="2263600" y="1443725"/>
              <a:ext cx="30850" cy="31575"/>
            </a:xfrm>
            <a:custGeom>
              <a:avLst/>
              <a:gdLst/>
              <a:ahLst/>
              <a:cxnLst/>
              <a:rect l="l" t="t" r="r" b="b"/>
              <a:pathLst>
                <a:path w="1234" h="1263" extrusionOk="0">
                  <a:moveTo>
                    <a:pt x="514" y="802"/>
                  </a:moveTo>
                  <a:cubicBezTo>
                    <a:pt x="515" y="804"/>
                    <a:pt x="517" y="805"/>
                    <a:pt x="519" y="806"/>
                  </a:cubicBezTo>
                  <a:lnTo>
                    <a:pt x="519" y="806"/>
                  </a:lnTo>
                  <a:cubicBezTo>
                    <a:pt x="517" y="805"/>
                    <a:pt x="516" y="804"/>
                    <a:pt x="514" y="802"/>
                  </a:cubicBezTo>
                  <a:close/>
                  <a:moveTo>
                    <a:pt x="636" y="523"/>
                  </a:moveTo>
                  <a:cubicBezTo>
                    <a:pt x="665" y="564"/>
                    <a:pt x="690" y="606"/>
                    <a:pt x="712" y="652"/>
                  </a:cubicBezTo>
                  <a:cubicBezTo>
                    <a:pt x="723" y="678"/>
                    <a:pt x="730" y="706"/>
                    <a:pt x="737" y="736"/>
                  </a:cubicBezTo>
                  <a:cubicBezTo>
                    <a:pt x="737" y="749"/>
                    <a:pt x="737" y="761"/>
                    <a:pt x="737" y="774"/>
                  </a:cubicBezTo>
                  <a:cubicBezTo>
                    <a:pt x="733" y="783"/>
                    <a:pt x="732" y="794"/>
                    <a:pt x="729" y="804"/>
                  </a:cubicBezTo>
                  <a:cubicBezTo>
                    <a:pt x="726" y="808"/>
                    <a:pt x="723" y="813"/>
                    <a:pt x="721" y="818"/>
                  </a:cubicBezTo>
                  <a:cubicBezTo>
                    <a:pt x="718" y="822"/>
                    <a:pt x="716" y="822"/>
                    <a:pt x="715" y="824"/>
                  </a:cubicBezTo>
                  <a:lnTo>
                    <a:pt x="715" y="824"/>
                  </a:lnTo>
                  <a:lnTo>
                    <a:pt x="718" y="821"/>
                  </a:lnTo>
                  <a:lnTo>
                    <a:pt x="715" y="824"/>
                  </a:lnTo>
                  <a:lnTo>
                    <a:pt x="715" y="824"/>
                  </a:lnTo>
                  <a:lnTo>
                    <a:pt x="713" y="825"/>
                  </a:lnTo>
                  <a:lnTo>
                    <a:pt x="712" y="827"/>
                  </a:lnTo>
                  <a:lnTo>
                    <a:pt x="708" y="829"/>
                  </a:lnTo>
                  <a:lnTo>
                    <a:pt x="702" y="830"/>
                  </a:lnTo>
                  <a:cubicBezTo>
                    <a:pt x="690" y="835"/>
                    <a:pt x="677" y="838"/>
                    <a:pt x="665" y="841"/>
                  </a:cubicBezTo>
                  <a:lnTo>
                    <a:pt x="614" y="841"/>
                  </a:lnTo>
                  <a:cubicBezTo>
                    <a:pt x="592" y="836"/>
                    <a:pt x="571" y="830"/>
                    <a:pt x="550" y="824"/>
                  </a:cubicBezTo>
                  <a:cubicBezTo>
                    <a:pt x="541" y="818"/>
                    <a:pt x="530" y="815"/>
                    <a:pt x="522" y="808"/>
                  </a:cubicBezTo>
                  <a:cubicBezTo>
                    <a:pt x="521" y="808"/>
                    <a:pt x="520" y="807"/>
                    <a:pt x="519" y="806"/>
                  </a:cubicBezTo>
                  <a:lnTo>
                    <a:pt x="519" y="806"/>
                  </a:lnTo>
                  <a:cubicBezTo>
                    <a:pt x="521" y="809"/>
                    <a:pt x="525" y="812"/>
                    <a:pt x="530" y="818"/>
                  </a:cubicBezTo>
                  <a:lnTo>
                    <a:pt x="511" y="800"/>
                  </a:lnTo>
                  <a:cubicBezTo>
                    <a:pt x="504" y="795"/>
                    <a:pt x="499" y="791"/>
                    <a:pt x="499" y="791"/>
                  </a:cubicBezTo>
                  <a:lnTo>
                    <a:pt x="499" y="791"/>
                  </a:lnTo>
                  <a:cubicBezTo>
                    <a:pt x="499" y="791"/>
                    <a:pt x="501" y="792"/>
                    <a:pt x="505" y="796"/>
                  </a:cubicBezTo>
                  <a:cubicBezTo>
                    <a:pt x="502" y="793"/>
                    <a:pt x="497" y="788"/>
                    <a:pt x="494" y="782"/>
                  </a:cubicBezTo>
                  <a:cubicBezTo>
                    <a:pt x="486" y="771"/>
                    <a:pt x="480" y="758"/>
                    <a:pt x="473" y="746"/>
                  </a:cubicBezTo>
                  <a:cubicBezTo>
                    <a:pt x="466" y="724"/>
                    <a:pt x="459" y="702"/>
                    <a:pt x="455" y="678"/>
                  </a:cubicBezTo>
                  <a:cubicBezTo>
                    <a:pt x="451" y="648"/>
                    <a:pt x="451" y="620"/>
                    <a:pt x="455" y="590"/>
                  </a:cubicBezTo>
                  <a:cubicBezTo>
                    <a:pt x="456" y="578"/>
                    <a:pt x="461" y="565"/>
                    <a:pt x="466" y="551"/>
                  </a:cubicBezTo>
                  <a:cubicBezTo>
                    <a:pt x="484" y="557"/>
                    <a:pt x="504" y="560"/>
                    <a:pt x="523" y="560"/>
                  </a:cubicBezTo>
                  <a:cubicBezTo>
                    <a:pt x="564" y="560"/>
                    <a:pt x="604" y="547"/>
                    <a:pt x="636" y="523"/>
                  </a:cubicBezTo>
                  <a:close/>
                  <a:moveTo>
                    <a:pt x="393" y="0"/>
                  </a:moveTo>
                  <a:cubicBezTo>
                    <a:pt x="342" y="0"/>
                    <a:pt x="292" y="18"/>
                    <a:pt x="257" y="59"/>
                  </a:cubicBezTo>
                  <a:cubicBezTo>
                    <a:pt x="88" y="261"/>
                    <a:pt x="0" y="514"/>
                    <a:pt x="46" y="777"/>
                  </a:cubicBezTo>
                  <a:cubicBezTo>
                    <a:pt x="88" y="1009"/>
                    <a:pt x="262" y="1192"/>
                    <a:pt x="491" y="1245"/>
                  </a:cubicBezTo>
                  <a:cubicBezTo>
                    <a:pt x="539" y="1256"/>
                    <a:pt x="587" y="1262"/>
                    <a:pt x="636" y="1262"/>
                  </a:cubicBezTo>
                  <a:cubicBezTo>
                    <a:pt x="815" y="1262"/>
                    <a:pt x="989" y="1186"/>
                    <a:pt x="1086" y="1026"/>
                  </a:cubicBezTo>
                  <a:cubicBezTo>
                    <a:pt x="1233" y="785"/>
                    <a:pt x="1135" y="487"/>
                    <a:pt x="979" y="277"/>
                  </a:cubicBezTo>
                  <a:cubicBezTo>
                    <a:pt x="939" y="218"/>
                    <a:pt x="893" y="164"/>
                    <a:pt x="840" y="116"/>
                  </a:cubicBezTo>
                  <a:cubicBezTo>
                    <a:pt x="767" y="53"/>
                    <a:pt x="682" y="13"/>
                    <a:pt x="587" y="13"/>
                  </a:cubicBezTo>
                  <a:cubicBezTo>
                    <a:pt x="567" y="13"/>
                    <a:pt x="546" y="15"/>
                    <a:pt x="525" y="19"/>
                  </a:cubicBezTo>
                  <a:cubicBezTo>
                    <a:pt x="517" y="20"/>
                    <a:pt x="509" y="25"/>
                    <a:pt x="502" y="26"/>
                  </a:cubicBezTo>
                  <a:cubicBezTo>
                    <a:pt x="468" y="10"/>
                    <a:pt x="430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6" name="Google Shape;7576;p16"/>
            <p:cNvSpPr/>
            <p:nvPr/>
          </p:nvSpPr>
          <p:spPr>
            <a:xfrm>
              <a:off x="2276400" y="1463750"/>
              <a:ext cx="25" cy="50"/>
            </a:xfrm>
            <a:custGeom>
              <a:avLst/>
              <a:gdLst/>
              <a:ahLst/>
              <a:cxnLst/>
              <a:rect l="l" t="t" r="r" b="b"/>
              <a:pathLst>
                <a:path w="1" h="2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7" name="Google Shape;7577;p16"/>
            <p:cNvSpPr/>
            <p:nvPr/>
          </p:nvSpPr>
          <p:spPr>
            <a:xfrm>
              <a:off x="2307350" y="1335725"/>
              <a:ext cx="60925" cy="106200"/>
            </a:xfrm>
            <a:custGeom>
              <a:avLst/>
              <a:gdLst/>
              <a:ahLst/>
              <a:cxnLst/>
              <a:rect l="l" t="t" r="r" b="b"/>
              <a:pathLst>
                <a:path w="2437" h="4248" extrusionOk="0">
                  <a:moveTo>
                    <a:pt x="1857" y="707"/>
                  </a:moveTo>
                  <a:lnTo>
                    <a:pt x="1857" y="707"/>
                  </a:lnTo>
                  <a:cubicBezTo>
                    <a:pt x="1782" y="831"/>
                    <a:pt x="1688" y="947"/>
                    <a:pt x="1636" y="1025"/>
                  </a:cubicBezTo>
                  <a:cubicBezTo>
                    <a:pt x="1486" y="1250"/>
                    <a:pt x="1329" y="1473"/>
                    <a:pt x="1169" y="1691"/>
                  </a:cubicBezTo>
                  <a:cubicBezTo>
                    <a:pt x="1158" y="1705"/>
                    <a:pt x="1147" y="1717"/>
                    <a:pt x="1138" y="1730"/>
                  </a:cubicBezTo>
                  <a:cubicBezTo>
                    <a:pt x="1329" y="1355"/>
                    <a:pt x="1559" y="1001"/>
                    <a:pt x="1857" y="707"/>
                  </a:cubicBezTo>
                  <a:close/>
                  <a:moveTo>
                    <a:pt x="2127" y="1"/>
                  </a:moveTo>
                  <a:cubicBezTo>
                    <a:pt x="2089" y="1"/>
                    <a:pt x="2053" y="10"/>
                    <a:pt x="2025" y="30"/>
                  </a:cubicBezTo>
                  <a:cubicBezTo>
                    <a:pt x="1283" y="534"/>
                    <a:pt x="826" y="1305"/>
                    <a:pt x="497" y="2123"/>
                  </a:cubicBezTo>
                  <a:cubicBezTo>
                    <a:pt x="414" y="2332"/>
                    <a:pt x="328" y="2556"/>
                    <a:pt x="274" y="2784"/>
                  </a:cubicBezTo>
                  <a:cubicBezTo>
                    <a:pt x="223" y="2842"/>
                    <a:pt x="174" y="2902"/>
                    <a:pt x="124" y="2958"/>
                  </a:cubicBezTo>
                  <a:cubicBezTo>
                    <a:pt x="0" y="3095"/>
                    <a:pt x="99" y="3272"/>
                    <a:pt x="231" y="3311"/>
                  </a:cubicBezTo>
                  <a:cubicBezTo>
                    <a:pt x="237" y="3386"/>
                    <a:pt x="249" y="3461"/>
                    <a:pt x="270" y="3535"/>
                  </a:cubicBezTo>
                  <a:cubicBezTo>
                    <a:pt x="383" y="3919"/>
                    <a:pt x="688" y="4209"/>
                    <a:pt x="1091" y="4246"/>
                  </a:cubicBezTo>
                  <a:cubicBezTo>
                    <a:pt x="1099" y="4247"/>
                    <a:pt x="1106" y="4247"/>
                    <a:pt x="1113" y="4247"/>
                  </a:cubicBezTo>
                  <a:cubicBezTo>
                    <a:pt x="1358" y="4247"/>
                    <a:pt x="1349" y="3852"/>
                    <a:pt x="1091" y="3828"/>
                  </a:cubicBezTo>
                  <a:cubicBezTo>
                    <a:pt x="745" y="3795"/>
                    <a:pt x="625" y="3383"/>
                    <a:pt x="646" y="3095"/>
                  </a:cubicBezTo>
                  <a:cubicBezTo>
                    <a:pt x="649" y="3052"/>
                    <a:pt x="660" y="3008"/>
                    <a:pt x="668" y="2966"/>
                  </a:cubicBezTo>
                  <a:cubicBezTo>
                    <a:pt x="1012" y="2568"/>
                    <a:pt x="1346" y="2159"/>
                    <a:pt x="1655" y="1730"/>
                  </a:cubicBezTo>
                  <a:cubicBezTo>
                    <a:pt x="1844" y="1465"/>
                    <a:pt x="2039" y="1197"/>
                    <a:pt x="2205" y="915"/>
                  </a:cubicBezTo>
                  <a:cubicBezTo>
                    <a:pt x="2361" y="654"/>
                    <a:pt x="2437" y="392"/>
                    <a:pt x="2311" y="105"/>
                  </a:cubicBezTo>
                  <a:cubicBezTo>
                    <a:pt x="2282" y="38"/>
                    <a:pt x="2202" y="1"/>
                    <a:pt x="21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8" name="Google Shape;7578;p16"/>
            <p:cNvSpPr/>
            <p:nvPr/>
          </p:nvSpPr>
          <p:spPr>
            <a:xfrm>
              <a:off x="2392975" y="1383775"/>
              <a:ext cx="89475" cy="12475"/>
            </a:xfrm>
            <a:custGeom>
              <a:avLst/>
              <a:gdLst/>
              <a:ahLst/>
              <a:cxnLst/>
              <a:rect l="l" t="t" r="r" b="b"/>
              <a:pathLst>
                <a:path w="3579" h="499" extrusionOk="0">
                  <a:moveTo>
                    <a:pt x="262" y="1"/>
                  </a:moveTo>
                  <a:cubicBezTo>
                    <a:pt x="0" y="1"/>
                    <a:pt x="3" y="411"/>
                    <a:pt x="270" y="419"/>
                  </a:cubicBezTo>
                  <a:lnTo>
                    <a:pt x="3309" y="499"/>
                  </a:lnTo>
                  <a:cubicBezTo>
                    <a:pt x="3312" y="499"/>
                    <a:pt x="3314" y="499"/>
                    <a:pt x="3317" y="499"/>
                  </a:cubicBezTo>
                  <a:cubicBezTo>
                    <a:pt x="3579" y="499"/>
                    <a:pt x="3576" y="87"/>
                    <a:pt x="3309" y="81"/>
                  </a:cubicBezTo>
                  <a:lnTo>
                    <a:pt x="270" y="1"/>
                  </a:lnTo>
                  <a:cubicBezTo>
                    <a:pt x="267" y="1"/>
                    <a:pt x="265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79" name="Google Shape;7579;p16"/>
            <p:cNvSpPr/>
            <p:nvPr/>
          </p:nvSpPr>
          <p:spPr>
            <a:xfrm>
              <a:off x="2383425" y="1406625"/>
              <a:ext cx="92175" cy="12950"/>
            </a:xfrm>
            <a:custGeom>
              <a:avLst/>
              <a:gdLst/>
              <a:ahLst/>
              <a:cxnLst/>
              <a:rect l="l" t="t" r="r" b="b"/>
              <a:pathLst>
                <a:path w="3687" h="518" extrusionOk="0">
                  <a:moveTo>
                    <a:pt x="3445" y="0"/>
                  </a:moveTo>
                  <a:cubicBezTo>
                    <a:pt x="3437" y="0"/>
                    <a:pt x="3428" y="1"/>
                    <a:pt x="3419" y="2"/>
                  </a:cubicBezTo>
                  <a:cubicBezTo>
                    <a:pt x="2827" y="66"/>
                    <a:pt x="2233" y="99"/>
                    <a:pt x="1639" y="99"/>
                  </a:cubicBezTo>
                  <a:cubicBezTo>
                    <a:pt x="1182" y="99"/>
                    <a:pt x="725" y="80"/>
                    <a:pt x="269" y="41"/>
                  </a:cubicBezTo>
                  <a:cubicBezTo>
                    <a:pt x="262" y="40"/>
                    <a:pt x="255" y="40"/>
                    <a:pt x="248" y="40"/>
                  </a:cubicBezTo>
                  <a:cubicBezTo>
                    <a:pt x="0" y="40"/>
                    <a:pt x="9" y="438"/>
                    <a:pt x="269" y="459"/>
                  </a:cubicBezTo>
                  <a:cubicBezTo>
                    <a:pt x="727" y="498"/>
                    <a:pt x="1187" y="518"/>
                    <a:pt x="1646" y="518"/>
                  </a:cubicBezTo>
                  <a:cubicBezTo>
                    <a:pt x="2238" y="518"/>
                    <a:pt x="2829" y="485"/>
                    <a:pt x="3419" y="420"/>
                  </a:cubicBezTo>
                  <a:cubicBezTo>
                    <a:pt x="3674" y="391"/>
                    <a:pt x="3686" y="0"/>
                    <a:pt x="34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0" name="Google Shape;7580;p16"/>
            <p:cNvSpPr/>
            <p:nvPr/>
          </p:nvSpPr>
          <p:spPr>
            <a:xfrm>
              <a:off x="2527300" y="1336100"/>
              <a:ext cx="73375" cy="105550"/>
            </a:xfrm>
            <a:custGeom>
              <a:avLst/>
              <a:gdLst/>
              <a:ahLst/>
              <a:cxnLst/>
              <a:rect l="l" t="t" r="r" b="b"/>
              <a:pathLst>
                <a:path w="2935" h="4222" extrusionOk="0">
                  <a:moveTo>
                    <a:pt x="1770" y="1"/>
                  </a:moveTo>
                  <a:cubicBezTo>
                    <a:pt x="1393" y="1"/>
                    <a:pt x="1017" y="49"/>
                    <a:pt x="651" y="143"/>
                  </a:cubicBezTo>
                  <a:cubicBezTo>
                    <a:pt x="451" y="197"/>
                    <a:pt x="471" y="444"/>
                    <a:pt x="609" y="527"/>
                  </a:cubicBezTo>
                  <a:cubicBezTo>
                    <a:pt x="421" y="1109"/>
                    <a:pt x="233" y="1691"/>
                    <a:pt x="45" y="2273"/>
                  </a:cubicBezTo>
                  <a:cubicBezTo>
                    <a:pt x="0" y="2409"/>
                    <a:pt x="124" y="2538"/>
                    <a:pt x="253" y="2538"/>
                  </a:cubicBezTo>
                  <a:cubicBezTo>
                    <a:pt x="287" y="2538"/>
                    <a:pt x="321" y="2529"/>
                    <a:pt x="352" y="2509"/>
                  </a:cubicBezTo>
                  <a:cubicBezTo>
                    <a:pt x="627" y="2336"/>
                    <a:pt x="966" y="2155"/>
                    <a:pt x="1303" y="2155"/>
                  </a:cubicBezTo>
                  <a:cubicBezTo>
                    <a:pt x="1383" y="2155"/>
                    <a:pt x="1464" y="2165"/>
                    <a:pt x="1543" y="2188"/>
                  </a:cubicBezTo>
                  <a:cubicBezTo>
                    <a:pt x="1910" y="2295"/>
                    <a:pt x="2201" y="2729"/>
                    <a:pt x="2364" y="3051"/>
                  </a:cubicBezTo>
                  <a:cubicBezTo>
                    <a:pt x="2574" y="3468"/>
                    <a:pt x="2235" y="3675"/>
                    <a:pt x="1866" y="3752"/>
                  </a:cubicBezTo>
                  <a:cubicBezTo>
                    <a:pt x="1712" y="3784"/>
                    <a:pt x="1555" y="3800"/>
                    <a:pt x="1398" y="3800"/>
                  </a:cubicBezTo>
                  <a:cubicBezTo>
                    <a:pt x="1329" y="3800"/>
                    <a:pt x="1259" y="3797"/>
                    <a:pt x="1189" y="3791"/>
                  </a:cubicBezTo>
                  <a:cubicBezTo>
                    <a:pt x="1104" y="3783"/>
                    <a:pt x="771" y="3725"/>
                    <a:pt x="793" y="3583"/>
                  </a:cubicBezTo>
                  <a:cubicBezTo>
                    <a:pt x="816" y="3423"/>
                    <a:pt x="679" y="3319"/>
                    <a:pt x="558" y="3319"/>
                  </a:cubicBezTo>
                  <a:cubicBezTo>
                    <a:pt x="478" y="3319"/>
                    <a:pt x="404" y="3365"/>
                    <a:pt x="388" y="3471"/>
                  </a:cubicBezTo>
                  <a:cubicBezTo>
                    <a:pt x="318" y="3952"/>
                    <a:pt x="780" y="4175"/>
                    <a:pt x="1189" y="4211"/>
                  </a:cubicBezTo>
                  <a:cubicBezTo>
                    <a:pt x="1268" y="4218"/>
                    <a:pt x="1351" y="4222"/>
                    <a:pt x="1436" y="4222"/>
                  </a:cubicBezTo>
                  <a:cubicBezTo>
                    <a:pt x="1809" y="4222"/>
                    <a:pt x="2221" y="4147"/>
                    <a:pt x="2513" y="3938"/>
                  </a:cubicBezTo>
                  <a:cubicBezTo>
                    <a:pt x="2934" y="3636"/>
                    <a:pt x="2917" y="3144"/>
                    <a:pt x="2665" y="2732"/>
                  </a:cubicBezTo>
                  <a:cubicBezTo>
                    <a:pt x="2430" y="2349"/>
                    <a:pt x="2127" y="1936"/>
                    <a:pt x="1682" y="1792"/>
                  </a:cubicBezTo>
                  <a:cubicBezTo>
                    <a:pt x="1562" y="1753"/>
                    <a:pt x="1441" y="1737"/>
                    <a:pt x="1319" y="1737"/>
                  </a:cubicBezTo>
                  <a:cubicBezTo>
                    <a:pt x="1076" y="1737"/>
                    <a:pt x="834" y="1803"/>
                    <a:pt x="604" y="1901"/>
                  </a:cubicBezTo>
                  <a:lnTo>
                    <a:pt x="1062" y="490"/>
                  </a:lnTo>
                  <a:lnTo>
                    <a:pt x="1062" y="487"/>
                  </a:lnTo>
                  <a:cubicBezTo>
                    <a:pt x="1301" y="442"/>
                    <a:pt x="1542" y="419"/>
                    <a:pt x="1784" y="419"/>
                  </a:cubicBezTo>
                  <a:cubicBezTo>
                    <a:pt x="2005" y="419"/>
                    <a:pt x="2227" y="438"/>
                    <a:pt x="2447" y="476"/>
                  </a:cubicBezTo>
                  <a:cubicBezTo>
                    <a:pt x="2463" y="479"/>
                    <a:pt x="2479" y="480"/>
                    <a:pt x="2495" y="480"/>
                  </a:cubicBezTo>
                  <a:cubicBezTo>
                    <a:pt x="2590" y="480"/>
                    <a:pt x="2677" y="429"/>
                    <a:pt x="2704" y="330"/>
                  </a:cubicBezTo>
                  <a:cubicBezTo>
                    <a:pt x="2732" y="228"/>
                    <a:pt x="2669" y="92"/>
                    <a:pt x="2558" y="71"/>
                  </a:cubicBezTo>
                  <a:cubicBezTo>
                    <a:pt x="2297" y="24"/>
                    <a:pt x="2033" y="1"/>
                    <a:pt x="17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1" name="Google Shape;7581;p16"/>
            <p:cNvSpPr/>
            <p:nvPr/>
          </p:nvSpPr>
          <p:spPr>
            <a:xfrm>
              <a:off x="2650275" y="1385825"/>
              <a:ext cx="184875" cy="61250"/>
            </a:xfrm>
            <a:custGeom>
              <a:avLst/>
              <a:gdLst/>
              <a:ahLst/>
              <a:cxnLst/>
              <a:rect l="l" t="t" r="r" b="b"/>
              <a:pathLst>
                <a:path w="7395" h="2450" extrusionOk="0">
                  <a:moveTo>
                    <a:pt x="5974" y="0"/>
                  </a:moveTo>
                  <a:cubicBezTo>
                    <a:pt x="5909" y="0"/>
                    <a:pt x="5846" y="31"/>
                    <a:pt x="5807" y="104"/>
                  </a:cubicBezTo>
                  <a:cubicBezTo>
                    <a:pt x="5603" y="480"/>
                    <a:pt x="5403" y="856"/>
                    <a:pt x="5199" y="1232"/>
                  </a:cubicBezTo>
                  <a:cubicBezTo>
                    <a:pt x="5134" y="1350"/>
                    <a:pt x="5055" y="1486"/>
                    <a:pt x="4948" y="1486"/>
                  </a:cubicBezTo>
                  <a:cubicBezTo>
                    <a:pt x="4901" y="1486"/>
                    <a:pt x="4850" y="1460"/>
                    <a:pt x="4792" y="1398"/>
                  </a:cubicBezTo>
                  <a:cubicBezTo>
                    <a:pt x="4666" y="1261"/>
                    <a:pt x="4663" y="1039"/>
                    <a:pt x="4652" y="867"/>
                  </a:cubicBezTo>
                  <a:cubicBezTo>
                    <a:pt x="4643" y="737"/>
                    <a:pt x="4535" y="661"/>
                    <a:pt x="4431" y="661"/>
                  </a:cubicBezTo>
                  <a:cubicBezTo>
                    <a:pt x="4349" y="661"/>
                    <a:pt x="4270" y="707"/>
                    <a:pt x="4240" y="810"/>
                  </a:cubicBezTo>
                  <a:cubicBezTo>
                    <a:pt x="4112" y="1263"/>
                    <a:pt x="3828" y="1625"/>
                    <a:pt x="3446" y="1879"/>
                  </a:cubicBezTo>
                  <a:cubicBezTo>
                    <a:pt x="3283" y="1427"/>
                    <a:pt x="3197" y="954"/>
                    <a:pt x="3186" y="476"/>
                  </a:cubicBezTo>
                  <a:cubicBezTo>
                    <a:pt x="3184" y="354"/>
                    <a:pt x="3068" y="267"/>
                    <a:pt x="2959" y="267"/>
                  </a:cubicBezTo>
                  <a:cubicBezTo>
                    <a:pt x="2894" y="267"/>
                    <a:pt x="2831" y="298"/>
                    <a:pt x="2795" y="371"/>
                  </a:cubicBezTo>
                  <a:cubicBezTo>
                    <a:pt x="2600" y="776"/>
                    <a:pt x="2376" y="1246"/>
                    <a:pt x="1979" y="1487"/>
                  </a:cubicBezTo>
                  <a:cubicBezTo>
                    <a:pt x="1917" y="1233"/>
                    <a:pt x="1855" y="979"/>
                    <a:pt x="1793" y="726"/>
                  </a:cubicBezTo>
                  <a:cubicBezTo>
                    <a:pt x="1768" y="622"/>
                    <a:pt x="1689" y="575"/>
                    <a:pt x="1607" y="575"/>
                  </a:cubicBezTo>
                  <a:cubicBezTo>
                    <a:pt x="1518" y="575"/>
                    <a:pt x="1424" y="630"/>
                    <a:pt x="1389" y="726"/>
                  </a:cubicBezTo>
                  <a:cubicBezTo>
                    <a:pt x="1280" y="1026"/>
                    <a:pt x="1136" y="1315"/>
                    <a:pt x="958" y="1583"/>
                  </a:cubicBezTo>
                  <a:cubicBezTo>
                    <a:pt x="873" y="1709"/>
                    <a:pt x="782" y="1841"/>
                    <a:pt x="676" y="1951"/>
                  </a:cubicBezTo>
                  <a:cubicBezTo>
                    <a:pt x="640" y="1988"/>
                    <a:pt x="608" y="2003"/>
                    <a:pt x="580" y="2003"/>
                  </a:cubicBezTo>
                  <a:cubicBezTo>
                    <a:pt x="497" y="2003"/>
                    <a:pt x="448" y="1867"/>
                    <a:pt x="436" y="1758"/>
                  </a:cubicBezTo>
                  <a:cubicBezTo>
                    <a:pt x="420" y="1625"/>
                    <a:pt x="307" y="1558"/>
                    <a:pt x="202" y="1558"/>
                  </a:cubicBezTo>
                  <a:cubicBezTo>
                    <a:pt x="97" y="1558"/>
                    <a:pt x="0" y="1624"/>
                    <a:pt x="16" y="1758"/>
                  </a:cubicBezTo>
                  <a:cubicBezTo>
                    <a:pt x="53" y="2080"/>
                    <a:pt x="278" y="2450"/>
                    <a:pt x="583" y="2450"/>
                  </a:cubicBezTo>
                  <a:cubicBezTo>
                    <a:pt x="676" y="2450"/>
                    <a:pt x="777" y="2415"/>
                    <a:pt x="882" y="2333"/>
                  </a:cubicBezTo>
                  <a:cubicBezTo>
                    <a:pt x="1091" y="2172"/>
                    <a:pt x="1254" y="1904"/>
                    <a:pt x="1392" y="1683"/>
                  </a:cubicBezTo>
                  <a:cubicBezTo>
                    <a:pt x="1443" y="1598"/>
                    <a:pt x="1487" y="1509"/>
                    <a:pt x="1533" y="1421"/>
                  </a:cubicBezTo>
                  <a:lnTo>
                    <a:pt x="1635" y="1841"/>
                  </a:lnTo>
                  <a:cubicBezTo>
                    <a:pt x="1655" y="1927"/>
                    <a:pt x="1747" y="1996"/>
                    <a:pt x="1837" y="1996"/>
                  </a:cubicBezTo>
                  <a:cubicBezTo>
                    <a:pt x="1856" y="1996"/>
                    <a:pt x="1875" y="1993"/>
                    <a:pt x="1893" y="1987"/>
                  </a:cubicBezTo>
                  <a:cubicBezTo>
                    <a:pt x="2314" y="1836"/>
                    <a:pt x="2604" y="1531"/>
                    <a:pt x="2835" y="1174"/>
                  </a:cubicBezTo>
                  <a:cubicBezTo>
                    <a:pt x="2893" y="1543"/>
                    <a:pt x="2993" y="1904"/>
                    <a:pt x="3137" y="2248"/>
                  </a:cubicBezTo>
                  <a:cubicBezTo>
                    <a:pt x="3176" y="2342"/>
                    <a:pt x="3249" y="2400"/>
                    <a:pt x="3338" y="2400"/>
                  </a:cubicBezTo>
                  <a:cubicBezTo>
                    <a:pt x="3371" y="2400"/>
                    <a:pt x="3407" y="2392"/>
                    <a:pt x="3444" y="2374"/>
                  </a:cubicBezTo>
                  <a:cubicBezTo>
                    <a:pt x="3842" y="2176"/>
                    <a:pt x="4159" y="1866"/>
                    <a:pt x="4383" y="1496"/>
                  </a:cubicBezTo>
                  <a:cubicBezTo>
                    <a:pt x="4491" y="1730"/>
                    <a:pt x="4664" y="1915"/>
                    <a:pt x="4937" y="1915"/>
                  </a:cubicBezTo>
                  <a:cubicBezTo>
                    <a:pt x="4981" y="1915"/>
                    <a:pt x="5027" y="1910"/>
                    <a:pt x="5075" y="1901"/>
                  </a:cubicBezTo>
                  <a:cubicBezTo>
                    <a:pt x="5359" y="1844"/>
                    <a:pt x="5484" y="1586"/>
                    <a:pt x="5611" y="1352"/>
                  </a:cubicBezTo>
                  <a:lnTo>
                    <a:pt x="5678" y="1227"/>
                  </a:lnTo>
                  <a:cubicBezTo>
                    <a:pt x="5718" y="1468"/>
                    <a:pt x="5830" y="1655"/>
                    <a:pt x="6083" y="1673"/>
                  </a:cubicBezTo>
                  <a:cubicBezTo>
                    <a:pt x="6094" y="1674"/>
                    <a:pt x="6105" y="1675"/>
                    <a:pt x="6116" y="1675"/>
                  </a:cubicBezTo>
                  <a:cubicBezTo>
                    <a:pt x="6376" y="1675"/>
                    <a:pt x="6615" y="1453"/>
                    <a:pt x="6792" y="1288"/>
                  </a:cubicBezTo>
                  <a:cubicBezTo>
                    <a:pt x="6830" y="1252"/>
                    <a:pt x="6860" y="1210"/>
                    <a:pt x="6896" y="1174"/>
                  </a:cubicBezTo>
                  <a:lnTo>
                    <a:pt x="6896" y="1174"/>
                  </a:lnTo>
                  <a:lnTo>
                    <a:pt x="6825" y="1918"/>
                  </a:lnTo>
                  <a:cubicBezTo>
                    <a:pt x="6813" y="2052"/>
                    <a:pt x="6911" y="2118"/>
                    <a:pt x="7016" y="2118"/>
                  </a:cubicBezTo>
                  <a:cubicBezTo>
                    <a:pt x="7121" y="2118"/>
                    <a:pt x="7233" y="2051"/>
                    <a:pt x="7245" y="1918"/>
                  </a:cubicBezTo>
                  <a:cubicBezTo>
                    <a:pt x="7291" y="1426"/>
                    <a:pt x="7338" y="934"/>
                    <a:pt x="7383" y="442"/>
                  </a:cubicBezTo>
                  <a:cubicBezTo>
                    <a:pt x="7395" y="313"/>
                    <a:pt x="7280" y="237"/>
                    <a:pt x="7168" y="237"/>
                  </a:cubicBezTo>
                  <a:cubicBezTo>
                    <a:pt x="7098" y="237"/>
                    <a:pt x="7028" y="267"/>
                    <a:pt x="6991" y="335"/>
                  </a:cubicBezTo>
                  <a:cubicBezTo>
                    <a:pt x="6819" y="658"/>
                    <a:pt x="6584" y="962"/>
                    <a:pt x="6277" y="1169"/>
                  </a:cubicBezTo>
                  <a:cubicBezTo>
                    <a:pt x="6221" y="1207"/>
                    <a:pt x="6189" y="1243"/>
                    <a:pt x="6161" y="1243"/>
                  </a:cubicBezTo>
                  <a:cubicBezTo>
                    <a:pt x="6144" y="1243"/>
                    <a:pt x="6128" y="1231"/>
                    <a:pt x="6109" y="1199"/>
                  </a:cubicBezTo>
                  <a:cubicBezTo>
                    <a:pt x="6070" y="1134"/>
                    <a:pt x="6092" y="993"/>
                    <a:pt x="6092" y="918"/>
                  </a:cubicBezTo>
                  <a:cubicBezTo>
                    <a:pt x="6097" y="697"/>
                    <a:pt x="6130" y="478"/>
                    <a:pt x="6189" y="265"/>
                  </a:cubicBezTo>
                  <a:cubicBezTo>
                    <a:pt x="6229" y="116"/>
                    <a:pt x="6100" y="0"/>
                    <a:pt x="5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2" name="Google Shape;7582;p16"/>
            <p:cNvSpPr/>
            <p:nvPr/>
          </p:nvSpPr>
          <p:spPr>
            <a:xfrm>
              <a:off x="2878750" y="1376325"/>
              <a:ext cx="19600" cy="18025"/>
            </a:xfrm>
            <a:custGeom>
              <a:avLst/>
              <a:gdLst/>
              <a:ahLst/>
              <a:cxnLst/>
              <a:rect l="l" t="t" r="r" b="b"/>
              <a:pathLst>
                <a:path w="784" h="721" extrusionOk="0">
                  <a:moveTo>
                    <a:pt x="373" y="643"/>
                  </a:moveTo>
                  <a:lnTo>
                    <a:pt x="372" y="645"/>
                  </a:lnTo>
                  <a:cubicBezTo>
                    <a:pt x="372" y="644"/>
                    <a:pt x="372" y="644"/>
                    <a:pt x="373" y="643"/>
                  </a:cubicBezTo>
                  <a:close/>
                  <a:moveTo>
                    <a:pt x="572" y="1"/>
                  </a:moveTo>
                  <a:cubicBezTo>
                    <a:pt x="536" y="1"/>
                    <a:pt x="499" y="10"/>
                    <a:pt x="466" y="29"/>
                  </a:cubicBezTo>
                  <a:cubicBezTo>
                    <a:pt x="436" y="43"/>
                    <a:pt x="412" y="67"/>
                    <a:pt x="384" y="84"/>
                  </a:cubicBezTo>
                  <a:cubicBezTo>
                    <a:pt x="381" y="84"/>
                    <a:pt x="378" y="82"/>
                    <a:pt x="373" y="82"/>
                  </a:cubicBezTo>
                  <a:cubicBezTo>
                    <a:pt x="318" y="82"/>
                    <a:pt x="265" y="104"/>
                    <a:pt x="226" y="144"/>
                  </a:cubicBezTo>
                  <a:cubicBezTo>
                    <a:pt x="199" y="173"/>
                    <a:pt x="181" y="211"/>
                    <a:pt x="173" y="250"/>
                  </a:cubicBezTo>
                  <a:cubicBezTo>
                    <a:pt x="123" y="299"/>
                    <a:pt x="76" y="350"/>
                    <a:pt x="32" y="405"/>
                  </a:cubicBezTo>
                  <a:cubicBezTo>
                    <a:pt x="18" y="429"/>
                    <a:pt x="8" y="455"/>
                    <a:pt x="7" y="484"/>
                  </a:cubicBezTo>
                  <a:cubicBezTo>
                    <a:pt x="0" y="510"/>
                    <a:pt x="2" y="540"/>
                    <a:pt x="11" y="567"/>
                  </a:cubicBezTo>
                  <a:cubicBezTo>
                    <a:pt x="25" y="618"/>
                    <a:pt x="60" y="664"/>
                    <a:pt x="107" y="692"/>
                  </a:cubicBezTo>
                  <a:cubicBezTo>
                    <a:pt x="139" y="710"/>
                    <a:pt x="175" y="720"/>
                    <a:pt x="212" y="720"/>
                  </a:cubicBezTo>
                  <a:cubicBezTo>
                    <a:pt x="230" y="720"/>
                    <a:pt x="250" y="718"/>
                    <a:pt x="268" y="712"/>
                  </a:cubicBezTo>
                  <a:lnTo>
                    <a:pt x="318" y="692"/>
                  </a:lnTo>
                  <a:cubicBezTo>
                    <a:pt x="345" y="676"/>
                    <a:pt x="367" y="655"/>
                    <a:pt x="384" y="631"/>
                  </a:cubicBezTo>
                  <a:lnTo>
                    <a:pt x="384" y="631"/>
                  </a:lnTo>
                  <a:cubicBezTo>
                    <a:pt x="396" y="619"/>
                    <a:pt x="410" y="609"/>
                    <a:pt x="422" y="595"/>
                  </a:cubicBezTo>
                  <a:cubicBezTo>
                    <a:pt x="433" y="601"/>
                    <a:pt x="445" y="606"/>
                    <a:pt x="458" y="607"/>
                  </a:cubicBezTo>
                  <a:cubicBezTo>
                    <a:pt x="469" y="609"/>
                    <a:pt x="481" y="610"/>
                    <a:pt x="493" y="610"/>
                  </a:cubicBezTo>
                  <a:cubicBezTo>
                    <a:pt x="528" y="610"/>
                    <a:pt x="562" y="601"/>
                    <a:pt x="593" y="582"/>
                  </a:cubicBezTo>
                  <a:cubicBezTo>
                    <a:pt x="654" y="543"/>
                    <a:pt x="704" y="488"/>
                    <a:pt x="737" y="424"/>
                  </a:cubicBezTo>
                  <a:cubicBezTo>
                    <a:pt x="752" y="393"/>
                    <a:pt x="765" y="358"/>
                    <a:pt x="773" y="324"/>
                  </a:cubicBezTo>
                  <a:cubicBezTo>
                    <a:pt x="781" y="286"/>
                    <a:pt x="784" y="248"/>
                    <a:pt x="781" y="211"/>
                  </a:cubicBezTo>
                  <a:cubicBezTo>
                    <a:pt x="781" y="173"/>
                    <a:pt x="771" y="136"/>
                    <a:pt x="752" y="104"/>
                  </a:cubicBezTo>
                  <a:cubicBezTo>
                    <a:pt x="714" y="37"/>
                    <a:pt x="644" y="1"/>
                    <a:pt x="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3" name="Google Shape;7583;p16"/>
            <p:cNvSpPr/>
            <p:nvPr/>
          </p:nvSpPr>
          <p:spPr>
            <a:xfrm>
              <a:off x="2880950" y="1438075"/>
              <a:ext cx="18100" cy="41550"/>
            </a:xfrm>
            <a:custGeom>
              <a:avLst/>
              <a:gdLst/>
              <a:ahLst/>
              <a:cxnLst/>
              <a:rect l="l" t="t" r="r" b="b"/>
              <a:pathLst>
                <a:path w="724" h="1662" extrusionOk="0">
                  <a:moveTo>
                    <a:pt x="521" y="0"/>
                  </a:moveTo>
                  <a:cubicBezTo>
                    <a:pt x="519" y="0"/>
                    <a:pt x="516" y="0"/>
                    <a:pt x="514" y="0"/>
                  </a:cubicBezTo>
                  <a:cubicBezTo>
                    <a:pt x="398" y="2"/>
                    <a:pt x="306" y="94"/>
                    <a:pt x="304" y="209"/>
                  </a:cubicBezTo>
                  <a:cubicBezTo>
                    <a:pt x="298" y="603"/>
                    <a:pt x="210" y="990"/>
                    <a:pt x="46" y="1349"/>
                  </a:cubicBezTo>
                  <a:cubicBezTo>
                    <a:pt x="0" y="1448"/>
                    <a:pt x="14" y="1579"/>
                    <a:pt x="121" y="1636"/>
                  </a:cubicBezTo>
                  <a:cubicBezTo>
                    <a:pt x="153" y="1653"/>
                    <a:pt x="191" y="1661"/>
                    <a:pt x="229" y="1661"/>
                  </a:cubicBezTo>
                  <a:cubicBezTo>
                    <a:pt x="302" y="1661"/>
                    <a:pt x="376" y="1630"/>
                    <a:pt x="407" y="1561"/>
                  </a:cubicBezTo>
                  <a:cubicBezTo>
                    <a:pt x="608" y="1138"/>
                    <a:pt x="716" y="677"/>
                    <a:pt x="722" y="209"/>
                  </a:cubicBezTo>
                  <a:cubicBezTo>
                    <a:pt x="724" y="103"/>
                    <a:pt x="629" y="0"/>
                    <a:pt x="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4" name="Google Shape;7584;p16"/>
            <p:cNvSpPr/>
            <p:nvPr/>
          </p:nvSpPr>
          <p:spPr>
            <a:xfrm>
              <a:off x="2936775" y="1343300"/>
              <a:ext cx="96550" cy="111850"/>
            </a:xfrm>
            <a:custGeom>
              <a:avLst/>
              <a:gdLst/>
              <a:ahLst/>
              <a:cxnLst/>
              <a:rect l="l" t="t" r="r" b="b"/>
              <a:pathLst>
                <a:path w="3862" h="4474" extrusionOk="0">
                  <a:moveTo>
                    <a:pt x="2455" y="664"/>
                  </a:moveTo>
                  <a:cubicBezTo>
                    <a:pt x="2666" y="1115"/>
                    <a:pt x="2759" y="1629"/>
                    <a:pt x="2884" y="2101"/>
                  </a:cubicBezTo>
                  <a:cubicBezTo>
                    <a:pt x="3047" y="2716"/>
                    <a:pt x="3210" y="3332"/>
                    <a:pt x="3371" y="3948"/>
                  </a:cubicBezTo>
                  <a:cubicBezTo>
                    <a:pt x="3094" y="4003"/>
                    <a:pt x="2805" y="4013"/>
                    <a:pt x="2518" y="4013"/>
                  </a:cubicBezTo>
                  <a:cubicBezTo>
                    <a:pt x="2375" y="4013"/>
                    <a:pt x="2233" y="4010"/>
                    <a:pt x="2092" y="4010"/>
                  </a:cubicBezTo>
                  <a:cubicBezTo>
                    <a:pt x="2078" y="4010"/>
                    <a:pt x="2065" y="4010"/>
                    <a:pt x="2051" y="4011"/>
                  </a:cubicBezTo>
                  <a:lnTo>
                    <a:pt x="1263" y="4015"/>
                  </a:lnTo>
                  <a:cubicBezTo>
                    <a:pt x="1100" y="4017"/>
                    <a:pt x="936" y="4022"/>
                    <a:pt x="771" y="4022"/>
                  </a:cubicBezTo>
                  <a:cubicBezTo>
                    <a:pt x="738" y="4022"/>
                    <a:pt x="706" y="4022"/>
                    <a:pt x="673" y="4021"/>
                  </a:cubicBezTo>
                  <a:cubicBezTo>
                    <a:pt x="1327" y="2934"/>
                    <a:pt x="1921" y="1814"/>
                    <a:pt x="2455" y="664"/>
                  </a:cubicBezTo>
                  <a:close/>
                  <a:moveTo>
                    <a:pt x="2419" y="1"/>
                  </a:moveTo>
                  <a:cubicBezTo>
                    <a:pt x="2354" y="1"/>
                    <a:pt x="2292" y="31"/>
                    <a:pt x="2259" y="103"/>
                  </a:cubicBezTo>
                  <a:cubicBezTo>
                    <a:pt x="1626" y="1502"/>
                    <a:pt x="904" y="2861"/>
                    <a:pt x="98" y="4167"/>
                  </a:cubicBezTo>
                  <a:cubicBezTo>
                    <a:pt x="1" y="4327"/>
                    <a:pt x="142" y="4474"/>
                    <a:pt x="286" y="4474"/>
                  </a:cubicBezTo>
                  <a:cubicBezTo>
                    <a:pt x="335" y="4474"/>
                    <a:pt x="385" y="4456"/>
                    <a:pt x="426" y="4415"/>
                  </a:cubicBezTo>
                  <a:cubicBezTo>
                    <a:pt x="512" y="4441"/>
                    <a:pt x="606" y="4449"/>
                    <a:pt x="702" y="4449"/>
                  </a:cubicBezTo>
                  <a:cubicBezTo>
                    <a:pt x="826" y="4449"/>
                    <a:pt x="953" y="4436"/>
                    <a:pt x="1065" y="4435"/>
                  </a:cubicBezTo>
                  <a:lnTo>
                    <a:pt x="1972" y="4429"/>
                  </a:lnTo>
                  <a:cubicBezTo>
                    <a:pt x="1990" y="4429"/>
                    <a:pt x="2009" y="4429"/>
                    <a:pt x="2027" y="4429"/>
                  </a:cubicBezTo>
                  <a:cubicBezTo>
                    <a:pt x="2214" y="4429"/>
                    <a:pt x="2404" y="4434"/>
                    <a:pt x="2595" y="4434"/>
                  </a:cubicBezTo>
                  <a:cubicBezTo>
                    <a:pt x="2965" y="4434"/>
                    <a:pt x="3337" y="4415"/>
                    <a:pt x="3686" y="4308"/>
                  </a:cubicBezTo>
                  <a:cubicBezTo>
                    <a:pt x="3796" y="4277"/>
                    <a:pt x="3862" y="4163"/>
                    <a:pt x="3834" y="4053"/>
                  </a:cubicBezTo>
                  <a:lnTo>
                    <a:pt x="3268" y="1913"/>
                  </a:lnTo>
                  <a:cubicBezTo>
                    <a:pt x="3107" y="1300"/>
                    <a:pt x="2991" y="631"/>
                    <a:pt x="2621" y="103"/>
                  </a:cubicBezTo>
                  <a:cubicBezTo>
                    <a:pt x="2577" y="41"/>
                    <a:pt x="2496" y="1"/>
                    <a:pt x="2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5" name="Google Shape;7585;p16"/>
            <p:cNvSpPr/>
            <p:nvPr/>
          </p:nvSpPr>
          <p:spPr>
            <a:xfrm>
              <a:off x="3054350" y="1305700"/>
              <a:ext cx="68525" cy="152450"/>
            </a:xfrm>
            <a:custGeom>
              <a:avLst/>
              <a:gdLst/>
              <a:ahLst/>
              <a:cxnLst/>
              <a:rect l="l" t="t" r="r" b="b"/>
              <a:pathLst>
                <a:path w="2741" h="6098" extrusionOk="0">
                  <a:moveTo>
                    <a:pt x="2109" y="518"/>
                  </a:moveTo>
                  <a:cubicBezTo>
                    <a:pt x="2101" y="545"/>
                    <a:pt x="2093" y="571"/>
                    <a:pt x="2084" y="598"/>
                  </a:cubicBezTo>
                  <a:cubicBezTo>
                    <a:pt x="1951" y="1016"/>
                    <a:pt x="1778" y="1421"/>
                    <a:pt x="1572" y="1808"/>
                  </a:cubicBezTo>
                  <a:lnTo>
                    <a:pt x="1572" y="1806"/>
                  </a:lnTo>
                  <a:cubicBezTo>
                    <a:pt x="1384" y="2163"/>
                    <a:pt x="1172" y="2506"/>
                    <a:pt x="950" y="2842"/>
                  </a:cubicBezTo>
                  <a:cubicBezTo>
                    <a:pt x="1066" y="2221"/>
                    <a:pt x="1239" y="1610"/>
                    <a:pt x="1597" y="1081"/>
                  </a:cubicBezTo>
                  <a:cubicBezTo>
                    <a:pt x="1708" y="914"/>
                    <a:pt x="1838" y="761"/>
                    <a:pt x="1985" y="625"/>
                  </a:cubicBezTo>
                  <a:cubicBezTo>
                    <a:pt x="2024" y="587"/>
                    <a:pt x="2067" y="553"/>
                    <a:pt x="2109" y="518"/>
                  </a:cubicBezTo>
                  <a:close/>
                  <a:moveTo>
                    <a:pt x="2258" y="1"/>
                  </a:moveTo>
                  <a:cubicBezTo>
                    <a:pt x="1957" y="1"/>
                    <a:pt x="1666" y="332"/>
                    <a:pt x="1490" y="534"/>
                  </a:cubicBezTo>
                  <a:cubicBezTo>
                    <a:pt x="1243" y="822"/>
                    <a:pt x="1044" y="1148"/>
                    <a:pt x="898" y="1499"/>
                  </a:cubicBezTo>
                  <a:cubicBezTo>
                    <a:pt x="616" y="2165"/>
                    <a:pt x="478" y="2912"/>
                    <a:pt x="398" y="3642"/>
                  </a:cubicBezTo>
                  <a:cubicBezTo>
                    <a:pt x="303" y="3775"/>
                    <a:pt x="207" y="3907"/>
                    <a:pt x="113" y="4039"/>
                  </a:cubicBezTo>
                  <a:cubicBezTo>
                    <a:pt x="1" y="4192"/>
                    <a:pt x="147" y="4339"/>
                    <a:pt x="297" y="4339"/>
                  </a:cubicBezTo>
                  <a:cubicBezTo>
                    <a:pt x="313" y="4339"/>
                    <a:pt x="328" y="4338"/>
                    <a:pt x="343" y="4335"/>
                  </a:cubicBezTo>
                  <a:lnTo>
                    <a:pt x="343" y="4335"/>
                  </a:lnTo>
                  <a:cubicBezTo>
                    <a:pt x="339" y="5091"/>
                    <a:pt x="632" y="5961"/>
                    <a:pt x="1476" y="6094"/>
                  </a:cubicBezTo>
                  <a:cubicBezTo>
                    <a:pt x="1489" y="6096"/>
                    <a:pt x="1501" y="6097"/>
                    <a:pt x="1513" y="6097"/>
                  </a:cubicBezTo>
                  <a:cubicBezTo>
                    <a:pt x="1751" y="6097"/>
                    <a:pt x="1841" y="5729"/>
                    <a:pt x="1587" y="5690"/>
                  </a:cubicBezTo>
                  <a:cubicBezTo>
                    <a:pt x="697" y="5549"/>
                    <a:pt x="718" y="4529"/>
                    <a:pt x="805" y="3790"/>
                  </a:cubicBezTo>
                  <a:cubicBezTo>
                    <a:pt x="1213" y="3219"/>
                    <a:pt x="1606" y="2639"/>
                    <a:pt x="1934" y="2019"/>
                  </a:cubicBezTo>
                  <a:cubicBezTo>
                    <a:pt x="2136" y="1640"/>
                    <a:pt x="2306" y="1247"/>
                    <a:pt x="2446" y="841"/>
                  </a:cubicBezTo>
                  <a:cubicBezTo>
                    <a:pt x="2527" y="598"/>
                    <a:pt x="2740" y="81"/>
                    <a:pt x="2330" y="7"/>
                  </a:cubicBezTo>
                  <a:cubicBezTo>
                    <a:pt x="2306" y="3"/>
                    <a:pt x="2282" y="1"/>
                    <a:pt x="2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6" name="Google Shape;7586;p16"/>
            <p:cNvSpPr/>
            <p:nvPr/>
          </p:nvSpPr>
          <p:spPr>
            <a:xfrm>
              <a:off x="3129575" y="1389300"/>
              <a:ext cx="80025" cy="14225"/>
            </a:xfrm>
            <a:custGeom>
              <a:avLst/>
              <a:gdLst/>
              <a:ahLst/>
              <a:cxnLst/>
              <a:rect l="l" t="t" r="r" b="b"/>
              <a:pathLst>
                <a:path w="3201" h="569" extrusionOk="0">
                  <a:moveTo>
                    <a:pt x="265" y="0"/>
                  </a:moveTo>
                  <a:cubicBezTo>
                    <a:pt x="1" y="0"/>
                    <a:pt x="3" y="411"/>
                    <a:pt x="272" y="419"/>
                  </a:cubicBezTo>
                  <a:cubicBezTo>
                    <a:pt x="1159" y="444"/>
                    <a:pt x="2046" y="494"/>
                    <a:pt x="2931" y="568"/>
                  </a:cubicBezTo>
                  <a:cubicBezTo>
                    <a:pt x="2938" y="568"/>
                    <a:pt x="2944" y="569"/>
                    <a:pt x="2951" y="569"/>
                  </a:cubicBezTo>
                  <a:cubicBezTo>
                    <a:pt x="3200" y="569"/>
                    <a:pt x="3192" y="171"/>
                    <a:pt x="2931" y="149"/>
                  </a:cubicBezTo>
                  <a:cubicBezTo>
                    <a:pt x="2046" y="76"/>
                    <a:pt x="1159" y="26"/>
                    <a:pt x="272" y="1"/>
                  </a:cubicBezTo>
                  <a:cubicBezTo>
                    <a:pt x="269" y="0"/>
                    <a:pt x="267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7" name="Google Shape;7587;p16"/>
            <p:cNvSpPr/>
            <p:nvPr/>
          </p:nvSpPr>
          <p:spPr>
            <a:xfrm>
              <a:off x="3128250" y="1421150"/>
              <a:ext cx="74525" cy="11725"/>
            </a:xfrm>
            <a:custGeom>
              <a:avLst/>
              <a:gdLst/>
              <a:ahLst/>
              <a:cxnLst/>
              <a:rect l="l" t="t" r="r" b="b"/>
              <a:pathLst>
                <a:path w="2981" h="469" extrusionOk="0">
                  <a:moveTo>
                    <a:pt x="264" y="0"/>
                  </a:moveTo>
                  <a:cubicBezTo>
                    <a:pt x="1" y="0"/>
                    <a:pt x="3" y="414"/>
                    <a:pt x="270" y="419"/>
                  </a:cubicBezTo>
                  <a:lnTo>
                    <a:pt x="2711" y="469"/>
                  </a:lnTo>
                  <a:cubicBezTo>
                    <a:pt x="2713" y="469"/>
                    <a:pt x="2714" y="469"/>
                    <a:pt x="2716" y="469"/>
                  </a:cubicBezTo>
                  <a:cubicBezTo>
                    <a:pt x="2981" y="469"/>
                    <a:pt x="2979" y="55"/>
                    <a:pt x="2711" y="50"/>
                  </a:cubicBezTo>
                  <a:lnTo>
                    <a:pt x="270" y="0"/>
                  </a:lnTo>
                  <a:cubicBezTo>
                    <a:pt x="268" y="0"/>
                    <a:pt x="266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8" name="Google Shape;7588;p16"/>
            <p:cNvSpPr/>
            <p:nvPr/>
          </p:nvSpPr>
          <p:spPr>
            <a:xfrm>
              <a:off x="3254375" y="1339675"/>
              <a:ext cx="61525" cy="107000"/>
            </a:xfrm>
            <a:custGeom>
              <a:avLst/>
              <a:gdLst/>
              <a:ahLst/>
              <a:cxnLst/>
              <a:rect l="l" t="t" r="r" b="b"/>
              <a:pathLst>
                <a:path w="2461" h="4280" extrusionOk="0">
                  <a:moveTo>
                    <a:pt x="2105" y="1"/>
                  </a:moveTo>
                  <a:cubicBezTo>
                    <a:pt x="2042" y="1"/>
                    <a:pt x="1978" y="32"/>
                    <a:pt x="1932" y="102"/>
                  </a:cubicBezTo>
                  <a:cubicBezTo>
                    <a:pt x="1494" y="787"/>
                    <a:pt x="911" y="1367"/>
                    <a:pt x="225" y="1802"/>
                  </a:cubicBezTo>
                  <a:cubicBezTo>
                    <a:pt x="34" y="1923"/>
                    <a:pt x="151" y="2197"/>
                    <a:pt x="329" y="2197"/>
                  </a:cubicBezTo>
                  <a:cubicBezTo>
                    <a:pt x="363" y="2197"/>
                    <a:pt x="399" y="2187"/>
                    <a:pt x="436" y="2164"/>
                  </a:cubicBezTo>
                  <a:cubicBezTo>
                    <a:pt x="1002" y="1805"/>
                    <a:pt x="1503" y="1356"/>
                    <a:pt x="1920" y="834"/>
                  </a:cubicBezTo>
                  <a:lnTo>
                    <a:pt x="1920" y="834"/>
                  </a:lnTo>
                  <a:cubicBezTo>
                    <a:pt x="1884" y="1848"/>
                    <a:pt x="1542" y="2838"/>
                    <a:pt x="1434" y="3848"/>
                  </a:cubicBezTo>
                  <a:lnTo>
                    <a:pt x="272" y="3861"/>
                  </a:lnTo>
                  <a:cubicBezTo>
                    <a:pt x="3" y="3864"/>
                    <a:pt x="1" y="4279"/>
                    <a:pt x="269" y="4279"/>
                  </a:cubicBezTo>
                  <a:cubicBezTo>
                    <a:pt x="270" y="4279"/>
                    <a:pt x="271" y="4279"/>
                    <a:pt x="272" y="4279"/>
                  </a:cubicBezTo>
                  <a:lnTo>
                    <a:pt x="1845" y="4264"/>
                  </a:lnTo>
                  <a:cubicBezTo>
                    <a:pt x="2111" y="4261"/>
                    <a:pt x="2114" y="3855"/>
                    <a:pt x="1854" y="3847"/>
                  </a:cubicBezTo>
                  <a:cubicBezTo>
                    <a:pt x="1986" y="2629"/>
                    <a:pt x="2460" y="1448"/>
                    <a:pt x="2323" y="209"/>
                  </a:cubicBezTo>
                  <a:cubicBezTo>
                    <a:pt x="2309" y="83"/>
                    <a:pt x="2208" y="1"/>
                    <a:pt x="2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89" name="Google Shape;7589;p16"/>
            <p:cNvSpPr/>
            <p:nvPr/>
          </p:nvSpPr>
          <p:spPr>
            <a:xfrm>
              <a:off x="3333100" y="1333775"/>
              <a:ext cx="69275" cy="100350"/>
            </a:xfrm>
            <a:custGeom>
              <a:avLst/>
              <a:gdLst/>
              <a:ahLst/>
              <a:cxnLst/>
              <a:rect l="l" t="t" r="r" b="b"/>
              <a:pathLst>
                <a:path w="2771" h="4014" extrusionOk="0">
                  <a:moveTo>
                    <a:pt x="1194" y="418"/>
                  </a:moveTo>
                  <a:cubicBezTo>
                    <a:pt x="1572" y="418"/>
                    <a:pt x="1925" y="677"/>
                    <a:pt x="2089" y="1017"/>
                  </a:cubicBezTo>
                  <a:cubicBezTo>
                    <a:pt x="2331" y="1510"/>
                    <a:pt x="2223" y="2120"/>
                    <a:pt x="1988" y="2593"/>
                  </a:cubicBezTo>
                  <a:cubicBezTo>
                    <a:pt x="1792" y="2988"/>
                    <a:pt x="1406" y="3577"/>
                    <a:pt x="910" y="3592"/>
                  </a:cubicBezTo>
                  <a:cubicBezTo>
                    <a:pt x="902" y="3593"/>
                    <a:pt x="894" y="3593"/>
                    <a:pt x="887" y="3593"/>
                  </a:cubicBezTo>
                  <a:cubicBezTo>
                    <a:pt x="298" y="3593"/>
                    <a:pt x="467" y="2742"/>
                    <a:pt x="507" y="2364"/>
                  </a:cubicBezTo>
                  <a:cubicBezTo>
                    <a:pt x="574" y="1708"/>
                    <a:pt x="739" y="1062"/>
                    <a:pt x="974" y="445"/>
                  </a:cubicBezTo>
                  <a:lnTo>
                    <a:pt x="988" y="445"/>
                  </a:lnTo>
                  <a:cubicBezTo>
                    <a:pt x="1057" y="427"/>
                    <a:pt x="1126" y="418"/>
                    <a:pt x="1194" y="418"/>
                  </a:cubicBezTo>
                  <a:close/>
                  <a:moveTo>
                    <a:pt x="1191" y="0"/>
                  </a:moveTo>
                  <a:cubicBezTo>
                    <a:pt x="1088" y="0"/>
                    <a:pt x="983" y="13"/>
                    <a:pt x="878" y="41"/>
                  </a:cubicBezTo>
                  <a:cubicBezTo>
                    <a:pt x="833" y="52"/>
                    <a:pt x="794" y="80"/>
                    <a:pt x="767" y="119"/>
                  </a:cubicBezTo>
                  <a:cubicBezTo>
                    <a:pt x="692" y="130"/>
                    <a:pt x="628" y="180"/>
                    <a:pt x="599" y="252"/>
                  </a:cubicBezTo>
                  <a:cubicBezTo>
                    <a:pt x="314" y="982"/>
                    <a:pt x="137" y="1750"/>
                    <a:pt x="73" y="2530"/>
                  </a:cubicBezTo>
                  <a:cubicBezTo>
                    <a:pt x="46" y="2856"/>
                    <a:pt x="1" y="3231"/>
                    <a:pt x="131" y="3539"/>
                  </a:cubicBezTo>
                  <a:cubicBezTo>
                    <a:pt x="252" y="3821"/>
                    <a:pt x="515" y="3981"/>
                    <a:pt x="814" y="4009"/>
                  </a:cubicBezTo>
                  <a:cubicBezTo>
                    <a:pt x="844" y="4012"/>
                    <a:pt x="874" y="4013"/>
                    <a:pt x="904" y="4013"/>
                  </a:cubicBezTo>
                  <a:cubicBezTo>
                    <a:pt x="1525" y="4013"/>
                    <a:pt x="2021" y="3406"/>
                    <a:pt x="2295" y="2908"/>
                  </a:cubicBezTo>
                  <a:cubicBezTo>
                    <a:pt x="2619" y="2319"/>
                    <a:pt x="2771" y="1576"/>
                    <a:pt x="2511" y="935"/>
                  </a:cubicBezTo>
                  <a:cubicBezTo>
                    <a:pt x="2292" y="398"/>
                    <a:pt x="1764" y="0"/>
                    <a:pt x="1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0" name="Google Shape;7590;p16"/>
            <p:cNvSpPr/>
            <p:nvPr/>
          </p:nvSpPr>
          <p:spPr>
            <a:xfrm>
              <a:off x="3471475" y="1375725"/>
              <a:ext cx="88025" cy="79625"/>
            </a:xfrm>
            <a:custGeom>
              <a:avLst/>
              <a:gdLst/>
              <a:ahLst/>
              <a:cxnLst/>
              <a:rect l="l" t="t" r="r" b="b"/>
              <a:pathLst>
                <a:path w="3521" h="3185" extrusionOk="0">
                  <a:moveTo>
                    <a:pt x="1320" y="0"/>
                  </a:moveTo>
                  <a:cubicBezTo>
                    <a:pt x="1246" y="0"/>
                    <a:pt x="1170" y="35"/>
                    <a:pt x="1129" y="100"/>
                  </a:cubicBezTo>
                  <a:cubicBezTo>
                    <a:pt x="579" y="959"/>
                    <a:pt x="205" y="1918"/>
                    <a:pt x="28" y="2922"/>
                  </a:cubicBezTo>
                  <a:cubicBezTo>
                    <a:pt x="1" y="3080"/>
                    <a:pt x="135" y="3184"/>
                    <a:pt x="257" y="3184"/>
                  </a:cubicBezTo>
                  <a:cubicBezTo>
                    <a:pt x="338" y="3184"/>
                    <a:pt x="413" y="3139"/>
                    <a:pt x="432" y="3033"/>
                  </a:cubicBezTo>
                  <a:cubicBezTo>
                    <a:pt x="572" y="2251"/>
                    <a:pt x="835" y="1496"/>
                    <a:pt x="1212" y="797"/>
                  </a:cubicBezTo>
                  <a:lnTo>
                    <a:pt x="1396" y="1737"/>
                  </a:lnTo>
                  <a:cubicBezTo>
                    <a:pt x="1435" y="1938"/>
                    <a:pt x="1447" y="2181"/>
                    <a:pt x="1577" y="2345"/>
                  </a:cubicBezTo>
                  <a:cubicBezTo>
                    <a:pt x="1648" y="2434"/>
                    <a:pt x="1750" y="2482"/>
                    <a:pt x="1853" y="2482"/>
                  </a:cubicBezTo>
                  <a:cubicBezTo>
                    <a:pt x="1935" y="2482"/>
                    <a:pt x="2017" y="2452"/>
                    <a:pt x="2084" y="2388"/>
                  </a:cubicBezTo>
                  <a:cubicBezTo>
                    <a:pt x="2214" y="2262"/>
                    <a:pt x="2279" y="2060"/>
                    <a:pt x="2353" y="1899"/>
                  </a:cubicBezTo>
                  <a:cubicBezTo>
                    <a:pt x="2439" y="1712"/>
                    <a:pt x="2522" y="1523"/>
                    <a:pt x="2613" y="1338"/>
                  </a:cubicBezTo>
                  <a:cubicBezTo>
                    <a:pt x="2731" y="1097"/>
                    <a:pt x="2865" y="868"/>
                    <a:pt x="3035" y="664"/>
                  </a:cubicBezTo>
                  <a:lnTo>
                    <a:pt x="3035" y="664"/>
                  </a:lnTo>
                  <a:cubicBezTo>
                    <a:pt x="3078" y="985"/>
                    <a:pt x="3014" y="1328"/>
                    <a:pt x="2973" y="1640"/>
                  </a:cubicBezTo>
                  <a:cubicBezTo>
                    <a:pt x="2917" y="2085"/>
                    <a:pt x="2897" y="2519"/>
                    <a:pt x="3083" y="2938"/>
                  </a:cubicBezTo>
                  <a:cubicBezTo>
                    <a:pt x="3118" y="3015"/>
                    <a:pt x="3178" y="3047"/>
                    <a:pt x="3239" y="3047"/>
                  </a:cubicBezTo>
                  <a:cubicBezTo>
                    <a:pt x="3374" y="3047"/>
                    <a:pt x="3520" y="2894"/>
                    <a:pt x="3445" y="2728"/>
                  </a:cubicBezTo>
                  <a:cubicBezTo>
                    <a:pt x="3270" y="2333"/>
                    <a:pt x="3364" y="1867"/>
                    <a:pt x="3417" y="1457"/>
                  </a:cubicBezTo>
                  <a:cubicBezTo>
                    <a:pt x="3475" y="1010"/>
                    <a:pt x="3497" y="576"/>
                    <a:pt x="3315" y="155"/>
                  </a:cubicBezTo>
                  <a:cubicBezTo>
                    <a:pt x="3283" y="83"/>
                    <a:pt x="3218" y="54"/>
                    <a:pt x="3150" y="54"/>
                  </a:cubicBezTo>
                  <a:cubicBezTo>
                    <a:pt x="3090" y="54"/>
                    <a:pt x="3029" y="77"/>
                    <a:pt x="2986" y="113"/>
                  </a:cubicBezTo>
                  <a:cubicBezTo>
                    <a:pt x="2472" y="547"/>
                    <a:pt x="2229" y="1181"/>
                    <a:pt x="1952" y="1775"/>
                  </a:cubicBezTo>
                  <a:cubicBezTo>
                    <a:pt x="1924" y="1836"/>
                    <a:pt x="1894" y="1896"/>
                    <a:pt x="1864" y="1955"/>
                  </a:cubicBezTo>
                  <a:cubicBezTo>
                    <a:pt x="1819" y="1781"/>
                    <a:pt x="1794" y="1596"/>
                    <a:pt x="1759" y="1419"/>
                  </a:cubicBezTo>
                  <a:lnTo>
                    <a:pt x="1512" y="150"/>
                  </a:lnTo>
                  <a:cubicBezTo>
                    <a:pt x="1492" y="48"/>
                    <a:pt x="1408" y="0"/>
                    <a:pt x="1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1" name="Google Shape;7591;p16"/>
            <p:cNvSpPr/>
            <p:nvPr/>
          </p:nvSpPr>
          <p:spPr>
            <a:xfrm>
              <a:off x="3566175" y="1375650"/>
              <a:ext cx="87625" cy="76750"/>
            </a:xfrm>
            <a:custGeom>
              <a:avLst/>
              <a:gdLst/>
              <a:ahLst/>
              <a:cxnLst/>
              <a:rect l="l" t="t" r="r" b="b"/>
              <a:pathLst>
                <a:path w="3505" h="3070" extrusionOk="0">
                  <a:moveTo>
                    <a:pt x="1218" y="1"/>
                  </a:moveTo>
                  <a:cubicBezTo>
                    <a:pt x="1183" y="1"/>
                    <a:pt x="1148" y="10"/>
                    <a:pt x="1117" y="31"/>
                  </a:cubicBezTo>
                  <a:cubicBezTo>
                    <a:pt x="749" y="272"/>
                    <a:pt x="666" y="777"/>
                    <a:pt x="539" y="1167"/>
                  </a:cubicBezTo>
                  <a:lnTo>
                    <a:pt x="50" y="2660"/>
                  </a:lnTo>
                  <a:cubicBezTo>
                    <a:pt x="0" y="2814"/>
                    <a:pt x="128" y="2916"/>
                    <a:pt x="255" y="2916"/>
                  </a:cubicBezTo>
                  <a:cubicBezTo>
                    <a:pt x="338" y="2916"/>
                    <a:pt x="422" y="2872"/>
                    <a:pt x="455" y="2771"/>
                  </a:cubicBezTo>
                  <a:cubicBezTo>
                    <a:pt x="600" y="2328"/>
                    <a:pt x="744" y="1886"/>
                    <a:pt x="889" y="1444"/>
                  </a:cubicBezTo>
                  <a:cubicBezTo>
                    <a:pt x="961" y="1223"/>
                    <a:pt x="1033" y="1002"/>
                    <a:pt x="1106" y="782"/>
                  </a:cubicBezTo>
                  <a:cubicBezTo>
                    <a:pt x="1114" y="756"/>
                    <a:pt x="1124" y="728"/>
                    <a:pt x="1133" y="702"/>
                  </a:cubicBezTo>
                  <a:cubicBezTo>
                    <a:pt x="1189" y="918"/>
                    <a:pt x="1244" y="1134"/>
                    <a:pt x="1301" y="1350"/>
                  </a:cubicBezTo>
                  <a:cubicBezTo>
                    <a:pt x="1367" y="1603"/>
                    <a:pt x="1509" y="1870"/>
                    <a:pt x="1790" y="1870"/>
                  </a:cubicBezTo>
                  <a:cubicBezTo>
                    <a:pt x="1814" y="1870"/>
                    <a:pt x="1839" y="1868"/>
                    <a:pt x="1865" y="1864"/>
                  </a:cubicBezTo>
                  <a:cubicBezTo>
                    <a:pt x="2176" y="1814"/>
                    <a:pt x="2388" y="1473"/>
                    <a:pt x="2579" y="1253"/>
                  </a:cubicBezTo>
                  <a:lnTo>
                    <a:pt x="3011" y="756"/>
                  </a:lnTo>
                  <a:lnTo>
                    <a:pt x="3011" y="756"/>
                  </a:lnTo>
                  <a:cubicBezTo>
                    <a:pt x="3058" y="1446"/>
                    <a:pt x="2997" y="2138"/>
                    <a:pt x="2828" y="2809"/>
                  </a:cubicBezTo>
                  <a:cubicBezTo>
                    <a:pt x="2789" y="2966"/>
                    <a:pt x="2919" y="3069"/>
                    <a:pt x="3044" y="3069"/>
                  </a:cubicBezTo>
                  <a:cubicBezTo>
                    <a:pt x="3126" y="3069"/>
                    <a:pt x="3206" y="3024"/>
                    <a:pt x="3232" y="2920"/>
                  </a:cubicBezTo>
                  <a:cubicBezTo>
                    <a:pt x="3456" y="2030"/>
                    <a:pt x="3505" y="1106"/>
                    <a:pt x="3377" y="197"/>
                  </a:cubicBezTo>
                  <a:cubicBezTo>
                    <a:pt x="3364" y="100"/>
                    <a:pt x="3267" y="45"/>
                    <a:pt x="3173" y="45"/>
                  </a:cubicBezTo>
                  <a:cubicBezTo>
                    <a:pt x="3117" y="45"/>
                    <a:pt x="3063" y="64"/>
                    <a:pt x="3027" y="105"/>
                  </a:cubicBezTo>
                  <a:lnTo>
                    <a:pt x="2432" y="786"/>
                  </a:lnTo>
                  <a:cubicBezTo>
                    <a:pt x="2258" y="985"/>
                    <a:pt x="2093" y="1228"/>
                    <a:pt x="1891" y="1396"/>
                  </a:cubicBezTo>
                  <a:cubicBezTo>
                    <a:pt x="1852" y="1429"/>
                    <a:pt x="1826" y="1448"/>
                    <a:pt x="1805" y="1448"/>
                  </a:cubicBezTo>
                  <a:cubicBezTo>
                    <a:pt x="1783" y="1448"/>
                    <a:pt x="1766" y="1427"/>
                    <a:pt x="1746" y="1377"/>
                  </a:cubicBezTo>
                  <a:cubicBezTo>
                    <a:pt x="1702" y="1272"/>
                    <a:pt x="1683" y="1153"/>
                    <a:pt x="1655" y="1043"/>
                  </a:cubicBezTo>
                  <a:cubicBezTo>
                    <a:pt x="1578" y="747"/>
                    <a:pt x="1501" y="451"/>
                    <a:pt x="1424" y="155"/>
                  </a:cubicBezTo>
                  <a:cubicBezTo>
                    <a:pt x="1401" y="64"/>
                    <a:pt x="1309" y="1"/>
                    <a:pt x="1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2" name="Google Shape;7592;p16"/>
            <p:cNvSpPr/>
            <p:nvPr/>
          </p:nvSpPr>
          <p:spPr>
            <a:xfrm>
              <a:off x="1330775" y="1799650"/>
              <a:ext cx="64350" cy="91350"/>
            </a:xfrm>
            <a:custGeom>
              <a:avLst/>
              <a:gdLst/>
              <a:ahLst/>
              <a:cxnLst/>
              <a:rect l="l" t="t" r="r" b="b"/>
              <a:pathLst>
                <a:path w="2574" h="3654" extrusionOk="0">
                  <a:moveTo>
                    <a:pt x="1354" y="1"/>
                  </a:moveTo>
                  <a:cubicBezTo>
                    <a:pt x="1341" y="1"/>
                    <a:pt x="1327" y="1"/>
                    <a:pt x="1314" y="2"/>
                  </a:cubicBezTo>
                  <a:cubicBezTo>
                    <a:pt x="887" y="17"/>
                    <a:pt x="419" y="254"/>
                    <a:pt x="218" y="644"/>
                  </a:cubicBezTo>
                  <a:cubicBezTo>
                    <a:pt x="19" y="1036"/>
                    <a:pt x="322" y="1401"/>
                    <a:pt x="645" y="1617"/>
                  </a:cubicBezTo>
                  <a:cubicBezTo>
                    <a:pt x="488" y="1661"/>
                    <a:pt x="326" y="1719"/>
                    <a:pt x="214" y="1829"/>
                  </a:cubicBezTo>
                  <a:cubicBezTo>
                    <a:pt x="52" y="1984"/>
                    <a:pt x="1" y="2214"/>
                    <a:pt x="38" y="2430"/>
                  </a:cubicBezTo>
                  <a:cubicBezTo>
                    <a:pt x="115" y="2869"/>
                    <a:pt x="560" y="3209"/>
                    <a:pt x="934" y="3397"/>
                  </a:cubicBezTo>
                  <a:cubicBezTo>
                    <a:pt x="1266" y="3566"/>
                    <a:pt x="1633" y="3653"/>
                    <a:pt x="2003" y="3653"/>
                  </a:cubicBezTo>
                  <a:cubicBezTo>
                    <a:pt x="2096" y="3653"/>
                    <a:pt x="2189" y="3648"/>
                    <a:pt x="2282" y="3637"/>
                  </a:cubicBezTo>
                  <a:cubicBezTo>
                    <a:pt x="2395" y="3621"/>
                    <a:pt x="2490" y="3550"/>
                    <a:pt x="2490" y="3427"/>
                  </a:cubicBezTo>
                  <a:cubicBezTo>
                    <a:pt x="2492" y="3331"/>
                    <a:pt x="2404" y="3217"/>
                    <a:pt x="2301" y="3217"/>
                  </a:cubicBezTo>
                  <a:cubicBezTo>
                    <a:pt x="2295" y="3217"/>
                    <a:pt x="2288" y="3217"/>
                    <a:pt x="2282" y="3218"/>
                  </a:cubicBezTo>
                  <a:cubicBezTo>
                    <a:pt x="2193" y="3230"/>
                    <a:pt x="2105" y="3236"/>
                    <a:pt x="2016" y="3236"/>
                  </a:cubicBezTo>
                  <a:cubicBezTo>
                    <a:pt x="1773" y="3236"/>
                    <a:pt x="1531" y="3192"/>
                    <a:pt x="1303" y="3105"/>
                  </a:cubicBezTo>
                  <a:cubicBezTo>
                    <a:pt x="1003" y="2991"/>
                    <a:pt x="666" y="2781"/>
                    <a:pt x="504" y="2498"/>
                  </a:cubicBezTo>
                  <a:cubicBezTo>
                    <a:pt x="438" y="2380"/>
                    <a:pt x="403" y="2208"/>
                    <a:pt x="525" y="2114"/>
                  </a:cubicBezTo>
                  <a:cubicBezTo>
                    <a:pt x="643" y="2026"/>
                    <a:pt x="845" y="1996"/>
                    <a:pt x="985" y="1960"/>
                  </a:cubicBezTo>
                  <a:cubicBezTo>
                    <a:pt x="1096" y="1932"/>
                    <a:pt x="1209" y="1910"/>
                    <a:pt x="1323" y="1894"/>
                  </a:cubicBezTo>
                  <a:cubicBezTo>
                    <a:pt x="1580" y="1957"/>
                    <a:pt x="1843" y="1991"/>
                    <a:pt x="2105" y="2018"/>
                  </a:cubicBezTo>
                  <a:cubicBezTo>
                    <a:pt x="2112" y="2019"/>
                    <a:pt x="2119" y="2019"/>
                    <a:pt x="2125" y="2019"/>
                  </a:cubicBezTo>
                  <a:cubicBezTo>
                    <a:pt x="2320" y="2019"/>
                    <a:pt x="2376" y="1720"/>
                    <a:pt x="2210" y="1626"/>
                  </a:cubicBezTo>
                  <a:cubicBezTo>
                    <a:pt x="1995" y="1506"/>
                    <a:pt x="1764" y="1461"/>
                    <a:pt x="1529" y="1461"/>
                  </a:cubicBezTo>
                  <a:cubicBezTo>
                    <a:pt x="1468" y="1461"/>
                    <a:pt x="1406" y="1464"/>
                    <a:pt x="1345" y="1470"/>
                  </a:cubicBezTo>
                  <a:cubicBezTo>
                    <a:pt x="1293" y="1456"/>
                    <a:pt x="1240" y="1442"/>
                    <a:pt x="1188" y="1424"/>
                  </a:cubicBezTo>
                  <a:cubicBezTo>
                    <a:pt x="1053" y="1377"/>
                    <a:pt x="925" y="1310"/>
                    <a:pt x="811" y="1224"/>
                  </a:cubicBezTo>
                  <a:cubicBezTo>
                    <a:pt x="712" y="1147"/>
                    <a:pt x="533" y="998"/>
                    <a:pt x="580" y="856"/>
                  </a:cubicBezTo>
                  <a:cubicBezTo>
                    <a:pt x="668" y="589"/>
                    <a:pt x="1061" y="429"/>
                    <a:pt x="1314" y="422"/>
                  </a:cubicBezTo>
                  <a:cubicBezTo>
                    <a:pt x="1321" y="421"/>
                    <a:pt x="1329" y="421"/>
                    <a:pt x="1336" y="421"/>
                  </a:cubicBezTo>
                  <a:cubicBezTo>
                    <a:pt x="1646" y="421"/>
                    <a:pt x="1937" y="577"/>
                    <a:pt x="2108" y="838"/>
                  </a:cubicBezTo>
                  <a:cubicBezTo>
                    <a:pt x="2152" y="906"/>
                    <a:pt x="2217" y="934"/>
                    <a:pt x="2281" y="934"/>
                  </a:cubicBezTo>
                  <a:cubicBezTo>
                    <a:pt x="2428" y="934"/>
                    <a:pt x="2574" y="784"/>
                    <a:pt x="2470" y="627"/>
                  </a:cubicBezTo>
                  <a:cubicBezTo>
                    <a:pt x="2223" y="253"/>
                    <a:pt x="1807" y="1"/>
                    <a:pt x="1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3" name="Google Shape;7593;p16"/>
            <p:cNvSpPr/>
            <p:nvPr/>
          </p:nvSpPr>
          <p:spPr>
            <a:xfrm>
              <a:off x="1403525" y="1858775"/>
              <a:ext cx="17525" cy="68825"/>
            </a:xfrm>
            <a:custGeom>
              <a:avLst/>
              <a:gdLst/>
              <a:ahLst/>
              <a:cxnLst/>
              <a:rect l="l" t="t" r="r" b="b"/>
              <a:pathLst>
                <a:path w="701" h="2753" extrusionOk="0">
                  <a:moveTo>
                    <a:pt x="482" y="0"/>
                  </a:moveTo>
                  <a:cubicBezTo>
                    <a:pt x="390" y="0"/>
                    <a:pt x="293" y="60"/>
                    <a:pt x="274" y="153"/>
                  </a:cubicBezTo>
                  <a:cubicBezTo>
                    <a:pt x="124" y="944"/>
                    <a:pt x="35" y="1746"/>
                    <a:pt x="5" y="2550"/>
                  </a:cubicBezTo>
                  <a:cubicBezTo>
                    <a:pt x="0" y="2685"/>
                    <a:pt x="103" y="2752"/>
                    <a:pt x="208" y="2752"/>
                  </a:cubicBezTo>
                  <a:cubicBezTo>
                    <a:pt x="313" y="2752"/>
                    <a:pt x="420" y="2685"/>
                    <a:pt x="425" y="2550"/>
                  </a:cubicBezTo>
                  <a:cubicBezTo>
                    <a:pt x="451" y="1784"/>
                    <a:pt x="536" y="1019"/>
                    <a:pt x="679" y="266"/>
                  </a:cubicBezTo>
                  <a:cubicBezTo>
                    <a:pt x="700" y="154"/>
                    <a:pt x="647" y="39"/>
                    <a:pt x="533" y="7"/>
                  </a:cubicBezTo>
                  <a:cubicBezTo>
                    <a:pt x="516" y="3"/>
                    <a:pt x="499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4" name="Google Shape;7594;p16"/>
            <p:cNvSpPr/>
            <p:nvPr/>
          </p:nvSpPr>
          <p:spPr>
            <a:xfrm>
              <a:off x="1466625" y="1817875"/>
              <a:ext cx="67575" cy="15075"/>
            </a:xfrm>
            <a:custGeom>
              <a:avLst/>
              <a:gdLst/>
              <a:ahLst/>
              <a:cxnLst/>
              <a:rect l="l" t="t" r="r" b="b"/>
              <a:pathLst>
                <a:path w="2703" h="603" extrusionOk="0">
                  <a:moveTo>
                    <a:pt x="257" y="1"/>
                  </a:moveTo>
                  <a:cubicBezTo>
                    <a:pt x="0" y="1"/>
                    <a:pt x="5" y="407"/>
                    <a:pt x="270" y="421"/>
                  </a:cubicBezTo>
                  <a:cubicBezTo>
                    <a:pt x="1012" y="459"/>
                    <a:pt x="1753" y="518"/>
                    <a:pt x="2493" y="601"/>
                  </a:cubicBezTo>
                  <a:cubicBezTo>
                    <a:pt x="2498" y="602"/>
                    <a:pt x="2504" y="602"/>
                    <a:pt x="2509" y="602"/>
                  </a:cubicBezTo>
                  <a:cubicBezTo>
                    <a:pt x="2615" y="602"/>
                    <a:pt x="2703" y="490"/>
                    <a:pt x="2703" y="391"/>
                  </a:cubicBezTo>
                  <a:cubicBezTo>
                    <a:pt x="2703" y="268"/>
                    <a:pt x="2606" y="194"/>
                    <a:pt x="2493" y="181"/>
                  </a:cubicBezTo>
                  <a:cubicBezTo>
                    <a:pt x="1753" y="100"/>
                    <a:pt x="1012" y="39"/>
                    <a:pt x="270" y="1"/>
                  </a:cubicBezTo>
                  <a:cubicBezTo>
                    <a:pt x="265" y="1"/>
                    <a:pt x="261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5" name="Google Shape;7595;p16"/>
            <p:cNvSpPr/>
            <p:nvPr/>
          </p:nvSpPr>
          <p:spPr>
            <a:xfrm>
              <a:off x="1451700" y="1841125"/>
              <a:ext cx="86750" cy="11925"/>
            </a:xfrm>
            <a:custGeom>
              <a:avLst/>
              <a:gdLst/>
              <a:ahLst/>
              <a:cxnLst/>
              <a:rect l="l" t="t" r="r" b="b"/>
              <a:pathLst>
                <a:path w="3470" h="477" extrusionOk="0">
                  <a:moveTo>
                    <a:pt x="265" y="0"/>
                  </a:moveTo>
                  <a:cubicBezTo>
                    <a:pt x="0" y="0"/>
                    <a:pt x="2" y="414"/>
                    <a:pt x="270" y="419"/>
                  </a:cubicBezTo>
                  <a:lnTo>
                    <a:pt x="3200" y="477"/>
                  </a:lnTo>
                  <a:cubicBezTo>
                    <a:pt x="3201" y="477"/>
                    <a:pt x="3203" y="477"/>
                    <a:pt x="3204" y="477"/>
                  </a:cubicBezTo>
                  <a:cubicBezTo>
                    <a:pt x="3469" y="477"/>
                    <a:pt x="3468" y="63"/>
                    <a:pt x="3200" y="57"/>
                  </a:cubicBezTo>
                  <a:lnTo>
                    <a:pt x="270" y="0"/>
                  </a:lnTo>
                  <a:cubicBezTo>
                    <a:pt x="268" y="0"/>
                    <a:pt x="267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6" name="Google Shape;7596;p16"/>
            <p:cNvSpPr/>
            <p:nvPr/>
          </p:nvSpPr>
          <p:spPr>
            <a:xfrm>
              <a:off x="1605600" y="1680625"/>
              <a:ext cx="112550" cy="116050"/>
            </a:xfrm>
            <a:custGeom>
              <a:avLst/>
              <a:gdLst/>
              <a:ahLst/>
              <a:cxnLst/>
              <a:rect l="l" t="t" r="r" b="b"/>
              <a:pathLst>
                <a:path w="4502" h="4642" extrusionOk="0">
                  <a:moveTo>
                    <a:pt x="3094" y="752"/>
                  </a:moveTo>
                  <a:cubicBezTo>
                    <a:pt x="3257" y="1754"/>
                    <a:pt x="3541" y="2735"/>
                    <a:pt x="3937" y="3671"/>
                  </a:cubicBezTo>
                  <a:cubicBezTo>
                    <a:pt x="3956" y="3719"/>
                    <a:pt x="4031" y="3826"/>
                    <a:pt x="4017" y="3871"/>
                  </a:cubicBezTo>
                  <a:cubicBezTo>
                    <a:pt x="4018" y="3869"/>
                    <a:pt x="4016" y="3868"/>
                    <a:pt x="4012" y="3868"/>
                  </a:cubicBezTo>
                  <a:cubicBezTo>
                    <a:pt x="3996" y="3868"/>
                    <a:pt x="3939" y="3887"/>
                    <a:pt x="3900" y="3895"/>
                  </a:cubicBezTo>
                  <a:cubicBezTo>
                    <a:pt x="3749" y="3921"/>
                    <a:pt x="3599" y="3943"/>
                    <a:pt x="3447" y="3964"/>
                  </a:cubicBezTo>
                  <a:cubicBezTo>
                    <a:pt x="3137" y="4004"/>
                    <a:pt x="2823" y="4033"/>
                    <a:pt x="2510" y="4050"/>
                  </a:cubicBezTo>
                  <a:cubicBezTo>
                    <a:pt x="2291" y="4061"/>
                    <a:pt x="2071" y="4066"/>
                    <a:pt x="1852" y="4066"/>
                  </a:cubicBezTo>
                  <a:cubicBezTo>
                    <a:pt x="1511" y="4066"/>
                    <a:pt x="1171" y="4053"/>
                    <a:pt x="830" y="4026"/>
                  </a:cubicBezTo>
                  <a:lnTo>
                    <a:pt x="3094" y="752"/>
                  </a:lnTo>
                  <a:close/>
                  <a:moveTo>
                    <a:pt x="3213" y="0"/>
                  </a:moveTo>
                  <a:cubicBezTo>
                    <a:pt x="3150" y="0"/>
                    <a:pt x="3085" y="31"/>
                    <a:pt x="3038" y="100"/>
                  </a:cubicBezTo>
                  <a:lnTo>
                    <a:pt x="108" y="4336"/>
                  </a:lnTo>
                  <a:cubicBezTo>
                    <a:pt x="1" y="4492"/>
                    <a:pt x="147" y="4642"/>
                    <a:pt x="296" y="4642"/>
                  </a:cubicBezTo>
                  <a:cubicBezTo>
                    <a:pt x="360" y="4642"/>
                    <a:pt x="424" y="4614"/>
                    <a:pt x="470" y="4548"/>
                  </a:cubicBezTo>
                  <a:lnTo>
                    <a:pt x="555" y="4426"/>
                  </a:lnTo>
                  <a:cubicBezTo>
                    <a:pt x="561" y="4426"/>
                    <a:pt x="564" y="4430"/>
                    <a:pt x="570" y="4430"/>
                  </a:cubicBezTo>
                  <a:cubicBezTo>
                    <a:pt x="978" y="4469"/>
                    <a:pt x="1387" y="4488"/>
                    <a:pt x="1795" y="4488"/>
                  </a:cubicBezTo>
                  <a:cubicBezTo>
                    <a:pt x="2088" y="4488"/>
                    <a:pt x="2380" y="4478"/>
                    <a:pt x="2671" y="4459"/>
                  </a:cubicBezTo>
                  <a:cubicBezTo>
                    <a:pt x="3013" y="4435"/>
                    <a:pt x="3353" y="4398"/>
                    <a:pt x="3691" y="4349"/>
                  </a:cubicBezTo>
                  <a:cubicBezTo>
                    <a:pt x="3948" y="4311"/>
                    <a:pt x="4340" y="4315"/>
                    <a:pt x="4428" y="4006"/>
                  </a:cubicBezTo>
                  <a:cubicBezTo>
                    <a:pt x="4501" y="3744"/>
                    <a:pt x="4279" y="3420"/>
                    <a:pt x="4188" y="3186"/>
                  </a:cubicBezTo>
                  <a:cubicBezTo>
                    <a:pt x="4064" y="2875"/>
                    <a:pt x="3955" y="2557"/>
                    <a:pt x="3857" y="2235"/>
                  </a:cubicBezTo>
                  <a:cubicBezTo>
                    <a:pt x="3657" y="1573"/>
                    <a:pt x="3513" y="893"/>
                    <a:pt x="3428" y="206"/>
                  </a:cubicBezTo>
                  <a:cubicBezTo>
                    <a:pt x="3413" y="80"/>
                    <a:pt x="3315" y="0"/>
                    <a:pt x="3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7" name="Google Shape;7597;p16"/>
            <p:cNvSpPr/>
            <p:nvPr/>
          </p:nvSpPr>
          <p:spPr>
            <a:xfrm>
              <a:off x="1720700" y="1674200"/>
              <a:ext cx="67275" cy="119275"/>
            </a:xfrm>
            <a:custGeom>
              <a:avLst/>
              <a:gdLst/>
              <a:ahLst/>
              <a:cxnLst/>
              <a:rect l="l" t="t" r="r" b="b"/>
              <a:pathLst>
                <a:path w="2691" h="4771" extrusionOk="0">
                  <a:moveTo>
                    <a:pt x="2118" y="589"/>
                  </a:moveTo>
                  <a:lnTo>
                    <a:pt x="2118" y="589"/>
                  </a:lnTo>
                  <a:cubicBezTo>
                    <a:pt x="2030" y="766"/>
                    <a:pt x="1872" y="982"/>
                    <a:pt x="1835" y="1040"/>
                  </a:cubicBezTo>
                  <a:cubicBezTo>
                    <a:pt x="1679" y="1288"/>
                    <a:pt x="1511" y="1527"/>
                    <a:pt x="1331" y="1758"/>
                  </a:cubicBezTo>
                  <a:cubicBezTo>
                    <a:pt x="1184" y="1946"/>
                    <a:pt x="1024" y="2124"/>
                    <a:pt x="861" y="2301"/>
                  </a:cubicBezTo>
                  <a:cubicBezTo>
                    <a:pt x="870" y="2273"/>
                    <a:pt x="877" y="2242"/>
                    <a:pt x="888" y="2215"/>
                  </a:cubicBezTo>
                  <a:cubicBezTo>
                    <a:pt x="1126" y="1565"/>
                    <a:pt x="1563" y="1001"/>
                    <a:pt x="2118" y="589"/>
                  </a:cubicBezTo>
                  <a:close/>
                  <a:moveTo>
                    <a:pt x="2303" y="1"/>
                  </a:moveTo>
                  <a:cubicBezTo>
                    <a:pt x="2267" y="1"/>
                    <a:pt x="2231" y="10"/>
                    <a:pt x="2199" y="28"/>
                  </a:cubicBezTo>
                  <a:cubicBezTo>
                    <a:pt x="1334" y="548"/>
                    <a:pt x="676" y="1385"/>
                    <a:pt x="400" y="2359"/>
                  </a:cubicBezTo>
                  <a:cubicBezTo>
                    <a:pt x="355" y="2521"/>
                    <a:pt x="322" y="2687"/>
                    <a:pt x="302" y="2853"/>
                  </a:cubicBezTo>
                  <a:cubicBezTo>
                    <a:pt x="251" y="2900"/>
                    <a:pt x="204" y="2952"/>
                    <a:pt x="153" y="2995"/>
                  </a:cubicBezTo>
                  <a:cubicBezTo>
                    <a:pt x="1" y="3130"/>
                    <a:pt x="131" y="3329"/>
                    <a:pt x="291" y="3345"/>
                  </a:cubicBezTo>
                  <a:cubicBezTo>
                    <a:pt x="308" y="3564"/>
                    <a:pt x="364" y="3779"/>
                    <a:pt x="458" y="3978"/>
                  </a:cubicBezTo>
                  <a:cubicBezTo>
                    <a:pt x="668" y="4415"/>
                    <a:pt x="1074" y="4714"/>
                    <a:pt x="1557" y="4769"/>
                  </a:cubicBezTo>
                  <a:cubicBezTo>
                    <a:pt x="1566" y="4770"/>
                    <a:pt x="1575" y="4770"/>
                    <a:pt x="1583" y="4770"/>
                  </a:cubicBezTo>
                  <a:cubicBezTo>
                    <a:pt x="1823" y="4770"/>
                    <a:pt x="1812" y="4378"/>
                    <a:pt x="1557" y="4349"/>
                  </a:cubicBezTo>
                  <a:cubicBezTo>
                    <a:pt x="1157" y="4304"/>
                    <a:pt x="859" y="3956"/>
                    <a:pt x="756" y="3588"/>
                  </a:cubicBezTo>
                  <a:cubicBezTo>
                    <a:pt x="706" y="3407"/>
                    <a:pt x="698" y="3223"/>
                    <a:pt x="709" y="3038"/>
                  </a:cubicBezTo>
                  <a:cubicBezTo>
                    <a:pt x="1138" y="2630"/>
                    <a:pt x="1538" y="2195"/>
                    <a:pt x="1884" y="1714"/>
                  </a:cubicBezTo>
                  <a:cubicBezTo>
                    <a:pt x="2089" y="1433"/>
                    <a:pt x="2276" y="1140"/>
                    <a:pt x="2445" y="836"/>
                  </a:cubicBezTo>
                  <a:cubicBezTo>
                    <a:pt x="2578" y="594"/>
                    <a:pt x="2691" y="280"/>
                    <a:pt x="2453" y="61"/>
                  </a:cubicBezTo>
                  <a:cubicBezTo>
                    <a:pt x="2411" y="21"/>
                    <a:pt x="2357" y="1"/>
                    <a:pt x="23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8" name="Google Shape;7598;p16"/>
            <p:cNvSpPr/>
            <p:nvPr/>
          </p:nvSpPr>
          <p:spPr>
            <a:xfrm>
              <a:off x="1590075" y="1828975"/>
              <a:ext cx="187150" cy="16750"/>
            </a:xfrm>
            <a:custGeom>
              <a:avLst/>
              <a:gdLst/>
              <a:ahLst/>
              <a:cxnLst/>
              <a:rect l="l" t="t" r="r" b="b"/>
              <a:pathLst>
                <a:path w="7486" h="670" extrusionOk="0">
                  <a:moveTo>
                    <a:pt x="7222" y="0"/>
                  </a:moveTo>
                  <a:cubicBezTo>
                    <a:pt x="7219" y="0"/>
                    <a:pt x="7217" y="1"/>
                    <a:pt x="7214" y="1"/>
                  </a:cubicBezTo>
                  <a:lnTo>
                    <a:pt x="270" y="250"/>
                  </a:lnTo>
                  <a:cubicBezTo>
                    <a:pt x="4" y="259"/>
                    <a:pt x="1" y="670"/>
                    <a:pt x="261" y="670"/>
                  </a:cubicBezTo>
                  <a:cubicBezTo>
                    <a:pt x="264" y="670"/>
                    <a:pt x="267" y="670"/>
                    <a:pt x="270" y="670"/>
                  </a:cubicBezTo>
                  <a:lnTo>
                    <a:pt x="7214" y="421"/>
                  </a:lnTo>
                  <a:cubicBezTo>
                    <a:pt x="7481" y="410"/>
                    <a:pt x="7485" y="0"/>
                    <a:pt x="7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599" name="Google Shape;7599;p16"/>
            <p:cNvSpPr/>
            <p:nvPr/>
          </p:nvSpPr>
          <p:spPr>
            <a:xfrm>
              <a:off x="1640375" y="1879975"/>
              <a:ext cx="51400" cy="116000"/>
            </a:xfrm>
            <a:custGeom>
              <a:avLst/>
              <a:gdLst/>
              <a:ahLst/>
              <a:cxnLst/>
              <a:rect l="l" t="t" r="r" b="b"/>
              <a:pathLst>
                <a:path w="2056" h="4640" extrusionOk="0">
                  <a:moveTo>
                    <a:pt x="1773" y="0"/>
                  </a:moveTo>
                  <a:cubicBezTo>
                    <a:pt x="1711" y="0"/>
                    <a:pt x="1651" y="32"/>
                    <a:pt x="1616" y="109"/>
                  </a:cubicBezTo>
                  <a:cubicBezTo>
                    <a:pt x="989" y="1455"/>
                    <a:pt x="767" y="2962"/>
                    <a:pt x="32" y="4259"/>
                  </a:cubicBezTo>
                  <a:cubicBezTo>
                    <a:pt x="10" y="4300"/>
                    <a:pt x="0" y="4347"/>
                    <a:pt x="8" y="4394"/>
                  </a:cubicBezTo>
                  <a:cubicBezTo>
                    <a:pt x="3" y="4405"/>
                    <a:pt x="2" y="4417"/>
                    <a:pt x="0" y="4430"/>
                  </a:cubicBezTo>
                  <a:cubicBezTo>
                    <a:pt x="7" y="4543"/>
                    <a:pt x="93" y="4640"/>
                    <a:pt x="210" y="4640"/>
                  </a:cubicBezTo>
                  <a:cubicBezTo>
                    <a:pt x="629" y="4637"/>
                    <a:pt x="1039" y="4533"/>
                    <a:pt x="1409" y="4339"/>
                  </a:cubicBezTo>
                  <a:cubicBezTo>
                    <a:pt x="1508" y="4289"/>
                    <a:pt x="1544" y="4143"/>
                    <a:pt x="1484" y="4052"/>
                  </a:cubicBezTo>
                  <a:cubicBezTo>
                    <a:pt x="1444" y="3987"/>
                    <a:pt x="1373" y="3951"/>
                    <a:pt x="1301" y="3951"/>
                  </a:cubicBezTo>
                  <a:cubicBezTo>
                    <a:pt x="1266" y="3951"/>
                    <a:pt x="1230" y="3959"/>
                    <a:pt x="1197" y="3977"/>
                  </a:cubicBezTo>
                  <a:cubicBezTo>
                    <a:pt x="1157" y="3999"/>
                    <a:pt x="1116" y="4019"/>
                    <a:pt x="1075" y="4038"/>
                  </a:cubicBezTo>
                  <a:lnTo>
                    <a:pt x="1042" y="4052"/>
                  </a:lnTo>
                  <a:lnTo>
                    <a:pt x="1034" y="4055"/>
                  </a:lnTo>
                  <a:cubicBezTo>
                    <a:pt x="1016" y="4062"/>
                    <a:pt x="998" y="4069"/>
                    <a:pt x="980" y="4077"/>
                  </a:cubicBezTo>
                  <a:cubicBezTo>
                    <a:pt x="893" y="4109"/>
                    <a:pt x="807" y="4135"/>
                    <a:pt x="718" y="4157"/>
                  </a:cubicBezTo>
                  <a:cubicBezTo>
                    <a:pt x="672" y="4168"/>
                    <a:pt x="629" y="4179"/>
                    <a:pt x="583" y="4187"/>
                  </a:cubicBezTo>
                  <a:cubicBezTo>
                    <a:pt x="569" y="4190"/>
                    <a:pt x="553" y="4193"/>
                    <a:pt x="538" y="4195"/>
                  </a:cubicBezTo>
                  <a:cubicBezTo>
                    <a:pt x="538" y="4195"/>
                    <a:pt x="536" y="4193"/>
                    <a:pt x="536" y="4193"/>
                  </a:cubicBezTo>
                  <a:cubicBezTo>
                    <a:pt x="1158" y="2959"/>
                    <a:pt x="1395" y="1574"/>
                    <a:pt x="1978" y="320"/>
                  </a:cubicBezTo>
                  <a:cubicBezTo>
                    <a:pt x="2055" y="153"/>
                    <a:pt x="1909" y="0"/>
                    <a:pt x="17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0" name="Google Shape;7600;p16"/>
            <p:cNvSpPr/>
            <p:nvPr/>
          </p:nvSpPr>
          <p:spPr>
            <a:xfrm>
              <a:off x="1692775" y="1975800"/>
              <a:ext cx="21500" cy="45575"/>
            </a:xfrm>
            <a:custGeom>
              <a:avLst/>
              <a:gdLst/>
              <a:ahLst/>
              <a:cxnLst/>
              <a:rect l="l" t="t" r="r" b="b"/>
              <a:pathLst>
                <a:path w="860" h="1823" extrusionOk="0">
                  <a:moveTo>
                    <a:pt x="625" y="1"/>
                  </a:moveTo>
                  <a:cubicBezTo>
                    <a:pt x="552" y="1"/>
                    <a:pt x="479" y="37"/>
                    <a:pt x="443" y="103"/>
                  </a:cubicBezTo>
                  <a:cubicBezTo>
                    <a:pt x="186" y="567"/>
                    <a:pt x="37" y="1083"/>
                    <a:pt x="7" y="1612"/>
                  </a:cubicBezTo>
                  <a:cubicBezTo>
                    <a:pt x="1" y="1719"/>
                    <a:pt x="103" y="1822"/>
                    <a:pt x="210" y="1822"/>
                  </a:cubicBezTo>
                  <a:cubicBezTo>
                    <a:pt x="212" y="1822"/>
                    <a:pt x="215" y="1822"/>
                    <a:pt x="217" y="1822"/>
                  </a:cubicBezTo>
                  <a:cubicBezTo>
                    <a:pt x="331" y="1819"/>
                    <a:pt x="424" y="1726"/>
                    <a:pt x="427" y="1612"/>
                  </a:cubicBezTo>
                  <a:cubicBezTo>
                    <a:pt x="453" y="1156"/>
                    <a:pt x="584" y="714"/>
                    <a:pt x="804" y="315"/>
                  </a:cubicBezTo>
                  <a:cubicBezTo>
                    <a:pt x="859" y="215"/>
                    <a:pt x="826" y="88"/>
                    <a:pt x="729" y="28"/>
                  </a:cubicBezTo>
                  <a:cubicBezTo>
                    <a:pt x="697" y="9"/>
                    <a:pt x="661" y="1"/>
                    <a:pt x="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1" name="Google Shape;7601;p16"/>
            <p:cNvSpPr/>
            <p:nvPr/>
          </p:nvSpPr>
          <p:spPr>
            <a:xfrm>
              <a:off x="1638975" y="1873350"/>
              <a:ext cx="74900" cy="80950"/>
            </a:xfrm>
            <a:custGeom>
              <a:avLst/>
              <a:gdLst/>
              <a:ahLst/>
              <a:cxnLst/>
              <a:rect l="l" t="t" r="r" b="b"/>
              <a:pathLst>
                <a:path w="2996" h="3238" extrusionOk="0">
                  <a:moveTo>
                    <a:pt x="2256" y="0"/>
                  </a:moveTo>
                  <a:cubicBezTo>
                    <a:pt x="2150" y="0"/>
                    <a:pt x="2043" y="32"/>
                    <a:pt x="1949" y="89"/>
                  </a:cubicBezTo>
                  <a:cubicBezTo>
                    <a:pt x="1737" y="217"/>
                    <a:pt x="1640" y="446"/>
                    <a:pt x="1553" y="667"/>
                  </a:cubicBezTo>
                  <a:cubicBezTo>
                    <a:pt x="1512" y="772"/>
                    <a:pt x="1600" y="895"/>
                    <a:pt x="1700" y="924"/>
                  </a:cubicBezTo>
                  <a:cubicBezTo>
                    <a:pt x="1719" y="929"/>
                    <a:pt x="1738" y="932"/>
                    <a:pt x="1756" y="932"/>
                  </a:cubicBezTo>
                  <a:cubicBezTo>
                    <a:pt x="1848" y="932"/>
                    <a:pt x="1922" y="864"/>
                    <a:pt x="1957" y="778"/>
                  </a:cubicBezTo>
                  <a:cubicBezTo>
                    <a:pt x="2007" y="653"/>
                    <a:pt x="2071" y="463"/>
                    <a:pt x="2218" y="422"/>
                  </a:cubicBezTo>
                  <a:cubicBezTo>
                    <a:pt x="2230" y="419"/>
                    <a:pt x="2242" y="417"/>
                    <a:pt x="2252" y="417"/>
                  </a:cubicBezTo>
                  <a:cubicBezTo>
                    <a:pt x="2346" y="417"/>
                    <a:pt x="2374" y="543"/>
                    <a:pt x="2363" y="626"/>
                  </a:cubicBezTo>
                  <a:cubicBezTo>
                    <a:pt x="2341" y="795"/>
                    <a:pt x="2222" y="955"/>
                    <a:pt x="2131" y="1094"/>
                  </a:cubicBezTo>
                  <a:cubicBezTo>
                    <a:pt x="2035" y="1243"/>
                    <a:pt x="1932" y="1387"/>
                    <a:pt x="1821" y="1525"/>
                  </a:cubicBezTo>
                  <a:cubicBezTo>
                    <a:pt x="1376" y="2069"/>
                    <a:pt x="826" y="2520"/>
                    <a:pt x="204" y="2849"/>
                  </a:cubicBezTo>
                  <a:cubicBezTo>
                    <a:pt x="0" y="2958"/>
                    <a:pt x="125" y="3238"/>
                    <a:pt x="314" y="3238"/>
                  </a:cubicBezTo>
                  <a:cubicBezTo>
                    <a:pt x="346" y="3238"/>
                    <a:pt x="380" y="3230"/>
                    <a:pt x="415" y="3211"/>
                  </a:cubicBezTo>
                  <a:cubicBezTo>
                    <a:pt x="1244" y="2769"/>
                    <a:pt x="1951" y="2128"/>
                    <a:pt x="2469" y="1343"/>
                  </a:cubicBezTo>
                  <a:cubicBezTo>
                    <a:pt x="2703" y="989"/>
                    <a:pt x="2996" y="427"/>
                    <a:pt x="2551" y="96"/>
                  </a:cubicBezTo>
                  <a:cubicBezTo>
                    <a:pt x="2462" y="30"/>
                    <a:pt x="2360" y="0"/>
                    <a:pt x="2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2" name="Google Shape;7602;p16"/>
            <p:cNvSpPr/>
            <p:nvPr/>
          </p:nvSpPr>
          <p:spPr>
            <a:xfrm>
              <a:off x="1797550" y="1794125"/>
              <a:ext cx="78675" cy="99550"/>
            </a:xfrm>
            <a:custGeom>
              <a:avLst/>
              <a:gdLst/>
              <a:ahLst/>
              <a:cxnLst/>
              <a:rect l="l" t="t" r="r" b="b"/>
              <a:pathLst>
                <a:path w="3147" h="3982" extrusionOk="0">
                  <a:moveTo>
                    <a:pt x="1688" y="0"/>
                  </a:moveTo>
                  <a:cubicBezTo>
                    <a:pt x="1583" y="0"/>
                    <a:pt x="1472" y="67"/>
                    <a:pt x="1459" y="201"/>
                  </a:cubicBezTo>
                  <a:cubicBezTo>
                    <a:pt x="1411" y="715"/>
                    <a:pt x="1378" y="1230"/>
                    <a:pt x="1356" y="1744"/>
                  </a:cubicBezTo>
                  <a:lnTo>
                    <a:pt x="272" y="1750"/>
                  </a:lnTo>
                  <a:cubicBezTo>
                    <a:pt x="3" y="1752"/>
                    <a:pt x="1" y="2170"/>
                    <a:pt x="270" y="2170"/>
                  </a:cubicBezTo>
                  <a:cubicBezTo>
                    <a:pt x="271" y="2170"/>
                    <a:pt x="271" y="2170"/>
                    <a:pt x="272" y="2170"/>
                  </a:cubicBezTo>
                  <a:lnTo>
                    <a:pt x="1339" y="2164"/>
                  </a:lnTo>
                  <a:lnTo>
                    <a:pt x="1339" y="2164"/>
                  </a:lnTo>
                  <a:cubicBezTo>
                    <a:pt x="1322" y="2703"/>
                    <a:pt x="1318" y="3240"/>
                    <a:pt x="1328" y="3779"/>
                  </a:cubicBezTo>
                  <a:cubicBezTo>
                    <a:pt x="1331" y="3914"/>
                    <a:pt x="1437" y="3982"/>
                    <a:pt x="1542" y="3982"/>
                  </a:cubicBezTo>
                  <a:cubicBezTo>
                    <a:pt x="1647" y="3982"/>
                    <a:pt x="1750" y="3915"/>
                    <a:pt x="1748" y="3779"/>
                  </a:cubicBezTo>
                  <a:cubicBezTo>
                    <a:pt x="1737" y="3240"/>
                    <a:pt x="1741" y="2701"/>
                    <a:pt x="1759" y="2161"/>
                  </a:cubicBezTo>
                  <a:lnTo>
                    <a:pt x="2876" y="2154"/>
                  </a:lnTo>
                  <a:cubicBezTo>
                    <a:pt x="3146" y="2153"/>
                    <a:pt x="3147" y="1736"/>
                    <a:pt x="2877" y="1736"/>
                  </a:cubicBezTo>
                  <a:cubicBezTo>
                    <a:pt x="2877" y="1736"/>
                    <a:pt x="2876" y="1736"/>
                    <a:pt x="2876" y="1736"/>
                  </a:cubicBezTo>
                  <a:lnTo>
                    <a:pt x="1774" y="1742"/>
                  </a:lnTo>
                  <a:cubicBezTo>
                    <a:pt x="1798" y="1229"/>
                    <a:pt x="1831" y="715"/>
                    <a:pt x="1878" y="201"/>
                  </a:cubicBezTo>
                  <a:cubicBezTo>
                    <a:pt x="1890" y="67"/>
                    <a:pt x="1792" y="0"/>
                    <a:pt x="16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3" name="Google Shape;7603;p16"/>
            <p:cNvSpPr/>
            <p:nvPr/>
          </p:nvSpPr>
          <p:spPr>
            <a:xfrm>
              <a:off x="1899325" y="1829600"/>
              <a:ext cx="181725" cy="19150"/>
            </a:xfrm>
            <a:custGeom>
              <a:avLst/>
              <a:gdLst/>
              <a:ahLst/>
              <a:cxnLst/>
              <a:rect l="l" t="t" r="r" b="b"/>
              <a:pathLst>
                <a:path w="7269" h="766" extrusionOk="0">
                  <a:moveTo>
                    <a:pt x="7012" y="0"/>
                  </a:moveTo>
                  <a:cubicBezTo>
                    <a:pt x="7008" y="0"/>
                    <a:pt x="7003" y="0"/>
                    <a:pt x="6999" y="1"/>
                  </a:cubicBezTo>
                  <a:lnTo>
                    <a:pt x="271" y="347"/>
                  </a:lnTo>
                  <a:cubicBezTo>
                    <a:pt x="6" y="361"/>
                    <a:pt x="0" y="766"/>
                    <a:pt x="258" y="766"/>
                  </a:cubicBezTo>
                  <a:cubicBezTo>
                    <a:pt x="262" y="766"/>
                    <a:pt x="267" y="765"/>
                    <a:pt x="271" y="765"/>
                  </a:cubicBezTo>
                  <a:lnTo>
                    <a:pt x="6999" y="419"/>
                  </a:lnTo>
                  <a:cubicBezTo>
                    <a:pt x="7261" y="407"/>
                    <a:pt x="7268" y="0"/>
                    <a:pt x="7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4" name="Google Shape;7604;p16"/>
            <p:cNvSpPr/>
            <p:nvPr/>
          </p:nvSpPr>
          <p:spPr>
            <a:xfrm>
              <a:off x="2105550" y="1822200"/>
              <a:ext cx="81875" cy="13300"/>
            </a:xfrm>
            <a:custGeom>
              <a:avLst/>
              <a:gdLst/>
              <a:ahLst/>
              <a:cxnLst/>
              <a:rect l="l" t="t" r="r" b="b"/>
              <a:pathLst>
                <a:path w="3275" h="532" extrusionOk="0">
                  <a:moveTo>
                    <a:pt x="2530" y="0"/>
                  </a:moveTo>
                  <a:cubicBezTo>
                    <a:pt x="2341" y="0"/>
                    <a:pt x="2151" y="3"/>
                    <a:pt x="1962" y="4"/>
                  </a:cubicBezTo>
                  <a:lnTo>
                    <a:pt x="270" y="5"/>
                  </a:lnTo>
                  <a:cubicBezTo>
                    <a:pt x="0" y="5"/>
                    <a:pt x="0" y="425"/>
                    <a:pt x="270" y="425"/>
                  </a:cubicBezTo>
                  <a:lnTo>
                    <a:pt x="1613" y="424"/>
                  </a:lnTo>
                  <a:lnTo>
                    <a:pt x="2797" y="424"/>
                  </a:lnTo>
                  <a:cubicBezTo>
                    <a:pt x="2813" y="456"/>
                    <a:pt x="2838" y="485"/>
                    <a:pt x="2871" y="505"/>
                  </a:cubicBezTo>
                  <a:cubicBezTo>
                    <a:pt x="2900" y="523"/>
                    <a:pt x="2938" y="532"/>
                    <a:pt x="2976" y="532"/>
                  </a:cubicBezTo>
                  <a:cubicBezTo>
                    <a:pt x="3050" y="532"/>
                    <a:pt x="3127" y="498"/>
                    <a:pt x="3157" y="430"/>
                  </a:cubicBezTo>
                  <a:cubicBezTo>
                    <a:pt x="3275" y="156"/>
                    <a:pt x="3040" y="8"/>
                    <a:pt x="2794" y="2"/>
                  </a:cubicBezTo>
                  <a:cubicBezTo>
                    <a:pt x="2706" y="1"/>
                    <a:pt x="2618" y="0"/>
                    <a:pt x="25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5" name="Google Shape;7605;p16"/>
            <p:cNvSpPr/>
            <p:nvPr/>
          </p:nvSpPr>
          <p:spPr>
            <a:xfrm>
              <a:off x="2109625" y="1849375"/>
              <a:ext cx="71850" cy="13250"/>
            </a:xfrm>
            <a:custGeom>
              <a:avLst/>
              <a:gdLst/>
              <a:ahLst/>
              <a:cxnLst/>
              <a:rect l="l" t="t" r="r" b="b"/>
              <a:pathLst>
                <a:path w="2874" h="530" extrusionOk="0">
                  <a:moveTo>
                    <a:pt x="2614" y="1"/>
                  </a:moveTo>
                  <a:cubicBezTo>
                    <a:pt x="2611" y="1"/>
                    <a:pt x="2607" y="1"/>
                    <a:pt x="2603" y="1"/>
                  </a:cubicBezTo>
                  <a:lnTo>
                    <a:pt x="270" y="109"/>
                  </a:lnTo>
                  <a:cubicBezTo>
                    <a:pt x="5" y="121"/>
                    <a:pt x="0" y="529"/>
                    <a:pt x="259" y="529"/>
                  </a:cubicBezTo>
                  <a:cubicBezTo>
                    <a:pt x="263" y="529"/>
                    <a:pt x="266" y="529"/>
                    <a:pt x="270" y="529"/>
                  </a:cubicBezTo>
                  <a:lnTo>
                    <a:pt x="2603" y="419"/>
                  </a:lnTo>
                  <a:cubicBezTo>
                    <a:pt x="2868" y="407"/>
                    <a:pt x="2874" y="1"/>
                    <a:pt x="26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6" name="Google Shape;7606;p16"/>
            <p:cNvSpPr/>
            <p:nvPr/>
          </p:nvSpPr>
          <p:spPr>
            <a:xfrm>
              <a:off x="2238525" y="1834075"/>
              <a:ext cx="283450" cy="15050"/>
            </a:xfrm>
            <a:custGeom>
              <a:avLst/>
              <a:gdLst/>
              <a:ahLst/>
              <a:cxnLst/>
              <a:rect l="l" t="t" r="r" b="b"/>
              <a:pathLst>
                <a:path w="11338" h="602" extrusionOk="0">
                  <a:moveTo>
                    <a:pt x="11073" y="0"/>
                  </a:moveTo>
                  <a:cubicBezTo>
                    <a:pt x="11071" y="0"/>
                    <a:pt x="11070" y="0"/>
                    <a:pt x="11068" y="0"/>
                  </a:cubicBezTo>
                  <a:lnTo>
                    <a:pt x="270" y="184"/>
                  </a:lnTo>
                  <a:cubicBezTo>
                    <a:pt x="2" y="188"/>
                    <a:pt x="0" y="602"/>
                    <a:pt x="265" y="602"/>
                  </a:cubicBezTo>
                  <a:cubicBezTo>
                    <a:pt x="267" y="602"/>
                    <a:pt x="268" y="602"/>
                    <a:pt x="270" y="602"/>
                  </a:cubicBezTo>
                  <a:lnTo>
                    <a:pt x="11068" y="420"/>
                  </a:lnTo>
                  <a:cubicBezTo>
                    <a:pt x="11336" y="416"/>
                    <a:pt x="11338" y="0"/>
                    <a:pt x="1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7" name="Google Shape;7607;p16"/>
            <p:cNvSpPr/>
            <p:nvPr/>
          </p:nvSpPr>
          <p:spPr>
            <a:xfrm>
              <a:off x="1916150" y="1699075"/>
              <a:ext cx="100700" cy="98750"/>
            </a:xfrm>
            <a:custGeom>
              <a:avLst/>
              <a:gdLst/>
              <a:ahLst/>
              <a:cxnLst/>
              <a:rect l="l" t="t" r="r" b="b"/>
              <a:pathLst>
                <a:path w="4028" h="3950" extrusionOk="0">
                  <a:moveTo>
                    <a:pt x="2298" y="565"/>
                  </a:moveTo>
                  <a:cubicBezTo>
                    <a:pt x="2398" y="730"/>
                    <a:pt x="2448" y="940"/>
                    <a:pt x="2503" y="1109"/>
                  </a:cubicBezTo>
                  <a:cubicBezTo>
                    <a:pt x="2597" y="1403"/>
                    <a:pt x="2688" y="1700"/>
                    <a:pt x="2790" y="1994"/>
                  </a:cubicBezTo>
                  <a:cubicBezTo>
                    <a:pt x="2950" y="2459"/>
                    <a:pt x="3142" y="2914"/>
                    <a:pt x="3406" y="3331"/>
                  </a:cubicBezTo>
                  <a:cubicBezTo>
                    <a:pt x="3191" y="3351"/>
                    <a:pt x="2975" y="3362"/>
                    <a:pt x="2760" y="3362"/>
                  </a:cubicBezTo>
                  <a:cubicBezTo>
                    <a:pt x="2490" y="3362"/>
                    <a:pt x="2221" y="3346"/>
                    <a:pt x="1953" y="3313"/>
                  </a:cubicBezTo>
                  <a:cubicBezTo>
                    <a:pt x="1638" y="3276"/>
                    <a:pt x="1321" y="3231"/>
                    <a:pt x="1007" y="3231"/>
                  </a:cubicBezTo>
                  <a:cubicBezTo>
                    <a:pt x="937" y="3231"/>
                    <a:pt x="867" y="3233"/>
                    <a:pt x="797" y="3238"/>
                  </a:cubicBezTo>
                  <a:cubicBezTo>
                    <a:pt x="1297" y="2347"/>
                    <a:pt x="1798" y="1457"/>
                    <a:pt x="2298" y="565"/>
                  </a:cubicBezTo>
                  <a:close/>
                  <a:moveTo>
                    <a:pt x="2264" y="0"/>
                  </a:moveTo>
                  <a:cubicBezTo>
                    <a:pt x="2188" y="0"/>
                    <a:pt x="2109" y="44"/>
                    <a:pt x="2074" y="106"/>
                  </a:cubicBezTo>
                  <a:lnTo>
                    <a:pt x="247" y="3359"/>
                  </a:lnTo>
                  <a:cubicBezTo>
                    <a:pt x="186" y="3395"/>
                    <a:pt x="147" y="3462"/>
                    <a:pt x="148" y="3534"/>
                  </a:cubicBezTo>
                  <a:lnTo>
                    <a:pt x="92" y="3635"/>
                  </a:lnTo>
                  <a:cubicBezTo>
                    <a:pt x="1" y="3797"/>
                    <a:pt x="146" y="3949"/>
                    <a:pt x="288" y="3949"/>
                  </a:cubicBezTo>
                  <a:cubicBezTo>
                    <a:pt x="351" y="3949"/>
                    <a:pt x="413" y="3919"/>
                    <a:pt x="454" y="3846"/>
                  </a:cubicBezTo>
                  <a:lnTo>
                    <a:pt x="535" y="3702"/>
                  </a:lnTo>
                  <a:cubicBezTo>
                    <a:pt x="701" y="3661"/>
                    <a:pt x="869" y="3646"/>
                    <a:pt x="1038" y="3646"/>
                  </a:cubicBezTo>
                  <a:cubicBezTo>
                    <a:pt x="1385" y="3646"/>
                    <a:pt x="1736" y="3710"/>
                    <a:pt x="2082" y="3746"/>
                  </a:cubicBezTo>
                  <a:cubicBezTo>
                    <a:pt x="2310" y="3769"/>
                    <a:pt x="2540" y="3780"/>
                    <a:pt x="2769" y="3780"/>
                  </a:cubicBezTo>
                  <a:cubicBezTo>
                    <a:pt x="3123" y="3780"/>
                    <a:pt x="3476" y="3753"/>
                    <a:pt x="3825" y="3699"/>
                  </a:cubicBezTo>
                  <a:cubicBezTo>
                    <a:pt x="3949" y="3680"/>
                    <a:pt x="4028" y="3492"/>
                    <a:pt x="3951" y="3392"/>
                  </a:cubicBezTo>
                  <a:cubicBezTo>
                    <a:pt x="3556" y="2873"/>
                    <a:pt x="3319" y="2270"/>
                    <a:pt x="3117" y="1654"/>
                  </a:cubicBezTo>
                  <a:cubicBezTo>
                    <a:pt x="3017" y="1352"/>
                    <a:pt x="2926" y="1048"/>
                    <a:pt x="2823" y="745"/>
                  </a:cubicBezTo>
                  <a:cubicBezTo>
                    <a:pt x="2726" y="462"/>
                    <a:pt x="2605" y="213"/>
                    <a:pt x="2361" y="31"/>
                  </a:cubicBezTo>
                  <a:cubicBezTo>
                    <a:pt x="2332" y="10"/>
                    <a:pt x="2298" y="0"/>
                    <a:pt x="2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8" name="Google Shape;7608;p16"/>
            <p:cNvSpPr/>
            <p:nvPr/>
          </p:nvSpPr>
          <p:spPr>
            <a:xfrm>
              <a:off x="2020975" y="1667600"/>
              <a:ext cx="52475" cy="120625"/>
            </a:xfrm>
            <a:custGeom>
              <a:avLst/>
              <a:gdLst/>
              <a:ahLst/>
              <a:cxnLst/>
              <a:rect l="l" t="t" r="r" b="b"/>
              <a:pathLst>
                <a:path w="2099" h="4825" extrusionOk="0">
                  <a:moveTo>
                    <a:pt x="1553" y="674"/>
                  </a:moveTo>
                  <a:lnTo>
                    <a:pt x="1553" y="674"/>
                  </a:lnTo>
                  <a:cubicBezTo>
                    <a:pt x="1373" y="1241"/>
                    <a:pt x="1079" y="1763"/>
                    <a:pt x="742" y="2258"/>
                  </a:cubicBezTo>
                  <a:cubicBezTo>
                    <a:pt x="809" y="1986"/>
                    <a:pt x="906" y="1722"/>
                    <a:pt x="1030" y="1470"/>
                  </a:cubicBezTo>
                  <a:lnTo>
                    <a:pt x="1032" y="1470"/>
                  </a:lnTo>
                  <a:cubicBezTo>
                    <a:pt x="1126" y="1281"/>
                    <a:pt x="1235" y="1099"/>
                    <a:pt x="1359" y="925"/>
                  </a:cubicBezTo>
                  <a:cubicBezTo>
                    <a:pt x="1373" y="905"/>
                    <a:pt x="1461" y="790"/>
                    <a:pt x="1553" y="674"/>
                  </a:cubicBezTo>
                  <a:close/>
                  <a:moveTo>
                    <a:pt x="1800" y="1"/>
                  </a:moveTo>
                  <a:cubicBezTo>
                    <a:pt x="1421" y="1"/>
                    <a:pt x="1066" y="596"/>
                    <a:pt x="895" y="859"/>
                  </a:cubicBezTo>
                  <a:cubicBezTo>
                    <a:pt x="604" y="1312"/>
                    <a:pt x="397" y="1815"/>
                    <a:pt x="289" y="2343"/>
                  </a:cubicBezTo>
                  <a:cubicBezTo>
                    <a:pt x="245" y="2559"/>
                    <a:pt x="217" y="2777"/>
                    <a:pt x="207" y="2996"/>
                  </a:cubicBezTo>
                  <a:cubicBezTo>
                    <a:pt x="171" y="3045"/>
                    <a:pt x="135" y="3092"/>
                    <a:pt x="99" y="3140"/>
                  </a:cubicBezTo>
                  <a:cubicBezTo>
                    <a:pt x="1" y="3270"/>
                    <a:pt x="98" y="3399"/>
                    <a:pt x="226" y="3432"/>
                  </a:cubicBezTo>
                  <a:cubicBezTo>
                    <a:pt x="244" y="3565"/>
                    <a:pt x="276" y="3697"/>
                    <a:pt x="327" y="3822"/>
                  </a:cubicBezTo>
                  <a:cubicBezTo>
                    <a:pt x="403" y="4024"/>
                    <a:pt x="540" y="4199"/>
                    <a:pt x="715" y="4325"/>
                  </a:cubicBezTo>
                  <a:cubicBezTo>
                    <a:pt x="892" y="4449"/>
                    <a:pt x="1154" y="4503"/>
                    <a:pt x="1245" y="4715"/>
                  </a:cubicBezTo>
                  <a:cubicBezTo>
                    <a:pt x="1278" y="4792"/>
                    <a:pt x="1337" y="4824"/>
                    <a:pt x="1398" y="4824"/>
                  </a:cubicBezTo>
                  <a:cubicBezTo>
                    <a:pt x="1532" y="4824"/>
                    <a:pt x="1680" y="4671"/>
                    <a:pt x="1607" y="4502"/>
                  </a:cubicBezTo>
                  <a:cubicBezTo>
                    <a:pt x="1458" y="4157"/>
                    <a:pt x="1058" y="4138"/>
                    <a:pt x="836" y="3874"/>
                  </a:cubicBezTo>
                  <a:cubicBezTo>
                    <a:pt x="670" y="3676"/>
                    <a:pt x="621" y="3407"/>
                    <a:pt x="620" y="3140"/>
                  </a:cubicBezTo>
                  <a:cubicBezTo>
                    <a:pt x="1267" y="2279"/>
                    <a:pt x="1889" y="1368"/>
                    <a:pt x="2083" y="289"/>
                  </a:cubicBezTo>
                  <a:cubicBezTo>
                    <a:pt x="2099" y="198"/>
                    <a:pt x="2072" y="101"/>
                    <a:pt x="1986" y="52"/>
                  </a:cubicBezTo>
                  <a:cubicBezTo>
                    <a:pt x="1923" y="17"/>
                    <a:pt x="1861" y="1"/>
                    <a:pt x="18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09" name="Google Shape;7609;p16"/>
            <p:cNvSpPr/>
            <p:nvPr/>
          </p:nvSpPr>
          <p:spPr>
            <a:xfrm>
              <a:off x="1935650" y="1890975"/>
              <a:ext cx="60000" cy="112800"/>
            </a:xfrm>
            <a:custGeom>
              <a:avLst/>
              <a:gdLst/>
              <a:ahLst/>
              <a:cxnLst/>
              <a:rect l="l" t="t" r="r" b="b"/>
              <a:pathLst>
                <a:path w="2400" h="4512" extrusionOk="0">
                  <a:moveTo>
                    <a:pt x="2176" y="0"/>
                  </a:moveTo>
                  <a:cubicBezTo>
                    <a:pt x="2142" y="0"/>
                    <a:pt x="2107" y="10"/>
                    <a:pt x="2074" y="31"/>
                  </a:cubicBezTo>
                  <a:cubicBezTo>
                    <a:pt x="1189" y="588"/>
                    <a:pt x="769" y="1652"/>
                    <a:pt x="460" y="2606"/>
                  </a:cubicBezTo>
                  <a:cubicBezTo>
                    <a:pt x="437" y="2677"/>
                    <a:pt x="418" y="2747"/>
                    <a:pt x="404" y="2819"/>
                  </a:cubicBezTo>
                  <a:cubicBezTo>
                    <a:pt x="316" y="2921"/>
                    <a:pt x="233" y="3026"/>
                    <a:pt x="141" y="3127"/>
                  </a:cubicBezTo>
                  <a:cubicBezTo>
                    <a:pt x="0" y="3277"/>
                    <a:pt x="140" y="3483"/>
                    <a:pt x="295" y="3483"/>
                  </a:cubicBezTo>
                  <a:cubicBezTo>
                    <a:pt x="327" y="3483"/>
                    <a:pt x="360" y="3474"/>
                    <a:pt x="391" y="3454"/>
                  </a:cubicBezTo>
                  <a:cubicBezTo>
                    <a:pt x="435" y="3691"/>
                    <a:pt x="543" y="3910"/>
                    <a:pt x="705" y="4090"/>
                  </a:cubicBezTo>
                  <a:cubicBezTo>
                    <a:pt x="954" y="4368"/>
                    <a:pt x="1316" y="4512"/>
                    <a:pt x="1681" y="4512"/>
                  </a:cubicBezTo>
                  <a:cubicBezTo>
                    <a:pt x="1832" y="4512"/>
                    <a:pt x="1983" y="4487"/>
                    <a:pt x="2127" y="4438"/>
                  </a:cubicBezTo>
                  <a:cubicBezTo>
                    <a:pt x="2355" y="4359"/>
                    <a:pt x="2289" y="4021"/>
                    <a:pt x="2085" y="4021"/>
                  </a:cubicBezTo>
                  <a:cubicBezTo>
                    <a:pt x="2063" y="4021"/>
                    <a:pt x="2039" y="4025"/>
                    <a:pt x="2015" y="4034"/>
                  </a:cubicBezTo>
                  <a:cubicBezTo>
                    <a:pt x="1905" y="4072"/>
                    <a:pt x="1791" y="4091"/>
                    <a:pt x="1680" y="4091"/>
                  </a:cubicBezTo>
                  <a:cubicBezTo>
                    <a:pt x="1374" y="4091"/>
                    <a:pt x="1082" y="3949"/>
                    <a:pt x="910" y="3670"/>
                  </a:cubicBezTo>
                  <a:cubicBezTo>
                    <a:pt x="777" y="3452"/>
                    <a:pt x="761" y="3227"/>
                    <a:pt x="797" y="3001"/>
                  </a:cubicBezTo>
                  <a:cubicBezTo>
                    <a:pt x="1093" y="2650"/>
                    <a:pt x="1375" y="2290"/>
                    <a:pt x="1628" y="1906"/>
                  </a:cubicBezTo>
                  <a:cubicBezTo>
                    <a:pt x="1801" y="1640"/>
                    <a:pt x="1966" y="1367"/>
                    <a:pt x="2116" y="1087"/>
                  </a:cubicBezTo>
                  <a:cubicBezTo>
                    <a:pt x="2265" y="812"/>
                    <a:pt x="2400" y="530"/>
                    <a:pt x="2389" y="211"/>
                  </a:cubicBezTo>
                  <a:cubicBezTo>
                    <a:pt x="2384" y="95"/>
                    <a:pt x="2284" y="0"/>
                    <a:pt x="2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0" name="Google Shape;7610;p16"/>
            <p:cNvSpPr/>
            <p:nvPr/>
          </p:nvSpPr>
          <p:spPr>
            <a:xfrm>
              <a:off x="1995800" y="1974250"/>
              <a:ext cx="39500" cy="60125"/>
            </a:xfrm>
            <a:custGeom>
              <a:avLst/>
              <a:gdLst/>
              <a:ahLst/>
              <a:cxnLst/>
              <a:rect l="l" t="t" r="r" b="b"/>
              <a:pathLst>
                <a:path w="1580" h="2405" extrusionOk="0">
                  <a:moveTo>
                    <a:pt x="775" y="1"/>
                  </a:moveTo>
                  <a:cubicBezTo>
                    <a:pt x="615" y="1"/>
                    <a:pt x="458" y="72"/>
                    <a:pt x="378" y="225"/>
                  </a:cubicBezTo>
                  <a:cubicBezTo>
                    <a:pt x="291" y="389"/>
                    <a:pt x="436" y="541"/>
                    <a:pt x="576" y="541"/>
                  </a:cubicBezTo>
                  <a:cubicBezTo>
                    <a:pt x="639" y="541"/>
                    <a:pt x="700" y="510"/>
                    <a:pt x="740" y="436"/>
                  </a:cubicBezTo>
                  <a:cubicBezTo>
                    <a:pt x="741" y="432"/>
                    <a:pt x="744" y="427"/>
                    <a:pt x="746" y="422"/>
                  </a:cubicBezTo>
                  <a:lnTo>
                    <a:pt x="752" y="421"/>
                  </a:lnTo>
                  <a:cubicBezTo>
                    <a:pt x="764" y="422"/>
                    <a:pt x="783" y="423"/>
                    <a:pt x="792" y="423"/>
                  </a:cubicBezTo>
                  <a:cubicBezTo>
                    <a:pt x="796" y="423"/>
                    <a:pt x="798" y="423"/>
                    <a:pt x="797" y="422"/>
                  </a:cubicBezTo>
                  <a:lnTo>
                    <a:pt x="797" y="422"/>
                  </a:lnTo>
                  <a:cubicBezTo>
                    <a:pt x="805" y="424"/>
                    <a:pt x="814" y="426"/>
                    <a:pt x="823" y="429"/>
                  </a:cubicBezTo>
                  <a:lnTo>
                    <a:pt x="831" y="433"/>
                  </a:lnTo>
                  <a:cubicBezTo>
                    <a:pt x="837" y="438"/>
                    <a:pt x="843" y="441"/>
                    <a:pt x="848" y="444"/>
                  </a:cubicBezTo>
                  <a:cubicBezTo>
                    <a:pt x="853" y="448"/>
                    <a:pt x="857" y="452"/>
                    <a:pt x="861" y="456"/>
                  </a:cubicBezTo>
                  <a:lnTo>
                    <a:pt x="861" y="456"/>
                  </a:lnTo>
                  <a:cubicBezTo>
                    <a:pt x="857" y="456"/>
                    <a:pt x="883" y="498"/>
                    <a:pt x="884" y="502"/>
                  </a:cubicBezTo>
                  <a:cubicBezTo>
                    <a:pt x="901" y="555"/>
                    <a:pt x="903" y="612"/>
                    <a:pt x="890" y="667"/>
                  </a:cubicBezTo>
                  <a:cubicBezTo>
                    <a:pt x="838" y="963"/>
                    <a:pt x="605" y="1218"/>
                    <a:pt x="417" y="1439"/>
                  </a:cubicBezTo>
                  <a:cubicBezTo>
                    <a:pt x="312" y="1563"/>
                    <a:pt x="176" y="1690"/>
                    <a:pt x="104" y="1835"/>
                  </a:cubicBezTo>
                  <a:cubicBezTo>
                    <a:pt x="0" y="2047"/>
                    <a:pt x="130" y="2224"/>
                    <a:pt x="328" y="2296"/>
                  </a:cubicBezTo>
                  <a:cubicBezTo>
                    <a:pt x="533" y="2372"/>
                    <a:pt x="753" y="2405"/>
                    <a:pt x="973" y="2405"/>
                  </a:cubicBezTo>
                  <a:cubicBezTo>
                    <a:pt x="1118" y="2405"/>
                    <a:pt x="1264" y="2390"/>
                    <a:pt x="1406" y="2363"/>
                  </a:cubicBezTo>
                  <a:cubicBezTo>
                    <a:pt x="1517" y="2340"/>
                    <a:pt x="1580" y="2207"/>
                    <a:pt x="1551" y="2105"/>
                  </a:cubicBezTo>
                  <a:cubicBezTo>
                    <a:pt x="1525" y="2004"/>
                    <a:pt x="1437" y="1953"/>
                    <a:pt x="1343" y="1953"/>
                  </a:cubicBezTo>
                  <a:cubicBezTo>
                    <a:pt x="1327" y="1953"/>
                    <a:pt x="1310" y="1955"/>
                    <a:pt x="1294" y="1958"/>
                  </a:cubicBezTo>
                  <a:cubicBezTo>
                    <a:pt x="1195" y="1976"/>
                    <a:pt x="1095" y="1985"/>
                    <a:pt x="995" y="1985"/>
                  </a:cubicBezTo>
                  <a:cubicBezTo>
                    <a:pt x="848" y="1985"/>
                    <a:pt x="701" y="1965"/>
                    <a:pt x="558" y="1926"/>
                  </a:cubicBezTo>
                  <a:cubicBezTo>
                    <a:pt x="578" y="1900"/>
                    <a:pt x="596" y="1873"/>
                    <a:pt x="614" y="1851"/>
                  </a:cubicBezTo>
                  <a:cubicBezTo>
                    <a:pt x="701" y="1751"/>
                    <a:pt x="788" y="1651"/>
                    <a:pt x="871" y="1547"/>
                  </a:cubicBezTo>
                  <a:cubicBezTo>
                    <a:pt x="1042" y="1333"/>
                    <a:pt x="1208" y="1101"/>
                    <a:pt x="1282" y="833"/>
                  </a:cubicBezTo>
                  <a:cubicBezTo>
                    <a:pt x="1354" y="566"/>
                    <a:pt x="1315" y="248"/>
                    <a:pt x="1069" y="87"/>
                  </a:cubicBezTo>
                  <a:cubicBezTo>
                    <a:pt x="982" y="31"/>
                    <a:pt x="878" y="1"/>
                    <a:pt x="7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1" name="Google Shape;7611;p16"/>
            <p:cNvSpPr/>
            <p:nvPr/>
          </p:nvSpPr>
          <p:spPr>
            <a:xfrm>
              <a:off x="2278575" y="1686850"/>
              <a:ext cx="55325" cy="85550"/>
            </a:xfrm>
            <a:custGeom>
              <a:avLst/>
              <a:gdLst/>
              <a:ahLst/>
              <a:cxnLst/>
              <a:rect l="l" t="t" r="r" b="b"/>
              <a:pathLst>
                <a:path w="2213" h="3422" extrusionOk="0">
                  <a:moveTo>
                    <a:pt x="1970" y="0"/>
                  </a:moveTo>
                  <a:cubicBezTo>
                    <a:pt x="1904" y="0"/>
                    <a:pt x="1838" y="31"/>
                    <a:pt x="1794" y="100"/>
                  </a:cubicBezTo>
                  <a:cubicBezTo>
                    <a:pt x="1316" y="844"/>
                    <a:pt x="764" y="1537"/>
                    <a:pt x="147" y="2170"/>
                  </a:cubicBezTo>
                  <a:cubicBezTo>
                    <a:pt x="1" y="2318"/>
                    <a:pt x="143" y="2528"/>
                    <a:pt x="303" y="2528"/>
                  </a:cubicBezTo>
                  <a:cubicBezTo>
                    <a:pt x="351" y="2528"/>
                    <a:pt x="400" y="2510"/>
                    <a:pt x="443" y="2466"/>
                  </a:cubicBezTo>
                  <a:cubicBezTo>
                    <a:pt x="927" y="1969"/>
                    <a:pt x="1372" y="1437"/>
                    <a:pt x="1775" y="872"/>
                  </a:cubicBezTo>
                  <a:lnTo>
                    <a:pt x="1775" y="872"/>
                  </a:lnTo>
                  <a:cubicBezTo>
                    <a:pt x="1769" y="1244"/>
                    <a:pt x="1739" y="1614"/>
                    <a:pt x="1682" y="1979"/>
                  </a:cubicBezTo>
                  <a:cubicBezTo>
                    <a:pt x="1639" y="2250"/>
                    <a:pt x="1566" y="2514"/>
                    <a:pt x="1516" y="2784"/>
                  </a:cubicBezTo>
                  <a:cubicBezTo>
                    <a:pt x="1471" y="3022"/>
                    <a:pt x="1498" y="3237"/>
                    <a:pt x="1700" y="3390"/>
                  </a:cubicBezTo>
                  <a:cubicBezTo>
                    <a:pt x="1728" y="3412"/>
                    <a:pt x="1761" y="3421"/>
                    <a:pt x="1795" y="3421"/>
                  </a:cubicBezTo>
                  <a:cubicBezTo>
                    <a:pt x="1871" y="3421"/>
                    <a:pt x="1950" y="3375"/>
                    <a:pt x="1986" y="3315"/>
                  </a:cubicBezTo>
                  <a:cubicBezTo>
                    <a:pt x="2051" y="3207"/>
                    <a:pt x="2000" y="3096"/>
                    <a:pt x="1911" y="3028"/>
                  </a:cubicBezTo>
                  <a:cubicBezTo>
                    <a:pt x="1855" y="2986"/>
                    <a:pt x="2002" y="2544"/>
                    <a:pt x="2013" y="2485"/>
                  </a:cubicBezTo>
                  <a:cubicBezTo>
                    <a:pt x="2065" y="2242"/>
                    <a:pt x="2102" y="1997"/>
                    <a:pt x="2134" y="1751"/>
                  </a:cubicBezTo>
                  <a:cubicBezTo>
                    <a:pt x="2196" y="1238"/>
                    <a:pt x="2212" y="720"/>
                    <a:pt x="2184" y="205"/>
                  </a:cubicBezTo>
                  <a:cubicBezTo>
                    <a:pt x="2177" y="78"/>
                    <a:pt x="2075" y="0"/>
                    <a:pt x="19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2" name="Google Shape;7612;p16"/>
            <p:cNvSpPr/>
            <p:nvPr/>
          </p:nvSpPr>
          <p:spPr>
            <a:xfrm>
              <a:off x="2351375" y="1667700"/>
              <a:ext cx="86825" cy="112025"/>
            </a:xfrm>
            <a:custGeom>
              <a:avLst/>
              <a:gdLst/>
              <a:ahLst/>
              <a:cxnLst/>
              <a:rect l="l" t="t" r="r" b="b"/>
              <a:pathLst>
                <a:path w="3473" h="4481" extrusionOk="0">
                  <a:moveTo>
                    <a:pt x="1923" y="408"/>
                  </a:moveTo>
                  <a:cubicBezTo>
                    <a:pt x="2073" y="408"/>
                    <a:pt x="2213" y="426"/>
                    <a:pt x="2282" y="445"/>
                  </a:cubicBezTo>
                  <a:cubicBezTo>
                    <a:pt x="2581" y="529"/>
                    <a:pt x="2756" y="821"/>
                    <a:pt x="2822" y="1107"/>
                  </a:cubicBezTo>
                  <a:cubicBezTo>
                    <a:pt x="2958" y="1689"/>
                    <a:pt x="2785" y="2361"/>
                    <a:pt x="2501" y="2873"/>
                  </a:cubicBezTo>
                  <a:cubicBezTo>
                    <a:pt x="2227" y="3365"/>
                    <a:pt x="1796" y="3796"/>
                    <a:pt x="1255" y="3985"/>
                  </a:cubicBezTo>
                  <a:cubicBezTo>
                    <a:pt x="1133" y="4028"/>
                    <a:pt x="1014" y="4061"/>
                    <a:pt x="905" y="4061"/>
                  </a:cubicBezTo>
                  <a:cubicBezTo>
                    <a:pt x="758" y="4061"/>
                    <a:pt x="631" y="4000"/>
                    <a:pt x="544" y="3818"/>
                  </a:cubicBezTo>
                  <a:cubicBezTo>
                    <a:pt x="408" y="3530"/>
                    <a:pt x="416" y="3171"/>
                    <a:pt x="444" y="2861"/>
                  </a:cubicBezTo>
                  <a:cubicBezTo>
                    <a:pt x="513" y="2143"/>
                    <a:pt x="829" y="1471"/>
                    <a:pt x="1172" y="839"/>
                  </a:cubicBezTo>
                  <a:cubicBezTo>
                    <a:pt x="1265" y="827"/>
                    <a:pt x="1354" y="763"/>
                    <a:pt x="1362" y="644"/>
                  </a:cubicBezTo>
                  <a:cubicBezTo>
                    <a:pt x="1375" y="460"/>
                    <a:pt x="1664" y="408"/>
                    <a:pt x="1923" y="408"/>
                  </a:cubicBezTo>
                  <a:close/>
                  <a:moveTo>
                    <a:pt x="2013" y="1"/>
                  </a:moveTo>
                  <a:cubicBezTo>
                    <a:pt x="2001" y="1"/>
                    <a:pt x="1988" y="1"/>
                    <a:pt x="1976" y="1"/>
                  </a:cubicBezTo>
                  <a:cubicBezTo>
                    <a:pt x="1663" y="7"/>
                    <a:pt x="1301" y="58"/>
                    <a:pt x="1099" y="275"/>
                  </a:cubicBezTo>
                  <a:cubicBezTo>
                    <a:pt x="1034" y="280"/>
                    <a:pt x="978" y="318"/>
                    <a:pt x="948" y="374"/>
                  </a:cubicBezTo>
                  <a:cubicBezTo>
                    <a:pt x="494" y="1195"/>
                    <a:pt x="47" y="2079"/>
                    <a:pt x="14" y="3036"/>
                  </a:cubicBezTo>
                  <a:cubicBezTo>
                    <a:pt x="0" y="3423"/>
                    <a:pt x="38" y="3865"/>
                    <a:pt x="279" y="4184"/>
                  </a:cubicBezTo>
                  <a:cubicBezTo>
                    <a:pt x="443" y="4400"/>
                    <a:pt x="658" y="4481"/>
                    <a:pt x="891" y="4481"/>
                  </a:cubicBezTo>
                  <a:cubicBezTo>
                    <a:pt x="1028" y="4481"/>
                    <a:pt x="1172" y="4452"/>
                    <a:pt x="1313" y="4407"/>
                  </a:cubicBezTo>
                  <a:cubicBezTo>
                    <a:pt x="2018" y="4181"/>
                    <a:pt x="2584" y="3635"/>
                    <a:pt x="2916" y="2981"/>
                  </a:cubicBezTo>
                  <a:cubicBezTo>
                    <a:pt x="3267" y="2293"/>
                    <a:pt x="3472" y="1316"/>
                    <a:pt x="3077" y="604"/>
                  </a:cubicBezTo>
                  <a:cubicBezTo>
                    <a:pt x="2852" y="199"/>
                    <a:pt x="2464" y="1"/>
                    <a:pt x="20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3" name="Google Shape;7613;p16"/>
            <p:cNvSpPr/>
            <p:nvPr/>
          </p:nvSpPr>
          <p:spPr>
            <a:xfrm>
              <a:off x="2228000" y="1882125"/>
              <a:ext cx="103150" cy="132250"/>
            </a:xfrm>
            <a:custGeom>
              <a:avLst/>
              <a:gdLst/>
              <a:ahLst/>
              <a:cxnLst/>
              <a:rect l="l" t="t" r="r" b="b"/>
              <a:pathLst>
                <a:path w="4126" h="5290" extrusionOk="0">
                  <a:moveTo>
                    <a:pt x="2605" y="2563"/>
                  </a:moveTo>
                  <a:cubicBezTo>
                    <a:pt x="2846" y="2563"/>
                    <a:pt x="3074" y="2649"/>
                    <a:pt x="3254" y="2874"/>
                  </a:cubicBezTo>
                  <a:cubicBezTo>
                    <a:pt x="3756" y="3502"/>
                    <a:pt x="2825" y="4422"/>
                    <a:pt x="2316" y="4715"/>
                  </a:cubicBezTo>
                  <a:cubicBezTo>
                    <a:pt x="2139" y="4817"/>
                    <a:pt x="1958" y="4864"/>
                    <a:pt x="1783" y="4864"/>
                  </a:cubicBezTo>
                  <a:cubicBezTo>
                    <a:pt x="1375" y="4864"/>
                    <a:pt x="1003" y="4609"/>
                    <a:pt x="807" y="4212"/>
                  </a:cubicBezTo>
                  <a:cubicBezTo>
                    <a:pt x="819" y="4212"/>
                    <a:pt x="832" y="4211"/>
                    <a:pt x="843" y="4209"/>
                  </a:cubicBezTo>
                  <a:cubicBezTo>
                    <a:pt x="954" y="4176"/>
                    <a:pt x="1018" y="4062"/>
                    <a:pt x="990" y="3951"/>
                  </a:cubicBezTo>
                  <a:cubicBezTo>
                    <a:pt x="982" y="3925"/>
                    <a:pt x="976" y="3899"/>
                    <a:pt x="971" y="3872"/>
                  </a:cubicBezTo>
                  <a:cubicBezTo>
                    <a:pt x="971" y="3871"/>
                    <a:pt x="970" y="3853"/>
                    <a:pt x="967" y="3847"/>
                  </a:cubicBezTo>
                  <a:lnTo>
                    <a:pt x="967" y="3842"/>
                  </a:lnTo>
                  <a:cubicBezTo>
                    <a:pt x="962" y="3792"/>
                    <a:pt x="962" y="3741"/>
                    <a:pt x="965" y="3690"/>
                  </a:cubicBezTo>
                  <a:cubicBezTo>
                    <a:pt x="965" y="3678"/>
                    <a:pt x="967" y="3664"/>
                    <a:pt x="968" y="3651"/>
                  </a:cubicBezTo>
                  <a:lnTo>
                    <a:pt x="968" y="3650"/>
                  </a:lnTo>
                  <a:cubicBezTo>
                    <a:pt x="970" y="3625"/>
                    <a:pt x="975" y="3598"/>
                    <a:pt x="982" y="3575"/>
                  </a:cubicBezTo>
                  <a:cubicBezTo>
                    <a:pt x="995" y="3524"/>
                    <a:pt x="1012" y="3477"/>
                    <a:pt x="1028" y="3430"/>
                  </a:cubicBezTo>
                  <a:cubicBezTo>
                    <a:pt x="1033" y="3419"/>
                    <a:pt x="1037" y="3410"/>
                    <a:pt x="1042" y="3399"/>
                  </a:cubicBezTo>
                  <a:cubicBezTo>
                    <a:pt x="1054" y="3376"/>
                    <a:pt x="1067" y="3352"/>
                    <a:pt x="1080" y="3329"/>
                  </a:cubicBezTo>
                  <a:cubicBezTo>
                    <a:pt x="1094" y="3307"/>
                    <a:pt x="1105" y="3288"/>
                    <a:pt x="1119" y="3269"/>
                  </a:cubicBezTo>
                  <a:lnTo>
                    <a:pt x="1136" y="3244"/>
                  </a:lnTo>
                  <a:cubicBezTo>
                    <a:pt x="1139" y="3241"/>
                    <a:pt x="1139" y="3241"/>
                    <a:pt x="1144" y="3235"/>
                  </a:cubicBezTo>
                  <a:cubicBezTo>
                    <a:pt x="1161" y="3214"/>
                    <a:pt x="1183" y="3195"/>
                    <a:pt x="1202" y="3177"/>
                  </a:cubicBezTo>
                  <a:cubicBezTo>
                    <a:pt x="1250" y="3177"/>
                    <a:pt x="1297" y="3159"/>
                    <a:pt x="1335" y="3130"/>
                  </a:cubicBezTo>
                  <a:cubicBezTo>
                    <a:pt x="1655" y="2868"/>
                    <a:pt x="2153" y="2563"/>
                    <a:pt x="2605" y="2563"/>
                  </a:cubicBezTo>
                  <a:close/>
                  <a:moveTo>
                    <a:pt x="2610" y="0"/>
                  </a:moveTo>
                  <a:cubicBezTo>
                    <a:pt x="2449" y="0"/>
                    <a:pt x="2286" y="36"/>
                    <a:pt x="2136" y="103"/>
                  </a:cubicBezTo>
                  <a:cubicBezTo>
                    <a:pt x="1683" y="303"/>
                    <a:pt x="1352" y="726"/>
                    <a:pt x="1075" y="1121"/>
                  </a:cubicBezTo>
                  <a:cubicBezTo>
                    <a:pt x="500" y="1944"/>
                    <a:pt x="0" y="3125"/>
                    <a:pt x="323" y="4135"/>
                  </a:cubicBezTo>
                  <a:cubicBezTo>
                    <a:pt x="536" y="4804"/>
                    <a:pt x="1124" y="5289"/>
                    <a:pt x="1784" y="5289"/>
                  </a:cubicBezTo>
                  <a:cubicBezTo>
                    <a:pt x="1972" y="5289"/>
                    <a:pt x="2167" y="5250"/>
                    <a:pt x="2360" y="5163"/>
                  </a:cubicBezTo>
                  <a:cubicBezTo>
                    <a:pt x="3127" y="4819"/>
                    <a:pt x="4125" y="3734"/>
                    <a:pt x="3712" y="2830"/>
                  </a:cubicBezTo>
                  <a:cubicBezTo>
                    <a:pt x="3513" y="2396"/>
                    <a:pt x="3035" y="2163"/>
                    <a:pt x="2574" y="2150"/>
                  </a:cubicBezTo>
                  <a:cubicBezTo>
                    <a:pt x="2562" y="2150"/>
                    <a:pt x="2550" y="2150"/>
                    <a:pt x="2537" y="2150"/>
                  </a:cubicBezTo>
                  <a:cubicBezTo>
                    <a:pt x="2056" y="2150"/>
                    <a:pt x="1624" y="2388"/>
                    <a:pt x="1244" y="2671"/>
                  </a:cubicBezTo>
                  <a:cubicBezTo>
                    <a:pt x="1239" y="2670"/>
                    <a:pt x="1234" y="2670"/>
                    <a:pt x="1230" y="2670"/>
                  </a:cubicBezTo>
                  <a:cubicBezTo>
                    <a:pt x="1197" y="2670"/>
                    <a:pt x="1163" y="2679"/>
                    <a:pt x="1134" y="2696"/>
                  </a:cubicBezTo>
                  <a:cubicBezTo>
                    <a:pt x="923" y="2826"/>
                    <a:pt x="757" y="3017"/>
                    <a:pt x="658" y="3244"/>
                  </a:cubicBezTo>
                  <a:cubicBezTo>
                    <a:pt x="708" y="2714"/>
                    <a:pt x="929" y="2186"/>
                    <a:pt x="1177" y="1746"/>
                  </a:cubicBezTo>
                  <a:cubicBezTo>
                    <a:pt x="1383" y="1379"/>
                    <a:pt x="1636" y="1021"/>
                    <a:pt x="1944" y="732"/>
                  </a:cubicBezTo>
                  <a:cubicBezTo>
                    <a:pt x="2125" y="565"/>
                    <a:pt x="2381" y="416"/>
                    <a:pt x="2624" y="416"/>
                  </a:cubicBezTo>
                  <a:cubicBezTo>
                    <a:pt x="2765" y="416"/>
                    <a:pt x="2901" y="465"/>
                    <a:pt x="3016" y="588"/>
                  </a:cubicBezTo>
                  <a:cubicBezTo>
                    <a:pt x="3059" y="634"/>
                    <a:pt x="3108" y="653"/>
                    <a:pt x="3156" y="653"/>
                  </a:cubicBezTo>
                  <a:cubicBezTo>
                    <a:pt x="3313" y="653"/>
                    <a:pt x="3454" y="444"/>
                    <a:pt x="3314" y="292"/>
                  </a:cubicBezTo>
                  <a:cubicBezTo>
                    <a:pt x="3125" y="93"/>
                    <a:pt x="2870" y="0"/>
                    <a:pt x="2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4" name="Google Shape;7614;p16"/>
            <p:cNvSpPr/>
            <p:nvPr/>
          </p:nvSpPr>
          <p:spPr>
            <a:xfrm>
              <a:off x="2330500" y="1890400"/>
              <a:ext cx="70600" cy="112300"/>
            </a:xfrm>
            <a:custGeom>
              <a:avLst/>
              <a:gdLst/>
              <a:ahLst/>
              <a:cxnLst/>
              <a:rect l="l" t="t" r="r" b="b"/>
              <a:pathLst>
                <a:path w="2824" h="4492" extrusionOk="0">
                  <a:moveTo>
                    <a:pt x="1680" y="416"/>
                  </a:moveTo>
                  <a:cubicBezTo>
                    <a:pt x="1730" y="416"/>
                    <a:pt x="1780" y="424"/>
                    <a:pt x="1829" y="439"/>
                  </a:cubicBezTo>
                  <a:cubicBezTo>
                    <a:pt x="2092" y="517"/>
                    <a:pt x="2252" y="784"/>
                    <a:pt x="2316" y="1034"/>
                  </a:cubicBezTo>
                  <a:cubicBezTo>
                    <a:pt x="2402" y="1374"/>
                    <a:pt x="2328" y="1733"/>
                    <a:pt x="2245" y="2064"/>
                  </a:cubicBezTo>
                  <a:cubicBezTo>
                    <a:pt x="2172" y="2361"/>
                    <a:pt x="2083" y="2659"/>
                    <a:pt x="1956" y="2940"/>
                  </a:cubicBezTo>
                  <a:cubicBezTo>
                    <a:pt x="1832" y="3217"/>
                    <a:pt x="1674" y="3483"/>
                    <a:pt x="1465" y="3704"/>
                  </a:cubicBezTo>
                  <a:cubicBezTo>
                    <a:pt x="1322" y="3857"/>
                    <a:pt x="1095" y="4072"/>
                    <a:pt x="862" y="4072"/>
                  </a:cubicBezTo>
                  <a:cubicBezTo>
                    <a:pt x="813" y="4072"/>
                    <a:pt x="764" y="4063"/>
                    <a:pt x="715" y="4041"/>
                  </a:cubicBezTo>
                  <a:cubicBezTo>
                    <a:pt x="481" y="3938"/>
                    <a:pt x="462" y="3463"/>
                    <a:pt x="445" y="3245"/>
                  </a:cubicBezTo>
                  <a:cubicBezTo>
                    <a:pt x="420" y="2957"/>
                    <a:pt x="431" y="2669"/>
                    <a:pt x="478" y="2385"/>
                  </a:cubicBezTo>
                  <a:cubicBezTo>
                    <a:pt x="586" y="1730"/>
                    <a:pt x="879" y="1121"/>
                    <a:pt x="1324" y="630"/>
                  </a:cubicBezTo>
                  <a:cubicBezTo>
                    <a:pt x="1352" y="599"/>
                    <a:pt x="1370" y="561"/>
                    <a:pt x="1374" y="522"/>
                  </a:cubicBezTo>
                  <a:cubicBezTo>
                    <a:pt x="1462" y="452"/>
                    <a:pt x="1571" y="416"/>
                    <a:pt x="1680" y="416"/>
                  </a:cubicBezTo>
                  <a:close/>
                  <a:moveTo>
                    <a:pt x="1680" y="1"/>
                  </a:moveTo>
                  <a:cubicBezTo>
                    <a:pt x="1364" y="1"/>
                    <a:pt x="1055" y="155"/>
                    <a:pt x="903" y="442"/>
                  </a:cubicBezTo>
                  <a:cubicBezTo>
                    <a:pt x="890" y="467"/>
                    <a:pt x="881" y="495"/>
                    <a:pt x="879" y="524"/>
                  </a:cubicBezTo>
                  <a:cubicBezTo>
                    <a:pt x="445" y="1063"/>
                    <a:pt x="152" y="1707"/>
                    <a:pt x="55" y="2394"/>
                  </a:cubicBezTo>
                  <a:cubicBezTo>
                    <a:pt x="0" y="2775"/>
                    <a:pt x="2" y="3162"/>
                    <a:pt x="61" y="3543"/>
                  </a:cubicBezTo>
                  <a:cubicBezTo>
                    <a:pt x="119" y="3905"/>
                    <a:pt x="215" y="4315"/>
                    <a:pt x="605" y="4447"/>
                  </a:cubicBezTo>
                  <a:cubicBezTo>
                    <a:pt x="696" y="4477"/>
                    <a:pt x="786" y="4491"/>
                    <a:pt x="873" y="4491"/>
                  </a:cubicBezTo>
                  <a:cubicBezTo>
                    <a:pt x="1527" y="4491"/>
                    <a:pt x="2063" y="3702"/>
                    <a:pt x="2305" y="3181"/>
                  </a:cubicBezTo>
                  <a:cubicBezTo>
                    <a:pt x="2473" y="2811"/>
                    <a:pt x="2600" y="2426"/>
                    <a:pt x="2684" y="2029"/>
                  </a:cubicBezTo>
                  <a:cubicBezTo>
                    <a:pt x="2777" y="1613"/>
                    <a:pt x="2824" y="1166"/>
                    <a:pt x="2665" y="759"/>
                  </a:cubicBezTo>
                  <a:cubicBezTo>
                    <a:pt x="2526" y="400"/>
                    <a:pt x="2236" y="82"/>
                    <a:pt x="1843" y="14"/>
                  </a:cubicBezTo>
                  <a:cubicBezTo>
                    <a:pt x="1789" y="5"/>
                    <a:pt x="1734" y="1"/>
                    <a:pt x="1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5" name="Google Shape;7615;p16"/>
            <p:cNvSpPr/>
            <p:nvPr/>
          </p:nvSpPr>
          <p:spPr>
            <a:xfrm>
              <a:off x="2408400" y="1892525"/>
              <a:ext cx="83850" cy="116750"/>
            </a:xfrm>
            <a:custGeom>
              <a:avLst/>
              <a:gdLst/>
              <a:ahLst/>
              <a:cxnLst/>
              <a:rect l="l" t="t" r="r" b="b"/>
              <a:pathLst>
                <a:path w="3354" h="4670" extrusionOk="0">
                  <a:moveTo>
                    <a:pt x="1865" y="425"/>
                  </a:moveTo>
                  <a:cubicBezTo>
                    <a:pt x="1981" y="443"/>
                    <a:pt x="2092" y="484"/>
                    <a:pt x="2192" y="547"/>
                  </a:cubicBezTo>
                  <a:cubicBezTo>
                    <a:pt x="2443" y="703"/>
                    <a:pt x="2608" y="982"/>
                    <a:pt x="2691" y="1261"/>
                  </a:cubicBezTo>
                  <a:cubicBezTo>
                    <a:pt x="2883" y="1913"/>
                    <a:pt x="2648" y="2604"/>
                    <a:pt x="2316" y="3170"/>
                  </a:cubicBezTo>
                  <a:cubicBezTo>
                    <a:pt x="2163" y="3428"/>
                    <a:pt x="1979" y="3668"/>
                    <a:pt x="1754" y="3870"/>
                  </a:cubicBezTo>
                  <a:cubicBezTo>
                    <a:pt x="1619" y="3989"/>
                    <a:pt x="1287" y="4262"/>
                    <a:pt x="1055" y="4262"/>
                  </a:cubicBezTo>
                  <a:cubicBezTo>
                    <a:pt x="1019" y="4262"/>
                    <a:pt x="986" y="4256"/>
                    <a:pt x="956" y="4241"/>
                  </a:cubicBezTo>
                  <a:cubicBezTo>
                    <a:pt x="702" y="4119"/>
                    <a:pt x="635" y="3691"/>
                    <a:pt x="618" y="3448"/>
                  </a:cubicBezTo>
                  <a:cubicBezTo>
                    <a:pt x="593" y="3113"/>
                    <a:pt x="612" y="2775"/>
                    <a:pt x="673" y="2444"/>
                  </a:cubicBezTo>
                  <a:cubicBezTo>
                    <a:pt x="739" y="2073"/>
                    <a:pt x="853" y="1712"/>
                    <a:pt x="1013" y="1371"/>
                  </a:cubicBezTo>
                  <a:cubicBezTo>
                    <a:pt x="1126" y="1133"/>
                    <a:pt x="1345" y="581"/>
                    <a:pt x="1664" y="581"/>
                  </a:cubicBezTo>
                  <a:cubicBezTo>
                    <a:pt x="1666" y="581"/>
                    <a:pt x="1668" y="581"/>
                    <a:pt x="1671" y="581"/>
                  </a:cubicBezTo>
                  <a:cubicBezTo>
                    <a:pt x="1673" y="581"/>
                    <a:pt x="1675" y="581"/>
                    <a:pt x="1678" y="581"/>
                  </a:cubicBezTo>
                  <a:cubicBezTo>
                    <a:pt x="1786" y="581"/>
                    <a:pt x="1847" y="509"/>
                    <a:pt x="1865" y="425"/>
                  </a:cubicBezTo>
                  <a:close/>
                  <a:moveTo>
                    <a:pt x="1769" y="1"/>
                  </a:moveTo>
                  <a:cubicBezTo>
                    <a:pt x="1543" y="1"/>
                    <a:pt x="1323" y="74"/>
                    <a:pt x="1143" y="241"/>
                  </a:cubicBezTo>
                  <a:cubicBezTo>
                    <a:pt x="1083" y="291"/>
                    <a:pt x="1063" y="374"/>
                    <a:pt x="1093" y="446"/>
                  </a:cubicBezTo>
                  <a:cubicBezTo>
                    <a:pt x="975" y="578"/>
                    <a:pt x="878" y="735"/>
                    <a:pt x="796" y="882"/>
                  </a:cubicBezTo>
                  <a:cubicBezTo>
                    <a:pt x="580" y="1261"/>
                    <a:pt x="420" y="1670"/>
                    <a:pt x="319" y="2095"/>
                  </a:cubicBezTo>
                  <a:cubicBezTo>
                    <a:pt x="146" y="2814"/>
                    <a:pt x="1" y="3962"/>
                    <a:pt x="630" y="4517"/>
                  </a:cubicBezTo>
                  <a:cubicBezTo>
                    <a:pt x="756" y="4627"/>
                    <a:pt x="893" y="4670"/>
                    <a:pt x="1032" y="4670"/>
                  </a:cubicBezTo>
                  <a:cubicBezTo>
                    <a:pt x="1258" y="4670"/>
                    <a:pt x="1491" y="4558"/>
                    <a:pt x="1693" y="4434"/>
                  </a:cubicBezTo>
                  <a:cubicBezTo>
                    <a:pt x="2030" y="4229"/>
                    <a:pt x="2304" y="3936"/>
                    <a:pt x="2528" y="3614"/>
                  </a:cubicBezTo>
                  <a:cubicBezTo>
                    <a:pt x="3018" y="2913"/>
                    <a:pt x="3353" y="1968"/>
                    <a:pt x="3086" y="1119"/>
                  </a:cubicBezTo>
                  <a:cubicBezTo>
                    <a:pt x="2959" y="716"/>
                    <a:pt x="2694" y="318"/>
                    <a:pt x="2304" y="130"/>
                  </a:cubicBezTo>
                  <a:cubicBezTo>
                    <a:pt x="2133" y="47"/>
                    <a:pt x="1949" y="1"/>
                    <a:pt x="1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6" name="Google Shape;7616;p16"/>
            <p:cNvSpPr/>
            <p:nvPr/>
          </p:nvSpPr>
          <p:spPr>
            <a:xfrm>
              <a:off x="2529150" y="1803450"/>
              <a:ext cx="100000" cy="87525"/>
            </a:xfrm>
            <a:custGeom>
              <a:avLst/>
              <a:gdLst/>
              <a:ahLst/>
              <a:cxnLst/>
              <a:rect l="l" t="t" r="r" b="b"/>
              <a:pathLst>
                <a:path w="4000" h="3501" extrusionOk="0">
                  <a:moveTo>
                    <a:pt x="2132" y="0"/>
                  </a:moveTo>
                  <a:cubicBezTo>
                    <a:pt x="2008" y="0"/>
                    <a:pt x="1939" y="98"/>
                    <a:pt x="1925" y="208"/>
                  </a:cubicBezTo>
                  <a:cubicBezTo>
                    <a:pt x="1872" y="608"/>
                    <a:pt x="1836" y="1009"/>
                    <a:pt x="1806" y="1410"/>
                  </a:cubicBezTo>
                  <a:cubicBezTo>
                    <a:pt x="1325" y="1374"/>
                    <a:pt x="844" y="1326"/>
                    <a:pt x="366" y="1253"/>
                  </a:cubicBezTo>
                  <a:cubicBezTo>
                    <a:pt x="354" y="1252"/>
                    <a:pt x="342" y="1251"/>
                    <a:pt x="330" y="1251"/>
                  </a:cubicBezTo>
                  <a:cubicBezTo>
                    <a:pt x="93" y="1251"/>
                    <a:pt x="1" y="1619"/>
                    <a:pt x="255" y="1658"/>
                  </a:cubicBezTo>
                  <a:cubicBezTo>
                    <a:pt x="761" y="1733"/>
                    <a:pt x="1268" y="1786"/>
                    <a:pt x="1779" y="1825"/>
                  </a:cubicBezTo>
                  <a:cubicBezTo>
                    <a:pt x="1754" y="2314"/>
                    <a:pt x="1746" y="2806"/>
                    <a:pt x="1757" y="3298"/>
                  </a:cubicBezTo>
                  <a:cubicBezTo>
                    <a:pt x="1760" y="3433"/>
                    <a:pt x="1867" y="3500"/>
                    <a:pt x="1972" y="3500"/>
                  </a:cubicBezTo>
                  <a:cubicBezTo>
                    <a:pt x="2077" y="3500"/>
                    <a:pt x="2180" y="3433"/>
                    <a:pt x="2177" y="3298"/>
                  </a:cubicBezTo>
                  <a:cubicBezTo>
                    <a:pt x="2165" y="2816"/>
                    <a:pt x="2172" y="2333"/>
                    <a:pt x="2196" y="1852"/>
                  </a:cubicBezTo>
                  <a:cubicBezTo>
                    <a:pt x="2571" y="1872"/>
                    <a:pt x="2946" y="1884"/>
                    <a:pt x="3322" y="1884"/>
                  </a:cubicBezTo>
                  <a:cubicBezTo>
                    <a:pt x="3458" y="1884"/>
                    <a:pt x="3594" y="1882"/>
                    <a:pt x="3730" y="1879"/>
                  </a:cubicBezTo>
                  <a:cubicBezTo>
                    <a:pt x="3997" y="1872"/>
                    <a:pt x="3999" y="1460"/>
                    <a:pt x="3736" y="1460"/>
                  </a:cubicBezTo>
                  <a:cubicBezTo>
                    <a:pt x="3734" y="1460"/>
                    <a:pt x="3732" y="1460"/>
                    <a:pt x="3730" y="1460"/>
                  </a:cubicBezTo>
                  <a:cubicBezTo>
                    <a:pt x="3590" y="1463"/>
                    <a:pt x="3450" y="1465"/>
                    <a:pt x="3310" y="1465"/>
                  </a:cubicBezTo>
                  <a:cubicBezTo>
                    <a:pt x="2948" y="1465"/>
                    <a:pt x="2586" y="1455"/>
                    <a:pt x="2223" y="1437"/>
                  </a:cubicBezTo>
                  <a:cubicBezTo>
                    <a:pt x="2252" y="1026"/>
                    <a:pt x="2290" y="617"/>
                    <a:pt x="2345" y="208"/>
                  </a:cubicBezTo>
                  <a:cubicBezTo>
                    <a:pt x="2359" y="96"/>
                    <a:pt x="2237" y="0"/>
                    <a:pt x="2135" y="0"/>
                  </a:cubicBezTo>
                  <a:cubicBezTo>
                    <a:pt x="2134" y="0"/>
                    <a:pt x="2133" y="0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7" name="Google Shape;7617;p16"/>
            <p:cNvSpPr/>
            <p:nvPr/>
          </p:nvSpPr>
          <p:spPr>
            <a:xfrm>
              <a:off x="2640000" y="1836700"/>
              <a:ext cx="306600" cy="13200"/>
            </a:xfrm>
            <a:custGeom>
              <a:avLst/>
              <a:gdLst/>
              <a:ahLst/>
              <a:cxnLst/>
              <a:rect l="l" t="t" r="r" b="b"/>
              <a:pathLst>
                <a:path w="12264" h="528" extrusionOk="0">
                  <a:moveTo>
                    <a:pt x="266" y="0"/>
                  </a:moveTo>
                  <a:cubicBezTo>
                    <a:pt x="1" y="0"/>
                    <a:pt x="4" y="412"/>
                    <a:pt x="272" y="420"/>
                  </a:cubicBezTo>
                  <a:cubicBezTo>
                    <a:pt x="2893" y="492"/>
                    <a:pt x="5515" y="527"/>
                    <a:pt x="8138" y="527"/>
                  </a:cubicBezTo>
                  <a:cubicBezTo>
                    <a:pt x="9423" y="527"/>
                    <a:pt x="10709" y="519"/>
                    <a:pt x="11995" y="502"/>
                  </a:cubicBezTo>
                  <a:cubicBezTo>
                    <a:pt x="12263" y="497"/>
                    <a:pt x="12264" y="82"/>
                    <a:pt x="11998" y="82"/>
                  </a:cubicBezTo>
                  <a:cubicBezTo>
                    <a:pt x="11997" y="82"/>
                    <a:pt x="11996" y="82"/>
                    <a:pt x="11995" y="82"/>
                  </a:cubicBezTo>
                  <a:cubicBezTo>
                    <a:pt x="10709" y="99"/>
                    <a:pt x="9424" y="107"/>
                    <a:pt x="8139" y="107"/>
                  </a:cubicBezTo>
                  <a:cubicBezTo>
                    <a:pt x="5516" y="107"/>
                    <a:pt x="2894" y="72"/>
                    <a:pt x="272" y="0"/>
                  </a:cubicBezTo>
                  <a:cubicBezTo>
                    <a:pt x="270" y="0"/>
                    <a:pt x="268" y="0"/>
                    <a:pt x="2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8" name="Google Shape;7618;p16"/>
            <p:cNvSpPr/>
            <p:nvPr/>
          </p:nvSpPr>
          <p:spPr>
            <a:xfrm>
              <a:off x="2696825" y="1675175"/>
              <a:ext cx="54750" cy="93950"/>
            </a:xfrm>
            <a:custGeom>
              <a:avLst/>
              <a:gdLst/>
              <a:ahLst/>
              <a:cxnLst/>
              <a:rect l="l" t="t" r="r" b="b"/>
              <a:pathLst>
                <a:path w="2190" h="3758" extrusionOk="0">
                  <a:moveTo>
                    <a:pt x="1966" y="1"/>
                  </a:moveTo>
                  <a:cubicBezTo>
                    <a:pt x="1914" y="1"/>
                    <a:pt x="1861" y="19"/>
                    <a:pt x="1822" y="58"/>
                  </a:cubicBezTo>
                  <a:lnTo>
                    <a:pt x="149" y="1733"/>
                  </a:lnTo>
                  <a:cubicBezTo>
                    <a:pt x="1" y="1880"/>
                    <a:pt x="144" y="2091"/>
                    <a:pt x="305" y="2091"/>
                  </a:cubicBezTo>
                  <a:cubicBezTo>
                    <a:pt x="352" y="2091"/>
                    <a:pt x="401" y="2072"/>
                    <a:pt x="445" y="2029"/>
                  </a:cubicBezTo>
                  <a:lnTo>
                    <a:pt x="1712" y="761"/>
                  </a:lnTo>
                  <a:lnTo>
                    <a:pt x="1712" y="761"/>
                  </a:lnTo>
                  <a:cubicBezTo>
                    <a:pt x="1676" y="1164"/>
                    <a:pt x="1632" y="1567"/>
                    <a:pt x="1573" y="1966"/>
                  </a:cubicBezTo>
                  <a:cubicBezTo>
                    <a:pt x="1532" y="2247"/>
                    <a:pt x="1485" y="2526"/>
                    <a:pt x="1435" y="2803"/>
                  </a:cubicBezTo>
                  <a:cubicBezTo>
                    <a:pt x="1386" y="3071"/>
                    <a:pt x="1303" y="3351"/>
                    <a:pt x="1405" y="3616"/>
                  </a:cubicBezTo>
                  <a:cubicBezTo>
                    <a:pt x="1442" y="3714"/>
                    <a:pt x="1528" y="3757"/>
                    <a:pt x="1612" y="3757"/>
                  </a:cubicBezTo>
                  <a:cubicBezTo>
                    <a:pt x="1742" y="3757"/>
                    <a:pt x="1867" y="3657"/>
                    <a:pt x="1809" y="3505"/>
                  </a:cubicBezTo>
                  <a:cubicBezTo>
                    <a:pt x="1717" y="3263"/>
                    <a:pt x="1831" y="2966"/>
                    <a:pt x="1874" y="2721"/>
                  </a:cubicBezTo>
                  <a:cubicBezTo>
                    <a:pt x="1922" y="2444"/>
                    <a:pt x="1966" y="2164"/>
                    <a:pt x="2005" y="1885"/>
                  </a:cubicBezTo>
                  <a:cubicBezTo>
                    <a:pt x="2082" y="1327"/>
                    <a:pt x="2140" y="768"/>
                    <a:pt x="2181" y="207"/>
                  </a:cubicBezTo>
                  <a:cubicBezTo>
                    <a:pt x="2189" y="80"/>
                    <a:pt x="2077" y="1"/>
                    <a:pt x="19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19" name="Google Shape;7619;p16"/>
            <p:cNvSpPr/>
            <p:nvPr/>
          </p:nvSpPr>
          <p:spPr>
            <a:xfrm>
              <a:off x="2761875" y="1665600"/>
              <a:ext cx="98925" cy="120950"/>
            </a:xfrm>
            <a:custGeom>
              <a:avLst/>
              <a:gdLst/>
              <a:ahLst/>
              <a:cxnLst/>
              <a:rect l="l" t="t" r="r" b="b"/>
              <a:pathLst>
                <a:path w="3957" h="4838" extrusionOk="0">
                  <a:moveTo>
                    <a:pt x="2729" y="438"/>
                  </a:moveTo>
                  <a:cubicBezTo>
                    <a:pt x="2993" y="438"/>
                    <a:pt x="3215" y="563"/>
                    <a:pt x="3329" y="931"/>
                  </a:cubicBezTo>
                  <a:cubicBezTo>
                    <a:pt x="3550" y="1654"/>
                    <a:pt x="3273" y="2471"/>
                    <a:pt x="2903" y="3093"/>
                  </a:cubicBezTo>
                  <a:cubicBezTo>
                    <a:pt x="2709" y="3419"/>
                    <a:pt x="2476" y="3722"/>
                    <a:pt x="2209" y="3994"/>
                  </a:cubicBezTo>
                  <a:cubicBezTo>
                    <a:pt x="2005" y="4202"/>
                    <a:pt x="1733" y="4419"/>
                    <a:pt x="1432" y="4419"/>
                  </a:cubicBezTo>
                  <a:cubicBezTo>
                    <a:pt x="1374" y="4419"/>
                    <a:pt x="1314" y="4410"/>
                    <a:pt x="1254" y="4392"/>
                  </a:cubicBezTo>
                  <a:cubicBezTo>
                    <a:pt x="401" y="4140"/>
                    <a:pt x="564" y="3032"/>
                    <a:pt x="776" y="2401"/>
                  </a:cubicBezTo>
                  <a:cubicBezTo>
                    <a:pt x="978" y="1795"/>
                    <a:pt x="1291" y="1209"/>
                    <a:pt x="1742" y="756"/>
                  </a:cubicBezTo>
                  <a:cubicBezTo>
                    <a:pt x="2058" y="607"/>
                    <a:pt x="2422" y="438"/>
                    <a:pt x="2729" y="438"/>
                  </a:cubicBezTo>
                  <a:close/>
                  <a:moveTo>
                    <a:pt x="2062" y="0"/>
                  </a:moveTo>
                  <a:cubicBezTo>
                    <a:pt x="2027" y="0"/>
                    <a:pt x="1991" y="11"/>
                    <a:pt x="1954" y="37"/>
                  </a:cubicBezTo>
                  <a:cubicBezTo>
                    <a:pt x="1791" y="149"/>
                    <a:pt x="1639" y="276"/>
                    <a:pt x="1498" y="416"/>
                  </a:cubicBezTo>
                  <a:cubicBezTo>
                    <a:pt x="1418" y="452"/>
                    <a:pt x="1337" y="488"/>
                    <a:pt x="1255" y="519"/>
                  </a:cubicBezTo>
                  <a:cubicBezTo>
                    <a:pt x="1117" y="571"/>
                    <a:pt x="1091" y="717"/>
                    <a:pt x="1136" y="822"/>
                  </a:cubicBezTo>
                  <a:cubicBezTo>
                    <a:pt x="813" y="1240"/>
                    <a:pt x="569" y="1719"/>
                    <a:pt x="393" y="2225"/>
                  </a:cubicBezTo>
                  <a:cubicBezTo>
                    <a:pt x="105" y="3056"/>
                    <a:pt x="0" y="4226"/>
                    <a:pt x="924" y="4709"/>
                  </a:cubicBezTo>
                  <a:cubicBezTo>
                    <a:pt x="1096" y="4799"/>
                    <a:pt x="1264" y="4838"/>
                    <a:pt x="1426" y="4838"/>
                  </a:cubicBezTo>
                  <a:cubicBezTo>
                    <a:pt x="2109" y="4838"/>
                    <a:pt x="2691" y="4142"/>
                    <a:pt x="3066" y="3610"/>
                  </a:cubicBezTo>
                  <a:cubicBezTo>
                    <a:pt x="3593" y="2862"/>
                    <a:pt x="3956" y="1900"/>
                    <a:pt x="3771" y="975"/>
                  </a:cubicBezTo>
                  <a:cubicBezTo>
                    <a:pt x="3674" y="489"/>
                    <a:pt x="3355" y="77"/>
                    <a:pt x="2839" y="19"/>
                  </a:cubicBezTo>
                  <a:cubicBezTo>
                    <a:pt x="2793" y="14"/>
                    <a:pt x="2748" y="12"/>
                    <a:pt x="2704" y="12"/>
                  </a:cubicBezTo>
                  <a:cubicBezTo>
                    <a:pt x="2535" y="12"/>
                    <a:pt x="2375" y="45"/>
                    <a:pt x="2220" y="96"/>
                  </a:cubicBezTo>
                  <a:cubicBezTo>
                    <a:pt x="2184" y="41"/>
                    <a:pt x="2127" y="0"/>
                    <a:pt x="20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0" name="Google Shape;7620;p16"/>
            <p:cNvSpPr/>
            <p:nvPr/>
          </p:nvSpPr>
          <p:spPr>
            <a:xfrm>
              <a:off x="2651675" y="1884700"/>
              <a:ext cx="86350" cy="127450"/>
            </a:xfrm>
            <a:custGeom>
              <a:avLst/>
              <a:gdLst/>
              <a:ahLst/>
              <a:cxnLst/>
              <a:rect l="l" t="t" r="r" b="b"/>
              <a:pathLst>
                <a:path w="3454" h="5098" extrusionOk="0">
                  <a:moveTo>
                    <a:pt x="1147" y="1"/>
                  </a:moveTo>
                  <a:cubicBezTo>
                    <a:pt x="1085" y="1"/>
                    <a:pt x="1023" y="32"/>
                    <a:pt x="985" y="106"/>
                  </a:cubicBezTo>
                  <a:cubicBezTo>
                    <a:pt x="689" y="684"/>
                    <a:pt x="418" y="1272"/>
                    <a:pt x="168" y="1869"/>
                  </a:cubicBezTo>
                  <a:cubicBezTo>
                    <a:pt x="117" y="1992"/>
                    <a:pt x="243" y="2138"/>
                    <a:pt x="368" y="2138"/>
                  </a:cubicBezTo>
                  <a:cubicBezTo>
                    <a:pt x="388" y="2138"/>
                    <a:pt x="407" y="2135"/>
                    <a:pt x="425" y="2127"/>
                  </a:cubicBezTo>
                  <a:cubicBezTo>
                    <a:pt x="717" y="2009"/>
                    <a:pt x="1020" y="1895"/>
                    <a:pt x="1320" y="1895"/>
                  </a:cubicBezTo>
                  <a:cubicBezTo>
                    <a:pt x="1495" y="1895"/>
                    <a:pt x="1670" y="1934"/>
                    <a:pt x="1842" y="2033"/>
                  </a:cubicBezTo>
                  <a:cubicBezTo>
                    <a:pt x="2251" y="2270"/>
                    <a:pt x="2476" y="2712"/>
                    <a:pt x="2451" y="3180"/>
                  </a:cubicBezTo>
                  <a:cubicBezTo>
                    <a:pt x="2426" y="3660"/>
                    <a:pt x="2154" y="4103"/>
                    <a:pt x="1754" y="4363"/>
                  </a:cubicBezTo>
                  <a:cubicBezTo>
                    <a:pt x="1558" y="4488"/>
                    <a:pt x="1342" y="4579"/>
                    <a:pt x="1115" y="4628"/>
                  </a:cubicBezTo>
                  <a:cubicBezTo>
                    <a:pt x="1028" y="4647"/>
                    <a:pt x="851" y="4686"/>
                    <a:pt x="694" y="4686"/>
                  </a:cubicBezTo>
                  <a:cubicBezTo>
                    <a:pt x="618" y="4686"/>
                    <a:pt x="547" y="4676"/>
                    <a:pt x="493" y="4651"/>
                  </a:cubicBezTo>
                  <a:cubicBezTo>
                    <a:pt x="523" y="4581"/>
                    <a:pt x="554" y="4510"/>
                    <a:pt x="584" y="4440"/>
                  </a:cubicBezTo>
                  <a:cubicBezTo>
                    <a:pt x="654" y="4271"/>
                    <a:pt x="508" y="4118"/>
                    <a:pt x="374" y="4118"/>
                  </a:cubicBezTo>
                  <a:cubicBezTo>
                    <a:pt x="313" y="4118"/>
                    <a:pt x="255" y="4150"/>
                    <a:pt x="222" y="4228"/>
                  </a:cubicBezTo>
                  <a:cubicBezTo>
                    <a:pt x="161" y="4371"/>
                    <a:pt x="1" y="4603"/>
                    <a:pt x="42" y="4761"/>
                  </a:cubicBezTo>
                  <a:cubicBezTo>
                    <a:pt x="74" y="4886"/>
                    <a:pt x="206" y="4977"/>
                    <a:pt x="316" y="5024"/>
                  </a:cubicBezTo>
                  <a:cubicBezTo>
                    <a:pt x="440" y="5078"/>
                    <a:pt x="579" y="5098"/>
                    <a:pt x="722" y="5098"/>
                  </a:cubicBezTo>
                  <a:cubicBezTo>
                    <a:pt x="918" y="5098"/>
                    <a:pt x="1121" y="5059"/>
                    <a:pt x="1295" y="5015"/>
                  </a:cubicBezTo>
                  <a:cubicBezTo>
                    <a:pt x="1975" y="4841"/>
                    <a:pt x="2548" y="4360"/>
                    <a:pt x="2776" y="3689"/>
                  </a:cubicBezTo>
                  <a:cubicBezTo>
                    <a:pt x="2993" y="3045"/>
                    <a:pt x="2832" y="2307"/>
                    <a:pt x="2309" y="1856"/>
                  </a:cubicBezTo>
                  <a:cubicBezTo>
                    <a:pt x="2002" y="1592"/>
                    <a:pt x="1673" y="1490"/>
                    <a:pt x="1333" y="1490"/>
                  </a:cubicBezTo>
                  <a:cubicBezTo>
                    <a:pt x="1142" y="1490"/>
                    <a:pt x="947" y="1522"/>
                    <a:pt x="751" y="1576"/>
                  </a:cubicBezTo>
                  <a:cubicBezTo>
                    <a:pt x="831" y="1394"/>
                    <a:pt x="922" y="1217"/>
                    <a:pt x="1005" y="1037"/>
                  </a:cubicBezTo>
                  <a:cubicBezTo>
                    <a:pt x="1036" y="1058"/>
                    <a:pt x="1072" y="1069"/>
                    <a:pt x="1108" y="1069"/>
                  </a:cubicBezTo>
                  <a:cubicBezTo>
                    <a:pt x="1144" y="1069"/>
                    <a:pt x="1179" y="1059"/>
                    <a:pt x="1210" y="1038"/>
                  </a:cubicBezTo>
                  <a:cubicBezTo>
                    <a:pt x="1685" y="749"/>
                    <a:pt x="2238" y="589"/>
                    <a:pt x="2793" y="589"/>
                  </a:cubicBezTo>
                  <a:cubicBezTo>
                    <a:pt x="2919" y="589"/>
                    <a:pt x="3044" y="597"/>
                    <a:pt x="3169" y="614"/>
                  </a:cubicBezTo>
                  <a:cubicBezTo>
                    <a:pt x="3184" y="616"/>
                    <a:pt x="3199" y="617"/>
                    <a:pt x="3213" y="617"/>
                  </a:cubicBezTo>
                  <a:cubicBezTo>
                    <a:pt x="3310" y="617"/>
                    <a:pt x="3399" y="571"/>
                    <a:pt x="3427" y="468"/>
                  </a:cubicBezTo>
                  <a:cubicBezTo>
                    <a:pt x="3454" y="371"/>
                    <a:pt x="3394" y="227"/>
                    <a:pt x="3282" y="211"/>
                  </a:cubicBezTo>
                  <a:cubicBezTo>
                    <a:pt x="3121" y="189"/>
                    <a:pt x="2960" y="178"/>
                    <a:pt x="2799" y="178"/>
                  </a:cubicBezTo>
                  <a:cubicBezTo>
                    <a:pt x="2260" y="178"/>
                    <a:pt x="1726" y="302"/>
                    <a:pt x="1239" y="545"/>
                  </a:cubicBezTo>
                  <a:cubicBezTo>
                    <a:pt x="1276" y="470"/>
                    <a:pt x="1309" y="393"/>
                    <a:pt x="1347" y="318"/>
                  </a:cubicBezTo>
                  <a:cubicBezTo>
                    <a:pt x="1431" y="152"/>
                    <a:pt x="1286" y="1"/>
                    <a:pt x="11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1" name="Google Shape;7621;p16"/>
            <p:cNvSpPr/>
            <p:nvPr/>
          </p:nvSpPr>
          <p:spPr>
            <a:xfrm>
              <a:off x="2741800" y="1887350"/>
              <a:ext cx="64350" cy="120525"/>
            </a:xfrm>
            <a:custGeom>
              <a:avLst/>
              <a:gdLst/>
              <a:ahLst/>
              <a:cxnLst/>
              <a:rect l="l" t="t" r="r" b="b"/>
              <a:pathLst>
                <a:path w="2574" h="4821" extrusionOk="0">
                  <a:moveTo>
                    <a:pt x="1553" y="0"/>
                  </a:moveTo>
                  <a:cubicBezTo>
                    <a:pt x="1491" y="0"/>
                    <a:pt x="1431" y="32"/>
                    <a:pt x="1395" y="108"/>
                  </a:cubicBezTo>
                  <a:lnTo>
                    <a:pt x="610" y="1791"/>
                  </a:lnTo>
                  <a:lnTo>
                    <a:pt x="227" y="2612"/>
                  </a:lnTo>
                  <a:cubicBezTo>
                    <a:pt x="128" y="2822"/>
                    <a:pt x="1" y="3065"/>
                    <a:pt x="209" y="3254"/>
                  </a:cubicBezTo>
                  <a:cubicBezTo>
                    <a:pt x="369" y="3400"/>
                    <a:pt x="643" y="3461"/>
                    <a:pt x="849" y="3500"/>
                  </a:cubicBezTo>
                  <a:cubicBezTo>
                    <a:pt x="983" y="3526"/>
                    <a:pt x="1119" y="3541"/>
                    <a:pt x="1255" y="3541"/>
                  </a:cubicBezTo>
                  <a:cubicBezTo>
                    <a:pt x="1377" y="3541"/>
                    <a:pt x="1499" y="3529"/>
                    <a:pt x="1619" y="3502"/>
                  </a:cubicBezTo>
                  <a:cubicBezTo>
                    <a:pt x="1731" y="3475"/>
                    <a:pt x="1836" y="3436"/>
                    <a:pt x="1936" y="3384"/>
                  </a:cubicBezTo>
                  <a:lnTo>
                    <a:pt x="1936" y="3384"/>
                  </a:lnTo>
                  <a:cubicBezTo>
                    <a:pt x="1848" y="3776"/>
                    <a:pt x="1759" y="4168"/>
                    <a:pt x="1670" y="4559"/>
                  </a:cubicBezTo>
                  <a:cubicBezTo>
                    <a:pt x="1635" y="4717"/>
                    <a:pt x="1767" y="4821"/>
                    <a:pt x="1890" y="4821"/>
                  </a:cubicBezTo>
                  <a:cubicBezTo>
                    <a:pt x="1972" y="4821"/>
                    <a:pt x="2050" y="4775"/>
                    <a:pt x="2074" y="4671"/>
                  </a:cubicBezTo>
                  <a:lnTo>
                    <a:pt x="2547" y="2584"/>
                  </a:lnTo>
                  <a:cubicBezTo>
                    <a:pt x="2573" y="2426"/>
                    <a:pt x="2443" y="2321"/>
                    <a:pt x="2322" y="2321"/>
                  </a:cubicBezTo>
                  <a:cubicBezTo>
                    <a:pt x="2243" y="2321"/>
                    <a:pt x="2167" y="2366"/>
                    <a:pt x="2143" y="2472"/>
                  </a:cubicBezTo>
                  <a:cubicBezTo>
                    <a:pt x="2082" y="2833"/>
                    <a:pt x="1785" y="3060"/>
                    <a:pt x="1431" y="3112"/>
                  </a:cubicBezTo>
                  <a:cubicBezTo>
                    <a:pt x="1371" y="3120"/>
                    <a:pt x="1311" y="3124"/>
                    <a:pt x="1250" y="3124"/>
                  </a:cubicBezTo>
                  <a:cubicBezTo>
                    <a:pt x="1091" y="3124"/>
                    <a:pt x="931" y="3097"/>
                    <a:pt x="778" y="3054"/>
                  </a:cubicBezTo>
                  <a:cubicBezTo>
                    <a:pt x="737" y="3041"/>
                    <a:pt x="521" y="2996"/>
                    <a:pt x="505" y="2953"/>
                  </a:cubicBezTo>
                  <a:cubicBezTo>
                    <a:pt x="502" y="2946"/>
                    <a:pt x="629" y="2736"/>
                    <a:pt x="643" y="2706"/>
                  </a:cubicBezTo>
                  <a:cubicBezTo>
                    <a:pt x="1015" y="1912"/>
                    <a:pt x="1386" y="1116"/>
                    <a:pt x="1757" y="320"/>
                  </a:cubicBezTo>
                  <a:cubicBezTo>
                    <a:pt x="1836" y="153"/>
                    <a:pt x="1690" y="0"/>
                    <a:pt x="15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2" name="Google Shape;7622;p16"/>
            <p:cNvSpPr/>
            <p:nvPr/>
          </p:nvSpPr>
          <p:spPr>
            <a:xfrm>
              <a:off x="2821475" y="1895675"/>
              <a:ext cx="83575" cy="114050"/>
            </a:xfrm>
            <a:custGeom>
              <a:avLst/>
              <a:gdLst/>
              <a:ahLst/>
              <a:cxnLst/>
              <a:rect l="l" t="t" r="r" b="b"/>
              <a:pathLst>
                <a:path w="3343" h="4562" extrusionOk="0">
                  <a:moveTo>
                    <a:pt x="1037" y="1"/>
                  </a:moveTo>
                  <a:cubicBezTo>
                    <a:pt x="974" y="1"/>
                    <a:pt x="912" y="31"/>
                    <a:pt x="872" y="104"/>
                  </a:cubicBezTo>
                  <a:cubicBezTo>
                    <a:pt x="469" y="841"/>
                    <a:pt x="146" y="1630"/>
                    <a:pt x="63" y="2472"/>
                  </a:cubicBezTo>
                  <a:cubicBezTo>
                    <a:pt x="1" y="3116"/>
                    <a:pt x="49" y="4012"/>
                    <a:pt x="654" y="4405"/>
                  </a:cubicBezTo>
                  <a:cubicBezTo>
                    <a:pt x="822" y="4515"/>
                    <a:pt x="996" y="4561"/>
                    <a:pt x="1169" y="4561"/>
                  </a:cubicBezTo>
                  <a:cubicBezTo>
                    <a:pt x="1701" y="4561"/>
                    <a:pt x="2220" y="4117"/>
                    <a:pt x="2526" y="3708"/>
                  </a:cubicBezTo>
                  <a:cubicBezTo>
                    <a:pt x="2752" y="3404"/>
                    <a:pt x="2918" y="3064"/>
                    <a:pt x="3056" y="2714"/>
                  </a:cubicBezTo>
                  <a:cubicBezTo>
                    <a:pt x="3208" y="2331"/>
                    <a:pt x="3343" y="1914"/>
                    <a:pt x="3285" y="1497"/>
                  </a:cubicBezTo>
                  <a:cubicBezTo>
                    <a:pt x="3183" y="754"/>
                    <a:pt x="2519" y="396"/>
                    <a:pt x="1846" y="396"/>
                  </a:cubicBezTo>
                  <a:cubicBezTo>
                    <a:pt x="1671" y="396"/>
                    <a:pt x="1496" y="420"/>
                    <a:pt x="1329" y="468"/>
                  </a:cubicBezTo>
                  <a:cubicBezTo>
                    <a:pt x="1212" y="501"/>
                    <a:pt x="1163" y="612"/>
                    <a:pt x="1182" y="725"/>
                  </a:cubicBezTo>
                  <a:cubicBezTo>
                    <a:pt x="1196" y="806"/>
                    <a:pt x="1209" y="886"/>
                    <a:pt x="1221" y="966"/>
                  </a:cubicBezTo>
                  <a:cubicBezTo>
                    <a:pt x="1239" y="1072"/>
                    <a:pt x="1314" y="1118"/>
                    <a:pt x="1394" y="1118"/>
                  </a:cubicBezTo>
                  <a:cubicBezTo>
                    <a:pt x="1516" y="1118"/>
                    <a:pt x="1652" y="1014"/>
                    <a:pt x="1625" y="855"/>
                  </a:cubicBezTo>
                  <a:lnTo>
                    <a:pt x="1622" y="834"/>
                  </a:lnTo>
                  <a:cubicBezTo>
                    <a:pt x="1701" y="822"/>
                    <a:pt x="1781" y="816"/>
                    <a:pt x="1861" y="816"/>
                  </a:cubicBezTo>
                  <a:cubicBezTo>
                    <a:pt x="2328" y="816"/>
                    <a:pt x="2795" y="1031"/>
                    <a:pt x="2871" y="1553"/>
                  </a:cubicBezTo>
                  <a:cubicBezTo>
                    <a:pt x="2918" y="1887"/>
                    <a:pt x="2794" y="2232"/>
                    <a:pt x="2677" y="2541"/>
                  </a:cubicBezTo>
                  <a:cubicBezTo>
                    <a:pt x="2569" y="2827"/>
                    <a:pt x="2429" y="3103"/>
                    <a:pt x="2260" y="3360"/>
                  </a:cubicBezTo>
                  <a:cubicBezTo>
                    <a:pt x="2053" y="3669"/>
                    <a:pt x="1611" y="4147"/>
                    <a:pt x="1184" y="4147"/>
                  </a:cubicBezTo>
                  <a:cubicBezTo>
                    <a:pt x="1061" y="4147"/>
                    <a:pt x="939" y="4107"/>
                    <a:pt x="825" y="4012"/>
                  </a:cubicBezTo>
                  <a:cubicBezTo>
                    <a:pt x="407" y="3666"/>
                    <a:pt x="433" y="2917"/>
                    <a:pt x="486" y="2436"/>
                  </a:cubicBezTo>
                  <a:cubicBezTo>
                    <a:pt x="569" y="1685"/>
                    <a:pt x="873" y="974"/>
                    <a:pt x="1234" y="316"/>
                  </a:cubicBezTo>
                  <a:cubicBezTo>
                    <a:pt x="1323" y="152"/>
                    <a:pt x="1177" y="1"/>
                    <a:pt x="10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3" name="Google Shape;7623;p16"/>
            <p:cNvSpPr/>
            <p:nvPr/>
          </p:nvSpPr>
          <p:spPr>
            <a:xfrm>
              <a:off x="2952075" y="1811550"/>
              <a:ext cx="75775" cy="14425"/>
            </a:xfrm>
            <a:custGeom>
              <a:avLst/>
              <a:gdLst/>
              <a:ahLst/>
              <a:cxnLst/>
              <a:rect l="l" t="t" r="r" b="b"/>
              <a:pathLst>
                <a:path w="3031" h="577" extrusionOk="0">
                  <a:moveTo>
                    <a:pt x="374" y="0"/>
                  </a:moveTo>
                  <a:cubicBezTo>
                    <a:pt x="339" y="0"/>
                    <a:pt x="304" y="0"/>
                    <a:pt x="270" y="0"/>
                  </a:cubicBezTo>
                  <a:cubicBezTo>
                    <a:pt x="1" y="0"/>
                    <a:pt x="0" y="419"/>
                    <a:pt x="268" y="419"/>
                  </a:cubicBezTo>
                  <a:cubicBezTo>
                    <a:pt x="269" y="419"/>
                    <a:pt x="269" y="419"/>
                    <a:pt x="270" y="419"/>
                  </a:cubicBezTo>
                  <a:cubicBezTo>
                    <a:pt x="294" y="419"/>
                    <a:pt x="319" y="419"/>
                    <a:pt x="343" y="419"/>
                  </a:cubicBezTo>
                  <a:cubicBezTo>
                    <a:pt x="1171" y="419"/>
                    <a:pt x="1999" y="470"/>
                    <a:pt x="2821" y="575"/>
                  </a:cubicBezTo>
                  <a:cubicBezTo>
                    <a:pt x="2827" y="576"/>
                    <a:pt x="2833" y="577"/>
                    <a:pt x="2839" y="577"/>
                  </a:cubicBezTo>
                  <a:cubicBezTo>
                    <a:pt x="2944" y="577"/>
                    <a:pt x="3030" y="463"/>
                    <a:pt x="3030" y="367"/>
                  </a:cubicBezTo>
                  <a:cubicBezTo>
                    <a:pt x="3030" y="242"/>
                    <a:pt x="2935" y="171"/>
                    <a:pt x="2821" y="157"/>
                  </a:cubicBezTo>
                  <a:cubicBezTo>
                    <a:pt x="2009" y="53"/>
                    <a:pt x="1191" y="0"/>
                    <a:pt x="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4" name="Google Shape;7624;p16"/>
            <p:cNvSpPr/>
            <p:nvPr/>
          </p:nvSpPr>
          <p:spPr>
            <a:xfrm>
              <a:off x="2953400" y="1849425"/>
              <a:ext cx="80000" cy="10525"/>
            </a:xfrm>
            <a:custGeom>
              <a:avLst/>
              <a:gdLst/>
              <a:ahLst/>
              <a:cxnLst/>
              <a:rect l="l" t="t" r="r" b="b"/>
              <a:pathLst>
                <a:path w="3200" h="421" extrusionOk="0">
                  <a:moveTo>
                    <a:pt x="272" y="0"/>
                  </a:moveTo>
                  <a:cubicBezTo>
                    <a:pt x="2" y="0"/>
                    <a:pt x="1" y="420"/>
                    <a:pt x="272" y="420"/>
                  </a:cubicBezTo>
                  <a:lnTo>
                    <a:pt x="2930" y="420"/>
                  </a:lnTo>
                  <a:cubicBezTo>
                    <a:pt x="3200" y="420"/>
                    <a:pt x="3200" y="0"/>
                    <a:pt x="2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5" name="Google Shape;7625;p16"/>
            <p:cNvSpPr/>
            <p:nvPr/>
          </p:nvSpPr>
          <p:spPr>
            <a:xfrm>
              <a:off x="3078775" y="1767425"/>
              <a:ext cx="88950" cy="108500"/>
            </a:xfrm>
            <a:custGeom>
              <a:avLst/>
              <a:gdLst/>
              <a:ahLst/>
              <a:cxnLst/>
              <a:rect l="l" t="t" r="r" b="b"/>
              <a:pathLst>
                <a:path w="3558" h="4340" extrusionOk="0">
                  <a:moveTo>
                    <a:pt x="2007" y="423"/>
                  </a:moveTo>
                  <a:cubicBezTo>
                    <a:pt x="2231" y="423"/>
                    <a:pt x="2427" y="586"/>
                    <a:pt x="2608" y="731"/>
                  </a:cubicBezTo>
                  <a:cubicBezTo>
                    <a:pt x="3108" y="1132"/>
                    <a:pt x="3117" y="1773"/>
                    <a:pt x="2852" y="2320"/>
                  </a:cubicBezTo>
                  <a:lnTo>
                    <a:pt x="2852" y="2318"/>
                  </a:lnTo>
                  <a:cubicBezTo>
                    <a:pt x="2711" y="2611"/>
                    <a:pt x="2517" y="2878"/>
                    <a:pt x="2312" y="3128"/>
                  </a:cubicBezTo>
                  <a:cubicBezTo>
                    <a:pt x="2122" y="3359"/>
                    <a:pt x="1912" y="3586"/>
                    <a:pt x="1657" y="3743"/>
                  </a:cubicBezTo>
                  <a:cubicBezTo>
                    <a:pt x="1492" y="3844"/>
                    <a:pt x="1294" y="3924"/>
                    <a:pt x="1096" y="3924"/>
                  </a:cubicBezTo>
                  <a:cubicBezTo>
                    <a:pt x="1017" y="3924"/>
                    <a:pt x="939" y="3911"/>
                    <a:pt x="863" y="3882"/>
                  </a:cubicBezTo>
                  <a:cubicBezTo>
                    <a:pt x="545" y="3760"/>
                    <a:pt x="523" y="3307"/>
                    <a:pt x="512" y="3019"/>
                  </a:cubicBezTo>
                  <a:cubicBezTo>
                    <a:pt x="487" y="2389"/>
                    <a:pt x="665" y="1776"/>
                    <a:pt x="877" y="1186"/>
                  </a:cubicBezTo>
                  <a:cubicBezTo>
                    <a:pt x="920" y="1236"/>
                    <a:pt x="986" y="1267"/>
                    <a:pt x="1050" y="1267"/>
                  </a:cubicBezTo>
                  <a:cubicBezTo>
                    <a:pt x="1114" y="1267"/>
                    <a:pt x="1176" y="1237"/>
                    <a:pt x="1217" y="1164"/>
                  </a:cubicBezTo>
                  <a:cubicBezTo>
                    <a:pt x="1362" y="901"/>
                    <a:pt x="1521" y="597"/>
                    <a:pt x="1810" y="467"/>
                  </a:cubicBezTo>
                  <a:cubicBezTo>
                    <a:pt x="1878" y="436"/>
                    <a:pt x="1944" y="423"/>
                    <a:pt x="2007" y="423"/>
                  </a:cubicBezTo>
                  <a:close/>
                  <a:moveTo>
                    <a:pt x="2005" y="1"/>
                  </a:moveTo>
                  <a:cubicBezTo>
                    <a:pt x="1927" y="1"/>
                    <a:pt x="1846" y="13"/>
                    <a:pt x="1762" y="39"/>
                  </a:cubicBezTo>
                  <a:cubicBezTo>
                    <a:pt x="1449" y="136"/>
                    <a:pt x="1232" y="362"/>
                    <a:pt x="1057" y="622"/>
                  </a:cubicBezTo>
                  <a:cubicBezTo>
                    <a:pt x="1039" y="529"/>
                    <a:pt x="945" y="472"/>
                    <a:pt x="849" y="472"/>
                  </a:cubicBezTo>
                  <a:cubicBezTo>
                    <a:pt x="765" y="472"/>
                    <a:pt x="680" y="515"/>
                    <a:pt x="643" y="614"/>
                  </a:cubicBezTo>
                  <a:cubicBezTo>
                    <a:pt x="325" y="1455"/>
                    <a:pt x="1" y="2351"/>
                    <a:pt x="112" y="3268"/>
                  </a:cubicBezTo>
                  <a:cubicBezTo>
                    <a:pt x="158" y="3642"/>
                    <a:pt x="253" y="4047"/>
                    <a:pt x="620" y="4231"/>
                  </a:cubicBezTo>
                  <a:cubicBezTo>
                    <a:pt x="770" y="4306"/>
                    <a:pt x="932" y="4340"/>
                    <a:pt x="1096" y="4340"/>
                  </a:cubicBezTo>
                  <a:cubicBezTo>
                    <a:pt x="1288" y="4340"/>
                    <a:pt x="1482" y="4294"/>
                    <a:pt x="1658" y="4216"/>
                  </a:cubicBezTo>
                  <a:cubicBezTo>
                    <a:pt x="2011" y="4059"/>
                    <a:pt x="2301" y="3787"/>
                    <a:pt x="2548" y="3497"/>
                  </a:cubicBezTo>
                  <a:cubicBezTo>
                    <a:pt x="2815" y="3185"/>
                    <a:pt x="3072" y="2845"/>
                    <a:pt x="3242" y="2470"/>
                  </a:cubicBezTo>
                  <a:cubicBezTo>
                    <a:pt x="3557" y="1781"/>
                    <a:pt x="3532" y="946"/>
                    <a:pt x="2909" y="438"/>
                  </a:cubicBezTo>
                  <a:cubicBezTo>
                    <a:pt x="2640" y="221"/>
                    <a:pt x="2346" y="1"/>
                    <a:pt x="2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6" name="Google Shape;7626;p16"/>
            <p:cNvSpPr/>
            <p:nvPr/>
          </p:nvSpPr>
          <p:spPr>
            <a:xfrm>
              <a:off x="3160400" y="1861700"/>
              <a:ext cx="18750" cy="29425"/>
            </a:xfrm>
            <a:custGeom>
              <a:avLst/>
              <a:gdLst/>
              <a:ahLst/>
              <a:cxnLst/>
              <a:rect l="l" t="t" r="r" b="b"/>
              <a:pathLst>
                <a:path w="750" h="1177" extrusionOk="0">
                  <a:moveTo>
                    <a:pt x="513" y="0"/>
                  </a:moveTo>
                  <a:cubicBezTo>
                    <a:pt x="419" y="0"/>
                    <a:pt x="342" y="59"/>
                    <a:pt x="308" y="152"/>
                  </a:cubicBezTo>
                  <a:lnTo>
                    <a:pt x="37" y="912"/>
                  </a:lnTo>
                  <a:cubicBezTo>
                    <a:pt x="1" y="1015"/>
                    <a:pt x="79" y="1145"/>
                    <a:pt x="184" y="1170"/>
                  </a:cubicBezTo>
                  <a:cubicBezTo>
                    <a:pt x="202" y="1174"/>
                    <a:pt x="220" y="1176"/>
                    <a:pt x="237" y="1176"/>
                  </a:cubicBezTo>
                  <a:cubicBezTo>
                    <a:pt x="331" y="1176"/>
                    <a:pt x="408" y="1117"/>
                    <a:pt x="441" y="1023"/>
                  </a:cubicBezTo>
                  <a:lnTo>
                    <a:pt x="712" y="263"/>
                  </a:lnTo>
                  <a:cubicBezTo>
                    <a:pt x="750" y="160"/>
                    <a:pt x="672" y="30"/>
                    <a:pt x="567" y="6"/>
                  </a:cubicBezTo>
                  <a:cubicBezTo>
                    <a:pt x="548" y="2"/>
                    <a:pt x="531" y="0"/>
                    <a:pt x="5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7" name="Google Shape;7627;p16"/>
            <p:cNvSpPr/>
            <p:nvPr/>
          </p:nvSpPr>
          <p:spPr>
            <a:xfrm>
              <a:off x="3225600" y="1783875"/>
              <a:ext cx="68800" cy="94925"/>
            </a:xfrm>
            <a:custGeom>
              <a:avLst/>
              <a:gdLst/>
              <a:ahLst/>
              <a:cxnLst/>
              <a:rect l="l" t="t" r="r" b="b"/>
              <a:pathLst>
                <a:path w="2752" h="3797" extrusionOk="0">
                  <a:moveTo>
                    <a:pt x="1787" y="415"/>
                  </a:moveTo>
                  <a:cubicBezTo>
                    <a:pt x="1819" y="415"/>
                    <a:pt x="1850" y="419"/>
                    <a:pt x="1879" y="429"/>
                  </a:cubicBezTo>
                  <a:cubicBezTo>
                    <a:pt x="1991" y="470"/>
                    <a:pt x="2032" y="625"/>
                    <a:pt x="2074" y="725"/>
                  </a:cubicBezTo>
                  <a:cubicBezTo>
                    <a:pt x="2134" y="866"/>
                    <a:pt x="2186" y="1009"/>
                    <a:pt x="2231" y="1154"/>
                  </a:cubicBezTo>
                  <a:cubicBezTo>
                    <a:pt x="2313" y="1436"/>
                    <a:pt x="2336" y="1722"/>
                    <a:pt x="2225" y="2000"/>
                  </a:cubicBezTo>
                  <a:lnTo>
                    <a:pt x="2225" y="2002"/>
                  </a:lnTo>
                  <a:cubicBezTo>
                    <a:pt x="2125" y="2251"/>
                    <a:pt x="1960" y="2488"/>
                    <a:pt x="1802" y="2702"/>
                  </a:cubicBezTo>
                  <a:cubicBezTo>
                    <a:pt x="1653" y="2906"/>
                    <a:pt x="1476" y="3102"/>
                    <a:pt x="1261" y="3237"/>
                  </a:cubicBezTo>
                  <a:cubicBezTo>
                    <a:pt x="1167" y="3298"/>
                    <a:pt x="1045" y="3370"/>
                    <a:pt x="931" y="3384"/>
                  </a:cubicBezTo>
                  <a:cubicBezTo>
                    <a:pt x="922" y="3385"/>
                    <a:pt x="914" y="3385"/>
                    <a:pt x="906" y="3385"/>
                  </a:cubicBezTo>
                  <a:cubicBezTo>
                    <a:pt x="793" y="3385"/>
                    <a:pt x="729" y="3295"/>
                    <a:pt x="685" y="3193"/>
                  </a:cubicBezTo>
                  <a:cubicBezTo>
                    <a:pt x="567" y="2923"/>
                    <a:pt x="605" y="2601"/>
                    <a:pt x="657" y="2320"/>
                  </a:cubicBezTo>
                  <a:cubicBezTo>
                    <a:pt x="765" y="1736"/>
                    <a:pt x="935" y="1162"/>
                    <a:pt x="1145" y="606"/>
                  </a:cubicBezTo>
                  <a:cubicBezTo>
                    <a:pt x="1266" y="551"/>
                    <a:pt x="1391" y="506"/>
                    <a:pt x="1518" y="470"/>
                  </a:cubicBezTo>
                  <a:cubicBezTo>
                    <a:pt x="1596" y="448"/>
                    <a:pt x="1696" y="415"/>
                    <a:pt x="1787" y="415"/>
                  </a:cubicBezTo>
                  <a:close/>
                  <a:moveTo>
                    <a:pt x="1794" y="1"/>
                  </a:moveTo>
                  <a:cubicBezTo>
                    <a:pt x="1591" y="1"/>
                    <a:pt x="1377" y="69"/>
                    <a:pt x="1199" y="134"/>
                  </a:cubicBezTo>
                  <a:cubicBezTo>
                    <a:pt x="1159" y="104"/>
                    <a:pt x="1105" y="87"/>
                    <a:pt x="1051" y="87"/>
                  </a:cubicBezTo>
                  <a:cubicBezTo>
                    <a:pt x="968" y="87"/>
                    <a:pt x="882" y="128"/>
                    <a:pt x="843" y="225"/>
                  </a:cubicBezTo>
                  <a:cubicBezTo>
                    <a:pt x="832" y="253"/>
                    <a:pt x="823" y="282"/>
                    <a:pt x="810" y="310"/>
                  </a:cubicBezTo>
                  <a:cubicBezTo>
                    <a:pt x="577" y="432"/>
                    <a:pt x="359" y="579"/>
                    <a:pt x="160" y="752"/>
                  </a:cubicBezTo>
                  <a:cubicBezTo>
                    <a:pt x="0" y="890"/>
                    <a:pt x="149" y="1102"/>
                    <a:pt x="317" y="1102"/>
                  </a:cubicBezTo>
                  <a:cubicBezTo>
                    <a:pt x="364" y="1102"/>
                    <a:pt x="412" y="1086"/>
                    <a:pt x="456" y="1048"/>
                  </a:cubicBezTo>
                  <a:cubicBezTo>
                    <a:pt x="494" y="1017"/>
                    <a:pt x="534" y="991"/>
                    <a:pt x="574" y="960"/>
                  </a:cubicBezTo>
                  <a:lnTo>
                    <a:pt x="574" y="960"/>
                  </a:lnTo>
                  <a:cubicBezTo>
                    <a:pt x="404" y="1466"/>
                    <a:pt x="266" y="1986"/>
                    <a:pt x="208" y="2508"/>
                  </a:cubicBezTo>
                  <a:cubicBezTo>
                    <a:pt x="169" y="2850"/>
                    <a:pt x="190" y="3243"/>
                    <a:pt x="398" y="3531"/>
                  </a:cubicBezTo>
                  <a:cubicBezTo>
                    <a:pt x="532" y="3717"/>
                    <a:pt x="707" y="3797"/>
                    <a:pt x="897" y="3797"/>
                  </a:cubicBezTo>
                  <a:cubicBezTo>
                    <a:pt x="1009" y="3797"/>
                    <a:pt x="1125" y="3769"/>
                    <a:pt x="1243" y="3719"/>
                  </a:cubicBezTo>
                  <a:cubicBezTo>
                    <a:pt x="1551" y="3588"/>
                    <a:pt x="1807" y="3362"/>
                    <a:pt x="2017" y="3105"/>
                  </a:cubicBezTo>
                  <a:cubicBezTo>
                    <a:pt x="2237" y="2837"/>
                    <a:pt x="2446" y="2536"/>
                    <a:pt x="2585" y="2218"/>
                  </a:cubicBezTo>
                  <a:cubicBezTo>
                    <a:pt x="2739" y="1866"/>
                    <a:pt x="2751" y="1501"/>
                    <a:pt x="2657" y="1131"/>
                  </a:cubicBezTo>
                  <a:cubicBezTo>
                    <a:pt x="2610" y="954"/>
                    <a:pt x="2549" y="781"/>
                    <a:pt x="2477" y="614"/>
                  </a:cubicBezTo>
                  <a:cubicBezTo>
                    <a:pt x="2413" y="456"/>
                    <a:pt x="2355" y="283"/>
                    <a:pt x="2228" y="161"/>
                  </a:cubicBezTo>
                  <a:cubicBezTo>
                    <a:pt x="2106" y="43"/>
                    <a:pt x="1953" y="1"/>
                    <a:pt x="17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8" name="Google Shape;7628;p16"/>
            <p:cNvSpPr/>
            <p:nvPr/>
          </p:nvSpPr>
          <p:spPr>
            <a:xfrm>
              <a:off x="3315875" y="1762650"/>
              <a:ext cx="67675" cy="123300"/>
            </a:xfrm>
            <a:custGeom>
              <a:avLst/>
              <a:gdLst/>
              <a:ahLst/>
              <a:cxnLst/>
              <a:rect l="l" t="t" r="r" b="b"/>
              <a:pathLst>
                <a:path w="2707" h="4932" extrusionOk="0">
                  <a:moveTo>
                    <a:pt x="520" y="1"/>
                  </a:moveTo>
                  <a:cubicBezTo>
                    <a:pt x="262" y="1"/>
                    <a:pt x="268" y="409"/>
                    <a:pt x="532" y="419"/>
                  </a:cubicBezTo>
                  <a:cubicBezTo>
                    <a:pt x="955" y="437"/>
                    <a:pt x="2039" y="585"/>
                    <a:pt x="1780" y="1233"/>
                  </a:cubicBezTo>
                  <a:cubicBezTo>
                    <a:pt x="1677" y="1491"/>
                    <a:pt x="1436" y="1696"/>
                    <a:pt x="1234" y="1880"/>
                  </a:cubicBezTo>
                  <a:cubicBezTo>
                    <a:pt x="1005" y="2086"/>
                    <a:pt x="760" y="2278"/>
                    <a:pt x="502" y="2448"/>
                  </a:cubicBezTo>
                  <a:cubicBezTo>
                    <a:pt x="325" y="2567"/>
                    <a:pt x="408" y="2838"/>
                    <a:pt x="604" y="2838"/>
                  </a:cubicBezTo>
                  <a:cubicBezTo>
                    <a:pt x="623" y="2838"/>
                    <a:pt x="643" y="2836"/>
                    <a:pt x="663" y="2831"/>
                  </a:cubicBezTo>
                  <a:cubicBezTo>
                    <a:pt x="881" y="2776"/>
                    <a:pt x="1114" y="2724"/>
                    <a:pt x="1343" y="2724"/>
                  </a:cubicBezTo>
                  <a:cubicBezTo>
                    <a:pt x="1511" y="2724"/>
                    <a:pt x="1676" y="2752"/>
                    <a:pt x="1832" y="2826"/>
                  </a:cubicBezTo>
                  <a:cubicBezTo>
                    <a:pt x="2161" y="2983"/>
                    <a:pt x="2305" y="3305"/>
                    <a:pt x="2192" y="3652"/>
                  </a:cubicBezTo>
                  <a:cubicBezTo>
                    <a:pt x="1932" y="4444"/>
                    <a:pt x="964" y="4490"/>
                    <a:pt x="270" y="4513"/>
                  </a:cubicBezTo>
                  <a:cubicBezTo>
                    <a:pt x="5" y="4523"/>
                    <a:pt x="1" y="4932"/>
                    <a:pt x="261" y="4932"/>
                  </a:cubicBezTo>
                  <a:cubicBezTo>
                    <a:pt x="264" y="4932"/>
                    <a:pt x="267" y="4932"/>
                    <a:pt x="270" y="4932"/>
                  </a:cubicBezTo>
                  <a:cubicBezTo>
                    <a:pt x="1202" y="4900"/>
                    <a:pt x="2463" y="4719"/>
                    <a:pt x="2637" y="3584"/>
                  </a:cubicBezTo>
                  <a:cubicBezTo>
                    <a:pt x="2706" y="3138"/>
                    <a:pt x="2495" y="2723"/>
                    <a:pt x="2102" y="2495"/>
                  </a:cubicBezTo>
                  <a:cubicBezTo>
                    <a:pt x="1871" y="2364"/>
                    <a:pt x="1621" y="2314"/>
                    <a:pt x="1367" y="2312"/>
                  </a:cubicBezTo>
                  <a:cubicBezTo>
                    <a:pt x="1483" y="2213"/>
                    <a:pt x="1600" y="2115"/>
                    <a:pt x="1708" y="2007"/>
                  </a:cubicBezTo>
                  <a:cubicBezTo>
                    <a:pt x="1967" y="1751"/>
                    <a:pt x="2216" y="1458"/>
                    <a:pt x="2239" y="1079"/>
                  </a:cubicBezTo>
                  <a:cubicBezTo>
                    <a:pt x="2293" y="244"/>
                    <a:pt x="1160" y="26"/>
                    <a:pt x="532" y="1"/>
                  </a:cubicBezTo>
                  <a:cubicBezTo>
                    <a:pt x="528" y="1"/>
                    <a:pt x="524" y="1"/>
                    <a:pt x="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29" name="Google Shape;7629;p16"/>
            <p:cNvSpPr/>
            <p:nvPr/>
          </p:nvSpPr>
          <p:spPr>
            <a:xfrm>
              <a:off x="3399900" y="1756150"/>
              <a:ext cx="76400" cy="119700"/>
            </a:xfrm>
            <a:custGeom>
              <a:avLst/>
              <a:gdLst/>
              <a:ahLst/>
              <a:cxnLst/>
              <a:rect l="l" t="t" r="r" b="b"/>
              <a:pathLst>
                <a:path w="3056" h="4788" extrusionOk="0">
                  <a:moveTo>
                    <a:pt x="2011" y="2535"/>
                  </a:moveTo>
                  <a:cubicBezTo>
                    <a:pt x="2058" y="2535"/>
                    <a:pt x="2105" y="2550"/>
                    <a:pt x="2151" y="2589"/>
                  </a:cubicBezTo>
                  <a:cubicBezTo>
                    <a:pt x="2264" y="2685"/>
                    <a:pt x="2338" y="2843"/>
                    <a:pt x="2407" y="2972"/>
                  </a:cubicBezTo>
                  <a:cubicBezTo>
                    <a:pt x="2476" y="3105"/>
                    <a:pt x="2552" y="3260"/>
                    <a:pt x="2549" y="3413"/>
                  </a:cubicBezTo>
                  <a:cubicBezTo>
                    <a:pt x="2545" y="3608"/>
                    <a:pt x="2399" y="3744"/>
                    <a:pt x="2270" y="3872"/>
                  </a:cubicBezTo>
                  <a:lnTo>
                    <a:pt x="2270" y="3871"/>
                  </a:lnTo>
                  <a:cubicBezTo>
                    <a:pt x="2056" y="4084"/>
                    <a:pt x="1802" y="4277"/>
                    <a:pt x="1503" y="4349"/>
                  </a:cubicBezTo>
                  <a:cubicBezTo>
                    <a:pt x="1428" y="4367"/>
                    <a:pt x="1350" y="4377"/>
                    <a:pt x="1272" y="4377"/>
                  </a:cubicBezTo>
                  <a:cubicBezTo>
                    <a:pt x="1088" y="4377"/>
                    <a:pt x="902" y="4323"/>
                    <a:pt x="762" y="4205"/>
                  </a:cubicBezTo>
                  <a:cubicBezTo>
                    <a:pt x="516" y="3996"/>
                    <a:pt x="505" y="3641"/>
                    <a:pt x="542" y="3344"/>
                  </a:cubicBezTo>
                  <a:cubicBezTo>
                    <a:pt x="553" y="3244"/>
                    <a:pt x="577" y="3145"/>
                    <a:pt x="599" y="3045"/>
                  </a:cubicBezTo>
                  <a:cubicBezTo>
                    <a:pt x="619" y="3140"/>
                    <a:pt x="715" y="3220"/>
                    <a:pt x="819" y="3220"/>
                  </a:cubicBezTo>
                  <a:cubicBezTo>
                    <a:pt x="865" y="3220"/>
                    <a:pt x="912" y="3204"/>
                    <a:pt x="956" y="3167"/>
                  </a:cubicBezTo>
                  <a:cubicBezTo>
                    <a:pt x="1203" y="2956"/>
                    <a:pt x="1476" y="2773"/>
                    <a:pt x="1766" y="2622"/>
                  </a:cubicBezTo>
                  <a:cubicBezTo>
                    <a:pt x="1848" y="2580"/>
                    <a:pt x="1930" y="2535"/>
                    <a:pt x="2011" y="2535"/>
                  </a:cubicBezTo>
                  <a:close/>
                  <a:moveTo>
                    <a:pt x="2441" y="1"/>
                  </a:moveTo>
                  <a:cubicBezTo>
                    <a:pt x="2407" y="1"/>
                    <a:pt x="2372" y="10"/>
                    <a:pt x="2336" y="31"/>
                  </a:cubicBezTo>
                  <a:cubicBezTo>
                    <a:pt x="1659" y="427"/>
                    <a:pt x="1095" y="990"/>
                    <a:pt x="697" y="1666"/>
                  </a:cubicBezTo>
                  <a:cubicBezTo>
                    <a:pt x="326" y="2299"/>
                    <a:pt x="0" y="3152"/>
                    <a:pt x="137" y="3896"/>
                  </a:cubicBezTo>
                  <a:cubicBezTo>
                    <a:pt x="246" y="4488"/>
                    <a:pt x="752" y="4788"/>
                    <a:pt x="1286" y="4788"/>
                  </a:cubicBezTo>
                  <a:cubicBezTo>
                    <a:pt x="1479" y="4788"/>
                    <a:pt x="1676" y="4749"/>
                    <a:pt x="1858" y="4670"/>
                  </a:cubicBezTo>
                  <a:cubicBezTo>
                    <a:pt x="2220" y="4515"/>
                    <a:pt x="2557" y="4231"/>
                    <a:pt x="2792" y="3916"/>
                  </a:cubicBezTo>
                  <a:cubicBezTo>
                    <a:pt x="3055" y="3562"/>
                    <a:pt x="2972" y="3161"/>
                    <a:pt x="2784" y="2795"/>
                  </a:cubicBezTo>
                  <a:cubicBezTo>
                    <a:pt x="2626" y="2482"/>
                    <a:pt x="2392" y="2111"/>
                    <a:pt x="2016" y="2111"/>
                  </a:cubicBezTo>
                  <a:cubicBezTo>
                    <a:pt x="1976" y="2111"/>
                    <a:pt x="1934" y="2115"/>
                    <a:pt x="1890" y="2124"/>
                  </a:cubicBezTo>
                  <a:cubicBezTo>
                    <a:pt x="1443" y="2218"/>
                    <a:pt x="1000" y="2583"/>
                    <a:pt x="660" y="2873"/>
                  </a:cubicBezTo>
                  <a:cubicBezTo>
                    <a:pt x="646" y="2885"/>
                    <a:pt x="633" y="2903"/>
                    <a:pt x="622" y="2920"/>
                  </a:cubicBezTo>
                  <a:cubicBezTo>
                    <a:pt x="906" y="1856"/>
                    <a:pt x="1598" y="949"/>
                    <a:pt x="2548" y="393"/>
                  </a:cubicBezTo>
                  <a:cubicBezTo>
                    <a:pt x="2744" y="279"/>
                    <a:pt x="2624" y="1"/>
                    <a:pt x="2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0" name="Google Shape;7630;p16"/>
            <p:cNvSpPr/>
            <p:nvPr/>
          </p:nvSpPr>
          <p:spPr>
            <a:xfrm>
              <a:off x="3522875" y="1848100"/>
              <a:ext cx="20175" cy="57875"/>
            </a:xfrm>
            <a:custGeom>
              <a:avLst/>
              <a:gdLst/>
              <a:ahLst/>
              <a:cxnLst/>
              <a:rect l="l" t="t" r="r" b="b"/>
              <a:pathLst>
                <a:path w="807" h="2315" extrusionOk="0">
                  <a:moveTo>
                    <a:pt x="556" y="0"/>
                  </a:moveTo>
                  <a:cubicBezTo>
                    <a:pt x="447" y="0"/>
                    <a:pt x="341" y="96"/>
                    <a:pt x="346" y="209"/>
                  </a:cubicBezTo>
                  <a:cubicBezTo>
                    <a:pt x="383" y="820"/>
                    <a:pt x="286" y="1437"/>
                    <a:pt x="45" y="2001"/>
                  </a:cubicBezTo>
                  <a:cubicBezTo>
                    <a:pt x="1" y="2106"/>
                    <a:pt x="13" y="2227"/>
                    <a:pt x="120" y="2288"/>
                  </a:cubicBezTo>
                  <a:cubicBezTo>
                    <a:pt x="150" y="2305"/>
                    <a:pt x="188" y="2315"/>
                    <a:pt x="227" y="2315"/>
                  </a:cubicBezTo>
                  <a:cubicBezTo>
                    <a:pt x="301" y="2315"/>
                    <a:pt x="378" y="2281"/>
                    <a:pt x="407" y="2212"/>
                  </a:cubicBezTo>
                  <a:cubicBezTo>
                    <a:pt x="678" y="1580"/>
                    <a:pt x="806" y="898"/>
                    <a:pt x="765" y="209"/>
                  </a:cubicBezTo>
                  <a:cubicBezTo>
                    <a:pt x="759" y="96"/>
                    <a:pt x="673" y="0"/>
                    <a:pt x="5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1" name="Google Shape;7631;p16"/>
            <p:cNvSpPr/>
            <p:nvPr/>
          </p:nvSpPr>
          <p:spPr>
            <a:xfrm>
              <a:off x="3637975" y="1797000"/>
              <a:ext cx="67675" cy="110200"/>
            </a:xfrm>
            <a:custGeom>
              <a:avLst/>
              <a:gdLst/>
              <a:ahLst/>
              <a:cxnLst/>
              <a:rect l="l" t="t" r="r" b="b"/>
              <a:pathLst>
                <a:path w="2707" h="4408" extrusionOk="0">
                  <a:moveTo>
                    <a:pt x="1683" y="0"/>
                  </a:moveTo>
                  <a:cubicBezTo>
                    <a:pt x="1361" y="0"/>
                    <a:pt x="1038" y="149"/>
                    <a:pt x="832" y="460"/>
                  </a:cubicBezTo>
                  <a:cubicBezTo>
                    <a:pt x="431" y="1068"/>
                    <a:pt x="751" y="1787"/>
                    <a:pt x="1333" y="2061"/>
                  </a:cubicBezTo>
                  <a:cubicBezTo>
                    <a:pt x="1092" y="2206"/>
                    <a:pt x="823" y="2311"/>
                    <a:pt x="589" y="2475"/>
                  </a:cubicBezTo>
                  <a:cubicBezTo>
                    <a:pt x="273" y="2699"/>
                    <a:pt x="0" y="3036"/>
                    <a:pt x="38" y="3446"/>
                  </a:cubicBezTo>
                  <a:cubicBezTo>
                    <a:pt x="74" y="3830"/>
                    <a:pt x="367" y="4142"/>
                    <a:pt x="710" y="4291"/>
                  </a:cubicBezTo>
                  <a:cubicBezTo>
                    <a:pt x="905" y="4376"/>
                    <a:pt x="1110" y="4407"/>
                    <a:pt x="1317" y="4407"/>
                  </a:cubicBezTo>
                  <a:cubicBezTo>
                    <a:pt x="1601" y="4407"/>
                    <a:pt x="1889" y="4349"/>
                    <a:pt x="2164" y="4291"/>
                  </a:cubicBezTo>
                  <a:cubicBezTo>
                    <a:pt x="2410" y="4238"/>
                    <a:pt x="2328" y="3882"/>
                    <a:pt x="2101" y="3882"/>
                  </a:cubicBezTo>
                  <a:cubicBezTo>
                    <a:pt x="2085" y="3882"/>
                    <a:pt x="2069" y="3883"/>
                    <a:pt x="2053" y="3887"/>
                  </a:cubicBezTo>
                  <a:cubicBezTo>
                    <a:pt x="1821" y="3936"/>
                    <a:pt x="1568" y="3994"/>
                    <a:pt x="1321" y="3994"/>
                  </a:cubicBezTo>
                  <a:cubicBezTo>
                    <a:pt x="1176" y="3994"/>
                    <a:pt x="1033" y="3974"/>
                    <a:pt x="898" y="3920"/>
                  </a:cubicBezTo>
                  <a:cubicBezTo>
                    <a:pt x="630" y="3812"/>
                    <a:pt x="374" y="3537"/>
                    <a:pt x="476" y="3230"/>
                  </a:cubicBezTo>
                  <a:cubicBezTo>
                    <a:pt x="573" y="2931"/>
                    <a:pt x="896" y="2763"/>
                    <a:pt x="1158" y="2632"/>
                  </a:cubicBezTo>
                  <a:cubicBezTo>
                    <a:pt x="1441" y="2488"/>
                    <a:pt x="1727" y="2350"/>
                    <a:pt x="1948" y="2113"/>
                  </a:cubicBezTo>
                  <a:cubicBezTo>
                    <a:pt x="2074" y="1980"/>
                    <a:pt x="1984" y="1761"/>
                    <a:pt x="1800" y="1756"/>
                  </a:cubicBezTo>
                  <a:cubicBezTo>
                    <a:pt x="1279" y="1739"/>
                    <a:pt x="887" y="1197"/>
                    <a:pt x="1166" y="717"/>
                  </a:cubicBezTo>
                  <a:cubicBezTo>
                    <a:pt x="1283" y="516"/>
                    <a:pt x="1493" y="414"/>
                    <a:pt x="1701" y="414"/>
                  </a:cubicBezTo>
                  <a:cubicBezTo>
                    <a:pt x="1931" y="414"/>
                    <a:pt x="2156" y="539"/>
                    <a:pt x="2247" y="794"/>
                  </a:cubicBezTo>
                  <a:cubicBezTo>
                    <a:pt x="2283" y="894"/>
                    <a:pt x="2368" y="937"/>
                    <a:pt x="2452" y="937"/>
                  </a:cubicBezTo>
                  <a:cubicBezTo>
                    <a:pt x="2581" y="937"/>
                    <a:pt x="2706" y="837"/>
                    <a:pt x="2653" y="683"/>
                  </a:cubicBezTo>
                  <a:cubicBezTo>
                    <a:pt x="2494" y="237"/>
                    <a:pt x="2090" y="0"/>
                    <a:pt x="16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2" name="Google Shape;7632;p16"/>
            <p:cNvSpPr/>
            <p:nvPr/>
          </p:nvSpPr>
          <p:spPr>
            <a:xfrm>
              <a:off x="3731275" y="1856225"/>
              <a:ext cx="14475" cy="53900"/>
            </a:xfrm>
            <a:custGeom>
              <a:avLst/>
              <a:gdLst/>
              <a:ahLst/>
              <a:cxnLst/>
              <a:rect l="l" t="t" r="r" b="b"/>
              <a:pathLst>
                <a:path w="579" h="2156" extrusionOk="0">
                  <a:moveTo>
                    <a:pt x="359" y="1"/>
                  </a:moveTo>
                  <a:cubicBezTo>
                    <a:pt x="267" y="1"/>
                    <a:pt x="170" y="60"/>
                    <a:pt x="152" y="153"/>
                  </a:cubicBezTo>
                  <a:cubicBezTo>
                    <a:pt x="36" y="744"/>
                    <a:pt x="0" y="1347"/>
                    <a:pt x="42" y="1945"/>
                  </a:cubicBezTo>
                  <a:cubicBezTo>
                    <a:pt x="52" y="2058"/>
                    <a:pt x="133" y="2155"/>
                    <a:pt x="252" y="2155"/>
                  </a:cubicBezTo>
                  <a:cubicBezTo>
                    <a:pt x="359" y="2155"/>
                    <a:pt x="470" y="2060"/>
                    <a:pt x="462" y="1945"/>
                  </a:cubicBezTo>
                  <a:cubicBezTo>
                    <a:pt x="418" y="1385"/>
                    <a:pt x="451" y="819"/>
                    <a:pt x="556" y="264"/>
                  </a:cubicBezTo>
                  <a:cubicBezTo>
                    <a:pt x="578" y="153"/>
                    <a:pt x="525" y="39"/>
                    <a:pt x="411" y="7"/>
                  </a:cubicBezTo>
                  <a:cubicBezTo>
                    <a:pt x="394" y="3"/>
                    <a:pt x="37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3" name="Google Shape;7633;p16"/>
            <p:cNvSpPr/>
            <p:nvPr/>
          </p:nvSpPr>
          <p:spPr>
            <a:xfrm>
              <a:off x="3804625" y="1817325"/>
              <a:ext cx="80875" cy="16025"/>
            </a:xfrm>
            <a:custGeom>
              <a:avLst/>
              <a:gdLst/>
              <a:ahLst/>
              <a:cxnLst/>
              <a:rect l="l" t="t" r="r" b="b"/>
              <a:pathLst>
                <a:path w="3235" h="641" extrusionOk="0">
                  <a:moveTo>
                    <a:pt x="257" y="0"/>
                  </a:moveTo>
                  <a:cubicBezTo>
                    <a:pt x="137" y="0"/>
                    <a:pt x="17" y="75"/>
                    <a:pt x="12" y="230"/>
                  </a:cubicBezTo>
                  <a:cubicBezTo>
                    <a:pt x="0" y="526"/>
                    <a:pt x="351" y="546"/>
                    <a:pt x="614" y="546"/>
                  </a:cubicBezTo>
                  <a:cubicBezTo>
                    <a:pt x="655" y="546"/>
                    <a:pt x="694" y="545"/>
                    <a:pt x="729" y="545"/>
                  </a:cubicBezTo>
                  <a:cubicBezTo>
                    <a:pt x="753" y="545"/>
                    <a:pt x="776" y="546"/>
                    <a:pt x="797" y="547"/>
                  </a:cubicBezTo>
                  <a:lnTo>
                    <a:pt x="2967" y="641"/>
                  </a:lnTo>
                  <a:cubicBezTo>
                    <a:pt x="2970" y="641"/>
                    <a:pt x="2973" y="641"/>
                    <a:pt x="2977" y="641"/>
                  </a:cubicBezTo>
                  <a:cubicBezTo>
                    <a:pt x="3234" y="641"/>
                    <a:pt x="3231" y="233"/>
                    <a:pt x="2965" y="222"/>
                  </a:cubicBezTo>
                  <a:lnTo>
                    <a:pt x="1610" y="163"/>
                  </a:lnTo>
                  <a:lnTo>
                    <a:pt x="958" y="134"/>
                  </a:lnTo>
                  <a:lnTo>
                    <a:pt x="632" y="122"/>
                  </a:lnTo>
                  <a:lnTo>
                    <a:pt x="475" y="114"/>
                  </a:lnTo>
                  <a:cubicBezTo>
                    <a:pt x="431" y="39"/>
                    <a:pt x="343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4" name="Google Shape;7634;p16"/>
            <p:cNvSpPr/>
            <p:nvPr/>
          </p:nvSpPr>
          <p:spPr>
            <a:xfrm>
              <a:off x="3785100" y="1847650"/>
              <a:ext cx="81325" cy="12125"/>
            </a:xfrm>
            <a:custGeom>
              <a:avLst/>
              <a:gdLst/>
              <a:ahLst/>
              <a:cxnLst/>
              <a:rect l="l" t="t" r="r" b="b"/>
              <a:pathLst>
                <a:path w="3253" h="485" extrusionOk="0">
                  <a:moveTo>
                    <a:pt x="249" y="0"/>
                  </a:moveTo>
                  <a:cubicBezTo>
                    <a:pt x="0" y="0"/>
                    <a:pt x="8" y="399"/>
                    <a:pt x="269" y="419"/>
                  </a:cubicBezTo>
                  <a:cubicBezTo>
                    <a:pt x="829" y="463"/>
                    <a:pt x="1389" y="485"/>
                    <a:pt x="1949" y="485"/>
                  </a:cubicBezTo>
                  <a:cubicBezTo>
                    <a:pt x="2293" y="485"/>
                    <a:pt x="2638" y="477"/>
                    <a:pt x="2981" y="460"/>
                  </a:cubicBezTo>
                  <a:cubicBezTo>
                    <a:pt x="3247" y="448"/>
                    <a:pt x="3252" y="41"/>
                    <a:pt x="2993" y="41"/>
                  </a:cubicBezTo>
                  <a:cubicBezTo>
                    <a:pt x="2989" y="41"/>
                    <a:pt x="2985" y="42"/>
                    <a:pt x="2981" y="42"/>
                  </a:cubicBezTo>
                  <a:cubicBezTo>
                    <a:pt x="2636" y="58"/>
                    <a:pt x="2291" y="66"/>
                    <a:pt x="1946" y="66"/>
                  </a:cubicBezTo>
                  <a:cubicBezTo>
                    <a:pt x="1387" y="66"/>
                    <a:pt x="827" y="45"/>
                    <a:pt x="269" y="1"/>
                  </a:cubicBezTo>
                  <a:cubicBezTo>
                    <a:pt x="262" y="0"/>
                    <a:pt x="25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5" name="Google Shape;7635;p16"/>
            <p:cNvSpPr/>
            <p:nvPr/>
          </p:nvSpPr>
          <p:spPr>
            <a:xfrm>
              <a:off x="3916650" y="1787025"/>
              <a:ext cx="86050" cy="97250"/>
            </a:xfrm>
            <a:custGeom>
              <a:avLst/>
              <a:gdLst/>
              <a:ahLst/>
              <a:cxnLst/>
              <a:rect l="l" t="t" r="r" b="b"/>
              <a:pathLst>
                <a:path w="3442" h="3890" extrusionOk="0">
                  <a:moveTo>
                    <a:pt x="1525" y="0"/>
                  </a:moveTo>
                  <a:cubicBezTo>
                    <a:pt x="1320" y="0"/>
                    <a:pt x="1110" y="35"/>
                    <a:pt x="931" y="79"/>
                  </a:cubicBezTo>
                  <a:cubicBezTo>
                    <a:pt x="689" y="138"/>
                    <a:pt x="765" y="490"/>
                    <a:pt x="987" y="490"/>
                  </a:cubicBezTo>
                  <a:cubicBezTo>
                    <a:pt x="1005" y="490"/>
                    <a:pt x="1023" y="488"/>
                    <a:pt x="1043" y="483"/>
                  </a:cubicBezTo>
                  <a:cubicBezTo>
                    <a:pt x="1170" y="452"/>
                    <a:pt x="1367" y="407"/>
                    <a:pt x="1552" y="407"/>
                  </a:cubicBezTo>
                  <a:cubicBezTo>
                    <a:pt x="1757" y="407"/>
                    <a:pt x="1947" y="462"/>
                    <a:pt x="2009" y="654"/>
                  </a:cubicBezTo>
                  <a:cubicBezTo>
                    <a:pt x="2161" y="1122"/>
                    <a:pt x="1513" y="1376"/>
                    <a:pt x="1190" y="1497"/>
                  </a:cubicBezTo>
                  <a:cubicBezTo>
                    <a:pt x="955" y="1583"/>
                    <a:pt x="1023" y="1905"/>
                    <a:pt x="1248" y="1905"/>
                  </a:cubicBezTo>
                  <a:cubicBezTo>
                    <a:pt x="1265" y="1905"/>
                    <a:pt x="1283" y="1903"/>
                    <a:pt x="1301" y="1900"/>
                  </a:cubicBezTo>
                  <a:cubicBezTo>
                    <a:pt x="1388" y="1882"/>
                    <a:pt x="1477" y="1873"/>
                    <a:pt x="1565" y="1873"/>
                  </a:cubicBezTo>
                  <a:cubicBezTo>
                    <a:pt x="1843" y="1873"/>
                    <a:pt x="2118" y="1959"/>
                    <a:pt x="2354" y="2111"/>
                  </a:cubicBezTo>
                  <a:cubicBezTo>
                    <a:pt x="2509" y="2208"/>
                    <a:pt x="2641" y="2340"/>
                    <a:pt x="2742" y="2493"/>
                  </a:cubicBezTo>
                  <a:cubicBezTo>
                    <a:pt x="2860" y="2677"/>
                    <a:pt x="2869" y="2827"/>
                    <a:pt x="2703" y="2982"/>
                  </a:cubicBezTo>
                  <a:cubicBezTo>
                    <a:pt x="2409" y="3256"/>
                    <a:pt x="1951" y="3399"/>
                    <a:pt x="1563" y="3451"/>
                  </a:cubicBezTo>
                  <a:cubicBezTo>
                    <a:pt x="1454" y="3465"/>
                    <a:pt x="1345" y="3472"/>
                    <a:pt x="1236" y="3472"/>
                  </a:cubicBezTo>
                  <a:cubicBezTo>
                    <a:pt x="1139" y="3472"/>
                    <a:pt x="1043" y="3466"/>
                    <a:pt x="947" y="3455"/>
                  </a:cubicBezTo>
                  <a:cubicBezTo>
                    <a:pt x="923" y="3371"/>
                    <a:pt x="845" y="3311"/>
                    <a:pt x="756" y="3311"/>
                  </a:cubicBezTo>
                  <a:lnTo>
                    <a:pt x="267" y="3299"/>
                  </a:lnTo>
                  <a:cubicBezTo>
                    <a:pt x="265" y="3299"/>
                    <a:pt x="262" y="3299"/>
                    <a:pt x="260" y="3299"/>
                  </a:cubicBezTo>
                  <a:cubicBezTo>
                    <a:pt x="18" y="3299"/>
                    <a:pt x="1" y="3633"/>
                    <a:pt x="211" y="3711"/>
                  </a:cubicBezTo>
                  <a:cubicBezTo>
                    <a:pt x="538" y="3830"/>
                    <a:pt x="883" y="3890"/>
                    <a:pt x="1229" y="3890"/>
                  </a:cubicBezTo>
                  <a:cubicBezTo>
                    <a:pt x="1430" y="3890"/>
                    <a:pt x="1632" y="3869"/>
                    <a:pt x="1831" y="3828"/>
                  </a:cubicBezTo>
                  <a:cubicBezTo>
                    <a:pt x="2297" y="3733"/>
                    <a:pt x="2941" y="3499"/>
                    <a:pt x="3181" y="3048"/>
                  </a:cubicBezTo>
                  <a:cubicBezTo>
                    <a:pt x="3441" y="2556"/>
                    <a:pt x="2988" y="2037"/>
                    <a:pt x="2605" y="1774"/>
                  </a:cubicBezTo>
                  <a:cubicBezTo>
                    <a:pt x="2432" y="1660"/>
                    <a:pt x="2241" y="1577"/>
                    <a:pt x="2042" y="1527"/>
                  </a:cubicBezTo>
                  <a:cubicBezTo>
                    <a:pt x="2092" y="1489"/>
                    <a:pt x="2139" y="1447"/>
                    <a:pt x="2182" y="1401"/>
                  </a:cubicBezTo>
                  <a:cubicBezTo>
                    <a:pt x="2384" y="1174"/>
                    <a:pt x="2504" y="844"/>
                    <a:pt x="2413" y="543"/>
                  </a:cubicBezTo>
                  <a:cubicBezTo>
                    <a:pt x="2286" y="124"/>
                    <a:pt x="1913" y="0"/>
                    <a:pt x="1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6" name="Google Shape;7636;p16"/>
            <p:cNvSpPr/>
            <p:nvPr/>
          </p:nvSpPr>
          <p:spPr>
            <a:xfrm>
              <a:off x="4014100" y="1848200"/>
              <a:ext cx="22525" cy="70050"/>
            </a:xfrm>
            <a:custGeom>
              <a:avLst/>
              <a:gdLst/>
              <a:ahLst/>
              <a:cxnLst/>
              <a:rect l="l" t="t" r="r" b="b"/>
              <a:pathLst>
                <a:path w="901" h="2802" extrusionOk="0">
                  <a:moveTo>
                    <a:pt x="682" y="0"/>
                  </a:moveTo>
                  <a:cubicBezTo>
                    <a:pt x="591" y="0"/>
                    <a:pt x="494" y="60"/>
                    <a:pt x="475" y="153"/>
                  </a:cubicBezTo>
                  <a:lnTo>
                    <a:pt x="21" y="2536"/>
                  </a:lnTo>
                  <a:cubicBezTo>
                    <a:pt x="1" y="2647"/>
                    <a:pt x="52" y="2763"/>
                    <a:pt x="168" y="2794"/>
                  </a:cubicBezTo>
                  <a:cubicBezTo>
                    <a:pt x="185" y="2799"/>
                    <a:pt x="202" y="2801"/>
                    <a:pt x="219" y="2801"/>
                  </a:cubicBezTo>
                  <a:cubicBezTo>
                    <a:pt x="311" y="2801"/>
                    <a:pt x="408" y="2742"/>
                    <a:pt x="425" y="2647"/>
                  </a:cubicBezTo>
                  <a:cubicBezTo>
                    <a:pt x="577" y="1853"/>
                    <a:pt x="728" y="1058"/>
                    <a:pt x="880" y="264"/>
                  </a:cubicBezTo>
                  <a:cubicBezTo>
                    <a:pt x="900" y="154"/>
                    <a:pt x="848" y="38"/>
                    <a:pt x="734" y="7"/>
                  </a:cubicBezTo>
                  <a:cubicBezTo>
                    <a:pt x="717" y="3"/>
                    <a:pt x="700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7" name="Google Shape;7637;p16"/>
            <p:cNvSpPr/>
            <p:nvPr/>
          </p:nvSpPr>
          <p:spPr>
            <a:xfrm>
              <a:off x="4057700" y="1771125"/>
              <a:ext cx="79250" cy="108325"/>
            </a:xfrm>
            <a:custGeom>
              <a:avLst/>
              <a:gdLst/>
              <a:ahLst/>
              <a:cxnLst/>
              <a:rect l="l" t="t" r="r" b="b"/>
              <a:pathLst>
                <a:path w="3170" h="4333" extrusionOk="0">
                  <a:moveTo>
                    <a:pt x="1229" y="2420"/>
                  </a:moveTo>
                  <a:cubicBezTo>
                    <a:pt x="1529" y="2420"/>
                    <a:pt x="1825" y="2498"/>
                    <a:pt x="2066" y="2672"/>
                  </a:cubicBezTo>
                  <a:cubicBezTo>
                    <a:pt x="2222" y="2785"/>
                    <a:pt x="2172" y="2912"/>
                    <a:pt x="2092" y="3064"/>
                  </a:cubicBezTo>
                  <a:cubicBezTo>
                    <a:pt x="2020" y="3201"/>
                    <a:pt x="1929" y="3328"/>
                    <a:pt x="1823" y="3441"/>
                  </a:cubicBezTo>
                  <a:cubicBezTo>
                    <a:pt x="1619" y="3653"/>
                    <a:pt x="1354" y="3830"/>
                    <a:pt x="1066" y="3897"/>
                  </a:cubicBezTo>
                  <a:cubicBezTo>
                    <a:pt x="1024" y="3907"/>
                    <a:pt x="984" y="3912"/>
                    <a:pt x="948" y="3912"/>
                  </a:cubicBezTo>
                  <a:cubicBezTo>
                    <a:pt x="536" y="3912"/>
                    <a:pt x="450" y="3326"/>
                    <a:pt x="450" y="2908"/>
                  </a:cubicBezTo>
                  <a:cubicBezTo>
                    <a:pt x="527" y="2865"/>
                    <a:pt x="560" y="2771"/>
                    <a:pt x="527" y="2689"/>
                  </a:cubicBezTo>
                  <a:cubicBezTo>
                    <a:pt x="514" y="2653"/>
                    <a:pt x="502" y="2617"/>
                    <a:pt x="489" y="2579"/>
                  </a:cubicBezTo>
                  <a:cubicBezTo>
                    <a:pt x="716" y="2477"/>
                    <a:pt x="974" y="2420"/>
                    <a:pt x="1229" y="2420"/>
                  </a:cubicBezTo>
                  <a:close/>
                  <a:moveTo>
                    <a:pt x="2438" y="1"/>
                  </a:moveTo>
                  <a:cubicBezTo>
                    <a:pt x="1861" y="1"/>
                    <a:pt x="1277" y="384"/>
                    <a:pt x="894" y="785"/>
                  </a:cubicBezTo>
                  <a:cubicBezTo>
                    <a:pt x="489" y="1212"/>
                    <a:pt x="214" y="1743"/>
                    <a:pt x="96" y="2319"/>
                  </a:cubicBezTo>
                  <a:cubicBezTo>
                    <a:pt x="38" y="2371"/>
                    <a:pt x="5" y="2456"/>
                    <a:pt x="30" y="2529"/>
                  </a:cubicBezTo>
                  <a:lnTo>
                    <a:pt x="52" y="2595"/>
                  </a:lnTo>
                  <a:cubicBezTo>
                    <a:pt x="46" y="2648"/>
                    <a:pt x="38" y="2702"/>
                    <a:pt x="35" y="2756"/>
                  </a:cubicBezTo>
                  <a:cubicBezTo>
                    <a:pt x="0" y="3374"/>
                    <a:pt x="194" y="4332"/>
                    <a:pt x="933" y="4332"/>
                  </a:cubicBezTo>
                  <a:cubicBezTo>
                    <a:pt x="989" y="4332"/>
                    <a:pt x="1048" y="4327"/>
                    <a:pt x="1110" y="4315"/>
                  </a:cubicBezTo>
                  <a:cubicBezTo>
                    <a:pt x="1489" y="4245"/>
                    <a:pt x="1854" y="4013"/>
                    <a:pt x="2119" y="3737"/>
                  </a:cubicBezTo>
                  <a:cubicBezTo>
                    <a:pt x="2371" y="3472"/>
                    <a:pt x="2706" y="3013"/>
                    <a:pt x="2561" y="2628"/>
                  </a:cubicBezTo>
                  <a:cubicBezTo>
                    <a:pt x="2410" y="2230"/>
                    <a:pt x="1824" y="2065"/>
                    <a:pt x="1447" y="2018"/>
                  </a:cubicBezTo>
                  <a:cubicBezTo>
                    <a:pt x="1367" y="2009"/>
                    <a:pt x="1287" y="2005"/>
                    <a:pt x="1207" y="2005"/>
                  </a:cubicBezTo>
                  <a:cubicBezTo>
                    <a:pt x="998" y="2005"/>
                    <a:pt x="789" y="2036"/>
                    <a:pt x="588" y="2098"/>
                  </a:cubicBezTo>
                  <a:cubicBezTo>
                    <a:pt x="695" y="1771"/>
                    <a:pt x="862" y="1465"/>
                    <a:pt x="1083" y="1201"/>
                  </a:cubicBezTo>
                  <a:cubicBezTo>
                    <a:pt x="1372" y="861"/>
                    <a:pt x="1916" y="406"/>
                    <a:pt x="2422" y="406"/>
                  </a:cubicBezTo>
                  <a:cubicBezTo>
                    <a:pt x="2534" y="406"/>
                    <a:pt x="2645" y="429"/>
                    <a:pt x="2750" y="480"/>
                  </a:cubicBezTo>
                  <a:cubicBezTo>
                    <a:pt x="2783" y="496"/>
                    <a:pt x="2816" y="504"/>
                    <a:pt x="2847" y="504"/>
                  </a:cubicBezTo>
                  <a:cubicBezTo>
                    <a:pt x="3040" y="504"/>
                    <a:pt x="3170" y="221"/>
                    <a:pt x="2962" y="120"/>
                  </a:cubicBezTo>
                  <a:cubicBezTo>
                    <a:pt x="2792" y="37"/>
                    <a:pt x="2615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8" name="Google Shape;7638;p16"/>
            <p:cNvSpPr/>
            <p:nvPr/>
          </p:nvSpPr>
          <p:spPr>
            <a:xfrm>
              <a:off x="4161750" y="1755025"/>
              <a:ext cx="143725" cy="160625"/>
            </a:xfrm>
            <a:custGeom>
              <a:avLst/>
              <a:gdLst/>
              <a:ahLst/>
              <a:cxnLst/>
              <a:rect l="l" t="t" r="r" b="b"/>
              <a:pathLst>
                <a:path w="5749" h="6425" extrusionOk="0">
                  <a:moveTo>
                    <a:pt x="5457" y="0"/>
                  </a:moveTo>
                  <a:cubicBezTo>
                    <a:pt x="5410" y="0"/>
                    <a:pt x="5361" y="21"/>
                    <a:pt x="5319" y="69"/>
                  </a:cubicBezTo>
                  <a:lnTo>
                    <a:pt x="135" y="6059"/>
                  </a:lnTo>
                  <a:cubicBezTo>
                    <a:pt x="1" y="6215"/>
                    <a:pt x="140" y="6425"/>
                    <a:pt x="293" y="6425"/>
                  </a:cubicBezTo>
                  <a:cubicBezTo>
                    <a:pt x="340" y="6425"/>
                    <a:pt x="389" y="6404"/>
                    <a:pt x="431" y="6355"/>
                  </a:cubicBezTo>
                  <a:lnTo>
                    <a:pt x="5615" y="366"/>
                  </a:lnTo>
                  <a:cubicBezTo>
                    <a:pt x="5749" y="210"/>
                    <a:pt x="5610" y="0"/>
                    <a:pt x="5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39" name="Google Shape;7639;p16"/>
            <p:cNvSpPr/>
            <p:nvPr/>
          </p:nvSpPr>
          <p:spPr>
            <a:xfrm>
              <a:off x="4175675" y="1766525"/>
              <a:ext cx="52675" cy="50550"/>
            </a:xfrm>
            <a:custGeom>
              <a:avLst/>
              <a:gdLst/>
              <a:ahLst/>
              <a:cxnLst/>
              <a:rect l="l" t="t" r="r" b="b"/>
              <a:pathLst>
                <a:path w="2107" h="2022" extrusionOk="0">
                  <a:moveTo>
                    <a:pt x="620" y="1577"/>
                  </a:moveTo>
                  <a:lnTo>
                    <a:pt x="620" y="1577"/>
                  </a:lnTo>
                  <a:cubicBezTo>
                    <a:pt x="620" y="1579"/>
                    <a:pt x="621" y="1580"/>
                    <a:pt x="621" y="1581"/>
                  </a:cubicBezTo>
                  <a:lnTo>
                    <a:pt x="621" y="1581"/>
                  </a:lnTo>
                  <a:cubicBezTo>
                    <a:pt x="620" y="1580"/>
                    <a:pt x="620" y="1578"/>
                    <a:pt x="620" y="1577"/>
                  </a:cubicBezTo>
                  <a:close/>
                  <a:moveTo>
                    <a:pt x="1277" y="414"/>
                  </a:moveTo>
                  <a:cubicBezTo>
                    <a:pt x="1298" y="414"/>
                    <a:pt x="1320" y="417"/>
                    <a:pt x="1340" y="423"/>
                  </a:cubicBezTo>
                  <a:cubicBezTo>
                    <a:pt x="1419" y="443"/>
                    <a:pt x="1473" y="481"/>
                    <a:pt x="1536" y="548"/>
                  </a:cubicBezTo>
                  <a:cubicBezTo>
                    <a:pt x="1558" y="571"/>
                    <a:pt x="1542" y="551"/>
                    <a:pt x="1560" y="576"/>
                  </a:cubicBezTo>
                  <a:cubicBezTo>
                    <a:pt x="1572" y="595"/>
                    <a:pt x="1585" y="615"/>
                    <a:pt x="1594" y="636"/>
                  </a:cubicBezTo>
                  <a:cubicBezTo>
                    <a:pt x="1600" y="647"/>
                    <a:pt x="1607" y="659"/>
                    <a:pt x="1613" y="670"/>
                  </a:cubicBezTo>
                  <a:cubicBezTo>
                    <a:pt x="1613" y="673"/>
                    <a:pt x="1613" y="676"/>
                    <a:pt x="1614" y="678"/>
                  </a:cubicBezTo>
                  <a:cubicBezTo>
                    <a:pt x="1624" y="703"/>
                    <a:pt x="1630" y="728"/>
                    <a:pt x="1636" y="755"/>
                  </a:cubicBezTo>
                  <a:cubicBezTo>
                    <a:pt x="1641" y="770"/>
                    <a:pt x="1643" y="786"/>
                    <a:pt x="1641" y="803"/>
                  </a:cubicBezTo>
                  <a:cubicBezTo>
                    <a:pt x="1641" y="827"/>
                    <a:pt x="1641" y="852"/>
                    <a:pt x="1639" y="875"/>
                  </a:cubicBezTo>
                  <a:cubicBezTo>
                    <a:pt x="1639" y="894"/>
                    <a:pt x="1636" y="911"/>
                    <a:pt x="1632" y="927"/>
                  </a:cubicBezTo>
                  <a:cubicBezTo>
                    <a:pt x="1624" y="955"/>
                    <a:pt x="1618" y="982"/>
                    <a:pt x="1610" y="1009"/>
                  </a:cubicBezTo>
                  <a:cubicBezTo>
                    <a:pt x="1549" y="1192"/>
                    <a:pt x="1400" y="1333"/>
                    <a:pt x="1218" y="1425"/>
                  </a:cubicBezTo>
                  <a:cubicBezTo>
                    <a:pt x="1039" y="1516"/>
                    <a:pt x="829" y="1557"/>
                    <a:pt x="626" y="1588"/>
                  </a:cubicBezTo>
                  <a:cubicBezTo>
                    <a:pt x="625" y="1586"/>
                    <a:pt x="623" y="1584"/>
                    <a:pt x="621" y="1582"/>
                  </a:cubicBezTo>
                  <a:lnTo>
                    <a:pt x="621" y="1582"/>
                  </a:lnTo>
                  <a:cubicBezTo>
                    <a:pt x="620" y="1576"/>
                    <a:pt x="613" y="1559"/>
                    <a:pt x="613" y="1557"/>
                  </a:cubicBezTo>
                  <a:cubicBezTo>
                    <a:pt x="609" y="1544"/>
                    <a:pt x="604" y="1532"/>
                    <a:pt x="601" y="1519"/>
                  </a:cubicBezTo>
                  <a:cubicBezTo>
                    <a:pt x="593" y="1493"/>
                    <a:pt x="588" y="1468"/>
                    <a:pt x="583" y="1441"/>
                  </a:cubicBezTo>
                  <a:cubicBezTo>
                    <a:pt x="583" y="1439"/>
                    <a:pt x="582" y="1438"/>
                    <a:pt x="582" y="1436"/>
                  </a:cubicBezTo>
                  <a:cubicBezTo>
                    <a:pt x="580" y="1421"/>
                    <a:pt x="579" y="1403"/>
                    <a:pt x="579" y="1388"/>
                  </a:cubicBezTo>
                  <a:cubicBezTo>
                    <a:pt x="577" y="1361"/>
                    <a:pt x="577" y="1334"/>
                    <a:pt x="579" y="1308"/>
                  </a:cubicBezTo>
                  <a:cubicBezTo>
                    <a:pt x="579" y="1298"/>
                    <a:pt x="582" y="1261"/>
                    <a:pt x="582" y="1255"/>
                  </a:cubicBezTo>
                  <a:cubicBezTo>
                    <a:pt x="585" y="1228"/>
                    <a:pt x="591" y="1201"/>
                    <a:pt x="598" y="1175"/>
                  </a:cubicBezTo>
                  <a:cubicBezTo>
                    <a:pt x="604" y="1148"/>
                    <a:pt x="610" y="1123"/>
                    <a:pt x="620" y="1096"/>
                  </a:cubicBezTo>
                  <a:cubicBezTo>
                    <a:pt x="624" y="1084"/>
                    <a:pt x="629" y="1071"/>
                    <a:pt x="634" y="1059"/>
                  </a:cubicBezTo>
                  <a:cubicBezTo>
                    <a:pt x="634" y="1056"/>
                    <a:pt x="634" y="1057"/>
                    <a:pt x="634" y="1056"/>
                  </a:cubicBezTo>
                  <a:lnTo>
                    <a:pt x="635" y="1052"/>
                  </a:lnTo>
                  <a:cubicBezTo>
                    <a:pt x="649" y="1023"/>
                    <a:pt x="668" y="996"/>
                    <a:pt x="685" y="968"/>
                  </a:cubicBezTo>
                  <a:cubicBezTo>
                    <a:pt x="723" y="1007"/>
                    <a:pt x="774" y="1028"/>
                    <a:pt x="827" y="1028"/>
                  </a:cubicBezTo>
                  <a:cubicBezTo>
                    <a:pt x="845" y="1028"/>
                    <a:pt x="862" y="1026"/>
                    <a:pt x="880" y="1021"/>
                  </a:cubicBezTo>
                  <a:cubicBezTo>
                    <a:pt x="981" y="994"/>
                    <a:pt x="1066" y="871"/>
                    <a:pt x="1025" y="764"/>
                  </a:cubicBezTo>
                  <a:cubicBezTo>
                    <a:pt x="1020" y="747"/>
                    <a:pt x="1014" y="729"/>
                    <a:pt x="1009" y="710"/>
                  </a:cubicBezTo>
                  <a:lnTo>
                    <a:pt x="1009" y="710"/>
                  </a:lnTo>
                  <a:cubicBezTo>
                    <a:pt x="1010" y="714"/>
                    <a:pt x="1011" y="716"/>
                    <a:pt x="1011" y="716"/>
                  </a:cubicBezTo>
                  <a:cubicBezTo>
                    <a:pt x="1013" y="716"/>
                    <a:pt x="1008" y="681"/>
                    <a:pt x="1008" y="672"/>
                  </a:cubicBezTo>
                  <a:cubicBezTo>
                    <a:pt x="1008" y="664"/>
                    <a:pt x="1008" y="658"/>
                    <a:pt x="1010" y="650"/>
                  </a:cubicBezTo>
                  <a:cubicBezTo>
                    <a:pt x="1010" y="649"/>
                    <a:pt x="1010" y="648"/>
                    <a:pt x="1010" y="647"/>
                  </a:cubicBezTo>
                  <a:cubicBezTo>
                    <a:pt x="1010" y="645"/>
                    <a:pt x="1011" y="644"/>
                    <a:pt x="1011" y="642"/>
                  </a:cubicBezTo>
                  <a:cubicBezTo>
                    <a:pt x="1019" y="626"/>
                    <a:pt x="1024" y="609"/>
                    <a:pt x="1027" y="592"/>
                  </a:cubicBezTo>
                  <a:cubicBezTo>
                    <a:pt x="1029" y="587"/>
                    <a:pt x="1031" y="581"/>
                    <a:pt x="1031" y="581"/>
                  </a:cubicBezTo>
                  <a:lnTo>
                    <a:pt x="1031" y="581"/>
                  </a:lnTo>
                  <a:cubicBezTo>
                    <a:pt x="1031" y="581"/>
                    <a:pt x="1030" y="582"/>
                    <a:pt x="1028" y="585"/>
                  </a:cubicBezTo>
                  <a:lnTo>
                    <a:pt x="1028" y="585"/>
                  </a:lnTo>
                  <a:cubicBezTo>
                    <a:pt x="1058" y="526"/>
                    <a:pt x="1104" y="476"/>
                    <a:pt x="1163" y="445"/>
                  </a:cubicBezTo>
                  <a:cubicBezTo>
                    <a:pt x="1198" y="424"/>
                    <a:pt x="1237" y="414"/>
                    <a:pt x="1277" y="414"/>
                  </a:cubicBezTo>
                  <a:close/>
                  <a:moveTo>
                    <a:pt x="1275" y="1"/>
                  </a:moveTo>
                  <a:cubicBezTo>
                    <a:pt x="1175" y="1"/>
                    <a:pt x="1074" y="23"/>
                    <a:pt x="978" y="70"/>
                  </a:cubicBezTo>
                  <a:cubicBezTo>
                    <a:pt x="828" y="147"/>
                    <a:pt x="710" y="272"/>
                    <a:pt x="645" y="427"/>
                  </a:cubicBezTo>
                  <a:cubicBezTo>
                    <a:pt x="167" y="733"/>
                    <a:pt x="1" y="1454"/>
                    <a:pt x="336" y="1920"/>
                  </a:cubicBezTo>
                  <a:cubicBezTo>
                    <a:pt x="386" y="1991"/>
                    <a:pt x="446" y="2021"/>
                    <a:pt x="524" y="2021"/>
                  </a:cubicBezTo>
                  <a:cubicBezTo>
                    <a:pt x="539" y="2021"/>
                    <a:pt x="555" y="2020"/>
                    <a:pt x="573" y="2018"/>
                  </a:cubicBezTo>
                  <a:cubicBezTo>
                    <a:pt x="878" y="1972"/>
                    <a:pt x="1190" y="1919"/>
                    <a:pt x="1464" y="1768"/>
                  </a:cubicBezTo>
                  <a:cubicBezTo>
                    <a:pt x="1735" y="1620"/>
                    <a:pt x="1954" y="1366"/>
                    <a:pt x="2030" y="1063"/>
                  </a:cubicBezTo>
                  <a:cubicBezTo>
                    <a:pt x="2106" y="761"/>
                    <a:pt x="2026" y="440"/>
                    <a:pt x="1801" y="222"/>
                  </a:cubicBezTo>
                  <a:cubicBezTo>
                    <a:pt x="1656" y="82"/>
                    <a:pt x="1466" y="1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0" name="Google Shape;7640;p16"/>
            <p:cNvSpPr/>
            <p:nvPr/>
          </p:nvSpPr>
          <p:spPr>
            <a:xfrm>
              <a:off x="4227825" y="1845475"/>
              <a:ext cx="57000" cy="55150"/>
            </a:xfrm>
            <a:custGeom>
              <a:avLst/>
              <a:gdLst/>
              <a:ahLst/>
              <a:cxnLst/>
              <a:rect l="l" t="t" r="r" b="b"/>
              <a:pathLst>
                <a:path w="2280" h="2206" extrusionOk="0">
                  <a:moveTo>
                    <a:pt x="1154" y="520"/>
                  </a:moveTo>
                  <a:cubicBezTo>
                    <a:pt x="1160" y="520"/>
                    <a:pt x="1166" y="520"/>
                    <a:pt x="1172" y="520"/>
                  </a:cubicBezTo>
                  <a:cubicBezTo>
                    <a:pt x="1191" y="520"/>
                    <a:pt x="1210" y="522"/>
                    <a:pt x="1228" y="524"/>
                  </a:cubicBezTo>
                  <a:lnTo>
                    <a:pt x="1230" y="524"/>
                  </a:lnTo>
                  <a:lnTo>
                    <a:pt x="1258" y="528"/>
                  </a:lnTo>
                  <a:cubicBezTo>
                    <a:pt x="1299" y="536"/>
                    <a:pt x="1338" y="547"/>
                    <a:pt x="1377" y="561"/>
                  </a:cubicBezTo>
                  <a:cubicBezTo>
                    <a:pt x="1385" y="564"/>
                    <a:pt x="1418" y="577"/>
                    <a:pt x="1419" y="577"/>
                  </a:cubicBezTo>
                  <a:cubicBezTo>
                    <a:pt x="1419" y="577"/>
                    <a:pt x="1419" y="577"/>
                    <a:pt x="1419" y="577"/>
                  </a:cubicBezTo>
                  <a:lnTo>
                    <a:pt x="1419" y="577"/>
                  </a:lnTo>
                  <a:cubicBezTo>
                    <a:pt x="1423" y="578"/>
                    <a:pt x="1427" y="580"/>
                    <a:pt x="1427" y="580"/>
                  </a:cubicBezTo>
                  <a:cubicBezTo>
                    <a:pt x="1441" y="588"/>
                    <a:pt x="1456" y="596"/>
                    <a:pt x="1470" y="603"/>
                  </a:cubicBezTo>
                  <a:cubicBezTo>
                    <a:pt x="1504" y="621"/>
                    <a:pt x="1537" y="643"/>
                    <a:pt x="1570" y="665"/>
                  </a:cubicBezTo>
                  <a:cubicBezTo>
                    <a:pt x="1575" y="668"/>
                    <a:pt x="1581" y="672"/>
                    <a:pt x="1586" y="675"/>
                  </a:cubicBezTo>
                  <a:lnTo>
                    <a:pt x="1598" y="685"/>
                  </a:lnTo>
                  <a:cubicBezTo>
                    <a:pt x="1615" y="701"/>
                    <a:pt x="1633" y="715"/>
                    <a:pt x="1648" y="730"/>
                  </a:cubicBezTo>
                  <a:cubicBezTo>
                    <a:pt x="1678" y="758"/>
                    <a:pt x="1704" y="787"/>
                    <a:pt x="1729" y="818"/>
                  </a:cubicBezTo>
                  <a:lnTo>
                    <a:pt x="1729" y="818"/>
                  </a:lnTo>
                  <a:cubicBezTo>
                    <a:pt x="1734" y="824"/>
                    <a:pt x="1744" y="839"/>
                    <a:pt x="1747" y="843"/>
                  </a:cubicBezTo>
                  <a:cubicBezTo>
                    <a:pt x="1760" y="862"/>
                    <a:pt x="1772" y="881"/>
                    <a:pt x="1783" y="901"/>
                  </a:cubicBezTo>
                  <a:cubicBezTo>
                    <a:pt x="1792" y="918"/>
                    <a:pt x="1800" y="936"/>
                    <a:pt x="1810" y="951"/>
                  </a:cubicBezTo>
                  <a:cubicBezTo>
                    <a:pt x="1810" y="953"/>
                    <a:pt x="1811" y="954"/>
                    <a:pt x="1811" y="956"/>
                  </a:cubicBezTo>
                  <a:cubicBezTo>
                    <a:pt x="1814" y="964"/>
                    <a:pt x="1819" y="973"/>
                    <a:pt x="1821" y="981"/>
                  </a:cubicBezTo>
                  <a:cubicBezTo>
                    <a:pt x="1835" y="1019"/>
                    <a:pt x="1844" y="1059"/>
                    <a:pt x="1852" y="1099"/>
                  </a:cubicBezTo>
                  <a:cubicBezTo>
                    <a:pt x="1854" y="1109"/>
                    <a:pt x="1854" y="1120"/>
                    <a:pt x="1854" y="1130"/>
                  </a:cubicBezTo>
                  <a:cubicBezTo>
                    <a:pt x="1855" y="1150"/>
                    <a:pt x="1855" y="1169"/>
                    <a:pt x="1854" y="1189"/>
                  </a:cubicBezTo>
                  <a:cubicBezTo>
                    <a:pt x="1854" y="1197"/>
                    <a:pt x="1852" y="1216"/>
                    <a:pt x="1852" y="1221"/>
                  </a:cubicBezTo>
                  <a:cubicBezTo>
                    <a:pt x="1849" y="1243"/>
                    <a:pt x="1844" y="1263"/>
                    <a:pt x="1839" y="1285"/>
                  </a:cubicBezTo>
                  <a:cubicBezTo>
                    <a:pt x="1833" y="1305"/>
                    <a:pt x="1828" y="1319"/>
                    <a:pt x="1822" y="1338"/>
                  </a:cubicBezTo>
                  <a:cubicBezTo>
                    <a:pt x="1821" y="1345"/>
                    <a:pt x="1816" y="1355"/>
                    <a:pt x="1813" y="1363"/>
                  </a:cubicBezTo>
                  <a:cubicBezTo>
                    <a:pt x="1796" y="1399"/>
                    <a:pt x="1775" y="1434"/>
                    <a:pt x="1753" y="1467"/>
                  </a:cubicBezTo>
                  <a:cubicBezTo>
                    <a:pt x="1749" y="1475"/>
                    <a:pt x="1733" y="1494"/>
                    <a:pt x="1734" y="1494"/>
                  </a:cubicBezTo>
                  <a:cubicBezTo>
                    <a:pt x="1734" y="1494"/>
                    <a:pt x="1736" y="1491"/>
                    <a:pt x="1742" y="1484"/>
                  </a:cubicBezTo>
                  <a:lnTo>
                    <a:pt x="1742" y="1484"/>
                  </a:lnTo>
                  <a:cubicBezTo>
                    <a:pt x="1731" y="1498"/>
                    <a:pt x="1719" y="1512"/>
                    <a:pt x="1706" y="1525"/>
                  </a:cubicBezTo>
                  <a:cubicBezTo>
                    <a:pt x="1678" y="1556"/>
                    <a:pt x="1645" y="1586"/>
                    <a:pt x="1612" y="1614"/>
                  </a:cubicBezTo>
                  <a:cubicBezTo>
                    <a:pt x="1620" y="1607"/>
                    <a:pt x="1623" y="1605"/>
                    <a:pt x="1622" y="1605"/>
                  </a:cubicBezTo>
                  <a:lnTo>
                    <a:pt x="1622" y="1605"/>
                  </a:lnTo>
                  <a:cubicBezTo>
                    <a:pt x="1622" y="1605"/>
                    <a:pt x="1603" y="1620"/>
                    <a:pt x="1595" y="1625"/>
                  </a:cubicBezTo>
                  <a:cubicBezTo>
                    <a:pt x="1578" y="1637"/>
                    <a:pt x="1559" y="1650"/>
                    <a:pt x="1540" y="1661"/>
                  </a:cubicBezTo>
                  <a:cubicBezTo>
                    <a:pt x="1506" y="1683"/>
                    <a:pt x="1470" y="1700"/>
                    <a:pt x="1434" y="1719"/>
                  </a:cubicBezTo>
                  <a:lnTo>
                    <a:pt x="1424" y="1722"/>
                  </a:lnTo>
                  <a:lnTo>
                    <a:pt x="1404" y="1730"/>
                  </a:lnTo>
                  <a:cubicBezTo>
                    <a:pt x="1387" y="1736"/>
                    <a:pt x="1369" y="1742"/>
                    <a:pt x="1351" y="1747"/>
                  </a:cubicBezTo>
                  <a:cubicBezTo>
                    <a:pt x="1311" y="1760"/>
                    <a:pt x="1272" y="1769"/>
                    <a:pt x="1232" y="1777"/>
                  </a:cubicBezTo>
                  <a:cubicBezTo>
                    <a:pt x="1222" y="1779"/>
                    <a:pt x="1214" y="1780"/>
                    <a:pt x="1205" y="1782"/>
                  </a:cubicBezTo>
                  <a:lnTo>
                    <a:pt x="1203" y="1782"/>
                  </a:lnTo>
                  <a:cubicBezTo>
                    <a:pt x="1185" y="1783"/>
                    <a:pt x="1166" y="1785"/>
                    <a:pt x="1147" y="1786"/>
                  </a:cubicBezTo>
                  <a:cubicBezTo>
                    <a:pt x="1135" y="1787"/>
                    <a:pt x="1124" y="1787"/>
                    <a:pt x="1112" y="1787"/>
                  </a:cubicBezTo>
                  <a:cubicBezTo>
                    <a:pt x="1080" y="1787"/>
                    <a:pt x="1049" y="1786"/>
                    <a:pt x="1017" y="1783"/>
                  </a:cubicBezTo>
                  <a:cubicBezTo>
                    <a:pt x="1012" y="1783"/>
                    <a:pt x="1006" y="1782"/>
                    <a:pt x="1001" y="1782"/>
                  </a:cubicBezTo>
                  <a:lnTo>
                    <a:pt x="1000" y="1782"/>
                  </a:lnTo>
                  <a:cubicBezTo>
                    <a:pt x="981" y="1777"/>
                    <a:pt x="962" y="1774"/>
                    <a:pt x="945" y="1769"/>
                  </a:cubicBezTo>
                  <a:cubicBezTo>
                    <a:pt x="926" y="1766"/>
                    <a:pt x="902" y="1758"/>
                    <a:pt x="882" y="1752"/>
                  </a:cubicBezTo>
                  <a:cubicBezTo>
                    <a:pt x="875" y="1750"/>
                    <a:pt x="853" y="1742"/>
                    <a:pt x="842" y="1737"/>
                  </a:cubicBezTo>
                  <a:lnTo>
                    <a:pt x="842" y="1737"/>
                  </a:lnTo>
                  <a:cubicBezTo>
                    <a:pt x="841" y="1736"/>
                    <a:pt x="810" y="1722"/>
                    <a:pt x="804" y="1719"/>
                  </a:cubicBezTo>
                  <a:cubicBezTo>
                    <a:pt x="788" y="1710"/>
                    <a:pt x="771" y="1700"/>
                    <a:pt x="755" y="1691"/>
                  </a:cubicBezTo>
                  <a:cubicBezTo>
                    <a:pt x="749" y="1686"/>
                    <a:pt x="725" y="1669"/>
                    <a:pt x="721" y="1667"/>
                  </a:cubicBezTo>
                  <a:cubicBezTo>
                    <a:pt x="705" y="1655"/>
                    <a:pt x="691" y="1642"/>
                    <a:pt x="677" y="1628"/>
                  </a:cubicBezTo>
                  <a:cubicBezTo>
                    <a:pt x="663" y="1614"/>
                    <a:pt x="650" y="1601"/>
                    <a:pt x="636" y="1586"/>
                  </a:cubicBezTo>
                  <a:cubicBezTo>
                    <a:pt x="631" y="1581"/>
                    <a:pt x="616" y="1561"/>
                    <a:pt x="611" y="1556"/>
                  </a:cubicBezTo>
                  <a:cubicBezTo>
                    <a:pt x="588" y="1525"/>
                    <a:pt x="567" y="1492"/>
                    <a:pt x="548" y="1457"/>
                  </a:cubicBezTo>
                  <a:cubicBezTo>
                    <a:pt x="541" y="1442"/>
                    <a:pt x="531" y="1424"/>
                    <a:pt x="523" y="1407"/>
                  </a:cubicBezTo>
                  <a:cubicBezTo>
                    <a:pt x="522" y="1402"/>
                    <a:pt x="514" y="1384"/>
                    <a:pt x="512" y="1377"/>
                  </a:cubicBezTo>
                  <a:cubicBezTo>
                    <a:pt x="497" y="1335"/>
                    <a:pt x="486" y="1291"/>
                    <a:pt x="476" y="1247"/>
                  </a:cubicBezTo>
                  <a:cubicBezTo>
                    <a:pt x="473" y="1238"/>
                    <a:pt x="472" y="1229"/>
                    <a:pt x="470" y="1219"/>
                  </a:cubicBezTo>
                  <a:cubicBezTo>
                    <a:pt x="470" y="1218"/>
                    <a:pt x="467" y="1205"/>
                    <a:pt x="467" y="1200"/>
                  </a:cubicBezTo>
                  <a:cubicBezTo>
                    <a:pt x="465" y="1194"/>
                    <a:pt x="465" y="1191"/>
                    <a:pt x="465" y="1189"/>
                  </a:cubicBezTo>
                  <a:cubicBezTo>
                    <a:pt x="464" y="1177"/>
                    <a:pt x="462" y="1164"/>
                    <a:pt x="462" y="1150"/>
                  </a:cubicBezTo>
                  <a:cubicBezTo>
                    <a:pt x="459" y="1102"/>
                    <a:pt x="459" y="1053"/>
                    <a:pt x="462" y="1005"/>
                  </a:cubicBezTo>
                  <a:cubicBezTo>
                    <a:pt x="464" y="984"/>
                    <a:pt x="465" y="967"/>
                    <a:pt x="467" y="948"/>
                  </a:cubicBezTo>
                  <a:cubicBezTo>
                    <a:pt x="468" y="943"/>
                    <a:pt x="475" y="906"/>
                    <a:pt x="476" y="896"/>
                  </a:cubicBezTo>
                  <a:cubicBezTo>
                    <a:pt x="486" y="851"/>
                    <a:pt x="498" y="807"/>
                    <a:pt x="512" y="765"/>
                  </a:cubicBezTo>
                  <a:cubicBezTo>
                    <a:pt x="516" y="756"/>
                    <a:pt x="533" y="714"/>
                    <a:pt x="531" y="714"/>
                  </a:cubicBezTo>
                  <a:lnTo>
                    <a:pt x="531" y="714"/>
                  </a:lnTo>
                  <a:cubicBezTo>
                    <a:pt x="531" y="714"/>
                    <a:pt x="531" y="715"/>
                    <a:pt x="530" y="716"/>
                  </a:cubicBezTo>
                  <a:lnTo>
                    <a:pt x="530" y="716"/>
                  </a:lnTo>
                  <a:cubicBezTo>
                    <a:pt x="539" y="699"/>
                    <a:pt x="548" y="681"/>
                    <a:pt x="556" y="663"/>
                  </a:cubicBezTo>
                  <a:cubicBezTo>
                    <a:pt x="578" y="622"/>
                    <a:pt x="603" y="583"/>
                    <a:pt x="628" y="547"/>
                  </a:cubicBezTo>
                  <a:lnTo>
                    <a:pt x="630" y="545"/>
                  </a:lnTo>
                  <a:cubicBezTo>
                    <a:pt x="668" y="595"/>
                    <a:pt x="722" y="629"/>
                    <a:pt x="785" y="629"/>
                  </a:cubicBezTo>
                  <a:cubicBezTo>
                    <a:pt x="818" y="629"/>
                    <a:pt x="853" y="619"/>
                    <a:pt x="888" y="597"/>
                  </a:cubicBezTo>
                  <a:cubicBezTo>
                    <a:pt x="906" y="586"/>
                    <a:pt x="923" y="575"/>
                    <a:pt x="940" y="567"/>
                  </a:cubicBezTo>
                  <a:cubicBezTo>
                    <a:pt x="949" y="563"/>
                    <a:pt x="959" y="558"/>
                    <a:pt x="968" y="553"/>
                  </a:cubicBezTo>
                  <a:cubicBezTo>
                    <a:pt x="1004" y="541"/>
                    <a:pt x="1040" y="531"/>
                    <a:pt x="1078" y="524"/>
                  </a:cubicBezTo>
                  <a:cubicBezTo>
                    <a:pt x="1086" y="524"/>
                    <a:pt x="1106" y="520"/>
                    <a:pt x="1116" y="520"/>
                  </a:cubicBezTo>
                  <a:cubicBezTo>
                    <a:pt x="1129" y="520"/>
                    <a:pt x="1141" y="520"/>
                    <a:pt x="1154" y="520"/>
                  </a:cubicBezTo>
                  <a:close/>
                  <a:moveTo>
                    <a:pt x="685" y="1"/>
                  </a:moveTo>
                  <a:cubicBezTo>
                    <a:pt x="650" y="1"/>
                    <a:pt x="615" y="10"/>
                    <a:pt x="584" y="30"/>
                  </a:cubicBezTo>
                  <a:cubicBezTo>
                    <a:pt x="205" y="278"/>
                    <a:pt x="0" y="741"/>
                    <a:pt x="45" y="1191"/>
                  </a:cubicBezTo>
                  <a:cubicBezTo>
                    <a:pt x="92" y="1647"/>
                    <a:pt x="376" y="2068"/>
                    <a:pt x="841" y="2176"/>
                  </a:cubicBezTo>
                  <a:cubicBezTo>
                    <a:pt x="926" y="2196"/>
                    <a:pt x="1014" y="2205"/>
                    <a:pt x="1101" y="2205"/>
                  </a:cubicBezTo>
                  <a:cubicBezTo>
                    <a:pt x="1446" y="2205"/>
                    <a:pt x="1797" y="2060"/>
                    <a:pt x="2021" y="1802"/>
                  </a:cubicBezTo>
                  <a:cubicBezTo>
                    <a:pt x="2173" y="1627"/>
                    <a:pt x="2267" y="1413"/>
                    <a:pt x="2273" y="1180"/>
                  </a:cubicBezTo>
                  <a:cubicBezTo>
                    <a:pt x="2280" y="947"/>
                    <a:pt x="2186" y="724"/>
                    <a:pt x="2043" y="542"/>
                  </a:cubicBezTo>
                  <a:cubicBezTo>
                    <a:pt x="1833" y="276"/>
                    <a:pt x="1493" y="104"/>
                    <a:pt x="1156" y="104"/>
                  </a:cubicBezTo>
                  <a:cubicBezTo>
                    <a:pt x="1064" y="104"/>
                    <a:pt x="973" y="117"/>
                    <a:pt x="884" y="144"/>
                  </a:cubicBezTo>
                  <a:cubicBezTo>
                    <a:pt x="881" y="130"/>
                    <a:pt x="876" y="118"/>
                    <a:pt x="871" y="105"/>
                  </a:cubicBezTo>
                  <a:cubicBezTo>
                    <a:pt x="834" y="41"/>
                    <a:pt x="759" y="1"/>
                    <a:pt x="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1" name="Google Shape;7641;p16"/>
            <p:cNvSpPr/>
            <p:nvPr/>
          </p:nvSpPr>
          <p:spPr>
            <a:xfrm>
              <a:off x="4364000" y="1810100"/>
              <a:ext cx="14100" cy="13225"/>
            </a:xfrm>
            <a:custGeom>
              <a:avLst/>
              <a:gdLst/>
              <a:ahLst/>
              <a:cxnLst/>
              <a:rect l="l" t="t" r="r" b="b"/>
              <a:pathLst>
                <a:path w="564" h="529" extrusionOk="0">
                  <a:moveTo>
                    <a:pt x="336" y="0"/>
                  </a:moveTo>
                  <a:lnTo>
                    <a:pt x="281" y="8"/>
                  </a:lnTo>
                  <a:cubicBezTo>
                    <a:pt x="245" y="18"/>
                    <a:pt x="214" y="36"/>
                    <a:pt x="189" y="62"/>
                  </a:cubicBezTo>
                  <a:lnTo>
                    <a:pt x="79" y="170"/>
                  </a:lnTo>
                  <a:cubicBezTo>
                    <a:pt x="1" y="253"/>
                    <a:pt x="1" y="383"/>
                    <a:pt x="79" y="467"/>
                  </a:cubicBezTo>
                  <a:lnTo>
                    <a:pt x="121" y="499"/>
                  </a:lnTo>
                  <a:cubicBezTo>
                    <a:pt x="154" y="517"/>
                    <a:pt x="190" y="528"/>
                    <a:pt x="228" y="528"/>
                  </a:cubicBezTo>
                  <a:lnTo>
                    <a:pt x="284" y="521"/>
                  </a:lnTo>
                  <a:cubicBezTo>
                    <a:pt x="319" y="511"/>
                    <a:pt x="350" y="492"/>
                    <a:pt x="377" y="467"/>
                  </a:cubicBezTo>
                  <a:lnTo>
                    <a:pt x="485" y="358"/>
                  </a:lnTo>
                  <a:cubicBezTo>
                    <a:pt x="546" y="298"/>
                    <a:pt x="563" y="207"/>
                    <a:pt x="527" y="129"/>
                  </a:cubicBezTo>
                  <a:cubicBezTo>
                    <a:pt x="519" y="104"/>
                    <a:pt x="505" y="80"/>
                    <a:pt x="485" y="62"/>
                  </a:cubicBezTo>
                  <a:cubicBezTo>
                    <a:pt x="471" y="51"/>
                    <a:pt x="457" y="40"/>
                    <a:pt x="443" y="29"/>
                  </a:cubicBezTo>
                  <a:cubicBezTo>
                    <a:pt x="410" y="10"/>
                    <a:pt x="374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2" name="Google Shape;7642;p16"/>
            <p:cNvSpPr/>
            <p:nvPr/>
          </p:nvSpPr>
          <p:spPr>
            <a:xfrm>
              <a:off x="4347150" y="1877975"/>
              <a:ext cx="30950" cy="78075"/>
            </a:xfrm>
            <a:custGeom>
              <a:avLst/>
              <a:gdLst/>
              <a:ahLst/>
              <a:cxnLst/>
              <a:rect l="l" t="t" r="r" b="b"/>
              <a:pathLst>
                <a:path w="1238" h="3123" extrusionOk="0">
                  <a:moveTo>
                    <a:pt x="980" y="0"/>
                  </a:moveTo>
                  <a:cubicBezTo>
                    <a:pt x="899" y="0"/>
                    <a:pt x="823" y="46"/>
                    <a:pt x="803" y="151"/>
                  </a:cubicBezTo>
                  <a:cubicBezTo>
                    <a:pt x="628" y="1075"/>
                    <a:pt x="379" y="1984"/>
                    <a:pt x="56" y="2868"/>
                  </a:cubicBezTo>
                  <a:cubicBezTo>
                    <a:pt x="0" y="3022"/>
                    <a:pt x="125" y="3122"/>
                    <a:pt x="253" y="3122"/>
                  </a:cubicBezTo>
                  <a:cubicBezTo>
                    <a:pt x="338" y="3122"/>
                    <a:pt x="423" y="3079"/>
                    <a:pt x="460" y="2979"/>
                  </a:cubicBezTo>
                  <a:cubicBezTo>
                    <a:pt x="783" y="2095"/>
                    <a:pt x="1032" y="1187"/>
                    <a:pt x="1207" y="262"/>
                  </a:cubicBezTo>
                  <a:cubicBezTo>
                    <a:pt x="1238" y="104"/>
                    <a:pt x="1103" y="0"/>
                    <a:pt x="9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3" name="Google Shape;7643;p16"/>
            <p:cNvSpPr/>
            <p:nvPr/>
          </p:nvSpPr>
          <p:spPr>
            <a:xfrm>
              <a:off x="4429450" y="1769100"/>
              <a:ext cx="104925" cy="118300"/>
            </a:xfrm>
            <a:custGeom>
              <a:avLst/>
              <a:gdLst/>
              <a:ahLst/>
              <a:cxnLst/>
              <a:rect l="l" t="t" r="r" b="b"/>
              <a:pathLst>
                <a:path w="4197" h="4732" extrusionOk="0">
                  <a:moveTo>
                    <a:pt x="2671" y="0"/>
                  </a:moveTo>
                  <a:cubicBezTo>
                    <a:pt x="2600" y="0"/>
                    <a:pt x="2528" y="33"/>
                    <a:pt x="2489" y="100"/>
                  </a:cubicBezTo>
                  <a:lnTo>
                    <a:pt x="96" y="4168"/>
                  </a:lnTo>
                  <a:cubicBezTo>
                    <a:pt x="1" y="4329"/>
                    <a:pt x="145" y="4481"/>
                    <a:pt x="289" y="4481"/>
                  </a:cubicBezTo>
                  <a:cubicBezTo>
                    <a:pt x="352" y="4481"/>
                    <a:pt x="416" y="4451"/>
                    <a:pt x="458" y="4379"/>
                  </a:cubicBezTo>
                  <a:lnTo>
                    <a:pt x="2587" y="758"/>
                  </a:lnTo>
                  <a:cubicBezTo>
                    <a:pt x="2877" y="1958"/>
                    <a:pt x="3231" y="3143"/>
                    <a:pt x="3650" y="4304"/>
                  </a:cubicBezTo>
                  <a:cubicBezTo>
                    <a:pt x="2683" y="4295"/>
                    <a:pt x="1716" y="4249"/>
                    <a:pt x="754" y="4161"/>
                  </a:cubicBezTo>
                  <a:cubicBezTo>
                    <a:pt x="747" y="4161"/>
                    <a:pt x="739" y="4160"/>
                    <a:pt x="732" y="4160"/>
                  </a:cubicBezTo>
                  <a:cubicBezTo>
                    <a:pt x="487" y="4160"/>
                    <a:pt x="496" y="4557"/>
                    <a:pt x="754" y="4580"/>
                  </a:cubicBezTo>
                  <a:cubicBezTo>
                    <a:pt x="1815" y="4677"/>
                    <a:pt x="2880" y="4729"/>
                    <a:pt x="3946" y="4732"/>
                  </a:cubicBezTo>
                  <a:cubicBezTo>
                    <a:pt x="4073" y="4732"/>
                    <a:pt x="4197" y="4595"/>
                    <a:pt x="4148" y="4467"/>
                  </a:cubicBezTo>
                  <a:cubicBezTo>
                    <a:pt x="3628" y="3057"/>
                    <a:pt x="3202" y="1615"/>
                    <a:pt x="2871" y="150"/>
                  </a:cubicBezTo>
                  <a:cubicBezTo>
                    <a:pt x="2848" y="51"/>
                    <a:pt x="2760" y="0"/>
                    <a:pt x="26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4" name="Google Shape;7644;p16"/>
            <p:cNvSpPr/>
            <p:nvPr/>
          </p:nvSpPr>
          <p:spPr>
            <a:xfrm>
              <a:off x="4543675" y="1851900"/>
              <a:ext cx="46825" cy="79700"/>
            </a:xfrm>
            <a:custGeom>
              <a:avLst/>
              <a:gdLst/>
              <a:ahLst/>
              <a:cxnLst/>
              <a:rect l="l" t="t" r="r" b="b"/>
              <a:pathLst>
                <a:path w="1873" h="3188" extrusionOk="0">
                  <a:moveTo>
                    <a:pt x="1554" y="0"/>
                  </a:moveTo>
                  <a:cubicBezTo>
                    <a:pt x="1505" y="0"/>
                    <a:pt x="1453" y="18"/>
                    <a:pt x="1406" y="57"/>
                  </a:cubicBezTo>
                  <a:lnTo>
                    <a:pt x="88" y="1142"/>
                  </a:lnTo>
                  <a:cubicBezTo>
                    <a:pt x="0" y="1214"/>
                    <a:pt x="15" y="1363"/>
                    <a:pt x="88" y="1438"/>
                  </a:cubicBezTo>
                  <a:cubicBezTo>
                    <a:pt x="129" y="1480"/>
                    <a:pt x="179" y="1499"/>
                    <a:pt x="229" y="1499"/>
                  </a:cubicBezTo>
                  <a:cubicBezTo>
                    <a:pt x="284" y="1499"/>
                    <a:pt x="339" y="1476"/>
                    <a:pt x="384" y="1438"/>
                  </a:cubicBezTo>
                  <a:lnTo>
                    <a:pt x="1378" y="621"/>
                  </a:lnTo>
                  <a:cubicBezTo>
                    <a:pt x="1440" y="1407"/>
                    <a:pt x="1443" y="2198"/>
                    <a:pt x="1387" y="2986"/>
                  </a:cubicBezTo>
                  <a:cubicBezTo>
                    <a:pt x="1378" y="3121"/>
                    <a:pt x="1477" y="3188"/>
                    <a:pt x="1582" y="3188"/>
                  </a:cubicBezTo>
                  <a:cubicBezTo>
                    <a:pt x="1686" y="3188"/>
                    <a:pt x="1796" y="3121"/>
                    <a:pt x="1805" y="2986"/>
                  </a:cubicBezTo>
                  <a:cubicBezTo>
                    <a:pt x="1873" y="2059"/>
                    <a:pt x="1859" y="1128"/>
                    <a:pt x="1763" y="205"/>
                  </a:cubicBezTo>
                  <a:cubicBezTo>
                    <a:pt x="1749" y="78"/>
                    <a:pt x="1657" y="0"/>
                    <a:pt x="1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5" name="Google Shape;7645;p16"/>
            <p:cNvSpPr/>
            <p:nvPr/>
          </p:nvSpPr>
          <p:spPr>
            <a:xfrm>
              <a:off x="4625050" y="1810950"/>
              <a:ext cx="109525" cy="15750"/>
            </a:xfrm>
            <a:custGeom>
              <a:avLst/>
              <a:gdLst/>
              <a:ahLst/>
              <a:cxnLst/>
              <a:rect l="l" t="t" r="r" b="b"/>
              <a:pathLst>
                <a:path w="4381" h="630" extrusionOk="0">
                  <a:moveTo>
                    <a:pt x="327" y="1"/>
                  </a:moveTo>
                  <a:cubicBezTo>
                    <a:pt x="91" y="1"/>
                    <a:pt x="0" y="367"/>
                    <a:pt x="253" y="408"/>
                  </a:cubicBezTo>
                  <a:cubicBezTo>
                    <a:pt x="1155" y="556"/>
                    <a:pt x="2067" y="629"/>
                    <a:pt x="2979" y="629"/>
                  </a:cubicBezTo>
                  <a:cubicBezTo>
                    <a:pt x="3357" y="629"/>
                    <a:pt x="3734" y="617"/>
                    <a:pt x="4111" y="592"/>
                  </a:cubicBezTo>
                  <a:cubicBezTo>
                    <a:pt x="4373" y="575"/>
                    <a:pt x="4380" y="173"/>
                    <a:pt x="4128" y="173"/>
                  </a:cubicBezTo>
                  <a:cubicBezTo>
                    <a:pt x="4123" y="173"/>
                    <a:pt x="4117" y="173"/>
                    <a:pt x="4111" y="173"/>
                  </a:cubicBezTo>
                  <a:cubicBezTo>
                    <a:pt x="3733" y="199"/>
                    <a:pt x="3354" y="212"/>
                    <a:pt x="2976" y="212"/>
                  </a:cubicBezTo>
                  <a:cubicBezTo>
                    <a:pt x="2102" y="212"/>
                    <a:pt x="1228" y="143"/>
                    <a:pt x="365" y="4"/>
                  </a:cubicBezTo>
                  <a:cubicBezTo>
                    <a:pt x="352" y="2"/>
                    <a:pt x="339" y="1"/>
                    <a:pt x="3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6" name="Google Shape;7646;p16"/>
            <p:cNvSpPr/>
            <p:nvPr/>
          </p:nvSpPr>
          <p:spPr>
            <a:xfrm>
              <a:off x="4620700" y="1843750"/>
              <a:ext cx="101375" cy="14475"/>
            </a:xfrm>
            <a:custGeom>
              <a:avLst/>
              <a:gdLst/>
              <a:ahLst/>
              <a:cxnLst/>
              <a:rect l="l" t="t" r="r" b="b"/>
              <a:pathLst>
                <a:path w="4055" h="579" extrusionOk="0">
                  <a:moveTo>
                    <a:pt x="1520" y="1"/>
                  </a:moveTo>
                  <a:cubicBezTo>
                    <a:pt x="1103" y="1"/>
                    <a:pt x="685" y="18"/>
                    <a:pt x="269" y="52"/>
                  </a:cubicBezTo>
                  <a:cubicBezTo>
                    <a:pt x="9" y="73"/>
                    <a:pt x="0" y="471"/>
                    <a:pt x="248" y="471"/>
                  </a:cubicBezTo>
                  <a:cubicBezTo>
                    <a:pt x="255" y="471"/>
                    <a:pt x="262" y="471"/>
                    <a:pt x="269" y="470"/>
                  </a:cubicBezTo>
                  <a:cubicBezTo>
                    <a:pt x="686" y="435"/>
                    <a:pt x="1105" y="417"/>
                    <a:pt x="1523" y="417"/>
                  </a:cubicBezTo>
                  <a:cubicBezTo>
                    <a:pt x="2247" y="417"/>
                    <a:pt x="2971" y="470"/>
                    <a:pt x="3688" y="575"/>
                  </a:cubicBezTo>
                  <a:cubicBezTo>
                    <a:pt x="3701" y="577"/>
                    <a:pt x="3713" y="578"/>
                    <a:pt x="3725" y="578"/>
                  </a:cubicBezTo>
                  <a:cubicBezTo>
                    <a:pt x="3963" y="578"/>
                    <a:pt x="4054" y="208"/>
                    <a:pt x="3801" y="171"/>
                  </a:cubicBezTo>
                  <a:cubicBezTo>
                    <a:pt x="3045" y="58"/>
                    <a:pt x="2283" y="1"/>
                    <a:pt x="1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7" name="Google Shape;7647;p16"/>
            <p:cNvSpPr/>
            <p:nvPr/>
          </p:nvSpPr>
          <p:spPr>
            <a:xfrm>
              <a:off x="4776650" y="1776225"/>
              <a:ext cx="92250" cy="119875"/>
            </a:xfrm>
            <a:custGeom>
              <a:avLst/>
              <a:gdLst/>
              <a:ahLst/>
              <a:cxnLst/>
              <a:rect l="l" t="t" r="r" b="b"/>
              <a:pathLst>
                <a:path w="3690" h="4795" extrusionOk="0">
                  <a:moveTo>
                    <a:pt x="2070" y="416"/>
                  </a:moveTo>
                  <a:cubicBezTo>
                    <a:pt x="2641" y="416"/>
                    <a:pt x="3223" y="855"/>
                    <a:pt x="3216" y="1456"/>
                  </a:cubicBezTo>
                  <a:cubicBezTo>
                    <a:pt x="3212" y="1924"/>
                    <a:pt x="2959" y="2400"/>
                    <a:pt x="2722" y="2794"/>
                  </a:cubicBezTo>
                  <a:cubicBezTo>
                    <a:pt x="2487" y="3184"/>
                    <a:pt x="2199" y="3538"/>
                    <a:pt x="1867" y="3850"/>
                  </a:cubicBezTo>
                  <a:cubicBezTo>
                    <a:pt x="1681" y="4024"/>
                    <a:pt x="1289" y="4388"/>
                    <a:pt x="965" y="4388"/>
                  </a:cubicBezTo>
                  <a:cubicBezTo>
                    <a:pt x="863" y="4388"/>
                    <a:pt x="768" y="4352"/>
                    <a:pt x="688" y="4262"/>
                  </a:cubicBezTo>
                  <a:cubicBezTo>
                    <a:pt x="552" y="4110"/>
                    <a:pt x="514" y="3858"/>
                    <a:pt x="478" y="3665"/>
                  </a:cubicBezTo>
                  <a:cubicBezTo>
                    <a:pt x="439" y="3450"/>
                    <a:pt x="419" y="3232"/>
                    <a:pt x="422" y="3015"/>
                  </a:cubicBezTo>
                  <a:cubicBezTo>
                    <a:pt x="424" y="2687"/>
                    <a:pt x="469" y="2363"/>
                    <a:pt x="558" y="2048"/>
                  </a:cubicBezTo>
                  <a:cubicBezTo>
                    <a:pt x="585" y="2214"/>
                    <a:pt x="634" y="2377"/>
                    <a:pt x="706" y="2529"/>
                  </a:cubicBezTo>
                  <a:cubicBezTo>
                    <a:pt x="742" y="2605"/>
                    <a:pt x="803" y="2636"/>
                    <a:pt x="865" y="2636"/>
                  </a:cubicBezTo>
                  <a:cubicBezTo>
                    <a:pt x="1002" y="2636"/>
                    <a:pt x="1147" y="2484"/>
                    <a:pt x="1068" y="2317"/>
                  </a:cubicBezTo>
                  <a:cubicBezTo>
                    <a:pt x="762" y="1681"/>
                    <a:pt x="1008" y="743"/>
                    <a:pt x="1708" y="480"/>
                  </a:cubicBezTo>
                  <a:cubicBezTo>
                    <a:pt x="1825" y="436"/>
                    <a:pt x="1947" y="416"/>
                    <a:pt x="2070" y="416"/>
                  </a:cubicBezTo>
                  <a:close/>
                  <a:moveTo>
                    <a:pt x="2062" y="1"/>
                  </a:moveTo>
                  <a:cubicBezTo>
                    <a:pt x="1966" y="1"/>
                    <a:pt x="1869" y="10"/>
                    <a:pt x="1773" y="28"/>
                  </a:cubicBezTo>
                  <a:cubicBezTo>
                    <a:pt x="1691" y="44"/>
                    <a:pt x="1613" y="68"/>
                    <a:pt x="1538" y="97"/>
                  </a:cubicBezTo>
                  <a:cubicBezTo>
                    <a:pt x="1496" y="57"/>
                    <a:pt x="1441" y="31"/>
                    <a:pt x="1383" y="31"/>
                  </a:cubicBezTo>
                  <a:cubicBezTo>
                    <a:pt x="1336" y="31"/>
                    <a:pt x="1287" y="49"/>
                    <a:pt x="1243" y="91"/>
                  </a:cubicBezTo>
                  <a:cubicBezTo>
                    <a:pt x="457" y="848"/>
                    <a:pt x="7" y="1923"/>
                    <a:pt x="2" y="3015"/>
                  </a:cubicBezTo>
                  <a:cubicBezTo>
                    <a:pt x="1" y="3497"/>
                    <a:pt x="48" y="4151"/>
                    <a:pt x="373" y="4534"/>
                  </a:cubicBezTo>
                  <a:cubicBezTo>
                    <a:pt x="531" y="4722"/>
                    <a:pt x="728" y="4794"/>
                    <a:pt x="934" y="4794"/>
                  </a:cubicBezTo>
                  <a:cubicBezTo>
                    <a:pt x="1240" y="4794"/>
                    <a:pt x="1565" y="4634"/>
                    <a:pt x="1807" y="4448"/>
                  </a:cubicBezTo>
                  <a:cubicBezTo>
                    <a:pt x="2265" y="4097"/>
                    <a:pt x="2656" y="3662"/>
                    <a:pt x="2973" y="3181"/>
                  </a:cubicBezTo>
                  <a:cubicBezTo>
                    <a:pt x="3289" y="2700"/>
                    <a:pt x="3596" y="2115"/>
                    <a:pt x="3634" y="1529"/>
                  </a:cubicBezTo>
                  <a:cubicBezTo>
                    <a:pt x="3690" y="655"/>
                    <a:pt x="2886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8" name="Google Shape;7648;p16"/>
            <p:cNvSpPr/>
            <p:nvPr/>
          </p:nvSpPr>
          <p:spPr>
            <a:xfrm>
              <a:off x="4862275" y="1859050"/>
              <a:ext cx="31675" cy="72500"/>
            </a:xfrm>
            <a:custGeom>
              <a:avLst/>
              <a:gdLst/>
              <a:ahLst/>
              <a:cxnLst/>
              <a:rect l="l" t="t" r="r" b="b"/>
              <a:pathLst>
                <a:path w="1267" h="2900" extrusionOk="0">
                  <a:moveTo>
                    <a:pt x="1012" y="0"/>
                  </a:moveTo>
                  <a:cubicBezTo>
                    <a:pt x="929" y="0"/>
                    <a:pt x="846" y="45"/>
                    <a:pt x="815" y="147"/>
                  </a:cubicBezTo>
                  <a:cubicBezTo>
                    <a:pt x="560" y="979"/>
                    <a:pt x="305" y="1809"/>
                    <a:pt x="49" y="2641"/>
                  </a:cubicBezTo>
                  <a:cubicBezTo>
                    <a:pt x="1" y="2797"/>
                    <a:pt x="129" y="2899"/>
                    <a:pt x="255" y="2899"/>
                  </a:cubicBezTo>
                  <a:cubicBezTo>
                    <a:pt x="339" y="2899"/>
                    <a:pt x="422" y="2855"/>
                    <a:pt x="453" y="2752"/>
                  </a:cubicBezTo>
                  <a:cubicBezTo>
                    <a:pt x="709" y="1922"/>
                    <a:pt x="964" y="1090"/>
                    <a:pt x="1220" y="258"/>
                  </a:cubicBezTo>
                  <a:cubicBezTo>
                    <a:pt x="1267" y="102"/>
                    <a:pt x="1139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49" name="Google Shape;7649;p16"/>
            <p:cNvSpPr/>
            <p:nvPr/>
          </p:nvSpPr>
          <p:spPr>
            <a:xfrm>
              <a:off x="4927250" y="1769000"/>
              <a:ext cx="76500" cy="114125"/>
            </a:xfrm>
            <a:custGeom>
              <a:avLst/>
              <a:gdLst/>
              <a:ahLst/>
              <a:cxnLst/>
              <a:rect l="l" t="t" r="r" b="b"/>
              <a:pathLst>
                <a:path w="3060" h="4565" extrusionOk="0">
                  <a:moveTo>
                    <a:pt x="1621" y="415"/>
                  </a:moveTo>
                  <a:cubicBezTo>
                    <a:pt x="1870" y="415"/>
                    <a:pt x="2145" y="547"/>
                    <a:pt x="2268" y="725"/>
                  </a:cubicBezTo>
                  <a:cubicBezTo>
                    <a:pt x="2624" y="1232"/>
                    <a:pt x="2456" y="1966"/>
                    <a:pt x="2230" y="2490"/>
                  </a:cubicBezTo>
                  <a:cubicBezTo>
                    <a:pt x="1981" y="3070"/>
                    <a:pt x="1566" y="3587"/>
                    <a:pt x="1046" y="3946"/>
                  </a:cubicBezTo>
                  <a:cubicBezTo>
                    <a:pt x="958" y="4006"/>
                    <a:pt x="775" y="4163"/>
                    <a:pt x="648" y="4163"/>
                  </a:cubicBezTo>
                  <a:cubicBezTo>
                    <a:pt x="636" y="4163"/>
                    <a:pt x="624" y="4162"/>
                    <a:pt x="613" y="4159"/>
                  </a:cubicBezTo>
                  <a:cubicBezTo>
                    <a:pt x="487" y="4125"/>
                    <a:pt x="482" y="3844"/>
                    <a:pt x="471" y="3745"/>
                  </a:cubicBezTo>
                  <a:cubicBezTo>
                    <a:pt x="433" y="3401"/>
                    <a:pt x="435" y="3055"/>
                    <a:pt x="476" y="2713"/>
                  </a:cubicBezTo>
                  <a:cubicBezTo>
                    <a:pt x="566" y="1931"/>
                    <a:pt x="867" y="1188"/>
                    <a:pt x="1328" y="552"/>
                  </a:cubicBezTo>
                  <a:cubicBezTo>
                    <a:pt x="1345" y="530"/>
                    <a:pt x="1358" y="502"/>
                    <a:pt x="1364" y="474"/>
                  </a:cubicBezTo>
                  <a:cubicBezTo>
                    <a:pt x="1440" y="433"/>
                    <a:pt x="1529" y="415"/>
                    <a:pt x="1621" y="415"/>
                  </a:cubicBezTo>
                  <a:close/>
                  <a:moveTo>
                    <a:pt x="1677" y="0"/>
                  </a:moveTo>
                  <a:cubicBezTo>
                    <a:pt x="1292" y="0"/>
                    <a:pt x="917" y="190"/>
                    <a:pt x="764" y="582"/>
                  </a:cubicBezTo>
                  <a:cubicBezTo>
                    <a:pt x="751" y="613"/>
                    <a:pt x="748" y="648"/>
                    <a:pt x="754" y="681"/>
                  </a:cubicBezTo>
                  <a:cubicBezTo>
                    <a:pt x="353" y="1337"/>
                    <a:pt x="111" y="2077"/>
                    <a:pt x="43" y="2841"/>
                  </a:cubicBezTo>
                  <a:cubicBezTo>
                    <a:pt x="7" y="3255"/>
                    <a:pt x="1" y="3724"/>
                    <a:pt x="112" y="4126"/>
                  </a:cubicBezTo>
                  <a:cubicBezTo>
                    <a:pt x="195" y="4422"/>
                    <a:pt x="399" y="4564"/>
                    <a:pt x="641" y="4564"/>
                  </a:cubicBezTo>
                  <a:cubicBezTo>
                    <a:pt x="756" y="4564"/>
                    <a:pt x="880" y="4532"/>
                    <a:pt x="1004" y="4468"/>
                  </a:cubicBezTo>
                  <a:cubicBezTo>
                    <a:pt x="1731" y="4089"/>
                    <a:pt x="2310" y="3374"/>
                    <a:pt x="2624" y="2627"/>
                  </a:cubicBezTo>
                  <a:cubicBezTo>
                    <a:pt x="2917" y="1928"/>
                    <a:pt x="3059" y="1007"/>
                    <a:pt x="2530" y="380"/>
                  </a:cubicBezTo>
                  <a:cubicBezTo>
                    <a:pt x="2319" y="129"/>
                    <a:pt x="1994" y="0"/>
                    <a:pt x="1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0" name="Google Shape;7650;p16"/>
            <p:cNvSpPr/>
            <p:nvPr/>
          </p:nvSpPr>
          <p:spPr>
            <a:xfrm>
              <a:off x="5021775" y="1766325"/>
              <a:ext cx="74700" cy="151025"/>
            </a:xfrm>
            <a:custGeom>
              <a:avLst/>
              <a:gdLst/>
              <a:ahLst/>
              <a:cxnLst/>
              <a:rect l="l" t="t" r="r" b="b"/>
              <a:pathLst>
                <a:path w="2988" h="6041" extrusionOk="0">
                  <a:moveTo>
                    <a:pt x="2755" y="0"/>
                  </a:moveTo>
                  <a:cubicBezTo>
                    <a:pt x="2703" y="0"/>
                    <a:pt x="2653" y="19"/>
                    <a:pt x="2617" y="61"/>
                  </a:cubicBezTo>
                  <a:cubicBezTo>
                    <a:pt x="1758" y="1084"/>
                    <a:pt x="923" y="2126"/>
                    <a:pt x="115" y="3190"/>
                  </a:cubicBezTo>
                  <a:cubicBezTo>
                    <a:pt x="0" y="3342"/>
                    <a:pt x="147" y="3490"/>
                    <a:pt x="300" y="3490"/>
                  </a:cubicBezTo>
                  <a:cubicBezTo>
                    <a:pt x="364" y="3490"/>
                    <a:pt x="429" y="3464"/>
                    <a:pt x="477" y="3401"/>
                  </a:cubicBezTo>
                  <a:cubicBezTo>
                    <a:pt x="1121" y="2555"/>
                    <a:pt x="1787" y="1725"/>
                    <a:pt x="2465" y="905"/>
                  </a:cubicBezTo>
                  <a:lnTo>
                    <a:pt x="2465" y="905"/>
                  </a:lnTo>
                  <a:cubicBezTo>
                    <a:pt x="2249" y="2566"/>
                    <a:pt x="1863" y="4202"/>
                    <a:pt x="1313" y="5786"/>
                  </a:cubicBezTo>
                  <a:cubicBezTo>
                    <a:pt x="1259" y="5939"/>
                    <a:pt x="1386" y="6041"/>
                    <a:pt x="1514" y="6041"/>
                  </a:cubicBezTo>
                  <a:cubicBezTo>
                    <a:pt x="1598" y="6041"/>
                    <a:pt x="1682" y="5997"/>
                    <a:pt x="1718" y="5897"/>
                  </a:cubicBezTo>
                  <a:cubicBezTo>
                    <a:pt x="2358" y="4058"/>
                    <a:pt x="2780" y="2148"/>
                    <a:pt x="2976" y="210"/>
                  </a:cubicBezTo>
                  <a:cubicBezTo>
                    <a:pt x="2988" y="88"/>
                    <a:pt x="2868" y="0"/>
                    <a:pt x="2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1" name="Google Shape;7651;p16"/>
            <p:cNvSpPr/>
            <p:nvPr/>
          </p:nvSpPr>
          <p:spPr>
            <a:xfrm>
              <a:off x="5133875" y="1819250"/>
              <a:ext cx="827125" cy="1070925"/>
            </a:xfrm>
            <a:custGeom>
              <a:avLst/>
              <a:gdLst/>
              <a:ahLst/>
              <a:cxnLst/>
              <a:rect l="l" t="t" r="r" b="b"/>
              <a:pathLst>
                <a:path w="33085" h="42837" extrusionOk="0">
                  <a:moveTo>
                    <a:pt x="27233" y="2467"/>
                  </a:moveTo>
                  <a:cubicBezTo>
                    <a:pt x="27198" y="2535"/>
                    <a:pt x="27173" y="2605"/>
                    <a:pt x="27154" y="2677"/>
                  </a:cubicBezTo>
                  <a:cubicBezTo>
                    <a:pt x="27107" y="2868"/>
                    <a:pt x="27265" y="2992"/>
                    <a:pt x="27414" y="2992"/>
                  </a:cubicBezTo>
                  <a:cubicBezTo>
                    <a:pt x="27513" y="2992"/>
                    <a:pt x="27608" y="2938"/>
                    <a:pt x="27638" y="2812"/>
                  </a:cubicBezTo>
                  <a:lnTo>
                    <a:pt x="27640" y="2812"/>
                  </a:lnTo>
                  <a:cubicBezTo>
                    <a:pt x="27667" y="2707"/>
                    <a:pt x="27721" y="2611"/>
                    <a:pt x="27797" y="2533"/>
                  </a:cubicBezTo>
                  <a:lnTo>
                    <a:pt x="27797" y="3094"/>
                  </a:lnTo>
                  <a:cubicBezTo>
                    <a:pt x="27472" y="3069"/>
                    <a:pt x="27146" y="3039"/>
                    <a:pt x="26822" y="3005"/>
                  </a:cubicBezTo>
                  <a:lnTo>
                    <a:pt x="27233" y="2467"/>
                  </a:lnTo>
                  <a:close/>
                  <a:moveTo>
                    <a:pt x="28914" y="2177"/>
                  </a:moveTo>
                  <a:cubicBezTo>
                    <a:pt x="29061" y="2337"/>
                    <a:pt x="29204" y="2500"/>
                    <a:pt x="29338" y="2671"/>
                  </a:cubicBezTo>
                  <a:cubicBezTo>
                    <a:pt x="29386" y="2731"/>
                    <a:pt x="29443" y="2757"/>
                    <a:pt x="29501" y="2757"/>
                  </a:cubicBezTo>
                  <a:cubicBezTo>
                    <a:pt x="29582" y="2757"/>
                    <a:pt x="29663" y="2705"/>
                    <a:pt x="29713" y="2630"/>
                  </a:cubicBezTo>
                  <a:cubicBezTo>
                    <a:pt x="29838" y="2807"/>
                    <a:pt x="29951" y="2995"/>
                    <a:pt x="30048" y="3189"/>
                  </a:cubicBezTo>
                  <a:cubicBezTo>
                    <a:pt x="29465" y="3185"/>
                    <a:pt x="28884" y="3166"/>
                    <a:pt x="28303" y="3130"/>
                  </a:cubicBezTo>
                  <a:lnTo>
                    <a:pt x="28303" y="2317"/>
                  </a:lnTo>
                  <a:cubicBezTo>
                    <a:pt x="28386" y="2317"/>
                    <a:pt x="28467" y="2336"/>
                    <a:pt x="28542" y="2373"/>
                  </a:cubicBezTo>
                  <a:lnTo>
                    <a:pt x="28544" y="2373"/>
                  </a:lnTo>
                  <a:cubicBezTo>
                    <a:pt x="28587" y="2395"/>
                    <a:pt x="28628" y="2404"/>
                    <a:pt x="28668" y="2404"/>
                  </a:cubicBezTo>
                  <a:cubicBezTo>
                    <a:pt x="28798" y="2404"/>
                    <a:pt x="28900" y="2300"/>
                    <a:pt x="28914" y="2177"/>
                  </a:cubicBezTo>
                  <a:close/>
                  <a:moveTo>
                    <a:pt x="16756" y="772"/>
                  </a:moveTo>
                  <a:cubicBezTo>
                    <a:pt x="16549" y="3167"/>
                    <a:pt x="16417" y="5566"/>
                    <a:pt x="16361" y="7971"/>
                  </a:cubicBezTo>
                  <a:lnTo>
                    <a:pt x="9179" y="8051"/>
                  </a:lnTo>
                  <a:cubicBezTo>
                    <a:pt x="9213" y="6097"/>
                    <a:pt x="9257" y="4145"/>
                    <a:pt x="9329" y="2191"/>
                  </a:cubicBezTo>
                  <a:lnTo>
                    <a:pt x="9331" y="2191"/>
                  </a:lnTo>
                  <a:cubicBezTo>
                    <a:pt x="9348" y="1718"/>
                    <a:pt x="9368" y="1245"/>
                    <a:pt x="9387" y="772"/>
                  </a:cubicBezTo>
                  <a:close/>
                  <a:moveTo>
                    <a:pt x="29058" y="34426"/>
                  </a:moveTo>
                  <a:lnTo>
                    <a:pt x="29058" y="34426"/>
                  </a:lnTo>
                  <a:cubicBezTo>
                    <a:pt x="28845" y="34674"/>
                    <a:pt x="28632" y="34921"/>
                    <a:pt x="28417" y="35169"/>
                  </a:cubicBezTo>
                  <a:lnTo>
                    <a:pt x="28303" y="35050"/>
                  </a:lnTo>
                  <a:lnTo>
                    <a:pt x="28303" y="34710"/>
                  </a:lnTo>
                  <a:cubicBezTo>
                    <a:pt x="28346" y="34738"/>
                    <a:pt x="28397" y="34756"/>
                    <a:pt x="28450" y="34756"/>
                  </a:cubicBezTo>
                  <a:cubicBezTo>
                    <a:pt x="28505" y="34756"/>
                    <a:pt x="28561" y="34737"/>
                    <a:pt x="28613" y="34691"/>
                  </a:cubicBezTo>
                  <a:lnTo>
                    <a:pt x="28614" y="34693"/>
                  </a:lnTo>
                  <a:lnTo>
                    <a:pt x="28882" y="34454"/>
                  </a:lnTo>
                  <a:cubicBezTo>
                    <a:pt x="28942" y="34447"/>
                    <a:pt x="29000" y="34437"/>
                    <a:pt x="29058" y="34426"/>
                  </a:cubicBezTo>
                  <a:close/>
                  <a:moveTo>
                    <a:pt x="16351" y="8476"/>
                  </a:moveTo>
                  <a:cubicBezTo>
                    <a:pt x="16306" y="10900"/>
                    <a:pt x="16337" y="13322"/>
                    <a:pt x="16444" y="15746"/>
                  </a:cubicBezTo>
                  <a:cubicBezTo>
                    <a:pt x="16557" y="18238"/>
                    <a:pt x="16773" y="20720"/>
                    <a:pt x="17020" y="23203"/>
                  </a:cubicBezTo>
                  <a:cubicBezTo>
                    <a:pt x="17229" y="25306"/>
                    <a:pt x="17417" y="27454"/>
                    <a:pt x="17117" y="29557"/>
                  </a:cubicBezTo>
                  <a:cubicBezTo>
                    <a:pt x="16839" y="31514"/>
                    <a:pt x="16060" y="33806"/>
                    <a:pt x="14349" y="34971"/>
                  </a:cubicBezTo>
                  <a:cubicBezTo>
                    <a:pt x="13864" y="35302"/>
                    <a:pt x="13325" y="35477"/>
                    <a:pt x="12782" y="35477"/>
                  </a:cubicBezTo>
                  <a:cubicBezTo>
                    <a:pt x="12357" y="35477"/>
                    <a:pt x="11928" y="35369"/>
                    <a:pt x="11521" y="35144"/>
                  </a:cubicBezTo>
                  <a:cubicBezTo>
                    <a:pt x="10623" y="34646"/>
                    <a:pt x="10004" y="33773"/>
                    <a:pt x="9685" y="32812"/>
                  </a:cubicBezTo>
                  <a:cubicBezTo>
                    <a:pt x="9312" y="31695"/>
                    <a:pt x="9277" y="30506"/>
                    <a:pt x="9257" y="29339"/>
                  </a:cubicBezTo>
                  <a:cubicBezTo>
                    <a:pt x="9235" y="28046"/>
                    <a:pt x="9215" y="26754"/>
                    <a:pt x="9199" y="25461"/>
                  </a:cubicBezTo>
                  <a:cubicBezTo>
                    <a:pt x="9163" y="22882"/>
                    <a:pt x="9138" y="20303"/>
                    <a:pt x="9122" y="17724"/>
                  </a:cubicBezTo>
                  <a:cubicBezTo>
                    <a:pt x="9108" y="14668"/>
                    <a:pt x="9124" y="11612"/>
                    <a:pt x="9171" y="8556"/>
                  </a:cubicBezTo>
                  <a:lnTo>
                    <a:pt x="16351" y="8476"/>
                  </a:lnTo>
                  <a:close/>
                  <a:moveTo>
                    <a:pt x="22451" y="8408"/>
                  </a:moveTo>
                  <a:lnTo>
                    <a:pt x="22451" y="8408"/>
                  </a:lnTo>
                  <a:cubicBezTo>
                    <a:pt x="21161" y="9383"/>
                    <a:pt x="20671" y="11156"/>
                    <a:pt x="20604" y="12758"/>
                  </a:cubicBezTo>
                  <a:lnTo>
                    <a:pt x="20605" y="12758"/>
                  </a:lnTo>
                  <a:cubicBezTo>
                    <a:pt x="20552" y="14010"/>
                    <a:pt x="20630" y="15269"/>
                    <a:pt x="20654" y="16521"/>
                  </a:cubicBezTo>
                  <a:cubicBezTo>
                    <a:pt x="20680" y="17823"/>
                    <a:pt x="20698" y="19127"/>
                    <a:pt x="20709" y="20429"/>
                  </a:cubicBezTo>
                  <a:cubicBezTo>
                    <a:pt x="20752" y="25485"/>
                    <a:pt x="20690" y="30539"/>
                    <a:pt x="20521" y="35593"/>
                  </a:cubicBezTo>
                  <a:lnTo>
                    <a:pt x="14316" y="35593"/>
                  </a:lnTo>
                  <a:cubicBezTo>
                    <a:pt x="15660" y="34862"/>
                    <a:pt x="16574" y="33265"/>
                    <a:pt x="17066" y="31904"/>
                  </a:cubicBezTo>
                  <a:cubicBezTo>
                    <a:pt x="17799" y="29876"/>
                    <a:pt x="17843" y="27661"/>
                    <a:pt x="17718" y="25532"/>
                  </a:cubicBezTo>
                  <a:cubicBezTo>
                    <a:pt x="17575" y="23114"/>
                    <a:pt x="17254" y="20709"/>
                    <a:pt x="17091" y="18292"/>
                  </a:cubicBezTo>
                  <a:cubicBezTo>
                    <a:pt x="16870" y="15023"/>
                    <a:pt x="16792" y="11750"/>
                    <a:pt x="16853" y="8471"/>
                  </a:cubicBezTo>
                  <a:lnTo>
                    <a:pt x="19063" y="8446"/>
                  </a:lnTo>
                  <a:lnTo>
                    <a:pt x="22451" y="8408"/>
                  </a:lnTo>
                  <a:close/>
                  <a:moveTo>
                    <a:pt x="27798" y="772"/>
                  </a:moveTo>
                  <a:lnTo>
                    <a:pt x="27798" y="899"/>
                  </a:lnTo>
                  <a:lnTo>
                    <a:pt x="26134" y="3080"/>
                  </a:lnTo>
                  <a:cubicBezTo>
                    <a:pt x="26004" y="3252"/>
                    <a:pt x="26189" y="3440"/>
                    <a:pt x="26354" y="3460"/>
                  </a:cubicBezTo>
                  <a:cubicBezTo>
                    <a:pt x="26833" y="3518"/>
                    <a:pt x="27316" y="3562"/>
                    <a:pt x="27798" y="3598"/>
                  </a:cubicBezTo>
                  <a:lnTo>
                    <a:pt x="27798" y="33745"/>
                  </a:lnTo>
                  <a:cubicBezTo>
                    <a:pt x="27634" y="33745"/>
                    <a:pt x="27469" y="33748"/>
                    <a:pt x="27305" y="33760"/>
                  </a:cubicBezTo>
                  <a:cubicBezTo>
                    <a:pt x="27240" y="33763"/>
                    <a:pt x="27178" y="33790"/>
                    <a:pt x="27131" y="33836"/>
                  </a:cubicBezTo>
                  <a:lnTo>
                    <a:pt x="27092" y="33796"/>
                  </a:lnTo>
                  <a:cubicBezTo>
                    <a:pt x="27039" y="33742"/>
                    <a:pt x="26980" y="33720"/>
                    <a:pt x="26922" y="33720"/>
                  </a:cubicBezTo>
                  <a:cubicBezTo>
                    <a:pt x="26731" y="33720"/>
                    <a:pt x="26559" y="33973"/>
                    <a:pt x="26733" y="34154"/>
                  </a:cubicBezTo>
                  <a:lnTo>
                    <a:pt x="26734" y="34154"/>
                  </a:lnTo>
                  <a:lnTo>
                    <a:pt x="27797" y="35253"/>
                  </a:lnTo>
                  <a:lnTo>
                    <a:pt x="27797" y="35584"/>
                  </a:lnTo>
                  <a:cubicBezTo>
                    <a:pt x="27797" y="35587"/>
                    <a:pt x="27800" y="35590"/>
                    <a:pt x="27800" y="35593"/>
                  </a:cubicBezTo>
                  <a:lnTo>
                    <a:pt x="21027" y="35593"/>
                  </a:lnTo>
                  <a:cubicBezTo>
                    <a:pt x="21102" y="33334"/>
                    <a:pt x="21157" y="31073"/>
                    <a:pt x="21191" y="28812"/>
                  </a:cubicBezTo>
                  <a:cubicBezTo>
                    <a:pt x="21262" y="23965"/>
                    <a:pt x="21224" y="19117"/>
                    <a:pt x="21110" y="14273"/>
                  </a:cubicBezTo>
                  <a:cubicBezTo>
                    <a:pt x="21059" y="12173"/>
                    <a:pt x="21174" y="9190"/>
                    <a:pt x="23574" y="8372"/>
                  </a:cubicBezTo>
                  <a:cubicBezTo>
                    <a:pt x="23851" y="8278"/>
                    <a:pt x="23771" y="7870"/>
                    <a:pt x="23525" y="7870"/>
                  </a:cubicBezTo>
                  <a:cubicBezTo>
                    <a:pt x="23498" y="7870"/>
                    <a:pt x="23470" y="7875"/>
                    <a:pt x="23439" y="7885"/>
                  </a:cubicBezTo>
                  <a:cubicBezTo>
                    <a:pt x="23424" y="7890"/>
                    <a:pt x="23410" y="7898"/>
                    <a:pt x="23394" y="7904"/>
                  </a:cubicBezTo>
                  <a:cubicBezTo>
                    <a:pt x="23377" y="7898"/>
                    <a:pt x="23360" y="7894"/>
                    <a:pt x="23341" y="7893"/>
                  </a:cubicBezTo>
                  <a:lnTo>
                    <a:pt x="16867" y="7965"/>
                  </a:lnTo>
                  <a:cubicBezTo>
                    <a:pt x="16911" y="6102"/>
                    <a:pt x="16998" y="4241"/>
                    <a:pt x="17130" y="2381"/>
                  </a:cubicBezTo>
                  <a:cubicBezTo>
                    <a:pt x="17169" y="1844"/>
                    <a:pt x="17215" y="1308"/>
                    <a:pt x="17262" y="772"/>
                  </a:cubicBezTo>
                  <a:close/>
                  <a:moveTo>
                    <a:pt x="8663" y="8562"/>
                  </a:moveTo>
                  <a:lnTo>
                    <a:pt x="8663" y="8562"/>
                  </a:lnTo>
                  <a:cubicBezTo>
                    <a:pt x="8621" y="11175"/>
                    <a:pt x="8605" y="13789"/>
                    <a:pt x="8613" y="16402"/>
                  </a:cubicBezTo>
                  <a:cubicBezTo>
                    <a:pt x="8619" y="19086"/>
                    <a:pt x="8641" y="21770"/>
                    <a:pt x="8680" y="24454"/>
                  </a:cubicBezTo>
                  <a:cubicBezTo>
                    <a:pt x="8698" y="25795"/>
                    <a:pt x="8716" y="27138"/>
                    <a:pt x="8738" y="28479"/>
                  </a:cubicBezTo>
                  <a:cubicBezTo>
                    <a:pt x="8759" y="29682"/>
                    <a:pt x="8743" y="30901"/>
                    <a:pt x="8973" y="32089"/>
                  </a:cubicBezTo>
                  <a:cubicBezTo>
                    <a:pt x="9329" y="33905"/>
                    <a:pt x="10647" y="35921"/>
                    <a:pt x="12673" y="35988"/>
                  </a:cubicBezTo>
                  <a:cubicBezTo>
                    <a:pt x="12712" y="36056"/>
                    <a:pt x="12785" y="36098"/>
                    <a:pt x="12864" y="36098"/>
                  </a:cubicBezTo>
                  <a:cubicBezTo>
                    <a:pt x="12867" y="36098"/>
                    <a:pt x="12870" y="36098"/>
                    <a:pt x="12873" y="36098"/>
                  </a:cubicBezTo>
                  <a:lnTo>
                    <a:pt x="20506" y="36098"/>
                  </a:lnTo>
                  <a:cubicBezTo>
                    <a:pt x="20481" y="36814"/>
                    <a:pt x="20445" y="37530"/>
                    <a:pt x="20427" y="38246"/>
                  </a:cubicBezTo>
                  <a:cubicBezTo>
                    <a:pt x="20411" y="38754"/>
                    <a:pt x="20546" y="39232"/>
                    <a:pt x="21070" y="39409"/>
                  </a:cubicBezTo>
                  <a:lnTo>
                    <a:pt x="21072" y="39409"/>
                  </a:lnTo>
                  <a:cubicBezTo>
                    <a:pt x="21332" y="39498"/>
                    <a:pt x="21622" y="39506"/>
                    <a:pt x="21893" y="39534"/>
                  </a:cubicBezTo>
                  <a:lnTo>
                    <a:pt x="22941" y="39644"/>
                  </a:lnTo>
                  <a:lnTo>
                    <a:pt x="24900" y="39847"/>
                  </a:lnTo>
                  <a:lnTo>
                    <a:pt x="24851" y="40817"/>
                  </a:lnTo>
                  <a:cubicBezTo>
                    <a:pt x="24843" y="40985"/>
                    <a:pt x="24875" y="41221"/>
                    <a:pt x="24823" y="41384"/>
                  </a:cubicBezTo>
                  <a:cubicBezTo>
                    <a:pt x="24772" y="41541"/>
                    <a:pt x="24566" y="41566"/>
                    <a:pt x="24372" y="41566"/>
                  </a:cubicBezTo>
                  <a:cubicBezTo>
                    <a:pt x="24282" y="41566"/>
                    <a:pt x="24195" y="41561"/>
                    <a:pt x="24127" y="41561"/>
                  </a:cubicBezTo>
                  <a:cubicBezTo>
                    <a:pt x="24114" y="41561"/>
                    <a:pt x="24102" y="41561"/>
                    <a:pt x="24091" y="41561"/>
                  </a:cubicBezTo>
                  <a:lnTo>
                    <a:pt x="21577" y="41657"/>
                  </a:lnTo>
                  <a:lnTo>
                    <a:pt x="16362" y="41854"/>
                  </a:lnTo>
                  <a:lnTo>
                    <a:pt x="6056" y="42244"/>
                  </a:lnTo>
                  <a:cubicBezTo>
                    <a:pt x="5065" y="42282"/>
                    <a:pt x="4066" y="42337"/>
                    <a:pt x="3069" y="42337"/>
                  </a:cubicBezTo>
                  <a:cubicBezTo>
                    <a:pt x="2220" y="42337"/>
                    <a:pt x="1373" y="42297"/>
                    <a:pt x="533" y="42171"/>
                  </a:cubicBezTo>
                  <a:cubicBezTo>
                    <a:pt x="612" y="41267"/>
                    <a:pt x="688" y="40361"/>
                    <a:pt x="767" y="39457"/>
                  </a:cubicBezTo>
                  <a:cubicBezTo>
                    <a:pt x="1154" y="39419"/>
                    <a:pt x="1541" y="39400"/>
                    <a:pt x="1928" y="39400"/>
                  </a:cubicBezTo>
                  <a:cubicBezTo>
                    <a:pt x="2664" y="39400"/>
                    <a:pt x="3398" y="39470"/>
                    <a:pt x="4124" y="39617"/>
                  </a:cubicBezTo>
                  <a:cubicBezTo>
                    <a:pt x="4147" y="39622"/>
                    <a:pt x="4169" y="39624"/>
                    <a:pt x="4189" y="39624"/>
                  </a:cubicBezTo>
                  <a:cubicBezTo>
                    <a:pt x="4330" y="39624"/>
                    <a:pt x="4428" y="39522"/>
                    <a:pt x="4444" y="39374"/>
                  </a:cubicBezTo>
                  <a:cubicBezTo>
                    <a:pt x="4894" y="35385"/>
                    <a:pt x="4887" y="31366"/>
                    <a:pt x="4789" y="27359"/>
                  </a:cubicBezTo>
                  <a:cubicBezTo>
                    <a:pt x="4690" y="23338"/>
                    <a:pt x="4552" y="19318"/>
                    <a:pt x="4431" y="15299"/>
                  </a:cubicBezTo>
                  <a:cubicBezTo>
                    <a:pt x="4364" y="13070"/>
                    <a:pt x="4298" y="10840"/>
                    <a:pt x="4231" y="8610"/>
                  </a:cubicBezTo>
                  <a:lnTo>
                    <a:pt x="8663" y="8562"/>
                  </a:lnTo>
                  <a:close/>
                  <a:moveTo>
                    <a:pt x="9164" y="1"/>
                  </a:moveTo>
                  <a:cubicBezTo>
                    <a:pt x="9038" y="1"/>
                    <a:pt x="8908" y="82"/>
                    <a:pt x="8901" y="244"/>
                  </a:cubicBezTo>
                  <a:cubicBezTo>
                    <a:pt x="8900" y="277"/>
                    <a:pt x="8898" y="310"/>
                    <a:pt x="8897" y="343"/>
                  </a:cubicBezTo>
                  <a:cubicBezTo>
                    <a:pt x="8815" y="432"/>
                    <a:pt x="8812" y="582"/>
                    <a:pt x="8886" y="679"/>
                  </a:cubicBezTo>
                  <a:cubicBezTo>
                    <a:pt x="8782" y="3138"/>
                    <a:pt x="8710" y="5596"/>
                    <a:pt x="8669" y="8056"/>
                  </a:cubicBezTo>
                  <a:lnTo>
                    <a:pt x="8245" y="8061"/>
                  </a:lnTo>
                  <a:lnTo>
                    <a:pt x="3969" y="8109"/>
                  </a:lnTo>
                  <a:cubicBezTo>
                    <a:pt x="3836" y="8111"/>
                    <a:pt x="3714" y="8223"/>
                    <a:pt x="3717" y="8361"/>
                  </a:cubicBezTo>
                  <a:lnTo>
                    <a:pt x="4085" y="20596"/>
                  </a:lnTo>
                  <a:cubicBezTo>
                    <a:pt x="4204" y="24585"/>
                    <a:pt x="4378" y="28579"/>
                    <a:pt x="4331" y="32571"/>
                  </a:cubicBezTo>
                  <a:cubicBezTo>
                    <a:pt x="4304" y="34746"/>
                    <a:pt x="4198" y="36921"/>
                    <a:pt x="3966" y="39083"/>
                  </a:cubicBezTo>
                  <a:cubicBezTo>
                    <a:pt x="3265" y="38959"/>
                    <a:pt x="2557" y="38893"/>
                    <a:pt x="1848" y="38893"/>
                  </a:cubicBezTo>
                  <a:cubicBezTo>
                    <a:pt x="1410" y="38893"/>
                    <a:pt x="971" y="38918"/>
                    <a:pt x="533" y="38970"/>
                  </a:cubicBezTo>
                  <a:cubicBezTo>
                    <a:pt x="388" y="38987"/>
                    <a:pt x="294" y="39073"/>
                    <a:pt x="281" y="39224"/>
                  </a:cubicBezTo>
                  <a:cubicBezTo>
                    <a:pt x="190" y="40278"/>
                    <a:pt x="99" y="41333"/>
                    <a:pt x="10" y="42387"/>
                  </a:cubicBezTo>
                  <a:cubicBezTo>
                    <a:pt x="1" y="42487"/>
                    <a:pt x="93" y="42613"/>
                    <a:pt x="195" y="42630"/>
                  </a:cubicBezTo>
                  <a:cubicBezTo>
                    <a:pt x="1141" y="42789"/>
                    <a:pt x="2093" y="42837"/>
                    <a:pt x="3047" y="42837"/>
                  </a:cubicBezTo>
                  <a:cubicBezTo>
                    <a:pt x="3862" y="42837"/>
                    <a:pt x="4677" y="42802"/>
                    <a:pt x="5490" y="42771"/>
                  </a:cubicBezTo>
                  <a:lnTo>
                    <a:pt x="11020" y="42561"/>
                  </a:lnTo>
                  <a:lnTo>
                    <a:pt x="22017" y="42146"/>
                  </a:lnTo>
                  <a:lnTo>
                    <a:pt x="23587" y="42086"/>
                  </a:lnTo>
                  <a:lnTo>
                    <a:pt x="24342" y="42058"/>
                  </a:lnTo>
                  <a:cubicBezTo>
                    <a:pt x="24535" y="42050"/>
                    <a:pt x="24757" y="42064"/>
                    <a:pt x="24940" y="41992"/>
                  </a:cubicBezTo>
                  <a:cubicBezTo>
                    <a:pt x="25287" y="41854"/>
                    <a:pt x="25321" y="41505"/>
                    <a:pt x="25338" y="41177"/>
                  </a:cubicBezTo>
                  <a:cubicBezTo>
                    <a:pt x="25365" y="40659"/>
                    <a:pt x="25388" y="40140"/>
                    <a:pt x="25414" y="39622"/>
                  </a:cubicBezTo>
                  <a:cubicBezTo>
                    <a:pt x="25421" y="39476"/>
                    <a:pt x="25291" y="39384"/>
                    <a:pt x="25161" y="39369"/>
                  </a:cubicBezTo>
                  <a:cubicBezTo>
                    <a:pt x="23969" y="39246"/>
                    <a:pt x="22774" y="39141"/>
                    <a:pt x="21584" y="38997"/>
                  </a:cubicBezTo>
                  <a:cubicBezTo>
                    <a:pt x="21342" y="38968"/>
                    <a:pt x="21061" y="38939"/>
                    <a:pt x="20964" y="38678"/>
                  </a:cubicBezTo>
                  <a:cubicBezTo>
                    <a:pt x="20876" y="38447"/>
                    <a:pt x="20934" y="38125"/>
                    <a:pt x="20944" y="37884"/>
                  </a:cubicBezTo>
                  <a:cubicBezTo>
                    <a:pt x="20967" y="37289"/>
                    <a:pt x="20989" y="36693"/>
                    <a:pt x="21009" y="36098"/>
                  </a:cubicBezTo>
                  <a:lnTo>
                    <a:pt x="32235" y="36098"/>
                  </a:lnTo>
                  <a:cubicBezTo>
                    <a:pt x="32560" y="36098"/>
                    <a:pt x="32561" y="35593"/>
                    <a:pt x="32235" y="35593"/>
                  </a:cubicBezTo>
                  <a:lnTo>
                    <a:pt x="28716" y="35593"/>
                  </a:lnTo>
                  <a:lnTo>
                    <a:pt x="30042" y="34055"/>
                  </a:lnTo>
                  <a:cubicBezTo>
                    <a:pt x="30194" y="33878"/>
                    <a:pt x="30062" y="33624"/>
                    <a:pt x="29864" y="33624"/>
                  </a:cubicBezTo>
                  <a:cubicBezTo>
                    <a:pt x="29823" y="33624"/>
                    <a:pt x="29779" y="33634"/>
                    <a:pt x="29735" y="33659"/>
                  </a:cubicBezTo>
                  <a:cubicBezTo>
                    <a:pt x="29520" y="33773"/>
                    <a:pt x="29290" y="33859"/>
                    <a:pt x="29052" y="33912"/>
                  </a:cubicBezTo>
                  <a:cubicBezTo>
                    <a:pt x="29027" y="33887"/>
                    <a:pt x="28997" y="33870"/>
                    <a:pt x="28964" y="33862"/>
                  </a:cubicBezTo>
                  <a:cubicBezTo>
                    <a:pt x="28744" y="33820"/>
                    <a:pt x="28524" y="33789"/>
                    <a:pt x="28301" y="33770"/>
                  </a:cubicBezTo>
                  <a:lnTo>
                    <a:pt x="28301" y="3636"/>
                  </a:lnTo>
                  <a:cubicBezTo>
                    <a:pt x="28993" y="3677"/>
                    <a:pt x="29687" y="3699"/>
                    <a:pt x="30380" y="3699"/>
                  </a:cubicBezTo>
                  <a:cubicBezTo>
                    <a:pt x="30404" y="3699"/>
                    <a:pt x="30428" y="3699"/>
                    <a:pt x="30452" y="3699"/>
                  </a:cubicBezTo>
                  <a:cubicBezTo>
                    <a:pt x="30601" y="3699"/>
                    <a:pt x="30758" y="3536"/>
                    <a:pt x="30697" y="3379"/>
                  </a:cubicBezTo>
                  <a:cubicBezTo>
                    <a:pt x="30303" y="2400"/>
                    <a:pt x="29628" y="1574"/>
                    <a:pt x="28735" y="1007"/>
                  </a:cubicBezTo>
                  <a:cubicBezTo>
                    <a:pt x="28692" y="980"/>
                    <a:pt x="28649" y="968"/>
                    <a:pt x="28608" y="968"/>
                  </a:cubicBezTo>
                  <a:cubicBezTo>
                    <a:pt x="28413" y="968"/>
                    <a:pt x="28266" y="1237"/>
                    <a:pt x="28428" y="1405"/>
                  </a:cubicBezTo>
                  <a:cubicBezTo>
                    <a:pt x="28455" y="1430"/>
                    <a:pt x="28473" y="1461"/>
                    <a:pt x="28499" y="1488"/>
                  </a:cubicBezTo>
                  <a:cubicBezTo>
                    <a:pt x="28409" y="1579"/>
                    <a:pt x="28353" y="1695"/>
                    <a:pt x="28337" y="1822"/>
                  </a:cubicBezTo>
                  <a:cubicBezTo>
                    <a:pt x="28325" y="1822"/>
                    <a:pt x="28314" y="1817"/>
                    <a:pt x="28301" y="1817"/>
                  </a:cubicBezTo>
                  <a:lnTo>
                    <a:pt x="28301" y="773"/>
                  </a:lnTo>
                  <a:lnTo>
                    <a:pt x="32759" y="773"/>
                  </a:lnTo>
                  <a:cubicBezTo>
                    <a:pt x="33083" y="773"/>
                    <a:pt x="33084" y="267"/>
                    <a:pt x="32759" y="267"/>
                  </a:cubicBezTo>
                  <a:lnTo>
                    <a:pt x="17263" y="267"/>
                  </a:lnTo>
                  <a:cubicBezTo>
                    <a:pt x="17222" y="195"/>
                    <a:pt x="17143" y="158"/>
                    <a:pt x="17060" y="158"/>
                  </a:cubicBezTo>
                  <a:cubicBezTo>
                    <a:pt x="16976" y="158"/>
                    <a:pt x="16890" y="195"/>
                    <a:pt x="16837" y="267"/>
                  </a:cubicBezTo>
                  <a:lnTo>
                    <a:pt x="9406" y="267"/>
                  </a:lnTo>
                  <a:lnTo>
                    <a:pt x="9406" y="244"/>
                  </a:lnTo>
                  <a:cubicBezTo>
                    <a:pt x="9413" y="82"/>
                    <a:pt x="9290" y="1"/>
                    <a:pt x="9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2" name="Google Shape;7652;p16"/>
            <p:cNvSpPr/>
            <p:nvPr/>
          </p:nvSpPr>
          <p:spPr>
            <a:xfrm>
              <a:off x="5878600" y="2126975"/>
              <a:ext cx="97050" cy="195275"/>
            </a:xfrm>
            <a:custGeom>
              <a:avLst/>
              <a:gdLst/>
              <a:ahLst/>
              <a:cxnLst/>
              <a:rect l="l" t="t" r="r" b="b"/>
              <a:pathLst>
                <a:path w="3882" h="7811" extrusionOk="0">
                  <a:moveTo>
                    <a:pt x="3098" y="790"/>
                  </a:moveTo>
                  <a:lnTo>
                    <a:pt x="3098" y="790"/>
                  </a:lnTo>
                  <a:cubicBezTo>
                    <a:pt x="3092" y="1166"/>
                    <a:pt x="2949" y="1533"/>
                    <a:pt x="2774" y="1878"/>
                  </a:cubicBezTo>
                  <a:cubicBezTo>
                    <a:pt x="2551" y="2316"/>
                    <a:pt x="2297" y="2742"/>
                    <a:pt x="2036" y="3159"/>
                  </a:cubicBezTo>
                  <a:cubicBezTo>
                    <a:pt x="1779" y="3568"/>
                    <a:pt x="1503" y="3966"/>
                    <a:pt x="1218" y="4355"/>
                  </a:cubicBezTo>
                  <a:cubicBezTo>
                    <a:pt x="1230" y="4319"/>
                    <a:pt x="1243" y="4281"/>
                    <a:pt x="1254" y="4247"/>
                  </a:cubicBezTo>
                  <a:cubicBezTo>
                    <a:pt x="1669" y="2999"/>
                    <a:pt x="2214" y="1771"/>
                    <a:pt x="3098" y="790"/>
                  </a:cubicBezTo>
                  <a:close/>
                  <a:moveTo>
                    <a:pt x="3265" y="0"/>
                  </a:moveTo>
                  <a:cubicBezTo>
                    <a:pt x="3205" y="0"/>
                    <a:pt x="3143" y="23"/>
                    <a:pt x="3090" y="73"/>
                  </a:cubicBezTo>
                  <a:cubicBezTo>
                    <a:pt x="1765" y="1317"/>
                    <a:pt x="1005" y="3114"/>
                    <a:pt x="541" y="4844"/>
                  </a:cubicBezTo>
                  <a:cubicBezTo>
                    <a:pt x="499" y="5005"/>
                    <a:pt x="463" y="5176"/>
                    <a:pt x="435" y="5346"/>
                  </a:cubicBezTo>
                  <a:cubicBezTo>
                    <a:pt x="342" y="5458"/>
                    <a:pt x="257" y="5575"/>
                    <a:pt x="163" y="5685"/>
                  </a:cubicBezTo>
                  <a:cubicBezTo>
                    <a:pt x="1" y="5871"/>
                    <a:pt x="169" y="6119"/>
                    <a:pt x="353" y="6119"/>
                  </a:cubicBezTo>
                  <a:cubicBezTo>
                    <a:pt x="364" y="6119"/>
                    <a:pt x="375" y="6118"/>
                    <a:pt x="386" y="6116"/>
                  </a:cubicBezTo>
                  <a:cubicBezTo>
                    <a:pt x="413" y="6529"/>
                    <a:pt x="538" y="6926"/>
                    <a:pt x="826" y="7253"/>
                  </a:cubicBezTo>
                  <a:cubicBezTo>
                    <a:pt x="1122" y="7586"/>
                    <a:pt x="1564" y="7810"/>
                    <a:pt x="2001" y="7810"/>
                  </a:cubicBezTo>
                  <a:cubicBezTo>
                    <a:pt x="2232" y="7810"/>
                    <a:pt x="2461" y="7748"/>
                    <a:pt x="2667" y="7606"/>
                  </a:cubicBezTo>
                  <a:cubicBezTo>
                    <a:pt x="2889" y="7455"/>
                    <a:pt x="2750" y="7126"/>
                    <a:pt x="2543" y="7126"/>
                  </a:cubicBezTo>
                  <a:cubicBezTo>
                    <a:pt x="2502" y="7126"/>
                    <a:pt x="2457" y="7139"/>
                    <a:pt x="2412" y="7170"/>
                  </a:cubicBezTo>
                  <a:cubicBezTo>
                    <a:pt x="2276" y="7264"/>
                    <a:pt x="2129" y="7305"/>
                    <a:pt x="1983" y="7305"/>
                  </a:cubicBezTo>
                  <a:cubicBezTo>
                    <a:pt x="1571" y="7305"/>
                    <a:pt x="1160" y="6982"/>
                    <a:pt x="997" y="6598"/>
                  </a:cubicBezTo>
                  <a:cubicBezTo>
                    <a:pt x="864" y="6282"/>
                    <a:pt x="851" y="5937"/>
                    <a:pt x="895" y="5592"/>
                  </a:cubicBezTo>
                  <a:cubicBezTo>
                    <a:pt x="1516" y="4842"/>
                    <a:pt x="2083" y="4049"/>
                    <a:pt x="2592" y="3219"/>
                  </a:cubicBezTo>
                  <a:cubicBezTo>
                    <a:pt x="3123" y="2351"/>
                    <a:pt x="3881" y="1246"/>
                    <a:pt x="3513" y="184"/>
                  </a:cubicBezTo>
                  <a:cubicBezTo>
                    <a:pt x="3473" y="69"/>
                    <a:pt x="3371" y="0"/>
                    <a:pt x="3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3" name="Google Shape;7653;p16"/>
            <p:cNvSpPr/>
            <p:nvPr/>
          </p:nvSpPr>
          <p:spPr>
            <a:xfrm>
              <a:off x="5972025" y="2244525"/>
              <a:ext cx="36350" cy="104250"/>
            </a:xfrm>
            <a:custGeom>
              <a:avLst/>
              <a:gdLst/>
              <a:ahLst/>
              <a:cxnLst/>
              <a:rect l="l" t="t" r="r" b="b"/>
              <a:pathLst>
                <a:path w="1454" h="4170" extrusionOk="0">
                  <a:moveTo>
                    <a:pt x="1145" y="0"/>
                  </a:moveTo>
                  <a:cubicBezTo>
                    <a:pt x="1046" y="0"/>
                    <a:pt x="951" y="55"/>
                    <a:pt x="922" y="181"/>
                  </a:cubicBezTo>
                  <a:cubicBezTo>
                    <a:pt x="629" y="1406"/>
                    <a:pt x="337" y="2630"/>
                    <a:pt x="46" y="3855"/>
                  </a:cubicBezTo>
                  <a:cubicBezTo>
                    <a:pt x="0" y="4045"/>
                    <a:pt x="158" y="4169"/>
                    <a:pt x="308" y="4169"/>
                  </a:cubicBezTo>
                  <a:cubicBezTo>
                    <a:pt x="407" y="4169"/>
                    <a:pt x="502" y="4115"/>
                    <a:pt x="533" y="3990"/>
                  </a:cubicBezTo>
                  <a:cubicBezTo>
                    <a:pt x="824" y="2764"/>
                    <a:pt x="1116" y="1541"/>
                    <a:pt x="1407" y="315"/>
                  </a:cubicBezTo>
                  <a:cubicBezTo>
                    <a:pt x="1453" y="125"/>
                    <a:pt x="1295" y="0"/>
                    <a:pt x="1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4" name="Google Shape;7654;p16"/>
            <p:cNvSpPr/>
            <p:nvPr/>
          </p:nvSpPr>
          <p:spPr>
            <a:xfrm>
              <a:off x="5240225" y="2548050"/>
              <a:ext cx="173000" cy="14800"/>
            </a:xfrm>
            <a:custGeom>
              <a:avLst/>
              <a:gdLst/>
              <a:ahLst/>
              <a:cxnLst/>
              <a:rect l="l" t="t" r="r" b="b"/>
              <a:pathLst>
                <a:path w="6920" h="592" extrusionOk="0">
                  <a:moveTo>
                    <a:pt x="5077" y="0"/>
                  </a:moveTo>
                  <a:cubicBezTo>
                    <a:pt x="3481" y="0"/>
                    <a:pt x="1886" y="46"/>
                    <a:pt x="292" y="138"/>
                  </a:cubicBezTo>
                  <a:cubicBezTo>
                    <a:pt x="7" y="154"/>
                    <a:pt x="0" y="592"/>
                    <a:pt x="276" y="592"/>
                  </a:cubicBezTo>
                  <a:cubicBezTo>
                    <a:pt x="281" y="592"/>
                    <a:pt x="286" y="591"/>
                    <a:pt x="292" y="591"/>
                  </a:cubicBezTo>
                  <a:cubicBezTo>
                    <a:pt x="1885" y="499"/>
                    <a:pt x="3480" y="453"/>
                    <a:pt x="5076" y="453"/>
                  </a:cubicBezTo>
                  <a:cubicBezTo>
                    <a:pt x="5593" y="453"/>
                    <a:pt x="6109" y="458"/>
                    <a:pt x="6626" y="467"/>
                  </a:cubicBezTo>
                  <a:cubicBezTo>
                    <a:pt x="6628" y="467"/>
                    <a:pt x="6629" y="467"/>
                    <a:pt x="6631" y="467"/>
                  </a:cubicBezTo>
                  <a:cubicBezTo>
                    <a:pt x="6919" y="467"/>
                    <a:pt x="6918" y="19"/>
                    <a:pt x="6626" y="15"/>
                  </a:cubicBezTo>
                  <a:cubicBezTo>
                    <a:pt x="6110" y="5"/>
                    <a:pt x="5593" y="0"/>
                    <a:pt x="5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5" name="Google Shape;7655;p16"/>
            <p:cNvSpPr/>
            <p:nvPr/>
          </p:nvSpPr>
          <p:spPr>
            <a:xfrm>
              <a:off x="5451375" y="2548325"/>
              <a:ext cx="61575" cy="11350"/>
            </a:xfrm>
            <a:custGeom>
              <a:avLst/>
              <a:gdLst/>
              <a:ahLst/>
              <a:cxnLst/>
              <a:rect l="l" t="t" r="r" b="b"/>
              <a:pathLst>
                <a:path w="2463" h="454" extrusionOk="0">
                  <a:moveTo>
                    <a:pt x="292" y="0"/>
                  </a:moveTo>
                  <a:cubicBezTo>
                    <a:pt x="1" y="0"/>
                    <a:pt x="1" y="453"/>
                    <a:pt x="292" y="453"/>
                  </a:cubicBezTo>
                  <a:lnTo>
                    <a:pt x="2169" y="453"/>
                  </a:lnTo>
                  <a:cubicBezTo>
                    <a:pt x="2461" y="453"/>
                    <a:pt x="2462" y="0"/>
                    <a:pt x="21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6" name="Google Shape;7656;p16"/>
            <p:cNvSpPr/>
            <p:nvPr/>
          </p:nvSpPr>
          <p:spPr>
            <a:xfrm>
              <a:off x="5536425" y="2542925"/>
              <a:ext cx="102600" cy="14600"/>
            </a:xfrm>
            <a:custGeom>
              <a:avLst/>
              <a:gdLst/>
              <a:ahLst/>
              <a:cxnLst/>
              <a:rect l="l" t="t" r="r" b="b"/>
              <a:pathLst>
                <a:path w="4104" h="584" extrusionOk="0">
                  <a:moveTo>
                    <a:pt x="281" y="0"/>
                  </a:moveTo>
                  <a:cubicBezTo>
                    <a:pt x="0" y="0"/>
                    <a:pt x="4" y="442"/>
                    <a:pt x="292" y="453"/>
                  </a:cubicBezTo>
                  <a:lnTo>
                    <a:pt x="3811" y="583"/>
                  </a:lnTo>
                  <a:cubicBezTo>
                    <a:pt x="3814" y="583"/>
                    <a:pt x="3818" y="583"/>
                    <a:pt x="3821" y="583"/>
                  </a:cubicBezTo>
                  <a:cubicBezTo>
                    <a:pt x="4104" y="583"/>
                    <a:pt x="4099" y="141"/>
                    <a:pt x="3811" y="130"/>
                  </a:cubicBezTo>
                  <a:lnTo>
                    <a:pt x="292" y="0"/>
                  </a:lnTo>
                  <a:cubicBezTo>
                    <a:pt x="288" y="0"/>
                    <a:pt x="285" y="0"/>
                    <a:pt x="2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7" name="Google Shape;7657;p16"/>
            <p:cNvSpPr/>
            <p:nvPr/>
          </p:nvSpPr>
          <p:spPr>
            <a:xfrm>
              <a:off x="5543275" y="2597525"/>
              <a:ext cx="84825" cy="15075"/>
            </a:xfrm>
            <a:custGeom>
              <a:avLst/>
              <a:gdLst/>
              <a:ahLst/>
              <a:cxnLst/>
              <a:rect l="l" t="t" r="r" b="b"/>
              <a:pathLst>
                <a:path w="3393" h="603" extrusionOk="0">
                  <a:moveTo>
                    <a:pt x="3051" y="0"/>
                  </a:moveTo>
                  <a:cubicBezTo>
                    <a:pt x="3036" y="0"/>
                    <a:pt x="3019" y="2"/>
                    <a:pt x="3002" y="5"/>
                  </a:cubicBezTo>
                  <a:cubicBezTo>
                    <a:pt x="2496" y="105"/>
                    <a:pt x="1981" y="155"/>
                    <a:pt x="1465" y="155"/>
                  </a:cubicBezTo>
                  <a:cubicBezTo>
                    <a:pt x="1079" y="155"/>
                    <a:pt x="692" y="127"/>
                    <a:pt x="307" y="71"/>
                  </a:cubicBezTo>
                  <a:cubicBezTo>
                    <a:pt x="291" y="68"/>
                    <a:pt x="274" y="67"/>
                    <a:pt x="258" y="67"/>
                  </a:cubicBezTo>
                  <a:cubicBezTo>
                    <a:pt x="155" y="67"/>
                    <a:pt x="60" y="118"/>
                    <a:pt x="30" y="229"/>
                  </a:cubicBezTo>
                  <a:cubicBezTo>
                    <a:pt x="0" y="336"/>
                    <a:pt x="66" y="489"/>
                    <a:pt x="188" y="506"/>
                  </a:cubicBezTo>
                  <a:cubicBezTo>
                    <a:pt x="613" y="571"/>
                    <a:pt x="1042" y="603"/>
                    <a:pt x="1470" y="603"/>
                  </a:cubicBezTo>
                  <a:cubicBezTo>
                    <a:pt x="2024" y="603"/>
                    <a:pt x="2578" y="549"/>
                    <a:pt x="3123" y="442"/>
                  </a:cubicBezTo>
                  <a:cubicBezTo>
                    <a:pt x="3393" y="389"/>
                    <a:pt x="3302" y="0"/>
                    <a:pt x="30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8" name="Google Shape;7658;p16"/>
            <p:cNvSpPr/>
            <p:nvPr/>
          </p:nvSpPr>
          <p:spPr>
            <a:xfrm>
              <a:off x="5301875" y="2592475"/>
              <a:ext cx="182625" cy="20450"/>
            </a:xfrm>
            <a:custGeom>
              <a:avLst/>
              <a:gdLst/>
              <a:ahLst/>
              <a:cxnLst/>
              <a:rect l="l" t="t" r="r" b="b"/>
              <a:pathLst>
                <a:path w="7305" h="818" extrusionOk="0">
                  <a:moveTo>
                    <a:pt x="2781" y="1"/>
                  </a:moveTo>
                  <a:cubicBezTo>
                    <a:pt x="1951" y="1"/>
                    <a:pt x="1120" y="43"/>
                    <a:pt x="292" y="129"/>
                  </a:cubicBezTo>
                  <a:cubicBezTo>
                    <a:pt x="13" y="159"/>
                    <a:pt x="1" y="584"/>
                    <a:pt x="265" y="584"/>
                  </a:cubicBezTo>
                  <a:cubicBezTo>
                    <a:pt x="274" y="584"/>
                    <a:pt x="283" y="584"/>
                    <a:pt x="292" y="583"/>
                  </a:cubicBezTo>
                  <a:cubicBezTo>
                    <a:pt x="1120" y="495"/>
                    <a:pt x="1952" y="452"/>
                    <a:pt x="2783" y="452"/>
                  </a:cubicBezTo>
                  <a:cubicBezTo>
                    <a:pt x="4166" y="452"/>
                    <a:pt x="5548" y="573"/>
                    <a:pt x="6913" y="813"/>
                  </a:cubicBezTo>
                  <a:cubicBezTo>
                    <a:pt x="6928" y="816"/>
                    <a:pt x="6943" y="817"/>
                    <a:pt x="6958" y="817"/>
                  </a:cubicBezTo>
                  <a:cubicBezTo>
                    <a:pt x="7210" y="817"/>
                    <a:pt x="7305" y="424"/>
                    <a:pt x="7032" y="376"/>
                  </a:cubicBezTo>
                  <a:cubicBezTo>
                    <a:pt x="5627" y="126"/>
                    <a:pt x="4205" y="1"/>
                    <a:pt x="2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59" name="Google Shape;7659;p16"/>
            <p:cNvSpPr/>
            <p:nvPr/>
          </p:nvSpPr>
          <p:spPr>
            <a:xfrm>
              <a:off x="5279975" y="2633350"/>
              <a:ext cx="55325" cy="14300"/>
            </a:xfrm>
            <a:custGeom>
              <a:avLst/>
              <a:gdLst/>
              <a:ahLst/>
              <a:cxnLst/>
              <a:rect l="l" t="t" r="r" b="b"/>
              <a:pathLst>
                <a:path w="2213" h="572" extrusionOk="0">
                  <a:moveTo>
                    <a:pt x="215" y="1"/>
                  </a:moveTo>
                  <a:cubicBezTo>
                    <a:pt x="98" y="1"/>
                    <a:pt x="1" y="114"/>
                    <a:pt x="1" y="228"/>
                  </a:cubicBezTo>
                  <a:cubicBezTo>
                    <a:pt x="1" y="357"/>
                    <a:pt x="104" y="446"/>
                    <a:pt x="226" y="454"/>
                  </a:cubicBezTo>
                  <a:lnTo>
                    <a:pt x="1986" y="571"/>
                  </a:lnTo>
                  <a:cubicBezTo>
                    <a:pt x="1990" y="571"/>
                    <a:pt x="1993" y="572"/>
                    <a:pt x="1997" y="572"/>
                  </a:cubicBezTo>
                  <a:cubicBezTo>
                    <a:pt x="2114" y="572"/>
                    <a:pt x="2213" y="458"/>
                    <a:pt x="2213" y="346"/>
                  </a:cubicBezTo>
                  <a:cubicBezTo>
                    <a:pt x="2213" y="216"/>
                    <a:pt x="2109" y="126"/>
                    <a:pt x="1986" y="118"/>
                  </a:cubicBezTo>
                  <a:lnTo>
                    <a:pt x="226" y="1"/>
                  </a:lnTo>
                  <a:cubicBezTo>
                    <a:pt x="222" y="1"/>
                    <a:pt x="218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0" name="Google Shape;7660;p16"/>
            <p:cNvSpPr/>
            <p:nvPr/>
          </p:nvSpPr>
          <p:spPr>
            <a:xfrm>
              <a:off x="5433800" y="2639225"/>
              <a:ext cx="70325" cy="14300"/>
            </a:xfrm>
            <a:custGeom>
              <a:avLst/>
              <a:gdLst/>
              <a:ahLst/>
              <a:cxnLst/>
              <a:rect l="l" t="t" r="r" b="b"/>
              <a:pathLst>
                <a:path w="2813" h="572" extrusionOk="0">
                  <a:moveTo>
                    <a:pt x="2536" y="1"/>
                  </a:moveTo>
                  <a:cubicBezTo>
                    <a:pt x="2531" y="1"/>
                    <a:pt x="2526" y="1"/>
                    <a:pt x="2521" y="1"/>
                  </a:cubicBezTo>
                  <a:lnTo>
                    <a:pt x="292" y="118"/>
                  </a:lnTo>
                  <a:cubicBezTo>
                    <a:pt x="7" y="134"/>
                    <a:pt x="0" y="572"/>
                    <a:pt x="277" y="572"/>
                  </a:cubicBezTo>
                  <a:cubicBezTo>
                    <a:pt x="282" y="572"/>
                    <a:pt x="287" y="572"/>
                    <a:pt x="292" y="571"/>
                  </a:cubicBezTo>
                  <a:lnTo>
                    <a:pt x="2521" y="454"/>
                  </a:lnTo>
                  <a:cubicBezTo>
                    <a:pt x="2806" y="438"/>
                    <a:pt x="2813" y="1"/>
                    <a:pt x="2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1" name="Google Shape;7661;p16"/>
            <p:cNvSpPr/>
            <p:nvPr/>
          </p:nvSpPr>
          <p:spPr>
            <a:xfrm>
              <a:off x="5307125" y="2706125"/>
              <a:ext cx="82625" cy="18625"/>
            </a:xfrm>
            <a:custGeom>
              <a:avLst/>
              <a:gdLst/>
              <a:ahLst/>
              <a:cxnLst/>
              <a:rect l="l" t="t" r="r" b="b"/>
              <a:pathLst>
                <a:path w="3305" h="745" extrusionOk="0">
                  <a:moveTo>
                    <a:pt x="316" y="0"/>
                  </a:moveTo>
                  <a:cubicBezTo>
                    <a:pt x="81" y="0"/>
                    <a:pt x="0" y="377"/>
                    <a:pt x="259" y="446"/>
                  </a:cubicBezTo>
                  <a:cubicBezTo>
                    <a:pt x="999" y="645"/>
                    <a:pt x="1760" y="745"/>
                    <a:pt x="2524" y="745"/>
                  </a:cubicBezTo>
                  <a:cubicBezTo>
                    <a:pt x="2687" y="745"/>
                    <a:pt x="2850" y="740"/>
                    <a:pt x="3013" y="731"/>
                  </a:cubicBezTo>
                  <a:cubicBezTo>
                    <a:pt x="3298" y="714"/>
                    <a:pt x="3305" y="276"/>
                    <a:pt x="3028" y="276"/>
                  </a:cubicBezTo>
                  <a:cubicBezTo>
                    <a:pt x="3023" y="276"/>
                    <a:pt x="3018" y="276"/>
                    <a:pt x="3013" y="277"/>
                  </a:cubicBezTo>
                  <a:cubicBezTo>
                    <a:pt x="2849" y="287"/>
                    <a:pt x="2684" y="292"/>
                    <a:pt x="2520" y="292"/>
                  </a:cubicBezTo>
                  <a:cubicBezTo>
                    <a:pt x="1798" y="292"/>
                    <a:pt x="1079" y="196"/>
                    <a:pt x="380" y="9"/>
                  </a:cubicBezTo>
                  <a:cubicBezTo>
                    <a:pt x="357" y="3"/>
                    <a:pt x="336" y="0"/>
                    <a:pt x="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2" name="Google Shape;7662;p16"/>
            <p:cNvSpPr/>
            <p:nvPr/>
          </p:nvSpPr>
          <p:spPr>
            <a:xfrm>
              <a:off x="5555100" y="2665700"/>
              <a:ext cx="53600" cy="19725"/>
            </a:xfrm>
            <a:custGeom>
              <a:avLst/>
              <a:gdLst/>
              <a:ahLst/>
              <a:cxnLst/>
              <a:rect l="l" t="t" r="r" b="b"/>
              <a:pathLst>
                <a:path w="2144" h="789" extrusionOk="0">
                  <a:moveTo>
                    <a:pt x="255" y="0"/>
                  </a:moveTo>
                  <a:cubicBezTo>
                    <a:pt x="154" y="0"/>
                    <a:pt x="60" y="59"/>
                    <a:pt x="32" y="164"/>
                  </a:cubicBezTo>
                  <a:cubicBezTo>
                    <a:pt x="1" y="277"/>
                    <a:pt x="70" y="419"/>
                    <a:pt x="190" y="443"/>
                  </a:cubicBezTo>
                  <a:lnTo>
                    <a:pt x="1835" y="783"/>
                  </a:lnTo>
                  <a:cubicBezTo>
                    <a:pt x="1853" y="787"/>
                    <a:pt x="1871" y="789"/>
                    <a:pt x="1889" y="789"/>
                  </a:cubicBezTo>
                  <a:cubicBezTo>
                    <a:pt x="1990" y="789"/>
                    <a:pt x="2085" y="730"/>
                    <a:pt x="2113" y="625"/>
                  </a:cubicBezTo>
                  <a:cubicBezTo>
                    <a:pt x="2144" y="513"/>
                    <a:pt x="2075" y="371"/>
                    <a:pt x="1954" y="346"/>
                  </a:cubicBezTo>
                  <a:lnTo>
                    <a:pt x="309" y="6"/>
                  </a:lnTo>
                  <a:cubicBezTo>
                    <a:pt x="291" y="2"/>
                    <a:pt x="273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3" name="Google Shape;7663;p16"/>
            <p:cNvSpPr/>
            <p:nvPr/>
          </p:nvSpPr>
          <p:spPr>
            <a:xfrm>
              <a:off x="5310650" y="2782925"/>
              <a:ext cx="108450" cy="14875"/>
            </a:xfrm>
            <a:custGeom>
              <a:avLst/>
              <a:gdLst/>
              <a:ahLst/>
              <a:cxnLst/>
              <a:rect l="l" t="t" r="r" b="b"/>
              <a:pathLst>
                <a:path w="4338" h="595" extrusionOk="0">
                  <a:moveTo>
                    <a:pt x="263" y="0"/>
                  </a:moveTo>
                  <a:cubicBezTo>
                    <a:pt x="1" y="0"/>
                    <a:pt x="13" y="425"/>
                    <a:pt x="290" y="454"/>
                  </a:cubicBezTo>
                  <a:cubicBezTo>
                    <a:pt x="1178" y="548"/>
                    <a:pt x="2070" y="595"/>
                    <a:pt x="2962" y="595"/>
                  </a:cubicBezTo>
                  <a:cubicBezTo>
                    <a:pt x="3323" y="595"/>
                    <a:pt x="3683" y="587"/>
                    <a:pt x="4044" y="572"/>
                  </a:cubicBezTo>
                  <a:cubicBezTo>
                    <a:pt x="4332" y="559"/>
                    <a:pt x="4337" y="119"/>
                    <a:pt x="4056" y="119"/>
                  </a:cubicBezTo>
                  <a:cubicBezTo>
                    <a:pt x="4052" y="119"/>
                    <a:pt x="4048" y="119"/>
                    <a:pt x="4044" y="119"/>
                  </a:cubicBezTo>
                  <a:cubicBezTo>
                    <a:pt x="3683" y="134"/>
                    <a:pt x="3323" y="142"/>
                    <a:pt x="2962" y="142"/>
                  </a:cubicBezTo>
                  <a:cubicBezTo>
                    <a:pt x="2070" y="142"/>
                    <a:pt x="1178" y="95"/>
                    <a:pt x="290" y="1"/>
                  </a:cubicBezTo>
                  <a:cubicBezTo>
                    <a:pt x="281" y="0"/>
                    <a:pt x="272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4" name="Google Shape;7664;p16"/>
            <p:cNvSpPr/>
            <p:nvPr/>
          </p:nvSpPr>
          <p:spPr>
            <a:xfrm>
              <a:off x="5510025" y="2763875"/>
              <a:ext cx="82075" cy="12825"/>
            </a:xfrm>
            <a:custGeom>
              <a:avLst/>
              <a:gdLst/>
              <a:ahLst/>
              <a:cxnLst/>
              <a:rect l="l" t="t" r="r" b="b"/>
              <a:pathLst>
                <a:path w="3283" h="513" extrusionOk="0">
                  <a:moveTo>
                    <a:pt x="2996" y="0"/>
                  </a:moveTo>
                  <a:cubicBezTo>
                    <a:pt x="2994" y="0"/>
                    <a:pt x="2992" y="0"/>
                    <a:pt x="2990" y="0"/>
                  </a:cubicBezTo>
                  <a:lnTo>
                    <a:pt x="293" y="60"/>
                  </a:lnTo>
                  <a:cubicBezTo>
                    <a:pt x="4" y="66"/>
                    <a:pt x="0" y="513"/>
                    <a:pt x="287" y="513"/>
                  </a:cubicBezTo>
                  <a:cubicBezTo>
                    <a:pt x="289" y="513"/>
                    <a:pt x="291" y="513"/>
                    <a:pt x="293" y="513"/>
                  </a:cubicBezTo>
                  <a:lnTo>
                    <a:pt x="2990" y="453"/>
                  </a:lnTo>
                  <a:cubicBezTo>
                    <a:pt x="3279" y="447"/>
                    <a:pt x="3283" y="0"/>
                    <a:pt x="29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5" name="Google Shape;7665;p16"/>
            <p:cNvSpPr/>
            <p:nvPr/>
          </p:nvSpPr>
          <p:spPr>
            <a:xfrm>
              <a:off x="5449925" y="2819200"/>
              <a:ext cx="89375" cy="16300"/>
            </a:xfrm>
            <a:custGeom>
              <a:avLst/>
              <a:gdLst/>
              <a:ahLst/>
              <a:cxnLst/>
              <a:rect l="l" t="t" r="r" b="b"/>
              <a:pathLst>
                <a:path w="3575" h="652" extrusionOk="0">
                  <a:moveTo>
                    <a:pt x="209" y="0"/>
                  </a:moveTo>
                  <a:cubicBezTo>
                    <a:pt x="96" y="0"/>
                    <a:pt x="2" y="121"/>
                    <a:pt x="2" y="227"/>
                  </a:cubicBezTo>
                  <a:cubicBezTo>
                    <a:pt x="1" y="362"/>
                    <a:pt x="107" y="440"/>
                    <a:pt x="228" y="454"/>
                  </a:cubicBezTo>
                  <a:cubicBezTo>
                    <a:pt x="1243" y="570"/>
                    <a:pt x="2262" y="636"/>
                    <a:pt x="3283" y="651"/>
                  </a:cubicBezTo>
                  <a:cubicBezTo>
                    <a:pt x="3285" y="652"/>
                    <a:pt x="3286" y="652"/>
                    <a:pt x="3288" y="652"/>
                  </a:cubicBezTo>
                  <a:cubicBezTo>
                    <a:pt x="3575" y="652"/>
                    <a:pt x="3573" y="203"/>
                    <a:pt x="3283" y="199"/>
                  </a:cubicBezTo>
                  <a:cubicBezTo>
                    <a:pt x="2262" y="183"/>
                    <a:pt x="1243" y="117"/>
                    <a:pt x="228" y="1"/>
                  </a:cubicBezTo>
                  <a:cubicBezTo>
                    <a:pt x="222" y="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6" name="Google Shape;7666;p16"/>
            <p:cNvSpPr/>
            <p:nvPr/>
          </p:nvSpPr>
          <p:spPr>
            <a:xfrm>
              <a:off x="5599675" y="2823675"/>
              <a:ext cx="58200" cy="13475"/>
            </a:xfrm>
            <a:custGeom>
              <a:avLst/>
              <a:gdLst/>
              <a:ahLst/>
              <a:cxnLst/>
              <a:rect l="l" t="t" r="r" b="b"/>
              <a:pathLst>
                <a:path w="2328" h="539" extrusionOk="0">
                  <a:moveTo>
                    <a:pt x="218" y="1"/>
                  </a:moveTo>
                  <a:cubicBezTo>
                    <a:pt x="100" y="1"/>
                    <a:pt x="1" y="112"/>
                    <a:pt x="1" y="226"/>
                  </a:cubicBezTo>
                  <a:cubicBezTo>
                    <a:pt x="1" y="353"/>
                    <a:pt x="104" y="447"/>
                    <a:pt x="228" y="454"/>
                  </a:cubicBezTo>
                  <a:lnTo>
                    <a:pt x="2100" y="538"/>
                  </a:lnTo>
                  <a:cubicBezTo>
                    <a:pt x="2103" y="538"/>
                    <a:pt x="2106" y="539"/>
                    <a:pt x="2110" y="539"/>
                  </a:cubicBezTo>
                  <a:cubicBezTo>
                    <a:pt x="2228" y="539"/>
                    <a:pt x="2327" y="427"/>
                    <a:pt x="2327" y="313"/>
                  </a:cubicBezTo>
                  <a:cubicBezTo>
                    <a:pt x="2327" y="186"/>
                    <a:pt x="2222" y="92"/>
                    <a:pt x="2100" y="85"/>
                  </a:cubicBezTo>
                  <a:lnTo>
                    <a:pt x="228" y="1"/>
                  </a:lnTo>
                  <a:cubicBezTo>
                    <a:pt x="225" y="1"/>
                    <a:pt x="221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7" name="Google Shape;7667;p16"/>
            <p:cNvSpPr/>
            <p:nvPr/>
          </p:nvSpPr>
          <p:spPr>
            <a:xfrm>
              <a:off x="5224475" y="2834000"/>
              <a:ext cx="83950" cy="15500"/>
            </a:xfrm>
            <a:custGeom>
              <a:avLst/>
              <a:gdLst/>
              <a:ahLst/>
              <a:cxnLst/>
              <a:rect l="l" t="t" r="r" b="b"/>
              <a:pathLst>
                <a:path w="3358" h="620" extrusionOk="0">
                  <a:moveTo>
                    <a:pt x="326" y="1"/>
                  </a:moveTo>
                  <a:cubicBezTo>
                    <a:pt x="86" y="1"/>
                    <a:pt x="0" y="382"/>
                    <a:pt x="264" y="443"/>
                  </a:cubicBezTo>
                  <a:cubicBezTo>
                    <a:pt x="765" y="560"/>
                    <a:pt x="1278" y="619"/>
                    <a:pt x="1790" y="619"/>
                  </a:cubicBezTo>
                  <a:cubicBezTo>
                    <a:pt x="2225" y="619"/>
                    <a:pt x="2660" y="577"/>
                    <a:pt x="3089" y="492"/>
                  </a:cubicBezTo>
                  <a:cubicBezTo>
                    <a:pt x="3358" y="439"/>
                    <a:pt x="3266" y="50"/>
                    <a:pt x="3018" y="50"/>
                  </a:cubicBezTo>
                  <a:cubicBezTo>
                    <a:pt x="3002" y="50"/>
                    <a:pt x="2985" y="51"/>
                    <a:pt x="2968" y="55"/>
                  </a:cubicBezTo>
                  <a:cubicBezTo>
                    <a:pt x="2579" y="131"/>
                    <a:pt x="2183" y="169"/>
                    <a:pt x="1788" y="169"/>
                  </a:cubicBezTo>
                  <a:cubicBezTo>
                    <a:pt x="1317" y="169"/>
                    <a:pt x="845" y="115"/>
                    <a:pt x="384" y="8"/>
                  </a:cubicBezTo>
                  <a:cubicBezTo>
                    <a:pt x="364" y="3"/>
                    <a:pt x="345" y="1"/>
                    <a:pt x="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8" name="Google Shape;7668;p16"/>
            <p:cNvSpPr/>
            <p:nvPr/>
          </p:nvSpPr>
          <p:spPr>
            <a:xfrm>
              <a:off x="5239700" y="2756425"/>
              <a:ext cx="72725" cy="16725"/>
            </a:xfrm>
            <a:custGeom>
              <a:avLst/>
              <a:gdLst/>
              <a:ahLst/>
              <a:cxnLst/>
              <a:rect l="l" t="t" r="r" b="b"/>
              <a:pathLst>
                <a:path w="2909" h="669" extrusionOk="0">
                  <a:moveTo>
                    <a:pt x="303" y="0"/>
                  </a:moveTo>
                  <a:cubicBezTo>
                    <a:pt x="77" y="0"/>
                    <a:pt x="1" y="370"/>
                    <a:pt x="253" y="447"/>
                  </a:cubicBezTo>
                  <a:cubicBezTo>
                    <a:pt x="732" y="595"/>
                    <a:pt x="1228" y="668"/>
                    <a:pt x="1725" y="668"/>
                  </a:cubicBezTo>
                  <a:cubicBezTo>
                    <a:pt x="2058" y="668"/>
                    <a:pt x="2391" y="635"/>
                    <a:pt x="2719" y="569"/>
                  </a:cubicBezTo>
                  <a:cubicBezTo>
                    <a:pt x="2840" y="546"/>
                    <a:pt x="2909" y="403"/>
                    <a:pt x="2878" y="292"/>
                  </a:cubicBezTo>
                  <a:cubicBezTo>
                    <a:pt x="2848" y="186"/>
                    <a:pt x="2755" y="128"/>
                    <a:pt x="2654" y="128"/>
                  </a:cubicBezTo>
                  <a:cubicBezTo>
                    <a:pt x="2636" y="128"/>
                    <a:pt x="2617" y="130"/>
                    <a:pt x="2599" y="134"/>
                  </a:cubicBezTo>
                  <a:cubicBezTo>
                    <a:pt x="2311" y="190"/>
                    <a:pt x="2020" y="218"/>
                    <a:pt x="1730" y="218"/>
                  </a:cubicBezTo>
                  <a:cubicBezTo>
                    <a:pt x="1272" y="218"/>
                    <a:pt x="815" y="149"/>
                    <a:pt x="374" y="12"/>
                  </a:cubicBezTo>
                  <a:cubicBezTo>
                    <a:pt x="349" y="4"/>
                    <a:pt x="325" y="0"/>
                    <a:pt x="3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69" name="Google Shape;7669;p16"/>
            <p:cNvSpPr/>
            <p:nvPr/>
          </p:nvSpPr>
          <p:spPr>
            <a:xfrm>
              <a:off x="5369275" y="2747325"/>
              <a:ext cx="85000" cy="14625"/>
            </a:xfrm>
            <a:custGeom>
              <a:avLst/>
              <a:gdLst/>
              <a:ahLst/>
              <a:cxnLst/>
              <a:rect l="l" t="t" r="r" b="b"/>
              <a:pathLst>
                <a:path w="3400" h="585" extrusionOk="0">
                  <a:moveTo>
                    <a:pt x="279" y="1"/>
                  </a:moveTo>
                  <a:cubicBezTo>
                    <a:pt x="1" y="1"/>
                    <a:pt x="5" y="440"/>
                    <a:pt x="292" y="454"/>
                  </a:cubicBezTo>
                  <a:lnTo>
                    <a:pt x="3108" y="584"/>
                  </a:lnTo>
                  <a:cubicBezTo>
                    <a:pt x="3112" y="584"/>
                    <a:pt x="3116" y="584"/>
                    <a:pt x="3119" y="584"/>
                  </a:cubicBezTo>
                  <a:cubicBezTo>
                    <a:pt x="3399" y="584"/>
                    <a:pt x="3394" y="144"/>
                    <a:pt x="3108" y="130"/>
                  </a:cubicBezTo>
                  <a:lnTo>
                    <a:pt x="292" y="1"/>
                  </a:lnTo>
                  <a:cubicBezTo>
                    <a:pt x="288" y="1"/>
                    <a:pt x="283" y="1"/>
                    <a:pt x="2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0" name="Google Shape;7670;p16"/>
            <p:cNvSpPr/>
            <p:nvPr/>
          </p:nvSpPr>
          <p:spPr>
            <a:xfrm>
              <a:off x="5353275" y="2824550"/>
              <a:ext cx="61200" cy="14300"/>
            </a:xfrm>
            <a:custGeom>
              <a:avLst/>
              <a:gdLst/>
              <a:ahLst/>
              <a:cxnLst/>
              <a:rect l="l" t="t" r="r" b="b"/>
              <a:pathLst>
                <a:path w="2448" h="572" extrusionOk="0">
                  <a:moveTo>
                    <a:pt x="218" y="0"/>
                  </a:moveTo>
                  <a:cubicBezTo>
                    <a:pt x="100" y="0"/>
                    <a:pt x="0" y="113"/>
                    <a:pt x="0" y="228"/>
                  </a:cubicBezTo>
                  <a:cubicBezTo>
                    <a:pt x="0" y="356"/>
                    <a:pt x="103" y="447"/>
                    <a:pt x="227" y="453"/>
                  </a:cubicBezTo>
                  <a:lnTo>
                    <a:pt x="2220" y="571"/>
                  </a:lnTo>
                  <a:cubicBezTo>
                    <a:pt x="2224" y="571"/>
                    <a:pt x="2228" y="571"/>
                    <a:pt x="2232" y="571"/>
                  </a:cubicBezTo>
                  <a:cubicBezTo>
                    <a:pt x="2349" y="571"/>
                    <a:pt x="2447" y="459"/>
                    <a:pt x="2447" y="345"/>
                  </a:cubicBezTo>
                  <a:cubicBezTo>
                    <a:pt x="2447" y="217"/>
                    <a:pt x="2344" y="126"/>
                    <a:pt x="2220" y="118"/>
                  </a:cubicBezTo>
                  <a:lnTo>
                    <a:pt x="227" y="0"/>
                  </a:lnTo>
                  <a:cubicBezTo>
                    <a:pt x="224" y="0"/>
                    <a:pt x="221" y="0"/>
                    <a:pt x="2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1" name="Google Shape;7671;p16"/>
            <p:cNvSpPr/>
            <p:nvPr/>
          </p:nvSpPr>
          <p:spPr>
            <a:xfrm>
              <a:off x="5577500" y="2738950"/>
              <a:ext cx="58600" cy="11350"/>
            </a:xfrm>
            <a:custGeom>
              <a:avLst/>
              <a:gdLst/>
              <a:ahLst/>
              <a:cxnLst/>
              <a:rect l="l" t="t" r="r" b="b"/>
              <a:pathLst>
                <a:path w="2344" h="454" extrusionOk="0">
                  <a:moveTo>
                    <a:pt x="292" y="1"/>
                  </a:moveTo>
                  <a:cubicBezTo>
                    <a:pt x="1" y="1"/>
                    <a:pt x="1" y="454"/>
                    <a:pt x="292" y="454"/>
                  </a:cubicBezTo>
                  <a:lnTo>
                    <a:pt x="2052" y="454"/>
                  </a:lnTo>
                  <a:cubicBezTo>
                    <a:pt x="2343" y="454"/>
                    <a:pt x="2343" y="1"/>
                    <a:pt x="20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2" name="Google Shape;7672;p16"/>
            <p:cNvSpPr/>
            <p:nvPr/>
          </p:nvSpPr>
          <p:spPr>
            <a:xfrm>
              <a:off x="5250475" y="2595250"/>
              <a:ext cx="29250" cy="11350"/>
            </a:xfrm>
            <a:custGeom>
              <a:avLst/>
              <a:gdLst/>
              <a:ahLst/>
              <a:cxnLst/>
              <a:rect l="l" t="t" r="r" b="b"/>
              <a:pathLst>
                <a:path w="1170" h="454" extrusionOk="0">
                  <a:moveTo>
                    <a:pt x="234" y="0"/>
                  </a:moveTo>
                  <a:cubicBezTo>
                    <a:pt x="115" y="0"/>
                    <a:pt x="1" y="104"/>
                    <a:pt x="7" y="226"/>
                  </a:cubicBezTo>
                  <a:cubicBezTo>
                    <a:pt x="13" y="350"/>
                    <a:pt x="107" y="453"/>
                    <a:pt x="234" y="453"/>
                  </a:cubicBezTo>
                  <a:lnTo>
                    <a:pt x="938" y="453"/>
                  </a:lnTo>
                  <a:cubicBezTo>
                    <a:pt x="1055" y="453"/>
                    <a:pt x="1170" y="348"/>
                    <a:pt x="1163" y="226"/>
                  </a:cubicBezTo>
                  <a:cubicBezTo>
                    <a:pt x="1159" y="104"/>
                    <a:pt x="1065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3" name="Google Shape;7673;p16"/>
            <p:cNvSpPr/>
            <p:nvPr/>
          </p:nvSpPr>
          <p:spPr>
            <a:xfrm>
              <a:off x="5338700" y="2677975"/>
              <a:ext cx="82300" cy="14875"/>
            </a:xfrm>
            <a:custGeom>
              <a:avLst/>
              <a:gdLst/>
              <a:ahLst/>
              <a:cxnLst/>
              <a:rect l="l" t="t" r="r" b="b"/>
              <a:pathLst>
                <a:path w="3292" h="595" extrusionOk="0">
                  <a:moveTo>
                    <a:pt x="3035" y="1"/>
                  </a:moveTo>
                  <a:cubicBezTo>
                    <a:pt x="3018" y="1"/>
                    <a:pt x="3001" y="2"/>
                    <a:pt x="2983" y="5"/>
                  </a:cubicBezTo>
                  <a:cubicBezTo>
                    <a:pt x="2442" y="97"/>
                    <a:pt x="1895" y="143"/>
                    <a:pt x="1348" y="143"/>
                  </a:cubicBezTo>
                  <a:cubicBezTo>
                    <a:pt x="974" y="143"/>
                    <a:pt x="599" y="121"/>
                    <a:pt x="226" y="79"/>
                  </a:cubicBezTo>
                  <a:cubicBezTo>
                    <a:pt x="220" y="78"/>
                    <a:pt x="213" y="78"/>
                    <a:pt x="207" y="78"/>
                  </a:cubicBezTo>
                  <a:cubicBezTo>
                    <a:pt x="93" y="78"/>
                    <a:pt x="0" y="199"/>
                    <a:pt x="0" y="304"/>
                  </a:cubicBezTo>
                  <a:cubicBezTo>
                    <a:pt x="0" y="439"/>
                    <a:pt x="104" y="518"/>
                    <a:pt x="226" y="532"/>
                  </a:cubicBezTo>
                  <a:cubicBezTo>
                    <a:pt x="601" y="573"/>
                    <a:pt x="977" y="594"/>
                    <a:pt x="1353" y="594"/>
                  </a:cubicBezTo>
                  <a:cubicBezTo>
                    <a:pt x="1940" y="594"/>
                    <a:pt x="2526" y="543"/>
                    <a:pt x="3106" y="442"/>
                  </a:cubicBezTo>
                  <a:cubicBezTo>
                    <a:pt x="3225" y="423"/>
                    <a:pt x="3292" y="273"/>
                    <a:pt x="3262" y="163"/>
                  </a:cubicBezTo>
                  <a:cubicBezTo>
                    <a:pt x="3231" y="54"/>
                    <a:pt x="3138" y="1"/>
                    <a:pt x="3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4" name="Google Shape;7674;p16"/>
            <p:cNvSpPr/>
            <p:nvPr/>
          </p:nvSpPr>
          <p:spPr>
            <a:xfrm>
              <a:off x="5253375" y="2685125"/>
              <a:ext cx="41000" cy="12850"/>
            </a:xfrm>
            <a:custGeom>
              <a:avLst/>
              <a:gdLst/>
              <a:ahLst/>
              <a:cxnLst/>
              <a:rect l="l" t="t" r="r" b="b"/>
              <a:pathLst>
                <a:path w="1640" h="514" extrusionOk="0">
                  <a:moveTo>
                    <a:pt x="223" y="1"/>
                  </a:moveTo>
                  <a:cubicBezTo>
                    <a:pt x="109" y="1"/>
                    <a:pt x="1" y="114"/>
                    <a:pt x="5" y="228"/>
                  </a:cubicBezTo>
                  <a:cubicBezTo>
                    <a:pt x="9" y="352"/>
                    <a:pt x="109" y="452"/>
                    <a:pt x="233" y="454"/>
                  </a:cubicBezTo>
                  <a:lnTo>
                    <a:pt x="1408" y="514"/>
                  </a:lnTo>
                  <a:cubicBezTo>
                    <a:pt x="1411" y="514"/>
                    <a:pt x="1414" y="514"/>
                    <a:pt x="1417" y="514"/>
                  </a:cubicBezTo>
                  <a:cubicBezTo>
                    <a:pt x="1531" y="514"/>
                    <a:pt x="1639" y="402"/>
                    <a:pt x="1633" y="286"/>
                  </a:cubicBezTo>
                  <a:cubicBezTo>
                    <a:pt x="1630" y="163"/>
                    <a:pt x="1531" y="62"/>
                    <a:pt x="1408" y="61"/>
                  </a:cubicBezTo>
                  <a:lnTo>
                    <a:pt x="233" y="1"/>
                  </a:lnTo>
                  <a:cubicBezTo>
                    <a:pt x="230" y="1"/>
                    <a:pt x="227" y="1"/>
                    <a:pt x="2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5" name="Google Shape;7675;p16"/>
            <p:cNvSpPr/>
            <p:nvPr/>
          </p:nvSpPr>
          <p:spPr>
            <a:xfrm>
              <a:off x="5599675" y="2785275"/>
              <a:ext cx="49425" cy="14875"/>
            </a:xfrm>
            <a:custGeom>
              <a:avLst/>
              <a:gdLst/>
              <a:ahLst/>
              <a:cxnLst/>
              <a:rect l="l" t="t" r="r" b="b"/>
              <a:pathLst>
                <a:path w="1977" h="595" extrusionOk="0">
                  <a:moveTo>
                    <a:pt x="1764" y="1"/>
                  </a:moveTo>
                  <a:cubicBezTo>
                    <a:pt x="1759" y="1"/>
                    <a:pt x="1754" y="1"/>
                    <a:pt x="1749" y="1"/>
                  </a:cubicBezTo>
                  <a:lnTo>
                    <a:pt x="226" y="141"/>
                  </a:lnTo>
                  <a:cubicBezTo>
                    <a:pt x="104" y="152"/>
                    <a:pt x="1" y="236"/>
                    <a:pt x="1" y="366"/>
                  </a:cubicBezTo>
                  <a:cubicBezTo>
                    <a:pt x="1" y="476"/>
                    <a:pt x="96" y="594"/>
                    <a:pt x="211" y="594"/>
                  </a:cubicBezTo>
                  <a:cubicBezTo>
                    <a:pt x="216" y="594"/>
                    <a:pt x="221" y="594"/>
                    <a:pt x="226" y="594"/>
                  </a:cubicBezTo>
                  <a:lnTo>
                    <a:pt x="1749" y="454"/>
                  </a:lnTo>
                  <a:cubicBezTo>
                    <a:pt x="1871" y="443"/>
                    <a:pt x="1976" y="359"/>
                    <a:pt x="1976" y="229"/>
                  </a:cubicBezTo>
                  <a:cubicBezTo>
                    <a:pt x="1976" y="119"/>
                    <a:pt x="1880" y="1"/>
                    <a:pt x="17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6" name="Google Shape;7676;p16"/>
            <p:cNvSpPr/>
            <p:nvPr/>
          </p:nvSpPr>
          <p:spPr>
            <a:xfrm>
              <a:off x="5144925" y="2847450"/>
              <a:ext cx="43900" cy="14350"/>
            </a:xfrm>
            <a:custGeom>
              <a:avLst/>
              <a:gdLst/>
              <a:ahLst/>
              <a:cxnLst/>
              <a:rect l="l" t="t" r="r" b="b"/>
              <a:pathLst>
                <a:path w="1756" h="574" extrusionOk="0">
                  <a:moveTo>
                    <a:pt x="1539" y="0"/>
                  </a:moveTo>
                  <a:cubicBezTo>
                    <a:pt x="1534" y="0"/>
                    <a:pt x="1528" y="0"/>
                    <a:pt x="1523" y="1"/>
                  </a:cubicBezTo>
                  <a:lnTo>
                    <a:pt x="232" y="118"/>
                  </a:lnTo>
                  <a:cubicBezTo>
                    <a:pt x="115" y="129"/>
                    <a:pt x="0" y="216"/>
                    <a:pt x="5" y="346"/>
                  </a:cubicBezTo>
                  <a:cubicBezTo>
                    <a:pt x="11" y="454"/>
                    <a:pt x="98" y="573"/>
                    <a:pt x="217" y="573"/>
                  </a:cubicBezTo>
                  <a:cubicBezTo>
                    <a:pt x="222" y="573"/>
                    <a:pt x="227" y="573"/>
                    <a:pt x="232" y="573"/>
                  </a:cubicBezTo>
                  <a:lnTo>
                    <a:pt x="1523" y="455"/>
                  </a:lnTo>
                  <a:cubicBezTo>
                    <a:pt x="1641" y="444"/>
                    <a:pt x="1755" y="358"/>
                    <a:pt x="1749" y="228"/>
                  </a:cubicBezTo>
                  <a:cubicBezTo>
                    <a:pt x="1744" y="120"/>
                    <a:pt x="1656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7" name="Google Shape;7677;p16"/>
            <p:cNvSpPr/>
            <p:nvPr/>
          </p:nvSpPr>
          <p:spPr>
            <a:xfrm>
              <a:off x="5700700" y="2829875"/>
              <a:ext cx="67400" cy="11350"/>
            </a:xfrm>
            <a:custGeom>
              <a:avLst/>
              <a:gdLst/>
              <a:ahLst/>
              <a:cxnLst/>
              <a:rect l="l" t="t" r="r" b="b"/>
              <a:pathLst>
                <a:path w="2696" h="454" extrusionOk="0">
                  <a:moveTo>
                    <a:pt x="292" y="0"/>
                  </a:moveTo>
                  <a:cubicBezTo>
                    <a:pt x="0" y="0"/>
                    <a:pt x="0" y="453"/>
                    <a:pt x="292" y="453"/>
                  </a:cubicBezTo>
                  <a:lnTo>
                    <a:pt x="2404" y="453"/>
                  </a:lnTo>
                  <a:cubicBezTo>
                    <a:pt x="2695" y="453"/>
                    <a:pt x="2695" y="0"/>
                    <a:pt x="2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8" name="Google Shape;7678;p16"/>
            <p:cNvSpPr/>
            <p:nvPr/>
          </p:nvSpPr>
          <p:spPr>
            <a:xfrm>
              <a:off x="5437950" y="2788925"/>
              <a:ext cx="47600" cy="12525"/>
            </a:xfrm>
            <a:custGeom>
              <a:avLst/>
              <a:gdLst/>
              <a:ahLst/>
              <a:cxnLst/>
              <a:rect l="l" t="t" r="r" b="b"/>
              <a:pathLst>
                <a:path w="1904" h="501" extrusionOk="0">
                  <a:moveTo>
                    <a:pt x="1641" y="0"/>
                  </a:moveTo>
                  <a:cubicBezTo>
                    <a:pt x="1625" y="0"/>
                    <a:pt x="1608" y="2"/>
                    <a:pt x="1591" y="4"/>
                  </a:cubicBezTo>
                  <a:cubicBezTo>
                    <a:pt x="1377" y="35"/>
                    <a:pt x="1162" y="50"/>
                    <a:pt x="947" y="50"/>
                  </a:cubicBezTo>
                  <a:cubicBezTo>
                    <a:pt x="732" y="50"/>
                    <a:pt x="517" y="35"/>
                    <a:pt x="303" y="4"/>
                  </a:cubicBezTo>
                  <a:cubicBezTo>
                    <a:pt x="287" y="2"/>
                    <a:pt x="272" y="1"/>
                    <a:pt x="256" y="1"/>
                  </a:cubicBezTo>
                  <a:cubicBezTo>
                    <a:pt x="152" y="1"/>
                    <a:pt x="50" y="51"/>
                    <a:pt x="24" y="163"/>
                  </a:cubicBezTo>
                  <a:cubicBezTo>
                    <a:pt x="0" y="271"/>
                    <a:pt x="58" y="423"/>
                    <a:pt x="182" y="441"/>
                  </a:cubicBezTo>
                  <a:cubicBezTo>
                    <a:pt x="435" y="481"/>
                    <a:pt x="691" y="500"/>
                    <a:pt x="946" y="500"/>
                  </a:cubicBezTo>
                  <a:cubicBezTo>
                    <a:pt x="1201" y="500"/>
                    <a:pt x="1457" y="481"/>
                    <a:pt x="1710" y="441"/>
                  </a:cubicBezTo>
                  <a:cubicBezTo>
                    <a:pt x="1829" y="423"/>
                    <a:pt x="1904" y="269"/>
                    <a:pt x="1870" y="163"/>
                  </a:cubicBezTo>
                  <a:cubicBezTo>
                    <a:pt x="1833" y="52"/>
                    <a:pt x="1745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79" name="Google Shape;7679;p16"/>
            <p:cNvSpPr/>
            <p:nvPr/>
          </p:nvSpPr>
          <p:spPr>
            <a:xfrm>
              <a:off x="5618175" y="4265725"/>
              <a:ext cx="639100" cy="1062350"/>
            </a:xfrm>
            <a:custGeom>
              <a:avLst/>
              <a:gdLst/>
              <a:ahLst/>
              <a:cxnLst/>
              <a:rect l="l" t="t" r="r" b="b"/>
              <a:pathLst>
                <a:path w="25564" h="42494" extrusionOk="0">
                  <a:moveTo>
                    <a:pt x="8513" y="469"/>
                  </a:moveTo>
                  <a:cubicBezTo>
                    <a:pt x="9424" y="469"/>
                    <a:pt x="10255" y="1024"/>
                    <a:pt x="10775" y="1814"/>
                  </a:cubicBezTo>
                  <a:cubicBezTo>
                    <a:pt x="11516" y="2942"/>
                    <a:pt x="11646" y="4376"/>
                    <a:pt x="11762" y="5684"/>
                  </a:cubicBezTo>
                  <a:cubicBezTo>
                    <a:pt x="12022" y="8614"/>
                    <a:pt x="11967" y="11578"/>
                    <a:pt x="12009" y="14517"/>
                  </a:cubicBezTo>
                  <a:lnTo>
                    <a:pt x="4802" y="14517"/>
                  </a:lnTo>
                  <a:lnTo>
                    <a:pt x="4802" y="7451"/>
                  </a:lnTo>
                  <a:cubicBezTo>
                    <a:pt x="4804" y="7401"/>
                    <a:pt x="4787" y="7354"/>
                    <a:pt x="4754" y="7315"/>
                  </a:cubicBezTo>
                  <a:cubicBezTo>
                    <a:pt x="4802" y="6002"/>
                    <a:pt x="5001" y="4684"/>
                    <a:pt x="5409" y="3436"/>
                  </a:cubicBezTo>
                  <a:lnTo>
                    <a:pt x="5410" y="3436"/>
                  </a:lnTo>
                  <a:cubicBezTo>
                    <a:pt x="5800" y="2242"/>
                    <a:pt x="6510" y="1028"/>
                    <a:pt x="7763" y="597"/>
                  </a:cubicBezTo>
                  <a:cubicBezTo>
                    <a:pt x="8016" y="509"/>
                    <a:pt x="8268" y="469"/>
                    <a:pt x="8513" y="469"/>
                  </a:cubicBezTo>
                  <a:close/>
                  <a:moveTo>
                    <a:pt x="12478" y="14978"/>
                  </a:moveTo>
                  <a:lnTo>
                    <a:pt x="16152" y="14980"/>
                  </a:lnTo>
                  <a:cubicBezTo>
                    <a:pt x="15917" y="15141"/>
                    <a:pt x="15676" y="15298"/>
                    <a:pt x="15464" y="15479"/>
                  </a:cubicBezTo>
                  <a:cubicBezTo>
                    <a:pt x="14862" y="15997"/>
                    <a:pt x="14662" y="16691"/>
                    <a:pt x="14654" y="17463"/>
                  </a:cubicBezTo>
                  <a:cubicBezTo>
                    <a:pt x="14649" y="17795"/>
                    <a:pt x="14657" y="18130"/>
                    <a:pt x="14667" y="18464"/>
                  </a:cubicBezTo>
                  <a:lnTo>
                    <a:pt x="12530" y="18464"/>
                  </a:lnTo>
                  <a:cubicBezTo>
                    <a:pt x="12512" y="17303"/>
                    <a:pt x="12495" y="16141"/>
                    <a:pt x="12478" y="14978"/>
                  </a:cubicBezTo>
                  <a:close/>
                  <a:moveTo>
                    <a:pt x="4338" y="14980"/>
                  </a:moveTo>
                  <a:lnTo>
                    <a:pt x="4338" y="23609"/>
                  </a:lnTo>
                  <a:lnTo>
                    <a:pt x="614" y="23609"/>
                  </a:lnTo>
                  <a:lnTo>
                    <a:pt x="614" y="14980"/>
                  </a:lnTo>
                  <a:close/>
                  <a:moveTo>
                    <a:pt x="12016" y="14980"/>
                  </a:moveTo>
                  <a:cubicBezTo>
                    <a:pt x="12033" y="16141"/>
                    <a:pt x="12050" y="17303"/>
                    <a:pt x="12069" y="18464"/>
                  </a:cubicBezTo>
                  <a:lnTo>
                    <a:pt x="10432" y="18464"/>
                  </a:lnTo>
                  <a:cubicBezTo>
                    <a:pt x="10136" y="18464"/>
                    <a:pt x="10134" y="18926"/>
                    <a:pt x="10432" y="18926"/>
                  </a:cubicBezTo>
                  <a:lnTo>
                    <a:pt x="12075" y="18926"/>
                  </a:lnTo>
                  <a:lnTo>
                    <a:pt x="12143" y="23483"/>
                  </a:lnTo>
                  <a:cubicBezTo>
                    <a:pt x="12143" y="23525"/>
                    <a:pt x="12144" y="23567"/>
                    <a:pt x="12146" y="23609"/>
                  </a:cubicBezTo>
                  <a:lnTo>
                    <a:pt x="4801" y="23609"/>
                  </a:lnTo>
                  <a:lnTo>
                    <a:pt x="4801" y="14980"/>
                  </a:lnTo>
                  <a:close/>
                  <a:moveTo>
                    <a:pt x="14681" y="18926"/>
                  </a:moveTo>
                  <a:cubicBezTo>
                    <a:pt x="14701" y="19406"/>
                    <a:pt x="14723" y="19884"/>
                    <a:pt x="14737" y="20362"/>
                  </a:cubicBezTo>
                  <a:cubicBezTo>
                    <a:pt x="14765" y="21358"/>
                    <a:pt x="14794" y="22353"/>
                    <a:pt x="14819" y="23349"/>
                  </a:cubicBezTo>
                  <a:cubicBezTo>
                    <a:pt x="14820" y="23436"/>
                    <a:pt x="14822" y="23522"/>
                    <a:pt x="14823" y="23609"/>
                  </a:cubicBezTo>
                  <a:lnTo>
                    <a:pt x="12608" y="23609"/>
                  </a:lnTo>
                  <a:lnTo>
                    <a:pt x="12537" y="18926"/>
                  </a:lnTo>
                  <a:close/>
                  <a:moveTo>
                    <a:pt x="20128" y="18926"/>
                  </a:moveTo>
                  <a:cubicBezTo>
                    <a:pt x="19849" y="19246"/>
                    <a:pt x="19569" y="19567"/>
                    <a:pt x="19290" y="19887"/>
                  </a:cubicBezTo>
                  <a:cubicBezTo>
                    <a:pt x="19223" y="19965"/>
                    <a:pt x="19201" y="20073"/>
                    <a:pt x="19254" y="20166"/>
                  </a:cubicBezTo>
                  <a:cubicBezTo>
                    <a:pt x="19293" y="20232"/>
                    <a:pt x="19376" y="20283"/>
                    <a:pt x="19456" y="20283"/>
                  </a:cubicBezTo>
                  <a:cubicBezTo>
                    <a:pt x="19476" y="20283"/>
                    <a:pt x="19497" y="20280"/>
                    <a:pt x="19516" y="20272"/>
                  </a:cubicBezTo>
                  <a:cubicBezTo>
                    <a:pt x="19809" y="20158"/>
                    <a:pt x="19994" y="19935"/>
                    <a:pt x="20169" y="19682"/>
                  </a:cubicBezTo>
                  <a:cubicBezTo>
                    <a:pt x="20196" y="19642"/>
                    <a:pt x="20227" y="19595"/>
                    <a:pt x="20260" y="19548"/>
                  </a:cubicBezTo>
                  <a:cubicBezTo>
                    <a:pt x="20327" y="20612"/>
                    <a:pt x="20346" y="21679"/>
                    <a:pt x="20338" y="22745"/>
                  </a:cubicBezTo>
                  <a:cubicBezTo>
                    <a:pt x="20136" y="22560"/>
                    <a:pt x="19945" y="22362"/>
                    <a:pt x="19766" y="22156"/>
                  </a:cubicBezTo>
                  <a:cubicBezTo>
                    <a:pt x="19728" y="22109"/>
                    <a:pt x="19670" y="22088"/>
                    <a:pt x="19611" y="22088"/>
                  </a:cubicBezTo>
                  <a:cubicBezTo>
                    <a:pt x="19548" y="22088"/>
                    <a:pt x="19484" y="22113"/>
                    <a:pt x="19441" y="22156"/>
                  </a:cubicBezTo>
                  <a:cubicBezTo>
                    <a:pt x="19347" y="22250"/>
                    <a:pt x="19359" y="22387"/>
                    <a:pt x="19441" y="22481"/>
                  </a:cubicBezTo>
                  <a:cubicBezTo>
                    <a:pt x="19710" y="22799"/>
                    <a:pt x="20014" y="23080"/>
                    <a:pt x="20335" y="23342"/>
                  </a:cubicBezTo>
                  <a:cubicBezTo>
                    <a:pt x="20334" y="23431"/>
                    <a:pt x="20337" y="23520"/>
                    <a:pt x="20334" y="23608"/>
                  </a:cubicBezTo>
                  <a:lnTo>
                    <a:pt x="15284" y="23609"/>
                  </a:lnTo>
                  <a:cubicBezTo>
                    <a:pt x="15246" y="22047"/>
                    <a:pt x="15202" y="20487"/>
                    <a:pt x="15154" y="18926"/>
                  </a:cubicBezTo>
                  <a:close/>
                  <a:moveTo>
                    <a:pt x="14834" y="24070"/>
                  </a:moveTo>
                  <a:cubicBezTo>
                    <a:pt x="14924" y="27816"/>
                    <a:pt x="14982" y="31562"/>
                    <a:pt x="15011" y="35309"/>
                  </a:cubicBezTo>
                  <a:cubicBezTo>
                    <a:pt x="15029" y="37549"/>
                    <a:pt x="15033" y="39790"/>
                    <a:pt x="15029" y="42032"/>
                  </a:cubicBezTo>
                  <a:lnTo>
                    <a:pt x="614" y="42032"/>
                  </a:lnTo>
                  <a:lnTo>
                    <a:pt x="614" y="24070"/>
                  </a:lnTo>
                  <a:lnTo>
                    <a:pt x="4338" y="24070"/>
                  </a:lnTo>
                  <a:lnTo>
                    <a:pt x="4338" y="32932"/>
                  </a:lnTo>
                  <a:cubicBezTo>
                    <a:pt x="4338" y="33080"/>
                    <a:pt x="4454" y="33154"/>
                    <a:pt x="4570" y="33154"/>
                  </a:cubicBezTo>
                  <a:cubicBezTo>
                    <a:pt x="4685" y="33154"/>
                    <a:pt x="4801" y="33080"/>
                    <a:pt x="4801" y="32932"/>
                  </a:cubicBezTo>
                  <a:lnTo>
                    <a:pt x="4801" y="24070"/>
                  </a:lnTo>
                  <a:lnTo>
                    <a:pt x="12154" y="24070"/>
                  </a:lnTo>
                  <a:cubicBezTo>
                    <a:pt x="12204" y="27229"/>
                    <a:pt x="12266" y="30390"/>
                    <a:pt x="12045" y="33544"/>
                  </a:cubicBezTo>
                  <a:cubicBezTo>
                    <a:pt x="12035" y="33692"/>
                    <a:pt x="12145" y="33766"/>
                    <a:pt x="12261" y="33766"/>
                  </a:cubicBezTo>
                  <a:cubicBezTo>
                    <a:pt x="12376" y="33766"/>
                    <a:pt x="12497" y="33692"/>
                    <a:pt x="12508" y="33544"/>
                  </a:cubicBezTo>
                  <a:cubicBezTo>
                    <a:pt x="12729" y="30390"/>
                    <a:pt x="12663" y="27229"/>
                    <a:pt x="12616" y="24070"/>
                  </a:cubicBezTo>
                  <a:close/>
                  <a:moveTo>
                    <a:pt x="8524" y="1"/>
                  </a:moveTo>
                  <a:cubicBezTo>
                    <a:pt x="8377" y="1"/>
                    <a:pt x="8228" y="13"/>
                    <a:pt x="8077" y="39"/>
                  </a:cubicBezTo>
                  <a:cubicBezTo>
                    <a:pt x="6648" y="285"/>
                    <a:pt x="5683" y="1491"/>
                    <a:pt x="5166" y="2762"/>
                  </a:cubicBezTo>
                  <a:cubicBezTo>
                    <a:pt x="4547" y="4280"/>
                    <a:pt x="4307" y="5990"/>
                    <a:pt x="4276" y="7619"/>
                  </a:cubicBezTo>
                  <a:cubicBezTo>
                    <a:pt x="4273" y="7680"/>
                    <a:pt x="4296" y="7738"/>
                    <a:pt x="4340" y="7780"/>
                  </a:cubicBezTo>
                  <a:lnTo>
                    <a:pt x="4340" y="14517"/>
                  </a:lnTo>
                  <a:lnTo>
                    <a:pt x="584" y="14517"/>
                  </a:lnTo>
                  <a:cubicBezTo>
                    <a:pt x="543" y="14444"/>
                    <a:pt x="462" y="14406"/>
                    <a:pt x="382" y="14406"/>
                  </a:cubicBezTo>
                  <a:cubicBezTo>
                    <a:pt x="295" y="14406"/>
                    <a:pt x="209" y="14449"/>
                    <a:pt x="172" y="14536"/>
                  </a:cubicBezTo>
                  <a:cubicBezTo>
                    <a:pt x="6" y="14607"/>
                    <a:pt x="0" y="14864"/>
                    <a:pt x="152" y="14950"/>
                  </a:cubicBezTo>
                  <a:lnTo>
                    <a:pt x="152" y="42143"/>
                  </a:lnTo>
                  <a:cubicBezTo>
                    <a:pt x="154" y="42168"/>
                    <a:pt x="158" y="42195"/>
                    <a:pt x="168" y="42218"/>
                  </a:cubicBezTo>
                  <a:cubicBezTo>
                    <a:pt x="146" y="42347"/>
                    <a:pt x="215" y="42494"/>
                    <a:pt x="382" y="42494"/>
                  </a:cubicBezTo>
                  <a:lnTo>
                    <a:pt x="15217" y="42494"/>
                  </a:lnTo>
                  <a:cubicBezTo>
                    <a:pt x="15376" y="42494"/>
                    <a:pt x="15448" y="42359"/>
                    <a:pt x="15436" y="42235"/>
                  </a:cubicBezTo>
                  <a:cubicBezTo>
                    <a:pt x="15470" y="42196"/>
                    <a:pt x="15489" y="42146"/>
                    <a:pt x="15489" y="42093"/>
                  </a:cubicBezTo>
                  <a:cubicBezTo>
                    <a:pt x="15499" y="38165"/>
                    <a:pt x="15475" y="34235"/>
                    <a:pt x="15417" y="30306"/>
                  </a:cubicBezTo>
                  <a:cubicBezTo>
                    <a:pt x="15387" y="28228"/>
                    <a:pt x="15347" y="26149"/>
                    <a:pt x="15296" y="24072"/>
                  </a:cubicBezTo>
                  <a:lnTo>
                    <a:pt x="25264" y="24072"/>
                  </a:lnTo>
                  <a:cubicBezTo>
                    <a:pt x="25563" y="24070"/>
                    <a:pt x="25563" y="23609"/>
                    <a:pt x="25266" y="23609"/>
                  </a:cubicBezTo>
                  <a:lnTo>
                    <a:pt x="20794" y="23609"/>
                  </a:lnTo>
                  <a:cubicBezTo>
                    <a:pt x="20794" y="23591"/>
                    <a:pt x="20794" y="23572"/>
                    <a:pt x="20796" y="23553"/>
                  </a:cubicBezTo>
                  <a:cubicBezTo>
                    <a:pt x="20837" y="23534"/>
                    <a:pt x="20873" y="23505"/>
                    <a:pt x="20901" y="23467"/>
                  </a:cubicBezTo>
                  <a:cubicBezTo>
                    <a:pt x="21200" y="23016"/>
                    <a:pt x="21501" y="22564"/>
                    <a:pt x="21803" y="22112"/>
                  </a:cubicBezTo>
                  <a:cubicBezTo>
                    <a:pt x="21872" y="22008"/>
                    <a:pt x="21822" y="21856"/>
                    <a:pt x="21720" y="21797"/>
                  </a:cubicBezTo>
                  <a:cubicBezTo>
                    <a:pt x="21684" y="21775"/>
                    <a:pt x="21645" y="21765"/>
                    <a:pt x="21607" y="21765"/>
                  </a:cubicBezTo>
                  <a:cubicBezTo>
                    <a:pt x="21528" y="21765"/>
                    <a:pt x="21451" y="21808"/>
                    <a:pt x="21404" y="21878"/>
                  </a:cubicBezTo>
                  <a:lnTo>
                    <a:pt x="20808" y="22773"/>
                  </a:lnTo>
                  <a:cubicBezTo>
                    <a:pt x="20819" y="21626"/>
                    <a:pt x="20785" y="20479"/>
                    <a:pt x="20707" y="19334"/>
                  </a:cubicBezTo>
                  <a:cubicBezTo>
                    <a:pt x="20710" y="19320"/>
                    <a:pt x="20711" y="19307"/>
                    <a:pt x="20711" y="19295"/>
                  </a:cubicBezTo>
                  <a:lnTo>
                    <a:pt x="20703" y="19204"/>
                  </a:lnTo>
                  <a:cubicBezTo>
                    <a:pt x="20713" y="19204"/>
                    <a:pt x="20721" y="19199"/>
                    <a:pt x="20730" y="19199"/>
                  </a:cubicBezTo>
                  <a:cubicBezTo>
                    <a:pt x="20766" y="19199"/>
                    <a:pt x="20802" y="19210"/>
                    <a:pt x="20833" y="19229"/>
                  </a:cubicBezTo>
                  <a:cubicBezTo>
                    <a:pt x="20876" y="19255"/>
                    <a:pt x="20882" y="19263"/>
                    <a:pt x="20926" y="19310"/>
                  </a:cubicBezTo>
                  <a:cubicBezTo>
                    <a:pt x="20973" y="19362"/>
                    <a:pt x="21034" y="19468"/>
                    <a:pt x="21083" y="19553"/>
                  </a:cubicBezTo>
                  <a:cubicBezTo>
                    <a:pt x="21202" y="19761"/>
                    <a:pt x="21335" y="19981"/>
                    <a:pt x="21562" y="20086"/>
                  </a:cubicBezTo>
                  <a:cubicBezTo>
                    <a:pt x="21601" y="20104"/>
                    <a:pt x="21642" y="20114"/>
                    <a:pt x="21683" y="20114"/>
                  </a:cubicBezTo>
                  <a:cubicBezTo>
                    <a:pt x="21760" y="20114"/>
                    <a:pt x="21834" y="20079"/>
                    <a:pt x="21878" y="20003"/>
                  </a:cubicBezTo>
                  <a:cubicBezTo>
                    <a:pt x="21936" y="19904"/>
                    <a:pt x="21908" y="19740"/>
                    <a:pt x="21795" y="19688"/>
                  </a:cubicBezTo>
                  <a:cubicBezTo>
                    <a:pt x="21697" y="19642"/>
                    <a:pt x="21645" y="19586"/>
                    <a:pt x="21589" y="19500"/>
                  </a:cubicBezTo>
                  <a:cubicBezTo>
                    <a:pt x="21526" y="19406"/>
                    <a:pt x="21474" y="19304"/>
                    <a:pt x="21415" y="19205"/>
                  </a:cubicBezTo>
                  <a:cubicBezTo>
                    <a:pt x="21350" y="19102"/>
                    <a:pt x="21274" y="19008"/>
                    <a:pt x="21184" y="18926"/>
                  </a:cubicBezTo>
                  <a:lnTo>
                    <a:pt x="24667" y="18926"/>
                  </a:lnTo>
                  <a:cubicBezTo>
                    <a:pt x="24965" y="18926"/>
                    <a:pt x="24965" y="18464"/>
                    <a:pt x="24667" y="18464"/>
                  </a:cubicBezTo>
                  <a:lnTo>
                    <a:pt x="15141" y="18464"/>
                  </a:lnTo>
                  <a:cubicBezTo>
                    <a:pt x="15107" y="17546"/>
                    <a:pt x="14983" y="16535"/>
                    <a:pt x="15732" y="15859"/>
                  </a:cubicBezTo>
                  <a:cubicBezTo>
                    <a:pt x="16099" y="15526"/>
                    <a:pt x="16529" y="15285"/>
                    <a:pt x="16904" y="14977"/>
                  </a:cubicBezTo>
                  <a:cubicBezTo>
                    <a:pt x="17025" y="14972"/>
                    <a:pt x="17090" y="14889"/>
                    <a:pt x="17108" y="14795"/>
                  </a:cubicBezTo>
                  <a:cubicBezTo>
                    <a:pt x="17238" y="14671"/>
                    <a:pt x="17352" y="14533"/>
                    <a:pt x="17449" y="14384"/>
                  </a:cubicBezTo>
                  <a:cubicBezTo>
                    <a:pt x="17560" y="14209"/>
                    <a:pt x="17401" y="14043"/>
                    <a:pt x="17239" y="14043"/>
                  </a:cubicBezTo>
                  <a:cubicBezTo>
                    <a:pt x="17169" y="14043"/>
                    <a:pt x="17098" y="14075"/>
                    <a:pt x="17050" y="14151"/>
                  </a:cubicBezTo>
                  <a:cubicBezTo>
                    <a:pt x="16962" y="14284"/>
                    <a:pt x="16860" y="14408"/>
                    <a:pt x="16744" y="14516"/>
                  </a:cubicBezTo>
                  <a:lnTo>
                    <a:pt x="12472" y="14516"/>
                  </a:lnTo>
                  <a:cubicBezTo>
                    <a:pt x="12426" y="11429"/>
                    <a:pt x="12498" y="8310"/>
                    <a:pt x="12182" y="5236"/>
                  </a:cubicBezTo>
                  <a:cubicBezTo>
                    <a:pt x="12044" y="3903"/>
                    <a:pt x="11853" y="2472"/>
                    <a:pt x="11024" y="1369"/>
                  </a:cubicBezTo>
                  <a:cubicBezTo>
                    <a:pt x="10422" y="568"/>
                    <a:pt x="9521" y="1"/>
                    <a:pt x="8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0" name="Google Shape;7680;p16"/>
            <p:cNvSpPr/>
            <p:nvPr/>
          </p:nvSpPr>
          <p:spPr>
            <a:xfrm>
              <a:off x="6262650" y="4703675"/>
              <a:ext cx="75900" cy="130325"/>
            </a:xfrm>
            <a:custGeom>
              <a:avLst/>
              <a:gdLst/>
              <a:ahLst/>
              <a:cxnLst/>
              <a:rect l="l" t="t" r="r" b="b"/>
              <a:pathLst>
                <a:path w="3036" h="5213" extrusionOk="0">
                  <a:moveTo>
                    <a:pt x="1055" y="0"/>
                  </a:moveTo>
                  <a:cubicBezTo>
                    <a:pt x="965" y="0"/>
                    <a:pt x="882" y="51"/>
                    <a:pt x="861" y="167"/>
                  </a:cubicBezTo>
                  <a:cubicBezTo>
                    <a:pt x="585" y="1705"/>
                    <a:pt x="308" y="3242"/>
                    <a:pt x="32" y="4779"/>
                  </a:cubicBezTo>
                  <a:cubicBezTo>
                    <a:pt x="0" y="4955"/>
                    <a:pt x="123" y="5061"/>
                    <a:pt x="252" y="5061"/>
                  </a:cubicBezTo>
                  <a:cubicBezTo>
                    <a:pt x="340" y="5061"/>
                    <a:pt x="431" y="5011"/>
                    <a:pt x="477" y="4901"/>
                  </a:cubicBezTo>
                  <a:cubicBezTo>
                    <a:pt x="836" y="4044"/>
                    <a:pt x="1473" y="3334"/>
                    <a:pt x="2268" y="2861"/>
                  </a:cubicBezTo>
                  <a:lnTo>
                    <a:pt x="2268" y="2861"/>
                  </a:lnTo>
                  <a:cubicBezTo>
                    <a:pt x="2529" y="3530"/>
                    <a:pt x="2514" y="4268"/>
                    <a:pt x="2236" y="4937"/>
                  </a:cubicBezTo>
                  <a:cubicBezTo>
                    <a:pt x="2167" y="5103"/>
                    <a:pt x="2304" y="5212"/>
                    <a:pt x="2447" y="5212"/>
                  </a:cubicBezTo>
                  <a:cubicBezTo>
                    <a:pt x="2541" y="5212"/>
                    <a:pt x="2637" y="5166"/>
                    <a:pt x="2681" y="5059"/>
                  </a:cubicBezTo>
                  <a:cubicBezTo>
                    <a:pt x="3036" y="4204"/>
                    <a:pt x="2985" y="3240"/>
                    <a:pt x="2575" y="2416"/>
                  </a:cubicBezTo>
                  <a:cubicBezTo>
                    <a:pt x="2537" y="2340"/>
                    <a:pt x="2458" y="2304"/>
                    <a:pt x="2378" y="2304"/>
                  </a:cubicBezTo>
                  <a:cubicBezTo>
                    <a:pt x="2336" y="2304"/>
                    <a:pt x="2295" y="2314"/>
                    <a:pt x="2258" y="2333"/>
                  </a:cubicBezTo>
                  <a:cubicBezTo>
                    <a:pt x="1655" y="2649"/>
                    <a:pt x="1126" y="3091"/>
                    <a:pt x="706" y="3630"/>
                  </a:cubicBezTo>
                  <a:cubicBezTo>
                    <a:pt x="906" y="2516"/>
                    <a:pt x="1107" y="1404"/>
                    <a:pt x="1306" y="290"/>
                  </a:cubicBezTo>
                  <a:cubicBezTo>
                    <a:pt x="1338" y="115"/>
                    <a:pt x="1190" y="0"/>
                    <a:pt x="10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1" name="Google Shape;7681;p16"/>
            <p:cNvSpPr/>
            <p:nvPr/>
          </p:nvSpPr>
          <p:spPr>
            <a:xfrm>
              <a:off x="5617975" y="5075125"/>
              <a:ext cx="93000" cy="12850"/>
            </a:xfrm>
            <a:custGeom>
              <a:avLst/>
              <a:gdLst/>
              <a:ahLst/>
              <a:cxnLst/>
              <a:rect l="l" t="t" r="r" b="b"/>
              <a:pathLst>
                <a:path w="3720" h="514" extrusionOk="0">
                  <a:moveTo>
                    <a:pt x="1623" y="0"/>
                  </a:moveTo>
                  <a:cubicBezTo>
                    <a:pt x="1172" y="0"/>
                    <a:pt x="721" y="17"/>
                    <a:pt x="270" y="51"/>
                  </a:cubicBezTo>
                  <a:cubicBezTo>
                    <a:pt x="9" y="71"/>
                    <a:pt x="1" y="472"/>
                    <a:pt x="252" y="472"/>
                  </a:cubicBezTo>
                  <a:cubicBezTo>
                    <a:pt x="258" y="472"/>
                    <a:pt x="264" y="472"/>
                    <a:pt x="270" y="471"/>
                  </a:cubicBezTo>
                  <a:cubicBezTo>
                    <a:pt x="725" y="437"/>
                    <a:pt x="1181" y="420"/>
                    <a:pt x="1636" y="420"/>
                  </a:cubicBezTo>
                  <a:cubicBezTo>
                    <a:pt x="2242" y="420"/>
                    <a:pt x="2848" y="450"/>
                    <a:pt x="3452" y="512"/>
                  </a:cubicBezTo>
                  <a:cubicBezTo>
                    <a:pt x="3461" y="513"/>
                    <a:pt x="3469" y="513"/>
                    <a:pt x="3477" y="513"/>
                  </a:cubicBezTo>
                  <a:cubicBezTo>
                    <a:pt x="3719" y="513"/>
                    <a:pt x="3710" y="119"/>
                    <a:pt x="3452" y="94"/>
                  </a:cubicBezTo>
                  <a:cubicBezTo>
                    <a:pt x="2844" y="31"/>
                    <a:pt x="2234" y="0"/>
                    <a:pt x="1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2" name="Google Shape;7682;p16"/>
            <p:cNvSpPr/>
            <p:nvPr/>
          </p:nvSpPr>
          <p:spPr>
            <a:xfrm>
              <a:off x="5741200" y="5075150"/>
              <a:ext cx="93000" cy="18100"/>
            </a:xfrm>
            <a:custGeom>
              <a:avLst/>
              <a:gdLst/>
              <a:ahLst/>
              <a:cxnLst/>
              <a:rect l="l" t="t" r="r" b="b"/>
              <a:pathLst>
                <a:path w="3720" h="724" extrusionOk="0">
                  <a:moveTo>
                    <a:pt x="246" y="1"/>
                  </a:moveTo>
                  <a:cubicBezTo>
                    <a:pt x="1" y="1"/>
                    <a:pt x="10" y="396"/>
                    <a:pt x="268" y="420"/>
                  </a:cubicBezTo>
                  <a:lnTo>
                    <a:pt x="3450" y="722"/>
                  </a:lnTo>
                  <a:cubicBezTo>
                    <a:pt x="3458" y="723"/>
                    <a:pt x="3466" y="724"/>
                    <a:pt x="3473" y="724"/>
                  </a:cubicBezTo>
                  <a:cubicBezTo>
                    <a:pt x="3719" y="724"/>
                    <a:pt x="3709" y="327"/>
                    <a:pt x="3450" y="303"/>
                  </a:cubicBezTo>
                  <a:lnTo>
                    <a:pt x="268" y="2"/>
                  </a:lnTo>
                  <a:cubicBezTo>
                    <a:pt x="260" y="1"/>
                    <a:pt x="25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3" name="Google Shape;7683;p16"/>
            <p:cNvSpPr/>
            <p:nvPr/>
          </p:nvSpPr>
          <p:spPr>
            <a:xfrm>
              <a:off x="5679650" y="5118150"/>
              <a:ext cx="111150" cy="12725"/>
            </a:xfrm>
            <a:custGeom>
              <a:avLst/>
              <a:gdLst/>
              <a:ahLst/>
              <a:cxnLst/>
              <a:rect l="l" t="t" r="r" b="b"/>
              <a:pathLst>
                <a:path w="4446" h="509" extrusionOk="0">
                  <a:moveTo>
                    <a:pt x="264" y="0"/>
                  </a:moveTo>
                  <a:cubicBezTo>
                    <a:pt x="1" y="0"/>
                    <a:pt x="3" y="413"/>
                    <a:pt x="270" y="419"/>
                  </a:cubicBezTo>
                  <a:lnTo>
                    <a:pt x="4176" y="508"/>
                  </a:lnTo>
                  <a:cubicBezTo>
                    <a:pt x="4178" y="508"/>
                    <a:pt x="4180" y="508"/>
                    <a:pt x="4182" y="508"/>
                  </a:cubicBezTo>
                  <a:cubicBezTo>
                    <a:pt x="4446" y="508"/>
                    <a:pt x="4444" y="94"/>
                    <a:pt x="4176" y="88"/>
                  </a:cubicBezTo>
                  <a:lnTo>
                    <a:pt x="270" y="0"/>
                  </a:lnTo>
                  <a:cubicBezTo>
                    <a:pt x="268" y="0"/>
                    <a:pt x="266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4" name="Google Shape;7684;p16"/>
            <p:cNvSpPr/>
            <p:nvPr/>
          </p:nvSpPr>
          <p:spPr>
            <a:xfrm>
              <a:off x="5827950" y="5114850"/>
              <a:ext cx="94275" cy="16500"/>
            </a:xfrm>
            <a:custGeom>
              <a:avLst/>
              <a:gdLst/>
              <a:ahLst/>
              <a:cxnLst/>
              <a:rect l="l" t="t" r="r" b="b"/>
              <a:pathLst>
                <a:path w="3771" h="660" extrusionOk="0">
                  <a:moveTo>
                    <a:pt x="531" y="1"/>
                  </a:moveTo>
                  <a:cubicBezTo>
                    <a:pt x="444" y="1"/>
                    <a:pt x="358" y="1"/>
                    <a:pt x="272" y="2"/>
                  </a:cubicBezTo>
                  <a:cubicBezTo>
                    <a:pt x="4" y="6"/>
                    <a:pt x="1" y="421"/>
                    <a:pt x="267" y="421"/>
                  </a:cubicBezTo>
                  <a:cubicBezTo>
                    <a:pt x="269" y="421"/>
                    <a:pt x="270" y="421"/>
                    <a:pt x="272" y="421"/>
                  </a:cubicBezTo>
                  <a:cubicBezTo>
                    <a:pt x="365" y="419"/>
                    <a:pt x="458" y="418"/>
                    <a:pt x="552" y="418"/>
                  </a:cubicBezTo>
                  <a:cubicBezTo>
                    <a:pt x="1508" y="418"/>
                    <a:pt x="2463" y="499"/>
                    <a:pt x="3408" y="656"/>
                  </a:cubicBezTo>
                  <a:cubicBezTo>
                    <a:pt x="3422" y="658"/>
                    <a:pt x="3435" y="659"/>
                    <a:pt x="3448" y="659"/>
                  </a:cubicBezTo>
                  <a:cubicBezTo>
                    <a:pt x="3682" y="659"/>
                    <a:pt x="3771" y="293"/>
                    <a:pt x="3520" y="252"/>
                  </a:cubicBezTo>
                  <a:cubicBezTo>
                    <a:pt x="2532" y="84"/>
                    <a:pt x="1532" y="1"/>
                    <a:pt x="5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5" name="Google Shape;7685;p16"/>
            <p:cNvSpPr/>
            <p:nvPr/>
          </p:nvSpPr>
          <p:spPr>
            <a:xfrm>
              <a:off x="5911200" y="5086000"/>
              <a:ext cx="85850" cy="10475"/>
            </a:xfrm>
            <a:custGeom>
              <a:avLst/>
              <a:gdLst/>
              <a:ahLst/>
              <a:cxnLst/>
              <a:rect l="l" t="t" r="r" b="b"/>
              <a:pathLst>
                <a:path w="3434" h="419" extrusionOk="0">
                  <a:moveTo>
                    <a:pt x="270" y="0"/>
                  </a:moveTo>
                  <a:cubicBezTo>
                    <a:pt x="0" y="0"/>
                    <a:pt x="0" y="418"/>
                    <a:pt x="270" y="418"/>
                  </a:cubicBezTo>
                  <a:lnTo>
                    <a:pt x="3163" y="418"/>
                  </a:lnTo>
                  <a:cubicBezTo>
                    <a:pt x="3164" y="418"/>
                    <a:pt x="3164" y="418"/>
                    <a:pt x="3165" y="418"/>
                  </a:cubicBezTo>
                  <a:cubicBezTo>
                    <a:pt x="3433" y="418"/>
                    <a:pt x="3434" y="0"/>
                    <a:pt x="3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6" name="Google Shape;7686;p16"/>
            <p:cNvSpPr/>
            <p:nvPr/>
          </p:nvSpPr>
          <p:spPr>
            <a:xfrm>
              <a:off x="5781825" y="5159350"/>
              <a:ext cx="80300" cy="20700"/>
            </a:xfrm>
            <a:custGeom>
              <a:avLst/>
              <a:gdLst/>
              <a:ahLst/>
              <a:cxnLst/>
              <a:rect l="l" t="t" r="r" b="b"/>
              <a:pathLst>
                <a:path w="3212" h="828" extrusionOk="0">
                  <a:moveTo>
                    <a:pt x="239" y="0"/>
                  </a:moveTo>
                  <a:cubicBezTo>
                    <a:pt x="144" y="0"/>
                    <a:pt x="57" y="48"/>
                    <a:pt x="28" y="150"/>
                  </a:cubicBezTo>
                  <a:cubicBezTo>
                    <a:pt x="0" y="247"/>
                    <a:pt x="63" y="391"/>
                    <a:pt x="174" y="407"/>
                  </a:cubicBezTo>
                  <a:lnTo>
                    <a:pt x="2927" y="825"/>
                  </a:lnTo>
                  <a:cubicBezTo>
                    <a:pt x="2941" y="827"/>
                    <a:pt x="2955" y="828"/>
                    <a:pt x="2969" y="828"/>
                  </a:cubicBezTo>
                  <a:cubicBezTo>
                    <a:pt x="3067" y="828"/>
                    <a:pt x="3155" y="780"/>
                    <a:pt x="3184" y="678"/>
                  </a:cubicBezTo>
                  <a:cubicBezTo>
                    <a:pt x="3212" y="580"/>
                    <a:pt x="3149" y="436"/>
                    <a:pt x="3038" y="421"/>
                  </a:cubicBezTo>
                  <a:lnTo>
                    <a:pt x="285" y="4"/>
                  </a:lnTo>
                  <a:cubicBezTo>
                    <a:pt x="270" y="2"/>
                    <a:pt x="255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7" name="Google Shape;7687;p16"/>
            <p:cNvSpPr/>
            <p:nvPr/>
          </p:nvSpPr>
          <p:spPr>
            <a:xfrm>
              <a:off x="5890950" y="5158700"/>
              <a:ext cx="68375" cy="17875"/>
            </a:xfrm>
            <a:custGeom>
              <a:avLst/>
              <a:gdLst/>
              <a:ahLst/>
              <a:cxnLst/>
              <a:rect l="l" t="t" r="r" b="b"/>
              <a:pathLst>
                <a:path w="2735" h="715" extrusionOk="0">
                  <a:moveTo>
                    <a:pt x="192" y="1"/>
                  </a:moveTo>
                  <a:cubicBezTo>
                    <a:pt x="87" y="1"/>
                    <a:pt x="0" y="114"/>
                    <a:pt x="0" y="212"/>
                  </a:cubicBezTo>
                  <a:cubicBezTo>
                    <a:pt x="0" y="337"/>
                    <a:pt x="97" y="407"/>
                    <a:pt x="210" y="420"/>
                  </a:cubicBezTo>
                  <a:lnTo>
                    <a:pt x="2524" y="713"/>
                  </a:lnTo>
                  <a:cubicBezTo>
                    <a:pt x="2530" y="714"/>
                    <a:pt x="2536" y="714"/>
                    <a:pt x="2542" y="714"/>
                  </a:cubicBezTo>
                  <a:cubicBezTo>
                    <a:pt x="2647" y="714"/>
                    <a:pt x="2734" y="601"/>
                    <a:pt x="2734" y="503"/>
                  </a:cubicBezTo>
                  <a:cubicBezTo>
                    <a:pt x="2734" y="378"/>
                    <a:pt x="2637" y="307"/>
                    <a:pt x="2524" y="293"/>
                  </a:cubicBezTo>
                  <a:lnTo>
                    <a:pt x="210" y="2"/>
                  </a:lnTo>
                  <a:cubicBezTo>
                    <a:pt x="204" y="1"/>
                    <a:pt x="198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8" name="Google Shape;7688;p16"/>
            <p:cNvSpPr/>
            <p:nvPr/>
          </p:nvSpPr>
          <p:spPr>
            <a:xfrm>
              <a:off x="5651500" y="5167175"/>
              <a:ext cx="65475" cy="13150"/>
            </a:xfrm>
            <a:custGeom>
              <a:avLst/>
              <a:gdLst/>
              <a:ahLst/>
              <a:cxnLst/>
              <a:rect l="l" t="t" r="r" b="b"/>
              <a:pathLst>
                <a:path w="2619" h="526" extrusionOk="0">
                  <a:moveTo>
                    <a:pt x="237" y="0"/>
                  </a:moveTo>
                  <a:cubicBezTo>
                    <a:pt x="142" y="0"/>
                    <a:pt x="55" y="49"/>
                    <a:pt x="27" y="150"/>
                  </a:cubicBezTo>
                  <a:cubicBezTo>
                    <a:pt x="0" y="250"/>
                    <a:pt x="62" y="390"/>
                    <a:pt x="173" y="408"/>
                  </a:cubicBezTo>
                  <a:cubicBezTo>
                    <a:pt x="646" y="487"/>
                    <a:pt x="1123" y="526"/>
                    <a:pt x="1601" y="526"/>
                  </a:cubicBezTo>
                  <a:cubicBezTo>
                    <a:pt x="1870" y="526"/>
                    <a:pt x="2140" y="513"/>
                    <a:pt x="2409" y="488"/>
                  </a:cubicBezTo>
                  <a:cubicBezTo>
                    <a:pt x="2521" y="477"/>
                    <a:pt x="2618" y="401"/>
                    <a:pt x="2618" y="278"/>
                  </a:cubicBezTo>
                  <a:cubicBezTo>
                    <a:pt x="2618" y="178"/>
                    <a:pt x="2530" y="69"/>
                    <a:pt x="2424" y="69"/>
                  </a:cubicBezTo>
                  <a:cubicBezTo>
                    <a:pt x="2419" y="69"/>
                    <a:pt x="2414" y="70"/>
                    <a:pt x="2409" y="70"/>
                  </a:cubicBezTo>
                  <a:cubicBezTo>
                    <a:pt x="2141" y="95"/>
                    <a:pt x="1874" y="108"/>
                    <a:pt x="1606" y="108"/>
                  </a:cubicBezTo>
                  <a:cubicBezTo>
                    <a:pt x="1164" y="108"/>
                    <a:pt x="722" y="73"/>
                    <a:pt x="284" y="4"/>
                  </a:cubicBezTo>
                  <a:cubicBezTo>
                    <a:pt x="268" y="2"/>
                    <a:pt x="252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89" name="Google Shape;7689;p16"/>
            <p:cNvSpPr/>
            <p:nvPr/>
          </p:nvSpPr>
          <p:spPr>
            <a:xfrm>
              <a:off x="5701400" y="5216025"/>
              <a:ext cx="75000" cy="14175"/>
            </a:xfrm>
            <a:custGeom>
              <a:avLst/>
              <a:gdLst/>
              <a:ahLst/>
              <a:cxnLst/>
              <a:rect l="l" t="t" r="r" b="b"/>
              <a:pathLst>
                <a:path w="3000" h="567" extrusionOk="0">
                  <a:moveTo>
                    <a:pt x="255" y="0"/>
                  </a:moveTo>
                  <a:cubicBezTo>
                    <a:pt x="1" y="0"/>
                    <a:pt x="5" y="404"/>
                    <a:pt x="270" y="421"/>
                  </a:cubicBezTo>
                  <a:lnTo>
                    <a:pt x="2730" y="566"/>
                  </a:lnTo>
                  <a:cubicBezTo>
                    <a:pt x="2735" y="567"/>
                    <a:pt x="2740" y="567"/>
                    <a:pt x="2746" y="567"/>
                  </a:cubicBezTo>
                  <a:cubicBezTo>
                    <a:pt x="2999" y="567"/>
                    <a:pt x="2992" y="163"/>
                    <a:pt x="2730" y="148"/>
                  </a:cubicBezTo>
                  <a:lnTo>
                    <a:pt x="270" y="1"/>
                  </a:lnTo>
                  <a:cubicBezTo>
                    <a:pt x="265" y="1"/>
                    <a:pt x="260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0" name="Google Shape;7690;p16"/>
            <p:cNvSpPr/>
            <p:nvPr/>
          </p:nvSpPr>
          <p:spPr>
            <a:xfrm>
              <a:off x="5838925" y="5212225"/>
              <a:ext cx="93000" cy="13000"/>
            </a:xfrm>
            <a:custGeom>
              <a:avLst/>
              <a:gdLst/>
              <a:ahLst/>
              <a:cxnLst/>
              <a:rect l="l" t="t" r="r" b="b"/>
              <a:pathLst>
                <a:path w="3720" h="520" extrusionOk="0">
                  <a:moveTo>
                    <a:pt x="240" y="1"/>
                  </a:moveTo>
                  <a:cubicBezTo>
                    <a:pt x="1" y="1"/>
                    <a:pt x="13" y="392"/>
                    <a:pt x="268" y="421"/>
                  </a:cubicBezTo>
                  <a:cubicBezTo>
                    <a:pt x="838" y="487"/>
                    <a:pt x="1409" y="519"/>
                    <a:pt x="1981" y="519"/>
                  </a:cubicBezTo>
                  <a:cubicBezTo>
                    <a:pt x="2472" y="519"/>
                    <a:pt x="2963" y="495"/>
                    <a:pt x="3452" y="447"/>
                  </a:cubicBezTo>
                  <a:cubicBezTo>
                    <a:pt x="3709" y="422"/>
                    <a:pt x="3719" y="28"/>
                    <a:pt x="3476" y="28"/>
                  </a:cubicBezTo>
                  <a:cubicBezTo>
                    <a:pt x="3468" y="28"/>
                    <a:pt x="3460" y="28"/>
                    <a:pt x="3452" y="29"/>
                  </a:cubicBezTo>
                  <a:cubicBezTo>
                    <a:pt x="2965" y="77"/>
                    <a:pt x="2476" y="100"/>
                    <a:pt x="1988" y="100"/>
                  </a:cubicBezTo>
                  <a:cubicBezTo>
                    <a:pt x="1414" y="100"/>
                    <a:pt x="840" y="68"/>
                    <a:pt x="268" y="2"/>
                  </a:cubicBezTo>
                  <a:cubicBezTo>
                    <a:pt x="259" y="1"/>
                    <a:pt x="249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1" name="Google Shape;7691;p16"/>
            <p:cNvSpPr/>
            <p:nvPr/>
          </p:nvSpPr>
          <p:spPr>
            <a:xfrm>
              <a:off x="5757125" y="5259250"/>
              <a:ext cx="95225" cy="14750"/>
            </a:xfrm>
            <a:custGeom>
              <a:avLst/>
              <a:gdLst/>
              <a:ahLst/>
              <a:cxnLst/>
              <a:rect l="l" t="t" r="r" b="b"/>
              <a:pathLst>
                <a:path w="3809" h="590" extrusionOk="0">
                  <a:moveTo>
                    <a:pt x="194" y="0"/>
                  </a:moveTo>
                  <a:cubicBezTo>
                    <a:pt x="88" y="0"/>
                    <a:pt x="4" y="114"/>
                    <a:pt x="3" y="212"/>
                  </a:cubicBezTo>
                  <a:cubicBezTo>
                    <a:pt x="1" y="335"/>
                    <a:pt x="101" y="407"/>
                    <a:pt x="212" y="420"/>
                  </a:cubicBezTo>
                  <a:cubicBezTo>
                    <a:pt x="1118" y="533"/>
                    <a:pt x="2030" y="589"/>
                    <a:pt x="2942" y="589"/>
                  </a:cubicBezTo>
                  <a:cubicBezTo>
                    <a:pt x="3141" y="589"/>
                    <a:pt x="3340" y="587"/>
                    <a:pt x="3539" y="581"/>
                  </a:cubicBezTo>
                  <a:cubicBezTo>
                    <a:pt x="3806" y="574"/>
                    <a:pt x="3808" y="163"/>
                    <a:pt x="3546" y="163"/>
                  </a:cubicBezTo>
                  <a:cubicBezTo>
                    <a:pt x="3544" y="163"/>
                    <a:pt x="3541" y="163"/>
                    <a:pt x="3539" y="163"/>
                  </a:cubicBezTo>
                  <a:cubicBezTo>
                    <a:pt x="3340" y="168"/>
                    <a:pt x="3141" y="171"/>
                    <a:pt x="2942" y="171"/>
                  </a:cubicBezTo>
                  <a:cubicBezTo>
                    <a:pt x="2030" y="171"/>
                    <a:pt x="1118" y="115"/>
                    <a:pt x="212" y="2"/>
                  </a:cubicBezTo>
                  <a:cubicBezTo>
                    <a:pt x="206" y="1"/>
                    <a:pt x="200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2" name="Google Shape;7692;p16"/>
            <p:cNvSpPr/>
            <p:nvPr/>
          </p:nvSpPr>
          <p:spPr>
            <a:xfrm>
              <a:off x="5918450" y="5248500"/>
              <a:ext cx="74950" cy="14650"/>
            </a:xfrm>
            <a:custGeom>
              <a:avLst/>
              <a:gdLst/>
              <a:ahLst/>
              <a:cxnLst/>
              <a:rect l="l" t="t" r="r" b="b"/>
              <a:pathLst>
                <a:path w="2998" h="586" extrusionOk="0">
                  <a:moveTo>
                    <a:pt x="252" y="0"/>
                  </a:moveTo>
                  <a:cubicBezTo>
                    <a:pt x="0" y="0"/>
                    <a:pt x="7" y="402"/>
                    <a:pt x="269" y="421"/>
                  </a:cubicBezTo>
                  <a:lnTo>
                    <a:pt x="2728" y="585"/>
                  </a:lnTo>
                  <a:cubicBezTo>
                    <a:pt x="2734" y="586"/>
                    <a:pt x="2739" y="586"/>
                    <a:pt x="2745" y="586"/>
                  </a:cubicBezTo>
                  <a:cubicBezTo>
                    <a:pt x="2997" y="586"/>
                    <a:pt x="2991" y="185"/>
                    <a:pt x="2728" y="167"/>
                  </a:cubicBezTo>
                  <a:lnTo>
                    <a:pt x="269" y="1"/>
                  </a:lnTo>
                  <a:cubicBezTo>
                    <a:pt x="264" y="0"/>
                    <a:pt x="258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3" name="Google Shape;7693;p16"/>
            <p:cNvSpPr/>
            <p:nvPr/>
          </p:nvSpPr>
          <p:spPr>
            <a:xfrm>
              <a:off x="5867800" y="5285600"/>
              <a:ext cx="75025" cy="14125"/>
            </a:xfrm>
            <a:custGeom>
              <a:avLst/>
              <a:gdLst/>
              <a:ahLst/>
              <a:cxnLst/>
              <a:rect l="l" t="t" r="r" b="b"/>
              <a:pathLst>
                <a:path w="3001" h="565" extrusionOk="0">
                  <a:moveTo>
                    <a:pt x="2746" y="0"/>
                  </a:moveTo>
                  <a:cubicBezTo>
                    <a:pt x="2741" y="0"/>
                    <a:pt x="2736" y="0"/>
                    <a:pt x="2731" y="0"/>
                  </a:cubicBezTo>
                  <a:lnTo>
                    <a:pt x="271" y="146"/>
                  </a:lnTo>
                  <a:cubicBezTo>
                    <a:pt x="8" y="162"/>
                    <a:pt x="0" y="565"/>
                    <a:pt x="256" y="565"/>
                  </a:cubicBezTo>
                  <a:cubicBezTo>
                    <a:pt x="261" y="565"/>
                    <a:pt x="266" y="565"/>
                    <a:pt x="271" y="564"/>
                  </a:cubicBezTo>
                  <a:lnTo>
                    <a:pt x="2731" y="420"/>
                  </a:lnTo>
                  <a:cubicBezTo>
                    <a:pt x="2994" y="405"/>
                    <a:pt x="3000" y="0"/>
                    <a:pt x="27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4" name="Google Shape;7694;p16"/>
            <p:cNvSpPr/>
            <p:nvPr/>
          </p:nvSpPr>
          <p:spPr>
            <a:xfrm>
              <a:off x="5630300" y="5265300"/>
              <a:ext cx="75700" cy="17100"/>
            </a:xfrm>
            <a:custGeom>
              <a:avLst/>
              <a:gdLst/>
              <a:ahLst/>
              <a:cxnLst/>
              <a:rect l="l" t="t" r="r" b="b"/>
              <a:pathLst>
                <a:path w="3028" h="684" extrusionOk="0">
                  <a:moveTo>
                    <a:pt x="196" y="0"/>
                  </a:moveTo>
                  <a:cubicBezTo>
                    <a:pt x="90" y="0"/>
                    <a:pt x="1" y="110"/>
                    <a:pt x="1" y="211"/>
                  </a:cubicBezTo>
                  <a:cubicBezTo>
                    <a:pt x="1" y="333"/>
                    <a:pt x="98" y="408"/>
                    <a:pt x="211" y="421"/>
                  </a:cubicBezTo>
                  <a:lnTo>
                    <a:pt x="2818" y="682"/>
                  </a:lnTo>
                  <a:cubicBezTo>
                    <a:pt x="2823" y="683"/>
                    <a:pt x="2828" y="683"/>
                    <a:pt x="2833" y="683"/>
                  </a:cubicBezTo>
                  <a:cubicBezTo>
                    <a:pt x="2939" y="683"/>
                    <a:pt x="3028" y="573"/>
                    <a:pt x="3028" y="472"/>
                  </a:cubicBezTo>
                  <a:cubicBezTo>
                    <a:pt x="3028" y="350"/>
                    <a:pt x="2931" y="273"/>
                    <a:pt x="2818" y="263"/>
                  </a:cubicBezTo>
                  <a:lnTo>
                    <a:pt x="211" y="1"/>
                  </a:lnTo>
                  <a:cubicBezTo>
                    <a:pt x="206" y="0"/>
                    <a:pt x="201" y="0"/>
                    <a:pt x="1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5" name="Google Shape;7695;p16"/>
            <p:cNvSpPr/>
            <p:nvPr/>
          </p:nvSpPr>
          <p:spPr>
            <a:xfrm>
              <a:off x="5695325" y="5295625"/>
              <a:ext cx="40575" cy="13400"/>
            </a:xfrm>
            <a:custGeom>
              <a:avLst/>
              <a:gdLst/>
              <a:ahLst/>
              <a:cxnLst/>
              <a:rect l="l" t="t" r="r" b="b"/>
              <a:pathLst>
                <a:path w="1623" h="536" extrusionOk="0">
                  <a:moveTo>
                    <a:pt x="222" y="1"/>
                  </a:moveTo>
                  <a:cubicBezTo>
                    <a:pt x="152" y="1"/>
                    <a:pt x="85" y="29"/>
                    <a:pt x="48" y="99"/>
                  </a:cubicBezTo>
                  <a:cubicBezTo>
                    <a:pt x="1" y="189"/>
                    <a:pt x="15" y="341"/>
                    <a:pt x="123" y="386"/>
                  </a:cubicBezTo>
                  <a:cubicBezTo>
                    <a:pt x="352" y="483"/>
                    <a:pt x="597" y="535"/>
                    <a:pt x="843" y="535"/>
                  </a:cubicBezTo>
                  <a:cubicBezTo>
                    <a:pt x="1045" y="535"/>
                    <a:pt x="1247" y="500"/>
                    <a:pt x="1439" y="425"/>
                  </a:cubicBezTo>
                  <a:cubicBezTo>
                    <a:pt x="1539" y="384"/>
                    <a:pt x="1622" y="283"/>
                    <a:pt x="1585" y="167"/>
                  </a:cubicBezTo>
                  <a:cubicBezTo>
                    <a:pt x="1557" y="85"/>
                    <a:pt x="1474" y="10"/>
                    <a:pt x="1384" y="10"/>
                  </a:cubicBezTo>
                  <a:cubicBezTo>
                    <a:pt x="1365" y="10"/>
                    <a:pt x="1345" y="14"/>
                    <a:pt x="1326" y="21"/>
                  </a:cubicBezTo>
                  <a:cubicBezTo>
                    <a:pt x="1240" y="55"/>
                    <a:pt x="1149" y="82"/>
                    <a:pt x="1057" y="99"/>
                  </a:cubicBezTo>
                  <a:cubicBezTo>
                    <a:pt x="1050" y="101"/>
                    <a:pt x="999" y="109"/>
                    <a:pt x="1001" y="109"/>
                  </a:cubicBezTo>
                  <a:cubicBezTo>
                    <a:pt x="1002" y="109"/>
                    <a:pt x="1006" y="108"/>
                    <a:pt x="1014" y="107"/>
                  </a:cubicBezTo>
                  <a:lnTo>
                    <a:pt x="1014" y="107"/>
                  </a:lnTo>
                  <a:cubicBezTo>
                    <a:pt x="994" y="110"/>
                    <a:pt x="975" y="112"/>
                    <a:pt x="953" y="113"/>
                  </a:cubicBezTo>
                  <a:cubicBezTo>
                    <a:pt x="919" y="117"/>
                    <a:pt x="884" y="119"/>
                    <a:pt x="849" y="119"/>
                  </a:cubicBezTo>
                  <a:cubicBezTo>
                    <a:pt x="837" y="119"/>
                    <a:pt x="826" y="118"/>
                    <a:pt x="814" y="118"/>
                  </a:cubicBezTo>
                  <a:cubicBezTo>
                    <a:pt x="767" y="118"/>
                    <a:pt x="720" y="116"/>
                    <a:pt x="673" y="112"/>
                  </a:cubicBezTo>
                  <a:cubicBezTo>
                    <a:pt x="670" y="112"/>
                    <a:pt x="636" y="106"/>
                    <a:pt x="635" y="106"/>
                  </a:cubicBezTo>
                  <a:lnTo>
                    <a:pt x="635" y="106"/>
                  </a:lnTo>
                  <a:cubicBezTo>
                    <a:pt x="634" y="106"/>
                    <a:pt x="638" y="107"/>
                    <a:pt x="649" y="109"/>
                  </a:cubicBezTo>
                  <a:cubicBezTo>
                    <a:pt x="623" y="104"/>
                    <a:pt x="596" y="99"/>
                    <a:pt x="571" y="95"/>
                  </a:cubicBezTo>
                  <a:cubicBezTo>
                    <a:pt x="525" y="85"/>
                    <a:pt x="480" y="73"/>
                    <a:pt x="435" y="59"/>
                  </a:cubicBezTo>
                  <a:cubicBezTo>
                    <a:pt x="416" y="54"/>
                    <a:pt x="395" y="48"/>
                    <a:pt x="378" y="40"/>
                  </a:cubicBezTo>
                  <a:cubicBezTo>
                    <a:pt x="372" y="37"/>
                    <a:pt x="326" y="19"/>
                    <a:pt x="324" y="19"/>
                  </a:cubicBezTo>
                  <a:lnTo>
                    <a:pt x="324" y="19"/>
                  </a:lnTo>
                  <a:cubicBezTo>
                    <a:pt x="324" y="19"/>
                    <a:pt x="327" y="21"/>
                    <a:pt x="334" y="24"/>
                  </a:cubicBezTo>
                  <a:cubicBezTo>
                    <a:pt x="299" y="9"/>
                    <a:pt x="260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6" name="Google Shape;7696;p16"/>
            <p:cNvSpPr/>
            <p:nvPr/>
          </p:nvSpPr>
          <p:spPr>
            <a:xfrm>
              <a:off x="5653175" y="5018850"/>
              <a:ext cx="112375" cy="19575"/>
            </a:xfrm>
            <a:custGeom>
              <a:avLst/>
              <a:gdLst/>
              <a:ahLst/>
              <a:cxnLst/>
              <a:rect l="l" t="t" r="r" b="b"/>
              <a:pathLst>
                <a:path w="4495" h="783" extrusionOk="0">
                  <a:moveTo>
                    <a:pt x="311" y="0"/>
                  </a:moveTo>
                  <a:cubicBezTo>
                    <a:pt x="84" y="0"/>
                    <a:pt x="0" y="358"/>
                    <a:pt x="248" y="410"/>
                  </a:cubicBezTo>
                  <a:cubicBezTo>
                    <a:pt x="1445" y="658"/>
                    <a:pt x="2665" y="783"/>
                    <a:pt x="3886" y="783"/>
                  </a:cubicBezTo>
                  <a:cubicBezTo>
                    <a:pt x="3999" y="783"/>
                    <a:pt x="4111" y="781"/>
                    <a:pt x="4223" y="779"/>
                  </a:cubicBezTo>
                  <a:cubicBezTo>
                    <a:pt x="4491" y="775"/>
                    <a:pt x="4494" y="359"/>
                    <a:pt x="4228" y="359"/>
                  </a:cubicBezTo>
                  <a:cubicBezTo>
                    <a:pt x="4226" y="359"/>
                    <a:pt x="4225" y="359"/>
                    <a:pt x="4223" y="359"/>
                  </a:cubicBezTo>
                  <a:cubicBezTo>
                    <a:pt x="4105" y="362"/>
                    <a:pt x="3986" y="363"/>
                    <a:pt x="3867" y="363"/>
                  </a:cubicBezTo>
                  <a:cubicBezTo>
                    <a:pt x="2689" y="363"/>
                    <a:pt x="1514" y="243"/>
                    <a:pt x="360" y="5"/>
                  </a:cubicBezTo>
                  <a:cubicBezTo>
                    <a:pt x="343" y="2"/>
                    <a:pt x="327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7" name="Google Shape;7697;p16"/>
            <p:cNvSpPr/>
            <p:nvPr/>
          </p:nvSpPr>
          <p:spPr>
            <a:xfrm>
              <a:off x="5789675" y="5028100"/>
              <a:ext cx="64775" cy="14125"/>
            </a:xfrm>
            <a:custGeom>
              <a:avLst/>
              <a:gdLst/>
              <a:ahLst/>
              <a:cxnLst/>
              <a:rect l="l" t="t" r="r" b="b"/>
              <a:pathLst>
                <a:path w="2591" h="565" extrusionOk="0">
                  <a:moveTo>
                    <a:pt x="202" y="0"/>
                  </a:moveTo>
                  <a:cubicBezTo>
                    <a:pt x="93" y="0"/>
                    <a:pt x="1" y="105"/>
                    <a:pt x="1" y="210"/>
                  </a:cubicBezTo>
                  <a:cubicBezTo>
                    <a:pt x="1" y="329"/>
                    <a:pt x="97" y="413"/>
                    <a:pt x="211" y="420"/>
                  </a:cubicBezTo>
                  <a:lnTo>
                    <a:pt x="2381" y="564"/>
                  </a:lnTo>
                  <a:cubicBezTo>
                    <a:pt x="2385" y="565"/>
                    <a:pt x="2389" y="565"/>
                    <a:pt x="2392" y="565"/>
                  </a:cubicBezTo>
                  <a:cubicBezTo>
                    <a:pt x="2500" y="565"/>
                    <a:pt x="2591" y="459"/>
                    <a:pt x="2591" y="355"/>
                  </a:cubicBezTo>
                  <a:cubicBezTo>
                    <a:pt x="2591" y="235"/>
                    <a:pt x="2495" y="152"/>
                    <a:pt x="2381" y="146"/>
                  </a:cubicBezTo>
                  <a:lnTo>
                    <a:pt x="211" y="0"/>
                  </a:lnTo>
                  <a:cubicBezTo>
                    <a:pt x="208" y="0"/>
                    <a:pt x="205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8" name="Google Shape;7698;p16"/>
            <p:cNvSpPr/>
            <p:nvPr/>
          </p:nvSpPr>
          <p:spPr>
            <a:xfrm>
              <a:off x="5910000" y="5010150"/>
              <a:ext cx="79825" cy="24950"/>
            </a:xfrm>
            <a:custGeom>
              <a:avLst/>
              <a:gdLst/>
              <a:ahLst/>
              <a:cxnLst/>
              <a:rect l="l" t="t" r="r" b="b"/>
              <a:pathLst>
                <a:path w="3193" h="998" extrusionOk="0">
                  <a:moveTo>
                    <a:pt x="329" y="1"/>
                  </a:moveTo>
                  <a:cubicBezTo>
                    <a:pt x="132" y="1"/>
                    <a:pt x="1" y="284"/>
                    <a:pt x="213" y="383"/>
                  </a:cubicBezTo>
                  <a:cubicBezTo>
                    <a:pt x="1060" y="784"/>
                    <a:pt x="1985" y="994"/>
                    <a:pt x="2923" y="997"/>
                  </a:cubicBezTo>
                  <a:cubicBezTo>
                    <a:pt x="2924" y="997"/>
                    <a:pt x="2924" y="997"/>
                    <a:pt x="2925" y="997"/>
                  </a:cubicBezTo>
                  <a:cubicBezTo>
                    <a:pt x="3193" y="997"/>
                    <a:pt x="3192" y="579"/>
                    <a:pt x="2923" y="579"/>
                  </a:cubicBezTo>
                  <a:cubicBezTo>
                    <a:pt x="2058" y="577"/>
                    <a:pt x="1206" y="388"/>
                    <a:pt x="424" y="23"/>
                  </a:cubicBezTo>
                  <a:cubicBezTo>
                    <a:pt x="392" y="7"/>
                    <a:pt x="359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699" name="Google Shape;7699;p16"/>
            <p:cNvSpPr/>
            <p:nvPr/>
          </p:nvSpPr>
          <p:spPr>
            <a:xfrm>
              <a:off x="5793325" y="4973600"/>
              <a:ext cx="71975" cy="12400"/>
            </a:xfrm>
            <a:custGeom>
              <a:avLst/>
              <a:gdLst/>
              <a:ahLst/>
              <a:cxnLst/>
              <a:rect l="l" t="t" r="r" b="b"/>
              <a:pathLst>
                <a:path w="2879" h="496" extrusionOk="0">
                  <a:moveTo>
                    <a:pt x="194" y="0"/>
                  </a:moveTo>
                  <a:cubicBezTo>
                    <a:pt x="89" y="0"/>
                    <a:pt x="1" y="113"/>
                    <a:pt x="1" y="211"/>
                  </a:cubicBezTo>
                  <a:cubicBezTo>
                    <a:pt x="1" y="335"/>
                    <a:pt x="98" y="407"/>
                    <a:pt x="211" y="421"/>
                  </a:cubicBezTo>
                  <a:cubicBezTo>
                    <a:pt x="640" y="470"/>
                    <a:pt x="1072" y="495"/>
                    <a:pt x="1505" y="495"/>
                  </a:cubicBezTo>
                  <a:cubicBezTo>
                    <a:pt x="1894" y="495"/>
                    <a:pt x="2283" y="475"/>
                    <a:pt x="2670" y="435"/>
                  </a:cubicBezTo>
                  <a:cubicBezTo>
                    <a:pt x="2783" y="423"/>
                    <a:pt x="2879" y="347"/>
                    <a:pt x="2879" y="225"/>
                  </a:cubicBezTo>
                  <a:cubicBezTo>
                    <a:pt x="2879" y="126"/>
                    <a:pt x="2791" y="14"/>
                    <a:pt x="2685" y="14"/>
                  </a:cubicBezTo>
                  <a:cubicBezTo>
                    <a:pt x="2680" y="14"/>
                    <a:pt x="2675" y="15"/>
                    <a:pt x="2670" y="15"/>
                  </a:cubicBezTo>
                  <a:cubicBezTo>
                    <a:pt x="2283" y="56"/>
                    <a:pt x="1893" y="76"/>
                    <a:pt x="1504" y="76"/>
                  </a:cubicBezTo>
                  <a:cubicBezTo>
                    <a:pt x="1072" y="76"/>
                    <a:pt x="640" y="51"/>
                    <a:pt x="211" y="1"/>
                  </a:cubicBezTo>
                  <a:cubicBezTo>
                    <a:pt x="205" y="0"/>
                    <a:pt x="200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0" name="Google Shape;7700;p16"/>
            <p:cNvSpPr/>
            <p:nvPr/>
          </p:nvSpPr>
          <p:spPr>
            <a:xfrm>
              <a:off x="5893100" y="4944900"/>
              <a:ext cx="67775" cy="10525"/>
            </a:xfrm>
            <a:custGeom>
              <a:avLst/>
              <a:gdLst/>
              <a:ahLst/>
              <a:cxnLst/>
              <a:rect l="l" t="t" r="r" b="b"/>
              <a:pathLst>
                <a:path w="2711" h="421" extrusionOk="0">
                  <a:moveTo>
                    <a:pt x="270" y="1"/>
                  </a:moveTo>
                  <a:cubicBezTo>
                    <a:pt x="0" y="1"/>
                    <a:pt x="0" y="421"/>
                    <a:pt x="270" y="421"/>
                  </a:cubicBezTo>
                  <a:lnTo>
                    <a:pt x="2441" y="421"/>
                  </a:lnTo>
                  <a:cubicBezTo>
                    <a:pt x="2711" y="421"/>
                    <a:pt x="2711" y="1"/>
                    <a:pt x="2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1" name="Google Shape;7701;p16"/>
            <p:cNvSpPr/>
            <p:nvPr/>
          </p:nvSpPr>
          <p:spPr>
            <a:xfrm>
              <a:off x="5754650" y="4909875"/>
              <a:ext cx="109600" cy="15625"/>
            </a:xfrm>
            <a:custGeom>
              <a:avLst/>
              <a:gdLst/>
              <a:ahLst/>
              <a:cxnLst/>
              <a:rect l="l" t="t" r="r" b="b"/>
              <a:pathLst>
                <a:path w="4384" h="625" extrusionOk="0">
                  <a:moveTo>
                    <a:pt x="1886" y="0"/>
                  </a:moveTo>
                  <a:cubicBezTo>
                    <a:pt x="1341" y="0"/>
                    <a:pt x="796" y="38"/>
                    <a:pt x="255" y="114"/>
                  </a:cubicBezTo>
                  <a:cubicBezTo>
                    <a:pt x="0" y="150"/>
                    <a:pt x="93" y="520"/>
                    <a:pt x="333" y="520"/>
                  </a:cubicBezTo>
                  <a:cubicBezTo>
                    <a:pt x="344" y="520"/>
                    <a:pt x="355" y="520"/>
                    <a:pt x="366" y="518"/>
                  </a:cubicBezTo>
                  <a:cubicBezTo>
                    <a:pt x="871" y="448"/>
                    <a:pt x="1380" y="414"/>
                    <a:pt x="1888" y="414"/>
                  </a:cubicBezTo>
                  <a:cubicBezTo>
                    <a:pt x="2604" y="414"/>
                    <a:pt x="3319" y="482"/>
                    <a:pt x="4023" y="620"/>
                  </a:cubicBezTo>
                  <a:cubicBezTo>
                    <a:pt x="4039" y="623"/>
                    <a:pt x="4054" y="624"/>
                    <a:pt x="4069" y="624"/>
                  </a:cubicBezTo>
                  <a:cubicBezTo>
                    <a:pt x="4299" y="624"/>
                    <a:pt x="4383" y="264"/>
                    <a:pt x="4134" y="217"/>
                  </a:cubicBezTo>
                  <a:cubicBezTo>
                    <a:pt x="3393" y="73"/>
                    <a:pt x="2640" y="0"/>
                    <a:pt x="1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2" name="Google Shape;7702;p16"/>
            <p:cNvSpPr/>
            <p:nvPr/>
          </p:nvSpPr>
          <p:spPr>
            <a:xfrm>
              <a:off x="5643525" y="4918950"/>
              <a:ext cx="83250" cy="14125"/>
            </a:xfrm>
            <a:custGeom>
              <a:avLst/>
              <a:gdLst/>
              <a:ahLst/>
              <a:cxnLst/>
              <a:rect l="l" t="t" r="r" b="b"/>
              <a:pathLst>
                <a:path w="3330" h="565" extrusionOk="0">
                  <a:moveTo>
                    <a:pt x="1177" y="0"/>
                  </a:moveTo>
                  <a:cubicBezTo>
                    <a:pt x="874" y="0"/>
                    <a:pt x="572" y="12"/>
                    <a:pt x="269" y="36"/>
                  </a:cubicBezTo>
                  <a:cubicBezTo>
                    <a:pt x="10" y="57"/>
                    <a:pt x="0" y="455"/>
                    <a:pt x="249" y="455"/>
                  </a:cubicBezTo>
                  <a:cubicBezTo>
                    <a:pt x="256" y="455"/>
                    <a:pt x="262" y="455"/>
                    <a:pt x="269" y="454"/>
                  </a:cubicBezTo>
                  <a:cubicBezTo>
                    <a:pt x="572" y="429"/>
                    <a:pt x="875" y="417"/>
                    <a:pt x="1179" y="417"/>
                  </a:cubicBezTo>
                  <a:cubicBezTo>
                    <a:pt x="1776" y="417"/>
                    <a:pt x="2374" y="465"/>
                    <a:pt x="2966" y="561"/>
                  </a:cubicBezTo>
                  <a:cubicBezTo>
                    <a:pt x="2979" y="563"/>
                    <a:pt x="2992" y="564"/>
                    <a:pt x="3005" y="564"/>
                  </a:cubicBezTo>
                  <a:cubicBezTo>
                    <a:pt x="3240" y="564"/>
                    <a:pt x="3330" y="198"/>
                    <a:pt x="3077" y="157"/>
                  </a:cubicBezTo>
                  <a:cubicBezTo>
                    <a:pt x="2449" y="53"/>
                    <a:pt x="1813" y="0"/>
                    <a:pt x="1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3" name="Google Shape;7703;p16"/>
            <p:cNvSpPr/>
            <p:nvPr/>
          </p:nvSpPr>
          <p:spPr>
            <a:xfrm>
              <a:off x="5652250" y="4959250"/>
              <a:ext cx="79225" cy="18025"/>
            </a:xfrm>
            <a:custGeom>
              <a:avLst/>
              <a:gdLst/>
              <a:ahLst/>
              <a:cxnLst/>
              <a:rect l="l" t="t" r="r" b="b"/>
              <a:pathLst>
                <a:path w="3169" h="721" extrusionOk="0">
                  <a:moveTo>
                    <a:pt x="2975" y="1"/>
                  </a:moveTo>
                  <a:cubicBezTo>
                    <a:pt x="2969" y="1"/>
                    <a:pt x="2964" y="1"/>
                    <a:pt x="2958" y="2"/>
                  </a:cubicBezTo>
                  <a:lnTo>
                    <a:pt x="210" y="301"/>
                  </a:lnTo>
                  <a:cubicBezTo>
                    <a:pt x="97" y="313"/>
                    <a:pt x="0" y="389"/>
                    <a:pt x="0" y="509"/>
                  </a:cubicBezTo>
                  <a:cubicBezTo>
                    <a:pt x="0" y="609"/>
                    <a:pt x="87" y="720"/>
                    <a:pt x="193" y="720"/>
                  </a:cubicBezTo>
                  <a:cubicBezTo>
                    <a:pt x="199" y="720"/>
                    <a:pt x="204" y="720"/>
                    <a:pt x="210" y="719"/>
                  </a:cubicBezTo>
                  <a:lnTo>
                    <a:pt x="2958" y="420"/>
                  </a:lnTo>
                  <a:cubicBezTo>
                    <a:pt x="3071" y="407"/>
                    <a:pt x="3168" y="332"/>
                    <a:pt x="3168" y="212"/>
                  </a:cubicBezTo>
                  <a:cubicBezTo>
                    <a:pt x="3168" y="112"/>
                    <a:pt x="3080" y="1"/>
                    <a:pt x="29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4" name="Google Shape;7704;p16"/>
            <p:cNvSpPr/>
            <p:nvPr/>
          </p:nvSpPr>
          <p:spPr>
            <a:xfrm>
              <a:off x="5876525" y="4886775"/>
              <a:ext cx="90225" cy="20700"/>
            </a:xfrm>
            <a:custGeom>
              <a:avLst/>
              <a:gdLst/>
              <a:ahLst/>
              <a:cxnLst/>
              <a:rect l="l" t="t" r="r" b="b"/>
              <a:pathLst>
                <a:path w="3609" h="828" extrusionOk="0">
                  <a:moveTo>
                    <a:pt x="192" y="1"/>
                  </a:moveTo>
                  <a:cubicBezTo>
                    <a:pt x="88" y="1"/>
                    <a:pt x="2" y="114"/>
                    <a:pt x="2" y="212"/>
                  </a:cubicBezTo>
                  <a:cubicBezTo>
                    <a:pt x="0" y="336"/>
                    <a:pt x="99" y="408"/>
                    <a:pt x="210" y="420"/>
                  </a:cubicBezTo>
                  <a:lnTo>
                    <a:pt x="3397" y="826"/>
                  </a:lnTo>
                  <a:cubicBezTo>
                    <a:pt x="3404" y="827"/>
                    <a:pt x="3411" y="828"/>
                    <a:pt x="3417" y="828"/>
                  </a:cubicBezTo>
                  <a:cubicBezTo>
                    <a:pt x="3522" y="828"/>
                    <a:pt x="3606" y="714"/>
                    <a:pt x="3607" y="618"/>
                  </a:cubicBezTo>
                  <a:cubicBezTo>
                    <a:pt x="3609" y="492"/>
                    <a:pt x="3510" y="422"/>
                    <a:pt x="3397" y="408"/>
                  </a:cubicBezTo>
                  <a:lnTo>
                    <a:pt x="210" y="2"/>
                  </a:lnTo>
                  <a:cubicBezTo>
                    <a:pt x="204" y="1"/>
                    <a:pt x="198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5" name="Google Shape;7705;p16"/>
            <p:cNvSpPr/>
            <p:nvPr/>
          </p:nvSpPr>
          <p:spPr>
            <a:xfrm>
              <a:off x="5720950" y="4876150"/>
              <a:ext cx="64775" cy="14150"/>
            </a:xfrm>
            <a:custGeom>
              <a:avLst/>
              <a:gdLst/>
              <a:ahLst/>
              <a:cxnLst/>
              <a:rect l="l" t="t" r="r" b="b"/>
              <a:pathLst>
                <a:path w="2591" h="566" extrusionOk="0">
                  <a:moveTo>
                    <a:pt x="199" y="1"/>
                  </a:moveTo>
                  <a:cubicBezTo>
                    <a:pt x="91" y="1"/>
                    <a:pt x="0" y="106"/>
                    <a:pt x="0" y="211"/>
                  </a:cubicBezTo>
                  <a:cubicBezTo>
                    <a:pt x="0" y="330"/>
                    <a:pt x="97" y="413"/>
                    <a:pt x="210" y="421"/>
                  </a:cubicBezTo>
                  <a:lnTo>
                    <a:pt x="2380" y="565"/>
                  </a:lnTo>
                  <a:cubicBezTo>
                    <a:pt x="2384" y="565"/>
                    <a:pt x="2388" y="565"/>
                    <a:pt x="2392" y="565"/>
                  </a:cubicBezTo>
                  <a:cubicBezTo>
                    <a:pt x="2501" y="565"/>
                    <a:pt x="2590" y="459"/>
                    <a:pt x="2590" y="355"/>
                  </a:cubicBezTo>
                  <a:cubicBezTo>
                    <a:pt x="2590" y="236"/>
                    <a:pt x="2495" y="153"/>
                    <a:pt x="2380" y="147"/>
                  </a:cubicBezTo>
                  <a:lnTo>
                    <a:pt x="210" y="1"/>
                  </a:lnTo>
                  <a:cubicBezTo>
                    <a:pt x="206" y="1"/>
                    <a:pt x="203" y="1"/>
                    <a:pt x="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6" name="Google Shape;7706;p16"/>
            <p:cNvSpPr/>
            <p:nvPr/>
          </p:nvSpPr>
          <p:spPr>
            <a:xfrm>
              <a:off x="5850700" y="5057150"/>
              <a:ext cx="58525" cy="12075"/>
            </a:xfrm>
            <a:custGeom>
              <a:avLst/>
              <a:gdLst/>
              <a:ahLst/>
              <a:cxnLst/>
              <a:rect l="l" t="t" r="r" b="b"/>
              <a:pathLst>
                <a:path w="2341" h="483" extrusionOk="0">
                  <a:moveTo>
                    <a:pt x="2102" y="1"/>
                  </a:moveTo>
                  <a:cubicBezTo>
                    <a:pt x="2086" y="1"/>
                    <a:pt x="2071" y="2"/>
                    <a:pt x="2055" y="4"/>
                  </a:cubicBezTo>
                  <a:cubicBezTo>
                    <a:pt x="1762" y="47"/>
                    <a:pt x="1466" y="69"/>
                    <a:pt x="1170" y="69"/>
                  </a:cubicBezTo>
                  <a:cubicBezTo>
                    <a:pt x="874" y="69"/>
                    <a:pt x="578" y="47"/>
                    <a:pt x="285" y="4"/>
                  </a:cubicBezTo>
                  <a:cubicBezTo>
                    <a:pt x="269" y="2"/>
                    <a:pt x="254" y="1"/>
                    <a:pt x="239" y="1"/>
                  </a:cubicBezTo>
                  <a:cubicBezTo>
                    <a:pt x="144" y="1"/>
                    <a:pt x="56" y="48"/>
                    <a:pt x="28" y="150"/>
                  </a:cubicBezTo>
                  <a:cubicBezTo>
                    <a:pt x="1" y="249"/>
                    <a:pt x="61" y="391"/>
                    <a:pt x="173" y="408"/>
                  </a:cubicBezTo>
                  <a:cubicBezTo>
                    <a:pt x="504" y="458"/>
                    <a:pt x="837" y="482"/>
                    <a:pt x="1170" y="482"/>
                  </a:cubicBezTo>
                  <a:cubicBezTo>
                    <a:pt x="1504" y="482"/>
                    <a:pt x="1836" y="458"/>
                    <a:pt x="2166" y="408"/>
                  </a:cubicBezTo>
                  <a:cubicBezTo>
                    <a:pt x="2279" y="391"/>
                    <a:pt x="2340" y="250"/>
                    <a:pt x="2314" y="150"/>
                  </a:cubicBezTo>
                  <a:cubicBezTo>
                    <a:pt x="2284" y="47"/>
                    <a:pt x="2197" y="1"/>
                    <a:pt x="21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7" name="Google Shape;7707;p16"/>
            <p:cNvSpPr/>
            <p:nvPr/>
          </p:nvSpPr>
          <p:spPr>
            <a:xfrm>
              <a:off x="5959575" y="4981100"/>
              <a:ext cx="39725" cy="10475"/>
            </a:xfrm>
            <a:custGeom>
              <a:avLst/>
              <a:gdLst/>
              <a:ahLst/>
              <a:cxnLst/>
              <a:rect l="l" t="t" r="r" b="b"/>
              <a:pathLst>
                <a:path w="1589" h="419" extrusionOk="0">
                  <a:moveTo>
                    <a:pt x="216" y="0"/>
                  </a:moveTo>
                  <a:cubicBezTo>
                    <a:pt x="107" y="0"/>
                    <a:pt x="0" y="96"/>
                    <a:pt x="6" y="209"/>
                  </a:cubicBezTo>
                  <a:cubicBezTo>
                    <a:pt x="8" y="325"/>
                    <a:pt x="100" y="417"/>
                    <a:pt x="216" y="419"/>
                  </a:cubicBezTo>
                  <a:lnTo>
                    <a:pt x="1374" y="419"/>
                  </a:lnTo>
                  <a:cubicBezTo>
                    <a:pt x="1484" y="419"/>
                    <a:pt x="1589" y="323"/>
                    <a:pt x="1582" y="209"/>
                  </a:cubicBezTo>
                  <a:cubicBezTo>
                    <a:pt x="1581" y="94"/>
                    <a:pt x="1488" y="2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8" name="Google Shape;7708;p16"/>
            <p:cNvSpPr/>
            <p:nvPr/>
          </p:nvSpPr>
          <p:spPr>
            <a:xfrm>
              <a:off x="5626900" y="4887000"/>
              <a:ext cx="46675" cy="10525"/>
            </a:xfrm>
            <a:custGeom>
              <a:avLst/>
              <a:gdLst/>
              <a:ahLst/>
              <a:cxnLst/>
              <a:rect l="l" t="t" r="r" b="b"/>
              <a:pathLst>
                <a:path w="1867" h="421" extrusionOk="0">
                  <a:moveTo>
                    <a:pt x="210" y="1"/>
                  </a:moveTo>
                  <a:cubicBezTo>
                    <a:pt x="94" y="1"/>
                    <a:pt x="0" y="95"/>
                    <a:pt x="0" y="211"/>
                  </a:cubicBezTo>
                  <a:cubicBezTo>
                    <a:pt x="0" y="327"/>
                    <a:pt x="94" y="421"/>
                    <a:pt x="210" y="421"/>
                  </a:cubicBezTo>
                  <a:lnTo>
                    <a:pt x="1658" y="421"/>
                  </a:lnTo>
                  <a:cubicBezTo>
                    <a:pt x="1772" y="421"/>
                    <a:pt x="1866" y="327"/>
                    <a:pt x="1866" y="211"/>
                  </a:cubicBezTo>
                  <a:cubicBezTo>
                    <a:pt x="1866" y="95"/>
                    <a:pt x="1772" y="1"/>
                    <a:pt x="16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09" name="Google Shape;7709;p16"/>
            <p:cNvSpPr/>
            <p:nvPr/>
          </p:nvSpPr>
          <p:spPr>
            <a:xfrm>
              <a:off x="5514675" y="564725"/>
              <a:ext cx="168150" cy="689650"/>
            </a:xfrm>
            <a:custGeom>
              <a:avLst/>
              <a:gdLst/>
              <a:ahLst/>
              <a:cxnLst/>
              <a:rect l="l" t="t" r="r" b="b"/>
              <a:pathLst>
                <a:path w="6726" h="27586" extrusionOk="0">
                  <a:moveTo>
                    <a:pt x="3650" y="0"/>
                  </a:moveTo>
                  <a:cubicBezTo>
                    <a:pt x="2920" y="0"/>
                    <a:pt x="2238" y="535"/>
                    <a:pt x="1716" y="1057"/>
                  </a:cubicBezTo>
                  <a:cubicBezTo>
                    <a:pt x="922" y="1856"/>
                    <a:pt x="344" y="2843"/>
                    <a:pt x="32" y="3926"/>
                  </a:cubicBezTo>
                  <a:cubicBezTo>
                    <a:pt x="1" y="4033"/>
                    <a:pt x="62" y="4108"/>
                    <a:pt x="142" y="4139"/>
                  </a:cubicBezTo>
                  <a:lnTo>
                    <a:pt x="142" y="26638"/>
                  </a:lnTo>
                  <a:cubicBezTo>
                    <a:pt x="142" y="26757"/>
                    <a:pt x="235" y="26817"/>
                    <a:pt x="328" y="26817"/>
                  </a:cubicBezTo>
                  <a:cubicBezTo>
                    <a:pt x="420" y="26817"/>
                    <a:pt x="513" y="26758"/>
                    <a:pt x="513" y="26638"/>
                  </a:cubicBezTo>
                  <a:lnTo>
                    <a:pt x="513" y="3677"/>
                  </a:lnTo>
                  <a:cubicBezTo>
                    <a:pt x="795" y="2876"/>
                    <a:pt x="1224" y="2134"/>
                    <a:pt x="1801" y="1509"/>
                  </a:cubicBezTo>
                  <a:cubicBezTo>
                    <a:pt x="2256" y="1014"/>
                    <a:pt x="2926" y="368"/>
                    <a:pt x="3633" y="368"/>
                  </a:cubicBezTo>
                  <a:cubicBezTo>
                    <a:pt x="3820" y="368"/>
                    <a:pt x="4008" y="413"/>
                    <a:pt x="4196" y="517"/>
                  </a:cubicBezTo>
                  <a:cubicBezTo>
                    <a:pt x="4956" y="935"/>
                    <a:pt x="5293" y="1875"/>
                    <a:pt x="5528" y="2655"/>
                  </a:cubicBezTo>
                  <a:cubicBezTo>
                    <a:pt x="5842" y="3705"/>
                    <a:pt x="6034" y="4786"/>
                    <a:pt x="6136" y="5875"/>
                  </a:cubicBezTo>
                  <a:cubicBezTo>
                    <a:pt x="6341" y="8070"/>
                    <a:pt x="6208" y="10279"/>
                    <a:pt x="6070" y="12473"/>
                  </a:cubicBezTo>
                  <a:cubicBezTo>
                    <a:pt x="5925" y="14801"/>
                    <a:pt x="5813" y="17131"/>
                    <a:pt x="5763" y="19462"/>
                  </a:cubicBezTo>
                  <a:cubicBezTo>
                    <a:pt x="5707" y="22110"/>
                    <a:pt x="5718" y="24758"/>
                    <a:pt x="5796" y="27406"/>
                  </a:cubicBezTo>
                  <a:cubicBezTo>
                    <a:pt x="5799" y="27525"/>
                    <a:pt x="5894" y="27585"/>
                    <a:pt x="5988" y="27585"/>
                  </a:cubicBezTo>
                  <a:cubicBezTo>
                    <a:pt x="6081" y="27585"/>
                    <a:pt x="6172" y="27525"/>
                    <a:pt x="6169" y="27406"/>
                  </a:cubicBezTo>
                  <a:cubicBezTo>
                    <a:pt x="6022" y="22439"/>
                    <a:pt x="6130" y="17474"/>
                    <a:pt x="6440" y="12517"/>
                  </a:cubicBezTo>
                  <a:cubicBezTo>
                    <a:pt x="6583" y="10209"/>
                    <a:pt x="6725" y="7884"/>
                    <a:pt x="6476" y="5577"/>
                  </a:cubicBezTo>
                  <a:cubicBezTo>
                    <a:pt x="6354" y="4443"/>
                    <a:pt x="6139" y="3315"/>
                    <a:pt x="5784" y="2229"/>
                  </a:cubicBezTo>
                  <a:cubicBezTo>
                    <a:pt x="5531" y="1462"/>
                    <a:pt x="5122" y="605"/>
                    <a:pt x="4384" y="196"/>
                  </a:cubicBezTo>
                  <a:cubicBezTo>
                    <a:pt x="4137" y="59"/>
                    <a:pt x="3891" y="0"/>
                    <a:pt x="3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0" name="Google Shape;7710;p16"/>
            <p:cNvSpPr/>
            <p:nvPr/>
          </p:nvSpPr>
          <p:spPr>
            <a:xfrm>
              <a:off x="5441000" y="570100"/>
              <a:ext cx="503050" cy="869850"/>
            </a:xfrm>
            <a:custGeom>
              <a:avLst/>
              <a:gdLst/>
              <a:ahLst/>
              <a:cxnLst/>
              <a:rect l="l" t="t" r="r" b="b"/>
              <a:pathLst>
                <a:path w="20122" h="34794" extrusionOk="0">
                  <a:moveTo>
                    <a:pt x="17074" y="753"/>
                  </a:moveTo>
                  <a:lnTo>
                    <a:pt x="17077" y="761"/>
                  </a:lnTo>
                  <a:lnTo>
                    <a:pt x="17069" y="1167"/>
                  </a:lnTo>
                  <a:cubicBezTo>
                    <a:pt x="17056" y="1167"/>
                    <a:pt x="17044" y="1170"/>
                    <a:pt x="17030" y="1170"/>
                  </a:cubicBezTo>
                  <a:cubicBezTo>
                    <a:pt x="17028" y="1170"/>
                    <a:pt x="17027" y="1170"/>
                    <a:pt x="17025" y="1170"/>
                  </a:cubicBezTo>
                  <a:cubicBezTo>
                    <a:pt x="16851" y="1170"/>
                    <a:pt x="16770" y="1435"/>
                    <a:pt x="16936" y="1516"/>
                  </a:cubicBezTo>
                  <a:lnTo>
                    <a:pt x="17028" y="1562"/>
                  </a:lnTo>
                  <a:lnTo>
                    <a:pt x="16569" y="1571"/>
                  </a:lnTo>
                  <a:lnTo>
                    <a:pt x="17074" y="753"/>
                  </a:lnTo>
                  <a:close/>
                  <a:moveTo>
                    <a:pt x="13296" y="12054"/>
                  </a:moveTo>
                  <a:cubicBezTo>
                    <a:pt x="12632" y="12750"/>
                    <a:pt x="12192" y="13627"/>
                    <a:pt x="12032" y="14574"/>
                  </a:cubicBezTo>
                  <a:lnTo>
                    <a:pt x="417" y="14574"/>
                  </a:lnTo>
                  <a:lnTo>
                    <a:pt x="424" y="12062"/>
                  </a:lnTo>
                  <a:cubicBezTo>
                    <a:pt x="424" y="12059"/>
                    <a:pt x="422" y="12057"/>
                    <a:pt x="422" y="12054"/>
                  </a:cubicBezTo>
                  <a:close/>
                  <a:moveTo>
                    <a:pt x="11983" y="14946"/>
                  </a:moveTo>
                  <a:cubicBezTo>
                    <a:pt x="11982" y="14972"/>
                    <a:pt x="11975" y="14997"/>
                    <a:pt x="11974" y="15022"/>
                  </a:cubicBezTo>
                  <a:cubicBezTo>
                    <a:pt x="11914" y="15772"/>
                    <a:pt x="11994" y="16529"/>
                    <a:pt x="12038" y="17279"/>
                  </a:cubicBezTo>
                  <a:cubicBezTo>
                    <a:pt x="12085" y="18064"/>
                    <a:pt x="12120" y="18851"/>
                    <a:pt x="12146" y="19637"/>
                  </a:cubicBezTo>
                  <a:cubicBezTo>
                    <a:pt x="12248" y="22798"/>
                    <a:pt x="12201" y="25962"/>
                    <a:pt x="12096" y="29123"/>
                  </a:cubicBezTo>
                  <a:cubicBezTo>
                    <a:pt x="12040" y="30860"/>
                    <a:pt x="11964" y="32596"/>
                    <a:pt x="11891" y="34332"/>
                  </a:cubicBezTo>
                  <a:lnTo>
                    <a:pt x="377" y="34332"/>
                  </a:lnTo>
                  <a:lnTo>
                    <a:pt x="413" y="16980"/>
                  </a:lnTo>
                  <a:lnTo>
                    <a:pt x="417" y="14946"/>
                  </a:lnTo>
                  <a:close/>
                  <a:moveTo>
                    <a:pt x="17197" y="0"/>
                  </a:moveTo>
                  <a:cubicBezTo>
                    <a:pt x="17141" y="0"/>
                    <a:pt x="17084" y="26"/>
                    <a:pt x="17047" y="89"/>
                  </a:cubicBezTo>
                  <a:lnTo>
                    <a:pt x="16071" y="1673"/>
                  </a:lnTo>
                  <a:cubicBezTo>
                    <a:pt x="16000" y="1791"/>
                    <a:pt x="16091" y="1952"/>
                    <a:pt x="16228" y="1952"/>
                  </a:cubicBezTo>
                  <a:cubicBezTo>
                    <a:pt x="16230" y="1952"/>
                    <a:pt x="16231" y="1952"/>
                    <a:pt x="16232" y="1952"/>
                  </a:cubicBezTo>
                  <a:lnTo>
                    <a:pt x="17058" y="1934"/>
                  </a:lnTo>
                  <a:lnTo>
                    <a:pt x="17058" y="1934"/>
                  </a:lnTo>
                  <a:cubicBezTo>
                    <a:pt x="17008" y="5032"/>
                    <a:pt x="16958" y="8128"/>
                    <a:pt x="16908" y="11225"/>
                  </a:cubicBezTo>
                  <a:lnTo>
                    <a:pt x="16883" y="12822"/>
                  </a:lnTo>
                  <a:lnTo>
                    <a:pt x="16593" y="12925"/>
                  </a:lnTo>
                  <a:cubicBezTo>
                    <a:pt x="16503" y="12957"/>
                    <a:pt x="16464" y="13026"/>
                    <a:pt x="16463" y="13095"/>
                  </a:cubicBezTo>
                  <a:cubicBezTo>
                    <a:pt x="16331" y="12985"/>
                    <a:pt x="16190" y="12885"/>
                    <a:pt x="16044" y="12795"/>
                  </a:cubicBezTo>
                  <a:cubicBezTo>
                    <a:pt x="16010" y="12775"/>
                    <a:pt x="15977" y="12766"/>
                    <a:pt x="15946" y="12766"/>
                  </a:cubicBezTo>
                  <a:cubicBezTo>
                    <a:pt x="15804" y="12766"/>
                    <a:pt x="15717" y="12959"/>
                    <a:pt x="15819" y="13088"/>
                  </a:cubicBezTo>
                  <a:lnTo>
                    <a:pt x="16912" y="14472"/>
                  </a:lnTo>
                  <a:cubicBezTo>
                    <a:pt x="16914" y="14475"/>
                    <a:pt x="16917" y="14476"/>
                    <a:pt x="16920" y="14480"/>
                  </a:cubicBezTo>
                  <a:lnTo>
                    <a:pt x="12433" y="14480"/>
                  </a:lnTo>
                  <a:cubicBezTo>
                    <a:pt x="12481" y="14216"/>
                    <a:pt x="12555" y="13959"/>
                    <a:pt x="12652" y="13712"/>
                  </a:cubicBezTo>
                  <a:cubicBezTo>
                    <a:pt x="12922" y="13044"/>
                    <a:pt x="13359" y="12458"/>
                    <a:pt x="13906" y="11993"/>
                  </a:cubicBezTo>
                  <a:cubicBezTo>
                    <a:pt x="14050" y="11871"/>
                    <a:pt x="13917" y="11683"/>
                    <a:pt x="13765" y="11683"/>
                  </a:cubicBezTo>
                  <a:cubicBezTo>
                    <a:pt x="13724" y="11683"/>
                    <a:pt x="13681" y="11697"/>
                    <a:pt x="13642" y="11730"/>
                  </a:cubicBezTo>
                  <a:cubicBezTo>
                    <a:pt x="13584" y="11782"/>
                    <a:pt x="13530" y="11836"/>
                    <a:pt x="13473" y="11890"/>
                  </a:cubicBezTo>
                  <a:cubicBezTo>
                    <a:pt x="13483" y="11791"/>
                    <a:pt x="13426" y="11684"/>
                    <a:pt x="13298" y="11684"/>
                  </a:cubicBezTo>
                  <a:lnTo>
                    <a:pt x="286" y="11684"/>
                  </a:lnTo>
                  <a:cubicBezTo>
                    <a:pt x="142" y="11684"/>
                    <a:pt x="87" y="11818"/>
                    <a:pt x="115" y="11924"/>
                  </a:cubicBezTo>
                  <a:cubicBezTo>
                    <a:pt x="73" y="11957"/>
                    <a:pt x="49" y="12009"/>
                    <a:pt x="51" y="12062"/>
                  </a:cubicBezTo>
                  <a:lnTo>
                    <a:pt x="46" y="14649"/>
                  </a:lnTo>
                  <a:cubicBezTo>
                    <a:pt x="1" y="14716"/>
                    <a:pt x="1" y="14804"/>
                    <a:pt x="46" y="14871"/>
                  </a:cubicBezTo>
                  <a:lnTo>
                    <a:pt x="15" y="29696"/>
                  </a:lnTo>
                  <a:cubicBezTo>
                    <a:pt x="12" y="31335"/>
                    <a:pt x="8" y="32975"/>
                    <a:pt x="5" y="34614"/>
                  </a:cubicBezTo>
                  <a:cubicBezTo>
                    <a:pt x="5" y="34734"/>
                    <a:pt x="97" y="34793"/>
                    <a:pt x="189" y="34793"/>
                  </a:cubicBezTo>
                  <a:cubicBezTo>
                    <a:pt x="254" y="34793"/>
                    <a:pt x="319" y="34764"/>
                    <a:pt x="353" y="34705"/>
                  </a:cubicBezTo>
                  <a:lnTo>
                    <a:pt x="12334" y="34705"/>
                  </a:lnTo>
                  <a:cubicBezTo>
                    <a:pt x="12574" y="34705"/>
                    <a:pt x="12574" y="34332"/>
                    <a:pt x="12334" y="34332"/>
                  </a:cubicBezTo>
                  <a:lnTo>
                    <a:pt x="12264" y="34332"/>
                  </a:lnTo>
                  <a:cubicBezTo>
                    <a:pt x="12394" y="31300"/>
                    <a:pt x="12522" y="28269"/>
                    <a:pt x="12563" y="25235"/>
                  </a:cubicBezTo>
                  <a:cubicBezTo>
                    <a:pt x="12583" y="23677"/>
                    <a:pt x="12582" y="22119"/>
                    <a:pt x="12544" y="20562"/>
                  </a:cubicBezTo>
                  <a:cubicBezTo>
                    <a:pt x="12508" y="19034"/>
                    <a:pt x="12394" y="17511"/>
                    <a:pt x="12334" y="15984"/>
                  </a:cubicBezTo>
                  <a:cubicBezTo>
                    <a:pt x="12320" y="15636"/>
                    <a:pt x="12328" y="15288"/>
                    <a:pt x="12361" y="14940"/>
                  </a:cubicBezTo>
                  <a:cubicBezTo>
                    <a:pt x="12416" y="14934"/>
                    <a:pt x="12464" y="14899"/>
                    <a:pt x="12488" y="14851"/>
                  </a:cubicBezTo>
                  <a:lnTo>
                    <a:pt x="19881" y="14851"/>
                  </a:lnTo>
                  <a:cubicBezTo>
                    <a:pt x="20119" y="14849"/>
                    <a:pt x="20121" y="14478"/>
                    <a:pt x="19881" y="14478"/>
                  </a:cubicBezTo>
                  <a:lnTo>
                    <a:pt x="17158" y="14478"/>
                  </a:lnTo>
                  <a:cubicBezTo>
                    <a:pt x="17201" y="14444"/>
                    <a:pt x="17227" y="14393"/>
                    <a:pt x="17229" y="14339"/>
                  </a:cubicBezTo>
                  <a:cubicBezTo>
                    <a:pt x="17230" y="14279"/>
                    <a:pt x="17232" y="14219"/>
                    <a:pt x="17232" y="14158"/>
                  </a:cubicBezTo>
                  <a:cubicBezTo>
                    <a:pt x="17415" y="13806"/>
                    <a:pt x="17647" y="13482"/>
                    <a:pt x="17921" y="13193"/>
                  </a:cubicBezTo>
                  <a:cubicBezTo>
                    <a:pt x="18044" y="13063"/>
                    <a:pt x="17937" y="12879"/>
                    <a:pt x="17779" y="12879"/>
                  </a:cubicBezTo>
                  <a:cubicBezTo>
                    <a:pt x="17766" y="12879"/>
                    <a:pt x="17753" y="12880"/>
                    <a:pt x="17740" y="12883"/>
                  </a:cubicBezTo>
                  <a:cubicBezTo>
                    <a:pt x="17578" y="12911"/>
                    <a:pt x="17415" y="12930"/>
                    <a:pt x="17252" y="12938"/>
                  </a:cubicBezTo>
                  <a:cubicBezTo>
                    <a:pt x="17304" y="9732"/>
                    <a:pt x="17356" y="6527"/>
                    <a:pt x="17407" y="3321"/>
                  </a:cubicBezTo>
                  <a:cubicBezTo>
                    <a:pt x="17415" y="2856"/>
                    <a:pt x="17423" y="2390"/>
                    <a:pt x="17431" y="1925"/>
                  </a:cubicBezTo>
                  <a:lnTo>
                    <a:pt x="17730" y="1919"/>
                  </a:lnTo>
                  <a:cubicBezTo>
                    <a:pt x="17851" y="1917"/>
                    <a:pt x="17940" y="1801"/>
                    <a:pt x="17909" y="1684"/>
                  </a:cubicBezTo>
                  <a:cubicBezTo>
                    <a:pt x="17807" y="1303"/>
                    <a:pt x="17652" y="939"/>
                    <a:pt x="17451" y="600"/>
                  </a:cubicBezTo>
                  <a:cubicBezTo>
                    <a:pt x="17454" y="469"/>
                    <a:pt x="17456" y="338"/>
                    <a:pt x="17458" y="206"/>
                  </a:cubicBezTo>
                  <a:cubicBezTo>
                    <a:pt x="17459" y="101"/>
                    <a:pt x="17387" y="45"/>
                    <a:pt x="17306" y="32"/>
                  </a:cubicBezTo>
                  <a:cubicBezTo>
                    <a:pt x="17273" y="12"/>
                    <a:pt x="17235" y="0"/>
                    <a:pt x="17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1" name="Google Shape;7711;p16"/>
            <p:cNvSpPr/>
            <p:nvPr/>
          </p:nvSpPr>
          <p:spPr>
            <a:xfrm>
              <a:off x="5519225" y="563375"/>
              <a:ext cx="445725" cy="9350"/>
            </a:xfrm>
            <a:custGeom>
              <a:avLst/>
              <a:gdLst/>
              <a:ahLst/>
              <a:cxnLst/>
              <a:rect l="l" t="t" r="r" b="b"/>
              <a:pathLst>
                <a:path w="17829" h="374" extrusionOk="0">
                  <a:moveTo>
                    <a:pt x="242" y="1"/>
                  </a:moveTo>
                  <a:cubicBezTo>
                    <a:pt x="2" y="1"/>
                    <a:pt x="0" y="373"/>
                    <a:pt x="242" y="373"/>
                  </a:cubicBezTo>
                  <a:lnTo>
                    <a:pt x="17589" y="373"/>
                  </a:lnTo>
                  <a:cubicBezTo>
                    <a:pt x="17829" y="373"/>
                    <a:pt x="17829" y="1"/>
                    <a:pt x="175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2" name="Google Shape;7712;p16"/>
            <p:cNvSpPr/>
            <p:nvPr/>
          </p:nvSpPr>
          <p:spPr>
            <a:xfrm>
              <a:off x="5895150" y="649600"/>
              <a:ext cx="61975" cy="112550"/>
            </a:xfrm>
            <a:custGeom>
              <a:avLst/>
              <a:gdLst/>
              <a:ahLst/>
              <a:cxnLst/>
              <a:rect l="l" t="t" r="r" b="b"/>
              <a:pathLst>
                <a:path w="2479" h="4502" extrusionOk="0">
                  <a:moveTo>
                    <a:pt x="1928" y="476"/>
                  </a:moveTo>
                  <a:lnTo>
                    <a:pt x="1928" y="476"/>
                  </a:lnTo>
                  <a:cubicBezTo>
                    <a:pt x="1556" y="1272"/>
                    <a:pt x="1129" y="2043"/>
                    <a:pt x="653" y="2784"/>
                  </a:cubicBezTo>
                  <a:cubicBezTo>
                    <a:pt x="688" y="2537"/>
                    <a:pt x="771" y="2291"/>
                    <a:pt x="850" y="2067"/>
                  </a:cubicBezTo>
                  <a:cubicBezTo>
                    <a:pt x="1049" y="1518"/>
                    <a:pt x="1355" y="750"/>
                    <a:pt x="1928" y="476"/>
                  </a:cubicBezTo>
                  <a:close/>
                  <a:moveTo>
                    <a:pt x="2285" y="1"/>
                  </a:moveTo>
                  <a:cubicBezTo>
                    <a:pt x="2280" y="1"/>
                    <a:pt x="2274" y="1"/>
                    <a:pt x="2268" y="2"/>
                  </a:cubicBezTo>
                  <a:cubicBezTo>
                    <a:pt x="1214" y="103"/>
                    <a:pt x="738" y="1235"/>
                    <a:pt x="442" y="2112"/>
                  </a:cubicBezTo>
                  <a:cubicBezTo>
                    <a:pt x="313" y="2493"/>
                    <a:pt x="227" y="2913"/>
                    <a:pt x="294" y="3309"/>
                  </a:cubicBezTo>
                  <a:cubicBezTo>
                    <a:pt x="228" y="3405"/>
                    <a:pt x="166" y="3502"/>
                    <a:pt x="98" y="3596"/>
                  </a:cubicBezTo>
                  <a:cubicBezTo>
                    <a:pt x="1" y="3733"/>
                    <a:pt x="130" y="3865"/>
                    <a:pt x="264" y="3865"/>
                  </a:cubicBezTo>
                  <a:cubicBezTo>
                    <a:pt x="321" y="3865"/>
                    <a:pt x="378" y="3841"/>
                    <a:pt x="420" y="3784"/>
                  </a:cubicBezTo>
                  <a:cubicBezTo>
                    <a:pt x="429" y="3771"/>
                    <a:pt x="438" y="3757"/>
                    <a:pt x="448" y="3743"/>
                  </a:cubicBezTo>
                  <a:cubicBezTo>
                    <a:pt x="462" y="3768"/>
                    <a:pt x="471" y="3795"/>
                    <a:pt x="489" y="3820"/>
                  </a:cubicBezTo>
                  <a:cubicBezTo>
                    <a:pt x="766" y="4246"/>
                    <a:pt x="1239" y="4502"/>
                    <a:pt x="1747" y="4502"/>
                  </a:cubicBezTo>
                  <a:cubicBezTo>
                    <a:pt x="1757" y="4502"/>
                    <a:pt x="1766" y="4501"/>
                    <a:pt x="1775" y="4501"/>
                  </a:cubicBezTo>
                  <a:cubicBezTo>
                    <a:pt x="2013" y="4494"/>
                    <a:pt x="2015" y="4128"/>
                    <a:pt x="1781" y="4128"/>
                  </a:cubicBezTo>
                  <a:cubicBezTo>
                    <a:pt x="1779" y="4128"/>
                    <a:pt x="1777" y="4128"/>
                    <a:pt x="1775" y="4128"/>
                  </a:cubicBezTo>
                  <a:cubicBezTo>
                    <a:pt x="1764" y="4129"/>
                    <a:pt x="1752" y="4129"/>
                    <a:pt x="1741" y="4129"/>
                  </a:cubicBezTo>
                  <a:cubicBezTo>
                    <a:pt x="1337" y="4129"/>
                    <a:pt x="964" y="3910"/>
                    <a:pt x="764" y="3557"/>
                  </a:cubicBezTo>
                  <a:cubicBezTo>
                    <a:pt x="735" y="3503"/>
                    <a:pt x="711" y="3445"/>
                    <a:pt x="691" y="3387"/>
                  </a:cubicBezTo>
                  <a:cubicBezTo>
                    <a:pt x="1364" y="2407"/>
                    <a:pt x="1946" y="1368"/>
                    <a:pt x="2430" y="282"/>
                  </a:cubicBezTo>
                  <a:cubicBezTo>
                    <a:pt x="2478" y="172"/>
                    <a:pt x="2429" y="1"/>
                    <a:pt x="22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3" name="Google Shape;7713;p16"/>
            <p:cNvSpPr/>
            <p:nvPr/>
          </p:nvSpPr>
          <p:spPr>
            <a:xfrm>
              <a:off x="5952250" y="752075"/>
              <a:ext cx="45650" cy="65825"/>
            </a:xfrm>
            <a:custGeom>
              <a:avLst/>
              <a:gdLst/>
              <a:ahLst/>
              <a:cxnLst/>
              <a:rect l="l" t="t" r="r" b="b"/>
              <a:pathLst>
                <a:path w="1826" h="2633" extrusionOk="0">
                  <a:moveTo>
                    <a:pt x="440" y="1"/>
                  </a:moveTo>
                  <a:cubicBezTo>
                    <a:pt x="344" y="1"/>
                    <a:pt x="249" y="26"/>
                    <a:pt x="166" y="83"/>
                  </a:cubicBezTo>
                  <a:cubicBezTo>
                    <a:pt x="0" y="193"/>
                    <a:pt x="102" y="435"/>
                    <a:pt x="257" y="435"/>
                  </a:cubicBezTo>
                  <a:cubicBezTo>
                    <a:pt x="288" y="435"/>
                    <a:pt x="321" y="426"/>
                    <a:pt x="354" y="404"/>
                  </a:cubicBezTo>
                  <a:cubicBezTo>
                    <a:pt x="385" y="383"/>
                    <a:pt x="417" y="374"/>
                    <a:pt x="449" y="374"/>
                  </a:cubicBezTo>
                  <a:cubicBezTo>
                    <a:pt x="516" y="374"/>
                    <a:pt x="583" y="414"/>
                    <a:pt x="631" y="470"/>
                  </a:cubicBezTo>
                  <a:cubicBezTo>
                    <a:pt x="738" y="590"/>
                    <a:pt x="715" y="763"/>
                    <a:pt x="669" y="904"/>
                  </a:cubicBezTo>
                  <a:cubicBezTo>
                    <a:pt x="548" y="1275"/>
                    <a:pt x="240" y="1549"/>
                    <a:pt x="138" y="1932"/>
                  </a:cubicBezTo>
                  <a:cubicBezTo>
                    <a:pt x="116" y="2013"/>
                    <a:pt x="152" y="2098"/>
                    <a:pt x="224" y="2141"/>
                  </a:cubicBezTo>
                  <a:cubicBezTo>
                    <a:pt x="644" y="2375"/>
                    <a:pt x="1100" y="2539"/>
                    <a:pt x="1572" y="2629"/>
                  </a:cubicBezTo>
                  <a:cubicBezTo>
                    <a:pt x="1586" y="2631"/>
                    <a:pt x="1600" y="2633"/>
                    <a:pt x="1614" y="2633"/>
                  </a:cubicBezTo>
                  <a:cubicBezTo>
                    <a:pt x="1698" y="2633"/>
                    <a:pt x="1776" y="2586"/>
                    <a:pt x="1800" y="2499"/>
                  </a:cubicBezTo>
                  <a:cubicBezTo>
                    <a:pt x="1825" y="2408"/>
                    <a:pt x="1771" y="2289"/>
                    <a:pt x="1672" y="2270"/>
                  </a:cubicBezTo>
                  <a:cubicBezTo>
                    <a:pt x="1280" y="2196"/>
                    <a:pt x="903" y="2068"/>
                    <a:pt x="548" y="1888"/>
                  </a:cubicBezTo>
                  <a:cubicBezTo>
                    <a:pt x="721" y="1472"/>
                    <a:pt x="1103" y="1147"/>
                    <a:pt x="1080" y="658"/>
                  </a:cubicBezTo>
                  <a:cubicBezTo>
                    <a:pt x="1067" y="426"/>
                    <a:pt x="959" y="224"/>
                    <a:pt x="762" y="98"/>
                  </a:cubicBezTo>
                  <a:cubicBezTo>
                    <a:pt x="665" y="36"/>
                    <a:pt x="552" y="1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4" name="Google Shape;7714;p16"/>
            <p:cNvSpPr/>
            <p:nvPr/>
          </p:nvSpPr>
          <p:spPr>
            <a:xfrm>
              <a:off x="5442050" y="1336075"/>
              <a:ext cx="75950" cy="13225"/>
            </a:xfrm>
            <a:custGeom>
              <a:avLst/>
              <a:gdLst/>
              <a:ahLst/>
              <a:cxnLst/>
              <a:rect l="l" t="t" r="r" b="b"/>
              <a:pathLst>
                <a:path w="3038" h="529" extrusionOk="0">
                  <a:moveTo>
                    <a:pt x="2777" y="0"/>
                  </a:moveTo>
                  <a:cubicBezTo>
                    <a:pt x="2773" y="0"/>
                    <a:pt x="2770" y="0"/>
                    <a:pt x="2766" y="0"/>
                  </a:cubicBezTo>
                  <a:lnTo>
                    <a:pt x="270" y="110"/>
                  </a:lnTo>
                  <a:cubicBezTo>
                    <a:pt x="6" y="121"/>
                    <a:pt x="1" y="529"/>
                    <a:pt x="259" y="529"/>
                  </a:cubicBezTo>
                  <a:cubicBezTo>
                    <a:pt x="262" y="529"/>
                    <a:pt x="266" y="528"/>
                    <a:pt x="270" y="528"/>
                  </a:cubicBezTo>
                  <a:lnTo>
                    <a:pt x="2766" y="420"/>
                  </a:lnTo>
                  <a:cubicBezTo>
                    <a:pt x="3032" y="408"/>
                    <a:pt x="3037" y="0"/>
                    <a:pt x="2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5" name="Google Shape;7715;p16"/>
            <p:cNvSpPr/>
            <p:nvPr/>
          </p:nvSpPr>
          <p:spPr>
            <a:xfrm>
              <a:off x="5553300" y="1336075"/>
              <a:ext cx="67800" cy="10475"/>
            </a:xfrm>
            <a:custGeom>
              <a:avLst/>
              <a:gdLst/>
              <a:ahLst/>
              <a:cxnLst/>
              <a:rect l="l" t="t" r="r" b="b"/>
              <a:pathLst>
                <a:path w="2712" h="419" extrusionOk="0">
                  <a:moveTo>
                    <a:pt x="270" y="0"/>
                  </a:moveTo>
                  <a:cubicBezTo>
                    <a:pt x="1" y="0"/>
                    <a:pt x="1" y="419"/>
                    <a:pt x="270" y="419"/>
                  </a:cubicBezTo>
                  <a:lnTo>
                    <a:pt x="2442" y="419"/>
                  </a:lnTo>
                  <a:cubicBezTo>
                    <a:pt x="2711" y="419"/>
                    <a:pt x="2711" y="0"/>
                    <a:pt x="24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6" name="Google Shape;7716;p16"/>
            <p:cNvSpPr/>
            <p:nvPr/>
          </p:nvSpPr>
          <p:spPr>
            <a:xfrm>
              <a:off x="5485425" y="1275850"/>
              <a:ext cx="111125" cy="13850"/>
            </a:xfrm>
            <a:custGeom>
              <a:avLst/>
              <a:gdLst/>
              <a:ahLst/>
              <a:cxnLst/>
              <a:rect l="l" t="t" r="r" b="b"/>
              <a:pathLst>
                <a:path w="4445" h="554" extrusionOk="0">
                  <a:moveTo>
                    <a:pt x="4206" y="1"/>
                  </a:moveTo>
                  <a:cubicBezTo>
                    <a:pt x="4197" y="1"/>
                    <a:pt x="4187" y="1"/>
                    <a:pt x="4177" y="3"/>
                  </a:cubicBezTo>
                  <a:cubicBezTo>
                    <a:pt x="3432" y="91"/>
                    <a:pt x="2683" y="135"/>
                    <a:pt x="1933" y="135"/>
                  </a:cubicBezTo>
                  <a:cubicBezTo>
                    <a:pt x="1378" y="135"/>
                    <a:pt x="822" y="111"/>
                    <a:pt x="268" y="62"/>
                  </a:cubicBezTo>
                  <a:cubicBezTo>
                    <a:pt x="261" y="62"/>
                    <a:pt x="254" y="61"/>
                    <a:pt x="247" y="61"/>
                  </a:cubicBezTo>
                  <a:cubicBezTo>
                    <a:pt x="1" y="61"/>
                    <a:pt x="9" y="459"/>
                    <a:pt x="268" y="482"/>
                  </a:cubicBezTo>
                  <a:cubicBezTo>
                    <a:pt x="820" y="530"/>
                    <a:pt x="1372" y="554"/>
                    <a:pt x="1925" y="554"/>
                  </a:cubicBezTo>
                  <a:cubicBezTo>
                    <a:pt x="2677" y="554"/>
                    <a:pt x="3429" y="510"/>
                    <a:pt x="4177" y="421"/>
                  </a:cubicBezTo>
                  <a:cubicBezTo>
                    <a:pt x="4432" y="391"/>
                    <a:pt x="4445" y="1"/>
                    <a:pt x="4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7" name="Google Shape;7717;p16"/>
            <p:cNvSpPr/>
            <p:nvPr/>
          </p:nvSpPr>
          <p:spPr>
            <a:xfrm>
              <a:off x="5646475" y="1287900"/>
              <a:ext cx="57725" cy="17825"/>
            </a:xfrm>
            <a:custGeom>
              <a:avLst/>
              <a:gdLst/>
              <a:ahLst/>
              <a:cxnLst/>
              <a:rect l="l" t="t" r="r" b="b"/>
              <a:pathLst>
                <a:path w="2309" h="713" extrusionOk="0">
                  <a:moveTo>
                    <a:pt x="239" y="1"/>
                  </a:moveTo>
                  <a:cubicBezTo>
                    <a:pt x="143" y="1"/>
                    <a:pt x="56" y="51"/>
                    <a:pt x="27" y="151"/>
                  </a:cubicBezTo>
                  <a:cubicBezTo>
                    <a:pt x="1" y="251"/>
                    <a:pt x="62" y="390"/>
                    <a:pt x="173" y="409"/>
                  </a:cubicBezTo>
                  <a:lnTo>
                    <a:pt x="2024" y="708"/>
                  </a:lnTo>
                  <a:cubicBezTo>
                    <a:pt x="2039" y="711"/>
                    <a:pt x="2055" y="712"/>
                    <a:pt x="2070" y="712"/>
                  </a:cubicBezTo>
                  <a:cubicBezTo>
                    <a:pt x="2165" y="712"/>
                    <a:pt x="2254" y="662"/>
                    <a:pt x="2281" y="561"/>
                  </a:cubicBezTo>
                  <a:cubicBezTo>
                    <a:pt x="2309" y="462"/>
                    <a:pt x="2248" y="323"/>
                    <a:pt x="2135" y="304"/>
                  </a:cubicBezTo>
                  <a:lnTo>
                    <a:pt x="286" y="5"/>
                  </a:lnTo>
                  <a:cubicBezTo>
                    <a:pt x="270" y="2"/>
                    <a:pt x="255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8" name="Google Shape;7718;p16"/>
            <p:cNvSpPr/>
            <p:nvPr/>
          </p:nvSpPr>
          <p:spPr>
            <a:xfrm>
              <a:off x="5496300" y="1382600"/>
              <a:ext cx="94950" cy="11400"/>
            </a:xfrm>
            <a:custGeom>
              <a:avLst/>
              <a:gdLst/>
              <a:ahLst/>
              <a:cxnLst/>
              <a:rect l="l" t="t" r="r" b="b"/>
              <a:pathLst>
                <a:path w="3798" h="456" extrusionOk="0">
                  <a:moveTo>
                    <a:pt x="269" y="1"/>
                  </a:moveTo>
                  <a:cubicBezTo>
                    <a:pt x="1" y="1"/>
                    <a:pt x="2" y="417"/>
                    <a:pt x="272" y="421"/>
                  </a:cubicBezTo>
                  <a:lnTo>
                    <a:pt x="3526" y="455"/>
                  </a:lnTo>
                  <a:cubicBezTo>
                    <a:pt x="3527" y="455"/>
                    <a:pt x="3528" y="455"/>
                    <a:pt x="3529" y="455"/>
                  </a:cubicBezTo>
                  <a:cubicBezTo>
                    <a:pt x="3797" y="455"/>
                    <a:pt x="3796" y="38"/>
                    <a:pt x="3526" y="37"/>
                  </a:cubicBezTo>
                  <a:lnTo>
                    <a:pt x="272" y="1"/>
                  </a:lnTo>
                  <a:cubicBezTo>
                    <a:pt x="271" y="1"/>
                    <a:pt x="270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19" name="Google Shape;7719;p16"/>
            <p:cNvSpPr/>
            <p:nvPr/>
          </p:nvSpPr>
          <p:spPr>
            <a:xfrm>
              <a:off x="5642850" y="1369725"/>
              <a:ext cx="73150" cy="12525"/>
            </a:xfrm>
            <a:custGeom>
              <a:avLst/>
              <a:gdLst/>
              <a:ahLst/>
              <a:cxnLst/>
              <a:rect l="l" t="t" r="r" b="b"/>
              <a:pathLst>
                <a:path w="2926" h="501" extrusionOk="0">
                  <a:moveTo>
                    <a:pt x="268" y="0"/>
                  </a:moveTo>
                  <a:cubicBezTo>
                    <a:pt x="0" y="0"/>
                    <a:pt x="1" y="417"/>
                    <a:pt x="270" y="418"/>
                  </a:cubicBezTo>
                  <a:cubicBezTo>
                    <a:pt x="1067" y="423"/>
                    <a:pt x="1861" y="450"/>
                    <a:pt x="2656" y="500"/>
                  </a:cubicBezTo>
                  <a:cubicBezTo>
                    <a:pt x="2661" y="500"/>
                    <a:pt x="2667" y="500"/>
                    <a:pt x="2672" y="500"/>
                  </a:cubicBezTo>
                  <a:cubicBezTo>
                    <a:pt x="2925" y="500"/>
                    <a:pt x="2920" y="99"/>
                    <a:pt x="2656" y="82"/>
                  </a:cubicBezTo>
                  <a:cubicBezTo>
                    <a:pt x="1861" y="31"/>
                    <a:pt x="1067" y="3"/>
                    <a:pt x="270" y="0"/>
                  </a:cubicBezTo>
                  <a:cubicBezTo>
                    <a:pt x="269" y="0"/>
                    <a:pt x="269" y="0"/>
                    <a:pt x="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0" name="Google Shape;7720;p16"/>
            <p:cNvSpPr/>
            <p:nvPr/>
          </p:nvSpPr>
          <p:spPr>
            <a:xfrm>
              <a:off x="5674825" y="1216425"/>
              <a:ext cx="75550" cy="15800"/>
            </a:xfrm>
            <a:custGeom>
              <a:avLst/>
              <a:gdLst/>
              <a:ahLst/>
              <a:cxnLst/>
              <a:rect l="l" t="t" r="r" b="b"/>
              <a:pathLst>
                <a:path w="3022" h="632" extrusionOk="0">
                  <a:moveTo>
                    <a:pt x="291" y="0"/>
                  </a:moveTo>
                  <a:cubicBezTo>
                    <a:pt x="76" y="0"/>
                    <a:pt x="1" y="346"/>
                    <a:pt x="239" y="413"/>
                  </a:cubicBezTo>
                  <a:cubicBezTo>
                    <a:pt x="765" y="558"/>
                    <a:pt x="1308" y="631"/>
                    <a:pt x="1851" y="631"/>
                  </a:cubicBezTo>
                  <a:cubicBezTo>
                    <a:pt x="2184" y="631"/>
                    <a:pt x="2518" y="604"/>
                    <a:pt x="2848" y="548"/>
                  </a:cubicBezTo>
                  <a:cubicBezTo>
                    <a:pt x="2959" y="531"/>
                    <a:pt x="3022" y="393"/>
                    <a:pt x="2994" y="291"/>
                  </a:cubicBezTo>
                  <a:cubicBezTo>
                    <a:pt x="2967" y="190"/>
                    <a:pt x="2879" y="141"/>
                    <a:pt x="2784" y="141"/>
                  </a:cubicBezTo>
                  <a:cubicBezTo>
                    <a:pt x="2768" y="141"/>
                    <a:pt x="2753" y="143"/>
                    <a:pt x="2737" y="146"/>
                  </a:cubicBezTo>
                  <a:cubicBezTo>
                    <a:pt x="2444" y="193"/>
                    <a:pt x="2149" y="216"/>
                    <a:pt x="1854" y="216"/>
                  </a:cubicBezTo>
                  <a:cubicBezTo>
                    <a:pt x="1348" y="216"/>
                    <a:pt x="842" y="147"/>
                    <a:pt x="352" y="9"/>
                  </a:cubicBezTo>
                  <a:cubicBezTo>
                    <a:pt x="331" y="3"/>
                    <a:pt x="310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1" name="Google Shape;7721;p16"/>
            <p:cNvSpPr/>
            <p:nvPr/>
          </p:nvSpPr>
          <p:spPr>
            <a:xfrm>
              <a:off x="5543975" y="1214200"/>
              <a:ext cx="65275" cy="13450"/>
            </a:xfrm>
            <a:custGeom>
              <a:avLst/>
              <a:gdLst/>
              <a:ahLst/>
              <a:cxnLst/>
              <a:rect l="l" t="t" r="r" b="b"/>
              <a:pathLst>
                <a:path w="2611" h="538" extrusionOk="0">
                  <a:moveTo>
                    <a:pt x="2374" y="0"/>
                  </a:moveTo>
                  <a:cubicBezTo>
                    <a:pt x="2358" y="0"/>
                    <a:pt x="2342" y="1"/>
                    <a:pt x="2326" y="4"/>
                  </a:cubicBezTo>
                  <a:cubicBezTo>
                    <a:pt x="1841" y="81"/>
                    <a:pt x="1353" y="120"/>
                    <a:pt x="864" y="120"/>
                  </a:cubicBezTo>
                  <a:cubicBezTo>
                    <a:pt x="646" y="120"/>
                    <a:pt x="428" y="112"/>
                    <a:pt x="211" y="97"/>
                  </a:cubicBezTo>
                  <a:cubicBezTo>
                    <a:pt x="207" y="96"/>
                    <a:pt x="203" y="96"/>
                    <a:pt x="199" y="96"/>
                  </a:cubicBezTo>
                  <a:cubicBezTo>
                    <a:pt x="90" y="96"/>
                    <a:pt x="1" y="202"/>
                    <a:pt x="1" y="307"/>
                  </a:cubicBezTo>
                  <a:cubicBezTo>
                    <a:pt x="1" y="426"/>
                    <a:pt x="96" y="509"/>
                    <a:pt x="211" y="517"/>
                  </a:cubicBezTo>
                  <a:cubicBezTo>
                    <a:pt x="424" y="530"/>
                    <a:pt x="637" y="537"/>
                    <a:pt x="851" y="537"/>
                  </a:cubicBezTo>
                  <a:cubicBezTo>
                    <a:pt x="1381" y="537"/>
                    <a:pt x="1912" y="494"/>
                    <a:pt x="2437" y="408"/>
                  </a:cubicBezTo>
                  <a:cubicBezTo>
                    <a:pt x="2548" y="390"/>
                    <a:pt x="2611" y="250"/>
                    <a:pt x="2583" y="150"/>
                  </a:cubicBezTo>
                  <a:cubicBezTo>
                    <a:pt x="2555" y="48"/>
                    <a:pt x="2468" y="0"/>
                    <a:pt x="2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2" name="Google Shape;7722;p16"/>
            <p:cNvSpPr/>
            <p:nvPr/>
          </p:nvSpPr>
          <p:spPr>
            <a:xfrm>
              <a:off x="5580400" y="1156150"/>
              <a:ext cx="106725" cy="16675"/>
            </a:xfrm>
            <a:custGeom>
              <a:avLst/>
              <a:gdLst/>
              <a:ahLst/>
              <a:cxnLst/>
              <a:rect l="l" t="t" r="r" b="b"/>
              <a:pathLst>
                <a:path w="4269" h="667" extrusionOk="0">
                  <a:moveTo>
                    <a:pt x="1124" y="1"/>
                  </a:moveTo>
                  <a:cubicBezTo>
                    <a:pt x="840" y="1"/>
                    <a:pt x="556" y="8"/>
                    <a:pt x="272" y="23"/>
                  </a:cubicBezTo>
                  <a:cubicBezTo>
                    <a:pt x="7" y="37"/>
                    <a:pt x="1" y="442"/>
                    <a:pt x="257" y="442"/>
                  </a:cubicBezTo>
                  <a:cubicBezTo>
                    <a:pt x="262" y="442"/>
                    <a:pt x="267" y="442"/>
                    <a:pt x="272" y="441"/>
                  </a:cubicBezTo>
                  <a:cubicBezTo>
                    <a:pt x="559" y="426"/>
                    <a:pt x="846" y="418"/>
                    <a:pt x="1133" y="418"/>
                  </a:cubicBezTo>
                  <a:cubicBezTo>
                    <a:pt x="2062" y="418"/>
                    <a:pt x="2990" y="499"/>
                    <a:pt x="3907" y="662"/>
                  </a:cubicBezTo>
                  <a:cubicBezTo>
                    <a:pt x="3921" y="665"/>
                    <a:pt x="3935" y="666"/>
                    <a:pt x="3949" y="666"/>
                  </a:cubicBezTo>
                  <a:cubicBezTo>
                    <a:pt x="4181" y="666"/>
                    <a:pt x="4268" y="302"/>
                    <a:pt x="4018" y="258"/>
                  </a:cubicBezTo>
                  <a:cubicBezTo>
                    <a:pt x="3062" y="87"/>
                    <a:pt x="2094" y="1"/>
                    <a:pt x="1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3" name="Google Shape;7723;p16"/>
            <p:cNvSpPr/>
            <p:nvPr/>
          </p:nvSpPr>
          <p:spPr>
            <a:xfrm>
              <a:off x="5452175" y="1159225"/>
              <a:ext cx="63800" cy="13650"/>
            </a:xfrm>
            <a:custGeom>
              <a:avLst/>
              <a:gdLst/>
              <a:ahLst/>
              <a:cxnLst/>
              <a:rect l="l" t="t" r="r" b="b"/>
              <a:pathLst>
                <a:path w="2552" h="546" extrusionOk="0">
                  <a:moveTo>
                    <a:pt x="1265" y="0"/>
                  </a:moveTo>
                  <a:cubicBezTo>
                    <a:pt x="921" y="0"/>
                    <a:pt x="578" y="43"/>
                    <a:pt x="241" y="127"/>
                  </a:cubicBezTo>
                  <a:cubicBezTo>
                    <a:pt x="1" y="190"/>
                    <a:pt x="77" y="539"/>
                    <a:pt x="298" y="539"/>
                  </a:cubicBezTo>
                  <a:cubicBezTo>
                    <a:pt x="316" y="539"/>
                    <a:pt x="334" y="536"/>
                    <a:pt x="354" y="531"/>
                  </a:cubicBezTo>
                  <a:cubicBezTo>
                    <a:pt x="652" y="456"/>
                    <a:pt x="957" y="418"/>
                    <a:pt x="1262" y="418"/>
                  </a:cubicBezTo>
                  <a:cubicBezTo>
                    <a:pt x="1577" y="418"/>
                    <a:pt x="1891" y="458"/>
                    <a:pt x="2198" y="538"/>
                  </a:cubicBezTo>
                  <a:cubicBezTo>
                    <a:pt x="2218" y="543"/>
                    <a:pt x="2237" y="545"/>
                    <a:pt x="2256" y="545"/>
                  </a:cubicBezTo>
                  <a:cubicBezTo>
                    <a:pt x="2475" y="545"/>
                    <a:pt x="2551" y="196"/>
                    <a:pt x="2310" y="133"/>
                  </a:cubicBezTo>
                  <a:cubicBezTo>
                    <a:pt x="1967" y="45"/>
                    <a:pt x="1616" y="0"/>
                    <a:pt x="1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4" name="Google Shape;7724;p16"/>
            <p:cNvSpPr/>
            <p:nvPr/>
          </p:nvSpPr>
          <p:spPr>
            <a:xfrm>
              <a:off x="5488200" y="1083750"/>
              <a:ext cx="70500" cy="10475"/>
            </a:xfrm>
            <a:custGeom>
              <a:avLst/>
              <a:gdLst/>
              <a:ahLst/>
              <a:cxnLst/>
              <a:rect l="l" t="t" r="r" b="b"/>
              <a:pathLst>
                <a:path w="2820" h="419" extrusionOk="0">
                  <a:moveTo>
                    <a:pt x="270" y="0"/>
                  </a:moveTo>
                  <a:cubicBezTo>
                    <a:pt x="1" y="0"/>
                    <a:pt x="1" y="418"/>
                    <a:pt x="270" y="418"/>
                  </a:cubicBezTo>
                  <a:lnTo>
                    <a:pt x="2550" y="418"/>
                  </a:lnTo>
                  <a:cubicBezTo>
                    <a:pt x="2819" y="418"/>
                    <a:pt x="2819" y="0"/>
                    <a:pt x="2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5" name="Google Shape;7725;p16"/>
            <p:cNvSpPr/>
            <p:nvPr/>
          </p:nvSpPr>
          <p:spPr>
            <a:xfrm>
              <a:off x="5621075" y="1079350"/>
              <a:ext cx="73250" cy="14525"/>
            </a:xfrm>
            <a:custGeom>
              <a:avLst/>
              <a:gdLst/>
              <a:ahLst/>
              <a:cxnLst/>
              <a:rect l="l" t="t" r="r" b="b"/>
              <a:pathLst>
                <a:path w="2930" h="581" extrusionOk="0">
                  <a:moveTo>
                    <a:pt x="254" y="0"/>
                  </a:moveTo>
                  <a:cubicBezTo>
                    <a:pt x="0" y="0"/>
                    <a:pt x="7" y="402"/>
                    <a:pt x="270" y="421"/>
                  </a:cubicBezTo>
                  <a:lnTo>
                    <a:pt x="2662" y="580"/>
                  </a:lnTo>
                  <a:cubicBezTo>
                    <a:pt x="2668" y="581"/>
                    <a:pt x="2674" y="581"/>
                    <a:pt x="2679" y="581"/>
                  </a:cubicBezTo>
                  <a:cubicBezTo>
                    <a:pt x="2930" y="581"/>
                    <a:pt x="2924" y="179"/>
                    <a:pt x="2662" y="162"/>
                  </a:cubicBezTo>
                  <a:lnTo>
                    <a:pt x="270" y="1"/>
                  </a:lnTo>
                  <a:cubicBezTo>
                    <a:pt x="264" y="0"/>
                    <a:pt x="25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6" name="Google Shape;7726;p16"/>
            <p:cNvSpPr/>
            <p:nvPr/>
          </p:nvSpPr>
          <p:spPr>
            <a:xfrm>
              <a:off x="5526150" y="1119025"/>
              <a:ext cx="65100" cy="10500"/>
            </a:xfrm>
            <a:custGeom>
              <a:avLst/>
              <a:gdLst/>
              <a:ahLst/>
              <a:cxnLst/>
              <a:rect l="l" t="t" r="r" b="b"/>
              <a:pathLst>
                <a:path w="2604" h="420" extrusionOk="0">
                  <a:moveTo>
                    <a:pt x="272" y="1"/>
                  </a:moveTo>
                  <a:cubicBezTo>
                    <a:pt x="2" y="1"/>
                    <a:pt x="1" y="419"/>
                    <a:pt x="272" y="419"/>
                  </a:cubicBezTo>
                  <a:lnTo>
                    <a:pt x="2334" y="419"/>
                  </a:lnTo>
                  <a:cubicBezTo>
                    <a:pt x="2603" y="419"/>
                    <a:pt x="2603" y="1"/>
                    <a:pt x="2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7" name="Google Shape;7727;p16"/>
            <p:cNvSpPr/>
            <p:nvPr/>
          </p:nvSpPr>
          <p:spPr>
            <a:xfrm>
              <a:off x="5698100" y="1116375"/>
              <a:ext cx="54450" cy="13475"/>
            </a:xfrm>
            <a:custGeom>
              <a:avLst/>
              <a:gdLst/>
              <a:ahLst/>
              <a:cxnLst/>
              <a:rect l="l" t="t" r="r" b="b"/>
              <a:pathLst>
                <a:path w="2178" h="539" extrusionOk="0">
                  <a:moveTo>
                    <a:pt x="238" y="1"/>
                  </a:moveTo>
                  <a:cubicBezTo>
                    <a:pt x="144" y="1"/>
                    <a:pt x="56" y="53"/>
                    <a:pt x="29" y="151"/>
                  </a:cubicBezTo>
                  <a:cubicBezTo>
                    <a:pt x="1" y="254"/>
                    <a:pt x="64" y="387"/>
                    <a:pt x="175" y="409"/>
                  </a:cubicBezTo>
                  <a:cubicBezTo>
                    <a:pt x="624" y="495"/>
                    <a:pt x="1079" y="538"/>
                    <a:pt x="1535" y="538"/>
                  </a:cubicBezTo>
                  <a:cubicBezTo>
                    <a:pt x="1679" y="538"/>
                    <a:pt x="1823" y="534"/>
                    <a:pt x="1967" y="525"/>
                  </a:cubicBezTo>
                  <a:cubicBezTo>
                    <a:pt x="2080" y="519"/>
                    <a:pt x="2177" y="434"/>
                    <a:pt x="2177" y="315"/>
                  </a:cubicBezTo>
                  <a:cubicBezTo>
                    <a:pt x="2177" y="211"/>
                    <a:pt x="2087" y="106"/>
                    <a:pt x="1979" y="106"/>
                  </a:cubicBezTo>
                  <a:cubicBezTo>
                    <a:pt x="1975" y="106"/>
                    <a:pt x="1971" y="107"/>
                    <a:pt x="1967" y="107"/>
                  </a:cubicBezTo>
                  <a:cubicBezTo>
                    <a:pt x="1823" y="116"/>
                    <a:pt x="1679" y="121"/>
                    <a:pt x="1535" y="121"/>
                  </a:cubicBezTo>
                  <a:cubicBezTo>
                    <a:pt x="1116" y="121"/>
                    <a:pt x="698" y="82"/>
                    <a:pt x="286" y="5"/>
                  </a:cubicBezTo>
                  <a:cubicBezTo>
                    <a:pt x="270" y="2"/>
                    <a:pt x="254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8" name="Google Shape;7728;p16"/>
            <p:cNvSpPr/>
            <p:nvPr/>
          </p:nvSpPr>
          <p:spPr>
            <a:xfrm>
              <a:off x="3061200" y="2095500"/>
              <a:ext cx="413650" cy="894875"/>
            </a:xfrm>
            <a:custGeom>
              <a:avLst/>
              <a:gdLst/>
              <a:ahLst/>
              <a:cxnLst/>
              <a:rect l="l" t="t" r="r" b="b"/>
              <a:pathLst>
                <a:path w="16546" h="35795" extrusionOk="0">
                  <a:moveTo>
                    <a:pt x="8041" y="392"/>
                  </a:moveTo>
                  <a:cubicBezTo>
                    <a:pt x="8189" y="392"/>
                    <a:pt x="8337" y="423"/>
                    <a:pt x="8478" y="498"/>
                  </a:cubicBezTo>
                  <a:cubicBezTo>
                    <a:pt x="8812" y="677"/>
                    <a:pt x="9072" y="1015"/>
                    <a:pt x="9265" y="1335"/>
                  </a:cubicBezTo>
                  <a:cubicBezTo>
                    <a:pt x="9653" y="1983"/>
                    <a:pt x="9815" y="2748"/>
                    <a:pt x="9909" y="3491"/>
                  </a:cubicBezTo>
                  <a:cubicBezTo>
                    <a:pt x="10136" y="5299"/>
                    <a:pt x="10213" y="7138"/>
                    <a:pt x="10310" y="8957"/>
                  </a:cubicBezTo>
                  <a:cubicBezTo>
                    <a:pt x="10365" y="9999"/>
                    <a:pt x="10408" y="11041"/>
                    <a:pt x="10441" y="12084"/>
                  </a:cubicBezTo>
                  <a:lnTo>
                    <a:pt x="4502" y="12084"/>
                  </a:lnTo>
                  <a:cubicBezTo>
                    <a:pt x="4503" y="11303"/>
                    <a:pt x="4506" y="10521"/>
                    <a:pt x="4510" y="9739"/>
                  </a:cubicBezTo>
                  <a:lnTo>
                    <a:pt x="4511" y="9739"/>
                  </a:lnTo>
                  <a:cubicBezTo>
                    <a:pt x="4514" y="8799"/>
                    <a:pt x="4511" y="7857"/>
                    <a:pt x="4524" y="6916"/>
                  </a:cubicBezTo>
                  <a:cubicBezTo>
                    <a:pt x="4536" y="6002"/>
                    <a:pt x="4578" y="5083"/>
                    <a:pt x="4773" y="4188"/>
                  </a:cubicBezTo>
                  <a:cubicBezTo>
                    <a:pt x="5086" y="2751"/>
                    <a:pt x="5857" y="1299"/>
                    <a:pt x="7225" y="625"/>
                  </a:cubicBezTo>
                  <a:cubicBezTo>
                    <a:pt x="7477" y="501"/>
                    <a:pt x="7761" y="392"/>
                    <a:pt x="8041" y="392"/>
                  </a:cubicBezTo>
                  <a:close/>
                  <a:moveTo>
                    <a:pt x="10449" y="12468"/>
                  </a:moveTo>
                  <a:cubicBezTo>
                    <a:pt x="10471" y="13181"/>
                    <a:pt x="10493" y="13894"/>
                    <a:pt x="10504" y="14609"/>
                  </a:cubicBezTo>
                  <a:cubicBezTo>
                    <a:pt x="10551" y="17448"/>
                    <a:pt x="10518" y="20287"/>
                    <a:pt x="10408" y="23126"/>
                  </a:cubicBezTo>
                  <a:cubicBezTo>
                    <a:pt x="10350" y="23133"/>
                    <a:pt x="10292" y="23138"/>
                    <a:pt x="10234" y="23146"/>
                  </a:cubicBezTo>
                  <a:cubicBezTo>
                    <a:pt x="10133" y="23158"/>
                    <a:pt x="10043" y="23224"/>
                    <a:pt x="10043" y="23337"/>
                  </a:cubicBezTo>
                  <a:cubicBezTo>
                    <a:pt x="10043" y="23425"/>
                    <a:pt x="10122" y="23531"/>
                    <a:pt x="10219" y="23531"/>
                  </a:cubicBezTo>
                  <a:cubicBezTo>
                    <a:pt x="10224" y="23531"/>
                    <a:pt x="10229" y="23530"/>
                    <a:pt x="10234" y="23530"/>
                  </a:cubicBezTo>
                  <a:cubicBezTo>
                    <a:pt x="10286" y="23522"/>
                    <a:pt x="10338" y="23519"/>
                    <a:pt x="10390" y="23513"/>
                  </a:cubicBezTo>
                  <a:lnTo>
                    <a:pt x="10390" y="23513"/>
                  </a:lnTo>
                  <a:cubicBezTo>
                    <a:pt x="10357" y="24329"/>
                    <a:pt x="10319" y="25147"/>
                    <a:pt x="10272" y="25963"/>
                  </a:cubicBezTo>
                  <a:cubicBezTo>
                    <a:pt x="10256" y="26237"/>
                    <a:pt x="10239" y="26511"/>
                    <a:pt x="10222" y="26786"/>
                  </a:cubicBezTo>
                  <a:lnTo>
                    <a:pt x="4447" y="26786"/>
                  </a:lnTo>
                  <a:cubicBezTo>
                    <a:pt x="4448" y="26140"/>
                    <a:pt x="4452" y="25495"/>
                    <a:pt x="4453" y="24851"/>
                  </a:cubicBezTo>
                  <a:lnTo>
                    <a:pt x="4455" y="24851"/>
                  </a:lnTo>
                  <a:cubicBezTo>
                    <a:pt x="4832" y="24911"/>
                    <a:pt x="5214" y="24941"/>
                    <a:pt x="5596" y="24941"/>
                  </a:cubicBezTo>
                  <a:cubicBezTo>
                    <a:pt x="5785" y="24941"/>
                    <a:pt x="5974" y="24934"/>
                    <a:pt x="6162" y="24920"/>
                  </a:cubicBezTo>
                  <a:cubicBezTo>
                    <a:pt x="6266" y="24910"/>
                    <a:pt x="6355" y="24836"/>
                    <a:pt x="6355" y="24727"/>
                  </a:cubicBezTo>
                  <a:cubicBezTo>
                    <a:pt x="6355" y="24633"/>
                    <a:pt x="6274" y="24535"/>
                    <a:pt x="6174" y="24535"/>
                  </a:cubicBezTo>
                  <a:cubicBezTo>
                    <a:pt x="6170" y="24535"/>
                    <a:pt x="6166" y="24535"/>
                    <a:pt x="6162" y="24536"/>
                  </a:cubicBezTo>
                  <a:cubicBezTo>
                    <a:pt x="5970" y="24552"/>
                    <a:pt x="5777" y="24560"/>
                    <a:pt x="5584" y="24560"/>
                  </a:cubicBezTo>
                  <a:cubicBezTo>
                    <a:pt x="5207" y="24560"/>
                    <a:pt x="4829" y="24529"/>
                    <a:pt x="4456" y="24467"/>
                  </a:cubicBezTo>
                  <a:lnTo>
                    <a:pt x="4489" y="15428"/>
                  </a:lnTo>
                  <a:lnTo>
                    <a:pt x="4500" y="12468"/>
                  </a:lnTo>
                  <a:close/>
                  <a:moveTo>
                    <a:pt x="4118" y="12468"/>
                  </a:moveTo>
                  <a:cubicBezTo>
                    <a:pt x="4116" y="12818"/>
                    <a:pt x="4115" y="13167"/>
                    <a:pt x="4113" y="13517"/>
                  </a:cubicBezTo>
                  <a:lnTo>
                    <a:pt x="4069" y="25421"/>
                  </a:lnTo>
                  <a:cubicBezTo>
                    <a:pt x="4068" y="25880"/>
                    <a:pt x="4066" y="26339"/>
                    <a:pt x="4065" y="26798"/>
                  </a:cubicBezTo>
                  <a:cubicBezTo>
                    <a:pt x="3881" y="26854"/>
                    <a:pt x="3898" y="27169"/>
                    <a:pt x="4123" y="27169"/>
                  </a:cubicBezTo>
                  <a:lnTo>
                    <a:pt x="10200" y="27169"/>
                  </a:lnTo>
                  <a:cubicBezTo>
                    <a:pt x="10195" y="27241"/>
                    <a:pt x="10191" y="27314"/>
                    <a:pt x="10186" y="27386"/>
                  </a:cubicBezTo>
                  <a:cubicBezTo>
                    <a:pt x="10178" y="27509"/>
                    <a:pt x="10270" y="27571"/>
                    <a:pt x="10366" y="27571"/>
                  </a:cubicBezTo>
                  <a:cubicBezTo>
                    <a:pt x="10462" y="27571"/>
                    <a:pt x="10562" y="27509"/>
                    <a:pt x="10570" y="27386"/>
                  </a:cubicBezTo>
                  <a:cubicBezTo>
                    <a:pt x="10656" y="26082"/>
                    <a:pt x="10719" y="24777"/>
                    <a:pt x="10770" y="23472"/>
                  </a:cubicBezTo>
                  <a:cubicBezTo>
                    <a:pt x="11151" y="23438"/>
                    <a:pt x="11532" y="23421"/>
                    <a:pt x="11914" y="23421"/>
                  </a:cubicBezTo>
                  <a:cubicBezTo>
                    <a:pt x="12149" y="23421"/>
                    <a:pt x="12385" y="23427"/>
                    <a:pt x="12621" y="23440"/>
                  </a:cubicBezTo>
                  <a:cubicBezTo>
                    <a:pt x="12625" y="23441"/>
                    <a:pt x="12629" y="23441"/>
                    <a:pt x="12634" y="23441"/>
                  </a:cubicBezTo>
                  <a:cubicBezTo>
                    <a:pt x="12867" y="23441"/>
                    <a:pt x="12862" y="23070"/>
                    <a:pt x="12621" y="23057"/>
                  </a:cubicBezTo>
                  <a:cubicBezTo>
                    <a:pt x="12385" y="23043"/>
                    <a:pt x="12149" y="23037"/>
                    <a:pt x="11914" y="23037"/>
                  </a:cubicBezTo>
                  <a:cubicBezTo>
                    <a:pt x="11536" y="23037"/>
                    <a:pt x="11159" y="23054"/>
                    <a:pt x="10783" y="23086"/>
                  </a:cubicBezTo>
                  <a:cubicBezTo>
                    <a:pt x="10816" y="22185"/>
                    <a:pt x="10849" y="21285"/>
                    <a:pt x="10867" y="20382"/>
                  </a:cubicBezTo>
                  <a:lnTo>
                    <a:pt x="12818" y="20570"/>
                  </a:lnTo>
                  <a:cubicBezTo>
                    <a:pt x="12822" y="20571"/>
                    <a:pt x="12827" y="20571"/>
                    <a:pt x="12831" y="20571"/>
                  </a:cubicBezTo>
                  <a:cubicBezTo>
                    <a:pt x="12929" y="20571"/>
                    <a:pt x="13009" y="20470"/>
                    <a:pt x="13009" y="20377"/>
                  </a:cubicBezTo>
                  <a:cubicBezTo>
                    <a:pt x="13009" y="20266"/>
                    <a:pt x="12922" y="20196"/>
                    <a:pt x="12818" y="20186"/>
                  </a:cubicBezTo>
                  <a:lnTo>
                    <a:pt x="10875" y="20000"/>
                  </a:lnTo>
                  <a:cubicBezTo>
                    <a:pt x="10902" y="18519"/>
                    <a:pt x="10916" y="17040"/>
                    <a:pt x="10900" y="15560"/>
                  </a:cubicBezTo>
                  <a:cubicBezTo>
                    <a:pt x="10891" y="14530"/>
                    <a:pt x="10872" y="13501"/>
                    <a:pt x="10846" y="12470"/>
                  </a:cubicBezTo>
                  <a:lnTo>
                    <a:pt x="15876" y="12470"/>
                  </a:lnTo>
                  <a:lnTo>
                    <a:pt x="13666" y="13907"/>
                  </a:lnTo>
                  <a:cubicBezTo>
                    <a:pt x="13515" y="14005"/>
                    <a:pt x="13576" y="14204"/>
                    <a:pt x="13700" y="14256"/>
                  </a:cubicBezTo>
                  <a:cubicBezTo>
                    <a:pt x="13677" y="14286"/>
                    <a:pt x="13664" y="14323"/>
                    <a:pt x="13664" y="14363"/>
                  </a:cubicBezTo>
                  <a:lnTo>
                    <a:pt x="13664" y="26038"/>
                  </a:lnTo>
                  <a:lnTo>
                    <a:pt x="12472" y="25839"/>
                  </a:lnTo>
                  <a:cubicBezTo>
                    <a:pt x="12459" y="25837"/>
                    <a:pt x="12446" y="25836"/>
                    <a:pt x="12432" y="25836"/>
                  </a:cubicBezTo>
                  <a:cubicBezTo>
                    <a:pt x="12346" y="25836"/>
                    <a:pt x="12259" y="25880"/>
                    <a:pt x="12237" y="25974"/>
                  </a:cubicBezTo>
                  <a:cubicBezTo>
                    <a:pt x="12216" y="26066"/>
                    <a:pt x="12265" y="26192"/>
                    <a:pt x="12372" y="26211"/>
                  </a:cubicBezTo>
                  <a:lnTo>
                    <a:pt x="13564" y="26408"/>
                  </a:lnTo>
                  <a:cubicBezTo>
                    <a:pt x="13576" y="26410"/>
                    <a:pt x="13588" y="26411"/>
                    <a:pt x="13600" y="26411"/>
                  </a:cubicBezTo>
                  <a:cubicBezTo>
                    <a:pt x="13622" y="26411"/>
                    <a:pt x="13645" y="26408"/>
                    <a:pt x="13666" y="26402"/>
                  </a:cubicBezTo>
                  <a:lnTo>
                    <a:pt x="13666" y="35409"/>
                  </a:lnTo>
                  <a:cubicBezTo>
                    <a:pt x="10413" y="35389"/>
                    <a:pt x="7162" y="35312"/>
                    <a:pt x="3913" y="35176"/>
                  </a:cubicBezTo>
                  <a:cubicBezTo>
                    <a:pt x="2996" y="35136"/>
                    <a:pt x="2079" y="35093"/>
                    <a:pt x="1164" y="35046"/>
                  </a:cubicBezTo>
                  <a:lnTo>
                    <a:pt x="1069" y="30190"/>
                  </a:lnTo>
                  <a:lnTo>
                    <a:pt x="2789" y="30190"/>
                  </a:lnTo>
                  <a:cubicBezTo>
                    <a:pt x="3035" y="30190"/>
                    <a:pt x="3035" y="29806"/>
                    <a:pt x="2789" y="29806"/>
                  </a:cubicBezTo>
                  <a:lnTo>
                    <a:pt x="1063" y="29806"/>
                  </a:lnTo>
                  <a:lnTo>
                    <a:pt x="986" y="26033"/>
                  </a:lnTo>
                  <a:lnTo>
                    <a:pt x="986" y="26033"/>
                  </a:lnTo>
                  <a:cubicBezTo>
                    <a:pt x="1194" y="26117"/>
                    <a:pt x="1414" y="26160"/>
                    <a:pt x="1634" y="26160"/>
                  </a:cubicBezTo>
                  <a:cubicBezTo>
                    <a:pt x="1889" y="26160"/>
                    <a:pt x="2144" y="26101"/>
                    <a:pt x="2380" y="25982"/>
                  </a:cubicBezTo>
                  <a:cubicBezTo>
                    <a:pt x="2473" y="25935"/>
                    <a:pt x="2499" y="25805"/>
                    <a:pt x="2449" y="25719"/>
                  </a:cubicBezTo>
                  <a:cubicBezTo>
                    <a:pt x="2413" y="25656"/>
                    <a:pt x="2351" y="25626"/>
                    <a:pt x="2286" y="25626"/>
                  </a:cubicBezTo>
                  <a:cubicBezTo>
                    <a:pt x="2253" y="25626"/>
                    <a:pt x="2219" y="25634"/>
                    <a:pt x="2188" y="25650"/>
                  </a:cubicBezTo>
                  <a:cubicBezTo>
                    <a:pt x="2007" y="25739"/>
                    <a:pt x="1811" y="25784"/>
                    <a:pt x="1615" y="25784"/>
                  </a:cubicBezTo>
                  <a:cubicBezTo>
                    <a:pt x="1436" y="25784"/>
                    <a:pt x="1258" y="25746"/>
                    <a:pt x="1091" y="25672"/>
                  </a:cubicBezTo>
                  <a:cubicBezTo>
                    <a:pt x="1058" y="25657"/>
                    <a:pt x="1025" y="25651"/>
                    <a:pt x="990" y="25651"/>
                  </a:cubicBezTo>
                  <a:cubicBezTo>
                    <a:pt x="986" y="25651"/>
                    <a:pt x="982" y="25651"/>
                    <a:pt x="978" y="25651"/>
                  </a:cubicBezTo>
                  <a:lnTo>
                    <a:pt x="906" y="21946"/>
                  </a:lnTo>
                  <a:cubicBezTo>
                    <a:pt x="1084" y="21933"/>
                    <a:pt x="1263" y="21927"/>
                    <a:pt x="1441" y="21927"/>
                  </a:cubicBezTo>
                  <a:cubicBezTo>
                    <a:pt x="1842" y="21927"/>
                    <a:pt x="2242" y="21959"/>
                    <a:pt x="2639" y="22023"/>
                  </a:cubicBezTo>
                  <a:cubicBezTo>
                    <a:pt x="2653" y="22025"/>
                    <a:pt x="2667" y="22026"/>
                    <a:pt x="2682" y="22026"/>
                  </a:cubicBezTo>
                  <a:cubicBezTo>
                    <a:pt x="2768" y="22026"/>
                    <a:pt x="2848" y="21981"/>
                    <a:pt x="2874" y="21889"/>
                  </a:cubicBezTo>
                  <a:cubicBezTo>
                    <a:pt x="2899" y="21797"/>
                    <a:pt x="2842" y="21670"/>
                    <a:pt x="2741" y="21654"/>
                  </a:cubicBezTo>
                  <a:cubicBezTo>
                    <a:pt x="2308" y="21582"/>
                    <a:pt x="1869" y="21546"/>
                    <a:pt x="1431" y="21546"/>
                  </a:cubicBezTo>
                  <a:cubicBezTo>
                    <a:pt x="1254" y="21546"/>
                    <a:pt x="1077" y="21552"/>
                    <a:pt x="900" y="21563"/>
                  </a:cubicBezTo>
                  <a:lnTo>
                    <a:pt x="823" y="17640"/>
                  </a:lnTo>
                  <a:lnTo>
                    <a:pt x="726" y="12575"/>
                  </a:lnTo>
                  <a:cubicBezTo>
                    <a:pt x="724" y="12537"/>
                    <a:pt x="710" y="12500"/>
                    <a:pt x="687" y="12468"/>
                  </a:cubicBezTo>
                  <a:close/>
                  <a:moveTo>
                    <a:pt x="8030" y="0"/>
                  </a:moveTo>
                  <a:cubicBezTo>
                    <a:pt x="7419" y="0"/>
                    <a:pt x="6781" y="386"/>
                    <a:pt x="6333" y="739"/>
                  </a:cubicBezTo>
                  <a:cubicBezTo>
                    <a:pt x="5757" y="1194"/>
                    <a:pt x="5301" y="1797"/>
                    <a:pt x="4972" y="2450"/>
                  </a:cubicBezTo>
                  <a:cubicBezTo>
                    <a:pt x="4171" y="4036"/>
                    <a:pt x="4141" y="5857"/>
                    <a:pt x="4133" y="7594"/>
                  </a:cubicBezTo>
                  <a:cubicBezTo>
                    <a:pt x="4127" y="9090"/>
                    <a:pt x="4123" y="10588"/>
                    <a:pt x="4116" y="12084"/>
                  </a:cubicBezTo>
                  <a:lnTo>
                    <a:pt x="248" y="12084"/>
                  </a:lnTo>
                  <a:cubicBezTo>
                    <a:pt x="0" y="12084"/>
                    <a:pt x="0" y="12468"/>
                    <a:pt x="248" y="12468"/>
                  </a:cubicBezTo>
                  <a:lnTo>
                    <a:pt x="373" y="12468"/>
                  </a:lnTo>
                  <a:cubicBezTo>
                    <a:pt x="351" y="12500"/>
                    <a:pt x="339" y="12536"/>
                    <a:pt x="340" y="12575"/>
                  </a:cubicBezTo>
                  <a:cubicBezTo>
                    <a:pt x="452" y="18334"/>
                    <a:pt x="564" y="24094"/>
                    <a:pt x="677" y="29853"/>
                  </a:cubicBezTo>
                  <a:cubicBezTo>
                    <a:pt x="594" y="29935"/>
                    <a:pt x="597" y="30068"/>
                    <a:pt x="682" y="30146"/>
                  </a:cubicBezTo>
                  <a:lnTo>
                    <a:pt x="687" y="30352"/>
                  </a:lnTo>
                  <a:lnTo>
                    <a:pt x="784" y="35417"/>
                  </a:lnTo>
                  <a:cubicBezTo>
                    <a:pt x="786" y="35540"/>
                    <a:pt x="882" y="35601"/>
                    <a:pt x="977" y="35601"/>
                  </a:cubicBezTo>
                  <a:cubicBezTo>
                    <a:pt x="1069" y="35601"/>
                    <a:pt x="1161" y="35543"/>
                    <a:pt x="1166" y="35429"/>
                  </a:cubicBezTo>
                  <a:cubicBezTo>
                    <a:pt x="4469" y="35602"/>
                    <a:pt x="7775" y="35715"/>
                    <a:pt x="11082" y="35766"/>
                  </a:cubicBezTo>
                  <a:cubicBezTo>
                    <a:pt x="12039" y="35780"/>
                    <a:pt x="12997" y="35790"/>
                    <a:pt x="13954" y="35795"/>
                  </a:cubicBezTo>
                  <a:cubicBezTo>
                    <a:pt x="13955" y="35795"/>
                    <a:pt x="13955" y="35795"/>
                    <a:pt x="13956" y="35795"/>
                  </a:cubicBezTo>
                  <a:cubicBezTo>
                    <a:pt x="14164" y="35795"/>
                    <a:pt x="14193" y="35520"/>
                    <a:pt x="14046" y="35436"/>
                  </a:cubicBezTo>
                  <a:lnTo>
                    <a:pt x="14046" y="14361"/>
                  </a:lnTo>
                  <a:cubicBezTo>
                    <a:pt x="14050" y="14284"/>
                    <a:pt x="14001" y="14215"/>
                    <a:pt x="13929" y="14190"/>
                  </a:cubicBezTo>
                  <a:lnTo>
                    <a:pt x="16442" y="12555"/>
                  </a:lnTo>
                  <a:cubicBezTo>
                    <a:pt x="16534" y="12497"/>
                    <a:pt x="16545" y="12403"/>
                    <a:pt x="16516" y="12324"/>
                  </a:cubicBezTo>
                  <a:cubicBezTo>
                    <a:pt x="16539" y="12215"/>
                    <a:pt x="16483" y="12084"/>
                    <a:pt x="16339" y="12084"/>
                  </a:cubicBezTo>
                  <a:lnTo>
                    <a:pt x="10833" y="12084"/>
                  </a:lnTo>
                  <a:cubicBezTo>
                    <a:pt x="10755" y="9339"/>
                    <a:pt x="10606" y="6591"/>
                    <a:pt x="10332" y="3865"/>
                  </a:cubicBezTo>
                  <a:cubicBezTo>
                    <a:pt x="10255" y="3107"/>
                    <a:pt x="10140" y="2344"/>
                    <a:pt x="9843" y="1639"/>
                  </a:cubicBezTo>
                  <a:cubicBezTo>
                    <a:pt x="9576" y="1011"/>
                    <a:pt x="9105" y="276"/>
                    <a:pt x="8419" y="58"/>
                  </a:cubicBezTo>
                  <a:cubicBezTo>
                    <a:pt x="8292" y="18"/>
                    <a:pt x="8162" y="0"/>
                    <a:pt x="8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29" name="Google Shape;7729;p16"/>
            <p:cNvSpPr/>
            <p:nvPr/>
          </p:nvSpPr>
          <p:spPr>
            <a:xfrm>
              <a:off x="3222875" y="2656850"/>
              <a:ext cx="54325" cy="12100"/>
            </a:xfrm>
            <a:custGeom>
              <a:avLst/>
              <a:gdLst/>
              <a:ahLst/>
              <a:cxnLst/>
              <a:rect l="l" t="t" r="r" b="b"/>
              <a:pathLst>
                <a:path w="2173" h="484" extrusionOk="0">
                  <a:moveTo>
                    <a:pt x="185" y="1"/>
                  </a:moveTo>
                  <a:cubicBezTo>
                    <a:pt x="85" y="1"/>
                    <a:pt x="1" y="96"/>
                    <a:pt x="1" y="194"/>
                  </a:cubicBezTo>
                  <a:cubicBezTo>
                    <a:pt x="1" y="302"/>
                    <a:pt x="89" y="379"/>
                    <a:pt x="192" y="385"/>
                  </a:cubicBezTo>
                  <a:lnTo>
                    <a:pt x="1980" y="484"/>
                  </a:lnTo>
                  <a:cubicBezTo>
                    <a:pt x="1983" y="484"/>
                    <a:pt x="1986" y="484"/>
                    <a:pt x="1989" y="484"/>
                  </a:cubicBezTo>
                  <a:cubicBezTo>
                    <a:pt x="2089" y="484"/>
                    <a:pt x="2173" y="390"/>
                    <a:pt x="2173" y="292"/>
                  </a:cubicBezTo>
                  <a:cubicBezTo>
                    <a:pt x="2173" y="184"/>
                    <a:pt x="2085" y="106"/>
                    <a:pt x="1980" y="101"/>
                  </a:cubicBezTo>
                  <a:lnTo>
                    <a:pt x="192" y="1"/>
                  </a:lnTo>
                  <a:cubicBezTo>
                    <a:pt x="190" y="1"/>
                    <a:pt x="187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0" name="Google Shape;7730;p16"/>
            <p:cNvSpPr/>
            <p:nvPr/>
          </p:nvSpPr>
          <p:spPr>
            <a:xfrm>
              <a:off x="3262125" y="2714325"/>
              <a:ext cx="42800" cy="14275"/>
            </a:xfrm>
            <a:custGeom>
              <a:avLst/>
              <a:gdLst/>
              <a:ahLst/>
              <a:cxnLst/>
              <a:rect l="l" t="t" r="r" b="b"/>
              <a:pathLst>
                <a:path w="1712" h="571" extrusionOk="0">
                  <a:moveTo>
                    <a:pt x="219" y="0"/>
                  </a:moveTo>
                  <a:cubicBezTo>
                    <a:pt x="132" y="0"/>
                    <a:pt x="51" y="43"/>
                    <a:pt x="24" y="137"/>
                  </a:cubicBezTo>
                  <a:cubicBezTo>
                    <a:pt x="1" y="228"/>
                    <a:pt x="56" y="358"/>
                    <a:pt x="159" y="372"/>
                  </a:cubicBezTo>
                  <a:lnTo>
                    <a:pt x="1450" y="568"/>
                  </a:lnTo>
                  <a:cubicBezTo>
                    <a:pt x="1464" y="570"/>
                    <a:pt x="1478" y="571"/>
                    <a:pt x="1492" y="571"/>
                  </a:cubicBezTo>
                  <a:cubicBezTo>
                    <a:pt x="1581" y="571"/>
                    <a:pt x="1661" y="528"/>
                    <a:pt x="1687" y="434"/>
                  </a:cubicBezTo>
                  <a:cubicBezTo>
                    <a:pt x="1712" y="344"/>
                    <a:pt x="1657" y="215"/>
                    <a:pt x="1552" y="199"/>
                  </a:cubicBezTo>
                  <a:lnTo>
                    <a:pt x="261" y="4"/>
                  </a:lnTo>
                  <a:cubicBezTo>
                    <a:pt x="247" y="1"/>
                    <a:pt x="233" y="0"/>
                    <a:pt x="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1" name="Google Shape;7731;p16"/>
            <p:cNvSpPr/>
            <p:nvPr/>
          </p:nvSpPr>
          <p:spPr>
            <a:xfrm>
              <a:off x="3144500" y="2800875"/>
              <a:ext cx="71975" cy="12100"/>
            </a:xfrm>
            <a:custGeom>
              <a:avLst/>
              <a:gdLst/>
              <a:ahLst/>
              <a:cxnLst/>
              <a:rect l="l" t="t" r="r" b="b"/>
              <a:pathLst>
                <a:path w="2879" h="484" extrusionOk="0">
                  <a:moveTo>
                    <a:pt x="240" y="1"/>
                  </a:moveTo>
                  <a:cubicBezTo>
                    <a:pt x="1" y="1"/>
                    <a:pt x="5" y="374"/>
                    <a:pt x="248" y="385"/>
                  </a:cubicBezTo>
                  <a:lnTo>
                    <a:pt x="2633" y="484"/>
                  </a:lnTo>
                  <a:cubicBezTo>
                    <a:pt x="2637" y="484"/>
                    <a:pt x="2640" y="484"/>
                    <a:pt x="2643" y="484"/>
                  </a:cubicBezTo>
                  <a:cubicBezTo>
                    <a:pt x="2879" y="484"/>
                    <a:pt x="2876" y="111"/>
                    <a:pt x="2633" y="100"/>
                  </a:cubicBezTo>
                  <a:lnTo>
                    <a:pt x="248" y="1"/>
                  </a:lnTo>
                  <a:cubicBezTo>
                    <a:pt x="245" y="1"/>
                    <a:pt x="24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2" name="Google Shape;7732;p16"/>
            <p:cNvSpPr/>
            <p:nvPr/>
          </p:nvSpPr>
          <p:spPr>
            <a:xfrm>
              <a:off x="3169325" y="2866300"/>
              <a:ext cx="89300" cy="18700"/>
            </a:xfrm>
            <a:custGeom>
              <a:avLst/>
              <a:gdLst/>
              <a:ahLst/>
              <a:cxnLst/>
              <a:rect l="l" t="t" r="r" b="b"/>
              <a:pathLst>
                <a:path w="3572" h="748" extrusionOk="0">
                  <a:moveTo>
                    <a:pt x="219" y="1"/>
                  </a:moveTo>
                  <a:cubicBezTo>
                    <a:pt x="0" y="1"/>
                    <a:pt x="10" y="359"/>
                    <a:pt x="244" y="386"/>
                  </a:cubicBezTo>
                  <a:lnTo>
                    <a:pt x="3327" y="746"/>
                  </a:lnTo>
                  <a:cubicBezTo>
                    <a:pt x="3336" y="747"/>
                    <a:pt x="3344" y="748"/>
                    <a:pt x="3352" y="748"/>
                  </a:cubicBezTo>
                  <a:cubicBezTo>
                    <a:pt x="3571" y="748"/>
                    <a:pt x="3562" y="390"/>
                    <a:pt x="3327" y="362"/>
                  </a:cubicBezTo>
                  <a:lnTo>
                    <a:pt x="244" y="2"/>
                  </a:lnTo>
                  <a:cubicBezTo>
                    <a:pt x="235" y="1"/>
                    <a:pt x="227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3" name="Google Shape;7733;p16"/>
            <p:cNvSpPr/>
            <p:nvPr/>
          </p:nvSpPr>
          <p:spPr>
            <a:xfrm>
              <a:off x="3271200" y="2828200"/>
              <a:ext cx="102500" cy="21975"/>
            </a:xfrm>
            <a:custGeom>
              <a:avLst/>
              <a:gdLst/>
              <a:ahLst/>
              <a:cxnLst/>
              <a:rect l="l" t="t" r="r" b="b"/>
              <a:pathLst>
                <a:path w="4100" h="879" extrusionOk="0">
                  <a:moveTo>
                    <a:pt x="227" y="1"/>
                  </a:moveTo>
                  <a:cubicBezTo>
                    <a:pt x="0" y="1"/>
                    <a:pt x="8" y="366"/>
                    <a:pt x="246" y="385"/>
                  </a:cubicBezTo>
                  <a:cubicBezTo>
                    <a:pt x="1430" y="479"/>
                    <a:pt x="2607" y="644"/>
                    <a:pt x="3771" y="874"/>
                  </a:cubicBezTo>
                  <a:cubicBezTo>
                    <a:pt x="3785" y="877"/>
                    <a:pt x="3799" y="878"/>
                    <a:pt x="3813" y="878"/>
                  </a:cubicBezTo>
                  <a:cubicBezTo>
                    <a:pt x="4023" y="878"/>
                    <a:pt x="4100" y="549"/>
                    <a:pt x="3873" y="505"/>
                  </a:cubicBezTo>
                  <a:cubicBezTo>
                    <a:pt x="2674" y="268"/>
                    <a:pt x="1463" y="99"/>
                    <a:pt x="246" y="2"/>
                  </a:cubicBezTo>
                  <a:cubicBezTo>
                    <a:pt x="239" y="1"/>
                    <a:pt x="233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4" name="Google Shape;7734;p16"/>
            <p:cNvSpPr/>
            <p:nvPr/>
          </p:nvSpPr>
          <p:spPr>
            <a:xfrm>
              <a:off x="3293550" y="2904675"/>
              <a:ext cx="70600" cy="12200"/>
            </a:xfrm>
            <a:custGeom>
              <a:avLst/>
              <a:gdLst/>
              <a:ahLst/>
              <a:cxnLst/>
              <a:rect l="l" t="t" r="r" b="b"/>
              <a:pathLst>
                <a:path w="2824" h="488" extrusionOk="0">
                  <a:moveTo>
                    <a:pt x="1059" y="0"/>
                  </a:moveTo>
                  <a:cubicBezTo>
                    <a:pt x="788" y="0"/>
                    <a:pt x="517" y="9"/>
                    <a:pt x="246" y="28"/>
                  </a:cubicBezTo>
                  <a:cubicBezTo>
                    <a:pt x="7" y="43"/>
                    <a:pt x="1" y="412"/>
                    <a:pt x="232" y="412"/>
                  </a:cubicBezTo>
                  <a:cubicBezTo>
                    <a:pt x="237" y="412"/>
                    <a:pt x="241" y="412"/>
                    <a:pt x="246" y="411"/>
                  </a:cubicBezTo>
                  <a:cubicBezTo>
                    <a:pt x="517" y="393"/>
                    <a:pt x="788" y="384"/>
                    <a:pt x="1059" y="384"/>
                  </a:cubicBezTo>
                  <a:cubicBezTo>
                    <a:pt x="1585" y="384"/>
                    <a:pt x="2110" y="418"/>
                    <a:pt x="2633" y="487"/>
                  </a:cubicBezTo>
                  <a:cubicBezTo>
                    <a:pt x="2638" y="487"/>
                    <a:pt x="2643" y="488"/>
                    <a:pt x="2649" y="488"/>
                  </a:cubicBezTo>
                  <a:cubicBezTo>
                    <a:pt x="2745" y="488"/>
                    <a:pt x="2824" y="383"/>
                    <a:pt x="2824" y="294"/>
                  </a:cubicBezTo>
                  <a:cubicBezTo>
                    <a:pt x="2824" y="180"/>
                    <a:pt x="2734" y="117"/>
                    <a:pt x="2633" y="103"/>
                  </a:cubicBezTo>
                  <a:cubicBezTo>
                    <a:pt x="2110" y="35"/>
                    <a:pt x="1585" y="0"/>
                    <a:pt x="10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5" name="Google Shape;7735;p16"/>
            <p:cNvSpPr/>
            <p:nvPr/>
          </p:nvSpPr>
          <p:spPr>
            <a:xfrm>
              <a:off x="3121575" y="2927325"/>
              <a:ext cx="85725" cy="14150"/>
            </a:xfrm>
            <a:custGeom>
              <a:avLst/>
              <a:gdLst/>
              <a:ahLst/>
              <a:cxnLst/>
              <a:rect l="l" t="t" r="r" b="b"/>
              <a:pathLst>
                <a:path w="3429" h="566" extrusionOk="0">
                  <a:moveTo>
                    <a:pt x="273" y="0"/>
                  </a:moveTo>
                  <a:cubicBezTo>
                    <a:pt x="72" y="0"/>
                    <a:pt x="0" y="321"/>
                    <a:pt x="222" y="377"/>
                  </a:cubicBezTo>
                  <a:cubicBezTo>
                    <a:pt x="723" y="502"/>
                    <a:pt x="1235" y="565"/>
                    <a:pt x="1748" y="565"/>
                  </a:cubicBezTo>
                  <a:cubicBezTo>
                    <a:pt x="2237" y="565"/>
                    <a:pt x="2726" y="508"/>
                    <a:pt x="3205" y="394"/>
                  </a:cubicBezTo>
                  <a:cubicBezTo>
                    <a:pt x="3428" y="340"/>
                    <a:pt x="3356" y="18"/>
                    <a:pt x="3152" y="18"/>
                  </a:cubicBezTo>
                  <a:cubicBezTo>
                    <a:pt x="3137" y="18"/>
                    <a:pt x="3120" y="20"/>
                    <a:pt x="3104" y="24"/>
                  </a:cubicBezTo>
                  <a:cubicBezTo>
                    <a:pt x="2658" y="130"/>
                    <a:pt x="2204" y="183"/>
                    <a:pt x="1749" y="183"/>
                  </a:cubicBezTo>
                  <a:cubicBezTo>
                    <a:pt x="1271" y="183"/>
                    <a:pt x="792" y="124"/>
                    <a:pt x="324" y="7"/>
                  </a:cubicBezTo>
                  <a:cubicBezTo>
                    <a:pt x="306" y="2"/>
                    <a:pt x="290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6" name="Google Shape;7736;p16"/>
            <p:cNvSpPr/>
            <p:nvPr/>
          </p:nvSpPr>
          <p:spPr>
            <a:xfrm>
              <a:off x="3195825" y="2585275"/>
              <a:ext cx="62875" cy="14200"/>
            </a:xfrm>
            <a:custGeom>
              <a:avLst/>
              <a:gdLst/>
              <a:ahLst/>
              <a:cxnLst/>
              <a:rect l="l" t="t" r="r" b="b"/>
              <a:pathLst>
                <a:path w="2515" h="568" extrusionOk="0">
                  <a:moveTo>
                    <a:pt x="283" y="1"/>
                  </a:moveTo>
                  <a:cubicBezTo>
                    <a:pt x="76" y="1"/>
                    <a:pt x="1" y="326"/>
                    <a:pt x="228" y="376"/>
                  </a:cubicBezTo>
                  <a:cubicBezTo>
                    <a:pt x="814" y="504"/>
                    <a:pt x="1415" y="568"/>
                    <a:pt x="2016" y="568"/>
                  </a:cubicBezTo>
                  <a:cubicBezTo>
                    <a:pt x="2099" y="568"/>
                    <a:pt x="2183" y="566"/>
                    <a:pt x="2267" y="564"/>
                  </a:cubicBezTo>
                  <a:cubicBezTo>
                    <a:pt x="2511" y="556"/>
                    <a:pt x="2515" y="180"/>
                    <a:pt x="2275" y="180"/>
                  </a:cubicBezTo>
                  <a:cubicBezTo>
                    <a:pt x="2272" y="180"/>
                    <a:pt x="2270" y="180"/>
                    <a:pt x="2267" y="180"/>
                  </a:cubicBezTo>
                  <a:cubicBezTo>
                    <a:pt x="2178" y="183"/>
                    <a:pt x="2089" y="185"/>
                    <a:pt x="2000" y="185"/>
                  </a:cubicBezTo>
                  <a:cubicBezTo>
                    <a:pt x="1439" y="185"/>
                    <a:pt x="878" y="125"/>
                    <a:pt x="329" y="6"/>
                  </a:cubicBezTo>
                  <a:cubicBezTo>
                    <a:pt x="313" y="3"/>
                    <a:pt x="298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7" name="Google Shape;7737;p16"/>
            <p:cNvSpPr/>
            <p:nvPr/>
          </p:nvSpPr>
          <p:spPr>
            <a:xfrm>
              <a:off x="2397750" y="3423125"/>
              <a:ext cx="129600" cy="159375"/>
            </a:xfrm>
            <a:custGeom>
              <a:avLst/>
              <a:gdLst/>
              <a:ahLst/>
              <a:cxnLst/>
              <a:rect l="l" t="t" r="r" b="b"/>
              <a:pathLst>
                <a:path w="5184" h="6375" extrusionOk="0">
                  <a:moveTo>
                    <a:pt x="3457" y="830"/>
                  </a:moveTo>
                  <a:cubicBezTo>
                    <a:pt x="3775" y="2453"/>
                    <a:pt x="4193" y="4056"/>
                    <a:pt x="4710" y="5627"/>
                  </a:cubicBezTo>
                  <a:lnTo>
                    <a:pt x="2678" y="5779"/>
                  </a:lnTo>
                  <a:lnTo>
                    <a:pt x="1561" y="5862"/>
                  </a:lnTo>
                  <a:cubicBezTo>
                    <a:pt x="1235" y="5886"/>
                    <a:pt x="908" y="5904"/>
                    <a:pt x="590" y="5983"/>
                  </a:cubicBezTo>
                  <a:cubicBezTo>
                    <a:pt x="1736" y="4377"/>
                    <a:pt x="2697" y="2649"/>
                    <a:pt x="3457" y="830"/>
                  </a:cubicBezTo>
                  <a:close/>
                  <a:moveTo>
                    <a:pt x="3543" y="0"/>
                  </a:moveTo>
                  <a:cubicBezTo>
                    <a:pt x="3460" y="0"/>
                    <a:pt x="3369" y="52"/>
                    <a:pt x="3338" y="134"/>
                  </a:cubicBezTo>
                  <a:cubicBezTo>
                    <a:pt x="2518" y="2230"/>
                    <a:pt x="1431" y="4211"/>
                    <a:pt x="101" y="6027"/>
                  </a:cubicBezTo>
                  <a:cubicBezTo>
                    <a:pt x="1" y="6163"/>
                    <a:pt x="130" y="6294"/>
                    <a:pt x="265" y="6294"/>
                  </a:cubicBezTo>
                  <a:cubicBezTo>
                    <a:pt x="306" y="6294"/>
                    <a:pt x="347" y="6282"/>
                    <a:pt x="383" y="6255"/>
                  </a:cubicBezTo>
                  <a:cubicBezTo>
                    <a:pt x="408" y="6322"/>
                    <a:pt x="464" y="6375"/>
                    <a:pt x="542" y="6375"/>
                  </a:cubicBezTo>
                  <a:cubicBezTo>
                    <a:pt x="559" y="6375"/>
                    <a:pt x="578" y="6372"/>
                    <a:pt x="597" y="6367"/>
                  </a:cubicBezTo>
                  <a:cubicBezTo>
                    <a:pt x="956" y="6265"/>
                    <a:pt x="1331" y="6255"/>
                    <a:pt x="1700" y="6229"/>
                  </a:cubicBezTo>
                  <a:lnTo>
                    <a:pt x="2772" y="6149"/>
                  </a:lnTo>
                  <a:lnTo>
                    <a:pt x="4961" y="5986"/>
                  </a:lnTo>
                  <a:cubicBezTo>
                    <a:pt x="5075" y="5977"/>
                    <a:pt x="5183" y="5872"/>
                    <a:pt x="5143" y="5748"/>
                  </a:cubicBezTo>
                  <a:cubicBezTo>
                    <a:pt x="4527" y="3913"/>
                    <a:pt x="4046" y="2036"/>
                    <a:pt x="3700" y="134"/>
                  </a:cubicBezTo>
                  <a:cubicBezTo>
                    <a:pt x="3683" y="40"/>
                    <a:pt x="3616" y="0"/>
                    <a:pt x="35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8" name="Google Shape;7738;p16"/>
            <p:cNvSpPr/>
            <p:nvPr/>
          </p:nvSpPr>
          <p:spPr>
            <a:xfrm>
              <a:off x="2536775" y="3385275"/>
              <a:ext cx="93500" cy="198350"/>
            </a:xfrm>
            <a:custGeom>
              <a:avLst/>
              <a:gdLst/>
              <a:ahLst/>
              <a:cxnLst/>
              <a:rect l="l" t="t" r="r" b="b"/>
              <a:pathLst>
                <a:path w="3740" h="7934" extrusionOk="0">
                  <a:moveTo>
                    <a:pt x="3262" y="550"/>
                  </a:moveTo>
                  <a:cubicBezTo>
                    <a:pt x="3210" y="1505"/>
                    <a:pt x="2634" y="2438"/>
                    <a:pt x="2140" y="3218"/>
                  </a:cubicBezTo>
                  <a:cubicBezTo>
                    <a:pt x="1819" y="3724"/>
                    <a:pt x="1462" y="4207"/>
                    <a:pt x="1073" y="4664"/>
                  </a:cubicBezTo>
                  <a:cubicBezTo>
                    <a:pt x="1083" y="4608"/>
                    <a:pt x="1090" y="4553"/>
                    <a:pt x="1098" y="4500"/>
                  </a:cubicBezTo>
                  <a:cubicBezTo>
                    <a:pt x="1234" y="3655"/>
                    <a:pt x="1455" y="2807"/>
                    <a:pt x="1882" y="2057"/>
                  </a:cubicBezTo>
                  <a:cubicBezTo>
                    <a:pt x="2223" y="1455"/>
                    <a:pt x="2701" y="949"/>
                    <a:pt x="3262" y="550"/>
                  </a:cubicBezTo>
                  <a:close/>
                  <a:moveTo>
                    <a:pt x="3444" y="0"/>
                  </a:moveTo>
                  <a:cubicBezTo>
                    <a:pt x="3414" y="0"/>
                    <a:pt x="3382" y="9"/>
                    <a:pt x="3351" y="28"/>
                  </a:cubicBezTo>
                  <a:cubicBezTo>
                    <a:pt x="2029" y="840"/>
                    <a:pt x="1242" y="2145"/>
                    <a:pt x="888" y="3632"/>
                  </a:cubicBezTo>
                  <a:cubicBezTo>
                    <a:pt x="780" y="4086"/>
                    <a:pt x="664" y="4626"/>
                    <a:pt x="622" y="5170"/>
                  </a:cubicBezTo>
                  <a:cubicBezTo>
                    <a:pt x="464" y="5339"/>
                    <a:pt x="302" y="5504"/>
                    <a:pt x="136" y="5665"/>
                  </a:cubicBezTo>
                  <a:cubicBezTo>
                    <a:pt x="0" y="5795"/>
                    <a:pt x="130" y="5984"/>
                    <a:pt x="276" y="5984"/>
                  </a:cubicBezTo>
                  <a:cubicBezTo>
                    <a:pt x="319" y="5984"/>
                    <a:pt x="363" y="5968"/>
                    <a:pt x="403" y="5930"/>
                  </a:cubicBezTo>
                  <a:cubicBezTo>
                    <a:pt x="473" y="5863"/>
                    <a:pt x="537" y="5791"/>
                    <a:pt x="606" y="5722"/>
                  </a:cubicBezTo>
                  <a:cubicBezTo>
                    <a:pt x="628" y="6483"/>
                    <a:pt x="849" y="7199"/>
                    <a:pt x="1499" y="7638"/>
                  </a:cubicBezTo>
                  <a:cubicBezTo>
                    <a:pt x="1777" y="7826"/>
                    <a:pt x="2103" y="7933"/>
                    <a:pt x="2424" y="7933"/>
                  </a:cubicBezTo>
                  <a:cubicBezTo>
                    <a:pt x="2724" y="7933"/>
                    <a:pt x="3020" y="7840"/>
                    <a:pt x="3268" y="7633"/>
                  </a:cubicBezTo>
                  <a:cubicBezTo>
                    <a:pt x="3415" y="7512"/>
                    <a:pt x="3280" y="7322"/>
                    <a:pt x="3125" y="7322"/>
                  </a:cubicBezTo>
                  <a:cubicBezTo>
                    <a:pt x="3084" y="7322"/>
                    <a:pt x="3041" y="7336"/>
                    <a:pt x="3002" y="7368"/>
                  </a:cubicBezTo>
                  <a:cubicBezTo>
                    <a:pt x="2835" y="7507"/>
                    <a:pt x="2639" y="7566"/>
                    <a:pt x="2438" y="7566"/>
                  </a:cubicBezTo>
                  <a:cubicBezTo>
                    <a:pt x="2008" y="7566"/>
                    <a:pt x="1557" y="7295"/>
                    <a:pt x="1324" y="6950"/>
                  </a:cubicBezTo>
                  <a:cubicBezTo>
                    <a:pt x="1007" y="6480"/>
                    <a:pt x="959" y="5894"/>
                    <a:pt x="998" y="5322"/>
                  </a:cubicBezTo>
                  <a:cubicBezTo>
                    <a:pt x="1562" y="4709"/>
                    <a:pt x="2068" y="4047"/>
                    <a:pt x="2508" y="3340"/>
                  </a:cubicBezTo>
                  <a:cubicBezTo>
                    <a:pt x="3079" y="2422"/>
                    <a:pt x="3740" y="1311"/>
                    <a:pt x="3633" y="191"/>
                  </a:cubicBezTo>
                  <a:cubicBezTo>
                    <a:pt x="3624" y="87"/>
                    <a:pt x="3540" y="0"/>
                    <a:pt x="34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39" name="Google Shape;7739;p16"/>
            <p:cNvSpPr/>
            <p:nvPr/>
          </p:nvSpPr>
          <p:spPr>
            <a:xfrm>
              <a:off x="2632225" y="3488125"/>
              <a:ext cx="121675" cy="15950"/>
            </a:xfrm>
            <a:custGeom>
              <a:avLst/>
              <a:gdLst/>
              <a:ahLst/>
              <a:cxnLst/>
              <a:rect l="l" t="t" r="r" b="b"/>
              <a:pathLst>
                <a:path w="4867" h="638" extrusionOk="0">
                  <a:moveTo>
                    <a:pt x="224" y="1"/>
                  </a:moveTo>
                  <a:cubicBezTo>
                    <a:pt x="0" y="1"/>
                    <a:pt x="8" y="359"/>
                    <a:pt x="241" y="378"/>
                  </a:cubicBezTo>
                  <a:cubicBezTo>
                    <a:pt x="1700" y="497"/>
                    <a:pt x="3162" y="585"/>
                    <a:pt x="4624" y="638"/>
                  </a:cubicBezTo>
                  <a:cubicBezTo>
                    <a:pt x="4627" y="638"/>
                    <a:pt x="4630" y="638"/>
                    <a:pt x="4633" y="638"/>
                  </a:cubicBezTo>
                  <a:cubicBezTo>
                    <a:pt x="4866" y="638"/>
                    <a:pt x="4862" y="271"/>
                    <a:pt x="4624" y="262"/>
                  </a:cubicBezTo>
                  <a:cubicBezTo>
                    <a:pt x="3162" y="208"/>
                    <a:pt x="1702" y="122"/>
                    <a:pt x="241" y="2"/>
                  </a:cubicBezTo>
                  <a:cubicBezTo>
                    <a:pt x="235" y="1"/>
                    <a:pt x="230" y="1"/>
                    <a:pt x="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0" name="Google Shape;7740;p16"/>
            <p:cNvSpPr/>
            <p:nvPr/>
          </p:nvSpPr>
          <p:spPr>
            <a:xfrm>
              <a:off x="2624550" y="3516475"/>
              <a:ext cx="126850" cy="12375"/>
            </a:xfrm>
            <a:custGeom>
              <a:avLst/>
              <a:gdLst/>
              <a:ahLst/>
              <a:cxnLst/>
              <a:rect l="l" t="t" r="r" b="b"/>
              <a:pathLst>
                <a:path w="5074" h="495" extrusionOk="0">
                  <a:moveTo>
                    <a:pt x="237" y="0"/>
                  </a:moveTo>
                  <a:cubicBezTo>
                    <a:pt x="0" y="0"/>
                    <a:pt x="4" y="370"/>
                    <a:pt x="243" y="376"/>
                  </a:cubicBezTo>
                  <a:lnTo>
                    <a:pt x="4830" y="494"/>
                  </a:lnTo>
                  <a:cubicBezTo>
                    <a:pt x="4832" y="494"/>
                    <a:pt x="4834" y="494"/>
                    <a:pt x="4836" y="494"/>
                  </a:cubicBezTo>
                  <a:cubicBezTo>
                    <a:pt x="5073" y="494"/>
                    <a:pt x="5070" y="124"/>
                    <a:pt x="4830" y="118"/>
                  </a:cubicBezTo>
                  <a:lnTo>
                    <a:pt x="243" y="0"/>
                  </a:lnTo>
                  <a:cubicBezTo>
                    <a:pt x="241" y="0"/>
                    <a:pt x="239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1" name="Google Shape;7741;p16"/>
            <p:cNvSpPr/>
            <p:nvPr/>
          </p:nvSpPr>
          <p:spPr>
            <a:xfrm>
              <a:off x="2763250" y="3445425"/>
              <a:ext cx="109875" cy="118800"/>
            </a:xfrm>
            <a:custGeom>
              <a:avLst/>
              <a:gdLst/>
              <a:ahLst/>
              <a:cxnLst/>
              <a:rect l="l" t="t" r="r" b="b"/>
              <a:pathLst>
                <a:path w="4395" h="4752" extrusionOk="0">
                  <a:moveTo>
                    <a:pt x="2728" y="437"/>
                  </a:moveTo>
                  <a:cubicBezTo>
                    <a:pt x="2787" y="531"/>
                    <a:pt x="2822" y="708"/>
                    <a:pt x="2837" y="759"/>
                  </a:cubicBezTo>
                  <a:lnTo>
                    <a:pt x="2988" y="1252"/>
                  </a:lnTo>
                  <a:cubicBezTo>
                    <a:pt x="3102" y="1622"/>
                    <a:pt x="3215" y="1992"/>
                    <a:pt x="3328" y="2361"/>
                  </a:cubicBezTo>
                  <a:lnTo>
                    <a:pt x="3925" y="4315"/>
                  </a:lnTo>
                  <a:cubicBezTo>
                    <a:pt x="3373" y="4347"/>
                    <a:pt x="2822" y="4368"/>
                    <a:pt x="2269" y="4373"/>
                  </a:cubicBezTo>
                  <a:cubicBezTo>
                    <a:pt x="2162" y="4374"/>
                    <a:pt x="2056" y="4375"/>
                    <a:pt x="1949" y="4375"/>
                  </a:cubicBezTo>
                  <a:cubicBezTo>
                    <a:pt x="1737" y="4375"/>
                    <a:pt x="1525" y="4373"/>
                    <a:pt x="1313" y="4368"/>
                  </a:cubicBezTo>
                  <a:cubicBezTo>
                    <a:pt x="1169" y="4367"/>
                    <a:pt x="1025" y="4362"/>
                    <a:pt x="880" y="4358"/>
                  </a:cubicBezTo>
                  <a:cubicBezTo>
                    <a:pt x="865" y="4357"/>
                    <a:pt x="849" y="4357"/>
                    <a:pt x="833" y="4357"/>
                  </a:cubicBezTo>
                  <a:cubicBezTo>
                    <a:pt x="816" y="4357"/>
                    <a:pt x="798" y="4357"/>
                    <a:pt x="780" y="4357"/>
                  </a:cubicBezTo>
                  <a:cubicBezTo>
                    <a:pt x="726" y="4357"/>
                    <a:pt x="670" y="4356"/>
                    <a:pt x="620" y="4350"/>
                  </a:cubicBezTo>
                  <a:cubicBezTo>
                    <a:pt x="603" y="4347"/>
                    <a:pt x="587" y="4342"/>
                    <a:pt x="573" y="4336"/>
                  </a:cubicBezTo>
                  <a:lnTo>
                    <a:pt x="2728" y="437"/>
                  </a:lnTo>
                  <a:close/>
                  <a:moveTo>
                    <a:pt x="2645" y="0"/>
                  </a:moveTo>
                  <a:cubicBezTo>
                    <a:pt x="2579" y="0"/>
                    <a:pt x="2520" y="36"/>
                    <a:pt x="2488" y="93"/>
                  </a:cubicBezTo>
                  <a:cubicBezTo>
                    <a:pt x="1727" y="1470"/>
                    <a:pt x="965" y="2849"/>
                    <a:pt x="204" y="4226"/>
                  </a:cubicBezTo>
                  <a:cubicBezTo>
                    <a:pt x="186" y="4245"/>
                    <a:pt x="174" y="4268"/>
                    <a:pt x="166" y="4293"/>
                  </a:cubicBezTo>
                  <a:lnTo>
                    <a:pt x="81" y="4448"/>
                  </a:lnTo>
                  <a:cubicBezTo>
                    <a:pt x="1" y="4594"/>
                    <a:pt x="128" y="4727"/>
                    <a:pt x="254" y="4727"/>
                  </a:cubicBezTo>
                  <a:cubicBezTo>
                    <a:pt x="299" y="4727"/>
                    <a:pt x="344" y="4710"/>
                    <a:pt x="379" y="4669"/>
                  </a:cubicBezTo>
                  <a:cubicBezTo>
                    <a:pt x="456" y="4701"/>
                    <a:pt x="537" y="4719"/>
                    <a:pt x="620" y="4726"/>
                  </a:cubicBezTo>
                  <a:cubicBezTo>
                    <a:pt x="905" y="4749"/>
                    <a:pt x="1194" y="4751"/>
                    <a:pt x="1481" y="4751"/>
                  </a:cubicBezTo>
                  <a:cubicBezTo>
                    <a:pt x="1537" y="4751"/>
                    <a:pt x="1593" y="4751"/>
                    <a:pt x="1649" y="4751"/>
                  </a:cubicBezTo>
                  <a:cubicBezTo>
                    <a:pt x="1697" y="4751"/>
                    <a:pt x="1744" y="4751"/>
                    <a:pt x="1791" y="4751"/>
                  </a:cubicBezTo>
                  <a:cubicBezTo>
                    <a:pt x="1837" y="4751"/>
                    <a:pt x="1884" y="4751"/>
                    <a:pt x="1931" y="4751"/>
                  </a:cubicBezTo>
                  <a:cubicBezTo>
                    <a:pt x="2680" y="4751"/>
                    <a:pt x="3428" y="4727"/>
                    <a:pt x="4175" y="4679"/>
                  </a:cubicBezTo>
                  <a:cubicBezTo>
                    <a:pt x="4293" y="4671"/>
                    <a:pt x="4395" y="4564"/>
                    <a:pt x="4357" y="4441"/>
                  </a:cubicBezTo>
                  <a:lnTo>
                    <a:pt x="3564" y="1851"/>
                  </a:lnTo>
                  <a:cubicBezTo>
                    <a:pt x="3434" y="1426"/>
                    <a:pt x="3306" y="1000"/>
                    <a:pt x="3174" y="577"/>
                  </a:cubicBezTo>
                  <a:cubicBezTo>
                    <a:pt x="3090" y="303"/>
                    <a:pt x="2974" y="24"/>
                    <a:pt x="2649" y="0"/>
                  </a:cubicBezTo>
                  <a:cubicBezTo>
                    <a:pt x="2648" y="0"/>
                    <a:pt x="2647" y="0"/>
                    <a:pt x="2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2" name="Google Shape;7742;p16"/>
            <p:cNvSpPr/>
            <p:nvPr/>
          </p:nvSpPr>
          <p:spPr>
            <a:xfrm>
              <a:off x="2892150" y="3391575"/>
              <a:ext cx="80050" cy="186275"/>
            </a:xfrm>
            <a:custGeom>
              <a:avLst/>
              <a:gdLst/>
              <a:ahLst/>
              <a:cxnLst/>
              <a:rect l="l" t="t" r="r" b="b"/>
              <a:pathLst>
                <a:path w="3202" h="7451" extrusionOk="0">
                  <a:moveTo>
                    <a:pt x="2686" y="378"/>
                  </a:moveTo>
                  <a:cubicBezTo>
                    <a:pt x="2693" y="378"/>
                    <a:pt x="2701" y="379"/>
                    <a:pt x="2709" y="381"/>
                  </a:cubicBezTo>
                  <a:cubicBezTo>
                    <a:pt x="2853" y="409"/>
                    <a:pt x="2756" y="584"/>
                    <a:pt x="2722" y="667"/>
                  </a:cubicBezTo>
                  <a:cubicBezTo>
                    <a:pt x="2620" y="904"/>
                    <a:pt x="2513" y="1137"/>
                    <a:pt x="2404" y="1371"/>
                  </a:cubicBezTo>
                  <a:cubicBezTo>
                    <a:pt x="2203" y="1797"/>
                    <a:pt x="1993" y="2219"/>
                    <a:pt x="1771" y="2635"/>
                  </a:cubicBezTo>
                  <a:cubicBezTo>
                    <a:pt x="1537" y="3074"/>
                    <a:pt x="1288" y="3505"/>
                    <a:pt x="1031" y="3929"/>
                  </a:cubicBezTo>
                  <a:cubicBezTo>
                    <a:pt x="1098" y="3607"/>
                    <a:pt x="1174" y="3284"/>
                    <a:pt x="1271" y="2967"/>
                  </a:cubicBezTo>
                  <a:cubicBezTo>
                    <a:pt x="1529" y="2131"/>
                    <a:pt x="1898" y="1221"/>
                    <a:pt x="2463" y="537"/>
                  </a:cubicBezTo>
                  <a:cubicBezTo>
                    <a:pt x="2512" y="478"/>
                    <a:pt x="2597" y="378"/>
                    <a:pt x="2686" y="378"/>
                  </a:cubicBezTo>
                  <a:close/>
                  <a:moveTo>
                    <a:pt x="2707" y="1"/>
                  </a:moveTo>
                  <a:cubicBezTo>
                    <a:pt x="2255" y="1"/>
                    <a:pt x="1987" y="542"/>
                    <a:pt x="1786" y="876"/>
                  </a:cubicBezTo>
                  <a:cubicBezTo>
                    <a:pt x="1509" y="1338"/>
                    <a:pt x="1276" y="1827"/>
                    <a:pt x="1091" y="2333"/>
                  </a:cubicBezTo>
                  <a:cubicBezTo>
                    <a:pt x="802" y="3108"/>
                    <a:pt x="617" y="3920"/>
                    <a:pt x="511" y="4739"/>
                  </a:cubicBezTo>
                  <a:cubicBezTo>
                    <a:pt x="373" y="4951"/>
                    <a:pt x="241" y="5169"/>
                    <a:pt x="96" y="5377"/>
                  </a:cubicBezTo>
                  <a:cubicBezTo>
                    <a:pt x="0" y="5516"/>
                    <a:pt x="131" y="5651"/>
                    <a:pt x="265" y="5651"/>
                  </a:cubicBezTo>
                  <a:cubicBezTo>
                    <a:pt x="322" y="5651"/>
                    <a:pt x="380" y="5626"/>
                    <a:pt x="422" y="5567"/>
                  </a:cubicBezTo>
                  <a:cubicBezTo>
                    <a:pt x="425" y="5560"/>
                    <a:pt x="429" y="5556"/>
                    <a:pt x="433" y="5550"/>
                  </a:cubicBezTo>
                  <a:lnTo>
                    <a:pt x="433" y="5550"/>
                  </a:lnTo>
                  <a:cubicBezTo>
                    <a:pt x="400" y="6051"/>
                    <a:pt x="401" y="6620"/>
                    <a:pt x="766" y="7011"/>
                  </a:cubicBezTo>
                  <a:cubicBezTo>
                    <a:pt x="1131" y="7403"/>
                    <a:pt x="1705" y="7439"/>
                    <a:pt x="2205" y="7450"/>
                  </a:cubicBezTo>
                  <a:cubicBezTo>
                    <a:pt x="2206" y="7450"/>
                    <a:pt x="2208" y="7450"/>
                    <a:pt x="2209" y="7450"/>
                  </a:cubicBezTo>
                  <a:cubicBezTo>
                    <a:pt x="2446" y="7450"/>
                    <a:pt x="2444" y="7079"/>
                    <a:pt x="2205" y="7074"/>
                  </a:cubicBezTo>
                  <a:cubicBezTo>
                    <a:pt x="1810" y="7065"/>
                    <a:pt x="1319" y="7061"/>
                    <a:pt x="1033" y="6747"/>
                  </a:cubicBezTo>
                  <a:cubicBezTo>
                    <a:pt x="763" y="6452"/>
                    <a:pt x="782" y="5996"/>
                    <a:pt x="804" y="5626"/>
                  </a:cubicBezTo>
                  <a:cubicBezTo>
                    <a:pt x="818" y="5382"/>
                    <a:pt x="842" y="5139"/>
                    <a:pt x="870" y="4896"/>
                  </a:cubicBezTo>
                  <a:cubicBezTo>
                    <a:pt x="1362" y="4139"/>
                    <a:pt x="1818" y="3361"/>
                    <a:pt x="2234" y="2560"/>
                  </a:cubicBezTo>
                  <a:cubicBezTo>
                    <a:pt x="2512" y="2027"/>
                    <a:pt x="2770" y="1485"/>
                    <a:pt x="3012" y="935"/>
                  </a:cubicBezTo>
                  <a:cubicBezTo>
                    <a:pt x="3090" y="757"/>
                    <a:pt x="3201" y="559"/>
                    <a:pt x="3163" y="356"/>
                  </a:cubicBezTo>
                  <a:cubicBezTo>
                    <a:pt x="3126" y="154"/>
                    <a:pt x="2943" y="14"/>
                    <a:pt x="2739" y="2"/>
                  </a:cubicBezTo>
                  <a:cubicBezTo>
                    <a:pt x="2728" y="1"/>
                    <a:pt x="2717" y="1"/>
                    <a:pt x="27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3" name="Google Shape;7743;p16"/>
            <p:cNvSpPr/>
            <p:nvPr/>
          </p:nvSpPr>
          <p:spPr>
            <a:xfrm>
              <a:off x="2975850" y="3535075"/>
              <a:ext cx="38325" cy="57950"/>
            </a:xfrm>
            <a:custGeom>
              <a:avLst/>
              <a:gdLst/>
              <a:ahLst/>
              <a:cxnLst/>
              <a:rect l="l" t="t" r="r" b="b"/>
              <a:pathLst>
                <a:path w="1533" h="2318" extrusionOk="0">
                  <a:moveTo>
                    <a:pt x="202" y="1"/>
                  </a:moveTo>
                  <a:cubicBezTo>
                    <a:pt x="110" y="1"/>
                    <a:pt x="2" y="87"/>
                    <a:pt x="14" y="189"/>
                  </a:cubicBezTo>
                  <a:cubicBezTo>
                    <a:pt x="93" y="829"/>
                    <a:pt x="91" y="1480"/>
                    <a:pt x="10" y="2121"/>
                  </a:cubicBezTo>
                  <a:cubicBezTo>
                    <a:pt x="0" y="2200"/>
                    <a:pt x="76" y="2282"/>
                    <a:pt x="148" y="2302"/>
                  </a:cubicBezTo>
                  <a:cubicBezTo>
                    <a:pt x="164" y="2307"/>
                    <a:pt x="180" y="2309"/>
                    <a:pt x="195" y="2309"/>
                  </a:cubicBezTo>
                  <a:cubicBezTo>
                    <a:pt x="262" y="2309"/>
                    <a:pt x="319" y="2270"/>
                    <a:pt x="361" y="2216"/>
                  </a:cubicBezTo>
                  <a:cubicBezTo>
                    <a:pt x="615" y="1881"/>
                    <a:pt x="856" y="1536"/>
                    <a:pt x="1099" y="1195"/>
                  </a:cubicBezTo>
                  <a:cubicBezTo>
                    <a:pt x="1116" y="1508"/>
                    <a:pt x="1133" y="1823"/>
                    <a:pt x="1150" y="2136"/>
                  </a:cubicBezTo>
                  <a:cubicBezTo>
                    <a:pt x="1157" y="2257"/>
                    <a:pt x="1254" y="2318"/>
                    <a:pt x="1348" y="2318"/>
                  </a:cubicBezTo>
                  <a:cubicBezTo>
                    <a:pt x="1442" y="2318"/>
                    <a:pt x="1533" y="2257"/>
                    <a:pt x="1526" y="2136"/>
                  </a:cubicBezTo>
                  <a:lnTo>
                    <a:pt x="1445" y="654"/>
                  </a:lnTo>
                  <a:cubicBezTo>
                    <a:pt x="1439" y="538"/>
                    <a:pt x="1351" y="471"/>
                    <a:pt x="1259" y="471"/>
                  </a:cubicBezTo>
                  <a:cubicBezTo>
                    <a:pt x="1199" y="471"/>
                    <a:pt x="1137" y="499"/>
                    <a:pt x="1096" y="560"/>
                  </a:cubicBezTo>
                  <a:cubicBezTo>
                    <a:pt x="882" y="869"/>
                    <a:pt x="658" y="1168"/>
                    <a:pt x="437" y="1470"/>
                  </a:cubicBezTo>
                  <a:cubicBezTo>
                    <a:pt x="456" y="1043"/>
                    <a:pt x="441" y="613"/>
                    <a:pt x="390" y="189"/>
                  </a:cubicBezTo>
                  <a:cubicBezTo>
                    <a:pt x="378" y="87"/>
                    <a:pt x="312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4" name="Google Shape;7744;p16"/>
            <p:cNvSpPr/>
            <p:nvPr/>
          </p:nvSpPr>
          <p:spPr>
            <a:xfrm>
              <a:off x="3034875" y="3464525"/>
              <a:ext cx="83225" cy="111375"/>
            </a:xfrm>
            <a:custGeom>
              <a:avLst/>
              <a:gdLst/>
              <a:ahLst/>
              <a:cxnLst/>
              <a:rect l="l" t="t" r="r" b="b"/>
              <a:pathLst>
                <a:path w="3329" h="4455" extrusionOk="0">
                  <a:moveTo>
                    <a:pt x="2338" y="1"/>
                  </a:moveTo>
                  <a:cubicBezTo>
                    <a:pt x="2265" y="1"/>
                    <a:pt x="2195" y="41"/>
                    <a:pt x="2175" y="136"/>
                  </a:cubicBezTo>
                  <a:cubicBezTo>
                    <a:pt x="2056" y="692"/>
                    <a:pt x="1965" y="1253"/>
                    <a:pt x="1892" y="1817"/>
                  </a:cubicBezTo>
                  <a:lnTo>
                    <a:pt x="154" y="2061"/>
                  </a:lnTo>
                  <a:cubicBezTo>
                    <a:pt x="54" y="2075"/>
                    <a:pt x="0" y="2204"/>
                    <a:pt x="24" y="2292"/>
                  </a:cubicBezTo>
                  <a:cubicBezTo>
                    <a:pt x="48" y="2386"/>
                    <a:pt x="128" y="2426"/>
                    <a:pt x="213" y="2426"/>
                  </a:cubicBezTo>
                  <a:cubicBezTo>
                    <a:pt x="227" y="2426"/>
                    <a:pt x="241" y="2425"/>
                    <a:pt x="254" y="2423"/>
                  </a:cubicBezTo>
                  <a:lnTo>
                    <a:pt x="1838" y="2201"/>
                  </a:lnTo>
                  <a:lnTo>
                    <a:pt x="1838" y="2201"/>
                  </a:lnTo>
                  <a:cubicBezTo>
                    <a:pt x="1762" y="2888"/>
                    <a:pt x="1719" y="3579"/>
                    <a:pt x="1710" y="4272"/>
                  </a:cubicBezTo>
                  <a:cubicBezTo>
                    <a:pt x="1708" y="4393"/>
                    <a:pt x="1801" y="4454"/>
                    <a:pt x="1895" y="4454"/>
                  </a:cubicBezTo>
                  <a:cubicBezTo>
                    <a:pt x="1989" y="4454"/>
                    <a:pt x="2084" y="4393"/>
                    <a:pt x="2086" y="4272"/>
                  </a:cubicBezTo>
                  <a:cubicBezTo>
                    <a:pt x="2095" y="3562"/>
                    <a:pt x="2142" y="2852"/>
                    <a:pt x="2224" y="2146"/>
                  </a:cubicBezTo>
                  <a:lnTo>
                    <a:pt x="3173" y="2013"/>
                  </a:lnTo>
                  <a:cubicBezTo>
                    <a:pt x="3273" y="1997"/>
                    <a:pt x="3328" y="1870"/>
                    <a:pt x="3305" y="1781"/>
                  </a:cubicBezTo>
                  <a:cubicBezTo>
                    <a:pt x="3280" y="1687"/>
                    <a:pt x="3199" y="1646"/>
                    <a:pt x="3113" y="1646"/>
                  </a:cubicBezTo>
                  <a:cubicBezTo>
                    <a:pt x="3100" y="1646"/>
                    <a:pt x="3086" y="1647"/>
                    <a:pt x="3073" y="1649"/>
                  </a:cubicBezTo>
                  <a:lnTo>
                    <a:pt x="2277" y="1762"/>
                  </a:lnTo>
                  <a:cubicBezTo>
                    <a:pt x="2346" y="1251"/>
                    <a:pt x="2429" y="740"/>
                    <a:pt x="2537" y="236"/>
                  </a:cubicBezTo>
                  <a:cubicBezTo>
                    <a:pt x="2567" y="94"/>
                    <a:pt x="2448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5" name="Google Shape;7745;p16"/>
            <p:cNvSpPr/>
            <p:nvPr/>
          </p:nvSpPr>
          <p:spPr>
            <a:xfrm>
              <a:off x="3157300" y="3444100"/>
              <a:ext cx="115525" cy="135250"/>
            </a:xfrm>
            <a:custGeom>
              <a:avLst/>
              <a:gdLst/>
              <a:ahLst/>
              <a:cxnLst/>
              <a:rect l="l" t="t" r="r" b="b"/>
              <a:pathLst>
                <a:path w="4621" h="5410" extrusionOk="0">
                  <a:moveTo>
                    <a:pt x="2742" y="1"/>
                  </a:moveTo>
                  <a:cubicBezTo>
                    <a:pt x="2676" y="1"/>
                    <a:pt x="2609" y="32"/>
                    <a:pt x="2577" y="92"/>
                  </a:cubicBezTo>
                  <a:lnTo>
                    <a:pt x="78" y="4879"/>
                  </a:lnTo>
                  <a:cubicBezTo>
                    <a:pt x="0" y="5027"/>
                    <a:pt x="131" y="5164"/>
                    <a:pt x="256" y="5164"/>
                  </a:cubicBezTo>
                  <a:cubicBezTo>
                    <a:pt x="312" y="5164"/>
                    <a:pt x="367" y="5137"/>
                    <a:pt x="402" y="5070"/>
                  </a:cubicBezTo>
                  <a:lnTo>
                    <a:pt x="2727" y="616"/>
                  </a:lnTo>
                  <a:cubicBezTo>
                    <a:pt x="3337" y="1929"/>
                    <a:pt x="3819" y="3297"/>
                    <a:pt x="4169" y="4702"/>
                  </a:cubicBezTo>
                  <a:cubicBezTo>
                    <a:pt x="3060" y="4824"/>
                    <a:pt x="1947" y="4934"/>
                    <a:pt x="833" y="5033"/>
                  </a:cubicBezTo>
                  <a:cubicBezTo>
                    <a:pt x="601" y="5052"/>
                    <a:pt x="592" y="5409"/>
                    <a:pt x="815" y="5409"/>
                  </a:cubicBezTo>
                  <a:cubicBezTo>
                    <a:pt x="821" y="5409"/>
                    <a:pt x="827" y="5409"/>
                    <a:pt x="833" y="5409"/>
                  </a:cubicBezTo>
                  <a:cubicBezTo>
                    <a:pt x="2027" y="5304"/>
                    <a:pt x="3218" y="5185"/>
                    <a:pt x="4409" y="5053"/>
                  </a:cubicBezTo>
                  <a:cubicBezTo>
                    <a:pt x="4531" y="5039"/>
                    <a:pt x="4620" y="4943"/>
                    <a:pt x="4589" y="4815"/>
                  </a:cubicBezTo>
                  <a:cubicBezTo>
                    <a:pt x="4199" y="3184"/>
                    <a:pt x="3633" y="1601"/>
                    <a:pt x="2901" y="92"/>
                  </a:cubicBezTo>
                  <a:cubicBezTo>
                    <a:pt x="2871" y="31"/>
                    <a:pt x="2807" y="1"/>
                    <a:pt x="27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6" name="Google Shape;7746;p16"/>
            <p:cNvSpPr/>
            <p:nvPr/>
          </p:nvSpPr>
          <p:spPr>
            <a:xfrm>
              <a:off x="3291225" y="3389875"/>
              <a:ext cx="100825" cy="179550"/>
            </a:xfrm>
            <a:custGeom>
              <a:avLst/>
              <a:gdLst/>
              <a:ahLst/>
              <a:cxnLst/>
              <a:rect l="l" t="t" r="r" b="b"/>
              <a:pathLst>
                <a:path w="4033" h="7182" extrusionOk="0">
                  <a:moveTo>
                    <a:pt x="3392" y="401"/>
                  </a:moveTo>
                  <a:cubicBezTo>
                    <a:pt x="3411" y="401"/>
                    <a:pt x="3419" y="425"/>
                    <a:pt x="3410" y="489"/>
                  </a:cubicBezTo>
                  <a:cubicBezTo>
                    <a:pt x="3395" y="604"/>
                    <a:pt x="3332" y="715"/>
                    <a:pt x="3287" y="818"/>
                  </a:cubicBezTo>
                  <a:cubicBezTo>
                    <a:pt x="3188" y="1041"/>
                    <a:pt x="3083" y="1262"/>
                    <a:pt x="2975" y="1481"/>
                  </a:cubicBezTo>
                  <a:cubicBezTo>
                    <a:pt x="2746" y="1942"/>
                    <a:pt x="2495" y="2392"/>
                    <a:pt x="2226" y="2830"/>
                  </a:cubicBezTo>
                  <a:cubicBezTo>
                    <a:pt x="1826" y="3473"/>
                    <a:pt x="1386" y="4087"/>
                    <a:pt x="903" y="4668"/>
                  </a:cubicBezTo>
                  <a:cubicBezTo>
                    <a:pt x="990" y="3968"/>
                    <a:pt x="1248" y="3266"/>
                    <a:pt x="1555" y="2658"/>
                  </a:cubicBezTo>
                  <a:cubicBezTo>
                    <a:pt x="1977" y="1823"/>
                    <a:pt x="2564" y="1069"/>
                    <a:pt x="3285" y="472"/>
                  </a:cubicBezTo>
                  <a:cubicBezTo>
                    <a:pt x="3330" y="435"/>
                    <a:pt x="3369" y="401"/>
                    <a:pt x="3392" y="401"/>
                  </a:cubicBezTo>
                  <a:close/>
                  <a:moveTo>
                    <a:pt x="3429" y="1"/>
                  </a:moveTo>
                  <a:cubicBezTo>
                    <a:pt x="3251" y="1"/>
                    <a:pt x="3097" y="140"/>
                    <a:pt x="2964" y="253"/>
                  </a:cubicBezTo>
                  <a:cubicBezTo>
                    <a:pt x="2738" y="446"/>
                    <a:pt x="2525" y="654"/>
                    <a:pt x="2328" y="873"/>
                  </a:cubicBezTo>
                  <a:cubicBezTo>
                    <a:pt x="1952" y="1290"/>
                    <a:pt x="1624" y="1748"/>
                    <a:pt x="1353" y="2238"/>
                  </a:cubicBezTo>
                  <a:cubicBezTo>
                    <a:pt x="883" y="3090"/>
                    <a:pt x="491" y="4140"/>
                    <a:pt x="501" y="5141"/>
                  </a:cubicBezTo>
                  <a:cubicBezTo>
                    <a:pt x="377" y="5281"/>
                    <a:pt x="255" y="5422"/>
                    <a:pt x="128" y="5556"/>
                  </a:cubicBezTo>
                  <a:cubicBezTo>
                    <a:pt x="0" y="5692"/>
                    <a:pt x="128" y="5881"/>
                    <a:pt x="269" y="5881"/>
                  </a:cubicBezTo>
                  <a:cubicBezTo>
                    <a:pt x="312" y="5881"/>
                    <a:pt x="356" y="5864"/>
                    <a:pt x="394" y="5823"/>
                  </a:cubicBezTo>
                  <a:cubicBezTo>
                    <a:pt x="446" y="5768"/>
                    <a:pt x="493" y="5712"/>
                    <a:pt x="543" y="5657"/>
                  </a:cubicBezTo>
                  <a:cubicBezTo>
                    <a:pt x="634" y="6178"/>
                    <a:pt x="886" y="6659"/>
                    <a:pt x="1350" y="6948"/>
                  </a:cubicBezTo>
                  <a:cubicBezTo>
                    <a:pt x="1590" y="7097"/>
                    <a:pt x="1866" y="7182"/>
                    <a:pt x="2140" y="7182"/>
                  </a:cubicBezTo>
                  <a:cubicBezTo>
                    <a:pt x="2364" y="7182"/>
                    <a:pt x="2586" y="7125"/>
                    <a:pt x="2787" y="6999"/>
                  </a:cubicBezTo>
                  <a:cubicBezTo>
                    <a:pt x="2959" y="6892"/>
                    <a:pt x="2853" y="6645"/>
                    <a:pt x="2694" y="6645"/>
                  </a:cubicBezTo>
                  <a:cubicBezTo>
                    <a:pt x="2663" y="6645"/>
                    <a:pt x="2630" y="6654"/>
                    <a:pt x="2597" y="6675"/>
                  </a:cubicBezTo>
                  <a:cubicBezTo>
                    <a:pt x="2452" y="6766"/>
                    <a:pt x="2295" y="6806"/>
                    <a:pt x="2136" y="6806"/>
                  </a:cubicBezTo>
                  <a:cubicBezTo>
                    <a:pt x="1910" y="6806"/>
                    <a:pt x="1682" y="6724"/>
                    <a:pt x="1488" y="6589"/>
                  </a:cubicBezTo>
                  <a:cubicBezTo>
                    <a:pt x="1096" y="6319"/>
                    <a:pt x="921" y="5856"/>
                    <a:pt x="886" y="5395"/>
                  </a:cubicBezTo>
                  <a:cubicBezTo>
                    <a:pt x="883" y="5356"/>
                    <a:pt x="885" y="5317"/>
                    <a:pt x="883" y="5278"/>
                  </a:cubicBezTo>
                  <a:cubicBezTo>
                    <a:pt x="1544" y="4521"/>
                    <a:pt x="2138" y="3708"/>
                    <a:pt x="2657" y="2846"/>
                  </a:cubicBezTo>
                  <a:cubicBezTo>
                    <a:pt x="2984" y="2301"/>
                    <a:pt x="3280" y="1737"/>
                    <a:pt x="3545" y="1157"/>
                  </a:cubicBezTo>
                  <a:cubicBezTo>
                    <a:pt x="3674" y="873"/>
                    <a:pt x="4032" y="193"/>
                    <a:pt x="3545" y="21"/>
                  </a:cubicBezTo>
                  <a:cubicBezTo>
                    <a:pt x="3505" y="7"/>
                    <a:pt x="3467" y="1"/>
                    <a:pt x="3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7" name="Google Shape;7747;p16"/>
            <p:cNvSpPr/>
            <p:nvPr/>
          </p:nvSpPr>
          <p:spPr>
            <a:xfrm>
              <a:off x="3375700" y="3524550"/>
              <a:ext cx="42475" cy="56750"/>
            </a:xfrm>
            <a:custGeom>
              <a:avLst/>
              <a:gdLst/>
              <a:ahLst/>
              <a:cxnLst/>
              <a:rect l="l" t="t" r="r" b="b"/>
              <a:pathLst>
                <a:path w="1699" h="2270" extrusionOk="0">
                  <a:moveTo>
                    <a:pt x="784" y="372"/>
                  </a:moveTo>
                  <a:cubicBezTo>
                    <a:pt x="896" y="372"/>
                    <a:pt x="1020" y="423"/>
                    <a:pt x="1106" y="503"/>
                  </a:cubicBezTo>
                  <a:cubicBezTo>
                    <a:pt x="1308" y="688"/>
                    <a:pt x="1299" y="987"/>
                    <a:pt x="1227" y="1233"/>
                  </a:cubicBezTo>
                  <a:lnTo>
                    <a:pt x="1225" y="1233"/>
                  </a:lnTo>
                  <a:cubicBezTo>
                    <a:pt x="1158" y="1459"/>
                    <a:pt x="1001" y="1819"/>
                    <a:pt x="746" y="1887"/>
                  </a:cubicBezTo>
                  <a:cubicBezTo>
                    <a:pt x="722" y="1893"/>
                    <a:pt x="700" y="1896"/>
                    <a:pt x="678" y="1896"/>
                  </a:cubicBezTo>
                  <a:cubicBezTo>
                    <a:pt x="462" y="1896"/>
                    <a:pt x="379" y="1595"/>
                    <a:pt x="389" y="1413"/>
                  </a:cubicBezTo>
                  <a:cubicBezTo>
                    <a:pt x="401" y="1216"/>
                    <a:pt x="479" y="1022"/>
                    <a:pt x="545" y="840"/>
                  </a:cubicBezTo>
                  <a:cubicBezTo>
                    <a:pt x="603" y="683"/>
                    <a:pt x="669" y="528"/>
                    <a:pt x="738" y="375"/>
                  </a:cubicBezTo>
                  <a:cubicBezTo>
                    <a:pt x="753" y="373"/>
                    <a:pt x="768" y="372"/>
                    <a:pt x="784" y="372"/>
                  </a:cubicBezTo>
                  <a:close/>
                  <a:moveTo>
                    <a:pt x="610" y="1"/>
                  </a:moveTo>
                  <a:cubicBezTo>
                    <a:pt x="546" y="1"/>
                    <a:pt x="481" y="30"/>
                    <a:pt x="453" y="90"/>
                  </a:cubicBezTo>
                  <a:lnTo>
                    <a:pt x="451" y="93"/>
                  </a:lnTo>
                  <a:cubicBezTo>
                    <a:pt x="415" y="111"/>
                    <a:pt x="381" y="135"/>
                    <a:pt x="348" y="160"/>
                  </a:cubicBezTo>
                  <a:cubicBezTo>
                    <a:pt x="280" y="216"/>
                    <a:pt x="284" y="321"/>
                    <a:pt x="327" y="393"/>
                  </a:cubicBezTo>
                  <a:cubicBezTo>
                    <a:pt x="277" y="514"/>
                    <a:pt x="222" y="633"/>
                    <a:pt x="177" y="755"/>
                  </a:cubicBezTo>
                  <a:cubicBezTo>
                    <a:pt x="97" y="979"/>
                    <a:pt x="17" y="1208"/>
                    <a:pt x="11" y="1448"/>
                  </a:cubicBezTo>
                  <a:cubicBezTo>
                    <a:pt x="0" y="1834"/>
                    <a:pt x="260" y="2270"/>
                    <a:pt x="681" y="2270"/>
                  </a:cubicBezTo>
                  <a:cubicBezTo>
                    <a:pt x="692" y="2270"/>
                    <a:pt x="704" y="2270"/>
                    <a:pt x="716" y="2269"/>
                  </a:cubicBezTo>
                  <a:cubicBezTo>
                    <a:pt x="1155" y="2244"/>
                    <a:pt x="1423" y="1789"/>
                    <a:pt x="1559" y="1423"/>
                  </a:cubicBezTo>
                  <a:cubicBezTo>
                    <a:pt x="1697" y="1048"/>
                    <a:pt x="1698" y="589"/>
                    <a:pt x="1415" y="279"/>
                  </a:cubicBezTo>
                  <a:cubicBezTo>
                    <a:pt x="1255" y="105"/>
                    <a:pt x="1028" y="5"/>
                    <a:pt x="802" y="5"/>
                  </a:cubicBezTo>
                  <a:cubicBezTo>
                    <a:pt x="762" y="5"/>
                    <a:pt x="723" y="8"/>
                    <a:pt x="683" y="14"/>
                  </a:cubicBezTo>
                  <a:cubicBezTo>
                    <a:pt x="661" y="5"/>
                    <a:pt x="635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8" name="Google Shape;7748;p16"/>
            <p:cNvSpPr/>
            <p:nvPr/>
          </p:nvSpPr>
          <p:spPr>
            <a:xfrm>
              <a:off x="4261500" y="4640650"/>
              <a:ext cx="83600" cy="107100"/>
            </a:xfrm>
            <a:custGeom>
              <a:avLst/>
              <a:gdLst/>
              <a:ahLst/>
              <a:cxnLst/>
              <a:rect l="l" t="t" r="r" b="b"/>
              <a:pathLst>
                <a:path w="3344" h="4284" extrusionOk="0">
                  <a:moveTo>
                    <a:pt x="2404" y="1"/>
                  </a:moveTo>
                  <a:cubicBezTo>
                    <a:pt x="2051" y="1"/>
                    <a:pt x="1670" y="156"/>
                    <a:pt x="1396" y="312"/>
                  </a:cubicBezTo>
                  <a:cubicBezTo>
                    <a:pt x="919" y="586"/>
                    <a:pt x="712" y="1083"/>
                    <a:pt x="966" y="1593"/>
                  </a:cubicBezTo>
                  <a:cubicBezTo>
                    <a:pt x="1072" y="1805"/>
                    <a:pt x="1230" y="1958"/>
                    <a:pt x="1417" y="2077"/>
                  </a:cubicBezTo>
                  <a:cubicBezTo>
                    <a:pt x="837" y="2204"/>
                    <a:pt x="312" y="2573"/>
                    <a:pt x="137" y="3154"/>
                  </a:cubicBezTo>
                  <a:cubicBezTo>
                    <a:pt x="0" y="3607"/>
                    <a:pt x="214" y="4044"/>
                    <a:pt x="657" y="4208"/>
                  </a:cubicBezTo>
                  <a:cubicBezTo>
                    <a:pt x="809" y="4265"/>
                    <a:pt x="962" y="4284"/>
                    <a:pt x="1114" y="4284"/>
                  </a:cubicBezTo>
                  <a:cubicBezTo>
                    <a:pt x="1432" y="4284"/>
                    <a:pt x="1752" y="4201"/>
                    <a:pt x="2072" y="4201"/>
                  </a:cubicBezTo>
                  <a:cubicBezTo>
                    <a:pt x="2156" y="4201"/>
                    <a:pt x="2240" y="4206"/>
                    <a:pt x="2324" y="4221"/>
                  </a:cubicBezTo>
                  <a:cubicBezTo>
                    <a:pt x="2335" y="4223"/>
                    <a:pt x="2345" y="4224"/>
                    <a:pt x="2355" y="4224"/>
                  </a:cubicBezTo>
                  <a:cubicBezTo>
                    <a:pt x="2531" y="4224"/>
                    <a:pt x="2597" y="3948"/>
                    <a:pt x="2407" y="3915"/>
                  </a:cubicBezTo>
                  <a:cubicBezTo>
                    <a:pt x="2318" y="3900"/>
                    <a:pt x="2230" y="3894"/>
                    <a:pt x="2142" y="3894"/>
                  </a:cubicBezTo>
                  <a:cubicBezTo>
                    <a:pt x="1819" y="3894"/>
                    <a:pt x="1504" y="3975"/>
                    <a:pt x="1181" y="3975"/>
                  </a:cubicBezTo>
                  <a:cubicBezTo>
                    <a:pt x="1146" y="3975"/>
                    <a:pt x="1111" y="3974"/>
                    <a:pt x="1075" y="3972"/>
                  </a:cubicBezTo>
                  <a:cubicBezTo>
                    <a:pt x="662" y="3948"/>
                    <a:pt x="306" y="3690"/>
                    <a:pt x="442" y="3238"/>
                  </a:cubicBezTo>
                  <a:cubicBezTo>
                    <a:pt x="624" y="2640"/>
                    <a:pt x="1262" y="2345"/>
                    <a:pt x="1867" y="2345"/>
                  </a:cubicBezTo>
                  <a:cubicBezTo>
                    <a:pt x="1956" y="2345"/>
                    <a:pt x="2044" y="2352"/>
                    <a:pt x="2130" y="2364"/>
                  </a:cubicBezTo>
                  <a:cubicBezTo>
                    <a:pt x="2228" y="2391"/>
                    <a:pt x="2329" y="2414"/>
                    <a:pt x="2426" y="2436"/>
                  </a:cubicBezTo>
                  <a:cubicBezTo>
                    <a:pt x="2440" y="2439"/>
                    <a:pt x="2454" y="2441"/>
                    <a:pt x="2467" y="2441"/>
                  </a:cubicBezTo>
                  <a:cubicBezTo>
                    <a:pt x="2636" y="2441"/>
                    <a:pt x="2686" y="2195"/>
                    <a:pt x="2509" y="2131"/>
                  </a:cubicBezTo>
                  <a:cubicBezTo>
                    <a:pt x="2390" y="2090"/>
                    <a:pt x="2268" y="2060"/>
                    <a:pt x="2142" y="2045"/>
                  </a:cubicBezTo>
                  <a:cubicBezTo>
                    <a:pt x="1871" y="1972"/>
                    <a:pt x="1605" y="1871"/>
                    <a:pt x="1409" y="1672"/>
                  </a:cubicBezTo>
                  <a:cubicBezTo>
                    <a:pt x="1125" y="1383"/>
                    <a:pt x="1067" y="953"/>
                    <a:pt x="1406" y="685"/>
                  </a:cubicBezTo>
                  <a:cubicBezTo>
                    <a:pt x="1647" y="493"/>
                    <a:pt x="2036" y="318"/>
                    <a:pt x="2373" y="318"/>
                  </a:cubicBezTo>
                  <a:cubicBezTo>
                    <a:pt x="2435" y="318"/>
                    <a:pt x="2495" y="324"/>
                    <a:pt x="2553" y="337"/>
                  </a:cubicBezTo>
                  <a:cubicBezTo>
                    <a:pt x="2716" y="374"/>
                    <a:pt x="2838" y="468"/>
                    <a:pt x="2893" y="628"/>
                  </a:cubicBezTo>
                  <a:cubicBezTo>
                    <a:pt x="2940" y="764"/>
                    <a:pt x="2930" y="923"/>
                    <a:pt x="2797" y="1000"/>
                  </a:cubicBezTo>
                  <a:cubicBezTo>
                    <a:pt x="2647" y="1086"/>
                    <a:pt x="2739" y="1296"/>
                    <a:pt x="2878" y="1296"/>
                  </a:cubicBezTo>
                  <a:cubicBezTo>
                    <a:pt x="2903" y="1296"/>
                    <a:pt x="2930" y="1289"/>
                    <a:pt x="2957" y="1274"/>
                  </a:cubicBezTo>
                  <a:cubicBezTo>
                    <a:pt x="3344" y="1048"/>
                    <a:pt x="3292" y="493"/>
                    <a:pt x="2993" y="213"/>
                  </a:cubicBezTo>
                  <a:cubicBezTo>
                    <a:pt x="2829" y="59"/>
                    <a:pt x="2622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49" name="Google Shape;7749;p16"/>
            <p:cNvSpPr/>
            <p:nvPr/>
          </p:nvSpPr>
          <p:spPr>
            <a:xfrm>
              <a:off x="4345475" y="4710950"/>
              <a:ext cx="23075" cy="76000"/>
            </a:xfrm>
            <a:custGeom>
              <a:avLst/>
              <a:gdLst/>
              <a:ahLst/>
              <a:cxnLst/>
              <a:rect l="l" t="t" r="r" b="b"/>
              <a:pathLst>
                <a:path w="923" h="3040" extrusionOk="0">
                  <a:moveTo>
                    <a:pt x="731" y="0"/>
                  </a:moveTo>
                  <a:cubicBezTo>
                    <a:pt x="667" y="0"/>
                    <a:pt x="603" y="33"/>
                    <a:pt x="577" y="110"/>
                  </a:cubicBezTo>
                  <a:cubicBezTo>
                    <a:pt x="272" y="1008"/>
                    <a:pt x="81" y="1942"/>
                    <a:pt x="8" y="2888"/>
                  </a:cubicBezTo>
                  <a:cubicBezTo>
                    <a:pt x="1" y="2989"/>
                    <a:pt x="76" y="3040"/>
                    <a:pt x="154" y="3040"/>
                  </a:cubicBezTo>
                  <a:cubicBezTo>
                    <a:pt x="234" y="3040"/>
                    <a:pt x="317" y="2989"/>
                    <a:pt x="325" y="2888"/>
                  </a:cubicBezTo>
                  <a:cubicBezTo>
                    <a:pt x="397" y="1970"/>
                    <a:pt x="585" y="1064"/>
                    <a:pt x="883" y="193"/>
                  </a:cubicBezTo>
                  <a:cubicBezTo>
                    <a:pt x="922" y="77"/>
                    <a:pt x="827" y="0"/>
                    <a:pt x="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0" name="Google Shape;7750;p16"/>
            <p:cNvSpPr/>
            <p:nvPr/>
          </p:nvSpPr>
          <p:spPr>
            <a:xfrm>
              <a:off x="4404850" y="4678975"/>
              <a:ext cx="82900" cy="17550"/>
            </a:xfrm>
            <a:custGeom>
              <a:avLst/>
              <a:gdLst/>
              <a:ahLst/>
              <a:cxnLst/>
              <a:rect l="l" t="t" r="r" b="b"/>
              <a:pathLst>
                <a:path w="3316" h="702" extrusionOk="0">
                  <a:moveTo>
                    <a:pt x="251" y="1"/>
                  </a:moveTo>
                  <a:cubicBezTo>
                    <a:pt x="71" y="1"/>
                    <a:pt x="0" y="281"/>
                    <a:pt x="192" y="306"/>
                  </a:cubicBezTo>
                  <a:lnTo>
                    <a:pt x="3039" y="700"/>
                  </a:lnTo>
                  <a:cubicBezTo>
                    <a:pt x="3048" y="701"/>
                    <a:pt x="3056" y="701"/>
                    <a:pt x="3064" y="701"/>
                  </a:cubicBezTo>
                  <a:cubicBezTo>
                    <a:pt x="3245" y="701"/>
                    <a:pt x="3315" y="421"/>
                    <a:pt x="3123" y="396"/>
                  </a:cubicBezTo>
                  <a:lnTo>
                    <a:pt x="277" y="2"/>
                  </a:lnTo>
                  <a:cubicBezTo>
                    <a:pt x="268" y="1"/>
                    <a:pt x="25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1" name="Google Shape;7751;p16"/>
            <p:cNvSpPr/>
            <p:nvPr/>
          </p:nvSpPr>
          <p:spPr>
            <a:xfrm>
              <a:off x="4394750" y="4707625"/>
              <a:ext cx="78675" cy="11175"/>
            </a:xfrm>
            <a:custGeom>
              <a:avLst/>
              <a:gdLst/>
              <a:ahLst/>
              <a:cxnLst/>
              <a:rect l="l" t="t" r="r" b="b"/>
              <a:pathLst>
                <a:path w="3147" h="447" extrusionOk="0">
                  <a:moveTo>
                    <a:pt x="2960" y="1"/>
                  </a:moveTo>
                  <a:cubicBezTo>
                    <a:pt x="2955" y="1"/>
                    <a:pt x="2949" y="1"/>
                    <a:pt x="2943" y="2"/>
                  </a:cubicBezTo>
                  <a:cubicBezTo>
                    <a:pt x="2033" y="82"/>
                    <a:pt x="1119" y="124"/>
                    <a:pt x="204" y="130"/>
                  </a:cubicBezTo>
                  <a:cubicBezTo>
                    <a:pt x="1" y="130"/>
                    <a:pt x="1" y="447"/>
                    <a:pt x="204" y="447"/>
                  </a:cubicBezTo>
                  <a:cubicBezTo>
                    <a:pt x="1119" y="440"/>
                    <a:pt x="2031" y="398"/>
                    <a:pt x="2943" y="318"/>
                  </a:cubicBezTo>
                  <a:cubicBezTo>
                    <a:pt x="3139" y="300"/>
                    <a:pt x="3146" y="1"/>
                    <a:pt x="29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2" name="Google Shape;7752;p16"/>
            <p:cNvSpPr/>
            <p:nvPr/>
          </p:nvSpPr>
          <p:spPr>
            <a:xfrm>
              <a:off x="4525275" y="4541350"/>
              <a:ext cx="103475" cy="108925"/>
            </a:xfrm>
            <a:custGeom>
              <a:avLst/>
              <a:gdLst/>
              <a:ahLst/>
              <a:cxnLst/>
              <a:rect l="l" t="t" r="r" b="b"/>
              <a:pathLst>
                <a:path w="4139" h="4357" extrusionOk="0">
                  <a:moveTo>
                    <a:pt x="2917" y="533"/>
                  </a:moveTo>
                  <a:lnTo>
                    <a:pt x="3759" y="3851"/>
                  </a:lnTo>
                  <a:cubicBezTo>
                    <a:pt x="3250" y="3840"/>
                    <a:pt x="2741" y="3835"/>
                    <a:pt x="2232" y="3835"/>
                  </a:cubicBezTo>
                  <a:cubicBezTo>
                    <a:pt x="1705" y="3835"/>
                    <a:pt x="1178" y="3841"/>
                    <a:pt x="650" y="3853"/>
                  </a:cubicBezTo>
                  <a:lnTo>
                    <a:pt x="2917" y="533"/>
                  </a:lnTo>
                  <a:close/>
                  <a:moveTo>
                    <a:pt x="2990" y="1"/>
                  </a:moveTo>
                  <a:cubicBezTo>
                    <a:pt x="2936" y="1"/>
                    <a:pt x="2880" y="26"/>
                    <a:pt x="2847" y="75"/>
                  </a:cubicBezTo>
                  <a:lnTo>
                    <a:pt x="82" y="4125"/>
                  </a:lnTo>
                  <a:cubicBezTo>
                    <a:pt x="0" y="4244"/>
                    <a:pt x="110" y="4357"/>
                    <a:pt x="222" y="4357"/>
                  </a:cubicBezTo>
                  <a:cubicBezTo>
                    <a:pt x="271" y="4357"/>
                    <a:pt x="320" y="4336"/>
                    <a:pt x="354" y="4285"/>
                  </a:cubicBezTo>
                  <a:lnTo>
                    <a:pt x="453" y="4143"/>
                  </a:lnTo>
                  <a:cubicBezTo>
                    <a:pt x="476" y="4160"/>
                    <a:pt x="505" y="4169"/>
                    <a:pt x="534" y="4169"/>
                  </a:cubicBezTo>
                  <a:cubicBezTo>
                    <a:pt x="536" y="4169"/>
                    <a:pt x="538" y="4169"/>
                    <a:pt x="541" y="4169"/>
                  </a:cubicBezTo>
                  <a:cubicBezTo>
                    <a:pt x="1111" y="4155"/>
                    <a:pt x="1681" y="4148"/>
                    <a:pt x="2252" y="4148"/>
                  </a:cubicBezTo>
                  <a:cubicBezTo>
                    <a:pt x="2822" y="4148"/>
                    <a:pt x="3392" y="4155"/>
                    <a:pt x="3962" y="4169"/>
                  </a:cubicBezTo>
                  <a:cubicBezTo>
                    <a:pt x="3965" y="4169"/>
                    <a:pt x="3967" y="4169"/>
                    <a:pt x="3969" y="4169"/>
                  </a:cubicBezTo>
                  <a:cubicBezTo>
                    <a:pt x="4070" y="4169"/>
                    <a:pt x="4139" y="4065"/>
                    <a:pt x="4116" y="3970"/>
                  </a:cubicBezTo>
                  <a:lnTo>
                    <a:pt x="3137" y="113"/>
                  </a:lnTo>
                  <a:cubicBezTo>
                    <a:pt x="3117" y="37"/>
                    <a:pt x="3055" y="1"/>
                    <a:pt x="2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3" name="Google Shape;7753;p16"/>
            <p:cNvSpPr/>
            <p:nvPr/>
          </p:nvSpPr>
          <p:spPr>
            <a:xfrm>
              <a:off x="4658200" y="4499300"/>
              <a:ext cx="88350" cy="129275"/>
            </a:xfrm>
            <a:custGeom>
              <a:avLst/>
              <a:gdLst/>
              <a:ahLst/>
              <a:cxnLst/>
              <a:rect l="l" t="t" r="r" b="b"/>
              <a:pathLst>
                <a:path w="3534" h="5171" extrusionOk="0">
                  <a:moveTo>
                    <a:pt x="3089" y="330"/>
                  </a:moveTo>
                  <a:cubicBezTo>
                    <a:pt x="3132" y="330"/>
                    <a:pt x="3171" y="351"/>
                    <a:pt x="3200" y="411"/>
                  </a:cubicBezTo>
                  <a:cubicBezTo>
                    <a:pt x="3244" y="504"/>
                    <a:pt x="3170" y="631"/>
                    <a:pt x="3126" y="711"/>
                  </a:cubicBezTo>
                  <a:cubicBezTo>
                    <a:pt x="3036" y="875"/>
                    <a:pt x="2915" y="1029"/>
                    <a:pt x="2805" y="1182"/>
                  </a:cubicBezTo>
                  <a:cubicBezTo>
                    <a:pt x="2576" y="1496"/>
                    <a:pt x="2332" y="1798"/>
                    <a:pt x="2074" y="2086"/>
                  </a:cubicBezTo>
                  <a:cubicBezTo>
                    <a:pt x="1654" y="2555"/>
                    <a:pt x="1198" y="2987"/>
                    <a:pt x="709" y="3382"/>
                  </a:cubicBezTo>
                  <a:cubicBezTo>
                    <a:pt x="767" y="2773"/>
                    <a:pt x="1041" y="2176"/>
                    <a:pt x="1389" y="1684"/>
                  </a:cubicBezTo>
                  <a:cubicBezTo>
                    <a:pt x="1782" y="1126"/>
                    <a:pt x="2312" y="679"/>
                    <a:pt x="2926" y="385"/>
                  </a:cubicBezTo>
                  <a:cubicBezTo>
                    <a:pt x="2981" y="358"/>
                    <a:pt x="3038" y="330"/>
                    <a:pt x="3089" y="330"/>
                  </a:cubicBezTo>
                  <a:close/>
                  <a:moveTo>
                    <a:pt x="3111" y="1"/>
                  </a:moveTo>
                  <a:cubicBezTo>
                    <a:pt x="2972" y="1"/>
                    <a:pt x="2837" y="75"/>
                    <a:pt x="2714" y="137"/>
                  </a:cubicBezTo>
                  <a:cubicBezTo>
                    <a:pt x="2522" y="233"/>
                    <a:pt x="2337" y="344"/>
                    <a:pt x="2161" y="469"/>
                  </a:cubicBezTo>
                  <a:cubicBezTo>
                    <a:pt x="1815" y="717"/>
                    <a:pt x="1506" y="1013"/>
                    <a:pt x="1245" y="1350"/>
                  </a:cubicBezTo>
                  <a:cubicBezTo>
                    <a:pt x="754" y="1981"/>
                    <a:pt x="372" y="2815"/>
                    <a:pt x="383" y="3631"/>
                  </a:cubicBezTo>
                  <a:cubicBezTo>
                    <a:pt x="302" y="3694"/>
                    <a:pt x="220" y="3758"/>
                    <a:pt x="137" y="3818"/>
                  </a:cubicBezTo>
                  <a:cubicBezTo>
                    <a:pt x="1" y="3915"/>
                    <a:pt x="86" y="4120"/>
                    <a:pt x="214" y="4120"/>
                  </a:cubicBezTo>
                  <a:cubicBezTo>
                    <a:pt x="240" y="4120"/>
                    <a:pt x="269" y="4112"/>
                    <a:pt x="297" y="4092"/>
                  </a:cubicBezTo>
                  <a:cubicBezTo>
                    <a:pt x="338" y="4062"/>
                    <a:pt x="377" y="4029"/>
                    <a:pt x="417" y="3999"/>
                  </a:cubicBezTo>
                  <a:cubicBezTo>
                    <a:pt x="486" y="4358"/>
                    <a:pt x="657" y="4690"/>
                    <a:pt x="960" y="4916"/>
                  </a:cubicBezTo>
                  <a:cubicBezTo>
                    <a:pt x="1176" y="5079"/>
                    <a:pt x="1431" y="5170"/>
                    <a:pt x="1689" y="5170"/>
                  </a:cubicBezTo>
                  <a:cubicBezTo>
                    <a:pt x="1843" y="5170"/>
                    <a:pt x="1998" y="5138"/>
                    <a:pt x="2147" y="5068"/>
                  </a:cubicBezTo>
                  <a:cubicBezTo>
                    <a:pt x="2308" y="4993"/>
                    <a:pt x="2207" y="4778"/>
                    <a:pt x="2058" y="4778"/>
                  </a:cubicBezTo>
                  <a:cubicBezTo>
                    <a:pt x="2035" y="4778"/>
                    <a:pt x="2011" y="4783"/>
                    <a:pt x="1987" y="4794"/>
                  </a:cubicBezTo>
                  <a:cubicBezTo>
                    <a:pt x="1893" y="4838"/>
                    <a:pt x="1794" y="4858"/>
                    <a:pt x="1694" y="4858"/>
                  </a:cubicBezTo>
                  <a:cubicBezTo>
                    <a:pt x="1484" y="4858"/>
                    <a:pt x="1272" y="4769"/>
                    <a:pt x="1108" y="4634"/>
                  </a:cubicBezTo>
                  <a:cubicBezTo>
                    <a:pt x="853" y="4421"/>
                    <a:pt x="737" y="4103"/>
                    <a:pt x="709" y="3778"/>
                  </a:cubicBezTo>
                  <a:cubicBezTo>
                    <a:pt x="1710" y="3009"/>
                    <a:pt x="2581" y="2085"/>
                    <a:pt x="3289" y="1040"/>
                  </a:cubicBezTo>
                  <a:cubicBezTo>
                    <a:pt x="3408" y="863"/>
                    <a:pt x="3534" y="670"/>
                    <a:pt x="3524" y="446"/>
                  </a:cubicBezTo>
                  <a:cubicBezTo>
                    <a:pt x="3517" y="269"/>
                    <a:pt x="3405" y="84"/>
                    <a:pt x="3231" y="21"/>
                  </a:cubicBezTo>
                  <a:cubicBezTo>
                    <a:pt x="3191" y="7"/>
                    <a:pt x="3151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4" name="Google Shape;7754;p16"/>
            <p:cNvSpPr/>
            <p:nvPr/>
          </p:nvSpPr>
          <p:spPr>
            <a:xfrm>
              <a:off x="4520850" y="4676000"/>
              <a:ext cx="209175" cy="11125"/>
            </a:xfrm>
            <a:custGeom>
              <a:avLst/>
              <a:gdLst/>
              <a:ahLst/>
              <a:cxnLst/>
              <a:rect l="l" t="t" r="r" b="b"/>
              <a:pathLst>
                <a:path w="8367" h="445" extrusionOk="0">
                  <a:moveTo>
                    <a:pt x="8164" y="1"/>
                  </a:moveTo>
                  <a:cubicBezTo>
                    <a:pt x="8163" y="1"/>
                    <a:pt x="8162" y="1"/>
                    <a:pt x="8161" y="1"/>
                  </a:cubicBezTo>
                  <a:lnTo>
                    <a:pt x="624" y="121"/>
                  </a:lnTo>
                  <a:cubicBezTo>
                    <a:pt x="601" y="98"/>
                    <a:pt x="568" y="87"/>
                    <a:pt x="535" y="87"/>
                  </a:cubicBezTo>
                  <a:cubicBezTo>
                    <a:pt x="528" y="87"/>
                    <a:pt x="521" y="87"/>
                    <a:pt x="514" y="88"/>
                  </a:cubicBezTo>
                  <a:lnTo>
                    <a:pt x="210" y="128"/>
                  </a:lnTo>
                  <a:cubicBezTo>
                    <a:pt x="15" y="153"/>
                    <a:pt x="0" y="444"/>
                    <a:pt x="207" y="444"/>
                  </a:cubicBezTo>
                  <a:cubicBezTo>
                    <a:pt x="208" y="444"/>
                    <a:pt x="209" y="444"/>
                    <a:pt x="210" y="444"/>
                  </a:cubicBezTo>
                  <a:lnTo>
                    <a:pt x="8161" y="317"/>
                  </a:lnTo>
                  <a:cubicBezTo>
                    <a:pt x="8364" y="314"/>
                    <a:pt x="8367" y="1"/>
                    <a:pt x="8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5" name="Google Shape;7755;p16"/>
            <p:cNvSpPr/>
            <p:nvPr/>
          </p:nvSpPr>
          <p:spPr>
            <a:xfrm>
              <a:off x="4555450" y="4717050"/>
              <a:ext cx="97975" cy="127050"/>
            </a:xfrm>
            <a:custGeom>
              <a:avLst/>
              <a:gdLst/>
              <a:ahLst/>
              <a:cxnLst/>
              <a:rect l="l" t="t" r="r" b="b"/>
              <a:pathLst>
                <a:path w="3919" h="5082" extrusionOk="0">
                  <a:moveTo>
                    <a:pt x="3456" y="316"/>
                  </a:moveTo>
                  <a:cubicBezTo>
                    <a:pt x="3492" y="316"/>
                    <a:pt x="3520" y="330"/>
                    <a:pt x="3534" y="367"/>
                  </a:cubicBezTo>
                  <a:cubicBezTo>
                    <a:pt x="3583" y="491"/>
                    <a:pt x="3374" y="690"/>
                    <a:pt x="3299" y="759"/>
                  </a:cubicBezTo>
                  <a:cubicBezTo>
                    <a:pt x="3003" y="1033"/>
                    <a:pt x="2694" y="1298"/>
                    <a:pt x="2386" y="1556"/>
                  </a:cubicBezTo>
                  <a:cubicBezTo>
                    <a:pt x="1966" y="1909"/>
                    <a:pt x="1533" y="2246"/>
                    <a:pt x="1095" y="2575"/>
                  </a:cubicBezTo>
                  <a:cubicBezTo>
                    <a:pt x="1217" y="2377"/>
                    <a:pt x="1350" y="2185"/>
                    <a:pt x="1494" y="2001"/>
                  </a:cubicBezTo>
                  <a:cubicBezTo>
                    <a:pt x="1938" y="1422"/>
                    <a:pt x="2473" y="919"/>
                    <a:pt x="3080" y="513"/>
                  </a:cubicBezTo>
                  <a:cubicBezTo>
                    <a:pt x="3140" y="472"/>
                    <a:pt x="3339" y="316"/>
                    <a:pt x="3456" y="316"/>
                  </a:cubicBezTo>
                  <a:close/>
                  <a:moveTo>
                    <a:pt x="3466" y="1"/>
                  </a:moveTo>
                  <a:cubicBezTo>
                    <a:pt x="3448" y="1"/>
                    <a:pt x="3429" y="2"/>
                    <a:pt x="3409" y="4"/>
                  </a:cubicBezTo>
                  <a:cubicBezTo>
                    <a:pt x="3208" y="26"/>
                    <a:pt x="3028" y="165"/>
                    <a:pt x="2868" y="275"/>
                  </a:cubicBezTo>
                  <a:cubicBezTo>
                    <a:pt x="2679" y="403"/>
                    <a:pt x="2495" y="543"/>
                    <a:pt x="2320" y="689"/>
                  </a:cubicBezTo>
                  <a:cubicBezTo>
                    <a:pt x="1953" y="992"/>
                    <a:pt x="1621" y="1334"/>
                    <a:pt x="1327" y="1707"/>
                  </a:cubicBezTo>
                  <a:cubicBezTo>
                    <a:pt x="1040" y="2069"/>
                    <a:pt x="725" y="2504"/>
                    <a:pt x="556" y="2967"/>
                  </a:cubicBezTo>
                  <a:cubicBezTo>
                    <a:pt x="416" y="3067"/>
                    <a:pt x="280" y="3172"/>
                    <a:pt x="139" y="3271"/>
                  </a:cubicBezTo>
                  <a:cubicBezTo>
                    <a:pt x="1" y="3366"/>
                    <a:pt x="87" y="3571"/>
                    <a:pt x="216" y="3571"/>
                  </a:cubicBezTo>
                  <a:cubicBezTo>
                    <a:pt x="242" y="3571"/>
                    <a:pt x="270" y="3563"/>
                    <a:pt x="299" y="3543"/>
                  </a:cubicBezTo>
                  <a:cubicBezTo>
                    <a:pt x="347" y="3509"/>
                    <a:pt x="394" y="3471"/>
                    <a:pt x="443" y="3438"/>
                  </a:cubicBezTo>
                  <a:lnTo>
                    <a:pt x="443" y="3438"/>
                  </a:lnTo>
                  <a:cubicBezTo>
                    <a:pt x="416" y="3670"/>
                    <a:pt x="444" y="3907"/>
                    <a:pt x="527" y="4126"/>
                  </a:cubicBezTo>
                  <a:cubicBezTo>
                    <a:pt x="759" y="4729"/>
                    <a:pt x="1333" y="5081"/>
                    <a:pt x="1925" y="5081"/>
                  </a:cubicBezTo>
                  <a:cubicBezTo>
                    <a:pt x="2218" y="5081"/>
                    <a:pt x="2516" y="4995"/>
                    <a:pt x="2779" y="4809"/>
                  </a:cubicBezTo>
                  <a:cubicBezTo>
                    <a:pt x="2915" y="4712"/>
                    <a:pt x="2830" y="4506"/>
                    <a:pt x="2702" y="4506"/>
                  </a:cubicBezTo>
                  <a:cubicBezTo>
                    <a:pt x="2675" y="4506"/>
                    <a:pt x="2647" y="4515"/>
                    <a:pt x="2619" y="4535"/>
                  </a:cubicBezTo>
                  <a:cubicBezTo>
                    <a:pt x="2402" y="4688"/>
                    <a:pt x="2154" y="4762"/>
                    <a:pt x="1911" y="4762"/>
                  </a:cubicBezTo>
                  <a:cubicBezTo>
                    <a:pt x="1471" y="4762"/>
                    <a:pt x="1047" y="4521"/>
                    <a:pt x="847" y="4074"/>
                  </a:cubicBezTo>
                  <a:cubicBezTo>
                    <a:pt x="714" y="3772"/>
                    <a:pt x="730" y="3462"/>
                    <a:pt x="822" y="3161"/>
                  </a:cubicBezTo>
                  <a:cubicBezTo>
                    <a:pt x="1493" y="2677"/>
                    <a:pt x="2149" y="2174"/>
                    <a:pt x="2777" y="1638"/>
                  </a:cubicBezTo>
                  <a:cubicBezTo>
                    <a:pt x="2964" y="1480"/>
                    <a:pt x="3149" y="1318"/>
                    <a:pt x="3330" y="1155"/>
                  </a:cubicBezTo>
                  <a:cubicBezTo>
                    <a:pt x="3492" y="1011"/>
                    <a:pt x="3666" y="872"/>
                    <a:pt x="3768" y="676"/>
                  </a:cubicBezTo>
                  <a:cubicBezTo>
                    <a:pt x="3918" y="387"/>
                    <a:pt x="3830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6" name="Google Shape;7756;p16"/>
            <p:cNvSpPr/>
            <p:nvPr/>
          </p:nvSpPr>
          <p:spPr>
            <a:xfrm>
              <a:off x="4637650" y="4819200"/>
              <a:ext cx="45150" cy="63400"/>
            </a:xfrm>
            <a:custGeom>
              <a:avLst/>
              <a:gdLst/>
              <a:ahLst/>
              <a:cxnLst/>
              <a:rect l="l" t="t" r="r" b="b"/>
              <a:pathLst>
                <a:path w="1806" h="2536" extrusionOk="0">
                  <a:moveTo>
                    <a:pt x="1623" y="0"/>
                  </a:moveTo>
                  <a:cubicBezTo>
                    <a:pt x="1586" y="0"/>
                    <a:pt x="1549" y="15"/>
                    <a:pt x="1520" y="48"/>
                  </a:cubicBezTo>
                  <a:lnTo>
                    <a:pt x="105" y="1621"/>
                  </a:lnTo>
                  <a:cubicBezTo>
                    <a:pt x="1" y="1737"/>
                    <a:pt x="107" y="1896"/>
                    <a:pt x="224" y="1896"/>
                  </a:cubicBezTo>
                  <a:cubicBezTo>
                    <a:pt x="260" y="1896"/>
                    <a:pt x="297" y="1881"/>
                    <a:pt x="329" y="1845"/>
                  </a:cubicBezTo>
                  <a:lnTo>
                    <a:pt x="1468" y="576"/>
                  </a:lnTo>
                  <a:lnTo>
                    <a:pt x="1468" y="576"/>
                  </a:lnTo>
                  <a:cubicBezTo>
                    <a:pt x="1454" y="1170"/>
                    <a:pt x="1379" y="1760"/>
                    <a:pt x="1241" y="2338"/>
                  </a:cubicBezTo>
                  <a:cubicBezTo>
                    <a:pt x="1213" y="2457"/>
                    <a:pt x="1312" y="2535"/>
                    <a:pt x="1406" y="2535"/>
                  </a:cubicBezTo>
                  <a:cubicBezTo>
                    <a:pt x="1468" y="2535"/>
                    <a:pt x="1528" y="2502"/>
                    <a:pt x="1547" y="2423"/>
                  </a:cubicBezTo>
                  <a:cubicBezTo>
                    <a:pt x="1724" y="1682"/>
                    <a:pt x="1805" y="921"/>
                    <a:pt x="1789" y="159"/>
                  </a:cubicBezTo>
                  <a:cubicBezTo>
                    <a:pt x="1787" y="70"/>
                    <a:pt x="1705" y="0"/>
                    <a:pt x="1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7" name="Google Shape;7757;p16"/>
            <p:cNvSpPr/>
            <p:nvPr/>
          </p:nvSpPr>
          <p:spPr>
            <a:xfrm>
              <a:off x="4752500" y="4642825"/>
              <a:ext cx="78550" cy="62475"/>
            </a:xfrm>
            <a:custGeom>
              <a:avLst/>
              <a:gdLst/>
              <a:ahLst/>
              <a:cxnLst/>
              <a:rect l="l" t="t" r="r" b="b"/>
              <a:pathLst>
                <a:path w="3142" h="2499" extrusionOk="0">
                  <a:moveTo>
                    <a:pt x="1841" y="1"/>
                  </a:moveTo>
                  <a:cubicBezTo>
                    <a:pt x="1778" y="1"/>
                    <a:pt x="1714" y="34"/>
                    <a:pt x="1689" y="110"/>
                  </a:cubicBezTo>
                  <a:cubicBezTo>
                    <a:pt x="1564" y="494"/>
                    <a:pt x="1484" y="892"/>
                    <a:pt x="1451" y="1295"/>
                  </a:cubicBezTo>
                  <a:cubicBezTo>
                    <a:pt x="1034" y="1306"/>
                    <a:pt x="617" y="1329"/>
                    <a:pt x="202" y="1370"/>
                  </a:cubicBezTo>
                  <a:cubicBezTo>
                    <a:pt x="7" y="1388"/>
                    <a:pt x="0" y="1687"/>
                    <a:pt x="185" y="1687"/>
                  </a:cubicBezTo>
                  <a:cubicBezTo>
                    <a:pt x="191" y="1687"/>
                    <a:pt x="196" y="1687"/>
                    <a:pt x="202" y="1687"/>
                  </a:cubicBezTo>
                  <a:cubicBezTo>
                    <a:pt x="613" y="1647"/>
                    <a:pt x="1023" y="1624"/>
                    <a:pt x="1435" y="1613"/>
                  </a:cubicBezTo>
                  <a:lnTo>
                    <a:pt x="1435" y="1613"/>
                  </a:lnTo>
                  <a:cubicBezTo>
                    <a:pt x="1427" y="1856"/>
                    <a:pt x="1435" y="2099"/>
                    <a:pt x="1462" y="2340"/>
                  </a:cubicBezTo>
                  <a:cubicBezTo>
                    <a:pt x="1471" y="2424"/>
                    <a:pt x="1528" y="2497"/>
                    <a:pt x="1620" y="2498"/>
                  </a:cubicBezTo>
                  <a:cubicBezTo>
                    <a:pt x="1698" y="2498"/>
                    <a:pt x="1788" y="2424"/>
                    <a:pt x="1778" y="2340"/>
                  </a:cubicBezTo>
                  <a:cubicBezTo>
                    <a:pt x="1752" y="2097"/>
                    <a:pt x="1744" y="1851"/>
                    <a:pt x="1753" y="1607"/>
                  </a:cubicBezTo>
                  <a:cubicBezTo>
                    <a:pt x="1808" y="1606"/>
                    <a:pt x="1864" y="1606"/>
                    <a:pt x="1919" y="1606"/>
                  </a:cubicBezTo>
                  <a:cubicBezTo>
                    <a:pt x="2259" y="1606"/>
                    <a:pt x="2598" y="1614"/>
                    <a:pt x="2938" y="1633"/>
                  </a:cubicBezTo>
                  <a:cubicBezTo>
                    <a:pt x="2942" y="1633"/>
                    <a:pt x="2945" y="1634"/>
                    <a:pt x="2949" y="1634"/>
                  </a:cubicBezTo>
                  <a:cubicBezTo>
                    <a:pt x="3141" y="1634"/>
                    <a:pt x="3136" y="1329"/>
                    <a:pt x="2938" y="1318"/>
                  </a:cubicBezTo>
                  <a:cubicBezTo>
                    <a:pt x="2609" y="1298"/>
                    <a:pt x="2279" y="1291"/>
                    <a:pt x="1950" y="1291"/>
                  </a:cubicBezTo>
                  <a:cubicBezTo>
                    <a:pt x="1889" y="1291"/>
                    <a:pt x="1828" y="1291"/>
                    <a:pt x="1767" y="1292"/>
                  </a:cubicBezTo>
                  <a:cubicBezTo>
                    <a:pt x="1802" y="919"/>
                    <a:pt x="1877" y="551"/>
                    <a:pt x="1994" y="195"/>
                  </a:cubicBezTo>
                  <a:cubicBezTo>
                    <a:pt x="2033" y="78"/>
                    <a:pt x="1937" y="1"/>
                    <a:pt x="1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8" name="Google Shape;7758;p16"/>
            <p:cNvSpPr/>
            <p:nvPr/>
          </p:nvSpPr>
          <p:spPr>
            <a:xfrm>
              <a:off x="4859025" y="4679600"/>
              <a:ext cx="198775" cy="9750"/>
            </a:xfrm>
            <a:custGeom>
              <a:avLst/>
              <a:gdLst/>
              <a:ahLst/>
              <a:cxnLst/>
              <a:rect l="l" t="t" r="r" b="b"/>
              <a:pathLst>
                <a:path w="7951" h="390" extrusionOk="0">
                  <a:moveTo>
                    <a:pt x="7754" y="1"/>
                  </a:moveTo>
                  <a:cubicBezTo>
                    <a:pt x="7752" y="1"/>
                    <a:pt x="7749" y="1"/>
                    <a:pt x="7747" y="1"/>
                  </a:cubicBezTo>
                  <a:cubicBezTo>
                    <a:pt x="6409" y="49"/>
                    <a:pt x="5070" y="73"/>
                    <a:pt x="3731" y="73"/>
                  </a:cubicBezTo>
                  <a:cubicBezTo>
                    <a:pt x="2556" y="73"/>
                    <a:pt x="1380" y="55"/>
                    <a:pt x="204" y="18"/>
                  </a:cubicBezTo>
                  <a:cubicBezTo>
                    <a:pt x="202" y="18"/>
                    <a:pt x="200" y="18"/>
                    <a:pt x="198" y="18"/>
                  </a:cubicBezTo>
                  <a:cubicBezTo>
                    <a:pt x="1" y="18"/>
                    <a:pt x="3" y="328"/>
                    <a:pt x="204" y="335"/>
                  </a:cubicBezTo>
                  <a:cubicBezTo>
                    <a:pt x="1373" y="371"/>
                    <a:pt x="2542" y="389"/>
                    <a:pt x="3711" y="389"/>
                  </a:cubicBezTo>
                  <a:cubicBezTo>
                    <a:pt x="5056" y="389"/>
                    <a:pt x="6401" y="365"/>
                    <a:pt x="7747" y="317"/>
                  </a:cubicBezTo>
                  <a:cubicBezTo>
                    <a:pt x="7948" y="310"/>
                    <a:pt x="7950" y="1"/>
                    <a:pt x="7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59" name="Google Shape;7759;p16"/>
            <p:cNvSpPr/>
            <p:nvPr/>
          </p:nvSpPr>
          <p:spPr>
            <a:xfrm>
              <a:off x="4863875" y="4540900"/>
              <a:ext cx="93250" cy="89925"/>
            </a:xfrm>
            <a:custGeom>
              <a:avLst/>
              <a:gdLst/>
              <a:ahLst/>
              <a:cxnLst/>
              <a:rect l="l" t="t" r="r" b="b"/>
              <a:pathLst>
                <a:path w="3730" h="3597" extrusionOk="0">
                  <a:moveTo>
                    <a:pt x="2465" y="501"/>
                  </a:moveTo>
                  <a:lnTo>
                    <a:pt x="3332" y="3271"/>
                  </a:lnTo>
                  <a:lnTo>
                    <a:pt x="3332" y="3271"/>
                  </a:lnTo>
                  <a:lnTo>
                    <a:pt x="913" y="3186"/>
                  </a:lnTo>
                  <a:cubicBezTo>
                    <a:pt x="948" y="3091"/>
                    <a:pt x="892" y="2964"/>
                    <a:pt x="784" y="2964"/>
                  </a:cubicBezTo>
                  <a:cubicBezTo>
                    <a:pt x="767" y="2964"/>
                    <a:pt x="750" y="2967"/>
                    <a:pt x="731" y="2973"/>
                  </a:cubicBezTo>
                  <a:lnTo>
                    <a:pt x="648" y="3001"/>
                  </a:lnTo>
                  <a:lnTo>
                    <a:pt x="2465" y="501"/>
                  </a:lnTo>
                  <a:close/>
                  <a:moveTo>
                    <a:pt x="2527" y="0"/>
                  </a:moveTo>
                  <a:cubicBezTo>
                    <a:pt x="2475" y="0"/>
                    <a:pt x="2421" y="25"/>
                    <a:pt x="2385" y="75"/>
                  </a:cubicBezTo>
                  <a:lnTo>
                    <a:pt x="123" y="3188"/>
                  </a:lnTo>
                  <a:cubicBezTo>
                    <a:pt x="1" y="3266"/>
                    <a:pt x="35" y="3471"/>
                    <a:pt x="201" y="3478"/>
                  </a:cubicBezTo>
                  <a:lnTo>
                    <a:pt x="3550" y="3597"/>
                  </a:lnTo>
                  <a:cubicBezTo>
                    <a:pt x="3655" y="3595"/>
                    <a:pt x="3730" y="3496"/>
                    <a:pt x="3703" y="3395"/>
                  </a:cubicBezTo>
                  <a:cubicBezTo>
                    <a:pt x="3360" y="2301"/>
                    <a:pt x="3017" y="1207"/>
                    <a:pt x="2674" y="112"/>
                  </a:cubicBezTo>
                  <a:cubicBezTo>
                    <a:pt x="2651" y="37"/>
                    <a:pt x="2590" y="0"/>
                    <a:pt x="2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0" name="Google Shape;7760;p16"/>
            <p:cNvSpPr/>
            <p:nvPr/>
          </p:nvSpPr>
          <p:spPr>
            <a:xfrm>
              <a:off x="4970575" y="4507975"/>
              <a:ext cx="83350" cy="137825"/>
            </a:xfrm>
            <a:custGeom>
              <a:avLst/>
              <a:gdLst/>
              <a:ahLst/>
              <a:cxnLst/>
              <a:rect l="l" t="t" r="r" b="b"/>
              <a:pathLst>
                <a:path w="3334" h="5513" extrusionOk="0">
                  <a:moveTo>
                    <a:pt x="2670" y="301"/>
                  </a:moveTo>
                  <a:cubicBezTo>
                    <a:pt x="2751" y="301"/>
                    <a:pt x="2828" y="326"/>
                    <a:pt x="2898" y="389"/>
                  </a:cubicBezTo>
                  <a:cubicBezTo>
                    <a:pt x="3078" y="550"/>
                    <a:pt x="2858" y="776"/>
                    <a:pt x="2749" y="914"/>
                  </a:cubicBezTo>
                  <a:cubicBezTo>
                    <a:pt x="2619" y="1078"/>
                    <a:pt x="2482" y="1238"/>
                    <a:pt x="2341" y="1393"/>
                  </a:cubicBezTo>
                  <a:cubicBezTo>
                    <a:pt x="1796" y="1987"/>
                    <a:pt x="1173" y="2506"/>
                    <a:pt x="490" y="2933"/>
                  </a:cubicBezTo>
                  <a:cubicBezTo>
                    <a:pt x="508" y="2871"/>
                    <a:pt x="529" y="2808"/>
                    <a:pt x="551" y="2748"/>
                  </a:cubicBezTo>
                  <a:cubicBezTo>
                    <a:pt x="833" y="1999"/>
                    <a:pt x="1287" y="1329"/>
                    <a:pt x="1878" y="788"/>
                  </a:cubicBezTo>
                  <a:cubicBezTo>
                    <a:pt x="2051" y="629"/>
                    <a:pt x="2382" y="301"/>
                    <a:pt x="2670" y="301"/>
                  </a:cubicBezTo>
                  <a:close/>
                  <a:moveTo>
                    <a:pt x="2680" y="1"/>
                  </a:moveTo>
                  <a:cubicBezTo>
                    <a:pt x="2543" y="1"/>
                    <a:pt x="2403" y="34"/>
                    <a:pt x="2285" y="91"/>
                  </a:cubicBezTo>
                  <a:cubicBezTo>
                    <a:pt x="1871" y="292"/>
                    <a:pt x="1509" y="676"/>
                    <a:pt x="1215" y="1020"/>
                  </a:cubicBezTo>
                  <a:cubicBezTo>
                    <a:pt x="903" y="1384"/>
                    <a:pt x="640" y="1786"/>
                    <a:pt x="435" y="2219"/>
                  </a:cubicBezTo>
                  <a:cubicBezTo>
                    <a:pt x="284" y="2531"/>
                    <a:pt x="171" y="2860"/>
                    <a:pt x="98" y="3200"/>
                  </a:cubicBezTo>
                  <a:cubicBezTo>
                    <a:pt x="82" y="3226"/>
                    <a:pt x="76" y="3258"/>
                    <a:pt x="81" y="3289"/>
                  </a:cubicBezTo>
                  <a:cubicBezTo>
                    <a:pt x="1" y="3732"/>
                    <a:pt x="10" y="4187"/>
                    <a:pt x="186" y="4608"/>
                  </a:cubicBezTo>
                  <a:cubicBezTo>
                    <a:pt x="358" y="5030"/>
                    <a:pt x="720" y="5345"/>
                    <a:pt x="1162" y="5456"/>
                  </a:cubicBezTo>
                  <a:cubicBezTo>
                    <a:pt x="1321" y="5496"/>
                    <a:pt x="1483" y="5512"/>
                    <a:pt x="1645" y="5512"/>
                  </a:cubicBezTo>
                  <a:cubicBezTo>
                    <a:pt x="2024" y="5512"/>
                    <a:pt x="2406" y="5423"/>
                    <a:pt x="2766" y="5332"/>
                  </a:cubicBezTo>
                  <a:cubicBezTo>
                    <a:pt x="2949" y="5286"/>
                    <a:pt x="2890" y="5021"/>
                    <a:pt x="2724" y="5021"/>
                  </a:cubicBezTo>
                  <a:cubicBezTo>
                    <a:pt x="2711" y="5021"/>
                    <a:pt x="2696" y="5023"/>
                    <a:pt x="2681" y="5026"/>
                  </a:cubicBezTo>
                  <a:cubicBezTo>
                    <a:pt x="2365" y="5106"/>
                    <a:pt x="1996" y="5190"/>
                    <a:pt x="1644" y="5190"/>
                  </a:cubicBezTo>
                  <a:cubicBezTo>
                    <a:pt x="1216" y="5190"/>
                    <a:pt x="814" y="5066"/>
                    <a:pt x="566" y="4661"/>
                  </a:cubicBezTo>
                  <a:cubicBezTo>
                    <a:pt x="334" y="4281"/>
                    <a:pt x="311" y="3815"/>
                    <a:pt x="385" y="3370"/>
                  </a:cubicBezTo>
                  <a:cubicBezTo>
                    <a:pt x="1235" y="2877"/>
                    <a:pt x="2000" y="2252"/>
                    <a:pt x="2653" y="1518"/>
                  </a:cubicBezTo>
                  <a:cubicBezTo>
                    <a:pt x="2810" y="1341"/>
                    <a:pt x="2959" y="1161"/>
                    <a:pt x="3100" y="973"/>
                  </a:cubicBezTo>
                  <a:cubicBezTo>
                    <a:pt x="3228" y="801"/>
                    <a:pt x="3333" y="599"/>
                    <a:pt x="3264" y="381"/>
                  </a:cubicBezTo>
                  <a:cubicBezTo>
                    <a:pt x="3178" y="111"/>
                    <a:pt x="2933" y="1"/>
                    <a:pt x="2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1" name="Google Shape;7761;p16"/>
            <p:cNvSpPr/>
            <p:nvPr/>
          </p:nvSpPr>
          <p:spPr>
            <a:xfrm>
              <a:off x="4888475" y="4726825"/>
              <a:ext cx="95800" cy="130225"/>
            </a:xfrm>
            <a:custGeom>
              <a:avLst/>
              <a:gdLst/>
              <a:ahLst/>
              <a:cxnLst/>
              <a:rect l="l" t="t" r="r" b="b"/>
              <a:pathLst>
                <a:path w="3832" h="5209" extrusionOk="0">
                  <a:moveTo>
                    <a:pt x="3159" y="326"/>
                  </a:moveTo>
                  <a:cubicBezTo>
                    <a:pt x="3262" y="326"/>
                    <a:pt x="3318" y="388"/>
                    <a:pt x="3200" y="525"/>
                  </a:cubicBezTo>
                  <a:cubicBezTo>
                    <a:pt x="3061" y="686"/>
                    <a:pt x="2855" y="808"/>
                    <a:pt x="2683" y="934"/>
                  </a:cubicBezTo>
                  <a:cubicBezTo>
                    <a:pt x="2318" y="1203"/>
                    <a:pt x="1942" y="1457"/>
                    <a:pt x="1557" y="1698"/>
                  </a:cubicBezTo>
                  <a:cubicBezTo>
                    <a:pt x="1777" y="1438"/>
                    <a:pt x="2014" y="1192"/>
                    <a:pt x="2263" y="960"/>
                  </a:cubicBezTo>
                  <a:lnTo>
                    <a:pt x="2263" y="959"/>
                  </a:lnTo>
                  <a:cubicBezTo>
                    <a:pt x="2489" y="746"/>
                    <a:pt x="2747" y="435"/>
                    <a:pt x="3054" y="343"/>
                  </a:cubicBezTo>
                  <a:cubicBezTo>
                    <a:pt x="3091" y="332"/>
                    <a:pt x="3127" y="326"/>
                    <a:pt x="3159" y="326"/>
                  </a:cubicBezTo>
                  <a:close/>
                  <a:moveTo>
                    <a:pt x="3176" y="0"/>
                  </a:moveTo>
                  <a:cubicBezTo>
                    <a:pt x="2964" y="0"/>
                    <a:pt x="2735" y="125"/>
                    <a:pt x="2586" y="246"/>
                  </a:cubicBezTo>
                  <a:cubicBezTo>
                    <a:pt x="1931" y="777"/>
                    <a:pt x="1303" y="1410"/>
                    <a:pt x="844" y="2126"/>
                  </a:cubicBezTo>
                  <a:cubicBezTo>
                    <a:pt x="651" y="2237"/>
                    <a:pt x="457" y="2344"/>
                    <a:pt x="259" y="2449"/>
                  </a:cubicBezTo>
                  <a:cubicBezTo>
                    <a:pt x="105" y="2529"/>
                    <a:pt x="201" y="2741"/>
                    <a:pt x="344" y="2741"/>
                  </a:cubicBezTo>
                  <a:cubicBezTo>
                    <a:pt x="368" y="2741"/>
                    <a:pt x="393" y="2735"/>
                    <a:pt x="419" y="2721"/>
                  </a:cubicBezTo>
                  <a:cubicBezTo>
                    <a:pt x="461" y="2699"/>
                    <a:pt x="504" y="2673"/>
                    <a:pt x="548" y="2651"/>
                  </a:cubicBezTo>
                  <a:lnTo>
                    <a:pt x="548" y="2651"/>
                  </a:lnTo>
                  <a:cubicBezTo>
                    <a:pt x="219" y="3326"/>
                    <a:pt x="1" y="4191"/>
                    <a:pt x="558" y="4768"/>
                  </a:cubicBezTo>
                  <a:cubicBezTo>
                    <a:pt x="872" y="5090"/>
                    <a:pt x="1250" y="5208"/>
                    <a:pt x="1646" y="5208"/>
                  </a:cubicBezTo>
                  <a:cubicBezTo>
                    <a:pt x="2217" y="5208"/>
                    <a:pt x="2825" y="4962"/>
                    <a:pt x="3322" y="4733"/>
                  </a:cubicBezTo>
                  <a:cubicBezTo>
                    <a:pt x="3483" y="4658"/>
                    <a:pt x="3383" y="4443"/>
                    <a:pt x="3234" y="4443"/>
                  </a:cubicBezTo>
                  <a:cubicBezTo>
                    <a:pt x="3212" y="4443"/>
                    <a:pt x="3188" y="4448"/>
                    <a:pt x="3164" y="4459"/>
                  </a:cubicBezTo>
                  <a:cubicBezTo>
                    <a:pt x="2718" y="4665"/>
                    <a:pt x="2201" y="4896"/>
                    <a:pt x="1698" y="4896"/>
                  </a:cubicBezTo>
                  <a:cubicBezTo>
                    <a:pt x="1453" y="4896"/>
                    <a:pt x="1212" y="4841"/>
                    <a:pt x="983" y="4702"/>
                  </a:cubicBezTo>
                  <a:cubicBezTo>
                    <a:pt x="250" y="4255"/>
                    <a:pt x="573" y="3285"/>
                    <a:pt x="889" y="2674"/>
                  </a:cubicBezTo>
                  <a:cubicBezTo>
                    <a:pt x="945" y="2565"/>
                    <a:pt x="1014" y="2461"/>
                    <a:pt x="1079" y="2356"/>
                  </a:cubicBezTo>
                  <a:cubicBezTo>
                    <a:pt x="1795" y="1944"/>
                    <a:pt x="2481" y="1488"/>
                    <a:pt x="3137" y="987"/>
                  </a:cubicBezTo>
                  <a:cubicBezTo>
                    <a:pt x="3388" y="796"/>
                    <a:pt x="3831" y="384"/>
                    <a:pt x="3438" y="84"/>
                  </a:cubicBezTo>
                  <a:cubicBezTo>
                    <a:pt x="3360" y="24"/>
                    <a:pt x="3270" y="0"/>
                    <a:pt x="3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2" name="Google Shape;7762;p16"/>
            <p:cNvSpPr/>
            <p:nvPr/>
          </p:nvSpPr>
          <p:spPr>
            <a:xfrm>
              <a:off x="4979025" y="4811625"/>
              <a:ext cx="42175" cy="64900"/>
            </a:xfrm>
            <a:custGeom>
              <a:avLst/>
              <a:gdLst/>
              <a:ahLst/>
              <a:cxnLst/>
              <a:rect l="l" t="t" r="r" b="b"/>
              <a:pathLst>
                <a:path w="1687" h="2596" extrusionOk="0">
                  <a:moveTo>
                    <a:pt x="819" y="0"/>
                  </a:moveTo>
                  <a:cubicBezTo>
                    <a:pt x="545" y="0"/>
                    <a:pt x="289" y="192"/>
                    <a:pt x="105" y="396"/>
                  </a:cubicBezTo>
                  <a:cubicBezTo>
                    <a:pt x="0" y="510"/>
                    <a:pt x="106" y="669"/>
                    <a:pt x="223" y="669"/>
                  </a:cubicBezTo>
                  <a:cubicBezTo>
                    <a:pt x="259" y="669"/>
                    <a:pt x="296" y="654"/>
                    <a:pt x="329" y="619"/>
                  </a:cubicBezTo>
                  <a:cubicBezTo>
                    <a:pt x="437" y="499"/>
                    <a:pt x="633" y="312"/>
                    <a:pt x="816" y="312"/>
                  </a:cubicBezTo>
                  <a:cubicBezTo>
                    <a:pt x="879" y="312"/>
                    <a:pt x="939" y="334"/>
                    <a:pt x="994" y="387"/>
                  </a:cubicBezTo>
                  <a:cubicBezTo>
                    <a:pt x="1131" y="518"/>
                    <a:pt x="1120" y="761"/>
                    <a:pt x="1076" y="929"/>
                  </a:cubicBezTo>
                  <a:cubicBezTo>
                    <a:pt x="1007" y="1183"/>
                    <a:pt x="811" y="1361"/>
                    <a:pt x="629" y="1538"/>
                  </a:cubicBezTo>
                  <a:cubicBezTo>
                    <a:pt x="413" y="1752"/>
                    <a:pt x="211" y="1965"/>
                    <a:pt x="94" y="2250"/>
                  </a:cubicBezTo>
                  <a:cubicBezTo>
                    <a:pt x="50" y="2355"/>
                    <a:pt x="156" y="2439"/>
                    <a:pt x="246" y="2450"/>
                  </a:cubicBezTo>
                  <a:lnTo>
                    <a:pt x="1529" y="2594"/>
                  </a:lnTo>
                  <a:cubicBezTo>
                    <a:pt x="1533" y="2595"/>
                    <a:pt x="1537" y="2595"/>
                    <a:pt x="1541" y="2595"/>
                  </a:cubicBezTo>
                  <a:cubicBezTo>
                    <a:pt x="1622" y="2595"/>
                    <a:pt x="1685" y="2511"/>
                    <a:pt x="1687" y="2436"/>
                  </a:cubicBezTo>
                  <a:cubicBezTo>
                    <a:pt x="1687" y="2342"/>
                    <a:pt x="1613" y="2287"/>
                    <a:pt x="1529" y="2278"/>
                  </a:cubicBezTo>
                  <a:lnTo>
                    <a:pt x="498" y="2162"/>
                  </a:lnTo>
                  <a:cubicBezTo>
                    <a:pt x="653" y="1929"/>
                    <a:pt x="886" y="1745"/>
                    <a:pt x="1071" y="1540"/>
                  </a:cubicBezTo>
                  <a:cubicBezTo>
                    <a:pt x="1278" y="1310"/>
                    <a:pt x="1414" y="1048"/>
                    <a:pt x="1419" y="733"/>
                  </a:cubicBezTo>
                  <a:cubicBezTo>
                    <a:pt x="1424" y="471"/>
                    <a:pt x="1323" y="182"/>
                    <a:pt x="1074" y="59"/>
                  </a:cubicBezTo>
                  <a:cubicBezTo>
                    <a:pt x="988" y="18"/>
                    <a:pt x="903" y="0"/>
                    <a:pt x="8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3" name="Google Shape;7763;p16"/>
            <p:cNvSpPr/>
            <p:nvPr/>
          </p:nvSpPr>
          <p:spPr>
            <a:xfrm>
              <a:off x="5077600" y="4668200"/>
              <a:ext cx="103075" cy="8225"/>
            </a:xfrm>
            <a:custGeom>
              <a:avLst/>
              <a:gdLst/>
              <a:ahLst/>
              <a:cxnLst/>
              <a:rect l="l" t="t" r="r" b="b"/>
              <a:pathLst>
                <a:path w="4123" h="329" extrusionOk="0">
                  <a:moveTo>
                    <a:pt x="204" y="1"/>
                  </a:moveTo>
                  <a:cubicBezTo>
                    <a:pt x="0" y="1"/>
                    <a:pt x="0" y="317"/>
                    <a:pt x="204" y="317"/>
                  </a:cubicBezTo>
                  <a:lnTo>
                    <a:pt x="3919" y="328"/>
                  </a:lnTo>
                  <a:cubicBezTo>
                    <a:pt x="4122" y="328"/>
                    <a:pt x="4122" y="13"/>
                    <a:pt x="3919" y="12"/>
                  </a:cubicBezTo>
                  <a:lnTo>
                    <a:pt x="20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4" name="Google Shape;7764;p16"/>
            <p:cNvSpPr/>
            <p:nvPr/>
          </p:nvSpPr>
          <p:spPr>
            <a:xfrm>
              <a:off x="5077675" y="4691300"/>
              <a:ext cx="106600" cy="11675"/>
            </a:xfrm>
            <a:custGeom>
              <a:avLst/>
              <a:gdLst/>
              <a:ahLst/>
              <a:cxnLst/>
              <a:rect l="l" t="t" r="r" b="b"/>
              <a:pathLst>
                <a:path w="4264" h="467" extrusionOk="0">
                  <a:moveTo>
                    <a:pt x="1889" y="0"/>
                  </a:moveTo>
                  <a:cubicBezTo>
                    <a:pt x="1326" y="0"/>
                    <a:pt x="763" y="32"/>
                    <a:pt x="202" y="95"/>
                  </a:cubicBezTo>
                  <a:cubicBezTo>
                    <a:pt x="10" y="118"/>
                    <a:pt x="1" y="413"/>
                    <a:pt x="181" y="413"/>
                  </a:cubicBezTo>
                  <a:cubicBezTo>
                    <a:pt x="188" y="413"/>
                    <a:pt x="195" y="413"/>
                    <a:pt x="202" y="412"/>
                  </a:cubicBezTo>
                  <a:cubicBezTo>
                    <a:pt x="764" y="348"/>
                    <a:pt x="1327" y="315"/>
                    <a:pt x="1891" y="315"/>
                  </a:cubicBezTo>
                  <a:cubicBezTo>
                    <a:pt x="2591" y="315"/>
                    <a:pt x="3292" y="365"/>
                    <a:pt x="3988" y="465"/>
                  </a:cubicBezTo>
                  <a:cubicBezTo>
                    <a:pt x="3996" y="466"/>
                    <a:pt x="4005" y="467"/>
                    <a:pt x="4013" y="467"/>
                  </a:cubicBezTo>
                  <a:cubicBezTo>
                    <a:pt x="4194" y="467"/>
                    <a:pt x="4264" y="188"/>
                    <a:pt x="4072" y="160"/>
                  </a:cubicBezTo>
                  <a:cubicBezTo>
                    <a:pt x="3349" y="53"/>
                    <a:pt x="2619" y="0"/>
                    <a:pt x="18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5" name="Google Shape;7765;p16"/>
            <p:cNvSpPr/>
            <p:nvPr/>
          </p:nvSpPr>
          <p:spPr>
            <a:xfrm>
              <a:off x="4215600" y="5152650"/>
              <a:ext cx="333575" cy="8250"/>
            </a:xfrm>
            <a:custGeom>
              <a:avLst/>
              <a:gdLst/>
              <a:ahLst/>
              <a:cxnLst/>
              <a:rect l="l" t="t" r="r" b="b"/>
              <a:pathLst>
                <a:path w="13343" h="330" extrusionOk="0">
                  <a:moveTo>
                    <a:pt x="13326" y="1"/>
                  </a:moveTo>
                  <a:lnTo>
                    <a:pt x="10969" y="2"/>
                  </a:lnTo>
                  <a:lnTo>
                    <a:pt x="4069" y="9"/>
                  </a:lnTo>
                  <a:lnTo>
                    <a:pt x="204" y="13"/>
                  </a:lnTo>
                  <a:cubicBezTo>
                    <a:pt x="0" y="13"/>
                    <a:pt x="0" y="330"/>
                    <a:pt x="204" y="330"/>
                  </a:cubicBezTo>
                  <a:lnTo>
                    <a:pt x="13343" y="317"/>
                  </a:lnTo>
                  <a:cubicBezTo>
                    <a:pt x="13338" y="211"/>
                    <a:pt x="13330" y="106"/>
                    <a:pt x="13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6" name="Google Shape;7766;p16"/>
            <p:cNvSpPr/>
            <p:nvPr/>
          </p:nvSpPr>
          <p:spPr>
            <a:xfrm>
              <a:off x="5244900" y="4533625"/>
              <a:ext cx="16875" cy="108425"/>
            </a:xfrm>
            <a:custGeom>
              <a:avLst/>
              <a:gdLst/>
              <a:ahLst/>
              <a:cxnLst/>
              <a:rect l="l" t="t" r="r" b="b"/>
              <a:pathLst>
                <a:path w="675" h="4337" extrusionOk="0">
                  <a:moveTo>
                    <a:pt x="521" y="0"/>
                  </a:moveTo>
                  <a:cubicBezTo>
                    <a:pt x="442" y="0"/>
                    <a:pt x="358" y="51"/>
                    <a:pt x="349" y="152"/>
                  </a:cubicBezTo>
                  <a:cubicBezTo>
                    <a:pt x="274" y="970"/>
                    <a:pt x="200" y="1788"/>
                    <a:pt x="125" y="2604"/>
                  </a:cubicBezTo>
                  <a:cubicBezTo>
                    <a:pt x="89" y="3007"/>
                    <a:pt x="47" y="3410"/>
                    <a:pt x="15" y="3812"/>
                  </a:cubicBezTo>
                  <a:cubicBezTo>
                    <a:pt x="0" y="4013"/>
                    <a:pt x="44" y="4337"/>
                    <a:pt x="299" y="4337"/>
                  </a:cubicBezTo>
                  <a:cubicBezTo>
                    <a:pt x="312" y="4337"/>
                    <a:pt x="325" y="4336"/>
                    <a:pt x="338" y="4334"/>
                  </a:cubicBezTo>
                  <a:cubicBezTo>
                    <a:pt x="530" y="4311"/>
                    <a:pt x="538" y="4017"/>
                    <a:pt x="358" y="4017"/>
                  </a:cubicBezTo>
                  <a:cubicBezTo>
                    <a:pt x="353" y="4017"/>
                    <a:pt x="347" y="4017"/>
                    <a:pt x="341" y="4018"/>
                  </a:cubicBezTo>
                  <a:cubicBezTo>
                    <a:pt x="338" y="4010"/>
                    <a:pt x="337" y="4005"/>
                    <a:pt x="330" y="3989"/>
                  </a:cubicBezTo>
                  <a:cubicBezTo>
                    <a:pt x="324" y="3964"/>
                    <a:pt x="323" y="3938"/>
                    <a:pt x="324" y="3913"/>
                  </a:cubicBezTo>
                  <a:cubicBezTo>
                    <a:pt x="321" y="3830"/>
                    <a:pt x="340" y="3740"/>
                    <a:pt x="346" y="3657"/>
                  </a:cubicBezTo>
                  <a:lnTo>
                    <a:pt x="388" y="3189"/>
                  </a:lnTo>
                  <a:cubicBezTo>
                    <a:pt x="420" y="2852"/>
                    <a:pt x="451" y="2515"/>
                    <a:pt x="481" y="2177"/>
                  </a:cubicBezTo>
                  <a:cubicBezTo>
                    <a:pt x="542" y="1501"/>
                    <a:pt x="603" y="828"/>
                    <a:pt x="666" y="152"/>
                  </a:cubicBezTo>
                  <a:cubicBezTo>
                    <a:pt x="674" y="51"/>
                    <a:pt x="600" y="0"/>
                    <a:pt x="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7" name="Google Shape;7767;p16"/>
            <p:cNvSpPr/>
            <p:nvPr/>
          </p:nvSpPr>
          <p:spPr>
            <a:xfrm>
              <a:off x="4305400" y="5069525"/>
              <a:ext cx="13850" cy="47525"/>
            </a:xfrm>
            <a:custGeom>
              <a:avLst/>
              <a:gdLst/>
              <a:ahLst/>
              <a:cxnLst/>
              <a:rect l="l" t="t" r="r" b="b"/>
              <a:pathLst>
                <a:path w="554" h="1901" extrusionOk="0">
                  <a:moveTo>
                    <a:pt x="386" y="1"/>
                  </a:moveTo>
                  <a:cubicBezTo>
                    <a:pt x="317" y="1"/>
                    <a:pt x="246" y="46"/>
                    <a:pt x="231" y="115"/>
                  </a:cubicBezTo>
                  <a:cubicBezTo>
                    <a:pt x="118" y="651"/>
                    <a:pt x="43" y="1195"/>
                    <a:pt x="7" y="1742"/>
                  </a:cubicBezTo>
                  <a:cubicBezTo>
                    <a:pt x="1" y="1826"/>
                    <a:pt x="84" y="1900"/>
                    <a:pt x="165" y="1900"/>
                  </a:cubicBezTo>
                  <a:cubicBezTo>
                    <a:pt x="255" y="1900"/>
                    <a:pt x="317" y="1826"/>
                    <a:pt x="324" y="1742"/>
                  </a:cubicBezTo>
                  <a:cubicBezTo>
                    <a:pt x="358" y="1223"/>
                    <a:pt x="429" y="708"/>
                    <a:pt x="535" y="199"/>
                  </a:cubicBezTo>
                  <a:cubicBezTo>
                    <a:pt x="554" y="117"/>
                    <a:pt x="512" y="29"/>
                    <a:pt x="425" y="6"/>
                  </a:cubicBezTo>
                  <a:cubicBezTo>
                    <a:pt x="413" y="2"/>
                    <a:pt x="399" y="1"/>
                    <a:pt x="3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8" name="Google Shape;7768;p16"/>
            <p:cNvSpPr/>
            <p:nvPr/>
          </p:nvSpPr>
          <p:spPr>
            <a:xfrm>
              <a:off x="4339650" y="5009025"/>
              <a:ext cx="76625" cy="92675"/>
            </a:xfrm>
            <a:custGeom>
              <a:avLst/>
              <a:gdLst/>
              <a:ahLst/>
              <a:cxnLst/>
              <a:rect l="l" t="t" r="r" b="b"/>
              <a:pathLst>
                <a:path w="3065" h="3707" extrusionOk="0">
                  <a:moveTo>
                    <a:pt x="1890" y="1"/>
                  </a:moveTo>
                  <a:cubicBezTo>
                    <a:pt x="1461" y="1"/>
                    <a:pt x="1032" y="40"/>
                    <a:pt x="608" y="118"/>
                  </a:cubicBezTo>
                  <a:cubicBezTo>
                    <a:pt x="455" y="146"/>
                    <a:pt x="469" y="331"/>
                    <a:pt x="574" y="400"/>
                  </a:cubicBezTo>
                  <a:cubicBezTo>
                    <a:pt x="332" y="842"/>
                    <a:pt x="149" y="1313"/>
                    <a:pt x="27" y="1804"/>
                  </a:cubicBezTo>
                  <a:cubicBezTo>
                    <a:pt x="0" y="1913"/>
                    <a:pt x="83" y="2002"/>
                    <a:pt x="186" y="2002"/>
                  </a:cubicBezTo>
                  <a:cubicBezTo>
                    <a:pt x="198" y="2002"/>
                    <a:pt x="210" y="2000"/>
                    <a:pt x="223" y="1998"/>
                  </a:cubicBezTo>
                  <a:cubicBezTo>
                    <a:pt x="546" y="1932"/>
                    <a:pt x="883" y="1801"/>
                    <a:pt x="1218" y="1801"/>
                  </a:cubicBezTo>
                  <a:cubicBezTo>
                    <a:pt x="1258" y="1801"/>
                    <a:pt x="1297" y="1803"/>
                    <a:pt x="1337" y="1807"/>
                  </a:cubicBezTo>
                  <a:cubicBezTo>
                    <a:pt x="1677" y="1843"/>
                    <a:pt x="1916" y="2105"/>
                    <a:pt x="1941" y="2441"/>
                  </a:cubicBezTo>
                  <a:cubicBezTo>
                    <a:pt x="1966" y="2774"/>
                    <a:pt x="1769" y="3068"/>
                    <a:pt x="1496" y="3242"/>
                  </a:cubicBezTo>
                  <a:cubicBezTo>
                    <a:pt x="1396" y="3305"/>
                    <a:pt x="1174" y="3403"/>
                    <a:pt x="994" y="3403"/>
                  </a:cubicBezTo>
                  <a:cubicBezTo>
                    <a:pt x="878" y="3403"/>
                    <a:pt x="779" y="3363"/>
                    <a:pt x="741" y="3247"/>
                  </a:cubicBezTo>
                  <a:cubicBezTo>
                    <a:pt x="716" y="3170"/>
                    <a:pt x="653" y="3137"/>
                    <a:pt x="590" y="3137"/>
                  </a:cubicBezTo>
                  <a:cubicBezTo>
                    <a:pt x="494" y="3137"/>
                    <a:pt x="398" y="3214"/>
                    <a:pt x="437" y="3331"/>
                  </a:cubicBezTo>
                  <a:cubicBezTo>
                    <a:pt x="527" y="3604"/>
                    <a:pt x="771" y="3707"/>
                    <a:pt x="1028" y="3707"/>
                  </a:cubicBezTo>
                  <a:cubicBezTo>
                    <a:pt x="1173" y="3707"/>
                    <a:pt x="1323" y="3674"/>
                    <a:pt x="1451" y="3620"/>
                  </a:cubicBezTo>
                  <a:cubicBezTo>
                    <a:pt x="1865" y="3444"/>
                    <a:pt x="2203" y="3074"/>
                    <a:pt x="2253" y="2617"/>
                  </a:cubicBezTo>
                  <a:cubicBezTo>
                    <a:pt x="2300" y="2186"/>
                    <a:pt x="2078" y="1741"/>
                    <a:pt x="1670" y="1570"/>
                  </a:cubicBezTo>
                  <a:cubicBezTo>
                    <a:pt x="1525" y="1509"/>
                    <a:pt x="1375" y="1486"/>
                    <a:pt x="1223" y="1486"/>
                  </a:cubicBezTo>
                  <a:cubicBezTo>
                    <a:pt x="951" y="1486"/>
                    <a:pt x="674" y="1561"/>
                    <a:pt x="406" y="1630"/>
                  </a:cubicBezTo>
                  <a:cubicBezTo>
                    <a:pt x="533" y="1196"/>
                    <a:pt x="711" y="779"/>
                    <a:pt x="939" y="387"/>
                  </a:cubicBezTo>
                  <a:cubicBezTo>
                    <a:pt x="1260" y="340"/>
                    <a:pt x="1585" y="316"/>
                    <a:pt x="1910" y="316"/>
                  </a:cubicBezTo>
                  <a:cubicBezTo>
                    <a:pt x="2224" y="316"/>
                    <a:pt x="2537" y="338"/>
                    <a:pt x="2849" y="383"/>
                  </a:cubicBezTo>
                  <a:cubicBezTo>
                    <a:pt x="2860" y="384"/>
                    <a:pt x="2872" y="385"/>
                    <a:pt x="2883" y="385"/>
                  </a:cubicBezTo>
                  <a:cubicBezTo>
                    <a:pt x="2955" y="385"/>
                    <a:pt x="3021" y="350"/>
                    <a:pt x="3043" y="273"/>
                  </a:cubicBezTo>
                  <a:cubicBezTo>
                    <a:pt x="3065" y="199"/>
                    <a:pt x="3018" y="91"/>
                    <a:pt x="2933" y="79"/>
                  </a:cubicBezTo>
                  <a:cubicBezTo>
                    <a:pt x="2587" y="27"/>
                    <a:pt x="2238" y="1"/>
                    <a:pt x="18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69" name="Google Shape;7769;p16"/>
            <p:cNvSpPr/>
            <p:nvPr/>
          </p:nvSpPr>
          <p:spPr>
            <a:xfrm>
              <a:off x="4271725" y="5204350"/>
              <a:ext cx="87200" cy="115400"/>
            </a:xfrm>
            <a:custGeom>
              <a:avLst/>
              <a:gdLst/>
              <a:ahLst/>
              <a:cxnLst/>
              <a:rect l="l" t="t" r="r" b="b"/>
              <a:pathLst>
                <a:path w="3488" h="4616" extrusionOk="0">
                  <a:moveTo>
                    <a:pt x="3315" y="1"/>
                  </a:moveTo>
                  <a:cubicBezTo>
                    <a:pt x="3287" y="1"/>
                    <a:pt x="3258" y="7"/>
                    <a:pt x="3231" y="20"/>
                  </a:cubicBezTo>
                  <a:cubicBezTo>
                    <a:pt x="3028" y="114"/>
                    <a:pt x="2806" y="124"/>
                    <a:pt x="2581" y="124"/>
                  </a:cubicBezTo>
                  <a:cubicBezTo>
                    <a:pt x="2517" y="124"/>
                    <a:pt x="2452" y="123"/>
                    <a:pt x="2387" y="123"/>
                  </a:cubicBezTo>
                  <a:cubicBezTo>
                    <a:pt x="2257" y="123"/>
                    <a:pt x="2128" y="127"/>
                    <a:pt x="2003" y="148"/>
                  </a:cubicBezTo>
                  <a:cubicBezTo>
                    <a:pt x="1777" y="187"/>
                    <a:pt x="1558" y="280"/>
                    <a:pt x="1398" y="435"/>
                  </a:cubicBezTo>
                  <a:cubicBezTo>
                    <a:pt x="1372" y="386"/>
                    <a:pt x="1313" y="357"/>
                    <a:pt x="1253" y="357"/>
                  </a:cubicBezTo>
                  <a:cubicBezTo>
                    <a:pt x="1190" y="357"/>
                    <a:pt x="1126" y="389"/>
                    <a:pt x="1097" y="463"/>
                  </a:cubicBezTo>
                  <a:cubicBezTo>
                    <a:pt x="864" y="1063"/>
                    <a:pt x="630" y="1663"/>
                    <a:pt x="397" y="2265"/>
                  </a:cubicBezTo>
                  <a:cubicBezTo>
                    <a:pt x="362" y="2356"/>
                    <a:pt x="452" y="2468"/>
                    <a:pt x="547" y="2468"/>
                  </a:cubicBezTo>
                  <a:cubicBezTo>
                    <a:pt x="561" y="2468"/>
                    <a:pt x="576" y="2465"/>
                    <a:pt x="591" y="2459"/>
                  </a:cubicBezTo>
                  <a:cubicBezTo>
                    <a:pt x="825" y="2362"/>
                    <a:pt x="1099" y="2246"/>
                    <a:pt x="1360" y="2246"/>
                  </a:cubicBezTo>
                  <a:cubicBezTo>
                    <a:pt x="1506" y="2246"/>
                    <a:pt x="1647" y="2282"/>
                    <a:pt x="1776" y="2376"/>
                  </a:cubicBezTo>
                  <a:cubicBezTo>
                    <a:pt x="2054" y="2581"/>
                    <a:pt x="2173" y="2956"/>
                    <a:pt x="2095" y="3286"/>
                  </a:cubicBezTo>
                  <a:cubicBezTo>
                    <a:pt x="1913" y="4048"/>
                    <a:pt x="1113" y="4299"/>
                    <a:pt x="410" y="4299"/>
                  </a:cubicBezTo>
                  <a:cubicBezTo>
                    <a:pt x="392" y="4299"/>
                    <a:pt x="375" y="4299"/>
                    <a:pt x="358" y="4299"/>
                  </a:cubicBezTo>
                  <a:cubicBezTo>
                    <a:pt x="383" y="4211"/>
                    <a:pt x="425" y="4129"/>
                    <a:pt x="483" y="4060"/>
                  </a:cubicBezTo>
                  <a:cubicBezTo>
                    <a:pt x="583" y="3942"/>
                    <a:pt x="478" y="3784"/>
                    <a:pt x="363" y="3784"/>
                  </a:cubicBezTo>
                  <a:cubicBezTo>
                    <a:pt x="327" y="3784"/>
                    <a:pt x="291" y="3799"/>
                    <a:pt x="259" y="3836"/>
                  </a:cubicBezTo>
                  <a:cubicBezTo>
                    <a:pt x="108" y="4006"/>
                    <a:pt x="21" y="4222"/>
                    <a:pt x="7" y="4447"/>
                  </a:cubicBezTo>
                  <a:cubicBezTo>
                    <a:pt x="0" y="4538"/>
                    <a:pt x="85" y="4599"/>
                    <a:pt x="165" y="4606"/>
                  </a:cubicBezTo>
                  <a:cubicBezTo>
                    <a:pt x="243" y="4612"/>
                    <a:pt x="324" y="4616"/>
                    <a:pt x="405" y="4616"/>
                  </a:cubicBezTo>
                  <a:cubicBezTo>
                    <a:pt x="1296" y="4616"/>
                    <a:pt x="2307" y="4213"/>
                    <a:pt x="2427" y="3218"/>
                  </a:cubicBezTo>
                  <a:cubicBezTo>
                    <a:pt x="2476" y="2812"/>
                    <a:pt x="2304" y="2384"/>
                    <a:pt x="1976" y="2135"/>
                  </a:cubicBezTo>
                  <a:cubicBezTo>
                    <a:pt x="1787" y="1991"/>
                    <a:pt x="1582" y="1936"/>
                    <a:pt x="1372" y="1936"/>
                  </a:cubicBezTo>
                  <a:cubicBezTo>
                    <a:pt x="1190" y="1936"/>
                    <a:pt x="1004" y="1977"/>
                    <a:pt x="823" y="2036"/>
                  </a:cubicBezTo>
                  <a:lnTo>
                    <a:pt x="1262" y="905"/>
                  </a:lnTo>
                  <a:cubicBezTo>
                    <a:pt x="1289" y="921"/>
                    <a:pt x="1321" y="930"/>
                    <a:pt x="1354" y="930"/>
                  </a:cubicBezTo>
                  <a:cubicBezTo>
                    <a:pt x="1417" y="930"/>
                    <a:pt x="1480" y="897"/>
                    <a:pt x="1506" y="822"/>
                  </a:cubicBezTo>
                  <a:cubicBezTo>
                    <a:pt x="1602" y="551"/>
                    <a:pt x="1946" y="458"/>
                    <a:pt x="2202" y="441"/>
                  </a:cubicBezTo>
                  <a:cubicBezTo>
                    <a:pt x="2607" y="411"/>
                    <a:pt x="3009" y="471"/>
                    <a:pt x="3389" y="294"/>
                  </a:cubicBezTo>
                  <a:cubicBezTo>
                    <a:pt x="3468" y="256"/>
                    <a:pt x="3488" y="145"/>
                    <a:pt x="3447" y="76"/>
                  </a:cubicBezTo>
                  <a:cubicBezTo>
                    <a:pt x="3417" y="24"/>
                    <a:pt x="3367" y="1"/>
                    <a:pt x="33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0" name="Google Shape;7770;p16"/>
            <p:cNvSpPr/>
            <p:nvPr/>
          </p:nvSpPr>
          <p:spPr>
            <a:xfrm>
              <a:off x="4357275" y="5213225"/>
              <a:ext cx="70925" cy="89600"/>
            </a:xfrm>
            <a:custGeom>
              <a:avLst/>
              <a:gdLst/>
              <a:ahLst/>
              <a:cxnLst/>
              <a:rect l="l" t="t" r="r" b="b"/>
              <a:pathLst>
                <a:path w="2837" h="3584" extrusionOk="0">
                  <a:moveTo>
                    <a:pt x="1893" y="315"/>
                  </a:moveTo>
                  <a:cubicBezTo>
                    <a:pt x="1915" y="315"/>
                    <a:pt x="1937" y="316"/>
                    <a:pt x="1959" y="318"/>
                  </a:cubicBezTo>
                  <a:cubicBezTo>
                    <a:pt x="2236" y="348"/>
                    <a:pt x="2407" y="588"/>
                    <a:pt x="2458" y="845"/>
                  </a:cubicBezTo>
                  <a:cubicBezTo>
                    <a:pt x="2518" y="1141"/>
                    <a:pt x="2405" y="1452"/>
                    <a:pt x="2280" y="1719"/>
                  </a:cubicBezTo>
                  <a:cubicBezTo>
                    <a:pt x="2170" y="1952"/>
                    <a:pt x="2040" y="2175"/>
                    <a:pt x="1890" y="2385"/>
                  </a:cubicBezTo>
                  <a:cubicBezTo>
                    <a:pt x="1598" y="2792"/>
                    <a:pt x="1193" y="3159"/>
                    <a:pt x="685" y="3251"/>
                  </a:cubicBezTo>
                  <a:cubicBezTo>
                    <a:pt x="639" y="3260"/>
                    <a:pt x="587" y="3268"/>
                    <a:pt x="538" y="3268"/>
                  </a:cubicBezTo>
                  <a:cubicBezTo>
                    <a:pt x="453" y="3268"/>
                    <a:pt x="374" y="3242"/>
                    <a:pt x="343" y="3148"/>
                  </a:cubicBezTo>
                  <a:cubicBezTo>
                    <a:pt x="304" y="3030"/>
                    <a:pt x="318" y="2878"/>
                    <a:pt x="323" y="2758"/>
                  </a:cubicBezTo>
                  <a:cubicBezTo>
                    <a:pt x="332" y="2485"/>
                    <a:pt x="375" y="2212"/>
                    <a:pt x="451" y="1951"/>
                  </a:cubicBezTo>
                  <a:cubicBezTo>
                    <a:pt x="608" y="1410"/>
                    <a:pt x="900" y="917"/>
                    <a:pt x="1296" y="519"/>
                  </a:cubicBezTo>
                  <a:cubicBezTo>
                    <a:pt x="1480" y="412"/>
                    <a:pt x="1684" y="315"/>
                    <a:pt x="1893" y="315"/>
                  </a:cubicBezTo>
                  <a:close/>
                  <a:moveTo>
                    <a:pt x="1900" y="0"/>
                  </a:moveTo>
                  <a:cubicBezTo>
                    <a:pt x="1706" y="0"/>
                    <a:pt x="1517" y="60"/>
                    <a:pt x="1338" y="143"/>
                  </a:cubicBezTo>
                  <a:cubicBezTo>
                    <a:pt x="1322" y="137"/>
                    <a:pt x="1305" y="134"/>
                    <a:pt x="1288" y="134"/>
                  </a:cubicBezTo>
                  <a:cubicBezTo>
                    <a:pt x="1249" y="134"/>
                    <a:pt x="1211" y="148"/>
                    <a:pt x="1183" y="176"/>
                  </a:cubicBezTo>
                  <a:cubicBezTo>
                    <a:pt x="1152" y="205"/>
                    <a:pt x="1127" y="238"/>
                    <a:pt x="1097" y="270"/>
                  </a:cubicBezTo>
                  <a:cubicBezTo>
                    <a:pt x="1053" y="293"/>
                    <a:pt x="1011" y="320"/>
                    <a:pt x="970" y="345"/>
                  </a:cubicBezTo>
                  <a:cubicBezTo>
                    <a:pt x="921" y="371"/>
                    <a:pt x="893" y="425"/>
                    <a:pt x="898" y="481"/>
                  </a:cubicBezTo>
                  <a:cubicBezTo>
                    <a:pt x="539" y="896"/>
                    <a:pt x="278" y="1387"/>
                    <a:pt x="132" y="1916"/>
                  </a:cubicBezTo>
                  <a:cubicBezTo>
                    <a:pt x="42" y="2239"/>
                    <a:pt x="0" y="2574"/>
                    <a:pt x="5" y="2910"/>
                  </a:cubicBezTo>
                  <a:cubicBezTo>
                    <a:pt x="10" y="3240"/>
                    <a:pt x="105" y="3558"/>
                    <a:pt x="489" y="3582"/>
                  </a:cubicBezTo>
                  <a:cubicBezTo>
                    <a:pt x="513" y="3583"/>
                    <a:pt x="538" y="3584"/>
                    <a:pt x="562" y="3584"/>
                  </a:cubicBezTo>
                  <a:cubicBezTo>
                    <a:pt x="1165" y="3584"/>
                    <a:pt x="1717" y="3125"/>
                    <a:pt x="2065" y="2676"/>
                  </a:cubicBezTo>
                  <a:cubicBezTo>
                    <a:pt x="2280" y="2399"/>
                    <a:pt x="2460" y="2096"/>
                    <a:pt x="2601" y="1775"/>
                  </a:cubicBezTo>
                  <a:cubicBezTo>
                    <a:pt x="2740" y="1456"/>
                    <a:pt x="2836" y="1108"/>
                    <a:pt x="2764" y="760"/>
                  </a:cubicBezTo>
                  <a:cubicBezTo>
                    <a:pt x="2692" y="420"/>
                    <a:pt x="2452" y="105"/>
                    <a:pt x="2103" y="24"/>
                  </a:cubicBezTo>
                  <a:cubicBezTo>
                    <a:pt x="2035" y="7"/>
                    <a:pt x="1967" y="0"/>
                    <a:pt x="19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1" name="Google Shape;7771;p16"/>
            <p:cNvSpPr/>
            <p:nvPr/>
          </p:nvSpPr>
          <p:spPr>
            <a:xfrm>
              <a:off x="4429850" y="5212575"/>
              <a:ext cx="80125" cy="87175"/>
            </a:xfrm>
            <a:custGeom>
              <a:avLst/>
              <a:gdLst/>
              <a:ahLst/>
              <a:cxnLst/>
              <a:rect l="l" t="t" r="r" b="b"/>
              <a:pathLst>
                <a:path w="3205" h="3487" extrusionOk="0">
                  <a:moveTo>
                    <a:pt x="1947" y="389"/>
                  </a:moveTo>
                  <a:cubicBezTo>
                    <a:pt x="2052" y="389"/>
                    <a:pt x="2161" y="412"/>
                    <a:pt x="2271" y="465"/>
                  </a:cubicBezTo>
                  <a:cubicBezTo>
                    <a:pt x="2879" y="755"/>
                    <a:pt x="2532" y="1555"/>
                    <a:pt x="2274" y="1970"/>
                  </a:cubicBezTo>
                  <a:cubicBezTo>
                    <a:pt x="1973" y="2451"/>
                    <a:pt x="1514" y="2881"/>
                    <a:pt x="986" y="3102"/>
                  </a:cubicBezTo>
                  <a:cubicBezTo>
                    <a:pt x="894" y="3140"/>
                    <a:pt x="797" y="3164"/>
                    <a:pt x="707" y="3164"/>
                  </a:cubicBezTo>
                  <a:cubicBezTo>
                    <a:pt x="548" y="3164"/>
                    <a:pt x="414" y="3087"/>
                    <a:pt x="380" y="2879"/>
                  </a:cubicBezTo>
                  <a:cubicBezTo>
                    <a:pt x="334" y="2607"/>
                    <a:pt x="436" y="2314"/>
                    <a:pt x="516" y="2058"/>
                  </a:cubicBezTo>
                  <a:cubicBezTo>
                    <a:pt x="605" y="1779"/>
                    <a:pt x="716" y="1508"/>
                    <a:pt x="848" y="1248"/>
                  </a:cubicBezTo>
                  <a:cubicBezTo>
                    <a:pt x="854" y="1249"/>
                    <a:pt x="860" y="1249"/>
                    <a:pt x="866" y="1249"/>
                  </a:cubicBezTo>
                  <a:cubicBezTo>
                    <a:pt x="933" y="1249"/>
                    <a:pt x="994" y="1208"/>
                    <a:pt x="1019" y="1145"/>
                  </a:cubicBezTo>
                  <a:cubicBezTo>
                    <a:pt x="1171" y="756"/>
                    <a:pt x="1532" y="389"/>
                    <a:pt x="1947" y="389"/>
                  </a:cubicBezTo>
                  <a:close/>
                  <a:moveTo>
                    <a:pt x="1503" y="0"/>
                  </a:moveTo>
                  <a:cubicBezTo>
                    <a:pt x="1482" y="0"/>
                    <a:pt x="1460" y="4"/>
                    <a:pt x="1437" y="14"/>
                  </a:cubicBezTo>
                  <a:cubicBezTo>
                    <a:pt x="1092" y="161"/>
                    <a:pt x="887" y="501"/>
                    <a:pt x="712" y="814"/>
                  </a:cubicBezTo>
                  <a:cubicBezTo>
                    <a:pt x="505" y="1182"/>
                    <a:pt x="337" y="1571"/>
                    <a:pt x="210" y="1974"/>
                  </a:cubicBezTo>
                  <a:cubicBezTo>
                    <a:pt x="110" y="2296"/>
                    <a:pt x="0" y="2661"/>
                    <a:pt x="82" y="3001"/>
                  </a:cubicBezTo>
                  <a:cubicBezTo>
                    <a:pt x="155" y="3307"/>
                    <a:pt x="404" y="3486"/>
                    <a:pt x="701" y="3486"/>
                  </a:cubicBezTo>
                  <a:cubicBezTo>
                    <a:pt x="734" y="3486"/>
                    <a:pt x="768" y="3484"/>
                    <a:pt x="803" y="3479"/>
                  </a:cubicBezTo>
                  <a:cubicBezTo>
                    <a:pt x="1161" y="3431"/>
                    <a:pt x="1501" y="3203"/>
                    <a:pt x="1780" y="2984"/>
                  </a:cubicBezTo>
                  <a:cubicBezTo>
                    <a:pt x="2070" y="2755"/>
                    <a:pt x="2321" y="2481"/>
                    <a:pt x="2520" y="2171"/>
                  </a:cubicBezTo>
                  <a:cubicBezTo>
                    <a:pt x="2880" y="1615"/>
                    <a:pt x="3204" y="697"/>
                    <a:pt x="2518" y="242"/>
                  </a:cubicBezTo>
                  <a:cubicBezTo>
                    <a:pt x="2350" y="130"/>
                    <a:pt x="2152" y="77"/>
                    <a:pt x="1952" y="77"/>
                  </a:cubicBezTo>
                  <a:cubicBezTo>
                    <a:pt x="1856" y="77"/>
                    <a:pt x="1759" y="90"/>
                    <a:pt x="1666" y="114"/>
                  </a:cubicBezTo>
                  <a:cubicBezTo>
                    <a:pt x="1640" y="53"/>
                    <a:pt x="1578" y="0"/>
                    <a:pt x="1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2" name="Google Shape;7772;p16"/>
            <p:cNvSpPr/>
            <p:nvPr/>
          </p:nvSpPr>
          <p:spPr>
            <a:xfrm>
              <a:off x="4578525" y="5131100"/>
              <a:ext cx="82150" cy="63600"/>
            </a:xfrm>
            <a:custGeom>
              <a:avLst/>
              <a:gdLst/>
              <a:ahLst/>
              <a:cxnLst/>
              <a:rect l="l" t="t" r="r" b="b"/>
              <a:pathLst>
                <a:path w="3286" h="2544" extrusionOk="0">
                  <a:moveTo>
                    <a:pt x="1522" y="1"/>
                  </a:moveTo>
                  <a:cubicBezTo>
                    <a:pt x="1443" y="1"/>
                    <a:pt x="1362" y="52"/>
                    <a:pt x="1358" y="153"/>
                  </a:cubicBezTo>
                  <a:lnTo>
                    <a:pt x="1334" y="824"/>
                  </a:lnTo>
                  <a:cubicBezTo>
                    <a:pt x="979" y="804"/>
                    <a:pt x="624" y="792"/>
                    <a:pt x="268" y="792"/>
                  </a:cubicBezTo>
                  <a:cubicBezTo>
                    <a:pt x="247" y="792"/>
                    <a:pt x="226" y="792"/>
                    <a:pt x="205" y="792"/>
                  </a:cubicBezTo>
                  <a:cubicBezTo>
                    <a:pt x="1" y="792"/>
                    <a:pt x="1" y="1109"/>
                    <a:pt x="203" y="1109"/>
                  </a:cubicBezTo>
                  <a:cubicBezTo>
                    <a:pt x="204" y="1109"/>
                    <a:pt x="204" y="1109"/>
                    <a:pt x="205" y="1109"/>
                  </a:cubicBezTo>
                  <a:cubicBezTo>
                    <a:pt x="228" y="1109"/>
                    <a:pt x="252" y="1109"/>
                    <a:pt x="275" y="1109"/>
                  </a:cubicBezTo>
                  <a:cubicBezTo>
                    <a:pt x="624" y="1109"/>
                    <a:pt x="974" y="1119"/>
                    <a:pt x="1323" y="1139"/>
                  </a:cubicBezTo>
                  <a:lnTo>
                    <a:pt x="1279" y="2392"/>
                  </a:lnTo>
                  <a:cubicBezTo>
                    <a:pt x="1275" y="2493"/>
                    <a:pt x="1353" y="2544"/>
                    <a:pt x="1432" y="2544"/>
                  </a:cubicBezTo>
                  <a:cubicBezTo>
                    <a:pt x="1511" y="2544"/>
                    <a:pt x="1592" y="2493"/>
                    <a:pt x="1596" y="2392"/>
                  </a:cubicBezTo>
                  <a:lnTo>
                    <a:pt x="1640" y="1153"/>
                  </a:lnTo>
                  <a:cubicBezTo>
                    <a:pt x="2097" y="1184"/>
                    <a:pt x="2555" y="1233"/>
                    <a:pt x="3011" y="1297"/>
                  </a:cubicBezTo>
                  <a:cubicBezTo>
                    <a:pt x="3019" y="1298"/>
                    <a:pt x="3028" y="1299"/>
                    <a:pt x="3036" y="1299"/>
                  </a:cubicBezTo>
                  <a:cubicBezTo>
                    <a:pt x="3215" y="1299"/>
                    <a:pt x="3285" y="1018"/>
                    <a:pt x="3094" y="991"/>
                  </a:cubicBezTo>
                  <a:cubicBezTo>
                    <a:pt x="2614" y="924"/>
                    <a:pt x="2133" y="872"/>
                    <a:pt x="1651" y="839"/>
                  </a:cubicBezTo>
                  <a:cubicBezTo>
                    <a:pt x="1659" y="611"/>
                    <a:pt x="1666" y="382"/>
                    <a:pt x="1674" y="153"/>
                  </a:cubicBezTo>
                  <a:cubicBezTo>
                    <a:pt x="1678" y="51"/>
                    <a:pt x="1601" y="1"/>
                    <a:pt x="1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3" name="Google Shape;7773;p16"/>
            <p:cNvSpPr/>
            <p:nvPr/>
          </p:nvSpPr>
          <p:spPr>
            <a:xfrm>
              <a:off x="4695150" y="5160800"/>
              <a:ext cx="327150" cy="17125"/>
            </a:xfrm>
            <a:custGeom>
              <a:avLst/>
              <a:gdLst/>
              <a:ahLst/>
              <a:cxnLst/>
              <a:rect l="l" t="t" r="r" b="b"/>
              <a:pathLst>
                <a:path w="13086" h="685" extrusionOk="0">
                  <a:moveTo>
                    <a:pt x="135" y="1"/>
                  </a:moveTo>
                  <a:cubicBezTo>
                    <a:pt x="0" y="1"/>
                    <a:pt x="1" y="374"/>
                    <a:pt x="136" y="378"/>
                  </a:cubicBezTo>
                  <a:lnTo>
                    <a:pt x="10430" y="632"/>
                  </a:lnTo>
                  <a:lnTo>
                    <a:pt x="11870" y="668"/>
                  </a:lnTo>
                  <a:cubicBezTo>
                    <a:pt x="12073" y="672"/>
                    <a:pt x="12278" y="684"/>
                    <a:pt x="12482" y="684"/>
                  </a:cubicBezTo>
                  <a:cubicBezTo>
                    <a:pt x="12504" y="684"/>
                    <a:pt x="12526" y="684"/>
                    <a:pt x="12548" y="684"/>
                  </a:cubicBezTo>
                  <a:cubicBezTo>
                    <a:pt x="12719" y="682"/>
                    <a:pt x="12887" y="638"/>
                    <a:pt x="13011" y="414"/>
                  </a:cubicBezTo>
                  <a:cubicBezTo>
                    <a:pt x="13085" y="280"/>
                    <a:pt x="13012" y="91"/>
                    <a:pt x="12931" y="91"/>
                  </a:cubicBezTo>
                  <a:cubicBezTo>
                    <a:pt x="12907" y="91"/>
                    <a:pt x="12882" y="108"/>
                    <a:pt x="12860" y="148"/>
                  </a:cubicBezTo>
                  <a:cubicBezTo>
                    <a:pt x="12784" y="287"/>
                    <a:pt x="12669" y="315"/>
                    <a:pt x="12554" y="315"/>
                  </a:cubicBezTo>
                  <a:cubicBezTo>
                    <a:pt x="12483" y="315"/>
                    <a:pt x="12412" y="304"/>
                    <a:pt x="12351" y="303"/>
                  </a:cubicBezTo>
                  <a:lnTo>
                    <a:pt x="11710" y="287"/>
                  </a:lnTo>
                  <a:lnTo>
                    <a:pt x="10483" y="258"/>
                  </a:lnTo>
                  <a:lnTo>
                    <a:pt x="7977" y="195"/>
                  </a:lnTo>
                  <a:lnTo>
                    <a:pt x="2963" y="71"/>
                  </a:lnTo>
                  <a:lnTo>
                    <a:pt x="136" y="1"/>
                  </a:lnTo>
                  <a:cubicBezTo>
                    <a:pt x="13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4" name="Google Shape;7774;p16"/>
            <p:cNvSpPr/>
            <p:nvPr/>
          </p:nvSpPr>
          <p:spPr>
            <a:xfrm>
              <a:off x="4764975" y="5016375"/>
              <a:ext cx="32275" cy="104725"/>
            </a:xfrm>
            <a:custGeom>
              <a:avLst/>
              <a:gdLst/>
              <a:ahLst/>
              <a:cxnLst/>
              <a:rect l="l" t="t" r="r" b="b"/>
              <a:pathLst>
                <a:path w="1291" h="4189" extrusionOk="0">
                  <a:moveTo>
                    <a:pt x="1098" y="1"/>
                  </a:moveTo>
                  <a:cubicBezTo>
                    <a:pt x="1035" y="1"/>
                    <a:pt x="974" y="34"/>
                    <a:pt x="952" y="112"/>
                  </a:cubicBezTo>
                  <a:cubicBezTo>
                    <a:pt x="596" y="1392"/>
                    <a:pt x="286" y="2685"/>
                    <a:pt x="24" y="3990"/>
                  </a:cubicBezTo>
                  <a:cubicBezTo>
                    <a:pt x="1" y="4110"/>
                    <a:pt x="101" y="4188"/>
                    <a:pt x="194" y="4188"/>
                  </a:cubicBezTo>
                  <a:cubicBezTo>
                    <a:pt x="256" y="4188"/>
                    <a:pt x="314" y="4154"/>
                    <a:pt x="330" y="4075"/>
                  </a:cubicBezTo>
                  <a:cubicBezTo>
                    <a:pt x="591" y="2771"/>
                    <a:pt x="902" y="1478"/>
                    <a:pt x="1257" y="197"/>
                  </a:cubicBezTo>
                  <a:cubicBezTo>
                    <a:pt x="1290" y="78"/>
                    <a:pt x="1193" y="1"/>
                    <a:pt x="10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5" name="Google Shape;7775;p16"/>
            <p:cNvSpPr/>
            <p:nvPr/>
          </p:nvSpPr>
          <p:spPr>
            <a:xfrm>
              <a:off x="4805800" y="5077900"/>
              <a:ext cx="20475" cy="48625"/>
            </a:xfrm>
            <a:custGeom>
              <a:avLst/>
              <a:gdLst/>
              <a:ahLst/>
              <a:cxnLst/>
              <a:rect l="l" t="t" r="r" b="b"/>
              <a:pathLst>
                <a:path w="819" h="1945" extrusionOk="0">
                  <a:moveTo>
                    <a:pt x="626" y="1"/>
                  </a:moveTo>
                  <a:cubicBezTo>
                    <a:pt x="564" y="1"/>
                    <a:pt x="502" y="35"/>
                    <a:pt x="481" y="113"/>
                  </a:cubicBezTo>
                  <a:lnTo>
                    <a:pt x="33" y="1748"/>
                  </a:lnTo>
                  <a:cubicBezTo>
                    <a:pt x="0" y="1867"/>
                    <a:pt x="98" y="1944"/>
                    <a:pt x="193" y="1944"/>
                  </a:cubicBezTo>
                  <a:cubicBezTo>
                    <a:pt x="255" y="1944"/>
                    <a:pt x="316" y="1911"/>
                    <a:pt x="337" y="1833"/>
                  </a:cubicBezTo>
                  <a:cubicBezTo>
                    <a:pt x="488" y="1288"/>
                    <a:pt x="636" y="742"/>
                    <a:pt x="785" y="197"/>
                  </a:cubicBezTo>
                  <a:cubicBezTo>
                    <a:pt x="818" y="78"/>
                    <a:pt x="721" y="1"/>
                    <a:pt x="6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6" name="Google Shape;7776;p16"/>
            <p:cNvSpPr/>
            <p:nvPr/>
          </p:nvSpPr>
          <p:spPr>
            <a:xfrm>
              <a:off x="4845525" y="5009650"/>
              <a:ext cx="75050" cy="97750"/>
            </a:xfrm>
            <a:custGeom>
              <a:avLst/>
              <a:gdLst/>
              <a:ahLst/>
              <a:cxnLst/>
              <a:rect l="l" t="t" r="r" b="b"/>
              <a:pathLst>
                <a:path w="3002" h="3910" extrusionOk="0">
                  <a:moveTo>
                    <a:pt x="1112" y="1"/>
                  </a:moveTo>
                  <a:cubicBezTo>
                    <a:pt x="1081" y="1"/>
                    <a:pt x="1051" y="8"/>
                    <a:pt x="1025" y="24"/>
                  </a:cubicBezTo>
                  <a:lnTo>
                    <a:pt x="993" y="24"/>
                  </a:lnTo>
                  <a:cubicBezTo>
                    <a:pt x="990" y="24"/>
                    <a:pt x="987" y="24"/>
                    <a:pt x="984" y="24"/>
                  </a:cubicBezTo>
                  <a:cubicBezTo>
                    <a:pt x="831" y="24"/>
                    <a:pt x="802" y="212"/>
                    <a:pt x="895" y="298"/>
                  </a:cubicBezTo>
                  <a:cubicBezTo>
                    <a:pt x="705" y="884"/>
                    <a:pt x="495" y="1461"/>
                    <a:pt x="254" y="2026"/>
                  </a:cubicBezTo>
                  <a:cubicBezTo>
                    <a:pt x="203" y="2146"/>
                    <a:pt x="279" y="2261"/>
                    <a:pt x="390" y="2261"/>
                  </a:cubicBezTo>
                  <a:cubicBezTo>
                    <a:pt x="415" y="2261"/>
                    <a:pt x="442" y="2256"/>
                    <a:pt x="470" y="2243"/>
                  </a:cubicBezTo>
                  <a:cubicBezTo>
                    <a:pt x="754" y="2112"/>
                    <a:pt x="1071" y="1964"/>
                    <a:pt x="1390" y="1964"/>
                  </a:cubicBezTo>
                  <a:cubicBezTo>
                    <a:pt x="1479" y="1964"/>
                    <a:pt x="1567" y="1975"/>
                    <a:pt x="1654" y="2001"/>
                  </a:cubicBezTo>
                  <a:cubicBezTo>
                    <a:pt x="2065" y="2122"/>
                    <a:pt x="2198" y="2510"/>
                    <a:pt x="2015" y="2887"/>
                  </a:cubicBezTo>
                  <a:cubicBezTo>
                    <a:pt x="1789" y="3349"/>
                    <a:pt x="1288" y="3592"/>
                    <a:pt x="790" y="3592"/>
                  </a:cubicBezTo>
                  <a:cubicBezTo>
                    <a:pt x="605" y="3592"/>
                    <a:pt x="421" y="3558"/>
                    <a:pt x="251" y="3490"/>
                  </a:cubicBezTo>
                  <a:cubicBezTo>
                    <a:pt x="230" y="3481"/>
                    <a:pt x="210" y="3477"/>
                    <a:pt x="192" y="3477"/>
                  </a:cubicBezTo>
                  <a:cubicBezTo>
                    <a:pt x="46" y="3477"/>
                    <a:pt x="0" y="3728"/>
                    <a:pt x="166" y="3795"/>
                  </a:cubicBezTo>
                  <a:cubicBezTo>
                    <a:pt x="358" y="3872"/>
                    <a:pt x="567" y="3909"/>
                    <a:pt x="778" y="3909"/>
                  </a:cubicBezTo>
                  <a:cubicBezTo>
                    <a:pt x="1477" y="3909"/>
                    <a:pt x="2196" y="3503"/>
                    <a:pt x="2383" y="2800"/>
                  </a:cubicBezTo>
                  <a:cubicBezTo>
                    <a:pt x="2507" y="2335"/>
                    <a:pt x="2276" y="1899"/>
                    <a:pt x="1832" y="1727"/>
                  </a:cubicBezTo>
                  <a:cubicBezTo>
                    <a:pt x="1689" y="1672"/>
                    <a:pt x="1546" y="1649"/>
                    <a:pt x="1404" y="1649"/>
                  </a:cubicBezTo>
                  <a:cubicBezTo>
                    <a:pt x="1157" y="1649"/>
                    <a:pt x="912" y="1718"/>
                    <a:pt x="675" y="1812"/>
                  </a:cubicBezTo>
                  <a:cubicBezTo>
                    <a:pt x="870" y="1329"/>
                    <a:pt x="1050" y="842"/>
                    <a:pt x="1210" y="348"/>
                  </a:cubicBezTo>
                  <a:cubicBezTo>
                    <a:pt x="1739" y="372"/>
                    <a:pt x="2267" y="389"/>
                    <a:pt x="2797" y="395"/>
                  </a:cubicBezTo>
                  <a:cubicBezTo>
                    <a:pt x="3002" y="395"/>
                    <a:pt x="3002" y="79"/>
                    <a:pt x="2797" y="77"/>
                  </a:cubicBezTo>
                  <a:cubicBezTo>
                    <a:pt x="2267" y="71"/>
                    <a:pt x="1738" y="54"/>
                    <a:pt x="1208" y="30"/>
                  </a:cubicBezTo>
                  <a:cubicBezTo>
                    <a:pt x="1179" y="10"/>
                    <a:pt x="1145" y="1"/>
                    <a:pt x="11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7" name="Google Shape;7777;p16"/>
            <p:cNvSpPr/>
            <p:nvPr/>
          </p:nvSpPr>
          <p:spPr>
            <a:xfrm>
              <a:off x="4734225" y="5203500"/>
              <a:ext cx="67750" cy="126175"/>
            </a:xfrm>
            <a:custGeom>
              <a:avLst/>
              <a:gdLst/>
              <a:ahLst/>
              <a:cxnLst/>
              <a:rect l="l" t="t" r="r" b="b"/>
              <a:pathLst>
                <a:path w="2710" h="5047" extrusionOk="0">
                  <a:moveTo>
                    <a:pt x="1836" y="1"/>
                  </a:moveTo>
                  <a:cubicBezTo>
                    <a:pt x="1789" y="1"/>
                    <a:pt x="1742" y="24"/>
                    <a:pt x="1712" y="79"/>
                  </a:cubicBezTo>
                  <a:lnTo>
                    <a:pt x="772" y="1802"/>
                  </a:lnTo>
                  <a:lnTo>
                    <a:pt x="302" y="2664"/>
                  </a:lnTo>
                  <a:cubicBezTo>
                    <a:pt x="212" y="2827"/>
                    <a:pt x="1" y="3098"/>
                    <a:pt x="201" y="3264"/>
                  </a:cubicBezTo>
                  <a:cubicBezTo>
                    <a:pt x="284" y="3331"/>
                    <a:pt x="394" y="3335"/>
                    <a:pt x="496" y="3342"/>
                  </a:cubicBezTo>
                  <a:cubicBezTo>
                    <a:pt x="653" y="3357"/>
                    <a:pt x="811" y="3369"/>
                    <a:pt x="967" y="3382"/>
                  </a:cubicBezTo>
                  <a:cubicBezTo>
                    <a:pt x="1147" y="3397"/>
                    <a:pt x="1367" y="3443"/>
                    <a:pt x="1571" y="3443"/>
                  </a:cubicBezTo>
                  <a:cubicBezTo>
                    <a:pt x="1678" y="3443"/>
                    <a:pt x="1782" y="3431"/>
                    <a:pt x="1873" y="3394"/>
                  </a:cubicBezTo>
                  <a:cubicBezTo>
                    <a:pt x="1887" y="3386"/>
                    <a:pt x="1901" y="3377"/>
                    <a:pt x="1915" y="3367"/>
                  </a:cubicBezTo>
                  <a:lnTo>
                    <a:pt x="1915" y="3367"/>
                  </a:lnTo>
                  <a:cubicBezTo>
                    <a:pt x="1757" y="3863"/>
                    <a:pt x="1599" y="4358"/>
                    <a:pt x="1439" y="4853"/>
                  </a:cubicBezTo>
                  <a:cubicBezTo>
                    <a:pt x="1402" y="4970"/>
                    <a:pt x="1498" y="5046"/>
                    <a:pt x="1594" y="5046"/>
                  </a:cubicBezTo>
                  <a:cubicBezTo>
                    <a:pt x="1657" y="5046"/>
                    <a:pt x="1720" y="5013"/>
                    <a:pt x="1745" y="4936"/>
                  </a:cubicBezTo>
                  <a:lnTo>
                    <a:pt x="2672" y="2040"/>
                  </a:lnTo>
                  <a:cubicBezTo>
                    <a:pt x="2710" y="1924"/>
                    <a:pt x="2616" y="1849"/>
                    <a:pt x="2521" y="1849"/>
                  </a:cubicBezTo>
                  <a:cubicBezTo>
                    <a:pt x="2458" y="1849"/>
                    <a:pt x="2393" y="1882"/>
                    <a:pt x="2367" y="1957"/>
                  </a:cubicBezTo>
                  <a:cubicBezTo>
                    <a:pt x="2285" y="2186"/>
                    <a:pt x="2190" y="2410"/>
                    <a:pt x="2078" y="2626"/>
                  </a:cubicBezTo>
                  <a:cubicBezTo>
                    <a:pt x="1986" y="2805"/>
                    <a:pt x="1878" y="3112"/>
                    <a:pt x="1644" y="3118"/>
                  </a:cubicBezTo>
                  <a:cubicBezTo>
                    <a:pt x="1623" y="3119"/>
                    <a:pt x="1601" y="3120"/>
                    <a:pt x="1579" y="3120"/>
                  </a:cubicBezTo>
                  <a:cubicBezTo>
                    <a:pt x="1350" y="3120"/>
                    <a:pt x="1114" y="3078"/>
                    <a:pt x="888" y="3060"/>
                  </a:cubicBezTo>
                  <a:cubicBezTo>
                    <a:pt x="770" y="3051"/>
                    <a:pt x="653" y="3040"/>
                    <a:pt x="533" y="3031"/>
                  </a:cubicBezTo>
                  <a:cubicBezTo>
                    <a:pt x="510" y="3029"/>
                    <a:pt x="485" y="3026"/>
                    <a:pt x="461" y="3024"/>
                  </a:cubicBezTo>
                  <a:cubicBezTo>
                    <a:pt x="482" y="2979"/>
                    <a:pt x="516" y="2930"/>
                    <a:pt x="537" y="2893"/>
                  </a:cubicBezTo>
                  <a:cubicBezTo>
                    <a:pt x="1019" y="2008"/>
                    <a:pt x="1502" y="1122"/>
                    <a:pt x="1986" y="239"/>
                  </a:cubicBezTo>
                  <a:cubicBezTo>
                    <a:pt x="2053" y="115"/>
                    <a:pt x="1943" y="1"/>
                    <a:pt x="1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8" name="Google Shape;7778;p16"/>
            <p:cNvSpPr/>
            <p:nvPr/>
          </p:nvSpPr>
          <p:spPr>
            <a:xfrm>
              <a:off x="4813900" y="5213575"/>
              <a:ext cx="62900" cy="99125"/>
            </a:xfrm>
            <a:custGeom>
              <a:avLst/>
              <a:gdLst/>
              <a:ahLst/>
              <a:cxnLst/>
              <a:rect l="l" t="t" r="r" b="b"/>
              <a:pathLst>
                <a:path w="2516" h="3965" extrusionOk="0">
                  <a:moveTo>
                    <a:pt x="1247" y="0"/>
                  </a:moveTo>
                  <a:cubicBezTo>
                    <a:pt x="1221" y="0"/>
                    <a:pt x="1194" y="7"/>
                    <a:pt x="1169" y="21"/>
                  </a:cubicBezTo>
                  <a:lnTo>
                    <a:pt x="695" y="307"/>
                  </a:lnTo>
                  <a:cubicBezTo>
                    <a:pt x="548" y="395"/>
                    <a:pt x="639" y="604"/>
                    <a:pt x="776" y="604"/>
                  </a:cubicBezTo>
                  <a:cubicBezTo>
                    <a:pt x="801" y="604"/>
                    <a:pt x="828" y="597"/>
                    <a:pt x="854" y="581"/>
                  </a:cubicBezTo>
                  <a:lnTo>
                    <a:pt x="1177" y="387"/>
                  </a:lnTo>
                  <a:lnTo>
                    <a:pt x="1177" y="387"/>
                  </a:lnTo>
                  <a:cubicBezTo>
                    <a:pt x="1353" y="870"/>
                    <a:pt x="1083" y="1473"/>
                    <a:pt x="911" y="1916"/>
                  </a:cubicBezTo>
                  <a:cubicBezTo>
                    <a:pt x="684" y="2493"/>
                    <a:pt x="403" y="3048"/>
                    <a:pt x="70" y="3569"/>
                  </a:cubicBezTo>
                  <a:cubicBezTo>
                    <a:pt x="1" y="3679"/>
                    <a:pt x="95" y="3796"/>
                    <a:pt x="207" y="3807"/>
                  </a:cubicBezTo>
                  <a:cubicBezTo>
                    <a:pt x="908" y="3879"/>
                    <a:pt x="1608" y="3931"/>
                    <a:pt x="2312" y="3964"/>
                  </a:cubicBezTo>
                  <a:cubicBezTo>
                    <a:pt x="2315" y="3964"/>
                    <a:pt x="2317" y="3964"/>
                    <a:pt x="2320" y="3964"/>
                  </a:cubicBezTo>
                  <a:cubicBezTo>
                    <a:pt x="2515" y="3964"/>
                    <a:pt x="2511" y="3657"/>
                    <a:pt x="2312" y="3648"/>
                  </a:cubicBezTo>
                  <a:cubicBezTo>
                    <a:pt x="1697" y="3618"/>
                    <a:pt x="1083" y="3572"/>
                    <a:pt x="472" y="3513"/>
                  </a:cubicBezTo>
                  <a:cubicBezTo>
                    <a:pt x="784" y="2993"/>
                    <a:pt x="1049" y="2446"/>
                    <a:pt x="1262" y="1877"/>
                  </a:cubicBezTo>
                  <a:cubicBezTo>
                    <a:pt x="1470" y="1319"/>
                    <a:pt x="1724" y="636"/>
                    <a:pt x="1386" y="78"/>
                  </a:cubicBezTo>
                  <a:cubicBezTo>
                    <a:pt x="1355" y="28"/>
                    <a:pt x="1302" y="0"/>
                    <a:pt x="1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79" name="Google Shape;7779;p16"/>
            <p:cNvSpPr/>
            <p:nvPr/>
          </p:nvSpPr>
          <p:spPr>
            <a:xfrm>
              <a:off x="4880125" y="5207425"/>
              <a:ext cx="74925" cy="120100"/>
            </a:xfrm>
            <a:custGeom>
              <a:avLst/>
              <a:gdLst/>
              <a:ahLst/>
              <a:cxnLst/>
              <a:rect l="l" t="t" r="r" b="b"/>
              <a:pathLst>
                <a:path w="2997" h="4804" extrusionOk="0">
                  <a:moveTo>
                    <a:pt x="963" y="0"/>
                  </a:moveTo>
                  <a:cubicBezTo>
                    <a:pt x="916" y="0"/>
                    <a:pt x="870" y="24"/>
                    <a:pt x="841" y="80"/>
                  </a:cubicBezTo>
                  <a:cubicBezTo>
                    <a:pt x="523" y="718"/>
                    <a:pt x="252" y="1377"/>
                    <a:pt x="31" y="2054"/>
                  </a:cubicBezTo>
                  <a:cubicBezTo>
                    <a:pt x="0" y="2146"/>
                    <a:pt x="78" y="2255"/>
                    <a:pt x="175" y="2255"/>
                  </a:cubicBezTo>
                  <a:cubicBezTo>
                    <a:pt x="177" y="2255"/>
                    <a:pt x="180" y="2255"/>
                    <a:pt x="183" y="2255"/>
                  </a:cubicBezTo>
                  <a:cubicBezTo>
                    <a:pt x="219" y="2253"/>
                    <a:pt x="256" y="2251"/>
                    <a:pt x="293" y="2251"/>
                  </a:cubicBezTo>
                  <a:cubicBezTo>
                    <a:pt x="994" y="2251"/>
                    <a:pt x="1790" y="2646"/>
                    <a:pt x="1963" y="3375"/>
                  </a:cubicBezTo>
                  <a:cubicBezTo>
                    <a:pt x="2044" y="3721"/>
                    <a:pt x="1906" y="4066"/>
                    <a:pt x="1626" y="4281"/>
                  </a:cubicBezTo>
                  <a:cubicBezTo>
                    <a:pt x="1436" y="4425"/>
                    <a:pt x="1213" y="4487"/>
                    <a:pt x="987" y="4487"/>
                  </a:cubicBezTo>
                  <a:cubicBezTo>
                    <a:pt x="811" y="4487"/>
                    <a:pt x="634" y="4450"/>
                    <a:pt x="468" y="4387"/>
                  </a:cubicBezTo>
                  <a:cubicBezTo>
                    <a:pt x="448" y="4380"/>
                    <a:pt x="429" y="4376"/>
                    <a:pt x="412" y="4376"/>
                  </a:cubicBezTo>
                  <a:cubicBezTo>
                    <a:pt x="262" y="4376"/>
                    <a:pt x="213" y="4629"/>
                    <a:pt x="383" y="4693"/>
                  </a:cubicBezTo>
                  <a:cubicBezTo>
                    <a:pt x="574" y="4764"/>
                    <a:pt x="778" y="4803"/>
                    <a:pt x="981" y="4803"/>
                  </a:cubicBezTo>
                  <a:cubicBezTo>
                    <a:pt x="1264" y="4803"/>
                    <a:pt x="1543" y="4728"/>
                    <a:pt x="1779" y="4559"/>
                  </a:cubicBezTo>
                  <a:cubicBezTo>
                    <a:pt x="2133" y="4304"/>
                    <a:pt x="2346" y="3890"/>
                    <a:pt x="2295" y="3450"/>
                  </a:cubicBezTo>
                  <a:cubicBezTo>
                    <a:pt x="2191" y="2543"/>
                    <a:pt x="1264" y="1982"/>
                    <a:pt x="408" y="1940"/>
                  </a:cubicBezTo>
                  <a:cubicBezTo>
                    <a:pt x="585" y="1426"/>
                    <a:pt x="791" y="925"/>
                    <a:pt x="1026" y="436"/>
                  </a:cubicBezTo>
                  <a:cubicBezTo>
                    <a:pt x="1031" y="436"/>
                    <a:pt x="1036" y="436"/>
                    <a:pt x="1040" y="436"/>
                  </a:cubicBezTo>
                  <a:cubicBezTo>
                    <a:pt x="1052" y="436"/>
                    <a:pt x="1064" y="435"/>
                    <a:pt x="1076" y="434"/>
                  </a:cubicBezTo>
                  <a:cubicBezTo>
                    <a:pt x="1411" y="375"/>
                    <a:pt x="1750" y="345"/>
                    <a:pt x="2090" y="345"/>
                  </a:cubicBezTo>
                  <a:cubicBezTo>
                    <a:pt x="2340" y="345"/>
                    <a:pt x="2590" y="361"/>
                    <a:pt x="2838" y="393"/>
                  </a:cubicBezTo>
                  <a:cubicBezTo>
                    <a:pt x="2843" y="394"/>
                    <a:pt x="2848" y="394"/>
                    <a:pt x="2852" y="394"/>
                  </a:cubicBezTo>
                  <a:cubicBezTo>
                    <a:pt x="2931" y="394"/>
                    <a:pt x="2997" y="309"/>
                    <a:pt x="2997" y="235"/>
                  </a:cubicBezTo>
                  <a:cubicBezTo>
                    <a:pt x="2995" y="141"/>
                    <a:pt x="2923" y="88"/>
                    <a:pt x="2838" y="77"/>
                  </a:cubicBezTo>
                  <a:cubicBezTo>
                    <a:pt x="2591" y="46"/>
                    <a:pt x="2342" y="31"/>
                    <a:pt x="2094" y="31"/>
                  </a:cubicBezTo>
                  <a:cubicBezTo>
                    <a:pt x="1768" y="31"/>
                    <a:pt x="1443" y="57"/>
                    <a:pt x="1121" y="110"/>
                  </a:cubicBezTo>
                  <a:cubicBezTo>
                    <a:pt x="1096" y="45"/>
                    <a:pt x="1029" y="0"/>
                    <a:pt x="9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0" name="Google Shape;7780;p16"/>
            <p:cNvSpPr/>
            <p:nvPr/>
          </p:nvSpPr>
          <p:spPr>
            <a:xfrm>
              <a:off x="5059600" y="5166500"/>
              <a:ext cx="90600" cy="15700"/>
            </a:xfrm>
            <a:custGeom>
              <a:avLst/>
              <a:gdLst/>
              <a:ahLst/>
              <a:cxnLst/>
              <a:rect l="l" t="t" r="r" b="b"/>
              <a:pathLst>
                <a:path w="3624" h="628" extrusionOk="0">
                  <a:moveTo>
                    <a:pt x="238" y="0"/>
                  </a:moveTo>
                  <a:cubicBezTo>
                    <a:pt x="96" y="0"/>
                    <a:pt x="1" y="211"/>
                    <a:pt x="154" y="293"/>
                  </a:cubicBezTo>
                  <a:cubicBezTo>
                    <a:pt x="372" y="410"/>
                    <a:pt x="661" y="392"/>
                    <a:pt x="900" y="410"/>
                  </a:cubicBezTo>
                  <a:lnTo>
                    <a:pt x="1720" y="481"/>
                  </a:lnTo>
                  <a:lnTo>
                    <a:pt x="3420" y="627"/>
                  </a:lnTo>
                  <a:cubicBezTo>
                    <a:pt x="3426" y="627"/>
                    <a:pt x="3432" y="628"/>
                    <a:pt x="3438" y="628"/>
                  </a:cubicBezTo>
                  <a:cubicBezTo>
                    <a:pt x="3623" y="628"/>
                    <a:pt x="3617" y="328"/>
                    <a:pt x="3421" y="312"/>
                  </a:cubicBezTo>
                  <a:lnTo>
                    <a:pt x="1847" y="177"/>
                  </a:lnTo>
                  <a:lnTo>
                    <a:pt x="1091" y="113"/>
                  </a:lnTo>
                  <a:lnTo>
                    <a:pt x="714" y="80"/>
                  </a:lnTo>
                  <a:cubicBezTo>
                    <a:pt x="592" y="69"/>
                    <a:pt x="426" y="81"/>
                    <a:pt x="314" y="20"/>
                  </a:cubicBezTo>
                  <a:cubicBezTo>
                    <a:pt x="288" y="6"/>
                    <a:pt x="263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1" name="Google Shape;7781;p16"/>
            <p:cNvSpPr/>
            <p:nvPr/>
          </p:nvSpPr>
          <p:spPr>
            <a:xfrm>
              <a:off x="5064750" y="5192125"/>
              <a:ext cx="75850" cy="11375"/>
            </a:xfrm>
            <a:custGeom>
              <a:avLst/>
              <a:gdLst/>
              <a:ahLst/>
              <a:cxnLst/>
              <a:rect l="l" t="t" r="r" b="b"/>
              <a:pathLst>
                <a:path w="3034" h="455" extrusionOk="0">
                  <a:moveTo>
                    <a:pt x="2840" y="1"/>
                  </a:moveTo>
                  <a:cubicBezTo>
                    <a:pt x="2837" y="1"/>
                    <a:pt x="2833" y="1"/>
                    <a:pt x="2830" y="1"/>
                  </a:cubicBezTo>
                  <a:lnTo>
                    <a:pt x="205" y="139"/>
                  </a:lnTo>
                  <a:cubicBezTo>
                    <a:pt x="7" y="148"/>
                    <a:pt x="0" y="454"/>
                    <a:pt x="194" y="454"/>
                  </a:cubicBezTo>
                  <a:cubicBezTo>
                    <a:pt x="197" y="454"/>
                    <a:pt x="200" y="454"/>
                    <a:pt x="204" y="454"/>
                  </a:cubicBezTo>
                  <a:lnTo>
                    <a:pt x="2828" y="318"/>
                  </a:lnTo>
                  <a:cubicBezTo>
                    <a:pt x="3027" y="307"/>
                    <a:pt x="3033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2" name="Google Shape;7782;p16"/>
            <p:cNvSpPr/>
            <p:nvPr/>
          </p:nvSpPr>
          <p:spPr>
            <a:xfrm>
              <a:off x="5171550" y="5122550"/>
              <a:ext cx="68900" cy="99000"/>
            </a:xfrm>
            <a:custGeom>
              <a:avLst/>
              <a:gdLst/>
              <a:ahLst/>
              <a:cxnLst/>
              <a:rect l="l" t="t" r="r" b="b"/>
              <a:pathLst>
                <a:path w="2756" h="3960" extrusionOk="0">
                  <a:moveTo>
                    <a:pt x="1381" y="445"/>
                  </a:moveTo>
                  <a:cubicBezTo>
                    <a:pt x="1399" y="512"/>
                    <a:pt x="1457" y="570"/>
                    <a:pt x="1529" y="570"/>
                  </a:cubicBezTo>
                  <a:cubicBezTo>
                    <a:pt x="1554" y="570"/>
                    <a:pt x="1581" y="563"/>
                    <a:pt x="1608" y="547"/>
                  </a:cubicBezTo>
                  <a:cubicBezTo>
                    <a:pt x="1674" y="508"/>
                    <a:pt x="1741" y="491"/>
                    <a:pt x="1806" y="491"/>
                  </a:cubicBezTo>
                  <a:cubicBezTo>
                    <a:pt x="1986" y="491"/>
                    <a:pt x="2154" y="620"/>
                    <a:pt x="2251" y="782"/>
                  </a:cubicBezTo>
                  <a:cubicBezTo>
                    <a:pt x="2376" y="995"/>
                    <a:pt x="2415" y="1257"/>
                    <a:pt x="2412" y="1499"/>
                  </a:cubicBezTo>
                  <a:cubicBezTo>
                    <a:pt x="2404" y="2007"/>
                    <a:pt x="2175" y="2485"/>
                    <a:pt x="1876" y="2884"/>
                  </a:cubicBezTo>
                  <a:cubicBezTo>
                    <a:pt x="1721" y="3091"/>
                    <a:pt x="1544" y="3281"/>
                    <a:pt x="1348" y="3448"/>
                  </a:cubicBezTo>
                  <a:cubicBezTo>
                    <a:pt x="1221" y="3558"/>
                    <a:pt x="1087" y="3637"/>
                    <a:pt x="953" y="3637"/>
                  </a:cubicBezTo>
                  <a:cubicBezTo>
                    <a:pt x="857" y="3637"/>
                    <a:pt x="761" y="3596"/>
                    <a:pt x="670" y="3497"/>
                  </a:cubicBezTo>
                  <a:cubicBezTo>
                    <a:pt x="291" y="3088"/>
                    <a:pt x="358" y="2386"/>
                    <a:pt x="515" y="1899"/>
                  </a:cubicBezTo>
                  <a:cubicBezTo>
                    <a:pt x="689" y="1357"/>
                    <a:pt x="1029" y="888"/>
                    <a:pt x="1381" y="445"/>
                  </a:cubicBezTo>
                  <a:close/>
                  <a:moveTo>
                    <a:pt x="1392" y="0"/>
                  </a:moveTo>
                  <a:cubicBezTo>
                    <a:pt x="1357" y="0"/>
                    <a:pt x="1321" y="16"/>
                    <a:pt x="1290" y="55"/>
                  </a:cubicBezTo>
                  <a:cubicBezTo>
                    <a:pt x="839" y="616"/>
                    <a:pt x="381" y="1203"/>
                    <a:pt x="183" y="1907"/>
                  </a:cubicBezTo>
                  <a:cubicBezTo>
                    <a:pt x="13" y="2504"/>
                    <a:pt x="1" y="3350"/>
                    <a:pt x="519" y="3792"/>
                  </a:cubicBezTo>
                  <a:cubicBezTo>
                    <a:pt x="660" y="3911"/>
                    <a:pt x="803" y="3960"/>
                    <a:pt x="944" y="3960"/>
                  </a:cubicBezTo>
                  <a:cubicBezTo>
                    <a:pt x="1376" y="3960"/>
                    <a:pt x="1791" y="3497"/>
                    <a:pt x="2053" y="3171"/>
                  </a:cubicBezTo>
                  <a:cubicBezTo>
                    <a:pt x="2454" y="2670"/>
                    <a:pt x="2755" y="2045"/>
                    <a:pt x="2727" y="1390"/>
                  </a:cubicBezTo>
                  <a:cubicBezTo>
                    <a:pt x="2711" y="1047"/>
                    <a:pt x="2617" y="675"/>
                    <a:pt x="2371" y="421"/>
                  </a:cubicBezTo>
                  <a:cubicBezTo>
                    <a:pt x="2221" y="266"/>
                    <a:pt x="2016" y="178"/>
                    <a:pt x="1809" y="178"/>
                  </a:cubicBezTo>
                  <a:cubicBezTo>
                    <a:pt x="1717" y="178"/>
                    <a:pt x="1625" y="195"/>
                    <a:pt x="1538" y="232"/>
                  </a:cubicBezTo>
                  <a:cubicBezTo>
                    <a:pt x="1579" y="122"/>
                    <a:pt x="1488" y="0"/>
                    <a:pt x="1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3" name="Google Shape;7783;p16"/>
            <p:cNvSpPr/>
            <p:nvPr/>
          </p:nvSpPr>
          <p:spPr>
            <a:xfrm>
              <a:off x="5231875" y="5211725"/>
              <a:ext cx="17250" cy="54275"/>
            </a:xfrm>
            <a:custGeom>
              <a:avLst/>
              <a:gdLst/>
              <a:ahLst/>
              <a:cxnLst/>
              <a:rect l="l" t="t" r="r" b="b"/>
              <a:pathLst>
                <a:path w="690" h="2171" extrusionOk="0">
                  <a:moveTo>
                    <a:pt x="475" y="1"/>
                  </a:moveTo>
                  <a:cubicBezTo>
                    <a:pt x="397" y="1"/>
                    <a:pt x="308" y="73"/>
                    <a:pt x="316" y="157"/>
                  </a:cubicBezTo>
                  <a:cubicBezTo>
                    <a:pt x="375" y="764"/>
                    <a:pt x="278" y="1375"/>
                    <a:pt x="35" y="1932"/>
                  </a:cubicBezTo>
                  <a:cubicBezTo>
                    <a:pt x="1" y="2011"/>
                    <a:pt x="12" y="2103"/>
                    <a:pt x="91" y="2150"/>
                  </a:cubicBezTo>
                  <a:cubicBezTo>
                    <a:pt x="115" y="2164"/>
                    <a:pt x="143" y="2170"/>
                    <a:pt x="172" y="2170"/>
                  </a:cubicBezTo>
                  <a:cubicBezTo>
                    <a:pt x="228" y="2170"/>
                    <a:pt x="285" y="2145"/>
                    <a:pt x="308" y="2094"/>
                  </a:cubicBezTo>
                  <a:cubicBezTo>
                    <a:pt x="579" y="1487"/>
                    <a:pt x="690" y="821"/>
                    <a:pt x="632" y="160"/>
                  </a:cubicBezTo>
                  <a:cubicBezTo>
                    <a:pt x="624" y="74"/>
                    <a:pt x="565" y="1"/>
                    <a:pt x="4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4" name="Google Shape;7784;p16"/>
            <p:cNvSpPr/>
            <p:nvPr/>
          </p:nvSpPr>
          <p:spPr>
            <a:xfrm>
              <a:off x="5268450" y="5123500"/>
              <a:ext cx="59975" cy="102425"/>
            </a:xfrm>
            <a:custGeom>
              <a:avLst/>
              <a:gdLst/>
              <a:ahLst/>
              <a:cxnLst/>
              <a:rect l="l" t="t" r="r" b="b"/>
              <a:pathLst>
                <a:path w="2399" h="4097" extrusionOk="0">
                  <a:moveTo>
                    <a:pt x="1375" y="319"/>
                  </a:moveTo>
                  <a:cubicBezTo>
                    <a:pt x="1492" y="319"/>
                    <a:pt x="1609" y="363"/>
                    <a:pt x="1712" y="438"/>
                  </a:cubicBezTo>
                  <a:cubicBezTo>
                    <a:pt x="1928" y="596"/>
                    <a:pt x="2002" y="877"/>
                    <a:pt x="2013" y="1134"/>
                  </a:cubicBezTo>
                  <a:cubicBezTo>
                    <a:pt x="2033" y="1660"/>
                    <a:pt x="1890" y="2234"/>
                    <a:pt x="1673" y="2712"/>
                  </a:cubicBezTo>
                  <a:cubicBezTo>
                    <a:pt x="1568" y="2947"/>
                    <a:pt x="1433" y="3168"/>
                    <a:pt x="1268" y="3367"/>
                  </a:cubicBezTo>
                  <a:cubicBezTo>
                    <a:pt x="1131" y="3533"/>
                    <a:pt x="913" y="3777"/>
                    <a:pt x="673" y="3777"/>
                  </a:cubicBezTo>
                  <a:cubicBezTo>
                    <a:pt x="659" y="3777"/>
                    <a:pt x="644" y="3776"/>
                    <a:pt x="629" y="3774"/>
                  </a:cubicBezTo>
                  <a:cubicBezTo>
                    <a:pt x="369" y="3739"/>
                    <a:pt x="353" y="3387"/>
                    <a:pt x="346" y="3186"/>
                  </a:cubicBezTo>
                  <a:cubicBezTo>
                    <a:pt x="308" y="2220"/>
                    <a:pt x="513" y="1258"/>
                    <a:pt x="946" y="391"/>
                  </a:cubicBezTo>
                  <a:cubicBezTo>
                    <a:pt x="971" y="418"/>
                    <a:pt x="1004" y="432"/>
                    <a:pt x="1038" y="432"/>
                  </a:cubicBezTo>
                  <a:cubicBezTo>
                    <a:pt x="1066" y="432"/>
                    <a:pt x="1095" y="422"/>
                    <a:pt x="1118" y="402"/>
                  </a:cubicBezTo>
                  <a:cubicBezTo>
                    <a:pt x="1199" y="345"/>
                    <a:pt x="1287" y="319"/>
                    <a:pt x="1375" y="319"/>
                  </a:cubicBezTo>
                  <a:close/>
                  <a:moveTo>
                    <a:pt x="1366" y="1"/>
                  </a:moveTo>
                  <a:cubicBezTo>
                    <a:pt x="1223" y="1"/>
                    <a:pt x="1082" y="40"/>
                    <a:pt x="960" y="128"/>
                  </a:cubicBezTo>
                  <a:cubicBezTo>
                    <a:pt x="935" y="145"/>
                    <a:pt x="916" y="169"/>
                    <a:pt x="907" y="197"/>
                  </a:cubicBezTo>
                  <a:cubicBezTo>
                    <a:pt x="874" y="168"/>
                    <a:pt x="833" y="150"/>
                    <a:pt x="792" y="150"/>
                  </a:cubicBezTo>
                  <a:cubicBezTo>
                    <a:pt x="746" y="150"/>
                    <a:pt x="701" y="173"/>
                    <a:pt x="673" y="230"/>
                  </a:cubicBezTo>
                  <a:cubicBezTo>
                    <a:pt x="339" y="902"/>
                    <a:pt x="129" y="1631"/>
                    <a:pt x="54" y="2378"/>
                  </a:cubicBezTo>
                  <a:cubicBezTo>
                    <a:pt x="20" y="2726"/>
                    <a:pt x="1" y="3091"/>
                    <a:pt x="51" y="3439"/>
                  </a:cubicBezTo>
                  <a:cubicBezTo>
                    <a:pt x="90" y="3714"/>
                    <a:pt x="222" y="3998"/>
                    <a:pt x="516" y="4075"/>
                  </a:cubicBezTo>
                  <a:cubicBezTo>
                    <a:pt x="573" y="4090"/>
                    <a:pt x="629" y="4097"/>
                    <a:pt x="684" y="4097"/>
                  </a:cubicBezTo>
                  <a:cubicBezTo>
                    <a:pt x="1240" y="4097"/>
                    <a:pt x="1701" y="3376"/>
                    <a:pt x="1908" y="2951"/>
                  </a:cubicBezTo>
                  <a:cubicBezTo>
                    <a:pt x="2196" y="2364"/>
                    <a:pt x="2398" y="1615"/>
                    <a:pt x="2314" y="957"/>
                  </a:cubicBezTo>
                  <a:cubicBezTo>
                    <a:pt x="2268" y="620"/>
                    <a:pt x="2113" y="299"/>
                    <a:pt x="1809" y="123"/>
                  </a:cubicBezTo>
                  <a:cubicBezTo>
                    <a:pt x="1674" y="46"/>
                    <a:pt x="1519" y="1"/>
                    <a:pt x="13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5" name="Google Shape;7785;p16"/>
            <p:cNvSpPr/>
            <p:nvPr/>
          </p:nvSpPr>
          <p:spPr>
            <a:xfrm>
              <a:off x="5340600" y="5119275"/>
              <a:ext cx="58325" cy="103275"/>
            </a:xfrm>
            <a:custGeom>
              <a:avLst/>
              <a:gdLst/>
              <a:ahLst/>
              <a:cxnLst/>
              <a:rect l="l" t="t" r="r" b="b"/>
              <a:pathLst>
                <a:path w="2333" h="4131" extrusionOk="0">
                  <a:moveTo>
                    <a:pt x="1406" y="325"/>
                  </a:moveTo>
                  <a:cubicBezTo>
                    <a:pt x="1464" y="325"/>
                    <a:pt x="1527" y="351"/>
                    <a:pt x="1593" y="413"/>
                  </a:cubicBezTo>
                  <a:cubicBezTo>
                    <a:pt x="1801" y="609"/>
                    <a:pt x="1881" y="949"/>
                    <a:pt x="1909" y="1223"/>
                  </a:cubicBezTo>
                  <a:cubicBezTo>
                    <a:pt x="1961" y="1738"/>
                    <a:pt x="1859" y="2295"/>
                    <a:pt x="1644" y="2765"/>
                  </a:cubicBezTo>
                  <a:cubicBezTo>
                    <a:pt x="1449" y="3196"/>
                    <a:pt x="1134" y="3600"/>
                    <a:pt x="679" y="3774"/>
                  </a:cubicBezTo>
                  <a:cubicBezTo>
                    <a:pt x="640" y="3789"/>
                    <a:pt x="594" y="3811"/>
                    <a:pt x="550" y="3811"/>
                  </a:cubicBezTo>
                  <a:cubicBezTo>
                    <a:pt x="539" y="3811"/>
                    <a:pt x="528" y="3810"/>
                    <a:pt x="518" y="3807"/>
                  </a:cubicBezTo>
                  <a:cubicBezTo>
                    <a:pt x="447" y="3783"/>
                    <a:pt x="421" y="3689"/>
                    <a:pt x="399" y="3620"/>
                  </a:cubicBezTo>
                  <a:cubicBezTo>
                    <a:pt x="357" y="3482"/>
                    <a:pt x="353" y="3337"/>
                    <a:pt x="364" y="3194"/>
                  </a:cubicBezTo>
                  <a:cubicBezTo>
                    <a:pt x="385" y="2892"/>
                    <a:pt x="463" y="2588"/>
                    <a:pt x="541" y="2293"/>
                  </a:cubicBezTo>
                  <a:cubicBezTo>
                    <a:pt x="722" y="1632"/>
                    <a:pt x="985" y="996"/>
                    <a:pt x="1328" y="402"/>
                  </a:cubicBezTo>
                  <a:cubicBezTo>
                    <a:pt x="1341" y="380"/>
                    <a:pt x="1348" y="357"/>
                    <a:pt x="1350" y="333"/>
                  </a:cubicBezTo>
                  <a:cubicBezTo>
                    <a:pt x="1368" y="328"/>
                    <a:pt x="1387" y="325"/>
                    <a:pt x="1406" y="325"/>
                  </a:cubicBezTo>
                  <a:close/>
                  <a:moveTo>
                    <a:pt x="1394" y="1"/>
                  </a:moveTo>
                  <a:cubicBezTo>
                    <a:pt x="1097" y="1"/>
                    <a:pt x="888" y="267"/>
                    <a:pt x="745" y="521"/>
                  </a:cubicBezTo>
                  <a:cubicBezTo>
                    <a:pt x="698" y="606"/>
                    <a:pt x="736" y="686"/>
                    <a:pt x="798" y="728"/>
                  </a:cubicBezTo>
                  <a:cubicBezTo>
                    <a:pt x="524" y="1283"/>
                    <a:pt x="314" y="1867"/>
                    <a:pt x="172" y="2470"/>
                  </a:cubicBezTo>
                  <a:cubicBezTo>
                    <a:pt x="89" y="2829"/>
                    <a:pt x="1" y="3213"/>
                    <a:pt x="67" y="3583"/>
                  </a:cubicBezTo>
                  <a:cubicBezTo>
                    <a:pt x="113" y="3848"/>
                    <a:pt x="256" y="4130"/>
                    <a:pt x="535" y="4130"/>
                  </a:cubicBezTo>
                  <a:cubicBezTo>
                    <a:pt x="568" y="4130"/>
                    <a:pt x="602" y="4127"/>
                    <a:pt x="639" y="4118"/>
                  </a:cubicBezTo>
                  <a:cubicBezTo>
                    <a:pt x="1239" y="3984"/>
                    <a:pt x="1688" y="3435"/>
                    <a:pt x="1930" y="2901"/>
                  </a:cubicBezTo>
                  <a:cubicBezTo>
                    <a:pt x="2205" y="2285"/>
                    <a:pt x="2332" y="1536"/>
                    <a:pt x="2168" y="874"/>
                  </a:cubicBezTo>
                  <a:cubicBezTo>
                    <a:pt x="2086" y="543"/>
                    <a:pt x="1900" y="122"/>
                    <a:pt x="1540" y="21"/>
                  </a:cubicBezTo>
                  <a:cubicBezTo>
                    <a:pt x="1489" y="7"/>
                    <a:pt x="1441" y="1"/>
                    <a:pt x="13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6" name="Google Shape;7786;p16"/>
            <p:cNvSpPr/>
            <p:nvPr/>
          </p:nvSpPr>
          <p:spPr>
            <a:xfrm>
              <a:off x="5406650" y="5112625"/>
              <a:ext cx="55325" cy="110050"/>
            </a:xfrm>
            <a:custGeom>
              <a:avLst/>
              <a:gdLst/>
              <a:ahLst/>
              <a:cxnLst/>
              <a:rect l="l" t="t" r="r" b="b"/>
              <a:pathLst>
                <a:path w="2213" h="4402" extrusionOk="0">
                  <a:moveTo>
                    <a:pt x="1259" y="2353"/>
                  </a:moveTo>
                  <a:cubicBezTo>
                    <a:pt x="1339" y="2353"/>
                    <a:pt x="1419" y="2362"/>
                    <a:pt x="1495" y="2385"/>
                  </a:cubicBezTo>
                  <a:cubicBezTo>
                    <a:pt x="1845" y="2490"/>
                    <a:pt x="1917" y="2874"/>
                    <a:pt x="1798" y="3181"/>
                  </a:cubicBezTo>
                  <a:cubicBezTo>
                    <a:pt x="1680" y="3485"/>
                    <a:pt x="1393" y="3817"/>
                    <a:pt x="1113" y="3985"/>
                  </a:cubicBezTo>
                  <a:cubicBezTo>
                    <a:pt x="1006" y="4049"/>
                    <a:pt x="900" y="4080"/>
                    <a:pt x="804" y="4080"/>
                  </a:cubicBezTo>
                  <a:cubicBezTo>
                    <a:pt x="590" y="4080"/>
                    <a:pt x="420" y="3928"/>
                    <a:pt x="369" y="3659"/>
                  </a:cubicBezTo>
                  <a:cubicBezTo>
                    <a:pt x="303" y="3314"/>
                    <a:pt x="344" y="2934"/>
                    <a:pt x="436" y="2569"/>
                  </a:cubicBezTo>
                  <a:cubicBezTo>
                    <a:pt x="444" y="2641"/>
                    <a:pt x="452" y="2713"/>
                    <a:pt x="461" y="2785"/>
                  </a:cubicBezTo>
                  <a:cubicBezTo>
                    <a:pt x="473" y="2885"/>
                    <a:pt x="559" y="2935"/>
                    <a:pt x="638" y="2935"/>
                  </a:cubicBezTo>
                  <a:cubicBezTo>
                    <a:pt x="717" y="2935"/>
                    <a:pt x="789" y="2886"/>
                    <a:pt x="778" y="2786"/>
                  </a:cubicBezTo>
                  <a:lnTo>
                    <a:pt x="738" y="2448"/>
                  </a:lnTo>
                  <a:cubicBezTo>
                    <a:pt x="906" y="2397"/>
                    <a:pt x="1085" y="2353"/>
                    <a:pt x="1259" y="2353"/>
                  </a:cubicBezTo>
                  <a:close/>
                  <a:moveTo>
                    <a:pt x="1896" y="0"/>
                  </a:moveTo>
                  <a:cubicBezTo>
                    <a:pt x="1870" y="0"/>
                    <a:pt x="1842" y="9"/>
                    <a:pt x="1813" y="29"/>
                  </a:cubicBezTo>
                  <a:cubicBezTo>
                    <a:pt x="728" y="789"/>
                    <a:pt x="1" y="2094"/>
                    <a:pt x="32" y="3433"/>
                  </a:cubicBezTo>
                  <a:cubicBezTo>
                    <a:pt x="38" y="3712"/>
                    <a:pt x="95" y="4019"/>
                    <a:pt x="304" y="4220"/>
                  </a:cubicBezTo>
                  <a:cubicBezTo>
                    <a:pt x="436" y="4346"/>
                    <a:pt x="608" y="4401"/>
                    <a:pt x="782" y="4401"/>
                  </a:cubicBezTo>
                  <a:cubicBezTo>
                    <a:pt x="902" y="4401"/>
                    <a:pt x="1024" y="4375"/>
                    <a:pt x="1135" y="4328"/>
                  </a:cubicBezTo>
                  <a:cubicBezTo>
                    <a:pt x="1445" y="4195"/>
                    <a:pt x="1700" y="3916"/>
                    <a:pt x="1895" y="3646"/>
                  </a:cubicBezTo>
                  <a:cubicBezTo>
                    <a:pt x="2091" y="3379"/>
                    <a:pt x="2213" y="3059"/>
                    <a:pt x="2155" y="2727"/>
                  </a:cubicBezTo>
                  <a:cubicBezTo>
                    <a:pt x="2068" y="2217"/>
                    <a:pt x="1680" y="2059"/>
                    <a:pt x="1257" y="2059"/>
                  </a:cubicBezTo>
                  <a:cubicBezTo>
                    <a:pt x="1020" y="2059"/>
                    <a:pt x="771" y="2109"/>
                    <a:pt x="558" y="2174"/>
                  </a:cubicBezTo>
                  <a:cubicBezTo>
                    <a:pt x="604" y="2048"/>
                    <a:pt x="654" y="1926"/>
                    <a:pt x="707" y="1813"/>
                  </a:cubicBezTo>
                  <a:cubicBezTo>
                    <a:pt x="991" y="1209"/>
                    <a:pt x="1426" y="688"/>
                    <a:pt x="1972" y="303"/>
                  </a:cubicBezTo>
                  <a:cubicBezTo>
                    <a:pt x="2109" y="207"/>
                    <a:pt x="2025" y="0"/>
                    <a:pt x="1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7" name="Google Shape;7787;p16"/>
            <p:cNvSpPr/>
            <p:nvPr/>
          </p:nvSpPr>
          <p:spPr>
            <a:xfrm>
              <a:off x="5471900" y="5108375"/>
              <a:ext cx="82300" cy="110775"/>
            </a:xfrm>
            <a:custGeom>
              <a:avLst/>
              <a:gdLst/>
              <a:ahLst/>
              <a:cxnLst/>
              <a:rect l="l" t="t" r="r" b="b"/>
              <a:pathLst>
                <a:path w="3292" h="4431" extrusionOk="0">
                  <a:moveTo>
                    <a:pt x="2044" y="1"/>
                  </a:moveTo>
                  <a:cubicBezTo>
                    <a:pt x="1786" y="1"/>
                    <a:pt x="1529" y="18"/>
                    <a:pt x="1273" y="53"/>
                  </a:cubicBezTo>
                  <a:cubicBezTo>
                    <a:pt x="1246" y="35"/>
                    <a:pt x="1215" y="24"/>
                    <a:pt x="1184" y="24"/>
                  </a:cubicBezTo>
                  <a:cubicBezTo>
                    <a:pt x="1145" y="24"/>
                    <a:pt x="1107" y="42"/>
                    <a:pt x="1079" y="81"/>
                  </a:cubicBezTo>
                  <a:cubicBezTo>
                    <a:pt x="1032" y="89"/>
                    <a:pt x="985" y="92"/>
                    <a:pt x="939" y="102"/>
                  </a:cubicBezTo>
                  <a:cubicBezTo>
                    <a:pt x="778" y="133"/>
                    <a:pt x="803" y="337"/>
                    <a:pt x="924" y="393"/>
                  </a:cubicBezTo>
                  <a:cubicBezTo>
                    <a:pt x="673" y="916"/>
                    <a:pt x="422" y="1440"/>
                    <a:pt x="172" y="1965"/>
                  </a:cubicBezTo>
                  <a:cubicBezTo>
                    <a:pt x="118" y="2075"/>
                    <a:pt x="190" y="2203"/>
                    <a:pt x="308" y="2203"/>
                  </a:cubicBezTo>
                  <a:cubicBezTo>
                    <a:pt x="321" y="2203"/>
                    <a:pt x="335" y="2201"/>
                    <a:pt x="349" y="2198"/>
                  </a:cubicBezTo>
                  <a:cubicBezTo>
                    <a:pt x="562" y="2147"/>
                    <a:pt x="787" y="2109"/>
                    <a:pt x="1009" y="2109"/>
                  </a:cubicBezTo>
                  <a:cubicBezTo>
                    <a:pt x="1254" y="2109"/>
                    <a:pt x="1495" y="2155"/>
                    <a:pt x="1715" y="2278"/>
                  </a:cubicBezTo>
                  <a:cubicBezTo>
                    <a:pt x="2067" y="2475"/>
                    <a:pt x="2263" y="2834"/>
                    <a:pt x="2194" y="3237"/>
                  </a:cubicBezTo>
                  <a:cubicBezTo>
                    <a:pt x="2090" y="3833"/>
                    <a:pt x="1594" y="4117"/>
                    <a:pt x="1071" y="4117"/>
                  </a:cubicBezTo>
                  <a:cubicBezTo>
                    <a:pt x="808" y="4117"/>
                    <a:pt x="538" y="4045"/>
                    <a:pt x="308" y="3906"/>
                  </a:cubicBezTo>
                  <a:cubicBezTo>
                    <a:pt x="281" y="3889"/>
                    <a:pt x="254" y="3882"/>
                    <a:pt x="228" y="3882"/>
                  </a:cubicBezTo>
                  <a:cubicBezTo>
                    <a:pt x="92" y="3882"/>
                    <a:pt x="0" y="4090"/>
                    <a:pt x="148" y="4178"/>
                  </a:cubicBezTo>
                  <a:cubicBezTo>
                    <a:pt x="427" y="4347"/>
                    <a:pt x="748" y="4431"/>
                    <a:pt x="1062" y="4431"/>
                  </a:cubicBezTo>
                  <a:cubicBezTo>
                    <a:pt x="1741" y="4431"/>
                    <a:pt x="2387" y="4039"/>
                    <a:pt x="2508" y="3271"/>
                  </a:cubicBezTo>
                  <a:cubicBezTo>
                    <a:pt x="2583" y="2787"/>
                    <a:pt x="2376" y="2339"/>
                    <a:pt x="1972" y="2065"/>
                  </a:cubicBezTo>
                  <a:cubicBezTo>
                    <a:pt x="1684" y="1868"/>
                    <a:pt x="1352" y="1796"/>
                    <a:pt x="1015" y="1796"/>
                  </a:cubicBezTo>
                  <a:cubicBezTo>
                    <a:pt x="871" y="1796"/>
                    <a:pt x="726" y="1809"/>
                    <a:pt x="584" y="1831"/>
                  </a:cubicBezTo>
                  <a:lnTo>
                    <a:pt x="1284" y="368"/>
                  </a:lnTo>
                  <a:cubicBezTo>
                    <a:pt x="1536" y="331"/>
                    <a:pt x="1790" y="313"/>
                    <a:pt x="2043" y="313"/>
                  </a:cubicBezTo>
                  <a:cubicBezTo>
                    <a:pt x="2370" y="313"/>
                    <a:pt x="2696" y="343"/>
                    <a:pt x="3018" y="404"/>
                  </a:cubicBezTo>
                  <a:cubicBezTo>
                    <a:pt x="3031" y="407"/>
                    <a:pt x="3043" y="408"/>
                    <a:pt x="3054" y="408"/>
                  </a:cubicBezTo>
                  <a:cubicBezTo>
                    <a:pt x="3227" y="408"/>
                    <a:pt x="3291" y="137"/>
                    <a:pt x="3105" y="100"/>
                  </a:cubicBezTo>
                  <a:cubicBezTo>
                    <a:pt x="2754" y="34"/>
                    <a:pt x="2399" y="1"/>
                    <a:pt x="20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8" name="Google Shape;7788;p16"/>
            <p:cNvSpPr/>
            <p:nvPr/>
          </p:nvSpPr>
          <p:spPr>
            <a:xfrm>
              <a:off x="1416750" y="4058750"/>
              <a:ext cx="150125" cy="98375"/>
            </a:xfrm>
            <a:custGeom>
              <a:avLst/>
              <a:gdLst/>
              <a:ahLst/>
              <a:cxnLst/>
              <a:rect l="l" t="t" r="r" b="b"/>
              <a:pathLst>
                <a:path w="6005" h="3935" extrusionOk="0">
                  <a:moveTo>
                    <a:pt x="346" y="0"/>
                  </a:moveTo>
                  <a:cubicBezTo>
                    <a:pt x="262" y="0"/>
                    <a:pt x="184" y="48"/>
                    <a:pt x="168" y="157"/>
                  </a:cubicBezTo>
                  <a:cubicBezTo>
                    <a:pt x="1" y="1302"/>
                    <a:pt x="350" y="2477"/>
                    <a:pt x="1137" y="3329"/>
                  </a:cubicBezTo>
                  <a:cubicBezTo>
                    <a:pt x="1282" y="3488"/>
                    <a:pt x="1461" y="3691"/>
                    <a:pt x="1691" y="3691"/>
                  </a:cubicBezTo>
                  <a:cubicBezTo>
                    <a:pt x="1713" y="3691"/>
                    <a:pt x="1736" y="3689"/>
                    <a:pt x="1760" y="3685"/>
                  </a:cubicBezTo>
                  <a:cubicBezTo>
                    <a:pt x="2008" y="3640"/>
                    <a:pt x="2160" y="3345"/>
                    <a:pt x="2276" y="3149"/>
                  </a:cubicBezTo>
                  <a:cubicBezTo>
                    <a:pt x="2401" y="2930"/>
                    <a:pt x="2500" y="2696"/>
                    <a:pt x="2570" y="2453"/>
                  </a:cubicBezTo>
                  <a:cubicBezTo>
                    <a:pt x="2863" y="3195"/>
                    <a:pt x="3390" y="3821"/>
                    <a:pt x="4251" y="3922"/>
                  </a:cubicBezTo>
                  <a:cubicBezTo>
                    <a:pt x="4322" y="3930"/>
                    <a:pt x="4394" y="3934"/>
                    <a:pt x="4466" y="3934"/>
                  </a:cubicBezTo>
                  <a:cubicBezTo>
                    <a:pt x="4905" y="3934"/>
                    <a:pt x="5343" y="3774"/>
                    <a:pt x="5622" y="3420"/>
                  </a:cubicBezTo>
                  <a:cubicBezTo>
                    <a:pt x="6005" y="2934"/>
                    <a:pt x="6003" y="2292"/>
                    <a:pt x="5964" y="1706"/>
                  </a:cubicBezTo>
                  <a:cubicBezTo>
                    <a:pt x="5955" y="1574"/>
                    <a:pt x="5851" y="1510"/>
                    <a:pt x="5748" y="1510"/>
                  </a:cubicBezTo>
                  <a:cubicBezTo>
                    <a:pt x="5641" y="1510"/>
                    <a:pt x="5535" y="1581"/>
                    <a:pt x="5544" y="1719"/>
                  </a:cubicBezTo>
                  <a:cubicBezTo>
                    <a:pt x="5574" y="2167"/>
                    <a:pt x="5607" y="2684"/>
                    <a:pt x="5353" y="3080"/>
                  </a:cubicBezTo>
                  <a:cubicBezTo>
                    <a:pt x="5159" y="3383"/>
                    <a:pt x="4815" y="3517"/>
                    <a:pt x="4470" y="3517"/>
                  </a:cubicBezTo>
                  <a:cubicBezTo>
                    <a:pt x="4386" y="3517"/>
                    <a:pt x="4302" y="3509"/>
                    <a:pt x="4220" y="3494"/>
                  </a:cubicBezTo>
                  <a:cubicBezTo>
                    <a:pt x="3242" y="3314"/>
                    <a:pt x="2844" y="2276"/>
                    <a:pt x="2732" y="1399"/>
                  </a:cubicBezTo>
                  <a:cubicBezTo>
                    <a:pt x="2715" y="1269"/>
                    <a:pt x="2612" y="1204"/>
                    <a:pt x="2512" y="1204"/>
                  </a:cubicBezTo>
                  <a:cubicBezTo>
                    <a:pt x="2410" y="1204"/>
                    <a:pt x="2311" y="1273"/>
                    <a:pt x="2312" y="1413"/>
                  </a:cubicBezTo>
                  <a:cubicBezTo>
                    <a:pt x="2316" y="1893"/>
                    <a:pt x="2207" y="2369"/>
                    <a:pt x="1989" y="2797"/>
                  </a:cubicBezTo>
                  <a:cubicBezTo>
                    <a:pt x="1928" y="2916"/>
                    <a:pt x="1803" y="3228"/>
                    <a:pt x="1655" y="3228"/>
                  </a:cubicBezTo>
                  <a:cubicBezTo>
                    <a:pt x="1646" y="3228"/>
                    <a:pt x="1636" y="3227"/>
                    <a:pt x="1627" y="3224"/>
                  </a:cubicBezTo>
                  <a:cubicBezTo>
                    <a:pt x="1555" y="3204"/>
                    <a:pt x="1447" y="3047"/>
                    <a:pt x="1398" y="2994"/>
                  </a:cubicBezTo>
                  <a:cubicBezTo>
                    <a:pt x="1320" y="2906"/>
                    <a:pt x="1246" y="2814"/>
                    <a:pt x="1179" y="2718"/>
                  </a:cubicBezTo>
                  <a:cubicBezTo>
                    <a:pt x="676" y="2008"/>
                    <a:pt x="452" y="1119"/>
                    <a:pt x="579" y="257"/>
                  </a:cubicBezTo>
                  <a:cubicBezTo>
                    <a:pt x="601" y="99"/>
                    <a:pt x="467" y="0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89" name="Google Shape;7789;p16"/>
            <p:cNvSpPr/>
            <p:nvPr/>
          </p:nvSpPr>
          <p:spPr>
            <a:xfrm>
              <a:off x="1508050" y="4020075"/>
              <a:ext cx="61775" cy="59025"/>
            </a:xfrm>
            <a:custGeom>
              <a:avLst/>
              <a:gdLst/>
              <a:ahLst/>
              <a:cxnLst/>
              <a:rect l="l" t="t" r="r" b="b"/>
              <a:pathLst>
                <a:path w="2471" h="2361" extrusionOk="0">
                  <a:moveTo>
                    <a:pt x="2161" y="0"/>
                  </a:moveTo>
                  <a:cubicBezTo>
                    <a:pt x="2140" y="0"/>
                    <a:pt x="2120" y="3"/>
                    <a:pt x="2100" y="10"/>
                  </a:cubicBezTo>
                  <a:cubicBezTo>
                    <a:pt x="1986" y="44"/>
                    <a:pt x="1933" y="162"/>
                    <a:pt x="1961" y="272"/>
                  </a:cubicBezTo>
                  <a:cubicBezTo>
                    <a:pt x="2033" y="552"/>
                    <a:pt x="2050" y="845"/>
                    <a:pt x="2011" y="1132"/>
                  </a:cubicBezTo>
                  <a:cubicBezTo>
                    <a:pt x="2000" y="1205"/>
                    <a:pt x="1986" y="1277"/>
                    <a:pt x="1969" y="1351"/>
                  </a:cubicBezTo>
                  <a:cubicBezTo>
                    <a:pt x="1958" y="1401"/>
                    <a:pt x="1928" y="1469"/>
                    <a:pt x="1920" y="1520"/>
                  </a:cubicBezTo>
                  <a:lnTo>
                    <a:pt x="1909" y="1516"/>
                  </a:lnTo>
                  <a:cubicBezTo>
                    <a:pt x="1835" y="1483"/>
                    <a:pt x="1762" y="1448"/>
                    <a:pt x="1690" y="1411"/>
                  </a:cubicBezTo>
                  <a:cubicBezTo>
                    <a:pt x="1555" y="1343"/>
                    <a:pt x="1423" y="1270"/>
                    <a:pt x="1295" y="1190"/>
                  </a:cubicBezTo>
                  <a:cubicBezTo>
                    <a:pt x="1163" y="1108"/>
                    <a:pt x="1038" y="1020"/>
                    <a:pt x="889" y="967"/>
                  </a:cubicBezTo>
                  <a:cubicBezTo>
                    <a:pt x="824" y="944"/>
                    <a:pt x="757" y="933"/>
                    <a:pt x="692" y="933"/>
                  </a:cubicBezTo>
                  <a:cubicBezTo>
                    <a:pt x="473" y="933"/>
                    <a:pt x="270" y="1057"/>
                    <a:pt x="168" y="1265"/>
                  </a:cubicBezTo>
                  <a:cubicBezTo>
                    <a:pt x="1" y="1603"/>
                    <a:pt x="137" y="1948"/>
                    <a:pt x="284" y="2264"/>
                  </a:cubicBezTo>
                  <a:cubicBezTo>
                    <a:pt x="314" y="2329"/>
                    <a:pt x="388" y="2360"/>
                    <a:pt x="460" y="2360"/>
                  </a:cubicBezTo>
                  <a:cubicBezTo>
                    <a:pt x="501" y="2360"/>
                    <a:pt x="541" y="2350"/>
                    <a:pt x="573" y="2330"/>
                  </a:cubicBezTo>
                  <a:cubicBezTo>
                    <a:pt x="679" y="2263"/>
                    <a:pt x="687" y="2144"/>
                    <a:pt x="640" y="2040"/>
                  </a:cubicBezTo>
                  <a:cubicBezTo>
                    <a:pt x="548" y="1843"/>
                    <a:pt x="430" y="1575"/>
                    <a:pt x="576" y="1403"/>
                  </a:cubicBezTo>
                  <a:cubicBezTo>
                    <a:pt x="605" y="1368"/>
                    <a:pt x="641" y="1351"/>
                    <a:pt x="684" y="1351"/>
                  </a:cubicBezTo>
                  <a:cubicBezTo>
                    <a:pt x="714" y="1351"/>
                    <a:pt x="748" y="1359"/>
                    <a:pt x="784" y="1375"/>
                  </a:cubicBezTo>
                  <a:cubicBezTo>
                    <a:pt x="916" y="1428"/>
                    <a:pt x="1033" y="1522"/>
                    <a:pt x="1154" y="1595"/>
                  </a:cubicBezTo>
                  <a:cubicBezTo>
                    <a:pt x="1284" y="1674"/>
                    <a:pt x="1416" y="1746"/>
                    <a:pt x="1552" y="1812"/>
                  </a:cubicBezTo>
                  <a:cubicBezTo>
                    <a:pt x="1680" y="1873"/>
                    <a:pt x="1822" y="1957"/>
                    <a:pt x="1969" y="1957"/>
                  </a:cubicBezTo>
                  <a:cubicBezTo>
                    <a:pt x="1979" y="1957"/>
                    <a:pt x="1989" y="1957"/>
                    <a:pt x="1998" y="1956"/>
                  </a:cubicBezTo>
                  <a:cubicBezTo>
                    <a:pt x="2183" y="1942"/>
                    <a:pt x="2274" y="1788"/>
                    <a:pt x="2326" y="1630"/>
                  </a:cubicBezTo>
                  <a:cubicBezTo>
                    <a:pt x="2373" y="1489"/>
                    <a:pt x="2404" y="1343"/>
                    <a:pt x="2425" y="1196"/>
                  </a:cubicBezTo>
                  <a:cubicBezTo>
                    <a:pt x="2470" y="845"/>
                    <a:pt x="2450" y="489"/>
                    <a:pt x="2362" y="146"/>
                  </a:cubicBezTo>
                  <a:cubicBezTo>
                    <a:pt x="2340" y="57"/>
                    <a:pt x="2250" y="0"/>
                    <a:pt x="2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0" name="Google Shape;7790;p16"/>
            <p:cNvSpPr/>
            <p:nvPr/>
          </p:nvSpPr>
          <p:spPr>
            <a:xfrm>
              <a:off x="1450200" y="3907500"/>
              <a:ext cx="13550" cy="108075"/>
            </a:xfrm>
            <a:custGeom>
              <a:avLst/>
              <a:gdLst/>
              <a:ahLst/>
              <a:cxnLst/>
              <a:rect l="l" t="t" r="r" b="b"/>
              <a:pathLst>
                <a:path w="542" h="4323" extrusionOk="0">
                  <a:moveTo>
                    <a:pt x="334" y="0"/>
                  </a:moveTo>
                  <a:cubicBezTo>
                    <a:pt x="227" y="0"/>
                    <a:pt x="111" y="71"/>
                    <a:pt x="101" y="207"/>
                  </a:cubicBezTo>
                  <a:cubicBezTo>
                    <a:pt x="1" y="1513"/>
                    <a:pt x="4" y="2824"/>
                    <a:pt x="110" y="4127"/>
                  </a:cubicBezTo>
                  <a:cubicBezTo>
                    <a:pt x="121" y="4258"/>
                    <a:pt x="227" y="4323"/>
                    <a:pt x="329" y="4323"/>
                  </a:cubicBezTo>
                  <a:cubicBezTo>
                    <a:pt x="437" y="4323"/>
                    <a:pt x="541" y="4252"/>
                    <a:pt x="530" y="4113"/>
                  </a:cubicBezTo>
                  <a:cubicBezTo>
                    <a:pt x="424" y="2810"/>
                    <a:pt x="421" y="1500"/>
                    <a:pt x="521" y="195"/>
                  </a:cubicBezTo>
                  <a:cubicBezTo>
                    <a:pt x="531" y="64"/>
                    <a:pt x="43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1" name="Google Shape;7791;p16"/>
            <p:cNvSpPr/>
            <p:nvPr/>
          </p:nvSpPr>
          <p:spPr>
            <a:xfrm>
              <a:off x="1481525" y="3915650"/>
              <a:ext cx="13500" cy="102600"/>
            </a:xfrm>
            <a:custGeom>
              <a:avLst/>
              <a:gdLst/>
              <a:ahLst/>
              <a:cxnLst/>
              <a:rect l="l" t="t" r="r" b="b"/>
              <a:pathLst>
                <a:path w="540" h="4104" extrusionOk="0">
                  <a:moveTo>
                    <a:pt x="215" y="1"/>
                  </a:moveTo>
                  <a:cubicBezTo>
                    <a:pt x="108" y="1"/>
                    <a:pt x="0" y="72"/>
                    <a:pt x="4" y="210"/>
                  </a:cubicBezTo>
                  <a:lnTo>
                    <a:pt x="115" y="3906"/>
                  </a:lnTo>
                  <a:cubicBezTo>
                    <a:pt x="119" y="4039"/>
                    <a:pt x="221" y="4104"/>
                    <a:pt x="324" y="4104"/>
                  </a:cubicBezTo>
                  <a:cubicBezTo>
                    <a:pt x="431" y="4104"/>
                    <a:pt x="539" y="4033"/>
                    <a:pt x="535" y="3894"/>
                  </a:cubicBezTo>
                  <a:lnTo>
                    <a:pt x="424" y="198"/>
                  </a:lnTo>
                  <a:cubicBezTo>
                    <a:pt x="420" y="65"/>
                    <a:pt x="317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2" name="Google Shape;7792;p16"/>
            <p:cNvSpPr/>
            <p:nvPr/>
          </p:nvSpPr>
          <p:spPr>
            <a:xfrm>
              <a:off x="1466075" y="3680325"/>
              <a:ext cx="18375" cy="204050"/>
            </a:xfrm>
            <a:custGeom>
              <a:avLst/>
              <a:gdLst/>
              <a:ahLst/>
              <a:cxnLst/>
              <a:rect l="l" t="t" r="r" b="b"/>
              <a:pathLst>
                <a:path w="735" h="8162" extrusionOk="0">
                  <a:moveTo>
                    <a:pt x="405" y="1"/>
                  </a:moveTo>
                  <a:cubicBezTo>
                    <a:pt x="298" y="1"/>
                    <a:pt x="183" y="71"/>
                    <a:pt x="174" y="209"/>
                  </a:cubicBezTo>
                  <a:cubicBezTo>
                    <a:pt x="0" y="2794"/>
                    <a:pt x="43" y="5388"/>
                    <a:pt x="301" y="7966"/>
                  </a:cubicBezTo>
                  <a:cubicBezTo>
                    <a:pt x="314" y="8097"/>
                    <a:pt x="421" y="8161"/>
                    <a:pt x="524" y="8161"/>
                  </a:cubicBezTo>
                  <a:cubicBezTo>
                    <a:pt x="632" y="8161"/>
                    <a:pt x="735" y="8091"/>
                    <a:pt x="721" y="7953"/>
                  </a:cubicBezTo>
                  <a:cubicBezTo>
                    <a:pt x="462" y="5374"/>
                    <a:pt x="419" y="2780"/>
                    <a:pt x="594" y="196"/>
                  </a:cubicBezTo>
                  <a:cubicBezTo>
                    <a:pt x="602" y="65"/>
                    <a:pt x="507" y="1"/>
                    <a:pt x="4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3" name="Google Shape;7793;p16"/>
            <p:cNvSpPr/>
            <p:nvPr/>
          </p:nvSpPr>
          <p:spPr>
            <a:xfrm>
              <a:off x="1437850" y="3204225"/>
              <a:ext cx="35150" cy="306750"/>
            </a:xfrm>
            <a:custGeom>
              <a:avLst/>
              <a:gdLst/>
              <a:ahLst/>
              <a:cxnLst/>
              <a:rect l="l" t="t" r="r" b="b"/>
              <a:pathLst>
                <a:path w="1406" h="12270" extrusionOk="0">
                  <a:moveTo>
                    <a:pt x="212" y="1"/>
                  </a:moveTo>
                  <a:cubicBezTo>
                    <a:pt x="104" y="1"/>
                    <a:pt x="1" y="71"/>
                    <a:pt x="14" y="208"/>
                  </a:cubicBezTo>
                  <a:cubicBezTo>
                    <a:pt x="372" y="4160"/>
                    <a:pt x="694" y="8116"/>
                    <a:pt x="976" y="12074"/>
                  </a:cubicBezTo>
                  <a:cubicBezTo>
                    <a:pt x="986" y="12205"/>
                    <a:pt x="1090" y="12270"/>
                    <a:pt x="1193" y="12270"/>
                  </a:cubicBezTo>
                  <a:cubicBezTo>
                    <a:pt x="1300" y="12270"/>
                    <a:pt x="1405" y="12199"/>
                    <a:pt x="1396" y="12061"/>
                  </a:cubicBezTo>
                  <a:cubicBezTo>
                    <a:pt x="1114" y="8102"/>
                    <a:pt x="792" y="4147"/>
                    <a:pt x="434" y="196"/>
                  </a:cubicBezTo>
                  <a:cubicBezTo>
                    <a:pt x="421" y="65"/>
                    <a:pt x="315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4" name="Google Shape;7794;p16"/>
            <p:cNvSpPr/>
            <p:nvPr/>
          </p:nvSpPr>
          <p:spPr>
            <a:xfrm>
              <a:off x="1433825" y="3568025"/>
              <a:ext cx="73475" cy="77175"/>
            </a:xfrm>
            <a:custGeom>
              <a:avLst/>
              <a:gdLst/>
              <a:ahLst/>
              <a:cxnLst/>
              <a:rect l="l" t="t" r="r" b="b"/>
              <a:pathLst>
                <a:path w="2939" h="3087" extrusionOk="0">
                  <a:moveTo>
                    <a:pt x="1448" y="1"/>
                  </a:moveTo>
                  <a:cubicBezTo>
                    <a:pt x="1340" y="1"/>
                    <a:pt x="1238" y="71"/>
                    <a:pt x="1254" y="209"/>
                  </a:cubicBezTo>
                  <a:cubicBezTo>
                    <a:pt x="1300" y="613"/>
                    <a:pt x="1333" y="1017"/>
                    <a:pt x="1351" y="1423"/>
                  </a:cubicBezTo>
                  <a:lnTo>
                    <a:pt x="278" y="1277"/>
                  </a:lnTo>
                  <a:cubicBezTo>
                    <a:pt x="265" y="1275"/>
                    <a:pt x="252" y="1275"/>
                    <a:pt x="239" y="1275"/>
                  </a:cubicBezTo>
                  <a:cubicBezTo>
                    <a:pt x="142" y="1275"/>
                    <a:pt x="51" y="1327"/>
                    <a:pt x="26" y="1431"/>
                  </a:cubicBezTo>
                  <a:cubicBezTo>
                    <a:pt x="1" y="1533"/>
                    <a:pt x="67" y="1669"/>
                    <a:pt x="179" y="1685"/>
                  </a:cubicBezTo>
                  <a:lnTo>
                    <a:pt x="1367" y="1848"/>
                  </a:lnTo>
                  <a:cubicBezTo>
                    <a:pt x="1376" y="2195"/>
                    <a:pt x="1380" y="2543"/>
                    <a:pt x="1370" y="2891"/>
                  </a:cubicBezTo>
                  <a:cubicBezTo>
                    <a:pt x="1366" y="3022"/>
                    <a:pt x="1464" y="3086"/>
                    <a:pt x="1566" y="3086"/>
                  </a:cubicBezTo>
                  <a:cubicBezTo>
                    <a:pt x="1674" y="3086"/>
                    <a:pt x="1786" y="3015"/>
                    <a:pt x="1790" y="2877"/>
                  </a:cubicBezTo>
                  <a:cubicBezTo>
                    <a:pt x="1798" y="2553"/>
                    <a:pt x="1796" y="2228"/>
                    <a:pt x="1788" y="1904"/>
                  </a:cubicBezTo>
                  <a:lnTo>
                    <a:pt x="1788" y="1904"/>
                  </a:lnTo>
                  <a:lnTo>
                    <a:pt x="2661" y="2023"/>
                  </a:lnTo>
                  <a:cubicBezTo>
                    <a:pt x="2674" y="2025"/>
                    <a:pt x="2687" y="2026"/>
                    <a:pt x="2700" y="2026"/>
                  </a:cubicBezTo>
                  <a:cubicBezTo>
                    <a:pt x="2798" y="2026"/>
                    <a:pt x="2888" y="1973"/>
                    <a:pt x="2913" y="1869"/>
                  </a:cubicBezTo>
                  <a:cubicBezTo>
                    <a:pt x="2938" y="1768"/>
                    <a:pt x="2873" y="1631"/>
                    <a:pt x="2760" y="1616"/>
                  </a:cubicBezTo>
                  <a:lnTo>
                    <a:pt x="1776" y="1481"/>
                  </a:lnTo>
                  <a:cubicBezTo>
                    <a:pt x="1756" y="1052"/>
                    <a:pt x="1721" y="622"/>
                    <a:pt x="1673" y="195"/>
                  </a:cubicBezTo>
                  <a:cubicBezTo>
                    <a:pt x="1658" y="65"/>
                    <a:pt x="1550" y="1"/>
                    <a:pt x="14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5" name="Google Shape;7795;p16"/>
            <p:cNvSpPr/>
            <p:nvPr/>
          </p:nvSpPr>
          <p:spPr>
            <a:xfrm>
              <a:off x="1330000" y="3744650"/>
              <a:ext cx="113300" cy="112150"/>
            </a:xfrm>
            <a:custGeom>
              <a:avLst/>
              <a:gdLst/>
              <a:ahLst/>
              <a:cxnLst/>
              <a:rect l="l" t="t" r="r" b="b"/>
              <a:pathLst>
                <a:path w="4532" h="4486" extrusionOk="0">
                  <a:moveTo>
                    <a:pt x="3621" y="522"/>
                  </a:moveTo>
                  <a:lnTo>
                    <a:pt x="3665" y="2728"/>
                  </a:lnTo>
                  <a:cubicBezTo>
                    <a:pt x="3670" y="3011"/>
                    <a:pt x="3676" y="3295"/>
                    <a:pt x="3681" y="3580"/>
                  </a:cubicBezTo>
                  <a:cubicBezTo>
                    <a:pt x="2705" y="2930"/>
                    <a:pt x="1721" y="2292"/>
                    <a:pt x="729" y="1664"/>
                  </a:cubicBezTo>
                  <a:cubicBezTo>
                    <a:pt x="1711" y="1329"/>
                    <a:pt x="2675" y="948"/>
                    <a:pt x="3621" y="522"/>
                  </a:cubicBezTo>
                  <a:close/>
                  <a:moveTo>
                    <a:pt x="3825" y="1"/>
                  </a:moveTo>
                  <a:cubicBezTo>
                    <a:pt x="3788" y="1"/>
                    <a:pt x="3749" y="9"/>
                    <a:pt x="3714" y="25"/>
                  </a:cubicBezTo>
                  <a:cubicBezTo>
                    <a:pt x="2567" y="553"/>
                    <a:pt x="1390" y="1014"/>
                    <a:pt x="188" y="1405"/>
                  </a:cubicBezTo>
                  <a:cubicBezTo>
                    <a:pt x="10" y="1463"/>
                    <a:pt x="0" y="1695"/>
                    <a:pt x="151" y="1789"/>
                  </a:cubicBezTo>
                  <a:cubicBezTo>
                    <a:pt x="1346" y="2541"/>
                    <a:pt x="2529" y="3311"/>
                    <a:pt x="3704" y="4095"/>
                  </a:cubicBezTo>
                  <a:cubicBezTo>
                    <a:pt x="3738" y="4290"/>
                    <a:pt x="3837" y="4485"/>
                    <a:pt x="4038" y="4485"/>
                  </a:cubicBezTo>
                  <a:cubicBezTo>
                    <a:pt x="4071" y="4485"/>
                    <a:pt x="4107" y="4480"/>
                    <a:pt x="4146" y="4468"/>
                  </a:cubicBezTo>
                  <a:cubicBezTo>
                    <a:pt x="4177" y="4459"/>
                    <a:pt x="4205" y="4443"/>
                    <a:pt x="4229" y="4420"/>
                  </a:cubicBezTo>
                  <a:cubicBezTo>
                    <a:pt x="4236" y="4421"/>
                    <a:pt x="4244" y="4421"/>
                    <a:pt x="4251" y="4421"/>
                  </a:cubicBezTo>
                  <a:cubicBezTo>
                    <a:pt x="4423" y="4421"/>
                    <a:pt x="4531" y="4142"/>
                    <a:pt x="4345" y="4017"/>
                  </a:cubicBezTo>
                  <a:cubicBezTo>
                    <a:pt x="4267" y="3964"/>
                    <a:pt x="4185" y="3912"/>
                    <a:pt x="4107" y="3859"/>
                  </a:cubicBezTo>
                  <a:cubicBezTo>
                    <a:pt x="4107" y="3824"/>
                    <a:pt x="4105" y="3788"/>
                    <a:pt x="4105" y="3752"/>
                  </a:cubicBezTo>
                  <a:lnTo>
                    <a:pt x="4094" y="3234"/>
                  </a:lnTo>
                  <a:lnTo>
                    <a:pt x="4075" y="2234"/>
                  </a:lnTo>
                  <a:lnTo>
                    <a:pt x="4036" y="197"/>
                  </a:lnTo>
                  <a:cubicBezTo>
                    <a:pt x="4033" y="67"/>
                    <a:pt x="3933" y="1"/>
                    <a:pt x="38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6" name="Google Shape;7796;p16"/>
            <p:cNvSpPr/>
            <p:nvPr/>
          </p:nvSpPr>
          <p:spPr>
            <a:xfrm>
              <a:off x="1282825" y="3646225"/>
              <a:ext cx="142625" cy="111750"/>
            </a:xfrm>
            <a:custGeom>
              <a:avLst/>
              <a:gdLst/>
              <a:ahLst/>
              <a:cxnLst/>
              <a:rect l="l" t="t" r="r" b="b"/>
              <a:pathLst>
                <a:path w="5705" h="4470" extrusionOk="0">
                  <a:moveTo>
                    <a:pt x="405" y="0"/>
                  </a:moveTo>
                  <a:cubicBezTo>
                    <a:pt x="298" y="0"/>
                    <a:pt x="182" y="71"/>
                    <a:pt x="172" y="208"/>
                  </a:cubicBezTo>
                  <a:cubicBezTo>
                    <a:pt x="129" y="756"/>
                    <a:pt x="103" y="1306"/>
                    <a:pt x="84" y="1858"/>
                  </a:cubicBezTo>
                  <a:cubicBezTo>
                    <a:pt x="13" y="1936"/>
                    <a:pt x="1" y="2065"/>
                    <a:pt x="75" y="2146"/>
                  </a:cubicBezTo>
                  <a:cubicBezTo>
                    <a:pt x="57" y="2854"/>
                    <a:pt x="60" y="3564"/>
                    <a:pt x="84" y="4274"/>
                  </a:cubicBezTo>
                  <a:cubicBezTo>
                    <a:pt x="89" y="4405"/>
                    <a:pt x="191" y="4470"/>
                    <a:pt x="293" y="4470"/>
                  </a:cubicBezTo>
                  <a:cubicBezTo>
                    <a:pt x="401" y="4470"/>
                    <a:pt x="509" y="4399"/>
                    <a:pt x="504" y="4260"/>
                  </a:cubicBezTo>
                  <a:cubicBezTo>
                    <a:pt x="480" y="3600"/>
                    <a:pt x="477" y="2940"/>
                    <a:pt x="490" y="2281"/>
                  </a:cubicBezTo>
                  <a:lnTo>
                    <a:pt x="490" y="2281"/>
                  </a:lnTo>
                  <a:cubicBezTo>
                    <a:pt x="2089" y="2663"/>
                    <a:pt x="3711" y="2944"/>
                    <a:pt x="5347" y="3121"/>
                  </a:cubicBezTo>
                  <a:cubicBezTo>
                    <a:pt x="5356" y="3122"/>
                    <a:pt x="5364" y="3122"/>
                    <a:pt x="5373" y="3122"/>
                  </a:cubicBezTo>
                  <a:cubicBezTo>
                    <a:pt x="5618" y="3122"/>
                    <a:pt x="5704" y="2741"/>
                    <a:pt x="5444" y="2713"/>
                  </a:cubicBezTo>
                  <a:cubicBezTo>
                    <a:pt x="3780" y="2533"/>
                    <a:pt x="2130" y="2245"/>
                    <a:pt x="504" y="1853"/>
                  </a:cubicBezTo>
                  <a:cubicBezTo>
                    <a:pt x="521" y="1300"/>
                    <a:pt x="548" y="747"/>
                    <a:pt x="590" y="194"/>
                  </a:cubicBezTo>
                  <a:cubicBezTo>
                    <a:pt x="601" y="64"/>
                    <a:pt x="507" y="0"/>
                    <a:pt x="4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7" name="Google Shape;7797;p16"/>
            <p:cNvSpPr/>
            <p:nvPr/>
          </p:nvSpPr>
          <p:spPr>
            <a:xfrm>
              <a:off x="1505250" y="3720650"/>
              <a:ext cx="142600" cy="124200"/>
            </a:xfrm>
            <a:custGeom>
              <a:avLst/>
              <a:gdLst/>
              <a:ahLst/>
              <a:cxnLst/>
              <a:rect l="l" t="t" r="r" b="b"/>
              <a:pathLst>
                <a:path w="5704" h="4968" extrusionOk="0">
                  <a:moveTo>
                    <a:pt x="417" y="0"/>
                  </a:moveTo>
                  <a:cubicBezTo>
                    <a:pt x="309" y="0"/>
                    <a:pt x="200" y="71"/>
                    <a:pt x="204" y="209"/>
                  </a:cubicBezTo>
                  <a:cubicBezTo>
                    <a:pt x="219" y="833"/>
                    <a:pt x="251" y="1455"/>
                    <a:pt x="291" y="2075"/>
                  </a:cubicBezTo>
                  <a:lnTo>
                    <a:pt x="269" y="2075"/>
                  </a:lnTo>
                  <a:cubicBezTo>
                    <a:pt x="265" y="2075"/>
                    <a:pt x="260" y="2075"/>
                    <a:pt x="255" y="2075"/>
                  </a:cubicBezTo>
                  <a:cubicBezTo>
                    <a:pt x="1" y="2075"/>
                    <a:pt x="19" y="2480"/>
                    <a:pt x="284" y="2495"/>
                  </a:cubicBezTo>
                  <a:lnTo>
                    <a:pt x="318" y="2495"/>
                  </a:lnTo>
                  <a:cubicBezTo>
                    <a:pt x="376" y="3257"/>
                    <a:pt x="453" y="4017"/>
                    <a:pt x="550" y="4773"/>
                  </a:cubicBezTo>
                  <a:cubicBezTo>
                    <a:pt x="567" y="4904"/>
                    <a:pt x="675" y="4967"/>
                    <a:pt x="778" y="4967"/>
                  </a:cubicBezTo>
                  <a:cubicBezTo>
                    <a:pt x="886" y="4967"/>
                    <a:pt x="987" y="4897"/>
                    <a:pt x="970" y="4759"/>
                  </a:cubicBezTo>
                  <a:cubicBezTo>
                    <a:pt x="874" y="4014"/>
                    <a:pt x="797" y="3265"/>
                    <a:pt x="740" y="2513"/>
                  </a:cubicBezTo>
                  <a:lnTo>
                    <a:pt x="740" y="2513"/>
                  </a:lnTo>
                  <a:cubicBezTo>
                    <a:pt x="1531" y="2548"/>
                    <a:pt x="2323" y="2566"/>
                    <a:pt x="3115" y="2566"/>
                  </a:cubicBezTo>
                  <a:cubicBezTo>
                    <a:pt x="3889" y="2566"/>
                    <a:pt x="4664" y="2549"/>
                    <a:pt x="5438" y="2516"/>
                  </a:cubicBezTo>
                  <a:cubicBezTo>
                    <a:pt x="5704" y="2503"/>
                    <a:pt x="5696" y="2096"/>
                    <a:pt x="5436" y="2096"/>
                  </a:cubicBezTo>
                  <a:cubicBezTo>
                    <a:pt x="5432" y="2096"/>
                    <a:pt x="5428" y="2096"/>
                    <a:pt x="5424" y="2096"/>
                  </a:cubicBezTo>
                  <a:cubicBezTo>
                    <a:pt x="4648" y="2131"/>
                    <a:pt x="3871" y="2148"/>
                    <a:pt x="3095" y="2148"/>
                  </a:cubicBezTo>
                  <a:cubicBezTo>
                    <a:pt x="2301" y="2148"/>
                    <a:pt x="1507" y="2130"/>
                    <a:pt x="713" y="2093"/>
                  </a:cubicBezTo>
                  <a:cubicBezTo>
                    <a:pt x="671" y="1461"/>
                    <a:pt x="639" y="830"/>
                    <a:pt x="624" y="197"/>
                  </a:cubicBezTo>
                  <a:cubicBezTo>
                    <a:pt x="621" y="65"/>
                    <a:pt x="519" y="0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8" name="Google Shape;7798;p16"/>
            <p:cNvSpPr/>
            <p:nvPr/>
          </p:nvSpPr>
          <p:spPr>
            <a:xfrm>
              <a:off x="1575700" y="3711225"/>
              <a:ext cx="79350" cy="15075"/>
            </a:xfrm>
            <a:custGeom>
              <a:avLst/>
              <a:gdLst/>
              <a:ahLst/>
              <a:cxnLst/>
              <a:rect l="l" t="t" r="r" b="b"/>
              <a:pathLst>
                <a:path w="3174" h="603" extrusionOk="0">
                  <a:moveTo>
                    <a:pt x="2588" y="1"/>
                  </a:moveTo>
                  <a:cubicBezTo>
                    <a:pt x="1791" y="1"/>
                    <a:pt x="996" y="61"/>
                    <a:pt x="209" y="182"/>
                  </a:cubicBezTo>
                  <a:cubicBezTo>
                    <a:pt x="96" y="198"/>
                    <a:pt x="1" y="275"/>
                    <a:pt x="5" y="398"/>
                  </a:cubicBezTo>
                  <a:cubicBezTo>
                    <a:pt x="8" y="493"/>
                    <a:pt x="95" y="603"/>
                    <a:pt x="198" y="603"/>
                  </a:cubicBezTo>
                  <a:cubicBezTo>
                    <a:pt x="206" y="603"/>
                    <a:pt x="214" y="602"/>
                    <a:pt x="222" y="601"/>
                  </a:cubicBezTo>
                  <a:cubicBezTo>
                    <a:pt x="1009" y="481"/>
                    <a:pt x="1804" y="421"/>
                    <a:pt x="2601" y="421"/>
                  </a:cubicBezTo>
                  <a:cubicBezTo>
                    <a:pt x="2702" y="421"/>
                    <a:pt x="2803" y="422"/>
                    <a:pt x="2904" y="423"/>
                  </a:cubicBezTo>
                  <a:cubicBezTo>
                    <a:pt x="2905" y="424"/>
                    <a:pt x="2907" y="424"/>
                    <a:pt x="2908" y="424"/>
                  </a:cubicBezTo>
                  <a:cubicBezTo>
                    <a:pt x="3173" y="424"/>
                    <a:pt x="3158" y="8"/>
                    <a:pt x="2890" y="4"/>
                  </a:cubicBezTo>
                  <a:cubicBezTo>
                    <a:pt x="2789" y="2"/>
                    <a:pt x="2688" y="1"/>
                    <a:pt x="25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799" name="Google Shape;7799;p16"/>
            <p:cNvSpPr/>
            <p:nvPr/>
          </p:nvSpPr>
          <p:spPr>
            <a:xfrm>
              <a:off x="1312250" y="3428975"/>
              <a:ext cx="108200" cy="88850"/>
            </a:xfrm>
            <a:custGeom>
              <a:avLst/>
              <a:gdLst/>
              <a:ahLst/>
              <a:cxnLst/>
              <a:rect l="l" t="t" r="r" b="b"/>
              <a:pathLst>
                <a:path w="4328" h="3554" extrusionOk="0">
                  <a:moveTo>
                    <a:pt x="3729" y="422"/>
                  </a:moveTo>
                  <a:cubicBezTo>
                    <a:pt x="3748" y="509"/>
                    <a:pt x="3750" y="618"/>
                    <a:pt x="3758" y="685"/>
                  </a:cubicBezTo>
                  <a:cubicBezTo>
                    <a:pt x="3773" y="806"/>
                    <a:pt x="3789" y="926"/>
                    <a:pt x="3802" y="1047"/>
                  </a:cubicBezTo>
                  <a:cubicBezTo>
                    <a:pt x="3830" y="1302"/>
                    <a:pt x="3852" y="1556"/>
                    <a:pt x="3867" y="1811"/>
                  </a:cubicBezTo>
                  <a:cubicBezTo>
                    <a:pt x="3891" y="2206"/>
                    <a:pt x="3896" y="2601"/>
                    <a:pt x="3891" y="2996"/>
                  </a:cubicBezTo>
                  <a:lnTo>
                    <a:pt x="659" y="1053"/>
                  </a:lnTo>
                  <a:cubicBezTo>
                    <a:pt x="1057" y="879"/>
                    <a:pt x="1541" y="845"/>
                    <a:pt x="1945" y="768"/>
                  </a:cubicBezTo>
                  <a:lnTo>
                    <a:pt x="2868" y="593"/>
                  </a:lnTo>
                  <a:lnTo>
                    <a:pt x="3310" y="508"/>
                  </a:lnTo>
                  <a:lnTo>
                    <a:pt x="3530" y="467"/>
                  </a:lnTo>
                  <a:cubicBezTo>
                    <a:pt x="3584" y="456"/>
                    <a:pt x="3660" y="431"/>
                    <a:pt x="3729" y="422"/>
                  </a:cubicBezTo>
                  <a:close/>
                  <a:moveTo>
                    <a:pt x="3818" y="0"/>
                  </a:moveTo>
                  <a:cubicBezTo>
                    <a:pt x="3767" y="0"/>
                    <a:pt x="3715" y="8"/>
                    <a:pt x="3664" y="18"/>
                  </a:cubicBezTo>
                  <a:cubicBezTo>
                    <a:pt x="3024" y="135"/>
                    <a:pt x="2385" y="260"/>
                    <a:pt x="1746" y="381"/>
                  </a:cubicBezTo>
                  <a:cubicBezTo>
                    <a:pt x="1212" y="483"/>
                    <a:pt x="577" y="524"/>
                    <a:pt x="134" y="873"/>
                  </a:cubicBezTo>
                  <a:cubicBezTo>
                    <a:pt x="8" y="970"/>
                    <a:pt x="1" y="1149"/>
                    <a:pt x="145" y="1235"/>
                  </a:cubicBezTo>
                  <a:lnTo>
                    <a:pt x="3952" y="3522"/>
                  </a:lnTo>
                  <a:cubicBezTo>
                    <a:pt x="3987" y="3544"/>
                    <a:pt x="4022" y="3553"/>
                    <a:pt x="4054" y="3553"/>
                  </a:cubicBezTo>
                  <a:cubicBezTo>
                    <a:pt x="4116" y="3553"/>
                    <a:pt x="4170" y="3518"/>
                    <a:pt x="4206" y="3468"/>
                  </a:cubicBezTo>
                  <a:cubicBezTo>
                    <a:pt x="4268" y="3433"/>
                    <a:pt x="4308" y="3367"/>
                    <a:pt x="4309" y="3295"/>
                  </a:cubicBezTo>
                  <a:cubicBezTo>
                    <a:pt x="4328" y="2662"/>
                    <a:pt x="4312" y="2029"/>
                    <a:pt x="4257" y="1398"/>
                  </a:cubicBezTo>
                  <a:cubicBezTo>
                    <a:pt x="4231" y="1081"/>
                    <a:pt x="4193" y="768"/>
                    <a:pt x="4148" y="455"/>
                  </a:cubicBezTo>
                  <a:cubicBezTo>
                    <a:pt x="4127" y="325"/>
                    <a:pt x="4126" y="160"/>
                    <a:pt x="4016" y="66"/>
                  </a:cubicBezTo>
                  <a:cubicBezTo>
                    <a:pt x="3957" y="16"/>
                    <a:pt x="3889" y="0"/>
                    <a:pt x="38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0" name="Google Shape;7800;p16"/>
            <p:cNvSpPr/>
            <p:nvPr/>
          </p:nvSpPr>
          <p:spPr>
            <a:xfrm>
              <a:off x="1282250" y="3325150"/>
              <a:ext cx="133625" cy="106050"/>
            </a:xfrm>
            <a:custGeom>
              <a:avLst/>
              <a:gdLst/>
              <a:ahLst/>
              <a:cxnLst/>
              <a:rect l="l" t="t" r="r" b="b"/>
              <a:pathLst>
                <a:path w="5345" h="4242" extrusionOk="0">
                  <a:moveTo>
                    <a:pt x="371" y="1"/>
                  </a:moveTo>
                  <a:cubicBezTo>
                    <a:pt x="263" y="1"/>
                    <a:pt x="152" y="72"/>
                    <a:pt x="151" y="211"/>
                  </a:cubicBezTo>
                  <a:cubicBezTo>
                    <a:pt x="146" y="709"/>
                    <a:pt x="160" y="1206"/>
                    <a:pt x="185" y="1704"/>
                  </a:cubicBezTo>
                  <a:cubicBezTo>
                    <a:pt x="29" y="1783"/>
                    <a:pt x="0" y="2044"/>
                    <a:pt x="204" y="2087"/>
                  </a:cubicBezTo>
                  <a:cubicBezTo>
                    <a:pt x="246" y="2743"/>
                    <a:pt x="315" y="3397"/>
                    <a:pt x="409" y="4048"/>
                  </a:cubicBezTo>
                  <a:cubicBezTo>
                    <a:pt x="428" y="4178"/>
                    <a:pt x="539" y="4242"/>
                    <a:pt x="642" y="4242"/>
                  </a:cubicBezTo>
                  <a:cubicBezTo>
                    <a:pt x="750" y="4242"/>
                    <a:pt x="849" y="4172"/>
                    <a:pt x="829" y="4036"/>
                  </a:cubicBezTo>
                  <a:cubicBezTo>
                    <a:pt x="737" y="3409"/>
                    <a:pt x="671" y="2779"/>
                    <a:pt x="629" y="2148"/>
                  </a:cubicBezTo>
                  <a:lnTo>
                    <a:pt x="629" y="2148"/>
                  </a:lnTo>
                  <a:cubicBezTo>
                    <a:pt x="2101" y="2362"/>
                    <a:pt x="3585" y="2486"/>
                    <a:pt x="5074" y="2514"/>
                  </a:cubicBezTo>
                  <a:cubicBezTo>
                    <a:pt x="5076" y="2514"/>
                    <a:pt x="5078" y="2514"/>
                    <a:pt x="5080" y="2514"/>
                  </a:cubicBezTo>
                  <a:cubicBezTo>
                    <a:pt x="5344" y="2514"/>
                    <a:pt x="5329" y="2101"/>
                    <a:pt x="5061" y="2095"/>
                  </a:cubicBezTo>
                  <a:cubicBezTo>
                    <a:pt x="3569" y="2066"/>
                    <a:pt x="2081" y="1943"/>
                    <a:pt x="607" y="1723"/>
                  </a:cubicBezTo>
                  <a:cubicBezTo>
                    <a:pt x="580" y="1216"/>
                    <a:pt x="566" y="706"/>
                    <a:pt x="571" y="199"/>
                  </a:cubicBezTo>
                  <a:cubicBezTo>
                    <a:pt x="572" y="66"/>
                    <a:pt x="473" y="1"/>
                    <a:pt x="3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1" name="Google Shape;7801;p16"/>
            <p:cNvSpPr/>
            <p:nvPr/>
          </p:nvSpPr>
          <p:spPr>
            <a:xfrm>
              <a:off x="1499625" y="3376150"/>
              <a:ext cx="124025" cy="129700"/>
            </a:xfrm>
            <a:custGeom>
              <a:avLst/>
              <a:gdLst/>
              <a:ahLst/>
              <a:cxnLst/>
              <a:rect l="l" t="t" r="r" b="b"/>
              <a:pathLst>
                <a:path w="4961" h="5188" extrusionOk="0">
                  <a:moveTo>
                    <a:pt x="263" y="0"/>
                  </a:moveTo>
                  <a:cubicBezTo>
                    <a:pt x="140" y="0"/>
                    <a:pt x="1" y="110"/>
                    <a:pt x="31" y="271"/>
                  </a:cubicBezTo>
                  <a:cubicBezTo>
                    <a:pt x="184" y="1095"/>
                    <a:pt x="296" y="1927"/>
                    <a:pt x="372" y="2760"/>
                  </a:cubicBezTo>
                  <a:cubicBezTo>
                    <a:pt x="244" y="2851"/>
                    <a:pt x="231" y="3082"/>
                    <a:pt x="399" y="3127"/>
                  </a:cubicBezTo>
                  <a:cubicBezTo>
                    <a:pt x="447" y="3747"/>
                    <a:pt x="482" y="4369"/>
                    <a:pt x="490" y="4991"/>
                  </a:cubicBezTo>
                  <a:cubicBezTo>
                    <a:pt x="491" y="5123"/>
                    <a:pt x="592" y="5187"/>
                    <a:pt x="694" y="5187"/>
                  </a:cubicBezTo>
                  <a:cubicBezTo>
                    <a:pt x="802" y="5187"/>
                    <a:pt x="911" y="5116"/>
                    <a:pt x="910" y="4977"/>
                  </a:cubicBezTo>
                  <a:cubicBezTo>
                    <a:pt x="902" y="4362"/>
                    <a:pt x="867" y="3746"/>
                    <a:pt x="819" y="3133"/>
                  </a:cubicBezTo>
                  <a:cubicBezTo>
                    <a:pt x="1130" y="3121"/>
                    <a:pt x="1441" y="3114"/>
                    <a:pt x="1751" y="3114"/>
                  </a:cubicBezTo>
                  <a:cubicBezTo>
                    <a:pt x="2705" y="3114"/>
                    <a:pt x="3658" y="3174"/>
                    <a:pt x="4604" y="3295"/>
                  </a:cubicBezTo>
                  <a:cubicBezTo>
                    <a:pt x="4614" y="3296"/>
                    <a:pt x="4625" y="3297"/>
                    <a:pt x="4634" y="3297"/>
                  </a:cubicBezTo>
                  <a:cubicBezTo>
                    <a:pt x="4878" y="3297"/>
                    <a:pt x="4960" y="2919"/>
                    <a:pt x="4703" y="2886"/>
                  </a:cubicBezTo>
                  <a:cubicBezTo>
                    <a:pt x="3713" y="2758"/>
                    <a:pt x="2718" y="2695"/>
                    <a:pt x="1721" y="2695"/>
                  </a:cubicBezTo>
                  <a:cubicBezTo>
                    <a:pt x="1410" y="2695"/>
                    <a:pt x="1098" y="2701"/>
                    <a:pt x="786" y="2713"/>
                  </a:cubicBezTo>
                  <a:cubicBezTo>
                    <a:pt x="704" y="1853"/>
                    <a:pt x="588" y="998"/>
                    <a:pt x="430" y="147"/>
                  </a:cubicBezTo>
                  <a:cubicBezTo>
                    <a:pt x="412" y="44"/>
                    <a:pt x="340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2" name="Google Shape;7802;p16"/>
            <p:cNvSpPr/>
            <p:nvPr/>
          </p:nvSpPr>
          <p:spPr>
            <a:xfrm>
              <a:off x="1564425" y="3317575"/>
              <a:ext cx="80875" cy="83250"/>
            </a:xfrm>
            <a:custGeom>
              <a:avLst/>
              <a:gdLst/>
              <a:ahLst/>
              <a:cxnLst/>
              <a:rect l="l" t="t" r="r" b="b"/>
              <a:pathLst>
                <a:path w="3235" h="3330" extrusionOk="0">
                  <a:moveTo>
                    <a:pt x="2850" y="0"/>
                  </a:moveTo>
                  <a:cubicBezTo>
                    <a:pt x="2831" y="0"/>
                    <a:pt x="2812" y="3"/>
                    <a:pt x="2794" y="8"/>
                  </a:cubicBezTo>
                  <a:cubicBezTo>
                    <a:pt x="2675" y="44"/>
                    <a:pt x="2634" y="160"/>
                    <a:pt x="2656" y="271"/>
                  </a:cubicBezTo>
                  <a:cubicBezTo>
                    <a:pt x="2802" y="1053"/>
                    <a:pt x="2794" y="1857"/>
                    <a:pt x="2658" y="2639"/>
                  </a:cubicBezTo>
                  <a:cubicBezTo>
                    <a:pt x="2387" y="2504"/>
                    <a:pt x="2111" y="2376"/>
                    <a:pt x="1827" y="2266"/>
                  </a:cubicBezTo>
                  <a:cubicBezTo>
                    <a:pt x="1537" y="2153"/>
                    <a:pt x="1226" y="2028"/>
                    <a:pt x="910" y="2028"/>
                  </a:cubicBezTo>
                  <a:cubicBezTo>
                    <a:pt x="857" y="2028"/>
                    <a:pt x="804" y="2031"/>
                    <a:pt x="751" y="2039"/>
                  </a:cubicBezTo>
                  <a:cubicBezTo>
                    <a:pt x="433" y="2083"/>
                    <a:pt x="187" y="2271"/>
                    <a:pt x="88" y="2579"/>
                  </a:cubicBezTo>
                  <a:cubicBezTo>
                    <a:pt x="0" y="2853"/>
                    <a:pt x="85" y="3148"/>
                    <a:pt x="336" y="3298"/>
                  </a:cubicBezTo>
                  <a:cubicBezTo>
                    <a:pt x="372" y="3320"/>
                    <a:pt x="407" y="3329"/>
                    <a:pt x="440" y="3329"/>
                  </a:cubicBezTo>
                  <a:cubicBezTo>
                    <a:pt x="620" y="3329"/>
                    <a:pt x="731" y="3047"/>
                    <a:pt x="536" y="2930"/>
                  </a:cubicBezTo>
                  <a:cubicBezTo>
                    <a:pt x="423" y="2861"/>
                    <a:pt x="480" y="2681"/>
                    <a:pt x="539" y="2595"/>
                  </a:cubicBezTo>
                  <a:cubicBezTo>
                    <a:pt x="619" y="2481"/>
                    <a:pt x="756" y="2446"/>
                    <a:pt x="893" y="2446"/>
                  </a:cubicBezTo>
                  <a:cubicBezTo>
                    <a:pt x="977" y="2446"/>
                    <a:pt x="1061" y="2458"/>
                    <a:pt x="1133" y="2474"/>
                  </a:cubicBezTo>
                  <a:cubicBezTo>
                    <a:pt x="1683" y="2597"/>
                    <a:pt x="2224" y="2875"/>
                    <a:pt x="2717" y="3137"/>
                  </a:cubicBezTo>
                  <a:cubicBezTo>
                    <a:pt x="2748" y="3154"/>
                    <a:pt x="2782" y="3161"/>
                    <a:pt x="2816" y="3161"/>
                  </a:cubicBezTo>
                  <a:cubicBezTo>
                    <a:pt x="2909" y="3161"/>
                    <a:pt x="3000" y="3101"/>
                    <a:pt x="3021" y="3002"/>
                  </a:cubicBezTo>
                  <a:cubicBezTo>
                    <a:pt x="3223" y="2062"/>
                    <a:pt x="3234" y="1092"/>
                    <a:pt x="3056" y="148"/>
                  </a:cubicBezTo>
                  <a:cubicBezTo>
                    <a:pt x="3039" y="55"/>
                    <a:pt x="2940" y="0"/>
                    <a:pt x="28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3" name="Google Shape;7803;p16"/>
            <p:cNvSpPr/>
            <p:nvPr/>
          </p:nvSpPr>
          <p:spPr>
            <a:xfrm>
              <a:off x="3174675" y="422300"/>
              <a:ext cx="151950" cy="151200"/>
            </a:xfrm>
            <a:custGeom>
              <a:avLst/>
              <a:gdLst/>
              <a:ahLst/>
              <a:cxnLst/>
              <a:rect l="l" t="t" r="r" b="b"/>
              <a:pathLst>
                <a:path w="6078" h="6048" extrusionOk="0">
                  <a:moveTo>
                    <a:pt x="2892" y="1"/>
                  </a:moveTo>
                  <a:cubicBezTo>
                    <a:pt x="2803" y="1"/>
                    <a:pt x="2714" y="47"/>
                    <a:pt x="2683" y="141"/>
                  </a:cubicBezTo>
                  <a:cubicBezTo>
                    <a:pt x="2614" y="141"/>
                    <a:pt x="2545" y="140"/>
                    <a:pt x="2475" y="140"/>
                  </a:cubicBezTo>
                  <a:cubicBezTo>
                    <a:pt x="2441" y="140"/>
                    <a:pt x="2406" y="140"/>
                    <a:pt x="2371" y="141"/>
                  </a:cubicBezTo>
                  <a:cubicBezTo>
                    <a:pt x="1821" y="155"/>
                    <a:pt x="1246" y="161"/>
                    <a:pt x="704" y="258"/>
                  </a:cubicBezTo>
                  <a:cubicBezTo>
                    <a:pt x="379" y="316"/>
                    <a:pt x="0" y="645"/>
                    <a:pt x="296" y="967"/>
                  </a:cubicBezTo>
                  <a:cubicBezTo>
                    <a:pt x="342" y="1017"/>
                    <a:pt x="395" y="1038"/>
                    <a:pt x="447" y="1038"/>
                  </a:cubicBezTo>
                  <a:cubicBezTo>
                    <a:pt x="584" y="1038"/>
                    <a:pt x="711" y="888"/>
                    <a:pt x="671" y="744"/>
                  </a:cubicBezTo>
                  <a:cubicBezTo>
                    <a:pt x="691" y="739"/>
                    <a:pt x="712" y="729"/>
                    <a:pt x="727" y="713"/>
                  </a:cubicBezTo>
                  <a:lnTo>
                    <a:pt x="832" y="696"/>
                  </a:lnTo>
                  <a:cubicBezTo>
                    <a:pt x="950" y="680"/>
                    <a:pt x="1070" y="672"/>
                    <a:pt x="1189" y="661"/>
                  </a:cubicBezTo>
                  <a:cubicBezTo>
                    <a:pt x="1393" y="642"/>
                    <a:pt x="1598" y="628"/>
                    <a:pt x="1804" y="617"/>
                  </a:cubicBezTo>
                  <a:cubicBezTo>
                    <a:pt x="2089" y="600"/>
                    <a:pt x="2376" y="602"/>
                    <a:pt x="2662" y="598"/>
                  </a:cubicBezTo>
                  <a:lnTo>
                    <a:pt x="2662" y="598"/>
                  </a:lnTo>
                  <a:cubicBezTo>
                    <a:pt x="2650" y="2347"/>
                    <a:pt x="2540" y="4092"/>
                    <a:pt x="2338" y="5830"/>
                  </a:cubicBezTo>
                  <a:cubicBezTo>
                    <a:pt x="2321" y="5975"/>
                    <a:pt x="2426" y="6047"/>
                    <a:pt x="2540" y="6047"/>
                  </a:cubicBezTo>
                  <a:cubicBezTo>
                    <a:pt x="2652" y="6047"/>
                    <a:pt x="2773" y="5976"/>
                    <a:pt x="2789" y="5833"/>
                  </a:cubicBezTo>
                  <a:cubicBezTo>
                    <a:pt x="2993" y="4092"/>
                    <a:pt x="3102" y="2342"/>
                    <a:pt x="3115" y="591"/>
                  </a:cubicBezTo>
                  <a:cubicBezTo>
                    <a:pt x="3974" y="602"/>
                    <a:pt x="4832" y="674"/>
                    <a:pt x="5681" y="802"/>
                  </a:cubicBezTo>
                  <a:cubicBezTo>
                    <a:pt x="5696" y="804"/>
                    <a:pt x="5709" y="805"/>
                    <a:pt x="5723" y="805"/>
                  </a:cubicBezTo>
                  <a:cubicBezTo>
                    <a:pt x="5978" y="805"/>
                    <a:pt x="6078" y="411"/>
                    <a:pt x="5805" y="370"/>
                  </a:cubicBezTo>
                  <a:cubicBezTo>
                    <a:pt x="4912" y="232"/>
                    <a:pt x="4010" y="155"/>
                    <a:pt x="3106" y="141"/>
                  </a:cubicBezTo>
                  <a:cubicBezTo>
                    <a:pt x="3073" y="48"/>
                    <a:pt x="2982" y="1"/>
                    <a:pt x="28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4" name="Google Shape;7804;p16"/>
            <p:cNvSpPr/>
            <p:nvPr/>
          </p:nvSpPr>
          <p:spPr>
            <a:xfrm>
              <a:off x="3312850" y="523425"/>
              <a:ext cx="15200" cy="75300"/>
            </a:xfrm>
            <a:custGeom>
              <a:avLst/>
              <a:gdLst/>
              <a:ahLst/>
              <a:cxnLst/>
              <a:rect l="l" t="t" r="r" b="b"/>
              <a:pathLst>
                <a:path w="608" h="3012" extrusionOk="0">
                  <a:moveTo>
                    <a:pt x="383" y="0"/>
                  </a:moveTo>
                  <a:cubicBezTo>
                    <a:pt x="271" y="0"/>
                    <a:pt x="154" y="72"/>
                    <a:pt x="147" y="217"/>
                  </a:cubicBezTo>
                  <a:cubicBezTo>
                    <a:pt x="101" y="1075"/>
                    <a:pt x="54" y="1934"/>
                    <a:pt x="9" y="2791"/>
                  </a:cubicBezTo>
                  <a:cubicBezTo>
                    <a:pt x="1" y="2938"/>
                    <a:pt x="111" y="3011"/>
                    <a:pt x="225" y="3011"/>
                  </a:cubicBezTo>
                  <a:cubicBezTo>
                    <a:pt x="337" y="3011"/>
                    <a:pt x="452" y="2939"/>
                    <a:pt x="460" y="2796"/>
                  </a:cubicBezTo>
                  <a:cubicBezTo>
                    <a:pt x="507" y="1937"/>
                    <a:pt x="552" y="1078"/>
                    <a:pt x="599" y="220"/>
                  </a:cubicBezTo>
                  <a:cubicBezTo>
                    <a:pt x="607" y="73"/>
                    <a:pt x="497" y="0"/>
                    <a:pt x="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5" name="Google Shape;7805;p16"/>
            <p:cNvSpPr/>
            <p:nvPr/>
          </p:nvSpPr>
          <p:spPr>
            <a:xfrm>
              <a:off x="3376475" y="482725"/>
              <a:ext cx="121500" cy="12250"/>
            </a:xfrm>
            <a:custGeom>
              <a:avLst/>
              <a:gdLst/>
              <a:ahLst/>
              <a:cxnLst/>
              <a:rect l="l" t="t" r="r" b="b"/>
              <a:pathLst>
                <a:path w="4860" h="490" extrusionOk="0">
                  <a:moveTo>
                    <a:pt x="295" y="1"/>
                  </a:moveTo>
                  <a:cubicBezTo>
                    <a:pt x="5" y="1"/>
                    <a:pt x="1" y="452"/>
                    <a:pt x="292" y="453"/>
                  </a:cubicBezTo>
                  <a:lnTo>
                    <a:pt x="4566" y="489"/>
                  </a:lnTo>
                  <a:cubicBezTo>
                    <a:pt x="4567" y="489"/>
                    <a:pt x="4568" y="489"/>
                    <a:pt x="4569" y="489"/>
                  </a:cubicBezTo>
                  <a:cubicBezTo>
                    <a:pt x="4856" y="489"/>
                    <a:pt x="4859" y="40"/>
                    <a:pt x="4569" y="37"/>
                  </a:cubicBezTo>
                  <a:lnTo>
                    <a:pt x="296" y="1"/>
                  </a:lnTo>
                  <a:cubicBezTo>
                    <a:pt x="296" y="1"/>
                    <a:pt x="295" y="1"/>
                    <a:pt x="2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6" name="Google Shape;7806;p16"/>
            <p:cNvSpPr/>
            <p:nvPr/>
          </p:nvSpPr>
          <p:spPr>
            <a:xfrm>
              <a:off x="3376300" y="507625"/>
              <a:ext cx="120000" cy="12225"/>
            </a:xfrm>
            <a:custGeom>
              <a:avLst/>
              <a:gdLst/>
              <a:ahLst/>
              <a:cxnLst/>
              <a:rect l="l" t="t" r="r" b="b"/>
              <a:pathLst>
                <a:path w="4800" h="489" extrusionOk="0">
                  <a:moveTo>
                    <a:pt x="291" y="1"/>
                  </a:moveTo>
                  <a:cubicBezTo>
                    <a:pt x="4" y="1"/>
                    <a:pt x="0" y="451"/>
                    <a:pt x="291" y="452"/>
                  </a:cubicBezTo>
                  <a:lnTo>
                    <a:pt x="4505" y="488"/>
                  </a:lnTo>
                  <a:cubicBezTo>
                    <a:pt x="4506" y="488"/>
                    <a:pt x="4506" y="488"/>
                    <a:pt x="4507" y="488"/>
                  </a:cubicBezTo>
                  <a:cubicBezTo>
                    <a:pt x="4797" y="488"/>
                    <a:pt x="4800" y="39"/>
                    <a:pt x="4509" y="35"/>
                  </a:cubicBezTo>
                  <a:lnTo>
                    <a:pt x="294" y="1"/>
                  </a:lnTo>
                  <a:cubicBezTo>
                    <a:pt x="293" y="1"/>
                    <a:pt x="292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7" name="Google Shape;7807;p16"/>
            <p:cNvSpPr/>
            <p:nvPr/>
          </p:nvSpPr>
          <p:spPr>
            <a:xfrm>
              <a:off x="3530775" y="404325"/>
              <a:ext cx="81450" cy="135550"/>
            </a:xfrm>
            <a:custGeom>
              <a:avLst/>
              <a:gdLst/>
              <a:ahLst/>
              <a:cxnLst/>
              <a:rect l="l" t="t" r="r" b="b"/>
              <a:pathLst>
                <a:path w="3258" h="5422" extrusionOk="0">
                  <a:moveTo>
                    <a:pt x="2638" y="558"/>
                  </a:moveTo>
                  <a:cubicBezTo>
                    <a:pt x="2607" y="612"/>
                    <a:pt x="2569" y="664"/>
                    <a:pt x="2535" y="716"/>
                  </a:cubicBezTo>
                  <a:cubicBezTo>
                    <a:pt x="2438" y="863"/>
                    <a:pt x="2339" y="1010"/>
                    <a:pt x="2237" y="1155"/>
                  </a:cubicBezTo>
                  <a:cubicBezTo>
                    <a:pt x="2029" y="1452"/>
                    <a:pt x="1811" y="1744"/>
                    <a:pt x="1584" y="2027"/>
                  </a:cubicBezTo>
                  <a:cubicBezTo>
                    <a:pt x="1457" y="2187"/>
                    <a:pt x="1321" y="2339"/>
                    <a:pt x="1186" y="2494"/>
                  </a:cubicBezTo>
                  <a:cubicBezTo>
                    <a:pt x="1380" y="2079"/>
                    <a:pt x="1625" y="1689"/>
                    <a:pt x="1894" y="1319"/>
                  </a:cubicBezTo>
                  <a:cubicBezTo>
                    <a:pt x="2101" y="1034"/>
                    <a:pt x="2333" y="738"/>
                    <a:pt x="2638" y="558"/>
                  </a:cubicBezTo>
                  <a:close/>
                  <a:moveTo>
                    <a:pt x="2804" y="0"/>
                  </a:moveTo>
                  <a:cubicBezTo>
                    <a:pt x="2542" y="0"/>
                    <a:pt x="2222" y="273"/>
                    <a:pt x="2065" y="420"/>
                  </a:cubicBezTo>
                  <a:cubicBezTo>
                    <a:pt x="1781" y="683"/>
                    <a:pt x="1551" y="1012"/>
                    <a:pt x="1333" y="1330"/>
                  </a:cubicBezTo>
                  <a:cubicBezTo>
                    <a:pt x="927" y="1930"/>
                    <a:pt x="601" y="2594"/>
                    <a:pt x="445" y="3304"/>
                  </a:cubicBezTo>
                  <a:cubicBezTo>
                    <a:pt x="349" y="3401"/>
                    <a:pt x="258" y="3505"/>
                    <a:pt x="161" y="3600"/>
                  </a:cubicBezTo>
                  <a:cubicBezTo>
                    <a:pt x="0" y="3758"/>
                    <a:pt x="154" y="3983"/>
                    <a:pt x="327" y="3983"/>
                  </a:cubicBezTo>
                  <a:cubicBezTo>
                    <a:pt x="333" y="3983"/>
                    <a:pt x="339" y="3983"/>
                    <a:pt x="344" y="3983"/>
                  </a:cubicBezTo>
                  <a:lnTo>
                    <a:pt x="344" y="3983"/>
                  </a:lnTo>
                  <a:cubicBezTo>
                    <a:pt x="332" y="4302"/>
                    <a:pt x="370" y="4630"/>
                    <a:pt x="526" y="4909"/>
                  </a:cubicBezTo>
                  <a:cubicBezTo>
                    <a:pt x="707" y="5228"/>
                    <a:pt x="1026" y="5422"/>
                    <a:pt x="1379" y="5422"/>
                  </a:cubicBezTo>
                  <a:cubicBezTo>
                    <a:pt x="1435" y="5422"/>
                    <a:pt x="1492" y="5417"/>
                    <a:pt x="1549" y="5407"/>
                  </a:cubicBezTo>
                  <a:cubicBezTo>
                    <a:pt x="1821" y="5359"/>
                    <a:pt x="1730" y="4966"/>
                    <a:pt x="1478" y="4966"/>
                  </a:cubicBezTo>
                  <a:cubicBezTo>
                    <a:pt x="1464" y="4966"/>
                    <a:pt x="1449" y="4967"/>
                    <a:pt x="1433" y="4970"/>
                  </a:cubicBezTo>
                  <a:cubicBezTo>
                    <a:pt x="1400" y="4976"/>
                    <a:pt x="1367" y="4978"/>
                    <a:pt x="1337" y="4978"/>
                  </a:cubicBezTo>
                  <a:cubicBezTo>
                    <a:pt x="864" y="4978"/>
                    <a:pt x="778" y="4293"/>
                    <a:pt x="799" y="3932"/>
                  </a:cubicBezTo>
                  <a:cubicBezTo>
                    <a:pt x="807" y="3798"/>
                    <a:pt x="822" y="3663"/>
                    <a:pt x="847" y="3531"/>
                  </a:cubicBezTo>
                  <a:cubicBezTo>
                    <a:pt x="1327" y="3030"/>
                    <a:pt x="1787" y="2508"/>
                    <a:pt x="2207" y="1957"/>
                  </a:cubicBezTo>
                  <a:cubicBezTo>
                    <a:pt x="2485" y="1593"/>
                    <a:pt x="2754" y="1222"/>
                    <a:pt x="2995" y="836"/>
                  </a:cubicBezTo>
                  <a:cubicBezTo>
                    <a:pt x="3141" y="603"/>
                    <a:pt x="3257" y="218"/>
                    <a:pt x="2963" y="42"/>
                  </a:cubicBezTo>
                  <a:cubicBezTo>
                    <a:pt x="2914" y="13"/>
                    <a:pt x="2860" y="0"/>
                    <a:pt x="28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8" name="Google Shape;7808;p16"/>
            <p:cNvSpPr/>
            <p:nvPr/>
          </p:nvSpPr>
          <p:spPr>
            <a:xfrm>
              <a:off x="3587975" y="519050"/>
              <a:ext cx="35275" cy="63375"/>
            </a:xfrm>
            <a:custGeom>
              <a:avLst/>
              <a:gdLst/>
              <a:ahLst/>
              <a:cxnLst/>
              <a:rect l="l" t="t" r="r" b="b"/>
              <a:pathLst>
                <a:path w="1411" h="2535" extrusionOk="0">
                  <a:moveTo>
                    <a:pt x="1178" y="0"/>
                  </a:moveTo>
                  <a:cubicBezTo>
                    <a:pt x="1120" y="0"/>
                    <a:pt x="1062" y="22"/>
                    <a:pt x="1018" y="64"/>
                  </a:cubicBezTo>
                  <a:lnTo>
                    <a:pt x="161" y="924"/>
                  </a:lnTo>
                  <a:cubicBezTo>
                    <a:pt x="1" y="1084"/>
                    <a:pt x="155" y="1313"/>
                    <a:pt x="328" y="1313"/>
                  </a:cubicBezTo>
                  <a:cubicBezTo>
                    <a:pt x="379" y="1313"/>
                    <a:pt x="431" y="1293"/>
                    <a:pt x="477" y="1247"/>
                  </a:cubicBezTo>
                  <a:lnTo>
                    <a:pt x="837" y="885"/>
                  </a:lnTo>
                  <a:lnTo>
                    <a:pt x="740" y="1455"/>
                  </a:lnTo>
                  <a:cubicBezTo>
                    <a:pt x="704" y="1672"/>
                    <a:pt x="657" y="1891"/>
                    <a:pt x="632" y="2110"/>
                  </a:cubicBezTo>
                  <a:cubicBezTo>
                    <a:pt x="612" y="2283"/>
                    <a:pt x="684" y="2491"/>
                    <a:pt x="875" y="2529"/>
                  </a:cubicBezTo>
                  <a:cubicBezTo>
                    <a:pt x="893" y="2532"/>
                    <a:pt x="911" y="2534"/>
                    <a:pt x="929" y="2534"/>
                  </a:cubicBezTo>
                  <a:cubicBezTo>
                    <a:pt x="1030" y="2534"/>
                    <a:pt x="1125" y="2478"/>
                    <a:pt x="1154" y="2372"/>
                  </a:cubicBezTo>
                  <a:cubicBezTo>
                    <a:pt x="1176" y="2287"/>
                    <a:pt x="1149" y="2198"/>
                    <a:pt x="1083" y="2137"/>
                  </a:cubicBezTo>
                  <a:cubicBezTo>
                    <a:pt x="1083" y="2128"/>
                    <a:pt x="1083" y="2117"/>
                    <a:pt x="1085" y="2112"/>
                  </a:cubicBezTo>
                  <a:cubicBezTo>
                    <a:pt x="1099" y="2023"/>
                    <a:pt x="1116" y="1935"/>
                    <a:pt x="1130" y="1846"/>
                  </a:cubicBezTo>
                  <a:cubicBezTo>
                    <a:pt x="1160" y="1675"/>
                    <a:pt x="1188" y="1504"/>
                    <a:pt x="1218" y="1333"/>
                  </a:cubicBezTo>
                  <a:cubicBezTo>
                    <a:pt x="1276" y="984"/>
                    <a:pt x="1336" y="636"/>
                    <a:pt x="1394" y="287"/>
                  </a:cubicBezTo>
                  <a:cubicBezTo>
                    <a:pt x="1411" y="186"/>
                    <a:pt x="1386" y="86"/>
                    <a:pt x="1292" y="31"/>
                  </a:cubicBezTo>
                  <a:cubicBezTo>
                    <a:pt x="1256" y="10"/>
                    <a:pt x="1217" y="0"/>
                    <a:pt x="1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09" name="Google Shape;7809;p16"/>
            <p:cNvSpPr/>
            <p:nvPr/>
          </p:nvSpPr>
          <p:spPr>
            <a:xfrm>
              <a:off x="3676400" y="446250"/>
              <a:ext cx="95175" cy="101750"/>
            </a:xfrm>
            <a:custGeom>
              <a:avLst/>
              <a:gdLst/>
              <a:ahLst/>
              <a:cxnLst/>
              <a:rect l="l" t="t" r="r" b="b"/>
              <a:pathLst>
                <a:path w="3807" h="4070" extrusionOk="0">
                  <a:moveTo>
                    <a:pt x="1813" y="0"/>
                  </a:moveTo>
                  <a:cubicBezTo>
                    <a:pt x="1701" y="0"/>
                    <a:pt x="1586" y="72"/>
                    <a:pt x="1579" y="217"/>
                  </a:cubicBezTo>
                  <a:cubicBezTo>
                    <a:pt x="1556" y="805"/>
                    <a:pt x="1550" y="1392"/>
                    <a:pt x="1562" y="1981"/>
                  </a:cubicBezTo>
                  <a:lnTo>
                    <a:pt x="295" y="1970"/>
                  </a:lnTo>
                  <a:cubicBezTo>
                    <a:pt x="294" y="1970"/>
                    <a:pt x="294" y="1970"/>
                    <a:pt x="293" y="1970"/>
                  </a:cubicBezTo>
                  <a:cubicBezTo>
                    <a:pt x="5" y="1970"/>
                    <a:pt x="1" y="2422"/>
                    <a:pt x="291" y="2423"/>
                  </a:cubicBezTo>
                  <a:lnTo>
                    <a:pt x="1578" y="2434"/>
                  </a:lnTo>
                  <a:cubicBezTo>
                    <a:pt x="1595" y="2907"/>
                    <a:pt x="1620" y="3379"/>
                    <a:pt x="1661" y="3850"/>
                  </a:cubicBezTo>
                  <a:cubicBezTo>
                    <a:pt x="1673" y="3995"/>
                    <a:pt x="1795" y="4069"/>
                    <a:pt x="1909" y="4069"/>
                  </a:cubicBezTo>
                  <a:cubicBezTo>
                    <a:pt x="2020" y="4069"/>
                    <a:pt x="2124" y="3998"/>
                    <a:pt x="2112" y="3855"/>
                  </a:cubicBezTo>
                  <a:cubicBezTo>
                    <a:pt x="2071" y="3384"/>
                    <a:pt x="2046" y="2910"/>
                    <a:pt x="2029" y="2437"/>
                  </a:cubicBezTo>
                  <a:lnTo>
                    <a:pt x="2029" y="2437"/>
                  </a:lnTo>
                  <a:lnTo>
                    <a:pt x="3511" y="2450"/>
                  </a:lnTo>
                  <a:cubicBezTo>
                    <a:pt x="3512" y="2450"/>
                    <a:pt x="3513" y="2450"/>
                    <a:pt x="3514" y="2450"/>
                  </a:cubicBezTo>
                  <a:cubicBezTo>
                    <a:pt x="3803" y="2450"/>
                    <a:pt x="3806" y="2000"/>
                    <a:pt x="3514" y="1998"/>
                  </a:cubicBezTo>
                  <a:lnTo>
                    <a:pt x="2013" y="1986"/>
                  </a:lnTo>
                  <a:cubicBezTo>
                    <a:pt x="2002" y="1397"/>
                    <a:pt x="2009" y="809"/>
                    <a:pt x="2032" y="220"/>
                  </a:cubicBezTo>
                  <a:cubicBezTo>
                    <a:pt x="2038" y="74"/>
                    <a:pt x="1927" y="0"/>
                    <a:pt x="1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0" name="Google Shape;7810;p16"/>
            <p:cNvSpPr/>
            <p:nvPr/>
          </p:nvSpPr>
          <p:spPr>
            <a:xfrm>
              <a:off x="3828200" y="440075"/>
              <a:ext cx="90700" cy="121175"/>
            </a:xfrm>
            <a:custGeom>
              <a:avLst/>
              <a:gdLst/>
              <a:ahLst/>
              <a:cxnLst/>
              <a:rect l="l" t="t" r="r" b="b"/>
              <a:pathLst>
                <a:path w="3628" h="4847" extrusionOk="0">
                  <a:moveTo>
                    <a:pt x="2328" y="0"/>
                  </a:moveTo>
                  <a:cubicBezTo>
                    <a:pt x="2065" y="0"/>
                    <a:pt x="1778" y="131"/>
                    <a:pt x="1569" y="268"/>
                  </a:cubicBezTo>
                  <a:cubicBezTo>
                    <a:pt x="1366" y="402"/>
                    <a:pt x="1488" y="698"/>
                    <a:pt x="1676" y="698"/>
                  </a:cubicBezTo>
                  <a:cubicBezTo>
                    <a:pt x="1713" y="698"/>
                    <a:pt x="1753" y="686"/>
                    <a:pt x="1793" y="660"/>
                  </a:cubicBezTo>
                  <a:cubicBezTo>
                    <a:pt x="1918" y="579"/>
                    <a:pt x="2099" y="441"/>
                    <a:pt x="2268" y="441"/>
                  </a:cubicBezTo>
                  <a:cubicBezTo>
                    <a:pt x="2304" y="441"/>
                    <a:pt x="2340" y="448"/>
                    <a:pt x="2374" y="462"/>
                  </a:cubicBezTo>
                  <a:cubicBezTo>
                    <a:pt x="2569" y="544"/>
                    <a:pt x="2437" y="893"/>
                    <a:pt x="2396" y="1045"/>
                  </a:cubicBezTo>
                  <a:cubicBezTo>
                    <a:pt x="2274" y="1482"/>
                    <a:pt x="2060" y="1884"/>
                    <a:pt x="1809" y="2260"/>
                  </a:cubicBezTo>
                  <a:cubicBezTo>
                    <a:pt x="1286" y="3045"/>
                    <a:pt x="606" y="3712"/>
                    <a:pt x="90" y="4503"/>
                  </a:cubicBezTo>
                  <a:cubicBezTo>
                    <a:pt x="1" y="4642"/>
                    <a:pt x="110" y="4846"/>
                    <a:pt x="275" y="4846"/>
                  </a:cubicBezTo>
                  <a:cubicBezTo>
                    <a:pt x="278" y="4846"/>
                    <a:pt x="280" y="4846"/>
                    <a:pt x="283" y="4846"/>
                  </a:cubicBezTo>
                  <a:cubicBezTo>
                    <a:pt x="918" y="4822"/>
                    <a:pt x="1554" y="4810"/>
                    <a:pt x="2190" y="4810"/>
                  </a:cubicBezTo>
                  <a:cubicBezTo>
                    <a:pt x="2571" y="4810"/>
                    <a:pt x="2953" y="4814"/>
                    <a:pt x="3335" y="4823"/>
                  </a:cubicBezTo>
                  <a:cubicBezTo>
                    <a:pt x="3337" y="4823"/>
                    <a:pt x="3339" y="4823"/>
                    <a:pt x="3341" y="4823"/>
                  </a:cubicBezTo>
                  <a:cubicBezTo>
                    <a:pt x="3626" y="4823"/>
                    <a:pt x="3627" y="4378"/>
                    <a:pt x="3340" y="4370"/>
                  </a:cubicBezTo>
                  <a:cubicBezTo>
                    <a:pt x="3000" y="4363"/>
                    <a:pt x="2661" y="4359"/>
                    <a:pt x="2321" y="4359"/>
                  </a:cubicBezTo>
                  <a:cubicBezTo>
                    <a:pt x="1789" y="4359"/>
                    <a:pt x="1257" y="4368"/>
                    <a:pt x="725" y="4384"/>
                  </a:cubicBezTo>
                  <a:cubicBezTo>
                    <a:pt x="1345" y="3540"/>
                    <a:pt x="2113" y="2797"/>
                    <a:pt x="2570" y="1844"/>
                  </a:cubicBezTo>
                  <a:cubicBezTo>
                    <a:pt x="2688" y="1606"/>
                    <a:pt x="2782" y="1356"/>
                    <a:pt x="2849" y="1099"/>
                  </a:cubicBezTo>
                  <a:cubicBezTo>
                    <a:pt x="2912" y="849"/>
                    <a:pt x="2990" y="541"/>
                    <a:pt x="2854" y="303"/>
                  </a:cubicBezTo>
                  <a:cubicBezTo>
                    <a:pt x="2726" y="81"/>
                    <a:pt x="2535" y="0"/>
                    <a:pt x="2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1" name="Google Shape;7811;p16"/>
            <p:cNvSpPr/>
            <p:nvPr/>
          </p:nvSpPr>
          <p:spPr>
            <a:xfrm>
              <a:off x="3938550" y="428450"/>
              <a:ext cx="66925" cy="125475"/>
            </a:xfrm>
            <a:custGeom>
              <a:avLst/>
              <a:gdLst/>
              <a:ahLst/>
              <a:cxnLst/>
              <a:rect l="l" t="t" r="r" b="b"/>
              <a:pathLst>
                <a:path w="2677" h="5019" extrusionOk="0">
                  <a:moveTo>
                    <a:pt x="1220" y="1"/>
                  </a:moveTo>
                  <a:cubicBezTo>
                    <a:pt x="889" y="1"/>
                    <a:pt x="556" y="57"/>
                    <a:pt x="253" y="150"/>
                  </a:cubicBezTo>
                  <a:cubicBezTo>
                    <a:pt x="0" y="229"/>
                    <a:pt x="72" y="599"/>
                    <a:pt x="298" y="599"/>
                  </a:cubicBezTo>
                  <a:cubicBezTo>
                    <a:pt x="320" y="599"/>
                    <a:pt x="344" y="595"/>
                    <a:pt x="369" y="588"/>
                  </a:cubicBezTo>
                  <a:cubicBezTo>
                    <a:pt x="637" y="505"/>
                    <a:pt x="931" y="452"/>
                    <a:pt x="1221" y="452"/>
                  </a:cubicBezTo>
                  <a:cubicBezTo>
                    <a:pt x="1410" y="452"/>
                    <a:pt x="1598" y="474"/>
                    <a:pt x="1777" y="526"/>
                  </a:cubicBezTo>
                  <a:cubicBezTo>
                    <a:pt x="2007" y="594"/>
                    <a:pt x="1956" y="816"/>
                    <a:pt x="1956" y="1015"/>
                  </a:cubicBezTo>
                  <a:cubicBezTo>
                    <a:pt x="1956" y="1274"/>
                    <a:pt x="1949" y="1531"/>
                    <a:pt x="1937" y="1789"/>
                  </a:cubicBezTo>
                  <a:cubicBezTo>
                    <a:pt x="1913" y="2234"/>
                    <a:pt x="1866" y="2676"/>
                    <a:pt x="1802" y="3115"/>
                  </a:cubicBezTo>
                  <a:lnTo>
                    <a:pt x="519" y="3182"/>
                  </a:lnTo>
                  <a:cubicBezTo>
                    <a:pt x="397" y="3188"/>
                    <a:pt x="292" y="3279"/>
                    <a:pt x="290" y="3406"/>
                  </a:cubicBezTo>
                  <a:cubicBezTo>
                    <a:pt x="289" y="3521"/>
                    <a:pt x="387" y="3635"/>
                    <a:pt x="505" y="3635"/>
                  </a:cubicBezTo>
                  <a:cubicBezTo>
                    <a:pt x="508" y="3635"/>
                    <a:pt x="511" y="3635"/>
                    <a:pt x="514" y="3635"/>
                  </a:cubicBezTo>
                  <a:lnTo>
                    <a:pt x="1727" y="3571"/>
                  </a:lnTo>
                  <a:lnTo>
                    <a:pt x="1727" y="3571"/>
                  </a:lnTo>
                  <a:cubicBezTo>
                    <a:pt x="1657" y="3962"/>
                    <a:pt x="1575" y="4351"/>
                    <a:pt x="1475" y="4735"/>
                  </a:cubicBezTo>
                  <a:cubicBezTo>
                    <a:pt x="1430" y="4905"/>
                    <a:pt x="1571" y="5018"/>
                    <a:pt x="1706" y="5018"/>
                  </a:cubicBezTo>
                  <a:cubicBezTo>
                    <a:pt x="1794" y="5018"/>
                    <a:pt x="1880" y="4970"/>
                    <a:pt x="1909" y="4859"/>
                  </a:cubicBezTo>
                  <a:cubicBezTo>
                    <a:pt x="2023" y="4426"/>
                    <a:pt x="2111" y="3987"/>
                    <a:pt x="2186" y="3547"/>
                  </a:cubicBezTo>
                  <a:lnTo>
                    <a:pt x="2448" y="3533"/>
                  </a:lnTo>
                  <a:cubicBezTo>
                    <a:pt x="2568" y="3527"/>
                    <a:pt x="2675" y="3436"/>
                    <a:pt x="2675" y="3309"/>
                  </a:cubicBezTo>
                  <a:cubicBezTo>
                    <a:pt x="2676" y="3196"/>
                    <a:pt x="2580" y="3082"/>
                    <a:pt x="2462" y="3082"/>
                  </a:cubicBezTo>
                  <a:cubicBezTo>
                    <a:pt x="2459" y="3082"/>
                    <a:pt x="2456" y="3082"/>
                    <a:pt x="2452" y="3082"/>
                  </a:cubicBezTo>
                  <a:lnTo>
                    <a:pt x="2264" y="3091"/>
                  </a:lnTo>
                  <a:cubicBezTo>
                    <a:pt x="2349" y="2491"/>
                    <a:pt x="2396" y="1885"/>
                    <a:pt x="2407" y="1277"/>
                  </a:cubicBezTo>
                  <a:cubicBezTo>
                    <a:pt x="2413" y="812"/>
                    <a:pt x="2474" y="265"/>
                    <a:pt x="1931" y="100"/>
                  </a:cubicBezTo>
                  <a:cubicBezTo>
                    <a:pt x="1704" y="31"/>
                    <a:pt x="146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2" name="Google Shape;7812;p16"/>
            <p:cNvSpPr/>
            <p:nvPr/>
          </p:nvSpPr>
          <p:spPr>
            <a:xfrm>
              <a:off x="4015175" y="437200"/>
              <a:ext cx="93775" cy="120650"/>
            </a:xfrm>
            <a:custGeom>
              <a:avLst/>
              <a:gdLst/>
              <a:ahLst/>
              <a:cxnLst/>
              <a:rect l="l" t="t" r="r" b="b"/>
              <a:pathLst>
                <a:path w="3751" h="4826" extrusionOk="0">
                  <a:moveTo>
                    <a:pt x="1981" y="0"/>
                  </a:moveTo>
                  <a:cubicBezTo>
                    <a:pt x="1820" y="0"/>
                    <a:pt x="1652" y="31"/>
                    <a:pt x="1506" y="62"/>
                  </a:cubicBezTo>
                  <a:cubicBezTo>
                    <a:pt x="1018" y="169"/>
                    <a:pt x="575" y="396"/>
                    <a:pt x="183" y="700"/>
                  </a:cubicBezTo>
                  <a:cubicBezTo>
                    <a:pt x="0" y="842"/>
                    <a:pt x="165" y="1074"/>
                    <a:pt x="354" y="1074"/>
                  </a:cubicBezTo>
                  <a:cubicBezTo>
                    <a:pt x="403" y="1074"/>
                    <a:pt x="453" y="1059"/>
                    <a:pt x="500" y="1022"/>
                  </a:cubicBezTo>
                  <a:cubicBezTo>
                    <a:pt x="791" y="795"/>
                    <a:pt x="1127" y="629"/>
                    <a:pt x="1484" y="532"/>
                  </a:cubicBezTo>
                  <a:cubicBezTo>
                    <a:pt x="1638" y="490"/>
                    <a:pt x="1813" y="446"/>
                    <a:pt x="1975" y="446"/>
                  </a:cubicBezTo>
                  <a:cubicBezTo>
                    <a:pt x="1978" y="446"/>
                    <a:pt x="1981" y="446"/>
                    <a:pt x="1984" y="446"/>
                  </a:cubicBezTo>
                  <a:cubicBezTo>
                    <a:pt x="2159" y="449"/>
                    <a:pt x="2186" y="530"/>
                    <a:pt x="2168" y="697"/>
                  </a:cubicBezTo>
                  <a:cubicBezTo>
                    <a:pt x="2103" y="1353"/>
                    <a:pt x="1629" y="2016"/>
                    <a:pt x="1164" y="2453"/>
                  </a:cubicBezTo>
                  <a:cubicBezTo>
                    <a:pt x="998" y="2610"/>
                    <a:pt x="1148" y="2833"/>
                    <a:pt x="1333" y="2833"/>
                  </a:cubicBezTo>
                  <a:cubicBezTo>
                    <a:pt x="1366" y="2833"/>
                    <a:pt x="1400" y="2826"/>
                    <a:pt x="1434" y="2810"/>
                  </a:cubicBezTo>
                  <a:cubicBezTo>
                    <a:pt x="1672" y="2699"/>
                    <a:pt x="1931" y="2642"/>
                    <a:pt x="2190" y="2642"/>
                  </a:cubicBezTo>
                  <a:cubicBezTo>
                    <a:pt x="2378" y="2642"/>
                    <a:pt x="2566" y="2672"/>
                    <a:pt x="2748" y="2732"/>
                  </a:cubicBezTo>
                  <a:cubicBezTo>
                    <a:pt x="2936" y="2794"/>
                    <a:pt x="3146" y="2896"/>
                    <a:pt x="3174" y="3114"/>
                  </a:cubicBezTo>
                  <a:cubicBezTo>
                    <a:pt x="3199" y="3299"/>
                    <a:pt x="3115" y="3498"/>
                    <a:pt x="3021" y="3653"/>
                  </a:cubicBezTo>
                  <a:cubicBezTo>
                    <a:pt x="2748" y="4108"/>
                    <a:pt x="2231" y="4372"/>
                    <a:pt x="1713" y="4372"/>
                  </a:cubicBezTo>
                  <a:cubicBezTo>
                    <a:pt x="1553" y="4372"/>
                    <a:pt x="1394" y="4347"/>
                    <a:pt x="1241" y="4295"/>
                  </a:cubicBezTo>
                  <a:cubicBezTo>
                    <a:pt x="1214" y="4286"/>
                    <a:pt x="1189" y="4282"/>
                    <a:pt x="1166" y="4282"/>
                  </a:cubicBezTo>
                  <a:cubicBezTo>
                    <a:pt x="945" y="4282"/>
                    <a:pt x="869" y="4646"/>
                    <a:pt x="1117" y="4729"/>
                  </a:cubicBezTo>
                  <a:cubicBezTo>
                    <a:pt x="1309" y="4795"/>
                    <a:pt x="1508" y="4826"/>
                    <a:pt x="1707" y="4826"/>
                  </a:cubicBezTo>
                  <a:cubicBezTo>
                    <a:pt x="2479" y="4826"/>
                    <a:pt x="3246" y="4361"/>
                    <a:pt x="3535" y="3626"/>
                  </a:cubicBezTo>
                  <a:cubicBezTo>
                    <a:pt x="3751" y="3077"/>
                    <a:pt x="3550" y="2569"/>
                    <a:pt x="3000" y="2343"/>
                  </a:cubicBezTo>
                  <a:cubicBezTo>
                    <a:pt x="2750" y="2244"/>
                    <a:pt x="2485" y="2194"/>
                    <a:pt x="2219" y="2194"/>
                  </a:cubicBezTo>
                  <a:cubicBezTo>
                    <a:pt x="2140" y="2194"/>
                    <a:pt x="2061" y="2198"/>
                    <a:pt x="1982" y="2207"/>
                  </a:cubicBezTo>
                  <a:cubicBezTo>
                    <a:pt x="2120" y="2016"/>
                    <a:pt x="2241" y="1812"/>
                    <a:pt x="2341" y="1599"/>
                  </a:cubicBezTo>
                  <a:cubicBezTo>
                    <a:pt x="2505" y="1247"/>
                    <a:pt x="2712" y="776"/>
                    <a:pt x="2588" y="382"/>
                  </a:cubicBezTo>
                  <a:cubicBezTo>
                    <a:pt x="2494" y="83"/>
                    <a:pt x="2247" y="0"/>
                    <a:pt x="1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3" name="Google Shape;7813;p16"/>
            <p:cNvSpPr/>
            <p:nvPr/>
          </p:nvSpPr>
          <p:spPr>
            <a:xfrm>
              <a:off x="4146275" y="490675"/>
              <a:ext cx="117075" cy="12200"/>
            </a:xfrm>
            <a:custGeom>
              <a:avLst/>
              <a:gdLst/>
              <a:ahLst/>
              <a:cxnLst/>
              <a:rect l="l" t="t" r="r" b="b"/>
              <a:pathLst>
                <a:path w="4683" h="488" extrusionOk="0">
                  <a:moveTo>
                    <a:pt x="293" y="1"/>
                  </a:moveTo>
                  <a:cubicBezTo>
                    <a:pt x="3" y="1"/>
                    <a:pt x="1" y="452"/>
                    <a:pt x="291" y="453"/>
                  </a:cubicBezTo>
                  <a:lnTo>
                    <a:pt x="4389" y="488"/>
                  </a:lnTo>
                  <a:cubicBezTo>
                    <a:pt x="4389" y="488"/>
                    <a:pt x="4390" y="488"/>
                    <a:pt x="4390" y="488"/>
                  </a:cubicBezTo>
                  <a:cubicBezTo>
                    <a:pt x="4680" y="488"/>
                    <a:pt x="4683" y="38"/>
                    <a:pt x="4392" y="35"/>
                  </a:cubicBezTo>
                  <a:lnTo>
                    <a:pt x="295" y="1"/>
                  </a:lnTo>
                  <a:cubicBezTo>
                    <a:pt x="294" y="1"/>
                    <a:pt x="294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4" name="Google Shape;7814;p16"/>
            <p:cNvSpPr/>
            <p:nvPr/>
          </p:nvSpPr>
          <p:spPr>
            <a:xfrm>
              <a:off x="4150475" y="512700"/>
              <a:ext cx="102450" cy="12050"/>
            </a:xfrm>
            <a:custGeom>
              <a:avLst/>
              <a:gdLst/>
              <a:ahLst/>
              <a:cxnLst/>
              <a:rect l="l" t="t" r="r" b="b"/>
              <a:pathLst>
                <a:path w="4098" h="482" extrusionOk="0">
                  <a:moveTo>
                    <a:pt x="291" y="0"/>
                  </a:moveTo>
                  <a:cubicBezTo>
                    <a:pt x="4" y="0"/>
                    <a:pt x="1" y="450"/>
                    <a:pt x="291" y="451"/>
                  </a:cubicBezTo>
                  <a:lnTo>
                    <a:pt x="3804" y="481"/>
                  </a:lnTo>
                  <a:cubicBezTo>
                    <a:pt x="3805" y="481"/>
                    <a:pt x="3806" y="481"/>
                    <a:pt x="3807" y="481"/>
                  </a:cubicBezTo>
                  <a:cubicBezTo>
                    <a:pt x="4094" y="481"/>
                    <a:pt x="4097" y="31"/>
                    <a:pt x="3807" y="28"/>
                  </a:cubicBezTo>
                  <a:lnTo>
                    <a:pt x="294" y="0"/>
                  </a:lnTo>
                  <a:cubicBezTo>
                    <a:pt x="293" y="0"/>
                    <a:pt x="292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5" name="Google Shape;7815;p16"/>
            <p:cNvSpPr/>
            <p:nvPr/>
          </p:nvSpPr>
          <p:spPr>
            <a:xfrm>
              <a:off x="4294050" y="436075"/>
              <a:ext cx="84150" cy="118675"/>
            </a:xfrm>
            <a:custGeom>
              <a:avLst/>
              <a:gdLst/>
              <a:ahLst/>
              <a:cxnLst/>
              <a:rect l="l" t="t" r="r" b="b"/>
              <a:pathLst>
                <a:path w="3366" h="4747" extrusionOk="0">
                  <a:moveTo>
                    <a:pt x="1546" y="1"/>
                  </a:moveTo>
                  <a:cubicBezTo>
                    <a:pt x="1408" y="1"/>
                    <a:pt x="1269" y="15"/>
                    <a:pt x="1138" y="33"/>
                  </a:cubicBezTo>
                  <a:cubicBezTo>
                    <a:pt x="862" y="71"/>
                    <a:pt x="959" y="473"/>
                    <a:pt x="1218" y="473"/>
                  </a:cubicBezTo>
                  <a:cubicBezTo>
                    <a:pt x="1230" y="473"/>
                    <a:pt x="1242" y="472"/>
                    <a:pt x="1254" y="471"/>
                  </a:cubicBezTo>
                  <a:cubicBezTo>
                    <a:pt x="1336" y="459"/>
                    <a:pt x="1423" y="451"/>
                    <a:pt x="1508" y="451"/>
                  </a:cubicBezTo>
                  <a:cubicBezTo>
                    <a:pt x="1800" y="451"/>
                    <a:pt x="2065" y="546"/>
                    <a:pt x="2028" y="923"/>
                  </a:cubicBezTo>
                  <a:cubicBezTo>
                    <a:pt x="1986" y="1357"/>
                    <a:pt x="1702" y="1790"/>
                    <a:pt x="1489" y="2160"/>
                  </a:cubicBezTo>
                  <a:cubicBezTo>
                    <a:pt x="1251" y="2570"/>
                    <a:pt x="987" y="2966"/>
                    <a:pt x="699" y="3344"/>
                  </a:cubicBezTo>
                  <a:cubicBezTo>
                    <a:pt x="453" y="3667"/>
                    <a:pt x="27" y="4005"/>
                    <a:pt x="7" y="4436"/>
                  </a:cubicBezTo>
                  <a:cubicBezTo>
                    <a:pt x="0" y="4571"/>
                    <a:pt x="115" y="4648"/>
                    <a:pt x="231" y="4665"/>
                  </a:cubicBezTo>
                  <a:cubicBezTo>
                    <a:pt x="651" y="4724"/>
                    <a:pt x="1074" y="4743"/>
                    <a:pt x="1496" y="4743"/>
                  </a:cubicBezTo>
                  <a:cubicBezTo>
                    <a:pt x="1732" y="4743"/>
                    <a:pt x="1968" y="4737"/>
                    <a:pt x="2203" y="4729"/>
                  </a:cubicBezTo>
                  <a:cubicBezTo>
                    <a:pt x="2474" y="4718"/>
                    <a:pt x="2802" y="4746"/>
                    <a:pt x="3048" y="4608"/>
                  </a:cubicBezTo>
                  <a:cubicBezTo>
                    <a:pt x="3270" y="4483"/>
                    <a:pt x="3366" y="4262"/>
                    <a:pt x="3331" y="4016"/>
                  </a:cubicBezTo>
                  <a:cubicBezTo>
                    <a:pt x="3316" y="3900"/>
                    <a:pt x="3236" y="3850"/>
                    <a:pt x="3149" y="3850"/>
                  </a:cubicBezTo>
                  <a:cubicBezTo>
                    <a:pt x="3018" y="3850"/>
                    <a:pt x="2871" y="3962"/>
                    <a:pt x="2894" y="4134"/>
                  </a:cubicBezTo>
                  <a:cubicBezTo>
                    <a:pt x="2910" y="4250"/>
                    <a:pt x="2427" y="4285"/>
                    <a:pt x="1866" y="4285"/>
                  </a:cubicBezTo>
                  <a:cubicBezTo>
                    <a:pt x="1399" y="4285"/>
                    <a:pt x="879" y="4261"/>
                    <a:pt x="550" y="4239"/>
                  </a:cubicBezTo>
                  <a:cubicBezTo>
                    <a:pt x="583" y="4196"/>
                    <a:pt x="619" y="4157"/>
                    <a:pt x="652" y="4118"/>
                  </a:cubicBezTo>
                  <a:cubicBezTo>
                    <a:pt x="740" y="4013"/>
                    <a:pt x="828" y="3906"/>
                    <a:pt x="912" y="3798"/>
                  </a:cubicBezTo>
                  <a:cubicBezTo>
                    <a:pt x="1088" y="3577"/>
                    <a:pt x="1257" y="3352"/>
                    <a:pt x="1417" y="3120"/>
                  </a:cubicBezTo>
                  <a:cubicBezTo>
                    <a:pt x="1736" y="2658"/>
                    <a:pt x="2018" y="2169"/>
                    <a:pt x="2258" y="1660"/>
                  </a:cubicBezTo>
                  <a:cubicBezTo>
                    <a:pt x="2440" y="1273"/>
                    <a:pt x="2608" y="776"/>
                    <a:pt x="2362" y="377"/>
                  </a:cubicBezTo>
                  <a:cubicBezTo>
                    <a:pt x="2178" y="79"/>
                    <a:pt x="1865" y="1"/>
                    <a:pt x="1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6" name="Google Shape;7816;p16"/>
            <p:cNvSpPr/>
            <p:nvPr/>
          </p:nvSpPr>
          <p:spPr>
            <a:xfrm>
              <a:off x="4387675" y="435575"/>
              <a:ext cx="78950" cy="119175"/>
            </a:xfrm>
            <a:custGeom>
              <a:avLst/>
              <a:gdLst/>
              <a:ahLst/>
              <a:cxnLst/>
              <a:rect l="l" t="t" r="r" b="b"/>
              <a:pathLst>
                <a:path w="3158" h="4767" extrusionOk="0">
                  <a:moveTo>
                    <a:pt x="1658" y="0"/>
                  </a:moveTo>
                  <a:cubicBezTo>
                    <a:pt x="1185" y="0"/>
                    <a:pt x="683" y="118"/>
                    <a:pt x="254" y="248"/>
                  </a:cubicBezTo>
                  <a:cubicBezTo>
                    <a:pt x="0" y="324"/>
                    <a:pt x="74" y="695"/>
                    <a:pt x="303" y="695"/>
                  </a:cubicBezTo>
                  <a:cubicBezTo>
                    <a:pt x="324" y="695"/>
                    <a:pt x="347" y="692"/>
                    <a:pt x="371" y="685"/>
                  </a:cubicBezTo>
                  <a:cubicBezTo>
                    <a:pt x="822" y="548"/>
                    <a:pt x="1291" y="467"/>
                    <a:pt x="1763" y="467"/>
                  </a:cubicBezTo>
                  <a:cubicBezTo>
                    <a:pt x="1784" y="467"/>
                    <a:pt x="1805" y="467"/>
                    <a:pt x="1827" y="467"/>
                  </a:cubicBezTo>
                  <a:cubicBezTo>
                    <a:pt x="2042" y="470"/>
                    <a:pt x="2187" y="525"/>
                    <a:pt x="2225" y="752"/>
                  </a:cubicBezTo>
                  <a:cubicBezTo>
                    <a:pt x="2256" y="950"/>
                    <a:pt x="2215" y="1161"/>
                    <a:pt x="2190" y="1357"/>
                  </a:cubicBezTo>
                  <a:cubicBezTo>
                    <a:pt x="2131" y="1827"/>
                    <a:pt x="2052" y="2292"/>
                    <a:pt x="1962" y="2758"/>
                  </a:cubicBezTo>
                  <a:cubicBezTo>
                    <a:pt x="1495" y="2795"/>
                    <a:pt x="1033" y="2874"/>
                    <a:pt x="580" y="2990"/>
                  </a:cubicBezTo>
                  <a:cubicBezTo>
                    <a:pt x="319" y="3056"/>
                    <a:pt x="398" y="3433"/>
                    <a:pt x="633" y="3433"/>
                  </a:cubicBezTo>
                  <a:cubicBezTo>
                    <a:pt x="653" y="3433"/>
                    <a:pt x="674" y="3431"/>
                    <a:pt x="696" y="3425"/>
                  </a:cubicBezTo>
                  <a:cubicBezTo>
                    <a:pt x="1080" y="3326"/>
                    <a:pt x="1471" y="3257"/>
                    <a:pt x="1866" y="3218"/>
                  </a:cubicBezTo>
                  <a:lnTo>
                    <a:pt x="1866" y="3218"/>
                  </a:lnTo>
                  <a:cubicBezTo>
                    <a:pt x="1838" y="3348"/>
                    <a:pt x="1811" y="3480"/>
                    <a:pt x="1780" y="3610"/>
                  </a:cubicBezTo>
                  <a:cubicBezTo>
                    <a:pt x="1749" y="3743"/>
                    <a:pt x="1716" y="3878"/>
                    <a:pt x="1683" y="4011"/>
                  </a:cubicBezTo>
                  <a:cubicBezTo>
                    <a:pt x="1673" y="4047"/>
                    <a:pt x="1637" y="4216"/>
                    <a:pt x="1625" y="4299"/>
                  </a:cubicBezTo>
                  <a:cubicBezTo>
                    <a:pt x="1568" y="4326"/>
                    <a:pt x="1526" y="4375"/>
                    <a:pt x="1509" y="4434"/>
                  </a:cubicBezTo>
                  <a:cubicBezTo>
                    <a:pt x="1474" y="4539"/>
                    <a:pt x="1503" y="4619"/>
                    <a:pt x="1571" y="4700"/>
                  </a:cubicBezTo>
                  <a:cubicBezTo>
                    <a:pt x="1611" y="4745"/>
                    <a:pt x="1670" y="4766"/>
                    <a:pt x="1730" y="4766"/>
                  </a:cubicBezTo>
                  <a:cubicBezTo>
                    <a:pt x="1771" y="4766"/>
                    <a:pt x="1811" y="4756"/>
                    <a:pt x="1846" y="4738"/>
                  </a:cubicBezTo>
                  <a:cubicBezTo>
                    <a:pt x="2079" y="4611"/>
                    <a:pt x="2101" y="4207"/>
                    <a:pt x="2157" y="3973"/>
                  </a:cubicBezTo>
                  <a:cubicBezTo>
                    <a:pt x="2223" y="3710"/>
                    <a:pt x="2280" y="3445"/>
                    <a:pt x="2334" y="3181"/>
                  </a:cubicBezTo>
                  <a:cubicBezTo>
                    <a:pt x="2445" y="3176"/>
                    <a:pt x="2556" y="3173"/>
                    <a:pt x="2666" y="3173"/>
                  </a:cubicBezTo>
                  <a:cubicBezTo>
                    <a:pt x="2733" y="3173"/>
                    <a:pt x="2799" y="3174"/>
                    <a:pt x="2866" y="3176"/>
                  </a:cubicBezTo>
                  <a:cubicBezTo>
                    <a:pt x="2868" y="3176"/>
                    <a:pt x="2871" y="3176"/>
                    <a:pt x="2873" y="3176"/>
                  </a:cubicBezTo>
                  <a:cubicBezTo>
                    <a:pt x="3157" y="3176"/>
                    <a:pt x="3158" y="2733"/>
                    <a:pt x="2869" y="2725"/>
                  </a:cubicBezTo>
                  <a:cubicBezTo>
                    <a:pt x="2826" y="2723"/>
                    <a:pt x="2782" y="2723"/>
                    <a:pt x="2739" y="2723"/>
                  </a:cubicBezTo>
                  <a:cubicBezTo>
                    <a:pt x="2634" y="2723"/>
                    <a:pt x="2529" y="2726"/>
                    <a:pt x="2424" y="2729"/>
                  </a:cubicBezTo>
                  <a:cubicBezTo>
                    <a:pt x="2529" y="2189"/>
                    <a:pt x="2621" y="1645"/>
                    <a:pt x="2674" y="1098"/>
                  </a:cubicBezTo>
                  <a:cubicBezTo>
                    <a:pt x="2720" y="625"/>
                    <a:pt x="2587" y="121"/>
                    <a:pt x="2052" y="31"/>
                  </a:cubicBezTo>
                  <a:cubicBezTo>
                    <a:pt x="1925" y="10"/>
                    <a:pt x="1793" y="0"/>
                    <a:pt x="16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7" name="Google Shape;7817;p16"/>
            <p:cNvSpPr/>
            <p:nvPr/>
          </p:nvSpPr>
          <p:spPr>
            <a:xfrm>
              <a:off x="4489650" y="434650"/>
              <a:ext cx="86825" cy="113725"/>
            </a:xfrm>
            <a:custGeom>
              <a:avLst/>
              <a:gdLst/>
              <a:ahLst/>
              <a:cxnLst/>
              <a:rect l="l" t="t" r="r" b="b"/>
              <a:pathLst>
                <a:path w="3473" h="4549" extrusionOk="0">
                  <a:moveTo>
                    <a:pt x="1743" y="0"/>
                  </a:moveTo>
                  <a:cubicBezTo>
                    <a:pt x="1689" y="0"/>
                    <a:pt x="1636" y="2"/>
                    <a:pt x="1583" y="6"/>
                  </a:cubicBezTo>
                  <a:cubicBezTo>
                    <a:pt x="1107" y="39"/>
                    <a:pt x="642" y="172"/>
                    <a:pt x="220" y="399"/>
                  </a:cubicBezTo>
                  <a:cubicBezTo>
                    <a:pt x="1" y="517"/>
                    <a:pt x="133" y="820"/>
                    <a:pt x="337" y="820"/>
                  </a:cubicBezTo>
                  <a:cubicBezTo>
                    <a:pt x="372" y="820"/>
                    <a:pt x="408" y="811"/>
                    <a:pt x="446" y="791"/>
                  </a:cubicBezTo>
                  <a:cubicBezTo>
                    <a:pt x="754" y="623"/>
                    <a:pt x="1093" y="513"/>
                    <a:pt x="1442" y="470"/>
                  </a:cubicBezTo>
                  <a:cubicBezTo>
                    <a:pt x="1528" y="459"/>
                    <a:pt x="1652" y="440"/>
                    <a:pt x="1773" y="440"/>
                  </a:cubicBezTo>
                  <a:cubicBezTo>
                    <a:pt x="1961" y="440"/>
                    <a:pt x="2141" y="486"/>
                    <a:pt x="2160" y="678"/>
                  </a:cubicBezTo>
                  <a:cubicBezTo>
                    <a:pt x="2190" y="979"/>
                    <a:pt x="1865" y="1275"/>
                    <a:pt x="1676" y="1472"/>
                  </a:cubicBezTo>
                  <a:cubicBezTo>
                    <a:pt x="1434" y="1723"/>
                    <a:pt x="1163" y="1944"/>
                    <a:pt x="869" y="2130"/>
                  </a:cubicBezTo>
                  <a:cubicBezTo>
                    <a:pt x="682" y="2249"/>
                    <a:pt x="750" y="2547"/>
                    <a:pt x="980" y="2553"/>
                  </a:cubicBezTo>
                  <a:cubicBezTo>
                    <a:pt x="1002" y="2554"/>
                    <a:pt x="1023" y="2554"/>
                    <a:pt x="1045" y="2554"/>
                  </a:cubicBezTo>
                  <a:cubicBezTo>
                    <a:pt x="1318" y="2554"/>
                    <a:pt x="1600" y="2517"/>
                    <a:pt x="1877" y="2517"/>
                  </a:cubicBezTo>
                  <a:cubicBezTo>
                    <a:pt x="2048" y="2517"/>
                    <a:pt x="2217" y="2531"/>
                    <a:pt x="2381" y="2577"/>
                  </a:cubicBezTo>
                  <a:cubicBezTo>
                    <a:pt x="2711" y="2669"/>
                    <a:pt x="3014" y="2920"/>
                    <a:pt x="2946" y="3296"/>
                  </a:cubicBezTo>
                  <a:cubicBezTo>
                    <a:pt x="2882" y="3642"/>
                    <a:pt x="2583" y="3918"/>
                    <a:pt x="2257" y="4020"/>
                  </a:cubicBezTo>
                  <a:cubicBezTo>
                    <a:pt x="2071" y="4078"/>
                    <a:pt x="1879" y="4100"/>
                    <a:pt x="1685" y="4100"/>
                  </a:cubicBezTo>
                  <a:cubicBezTo>
                    <a:pt x="1406" y="4100"/>
                    <a:pt x="1124" y="4055"/>
                    <a:pt x="853" y="4012"/>
                  </a:cubicBezTo>
                  <a:cubicBezTo>
                    <a:pt x="839" y="4010"/>
                    <a:pt x="825" y="4009"/>
                    <a:pt x="812" y="4009"/>
                  </a:cubicBezTo>
                  <a:cubicBezTo>
                    <a:pt x="558" y="4009"/>
                    <a:pt x="457" y="4403"/>
                    <a:pt x="729" y="4448"/>
                  </a:cubicBezTo>
                  <a:cubicBezTo>
                    <a:pt x="1047" y="4498"/>
                    <a:pt x="1376" y="4548"/>
                    <a:pt x="1700" y="4548"/>
                  </a:cubicBezTo>
                  <a:cubicBezTo>
                    <a:pt x="1974" y="4548"/>
                    <a:pt x="2244" y="4512"/>
                    <a:pt x="2505" y="4410"/>
                  </a:cubicBezTo>
                  <a:cubicBezTo>
                    <a:pt x="2940" y="4238"/>
                    <a:pt x="3310" y="3838"/>
                    <a:pt x="3390" y="3368"/>
                  </a:cubicBezTo>
                  <a:cubicBezTo>
                    <a:pt x="3473" y="2871"/>
                    <a:pt x="3191" y="2436"/>
                    <a:pt x="2743" y="2231"/>
                  </a:cubicBezTo>
                  <a:cubicBezTo>
                    <a:pt x="2468" y="2105"/>
                    <a:pt x="2182" y="2076"/>
                    <a:pt x="1893" y="2076"/>
                  </a:cubicBezTo>
                  <a:cubicBezTo>
                    <a:pt x="1824" y="2076"/>
                    <a:pt x="1754" y="2078"/>
                    <a:pt x="1685" y="2080"/>
                  </a:cubicBezTo>
                  <a:cubicBezTo>
                    <a:pt x="1853" y="1938"/>
                    <a:pt x="2011" y="1783"/>
                    <a:pt x="2155" y="1618"/>
                  </a:cubicBezTo>
                  <a:cubicBezTo>
                    <a:pt x="2429" y="1300"/>
                    <a:pt x="2721" y="902"/>
                    <a:pt x="2572" y="460"/>
                  </a:cubicBezTo>
                  <a:cubicBezTo>
                    <a:pt x="2446" y="90"/>
                    <a:pt x="2090" y="0"/>
                    <a:pt x="1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8" name="Google Shape;7818;p16"/>
            <p:cNvSpPr/>
            <p:nvPr/>
          </p:nvSpPr>
          <p:spPr>
            <a:xfrm>
              <a:off x="4661700" y="532000"/>
              <a:ext cx="325" cy="225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0" y="1"/>
                  </a:moveTo>
                  <a:lnTo>
                    <a:pt x="0" y="5"/>
                  </a:lnTo>
                  <a:cubicBezTo>
                    <a:pt x="3" y="7"/>
                    <a:pt x="8" y="7"/>
                    <a:pt x="13" y="8"/>
                  </a:cubicBezTo>
                  <a:cubicBezTo>
                    <a:pt x="11" y="5"/>
                    <a:pt x="8" y="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19" name="Google Shape;7819;p16"/>
            <p:cNvSpPr/>
            <p:nvPr/>
          </p:nvSpPr>
          <p:spPr>
            <a:xfrm>
              <a:off x="4611700" y="454050"/>
              <a:ext cx="100925" cy="89000"/>
            </a:xfrm>
            <a:custGeom>
              <a:avLst/>
              <a:gdLst/>
              <a:ahLst/>
              <a:cxnLst/>
              <a:rect l="l" t="t" r="r" b="b"/>
              <a:pathLst>
                <a:path w="4037" h="3560" extrusionOk="0">
                  <a:moveTo>
                    <a:pt x="2124" y="1"/>
                  </a:moveTo>
                  <a:cubicBezTo>
                    <a:pt x="1995" y="1"/>
                    <a:pt x="1918" y="106"/>
                    <a:pt x="1903" y="225"/>
                  </a:cubicBezTo>
                  <a:cubicBezTo>
                    <a:pt x="1850" y="641"/>
                    <a:pt x="1796" y="1058"/>
                    <a:pt x="1743" y="1475"/>
                  </a:cubicBezTo>
                  <a:cubicBezTo>
                    <a:pt x="1259" y="1491"/>
                    <a:pt x="775" y="1519"/>
                    <a:pt x="292" y="1566"/>
                  </a:cubicBezTo>
                  <a:cubicBezTo>
                    <a:pt x="14" y="1595"/>
                    <a:pt x="0" y="2020"/>
                    <a:pt x="264" y="2020"/>
                  </a:cubicBezTo>
                  <a:cubicBezTo>
                    <a:pt x="272" y="2020"/>
                    <a:pt x="280" y="2019"/>
                    <a:pt x="289" y="2019"/>
                  </a:cubicBezTo>
                  <a:cubicBezTo>
                    <a:pt x="753" y="1972"/>
                    <a:pt x="1220" y="1945"/>
                    <a:pt x="1687" y="1929"/>
                  </a:cubicBezTo>
                  <a:lnTo>
                    <a:pt x="1687" y="1929"/>
                  </a:lnTo>
                  <a:cubicBezTo>
                    <a:pt x="1676" y="2008"/>
                    <a:pt x="1666" y="2088"/>
                    <a:pt x="1655" y="2167"/>
                  </a:cubicBezTo>
                  <a:cubicBezTo>
                    <a:pt x="1618" y="2460"/>
                    <a:pt x="1543" y="2777"/>
                    <a:pt x="1546" y="3073"/>
                  </a:cubicBezTo>
                  <a:cubicBezTo>
                    <a:pt x="1549" y="3318"/>
                    <a:pt x="1668" y="3546"/>
                    <a:pt x="1933" y="3559"/>
                  </a:cubicBezTo>
                  <a:cubicBezTo>
                    <a:pt x="1938" y="3559"/>
                    <a:pt x="1943" y="3559"/>
                    <a:pt x="1948" y="3559"/>
                  </a:cubicBezTo>
                  <a:cubicBezTo>
                    <a:pt x="2200" y="3559"/>
                    <a:pt x="2217" y="3206"/>
                    <a:pt x="2011" y="3126"/>
                  </a:cubicBezTo>
                  <a:lnTo>
                    <a:pt x="2011" y="3126"/>
                  </a:lnTo>
                  <a:cubicBezTo>
                    <a:pt x="2013" y="3130"/>
                    <a:pt x="2012" y="3133"/>
                    <a:pt x="2010" y="3133"/>
                  </a:cubicBezTo>
                  <a:cubicBezTo>
                    <a:pt x="2007" y="3133"/>
                    <a:pt x="2003" y="3130"/>
                    <a:pt x="2000" y="3123"/>
                  </a:cubicBezTo>
                  <a:cubicBezTo>
                    <a:pt x="1980" y="3115"/>
                    <a:pt x="1959" y="3109"/>
                    <a:pt x="1937" y="3108"/>
                  </a:cubicBezTo>
                  <a:cubicBezTo>
                    <a:pt x="1959" y="3108"/>
                    <a:pt x="1980" y="3111"/>
                    <a:pt x="2000" y="3119"/>
                  </a:cubicBezTo>
                  <a:cubicBezTo>
                    <a:pt x="1997" y="3111"/>
                    <a:pt x="1997" y="3103"/>
                    <a:pt x="2000" y="3097"/>
                  </a:cubicBezTo>
                  <a:cubicBezTo>
                    <a:pt x="2011" y="3064"/>
                    <a:pt x="2003" y="3007"/>
                    <a:pt x="2006" y="2971"/>
                  </a:cubicBezTo>
                  <a:cubicBezTo>
                    <a:pt x="2022" y="2838"/>
                    <a:pt x="2041" y="2705"/>
                    <a:pt x="2058" y="2572"/>
                  </a:cubicBezTo>
                  <a:lnTo>
                    <a:pt x="2141" y="1917"/>
                  </a:lnTo>
                  <a:cubicBezTo>
                    <a:pt x="2251" y="1915"/>
                    <a:pt x="2360" y="1914"/>
                    <a:pt x="2470" y="1914"/>
                  </a:cubicBezTo>
                  <a:cubicBezTo>
                    <a:pt x="2895" y="1914"/>
                    <a:pt x="3321" y="1927"/>
                    <a:pt x="3746" y="1953"/>
                  </a:cubicBezTo>
                  <a:cubicBezTo>
                    <a:pt x="3751" y="1953"/>
                    <a:pt x="3756" y="1953"/>
                    <a:pt x="3762" y="1953"/>
                  </a:cubicBezTo>
                  <a:cubicBezTo>
                    <a:pt x="4037" y="1953"/>
                    <a:pt x="4033" y="1517"/>
                    <a:pt x="3750" y="1500"/>
                  </a:cubicBezTo>
                  <a:cubicBezTo>
                    <a:pt x="3326" y="1474"/>
                    <a:pt x="2901" y="1462"/>
                    <a:pt x="2476" y="1462"/>
                  </a:cubicBezTo>
                  <a:cubicBezTo>
                    <a:pt x="2383" y="1462"/>
                    <a:pt x="2290" y="1463"/>
                    <a:pt x="2198" y="1464"/>
                  </a:cubicBezTo>
                  <a:cubicBezTo>
                    <a:pt x="2251" y="1052"/>
                    <a:pt x="2303" y="640"/>
                    <a:pt x="2354" y="229"/>
                  </a:cubicBezTo>
                  <a:cubicBezTo>
                    <a:pt x="2370" y="107"/>
                    <a:pt x="2243" y="4"/>
                    <a:pt x="2130" y="1"/>
                  </a:cubicBezTo>
                  <a:cubicBezTo>
                    <a:pt x="2128" y="1"/>
                    <a:pt x="2126" y="1"/>
                    <a:pt x="2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0" name="Google Shape;7820;p16"/>
            <p:cNvSpPr/>
            <p:nvPr/>
          </p:nvSpPr>
          <p:spPr>
            <a:xfrm>
              <a:off x="4771450" y="433950"/>
              <a:ext cx="87775" cy="125900"/>
            </a:xfrm>
            <a:custGeom>
              <a:avLst/>
              <a:gdLst/>
              <a:ahLst/>
              <a:cxnLst/>
              <a:rect l="l" t="t" r="r" b="b"/>
              <a:pathLst>
                <a:path w="3511" h="5036" extrusionOk="0">
                  <a:moveTo>
                    <a:pt x="1419" y="2899"/>
                  </a:moveTo>
                  <a:cubicBezTo>
                    <a:pt x="1447" y="2899"/>
                    <a:pt x="1473" y="2900"/>
                    <a:pt x="1498" y="2903"/>
                  </a:cubicBezTo>
                  <a:cubicBezTo>
                    <a:pt x="1821" y="2934"/>
                    <a:pt x="2203" y="3051"/>
                    <a:pt x="2416" y="3308"/>
                  </a:cubicBezTo>
                  <a:cubicBezTo>
                    <a:pt x="2932" y="3926"/>
                    <a:pt x="1998" y="4499"/>
                    <a:pt x="1464" y="4582"/>
                  </a:cubicBezTo>
                  <a:cubicBezTo>
                    <a:pt x="1418" y="4589"/>
                    <a:pt x="1374" y="4593"/>
                    <a:pt x="1331" y="4593"/>
                  </a:cubicBezTo>
                  <a:cubicBezTo>
                    <a:pt x="802" y="4593"/>
                    <a:pt x="542" y="4054"/>
                    <a:pt x="494" y="3559"/>
                  </a:cubicBezTo>
                  <a:lnTo>
                    <a:pt x="494" y="3559"/>
                  </a:lnTo>
                  <a:cubicBezTo>
                    <a:pt x="536" y="3600"/>
                    <a:pt x="592" y="3619"/>
                    <a:pt x="648" y="3619"/>
                  </a:cubicBezTo>
                  <a:cubicBezTo>
                    <a:pt x="783" y="3619"/>
                    <a:pt x="919" y="3511"/>
                    <a:pt x="871" y="3343"/>
                  </a:cubicBezTo>
                  <a:cubicBezTo>
                    <a:pt x="779" y="3012"/>
                    <a:pt x="1154" y="2899"/>
                    <a:pt x="1419" y="2899"/>
                  </a:cubicBezTo>
                  <a:close/>
                  <a:moveTo>
                    <a:pt x="2319" y="1"/>
                  </a:moveTo>
                  <a:cubicBezTo>
                    <a:pt x="2316" y="1"/>
                    <a:pt x="2313" y="1"/>
                    <a:pt x="2310" y="1"/>
                  </a:cubicBezTo>
                  <a:cubicBezTo>
                    <a:pt x="1836" y="6"/>
                    <a:pt x="1465" y="295"/>
                    <a:pt x="1177" y="648"/>
                  </a:cubicBezTo>
                  <a:cubicBezTo>
                    <a:pt x="856" y="1044"/>
                    <a:pt x="592" y="1485"/>
                    <a:pt x="392" y="1955"/>
                  </a:cubicBezTo>
                  <a:cubicBezTo>
                    <a:pt x="179" y="2456"/>
                    <a:pt x="0" y="3015"/>
                    <a:pt x="30" y="3567"/>
                  </a:cubicBezTo>
                  <a:cubicBezTo>
                    <a:pt x="72" y="4341"/>
                    <a:pt x="622" y="5036"/>
                    <a:pt x="1367" y="5036"/>
                  </a:cubicBezTo>
                  <a:cubicBezTo>
                    <a:pt x="1507" y="5036"/>
                    <a:pt x="1654" y="5011"/>
                    <a:pt x="1805" y="4958"/>
                  </a:cubicBezTo>
                  <a:cubicBezTo>
                    <a:pt x="2230" y="4809"/>
                    <a:pt x="2703" y="4545"/>
                    <a:pt x="2916" y="4129"/>
                  </a:cubicBezTo>
                  <a:cubicBezTo>
                    <a:pt x="3121" y="3728"/>
                    <a:pt x="3005" y="3254"/>
                    <a:pt x="2693" y="2942"/>
                  </a:cubicBezTo>
                  <a:cubicBezTo>
                    <a:pt x="2380" y="2628"/>
                    <a:pt x="1867" y="2443"/>
                    <a:pt x="1406" y="2443"/>
                  </a:cubicBezTo>
                  <a:cubicBezTo>
                    <a:pt x="1332" y="2443"/>
                    <a:pt x="1259" y="2448"/>
                    <a:pt x="1189" y="2458"/>
                  </a:cubicBezTo>
                  <a:cubicBezTo>
                    <a:pt x="948" y="2492"/>
                    <a:pt x="727" y="2614"/>
                    <a:pt x="572" y="2802"/>
                  </a:cubicBezTo>
                  <a:cubicBezTo>
                    <a:pt x="710" y="2243"/>
                    <a:pt x="983" y="1699"/>
                    <a:pt x="1299" y="1235"/>
                  </a:cubicBezTo>
                  <a:cubicBezTo>
                    <a:pt x="1506" y="933"/>
                    <a:pt x="1771" y="557"/>
                    <a:pt x="2151" y="471"/>
                  </a:cubicBezTo>
                  <a:cubicBezTo>
                    <a:pt x="2208" y="459"/>
                    <a:pt x="2266" y="453"/>
                    <a:pt x="2323" y="453"/>
                  </a:cubicBezTo>
                  <a:cubicBezTo>
                    <a:pt x="2591" y="453"/>
                    <a:pt x="2847" y="583"/>
                    <a:pt x="3004" y="809"/>
                  </a:cubicBezTo>
                  <a:cubicBezTo>
                    <a:pt x="3053" y="882"/>
                    <a:pt x="3123" y="912"/>
                    <a:pt x="3193" y="912"/>
                  </a:cubicBezTo>
                  <a:cubicBezTo>
                    <a:pt x="3353" y="912"/>
                    <a:pt x="3510" y="753"/>
                    <a:pt x="3397" y="585"/>
                  </a:cubicBezTo>
                  <a:cubicBezTo>
                    <a:pt x="3154" y="226"/>
                    <a:pt x="2755" y="1"/>
                    <a:pt x="2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1" name="Google Shape;7821;p16"/>
            <p:cNvSpPr/>
            <p:nvPr/>
          </p:nvSpPr>
          <p:spPr>
            <a:xfrm>
              <a:off x="4865850" y="430400"/>
              <a:ext cx="107850" cy="128300"/>
            </a:xfrm>
            <a:custGeom>
              <a:avLst/>
              <a:gdLst/>
              <a:ahLst/>
              <a:cxnLst/>
              <a:rect l="l" t="t" r="r" b="b"/>
              <a:pathLst>
                <a:path w="4314" h="5132" extrusionOk="0">
                  <a:moveTo>
                    <a:pt x="2489" y="456"/>
                  </a:moveTo>
                  <a:cubicBezTo>
                    <a:pt x="2536" y="456"/>
                    <a:pt x="2581" y="463"/>
                    <a:pt x="2621" y="480"/>
                  </a:cubicBezTo>
                  <a:cubicBezTo>
                    <a:pt x="2770" y="541"/>
                    <a:pt x="2903" y="710"/>
                    <a:pt x="3013" y="821"/>
                  </a:cubicBezTo>
                  <a:cubicBezTo>
                    <a:pt x="3149" y="958"/>
                    <a:pt x="3281" y="1099"/>
                    <a:pt x="3387" y="1258"/>
                  </a:cubicBezTo>
                  <a:cubicBezTo>
                    <a:pt x="3836" y="1937"/>
                    <a:pt x="3460" y="2766"/>
                    <a:pt x="3062" y="3380"/>
                  </a:cubicBezTo>
                  <a:cubicBezTo>
                    <a:pt x="2689" y="3952"/>
                    <a:pt x="2114" y="4488"/>
                    <a:pt x="1432" y="4647"/>
                  </a:cubicBezTo>
                  <a:cubicBezTo>
                    <a:pt x="1344" y="4668"/>
                    <a:pt x="1249" y="4680"/>
                    <a:pt x="1154" y="4680"/>
                  </a:cubicBezTo>
                  <a:cubicBezTo>
                    <a:pt x="918" y="4680"/>
                    <a:pt x="686" y="4602"/>
                    <a:pt x="589" y="4364"/>
                  </a:cubicBezTo>
                  <a:cubicBezTo>
                    <a:pt x="450" y="4019"/>
                    <a:pt x="569" y="3557"/>
                    <a:pt x="649" y="3211"/>
                  </a:cubicBezTo>
                  <a:cubicBezTo>
                    <a:pt x="859" y="2310"/>
                    <a:pt x="1296" y="1487"/>
                    <a:pt x="1807" y="721"/>
                  </a:cubicBezTo>
                  <a:cubicBezTo>
                    <a:pt x="1810" y="716"/>
                    <a:pt x="1811" y="710"/>
                    <a:pt x="1813" y="704"/>
                  </a:cubicBezTo>
                  <a:cubicBezTo>
                    <a:pt x="1866" y="674"/>
                    <a:pt x="1919" y="643"/>
                    <a:pt x="1976" y="616"/>
                  </a:cubicBezTo>
                  <a:cubicBezTo>
                    <a:pt x="2114" y="552"/>
                    <a:pt x="2316" y="456"/>
                    <a:pt x="2489" y="456"/>
                  </a:cubicBezTo>
                  <a:close/>
                  <a:moveTo>
                    <a:pt x="2488" y="0"/>
                  </a:moveTo>
                  <a:cubicBezTo>
                    <a:pt x="2056" y="0"/>
                    <a:pt x="1568" y="295"/>
                    <a:pt x="1266" y="520"/>
                  </a:cubicBezTo>
                  <a:cubicBezTo>
                    <a:pt x="1155" y="604"/>
                    <a:pt x="1150" y="737"/>
                    <a:pt x="1199" y="832"/>
                  </a:cubicBezTo>
                  <a:cubicBezTo>
                    <a:pt x="724" y="1598"/>
                    <a:pt x="334" y="2429"/>
                    <a:pt x="166" y="3316"/>
                  </a:cubicBezTo>
                  <a:cubicBezTo>
                    <a:pt x="85" y="3745"/>
                    <a:pt x="0" y="4253"/>
                    <a:pt x="229" y="4654"/>
                  </a:cubicBezTo>
                  <a:cubicBezTo>
                    <a:pt x="417" y="4984"/>
                    <a:pt x="782" y="5131"/>
                    <a:pt x="1150" y="5131"/>
                  </a:cubicBezTo>
                  <a:cubicBezTo>
                    <a:pt x="1179" y="5131"/>
                    <a:pt x="1209" y="5130"/>
                    <a:pt x="1238" y="5128"/>
                  </a:cubicBezTo>
                  <a:cubicBezTo>
                    <a:pt x="2117" y="5072"/>
                    <a:pt x="2889" y="4417"/>
                    <a:pt x="3373" y="3725"/>
                  </a:cubicBezTo>
                  <a:cubicBezTo>
                    <a:pt x="3875" y="3007"/>
                    <a:pt x="4313" y="1985"/>
                    <a:pt x="3851" y="1152"/>
                  </a:cubicBezTo>
                  <a:cubicBezTo>
                    <a:pt x="3729" y="933"/>
                    <a:pt x="3561" y="735"/>
                    <a:pt x="3387" y="555"/>
                  </a:cubicBezTo>
                  <a:cubicBezTo>
                    <a:pt x="3221" y="386"/>
                    <a:pt x="3043" y="184"/>
                    <a:pt x="2828" y="76"/>
                  </a:cubicBezTo>
                  <a:cubicBezTo>
                    <a:pt x="2722" y="23"/>
                    <a:pt x="2607" y="0"/>
                    <a:pt x="24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2" name="Google Shape;7822;p16"/>
            <p:cNvSpPr/>
            <p:nvPr/>
          </p:nvSpPr>
          <p:spPr>
            <a:xfrm>
              <a:off x="5018900" y="483975"/>
              <a:ext cx="99400" cy="14100"/>
            </a:xfrm>
            <a:custGeom>
              <a:avLst/>
              <a:gdLst/>
              <a:ahLst/>
              <a:cxnLst/>
              <a:rect l="l" t="t" r="r" b="b"/>
              <a:pathLst>
                <a:path w="3976" h="564" extrusionOk="0">
                  <a:moveTo>
                    <a:pt x="284" y="1"/>
                  </a:moveTo>
                  <a:cubicBezTo>
                    <a:pt x="1" y="1"/>
                    <a:pt x="1" y="444"/>
                    <a:pt x="288" y="453"/>
                  </a:cubicBezTo>
                  <a:lnTo>
                    <a:pt x="3685" y="563"/>
                  </a:lnTo>
                  <a:cubicBezTo>
                    <a:pt x="3688" y="563"/>
                    <a:pt x="3691" y="563"/>
                    <a:pt x="3695" y="563"/>
                  </a:cubicBezTo>
                  <a:cubicBezTo>
                    <a:pt x="3974" y="563"/>
                    <a:pt x="3976" y="121"/>
                    <a:pt x="3688" y="112"/>
                  </a:cubicBezTo>
                  <a:lnTo>
                    <a:pt x="292" y="1"/>
                  </a:lnTo>
                  <a:cubicBezTo>
                    <a:pt x="289" y="1"/>
                    <a:pt x="287" y="1"/>
                    <a:pt x="2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3" name="Google Shape;7823;p16"/>
            <p:cNvSpPr/>
            <p:nvPr/>
          </p:nvSpPr>
          <p:spPr>
            <a:xfrm>
              <a:off x="5019575" y="514300"/>
              <a:ext cx="93750" cy="13725"/>
            </a:xfrm>
            <a:custGeom>
              <a:avLst/>
              <a:gdLst/>
              <a:ahLst/>
              <a:cxnLst/>
              <a:rect l="l" t="t" r="r" b="b"/>
              <a:pathLst>
                <a:path w="3750" h="549" extrusionOk="0">
                  <a:moveTo>
                    <a:pt x="3466" y="0"/>
                  </a:moveTo>
                  <a:cubicBezTo>
                    <a:pt x="3464" y="0"/>
                    <a:pt x="3461" y="0"/>
                    <a:pt x="3459" y="0"/>
                  </a:cubicBezTo>
                  <a:lnTo>
                    <a:pt x="297" y="96"/>
                  </a:lnTo>
                  <a:cubicBezTo>
                    <a:pt x="9" y="105"/>
                    <a:pt x="1" y="549"/>
                    <a:pt x="286" y="549"/>
                  </a:cubicBezTo>
                  <a:cubicBezTo>
                    <a:pt x="289" y="549"/>
                    <a:pt x="291" y="549"/>
                    <a:pt x="294" y="549"/>
                  </a:cubicBezTo>
                  <a:lnTo>
                    <a:pt x="3455" y="453"/>
                  </a:lnTo>
                  <a:cubicBezTo>
                    <a:pt x="3743" y="445"/>
                    <a:pt x="3750" y="0"/>
                    <a:pt x="3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4" name="Google Shape;7824;p16"/>
            <p:cNvSpPr/>
            <p:nvPr/>
          </p:nvSpPr>
          <p:spPr>
            <a:xfrm>
              <a:off x="3185900" y="740450"/>
              <a:ext cx="89450" cy="130850"/>
            </a:xfrm>
            <a:custGeom>
              <a:avLst/>
              <a:gdLst/>
              <a:ahLst/>
              <a:cxnLst/>
              <a:rect l="l" t="t" r="r" b="b"/>
              <a:pathLst>
                <a:path w="3578" h="5234" extrusionOk="0">
                  <a:moveTo>
                    <a:pt x="2134" y="0"/>
                  </a:moveTo>
                  <a:cubicBezTo>
                    <a:pt x="2038" y="0"/>
                    <a:pt x="1944" y="9"/>
                    <a:pt x="1856" y="24"/>
                  </a:cubicBezTo>
                  <a:cubicBezTo>
                    <a:pt x="1353" y="111"/>
                    <a:pt x="828" y="236"/>
                    <a:pt x="454" y="606"/>
                  </a:cubicBezTo>
                  <a:cubicBezTo>
                    <a:pt x="294" y="765"/>
                    <a:pt x="447" y="994"/>
                    <a:pt x="622" y="994"/>
                  </a:cubicBezTo>
                  <a:cubicBezTo>
                    <a:pt x="672" y="994"/>
                    <a:pt x="725" y="975"/>
                    <a:pt x="772" y="928"/>
                  </a:cubicBezTo>
                  <a:cubicBezTo>
                    <a:pt x="1044" y="659"/>
                    <a:pt x="1417" y="573"/>
                    <a:pt x="1782" y="498"/>
                  </a:cubicBezTo>
                  <a:cubicBezTo>
                    <a:pt x="1900" y="474"/>
                    <a:pt x="2041" y="436"/>
                    <a:pt x="2174" y="436"/>
                  </a:cubicBezTo>
                  <a:cubicBezTo>
                    <a:pt x="2235" y="436"/>
                    <a:pt x="2296" y="444"/>
                    <a:pt x="2351" y="466"/>
                  </a:cubicBezTo>
                  <a:cubicBezTo>
                    <a:pt x="2592" y="560"/>
                    <a:pt x="2494" y="756"/>
                    <a:pt x="2387" y="922"/>
                  </a:cubicBezTo>
                  <a:cubicBezTo>
                    <a:pt x="1988" y="1538"/>
                    <a:pt x="1406" y="2011"/>
                    <a:pt x="742" y="2313"/>
                  </a:cubicBezTo>
                  <a:cubicBezTo>
                    <a:pt x="527" y="2411"/>
                    <a:pt x="645" y="2736"/>
                    <a:pt x="852" y="2736"/>
                  </a:cubicBezTo>
                  <a:cubicBezTo>
                    <a:pt x="872" y="2736"/>
                    <a:pt x="892" y="2733"/>
                    <a:pt x="913" y="2727"/>
                  </a:cubicBezTo>
                  <a:cubicBezTo>
                    <a:pt x="1246" y="2629"/>
                    <a:pt x="1614" y="2516"/>
                    <a:pt x="1972" y="2516"/>
                  </a:cubicBezTo>
                  <a:cubicBezTo>
                    <a:pt x="2169" y="2516"/>
                    <a:pt x="2363" y="2550"/>
                    <a:pt x="2547" y="2641"/>
                  </a:cubicBezTo>
                  <a:cubicBezTo>
                    <a:pt x="3042" y="2887"/>
                    <a:pt x="3098" y="3412"/>
                    <a:pt x="2842" y="3860"/>
                  </a:cubicBezTo>
                  <a:cubicBezTo>
                    <a:pt x="2494" y="4470"/>
                    <a:pt x="1803" y="4779"/>
                    <a:pt x="1118" y="4779"/>
                  </a:cubicBezTo>
                  <a:cubicBezTo>
                    <a:pt x="861" y="4779"/>
                    <a:pt x="604" y="4736"/>
                    <a:pt x="368" y="4648"/>
                  </a:cubicBezTo>
                  <a:cubicBezTo>
                    <a:pt x="339" y="4637"/>
                    <a:pt x="313" y="4633"/>
                    <a:pt x="288" y="4633"/>
                  </a:cubicBezTo>
                  <a:cubicBezTo>
                    <a:pt x="74" y="4633"/>
                    <a:pt x="1" y="4992"/>
                    <a:pt x="244" y="5084"/>
                  </a:cubicBezTo>
                  <a:cubicBezTo>
                    <a:pt x="515" y="5184"/>
                    <a:pt x="808" y="5233"/>
                    <a:pt x="1103" y="5233"/>
                  </a:cubicBezTo>
                  <a:cubicBezTo>
                    <a:pt x="2038" y="5233"/>
                    <a:pt x="2992" y="4742"/>
                    <a:pt x="3346" y="3849"/>
                  </a:cubicBezTo>
                  <a:cubicBezTo>
                    <a:pt x="3578" y="3268"/>
                    <a:pt x="3410" y="2636"/>
                    <a:pt x="2868" y="2302"/>
                  </a:cubicBezTo>
                  <a:cubicBezTo>
                    <a:pt x="2595" y="2133"/>
                    <a:pt x="2299" y="2073"/>
                    <a:pt x="1997" y="2073"/>
                  </a:cubicBezTo>
                  <a:cubicBezTo>
                    <a:pt x="1986" y="2073"/>
                    <a:pt x="1974" y="2074"/>
                    <a:pt x="1963" y="2074"/>
                  </a:cubicBezTo>
                  <a:cubicBezTo>
                    <a:pt x="2049" y="2002"/>
                    <a:pt x="2132" y="1928"/>
                    <a:pt x="2210" y="1848"/>
                  </a:cubicBezTo>
                  <a:cubicBezTo>
                    <a:pt x="2512" y="1547"/>
                    <a:pt x="3026" y="1033"/>
                    <a:pt x="2959" y="565"/>
                  </a:cubicBezTo>
                  <a:cubicBezTo>
                    <a:pt x="2898" y="138"/>
                    <a:pt x="2509" y="0"/>
                    <a:pt x="2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5" name="Google Shape;7825;p16"/>
            <p:cNvSpPr/>
            <p:nvPr/>
          </p:nvSpPr>
          <p:spPr>
            <a:xfrm>
              <a:off x="3288475" y="734250"/>
              <a:ext cx="89000" cy="129200"/>
            </a:xfrm>
            <a:custGeom>
              <a:avLst/>
              <a:gdLst/>
              <a:ahLst/>
              <a:cxnLst/>
              <a:rect l="l" t="t" r="r" b="b"/>
              <a:pathLst>
                <a:path w="3560" h="5168" extrusionOk="0">
                  <a:moveTo>
                    <a:pt x="1828" y="0"/>
                  </a:moveTo>
                  <a:cubicBezTo>
                    <a:pt x="1348" y="0"/>
                    <a:pt x="845" y="105"/>
                    <a:pt x="395" y="210"/>
                  </a:cubicBezTo>
                  <a:cubicBezTo>
                    <a:pt x="131" y="271"/>
                    <a:pt x="213" y="654"/>
                    <a:pt x="455" y="654"/>
                  </a:cubicBezTo>
                  <a:cubicBezTo>
                    <a:pt x="473" y="654"/>
                    <a:pt x="492" y="651"/>
                    <a:pt x="512" y="647"/>
                  </a:cubicBezTo>
                  <a:cubicBezTo>
                    <a:pt x="934" y="547"/>
                    <a:pt x="1363" y="484"/>
                    <a:pt x="1797" y="464"/>
                  </a:cubicBezTo>
                  <a:cubicBezTo>
                    <a:pt x="1855" y="461"/>
                    <a:pt x="1918" y="457"/>
                    <a:pt x="1982" y="457"/>
                  </a:cubicBezTo>
                  <a:cubicBezTo>
                    <a:pt x="2144" y="457"/>
                    <a:pt x="2312" y="479"/>
                    <a:pt x="2427" y="589"/>
                  </a:cubicBezTo>
                  <a:cubicBezTo>
                    <a:pt x="2601" y="755"/>
                    <a:pt x="2469" y="976"/>
                    <a:pt x="2367" y="1147"/>
                  </a:cubicBezTo>
                  <a:cubicBezTo>
                    <a:pt x="1993" y="1773"/>
                    <a:pt x="1321" y="2151"/>
                    <a:pt x="644" y="2370"/>
                  </a:cubicBezTo>
                  <a:cubicBezTo>
                    <a:pt x="645" y="2372"/>
                    <a:pt x="645" y="2373"/>
                    <a:pt x="645" y="2373"/>
                  </a:cubicBezTo>
                  <a:cubicBezTo>
                    <a:pt x="628" y="2381"/>
                    <a:pt x="608" y="2384"/>
                    <a:pt x="590" y="2394"/>
                  </a:cubicBezTo>
                  <a:cubicBezTo>
                    <a:pt x="382" y="2493"/>
                    <a:pt x="491" y="2818"/>
                    <a:pt x="696" y="2818"/>
                  </a:cubicBezTo>
                  <a:cubicBezTo>
                    <a:pt x="716" y="2818"/>
                    <a:pt x="738" y="2815"/>
                    <a:pt x="761" y="2807"/>
                  </a:cubicBezTo>
                  <a:cubicBezTo>
                    <a:pt x="879" y="2770"/>
                    <a:pt x="995" y="2728"/>
                    <a:pt x="1107" y="2682"/>
                  </a:cubicBezTo>
                  <a:cubicBezTo>
                    <a:pt x="1306" y="2626"/>
                    <a:pt x="1510" y="2598"/>
                    <a:pt x="1714" y="2598"/>
                  </a:cubicBezTo>
                  <a:cubicBezTo>
                    <a:pt x="1923" y="2598"/>
                    <a:pt x="2131" y="2627"/>
                    <a:pt x="2333" y="2685"/>
                  </a:cubicBezTo>
                  <a:cubicBezTo>
                    <a:pt x="2745" y="2804"/>
                    <a:pt x="3158" y="3113"/>
                    <a:pt x="2997" y="3592"/>
                  </a:cubicBezTo>
                  <a:cubicBezTo>
                    <a:pt x="2840" y="4055"/>
                    <a:pt x="2330" y="4384"/>
                    <a:pt x="1896" y="4550"/>
                  </a:cubicBezTo>
                  <a:cubicBezTo>
                    <a:pt x="1603" y="4661"/>
                    <a:pt x="1294" y="4717"/>
                    <a:pt x="985" y="4717"/>
                  </a:cubicBezTo>
                  <a:cubicBezTo>
                    <a:pt x="784" y="4717"/>
                    <a:pt x="583" y="4693"/>
                    <a:pt x="385" y="4645"/>
                  </a:cubicBezTo>
                  <a:cubicBezTo>
                    <a:pt x="365" y="4640"/>
                    <a:pt x="345" y="4638"/>
                    <a:pt x="326" y="4638"/>
                  </a:cubicBezTo>
                  <a:cubicBezTo>
                    <a:pt x="87" y="4638"/>
                    <a:pt x="0" y="5015"/>
                    <a:pt x="261" y="5081"/>
                  </a:cubicBezTo>
                  <a:cubicBezTo>
                    <a:pt x="498" y="5139"/>
                    <a:pt x="740" y="5167"/>
                    <a:pt x="980" y="5167"/>
                  </a:cubicBezTo>
                  <a:cubicBezTo>
                    <a:pt x="1398" y="5167"/>
                    <a:pt x="1814" y="5081"/>
                    <a:pt x="2201" y="4910"/>
                  </a:cubicBezTo>
                  <a:cubicBezTo>
                    <a:pt x="2767" y="4659"/>
                    <a:pt x="3386" y="4174"/>
                    <a:pt x="3475" y="3522"/>
                  </a:cubicBezTo>
                  <a:cubicBezTo>
                    <a:pt x="3559" y="2903"/>
                    <a:pt x="3086" y="2464"/>
                    <a:pt x="2546" y="2278"/>
                  </a:cubicBezTo>
                  <a:cubicBezTo>
                    <a:pt x="2380" y="2223"/>
                    <a:pt x="2207" y="2184"/>
                    <a:pt x="2033" y="2165"/>
                  </a:cubicBezTo>
                  <a:cubicBezTo>
                    <a:pt x="2038" y="2162"/>
                    <a:pt x="2043" y="2159"/>
                    <a:pt x="2046" y="2156"/>
                  </a:cubicBezTo>
                  <a:cubicBezTo>
                    <a:pt x="2424" y="1867"/>
                    <a:pt x="2817" y="1446"/>
                    <a:pt x="2937" y="973"/>
                  </a:cubicBezTo>
                  <a:cubicBezTo>
                    <a:pt x="3071" y="453"/>
                    <a:pt x="2655" y="80"/>
                    <a:pt x="2171" y="20"/>
                  </a:cubicBezTo>
                  <a:cubicBezTo>
                    <a:pt x="2059" y="6"/>
                    <a:pt x="1944" y="0"/>
                    <a:pt x="18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6" name="Google Shape;7826;p16"/>
            <p:cNvSpPr/>
            <p:nvPr/>
          </p:nvSpPr>
          <p:spPr>
            <a:xfrm>
              <a:off x="3384700" y="739600"/>
              <a:ext cx="89725" cy="129750"/>
            </a:xfrm>
            <a:custGeom>
              <a:avLst/>
              <a:gdLst/>
              <a:ahLst/>
              <a:cxnLst/>
              <a:rect l="l" t="t" r="r" b="b"/>
              <a:pathLst>
                <a:path w="3589" h="5190" extrusionOk="0">
                  <a:moveTo>
                    <a:pt x="1464" y="1"/>
                  </a:moveTo>
                  <a:cubicBezTo>
                    <a:pt x="1281" y="1"/>
                    <a:pt x="1101" y="10"/>
                    <a:pt x="936" y="19"/>
                  </a:cubicBezTo>
                  <a:cubicBezTo>
                    <a:pt x="651" y="36"/>
                    <a:pt x="641" y="472"/>
                    <a:pt x="916" y="472"/>
                  </a:cubicBezTo>
                  <a:cubicBezTo>
                    <a:pt x="921" y="472"/>
                    <a:pt x="926" y="472"/>
                    <a:pt x="931" y="472"/>
                  </a:cubicBezTo>
                  <a:cubicBezTo>
                    <a:pt x="1045" y="465"/>
                    <a:pt x="1159" y="462"/>
                    <a:pt x="1273" y="462"/>
                  </a:cubicBezTo>
                  <a:cubicBezTo>
                    <a:pt x="1493" y="462"/>
                    <a:pt x="1712" y="474"/>
                    <a:pt x="1931" y="500"/>
                  </a:cubicBezTo>
                  <a:cubicBezTo>
                    <a:pt x="2067" y="517"/>
                    <a:pt x="2274" y="510"/>
                    <a:pt x="2302" y="676"/>
                  </a:cubicBezTo>
                  <a:cubicBezTo>
                    <a:pt x="2324" y="803"/>
                    <a:pt x="2255" y="959"/>
                    <a:pt x="2208" y="1074"/>
                  </a:cubicBezTo>
                  <a:cubicBezTo>
                    <a:pt x="2001" y="1578"/>
                    <a:pt x="1567" y="1979"/>
                    <a:pt x="1055" y="2158"/>
                  </a:cubicBezTo>
                  <a:cubicBezTo>
                    <a:pt x="808" y="2245"/>
                    <a:pt x="873" y="2605"/>
                    <a:pt x="1104" y="2605"/>
                  </a:cubicBezTo>
                  <a:cubicBezTo>
                    <a:pt x="1125" y="2605"/>
                    <a:pt x="1148" y="2602"/>
                    <a:pt x="1172" y="2595"/>
                  </a:cubicBezTo>
                  <a:cubicBezTo>
                    <a:pt x="1446" y="2520"/>
                    <a:pt x="1743" y="2445"/>
                    <a:pt x="2034" y="2445"/>
                  </a:cubicBezTo>
                  <a:cubicBezTo>
                    <a:pt x="2218" y="2445"/>
                    <a:pt x="2401" y="2475"/>
                    <a:pt x="2573" y="2556"/>
                  </a:cubicBezTo>
                  <a:cubicBezTo>
                    <a:pt x="3009" y="2761"/>
                    <a:pt x="3153" y="3214"/>
                    <a:pt x="2932" y="3640"/>
                  </a:cubicBezTo>
                  <a:cubicBezTo>
                    <a:pt x="2714" y="4062"/>
                    <a:pt x="2244" y="4290"/>
                    <a:pt x="1816" y="4445"/>
                  </a:cubicBezTo>
                  <a:cubicBezTo>
                    <a:pt x="1406" y="4591"/>
                    <a:pt x="978" y="4684"/>
                    <a:pt x="542" y="4720"/>
                  </a:cubicBezTo>
                  <a:cubicBezTo>
                    <a:pt x="510" y="4699"/>
                    <a:pt x="473" y="4688"/>
                    <a:pt x="436" y="4688"/>
                  </a:cubicBezTo>
                  <a:cubicBezTo>
                    <a:pt x="413" y="4688"/>
                    <a:pt x="391" y="4692"/>
                    <a:pt x="368" y="4701"/>
                  </a:cubicBezTo>
                  <a:lnTo>
                    <a:pt x="229" y="4746"/>
                  </a:lnTo>
                  <a:cubicBezTo>
                    <a:pt x="0" y="4819"/>
                    <a:pt x="19" y="5190"/>
                    <a:pt x="276" y="5190"/>
                  </a:cubicBezTo>
                  <a:cubicBezTo>
                    <a:pt x="279" y="5190"/>
                    <a:pt x="282" y="5190"/>
                    <a:pt x="285" y="5190"/>
                  </a:cubicBezTo>
                  <a:cubicBezTo>
                    <a:pt x="951" y="5166"/>
                    <a:pt x="1605" y="5031"/>
                    <a:pt x="2217" y="4770"/>
                  </a:cubicBezTo>
                  <a:cubicBezTo>
                    <a:pt x="2764" y="4536"/>
                    <a:pt x="3294" y="4152"/>
                    <a:pt x="3449" y="3548"/>
                  </a:cubicBezTo>
                  <a:cubicBezTo>
                    <a:pt x="3588" y="3006"/>
                    <a:pt x="3353" y="2473"/>
                    <a:pt x="2866" y="2200"/>
                  </a:cubicBezTo>
                  <a:cubicBezTo>
                    <a:pt x="2628" y="2067"/>
                    <a:pt x="2372" y="2012"/>
                    <a:pt x="2114" y="2003"/>
                  </a:cubicBezTo>
                  <a:cubicBezTo>
                    <a:pt x="2393" y="1727"/>
                    <a:pt x="2604" y="1385"/>
                    <a:pt x="2709" y="1002"/>
                  </a:cubicBezTo>
                  <a:cubicBezTo>
                    <a:pt x="2802" y="660"/>
                    <a:pt x="2748" y="270"/>
                    <a:pt x="2379" y="130"/>
                  </a:cubicBezTo>
                  <a:cubicBezTo>
                    <a:pt x="2107" y="28"/>
                    <a:pt x="1781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7" name="Google Shape;7827;p16"/>
            <p:cNvSpPr/>
            <p:nvPr/>
          </p:nvSpPr>
          <p:spPr>
            <a:xfrm>
              <a:off x="3501200" y="736675"/>
              <a:ext cx="108575" cy="126425"/>
            </a:xfrm>
            <a:custGeom>
              <a:avLst/>
              <a:gdLst/>
              <a:ahLst/>
              <a:cxnLst/>
              <a:rect l="l" t="t" r="r" b="b"/>
              <a:pathLst>
                <a:path w="4343" h="5057" extrusionOk="0">
                  <a:moveTo>
                    <a:pt x="461" y="0"/>
                  </a:moveTo>
                  <a:cubicBezTo>
                    <a:pt x="349" y="0"/>
                    <a:pt x="234" y="72"/>
                    <a:pt x="227" y="216"/>
                  </a:cubicBezTo>
                  <a:cubicBezTo>
                    <a:pt x="189" y="989"/>
                    <a:pt x="153" y="1759"/>
                    <a:pt x="117" y="2532"/>
                  </a:cubicBezTo>
                  <a:cubicBezTo>
                    <a:pt x="111" y="2540"/>
                    <a:pt x="105" y="2549"/>
                    <a:pt x="100" y="2558"/>
                  </a:cubicBezTo>
                  <a:cubicBezTo>
                    <a:pt x="74" y="2626"/>
                    <a:pt x="75" y="2701"/>
                    <a:pt x="105" y="2768"/>
                  </a:cubicBezTo>
                  <a:cubicBezTo>
                    <a:pt x="72" y="3458"/>
                    <a:pt x="41" y="4147"/>
                    <a:pt x="8" y="4837"/>
                  </a:cubicBezTo>
                  <a:cubicBezTo>
                    <a:pt x="1" y="4983"/>
                    <a:pt x="112" y="5057"/>
                    <a:pt x="225" y="5057"/>
                  </a:cubicBezTo>
                  <a:cubicBezTo>
                    <a:pt x="338" y="5057"/>
                    <a:pt x="453" y="4985"/>
                    <a:pt x="461" y="4840"/>
                  </a:cubicBezTo>
                  <a:cubicBezTo>
                    <a:pt x="486" y="4294"/>
                    <a:pt x="512" y="3748"/>
                    <a:pt x="539" y="3201"/>
                  </a:cubicBezTo>
                  <a:cubicBezTo>
                    <a:pt x="572" y="3227"/>
                    <a:pt x="605" y="3254"/>
                    <a:pt x="636" y="3282"/>
                  </a:cubicBezTo>
                  <a:cubicBezTo>
                    <a:pt x="901" y="3510"/>
                    <a:pt x="1162" y="3740"/>
                    <a:pt x="1430" y="3964"/>
                  </a:cubicBezTo>
                  <a:cubicBezTo>
                    <a:pt x="1870" y="4328"/>
                    <a:pt x="2368" y="4678"/>
                    <a:pt x="2959" y="4678"/>
                  </a:cubicBezTo>
                  <a:cubicBezTo>
                    <a:pt x="2982" y="4678"/>
                    <a:pt x="3006" y="4678"/>
                    <a:pt x="3030" y="4677"/>
                  </a:cubicBezTo>
                  <a:cubicBezTo>
                    <a:pt x="3314" y="4664"/>
                    <a:pt x="3324" y="4225"/>
                    <a:pt x="3046" y="4225"/>
                  </a:cubicBezTo>
                  <a:cubicBezTo>
                    <a:pt x="3042" y="4225"/>
                    <a:pt x="3038" y="4225"/>
                    <a:pt x="3033" y="4226"/>
                  </a:cubicBezTo>
                  <a:cubicBezTo>
                    <a:pt x="3015" y="4226"/>
                    <a:pt x="2997" y="4227"/>
                    <a:pt x="2979" y="4227"/>
                  </a:cubicBezTo>
                  <a:cubicBezTo>
                    <a:pt x="2464" y="4227"/>
                    <a:pt x="2038" y="3888"/>
                    <a:pt x="1661" y="3567"/>
                  </a:cubicBezTo>
                  <a:cubicBezTo>
                    <a:pt x="1426" y="3368"/>
                    <a:pt x="1192" y="3166"/>
                    <a:pt x="959" y="2964"/>
                  </a:cubicBezTo>
                  <a:lnTo>
                    <a:pt x="645" y="2695"/>
                  </a:lnTo>
                  <a:cubicBezTo>
                    <a:pt x="685" y="2674"/>
                    <a:pt x="719" y="2656"/>
                    <a:pt x="728" y="2651"/>
                  </a:cubicBezTo>
                  <a:lnTo>
                    <a:pt x="4119" y="927"/>
                  </a:lnTo>
                  <a:cubicBezTo>
                    <a:pt x="4342" y="814"/>
                    <a:pt x="4207" y="509"/>
                    <a:pt x="4001" y="509"/>
                  </a:cubicBezTo>
                  <a:cubicBezTo>
                    <a:pt x="3967" y="509"/>
                    <a:pt x="3931" y="517"/>
                    <a:pt x="3895" y="536"/>
                  </a:cubicBezTo>
                  <a:lnTo>
                    <a:pt x="1919" y="1540"/>
                  </a:lnTo>
                  <a:lnTo>
                    <a:pt x="931" y="2041"/>
                  </a:lnTo>
                  <a:lnTo>
                    <a:pt x="584" y="2217"/>
                  </a:lnTo>
                  <a:cubicBezTo>
                    <a:pt x="616" y="1551"/>
                    <a:pt x="647" y="885"/>
                    <a:pt x="678" y="219"/>
                  </a:cubicBezTo>
                  <a:cubicBezTo>
                    <a:pt x="685" y="74"/>
                    <a:pt x="575" y="0"/>
                    <a:pt x="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8" name="Google Shape;7828;p16"/>
            <p:cNvSpPr/>
            <p:nvPr/>
          </p:nvSpPr>
          <p:spPr>
            <a:xfrm>
              <a:off x="3627150" y="842900"/>
              <a:ext cx="25125" cy="75575"/>
            </a:xfrm>
            <a:custGeom>
              <a:avLst/>
              <a:gdLst/>
              <a:ahLst/>
              <a:cxnLst/>
              <a:rect l="l" t="t" r="r" b="b"/>
              <a:pathLst>
                <a:path w="1005" h="3023" extrusionOk="0">
                  <a:moveTo>
                    <a:pt x="631" y="1"/>
                  </a:moveTo>
                  <a:cubicBezTo>
                    <a:pt x="612" y="1"/>
                    <a:pt x="594" y="3"/>
                    <a:pt x="577" y="8"/>
                  </a:cubicBezTo>
                  <a:cubicBezTo>
                    <a:pt x="450" y="41"/>
                    <a:pt x="399" y="165"/>
                    <a:pt x="417" y="284"/>
                  </a:cubicBezTo>
                  <a:cubicBezTo>
                    <a:pt x="544" y="1101"/>
                    <a:pt x="417" y="1938"/>
                    <a:pt x="55" y="2682"/>
                  </a:cubicBezTo>
                  <a:cubicBezTo>
                    <a:pt x="1" y="2792"/>
                    <a:pt x="23" y="2925"/>
                    <a:pt x="134" y="2993"/>
                  </a:cubicBezTo>
                  <a:cubicBezTo>
                    <a:pt x="167" y="3012"/>
                    <a:pt x="208" y="3022"/>
                    <a:pt x="249" y="3022"/>
                  </a:cubicBezTo>
                  <a:cubicBezTo>
                    <a:pt x="327" y="3022"/>
                    <a:pt x="408" y="2986"/>
                    <a:pt x="444" y="2914"/>
                  </a:cubicBezTo>
                  <a:cubicBezTo>
                    <a:pt x="861" y="2063"/>
                    <a:pt x="1005" y="1103"/>
                    <a:pt x="855" y="168"/>
                  </a:cubicBezTo>
                  <a:cubicBezTo>
                    <a:pt x="837" y="66"/>
                    <a:pt x="730" y="1"/>
                    <a:pt x="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29" name="Google Shape;7829;p16"/>
            <p:cNvSpPr/>
            <p:nvPr/>
          </p:nvSpPr>
          <p:spPr>
            <a:xfrm>
              <a:off x="3688925" y="750500"/>
              <a:ext cx="131675" cy="103025"/>
            </a:xfrm>
            <a:custGeom>
              <a:avLst/>
              <a:gdLst/>
              <a:ahLst/>
              <a:cxnLst/>
              <a:rect l="l" t="t" r="r" b="b"/>
              <a:pathLst>
                <a:path w="5267" h="4121" extrusionOk="0">
                  <a:moveTo>
                    <a:pt x="2695" y="1"/>
                  </a:moveTo>
                  <a:cubicBezTo>
                    <a:pt x="2624" y="1"/>
                    <a:pt x="2553" y="30"/>
                    <a:pt x="2509" y="89"/>
                  </a:cubicBezTo>
                  <a:cubicBezTo>
                    <a:pt x="2082" y="74"/>
                    <a:pt x="1656" y="66"/>
                    <a:pt x="1230" y="66"/>
                  </a:cubicBezTo>
                  <a:cubicBezTo>
                    <a:pt x="918" y="66"/>
                    <a:pt x="607" y="70"/>
                    <a:pt x="295" y="78"/>
                  </a:cubicBezTo>
                  <a:cubicBezTo>
                    <a:pt x="8" y="85"/>
                    <a:pt x="1" y="530"/>
                    <a:pt x="284" y="530"/>
                  </a:cubicBezTo>
                  <a:cubicBezTo>
                    <a:pt x="287" y="530"/>
                    <a:pt x="289" y="530"/>
                    <a:pt x="292" y="530"/>
                  </a:cubicBezTo>
                  <a:cubicBezTo>
                    <a:pt x="593" y="522"/>
                    <a:pt x="894" y="518"/>
                    <a:pt x="1194" y="518"/>
                  </a:cubicBezTo>
                  <a:cubicBezTo>
                    <a:pt x="1614" y="518"/>
                    <a:pt x="2033" y="525"/>
                    <a:pt x="2452" y="539"/>
                  </a:cubicBezTo>
                  <a:cubicBezTo>
                    <a:pt x="2416" y="1659"/>
                    <a:pt x="2382" y="2779"/>
                    <a:pt x="2346" y="3901"/>
                  </a:cubicBezTo>
                  <a:cubicBezTo>
                    <a:pt x="2341" y="4047"/>
                    <a:pt x="2453" y="4120"/>
                    <a:pt x="2567" y="4120"/>
                  </a:cubicBezTo>
                  <a:cubicBezTo>
                    <a:pt x="2680" y="4120"/>
                    <a:pt x="2794" y="4049"/>
                    <a:pt x="2799" y="3904"/>
                  </a:cubicBezTo>
                  <a:lnTo>
                    <a:pt x="2904" y="558"/>
                  </a:lnTo>
                  <a:cubicBezTo>
                    <a:pt x="3596" y="589"/>
                    <a:pt x="4289" y="638"/>
                    <a:pt x="4978" y="708"/>
                  </a:cubicBezTo>
                  <a:cubicBezTo>
                    <a:pt x="4987" y="709"/>
                    <a:pt x="4996" y="710"/>
                    <a:pt x="5005" y="710"/>
                  </a:cubicBezTo>
                  <a:cubicBezTo>
                    <a:pt x="5266" y="710"/>
                    <a:pt x="5260" y="286"/>
                    <a:pt x="4981" y="257"/>
                  </a:cubicBezTo>
                  <a:cubicBezTo>
                    <a:pt x="4284" y="185"/>
                    <a:pt x="3585" y="136"/>
                    <a:pt x="2886" y="105"/>
                  </a:cubicBezTo>
                  <a:cubicBezTo>
                    <a:pt x="2847" y="36"/>
                    <a:pt x="2771" y="1"/>
                    <a:pt x="26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0" name="Google Shape;7830;p16"/>
            <p:cNvSpPr/>
            <p:nvPr/>
          </p:nvSpPr>
          <p:spPr>
            <a:xfrm>
              <a:off x="3812025" y="838300"/>
              <a:ext cx="81200" cy="77275"/>
            </a:xfrm>
            <a:custGeom>
              <a:avLst/>
              <a:gdLst/>
              <a:ahLst/>
              <a:cxnLst/>
              <a:rect l="l" t="t" r="r" b="b"/>
              <a:pathLst>
                <a:path w="3248" h="3091" extrusionOk="0">
                  <a:moveTo>
                    <a:pt x="1012" y="0"/>
                  </a:moveTo>
                  <a:cubicBezTo>
                    <a:pt x="704" y="0"/>
                    <a:pt x="398" y="95"/>
                    <a:pt x="150" y="283"/>
                  </a:cubicBezTo>
                  <a:cubicBezTo>
                    <a:pt x="52" y="356"/>
                    <a:pt x="1" y="477"/>
                    <a:pt x="67" y="591"/>
                  </a:cubicBezTo>
                  <a:cubicBezTo>
                    <a:pt x="105" y="658"/>
                    <a:pt x="191" y="708"/>
                    <a:pt x="273" y="708"/>
                  </a:cubicBezTo>
                  <a:cubicBezTo>
                    <a:pt x="310" y="708"/>
                    <a:pt x="345" y="698"/>
                    <a:pt x="375" y="676"/>
                  </a:cubicBezTo>
                  <a:cubicBezTo>
                    <a:pt x="561" y="534"/>
                    <a:pt x="783" y="449"/>
                    <a:pt x="1015" y="449"/>
                  </a:cubicBezTo>
                  <a:cubicBezTo>
                    <a:pt x="1062" y="449"/>
                    <a:pt x="1110" y="452"/>
                    <a:pt x="1159" y="460"/>
                  </a:cubicBezTo>
                  <a:cubicBezTo>
                    <a:pt x="1239" y="472"/>
                    <a:pt x="1372" y="485"/>
                    <a:pt x="1373" y="577"/>
                  </a:cubicBezTo>
                  <a:cubicBezTo>
                    <a:pt x="1378" y="715"/>
                    <a:pt x="1268" y="891"/>
                    <a:pt x="1210" y="1013"/>
                  </a:cubicBezTo>
                  <a:cubicBezTo>
                    <a:pt x="924" y="1610"/>
                    <a:pt x="526" y="2144"/>
                    <a:pt x="131" y="2672"/>
                  </a:cubicBezTo>
                  <a:cubicBezTo>
                    <a:pt x="49" y="2782"/>
                    <a:pt x="126" y="2984"/>
                    <a:pt x="262" y="3006"/>
                  </a:cubicBezTo>
                  <a:cubicBezTo>
                    <a:pt x="613" y="3063"/>
                    <a:pt x="966" y="3091"/>
                    <a:pt x="1319" y="3091"/>
                  </a:cubicBezTo>
                  <a:cubicBezTo>
                    <a:pt x="1881" y="3091"/>
                    <a:pt x="2442" y="3019"/>
                    <a:pt x="2989" y="2876"/>
                  </a:cubicBezTo>
                  <a:cubicBezTo>
                    <a:pt x="3247" y="2808"/>
                    <a:pt x="3170" y="2430"/>
                    <a:pt x="2936" y="2430"/>
                  </a:cubicBezTo>
                  <a:cubicBezTo>
                    <a:pt x="2916" y="2430"/>
                    <a:pt x="2895" y="2433"/>
                    <a:pt x="2873" y="2439"/>
                  </a:cubicBezTo>
                  <a:cubicBezTo>
                    <a:pt x="2369" y="2571"/>
                    <a:pt x="1852" y="2637"/>
                    <a:pt x="1335" y="2637"/>
                  </a:cubicBezTo>
                  <a:cubicBezTo>
                    <a:pt x="1135" y="2637"/>
                    <a:pt x="936" y="2627"/>
                    <a:pt x="737" y="2608"/>
                  </a:cubicBezTo>
                  <a:cubicBezTo>
                    <a:pt x="908" y="2374"/>
                    <a:pt x="1077" y="2139"/>
                    <a:pt x="1232" y="1897"/>
                  </a:cubicBezTo>
                  <a:cubicBezTo>
                    <a:pt x="1448" y="1557"/>
                    <a:pt x="1668" y="1185"/>
                    <a:pt x="1787" y="800"/>
                  </a:cubicBezTo>
                  <a:cubicBezTo>
                    <a:pt x="1845" y="609"/>
                    <a:pt x="1845" y="394"/>
                    <a:pt x="1709" y="237"/>
                  </a:cubicBezTo>
                  <a:cubicBezTo>
                    <a:pt x="1593" y="104"/>
                    <a:pt x="1422" y="46"/>
                    <a:pt x="1253" y="20"/>
                  </a:cubicBezTo>
                  <a:cubicBezTo>
                    <a:pt x="1173" y="7"/>
                    <a:pt x="1092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1" name="Google Shape;7831;p16"/>
            <p:cNvSpPr/>
            <p:nvPr/>
          </p:nvSpPr>
          <p:spPr>
            <a:xfrm>
              <a:off x="3902275" y="795325"/>
              <a:ext cx="103750" cy="15175"/>
            </a:xfrm>
            <a:custGeom>
              <a:avLst/>
              <a:gdLst/>
              <a:ahLst/>
              <a:cxnLst/>
              <a:rect l="l" t="t" r="r" b="b"/>
              <a:pathLst>
                <a:path w="4150" h="607" extrusionOk="0">
                  <a:moveTo>
                    <a:pt x="291" y="1"/>
                  </a:moveTo>
                  <a:cubicBezTo>
                    <a:pt x="4" y="1"/>
                    <a:pt x="0" y="449"/>
                    <a:pt x="290" y="452"/>
                  </a:cubicBezTo>
                  <a:cubicBezTo>
                    <a:pt x="1481" y="466"/>
                    <a:pt x="2672" y="516"/>
                    <a:pt x="3860" y="606"/>
                  </a:cubicBezTo>
                  <a:cubicBezTo>
                    <a:pt x="3866" y="606"/>
                    <a:pt x="3873" y="607"/>
                    <a:pt x="3880" y="607"/>
                  </a:cubicBezTo>
                  <a:cubicBezTo>
                    <a:pt x="4149" y="607"/>
                    <a:pt x="4146" y="176"/>
                    <a:pt x="3864" y="154"/>
                  </a:cubicBezTo>
                  <a:cubicBezTo>
                    <a:pt x="2675" y="65"/>
                    <a:pt x="1486" y="13"/>
                    <a:pt x="294" y="1"/>
                  </a:cubicBezTo>
                  <a:cubicBezTo>
                    <a:pt x="293" y="1"/>
                    <a:pt x="292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2" name="Google Shape;7832;p16"/>
            <p:cNvSpPr/>
            <p:nvPr/>
          </p:nvSpPr>
          <p:spPr>
            <a:xfrm>
              <a:off x="3896175" y="821075"/>
              <a:ext cx="95200" cy="12175"/>
            </a:xfrm>
            <a:custGeom>
              <a:avLst/>
              <a:gdLst/>
              <a:ahLst/>
              <a:cxnLst/>
              <a:rect l="l" t="t" r="r" b="b"/>
              <a:pathLst>
                <a:path w="3808" h="487" extrusionOk="0">
                  <a:moveTo>
                    <a:pt x="3519" y="0"/>
                  </a:moveTo>
                  <a:cubicBezTo>
                    <a:pt x="3518" y="0"/>
                    <a:pt x="3517" y="0"/>
                    <a:pt x="3516" y="0"/>
                  </a:cubicBezTo>
                  <a:lnTo>
                    <a:pt x="295" y="33"/>
                  </a:lnTo>
                  <a:cubicBezTo>
                    <a:pt x="5" y="36"/>
                    <a:pt x="0" y="486"/>
                    <a:pt x="290" y="486"/>
                  </a:cubicBezTo>
                  <a:cubicBezTo>
                    <a:pt x="291" y="486"/>
                    <a:pt x="291" y="486"/>
                    <a:pt x="292" y="486"/>
                  </a:cubicBezTo>
                  <a:lnTo>
                    <a:pt x="3511" y="453"/>
                  </a:lnTo>
                  <a:cubicBezTo>
                    <a:pt x="3802" y="450"/>
                    <a:pt x="3807" y="0"/>
                    <a:pt x="3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3" name="Google Shape;7833;p16"/>
            <p:cNvSpPr/>
            <p:nvPr/>
          </p:nvSpPr>
          <p:spPr>
            <a:xfrm>
              <a:off x="4054175" y="738425"/>
              <a:ext cx="52875" cy="136175"/>
            </a:xfrm>
            <a:custGeom>
              <a:avLst/>
              <a:gdLst/>
              <a:ahLst/>
              <a:cxnLst/>
              <a:rect l="l" t="t" r="r" b="b"/>
              <a:pathLst>
                <a:path w="2115" h="5447" extrusionOk="0">
                  <a:moveTo>
                    <a:pt x="1769" y="0"/>
                  </a:moveTo>
                  <a:cubicBezTo>
                    <a:pt x="1702" y="0"/>
                    <a:pt x="1637" y="33"/>
                    <a:pt x="1596" y="113"/>
                  </a:cubicBezTo>
                  <a:cubicBezTo>
                    <a:pt x="1303" y="677"/>
                    <a:pt x="1044" y="1260"/>
                    <a:pt x="818" y="1855"/>
                  </a:cubicBezTo>
                  <a:lnTo>
                    <a:pt x="251" y="1810"/>
                  </a:lnTo>
                  <a:cubicBezTo>
                    <a:pt x="247" y="1810"/>
                    <a:pt x="242" y="1810"/>
                    <a:pt x="237" y="1810"/>
                  </a:cubicBezTo>
                  <a:cubicBezTo>
                    <a:pt x="121" y="1810"/>
                    <a:pt x="24" y="1923"/>
                    <a:pt x="22" y="2034"/>
                  </a:cubicBezTo>
                  <a:cubicBezTo>
                    <a:pt x="22" y="2164"/>
                    <a:pt x="124" y="2252"/>
                    <a:pt x="247" y="2263"/>
                  </a:cubicBezTo>
                  <a:lnTo>
                    <a:pt x="663" y="2296"/>
                  </a:lnTo>
                  <a:cubicBezTo>
                    <a:pt x="525" y="2700"/>
                    <a:pt x="395" y="3107"/>
                    <a:pt x="290" y="3523"/>
                  </a:cubicBezTo>
                  <a:cubicBezTo>
                    <a:pt x="168" y="4007"/>
                    <a:pt x="1" y="4604"/>
                    <a:pt x="304" y="5056"/>
                  </a:cubicBezTo>
                  <a:cubicBezTo>
                    <a:pt x="460" y="5289"/>
                    <a:pt x="735" y="5447"/>
                    <a:pt x="1008" y="5447"/>
                  </a:cubicBezTo>
                  <a:cubicBezTo>
                    <a:pt x="1136" y="5447"/>
                    <a:pt x="1264" y="5412"/>
                    <a:pt x="1379" y="5334"/>
                  </a:cubicBezTo>
                  <a:cubicBezTo>
                    <a:pt x="1579" y="5198"/>
                    <a:pt x="1458" y="4903"/>
                    <a:pt x="1273" y="4903"/>
                  </a:cubicBezTo>
                  <a:cubicBezTo>
                    <a:pt x="1235" y="4903"/>
                    <a:pt x="1196" y="4915"/>
                    <a:pt x="1155" y="4942"/>
                  </a:cubicBezTo>
                  <a:cubicBezTo>
                    <a:pt x="1102" y="4977"/>
                    <a:pt x="1047" y="4993"/>
                    <a:pt x="993" y="4993"/>
                  </a:cubicBezTo>
                  <a:cubicBezTo>
                    <a:pt x="903" y="4993"/>
                    <a:pt x="814" y="4949"/>
                    <a:pt x="740" y="4878"/>
                  </a:cubicBezTo>
                  <a:cubicBezTo>
                    <a:pt x="579" y="4724"/>
                    <a:pt x="572" y="4477"/>
                    <a:pt x="594" y="4270"/>
                  </a:cubicBezTo>
                  <a:cubicBezTo>
                    <a:pt x="640" y="3826"/>
                    <a:pt x="790" y="3377"/>
                    <a:pt x="919" y="2954"/>
                  </a:cubicBezTo>
                  <a:cubicBezTo>
                    <a:pt x="981" y="2745"/>
                    <a:pt x="1050" y="2539"/>
                    <a:pt x="1122" y="2333"/>
                  </a:cubicBezTo>
                  <a:lnTo>
                    <a:pt x="1885" y="2394"/>
                  </a:lnTo>
                  <a:cubicBezTo>
                    <a:pt x="1890" y="2395"/>
                    <a:pt x="1895" y="2395"/>
                    <a:pt x="1899" y="2395"/>
                  </a:cubicBezTo>
                  <a:cubicBezTo>
                    <a:pt x="2015" y="2395"/>
                    <a:pt x="2113" y="2282"/>
                    <a:pt x="2113" y="2170"/>
                  </a:cubicBezTo>
                  <a:cubicBezTo>
                    <a:pt x="2114" y="2039"/>
                    <a:pt x="2012" y="1951"/>
                    <a:pt x="1890" y="1940"/>
                  </a:cubicBezTo>
                  <a:lnTo>
                    <a:pt x="1288" y="1893"/>
                  </a:lnTo>
                  <a:cubicBezTo>
                    <a:pt x="1492" y="1364"/>
                    <a:pt x="1724" y="846"/>
                    <a:pt x="1984" y="344"/>
                  </a:cubicBezTo>
                  <a:cubicBezTo>
                    <a:pt x="2076" y="166"/>
                    <a:pt x="191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4" name="Google Shape;7834;p16"/>
            <p:cNvSpPr/>
            <p:nvPr/>
          </p:nvSpPr>
          <p:spPr>
            <a:xfrm>
              <a:off x="4118050" y="848550"/>
              <a:ext cx="68550" cy="67575"/>
            </a:xfrm>
            <a:custGeom>
              <a:avLst/>
              <a:gdLst/>
              <a:ahLst/>
              <a:cxnLst/>
              <a:rect l="l" t="t" r="r" b="b"/>
              <a:pathLst>
                <a:path w="2742" h="2703" extrusionOk="0">
                  <a:moveTo>
                    <a:pt x="803" y="1"/>
                  </a:moveTo>
                  <a:cubicBezTo>
                    <a:pt x="704" y="1"/>
                    <a:pt x="604" y="22"/>
                    <a:pt x="509" y="65"/>
                  </a:cubicBezTo>
                  <a:cubicBezTo>
                    <a:pt x="397" y="116"/>
                    <a:pt x="368" y="275"/>
                    <a:pt x="426" y="374"/>
                  </a:cubicBezTo>
                  <a:cubicBezTo>
                    <a:pt x="468" y="449"/>
                    <a:pt x="540" y="484"/>
                    <a:pt x="616" y="484"/>
                  </a:cubicBezTo>
                  <a:cubicBezTo>
                    <a:pt x="656" y="484"/>
                    <a:pt x="696" y="475"/>
                    <a:pt x="734" y="457"/>
                  </a:cubicBezTo>
                  <a:cubicBezTo>
                    <a:pt x="755" y="450"/>
                    <a:pt x="779" y="445"/>
                    <a:pt x="803" y="445"/>
                  </a:cubicBezTo>
                  <a:cubicBezTo>
                    <a:pt x="809" y="445"/>
                    <a:pt x="816" y="446"/>
                    <a:pt x="822" y="446"/>
                  </a:cubicBezTo>
                  <a:cubicBezTo>
                    <a:pt x="863" y="452"/>
                    <a:pt x="903" y="468"/>
                    <a:pt x="939" y="490"/>
                  </a:cubicBezTo>
                  <a:cubicBezTo>
                    <a:pt x="1008" y="534"/>
                    <a:pt x="1052" y="593"/>
                    <a:pt x="1044" y="686"/>
                  </a:cubicBezTo>
                  <a:cubicBezTo>
                    <a:pt x="1033" y="814"/>
                    <a:pt x="943" y="933"/>
                    <a:pt x="864" y="1031"/>
                  </a:cubicBezTo>
                  <a:cubicBezTo>
                    <a:pt x="750" y="1173"/>
                    <a:pt x="629" y="1311"/>
                    <a:pt x="513" y="1450"/>
                  </a:cubicBezTo>
                  <a:cubicBezTo>
                    <a:pt x="302" y="1701"/>
                    <a:pt x="1" y="2065"/>
                    <a:pt x="295" y="2378"/>
                  </a:cubicBezTo>
                  <a:cubicBezTo>
                    <a:pt x="518" y="2615"/>
                    <a:pt x="933" y="2579"/>
                    <a:pt x="1229" y="2602"/>
                  </a:cubicBezTo>
                  <a:lnTo>
                    <a:pt x="2512" y="2702"/>
                  </a:lnTo>
                  <a:cubicBezTo>
                    <a:pt x="2517" y="2703"/>
                    <a:pt x="2522" y="2703"/>
                    <a:pt x="2526" y="2703"/>
                  </a:cubicBezTo>
                  <a:cubicBezTo>
                    <a:pt x="2642" y="2703"/>
                    <a:pt x="2740" y="2590"/>
                    <a:pt x="2741" y="2478"/>
                  </a:cubicBezTo>
                  <a:cubicBezTo>
                    <a:pt x="2740" y="2348"/>
                    <a:pt x="2636" y="2259"/>
                    <a:pt x="2516" y="2250"/>
                  </a:cubicBezTo>
                  <a:lnTo>
                    <a:pt x="1341" y="2157"/>
                  </a:lnTo>
                  <a:cubicBezTo>
                    <a:pt x="1153" y="2143"/>
                    <a:pt x="963" y="2137"/>
                    <a:pt x="776" y="2113"/>
                  </a:cubicBezTo>
                  <a:cubicBezTo>
                    <a:pt x="736" y="2109"/>
                    <a:pt x="695" y="2099"/>
                    <a:pt x="656" y="2087"/>
                  </a:cubicBezTo>
                  <a:cubicBezTo>
                    <a:pt x="623" y="2072"/>
                    <a:pt x="623" y="2076"/>
                    <a:pt x="628" y="2049"/>
                  </a:cubicBezTo>
                  <a:cubicBezTo>
                    <a:pt x="637" y="1997"/>
                    <a:pt x="687" y="1942"/>
                    <a:pt x="719" y="1903"/>
                  </a:cubicBezTo>
                  <a:cubicBezTo>
                    <a:pt x="781" y="1825"/>
                    <a:pt x="847" y="1750"/>
                    <a:pt x="913" y="1673"/>
                  </a:cubicBezTo>
                  <a:cubicBezTo>
                    <a:pt x="1033" y="1529"/>
                    <a:pt x="1159" y="1386"/>
                    <a:pt x="1273" y="1236"/>
                  </a:cubicBezTo>
                  <a:cubicBezTo>
                    <a:pt x="1469" y="976"/>
                    <a:pt x="1591" y="615"/>
                    <a:pt x="1395" y="319"/>
                  </a:cubicBezTo>
                  <a:cubicBezTo>
                    <a:pt x="1260" y="115"/>
                    <a:pt x="1035" y="1"/>
                    <a:pt x="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5" name="Google Shape;7835;p16"/>
            <p:cNvSpPr/>
            <p:nvPr/>
          </p:nvSpPr>
          <p:spPr>
            <a:xfrm>
              <a:off x="4205025" y="753075"/>
              <a:ext cx="115650" cy="129675"/>
            </a:xfrm>
            <a:custGeom>
              <a:avLst/>
              <a:gdLst/>
              <a:ahLst/>
              <a:cxnLst/>
              <a:rect l="l" t="t" r="r" b="b"/>
              <a:pathLst>
                <a:path w="4626" h="5187" extrusionOk="0">
                  <a:moveTo>
                    <a:pt x="1980" y="1"/>
                  </a:moveTo>
                  <a:cubicBezTo>
                    <a:pt x="1868" y="1"/>
                    <a:pt x="1760" y="72"/>
                    <a:pt x="1769" y="217"/>
                  </a:cubicBezTo>
                  <a:lnTo>
                    <a:pt x="1902" y="2512"/>
                  </a:lnTo>
                  <a:lnTo>
                    <a:pt x="1902" y="2512"/>
                  </a:lnTo>
                  <a:lnTo>
                    <a:pt x="296" y="2498"/>
                  </a:lnTo>
                  <a:cubicBezTo>
                    <a:pt x="296" y="2498"/>
                    <a:pt x="295" y="2498"/>
                    <a:pt x="295" y="2498"/>
                  </a:cubicBezTo>
                  <a:cubicBezTo>
                    <a:pt x="5" y="2498"/>
                    <a:pt x="1" y="2949"/>
                    <a:pt x="292" y="2949"/>
                  </a:cubicBezTo>
                  <a:lnTo>
                    <a:pt x="1929" y="2963"/>
                  </a:lnTo>
                  <a:lnTo>
                    <a:pt x="2045" y="4967"/>
                  </a:lnTo>
                  <a:cubicBezTo>
                    <a:pt x="2053" y="5112"/>
                    <a:pt x="2172" y="5186"/>
                    <a:pt x="2286" y="5186"/>
                  </a:cubicBezTo>
                  <a:cubicBezTo>
                    <a:pt x="2398" y="5186"/>
                    <a:pt x="2505" y="5115"/>
                    <a:pt x="2498" y="4970"/>
                  </a:cubicBezTo>
                  <a:lnTo>
                    <a:pt x="2380" y="2968"/>
                  </a:lnTo>
                  <a:lnTo>
                    <a:pt x="4331" y="2984"/>
                  </a:lnTo>
                  <a:cubicBezTo>
                    <a:pt x="4332" y="2984"/>
                    <a:pt x="4333" y="2984"/>
                    <a:pt x="4334" y="2984"/>
                  </a:cubicBezTo>
                  <a:cubicBezTo>
                    <a:pt x="4622" y="2984"/>
                    <a:pt x="4626" y="2534"/>
                    <a:pt x="4335" y="2532"/>
                  </a:cubicBezTo>
                  <a:lnTo>
                    <a:pt x="2353" y="2515"/>
                  </a:lnTo>
                  <a:cubicBezTo>
                    <a:pt x="2310" y="1750"/>
                    <a:pt x="2266" y="984"/>
                    <a:pt x="2220" y="220"/>
                  </a:cubicBezTo>
                  <a:cubicBezTo>
                    <a:pt x="2212" y="74"/>
                    <a:pt x="2093" y="1"/>
                    <a:pt x="19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6" name="Google Shape;7836;p16"/>
            <p:cNvSpPr/>
            <p:nvPr/>
          </p:nvSpPr>
          <p:spPr>
            <a:xfrm>
              <a:off x="4362900" y="756025"/>
              <a:ext cx="99350" cy="116300"/>
            </a:xfrm>
            <a:custGeom>
              <a:avLst/>
              <a:gdLst/>
              <a:ahLst/>
              <a:cxnLst/>
              <a:rect l="l" t="t" r="r" b="b"/>
              <a:pathLst>
                <a:path w="3974" h="4652" extrusionOk="0">
                  <a:moveTo>
                    <a:pt x="2233" y="0"/>
                  </a:moveTo>
                  <a:cubicBezTo>
                    <a:pt x="1988" y="0"/>
                    <a:pt x="1723" y="92"/>
                    <a:pt x="1506" y="199"/>
                  </a:cubicBezTo>
                  <a:cubicBezTo>
                    <a:pt x="1281" y="310"/>
                    <a:pt x="1418" y="616"/>
                    <a:pt x="1626" y="616"/>
                  </a:cubicBezTo>
                  <a:cubicBezTo>
                    <a:pt x="1660" y="616"/>
                    <a:pt x="1695" y="608"/>
                    <a:pt x="1731" y="591"/>
                  </a:cubicBezTo>
                  <a:cubicBezTo>
                    <a:pt x="1854" y="531"/>
                    <a:pt x="2040" y="433"/>
                    <a:pt x="2202" y="433"/>
                  </a:cubicBezTo>
                  <a:cubicBezTo>
                    <a:pt x="2267" y="433"/>
                    <a:pt x="2328" y="449"/>
                    <a:pt x="2379" y="489"/>
                  </a:cubicBezTo>
                  <a:cubicBezTo>
                    <a:pt x="2509" y="591"/>
                    <a:pt x="2489" y="799"/>
                    <a:pt x="2462" y="940"/>
                  </a:cubicBezTo>
                  <a:cubicBezTo>
                    <a:pt x="2381" y="1358"/>
                    <a:pt x="2130" y="1767"/>
                    <a:pt x="1906" y="2124"/>
                  </a:cubicBezTo>
                  <a:cubicBezTo>
                    <a:pt x="1414" y="2913"/>
                    <a:pt x="776" y="3596"/>
                    <a:pt x="134" y="4263"/>
                  </a:cubicBezTo>
                  <a:cubicBezTo>
                    <a:pt x="1" y="4403"/>
                    <a:pt x="90" y="4650"/>
                    <a:pt x="291" y="4652"/>
                  </a:cubicBezTo>
                  <a:cubicBezTo>
                    <a:pt x="338" y="4652"/>
                    <a:pt x="385" y="4652"/>
                    <a:pt x="432" y="4652"/>
                  </a:cubicBezTo>
                  <a:cubicBezTo>
                    <a:pt x="1516" y="4652"/>
                    <a:pt x="2598" y="4617"/>
                    <a:pt x="3680" y="4547"/>
                  </a:cubicBezTo>
                  <a:cubicBezTo>
                    <a:pt x="3964" y="4530"/>
                    <a:pt x="3974" y="4095"/>
                    <a:pt x="3702" y="4095"/>
                  </a:cubicBezTo>
                  <a:cubicBezTo>
                    <a:pt x="3696" y="4095"/>
                    <a:pt x="3690" y="4095"/>
                    <a:pt x="3684" y="4095"/>
                  </a:cubicBezTo>
                  <a:cubicBezTo>
                    <a:pt x="2732" y="4158"/>
                    <a:pt x="1779" y="4186"/>
                    <a:pt x="826" y="4194"/>
                  </a:cubicBezTo>
                  <a:cubicBezTo>
                    <a:pt x="1508" y="3467"/>
                    <a:pt x="2161" y="2699"/>
                    <a:pt x="2606" y="1805"/>
                  </a:cubicBezTo>
                  <a:cubicBezTo>
                    <a:pt x="2813" y="1390"/>
                    <a:pt x="3073" y="843"/>
                    <a:pt x="2852" y="381"/>
                  </a:cubicBezTo>
                  <a:cubicBezTo>
                    <a:pt x="2717" y="98"/>
                    <a:pt x="2486" y="0"/>
                    <a:pt x="2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7" name="Google Shape;7837;p16"/>
            <p:cNvSpPr/>
            <p:nvPr/>
          </p:nvSpPr>
          <p:spPr>
            <a:xfrm>
              <a:off x="4454300" y="758225"/>
              <a:ext cx="81325" cy="125050"/>
            </a:xfrm>
            <a:custGeom>
              <a:avLst/>
              <a:gdLst/>
              <a:ahLst/>
              <a:cxnLst/>
              <a:rect l="l" t="t" r="r" b="b"/>
              <a:pathLst>
                <a:path w="3253" h="5002" extrusionOk="0">
                  <a:moveTo>
                    <a:pt x="2453" y="0"/>
                  </a:moveTo>
                  <a:cubicBezTo>
                    <a:pt x="2412" y="0"/>
                    <a:pt x="2369" y="2"/>
                    <a:pt x="2327" y="6"/>
                  </a:cubicBezTo>
                  <a:cubicBezTo>
                    <a:pt x="1648" y="65"/>
                    <a:pt x="971" y="139"/>
                    <a:pt x="293" y="206"/>
                  </a:cubicBezTo>
                  <a:cubicBezTo>
                    <a:pt x="17" y="234"/>
                    <a:pt x="1" y="659"/>
                    <a:pt x="263" y="659"/>
                  </a:cubicBezTo>
                  <a:cubicBezTo>
                    <a:pt x="272" y="659"/>
                    <a:pt x="281" y="659"/>
                    <a:pt x="290" y="658"/>
                  </a:cubicBezTo>
                  <a:lnTo>
                    <a:pt x="1970" y="493"/>
                  </a:lnTo>
                  <a:cubicBezTo>
                    <a:pt x="2082" y="482"/>
                    <a:pt x="2250" y="441"/>
                    <a:pt x="2400" y="441"/>
                  </a:cubicBezTo>
                  <a:cubicBezTo>
                    <a:pt x="2539" y="441"/>
                    <a:pt x="2663" y="476"/>
                    <a:pt x="2715" y="603"/>
                  </a:cubicBezTo>
                  <a:cubicBezTo>
                    <a:pt x="2817" y="849"/>
                    <a:pt x="2665" y="1198"/>
                    <a:pt x="2602" y="1440"/>
                  </a:cubicBezTo>
                  <a:cubicBezTo>
                    <a:pt x="2515" y="1776"/>
                    <a:pt x="2419" y="2110"/>
                    <a:pt x="2327" y="2445"/>
                  </a:cubicBezTo>
                  <a:lnTo>
                    <a:pt x="1445" y="2503"/>
                  </a:lnTo>
                  <a:cubicBezTo>
                    <a:pt x="1324" y="2513"/>
                    <a:pt x="1219" y="2599"/>
                    <a:pt x="1217" y="2727"/>
                  </a:cubicBezTo>
                  <a:cubicBezTo>
                    <a:pt x="1216" y="2840"/>
                    <a:pt x="1314" y="2956"/>
                    <a:pt x="1432" y="2956"/>
                  </a:cubicBezTo>
                  <a:cubicBezTo>
                    <a:pt x="1435" y="2956"/>
                    <a:pt x="1438" y="2956"/>
                    <a:pt x="1442" y="2956"/>
                  </a:cubicBezTo>
                  <a:lnTo>
                    <a:pt x="2200" y="2906"/>
                  </a:lnTo>
                  <a:lnTo>
                    <a:pt x="2200" y="2906"/>
                  </a:lnTo>
                  <a:cubicBezTo>
                    <a:pt x="2026" y="3514"/>
                    <a:pt x="1846" y="4119"/>
                    <a:pt x="1655" y="4722"/>
                  </a:cubicBezTo>
                  <a:cubicBezTo>
                    <a:pt x="1600" y="4890"/>
                    <a:pt x="1739" y="5001"/>
                    <a:pt x="1876" y="5001"/>
                  </a:cubicBezTo>
                  <a:cubicBezTo>
                    <a:pt x="1966" y="5001"/>
                    <a:pt x="2054" y="4954"/>
                    <a:pt x="2089" y="4846"/>
                  </a:cubicBezTo>
                  <a:cubicBezTo>
                    <a:pt x="2295" y="4197"/>
                    <a:pt x="2491" y="3545"/>
                    <a:pt x="2676" y="2892"/>
                  </a:cubicBezTo>
                  <a:cubicBezTo>
                    <a:pt x="2678" y="2886"/>
                    <a:pt x="2681" y="2881"/>
                    <a:pt x="2682" y="2875"/>
                  </a:cubicBezTo>
                  <a:lnTo>
                    <a:pt x="3022" y="2853"/>
                  </a:lnTo>
                  <a:cubicBezTo>
                    <a:pt x="3145" y="2845"/>
                    <a:pt x="3250" y="2757"/>
                    <a:pt x="3251" y="2629"/>
                  </a:cubicBezTo>
                  <a:cubicBezTo>
                    <a:pt x="3253" y="2516"/>
                    <a:pt x="3157" y="2399"/>
                    <a:pt x="3041" y="2399"/>
                  </a:cubicBezTo>
                  <a:cubicBezTo>
                    <a:pt x="3036" y="2399"/>
                    <a:pt x="3032" y="2400"/>
                    <a:pt x="3027" y="2400"/>
                  </a:cubicBezTo>
                  <a:lnTo>
                    <a:pt x="2817" y="2412"/>
                  </a:lnTo>
                  <a:cubicBezTo>
                    <a:pt x="2960" y="1938"/>
                    <a:pt x="3102" y="1454"/>
                    <a:pt x="3176" y="973"/>
                  </a:cubicBezTo>
                  <a:cubicBezTo>
                    <a:pt x="3215" y="714"/>
                    <a:pt x="3187" y="443"/>
                    <a:pt x="3016" y="235"/>
                  </a:cubicBezTo>
                  <a:cubicBezTo>
                    <a:pt x="2868" y="55"/>
                    <a:pt x="2669" y="0"/>
                    <a:pt x="2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8" name="Google Shape;7838;p16"/>
            <p:cNvSpPr/>
            <p:nvPr/>
          </p:nvSpPr>
          <p:spPr>
            <a:xfrm>
              <a:off x="4564450" y="763950"/>
              <a:ext cx="87675" cy="114775"/>
            </a:xfrm>
            <a:custGeom>
              <a:avLst/>
              <a:gdLst/>
              <a:ahLst/>
              <a:cxnLst/>
              <a:rect l="l" t="t" r="r" b="b"/>
              <a:pathLst>
                <a:path w="3507" h="4591" extrusionOk="0">
                  <a:moveTo>
                    <a:pt x="1535" y="0"/>
                  </a:moveTo>
                  <a:cubicBezTo>
                    <a:pt x="1163" y="0"/>
                    <a:pt x="807" y="144"/>
                    <a:pt x="462" y="288"/>
                  </a:cubicBezTo>
                  <a:cubicBezTo>
                    <a:pt x="227" y="385"/>
                    <a:pt x="373" y="699"/>
                    <a:pt x="593" y="699"/>
                  </a:cubicBezTo>
                  <a:cubicBezTo>
                    <a:pt x="623" y="699"/>
                    <a:pt x="655" y="693"/>
                    <a:pt x="688" y="679"/>
                  </a:cubicBezTo>
                  <a:cubicBezTo>
                    <a:pt x="948" y="571"/>
                    <a:pt x="1238" y="447"/>
                    <a:pt x="1529" y="447"/>
                  </a:cubicBezTo>
                  <a:cubicBezTo>
                    <a:pt x="1571" y="447"/>
                    <a:pt x="1613" y="450"/>
                    <a:pt x="1654" y="455"/>
                  </a:cubicBezTo>
                  <a:cubicBezTo>
                    <a:pt x="1921" y="491"/>
                    <a:pt x="2167" y="656"/>
                    <a:pt x="2185" y="943"/>
                  </a:cubicBezTo>
                  <a:cubicBezTo>
                    <a:pt x="2231" y="1590"/>
                    <a:pt x="1487" y="1889"/>
                    <a:pt x="1003" y="2091"/>
                  </a:cubicBezTo>
                  <a:cubicBezTo>
                    <a:pt x="771" y="2187"/>
                    <a:pt x="914" y="2509"/>
                    <a:pt x="1129" y="2509"/>
                  </a:cubicBezTo>
                  <a:cubicBezTo>
                    <a:pt x="1144" y="2509"/>
                    <a:pt x="1158" y="2508"/>
                    <a:pt x="1173" y="2505"/>
                  </a:cubicBezTo>
                  <a:cubicBezTo>
                    <a:pt x="1420" y="2455"/>
                    <a:pt x="1687" y="2400"/>
                    <a:pt x="1949" y="2400"/>
                  </a:cubicBezTo>
                  <a:cubicBezTo>
                    <a:pt x="2153" y="2400"/>
                    <a:pt x="2354" y="2433"/>
                    <a:pt x="2540" y="2528"/>
                  </a:cubicBezTo>
                  <a:cubicBezTo>
                    <a:pt x="2919" y="2724"/>
                    <a:pt x="3047" y="3131"/>
                    <a:pt x="2864" y="3515"/>
                  </a:cubicBezTo>
                  <a:cubicBezTo>
                    <a:pt x="2636" y="3992"/>
                    <a:pt x="2181" y="4137"/>
                    <a:pt x="1691" y="4137"/>
                  </a:cubicBezTo>
                  <a:cubicBezTo>
                    <a:pt x="1234" y="4137"/>
                    <a:pt x="746" y="4011"/>
                    <a:pt x="382" y="3912"/>
                  </a:cubicBezTo>
                  <a:cubicBezTo>
                    <a:pt x="360" y="3905"/>
                    <a:pt x="338" y="3903"/>
                    <a:pt x="317" y="3903"/>
                  </a:cubicBezTo>
                  <a:cubicBezTo>
                    <a:pt x="84" y="3903"/>
                    <a:pt x="1" y="4275"/>
                    <a:pt x="258" y="4346"/>
                  </a:cubicBezTo>
                  <a:cubicBezTo>
                    <a:pt x="710" y="4470"/>
                    <a:pt x="1175" y="4590"/>
                    <a:pt x="1643" y="4590"/>
                  </a:cubicBezTo>
                  <a:cubicBezTo>
                    <a:pt x="1806" y="4590"/>
                    <a:pt x="1969" y="4575"/>
                    <a:pt x="2132" y="4541"/>
                  </a:cubicBezTo>
                  <a:cubicBezTo>
                    <a:pt x="2681" y="4426"/>
                    <a:pt x="3171" y="4071"/>
                    <a:pt x="3343" y="3525"/>
                  </a:cubicBezTo>
                  <a:cubicBezTo>
                    <a:pt x="3506" y="3008"/>
                    <a:pt x="3309" y="2473"/>
                    <a:pt x="2850" y="2187"/>
                  </a:cubicBezTo>
                  <a:cubicBezTo>
                    <a:pt x="2626" y="2046"/>
                    <a:pt x="2383" y="1985"/>
                    <a:pt x="2132" y="1964"/>
                  </a:cubicBezTo>
                  <a:cubicBezTo>
                    <a:pt x="2505" y="1657"/>
                    <a:pt x="2753" y="1247"/>
                    <a:pt x="2604" y="715"/>
                  </a:cubicBezTo>
                  <a:cubicBezTo>
                    <a:pt x="2497" y="335"/>
                    <a:pt x="2156" y="89"/>
                    <a:pt x="1777" y="21"/>
                  </a:cubicBezTo>
                  <a:cubicBezTo>
                    <a:pt x="1695" y="7"/>
                    <a:pt x="1615" y="0"/>
                    <a:pt x="1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39" name="Google Shape;7839;p16"/>
            <p:cNvSpPr/>
            <p:nvPr/>
          </p:nvSpPr>
          <p:spPr>
            <a:xfrm>
              <a:off x="4683650" y="813675"/>
              <a:ext cx="128800" cy="12275"/>
            </a:xfrm>
            <a:custGeom>
              <a:avLst/>
              <a:gdLst/>
              <a:ahLst/>
              <a:cxnLst/>
              <a:rect l="l" t="t" r="r" b="b"/>
              <a:pathLst>
                <a:path w="5152" h="491" extrusionOk="0">
                  <a:moveTo>
                    <a:pt x="291" y="0"/>
                  </a:moveTo>
                  <a:cubicBezTo>
                    <a:pt x="4" y="0"/>
                    <a:pt x="1" y="450"/>
                    <a:pt x="291" y="451"/>
                  </a:cubicBezTo>
                  <a:lnTo>
                    <a:pt x="4857" y="491"/>
                  </a:lnTo>
                  <a:cubicBezTo>
                    <a:pt x="4858" y="491"/>
                    <a:pt x="4860" y="491"/>
                    <a:pt x="4861" y="491"/>
                  </a:cubicBezTo>
                  <a:cubicBezTo>
                    <a:pt x="5148" y="491"/>
                    <a:pt x="5151" y="42"/>
                    <a:pt x="4861" y="39"/>
                  </a:cubicBezTo>
                  <a:lnTo>
                    <a:pt x="294" y="0"/>
                  </a:lnTo>
                  <a:cubicBezTo>
                    <a:pt x="293" y="0"/>
                    <a:pt x="292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0" name="Google Shape;7840;p16"/>
            <p:cNvSpPr/>
            <p:nvPr/>
          </p:nvSpPr>
          <p:spPr>
            <a:xfrm>
              <a:off x="4684825" y="847350"/>
              <a:ext cx="133200" cy="12325"/>
            </a:xfrm>
            <a:custGeom>
              <a:avLst/>
              <a:gdLst/>
              <a:ahLst/>
              <a:cxnLst/>
              <a:rect l="l" t="t" r="r" b="b"/>
              <a:pathLst>
                <a:path w="5328" h="493" extrusionOk="0">
                  <a:moveTo>
                    <a:pt x="293" y="1"/>
                  </a:moveTo>
                  <a:cubicBezTo>
                    <a:pt x="4" y="1"/>
                    <a:pt x="0" y="452"/>
                    <a:pt x="291" y="453"/>
                  </a:cubicBezTo>
                  <a:lnTo>
                    <a:pt x="5032" y="493"/>
                  </a:lnTo>
                  <a:cubicBezTo>
                    <a:pt x="5033" y="493"/>
                    <a:pt x="5034" y="493"/>
                    <a:pt x="5035" y="493"/>
                  </a:cubicBezTo>
                  <a:cubicBezTo>
                    <a:pt x="5323" y="493"/>
                    <a:pt x="5327" y="43"/>
                    <a:pt x="5037" y="40"/>
                  </a:cubicBezTo>
                  <a:lnTo>
                    <a:pt x="294" y="1"/>
                  </a:lnTo>
                  <a:cubicBezTo>
                    <a:pt x="294" y="1"/>
                    <a:pt x="293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1" name="Google Shape;7841;p16"/>
            <p:cNvSpPr/>
            <p:nvPr/>
          </p:nvSpPr>
          <p:spPr>
            <a:xfrm>
              <a:off x="4832600" y="763400"/>
              <a:ext cx="87400" cy="118400"/>
            </a:xfrm>
            <a:custGeom>
              <a:avLst/>
              <a:gdLst/>
              <a:ahLst/>
              <a:cxnLst/>
              <a:rect l="l" t="t" r="r" b="b"/>
              <a:pathLst>
                <a:path w="3496" h="4736" extrusionOk="0">
                  <a:moveTo>
                    <a:pt x="1823" y="1"/>
                  </a:moveTo>
                  <a:cubicBezTo>
                    <a:pt x="1435" y="1"/>
                    <a:pt x="1061" y="259"/>
                    <a:pt x="760" y="504"/>
                  </a:cubicBezTo>
                  <a:cubicBezTo>
                    <a:pt x="581" y="649"/>
                    <a:pt x="743" y="881"/>
                    <a:pt x="930" y="881"/>
                  </a:cubicBezTo>
                  <a:cubicBezTo>
                    <a:pt x="979" y="881"/>
                    <a:pt x="1030" y="865"/>
                    <a:pt x="1076" y="827"/>
                  </a:cubicBezTo>
                  <a:cubicBezTo>
                    <a:pt x="1241" y="693"/>
                    <a:pt x="1581" y="448"/>
                    <a:pt x="1847" y="448"/>
                  </a:cubicBezTo>
                  <a:cubicBezTo>
                    <a:pt x="1982" y="448"/>
                    <a:pt x="2099" y="512"/>
                    <a:pt x="2162" y="687"/>
                  </a:cubicBezTo>
                  <a:cubicBezTo>
                    <a:pt x="2309" y="1092"/>
                    <a:pt x="2124" y="1660"/>
                    <a:pt x="1971" y="2036"/>
                  </a:cubicBezTo>
                  <a:cubicBezTo>
                    <a:pt x="1592" y="2962"/>
                    <a:pt x="846" y="3670"/>
                    <a:pt x="138" y="4347"/>
                  </a:cubicBezTo>
                  <a:cubicBezTo>
                    <a:pt x="1" y="4481"/>
                    <a:pt x="97" y="4736"/>
                    <a:pt x="291" y="4736"/>
                  </a:cubicBezTo>
                  <a:cubicBezTo>
                    <a:pt x="292" y="4736"/>
                    <a:pt x="293" y="4736"/>
                    <a:pt x="294" y="4736"/>
                  </a:cubicBezTo>
                  <a:cubicBezTo>
                    <a:pt x="1274" y="4715"/>
                    <a:pt x="2251" y="4637"/>
                    <a:pt x="3221" y="4501"/>
                  </a:cubicBezTo>
                  <a:cubicBezTo>
                    <a:pt x="3496" y="4462"/>
                    <a:pt x="3400" y="4061"/>
                    <a:pt x="3141" y="4061"/>
                  </a:cubicBezTo>
                  <a:cubicBezTo>
                    <a:pt x="3129" y="4061"/>
                    <a:pt x="3118" y="4062"/>
                    <a:pt x="3105" y="4064"/>
                  </a:cubicBezTo>
                  <a:cubicBezTo>
                    <a:pt x="2367" y="4167"/>
                    <a:pt x="1625" y="4223"/>
                    <a:pt x="880" y="4256"/>
                  </a:cubicBezTo>
                  <a:cubicBezTo>
                    <a:pt x="1634" y="3504"/>
                    <a:pt x="2349" y="2669"/>
                    <a:pt x="2577" y="1609"/>
                  </a:cubicBezTo>
                  <a:cubicBezTo>
                    <a:pt x="2682" y="1120"/>
                    <a:pt x="2759" y="402"/>
                    <a:pt x="2242" y="112"/>
                  </a:cubicBezTo>
                  <a:cubicBezTo>
                    <a:pt x="2102" y="34"/>
                    <a:pt x="1962" y="1"/>
                    <a:pt x="18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2" name="Google Shape;7842;p16"/>
            <p:cNvSpPr/>
            <p:nvPr/>
          </p:nvSpPr>
          <p:spPr>
            <a:xfrm>
              <a:off x="4923775" y="766550"/>
              <a:ext cx="78175" cy="113850"/>
            </a:xfrm>
            <a:custGeom>
              <a:avLst/>
              <a:gdLst/>
              <a:ahLst/>
              <a:cxnLst/>
              <a:rect l="l" t="t" r="r" b="b"/>
              <a:pathLst>
                <a:path w="3127" h="4554" extrusionOk="0">
                  <a:moveTo>
                    <a:pt x="2693" y="0"/>
                  </a:moveTo>
                  <a:cubicBezTo>
                    <a:pt x="2597" y="0"/>
                    <a:pt x="2504" y="52"/>
                    <a:pt x="2482" y="160"/>
                  </a:cubicBezTo>
                  <a:cubicBezTo>
                    <a:pt x="2390" y="630"/>
                    <a:pt x="2297" y="1152"/>
                    <a:pt x="1978" y="1531"/>
                  </a:cubicBezTo>
                  <a:cubicBezTo>
                    <a:pt x="1795" y="1747"/>
                    <a:pt x="1525" y="1921"/>
                    <a:pt x="1249" y="1921"/>
                  </a:cubicBezTo>
                  <a:cubicBezTo>
                    <a:pt x="1136" y="1921"/>
                    <a:pt x="1022" y="1892"/>
                    <a:pt x="912" y="1824"/>
                  </a:cubicBezTo>
                  <a:cubicBezTo>
                    <a:pt x="478" y="1555"/>
                    <a:pt x="671" y="1078"/>
                    <a:pt x="981" y="792"/>
                  </a:cubicBezTo>
                  <a:cubicBezTo>
                    <a:pt x="1201" y="588"/>
                    <a:pt x="1487" y="468"/>
                    <a:pt x="1779" y="468"/>
                  </a:cubicBezTo>
                  <a:cubicBezTo>
                    <a:pt x="1888" y="468"/>
                    <a:pt x="1998" y="485"/>
                    <a:pt x="2106" y="521"/>
                  </a:cubicBezTo>
                  <a:cubicBezTo>
                    <a:pt x="2132" y="529"/>
                    <a:pt x="2157" y="533"/>
                    <a:pt x="2180" y="533"/>
                  </a:cubicBezTo>
                  <a:cubicBezTo>
                    <a:pt x="2403" y="533"/>
                    <a:pt x="2480" y="167"/>
                    <a:pt x="2230" y="85"/>
                  </a:cubicBezTo>
                  <a:cubicBezTo>
                    <a:pt x="2084" y="37"/>
                    <a:pt x="1934" y="15"/>
                    <a:pt x="1785" y="15"/>
                  </a:cubicBezTo>
                  <a:cubicBezTo>
                    <a:pt x="1355" y="15"/>
                    <a:pt x="931" y="201"/>
                    <a:pt x="622" y="510"/>
                  </a:cubicBezTo>
                  <a:cubicBezTo>
                    <a:pt x="196" y="936"/>
                    <a:pt x="0" y="1627"/>
                    <a:pt x="500" y="2076"/>
                  </a:cubicBezTo>
                  <a:cubicBezTo>
                    <a:pt x="721" y="2275"/>
                    <a:pt x="983" y="2366"/>
                    <a:pt x="1249" y="2366"/>
                  </a:cubicBezTo>
                  <a:cubicBezTo>
                    <a:pt x="1538" y="2366"/>
                    <a:pt x="1830" y="2258"/>
                    <a:pt x="2073" y="2065"/>
                  </a:cubicBezTo>
                  <a:cubicBezTo>
                    <a:pt x="2302" y="1884"/>
                    <a:pt x="2462" y="1655"/>
                    <a:pt x="2582" y="1404"/>
                  </a:cubicBezTo>
                  <a:lnTo>
                    <a:pt x="2582" y="1404"/>
                  </a:lnTo>
                  <a:cubicBezTo>
                    <a:pt x="2570" y="1826"/>
                    <a:pt x="2498" y="2244"/>
                    <a:pt x="2366" y="2645"/>
                  </a:cubicBezTo>
                  <a:cubicBezTo>
                    <a:pt x="2153" y="3284"/>
                    <a:pt x="1732" y="4025"/>
                    <a:pt x="995" y="4090"/>
                  </a:cubicBezTo>
                  <a:cubicBezTo>
                    <a:pt x="987" y="4088"/>
                    <a:pt x="980" y="4088"/>
                    <a:pt x="972" y="4088"/>
                  </a:cubicBezTo>
                  <a:lnTo>
                    <a:pt x="831" y="4108"/>
                  </a:lnTo>
                  <a:cubicBezTo>
                    <a:pt x="575" y="4148"/>
                    <a:pt x="638" y="4552"/>
                    <a:pt x="887" y="4553"/>
                  </a:cubicBezTo>
                  <a:cubicBezTo>
                    <a:pt x="890" y="4553"/>
                    <a:pt x="893" y="4553"/>
                    <a:pt x="896" y="4553"/>
                  </a:cubicBezTo>
                  <a:cubicBezTo>
                    <a:pt x="1826" y="4553"/>
                    <a:pt x="2417" y="3772"/>
                    <a:pt x="2725" y="2979"/>
                  </a:cubicBezTo>
                  <a:cubicBezTo>
                    <a:pt x="3071" y="2086"/>
                    <a:pt x="3126" y="1096"/>
                    <a:pt x="2918" y="163"/>
                  </a:cubicBezTo>
                  <a:cubicBezTo>
                    <a:pt x="2894" y="56"/>
                    <a:pt x="2792" y="0"/>
                    <a:pt x="2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3" name="Google Shape;7843;p16"/>
            <p:cNvSpPr/>
            <p:nvPr/>
          </p:nvSpPr>
          <p:spPr>
            <a:xfrm>
              <a:off x="5036700" y="768675"/>
              <a:ext cx="46675" cy="105025"/>
            </a:xfrm>
            <a:custGeom>
              <a:avLst/>
              <a:gdLst/>
              <a:ahLst/>
              <a:cxnLst/>
              <a:rect l="l" t="t" r="r" b="b"/>
              <a:pathLst>
                <a:path w="1867" h="4201" extrusionOk="0">
                  <a:moveTo>
                    <a:pt x="1173" y="442"/>
                  </a:moveTo>
                  <a:cubicBezTo>
                    <a:pt x="1182" y="442"/>
                    <a:pt x="1191" y="445"/>
                    <a:pt x="1197" y="450"/>
                  </a:cubicBezTo>
                  <a:cubicBezTo>
                    <a:pt x="1249" y="489"/>
                    <a:pt x="1185" y="785"/>
                    <a:pt x="1172" y="844"/>
                  </a:cubicBezTo>
                  <a:cubicBezTo>
                    <a:pt x="1141" y="993"/>
                    <a:pt x="1096" y="1141"/>
                    <a:pt x="1038" y="1282"/>
                  </a:cubicBezTo>
                  <a:cubicBezTo>
                    <a:pt x="1003" y="1368"/>
                    <a:pt x="959" y="1451"/>
                    <a:pt x="917" y="1535"/>
                  </a:cubicBezTo>
                  <a:cubicBezTo>
                    <a:pt x="896" y="1530"/>
                    <a:pt x="875" y="1527"/>
                    <a:pt x="854" y="1527"/>
                  </a:cubicBezTo>
                  <a:cubicBezTo>
                    <a:pt x="811" y="1527"/>
                    <a:pt x="768" y="1538"/>
                    <a:pt x="730" y="1560"/>
                  </a:cubicBezTo>
                  <a:cubicBezTo>
                    <a:pt x="663" y="1340"/>
                    <a:pt x="673" y="1101"/>
                    <a:pt x="756" y="885"/>
                  </a:cubicBezTo>
                  <a:cubicBezTo>
                    <a:pt x="801" y="766"/>
                    <a:pt x="872" y="658"/>
                    <a:pt x="962" y="567"/>
                  </a:cubicBezTo>
                  <a:cubicBezTo>
                    <a:pt x="994" y="535"/>
                    <a:pt x="1110" y="442"/>
                    <a:pt x="1173" y="442"/>
                  </a:cubicBezTo>
                  <a:close/>
                  <a:moveTo>
                    <a:pt x="903" y="2543"/>
                  </a:moveTo>
                  <a:cubicBezTo>
                    <a:pt x="939" y="2613"/>
                    <a:pt x="976" y="2684"/>
                    <a:pt x="1011" y="2756"/>
                  </a:cubicBezTo>
                  <a:cubicBezTo>
                    <a:pt x="1132" y="3008"/>
                    <a:pt x="1284" y="3411"/>
                    <a:pt x="1050" y="3646"/>
                  </a:cubicBezTo>
                  <a:cubicBezTo>
                    <a:pt x="979" y="3718"/>
                    <a:pt x="899" y="3754"/>
                    <a:pt x="826" y="3754"/>
                  </a:cubicBezTo>
                  <a:cubicBezTo>
                    <a:pt x="720" y="3754"/>
                    <a:pt x="630" y="3677"/>
                    <a:pt x="610" y="3522"/>
                  </a:cubicBezTo>
                  <a:cubicBezTo>
                    <a:pt x="572" y="3239"/>
                    <a:pt x="716" y="2925"/>
                    <a:pt x="835" y="2676"/>
                  </a:cubicBezTo>
                  <a:cubicBezTo>
                    <a:pt x="856" y="2631"/>
                    <a:pt x="881" y="2587"/>
                    <a:pt x="903" y="2543"/>
                  </a:cubicBezTo>
                  <a:close/>
                  <a:moveTo>
                    <a:pt x="1191" y="0"/>
                  </a:moveTo>
                  <a:cubicBezTo>
                    <a:pt x="1039" y="0"/>
                    <a:pt x="880" y="61"/>
                    <a:pt x="762" y="146"/>
                  </a:cubicBezTo>
                  <a:cubicBezTo>
                    <a:pt x="218" y="536"/>
                    <a:pt x="110" y="1332"/>
                    <a:pt x="380" y="1908"/>
                  </a:cubicBezTo>
                  <a:cubicBezTo>
                    <a:pt x="418" y="1992"/>
                    <a:pt x="484" y="2026"/>
                    <a:pt x="552" y="2026"/>
                  </a:cubicBezTo>
                  <a:cubicBezTo>
                    <a:pt x="591" y="2026"/>
                    <a:pt x="631" y="2015"/>
                    <a:pt x="666" y="1994"/>
                  </a:cubicBezTo>
                  <a:cubicBezTo>
                    <a:pt x="668" y="2001"/>
                    <a:pt x="669" y="2007"/>
                    <a:pt x="671" y="2012"/>
                  </a:cubicBezTo>
                  <a:lnTo>
                    <a:pt x="613" y="2120"/>
                  </a:lnTo>
                  <a:cubicBezTo>
                    <a:pt x="359" y="2595"/>
                    <a:pt x="0" y="3245"/>
                    <a:pt x="217" y="3795"/>
                  </a:cubicBezTo>
                  <a:cubicBezTo>
                    <a:pt x="329" y="4076"/>
                    <a:pt x="562" y="4201"/>
                    <a:pt x="806" y="4201"/>
                  </a:cubicBezTo>
                  <a:cubicBezTo>
                    <a:pt x="1064" y="4201"/>
                    <a:pt x="1334" y="4061"/>
                    <a:pt x="1487" y="3818"/>
                  </a:cubicBezTo>
                  <a:cubicBezTo>
                    <a:pt x="1866" y="3218"/>
                    <a:pt x="1407" y="2624"/>
                    <a:pt x="1164" y="2046"/>
                  </a:cubicBezTo>
                  <a:cubicBezTo>
                    <a:pt x="1348" y="1709"/>
                    <a:pt x="1522" y="1369"/>
                    <a:pt x="1602" y="993"/>
                  </a:cubicBezTo>
                  <a:cubicBezTo>
                    <a:pt x="1661" y="725"/>
                    <a:pt x="1732" y="327"/>
                    <a:pt x="1506" y="117"/>
                  </a:cubicBezTo>
                  <a:cubicBezTo>
                    <a:pt x="1417" y="34"/>
                    <a:pt x="1306" y="0"/>
                    <a:pt x="1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4" name="Google Shape;7844;p16"/>
            <p:cNvSpPr/>
            <p:nvPr/>
          </p:nvSpPr>
          <p:spPr>
            <a:xfrm>
              <a:off x="5128225" y="763100"/>
              <a:ext cx="110175" cy="122550"/>
            </a:xfrm>
            <a:custGeom>
              <a:avLst/>
              <a:gdLst/>
              <a:ahLst/>
              <a:cxnLst/>
              <a:rect l="l" t="t" r="r" b="b"/>
              <a:pathLst>
                <a:path w="4407" h="4902" extrusionOk="0">
                  <a:moveTo>
                    <a:pt x="4090" y="1"/>
                  </a:moveTo>
                  <a:cubicBezTo>
                    <a:pt x="4053" y="1"/>
                    <a:pt x="4014" y="12"/>
                    <a:pt x="3974" y="37"/>
                  </a:cubicBezTo>
                  <a:lnTo>
                    <a:pt x="1903" y="1323"/>
                  </a:lnTo>
                  <a:lnTo>
                    <a:pt x="941" y="1921"/>
                  </a:lnTo>
                  <a:cubicBezTo>
                    <a:pt x="870" y="1964"/>
                    <a:pt x="802" y="2009"/>
                    <a:pt x="731" y="2051"/>
                  </a:cubicBezTo>
                  <a:cubicBezTo>
                    <a:pt x="770" y="1506"/>
                    <a:pt x="797" y="959"/>
                    <a:pt x="806" y="413"/>
                  </a:cubicBezTo>
                  <a:cubicBezTo>
                    <a:pt x="809" y="266"/>
                    <a:pt x="695" y="192"/>
                    <a:pt x="581" y="192"/>
                  </a:cubicBezTo>
                  <a:cubicBezTo>
                    <a:pt x="469" y="192"/>
                    <a:pt x="356" y="264"/>
                    <a:pt x="353" y="408"/>
                  </a:cubicBezTo>
                  <a:cubicBezTo>
                    <a:pt x="344" y="1067"/>
                    <a:pt x="311" y="1724"/>
                    <a:pt x="258" y="2380"/>
                  </a:cubicBezTo>
                  <a:cubicBezTo>
                    <a:pt x="219" y="2423"/>
                    <a:pt x="191" y="2474"/>
                    <a:pt x="176" y="2531"/>
                  </a:cubicBezTo>
                  <a:cubicBezTo>
                    <a:pt x="153" y="2628"/>
                    <a:pt x="173" y="2720"/>
                    <a:pt x="216" y="2807"/>
                  </a:cubicBezTo>
                  <a:cubicBezTo>
                    <a:pt x="164" y="3339"/>
                    <a:pt x="101" y="3870"/>
                    <a:pt x="21" y="4400"/>
                  </a:cubicBezTo>
                  <a:cubicBezTo>
                    <a:pt x="1" y="4531"/>
                    <a:pt x="86" y="4693"/>
                    <a:pt x="227" y="4693"/>
                  </a:cubicBezTo>
                  <a:cubicBezTo>
                    <a:pt x="249" y="4693"/>
                    <a:pt x="272" y="4689"/>
                    <a:pt x="297" y="4680"/>
                  </a:cubicBezTo>
                  <a:cubicBezTo>
                    <a:pt x="455" y="4622"/>
                    <a:pt x="573" y="4538"/>
                    <a:pt x="654" y="4387"/>
                  </a:cubicBezTo>
                  <a:cubicBezTo>
                    <a:pt x="733" y="4242"/>
                    <a:pt x="639" y="4105"/>
                    <a:pt x="518" y="4063"/>
                  </a:cubicBezTo>
                  <a:cubicBezTo>
                    <a:pt x="556" y="3798"/>
                    <a:pt x="587" y="3534"/>
                    <a:pt x="617" y="3269"/>
                  </a:cubicBezTo>
                  <a:cubicBezTo>
                    <a:pt x="847" y="3494"/>
                    <a:pt x="1091" y="3706"/>
                    <a:pt x="1348" y="3900"/>
                  </a:cubicBezTo>
                  <a:cubicBezTo>
                    <a:pt x="1897" y="4315"/>
                    <a:pt x="2505" y="4640"/>
                    <a:pt x="3145" y="4886"/>
                  </a:cubicBezTo>
                  <a:cubicBezTo>
                    <a:pt x="3174" y="4897"/>
                    <a:pt x="3201" y="4901"/>
                    <a:pt x="3226" y="4901"/>
                  </a:cubicBezTo>
                  <a:cubicBezTo>
                    <a:pt x="3439" y="4901"/>
                    <a:pt x="3512" y="4541"/>
                    <a:pt x="3269" y="4450"/>
                  </a:cubicBezTo>
                  <a:cubicBezTo>
                    <a:pt x="2735" y="4245"/>
                    <a:pt x="2227" y="3974"/>
                    <a:pt x="1759" y="3643"/>
                  </a:cubicBezTo>
                  <a:cubicBezTo>
                    <a:pt x="1513" y="3468"/>
                    <a:pt x="1279" y="3277"/>
                    <a:pt x="1060" y="3070"/>
                  </a:cubicBezTo>
                  <a:cubicBezTo>
                    <a:pt x="961" y="2977"/>
                    <a:pt x="866" y="2882"/>
                    <a:pt x="772" y="2783"/>
                  </a:cubicBezTo>
                  <a:cubicBezTo>
                    <a:pt x="747" y="2756"/>
                    <a:pt x="722" y="2728"/>
                    <a:pt x="697" y="2702"/>
                  </a:cubicBezTo>
                  <a:cubicBezTo>
                    <a:pt x="693" y="2689"/>
                    <a:pt x="686" y="2677"/>
                    <a:pt x="678" y="2667"/>
                  </a:cubicBezTo>
                  <a:cubicBezTo>
                    <a:pt x="679" y="2648"/>
                    <a:pt x="681" y="2631"/>
                    <a:pt x="682" y="2612"/>
                  </a:cubicBezTo>
                  <a:lnTo>
                    <a:pt x="758" y="2565"/>
                  </a:lnTo>
                  <a:lnTo>
                    <a:pt x="4198" y="428"/>
                  </a:lnTo>
                  <a:cubicBezTo>
                    <a:pt x="4406" y="299"/>
                    <a:pt x="4282" y="1"/>
                    <a:pt x="40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5" name="Google Shape;7845;p16"/>
            <p:cNvSpPr/>
            <p:nvPr/>
          </p:nvSpPr>
          <p:spPr>
            <a:xfrm>
              <a:off x="5056325" y="3916900"/>
              <a:ext cx="79475" cy="79025"/>
            </a:xfrm>
            <a:custGeom>
              <a:avLst/>
              <a:gdLst/>
              <a:ahLst/>
              <a:cxnLst/>
              <a:rect l="l" t="t" r="r" b="b"/>
              <a:pathLst>
                <a:path w="3179" h="3161" extrusionOk="0">
                  <a:moveTo>
                    <a:pt x="2816" y="0"/>
                  </a:moveTo>
                  <a:cubicBezTo>
                    <a:pt x="2796" y="0"/>
                    <a:pt x="2774" y="3"/>
                    <a:pt x="2752" y="8"/>
                  </a:cubicBezTo>
                  <a:cubicBezTo>
                    <a:pt x="2311" y="115"/>
                    <a:pt x="1888" y="281"/>
                    <a:pt x="1490" y="497"/>
                  </a:cubicBezTo>
                  <a:cubicBezTo>
                    <a:pt x="1412" y="505"/>
                    <a:pt x="1338" y="546"/>
                    <a:pt x="1291" y="610"/>
                  </a:cubicBezTo>
                  <a:cubicBezTo>
                    <a:pt x="878" y="859"/>
                    <a:pt x="499" y="1163"/>
                    <a:pt x="168" y="1516"/>
                  </a:cubicBezTo>
                  <a:cubicBezTo>
                    <a:pt x="0" y="1695"/>
                    <a:pt x="172" y="1938"/>
                    <a:pt x="361" y="1938"/>
                  </a:cubicBezTo>
                  <a:cubicBezTo>
                    <a:pt x="419" y="1938"/>
                    <a:pt x="479" y="1914"/>
                    <a:pt x="531" y="1859"/>
                  </a:cubicBezTo>
                  <a:cubicBezTo>
                    <a:pt x="803" y="1569"/>
                    <a:pt x="1111" y="1315"/>
                    <a:pt x="1446" y="1104"/>
                  </a:cubicBezTo>
                  <a:cubicBezTo>
                    <a:pt x="1855" y="1729"/>
                    <a:pt x="2230" y="2376"/>
                    <a:pt x="2568" y="3042"/>
                  </a:cubicBezTo>
                  <a:cubicBezTo>
                    <a:pt x="2607" y="3120"/>
                    <a:pt x="2695" y="3160"/>
                    <a:pt x="2781" y="3160"/>
                  </a:cubicBezTo>
                  <a:cubicBezTo>
                    <a:pt x="2827" y="3160"/>
                    <a:pt x="2872" y="3149"/>
                    <a:pt x="2910" y="3126"/>
                  </a:cubicBezTo>
                  <a:cubicBezTo>
                    <a:pt x="3034" y="3051"/>
                    <a:pt x="3056" y="2904"/>
                    <a:pt x="2994" y="2783"/>
                  </a:cubicBezTo>
                  <a:cubicBezTo>
                    <a:pt x="2659" y="2120"/>
                    <a:pt x="2288" y="1476"/>
                    <a:pt x="1882" y="856"/>
                  </a:cubicBezTo>
                  <a:cubicBezTo>
                    <a:pt x="2202" y="696"/>
                    <a:pt x="2540" y="574"/>
                    <a:pt x="2888" y="489"/>
                  </a:cubicBezTo>
                  <a:cubicBezTo>
                    <a:pt x="3179" y="418"/>
                    <a:pt x="3081" y="0"/>
                    <a:pt x="28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6" name="Google Shape;7846;p16"/>
            <p:cNvSpPr/>
            <p:nvPr/>
          </p:nvSpPr>
          <p:spPr>
            <a:xfrm>
              <a:off x="5157175" y="3935600"/>
              <a:ext cx="28550" cy="49075"/>
            </a:xfrm>
            <a:custGeom>
              <a:avLst/>
              <a:gdLst/>
              <a:ahLst/>
              <a:cxnLst/>
              <a:rect l="l" t="t" r="r" b="b"/>
              <a:pathLst>
                <a:path w="1142" h="1963" extrusionOk="0">
                  <a:moveTo>
                    <a:pt x="275" y="0"/>
                  </a:moveTo>
                  <a:cubicBezTo>
                    <a:pt x="252" y="0"/>
                    <a:pt x="230" y="4"/>
                    <a:pt x="208" y="11"/>
                  </a:cubicBezTo>
                  <a:cubicBezTo>
                    <a:pt x="78" y="50"/>
                    <a:pt x="1" y="186"/>
                    <a:pt x="37" y="318"/>
                  </a:cubicBezTo>
                  <a:cubicBezTo>
                    <a:pt x="176" y="849"/>
                    <a:pt x="381" y="1360"/>
                    <a:pt x="646" y="1842"/>
                  </a:cubicBezTo>
                  <a:cubicBezTo>
                    <a:pt x="688" y="1918"/>
                    <a:pt x="777" y="1962"/>
                    <a:pt x="863" y="1962"/>
                  </a:cubicBezTo>
                  <a:cubicBezTo>
                    <a:pt x="908" y="1962"/>
                    <a:pt x="952" y="1951"/>
                    <a:pt x="988" y="1926"/>
                  </a:cubicBezTo>
                  <a:cubicBezTo>
                    <a:pt x="1104" y="1853"/>
                    <a:pt x="1141" y="1701"/>
                    <a:pt x="1072" y="1582"/>
                  </a:cubicBezTo>
                  <a:cubicBezTo>
                    <a:pt x="830" y="1141"/>
                    <a:pt x="643" y="671"/>
                    <a:pt x="516" y="183"/>
                  </a:cubicBezTo>
                  <a:cubicBezTo>
                    <a:pt x="489" y="78"/>
                    <a:pt x="383" y="0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7" name="Google Shape;7847;p16"/>
            <p:cNvSpPr/>
            <p:nvPr/>
          </p:nvSpPr>
          <p:spPr>
            <a:xfrm>
              <a:off x="5206425" y="3875875"/>
              <a:ext cx="55325" cy="37875"/>
            </a:xfrm>
            <a:custGeom>
              <a:avLst/>
              <a:gdLst/>
              <a:ahLst/>
              <a:cxnLst/>
              <a:rect l="l" t="t" r="r" b="b"/>
              <a:pathLst>
                <a:path w="2213" h="1515" extrusionOk="0">
                  <a:moveTo>
                    <a:pt x="1934" y="1"/>
                  </a:moveTo>
                  <a:cubicBezTo>
                    <a:pt x="1911" y="1"/>
                    <a:pt x="1889" y="5"/>
                    <a:pt x="1866" y="12"/>
                  </a:cubicBezTo>
                  <a:cubicBezTo>
                    <a:pt x="1222" y="231"/>
                    <a:pt x="641" y="603"/>
                    <a:pt x="171" y="1093"/>
                  </a:cubicBezTo>
                  <a:cubicBezTo>
                    <a:pt x="1" y="1271"/>
                    <a:pt x="173" y="1514"/>
                    <a:pt x="363" y="1514"/>
                  </a:cubicBezTo>
                  <a:cubicBezTo>
                    <a:pt x="422" y="1514"/>
                    <a:pt x="482" y="1491"/>
                    <a:pt x="534" y="1436"/>
                  </a:cubicBezTo>
                  <a:cubicBezTo>
                    <a:pt x="940" y="1009"/>
                    <a:pt x="1445" y="684"/>
                    <a:pt x="2003" y="492"/>
                  </a:cubicBezTo>
                  <a:cubicBezTo>
                    <a:pt x="2129" y="449"/>
                    <a:pt x="2212" y="319"/>
                    <a:pt x="2175" y="184"/>
                  </a:cubicBezTo>
                  <a:cubicBezTo>
                    <a:pt x="2146" y="81"/>
                    <a:pt x="2042" y="1"/>
                    <a:pt x="19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8" name="Google Shape;7848;p16"/>
            <p:cNvSpPr/>
            <p:nvPr/>
          </p:nvSpPr>
          <p:spPr>
            <a:xfrm>
              <a:off x="5215425" y="3885875"/>
              <a:ext cx="67475" cy="43275"/>
            </a:xfrm>
            <a:custGeom>
              <a:avLst/>
              <a:gdLst/>
              <a:ahLst/>
              <a:cxnLst/>
              <a:rect l="l" t="t" r="r" b="b"/>
              <a:pathLst>
                <a:path w="2699" h="1731" extrusionOk="0">
                  <a:moveTo>
                    <a:pt x="2338" y="1"/>
                  </a:moveTo>
                  <a:cubicBezTo>
                    <a:pt x="2297" y="1"/>
                    <a:pt x="2254" y="13"/>
                    <a:pt x="2210" y="40"/>
                  </a:cubicBezTo>
                  <a:lnTo>
                    <a:pt x="231" y="1265"/>
                  </a:lnTo>
                  <a:cubicBezTo>
                    <a:pt x="1" y="1406"/>
                    <a:pt x="146" y="1730"/>
                    <a:pt x="361" y="1730"/>
                  </a:cubicBezTo>
                  <a:cubicBezTo>
                    <a:pt x="402" y="1730"/>
                    <a:pt x="445" y="1718"/>
                    <a:pt x="489" y="1691"/>
                  </a:cubicBezTo>
                  <a:lnTo>
                    <a:pt x="2468" y="466"/>
                  </a:lnTo>
                  <a:cubicBezTo>
                    <a:pt x="2698" y="325"/>
                    <a:pt x="2553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49" name="Google Shape;7849;p16"/>
            <p:cNvSpPr/>
            <p:nvPr/>
          </p:nvSpPr>
          <p:spPr>
            <a:xfrm>
              <a:off x="5335875" y="3769625"/>
              <a:ext cx="62575" cy="90525"/>
            </a:xfrm>
            <a:custGeom>
              <a:avLst/>
              <a:gdLst/>
              <a:ahLst/>
              <a:cxnLst/>
              <a:rect l="l" t="t" r="r" b="b"/>
              <a:pathLst>
                <a:path w="2503" h="3621" extrusionOk="0">
                  <a:moveTo>
                    <a:pt x="1524" y="1983"/>
                  </a:moveTo>
                  <a:cubicBezTo>
                    <a:pt x="1599" y="1983"/>
                    <a:pt x="1674" y="1993"/>
                    <a:pt x="1747" y="2015"/>
                  </a:cubicBezTo>
                  <a:cubicBezTo>
                    <a:pt x="1840" y="2044"/>
                    <a:pt x="1909" y="2075"/>
                    <a:pt x="1929" y="2175"/>
                  </a:cubicBezTo>
                  <a:cubicBezTo>
                    <a:pt x="1949" y="2277"/>
                    <a:pt x="1931" y="2382"/>
                    <a:pt x="1896" y="2478"/>
                  </a:cubicBezTo>
                  <a:cubicBezTo>
                    <a:pt x="1776" y="2800"/>
                    <a:pt x="1403" y="3123"/>
                    <a:pt x="1039" y="3123"/>
                  </a:cubicBezTo>
                  <a:cubicBezTo>
                    <a:pt x="1018" y="3123"/>
                    <a:pt x="997" y="3122"/>
                    <a:pt x="976" y="3120"/>
                  </a:cubicBezTo>
                  <a:cubicBezTo>
                    <a:pt x="765" y="3098"/>
                    <a:pt x="647" y="2943"/>
                    <a:pt x="582" y="2742"/>
                  </a:cubicBezTo>
                  <a:cubicBezTo>
                    <a:pt x="655" y="2410"/>
                    <a:pt x="900" y="2141"/>
                    <a:pt x="1222" y="2034"/>
                  </a:cubicBezTo>
                  <a:cubicBezTo>
                    <a:pt x="1321" y="2002"/>
                    <a:pt x="1423" y="1983"/>
                    <a:pt x="1524" y="1983"/>
                  </a:cubicBezTo>
                  <a:close/>
                  <a:moveTo>
                    <a:pt x="1213" y="1"/>
                  </a:moveTo>
                  <a:cubicBezTo>
                    <a:pt x="1167" y="1"/>
                    <a:pt x="1119" y="12"/>
                    <a:pt x="1074" y="32"/>
                  </a:cubicBezTo>
                  <a:cubicBezTo>
                    <a:pt x="386" y="334"/>
                    <a:pt x="76" y="1082"/>
                    <a:pt x="22" y="1788"/>
                  </a:cubicBezTo>
                  <a:cubicBezTo>
                    <a:pt x="0" y="2078"/>
                    <a:pt x="2" y="2442"/>
                    <a:pt x="82" y="2767"/>
                  </a:cubicBezTo>
                  <a:cubicBezTo>
                    <a:pt x="83" y="2816"/>
                    <a:pt x="98" y="2861"/>
                    <a:pt x="121" y="2902"/>
                  </a:cubicBezTo>
                  <a:cubicBezTo>
                    <a:pt x="232" y="3241"/>
                    <a:pt x="444" y="3519"/>
                    <a:pt x="824" y="3599"/>
                  </a:cubicBezTo>
                  <a:cubicBezTo>
                    <a:pt x="894" y="3614"/>
                    <a:pt x="965" y="3621"/>
                    <a:pt x="1035" y="3621"/>
                  </a:cubicBezTo>
                  <a:cubicBezTo>
                    <a:pt x="1575" y="3621"/>
                    <a:pt x="2112" y="3217"/>
                    <a:pt x="2325" y="2739"/>
                  </a:cubicBezTo>
                  <a:cubicBezTo>
                    <a:pt x="2465" y="2426"/>
                    <a:pt x="2502" y="2011"/>
                    <a:pt x="2250" y="1740"/>
                  </a:cubicBezTo>
                  <a:cubicBezTo>
                    <a:pt x="2079" y="1555"/>
                    <a:pt x="1793" y="1483"/>
                    <a:pt x="1537" y="1483"/>
                  </a:cubicBezTo>
                  <a:cubicBezTo>
                    <a:pt x="1488" y="1483"/>
                    <a:pt x="1441" y="1485"/>
                    <a:pt x="1395" y="1491"/>
                  </a:cubicBezTo>
                  <a:cubicBezTo>
                    <a:pt x="1066" y="1528"/>
                    <a:pt x="759" y="1671"/>
                    <a:pt x="516" y="1893"/>
                  </a:cubicBezTo>
                  <a:cubicBezTo>
                    <a:pt x="516" y="1885"/>
                    <a:pt x="516" y="1878"/>
                    <a:pt x="517" y="1870"/>
                  </a:cubicBezTo>
                  <a:cubicBezTo>
                    <a:pt x="542" y="1293"/>
                    <a:pt x="776" y="704"/>
                    <a:pt x="1334" y="458"/>
                  </a:cubicBezTo>
                  <a:cubicBezTo>
                    <a:pt x="1457" y="405"/>
                    <a:pt x="1481" y="220"/>
                    <a:pt x="1417" y="116"/>
                  </a:cubicBezTo>
                  <a:cubicBezTo>
                    <a:pt x="1367" y="35"/>
                    <a:pt x="1292" y="1"/>
                    <a:pt x="1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0" name="Google Shape;7850;p16"/>
            <p:cNvSpPr/>
            <p:nvPr/>
          </p:nvSpPr>
          <p:spPr>
            <a:xfrm>
              <a:off x="5399300" y="3723250"/>
              <a:ext cx="59425" cy="82875"/>
            </a:xfrm>
            <a:custGeom>
              <a:avLst/>
              <a:gdLst/>
              <a:ahLst/>
              <a:cxnLst/>
              <a:rect l="l" t="t" r="r" b="b"/>
              <a:pathLst>
                <a:path w="2377" h="3315" extrusionOk="0">
                  <a:moveTo>
                    <a:pt x="493" y="0"/>
                  </a:moveTo>
                  <a:cubicBezTo>
                    <a:pt x="492" y="0"/>
                    <a:pt x="491" y="0"/>
                    <a:pt x="490" y="0"/>
                  </a:cubicBezTo>
                  <a:cubicBezTo>
                    <a:pt x="343" y="0"/>
                    <a:pt x="255" y="120"/>
                    <a:pt x="244" y="254"/>
                  </a:cubicBezTo>
                  <a:lnTo>
                    <a:pt x="13" y="2844"/>
                  </a:lnTo>
                  <a:cubicBezTo>
                    <a:pt x="1" y="2972"/>
                    <a:pt x="135" y="3093"/>
                    <a:pt x="263" y="3093"/>
                  </a:cubicBezTo>
                  <a:cubicBezTo>
                    <a:pt x="286" y="3093"/>
                    <a:pt x="309" y="3089"/>
                    <a:pt x="331" y="3081"/>
                  </a:cubicBezTo>
                  <a:lnTo>
                    <a:pt x="1045" y="2794"/>
                  </a:lnTo>
                  <a:cubicBezTo>
                    <a:pt x="1249" y="2714"/>
                    <a:pt x="1470" y="2645"/>
                    <a:pt x="1669" y="2548"/>
                  </a:cubicBezTo>
                  <a:cubicBezTo>
                    <a:pt x="1723" y="2747"/>
                    <a:pt x="1777" y="2946"/>
                    <a:pt x="1838" y="3142"/>
                  </a:cubicBezTo>
                  <a:cubicBezTo>
                    <a:pt x="1875" y="3263"/>
                    <a:pt x="1973" y="3315"/>
                    <a:pt x="2071" y="3315"/>
                  </a:cubicBezTo>
                  <a:cubicBezTo>
                    <a:pt x="2223" y="3315"/>
                    <a:pt x="2377" y="3192"/>
                    <a:pt x="2319" y="3006"/>
                  </a:cubicBezTo>
                  <a:cubicBezTo>
                    <a:pt x="2132" y="2404"/>
                    <a:pt x="1973" y="1794"/>
                    <a:pt x="1838" y="1179"/>
                  </a:cubicBezTo>
                  <a:cubicBezTo>
                    <a:pt x="1812" y="1058"/>
                    <a:pt x="1707" y="1002"/>
                    <a:pt x="1602" y="1002"/>
                  </a:cubicBezTo>
                  <a:cubicBezTo>
                    <a:pt x="1468" y="1002"/>
                    <a:pt x="1331" y="1091"/>
                    <a:pt x="1349" y="1249"/>
                  </a:cubicBezTo>
                  <a:lnTo>
                    <a:pt x="1413" y="1832"/>
                  </a:lnTo>
                  <a:cubicBezTo>
                    <a:pt x="1421" y="1906"/>
                    <a:pt x="1412" y="2025"/>
                    <a:pt x="1440" y="2095"/>
                  </a:cubicBezTo>
                  <a:cubicBezTo>
                    <a:pt x="1401" y="2109"/>
                    <a:pt x="1352" y="2138"/>
                    <a:pt x="1327" y="2147"/>
                  </a:cubicBezTo>
                  <a:lnTo>
                    <a:pt x="547" y="2459"/>
                  </a:lnTo>
                  <a:cubicBezTo>
                    <a:pt x="613" y="1721"/>
                    <a:pt x="678" y="983"/>
                    <a:pt x="744" y="246"/>
                  </a:cubicBezTo>
                  <a:cubicBezTo>
                    <a:pt x="757" y="111"/>
                    <a:pt x="61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1" name="Google Shape;7851;p16"/>
            <p:cNvSpPr/>
            <p:nvPr/>
          </p:nvSpPr>
          <p:spPr>
            <a:xfrm>
              <a:off x="5491150" y="3691325"/>
              <a:ext cx="43225" cy="74650"/>
            </a:xfrm>
            <a:custGeom>
              <a:avLst/>
              <a:gdLst/>
              <a:ahLst/>
              <a:cxnLst/>
              <a:rect l="l" t="t" r="r" b="b"/>
              <a:pathLst>
                <a:path w="1729" h="2986" extrusionOk="0">
                  <a:moveTo>
                    <a:pt x="411" y="1"/>
                  </a:moveTo>
                  <a:cubicBezTo>
                    <a:pt x="390" y="1"/>
                    <a:pt x="368" y="4"/>
                    <a:pt x="345" y="10"/>
                  </a:cubicBezTo>
                  <a:cubicBezTo>
                    <a:pt x="227" y="44"/>
                    <a:pt x="121" y="193"/>
                    <a:pt x="172" y="319"/>
                  </a:cubicBezTo>
                  <a:lnTo>
                    <a:pt x="575" y="1298"/>
                  </a:lnTo>
                  <a:lnTo>
                    <a:pt x="160" y="1550"/>
                  </a:lnTo>
                  <a:cubicBezTo>
                    <a:pt x="47" y="1617"/>
                    <a:pt x="0" y="1780"/>
                    <a:pt x="75" y="1893"/>
                  </a:cubicBezTo>
                  <a:cubicBezTo>
                    <a:pt x="126" y="1968"/>
                    <a:pt x="208" y="2013"/>
                    <a:pt x="294" y="2013"/>
                  </a:cubicBezTo>
                  <a:cubicBezTo>
                    <a:pt x="336" y="2013"/>
                    <a:pt x="378" y="2002"/>
                    <a:pt x="418" y="1978"/>
                  </a:cubicBezTo>
                  <a:lnTo>
                    <a:pt x="768" y="1765"/>
                  </a:lnTo>
                  <a:lnTo>
                    <a:pt x="1195" y="2803"/>
                  </a:lnTo>
                  <a:cubicBezTo>
                    <a:pt x="1239" y="2907"/>
                    <a:pt x="1328" y="2985"/>
                    <a:pt x="1438" y="2985"/>
                  </a:cubicBezTo>
                  <a:cubicBezTo>
                    <a:pt x="1459" y="2985"/>
                    <a:pt x="1481" y="2982"/>
                    <a:pt x="1504" y="2976"/>
                  </a:cubicBezTo>
                  <a:cubicBezTo>
                    <a:pt x="1622" y="2941"/>
                    <a:pt x="1728" y="2793"/>
                    <a:pt x="1676" y="2667"/>
                  </a:cubicBezTo>
                  <a:cubicBezTo>
                    <a:pt x="1517" y="2279"/>
                    <a:pt x="1357" y="1892"/>
                    <a:pt x="1197" y="1503"/>
                  </a:cubicBezTo>
                  <a:lnTo>
                    <a:pt x="1358" y="1406"/>
                  </a:lnTo>
                  <a:cubicBezTo>
                    <a:pt x="1470" y="1339"/>
                    <a:pt x="1517" y="1176"/>
                    <a:pt x="1443" y="1063"/>
                  </a:cubicBezTo>
                  <a:cubicBezTo>
                    <a:pt x="1393" y="989"/>
                    <a:pt x="1311" y="946"/>
                    <a:pt x="1226" y="946"/>
                  </a:cubicBezTo>
                  <a:cubicBezTo>
                    <a:pt x="1183" y="946"/>
                    <a:pt x="1139" y="957"/>
                    <a:pt x="1098" y="981"/>
                  </a:cubicBezTo>
                  <a:lnTo>
                    <a:pt x="1004" y="1038"/>
                  </a:lnTo>
                  <a:lnTo>
                    <a:pt x="652" y="182"/>
                  </a:lnTo>
                  <a:cubicBezTo>
                    <a:pt x="610" y="79"/>
                    <a:pt x="521" y="1"/>
                    <a:pt x="4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2" name="Google Shape;7852;p16"/>
            <p:cNvSpPr/>
            <p:nvPr/>
          </p:nvSpPr>
          <p:spPr>
            <a:xfrm>
              <a:off x="5542775" y="3642825"/>
              <a:ext cx="87175" cy="78375"/>
            </a:xfrm>
            <a:custGeom>
              <a:avLst/>
              <a:gdLst/>
              <a:ahLst/>
              <a:cxnLst/>
              <a:rect l="l" t="t" r="r" b="b"/>
              <a:pathLst>
                <a:path w="3487" h="3135" extrusionOk="0">
                  <a:moveTo>
                    <a:pt x="1259" y="0"/>
                  </a:moveTo>
                  <a:cubicBezTo>
                    <a:pt x="1159" y="0"/>
                    <a:pt x="1059" y="16"/>
                    <a:pt x="965" y="48"/>
                  </a:cubicBezTo>
                  <a:cubicBezTo>
                    <a:pt x="548" y="192"/>
                    <a:pt x="309" y="579"/>
                    <a:pt x="107" y="946"/>
                  </a:cubicBezTo>
                  <a:cubicBezTo>
                    <a:pt x="1" y="1137"/>
                    <a:pt x="172" y="1310"/>
                    <a:pt x="341" y="1310"/>
                  </a:cubicBezTo>
                  <a:cubicBezTo>
                    <a:pt x="419" y="1310"/>
                    <a:pt x="497" y="1273"/>
                    <a:pt x="547" y="1184"/>
                  </a:cubicBezTo>
                  <a:cubicBezTo>
                    <a:pt x="677" y="946"/>
                    <a:pt x="837" y="612"/>
                    <a:pt x="1117" y="524"/>
                  </a:cubicBezTo>
                  <a:cubicBezTo>
                    <a:pt x="1167" y="508"/>
                    <a:pt x="1220" y="499"/>
                    <a:pt x="1272" y="499"/>
                  </a:cubicBezTo>
                  <a:cubicBezTo>
                    <a:pt x="1318" y="499"/>
                    <a:pt x="1364" y="506"/>
                    <a:pt x="1407" y="524"/>
                  </a:cubicBezTo>
                  <a:cubicBezTo>
                    <a:pt x="1518" y="568"/>
                    <a:pt x="1546" y="665"/>
                    <a:pt x="1551" y="781"/>
                  </a:cubicBezTo>
                  <a:cubicBezTo>
                    <a:pt x="1581" y="1464"/>
                    <a:pt x="1460" y="2172"/>
                    <a:pt x="1289" y="2830"/>
                  </a:cubicBezTo>
                  <a:cubicBezTo>
                    <a:pt x="1244" y="3003"/>
                    <a:pt x="1385" y="3134"/>
                    <a:pt x="1537" y="3134"/>
                  </a:cubicBezTo>
                  <a:cubicBezTo>
                    <a:pt x="1579" y="3134"/>
                    <a:pt x="1621" y="3125"/>
                    <a:pt x="1661" y="3103"/>
                  </a:cubicBezTo>
                  <a:cubicBezTo>
                    <a:pt x="2247" y="2793"/>
                    <a:pt x="2805" y="2431"/>
                    <a:pt x="3326" y="2020"/>
                  </a:cubicBezTo>
                  <a:cubicBezTo>
                    <a:pt x="3433" y="1937"/>
                    <a:pt x="3486" y="1803"/>
                    <a:pt x="3411" y="1679"/>
                  </a:cubicBezTo>
                  <a:cubicBezTo>
                    <a:pt x="3367" y="1608"/>
                    <a:pt x="3274" y="1556"/>
                    <a:pt x="3185" y="1556"/>
                  </a:cubicBezTo>
                  <a:cubicBezTo>
                    <a:pt x="3143" y="1556"/>
                    <a:pt x="3102" y="1568"/>
                    <a:pt x="3068" y="1594"/>
                  </a:cubicBezTo>
                  <a:cubicBezTo>
                    <a:pt x="2693" y="1886"/>
                    <a:pt x="2302" y="2155"/>
                    <a:pt x="1894" y="2398"/>
                  </a:cubicBezTo>
                  <a:cubicBezTo>
                    <a:pt x="1941" y="2152"/>
                    <a:pt x="1980" y="1906"/>
                    <a:pt x="2007" y="1657"/>
                  </a:cubicBezTo>
                  <a:cubicBezTo>
                    <a:pt x="2029" y="1434"/>
                    <a:pt x="2045" y="1212"/>
                    <a:pt x="2049" y="988"/>
                  </a:cubicBezTo>
                  <a:cubicBezTo>
                    <a:pt x="2056" y="778"/>
                    <a:pt x="2056" y="557"/>
                    <a:pt x="1949" y="367"/>
                  </a:cubicBezTo>
                  <a:cubicBezTo>
                    <a:pt x="1811" y="121"/>
                    <a:pt x="1535" y="0"/>
                    <a:pt x="1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3" name="Google Shape;7853;p16"/>
            <p:cNvSpPr/>
            <p:nvPr/>
          </p:nvSpPr>
          <p:spPr>
            <a:xfrm>
              <a:off x="5623025" y="3585750"/>
              <a:ext cx="66575" cy="91250"/>
            </a:xfrm>
            <a:custGeom>
              <a:avLst/>
              <a:gdLst/>
              <a:ahLst/>
              <a:cxnLst/>
              <a:rect l="l" t="t" r="r" b="b"/>
              <a:pathLst>
                <a:path w="2663" h="3650" extrusionOk="0">
                  <a:moveTo>
                    <a:pt x="1316" y="1"/>
                  </a:moveTo>
                  <a:cubicBezTo>
                    <a:pt x="1159" y="1"/>
                    <a:pt x="1006" y="89"/>
                    <a:pt x="865" y="172"/>
                  </a:cubicBezTo>
                  <a:cubicBezTo>
                    <a:pt x="622" y="318"/>
                    <a:pt x="395" y="488"/>
                    <a:pt x="187" y="678"/>
                  </a:cubicBezTo>
                  <a:cubicBezTo>
                    <a:pt x="0" y="845"/>
                    <a:pt x="180" y="1088"/>
                    <a:pt x="381" y="1088"/>
                  </a:cubicBezTo>
                  <a:cubicBezTo>
                    <a:pt x="438" y="1088"/>
                    <a:pt x="497" y="1068"/>
                    <a:pt x="550" y="1021"/>
                  </a:cubicBezTo>
                  <a:cubicBezTo>
                    <a:pt x="674" y="908"/>
                    <a:pt x="807" y="805"/>
                    <a:pt x="947" y="712"/>
                  </a:cubicBezTo>
                  <a:cubicBezTo>
                    <a:pt x="1020" y="662"/>
                    <a:pt x="1097" y="614"/>
                    <a:pt x="1175" y="570"/>
                  </a:cubicBezTo>
                  <a:cubicBezTo>
                    <a:pt x="1197" y="557"/>
                    <a:pt x="1265" y="534"/>
                    <a:pt x="1279" y="512"/>
                  </a:cubicBezTo>
                  <a:cubicBezTo>
                    <a:pt x="1436" y="778"/>
                    <a:pt x="1550" y="1076"/>
                    <a:pt x="1653" y="1366"/>
                  </a:cubicBezTo>
                  <a:cubicBezTo>
                    <a:pt x="1697" y="1485"/>
                    <a:pt x="1735" y="1607"/>
                    <a:pt x="1771" y="1729"/>
                  </a:cubicBezTo>
                  <a:lnTo>
                    <a:pt x="779" y="2276"/>
                  </a:lnTo>
                  <a:cubicBezTo>
                    <a:pt x="665" y="2339"/>
                    <a:pt x="622" y="2509"/>
                    <a:pt x="694" y="2618"/>
                  </a:cubicBezTo>
                  <a:cubicBezTo>
                    <a:pt x="743" y="2694"/>
                    <a:pt x="826" y="2737"/>
                    <a:pt x="911" y="2737"/>
                  </a:cubicBezTo>
                  <a:cubicBezTo>
                    <a:pt x="954" y="2737"/>
                    <a:pt x="998" y="2726"/>
                    <a:pt x="1038" y="2702"/>
                  </a:cubicBezTo>
                  <a:lnTo>
                    <a:pt x="1906" y="2224"/>
                  </a:lnTo>
                  <a:cubicBezTo>
                    <a:pt x="1915" y="2260"/>
                    <a:pt x="1926" y="2295"/>
                    <a:pt x="1934" y="2331"/>
                  </a:cubicBezTo>
                  <a:cubicBezTo>
                    <a:pt x="1970" y="2495"/>
                    <a:pt x="2003" y="2660"/>
                    <a:pt x="2028" y="2826"/>
                  </a:cubicBezTo>
                  <a:cubicBezTo>
                    <a:pt x="2040" y="2901"/>
                    <a:pt x="2051" y="2978"/>
                    <a:pt x="2061" y="3055"/>
                  </a:cubicBezTo>
                  <a:cubicBezTo>
                    <a:pt x="2065" y="3092"/>
                    <a:pt x="2075" y="3141"/>
                    <a:pt x="2081" y="3188"/>
                  </a:cubicBezTo>
                  <a:cubicBezTo>
                    <a:pt x="2072" y="3199"/>
                    <a:pt x="2061" y="3210"/>
                    <a:pt x="2053" y="3221"/>
                  </a:cubicBezTo>
                  <a:cubicBezTo>
                    <a:pt x="1926" y="3411"/>
                    <a:pt x="2092" y="3649"/>
                    <a:pt x="2291" y="3649"/>
                  </a:cubicBezTo>
                  <a:cubicBezTo>
                    <a:pt x="2333" y="3649"/>
                    <a:pt x="2377" y="3639"/>
                    <a:pt x="2419" y="3614"/>
                  </a:cubicBezTo>
                  <a:cubicBezTo>
                    <a:pt x="2662" y="3475"/>
                    <a:pt x="2576" y="3155"/>
                    <a:pt x="2545" y="2929"/>
                  </a:cubicBezTo>
                  <a:cubicBezTo>
                    <a:pt x="2499" y="2608"/>
                    <a:pt x="2438" y="2289"/>
                    <a:pt x="2358" y="1975"/>
                  </a:cubicBezTo>
                  <a:lnTo>
                    <a:pt x="2398" y="1952"/>
                  </a:lnTo>
                  <a:cubicBezTo>
                    <a:pt x="2512" y="1889"/>
                    <a:pt x="2554" y="1718"/>
                    <a:pt x="2482" y="1610"/>
                  </a:cubicBezTo>
                  <a:cubicBezTo>
                    <a:pt x="2434" y="1536"/>
                    <a:pt x="2354" y="1493"/>
                    <a:pt x="2269" y="1493"/>
                  </a:cubicBezTo>
                  <a:cubicBezTo>
                    <a:pt x="2253" y="1493"/>
                    <a:pt x="2238" y="1494"/>
                    <a:pt x="2222" y="1497"/>
                  </a:cubicBezTo>
                  <a:cubicBezTo>
                    <a:pt x="2211" y="1464"/>
                    <a:pt x="2203" y="1430"/>
                    <a:pt x="2191" y="1397"/>
                  </a:cubicBezTo>
                  <a:cubicBezTo>
                    <a:pt x="2106" y="1143"/>
                    <a:pt x="2007" y="893"/>
                    <a:pt x="1899" y="647"/>
                  </a:cubicBezTo>
                  <a:cubicBezTo>
                    <a:pt x="1810" y="446"/>
                    <a:pt x="1722" y="178"/>
                    <a:pt x="1523" y="59"/>
                  </a:cubicBezTo>
                  <a:cubicBezTo>
                    <a:pt x="1454" y="18"/>
                    <a:pt x="1384" y="1"/>
                    <a:pt x="13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4" name="Google Shape;7854;p16"/>
            <p:cNvSpPr/>
            <p:nvPr/>
          </p:nvSpPr>
          <p:spPr>
            <a:xfrm>
              <a:off x="5707225" y="3556775"/>
              <a:ext cx="73550" cy="84150"/>
            </a:xfrm>
            <a:custGeom>
              <a:avLst/>
              <a:gdLst/>
              <a:ahLst/>
              <a:cxnLst/>
              <a:rect l="l" t="t" r="r" b="b"/>
              <a:pathLst>
                <a:path w="2942" h="3366" extrusionOk="0">
                  <a:moveTo>
                    <a:pt x="370" y="0"/>
                  </a:moveTo>
                  <a:cubicBezTo>
                    <a:pt x="330" y="0"/>
                    <a:pt x="289" y="3"/>
                    <a:pt x="248" y="8"/>
                  </a:cubicBezTo>
                  <a:cubicBezTo>
                    <a:pt x="114" y="26"/>
                    <a:pt x="1" y="115"/>
                    <a:pt x="2" y="262"/>
                  </a:cubicBezTo>
                  <a:cubicBezTo>
                    <a:pt x="2" y="377"/>
                    <a:pt x="109" y="510"/>
                    <a:pt x="232" y="510"/>
                  </a:cubicBezTo>
                  <a:cubicBezTo>
                    <a:pt x="240" y="510"/>
                    <a:pt x="248" y="509"/>
                    <a:pt x="256" y="508"/>
                  </a:cubicBezTo>
                  <a:cubicBezTo>
                    <a:pt x="277" y="505"/>
                    <a:pt x="298" y="504"/>
                    <a:pt x="319" y="504"/>
                  </a:cubicBezTo>
                  <a:cubicBezTo>
                    <a:pt x="599" y="504"/>
                    <a:pt x="895" y="747"/>
                    <a:pt x="849" y="1049"/>
                  </a:cubicBezTo>
                  <a:cubicBezTo>
                    <a:pt x="827" y="1202"/>
                    <a:pt x="948" y="1364"/>
                    <a:pt x="1094" y="1364"/>
                  </a:cubicBezTo>
                  <a:cubicBezTo>
                    <a:pt x="1135" y="1364"/>
                    <a:pt x="1179" y="1351"/>
                    <a:pt x="1221" y="1321"/>
                  </a:cubicBezTo>
                  <a:cubicBezTo>
                    <a:pt x="1414" y="1189"/>
                    <a:pt x="1654" y="1008"/>
                    <a:pt x="1903" y="1008"/>
                  </a:cubicBezTo>
                  <a:cubicBezTo>
                    <a:pt x="1927" y="1008"/>
                    <a:pt x="1951" y="1009"/>
                    <a:pt x="1975" y="1013"/>
                  </a:cubicBezTo>
                  <a:cubicBezTo>
                    <a:pt x="2215" y="1050"/>
                    <a:pt x="2351" y="1303"/>
                    <a:pt x="2387" y="1520"/>
                  </a:cubicBezTo>
                  <a:cubicBezTo>
                    <a:pt x="2433" y="1793"/>
                    <a:pt x="2324" y="2072"/>
                    <a:pt x="2202" y="2310"/>
                  </a:cubicBezTo>
                  <a:cubicBezTo>
                    <a:pt x="2132" y="2453"/>
                    <a:pt x="2053" y="2591"/>
                    <a:pt x="1966" y="2725"/>
                  </a:cubicBezTo>
                  <a:cubicBezTo>
                    <a:pt x="1936" y="2766"/>
                    <a:pt x="1903" y="2805"/>
                    <a:pt x="1865" y="2841"/>
                  </a:cubicBezTo>
                  <a:cubicBezTo>
                    <a:pt x="1859" y="2846"/>
                    <a:pt x="1853" y="2852"/>
                    <a:pt x="1845" y="2857"/>
                  </a:cubicBezTo>
                  <a:cubicBezTo>
                    <a:pt x="1805" y="2834"/>
                    <a:pt x="1765" y="2824"/>
                    <a:pt x="1728" y="2824"/>
                  </a:cubicBezTo>
                  <a:cubicBezTo>
                    <a:pt x="1513" y="2824"/>
                    <a:pt x="1376" y="3159"/>
                    <a:pt x="1613" y="3297"/>
                  </a:cubicBezTo>
                  <a:cubicBezTo>
                    <a:pt x="1694" y="3345"/>
                    <a:pt x="1771" y="3365"/>
                    <a:pt x="1845" y="3365"/>
                  </a:cubicBezTo>
                  <a:cubicBezTo>
                    <a:pt x="2160" y="3365"/>
                    <a:pt x="2400" y="2983"/>
                    <a:pt x="2545" y="2727"/>
                  </a:cubicBezTo>
                  <a:cubicBezTo>
                    <a:pt x="2755" y="2356"/>
                    <a:pt x="2942" y="1928"/>
                    <a:pt x="2885" y="1491"/>
                  </a:cubicBezTo>
                  <a:cubicBezTo>
                    <a:pt x="2832" y="1085"/>
                    <a:pt x="2594" y="690"/>
                    <a:pt x="2191" y="554"/>
                  </a:cubicBezTo>
                  <a:cubicBezTo>
                    <a:pt x="2098" y="522"/>
                    <a:pt x="2005" y="508"/>
                    <a:pt x="1913" y="508"/>
                  </a:cubicBezTo>
                  <a:cubicBezTo>
                    <a:pt x="1694" y="508"/>
                    <a:pt x="1482" y="588"/>
                    <a:pt x="1284" y="695"/>
                  </a:cubicBezTo>
                  <a:cubicBezTo>
                    <a:pt x="1150" y="308"/>
                    <a:pt x="792" y="0"/>
                    <a:pt x="3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5" name="Google Shape;7855;p16"/>
            <p:cNvSpPr/>
            <p:nvPr/>
          </p:nvSpPr>
          <p:spPr>
            <a:xfrm>
              <a:off x="5524200" y="3840050"/>
              <a:ext cx="62000" cy="36050"/>
            </a:xfrm>
            <a:custGeom>
              <a:avLst/>
              <a:gdLst/>
              <a:ahLst/>
              <a:cxnLst/>
              <a:rect l="l" t="t" r="r" b="b"/>
              <a:pathLst>
                <a:path w="2480" h="1442" extrusionOk="0">
                  <a:moveTo>
                    <a:pt x="2206" y="0"/>
                  </a:moveTo>
                  <a:cubicBezTo>
                    <a:pt x="2161" y="0"/>
                    <a:pt x="2114" y="12"/>
                    <a:pt x="2070" y="33"/>
                  </a:cubicBezTo>
                  <a:lnTo>
                    <a:pt x="149" y="981"/>
                  </a:lnTo>
                  <a:cubicBezTo>
                    <a:pt x="29" y="1041"/>
                    <a:pt x="0" y="1216"/>
                    <a:pt x="65" y="1325"/>
                  </a:cubicBezTo>
                  <a:cubicBezTo>
                    <a:pt x="113" y="1404"/>
                    <a:pt x="192" y="1441"/>
                    <a:pt x="274" y="1441"/>
                  </a:cubicBezTo>
                  <a:cubicBezTo>
                    <a:pt x="319" y="1441"/>
                    <a:pt x="365" y="1430"/>
                    <a:pt x="408" y="1409"/>
                  </a:cubicBezTo>
                  <a:lnTo>
                    <a:pt x="2329" y="460"/>
                  </a:lnTo>
                  <a:cubicBezTo>
                    <a:pt x="2451" y="400"/>
                    <a:pt x="2479" y="225"/>
                    <a:pt x="2413" y="117"/>
                  </a:cubicBezTo>
                  <a:cubicBezTo>
                    <a:pt x="2365" y="37"/>
                    <a:pt x="2288" y="0"/>
                    <a:pt x="2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6" name="Google Shape;7856;p16"/>
            <p:cNvSpPr/>
            <p:nvPr/>
          </p:nvSpPr>
          <p:spPr>
            <a:xfrm>
              <a:off x="5536775" y="3861325"/>
              <a:ext cx="56725" cy="35700"/>
            </a:xfrm>
            <a:custGeom>
              <a:avLst/>
              <a:gdLst/>
              <a:ahLst/>
              <a:cxnLst/>
              <a:rect l="l" t="t" r="r" b="b"/>
              <a:pathLst>
                <a:path w="2269" h="1428" extrusionOk="0">
                  <a:moveTo>
                    <a:pt x="1990" y="1"/>
                  </a:moveTo>
                  <a:cubicBezTo>
                    <a:pt x="1945" y="1"/>
                    <a:pt x="1900" y="12"/>
                    <a:pt x="1859" y="35"/>
                  </a:cubicBezTo>
                  <a:lnTo>
                    <a:pt x="152" y="967"/>
                  </a:lnTo>
                  <a:cubicBezTo>
                    <a:pt x="35" y="1031"/>
                    <a:pt x="0" y="1197"/>
                    <a:pt x="68" y="1309"/>
                  </a:cubicBezTo>
                  <a:cubicBezTo>
                    <a:pt x="116" y="1387"/>
                    <a:pt x="197" y="1427"/>
                    <a:pt x="280" y="1427"/>
                  </a:cubicBezTo>
                  <a:cubicBezTo>
                    <a:pt x="324" y="1427"/>
                    <a:pt x="369" y="1416"/>
                    <a:pt x="411" y="1393"/>
                  </a:cubicBezTo>
                  <a:lnTo>
                    <a:pt x="2117" y="461"/>
                  </a:lnTo>
                  <a:cubicBezTo>
                    <a:pt x="2236" y="397"/>
                    <a:pt x="2269" y="231"/>
                    <a:pt x="2202" y="119"/>
                  </a:cubicBezTo>
                  <a:cubicBezTo>
                    <a:pt x="2155" y="41"/>
                    <a:pt x="2073" y="1"/>
                    <a:pt x="1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7" name="Google Shape;7857;p16"/>
            <p:cNvSpPr/>
            <p:nvPr/>
          </p:nvSpPr>
          <p:spPr>
            <a:xfrm>
              <a:off x="5612325" y="3770525"/>
              <a:ext cx="67950" cy="88725"/>
            </a:xfrm>
            <a:custGeom>
              <a:avLst/>
              <a:gdLst/>
              <a:ahLst/>
              <a:cxnLst/>
              <a:rect l="l" t="t" r="r" b="b"/>
              <a:pathLst>
                <a:path w="2718" h="3549" extrusionOk="0">
                  <a:moveTo>
                    <a:pt x="1137" y="0"/>
                  </a:moveTo>
                  <a:cubicBezTo>
                    <a:pt x="1057" y="0"/>
                    <a:pt x="976" y="12"/>
                    <a:pt x="898" y="33"/>
                  </a:cubicBezTo>
                  <a:cubicBezTo>
                    <a:pt x="563" y="127"/>
                    <a:pt x="287" y="381"/>
                    <a:pt x="113" y="674"/>
                  </a:cubicBezTo>
                  <a:cubicBezTo>
                    <a:pt x="1" y="864"/>
                    <a:pt x="171" y="1036"/>
                    <a:pt x="343" y="1036"/>
                  </a:cubicBezTo>
                  <a:cubicBezTo>
                    <a:pt x="421" y="1036"/>
                    <a:pt x="500" y="1000"/>
                    <a:pt x="552" y="912"/>
                  </a:cubicBezTo>
                  <a:cubicBezTo>
                    <a:pt x="656" y="739"/>
                    <a:pt x="820" y="580"/>
                    <a:pt x="1017" y="519"/>
                  </a:cubicBezTo>
                  <a:cubicBezTo>
                    <a:pt x="1059" y="506"/>
                    <a:pt x="1106" y="496"/>
                    <a:pt x="1149" y="496"/>
                  </a:cubicBezTo>
                  <a:cubicBezTo>
                    <a:pt x="1217" y="496"/>
                    <a:pt x="1276" y="522"/>
                    <a:pt x="1285" y="604"/>
                  </a:cubicBezTo>
                  <a:cubicBezTo>
                    <a:pt x="1304" y="786"/>
                    <a:pt x="1163" y="981"/>
                    <a:pt x="1069" y="1122"/>
                  </a:cubicBezTo>
                  <a:cubicBezTo>
                    <a:pt x="931" y="1331"/>
                    <a:pt x="773" y="1523"/>
                    <a:pt x="598" y="1699"/>
                  </a:cubicBezTo>
                  <a:cubicBezTo>
                    <a:pt x="502" y="1795"/>
                    <a:pt x="511" y="1961"/>
                    <a:pt x="607" y="2051"/>
                  </a:cubicBezTo>
                  <a:cubicBezTo>
                    <a:pt x="656" y="2097"/>
                    <a:pt x="712" y="2117"/>
                    <a:pt x="769" y="2117"/>
                  </a:cubicBezTo>
                  <a:cubicBezTo>
                    <a:pt x="836" y="2117"/>
                    <a:pt x="904" y="2088"/>
                    <a:pt x="959" y="2040"/>
                  </a:cubicBezTo>
                  <a:cubicBezTo>
                    <a:pt x="1146" y="1884"/>
                    <a:pt x="1393" y="1811"/>
                    <a:pt x="1632" y="1811"/>
                  </a:cubicBezTo>
                  <a:cubicBezTo>
                    <a:pt x="1645" y="1811"/>
                    <a:pt x="1657" y="1811"/>
                    <a:pt x="1669" y="1812"/>
                  </a:cubicBezTo>
                  <a:cubicBezTo>
                    <a:pt x="1790" y="1815"/>
                    <a:pt x="1909" y="1842"/>
                    <a:pt x="2022" y="1887"/>
                  </a:cubicBezTo>
                  <a:cubicBezTo>
                    <a:pt x="2100" y="1920"/>
                    <a:pt x="2240" y="1968"/>
                    <a:pt x="2208" y="2073"/>
                  </a:cubicBezTo>
                  <a:cubicBezTo>
                    <a:pt x="2169" y="2203"/>
                    <a:pt x="2047" y="2329"/>
                    <a:pt x="1956" y="2426"/>
                  </a:cubicBezTo>
                  <a:cubicBezTo>
                    <a:pt x="1849" y="2539"/>
                    <a:pt x="1730" y="2639"/>
                    <a:pt x="1600" y="2724"/>
                  </a:cubicBezTo>
                  <a:cubicBezTo>
                    <a:pt x="1329" y="2904"/>
                    <a:pt x="1017" y="3015"/>
                    <a:pt x="693" y="3048"/>
                  </a:cubicBezTo>
                  <a:cubicBezTo>
                    <a:pt x="560" y="3060"/>
                    <a:pt x="446" y="3159"/>
                    <a:pt x="449" y="3302"/>
                  </a:cubicBezTo>
                  <a:cubicBezTo>
                    <a:pt x="450" y="3423"/>
                    <a:pt x="558" y="3549"/>
                    <a:pt x="685" y="3549"/>
                  </a:cubicBezTo>
                  <a:cubicBezTo>
                    <a:pt x="691" y="3549"/>
                    <a:pt x="697" y="3548"/>
                    <a:pt x="703" y="3548"/>
                  </a:cubicBezTo>
                  <a:cubicBezTo>
                    <a:pt x="1155" y="3504"/>
                    <a:pt x="1596" y="3349"/>
                    <a:pt x="1965" y="3078"/>
                  </a:cubicBezTo>
                  <a:cubicBezTo>
                    <a:pt x="2155" y="2940"/>
                    <a:pt x="2324" y="2775"/>
                    <a:pt x="2470" y="2589"/>
                  </a:cubicBezTo>
                  <a:cubicBezTo>
                    <a:pt x="2595" y="2423"/>
                    <a:pt x="2717" y="2235"/>
                    <a:pt x="2714" y="2017"/>
                  </a:cubicBezTo>
                  <a:cubicBezTo>
                    <a:pt x="2708" y="1533"/>
                    <a:pt x="2113" y="1343"/>
                    <a:pt x="1718" y="1315"/>
                  </a:cubicBezTo>
                  <a:cubicBezTo>
                    <a:pt x="1687" y="1314"/>
                    <a:pt x="1657" y="1313"/>
                    <a:pt x="1627" y="1313"/>
                  </a:cubicBezTo>
                  <a:cubicBezTo>
                    <a:pt x="1597" y="1313"/>
                    <a:pt x="1567" y="1314"/>
                    <a:pt x="1538" y="1315"/>
                  </a:cubicBezTo>
                  <a:cubicBezTo>
                    <a:pt x="1560" y="1279"/>
                    <a:pt x="1583" y="1245"/>
                    <a:pt x="1603" y="1209"/>
                  </a:cubicBezTo>
                  <a:cubicBezTo>
                    <a:pt x="1757" y="944"/>
                    <a:pt x="1864" y="596"/>
                    <a:pt x="1707" y="308"/>
                  </a:cubicBezTo>
                  <a:cubicBezTo>
                    <a:pt x="1592" y="94"/>
                    <a:pt x="1367" y="0"/>
                    <a:pt x="1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8" name="Google Shape;7858;p16"/>
            <p:cNvSpPr/>
            <p:nvPr/>
          </p:nvSpPr>
          <p:spPr>
            <a:xfrm>
              <a:off x="5674475" y="3732000"/>
              <a:ext cx="77450" cy="91675"/>
            </a:xfrm>
            <a:custGeom>
              <a:avLst/>
              <a:gdLst/>
              <a:ahLst/>
              <a:cxnLst/>
              <a:rect l="l" t="t" r="r" b="b"/>
              <a:pathLst>
                <a:path w="3098" h="3667" extrusionOk="0">
                  <a:moveTo>
                    <a:pt x="809" y="0"/>
                  </a:moveTo>
                  <a:cubicBezTo>
                    <a:pt x="475" y="0"/>
                    <a:pt x="169" y="195"/>
                    <a:pt x="61" y="525"/>
                  </a:cubicBezTo>
                  <a:cubicBezTo>
                    <a:pt x="0" y="706"/>
                    <a:pt x="147" y="821"/>
                    <a:pt x="297" y="821"/>
                  </a:cubicBezTo>
                  <a:cubicBezTo>
                    <a:pt x="400" y="821"/>
                    <a:pt x="504" y="767"/>
                    <a:pt x="545" y="644"/>
                  </a:cubicBezTo>
                  <a:cubicBezTo>
                    <a:pt x="579" y="541"/>
                    <a:pt x="682" y="500"/>
                    <a:pt x="787" y="500"/>
                  </a:cubicBezTo>
                  <a:cubicBezTo>
                    <a:pt x="862" y="500"/>
                    <a:pt x="938" y="521"/>
                    <a:pt x="991" y="556"/>
                  </a:cubicBezTo>
                  <a:cubicBezTo>
                    <a:pt x="1218" y="706"/>
                    <a:pt x="1275" y="1006"/>
                    <a:pt x="1272" y="1256"/>
                  </a:cubicBezTo>
                  <a:cubicBezTo>
                    <a:pt x="1269" y="1581"/>
                    <a:pt x="1192" y="1905"/>
                    <a:pt x="1140" y="2223"/>
                  </a:cubicBezTo>
                  <a:cubicBezTo>
                    <a:pt x="1079" y="2599"/>
                    <a:pt x="1018" y="2975"/>
                    <a:pt x="955" y="3351"/>
                  </a:cubicBezTo>
                  <a:cubicBezTo>
                    <a:pt x="933" y="3493"/>
                    <a:pt x="1038" y="3667"/>
                    <a:pt x="1186" y="3667"/>
                  </a:cubicBezTo>
                  <a:cubicBezTo>
                    <a:pt x="1211" y="3667"/>
                    <a:pt x="1238" y="3662"/>
                    <a:pt x="1265" y="3650"/>
                  </a:cubicBezTo>
                  <a:cubicBezTo>
                    <a:pt x="1902" y="3400"/>
                    <a:pt x="2486" y="3038"/>
                    <a:pt x="2997" y="2583"/>
                  </a:cubicBezTo>
                  <a:cubicBezTo>
                    <a:pt x="3097" y="2494"/>
                    <a:pt x="3078" y="2317"/>
                    <a:pt x="2986" y="2231"/>
                  </a:cubicBezTo>
                  <a:cubicBezTo>
                    <a:pt x="2937" y="2185"/>
                    <a:pt x="2880" y="2164"/>
                    <a:pt x="2822" y="2164"/>
                  </a:cubicBezTo>
                  <a:cubicBezTo>
                    <a:pt x="2755" y="2164"/>
                    <a:pt x="2687" y="2192"/>
                    <a:pt x="2633" y="2240"/>
                  </a:cubicBezTo>
                  <a:cubicBezTo>
                    <a:pt x="2296" y="2540"/>
                    <a:pt x="1922" y="2793"/>
                    <a:pt x="1518" y="2996"/>
                  </a:cubicBezTo>
                  <a:cubicBezTo>
                    <a:pt x="1571" y="2674"/>
                    <a:pt x="1623" y="2353"/>
                    <a:pt x="1676" y="2032"/>
                  </a:cubicBezTo>
                  <a:cubicBezTo>
                    <a:pt x="1743" y="1620"/>
                    <a:pt x="1836" y="1180"/>
                    <a:pt x="1710" y="769"/>
                  </a:cubicBezTo>
                  <a:cubicBezTo>
                    <a:pt x="1601" y="410"/>
                    <a:pt x="1323" y="66"/>
                    <a:pt x="933" y="9"/>
                  </a:cubicBezTo>
                  <a:cubicBezTo>
                    <a:pt x="892" y="3"/>
                    <a:pt x="850" y="0"/>
                    <a:pt x="8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59" name="Google Shape;7859;p16"/>
            <p:cNvSpPr/>
            <p:nvPr/>
          </p:nvSpPr>
          <p:spPr>
            <a:xfrm>
              <a:off x="5739775" y="3687750"/>
              <a:ext cx="62550" cy="82175"/>
            </a:xfrm>
            <a:custGeom>
              <a:avLst/>
              <a:gdLst/>
              <a:ahLst/>
              <a:cxnLst/>
              <a:rect l="l" t="t" r="r" b="b"/>
              <a:pathLst>
                <a:path w="2502" h="3287" extrusionOk="0">
                  <a:moveTo>
                    <a:pt x="986" y="1"/>
                  </a:moveTo>
                  <a:cubicBezTo>
                    <a:pt x="707" y="1"/>
                    <a:pt x="437" y="158"/>
                    <a:pt x="217" y="316"/>
                  </a:cubicBezTo>
                  <a:cubicBezTo>
                    <a:pt x="1" y="469"/>
                    <a:pt x="139" y="788"/>
                    <a:pt x="343" y="788"/>
                  </a:cubicBezTo>
                  <a:cubicBezTo>
                    <a:pt x="385" y="788"/>
                    <a:pt x="430" y="774"/>
                    <a:pt x="476" y="742"/>
                  </a:cubicBezTo>
                  <a:cubicBezTo>
                    <a:pt x="610" y="646"/>
                    <a:pt x="804" y="497"/>
                    <a:pt x="984" y="497"/>
                  </a:cubicBezTo>
                  <a:cubicBezTo>
                    <a:pt x="996" y="497"/>
                    <a:pt x="1007" y="498"/>
                    <a:pt x="1018" y="499"/>
                  </a:cubicBezTo>
                  <a:cubicBezTo>
                    <a:pt x="1131" y="512"/>
                    <a:pt x="1185" y="612"/>
                    <a:pt x="1231" y="706"/>
                  </a:cubicBezTo>
                  <a:cubicBezTo>
                    <a:pt x="1304" y="853"/>
                    <a:pt x="1359" y="1012"/>
                    <a:pt x="1417" y="1165"/>
                  </a:cubicBezTo>
                  <a:cubicBezTo>
                    <a:pt x="1508" y="1406"/>
                    <a:pt x="1588" y="1651"/>
                    <a:pt x="1662" y="1897"/>
                  </a:cubicBezTo>
                  <a:lnTo>
                    <a:pt x="836" y="2348"/>
                  </a:lnTo>
                  <a:cubicBezTo>
                    <a:pt x="720" y="2411"/>
                    <a:pt x="679" y="2583"/>
                    <a:pt x="751" y="2691"/>
                  </a:cubicBezTo>
                  <a:cubicBezTo>
                    <a:pt x="800" y="2768"/>
                    <a:pt x="882" y="2809"/>
                    <a:pt x="967" y="2809"/>
                  </a:cubicBezTo>
                  <a:cubicBezTo>
                    <a:pt x="1010" y="2809"/>
                    <a:pt x="1054" y="2799"/>
                    <a:pt x="1095" y="2776"/>
                  </a:cubicBezTo>
                  <a:lnTo>
                    <a:pt x="1798" y="2392"/>
                  </a:lnTo>
                  <a:cubicBezTo>
                    <a:pt x="1856" y="2628"/>
                    <a:pt x="1911" y="2865"/>
                    <a:pt x="1956" y="3106"/>
                  </a:cubicBezTo>
                  <a:cubicBezTo>
                    <a:pt x="1977" y="3216"/>
                    <a:pt x="2095" y="3287"/>
                    <a:pt x="2203" y="3287"/>
                  </a:cubicBezTo>
                  <a:cubicBezTo>
                    <a:pt x="2224" y="3287"/>
                    <a:pt x="2245" y="3284"/>
                    <a:pt x="2265" y="3279"/>
                  </a:cubicBezTo>
                  <a:cubicBezTo>
                    <a:pt x="2404" y="3239"/>
                    <a:pt x="2462" y="3103"/>
                    <a:pt x="2437" y="2970"/>
                  </a:cubicBezTo>
                  <a:cubicBezTo>
                    <a:pt x="2386" y="2693"/>
                    <a:pt x="2320" y="2418"/>
                    <a:pt x="2249" y="2146"/>
                  </a:cubicBezTo>
                  <a:lnTo>
                    <a:pt x="2345" y="2093"/>
                  </a:lnTo>
                  <a:cubicBezTo>
                    <a:pt x="2459" y="2030"/>
                    <a:pt x="2501" y="1858"/>
                    <a:pt x="2429" y="1749"/>
                  </a:cubicBezTo>
                  <a:cubicBezTo>
                    <a:pt x="2381" y="1676"/>
                    <a:pt x="2299" y="1634"/>
                    <a:pt x="2215" y="1634"/>
                  </a:cubicBezTo>
                  <a:cubicBezTo>
                    <a:pt x="2180" y="1634"/>
                    <a:pt x="2144" y="1641"/>
                    <a:pt x="2110" y="1657"/>
                  </a:cubicBezTo>
                  <a:cubicBezTo>
                    <a:pt x="2005" y="1315"/>
                    <a:pt x="1886" y="979"/>
                    <a:pt x="1748" y="648"/>
                  </a:cubicBezTo>
                  <a:cubicBezTo>
                    <a:pt x="1610" y="322"/>
                    <a:pt x="1424" y="28"/>
                    <a:pt x="1037" y="3"/>
                  </a:cubicBezTo>
                  <a:cubicBezTo>
                    <a:pt x="1020" y="1"/>
                    <a:pt x="1003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0" name="Google Shape;7860;p16"/>
            <p:cNvSpPr/>
            <p:nvPr/>
          </p:nvSpPr>
          <p:spPr>
            <a:xfrm>
              <a:off x="5807875" y="3644200"/>
              <a:ext cx="86875" cy="116700"/>
            </a:xfrm>
            <a:custGeom>
              <a:avLst/>
              <a:gdLst/>
              <a:ahLst/>
              <a:cxnLst/>
              <a:rect l="l" t="t" r="r" b="b"/>
              <a:pathLst>
                <a:path w="3475" h="4668" extrusionOk="0">
                  <a:moveTo>
                    <a:pt x="306" y="0"/>
                  </a:moveTo>
                  <a:cubicBezTo>
                    <a:pt x="152" y="0"/>
                    <a:pt x="1" y="122"/>
                    <a:pt x="70" y="305"/>
                  </a:cubicBezTo>
                  <a:cubicBezTo>
                    <a:pt x="531" y="1525"/>
                    <a:pt x="959" y="2758"/>
                    <a:pt x="1354" y="4001"/>
                  </a:cubicBezTo>
                  <a:cubicBezTo>
                    <a:pt x="1383" y="4167"/>
                    <a:pt x="1435" y="4328"/>
                    <a:pt x="1506" y="4482"/>
                  </a:cubicBezTo>
                  <a:cubicBezTo>
                    <a:pt x="1506" y="4483"/>
                    <a:pt x="1506" y="4485"/>
                    <a:pt x="1506" y="4485"/>
                  </a:cubicBezTo>
                  <a:cubicBezTo>
                    <a:pt x="1515" y="4505"/>
                    <a:pt x="1523" y="4527"/>
                    <a:pt x="1532" y="4547"/>
                  </a:cubicBezTo>
                  <a:cubicBezTo>
                    <a:pt x="1575" y="4632"/>
                    <a:pt x="1649" y="4667"/>
                    <a:pt x="1726" y="4667"/>
                  </a:cubicBezTo>
                  <a:cubicBezTo>
                    <a:pt x="1879" y="4667"/>
                    <a:pt x="2042" y="4526"/>
                    <a:pt x="1987" y="4349"/>
                  </a:cubicBezTo>
                  <a:cubicBezTo>
                    <a:pt x="1932" y="4173"/>
                    <a:pt x="1875" y="3998"/>
                    <a:pt x="1819" y="3822"/>
                  </a:cubicBezTo>
                  <a:cubicBezTo>
                    <a:pt x="1803" y="3719"/>
                    <a:pt x="1795" y="3615"/>
                    <a:pt x="1795" y="3510"/>
                  </a:cubicBezTo>
                  <a:lnTo>
                    <a:pt x="1795" y="3510"/>
                  </a:lnTo>
                  <a:cubicBezTo>
                    <a:pt x="1929" y="3538"/>
                    <a:pt x="2065" y="3554"/>
                    <a:pt x="2201" y="3559"/>
                  </a:cubicBezTo>
                  <a:cubicBezTo>
                    <a:pt x="2225" y="3560"/>
                    <a:pt x="2249" y="3560"/>
                    <a:pt x="2273" y="3560"/>
                  </a:cubicBezTo>
                  <a:cubicBezTo>
                    <a:pt x="2609" y="3560"/>
                    <a:pt x="2935" y="3468"/>
                    <a:pt x="3232" y="3310"/>
                  </a:cubicBezTo>
                  <a:cubicBezTo>
                    <a:pt x="3474" y="3181"/>
                    <a:pt x="3320" y="2850"/>
                    <a:pt x="3094" y="2850"/>
                  </a:cubicBezTo>
                  <a:cubicBezTo>
                    <a:pt x="3055" y="2850"/>
                    <a:pt x="3015" y="2860"/>
                    <a:pt x="2974" y="2882"/>
                  </a:cubicBezTo>
                  <a:cubicBezTo>
                    <a:pt x="2752" y="3000"/>
                    <a:pt x="2505" y="3061"/>
                    <a:pt x="2254" y="3061"/>
                  </a:cubicBezTo>
                  <a:cubicBezTo>
                    <a:pt x="2245" y="3061"/>
                    <a:pt x="2236" y="3061"/>
                    <a:pt x="2226" y="3061"/>
                  </a:cubicBezTo>
                  <a:cubicBezTo>
                    <a:pt x="2103" y="3057"/>
                    <a:pt x="1979" y="3039"/>
                    <a:pt x="1858" y="3004"/>
                  </a:cubicBezTo>
                  <a:cubicBezTo>
                    <a:pt x="1852" y="3003"/>
                    <a:pt x="1842" y="3000"/>
                    <a:pt x="1833" y="2998"/>
                  </a:cubicBezTo>
                  <a:cubicBezTo>
                    <a:pt x="1852" y="2865"/>
                    <a:pt x="1875" y="2735"/>
                    <a:pt x="1899" y="2608"/>
                  </a:cubicBezTo>
                  <a:cubicBezTo>
                    <a:pt x="1929" y="2443"/>
                    <a:pt x="1966" y="2282"/>
                    <a:pt x="2007" y="2121"/>
                  </a:cubicBezTo>
                  <a:lnTo>
                    <a:pt x="2438" y="877"/>
                  </a:lnTo>
                  <a:cubicBezTo>
                    <a:pt x="2497" y="704"/>
                    <a:pt x="2331" y="571"/>
                    <a:pt x="2177" y="571"/>
                  </a:cubicBezTo>
                  <a:cubicBezTo>
                    <a:pt x="2095" y="571"/>
                    <a:pt x="2015" y="609"/>
                    <a:pt x="1976" y="699"/>
                  </a:cubicBezTo>
                  <a:cubicBezTo>
                    <a:pt x="1794" y="1110"/>
                    <a:pt x="1647" y="1535"/>
                    <a:pt x="1534" y="1969"/>
                  </a:cubicBezTo>
                  <a:lnTo>
                    <a:pt x="1509" y="2042"/>
                  </a:lnTo>
                  <a:cubicBezTo>
                    <a:pt x="1462" y="2179"/>
                    <a:pt x="1415" y="2313"/>
                    <a:pt x="1368" y="2448"/>
                  </a:cubicBezTo>
                  <a:cubicBezTo>
                    <a:pt x="1108" y="1683"/>
                    <a:pt x="835" y="924"/>
                    <a:pt x="551" y="168"/>
                  </a:cubicBezTo>
                  <a:cubicBezTo>
                    <a:pt x="507" y="51"/>
                    <a:pt x="406" y="0"/>
                    <a:pt x="3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1" name="Google Shape;7861;p16"/>
            <p:cNvSpPr/>
            <p:nvPr/>
          </p:nvSpPr>
          <p:spPr>
            <a:xfrm>
              <a:off x="5021300" y="3750900"/>
              <a:ext cx="111125" cy="125750"/>
            </a:xfrm>
            <a:custGeom>
              <a:avLst/>
              <a:gdLst/>
              <a:ahLst/>
              <a:cxnLst/>
              <a:rect l="l" t="t" r="r" b="b"/>
              <a:pathLst>
                <a:path w="4445" h="5030" extrusionOk="0">
                  <a:moveTo>
                    <a:pt x="3398" y="0"/>
                  </a:moveTo>
                  <a:cubicBezTo>
                    <a:pt x="3352" y="0"/>
                    <a:pt x="3304" y="14"/>
                    <a:pt x="3255" y="44"/>
                  </a:cubicBezTo>
                  <a:lnTo>
                    <a:pt x="250" y="1934"/>
                  </a:lnTo>
                  <a:cubicBezTo>
                    <a:pt x="1" y="2091"/>
                    <a:pt x="167" y="2440"/>
                    <a:pt x="402" y="2440"/>
                  </a:cubicBezTo>
                  <a:cubicBezTo>
                    <a:pt x="449" y="2440"/>
                    <a:pt x="497" y="2427"/>
                    <a:pt x="546" y="2396"/>
                  </a:cubicBezTo>
                  <a:lnTo>
                    <a:pt x="1898" y="1545"/>
                  </a:lnTo>
                  <a:cubicBezTo>
                    <a:pt x="2279" y="2330"/>
                    <a:pt x="2685" y="3101"/>
                    <a:pt x="3115" y="3861"/>
                  </a:cubicBezTo>
                  <a:cubicBezTo>
                    <a:pt x="3227" y="4057"/>
                    <a:pt x="3341" y="4251"/>
                    <a:pt x="3455" y="4444"/>
                  </a:cubicBezTo>
                  <a:cubicBezTo>
                    <a:pt x="3551" y="4604"/>
                    <a:pt x="3636" y="4814"/>
                    <a:pt x="3778" y="4938"/>
                  </a:cubicBezTo>
                  <a:cubicBezTo>
                    <a:pt x="3853" y="5002"/>
                    <a:pt x="3931" y="5030"/>
                    <a:pt x="4005" y="5030"/>
                  </a:cubicBezTo>
                  <a:cubicBezTo>
                    <a:pt x="4255" y="5030"/>
                    <a:pt x="4444" y="4709"/>
                    <a:pt x="4220" y="4464"/>
                  </a:cubicBezTo>
                  <a:cubicBezTo>
                    <a:pt x="4179" y="4424"/>
                    <a:pt x="4124" y="4400"/>
                    <a:pt x="4068" y="4400"/>
                  </a:cubicBezTo>
                  <a:lnTo>
                    <a:pt x="4060" y="4386"/>
                  </a:lnTo>
                  <a:cubicBezTo>
                    <a:pt x="4012" y="4308"/>
                    <a:pt x="3965" y="4228"/>
                    <a:pt x="3916" y="4148"/>
                  </a:cubicBezTo>
                  <a:cubicBezTo>
                    <a:pt x="3836" y="4012"/>
                    <a:pt x="3755" y="3874"/>
                    <a:pt x="3676" y="3737"/>
                  </a:cubicBezTo>
                  <a:cubicBezTo>
                    <a:pt x="3510" y="3451"/>
                    <a:pt x="3349" y="3162"/>
                    <a:pt x="3191" y="2871"/>
                  </a:cubicBezTo>
                  <a:cubicBezTo>
                    <a:pt x="2901" y="2338"/>
                    <a:pt x="2625" y="1799"/>
                    <a:pt x="2360" y="1254"/>
                  </a:cubicBezTo>
                  <a:lnTo>
                    <a:pt x="3551" y="505"/>
                  </a:lnTo>
                  <a:cubicBezTo>
                    <a:pt x="3800" y="349"/>
                    <a:pt x="3634" y="0"/>
                    <a:pt x="3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2" name="Google Shape;7862;p16"/>
            <p:cNvSpPr/>
            <p:nvPr/>
          </p:nvSpPr>
          <p:spPr>
            <a:xfrm>
              <a:off x="5156525" y="3720275"/>
              <a:ext cx="83450" cy="52875"/>
            </a:xfrm>
            <a:custGeom>
              <a:avLst/>
              <a:gdLst/>
              <a:ahLst/>
              <a:cxnLst/>
              <a:rect l="l" t="t" r="r" b="b"/>
              <a:pathLst>
                <a:path w="3338" h="2115" extrusionOk="0">
                  <a:moveTo>
                    <a:pt x="2946" y="1"/>
                  </a:moveTo>
                  <a:cubicBezTo>
                    <a:pt x="2898" y="1"/>
                    <a:pt x="2848" y="15"/>
                    <a:pt x="2798" y="49"/>
                  </a:cubicBezTo>
                  <a:cubicBezTo>
                    <a:pt x="1971" y="600"/>
                    <a:pt x="1125" y="1122"/>
                    <a:pt x="260" y="1616"/>
                  </a:cubicBezTo>
                  <a:cubicBezTo>
                    <a:pt x="1" y="1763"/>
                    <a:pt x="173" y="2115"/>
                    <a:pt x="418" y="2115"/>
                  </a:cubicBezTo>
                  <a:cubicBezTo>
                    <a:pt x="462" y="2115"/>
                    <a:pt x="509" y="2103"/>
                    <a:pt x="556" y="2076"/>
                  </a:cubicBezTo>
                  <a:cubicBezTo>
                    <a:pt x="1420" y="1583"/>
                    <a:pt x="2266" y="1061"/>
                    <a:pt x="3094" y="510"/>
                  </a:cubicBezTo>
                  <a:cubicBezTo>
                    <a:pt x="3338" y="347"/>
                    <a:pt x="3176" y="1"/>
                    <a:pt x="29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3" name="Google Shape;7863;p16"/>
            <p:cNvSpPr/>
            <p:nvPr/>
          </p:nvSpPr>
          <p:spPr>
            <a:xfrm>
              <a:off x="5174225" y="3750700"/>
              <a:ext cx="60150" cy="46475"/>
            </a:xfrm>
            <a:custGeom>
              <a:avLst/>
              <a:gdLst/>
              <a:ahLst/>
              <a:cxnLst/>
              <a:rect l="l" t="t" r="r" b="b"/>
              <a:pathLst>
                <a:path w="2406" h="1859" extrusionOk="0">
                  <a:moveTo>
                    <a:pt x="2082" y="1"/>
                  </a:moveTo>
                  <a:cubicBezTo>
                    <a:pt x="2032" y="1"/>
                    <a:pt x="1983" y="14"/>
                    <a:pt x="1942" y="45"/>
                  </a:cubicBezTo>
                  <a:lnTo>
                    <a:pt x="166" y="1353"/>
                  </a:lnTo>
                  <a:cubicBezTo>
                    <a:pt x="47" y="1441"/>
                    <a:pt x="0" y="1600"/>
                    <a:pt x="83" y="1732"/>
                  </a:cubicBezTo>
                  <a:cubicBezTo>
                    <a:pt x="134" y="1809"/>
                    <a:pt x="229" y="1858"/>
                    <a:pt x="322" y="1858"/>
                  </a:cubicBezTo>
                  <a:cubicBezTo>
                    <a:pt x="372" y="1858"/>
                    <a:pt x="421" y="1844"/>
                    <a:pt x="463" y="1814"/>
                  </a:cubicBezTo>
                  <a:lnTo>
                    <a:pt x="2238" y="507"/>
                  </a:lnTo>
                  <a:cubicBezTo>
                    <a:pt x="2358" y="419"/>
                    <a:pt x="2405" y="258"/>
                    <a:pt x="2321" y="128"/>
                  </a:cubicBezTo>
                  <a:cubicBezTo>
                    <a:pt x="2271" y="50"/>
                    <a:pt x="2176" y="1"/>
                    <a:pt x="2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4" name="Google Shape;7864;p16"/>
            <p:cNvSpPr/>
            <p:nvPr/>
          </p:nvSpPr>
          <p:spPr>
            <a:xfrm>
              <a:off x="5273800" y="3632825"/>
              <a:ext cx="90725" cy="94425"/>
            </a:xfrm>
            <a:custGeom>
              <a:avLst/>
              <a:gdLst/>
              <a:ahLst/>
              <a:cxnLst/>
              <a:rect l="l" t="t" r="r" b="b"/>
              <a:pathLst>
                <a:path w="3629" h="3777" extrusionOk="0">
                  <a:moveTo>
                    <a:pt x="991" y="0"/>
                  </a:moveTo>
                  <a:cubicBezTo>
                    <a:pt x="823" y="0"/>
                    <a:pt x="651" y="141"/>
                    <a:pt x="721" y="348"/>
                  </a:cubicBezTo>
                  <a:cubicBezTo>
                    <a:pt x="829" y="673"/>
                    <a:pt x="942" y="998"/>
                    <a:pt x="1062" y="1321"/>
                  </a:cubicBezTo>
                  <a:cubicBezTo>
                    <a:pt x="755" y="1496"/>
                    <a:pt x="458" y="1690"/>
                    <a:pt x="172" y="1900"/>
                  </a:cubicBezTo>
                  <a:cubicBezTo>
                    <a:pt x="56" y="1985"/>
                    <a:pt x="0" y="2153"/>
                    <a:pt x="89" y="2278"/>
                  </a:cubicBezTo>
                  <a:cubicBezTo>
                    <a:pt x="143" y="2354"/>
                    <a:pt x="237" y="2406"/>
                    <a:pt x="330" y="2406"/>
                  </a:cubicBezTo>
                  <a:cubicBezTo>
                    <a:pt x="378" y="2406"/>
                    <a:pt x="426" y="2392"/>
                    <a:pt x="469" y="2361"/>
                  </a:cubicBezTo>
                  <a:cubicBezTo>
                    <a:pt x="725" y="2171"/>
                    <a:pt x="992" y="1996"/>
                    <a:pt x="1268" y="1834"/>
                  </a:cubicBezTo>
                  <a:cubicBezTo>
                    <a:pt x="1385" y="2123"/>
                    <a:pt x="1518" y="2403"/>
                    <a:pt x="1667" y="2676"/>
                  </a:cubicBezTo>
                  <a:cubicBezTo>
                    <a:pt x="1938" y="3163"/>
                    <a:pt x="2390" y="3776"/>
                    <a:pt x="2979" y="3776"/>
                  </a:cubicBezTo>
                  <a:cubicBezTo>
                    <a:pt x="3095" y="3776"/>
                    <a:pt x="3215" y="3753"/>
                    <a:pt x="3340" y="3700"/>
                  </a:cubicBezTo>
                  <a:cubicBezTo>
                    <a:pt x="3628" y="3581"/>
                    <a:pt x="3533" y="3155"/>
                    <a:pt x="3281" y="3155"/>
                  </a:cubicBezTo>
                  <a:cubicBezTo>
                    <a:pt x="3249" y="3155"/>
                    <a:pt x="3214" y="3162"/>
                    <a:pt x="3177" y="3177"/>
                  </a:cubicBezTo>
                  <a:cubicBezTo>
                    <a:pt x="3109" y="3206"/>
                    <a:pt x="3043" y="3219"/>
                    <a:pt x="2980" y="3219"/>
                  </a:cubicBezTo>
                  <a:cubicBezTo>
                    <a:pt x="2500" y="3219"/>
                    <a:pt x="2169" y="2473"/>
                    <a:pt x="1991" y="2118"/>
                  </a:cubicBezTo>
                  <a:cubicBezTo>
                    <a:pt x="1901" y="1941"/>
                    <a:pt x="1821" y="1758"/>
                    <a:pt x="1744" y="1573"/>
                  </a:cubicBezTo>
                  <a:cubicBezTo>
                    <a:pt x="1827" y="1531"/>
                    <a:pt x="1908" y="1488"/>
                    <a:pt x="1993" y="1447"/>
                  </a:cubicBezTo>
                  <a:cubicBezTo>
                    <a:pt x="2123" y="1386"/>
                    <a:pt x="2153" y="1180"/>
                    <a:pt x="2074" y="1070"/>
                  </a:cubicBezTo>
                  <a:cubicBezTo>
                    <a:pt x="2016" y="986"/>
                    <a:pt x="1938" y="949"/>
                    <a:pt x="1853" y="949"/>
                  </a:cubicBezTo>
                  <a:cubicBezTo>
                    <a:pt x="1802" y="949"/>
                    <a:pt x="1749" y="962"/>
                    <a:pt x="1697" y="987"/>
                  </a:cubicBezTo>
                  <a:cubicBezTo>
                    <a:pt x="1645" y="1010"/>
                    <a:pt x="1597" y="1037"/>
                    <a:pt x="1546" y="1062"/>
                  </a:cubicBezTo>
                  <a:cubicBezTo>
                    <a:pt x="1441" y="771"/>
                    <a:pt x="1341" y="478"/>
                    <a:pt x="1244" y="185"/>
                  </a:cubicBezTo>
                  <a:cubicBezTo>
                    <a:pt x="1201" y="56"/>
                    <a:pt x="1096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5" name="Google Shape;7865;p16"/>
            <p:cNvSpPr/>
            <p:nvPr/>
          </p:nvSpPr>
          <p:spPr>
            <a:xfrm>
              <a:off x="5387175" y="3575875"/>
              <a:ext cx="69250" cy="69875"/>
            </a:xfrm>
            <a:custGeom>
              <a:avLst/>
              <a:gdLst/>
              <a:ahLst/>
              <a:cxnLst/>
              <a:rect l="l" t="t" r="r" b="b"/>
              <a:pathLst>
                <a:path w="2770" h="2795" extrusionOk="0">
                  <a:moveTo>
                    <a:pt x="661" y="1"/>
                  </a:moveTo>
                  <a:cubicBezTo>
                    <a:pt x="466" y="1"/>
                    <a:pt x="274" y="209"/>
                    <a:pt x="418" y="415"/>
                  </a:cubicBezTo>
                  <a:lnTo>
                    <a:pt x="1240" y="1598"/>
                  </a:lnTo>
                  <a:lnTo>
                    <a:pt x="242" y="2284"/>
                  </a:lnTo>
                  <a:cubicBezTo>
                    <a:pt x="0" y="2449"/>
                    <a:pt x="163" y="2795"/>
                    <a:pt x="391" y="2795"/>
                  </a:cubicBezTo>
                  <a:cubicBezTo>
                    <a:pt x="439" y="2795"/>
                    <a:pt x="488" y="2780"/>
                    <a:pt x="538" y="2746"/>
                  </a:cubicBezTo>
                  <a:lnTo>
                    <a:pt x="1554" y="2047"/>
                  </a:lnTo>
                  <a:lnTo>
                    <a:pt x="1879" y="2516"/>
                  </a:lnTo>
                  <a:cubicBezTo>
                    <a:pt x="1938" y="2599"/>
                    <a:pt x="2018" y="2634"/>
                    <a:pt x="2098" y="2634"/>
                  </a:cubicBezTo>
                  <a:cubicBezTo>
                    <a:pt x="2293" y="2634"/>
                    <a:pt x="2485" y="2426"/>
                    <a:pt x="2342" y="2220"/>
                  </a:cubicBezTo>
                  <a:lnTo>
                    <a:pt x="2005" y="1737"/>
                  </a:lnTo>
                  <a:lnTo>
                    <a:pt x="2530" y="1377"/>
                  </a:lnTo>
                  <a:cubicBezTo>
                    <a:pt x="2770" y="1211"/>
                    <a:pt x="2609" y="865"/>
                    <a:pt x="2381" y="865"/>
                  </a:cubicBezTo>
                  <a:cubicBezTo>
                    <a:pt x="2334" y="865"/>
                    <a:pt x="2284" y="880"/>
                    <a:pt x="2233" y="915"/>
                  </a:cubicBezTo>
                  <a:lnTo>
                    <a:pt x="1693" y="1288"/>
                  </a:lnTo>
                  <a:lnTo>
                    <a:pt x="878" y="119"/>
                  </a:lnTo>
                  <a:cubicBezTo>
                    <a:pt x="820" y="35"/>
                    <a:pt x="740" y="1"/>
                    <a:pt x="6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6" name="Google Shape;7866;p16"/>
            <p:cNvSpPr/>
            <p:nvPr/>
          </p:nvSpPr>
          <p:spPr>
            <a:xfrm>
              <a:off x="5495575" y="3504350"/>
              <a:ext cx="90075" cy="73300"/>
            </a:xfrm>
            <a:custGeom>
              <a:avLst/>
              <a:gdLst/>
              <a:ahLst/>
              <a:cxnLst/>
              <a:rect l="l" t="t" r="r" b="b"/>
              <a:pathLst>
                <a:path w="3603" h="2932" extrusionOk="0">
                  <a:moveTo>
                    <a:pt x="682" y="1"/>
                  </a:moveTo>
                  <a:cubicBezTo>
                    <a:pt x="511" y="1"/>
                    <a:pt x="411" y="156"/>
                    <a:pt x="415" y="301"/>
                  </a:cubicBezTo>
                  <a:cubicBezTo>
                    <a:pt x="224" y="501"/>
                    <a:pt x="91" y="749"/>
                    <a:pt x="31" y="1018"/>
                  </a:cubicBezTo>
                  <a:cubicBezTo>
                    <a:pt x="0" y="1159"/>
                    <a:pt x="94" y="1319"/>
                    <a:pt x="240" y="1344"/>
                  </a:cubicBezTo>
                  <a:cubicBezTo>
                    <a:pt x="257" y="1347"/>
                    <a:pt x="275" y="1349"/>
                    <a:pt x="293" y="1349"/>
                  </a:cubicBezTo>
                  <a:cubicBezTo>
                    <a:pt x="420" y="1349"/>
                    <a:pt x="538" y="1266"/>
                    <a:pt x="567" y="1136"/>
                  </a:cubicBezTo>
                  <a:cubicBezTo>
                    <a:pt x="575" y="1096"/>
                    <a:pt x="586" y="1059"/>
                    <a:pt x="599" y="1023"/>
                  </a:cubicBezTo>
                  <a:cubicBezTo>
                    <a:pt x="649" y="877"/>
                    <a:pt x="733" y="747"/>
                    <a:pt x="846" y="644"/>
                  </a:cubicBezTo>
                  <a:cubicBezTo>
                    <a:pt x="1004" y="763"/>
                    <a:pt x="1103" y="963"/>
                    <a:pt x="1153" y="1158"/>
                  </a:cubicBezTo>
                  <a:cubicBezTo>
                    <a:pt x="1250" y="1543"/>
                    <a:pt x="1203" y="1950"/>
                    <a:pt x="1288" y="2341"/>
                  </a:cubicBezTo>
                  <a:cubicBezTo>
                    <a:pt x="1366" y="2696"/>
                    <a:pt x="1613" y="2932"/>
                    <a:pt x="1944" y="2932"/>
                  </a:cubicBezTo>
                  <a:cubicBezTo>
                    <a:pt x="2012" y="2932"/>
                    <a:pt x="2083" y="2922"/>
                    <a:pt x="2158" y="2901"/>
                  </a:cubicBezTo>
                  <a:cubicBezTo>
                    <a:pt x="2584" y="2782"/>
                    <a:pt x="3000" y="2550"/>
                    <a:pt x="3362" y="2303"/>
                  </a:cubicBezTo>
                  <a:cubicBezTo>
                    <a:pt x="3603" y="2138"/>
                    <a:pt x="3441" y="1792"/>
                    <a:pt x="3213" y="1792"/>
                  </a:cubicBezTo>
                  <a:cubicBezTo>
                    <a:pt x="3166" y="1792"/>
                    <a:pt x="3116" y="1807"/>
                    <a:pt x="3066" y="1841"/>
                  </a:cubicBezTo>
                  <a:cubicBezTo>
                    <a:pt x="2740" y="2065"/>
                    <a:pt x="2377" y="2272"/>
                    <a:pt x="1995" y="2378"/>
                  </a:cubicBezTo>
                  <a:cubicBezTo>
                    <a:pt x="1976" y="2383"/>
                    <a:pt x="1960" y="2386"/>
                    <a:pt x="1945" y="2386"/>
                  </a:cubicBezTo>
                  <a:cubicBezTo>
                    <a:pt x="1859" y="2386"/>
                    <a:pt x="1839" y="2300"/>
                    <a:pt x="1818" y="2198"/>
                  </a:cubicBezTo>
                  <a:cubicBezTo>
                    <a:pt x="1780" y="2027"/>
                    <a:pt x="1780" y="1845"/>
                    <a:pt x="1769" y="1671"/>
                  </a:cubicBezTo>
                  <a:cubicBezTo>
                    <a:pt x="1744" y="1300"/>
                    <a:pt x="1700" y="930"/>
                    <a:pt x="1517" y="601"/>
                  </a:cubicBezTo>
                  <a:cubicBezTo>
                    <a:pt x="1352" y="305"/>
                    <a:pt x="1075" y="69"/>
                    <a:pt x="738" y="6"/>
                  </a:cubicBezTo>
                  <a:cubicBezTo>
                    <a:pt x="719" y="2"/>
                    <a:pt x="700" y="1"/>
                    <a:pt x="6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7" name="Google Shape;7867;p16"/>
            <p:cNvSpPr/>
            <p:nvPr/>
          </p:nvSpPr>
          <p:spPr>
            <a:xfrm>
              <a:off x="5553150" y="3463750"/>
              <a:ext cx="74150" cy="73625"/>
            </a:xfrm>
            <a:custGeom>
              <a:avLst/>
              <a:gdLst/>
              <a:ahLst/>
              <a:cxnLst/>
              <a:rect l="l" t="t" r="r" b="b"/>
              <a:pathLst>
                <a:path w="2966" h="2945" extrusionOk="0">
                  <a:moveTo>
                    <a:pt x="883" y="1"/>
                  </a:moveTo>
                  <a:cubicBezTo>
                    <a:pt x="568" y="1"/>
                    <a:pt x="274" y="149"/>
                    <a:pt x="116" y="431"/>
                  </a:cubicBezTo>
                  <a:cubicBezTo>
                    <a:pt x="0" y="639"/>
                    <a:pt x="188" y="821"/>
                    <a:pt x="374" y="821"/>
                  </a:cubicBezTo>
                  <a:cubicBezTo>
                    <a:pt x="463" y="821"/>
                    <a:pt x="551" y="780"/>
                    <a:pt x="607" y="681"/>
                  </a:cubicBezTo>
                  <a:cubicBezTo>
                    <a:pt x="660" y="583"/>
                    <a:pt x="773" y="545"/>
                    <a:pt x="885" y="545"/>
                  </a:cubicBezTo>
                  <a:cubicBezTo>
                    <a:pt x="942" y="545"/>
                    <a:pt x="1000" y="555"/>
                    <a:pt x="1048" y="572"/>
                  </a:cubicBezTo>
                  <a:cubicBezTo>
                    <a:pt x="1279" y="654"/>
                    <a:pt x="1434" y="884"/>
                    <a:pt x="1556" y="1082"/>
                  </a:cubicBezTo>
                  <a:cubicBezTo>
                    <a:pt x="1576" y="1113"/>
                    <a:pt x="1595" y="1147"/>
                    <a:pt x="1616" y="1180"/>
                  </a:cubicBezTo>
                  <a:lnTo>
                    <a:pt x="1213" y="1404"/>
                  </a:lnTo>
                  <a:cubicBezTo>
                    <a:pt x="1088" y="1475"/>
                    <a:pt x="1048" y="1668"/>
                    <a:pt x="1130" y="1784"/>
                  </a:cubicBezTo>
                  <a:cubicBezTo>
                    <a:pt x="1188" y="1864"/>
                    <a:pt x="1271" y="1906"/>
                    <a:pt x="1359" y="1906"/>
                  </a:cubicBezTo>
                  <a:cubicBezTo>
                    <a:pt x="1409" y="1906"/>
                    <a:pt x="1460" y="1892"/>
                    <a:pt x="1509" y="1865"/>
                  </a:cubicBezTo>
                  <a:lnTo>
                    <a:pt x="1882" y="1660"/>
                  </a:lnTo>
                  <a:cubicBezTo>
                    <a:pt x="2065" y="2017"/>
                    <a:pt x="2227" y="2387"/>
                    <a:pt x="2366" y="2764"/>
                  </a:cubicBezTo>
                  <a:cubicBezTo>
                    <a:pt x="2413" y="2891"/>
                    <a:pt x="2519" y="2945"/>
                    <a:pt x="2625" y="2945"/>
                  </a:cubicBezTo>
                  <a:cubicBezTo>
                    <a:pt x="2796" y="2945"/>
                    <a:pt x="2966" y="2805"/>
                    <a:pt x="2889" y="2601"/>
                  </a:cubicBezTo>
                  <a:cubicBezTo>
                    <a:pt x="2747" y="2216"/>
                    <a:pt x="2582" y="1838"/>
                    <a:pt x="2399" y="1472"/>
                  </a:cubicBezTo>
                  <a:cubicBezTo>
                    <a:pt x="2385" y="1445"/>
                    <a:pt x="2372" y="1420"/>
                    <a:pt x="2360" y="1393"/>
                  </a:cubicBezTo>
                  <a:lnTo>
                    <a:pt x="2690" y="1209"/>
                  </a:lnTo>
                  <a:cubicBezTo>
                    <a:pt x="2816" y="1140"/>
                    <a:pt x="2855" y="945"/>
                    <a:pt x="2773" y="829"/>
                  </a:cubicBezTo>
                  <a:cubicBezTo>
                    <a:pt x="2715" y="749"/>
                    <a:pt x="2631" y="708"/>
                    <a:pt x="2543" y="708"/>
                  </a:cubicBezTo>
                  <a:cubicBezTo>
                    <a:pt x="2493" y="708"/>
                    <a:pt x="2442" y="721"/>
                    <a:pt x="2393" y="748"/>
                  </a:cubicBezTo>
                  <a:lnTo>
                    <a:pt x="2097" y="912"/>
                  </a:lnTo>
                  <a:cubicBezTo>
                    <a:pt x="2015" y="768"/>
                    <a:pt x="1921" y="632"/>
                    <a:pt x="1818" y="503"/>
                  </a:cubicBezTo>
                  <a:cubicBezTo>
                    <a:pt x="1597" y="237"/>
                    <a:pt x="1316" y="30"/>
                    <a:pt x="961" y="4"/>
                  </a:cubicBezTo>
                  <a:cubicBezTo>
                    <a:pt x="935" y="2"/>
                    <a:pt x="908" y="1"/>
                    <a:pt x="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8" name="Google Shape;7868;p16"/>
            <p:cNvSpPr/>
            <p:nvPr/>
          </p:nvSpPr>
          <p:spPr>
            <a:xfrm>
              <a:off x="5612775" y="3416325"/>
              <a:ext cx="72400" cy="67050"/>
            </a:xfrm>
            <a:custGeom>
              <a:avLst/>
              <a:gdLst/>
              <a:ahLst/>
              <a:cxnLst/>
              <a:rect l="l" t="t" r="r" b="b"/>
              <a:pathLst>
                <a:path w="2896" h="2682" extrusionOk="0">
                  <a:moveTo>
                    <a:pt x="675" y="1"/>
                  </a:moveTo>
                  <a:cubicBezTo>
                    <a:pt x="328" y="1"/>
                    <a:pt x="19" y="272"/>
                    <a:pt x="6" y="632"/>
                  </a:cubicBezTo>
                  <a:cubicBezTo>
                    <a:pt x="0" y="775"/>
                    <a:pt x="144" y="893"/>
                    <a:pt x="281" y="893"/>
                  </a:cubicBezTo>
                  <a:cubicBezTo>
                    <a:pt x="284" y="893"/>
                    <a:pt x="288" y="893"/>
                    <a:pt x="291" y="893"/>
                  </a:cubicBezTo>
                  <a:cubicBezTo>
                    <a:pt x="450" y="887"/>
                    <a:pt x="548" y="755"/>
                    <a:pt x="553" y="608"/>
                  </a:cubicBezTo>
                  <a:cubicBezTo>
                    <a:pt x="553" y="611"/>
                    <a:pt x="553" y="612"/>
                    <a:pt x="554" y="612"/>
                  </a:cubicBezTo>
                  <a:cubicBezTo>
                    <a:pt x="556" y="612"/>
                    <a:pt x="561" y="595"/>
                    <a:pt x="564" y="594"/>
                  </a:cubicBezTo>
                  <a:lnTo>
                    <a:pt x="564" y="594"/>
                  </a:lnTo>
                  <a:cubicBezTo>
                    <a:pt x="562" y="595"/>
                    <a:pt x="561" y="595"/>
                    <a:pt x="560" y="595"/>
                  </a:cubicBezTo>
                  <a:cubicBezTo>
                    <a:pt x="556" y="595"/>
                    <a:pt x="567" y="589"/>
                    <a:pt x="573" y="586"/>
                  </a:cubicBezTo>
                  <a:cubicBezTo>
                    <a:pt x="580" y="583"/>
                    <a:pt x="594" y="575"/>
                    <a:pt x="599" y="572"/>
                  </a:cubicBezTo>
                  <a:lnTo>
                    <a:pt x="599" y="572"/>
                  </a:lnTo>
                  <a:cubicBezTo>
                    <a:pt x="599" y="572"/>
                    <a:pt x="599" y="572"/>
                    <a:pt x="599" y="572"/>
                  </a:cubicBezTo>
                  <a:cubicBezTo>
                    <a:pt x="602" y="572"/>
                    <a:pt x="651" y="553"/>
                    <a:pt x="643" y="553"/>
                  </a:cubicBezTo>
                  <a:cubicBezTo>
                    <a:pt x="642" y="553"/>
                    <a:pt x="642" y="553"/>
                    <a:pt x="641" y="553"/>
                  </a:cubicBezTo>
                  <a:cubicBezTo>
                    <a:pt x="662" y="550"/>
                    <a:pt x="675" y="547"/>
                    <a:pt x="686" y="547"/>
                  </a:cubicBezTo>
                  <a:cubicBezTo>
                    <a:pt x="698" y="547"/>
                    <a:pt x="708" y="550"/>
                    <a:pt x="727" y="558"/>
                  </a:cubicBezTo>
                  <a:cubicBezTo>
                    <a:pt x="744" y="566"/>
                    <a:pt x="761" y="578"/>
                    <a:pt x="774" y="591"/>
                  </a:cubicBezTo>
                  <a:cubicBezTo>
                    <a:pt x="805" y="621"/>
                    <a:pt x="830" y="655"/>
                    <a:pt x="846" y="694"/>
                  </a:cubicBezTo>
                  <a:cubicBezTo>
                    <a:pt x="876" y="766"/>
                    <a:pt x="885" y="846"/>
                    <a:pt x="877" y="925"/>
                  </a:cubicBezTo>
                  <a:cubicBezTo>
                    <a:pt x="855" y="1104"/>
                    <a:pt x="987" y="1256"/>
                    <a:pt x="1147" y="1256"/>
                  </a:cubicBezTo>
                  <a:cubicBezTo>
                    <a:pt x="1194" y="1256"/>
                    <a:pt x="1244" y="1242"/>
                    <a:pt x="1292" y="1213"/>
                  </a:cubicBezTo>
                  <a:cubicBezTo>
                    <a:pt x="1381" y="1160"/>
                    <a:pt x="1486" y="1135"/>
                    <a:pt x="1593" y="1135"/>
                  </a:cubicBezTo>
                  <a:cubicBezTo>
                    <a:pt x="1784" y="1135"/>
                    <a:pt x="1980" y="1217"/>
                    <a:pt x="2088" y="1370"/>
                  </a:cubicBezTo>
                  <a:cubicBezTo>
                    <a:pt x="2254" y="1603"/>
                    <a:pt x="2207" y="1996"/>
                    <a:pt x="1982" y="2175"/>
                  </a:cubicBezTo>
                  <a:cubicBezTo>
                    <a:pt x="1866" y="2267"/>
                    <a:pt x="1814" y="2419"/>
                    <a:pt x="1900" y="2554"/>
                  </a:cubicBezTo>
                  <a:cubicBezTo>
                    <a:pt x="1949" y="2629"/>
                    <a:pt x="2047" y="2682"/>
                    <a:pt x="2141" y="2682"/>
                  </a:cubicBezTo>
                  <a:cubicBezTo>
                    <a:pt x="2190" y="2682"/>
                    <a:pt x="2238" y="2668"/>
                    <a:pt x="2278" y="2636"/>
                  </a:cubicBezTo>
                  <a:cubicBezTo>
                    <a:pt x="2739" y="2270"/>
                    <a:pt x="2895" y="1575"/>
                    <a:pt x="2551" y="1073"/>
                  </a:cubicBezTo>
                  <a:cubicBezTo>
                    <a:pt x="2332" y="757"/>
                    <a:pt x="1965" y="591"/>
                    <a:pt x="1596" y="591"/>
                  </a:cubicBezTo>
                  <a:cubicBezTo>
                    <a:pt x="1525" y="591"/>
                    <a:pt x="1453" y="597"/>
                    <a:pt x="1382" y="610"/>
                  </a:cubicBezTo>
                  <a:cubicBezTo>
                    <a:pt x="1310" y="328"/>
                    <a:pt x="1128" y="82"/>
                    <a:pt x="816" y="16"/>
                  </a:cubicBezTo>
                  <a:cubicBezTo>
                    <a:pt x="769" y="6"/>
                    <a:pt x="722" y="1"/>
                    <a:pt x="6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69" name="Google Shape;7869;p16"/>
            <p:cNvSpPr/>
            <p:nvPr/>
          </p:nvSpPr>
          <p:spPr>
            <a:xfrm>
              <a:off x="5626925" y="3430925"/>
              <a:ext cx="300" cy="150"/>
            </a:xfrm>
            <a:custGeom>
              <a:avLst/>
              <a:gdLst/>
              <a:ahLst/>
              <a:cxnLst/>
              <a:rect l="l" t="t" r="r" b="b"/>
              <a:pathLst>
                <a:path w="12" h="6" extrusionOk="0">
                  <a:moveTo>
                    <a:pt x="11" y="1"/>
                  </a:moveTo>
                  <a:lnTo>
                    <a:pt x="11" y="1"/>
                  </a:lnTo>
                  <a:cubicBezTo>
                    <a:pt x="11" y="1"/>
                    <a:pt x="10" y="1"/>
                    <a:pt x="7" y="2"/>
                  </a:cubicBezTo>
                  <a:cubicBezTo>
                    <a:pt x="4" y="3"/>
                    <a:pt x="0" y="6"/>
                    <a:pt x="1" y="6"/>
                  </a:cubicBezTo>
                  <a:cubicBezTo>
                    <a:pt x="1" y="6"/>
                    <a:pt x="3" y="5"/>
                    <a:pt x="6" y="4"/>
                  </a:cubicBezTo>
                  <a:cubicBezTo>
                    <a:pt x="10" y="1"/>
                    <a:pt x="11" y="1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0" name="Google Shape;7870;p16"/>
            <p:cNvSpPr/>
            <p:nvPr/>
          </p:nvSpPr>
          <p:spPr>
            <a:xfrm>
              <a:off x="4924475" y="3328200"/>
              <a:ext cx="1122925" cy="780475"/>
            </a:xfrm>
            <a:custGeom>
              <a:avLst/>
              <a:gdLst/>
              <a:ahLst/>
              <a:cxnLst/>
              <a:rect l="l" t="t" r="r" b="b"/>
              <a:pathLst>
                <a:path w="44917" h="31219" extrusionOk="0">
                  <a:moveTo>
                    <a:pt x="34328" y="0"/>
                  </a:moveTo>
                  <a:cubicBezTo>
                    <a:pt x="33667" y="0"/>
                    <a:pt x="33007" y="36"/>
                    <a:pt x="32354" y="105"/>
                  </a:cubicBezTo>
                  <a:cubicBezTo>
                    <a:pt x="30256" y="324"/>
                    <a:pt x="28204" y="841"/>
                    <a:pt x="26195" y="1473"/>
                  </a:cubicBezTo>
                  <a:cubicBezTo>
                    <a:pt x="24251" y="2085"/>
                    <a:pt x="22335" y="2786"/>
                    <a:pt x="20452" y="3561"/>
                  </a:cubicBezTo>
                  <a:cubicBezTo>
                    <a:pt x="16721" y="5094"/>
                    <a:pt x="13122" y="6927"/>
                    <a:pt x="9688" y="9040"/>
                  </a:cubicBezTo>
                  <a:cubicBezTo>
                    <a:pt x="8005" y="10077"/>
                    <a:pt x="6327" y="11155"/>
                    <a:pt x="4782" y="12393"/>
                  </a:cubicBezTo>
                  <a:cubicBezTo>
                    <a:pt x="3292" y="13589"/>
                    <a:pt x="1937" y="15002"/>
                    <a:pt x="1093" y="16733"/>
                  </a:cubicBezTo>
                  <a:cubicBezTo>
                    <a:pt x="258" y="18446"/>
                    <a:pt x="1" y="20345"/>
                    <a:pt x="514" y="22193"/>
                  </a:cubicBezTo>
                  <a:cubicBezTo>
                    <a:pt x="989" y="23900"/>
                    <a:pt x="1978" y="25454"/>
                    <a:pt x="3205" y="26718"/>
                  </a:cubicBezTo>
                  <a:cubicBezTo>
                    <a:pt x="5605" y="29189"/>
                    <a:pt x="8936" y="30596"/>
                    <a:pt x="12315" y="31041"/>
                  </a:cubicBezTo>
                  <a:cubicBezTo>
                    <a:pt x="13242" y="31163"/>
                    <a:pt x="14172" y="31218"/>
                    <a:pt x="15103" y="31218"/>
                  </a:cubicBezTo>
                  <a:cubicBezTo>
                    <a:pt x="18357" y="31218"/>
                    <a:pt x="21610" y="30539"/>
                    <a:pt x="24721" y="29642"/>
                  </a:cubicBezTo>
                  <a:cubicBezTo>
                    <a:pt x="28268" y="28619"/>
                    <a:pt x="31742" y="27213"/>
                    <a:pt x="34842" y="25192"/>
                  </a:cubicBezTo>
                  <a:cubicBezTo>
                    <a:pt x="37857" y="23227"/>
                    <a:pt x="40483" y="20670"/>
                    <a:pt x="42261" y="17524"/>
                  </a:cubicBezTo>
                  <a:cubicBezTo>
                    <a:pt x="43966" y="14507"/>
                    <a:pt x="44917" y="10985"/>
                    <a:pt x="44588" y="7506"/>
                  </a:cubicBezTo>
                  <a:cubicBezTo>
                    <a:pt x="44511" y="6674"/>
                    <a:pt x="44359" y="5850"/>
                    <a:pt x="44138" y="5045"/>
                  </a:cubicBezTo>
                  <a:cubicBezTo>
                    <a:pt x="44109" y="4942"/>
                    <a:pt x="44028" y="4897"/>
                    <a:pt x="43945" y="4897"/>
                  </a:cubicBezTo>
                  <a:cubicBezTo>
                    <a:pt x="43820" y="4897"/>
                    <a:pt x="43690" y="5000"/>
                    <a:pt x="43734" y="5156"/>
                  </a:cubicBezTo>
                  <a:cubicBezTo>
                    <a:pt x="44646" y="8462"/>
                    <a:pt x="44238" y="11975"/>
                    <a:pt x="42960" y="15127"/>
                  </a:cubicBezTo>
                  <a:cubicBezTo>
                    <a:pt x="41644" y="18366"/>
                    <a:pt x="39430" y="21140"/>
                    <a:pt x="36718" y="23323"/>
                  </a:cubicBezTo>
                  <a:cubicBezTo>
                    <a:pt x="33916" y="25578"/>
                    <a:pt x="30645" y="27198"/>
                    <a:pt x="27267" y="28390"/>
                  </a:cubicBezTo>
                  <a:cubicBezTo>
                    <a:pt x="23565" y="29697"/>
                    <a:pt x="19624" y="30688"/>
                    <a:pt x="15686" y="30792"/>
                  </a:cubicBezTo>
                  <a:cubicBezTo>
                    <a:pt x="15495" y="30797"/>
                    <a:pt x="15304" y="30799"/>
                    <a:pt x="15113" y="30799"/>
                  </a:cubicBezTo>
                  <a:cubicBezTo>
                    <a:pt x="11715" y="30799"/>
                    <a:pt x="8319" y="30011"/>
                    <a:pt x="5480" y="28080"/>
                  </a:cubicBezTo>
                  <a:cubicBezTo>
                    <a:pt x="2672" y="26170"/>
                    <a:pt x="179" y="22792"/>
                    <a:pt x="729" y="19224"/>
                  </a:cubicBezTo>
                  <a:cubicBezTo>
                    <a:pt x="1328" y="15340"/>
                    <a:pt x="4691" y="12815"/>
                    <a:pt x="7745" y="10783"/>
                  </a:cubicBezTo>
                  <a:cubicBezTo>
                    <a:pt x="10995" y="8622"/>
                    <a:pt x="14412" y="6720"/>
                    <a:pt x="17962" y="5095"/>
                  </a:cubicBezTo>
                  <a:cubicBezTo>
                    <a:pt x="19754" y="4274"/>
                    <a:pt x="21580" y="3527"/>
                    <a:pt x="23435" y="2853"/>
                  </a:cubicBezTo>
                  <a:cubicBezTo>
                    <a:pt x="25320" y="2168"/>
                    <a:pt x="27231" y="1535"/>
                    <a:pt x="29185" y="1076"/>
                  </a:cubicBezTo>
                  <a:cubicBezTo>
                    <a:pt x="30881" y="677"/>
                    <a:pt x="32648" y="422"/>
                    <a:pt x="34404" y="422"/>
                  </a:cubicBezTo>
                  <a:cubicBezTo>
                    <a:pt x="36472" y="422"/>
                    <a:pt x="38525" y="776"/>
                    <a:pt x="40428" y="1667"/>
                  </a:cubicBezTo>
                  <a:cubicBezTo>
                    <a:pt x="41216" y="2034"/>
                    <a:pt x="41959" y="2493"/>
                    <a:pt x="42639" y="3035"/>
                  </a:cubicBezTo>
                  <a:cubicBezTo>
                    <a:pt x="42682" y="3070"/>
                    <a:pt x="42730" y="3085"/>
                    <a:pt x="42776" y="3085"/>
                  </a:cubicBezTo>
                  <a:cubicBezTo>
                    <a:pt x="42950" y="3085"/>
                    <a:pt x="43102" y="2872"/>
                    <a:pt x="42936" y="2739"/>
                  </a:cubicBezTo>
                  <a:cubicBezTo>
                    <a:pt x="40500" y="786"/>
                    <a:pt x="37406" y="0"/>
                    <a:pt x="34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1" name="Google Shape;7871;p16"/>
            <p:cNvSpPr/>
            <p:nvPr/>
          </p:nvSpPr>
          <p:spPr>
            <a:xfrm>
              <a:off x="3811875" y="2095175"/>
              <a:ext cx="953400" cy="417525"/>
            </a:xfrm>
            <a:custGeom>
              <a:avLst/>
              <a:gdLst/>
              <a:ahLst/>
              <a:cxnLst/>
              <a:rect l="l" t="t" r="r" b="b"/>
              <a:pathLst>
                <a:path w="38136" h="16701" extrusionOk="0">
                  <a:moveTo>
                    <a:pt x="17591" y="419"/>
                  </a:moveTo>
                  <a:cubicBezTo>
                    <a:pt x="19035" y="419"/>
                    <a:pt x="20480" y="495"/>
                    <a:pt x="21915" y="622"/>
                  </a:cubicBezTo>
                  <a:cubicBezTo>
                    <a:pt x="24652" y="865"/>
                    <a:pt x="27394" y="1296"/>
                    <a:pt x="30004" y="2175"/>
                  </a:cubicBezTo>
                  <a:cubicBezTo>
                    <a:pt x="31283" y="2604"/>
                    <a:pt x="32523" y="3143"/>
                    <a:pt x="33686" y="3826"/>
                  </a:cubicBezTo>
                  <a:cubicBezTo>
                    <a:pt x="34822" y="4492"/>
                    <a:pt x="35963" y="5295"/>
                    <a:pt x="36837" y="6286"/>
                  </a:cubicBezTo>
                  <a:cubicBezTo>
                    <a:pt x="37286" y="6799"/>
                    <a:pt x="37684" y="7452"/>
                    <a:pt x="37581" y="8160"/>
                  </a:cubicBezTo>
                  <a:cubicBezTo>
                    <a:pt x="37567" y="8249"/>
                    <a:pt x="37608" y="8337"/>
                    <a:pt x="37684" y="8384"/>
                  </a:cubicBezTo>
                  <a:cubicBezTo>
                    <a:pt x="37543" y="9658"/>
                    <a:pt x="36613" y="10681"/>
                    <a:pt x="35641" y="11447"/>
                  </a:cubicBezTo>
                  <a:cubicBezTo>
                    <a:pt x="34541" y="12315"/>
                    <a:pt x="33293" y="13006"/>
                    <a:pt x="32013" y="13566"/>
                  </a:cubicBezTo>
                  <a:cubicBezTo>
                    <a:pt x="29396" y="14706"/>
                    <a:pt x="26560" y="15280"/>
                    <a:pt x="23743" y="15657"/>
                  </a:cubicBezTo>
                  <a:cubicBezTo>
                    <a:pt x="20922" y="16035"/>
                    <a:pt x="18066" y="16279"/>
                    <a:pt x="15217" y="16279"/>
                  </a:cubicBezTo>
                  <a:cubicBezTo>
                    <a:pt x="14896" y="16279"/>
                    <a:pt x="14576" y="16276"/>
                    <a:pt x="14257" y="16270"/>
                  </a:cubicBezTo>
                  <a:cubicBezTo>
                    <a:pt x="12626" y="16238"/>
                    <a:pt x="10995" y="16116"/>
                    <a:pt x="9382" y="15870"/>
                  </a:cubicBezTo>
                  <a:cubicBezTo>
                    <a:pt x="8058" y="15667"/>
                    <a:pt x="6739" y="15399"/>
                    <a:pt x="5479" y="14940"/>
                  </a:cubicBezTo>
                  <a:cubicBezTo>
                    <a:pt x="3328" y="14155"/>
                    <a:pt x="1133" y="12702"/>
                    <a:pt x="644" y="10308"/>
                  </a:cubicBezTo>
                  <a:cubicBezTo>
                    <a:pt x="71" y="7502"/>
                    <a:pt x="1997" y="4928"/>
                    <a:pt x="4251" y="3505"/>
                  </a:cubicBezTo>
                  <a:cubicBezTo>
                    <a:pt x="5462" y="2741"/>
                    <a:pt x="6802" y="2197"/>
                    <a:pt x="8163" y="1761"/>
                  </a:cubicBezTo>
                  <a:cubicBezTo>
                    <a:pt x="9624" y="1296"/>
                    <a:pt x="11126" y="966"/>
                    <a:pt x="12644" y="751"/>
                  </a:cubicBezTo>
                  <a:cubicBezTo>
                    <a:pt x="14282" y="518"/>
                    <a:pt x="15936" y="419"/>
                    <a:pt x="17591" y="419"/>
                  </a:cubicBezTo>
                  <a:close/>
                  <a:moveTo>
                    <a:pt x="17682" y="0"/>
                  </a:moveTo>
                  <a:cubicBezTo>
                    <a:pt x="16731" y="0"/>
                    <a:pt x="15780" y="32"/>
                    <a:pt x="14833" y="101"/>
                  </a:cubicBezTo>
                  <a:cubicBezTo>
                    <a:pt x="11706" y="328"/>
                    <a:pt x="8546" y="959"/>
                    <a:pt x="5680" y="2266"/>
                  </a:cubicBezTo>
                  <a:cubicBezTo>
                    <a:pt x="3143" y="3424"/>
                    <a:pt x="771" y="5400"/>
                    <a:pt x="237" y="8275"/>
                  </a:cubicBezTo>
                  <a:cubicBezTo>
                    <a:pt x="0" y="9551"/>
                    <a:pt x="190" y="10866"/>
                    <a:pt x="847" y="11994"/>
                  </a:cubicBezTo>
                  <a:cubicBezTo>
                    <a:pt x="1442" y="13017"/>
                    <a:pt x="2362" y="13815"/>
                    <a:pt x="3371" y="14413"/>
                  </a:cubicBezTo>
                  <a:cubicBezTo>
                    <a:pt x="5804" y="15858"/>
                    <a:pt x="8759" y="16303"/>
                    <a:pt x="11532" y="16547"/>
                  </a:cubicBezTo>
                  <a:cubicBezTo>
                    <a:pt x="12740" y="16653"/>
                    <a:pt x="13952" y="16700"/>
                    <a:pt x="15164" y="16700"/>
                  </a:cubicBezTo>
                  <a:cubicBezTo>
                    <a:pt x="17345" y="16700"/>
                    <a:pt x="19528" y="16549"/>
                    <a:pt x="21697" y="16320"/>
                  </a:cubicBezTo>
                  <a:cubicBezTo>
                    <a:pt x="24671" y="16007"/>
                    <a:pt x="27660" y="15566"/>
                    <a:pt x="30499" y="14596"/>
                  </a:cubicBezTo>
                  <a:cubicBezTo>
                    <a:pt x="31881" y="14125"/>
                    <a:pt x="33225" y="13526"/>
                    <a:pt x="34471" y="12762"/>
                  </a:cubicBezTo>
                  <a:cubicBezTo>
                    <a:pt x="35643" y="12043"/>
                    <a:pt x="36840" y="11179"/>
                    <a:pt x="37565" y="9985"/>
                  </a:cubicBezTo>
                  <a:cubicBezTo>
                    <a:pt x="37899" y="9437"/>
                    <a:pt x="38101" y="8828"/>
                    <a:pt x="38128" y="8184"/>
                  </a:cubicBezTo>
                  <a:cubicBezTo>
                    <a:pt x="38136" y="8101"/>
                    <a:pt x="38086" y="8022"/>
                    <a:pt x="38007" y="7996"/>
                  </a:cubicBezTo>
                  <a:cubicBezTo>
                    <a:pt x="38039" y="6687"/>
                    <a:pt x="36901" y="5667"/>
                    <a:pt x="35956" y="4895"/>
                  </a:cubicBezTo>
                  <a:cubicBezTo>
                    <a:pt x="34878" y="4013"/>
                    <a:pt x="33684" y="3281"/>
                    <a:pt x="32425" y="2691"/>
                  </a:cubicBezTo>
                  <a:cubicBezTo>
                    <a:pt x="29862" y="1490"/>
                    <a:pt x="27074" y="846"/>
                    <a:pt x="24281" y="469"/>
                  </a:cubicBezTo>
                  <a:cubicBezTo>
                    <a:pt x="22099" y="173"/>
                    <a:pt x="19888" y="0"/>
                    <a:pt x="17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2" name="Google Shape;7872;p16"/>
            <p:cNvSpPr/>
            <p:nvPr/>
          </p:nvSpPr>
          <p:spPr>
            <a:xfrm>
              <a:off x="1511425" y="540325"/>
              <a:ext cx="68700" cy="433000"/>
            </a:xfrm>
            <a:custGeom>
              <a:avLst/>
              <a:gdLst/>
              <a:ahLst/>
              <a:cxnLst/>
              <a:rect l="l" t="t" r="r" b="b"/>
              <a:pathLst>
                <a:path w="2748" h="17320" extrusionOk="0">
                  <a:moveTo>
                    <a:pt x="2541" y="0"/>
                  </a:moveTo>
                  <a:cubicBezTo>
                    <a:pt x="2436" y="0"/>
                    <a:pt x="2328" y="68"/>
                    <a:pt x="2321" y="202"/>
                  </a:cubicBezTo>
                  <a:cubicBezTo>
                    <a:pt x="2185" y="2655"/>
                    <a:pt x="2045" y="5107"/>
                    <a:pt x="1898" y="7559"/>
                  </a:cubicBezTo>
                  <a:cubicBezTo>
                    <a:pt x="1824" y="8794"/>
                    <a:pt x="1749" y="10029"/>
                    <a:pt x="1674" y="11263"/>
                  </a:cubicBezTo>
                  <a:cubicBezTo>
                    <a:pt x="1636" y="11865"/>
                    <a:pt x="1610" y="12470"/>
                    <a:pt x="1561" y="13070"/>
                  </a:cubicBezTo>
                  <a:cubicBezTo>
                    <a:pt x="1545" y="13262"/>
                    <a:pt x="1523" y="13493"/>
                    <a:pt x="1409" y="13656"/>
                  </a:cubicBezTo>
                  <a:cubicBezTo>
                    <a:pt x="1257" y="13873"/>
                    <a:pt x="1003" y="13794"/>
                    <a:pt x="778" y="13833"/>
                  </a:cubicBezTo>
                  <a:cubicBezTo>
                    <a:pt x="190" y="13933"/>
                    <a:pt x="217" y="14577"/>
                    <a:pt x="179" y="15042"/>
                  </a:cubicBezTo>
                  <a:lnTo>
                    <a:pt x="12" y="17118"/>
                  </a:lnTo>
                  <a:cubicBezTo>
                    <a:pt x="1" y="17253"/>
                    <a:pt x="99" y="17320"/>
                    <a:pt x="204" y="17320"/>
                  </a:cubicBezTo>
                  <a:cubicBezTo>
                    <a:pt x="308" y="17320"/>
                    <a:pt x="419" y="17252"/>
                    <a:pt x="430" y="17118"/>
                  </a:cubicBezTo>
                  <a:cubicBezTo>
                    <a:pt x="480" y="16496"/>
                    <a:pt x="530" y="15873"/>
                    <a:pt x="582" y="15251"/>
                  </a:cubicBezTo>
                  <a:cubicBezTo>
                    <a:pt x="602" y="14995"/>
                    <a:pt x="591" y="14713"/>
                    <a:pt x="654" y="14466"/>
                  </a:cubicBezTo>
                  <a:cubicBezTo>
                    <a:pt x="734" y="14143"/>
                    <a:pt x="1068" y="14271"/>
                    <a:pt x="1318" y="14207"/>
                  </a:cubicBezTo>
                  <a:cubicBezTo>
                    <a:pt x="1705" y="14105"/>
                    <a:pt x="1882" y="13737"/>
                    <a:pt x="1945" y="13369"/>
                  </a:cubicBezTo>
                  <a:cubicBezTo>
                    <a:pt x="2036" y="12835"/>
                    <a:pt x="2030" y="12274"/>
                    <a:pt x="2064" y="11733"/>
                  </a:cubicBezTo>
                  <a:cubicBezTo>
                    <a:pt x="2216" y="9281"/>
                    <a:pt x="2362" y="6829"/>
                    <a:pt x="2504" y="4377"/>
                  </a:cubicBezTo>
                  <a:cubicBezTo>
                    <a:pt x="2584" y="2986"/>
                    <a:pt x="2662" y="1595"/>
                    <a:pt x="2739" y="203"/>
                  </a:cubicBezTo>
                  <a:cubicBezTo>
                    <a:pt x="2747" y="68"/>
                    <a:pt x="2646" y="0"/>
                    <a:pt x="2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3" name="Google Shape;7873;p16"/>
            <p:cNvSpPr/>
            <p:nvPr/>
          </p:nvSpPr>
          <p:spPr>
            <a:xfrm>
              <a:off x="1498700" y="338275"/>
              <a:ext cx="1401575" cy="637075"/>
            </a:xfrm>
            <a:custGeom>
              <a:avLst/>
              <a:gdLst/>
              <a:ahLst/>
              <a:cxnLst/>
              <a:rect l="l" t="t" r="r" b="b"/>
              <a:pathLst>
                <a:path w="56063" h="25483" extrusionOk="0">
                  <a:moveTo>
                    <a:pt x="53625" y="2748"/>
                  </a:moveTo>
                  <a:cubicBezTo>
                    <a:pt x="53867" y="2935"/>
                    <a:pt x="54104" y="3129"/>
                    <a:pt x="54337" y="3328"/>
                  </a:cubicBezTo>
                  <a:cubicBezTo>
                    <a:pt x="54240" y="3515"/>
                    <a:pt x="54156" y="3706"/>
                    <a:pt x="54082" y="3902"/>
                  </a:cubicBezTo>
                  <a:lnTo>
                    <a:pt x="53618" y="3892"/>
                  </a:lnTo>
                  <a:cubicBezTo>
                    <a:pt x="53601" y="3511"/>
                    <a:pt x="53604" y="3131"/>
                    <a:pt x="53625" y="2748"/>
                  </a:cubicBezTo>
                  <a:close/>
                  <a:moveTo>
                    <a:pt x="54662" y="3618"/>
                  </a:moveTo>
                  <a:cubicBezTo>
                    <a:pt x="54775" y="3720"/>
                    <a:pt x="54891" y="3818"/>
                    <a:pt x="55002" y="3922"/>
                  </a:cubicBezTo>
                  <a:lnTo>
                    <a:pt x="54522" y="3911"/>
                  </a:lnTo>
                  <a:cubicBezTo>
                    <a:pt x="54565" y="3812"/>
                    <a:pt x="54613" y="3715"/>
                    <a:pt x="54662" y="3618"/>
                  </a:cubicBezTo>
                  <a:close/>
                  <a:moveTo>
                    <a:pt x="54513" y="4331"/>
                  </a:moveTo>
                  <a:lnTo>
                    <a:pt x="55453" y="4350"/>
                  </a:lnTo>
                  <a:cubicBezTo>
                    <a:pt x="55459" y="4356"/>
                    <a:pt x="55466" y="4361"/>
                    <a:pt x="55472" y="4367"/>
                  </a:cubicBezTo>
                  <a:cubicBezTo>
                    <a:pt x="55072" y="4589"/>
                    <a:pt x="54679" y="4823"/>
                    <a:pt x="54289" y="5062"/>
                  </a:cubicBezTo>
                  <a:lnTo>
                    <a:pt x="54289" y="5061"/>
                  </a:lnTo>
                  <a:lnTo>
                    <a:pt x="54533" y="4558"/>
                  </a:lnTo>
                  <a:cubicBezTo>
                    <a:pt x="54577" y="4469"/>
                    <a:pt x="54560" y="4387"/>
                    <a:pt x="54513" y="4331"/>
                  </a:cubicBezTo>
                  <a:close/>
                  <a:moveTo>
                    <a:pt x="53647" y="4312"/>
                  </a:moveTo>
                  <a:lnTo>
                    <a:pt x="53941" y="4318"/>
                  </a:lnTo>
                  <a:cubicBezTo>
                    <a:pt x="53853" y="4621"/>
                    <a:pt x="53792" y="4928"/>
                    <a:pt x="53759" y="5241"/>
                  </a:cubicBezTo>
                  <a:cubicBezTo>
                    <a:pt x="53759" y="5245"/>
                    <a:pt x="53759" y="5250"/>
                    <a:pt x="53758" y="5254"/>
                  </a:cubicBezTo>
                  <a:lnTo>
                    <a:pt x="53758" y="5254"/>
                  </a:lnTo>
                  <a:cubicBezTo>
                    <a:pt x="53706" y="4943"/>
                    <a:pt x="53672" y="4628"/>
                    <a:pt x="53647" y="4314"/>
                  </a:cubicBezTo>
                  <a:lnTo>
                    <a:pt x="53647" y="4312"/>
                  </a:lnTo>
                  <a:close/>
                  <a:moveTo>
                    <a:pt x="53768" y="5314"/>
                  </a:moveTo>
                  <a:lnTo>
                    <a:pt x="53768" y="5314"/>
                  </a:lnTo>
                  <a:cubicBezTo>
                    <a:pt x="53774" y="5332"/>
                    <a:pt x="53783" y="5348"/>
                    <a:pt x="53795" y="5363"/>
                  </a:cubicBezTo>
                  <a:lnTo>
                    <a:pt x="53762" y="5384"/>
                  </a:lnTo>
                  <a:cubicBezTo>
                    <a:pt x="53767" y="5360"/>
                    <a:pt x="53769" y="5337"/>
                    <a:pt x="53768" y="5314"/>
                  </a:cubicBezTo>
                  <a:close/>
                  <a:moveTo>
                    <a:pt x="20074" y="420"/>
                  </a:moveTo>
                  <a:cubicBezTo>
                    <a:pt x="20142" y="420"/>
                    <a:pt x="20210" y="422"/>
                    <a:pt x="20277" y="425"/>
                  </a:cubicBezTo>
                  <a:cubicBezTo>
                    <a:pt x="20417" y="431"/>
                    <a:pt x="20605" y="450"/>
                    <a:pt x="20685" y="585"/>
                  </a:cubicBezTo>
                  <a:cubicBezTo>
                    <a:pt x="20777" y="741"/>
                    <a:pt x="20708" y="1030"/>
                    <a:pt x="20697" y="1199"/>
                  </a:cubicBezTo>
                  <a:cubicBezTo>
                    <a:pt x="20650" y="1873"/>
                    <a:pt x="20597" y="2548"/>
                    <a:pt x="20542" y="3222"/>
                  </a:cubicBezTo>
                  <a:lnTo>
                    <a:pt x="17851" y="3167"/>
                  </a:lnTo>
                  <a:cubicBezTo>
                    <a:pt x="17849" y="3167"/>
                    <a:pt x="17847" y="3167"/>
                    <a:pt x="17845" y="3167"/>
                  </a:cubicBezTo>
                  <a:cubicBezTo>
                    <a:pt x="17581" y="3167"/>
                    <a:pt x="17583" y="3580"/>
                    <a:pt x="17851" y="3585"/>
                  </a:cubicBezTo>
                  <a:lnTo>
                    <a:pt x="20511" y="3640"/>
                  </a:lnTo>
                  <a:cubicBezTo>
                    <a:pt x="20506" y="3701"/>
                    <a:pt x="20502" y="3764"/>
                    <a:pt x="20497" y="3825"/>
                  </a:cubicBezTo>
                  <a:cubicBezTo>
                    <a:pt x="20390" y="5099"/>
                    <a:pt x="20268" y="6371"/>
                    <a:pt x="20136" y="7641"/>
                  </a:cubicBezTo>
                  <a:lnTo>
                    <a:pt x="13066" y="7641"/>
                  </a:lnTo>
                  <a:cubicBezTo>
                    <a:pt x="13160" y="5753"/>
                    <a:pt x="13316" y="3870"/>
                    <a:pt x="13548" y="1995"/>
                  </a:cubicBezTo>
                  <a:cubicBezTo>
                    <a:pt x="13576" y="1774"/>
                    <a:pt x="13605" y="1553"/>
                    <a:pt x="13634" y="1332"/>
                  </a:cubicBezTo>
                  <a:cubicBezTo>
                    <a:pt x="13650" y="1214"/>
                    <a:pt x="13664" y="1097"/>
                    <a:pt x="13681" y="979"/>
                  </a:cubicBezTo>
                  <a:cubicBezTo>
                    <a:pt x="13681" y="976"/>
                    <a:pt x="13683" y="972"/>
                    <a:pt x="13683" y="969"/>
                  </a:cubicBezTo>
                  <a:cubicBezTo>
                    <a:pt x="13696" y="970"/>
                    <a:pt x="13709" y="971"/>
                    <a:pt x="13722" y="971"/>
                  </a:cubicBezTo>
                  <a:cubicBezTo>
                    <a:pt x="13868" y="971"/>
                    <a:pt x="13966" y="850"/>
                    <a:pt x="13977" y="708"/>
                  </a:cubicBezTo>
                  <a:lnTo>
                    <a:pt x="19026" y="475"/>
                  </a:lnTo>
                  <a:cubicBezTo>
                    <a:pt x="19372" y="458"/>
                    <a:pt x="19725" y="420"/>
                    <a:pt x="20074" y="420"/>
                  </a:cubicBezTo>
                  <a:close/>
                  <a:moveTo>
                    <a:pt x="20093" y="8060"/>
                  </a:moveTo>
                  <a:cubicBezTo>
                    <a:pt x="19903" y="9863"/>
                    <a:pt x="19687" y="11663"/>
                    <a:pt x="19447" y="13462"/>
                  </a:cubicBezTo>
                  <a:lnTo>
                    <a:pt x="19447" y="13460"/>
                  </a:lnTo>
                  <a:lnTo>
                    <a:pt x="13000" y="13412"/>
                  </a:lnTo>
                  <a:cubicBezTo>
                    <a:pt x="12992" y="13094"/>
                    <a:pt x="12976" y="12774"/>
                    <a:pt x="12972" y="12455"/>
                  </a:cubicBezTo>
                  <a:cubicBezTo>
                    <a:pt x="12951" y="10990"/>
                    <a:pt x="12986" y="9523"/>
                    <a:pt x="13050" y="8060"/>
                  </a:cubicBezTo>
                  <a:close/>
                  <a:moveTo>
                    <a:pt x="20516" y="8058"/>
                  </a:moveTo>
                  <a:lnTo>
                    <a:pt x="31721" y="8060"/>
                  </a:lnTo>
                  <a:cubicBezTo>
                    <a:pt x="31544" y="9887"/>
                    <a:pt x="31408" y="11718"/>
                    <a:pt x="31295" y="13550"/>
                  </a:cubicBezTo>
                  <a:lnTo>
                    <a:pt x="22122" y="13481"/>
                  </a:lnTo>
                  <a:lnTo>
                    <a:pt x="19872" y="13464"/>
                  </a:lnTo>
                  <a:cubicBezTo>
                    <a:pt x="20113" y="11666"/>
                    <a:pt x="20328" y="9865"/>
                    <a:pt x="20516" y="8058"/>
                  </a:cubicBezTo>
                  <a:close/>
                  <a:moveTo>
                    <a:pt x="13012" y="13832"/>
                  </a:moveTo>
                  <a:lnTo>
                    <a:pt x="14656" y="13844"/>
                  </a:lnTo>
                  <a:lnTo>
                    <a:pt x="19392" y="13880"/>
                  </a:lnTo>
                  <a:cubicBezTo>
                    <a:pt x="19370" y="14034"/>
                    <a:pt x="19353" y="14187"/>
                    <a:pt x="19331" y="14341"/>
                  </a:cubicBezTo>
                  <a:cubicBezTo>
                    <a:pt x="19211" y="15209"/>
                    <a:pt x="19084" y="16079"/>
                    <a:pt x="18952" y="16946"/>
                  </a:cubicBezTo>
                  <a:cubicBezTo>
                    <a:pt x="18856" y="17564"/>
                    <a:pt x="18740" y="18183"/>
                    <a:pt x="18531" y="18773"/>
                  </a:cubicBezTo>
                  <a:cubicBezTo>
                    <a:pt x="18332" y="19334"/>
                    <a:pt x="18029" y="19894"/>
                    <a:pt x="17547" y="20256"/>
                  </a:cubicBezTo>
                  <a:cubicBezTo>
                    <a:pt x="17188" y="20525"/>
                    <a:pt x="16765" y="20655"/>
                    <a:pt x="16334" y="20655"/>
                  </a:cubicBezTo>
                  <a:cubicBezTo>
                    <a:pt x="16143" y="20655"/>
                    <a:pt x="15949" y="20629"/>
                    <a:pt x="15759" y="20578"/>
                  </a:cubicBezTo>
                  <a:cubicBezTo>
                    <a:pt x="14308" y="20190"/>
                    <a:pt x="13558" y="18817"/>
                    <a:pt x="13280" y="17440"/>
                  </a:cubicBezTo>
                  <a:cubicBezTo>
                    <a:pt x="13124" y="16661"/>
                    <a:pt x="13088" y="15865"/>
                    <a:pt x="13050" y="15076"/>
                  </a:cubicBezTo>
                  <a:cubicBezTo>
                    <a:pt x="13031" y="14661"/>
                    <a:pt x="13025" y="14247"/>
                    <a:pt x="13012" y="13832"/>
                  </a:cubicBezTo>
                  <a:close/>
                  <a:moveTo>
                    <a:pt x="20197" y="1"/>
                  </a:moveTo>
                  <a:cubicBezTo>
                    <a:pt x="20028" y="1"/>
                    <a:pt x="19859" y="18"/>
                    <a:pt x="19702" y="25"/>
                  </a:cubicBezTo>
                  <a:lnTo>
                    <a:pt x="18195" y="94"/>
                  </a:lnTo>
                  <a:lnTo>
                    <a:pt x="15234" y="232"/>
                  </a:lnTo>
                  <a:lnTo>
                    <a:pt x="13727" y="301"/>
                  </a:lnTo>
                  <a:cubicBezTo>
                    <a:pt x="13658" y="303"/>
                    <a:pt x="13595" y="340"/>
                    <a:pt x="13561" y="400"/>
                  </a:cubicBezTo>
                  <a:cubicBezTo>
                    <a:pt x="13476" y="434"/>
                    <a:pt x="13404" y="497"/>
                    <a:pt x="13359" y="578"/>
                  </a:cubicBezTo>
                  <a:cubicBezTo>
                    <a:pt x="13269" y="738"/>
                    <a:pt x="13266" y="945"/>
                    <a:pt x="13243" y="1122"/>
                  </a:cubicBezTo>
                  <a:cubicBezTo>
                    <a:pt x="13210" y="1362"/>
                    <a:pt x="13178" y="1601"/>
                    <a:pt x="13149" y="1841"/>
                  </a:cubicBezTo>
                  <a:cubicBezTo>
                    <a:pt x="13086" y="2335"/>
                    <a:pt x="13030" y="2828"/>
                    <a:pt x="12976" y="3322"/>
                  </a:cubicBezTo>
                  <a:cubicBezTo>
                    <a:pt x="12824" y="4759"/>
                    <a:pt x="12713" y="6198"/>
                    <a:pt x="12643" y="7641"/>
                  </a:cubicBezTo>
                  <a:lnTo>
                    <a:pt x="2872" y="7641"/>
                  </a:lnTo>
                  <a:cubicBezTo>
                    <a:pt x="2603" y="7641"/>
                    <a:pt x="2603" y="8060"/>
                    <a:pt x="2872" y="8060"/>
                  </a:cubicBezTo>
                  <a:lnTo>
                    <a:pt x="12624" y="8060"/>
                  </a:lnTo>
                  <a:cubicBezTo>
                    <a:pt x="12607" y="8447"/>
                    <a:pt x="12589" y="8832"/>
                    <a:pt x="12578" y="9218"/>
                  </a:cubicBezTo>
                  <a:cubicBezTo>
                    <a:pt x="12538" y="10615"/>
                    <a:pt x="12536" y="12013"/>
                    <a:pt x="12572" y="13410"/>
                  </a:cubicBezTo>
                  <a:lnTo>
                    <a:pt x="8599" y="13381"/>
                  </a:lnTo>
                  <a:lnTo>
                    <a:pt x="4839" y="13352"/>
                  </a:lnTo>
                  <a:cubicBezTo>
                    <a:pt x="4328" y="13349"/>
                    <a:pt x="3817" y="13340"/>
                    <a:pt x="3307" y="13340"/>
                  </a:cubicBezTo>
                  <a:cubicBezTo>
                    <a:pt x="3185" y="13340"/>
                    <a:pt x="3063" y="13340"/>
                    <a:pt x="2941" y="13341"/>
                  </a:cubicBezTo>
                  <a:cubicBezTo>
                    <a:pt x="2358" y="13346"/>
                    <a:pt x="1777" y="13393"/>
                    <a:pt x="1224" y="13586"/>
                  </a:cubicBezTo>
                  <a:cubicBezTo>
                    <a:pt x="997" y="13666"/>
                    <a:pt x="1062" y="14003"/>
                    <a:pt x="1264" y="14003"/>
                  </a:cubicBezTo>
                  <a:cubicBezTo>
                    <a:pt x="1286" y="14003"/>
                    <a:pt x="1310" y="13999"/>
                    <a:pt x="1335" y="13990"/>
                  </a:cubicBezTo>
                  <a:cubicBezTo>
                    <a:pt x="1916" y="13787"/>
                    <a:pt x="2540" y="13742"/>
                    <a:pt x="3165" y="13742"/>
                  </a:cubicBezTo>
                  <a:cubicBezTo>
                    <a:pt x="3623" y="13742"/>
                    <a:pt x="4082" y="13766"/>
                    <a:pt x="4525" y="13769"/>
                  </a:cubicBezTo>
                  <a:lnTo>
                    <a:pt x="7919" y="13794"/>
                  </a:lnTo>
                  <a:lnTo>
                    <a:pt x="12583" y="13830"/>
                  </a:lnTo>
                  <a:cubicBezTo>
                    <a:pt x="12596" y="14263"/>
                    <a:pt x="12611" y="14695"/>
                    <a:pt x="12633" y="15127"/>
                  </a:cubicBezTo>
                  <a:cubicBezTo>
                    <a:pt x="12710" y="16743"/>
                    <a:pt x="12804" y="18567"/>
                    <a:pt x="13904" y="19859"/>
                  </a:cubicBezTo>
                  <a:cubicBezTo>
                    <a:pt x="14510" y="20570"/>
                    <a:pt x="15440" y="21073"/>
                    <a:pt x="16364" y="21073"/>
                  </a:cubicBezTo>
                  <a:cubicBezTo>
                    <a:pt x="16802" y="21073"/>
                    <a:pt x="17239" y="20960"/>
                    <a:pt x="17639" y="20702"/>
                  </a:cubicBezTo>
                  <a:cubicBezTo>
                    <a:pt x="18795" y="19955"/>
                    <a:pt x="19137" y="18449"/>
                    <a:pt x="19336" y="17182"/>
                  </a:cubicBezTo>
                  <a:cubicBezTo>
                    <a:pt x="19508" y="16085"/>
                    <a:pt x="19666" y="14985"/>
                    <a:pt x="19817" y="13885"/>
                  </a:cubicBezTo>
                  <a:lnTo>
                    <a:pt x="28074" y="13948"/>
                  </a:lnTo>
                  <a:lnTo>
                    <a:pt x="31267" y="13971"/>
                  </a:lnTo>
                  <a:cubicBezTo>
                    <a:pt x="31210" y="14921"/>
                    <a:pt x="31168" y="15870"/>
                    <a:pt x="31129" y="16821"/>
                  </a:cubicBezTo>
                  <a:cubicBezTo>
                    <a:pt x="31095" y="16780"/>
                    <a:pt x="31045" y="16758"/>
                    <a:pt x="30992" y="16758"/>
                  </a:cubicBezTo>
                  <a:cubicBezTo>
                    <a:pt x="30989" y="16758"/>
                    <a:pt x="30985" y="16758"/>
                    <a:pt x="30982" y="16758"/>
                  </a:cubicBezTo>
                  <a:lnTo>
                    <a:pt x="28160" y="17084"/>
                  </a:lnTo>
                  <a:cubicBezTo>
                    <a:pt x="28046" y="17097"/>
                    <a:pt x="27952" y="17172"/>
                    <a:pt x="27950" y="17294"/>
                  </a:cubicBezTo>
                  <a:cubicBezTo>
                    <a:pt x="27948" y="17393"/>
                    <a:pt x="28038" y="17505"/>
                    <a:pt x="28143" y="17505"/>
                  </a:cubicBezTo>
                  <a:cubicBezTo>
                    <a:pt x="28149" y="17505"/>
                    <a:pt x="28154" y="17505"/>
                    <a:pt x="28160" y="17504"/>
                  </a:cubicBezTo>
                  <a:lnTo>
                    <a:pt x="30982" y="17178"/>
                  </a:lnTo>
                  <a:cubicBezTo>
                    <a:pt x="31030" y="17172"/>
                    <a:pt x="31076" y="17153"/>
                    <a:pt x="31115" y="17122"/>
                  </a:cubicBezTo>
                  <a:lnTo>
                    <a:pt x="31115" y="17122"/>
                  </a:lnTo>
                  <a:cubicBezTo>
                    <a:pt x="31065" y="18399"/>
                    <a:pt x="31026" y="19677"/>
                    <a:pt x="31008" y="20956"/>
                  </a:cubicBezTo>
                  <a:cubicBezTo>
                    <a:pt x="31007" y="21060"/>
                    <a:pt x="31099" y="21165"/>
                    <a:pt x="31205" y="21165"/>
                  </a:cubicBezTo>
                  <a:cubicBezTo>
                    <a:pt x="31209" y="21165"/>
                    <a:pt x="31213" y="21165"/>
                    <a:pt x="31217" y="21164"/>
                  </a:cubicBezTo>
                  <a:cubicBezTo>
                    <a:pt x="31396" y="21152"/>
                    <a:pt x="31582" y="21143"/>
                    <a:pt x="31770" y="21143"/>
                  </a:cubicBezTo>
                  <a:cubicBezTo>
                    <a:pt x="32248" y="21143"/>
                    <a:pt x="32738" y="21202"/>
                    <a:pt x="33152" y="21421"/>
                  </a:cubicBezTo>
                  <a:cubicBezTo>
                    <a:pt x="33418" y="21561"/>
                    <a:pt x="33633" y="21774"/>
                    <a:pt x="33720" y="22067"/>
                  </a:cubicBezTo>
                  <a:cubicBezTo>
                    <a:pt x="33868" y="22562"/>
                    <a:pt x="33626" y="23080"/>
                    <a:pt x="33424" y="23522"/>
                  </a:cubicBezTo>
                  <a:cubicBezTo>
                    <a:pt x="33357" y="23665"/>
                    <a:pt x="33457" y="23796"/>
                    <a:pt x="33572" y="23831"/>
                  </a:cubicBezTo>
                  <a:lnTo>
                    <a:pt x="21069" y="24293"/>
                  </a:lnTo>
                  <a:lnTo>
                    <a:pt x="7743" y="24787"/>
                  </a:lnTo>
                  <a:lnTo>
                    <a:pt x="270" y="25064"/>
                  </a:lnTo>
                  <a:cubicBezTo>
                    <a:pt x="5" y="25073"/>
                    <a:pt x="0" y="25483"/>
                    <a:pt x="260" y="25483"/>
                  </a:cubicBezTo>
                  <a:cubicBezTo>
                    <a:pt x="263" y="25483"/>
                    <a:pt x="266" y="25482"/>
                    <a:pt x="270" y="25482"/>
                  </a:cubicBezTo>
                  <a:lnTo>
                    <a:pt x="13544" y="24992"/>
                  </a:lnTo>
                  <a:lnTo>
                    <a:pt x="26869" y="24498"/>
                  </a:lnTo>
                  <a:lnTo>
                    <a:pt x="34342" y="24221"/>
                  </a:lnTo>
                  <a:cubicBezTo>
                    <a:pt x="34607" y="24212"/>
                    <a:pt x="34612" y="23802"/>
                    <a:pt x="34353" y="23802"/>
                  </a:cubicBezTo>
                  <a:cubicBezTo>
                    <a:pt x="34349" y="23802"/>
                    <a:pt x="34346" y="23803"/>
                    <a:pt x="34342" y="23803"/>
                  </a:cubicBezTo>
                  <a:lnTo>
                    <a:pt x="33689" y="23826"/>
                  </a:lnTo>
                  <a:cubicBezTo>
                    <a:pt x="33733" y="23809"/>
                    <a:pt x="33767" y="23776"/>
                    <a:pt x="33786" y="23734"/>
                  </a:cubicBezTo>
                  <a:cubicBezTo>
                    <a:pt x="34010" y="23243"/>
                    <a:pt x="34244" y="22715"/>
                    <a:pt x="34167" y="22164"/>
                  </a:cubicBezTo>
                  <a:cubicBezTo>
                    <a:pt x="34112" y="21764"/>
                    <a:pt x="33893" y="21420"/>
                    <a:pt x="33568" y="21185"/>
                  </a:cubicBezTo>
                  <a:cubicBezTo>
                    <a:pt x="33066" y="20821"/>
                    <a:pt x="32407" y="20726"/>
                    <a:pt x="31778" y="20726"/>
                  </a:cubicBezTo>
                  <a:cubicBezTo>
                    <a:pt x="31662" y="20726"/>
                    <a:pt x="31546" y="20730"/>
                    <a:pt x="31433" y="20735"/>
                  </a:cubicBezTo>
                  <a:cubicBezTo>
                    <a:pt x="31469" y="18479"/>
                    <a:pt x="31552" y="16226"/>
                    <a:pt x="31685" y="13973"/>
                  </a:cubicBezTo>
                  <a:lnTo>
                    <a:pt x="35646" y="14003"/>
                  </a:lnTo>
                  <a:cubicBezTo>
                    <a:pt x="35647" y="14003"/>
                    <a:pt x="35648" y="14003"/>
                    <a:pt x="35649" y="14003"/>
                  </a:cubicBezTo>
                  <a:cubicBezTo>
                    <a:pt x="35915" y="14003"/>
                    <a:pt x="35914" y="13586"/>
                    <a:pt x="35646" y="13584"/>
                  </a:cubicBezTo>
                  <a:lnTo>
                    <a:pt x="31712" y="13553"/>
                  </a:lnTo>
                  <a:cubicBezTo>
                    <a:pt x="31829" y="11645"/>
                    <a:pt x="31973" y="9738"/>
                    <a:pt x="32160" y="7833"/>
                  </a:cubicBezTo>
                  <a:cubicBezTo>
                    <a:pt x="32173" y="7699"/>
                    <a:pt x="32075" y="7634"/>
                    <a:pt x="31971" y="7634"/>
                  </a:cubicBezTo>
                  <a:cubicBezTo>
                    <a:pt x="31951" y="7634"/>
                    <a:pt x="31931" y="7637"/>
                    <a:pt x="31911" y="7641"/>
                  </a:cubicBezTo>
                  <a:lnTo>
                    <a:pt x="20556" y="7641"/>
                  </a:lnTo>
                  <a:cubicBezTo>
                    <a:pt x="20633" y="6900"/>
                    <a:pt x="20708" y="6159"/>
                    <a:pt x="20776" y="5418"/>
                  </a:cubicBezTo>
                  <a:cubicBezTo>
                    <a:pt x="20831" y="4829"/>
                    <a:pt x="20876" y="4238"/>
                    <a:pt x="20925" y="3648"/>
                  </a:cubicBezTo>
                  <a:lnTo>
                    <a:pt x="32548" y="3884"/>
                  </a:lnTo>
                  <a:lnTo>
                    <a:pt x="47245" y="4182"/>
                  </a:lnTo>
                  <a:lnTo>
                    <a:pt x="53227" y="4304"/>
                  </a:lnTo>
                  <a:cubicBezTo>
                    <a:pt x="53256" y="4674"/>
                    <a:pt x="53299" y="5042"/>
                    <a:pt x="53361" y="5409"/>
                  </a:cubicBezTo>
                  <a:cubicBezTo>
                    <a:pt x="53369" y="5481"/>
                    <a:pt x="53424" y="5539"/>
                    <a:pt x="53496" y="5553"/>
                  </a:cubicBezTo>
                  <a:cubicBezTo>
                    <a:pt x="53391" y="5619"/>
                    <a:pt x="53286" y="5681"/>
                    <a:pt x="53183" y="5749"/>
                  </a:cubicBezTo>
                  <a:cubicBezTo>
                    <a:pt x="52996" y="5872"/>
                    <a:pt x="53111" y="6146"/>
                    <a:pt x="53286" y="6146"/>
                  </a:cubicBezTo>
                  <a:cubicBezTo>
                    <a:pt x="53320" y="6146"/>
                    <a:pt x="53357" y="6135"/>
                    <a:pt x="53394" y="6111"/>
                  </a:cubicBezTo>
                  <a:cubicBezTo>
                    <a:pt x="54217" y="5569"/>
                    <a:pt x="55061" y="5061"/>
                    <a:pt x="55928" y="4589"/>
                  </a:cubicBezTo>
                  <a:cubicBezTo>
                    <a:pt x="56048" y="4524"/>
                    <a:pt x="56062" y="4354"/>
                    <a:pt x="55970" y="4260"/>
                  </a:cubicBezTo>
                  <a:cubicBezTo>
                    <a:pt x="55251" y="3532"/>
                    <a:pt x="54478" y="2858"/>
                    <a:pt x="53659" y="2245"/>
                  </a:cubicBezTo>
                  <a:cubicBezTo>
                    <a:pt x="53621" y="2217"/>
                    <a:pt x="53584" y="2205"/>
                    <a:pt x="53549" y="2205"/>
                  </a:cubicBezTo>
                  <a:cubicBezTo>
                    <a:pt x="53437" y="2205"/>
                    <a:pt x="53351" y="2329"/>
                    <a:pt x="53361" y="2449"/>
                  </a:cubicBezTo>
                  <a:cubicBezTo>
                    <a:pt x="53274" y="2473"/>
                    <a:pt x="53213" y="2549"/>
                    <a:pt x="53209" y="2639"/>
                  </a:cubicBezTo>
                  <a:cubicBezTo>
                    <a:pt x="53183" y="3054"/>
                    <a:pt x="53180" y="3469"/>
                    <a:pt x="53200" y="3884"/>
                  </a:cubicBezTo>
                  <a:lnTo>
                    <a:pt x="40812" y="3634"/>
                  </a:lnTo>
                  <a:lnTo>
                    <a:pt x="26114" y="3334"/>
                  </a:lnTo>
                  <a:lnTo>
                    <a:pt x="20961" y="3229"/>
                  </a:lnTo>
                  <a:cubicBezTo>
                    <a:pt x="20979" y="2982"/>
                    <a:pt x="21004" y="2734"/>
                    <a:pt x="21023" y="2485"/>
                  </a:cubicBezTo>
                  <a:cubicBezTo>
                    <a:pt x="21061" y="1988"/>
                    <a:pt x="21098" y="1490"/>
                    <a:pt x="21131" y="992"/>
                  </a:cubicBezTo>
                  <a:cubicBezTo>
                    <a:pt x="21153" y="649"/>
                    <a:pt x="21117" y="306"/>
                    <a:pt x="20785" y="122"/>
                  </a:cubicBezTo>
                  <a:cubicBezTo>
                    <a:pt x="20608" y="26"/>
                    <a:pt x="20404" y="1"/>
                    <a:pt x="201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4" name="Google Shape;7874;p16"/>
            <p:cNvSpPr/>
            <p:nvPr/>
          </p:nvSpPr>
          <p:spPr>
            <a:xfrm>
              <a:off x="1585450" y="743650"/>
              <a:ext cx="84075" cy="15650"/>
            </a:xfrm>
            <a:custGeom>
              <a:avLst/>
              <a:gdLst/>
              <a:ahLst/>
              <a:cxnLst/>
              <a:rect l="l" t="t" r="r" b="b"/>
              <a:pathLst>
                <a:path w="3363" h="626" extrusionOk="0">
                  <a:moveTo>
                    <a:pt x="3111" y="1"/>
                  </a:moveTo>
                  <a:cubicBezTo>
                    <a:pt x="3105" y="1"/>
                    <a:pt x="3099" y="1"/>
                    <a:pt x="3094" y="1"/>
                  </a:cubicBezTo>
                  <a:lnTo>
                    <a:pt x="270" y="207"/>
                  </a:lnTo>
                  <a:cubicBezTo>
                    <a:pt x="9" y="225"/>
                    <a:pt x="1" y="626"/>
                    <a:pt x="252" y="626"/>
                  </a:cubicBezTo>
                  <a:cubicBezTo>
                    <a:pt x="258" y="626"/>
                    <a:pt x="264" y="625"/>
                    <a:pt x="270" y="625"/>
                  </a:cubicBezTo>
                  <a:lnTo>
                    <a:pt x="3094" y="421"/>
                  </a:lnTo>
                  <a:cubicBezTo>
                    <a:pt x="3354" y="403"/>
                    <a:pt x="3363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5" name="Google Shape;7875;p16"/>
            <p:cNvSpPr/>
            <p:nvPr/>
          </p:nvSpPr>
          <p:spPr>
            <a:xfrm>
              <a:off x="1615300" y="797950"/>
              <a:ext cx="92225" cy="10975"/>
            </a:xfrm>
            <a:custGeom>
              <a:avLst/>
              <a:gdLst/>
              <a:ahLst/>
              <a:cxnLst/>
              <a:rect l="l" t="t" r="r" b="b"/>
              <a:pathLst>
                <a:path w="3689" h="439" extrusionOk="0">
                  <a:moveTo>
                    <a:pt x="3419" y="1"/>
                  </a:moveTo>
                  <a:cubicBezTo>
                    <a:pt x="3419" y="1"/>
                    <a:pt x="3418" y="1"/>
                    <a:pt x="3418" y="1"/>
                  </a:cubicBezTo>
                  <a:lnTo>
                    <a:pt x="272" y="18"/>
                  </a:lnTo>
                  <a:cubicBezTo>
                    <a:pt x="1" y="20"/>
                    <a:pt x="1" y="438"/>
                    <a:pt x="270" y="438"/>
                  </a:cubicBezTo>
                  <a:cubicBezTo>
                    <a:pt x="271" y="438"/>
                    <a:pt x="271" y="438"/>
                    <a:pt x="272" y="438"/>
                  </a:cubicBezTo>
                  <a:lnTo>
                    <a:pt x="3418" y="421"/>
                  </a:lnTo>
                  <a:cubicBezTo>
                    <a:pt x="3687" y="419"/>
                    <a:pt x="3689" y="1"/>
                    <a:pt x="3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6" name="Google Shape;7876;p16"/>
            <p:cNvSpPr/>
            <p:nvPr/>
          </p:nvSpPr>
          <p:spPr>
            <a:xfrm>
              <a:off x="1729300" y="749175"/>
              <a:ext cx="81375" cy="14575"/>
            </a:xfrm>
            <a:custGeom>
              <a:avLst/>
              <a:gdLst/>
              <a:ahLst/>
              <a:cxnLst/>
              <a:rect l="l" t="t" r="r" b="b"/>
              <a:pathLst>
                <a:path w="3255" h="583" extrusionOk="0">
                  <a:moveTo>
                    <a:pt x="255" y="1"/>
                  </a:moveTo>
                  <a:cubicBezTo>
                    <a:pt x="0" y="1"/>
                    <a:pt x="5" y="404"/>
                    <a:pt x="269" y="421"/>
                  </a:cubicBezTo>
                  <a:lnTo>
                    <a:pt x="2985" y="583"/>
                  </a:lnTo>
                  <a:cubicBezTo>
                    <a:pt x="2990" y="583"/>
                    <a:pt x="2994" y="583"/>
                    <a:pt x="2999" y="583"/>
                  </a:cubicBezTo>
                  <a:cubicBezTo>
                    <a:pt x="3254" y="583"/>
                    <a:pt x="3249" y="180"/>
                    <a:pt x="2985" y="163"/>
                  </a:cubicBezTo>
                  <a:lnTo>
                    <a:pt x="269" y="1"/>
                  </a:lnTo>
                  <a:cubicBezTo>
                    <a:pt x="264" y="1"/>
                    <a:pt x="260" y="1"/>
                    <a:pt x="2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7" name="Google Shape;7877;p16"/>
            <p:cNvSpPr/>
            <p:nvPr/>
          </p:nvSpPr>
          <p:spPr>
            <a:xfrm>
              <a:off x="1759175" y="833150"/>
              <a:ext cx="89450" cy="13575"/>
            </a:xfrm>
            <a:custGeom>
              <a:avLst/>
              <a:gdLst/>
              <a:ahLst/>
              <a:cxnLst/>
              <a:rect l="l" t="t" r="r" b="b"/>
              <a:pathLst>
                <a:path w="3578" h="543" extrusionOk="0">
                  <a:moveTo>
                    <a:pt x="243" y="0"/>
                  </a:moveTo>
                  <a:cubicBezTo>
                    <a:pt x="1" y="0"/>
                    <a:pt x="11" y="393"/>
                    <a:pt x="268" y="420"/>
                  </a:cubicBezTo>
                  <a:cubicBezTo>
                    <a:pt x="1029" y="501"/>
                    <a:pt x="1793" y="543"/>
                    <a:pt x="2558" y="543"/>
                  </a:cubicBezTo>
                  <a:cubicBezTo>
                    <a:pt x="2807" y="543"/>
                    <a:pt x="3057" y="538"/>
                    <a:pt x="3306" y="529"/>
                  </a:cubicBezTo>
                  <a:cubicBezTo>
                    <a:pt x="3573" y="519"/>
                    <a:pt x="3577" y="109"/>
                    <a:pt x="3315" y="109"/>
                  </a:cubicBezTo>
                  <a:cubicBezTo>
                    <a:pt x="3312" y="109"/>
                    <a:pt x="3309" y="109"/>
                    <a:pt x="3306" y="110"/>
                  </a:cubicBezTo>
                  <a:cubicBezTo>
                    <a:pt x="3053" y="119"/>
                    <a:pt x="2799" y="123"/>
                    <a:pt x="2546" y="123"/>
                  </a:cubicBezTo>
                  <a:cubicBezTo>
                    <a:pt x="1785" y="123"/>
                    <a:pt x="1025" y="83"/>
                    <a:pt x="268" y="1"/>
                  </a:cubicBezTo>
                  <a:cubicBezTo>
                    <a:pt x="260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8" name="Google Shape;7878;p16"/>
            <p:cNvSpPr/>
            <p:nvPr/>
          </p:nvSpPr>
          <p:spPr>
            <a:xfrm>
              <a:off x="1628900" y="876550"/>
              <a:ext cx="94850" cy="13550"/>
            </a:xfrm>
            <a:custGeom>
              <a:avLst/>
              <a:gdLst/>
              <a:ahLst/>
              <a:cxnLst/>
              <a:rect l="l" t="t" r="r" b="b"/>
              <a:pathLst>
                <a:path w="3794" h="542" extrusionOk="0">
                  <a:moveTo>
                    <a:pt x="3549" y="0"/>
                  </a:moveTo>
                  <a:cubicBezTo>
                    <a:pt x="3542" y="0"/>
                    <a:pt x="3534" y="1"/>
                    <a:pt x="3526" y="1"/>
                  </a:cubicBezTo>
                  <a:cubicBezTo>
                    <a:pt x="2708" y="82"/>
                    <a:pt x="1887" y="122"/>
                    <a:pt x="1066" y="122"/>
                  </a:cubicBezTo>
                  <a:cubicBezTo>
                    <a:pt x="801" y="122"/>
                    <a:pt x="535" y="118"/>
                    <a:pt x="270" y="110"/>
                  </a:cubicBezTo>
                  <a:cubicBezTo>
                    <a:pt x="267" y="109"/>
                    <a:pt x="265" y="109"/>
                    <a:pt x="262" y="109"/>
                  </a:cubicBezTo>
                  <a:cubicBezTo>
                    <a:pt x="0" y="109"/>
                    <a:pt x="3" y="522"/>
                    <a:pt x="270" y="529"/>
                  </a:cubicBezTo>
                  <a:cubicBezTo>
                    <a:pt x="529" y="537"/>
                    <a:pt x="788" y="541"/>
                    <a:pt x="1047" y="541"/>
                  </a:cubicBezTo>
                  <a:cubicBezTo>
                    <a:pt x="1874" y="541"/>
                    <a:pt x="2701" y="501"/>
                    <a:pt x="3526" y="421"/>
                  </a:cubicBezTo>
                  <a:cubicBezTo>
                    <a:pt x="3784" y="396"/>
                    <a:pt x="3793" y="0"/>
                    <a:pt x="35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79" name="Google Shape;7879;p16"/>
            <p:cNvSpPr/>
            <p:nvPr/>
          </p:nvSpPr>
          <p:spPr>
            <a:xfrm>
              <a:off x="1783500" y="893950"/>
              <a:ext cx="138400" cy="17275"/>
            </a:xfrm>
            <a:custGeom>
              <a:avLst/>
              <a:gdLst/>
              <a:ahLst/>
              <a:cxnLst/>
              <a:rect l="l" t="t" r="r" b="b"/>
              <a:pathLst>
                <a:path w="5536" h="691" extrusionOk="0">
                  <a:moveTo>
                    <a:pt x="5279" y="1"/>
                  </a:moveTo>
                  <a:cubicBezTo>
                    <a:pt x="5275" y="1"/>
                    <a:pt x="5271" y="1"/>
                    <a:pt x="5266" y="1"/>
                  </a:cubicBezTo>
                  <a:lnTo>
                    <a:pt x="271" y="272"/>
                  </a:lnTo>
                  <a:cubicBezTo>
                    <a:pt x="8" y="286"/>
                    <a:pt x="1" y="691"/>
                    <a:pt x="257" y="691"/>
                  </a:cubicBezTo>
                  <a:cubicBezTo>
                    <a:pt x="262" y="691"/>
                    <a:pt x="266" y="691"/>
                    <a:pt x="271" y="690"/>
                  </a:cubicBezTo>
                  <a:lnTo>
                    <a:pt x="5266" y="419"/>
                  </a:lnTo>
                  <a:cubicBezTo>
                    <a:pt x="5530" y="406"/>
                    <a:pt x="5536" y="1"/>
                    <a:pt x="52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0" name="Google Shape;7880;p16"/>
            <p:cNvSpPr/>
            <p:nvPr/>
          </p:nvSpPr>
          <p:spPr>
            <a:xfrm>
              <a:off x="2007500" y="876575"/>
              <a:ext cx="51225" cy="13225"/>
            </a:xfrm>
            <a:custGeom>
              <a:avLst/>
              <a:gdLst/>
              <a:ahLst/>
              <a:cxnLst/>
              <a:rect l="l" t="t" r="r" b="b"/>
              <a:pathLst>
                <a:path w="2049" h="529" extrusionOk="0">
                  <a:moveTo>
                    <a:pt x="1850" y="0"/>
                  </a:moveTo>
                  <a:cubicBezTo>
                    <a:pt x="1846" y="0"/>
                    <a:pt x="1842" y="0"/>
                    <a:pt x="1839" y="0"/>
                  </a:cubicBezTo>
                  <a:lnTo>
                    <a:pt x="211" y="109"/>
                  </a:lnTo>
                  <a:cubicBezTo>
                    <a:pt x="98" y="116"/>
                    <a:pt x="1" y="199"/>
                    <a:pt x="1" y="319"/>
                  </a:cubicBezTo>
                  <a:cubicBezTo>
                    <a:pt x="1" y="423"/>
                    <a:pt x="91" y="529"/>
                    <a:pt x="199" y="529"/>
                  </a:cubicBezTo>
                  <a:cubicBezTo>
                    <a:pt x="203" y="529"/>
                    <a:pt x="207" y="529"/>
                    <a:pt x="211" y="528"/>
                  </a:cubicBezTo>
                  <a:lnTo>
                    <a:pt x="1839" y="420"/>
                  </a:lnTo>
                  <a:cubicBezTo>
                    <a:pt x="1951" y="413"/>
                    <a:pt x="2048" y="329"/>
                    <a:pt x="2048" y="210"/>
                  </a:cubicBezTo>
                  <a:cubicBezTo>
                    <a:pt x="2048" y="106"/>
                    <a:pt x="1959" y="0"/>
                    <a:pt x="18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1" name="Google Shape;7881;p16"/>
            <p:cNvSpPr/>
            <p:nvPr/>
          </p:nvSpPr>
          <p:spPr>
            <a:xfrm>
              <a:off x="2003325" y="781600"/>
              <a:ext cx="78575" cy="11775"/>
            </a:xfrm>
            <a:custGeom>
              <a:avLst/>
              <a:gdLst/>
              <a:ahLst/>
              <a:cxnLst/>
              <a:rect l="l" t="t" r="r" b="b"/>
              <a:pathLst>
                <a:path w="3143" h="471" extrusionOk="0">
                  <a:moveTo>
                    <a:pt x="251" y="1"/>
                  </a:moveTo>
                  <a:cubicBezTo>
                    <a:pt x="0" y="1"/>
                    <a:pt x="8" y="400"/>
                    <a:pt x="270" y="420"/>
                  </a:cubicBezTo>
                  <a:cubicBezTo>
                    <a:pt x="703" y="454"/>
                    <a:pt x="1137" y="470"/>
                    <a:pt x="1572" y="470"/>
                  </a:cubicBezTo>
                  <a:cubicBezTo>
                    <a:pt x="2006" y="470"/>
                    <a:pt x="2440" y="454"/>
                    <a:pt x="2873" y="420"/>
                  </a:cubicBezTo>
                  <a:cubicBezTo>
                    <a:pt x="3135" y="400"/>
                    <a:pt x="3143" y="1"/>
                    <a:pt x="2892" y="1"/>
                  </a:cubicBezTo>
                  <a:cubicBezTo>
                    <a:pt x="2886" y="1"/>
                    <a:pt x="2880" y="1"/>
                    <a:pt x="2873" y="2"/>
                  </a:cubicBezTo>
                  <a:cubicBezTo>
                    <a:pt x="2440" y="34"/>
                    <a:pt x="2006" y="51"/>
                    <a:pt x="1572" y="51"/>
                  </a:cubicBezTo>
                  <a:cubicBezTo>
                    <a:pt x="1137" y="51"/>
                    <a:pt x="703" y="34"/>
                    <a:pt x="270" y="2"/>
                  </a:cubicBezTo>
                  <a:cubicBezTo>
                    <a:pt x="263" y="1"/>
                    <a:pt x="257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2" name="Google Shape;7882;p16"/>
            <p:cNvSpPr/>
            <p:nvPr/>
          </p:nvSpPr>
          <p:spPr>
            <a:xfrm>
              <a:off x="1984325" y="821950"/>
              <a:ext cx="92100" cy="18600"/>
            </a:xfrm>
            <a:custGeom>
              <a:avLst/>
              <a:gdLst/>
              <a:ahLst/>
              <a:cxnLst/>
              <a:rect l="l" t="t" r="r" b="b"/>
              <a:pathLst>
                <a:path w="3684" h="744" extrusionOk="0">
                  <a:moveTo>
                    <a:pt x="3441" y="0"/>
                  </a:moveTo>
                  <a:cubicBezTo>
                    <a:pt x="3433" y="0"/>
                    <a:pt x="3424" y="0"/>
                    <a:pt x="3416" y="1"/>
                  </a:cubicBezTo>
                  <a:lnTo>
                    <a:pt x="268" y="324"/>
                  </a:lnTo>
                  <a:cubicBezTo>
                    <a:pt x="10" y="350"/>
                    <a:pt x="1" y="744"/>
                    <a:pt x="243" y="744"/>
                  </a:cubicBezTo>
                  <a:cubicBezTo>
                    <a:pt x="251" y="744"/>
                    <a:pt x="259" y="743"/>
                    <a:pt x="268" y="742"/>
                  </a:cubicBezTo>
                  <a:lnTo>
                    <a:pt x="3416" y="420"/>
                  </a:lnTo>
                  <a:cubicBezTo>
                    <a:pt x="3672" y="394"/>
                    <a:pt x="3683" y="0"/>
                    <a:pt x="3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3" name="Google Shape;7883;p16"/>
            <p:cNvSpPr/>
            <p:nvPr/>
          </p:nvSpPr>
          <p:spPr>
            <a:xfrm>
              <a:off x="2095550" y="716450"/>
              <a:ext cx="90250" cy="18825"/>
            </a:xfrm>
            <a:custGeom>
              <a:avLst/>
              <a:gdLst/>
              <a:ahLst/>
              <a:cxnLst/>
              <a:rect l="l" t="t" r="r" b="b"/>
              <a:pathLst>
                <a:path w="3610" h="753" extrusionOk="0">
                  <a:moveTo>
                    <a:pt x="3305" y="1"/>
                  </a:moveTo>
                  <a:cubicBezTo>
                    <a:pt x="3288" y="1"/>
                    <a:pt x="3271" y="3"/>
                    <a:pt x="3253" y="7"/>
                  </a:cubicBezTo>
                  <a:cubicBezTo>
                    <a:pt x="2288" y="225"/>
                    <a:pt x="1301" y="334"/>
                    <a:pt x="312" y="334"/>
                  </a:cubicBezTo>
                  <a:cubicBezTo>
                    <a:pt x="298" y="334"/>
                    <a:pt x="284" y="334"/>
                    <a:pt x="270" y="334"/>
                  </a:cubicBezTo>
                  <a:cubicBezTo>
                    <a:pt x="1" y="334"/>
                    <a:pt x="1" y="751"/>
                    <a:pt x="270" y="753"/>
                  </a:cubicBezTo>
                  <a:cubicBezTo>
                    <a:pt x="284" y="753"/>
                    <a:pt x="298" y="753"/>
                    <a:pt x="312" y="753"/>
                  </a:cubicBezTo>
                  <a:cubicBezTo>
                    <a:pt x="1338" y="753"/>
                    <a:pt x="2363" y="638"/>
                    <a:pt x="3365" y="411"/>
                  </a:cubicBezTo>
                  <a:cubicBezTo>
                    <a:pt x="3610" y="355"/>
                    <a:pt x="3529" y="1"/>
                    <a:pt x="33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4" name="Google Shape;7884;p16"/>
            <p:cNvSpPr/>
            <p:nvPr/>
          </p:nvSpPr>
          <p:spPr>
            <a:xfrm>
              <a:off x="2135000" y="822250"/>
              <a:ext cx="94650" cy="21275"/>
            </a:xfrm>
            <a:custGeom>
              <a:avLst/>
              <a:gdLst/>
              <a:ahLst/>
              <a:cxnLst/>
              <a:rect l="l" t="t" r="r" b="b"/>
              <a:pathLst>
                <a:path w="3786" h="851" extrusionOk="0">
                  <a:moveTo>
                    <a:pt x="3596" y="1"/>
                  </a:moveTo>
                  <a:cubicBezTo>
                    <a:pt x="3589" y="1"/>
                    <a:pt x="3583" y="1"/>
                    <a:pt x="3576" y="2"/>
                  </a:cubicBezTo>
                  <a:lnTo>
                    <a:pt x="210" y="430"/>
                  </a:lnTo>
                  <a:cubicBezTo>
                    <a:pt x="98" y="445"/>
                    <a:pt x="2" y="516"/>
                    <a:pt x="1" y="640"/>
                  </a:cubicBezTo>
                  <a:cubicBezTo>
                    <a:pt x="1" y="736"/>
                    <a:pt x="89" y="851"/>
                    <a:pt x="193" y="851"/>
                  </a:cubicBezTo>
                  <a:cubicBezTo>
                    <a:pt x="199" y="851"/>
                    <a:pt x="205" y="850"/>
                    <a:pt x="210" y="850"/>
                  </a:cubicBezTo>
                  <a:lnTo>
                    <a:pt x="3576" y="420"/>
                  </a:lnTo>
                  <a:cubicBezTo>
                    <a:pt x="3689" y="406"/>
                    <a:pt x="3784" y="334"/>
                    <a:pt x="3786" y="210"/>
                  </a:cubicBezTo>
                  <a:cubicBezTo>
                    <a:pt x="3786" y="114"/>
                    <a:pt x="3700" y="1"/>
                    <a:pt x="3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5" name="Google Shape;7885;p16"/>
            <p:cNvSpPr/>
            <p:nvPr/>
          </p:nvSpPr>
          <p:spPr>
            <a:xfrm>
              <a:off x="2183875" y="882325"/>
              <a:ext cx="53925" cy="13200"/>
            </a:xfrm>
            <a:custGeom>
              <a:avLst/>
              <a:gdLst/>
              <a:ahLst/>
              <a:cxnLst/>
              <a:rect l="l" t="t" r="r" b="b"/>
              <a:pathLst>
                <a:path w="2157" h="528" extrusionOk="0">
                  <a:moveTo>
                    <a:pt x="1958" y="0"/>
                  </a:moveTo>
                  <a:cubicBezTo>
                    <a:pt x="1955" y="0"/>
                    <a:pt x="1951" y="0"/>
                    <a:pt x="1947" y="1"/>
                  </a:cubicBezTo>
                  <a:lnTo>
                    <a:pt x="211" y="109"/>
                  </a:lnTo>
                  <a:cubicBezTo>
                    <a:pt x="98" y="115"/>
                    <a:pt x="1" y="200"/>
                    <a:pt x="1" y="319"/>
                  </a:cubicBezTo>
                  <a:cubicBezTo>
                    <a:pt x="1" y="423"/>
                    <a:pt x="91" y="528"/>
                    <a:pt x="199" y="528"/>
                  </a:cubicBezTo>
                  <a:cubicBezTo>
                    <a:pt x="203" y="528"/>
                    <a:pt x="207" y="527"/>
                    <a:pt x="211" y="527"/>
                  </a:cubicBezTo>
                  <a:lnTo>
                    <a:pt x="1947" y="419"/>
                  </a:lnTo>
                  <a:cubicBezTo>
                    <a:pt x="2061" y="413"/>
                    <a:pt x="2157" y="328"/>
                    <a:pt x="2157" y="211"/>
                  </a:cubicBezTo>
                  <a:cubicBezTo>
                    <a:pt x="2157" y="105"/>
                    <a:pt x="2068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6" name="Google Shape;7886;p16"/>
            <p:cNvSpPr/>
            <p:nvPr/>
          </p:nvSpPr>
          <p:spPr>
            <a:xfrm>
              <a:off x="2578875" y="687300"/>
              <a:ext cx="37300" cy="49225"/>
            </a:xfrm>
            <a:custGeom>
              <a:avLst/>
              <a:gdLst/>
              <a:ahLst/>
              <a:cxnLst/>
              <a:rect l="l" t="t" r="r" b="b"/>
              <a:pathLst>
                <a:path w="1492" h="1969" extrusionOk="0">
                  <a:moveTo>
                    <a:pt x="536" y="1427"/>
                  </a:moveTo>
                  <a:cubicBezTo>
                    <a:pt x="538" y="1429"/>
                    <a:pt x="540" y="1431"/>
                    <a:pt x="542" y="1434"/>
                  </a:cubicBezTo>
                  <a:lnTo>
                    <a:pt x="542" y="1434"/>
                  </a:lnTo>
                  <a:cubicBezTo>
                    <a:pt x="540" y="1431"/>
                    <a:pt x="538" y="1428"/>
                    <a:pt x="536" y="1427"/>
                  </a:cubicBezTo>
                  <a:close/>
                  <a:moveTo>
                    <a:pt x="561" y="685"/>
                  </a:moveTo>
                  <a:cubicBezTo>
                    <a:pt x="613" y="706"/>
                    <a:pt x="664" y="731"/>
                    <a:pt x="713" y="761"/>
                  </a:cubicBezTo>
                  <a:cubicBezTo>
                    <a:pt x="754" y="783"/>
                    <a:pt x="793" y="809"/>
                    <a:pt x="827" y="841"/>
                  </a:cubicBezTo>
                  <a:cubicBezTo>
                    <a:pt x="851" y="861"/>
                    <a:pt x="871" y="881"/>
                    <a:pt x="892" y="903"/>
                  </a:cubicBezTo>
                  <a:cubicBezTo>
                    <a:pt x="906" y="917"/>
                    <a:pt x="918" y="931"/>
                    <a:pt x="929" y="949"/>
                  </a:cubicBezTo>
                  <a:cubicBezTo>
                    <a:pt x="946" y="972"/>
                    <a:pt x="962" y="997"/>
                    <a:pt x="976" y="1024"/>
                  </a:cubicBezTo>
                  <a:cubicBezTo>
                    <a:pt x="986" y="1041"/>
                    <a:pt x="995" y="1058"/>
                    <a:pt x="1000" y="1077"/>
                  </a:cubicBezTo>
                  <a:cubicBezTo>
                    <a:pt x="1006" y="1099"/>
                    <a:pt x="1011" y="1121"/>
                    <a:pt x="1017" y="1143"/>
                  </a:cubicBezTo>
                  <a:cubicBezTo>
                    <a:pt x="1017" y="1143"/>
                    <a:pt x="1017" y="1145"/>
                    <a:pt x="1017" y="1145"/>
                  </a:cubicBezTo>
                  <a:cubicBezTo>
                    <a:pt x="1019" y="1160"/>
                    <a:pt x="1019" y="1176"/>
                    <a:pt x="1019" y="1192"/>
                  </a:cubicBezTo>
                  <a:cubicBezTo>
                    <a:pt x="1020" y="1213"/>
                    <a:pt x="1019" y="1237"/>
                    <a:pt x="1017" y="1259"/>
                  </a:cubicBezTo>
                  <a:cubicBezTo>
                    <a:pt x="1015" y="1260"/>
                    <a:pt x="1015" y="1260"/>
                    <a:pt x="1015" y="1262"/>
                  </a:cubicBezTo>
                  <a:cubicBezTo>
                    <a:pt x="1014" y="1271"/>
                    <a:pt x="1012" y="1281"/>
                    <a:pt x="1009" y="1290"/>
                  </a:cubicBezTo>
                  <a:cubicBezTo>
                    <a:pt x="1004" y="1312"/>
                    <a:pt x="997" y="1334"/>
                    <a:pt x="990" y="1355"/>
                  </a:cubicBezTo>
                  <a:lnTo>
                    <a:pt x="990" y="1355"/>
                  </a:lnTo>
                  <a:cubicBezTo>
                    <a:pt x="990" y="1355"/>
                    <a:pt x="990" y="1354"/>
                    <a:pt x="990" y="1354"/>
                  </a:cubicBezTo>
                  <a:lnTo>
                    <a:pt x="990" y="1354"/>
                  </a:lnTo>
                  <a:cubicBezTo>
                    <a:pt x="989" y="1354"/>
                    <a:pt x="967" y="1402"/>
                    <a:pt x="962" y="1409"/>
                  </a:cubicBezTo>
                  <a:cubicBezTo>
                    <a:pt x="954" y="1425"/>
                    <a:pt x="943" y="1441"/>
                    <a:pt x="932" y="1456"/>
                  </a:cubicBezTo>
                  <a:cubicBezTo>
                    <a:pt x="929" y="1459"/>
                    <a:pt x="903" y="1488"/>
                    <a:pt x="898" y="1492"/>
                  </a:cubicBezTo>
                  <a:cubicBezTo>
                    <a:pt x="893" y="1497"/>
                    <a:pt x="884" y="1505"/>
                    <a:pt x="878" y="1511"/>
                  </a:cubicBezTo>
                  <a:cubicBezTo>
                    <a:pt x="878" y="1511"/>
                    <a:pt x="878" y="1510"/>
                    <a:pt x="878" y="1510"/>
                  </a:cubicBezTo>
                  <a:lnTo>
                    <a:pt x="878" y="1510"/>
                  </a:lnTo>
                  <a:cubicBezTo>
                    <a:pt x="878" y="1510"/>
                    <a:pt x="877" y="1511"/>
                    <a:pt x="876" y="1511"/>
                  </a:cubicBezTo>
                  <a:cubicBezTo>
                    <a:pt x="867" y="1516"/>
                    <a:pt x="820" y="1538"/>
                    <a:pt x="825" y="1538"/>
                  </a:cubicBezTo>
                  <a:cubicBezTo>
                    <a:pt x="825" y="1538"/>
                    <a:pt x="826" y="1538"/>
                    <a:pt x="827" y="1538"/>
                  </a:cubicBezTo>
                  <a:lnTo>
                    <a:pt x="827" y="1538"/>
                  </a:lnTo>
                  <a:cubicBezTo>
                    <a:pt x="811" y="1543"/>
                    <a:pt x="794" y="1548"/>
                    <a:pt x="776" y="1552"/>
                  </a:cubicBezTo>
                  <a:lnTo>
                    <a:pt x="730" y="1552"/>
                  </a:lnTo>
                  <a:cubicBezTo>
                    <a:pt x="721" y="1549"/>
                    <a:pt x="711" y="1547"/>
                    <a:pt x="702" y="1546"/>
                  </a:cubicBezTo>
                  <a:cubicBezTo>
                    <a:pt x="693" y="1542"/>
                    <a:pt x="683" y="1539"/>
                    <a:pt x="674" y="1536"/>
                  </a:cubicBezTo>
                  <a:cubicBezTo>
                    <a:pt x="669" y="1535"/>
                    <a:pt x="660" y="1530"/>
                    <a:pt x="653" y="1527"/>
                  </a:cubicBezTo>
                  <a:cubicBezTo>
                    <a:pt x="635" y="1516"/>
                    <a:pt x="619" y="1506"/>
                    <a:pt x="602" y="1494"/>
                  </a:cubicBezTo>
                  <a:cubicBezTo>
                    <a:pt x="599" y="1489"/>
                    <a:pt x="569" y="1464"/>
                    <a:pt x="563" y="1456"/>
                  </a:cubicBezTo>
                  <a:cubicBezTo>
                    <a:pt x="558" y="1450"/>
                    <a:pt x="549" y="1442"/>
                    <a:pt x="542" y="1434"/>
                  </a:cubicBezTo>
                  <a:lnTo>
                    <a:pt x="542" y="1434"/>
                  </a:lnTo>
                  <a:cubicBezTo>
                    <a:pt x="544" y="1437"/>
                    <a:pt x="545" y="1439"/>
                    <a:pt x="545" y="1439"/>
                  </a:cubicBezTo>
                  <a:cubicBezTo>
                    <a:pt x="545" y="1439"/>
                    <a:pt x="541" y="1435"/>
                    <a:pt x="531" y="1420"/>
                  </a:cubicBezTo>
                  <a:cubicBezTo>
                    <a:pt x="516" y="1397"/>
                    <a:pt x="502" y="1373"/>
                    <a:pt x="487" y="1350"/>
                  </a:cubicBezTo>
                  <a:cubicBezTo>
                    <a:pt x="481" y="1337"/>
                    <a:pt x="475" y="1325"/>
                    <a:pt x="470" y="1312"/>
                  </a:cubicBezTo>
                  <a:cubicBezTo>
                    <a:pt x="469" y="1309"/>
                    <a:pt x="470" y="1312"/>
                    <a:pt x="467" y="1304"/>
                  </a:cubicBezTo>
                  <a:cubicBezTo>
                    <a:pt x="459" y="1281"/>
                    <a:pt x="451" y="1257"/>
                    <a:pt x="445" y="1234"/>
                  </a:cubicBezTo>
                  <a:cubicBezTo>
                    <a:pt x="444" y="1228"/>
                    <a:pt x="437" y="1195"/>
                    <a:pt x="436" y="1188"/>
                  </a:cubicBezTo>
                  <a:cubicBezTo>
                    <a:pt x="433" y="1160"/>
                    <a:pt x="431" y="1132"/>
                    <a:pt x="431" y="1104"/>
                  </a:cubicBezTo>
                  <a:cubicBezTo>
                    <a:pt x="436" y="960"/>
                    <a:pt x="487" y="820"/>
                    <a:pt x="561" y="685"/>
                  </a:cubicBezTo>
                  <a:close/>
                  <a:moveTo>
                    <a:pt x="623" y="0"/>
                  </a:moveTo>
                  <a:cubicBezTo>
                    <a:pt x="551" y="0"/>
                    <a:pt x="482" y="40"/>
                    <a:pt x="439" y="104"/>
                  </a:cubicBezTo>
                  <a:cubicBezTo>
                    <a:pt x="230" y="400"/>
                    <a:pt x="27" y="722"/>
                    <a:pt x="13" y="1094"/>
                  </a:cubicBezTo>
                  <a:cubicBezTo>
                    <a:pt x="0" y="1397"/>
                    <a:pt x="157" y="1713"/>
                    <a:pt x="415" y="1875"/>
                  </a:cubicBezTo>
                  <a:cubicBezTo>
                    <a:pt x="519" y="1938"/>
                    <a:pt x="634" y="1968"/>
                    <a:pt x="749" y="1968"/>
                  </a:cubicBezTo>
                  <a:cubicBezTo>
                    <a:pt x="935" y="1968"/>
                    <a:pt x="1119" y="1887"/>
                    <a:pt x="1244" y="1734"/>
                  </a:cubicBezTo>
                  <a:cubicBezTo>
                    <a:pt x="1445" y="1494"/>
                    <a:pt x="1492" y="1160"/>
                    <a:pt x="1366" y="873"/>
                  </a:cubicBezTo>
                  <a:cubicBezTo>
                    <a:pt x="1257" y="623"/>
                    <a:pt x="1037" y="443"/>
                    <a:pt x="790" y="331"/>
                  </a:cubicBezTo>
                  <a:lnTo>
                    <a:pt x="801" y="316"/>
                  </a:lnTo>
                  <a:cubicBezTo>
                    <a:pt x="865" y="223"/>
                    <a:pt x="816" y="82"/>
                    <a:pt x="726" y="29"/>
                  </a:cubicBezTo>
                  <a:cubicBezTo>
                    <a:pt x="692" y="9"/>
                    <a:pt x="657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7" name="Google Shape;7887;p16"/>
            <p:cNvSpPr/>
            <p:nvPr/>
          </p:nvSpPr>
          <p:spPr>
            <a:xfrm>
              <a:off x="1443500" y="613475"/>
              <a:ext cx="16125" cy="45750"/>
            </a:xfrm>
            <a:custGeom>
              <a:avLst/>
              <a:gdLst/>
              <a:ahLst/>
              <a:cxnLst/>
              <a:rect l="l" t="t" r="r" b="b"/>
              <a:pathLst>
                <a:path w="645" h="1830" extrusionOk="0">
                  <a:moveTo>
                    <a:pt x="433" y="0"/>
                  </a:moveTo>
                  <a:cubicBezTo>
                    <a:pt x="342" y="0"/>
                    <a:pt x="238" y="59"/>
                    <a:pt x="223" y="152"/>
                  </a:cubicBezTo>
                  <a:cubicBezTo>
                    <a:pt x="154" y="624"/>
                    <a:pt x="85" y="1094"/>
                    <a:pt x="16" y="1566"/>
                  </a:cubicBezTo>
                  <a:cubicBezTo>
                    <a:pt x="1" y="1677"/>
                    <a:pt x="45" y="1791"/>
                    <a:pt x="164" y="1823"/>
                  </a:cubicBezTo>
                  <a:cubicBezTo>
                    <a:pt x="180" y="1827"/>
                    <a:pt x="197" y="1829"/>
                    <a:pt x="214" y="1829"/>
                  </a:cubicBezTo>
                  <a:cubicBezTo>
                    <a:pt x="305" y="1829"/>
                    <a:pt x="408" y="1771"/>
                    <a:pt x="421" y="1677"/>
                  </a:cubicBezTo>
                  <a:cubicBezTo>
                    <a:pt x="490" y="1205"/>
                    <a:pt x="559" y="735"/>
                    <a:pt x="627" y="265"/>
                  </a:cubicBezTo>
                  <a:cubicBezTo>
                    <a:pt x="645" y="152"/>
                    <a:pt x="601" y="40"/>
                    <a:pt x="482" y="7"/>
                  </a:cubicBezTo>
                  <a:cubicBezTo>
                    <a:pt x="467" y="2"/>
                    <a:pt x="450" y="0"/>
                    <a:pt x="4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8" name="Google Shape;7888;p16"/>
            <p:cNvSpPr/>
            <p:nvPr/>
          </p:nvSpPr>
          <p:spPr>
            <a:xfrm>
              <a:off x="1979500" y="1058875"/>
              <a:ext cx="118325" cy="125100"/>
            </a:xfrm>
            <a:custGeom>
              <a:avLst/>
              <a:gdLst/>
              <a:ahLst/>
              <a:cxnLst/>
              <a:rect l="l" t="t" r="r" b="b"/>
              <a:pathLst>
                <a:path w="4733" h="5004" extrusionOk="0">
                  <a:moveTo>
                    <a:pt x="2132" y="0"/>
                  </a:moveTo>
                  <a:cubicBezTo>
                    <a:pt x="2054" y="0"/>
                    <a:pt x="1976" y="25"/>
                    <a:pt x="1917" y="75"/>
                  </a:cubicBezTo>
                  <a:cubicBezTo>
                    <a:pt x="1382" y="79"/>
                    <a:pt x="848" y="99"/>
                    <a:pt x="314" y="154"/>
                  </a:cubicBezTo>
                  <a:cubicBezTo>
                    <a:pt x="145" y="171"/>
                    <a:pt x="0" y="285"/>
                    <a:pt x="0" y="469"/>
                  </a:cubicBezTo>
                  <a:cubicBezTo>
                    <a:pt x="0" y="618"/>
                    <a:pt x="131" y="785"/>
                    <a:pt x="289" y="785"/>
                  </a:cubicBezTo>
                  <a:cubicBezTo>
                    <a:pt x="297" y="785"/>
                    <a:pt x="305" y="785"/>
                    <a:pt x="314" y="784"/>
                  </a:cubicBezTo>
                  <a:cubicBezTo>
                    <a:pt x="812" y="732"/>
                    <a:pt x="1312" y="708"/>
                    <a:pt x="1812" y="702"/>
                  </a:cubicBezTo>
                  <a:lnTo>
                    <a:pt x="1812" y="702"/>
                  </a:lnTo>
                  <a:cubicBezTo>
                    <a:pt x="1799" y="2037"/>
                    <a:pt x="1733" y="3370"/>
                    <a:pt x="1616" y="4702"/>
                  </a:cubicBezTo>
                  <a:cubicBezTo>
                    <a:pt x="1598" y="4903"/>
                    <a:pt x="1746" y="5004"/>
                    <a:pt x="1903" y="5004"/>
                  </a:cubicBezTo>
                  <a:cubicBezTo>
                    <a:pt x="2061" y="5004"/>
                    <a:pt x="2228" y="4903"/>
                    <a:pt x="2246" y="4702"/>
                  </a:cubicBezTo>
                  <a:cubicBezTo>
                    <a:pt x="2363" y="3370"/>
                    <a:pt x="2427" y="2037"/>
                    <a:pt x="2441" y="699"/>
                  </a:cubicBezTo>
                  <a:cubicBezTo>
                    <a:pt x="3063" y="713"/>
                    <a:pt x="3687" y="762"/>
                    <a:pt x="4304" y="846"/>
                  </a:cubicBezTo>
                  <a:cubicBezTo>
                    <a:pt x="4327" y="850"/>
                    <a:pt x="4350" y="851"/>
                    <a:pt x="4372" y="851"/>
                  </a:cubicBezTo>
                  <a:cubicBezTo>
                    <a:pt x="4516" y="851"/>
                    <a:pt x="4649" y="781"/>
                    <a:pt x="4691" y="627"/>
                  </a:cubicBezTo>
                  <a:cubicBezTo>
                    <a:pt x="4732" y="480"/>
                    <a:pt x="4641" y="263"/>
                    <a:pt x="4472" y="240"/>
                  </a:cubicBezTo>
                  <a:cubicBezTo>
                    <a:pt x="3765" y="141"/>
                    <a:pt x="3054" y="85"/>
                    <a:pt x="2341" y="71"/>
                  </a:cubicBezTo>
                  <a:cubicBezTo>
                    <a:pt x="2283" y="24"/>
                    <a:pt x="2208" y="0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89" name="Google Shape;7889;p16"/>
            <p:cNvSpPr/>
            <p:nvPr/>
          </p:nvSpPr>
          <p:spPr>
            <a:xfrm>
              <a:off x="2066800" y="1125725"/>
              <a:ext cx="39200" cy="72875"/>
            </a:xfrm>
            <a:custGeom>
              <a:avLst/>
              <a:gdLst/>
              <a:ahLst/>
              <a:cxnLst/>
              <a:rect l="l" t="t" r="r" b="b"/>
              <a:pathLst>
                <a:path w="1568" h="2915" extrusionOk="0">
                  <a:moveTo>
                    <a:pt x="665" y="1"/>
                  </a:moveTo>
                  <a:cubicBezTo>
                    <a:pt x="632" y="1"/>
                    <a:pt x="597" y="4"/>
                    <a:pt x="560" y="10"/>
                  </a:cubicBezTo>
                  <a:cubicBezTo>
                    <a:pt x="392" y="38"/>
                    <a:pt x="298" y="245"/>
                    <a:pt x="339" y="397"/>
                  </a:cubicBezTo>
                  <a:cubicBezTo>
                    <a:pt x="372" y="515"/>
                    <a:pt x="461" y="582"/>
                    <a:pt x="565" y="607"/>
                  </a:cubicBezTo>
                  <a:cubicBezTo>
                    <a:pt x="565" y="643"/>
                    <a:pt x="556" y="666"/>
                    <a:pt x="537" y="718"/>
                  </a:cubicBezTo>
                  <a:lnTo>
                    <a:pt x="537" y="718"/>
                  </a:lnTo>
                  <a:cubicBezTo>
                    <a:pt x="538" y="717"/>
                    <a:pt x="538" y="717"/>
                    <a:pt x="538" y="717"/>
                  </a:cubicBezTo>
                  <a:lnTo>
                    <a:pt x="538" y="717"/>
                  </a:lnTo>
                  <a:cubicBezTo>
                    <a:pt x="536" y="717"/>
                    <a:pt x="511" y="773"/>
                    <a:pt x="508" y="779"/>
                  </a:cubicBezTo>
                  <a:cubicBezTo>
                    <a:pt x="491" y="812"/>
                    <a:pt x="472" y="844"/>
                    <a:pt x="452" y="875"/>
                  </a:cubicBezTo>
                  <a:cubicBezTo>
                    <a:pt x="413" y="938"/>
                    <a:pt x="369" y="999"/>
                    <a:pt x="325" y="1058"/>
                  </a:cubicBezTo>
                  <a:cubicBezTo>
                    <a:pt x="151" y="1303"/>
                    <a:pt x="1" y="1577"/>
                    <a:pt x="10" y="1887"/>
                  </a:cubicBezTo>
                  <a:cubicBezTo>
                    <a:pt x="23" y="2227"/>
                    <a:pt x="242" y="2461"/>
                    <a:pt x="549" y="2575"/>
                  </a:cubicBezTo>
                  <a:cubicBezTo>
                    <a:pt x="649" y="2611"/>
                    <a:pt x="753" y="2633"/>
                    <a:pt x="855" y="2667"/>
                  </a:cubicBezTo>
                  <a:lnTo>
                    <a:pt x="894" y="2683"/>
                  </a:lnTo>
                  <a:cubicBezTo>
                    <a:pt x="902" y="2688"/>
                    <a:pt x="913" y="2694"/>
                    <a:pt x="922" y="2699"/>
                  </a:cubicBezTo>
                  <a:cubicBezTo>
                    <a:pt x="966" y="2827"/>
                    <a:pt x="1090" y="2915"/>
                    <a:pt x="1222" y="2915"/>
                  </a:cubicBezTo>
                  <a:cubicBezTo>
                    <a:pt x="1248" y="2915"/>
                    <a:pt x="1275" y="2911"/>
                    <a:pt x="1301" y="2904"/>
                  </a:cubicBezTo>
                  <a:cubicBezTo>
                    <a:pt x="1461" y="2860"/>
                    <a:pt x="1568" y="2680"/>
                    <a:pt x="1521" y="2517"/>
                  </a:cubicBezTo>
                  <a:cubicBezTo>
                    <a:pt x="1428" y="2197"/>
                    <a:pt x="1145" y="2094"/>
                    <a:pt x="856" y="2012"/>
                  </a:cubicBezTo>
                  <a:cubicBezTo>
                    <a:pt x="820" y="2001"/>
                    <a:pt x="786" y="1992"/>
                    <a:pt x="753" y="1981"/>
                  </a:cubicBezTo>
                  <a:cubicBezTo>
                    <a:pt x="743" y="1978"/>
                    <a:pt x="714" y="1962"/>
                    <a:pt x="707" y="1961"/>
                  </a:cubicBezTo>
                  <a:cubicBezTo>
                    <a:pt x="691" y="1951"/>
                    <a:pt x="670" y="1939"/>
                    <a:pt x="667" y="1939"/>
                  </a:cubicBezTo>
                  <a:cubicBezTo>
                    <a:pt x="665" y="1939"/>
                    <a:pt x="667" y="1941"/>
                    <a:pt x="674" y="1947"/>
                  </a:cubicBezTo>
                  <a:cubicBezTo>
                    <a:pt x="683" y="1952"/>
                    <a:pt x="686" y="1954"/>
                    <a:pt x="685" y="1954"/>
                  </a:cubicBezTo>
                  <a:cubicBezTo>
                    <a:pt x="684" y="1954"/>
                    <a:pt x="644" y="1929"/>
                    <a:pt x="647" y="1929"/>
                  </a:cubicBezTo>
                  <a:lnTo>
                    <a:pt x="647" y="1929"/>
                  </a:lnTo>
                  <a:cubicBezTo>
                    <a:pt x="648" y="1929"/>
                    <a:pt x="649" y="1929"/>
                    <a:pt x="653" y="1931"/>
                  </a:cubicBezTo>
                  <a:cubicBezTo>
                    <a:pt x="654" y="1931"/>
                    <a:pt x="657" y="1933"/>
                    <a:pt x="659" y="1934"/>
                  </a:cubicBezTo>
                  <a:cubicBezTo>
                    <a:pt x="656" y="1926"/>
                    <a:pt x="651" y="1918"/>
                    <a:pt x="646" y="1912"/>
                  </a:cubicBezTo>
                  <a:cubicBezTo>
                    <a:pt x="646" y="1909"/>
                    <a:pt x="645" y="1906"/>
                    <a:pt x="643" y="1904"/>
                  </a:cubicBezTo>
                  <a:cubicBezTo>
                    <a:pt x="642" y="1898"/>
                    <a:pt x="642" y="1892"/>
                    <a:pt x="640" y="1887"/>
                  </a:cubicBezTo>
                  <a:cubicBezTo>
                    <a:pt x="640" y="1871"/>
                    <a:pt x="638" y="1856"/>
                    <a:pt x="640" y="1842"/>
                  </a:cubicBezTo>
                  <a:cubicBezTo>
                    <a:pt x="640" y="1834"/>
                    <a:pt x="638" y="1828"/>
                    <a:pt x="637" y="1821"/>
                  </a:cubicBezTo>
                  <a:cubicBezTo>
                    <a:pt x="640" y="1815"/>
                    <a:pt x="642" y="1807"/>
                    <a:pt x="645" y="1801"/>
                  </a:cubicBezTo>
                  <a:cubicBezTo>
                    <a:pt x="654" y="1765"/>
                    <a:pt x="664" y="1729"/>
                    <a:pt x="674" y="1693"/>
                  </a:cubicBezTo>
                  <a:cubicBezTo>
                    <a:pt x="679" y="1682"/>
                    <a:pt x="681" y="1677"/>
                    <a:pt x="680" y="1677"/>
                  </a:cubicBezTo>
                  <a:lnTo>
                    <a:pt x="680" y="1677"/>
                  </a:lnTo>
                  <a:cubicBezTo>
                    <a:pt x="680" y="1677"/>
                    <a:pt x="677" y="1681"/>
                    <a:pt x="673" y="1691"/>
                  </a:cubicBezTo>
                  <a:lnTo>
                    <a:pt x="673" y="1691"/>
                  </a:lnTo>
                  <a:cubicBezTo>
                    <a:pt x="682" y="1671"/>
                    <a:pt x="692" y="1652"/>
                    <a:pt x="701" y="1632"/>
                  </a:cubicBezTo>
                  <a:cubicBezTo>
                    <a:pt x="717" y="1604"/>
                    <a:pt x="732" y="1575"/>
                    <a:pt x="750" y="1547"/>
                  </a:cubicBezTo>
                  <a:cubicBezTo>
                    <a:pt x="792" y="1478"/>
                    <a:pt x="842" y="1412"/>
                    <a:pt x="891" y="1345"/>
                  </a:cubicBezTo>
                  <a:cubicBezTo>
                    <a:pt x="996" y="1198"/>
                    <a:pt x="1090" y="1047"/>
                    <a:pt x="1148" y="875"/>
                  </a:cubicBezTo>
                  <a:cubicBezTo>
                    <a:pt x="1276" y="488"/>
                    <a:pt x="1093" y="1"/>
                    <a:pt x="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0" name="Google Shape;7890;p16"/>
            <p:cNvSpPr/>
            <p:nvPr/>
          </p:nvSpPr>
          <p:spPr>
            <a:xfrm>
              <a:off x="2177025" y="1108475"/>
              <a:ext cx="98550" cy="22900"/>
            </a:xfrm>
            <a:custGeom>
              <a:avLst/>
              <a:gdLst/>
              <a:ahLst/>
              <a:cxnLst/>
              <a:rect l="l" t="t" r="r" b="b"/>
              <a:pathLst>
                <a:path w="3942" h="916" extrusionOk="0">
                  <a:moveTo>
                    <a:pt x="1169" y="0"/>
                  </a:moveTo>
                  <a:cubicBezTo>
                    <a:pt x="885" y="0"/>
                    <a:pt x="600" y="13"/>
                    <a:pt x="316" y="37"/>
                  </a:cubicBezTo>
                  <a:cubicBezTo>
                    <a:pt x="146" y="53"/>
                    <a:pt x="1" y="172"/>
                    <a:pt x="1" y="352"/>
                  </a:cubicBezTo>
                  <a:cubicBezTo>
                    <a:pt x="1" y="504"/>
                    <a:pt x="134" y="668"/>
                    <a:pt x="296" y="668"/>
                  </a:cubicBezTo>
                  <a:cubicBezTo>
                    <a:pt x="302" y="668"/>
                    <a:pt x="309" y="668"/>
                    <a:pt x="316" y="667"/>
                  </a:cubicBezTo>
                  <a:cubicBezTo>
                    <a:pt x="596" y="642"/>
                    <a:pt x="878" y="629"/>
                    <a:pt x="1159" y="629"/>
                  </a:cubicBezTo>
                  <a:cubicBezTo>
                    <a:pt x="1917" y="629"/>
                    <a:pt x="2673" y="721"/>
                    <a:pt x="3410" y="905"/>
                  </a:cubicBezTo>
                  <a:cubicBezTo>
                    <a:pt x="3439" y="913"/>
                    <a:pt x="3467" y="916"/>
                    <a:pt x="3493" y="916"/>
                  </a:cubicBezTo>
                  <a:cubicBezTo>
                    <a:pt x="3825" y="916"/>
                    <a:pt x="3942" y="389"/>
                    <a:pt x="3578" y="297"/>
                  </a:cubicBezTo>
                  <a:cubicBezTo>
                    <a:pt x="2789" y="100"/>
                    <a:pt x="1980" y="0"/>
                    <a:pt x="11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1" name="Google Shape;7891;p16"/>
            <p:cNvSpPr/>
            <p:nvPr/>
          </p:nvSpPr>
          <p:spPr>
            <a:xfrm>
              <a:off x="2176275" y="1148350"/>
              <a:ext cx="86525" cy="25625"/>
            </a:xfrm>
            <a:custGeom>
              <a:avLst/>
              <a:gdLst/>
              <a:ahLst/>
              <a:cxnLst/>
              <a:rect l="l" t="t" r="r" b="b"/>
              <a:pathLst>
                <a:path w="3461" h="1025" extrusionOk="0">
                  <a:moveTo>
                    <a:pt x="361" y="1"/>
                  </a:moveTo>
                  <a:cubicBezTo>
                    <a:pt x="217" y="1"/>
                    <a:pt x="85" y="71"/>
                    <a:pt x="42" y="225"/>
                  </a:cubicBezTo>
                  <a:cubicBezTo>
                    <a:pt x="1" y="374"/>
                    <a:pt x="93" y="587"/>
                    <a:pt x="263" y="612"/>
                  </a:cubicBezTo>
                  <a:lnTo>
                    <a:pt x="3033" y="1020"/>
                  </a:lnTo>
                  <a:cubicBezTo>
                    <a:pt x="3055" y="1023"/>
                    <a:pt x="3078" y="1025"/>
                    <a:pt x="3100" y="1025"/>
                  </a:cubicBezTo>
                  <a:cubicBezTo>
                    <a:pt x="3243" y="1025"/>
                    <a:pt x="3376" y="954"/>
                    <a:pt x="3420" y="800"/>
                  </a:cubicBezTo>
                  <a:cubicBezTo>
                    <a:pt x="3460" y="652"/>
                    <a:pt x="3369" y="438"/>
                    <a:pt x="3199" y="413"/>
                  </a:cubicBezTo>
                  <a:lnTo>
                    <a:pt x="429" y="6"/>
                  </a:lnTo>
                  <a:cubicBezTo>
                    <a:pt x="406" y="3"/>
                    <a:pt x="383" y="1"/>
                    <a:pt x="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2" name="Google Shape;7892;p16"/>
            <p:cNvSpPr/>
            <p:nvPr/>
          </p:nvSpPr>
          <p:spPr>
            <a:xfrm>
              <a:off x="2365625" y="1066575"/>
              <a:ext cx="85800" cy="122175"/>
            </a:xfrm>
            <a:custGeom>
              <a:avLst/>
              <a:gdLst/>
              <a:ahLst/>
              <a:cxnLst/>
              <a:rect l="l" t="t" r="r" b="b"/>
              <a:pathLst>
                <a:path w="3432" h="4887" extrusionOk="0">
                  <a:moveTo>
                    <a:pt x="1801" y="0"/>
                  </a:moveTo>
                  <a:cubicBezTo>
                    <a:pt x="1404" y="0"/>
                    <a:pt x="1013" y="149"/>
                    <a:pt x="712" y="440"/>
                  </a:cubicBezTo>
                  <a:cubicBezTo>
                    <a:pt x="486" y="658"/>
                    <a:pt x="703" y="975"/>
                    <a:pt x="947" y="975"/>
                  </a:cubicBezTo>
                  <a:cubicBezTo>
                    <a:pt x="1018" y="975"/>
                    <a:pt x="1091" y="948"/>
                    <a:pt x="1157" y="885"/>
                  </a:cubicBezTo>
                  <a:cubicBezTo>
                    <a:pt x="1333" y="716"/>
                    <a:pt x="1564" y="625"/>
                    <a:pt x="1802" y="625"/>
                  </a:cubicBezTo>
                  <a:cubicBezTo>
                    <a:pt x="1866" y="625"/>
                    <a:pt x="1930" y="632"/>
                    <a:pt x="1994" y="645"/>
                  </a:cubicBezTo>
                  <a:cubicBezTo>
                    <a:pt x="1677" y="1975"/>
                    <a:pt x="1050" y="3216"/>
                    <a:pt x="145" y="4242"/>
                  </a:cubicBezTo>
                  <a:cubicBezTo>
                    <a:pt x="1" y="4405"/>
                    <a:pt x="34" y="4723"/>
                    <a:pt x="283" y="4769"/>
                  </a:cubicBezTo>
                  <a:cubicBezTo>
                    <a:pt x="701" y="4847"/>
                    <a:pt x="1125" y="4886"/>
                    <a:pt x="1549" y="4886"/>
                  </a:cubicBezTo>
                  <a:cubicBezTo>
                    <a:pt x="2057" y="4886"/>
                    <a:pt x="2565" y="4830"/>
                    <a:pt x="3064" y="4717"/>
                  </a:cubicBezTo>
                  <a:cubicBezTo>
                    <a:pt x="3432" y="4634"/>
                    <a:pt x="3311" y="4102"/>
                    <a:pt x="2974" y="4102"/>
                  </a:cubicBezTo>
                  <a:cubicBezTo>
                    <a:pt x="2949" y="4102"/>
                    <a:pt x="2923" y="4104"/>
                    <a:pt x="2896" y="4111"/>
                  </a:cubicBezTo>
                  <a:cubicBezTo>
                    <a:pt x="2456" y="4209"/>
                    <a:pt x="2007" y="4258"/>
                    <a:pt x="1558" y="4258"/>
                  </a:cubicBezTo>
                  <a:cubicBezTo>
                    <a:pt x="1361" y="4258"/>
                    <a:pt x="1164" y="4249"/>
                    <a:pt x="967" y="4230"/>
                  </a:cubicBezTo>
                  <a:cubicBezTo>
                    <a:pt x="1810" y="3142"/>
                    <a:pt x="2392" y="1875"/>
                    <a:pt x="2667" y="527"/>
                  </a:cubicBezTo>
                  <a:cubicBezTo>
                    <a:pt x="2694" y="397"/>
                    <a:pt x="2652" y="237"/>
                    <a:pt x="2523" y="172"/>
                  </a:cubicBezTo>
                  <a:cubicBezTo>
                    <a:pt x="2294" y="57"/>
                    <a:pt x="2046" y="0"/>
                    <a:pt x="18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3" name="Google Shape;7893;p16"/>
            <p:cNvSpPr/>
            <p:nvPr/>
          </p:nvSpPr>
          <p:spPr>
            <a:xfrm>
              <a:off x="2472025" y="1058600"/>
              <a:ext cx="88700" cy="130625"/>
            </a:xfrm>
            <a:custGeom>
              <a:avLst/>
              <a:gdLst/>
              <a:ahLst/>
              <a:cxnLst/>
              <a:rect l="l" t="t" r="r" b="b"/>
              <a:pathLst>
                <a:path w="3548" h="5225" extrusionOk="0">
                  <a:moveTo>
                    <a:pt x="1768" y="1219"/>
                  </a:moveTo>
                  <a:cubicBezTo>
                    <a:pt x="2097" y="1219"/>
                    <a:pt x="2437" y="1452"/>
                    <a:pt x="2568" y="1769"/>
                  </a:cubicBezTo>
                  <a:cubicBezTo>
                    <a:pt x="2848" y="2449"/>
                    <a:pt x="2490" y="3173"/>
                    <a:pt x="2082" y="3712"/>
                  </a:cubicBezTo>
                  <a:cubicBezTo>
                    <a:pt x="1872" y="3991"/>
                    <a:pt x="1631" y="4321"/>
                    <a:pt x="1335" y="4509"/>
                  </a:cubicBezTo>
                  <a:cubicBezTo>
                    <a:pt x="1270" y="4550"/>
                    <a:pt x="1182" y="4605"/>
                    <a:pt x="1099" y="4605"/>
                  </a:cubicBezTo>
                  <a:cubicBezTo>
                    <a:pt x="1070" y="4605"/>
                    <a:pt x="1043" y="4599"/>
                    <a:pt x="1017" y="4583"/>
                  </a:cubicBezTo>
                  <a:cubicBezTo>
                    <a:pt x="896" y="4509"/>
                    <a:pt x="857" y="4276"/>
                    <a:pt x="824" y="4152"/>
                  </a:cubicBezTo>
                  <a:cubicBezTo>
                    <a:pt x="656" y="3549"/>
                    <a:pt x="672" y="2907"/>
                    <a:pt x="841" y="2305"/>
                  </a:cubicBezTo>
                  <a:cubicBezTo>
                    <a:pt x="918" y="2032"/>
                    <a:pt x="1026" y="1769"/>
                    <a:pt x="1166" y="1522"/>
                  </a:cubicBezTo>
                  <a:cubicBezTo>
                    <a:pt x="1213" y="1504"/>
                    <a:pt x="1253" y="1476"/>
                    <a:pt x="1285" y="1439"/>
                  </a:cubicBezTo>
                  <a:cubicBezTo>
                    <a:pt x="1421" y="1285"/>
                    <a:pt x="1593" y="1219"/>
                    <a:pt x="1768" y="1219"/>
                  </a:cubicBezTo>
                  <a:close/>
                  <a:moveTo>
                    <a:pt x="1769" y="0"/>
                  </a:moveTo>
                  <a:cubicBezTo>
                    <a:pt x="1700" y="0"/>
                    <a:pt x="1629" y="23"/>
                    <a:pt x="1564" y="75"/>
                  </a:cubicBezTo>
                  <a:cubicBezTo>
                    <a:pt x="901" y="614"/>
                    <a:pt x="434" y="1376"/>
                    <a:pt x="218" y="2200"/>
                  </a:cubicBezTo>
                  <a:cubicBezTo>
                    <a:pt x="5" y="3013"/>
                    <a:pt x="0" y="3994"/>
                    <a:pt x="378" y="4763"/>
                  </a:cubicBezTo>
                  <a:cubicBezTo>
                    <a:pt x="528" y="5070"/>
                    <a:pt x="801" y="5224"/>
                    <a:pt x="1099" y="5224"/>
                  </a:cubicBezTo>
                  <a:cubicBezTo>
                    <a:pt x="1232" y="5224"/>
                    <a:pt x="1370" y="5193"/>
                    <a:pt x="1504" y="5131"/>
                  </a:cubicBezTo>
                  <a:cubicBezTo>
                    <a:pt x="1935" y="4934"/>
                    <a:pt x="2247" y="4519"/>
                    <a:pt x="2530" y="4155"/>
                  </a:cubicBezTo>
                  <a:cubicBezTo>
                    <a:pt x="3118" y="3400"/>
                    <a:pt x="3547" y="2402"/>
                    <a:pt x="3116" y="1464"/>
                  </a:cubicBezTo>
                  <a:cubicBezTo>
                    <a:pt x="2902" y="992"/>
                    <a:pt x="2416" y="665"/>
                    <a:pt x="1916" y="602"/>
                  </a:cubicBezTo>
                  <a:cubicBezTo>
                    <a:pt x="1947" y="575"/>
                    <a:pt x="1977" y="547"/>
                    <a:pt x="2009" y="520"/>
                  </a:cubicBezTo>
                  <a:cubicBezTo>
                    <a:pt x="2258" y="320"/>
                    <a:pt x="202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4" name="Google Shape;7894;p16"/>
            <p:cNvSpPr/>
            <p:nvPr/>
          </p:nvSpPr>
          <p:spPr>
            <a:xfrm>
              <a:off x="2592350" y="1073050"/>
              <a:ext cx="97650" cy="92900"/>
            </a:xfrm>
            <a:custGeom>
              <a:avLst/>
              <a:gdLst/>
              <a:ahLst/>
              <a:cxnLst/>
              <a:rect l="l" t="t" r="r" b="b"/>
              <a:pathLst>
                <a:path w="3906" h="3716" extrusionOk="0">
                  <a:moveTo>
                    <a:pt x="1856" y="0"/>
                  </a:moveTo>
                  <a:cubicBezTo>
                    <a:pt x="1733" y="0"/>
                    <a:pt x="1616" y="68"/>
                    <a:pt x="1581" y="226"/>
                  </a:cubicBezTo>
                  <a:cubicBezTo>
                    <a:pt x="1470" y="732"/>
                    <a:pt x="1376" y="1243"/>
                    <a:pt x="1302" y="1757"/>
                  </a:cubicBezTo>
                  <a:lnTo>
                    <a:pt x="404" y="1710"/>
                  </a:lnTo>
                  <a:cubicBezTo>
                    <a:pt x="398" y="1709"/>
                    <a:pt x="392" y="1709"/>
                    <a:pt x="385" y="1709"/>
                  </a:cubicBezTo>
                  <a:cubicBezTo>
                    <a:pt x="0" y="1709"/>
                    <a:pt x="8" y="2318"/>
                    <a:pt x="404" y="2340"/>
                  </a:cubicBezTo>
                  <a:lnTo>
                    <a:pt x="1224" y="2382"/>
                  </a:lnTo>
                  <a:cubicBezTo>
                    <a:pt x="1185" y="2722"/>
                    <a:pt x="1152" y="3060"/>
                    <a:pt x="1128" y="3402"/>
                  </a:cubicBezTo>
                  <a:cubicBezTo>
                    <a:pt x="1117" y="3571"/>
                    <a:pt x="1282" y="3715"/>
                    <a:pt x="1443" y="3715"/>
                  </a:cubicBezTo>
                  <a:cubicBezTo>
                    <a:pt x="1623" y="3715"/>
                    <a:pt x="1747" y="3571"/>
                    <a:pt x="1758" y="3402"/>
                  </a:cubicBezTo>
                  <a:cubicBezTo>
                    <a:pt x="1780" y="3071"/>
                    <a:pt x="1813" y="2742"/>
                    <a:pt x="1850" y="2415"/>
                  </a:cubicBezTo>
                  <a:lnTo>
                    <a:pt x="3500" y="2501"/>
                  </a:lnTo>
                  <a:cubicBezTo>
                    <a:pt x="3507" y="2501"/>
                    <a:pt x="3513" y="2501"/>
                    <a:pt x="3519" y="2501"/>
                  </a:cubicBezTo>
                  <a:cubicBezTo>
                    <a:pt x="3906" y="2501"/>
                    <a:pt x="3898" y="1893"/>
                    <a:pt x="3502" y="1871"/>
                  </a:cubicBezTo>
                  <a:lnTo>
                    <a:pt x="1932" y="1790"/>
                  </a:lnTo>
                  <a:cubicBezTo>
                    <a:pt x="2002" y="1321"/>
                    <a:pt x="2085" y="856"/>
                    <a:pt x="2189" y="394"/>
                  </a:cubicBezTo>
                  <a:cubicBezTo>
                    <a:pt x="2241" y="156"/>
                    <a:pt x="2042" y="0"/>
                    <a:pt x="18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5" name="Google Shape;7895;p16"/>
            <p:cNvSpPr/>
            <p:nvPr/>
          </p:nvSpPr>
          <p:spPr>
            <a:xfrm>
              <a:off x="2714075" y="1078500"/>
              <a:ext cx="77050" cy="111175"/>
            </a:xfrm>
            <a:custGeom>
              <a:avLst/>
              <a:gdLst/>
              <a:ahLst/>
              <a:cxnLst/>
              <a:rect l="l" t="t" r="r" b="b"/>
              <a:pathLst>
                <a:path w="3082" h="4447" extrusionOk="0">
                  <a:moveTo>
                    <a:pt x="1220" y="1"/>
                  </a:moveTo>
                  <a:cubicBezTo>
                    <a:pt x="1061" y="1"/>
                    <a:pt x="928" y="166"/>
                    <a:pt x="928" y="317"/>
                  </a:cubicBezTo>
                  <a:cubicBezTo>
                    <a:pt x="928" y="502"/>
                    <a:pt x="1074" y="613"/>
                    <a:pt x="1243" y="632"/>
                  </a:cubicBezTo>
                  <a:cubicBezTo>
                    <a:pt x="1434" y="650"/>
                    <a:pt x="1522" y="910"/>
                    <a:pt x="1528" y="1070"/>
                  </a:cubicBezTo>
                  <a:cubicBezTo>
                    <a:pt x="1541" y="1390"/>
                    <a:pt x="1342" y="1702"/>
                    <a:pt x="1196" y="1971"/>
                  </a:cubicBezTo>
                  <a:cubicBezTo>
                    <a:pt x="837" y="2631"/>
                    <a:pt x="480" y="3290"/>
                    <a:pt x="121" y="3950"/>
                  </a:cubicBezTo>
                  <a:cubicBezTo>
                    <a:pt x="1" y="4171"/>
                    <a:pt x="154" y="4404"/>
                    <a:pt x="392" y="4423"/>
                  </a:cubicBezTo>
                  <a:cubicBezTo>
                    <a:pt x="590" y="4439"/>
                    <a:pt x="788" y="4446"/>
                    <a:pt x="986" y="4446"/>
                  </a:cubicBezTo>
                  <a:cubicBezTo>
                    <a:pt x="1568" y="4446"/>
                    <a:pt x="2147" y="4380"/>
                    <a:pt x="2714" y="4248"/>
                  </a:cubicBezTo>
                  <a:cubicBezTo>
                    <a:pt x="3082" y="4162"/>
                    <a:pt x="2962" y="3631"/>
                    <a:pt x="2625" y="3631"/>
                  </a:cubicBezTo>
                  <a:cubicBezTo>
                    <a:pt x="2600" y="3631"/>
                    <a:pt x="2574" y="3633"/>
                    <a:pt x="2547" y="3640"/>
                  </a:cubicBezTo>
                  <a:cubicBezTo>
                    <a:pt x="2035" y="3758"/>
                    <a:pt x="1512" y="3817"/>
                    <a:pt x="988" y="3817"/>
                  </a:cubicBezTo>
                  <a:cubicBezTo>
                    <a:pt x="962" y="3817"/>
                    <a:pt x="936" y="3817"/>
                    <a:pt x="909" y="3817"/>
                  </a:cubicBezTo>
                  <a:cubicBezTo>
                    <a:pt x="1054" y="3549"/>
                    <a:pt x="1199" y="3281"/>
                    <a:pt x="1345" y="3013"/>
                  </a:cubicBezTo>
                  <a:cubicBezTo>
                    <a:pt x="1561" y="2615"/>
                    <a:pt x="1802" y="2220"/>
                    <a:pt x="1984" y="1804"/>
                  </a:cubicBezTo>
                  <a:cubicBezTo>
                    <a:pt x="2139" y="1443"/>
                    <a:pt x="2227" y="1039"/>
                    <a:pt x="2078" y="663"/>
                  </a:cubicBezTo>
                  <a:cubicBezTo>
                    <a:pt x="1932" y="292"/>
                    <a:pt x="1643" y="44"/>
                    <a:pt x="1243" y="2"/>
                  </a:cubicBezTo>
                  <a:cubicBezTo>
                    <a:pt x="1235" y="1"/>
                    <a:pt x="1227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6" name="Google Shape;7896;p16"/>
            <p:cNvSpPr/>
            <p:nvPr/>
          </p:nvSpPr>
          <p:spPr>
            <a:xfrm>
              <a:off x="2800325" y="1060375"/>
              <a:ext cx="75675" cy="122425"/>
            </a:xfrm>
            <a:custGeom>
              <a:avLst/>
              <a:gdLst/>
              <a:ahLst/>
              <a:cxnLst/>
              <a:rect l="l" t="t" r="r" b="b"/>
              <a:pathLst>
                <a:path w="3027" h="4897" extrusionOk="0">
                  <a:moveTo>
                    <a:pt x="1365" y="1"/>
                  </a:moveTo>
                  <a:cubicBezTo>
                    <a:pt x="1172" y="1"/>
                    <a:pt x="977" y="33"/>
                    <a:pt x="784" y="33"/>
                  </a:cubicBezTo>
                  <a:cubicBezTo>
                    <a:pt x="710" y="33"/>
                    <a:pt x="636" y="28"/>
                    <a:pt x="563" y="15"/>
                  </a:cubicBezTo>
                  <a:cubicBezTo>
                    <a:pt x="541" y="12"/>
                    <a:pt x="520" y="10"/>
                    <a:pt x="500" y="10"/>
                  </a:cubicBezTo>
                  <a:cubicBezTo>
                    <a:pt x="150" y="10"/>
                    <a:pt x="19" y="555"/>
                    <a:pt x="395" y="622"/>
                  </a:cubicBezTo>
                  <a:cubicBezTo>
                    <a:pt x="536" y="646"/>
                    <a:pt x="673" y="656"/>
                    <a:pt x="811" y="656"/>
                  </a:cubicBezTo>
                  <a:cubicBezTo>
                    <a:pt x="902" y="656"/>
                    <a:pt x="993" y="652"/>
                    <a:pt x="1086" y="645"/>
                  </a:cubicBezTo>
                  <a:cubicBezTo>
                    <a:pt x="1180" y="639"/>
                    <a:pt x="1275" y="630"/>
                    <a:pt x="1370" y="630"/>
                  </a:cubicBezTo>
                  <a:cubicBezTo>
                    <a:pt x="1475" y="630"/>
                    <a:pt x="1579" y="640"/>
                    <a:pt x="1677" y="677"/>
                  </a:cubicBezTo>
                  <a:cubicBezTo>
                    <a:pt x="2063" y="819"/>
                    <a:pt x="1870" y="1349"/>
                    <a:pt x="1820" y="1650"/>
                  </a:cubicBezTo>
                  <a:cubicBezTo>
                    <a:pt x="1763" y="1996"/>
                    <a:pt x="1701" y="2342"/>
                    <a:pt x="1635" y="2688"/>
                  </a:cubicBezTo>
                  <a:cubicBezTo>
                    <a:pt x="1399" y="2706"/>
                    <a:pt x="1162" y="2715"/>
                    <a:pt x="926" y="2715"/>
                  </a:cubicBezTo>
                  <a:cubicBezTo>
                    <a:pt x="722" y="2715"/>
                    <a:pt x="519" y="2708"/>
                    <a:pt x="316" y="2695"/>
                  </a:cubicBezTo>
                  <a:cubicBezTo>
                    <a:pt x="310" y="2694"/>
                    <a:pt x="305" y="2694"/>
                    <a:pt x="300" y="2694"/>
                  </a:cubicBezTo>
                  <a:cubicBezTo>
                    <a:pt x="137" y="2694"/>
                    <a:pt x="1" y="2853"/>
                    <a:pt x="1" y="3010"/>
                  </a:cubicBezTo>
                  <a:cubicBezTo>
                    <a:pt x="1" y="3190"/>
                    <a:pt x="145" y="3312"/>
                    <a:pt x="316" y="3324"/>
                  </a:cubicBezTo>
                  <a:cubicBezTo>
                    <a:pt x="524" y="3338"/>
                    <a:pt x="732" y="3345"/>
                    <a:pt x="940" y="3345"/>
                  </a:cubicBezTo>
                  <a:cubicBezTo>
                    <a:pt x="1130" y="3345"/>
                    <a:pt x="1320" y="3340"/>
                    <a:pt x="1509" y="3328"/>
                  </a:cubicBezTo>
                  <a:lnTo>
                    <a:pt x="1509" y="3328"/>
                  </a:lnTo>
                  <a:cubicBezTo>
                    <a:pt x="1462" y="3563"/>
                    <a:pt x="1417" y="3799"/>
                    <a:pt x="1367" y="4034"/>
                  </a:cubicBezTo>
                  <a:cubicBezTo>
                    <a:pt x="1341" y="4029"/>
                    <a:pt x="1315" y="4026"/>
                    <a:pt x="1289" y="4026"/>
                  </a:cubicBezTo>
                  <a:cubicBezTo>
                    <a:pt x="1096" y="4026"/>
                    <a:pt x="910" y="4171"/>
                    <a:pt x="999" y="4399"/>
                  </a:cubicBezTo>
                  <a:cubicBezTo>
                    <a:pt x="1094" y="4642"/>
                    <a:pt x="1245" y="4796"/>
                    <a:pt x="1491" y="4883"/>
                  </a:cubicBezTo>
                  <a:cubicBezTo>
                    <a:pt x="1517" y="4892"/>
                    <a:pt x="1544" y="4897"/>
                    <a:pt x="1571" y="4897"/>
                  </a:cubicBezTo>
                  <a:cubicBezTo>
                    <a:pt x="1708" y="4897"/>
                    <a:pt x="1849" y="4794"/>
                    <a:pt x="1878" y="4662"/>
                  </a:cubicBezTo>
                  <a:cubicBezTo>
                    <a:pt x="1981" y="4199"/>
                    <a:pt x="2078" y="3733"/>
                    <a:pt x="2171" y="3266"/>
                  </a:cubicBezTo>
                  <a:cubicBezTo>
                    <a:pt x="2370" y="3240"/>
                    <a:pt x="2567" y="3209"/>
                    <a:pt x="2766" y="3171"/>
                  </a:cubicBezTo>
                  <a:cubicBezTo>
                    <a:pt x="2932" y="3138"/>
                    <a:pt x="3026" y="2937"/>
                    <a:pt x="2984" y="2782"/>
                  </a:cubicBezTo>
                  <a:cubicBezTo>
                    <a:pt x="2944" y="2634"/>
                    <a:pt x="2812" y="2556"/>
                    <a:pt x="2670" y="2556"/>
                  </a:cubicBezTo>
                  <a:cubicBezTo>
                    <a:pt x="2646" y="2556"/>
                    <a:pt x="2621" y="2558"/>
                    <a:pt x="2597" y="2563"/>
                  </a:cubicBezTo>
                  <a:cubicBezTo>
                    <a:pt x="2497" y="2583"/>
                    <a:pt x="2395" y="2596"/>
                    <a:pt x="2293" y="2612"/>
                  </a:cubicBezTo>
                  <a:cubicBezTo>
                    <a:pt x="2368" y="2189"/>
                    <a:pt x="2440" y="1764"/>
                    <a:pt x="2501" y="1339"/>
                  </a:cubicBezTo>
                  <a:cubicBezTo>
                    <a:pt x="2569" y="879"/>
                    <a:pt x="2509" y="402"/>
                    <a:pt x="2056" y="158"/>
                  </a:cubicBezTo>
                  <a:cubicBezTo>
                    <a:pt x="1857" y="50"/>
                    <a:pt x="1627" y="6"/>
                    <a:pt x="1401" y="1"/>
                  </a:cubicBezTo>
                  <a:cubicBezTo>
                    <a:pt x="1389" y="1"/>
                    <a:pt x="1377" y="1"/>
                    <a:pt x="13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7" name="Google Shape;7897;p16"/>
            <p:cNvSpPr/>
            <p:nvPr/>
          </p:nvSpPr>
          <p:spPr>
            <a:xfrm>
              <a:off x="2906275" y="1061075"/>
              <a:ext cx="88400" cy="119600"/>
            </a:xfrm>
            <a:custGeom>
              <a:avLst/>
              <a:gdLst/>
              <a:ahLst/>
              <a:cxnLst/>
              <a:rect l="l" t="t" r="r" b="b"/>
              <a:pathLst>
                <a:path w="3536" h="4784" extrusionOk="0">
                  <a:moveTo>
                    <a:pt x="897" y="1"/>
                  </a:moveTo>
                  <a:cubicBezTo>
                    <a:pt x="754" y="1"/>
                    <a:pt x="622" y="73"/>
                    <a:pt x="579" y="226"/>
                  </a:cubicBezTo>
                  <a:cubicBezTo>
                    <a:pt x="538" y="374"/>
                    <a:pt x="631" y="586"/>
                    <a:pt x="800" y="613"/>
                  </a:cubicBezTo>
                  <a:cubicBezTo>
                    <a:pt x="1093" y="658"/>
                    <a:pt x="1362" y="863"/>
                    <a:pt x="1403" y="1175"/>
                  </a:cubicBezTo>
                  <a:cubicBezTo>
                    <a:pt x="1438" y="1443"/>
                    <a:pt x="1260" y="1745"/>
                    <a:pt x="1010" y="1846"/>
                  </a:cubicBezTo>
                  <a:cubicBezTo>
                    <a:pt x="762" y="1944"/>
                    <a:pt x="690" y="2266"/>
                    <a:pt x="935" y="2421"/>
                  </a:cubicBezTo>
                  <a:cubicBezTo>
                    <a:pt x="1117" y="2535"/>
                    <a:pt x="1321" y="2578"/>
                    <a:pt x="1532" y="2578"/>
                  </a:cubicBezTo>
                  <a:cubicBezTo>
                    <a:pt x="1570" y="2578"/>
                    <a:pt x="1608" y="2577"/>
                    <a:pt x="1646" y="2574"/>
                  </a:cubicBezTo>
                  <a:cubicBezTo>
                    <a:pt x="1821" y="2562"/>
                    <a:pt x="2006" y="2519"/>
                    <a:pt x="2185" y="2519"/>
                  </a:cubicBezTo>
                  <a:cubicBezTo>
                    <a:pt x="2229" y="2519"/>
                    <a:pt x="2272" y="2521"/>
                    <a:pt x="2315" y="2527"/>
                  </a:cubicBezTo>
                  <a:cubicBezTo>
                    <a:pt x="2707" y="2584"/>
                    <a:pt x="2868" y="3047"/>
                    <a:pt x="2754" y="3387"/>
                  </a:cubicBezTo>
                  <a:cubicBezTo>
                    <a:pt x="2578" y="3911"/>
                    <a:pt x="2058" y="4155"/>
                    <a:pt x="1532" y="4155"/>
                  </a:cubicBezTo>
                  <a:cubicBezTo>
                    <a:pt x="1185" y="4155"/>
                    <a:pt x="835" y="4049"/>
                    <a:pt x="580" y="3846"/>
                  </a:cubicBezTo>
                  <a:cubicBezTo>
                    <a:pt x="511" y="3790"/>
                    <a:pt x="427" y="3757"/>
                    <a:pt x="345" y="3757"/>
                  </a:cubicBezTo>
                  <a:cubicBezTo>
                    <a:pt x="271" y="3757"/>
                    <a:pt x="197" y="3785"/>
                    <a:pt x="136" y="3846"/>
                  </a:cubicBezTo>
                  <a:cubicBezTo>
                    <a:pt x="26" y="3956"/>
                    <a:pt x="1" y="4185"/>
                    <a:pt x="136" y="4291"/>
                  </a:cubicBezTo>
                  <a:cubicBezTo>
                    <a:pt x="542" y="4614"/>
                    <a:pt x="1023" y="4784"/>
                    <a:pt x="1529" y="4784"/>
                  </a:cubicBezTo>
                  <a:cubicBezTo>
                    <a:pt x="1645" y="4784"/>
                    <a:pt x="1763" y="4775"/>
                    <a:pt x="1881" y="4757"/>
                  </a:cubicBezTo>
                  <a:cubicBezTo>
                    <a:pt x="2468" y="4666"/>
                    <a:pt x="3039" y="4288"/>
                    <a:pt x="3289" y="3738"/>
                  </a:cubicBezTo>
                  <a:cubicBezTo>
                    <a:pt x="3535" y="3191"/>
                    <a:pt x="3424" y="2522"/>
                    <a:pt x="2943" y="2139"/>
                  </a:cubicBezTo>
                  <a:cubicBezTo>
                    <a:pt x="2724" y="1963"/>
                    <a:pt x="2465" y="1893"/>
                    <a:pt x="2190" y="1893"/>
                  </a:cubicBezTo>
                  <a:cubicBezTo>
                    <a:pt x="2151" y="1893"/>
                    <a:pt x="2112" y="1895"/>
                    <a:pt x="2072" y="1897"/>
                  </a:cubicBezTo>
                  <a:cubicBezTo>
                    <a:pt x="1994" y="1904"/>
                    <a:pt x="1909" y="1918"/>
                    <a:pt x="1824" y="1930"/>
                  </a:cubicBezTo>
                  <a:cubicBezTo>
                    <a:pt x="1981" y="1700"/>
                    <a:pt x="2055" y="1423"/>
                    <a:pt x="2028" y="1147"/>
                  </a:cubicBezTo>
                  <a:cubicBezTo>
                    <a:pt x="1973" y="584"/>
                    <a:pt x="1530" y="92"/>
                    <a:pt x="966" y="6"/>
                  </a:cubicBezTo>
                  <a:cubicBezTo>
                    <a:pt x="943" y="3"/>
                    <a:pt x="920" y="1"/>
                    <a:pt x="8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8" name="Google Shape;7898;p16"/>
            <p:cNvSpPr/>
            <p:nvPr/>
          </p:nvSpPr>
          <p:spPr>
            <a:xfrm>
              <a:off x="3038400" y="1104925"/>
              <a:ext cx="136400" cy="19750"/>
            </a:xfrm>
            <a:custGeom>
              <a:avLst/>
              <a:gdLst/>
              <a:ahLst/>
              <a:cxnLst/>
              <a:rect l="l" t="t" r="r" b="b"/>
              <a:pathLst>
                <a:path w="5456" h="790" extrusionOk="0">
                  <a:moveTo>
                    <a:pt x="406" y="1"/>
                  </a:moveTo>
                  <a:cubicBezTo>
                    <a:pt x="2" y="1"/>
                    <a:pt x="0" y="629"/>
                    <a:pt x="406" y="631"/>
                  </a:cubicBezTo>
                  <a:cubicBezTo>
                    <a:pt x="1956" y="635"/>
                    <a:pt x="3505" y="689"/>
                    <a:pt x="5052" y="789"/>
                  </a:cubicBezTo>
                  <a:cubicBezTo>
                    <a:pt x="5060" y="789"/>
                    <a:pt x="5068" y="790"/>
                    <a:pt x="5076" y="790"/>
                  </a:cubicBezTo>
                  <a:cubicBezTo>
                    <a:pt x="5456" y="790"/>
                    <a:pt x="5446" y="185"/>
                    <a:pt x="5052" y="159"/>
                  </a:cubicBezTo>
                  <a:cubicBezTo>
                    <a:pt x="3505" y="59"/>
                    <a:pt x="1957" y="5"/>
                    <a:pt x="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899" name="Google Shape;7899;p16"/>
            <p:cNvSpPr/>
            <p:nvPr/>
          </p:nvSpPr>
          <p:spPr>
            <a:xfrm>
              <a:off x="3054975" y="1137825"/>
              <a:ext cx="103350" cy="19550"/>
            </a:xfrm>
            <a:custGeom>
              <a:avLst/>
              <a:gdLst/>
              <a:ahLst/>
              <a:cxnLst/>
              <a:rect l="l" t="t" r="r" b="b"/>
              <a:pathLst>
                <a:path w="4134" h="782" extrusionOk="0">
                  <a:moveTo>
                    <a:pt x="286" y="1"/>
                  </a:moveTo>
                  <a:cubicBezTo>
                    <a:pt x="130" y="1"/>
                    <a:pt x="0" y="172"/>
                    <a:pt x="0" y="317"/>
                  </a:cubicBezTo>
                  <a:cubicBezTo>
                    <a:pt x="0" y="505"/>
                    <a:pt x="144" y="609"/>
                    <a:pt x="314" y="632"/>
                  </a:cubicBezTo>
                  <a:cubicBezTo>
                    <a:pt x="1061" y="732"/>
                    <a:pt x="1813" y="782"/>
                    <a:pt x="2565" y="782"/>
                  </a:cubicBezTo>
                  <a:cubicBezTo>
                    <a:pt x="2983" y="782"/>
                    <a:pt x="3401" y="766"/>
                    <a:pt x="3818" y="736"/>
                  </a:cubicBezTo>
                  <a:cubicBezTo>
                    <a:pt x="3988" y="723"/>
                    <a:pt x="4133" y="599"/>
                    <a:pt x="4133" y="421"/>
                  </a:cubicBezTo>
                  <a:cubicBezTo>
                    <a:pt x="4133" y="267"/>
                    <a:pt x="3999" y="105"/>
                    <a:pt x="3837" y="105"/>
                  </a:cubicBezTo>
                  <a:cubicBezTo>
                    <a:pt x="3831" y="105"/>
                    <a:pt x="3825" y="105"/>
                    <a:pt x="3818" y="106"/>
                  </a:cubicBezTo>
                  <a:cubicBezTo>
                    <a:pt x="3401" y="137"/>
                    <a:pt x="2983" y="152"/>
                    <a:pt x="2565" y="152"/>
                  </a:cubicBezTo>
                  <a:cubicBezTo>
                    <a:pt x="1813" y="152"/>
                    <a:pt x="1061" y="102"/>
                    <a:pt x="314" y="2"/>
                  </a:cubicBezTo>
                  <a:cubicBezTo>
                    <a:pt x="304" y="1"/>
                    <a:pt x="295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0" name="Google Shape;7900;p16"/>
            <p:cNvSpPr/>
            <p:nvPr/>
          </p:nvSpPr>
          <p:spPr>
            <a:xfrm>
              <a:off x="3239700" y="1070800"/>
              <a:ext cx="96650" cy="121500"/>
            </a:xfrm>
            <a:custGeom>
              <a:avLst/>
              <a:gdLst/>
              <a:ahLst/>
              <a:cxnLst/>
              <a:rect l="l" t="t" r="r" b="b"/>
              <a:pathLst>
                <a:path w="3866" h="4860" extrusionOk="0">
                  <a:moveTo>
                    <a:pt x="1733" y="0"/>
                  </a:moveTo>
                  <a:cubicBezTo>
                    <a:pt x="1658" y="0"/>
                    <a:pt x="1583" y="6"/>
                    <a:pt x="1509" y="17"/>
                  </a:cubicBezTo>
                  <a:cubicBezTo>
                    <a:pt x="1194" y="64"/>
                    <a:pt x="899" y="203"/>
                    <a:pt x="583" y="241"/>
                  </a:cubicBezTo>
                  <a:cubicBezTo>
                    <a:pt x="415" y="261"/>
                    <a:pt x="268" y="371"/>
                    <a:pt x="268" y="556"/>
                  </a:cubicBezTo>
                  <a:cubicBezTo>
                    <a:pt x="268" y="701"/>
                    <a:pt x="399" y="872"/>
                    <a:pt x="557" y="872"/>
                  </a:cubicBezTo>
                  <a:cubicBezTo>
                    <a:pt x="565" y="872"/>
                    <a:pt x="574" y="872"/>
                    <a:pt x="583" y="871"/>
                  </a:cubicBezTo>
                  <a:cubicBezTo>
                    <a:pt x="848" y="838"/>
                    <a:pt x="1094" y="764"/>
                    <a:pt x="1351" y="694"/>
                  </a:cubicBezTo>
                  <a:cubicBezTo>
                    <a:pt x="1477" y="659"/>
                    <a:pt x="1609" y="627"/>
                    <a:pt x="1739" y="627"/>
                  </a:cubicBezTo>
                  <a:cubicBezTo>
                    <a:pt x="1811" y="627"/>
                    <a:pt x="1882" y="636"/>
                    <a:pt x="1952" y="661"/>
                  </a:cubicBezTo>
                  <a:cubicBezTo>
                    <a:pt x="2408" y="817"/>
                    <a:pt x="2004" y="1380"/>
                    <a:pt x="1868" y="1651"/>
                  </a:cubicBezTo>
                  <a:cubicBezTo>
                    <a:pt x="1449" y="2477"/>
                    <a:pt x="981" y="3334"/>
                    <a:pt x="227" y="3901"/>
                  </a:cubicBezTo>
                  <a:cubicBezTo>
                    <a:pt x="42" y="4039"/>
                    <a:pt x="0" y="4433"/>
                    <a:pt x="303" y="4476"/>
                  </a:cubicBezTo>
                  <a:lnTo>
                    <a:pt x="2527" y="4786"/>
                  </a:lnTo>
                  <a:cubicBezTo>
                    <a:pt x="2710" y="4811"/>
                    <a:pt x="2914" y="4860"/>
                    <a:pt x="3110" y="4860"/>
                  </a:cubicBezTo>
                  <a:cubicBezTo>
                    <a:pt x="3242" y="4860"/>
                    <a:pt x="3369" y="4838"/>
                    <a:pt x="3485" y="4773"/>
                  </a:cubicBezTo>
                  <a:cubicBezTo>
                    <a:pt x="3740" y="4629"/>
                    <a:pt x="3865" y="4260"/>
                    <a:pt x="3682" y="4014"/>
                  </a:cubicBezTo>
                  <a:cubicBezTo>
                    <a:pt x="3611" y="3920"/>
                    <a:pt x="3510" y="3859"/>
                    <a:pt x="3402" y="3859"/>
                  </a:cubicBezTo>
                  <a:cubicBezTo>
                    <a:pt x="3353" y="3859"/>
                    <a:pt x="3302" y="3872"/>
                    <a:pt x="3251" y="3901"/>
                  </a:cubicBezTo>
                  <a:cubicBezTo>
                    <a:pt x="3148" y="3960"/>
                    <a:pt x="3079" y="4101"/>
                    <a:pt x="3096" y="4225"/>
                  </a:cubicBezTo>
                  <a:lnTo>
                    <a:pt x="3038" y="4225"/>
                  </a:lnTo>
                  <a:cubicBezTo>
                    <a:pt x="2924" y="4216"/>
                    <a:pt x="2808" y="4194"/>
                    <a:pt x="2693" y="4178"/>
                  </a:cubicBezTo>
                  <a:lnTo>
                    <a:pt x="1952" y="4076"/>
                  </a:lnTo>
                  <a:lnTo>
                    <a:pt x="1087" y="3956"/>
                  </a:lnTo>
                  <a:cubicBezTo>
                    <a:pt x="1736" y="3282"/>
                    <a:pt x="2186" y="2442"/>
                    <a:pt x="2595" y="1599"/>
                  </a:cubicBezTo>
                  <a:cubicBezTo>
                    <a:pt x="2729" y="1320"/>
                    <a:pt x="2844" y="1026"/>
                    <a:pt x="2780" y="711"/>
                  </a:cubicBezTo>
                  <a:cubicBezTo>
                    <a:pt x="2726" y="451"/>
                    <a:pt x="2532" y="236"/>
                    <a:pt x="2297" y="123"/>
                  </a:cubicBezTo>
                  <a:cubicBezTo>
                    <a:pt x="2119" y="38"/>
                    <a:pt x="1927" y="0"/>
                    <a:pt x="1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1" name="Google Shape;7901;p16"/>
            <p:cNvSpPr/>
            <p:nvPr/>
          </p:nvSpPr>
          <p:spPr>
            <a:xfrm>
              <a:off x="3342750" y="1061000"/>
              <a:ext cx="92175" cy="122550"/>
            </a:xfrm>
            <a:custGeom>
              <a:avLst/>
              <a:gdLst/>
              <a:ahLst/>
              <a:cxnLst/>
              <a:rect l="l" t="t" r="r" b="b"/>
              <a:pathLst>
                <a:path w="3687" h="4902" extrusionOk="0">
                  <a:moveTo>
                    <a:pt x="2722" y="0"/>
                  </a:moveTo>
                  <a:cubicBezTo>
                    <a:pt x="2698" y="0"/>
                    <a:pt x="2675" y="2"/>
                    <a:pt x="2651" y="6"/>
                  </a:cubicBezTo>
                  <a:cubicBezTo>
                    <a:pt x="2032" y="103"/>
                    <a:pt x="1377" y="218"/>
                    <a:pt x="851" y="583"/>
                  </a:cubicBezTo>
                  <a:cubicBezTo>
                    <a:pt x="390" y="902"/>
                    <a:pt x="91" y="1380"/>
                    <a:pt x="46" y="1944"/>
                  </a:cubicBezTo>
                  <a:cubicBezTo>
                    <a:pt x="0" y="2494"/>
                    <a:pt x="281" y="3027"/>
                    <a:pt x="802" y="3237"/>
                  </a:cubicBezTo>
                  <a:cubicBezTo>
                    <a:pt x="957" y="3299"/>
                    <a:pt x="1119" y="3327"/>
                    <a:pt x="1282" y="3327"/>
                  </a:cubicBezTo>
                  <a:cubicBezTo>
                    <a:pt x="1681" y="3327"/>
                    <a:pt x="2082" y="3157"/>
                    <a:pt x="2385" y="2903"/>
                  </a:cubicBezTo>
                  <a:cubicBezTo>
                    <a:pt x="2609" y="2717"/>
                    <a:pt x="2773" y="2483"/>
                    <a:pt x="2904" y="2228"/>
                  </a:cubicBezTo>
                  <a:lnTo>
                    <a:pt x="2904" y="2228"/>
                  </a:lnTo>
                  <a:cubicBezTo>
                    <a:pt x="2925" y="2554"/>
                    <a:pt x="2908" y="2880"/>
                    <a:pt x="2814" y="3196"/>
                  </a:cubicBezTo>
                  <a:cubicBezTo>
                    <a:pt x="2661" y="3712"/>
                    <a:pt x="2294" y="4172"/>
                    <a:pt x="1749" y="4287"/>
                  </a:cubicBezTo>
                  <a:cubicBezTo>
                    <a:pt x="1377" y="4364"/>
                    <a:pt x="1501" y="4902"/>
                    <a:pt x="1845" y="4902"/>
                  </a:cubicBezTo>
                  <a:cubicBezTo>
                    <a:pt x="1868" y="4902"/>
                    <a:pt x="1892" y="4900"/>
                    <a:pt x="1916" y="4894"/>
                  </a:cubicBezTo>
                  <a:cubicBezTo>
                    <a:pt x="2634" y="4742"/>
                    <a:pt x="3143" y="4150"/>
                    <a:pt x="3383" y="3481"/>
                  </a:cubicBezTo>
                  <a:cubicBezTo>
                    <a:pt x="3687" y="2635"/>
                    <a:pt x="3494" y="1703"/>
                    <a:pt x="3316" y="852"/>
                  </a:cubicBezTo>
                  <a:cubicBezTo>
                    <a:pt x="3284" y="701"/>
                    <a:pt x="3154" y="628"/>
                    <a:pt x="3021" y="628"/>
                  </a:cubicBezTo>
                  <a:cubicBezTo>
                    <a:pt x="2885" y="628"/>
                    <a:pt x="2746" y="705"/>
                    <a:pt x="2708" y="852"/>
                  </a:cubicBezTo>
                  <a:cubicBezTo>
                    <a:pt x="2565" y="1408"/>
                    <a:pt x="2418" y="2082"/>
                    <a:pt x="1942" y="2458"/>
                  </a:cubicBezTo>
                  <a:cubicBezTo>
                    <a:pt x="1768" y="2595"/>
                    <a:pt x="1512" y="2695"/>
                    <a:pt x="1275" y="2695"/>
                  </a:cubicBezTo>
                  <a:cubicBezTo>
                    <a:pt x="1049" y="2695"/>
                    <a:pt x="840" y="2605"/>
                    <a:pt x="732" y="2370"/>
                  </a:cubicBezTo>
                  <a:cubicBezTo>
                    <a:pt x="544" y="1961"/>
                    <a:pt x="771" y="1444"/>
                    <a:pt x="1097" y="1180"/>
                  </a:cubicBezTo>
                  <a:cubicBezTo>
                    <a:pt x="1573" y="793"/>
                    <a:pt x="2233" y="705"/>
                    <a:pt x="2819" y="612"/>
                  </a:cubicBezTo>
                  <a:cubicBezTo>
                    <a:pt x="2988" y="587"/>
                    <a:pt x="3079" y="377"/>
                    <a:pt x="3038" y="225"/>
                  </a:cubicBezTo>
                  <a:cubicBezTo>
                    <a:pt x="2998" y="72"/>
                    <a:pt x="2865" y="0"/>
                    <a:pt x="27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2" name="Google Shape;7902;p16"/>
            <p:cNvSpPr/>
            <p:nvPr/>
          </p:nvSpPr>
          <p:spPr>
            <a:xfrm>
              <a:off x="3457600" y="1060725"/>
              <a:ext cx="78675" cy="119350"/>
            </a:xfrm>
            <a:custGeom>
              <a:avLst/>
              <a:gdLst/>
              <a:ahLst/>
              <a:cxnLst/>
              <a:rect l="l" t="t" r="r" b="b"/>
              <a:pathLst>
                <a:path w="3147" h="4774" extrusionOk="0">
                  <a:moveTo>
                    <a:pt x="1195" y="0"/>
                  </a:moveTo>
                  <a:cubicBezTo>
                    <a:pt x="927" y="0"/>
                    <a:pt x="662" y="67"/>
                    <a:pt x="423" y="196"/>
                  </a:cubicBezTo>
                  <a:cubicBezTo>
                    <a:pt x="120" y="361"/>
                    <a:pt x="305" y="781"/>
                    <a:pt x="588" y="781"/>
                  </a:cubicBezTo>
                  <a:cubicBezTo>
                    <a:pt x="637" y="781"/>
                    <a:pt x="688" y="768"/>
                    <a:pt x="741" y="739"/>
                  </a:cubicBezTo>
                  <a:cubicBezTo>
                    <a:pt x="879" y="665"/>
                    <a:pt x="1033" y="625"/>
                    <a:pt x="1188" y="625"/>
                  </a:cubicBezTo>
                  <a:cubicBezTo>
                    <a:pt x="1241" y="625"/>
                    <a:pt x="1293" y="630"/>
                    <a:pt x="1346" y="639"/>
                  </a:cubicBezTo>
                  <a:cubicBezTo>
                    <a:pt x="1463" y="658"/>
                    <a:pt x="1576" y="699"/>
                    <a:pt x="1680" y="760"/>
                  </a:cubicBezTo>
                  <a:cubicBezTo>
                    <a:pt x="1719" y="783"/>
                    <a:pt x="1756" y="808"/>
                    <a:pt x="1792" y="838"/>
                  </a:cubicBezTo>
                  <a:cubicBezTo>
                    <a:pt x="1819" y="862"/>
                    <a:pt x="1844" y="887"/>
                    <a:pt x="1868" y="915"/>
                  </a:cubicBezTo>
                  <a:cubicBezTo>
                    <a:pt x="1846" y="998"/>
                    <a:pt x="1727" y="1120"/>
                    <a:pt x="1675" y="1181"/>
                  </a:cubicBezTo>
                  <a:cubicBezTo>
                    <a:pt x="1590" y="1280"/>
                    <a:pt x="1501" y="1372"/>
                    <a:pt x="1404" y="1459"/>
                  </a:cubicBezTo>
                  <a:cubicBezTo>
                    <a:pt x="1208" y="1632"/>
                    <a:pt x="982" y="1767"/>
                    <a:pt x="744" y="1877"/>
                  </a:cubicBezTo>
                  <a:cubicBezTo>
                    <a:pt x="481" y="1997"/>
                    <a:pt x="588" y="2465"/>
                    <a:pt x="869" y="2465"/>
                  </a:cubicBezTo>
                  <a:cubicBezTo>
                    <a:pt x="881" y="2465"/>
                    <a:pt x="892" y="2464"/>
                    <a:pt x="904" y="2463"/>
                  </a:cubicBezTo>
                  <a:cubicBezTo>
                    <a:pt x="1093" y="2438"/>
                    <a:pt x="1300" y="2408"/>
                    <a:pt x="1504" y="2408"/>
                  </a:cubicBezTo>
                  <a:cubicBezTo>
                    <a:pt x="1689" y="2408"/>
                    <a:pt x="1872" y="2433"/>
                    <a:pt x="2035" y="2510"/>
                  </a:cubicBezTo>
                  <a:cubicBezTo>
                    <a:pt x="2358" y="2663"/>
                    <a:pt x="2482" y="3041"/>
                    <a:pt x="2388" y="3372"/>
                  </a:cubicBezTo>
                  <a:cubicBezTo>
                    <a:pt x="2245" y="3876"/>
                    <a:pt x="1767" y="4127"/>
                    <a:pt x="1277" y="4147"/>
                  </a:cubicBezTo>
                  <a:cubicBezTo>
                    <a:pt x="1333" y="3967"/>
                    <a:pt x="1248" y="3746"/>
                    <a:pt x="1022" y="3746"/>
                  </a:cubicBezTo>
                  <a:cubicBezTo>
                    <a:pt x="1012" y="3746"/>
                    <a:pt x="1002" y="3747"/>
                    <a:pt x="992" y="3748"/>
                  </a:cubicBezTo>
                  <a:cubicBezTo>
                    <a:pt x="716" y="3765"/>
                    <a:pt x="447" y="3845"/>
                    <a:pt x="205" y="3979"/>
                  </a:cubicBezTo>
                  <a:cubicBezTo>
                    <a:pt x="2" y="4094"/>
                    <a:pt x="0" y="4410"/>
                    <a:pt x="205" y="4523"/>
                  </a:cubicBezTo>
                  <a:cubicBezTo>
                    <a:pt x="508" y="4691"/>
                    <a:pt x="857" y="4774"/>
                    <a:pt x="1204" y="4774"/>
                  </a:cubicBezTo>
                  <a:cubicBezTo>
                    <a:pt x="1987" y="4774"/>
                    <a:pt x="2763" y="4352"/>
                    <a:pt x="2994" y="3539"/>
                  </a:cubicBezTo>
                  <a:cubicBezTo>
                    <a:pt x="3146" y="3007"/>
                    <a:pt x="2968" y="2405"/>
                    <a:pt x="2519" y="2071"/>
                  </a:cubicBezTo>
                  <a:cubicBezTo>
                    <a:pt x="2341" y="1940"/>
                    <a:pt x="2139" y="1863"/>
                    <a:pt x="1929" y="1824"/>
                  </a:cubicBezTo>
                  <a:cubicBezTo>
                    <a:pt x="1952" y="1802"/>
                    <a:pt x="1977" y="1781"/>
                    <a:pt x="1999" y="1758"/>
                  </a:cubicBezTo>
                  <a:cubicBezTo>
                    <a:pt x="2261" y="1487"/>
                    <a:pt x="2632" y="1081"/>
                    <a:pt x="2452" y="677"/>
                  </a:cubicBezTo>
                  <a:cubicBezTo>
                    <a:pt x="2300" y="337"/>
                    <a:pt x="1891" y="111"/>
                    <a:pt x="1540" y="37"/>
                  </a:cubicBezTo>
                  <a:cubicBezTo>
                    <a:pt x="1426" y="12"/>
                    <a:pt x="1310" y="0"/>
                    <a:pt x="1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3" name="Google Shape;7903;p16"/>
            <p:cNvSpPr/>
            <p:nvPr/>
          </p:nvSpPr>
          <p:spPr>
            <a:xfrm>
              <a:off x="3556375" y="1054750"/>
              <a:ext cx="77575" cy="127650"/>
            </a:xfrm>
            <a:custGeom>
              <a:avLst/>
              <a:gdLst/>
              <a:ahLst/>
              <a:cxnLst/>
              <a:rect l="l" t="t" r="r" b="b"/>
              <a:pathLst>
                <a:path w="3103" h="5106" extrusionOk="0">
                  <a:moveTo>
                    <a:pt x="547" y="1"/>
                  </a:moveTo>
                  <a:cubicBezTo>
                    <a:pt x="390" y="1"/>
                    <a:pt x="236" y="102"/>
                    <a:pt x="242" y="305"/>
                  </a:cubicBezTo>
                  <a:cubicBezTo>
                    <a:pt x="287" y="1804"/>
                    <a:pt x="214" y="3303"/>
                    <a:pt x="22" y="4790"/>
                  </a:cubicBezTo>
                  <a:cubicBezTo>
                    <a:pt x="0" y="4961"/>
                    <a:pt x="182" y="5104"/>
                    <a:pt x="337" y="5105"/>
                  </a:cubicBezTo>
                  <a:cubicBezTo>
                    <a:pt x="339" y="5105"/>
                    <a:pt x="341" y="5105"/>
                    <a:pt x="343" y="5105"/>
                  </a:cubicBezTo>
                  <a:cubicBezTo>
                    <a:pt x="527" y="5105"/>
                    <a:pt x="631" y="4958"/>
                    <a:pt x="651" y="4790"/>
                  </a:cubicBezTo>
                  <a:cubicBezTo>
                    <a:pt x="685" y="4527"/>
                    <a:pt x="710" y="4261"/>
                    <a:pt x="738" y="3996"/>
                  </a:cubicBezTo>
                  <a:cubicBezTo>
                    <a:pt x="1296" y="4358"/>
                    <a:pt x="1910" y="4623"/>
                    <a:pt x="2557" y="4783"/>
                  </a:cubicBezTo>
                  <a:cubicBezTo>
                    <a:pt x="2586" y="4789"/>
                    <a:pt x="2613" y="4793"/>
                    <a:pt x="2639" y="4793"/>
                  </a:cubicBezTo>
                  <a:cubicBezTo>
                    <a:pt x="2972" y="4793"/>
                    <a:pt x="3090" y="4265"/>
                    <a:pt x="2724" y="4175"/>
                  </a:cubicBezTo>
                  <a:cubicBezTo>
                    <a:pt x="2186" y="4043"/>
                    <a:pt x="1671" y="3830"/>
                    <a:pt x="1196" y="3543"/>
                  </a:cubicBezTo>
                  <a:cubicBezTo>
                    <a:pt x="1768" y="3006"/>
                    <a:pt x="2357" y="2487"/>
                    <a:pt x="2969" y="1998"/>
                  </a:cubicBezTo>
                  <a:cubicBezTo>
                    <a:pt x="3103" y="1892"/>
                    <a:pt x="3081" y="1665"/>
                    <a:pt x="2969" y="1553"/>
                  </a:cubicBezTo>
                  <a:cubicBezTo>
                    <a:pt x="2907" y="1491"/>
                    <a:pt x="2834" y="1464"/>
                    <a:pt x="2760" y="1464"/>
                  </a:cubicBezTo>
                  <a:cubicBezTo>
                    <a:pt x="2678" y="1464"/>
                    <a:pt x="2595" y="1497"/>
                    <a:pt x="2525" y="1553"/>
                  </a:cubicBezTo>
                  <a:cubicBezTo>
                    <a:pt x="1935" y="2025"/>
                    <a:pt x="1368" y="2523"/>
                    <a:pt x="817" y="3039"/>
                  </a:cubicBezTo>
                  <a:cubicBezTo>
                    <a:pt x="876" y="2128"/>
                    <a:pt x="898" y="1217"/>
                    <a:pt x="872" y="305"/>
                  </a:cubicBezTo>
                  <a:cubicBezTo>
                    <a:pt x="865" y="102"/>
                    <a:pt x="705" y="1"/>
                    <a:pt x="5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4" name="Google Shape;7904;p16"/>
            <p:cNvSpPr/>
            <p:nvPr/>
          </p:nvSpPr>
          <p:spPr>
            <a:xfrm>
              <a:off x="2452875" y="559250"/>
              <a:ext cx="151350" cy="197425"/>
            </a:xfrm>
            <a:custGeom>
              <a:avLst/>
              <a:gdLst/>
              <a:ahLst/>
              <a:cxnLst/>
              <a:rect l="l" t="t" r="r" b="b"/>
              <a:pathLst>
                <a:path w="6054" h="7897" extrusionOk="0">
                  <a:moveTo>
                    <a:pt x="2797" y="1"/>
                  </a:moveTo>
                  <a:cubicBezTo>
                    <a:pt x="1948" y="1"/>
                    <a:pt x="1099" y="58"/>
                    <a:pt x="255" y="172"/>
                  </a:cubicBezTo>
                  <a:cubicBezTo>
                    <a:pt x="0" y="206"/>
                    <a:pt x="94" y="578"/>
                    <a:pt x="334" y="578"/>
                  </a:cubicBezTo>
                  <a:cubicBezTo>
                    <a:pt x="344" y="578"/>
                    <a:pt x="355" y="578"/>
                    <a:pt x="366" y="576"/>
                  </a:cubicBezTo>
                  <a:cubicBezTo>
                    <a:pt x="1165" y="469"/>
                    <a:pt x="1968" y="416"/>
                    <a:pt x="2774" y="416"/>
                  </a:cubicBezTo>
                  <a:cubicBezTo>
                    <a:pt x="2786" y="416"/>
                    <a:pt x="2797" y="416"/>
                    <a:pt x="2809" y="416"/>
                  </a:cubicBezTo>
                  <a:cubicBezTo>
                    <a:pt x="2803" y="429"/>
                    <a:pt x="2797" y="441"/>
                    <a:pt x="2793" y="455"/>
                  </a:cubicBezTo>
                  <a:cubicBezTo>
                    <a:pt x="2424" y="2854"/>
                    <a:pt x="2176" y="5270"/>
                    <a:pt x="2054" y="7695"/>
                  </a:cubicBezTo>
                  <a:cubicBezTo>
                    <a:pt x="2048" y="7830"/>
                    <a:pt x="2149" y="7897"/>
                    <a:pt x="2253" y="7897"/>
                  </a:cubicBezTo>
                  <a:cubicBezTo>
                    <a:pt x="2358" y="7897"/>
                    <a:pt x="2467" y="7830"/>
                    <a:pt x="2474" y="7695"/>
                  </a:cubicBezTo>
                  <a:cubicBezTo>
                    <a:pt x="2593" y="5308"/>
                    <a:pt x="2834" y="2929"/>
                    <a:pt x="3198" y="567"/>
                  </a:cubicBezTo>
                  <a:cubicBezTo>
                    <a:pt x="3205" y="515"/>
                    <a:pt x="3194" y="463"/>
                    <a:pt x="3166" y="419"/>
                  </a:cubicBezTo>
                  <a:lnTo>
                    <a:pt x="3166" y="419"/>
                  </a:lnTo>
                  <a:cubicBezTo>
                    <a:pt x="4011" y="437"/>
                    <a:pt x="4854" y="510"/>
                    <a:pt x="5687" y="643"/>
                  </a:cubicBezTo>
                  <a:cubicBezTo>
                    <a:pt x="5700" y="645"/>
                    <a:pt x="5712" y="646"/>
                    <a:pt x="5724" y="646"/>
                  </a:cubicBezTo>
                  <a:cubicBezTo>
                    <a:pt x="5962" y="646"/>
                    <a:pt x="6054" y="279"/>
                    <a:pt x="5800" y="239"/>
                  </a:cubicBezTo>
                  <a:cubicBezTo>
                    <a:pt x="4806" y="80"/>
                    <a:pt x="3801" y="1"/>
                    <a:pt x="27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5" name="Google Shape;7905;p16"/>
            <p:cNvSpPr/>
            <p:nvPr/>
          </p:nvSpPr>
          <p:spPr>
            <a:xfrm>
              <a:off x="1313150" y="494875"/>
              <a:ext cx="128300" cy="180500"/>
            </a:xfrm>
            <a:custGeom>
              <a:avLst/>
              <a:gdLst/>
              <a:ahLst/>
              <a:cxnLst/>
              <a:rect l="l" t="t" r="r" b="b"/>
              <a:pathLst>
                <a:path w="5132" h="7220" extrusionOk="0">
                  <a:moveTo>
                    <a:pt x="3092" y="1"/>
                  </a:moveTo>
                  <a:cubicBezTo>
                    <a:pt x="2139" y="1"/>
                    <a:pt x="1187" y="92"/>
                    <a:pt x="250" y="276"/>
                  </a:cubicBezTo>
                  <a:cubicBezTo>
                    <a:pt x="1" y="325"/>
                    <a:pt x="86" y="685"/>
                    <a:pt x="315" y="685"/>
                  </a:cubicBezTo>
                  <a:cubicBezTo>
                    <a:pt x="330" y="685"/>
                    <a:pt x="345" y="683"/>
                    <a:pt x="361" y="680"/>
                  </a:cubicBezTo>
                  <a:cubicBezTo>
                    <a:pt x="1002" y="558"/>
                    <a:pt x="1649" y="481"/>
                    <a:pt x="2301" y="448"/>
                  </a:cubicBezTo>
                  <a:lnTo>
                    <a:pt x="2301" y="448"/>
                  </a:lnTo>
                  <a:cubicBezTo>
                    <a:pt x="1981" y="2623"/>
                    <a:pt x="1863" y="4821"/>
                    <a:pt x="1948" y="7018"/>
                  </a:cubicBezTo>
                  <a:cubicBezTo>
                    <a:pt x="1954" y="7152"/>
                    <a:pt x="2062" y="7219"/>
                    <a:pt x="2166" y="7219"/>
                  </a:cubicBezTo>
                  <a:cubicBezTo>
                    <a:pt x="2271" y="7219"/>
                    <a:pt x="2373" y="7152"/>
                    <a:pt x="2366" y="7018"/>
                  </a:cubicBezTo>
                  <a:cubicBezTo>
                    <a:pt x="2279" y="4815"/>
                    <a:pt x="2398" y="2607"/>
                    <a:pt x="2722" y="428"/>
                  </a:cubicBezTo>
                  <a:cubicBezTo>
                    <a:pt x="2859" y="424"/>
                    <a:pt x="2996" y="422"/>
                    <a:pt x="3133" y="422"/>
                  </a:cubicBezTo>
                  <a:cubicBezTo>
                    <a:pt x="3712" y="422"/>
                    <a:pt x="4290" y="457"/>
                    <a:pt x="4865" y="527"/>
                  </a:cubicBezTo>
                  <a:cubicBezTo>
                    <a:pt x="4875" y="528"/>
                    <a:pt x="4885" y="528"/>
                    <a:pt x="4894" y="528"/>
                  </a:cubicBezTo>
                  <a:cubicBezTo>
                    <a:pt x="5131" y="528"/>
                    <a:pt x="5119" y="138"/>
                    <a:pt x="4864" y="107"/>
                  </a:cubicBezTo>
                  <a:cubicBezTo>
                    <a:pt x="4275" y="36"/>
                    <a:pt x="3683" y="1"/>
                    <a:pt x="30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6" name="Google Shape;7906;p16"/>
            <p:cNvSpPr/>
            <p:nvPr/>
          </p:nvSpPr>
          <p:spPr>
            <a:xfrm>
              <a:off x="2094750" y="3796025"/>
              <a:ext cx="95850" cy="117575"/>
            </a:xfrm>
            <a:custGeom>
              <a:avLst/>
              <a:gdLst/>
              <a:ahLst/>
              <a:cxnLst/>
              <a:rect l="l" t="t" r="r" b="b"/>
              <a:pathLst>
                <a:path w="3834" h="4703" extrusionOk="0">
                  <a:moveTo>
                    <a:pt x="1888" y="574"/>
                  </a:moveTo>
                  <a:cubicBezTo>
                    <a:pt x="1911" y="590"/>
                    <a:pt x="1943" y="605"/>
                    <a:pt x="1957" y="618"/>
                  </a:cubicBezTo>
                  <a:cubicBezTo>
                    <a:pt x="2153" y="784"/>
                    <a:pt x="2248" y="1077"/>
                    <a:pt x="2338" y="1324"/>
                  </a:cubicBezTo>
                  <a:cubicBezTo>
                    <a:pt x="2469" y="1696"/>
                    <a:pt x="2602" y="2067"/>
                    <a:pt x="2734" y="2437"/>
                  </a:cubicBezTo>
                  <a:lnTo>
                    <a:pt x="3118" y="3515"/>
                  </a:lnTo>
                  <a:lnTo>
                    <a:pt x="3223" y="3811"/>
                  </a:lnTo>
                  <a:cubicBezTo>
                    <a:pt x="3237" y="3849"/>
                    <a:pt x="3252" y="3921"/>
                    <a:pt x="3273" y="3982"/>
                  </a:cubicBezTo>
                  <a:lnTo>
                    <a:pt x="3054" y="3990"/>
                  </a:lnTo>
                  <a:lnTo>
                    <a:pt x="664" y="4080"/>
                  </a:lnTo>
                  <a:lnTo>
                    <a:pt x="1281" y="2312"/>
                  </a:lnTo>
                  <a:lnTo>
                    <a:pt x="1673" y="1190"/>
                  </a:lnTo>
                  <a:cubicBezTo>
                    <a:pt x="1734" y="1014"/>
                    <a:pt x="1795" y="840"/>
                    <a:pt x="1857" y="665"/>
                  </a:cubicBezTo>
                  <a:cubicBezTo>
                    <a:pt x="1867" y="635"/>
                    <a:pt x="1878" y="605"/>
                    <a:pt x="1888" y="574"/>
                  </a:cubicBezTo>
                  <a:close/>
                  <a:moveTo>
                    <a:pt x="1825" y="0"/>
                  </a:moveTo>
                  <a:cubicBezTo>
                    <a:pt x="1741" y="0"/>
                    <a:pt x="1659" y="30"/>
                    <a:pt x="1589" y="102"/>
                  </a:cubicBezTo>
                  <a:cubicBezTo>
                    <a:pt x="1468" y="225"/>
                    <a:pt x="1427" y="439"/>
                    <a:pt x="1369" y="604"/>
                  </a:cubicBezTo>
                  <a:lnTo>
                    <a:pt x="1122" y="1315"/>
                  </a:lnTo>
                  <a:lnTo>
                    <a:pt x="75" y="4309"/>
                  </a:lnTo>
                  <a:cubicBezTo>
                    <a:pt x="1" y="4522"/>
                    <a:pt x="165" y="4703"/>
                    <a:pt x="315" y="4703"/>
                  </a:cubicBezTo>
                  <a:cubicBezTo>
                    <a:pt x="384" y="4703"/>
                    <a:pt x="450" y="4665"/>
                    <a:pt x="489" y="4574"/>
                  </a:cubicBezTo>
                  <a:cubicBezTo>
                    <a:pt x="525" y="4602"/>
                    <a:pt x="571" y="4619"/>
                    <a:pt x="617" y="4619"/>
                  </a:cubicBezTo>
                  <a:cubicBezTo>
                    <a:pt x="619" y="4619"/>
                    <a:pt x="621" y="4619"/>
                    <a:pt x="623" y="4619"/>
                  </a:cubicBezTo>
                  <a:lnTo>
                    <a:pt x="3185" y="4521"/>
                  </a:lnTo>
                  <a:cubicBezTo>
                    <a:pt x="3208" y="4520"/>
                    <a:pt x="3232" y="4520"/>
                    <a:pt x="3257" y="4520"/>
                  </a:cubicBezTo>
                  <a:cubicBezTo>
                    <a:pt x="3274" y="4520"/>
                    <a:pt x="3291" y="4520"/>
                    <a:pt x="3309" y="4520"/>
                  </a:cubicBezTo>
                  <a:cubicBezTo>
                    <a:pt x="3435" y="4520"/>
                    <a:pt x="3572" y="4515"/>
                    <a:pt x="3671" y="4439"/>
                  </a:cubicBezTo>
                  <a:cubicBezTo>
                    <a:pt x="3824" y="4322"/>
                    <a:pt x="3834" y="4123"/>
                    <a:pt x="3782" y="3941"/>
                  </a:cubicBezTo>
                  <a:cubicBezTo>
                    <a:pt x="3654" y="3488"/>
                    <a:pt x="3462" y="3046"/>
                    <a:pt x="3306" y="2605"/>
                  </a:cubicBezTo>
                  <a:lnTo>
                    <a:pt x="2829" y="1268"/>
                  </a:lnTo>
                  <a:cubicBezTo>
                    <a:pt x="2712" y="939"/>
                    <a:pt x="2596" y="601"/>
                    <a:pt x="2381" y="334"/>
                  </a:cubicBezTo>
                  <a:cubicBezTo>
                    <a:pt x="2255" y="176"/>
                    <a:pt x="2031" y="0"/>
                    <a:pt x="18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7" name="Google Shape;7907;p16"/>
            <p:cNvSpPr/>
            <p:nvPr/>
          </p:nvSpPr>
          <p:spPr>
            <a:xfrm>
              <a:off x="2193725" y="3768550"/>
              <a:ext cx="60450" cy="135925"/>
            </a:xfrm>
            <a:custGeom>
              <a:avLst/>
              <a:gdLst/>
              <a:ahLst/>
              <a:cxnLst/>
              <a:rect l="l" t="t" r="r" b="b"/>
              <a:pathLst>
                <a:path w="2418" h="5437" extrusionOk="0">
                  <a:moveTo>
                    <a:pt x="1642" y="680"/>
                  </a:moveTo>
                  <a:cubicBezTo>
                    <a:pt x="1664" y="850"/>
                    <a:pt x="1598" y="1056"/>
                    <a:pt x="1554" y="1204"/>
                  </a:cubicBezTo>
                  <a:cubicBezTo>
                    <a:pt x="1315" y="2000"/>
                    <a:pt x="957" y="2757"/>
                    <a:pt x="495" y="3450"/>
                  </a:cubicBezTo>
                  <a:cubicBezTo>
                    <a:pt x="501" y="3342"/>
                    <a:pt x="517" y="3235"/>
                    <a:pt x="539" y="3128"/>
                  </a:cubicBezTo>
                  <a:cubicBezTo>
                    <a:pt x="641" y="2633"/>
                    <a:pt x="821" y="2143"/>
                    <a:pt x="1019" y="1685"/>
                  </a:cubicBezTo>
                  <a:cubicBezTo>
                    <a:pt x="1178" y="1314"/>
                    <a:pt x="1377" y="963"/>
                    <a:pt x="1642" y="680"/>
                  </a:cubicBezTo>
                  <a:close/>
                  <a:moveTo>
                    <a:pt x="1688" y="1"/>
                  </a:moveTo>
                  <a:cubicBezTo>
                    <a:pt x="1647" y="1"/>
                    <a:pt x="1606" y="13"/>
                    <a:pt x="1570" y="44"/>
                  </a:cubicBezTo>
                  <a:cubicBezTo>
                    <a:pt x="1119" y="421"/>
                    <a:pt x="804" y="940"/>
                    <a:pt x="567" y="1508"/>
                  </a:cubicBezTo>
                  <a:cubicBezTo>
                    <a:pt x="318" y="2102"/>
                    <a:pt x="66" y="2765"/>
                    <a:pt x="17" y="3425"/>
                  </a:cubicBezTo>
                  <a:cubicBezTo>
                    <a:pt x="0" y="3661"/>
                    <a:pt x="22" y="3899"/>
                    <a:pt x="85" y="4130"/>
                  </a:cubicBezTo>
                  <a:cubicBezTo>
                    <a:pt x="88" y="4174"/>
                    <a:pt x="100" y="4217"/>
                    <a:pt x="122" y="4257"/>
                  </a:cubicBezTo>
                  <a:cubicBezTo>
                    <a:pt x="361" y="4951"/>
                    <a:pt x="959" y="5437"/>
                    <a:pt x="1649" y="5437"/>
                  </a:cubicBezTo>
                  <a:cubicBezTo>
                    <a:pt x="1752" y="5437"/>
                    <a:pt x="1857" y="5426"/>
                    <a:pt x="1963" y="5403"/>
                  </a:cubicBezTo>
                  <a:cubicBezTo>
                    <a:pt x="2245" y="5344"/>
                    <a:pt x="2128" y="4889"/>
                    <a:pt x="1864" y="4889"/>
                  </a:cubicBezTo>
                  <a:cubicBezTo>
                    <a:pt x="1848" y="4889"/>
                    <a:pt x="1832" y="4891"/>
                    <a:pt x="1814" y="4894"/>
                  </a:cubicBezTo>
                  <a:cubicBezTo>
                    <a:pt x="1755" y="4907"/>
                    <a:pt x="1695" y="4913"/>
                    <a:pt x="1635" y="4913"/>
                  </a:cubicBezTo>
                  <a:cubicBezTo>
                    <a:pt x="1322" y="4913"/>
                    <a:pt x="1013" y="4749"/>
                    <a:pt x="794" y="4501"/>
                  </a:cubicBezTo>
                  <a:cubicBezTo>
                    <a:pt x="708" y="4402"/>
                    <a:pt x="641" y="4289"/>
                    <a:pt x="592" y="4167"/>
                  </a:cubicBezTo>
                  <a:cubicBezTo>
                    <a:pt x="1064" y="3539"/>
                    <a:pt x="1451" y="2851"/>
                    <a:pt x="1742" y="2123"/>
                  </a:cubicBezTo>
                  <a:cubicBezTo>
                    <a:pt x="1960" y="1573"/>
                    <a:pt x="2418" y="550"/>
                    <a:pt x="1860" y="70"/>
                  </a:cubicBezTo>
                  <a:cubicBezTo>
                    <a:pt x="1812" y="29"/>
                    <a:pt x="1750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8" name="Google Shape;7908;p16"/>
            <p:cNvSpPr/>
            <p:nvPr/>
          </p:nvSpPr>
          <p:spPr>
            <a:xfrm>
              <a:off x="2255850" y="3828750"/>
              <a:ext cx="61750" cy="17850"/>
            </a:xfrm>
            <a:custGeom>
              <a:avLst/>
              <a:gdLst/>
              <a:ahLst/>
              <a:cxnLst/>
              <a:rect l="l" t="t" r="r" b="b"/>
              <a:pathLst>
                <a:path w="2470" h="714" extrusionOk="0">
                  <a:moveTo>
                    <a:pt x="218" y="1"/>
                  </a:moveTo>
                  <a:cubicBezTo>
                    <a:pt x="96" y="1"/>
                    <a:pt x="0" y="155"/>
                    <a:pt x="5" y="282"/>
                  </a:cubicBezTo>
                  <a:cubicBezTo>
                    <a:pt x="13" y="442"/>
                    <a:pt x="125" y="525"/>
                    <a:pt x="254" y="536"/>
                  </a:cubicBezTo>
                  <a:lnTo>
                    <a:pt x="2236" y="713"/>
                  </a:lnTo>
                  <a:cubicBezTo>
                    <a:pt x="2240" y="713"/>
                    <a:pt x="2244" y="713"/>
                    <a:pt x="2248" y="713"/>
                  </a:cubicBezTo>
                  <a:cubicBezTo>
                    <a:pt x="2371" y="713"/>
                    <a:pt x="2469" y="560"/>
                    <a:pt x="2463" y="432"/>
                  </a:cubicBezTo>
                  <a:cubicBezTo>
                    <a:pt x="2457" y="272"/>
                    <a:pt x="2342" y="188"/>
                    <a:pt x="2214" y="177"/>
                  </a:cubicBezTo>
                  <a:lnTo>
                    <a:pt x="232" y="1"/>
                  </a:lnTo>
                  <a:cubicBezTo>
                    <a:pt x="227" y="1"/>
                    <a:pt x="22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09" name="Google Shape;7909;p16"/>
            <p:cNvSpPr/>
            <p:nvPr/>
          </p:nvSpPr>
          <p:spPr>
            <a:xfrm>
              <a:off x="2253800" y="3856600"/>
              <a:ext cx="51175" cy="16550"/>
            </a:xfrm>
            <a:custGeom>
              <a:avLst/>
              <a:gdLst/>
              <a:ahLst/>
              <a:cxnLst/>
              <a:rect l="l" t="t" r="r" b="b"/>
              <a:pathLst>
                <a:path w="2047" h="662" extrusionOk="0">
                  <a:moveTo>
                    <a:pt x="227" y="1"/>
                  </a:moveTo>
                  <a:cubicBezTo>
                    <a:pt x="107" y="1"/>
                    <a:pt x="1" y="154"/>
                    <a:pt x="11" y="282"/>
                  </a:cubicBezTo>
                  <a:cubicBezTo>
                    <a:pt x="24" y="442"/>
                    <a:pt x="126" y="526"/>
                    <a:pt x="261" y="537"/>
                  </a:cubicBezTo>
                  <a:lnTo>
                    <a:pt x="1809" y="661"/>
                  </a:lnTo>
                  <a:cubicBezTo>
                    <a:pt x="1813" y="661"/>
                    <a:pt x="1817" y="661"/>
                    <a:pt x="1821" y="661"/>
                  </a:cubicBezTo>
                  <a:cubicBezTo>
                    <a:pt x="1941" y="661"/>
                    <a:pt x="2046" y="509"/>
                    <a:pt x="2036" y="380"/>
                  </a:cubicBezTo>
                  <a:cubicBezTo>
                    <a:pt x="2022" y="222"/>
                    <a:pt x="1920" y="138"/>
                    <a:pt x="1787" y="127"/>
                  </a:cubicBezTo>
                  <a:lnTo>
                    <a:pt x="237" y="1"/>
                  </a:lnTo>
                  <a:cubicBezTo>
                    <a:pt x="234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0" name="Google Shape;7910;p16"/>
            <p:cNvSpPr/>
            <p:nvPr/>
          </p:nvSpPr>
          <p:spPr>
            <a:xfrm>
              <a:off x="2325150" y="3795550"/>
              <a:ext cx="78275" cy="107950"/>
            </a:xfrm>
            <a:custGeom>
              <a:avLst/>
              <a:gdLst/>
              <a:ahLst/>
              <a:cxnLst/>
              <a:rect l="l" t="t" r="r" b="b"/>
              <a:pathLst>
                <a:path w="3131" h="4318" extrusionOk="0">
                  <a:moveTo>
                    <a:pt x="1724" y="0"/>
                  </a:moveTo>
                  <a:cubicBezTo>
                    <a:pt x="1649" y="0"/>
                    <a:pt x="1578" y="42"/>
                    <a:pt x="1540" y="142"/>
                  </a:cubicBezTo>
                  <a:cubicBezTo>
                    <a:pt x="1123" y="1229"/>
                    <a:pt x="644" y="2293"/>
                    <a:pt x="106" y="3327"/>
                  </a:cubicBezTo>
                  <a:cubicBezTo>
                    <a:pt x="1" y="3531"/>
                    <a:pt x="163" y="3710"/>
                    <a:pt x="326" y="3710"/>
                  </a:cubicBezTo>
                  <a:cubicBezTo>
                    <a:pt x="402" y="3710"/>
                    <a:pt x="479" y="3671"/>
                    <a:pt x="528" y="3576"/>
                  </a:cubicBezTo>
                  <a:cubicBezTo>
                    <a:pt x="976" y="2714"/>
                    <a:pt x="1385" y="1828"/>
                    <a:pt x="1751" y="919"/>
                  </a:cubicBezTo>
                  <a:cubicBezTo>
                    <a:pt x="1858" y="1184"/>
                    <a:pt x="1966" y="1448"/>
                    <a:pt x="2068" y="1716"/>
                  </a:cubicBezTo>
                  <a:cubicBezTo>
                    <a:pt x="2237" y="2168"/>
                    <a:pt x="2420" y="2624"/>
                    <a:pt x="2552" y="3089"/>
                  </a:cubicBezTo>
                  <a:cubicBezTo>
                    <a:pt x="2591" y="3228"/>
                    <a:pt x="2633" y="3396"/>
                    <a:pt x="2602" y="3543"/>
                  </a:cubicBezTo>
                  <a:cubicBezTo>
                    <a:pt x="2564" y="3722"/>
                    <a:pt x="2389" y="3709"/>
                    <a:pt x="2254" y="3717"/>
                  </a:cubicBezTo>
                  <a:cubicBezTo>
                    <a:pt x="1781" y="3742"/>
                    <a:pt x="1308" y="3763"/>
                    <a:pt x="833" y="3781"/>
                  </a:cubicBezTo>
                  <a:cubicBezTo>
                    <a:pt x="531" y="3794"/>
                    <a:pt x="549" y="4317"/>
                    <a:pt x="846" y="4317"/>
                  </a:cubicBezTo>
                  <a:cubicBezTo>
                    <a:pt x="850" y="4317"/>
                    <a:pt x="853" y="4317"/>
                    <a:pt x="857" y="4317"/>
                  </a:cubicBezTo>
                  <a:cubicBezTo>
                    <a:pt x="1131" y="4306"/>
                    <a:pt x="1407" y="4295"/>
                    <a:pt x="1682" y="4281"/>
                  </a:cubicBezTo>
                  <a:cubicBezTo>
                    <a:pt x="1944" y="4269"/>
                    <a:pt x="2215" y="4276"/>
                    <a:pt x="2475" y="4234"/>
                  </a:cubicBezTo>
                  <a:cubicBezTo>
                    <a:pt x="2917" y="4165"/>
                    <a:pt x="3130" y="3763"/>
                    <a:pt x="3077" y="3283"/>
                  </a:cubicBezTo>
                  <a:cubicBezTo>
                    <a:pt x="3020" y="2777"/>
                    <a:pt x="2790" y="2280"/>
                    <a:pt x="2619" y="1813"/>
                  </a:cubicBezTo>
                  <a:cubicBezTo>
                    <a:pt x="2417" y="1264"/>
                    <a:pt x="2202" y="720"/>
                    <a:pt x="1977" y="182"/>
                  </a:cubicBezTo>
                  <a:cubicBezTo>
                    <a:pt x="1932" y="75"/>
                    <a:pt x="1824" y="0"/>
                    <a:pt x="1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1" name="Google Shape;7911;p16"/>
            <p:cNvSpPr/>
            <p:nvPr/>
          </p:nvSpPr>
          <p:spPr>
            <a:xfrm>
              <a:off x="2413175" y="3779700"/>
              <a:ext cx="53700" cy="128400"/>
            </a:xfrm>
            <a:custGeom>
              <a:avLst/>
              <a:gdLst/>
              <a:ahLst/>
              <a:cxnLst/>
              <a:rect l="l" t="t" r="r" b="b"/>
              <a:pathLst>
                <a:path w="2148" h="5136" extrusionOk="0">
                  <a:moveTo>
                    <a:pt x="1618" y="602"/>
                  </a:moveTo>
                  <a:lnTo>
                    <a:pt x="1618" y="602"/>
                  </a:lnTo>
                  <a:cubicBezTo>
                    <a:pt x="1604" y="652"/>
                    <a:pt x="1596" y="713"/>
                    <a:pt x="1583" y="755"/>
                  </a:cubicBezTo>
                  <a:cubicBezTo>
                    <a:pt x="1533" y="921"/>
                    <a:pt x="1473" y="1083"/>
                    <a:pt x="1408" y="1243"/>
                  </a:cubicBezTo>
                  <a:cubicBezTo>
                    <a:pt x="1226" y="1688"/>
                    <a:pt x="989" y="2109"/>
                    <a:pt x="703" y="2496"/>
                  </a:cubicBezTo>
                  <a:cubicBezTo>
                    <a:pt x="820" y="2100"/>
                    <a:pt x="996" y="1720"/>
                    <a:pt x="1179" y="1363"/>
                  </a:cubicBezTo>
                  <a:cubicBezTo>
                    <a:pt x="1259" y="1208"/>
                    <a:pt x="1342" y="1056"/>
                    <a:pt x="1425" y="904"/>
                  </a:cubicBezTo>
                  <a:cubicBezTo>
                    <a:pt x="1461" y="840"/>
                    <a:pt x="1497" y="774"/>
                    <a:pt x="1533" y="711"/>
                  </a:cubicBezTo>
                  <a:cubicBezTo>
                    <a:pt x="1560" y="674"/>
                    <a:pt x="1588" y="638"/>
                    <a:pt x="1618" y="602"/>
                  </a:cubicBezTo>
                  <a:close/>
                  <a:moveTo>
                    <a:pt x="1676" y="1"/>
                  </a:moveTo>
                  <a:cubicBezTo>
                    <a:pt x="1617" y="1"/>
                    <a:pt x="1558" y="12"/>
                    <a:pt x="1500" y="36"/>
                  </a:cubicBezTo>
                  <a:cubicBezTo>
                    <a:pt x="1217" y="155"/>
                    <a:pt x="1063" y="547"/>
                    <a:pt x="916" y="818"/>
                  </a:cubicBezTo>
                  <a:cubicBezTo>
                    <a:pt x="737" y="1145"/>
                    <a:pt x="568" y="1479"/>
                    <a:pt x="428" y="1830"/>
                  </a:cubicBezTo>
                  <a:cubicBezTo>
                    <a:pt x="157" y="2516"/>
                    <a:pt x="1" y="3272"/>
                    <a:pt x="151" y="4017"/>
                  </a:cubicBezTo>
                  <a:cubicBezTo>
                    <a:pt x="269" y="4611"/>
                    <a:pt x="697" y="5135"/>
                    <a:pt x="1210" y="5135"/>
                  </a:cubicBezTo>
                  <a:cubicBezTo>
                    <a:pt x="1350" y="5135"/>
                    <a:pt x="1496" y="5096"/>
                    <a:pt x="1644" y="5009"/>
                  </a:cubicBezTo>
                  <a:cubicBezTo>
                    <a:pt x="1876" y="4874"/>
                    <a:pt x="1720" y="4528"/>
                    <a:pt x="1501" y="4528"/>
                  </a:cubicBezTo>
                  <a:cubicBezTo>
                    <a:pt x="1463" y="4528"/>
                    <a:pt x="1424" y="4538"/>
                    <a:pt x="1384" y="4561"/>
                  </a:cubicBezTo>
                  <a:cubicBezTo>
                    <a:pt x="1328" y="4594"/>
                    <a:pt x="1270" y="4609"/>
                    <a:pt x="1213" y="4609"/>
                  </a:cubicBezTo>
                  <a:cubicBezTo>
                    <a:pt x="1014" y="4609"/>
                    <a:pt x="824" y="4430"/>
                    <a:pt x="729" y="4240"/>
                  </a:cubicBezTo>
                  <a:cubicBezTo>
                    <a:pt x="598" y="3983"/>
                    <a:pt x="563" y="3668"/>
                    <a:pt x="568" y="3372"/>
                  </a:cubicBezTo>
                  <a:cubicBezTo>
                    <a:pt x="618" y="3364"/>
                    <a:pt x="665" y="3339"/>
                    <a:pt x="699" y="3300"/>
                  </a:cubicBezTo>
                  <a:cubicBezTo>
                    <a:pt x="1177" y="2766"/>
                    <a:pt x="1561" y="2154"/>
                    <a:pt x="1831" y="1490"/>
                  </a:cubicBezTo>
                  <a:cubicBezTo>
                    <a:pt x="1956" y="1185"/>
                    <a:pt x="2147" y="780"/>
                    <a:pt x="2122" y="436"/>
                  </a:cubicBezTo>
                  <a:cubicBezTo>
                    <a:pt x="2102" y="160"/>
                    <a:pt x="1896" y="1"/>
                    <a:pt x="1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2" name="Google Shape;7912;p16"/>
            <p:cNvSpPr/>
            <p:nvPr/>
          </p:nvSpPr>
          <p:spPr>
            <a:xfrm>
              <a:off x="2482750" y="3811450"/>
              <a:ext cx="63850" cy="57050"/>
            </a:xfrm>
            <a:custGeom>
              <a:avLst/>
              <a:gdLst/>
              <a:ahLst/>
              <a:cxnLst/>
              <a:rect l="l" t="t" r="r" b="b"/>
              <a:pathLst>
                <a:path w="2554" h="2282" extrusionOk="0">
                  <a:moveTo>
                    <a:pt x="1514" y="1"/>
                  </a:moveTo>
                  <a:cubicBezTo>
                    <a:pt x="1400" y="1"/>
                    <a:pt x="1312" y="83"/>
                    <a:pt x="1277" y="209"/>
                  </a:cubicBezTo>
                  <a:cubicBezTo>
                    <a:pt x="1191" y="529"/>
                    <a:pt x="1133" y="855"/>
                    <a:pt x="1106" y="1185"/>
                  </a:cubicBezTo>
                  <a:cubicBezTo>
                    <a:pt x="842" y="1168"/>
                    <a:pt x="575" y="1146"/>
                    <a:pt x="311" y="1115"/>
                  </a:cubicBezTo>
                  <a:cubicBezTo>
                    <a:pt x="298" y="1113"/>
                    <a:pt x="286" y="1113"/>
                    <a:pt x="274" y="1113"/>
                  </a:cubicBezTo>
                  <a:cubicBezTo>
                    <a:pt x="160" y="1113"/>
                    <a:pt x="54" y="1180"/>
                    <a:pt x="25" y="1318"/>
                  </a:cubicBezTo>
                  <a:cubicBezTo>
                    <a:pt x="0" y="1447"/>
                    <a:pt x="77" y="1622"/>
                    <a:pt x="206" y="1638"/>
                  </a:cubicBezTo>
                  <a:cubicBezTo>
                    <a:pt x="500" y="1673"/>
                    <a:pt x="793" y="1699"/>
                    <a:pt x="1088" y="1716"/>
                  </a:cubicBezTo>
                  <a:cubicBezTo>
                    <a:pt x="1088" y="1820"/>
                    <a:pt x="1088" y="1923"/>
                    <a:pt x="1095" y="2027"/>
                  </a:cubicBezTo>
                  <a:cubicBezTo>
                    <a:pt x="1103" y="2159"/>
                    <a:pt x="1202" y="2282"/>
                    <a:pt x="1323" y="2282"/>
                  </a:cubicBezTo>
                  <a:cubicBezTo>
                    <a:pt x="1330" y="2282"/>
                    <a:pt x="1336" y="2281"/>
                    <a:pt x="1343" y="2280"/>
                  </a:cubicBezTo>
                  <a:cubicBezTo>
                    <a:pt x="1482" y="2262"/>
                    <a:pt x="1581" y="2139"/>
                    <a:pt x="1570" y="2000"/>
                  </a:cubicBezTo>
                  <a:cubicBezTo>
                    <a:pt x="1564" y="1912"/>
                    <a:pt x="1566" y="1826"/>
                    <a:pt x="1564" y="1738"/>
                  </a:cubicBezTo>
                  <a:lnTo>
                    <a:pt x="1564" y="1738"/>
                  </a:lnTo>
                  <a:cubicBezTo>
                    <a:pt x="1734" y="1744"/>
                    <a:pt x="1902" y="1747"/>
                    <a:pt x="2072" y="1747"/>
                  </a:cubicBezTo>
                  <a:cubicBezTo>
                    <a:pt x="2131" y="1747"/>
                    <a:pt x="2190" y="1747"/>
                    <a:pt x="2249" y="1746"/>
                  </a:cubicBezTo>
                  <a:cubicBezTo>
                    <a:pt x="2554" y="1742"/>
                    <a:pt x="2532" y="1212"/>
                    <a:pt x="2232" y="1212"/>
                  </a:cubicBezTo>
                  <a:cubicBezTo>
                    <a:pt x="2230" y="1212"/>
                    <a:pt x="2228" y="1212"/>
                    <a:pt x="2227" y="1212"/>
                  </a:cubicBezTo>
                  <a:cubicBezTo>
                    <a:pt x="2169" y="1213"/>
                    <a:pt x="2112" y="1213"/>
                    <a:pt x="2054" y="1213"/>
                  </a:cubicBezTo>
                  <a:cubicBezTo>
                    <a:pt x="1897" y="1213"/>
                    <a:pt x="1740" y="1210"/>
                    <a:pt x="1583" y="1206"/>
                  </a:cubicBezTo>
                  <a:cubicBezTo>
                    <a:pt x="1609" y="908"/>
                    <a:pt x="1663" y="615"/>
                    <a:pt x="1741" y="327"/>
                  </a:cubicBezTo>
                  <a:cubicBezTo>
                    <a:pt x="1779" y="192"/>
                    <a:pt x="1681" y="31"/>
                    <a:pt x="1562" y="6"/>
                  </a:cubicBezTo>
                  <a:cubicBezTo>
                    <a:pt x="1546" y="2"/>
                    <a:pt x="1530" y="1"/>
                    <a:pt x="1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3" name="Google Shape;7913;p16"/>
            <p:cNvSpPr/>
            <p:nvPr/>
          </p:nvSpPr>
          <p:spPr>
            <a:xfrm>
              <a:off x="2562375" y="3787000"/>
              <a:ext cx="83625" cy="94625"/>
            </a:xfrm>
            <a:custGeom>
              <a:avLst/>
              <a:gdLst/>
              <a:ahLst/>
              <a:cxnLst/>
              <a:rect l="l" t="t" r="r" b="b"/>
              <a:pathLst>
                <a:path w="3345" h="3785" extrusionOk="0">
                  <a:moveTo>
                    <a:pt x="2207" y="850"/>
                  </a:moveTo>
                  <a:lnTo>
                    <a:pt x="2476" y="1742"/>
                  </a:lnTo>
                  <a:cubicBezTo>
                    <a:pt x="2545" y="1964"/>
                    <a:pt x="2612" y="2187"/>
                    <a:pt x="2680" y="2409"/>
                  </a:cubicBezTo>
                  <a:cubicBezTo>
                    <a:pt x="2736" y="2594"/>
                    <a:pt x="2821" y="2790"/>
                    <a:pt x="2840" y="2986"/>
                  </a:cubicBezTo>
                  <a:cubicBezTo>
                    <a:pt x="2843" y="3016"/>
                    <a:pt x="2852" y="3081"/>
                    <a:pt x="2827" y="3105"/>
                  </a:cubicBezTo>
                  <a:lnTo>
                    <a:pt x="2825" y="3105"/>
                  </a:lnTo>
                  <a:cubicBezTo>
                    <a:pt x="2813" y="3116"/>
                    <a:pt x="2788" y="3119"/>
                    <a:pt x="2759" y="3119"/>
                  </a:cubicBezTo>
                  <a:cubicBezTo>
                    <a:pt x="2707" y="3119"/>
                    <a:pt x="2640" y="3108"/>
                    <a:pt x="2611" y="3107"/>
                  </a:cubicBezTo>
                  <a:cubicBezTo>
                    <a:pt x="2391" y="3099"/>
                    <a:pt x="2174" y="3091"/>
                    <a:pt x="1956" y="3083"/>
                  </a:cubicBezTo>
                  <a:lnTo>
                    <a:pt x="1301" y="3058"/>
                  </a:lnTo>
                  <a:lnTo>
                    <a:pt x="1000" y="3047"/>
                  </a:lnTo>
                  <a:cubicBezTo>
                    <a:pt x="970" y="3047"/>
                    <a:pt x="912" y="3052"/>
                    <a:pt x="858" y="3052"/>
                  </a:cubicBezTo>
                  <a:lnTo>
                    <a:pt x="2207" y="850"/>
                  </a:lnTo>
                  <a:close/>
                  <a:moveTo>
                    <a:pt x="2293" y="1"/>
                  </a:moveTo>
                  <a:cubicBezTo>
                    <a:pt x="2209" y="1"/>
                    <a:pt x="2122" y="50"/>
                    <a:pt x="2067" y="137"/>
                  </a:cubicBezTo>
                  <a:lnTo>
                    <a:pt x="74" y="3392"/>
                  </a:lnTo>
                  <a:cubicBezTo>
                    <a:pt x="1" y="3511"/>
                    <a:pt x="71" y="3692"/>
                    <a:pt x="174" y="3754"/>
                  </a:cubicBezTo>
                  <a:cubicBezTo>
                    <a:pt x="211" y="3775"/>
                    <a:pt x="247" y="3784"/>
                    <a:pt x="282" y="3784"/>
                  </a:cubicBezTo>
                  <a:cubicBezTo>
                    <a:pt x="367" y="3784"/>
                    <a:pt x="444" y="3726"/>
                    <a:pt x="496" y="3641"/>
                  </a:cubicBezTo>
                  <a:lnTo>
                    <a:pt x="565" y="3528"/>
                  </a:lnTo>
                  <a:cubicBezTo>
                    <a:pt x="641" y="3558"/>
                    <a:pt x="723" y="3573"/>
                    <a:pt x="804" y="3575"/>
                  </a:cubicBezTo>
                  <a:lnTo>
                    <a:pt x="2224" y="3627"/>
                  </a:lnTo>
                  <a:cubicBezTo>
                    <a:pt x="2346" y="3631"/>
                    <a:pt x="2489" y="3647"/>
                    <a:pt x="2631" y="3647"/>
                  </a:cubicBezTo>
                  <a:cubicBezTo>
                    <a:pt x="2926" y="3647"/>
                    <a:pt x="3215" y="3580"/>
                    <a:pt x="3299" y="3213"/>
                  </a:cubicBezTo>
                  <a:cubicBezTo>
                    <a:pt x="3344" y="3017"/>
                    <a:pt x="3302" y="2807"/>
                    <a:pt x="3247" y="2621"/>
                  </a:cubicBezTo>
                  <a:cubicBezTo>
                    <a:pt x="3176" y="2378"/>
                    <a:pt x="3100" y="2137"/>
                    <a:pt x="3026" y="1894"/>
                  </a:cubicBezTo>
                  <a:cubicBezTo>
                    <a:pt x="2852" y="1322"/>
                    <a:pt x="2678" y="750"/>
                    <a:pt x="2506" y="178"/>
                  </a:cubicBezTo>
                  <a:cubicBezTo>
                    <a:pt x="2469" y="56"/>
                    <a:pt x="2383" y="1"/>
                    <a:pt x="2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4" name="Google Shape;7914;p16"/>
            <p:cNvSpPr/>
            <p:nvPr/>
          </p:nvSpPr>
          <p:spPr>
            <a:xfrm>
              <a:off x="2657775" y="3760075"/>
              <a:ext cx="54125" cy="111450"/>
            </a:xfrm>
            <a:custGeom>
              <a:avLst/>
              <a:gdLst/>
              <a:ahLst/>
              <a:cxnLst/>
              <a:rect l="l" t="t" r="r" b="b"/>
              <a:pathLst>
                <a:path w="2165" h="4458" extrusionOk="0">
                  <a:moveTo>
                    <a:pt x="1482" y="1036"/>
                  </a:moveTo>
                  <a:lnTo>
                    <a:pt x="1482" y="1036"/>
                  </a:lnTo>
                  <a:cubicBezTo>
                    <a:pt x="1350" y="1470"/>
                    <a:pt x="1168" y="1888"/>
                    <a:pt x="940" y="2280"/>
                  </a:cubicBezTo>
                  <a:cubicBezTo>
                    <a:pt x="943" y="2266"/>
                    <a:pt x="946" y="2252"/>
                    <a:pt x="951" y="2238"/>
                  </a:cubicBezTo>
                  <a:cubicBezTo>
                    <a:pt x="1068" y="1815"/>
                    <a:pt x="1236" y="1387"/>
                    <a:pt x="1482" y="1036"/>
                  </a:cubicBezTo>
                  <a:close/>
                  <a:moveTo>
                    <a:pt x="1900" y="1"/>
                  </a:moveTo>
                  <a:cubicBezTo>
                    <a:pt x="1858" y="1"/>
                    <a:pt x="1815" y="13"/>
                    <a:pt x="1773" y="39"/>
                  </a:cubicBezTo>
                  <a:cubicBezTo>
                    <a:pt x="1038" y="509"/>
                    <a:pt x="604" y="1489"/>
                    <a:pt x="421" y="2386"/>
                  </a:cubicBezTo>
                  <a:cubicBezTo>
                    <a:pt x="373" y="2614"/>
                    <a:pt x="354" y="2844"/>
                    <a:pt x="365" y="3076"/>
                  </a:cubicBezTo>
                  <a:cubicBezTo>
                    <a:pt x="302" y="3148"/>
                    <a:pt x="241" y="3220"/>
                    <a:pt x="175" y="3289"/>
                  </a:cubicBezTo>
                  <a:cubicBezTo>
                    <a:pt x="1" y="3468"/>
                    <a:pt x="170" y="3718"/>
                    <a:pt x="359" y="3718"/>
                  </a:cubicBezTo>
                  <a:cubicBezTo>
                    <a:pt x="403" y="3718"/>
                    <a:pt x="448" y="3705"/>
                    <a:pt x="490" y="3674"/>
                  </a:cubicBezTo>
                  <a:cubicBezTo>
                    <a:pt x="512" y="3731"/>
                    <a:pt x="539" y="3786"/>
                    <a:pt x="568" y="3839"/>
                  </a:cubicBezTo>
                  <a:cubicBezTo>
                    <a:pt x="771" y="4201"/>
                    <a:pt x="1116" y="4457"/>
                    <a:pt x="1498" y="4457"/>
                  </a:cubicBezTo>
                  <a:cubicBezTo>
                    <a:pt x="1521" y="4457"/>
                    <a:pt x="1543" y="4456"/>
                    <a:pt x="1566" y="4455"/>
                  </a:cubicBezTo>
                  <a:cubicBezTo>
                    <a:pt x="1865" y="4430"/>
                    <a:pt x="1851" y="3918"/>
                    <a:pt x="1565" y="3918"/>
                  </a:cubicBezTo>
                  <a:cubicBezTo>
                    <a:pt x="1558" y="3918"/>
                    <a:pt x="1551" y="3918"/>
                    <a:pt x="1544" y="3919"/>
                  </a:cubicBezTo>
                  <a:cubicBezTo>
                    <a:pt x="1531" y="3920"/>
                    <a:pt x="1517" y="3920"/>
                    <a:pt x="1504" y="3920"/>
                  </a:cubicBezTo>
                  <a:cubicBezTo>
                    <a:pt x="1238" y="3920"/>
                    <a:pt x="1017" y="3703"/>
                    <a:pt x="911" y="3435"/>
                  </a:cubicBezTo>
                  <a:cubicBezTo>
                    <a:pt x="890" y="3380"/>
                    <a:pt x="874" y="3322"/>
                    <a:pt x="861" y="3264"/>
                  </a:cubicBezTo>
                  <a:cubicBezTo>
                    <a:pt x="1519" y="2443"/>
                    <a:pt x="1967" y="1415"/>
                    <a:pt x="2135" y="323"/>
                  </a:cubicBezTo>
                  <a:cubicBezTo>
                    <a:pt x="2164" y="140"/>
                    <a:pt x="2042" y="1"/>
                    <a:pt x="1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5" name="Google Shape;7915;p16"/>
            <p:cNvSpPr/>
            <p:nvPr/>
          </p:nvSpPr>
          <p:spPr>
            <a:xfrm>
              <a:off x="2729825" y="3873575"/>
              <a:ext cx="450" cy="75"/>
            </a:xfrm>
            <a:custGeom>
              <a:avLst/>
              <a:gdLst/>
              <a:ahLst/>
              <a:cxnLst/>
              <a:rect l="l" t="t" r="r" b="b"/>
              <a:pathLst>
                <a:path w="18" h="3" extrusionOk="0">
                  <a:moveTo>
                    <a:pt x="18" y="1"/>
                  </a:moveTo>
                  <a:cubicBezTo>
                    <a:pt x="11" y="1"/>
                    <a:pt x="7" y="1"/>
                    <a:pt x="0" y="2"/>
                  </a:cubicBezTo>
                  <a:lnTo>
                    <a:pt x="13" y="2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6" name="Google Shape;7916;p16"/>
            <p:cNvSpPr/>
            <p:nvPr/>
          </p:nvSpPr>
          <p:spPr>
            <a:xfrm>
              <a:off x="2734375" y="3869950"/>
              <a:ext cx="50" cy="100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0" y="0"/>
                  </a:moveTo>
                  <a:cubicBezTo>
                    <a:pt x="0" y="0"/>
                    <a:pt x="0" y="2"/>
                    <a:pt x="0" y="2"/>
                  </a:cubicBezTo>
                  <a:lnTo>
                    <a:pt x="0" y="3"/>
                  </a:lnTo>
                  <a:cubicBezTo>
                    <a:pt x="2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7" name="Google Shape;7917;p16"/>
            <p:cNvSpPr/>
            <p:nvPr/>
          </p:nvSpPr>
          <p:spPr>
            <a:xfrm>
              <a:off x="2720700" y="3863400"/>
              <a:ext cx="50" cy="500"/>
            </a:xfrm>
            <a:custGeom>
              <a:avLst/>
              <a:gdLst/>
              <a:ahLst/>
              <a:cxnLst/>
              <a:rect l="l" t="t" r="r" b="b"/>
              <a:pathLst>
                <a:path w="2" h="20" extrusionOk="0">
                  <a:moveTo>
                    <a:pt x="0" y="0"/>
                  </a:moveTo>
                  <a:cubicBezTo>
                    <a:pt x="0" y="7"/>
                    <a:pt x="0" y="13"/>
                    <a:pt x="2" y="19"/>
                  </a:cubicBezTo>
                  <a:cubicBezTo>
                    <a:pt x="2" y="13"/>
                    <a:pt x="0" y="7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8" name="Google Shape;7918;p16"/>
            <p:cNvSpPr/>
            <p:nvPr/>
          </p:nvSpPr>
          <p:spPr>
            <a:xfrm>
              <a:off x="2706950" y="3838650"/>
              <a:ext cx="40250" cy="48475"/>
            </a:xfrm>
            <a:custGeom>
              <a:avLst/>
              <a:gdLst/>
              <a:ahLst/>
              <a:cxnLst/>
              <a:rect l="l" t="t" r="r" b="b"/>
              <a:pathLst>
                <a:path w="1610" h="1939" extrusionOk="0">
                  <a:moveTo>
                    <a:pt x="728" y="535"/>
                  </a:moveTo>
                  <a:cubicBezTo>
                    <a:pt x="730" y="535"/>
                    <a:pt x="731" y="536"/>
                    <a:pt x="731" y="538"/>
                  </a:cubicBezTo>
                  <a:lnTo>
                    <a:pt x="751" y="538"/>
                  </a:lnTo>
                  <a:cubicBezTo>
                    <a:pt x="765" y="542"/>
                    <a:pt x="781" y="545"/>
                    <a:pt x="796" y="549"/>
                  </a:cubicBezTo>
                  <a:cubicBezTo>
                    <a:pt x="795" y="547"/>
                    <a:pt x="792" y="545"/>
                    <a:pt x="792" y="542"/>
                  </a:cubicBezTo>
                  <a:lnTo>
                    <a:pt x="792" y="542"/>
                  </a:lnTo>
                  <a:cubicBezTo>
                    <a:pt x="792" y="544"/>
                    <a:pt x="796" y="547"/>
                    <a:pt x="801" y="549"/>
                  </a:cubicBezTo>
                  <a:lnTo>
                    <a:pt x="809" y="550"/>
                  </a:lnTo>
                  <a:cubicBezTo>
                    <a:pt x="821" y="553"/>
                    <a:pt x="822" y="555"/>
                    <a:pt x="818" y="555"/>
                  </a:cubicBezTo>
                  <a:cubicBezTo>
                    <a:pt x="816" y="555"/>
                    <a:pt x="813" y="554"/>
                    <a:pt x="809" y="553"/>
                  </a:cubicBezTo>
                  <a:lnTo>
                    <a:pt x="809" y="553"/>
                  </a:lnTo>
                  <a:cubicBezTo>
                    <a:pt x="818" y="558"/>
                    <a:pt x="828" y="563"/>
                    <a:pt x="831" y="564"/>
                  </a:cubicBezTo>
                  <a:lnTo>
                    <a:pt x="831" y="564"/>
                  </a:lnTo>
                  <a:cubicBezTo>
                    <a:pt x="830" y="563"/>
                    <a:pt x="828" y="562"/>
                    <a:pt x="826" y="560"/>
                  </a:cubicBezTo>
                  <a:lnTo>
                    <a:pt x="826" y="560"/>
                  </a:lnTo>
                  <a:lnTo>
                    <a:pt x="837" y="569"/>
                  </a:lnTo>
                  <a:cubicBezTo>
                    <a:pt x="843" y="573"/>
                    <a:pt x="846" y="577"/>
                    <a:pt x="845" y="577"/>
                  </a:cubicBezTo>
                  <a:cubicBezTo>
                    <a:pt x="845" y="577"/>
                    <a:pt x="845" y="577"/>
                    <a:pt x="845" y="577"/>
                  </a:cubicBezTo>
                  <a:lnTo>
                    <a:pt x="845" y="577"/>
                  </a:lnTo>
                  <a:lnTo>
                    <a:pt x="854" y="586"/>
                  </a:lnTo>
                  <a:cubicBezTo>
                    <a:pt x="865" y="597"/>
                    <a:pt x="876" y="608"/>
                    <a:pt x="887" y="621"/>
                  </a:cubicBezTo>
                  <a:lnTo>
                    <a:pt x="895" y="630"/>
                  </a:lnTo>
                  <a:lnTo>
                    <a:pt x="912" y="655"/>
                  </a:lnTo>
                  <a:cubicBezTo>
                    <a:pt x="920" y="666"/>
                    <a:pt x="926" y="677"/>
                    <a:pt x="934" y="688"/>
                  </a:cubicBezTo>
                  <a:cubicBezTo>
                    <a:pt x="950" y="718"/>
                    <a:pt x="966" y="748"/>
                    <a:pt x="981" y="779"/>
                  </a:cubicBezTo>
                  <a:cubicBezTo>
                    <a:pt x="983" y="784"/>
                    <a:pt x="984" y="788"/>
                    <a:pt x="988" y="793"/>
                  </a:cubicBezTo>
                  <a:cubicBezTo>
                    <a:pt x="989" y="798"/>
                    <a:pt x="995" y="813"/>
                    <a:pt x="999" y="821"/>
                  </a:cubicBezTo>
                  <a:cubicBezTo>
                    <a:pt x="1009" y="849"/>
                    <a:pt x="1020" y="879"/>
                    <a:pt x="1031" y="909"/>
                  </a:cubicBezTo>
                  <a:cubicBezTo>
                    <a:pt x="1055" y="979"/>
                    <a:pt x="1080" y="1051"/>
                    <a:pt x="1097" y="1127"/>
                  </a:cubicBezTo>
                  <a:cubicBezTo>
                    <a:pt x="1097" y="1130"/>
                    <a:pt x="1100" y="1142"/>
                    <a:pt x="1102" y="1153"/>
                  </a:cubicBezTo>
                  <a:cubicBezTo>
                    <a:pt x="1103" y="1167"/>
                    <a:pt x="1106" y="1197"/>
                    <a:pt x="1107" y="1197"/>
                  </a:cubicBezTo>
                  <a:cubicBezTo>
                    <a:pt x="1107" y="1197"/>
                    <a:pt x="1107" y="1197"/>
                    <a:pt x="1107" y="1197"/>
                  </a:cubicBezTo>
                  <a:cubicBezTo>
                    <a:pt x="1107" y="1203"/>
                    <a:pt x="1107" y="1211"/>
                    <a:pt x="1107" y="1219"/>
                  </a:cubicBezTo>
                  <a:cubicBezTo>
                    <a:pt x="1107" y="1222"/>
                    <a:pt x="1105" y="1227"/>
                    <a:pt x="1105" y="1230"/>
                  </a:cubicBezTo>
                  <a:lnTo>
                    <a:pt x="1100" y="1254"/>
                  </a:lnTo>
                  <a:cubicBezTo>
                    <a:pt x="1103" y="1246"/>
                    <a:pt x="1107" y="1238"/>
                    <a:pt x="1108" y="1238"/>
                  </a:cubicBezTo>
                  <a:lnTo>
                    <a:pt x="1108" y="1238"/>
                  </a:lnTo>
                  <a:cubicBezTo>
                    <a:pt x="1108" y="1238"/>
                    <a:pt x="1106" y="1242"/>
                    <a:pt x="1100" y="1255"/>
                  </a:cubicBezTo>
                  <a:cubicBezTo>
                    <a:pt x="1097" y="1257"/>
                    <a:pt x="1097" y="1263"/>
                    <a:pt x="1097" y="1263"/>
                  </a:cubicBezTo>
                  <a:cubicBezTo>
                    <a:pt x="1096" y="1263"/>
                    <a:pt x="1097" y="1260"/>
                    <a:pt x="1097" y="1255"/>
                  </a:cubicBezTo>
                  <a:lnTo>
                    <a:pt x="1097" y="1255"/>
                  </a:lnTo>
                  <a:cubicBezTo>
                    <a:pt x="1093" y="1268"/>
                    <a:pt x="1086" y="1280"/>
                    <a:pt x="1080" y="1293"/>
                  </a:cubicBezTo>
                  <a:cubicBezTo>
                    <a:pt x="1078" y="1293"/>
                    <a:pt x="1080" y="1293"/>
                    <a:pt x="1078" y="1294"/>
                  </a:cubicBezTo>
                  <a:cubicBezTo>
                    <a:pt x="1075" y="1299"/>
                    <a:pt x="1063" y="1316"/>
                    <a:pt x="1052" y="1330"/>
                  </a:cubicBezTo>
                  <a:cubicBezTo>
                    <a:pt x="1050" y="1332"/>
                    <a:pt x="1047" y="1334"/>
                    <a:pt x="1044" y="1335"/>
                  </a:cubicBezTo>
                  <a:cubicBezTo>
                    <a:pt x="1033" y="1343"/>
                    <a:pt x="1022" y="1352"/>
                    <a:pt x="1011" y="1360"/>
                  </a:cubicBezTo>
                  <a:cubicBezTo>
                    <a:pt x="1008" y="1362"/>
                    <a:pt x="1002" y="1368"/>
                    <a:pt x="995" y="1373"/>
                  </a:cubicBezTo>
                  <a:cubicBezTo>
                    <a:pt x="992" y="1374"/>
                    <a:pt x="991" y="1374"/>
                    <a:pt x="988" y="1376"/>
                  </a:cubicBezTo>
                  <a:cubicBezTo>
                    <a:pt x="984" y="1377"/>
                    <a:pt x="955" y="1390"/>
                    <a:pt x="933" y="1398"/>
                  </a:cubicBezTo>
                  <a:lnTo>
                    <a:pt x="930" y="1398"/>
                  </a:lnTo>
                  <a:cubicBezTo>
                    <a:pt x="921" y="1400"/>
                    <a:pt x="915" y="1403"/>
                    <a:pt x="912" y="1403"/>
                  </a:cubicBezTo>
                  <a:cubicBezTo>
                    <a:pt x="912" y="1403"/>
                    <a:pt x="911" y="1403"/>
                    <a:pt x="911" y="1402"/>
                  </a:cubicBezTo>
                  <a:cubicBezTo>
                    <a:pt x="911" y="1401"/>
                    <a:pt x="914" y="1401"/>
                    <a:pt x="917" y="1399"/>
                  </a:cubicBezTo>
                  <a:cubicBezTo>
                    <a:pt x="909" y="1399"/>
                    <a:pt x="901" y="1401"/>
                    <a:pt x="895" y="1402"/>
                  </a:cubicBezTo>
                  <a:lnTo>
                    <a:pt x="864" y="1402"/>
                  </a:lnTo>
                  <a:cubicBezTo>
                    <a:pt x="843" y="1398"/>
                    <a:pt x="825" y="1393"/>
                    <a:pt x="807" y="1387"/>
                  </a:cubicBezTo>
                  <a:lnTo>
                    <a:pt x="804" y="1385"/>
                  </a:lnTo>
                  <a:cubicBezTo>
                    <a:pt x="790" y="1377"/>
                    <a:pt x="774" y="1370"/>
                    <a:pt x="759" y="1360"/>
                  </a:cubicBezTo>
                  <a:lnTo>
                    <a:pt x="749" y="1354"/>
                  </a:lnTo>
                  <a:cubicBezTo>
                    <a:pt x="748" y="1352"/>
                    <a:pt x="724" y="1335"/>
                    <a:pt x="723" y="1334"/>
                  </a:cubicBezTo>
                  <a:cubicBezTo>
                    <a:pt x="704" y="1316"/>
                    <a:pt x="687" y="1299"/>
                    <a:pt x="671" y="1280"/>
                  </a:cubicBezTo>
                  <a:cubicBezTo>
                    <a:pt x="666" y="1274"/>
                    <a:pt x="660" y="1266"/>
                    <a:pt x="654" y="1260"/>
                  </a:cubicBezTo>
                  <a:cubicBezTo>
                    <a:pt x="652" y="1255"/>
                    <a:pt x="649" y="1252"/>
                    <a:pt x="648" y="1249"/>
                  </a:cubicBezTo>
                  <a:cubicBezTo>
                    <a:pt x="630" y="1222"/>
                    <a:pt x="615" y="1194"/>
                    <a:pt x="601" y="1166"/>
                  </a:cubicBezTo>
                  <a:cubicBezTo>
                    <a:pt x="599" y="1163"/>
                    <a:pt x="597" y="1160"/>
                    <a:pt x="594" y="1156"/>
                  </a:cubicBezTo>
                  <a:cubicBezTo>
                    <a:pt x="588" y="1141"/>
                    <a:pt x="583" y="1125"/>
                    <a:pt x="579" y="1109"/>
                  </a:cubicBezTo>
                  <a:cubicBezTo>
                    <a:pt x="569" y="1078"/>
                    <a:pt x="561" y="1047"/>
                    <a:pt x="554" y="1015"/>
                  </a:cubicBezTo>
                  <a:lnTo>
                    <a:pt x="554" y="1009"/>
                  </a:lnTo>
                  <a:cubicBezTo>
                    <a:pt x="552" y="1003"/>
                    <a:pt x="552" y="997"/>
                    <a:pt x="552" y="992"/>
                  </a:cubicBezTo>
                  <a:cubicBezTo>
                    <a:pt x="550" y="975"/>
                    <a:pt x="549" y="957"/>
                    <a:pt x="547" y="942"/>
                  </a:cubicBezTo>
                  <a:cubicBezTo>
                    <a:pt x="544" y="901"/>
                    <a:pt x="546" y="860"/>
                    <a:pt x="546" y="820"/>
                  </a:cubicBezTo>
                  <a:cubicBezTo>
                    <a:pt x="546" y="818"/>
                    <a:pt x="546" y="816"/>
                    <a:pt x="546" y="815"/>
                  </a:cubicBezTo>
                  <a:cubicBezTo>
                    <a:pt x="549" y="791"/>
                    <a:pt x="552" y="769"/>
                    <a:pt x="555" y="746"/>
                  </a:cubicBezTo>
                  <a:cubicBezTo>
                    <a:pt x="555" y="743"/>
                    <a:pt x="557" y="738"/>
                    <a:pt x="557" y="733"/>
                  </a:cubicBezTo>
                  <a:cubicBezTo>
                    <a:pt x="611" y="695"/>
                    <a:pt x="648" y="638"/>
                    <a:pt x="661" y="574"/>
                  </a:cubicBezTo>
                  <a:lnTo>
                    <a:pt x="661" y="574"/>
                  </a:lnTo>
                  <a:cubicBezTo>
                    <a:pt x="661" y="574"/>
                    <a:pt x="661" y="575"/>
                    <a:pt x="661" y="575"/>
                  </a:cubicBezTo>
                  <a:cubicBezTo>
                    <a:pt x="661" y="575"/>
                    <a:pt x="662" y="573"/>
                    <a:pt x="662" y="570"/>
                  </a:cubicBezTo>
                  <a:lnTo>
                    <a:pt x="662" y="570"/>
                  </a:lnTo>
                  <a:cubicBezTo>
                    <a:pt x="662" y="570"/>
                    <a:pt x="662" y="570"/>
                    <a:pt x="662" y="570"/>
                  </a:cubicBezTo>
                  <a:lnTo>
                    <a:pt x="662" y="569"/>
                  </a:lnTo>
                  <a:cubicBezTo>
                    <a:pt x="662" y="569"/>
                    <a:pt x="662" y="567"/>
                    <a:pt x="662" y="566"/>
                  </a:cubicBezTo>
                  <a:lnTo>
                    <a:pt x="663" y="564"/>
                  </a:lnTo>
                  <a:lnTo>
                    <a:pt x="663" y="563"/>
                  </a:lnTo>
                  <a:lnTo>
                    <a:pt x="665" y="561"/>
                  </a:lnTo>
                  <a:cubicBezTo>
                    <a:pt x="668" y="558"/>
                    <a:pt x="669" y="556"/>
                    <a:pt x="671" y="553"/>
                  </a:cubicBezTo>
                  <a:lnTo>
                    <a:pt x="673" y="553"/>
                  </a:lnTo>
                  <a:cubicBezTo>
                    <a:pt x="673" y="555"/>
                    <a:pt x="671" y="555"/>
                    <a:pt x="671" y="556"/>
                  </a:cubicBezTo>
                  <a:cubicBezTo>
                    <a:pt x="674" y="555"/>
                    <a:pt x="676" y="553"/>
                    <a:pt x="679" y="552"/>
                  </a:cubicBezTo>
                  <a:cubicBezTo>
                    <a:pt x="687" y="549"/>
                    <a:pt x="696" y="545"/>
                    <a:pt x="706" y="542"/>
                  </a:cubicBezTo>
                  <a:cubicBezTo>
                    <a:pt x="702" y="542"/>
                    <a:pt x="701" y="542"/>
                    <a:pt x="699" y="541"/>
                  </a:cubicBezTo>
                  <a:lnTo>
                    <a:pt x="710" y="541"/>
                  </a:lnTo>
                  <a:lnTo>
                    <a:pt x="713" y="539"/>
                  </a:lnTo>
                  <a:cubicBezTo>
                    <a:pt x="721" y="537"/>
                    <a:pt x="726" y="535"/>
                    <a:pt x="728" y="535"/>
                  </a:cubicBezTo>
                  <a:close/>
                  <a:moveTo>
                    <a:pt x="751" y="1"/>
                  </a:moveTo>
                  <a:cubicBezTo>
                    <a:pt x="675" y="1"/>
                    <a:pt x="599" y="16"/>
                    <a:pt x="527" y="47"/>
                  </a:cubicBezTo>
                  <a:cubicBezTo>
                    <a:pt x="497" y="34"/>
                    <a:pt x="464" y="28"/>
                    <a:pt x="432" y="28"/>
                  </a:cubicBezTo>
                  <a:cubicBezTo>
                    <a:pt x="347" y="28"/>
                    <a:pt x="263" y="73"/>
                    <a:pt x="225" y="166"/>
                  </a:cubicBezTo>
                  <a:cubicBezTo>
                    <a:pt x="62" y="561"/>
                    <a:pt x="0" y="1011"/>
                    <a:pt x="179" y="1412"/>
                  </a:cubicBezTo>
                  <a:cubicBezTo>
                    <a:pt x="309" y="1703"/>
                    <a:pt x="584" y="1939"/>
                    <a:pt x="879" y="1939"/>
                  </a:cubicBezTo>
                  <a:cubicBezTo>
                    <a:pt x="908" y="1939"/>
                    <a:pt x="937" y="1937"/>
                    <a:pt x="966" y="1932"/>
                  </a:cubicBezTo>
                  <a:cubicBezTo>
                    <a:pt x="1343" y="1868"/>
                    <a:pt x="1610" y="1526"/>
                    <a:pt x="1580" y="1144"/>
                  </a:cubicBezTo>
                  <a:cubicBezTo>
                    <a:pt x="1563" y="931"/>
                    <a:pt x="1483" y="721"/>
                    <a:pt x="1400" y="531"/>
                  </a:cubicBezTo>
                  <a:cubicBezTo>
                    <a:pt x="1324" y="356"/>
                    <a:pt x="1215" y="204"/>
                    <a:pt x="1066" y="99"/>
                  </a:cubicBezTo>
                  <a:cubicBezTo>
                    <a:pt x="972" y="34"/>
                    <a:pt x="862" y="1"/>
                    <a:pt x="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19" name="Google Shape;7919;p16"/>
            <p:cNvSpPr/>
            <p:nvPr/>
          </p:nvSpPr>
          <p:spPr>
            <a:xfrm>
              <a:off x="2726850" y="3852300"/>
              <a:ext cx="300" cy="200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0" y="1"/>
                  </a:moveTo>
                  <a:cubicBezTo>
                    <a:pt x="4" y="4"/>
                    <a:pt x="8" y="6"/>
                    <a:pt x="11" y="7"/>
                  </a:cubicBezTo>
                  <a:cubicBezTo>
                    <a:pt x="10" y="6"/>
                    <a:pt x="7" y="3"/>
                    <a:pt x="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20" name="Google Shape;7920;p16"/>
            <p:cNvSpPr/>
            <p:nvPr/>
          </p:nvSpPr>
          <p:spPr>
            <a:xfrm>
              <a:off x="2727825" y="3852850"/>
              <a:ext cx="250" cy="225"/>
            </a:xfrm>
            <a:custGeom>
              <a:avLst/>
              <a:gdLst/>
              <a:ahLst/>
              <a:cxnLst/>
              <a:rect l="l" t="t" r="r" b="b"/>
              <a:pathLst>
                <a:path w="10" h="9" extrusionOk="0">
                  <a:moveTo>
                    <a:pt x="1" y="1"/>
                  </a:moveTo>
                  <a:lnTo>
                    <a:pt x="10" y="9"/>
                  </a:lnTo>
                  <a:cubicBezTo>
                    <a:pt x="7" y="6"/>
                    <a:pt x="4" y="2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21" name="Google Shape;7921;p16"/>
            <p:cNvSpPr/>
            <p:nvPr/>
          </p:nvSpPr>
          <p:spPr>
            <a:xfrm>
              <a:off x="2723450" y="3852550"/>
              <a:ext cx="300" cy="325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1" y="0"/>
                  </a:moveTo>
                  <a:lnTo>
                    <a:pt x="5" y="4"/>
                  </a:lnTo>
                  <a:lnTo>
                    <a:pt x="2" y="8"/>
                  </a:lnTo>
                  <a:cubicBezTo>
                    <a:pt x="2" y="10"/>
                    <a:pt x="0" y="11"/>
                    <a:pt x="0" y="13"/>
                  </a:cubicBezTo>
                  <a:cubicBezTo>
                    <a:pt x="5" y="10"/>
                    <a:pt x="8" y="5"/>
                    <a:pt x="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22" name="Google Shape;7922;p16"/>
            <p:cNvSpPr/>
            <p:nvPr/>
          </p:nvSpPr>
          <p:spPr>
            <a:xfrm>
              <a:off x="2724575" y="38520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22" y="1"/>
                  </a:moveTo>
                  <a:cubicBezTo>
                    <a:pt x="22" y="1"/>
                    <a:pt x="13" y="2"/>
                    <a:pt x="4" y="2"/>
                  </a:cubicBezTo>
                  <a:lnTo>
                    <a:pt x="1" y="4"/>
                  </a:lnTo>
                  <a:cubicBezTo>
                    <a:pt x="4" y="5"/>
                    <a:pt x="8" y="6"/>
                    <a:pt x="11" y="6"/>
                  </a:cubicBezTo>
                  <a:cubicBezTo>
                    <a:pt x="19" y="6"/>
                    <a:pt x="24" y="3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23" name="Google Shape;7923;p16"/>
            <p:cNvSpPr/>
            <p:nvPr/>
          </p:nvSpPr>
          <p:spPr>
            <a:xfrm>
              <a:off x="3795850" y="4503750"/>
              <a:ext cx="156875" cy="185100"/>
            </a:xfrm>
            <a:custGeom>
              <a:avLst/>
              <a:gdLst/>
              <a:ahLst/>
              <a:cxnLst/>
              <a:rect l="l" t="t" r="r" b="b"/>
              <a:pathLst>
                <a:path w="6275" h="7404" extrusionOk="0">
                  <a:moveTo>
                    <a:pt x="5566" y="481"/>
                  </a:moveTo>
                  <a:cubicBezTo>
                    <a:pt x="5738" y="1020"/>
                    <a:pt x="5055" y="1702"/>
                    <a:pt x="4756" y="2063"/>
                  </a:cubicBezTo>
                  <a:cubicBezTo>
                    <a:pt x="4333" y="2576"/>
                    <a:pt x="3882" y="3065"/>
                    <a:pt x="3405" y="3528"/>
                  </a:cubicBezTo>
                  <a:cubicBezTo>
                    <a:pt x="3103" y="3820"/>
                    <a:pt x="2790" y="4097"/>
                    <a:pt x="2468" y="4368"/>
                  </a:cubicBezTo>
                  <a:cubicBezTo>
                    <a:pt x="2595" y="4030"/>
                    <a:pt x="2749" y="3702"/>
                    <a:pt x="2893" y="3397"/>
                  </a:cubicBezTo>
                  <a:cubicBezTo>
                    <a:pt x="3462" y="2190"/>
                    <a:pt x="4286" y="989"/>
                    <a:pt x="5566" y="481"/>
                  </a:cubicBezTo>
                  <a:close/>
                  <a:moveTo>
                    <a:pt x="5666" y="1"/>
                  </a:moveTo>
                  <a:cubicBezTo>
                    <a:pt x="5649" y="1"/>
                    <a:pt x="5631" y="3"/>
                    <a:pt x="5613" y="9"/>
                  </a:cubicBezTo>
                  <a:cubicBezTo>
                    <a:pt x="4353" y="437"/>
                    <a:pt x="3463" y="1457"/>
                    <a:pt x="2835" y="2591"/>
                  </a:cubicBezTo>
                  <a:cubicBezTo>
                    <a:pt x="2504" y="3192"/>
                    <a:pt x="2227" y="3818"/>
                    <a:pt x="2008" y="4465"/>
                  </a:cubicBezTo>
                  <a:cubicBezTo>
                    <a:pt x="1967" y="4584"/>
                    <a:pt x="1931" y="4708"/>
                    <a:pt x="1898" y="4835"/>
                  </a:cubicBezTo>
                  <a:cubicBezTo>
                    <a:pt x="1353" y="5257"/>
                    <a:pt x="784" y="5648"/>
                    <a:pt x="193" y="6007"/>
                  </a:cubicBezTo>
                  <a:cubicBezTo>
                    <a:pt x="1" y="6124"/>
                    <a:pt x="119" y="6401"/>
                    <a:pt x="299" y="6401"/>
                  </a:cubicBezTo>
                  <a:cubicBezTo>
                    <a:pt x="333" y="6401"/>
                    <a:pt x="369" y="6391"/>
                    <a:pt x="405" y="6369"/>
                  </a:cubicBezTo>
                  <a:cubicBezTo>
                    <a:pt x="883" y="6079"/>
                    <a:pt x="1343" y="5759"/>
                    <a:pt x="1793" y="5429"/>
                  </a:cubicBezTo>
                  <a:lnTo>
                    <a:pt x="1793" y="5429"/>
                  </a:lnTo>
                  <a:cubicBezTo>
                    <a:pt x="1757" y="5846"/>
                    <a:pt x="1806" y="6264"/>
                    <a:pt x="2028" y="6629"/>
                  </a:cubicBezTo>
                  <a:cubicBezTo>
                    <a:pt x="2294" y="7065"/>
                    <a:pt x="2777" y="7404"/>
                    <a:pt x="3285" y="7404"/>
                  </a:cubicBezTo>
                  <a:cubicBezTo>
                    <a:pt x="3423" y="7404"/>
                    <a:pt x="3563" y="7379"/>
                    <a:pt x="3701" y="7323"/>
                  </a:cubicBezTo>
                  <a:cubicBezTo>
                    <a:pt x="3922" y="7237"/>
                    <a:pt x="3860" y="6905"/>
                    <a:pt x="3666" y="6905"/>
                  </a:cubicBezTo>
                  <a:cubicBezTo>
                    <a:pt x="3643" y="6905"/>
                    <a:pt x="3617" y="6910"/>
                    <a:pt x="3590" y="6920"/>
                  </a:cubicBezTo>
                  <a:cubicBezTo>
                    <a:pt x="3480" y="6964"/>
                    <a:pt x="3373" y="6984"/>
                    <a:pt x="3269" y="6984"/>
                  </a:cubicBezTo>
                  <a:cubicBezTo>
                    <a:pt x="2690" y="6984"/>
                    <a:pt x="2241" y="6356"/>
                    <a:pt x="2202" y="5791"/>
                  </a:cubicBezTo>
                  <a:cubicBezTo>
                    <a:pt x="2189" y="5554"/>
                    <a:pt x="2208" y="5318"/>
                    <a:pt x="2258" y="5086"/>
                  </a:cubicBezTo>
                  <a:cubicBezTo>
                    <a:pt x="3448" y="4152"/>
                    <a:pt x="4516" y="3074"/>
                    <a:pt x="5439" y="1877"/>
                  </a:cubicBezTo>
                  <a:cubicBezTo>
                    <a:pt x="5809" y="1396"/>
                    <a:pt x="6274" y="694"/>
                    <a:pt x="5849" y="107"/>
                  </a:cubicBezTo>
                  <a:cubicBezTo>
                    <a:pt x="5807" y="48"/>
                    <a:pt x="5739" y="1"/>
                    <a:pt x="56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24" name="Google Shape;7924;p16"/>
            <p:cNvSpPr/>
            <p:nvPr/>
          </p:nvSpPr>
          <p:spPr>
            <a:xfrm>
              <a:off x="3942575" y="4628475"/>
              <a:ext cx="32500" cy="73200"/>
            </a:xfrm>
            <a:custGeom>
              <a:avLst/>
              <a:gdLst/>
              <a:ahLst/>
              <a:cxnLst/>
              <a:rect l="l" t="t" r="r" b="b"/>
              <a:pathLst>
                <a:path w="1300" h="2928" extrusionOk="0">
                  <a:moveTo>
                    <a:pt x="1008" y="0"/>
                  </a:moveTo>
                  <a:cubicBezTo>
                    <a:pt x="943" y="0"/>
                    <a:pt x="879" y="28"/>
                    <a:pt x="834" y="97"/>
                  </a:cubicBezTo>
                  <a:cubicBezTo>
                    <a:pt x="322" y="880"/>
                    <a:pt x="35" y="1790"/>
                    <a:pt x="6" y="2726"/>
                  </a:cubicBezTo>
                  <a:cubicBezTo>
                    <a:pt x="1" y="2861"/>
                    <a:pt x="103" y="2928"/>
                    <a:pt x="208" y="2928"/>
                  </a:cubicBezTo>
                  <a:cubicBezTo>
                    <a:pt x="312" y="2928"/>
                    <a:pt x="419" y="2861"/>
                    <a:pt x="424" y="2726"/>
                  </a:cubicBezTo>
                  <a:cubicBezTo>
                    <a:pt x="455" y="1864"/>
                    <a:pt x="722" y="1027"/>
                    <a:pt x="1196" y="308"/>
                  </a:cubicBezTo>
                  <a:cubicBezTo>
                    <a:pt x="1300" y="150"/>
                    <a:pt x="1155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25" name="Google Shape;7925;p16"/>
            <p:cNvSpPr/>
            <p:nvPr/>
          </p:nvSpPr>
          <p:spPr>
            <a:xfrm>
              <a:off x="3731650" y="4740425"/>
              <a:ext cx="274050" cy="21600"/>
            </a:xfrm>
            <a:custGeom>
              <a:avLst/>
              <a:gdLst/>
              <a:ahLst/>
              <a:cxnLst/>
              <a:rect l="l" t="t" r="r" b="b"/>
              <a:pathLst>
                <a:path w="10962" h="864" extrusionOk="0">
                  <a:moveTo>
                    <a:pt x="264" y="1"/>
                  </a:moveTo>
                  <a:cubicBezTo>
                    <a:pt x="1" y="1"/>
                    <a:pt x="3" y="413"/>
                    <a:pt x="270" y="419"/>
                  </a:cubicBezTo>
                  <a:cubicBezTo>
                    <a:pt x="3747" y="499"/>
                    <a:pt x="7222" y="648"/>
                    <a:pt x="10692" y="863"/>
                  </a:cubicBezTo>
                  <a:cubicBezTo>
                    <a:pt x="10698" y="863"/>
                    <a:pt x="10703" y="863"/>
                    <a:pt x="10708" y="863"/>
                  </a:cubicBezTo>
                  <a:cubicBezTo>
                    <a:pt x="10962" y="863"/>
                    <a:pt x="10956" y="461"/>
                    <a:pt x="10692" y="444"/>
                  </a:cubicBezTo>
                  <a:cubicBezTo>
                    <a:pt x="7222" y="228"/>
                    <a:pt x="3748" y="81"/>
                    <a:pt x="270" y="1"/>
                  </a:cubicBezTo>
                  <a:cubicBezTo>
                    <a:pt x="268" y="1"/>
                    <a:pt x="266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26" name="Google Shape;7926;p16"/>
            <p:cNvSpPr/>
            <p:nvPr/>
          </p:nvSpPr>
          <p:spPr>
            <a:xfrm>
              <a:off x="3782450" y="4775675"/>
              <a:ext cx="122125" cy="175550"/>
            </a:xfrm>
            <a:custGeom>
              <a:avLst/>
              <a:gdLst/>
              <a:ahLst/>
              <a:cxnLst/>
              <a:rect l="l" t="t" r="r" b="b"/>
              <a:pathLst>
                <a:path w="4885" h="7022" extrusionOk="0">
                  <a:moveTo>
                    <a:pt x="4349" y="411"/>
                  </a:moveTo>
                  <a:cubicBezTo>
                    <a:pt x="4364" y="411"/>
                    <a:pt x="4376" y="413"/>
                    <a:pt x="4385" y="419"/>
                  </a:cubicBezTo>
                  <a:cubicBezTo>
                    <a:pt x="4447" y="466"/>
                    <a:pt x="4385" y="618"/>
                    <a:pt x="4366" y="661"/>
                  </a:cubicBezTo>
                  <a:cubicBezTo>
                    <a:pt x="4255" y="924"/>
                    <a:pt x="4056" y="1178"/>
                    <a:pt x="3899" y="1418"/>
                  </a:cubicBezTo>
                  <a:cubicBezTo>
                    <a:pt x="3592" y="1886"/>
                    <a:pt x="3260" y="2337"/>
                    <a:pt x="2906" y="2771"/>
                  </a:cubicBezTo>
                  <a:cubicBezTo>
                    <a:pt x="2505" y="3262"/>
                    <a:pt x="2075" y="3729"/>
                    <a:pt x="1622" y="4170"/>
                  </a:cubicBezTo>
                  <a:cubicBezTo>
                    <a:pt x="1622" y="4164"/>
                    <a:pt x="1624" y="4159"/>
                    <a:pt x="1626" y="4155"/>
                  </a:cubicBezTo>
                  <a:cubicBezTo>
                    <a:pt x="1760" y="3683"/>
                    <a:pt x="1926" y="3221"/>
                    <a:pt x="2122" y="2771"/>
                  </a:cubicBezTo>
                  <a:cubicBezTo>
                    <a:pt x="2503" y="1903"/>
                    <a:pt x="3039" y="1038"/>
                    <a:pt x="3897" y="579"/>
                  </a:cubicBezTo>
                  <a:cubicBezTo>
                    <a:pt x="3996" y="526"/>
                    <a:pt x="4101" y="471"/>
                    <a:pt x="4209" y="441"/>
                  </a:cubicBezTo>
                  <a:cubicBezTo>
                    <a:pt x="4238" y="434"/>
                    <a:pt x="4304" y="411"/>
                    <a:pt x="4349" y="411"/>
                  </a:cubicBezTo>
                  <a:close/>
                  <a:moveTo>
                    <a:pt x="4346" y="0"/>
                  </a:moveTo>
                  <a:cubicBezTo>
                    <a:pt x="3854" y="0"/>
                    <a:pt x="3334" y="403"/>
                    <a:pt x="2993" y="717"/>
                  </a:cubicBezTo>
                  <a:cubicBezTo>
                    <a:pt x="2578" y="1099"/>
                    <a:pt x="2254" y="1577"/>
                    <a:pt x="1992" y="2074"/>
                  </a:cubicBezTo>
                  <a:cubicBezTo>
                    <a:pt x="1724" y="2588"/>
                    <a:pt x="1514" y="3133"/>
                    <a:pt x="1334" y="3685"/>
                  </a:cubicBezTo>
                  <a:cubicBezTo>
                    <a:pt x="1229" y="4001"/>
                    <a:pt x="1132" y="4332"/>
                    <a:pt x="1080" y="4665"/>
                  </a:cubicBezTo>
                  <a:cubicBezTo>
                    <a:pt x="787" y="4929"/>
                    <a:pt x="487" y="5182"/>
                    <a:pt x="175" y="5422"/>
                  </a:cubicBezTo>
                  <a:cubicBezTo>
                    <a:pt x="1" y="5556"/>
                    <a:pt x="111" y="5826"/>
                    <a:pt x="275" y="5826"/>
                  </a:cubicBezTo>
                  <a:cubicBezTo>
                    <a:pt x="310" y="5826"/>
                    <a:pt x="348" y="5813"/>
                    <a:pt x="386" y="5784"/>
                  </a:cubicBezTo>
                  <a:cubicBezTo>
                    <a:pt x="612" y="5610"/>
                    <a:pt x="831" y="5428"/>
                    <a:pt x="1049" y="5245"/>
                  </a:cubicBezTo>
                  <a:cubicBezTo>
                    <a:pt x="1052" y="5344"/>
                    <a:pt x="1063" y="5443"/>
                    <a:pt x="1082" y="5541"/>
                  </a:cubicBezTo>
                  <a:cubicBezTo>
                    <a:pt x="1315" y="6770"/>
                    <a:pt x="2555" y="7021"/>
                    <a:pt x="3637" y="7021"/>
                  </a:cubicBezTo>
                  <a:cubicBezTo>
                    <a:pt x="3793" y="7021"/>
                    <a:pt x="3947" y="7016"/>
                    <a:pt x="4093" y="7008"/>
                  </a:cubicBezTo>
                  <a:cubicBezTo>
                    <a:pt x="4356" y="6992"/>
                    <a:pt x="4363" y="6587"/>
                    <a:pt x="4108" y="6587"/>
                  </a:cubicBezTo>
                  <a:cubicBezTo>
                    <a:pt x="4103" y="6587"/>
                    <a:pt x="4098" y="6588"/>
                    <a:pt x="4093" y="6588"/>
                  </a:cubicBezTo>
                  <a:cubicBezTo>
                    <a:pt x="3912" y="6598"/>
                    <a:pt x="3712" y="6608"/>
                    <a:pt x="3505" y="6608"/>
                  </a:cubicBezTo>
                  <a:cubicBezTo>
                    <a:pt x="2755" y="6608"/>
                    <a:pt x="1923" y="6477"/>
                    <a:pt x="1590" y="5767"/>
                  </a:cubicBezTo>
                  <a:cubicBezTo>
                    <a:pt x="1458" y="5486"/>
                    <a:pt x="1441" y="5176"/>
                    <a:pt x="1475" y="4868"/>
                  </a:cubicBezTo>
                  <a:cubicBezTo>
                    <a:pt x="2136" y="4269"/>
                    <a:pt x="2755" y="3628"/>
                    <a:pt x="3313" y="2929"/>
                  </a:cubicBezTo>
                  <a:cubicBezTo>
                    <a:pt x="3742" y="2395"/>
                    <a:pt x="4139" y="1836"/>
                    <a:pt x="4499" y="1253"/>
                  </a:cubicBezTo>
                  <a:cubicBezTo>
                    <a:pt x="4645" y="1018"/>
                    <a:pt x="4884" y="728"/>
                    <a:pt x="4864" y="435"/>
                  </a:cubicBezTo>
                  <a:cubicBezTo>
                    <a:pt x="4845" y="178"/>
                    <a:pt x="4632" y="12"/>
                    <a:pt x="4385" y="1"/>
                  </a:cubicBezTo>
                  <a:cubicBezTo>
                    <a:pt x="4372" y="1"/>
                    <a:pt x="4359" y="0"/>
                    <a:pt x="4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27" name="Google Shape;7927;p16"/>
            <p:cNvSpPr/>
            <p:nvPr/>
          </p:nvSpPr>
          <p:spPr>
            <a:xfrm>
              <a:off x="3919125" y="4897250"/>
              <a:ext cx="57900" cy="75000"/>
            </a:xfrm>
            <a:custGeom>
              <a:avLst/>
              <a:gdLst/>
              <a:ahLst/>
              <a:cxnLst/>
              <a:rect l="l" t="t" r="r" b="b"/>
              <a:pathLst>
                <a:path w="2316" h="3000" extrusionOk="0">
                  <a:moveTo>
                    <a:pt x="880" y="1"/>
                  </a:moveTo>
                  <a:cubicBezTo>
                    <a:pt x="557" y="1"/>
                    <a:pt x="258" y="183"/>
                    <a:pt x="68" y="442"/>
                  </a:cubicBezTo>
                  <a:cubicBezTo>
                    <a:pt x="0" y="533"/>
                    <a:pt x="52" y="675"/>
                    <a:pt x="143" y="728"/>
                  </a:cubicBezTo>
                  <a:cubicBezTo>
                    <a:pt x="176" y="748"/>
                    <a:pt x="211" y="756"/>
                    <a:pt x="244" y="756"/>
                  </a:cubicBezTo>
                  <a:cubicBezTo>
                    <a:pt x="316" y="756"/>
                    <a:pt x="383" y="715"/>
                    <a:pt x="430" y="653"/>
                  </a:cubicBezTo>
                  <a:cubicBezTo>
                    <a:pt x="522" y="528"/>
                    <a:pt x="704" y="415"/>
                    <a:pt x="873" y="415"/>
                  </a:cubicBezTo>
                  <a:cubicBezTo>
                    <a:pt x="922" y="415"/>
                    <a:pt x="969" y="424"/>
                    <a:pt x="1012" y="445"/>
                  </a:cubicBezTo>
                  <a:cubicBezTo>
                    <a:pt x="1258" y="561"/>
                    <a:pt x="1166" y="923"/>
                    <a:pt x="1072" y="1106"/>
                  </a:cubicBezTo>
                  <a:cubicBezTo>
                    <a:pt x="917" y="1404"/>
                    <a:pt x="669" y="1640"/>
                    <a:pt x="541" y="1954"/>
                  </a:cubicBezTo>
                  <a:cubicBezTo>
                    <a:pt x="412" y="2267"/>
                    <a:pt x="425" y="2676"/>
                    <a:pt x="776" y="2829"/>
                  </a:cubicBezTo>
                  <a:cubicBezTo>
                    <a:pt x="962" y="2911"/>
                    <a:pt x="1186" y="2908"/>
                    <a:pt x="1387" y="2927"/>
                  </a:cubicBezTo>
                  <a:lnTo>
                    <a:pt x="2108" y="2999"/>
                  </a:lnTo>
                  <a:cubicBezTo>
                    <a:pt x="2113" y="2999"/>
                    <a:pt x="2118" y="2999"/>
                    <a:pt x="2122" y="2999"/>
                  </a:cubicBezTo>
                  <a:cubicBezTo>
                    <a:pt x="2227" y="2999"/>
                    <a:pt x="2316" y="2890"/>
                    <a:pt x="2316" y="2789"/>
                  </a:cubicBezTo>
                  <a:cubicBezTo>
                    <a:pt x="2316" y="2668"/>
                    <a:pt x="2220" y="2591"/>
                    <a:pt x="2108" y="2580"/>
                  </a:cubicBezTo>
                  <a:lnTo>
                    <a:pt x="1459" y="2516"/>
                  </a:lnTo>
                  <a:lnTo>
                    <a:pt x="1147" y="2485"/>
                  </a:lnTo>
                  <a:cubicBezTo>
                    <a:pt x="1081" y="2478"/>
                    <a:pt x="981" y="2480"/>
                    <a:pt x="925" y="2438"/>
                  </a:cubicBezTo>
                  <a:cubicBezTo>
                    <a:pt x="824" y="2364"/>
                    <a:pt x="900" y="2168"/>
                    <a:pt x="940" y="2081"/>
                  </a:cubicBezTo>
                  <a:cubicBezTo>
                    <a:pt x="1012" y="1921"/>
                    <a:pt x="1122" y="1778"/>
                    <a:pt x="1226" y="1637"/>
                  </a:cubicBezTo>
                  <a:cubicBezTo>
                    <a:pt x="1425" y="1363"/>
                    <a:pt x="1606" y="1050"/>
                    <a:pt x="1586" y="697"/>
                  </a:cubicBezTo>
                  <a:cubicBezTo>
                    <a:pt x="1567" y="370"/>
                    <a:pt x="1356" y="70"/>
                    <a:pt x="1020" y="12"/>
                  </a:cubicBezTo>
                  <a:cubicBezTo>
                    <a:pt x="973" y="4"/>
                    <a:pt x="926" y="1"/>
                    <a:pt x="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7928" name="Google Shape;7928;p16"/>
          <p:cNvSpPr/>
          <p:nvPr/>
        </p:nvSpPr>
        <p:spPr>
          <a:xfrm rot="-6230587">
            <a:off x="91899" y="-1551219"/>
            <a:ext cx="7118323" cy="8366048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7929" name="Google Shape;7929;p16"/>
          <p:cNvSpPr txBox="1">
            <a:spLocks noGrp="1"/>
          </p:cNvSpPr>
          <p:nvPr>
            <p:ph type="title" hasCustomPrompt="1"/>
          </p:nvPr>
        </p:nvSpPr>
        <p:spPr>
          <a:xfrm>
            <a:off x="725700" y="1432950"/>
            <a:ext cx="876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9pPr>
          </a:lstStyle>
          <a:p>
            <a:r>
              <a:t>xx%</a:t>
            </a:r>
          </a:p>
        </p:txBody>
      </p:sp>
      <p:sp>
        <p:nvSpPr>
          <p:cNvPr id="7930" name="Google Shape;7930;p16"/>
          <p:cNvSpPr txBox="1">
            <a:spLocks noGrp="1"/>
          </p:cNvSpPr>
          <p:nvPr>
            <p:ph type="subTitle" idx="1"/>
          </p:nvPr>
        </p:nvSpPr>
        <p:spPr>
          <a:xfrm>
            <a:off x="725700" y="2380060"/>
            <a:ext cx="27177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7931" name="Google Shape;7931;p16"/>
          <p:cNvSpPr txBox="1">
            <a:spLocks noGrp="1"/>
          </p:cNvSpPr>
          <p:nvPr>
            <p:ph type="title" idx="2" hasCustomPrompt="1"/>
          </p:nvPr>
        </p:nvSpPr>
        <p:spPr>
          <a:xfrm>
            <a:off x="3962300" y="1432950"/>
            <a:ext cx="878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9pPr>
          </a:lstStyle>
          <a:p>
            <a:r>
              <a:t>xx%</a:t>
            </a:r>
          </a:p>
        </p:txBody>
      </p:sp>
      <p:sp>
        <p:nvSpPr>
          <p:cNvPr id="7932" name="Google Shape;7932;p16"/>
          <p:cNvSpPr txBox="1">
            <a:spLocks noGrp="1"/>
          </p:cNvSpPr>
          <p:nvPr>
            <p:ph type="subTitle" idx="3"/>
          </p:nvPr>
        </p:nvSpPr>
        <p:spPr>
          <a:xfrm>
            <a:off x="3962300" y="2380060"/>
            <a:ext cx="27249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7933" name="Google Shape;7933;p16"/>
          <p:cNvSpPr txBox="1">
            <a:spLocks noGrp="1"/>
          </p:cNvSpPr>
          <p:nvPr>
            <p:ph type="title" idx="4" hasCustomPrompt="1"/>
          </p:nvPr>
        </p:nvSpPr>
        <p:spPr>
          <a:xfrm>
            <a:off x="725703" y="3172075"/>
            <a:ext cx="876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9pPr>
          </a:lstStyle>
          <a:p>
            <a:r>
              <a:t>xx%</a:t>
            </a:r>
          </a:p>
        </p:txBody>
      </p:sp>
      <p:sp>
        <p:nvSpPr>
          <p:cNvPr id="7934" name="Google Shape;7934;p16"/>
          <p:cNvSpPr txBox="1">
            <a:spLocks noGrp="1"/>
          </p:cNvSpPr>
          <p:nvPr>
            <p:ph type="subTitle" idx="5"/>
          </p:nvPr>
        </p:nvSpPr>
        <p:spPr>
          <a:xfrm>
            <a:off x="725700" y="4123700"/>
            <a:ext cx="27177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7935" name="Google Shape;7935;p16"/>
          <p:cNvSpPr txBox="1">
            <a:spLocks noGrp="1"/>
          </p:cNvSpPr>
          <p:nvPr>
            <p:ph type="title" idx="6" hasCustomPrompt="1"/>
          </p:nvPr>
        </p:nvSpPr>
        <p:spPr>
          <a:xfrm>
            <a:off x="3962300" y="3172075"/>
            <a:ext cx="878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9pPr>
          </a:lstStyle>
          <a:p>
            <a:r>
              <a:t>xx%</a:t>
            </a:r>
          </a:p>
        </p:txBody>
      </p:sp>
      <p:sp>
        <p:nvSpPr>
          <p:cNvPr id="7936" name="Google Shape;7936;p16"/>
          <p:cNvSpPr txBox="1">
            <a:spLocks noGrp="1"/>
          </p:cNvSpPr>
          <p:nvPr>
            <p:ph type="subTitle" idx="7"/>
          </p:nvPr>
        </p:nvSpPr>
        <p:spPr>
          <a:xfrm>
            <a:off x="3962300" y="4123700"/>
            <a:ext cx="27249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7937" name="Google Shape;7937;p16"/>
          <p:cNvSpPr txBox="1">
            <a:spLocks noGrp="1"/>
          </p:cNvSpPr>
          <p:nvPr>
            <p:ph type="title" idx="8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7938" name="Google Shape;7938;p16"/>
          <p:cNvSpPr txBox="1">
            <a:spLocks noGrp="1"/>
          </p:cNvSpPr>
          <p:nvPr>
            <p:ph type="subTitle" idx="9"/>
          </p:nvPr>
        </p:nvSpPr>
        <p:spPr>
          <a:xfrm>
            <a:off x="720000" y="2005700"/>
            <a:ext cx="2717700" cy="3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7939" name="Google Shape;7939;p16"/>
          <p:cNvSpPr txBox="1">
            <a:spLocks noGrp="1"/>
          </p:cNvSpPr>
          <p:nvPr>
            <p:ph type="subTitle" idx="13"/>
          </p:nvPr>
        </p:nvSpPr>
        <p:spPr>
          <a:xfrm>
            <a:off x="3962300" y="2005700"/>
            <a:ext cx="2724900" cy="3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7940" name="Google Shape;7940;p16"/>
          <p:cNvSpPr txBox="1">
            <a:spLocks noGrp="1"/>
          </p:cNvSpPr>
          <p:nvPr>
            <p:ph type="subTitle" idx="14"/>
          </p:nvPr>
        </p:nvSpPr>
        <p:spPr>
          <a:xfrm>
            <a:off x="720000" y="3744699"/>
            <a:ext cx="2717700" cy="3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7941" name="Google Shape;7941;p16"/>
          <p:cNvSpPr txBox="1">
            <a:spLocks noGrp="1"/>
          </p:cNvSpPr>
          <p:nvPr>
            <p:ph type="subTitle" idx="15"/>
          </p:nvPr>
        </p:nvSpPr>
        <p:spPr>
          <a:xfrm>
            <a:off x="3962300" y="3744699"/>
            <a:ext cx="2724900" cy="3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36227272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 preserve="1">
  <p:cSld name="Quote">
    <p:spTree>
      <p:nvGrpSpPr>
        <p:cNvPr id="1" name="Shape 7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43" name="Google Shape;7943;p17"/>
          <p:cNvGrpSpPr/>
          <p:nvPr/>
        </p:nvGrpSpPr>
        <p:grpSpPr>
          <a:xfrm>
            <a:off x="3559377" y="-73599"/>
            <a:ext cx="5584623" cy="5588375"/>
            <a:chOff x="3559375" y="-73600"/>
            <a:chExt cx="5584623" cy="5588375"/>
          </a:xfrm>
        </p:grpSpPr>
        <p:sp>
          <p:nvSpPr>
            <p:cNvPr id="7944" name="Google Shape;7944;p17"/>
            <p:cNvSpPr/>
            <p:nvPr/>
          </p:nvSpPr>
          <p:spPr>
            <a:xfrm>
              <a:off x="3902385" y="-73600"/>
              <a:ext cx="48912" cy="189097"/>
            </a:xfrm>
            <a:custGeom>
              <a:avLst/>
              <a:gdLst/>
              <a:ahLst/>
              <a:cxnLst/>
              <a:rect l="l" t="t" r="r" b="b"/>
              <a:pathLst>
                <a:path w="1683" h="6506" extrusionOk="0">
                  <a:moveTo>
                    <a:pt x="624" y="2540"/>
                  </a:moveTo>
                  <a:cubicBezTo>
                    <a:pt x="624" y="2542"/>
                    <a:pt x="624" y="2543"/>
                    <a:pt x="625" y="2545"/>
                  </a:cubicBezTo>
                  <a:cubicBezTo>
                    <a:pt x="624" y="2543"/>
                    <a:pt x="624" y="2542"/>
                    <a:pt x="624" y="2540"/>
                  </a:cubicBezTo>
                  <a:close/>
                  <a:moveTo>
                    <a:pt x="1143" y="0"/>
                  </a:moveTo>
                  <a:cubicBezTo>
                    <a:pt x="1057" y="0"/>
                    <a:pt x="964" y="31"/>
                    <a:pt x="895" y="74"/>
                  </a:cubicBezTo>
                  <a:cubicBezTo>
                    <a:pt x="481" y="338"/>
                    <a:pt x="395" y="880"/>
                    <a:pt x="441" y="1336"/>
                  </a:cubicBezTo>
                  <a:cubicBezTo>
                    <a:pt x="460" y="1532"/>
                    <a:pt x="479" y="1728"/>
                    <a:pt x="512" y="1923"/>
                  </a:cubicBezTo>
                  <a:cubicBezTo>
                    <a:pt x="548" y="2129"/>
                    <a:pt x="584" y="2334"/>
                    <a:pt x="624" y="2540"/>
                  </a:cubicBezTo>
                  <a:lnTo>
                    <a:pt x="624" y="2540"/>
                  </a:lnTo>
                  <a:cubicBezTo>
                    <a:pt x="623" y="2537"/>
                    <a:pt x="623" y="2533"/>
                    <a:pt x="622" y="2529"/>
                  </a:cubicBezTo>
                  <a:lnTo>
                    <a:pt x="622" y="2529"/>
                  </a:lnTo>
                  <a:cubicBezTo>
                    <a:pt x="676" y="2816"/>
                    <a:pt x="745" y="3101"/>
                    <a:pt x="815" y="3384"/>
                  </a:cubicBezTo>
                  <a:cubicBezTo>
                    <a:pt x="848" y="3517"/>
                    <a:pt x="881" y="3650"/>
                    <a:pt x="913" y="3783"/>
                  </a:cubicBezTo>
                  <a:cubicBezTo>
                    <a:pt x="946" y="3925"/>
                    <a:pt x="974" y="4066"/>
                    <a:pt x="1003" y="4209"/>
                  </a:cubicBezTo>
                  <a:cubicBezTo>
                    <a:pt x="1024" y="4332"/>
                    <a:pt x="1044" y="4457"/>
                    <a:pt x="1058" y="4581"/>
                  </a:cubicBezTo>
                  <a:cubicBezTo>
                    <a:pt x="1074" y="4704"/>
                    <a:pt x="1085" y="4826"/>
                    <a:pt x="1095" y="4949"/>
                  </a:cubicBezTo>
                  <a:cubicBezTo>
                    <a:pt x="1098" y="5052"/>
                    <a:pt x="1101" y="5154"/>
                    <a:pt x="1099" y="5257"/>
                  </a:cubicBezTo>
                  <a:cubicBezTo>
                    <a:pt x="1098" y="5352"/>
                    <a:pt x="1092" y="5445"/>
                    <a:pt x="1085" y="5540"/>
                  </a:cubicBezTo>
                  <a:cubicBezTo>
                    <a:pt x="1077" y="5624"/>
                    <a:pt x="1066" y="5705"/>
                    <a:pt x="1050" y="5787"/>
                  </a:cubicBezTo>
                  <a:cubicBezTo>
                    <a:pt x="1043" y="5823"/>
                    <a:pt x="1031" y="5857"/>
                    <a:pt x="1020" y="5891"/>
                  </a:cubicBezTo>
                  <a:cubicBezTo>
                    <a:pt x="1012" y="5912"/>
                    <a:pt x="1003" y="5934"/>
                    <a:pt x="993" y="5953"/>
                  </a:cubicBezTo>
                  <a:cubicBezTo>
                    <a:pt x="987" y="5966"/>
                    <a:pt x="979" y="5977"/>
                    <a:pt x="973" y="5988"/>
                  </a:cubicBezTo>
                  <a:cubicBezTo>
                    <a:pt x="962" y="6002"/>
                    <a:pt x="951" y="6016"/>
                    <a:pt x="938" y="6029"/>
                  </a:cubicBezTo>
                  <a:cubicBezTo>
                    <a:pt x="932" y="6037"/>
                    <a:pt x="924" y="6045"/>
                    <a:pt x="914" y="6051"/>
                  </a:cubicBezTo>
                  <a:cubicBezTo>
                    <a:pt x="902" y="6062"/>
                    <a:pt x="889" y="6072"/>
                    <a:pt x="875" y="6081"/>
                  </a:cubicBezTo>
                  <a:cubicBezTo>
                    <a:pt x="865" y="6088"/>
                    <a:pt x="854" y="6094"/>
                    <a:pt x="843" y="6099"/>
                  </a:cubicBezTo>
                  <a:cubicBezTo>
                    <a:pt x="824" y="6107"/>
                    <a:pt x="805" y="6116"/>
                    <a:pt x="786" y="6122"/>
                  </a:cubicBezTo>
                  <a:cubicBezTo>
                    <a:pt x="765" y="6129"/>
                    <a:pt x="746" y="6134"/>
                    <a:pt x="726" y="6137"/>
                  </a:cubicBezTo>
                  <a:cubicBezTo>
                    <a:pt x="713" y="6140"/>
                    <a:pt x="697" y="6141"/>
                    <a:pt x="685" y="6141"/>
                  </a:cubicBezTo>
                  <a:cubicBezTo>
                    <a:pt x="677" y="6141"/>
                    <a:pt x="669" y="6142"/>
                    <a:pt x="661" y="6142"/>
                  </a:cubicBezTo>
                  <a:cubicBezTo>
                    <a:pt x="657" y="6142"/>
                    <a:pt x="654" y="6142"/>
                    <a:pt x="650" y="6141"/>
                  </a:cubicBezTo>
                  <a:cubicBezTo>
                    <a:pt x="637" y="6141"/>
                    <a:pt x="626" y="6140"/>
                    <a:pt x="612" y="6137"/>
                  </a:cubicBezTo>
                  <a:cubicBezTo>
                    <a:pt x="598" y="6134"/>
                    <a:pt x="585" y="6129"/>
                    <a:pt x="571" y="6124"/>
                  </a:cubicBezTo>
                  <a:lnTo>
                    <a:pt x="571" y="6124"/>
                  </a:lnTo>
                  <a:cubicBezTo>
                    <a:pt x="579" y="6127"/>
                    <a:pt x="587" y="6130"/>
                    <a:pt x="593" y="6134"/>
                  </a:cubicBezTo>
                  <a:cubicBezTo>
                    <a:pt x="577" y="6127"/>
                    <a:pt x="560" y="6121"/>
                    <a:pt x="544" y="6113"/>
                  </a:cubicBezTo>
                  <a:cubicBezTo>
                    <a:pt x="536" y="6110"/>
                    <a:pt x="528" y="6105"/>
                    <a:pt x="522" y="6100"/>
                  </a:cubicBezTo>
                  <a:cubicBezTo>
                    <a:pt x="506" y="6089"/>
                    <a:pt x="490" y="6077"/>
                    <a:pt x="476" y="6064"/>
                  </a:cubicBezTo>
                  <a:cubicBezTo>
                    <a:pt x="469" y="6058"/>
                    <a:pt x="463" y="6053"/>
                    <a:pt x="455" y="6042"/>
                  </a:cubicBezTo>
                  <a:cubicBezTo>
                    <a:pt x="447" y="6031"/>
                    <a:pt x="441" y="6021"/>
                    <a:pt x="433" y="6012"/>
                  </a:cubicBezTo>
                  <a:cubicBezTo>
                    <a:pt x="420" y="5991"/>
                    <a:pt x="411" y="5972"/>
                    <a:pt x="401" y="5952"/>
                  </a:cubicBezTo>
                  <a:cubicBezTo>
                    <a:pt x="397" y="5944"/>
                    <a:pt x="393" y="5933"/>
                    <a:pt x="390" y="5923"/>
                  </a:cubicBezTo>
                  <a:cubicBezTo>
                    <a:pt x="379" y="5890"/>
                    <a:pt x="371" y="5857"/>
                    <a:pt x="365" y="5822"/>
                  </a:cubicBezTo>
                  <a:cubicBezTo>
                    <a:pt x="362" y="5793"/>
                    <a:pt x="359" y="5766"/>
                    <a:pt x="357" y="5739"/>
                  </a:cubicBezTo>
                  <a:cubicBezTo>
                    <a:pt x="355" y="5693"/>
                    <a:pt x="355" y="5646"/>
                    <a:pt x="359" y="5599"/>
                  </a:cubicBezTo>
                  <a:cubicBezTo>
                    <a:pt x="365" y="5545"/>
                    <a:pt x="373" y="5489"/>
                    <a:pt x="382" y="5435"/>
                  </a:cubicBezTo>
                  <a:cubicBezTo>
                    <a:pt x="390" y="5402"/>
                    <a:pt x="400" y="5369"/>
                    <a:pt x="411" y="5337"/>
                  </a:cubicBezTo>
                  <a:cubicBezTo>
                    <a:pt x="420" y="5312"/>
                    <a:pt x="431" y="5288"/>
                    <a:pt x="444" y="5264"/>
                  </a:cubicBezTo>
                  <a:cubicBezTo>
                    <a:pt x="488" y="5176"/>
                    <a:pt x="439" y="5065"/>
                    <a:pt x="351" y="5027"/>
                  </a:cubicBezTo>
                  <a:cubicBezTo>
                    <a:pt x="327" y="5017"/>
                    <a:pt x="303" y="5012"/>
                    <a:pt x="279" y="5012"/>
                  </a:cubicBezTo>
                  <a:cubicBezTo>
                    <a:pt x="209" y="5012"/>
                    <a:pt x="143" y="5052"/>
                    <a:pt x="113" y="5119"/>
                  </a:cubicBezTo>
                  <a:cubicBezTo>
                    <a:pt x="64" y="5227"/>
                    <a:pt x="33" y="5340"/>
                    <a:pt x="20" y="5456"/>
                  </a:cubicBezTo>
                  <a:cubicBezTo>
                    <a:pt x="6" y="5561"/>
                    <a:pt x="1" y="5667"/>
                    <a:pt x="6" y="5771"/>
                  </a:cubicBezTo>
                  <a:cubicBezTo>
                    <a:pt x="18" y="5982"/>
                    <a:pt x="86" y="6189"/>
                    <a:pt x="243" y="6336"/>
                  </a:cubicBezTo>
                  <a:cubicBezTo>
                    <a:pt x="362" y="6445"/>
                    <a:pt x="517" y="6506"/>
                    <a:pt x="678" y="6506"/>
                  </a:cubicBezTo>
                  <a:cubicBezTo>
                    <a:pt x="731" y="6506"/>
                    <a:pt x="781" y="6499"/>
                    <a:pt x="832" y="6487"/>
                  </a:cubicBezTo>
                  <a:cubicBezTo>
                    <a:pt x="1017" y="6441"/>
                    <a:pt x="1202" y="6330"/>
                    <a:pt x="1294" y="6156"/>
                  </a:cubicBezTo>
                  <a:cubicBezTo>
                    <a:pt x="1348" y="6058"/>
                    <a:pt x="1384" y="5952"/>
                    <a:pt x="1403" y="5842"/>
                  </a:cubicBezTo>
                  <a:cubicBezTo>
                    <a:pt x="1421" y="5747"/>
                    <a:pt x="1432" y="5652"/>
                    <a:pt x="1438" y="5557"/>
                  </a:cubicBezTo>
                  <a:cubicBezTo>
                    <a:pt x="1443" y="5470"/>
                    <a:pt x="1448" y="5382"/>
                    <a:pt x="1449" y="5295"/>
                  </a:cubicBezTo>
                  <a:cubicBezTo>
                    <a:pt x="1451" y="5106"/>
                    <a:pt x="1440" y="4921"/>
                    <a:pt x="1424" y="4734"/>
                  </a:cubicBezTo>
                  <a:cubicBezTo>
                    <a:pt x="1391" y="4343"/>
                    <a:pt x="1308" y="3960"/>
                    <a:pt x="1218" y="3580"/>
                  </a:cubicBezTo>
                  <a:cubicBezTo>
                    <a:pt x="1175" y="3400"/>
                    <a:pt x="1125" y="3221"/>
                    <a:pt x="1082" y="3039"/>
                  </a:cubicBezTo>
                  <a:cubicBezTo>
                    <a:pt x="1041" y="2852"/>
                    <a:pt x="1000" y="2667"/>
                    <a:pt x="960" y="2480"/>
                  </a:cubicBezTo>
                  <a:cubicBezTo>
                    <a:pt x="922" y="2279"/>
                    <a:pt x="887" y="2078"/>
                    <a:pt x="854" y="1875"/>
                  </a:cubicBezTo>
                  <a:cubicBezTo>
                    <a:pt x="822" y="1679"/>
                    <a:pt x="805" y="1480"/>
                    <a:pt x="788" y="1282"/>
                  </a:cubicBezTo>
                  <a:cubicBezTo>
                    <a:pt x="781" y="1184"/>
                    <a:pt x="783" y="1084"/>
                    <a:pt x="789" y="984"/>
                  </a:cubicBezTo>
                  <a:lnTo>
                    <a:pt x="789" y="986"/>
                  </a:lnTo>
                  <a:cubicBezTo>
                    <a:pt x="794" y="932"/>
                    <a:pt x="802" y="880"/>
                    <a:pt x="811" y="827"/>
                  </a:cubicBezTo>
                  <a:cubicBezTo>
                    <a:pt x="822" y="783"/>
                    <a:pt x="834" y="739"/>
                    <a:pt x="849" y="694"/>
                  </a:cubicBezTo>
                  <a:cubicBezTo>
                    <a:pt x="862" y="664"/>
                    <a:pt x="872" y="636"/>
                    <a:pt x="889" y="606"/>
                  </a:cubicBezTo>
                  <a:cubicBezTo>
                    <a:pt x="905" y="576"/>
                    <a:pt x="922" y="547"/>
                    <a:pt x="941" y="519"/>
                  </a:cubicBezTo>
                  <a:cubicBezTo>
                    <a:pt x="957" y="498"/>
                    <a:pt x="971" y="479"/>
                    <a:pt x="989" y="460"/>
                  </a:cubicBezTo>
                  <a:cubicBezTo>
                    <a:pt x="1005" y="444"/>
                    <a:pt x="1020" y="430"/>
                    <a:pt x="1036" y="414"/>
                  </a:cubicBezTo>
                  <a:cubicBezTo>
                    <a:pt x="1044" y="408"/>
                    <a:pt x="1054" y="403"/>
                    <a:pt x="1061" y="397"/>
                  </a:cubicBezTo>
                  <a:cubicBezTo>
                    <a:pt x="1069" y="392"/>
                    <a:pt x="1077" y="387"/>
                    <a:pt x="1085" y="383"/>
                  </a:cubicBezTo>
                  <a:lnTo>
                    <a:pt x="1098" y="378"/>
                  </a:lnTo>
                  <a:lnTo>
                    <a:pt x="1098" y="378"/>
                  </a:lnTo>
                  <a:lnTo>
                    <a:pt x="1107" y="375"/>
                  </a:lnTo>
                  <a:lnTo>
                    <a:pt x="1107" y="375"/>
                  </a:lnTo>
                  <a:cubicBezTo>
                    <a:pt x="1103" y="395"/>
                    <a:pt x="1101" y="417"/>
                    <a:pt x="1103" y="440"/>
                  </a:cubicBezTo>
                  <a:cubicBezTo>
                    <a:pt x="1106" y="476"/>
                    <a:pt x="1112" y="511"/>
                    <a:pt x="1120" y="546"/>
                  </a:cubicBezTo>
                  <a:cubicBezTo>
                    <a:pt x="1126" y="592"/>
                    <a:pt x="1141" y="636"/>
                    <a:pt x="1160" y="677"/>
                  </a:cubicBezTo>
                  <a:cubicBezTo>
                    <a:pt x="1191" y="740"/>
                    <a:pt x="1253" y="786"/>
                    <a:pt x="1323" y="799"/>
                  </a:cubicBezTo>
                  <a:cubicBezTo>
                    <a:pt x="1331" y="800"/>
                    <a:pt x="1340" y="800"/>
                    <a:pt x="1348" y="800"/>
                  </a:cubicBezTo>
                  <a:cubicBezTo>
                    <a:pt x="1412" y="800"/>
                    <a:pt x="1474" y="774"/>
                    <a:pt x="1521" y="728"/>
                  </a:cubicBezTo>
                  <a:cubicBezTo>
                    <a:pt x="1682" y="574"/>
                    <a:pt x="1614" y="316"/>
                    <a:pt x="1484" y="164"/>
                  </a:cubicBezTo>
                  <a:cubicBezTo>
                    <a:pt x="1410" y="79"/>
                    <a:pt x="1307" y="22"/>
                    <a:pt x="1194" y="4"/>
                  </a:cubicBezTo>
                  <a:cubicBezTo>
                    <a:pt x="1178" y="2"/>
                    <a:pt x="1160" y="0"/>
                    <a:pt x="1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45" name="Google Shape;7945;p17"/>
            <p:cNvSpPr/>
            <p:nvPr/>
          </p:nvSpPr>
          <p:spPr>
            <a:xfrm>
              <a:off x="3976469" y="-71420"/>
              <a:ext cx="48622" cy="181831"/>
            </a:xfrm>
            <a:custGeom>
              <a:avLst/>
              <a:gdLst/>
              <a:ahLst/>
              <a:cxnLst/>
              <a:rect l="l" t="t" r="r" b="b"/>
              <a:pathLst>
                <a:path w="1673" h="6256" extrusionOk="0">
                  <a:moveTo>
                    <a:pt x="1245" y="0"/>
                  </a:moveTo>
                  <a:cubicBezTo>
                    <a:pt x="1160" y="0"/>
                    <a:pt x="1074" y="25"/>
                    <a:pt x="1004" y="67"/>
                  </a:cubicBezTo>
                  <a:cubicBezTo>
                    <a:pt x="863" y="156"/>
                    <a:pt x="746" y="277"/>
                    <a:pt x="664" y="422"/>
                  </a:cubicBezTo>
                  <a:cubicBezTo>
                    <a:pt x="596" y="532"/>
                    <a:pt x="545" y="653"/>
                    <a:pt x="512" y="778"/>
                  </a:cubicBezTo>
                  <a:cubicBezTo>
                    <a:pt x="483" y="895"/>
                    <a:pt x="469" y="1014"/>
                    <a:pt x="467" y="1134"/>
                  </a:cubicBezTo>
                  <a:cubicBezTo>
                    <a:pt x="467" y="1346"/>
                    <a:pt x="490" y="1558"/>
                    <a:pt x="534" y="1765"/>
                  </a:cubicBezTo>
                  <a:cubicBezTo>
                    <a:pt x="572" y="1955"/>
                    <a:pt x="613" y="2145"/>
                    <a:pt x="661" y="2334"/>
                  </a:cubicBezTo>
                  <a:cubicBezTo>
                    <a:pt x="710" y="2524"/>
                    <a:pt x="760" y="2712"/>
                    <a:pt x="805" y="2902"/>
                  </a:cubicBezTo>
                  <a:cubicBezTo>
                    <a:pt x="852" y="3102"/>
                    <a:pt x="895" y="3299"/>
                    <a:pt x="938" y="3499"/>
                  </a:cubicBezTo>
                  <a:lnTo>
                    <a:pt x="938" y="3494"/>
                  </a:lnTo>
                  <a:cubicBezTo>
                    <a:pt x="961" y="3632"/>
                    <a:pt x="985" y="3768"/>
                    <a:pt x="1004" y="3904"/>
                  </a:cubicBezTo>
                  <a:cubicBezTo>
                    <a:pt x="1025" y="4047"/>
                    <a:pt x="1039" y="4189"/>
                    <a:pt x="1053" y="4332"/>
                  </a:cubicBezTo>
                  <a:lnTo>
                    <a:pt x="1053" y="4319"/>
                  </a:lnTo>
                  <a:cubicBezTo>
                    <a:pt x="1060" y="4441"/>
                    <a:pt x="1066" y="4564"/>
                    <a:pt x="1066" y="4688"/>
                  </a:cubicBezTo>
                  <a:cubicBezTo>
                    <a:pt x="1066" y="4745"/>
                    <a:pt x="1066" y="4802"/>
                    <a:pt x="1063" y="4857"/>
                  </a:cubicBezTo>
                  <a:cubicBezTo>
                    <a:pt x="1058" y="4917"/>
                    <a:pt x="1055" y="4979"/>
                    <a:pt x="1050" y="5038"/>
                  </a:cubicBezTo>
                  <a:cubicBezTo>
                    <a:pt x="1042" y="5109"/>
                    <a:pt x="1034" y="5178"/>
                    <a:pt x="1025" y="5250"/>
                  </a:cubicBezTo>
                  <a:cubicBezTo>
                    <a:pt x="1018" y="5310"/>
                    <a:pt x="1004" y="5368"/>
                    <a:pt x="993" y="5429"/>
                  </a:cubicBezTo>
                  <a:cubicBezTo>
                    <a:pt x="976" y="5500"/>
                    <a:pt x="955" y="5571"/>
                    <a:pt x="931" y="5641"/>
                  </a:cubicBezTo>
                  <a:cubicBezTo>
                    <a:pt x="919" y="5671"/>
                    <a:pt x="906" y="5702"/>
                    <a:pt x="890" y="5732"/>
                  </a:cubicBezTo>
                  <a:cubicBezTo>
                    <a:pt x="879" y="5755"/>
                    <a:pt x="866" y="5774"/>
                    <a:pt x="854" y="5794"/>
                  </a:cubicBezTo>
                  <a:cubicBezTo>
                    <a:pt x="847" y="5802"/>
                    <a:pt x="841" y="5810"/>
                    <a:pt x="833" y="5818"/>
                  </a:cubicBezTo>
                  <a:cubicBezTo>
                    <a:pt x="822" y="5831"/>
                    <a:pt x="809" y="5842"/>
                    <a:pt x="797" y="5853"/>
                  </a:cubicBezTo>
                  <a:lnTo>
                    <a:pt x="781" y="5865"/>
                  </a:lnTo>
                  <a:cubicBezTo>
                    <a:pt x="776" y="5867"/>
                    <a:pt x="773" y="5869"/>
                    <a:pt x="770" y="5870"/>
                  </a:cubicBezTo>
                  <a:lnTo>
                    <a:pt x="746" y="5880"/>
                  </a:lnTo>
                  <a:lnTo>
                    <a:pt x="733" y="5884"/>
                  </a:lnTo>
                  <a:lnTo>
                    <a:pt x="714" y="5886"/>
                  </a:lnTo>
                  <a:lnTo>
                    <a:pt x="697" y="5886"/>
                  </a:lnTo>
                  <a:lnTo>
                    <a:pt x="675" y="5883"/>
                  </a:lnTo>
                  <a:lnTo>
                    <a:pt x="661" y="5880"/>
                  </a:lnTo>
                  <a:cubicBezTo>
                    <a:pt x="650" y="5875"/>
                    <a:pt x="638" y="5870"/>
                    <a:pt x="627" y="5865"/>
                  </a:cubicBezTo>
                  <a:cubicBezTo>
                    <a:pt x="623" y="5861"/>
                    <a:pt x="616" y="5858"/>
                    <a:pt x="610" y="5854"/>
                  </a:cubicBezTo>
                  <a:cubicBezTo>
                    <a:pt x="594" y="5842"/>
                    <a:pt x="580" y="5831"/>
                    <a:pt x="564" y="5818"/>
                  </a:cubicBezTo>
                  <a:cubicBezTo>
                    <a:pt x="556" y="5808"/>
                    <a:pt x="547" y="5801"/>
                    <a:pt x="539" y="5791"/>
                  </a:cubicBezTo>
                  <a:cubicBezTo>
                    <a:pt x="518" y="5766"/>
                    <a:pt x="499" y="5740"/>
                    <a:pt x="482" y="5713"/>
                  </a:cubicBezTo>
                  <a:cubicBezTo>
                    <a:pt x="463" y="5683"/>
                    <a:pt x="445" y="5652"/>
                    <a:pt x="429" y="5618"/>
                  </a:cubicBezTo>
                  <a:cubicBezTo>
                    <a:pt x="419" y="5595"/>
                    <a:pt x="409" y="5571"/>
                    <a:pt x="399" y="5546"/>
                  </a:cubicBezTo>
                  <a:lnTo>
                    <a:pt x="399" y="5546"/>
                  </a:lnTo>
                  <a:cubicBezTo>
                    <a:pt x="401" y="5550"/>
                    <a:pt x="402" y="5554"/>
                    <a:pt x="403" y="5557"/>
                  </a:cubicBezTo>
                  <a:cubicBezTo>
                    <a:pt x="400" y="5551"/>
                    <a:pt x="398" y="5545"/>
                    <a:pt x="397" y="5540"/>
                  </a:cubicBezTo>
                  <a:lnTo>
                    <a:pt x="397" y="5540"/>
                  </a:lnTo>
                  <a:cubicBezTo>
                    <a:pt x="398" y="5542"/>
                    <a:pt x="398" y="5544"/>
                    <a:pt x="399" y="5546"/>
                  </a:cubicBezTo>
                  <a:lnTo>
                    <a:pt x="399" y="5546"/>
                  </a:lnTo>
                  <a:cubicBezTo>
                    <a:pt x="398" y="5544"/>
                    <a:pt x="397" y="5542"/>
                    <a:pt x="396" y="5539"/>
                  </a:cubicBezTo>
                  <a:lnTo>
                    <a:pt x="396" y="5539"/>
                  </a:lnTo>
                  <a:cubicBezTo>
                    <a:pt x="397" y="5539"/>
                    <a:pt x="397" y="5540"/>
                    <a:pt x="397" y="5540"/>
                  </a:cubicBezTo>
                  <a:lnTo>
                    <a:pt x="397" y="5540"/>
                  </a:lnTo>
                  <a:cubicBezTo>
                    <a:pt x="396" y="5538"/>
                    <a:pt x="395" y="5536"/>
                    <a:pt x="395" y="5535"/>
                  </a:cubicBezTo>
                  <a:lnTo>
                    <a:pt x="395" y="5535"/>
                  </a:lnTo>
                  <a:cubicBezTo>
                    <a:pt x="395" y="5536"/>
                    <a:pt x="396" y="5538"/>
                    <a:pt x="396" y="5539"/>
                  </a:cubicBezTo>
                  <a:lnTo>
                    <a:pt x="396" y="5539"/>
                  </a:lnTo>
                  <a:cubicBezTo>
                    <a:pt x="392" y="5525"/>
                    <a:pt x="389" y="5511"/>
                    <a:pt x="384" y="5497"/>
                  </a:cubicBezTo>
                  <a:lnTo>
                    <a:pt x="384" y="5497"/>
                  </a:lnTo>
                  <a:cubicBezTo>
                    <a:pt x="383" y="5488"/>
                    <a:pt x="382" y="5479"/>
                    <a:pt x="382" y="5470"/>
                  </a:cubicBezTo>
                  <a:lnTo>
                    <a:pt x="382" y="5459"/>
                  </a:lnTo>
                  <a:cubicBezTo>
                    <a:pt x="384" y="5443"/>
                    <a:pt x="385" y="5427"/>
                    <a:pt x="388" y="5411"/>
                  </a:cubicBezTo>
                  <a:cubicBezTo>
                    <a:pt x="403" y="5310"/>
                    <a:pt x="333" y="5216"/>
                    <a:pt x="232" y="5201"/>
                  </a:cubicBezTo>
                  <a:cubicBezTo>
                    <a:pt x="223" y="5199"/>
                    <a:pt x="214" y="5199"/>
                    <a:pt x="206" y="5199"/>
                  </a:cubicBezTo>
                  <a:cubicBezTo>
                    <a:pt x="115" y="5199"/>
                    <a:pt x="40" y="5268"/>
                    <a:pt x="23" y="5359"/>
                  </a:cubicBezTo>
                  <a:cubicBezTo>
                    <a:pt x="7" y="5433"/>
                    <a:pt x="1" y="5512"/>
                    <a:pt x="23" y="5587"/>
                  </a:cubicBezTo>
                  <a:cubicBezTo>
                    <a:pt x="45" y="5658"/>
                    <a:pt x="72" y="5726"/>
                    <a:pt x="107" y="5793"/>
                  </a:cubicBezTo>
                  <a:cubicBezTo>
                    <a:pt x="165" y="5902"/>
                    <a:pt x="235" y="6008"/>
                    <a:pt x="327" y="6092"/>
                  </a:cubicBezTo>
                  <a:cubicBezTo>
                    <a:pt x="407" y="6165"/>
                    <a:pt x="509" y="6228"/>
                    <a:pt x="619" y="6244"/>
                  </a:cubicBezTo>
                  <a:cubicBezTo>
                    <a:pt x="650" y="6250"/>
                    <a:pt x="680" y="6253"/>
                    <a:pt x="711" y="6255"/>
                  </a:cubicBezTo>
                  <a:cubicBezTo>
                    <a:pt x="717" y="6255"/>
                    <a:pt x="722" y="6255"/>
                    <a:pt x="727" y="6255"/>
                  </a:cubicBezTo>
                  <a:cubicBezTo>
                    <a:pt x="806" y="6255"/>
                    <a:pt x="884" y="6233"/>
                    <a:pt x="953" y="6192"/>
                  </a:cubicBezTo>
                  <a:cubicBezTo>
                    <a:pt x="1044" y="6136"/>
                    <a:pt x="1120" y="6060"/>
                    <a:pt x="1173" y="5968"/>
                  </a:cubicBezTo>
                  <a:cubicBezTo>
                    <a:pt x="1325" y="5707"/>
                    <a:pt x="1360" y="5398"/>
                    <a:pt x="1394" y="5102"/>
                  </a:cubicBezTo>
                  <a:cubicBezTo>
                    <a:pt x="1398" y="5057"/>
                    <a:pt x="1400" y="5011"/>
                    <a:pt x="1403" y="4965"/>
                  </a:cubicBezTo>
                  <a:cubicBezTo>
                    <a:pt x="1406" y="4919"/>
                    <a:pt x="1411" y="4871"/>
                    <a:pt x="1411" y="4825"/>
                  </a:cubicBezTo>
                  <a:cubicBezTo>
                    <a:pt x="1411" y="4732"/>
                    <a:pt x="1414" y="4637"/>
                    <a:pt x="1409" y="4544"/>
                  </a:cubicBezTo>
                  <a:cubicBezTo>
                    <a:pt x="1398" y="4344"/>
                    <a:pt x="1386" y="4146"/>
                    <a:pt x="1359" y="3948"/>
                  </a:cubicBezTo>
                  <a:cubicBezTo>
                    <a:pt x="1303" y="3562"/>
                    <a:pt x="1229" y="3178"/>
                    <a:pt x="1136" y="2798"/>
                  </a:cubicBezTo>
                  <a:cubicBezTo>
                    <a:pt x="1086" y="2598"/>
                    <a:pt x="1037" y="2399"/>
                    <a:pt x="988" y="2199"/>
                  </a:cubicBezTo>
                  <a:cubicBezTo>
                    <a:pt x="942" y="2014"/>
                    <a:pt x="906" y="1827"/>
                    <a:pt x="870" y="1639"/>
                  </a:cubicBezTo>
                  <a:lnTo>
                    <a:pt x="870" y="1639"/>
                  </a:lnTo>
                  <a:cubicBezTo>
                    <a:pt x="871" y="1647"/>
                    <a:pt x="873" y="1655"/>
                    <a:pt x="874" y="1661"/>
                  </a:cubicBezTo>
                  <a:cubicBezTo>
                    <a:pt x="852" y="1538"/>
                    <a:pt x="838" y="1412"/>
                    <a:pt x="828" y="1286"/>
                  </a:cubicBezTo>
                  <a:cubicBezTo>
                    <a:pt x="825" y="1211"/>
                    <a:pt x="825" y="1139"/>
                    <a:pt x="830" y="1066"/>
                  </a:cubicBezTo>
                  <a:cubicBezTo>
                    <a:pt x="836" y="1009"/>
                    <a:pt x="844" y="952"/>
                    <a:pt x="855" y="896"/>
                  </a:cubicBezTo>
                  <a:cubicBezTo>
                    <a:pt x="865" y="862"/>
                    <a:pt x="874" y="830"/>
                    <a:pt x="884" y="797"/>
                  </a:cubicBezTo>
                  <a:cubicBezTo>
                    <a:pt x="900" y="757"/>
                    <a:pt x="917" y="718"/>
                    <a:pt x="934" y="680"/>
                  </a:cubicBezTo>
                  <a:cubicBezTo>
                    <a:pt x="958" y="637"/>
                    <a:pt x="984" y="596"/>
                    <a:pt x="1010" y="554"/>
                  </a:cubicBezTo>
                  <a:cubicBezTo>
                    <a:pt x="1031" y="529"/>
                    <a:pt x="1050" y="505"/>
                    <a:pt x="1071" y="482"/>
                  </a:cubicBezTo>
                  <a:cubicBezTo>
                    <a:pt x="1092" y="459"/>
                    <a:pt x="1114" y="439"/>
                    <a:pt x="1137" y="419"/>
                  </a:cubicBezTo>
                  <a:lnTo>
                    <a:pt x="1137" y="419"/>
                  </a:lnTo>
                  <a:cubicBezTo>
                    <a:pt x="1134" y="422"/>
                    <a:pt x="1131" y="424"/>
                    <a:pt x="1128" y="426"/>
                  </a:cubicBezTo>
                  <a:cubicBezTo>
                    <a:pt x="1132" y="422"/>
                    <a:pt x="1137" y="418"/>
                    <a:pt x="1142" y="415"/>
                  </a:cubicBezTo>
                  <a:lnTo>
                    <a:pt x="1142" y="415"/>
                  </a:lnTo>
                  <a:cubicBezTo>
                    <a:pt x="1140" y="416"/>
                    <a:pt x="1138" y="418"/>
                    <a:pt x="1137" y="419"/>
                  </a:cubicBezTo>
                  <a:lnTo>
                    <a:pt x="1137" y="419"/>
                  </a:lnTo>
                  <a:cubicBezTo>
                    <a:pt x="1139" y="417"/>
                    <a:pt x="1141" y="416"/>
                    <a:pt x="1143" y="414"/>
                  </a:cubicBezTo>
                  <a:lnTo>
                    <a:pt x="1143" y="414"/>
                  </a:lnTo>
                  <a:cubicBezTo>
                    <a:pt x="1143" y="414"/>
                    <a:pt x="1142" y="414"/>
                    <a:pt x="1142" y="415"/>
                  </a:cubicBezTo>
                  <a:lnTo>
                    <a:pt x="1142" y="415"/>
                  </a:lnTo>
                  <a:cubicBezTo>
                    <a:pt x="1143" y="414"/>
                    <a:pt x="1144" y="413"/>
                    <a:pt x="1145" y="412"/>
                  </a:cubicBezTo>
                  <a:lnTo>
                    <a:pt x="1145" y="412"/>
                  </a:lnTo>
                  <a:cubicBezTo>
                    <a:pt x="1144" y="413"/>
                    <a:pt x="1144" y="413"/>
                    <a:pt x="1143" y="414"/>
                  </a:cubicBezTo>
                  <a:lnTo>
                    <a:pt x="1143" y="414"/>
                  </a:lnTo>
                  <a:cubicBezTo>
                    <a:pt x="1150" y="409"/>
                    <a:pt x="1156" y="404"/>
                    <a:pt x="1162" y="401"/>
                  </a:cubicBezTo>
                  <a:cubicBezTo>
                    <a:pt x="1173" y="395"/>
                    <a:pt x="1183" y="390"/>
                    <a:pt x="1194" y="384"/>
                  </a:cubicBezTo>
                  <a:lnTo>
                    <a:pt x="1205" y="379"/>
                  </a:lnTo>
                  <a:lnTo>
                    <a:pt x="1205" y="379"/>
                  </a:lnTo>
                  <a:cubicBezTo>
                    <a:pt x="1211" y="376"/>
                    <a:pt x="1218" y="374"/>
                    <a:pt x="1226" y="372"/>
                  </a:cubicBezTo>
                  <a:lnTo>
                    <a:pt x="1226" y="372"/>
                  </a:lnTo>
                  <a:lnTo>
                    <a:pt x="1240" y="371"/>
                  </a:lnTo>
                  <a:lnTo>
                    <a:pt x="1246" y="371"/>
                  </a:lnTo>
                  <a:lnTo>
                    <a:pt x="1251" y="374"/>
                  </a:lnTo>
                  <a:lnTo>
                    <a:pt x="1253" y="374"/>
                  </a:lnTo>
                  <a:lnTo>
                    <a:pt x="1259" y="377"/>
                  </a:lnTo>
                  <a:lnTo>
                    <a:pt x="1265" y="384"/>
                  </a:lnTo>
                  <a:cubicBezTo>
                    <a:pt x="1267" y="387"/>
                    <a:pt x="1268" y="388"/>
                    <a:pt x="1270" y="391"/>
                  </a:cubicBezTo>
                  <a:lnTo>
                    <a:pt x="1273" y="403"/>
                  </a:lnTo>
                  <a:cubicBezTo>
                    <a:pt x="1275" y="409"/>
                    <a:pt x="1278" y="415"/>
                    <a:pt x="1280" y="423"/>
                  </a:cubicBezTo>
                  <a:cubicBezTo>
                    <a:pt x="1275" y="445"/>
                    <a:pt x="1272" y="467"/>
                    <a:pt x="1268" y="488"/>
                  </a:cubicBezTo>
                  <a:cubicBezTo>
                    <a:pt x="1253" y="553"/>
                    <a:pt x="1245" y="619"/>
                    <a:pt x="1240" y="684"/>
                  </a:cubicBezTo>
                  <a:cubicBezTo>
                    <a:pt x="1240" y="795"/>
                    <a:pt x="1331" y="871"/>
                    <a:pt x="1435" y="871"/>
                  </a:cubicBezTo>
                  <a:cubicBezTo>
                    <a:pt x="1439" y="871"/>
                    <a:pt x="1443" y="871"/>
                    <a:pt x="1447" y="871"/>
                  </a:cubicBezTo>
                  <a:cubicBezTo>
                    <a:pt x="1607" y="860"/>
                    <a:pt x="1644" y="668"/>
                    <a:pt x="1650" y="542"/>
                  </a:cubicBezTo>
                  <a:cubicBezTo>
                    <a:pt x="1653" y="507"/>
                    <a:pt x="1653" y="472"/>
                    <a:pt x="1652" y="439"/>
                  </a:cubicBezTo>
                  <a:cubicBezTo>
                    <a:pt x="1653" y="429"/>
                    <a:pt x="1656" y="422"/>
                    <a:pt x="1658" y="414"/>
                  </a:cubicBezTo>
                  <a:cubicBezTo>
                    <a:pt x="1672" y="358"/>
                    <a:pt x="1661" y="298"/>
                    <a:pt x="1628" y="252"/>
                  </a:cubicBezTo>
                  <a:cubicBezTo>
                    <a:pt x="1618" y="238"/>
                    <a:pt x="1607" y="227"/>
                    <a:pt x="1595" y="217"/>
                  </a:cubicBezTo>
                  <a:cubicBezTo>
                    <a:pt x="1583" y="195"/>
                    <a:pt x="1571" y="175"/>
                    <a:pt x="1557" y="154"/>
                  </a:cubicBezTo>
                  <a:cubicBezTo>
                    <a:pt x="1536" y="127"/>
                    <a:pt x="1511" y="103"/>
                    <a:pt x="1484" y="83"/>
                  </a:cubicBezTo>
                  <a:cubicBezTo>
                    <a:pt x="1418" y="25"/>
                    <a:pt x="1332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46" name="Google Shape;7946;p17"/>
            <p:cNvSpPr/>
            <p:nvPr/>
          </p:nvSpPr>
          <p:spPr>
            <a:xfrm>
              <a:off x="4046948" y="-71740"/>
              <a:ext cx="47750" cy="175407"/>
            </a:xfrm>
            <a:custGeom>
              <a:avLst/>
              <a:gdLst/>
              <a:ahLst/>
              <a:cxnLst/>
              <a:rect l="l" t="t" r="r" b="b"/>
              <a:pathLst>
                <a:path w="1643" h="6035" extrusionOk="0">
                  <a:moveTo>
                    <a:pt x="1164" y="412"/>
                  </a:moveTo>
                  <a:cubicBezTo>
                    <a:pt x="1165" y="414"/>
                    <a:pt x="1166" y="417"/>
                    <a:pt x="1168" y="419"/>
                  </a:cubicBezTo>
                  <a:lnTo>
                    <a:pt x="1168" y="419"/>
                  </a:lnTo>
                  <a:cubicBezTo>
                    <a:pt x="1167" y="416"/>
                    <a:pt x="1166" y="414"/>
                    <a:pt x="1164" y="412"/>
                  </a:cubicBezTo>
                  <a:close/>
                  <a:moveTo>
                    <a:pt x="669" y="3990"/>
                  </a:moveTo>
                  <a:cubicBezTo>
                    <a:pt x="669" y="3995"/>
                    <a:pt x="669" y="4000"/>
                    <a:pt x="669" y="4005"/>
                  </a:cubicBezTo>
                  <a:lnTo>
                    <a:pt x="669" y="4005"/>
                  </a:lnTo>
                  <a:cubicBezTo>
                    <a:pt x="669" y="4000"/>
                    <a:pt x="669" y="3995"/>
                    <a:pt x="669" y="3990"/>
                  </a:cubicBezTo>
                  <a:close/>
                  <a:moveTo>
                    <a:pt x="1092" y="0"/>
                  </a:moveTo>
                  <a:cubicBezTo>
                    <a:pt x="1070" y="0"/>
                    <a:pt x="1047" y="2"/>
                    <a:pt x="1025" y="5"/>
                  </a:cubicBezTo>
                  <a:cubicBezTo>
                    <a:pt x="878" y="23"/>
                    <a:pt x="746" y="122"/>
                    <a:pt x="648" y="228"/>
                  </a:cubicBezTo>
                  <a:cubicBezTo>
                    <a:pt x="431" y="464"/>
                    <a:pt x="338" y="781"/>
                    <a:pt x="335" y="1096"/>
                  </a:cubicBezTo>
                  <a:cubicBezTo>
                    <a:pt x="333" y="1222"/>
                    <a:pt x="341" y="1347"/>
                    <a:pt x="357" y="1474"/>
                  </a:cubicBezTo>
                  <a:cubicBezTo>
                    <a:pt x="369" y="1553"/>
                    <a:pt x="379" y="1632"/>
                    <a:pt x="392" y="1712"/>
                  </a:cubicBezTo>
                  <a:cubicBezTo>
                    <a:pt x="417" y="1900"/>
                    <a:pt x="452" y="2088"/>
                    <a:pt x="480" y="2277"/>
                  </a:cubicBezTo>
                  <a:cubicBezTo>
                    <a:pt x="509" y="2457"/>
                    <a:pt x="534" y="2636"/>
                    <a:pt x="556" y="2817"/>
                  </a:cubicBezTo>
                  <a:cubicBezTo>
                    <a:pt x="580" y="3011"/>
                    <a:pt x="605" y="3204"/>
                    <a:pt x="623" y="3399"/>
                  </a:cubicBezTo>
                  <a:cubicBezTo>
                    <a:pt x="640" y="3603"/>
                    <a:pt x="656" y="3807"/>
                    <a:pt x="670" y="4012"/>
                  </a:cubicBezTo>
                  <a:cubicBezTo>
                    <a:pt x="670" y="4009"/>
                    <a:pt x="669" y="4007"/>
                    <a:pt x="669" y="4005"/>
                  </a:cubicBezTo>
                  <a:lnTo>
                    <a:pt x="669" y="4005"/>
                  </a:lnTo>
                  <a:cubicBezTo>
                    <a:pt x="674" y="4137"/>
                    <a:pt x="680" y="4270"/>
                    <a:pt x="680" y="4403"/>
                  </a:cubicBezTo>
                  <a:cubicBezTo>
                    <a:pt x="680" y="4536"/>
                    <a:pt x="675" y="4669"/>
                    <a:pt x="669" y="4802"/>
                  </a:cubicBezTo>
                  <a:cubicBezTo>
                    <a:pt x="659" y="4898"/>
                    <a:pt x="651" y="4995"/>
                    <a:pt x="639" y="5093"/>
                  </a:cubicBezTo>
                  <a:cubicBezTo>
                    <a:pt x="624" y="5191"/>
                    <a:pt x="608" y="5289"/>
                    <a:pt x="590" y="5387"/>
                  </a:cubicBezTo>
                  <a:cubicBezTo>
                    <a:pt x="577" y="5443"/>
                    <a:pt x="563" y="5498"/>
                    <a:pt x="545" y="5554"/>
                  </a:cubicBezTo>
                  <a:cubicBezTo>
                    <a:pt x="534" y="5577"/>
                    <a:pt x="526" y="5599"/>
                    <a:pt x="515" y="5622"/>
                  </a:cubicBezTo>
                  <a:cubicBezTo>
                    <a:pt x="510" y="5629"/>
                    <a:pt x="506" y="5637"/>
                    <a:pt x="501" y="5645"/>
                  </a:cubicBezTo>
                  <a:lnTo>
                    <a:pt x="491" y="5658"/>
                  </a:lnTo>
                  <a:cubicBezTo>
                    <a:pt x="485" y="5650"/>
                    <a:pt x="480" y="5644"/>
                    <a:pt x="474" y="5634"/>
                  </a:cubicBezTo>
                  <a:cubicBezTo>
                    <a:pt x="469" y="5626"/>
                    <a:pt x="464" y="5617"/>
                    <a:pt x="460" y="5607"/>
                  </a:cubicBezTo>
                  <a:cubicBezTo>
                    <a:pt x="450" y="5585"/>
                    <a:pt x="441" y="5561"/>
                    <a:pt x="433" y="5539"/>
                  </a:cubicBezTo>
                  <a:cubicBezTo>
                    <a:pt x="422" y="5500"/>
                    <a:pt x="412" y="5462"/>
                    <a:pt x="404" y="5422"/>
                  </a:cubicBezTo>
                  <a:cubicBezTo>
                    <a:pt x="392" y="5341"/>
                    <a:pt x="385" y="5261"/>
                    <a:pt x="379" y="5180"/>
                  </a:cubicBezTo>
                  <a:cubicBezTo>
                    <a:pt x="377" y="5109"/>
                    <a:pt x="376" y="5036"/>
                    <a:pt x="379" y="4965"/>
                  </a:cubicBezTo>
                  <a:cubicBezTo>
                    <a:pt x="382" y="4942"/>
                    <a:pt x="384" y="4922"/>
                    <a:pt x="388" y="4901"/>
                  </a:cubicBezTo>
                  <a:cubicBezTo>
                    <a:pt x="390" y="4892"/>
                    <a:pt x="393" y="4881"/>
                    <a:pt x="395" y="4871"/>
                  </a:cubicBezTo>
                  <a:cubicBezTo>
                    <a:pt x="423" y="4773"/>
                    <a:pt x="366" y="4672"/>
                    <a:pt x="268" y="4643"/>
                  </a:cubicBezTo>
                  <a:cubicBezTo>
                    <a:pt x="251" y="4638"/>
                    <a:pt x="234" y="4636"/>
                    <a:pt x="217" y="4636"/>
                  </a:cubicBezTo>
                  <a:cubicBezTo>
                    <a:pt x="136" y="4636"/>
                    <a:pt x="62" y="4689"/>
                    <a:pt x="39" y="4770"/>
                  </a:cubicBezTo>
                  <a:cubicBezTo>
                    <a:pt x="1" y="4914"/>
                    <a:pt x="9" y="5066"/>
                    <a:pt x="21" y="5215"/>
                  </a:cubicBezTo>
                  <a:cubicBezTo>
                    <a:pt x="29" y="5299"/>
                    <a:pt x="34" y="5384"/>
                    <a:pt x="48" y="5468"/>
                  </a:cubicBezTo>
                  <a:cubicBezTo>
                    <a:pt x="70" y="5587"/>
                    <a:pt x="96" y="5715"/>
                    <a:pt x="161" y="5818"/>
                  </a:cubicBezTo>
                  <a:cubicBezTo>
                    <a:pt x="216" y="5907"/>
                    <a:pt x="286" y="5990"/>
                    <a:pt x="392" y="6020"/>
                  </a:cubicBezTo>
                  <a:cubicBezTo>
                    <a:pt x="425" y="6030"/>
                    <a:pt x="458" y="6035"/>
                    <a:pt x="493" y="6035"/>
                  </a:cubicBezTo>
                  <a:cubicBezTo>
                    <a:pt x="509" y="6035"/>
                    <a:pt x="525" y="6033"/>
                    <a:pt x="540" y="6032"/>
                  </a:cubicBezTo>
                  <a:cubicBezTo>
                    <a:pt x="591" y="6025"/>
                    <a:pt x="639" y="6005"/>
                    <a:pt x="681" y="5975"/>
                  </a:cubicBezTo>
                  <a:cubicBezTo>
                    <a:pt x="849" y="5856"/>
                    <a:pt x="906" y="5633"/>
                    <a:pt x="938" y="5438"/>
                  </a:cubicBezTo>
                  <a:cubicBezTo>
                    <a:pt x="955" y="5335"/>
                    <a:pt x="971" y="5231"/>
                    <a:pt x="984" y="5126"/>
                  </a:cubicBezTo>
                  <a:cubicBezTo>
                    <a:pt x="995" y="5031"/>
                    <a:pt x="1003" y="4935"/>
                    <a:pt x="1011" y="4840"/>
                  </a:cubicBezTo>
                  <a:cubicBezTo>
                    <a:pt x="1015" y="4791"/>
                    <a:pt x="1015" y="4738"/>
                    <a:pt x="1017" y="4688"/>
                  </a:cubicBezTo>
                  <a:cubicBezTo>
                    <a:pt x="1020" y="4645"/>
                    <a:pt x="1023" y="4602"/>
                    <a:pt x="1023" y="4559"/>
                  </a:cubicBezTo>
                  <a:cubicBezTo>
                    <a:pt x="1022" y="4466"/>
                    <a:pt x="1025" y="4373"/>
                    <a:pt x="1020" y="4279"/>
                  </a:cubicBezTo>
                  <a:cubicBezTo>
                    <a:pt x="1012" y="4075"/>
                    <a:pt x="1006" y="3869"/>
                    <a:pt x="987" y="3665"/>
                  </a:cubicBezTo>
                  <a:cubicBezTo>
                    <a:pt x="950" y="3269"/>
                    <a:pt x="909" y="2875"/>
                    <a:pt x="857" y="2482"/>
                  </a:cubicBezTo>
                  <a:cubicBezTo>
                    <a:pt x="833" y="2304"/>
                    <a:pt x="808" y="2126"/>
                    <a:pt x="779" y="1949"/>
                  </a:cubicBezTo>
                  <a:cubicBezTo>
                    <a:pt x="743" y="1716"/>
                    <a:pt x="703" y="1482"/>
                    <a:pt x="689" y="1246"/>
                  </a:cubicBezTo>
                  <a:cubicBezTo>
                    <a:pt x="686" y="1169"/>
                    <a:pt x="686" y="1093"/>
                    <a:pt x="691" y="1017"/>
                  </a:cubicBezTo>
                  <a:cubicBezTo>
                    <a:pt x="696" y="960"/>
                    <a:pt x="705" y="901"/>
                    <a:pt x="716" y="846"/>
                  </a:cubicBezTo>
                  <a:cubicBezTo>
                    <a:pt x="724" y="814"/>
                    <a:pt x="734" y="782"/>
                    <a:pt x="743" y="751"/>
                  </a:cubicBezTo>
                  <a:cubicBezTo>
                    <a:pt x="759" y="711"/>
                    <a:pt x="775" y="672"/>
                    <a:pt x="795" y="634"/>
                  </a:cubicBezTo>
                  <a:cubicBezTo>
                    <a:pt x="811" y="607"/>
                    <a:pt x="827" y="577"/>
                    <a:pt x="844" y="553"/>
                  </a:cubicBezTo>
                  <a:cubicBezTo>
                    <a:pt x="863" y="528"/>
                    <a:pt x="881" y="505"/>
                    <a:pt x="901" y="482"/>
                  </a:cubicBezTo>
                  <a:cubicBezTo>
                    <a:pt x="919" y="464"/>
                    <a:pt x="938" y="445"/>
                    <a:pt x="957" y="428"/>
                  </a:cubicBezTo>
                  <a:cubicBezTo>
                    <a:pt x="974" y="414"/>
                    <a:pt x="992" y="401"/>
                    <a:pt x="1011" y="388"/>
                  </a:cubicBezTo>
                  <a:cubicBezTo>
                    <a:pt x="1015" y="385"/>
                    <a:pt x="1022" y="382"/>
                    <a:pt x="1028" y="379"/>
                  </a:cubicBezTo>
                  <a:lnTo>
                    <a:pt x="1053" y="369"/>
                  </a:lnTo>
                  <a:lnTo>
                    <a:pt x="1072" y="363"/>
                  </a:lnTo>
                  <a:lnTo>
                    <a:pt x="1094" y="363"/>
                  </a:lnTo>
                  <a:lnTo>
                    <a:pt x="1107" y="364"/>
                  </a:lnTo>
                  <a:lnTo>
                    <a:pt x="1117" y="368"/>
                  </a:lnTo>
                  <a:lnTo>
                    <a:pt x="1123" y="371"/>
                  </a:lnTo>
                  <a:lnTo>
                    <a:pt x="1131" y="376"/>
                  </a:lnTo>
                  <a:lnTo>
                    <a:pt x="1140" y="382"/>
                  </a:lnTo>
                  <a:lnTo>
                    <a:pt x="1151" y="395"/>
                  </a:lnTo>
                  <a:cubicBezTo>
                    <a:pt x="1158" y="402"/>
                    <a:pt x="1164" y="410"/>
                    <a:pt x="1169" y="418"/>
                  </a:cubicBezTo>
                  <a:lnTo>
                    <a:pt x="1177" y="431"/>
                  </a:lnTo>
                  <a:cubicBezTo>
                    <a:pt x="1174" y="428"/>
                    <a:pt x="1172" y="425"/>
                    <a:pt x="1170" y="421"/>
                  </a:cubicBezTo>
                  <a:cubicBezTo>
                    <a:pt x="1170" y="421"/>
                    <a:pt x="1169" y="420"/>
                    <a:pt x="1168" y="419"/>
                  </a:cubicBezTo>
                  <a:lnTo>
                    <a:pt x="1168" y="419"/>
                  </a:lnTo>
                  <a:cubicBezTo>
                    <a:pt x="1170" y="422"/>
                    <a:pt x="1172" y="426"/>
                    <a:pt x="1174" y="429"/>
                  </a:cubicBezTo>
                  <a:cubicBezTo>
                    <a:pt x="1178" y="440"/>
                    <a:pt x="1183" y="452"/>
                    <a:pt x="1186" y="461"/>
                  </a:cubicBezTo>
                  <a:cubicBezTo>
                    <a:pt x="1193" y="480"/>
                    <a:pt x="1199" y="501"/>
                    <a:pt x="1202" y="516"/>
                  </a:cubicBezTo>
                  <a:cubicBezTo>
                    <a:pt x="1204" y="532"/>
                    <a:pt x="1205" y="548"/>
                    <a:pt x="1207" y="564"/>
                  </a:cubicBezTo>
                  <a:cubicBezTo>
                    <a:pt x="1202" y="583"/>
                    <a:pt x="1196" y="603"/>
                    <a:pt x="1191" y="622"/>
                  </a:cubicBezTo>
                  <a:cubicBezTo>
                    <a:pt x="1180" y="664"/>
                    <a:pt x="1167" y="705"/>
                    <a:pt x="1156" y="746"/>
                  </a:cubicBezTo>
                  <a:cubicBezTo>
                    <a:pt x="1137" y="820"/>
                    <a:pt x="1120" y="901"/>
                    <a:pt x="1163" y="969"/>
                  </a:cubicBezTo>
                  <a:cubicBezTo>
                    <a:pt x="1198" y="1033"/>
                    <a:pt x="1261" y="1065"/>
                    <a:pt x="1324" y="1065"/>
                  </a:cubicBezTo>
                  <a:cubicBezTo>
                    <a:pt x="1394" y="1065"/>
                    <a:pt x="1463" y="1027"/>
                    <a:pt x="1495" y="953"/>
                  </a:cubicBezTo>
                  <a:cubicBezTo>
                    <a:pt x="1546" y="849"/>
                    <a:pt x="1573" y="733"/>
                    <a:pt x="1574" y="618"/>
                  </a:cubicBezTo>
                  <a:cubicBezTo>
                    <a:pt x="1588" y="573"/>
                    <a:pt x="1603" y="529"/>
                    <a:pt x="1615" y="485"/>
                  </a:cubicBezTo>
                  <a:cubicBezTo>
                    <a:pt x="1642" y="390"/>
                    <a:pt x="1590" y="290"/>
                    <a:pt x="1497" y="257"/>
                  </a:cubicBezTo>
                  <a:cubicBezTo>
                    <a:pt x="1471" y="208"/>
                    <a:pt x="1440" y="163"/>
                    <a:pt x="1402" y="124"/>
                  </a:cubicBezTo>
                  <a:cubicBezTo>
                    <a:pt x="1320" y="41"/>
                    <a:pt x="1206" y="0"/>
                    <a:pt x="10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47" name="Google Shape;7947;p17"/>
            <p:cNvSpPr/>
            <p:nvPr/>
          </p:nvSpPr>
          <p:spPr>
            <a:xfrm>
              <a:off x="3976643" y="115227"/>
              <a:ext cx="65885" cy="58421"/>
            </a:xfrm>
            <a:custGeom>
              <a:avLst/>
              <a:gdLst/>
              <a:ahLst/>
              <a:cxnLst/>
              <a:rect l="l" t="t" r="r" b="b"/>
              <a:pathLst>
                <a:path w="2267" h="2010" extrusionOk="0">
                  <a:moveTo>
                    <a:pt x="530" y="851"/>
                  </a:moveTo>
                  <a:cubicBezTo>
                    <a:pt x="531" y="852"/>
                    <a:pt x="532" y="853"/>
                    <a:pt x="533" y="855"/>
                  </a:cubicBezTo>
                  <a:lnTo>
                    <a:pt x="533" y="855"/>
                  </a:lnTo>
                  <a:cubicBezTo>
                    <a:pt x="532" y="853"/>
                    <a:pt x="531" y="852"/>
                    <a:pt x="530" y="851"/>
                  </a:cubicBezTo>
                  <a:close/>
                  <a:moveTo>
                    <a:pt x="2070" y="1"/>
                  </a:moveTo>
                  <a:cubicBezTo>
                    <a:pt x="2011" y="1"/>
                    <a:pt x="1951" y="29"/>
                    <a:pt x="1921" y="83"/>
                  </a:cubicBezTo>
                  <a:cubicBezTo>
                    <a:pt x="1676" y="528"/>
                    <a:pt x="1452" y="983"/>
                    <a:pt x="1224" y="1436"/>
                  </a:cubicBezTo>
                  <a:lnTo>
                    <a:pt x="1224" y="1436"/>
                  </a:lnTo>
                  <a:lnTo>
                    <a:pt x="1226" y="1432"/>
                  </a:lnTo>
                  <a:lnTo>
                    <a:pt x="1223" y="1440"/>
                  </a:lnTo>
                  <a:cubicBezTo>
                    <a:pt x="1223" y="1439"/>
                    <a:pt x="1224" y="1437"/>
                    <a:pt x="1224" y="1436"/>
                  </a:cubicBezTo>
                  <a:lnTo>
                    <a:pt x="1224" y="1436"/>
                  </a:lnTo>
                  <a:lnTo>
                    <a:pt x="1223" y="1441"/>
                  </a:lnTo>
                  <a:lnTo>
                    <a:pt x="1217" y="1454"/>
                  </a:lnTo>
                  <a:cubicBezTo>
                    <a:pt x="1218" y="1449"/>
                    <a:pt x="1220" y="1446"/>
                    <a:pt x="1221" y="1443"/>
                  </a:cubicBezTo>
                  <a:lnTo>
                    <a:pt x="1221" y="1443"/>
                  </a:lnTo>
                  <a:cubicBezTo>
                    <a:pt x="1193" y="1495"/>
                    <a:pt x="1166" y="1547"/>
                    <a:pt x="1134" y="1596"/>
                  </a:cubicBezTo>
                  <a:lnTo>
                    <a:pt x="1128" y="1603"/>
                  </a:lnTo>
                  <a:cubicBezTo>
                    <a:pt x="1030" y="1478"/>
                    <a:pt x="940" y="1346"/>
                    <a:pt x="838" y="1221"/>
                  </a:cubicBezTo>
                  <a:cubicBezTo>
                    <a:pt x="738" y="1097"/>
                    <a:pt x="636" y="977"/>
                    <a:pt x="533" y="855"/>
                  </a:cubicBezTo>
                  <a:lnTo>
                    <a:pt x="533" y="855"/>
                  </a:lnTo>
                  <a:cubicBezTo>
                    <a:pt x="533" y="855"/>
                    <a:pt x="534" y="856"/>
                    <a:pt x="534" y="857"/>
                  </a:cubicBezTo>
                  <a:cubicBezTo>
                    <a:pt x="506" y="822"/>
                    <a:pt x="477" y="787"/>
                    <a:pt x="450" y="754"/>
                  </a:cubicBezTo>
                  <a:cubicBezTo>
                    <a:pt x="422" y="721"/>
                    <a:pt x="398" y="684"/>
                    <a:pt x="371" y="650"/>
                  </a:cubicBezTo>
                  <a:cubicBezTo>
                    <a:pt x="331" y="602"/>
                    <a:pt x="273" y="574"/>
                    <a:pt x="214" y="574"/>
                  </a:cubicBezTo>
                  <a:cubicBezTo>
                    <a:pt x="176" y="574"/>
                    <a:pt x="138" y="585"/>
                    <a:pt x="104" y="610"/>
                  </a:cubicBezTo>
                  <a:cubicBezTo>
                    <a:pt x="25" y="670"/>
                    <a:pt x="1" y="800"/>
                    <a:pt x="64" y="878"/>
                  </a:cubicBezTo>
                  <a:cubicBezTo>
                    <a:pt x="129" y="955"/>
                    <a:pt x="196" y="1026"/>
                    <a:pt x="264" y="1102"/>
                  </a:cubicBezTo>
                  <a:cubicBezTo>
                    <a:pt x="332" y="1180"/>
                    <a:pt x="400" y="1256"/>
                    <a:pt x="466" y="1334"/>
                  </a:cubicBezTo>
                  <a:cubicBezTo>
                    <a:pt x="568" y="1457"/>
                    <a:pt x="666" y="1580"/>
                    <a:pt x="757" y="1710"/>
                  </a:cubicBezTo>
                  <a:cubicBezTo>
                    <a:pt x="773" y="1734"/>
                    <a:pt x="791" y="1756"/>
                    <a:pt x="807" y="1780"/>
                  </a:cubicBezTo>
                  <a:cubicBezTo>
                    <a:pt x="832" y="1821"/>
                    <a:pt x="860" y="1861"/>
                    <a:pt x="894" y="1897"/>
                  </a:cubicBezTo>
                  <a:cubicBezTo>
                    <a:pt x="952" y="1956"/>
                    <a:pt x="1026" y="2008"/>
                    <a:pt x="1110" y="2008"/>
                  </a:cubicBezTo>
                  <a:cubicBezTo>
                    <a:pt x="1112" y="2008"/>
                    <a:pt x="1114" y="2008"/>
                    <a:pt x="1117" y="2008"/>
                  </a:cubicBezTo>
                  <a:cubicBezTo>
                    <a:pt x="1121" y="2009"/>
                    <a:pt x="1124" y="2009"/>
                    <a:pt x="1128" y="2009"/>
                  </a:cubicBezTo>
                  <a:cubicBezTo>
                    <a:pt x="1131" y="2009"/>
                    <a:pt x="1135" y="2009"/>
                    <a:pt x="1139" y="2008"/>
                  </a:cubicBezTo>
                  <a:cubicBezTo>
                    <a:pt x="1232" y="1998"/>
                    <a:pt x="1319" y="1952"/>
                    <a:pt x="1378" y="1878"/>
                  </a:cubicBezTo>
                  <a:cubicBezTo>
                    <a:pt x="1437" y="1799"/>
                    <a:pt x="1487" y="1715"/>
                    <a:pt x="1530" y="1626"/>
                  </a:cubicBezTo>
                  <a:cubicBezTo>
                    <a:pt x="1611" y="1463"/>
                    <a:pt x="1687" y="1299"/>
                    <a:pt x="1766" y="1134"/>
                  </a:cubicBezTo>
                  <a:cubicBezTo>
                    <a:pt x="1834" y="990"/>
                    <a:pt x="1907" y="849"/>
                    <a:pt x="1980" y="707"/>
                  </a:cubicBezTo>
                  <a:cubicBezTo>
                    <a:pt x="2057" y="558"/>
                    <a:pt x="2136" y="409"/>
                    <a:pt x="2219" y="262"/>
                  </a:cubicBezTo>
                  <a:cubicBezTo>
                    <a:pt x="2266" y="180"/>
                    <a:pt x="2239" y="75"/>
                    <a:pt x="2158" y="24"/>
                  </a:cubicBezTo>
                  <a:cubicBezTo>
                    <a:pt x="2132" y="9"/>
                    <a:pt x="2101" y="1"/>
                    <a:pt x="20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48" name="Google Shape;7948;p17"/>
            <p:cNvSpPr/>
            <p:nvPr/>
          </p:nvSpPr>
          <p:spPr>
            <a:xfrm>
              <a:off x="4134924" y="15074"/>
              <a:ext cx="23715" cy="64176"/>
            </a:xfrm>
            <a:custGeom>
              <a:avLst/>
              <a:gdLst/>
              <a:ahLst/>
              <a:cxnLst/>
              <a:rect l="l" t="t" r="r" b="b"/>
              <a:pathLst>
                <a:path w="816" h="2208" extrusionOk="0">
                  <a:moveTo>
                    <a:pt x="472" y="1"/>
                  </a:moveTo>
                  <a:cubicBezTo>
                    <a:pt x="413" y="1"/>
                    <a:pt x="355" y="19"/>
                    <a:pt x="306" y="54"/>
                  </a:cubicBezTo>
                  <a:cubicBezTo>
                    <a:pt x="238" y="108"/>
                    <a:pt x="182" y="178"/>
                    <a:pt x="144" y="255"/>
                  </a:cubicBezTo>
                  <a:cubicBezTo>
                    <a:pt x="119" y="301"/>
                    <a:pt x="97" y="347"/>
                    <a:pt x="78" y="395"/>
                  </a:cubicBezTo>
                  <a:cubicBezTo>
                    <a:pt x="43" y="475"/>
                    <a:pt x="0" y="577"/>
                    <a:pt x="22" y="665"/>
                  </a:cubicBezTo>
                  <a:cubicBezTo>
                    <a:pt x="44" y="751"/>
                    <a:pt x="123" y="819"/>
                    <a:pt x="213" y="819"/>
                  </a:cubicBezTo>
                  <a:cubicBezTo>
                    <a:pt x="221" y="819"/>
                    <a:pt x="228" y="818"/>
                    <a:pt x="236" y="817"/>
                  </a:cubicBezTo>
                  <a:cubicBezTo>
                    <a:pt x="292" y="809"/>
                    <a:pt x="342" y="781"/>
                    <a:pt x="377" y="738"/>
                  </a:cubicBezTo>
                  <a:cubicBezTo>
                    <a:pt x="418" y="687"/>
                    <a:pt x="429" y="618"/>
                    <a:pt x="407" y="556"/>
                  </a:cubicBezTo>
                  <a:cubicBezTo>
                    <a:pt x="418" y="529"/>
                    <a:pt x="431" y="504"/>
                    <a:pt x="442" y="477"/>
                  </a:cubicBezTo>
                  <a:lnTo>
                    <a:pt x="444" y="498"/>
                  </a:lnTo>
                  <a:cubicBezTo>
                    <a:pt x="445" y="555"/>
                    <a:pt x="444" y="612"/>
                    <a:pt x="442" y="667"/>
                  </a:cubicBezTo>
                  <a:cubicBezTo>
                    <a:pt x="425" y="849"/>
                    <a:pt x="396" y="1029"/>
                    <a:pt x="358" y="1207"/>
                  </a:cubicBezTo>
                  <a:cubicBezTo>
                    <a:pt x="315" y="1387"/>
                    <a:pt x="266" y="1568"/>
                    <a:pt x="206" y="1743"/>
                  </a:cubicBezTo>
                  <a:cubicBezTo>
                    <a:pt x="190" y="1791"/>
                    <a:pt x="171" y="1840"/>
                    <a:pt x="151" y="1886"/>
                  </a:cubicBezTo>
                  <a:cubicBezTo>
                    <a:pt x="143" y="1898"/>
                    <a:pt x="135" y="1913"/>
                    <a:pt x="127" y="1925"/>
                  </a:cubicBezTo>
                  <a:cubicBezTo>
                    <a:pt x="75" y="2014"/>
                    <a:pt x="102" y="2126"/>
                    <a:pt x="189" y="2180"/>
                  </a:cubicBezTo>
                  <a:cubicBezTo>
                    <a:pt x="217" y="2198"/>
                    <a:pt x="250" y="2207"/>
                    <a:pt x="284" y="2207"/>
                  </a:cubicBezTo>
                  <a:cubicBezTo>
                    <a:pt x="285" y="2207"/>
                    <a:pt x="286" y="2207"/>
                    <a:pt x="288" y="2207"/>
                  </a:cubicBezTo>
                  <a:cubicBezTo>
                    <a:pt x="351" y="2207"/>
                    <a:pt x="411" y="2173"/>
                    <a:pt x="444" y="2119"/>
                  </a:cubicBezTo>
                  <a:cubicBezTo>
                    <a:pt x="480" y="2060"/>
                    <a:pt x="507" y="1998"/>
                    <a:pt x="527" y="1933"/>
                  </a:cubicBezTo>
                  <a:cubicBezTo>
                    <a:pt x="588" y="1745"/>
                    <a:pt x="637" y="1552"/>
                    <a:pt x="681" y="1359"/>
                  </a:cubicBezTo>
                  <a:cubicBezTo>
                    <a:pt x="705" y="1259"/>
                    <a:pt x="724" y="1158"/>
                    <a:pt x="744" y="1056"/>
                  </a:cubicBezTo>
                  <a:cubicBezTo>
                    <a:pt x="754" y="1004"/>
                    <a:pt x="760" y="950"/>
                    <a:pt x="770" y="898"/>
                  </a:cubicBezTo>
                  <a:cubicBezTo>
                    <a:pt x="781" y="814"/>
                    <a:pt x="792" y="732"/>
                    <a:pt x="797" y="646"/>
                  </a:cubicBezTo>
                  <a:cubicBezTo>
                    <a:pt x="809" y="441"/>
                    <a:pt x="816" y="160"/>
                    <a:pt x="613" y="38"/>
                  </a:cubicBezTo>
                  <a:cubicBezTo>
                    <a:pt x="569" y="13"/>
                    <a:pt x="520" y="1"/>
                    <a:pt x="4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49" name="Google Shape;7949;p17"/>
            <p:cNvSpPr/>
            <p:nvPr/>
          </p:nvSpPr>
          <p:spPr>
            <a:xfrm>
              <a:off x="4149543" y="21584"/>
              <a:ext cx="37345" cy="59583"/>
            </a:xfrm>
            <a:custGeom>
              <a:avLst/>
              <a:gdLst/>
              <a:ahLst/>
              <a:cxnLst/>
              <a:rect l="l" t="t" r="r" b="b"/>
              <a:pathLst>
                <a:path w="1285" h="2050" extrusionOk="0">
                  <a:moveTo>
                    <a:pt x="472" y="1462"/>
                  </a:moveTo>
                  <a:cubicBezTo>
                    <a:pt x="472" y="1464"/>
                    <a:pt x="473" y="1465"/>
                    <a:pt x="474" y="1467"/>
                  </a:cubicBezTo>
                  <a:cubicBezTo>
                    <a:pt x="473" y="1465"/>
                    <a:pt x="473" y="1464"/>
                    <a:pt x="472" y="1462"/>
                  </a:cubicBezTo>
                  <a:close/>
                  <a:moveTo>
                    <a:pt x="666" y="0"/>
                  </a:moveTo>
                  <a:cubicBezTo>
                    <a:pt x="654" y="0"/>
                    <a:pt x="643" y="1"/>
                    <a:pt x="631" y="1"/>
                  </a:cubicBezTo>
                  <a:cubicBezTo>
                    <a:pt x="555" y="6"/>
                    <a:pt x="472" y="47"/>
                    <a:pt x="414" y="95"/>
                  </a:cubicBezTo>
                  <a:cubicBezTo>
                    <a:pt x="349" y="147"/>
                    <a:pt x="292" y="207"/>
                    <a:pt x="243" y="274"/>
                  </a:cubicBezTo>
                  <a:cubicBezTo>
                    <a:pt x="140" y="414"/>
                    <a:pt x="69" y="577"/>
                    <a:pt x="36" y="748"/>
                  </a:cubicBezTo>
                  <a:cubicBezTo>
                    <a:pt x="1" y="935"/>
                    <a:pt x="4" y="1127"/>
                    <a:pt x="45" y="1312"/>
                  </a:cubicBezTo>
                  <a:cubicBezTo>
                    <a:pt x="64" y="1399"/>
                    <a:pt x="89" y="1486"/>
                    <a:pt x="124" y="1570"/>
                  </a:cubicBezTo>
                  <a:cubicBezTo>
                    <a:pt x="151" y="1644"/>
                    <a:pt x="187" y="1714"/>
                    <a:pt x="233" y="1779"/>
                  </a:cubicBezTo>
                  <a:cubicBezTo>
                    <a:pt x="281" y="1841"/>
                    <a:pt x="333" y="1901"/>
                    <a:pt x="403" y="1940"/>
                  </a:cubicBezTo>
                  <a:cubicBezTo>
                    <a:pt x="476" y="1983"/>
                    <a:pt x="556" y="2015"/>
                    <a:pt x="640" y="2031"/>
                  </a:cubicBezTo>
                  <a:cubicBezTo>
                    <a:pt x="707" y="2043"/>
                    <a:pt x="773" y="2050"/>
                    <a:pt x="841" y="2050"/>
                  </a:cubicBezTo>
                  <a:cubicBezTo>
                    <a:pt x="865" y="2050"/>
                    <a:pt x="887" y="2048"/>
                    <a:pt x="909" y="2046"/>
                  </a:cubicBezTo>
                  <a:cubicBezTo>
                    <a:pt x="985" y="2042"/>
                    <a:pt x="1061" y="2031"/>
                    <a:pt x="1137" y="2015"/>
                  </a:cubicBezTo>
                  <a:cubicBezTo>
                    <a:pt x="1231" y="1996"/>
                    <a:pt x="1284" y="1890"/>
                    <a:pt x="1262" y="1803"/>
                  </a:cubicBezTo>
                  <a:cubicBezTo>
                    <a:pt x="1242" y="1725"/>
                    <a:pt x="1171" y="1672"/>
                    <a:pt x="1092" y="1672"/>
                  </a:cubicBezTo>
                  <a:cubicBezTo>
                    <a:pt x="1085" y="1672"/>
                    <a:pt x="1079" y="1672"/>
                    <a:pt x="1072" y="1673"/>
                  </a:cubicBezTo>
                  <a:cubicBezTo>
                    <a:pt x="1023" y="1681"/>
                    <a:pt x="974" y="1687"/>
                    <a:pt x="925" y="1692"/>
                  </a:cubicBezTo>
                  <a:cubicBezTo>
                    <a:pt x="906" y="1692"/>
                    <a:pt x="887" y="1692"/>
                    <a:pt x="868" y="1692"/>
                  </a:cubicBezTo>
                  <a:cubicBezTo>
                    <a:pt x="849" y="1692"/>
                    <a:pt x="830" y="1692"/>
                    <a:pt x="813" y="1690"/>
                  </a:cubicBezTo>
                  <a:cubicBezTo>
                    <a:pt x="780" y="1687"/>
                    <a:pt x="745" y="1681"/>
                    <a:pt x="711" y="1674"/>
                  </a:cubicBezTo>
                  <a:cubicBezTo>
                    <a:pt x="699" y="1671"/>
                    <a:pt x="686" y="1668"/>
                    <a:pt x="673" y="1665"/>
                  </a:cubicBezTo>
                  <a:cubicBezTo>
                    <a:pt x="651" y="1655"/>
                    <a:pt x="629" y="1646"/>
                    <a:pt x="605" y="1635"/>
                  </a:cubicBezTo>
                  <a:lnTo>
                    <a:pt x="586" y="1622"/>
                  </a:lnTo>
                  <a:lnTo>
                    <a:pt x="574" y="1613"/>
                  </a:lnTo>
                  <a:cubicBezTo>
                    <a:pt x="559" y="1600"/>
                    <a:pt x="548" y="1587"/>
                    <a:pt x="536" y="1573"/>
                  </a:cubicBezTo>
                  <a:cubicBezTo>
                    <a:pt x="529" y="1565"/>
                    <a:pt x="523" y="1556"/>
                    <a:pt x="517" y="1548"/>
                  </a:cubicBezTo>
                  <a:cubicBezTo>
                    <a:pt x="498" y="1515"/>
                    <a:pt x="480" y="1481"/>
                    <a:pt x="463" y="1447"/>
                  </a:cubicBezTo>
                  <a:lnTo>
                    <a:pt x="463" y="1447"/>
                  </a:lnTo>
                  <a:cubicBezTo>
                    <a:pt x="465" y="1452"/>
                    <a:pt x="469" y="1456"/>
                    <a:pt x="472" y="1462"/>
                  </a:cubicBezTo>
                  <a:lnTo>
                    <a:pt x="472" y="1462"/>
                  </a:lnTo>
                  <a:cubicBezTo>
                    <a:pt x="455" y="1426"/>
                    <a:pt x="442" y="1391"/>
                    <a:pt x="430" y="1355"/>
                  </a:cubicBezTo>
                  <a:cubicBezTo>
                    <a:pt x="414" y="1304"/>
                    <a:pt x="401" y="1253"/>
                    <a:pt x="390" y="1201"/>
                  </a:cubicBezTo>
                  <a:cubicBezTo>
                    <a:pt x="382" y="1157"/>
                    <a:pt x="376" y="1111"/>
                    <a:pt x="373" y="1065"/>
                  </a:cubicBezTo>
                  <a:cubicBezTo>
                    <a:pt x="370" y="1019"/>
                    <a:pt x="370" y="973"/>
                    <a:pt x="373" y="927"/>
                  </a:cubicBezTo>
                  <a:cubicBezTo>
                    <a:pt x="376" y="888"/>
                    <a:pt x="382" y="848"/>
                    <a:pt x="390" y="809"/>
                  </a:cubicBezTo>
                  <a:cubicBezTo>
                    <a:pt x="400" y="774"/>
                    <a:pt x="408" y="741"/>
                    <a:pt x="419" y="707"/>
                  </a:cubicBezTo>
                  <a:cubicBezTo>
                    <a:pt x="433" y="672"/>
                    <a:pt x="449" y="638"/>
                    <a:pt x="465" y="603"/>
                  </a:cubicBezTo>
                  <a:cubicBezTo>
                    <a:pt x="482" y="571"/>
                    <a:pt x="499" y="543"/>
                    <a:pt x="518" y="514"/>
                  </a:cubicBezTo>
                  <a:cubicBezTo>
                    <a:pt x="537" y="489"/>
                    <a:pt x="555" y="467"/>
                    <a:pt x="575" y="444"/>
                  </a:cubicBezTo>
                  <a:cubicBezTo>
                    <a:pt x="588" y="430"/>
                    <a:pt x="602" y="418"/>
                    <a:pt x="616" y="405"/>
                  </a:cubicBezTo>
                  <a:cubicBezTo>
                    <a:pt x="624" y="397"/>
                    <a:pt x="634" y="391"/>
                    <a:pt x="643" y="384"/>
                  </a:cubicBezTo>
                  <a:lnTo>
                    <a:pt x="656" y="376"/>
                  </a:lnTo>
                  <a:lnTo>
                    <a:pt x="661" y="375"/>
                  </a:lnTo>
                  <a:lnTo>
                    <a:pt x="666" y="373"/>
                  </a:lnTo>
                  <a:lnTo>
                    <a:pt x="669" y="373"/>
                  </a:lnTo>
                  <a:cubicBezTo>
                    <a:pt x="659" y="399"/>
                    <a:pt x="656" y="424"/>
                    <a:pt x="658" y="451"/>
                  </a:cubicBezTo>
                  <a:cubicBezTo>
                    <a:pt x="658" y="567"/>
                    <a:pt x="752" y="642"/>
                    <a:pt x="850" y="642"/>
                  </a:cubicBezTo>
                  <a:cubicBezTo>
                    <a:pt x="903" y="642"/>
                    <a:pt x="956" y="620"/>
                    <a:pt x="996" y="571"/>
                  </a:cubicBezTo>
                  <a:cubicBezTo>
                    <a:pt x="1079" y="467"/>
                    <a:pt x="1072" y="308"/>
                    <a:pt x="1006" y="199"/>
                  </a:cubicBezTo>
                  <a:cubicBezTo>
                    <a:pt x="968" y="133"/>
                    <a:pt x="914" y="79"/>
                    <a:pt x="848" y="41"/>
                  </a:cubicBezTo>
                  <a:cubicBezTo>
                    <a:pt x="790" y="9"/>
                    <a:pt x="729" y="0"/>
                    <a:pt x="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0" name="Google Shape;7950;p17"/>
            <p:cNvSpPr/>
            <p:nvPr/>
          </p:nvSpPr>
          <p:spPr>
            <a:xfrm>
              <a:off x="4207700" y="-28871"/>
              <a:ext cx="46907" cy="51125"/>
            </a:xfrm>
            <a:custGeom>
              <a:avLst/>
              <a:gdLst/>
              <a:ahLst/>
              <a:cxnLst/>
              <a:rect l="l" t="t" r="r" b="b"/>
              <a:pathLst>
                <a:path w="1614" h="1759" extrusionOk="0">
                  <a:moveTo>
                    <a:pt x="487" y="1"/>
                  </a:moveTo>
                  <a:cubicBezTo>
                    <a:pt x="437" y="1"/>
                    <a:pt x="386" y="10"/>
                    <a:pt x="338" y="29"/>
                  </a:cubicBezTo>
                  <a:cubicBezTo>
                    <a:pt x="213" y="77"/>
                    <a:pt x="91" y="164"/>
                    <a:pt x="43" y="295"/>
                  </a:cubicBezTo>
                  <a:cubicBezTo>
                    <a:pt x="1" y="422"/>
                    <a:pt x="39" y="564"/>
                    <a:pt x="156" y="635"/>
                  </a:cubicBezTo>
                  <a:cubicBezTo>
                    <a:pt x="220" y="676"/>
                    <a:pt x="298" y="685"/>
                    <a:pt x="373" y="685"/>
                  </a:cubicBezTo>
                  <a:cubicBezTo>
                    <a:pt x="388" y="685"/>
                    <a:pt x="403" y="685"/>
                    <a:pt x="417" y="685"/>
                  </a:cubicBezTo>
                  <a:cubicBezTo>
                    <a:pt x="437" y="683"/>
                    <a:pt x="458" y="680"/>
                    <a:pt x="479" y="673"/>
                  </a:cubicBezTo>
                  <a:lnTo>
                    <a:pt x="479" y="673"/>
                  </a:lnTo>
                  <a:cubicBezTo>
                    <a:pt x="472" y="688"/>
                    <a:pt x="464" y="702"/>
                    <a:pt x="456" y="716"/>
                  </a:cubicBezTo>
                  <a:cubicBezTo>
                    <a:pt x="433" y="759"/>
                    <a:pt x="406" y="802"/>
                    <a:pt x="377" y="841"/>
                  </a:cubicBezTo>
                  <a:cubicBezTo>
                    <a:pt x="311" y="935"/>
                    <a:pt x="235" y="1022"/>
                    <a:pt x="168" y="1114"/>
                  </a:cubicBezTo>
                  <a:cubicBezTo>
                    <a:pt x="102" y="1204"/>
                    <a:pt x="51" y="1327"/>
                    <a:pt x="83" y="1441"/>
                  </a:cubicBezTo>
                  <a:cubicBezTo>
                    <a:pt x="97" y="1501"/>
                    <a:pt x="126" y="1555"/>
                    <a:pt x="165" y="1600"/>
                  </a:cubicBezTo>
                  <a:cubicBezTo>
                    <a:pt x="203" y="1641"/>
                    <a:pt x="248" y="1674"/>
                    <a:pt x="298" y="1698"/>
                  </a:cubicBezTo>
                  <a:cubicBezTo>
                    <a:pt x="397" y="1738"/>
                    <a:pt x="503" y="1758"/>
                    <a:pt x="609" y="1758"/>
                  </a:cubicBezTo>
                  <a:cubicBezTo>
                    <a:pt x="617" y="1758"/>
                    <a:pt x="625" y="1758"/>
                    <a:pt x="632" y="1758"/>
                  </a:cubicBezTo>
                  <a:cubicBezTo>
                    <a:pt x="771" y="1758"/>
                    <a:pt x="911" y="1734"/>
                    <a:pt x="1045" y="1706"/>
                  </a:cubicBezTo>
                  <a:cubicBezTo>
                    <a:pt x="1178" y="1679"/>
                    <a:pt x="1311" y="1649"/>
                    <a:pt x="1443" y="1617"/>
                  </a:cubicBezTo>
                  <a:cubicBezTo>
                    <a:pt x="1547" y="1601"/>
                    <a:pt x="1614" y="1500"/>
                    <a:pt x="1588" y="1397"/>
                  </a:cubicBezTo>
                  <a:cubicBezTo>
                    <a:pt x="1568" y="1316"/>
                    <a:pt x="1494" y="1263"/>
                    <a:pt x="1415" y="1263"/>
                  </a:cubicBezTo>
                  <a:cubicBezTo>
                    <a:pt x="1395" y="1263"/>
                    <a:pt x="1375" y="1266"/>
                    <a:pt x="1356" y="1273"/>
                  </a:cubicBezTo>
                  <a:cubicBezTo>
                    <a:pt x="1224" y="1305"/>
                    <a:pt x="1093" y="1332"/>
                    <a:pt x="960" y="1357"/>
                  </a:cubicBezTo>
                  <a:cubicBezTo>
                    <a:pt x="871" y="1373"/>
                    <a:pt x="784" y="1386"/>
                    <a:pt x="696" y="1392"/>
                  </a:cubicBezTo>
                  <a:cubicBezTo>
                    <a:pt x="677" y="1393"/>
                    <a:pt x="659" y="1393"/>
                    <a:pt x="640" y="1393"/>
                  </a:cubicBezTo>
                  <a:cubicBezTo>
                    <a:pt x="622" y="1393"/>
                    <a:pt x="603" y="1393"/>
                    <a:pt x="585" y="1392"/>
                  </a:cubicBezTo>
                  <a:cubicBezTo>
                    <a:pt x="563" y="1389"/>
                    <a:pt x="540" y="1386"/>
                    <a:pt x="520" y="1383"/>
                  </a:cubicBezTo>
                  <a:cubicBezTo>
                    <a:pt x="506" y="1380"/>
                    <a:pt x="493" y="1376"/>
                    <a:pt x="480" y="1372"/>
                  </a:cubicBezTo>
                  <a:lnTo>
                    <a:pt x="480" y="1372"/>
                  </a:lnTo>
                  <a:cubicBezTo>
                    <a:pt x="487" y="1375"/>
                    <a:pt x="496" y="1378"/>
                    <a:pt x="502" y="1380"/>
                  </a:cubicBezTo>
                  <a:cubicBezTo>
                    <a:pt x="488" y="1376"/>
                    <a:pt x="474" y="1370"/>
                    <a:pt x="461" y="1364"/>
                  </a:cubicBezTo>
                  <a:lnTo>
                    <a:pt x="455" y="1361"/>
                  </a:lnTo>
                  <a:cubicBezTo>
                    <a:pt x="455" y="1359"/>
                    <a:pt x="455" y="1359"/>
                    <a:pt x="455" y="1359"/>
                  </a:cubicBezTo>
                  <a:cubicBezTo>
                    <a:pt x="463" y="1346"/>
                    <a:pt x="471" y="1332"/>
                    <a:pt x="480" y="1319"/>
                  </a:cubicBezTo>
                  <a:cubicBezTo>
                    <a:pt x="521" y="1264"/>
                    <a:pt x="563" y="1210"/>
                    <a:pt x="602" y="1155"/>
                  </a:cubicBezTo>
                  <a:cubicBezTo>
                    <a:pt x="659" y="1080"/>
                    <a:pt x="713" y="1000"/>
                    <a:pt x="762" y="917"/>
                  </a:cubicBezTo>
                  <a:cubicBezTo>
                    <a:pt x="835" y="787"/>
                    <a:pt x="897" y="635"/>
                    <a:pt x="890" y="482"/>
                  </a:cubicBezTo>
                  <a:cubicBezTo>
                    <a:pt x="884" y="339"/>
                    <a:pt x="847" y="207"/>
                    <a:pt x="741" y="102"/>
                  </a:cubicBezTo>
                  <a:cubicBezTo>
                    <a:pt x="672" y="34"/>
                    <a:pt x="581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1" name="Google Shape;7951;p17"/>
            <p:cNvSpPr/>
            <p:nvPr/>
          </p:nvSpPr>
          <p:spPr>
            <a:xfrm>
              <a:off x="4300413" y="-28202"/>
              <a:ext cx="68326" cy="106930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1028" y="1679"/>
                  </a:moveTo>
                  <a:cubicBezTo>
                    <a:pt x="1025" y="1680"/>
                    <a:pt x="1021" y="1680"/>
                    <a:pt x="1017" y="1681"/>
                  </a:cubicBezTo>
                  <a:cubicBezTo>
                    <a:pt x="1021" y="1681"/>
                    <a:pt x="1025" y="1680"/>
                    <a:pt x="1028" y="1679"/>
                  </a:cubicBezTo>
                  <a:close/>
                  <a:moveTo>
                    <a:pt x="1013" y="1682"/>
                  </a:moveTo>
                  <a:cubicBezTo>
                    <a:pt x="1012" y="1682"/>
                    <a:pt x="1011" y="1683"/>
                    <a:pt x="1010" y="1683"/>
                  </a:cubicBezTo>
                  <a:lnTo>
                    <a:pt x="1013" y="1682"/>
                  </a:lnTo>
                  <a:close/>
                  <a:moveTo>
                    <a:pt x="1105" y="1684"/>
                  </a:moveTo>
                  <a:cubicBezTo>
                    <a:pt x="1109" y="1685"/>
                    <a:pt x="1112" y="1687"/>
                    <a:pt x="1115" y="1687"/>
                  </a:cubicBezTo>
                  <a:lnTo>
                    <a:pt x="1118" y="1689"/>
                  </a:lnTo>
                  <a:lnTo>
                    <a:pt x="1118" y="1689"/>
                  </a:lnTo>
                  <a:lnTo>
                    <a:pt x="1105" y="1684"/>
                  </a:lnTo>
                  <a:close/>
                  <a:moveTo>
                    <a:pt x="1077" y="1678"/>
                  </a:moveTo>
                  <a:lnTo>
                    <a:pt x="1096" y="1681"/>
                  </a:lnTo>
                  <a:cubicBezTo>
                    <a:pt x="1099" y="1682"/>
                    <a:pt x="1102" y="1683"/>
                    <a:pt x="1105" y="1684"/>
                  </a:cubicBezTo>
                  <a:lnTo>
                    <a:pt x="1105" y="1684"/>
                  </a:lnTo>
                  <a:lnTo>
                    <a:pt x="1126" y="1694"/>
                  </a:lnTo>
                  <a:cubicBezTo>
                    <a:pt x="1129" y="1695"/>
                    <a:pt x="1132" y="1697"/>
                    <a:pt x="1134" y="1698"/>
                  </a:cubicBezTo>
                  <a:lnTo>
                    <a:pt x="1145" y="1706"/>
                  </a:lnTo>
                  <a:cubicBezTo>
                    <a:pt x="1148" y="1711"/>
                    <a:pt x="1151" y="1713"/>
                    <a:pt x="1156" y="1719"/>
                  </a:cubicBezTo>
                  <a:cubicBezTo>
                    <a:pt x="1159" y="1724"/>
                    <a:pt x="1167" y="1732"/>
                    <a:pt x="1169" y="1736"/>
                  </a:cubicBezTo>
                  <a:cubicBezTo>
                    <a:pt x="1170" y="1741"/>
                    <a:pt x="1173" y="1746"/>
                    <a:pt x="1176" y="1749"/>
                  </a:cubicBezTo>
                  <a:cubicBezTo>
                    <a:pt x="1181" y="1760"/>
                    <a:pt x="1184" y="1770"/>
                    <a:pt x="1188" y="1781"/>
                  </a:cubicBezTo>
                  <a:cubicBezTo>
                    <a:pt x="1194" y="1800"/>
                    <a:pt x="1200" y="1819"/>
                    <a:pt x="1203" y="1839"/>
                  </a:cubicBezTo>
                  <a:cubicBezTo>
                    <a:pt x="1208" y="1869"/>
                    <a:pt x="1213" y="1898"/>
                    <a:pt x="1214" y="1928"/>
                  </a:cubicBezTo>
                  <a:lnTo>
                    <a:pt x="1214" y="1975"/>
                  </a:lnTo>
                  <a:cubicBezTo>
                    <a:pt x="1129" y="2134"/>
                    <a:pt x="1035" y="2291"/>
                    <a:pt x="933" y="2441"/>
                  </a:cubicBezTo>
                  <a:lnTo>
                    <a:pt x="933" y="2441"/>
                  </a:lnTo>
                  <a:cubicBezTo>
                    <a:pt x="934" y="2440"/>
                    <a:pt x="934" y="2440"/>
                    <a:pt x="934" y="2439"/>
                  </a:cubicBezTo>
                  <a:lnTo>
                    <a:pt x="934" y="2439"/>
                  </a:lnTo>
                  <a:cubicBezTo>
                    <a:pt x="868" y="2536"/>
                    <a:pt x="793" y="2629"/>
                    <a:pt x="716" y="2718"/>
                  </a:cubicBezTo>
                  <a:cubicBezTo>
                    <a:pt x="683" y="2753"/>
                    <a:pt x="648" y="2788"/>
                    <a:pt x="611" y="2819"/>
                  </a:cubicBezTo>
                  <a:cubicBezTo>
                    <a:pt x="588" y="2838"/>
                    <a:pt x="562" y="2857"/>
                    <a:pt x="537" y="2875"/>
                  </a:cubicBezTo>
                  <a:cubicBezTo>
                    <a:pt x="521" y="2886"/>
                    <a:pt x="504" y="2895"/>
                    <a:pt x="486" y="2905"/>
                  </a:cubicBezTo>
                  <a:lnTo>
                    <a:pt x="458" y="2914"/>
                  </a:lnTo>
                  <a:cubicBezTo>
                    <a:pt x="442" y="2919"/>
                    <a:pt x="426" y="2924"/>
                    <a:pt x="410" y="2925"/>
                  </a:cubicBezTo>
                  <a:lnTo>
                    <a:pt x="426" y="2922"/>
                  </a:lnTo>
                  <a:lnTo>
                    <a:pt x="418" y="2922"/>
                  </a:lnTo>
                  <a:lnTo>
                    <a:pt x="410" y="2920"/>
                  </a:lnTo>
                  <a:lnTo>
                    <a:pt x="404" y="2919"/>
                  </a:lnTo>
                  <a:lnTo>
                    <a:pt x="402" y="2917"/>
                  </a:lnTo>
                  <a:lnTo>
                    <a:pt x="398" y="2914"/>
                  </a:lnTo>
                  <a:lnTo>
                    <a:pt x="391" y="2906"/>
                  </a:lnTo>
                  <a:lnTo>
                    <a:pt x="387" y="2900"/>
                  </a:lnTo>
                  <a:lnTo>
                    <a:pt x="383" y="2894"/>
                  </a:lnTo>
                  <a:cubicBezTo>
                    <a:pt x="380" y="2886"/>
                    <a:pt x="379" y="2881"/>
                    <a:pt x="375" y="2873"/>
                  </a:cubicBezTo>
                  <a:cubicBezTo>
                    <a:pt x="372" y="2864"/>
                    <a:pt x="371" y="2854"/>
                    <a:pt x="369" y="2846"/>
                  </a:cubicBezTo>
                  <a:cubicBezTo>
                    <a:pt x="364" y="2822"/>
                    <a:pt x="363" y="2797"/>
                    <a:pt x="360" y="2773"/>
                  </a:cubicBezTo>
                  <a:cubicBezTo>
                    <a:pt x="358" y="2740"/>
                    <a:pt x="358" y="2705"/>
                    <a:pt x="360" y="2672"/>
                  </a:cubicBezTo>
                  <a:cubicBezTo>
                    <a:pt x="366" y="2612"/>
                    <a:pt x="374" y="2553"/>
                    <a:pt x="387" y="2495"/>
                  </a:cubicBezTo>
                  <a:cubicBezTo>
                    <a:pt x="399" y="2442"/>
                    <a:pt x="413" y="2390"/>
                    <a:pt x="432" y="2340"/>
                  </a:cubicBezTo>
                  <a:cubicBezTo>
                    <a:pt x="451" y="2290"/>
                    <a:pt x="472" y="2241"/>
                    <a:pt x="496" y="2195"/>
                  </a:cubicBezTo>
                  <a:cubicBezTo>
                    <a:pt x="527" y="2135"/>
                    <a:pt x="562" y="2078"/>
                    <a:pt x="600" y="2023"/>
                  </a:cubicBezTo>
                  <a:cubicBezTo>
                    <a:pt x="637" y="1971"/>
                    <a:pt x="676" y="1922"/>
                    <a:pt x="719" y="1876"/>
                  </a:cubicBezTo>
                  <a:cubicBezTo>
                    <a:pt x="744" y="1850"/>
                    <a:pt x="770" y="1823"/>
                    <a:pt x="795" y="1801"/>
                  </a:cubicBezTo>
                  <a:cubicBezTo>
                    <a:pt x="822" y="1781"/>
                    <a:pt x="849" y="1760"/>
                    <a:pt x="876" y="1741"/>
                  </a:cubicBezTo>
                  <a:cubicBezTo>
                    <a:pt x="895" y="1729"/>
                    <a:pt x="917" y="1716"/>
                    <a:pt x="934" y="1710"/>
                  </a:cubicBezTo>
                  <a:cubicBezTo>
                    <a:pt x="952" y="1702"/>
                    <a:pt x="969" y="1695"/>
                    <a:pt x="986" y="1689"/>
                  </a:cubicBezTo>
                  <a:cubicBezTo>
                    <a:pt x="998" y="1686"/>
                    <a:pt x="1007" y="1684"/>
                    <a:pt x="1017" y="1681"/>
                  </a:cubicBezTo>
                  <a:lnTo>
                    <a:pt x="1032" y="1678"/>
                  </a:lnTo>
                  <a:lnTo>
                    <a:pt x="1032" y="1678"/>
                  </a:lnTo>
                  <a:cubicBezTo>
                    <a:pt x="1031" y="1678"/>
                    <a:pt x="1030" y="1679"/>
                    <a:pt x="1028" y="1679"/>
                  </a:cubicBezTo>
                  <a:lnTo>
                    <a:pt x="1028" y="1679"/>
                  </a:lnTo>
                  <a:cubicBezTo>
                    <a:pt x="1034" y="1678"/>
                    <a:pt x="1039" y="1678"/>
                    <a:pt x="1043" y="1678"/>
                  </a:cubicBezTo>
                  <a:close/>
                  <a:moveTo>
                    <a:pt x="2137" y="0"/>
                  </a:moveTo>
                  <a:cubicBezTo>
                    <a:pt x="2088" y="0"/>
                    <a:pt x="2038" y="21"/>
                    <a:pt x="2000" y="68"/>
                  </a:cubicBezTo>
                  <a:cubicBezTo>
                    <a:pt x="1955" y="119"/>
                    <a:pt x="1944" y="193"/>
                    <a:pt x="1925" y="256"/>
                  </a:cubicBezTo>
                  <a:cubicBezTo>
                    <a:pt x="1914" y="293"/>
                    <a:pt x="1903" y="329"/>
                    <a:pt x="1894" y="366"/>
                  </a:cubicBezTo>
                  <a:cubicBezTo>
                    <a:pt x="1889" y="380"/>
                    <a:pt x="1886" y="394"/>
                    <a:pt x="1881" y="408"/>
                  </a:cubicBezTo>
                  <a:cubicBezTo>
                    <a:pt x="1848" y="508"/>
                    <a:pt x="1813" y="608"/>
                    <a:pt x="1778" y="706"/>
                  </a:cubicBezTo>
                  <a:lnTo>
                    <a:pt x="1781" y="701"/>
                  </a:lnTo>
                  <a:lnTo>
                    <a:pt x="1781" y="701"/>
                  </a:lnTo>
                  <a:cubicBezTo>
                    <a:pt x="1780" y="706"/>
                    <a:pt x="1776" y="712"/>
                    <a:pt x="1775" y="715"/>
                  </a:cubicBezTo>
                  <a:cubicBezTo>
                    <a:pt x="1775" y="717"/>
                    <a:pt x="1773" y="720"/>
                    <a:pt x="1773" y="722"/>
                  </a:cubicBezTo>
                  <a:cubicBezTo>
                    <a:pt x="1773" y="722"/>
                    <a:pt x="1773" y="720"/>
                    <a:pt x="1773" y="720"/>
                  </a:cubicBezTo>
                  <a:cubicBezTo>
                    <a:pt x="1710" y="893"/>
                    <a:pt x="1645" y="1067"/>
                    <a:pt x="1572" y="1235"/>
                  </a:cubicBezTo>
                  <a:cubicBezTo>
                    <a:pt x="1533" y="1325"/>
                    <a:pt x="1495" y="1417"/>
                    <a:pt x="1452" y="1507"/>
                  </a:cubicBezTo>
                  <a:cubicBezTo>
                    <a:pt x="1422" y="1464"/>
                    <a:pt x="1384" y="1428"/>
                    <a:pt x="1339" y="1399"/>
                  </a:cubicBezTo>
                  <a:cubicBezTo>
                    <a:pt x="1258" y="1347"/>
                    <a:pt x="1163" y="1318"/>
                    <a:pt x="1065" y="1318"/>
                  </a:cubicBezTo>
                  <a:cubicBezTo>
                    <a:pt x="1051" y="1318"/>
                    <a:pt x="1037" y="1319"/>
                    <a:pt x="1023" y="1320"/>
                  </a:cubicBezTo>
                  <a:cubicBezTo>
                    <a:pt x="915" y="1330"/>
                    <a:pt x="811" y="1364"/>
                    <a:pt x="719" y="1423"/>
                  </a:cubicBezTo>
                  <a:cubicBezTo>
                    <a:pt x="512" y="1556"/>
                    <a:pt x="345" y="1748"/>
                    <a:pt x="227" y="1963"/>
                  </a:cubicBezTo>
                  <a:cubicBezTo>
                    <a:pt x="108" y="2178"/>
                    <a:pt x="26" y="2412"/>
                    <a:pt x="8" y="2658"/>
                  </a:cubicBezTo>
                  <a:cubicBezTo>
                    <a:pt x="0" y="2775"/>
                    <a:pt x="2" y="2900"/>
                    <a:pt x="43" y="3012"/>
                  </a:cubicBezTo>
                  <a:cubicBezTo>
                    <a:pt x="76" y="3104"/>
                    <a:pt x="140" y="3183"/>
                    <a:pt x="223" y="3236"/>
                  </a:cubicBezTo>
                  <a:cubicBezTo>
                    <a:pt x="280" y="3271"/>
                    <a:pt x="346" y="3286"/>
                    <a:pt x="413" y="3286"/>
                  </a:cubicBezTo>
                  <a:cubicBezTo>
                    <a:pt x="462" y="3286"/>
                    <a:pt x="512" y="3277"/>
                    <a:pt x="558" y="3264"/>
                  </a:cubicBezTo>
                  <a:cubicBezTo>
                    <a:pt x="659" y="3232"/>
                    <a:pt x="747" y="3172"/>
                    <a:pt x="828" y="3104"/>
                  </a:cubicBezTo>
                  <a:cubicBezTo>
                    <a:pt x="953" y="2993"/>
                    <a:pt x="1066" y="2867"/>
                    <a:pt x="1159" y="2729"/>
                  </a:cubicBezTo>
                  <a:cubicBezTo>
                    <a:pt x="1188" y="2745"/>
                    <a:pt x="1219" y="2753"/>
                    <a:pt x="1250" y="2753"/>
                  </a:cubicBezTo>
                  <a:cubicBezTo>
                    <a:pt x="1313" y="2753"/>
                    <a:pt x="1374" y="2721"/>
                    <a:pt x="1409" y="2664"/>
                  </a:cubicBezTo>
                  <a:cubicBezTo>
                    <a:pt x="1434" y="2615"/>
                    <a:pt x="1453" y="2566"/>
                    <a:pt x="1469" y="2514"/>
                  </a:cubicBezTo>
                  <a:lnTo>
                    <a:pt x="1469" y="2514"/>
                  </a:lnTo>
                  <a:cubicBezTo>
                    <a:pt x="1452" y="2626"/>
                    <a:pt x="1433" y="2738"/>
                    <a:pt x="1415" y="2851"/>
                  </a:cubicBezTo>
                  <a:cubicBezTo>
                    <a:pt x="1384" y="3057"/>
                    <a:pt x="1347" y="3262"/>
                    <a:pt x="1324" y="3470"/>
                  </a:cubicBezTo>
                  <a:cubicBezTo>
                    <a:pt x="1309" y="3570"/>
                    <a:pt x="1379" y="3661"/>
                    <a:pt x="1479" y="3677"/>
                  </a:cubicBezTo>
                  <a:cubicBezTo>
                    <a:pt x="1487" y="3677"/>
                    <a:pt x="1496" y="3679"/>
                    <a:pt x="1504" y="3679"/>
                  </a:cubicBezTo>
                  <a:cubicBezTo>
                    <a:pt x="1593" y="3679"/>
                    <a:pt x="1681" y="3611"/>
                    <a:pt x="1689" y="3520"/>
                  </a:cubicBezTo>
                  <a:cubicBezTo>
                    <a:pt x="1751" y="2759"/>
                    <a:pt x="1887" y="2006"/>
                    <a:pt x="2034" y="1257"/>
                  </a:cubicBezTo>
                  <a:lnTo>
                    <a:pt x="2034" y="1258"/>
                  </a:lnTo>
                  <a:cubicBezTo>
                    <a:pt x="2072" y="1086"/>
                    <a:pt x="2110" y="915"/>
                    <a:pt x="2153" y="742"/>
                  </a:cubicBezTo>
                  <a:cubicBezTo>
                    <a:pt x="2182" y="630"/>
                    <a:pt x="2215" y="521"/>
                    <a:pt x="2250" y="411"/>
                  </a:cubicBezTo>
                  <a:cubicBezTo>
                    <a:pt x="2273" y="351"/>
                    <a:pt x="2294" y="291"/>
                    <a:pt x="2313" y="231"/>
                  </a:cubicBezTo>
                  <a:cubicBezTo>
                    <a:pt x="2350" y="100"/>
                    <a:pt x="2246" y="0"/>
                    <a:pt x="2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2" name="Google Shape;7952;p17"/>
            <p:cNvSpPr/>
            <p:nvPr/>
          </p:nvSpPr>
          <p:spPr>
            <a:xfrm>
              <a:off x="4379088" y="13330"/>
              <a:ext cx="29179" cy="51038"/>
            </a:xfrm>
            <a:custGeom>
              <a:avLst/>
              <a:gdLst/>
              <a:ahLst/>
              <a:cxnLst/>
              <a:rect l="l" t="t" r="r" b="b"/>
              <a:pathLst>
                <a:path w="1004" h="1756" extrusionOk="0">
                  <a:moveTo>
                    <a:pt x="223" y="0"/>
                  </a:moveTo>
                  <a:cubicBezTo>
                    <a:pt x="120" y="0"/>
                    <a:pt x="28" y="76"/>
                    <a:pt x="11" y="182"/>
                  </a:cubicBezTo>
                  <a:cubicBezTo>
                    <a:pt x="0" y="257"/>
                    <a:pt x="24" y="334"/>
                    <a:pt x="48" y="406"/>
                  </a:cubicBezTo>
                  <a:cubicBezTo>
                    <a:pt x="59" y="440"/>
                    <a:pt x="70" y="475"/>
                    <a:pt x="84" y="508"/>
                  </a:cubicBezTo>
                  <a:cubicBezTo>
                    <a:pt x="135" y="643"/>
                    <a:pt x="196" y="771"/>
                    <a:pt x="258" y="899"/>
                  </a:cubicBezTo>
                  <a:cubicBezTo>
                    <a:pt x="382" y="1154"/>
                    <a:pt x="500" y="1411"/>
                    <a:pt x="632" y="1661"/>
                  </a:cubicBezTo>
                  <a:cubicBezTo>
                    <a:pt x="665" y="1721"/>
                    <a:pt x="728" y="1755"/>
                    <a:pt x="793" y="1755"/>
                  </a:cubicBezTo>
                  <a:cubicBezTo>
                    <a:pt x="824" y="1755"/>
                    <a:pt x="855" y="1748"/>
                    <a:pt x="883" y="1732"/>
                  </a:cubicBezTo>
                  <a:cubicBezTo>
                    <a:pt x="971" y="1683"/>
                    <a:pt x="1004" y="1571"/>
                    <a:pt x="955" y="1482"/>
                  </a:cubicBezTo>
                  <a:cubicBezTo>
                    <a:pt x="811" y="1218"/>
                    <a:pt x="678" y="949"/>
                    <a:pt x="548" y="679"/>
                  </a:cubicBezTo>
                  <a:lnTo>
                    <a:pt x="548" y="679"/>
                  </a:lnTo>
                  <a:lnTo>
                    <a:pt x="553" y="692"/>
                  </a:lnTo>
                  <a:lnTo>
                    <a:pt x="546" y="678"/>
                  </a:lnTo>
                  <a:cubicBezTo>
                    <a:pt x="499" y="577"/>
                    <a:pt x="455" y="475"/>
                    <a:pt x="417" y="371"/>
                  </a:cubicBezTo>
                  <a:cubicBezTo>
                    <a:pt x="409" y="347"/>
                    <a:pt x="402" y="325"/>
                    <a:pt x="396" y="303"/>
                  </a:cubicBezTo>
                  <a:cubicBezTo>
                    <a:pt x="478" y="187"/>
                    <a:pt x="409" y="26"/>
                    <a:pt x="268" y="5"/>
                  </a:cubicBezTo>
                  <a:cubicBezTo>
                    <a:pt x="253" y="2"/>
                    <a:pt x="238" y="0"/>
                    <a:pt x="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3" name="Google Shape;7953;p17"/>
            <p:cNvSpPr/>
            <p:nvPr/>
          </p:nvSpPr>
          <p:spPr>
            <a:xfrm>
              <a:off x="4377461" y="10365"/>
              <a:ext cx="46645" cy="62577"/>
            </a:xfrm>
            <a:custGeom>
              <a:avLst/>
              <a:gdLst/>
              <a:ahLst/>
              <a:cxnLst/>
              <a:rect l="l" t="t" r="r" b="b"/>
              <a:pathLst>
                <a:path w="1605" h="2153" extrusionOk="0">
                  <a:moveTo>
                    <a:pt x="1389" y="1"/>
                  </a:moveTo>
                  <a:cubicBezTo>
                    <a:pt x="1367" y="1"/>
                    <a:pt x="1344" y="4"/>
                    <a:pt x="1321" y="12"/>
                  </a:cubicBezTo>
                  <a:cubicBezTo>
                    <a:pt x="1237" y="39"/>
                    <a:pt x="1169" y="112"/>
                    <a:pt x="1117" y="180"/>
                  </a:cubicBezTo>
                  <a:cubicBezTo>
                    <a:pt x="1071" y="235"/>
                    <a:pt x="1028" y="295"/>
                    <a:pt x="989" y="356"/>
                  </a:cubicBezTo>
                  <a:cubicBezTo>
                    <a:pt x="941" y="427"/>
                    <a:pt x="894" y="496"/>
                    <a:pt x="849" y="569"/>
                  </a:cubicBezTo>
                  <a:cubicBezTo>
                    <a:pt x="762" y="709"/>
                    <a:pt x="675" y="846"/>
                    <a:pt x="590" y="986"/>
                  </a:cubicBezTo>
                  <a:cubicBezTo>
                    <a:pt x="501" y="1133"/>
                    <a:pt x="412" y="1277"/>
                    <a:pt x="325" y="1421"/>
                  </a:cubicBezTo>
                  <a:cubicBezTo>
                    <a:pt x="233" y="1575"/>
                    <a:pt x="139" y="1725"/>
                    <a:pt x="51" y="1880"/>
                  </a:cubicBezTo>
                  <a:cubicBezTo>
                    <a:pt x="1" y="1966"/>
                    <a:pt x="28" y="2076"/>
                    <a:pt x="113" y="2130"/>
                  </a:cubicBezTo>
                  <a:cubicBezTo>
                    <a:pt x="139" y="2145"/>
                    <a:pt x="169" y="2152"/>
                    <a:pt x="200" y="2152"/>
                  </a:cubicBezTo>
                  <a:cubicBezTo>
                    <a:pt x="203" y="2152"/>
                    <a:pt x="205" y="2152"/>
                    <a:pt x="208" y="2152"/>
                  </a:cubicBezTo>
                  <a:cubicBezTo>
                    <a:pt x="211" y="2152"/>
                    <a:pt x="214" y="2153"/>
                    <a:pt x="217" y="2153"/>
                  </a:cubicBezTo>
                  <a:cubicBezTo>
                    <a:pt x="278" y="2153"/>
                    <a:pt x="333" y="2120"/>
                    <a:pt x="363" y="2067"/>
                  </a:cubicBezTo>
                  <a:cubicBezTo>
                    <a:pt x="507" y="1796"/>
                    <a:pt x="666" y="1533"/>
                    <a:pt x="827" y="1275"/>
                  </a:cubicBezTo>
                  <a:cubicBezTo>
                    <a:pt x="982" y="1030"/>
                    <a:pt x="1136" y="785"/>
                    <a:pt x="1300" y="546"/>
                  </a:cubicBezTo>
                  <a:cubicBezTo>
                    <a:pt x="1340" y="492"/>
                    <a:pt x="1381" y="439"/>
                    <a:pt x="1425" y="389"/>
                  </a:cubicBezTo>
                  <a:cubicBezTo>
                    <a:pt x="1432" y="383"/>
                    <a:pt x="1438" y="376"/>
                    <a:pt x="1446" y="368"/>
                  </a:cubicBezTo>
                  <a:lnTo>
                    <a:pt x="1452" y="364"/>
                  </a:lnTo>
                  <a:lnTo>
                    <a:pt x="1454" y="364"/>
                  </a:lnTo>
                  <a:cubicBezTo>
                    <a:pt x="1554" y="327"/>
                    <a:pt x="1604" y="216"/>
                    <a:pt x="1566" y="117"/>
                  </a:cubicBezTo>
                  <a:cubicBezTo>
                    <a:pt x="1535" y="41"/>
                    <a:pt x="1464" y="1"/>
                    <a:pt x="13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4" name="Google Shape;7954;p17"/>
            <p:cNvSpPr/>
            <p:nvPr/>
          </p:nvSpPr>
          <p:spPr>
            <a:xfrm>
              <a:off x="4431345" y="-31225"/>
              <a:ext cx="62746" cy="95188"/>
            </a:xfrm>
            <a:custGeom>
              <a:avLst/>
              <a:gdLst/>
              <a:ahLst/>
              <a:cxnLst/>
              <a:rect l="l" t="t" r="r" b="b"/>
              <a:pathLst>
                <a:path w="2159" h="3275" extrusionOk="0">
                  <a:moveTo>
                    <a:pt x="889" y="2235"/>
                  </a:moveTo>
                  <a:cubicBezTo>
                    <a:pt x="886" y="2238"/>
                    <a:pt x="884" y="2241"/>
                    <a:pt x="881" y="2244"/>
                  </a:cubicBezTo>
                  <a:lnTo>
                    <a:pt x="881" y="2244"/>
                  </a:lnTo>
                  <a:cubicBezTo>
                    <a:pt x="884" y="2241"/>
                    <a:pt x="886" y="2238"/>
                    <a:pt x="889" y="2235"/>
                  </a:cubicBezTo>
                  <a:close/>
                  <a:moveTo>
                    <a:pt x="523" y="2589"/>
                  </a:moveTo>
                  <a:lnTo>
                    <a:pt x="522" y="2589"/>
                  </a:lnTo>
                  <a:lnTo>
                    <a:pt x="522" y="2589"/>
                  </a:lnTo>
                  <a:lnTo>
                    <a:pt x="522" y="2589"/>
                  </a:lnTo>
                  <a:lnTo>
                    <a:pt x="522" y="2589"/>
                  </a:lnTo>
                  <a:lnTo>
                    <a:pt x="523" y="2589"/>
                  </a:lnTo>
                  <a:close/>
                  <a:moveTo>
                    <a:pt x="927" y="1438"/>
                  </a:moveTo>
                  <a:cubicBezTo>
                    <a:pt x="937" y="1438"/>
                    <a:pt x="948" y="1438"/>
                    <a:pt x="958" y="1438"/>
                  </a:cubicBezTo>
                  <a:cubicBezTo>
                    <a:pt x="969" y="1438"/>
                    <a:pt x="982" y="1440"/>
                    <a:pt x="993" y="1443"/>
                  </a:cubicBezTo>
                  <a:cubicBezTo>
                    <a:pt x="1006" y="1446"/>
                    <a:pt x="1020" y="1449"/>
                    <a:pt x="1033" y="1454"/>
                  </a:cubicBezTo>
                  <a:cubicBezTo>
                    <a:pt x="1042" y="1459"/>
                    <a:pt x="1053" y="1464"/>
                    <a:pt x="1063" y="1468"/>
                  </a:cubicBezTo>
                  <a:cubicBezTo>
                    <a:pt x="1071" y="1473"/>
                    <a:pt x="1078" y="1476"/>
                    <a:pt x="1088" y="1484"/>
                  </a:cubicBezTo>
                  <a:cubicBezTo>
                    <a:pt x="1096" y="1491"/>
                    <a:pt x="1105" y="1497"/>
                    <a:pt x="1112" y="1503"/>
                  </a:cubicBezTo>
                  <a:cubicBezTo>
                    <a:pt x="1118" y="1511"/>
                    <a:pt x="1124" y="1517"/>
                    <a:pt x="1131" y="1524"/>
                  </a:cubicBezTo>
                  <a:cubicBezTo>
                    <a:pt x="1130" y="1523"/>
                    <a:pt x="1129" y="1521"/>
                    <a:pt x="1128" y="1520"/>
                  </a:cubicBezTo>
                  <a:lnTo>
                    <a:pt x="1128" y="1520"/>
                  </a:lnTo>
                  <a:cubicBezTo>
                    <a:pt x="1136" y="1530"/>
                    <a:pt x="1144" y="1541"/>
                    <a:pt x="1153" y="1552"/>
                  </a:cubicBezTo>
                  <a:cubicBezTo>
                    <a:pt x="1158" y="1560"/>
                    <a:pt x="1162" y="1570"/>
                    <a:pt x="1167" y="1579"/>
                  </a:cubicBezTo>
                  <a:cubicBezTo>
                    <a:pt x="1170" y="1586"/>
                    <a:pt x="1172" y="1592"/>
                    <a:pt x="1175" y="1600"/>
                  </a:cubicBezTo>
                  <a:cubicBezTo>
                    <a:pt x="1178" y="1609"/>
                    <a:pt x="1180" y="1617"/>
                    <a:pt x="1183" y="1627"/>
                  </a:cubicBezTo>
                  <a:cubicBezTo>
                    <a:pt x="1183" y="1631"/>
                    <a:pt x="1185" y="1638"/>
                    <a:pt x="1185" y="1643"/>
                  </a:cubicBezTo>
                  <a:cubicBezTo>
                    <a:pt x="1161" y="1662"/>
                    <a:pt x="1142" y="1685"/>
                    <a:pt x="1128" y="1714"/>
                  </a:cubicBezTo>
                  <a:cubicBezTo>
                    <a:pt x="1086" y="1799"/>
                    <a:pt x="1021" y="1902"/>
                    <a:pt x="1034" y="2000"/>
                  </a:cubicBezTo>
                  <a:cubicBezTo>
                    <a:pt x="983" y="2087"/>
                    <a:pt x="933" y="2173"/>
                    <a:pt x="876" y="2254"/>
                  </a:cubicBezTo>
                  <a:cubicBezTo>
                    <a:pt x="877" y="2251"/>
                    <a:pt x="879" y="2247"/>
                    <a:pt x="881" y="2244"/>
                  </a:cubicBezTo>
                  <a:lnTo>
                    <a:pt x="881" y="2244"/>
                  </a:lnTo>
                  <a:cubicBezTo>
                    <a:pt x="838" y="2304"/>
                    <a:pt x="791" y="2364"/>
                    <a:pt x="741" y="2420"/>
                  </a:cubicBezTo>
                  <a:cubicBezTo>
                    <a:pt x="710" y="2453"/>
                    <a:pt x="678" y="2485"/>
                    <a:pt x="645" y="2515"/>
                  </a:cubicBezTo>
                  <a:cubicBezTo>
                    <a:pt x="626" y="2531"/>
                    <a:pt x="607" y="2545"/>
                    <a:pt x="588" y="2558"/>
                  </a:cubicBezTo>
                  <a:cubicBezTo>
                    <a:pt x="577" y="2564"/>
                    <a:pt x="566" y="2570"/>
                    <a:pt x="555" y="2577"/>
                  </a:cubicBezTo>
                  <a:cubicBezTo>
                    <a:pt x="547" y="2581"/>
                    <a:pt x="539" y="2584"/>
                    <a:pt x="531" y="2588"/>
                  </a:cubicBezTo>
                  <a:lnTo>
                    <a:pt x="522" y="2589"/>
                  </a:lnTo>
                  <a:lnTo>
                    <a:pt x="522" y="2589"/>
                  </a:lnTo>
                  <a:lnTo>
                    <a:pt x="520" y="2590"/>
                  </a:lnTo>
                  <a:lnTo>
                    <a:pt x="520" y="2590"/>
                  </a:lnTo>
                  <a:lnTo>
                    <a:pt x="518" y="2591"/>
                  </a:lnTo>
                  <a:lnTo>
                    <a:pt x="522" y="2589"/>
                  </a:lnTo>
                  <a:lnTo>
                    <a:pt x="522" y="2589"/>
                  </a:lnTo>
                  <a:lnTo>
                    <a:pt x="509" y="2592"/>
                  </a:lnTo>
                  <a:cubicBezTo>
                    <a:pt x="512" y="2592"/>
                    <a:pt x="515" y="2591"/>
                    <a:pt x="518" y="2591"/>
                  </a:cubicBezTo>
                  <a:lnTo>
                    <a:pt x="518" y="2591"/>
                  </a:lnTo>
                  <a:lnTo>
                    <a:pt x="515" y="2592"/>
                  </a:lnTo>
                  <a:lnTo>
                    <a:pt x="518" y="2592"/>
                  </a:lnTo>
                  <a:cubicBezTo>
                    <a:pt x="509" y="2594"/>
                    <a:pt x="499" y="2596"/>
                    <a:pt x="491" y="2596"/>
                  </a:cubicBezTo>
                  <a:lnTo>
                    <a:pt x="474" y="2596"/>
                  </a:lnTo>
                  <a:lnTo>
                    <a:pt x="467" y="2594"/>
                  </a:lnTo>
                  <a:lnTo>
                    <a:pt x="461" y="2592"/>
                  </a:lnTo>
                  <a:lnTo>
                    <a:pt x="456" y="2588"/>
                  </a:lnTo>
                  <a:cubicBezTo>
                    <a:pt x="453" y="2584"/>
                    <a:pt x="449" y="2580"/>
                    <a:pt x="446" y="2576"/>
                  </a:cubicBezTo>
                  <a:lnTo>
                    <a:pt x="446" y="2576"/>
                  </a:lnTo>
                  <a:lnTo>
                    <a:pt x="441" y="2569"/>
                  </a:lnTo>
                  <a:cubicBezTo>
                    <a:pt x="437" y="2562"/>
                    <a:pt x="434" y="2556"/>
                    <a:pt x="431" y="2550"/>
                  </a:cubicBezTo>
                  <a:cubicBezTo>
                    <a:pt x="425" y="2535"/>
                    <a:pt x="420" y="2523"/>
                    <a:pt x="415" y="2510"/>
                  </a:cubicBezTo>
                  <a:cubicBezTo>
                    <a:pt x="406" y="2478"/>
                    <a:pt x="396" y="2450"/>
                    <a:pt x="391" y="2417"/>
                  </a:cubicBezTo>
                  <a:cubicBezTo>
                    <a:pt x="385" y="2382"/>
                    <a:pt x="382" y="2349"/>
                    <a:pt x="379" y="2315"/>
                  </a:cubicBezTo>
                  <a:cubicBezTo>
                    <a:pt x="377" y="2268"/>
                    <a:pt x="377" y="2222"/>
                    <a:pt x="380" y="2176"/>
                  </a:cubicBezTo>
                  <a:cubicBezTo>
                    <a:pt x="385" y="2132"/>
                    <a:pt x="391" y="2087"/>
                    <a:pt x="399" y="2043"/>
                  </a:cubicBezTo>
                  <a:cubicBezTo>
                    <a:pt x="410" y="1996"/>
                    <a:pt x="425" y="1950"/>
                    <a:pt x="441" y="1904"/>
                  </a:cubicBezTo>
                  <a:cubicBezTo>
                    <a:pt x="455" y="1867"/>
                    <a:pt x="471" y="1831"/>
                    <a:pt x="488" y="1795"/>
                  </a:cubicBezTo>
                  <a:cubicBezTo>
                    <a:pt x="509" y="1757"/>
                    <a:pt x="532" y="1719"/>
                    <a:pt x="556" y="1682"/>
                  </a:cubicBezTo>
                  <a:cubicBezTo>
                    <a:pt x="578" y="1650"/>
                    <a:pt x="604" y="1620"/>
                    <a:pt x="629" y="1592"/>
                  </a:cubicBezTo>
                  <a:cubicBezTo>
                    <a:pt x="648" y="1573"/>
                    <a:pt x="664" y="1554"/>
                    <a:pt x="686" y="1536"/>
                  </a:cubicBezTo>
                  <a:cubicBezTo>
                    <a:pt x="708" y="1519"/>
                    <a:pt x="730" y="1503"/>
                    <a:pt x="754" y="1487"/>
                  </a:cubicBezTo>
                  <a:cubicBezTo>
                    <a:pt x="763" y="1483"/>
                    <a:pt x="773" y="1478"/>
                    <a:pt x="781" y="1473"/>
                  </a:cubicBezTo>
                  <a:cubicBezTo>
                    <a:pt x="800" y="1465"/>
                    <a:pt x="819" y="1457"/>
                    <a:pt x="839" y="1451"/>
                  </a:cubicBezTo>
                  <a:cubicBezTo>
                    <a:pt x="851" y="1448"/>
                    <a:pt x="862" y="1445"/>
                    <a:pt x="873" y="1442"/>
                  </a:cubicBezTo>
                  <a:cubicBezTo>
                    <a:pt x="885" y="1440"/>
                    <a:pt x="898" y="1438"/>
                    <a:pt x="911" y="1438"/>
                  </a:cubicBezTo>
                  <a:cubicBezTo>
                    <a:pt x="916" y="1438"/>
                    <a:pt x="921" y="1438"/>
                    <a:pt x="927" y="1438"/>
                  </a:cubicBezTo>
                  <a:close/>
                  <a:moveTo>
                    <a:pt x="1960" y="1"/>
                  </a:moveTo>
                  <a:cubicBezTo>
                    <a:pt x="1911" y="1"/>
                    <a:pt x="1860" y="21"/>
                    <a:pt x="1822" y="67"/>
                  </a:cubicBezTo>
                  <a:cubicBezTo>
                    <a:pt x="1770" y="134"/>
                    <a:pt x="1750" y="216"/>
                    <a:pt x="1723" y="295"/>
                  </a:cubicBezTo>
                  <a:cubicBezTo>
                    <a:pt x="1712" y="335"/>
                    <a:pt x="1697" y="375"/>
                    <a:pt x="1686" y="414"/>
                  </a:cubicBezTo>
                  <a:cubicBezTo>
                    <a:pt x="1667" y="496"/>
                    <a:pt x="1645" y="577"/>
                    <a:pt x="1628" y="660"/>
                  </a:cubicBezTo>
                  <a:cubicBezTo>
                    <a:pt x="1566" y="830"/>
                    <a:pt x="1504" y="1000"/>
                    <a:pt x="1433" y="1168"/>
                  </a:cubicBezTo>
                  <a:cubicBezTo>
                    <a:pt x="1420" y="1199"/>
                    <a:pt x="1406" y="1233"/>
                    <a:pt x="1393" y="1266"/>
                  </a:cubicBezTo>
                  <a:cubicBezTo>
                    <a:pt x="1271" y="1142"/>
                    <a:pt x="1105" y="1073"/>
                    <a:pt x="933" y="1073"/>
                  </a:cubicBezTo>
                  <a:cubicBezTo>
                    <a:pt x="913" y="1073"/>
                    <a:pt x="894" y="1074"/>
                    <a:pt x="874" y="1076"/>
                  </a:cubicBezTo>
                  <a:cubicBezTo>
                    <a:pt x="691" y="1096"/>
                    <a:pt x="518" y="1183"/>
                    <a:pt x="393" y="1320"/>
                  </a:cubicBezTo>
                  <a:cubicBezTo>
                    <a:pt x="249" y="1472"/>
                    <a:pt x="141" y="1657"/>
                    <a:pt x="83" y="1858"/>
                  </a:cubicBezTo>
                  <a:cubicBezTo>
                    <a:pt x="26" y="2054"/>
                    <a:pt x="0" y="2268"/>
                    <a:pt x="35" y="2469"/>
                  </a:cubicBezTo>
                  <a:cubicBezTo>
                    <a:pt x="54" y="2577"/>
                    <a:pt x="80" y="2681"/>
                    <a:pt x="138" y="2774"/>
                  </a:cubicBezTo>
                  <a:cubicBezTo>
                    <a:pt x="186" y="2849"/>
                    <a:pt x="255" y="2906"/>
                    <a:pt x="338" y="2937"/>
                  </a:cubicBezTo>
                  <a:cubicBezTo>
                    <a:pt x="385" y="2955"/>
                    <a:pt x="434" y="2964"/>
                    <a:pt x="484" y="2964"/>
                  </a:cubicBezTo>
                  <a:cubicBezTo>
                    <a:pt x="522" y="2964"/>
                    <a:pt x="561" y="2959"/>
                    <a:pt x="599" y="2949"/>
                  </a:cubicBezTo>
                  <a:cubicBezTo>
                    <a:pt x="691" y="2922"/>
                    <a:pt x="776" y="2876"/>
                    <a:pt x="851" y="2816"/>
                  </a:cubicBezTo>
                  <a:cubicBezTo>
                    <a:pt x="949" y="2733"/>
                    <a:pt x="1036" y="2640"/>
                    <a:pt x="1109" y="2535"/>
                  </a:cubicBezTo>
                  <a:cubicBezTo>
                    <a:pt x="1185" y="2429"/>
                    <a:pt x="1256" y="2320"/>
                    <a:pt x="1321" y="2206"/>
                  </a:cubicBezTo>
                  <a:cubicBezTo>
                    <a:pt x="1338" y="2176"/>
                    <a:pt x="1354" y="2144"/>
                    <a:pt x="1371" y="2113"/>
                  </a:cubicBezTo>
                  <a:cubicBezTo>
                    <a:pt x="1384" y="2100"/>
                    <a:pt x="1397" y="2086"/>
                    <a:pt x="1406" y="2072"/>
                  </a:cubicBezTo>
                  <a:lnTo>
                    <a:pt x="1406" y="2072"/>
                  </a:lnTo>
                  <a:cubicBezTo>
                    <a:pt x="1390" y="2193"/>
                    <a:pt x="1374" y="2317"/>
                    <a:pt x="1357" y="2439"/>
                  </a:cubicBezTo>
                  <a:cubicBezTo>
                    <a:pt x="1330" y="2648"/>
                    <a:pt x="1297" y="2855"/>
                    <a:pt x="1273" y="3064"/>
                  </a:cubicBezTo>
                  <a:cubicBezTo>
                    <a:pt x="1261" y="3164"/>
                    <a:pt x="1330" y="3256"/>
                    <a:pt x="1430" y="3271"/>
                  </a:cubicBezTo>
                  <a:cubicBezTo>
                    <a:pt x="1438" y="3273"/>
                    <a:pt x="1446" y="3275"/>
                    <a:pt x="1454" y="3275"/>
                  </a:cubicBezTo>
                  <a:cubicBezTo>
                    <a:pt x="1541" y="3275"/>
                    <a:pt x="1629" y="3208"/>
                    <a:pt x="1637" y="3116"/>
                  </a:cubicBezTo>
                  <a:cubicBezTo>
                    <a:pt x="1639" y="3088"/>
                    <a:pt x="1642" y="3059"/>
                    <a:pt x="1644" y="3031"/>
                  </a:cubicBezTo>
                  <a:lnTo>
                    <a:pt x="1644" y="3036"/>
                  </a:lnTo>
                  <a:cubicBezTo>
                    <a:pt x="1704" y="2323"/>
                    <a:pt x="1805" y="1614"/>
                    <a:pt x="1930" y="910"/>
                  </a:cubicBezTo>
                  <a:cubicBezTo>
                    <a:pt x="1948" y="832"/>
                    <a:pt x="1963" y="753"/>
                    <a:pt x="1982" y="675"/>
                  </a:cubicBezTo>
                  <a:cubicBezTo>
                    <a:pt x="1993" y="644"/>
                    <a:pt x="2006" y="614"/>
                    <a:pt x="2017" y="584"/>
                  </a:cubicBezTo>
                  <a:cubicBezTo>
                    <a:pt x="2065" y="462"/>
                    <a:pt x="2122" y="337"/>
                    <a:pt x="2142" y="207"/>
                  </a:cubicBezTo>
                  <a:cubicBezTo>
                    <a:pt x="2158" y="86"/>
                    <a:pt x="2061" y="1"/>
                    <a:pt x="19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5" name="Google Shape;7955;p17"/>
            <p:cNvSpPr/>
            <p:nvPr/>
          </p:nvSpPr>
          <p:spPr>
            <a:xfrm>
              <a:off x="4493222" y="-3818"/>
              <a:ext cx="65071" cy="141343"/>
            </a:xfrm>
            <a:custGeom>
              <a:avLst/>
              <a:gdLst/>
              <a:ahLst/>
              <a:cxnLst/>
              <a:rect l="l" t="t" r="r" b="b"/>
              <a:pathLst>
                <a:path w="2239" h="4863" extrusionOk="0">
                  <a:moveTo>
                    <a:pt x="1297" y="2105"/>
                  </a:moveTo>
                  <a:cubicBezTo>
                    <a:pt x="1284" y="2227"/>
                    <a:pt x="1275" y="2349"/>
                    <a:pt x="1262" y="2472"/>
                  </a:cubicBezTo>
                  <a:cubicBezTo>
                    <a:pt x="1245" y="2643"/>
                    <a:pt x="1234" y="2818"/>
                    <a:pt x="1219" y="2990"/>
                  </a:cubicBezTo>
                  <a:cubicBezTo>
                    <a:pt x="1185" y="3376"/>
                    <a:pt x="1150" y="3766"/>
                    <a:pt x="1071" y="4146"/>
                  </a:cubicBezTo>
                  <a:cubicBezTo>
                    <a:pt x="1056" y="4204"/>
                    <a:pt x="1042" y="4261"/>
                    <a:pt x="1023" y="4318"/>
                  </a:cubicBezTo>
                  <a:cubicBezTo>
                    <a:pt x="1015" y="4340"/>
                    <a:pt x="1006" y="4363"/>
                    <a:pt x="996" y="4383"/>
                  </a:cubicBezTo>
                  <a:cubicBezTo>
                    <a:pt x="987" y="4401"/>
                    <a:pt x="977" y="4416"/>
                    <a:pt x="968" y="4432"/>
                  </a:cubicBezTo>
                  <a:lnTo>
                    <a:pt x="957" y="4443"/>
                  </a:lnTo>
                  <a:cubicBezTo>
                    <a:pt x="952" y="4450"/>
                    <a:pt x="944" y="4459"/>
                    <a:pt x="938" y="4464"/>
                  </a:cubicBezTo>
                  <a:cubicBezTo>
                    <a:pt x="931" y="4469"/>
                    <a:pt x="925" y="4473"/>
                    <a:pt x="919" y="4478"/>
                  </a:cubicBezTo>
                  <a:lnTo>
                    <a:pt x="928" y="4472"/>
                  </a:lnTo>
                  <a:lnTo>
                    <a:pt x="927" y="4473"/>
                  </a:lnTo>
                  <a:cubicBezTo>
                    <a:pt x="919" y="4478"/>
                    <a:pt x="909" y="4484"/>
                    <a:pt x="901" y="4488"/>
                  </a:cubicBezTo>
                  <a:cubicBezTo>
                    <a:pt x="893" y="4491"/>
                    <a:pt x="887" y="4494"/>
                    <a:pt x="879" y="4497"/>
                  </a:cubicBezTo>
                  <a:cubicBezTo>
                    <a:pt x="870" y="4500"/>
                    <a:pt x="860" y="4501"/>
                    <a:pt x="850" y="4504"/>
                  </a:cubicBezTo>
                  <a:lnTo>
                    <a:pt x="850" y="4504"/>
                  </a:lnTo>
                  <a:lnTo>
                    <a:pt x="833" y="4505"/>
                  </a:lnTo>
                  <a:lnTo>
                    <a:pt x="808" y="4505"/>
                  </a:lnTo>
                  <a:cubicBezTo>
                    <a:pt x="795" y="4505"/>
                    <a:pt x="784" y="4503"/>
                    <a:pt x="771" y="4500"/>
                  </a:cubicBezTo>
                  <a:cubicBezTo>
                    <a:pt x="759" y="4497"/>
                    <a:pt x="746" y="4494"/>
                    <a:pt x="733" y="4491"/>
                  </a:cubicBezTo>
                  <a:cubicBezTo>
                    <a:pt x="716" y="4483"/>
                    <a:pt x="699" y="4477"/>
                    <a:pt x="683" y="4469"/>
                  </a:cubicBezTo>
                  <a:cubicBezTo>
                    <a:pt x="661" y="4456"/>
                    <a:pt x="639" y="4443"/>
                    <a:pt x="618" y="4431"/>
                  </a:cubicBezTo>
                  <a:cubicBezTo>
                    <a:pt x="601" y="4416"/>
                    <a:pt x="583" y="4404"/>
                    <a:pt x="567" y="4388"/>
                  </a:cubicBezTo>
                  <a:cubicBezTo>
                    <a:pt x="550" y="4372"/>
                    <a:pt x="534" y="4358"/>
                    <a:pt x="520" y="4339"/>
                  </a:cubicBezTo>
                  <a:cubicBezTo>
                    <a:pt x="506" y="4321"/>
                    <a:pt x="491" y="4301"/>
                    <a:pt x="477" y="4282"/>
                  </a:cubicBezTo>
                  <a:cubicBezTo>
                    <a:pt x="463" y="4257"/>
                    <a:pt x="447" y="4231"/>
                    <a:pt x="436" y="4207"/>
                  </a:cubicBezTo>
                  <a:cubicBezTo>
                    <a:pt x="426" y="4184"/>
                    <a:pt x="417" y="4160"/>
                    <a:pt x="407" y="4135"/>
                  </a:cubicBezTo>
                  <a:cubicBezTo>
                    <a:pt x="398" y="4103"/>
                    <a:pt x="388" y="4071"/>
                    <a:pt x="382" y="4038"/>
                  </a:cubicBezTo>
                  <a:cubicBezTo>
                    <a:pt x="374" y="3997"/>
                    <a:pt x="368" y="3957"/>
                    <a:pt x="366" y="3911"/>
                  </a:cubicBezTo>
                  <a:cubicBezTo>
                    <a:pt x="365" y="3867"/>
                    <a:pt x="366" y="3823"/>
                    <a:pt x="369" y="3778"/>
                  </a:cubicBezTo>
                  <a:cubicBezTo>
                    <a:pt x="376" y="3718"/>
                    <a:pt x="384" y="3660"/>
                    <a:pt x="396" y="3600"/>
                  </a:cubicBezTo>
                  <a:cubicBezTo>
                    <a:pt x="414" y="3524"/>
                    <a:pt x="436" y="3448"/>
                    <a:pt x="461" y="3375"/>
                  </a:cubicBezTo>
                  <a:cubicBezTo>
                    <a:pt x="502" y="3259"/>
                    <a:pt x="551" y="3147"/>
                    <a:pt x="607" y="3038"/>
                  </a:cubicBezTo>
                  <a:cubicBezTo>
                    <a:pt x="661" y="2935"/>
                    <a:pt x="721" y="2835"/>
                    <a:pt x="787" y="2738"/>
                  </a:cubicBezTo>
                  <a:cubicBezTo>
                    <a:pt x="944" y="2517"/>
                    <a:pt x="1120" y="2309"/>
                    <a:pt x="1297" y="2105"/>
                  </a:cubicBezTo>
                  <a:close/>
                  <a:moveTo>
                    <a:pt x="848" y="4505"/>
                  </a:moveTo>
                  <a:lnTo>
                    <a:pt x="848" y="4505"/>
                  </a:lnTo>
                  <a:cubicBezTo>
                    <a:pt x="847" y="4505"/>
                    <a:pt x="846" y="4505"/>
                    <a:pt x="846" y="4505"/>
                  </a:cubicBezTo>
                  <a:cubicBezTo>
                    <a:pt x="843" y="4505"/>
                    <a:pt x="838" y="4507"/>
                    <a:pt x="833" y="4507"/>
                  </a:cubicBezTo>
                  <a:lnTo>
                    <a:pt x="844" y="4505"/>
                  </a:lnTo>
                  <a:lnTo>
                    <a:pt x="848" y="4505"/>
                  </a:lnTo>
                  <a:close/>
                  <a:moveTo>
                    <a:pt x="910" y="1"/>
                  </a:moveTo>
                  <a:cubicBezTo>
                    <a:pt x="756" y="1"/>
                    <a:pt x="673" y="181"/>
                    <a:pt x="627" y="307"/>
                  </a:cubicBezTo>
                  <a:cubicBezTo>
                    <a:pt x="556" y="513"/>
                    <a:pt x="502" y="723"/>
                    <a:pt x="466" y="939"/>
                  </a:cubicBezTo>
                  <a:cubicBezTo>
                    <a:pt x="452" y="1024"/>
                    <a:pt x="437" y="1110"/>
                    <a:pt x="426" y="1197"/>
                  </a:cubicBezTo>
                  <a:cubicBezTo>
                    <a:pt x="420" y="1241"/>
                    <a:pt x="414" y="1287"/>
                    <a:pt x="407" y="1334"/>
                  </a:cubicBezTo>
                  <a:cubicBezTo>
                    <a:pt x="396" y="1406"/>
                    <a:pt x="390" y="1477"/>
                    <a:pt x="388" y="1548"/>
                  </a:cubicBezTo>
                  <a:cubicBezTo>
                    <a:pt x="388" y="1608"/>
                    <a:pt x="390" y="1672"/>
                    <a:pt x="415" y="1727"/>
                  </a:cubicBezTo>
                  <a:cubicBezTo>
                    <a:pt x="433" y="1766"/>
                    <a:pt x="456" y="1804"/>
                    <a:pt x="487" y="1836"/>
                  </a:cubicBezTo>
                  <a:cubicBezTo>
                    <a:pt x="538" y="1890"/>
                    <a:pt x="615" y="1915"/>
                    <a:pt x="689" y="1915"/>
                  </a:cubicBezTo>
                  <a:cubicBezTo>
                    <a:pt x="708" y="1915"/>
                    <a:pt x="726" y="1914"/>
                    <a:pt x="745" y="1911"/>
                  </a:cubicBezTo>
                  <a:cubicBezTo>
                    <a:pt x="849" y="1893"/>
                    <a:pt x="947" y="1822"/>
                    <a:pt x="1023" y="1751"/>
                  </a:cubicBezTo>
                  <a:cubicBezTo>
                    <a:pt x="1109" y="1670"/>
                    <a:pt x="1189" y="1584"/>
                    <a:pt x="1262" y="1491"/>
                  </a:cubicBezTo>
                  <a:cubicBezTo>
                    <a:pt x="1319" y="1417"/>
                    <a:pt x="1375" y="1341"/>
                    <a:pt x="1432" y="1266"/>
                  </a:cubicBezTo>
                  <a:lnTo>
                    <a:pt x="1432" y="1266"/>
                  </a:lnTo>
                  <a:cubicBezTo>
                    <a:pt x="1414" y="1349"/>
                    <a:pt x="1400" y="1431"/>
                    <a:pt x="1383" y="1513"/>
                  </a:cubicBezTo>
                  <a:cubicBezTo>
                    <a:pt x="1384" y="1505"/>
                    <a:pt x="1386" y="1497"/>
                    <a:pt x="1387" y="1489"/>
                  </a:cubicBezTo>
                  <a:lnTo>
                    <a:pt x="1387" y="1489"/>
                  </a:lnTo>
                  <a:cubicBezTo>
                    <a:pt x="1384" y="1504"/>
                    <a:pt x="1381" y="1518"/>
                    <a:pt x="1379" y="1532"/>
                  </a:cubicBezTo>
                  <a:cubicBezTo>
                    <a:pt x="1231" y="1698"/>
                    <a:pt x="1083" y="1865"/>
                    <a:pt x="936" y="2031"/>
                  </a:cubicBezTo>
                  <a:cubicBezTo>
                    <a:pt x="680" y="2322"/>
                    <a:pt x="431" y="2628"/>
                    <a:pt x="260" y="2977"/>
                  </a:cubicBezTo>
                  <a:cubicBezTo>
                    <a:pt x="145" y="3212"/>
                    <a:pt x="45" y="3468"/>
                    <a:pt x="23" y="3731"/>
                  </a:cubicBezTo>
                  <a:cubicBezTo>
                    <a:pt x="1" y="3973"/>
                    <a:pt x="27" y="4233"/>
                    <a:pt x="159" y="4445"/>
                  </a:cubicBezTo>
                  <a:cubicBezTo>
                    <a:pt x="281" y="4638"/>
                    <a:pt x="460" y="4795"/>
                    <a:pt x="686" y="4849"/>
                  </a:cubicBezTo>
                  <a:cubicBezTo>
                    <a:pt x="729" y="4858"/>
                    <a:pt x="775" y="4863"/>
                    <a:pt x="819" y="4863"/>
                  </a:cubicBezTo>
                  <a:cubicBezTo>
                    <a:pt x="821" y="4863"/>
                    <a:pt x="822" y="4863"/>
                    <a:pt x="824" y="4863"/>
                  </a:cubicBezTo>
                  <a:cubicBezTo>
                    <a:pt x="995" y="4863"/>
                    <a:pt x="1156" y="4781"/>
                    <a:pt x="1254" y="4641"/>
                  </a:cubicBezTo>
                  <a:cubicBezTo>
                    <a:pt x="1362" y="4483"/>
                    <a:pt x="1394" y="4290"/>
                    <a:pt x="1422" y="4105"/>
                  </a:cubicBezTo>
                  <a:cubicBezTo>
                    <a:pt x="1435" y="4008"/>
                    <a:pt x="1449" y="3913"/>
                    <a:pt x="1462" y="3816"/>
                  </a:cubicBezTo>
                  <a:cubicBezTo>
                    <a:pt x="1509" y="3437"/>
                    <a:pt x="1538" y="3053"/>
                    <a:pt x="1572" y="2669"/>
                  </a:cubicBezTo>
                  <a:cubicBezTo>
                    <a:pt x="1588" y="2472"/>
                    <a:pt x="1612" y="2276"/>
                    <a:pt x="1633" y="2078"/>
                  </a:cubicBezTo>
                  <a:cubicBezTo>
                    <a:pt x="1642" y="2006"/>
                    <a:pt x="1655" y="1934"/>
                    <a:pt x="1666" y="1861"/>
                  </a:cubicBezTo>
                  <a:cubicBezTo>
                    <a:pt x="1679" y="1789"/>
                    <a:pt x="1690" y="1717"/>
                    <a:pt x="1702" y="1645"/>
                  </a:cubicBezTo>
                  <a:cubicBezTo>
                    <a:pt x="1862" y="1463"/>
                    <a:pt x="2022" y="1281"/>
                    <a:pt x="2182" y="1098"/>
                  </a:cubicBezTo>
                  <a:cubicBezTo>
                    <a:pt x="2239" y="1035"/>
                    <a:pt x="2222" y="932"/>
                    <a:pt x="2160" y="882"/>
                  </a:cubicBezTo>
                  <a:cubicBezTo>
                    <a:pt x="2130" y="859"/>
                    <a:pt x="2096" y="848"/>
                    <a:pt x="2062" y="848"/>
                  </a:cubicBezTo>
                  <a:cubicBezTo>
                    <a:pt x="2017" y="848"/>
                    <a:pt x="1972" y="867"/>
                    <a:pt x="1941" y="905"/>
                  </a:cubicBezTo>
                  <a:lnTo>
                    <a:pt x="1848" y="1010"/>
                  </a:lnTo>
                  <a:cubicBezTo>
                    <a:pt x="1895" y="844"/>
                    <a:pt x="1944" y="677"/>
                    <a:pt x="2000" y="514"/>
                  </a:cubicBezTo>
                  <a:cubicBezTo>
                    <a:pt x="2024" y="457"/>
                    <a:pt x="2041" y="397"/>
                    <a:pt x="2051" y="337"/>
                  </a:cubicBezTo>
                  <a:cubicBezTo>
                    <a:pt x="2060" y="256"/>
                    <a:pt x="2016" y="179"/>
                    <a:pt x="1943" y="147"/>
                  </a:cubicBezTo>
                  <a:cubicBezTo>
                    <a:pt x="1920" y="138"/>
                    <a:pt x="1895" y="133"/>
                    <a:pt x="1870" y="133"/>
                  </a:cubicBezTo>
                  <a:cubicBezTo>
                    <a:pt x="1816" y="133"/>
                    <a:pt x="1762" y="155"/>
                    <a:pt x="1731" y="199"/>
                  </a:cubicBezTo>
                  <a:cubicBezTo>
                    <a:pt x="1653" y="305"/>
                    <a:pt x="1590" y="421"/>
                    <a:pt x="1517" y="530"/>
                  </a:cubicBezTo>
                  <a:cubicBezTo>
                    <a:pt x="1454" y="627"/>
                    <a:pt x="1390" y="723"/>
                    <a:pt x="1326" y="818"/>
                  </a:cubicBezTo>
                  <a:cubicBezTo>
                    <a:pt x="1194" y="1003"/>
                    <a:pt x="1060" y="1186"/>
                    <a:pt x="909" y="1355"/>
                  </a:cubicBezTo>
                  <a:lnTo>
                    <a:pt x="909" y="1355"/>
                  </a:lnTo>
                  <a:cubicBezTo>
                    <a:pt x="911" y="1351"/>
                    <a:pt x="914" y="1348"/>
                    <a:pt x="917" y="1344"/>
                  </a:cubicBezTo>
                  <a:lnTo>
                    <a:pt x="917" y="1344"/>
                  </a:lnTo>
                  <a:cubicBezTo>
                    <a:pt x="871" y="1394"/>
                    <a:pt x="822" y="1442"/>
                    <a:pt x="770" y="1488"/>
                  </a:cubicBezTo>
                  <a:lnTo>
                    <a:pt x="777" y="1483"/>
                  </a:lnTo>
                  <a:lnTo>
                    <a:pt x="777" y="1483"/>
                  </a:lnTo>
                  <a:cubicBezTo>
                    <a:pt x="771" y="1488"/>
                    <a:pt x="765" y="1492"/>
                    <a:pt x="759" y="1497"/>
                  </a:cubicBezTo>
                  <a:cubicBezTo>
                    <a:pt x="760" y="1450"/>
                    <a:pt x="764" y="1402"/>
                    <a:pt x="768" y="1356"/>
                  </a:cubicBezTo>
                  <a:cubicBezTo>
                    <a:pt x="778" y="1271"/>
                    <a:pt x="789" y="1187"/>
                    <a:pt x="800" y="1103"/>
                  </a:cubicBezTo>
                  <a:cubicBezTo>
                    <a:pt x="811" y="1026"/>
                    <a:pt x="827" y="951"/>
                    <a:pt x="841" y="875"/>
                  </a:cubicBezTo>
                  <a:cubicBezTo>
                    <a:pt x="855" y="815"/>
                    <a:pt x="868" y="755"/>
                    <a:pt x="885" y="696"/>
                  </a:cubicBezTo>
                  <a:cubicBezTo>
                    <a:pt x="904" y="638"/>
                    <a:pt x="922" y="581"/>
                    <a:pt x="939" y="522"/>
                  </a:cubicBezTo>
                  <a:cubicBezTo>
                    <a:pt x="960" y="467"/>
                    <a:pt x="984" y="413"/>
                    <a:pt x="1009" y="359"/>
                  </a:cubicBezTo>
                  <a:lnTo>
                    <a:pt x="1012" y="353"/>
                  </a:lnTo>
                  <a:cubicBezTo>
                    <a:pt x="1055" y="329"/>
                    <a:pt x="1085" y="290"/>
                    <a:pt x="1098" y="244"/>
                  </a:cubicBezTo>
                  <a:cubicBezTo>
                    <a:pt x="1128" y="133"/>
                    <a:pt x="1055" y="20"/>
                    <a:pt x="942" y="3"/>
                  </a:cubicBezTo>
                  <a:cubicBezTo>
                    <a:pt x="931" y="1"/>
                    <a:pt x="921" y="1"/>
                    <a:pt x="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6" name="Google Shape;7956;p17"/>
            <p:cNvSpPr/>
            <p:nvPr/>
          </p:nvSpPr>
          <p:spPr>
            <a:xfrm>
              <a:off x="4566608" y="-60899"/>
              <a:ext cx="78178" cy="110476"/>
            </a:xfrm>
            <a:custGeom>
              <a:avLst/>
              <a:gdLst/>
              <a:ahLst/>
              <a:cxnLst/>
              <a:rect l="l" t="t" r="r" b="b"/>
              <a:pathLst>
                <a:path w="2690" h="3801" extrusionOk="0">
                  <a:moveTo>
                    <a:pt x="1564" y="2493"/>
                  </a:moveTo>
                  <a:lnTo>
                    <a:pt x="1564" y="2493"/>
                  </a:lnTo>
                  <a:cubicBezTo>
                    <a:pt x="1553" y="2546"/>
                    <a:pt x="1542" y="2602"/>
                    <a:pt x="1531" y="2657"/>
                  </a:cubicBezTo>
                  <a:cubicBezTo>
                    <a:pt x="1530" y="2651"/>
                    <a:pt x="1526" y="2645"/>
                    <a:pt x="1525" y="2638"/>
                  </a:cubicBezTo>
                  <a:cubicBezTo>
                    <a:pt x="1526" y="2608"/>
                    <a:pt x="1526" y="2578"/>
                    <a:pt x="1526" y="2546"/>
                  </a:cubicBezTo>
                  <a:cubicBezTo>
                    <a:pt x="1539" y="2529"/>
                    <a:pt x="1552" y="2510"/>
                    <a:pt x="1564" y="2493"/>
                  </a:cubicBezTo>
                  <a:close/>
                  <a:moveTo>
                    <a:pt x="971" y="2231"/>
                  </a:moveTo>
                  <a:lnTo>
                    <a:pt x="991" y="2233"/>
                  </a:lnTo>
                  <a:cubicBezTo>
                    <a:pt x="998" y="2236"/>
                    <a:pt x="1006" y="2238"/>
                    <a:pt x="1012" y="2241"/>
                  </a:cubicBezTo>
                  <a:lnTo>
                    <a:pt x="1023" y="2244"/>
                  </a:lnTo>
                  <a:cubicBezTo>
                    <a:pt x="1028" y="2249"/>
                    <a:pt x="1034" y="2250"/>
                    <a:pt x="1040" y="2257"/>
                  </a:cubicBezTo>
                  <a:cubicBezTo>
                    <a:pt x="1047" y="2261"/>
                    <a:pt x="1053" y="2266"/>
                    <a:pt x="1061" y="2273"/>
                  </a:cubicBezTo>
                  <a:lnTo>
                    <a:pt x="1074" y="2287"/>
                  </a:lnTo>
                  <a:lnTo>
                    <a:pt x="1067" y="2277"/>
                  </a:lnTo>
                  <a:lnTo>
                    <a:pt x="1067" y="2277"/>
                  </a:lnTo>
                  <a:cubicBezTo>
                    <a:pt x="1074" y="2287"/>
                    <a:pt x="1080" y="2295"/>
                    <a:pt x="1086" y="2304"/>
                  </a:cubicBezTo>
                  <a:cubicBezTo>
                    <a:pt x="1096" y="2318"/>
                    <a:pt x="1105" y="2333"/>
                    <a:pt x="1112" y="2347"/>
                  </a:cubicBezTo>
                  <a:cubicBezTo>
                    <a:pt x="1118" y="2363"/>
                    <a:pt x="1123" y="2377"/>
                    <a:pt x="1129" y="2393"/>
                  </a:cubicBezTo>
                  <a:cubicBezTo>
                    <a:pt x="1135" y="2413"/>
                    <a:pt x="1140" y="2436"/>
                    <a:pt x="1145" y="2458"/>
                  </a:cubicBezTo>
                  <a:cubicBezTo>
                    <a:pt x="1147" y="2467"/>
                    <a:pt x="1148" y="2478"/>
                    <a:pt x="1150" y="2488"/>
                  </a:cubicBezTo>
                  <a:cubicBezTo>
                    <a:pt x="1063" y="2605"/>
                    <a:pt x="972" y="2721"/>
                    <a:pt x="876" y="2830"/>
                  </a:cubicBezTo>
                  <a:cubicBezTo>
                    <a:pt x="813" y="2898"/>
                    <a:pt x="744" y="2964"/>
                    <a:pt x="675" y="3028"/>
                  </a:cubicBezTo>
                  <a:cubicBezTo>
                    <a:pt x="642" y="3053"/>
                    <a:pt x="608" y="3078"/>
                    <a:pt x="573" y="3104"/>
                  </a:cubicBezTo>
                  <a:cubicBezTo>
                    <a:pt x="548" y="3118"/>
                    <a:pt x="524" y="3132"/>
                    <a:pt x="501" y="3145"/>
                  </a:cubicBezTo>
                  <a:cubicBezTo>
                    <a:pt x="483" y="3151"/>
                    <a:pt x="467" y="3157"/>
                    <a:pt x="450" y="3164"/>
                  </a:cubicBezTo>
                  <a:cubicBezTo>
                    <a:pt x="439" y="3169"/>
                    <a:pt x="426" y="3170"/>
                    <a:pt x="415" y="3173"/>
                  </a:cubicBezTo>
                  <a:lnTo>
                    <a:pt x="401" y="3175"/>
                  </a:lnTo>
                  <a:lnTo>
                    <a:pt x="390" y="3173"/>
                  </a:lnTo>
                  <a:lnTo>
                    <a:pt x="379" y="3173"/>
                  </a:lnTo>
                  <a:lnTo>
                    <a:pt x="376" y="3169"/>
                  </a:lnTo>
                  <a:lnTo>
                    <a:pt x="372" y="3164"/>
                  </a:lnTo>
                  <a:cubicBezTo>
                    <a:pt x="372" y="3162"/>
                    <a:pt x="371" y="3161"/>
                    <a:pt x="371" y="3157"/>
                  </a:cubicBezTo>
                  <a:cubicBezTo>
                    <a:pt x="369" y="3154"/>
                    <a:pt x="368" y="3151"/>
                    <a:pt x="368" y="3148"/>
                  </a:cubicBezTo>
                  <a:cubicBezTo>
                    <a:pt x="366" y="3138"/>
                    <a:pt x="365" y="3129"/>
                    <a:pt x="365" y="3119"/>
                  </a:cubicBezTo>
                  <a:lnTo>
                    <a:pt x="365" y="3086"/>
                  </a:lnTo>
                  <a:cubicBezTo>
                    <a:pt x="368" y="3055"/>
                    <a:pt x="372" y="3023"/>
                    <a:pt x="377" y="2991"/>
                  </a:cubicBezTo>
                  <a:cubicBezTo>
                    <a:pt x="390" y="2934"/>
                    <a:pt x="406" y="2879"/>
                    <a:pt x="425" y="2823"/>
                  </a:cubicBezTo>
                  <a:cubicBezTo>
                    <a:pt x="445" y="2771"/>
                    <a:pt x="467" y="2719"/>
                    <a:pt x="493" y="2668"/>
                  </a:cubicBezTo>
                  <a:cubicBezTo>
                    <a:pt x="523" y="2613"/>
                    <a:pt x="556" y="2559"/>
                    <a:pt x="592" y="2507"/>
                  </a:cubicBezTo>
                  <a:cubicBezTo>
                    <a:pt x="623" y="2466"/>
                    <a:pt x="654" y="2426"/>
                    <a:pt x="689" y="2388"/>
                  </a:cubicBezTo>
                  <a:cubicBezTo>
                    <a:pt x="713" y="2363"/>
                    <a:pt x="737" y="2341"/>
                    <a:pt x="763" y="2317"/>
                  </a:cubicBezTo>
                  <a:cubicBezTo>
                    <a:pt x="779" y="2306"/>
                    <a:pt x="795" y="2293"/>
                    <a:pt x="813" y="2282"/>
                  </a:cubicBezTo>
                  <a:cubicBezTo>
                    <a:pt x="825" y="2274"/>
                    <a:pt x="838" y="2266"/>
                    <a:pt x="854" y="2258"/>
                  </a:cubicBezTo>
                  <a:cubicBezTo>
                    <a:pt x="869" y="2252"/>
                    <a:pt x="884" y="2247"/>
                    <a:pt x="900" y="2241"/>
                  </a:cubicBezTo>
                  <a:cubicBezTo>
                    <a:pt x="909" y="2238"/>
                    <a:pt x="919" y="2236"/>
                    <a:pt x="928" y="2235"/>
                  </a:cubicBezTo>
                  <a:lnTo>
                    <a:pt x="952" y="2231"/>
                  </a:lnTo>
                  <a:close/>
                  <a:moveTo>
                    <a:pt x="2497" y="1"/>
                  </a:moveTo>
                  <a:cubicBezTo>
                    <a:pt x="2475" y="1"/>
                    <a:pt x="2453" y="5"/>
                    <a:pt x="2430" y="15"/>
                  </a:cubicBezTo>
                  <a:cubicBezTo>
                    <a:pt x="2403" y="26"/>
                    <a:pt x="2378" y="39"/>
                    <a:pt x="2354" y="56"/>
                  </a:cubicBezTo>
                  <a:cubicBezTo>
                    <a:pt x="2329" y="75"/>
                    <a:pt x="2307" y="99"/>
                    <a:pt x="2288" y="126"/>
                  </a:cubicBezTo>
                  <a:cubicBezTo>
                    <a:pt x="2253" y="177"/>
                    <a:pt x="2221" y="230"/>
                    <a:pt x="2196" y="287"/>
                  </a:cubicBezTo>
                  <a:cubicBezTo>
                    <a:pt x="2144" y="397"/>
                    <a:pt x="2098" y="509"/>
                    <a:pt x="2058" y="623"/>
                  </a:cubicBezTo>
                  <a:cubicBezTo>
                    <a:pt x="2022" y="728"/>
                    <a:pt x="1982" y="832"/>
                    <a:pt x="1951" y="938"/>
                  </a:cubicBezTo>
                  <a:cubicBezTo>
                    <a:pt x="1906" y="1093"/>
                    <a:pt x="1860" y="1250"/>
                    <a:pt x="1819" y="1407"/>
                  </a:cubicBezTo>
                  <a:cubicBezTo>
                    <a:pt x="1784" y="1473"/>
                    <a:pt x="1750" y="1538"/>
                    <a:pt x="1716" y="1605"/>
                  </a:cubicBezTo>
                  <a:cubicBezTo>
                    <a:pt x="1720" y="1597"/>
                    <a:pt x="1723" y="1590"/>
                    <a:pt x="1726" y="1584"/>
                  </a:cubicBezTo>
                  <a:lnTo>
                    <a:pt x="1726" y="1584"/>
                  </a:lnTo>
                  <a:cubicBezTo>
                    <a:pt x="1689" y="1647"/>
                    <a:pt x="1653" y="1711"/>
                    <a:pt x="1615" y="1774"/>
                  </a:cubicBezTo>
                  <a:cubicBezTo>
                    <a:pt x="1582" y="1832"/>
                    <a:pt x="1550" y="1894"/>
                    <a:pt x="1514" y="1951"/>
                  </a:cubicBezTo>
                  <a:lnTo>
                    <a:pt x="1406" y="2117"/>
                  </a:lnTo>
                  <a:cubicBezTo>
                    <a:pt x="1382" y="2079"/>
                    <a:pt x="1354" y="2043"/>
                    <a:pt x="1322" y="2011"/>
                  </a:cubicBezTo>
                  <a:cubicBezTo>
                    <a:pt x="1246" y="1934"/>
                    <a:pt x="1147" y="1885"/>
                    <a:pt x="1040" y="1869"/>
                  </a:cubicBezTo>
                  <a:cubicBezTo>
                    <a:pt x="1017" y="1866"/>
                    <a:pt x="993" y="1865"/>
                    <a:pt x="969" y="1865"/>
                  </a:cubicBezTo>
                  <a:cubicBezTo>
                    <a:pt x="877" y="1865"/>
                    <a:pt x="786" y="1886"/>
                    <a:pt x="703" y="1929"/>
                  </a:cubicBezTo>
                  <a:cubicBezTo>
                    <a:pt x="600" y="1981"/>
                    <a:pt x="509" y="2051"/>
                    <a:pt x="433" y="2138"/>
                  </a:cubicBezTo>
                  <a:cubicBezTo>
                    <a:pt x="268" y="2317"/>
                    <a:pt x="144" y="2531"/>
                    <a:pt x="70" y="2762"/>
                  </a:cubicBezTo>
                  <a:cubicBezTo>
                    <a:pt x="48" y="2827"/>
                    <a:pt x="31" y="2893"/>
                    <a:pt x="18" y="2960"/>
                  </a:cubicBezTo>
                  <a:cubicBezTo>
                    <a:pt x="7" y="3013"/>
                    <a:pt x="0" y="3069"/>
                    <a:pt x="0" y="3124"/>
                  </a:cubicBezTo>
                  <a:cubicBezTo>
                    <a:pt x="2" y="3173"/>
                    <a:pt x="10" y="3222"/>
                    <a:pt x="23" y="3270"/>
                  </a:cubicBezTo>
                  <a:cubicBezTo>
                    <a:pt x="37" y="3316"/>
                    <a:pt x="59" y="3358"/>
                    <a:pt x="88" y="3396"/>
                  </a:cubicBezTo>
                  <a:cubicBezTo>
                    <a:pt x="148" y="3484"/>
                    <a:pt x="266" y="3542"/>
                    <a:pt x="373" y="3542"/>
                  </a:cubicBezTo>
                  <a:cubicBezTo>
                    <a:pt x="374" y="3542"/>
                    <a:pt x="376" y="3542"/>
                    <a:pt x="377" y="3542"/>
                  </a:cubicBezTo>
                  <a:cubicBezTo>
                    <a:pt x="493" y="3539"/>
                    <a:pt x="605" y="3506"/>
                    <a:pt x="703" y="3446"/>
                  </a:cubicBezTo>
                  <a:cubicBezTo>
                    <a:pt x="865" y="3341"/>
                    <a:pt x="1012" y="3213"/>
                    <a:pt x="1135" y="3064"/>
                  </a:cubicBezTo>
                  <a:cubicBezTo>
                    <a:pt x="1166" y="3100"/>
                    <a:pt x="1208" y="3124"/>
                    <a:pt x="1254" y="3132"/>
                  </a:cubicBezTo>
                  <a:cubicBezTo>
                    <a:pt x="1263" y="3133"/>
                    <a:pt x="1272" y="3134"/>
                    <a:pt x="1280" y="3134"/>
                  </a:cubicBezTo>
                  <a:cubicBezTo>
                    <a:pt x="1361" y="3134"/>
                    <a:pt x="1433" y="3083"/>
                    <a:pt x="1460" y="3006"/>
                  </a:cubicBezTo>
                  <a:lnTo>
                    <a:pt x="1460" y="3006"/>
                  </a:lnTo>
                  <a:cubicBezTo>
                    <a:pt x="1447" y="3070"/>
                    <a:pt x="1434" y="3135"/>
                    <a:pt x="1420" y="3199"/>
                  </a:cubicBezTo>
                  <a:cubicBezTo>
                    <a:pt x="1421" y="3197"/>
                    <a:pt x="1421" y="3196"/>
                    <a:pt x="1422" y="3194"/>
                  </a:cubicBezTo>
                  <a:lnTo>
                    <a:pt x="1422" y="3194"/>
                  </a:lnTo>
                  <a:cubicBezTo>
                    <a:pt x="1411" y="3245"/>
                    <a:pt x="1399" y="3296"/>
                    <a:pt x="1389" y="3347"/>
                  </a:cubicBezTo>
                  <a:cubicBezTo>
                    <a:pt x="1390" y="3339"/>
                    <a:pt x="1392" y="3332"/>
                    <a:pt x="1393" y="3324"/>
                  </a:cubicBezTo>
                  <a:lnTo>
                    <a:pt x="1393" y="3324"/>
                  </a:lnTo>
                  <a:cubicBezTo>
                    <a:pt x="1376" y="3403"/>
                    <a:pt x="1359" y="3482"/>
                    <a:pt x="1343" y="3561"/>
                  </a:cubicBezTo>
                  <a:cubicBezTo>
                    <a:pt x="1327" y="3617"/>
                    <a:pt x="1338" y="3675"/>
                    <a:pt x="1371" y="3723"/>
                  </a:cubicBezTo>
                  <a:cubicBezTo>
                    <a:pt x="1401" y="3762"/>
                    <a:pt x="1446" y="3789"/>
                    <a:pt x="1495" y="3797"/>
                  </a:cubicBezTo>
                  <a:cubicBezTo>
                    <a:pt x="1504" y="3799"/>
                    <a:pt x="1512" y="3799"/>
                    <a:pt x="1522" y="3800"/>
                  </a:cubicBezTo>
                  <a:cubicBezTo>
                    <a:pt x="1613" y="3799"/>
                    <a:pt x="1693" y="3730"/>
                    <a:pt x="1707" y="3639"/>
                  </a:cubicBezTo>
                  <a:cubicBezTo>
                    <a:pt x="1764" y="3262"/>
                    <a:pt x="1824" y="2884"/>
                    <a:pt x="1903" y="2510"/>
                  </a:cubicBezTo>
                  <a:cubicBezTo>
                    <a:pt x="1903" y="2512"/>
                    <a:pt x="1903" y="2513"/>
                    <a:pt x="1903" y="2513"/>
                  </a:cubicBezTo>
                  <a:cubicBezTo>
                    <a:pt x="1926" y="2403"/>
                    <a:pt x="1951" y="2291"/>
                    <a:pt x="1975" y="2181"/>
                  </a:cubicBezTo>
                  <a:lnTo>
                    <a:pt x="1975" y="2181"/>
                  </a:lnTo>
                  <a:cubicBezTo>
                    <a:pt x="2026" y="1942"/>
                    <a:pt x="2090" y="1707"/>
                    <a:pt x="2153" y="1473"/>
                  </a:cubicBezTo>
                  <a:cubicBezTo>
                    <a:pt x="2168" y="1445"/>
                    <a:pt x="2180" y="1416"/>
                    <a:pt x="2194" y="1388"/>
                  </a:cubicBezTo>
                  <a:cubicBezTo>
                    <a:pt x="2278" y="1212"/>
                    <a:pt x="2362" y="1036"/>
                    <a:pt x="2441" y="857"/>
                  </a:cubicBezTo>
                  <a:cubicBezTo>
                    <a:pt x="2484" y="762"/>
                    <a:pt x="2525" y="667"/>
                    <a:pt x="2568" y="572"/>
                  </a:cubicBezTo>
                  <a:cubicBezTo>
                    <a:pt x="2590" y="523"/>
                    <a:pt x="2612" y="473"/>
                    <a:pt x="2631" y="425"/>
                  </a:cubicBezTo>
                  <a:cubicBezTo>
                    <a:pt x="2652" y="376"/>
                    <a:pt x="2677" y="322"/>
                    <a:pt x="2684" y="270"/>
                  </a:cubicBezTo>
                  <a:cubicBezTo>
                    <a:pt x="2690" y="226"/>
                    <a:pt x="2687" y="181"/>
                    <a:pt x="2674" y="139"/>
                  </a:cubicBezTo>
                  <a:cubicBezTo>
                    <a:pt x="2651" y="60"/>
                    <a:pt x="2577" y="1"/>
                    <a:pt x="2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7" name="Google Shape;7957;p17"/>
            <p:cNvSpPr/>
            <p:nvPr/>
          </p:nvSpPr>
          <p:spPr>
            <a:xfrm>
              <a:off x="4652084" y="-3091"/>
              <a:ext cx="46326" cy="66355"/>
            </a:xfrm>
            <a:custGeom>
              <a:avLst/>
              <a:gdLst/>
              <a:ahLst/>
              <a:cxnLst/>
              <a:rect l="l" t="t" r="r" b="b"/>
              <a:pathLst>
                <a:path w="1594" h="2283" extrusionOk="0">
                  <a:moveTo>
                    <a:pt x="947" y="0"/>
                  </a:moveTo>
                  <a:cubicBezTo>
                    <a:pt x="914" y="0"/>
                    <a:pt x="880" y="2"/>
                    <a:pt x="848" y="5"/>
                  </a:cubicBezTo>
                  <a:cubicBezTo>
                    <a:pt x="764" y="11"/>
                    <a:pt x="681" y="29"/>
                    <a:pt x="602" y="57"/>
                  </a:cubicBezTo>
                  <a:cubicBezTo>
                    <a:pt x="517" y="89"/>
                    <a:pt x="433" y="135"/>
                    <a:pt x="384" y="214"/>
                  </a:cubicBezTo>
                  <a:cubicBezTo>
                    <a:pt x="344" y="280"/>
                    <a:pt x="335" y="371"/>
                    <a:pt x="373" y="439"/>
                  </a:cubicBezTo>
                  <a:cubicBezTo>
                    <a:pt x="392" y="475"/>
                    <a:pt x="420" y="508"/>
                    <a:pt x="455" y="530"/>
                  </a:cubicBezTo>
                  <a:cubicBezTo>
                    <a:pt x="487" y="548"/>
                    <a:pt x="518" y="564"/>
                    <a:pt x="551" y="575"/>
                  </a:cubicBezTo>
                  <a:cubicBezTo>
                    <a:pt x="583" y="587"/>
                    <a:pt x="615" y="597"/>
                    <a:pt x="648" y="606"/>
                  </a:cubicBezTo>
                  <a:cubicBezTo>
                    <a:pt x="665" y="612"/>
                    <a:pt x="683" y="615"/>
                    <a:pt x="700" y="615"/>
                  </a:cubicBezTo>
                  <a:cubicBezTo>
                    <a:pt x="780" y="615"/>
                    <a:pt x="857" y="556"/>
                    <a:pt x="879" y="478"/>
                  </a:cubicBezTo>
                  <a:cubicBezTo>
                    <a:pt x="889" y="443"/>
                    <a:pt x="889" y="407"/>
                    <a:pt x="878" y="372"/>
                  </a:cubicBezTo>
                  <a:lnTo>
                    <a:pt x="912" y="369"/>
                  </a:lnTo>
                  <a:cubicBezTo>
                    <a:pt x="936" y="369"/>
                    <a:pt x="960" y="369"/>
                    <a:pt x="984" y="371"/>
                  </a:cubicBezTo>
                  <a:lnTo>
                    <a:pt x="999" y="372"/>
                  </a:lnTo>
                  <a:lnTo>
                    <a:pt x="1006" y="374"/>
                  </a:lnTo>
                  <a:lnTo>
                    <a:pt x="1014" y="377"/>
                  </a:lnTo>
                  <a:lnTo>
                    <a:pt x="1023" y="382"/>
                  </a:lnTo>
                  <a:lnTo>
                    <a:pt x="1030" y="386"/>
                  </a:lnTo>
                  <a:cubicBezTo>
                    <a:pt x="1030" y="388"/>
                    <a:pt x="1030" y="388"/>
                    <a:pt x="1031" y="388"/>
                  </a:cubicBezTo>
                  <a:lnTo>
                    <a:pt x="1034" y="394"/>
                  </a:lnTo>
                  <a:cubicBezTo>
                    <a:pt x="1036" y="396"/>
                    <a:pt x="1036" y="399"/>
                    <a:pt x="1037" y="402"/>
                  </a:cubicBezTo>
                  <a:lnTo>
                    <a:pt x="1041" y="409"/>
                  </a:lnTo>
                  <a:lnTo>
                    <a:pt x="1042" y="417"/>
                  </a:lnTo>
                  <a:cubicBezTo>
                    <a:pt x="1042" y="423"/>
                    <a:pt x="1044" y="429"/>
                    <a:pt x="1044" y="434"/>
                  </a:cubicBezTo>
                  <a:cubicBezTo>
                    <a:pt x="1044" y="443"/>
                    <a:pt x="1045" y="456"/>
                    <a:pt x="1044" y="462"/>
                  </a:cubicBezTo>
                  <a:cubicBezTo>
                    <a:pt x="1044" y="470"/>
                    <a:pt x="1042" y="478"/>
                    <a:pt x="1041" y="486"/>
                  </a:cubicBezTo>
                  <a:cubicBezTo>
                    <a:pt x="1034" y="508"/>
                    <a:pt x="1030" y="529"/>
                    <a:pt x="1022" y="548"/>
                  </a:cubicBezTo>
                  <a:cubicBezTo>
                    <a:pt x="1017" y="562"/>
                    <a:pt x="1011" y="575"/>
                    <a:pt x="1004" y="587"/>
                  </a:cubicBezTo>
                  <a:cubicBezTo>
                    <a:pt x="982" y="630"/>
                    <a:pt x="957" y="673"/>
                    <a:pt x="930" y="713"/>
                  </a:cubicBezTo>
                  <a:cubicBezTo>
                    <a:pt x="886" y="774"/>
                    <a:pt x="836" y="833"/>
                    <a:pt x="786" y="890"/>
                  </a:cubicBezTo>
                  <a:lnTo>
                    <a:pt x="787" y="888"/>
                  </a:lnTo>
                  <a:lnTo>
                    <a:pt x="787" y="888"/>
                  </a:lnTo>
                  <a:cubicBezTo>
                    <a:pt x="669" y="1015"/>
                    <a:pt x="542" y="1130"/>
                    <a:pt x="417" y="1249"/>
                  </a:cubicBezTo>
                  <a:cubicBezTo>
                    <a:pt x="363" y="1298"/>
                    <a:pt x="312" y="1350"/>
                    <a:pt x="262" y="1403"/>
                  </a:cubicBezTo>
                  <a:cubicBezTo>
                    <a:pt x="156" y="1512"/>
                    <a:pt x="39" y="1629"/>
                    <a:pt x="10" y="1786"/>
                  </a:cubicBezTo>
                  <a:cubicBezTo>
                    <a:pt x="2" y="1832"/>
                    <a:pt x="1" y="1878"/>
                    <a:pt x="5" y="1924"/>
                  </a:cubicBezTo>
                  <a:cubicBezTo>
                    <a:pt x="12" y="1968"/>
                    <a:pt x="28" y="2009"/>
                    <a:pt x="48" y="2047"/>
                  </a:cubicBezTo>
                  <a:cubicBezTo>
                    <a:pt x="86" y="2125"/>
                    <a:pt x="167" y="2188"/>
                    <a:pt x="244" y="2221"/>
                  </a:cubicBezTo>
                  <a:cubicBezTo>
                    <a:pt x="348" y="2262"/>
                    <a:pt x="459" y="2283"/>
                    <a:pt x="571" y="2283"/>
                  </a:cubicBezTo>
                  <a:cubicBezTo>
                    <a:pt x="575" y="2283"/>
                    <a:pt x="579" y="2283"/>
                    <a:pt x="583" y="2283"/>
                  </a:cubicBezTo>
                  <a:cubicBezTo>
                    <a:pt x="664" y="2281"/>
                    <a:pt x="745" y="2275"/>
                    <a:pt x="824" y="2262"/>
                  </a:cubicBezTo>
                  <a:cubicBezTo>
                    <a:pt x="1031" y="2231"/>
                    <a:pt x="1234" y="2175"/>
                    <a:pt x="1436" y="2118"/>
                  </a:cubicBezTo>
                  <a:cubicBezTo>
                    <a:pt x="1535" y="2091"/>
                    <a:pt x="1593" y="1993"/>
                    <a:pt x="1569" y="1895"/>
                  </a:cubicBezTo>
                  <a:cubicBezTo>
                    <a:pt x="1548" y="1816"/>
                    <a:pt x="1473" y="1757"/>
                    <a:pt x="1392" y="1757"/>
                  </a:cubicBezTo>
                  <a:cubicBezTo>
                    <a:pt x="1377" y="1757"/>
                    <a:pt x="1362" y="1759"/>
                    <a:pt x="1346" y="1764"/>
                  </a:cubicBezTo>
                  <a:cubicBezTo>
                    <a:pt x="1186" y="1810"/>
                    <a:pt x="1028" y="1852"/>
                    <a:pt x="867" y="1889"/>
                  </a:cubicBezTo>
                  <a:cubicBezTo>
                    <a:pt x="791" y="1903"/>
                    <a:pt x="713" y="1912"/>
                    <a:pt x="637" y="1919"/>
                  </a:cubicBezTo>
                  <a:cubicBezTo>
                    <a:pt x="599" y="1919"/>
                    <a:pt x="559" y="1919"/>
                    <a:pt x="521" y="1917"/>
                  </a:cubicBezTo>
                  <a:cubicBezTo>
                    <a:pt x="496" y="1914"/>
                    <a:pt x="471" y="1911"/>
                    <a:pt x="445" y="1906"/>
                  </a:cubicBezTo>
                  <a:cubicBezTo>
                    <a:pt x="434" y="1903"/>
                    <a:pt x="425" y="1901"/>
                    <a:pt x="414" y="1897"/>
                  </a:cubicBezTo>
                  <a:lnTo>
                    <a:pt x="392" y="1887"/>
                  </a:lnTo>
                  <a:lnTo>
                    <a:pt x="403" y="1893"/>
                  </a:lnTo>
                  <a:lnTo>
                    <a:pt x="406" y="1895"/>
                  </a:lnTo>
                  <a:lnTo>
                    <a:pt x="406" y="1895"/>
                  </a:lnTo>
                  <a:lnTo>
                    <a:pt x="412" y="1898"/>
                  </a:lnTo>
                  <a:lnTo>
                    <a:pt x="412" y="1898"/>
                  </a:lnTo>
                  <a:lnTo>
                    <a:pt x="401" y="1893"/>
                  </a:lnTo>
                  <a:lnTo>
                    <a:pt x="393" y="1890"/>
                  </a:lnTo>
                  <a:lnTo>
                    <a:pt x="400" y="1892"/>
                  </a:lnTo>
                  <a:cubicBezTo>
                    <a:pt x="393" y="1889"/>
                    <a:pt x="387" y="1884"/>
                    <a:pt x="381" y="1881"/>
                  </a:cubicBezTo>
                  <a:lnTo>
                    <a:pt x="376" y="1876"/>
                  </a:lnTo>
                  <a:lnTo>
                    <a:pt x="373" y="1873"/>
                  </a:lnTo>
                  <a:cubicBezTo>
                    <a:pt x="373" y="1873"/>
                    <a:pt x="371" y="1871"/>
                    <a:pt x="371" y="1870"/>
                  </a:cubicBezTo>
                  <a:lnTo>
                    <a:pt x="371" y="1867"/>
                  </a:lnTo>
                  <a:lnTo>
                    <a:pt x="371" y="1860"/>
                  </a:lnTo>
                  <a:cubicBezTo>
                    <a:pt x="371" y="1859"/>
                    <a:pt x="371" y="1855"/>
                    <a:pt x="371" y="1854"/>
                  </a:cubicBezTo>
                  <a:cubicBezTo>
                    <a:pt x="373" y="1851"/>
                    <a:pt x="374" y="1846"/>
                    <a:pt x="376" y="1841"/>
                  </a:cubicBezTo>
                  <a:cubicBezTo>
                    <a:pt x="382" y="1825"/>
                    <a:pt x="388" y="1811"/>
                    <a:pt x="396" y="1797"/>
                  </a:cubicBezTo>
                  <a:lnTo>
                    <a:pt x="396" y="1797"/>
                  </a:lnTo>
                  <a:cubicBezTo>
                    <a:pt x="393" y="1805"/>
                    <a:pt x="390" y="1811"/>
                    <a:pt x="385" y="1819"/>
                  </a:cubicBezTo>
                  <a:cubicBezTo>
                    <a:pt x="393" y="1806"/>
                    <a:pt x="401" y="1795"/>
                    <a:pt x="409" y="1783"/>
                  </a:cubicBezTo>
                  <a:cubicBezTo>
                    <a:pt x="434" y="1748"/>
                    <a:pt x="463" y="1716"/>
                    <a:pt x="493" y="1684"/>
                  </a:cubicBezTo>
                  <a:lnTo>
                    <a:pt x="493" y="1684"/>
                  </a:lnTo>
                  <a:cubicBezTo>
                    <a:pt x="492" y="1686"/>
                    <a:pt x="490" y="1687"/>
                    <a:pt x="489" y="1688"/>
                  </a:cubicBezTo>
                  <a:lnTo>
                    <a:pt x="489" y="1688"/>
                  </a:lnTo>
                  <a:lnTo>
                    <a:pt x="529" y="1645"/>
                  </a:lnTo>
                  <a:lnTo>
                    <a:pt x="523" y="1651"/>
                  </a:lnTo>
                  <a:lnTo>
                    <a:pt x="534" y="1638"/>
                  </a:lnTo>
                  <a:lnTo>
                    <a:pt x="537" y="1637"/>
                  </a:lnTo>
                  <a:lnTo>
                    <a:pt x="539" y="1634"/>
                  </a:lnTo>
                  <a:cubicBezTo>
                    <a:pt x="646" y="1517"/>
                    <a:pt x="768" y="1412"/>
                    <a:pt x="881" y="1300"/>
                  </a:cubicBezTo>
                  <a:cubicBezTo>
                    <a:pt x="974" y="1211"/>
                    <a:pt x="1063" y="1118"/>
                    <a:pt x="1147" y="1020"/>
                  </a:cubicBezTo>
                  <a:cubicBezTo>
                    <a:pt x="1270" y="868"/>
                    <a:pt x="1381" y="698"/>
                    <a:pt x="1408" y="500"/>
                  </a:cubicBezTo>
                  <a:cubicBezTo>
                    <a:pt x="1416" y="448"/>
                    <a:pt x="1414" y="394"/>
                    <a:pt x="1403" y="342"/>
                  </a:cubicBezTo>
                  <a:cubicBezTo>
                    <a:pt x="1395" y="296"/>
                    <a:pt x="1379" y="252"/>
                    <a:pt x="1357" y="211"/>
                  </a:cubicBezTo>
                  <a:cubicBezTo>
                    <a:pt x="1311" y="139"/>
                    <a:pt x="1250" y="68"/>
                    <a:pt x="1167" y="38"/>
                  </a:cubicBezTo>
                  <a:cubicBezTo>
                    <a:pt x="1115" y="18"/>
                    <a:pt x="1060" y="5"/>
                    <a:pt x="1003" y="2"/>
                  </a:cubicBezTo>
                  <a:cubicBezTo>
                    <a:pt x="984" y="1"/>
                    <a:pt x="966" y="0"/>
                    <a:pt x="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8" name="Google Shape;7958;p17"/>
            <p:cNvSpPr/>
            <p:nvPr/>
          </p:nvSpPr>
          <p:spPr>
            <a:xfrm>
              <a:off x="4633135" y="24083"/>
              <a:ext cx="53213" cy="17468"/>
            </a:xfrm>
            <a:custGeom>
              <a:avLst/>
              <a:gdLst/>
              <a:ahLst/>
              <a:cxnLst/>
              <a:rect l="l" t="t" r="r" b="b"/>
              <a:pathLst>
                <a:path w="1831" h="601" extrusionOk="0">
                  <a:moveTo>
                    <a:pt x="1640" y="0"/>
                  </a:moveTo>
                  <a:cubicBezTo>
                    <a:pt x="1628" y="0"/>
                    <a:pt x="1615" y="1"/>
                    <a:pt x="1602" y="4"/>
                  </a:cubicBezTo>
                  <a:lnTo>
                    <a:pt x="1509" y="23"/>
                  </a:lnTo>
                  <a:lnTo>
                    <a:pt x="1509" y="23"/>
                  </a:lnTo>
                  <a:lnTo>
                    <a:pt x="1530" y="18"/>
                  </a:lnTo>
                  <a:lnTo>
                    <a:pt x="1530" y="18"/>
                  </a:lnTo>
                  <a:cubicBezTo>
                    <a:pt x="1317" y="58"/>
                    <a:pt x="1105" y="97"/>
                    <a:pt x="892" y="137"/>
                  </a:cubicBezTo>
                  <a:cubicBezTo>
                    <a:pt x="692" y="173"/>
                    <a:pt x="493" y="203"/>
                    <a:pt x="292" y="224"/>
                  </a:cubicBezTo>
                  <a:lnTo>
                    <a:pt x="252" y="224"/>
                  </a:lnTo>
                  <a:cubicBezTo>
                    <a:pt x="241" y="222"/>
                    <a:pt x="230" y="221"/>
                    <a:pt x="218" y="221"/>
                  </a:cubicBezTo>
                  <a:cubicBezTo>
                    <a:pt x="145" y="221"/>
                    <a:pt x="76" y="264"/>
                    <a:pt x="45" y="333"/>
                  </a:cubicBezTo>
                  <a:cubicBezTo>
                    <a:pt x="0" y="438"/>
                    <a:pt x="57" y="556"/>
                    <a:pt x="167" y="590"/>
                  </a:cubicBezTo>
                  <a:cubicBezTo>
                    <a:pt x="190" y="598"/>
                    <a:pt x="216" y="601"/>
                    <a:pt x="239" y="601"/>
                  </a:cubicBezTo>
                  <a:cubicBezTo>
                    <a:pt x="273" y="601"/>
                    <a:pt x="304" y="598"/>
                    <a:pt x="334" y="593"/>
                  </a:cubicBezTo>
                  <a:cubicBezTo>
                    <a:pt x="363" y="590"/>
                    <a:pt x="393" y="585"/>
                    <a:pt x="420" y="580"/>
                  </a:cubicBezTo>
                  <a:cubicBezTo>
                    <a:pt x="480" y="572"/>
                    <a:pt x="537" y="563"/>
                    <a:pt x="596" y="553"/>
                  </a:cubicBezTo>
                  <a:cubicBezTo>
                    <a:pt x="706" y="534"/>
                    <a:pt x="819" y="512"/>
                    <a:pt x="930" y="490"/>
                  </a:cubicBezTo>
                  <a:cubicBezTo>
                    <a:pt x="1181" y="438"/>
                    <a:pt x="1433" y="385"/>
                    <a:pt x="1686" y="333"/>
                  </a:cubicBezTo>
                  <a:cubicBezTo>
                    <a:pt x="1777" y="314"/>
                    <a:pt x="1830" y="213"/>
                    <a:pt x="1808" y="126"/>
                  </a:cubicBezTo>
                  <a:cubicBezTo>
                    <a:pt x="1788" y="45"/>
                    <a:pt x="1717" y="0"/>
                    <a:pt x="1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59" name="Google Shape;7959;p17"/>
            <p:cNvSpPr/>
            <p:nvPr/>
          </p:nvSpPr>
          <p:spPr>
            <a:xfrm>
              <a:off x="4779064" y="1036"/>
              <a:ext cx="30981" cy="11684"/>
            </a:xfrm>
            <a:custGeom>
              <a:avLst/>
              <a:gdLst/>
              <a:ahLst/>
              <a:cxnLst/>
              <a:rect l="l" t="t" r="r" b="b"/>
              <a:pathLst>
                <a:path w="1066" h="402" extrusionOk="0">
                  <a:moveTo>
                    <a:pt x="887" y="1"/>
                  </a:moveTo>
                  <a:cubicBezTo>
                    <a:pt x="772" y="2"/>
                    <a:pt x="654" y="4"/>
                    <a:pt x="539" y="10"/>
                  </a:cubicBezTo>
                  <a:cubicBezTo>
                    <a:pt x="454" y="16"/>
                    <a:pt x="369" y="23"/>
                    <a:pt x="284" y="23"/>
                  </a:cubicBezTo>
                  <a:cubicBezTo>
                    <a:pt x="270" y="23"/>
                    <a:pt x="256" y="23"/>
                    <a:pt x="243" y="23"/>
                  </a:cubicBezTo>
                  <a:cubicBezTo>
                    <a:pt x="230" y="20"/>
                    <a:pt x="216" y="18"/>
                    <a:pt x="203" y="18"/>
                  </a:cubicBezTo>
                  <a:cubicBezTo>
                    <a:pt x="160" y="18"/>
                    <a:pt x="118" y="33"/>
                    <a:pt x="85" y="61"/>
                  </a:cubicBezTo>
                  <a:cubicBezTo>
                    <a:pt x="86" y="59"/>
                    <a:pt x="88" y="58"/>
                    <a:pt x="89" y="56"/>
                  </a:cubicBezTo>
                  <a:lnTo>
                    <a:pt x="89" y="56"/>
                  </a:lnTo>
                  <a:cubicBezTo>
                    <a:pt x="62" y="75"/>
                    <a:pt x="40" y="100"/>
                    <a:pt x="28" y="130"/>
                  </a:cubicBezTo>
                  <a:lnTo>
                    <a:pt x="29" y="130"/>
                  </a:lnTo>
                  <a:cubicBezTo>
                    <a:pt x="29" y="130"/>
                    <a:pt x="29" y="130"/>
                    <a:pt x="29" y="132"/>
                  </a:cubicBezTo>
                  <a:cubicBezTo>
                    <a:pt x="1" y="202"/>
                    <a:pt x="15" y="282"/>
                    <a:pt x="66" y="339"/>
                  </a:cubicBezTo>
                  <a:cubicBezTo>
                    <a:pt x="110" y="390"/>
                    <a:pt x="173" y="401"/>
                    <a:pt x="235" y="401"/>
                  </a:cubicBezTo>
                  <a:cubicBezTo>
                    <a:pt x="259" y="401"/>
                    <a:pt x="281" y="400"/>
                    <a:pt x="303" y="398"/>
                  </a:cubicBezTo>
                  <a:lnTo>
                    <a:pt x="438" y="387"/>
                  </a:lnTo>
                  <a:cubicBezTo>
                    <a:pt x="521" y="379"/>
                    <a:pt x="605" y="374"/>
                    <a:pt x="688" y="368"/>
                  </a:cubicBezTo>
                  <a:cubicBezTo>
                    <a:pt x="753" y="365"/>
                    <a:pt x="817" y="363"/>
                    <a:pt x="884" y="360"/>
                  </a:cubicBezTo>
                  <a:cubicBezTo>
                    <a:pt x="885" y="360"/>
                    <a:pt x="886" y="360"/>
                    <a:pt x="887" y="360"/>
                  </a:cubicBezTo>
                  <a:cubicBezTo>
                    <a:pt x="984" y="360"/>
                    <a:pt x="1063" y="281"/>
                    <a:pt x="1064" y="183"/>
                  </a:cubicBezTo>
                  <a:cubicBezTo>
                    <a:pt x="1066" y="83"/>
                    <a:pt x="985" y="2"/>
                    <a:pt x="8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0" name="Google Shape;7960;p17"/>
            <p:cNvSpPr/>
            <p:nvPr/>
          </p:nvSpPr>
          <p:spPr>
            <a:xfrm>
              <a:off x="4779151" y="19288"/>
              <a:ext cx="48011" cy="14387"/>
            </a:xfrm>
            <a:custGeom>
              <a:avLst/>
              <a:gdLst/>
              <a:ahLst/>
              <a:cxnLst/>
              <a:rect l="l" t="t" r="r" b="b"/>
              <a:pathLst>
                <a:path w="1652" h="495" extrusionOk="0">
                  <a:moveTo>
                    <a:pt x="1473" y="0"/>
                  </a:moveTo>
                  <a:cubicBezTo>
                    <a:pt x="1467" y="0"/>
                    <a:pt x="1461" y="1"/>
                    <a:pt x="1456" y="1"/>
                  </a:cubicBezTo>
                  <a:cubicBezTo>
                    <a:pt x="1274" y="26"/>
                    <a:pt x="1090" y="49"/>
                    <a:pt x="908" y="72"/>
                  </a:cubicBezTo>
                  <a:cubicBezTo>
                    <a:pt x="743" y="93"/>
                    <a:pt x="579" y="112"/>
                    <a:pt x="414" y="121"/>
                  </a:cubicBezTo>
                  <a:lnTo>
                    <a:pt x="438" y="120"/>
                  </a:lnTo>
                  <a:lnTo>
                    <a:pt x="438" y="120"/>
                  </a:lnTo>
                  <a:cubicBezTo>
                    <a:pt x="404" y="121"/>
                    <a:pt x="370" y="123"/>
                    <a:pt x="336" y="123"/>
                  </a:cubicBezTo>
                  <a:cubicBezTo>
                    <a:pt x="321" y="123"/>
                    <a:pt x="306" y="122"/>
                    <a:pt x="291" y="121"/>
                  </a:cubicBezTo>
                  <a:lnTo>
                    <a:pt x="275" y="120"/>
                  </a:lnTo>
                  <a:cubicBezTo>
                    <a:pt x="270" y="118"/>
                    <a:pt x="267" y="118"/>
                    <a:pt x="264" y="117"/>
                  </a:cubicBezTo>
                  <a:cubicBezTo>
                    <a:pt x="246" y="111"/>
                    <a:pt x="229" y="108"/>
                    <a:pt x="212" y="108"/>
                  </a:cubicBezTo>
                  <a:cubicBezTo>
                    <a:pt x="130" y="108"/>
                    <a:pt x="53" y="168"/>
                    <a:pt x="29" y="246"/>
                  </a:cubicBezTo>
                  <a:cubicBezTo>
                    <a:pt x="1" y="341"/>
                    <a:pt x="59" y="457"/>
                    <a:pt x="159" y="481"/>
                  </a:cubicBezTo>
                  <a:cubicBezTo>
                    <a:pt x="207" y="490"/>
                    <a:pt x="254" y="495"/>
                    <a:pt x="303" y="495"/>
                  </a:cubicBezTo>
                  <a:cubicBezTo>
                    <a:pt x="354" y="495"/>
                    <a:pt x="406" y="490"/>
                    <a:pt x="458" y="486"/>
                  </a:cubicBezTo>
                  <a:cubicBezTo>
                    <a:pt x="520" y="479"/>
                    <a:pt x="580" y="471"/>
                    <a:pt x="642" y="463"/>
                  </a:cubicBezTo>
                  <a:cubicBezTo>
                    <a:pt x="738" y="452"/>
                    <a:pt x="833" y="438"/>
                    <a:pt x="928" y="425"/>
                  </a:cubicBezTo>
                  <a:cubicBezTo>
                    <a:pt x="1117" y="398"/>
                    <a:pt x="1307" y="368"/>
                    <a:pt x="1497" y="338"/>
                  </a:cubicBezTo>
                  <a:cubicBezTo>
                    <a:pt x="1589" y="326"/>
                    <a:pt x="1652" y="242"/>
                    <a:pt x="1641" y="150"/>
                  </a:cubicBezTo>
                  <a:cubicBezTo>
                    <a:pt x="1630" y="64"/>
                    <a:pt x="1558" y="0"/>
                    <a:pt x="14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1" name="Google Shape;7961;p17"/>
            <p:cNvSpPr/>
            <p:nvPr/>
          </p:nvSpPr>
          <p:spPr>
            <a:xfrm>
              <a:off x="3559375" y="245578"/>
              <a:ext cx="102968" cy="121753"/>
            </a:xfrm>
            <a:custGeom>
              <a:avLst/>
              <a:gdLst/>
              <a:ahLst/>
              <a:cxnLst/>
              <a:rect l="l" t="t" r="r" b="b"/>
              <a:pathLst>
                <a:path w="3543" h="4189" extrusionOk="0">
                  <a:moveTo>
                    <a:pt x="215" y="0"/>
                  </a:moveTo>
                  <a:cubicBezTo>
                    <a:pt x="193" y="0"/>
                    <a:pt x="170" y="4"/>
                    <a:pt x="147" y="13"/>
                  </a:cubicBezTo>
                  <a:cubicBezTo>
                    <a:pt x="57" y="49"/>
                    <a:pt x="0" y="163"/>
                    <a:pt x="43" y="257"/>
                  </a:cubicBezTo>
                  <a:cubicBezTo>
                    <a:pt x="113" y="406"/>
                    <a:pt x="187" y="550"/>
                    <a:pt x="265" y="694"/>
                  </a:cubicBezTo>
                  <a:cubicBezTo>
                    <a:pt x="329" y="815"/>
                    <a:pt x="404" y="934"/>
                    <a:pt x="477" y="1053"/>
                  </a:cubicBezTo>
                  <a:cubicBezTo>
                    <a:pt x="561" y="1189"/>
                    <a:pt x="640" y="1327"/>
                    <a:pt x="719" y="1466"/>
                  </a:cubicBezTo>
                  <a:cubicBezTo>
                    <a:pt x="785" y="1582"/>
                    <a:pt x="845" y="1705"/>
                    <a:pt x="909" y="1824"/>
                  </a:cubicBezTo>
                  <a:cubicBezTo>
                    <a:pt x="950" y="1914"/>
                    <a:pt x="991" y="2003"/>
                    <a:pt x="1032" y="2091"/>
                  </a:cubicBezTo>
                  <a:cubicBezTo>
                    <a:pt x="1064" y="2159"/>
                    <a:pt x="1089" y="2228"/>
                    <a:pt x="1119" y="2300"/>
                  </a:cubicBezTo>
                  <a:cubicBezTo>
                    <a:pt x="1149" y="2373"/>
                    <a:pt x="1179" y="2444"/>
                    <a:pt x="1205" y="2517"/>
                  </a:cubicBezTo>
                  <a:cubicBezTo>
                    <a:pt x="1236" y="2606"/>
                    <a:pt x="1267" y="2695"/>
                    <a:pt x="1298" y="2785"/>
                  </a:cubicBezTo>
                  <a:cubicBezTo>
                    <a:pt x="1322" y="2867"/>
                    <a:pt x="1347" y="2948"/>
                    <a:pt x="1371" y="3030"/>
                  </a:cubicBezTo>
                  <a:cubicBezTo>
                    <a:pt x="1392" y="3101"/>
                    <a:pt x="1409" y="3174"/>
                    <a:pt x="1426" y="3247"/>
                  </a:cubicBezTo>
                  <a:cubicBezTo>
                    <a:pt x="1463" y="3393"/>
                    <a:pt x="1493" y="3540"/>
                    <a:pt x="1523" y="3687"/>
                  </a:cubicBezTo>
                  <a:cubicBezTo>
                    <a:pt x="1523" y="3685"/>
                    <a:pt x="1523" y="3685"/>
                    <a:pt x="1523" y="3685"/>
                  </a:cubicBezTo>
                  <a:cubicBezTo>
                    <a:pt x="1532" y="3736"/>
                    <a:pt x="1540" y="3787"/>
                    <a:pt x="1550" y="3837"/>
                  </a:cubicBezTo>
                  <a:cubicBezTo>
                    <a:pt x="1556" y="3880"/>
                    <a:pt x="1563" y="3923"/>
                    <a:pt x="1569" y="3967"/>
                  </a:cubicBezTo>
                  <a:cubicBezTo>
                    <a:pt x="1578" y="4021"/>
                    <a:pt x="1602" y="4072"/>
                    <a:pt x="1635" y="4116"/>
                  </a:cubicBezTo>
                  <a:cubicBezTo>
                    <a:pt x="1670" y="4162"/>
                    <a:pt x="1724" y="4189"/>
                    <a:pt x="1783" y="4189"/>
                  </a:cubicBezTo>
                  <a:cubicBezTo>
                    <a:pt x="1791" y="4189"/>
                    <a:pt x="1797" y="4187"/>
                    <a:pt x="1805" y="4187"/>
                  </a:cubicBezTo>
                  <a:cubicBezTo>
                    <a:pt x="1860" y="4179"/>
                    <a:pt x="1908" y="4148"/>
                    <a:pt x="1938" y="4102"/>
                  </a:cubicBezTo>
                  <a:cubicBezTo>
                    <a:pt x="1960" y="4069"/>
                    <a:pt x="1980" y="4034"/>
                    <a:pt x="1995" y="3997"/>
                  </a:cubicBezTo>
                  <a:cubicBezTo>
                    <a:pt x="2009" y="3961"/>
                    <a:pt x="2020" y="3921"/>
                    <a:pt x="2030" y="3883"/>
                  </a:cubicBezTo>
                  <a:cubicBezTo>
                    <a:pt x="2036" y="3856"/>
                    <a:pt x="2042" y="3831"/>
                    <a:pt x="2049" y="3804"/>
                  </a:cubicBezTo>
                  <a:cubicBezTo>
                    <a:pt x="2061" y="3749"/>
                    <a:pt x="2075" y="3695"/>
                    <a:pt x="2088" y="3640"/>
                  </a:cubicBezTo>
                  <a:cubicBezTo>
                    <a:pt x="2118" y="3516"/>
                    <a:pt x="2147" y="3393"/>
                    <a:pt x="2180" y="3269"/>
                  </a:cubicBezTo>
                  <a:cubicBezTo>
                    <a:pt x="2213" y="3146"/>
                    <a:pt x="2242" y="3021"/>
                    <a:pt x="2280" y="2897"/>
                  </a:cubicBezTo>
                  <a:cubicBezTo>
                    <a:pt x="2319" y="2766"/>
                    <a:pt x="2360" y="2634"/>
                    <a:pt x="2400" y="2501"/>
                  </a:cubicBezTo>
                  <a:cubicBezTo>
                    <a:pt x="2463" y="2334"/>
                    <a:pt x="2522" y="2163"/>
                    <a:pt x="2595" y="1998"/>
                  </a:cubicBezTo>
                  <a:cubicBezTo>
                    <a:pt x="2634" y="1906"/>
                    <a:pt x="2671" y="1811"/>
                    <a:pt x="2715" y="1724"/>
                  </a:cubicBezTo>
                  <a:cubicBezTo>
                    <a:pt x="2759" y="1639"/>
                    <a:pt x="2804" y="1552"/>
                    <a:pt x="2848" y="1465"/>
                  </a:cubicBezTo>
                  <a:cubicBezTo>
                    <a:pt x="2897" y="1384"/>
                    <a:pt x="2946" y="1301"/>
                    <a:pt x="2995" y="1219"/>
                  </a:cubicBezTo>
                  <a:cubicBezTo>
                    <a:pt x="3038" y="1148"/>
                    <a:pt x="3087" y="1080"/>
                    <a:pt x="3133" y="1010"/>
                  </a:cubicBezTo>
                  <a:lnTo>
                    <a:pt x="3133" y="1010"/>
                  </a:lnTo>
                  <a:cubicBezTo>
                    <a:pt x="3128" y="1017"/>
                    <a:pt x="3125" y="1021"/>
                    <a:pt x="3120" y="1028"/>
                  </a:cubicBezTo>
                  <a:cubicBezTo>
                    <a:pt x="3236" y="868"/>
                    <a:pt x="3350" y="709"/>
                    <a:pt x="3478" y="559"/>
                  </a:cubicBezTo>
                  <a:cubicBezTo>
                    <a:pt x="3543" y="483"/>
                    <a:pt x="3533" y="369"/>
                    <a:pt x="3456" y="307"/>
                  </a:cubicBezTo>
                  <a:cubicBezTo>
                    <a:pt x="3423" y="281"/>
                    <a:pt x="3383" y="268"/>
                    <a:pt x="3344" y="268"/>
                  </a:cubicBezTo>
                  <a:cubicBezTo>
                    <a:pt x="3291" y="268"/>
                    <a:pt x="3239" y="292"/>
                    <a:pt x="3204" y="337"/>
                  </a:cubicBezTo>
                  <a:cubicBezTo>
                    <a:pt x="3166" y="390"/>
                    <a:pt x="3128" y="442"/>
                    <a:pt x="3090" y="494"/>
                  </a:cubicBezTo>
                  <a:lnTo>
                    <a:pt x="3079" y="512"/>
                  </a:lnTo>
                  <a:cubicBezTo>
                    <a:pt x="3076" y="515"/>
                    <a:pt x="3073" y="519"/>
                    <a:pt x="3070" y="523"/>
                  </a:cubicBezTo>
                  <a:lnTo>
                    <a:pt x="3070" y="523"/>
                  </a:lnTo>
                  <a:cubicBezTo>
                    <a:pt x="3005" y="618"/>
                    <a:pt x="2941" y="714"/>
                    <a:pt x="2876" y="811"/>
                  </a:cubicBezTo>
                  <a:cubicBezTo>
                    <a:pt x="2824" y="888"/>
                    <a:pt x="2770" y="967"/>
                    <a:pt x="2723" y="1050"/>
                  </a:cubicBezTo>
                  <a:cubicBezTo>
                    <a:pt x="2669" y="1143"/>
                    <a:pt x="2611" y="1235"/>
                    <a:pt x="2561" y="1332"/>
                  </a:cubicBezTo>
                  <a:cubicBezTo>
                    <a:pt x="2531" y="1389"/>
                    <a:pt x="2501" y="1446"/>
                    <a:pt x="2473" y="1504"/>
                  </a:cubicBezTo>
                  <a:cubicBezTo>
                    <a:pt x="2454" y="1541"/>
                    <a:pt x="2432" y="1577"/>
                    <a:pt x="2416" y="1615"/>
                  </a:cubicBezTo>
                  <a:cubicBezTo>
                    <a:pt x="2370" y="1719"/>
                    <a:pt x="2324" y="1824"/>
                    <a:pt x="2276" y="1928"/>
                  </a:cubicBezTo>
                  <a:cubicBezTo>
                    <a:pt x="2243" y="2003"/>
                    <a:pt x="2216" y="2079"/>
                    <a:pt x="2188" y="2155"/>
                  </a:cubicBezTo>
                  <a:cubicBezTo>
                    <a:pt x="2153" y="2240"/>
                    <a:pt x="2117" y="2324"/>
                    <a:pt x="2088" y="2410"/>
                  </a:cubicBezTo>
                  <a:cubicBezTo>
                    <a:pt x="2052" y="2524"/>
                    <a:pt x="2017" y="2636"/>
                    <a:pt x="1980" y="2748"/>
                  </a:cubicBezTo>
                  <a:cubicBezTo>
                    <a:pt x="1912" y="2956"/>
                    <a:pt x="1859" y="3166"/>
                    <a:pt x="1802" y="3377"/>
                  </a:cubicBezTo>
                  <a:cubicBezTo>
                    <a:pt x="1781" y="3296"/>
                    <a:pt x="1760" y="3214"/>
                    <a:pt x="1738" y="3133"/>
                  </a:cubicBezTo>
                  <a:cubicBezTo>
                    <a:pt x="1703" y="2998"/>
                    <a:pt x="1662" y="2864"/>
                    <a:pt x="1623" y="2731"/>
                  </a:cubicBezTo>
                  <a:cubicBezTo>
                    <a:pt x="1585" y="2606"/>
                    <a:pt x="1539" y="2484"/>
                    <a:pt x="1496" y="2360"/>
                  </a:cubicBezTo>
                  <a:cubicBezTo>
                    <a:pt x="1464" y="2269"/>
                    <a:pt x="1423" y="2180"/>
                    <a:pt x="1388" y="2090"/>
                  </a:cubicBezTo>
                  <a:cubicBezTo>
                    <a:pt x="1357" y="2011"/>
                    <a:pt x="1322" y="1936"/>
                    <a:pt x="1286" y="1856"/>
                  </a:cubicBezTo>
                  <a:cubicBezTo>
                    <a:pt x="1249" y="1775"/>
                    <a:pt x="1214" y="1696"/>
                    <a:pt x="1175" y="1618"/>
                  </a:cubicBezTo>
                  <a:cubicBezTo>
                    <a:pt x="1129" y="1526"/>
                    <a:pt x="1085" y="1431"/>
                    <a:pt x="1034" y="1341"/>
                  </a:cubicBezTo>
                  <a:cubicBezTo>
                    <a:pt x="937" y="1165"/>
                    <a:pt x="838" y="993"/>
                    <a:pt x="739" y="819"/>
                  </a:cubicBezTo>
                  <a:cubicBezTo>
                    <a:pt x="692" y="738"/>
                    <a:pt x="648" y="656"/>
                    <a:pt x="603" y="573"/>
                  </a:cubicBezTo>
                  <a:cubicBezTo>
                    <a:pt x="564" y="500"/>
                    <a:pt x="529" y="426"/>
                    <a:pt x="492" y="352"/>
                  </a:cubicBezTo>
                  <a:cubicBezTo>
                    <a:pt x="458" y="274"/>
                    <a:pt x="424" y="197"/>
                    <a:pt x="391" y="117"/>
                  </a:cubicBezTo>
                  <a:cubicBezTo>
                    <a:pt x="361" y="44"/>
                    <a:pt x="29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2" name="Google Shape;7962;p17"/>
            <p:cNvSpPr/>
            <p:nvPr/>
          </p:nvSpPr>
          <p:spPr>
            <a:xfrm>
              <a:off x="3684959" y="275049"/>
              <a:ext cx="14008" cy="11946"/>
            </a:xfrm>
            <a:custGeom>
              <a:avLst/>
              <a:gdLst/>
              <a:ahLst/>
              <a:cxnLst/>
              <a:rect l="l" t="t" r="r" b="b"/>
              <a:pathLst>
                <a:path w="482" h="411" extrusionOk="0">
                  <a:moveTo>
                    <a:pt x="207" y="0"/>
                  </a:moveTo>
                  <a:cubicBezTo>
                    <a:pt x="103" y="0"/>
                    <a:pt x="2" y="80"/>
                    <a:pt x="1" y="204"/>
                  </a:cubicBezTo>
                  <a:cubicBezTo>
                    <a:pt x="1" y="318"/>
                    <a:pt x="91" y="409"/>
                    <a:pt x="205" y="411"/>
                  </a:cubicBezTo>
                  <a:cubicBezTo>
                    <a:pt x="206" y="411"/>
                    <a:pt x="207" y="411"/>
                    <a:pt x="209" y="411"/>
                  </a:cubicBezTo>
                  <a:cubicBezTo>
                    <a:pt x="388" y="411"/>
                    <a:pt x="481" y="192"/>
                    <a:pt x="354" y="63"/>
                  </a:cubicBezTo>
                  <a:cubicBezTo>
                    <a:pt x="311" y="19"/>
                    <a:pt x="259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3" name="Google Shape;7963;p17"/>
            <p:cNvSpPr/>
            <p:nvPr/>
          </p:nvSpPr>
          <p:spPr>
            <a:xfrm>
              <a:off x="3682024" y="317395"/>
              <a:ext cx="14008" cy="12033"/>
            </a:xfrm>
            <a:custGeom>
              <a:avLst/>
              <a:gdLst/>
              <a:ahLst/>
              <a:cxnLst/>
              <a:rect l="l" t="t" r="r" b="b"/>
              <a:pathLst>
                <a:path w="482" h="414" extrusionOk="0">
                  <a:moveTo>
                    <a:pt x="207" y="1"/>
                  </a:moveTo>
                  <a:cubicBezTo>
                    <a:pt x="102" y="1"/>
                    <a:pt x="1" y="81"/>
                    <a:pt x="0" y="205"/>
                  </a:cubicBezTo>
                  <a:cubicBezTo>
                    <a:pt x="0" y="318"/>
                    <a:pt x="91" y="410"/>
                    <a:pt x="205" y="413"/>
                  </a:cubicBezTo>
                  <a:cubicBezTo>
                    <a:pt x="205" y="413"/>
                    <a:pt x="206" y="413"/>
                    <a:pt x="207" y="413"/>
                  </a:cubicBezTo>
                  <a:cubicBezTo>
                    <a:pt x="389" y="413"/>
                    <a:pt x="481" y="193"/>
                    <a:pt x="353" y="64"/>
                  </a:cubicBezTo>
                  <a:cubicBezTo>
                    <a:pt x="311" y="20"/>
                    <a:pt x="25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4" name="Google Shape;7964;p17"/>
            <p:cNvSpPr/>
            <p:nvPr/>
          </p:nvSpPr>
          <p:spPr>
            <a:xfrm>
              <a:off x="3785723" y="271271"/>
              <a:ext cx="69314" cy="85538"/>
            </a:xfrm>
            <a:custGeom>
              <a:avLst/>
              <a:gdLst/>
              <a:ahLst/>
              <a:cxnLst/>
              <a:rect l="l" t="t" r="r" b="b"/>
              <a:pathLst>
                <a:path w="2385" h="2943" extrusionOk="0">
                  <a:moveTo>
                    <a:pt x="765" y="1"/>
                  </a:moveTo>
                  <a:cubicBezTo>
                    <a:pt x="679" y="1"/>
                    <a:pt x="595" y="6"/>
                    <a:pt x="512" y="15"/>
                  </a:cubicBezTo>
                  <a:cubicBezTo>
                    <a:pt x="423" y="26"/>
                    <a:pt x="328" y="60"/>
                    <a:pt x="290" y="147"/>
                  </a:cubicBezTo>
                  <a:cubicBezTo>
                    <a:pt x="252" y="237"/>
                    <a:pt x="282" y="341"/>
                    <a:pt x="365" y="395"/>
                  </a:cubicBezTo>
                  <a:cubicBezTo>
                    <a:pt x="410" y="427"/>
                    <a:pt x="471" y="440"/>
                    <a:pt x="524" y="457"/>
                  </a:cubicBezTo>
                  <a:cubicBezTo>
                    <a:pt x="542" y="463"/>
                    <a:pt x="559" y="465"/>
                    <a:pt x="577" y="465"/>
                  </a:cubicBezTo>
                  <a:cubicBezTo>
                    <a:pt x="648" y="465"/>
                    <a:pt x="715" y="421"/>
                    <a:pt x="746" y="356"/>
                  </a:cubicBezTo>
                  <a:cubicBezTo>
                    <a:pt x="772" y="355"/>
                    <a:pt x="798" y="355"/>
                    <a:pt x="824" y="355"/>
                  </a:cubicBezTo>
                  <a:cubicBezTo>
                    <a:pt x="914" y="355"/>
                    <a:pt x="1004" y="358"/>
                    <a:pt x="1094" y="362"/>
                  </a:cubicBezTo>
                  <a:cubicBezTo>
                    <a:pt x="1300" y="376"/>
                    <a:pt x="1504" y="405"/>
                    <a:pt x="1707" y="443"/>
                  </a:cubicBezTo>
                  <a:cubicBezTo>
                    <a:pt x="1735" y="449"/>
                    <a:pt x="1762" y="457"/>
                    <a:pt x="1789" y="465"/>
                  </a:cubicBezTo>
                  <a:cubicBezTo>
                    <a:pt x="1797" y="468"/>
                    <a:pt x="1803" y="471"/>
                    <a:pt x="1810" y="474"/>
                  </a:cubicBezTo>
                  <a:lnTo>
                    <a:pt x="1799" y="468"/>
                  </a:lnTo>
                  <a:lnTo>
                    <a:pt x="1800" y="468"/>
                  </a:lnTo>
                  <a:cubicBezTo>
                    <a:pt x="1810" y="473"/>
                    <a:pt x="1818" y="478"/>
                    <a:pt x="1827" y="484"/>
                  </a:cubicBezTo>
                  <a:lnTo>
                    <a:pt x="1830" y="486"/>
                  </a:lnTo>
                  <a:lnTo>
                    <a:pt x="1835" y="492"/>
                  </a:lnTo>
                  <a:lnTo>
                    <a:pt x="1840" y="497"/>
                  </a:lnTo>
                  <a:lnTo>
                    <a:pt x="1840" y="500"/>
                  </a:lnTo>
                  <a:cubicBezTo>
                    <a:pt x="1840" y="505"/>
                    <a:pt x="1843" y="508"/>
                    <a:pt x="1843" y="512"/>
                  </a:cubicBezTo>
                  <a:lnTo>
                    <a:pt x="1843" y="514"/>
                  </a:lnTo>
                  <a:cubicBezTo>
                    <a:pt x="1841" y="511"/>
                    <a:pt x="1841" y="509"/>
                    <a:pt x="1841" y="506"/>
                  </a:cubicBezTo>
                  <a:cubicBezTo>
                    <a:pt x="1841" y="511"/>
                    <a:pt x="1841" y="514"/>
                    <a:pt x="1841" y="520"/>
                  </a:cubicBezTo>
                  <a:cubicBezTo>
                    <a:pt x="1841" y="527"/>
                    <a:pt x="1843" y="536"/>
                    <a:pt x="1841" y="539"/>
                  </a:cubicBezTo>
                  <a:cubicBezTo>
                    <a:pt x="1841" y="544"/>
                    <a:pt x="1840" y="549"/>
                    <a:pt x="1840" y="554"/>
                  </a:cubicBezTo>
                  <a:cubicBezTo>
                    <a:pt x="1837" y="568"/>
                    <a:pt x="1834" y="582"/>
                    <a:pt x="1829" y="595"/>
                  </a:cubicBezTo>
                  <a:cubicBezTo>
                    <a:pt x="1821" y="617"/>
                    <a:pt x="1811" y="638"/>
                    <a:pt x="1802" y="658"/>
                  </a:cubicBezTo>
                  <a:cubicBezTo>
                    <a:pt x="1778" y="699"/>
                    <a:pt x="1753" y="740"/>
                    <a:pt x="1726" y="780"/>
                  </a:cubicBezTo>
                  <a:cubicBezTo>
                    <a:pt x="1663" y="867"/>
                    <a:pt x="1593" y="949"/>
                    <a:pt x="1520" y="1027"/>
                  </a:cubicBezTo>
                  <a:cubicBezTo>
                    <a:pt x="1525" y="1021"/>
                    <a:pt x="1531" y="1016"/>
                    <a:pt x="1536" y="1010"/>
                  </a:cubicBezTo>
                  <a:lnTo>
                    <a:pt x="1536" y="1010"/>
                  </a:lnTo>
                  <a:cubicBezTo>
                    <a:pt x="1365" y="1193"/>
                    <a:pt x="1183" y="1366"/>
                    <a:pt x="1001" y="1538"/>
                  </a:cubicBezTo>
                  <a:cubicBezTo>
                    <a:pt x="857" y="1676"/>
                    <a:pt x="713" y="1812"/>
                    <a:pt x="569" y="1950"/>
                  </a:cubicBezTo>
                  <a:cubicBezTo>
                    <a:pt x="433" y="2080"/>
                    <a:pt x="298" y="2211"/>
                    <a:pt x="168" y="2346"/>
                  </a:cubicBezTo>
                  <a:cubicBezTo>
                    <a:pt x="148" y="2366"/>
                    <a:pt x="129" y="2388"/>
                    <a:pt x="110" y="2409"/>
                  </a:cubicBezTo>
                  <a:cubicBezTo>
                    <a:pt x="80" y="2444"/>
                    <a:pt x="45" y="2483"/>
                    <a:pt x="27" y="2528"/>
                  </a:cubicBezTo>
                  <a:cubicBezTo>
                    <a:pt x="10" y="2570"/>
                    <a:pt x="0" y="2618"/>
                    <a:pt x="4" y="2664"/>
                  </a:cubicBezTo>
                  <a:cubicBezTo>
                    <a:pt x="7" y="2706"/>
                    <a:pt x="19" y="2749"/>
                    <a:pt x="43" y="2786"/>
                  </a:cubicBezTo>
                  <a:cubicBezTo>
                    <a:pt x="102" y="2887"/>
                    <a:pt x="219" y="2928"/>
                    <a:pt x="330" y="2938"/>
                  </a:cubicBezTo>
                  <a:cubicBezTo>
                    <a:pt x="377" y="2941"/>
                    <a:pt x="426" y="2942"/>
                    <a:pt x="475" y="2942"/>
                  </a:cubicBezTo>
                  <a:cubicBezTo>
                    <a:pt x="507" y="2942"/>
                    <a:pt x="540" y="2942"/>
                    <a:pt x="573" y="2941"/>
                  </a:cubicBezTo>
                  <a:cubicBezTo>
                    <a:pt x="781" y="2930"/>
                    <a:pt x="988" y="2912"/>
                    <a:pt x="1196" y="2893"/>
                  </a:cubicBezTo>
                  <a:cubicBezTo>
                    <a:pt x="1382" y="2877"/>
                    <a:pt x="1569" y="2855"/>
                    <a:pt x="1756" y="2844"/>
                  </a:cubicBezTo>
                  <a:lnTo>
                    <a:pt x="1756" y="2844"/>
                  </a:lnTo>
                  <a:lnTo>
                    <a:pt x="1734" y="2846"/>
                  </a:lnTo>
                  <a:cubicBezTo>
                    <a:pt x="1758" y="2844"/>
                    <a:pt x="1783" y="2844"/>
                    <a:pt x="1807" y="2843"/>
                  </a:cubicBezTo>
                  <a:lnTo>
                    <a:pt x="1827" y="2841"/>
                  </a:lnTo>
                  <a:lnTo>
                    <a:pt x="1860" y="2839"/>
                  </a:lnTo>
                  <a:lnTo>
                    <a:pt x="1856" y="2839"/>
                  </a:lnTo>
                  <a:cubicBezTo>
                    <a:pt x="1921" y="2836"/>
                    <a:pt x="1986" y="2834"/>
                    <a:pt x="2051" y="2834"/>
                  </a:cubicBezTo>
                  <a:cubicBezTo>
                    <a:pt x="2102" y="2834"/>
                    <a:pt x="2153" y="2835"/>
                    <a:pt x="2204" y="2838"/>
                  </a:cubicBezTo>
                  <a:cubicBezTo>
                    <a:pt x="2304" y="2835"/>
                    <a:pt x="2383" y="2754"/>
                    <a:pt x="2383" y="2656"/>
                  </a:cubicBezTo>
                  <a:cubicBezTo>
                    <a:pt x="2384" y="2556"/>
                    <a:pt x="2307" y="2474"/>
                    <a:pt x="2207" y="2471"/>
                  </a:cubicBezTo>
                  <a:cubicBezTo>
                    <a:pt x="2195" y="2470"/>
                    <a:pt x="2182" y="2470"/>
                    <a:pt x="2170" y="2470"/>
                  </a:cubicBezTo>
                  <a:cubicBezTo>
                    <a:pt x="1927" y="2470"/>
                    <a:pt x="1683" y="2499"/>
                    <a:pt x="1441" y="2521"/>
                  </a:cubicBezTo>
                  <a:cubicBezTo>
                    <a:pt x="1207" y="2543"/>
                    <a:pt x="972" y="2564"/>
                    <a:pt x="737" y="2578"/>
                  </a:cubicBezTo>
                  <a:cubicBezTo>
                    <a:pt x="662" y="2581"/>
                    <a:pt x="589" y="2584"/>
                    <a:pt x="516" y="2584"/>
                  </a:cubicBezTo>
                  <a:cubicBezTo>
                    <a:pt x="493" y="2584"/>
                    <a:pt x="471" y="2584"/>
                    <a:pt x="448" y="2583"/>
                  </a:cubicBezTo>
                  <a:cubicBezTo>
                    <a:pt x="496" y="2527"/>
                    <a:pt x="546" y="2472"/>
                    <a:pt x="595" y="2416"/>
                  </a:cubicBezTo>
                  <a:lnTo>
                    <a:pt x="595" y="2416"/>
                  </a:lnTo>
                  <a:cubicBezTo>
                    <a:pt x="593" y="2418"/>
                    <a:pt x="591" y="2420"/>
                    <a:pt x="589" y="2422"/>
                  </a:cubicBezTo>
                  <a:cubicBezTo>
                    <a:pt x="593" y="2418"/>
                    <a:pt x="596" y="2414"/>
                    <a:pt x="600" y="2410"/>
                  </a:cubicBezTo>
                  <a:lnTo>
                    <a:pt x="600" y="2410"/>
                  </a:lnTo>
                  <a:cubicBezTo>
                    <a:pt x="598" y="2412"/>
                    <a:pt x="596" y="2414"/>
                    <a:pt x="595" y="2416"/>
                  </a:cubicBezTo>
                  <a:lnTo>
                    <a:pt x="595" y="2416"/>
                  </a:lnTo>
                  <a:cubicBezTo>
                    <a:pt x="598" y="2413"/>
                    <a:pt x="600" y="2410"/>
                    <a:pt x="603" y="2407"/>
                  </a:cubicBezTo>
                  <a:lnTo>
                    <a:pt x="603" y="2407"/>
                  </a:lnTo>
                  <a:cubicBezTo>
                    <a:pt x="602" y="2408"/>
                    <a:pt x="601" y="2409"/>
                    <a:pt x="600" y="2410"/>
                  </a:cubicBezTo>
                  <a:lnTo>
                    <a:pt x="600" y="2410"/>
                  </a:lnTo>
                  <a:cubicBezTo>
                    <a:pt x="601" y="2408"/>
                    <a:pt x="603" y="2406"/>
                    <a:pt x="605" y="2404"/>
                  </a:cubicBezTo>
                  <a:lnTo>
                    <a:pt x="605" y="2404"/>
                  </a:lnTo>
                  <a:cubicBezTo>
                    <a:pt x="604" y="2405"/>
                    <a:pt x="604" y="2406"/>
                    <a:pt x="603" y="2407"/>
                  </a:cubicBezTo>
                  <a:lnTo>
                    <a:pt x="603" y="2407"/>
                  </a:lnTo>
                  <a:cubicBezTo>
                    <a:pt x="913" y="2075"/>
                    <a:pt x="1254" y="1773"/>
                    <a:pt x="1580" y="1459"/>
                  </a:cubicBezTo>
                  <a:cubicBezTo>
                    <a:pt x="1713" y="1334"/>
                    <a:pt x="1840" y="1201"/>
                    <a:pt x="1955" y="1060"/>
                  </a:cubicBezTo>
                  <a:cubicBezTo>
                    <a:pt x="2038" y="959"/>
                    <a:pt x="2114" y="851"/>
                    <a:pt x="2161" y="729"/>
                  </a:cubicBezTo>
                  <a:cubicBezTo>
                    <a:pt x="2199" y="633"/>
                    <a:pt x="2223" y="516"/>
                    <a:pt x="2191" y="413"/>
                  </a:cubicBezTo>
                  <a:cubicBezTo>
                    <a:pt x="2175" y="354"/>
                    <a:pt x="2147" y="300"/>
                    <a:pt x="2106" y="253"/>
                  </a:cubicBezTo>
                  <a:cubicBezTo>
                    <a:pt x="2071" y="215"/>
                    <a:pt x="2028" y="182"/>
                    <a:pt x="1981" y="158"/>
                  </a:cubicBezTo>
                  <a:cubicBezTo>
                    <a:pt x="1894" y="115"/>
                    <a:pt x="1800" y="96"/>
                    <a:pt x="1702" y="80"/>
                  </a:cubicBezTo>
                  <a:cubicBezTo>
                    <a:pt x="1604" y="66"/>
                    <a:pt x="1507" y="53"/>
                    <a:pt x="1409" y="41"/>
                  </a:cubicBezTo>
                  <a:cubicBezTo>
                    <a:pt x="1207" y="17"/>
                    <a:pt x="1004" y="4"/>
                    <a:pt x="801" y="1"/>
                  </a:cubicBezTo>
                  <a:cubicBezTo>
                    <a:pt x="789" y="1"/>
                    <a:pt x="777" y="1"/>
                    <a:pt x="7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5" name="Google Shape;7965;p17"/>
            <p:cNvSpPr/>
            <p:nvPr/>
          </p:nvSpPr>
          <p:spPr>
            <a:xfrm>
              <a:off x="3791333" y="298591"/>
              <a:ext cx="73005" cy="18282"/>
            </a:xfrm>
            <a:custGeom>
              <a:avLst/>
              <a:gdLst/>
              <a:ahLst/>
              <a:cxnLst/>
              <a:rect l="l" t="t" r="r" b="b"/>
              <a:pathLst>
                <a:path w="2512" h="629" extrusionOk="0">
                  <a:moveTo>
                    <a:pt x="2338" y="1"/>
                  </a:moveTo>
                  <a:cubicBezTo>
                    <a:pt x="2333" y="1"/>
                    <a:pt x="2328" y="1"/>
                    <a:pt x="2323" y="1"/>
                  </a:cubicBezTo>
                  <a:cubicBezTo>
                    <a:pt x="1960" y="28"/>
                    <a:pt x="1596" y="54"/>
                    <a:pt x="1232" y="85"/>
                  </a:cubicBezTo>
                  <a:cubicBezTo>
                    <a:pt x="1055" y="101"/>
                    <a:pt x="876" y="117"/>
                    <a:pt x="699" y="136"/>
                  </a:cubicBezTo>
                  <a:cubicBezTo>
                    <a:pt x="553" y="149"/>
                    <a:pt x="409" y="171"/>
                    <a:pt x="265" y="201"/>
                  </a:cubicBezTo>
                  <a:cubicBezTo>
                    <a:pt x="178" y="221"/>
                    <a:pt x="86" y="250"/>
                    <a:pt x="37" y="331"/>
                  </a:cubicBezTo>
                  <a:cubicBezTo>
                    <a:pt x="1" y="394"/>
                    <a:pt x="1" y="470"/>
                    <a:pt x="37" y="532"/>
                  </a:cubicBezTo>
                  <a:cubicBezTo>
                    <a:pt x="72" y="592"/>
                    <a:pt x="135" y="628"/>
                    <a:pt x="205" y="628"/>
                  </a:cubicBezTo>
                  <a:cubicBezTo>
                    <a:pt x="244" y="628"/>
                    <a:pt x="282" y="616"/>
                    <a:pt x="314" y="592"/>
                  </a:cubicBezTo>
                  <a:cubicBezTo>
                    <a:pt x="327" y="584"/>
                    <a:pt x="338" y="573"/>
                    <a:pt x="347" y="562"/>
                  </a:cubicBezTo>
                  <a:cubicBezTo>
                    <a:pt x="393" y="549"/>
                    <a:pt x="439" y="540"/>
                    <a:pt x="485" y="530"/>
                  </a:cubicBezTo>
                  <a:lnTo>
                    <a:pt x="480" y="530"/>
                  </a:lnTo>
                  <a:lnTo>
                    <a:pt x="490" y="529"/>
                  </a:lnTo>
                  <a:lnTo>
                    <a:pt x="504" y="525"/>
                  </a:lnTo>
                  <a:lnTo>
                    <a:pt x="504" y="525"/>
                  </a:lnTo>
                  <a:lnTo>
                    <a:pt x="494" y="527"/>
                  </a:lnTo>
                  <a:cubicBezTo>
                    <a:pt x="803" y="472"/>
                    <a:pt x="1113" y="442"/>
                    <a:pt x="1425" y="411"/>
                  </a:cubicBezTo>
                  <a:cubicBezTo>
                    <a:pt x="1737" y="380"/>
                    <a:pt x="2051" y="348"/>
                    <a:pt x="2362" y="318"/>
                  </a:cubicBezTo>
                  <a:cubicBezTo>
                    <a:pt x="2449" y="307"/>
                    <a:pt x="2511" y="228"/>
                    <a:pt x="2502" y="141"/>
                  </a:cubicBezTo>
                  <a:cubicBezTo>
                    <a:pt x="2490" y="59"/>
                    <a:pt x="2419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6" name="Google Shape;7966;p17"/>
            <p:cNvSpPr/>
            <p:nvPr/>
          </p:nvSpPr>
          <p:spPr>
            <a:xfrm>
              <a:off x="3888406" y="295888"/>
              <a:ext cx="35863" cy="16974"/>
            </a:xfrm>
            <a:custGeom>
              <a:avLst/>
              <a:gdLst/>
              <a:ahLst/>
              <a:cxnLst/>
              <a:rect l="l" t="t" r="r" b="b"/>
              <a:pathLst>
                <a:path w="1234" h="584" extrusionOk="0">
                  <a:moveTo>
                    <a:pt x="228" y="1"/>
                  </a:moveTo>
                  <a:cubicBezTo>
                    <a:pt x="213" y="1"/>
                    <a:pt x="197" y="3"/>
                    <a:pt x="181" y="7"/>
                  </a:cubicBezTo>
                  <a:cubicBezTo>
                    <a:pt x="67" y="36"/>
                    <a:pt x="1" y="177"/>
                    <a:pt x="64" y="281"/>
                  </a:cubicBezTo>
                  <a:cubicBezTo>
                    <a:pt x="96" y="333"/>
                    <a:pt x="142" y="360"/>
                    <a:pt x="200" y="378"/>
                  </a:cubicBezTo>
                  <a:cubicBezTo>
                    <a:pt x="235" y="389"/>
                    <a:pt x="270" y="398"/>
                    <a:pt x="306" y="409"/>
                  </a:cubicBezTo>
                  <a:cubicBezTo>
                    <a:pt x="379" y="428"/>
                    <a:pt x="452" y="449"/>
                    <a:pt x="523" y="468"/>
                  </a:cubicBezTo>
                  <a:cubicBezTo>
                    <a:pt x="680" y="511"/>
                    <a:pt x="836" y="544"/>
                    <a:pt x="995" y="577"/>
                  </a:cubicBezTo>
                  <a:cubicBezTo>
                    <a:pt x="1011" y="580"/>
                    <a:pt x="1026" y="584"/>
                    <a:pt x="1042" y="584"/>
                  </a:cubicBezTo>
                  <a:cubicBezTo>
                    <a:pt x="1071" y="584"/>
                    <a:pt x="1099" y="577"/>
                    <a:pt x="1126" y="563"/>
                  </a:cubicBezTo>
                  <a:cubicBezTo>
                    <a:pt x="1166" y="541"/>
                    <a:pt x="1196" y="503"/>
                    <a:pt x="1208" y="459"/>
                  </a:cubicBezTo>
                  <a:cubicBezTo>
                    <a:pt x="1234" y="371"/>
                    <a:pt x="1182" y="265"/>
                    <a:pt x="1090" y="245"/>
                  </a:cubicBezTo>
                  <a:cubicBezTo>
                    <a:pt x="840" y="189"/>
                    <a:pt x="593" y="121"/>
                    <a:pt x="351" y="39"/>
                  </a:cubicBezTo>
                  <a:cubicBezTo>
                    <a:pt x="339" y="34"/>
                    <a:pt x="328" y="30"/>
                    <a:pt x="317" y="25"/>
                  </a:cubicBezTo>
                  <a:cubicBezTo>
                    <a:pt x="290" y="9"/>
                    <a:pt x="259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7" name="Google Shape;7967;p17"/>
            <p:cNvSpPr/>
            <p:nvPr/>
          </p:nvSpPr>
          <p:spPr>
            <a:xfrm>
              <a:off x="3891777" y="312716"/>
              <a:ext cx="53795" cy="16887"/>
            </a:xfrm>
            <a:custGeom>
              <a:avLst/>
              <a:gdLst/>
              <a:ahLst/>
              <a:cxnLst/>
              <a:rect l="l" t="t" r="r" b="b"/>
              <a:pathLst>
                <a:path w="1851" h="581" extrusionOk="0">
                  <a:moveTo>
                    <a:pt x="1681" y="1"/>
                  </a:moveTo>
                  <a:cubicBezTo>
                    <a:pt x="1673" y="1"/>
                    <a:pt x="1665" y="2"/>
                    <a:pt x="1658" y="3"/>
                  </a:cubicBezTo>
                  <a:cubicBezTo>
                    <a:pt x="1463" y="36"/>
                    <a:pt x="1268" y="71"/>
                    <a:pt x="1073" y="104"/>
                  </a:cubicBezTo>
                  <a:cubicBezTo>
                    <a:pt x="830" y="147"/>
                    <a:pt x="584" y="191"/>
                    <a:pt x="339" y="209"/>
                  </a:cubicBezTo>
                  <a:lnTo>
                    <a:pt x="279" y="209"/>
                  </a:lnTo>
                  <a:cubicBezTo>
                    <a:pt x="269" y="204"/>
                    <a:pt x="260" y="201"/>
                    <a:pt x="250" y="198"/>
                  </a:cubicBezTo>
                  <a:cubicBezTo>
                    <a:pt x="233" y="193"/>
                    <a:pt x="216" y="191"/>
                    <a:pt x="200" y="191"/>
                  </a:cubicBezTo>
                  <a:cubicBezTo>
                    <a:pt x="108" y="191"/>
                    <a:pt x="28" y="258"/>
                    <a:pt x="13" y="353"/>
                  </a:cubicBezTo>
                  <a:cubicBezTo>
                    <a:pt x="0" y="462"/>
                    <a:pt x="79" y="562"/>
                    <a:pt x="189" y="574"/>
                  </a:cubicBezTo>
                  <a:cubicBezTo>
                    <a:pt x="217" y="579"/>
                    <a:pt x="247" y="581"/>
                    <a:pt x="277" y="581"/>
                  </a:cubicBezTo>
                  <a:cubicBezTo>
                    <a:pt x="379" y="579"/>
                    <a:pt x="480" y="567"/>
                    <a:pt x="580" y="548"/>
                  </a:cubicBezTo>
                  <a:cubicBezTo>
                    <a:pt x="738" y="521"/>
                    <a:pt x="896" y="489"/>
                    <a:pt x="1054" y="457"/>
                  </a:cubicBezTo>
                  <a:cubicBezTo>
                    <a:pt x="1275" y="411"/>
                    <a:pt x="1496" y="364"/>
                    <a:pt x="1716" y="313"/>
                  </a:cubicBezTo>
                  <a:cubicBezTo>
                    <a:pt x="1800" y="291"/>
                    <a:pt x="1851" y="206"/>
                    <a:pt x="1830" y="122"/>
                  </a:cubicBezTo>
                  <a:cubicBezTo>
                    <a:pt x="1813" y="55"/>
                    <a:pt x="1749" y="1"/>
                    <a:pt x="1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8" name="Google Shape;7968;p17"/>
            <p:cNvSpPr/>
            <p:nvPr/>
          </p:nvSpPr>
          <p:spPr>
            <a:xfrm>
              <a:off x="3974434" y="251071"/>
              <a:ext cx="41676" cy="98036"/>
            </a:xfrm>
            <a:custGeom>
              <a:avLst/>
              <a:gdLst/>
              <a:ahLst/>
              <a:cxnLst/>
              <a:rect l="l" t="t" r="r" b="b"/>
              <a:pathLst>
                <a:path w="1434" h="3373" extrusionOk="0">
                  <a:moveTo>
                    <a:pt x="1218" y="1"/>
                  </a:moveTo>
                  <a:cubicBezTo>
                    <a:pt x="1205" y="1"/>
                    <a:pt x="1191" y="3"/>
                    <a:pt x="1177" y="6"/>
                  </a:cubicBezTo>
                  <a:cubicBezTo>
                    <a:pt x="1120" y="20"/>
                    <a:pt x="1082" y="55"/>
                    <a:pt x="1052" y="104"/>
                  </a:cubicBezTo>
                  <a:cubicBezTo>
                    <a:pt x="1033" y="136"/>
                    <a:pt x="1017" y="169"/>
                    <a:pt x="1003" y="202"/>
                  </a:cubicBezTo>
                  <a:cubicBezTo>
                    <a:pt x="979" y="253"/>
                    <a:pt x="954" y="304"/>
                    <a:pt x="927" y="354"/>
                  </a:cubicBezTo>
                  <a:cubicBezTo>
                    <a:pt x="854" y="489"/>
                    <a:pt x="778" y="623"/>
                    <a:pt x="696" y="755"/>
                  </a:cubicBezTo>
                  <a:cubicBezTo>
                    <a:pt x="612" y="891"/>
                    <a:pt x="522" y="1022"/>
                    <a:pt x="431" y="1155"/>
                  </a:cubicBezTo>
                  <a:cubicBezTo>
                    <a:pt x="389" y="1211"/>
                    <a:pt x="348" y="1268"/>
                    <a:pt x="303" y="1321"/>
                  </a:cubicBezTo>
                  <a:cubicBezTo>
                    <a:pt x="262" y="1369"/>
                    <a:pt x="221" y="1416"/>
                    <a:pt x="180" y="1462"/>
                  </a:cubicBezTo>
                  <a:cubicBezTo>
                    <a:pt x="153" y="1491"/>
                    <a:pt x="127" y="1518"/>
                    <a:pt x="99" y="1545"/>
                  </a:cubicBezTo>
                  <a:cubicBezTo>
                    <a:pt x="40" y="1578"/>
                    <a:pt x="4" y="1640"/>
                    <a:pt x="2" y="1706"/>
                  </a:cubicBezTo>
                  <a:cubicBezTo>
                    <a:pt x="1" y="1773"/>
                    <a:pt x="36" y="1836"/>
                    <a:pt x="93" y="1869"/>
                  </a:cubicBezTo>
                  <a:cubicBezTo>
                    <a:pt x="123" y="1888"/>
                    <a:pt x="157" y="1897"/>
                    <a:pt x="191" y="1897"/>
                  </a:cubicBezTo>
                  <a:cubicBezTo>
                    <a:pt x="230" y="1897"/>
                    <a:pt x="269" y="1885"/>
                    <a:pt x="302" y="1861"/>
                  </a:cubicBezTo>
                  <a:cubicBezTo>
                    <a:pt x="374" y="1803"/>
                    <a:pt x="436" y="1725"/>
                    <a:pt x="495" y="1654"/>
                  </a:cubicBezTo>
                  <a:cubicBezTo>
                    <a:pt x="539" y="1598"/>
                    <a:pt x="585" y="1543"/>
                    <a:pt x="626" y="1486"/>
                  </a:cubicBezTo>
                  <a:cubicBezTo>
                    <a:pt x="674" y="1418"/>
                    <a:pt x="721" y="1350"/>
                    <a:pt x="767" y="1280"/>
                  </a:cubicBezTo>
                  <a:lnTo>
                    <a:pt x="767" y="1280"/>
                  </a:lnTo>
                  <a:cubicBezTo>
                    <a:pt x="727" y="1480"/>
                    <a:pt x="691" y="1681"/>
                    <a:pt x="653" y="1880"/>
                  </a:cubicBezTo>
                  <a:cubicBezTo>
                    <a:pt x="609" y="2113"/>
                    <a:pt x="563" y="2349"/>
                    <a:pt x="514" y="2581"/>
                  </a:cubicBezTo>
                  <a:cubicBezTo>
                    <a:pt x="495" y="2667"/>
                    <a:pt x="477" y="2752"/>
                    <a:pt x="457" y="2836"/>
                  </a:cubicBezTo>
                  <a:cubicBezTo>
                    <a:pt x="431" y="2950"/>
                    <a:pt x="393" y="3069"/>
                    <a:pt x="393" y="3186"/>
                  </a:cubicBezTo>
                  <a:cubicBezTo>
                    <a:pt x="393" y="3288"/>
                    <a:pt x="474" y="3370"/>
                    <a:pt x="577" y="3371"/>
                  </a:cubicBezTo>
                  <a:lnTo>
                    <a:pt x="577" y="3373"/>
                  </a:lnTo>
                  <a:cubicBezTo>
                    <a:pt x="674" y="3373"/>
                    <a:pt x="765" y="3291"/>
                    <a:pt x="762" y="3189"/>
                  </a:cubicBezTo>
                  <a:lnTo>
                    <a:pt x="762" y="3153"/>
                  </a:lnTo>
                  <a:cubicBezTo>
                    <a:pt x="772" y="3071"/>
                    <a:pt x="788" y="2990"/>
                    <a:pt x="800" y="2909"/>
                  </a:cubicBezTo>
                  <a:cubicBezTo>
                    <a:pt x="815" y="2822"/>
                    <a:pt x="830" y="2733"/>
                    <a:pt x="846" y="2646"/>
                  </a:cubicBezTo>
                  <a:cubicBezTo>
                    <a:pt x="871" y="2501"/>
                    <a:pt x="900" y="2355"/>
                    <a:pt x="928" y="2208"/>
                  </a:cubicBezTo>
                  <a:cubicBezTo>
                    <a:pt x="990" y="1885"/>
                    <a:pt x="1054" y="1560"/>
                    <a:pt x="1120" y="1238"/>
                  </a:cubicBezTo>
                  <a:cubicBezTo>
                    <a:pt x="1160" y="1068"/>
                    <a:pt x="1198" y="897"/>
                    <a:pt x="1242" y="729"/>
                  </a:cubicBezTo>
                  <a:cubicBezTo>
                    <a:pt x="1288" y="562"/>
                    <a:pt x="1340" y="395"/>
                    <a:pt x="1394" y="229"/>
                  </a:cubicBezTo>
                  <a:cubicBezTo>
                    <a:pt x="1433" y="112"/>
                    <a:pt x="1332" y="1"/>
                    <a:pt x="1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69" name="Google Shape;7969;p17"/>
            <p:cNvSpPr/>
            <p:nvPr/>
          </p:nvSpPr>
          <p:spPr>
            <a:xfrm>
              <a:off x="4027069" y="246683"/>
              <a:ext cx="66524" cy="90334"/>
            </a:xfrm>
            <a:custGeom>
              <a:avLst/>
              <a:gdLst/>
              <a:ahLst/>
              <a:cxnLst/>
              <a:rect l="l" t="t" r="r" b="b"/>
              <a:pathLst>
                <a:path w="2289" h="3108" extrusionOk="0">
                  <a:moveTo>
                    <a:pt x="1753" y="355"/>
                  </a:moveTo>
                  <a:lnTo>
                    <a:pt x="1764" y="360"/>
                  </a:lnTo>
                  <a:lnTo>
                    <a:pt x="1767" y="360"/>
                  </a:lnTo>
                  <a:lnTo>
                    <a:pt x="1767" y="360"/>
                  </a:lnTo>
                  <a:cubicBezTo>
                    <a:pt x="1762" y="358"/>
                    <a:pt x="1758" y="357"/>
                    <a:pt x="1753" y="355"/>
                  </a:cubicBezTo>
                  <a:close/>
                  <a:moveTo>
                    <a:pt x="822" y="1282"/>
                  </a:moveTo>
                  <a:cubicBezTo>
                    <a:pt x="822" y="1286"/>
                    <a:pt x="821" y="1290"/>
                    <a:pt x="820" y="1294"/>
                  </a:cubicBezTo>
                  <a:lnTo>
                    <a:pt x="820" y="1294"/>
                  </a:lnTo>
                  <a:cubicBezTo>
                    <a:pt x="821" y="1290"/>
                    <a:pt x="822" y="1287"/>
                    <a:pt x="822" y="1282"/>
                  </a:cubicBezTo>
                  <a:close/>
                  <a:moveTo>
                    <a:pt x="433" y="1686"/>
                  </a:moveTo>
                  <a:cubicBezTo>
                    <a:pt x="422" y="1770"/>
                    <a:pt x="414" y="1854"/>
                    <a:pt x="403" y="1938"/>
                  </a:cubicBezTo>
                  <a:cubicBezTo>
                    <a:pt x="384" y="2080"/>
                    <a:pt x="368" y="2223"/>
                    <a:pt x="352" y="2365"/>
                  </a:cubicBezTo>
                  <a:cubicBezTo>
                    <a:pt x="351" y="2334"/>
                    <a:pt x="349" y="2304"/>
                    <a:pt x="351" y="2272"/>
                  </a:cubicBezTo>
                  <a:cubicBezTo>
                    <a:pt x="354" y="2220"/>
                    <a:pt x="357" y="2167"/>
                    <a:pt x="360" y="2115"/>
                  </a:cubicBezTo>
                  <a:cubicBezTo>
                    <a:pt x="373" y="2003"/>
                    <a:pt x="387" y="1892"/>
                    <a:pt x="409" y="1781"/>
                  </a:cubicBezTo>
                  <a:cubicBezTo>
                    <a:pt x="416" y="1748"/>
                    <a:pt x="423" y="1716"/>
                    <a:pt x="433" y="1686"/>
                  </a:cubicBezTo>
                  <a:close/>
                  <a:moveTo>
                    <a:pt x="1701" y="345"/>
                  </a:moveTo>
                  <a:cubicBezTo>
                    <a:pt x="1712" y="347"/>
                    <a:pt x="1726" y="347"/>
                    <a:pt x="1736" y="350"/>
                  </a:cubicBezTo>
                  <a:cubicBezTo>
                    <a:pt x="1745" y="352"/>
                    <a:pt x="1755" y="355"/>
                    <a:pt x="1763" y="358"/>
                  </a:cubicBezTo>
                  <a:lnTo>
                    <a:pt x="1759" y="356"/>
                  </a:lnTo>
                  <a:lnTo>
                    <a:pt x="1764" y="358"/>
                  </a:lnTo>
                  <a:lnTo>
                    <a:pt x="1775" y="363"/>
                  </a:lnTo>
                  <a:lnTo>
                    <a:pt x="1767" y="360"/>
                  </a:lnTo>
                  <a:lnTo>
                    <a:pt x="1767" y="360"/>
                  </a:lnTo>
                  <a:cubicBezTo>
                    <a:pt x="1771" y="362"/>
                    <a:pt x="1774" y="364"/>
                    <a:pt x="1777" y="366"/>
                  </a:cubicBezTo>
                  <a:cubicBezTo>
                    <a:pt x="1783" y="369"/>
                    <a:pt x="1790" y="374"/>
                    <a:pt x="1796" y="379"/>
                  </a:cubicBezTo>
                  <a:cubicBezTo>
                    <a:pt x="1805" y="385"/>
                    <a:pt x="1815" y="393"/>
                    <a:pt x="1824" y="401"/>
                  </a:cubicBezTo>
                  <a:lnTo>
                    <a:pt x="1835" y="412"/>
                  </a:lnTo>
                  <a:cubicBezTo>
                    <a:pt x="1847" y="426"/>
                    <a:pt x="1856" y="439"/>
                    <a:pt x="1866" y="455"/>
                  </a:cubicBezTo>
                  <a:cubicBezTo>
                    <a:pt x="1878" y="475"/>
                    <a:pt x="1891" y="496"/>
                    <a:pt x="1900" y="518"/>
                  </a:cubicBezTo>
                  <a:cubicBezTo>
                    <a:pt x="1910" y="540"/>
                    <a:pt x="1918" y="561"/>
                    <a:pt x="1926" y="584"/>
                  </a:cubicBezTo>
                  <a:cubicBezTo>
                    <a:pt x="1929" y="599"/>
                    <a:pt x="1932" y="611"/>
                    <a:pt x="1935" y="624"/>
                  </a:cubicBezTo>
                  <a:cubicBezTo>
                    <a:pt x="1940" y="646"/>
                    <a:pt x="1942" y="670"/>
                    <a:pt x="1945" y="692"/>
                  </a:cubicBezTo>
                  <a:cubicBezTo>
                    <a:pt x="1946" y="724"/>
                    <a:pt x="1945" y="757"/>
                    <a:pt x="1945" y="789"/>
                  </a:cubicBezTo>
                  <a:cubicBezTo>
                    <a:pt x="1940" y="830"/>
                    <a:pt x="1934" y="872"/>
                    <a:pt x="1926" y="914"/>
                  </a:cubicBezTo>
                  <a:cubicBezTo>
                    <a:pt x="1913" y="974"/>
                    <a:pt x="1896" y="1034"/>
                    <a:pt x="1877" y="1093"/>
                  </a:cubicBezTo>
                  <a:cubicBezTo>
                    <a:pt x="1832" y="1208"/>
                    <a:pt x="1782" y="1320"/>
                    <a:pt x="1725" y="1431"/>
                  </a:cubicBezTo>
                  <a:cubicBezTo>
                    <a:pt x="1695" y="1482"/>
                    <a:pt x="1666" y="1533"/>
                    <a:pt x="1638" y="1583"/>
                  </a:cubicBezTo>
                  <a:cubicBezTo>
                    <a:pt x="1614" y="1624"/>
                    <a:pt x="1593" y="1669"/>
                    <a:pt x="1568" y="1708"/>
                  </a:cubicBezTo>
                  <a:cubicBezTo>
                    <a:pt x="1508" y="1797"/>
                    <a:pt x="1448" y="1887"/>
                    <a:pt x="1389" y="1977"/>
                  </a:cubicBezTo>
                  <a:cubicBezTo>
                    <a:pt x="1283" y="2114"/>
                    <a:pt x="1179" y="2248"/>
                    <a:pt x="1063" y="2375"/>
                  </a:cubicBezTo>
                  <a:cubicBezTo>
                    <a:pt x="990" y="2451"/>
                    <a:pt x="916" y="2525"/>
                    <a:pt x="837" y="2595"/>
                  </a:cubicBezTo>
                  <a:cubicBezTo>
                    <a:pt x="800" y="2623"/>
                    <a:pt x="765" y="2649"/>
                    <a:pt x="729" y="2674"/>
                  </a:cubicBezTo>
                  <a:cubicBezTo>
                    <a:pt x="707" y="2688"/>
                    <a:pt x="686" y="2699"/>
                    <a:pt x="662" y="2712"/>
                  </a:cubicBezTo>
                  <a:cubicBezTo>
                    <a:pt x="651" y="2717"/>
                    <a:pt x="640" y="2721"/>
                    <a:pt x="629" y="2725"/>
                  </a:cubicBezTo>
                  <a:cubicBezTo>
                    <a:pt x="634" y="2713"/>
                    <a:pt x="637" y="2701"/>
                    <a:pt x="639" y="2687"/>
                  </a:cubicBezTo>
                  <a:cubicBezTo>
                    <a:pt x="658" y="2501"/>
                    <a:pt x="680" y="2315"/>
                    <a:pt x="704" y="2128"/>
                  </a:cubicBezTo>
                  <a:cubicBezTo>
                    <a:pt x="716" y="2030"/>
                    <a:pt x="729" y="1933"/>
                    <a:pt x="742" y="1835"/>
                  </a:cubicBezTo>
                  <a:cubicBezTo>
                    <a:pt x="766" y="1655"/>
                    <a:pt x="782" y="1472"/>
                    <a:pt x="820" y="1294"/>
                  </a:cubicBezTo>
                  <a:lnTo>
                    <a:pt x="820" y="1294"/>
                  </a:lnTo>
                  <a:cubicBezTo>
                    <a:pt x="819" y="1297"/>
                    <a:pt x="818" y="1301"/>
                    <a:pt x="818" y="1305"/>
                  </a:cubicBezTo>
                  <a:cubicBezTo>
                    <a:pt x="838" y="1202"/>
                    <a:pt x="865" y="1102"/>
                    <a:pt x="897" y="1004"/>
                  </a:cubicBezTo>
                  <a:cubicBezTo>
                    <a:pt x="909" y="969"/>
                    <a:pt x="924" y="936"/>
                    <a:pt x="939" y="904"/>
                  </a:cubicBezTo>
                  <a:cubicBezTo>
                    <a:pt x="954" y="877"/>
                    <a:pt x="970" y="852"/>
                    <a:pt x="987" y="827"/>
                  </a:cubicBezTo>
                  <a:cubicBezTo>
                    <a:pt x="1034" y="762"/>
                    <a:pt x="1085" y="700"/>
                    <a:pt x="1137" y="640"/>
                  </a:cubicBezTo>
                  <a:cubicBezTo>
                    <a:pt x="1164" y="611"/>
                    <a:pt x="1194" y="583"/>
                    <a:pt x="1224" y="556"/>
                  </a:cubicBezTo>
                  <a:cubicBezTo>
                    <a:pt x="1266" y="521"/>
                    <a:pt x="1308" y="489"/>
                    <a:pt x="1353" y="461"/>
                  </a:cubicBezTo>
                  <a:cubicBezTo>
                    <a:pt x="1386" y="442"/>
                    <a:pt x="1419" y="423"/>
                    <a:pt x="1452" y="407"/>
                  </a:cubicBezTo>
                  <a:cubicBezTo>
                    <a:pt x="1484" y="391"/>
                    <a:pt x="1517" y="379"/>
                    <a:pt x="1551" y="366"/>
                  </a:cubicBezTo>
                  <a:cubicBezTo>
                    <a:pt x="1571" y="360"/>
                    <a:pt x="1592" y="353"/>
                    <a:pt x="1612" y="350"/>
                  </a:cubicBezTo>
                  <a:cubicBezTo>
                    <a:pt x="1627" y="347"/>
                    <a:pt x="1641" y="345"/>
                    <a:pt x="1657" y="345"/>
                  </a:cubicBezTo>
                  <a:close/>
                  <a:moveTo>
                    <a:pt x="1679" y="0"/>
                  </a:moveTo>
                  <a:cubicBezTo>
                    <a:pt x="1494" y="0"/>
                    <a:pt x="1311" y="83"/>
                    <a:pt x="1160" y="184"/>
                  </a:cubicBezTo>
                  <a:cubicBezTo>
                    <a:pt x="1055" y="252"/>
                    <a:pt x="960" y="334"/>
                    <a:pt x="879" y="428"/>
                  </a:cubicBezTo>
                  <a:cubicBezTo>
                    <a:pt x="838" y="474"/>
                    <a:pt x="799" y="523"/>
                    <a:pt x="762" y="572"/>
                  </a:cubicBezTo>
                  <a:cubicBezTo>
                    <a:pt x="738" y="605"/>
                    <a:pt x="715" y="637"/>
                    <a:pt x="693" y="671"/>
                  </a:cubicBezTo>
                  <a:cubicBezTo>
                    <a:pt x="653" y="676"/>
                    <a:pt x="617" y="694"/>
                    <a:pt x="588" y="721"/>
                  </a:cubicBezTo>
                  <a:cubicBezTo>
                    <a:pt x="457" y="838"/>
                    <a:pt x="349" y="980"/>
                    <a:pt x="271" y="1137"/>
                  </a:cubicBezTo>
                  <a:cubicBezTo>
                    <a:pt x="189" y="1295"/>
                    <a:pt x="127" y="1461"/>
                    <a:pt x="85" y="1634"/>
                  </a:cubicBezTo>
                  <a:cubicBezTo>
                    <a:pt x="45" y="1810"/>
                    <a:pt x="20" y="1987"/>
                    <a:pt x="9" y="2167"/>
                  </a:cubicBezTo>
                  <a:cubicBezTo>
                    <a:pt x="1" y="2273"/>
                    <a:pt x="1" y="2379"/>
                    <a:pt x="7" y="2486"/>
                  </a:cubicBezTo>
                  <a:cubicBezTo>
                    <a:pt x="20" y="2693"/>
                    <a:pt x="70" y="2951"/>
                    <a:pt x="273" y="3055"/>
                  </a:cubicBezTo>
                  <a:cubicBezTo>
                    <a:pt x="340" y="3089"/>
                    <a:pt x="414" y="3108"/>
                    <a:pt x="490" y="3108"/>
                  </a:cubicBezTo>
                  <a:cubicBezTo>
                    <a:pt x="493" y="3108"/>
                    <a:pt x="496" y="3108"/>
                    <a:pt x="499" y="3108"/>
                  </a:cubicBezTo>
                  <a:cubicBezTo>
                    <a:pt x="651" y="3108"/>
                    <a:pt x="808" y="3046"/>
                    <a:pt x="928" y="2959"/>
                  </a:cubicBezTo>
                  <a:cubicBezTo>
                    <a:pt x="1033" y="2881"/>
                    <a:pt x="1131" y="2796"/>
                    <a:pt x="1220" y="2702"/>
                  </a:cubicBezTo>
                  <a:cubicBezTo>
                    <a:pt x="1302" y="2620"/>
                    <a:pt x="1380" y="2533"/>
                    <a:pt x="1451" y="2441"/>
                  </a:cubicBezTo>
                  <a:cubicBezTo>
                    <a:pt x="1516" y="2356"/>
                    <a:pt x="1582" y="2269"/>
                    <a:pt x="1647" y="2183"/>
                  </a:cubicBezTo>
                  <a:cubicBezTo>
                    <a:pt x="1709" y="2102"/>
                    <a:pt x="1761" y="2014"/>
                    <a:pt x="1816" y="1930"/>
                  </a:cubicBezTo>
                  <a:cubicBezTo>
                    <a:pt x="1866" y="1854"/>
                    <a:pt x="1908" y="1775"/>
                    <a:pt x="1953" y="1696"/>
                  </a:cubicBezTo>
                  <a:cubicBezTo>
                    <a:pt x="2043" y="1539"/>
                    <a:pt x="2120" y="1376"/>
                    <a:pt x="2185" y="1208"/>
                  </a:cubicBezTo>
                  <a:cubicBezTo>
                    <a:pt x="2233" y="1083"/>
                    <a:pt x="2264" y="952"/>
                    <a:pt x="2277" y="819"/>
                  </a:cubicBezTo>
                  <a:cubicBezTo>
                    <a:pt x="2288" y="711"/>
                    <a:pt x="2285" y="594"/>
                    <a:pt x="2252" y="489"/>
                  </a:cubicBezTo>
                  <a:cubicBezTo>
                    <a:pt x="2217" y="380"/>
                    <a:pt x="2168" y="261"/>
                    <a:pt x="2087" y="178"/>
                  </a:cubicBezTo>
                  <a:cubicBezTo>
                    <a:pt x="2014" y="98"/>
                    <a:pt x="1919" y="41"/>
                    <a:pt x="1815" y="16"/>
                  </a:cubicBezTo>
                  <a:cubicBezTo>
                    <a:pt x="1770" y="5"/>
                    <a:pt x="1724" y="0"/>
                    <a:pt x="16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0" name="Google Shape;7970;p17"/>
            <p:cNvSpPr/>
            <p:nvPr/>
          </p:nvSpPr>
          <p:spPr>
            <a:xfrm>
              <a:off x="4118212" y="226164"/>
              <a:ext cx="48098" cy="139425"/>
            </a:xfrm>
            <a:custGeom>
              <a:avLst/>
              <a:gdLst/>
              <a:ahLst/>
              <a:cxnLst/>
              <a:rect l="l" t="t" r="r" b="b"/>
              <a:pathLst>
                <a:path w="1655" h="4797" extrusionOk="0">
                  <a:moveTo>
                    <a:pt x="1229" y="657"/>
                  </a:moveTo>
                  <a:cubicBezTo>
                    <a:pt x="1228" y="658"/>
                    <a:pt x="1226" y="660"/>
                    <a:pt x="1224" y="662"/>
                  </a:cubicBezTo>
                  <a:cubicBezTo>
                    <a:pt x="1226" y="660"/>
                    <a:pt x="1228" y="658"/>
                    <a:pt x="1229" y="657"/>
                  </a:cubicBezTo>
                  <a:close/>
                  <a:moveTo>
                    <a:pt x="1442" y="0"/>
                  </a:moveTo>
                  <a:cubicBezTo>
                    <a:pt x="1396" y="0"/>
                    <a:pt x="1350" y="17"/>
                    <a:pt x="1313" y="51"/>
                  </a:cubicBezTo>
                  <a:cubicBezTo>
                    <a:pt x="1235" y="122"/>
                    <a:pt x="1164" y="198"/>
                    <a:pt x="1091" y="276"/>
                  </a:cubicBezTo>
                  <a:cubicBezTo>
                    <a:pt x="895" y="483"/>
                    <a:pt x="724" y="714"/>
                    <a:pt x="583" y="964"/>
                  </a:cubicBezTo>
                  <a:cubicBezTo>
                    <a:pt x="453" y="1192"/>
                    <a:pt x="339" y="1430"/>
                    <a:pt x="246" y="1675"/>
                  </a:cubicBezTo>
                  <a:cubicBezTo>
                    <a:pt x="151" y="1925"/>
                    <a:pt x="85" y="2185"/>
                    <a:pt x="45" y="2449"/>
                  </a:cubicBezTo>
                  <a:cubicBezTo>
                    <a:pt x="9" y="2718"/>
                    <a:pt x="1" y="2992"/>
                    <a:pt x="20" y="3263"/>
                  </a:cubicBezTo>
                  <a:cubicBezTo>
                    <a:pt x="37" y="3521"/>
                    <a:pt x="64" y="3782"/>
                    <a:pt x="156" y="4026"/>
                  </a:cubicBezTo>
                  <a:cubicBezTo>
                    <a:pt x="205" y="4154"/>
                    <a:pt x="263" y="4279"/>
                    <a:pt x="324" y="4401"/>
                  </a:cubicBezTo>
                  <a:cubicBezTo>
                    <a:pt x="374" y="4505"/>
                    <a:pt x="428" y="4610"/>
                    <a:pt x="483" y="4711"/>
                  </a:cubicBezTo>
                  <a:cubicBezTo>
                    <a:pt x="514" y="4763"/>
                    <a:pt x="567" y="4795"/>
                    <a:pt x="628" y="4797"/>
                  </a:cubicBezTo>
                  <a:cubicBezTo>
                    <a:pt x="654" y="4797"/>
                    <a:pt x="683" y="4790"/>
                    <a:pt x="707" y="4776"/>
                  </a:cubicBezTo>
                  <a:cubicBezTo>
                    <a:pt x="786" y="4732"/>
                    <a:pt x="814" y="4632"/>
                    <a:pt x="770" y="4553"/>
                  </a:cubicBezTo>
                  <a:cubicBezTo>
                    <a:pt x="711" y="4448"/>
                    <a:pt x="658" y="4342"/>
                    <a:pt x="605" y="4235"/>
                  </a:cubicBezTo>
                  <a:lnTo>
                    <a:pt x="605" y="4235"/>
                  </a:lnTo>
                  <a:cubicBezTo>
                    <a:pt x="606" y="4238"/>
                    <a:pt x="607" y="4241"/>
                    <a:pt x="608" y="4244"/>
                  </a:cubicBezTo>
                  <a:lnTo>
                    <a:pt x="608" y="4244"/>
                  </a:lnTo>
                  <a:cubicBezTo>
                    <a:pt x="548" y="4114"/>
                    <a:pt x="484" y="3985"/>
                    <a:pt x="438" y="3851"/>
                  </a:cubicBezTo>
                  <a:lnTo>
                    <a:pt x="438" y="3851"/>
                  </a:lnTo>
                  <a:cubicBezTo>
                    <a:pt x="416" y="3782"/>
                    <a:pt x="398" y="3711"/>
                    <a:pt x="384" y="3640"/>
                  </a:cubicBezTo>
                  <a:cubicBezTo>
                    <a:pt x="360" y="3497"/>
                    <a:pt x="344" y="3353"/>
                    <a:pt x="336" y="3209"/>
                  </a:cubicBezTo>
                  <a:lnTo>
                    <a:pt x="336" y="3198"/>
                  </a:lnTo>
                  <a:lnTo>
                    <a:pt x="336" y="3195"/>
                  </a:lnTo>
                  <a:cubicBezTo>
                    <a:pt x="328" y="3036"/>
                    <a:pt x="330" y="2880"/>
                    <a:pt x="341" y="2721"/>
                  </a:cubicBezTo>
                  <a:cubicBezTo>
                    <a:pt x="354" y="2587"/>
                    <a:pt x="373" y="2454"/>
                    <a:pt x="400" y="2321"/>
                  </a:cubicBezTo>
                  <a:cubicBezTo>
                    <a:pt x="431" y="2175"/>
                    <a:pt x="471" y="2031"/>
                    <a:pt x="520" y="1890"/>
                  </a:cubicBezTo>
                  <a:cubicBezTo>
                    <a:pt x="582" y="1726"/>
                    <a:pt x="651" y="1567"/>
                    <a:pt x="732" y="1412"/>
                  </a:cubicBezTo>
                  <a:lnTo>
                    <a:pt x="732" y="1412"/>
                  </a:lnTo>
                  <a:lnTo>
                    <a:pt x="727" y="1420"/>
                  </a:lnTo>
                  <a:cubicBezTo>
                    <a:pt x="814" y="1246"/>
                    <a:pt x="914" y="1078"/>
                    <a:pt x="1023" y="917"/>
                  </a:cubicBezTo>
                  <a:cubicBezTo>
                    <a:pt x="1091" y="824"/>
                    <a:pt x="1165" y="736"/>
                    <a:pt x="1238" y="647"/>
                  </a:cubicBezTo>
                  <a:lnTo>
                    <a:pt x="1238" y="647"/>
                  </a:lnTo>
                  <a:cubicBezTo>
                    <a:pt x="1324" y="554"/>
                    <a:pt x="1412" y="463"/>
                    <a:pt x="1506" y="377"/>
                  </a:cubicBezTo>
                  <a:cubicBezTo>
                    <a:pt x="1522" y="364"/>
                    <a:pt x="1538" y="352"/>
                    <a:pt x="1554" y="337"/>
                  </a:cubicBezTo>
                  <a:cubicBezTo>
                    <a:pt x="1641" y="274"/>
                    <a:pt x="1655" y="149"/>
                    <a:pt x="1585" y="67"/>
                  </a:cubicBezTo>
                  <a:cubicBezTo>
                    <a:pt x="1548" y="23"/>
                    <a:pt x="1495" y="0"/>
                    <a:pt x="14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1" name="Google Shape;7971;p17"/>
            <p:cNvSpPr/>
            <p:nvPr/>
          </p:nvSpPr>
          <p:spPr>
            <a:xfrm>
              <a:off x="4168551" y="264150"/>
              <a:ext cx="36619" cy="61792"/>
            </a:xfrm>
            <a:custGeom>
              <a:avLst/>
              <a:gdLst/>
              <a:ahLst/>
              <a:cxnLst/>
              <a:rect l="l" t="t" r="r" b="b"/>
              <a:pathLst>
                <a:path w="1260" h="2126" extrusionOk="0">
                  <a:moveTo>
                    <a:pt x="255" y="0"/>
                  </a:moveTo>
                  <a:cubicBezTo>
                    <a:pt x="191" y="0"/>
                    <a:pt x="129" y="33"/>
                    <a:pt x="92" y="91"/>
                  </a:cubicBezTo>
                  <a:cubicBezTo>
                    <a:pt x="67" y="129"/>
                    <a:pt x="46" y="170"/>
                    <a:pt x="31" y="214"/>
                  </a:cubicBezTo>
                  <a:cubicBezTo>
                    <a:pt x="0" y="292"/>
                    <a:pt x="0" y="382"/>
                    <a:pt x="10" y="465"/>
                  </a:cubicBezTo>
                  <a:cubicBezTo>
                    <a:pt x="29" y="647"/>
                    <a:pt x="84" y="824"/>
                    <a:pt x="173" y="985"/>
                  </a:cubicBezTo>
                  <a:cubicBezTo>
                    <a:pt x="235" y="1101"/>
                    <a:pt x="293" y="1220"/>
                    <a:pt x="363" y="1332"/>
                  </a:cubicBezTo>
                  <a:cubicBezTo>
                    <a:pt x="436" y="1452"/>
                    <a:pt x="512" y="1574"/>
                    <a:pt x="592" y="1690"/>
                  </a:cubicBezTo>
                  <a:cubicBezTo>
                    <a:pt x="687" y="1823"/>
                    <a:pt x="790" y="1951"/>
                    <a:pt x="900" y="2071"/>
                  </a:cubicBezTo>
                  <a:cubicBezTo>
                    <a:pt x="930" y="2105"/>
                    <a:pt x="972" y="2125"/>
                    <a:pt x="1018" y="2125"/>
                  </a:cubicBezTo>
                  <a:cubicBezTo>
                    <a:pt x="1020" y="2125"/>
                    <a:pt x="1021" y="2125"/>
                    <a:pt x="1023" y="2125"/>
                  </a:cubicBezTo>
                  <a:cubicBezTo>
                    <a:pt x="1024" y="2125"/>
                    <a:pt x="1026" y="2125"/>
                    <a:pt x="1027" y="2125"/>
                  </a:cubicBezTo>
                  <a:cubicBezTo>
                    <a:pt x="1181" y="2125"/>
                    <a:pt x="1260" y="1941"/>
                    <a:pt x="1153" y="1829"/>
                  </a:cubicBezTo>
                  <a:cubicBezTo>
                    <a:pt x="1101" y="1775"/>
                    <a:pt x="1052" y="1718"/>
                    <a:pt x="1002" y="1663"/>
                  </a:cubicBezTo>
                  <a:cubicBezTo>
                    <a:pt x="928" y="1571"/>
                    <a:pt x="860" y="1476"/>
                    <a:pt x="794" y="1380"/>
                  </a:cubicBezTo>
                  <a:cubicBezTo>
                    <a:pt x="740" y="1294"/>
                    <a:pt x="686" y="1210"/>
                    <a:pt x="637" y="1123"/>
                  </a:cubicBezTo>
                  <a:cubicBezTo>
                    <a:pt x="583" y="1023"/>
                    <a:pt x="532" y="924"/>
                    <a:pt x="480" y="824"/>
                  </a:cubicBezTo>
                  <a:cubicBezTo>
                    <a:pt x="456" y="772"/>
                    <a:pt x="433" y="721"/>
                    <a:pt x="414" y="669"/>
                  </a:cubicBezTo>
                  <a:cubicBezTo>
                    <a:pt x="401" y="628"/>
                    <a:pt x="391" y="586"/>
                    <a:pt x="382" y="544"/>
                  </a:cubicBezTo>
                  <a:cubicBezTo>
                    <a:pt x="377" y="514"/>
                    <a:pt x="371" y="482"/>
                    <a:pt x="371" y="454"/>
                  </a:cubicBezTo>
                  <a:lnTo>
                    <a:pt x="371" y="368"/>
                  </a:lnTo>
                  <a:lnTo>
                    <a:pt x="374" y="349"/>
                  </a:lnTo>
                  <a:lnTo>
                    <a:pt x="374" y="346"/>
                  </a:lnTo>
                  <a:cubicBezTo>
                    <a:pt x="387" y="325"/>
                    <a:pt x="401" y="306"/>
                    <a:pt x="414" y="286"/>
                  </a:cubicBezTo>
                  <a:cubicBezTo>
                    <a:pt x="471" y="200"/>
                    <a:pt x="436" y="80"/>
                    <a:pt x="352" y="28"/>
                  </a:cubicBezTo>
                  <a:cubicBezTo>
                    <a:pt x="321" y="9"/>
                    <a:pt x="288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2" name="Google Shape;7972;p17"/>
            <p:cNvSpPr/>
            <p:nvPr/>
          </p:nvSpPr>
          <p:spPr>
            <a:xfrm>
              <a:off x="4167446" y="271096"/>
              <a:ext cx="69227" cy="66472"/>
            </a:xfrm>
            <a:custGeom>
              <a:avLst/>
              <a:gdLst/>
              <a:ahLst/>
              <a:cxnLst/>
              <a:rect l="l" t="t" r="r" b="b"/>
              <a:pathLst>
                <a:path w="2382" h="2287" extrusionOk="0">
                  <a:moveTo>
                    <a:pt x="2102" y="0"/>
                  </a:moveTo>
                  <a:cubicBezTo>
                    <a:pt x="2032" y="0"/>
                    <a:pt x="1962" y="9"/>
                    <a:pt x="1894" y="26"/>
                  </a:cubicBezTo>
                  <a:cubicBezTo>
                    <a:pt x="1788" y="56"/>
                    <a:pt x="1686" y="105"/>
                    <a:pt x="1598" y="172"/>
                  </a:cubicBezTo>
                  <a:cubicBezTo>
                    <a:pt x="1403" y="311"/>
                    <a:pt x="1230" y="479"/>
                    <a:pt x="1071" y="656"/>
                  </a:cubicBezTo>
                  <a:cubicBezTo>
                    <a:pt x="944" y="797"/>
                    <a:pt x="825" y="946"/>
                    <a:pt x="710" y="1095"/>
                  </a:cubicBezTo>
                  <a:cubicBezTo>
                    <a:pt x="597" y="1239"/>
                    <a:pt x="490" y="1386"/>
                    <a:pt x="384" y="1535"/>
                  </a:cubicBezTo>
                  <a:cubicBezTo>
                    <a:pt x="270" y="1693"/>
                    <a:pt x="154" y="1851"/>
                    <a:pt x="51" y="2016"/>
                  </a:cubicBezTo>
                  <a:cubicBezTo>
                    <a:pt x="0" y="2100"/>
                    <a:pt x="27" y="2209"/>
                    <a:pt x="110" y="2263"/>
                  </a:cubicBezTo>
                  <a:cubicBezTo>
                    <a:pt x="138" y="2279"/>
                    <a:pt x="170" y="2287"/>
                    <a:pt x="203" y="2287"/>
                  </a:cubicBezTo>
                  <a:cubicBezTo>
                    <a:pt x="205" y="2287"/>
                    <a:pt x="206" y="2287"/>
                    <a:pt x="207" y="2287"/>
                  </a:cubicBezTo>
                  <a:cubicBezTo>
                    <a:pt x="269" y="2287"/>
                    <a:pt x="326" y="2254"/>
                    <a:pt x="357" y="2201"/>
                  </a:cubicBezTo>
                  <a:cubicBezTo>
                    <a:pt x="469" y="2003"/>
                    <a:pt x="597" y="1817"/>
                    <a:pt x="727" y="1630"/>
                  </a:cubicBezTo>
                  <a:cubicBezTo>
                    <a:pt x="824" y="1497"/>
                    <a:pt x="922" y="1367"/>
                    <a:pt x="1023" y="1239"/>
                  </a:cubicBezTo>
                  <a:cubicBezTo>
                    <a:pt x="1116" y="1122"/>
                    <a:pt x="1216" y="1011"/>
                    <a:pt x="1314" y="898"/>
                  </a:cubicBezTo>
                  <a:cubicBezTo>
                    <a:pt x="1411" y="794"/>
                    <a:pt x="1514" y="696"/>
                    <a:pt x="1620" y="601"/>
                  </a:cubicBezTo>
                  <a:cubicBezTo>
                    <a:pt x="1688" y="545"/>
                    <a:pt x="1759" y="492"/>
                    <a:pt x="1832" y="442"/>
                  </a:cubicBezTo>
                  <a:cubicBezTo>
                    <a:pt x="1853" y="431"/>
                    <a:pt x="1873" y="419"/>
                    <a:pt x="1895" y="408"/>
                  </a:cubicBezTo>
                  <a:cubicBezTo>
                    <a:pt x="1913" y="400"/>
                    <a:pt x="1930" y="392"/>
                    <a:pt x="1948" y="385"/>
                  </a:cubicBezTo>
                  <a:cubicBezTo>
                    <a:pt x="1954" y="384"/>
                    <a:pt x="1960" y="382"/>
                    <a:pt x="1967" y="381"/>
                  </a:cubicBezTo>
                  <a:cubicBezTo>
                    <a:pt x="1995" y="376"/>
                    <a:pt x="2025" y="373"/>
                    <a:pt x="2054" y="370"/>
                  </a:cubicBezTo>
                  <a:lnTo>
                    <a:pt x="2085" y="370"/>
                  </a:lnTo>
                  <a:cubicBezTo>
                    <a:pt x="2109" y="373"/>
                    <a:pt x="2131" y="376"/>
                    <a:pt x="2153" y="379"/>
                  </a:cubicBezTo>
                  <a:cubicBezTo>
                    <a:pt x="2163" y="381"/>
                    <a:pt x="2173" y="381"/>
                    <a:pt x="2182" y="381"/>
                  </a:cubicBezTo>
                  <a:cubicBezTo>
                    <a:pt x="2274" y="381"/>
                    <a:pt x="2354" y="314"/>
                    <a:pt x="2367" y="219"/>
                  </a:cubicBezTo>
                  <a:cubicBezTo>
                    <a:pt x="2381" y="116"/>
                    <a:pt x="2310" y="21"/>
                    <a:pt x="2207" y="7"/>
                  </a:cubicBezTo>
                  <a:cubicBezTo>
                    <a:pt x="2172" y="2"/>
                    <a:pt x="2137" y="0"/>
                    <a:pt x="2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3" name="Google Shape;7973;p17"/>
            <p:cNvSpPr/>
            <p:nvPr/>
          </p:nvSpPr>
          <p:spPr>
            <a:xfrm>
              <a:off x="4242285" y="287169"/>
              <a:ext cx="52022" cy="16858"/>
            </a:xfrm>
            <a:custGeom>
              <a:avLst/>
              <a:gdLst/>
              <a:ahLst/>
              <a:cxnLst/>
              <a:rect l="l" t="t" r="r" b="b"/>
              <a:pathLst>
                <a:path w="1790" h="580" extrusionOk="0">
                  <a:moveTo>
                    <a:pt x="186" y="1"/>
                  </a:moveTo>
                  <a:cubicBezTo>
                    <a:pt x="88" y="1"/>
                    <a:pt x="2" y="91"/>
                    <a:pt x="1" y="189"/>
                  </a:cubicBezTo>
                  <a:cubicBezTo>
                    <a:pt x="1" y="282"/>
                    <a:pt x="71" y="361"/>
                    <a:pt x="162" y="375"/>
                  </a:cubicBezTo>
                  <a:cubicBezTo>
                    <a:pt x="278" y="394"/>
                    <a:pt x="392" y="418"/>
                    <a:pt x="508" y="437"/>
                  </a:cubicBezTo>
                  <a:cubicBezTo>
                    <a:pt x="618" y="456"/>
                    <a:pt x="729" y="472"/>
                    <a:pt x="840" y="489"/>
                  </a:cubicBezTo>
                  <a:cubicBezTo>
                    <a:pt x="1084" y="526"/>
                    <a:pt x="1329" y="554"/>
                    <a:pt x="1574" y="578"/>
                  </a:cubicBezTo>
                  <a:cubicBezTo>
                    <a:pt x="1582" y="578"/>
                    <a:pt x="1587" y="578"/>
                    <a:pt x="1593" y="580"/>
                  </a:cubicBezTo>
                  <a:cubicBezTo>
                    <a:pt x="1595" y="580"/>
                    <a:pt x="1596" y="580"/>
                    <a:pt x="1597" y="580"/>
                  </a:cubicBezTo>
                  <a:cubicBezTo>
                    <a:pt x="1686" y="580"/>
                    <a:pt x="1763" y="515"/>
                    <a:pt x="1776" y="426"/>
                  </a:cubicBezTo>
                  <a:cubicBezTo>
                    <a:pt x="1790" y="334"/>
                    <a:pt x="1722" y="233"/>
                    <a:pt x="1625" y="225"/>
                  </a:cubicBezTo>
                  <a:cubicBezTo>
                    <a:pt x="1239" y="192"/>
                    <a:pt x="857" y="136"/>
                    <a:pt x="477" y="62"/>
                  </a:cubicBezTo>
                  <a:cubicBezTo>
                    <a:pt x="390" y="43"/>
                    <a:pt x="303" y="21"/>
                    <a:pt x="216" y="3"/>
                  </a:cubicBezTo>
                  <a:cubicBezTo>
                    <a:pt x="206" y="2"/>
                    <a:pt x="196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4" name="Google Shape;7974;p17"/>
            <p:cNvSpPr/>
            <p:nvPr/>
          </p:nvSpPr>
          <p:spPr>
            <a:xfrm>
              <a:off x="4266670" y="267318"/>
              <a:ext cx="22494" cy="46475"/>
            </a:xfrm>
            <a:custGeom>
              <a:avLst/>
              <a:gdLst/>
              <a:ahLst/>
              <a:cxnLst/>
              <a:rect l="l" t="t" r="r" b="b"/>
              <a:pathLst>
                <a:path w="774" h="1599" extrusionOk="0">
                  <a:moveTo>
                    <a:pt x="557" y="0"/>
                  </a:moveTo>
                  <a:cubicBezTo>
                    <a:pt x="429" y="0"/>
                    <a:pt x="333" y="117"/>
                    <a:pt x="275" y="219"/>
                  </a:cubicBezTo>
                  <a:cubicBezTo>
                    <a:pt x="183" y="383"/>
                    <a:pt x="117" y="558"/>
                    <a:pt x="80" y="742"/>
                  </a:cubicBezTo>
                  <a:cubicBezTo>
                    <a:pt x="33" y="965"/>
                    <a:pt x="18" y="1196"/>
                    <a:pt x="6" y="1423"/>
                  </a:cubicBezTo>
                  <a:cubicBezTo>
                    <a:pt x="1" y="1519"/>
                    <a:pt x="86" y="1598"/>
                    <a:pt x="177" y="1598"/>
                  </a:cubicBezTo>
                  <a:lnTo>
                    <a:pt x="178" y="1597"/>
                  </a:lnTo>
                  <a:cubicBezTo>
                    <a:pt x="276" y="1597"/>
                    <a:pt x="344" y="1519"/>
                    <a:pt x="351" y="1426"/>
                  </a:cubicBezTo>
                  <a:cubicBezTo>
                    <a:pt x="354" y="1389"/>
                    <a:pt x="356" y="1354"/>
                    <a:pt x="359" y="1320"/>
                  </a:cubicBezTo>
                  <a:lnTo>
                    <a:pt x="359" y="1320"/>
                  </a:lnTo>
                  <a:lnTo>
                    <a:pt x="357" y="1342"/>
                  </a:lnTo>
                  <a:cubicBezTo>
                    <a:pt x="370" y="1174"/>
                    <a:pt x="390" y="1006"/>
                    <a:pt x="420" y="838"/>
                  </a:cubicBezTo>
                  <a:cubicBezTo>
                    <a:pt x="436" y="770"/>
                    <a:pt x="455" y="702"/>
                    <a:pt x="477" y="636"/>
                  </a:cubicBezTo>
                  <a:cubicBezTo>
                    <a:pt x="498" y="579"/>
                    <a:pt x="523" y="523"/>
                    <a:pt x="550" y="470"/>
                  </a:cubicBezTo>
                  <a:cubicBezTo>
                    <a:pt x="568" y="440"/>
                    <a:pt x="585" y="411"/>
                    <a:pt x="604" y="381"/>
                  </a:cubicBezTo>
                  <a:lnTo>
                    <a:pt x="604" y="381"/>
                  </a:lnTo>
                  <a:cubicBezTo>
                    <a:pt x="599" y="387"/>
                    <a:pt x="595" y="395"/>
                    <a:pt x="590" y="402"/>
                  </a:cubicBezTo>
                  <a:cubicBezTo>
                    <a:pt x="598" y="389"/>
                    <a:pt x="606" y="378"/>
                    <a:pt x="615" y="367"/>
                  </a:cubicBezTo>
                  <a:cubicBezTo>
                    <a:pt x="677" y="349"/>
                    <a:pt x="726" y="302"/>
                    <a:pt x="743" y="240"/>
                  </a:cubicBezTo>
                  <a:cubicBezTo>
                    <a:pt x="773" y="129"/>
                    <a:pt x="701" y="18"/>
                    <a:pt x="590" y="3"/>
                  </a:cubicBezTo>
                  <a:cubicBezTo>
                    <a:pt x="579" y="1"/>
                    <a:pt x="568" y="0"/>
                    <a:pt x="5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5" name="Google Shape;7975;p17"/>
            <p:cNvSpPr/>
            <p:nvPr/>
          </p:nvSpPr>
          <p:spPr>
            <a:xfrm>
              <a:off x="4330116" y="251362"/>
              <a:ext cx="46006" cy="92136"/>
            </a:xfrm>
            <a:custGeom>
              <a:avLst/>
              <a:gdLst/>
              <a:ahLst/>
              <a:cxnLst/>
              <a:rect l="l" t="t" r="r" b="b"/>
              <a:pathLst>
                <a:path w="1583" h="3170" extrusionOk="0">
                  <a:moveTo>
                    <a:pt x="556" y="901"/>
                  </a:moveTo>
                  <a:cubicBezTo>
                    <a:pt x="556" y="902"/>
                    <a:pt x="555" y="902"/>
                    <a:pt x="555" y="903"/>
                  </a:cubicBezTo>
                  <a:cubicBezTo>
                    <a:pt x="555" y="902"/>
                    <a:pt x="556" y="902"/>
                    <a:pt x="556" y="901"/>
                  </a:cubicBezTo>
                  <a:close/>
                  <a:moveTo>
                    <a:pt x="808" y="1"/>
                  </a:moveTo>
                  <a:cubicBezTo>
                    <a:pt x="781" y="1"/>
                    <a:pt x="754" y="2"/>
                    <a:pt x="729" y="7"/>
                  </a:cubicBezTo>
                  <a:cubicBezTo>
                    <a:pt x="712" y="13"/>
                    <a:pt x="694" y="18"/>
                    <a:pt x="677" y="24"/>
                  </a:cubicBezTo>
                  <a:cubicBezTo>
                    <a:pt x="636" y="42"/>
                    <a:pt x="599" y="64"/>
                    <a:pt x="566" y="94"/>
                  </a:cubicBezTo>
                  <a:cubicBezTo>
                    <a:pt x="525" y="129"/>
                    <a:pt x="487" y="167"/>
                    <a:pt x="449" y="207"/>
                  </a:cubicBezTo>
                  <a:cubicBezTo>
                    <a:pt x="393" y="265"/>
                    <a:pt x="340" y="324"/>
                    <a:pt x="287" y="384"/>
                  </a:cubicBezTo>
                  <a:cubicBezTo>
                    <a:pt x="240" y="439"/>
                    <a:pt x="196" y="498"/>
                    <a:pt x="150" y="556"/>
                  </a:cubicBezTo>
                  <a:cubicBezTo>
                    <a:pt x="99" y="624"/>
                    <a:pt x="42" y="700"/>
                    <a:pt x="20" y="783"/>
                  </a:cubicBezTo>
                  <a:cubicBezTo>
                    <a:pt x="1" y="841"/>
                    <a:pt x="4" y="905"/>
                    <a:pt x="31" y="960"/>
                  </a:cubicBezTo>
                  <a:cubicBezTo>
                    <a:pt x="61" y="1023"/>
                    <a:pt x="129" y="1052"/>
                    <a:pt x="194" y="1058"/>
                  </a:cubicBezTo>
                  <a:cubicBezTo>
                    <a:pt x="204" y="1058"/>
                    <a:pt x="211" y="1058"/>
                    <a:pt x="219" y="1057"/>
                  </a:cubicBezTo>
                  <a:cubicBezTo>
                    <a:pt x="317" y="1042"/>
                    <a:pt x="389" y="958"/>
                    <a:pt x="386" y="862"/>
                  </a:cubicBezTo>
                  <a:cubicBezTo>
                    <a:pt x="392" y="849"/>
                    <a:pt x="397" y="838"/>
                    <a:pt x="403" y="827"/>
                  </a:cubicBezTo>
                  <a:lnTo>
                    <a:pt x="403" y="827"/>
                  </a:lnTo>
                  <a:cubicBezTo>
                    <a:pt x="400" y="835"/>
                    <a:pt x="395" y="843"/>
                    <a:pt x="392" y="849"/>
                  </a:cubicBezTo>
                  <a:cubicBezTo>
                    <a:pt x="408" y="824"/>
                    <a:pt x="422" y="800"/>
                    <a:pt x="439" y="776"/>
                  </a:cubicBezTo>
                  <a:cubicBezTo>
                    <a:pt x="492" y="704"/>
                    <a:pt x="547" y="632"/>
                    <a:pt x="606" y="564"/>
                  </a:cubicBezTo>
                  <a:cubicBezTo>
                    <a:pt x="659" y="507"/>
                    <a:pt x="713" y="452"/>
                    <a:pt x="772" y="400"/>
                  </a:cubicBezTo>
                  <a:lnTo>
                    <a:pt x="775" y="396"/>
                  </a:lnTo>
                  <a:lnTo>
                    <a:pt x="775" y="401"/>
                  </a:lnTo>
                  <a:cubicBezTo>
                    <a:pt x="773" y="414"/>
                    <a:pt x="772" y="428"/>
                    <a:pt x="769" y="442"/>
                  </a:cubicBezTo>
                  <a:cubicBezTo>
                    <a:pt x="762" y="471"/>
                    <a:pt x="753" y="498"/>
                    <a:pt x="743" y="525"/>
                  </a:cubicBezTo>
                  <a:cubicBezTo>
                    <a:pt x="707" y="620"/>
                    <a:pt x="663" y="713"/>
                    <a:pt x="615" y="803"/>
                  </a:cubicBezTo>
                  <a:cubicBezTo>
                    <a:pt x="598" y="834"/>
                    <a:pt x="579" y="865"/>
                    <a:pt x="559" y="896"/>
                  </a:cubicBezTo>
                  <a:lnTo>
                    <a:pt x="559" y="896"/>
                  </a:lnTo>
                  <a:cubicBezTo>
                    <a:pt x="511" y="962"/>
                    <a:pt x="463" y="1027"/>
                    <a:pt x="411" y="1090"/>
                  </a:cubicBezTo>
                  <a:cubicBezTo>
                    <a:pt x="368" y="1110"/>
                    <a:pt x="327" y="1134"/>
                    <a:pt x="287" y="1161"/>
                  </a:cubicBezTo>
                  <a:cubicBezTo>
                    <a:pt x="224" y="1210"/>
                    <a:pt x="167" y="1262"/>
                    <a:pt x="139" y="1340"/>
                  </a:cubicBezTo>
                  <a:cubicBezTo>
                    <a:pt x="97" y="1436"/>
                    <a:pt x="142" y="1547"/>
                    <a:pt x="235" y="1590"/>
                  </a:cubicBezTo>
                  <a:cubicBezTo>
                    <a:pt x="266" y="1606"/>
                    <a:pt x="300" y="1614"/>
                    <a:pt x="334" y="1614"/>
                  </a:cubicBezTo>
                  <a:cubicBezTo>
                    <a:pt x="380" y="1614"/>
                    <a:pt x="426" y="1599"/>
                    <a:pt x="465" y="1569"/>
                  </a:cubicBezTo>
                  <a:cubicBezTo>
                    <a:pt x="511" y="1533"/>
                    <a:pt x="552" y="1492"/>
                    <a:pt x="590" y="1448"/>
                  </a:cubicBezTo>
                  <a:cubicBezTo>
                    <a:pt x="609" y="1425"/>
                    <a:pt x="628" y="1403"/>
                    <a:pt x="645" y="1379"/>
                  </a:cubicBezTo>
                  <a:lnTo>
                    <a:pt x="666" y="1372"/>
                  </a:lnTo>
                  <a:cubicBezTo>
                    <a:pt x="674" y="1368"/>
                    <a:pt x="682" y="1367"/>
                    <a:pt x="691" y="1365"/>
                  </a:cubicBezTo>
                  <a:cubicBezTo>
                    <a:pt x="707" y="1364"/>
                    <a:pt x="726" y="1359"/>
                    <a:pt x="740" y="1359"/>
                  </a:cubicBezTo>
                  <a:lnTo>
                    <a:pt x="783" y="1359"/>
                  </a:lnTo>
                  <a:cubicBezTo>
                    <a:pt x="815" y="1362"/>
                    <a:pt x="846" y="1367"/>
                    <a:pt x="876" y="1373"/>
                  </a:cubicBezTo>
                  <a:cubicBezTo>
                    <a:pt x="900" y="1378"/>
                    <a:pt x="924" y="1383"/>
                    <a:pt x="949" y="1392"/>
                  </a:cubicBezTo>
                  <a:cubicBezTo>
                    <a:pt x="973" y="1403"/>
                    <a:pt x="997" y="1413"/>
                    <a:pt x="1020" y="1425"/>
                  </a:cubicBezTo>
                  <a:cubicBezTo>
                    <a:pt x="1030" y="1430"/>
                    <a:pt x="1041" y="1436"/>
                    <a:pt x="1049" y="1443"/>
                  </a:cubicBezTo>
                  <a:cubicBezTo>
                    <a:pt x="1054" y="1446"/>
                    <a:pt x="1058" y="1449"/>
                    <a:pt x="1061" y="1452"/>
                  </a:cubicBezTo>
                  <a:lnTo>
                    <a:pt x="1050" y="1444"/>
                  </a:lnTo>
                  <a:cubicBezTo>
                    <a:pt x="1047" y="1443"/>
                    <a:pt x="1046" y="1441"/>
                    <a:pt x="1044" y="1440"/>
                  </a:cubicBezTo>
                  <a:lnTo>
                    <a:pt x="1044" y="1440"/>
                  </a:lnTo>
                  <a:cubicBezTo>
                    <a:pt x="1049" y="1444"/>
                    <a:pt x="1054" y="1449"/>
                    <a:pt x="1060" y="1454"/>
                  </a:cubicBezTo>
                  <a:cubicBezTo>
                    <a:pt x="1068" y="1462"/>
                    <a:pt x="1079" y="1473"/>
                    <a:pt x="1085" y="1479"/>
                  </a:cubicBezTo>
                  <a:cubicBezTo>
                    <a:pt x="1092" y="1487"/>
                    <a:pt x="1096" y="1495"/>
                    <a:pt x="1103" y="1505"/>
                  </a:cubicBezTo>
                  <a:cubicBezTo>
                    <a:pt x="1115" y="1525"/>
                    <a:pt x="1130" y="1546"/>
                    <a:pt x="1137" y="1568"/>
                  </a:cubicBezTo>
                  <a:cubicBezTo>
                    <a:pt x="1147" y="1588"/>
                    <a:pt x="1155" y="1609"/>
                    <a:pt x="1163" y="1630"/>
                  </a:cubicBezTo>
                  <a:cubicBezTo>
                    <a:pt x="1175" y="1674"/>
                    <a:pt x="1188" y="1718"/>
                    <a:pt x="1198" y="1763"/>
                  </a:cubicBezTo>
                  <a:cubicBezTo>
                    <a:pt x="1209" y="1827"/>
                    <a:pt x="1218" y="1889"/>
                    <a:pt x="1225" y="1953"/>
                  </a:cubicBezTo>
                  <a:lnTo>
                    <a:pt x="1225" y="1953"/>
                  </a:lnTo>
                  <a:lnTo>
                    <a:pt x="1225" y="2003"/>
                  </a:lnTo>
                  <a:cubicBezTo>
                    <a:pt x="1221" y="2029"/>
                    <a:pt x="1221" y="2049"/>
                    <a:pt x="1213" y="2076"/>
                  </a:cubicBezTo>
                  <a:cubicBezTo>
                    <a:pt x="1207" y="2101"/>
                    <a:pt x="1199" y="2128"/>
                    <a:pt x="1191" y="2154"/>
                  </a:cubicBezTo>
                  <a:cubicBezTo>
                    <a:pt x="1179" y="2182"/>
                    <a:pt x="1164" y="2212"/>
                    <a:pt x="1152" y="2241"/>
                  </a:cubicBezTo>
                  <a:cubicBezTo>
                    <a:pt x="1122" y="2294"/>
                    <a:pt x="1090" y="2347"/>
                    <a:pt x="1055" y="2396"/>
                  </a:cubicBezTo>
                  <a:cubicBezTo>
                    <a:pt x="1038" y="2420"/>
                    <a:pt x="1020" y="2440"/>
                    <a:pt x="1001" y="2462"/>
                  </a:cubicBezTo>
                  <a:cubicBezTo>
                    <a:pt x="986" y="2478"/>
                    <a:pt x="968" y="2494"/>
                    <a:pt x="951" y="2510"/>
                  </a:cubicBezTo>
                  <a:cubicBezTo>
                    <a:pt x="924" y="2532"/>
                    <a:pt x="895" y="2551"/>
                    <a:pt x="865" y="2571"/>
                  </a:cubicBezTo>
                  <a:cubicBezTo>
                    <a:pt x="780" y="2621"/>
                    <a:pt x="696" y="2670"/>
                    <a:pt x="609" y="2712"/>
                  </a:cubicBezTo>
                  <a:cubicBezTo>
                    <a:pt x="561" y="2733"/>
                    <a:pt x="515" y="2750"/>
                    <a:pt x="468" y="2768"/>
                  </a:cubicBezTo>
                  <a:cubicBezTo>
                    <a:pt x="454" y="2773"/>
                    <a:pt x="441" y="2777"/>
                    <a:pt x="424" y="2782"/>
                  </a:cubicBezTo>
                  <a:cubicBezTo>
                    <a:pt x="408" y="2787"/>
                    <a:pt x="392" y="2792"/>
                    <a:pt x="374" y="2796"/>
                  </a:cubicBezTo>
                  <a:cubicBezTo>
                    <a:pt x="273" y="2823"/>
                    <a:pt x="213" y="2924"/>
                    <a:pt x="238" y="3026"/>
                  </a:cubicBezTo>
                  <a:cubicBezTo>
                    <a:pt x="259" y="3111"/>
                    <a:pt x="336" y="3170"/>
                    <a:pt x="424" y="3170"/>
                  </a:cubicBezTo>
                  <a:cubicBezTo>
                    <a:pt x="439" y="3170"/>
                    <a:pt x="455" y="3168"/>
                    <a:pt x="469" y="3164"/>
                  </a:cubicBezTo>
                  <a:cubicBezTo>
                    <a:pt x="639" y="3119"/>
                    <a:pt x="802" y="3038"/>
                    <a:pt x="951" y="2947"/>
                  </a:cubicBezTo>
                  <a:cubicBezTo>
                    <a:pt x="1084" y="2864"/>
                    <a:pt x="1220" y="2782"/>
                    <a:pt x="1312" y="2655"/>
                  </a:cubicBezTo>
                  <a:cubicBezTo>
                    <a:pt x="1426" y="2500"/>
                    <a:pt x="1528" y="2326"/>
                    <a:pt x="1563" y="2135"/>
                  </a:cubicBezTo>
                  <a:cubicBezTo>
                    <a:pt x="1582" y="2024"/>
                    <a:pt x="1581" y="1911"/>
                    <a:pt x="1560" y="1801"/>
                  </a:cubicBezTo>
                  <a:cubicBezTo>
                    <a:pt x="1546" y="1702"/>
                    <a:pt x="1522" y="1606"/>
                    <a:pt x="1492" y="1511"/>
                  </a:cubicBezTo>
                  <a:cubicBezTo>
                    <a:pt x="1462" y="1421"/>
                    <a:pt x="1416" y="1337"/>
                    <a:pt x="1358" y="1262"/>
                  </a:cubicBezTo>
                  <a:cubicBezTo>
                    <a:pt x="1299" y="1191"/>
                    <a:pt x="1226" y="1134"/>
                    <a:pt x="1142" y="1095"/>
                  </a:cubicBezTo>
                  <a:cubicBezTo>
                    <a:pt x="1065" y="1058"/>
                    <a:pt x="982" y="1031"/>
                    <a:pt x="898" y="1015"/>
                  </a:cubicBezTo>
                  <a:cubicBezTo>
                    <a:pt x="929" y="962"/>
                    <a:pt x="957" y="908"/>
                    <a:pt x="986" y="852"/>
                  </a:cubicBezTo>
                  <a:cubicBezTo>
                    <a:pt x="1025" y="775"/>
                    <a:pt x="1060" y="694"/>
                    <a:pt x="1088" y="610"/>
                  </a:cubicBezTo>
                  <a:cubicBezTo>
                    <a:pt x="1117" y="523"/>
                    <a:pt x="1142" y="423"/>
                    <a:pt x="1128" y="332"/>
                  </a:cubicBezTo>
                  <a:cubicBezTo>
                    <a:pt x="1122" y="287"/>
                    <a:pt x="1111" y="243"/>
                    <a:pt x="1093" y="202"/>
                  </a:cubicBezTo>
                  <a:cubicBezTo>
                    <a:pt x="1076" y="162"/>
                    <a:pt x="1050" y="126"/>
                    <a:pt x="1022" y="94"/>
                  </a:cubicBezTo>
                  <a:cubicBezTo>
                    <a:pt x="967" y="36"/>
                    <a:pt x="889" y="1"/>
                    <a:pt x="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6" name="Google Shape;7976;p17"/>
            <p:cNvSpPr/>
            <p:nvPr/>
          </p:nvSpPr>
          <p:spPr>
            <a:xfrm>
              <a:off x="4401119" y="262203"/>
              <a:ext cx="65827" cy="149365"/>
            </a:xfrm>
            <a:custGeom>
              <a:avLst/>
              <a:gdLst/>
              <a:ahLst/>
              <a:cxnLst/>
              <a:rect l="l" t="t" r="r" b="b"/>
              <a:pathLst>
                <a:path w="2265" h="5139" extrusionOk="0">
                  <a:moveTo>
                    <a:pt x="626" y="1618"/>
                  </a:moveTo>
                  <a:cubicBezTo>
                    <a:pt x="626" y="1618"/>
                    <a:pt x="626" y="1619"/>
                    <a:pt x="626" y="1619"/>
                  </a:cubicBezTo>
                  <a:lnTo>
                    <a:pt x="626" y="1619"/>
                  </a:lnTo>
                  <a:cubicBezTo>
                    <a:pt x="626" y="1619"/>
                    <a:pt x="626" y="1618"/>
                    <a:pt x="626" y="1618"/>
                  </a:cubicBezTo>
                  <a:close/>
                  <a:moveTo>
                    <a:pt x="683" y="2045"/>
                  </a:moveTo>
                  <a:lnTo>
                    <a:pt x="675" y="2047"/>
                  </a:lnTo>
                  <a:lnTo>
                    <a:pt x="667" y="2049"/>
                  </a:lnTo>
                  <a:lnTo>
                    <a:pt x="664" y="2050"/>
                  </a:lnTo>
                  <a:lnTo>
                    <a:pt x="675" y="2047"/>
                  </a:lnTo>
                  <a:lnTo>
                    <a:pt x="681" y="2045"/>
                  </a:lnTo>
                  <a:close/>
                  <a:moveTo>
                    <a:pt x="1344" y="2365"/>
                  </a:moveTo>
                  <a:lnTo>
                    <a:pt x="1344" y="2365"/>
                  </a:lnTo>
                  <a:cubicBezTo>
                    <a:pt x="1329" y="2551"/>
                    <a:pt x="1317" y="2741"/>
                    <a:pt x="1298" y="2928"/>
                  </a:cubicBezTo>
                  <a:cubicBezTo>
                    <a:pt x="1279" y="3139"/>
                    <a:pt x="1257" y="3348"/>
                    <a:pt x="1232" y="3558"/>
                  </a:cubicBezTo>
                  <a:cubicBezTo>
                    <a:pt x="1211" y="3732"/>
                    <a:pt x="1181" y="3907"/>
                    <a:pt x="1150" y="4079"/>
                  </a:cubicBezTo>
                  <a:cubicBezTo>
                    <a:pt x="1112" y="4231"/>
                    <a:pt x="1074" y="4381"/>
                    <a:pt x="1021" y="4530"/>
                  </a:cubicBezTo>
                  <a:cubicBezTo>
                    <a:pt x="1010" y="4559"/>
                    <a:pt x="998" y="4587"/>
                    <a:pt x="983" y="4616"/>
                  </a:cubicBezTo>
                  <a:cubicBezTo>
                    <a:pt x="972" y="4638"/>
                    <a:pt x="961" y="4657"/>
                    <a:pt x="949" y="4677"/>
                  </a:cubicBezTo>
                  <a:cubicBezTo>
                    <a:pt x="942" y="4685"/>
                    <a:pt x="934" y="4693"/>
                    <a:pt x="928" y="4701"/>
                  </a:cubicBezTo>
                  <a:cubicBezTo>
                    <a:pt x="919" y="4711"/>
                    <a:pt x="909" y="4722"/>
                    <a:pt x="900" y="4730"/>
                  </a:cubicBezTo>
                  <a:cubicBezTo>
                    <a:pt x="888" y="4736"/>
                    <a:pt x="877" y="4746"/>
                    <a:pt x="870" y="4750"/>
                  </a:cubicBezTo>
                  <a:cubicBezTo>
                    <a:pt x="862" y="4757"/>
                    <a:pt x="851" y="4763"/>
                    <a:pt x="844" y="4765"/>
                  </a:cubicBezTo>
                  <a:cubicBezTo>
                    <a:pt x="838" y="4768"/>
                    <a:pt x="833" y="4771"/>
                    <a:pt x="825" y="4772"/>
                  </a:cubicBezTo>
                  <a:cubicBezTo>
                    <a:pt x="816" y="4776"/>
                    <a:pt x="808" y="4777"/>
                    <a:pt x="798" y="4780"/>
                  </a:cubicBezTo>
                  <a:lnTo>
                    <a:pt x="778" y="4782"/>
                  </a:lnTo>
                  <a:cubicBezTo>
                    <a:pt x="770" y="4782"/>
                    <a:pt x="760" y="4779"/>
                    <a:pt x="752" y="4779"/>
                  </a:cubicBezTo>
                  <a:cubicBezTo>
                    <a:pt x="743" y="4777"/>
                    <a:pt x="735" y="4776"/>
                    <a:pt x="727" y="4774"/>
                  </a:cubicBezTo>
                  <a:cubicBezTo>
                    <a:pt x="708" y="4769"/>
                    <a:pt x="689" y="4766"/>
                    <a:pt x="672" y="4760"/>
                  </a:cubicBezTo>
                  <a:cubicBezTo>
                    <a:pt x="653" y="4752"/>
                    <a:pt x="635" y="4744"/>
                    <a:pt x="619" y="4734"/>
                  </a:cubicBezTo>
                  <a:cubicBezTo>
                    <a:pt x="607" y="4730"/>
                    <a:pt x="596" y="4722"/>
                    <a:pt x="585" y="4715"/>
                  </a:cubicBezTo>
                  <a:cubicBezTo>
                    <a:pt x="569" y="4703"/>
                    <a:pt x="551" y="4690"/>
                    <a:pt x="535" y="4676"/>
                  </a:cubicBezTo>
                  <a:cubicBezTo>
                    <a:pt x="521" y="4662"/>
                    <a:pt x="509" y="4649"/>
                    <a:pt x="496" y="4635"/>
                  </a:cubicBezTo>
                  <a:cubicBezTo>
                    <a:pt x="482" y="4616"/>
                    <a:pt x="467" y="4598"/>
                    <a:pt x="456" y="4578"/>
                  </a:cubicBezTo>
                  <a:cubicBezTo>
                    <a:pt x="444" y="4559"/>
                    <a:pt x="434" y="4538"/>
                    <a:pt x="423" y="4519"/>
                  </a:cubicBezTo>
                  <a:cubicBezTo>
                    <a:pt x="410" y="4492"/>
                    <a:pt x="399" y="4465"/>
                    <a:pt x="391" y="4437"/>
                  </a:cubicBezTo>
                  <a:cubicBezTo>
                    <a:pt x="382" y="4408"/>
                    <a:pt x="376" y="4378"/>
                    <a:pt x="369" y="4348"/>
                  </a:cubicBezTo>
                  <a:cubicBezTo>
                    <a:pt x="361" y="4307"/>
                    <a:pt x="357" y="4264"/>
                    <a:pt x="355" y="4222"/>
                  </a:cubicBezTo>
                  <a:cubicBezTo>
                    <a:pt x="352" y="4188"/>
                    <a:pt x="353" y="4153"/>
                    <a:pt x="355" y="4120"/>
                  </a:cubicBezTo>
                  <a:cubicBezTo>
                    <a:pt x="360" y="4065"/>
                    <a:pt x="368" y="4011"/>
                    <a:pt x="377" y="3959"/>
                  </a:cubicBezTo>
                  <a:cubicBezTo>
                    <a:pt x="399" y="3862"/>
                    <a:pt x="425" y="3767"/>
                    <a:pt x="456" y="3675"/>
                  </a:cubicBezTo>
                  <a:cubicBezTo>
                    <a:pt x="494" y="3568"/>
                    <a:pt x="539" y="3463"/>
                    <a:pt x="589" y="3360"/>
                  </a:cubicBezTo>
                  <a:cubicBezTo>
                    <a:pt x="637" y="3275"/>
                    <a:pt x="689" y="3194"/>
                    <a:pt x="743" y="3112"/>
                  </a:cubicBezTo>
                  <a:lnTo>
                    <a:pt x="743" y="3112"/>
                  </a:lnTo>
                  <a:lnTo>
                    <a:pt x="730" y="3129"/>
                  </a:lnTo>
                  <a:cubicBezTo>
                    <a:pt x="787" y="3049"/>
                    <a:pt x="846" y="2968"/>
                    <a:pt x="903" y="2887"/>
                  </a:cubicBezTo>
                  <a:cubicBezTo>
                    <a:pt x="949" y="2824"/>
                    <a:pt x="1002" y="2765"/>
                    <a:pt x="1053" y="2705"/>
                  </a:cubicBezTo>
                  <a:cubicBezTo>
                    <a:pt x="1150" y="2591"/>
                    <a:pt x="1246" y="2477"/>
                    <a:pt x="1344" y="2365"/>
                  </a:cubicBezTo>
                  <a:close/>
                  <a:moveTo>
                    <a:pt x="884" y="1"/>
                  </a:moveTo>
                  <a:cubicBezTo>
                    <a:pt x="829" y="1"/>
                    <a:pt x="767" y="16"/>
                    <a:pt x="725" y="50"/>
                  </a:cubicBezTo>
                  <a:cubicBezTo>
                    <a:pt x="668" y="98"/>
                    <a:pt x="623" y="155"/>
                    <a:pt x="588" y="220"/>
                  </a:cubicBezTo>
                  <a:cubicBezTo>
                    <a:pt x="507" y="369"/>
                    <a:pt x="458" y="538"/>
                    <a:pt x="418" y="703"/>
                  </a:cubicBezTo>
                  <a:cubicBezTo>
                    <a:pt x="398" y="793"/>
                    <a:pt x="380" y="883"/>
                    <a:pt x="363" y="975"/>
                  </a:cubicBezTo>
                  <a:cubicBezTo>
                    <a:pt x="353" y="1027"/>
                    <a:pt x="344" y="1078"/>
                    <a:pt x="336" y="1130"/>
                  </a:cubicBezTo>
                  <a:cubicBezTo>
                    <a:pt x="323" y="1225"/>
                    <a:pt x="309" y="1320"/>
                    <a:pt x="301" y="1415"/>
                  </a:cubicBezTo>
                  <a:cubicBezTo>
                    <a:pt x="292" y="1523"/>
                    <a:pt x="282" y="1630"/>
                    <a:pt x="276" y="1738"/>
                  </a:cubicBezTo>
                  <a:cubicBezTo>
                    <a:pt x="270" y="1826"/>
                    <a:pt x="270" y="1915"/>
                    <a:pt x="273" y="2004"/>
                  </a:cubicBezTo>
                  <a:cubicBezTo>
                    <a:pt x="276" y="2056"/>
                    <a:pt x="285" y="2108"/>
                    <a:pt x="303" y="2159"/>
                  </a:cubicBezTo>
                  <a:cubicBezTo>
                    <a:pt x="319" y="2208"/>
                    <a:pt x="344" y="2254"/>
                    <a:pt x="377" y="2293"/>
                  </a:cubicBezTo>
                  <a:cubicBezTo>
                    <a:pt x="449" y="2365"/>
                    <a:pt x="541" y="2414"/>
                    <a:pt x="643" y="2414"/>
                  </a:cubicBezTo>
                  <a:cubicBezTo>
                    <a:pt x="654" y="2414"/>
                    <a:pt x="664" y="2413"/>
                    <a:pt x="675" y="2412"/>
                  </a:cubicBezTo>
                  <a:cubicBezTo>
                    <a:pt x="779" y="2400"/>
                    <a:pt x="879" y="2360"/>
                    <a:pt x="964" y="2297"/>
                  </a:cubicBezTo>
                  <a:cubicBezTo>
                    <a:pt x="979" y="2287"/>
                    <a:pt x="991" y="2278"/>
                    <a:pt x="1006" y="2267"/>
                  </a:cubicBezTo>
                  <a:lnTo>
                    <a:pt x="1006" y="2267"/>
                  </a:lnTo>
                  <a:cubicBezTo>
                    <a:pt x="944" y="2336"/>
                    <a:pt x="884" y="2406"/>
                    <a:pt x="824" y="2476"/>
                  </a:cubicBezTo>
                  <a:cubicBezTo>
                    <a:pt x="784" y="2523"/>
                    <a:pt x="744" y="2569"/>
                    <a:pt x="705" y="2616"/>
                  </a:cubicBezTo>
                  <a:cubicBezTo>
                    <a:pt x="689" y="2634"/>
                    <a:pt x="673" y="2650"/>
                    <a:pt x="661" y="2669"/>
                  </a:cubicBezTo>
                  <a:cubicBezTo>
                    <a:pt x="602" y="2749"/>
                    <a:pt x="543" y="2829"/>
                    <a:pt x="483" y="2908"/>
                  </a:cubicBezTo>
                  <a:cubicBezTo>
                    <a:pt x="353" y="3083"/>
                    <a:pt x="247" y="3275"/>
                    <a:pt x="167" y="3479"/>
                  </a:cubicBezTo>
                  <a:cubicBezTo>
                    <a:pt x="114" y="3607"/>
                    <a:pt x="73" y="3739"/>
                    <a:pt x="42" y="3875"/>
                  </a:cubicBezTo>
                  <a:cubicBezTo>
                    <a:pt x="15" y="3989"/>
                    <a:pt x="0" y="4108"/>
                    <a:pt x="4" y="4226"/>
                  </a:cubicBezTo>
                  <a:cubicBezTo>
                    <a:pt x="15" y="4461"/>
                    <a:pt x="78" y="4690"/>
                    <a:pt x="230" y="4872"/>
                  </a:cubicBezTo>
                  <a:cubicBezTo>
                    <a:pt x="304" y="4964"/>
                    <a:pt x="401" y="5035"/>
                    <a:pt x="510" y="5083"/>
                  </a:cubicBezTo>
                  <a:cubicBezTo>
                    <a:pt x="591" y="5116"/>
                    <a:pt x="676" y="5135"/>
                    <a:pt x="765" y="5138"/>
                  </a:cubicBezTo>
                  <a:cubicBezTo>
                    <a:pt x="781" y="5138"/>
                    <a:pt x="798" y="5137"/>
                    <a:pt x="814" y="5135"/>
                  </a:cubicBezTo>
                  <a:cubicBezTo>
                    <a:pt x="1031" y="5110"/>
                    <a:pt x="1207" y="4961"/>
                    <a:pt x="1294" y="4763"/>
                  </a:cubicBezTo>
                  <a:cubicBezTo>
                    <a:pt x="1330" y="4676"/>
                    <a:pt x="1360" y="4586"/>
                    <a:pt x="1382" y="4494"/>
                  </a:cubicBezTo>
                  <a:cubicBezTo>
                    <a:pt x="1395" y="4446"/>
                    <a:pt x="1409" y="4399"/>
                    <a:pt x="1420" y="4351"/>
                  </a:cubicBezTo>
                  <a:cubicBezTo>
                    <a:pt x="1438" y="4266"/>
                    <a:pt x="1460" y="4179"/>
                    <a:pt x="1476" y="4093"/>
                  </a:cubicBezTo>
                  <a:cubicBezTo>
                    <a:pt x="1492" y="3995"/>
                    <a:pt x="1509" y="3899"/>
                    <a:pt x="1522" y="3802"/>
                  </a:cubicBezTo>
                  <a:cubicBezTo>
                    <a:pt x="1577" y="3414"/>
                    <a:pt x="1615" y="3025"/>
                    <a:pt x="1648" y="2635"/>
                  </a:cubicBezTo>
                  <a:cubicBezTo>
                    <a:pt x="1664" y="2453"/>
                    <a:pt x="1685" y="2270"/>
                    <a:pt x="1705" y="2088"/>
                  </a:cubicBezTo>
                  <a:cubicBezTo>
                    <a:pt x="1712" y="2035"/>
                    <a:pt x="1718" y="1982"/>
                    <a:pt x="1724" y="1929"/>
                  </a:cubicBezTo>
                  <a:cubicBezTo>
                    <a:pt x="1886" y="1747"/>
                    <a:pt x="2046" y="1567"/>
                    <a:pt x="2207" y="1388"/>
                  </a:cubicBezTo>
                  <a:cubicBezTo>
                    <a:pt x="2264" y="1325"/>
                    <a:pt x="2247" y="1220"/>
                    <a:pt x="2185" y="1170"/>
                  </a:cubicBezTo>
                  <a:cubicBezTo>
                    <a:pt x="2157" y="1146"/>
                    <a:pt x="2124" y="1136"/>
                    <a:pt x="2091" y="1136"/>
                  </a:cubicBezTo>
                  <a:cubicBezTo>
                    <a:pt x="2045" y="1136"/>
                    <a:pt x="2000" y="1156"/>
                    <a:pt x="1967" y="1193"/>
                  </a:cubicBezTo>
                  <a:lnTo>
                    <a:pt x="1834" y="1339"/>
                  </a:lnTo>
                  <a:cubicBezTo>
                    <a:pt x="1859" y="1244"/>
                    <a:pt x="1889" y="1151"/>
                    <a:pt x="1921" y="1059"/>
                  </a:cubicBezTo>
                  <a:lnTo>
                    <a:pt x="1924" y="1052"/>
                  </a:lnTo>
                  <a:cubicBezTo>
                    <a:pt x="1957" y="992"/>
                    <a:pt x="1986" y="929"/>
                    <a:pt x="2006" y="864"/>
                  </a:cubicBezTo>
                  <a:cubicBezTo>
                    <a:pt x="2030" y="779"/>
                    <a:pt x="1987" y="687"/>
                    <a:pt x="1906" y="652"/>
                  </a:cubicBezTo>
                  <a:cubicBezTo>
                    <a:pt x="1884" y="642"/>
                    <a:pt x="1859" y="637"/>
                    <a:pt x="1834" y="637"/>
                  </a:cubicBezTo>
                  <a:cubicBezTo>
                    <a:pt x="1773" y="637"/>
                    <a:pt x="1711" y="666"/>
                    <a:pt x="1682" y="722"/>
                  </a:cubicBezTo>
                  <a:cubicBezTo>
                    <a:pt x="1647" y="788"/>
                    <a:pt x="1617" y="856"/>
                    <a:pt x="1593" y="927"/>
                  </a:cubicBezTo>
                  <a:cubicBezTo>
                    <a:pt x="1587" y="940"/>
                    <a:pt x="1580" y="953"/>
                    <a:pt x="1572" y="965"/>
                  </a:cubicBezTo>
                  <a:cubicBezTo>
                    <a:pt x="1525" y="1052"/>
                    <a:pt x="1474" y="1138"/>
                    <a:pt x="1424" y="1225"/>
                  </a:cubicBezTo>
                  <a:cubicBezTo>
                    <a:pt x="1379" y="1299"/>
                    <a:pt x="1327" y="1372"/>
                    <a:pt x="1279" y="1445"/>
                  </a:cubicBezTo>
                  <a:cubicBezTo>
                    <a:pt x="1197" y="1562"/>
                    <a:pt x="1109" y="1673"/>
                    <a:pt x="1014" y="1781"/>
                  </a:cubicBezTo>
                  <a:cubicBezTo>
                    <a:pt x="964" y="1833"/>
                    <a:pt x="912" y="1882"/>
                    <a:pt x="858" y="1929"/>
                  </a:cubicBezTo>
                  <a:cubicBezTo>
                    <a:pt x="825" y="1956"/>
                    <a:pt x="790" y="1982"/>
                    <a:pt x="756" y="2005"/>
                  </a:cubicBezTo>
                  <a:cubicBezTo>
                    <a:pt x="738" y="2016"/>
                    <a:pt x="721" y="2026"/>
                    <a:pt x="702" y="2035"/>
                  </a:cubicBezTo>
                  <a:cubicBezTo>
                    <a:pt x="694" y="2039"/>
                    <a:pt x="686" y="2043"/>
                    <a:pt x="676" y="2045"/>
                  </a:cubicBezTo>
                  <a:lnTo>
                    <a:pt x="679" y="2045"/>
                  </a:lnTo>
                  <a:cubicBezTo>
                    <a:pt x="673" y="2046"/>
                    <a:pt x="667" y="2048"/>
                    <a:pt x="662" y="2050"/>
                  </a:cubicBezTo>
                  <a:lnTo>
                    <a:pt x="648" y="2051"/>
                  </a:lnTo>
                  <a:lnTo>
                    <a:pt x="646" y="2051"/>
                  </a:lnTo>
                  <a:lnTo>
                    <a:pt x="645" y="2050"/>
                  </a:lnTo>
                  <a:lnTo>
                    <a:pt x="643" y="2047"/>
                  </a:lnTo>
                  <a:cubicBezTo>
                    <a:pt x="640" y="2040"/>
                    <a:pt x="637" y="2034"/>
                    <a:pt x="635" y="2028"/>
                  </a:cubicBezTo>
                  <a:lnTo>
                    <a:pt x="635" y="2028"/>
                  </a:lnTo>
                  <a:lnTo>
                    <a:pt x="638" y="2040"/>
                  </a:lnTo>
                  <a:cubicBezTo>
                    <a:pt x="635" y="2028"/>
                    <a:pt x="630" y="2015"/>
                    <a:pt x="629" y="2002"/>
                  </a:cubicBezTo>
                  <a:cubicBezTo>
                    <a:pt x="624" y="1971"/>
                    <a:pt x="621" y="1940"/>
                    <a:pt x="619" y="1909"/>
                  </a:cubicBezTo>
                  <a:cubicBezTo>
                    <a:pt x="616" y="1813"/>
                    <a:pt x="622" y="1717"/>
                    <a:pt x="626" y="1619"/>
                  </a:cubicBezTo>
                  <a:lnTo>
                    <a:pt x="626" y="1619"/>
                  </a:lnTo>
                  <a:cubicBezTo>
                    <a:pt x="626" y="1621"/>
                    <a:pt x="625" y="1622"/>
                    <a:pt x="625" y="1624"/>
                  </a:cubicBezTo>
                  <a:lnTo>
                    <a:pt x="625" y="1624"/>
                  </a:lnTo>
                  <a:lnTo>
                    <a:pt x="645" y="1423"/>
                  </a:lnTo>
                  <a:cubicBezTo>
                    <a:pt x="649" y="1360"/>
                    <a:pt x="662" y="1296"/>
                    <a:pt x="670" y="1234"/>
                  </a:cubicBezTo>
                  <a:cubicBezTo>
                    <a:pt x="687" y="1114"/>
                    <a:pt x="713" y="997"/>
                    <a:pt x="738" y="878"/>
                  </a:cubicBezTo>
                  <a:cubicBezTo>
                    <a:pt x="763" y="782"/>
                    <a:pt x="790" y="687"/>
                    <a:pt x="824" y="592"/>
                  </a:cubicBezTo>
                  <a:lnTo>
                    <a:pt x="824" y="592"/>
                  </a:lnTo>
                  <a:cubicBezTo>
                    <a:pt x="820" y="600"/>
                    <a:pt x="817" y="608"/>
                    <a:pt x="814" y="616"/>
                  </a:cubicBezTo>
                  <a:cubicBezTo>
                    <a:pt x="838" y="549"/>
                    <a:pt x="865" y="486"/>
                    <a:pt x="896" y="424"/>
                  </a:cubicBezTo>
                  <a:cubicBezTo>
                    <a:pt x="904" y="408"/>
                    <a:pt x="914" y="392"/>
                    <a:pt x="923" y="378"/>
                  </a:cubicBezTo>
                  <a:cubicBezTo>
                    <a:pt x="1021" y="364"/>
                    <a:pt x="1093" y="277"/>
                    <a:pt x="1086" y="179"/>
                  </a:cubicBezTo>
                  <a:cubicBezTo>
                    <a:pt x="1080" y="79"/>
                    <a:pt x="999" y="1"/>
                    <a:pt x="900" y="1"/>
                  </a:cubicBezTo>
                  <a:cubicBezTo>
                    <a:pt x="894" y="1"/>
                    <a:pt x="889" y="1"/>
                    <a:pt x="8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7" name="Google Shape;7977;p17"/>
            <p:cNvSpPr/>
            <p:nvPr/>
          </p:nvSpPr>
          <p:spPr>
            <a:xfrm>
              <a:off x="4468053" y="204657"/>
              <a:ext cx="31329" cy="152097"/>
            </a:xfrm>
            <a:custGeom>
              <a:avLst/>
              <a:gdLst/>
              <a:ahLst/>
              <a:cxnLst/>
              <a:rect l="l" t="t" r="r" b="b"/>
              <a:pathLst>
                <a:path w="1078" h="5233" extrusionOk="0">
                  <a:moveTo>
                    <a:pt x="36" y="327"/>
                  </a:moveTo>
                  <a:lnTo>
                    <a:pt x="36" y="327"/>
                  </a:lnTo>
                  <a:cubicBezTo>
                    <a:pt x="36" y="331"/>
                    <a:pt x="37" y="335"/>
                    <a:pt x="39" y="338"/>
                  </a:cubicBezTo>
                  <a:lnTo>
                    <a:pt x="39" y="338"/>
                  </a:lnTo>
                  <a:cubicBezTo>
                    <a:pt x="38" y="334"/>
                    <a:pt x="37" y="331"/>
                    <a:pt x="36" y="327"/>
                  </a:cubicBezTo>
                  <a:close/>
                  <a:moveTo>
                    <a:pt x="219" y="1"/>
                  </a:moveTo>
                  <a:cubicBezTo>
                    <a:pt x="200" y="1"/>
                    <a:pt x="181" y="3"/>
                    <a:pt x="162" y="9"/>
                  </a:cubicBezTo>
                  <a:cubicBezTo>
                    <a:pt x="94" y="28"/>
                    <a:pt x="42" y="80"/>
                    <a:pt x="20" y="147"/>
                  </a:cubicBezTo>
                  <a:cubicBezTo>
                    <a:pt x="1" y="218"/>
                    <a:pt x="20" y="283"/>
                    <a:pt x="43" y="349"/>
                  </a:cubicBezTo>
                  <a:cubicBezTo>
                    <a:pt x="42" y="345"/>
                    <a:pt x="40" y="342"/>
                    <a:pt x="39" y="338"/>
                  </a:cubicBezTo>
                  <a:lnTo>
                    <a:pt x="39" y="338"/>
                  </a:lnTo>
                  <a:cubicBezTo>
                    <a:pt x="81" y="477"/>
                    <a:pt x="141" y="611"/>
                    <a:pt x="195" y="747"/>
                  </a:cubicBezTo>
                  <a:cubicBezTo>
                    <a:pt x="230" y="830"/>
                    <a:pt x="262" y="916"/>
                    <a:pt x="295" y="1000"/>
                  </a:cubicBezTo>
                  <a:cubicBezTo>
                    <a:pt x="360" y="1169"/>
                    <a:pt x="417" y="1342"/>
                    <a:pt x="474" y="1514"/>
                  </a:cubicBezTo>
                  <a:cubicBezTo>
                    <a:pt x="496" y="1587"/>
                    <a:pt x="515" y="1660"/>
                    <a:pt x="536" y="1731"/>
                  </a:cubicBezTo>
                  <a:cubicBezTo>
                    <a:pt x="553" y="1799"/>
                    <a:pt x="578" y="1869"/>
                    <a:pt x="593" y="1939"/>
                  </a:cubicBezTo>
                  <a:cubicBezTo>
                    <a:pt x="623" y="2083"/>
                    <a:pt x="654" y="2227"/>
                    <a:pt x="685" y="2371"/>
                  </a:cubicBezTo>
                  <a:cubicBezTo>
                    <a:pt x="715" y="2556"/>
                    <a:pt x="737" y="2741"/>
                    <a:pt x="748" y="2930"/>
                  </a:cubicBezTo>
                  <a:cubicBezTo>
                    <a:pt x="761" y="3192"/>
                    <a:pt x="756" y="3458"/>
                    <a:pt x="738" y="3721"/>
                  </a:cubicBezTo>
                  <a:cubicBezTo>
                    <a:pt x="729" y="3833"/>
                    <a:pt x="711" y="3943"/>
                    <a:pt x="691" y="4053"/>
                  </a:cubicBezTo>
                  <a:cubicBezTo>
                    <a:pt x="662" y="4193"/>
                    <a:pt x="626" y="4330"/>
                    <a:pt x="582" y="4467"/>
                  </a:cubicBezTo>
                  <a:cubicBezTo>
                    <a:pt x="561" y="4520"/>
                    <a:pt x="540" y="4571"/>
                    <a:pt x="515" y="4622"/>
                  </a:cubicBezTo>
                  <a:lnTo>
                    <a:pt x="514" y="4625"/>
                  </a:lnTo>
                  <a:lnTo>
                    <a:pt x="507" y="4636"/>
                  </a:lnTo>
                  <a:lnTo>
                    <a:pt x="512" y="4628"/>
                  </a:lnTo>
                  <a:lnTo>
                    <a:pt x="512" y="4628"/>
                  </a:lnTo>
                  <a:cubicBezTo>
                    <a:pt x="466" y="4715"/>
                    <a:pt x="412" y="4797"/>
                    <a:pt x="358" y="4880"/>
                  </a:cubicBezTo>
                  <a:cubicBezTo>
                    <a:pt x="343" y="4902"/>
                    <a:pt x="327" y="4922"/>
                    <a:pt x="311" y="4945"/>
                  </a:cubicBezTo>
                  <a:cubicBezTo>
                    <a:pt x="244" y="5029"/>
                    <a:pt x="267" y="5150"/>
                    <a:pt x="357" y="5207"/>
                  </a:cubicBezTo>
                  <a:cubicBezTo>
                    <a:pt x="384" y="5223"/>
                    <a:pt x="415" y="5233"/>
                    <a:pt x="447" y="5233"/>
                  </a:cubicBezTo>
                  <a:cubicBezTo>
                    <a:pt x="510" y="5231"/>
                    <a:pt x="567" y="5200"/>
                    <a:pt x="602" y="5147"/>
                  </a:cubicBezTo>
                  <a:cubicBezTo>
                    <a:pt x="689" y="5021"/>
                    <a:pt x="765" y="4885"/>
                    <a:pt x="830" y="4745"/>
                  </a:cubicBezTo>
                  <a:cubicBezTo>
                    <a:pt x="911" y="4558"/>
                    <a:pt x="954" y="4364"/>
                    <a:pt x="998" y="4166"/>
                  </a:cubicBezTo>
                  <a:cubicBezTo>
                    <a:pt x="1042" y="3955"/>
                    <a:pt x="1064" y="3743"/>
                    <a:pt x="1068" y="3529"/>
                  </a:cubicBezTo>
                  <a:cubicBezTo>
                    <a:pt x="1071" y="3379"/>
                    <a:pt x="1077" y="3230"/>
                    <a:pt x="1074" y="3081"/>
                  </a:cubicBezTo>
                  <a:cubicBezTo>
                    <a:pt x="1071" y="2942"/>
                    <a:pt x="1063" y="2804"/>
                    <a:pt x="1049" y="2665"/>
                  </a:cubicBezTo>
                  <a:cubicBezTo>
                    <a:pt x="1036" y="2545"/>
                    <a:pt x="1023" y="2421"/>
                    <a:pt x="1000" y="2303"/>
                  </a:cubicBezTo>
                  <a:cubicBezTo>
                    <a:pt x="977" y="2195"/>
                    <a:pt x="957" y="2089"/>
                    <a:pt x="935" y="1981"/>
                  </a:cubicBezTo>
                  <a:cubicBezTo>
                    <a:pt x="898" y="1796"/>
                    <a:pt x="848" y="1616"/>
                    <a:pt x="799" y="1434"/>
                  </a:cubicBezTo>
                  <a:cubicBezTo>
                    <a:pt x="775" y="1343"/>
                    <a:pt x="742" y="1255"/>
                    <a:pt x="713" y="1164"/>
                  </a:cubicBezTo>
                  <a:cubicBezTo>
                    <a:pt x="688" y="1087"/>
                    <a:pt x="664" y="1009"/>
                    <a:pt x="635" y="932"/>
                  </a:cubicBezTo>
                  <a:cubicBezTo>
                    <a:pt x="582" y="780"/>
                    <a:pt x="526" y="629"/>
                    <a:pt x="472" y="477"/>
                  </a:cubicBezTo>
                  <a:lnTo>
                    <a:pt x="480" y="471"/>
                  </a:lnTo>
                  <a:cubicBezTo>
                    <a:pt x="555" y="398"/>
                    <a:pt x="558" y="280"/>
                    <a:pt x="487" y="205"/>
                  </a:cubicBezTo>
                  <a:cubicBezTo>
                    <a:pt x="466" y="181"/>
                    <a:pt x="447" y="159"/>
                    <a:pt x="427" y="137"/>
                  </a:cubicBezTo>
                  <a:cubicBezTo>
                    <a:pt x="404" y="105"/>
                    <a:pt x="377" y="75"/>
                    <a:pt x="349" y="48"/>
                  </a:cubicBezTo>
                  <a:cubicBezTo>
                    <a:pt x="312" y="17"/>
                    <a:pt x="266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8" name="Google Shape;7978;p17"/>
            <p:cNvSpPr/>
            <p:nvPr/>
          </p:nvSpPr>
          <p:spPr>
            <a:xfrm>
              <a:off x="4509497" y="316349"/>
              <a:ext cx="21390" cy="57665"/>
            </a:xfrm>
            <a:custGeom>
              <a:avLst/>
              <a:gdLst/>
              <a:ahLst/>
              <a:cxnLst/>
              <a:rect l="l" t="t" r="r" b="b"/>
              <a:pathLst>
                <a:path w="736" h="1984" extrusionOk="0">
                  <a:moveTo>
                    <a:pt x="524" y="1"/>
                  </a:moveTo>
                  <a:cubicBezTo>
                    <a:pt x="440" y="1"/>
                    <a:pt x="364" y="55"/>
                    <a:pt x="341" y="141"/>
                  </a:cubicBezTo>
                  <a:cubicBezTo>
                    <a:pt x="333" y="172"/>
                    <a:pt x="329" y="206"/>
                    <a:pt x="327" y="239"/>
                  </a:cubicBezTo>
                  <a:cubicBezTo>
                    <a:pt x="322" y="279"/>
                    <a:pt x="316" y="318"/>
                    <a:pt x="311" y="358"/>
                  </a:cubicBezTo>
                  <a:cubicBezTo>
                    <a:pt x="299" y="442"/>
                    <a:pt x="284" y="524"/>
                    <a:pt x="272" y="608"/>
                  </a:cubicBezTo>
                  <a:cubicBezTo>
                    <a:pt x="248" y="750"/>
                    <a:pt x="218" y="891"/>
                    <a:pt x="188" y="1032"/>
                  </a:cubicBezTo>
                  <a:cubicBezTo>
                    <a:pt x="134" y="1276"/>
                    <a:pt x="75" y="1518"/>
                    <a:pt x="22" y="1762"/>
                  </a:cubicBezTo>
                  <a:cubicBezTo>
                    <a:pt x="1" y="1855"/>
                    <a:pt x="45" y="1950"/>
                    <a:pt x="142" y="1979"/>
                  </a:cubicBezTo>
                  <a:cubicBezTo>
                    <a:pt x="156" y="1982"/>
                    <a:pt x="170" y="1983"/>
                    <a:pt x="186" y="1983"/>
                  </a:cubicBezTo>
                  <a:cubicBezTo>
                    <a:pt x="262" y="1983"/>
                    <a:pt x="340" y="1934"/>
                    <a:pt x="357" y="1857"/>
                  </a:cubicBezTo>
                  <a:cubicBezTo>
                    <a:pt x="420" y="1573"/>
                    <a:pt x="492" y="1290"/>
                    <a:pt x="557" y="1007"/>
                  </a:cubicBezTo>
                  <a:cubicBezTo>
                    <a:pt x="585" y="877"/>
                    <a:pt x="614" y="747"/>
                    <a:pt x="639" y="616"/>
                  </a:cubicBezTo>
                  <a:cubicBezTo>
                    <a:pt x="661" y="494"/>
                    <a:pt x="680" y="372"/>
                    <a:pt x="704" y="248"/>
                  </a:cubicBezTo>
                  <a:lnTo>
                    <a:pt x="704" y="245"/>
                  </a:lnTo>
                  <a:cubicBezTo>
                    <a:pt x="735" y="144"/>
                    <a:pt x="677" y="36"/>
                    <a:pt x="576" y="8"/>
                  </a:cubicBezTo>
                  <a:cubicBezTo>
                    <a:pt x="558" y="3"/>
                    <a:pt x="541" y="1"/>
                    <a:pt x="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79" name="Google Shape;7979;p17"/>
            <p:cNvSpPr/>
            <p:nvPr/>
          </p:nvSpPr>
          <p:spPr>
            <a:xfrm>
              <a:off x="4578698" y="278101"/>
              <a:ext cx="39728" cy="46301"/>
            </a:xfrm>
            <a:custGeom>
              <a:avLst/>
              <a:gdLst/>
              <a:ahLst/>
              <a:cxnLst/>
              <a:rect l="l" t="t" r="r" b="b"/>
              <a:pathLst>
                <a:path w="1367" h="1593" extrusionOk="0">
                  <a:moveTo>
                    <a:pt x="198" y="0"/>
                  </a:moveTo>
                  <a:cubicBezTo>
                    <a:pt x="116" y="0"/>
                    <a:pt x="40" y="54"/>
                    <a:pt x="15" y="137"/>
                  </a:cubicBezTo>
                  <a:cubicBezTo>
                    <a:pt x="1" y="179"/>
                    <a:pt x="2" y="227"/>
                    <a:pt x="18" y="271"/>
                  </a:cubicBezTo>
                  <a:cubicBezTo>
                    <a:pt x="28" y="293"/>
                    <a:pt x="39" y="315"/>
                    <a:pt x="53" y="336"/>
                  </a:cubicBezTo>
                  <a:lnTo>
                    <a:pt x="50" y="333"/>
                  </a:lnTo>
                  <a:lnTo>
                    <a:pt x="50" y="333"/>
                  </a:lnTo>
                  <a:cubicBezTo>
                    <a:pt x="55" y="339"/>
                    <a:pt x="58" y="346"/>
                    <a:pt x="62" y="353"/>
                  </a:cubicBezTo>
                  <a:cubicBezTo>
                    <a:pt x="91" y="404"/>
                    <a:pt x="142" y="439"/>
                    <a:pt x="200" y="447"/>
                  </a:cubicBezTo>
                  <a:cubicBezTo>
                    <a:pt x="209" y="448"/>
                    <a:pt x="219" y="449"/>
                    <a:pt x="228" y="449"/>
                  </a:cubicBezTo>
                  <a:cubicBezTo>
                    <a:pt x="239" y="449"/>
                    <a:pt x="251" y="448"/>
                    <a:pt x="262" y="445"/>
                  </a:cubicBezTo>
                  <a:lnTo>
                    <a:pt x="292" y="472"/>
                  </a:lnTo>
                  <a:cubicBezTo>
                    <a:pt x="344" y="521"/>
                    <a:pt x="393" y="572"/>
                    <a:pt x="442" y="624"/>
                  </a:cubicBezTo>
                  <a:cubicBezTo>
                    <a:pt x="498" y="692"/>
                    <a:pt x="552" y="760"/>
                    <a:pt x="602" y="832"/>
                  </a:cubicBezTo>
                  <a:cubicBezTo>
                    <a:pt x="650" y="896"/>
                    <a:pt x="693" y="963"/>
                    <a:pt x="737" y="1029"/>
                  </a:cubicBezTo>
                  <a:cubicBezTo>
                    <a:pt x="830" y="1185"/>
                    <a:pt x="920" y="1341"/>
                    <a:pt x="1006" y="1501"/>
                  </a:cubicBezTo>
                  <a:cubicBezTo>
                    <a:pt x="1040" y="1560"/>
                    <a:pt x="1101" y="1592"/>
                    <a:pt x="1164" y="1592"/>
                  </a:cubicBezTo>
                  <a:cubicBezTo>
                    <a:pt x="1193" y="1592"/>
                    <a:pt x="1222" y="1585"/>
                    <a:pt x="1250" y="1571"/>
                  </a:cubicBezTo>
                  <a:cubicBezTo>
                    <a:pt x="1337" y="1522"/>
                    <a:pt x="1367" y="1412"/>
                    <a:pt x="1319" y="1325"/>
                  </a:cubicBezTo>
                  <a:cubicBezTo>
                    <a:pt x="1185" y="1093"/>
                    <a:pt x="1050" y="855"/>
                    <a:pt x="892" y="638"/>
                  </a:cubicBezTo>
                  <a:cubicBezTo>
                    <a:pt x="811" y="528"/>
                    <a:pt x="729" y="422"/>
                    <a:pt x="639" y="320"/>
                  </a:cubicBezTo>
                  <a:cubicBezTo>
                    <a:pt x="599" y="276"/>
                    <a:pt x="560" y="233"/>
                    <a:pt x="515" y="190"/>
                  </a:cubicBezTo>
                  <a:cubicBezTo>
                    <a:pt x="479" y="154"/>
                    <a:pt x="441" y="119"/>
                    <a:pt x="401" y="87"/>
                  </a:cubicBezTo>
                  <a:cubicBezTo>
                    <a:pt x="378" y="69"/>
                    <a:pt x="351" y="51"/>
                    <a:pt x="324" y="35"/>
                  </a:cubicBezTo>
                  <a:cubicBezTo>
                    <a:pt x="300" y="23"/>
                    <a:pt x="275" y="13"/>
                    <a:pt x="248" y="7"/>
                  </a:cubicBezTo>
                  <a:cubicBezTo>
                    <a:pt x="231" y="2"/>
                    <a:pt x="214" y="0"/>
                    <a:pt x="1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0" name="Google Shape;7980;p17"/>
            <p:cNvSpPr/>
            <p:nvPr/>
          </p:nvSpPr>
          <p:spPr>
            <a:xfrm>
              <a:off x="4590905" y="266388"/>
              <a:ext cx="56701" cy="56735"/>
            </a:xfrm>
            <a:custGeom>
              <a:avLst/>
              <a:gdLst/>
              <a:ahLst/>
              <a:cxnLst/>
              <a:rect l="l" t="t" r="r" b="b"/>
              <a:pathLst>
                <a:path w="1951" h="1952" extrusionOk="0">
                  <a:moveTo>
                    <a:pt x="1734" y="1"/>
                  </a:moveTo>
                  <a:cubicBezTo>
                    <a:pt x="1705" y="1"/>
                    <a:pt x="1676" y="7"/>
                    <a:pt x="1648" y="22"/>
                  </a:cubicBezTo>
                  <a:cubicBezTo>
                    <a:pt x="1533" y="85"/>
                    <a:pt x="1425" y="158"/>
                    <a:pt x="1324" y="242"/>
                  </a:cubicBezTo>
                  <a:cubicBezTo>
                    <a:pt x="1221" y="332"/>
                    <a:pt x="1124" y="429"/>
                    <a:pt x="1032" y="532"/>
                  </a:cubicBezTo>
                  <a:cubicBezTo>
                    <a:pt x="926" y="646"/>
                    <a:pt x="823" y="761"/>
                    <a:pt x="721" y="880"/>
                  </a:cubicBezTo>
                  <a:cubicBezTo>
                    <a:pt x="497" y="1136"/>
                    <a:pt x="276" y="1394"/>
                    <a:pt x="62" y="1659"/>
                  </a:cubicBezTo>
                  <a:cubicBezTo>
                    <a:pt x="0" y="1738"/>
                    <a:pt x="13" y="1850"/>
                    <a:pt x="90" y="1914"/>
                  </a:cubicBezTo>
                  <a:cubicBezTo>
                    <a:pt x="122" y="1939"/>
                    <a:pt x="162" y="1952"/>
                    <a:pt x="204" y="1952"/>
                  </a:cubicBezTo>
                  <a:cubicBezTo>
                    <a:pt x="258" y="1952"/>
                    <a:pt x="311" y="1928"/>
                    <a:pt x="344" y="1885"/>
                  </a:cubicBezTo>
                  <a:cubicBezTo>
                    <a:pt x="618" y="1527"/>
                    <a:pt x="915" y="1189"/>
                    <a:pt x="1218" y="856"/>
                  </a:cubicBezTo>
                  <a:lnTo>
                    <a:pt x="1218" y="856"/>
                  </a:lnTo>
                  <a:cubicBezTo>
                    <a:pt x="1213" y="862"/>
                    <a:pt x="1208" y="867"/>
                    <a:pt x="1203" y="874"/>
                  </a:cubicBezTo>
                  <a:cubicBezTo>
                    <a:pt x="1305" y="766"/>
                    <a:pt x="1406" y="655"/>
                    <a:pt x="1520" y="557"/>
                  </a:cubicBezTo>
                  <a:cubicBezTo>
                    <a:pt x="1564" y="521"/>
                    <a:pt x="1610" y="486"/>
                    <a:pt x="1659" y="454"/>
                  </a:cubicBezTo>
                  <a:lnTo>
                    <a:pt x="1659" y="454"/>
                  </a:lnTo>
                  <a:cubicBezTo>
                    <a:pt x="1653" y="459"/>
                    <a:pt x="1647" y="462"/>
                    <a:pt x="1640" y="467"/>
                  </a:cubicBezTo>
                  <a:cubicBezTo>
                    <a:pt x="1702" y="427"/>
                    <a:pt x="1767" y="391"/>
                    <a:pt x="1832" y="354"/>
                  </a:cubicBezTo>
                  <a:cubicBezTo>
                    <a:pt x="1920" y="302"/>
                    <a:pt x="1950" y="188"/>
                    <a:pt x="1901" y="98"/>
                  </a:cubicBezTo>
                  <a:cubicBezTo>
                    <a:pt x="1866" y="36"/>
                    <a:pt x="1801" y="1"/>
                    <a:pt x="17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1" name="Google Shape;7981;p17"/>
            <p:cNvSpPr/>
            <p:nvPr/>
          </p:nvSpPr>
          <p:spPr>
            <a:xfrm>
              <a:off x="4675422" y="288215"/>
              <a:ext cx="31300" cy="16044"/>
            </a:xfrm>
            <a:custGeom>
              <a:avLst/>
              <a:gdLst/>
              <a:ahLst/>
              <a:cxnLst/>
              <a:rect l="l" t="t" r="r" b="b"/>
              <a:pathLst>
                <a:path w="1077" h="552" extrusionOk="0">
                  <a:moveTo>
                    <a:pt x="886" y="0"/>
                  </a:moveTo>
                  <a:cubicBezTo>
                    <a:pt x="878" y="0"/>
                    <a:pt x="870" y="1"/>
                    <a:pt x="861" y="2"/>
                  </a:cubicBezTo>
                  <a:cubicBezTo>
                    <a:pt x="728" y="24"/>
                    <a:pt x="597" y="45"/>
                    <a:pt x="466" y="72"/>
                  </a:cubicBezTo>
                  <a:cubicBezTo>
                    <a:pt x="398" y="85"/>
                    <a:pt x="329" y="102"/>
                    <a:pt x="265" y="124"/>
                  </a:cubicBezTo>
                  <a:cubicBezTo>
                    <a:pt x="212" y="143"/>
                    <a:pt x="154" y="164"/>
                    <a:pt x="114" y="203"/>
                  </a:cubicBezTo>
                  <a:cubicBezTo>
                    <a:pt x="100" y="218"/>
                    <a:pt x="87" y="232"/>
                    <a:pt x="76" y="248"/>
                  </a:cubicBezTo>
                  <a:cubicBezTo>
                    <a:pt x="0" y="355"/>
                    <a:pt x="51" y="507"/>
                    <a:pt x="177" y="545"/>
                  </a:cubicBezTo>
                  <a:cubicBezTo>
                    <a:pt x="195" y="550"/>
                    <a:pt x="211" y="552"/>
                    <a:pt x="228" y="552"/>
                  </a:cubicBezTo>
                  <a:cubicBezTo>
                    <a:pt x="287" y="552"/>
                    <a:pt x="342" y="525"/>
                    <a:pt x="379" y="477"/>
                  </a:cubicBezTo>
                  <a:cubicBezTo>
                    <a:pt x="390" y="472"/>
                    <a:pt x="401" y="469"/>
                    <a:pt x="412" y="465"/>
                  </a:cubicBezTo>
                  <a:cubicBezTo>
                    <a:pt x="485" y="442"/>
                    <a:pt x="557" y="425"/>
                    <a:pt x="630" y="411"/>
                  </a:cubicBezTo>
                  <a:cubicBezTo>
                    <a:pt x="722" y="396"/>
                    <a:pt x="814" y="382"/>
                    <a:pt x="906" y="366"/>
                  </a:cubicBezTo>
                  <a:cubicBezTo>
                    <a:pt x="1005" y="354"/>
                    <a:pt x="1077" y="263"/>
                    <a:pt x="1066" y="162"/>
                  </a:cubicBezTo>
                  <a:cubicBezTo>
                    <a:pt x="1055" y="75"/>
                    <a:pt x="975" y="0"/>
                    <a:pt x="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2" name="Google Shape;7982;p17"/>
            <p:cNvSpPr/>
            <p:nvPr/>
          </p:nvSpPr>
          <p:spPr>
            <a:xfrm>
              <a:off x="4683473" y="261709"/>
              <a:ext cx="22233" cy="50341"/>
            </a:xfrm>
            <a:custGeom>
              <a:avLst/>
              <a:gdLst/>
              <a:ahLst/>
              <a:cxnLst/>
              <a:rect l="l" t="t" r="r" b="b"/>
              <a:pathLst>
                <a:path w="765" h="1732" extrusionOk="0">
                  <a:moveTo>
                    <a:pt x="558" y="0"/>
                  </a:moveTo>
                  <a:cubicBezTo>
                    <a:pt x="527" y="0"/>
                    <a:pt x="496" y="7"/>
                    <a:pt x="467" y="23"/>
                  </a:cubicBezTo>
                  <a:cubicBezTo>
                    <a:pt x="379" y="71"/>
                    <a:pt x="331" y="178"/>
                    <a:pt x="298" y="268"/>
                  </a:cubicBezTo>
                  <a:cubicBezTo>
                    <a:pt x="276" y="325"/>
                    <a:pt x="252" y="386"/>
                    <a:pt x="233" y="444"/>
                  </a:cubicBezTo>
                  <a:cubicBezTo>
                    <a:pt x="195" y="561"/>
                    <a:pt x="162" y="680"/>
                    <a:pt x="128" y="797"/>
                  </a:cubicBezTo>
                  <a:cubicBezTo>
                    <a:pt x="97" y="914"/>
                    <a:pt x="76" y="1035"/>
                    <a:pt x="56" y="1153"/>
                  </a:cubicBezTo>
                  <a:cubicBezTo>
                    <a:pt x="32" y="1286"/>
                    <a:pt x="16" y="1419"/>
                    <a:pt x="8" y="1554"/>
                  </a:cubicBezTo>
                  <a:cubicBezTo>
                    <a:pt x="0" y="1650"/>
                    <a:pt x="90" y="1731"/>
                    <a:pt x="182" y="1731"/>
                  </a:cubicBezTo>
                  <a:lnTo>
                    <a:pt x="184" y="1731"/>
                  </a:lnTo>
                  <a:cubicBezTo>
                    <a:pt x="266" y="1731"/>
                    <a:pt x="350" y="1666"/>
                    <a:pt x="356" y="1581"/>
                  </a:cubicBezTo>
                  <a:cubicBezTo>
                    <a:pt x="372" y="1407"/>
                    <a:pt x="398" y="1234"/>
                    <a:pt x="432" y="1061"/>
                  </a:cubicBezTo>
                  <a:cubicBezTo>
                    <a:pt x="455" y="971"/>
                    <a:pt x="477" y="881"/>
                    <a:pt x="504" y="791"/>
                  </a:cubicBezTo>
                  <a:cubicBezTo>
                    <a:pt x="526" y="713"/>
                    <a:pt x="553" y="636"/>
                    <a:pt x="580" y="557"/>
                  </a:cubicBezTo>
                  <a:cubicBezTo>
                    <a:pt x="606" y="488"/>
                    <a:pt x="633" y="420"/>
                    <a:pt x="667" y="354"/>
                  </a:cubicBezTo>
                  <a:lnTo>
                    <a:pt x="675" y="340"/>
                  </a:lnTo>
                  <a:cubicBezTo>
                    <a:pt x="741" y="286"/>
                    <a:pt x="765" y="197"/>
                    <a:pt x="736" y="118"/>
                  </a:cubicBezTo>
                  <a:cubicBezTo>
                    <a:pt x="705" y="44"/>
                    <a:pt x="633" y="0"/>
                    <a:pt x="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3" name="Google Shape;7983;p17"/>
            <p:cNvSpPr/>
            <p:nvPr/>
          </p:nvSpPr>
          <p:spPr>
            <a:xfrm>
              <a:off x="4741891" y="250781"/>
              <a:ext cx="74836" cy="144715"/>
            </a:xfrm>
            <a:custGeom>
              <a:avLst/>
              <a:gdLst/>
              <a:ahLst/>
              <a:cxnLst/>
              <a:rect l="l" t="t" r="r" b="b"/>
              <a:pathLst>
                <a:path w="2575" h="4979" extrusionOk="0">
                  <a:moveTo>
                    <a:pt x="558" y="1862"/>
                  </a:moveTo>
                  <a:lnTo>
                    <a:pt x="558" y="1862"/>
                  </a:lnTo>
                  <a:lnTo>
                    <a:pt x="566" y="1865"/>
                  </a:lnTo>
                  <a:lnTo>
                    <a:pt x="558" y="1862"/>
                  </a:lnTo>
                  <a:close/>
                  <a:moveTo>
                    <a:pt x="1360" y="2710"/>
                  </a:moveTo>
                  <a:lnTo>
                    <a:pt x="1360" y="2710"/>
                  </a:lnTo>
                  <a:cubicBezTo>
                    <a:pt x="1343" y="2810"/>
                    <a:pt x="1326" y="2911"/>
                    <a:pt x="1310" y="3011"/>
                  </a:cubicBezTo>
                  <a:cubicBezTo>
                    <a:pt x="1280" y="3198"/>
                    <a:pt x="1253" y="3386"/>
                    <a:pt x="1221" y="3571"/>
                  </a:cubicBezTo>
                  <a:cubicBezTo>
                    <a:pt x="1189" y="3755"/>
                    <a:pt x="1153" y="3939"/>
                    <a:pt x="1115" y="4122"/>
                  </a:cubicBezTo>
                  <a:lnTo>
                    <a:pt x="1115" y="4116"/>
                  </a:lnTo>
                  <a:cubicBezTo>
                    <a:pt x="1082" y="4266"/>
                    <a:pt x="1053" y="4418"/>
                    <a:pt x="1003" y="4564"/>
                  </a:cubicBezTo>
                  <a:cubicBezTo>
                    <a:pt x="1001" y="4569"/>
                    <a:pt x="999" y="4573"/>
                    <a:pt x="996" y="4578"/>
                  </a:cubicBezTo>
                  <a:cubicBezTo>
                    <a:pt x="985" y="4570"/>
                    <a:pt x="974" y="4564"/>
                    <a:pt x="961" y="4556"/>
                  </a:cubicBezTo>
                  <a:cubicBezTo>
                    <a:pt x="954" y="4548"/>
                    <a:pt x="946" y="4542"/>
                    <a:pt x="938" y="4535"/>
                  </a:cubicBezTo>
                  <a:cubicBezTo>
                    <a:pt x="914" y="4513"/>
                    <a:pt x="893" y="4489"/>
                    <a:pt x="871" y="4466"/>
                  </a:cubicBezTo>
                  <a:cubicBezTo>
                    <a:pt x="849" y="4437"/>
                    <a:pt x="827" y="4407"/>
                    <a:pt x="808" y="4376"/>
                  </a:cubicBezTo>
                  <a:cubicBezTo>
                    <a:pt x="787" y="4342"/>
                    <a:pt x="768" y="4307"/>
                    <a:pt x="751" y="4273"/>
                  </a:cubicBezTo>
                  <a:cubicBezTo>
                    <a:pt x="732" y="4230"/>
                    <a:pt x="713" y="4187"/>
                    <a:pt x="697" y="4141"/>
                  </a:cubicBezTo>
                  <a:cubicBezTo>
                    <a:pt x="689" y="4113"/>
                    <a:pt x="681" y="4083"/>
                    <a:pt x="675" y="4054"/>
                  </a:cubicBezTo>
                  <a:cubicBezTo>
                    <a:pt x="670" y="4021"/>
                    <a:pt x="665" y="3988"/>
                    <a:pt x="662" y="3953"/>
                  </a:cubicBezTo>
                  <a:cubicBezTo>
                    <a:pt x="661" y="3909"/>
                    <a:pt x="662" y="3864"/>
                    <a:pt x="664" y="3818"/>
                  </a:cubicBezTo>
                  <a:cubicBezTo>
                    <a:pt x="669" y="3763"/>
                    <a:pt x="677" y="3709"/>
                    <a:pt x="688" y="3654"/>
                  </a:cubicBezTo>
                  <a:cubicBezTo>
                    <a:pt x="699" y="3609"/>
                    <a:pt x="710" y="3567"/>
                    <a:pt x="724" y="3524"/>
                  </a:cubicBezTo>
                  <a:cubicBezTo>
                    <a:pt x="736" y="3492"/>
                    <a:pt x="750" y="3461"/>
                    <a:pt x="766" y="3431"/>
                  </a:cubicBezTo>
                  <a:lnTo>
                    <a:pt x="766" y="3431"/>
                  </a:lnTo>
                  <a:cubicBezTo>
                    <a:pt x="805" y="3361"/>
                    <a:pt x="848" y="3292"/>
                    <a:pt x="895" y="3226"/>
                  </a:cubicBezTo>
                  <a:cubicBezTo>
                    <a:pt x="955" y="3139"/>
                    <a:pt x="1022" y="3057"/>
                    <a:pt x="1094" y="2978"/>
                  </a:cubicBezTo>
                  <a:cubicBezTo>
                    <a:pt x="1180" y="2886"/>
                    <a:pt x="1270" y="2797"/>
                    <a:pt x="1360" y="2710"/>
                  </a:cubicBezTo>
                  <a:close/>
                  <a:moveTo>
                    <a:pt x="353" y="1"/>
                  </a:moveTo>
                  <a:cubicBezTo>
                    <a:pt x="344" y="1"/>
                    <a:pt x="334" y="1"/>
                    <a:pt x="325" y="3"/>
                  </a:cubicBezTo>
                  <a:lnTo>
                    <a:pt x="325" y="3"/>
                  </a:lnTo>
                  <a:cubicBezTo>
                    <a:pt x="299" y="6"/>
                    <a:pt x="273" y="14"/>
                    <a:pt x="249" y="25"/>
                  </a:cubicBezTo>
                  <a:cubicBezTo>
                    <a:pt x="213" y="46"/>
                    <a:pt x="183" y="75"/>
                    <a:pt x="162" y="111"/>
                  </a:cubicBezTo>
                  <a:cubicBezTo>
                    <a:pt x="105" y="212"/>
                    <a:pt x="66" y="325"/>
                    <a:pt x="48" y="440"/>
                  </a:cubicBezTo>
                  <a:cubicBezTo>
                    <a:pt x="15" y="633"/>
                    <a:pt x="1" y="828"/>
                    <a:pt x="5" y="1024"/>
                  </a:cubicBezTo>
                  <a:cubicBezTo>
                    <a:pt x="7" y="1072"/>
                    <a:pt x="5" y="1122"/>
                    <a:pt x="10" y="1172"/>
                  </a:cubicBezTo>
                  <a:lnTo>
                    <a:pt x="24" y="1333"/>
                  </a:lnTo>
                  <a:cubicBezTo>
                    <a:pt x="32" y="1420"/>
                    <a:pt x="47" y="1506"/>
                    <a:pt x="62" y="1591"/>
                  </a:cubicBezTo>
                  <a:cubicBezTo>
                    <a:pt x="81" y="1702"/>
                    <a:pt x="116" y="1811"/>
                    <a:pt x="164" y="1914"/>
                  </a:cubicBezTo>
                  <a:cubicBezTo>
                    <a:pt x="214" y="2015"/>
                    <a:pt x="281" y="2115"/>
                    <a:pt x="379" y="2174"/>
                  </a:cubicBezTo>
                  <a:cubicBezTo>
                    <a:pt x="452" y="2211"/>
                    <a:pt x="533" y="2232"/>
                    <a:pt x="615" y="2232"/>
                  </a:cubicBezTo>
                  <a:cubicBezTo>
                    <a:pt x="633" y="2232"/>
                    <a:pt x="651" y="2231"/>
                    <a:pt x="669" y="2229"/>
                  </a:cubicBezTo>
                  <a:cubicBezTo>
                    <a:pt x="784" y="2223"/>
                    <a:pt x="897" y="2188"/>
                    <a:pt x="996" y="2129"/>
                  </a:cubicBezTo>
                  <a:cubicBezTo>
                    <a:pt x="1094" y="2068"/>
                    <a:pt x="1188" y="1995"/>
                    <a:pt x="1273" y="1916"/>
                  </a:cubicBezTo>
                  <a:cubicBezTo>
                    <a:pt x="1398" y="1800"/>
                    <a:pt x="1514" y="1677"/>
                    <a:pt x="1622" y="1545"/>
                  </a:cubicBezTo>
                  <a:lnTo>
                    <a:pt x="1622" y="1545"/>
                  </a:lnTo>
                  <a:cubicBezTo>
                    <a:pt x="1603" y="1610"/>
                    <a:pt x="1584" y="1675"/>
                    <a:pt x="1565" y="1740"/>
                  </a:cubicBezTo>
                  <a:cubicBezTo>
                    <a:pt x="1549" y="1797"/>
                    <a:pt x="1536" y="1855"/>
                    <a:pt x="1523" y="1916"/>
                  </a:cubicBezTo>
                  <a:cubicBezTo>
                    <a:pt x="1503" y="2003"/>
                    <a:pt x="1482" y="2091"/>
                    <a:pt x="1463" y="2180"/>
                  </a:cubicBezTo>
                  <a:lnTo>
                    <a:pt x="1417" y="2223"/>
                  </a:lnTo>
                  <a:cubicBezTo>
                    <a:pt x="1330" y="2302"/>
                    <a:pt x="1245" y="2379"/>
                    <a:pt x="1158" y="2459"/>
                  </a:cubicBezTo>
                  <a:cubicBezTo>
                    <a:pt x="1004" y="2598"/>
                    <a:pt x="852" y="2742"/>
                    <a:pt x="721" y="2903"/>
                  </a:cubicBezTo>
                  <a:cubicBezTo>
                    <a:pt x="567" y="3092"/>
                    <a:pt x="420" y="3301"/>
                    <a:pt x="358" y="3537"/>
                  </a:cubicBezTo>
                  <a:cubicBezTo>
                    <a:pt x="297" y="3772"/>
                    <a:pt x="282" y="4030"/>
                    <a:pt x="362" y="4263"/>
                  </a:cubicBezTo>
                  <a:cubicBezTo>
                    <a:pt x="400" y="4377"/>
                    <a:pt x="452" y="4485"/>
                    <a:pt x="517" y="4586"/>
                  </a:cubicBezTo>
                  <a:cubicBezTo>
                    <a:pt x="577" y="4681"/>
                    <a:pt x="648" y="4776"/>
                    <a:pt x="741" y="4846"/>
                  </a:cubicBezTo>
                  <a:cubicBezTo>
                    <a:pt x="835" y="4914"/>
                    <a:pt x="931" y="4974"/>
                    <a:pt x="1050" y="4979"/>
                  </a:cubicBezTo>
                  <a:lnTo>
                    <a:pt x="1056" y="4979"/>
                  </a:lnTo>
                  <a:cubicBezTo>
                    <a:pt x="1145" y="4979"/>
                    <a:pt x="1237" y="4909"/>
                    <a:pt x="1281" y="4836"/>
                  </a:cubicBezTo>
                  <a:cubicBezTo>
                    <a:pt x="1356" y="4713"/>
                    <a:pt x="1379" y="4572"/>
                    <a:pt x="1403" y="4434"/>
                  </a:cubicBezTo>
                  <a:cubicBezTo>
                    <a:pt x="1417" y="4347"/>
                    <a:pt x="1432" y="4260"/>
                    <a:pt x="1446" y="4173"/>
                  </a:cubicBezTo>
                  <a:cubicBezTo>
                    <a:pt x="1479" y="3977"/>
                    <a:pt x="1512" y="3780"/>
                    <a:pt x="1544" y="3584"/>
                  </a:cubicBezTo>
                  <a:cubicBezTo>
                    <a:pt x="1599" y="3228"/>
                    <a:pt x="1647" y="2870"/>
                    <a:pt x="1721" y="2517"/>
                  </a:cubicBezTo>
                  <a:lnTo>
                    <a:pt x="1721" y="2517"/>
                  </a:lnTo>
                  <a:lnTo>
                    <a:pt x="1720" y="2527"/>
                  </a:lnTo>
                  <a:cubicBezTo>
                    <a:pt x="1732" y="2465"/>
                    <a:pt x="1747" y="2403"/>
                    <a:pt x="1759" y="2341"/>
                  </a:cubicBezTo>
                  <a:lnTo>
                    <a:pt x="1812" y="2292"/>
                  </a:lnTo>
                  <a:cubicBezTo>
                    <a:pt x="2043" y="2079"/>
                    <a:pt x="2274" y="1865"/>
                    <a:pt x="2506" y="1654"/>
                  </a:cubicBezTo>
                  <a:cubicBezTo>
                    <a:pt x="2570" y="1596"/>
                    <a:pt x="2575" y="1496"/>
                    <a:pt x="2514" y="1433"/>
                  </a:cubicBezTo>
                  <a:cubicBezTo>
                    <a:pt x="2484" y="1401"/>
                    <a:pt x="2443" y="1386"/>
                    <a:pt x="2403" y="1386"/>
                  </a:cubicBezTo>
                  <a:cubicBezTo>
                    <a:pt x="2363" y="1386"/>
                    <a:pt x="2323" y="1401"/>
                    <a:pt x="2293" y="1431"/>
                  </a:cubicBezTo>
                  <a:lnTo>
                    <a:pt x="1897" y="1787"/>
                  </a:lnTo>
                  <a:cubicBezTo>
                    <a:pt x="1921" y="1702"/>
                    <a:pt x="1948" y="1618"/>
                    <a:pt x="1975" y="1534"/>
                  </a:cubicBezTo>
                  <a:cubicBezTo>
                    <a:pt x="2048" y="1316"/>
                    <a:pt x="2124" y="1097"/>
                    <a:pt x="2201" y="880"/>
                  </a:cubicBezTo>
                  <a:lnTo>
                    <a:pt x="2201" y="880"/>
                  </a:lnTo>
                  <a:cubicBezTo>
                    <a:pt x="2201" y="880"/>
                    <a:pt x="2201" y="880"/>
                    <a:pt x="2201" y="880"/>
                  </a:cubicBezTo>
                  <a:cubicBezTo>
                    <a:pt x="2247" y="763"/>
                    <a:pt x="2294" y="646"/>
                    <a:pt x="2348" y="532"/>
                  </a:cubicBezTo>
                  <a:cubicBezTo>
                    <a:pt x="2348" y="529"/>
                    <a:pt x="2350" y="527"/>
                    <a:pt x="2351" y="524"/>
                  </a:cubicBezTo>
                  <a:cubicBezTo>
                    <a:pt x="2397" y="437"/>
                    <a:pt x="2362" y="329"/>
                    <a:pt x="2275" y="283"/>
                  </a:cubicBezTo>
                  <a:cubicBezTo>
                    <a:pt x="2249" y="270"/>
                    <a:pt x="2221" y="264"/>
                    <a:pt x="2194" y="264"/>
                  </a:cubicBezTo>
                  <a:cubicBezTo>
                    <a:pt x="2129" y="264"/>
                    <a:pt x="2067" y="298"/>
                    <a:pt x="2035" y="359"/>
                  </a:cubicBezTo>
                  <a:cubicBezTo>
                    <a:pt x="2030" y="369"/>
                    <a:pt x="2027" y="377"/>
                    <a:pt x="2022" y="386"/>
                  </a:cubicBezTo>
                  <a:cubicBezTo>
                    <a:pt x="1937" y="538"/>
                    <a:pt x="1843" y="687"/>
                    <a:pt x="1742" y="831"/>
                  </a:cubicBezTo>
                  <a:cubicBezTo>
                    <a:pt x="1661" y="945"/>
                    <a:pt x="1579" y="1059"/>
                    <a:pt x="1493" y="1172"/>
                  </a:cubicBezTo>
                  <a:cubicBezTo>
                    <a:pt x="1417" y="1271"/>
                    <a:pt x="1333" y="1363"/>
                    <a:pt x="1251" y="1460"/>
                  </a:cubicBezTo>
                  <a:cubicBezTo>
                    <a:pt x="1174" y="1542"/>
                    <a:pt x="1094" y="1621"/>
                    <a:pt x="1009" y="1696"/>
                  </a:cubicBezTo>
                  <a:cubicBezTo>
                    <a:pt x="965" y="1732"/>
                    <a:pt x="920" y="1767"/>
                    <a:pt x="873" y="1798"/>
                  </a:cubicBezTo>
                  <a:cubicBezTo>
                    <a:pt x="846" y="1814"/>
                    <a:pt x="817" y="1830"/>
                    <a:pt x="789" y="1844"/>
                  </a:cubicBezTo>
                  <a:cubicBezTo>
                    <a:pt x="781" y="1847"/>
                    <a:pt x="776" y="1852"/>
                    <a:pt x="764" y="1855"/>
                  </a:cubicBezTo>
                  <a:cubicBezTo>
                    <a:pt x="753" y="1859"/>
                    <a:pt x="741" y="1862"/>
                    <a:pt x="729" y="1863"/>
                  </a:cubicBezTo>
                  <a:cubicBezTo>
                    <a:pt x="700" y="1868"/>
                    <a:pt x="672" y="1871"/>
                    <a:pt x="643" y="1874"/>
                  </a:cubicBezTo>
                  <a:lnTo>
                    <a:pt x="607" y="1874"/>
                  </a:lnTo>
                  <a:cubicBezTo>
                    <a:pt x="599" y="1873"/>
                    <a:pt x="593" y="1873"/>
                    <a:pt x="586" y="1871"/>
                  </a:cubicBezTo>
                  <a:cubicBezTo>
                    <a:pt x="580" y="1870"/>
                    <a:pt x="572" y="1868"/>
                    <a:pt x="566" y="1866"/>
                  </a:cubicBezTo>
                  <a:lnTo>
                    <a:pt x="566" y="1866"/>
                  </a:lnTo>
                  <a:lnTo>
                    <a:pt x="582" y="1870"/>
                  </a:lnTo>
                  <a:cubicBezTo>
                    <a:pt x="575" y="1868"/>
                    <a:pt x="567" y="1866"/>
                    <a:pt x="559" y="1863"/>
                  </a:cubicBezTo>
                  <a:lnTo>
                    <a:pt x="558" y="1862"/>
                  </a:lnTo>
                  <a:lnTo>
                    <a:pt x="553" y="1860"/>
                  </a:lnTo>
                  <a:lnTo>
                    <a:pt x="547" y="1852"/>
                  </a:lnTo>
                  <a:cubicBezTo>
                    <a:pt x="529" y="1832"/>
                    <a:pt x="515" y="1811"/>
                    <a:pt x="501" y="1790"/>
                  </a:cubicBezTo>
                  <a:cubicBezTo>
                    <a:pt x="488" y="1770"/>
                    <a:pt x="479" y="1751"/>
                    <a:pt x="468" y="1730"/>
                  </a:cubicBezTo>
                  <a:cubicBezTo>
                    <a:pt x="457" y="1703"/>
                    <a:pt x="445" y="1677"/>
                    <a:pt x="434" y="1648"/>
                  </a:cubicBezTo>
                  <a:cubicBezTo>
                    <a:pt x="420" y="1596"/>
                    <a:pt x="407" y="1544"/>
                    <a:pt x="395" y="1490"/>
                  </a:cubicBezTo>
                  <a:cubicBezTo>
                    <a:pt x="374" y="1373"/>
                    <a:pt x="365" y="1257"/>
                    <a:pt x="354" y="1140"/>
                  </a:cubicBezTo>
                  <a:cubicBezTo>
                    <a:pt x="354" y="1032"/>
                    <a:pt x="350" y="925"/>
                    <a:pt x="357" y="817"/>
                  </a:cubicBezTo>
                  <a:cubicBezTo>
                    <a:pt x="366" y="708"/>
                    <a:pt x="384" y="599"/>
                    <a:pt x="406" y="491"/>
                  </a:cubicBezTo>
                  <a:lnTo>
                    <a:pt x="406" y="491"/>
                  </a:lnTo>
                  <a:cubicBezTo>
                    <a:pt x="404" y="499"/>
                    <a:pt x="403" y="507"/>
                    <a:pt x="401" y="515"/>
                  </a:cubicBezTo>
                  <a:cubicBezTo>
                    <a:pt x="409" y="475"/>
                    <a:pt x="419" y="435"/>
                    <a:pt x="431" y="396"/>
                  </a:cubicBezTo>
                  <a:cubicBezTo>
                    <a:pt x="438" y="380"/>
                    <a:pt x="444" y="364"/>
                    <a:pt x="452" y="348"/>
                  </a:cubicBezTo>
                  <a:cubicBezTo>
                    <a:pt x="452" y="348"/>
                    <a:pt x="453" y="347"/>
                    <a:pt x="453" y="345"/>
                  </a:cubicBezTo>
                  <a:cubicBezTo>
                    <a:pt x="490" y="321"/>
                    <a:pt x="517" y="285"/>
                    <a:pt x="529" y="242"/>
                  </a:cubicBezTo>
                  <a:cubicBezTo>
                    <a:pt x="562" y="130"/>
                    <a:pt x="472" y="1"/>
                    <a:pt x="3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4" name="Google Shape;7984;p17"/>
            <p:cNvSpPr/>
            <p:nvPr/>
          </p:nvSpPr>
          <p:spPr>
            <a:xfrm>
              <a:off x="4853060" y="273363"/>
              <a:ext cx="18106" cy="11946"/>
            </a:xfrm>
            <a:custGeom>
              <a:avLst/>
              <a:gdLst/>
              <a:ahLst/>
              <a:cxnLst/>
              <a:rect l="l" t="t" r="r" b="b"/>
              <a:pathLst>
                <a:path w="623" h="411" extrusionOk="0">
                  <a:moveTo>
                    <a:pt x="442" y="0"/>
                  </a:moveTo>
                  <a:cubicBezTo>
                    <a:pt x="366" y="2"/>
                    <a:pt x="290" y="7"/>
                    <a:pt x="215" y="11"/>
                  </a:cubicBezTo>
                  <a:cubicBezTo>
                    <a:pt x="193" y="11"/>
                    <a:pt x="173" y="15"/>
                    <a:pt x="152" y="19"/>
                  </a:cubicBezTo>
                  <a:cubicBezTo>
                    <a:pt x="78" y="40"/>
                    <a:pt x="22" y="102"/>
                    <a:pt x="11" y="176"/>
                  </a:cubicBezTo>
                  <a:lnTo>
                    <a:pt x="11" y="179"/>
                  </a:lnTo>
                  <a:cubicBezTo>
                    <a:pt x="0" y="263"/>
                    <a:pt x="44" y="345"/>
                    <a:pt x="122" y="379"/>
                  </a:cubicBezTo>
                  <a:cubicBezTo>
                    <a:pt x="138" y="387"/>
                    <a:pt x="152" y="391"/>
                    <a:pt x="169" y="395"/>
                  </a:cubicBezTo>
                  <a:cubicBezTo>
                    <a:pt x="177" y="396"/>
                    <a:pt x="187" y="399"/>
                    <a:pt x="196" y="402"/>
                  </a:cubicBezTo>
                  <a:cubicBezTo>
                    <a:pt x="212" y="407"/>
                    <a:pt x="230" y="410"/>
                    <a:pt x="247" y="410"/>
                  </a:cubicBezTo>
                  <a:cubicBezTo>
                    <a:pt x="283" y="409"/>
                    <a:pt x="318" y="399"/>
                    <a:pt x="348" y="379"/>
                  </a:cubicBezTo>
                  <a:lnTo>
                    <a:pt x="350" y="379"/>
                  </a:lnTo>
                  <a:cubicBezTo>
                    <a:pt x="378" y="377"/>
                    <a:pt x="409" y="376"/>
                    <a:pt x="437" y="376"/>
                  </a:cubicBezTo>
                  <a:cubicBezTo>
                    <a:pt x="538" y="372"/>
                    <a:pt x="619" y="292"/>
                    <a:pt x="621" y="190"/>
                  </a:cubicBezTo>
                  <a:cubicBezTo>
                    <a:pt x="622" y="89"/>
                    <a:pt x="541" y="5"/>
                    <a:pt x="4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5" name="Google Shape;7985;p17"/>
            <p:cNvSpPr/>
            <p:nvPr/>
          </p:nvSpPr>
          <p:spPr>
            <a:xfrm>
              <a:off x="4843585" y="288418"/>
              <a:ext cx="15287" cy="14416"/>
            </a:xfrm>
            <a:custGeom>
              <a:avLst/>
              <a:gdLst/>
              <a:ahLst/>
              <a:cxnLst/>
              <a:rect l="l" t="t" r="r" b="b"/>
              <a:pathLst>
                <a:path w="526" h="496" extrusionOk="0">
                  <a:moveTo>
                    <a:pt x="273" y="0"/>
                  </a:moveTo>
                  <a:cubicBezTo>
                    <a:pt x="232" y="0"/>
                    <a:pt x="193" y="13"/>
                    <a:pt x="160" y="36"/>
                  </a:cubicBezTo>
                  <a:cubicBezTo>
                    <a:pt x="159" y="36"/>
                    <a:pt x="157" y="37"/>
                    <a:pt x="156" y="38"/>
                  </a:cubicBezTo>
                  <a:lnTo>
                    <a:pt x="156" y="38"/>
                  </a:lnTo>
                  <a:lnTo>
                    <a:pt x="158" y="36"/>
                  </a:lnTo>
                  <a:lnTo>
                    <a:pt x="155" y="38"/>
                  </a:lnTo>
                  <a:cubicBezTo>
                    <a:pt x="156" y="38"/>
                    <a:pt x="156" y="38"/>
                    <a:pt x="156" y="38"/>
                  </a:cubicBezTo>
                  <a:lnTo>
                    <a:pt x="156" y="38"/>
                  </a:lnTo>
                  <a:lnTo>
                    <a:pt x="154" y="40"/>
                  </a:lnTo>
                  <a:lnTo>
                    <a:pt x="152" y="41"/>
                  </a:lnTo>
                  <a:cubicBezTo>
                    <a:pt x="123" y="59"/>
                    <a:pt x="97" y="78"/>
                    <a:pt x="71" y="98"/>
                  </a:cubicBezTo>
                  <a:cubicBezTo>
                    <a:pt x="21" y="142"/>
                    <a:pt x="0" y="217"/>
                    <a:pt x="8" y="282"/>
                  </a:cubicBezTo>
                  <a:cubicBezTo>
                    <a:pt x="17" y="350"/>
                    <a:pt x="57" y="408"/>
                    <a:pt x="117" y="443"/>
                  </a:cubicBezTo>
                  <a:cubicBezTo>
                    <a:pt x="174" y="478"/>
                    <a:pt x="244" y="484"/>
                    <a:pt x="309" y="494"/>
                  </a:cubicBezTo>
                  <a:cubicBezTo>
                    <a:pt x="317" y="494"/>
                    <a:pt x="325" y="495"/>
                    <a:pt x="332" y="495"/>
                  </a:cubicBezTo>
                  <a:cubicBezTo>
                    <a:pt x="333" y="496"/>
                    <a:pt x="335" y="496"/>
                    <a:pt x="336" y="496"/>
                  </a:cubicBezTo>
                  <a:cubicBezTo>
                    <a:pt x="426" y="496"/>
                    <a:pt x="504" y="428"/>
                    <a:pt x="516" y="337"/>
                  </a:cubicBezTo>
                  <a:cubicBezTo>
                    <a:pt x="526" y="279"/>
                    <a:pt x="503" y="218"/>
                    <a:pt x="459" y="177"/>
                  </a:cubicBezTo>
                  <a:cubicBezTo>
                    <a:pt x="457" y="141"/>
                    <a:pt x="445" y="106"/>
                    <a:pt x="423" y="76"/>
                  </a:cubicBezTo>
                  <a:cubicBezTo>
                    <a:pt x="393" y="35"/>
                    <a:pt x="348" y="8"/>
                    <a:pt x="298" y="2"/>
                  </a:cubicBezTo>
                  <a:cubicBezTo>
                    <a:pt x="289" y="1"/>
                    <a:pt x="281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6" name="Google Shape;7986;p17"/>
            <p:cNvSpPr/>
            <p:nvPr/>
          </p:nvSpPr>
          <p:spPr>
            <a:xfrm>
              <a:off x="4918366" y="222705"/>
              <a:ext cx="51702" cy="119428"/>
            </a:xfrm>
            <a:custGeom>
              <a:avLst/>
              <a:gdLst/>
              <a:ahLst/>
              <a:cxnLst/>
              <a:rect l="l" t="t" r="r" b="b"/>
              <a:pathLst>
                <a:path w="1779" h="4109" extrusionOk="0">
                  <a:moveTo>
                    <a:pt x="783" y="1430"/>
                  </a:moveTo>
                  <a:lnTo>
                    <a:pt x="783" y="1430"/>
                  </a:lnTo>
                  <a:cubicBezTo>
                    <a:pt x="780" y="1434"/>
                    <a:pt x="776" y="1439"/>
                    <a:pt x="773" y="1444"/>
                  </a:cubicBezTo>
                  <a:lnTo>
                    <a:pt x="773" y="1444"/>
                  </a:lnTo>
                  <a:cubicBezTo>
                    <a:pt x="777" y="1439"/>
                    <a:pt x="780" y="1434"/>
                    <a:pt x="783" y="1430"/>
                  </a:cubicBezTo>
                  <a:close/>
                  <a:moveTo>
                    <a:pt x="464" y="2446"/>
                  </a:moveTo>
                  <a:lnTo>
                    <a:pt x="464" y="2446"/>
                  </a:lnTo>
                  <a:cubicBezTo>
                    <a:pt x="462" y="2448"/>
                    <a:pt x="460" y="2451"/>
                    <a:pt x="458" y="2454"/>
                  </a:cubicBezTo>
                  <a:cubicBezTo>
                    <a:pt x="461" y="2451"/>
                    <a:pt x="463" y="2449"/>
                    <a:pt x="464" y="2446"/>
                  </a:cubicBezTo>
                  <a:close/>
                  <a:moveTo>
                    <a:pt x="1577" y="1"/>
                  </a:moveTo>
                  <a:cubicBezTo>
                    <a:pt x="1523" y="1"/>
                    <a:pt x="1469" y="25"/>
                    <a:pt x="1434" y="69"/>
                  </a:cubicBezTo>
                  <a:cubicBezTo>
                    <a:pt x="1372" y="151"/>
                    <a:pt x="1339" y="247"/>
                    <a:pt x="1301" y="341"/>
                  </a:cubicBezTo>
                  <a:cubicBezTo>
                    <a:pt x="1278" y="398"/>
                    <a:pt x="1256" y="456"/>
                    <a:pt x="1236" y="513"/>
                  </a:cubicBezTo>
                  <a:cubicBezTo>
                    <a:pt x="1195" y="629"/>
                    <a:pt x="1155" y="745"/>
                    <a:pt x="1117" y="860"/>
                  </a:cubicBezTo>
                  <a:cubicBezTo>
                    <a:pt x="1114" y="871"/>
                    <a:pt x="1111" y="884"/>
                    <a:pt x="1107" y="895"/>
                  </a:cubicBezTo>
                  <a:cubicBezTo>
                    <a:pt x="1058" y="984"/>
                    <a:pt x="1011" y="1075"/>
                    <a:pt x="959" y="1161"/>
                  </a:cubicBezTo>
                  <a:cubicBezTo>
                    <a:pt x="897" y="1259"/>
                    <a:pt x="835" y="1354"/>
                    <a:pt x="770" y="1449"/>
                  </a:cubicBezTo>
                  <a:cubicBezTo>
                    <a:pt x="771" y="1447"/>
                    <a:pt x="772" y="1445"/>
                    <a:pt x="773" y="1444"/>
                  </a:cubicBezTo>
                  <a:lnTo>
                    <a:pt x="773" y="1444"/>
                  </a:lnTo>
                  <a:cubicBezTo>
                    <a:pt x="662" y="1600"/>
                    <a:pt x="545" y="1756"/>
                    <a:pt x="428" y="1905"/>
                  </a:cubicBezTo>
                  <a:cubicBezTo>
                    <a:pt x="306" y="2057"/>
                    <a:pt x="183" y="2207"/>
                    <a:pt x="66" y="2361"/>
                  </a:cubicBezTo>
                  <a:cubicBezTo>
                    <a:pt x="1" y="2443"/>
                    <a:pt x="14" y="2560"/>
                    <a:pt x="94" y="2627"/>
                  </a:cubicBezTo>
                  <a:cubicBezTo>
                    <a:pt x="128" y="2654"/>
                    <a:pt x="172" y="2668"/>
                    <a:pt x="215" y="2668"/>
                  </a:cubicBezTo>
                  <a:cubicBezTo>
                    <a:pt x="271" y="2668"/>
                    <a:pt x="327" y="2645"/>
                    <a:pt x="360" y="2598"/>
                  </a:cubicBezTo>
                  <a:cubicBezTo>
                    <a:pt x="395" y="2548"/>
                    <a:pt x="430" y="2495"/>
                    <a:pt x="465" y="2445"/>
                  </a:cubicBezTo>
                  <a:lnTo>
                    <a:pt x="465" y="2445"/>
                  </a:lnTo>
                  <a:cubicBezTo>
                    <a:pt x="465" y="2445"/>
                    <a:pt x="464" y="2446"/>
                    <a:pt x="464" y="2446"/>
                  </a:cubicBezTo>
                  <a:lnTo>
                    <a:pt x="464" y="2446"/>
                  </a:lnTo>
                  <a:cubicBezTo>
                    <a:pt x="465" y="2444"/>
                    <a:pt x="467" y="2443"/>
                    <a:pt x="468" y="2441"/>
                  </a:cubicBezTo>
                  <a:lnTo>
                    <a:pt x="468" y="2441"/>
                  </a:lnTo>
                  <a:lnTo>
                    <a:pt x="465" y="2445"/>
                  </a:lnTo>
                  <a:cubicBezTo>
                    <a:pt x="467" y="2442"/>
                    <a:pt x="469" y="2439"/>
                    <a:pt x="471" y="2437"/>
                  </a:cubicBezTo>
                  <a:lnTo>
                    <a:pt x="471" y="2437"/>
                  </a:lnTo>
                  <a:lnTo>
                    <a:pt x="468" y="2441"/>
                  </a:lnTo>
                  <a:lnTo>
                    <a:pt x="469" y="2440"/>
                  </a:lnTo>
                  <a:lnTo>
                    <a:pt x="472" y="2435"/>
                  </a:lnTo>
                  <a:lnTo>
                    <a:pt x="472" y="2435"/>
                  </a:lnTo>
                  <a:cubicBezTo>
                    <a:pt x="471" y="2436"/>
                    <a:pt x="471" y="2436"/>
                    <a:pt x="471" y="2437"/>
                  </a:cubicBezTo>
                  <a:lnTo>
                    <a:pt x="471" y="2437"/>
                  </a:lnTo>
                  <a:lnTo>
                    <a:pt x="473" y="2434"/>
                  </a:lnTo>
                  <a:lnTo>
                    <a:pt x="472" y="2435"/>
                  </a:lnTo>
                  <a:lnTo>
                    <a:pt x="472" y="2435"/>
                  </a:lnTo>
                  <a:cubicBezTo>
                    <a:pt x="475" y="2431"/>
                    <a:pt x="479" y="2426"/>
                    <a:pt x="482" y="2421"/>
                  </a:cubicBezTo>
                  <a:lnTo>
                    <a:pt x="482" y="2421"/>
                  </a:lnTo>
                  <a:cubicBezTo>
                    <a:pt x="481" y="2422"/>
                    <a:pt x="481" y="2422"/>
                    <a:pt x="481" y="2422"/>
                  </a:cubicBezTo>
                  <a:cubicBezTo>
                    <a:pt x="485" y="2417"/>
                    <a:pt x="488" y="2411"/>
                    <a:pt x="492" y="2406"/>
                  </a:cubicBezTo>
                  <a:lnTo>
                    <a:pt x="492" y="2406"/>
                  </a:lnTo>
                  <a:cubicBezTo>
                    <a:pt x="489" y="2411"/>
                    <a:pt x="485" y="2416"/>
                    <a:pt x="482" y="2421"/>
                  </a:cubicBezTo>
                  <a:lnTo>
                    <a:pt x="482" y="2421"/>
                  </a:lnTo>
                  <a:cubicBezTo>
                    <a:pt x="487" y="2416"/>
                    <a:pt x="490" y="2410"/>
                    <a:pt x="494" y="2403"/>
                  </a:cubicBezTo>
                  <a:lnTo>
                    <a:pt x="494" y="2403"/>
                  </a:lnTo>
                  <a:cubicBezTo>
                    <a:pt x="494" y="2404"/>
                    <a:pt x="493" y="2405"/>
                    <a:pt x="492" y="2406"/>
                  </a:cubicBezTo>
                  <a:lnTo>
                    <a:pt x="492" y="2406"/>
                  </a:lnTo>
                  <a:cubicBezTo>
                    <a:pt x="493" y="2404"/>
                    <a:pt x="494" y="2403"/>
                    <a:pt x="495" y="2402"/>
                  </a:cubicBezTo>
                  <a:lnTo>
                    <a:pt x="495" y="2402"/>
                  </a:lnTo>
                  <a:cubicBezTo>
                    <a:pt x="495" y="2402"/>
                    <a:pt x="494" y="2403"/>
                    <a:pt x="494" y="2403"/>
                  </a:cubicBezTo>
                  <a:lnTo>
                    <a:pt x="494" y="2403"/>
                  </a:lnTo>
                  <a:cubicBezTo>
                    <a:pt x="544" y="2332"/>
                    <a:pt x="596" y="2263"/>
                    <a:pt x="645" y="2195"/>
                  </a:cubicBezTo>
                  <a:cubicBezTo>
                    <a:pt x="701" y="2120"/>
                    <a:pt x="756" y="2047"/>
                    <a:pt x="810" y="1973"/>
                  </a:cubicBezTo>
                  <a:lnTo>
                    <a:pt x="810" y="1973"/>
                  </a:lnTo>
                  <a:cubicBezTo>
                    <a:pt x="753" y="2215"/>
                    <a:pt x="699" y="2459"/>
                    <a:pt x="652" y="2703"/>
                  </a:cubicBezTo>
                  <a:cubicBezTo>
                    <a:pt x="614" y="2897"/>
                    <a:pt x="577" y="3094"/>
                    <a:pt x="542" y="3288"/>
                  </a:cubicBezTo>
                  <a:cubicBezTo>
                    <a:pt x="506" y="3493"/>
                    <a:pt x="468" y="3695"/>
                    <a:pt x="439" y="3899"/>
                  </a:cubicBezTo>
                  <a:cubicBezTo>
                    <a:pt x="425" y="3999"/>
                    <a:pt x="495" y="4091"/>
                    <a:pt x="595" y="4107"/>
                  </a:cubicBezTo>
                  <a:cubicBezTo>
                    <a:pt x="604" y="4108"/>
                    <a:pt x="612" y="4108"/>
                    <a:pt x="620" y="4108"/>
                  </a:cubicBezTo>
                  <a:cubicBezTo>
                    <a:pt x="709" y="4108"/>
                    <a:pt x="796" y="4040"/>
                    <a:pt x="805" y="3950"/>
                  </a:cubicBezTo>
                  <a:cubicBezTo>
                    <a:pt x="829" y="3681"/>
                    <a:pt x="864" y="3413"/>
                    <a:pt x="905" y="3147"/>
                  </a:cubicBezTo>
                  <a:cubicBezTo>
                    <a:pt x="944" y="2894"/>
                    <a:pt x="992" y="2646"/>
                    <a:pt x="1043" y="2396"/>
                  </a:cubicBezTo>
                  <a:cubicBezTo>
                    <a:pt x="1071" y="2267"/>
                    <a:pt x="1098" y="2134"/>
                    <a:pt x="1131" y="2008"/>
                  </a:cubicBezTo>
                  <a:cubicBezTo>
                    <a:pt x="1164" y="1881"/>
                    <a:pt x="1193" y="1751"/>
                    <a:pt x="1229" y="1625"/>
                  </a:cubicBezTo>
                  <a:cubicBezTo>
                    <a:pt x="1266" y="1506"/>
                    <a:pt x="1299" y="1387"/>
                    <a:pt x="1337" y="1268"/>
                  </a:cubicBezTo>
                  <a:cubicBezTo>
                    <a:pt x="1359" y="1202"/>
                    <a:pt x="1381" y="1134"/>
                    <a:pt x="1403" y="1066"/>
                  </a:cubicBezTo>
                  <a:cubicBezTo>
                    <a:pt x="1460" y="963"/>
                    <a:pt x="1513" y="858"/>
                    <a:pt x="1562" y="752"/>
                  </a:cubicBezTo>
                  <a:cubicBezTo>
                    <a:pt x="1598" y="672"/>
                    <a:pt x="1635" y="593"/>
                    <a:pt x="1669" y="510"/>
                  </a:cubicBezTo>
                  <a:cubicBezTo>
                    <a:pt x="1717" y="404"/>
                    <a:pt x="1779" y="285"/>
                    <a:pt x="1769" y="167"/>
                  </a:cubicBezTo>
                  <a:cubicBezTo>
                    <a:pt x="1761" y="102"/>
                    <a:pt x="1718" y="45"/>
                    <a:pt x="1660" y="20"/>
                  </a:cubicBezTo>
                  <a:cubicBezTo>
                    <a:pt x="1657" y="18"/>
                    <a:pt x="1654" y="16"/>
                    <a:pt x="1650" y="16"/>
                  </a:cubicBezTo>
                  <a:cubicBezTo>
                    <a:pt x="1627" y="6"/>
                    <a:pt x="1602" y="1"/>
                    <a:pt x="1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7" name="Google Shape;7987;p17"/>
            <p:cNvSpPr/>
            <p:nvPr/>
          </p:nvSpPr>
          <p:spPr>
            <a:xfrm>
              <a:off x="4842132" y="293330"/>
              <a:ext cx="38508" cy="17003"/>
            </a:xfrm>
            <a:custGeom>
              <a:avLst/>
              <a:gdLst/>
              <a:ahLst/>
              <a:cxnLst/>
              <a:rect l="l" t="t" r="r" b="b"/>
              <a:pathLst>
                <a:path w="1325" h="585" extrusionOk="0">
                  <a:moveTo>
                    <a:pt x="1136" y="1"/>
                  </a:moveTo>
                  <a:cubicBezTo>
                    <a:pt x="1129" y="1"/>
                    <a:pt x="1121" y="1"/>
                    <a:pt x="1114" y="2"/>
                  </a:cubicBezTo>
                  <a:cubicBezTo>
                    <a:pt x="897" y="32"/>
                    <a:pt x="680" y="57"/>
                    <a:pt x="462" y="78"/>
                  </a:cubicBezTo>
                  <a:cubicBezTo>
                    <a:pt x="416" y="83"/>
                    <a:pt x="370" y="87"/>
                    <a:pt x="322" y="92"/>
                  </a:cubicBezTo>
                  <a:cubicBezTo>
                    <a:pt x="229" y="103"/>
                    <a:pt x="123" y="118"/>
                    <a:pt x="58" y="192"/>
                  </a:cubicBezTo>
                  <a:cubicBezTo>
                    <a:pt x="23" y="227"/>
                    <a:pt x="4" y="274"/>
                    <a:pt x="1" y="325"/>
                  </a:cubicBezTo>
                  <a:cubicBezTo>
                    <a:pt x="3" y="368"/>
                    <a:pt x="14" y="409"/>
                    <a:pt x="33" y="447"/>
                  </a:cubicBezTo>
                  <a:cubicBezTo>
                    <a:pt x="55" y="491"/>
                    <a:pt x="82" y="534"/>
                    <a:pt x="124" y="561"/>
                  </a:cubicBezTo>
                  <a:cubicBezTo>
                    <a:pt x="152" y="575"/>
                    <a:pt x="182" y="585"/>
                    <a:pt x="213" y="585"/>
                  </a:cubicBezTo>
                  <a:cubicBezTo>
                    <a:pt x="216" y="585"/>
                    <a:pt x="218" y="585"/>
                    <a:pt x="221" y="585"/>
                  </a:cubicBezTo>
                  <a:cubicBezTo>
                    <a:pt x="222" y="585"/>
                    <a:pt x="223" y="585"/>
                    <a:pt x="224" y="585"/>
                  </a:cubicBezTo>
                  <a:cubicBezTo>
                    <a:pt x="305" y="585"/>
                    <a:pt x="378" y="530"/>
                    <a:pt x="401" y="450"/>
                  </a:cubicBezTo>
                  <a:cubicBezTo>
                    <a:pt x="506" y="436"/>
                    <a:pt x="610" y="425"/>
                    <a:pt x="715" y="412"/>
                  </a:cubicBezTo>
                  <a:cubicBezTo>
                    <a:pt x="862" y="395"/>
                    <a:pt x="1009" y="376"/>
                    <a:pt x="1157" y="357"/>
                  </a:cubicBezTo>
                  <a:cubicBezTo>
                    <a:pt x="1255" y="345"/>
                    <a:pt x="1324" y="255"/>
                    <a:pt x="1313" y="157"/>
                  </a:cubicBezTo>
                  <a:cubicBezTo>
                    <a:pt x="1302" y="68"/>
                    <a:pt x="1225" y="1"/>
                    <a:pt x="1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8" name="Google Shape;7988;p17"/>
            <p:cNvSpPr/>
            <p:nvPr/>
          </p:nvSpPr>
          <p:spPr>
            <a:xfrm>
              <a:off x="4847421" y="274526"/>
              <a:ext cx="26621" cy="11248"/>
            </a:xfrm>
            <a:custGeom>
              <a:avLst/>
              <a:gdLst/>
              <a:ahLst/>
              <a:cxnLst/>
              <a:rect l="l" t="t" r="r" b="b"/>
              <a:pathLst>
                <a:path w="916" h="387" extrusionOk="0">
                  <a:moveTo>
                    <a:pt x="238" y="1"/>
                  </a:moveTo>
                  <a:cubicBezTo>
                    <a:pt x="203" y="1"/>
                    <a:pt x="167" y="9"/>
                    <a:pt x="134" y="25"/>
                  </a:cubicBezTo>
                  <a:cubicBezTo>
                    <a:pt x="1" y="90"/>
                    <a:pt x="12" y="307"/>
                    <a:pt x="150" y="359"/>
                  </a:cubicBezTo>
                  <a:cubicBezTo>
                    <a:pt x="202" y="377"/>
                    <a:pt x="257" y="387"/>
                    <a:pt x="312" y="387"/>
                  </a:cubicBezTo>
                  <a:cubicBezTo>
                    <a:pt x="319" y="387"/>
                    <a:pt x="327" y="387"/>
                    <a:pt x="335" y="386"/>
                  </a:cubicBezTo>
                  <a:cubicBezTo>
                    <a:pt x="378" y="386"/>
                    <a:pt x="422" y="385"/>
                    <a:pt x="463" y="383"/>
                  </a:cubicBezTo>
                  <a:cubicBezTo>
                    <a:pt x="558" y="378"/>
                    <a:pt x="653" y="372"/>
                    <a:pt x="750" y="366"/>
                  </a:cubicBezTo>
                  <a:cubicBezTo>
                    <a:pt x="846" y="358"/>
                    <a:pt x="916" y="260"/>
                    <a:pt x="905" y="166"/>
                  </a:cubicBezTo>
                  <a:cubicBezTo>
                    <a:pt x="896" y="85"/>
                    <a:pt x="822" y="9"/>
                    <a:pt x="737" y="9"/>
                  </a:cubicBezTo>
                  <a:cubicBezTo>
                    <a:pt x="734" y="9"/>
                    <a:pt x="732" y="9"/>
                    <a:pt x="729" y="9"/>
                  </a:cubicBezTo>
                  <a:cubicBezTo>
                    <a:pt x="626" y="14"/>
                    <a:pt x="522" y="19"/>
                    <a:pt x="419" y="19"/>
                  </a:cubicBezTo>
                  <a:cubicBezTo>
                    <a:pt x="386" y="19"/>
                    <a:pt x="352" y="19"/>
                    <a:pt x="319" y="17"/>
                  </a:cubicBezTo>
                  <a:lnTo>
                    <a:pt x="319" y="17"/>
                  </a:lnTo>
                  <a:cubicBezTo>
                    <a:pt x="321" y="18"/>
                    <a:pt x="322" y="18"/>
                    <a:pt x="323" y="19"/>
                  </a:cubicBezTo>
                  <a:lnTo>
                    <a:pt x="323" y="19"/>
                  </a:lnTo>
                  <a:cubicBezTo>
                    <a:pt x="319" y="18"/>
                    <a:pt x="314" y="18"/>
                    <a:pt x="310" y="17"/>
                  </a:cubicBezTo>
                  <a:cubicBezTo>
                    <a:pt x="292" y="9"/>
                    <a:pt x="275" y="5"/>
                    <a:pt x="256" y="2"/>
                  </a:cubicBezTo>
                  <a:cubicBezTo>
                    <a:pt x="250" y="1"/>
                    <a:pt x="244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89" name="Google Shape;7989;p17"/>
            <p:cNvSpPr/>
            <p:nvPr/>
          </p:nvSpPr>
          <p:spPr>
            <a:xfrm>
              <a:off x="3770349" y="416706"/>
              <a:ext cx="73964" cy="81062"/>
            </a:xfrm>
            <a:custGeom>
              <a:avLst/>
              <a:gdLst/>
              <a:ahLst/>
              <a:cxnLst/>
              <a:rect l="l" t="t" r="r" b="b"/>
              <a:pathLst>
                <a:path w="2545" h="2789" extrusionOk="0">
                  <a:moveTo>
                    <a:pt x="217" y="1"/>
                  </a:moveTo>
                  <a:cubicBezTo>
                    <a:pt x="178" y="1"/>
                    <a:pt x="138" y="13"/>
                    <a:pt x="104" y="37"/>
                  </a:cubicBezTo>
                  <a:cubicBezTo>
                    <a:pt x="20" y="101"/>
                    <a:pt x="1" y="219"/>
                    <a:pt x="64" y="303"/>
                  </a:cubicBezTo>
                  <a:cubicBezTo>
                    <a:pt x="69" y="311"/>
                    <a:pt x="75" y="319"/>
                    <a:pt x="81" y="327"/>
                  </a:cubicBezTo>
                  <a:cubicBezTo>
                    <a:pt x="154" y="425"/>
                    <a:pt x="230" y="520"/>
                    <a:pt x="306" y="615"/>
                  </a:cubicBezTo>
                  <a:cubicBezTo>
                    <a:pt x="370" y="696"/>
                    <a:pt x="442" y="770"/>
                    <a:pt x="510" y="846"/>
                  </a:cubicBezTo>
                  <a:cubicBezTo>
                    <a:pt x="572" y="914"/>
                    <a:pt x="639" y="978"/>
                    <a:pt x="704" y="1044"/>
                  </a:cubicBezTo>
                  <a:cubicBezTo>
                    <a:pt x="764" y="1103"/>
                    <a:pt x="822" y="1163"/>
                    <a:pt x="884" y="1221"/>
                  </a:cubicBezTo>
                  <a:cubicBezTo>
                    <a:pt x="1039" y="1373"/>
                    <a:pt x="1194" y="1525"/>
                    <a:pt x="1349" y="1681"/>
                  </a:cubicBezTo>
                  <a:cubicBezTo>
                    <a:pt x="1478" y="1809"/>
                    <a:pt x="1600" y="1945"/>
                    <a:pt x="1720" y="2081"/>
                  </a:cubicBezTo>
                  <a:cubicBezTo>
                    <a:pt x="1758" y="2129"/>
                    <a:pt x="1796" y="2174"/>
                    <a:pt x="1832" y="2220"/>
                  </a:cubicBezTo>
                  <a:cubicBezTo>
                    <a:pt x="1873" y="2271"/>
                    <a:pt x="1910" y="2326"/>
                    <a:pt x="1948" y="2377"/>
                  </a:cubicBezTo>
                  <a:cubicBezTo>
                    <a:pt x="2030" y="2489"/>
                    <a:pt x="2106" y="2605"/>
                    <a:pt x="2184" y="2719"/>
                  </a:cubicBezTo>
                  <a:cubicBezTo>
                    <a:pt x="2214" y="2762"/>
                    <a:pt x="2265" y="2789"/>
                    <a:pt x="2317" y="2789"/>
                  </a:cubicBezTo>
                  <a:cubicBezTo>
                    <a:pt x="2318" y="2789"/>
                    <a:pt x="2320" y="2789"/>
                    <a:pt x="2321" y="2789"/>
                  </a:cubicBezTo>
                  <a:cubicBezTo>
                    <a:pt x="2464" y="2789"/>
                    <a:pt x="2545" y="2629"/>
                    <a:pt x="2461" y="2515"/>
                  </a:cubicBezTo>
                  <a:cubicBezTo>
                    <a:pt x="2366" y="2383"/>
                    <a:pt x="2272" y="2252"/>
                    <a:pt x="2176" y="2121"/>
                  </a:cubicBezTo>
                  <a:cubicBezTo>
                    <a:pt x="1935" y="1796"/>
                    <a:pt x="1657" y="1505"/>
                    <a:pt x="1376" y="1214"/>
                  </a:cubicBezTo>
                  <a:cubicBezTo>
                    <a:pt x="1256" y="1088"/>
                    <a:pt x="1131" y="967"/>
                    <a:pt x="1012" y="840"/>
                  </a:cubicBezTo>
                  <a:cubicBezTo>
                    <a:pt x="943" y="767"/>
                    <a:pt x="870" y="696"/>
                    <a:pt x="805" y="620"/>
                  </a:cubicBezTo>
                  <a:cubicBezTo>
                    <a:pt x="740" y="546"/>
                    <a:pt x="677" y="470"/>
                    <a:pt x="612" y="395"/>
                  </a:cubicBezTo>
                  <a:cubicBezTo>
                    <a:pt x="531" y="289"/>
                    <a:pt x="449" y="185"/>
                    <a:pt x="370" y="79"/>
                  </a:cubicBezTo>
                  <a:cubicBezTo>
                    <a:pt x="333" y="27"/>
                    <a:pt x="275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0" name="Google Shape;7990;p17"/>
            <p:cNvSpPr/>
            <p:nvPr/>
          </p:nvSpPr>
          <p:spPr>
            <a:xfrm>
              <a:off x="3776946" y="411823"/>
              <a:ext cx="73034" cy="87428"/>
            </a:xfrm>
            <a:custGeom>
              <a:avLst/>
              <a:gdLst/>
              <a:ahLst/>
              <a:cxnLst/>
              <a:rect l="l" t="t" r="r" b="b"/>
              <a:pathLst>
                <a:path w="2513" h="3008" extrusionOk="0">
                  <a:moveTo>
                    <a:pt x="2303" y="1"/>
                  </a:moveTo>
                  <a:cubicBezTo>
                    <a:pt x="2256" y="1"/>
                    <a:pt x="2209" y="18"/>
                    <a:pt x="2172" y="52"/>
                  </a:cubicBezTo>
                  <a:cubicBezTo>
                    <a:pt x="1999" y="207"/>
                    <a:pt x="1854" y="391"/>
                    <a:pt x="1721" y="579"/>
                  </a:cubicBezTo>
                  <a:cubicBezTo>
                    <a:pt x="1585" y="772"/>
                    <a:pt x="1450" y="967"/>
                    <a:pt x="1316" y="1163"/>
                  </a:cubicBezTo>
                  <a:lnTo>
                    <a:pt x="1319" y="1158"/>
                  </a:lnTo>
                  <a:lnTo>
                    <a:pt x="1314" y="1165"/>
                  </a:lnTo>
                  <a:lnTo>
                    <a:pt x="1306" y="1176"/>
                  </a:lnTo>
                  <a:lnTo>
                    <a:pt x="1311" y="1171"/>
                  </a:lnTo>
                  <a:lnTo>
                    <a:pt x="1311" y="1171"/>
                  </a:lnTo>
                  <a:cubicBezTo>
                    <a:pt x="1127" y="1429"/>
                    <a:pt x="937" y="1682"/>
                    <a:pt x="736" y="1929"/>
                  </a:cubicBezTo>
                  <a:cubicBezTo>
                    <a:pt x="516" y="2200"/>
                    <a:pt x="287" y="2464"/>
                    <a:pt x="59" y="2730"/>
                  </a:cubicBezTo>
                  <a:cubicBezTo>
                    <a:pt x="0" y="2803"/>
                    <a:pt x="11" y="2911"/>
                    <a:pt x="84" y="2969"/>
                  </a:cubicBezTo>
                  <a:lnTo>
                    <a:pt x="86" y="2971"/>
                  </a:lnTo>
                  <a:cubicBezTo>
                    <a:pt x="117" y="2995"/>
                    <a:pt x="154" y="3007"/>
                    <a:pt x="191" y="3007"/>
                  </a:cubicBezTo>
                  <a:cubicBezTo>
                    <a:pt x="240" y="3007"/>
                    <a:pt x="289" y="2986"/>
                    <a:pt x="323" y="2944"/>
                  </a:cubicBezTo>
                  <a:cubicBezTo>
                    <a:pt x="483" y="2740"/>
                    <a:pt x="654" y="2542"/>
                    <a:pt x="822" y="2344"/>
                  </a:cubicBezTo>
                  <a:cubicBezTo>
                    <a:pt x="1069" y="2051"/>
                    <a:pt x="1306" y="1749"/>
                    <a:pt x="1534" y="1439"/>
                  </a:cubicBezTo>
                  <a:cubicBezTo>
                    <a:pt x="1754" y="1139"/>
                    <a:pt x="1954" y="824"/>
                    <a:pt x="2199" y="547"/>
                  </a:cubicBezTo>
                  <a:cubicBezTo>
                    <a:pt x="2273" y="470"/>
                    <a:pt x="2351" y="395"/>
                    <a:pt x="2433" y="326"/>
                  </a:cubicBezTo>
                  <a:cubicBezTo>
                    <a:pt x="2512" y="259"/>
                    <a:pt x="2506" y="129"/>
                    <a:pt x="2438" y="58"/>
                  </a:cubicBezTo>
                  <a:cubicBezTo>
                    <a:pt x="2401" y="20"/>
                    <a:pt x="2352" y="1"/>
                    <a:pt x="23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1" name="Google Shape;7991;p17"/>
            <p:cNvSpPr/>
            <p:nvPr/>
          </p:nvSpPr>
          <p:spPr>
            <a:xfrm>
              <a:off x="3875937" y="443503"/>
              <a:ext cx="39932" cy="14416"/>
            </a:xfrm>
            <a:custGeom>
              <a:avLst/>
              <a:gdLst/>
              <a:ahLst/>
              <a:cxnLst/>
              <a:rect l="l" t="t" r="r" b="b"/>
              <a:pathLst>
                <a:path w="1374" h="496" extrusionOk="0">
                  <a:moveTo>
                    <a:pt x="469" y="0"/>
                  </a:moveTo>
                  <a:cubicBezTo>
                    <a:pt x="419" y="3"/>
                    <a:pt x="368" y="5"/>
                    <a:pt x="319" y="5"/>
                  </a:cubicBezTo>
                  <a:lnTo>
                    <a:pt x="248" y="5"/>
                  </a:lnTo>
                  <a:cubicBezTo>
                    <a:pt x="244" y="5"/>
                    <a:pt x="239" y="5"/>
                    <a:pt x="235" y="5"/>
                  </a:cubicBezTo>
                  <a:cubicBezTo>
                    <a:pt x="198" y="5"/>
                    <a:pt x="162" y="11"/>
                    <a:pt x="127" y="24"/>
                  </a:cubicBezTo>
                  <a:cubicBezTo>
                    <a:pt x="48" y="56"/>
                    <a:pt x="1" y="135"/>
                    <a:pt x="10" y="220"/>
                  </a:cubicBezTo>
                  <a:cubicBezTo>
                    <a:pt x="20" y="293"/>
                    <a:pt x="72" y="355"/>
                    <a:pt x="145" y="377"/>
                  </a:cubicBezTo>
                  <a:cubicBezTo>
                    <a:pt x="241" y="407"/>
                    <a:pt x="347" y="412"/>
                    <a:pt x="449" y="423"/>
                  </a:cubicBezTo>
                  <a:cubicBezTo>
                    <a:pt x="523" y="432"/>
                    <a:pt x="596" y="440"/>
                    <a:pt x="670" y="448"/>
                  </a:cubicBezTo>
                  <a:cubicBezTo>
                    <a:pt x="844" y="467"/>
                    <a:pt x="1019" y="483"/>
                    <a:pt x="1194" y="496"/>
                  </a:cubicBezTo>
                  <a:lnTo>
                    <a:pt x="1204" y="494"/>
                  </a:lnTo>
                  <a:cubicBezTo>
                    <a:pt x="1296" y="494"/>
                    <a:pt x="1372" y="409"/>
                    <a:pt x="1373" y="318"/>
                  </a:cubicBezTo>
                  <a:cubicBezTo>
                    <a:pt x="1373" y="220"/>
                    <a:pt x="1294" y="148"/>
                    <a:pt x="1197" y="141"/>
                  </a:cubicBezTo>
                  <a:lnTo>
                    <a:pt x="1125" y="136"/>
                  </a:lnTo>
                  <a:cubicBezTo>
                    <a:pt x="985" y="124"/>
                    <a:pt x="849" y="108"/>
                    <a:pt x="710" y="91"/>
                  </a:cubicBezTo>
                  <a:lnTo>
                    <a:pt x="620" y="79"/>
                  </a:lnTo>
                  <a:cubicBezTo>
                    <a:pt x="586" y="30"/>
                    <a:pt x="529" y="0"/>
                    <a:pt x="4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2" name="Google Shape;7992;p17"/>
            <p:cNvSpPr/>
            <p:nvPr/>
          </p:nvSpPr>
          <p:spPr>
            <a:xfrm>
              <a:off x="3874658" y="455913"/>
              <a:ext cx="63182" cy="20927"/>
            </a:xfrm>
            <a:custGeom>
              <a:avLst/>
              <a:gdLst/>
              <a:ahLst/>
              <a:cxnLst/>
              <a:rect l="l" t="t" r="r" b="b"/>
              <a:pathLst>
                <a:path w="2174" h="720" extrusionOk="0">
                  <a:moveTo>
                    <a:pt x="1990" y="1"/>
                  </a:moveTo>
                  <a:cubicBezTo>
                    <a:pt x="1976" y="1"/>
                    <a:pt x="1961" y="3"/>
                    <a:pt x="1947" y="7"/>
                  </a:cubicBezTo>
                  <a:cubicBezTo>
                    <a:pt x="1769" y="61"/>
                    <a:pt x="1591" y="118"/>
                    <a:pt x="1411" y="165"/>
                  </a:cubicBezTo>
                  <a:cubicBezTo>
                    <a:pt x="1327" y="187"/>
                    <a:pt x="1243" y="214"/>
                    <a:pt x="1156" y="233"/>
                  </a:cubicBezTo>
                  <a:cubicBezTo>
                    <a:pt x="1070" y="251"/>
                    <a:pt x="983" y="268"/>
                    <a:pt x="896" y="289"/>
                  </a:cubicBezTo>
                  <a:cubicBezTo>
                    <a:pt x="745" y="315"/>
                    <a:pt x="592" y="343"/>
                    <a:pt x="438" y="354"/>
                  </a:cubicBezTo>
                  <a:lnTo>
                    <a:pt x="438" y="354"/>
                  </a:lnTo>
                  <a:cubicBezTo>
                    <a:pt x="439" y="354"/>
                    <a:pt x="440" y="354"/>
                    <a:pt x="440" y="354"/>
                  </a:cubicBezTo>
                  <a:lnTo>
                    <a:pt x="440" y="354"/>
                  </a:lnTo>
                  <a:lnTo>
                    <a:pt x="425" y="355"/>
                  </a:lnTo>
                  <a:lnTo>
                    <a:pt x="425" y="355"/>
                  </a:lnTo>
                  <a:cubicBezTo>
                    <a:pt x="426" y="355"/>
                    <a:pt x="427" y="355"/>
                    <a:pt x="428" y="355"/>
                  </a:cubicBezTo>
                  <a:lnTo>
                    <a:pt x="428" y="355"/>
                  </a:lnTo>
                  <a:cubicBezTo>
                    <a:pt x="431" y="354"/>
                    <a:pt x="435" y="354"/>
                    <a:pt x="438" y="354"/>
                  </a:cubicBezTo>
                  <a:lnTo>
                    <a:pt x="438" y="354"/>
                  </a:lnTo>
                  <a:cubicBezTo>
                    <a:pt x="435" y="354"/>
                    <a:pt x="431" y="354"/>
                    <a:pt x="428" y="355"/>
                  </a:cubicBezTo>
                  <a:lnTo>
                    <a:pt x="428" y="355"/>
                  </a:lnTo>
                  <a:cubicBezTo>
                    <a:pt x="424" y="355"/>
                    <a:pt x="420" y="355"/>
                    <a:pt x="417" y="355"/>
                  </a:cubicBezTo>
                  <a:lnTo>
                    <a:pt x="425" y="355"/>
                  </a:lnTo>
                  <a:lnTo>
                    <a:pt x="425" y="355"/>
                  </a:lnTo>
                  <a:cubicBezTo>
                    <a:pt x="413" y="355"/>
                    <a:pt x="400" y="355"/>
                    <a:pt x="388" y="355"/>
                  </a:cubicBezTo>
                  <a:lnTo>
                    <a:pt x="385" y="351"/>
                  </a:lnTo>
                  <a:cubicBezTo>
                    <a:pt x="347" y="301"/>
                    <a:pt x="290" y="275"/>
                    <a:pt x="233" y="275"/>
                  </a:cubicBezTo>
                  <a:cubicBezTo>
                    <a:pt x="195" y="275"/>
                    <a:pt x="156" y="287"/>
                    <a:pt x="122" y="311"/>
                  </a:cubicBezTo>
                  <a:cubicBezTo>
                    <a:pt x="99" y="327"/>
                    <a:pt x="76" y="346"/>
                    <a:pt x="59" y="368"/>
                  </a:cubicBezTo>
                  <a:cubicBezTo>
                    <a:pt x="42" y="392"/>
                    <a:pt x="29" y="419"/>
                    <a:pt x="19" y="447"/>
                  </a:cubicBezTo>
                  <a:cubicBezTo>
                    <a:pt x="0" y="510"/>
                    <a:pt x="18" y="580"/>
                    <a:pt x="65" y="628"/>
                  </a:cubicBezTo>
                  <a:cubicBezTo>
                    <a:pt x="114" y="677"/>
                    <a:pt x="181" y="707"/>
                    <a:pt x="250" y="715"/>
                  </a:cubicBezTo>
                  <a:cubicBezTo>
                    <a:pt x="284" y="718"/>
                    <a:pt x="319" y="719"/>
                    <a:pt x="353" y="719"/>
                  </a:cubicBezTo>
                  <a:cubicBezTo>
                    <a:pt x="399" y="719"/>
                    <a:pt x="447" y="718"/>
                    <a:pt x="493" y="711"/>
                  </a:cubicBezTo>
                  <a:cubicBezTo>
                    <a:pt x="600" y="699"/>
                    <a:pt x="708" y="680"/>
                    <a:pt x="814" y="659"/>
                  </a:cubicBezTo>
                  <a:cubicBezTo>
                    <a:pt x="955" y="634"/>
                    <a:pt x="1094" y="602"/>
                    <a:pt x="1235" y="569"/>
                  </a:cubicBezTo>
                  <a:cubicBezTo>
                    <a:pt x="1349" y="542"/>
                    <a:pt x="1460" y="507"/>
                    <a:pt x="1571" y="474"/>
                  </a:cubicBezTo>
                  <a:cubicBezTo>
                    <a:pt x="1724" y="427"/>
                    <a:pt x="1878" y="381"/>
                    <a:pt x="2030" y="332"/>
                  </a:cubicBezTo>
                  <a:cubicBezTo>
                    <a:pt x="2117" y="305"/>
                    <a:pt x="2174" y="219"/>
                    <a:pt x="2150" y="127"/>
                  </a:cubicBezTo>
                  <a:cubicBezTo>
                    <a:pt x="2133" y="56"/>
                    <a:pt x="2063" y="1"/>
                    <a:pt x="1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3" name="Google Shape;7993;p17"/>
            <p:cNvSpPr/>
            <p:nvPr/>
          </p:nvSpPr>
          <p:spPr>
            <a:xfrm>
              <a:off x="3959641" y="402988"/>
              <a:ext cx="84427" cy="82777"/>
            </a:xfrm>
            <a:custGeom>
              <a:avLst/>
              <a:gdLst/>
              <a:ahLst/>
              <a:cxnLst/>
              <a:rect l="l" t="t" r="r" b="b"/>
              <a:pathLst>
                <a:path w="2905" h="2848" extrusionOk="0">
                  <a:moveTo>
                    <a:pt x="2555" y="598"/>
                  </a:moveTo>
                  <a:lnTo>
                    <a:pt x="2555" y="598"/>
                  </a:lnTo>
                  <a:cubicBezTo>
                    <a:pt x="2556" y="599"/>
                    <a:pt x="2556" y="601"/>
                    <a:pt x="2556" y="602"/>
                  </a:cubicBezTo>
                  <a:lnTo>
                    <a:pt x="2556" y="602"/>
                  </a:lnTo>
                  <a:cubicBezTo>
                    <a:pt x="2556" y="601"/>
                    <a:pt x="2556" y="599"/>
                    <a:pt x="2555" y="598"/>
                  </a:cubicBezTo>
                  <a:close/>
                  <a:moveTo>
                    <a:pt x="2556" y="602"/>
                  </a:moveTo>
                  <a:lnTo>
                    <a:pt x="2556" y="602"/>
                  </a:lnTo>
                  <a:cubicBezTo>
                    <a:pt x="2558" y="609"/>
                    <a:pt x="2560" y="615"/>
                    <a:pt x="2562" y="622"/>
                  </a:cubicBezTo>
                  <a:lnTo>
                    <a:pt x="2562" y="622"/>
                  </a:lnTo>
                  <a:cubicBezTo>
                    <a:pt x="2562" y="620"/>
                    <a:pt x="2561" y="617"/>
                    <a:pt x="2561" y="616"/>
                  </a:cubicBezTo>
                  <a:lnTo>
                    <a:pt x="2561" y="616"/>
                  </a:lnTo>
                  <a:cubicBezTo>
                    <a:pt x="2561" y="616"/>
                    <a:pt x="2561" y="616"/>
                    <a:pt x="2562" y="616"/>
                  </a:cubicBezTo>
                  <a:lnTo>
                    <a:pt x="2562" y="616"/>
                  </a:lnTo>
                  <a:cubicBezTo>
                    <a:pt x="2561" y="616"/>
                    <a:pt x="2561" y="616"/>
                    <a:pt x="2561" y="615"/>
                  </a:cubicBezTo>
                  <a:lnTo>
                    <a:pt x="2561" y="615"/>
                  </a:lnTo>
                  <a:cubicBezTo>
                    <a:pt x="2561" y="616"/>
                    <a:pt x="2561" y="616"/>
                    <a:pt x="2561" y="616"/>
                  </a:cubicBezTo>
                  <a:lnTo>
                    <a:pt x="2561" y="616"/>
                  </a:lnTo>
                  <a:cubicBezTo>
                    <a:pt x="2561" y="615"/>
                    <a:pt x="2561" y="615"/>
                    <a:pt x="2561" y="615"/>
                  </a:cubicBezTo>
                  <a:lnTo>
                    <a:pt x="2561" y="615"/>
                  </a:lnTo>
                  <a:cubicBezTo>
                    <a:pt x="2561" y="615"/>
                    <a:pt x="2561" y="615"/>
                    <a:pt x="2561" y="615"/>
                  </a:cubicBezTo>
                  <a:lnTo>
                    <a:pt x="2561" y="615"/>
                  </a:lnTo>
                  <a:cubicBezTo>
                    <a:pt x="2561" y="615"/>
                    <a:pt x="2561" y="614"/>
                    <a:pt x="2561" y="614"/>
                  </a:cubicBezTo>
                  <a:cubicBezTo>
                    <a:pt x="2559" y="610"/>
                    <a:pt x="2558" y="606"/>
                    <a:pt x="2556" y="602"/>
                  </a:cubicBezTo>
                  <a:close/>
                  <a:moveTo>
                    <a:pt x="2562" y="622"/>
                  </a:moveTo>
                  <a:lnTo>
                    <a:pt x="2562" y="622"/>
                  </a:lnTo>
                  <a:cubicBezTo>
                    <a:pt x="2562" y="623"/>
                    <a:pt x="2562" y="624"/>
                    <a:pt x="2563" y="625"/>
                  </a:cubicBezTo>
                  <a:cubicBezTo>
                    <a:pt x="2563" y="624"/>
                    <a:pt x="2562" y="623"/>
                    <a:pt x="2562" y="622"/>
                  </a:cubicBezTo>
                  <a:close/>
                  <a:moveTo>
                    <a:pt x="2196" y="345"/>
                  </a:moveTo>
                  <a:cubicBezTo>
                    <a:pt x="2205" y="345"/>
                    <a:pt x="2215" y="346"/>
                    <a:pt x="2224" y="348"/>
                  </a:cubicBezTo>
                  <a:cubicBezTo>
                    <a:pt x="2240" y="353"/>
                    <a:pt x="2254" y="356"/>
                    <a:pt x="2269" y="361"/>
                  </a:cubicBezTo>
                  <a:cubicBezTo>
                    <a:pt x="2299" y="373"/>
                    <a:pt x="2329" y="386"/>
                    <a:pt x="2359" y="400"/>
                  </a:cubicBezTo>
                  <a:cubicBezTo>
                    <a:pt x="2378" y="413"/>
                    <a:pt x="2398" y="424"/>
                    <a:pt x="2417" y="438"/>
                  </a:cubicBezTo>
                  <a:cubicBezTo>
                    <a:pt x="2443" y="456"/>
                    <a:pt x="2465" y="475"/>
                    <a:pt x="2487" y="495"/>
                  </a:cubicBezTo>
                  <a:cubicBezTo>
                    <a:pt x="2498" y="505"/>
                    <a:pt x="2508" y="514"/>
                    <a:pt x="2515" y="525"/>
                  </a:cubicBezTo>
                  <a:cubicBezTo>
                    <a:pt x="2520" y="530"/>
                    <a:pt x="2523" y="535"/>
                    <a:pt x="2528" y="541"/>
                  </a:cubicBezTo>
                  <a:cubicBezTo>
                    <a:pt x="2533" y="549"/>
                    <a:pt x="2539" y="558"/>
                    <a:pt x="2544" y="568"/>
                  </a:cubicBezTo>
                  <a:cubicBezTo>
                    <a:pt x="2549" y="577"/>
                    <a:pt x="2553" y="589"/>
                    <a:pt x="2555" y="598"/>
                  </a:cubicBezTo>
                  <a:cubicBezTo>
                    <a:pt x="2555" y="598"/>
                    <a:pt x="2555" y="598"/>
                    <a:pt x="2555" y="598"/>
                  </a:cubicBezTo>
                  <a:lnTo>
                    <a:pt x="2555" y="598"/>
                  </a:lnTo>
                  <a:cubicBezTo>
                    <a:pt x="2555" y="598"/>
                    <a:pt x="2555" y="598"/>
                    <a:pt x="2555" y="598"/>
                  </a:cubicBezTo>
                  <a:lnTo>
                    <a:pt x="2555" y="598"/>
                  </a:lnTo>
                  <a:cubicBezTo>
                    <a:pt x="2557" y="603"/>
                    <a:pt x="2558" y="608"/>
                    <a:pt x="2560" y="611"/>
                  </a:cubicBezTo>
                  <a:cubicBezTo>
                    <a:pt x="2560" y="609"/>
                    <a:pt x="2558" y="606"/>
                    <a:pt x="2558" y="603"/>
                  </a:cubicBezTo>
                  <a:lnTo>
                    <a:pt x="2558" y="603"/>
                  </a:lnTo>
                  <a:cubicBezTo>
                    <a:pt x="2560" y="606"/>
                    <a:pt x="2561" y="609"/>
                    <a:pt x="2561" y="612"/>
                  </a:cubicBezTo>
                  <a:lnTo>
                    <a:pt x="2563" y="619"/>
                  </a:lnTo>
                  <a:cubicBezTo>
                    <a:pt x="2562" y="618"/>
                    <a:pt x="2562" y="617"/>
                    <a:pt x="2562" y="616"/>
                  </a:cubicBezTo>
                  <a:lnTo>
                    <a:pt x="2562" y="616"/>
                  </a:lnTo>
                  <a:cubicBezTo>
                    <a:pt x="2563" y="626"/>
                    <a:pt x="2566" y="638"/>
                    <a:pt x="2566" y="647"/>
                  </a:cubicBezTo>
                  <a:lnTo>
                    <a:pt x="2566" y="677"/>
                  </a:lnTo>
                  <a:cubicBezTo>
                    <a:pt x="2565" y="701"/>
                    <a:pt x="2561" y="725"/>
                    <a:pt x="2557" y="747"/>
                  </a:cubicBezTo>
                  <a:cubicBezTo>
                    <a:pt x="2550" y="767"/>
                    <a:pt x="2544" y="790"/>
                    <a:pt x="2536" y="810"/>
                  </a:cubicBezTo>
                  <a:cubicBezTo>
                    <a:pt x="2515" y="862"/>
                    <a:pt x="2493" y="913"/>
                    <a:pt x="2470" y="962"/>
                  </a:cubicBezTo>
                  <a:cubicBezTo>
                    <a:pt x="2411" y="1071"/>
                    <a:pt x="2346" y="1174"/>
                    <a:pt x="2281" y="1279"/>
                  </a:cubicBezTo>
                  <a:cubicBezTo>
                    <a:pt x="2175" y="1432"/>
                    <a:pt x="2060" y="1579"/>
                    <a:pt x="1936" y="1720"/>
                  </a:cubicBezTo>
                  <a:cubicBezTo>
                    <a:pt x="1809" y="1857"/>
                    <a:pt x="1673" y="1986"/>
                    <a:pt x="1531" y="2107"/>
                  </a:cubicBezTo>
                  <a:cubicBezTo>
                    <a:pt x="1437" y="2186"/>
                    <a:pt x="1339" y="2260"/>
                    <a:pt x="1238" y="2328"/>
                  </a:cubicBezTo>
                  <a:cubicBezTo>
                    <a:pt x="1178" y="2365"/>
                    <a:pt x="1116" y="2399"/>
                    <a:pt x="1053" y="2430"/>
                  </a:cubicBezTo>
                  <a:lnTo>
                    <a:pt x="1072" y="2420"/>
                  </a:lnTo>
                  <a:lnTo>
                    <a:pt x="1072" y="2420"/>
                  </a:lnTo>
                  <a:cubicBezTo>
                    <a:pt x="1035" y="2437"/>
                    <a:pt x="999" y="2452"/>
                    <a:pt x="961" y="2464"/>
                  </a:cubicBezTo>
                  <a:cubicBezTo>
                    <a:pt x="929" y="2474"/>
                    <a:pt x="896" y="2483"/>
                    <a:pt x="864" y="2490"/>
                  </a:cubicBezTo>
                  <a:cubicBezTo>
                    <a:pt x="841" y="2493"/>
                    <a:pt x="819" y="2496"/>
                    <a:pt x="796" y="2498"/>
                  </a:cubicBezTo>
                  <a:cubicBezTo>
                    <a:pt x="793" y="2498"/>
                    <a:pt x="789" y="2498"/>
                    <a:pt x="785" y="2498"/>
                  </a:cubicBezTo>
                  <a:cubicBezTo>
                    <a:pt x="776" y="2498"/>
                    <a:pt x="768" y="2498"/>
                    <a:pt x="763" y="2498"/>
                  </a:cubicBezTo>
                  <a:cubicBezTo>
                    <a:pt x="755" y="2496"/>
                    <a:pt x="746" y="2494"/>
                    <a:pt x="738" y="2493"/>
                  </a:cubicBezTo>
                  <a:cubicBezTo>
                    <a:pt x="717" y="2488"/>
                    <a:pt x="697" y="2483"/>
                    <a:pt x="676" y="2475"/>
                  </a:cubicBezTo>
                  <a:cubicBezTo>
                    <a:pt x="670" y="2474"/>
                    <a:pt x="662" y="2471"/>
                    <a:pt x="655" y="2466"/>
                  </a:cubicBezTo>
                  <a:cubicBezTo>
                    <a:pt x="625" y="2450"/>
                    <a:pt x="598" y="2433"/>
                    <a:pt x="570" y="2415"/>
                  </a:cubicBezTo>
                  <a:cubicBezTo>
                    <a:pt x="551" y="2401"/>
                    <a:pt x="532" y="2387"/>
                    <a:pt x="515" y="2371"/>
                  </a:cubicBezTo>
                  <a:cubicBezTo>
                    <a:pt x="502" y="2360"/>
                    <a:pt x="491" y="2349"/>
                    <a:pt x="481" y="2338"/>
                  </a:cubicBezTo>
                  <a:cubicBezTo>
                    <a:pt x="467" y="2319"/>
                    <a:pt x="451" y="2300"/>
                    <a:pt x="442" y="2281"/>
                  </a:cubicBezTo>
                  <a:cubicBezTo>
                    <a:pt x="431" y="2263"/>
                    <a:pt x="420" y="2244"/>
                    <a:pt x="412" y="2225"/>
                  </a:cubicBezTo>
                  <a:cubicBezTo>
                    <a:pt x="399" y="2198"/>
                    <a:pt x="388" y="2170"/>
                    <a:pt x="378" y="2143"/>
                  </a:cubicBezTo>
                  <a:lnTo>
                    <a:pt x="374" y="2132"/>
                  </a:lnTo>
                  <a:lnTo>
                    <a:pt x="378" y="2141"/>
                  </a:lnTo>
                  <a:cubicBezTo>
                    <a:pt x="371" y="2121"/>
                    <a:pt x="366" y="2100"/>
                    <a:pt x="361" y="2080"/>
                  </a:cubicBezTo>
                  <a:cubicBezTo>
                    <a:pt x="356" y="2051"/>
                    <a:pt x="353" y="2024"/>
                    <a:pt x="352" y="1997"/>
                  </a:cubicBezTo>
                  <a:cubicBezTo>
                    <a:pt x="347" y="1920"/>
                    <a:pt x="348" y="1841"/>
                    <a:pt x="352" y="1762"/>
                  </a:cubicBezTo>
                  <a:cubicBezTo>
                    <a:pt x="359" y="1692"/>
                    <a:pt x="367" y="1622"/>
                    <a:pt x="380" y="1553"/>
                  </a:cubicBezTo>
                  <a:cubicBezTo>
                    <a:pt x="393" y="1507"/>
                    <a:pt x="405" y="1462"/>
                    <a:pt x="420" y="1416"/>
                  </a:cubicBezTo>
                  <a:cubicBezTo>
                    <a:pt x="466" y="1290"/>
                    <a:pt x="527" y="1170"/>
                    <a:pt x="605" y="1059"/>
                  </a:cubicBezTo>
                  <a:cubicBezTo>
                    <a:pt x="644" y="1005"/>
                    <a:pt x="686" y="953"/>
                    <a:pt x="730" y="902"/>
                  </a:cubicBezTo>
                  <a:cubicBezTo>
                    <a:pt x="756" y="874"/>
                    <a:pt x="784" y="847"/>
                    <a:pt x="814" y="821"/>
                  </a:cubicBezTo>
                  <a:lnTo>
                    <a:pt x="814" y="821"/>
                  </a:lnTo>
                  <a:cubicBezTo>
                    <a:pt x="812" y="823"/>
                    <a:pt x="810" y="824"/>
                    <a:pt x="807" y="826"/>
                  </a:cubicBezTo>
                  <a:cubicBezTo>
                    <a:pt x="811" y="823"/>
                    <a:pt x="815" y="820"/>
                    <a:pt x="818" y="817"/>
                  </a:cubicBezTo>
                  <a:lnTo>
                    <a:pt x="818" y="817"/>
                  </a:lnTo>
                  <a:cubicBezTo>
                    <a:pt x="817" y="819"/>
                    <a:pt x="815" y="820"/>
                    <a:pt x="814" y="821"/>
                  </a:cubicBezTo>
                  <a:lnTo>
                    <a:pt x="814" y="821"/>
                  </a:lnTo>
                  <a:cubicBezTo>
                    <a:pt x="817" y="819"/>
                    <a:pt x="820" y="816"/>
                    <a:pt x="823" y="813"/>
                  </a:cubicBezTo>
                  <a:lnTo>
                    <a:pt x="823" y="813"/>
                  </a:lnTo>
                  <a:cubicBezTo>
                    <a:pt x="821" y="815"/>
                    <a:pt x="820" y="816"/>
                    <a:pt x="818" y="817"/>
                  </a:cubicBezTo>
                  <a:lnTo>
                    <a:pt x="818" y="817"/>
                  </a:lnTo>
                  <a:cubicBezTo>
                    <a:pt x="821" y="815"/>
                    <a:pt x="824" y="813"/>
                    <a:pt x="826" y="810"/>
                  </a:cubicBezTo>
                  <a:lnTo>
                    <a:pt x="826" y="810"/>
                  </a:lnTo>
                  <a:cubicBezTo>
                    <a:pt x="825" y="811"/>
                    <a:pt x="824" y="812"/>
                    <a:pt x="823" y="813"/>
                  </a:cubicBezTo>
                  <a:lnTo>
                    <a:pt x="823" y="813"/>
                  </a:lnTo>
                  <a:cubicBezTo>
                    <a:pt x="850" y="792"/>
                    <a:pt x="876" y="770"/>
                    <a:pt x="904" y="748"/>
                  </a:cubicBezTo>
                  <a:lnTo>
                    <a:pt x="914" y="741"/>
                  </a:lnTo>
                  <a:lnTo>
                    <a:pt x="914" y="741"/>
                  </a:lnTo>
                  <a:cubicBezTo>
                    <a:pt x="858" y="831"/>
                    <a:pt x="809" y="924"/>
                    <a:pt x="768" y="1022"/>
                  </a:cubicBezTo>
                  <a:cubicBezTo>
                    <a:pt x="701" y="1170"/>
                    <a:pt x="644" y="1323"/>
                    <a:pt x="589" y="1475"/>
                  </a:cubicBezTo>
                  <a:cubicBezTo>
                    <a:pt x="587" y="1480"/>
                    <a:pt x="586" y="1486"/>
                    <a:pt x="584" y="1491"/>
                  </a:cubicBezTo>
                  <a:cubicBezTo>
                    <a:pt x="567" y="1532"/>
                    <a:pt x="565" y="1578"/>
                    <a:pt x="581" y="1619"/>
                  </a:cubicBezTo>
                  <a:cubicBezTo>
                    <a:pt x="598" y="1660"/>
                    <a:pt x="629" y="1692"/>
                    <a:pt x="668" y="1709"/>
                  </a:cubicBezTo>
                  <a:cubicBezTo>
                    <a:pt x="688" y="1718"/>
                    <a:pt x="710" y="1722"/>
                    <a:pt x="733" y="1722"/>
                  </a:cubicBezTo>
                  <a:cubicBezTo>
                    <a:pt x="797" y="1722"/>
                    <a:pt x="864" y="1687"/>
                    <a:pt x="887" y="1624"/>
                  </a:cubicBezTo>
                  <a:cubicBezTo>
                    <a:pt x="895" y="1605"/>
                    <a:pt x="901" y="1587"/>
                    <a:pt x="907" y="1568"/>
                  </a:cubicBezTo>
                  <a:cubicBezTo>
                    <a:pt x="975" y="1375"/>
                    <a:pt x="1054" y="1187"/>
                    <a:pt x="1145" y="1003"/>
                  </a:cubicBezTo>
                  <a:cubicBezTo>
                    <a:pt x="1170" y="957"/>
                    <a:pt x="1197" y="915"/>
                    <a:pt x="1225" y="872"/>
                  </a:cubicBezTo>
                  <a:cubicBezTo>
                    <a:pt x="1259" y="828"/>
                    <a:pt x="1292" y="785"/>
                    <a:pt x="1328" y="744"/>
                  </a:cubicBezTo>
                  <a:cubicBezTo>
                    <a:pt x="1358" y="712"/>
                    <a:pt x="1390" y="684"/>
                    <a:pt x="1423" y="655"/>
                  </a:cubicBezTo>
                  <a:cubicBezTo>
                    <a:pt x="1469" y="615"/>
                    <a:pt x="1518" y="579"/>
                    <a:pt x="1570" y="546"/>
                  </a:cubicBezTo>
                  <a:cubicBezTo>
                    <a:pt x="1631" y="508"/>
                    <a:pt x="1692" y="473"/>
                    <a:pt x="1757" y="441"/>
                  </a:cubicBezTo>
                  <a:cubicBezTo>
                    <a:pt x="1800" y="422"/>
                    <a:pt x="1844" y="405"/>
                    <a:pt x="1889" y="389"/>
                  </a:cubicBezTo>
                  <a:cubicBezTo>
                    <a:pt x="1923" y="380"/>
                    <a:pt x="1958" y="370"/>
                    <a:pt x="1993" y="362"/>
                  </a:cubicBezTo>
                  <a:cubicBezTo>
                    <a:pt x="2039" y="354"/>
                    <a:pt x="2087" y="348"/>
                    <a:pt x="2132" y="345"/>
                  </a:cubicBezTo>
                  <a:close/>
                  <a:moveTo>
                    <a:pt x="2174" y="0"/>
                  </a:moveTo>
                  <a:cubicBezTo>
                    <a:pt x="2164" y="0"/>
                    <a:pt x="2155" y="1"/>
                    <a:pt x="2145" y="1"/>
                  </a:cubicBezTo>
                  <a:cubicBezTo>
                    <a:pt x="2025" y="4"/>
                    <a:pt x="1908" y="25"/>
                    <a:pt x="1794" y="63"/>
                  </a:cubicBezTo>
                  <a:cubicBezTo>
                    <a:pt x="1670" y="103"/>
                    <a:pt x="1553" y="158"/>
                    <a:pt x="1445" y="226"/>
                  </a:cubicBezTo>
                  <a:cubicBezTo>
                    <a:pt x="1347" y="285"/>
                    <a:pt x="1255" y="353"/>
                    <a:pt x="1170" y="429"/>
                  </a:cubicBezTo>
                  <a:cubicBezTo>
                    <a:pt x="1096" y="498"/>
                    <a:pt x="1027" y="574"/>
                    <a:pt x="967" y="657"/>
                  </a:cubicBezTo>
                  <a:cubicBezTo>
                    <a:pt x="988" y="598"/>
                    <a:pt x="978" y="535"/>
                    <a:pt x="942" y="484"/>
                  </a:cubicBezTo>
                  <a:cubicBezTo>
                    <a:pt x="906" y="436"/>
                    <a:pt x="846" y="408"/>
                    <a:pt x="786" y="408"/>
                  </a:cubicBezTo>
                  <a:cubicBezTo>
                    <a:pt x="747" y="408"/>
                    <a:pt x="709" y="419"/>
                    <a:pt x="678" y="444"/>
                  </a:cubicBezTo>
                  <a:cubicBezTo>
                    <a:pt x="592" y="511"/>
                    <a:pt x="511" y="585"/>
                    <a:pt x="440" y="666"/>
                  </a:cubicBezTo>
                  <a:cubicBezTo>
                    <a:pt x="369" y="750"/>
                    <a:pt x="306" y="839"/>
                    <a:pt x="250" y="934"/>
                  </a:cubicBezTo>
                  <a:cubicBezTo>
                    <a:pt x="147" y="1116"/>
                    <a:pt x="63" y="1314"/>
                    <a:pt x="29" y="1521"/>
                  </a:cubicBezTo>
                  <a:cubicBezTo>
                    <a:pt x="10" y="1633"/>
                    <a:pt x="0" y="1746"/>
                    <a:pt x="2" y="1860"/>
                  </a:cubicBezTo>
                  <a:cubicBezTo>
                    <a:pt x="2" y="1956"/>
                    <a:pt x="2" y="2058"/>
                    <a:pt x="24" y="2153"/>
                  </a:cubicBezTo>
                  <a:cubicBezTo>
                    <a:pt x="63" y="2330"/>
                    <a:pt x="149" y="2515"/>
                    <a:pt x="288" y="2637"/>
                  </a:cubicBezTo>
                  <a:cubicBezTo>
                    <a:pt x="366" y="2705"/>
                    <a:pt x="454" y="2762"/>
                    <a:pt x="549" y="2803"/>
                  </a:cubicBezTo>
                  <a:cubicBezTo>
                    <a:pt x="625" y="2833"/>
                    <a:pt x="706" y="2847"/>
                    <a:pt x="788" y="2847"/>
                  </a:cubicBezTo>
                  <a:lnTo>
                    <a:pt x="809" y="2847"/>
                  </a:lnTo>
                  <a:cubicBezTo>
                    <a:pt x="1015" y="2843"/>
                    <a:pt x="1219" y="2749"/>
                    <a:pt x="1390" y="2640"/>
                  </a:cubicBezTo>
                  <a:cubicBezTo>
                    <a:pt x="1574" y="2520"/>
                    <a:pt x="1745" y="2382"/>
                    <a:pt x="1901" y="2227"/>
                  </a:cubicBezTo>
                  <a:cubicBezTo>
                    <a:pt x="2063" y="2073"/>
                    <a:pt x="2212" y="1909"/>
                    <a:pt x="2349" y="1733"/>
                  </a:cubicBezTo>
                  <a:cubicBezTo>
                    <a:pt x="2414" y="1648"/>
                    <a:pt x="2474" y="1559"/>
                    <a:pt x="2538" y="1473"/>
                  </a:cubicBezTo>
                  <a:cubicBezTo>
                    <a:pt x="2593" y="1396"/>
                    <a:pt x="2639" y="1312"/>
                    <a:pt x="2691" y="1231"/>
                  </a:cubicBezTo>
                  <a:cubicBezTo>
                    <a:pt x="2755" y="1128"/>
                    <a:pt x="2810" y="1019"/>
                    <a:pt x="2853" y="905"/>
                  </a:cubicBezTo>
                  <a:cubicBezTo>
                    <a:pt x="2872" y="854"/>
                    <a:pt x="2886" y="801"/>
                    <a:pt x="2894" y="747"/>
                  </a:cubicBezTo>
                  <a:cubicBezTo>
                    <a:pt x="2903" y="696"/>
                    <a:pt x="2905" y="642"/>
                    <a:pt x="2899" y="590"/>
                  </a:cubicBezTo>
                  <a:cubicBezTo>
                    <a:pt x="2883" y="479"/>
                    <a:pt x="2837" y="375"/>
                    <a:pt x="2764" y="291"/>
                  </a:cubicBezTo>
                  <a:cubicBezTo>
                    <a:pt x="2691" y="209"/>
                    <a:pt x="2604" y="142"/>
                    <a:pt x="2506" y="93"/>
                  </a:cubicBezTo>
                  <a:cubicBezTo>
                    <a:pt x="2444" y="60"/>
                    <a:pt x="2378" y="34"/>
                    <a:pt x="2311" y="17"/>
                  </a:cubicBezTo>
                  <a:cubicBezTo>
                    <a:pt x="2265" y="7"/>
                    <a:pt x="2219" y="0"/>
                    <a:pt x="2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4" name="Google Shape;7994;p17"/>
            <p:cNvSpPr/>
            <p:nvPr/>
          </p:nvSpPr>
          <p:spPr>
            <a:xfrm>
              <a:off x="4028086" y="470910"/>
              <a:ext cx="25197" cy="53741"/>
            </a:xfrm>
            <a:custGeom>
              <a:avLst/>
              <a:gdLst/>
              <a:ahLst/>
              <a:cxnLst/>
              <a:rect l="l" t="t" r="r" b="b"/>
              <a:pathLst>
                <a:path w="867" h="1849" extrusionOk="0">
                  <a:moveTo>
                    <a:pt x="675" y="1"/>
                  </a:moveTo>
                  <a:cubicBezTo>
                    <a:pt x="570" y="1"/>
                    <a:pt x="487" y="85"/>
                    <a:pt x="485" y="188"/>
                  </a:cubicBezTo>
                  <a:cubicBezTo>
                    <a:pt x="485" y="214"/>
                    <a:pt x="483" y="241"/>
                    <a:pt x="482" y="270"/>
                  </a:cubicBezTo>
                  <a:cubicBezTo>
                    <a:pt x="462" y="445"/>
                    <a:pt x="432" y="619"/>
                    <a:pt x="392" y="793"/>
                  </a:cubicBezTo>
                  <a:lnTo>
                    <a:pt x="392" y="793"/>
                  </a:lnTo>
                  <a:cubicBezTo>
                    <a:pt x="393" y="791"/>
                    <a:pt x="393" y="788"/>
                    <a:pt x="393" y="786"/>
                  </a:cubicBezTo>
                  <a:lnTo>
                    <a:pt x="393" y="786"/>
                  </a:lnTo>
                  <a:cubicBezTo>
                    <a:pt x="376" y="870"/>
                    <a:pt x="352" y="954"/>
                    <a:pt x="325" y="1038"/>
                  </a:cubicBezTo>
                  <a:cubicBezTo>
                    <a:pt x="287" y="1136"/>
                    <a:pt x="243" y="1231"/>
                    <a:pt x="197" y="1326"/>
                  </a:cubicBezTo>
                  <a:cubicBezTo>
                    <a:pt x="151" y="1413"/>
                    <a:pt x="102" y="1498"/>
                    <a:pt x="50" y="1584"/>
                  </a:cubicBezTo>
                  <a:cubicBezTo>
                    <a:pt x="1" y="1666"/>
                    <a:pt x="26" y="1774"/>
                    <a:pt x="108" y="1823"/>
                  </a:cubicBezTo>
                  <a:cubicBezTo>
                    <a:pt x="135" y="1840"/>
                    <a:pt x="167" y="1848"/>
                    <a:pt x="197" y="1848"/>
                  </a:cubicBezTo>
                  <a:cubicBezTo>
                    <a:pt x="259" y="1848"/>
                    <a:pt x="316" y="1816"/>
                    <a:pt x="349" y="1766"/>
                  </a:cubicBezTo>
                  <a:cubicBezTo>
                    <a:pt x="518" y="1490"/>
                    <a:pt x="664" y="1197"/>
                    <a:pt x="737" y="881"/>
                  </a:cubicBezTo>
                  <a:cubicBezTo>
                    <a:pt x="764" y="764"/>
                    <a:pt x="791" y="648"/>
                    <a:pt x="813" y="529"/>
                  </a:cubicBezTo>
                  <a:cubicBezTo>
                    <a:pt x="836" y="419"/>
                    <a:pt x="852" y="305"/>
                    <a:pt x="862" y="191"/>
                  </a:cubicBezTo>
                  <a:cubicBezTo>
                    <a:pt x="867" y="89"/>
                    <a:pt x="773" y="1"/>
                    <a:pt x="6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5" name="Google Shape;7995;p17"/>
            <p:cNvSpPr/>
            <p:nvPr/>
          </p:nvSpPr>
          <p:spPr>
            <a:xfrm>
              <a:off x="4118358" y="397466"/>
              <a:ext cx="70738" cy="163026"/>
            </a:xfrm>
            <a:custGeom>
              <a:avLst/>
              <a:gdLst/>
              <a:ahLst/>
              <a:cxnLst/>
              <a:rect l="l" t="t" r="r" b="b"/>
              <a:pathLst>
                <a:path w="2434" h="5609" extrusionOk="0">
                  <a:moveTo>
                    <a:pt x="944" y="5203"/>
                  </a:moveTo>
                  <a:lnTo>
                    <a:pt x="944" y="5203"/>
                  </a:lnTo>
                  <a:cubicBezTo>
                    <a:pt x="939" y="5209"/>
                    <a:pt x="934" y="5214"/>
                    <a:pt x="929" y="5219"/>
                  </a:cubicBezTo>
                  <a:lnTo>
                    <a:pt x="929" y="5219"/>
                  </a:lnTo>
                  <a:cubicBezTo>
                    <a:pt x="934" y="5213"/>
                    <a:pt x="938" y="5207"/>
                    <a:pt x="944" y="5203"/>
                  </a:cubicBezTo>
                  <a:close/>
                  <a:moveTo>
                    <a:pt x="1341" y="3459"/>
                  </a:moveTo>
                  <a:lnTo>
                    <a:pt x="1341" y="3459"/>
                  </a:lnTo>
                  <a:cubicBezTo>
                    <a:pt x="1329" y="3568"/>
                    <a:pt x="1316" y="3677"/>
                    <a:pt x="1302" y="3786"/>
                  </a:cubicBezTo>
                  <a:cubicBezTo>
                    <a:pt x="1279" y="3956"/>
                    <a:pt x="1243" y="4125"/>
                    <a:pt x="1208" y="4294"/>
                  </a:cubicBezTo>
                  <a:cubicBezTo>
                    <a:pt x="1150" y="4546"/>
                    <a:pt x="1085" y="4796"/>
                    <a:pt x="1006" y="5042"/>
                  </a:cubicBezTo>
                  <a:cubicBezTo>
                    <a:pt x="987" y="5094"/>
                    <a:pt x="968" y="5144"/>
                    <a:pt x="944" y="5194"/>
                  </a:cubicBezTo>
                  <a:lnTo>
                    <a:pt x="936" y="5209"/>
                  </a:lnTo>
                  <a:lnTo>
                    <a:pt x="929" y="5219"/>
                  </a:lnTo>
                  <a:lnTo>
                    <a:pt x="929" y="5219"/>
                  </a:lnTo>
                  <a:cubicBezTo>
                    <a:pt x="924" y="5224"/>
                    <a:pt x="919" y="5228"/>
                    <a:pt x="914" y="5233"/>
                  </a:cubicBezTo>
                  <a:lnTo>
                    <a:pt x="919" y="5228"/>
                  </a:lnTo>
                  <a:lnTo>
                    <a:pt x="919" y="5228"/>
                  </a:lnTo>
                  <a:lnTo>
                    <a:pt x="904" y="5239"/>
                  </a:lnTo>
                  <a:lnTo>
                    <a:pt x="896" y="5244"/>
                  </a:lnTo>
                  <a:lnTo>
                    <a:pt x="885" y="5246"/>
                  </a:lnTo>
                  <a:lnTo>
                    <a:pt x="860" y="5246"/>
                  </a:lnTo>
                  <a:cubicBezTo>
                    <a:pt x="841" y="5243"/>
                    <a:pt x="820" y="5241"/>
                    <a:pt x="801" y="5236"/>
                  </a:cubicBezTo>
                  <a:cubicBezTo>
                    <a:pt x="776" y="5230"/>
                    <a:pt x="752" y="5224"/>
                    <a:pt x="729" y="5216"/>
                  </a:cubicBezTo>
                  <a:cubicBezTo>
                    <a:pt x="699" y="5205"/>
                    <a:pt x="670" y="5192"/>
                    <a:pt x="643" y="5179"/>
                  </a:cubicBezTo>
                  <a:cubicBezTo>
                    <a:pt x="623" y="5167"/>
                    <a:pt x="604" y="5157"/>
                    <a:pt x="585" y="5143"/>
                  </a:cubicBezTo>
                  <a:cubicBezTo>
                    <a:pt x="566" y="5129"/>
                    <a:pt x="548" y="5116"/>
                    <a:pt x="531" y="5100"/>
                  </a:cubicBezTo>
                  <a:cubicBezTo>
                    <a:pt x="516" y="5087"/>
                    <a:pt x="504" y="5075"/>
                    <a:pt x="491" y="5059"/>
                  </a:cubicBezTo>
                  <a:cubicBezTo>
                    <a:pt x="478" y="5043"/>
                    <a:pt x="466" y="5029"/>
                    <a:pt x="456" y="5011"/>
                  </a:cubicBezTo>
                  <a:cubicBezTo>
                    <a:pt x="445" y="4994"/>
                    <a:pt x="436" y="4977"/>
                    <a:pt x="426" y="4959"/>
                  </a:cubicBezTo>
                  <a:cubicBezTo>
                    <a:pt x="421" y="4947"/>
                    <a:pt x="417" y="4934"/>
                    <a:pt x="412" y="4920"/>
                  </a:cubicBezTo>
                  <a:cubicBezTo>
                    <a:pt x="403" y="4893"/>
                    <a:pt x="396" y="4864"/>
                    <a:pt x="390" y="4836"/>
                  </a:cubicBezTo>
                  <a:cubicBezTo>
                    <a:pt x="387" y="4812"/>
                    <a:pt x="385" y="4790"/>
                    <a:pt x="384" y="4768"/>
                  </a:cubicBezTo>
                  <a:cubicBezTo>
                    <a:pt x="382" y="4738"/>
                    <a:pt x="380" y="4708"/>
                    <a:pt x="385" y="4676"/>
                  </a:cubicBezTo>
                  <a:cubicBezTo>
                    <a:pt x="388" y="4644"/>
                    <a:pt x="393" y="4613"/>
                    <a:pt x="399" y="4581"/>
                  </a:cubicBezTo>
                  <a:cubicBezTo>
                    <a:pt x="406" y="4554"/>
                    <a:pt x="414" y="4529"/>
                    <a:pt x="421" y="4503"/>
                  </a:cubicBezTo>
                  <a:cubicBezTo>
                    <a:pt x="439" y="4456"/>
                    <a:pt x="459" y="4410"/>
                    <a:pt x="483" y="4364"/>
                  </a:cubicBezTo>
                  <a:cubicBezTo>
                    <a:pt x="524" y="4285"/>
                    <a:pt x="572" y="4207"/>
                    <a:pt x="621" y="4133"/>
                  </a:cubicBezTo>
                  <a:cubicBezTo>
                    <a:pt x="664" y="4074"/>
                    <a:pt x="710" y="4017"/>
                    <a:pt x="759" y="3964"/>
                  </a:cubicBezTo>
                  <a:cubicBezTo>
                    <a:pt x="873" y="3845"/>
                    <a:pt x="999" y="3739"/>
                    <a:pt x="1124" y="3633"/>
                  </a:cubicBezTo>
                  <a:lnTo>
                    <a:pt x="1341" y="3459"/>
                  </a:lnTo>
                  <a:close/>
                  <a:moveTo>
                    <a:pt x="2231" y="0"/>
                  </a:moveTo>
                  <a:cubicBezTo>
                    <a:pt x="2210" y="0"/>
                    <a:pt x="2188" y="5"/>
                    <a:pt x="2168" y="14"/>
                  </a:cubicBezTo>
                  <a:cubicBezTo>
                    <a:pt x="2133" y="30"/>
                    <a:pt x="2101" y="54"/>
                    <a:pt x="2077" y="85"/>
                  </a:cubicBezTo>
                  <a:cubicBezTo>
                    <a:pt x="2060" y="111"/>
                    <a:pt x="2046" y="137"/>
                    <a:pt x="2036" y="166"/>
                  </a:cubicBezTo>
                  <a:lnTo>
                    <a:pt x="2036" y="164"/>
                  </a:lnTo>
                  <a:cubicBezTo>
                    <a:pt x="2019" y="206"/>
                    <a:pt x="1997" y="247"/>
                    <a:pt x="1978" y="288"/>
                  </a:cubicBezTo>
                  <a:cubicBezTo>
                    <a:pt x="1974" y="294"/>
                    <a:pt x="1970" y="300"/>
                    <a:pt x="1966" y="307"/>
                  </a:cubicBezTo>
                  <a:cubicBezTo>
                    <a:pt x="1963" y="315"/>
                    <a:pt x="1960" y="321"/>
                    <a:pt x="1957" y="327"/>
                  </a:cubicBezTo>
                  <a:cubicBezTo>
                    <a:pt x="1936" y="367"/>
                    <a:pt x="1914" y="407"/>
                    <a:pt x="1894" y="446"/>
                  </a:cubicBezTo>
                  <a:cubicBezTo>
                    <a:pt x="1894" y="448"/>
                    <a:pt x="1892" y="451"/>
                    <a:pt x="1891" y="452"/>
                  </a:cubicBezTo>
                  <a:lnTo>
                    <a:pt x="1891" y="452"/>
                  </a:lnTo>
                  <a:lnTo>
                    <a:pt x="1892" y="449"/>
                  </a:lnTo>
                  <a:lnTo>
                    <a:pt x="1892" y="449"/>
                  </a:lnTo>
                  <a:cubicBezTo>
                    <a:pt x="1810" y="604"/>
                    <a:pt x="1723" y="756"/>
                    <a:pt x="1636" y="908"/>
                  </a:cubicBezTo>
                  <a:cubicBezTo>
                    <a:pt x="1558" y="1041"/>
                    <a:pt x="1474" y="1170"/>
                    <a:pt x="1392" y="1298"/>
                  </a:cubicBezTo>
                  <a:cubicBezTo>
                    <a:pt x="1279" y="1456"/>
                    <a:pt x="1170" y="1614"/>
                    <a:pt x="1042" y="1762"/>
                  </a:cubicBezTo>
                  <a:cubicBezTo>
                    <a:pt x="974" y="1836"/>
                    <a:pt x="900" y="1906"/>
                    <a:pt x="824" y="1972"/>
                  </a:cubicBezTo>
                  <a:lnTo>
                    <a:pt x="827" y="1969"/>
                  </a:lnTo>
                  <a:lnTo>
                    <a:pt x="827" y="1969"/>
                  </a:lnTo>
                  <a:lnTo>
                    <a:pt x="820" y="1974"/>
                  </a:lnTo>
                  <a:lnTo>
                    <a:pt x="811" y="1983"/>
                  </a:lnTo>
                  <a:lnTo>
                    <a:pt x="817" y="1975"/>
                  </a:lnTo>
                  <a:lnTo>
                    <a:pt x="817" y="1975"/>
                  </a:lnTo>
                  <a:cubicBezTo>
                    <a:pt x="778" y="2010"/>
                    <a:pt x="735" y="2040"/>
                    <a:pt x="692" y="2069"/>
                  </a:cubicBezTo>
                  <a:cubicBezTo>
                    <a:pt x="683" y="2075"/>
                    <a:pt x="675" y="2080"/>
                    <a:pt x="664" y="2085"/>
                  </a:cubicBezTo>
                  <a:cubicBezTo>
                    <a:pt x="653" y="2089"/>
                    <a:pt x="642" y="2094"/>
                    <a:pt x="630" y="2099"/>
                  </a:cubicBezTo>
                  <a:cubicBezTo>
                    <a:pt x="623" y="2100"/>
                    <a:pt x="613" y="2104"/>
                    <a:pt x="605" y="2105"/>
                  </a:cubicBezTo>
                  <a:cubicBezTo>
                    <a:pt x="592" y="2107"/>
                    <a:pt x="580" y="2108"/>
                    <a:pt x="567" y="2110"/>
                  </a:cubicBezTo>
                  <a:lnTo>
                    <a:pt x="553" y="2110"/>
                  </a:lnTo>
                  <a:lnTo>
                    <a:pt x="542" y="2108"/>
                  </a:lnTo>
                  <a:lnTo>
                    <a:pt x="535" y="2107"/>
                  </a:lnTo>
                  <a:lnTo>
                    <a:pt x="531" y="2105"/>
                  </a:lnTo>
                  <a:lnTo>
                    <a:pt x="528" y="2097"/>
                  </a:lnTo>
                  <a:lnTo>
                    <a:pt x="523" y="2086"/>
                  </a:lnTo>
                  <a:cubicBezTo>
                    <a:pt x="523" y="2081"/>
                    <a:pt x="521" y="2077"/>
                    <a:pt x="520" y="2072"/>
                  </a:cubicBezTo>
                  <a:cubicBezTo>
                    <a:pt x="516" y="2045"/>
                    <a:pt x="512" y="2016"/>
                    <a:pt x="510" y="1990"/>
                  </a:cubicBezTo>
                  <a:cubicBezTo>
                    <a:pt x="507" y="1925"/>
                    <a:pt x="507" y="1860"/>
                    <a:pt x="512" y="1795"/>
                  </a:cubicBezTo>
                  <a:cubicBezTo>
                    <a:pt x="520" y="1711"/>
                    <a:pt x="531" y="1629"/>
                    <a:pt x="548" y="1545"/>
                  </a:cubicBezTo>
                  <a:cubicBezTo>
                    <a:pt x="556" y="1500"/>
                    <a:pt x="566" y="1454"/>
                    <a:pt x="575" y="1409"/>
                  </a:cubicBezTo>
                  <a:cubicBezTo>
                    <a:pt x="651" y="1138"/>
                    <a:pt x="738" y="872"/>
                    <a:pt x="828" y="608"/>
                  </a:cubicBezTo>
                  <a:cubicBezTo>
                    <a:pt x="835" y="596"/>
                    <a:pt x="839" y="584"/>
                    <a:pt x="843" y="571"/>
                  </a:cubicBezTo>
                  <a:cubicBezTo>
                    <a:pt x="844" y="568"/>
                    <a:pt x="844" y="566"/>
                    <a:pt x="844" y="565"/>
                  </a:cubicBezTo>
                  <a:cubicBezTo>
                    <a:pt x="868" y="465"/>
                    <a:pt x="817" y="362"/>
                    <a:pt x="716" y="332"/>
                  </a:cubicBezTo>
                  <a:cubicBezTo>
                    <a:pt x="699" y="328"/>
                    <a:pt x="682" y="325"/>
                    <a:pt x="666" y="325"/>
                  </a:cubicBezTo>
                  <a:cubicBezTo>
                    <a:pt x="583" y="325"/>
                    <a:pt x="507" y="379"/>
                    <a:pt x="483" y="462"/>
                  </a:cubicBezTo>
                  <a:cubicBezTo>
                    <a:pt x="482" y="464"/>
                    <a:pt x="482" y="465"/>
                    <a:pt x="482" y="467"/>
                  </a:cubicBezTo>
                  <a:cubicBezTo>
                    <a:pt x="478" y="475"/>
                    <a:pt x="477" y="481"/>
                    <a:pt x="477" y="489"/>
                  </a:cubicBezTo>
                  <a:cubicBezTo>
                    <a:pt x="444" y="603"/>
                    <a:pt x="407" y="717"/>
                    <a:pt x="374" y="831"/>
                  </a:cubicBezTo>
                  <a:cubicBezTo>
                    <a:pt x="341" y="948"/>
                    <a:pt x="306" y="1065"/>
                    <a:pt x="276" y="1184"/>
                  </a:cubicBezTo>
                  <a:cubicBezTo>
                    <a:pt x="233" y="1341"/>
                    <a:pt x="203" y="1497"/>
                    <a:pt x="182" y="1657"/>
                  </a:cubicBezTo>
                  <a:cubicBezTo>
                    <a:pt x="163" y="1820"/>
                    <a:pt x="149" y="1990"/>
                    <a:pt x="178" y="2153"/>
                  </a:cubicBezTo>
                  <a:cubicBezTo>
                    <a:pt x="190" y="2222"/>
                    <a:pt x="220" y="2287"/>
                    <a:pt x="265" y="2343"/>
                  </a:cubicBezTo>
                  <a:cubicBezTo>
                    <a:pt x="306" y="2388"/>
                    <a:pt x="358" y="2423"/>
                    <a:pt x="417" y="2442"/>
                  </a:cubicBezTo>
                  <a:cubicBezTo>
                    <a:pt x="466" y="2459"/>
                    <a:pt x="517" y="2467"/>
                    <a:pt x="567" y="2467"/>
                  </a:cubicBezTo>
                  <a:cubicBezTo>
                    <a:pt x="629" y="2467"/>
                    <a:pt x="691" y="2455"/>
                    <a:pt x="749" y="2431"/>
                  </a:cubicBezTo>
                  <a:cubicBezTo>
                    <a:pt x="855" y="2390"/>
                    <a:pt x="944" y="2325"/>
                    <a:pt x="1029" y="2252"/>
                  </a:cubicBezTo>
                  <a:cubicBezTo>
                    <a:pt x="1199" y="2107"/>
                    <a:pt x="1351" y="1940"/>
                    <a:pt x="1479" y="1757"/>
                  </a:cubicBezTo>
                  <a:lnTo>
                    <a:pt x="1631" y="1538"/>
                  </a:lnTo>
                  <a:lnTo>
                    <a:pt x="1615" y="1611"/>
                  </a:lnTo>
                  <a:cubicBezTo>
                    <a:pt x="1596" y="1689"/>
                    <a:pt x="1579" y="1766"/>
                    <a:pt x="1561" y="1842"/>
                  </a:cubicBezTo>
                  <a:cubicBezTo>
                    <a:pt x="1544" y="1920"/>
                    <a:pt x="1534" y="2001"/>
                    <a:pt x="1522" y="2078"/>
                  </a:cubicBezTo>
                  <a:cubicBezTo>
                    <a:pt x="1504" y="2186"/>
                    <a:pt x="1487" y="2293"/>
                    <a:pt x="1468" y="2401"/>
                  </a:cubicBezTo>
                  <a:cubicBezTo>
                    <a:pt x="1454" y="2488"/>
                    <a:pt x="1446" y="2578"/>
                    <a:pt x="1435" y="2665"/>
                  </a:cubicBezTo>
                  <a:cubicBezTo>
                    <a:pt x="1420" y="2778"/>
                    <a:pt x="1408" y="2890"/>
                    <a:pt x="1395" y="3003"/>
                  </a:cubicBezTo>
                  <a:cubicBezTo>
                    <a:pt x="1243" y="3120"/>
                    <a:pt x="1093" y="3239"/>
                    <a:pt x="941" y="3357"/>
                  </a:cubicBezTo>
                  <a:cubicBezTo>
                    <a:pt x="882" y="3403"/>
                    <a:pt x="824" y="3454"/>
                    <a:pt x="767" y="3503"/>
                  </a:cubicBezTo>
                  <a:cubicBezTo>
                    <a:pt x="672" y="3580"/>
                    <a:pt x="581" y="3663"/>
                    <a:pt x="497" y="3751"/>
                  </a:cubicBezTo>
                  <a:cubicBezTo>
                    <a:pt x="412" y="3843"/>
                    <a:pt x="334" y="3941"/>
                    <a:pt x="268" y="4049"/>
                  </a:cubicBezTo>
                  <a:cubicBezTo>
                    <a:pt x="205" y="4146"/>
                    <a:pt x="151" y="4248"/>
                    <a:pt x="106" y="4355"/>
                  </a:cubicBezTo>
                  <a:cubicBezTo>
                    <a:pt x="24" y="4573"/>
                    <a:pt x="0" y="4822"/>
                    <a:pt x="80" y="5045"/>
                  </a:cubicBezTo>
                  <a:cubicBezTo>
                    <a:pt x="160" y="5262"/>
                    <a:pt x="327" y="5436"/>
                    <a:pt x="540" y="5528"/>
                  </a:cubicBezTo>
                  <a:cubicBezTo>
                    <a:pt x="642" y="5570"/>
                    <a:pt x="759" y="5607"/>
                    <a:pt x="874" y="5608"/>
                  </a:cubicBezTo>
                  <a:cubicBezTo>
                    <a:pt x="878" y="5608"/>
                    <a:pt x="882" y="5608"/>
                    <a:pt x="886" y="5608"/>
                  </a:cubicBezTo>
                  <a:cubicBezTo>
                    <a:pt x="983" y="5608"/>
                    <a:pt x="1078" y="5571"/>
                    <a:pt x="1151" y="5505"/>
                  </a:cubicBezTo>
                  <a:cubicBezTo>
                    <a:pt x="1199" y="5463"/>
                    <a:pt x="1237" y="5410"/>
                    <a:pt x="1262" y="5352"/>
                  </a:cubicBezTo>
                  <a:cubicBezTo>
                    <a:pt x="1278" y="5311"/>
                    <a:pt x="1294" y="5266"/>
                    <a:pt x="1306" y="5225"/>
                  </a:cubicBezTo>
                  <a:cubicBezTo>
                    <a:pt x="1317" y="5184"/>
                    <a:pt x="1330" y="5143"/>
                    <a:pt x="1341" y="5102"/>
                  </a:cubicBezTo>
                  <a:cubicBezTo>
                    <a:pt x="1387" y="4931"/>
                    <a:pt x="1428" y="4757"/>
                    <a:pt x="1466" y="4584"/>
                  </a:cubicBezTo>
                  <a:lnTo>
                    <a:pt x="1466" y="4586"/>
                  </a:lnTo>
                  <a:cubicBezTo>
                    <a:pt x="1500" y="4429"/>
                    <a:pt x="1531" y="4274"/>
                    <a:pt x="1560" y="4115"/>
                  </a:cubicBezTo>
                  <a:cubicBezTo>
                    <a:pt x="1594" y="3929"/>
                    <a:pt x="1615" y="3739"/>
                    <a:pt x="1639" y="3552"/>
                  </a:cubicBezTo>
                  <a:cubicBezTo>
                    <a:pt x="1655" y="3430"/>
                    <a:pt x="1669" y="3308"/>
                    <a:pt x="1683" y="3188"/>
                  </a:cubicBezTo>
                  <a:cubicBezTo>
                    <a:pt x="1797" y="3096"/>
                    <a:pt x="1911" y="3006"/>
                    <a:pt x="2025" y="2916"/>
                  </a:cubicBezTo>
                  <a:cubicBezTo>
                    <a:pt x="2142" y="2809"/>
                    <a:pt x="2050" y="2639"/>
                    <a:pt x="1921" y="2639"/>
                  </a:cubicBezTo>
                  <a:cubicBezTo>
                    <a:pt x="1894" y="2639"/>
                    <a:pt x="1866" y="2646"/>
                    <a:pt x="1838" y="2662"/>
                  </a:cubicBezTo>
                  <a:lnTo>
                    <a:pt x="1740" y="2737"/>
                  </a:lnTo>
                  <a:cubicBezTo>
                    <a:pt x="1753" y="2643"/>
                    <a:pt x="1767" y="2548"/>
                    <a:pt x="1780" y="2455"/>
                  </a:cubicBezTo>
                  <a:cubicBezTo>
                    <a:pt x="1792" y="2366"/>
                    <a:pt x="1810" y="2281"/>
                    <a:pt x="1826" y="2191"/>
                  </a:cubicBezTo>
                  <a:cubicBezTo>
                    <a:pt x="1843" y="2102"/>
                    <a:pt x="1859" y="2013"/>
                    <a:pt x="1875" y="1923"/>
                  </a:cubicBezTo>
                  <a:cubicBezTo>
                    <a:pt x="1924" y="1717"/>
                    <a:pt x="1968" y="1508"/>
                    <a:pt x="2031" y="1304"/>
                  </a:cubicBezTo>
                  <a:cubicBezTo>
                    <a:pt x="2065" y="1195"/>
                    <a:pt x="2095" y="1082"/>
                    <a:pt x="2133" y="973"/>
                  </a:cubicBezTo>
                  <a:cubicBezTo>
                    <a:pt x="2172" y="858"/>
                    <a:pt x="2212" y="742"/>
                    <a:pt x="2251" y="627"/>
                  </a:cubicBezTo>
                  <a:lnTo>
                    <a:pt x="2251" y="627"/>
                  </a:lnTo>
                  <a:lnTo>
                    <a:pt x="2248" y="636"/>
                  </a:lnTo>
                  <a:cubicBezTo>
                    <a:pt x="2299" y="500"/>
                    <a:pt x="2353" y="361"/>
                    <a:pt x="2399" y="221"/>
                  </a:cubicBezTo>
                  <a:cubicBezTo>
                    <a:pt x="2433" y="111"/>
                    <a:pt x="2338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6" name="Google Shape;7996;p17"/>
            <p:cNvSpPr/>
            <p:nvPr/>
          </p:nvSpPr>
          <p:spPr>
            <a:xfrm>
              <a:off x="4212117" y="434348"/>
              <a:ext cx="20082" cy="13631"/>
            </a:xfrm>
            <a:custGeom>
              <a:avLst/>
              <a:gdLst/>
              <a:ahLst/>
              <a:cxnLst/>
              <a:rect l="l" t="t" r="r" b="b"/>
              <a:pathLst>
                <a:path w="691" h="469" extrusionOk="0">
                  <a:moveTo>
                    <a:pt x="504" y="0"/>
                  </a:moveTo>
                  <a:cubicBezTo>
                    <a:pt x="494" y="0"/>
                    <a:pt x="484" y="1"/>
                    <a:pt x="474" y="3"/>
                  </a:cubicBezTo>
                  <a:cubicBezTo>
                    <a:pt x="399" y="15"/>
                    <a:pt x="327" y="32"/>
                    <a:pt x="254" y="53"/>
                  </a:cubicBezTo>
                  <a:cubicBezTo>
                    <a:pt x="159" y="79"/>
                    <a:pt x="46" y="117"/>
                    <a:pt x="21" y="227"/>
                  </a:cubicBezTo>
                  <a:cubicBezTo>
                    <a:pt x="1" y="317"/>
                    <a:pt x="37" y="413"/>
                    <a:pt x="126" y="451"/>
                  </a:cubicBezTo>
                  <a:lnTo>
                    <a:pt x="132" y="453"/>
                  </a:lnTo>
                  <a:lnTo>
                    <a:pt x="138" y="456"/>
                  </a:lnTo>
                  <a:cubicBezTo>
                    <a:pt x="142" y="457"/>
                    <a:pt x="145" y="458"/>
                    <a:pt x="148" y="459"/>
                  </a:cubicBezTo>
                  <a:lnTo>
                    <a:pt x="148" y="459"/>
                  </a:lnTo>
                  <a:cubicBezTo>
                    <a:pt x="147" y="459"/>
                    <a:pt x="145" y="458"/>
                    <a:pt x="143" y="458"/>
                  </a:cubicBezTo>
                  <a:lnTo>
                    <a:pt x="143" y="458"/>
                  </a:lnTo>
                  <a:lnTo>
                    <a:pt x="156" y="463"/>
                  </a:lnTo>
                  <a:cubicBezTo>
                    <a:pt x="153" y="461"/>
                    <a:pt x="151" y="460"/>
                    <a:pt x="148" y="459"/>
                  </a:cubicBezTo>
                  <a:lnTo>
                    <a:pt x="148" y="459"/>
                  </a:lnTo>
                  <a:cubicBezTo>
                    <a:pt x="169" y="465"/>
                    <a:pt x="189" y="469"/>
                    <a:pt x="209" y="469"/>
                  </a:cubicBezTo>
                  <a:cubicBezTo>
                    <a:pt x="241" y="469"/>
                    <a:pt x="271" y="461"/>
                    <a:pt x="298" y="447"/>
                  </a:cubicBezTo>
                  <a:cubicBezTo>
                    <a:pt x="314" y="437"/>
                    <a:pt x="330" y="426"/>
                    <a:pt x="341" y="413"/>
                  </a:cubicBezTo>
                  <a:lnTo>
                    <a:pt x="368" y="404"/>
                  </a:lnTo>
                  <a:cubicBezTo>
                    <a:pt x="412" y="391"/>
                    <a:pt x="456" y="380"/>
                    <a:pt x="501" y="372"/>
                  </a:cubicBezTo>
                  <a:lnTo>
                    <a:pt x="499" y="372"/>
                  </a:lnTo>
                  <a:lnTo>
                    <a:pt x="518" y="368"/>
                  </a:lnTo>
                  <a:cubicBezTo>
                    <a:pt x="616" y="350"/>
                    <a:pt x="691" y="268"/>
                    <a:pt x="678" y="163"/>
                  </a:cubicBezTo>
                  <a:cubicBezTo>
                    <a:pt x="668" y="78"/>
                    <a:pt x="590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7" name="Google Shape;7997;p17"/>
            <p:cNvSpPr/>
            <p:nvPr/>
          </p:nvSpPr>
          <p:spPr>
            <a:xfrm>
              <a:off x="4204009" y="452425"/>
              <a:ext cx="51789" cy="17933"/>
            </a:xfrm>
            <a:custGeom>
              <a:avLst/>
              <a:gdLst/>
              <a:ahLst/>
              <a:cxnLst/>
              <a:rect l="l" t="t" r="r" b="b"/>
              <a:pathLst>
                <a:path w="1782" h="617" extrusionOk="0">
                  <a:moveTo>
                    <a:pt x="1606" y="0"/>
                  </a:moveTo>
                  <a:cubicBezTo>
                    <a:pt x="1593" y="0"/>
                    <a:pt x="1580" y="2"/>
                    <a:pt x="1567" y="5"/>
                  </a:cubicBezTo>
                  <a:cubicBezTo>
                    <a:pt x="1270" y="68"/>
                    <a:pt x="978" y="130"/>
                    <a:pt x="680" y="192"/>
                  </a:cubicBezTo>
                  <a:cubicBezTo>
                    <a:pt x="568" y="213"/>
                    <a:pt x="457" y="232"/>
                    <a:pt x="342" y="244"/>
                  </a:cubicBezTo>
                  <a:lnTo>
                    <a:pt x="342" y="244"/>
                  </a:lnTo>
                  <a:cubicBezTo>
                    <a:pt x="343" y="243"/>
                    <a:pt x="345" y="243"/>
                    <a:pt x="346" y="243"/>
                  </a:cubicBezTo>
                  <a:lnTo>
                    <a:pt x="346" y="243"/>
                  </a:lnTo>
                  <a:lnTo>
                    <a:pt x="321" y="246"/>
                  </a:lnTo>
                  <a:lnTo>
                    <a:pt x="321" y="246"/>
                  </a:lnTo>
                  <a:cubicBezTo>
                    <a:pt x="321" y="246"/>
                    <a:pt x="321" y="246"/>
                    <a:pt x="321" y="246"/>
                  </a:cubicBezTo>
                  <a:lnTo>
                    <a:pt x="321" y="246"/>
                  </a:lnTo>
                  <a:cubicBezTo>
                    <a:pt x="328" y="245"/>
                    <a:pt x="335" y="244"/>
                    <a:pt x="342" y="244"/>
                  </a:cubicBezTo>
                  <a:lnTo>
                    <a:pt x="342" y="244"/>
                  </a:lnTo>
                  <a:cubicBezTo>
                    <a:pt x="335" y="245"/>
                    <a:pt x="328" y="246"/>
                    <a:pt x="321" y="246"/>
                  </a:cubicBezTo>
                  <a:lnTo>
                    <a:pt x="321" y="246"/>
                  </a:lnTo>
                  <a:cubicBezTo>
                    <a:pt x="321" y="246"/>
                    <a:pt x="321" y="246"/>
                    <a:pt x="321" y="246"/>
                  </a:cubicBezTo>
                  <a:lnTo>
                    <a:pt x="321" y="246"/>
                  </a:lnTo>
                  <a:lnTo>
                    <a:pt x="321" y="246"/>
                  </a:lnTo>
                  <a:cubicBezTo>
                    <a:pt x="320" y="246"/>
                    <a:pt x="319" y="246"/>
                    <a:pt x="318" y="246"/>
                  </a:cubicBezTo>
                  <a:cubicBezTo>
                    <a:pt x="289" y="220"/>
                    <a:pt x="256" y="206"/>
                    <a:pt x="219" y="200"/>
                  </a:cubicBezTo>
                  <a:cubicBezTo>
                    <a:pt x="211" y="199"/>
                    <a:pt x="203" y="198"/>
                    <a:pt x="194" y="198"/>
                  </a:cubicBezTo>
                  <a:cubicBezTo>
                    <a:pt x="105" y="198"/>
                    <a:pt x="16" y="266"/>
                    <a:pt x="7" y="360"/>
                  </a:cubicBezTo>
                  <a:cubicBezTo>
                    <a:pt x="1" y="406"/>
                    <a:pt x="9" y="450"/>
                    <a:pt x="31" y="491"/>
                  </a:cubicBezTo>
                  <a:cubicBezTo>
                    <a:pt x="56" y="539"/>
                    <a:pt x="99" y="577"/>
                    <a:pt x="151" y="596"/>
                  </a:cubicBezTo>
                  <a:cubicBezTo>
                    <a:pt x="189" y="609"/>
                    <a:pt x="228" y="616"/>
                    <a:pt x="268" y="616"/>
                  </a:cubicBezTo>
                  <a:cubicBezTo>
                    <a:pt x="272" y="616"/>
                    <a:pt x="276" y="616"/>
                    <a:pt x="280" y="616"/>
                  </a:cubicBezTo>
                  <a:cubicBezTo>
                    <a:pt x="299" y="616"/>
                    <a:pt x="318" y="615"/>
                    <a:pt x="337" y="613"/>
                  </a:cubicBezTo>
                  <a:cubicBezTo>
                    <a:pt x="409" y="607"/>
                    <a:pt x="482" y="596"/>
                    <a:pt x="553" y="583"/>
                  </a:cubicBezTo>
                  <a:cubicBezTo>
                    <a:pt x="705" y="554"/>
                    <a:pt x="856" y="518"/>
                    <a:pt x="1006" y="482"/>
                  </a:cubicBezTo>
                  <a:cubicBezTo>
                    <a:pt x="1221" y="431"/>
                    <a:pt x="1434" y="372"/>
                    <a:pt x="1646" y="314"/>
                  </a:cubicBezTo>
                  <a:cubicBezTo>
                    <a:pt x="1731" y="292"/>
                    <a:pt x="1782" y="205"/>
                    <a:pt x="1760" y="119"/>
                  </a:cubicBezTo>
                  <a:cubicBezTo>
                    <a:pt x="1742" y="48"/>
                    <a:pt x="1678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8" name="Google Shape;7998;p17"/>
            <p:cNvSpPr/>
            <p:nvPr/>
          </p:nvSpPr>
          <p:spPr>
            <a:xfrm>
              <a:off x="4295240" y="394414"/>
              <a:ext cx="66931" cy="87079"/>
            </a:xfrm>
            <a:custGeom>
              <a:avLst/>
              <a:gdLst/>
              <a:ahLst/>
              <a:cxnLst/>
              <a:rect l="l" t="t" r="r" b="b"/>
              <a:pathLst>
                <a:path w="2303" h="2996" extrusionOk="0">
                  <a:moveTo>
                    <a:pt x="1191" y="2020"/>
                  </a:moveTo>
                  <a:lnTo>
                    <a:pt x="1191" y="2020"/>
                  </a:lnTo>
                  <a:cubicBezTo>
                    <a:pt x="1189" y="2022"/>
                    <a:pt x="1187" y="2024"/>
                    <a:pt x="1185" y="2027"/>
                  </a:cubicBezTo>
                  <a:lnTo>
                    <a:pt x="1185" y="2027"/>
                  </a:lnTo>
                  <a:cubicBezTo>
                    <a:pt x="1187" y="2024"/>
                    <a:pt x="1189" y="2022"/>
                    <a:pt x="1191" y="2020"/>
                  </a:cubicBezTo>
                  <a:close/>
                  <a:moveTo>
                    <a:pt x="1579" y="346"/>
                  </a:moveTo>
                  <a:cubicBezTo>
                    <a:pt x="1591" y="346"/>
                    <a:pt x="1602" y="347"/>
                    <a:pt x="1614" y="347"/>
                  </a:cubicBezTo>
                  <a:cubicBezTo>
                    <a:pt x="1627" y="348"/>
                    <a:pt x="1639" y="350"/>
                    <a:pt x="1654" y="352"/>
                  </a:cubicBezTo>
                  <a:cubicBezTo>
                    <a:pt x="1669" y="356"/>
                    <a:pt x="1685" y="361"/>
                    <a:pt x="1701" y="366"/>
                  </a:cubicBezTo>
                  <a:cubicBezTo>
                    <a:pt x="1711" y="369"/>
                    <a:pt x="1720" y="374"/>
                    <a:pt x="1730" y="379"/>
                  </a:cubicBezTo>
                  <a:cubicBezTo>
                    <a:pt x="1744" y="386"/>
                    <a:pt x="1758" y="394"/>
                    <a:pt x="1771" y="402"/>
                  </a:cubicBezTo>
                  <a:cubicBezTo>
                    <a:pt x="1783" y="410"/>
                    <a:pt x="1795" y="421"/>
                    <a:pt x="1806" y="431"/>
                  </a:cubicBezTo>
                  <a:cubicBezTo>
                    <a:pt x="1821" y="445"/>
                    <a:pt x="1834" y="459"/>
                    <a:pt x="1848" y="475"/>
                  </a:cubicBezTo>
                  <a:cubicBezTo>
                    <a:pt x="1856" y="486"/>
                    <a:pt x="1863" y="494"/>
                    <a:pt x="1872" y="507"/>
                  </a:cubicBezTo>
                  <a:cubicBezTo>
                    <a:pt x="1880" y="519"/>
                    <a:pt x="1888" y="537"/>
                    <a:pt x="1894" y="548"/>
                  </a:cubicBezTo>
                  <a:cubicBezTo>
                    <a:pt x="1899" y="559"/>
                    <a:pt x="1904" y="570"/>
                    <a:pt x="1908" y="583"/>
                  </a:cubicBezTo>
                  <a:cubicBezTo>
                    <a:pt x="1913" y="599"/>
                    <a:pt x="1918" y="616"/>
                    <a:pt x="1921" y="632"/>
                  </a:cubicBezTo>
                  <a:cubicBezTo>
                    <a:pt x="1926" y="657"/>
                    <a:pt x="1931" y="683"/>
                    <a:pt x="1931" y="706"/>
                  </a:cubicBezTo>
                  <a:cubicBezTo>
                    <a:pt x="1932" y="728"/>
                    <a:pt x="1931" y="752"/>
                    <a:pt x="1931" y="774"/>
                  </a:cubicBezTo>
                  <a:cubicBezTo>
                    <a:pt x="1927" y="814"/>
                    <a:pt x="1921" y="853"/>
                    <a:pt x="1913" y="893"/>
                  </a:cubicBezTo>
                  <a:cubicBezTo>
                    <a:pt x="1904" y="931"/>
                    <a:pt x="1893" y="967"/>
                    <a:pt x="1880" y="1004"/>
                  </a:cubicBezTo>
                  <a:cubicBezTo>
                    <a:pt x="1859" y="1061"/>
                    <a:pt x="1836" y="1116"/>
                    <a:pt x="1807" y="1170"/>
                  </a:cubicBezTo>
                  <a:lnTo>
                    <a:pt x="1814" y="1157"/>
                  </a:lnTo>
                  <a:lnTo>
                    <a:pt x="1814" y="1157"/>
                  </a:lnTo>
                  <a:cubicBezTo>
                    <a:pt x="1752" y="1275"/>
                    <a:pt x="1684" y="1387"/>
                    <a:pt x="1609" y="1495"/>
                  </a:cubicBezTo>
                  <a:lnTo>
                    <a:pt x="1502" y="1640"/>
                  </a:lnTo>
                  <a:cubicBezTo>
                    <a:pt x="1473" y="1680"/>
                    <a:pt x="1446" y="1719"/>
                    <a:pt x="1415" y="1757"/>
                  </a:cubicBezTo>
                  <a:cubicBezTo>
                    <a:pt x="1336" y="1850"/>
                    <a:pt x="1258" y="1941"/>
                    <a:pt x="1179" y="2033"/>
                  </a:cubicBezTo>
                  <a:lnTo>
                    <a:pt x="1179" y="2033"/>
                  </a:lnTo>
                  <a:cubicBezTo>
                    <a:pt x="1059" y="2164"/>
                    <a:pt x="932" y="2287"/>
                    <a:pt x="797" y="2402"/>
                  </a:cubicBezTo>
                  <a:cubicBezTo>
                    <a:pt x="732" y="2454"/>
                    <a:pt x="666" y="2505"/>
                    <a:pt x="595" y="2549"/>
                  </a:cubicBezTo>
                  <a:cubicBezTo>
                    <a:pt x="568" y="2568"/>
                    <a:pt x="538" y="2584"/>
                    <a:pt x="509" y="2600"/>
                  </a:cubicBezTo>
                  <a:cubicBezTo>
                    <a:pt x="489" y="2607"/>
                    <a:pt x="468" y="2615"/>
                    <a:pt x="449" y="2623"/>
                  </a:cubicBezTo>
                  <a:cubicBezTo>
                    <a:pt x="432" y="2628"/>
                    <a:pt x="414" y="2633"/>
                    <a:pt x="397" y="2637"/>
                  </a:cubicBezTo>
                  <a:lnTo>
                    <a:pt x="381" y="2639"/>
                  </a:lnTo>
                  <a:lnTo>
                    <a:pt x="376" y="2639"/>
                  </a:lnTo>
                  <a:cubicBezTo>
                    <a:pt x="373" y="2633"/>
                    <a:pt x="370" y="2625"/>
                    <a:pt x="368" y="2620"/>
                  </a:cubicBezTo>
                  <a:cubicBezTo>
                    <a:pt x="368" y="2615"/>
                    <a:pt x="367" y="2611"/>
                    <a:pt x="365" y="2606"/>
                  </a:cubicBezTo>
                  <a:cubicBezTo>
                    <a:pt x="357" y="2552"/>
                    <a:pt x="352" y="2498"/>
                    <a:pt x="349" y="2446"/>
                  </a:cubicBezTo>
                  <a:cubicBezTo>
                    <a:pt x="343" y="2307"/>
                    <a:pt x="351" y="2169"/>
                    <a:pt x="357" y="2031"/>
                  </a:cubicBezTo>
                  <a:cubicBezTo>
                    <a:pt x="370" y="1893"/>
                    <a:pt x="390" y="1757"/>
                    <a:pt x="417" y="1621"/>
                  </a:cubicBezTo>
                  <a:cubicBezTo>
                    <a:pt x="432" y="1553"/>
                    <a:pt x="449" y="1487"/>
                    <a:pt x="466" y="1420"/>
                  </a:cubicBezTo>
                  <a:cubicBezTo>
                    <a:pt x="477" y="1427"/>
                    <a:pt x="487" y="1430"/>
                    <a:pt x="498" y="1433"/>
                  </a:cubicBezTo>
                  <a:cubicBezTo>
                    <a:pt x="513" y="1437"/>
                    <a:pt x="528" y="1439"/>
                    <a:pt x="543" y="1439"/>
                  </a:cubicBezTo>
                  <a:cubicBezTo>
                    <a:pt x="616" y="1439"/>
                    <a:pt x="683" y="1391"/>
                    <a:pt x="705" y="1317"/>
                  </a:cubicBezTo>
                  <a:cubicBezTo>
                    <a:pt x="726" y="1251"/>
                    <a:pt x="748" y="1184"/>
                    <a:pt x="772" y="1118"/>
                  </a:cubicBezTo>
                  <a:cubicBezTo>
                    <a:pt x="796" y="1059"/>
                    <a:pt x="821" y="999"/>
                    <a:pt x="851" y="941"/>
                  </a:cubicBezTo>
                  <a:cubicBezTo>
                    <a:pt x="886" y="874"/>
                    <a:pt x="925" y="809"/>
                    <a:pt x="967" y="747"/>
                  </a:cubicBezTo>
                  <a:cubicBezTo>
                    <a:pt x="997" y="703"/>
                    <a:pt x="1030" y="662"/>
                    <a:pt x="1063" y="621"/>
                  </a:cubicBezTo>
                  <a:cubicBezTo>
                    <a:pt x="1098" y="584"/>
                    <a:pt x="1133" y="551"/>
                    <a:pt x="1169" y="519"/>
                  </a:cubicBezTo>
                  <a:cubicBezTo>
                    <a:pt x="1196" y="499"/>
                    <a:pt x="1221" y="480"/>
                    <a:pt x="1248" y="461"/>
                  </a:cubicBezTo>
                  <a:cubicBezTo>
                    <a:pt x="1280" y="442"/>
                    <a:pt x="1312" y="424"/>
                    <a:pt x="1345" y="407"/>
                  </a:cubicBezTo>
                  <a:cubicBezTo>
                    <a:pt x="1370" y="394"/>
                    <a:pt x="1400" y="383"/>
                    <a:pt x="1424" y="375"/>
                  </a:cubicBezTo>
                  <a:cubicBezTo>
                    <a:pt x="1449" y="367"/>
                    <a:pt x="1475" y="360"/>
                    <a:pt x="1497" y="355"/>
                  </a:cubicBezTo>
                  <a:cubicBezTo>
                    <a:pt x="1519" y="352"/>
                    <a:pt x="1540" y="348"/>
                    <a:pt x="1562" y="347"/>
                  </a:cubicBezTo>
                  <a:cubicBezTo>
                    <a:pt x="1568" y="346"/>
                    <a:pt x="1573" y="346"/>
                    <a:pt x="1579" y="346"/>
                  </a:cubicBezTo>
                  <a:close/>
                  <a:moveTo>
                    <a:pt x="1584" y="1"/>
                  </a:moveTo>
                  <a:cubicBezTo>
                    <a:pt x="1386" y="1"/>
                    <a:pt x="1190" y="76"/>
                    <a:pt x="1030" y="192"/>
                  </a:cubicBezTo>
                  <a:cubicBezTo>
                    <a:pt x="846" y="325"/>
                    <a:pt x="707" y="500"/>
                    <a:pt x="598" y="695"/>
                  </a:cubicBezTo>
                  <a:cubicBezTo>
                    <a:pt x="567" y="678"/>
                    <a:pt x="533" y="669"/>
                    <a:pt x="498" y="669"/>
                  </a:cubicBezTo>
                  <a:cubicBezTo>
                    <a:pt x="458" y="669"/>
                    <a:pt x="418" y="681"/>
                    <a:pt x="384" y="705"/>
                  </a:cubicBezTo>
                  <a:cubicBezTo>
                    <a:pt x="348" y="735"/>
                    <a:pt x="319" y="773"/>
                    <a:pt x="299" y="815"/>
                  </a:cubicBezTo>
                  <a:cubicBezTo>
                    <a:pt x="273" y="866"/>
                    <a:pt x="251" y="920"/>
                    <a:pt x="232" y="974"/>
                  </a:cubicBezTo>
                  <a:cubicBezTo>
                    <a:pt x="194" y="1075"/>
                    <a:pt x="161" y="1180"/>
                    <a:pt x="134" y="1284"/>
                  </a:cubicBezTo>
                  <a:cubicBezTo>
                    <a:pt x="67" y="1523"/>
                    <a:pt x="26" y="1768"/>
                    <a:pt x="14" y="2015"/>
                  </a:cubicBezTo>
                  <a:cubicBezTo>
                    <a:pt x="9" y="2099"/>
                    <a:pt x="3" y="2183"/>
                    <a:pt x="3" y="2267"/>
                  </a:cubicBezTo>
                  <a:cubicBezTo>
                    <a:pt x="3" y="2319"/>
                    <a:pt x="1" y="2368"/>
                    <a:pt x="3" y="2419"/>
                  </a:cubicBezTo>
                  <a:cubicBezTo>
                    <a:pt x="6" y="2531"/>
                    <a:pt x="6" y="2649"/>
                    <a:pt x="42" y="2753"/>
                  </a:cubicBezTo>
                  <a:cubicBezTo>
                    <a:pt x="72" y="2846"/>
                    <a:pt x="140" y="2922"/>
                    <a:pt x="229" y="2962"/>
                  </a:cubicBezTo>
                  <a:cubicBezTo>
                    <a:pt x="278" y="2984"/>
                    <a:pt x="332" y="2995"/>
                    <a:pt x="387" y="2995"/>
                  </a:cubicBezTo>
                  <a:cubicBezTo>
                    <a:pt x="425" y="2995"/>
                    <a:pt x="462" y="2989"/>
                    <a:pt x="498" y="2979"/>
                  </a:cubicBezTo>
                  <a:cubicBezTo>
                    <a:pt x="607" y="2948"/>
                    <a:pt x="712" y="2899"/>
                    <a:pt x="805" y="2832"/>
                  </a:cubicBezTo>
                  <a:cubicBezTo>
                    <a:pt x="908" y="2763"/>
                    <a:pt x="1005" y="2683"/>
                    <a:pt x="1096" y="2600"/>
                  </a:cubicBezTo>
                  <a:cubicBezTo>
                    <a:pt x="1229" y="2479"/>
                    <a:pt x="1353" y="2349"/>
                    <a:pt x="1468" y="2212"/>
                  </a:cubicBezTo>
                  <a:lnTo>
                    <a:pt x="1601" y="2052"/>
                  </a:lnTo>
                  <a:cubicBezTo>
                    <a:pt x="1625" y="2022"/>
                    <a:pt x="1654" y="1993"/>
                    <a:pt x="1676" y="1962"/>
                  </a:cubicBezTo>
                  <a:cubicBezTo>
                    <a:pt x="1738" y="1876"/>
                    <a:pt x="1801" y="1791"/>
                    <a:pt x="1864" y="1704"/>
                  </a:cubicBezTo>
                  <a:cubicBezTo>
                    <a:pt x="1921" y="1624"/>
                    <a:pt x="1975" y="1542"/>
                    <a:pt x="2024" y="1458"/>
                  </a:cubicBezTo>
                  <a:cubicBezTo>
                    <a:pt x="2087" y="1352"/>
                    <a:pt x="2141" y="1241"/>
                    <a:pt x="2187" y="1126"/>
                  </a:cubicBezTo>
                  <a:cubicBezTo>
                    <a:pt x="2269" y="896"/>
                    <a:pt x="2303" y="646"/>
                    <a:pt x="2206" y="413"/>
                  </a:cubicBezTo>
                  <a:cubicBezTo>
                    <a:pt x="2119" y="204"/>
                    <a:pt x="1916" y="40"/>
                    <a:pt x="1690" y="8"/>
                  </a:cubicBezTo>
                  <a:cubicBezTo>
                    <a:pt x="1655" y="3"/>
                    <a:pt x="1619" y="1"/>
                    <a:pt x="1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7999" name="Google Shape;7999;p17"/>
            <p:cNvSpPr/>
            <p:nvPr/>
          </p:nvSpPr>
          <p:spPr>
            <a:xfrm>
              <a:off x="4358134" y="466434"/>
              <a:ext cx="26185" cy="66065"/>
            </a:xfrm>
            <a:custGeom>
              <a:avLst/>
              <a:gdLst/>
              <a:ahLst/>
              <a:cxnLst/>
              <a:rect l="l" t="t" r="r" b="b"/>
              <a:pathLst>
                <a:path w="901" h="2273" extrusionOk="0">
                  <a:moveTo>
                    <a:pt x="684" y="0"/>
                  </a:moveTo>
                  <a:cubicBezTo>
                    <a:pt x="601" y="0"/>
                    <a:pt x="525" y="56"/>
                    <a:pt x="503" y="139"/>
                  </a:cubicBezTo>
                  <a:lnTo>
                    <a:pt x="503" y="139"/>
                  </a:lnTo>
                  <a:lnTo>
                    <a:pt x="504" y="136"/>
                  </a:lnTo>
                  <a:lnTo>
                    <a:pt x="504" y="136"/>
                  </a:lnTo>
                  <a:cubicBezTo>
                    <a:pt x="477" y="242"/>
                    <a:pt x="460" y="351"/>
                    <a:pt x="443" y="460"/>
                  </a:cubicBezTo>
                  <a:cubicBezTo>
                    <a:pt x="425" y="563"/>
                    <a:pt x="406" y="664"/>
                    <a:pt x="386" y="766"/>
                  </a:cubicBezTo>
                  <a:cubicBezTo>
                    <a:pt x="341" y="970"/>
                    <a:pt x="294" y="1174"/>
                    <a:pt x="242" y="1377"/>
                  </a:cubicBezTo>
                  <a:cubicBezTo>
                    <a:pt x="185" y="1605"/>
                    <a:pt x="112" y="1828"/>
                    <a:pt x="33" y="2050"/>
                  </a:cubicBezTo>
                  <a:cubicBezTo>
                    <a:pt x="1" y="2140"/>
                    <a:pt x="64" y="2240"/>
                    <a:pt x="151" y="2265"/>
                  </a:cubicBezTo>
                  <a:cubicBezTo>
                    <a:pt x="167" y="2270"/>
                    <a:pt x="183" y="2273"/>
                    <a:pt x="200" y="2273"/>
                  </a:cubicBezTo>
                  <a:cubicBezTo>
                    <a:pt x="278" y="2271"/>
                    <a:pt x="346" y="2221"/>
                    <a:pt x="368" y="2146"/>
                  </a:cubicBezTo>
                  <a:cubicBezTo>
                    <a:pt x="420" y="1993"/>
                    <a:pt x="471" y="1837"/>
                    <a:pt x="517" y="1682"/>
                  </a:cubicBezTo>
                  <a:cubicBezTo>
                    <a:pt x="558" y="1543"/>
                    <a:pt x="596" y="1404"/>
                    <a:pt x="633" y="1263"/>
                  </a:cubicBezTo>
                  <a:cubicBezTo>
                    <a:pt x="704" y="984"/>
                    <a:pt x="766" y="704"/>
                    <a:pt x="821" y="422"/>
                  </a:cubicBezTo>
                  <a:cubicBezTo>
                    <a:pt x="834" y="367"/>
                    <a:pt x="846" y="310"/>
                    <a:pt x="862" y="254"/>
                  </a:cubicBezTo>
                  <a:cubicBezTo>
                    <a:pt x="900" y="153"/>
                    <a:pt x="845" y="41"/>
                    <a:pt x="742" y="9"/>
                  </a:cubicBezTo>
                  <a:cubicBezTo>
                    <a:pt x="723" y="3"/>
                    <a:pt x="703" y="0"/>
                    <a:pt x="6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0" name="Google Shape;8000;p17"/>
            <p:cNvSpPr/>
            <p:nvPr/>
          </p:nvSpPr>
          <p:spPr>
            <a:xfrm>
              <a:off x="4454247" y="403453"/>
              <a:ext cx="55655" cy="81760"/>
            </a:xfrm>
            <a:custGeom>
              <a:avLst/>
              <a:gdLst/>
              <a:ahLst/>
              <a:cxnLst/>
              <a:rect l="l" t="t" r="r" b="b"/>
              <a:pathLst>
                <a:path w="1915" h="2813" extrusionOk="0">
                  <a:moveTo>
                    <a:pt x="1632" y="0"/>
                  </a:moveTo>
                  <a:cubicBezTo>
                    <a:pt x="1604" y="0"/>
                    <a:pt x="1576" y="3"/>
                    <a:pt x="1549" y="9"/>
                  </a:cubicBezTo>
                  <a:cubicBezTo>
                    <a:pt x="1365" y="49"/>
                    <a:pt x="1190" y="117"/>
                    <a:pt x="1012" y="178"/>
                  </a:cubicBezTo>
                  <a:cubicBezTo>
                    <a:pt x="914" y="213"/>
                    <a:pt x="816" y="246"/>
                    <a:pt x="718" y="280"/>
                  </a:cubicBezTo>
                  <a:cubicBezTo>
                    <a:pt x="672" y="296"/>
                    <a:pt x="626" y="311"/>
                    <a:pt x="580" y="327"/>
                  </a:cubicBezTo>
                  <a:cubicBezTo>
                    <a:pt x="533" y="341"/>
                    <a:pt x="487" y="360"/>
                    <a:pt x="442" y="384"/>
                  </a:cubicBezTo>
                  <a:cubicBezTo>
                    <a:pt x="403" y="405"/>
                    <a:pt x="370" y="438"/>
                    <a:pt x="346" y="478"/>
                  </a:cubicBezTo>
                  <a:cubicBezTo>
                    <a:pt x="311" y="535"/>
                    <a:pt x="309" y="607"/>
                    <a:pt x="343" y="668"/>
                  </a:cubicBezTo>
                  <a:cubicBezTo>
                    <a:pt x="365" y="710"/>
                    <a:pt x="403" y="745"/>
                    <a:pt x="447" y="763"/>
                  </a:cubicBezTo>
                  <a:cubicBezTo>
                    <a:pt x="466" y="770"/>
                    <a:pt x="485" y="775"/>
                    <a:pt x="503" y="781"/>
                  </a:cubicBezTo>
                  <a:cubicBezTo>
                    <a:pt x="519" y="786"/>
                    <a:pt x="536" y="788"/>
                    <a:pt x="552" y="788"/>
                  </a:cubicBezTo>
                  <a:cubicBezTo>
                    <a:pt x="629" y="788"/>
                    <a:pt x="701" y="742"/>
                    <a:pt x="731" y="668"/>
                  </a:cubicBezTo>
                  <a:cubicBezTo>
                    <a:pt x="833" y="626"/>
                    <a:pt x="939" y="593"/>
                    <a:pt x="1042" y="555"/>
                  </a:cubicBezTo>
                  <a:cubicBezTo>
                    <a:pt x="1167" y="511"/>
                    <a:pt x="1293" y="465"/>
                    <a:pt x="1418" y="422"/>
                  </a:cubicBezTo>
                  <a:lnTo>
                    <a:pt x="1418" y="422"/>
                  </a:lnTo>
                  <a:cubicBezTo>
                    <a:pt x="1411" y="425"/>
                    <a:pt x="1403" y="427"/>
                    <a:pt x="1395" y="430"/>
                  </a:cubicBezTo>
                  <a:cubicBezTo>
                    <a:pt x="1424" y="422"/>
                    <a:pt x="1452" y="413"/>
                    <a:pt x="1481" y="406"/>
                  </a:cubicBezTo>
                  <a:lnTo>
                    <a:pt x="1481" y="406"/>
                  </a:lnTo>
                  <a:cubicBezTo>
                    <a:pt x="1460" y="436"/>
                    <a:pt x="1441" y="466"/>
                    <a:pt x="1421" y="497"/>
                  </a:cubicBezTo>
                  <a:cubicBezTo>
                    <a:pt x="1418" y="501"/>
                    <a:pt x="1414" y="506"/>
                    <a:pt x="1411" y="511"/>
                  </a:cubicBezTo>
                  <a:lnTo>
                    <a:pt x="1421" y="498"/>
                  </a:lnTo>
                  <a:lnTo>
                    <a:pt x="1421" y="498"/>
                  </a:lnTo>
                  <a:cubicBezTo>
                    <a:pt x="1326" y="630"/>
                    <a:pt x="1221" y="753"/>
                    <a:pt x="1118" y="878"/>
                  </a:cubicBezTo>
                  <a:cubicBezTo>
                    <a:pt x="1060" y="951"/>
                    <a:pt x="996" y="1021"/>
                    <a:pt x="935" y="1090"/>
                  </a:cubicBezTo>
                  <a:cubicBezTo>
                    <a:pt x="669" y="1386"/>
                    <a:pt x="397" y="1679"/>
                    <a:pt x="162" y="1999"/>
                  </a:cubicBezTo>
                  <a:cubicBezTo>
                    <a:pt x="129" y="2046"/>
                    <a:pt x="97" y="2094"/>
                    <a:pt x="69" y="2144"/>
                  </a:cubicBezTo>
                  <a:cubicBezTo>
                    <a:pt x="15" y="2235"/>
                    <a:pt x="1" y="2344"/>
                    <a:pt x="28" y="2445"/>
                  </a:cubicBezTo>
                  <a:cubicBezTo>
                    <a:pt x="55" y="2547"/>
                    <a:pt x="134" y="2634"/>
                    <a:pt x="219" y="2692"/>
                  </a:cubicBezTo>
                  <a:cubicBezTo>
                    <a:pt x="317" y="2755"/>
                    <a:pt x="431" y="2795"/>
                    <a:pt x="549" y="2805"/>
                  </a:cubicBezTo>
                  <a:cubicBezTo>
                    <a:pt x="588" y="2809"/>
                    <a:pt x="629" y="2811"/>
                    <a:pt x="669" y="2812"/>
                  </a:cubicBezTo>
                  <a:cubicBezTo>
                    <a:pt x="759" y="2811"/>
                    <a:pt x="851" y="2805"/>
                    <a:pt x="939" y="2790"/>
                  </a:cubicBezTo>
                  <a:cubicBezTo>
                    <a:pt x="1038" y="2778"/>
                    <a:pt x="1134" y="2759"/>
                    <a:pt x="1231" y="2732"/>
                  </a:cubicBezTo>
                  <a:cubicBezTo>
                    <a:pt x="1338" y="2702"/>
                    <a:pt x="1446" y="2670"/>
                    <a:pt x="1554" y="2637"/>
                  </a:cubicBezTo>
                  <a:cubicBezTo>
                    <a:pt x="1606" y="2621"/>
                    <a:pt x="1649" y="2585"/>
                    <a:pt x="1672" y="2535"/>
                  </a:cubicBezTo>
                  <a:cubicBezTo>
                    <a:pt x="1728" y="2410"/>
                    <a:pt x="1633" y="2282"/>
                    <a:pt x="1512" y="2282"/>
                  </a:cubicBezTo>
                  <a:cubicBezTo>
                    <a:pt x="1489" y="2282"/>
                    <a:pt x="1465" y="2286"/>
                    <a:pt x="1441" y="2296"/>
                  </a:cubicBezTo>
                  <a:lnTo>
                    <a:pt x="1376" y="2319"/>
                  </a:lnTo>
                  <a:lnTo>
                    <a:pt x="1376" y="2319"/>
                  </a:lnTo>
                  <a:lnTo>
                    <a:pt x="1392" y="2314"/>
                  </a:lnTo>
                  <a:lnTo>
                    <a:pt x="1372" y="2320"/>
                  </a:lnTo>
                  <a:cubicBezTo>
                    <a:pt x="1248" y="2361"/>
                    <a:pt x="1122" y="2396"/>
                    <a:pt x="995" y="2423"/>
                  </a:cubicBezTo>
                  <a:cubicBezTo>
                    <a:pt x="914" y="2436"/>
                    <a:pt x="833" y="2444"/>
                    <a:pt x="751" y="2448"/>
                  </a:cubicBezTo>
                  <a:cubicBezTo>
                    <a:pt x="728" y="2449"/>
                    <a:pt x="705" y="2449"/>
                    <a:pt x="682" y="2449"/>
                  </a:cubicBezTo>
                  <a:cubicBezTo>
                    <a:pt x="650" y="2449"/>
                    <a:pt x="617" y="2449"/>
                    <a:pt x="585" y="2447"/>
                  </a:cubicBezTo>
                  <a:cubicBezTo>
                    <a:pt x="574" y="2445"/>
                    <a:pt x="563" y="2444"/>
                    <a:pt x="552" y="2442"/>
                  </a:cubicBezTo>
                  <a:cubicBezTo>
                    <a:pt x="528" y="2436"/>
                    <a:pt x="506" y="2429"/>
                    <a:pt x="484" y="2421"/>
                  </a:cubicBezTo>
                  <a:cubicBezTo>
                    <a:pt x="471" y="2417"/>
                    <a:pt x="458" y="2412"/>
                    <a:pt x="449" y="2407"/>
                  </a:cubicBezTo>
                  <a:cubicBezTo>
                    <a:pt x="441" y="2402"/>
                    <a:pt x="433" y="2398"/>
                    <a:pt x="423" y="2391"/>
                  </a:cubicBezTo>
                  <a:cubicBezTo>
                    <a:pt x="422" y="2390"/>
                    <a:pt x="419" y="2389"/>
                    <a:pt x="417" y="2387"/>
                  </a:cubicBezTo>
                  <a:lnTo>
                    <a:pt x="417" y="2387"/>
                  </a:lnTo>
                  <a:lnTo>
                    <a:pt x="420" y="2390"/>
                  </a:lnTo>
                  <a:cubicBezTo>
                    <a:pt x="419" y="2389"/>
                    <a:pt x="418" y="2388"/>
                    <a:pt x="417" y="2387"/>
                  </a:cubicBezTo>
                  <a:lnTo>
                    <a:pt x="417" y="2387"/>
                  </a:lnTo>
                  <a:cubicBezTo>
                    <a:pt x="417" y="2387"/>
                    <a:pt x="417" y="2387"/>
                    <a:pt x="417" y="2387"/>
                  </a:cubicBezTo>
                  <a:lnTo>
                    <a:pt x="417" y="2387"/>
                  </a:lnTo>
                  <a:lnTo>
                    <a:pt x="412" y="2384"/>
                  </a:lnTo>
                  <a:lnTo>
                    <a:pt x="412" y="2384"/>
                  </a:lnTo>
                  <a:cubicBezTo>
                    <a:pt x="414" y="2385"/>
                    <a:pt x="415" y="2386"/>
                    <a:pt x="417" y="2387"/>
                  </a:cubicBezTo>
                  <a:lnTo>
                    <a:pt x="417" y="2387"/>
                  </a:lnTo>
                  <a:cubicBezTo>
                    <a:pt x="414" y="2385"/>
                    <a:pt x="410" y="2383"/>
                    <a:pt x="408" y="2380"/>
                  </a:cubicBezTo>
                  <a:lnTo>
                    <a:pt x="408" y="2380"/>
                  </a:lnTo>
                  <a:lnTo>
                    <a:pt x="412" y="2384"/>
                  </a:lnTo>
                  <a:lnTo>
                    <a:pt x="412" y="2384"/>
                  </a:lnTo>
                  <a:cubicBezTo>
                    <a:pt x="410" y="2382"/>
                    <a:pt x="408" y="2380"/>
                    <a:pt x="404" y="2376"/>
                  </a:cubicBezTo>
                  <a:cubicBezTo>
                    <a:pt x="398" y="2369"/>
                    <a:pt x="392" y="2363"/>
                    <a:pt x="387" y="2357"/>
                  </a:cubicBezTo>
                  <a:lnTo>
                    <a:pt x="381" y="2349"/>
                  </a:lnTo>
                  <a:cubicBezTo>
                    <a:pt x="379" y="2345"/>
                    <a:pt x="378" y="2341"/>
                    <a:pt x="376" y="2341"/>
                  </a:cubicBezTo>
                  <a:cubicBezTo>
                    <a:pt x="376" y="2339"/>
                    <a:pt x="376" y="2338"/>
                    <a:pt x="376" y="2338"/>
                  </a:cubicBezTo>
                  <a:lnTo>
                    <a:pt x="376" y="2336"/>
                  </a:lnTo>
                  <a:cubicBezTo>
                    <a:pt x="378" y="2331"/>
                    <a:pt x="379" y="2326"/>
                    <a:pt x="381" y="2322"/>
                  </a:cubicBezTo>
                  <a:cubicBezTo>
                    <a:pt x="382" y="2319"/>
                    <a:pt x="384" y="2314"/>
                    <a:pt x="385" y="2309"/>
                  </a:cubicBezTo>
                  <a:cubicBezTo>
                    <a:pt x="419" y="2249"/>
                    <a:pt x="455" y="2192"/>
                    <a:pt x="493" y="2137"/>
                  </a:cubicBezTo>
                  <a:cubicBezTo>
                    <a:pt x="596" y="1999"/>
                    <a:pt x="704" y="1866"/>
                    <a:pt x="814" y="1734"/>
                  </a:cubicBezTo>
                  <a:cubicBezTo>
                    <a:pt x="924" y="1606"/>
                    <a:pt x="1039" y="1486"/>
                    <a:pt x="1152" y="1362"/>
                  </a:cubicBezTo>
                  <a:cubicBezTo>
                    <a:pt x="1286" y="1215"/>
                    <a:pt x="1418" y="1065"/>
                    <a:pt x="1547" y="914"/>
                  </a:cubicBezTo>
                  <a:cubicBezTo>
                    <a:pt x="1622" y="829"/>
                    <a:pt x="1690" y="739"/>
                    <a:pt x="1755" y="647"/>
                  </a:cubicBezTo>
                  <a:cubicBezTo>
                    <a:pt x="1820" y="554"/>
                    <a:pt x="1877" y="454"/>
                    <a:pt x="1899" y="341"/>
                  </a:cubicBezTo>
                  <a:cubicBezTo>
                    <a:pt x="1915" y="283"/>
                    <a:pt x="1913" y="223"/>
                    <a:pt x="1894" y="166"/>
                  </a:cubicBezTo>
                  <a:cubicBezTo>
                    <a:pt x="1877" y="123"/>
                    <a:pt x="1850" y="87"/>
                    <a:pt x="1815" y="58"/>
                  </a:cubicBezTo>
                  <a:cubicBezTo>
                    <a:pt x="1763" y="17"/>
                    <a:pt x="1698" y="0"/>
                    <a:pt x="16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1" name="Google Shape;8001;p17"/>
            <p:cNvSpPr/>
            <p:nvPr/>
          </p:nvSpPr>
          <p:spPr>
            <a:xfrm>
              <a:off x="4452242" y="435220"/>
              <a:ext cx="71378" cy="22700"/>
            </a:xfrm>
            <a:custGeom>
              <a:avLst/>
              <a:gdLst/>
              <a:ahLst/>
              <a:cxnLst/>
              <a:rect l="l" t="t" r="r" b="b"/>
              <a:pathLst>
                <a:path w="2456" h="781" extrusionOk="0">
                  <a:moveTo>
                    <a:pt x="1953" y="0"/>
                  </a:moveTo>
                  <a:cubicBezTo>
                    <a:pt x="1742" y="0"/>
                    <a:pt x="1530" y="4"/>
                    <a:pt x="1320" y="24"/>
                  </a:cubicBezTo>
                  <a:cubicBezTo>
                    <a:pt x="1013" y="53"/>
                    <a:pt x="705" y="98"/>
                    <a:pt x="415" y="209"/>
                  </a:cubicBezTo>
                  <a:cubicBezTo>
                    <a:pt x="328" y="243"/>
                    <a:pt x="234" y="277"/>
                    <a:pt x="157" y="331"/>
                  </a:cubicBezTo>
                  <a:cubicBezTo>
                    <a:pt x="101" y="371"/>
                    <a:pt x="51" y="421"/>
                    <a:pt x="32" y="489"/>
                  </a:cubicBezTo>
                  <a:cubicBezTo>
                    <a:pt x="0" y="602"/>
                    <a:pt x="71" y="722"/>
                    <a:pt x="177" y="767"/>
                  </a:cubicBezTo>
                  <a:cubicBezTo>
                    <a:pt x="201" y="776"/>
                    <a:pt x="227" y="781"/>
                    <a:pt x="252" y="781"/>
                  </a:cubicBezTo>
                  <a:cubicBezTo>
                    <a:pt x="337" y="781"/>
                    <a:pt x="412" y="725"/>
                    <a:pt x="435" y="645"/>
                  </a:cubicBezTo>
                  <a:cubicBezTo>
                    <a:pt x="440" y="627"/>
                    <a:pt x="443" y="610"/>
                    <a:pt x="443" y="592"/>
                  </a:cubicBezTo>
                  <a:lnTo>
                    <a:pt x="445" y="592"/>
                  </a:lnTo>
                  <a:cubicBezTo>
                    <a:pt x="510" y="562"/>
                    <a:pt x="575" y="537"/>
                    <a:pt x="641" y="513"/>
                  </a:cubicBezTo>
                  <a:lnTo>
                    <a:pt x="640" y="513"/>
                  </a:lnTo>
                  <a:cubicBezTo>
                    <a:pt x="752" y="477"/>
                    <a:pt x="866" y="447"/>
                    <a:pt x="982" y="425"/>
                  </a:cubicBezTo>
                  <a:lnTo>
                    <a:pt x="985" y="425"/>
                  </a:lnTo>
                  <a:lnTo>
                    <a:pt x="1002" y="421"/>
                  </a:lnTo>
                  <a:lnTo>
                    <a:pt x="994" y="423"/>
                  </a:lnTo>
                  <a:cubicBezTo>
                    <a:pt x="1153" y="395"/>
                    <a:pt x="1311" y="377"/>
                    <a:pt x="1469" y="361"/>
                  </a:cubicBezTo>
                  <a:cubicBezTo>
                    <a:pt x="1738" y="347"/>
                    <a:pt x="2009" y="341"/>
                    <a:pt x="2280" y="336"/>
                  </a:cubicBezTo>
                  <a:cubicBezTo>
                    <a:pt x="2282" y="336"/>
                    <a:pt x="2285" y="336"/>
                    <a:pt x="2288" y="336"/>
                  </a:cubicBezTo>
                  <a:cubicBezTo>
                    <a:pt x="2379" y="336"/>
                    <a:pt x="2454" y="262"/>
                    <a:pt x="2454" y="171"/>
                  </a:cubicBezTo>
                  <a:cubicBezTo>
                    <a:pt x="2455" y="77"/>
                    <a:pt x="2379" y="2"/>
                    <a:pt x="2286" y="2"/>
                  </a:cubicBezTo>
                  <a:cubicBezTo>
                    <a:pt x="2285" y="2"/>
                    <a:pt x="2284" y="2"/>
                    <a:pt x="2283" y="2"/>
                  </a:cubicBezTo>
                  <a:cubicBezTo>
                    <a:pt x="2173" y="1"/>
                    <a:pt x="2063" y="0"/>
                    <a:pt x="1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2" name="Google Shape;8002;p17"/>
            <p:cNvSpPr/>
            <p:nvPr/>
          </p:nvSpPr>
          <p:spPr>
            <a:xfrm>
              <a:off x="4548443" y="424233"/>
              <a:ext cx="28394" cy="12760"/>
            </a:xfrm>
            <a:custGeom>
              <a:avLst/>
              <a:gdLst/>
              <a:ahLst/>
              <a:cxnLst/>
              <a:rect l="l" t="t" r="r" b="b"/>
              <a:pathLst>
                <a:path w="977" h="439" extrusionOk="0">
                  <a:moveTo>
                    <a:pt x="785" y="1"/>
                  </a:moveTo>
                  <a:cubicBezTo>
                    <a:pt x="779" y="1"/>
                    <a:pt x="772" y="1"/>
                    <a:pt x="766" y="2"/>
                  </a:cubicBezTo>
                  <a:cubicBezTo>
                    <a:pt x="656" y="11"/>
                    <a:pt x="546" y="22"/>
                    <a:pt x="435" y="35"/>
                  </a:cubicBezTo>
                  <a:cubicBezTo>
                    <a:pt x="353" y="43"/>
                    <a:pt x="272" y="54"/>
                    <a:pt x="190" y="60"/>
                  </a:cubicBezTo>
                  <a:cubicBezTo>
                    <a:pt x="188" y="60"/>
                    <a:pt x="185" y="60"/>
                    <a:pt x="183" y="60"/>
                  </a:cubicBezTo>
                  <a:cubicBezTo>
                    <a:pt x="83" y="60"/>
                    <a:pt x="0" y="151"/>
                    <a:pt x="0" y="249"/>
                  </a:cubicBezTo>
                  <a:cubicBezTo>
                    <a:pt x="0" y="351"/>
                    <a:pt x="82" y="437"/>
                    <a:pt x="187" y="439"/>
                  </a:cubicBezTo>
                  <a:lnTo>
                    <a:pt x="196" y="439"/>
                  </a:lnTo>
                  <a:cubicBezTo>
                    <a:pt x="241" y="435"/>
                    <a:pt x="284" y="429"/>
                    <a:pt x="326" y="420"/>
                  </a:cubicBezTo>
                  <a:cubicBezTo>
                    <a:pt x="375" y="412"/>
                    <a:pt x="423" y="404"/>
                    <a:pt x="470" y="397"/>
                  </a:cubicBezTo>
                  <a:cubicBezTo>
                    <a:pt x="583" y="382"/>
                    <a:pt x="697" y="367"/>
                    <a:pt x="809" y="358"/>
                  </a:cubicBezTo>
                  <a:cubicBezTo>
                    <a:pt x="906" y="348"/>
                    <a:pt x="977" y="252"/>
                    <a:pt x="966" y="158"/>
                  </a:cubicBezTo>
                  <a:cubicBezTo>
                    <a:pt x="952" y="66"/>
                    <a:pt x="875" y="1"/>
                    <a:pt x="7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3" name="Google Shape;8003;p17"/>
            <p:cNvSpPr/>
            <p:nvPr/>
          </p:nvSpPr>
          <p:spPr>
            <a:xfrm>
              <a:off x="4540392" y="430744"/>
              <a:ext cx="85211" cy="32117"/>
            </a:xfrm>
            <a:custGeom>
              <a:avLst/>
              <a:gdLst/>
              <a:ahLst/>
              <a:cxnLst/>
              <a:rect l="l" t="t" r="r" b="b"/>
              <a:pathLst>
                <a:path w="2932" h="1105" extrusionOk="0">
                  <a:moveTo>
                    <a:pt x="2756" y="0"/>
                  </a:moveTo>
                  <a:cubicBezTo>
                    <a:pt x="2745" y="0"/>
                    <a:pt x="2734" y="2"/>
                    <a:pt x="2723" y="4"/>
                  </a:cubicBezTo>
                  <a:cubicBezTo>
                    <a:pt x="2588" y="32"/>
                    <a:pt x="2454" y="61"/>
                    <a:pt x="2319" y="89"/>
                  </a:cubicBezTo>
                  <a:cubicBezTo>
                    <a:pt x="2148" y="126"/>
                    <a:pt x="1977" y="164"/>
                    <a:pt x="1808" y="203"/>
                  </a:cubicBezTo>
                  <a:cubicBezTo>
                    <a:pt x="1708" y="226"/>
                    <a:pt x="1607" y="246"/>
                    <a:pt x="1507" y="273"/>
                  </a:cubicBezTo>
                  <a:cubicBezTo>
                    <a:pt x="1404" y="303"/>
                    <a:pt x="1300" y="332"/>
                    <a:pt x="1195" y="360"/>
                  </a:cubicBezTo>
                  <a:cubicBezTo>
                    <a:pt x="1111" y="385"/>
                    <a:pt x="1026" y="416"/>
                    <a:pt x="944" y="442"/>
                  </a:cubicBezTo>
                  <a:cubicBezTo>
                    <a:pt x="863" y="469"/>
                    <a:pt x="781" y="496"/>
                    <a:pt x="701" y="526"/>
                  </a:cubicBezTo>
                  <a:cubicBezTo>
                    <a:pt x="603" y="564"/>
                    <a:pt x="507" y="599"/>
                    <a:pt x="410" y="639"/>
                  </a:cubicBezTo>
                  <a:cubicBezTo>
                    <a:pt x="336" y="670"/>
                    <a:pt x="260" y="700"/>
                    <a:pt x="182" y="729"/>
                  </a:cubicBezTo>
                  <a:lnTo>
                    <a:pt x="166" y="732"/>
                  </a:lnTo>
                  <a:lnTo>
                    <a:pt x="170" y="732"/>
                  </a:lnTo>
                  <a:cubicBezTo>
                    <a:pt x="70" y="759"/>
                    <a:pt x="0" y="856"/>
                    <a:pt x="27" y="963"/>
                  </a:cubicBezTo>
                  <a:cubicBezTo>
                    <a:pt x="49" y="1046"/>
                    <a:pt x="123" y="1104"/>
                    <a:pt x="210" y="1104"/>
                  </a:cubicBezTo>
                  <a:cubicBezTo>
                    <a:pt x="211" y="1104"/>
                    <a:pt x="213" y="1104"/>
                    <a:pt x="214" y="1104"/>
                  </a:cubicBezTo>
                  <a:cubicBezTo>
                    <a:pt x="236" y="1104"/>
                    <a:pt x="260" y="1101"/>
                    <a:pt x="282" y="1093"/>
                  </a:cubicBezTo>
                  <a:cubicBezTo>
                    <a:pt x="358" y="1066"/>
                    <a:pt x="429" y="1027"/>
                    <a:pt x="504" y="993"/>
                  </a:cubicBezTo>
                  <a:cubicBezTo>
                    <a:pt x="587" y="957"/>
                    <a:pt x="671" y="921"/>
                    <a:pt x="755" y="887"/>
                  </a:cubicBezTo>
                  <a:cubicBezTo>
                    <a:pt x="925" y="819"/>
                    <a:pt x="1096" y="759"/>
                    <a:pt x="1267" y="700"/>
                  </a:cubicBezTo>
                  <a:cubicBezTo>
                    <a:pt x="1376" y="666"/>
                    <a:pt x="1485" y="628"/>
                    <a:pt x="1596" y="599"/>
                  </a:cubicBezTo>
                  <a:cubicBezTo>
                    <a:pt x="1721" y="568"/>
                    <a:pt x="1846" y="531"/>
                    <a:pt x="1973" y="503"/>
                  </a:cubicBezTo>
                  <a:cubicBezTo>
                    <a:pt x="2246" y="435"/>
                    <a:pt x="2523" y="370"/>
                    <a:pt x="2800" y="305"/>
                  </a:cubicBezTo>
                  <a:cubicBezTo>
                    <a:pt x="2883" y="283"/>
                    <a:pt x="2932" y="199"/>
                    <a:pt x="2911" y="116"/>
                  </a:cubicBezTo>
                  <a:cubicBezTo>
                    <a:pt x="2892" y="47"/>
                    <a:pt x="2827" y="0"/>
                    <a:pt x="2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4" name="Google Shape;8004;p17"/>
            <p:cNvSpPr/>
            <p:nvPr/>
          </p:nvSpPr>
          <p:spPr>
            <a:xfrm>
              <a:off x="4594567" y="392845"/>
              <a:ext cx="110031" cy="84695"/>
            </a:xfrm>
            <a:custGeom>
              <a:avLst/>
              <a:gdLst/>
              <a:ahLst/>
              <a:cxnLst/>
              <a:rect l="l" t="t" r="r" b="b"/>
              <a:pathLst>
                <a:path w="3786" h="2914" extrusionOk="0">
                  <a:moveTo>
                    <a:pt x="3434" y="808"/>
                  </a:moveTo>
                  <a:lnTo>
                    <a:pt x="3434" y="808"/>
                  </a:lnTo>
                  <a:cubicBezTo>
                    <a:pt x="3435" y="810"/>
                    <a:pt x="3435" y="811"/>
                    <a:pt x="3436" y="813"/>
                  </a:cubicBezTo>
                  <a:lnTo>
                    <a:pt x="3436" y="813"/>
                  </a:lnTo>
                  <a:cubicBezTo>
                    <a:pt x="3435" y="811"/>
                    <a:pt x="3435" y="810"/>
                    <a:pt x="3434" y="808"/>
                  </a:cubicBezTo>
                  <a:close/>
                  <a:moveTo>
                    <a:pt x="2597" y="341"/>
                  </a:moveTo>
                  <a:cubicBezTo>
                    <a:pt x="2633" y="341"/>
                    <a:pt x="2668" y="342"/>
                    <a:pt x="2705" y="344"/>
                  </a:cubicBezTo>
                  <a:cubicBezTo>
                    <a:pt x="2754" y="350"/>
                    <a:pt x="2801" y="357"/>
                    <a:pt x="2850" y="366"/>
                  </a:cubicBezTo>
                  <a:cubicBezTo>
                    <a:pt x="2901" y="377"/>
                    <a:pt x="2952" y="393"/>
                    <a:pt x="3001" y="410"/>
                  </a:cubicBezTo>
                  <a:cubicBezTo>
                    <a:pt x="3032" y="421"/>
                    <a:pt x="3062" y="434"/>
                    <a:pt x="3092" y="450"/>
                  </a:cubicBezTo>
                  <a:cubicBezTo>
                    <a:pt x="3130" y="471"/>
                    <a:pt x="3168" y="493"/>
                    <a:pt x="3205" y="516"/>
                  </a:cubicBezTo>
                  <a:cubicBezTo>
                    <a:pt x="3230" y="537"/>
                    <a:pt x="3260" y="558"/>
                    <a:pt x="3282" y="578"/>
                  </a:cubicBezTo>
                  <a:cubicBezTo>
                    <a:pt x="3305" y="599"/>
                    <a:pt x="3325" y="621"/>
                    <a:pt x="3346" y="645"/>
                  </a:cubicBezTo>
                  <a:cubicBezTo>
                    <a:pt x="3360" y="662"/>
                    <a:pt x="3374" y="680"/>
                    <a:pt x="3387" y="700"/>
                  </a:cubicBezTo>
                  <a:cubicBezTo>
                    <a:pt x="3398" y="716"/>
                    <a:pt x="3406" y="733"/>
                    <a:pt x="3415" y="751"/>
                  </a:cubicBezTo>
                  <a:cubicBezTo>
                    <a:pt x="3420" y="760"/>
                    <a:pt x="3423" y="770"/>
                    <a:pt x="3428" y="781"/>
                  </a:cubicBezTo>
                  <a:cubicBezTo>
                    <a:pt x="3433" y="797"/>
                    <a:pt x="3436" y="812"/>
                    <a:pt x="3439" y="830"/>
                  </a:cubicBezTo>
                  <a:cubicBezTo>
                    <a:pt x="3438" y="824"/>
                    <a:pt x="3437" y="819"/>
                    <a:pt x="3436" y="813"/>
                  </a:cubicBezTo>
                  <a:lnTo>
                    <a:pt x="3436" y="813"/>
                  </a:lnTo>
                  <a:cubicBezTo>
                    <a:pt x="3438" y="826"/>
                    <a:pt x="3439" y="838"/>
                    <a:pt x="3441" y="850"/>
                  </a:cubicBezTo>
                  <a:cubicBezTo>
                    <a:pt x="3442" y="874"/>
                    <a:pt x="3441" y="898"/>
                    <a:pt x="3441" y="922"/>
                  </a:cubicBezTo>
                  <a:cubicBezTo>
                    <a:pt x="3439" y="936"/>
                    <a:pt x="3436" y="950"/>
                    <a:pt x="3434" y="964"/>
                  </a:cubicBezTo>
                  <a:cubicBezTo>
                    <a:pt x="3428" y="985"/>
                    <a:pt x="3422" y="1007"/>
                    <a:pt x="3414" y="1028"/>
                  </a:cubicBezTo>
                  <a:cubicBezTo>
                    <a:pt x="3401" y="1061"/>
                    <a:pt x="3387" y="1093"/>
                    <a:pt x="3371" y="1124"/>
                  </a:cubicBezTo>
                  <a:cubicBezTo>
                    <a:pt x="3341" y="1180"/>
                    <a:pt x="3308" y="1234"/>
                    <a:pt x="3273" y="1286"/>
                  </a:cubicBezTo>
                  <a:cubicBezTo>
                    <a:pt x="3230" y="1343"/>
                    <a:pt x="3186" y="1397"/>
                    <a:pt x="3138" y="1449"/>
                  </a:cubicBezTo>
                  <a:cubicBezTo>
                    <a:pt x="3021" y="1571"/>
                    <a:pt x="2899" y="1688"/>
                    <a:pt x="2771" y="1797"/>
                  </a:cubicBezTo>
                  <a:cubicBezTo>
                    <a:pt x="2684" y="1870"/>
                    <a:pt x="2595" y="1943"/>
                    <a:pt x="2507" y="2014"/>
                  </a:cubicBezTo>
                  <a:cubicBezTo>
                    <a:pt x="2342" y="2150"/>
                    <a:pt x="2170" y="2277"/>
                    <a:pt x="1989" y="2392"/>
                  </a:cubicBezTo>
                  <a:lnTo>
                    <a:pt x="1978" y="2399"/>
                  </a:lnTo>
                  <a:lnTo>
                    <a:pt x="1978" y="2399"/>
                  </a:lnTo>
                  <a:cubicBezTo>
                    <a:pt x="1918" y="2436"/>
                    <a:pt x="1857" y="2471"/>
                    <a:pt x="1793" y="2502"/>
                  </a:cubicBezTo>
                  <a:cubicBezTo>
                    <a:pt x="1761" y="2517"/>
                    <a:pt x="1730" y="2532"/>
                    <a:pt x="1695" y="2544"/>
                  </a:cubicBezTo>
                  <a:cubicBezTo>
                    <a:pt x="1677" y="2549"/>
                    <a:pt x="1658" y="2554"/>
                    <a:pt x="1639" y="2559"/>
                  </a:cubicBezTo>
                  <a:lnTo>
                    <a:pt x="1620" y="2562"/>
                  </a:lnTo>
                  <a:cubicBezTo>
                    <a:pt x="1611" y="2562"/>
                    <a:pt x="1597" y="2563"/>
                    <a:pt x="1589" y="2563"/>
                  </a:cubicBezTo>
                  <a:cubicBezTo>
                    <a:pt x="1581" y="2562"/>
                    <a:pt x="1573" y="2560"/>
                    <a:pt x="1566" y="2560"/>
                  </a:cubicBezTo>
                  <a:lnTo>
                    <a:pt x="1543" y="2552"/>
                  </a:lnTo>
                  <a:lnTo>
                    <a:pt x="1530" y="2547"/>
                  </a:lnTo>
                  <a:lnTo>
                    <a:pt x="1519" y="2540"/>
                  </a:lnTo>
                  <a:cubicBezTo>
                    <a:pt x="1506" y="2532"/>
                    <a:pt x="1495" y="2522"/>
                    <a:pt x="1484" y="2511"/>
                  </a:cubicBezTo>
                  <a:cubicBezTo>
                    <a:pt x="1473" y="2502"/>
                    <a:pt x="1464" y="2492"/>
                    <a:pt x="1456" y="2481"/>
                  </a:cubicBezTo>
                  <a:cubicBezTo>
                    <a:pt x="1449" y="2473"/>
                    <a:pt x="1441" y="2462"/>
                    <a:pt x="1435" y="2452"/>
                  </a:cubicBezTo>
                  <a:cubicBezTo>
                    <a:pt x="1426" y="2435"/>
                    <a:pt x="1416" y="2418"/>
                    <a:pt x="1407" y="2400"/>
                  </a:cubicBezTo>
                  <a:cubicBezTo>
                    <a:pt x="1395" y="2376"/>
                    <a:pt x="1388" y="2353"/>
                    <a:pt x="1378" y="2327"/>
                  </a:cubicBezTo>
                  <a:cubicBezTo>
                    <a:pt x="1350" y="2228"/>
                    <a:pt x="1323" y="2126"/>
                    <a:pt x="1302" y="2025"/>
                  </a:cubicBezTo>
                  <a:lnTo>
                    <a:pt x="1302" y="2027"/>
                  </a:lnTo>
                  <a:cubicBezTo>
                    <a:pt x="1282" y="1917"/>
                    <a:pt x="1269" y="1805"/>
                    <a:pt x="1263" y="1694"/>
                  </a:cubicBezTo>
                  <a:lnTo>
                    <a:pt x="1263" y="1686"/>
                  </a:lnTo>
                  <a:lnTo>
                    <a:pt x="1263" y="1685"/>
                  </a:lnTo>
                  <a:cubicBezTo>
                    <a:pt x="1256" y="1561"/>
                    <a:pt x="1258" y="1438"/>
                    <a:pt x="1266" y="1314"/>
                  </a:cubicBezTo>
                  <a:cubicBezTo>
                    <a:pt x="1272" y="1219"/>
                    <a:pt x="1286" y="1124"/>
                    <a:pt x="1305" y="1030"/>
                  </a:cubicBezTo>
                  <a:lnTo>
                    <a:pt x="1305" y="1030"/>
                  </a:lnTo>
                  <a:cubicBezTo>
                    <a:pt x="1304" y="1037"/>
                    <a:pt x="1302" y="1045"/>
                    <a:pt x="1299" y="1053"/>
                  </a:cubicBezTo>
                  <a:cubicBezTo>
                    <a:pt x="1315" y="982"/>
                    <a:pt x="1335" y="912"/>
                    <a:pt x="1361" y="843"/>
                  </a:cubicBezTo>
                  <a:cubicBezTo>
                    <a:pt x="1375" y="801"/>
                    <a:pt x="1392" y="760"/>
                    <a:pt x="1411" y="721"/>
                  </a:cubicBezTo>
                  <a:cubicBezTo>
                    <a:pt x="1422" y="702"/>
                    <a:pt x="1433" y="683"/>
                    <a:pt x="1446" y="664"/>
                  </a:cubicBezTo>
                  <a:cubicBezTo>
                    <a:pt x="1454" y="653"/>
                    <a:pt x="1464" y="640"/>
                    <a:pt x="1473" y="629"/>
                  </a:cubicBezTo>
                  <a:cubicBezTo>
                    <a:pt x="1503" y="618"/>
                    <a:pt x="1528" y="600"/>
                    <a:pt x="1551" y="578"/>
                  </a:cubicBezTo>
                  <a:cubicBezTo>
                    <a:pt x="1633" y="542"/>
                    <a:pt x="1717" y="509"/>
                    <a:pt x="1802" y="482"/>
                  </a:cubicBezTo>
                  <a:cubicBezTo>
                    <a:pt x="1932" y="440"/>
                    <a:pt x="2064" y="407"/>
                    <a:pt x="2196" y="382"/>
                  </a:cubicBezTo>
                  <a:cubicBezTo>
                    <a:pt x="2306" y="363"/>
                    <a:pt x="2417" y="350"/>
                    <a:pt x="2527" y="342"/>
                  </a:cubicBezTo>
                  <a:lnTo>
                    <a:pt x="2530" y="342"/>
                  </a:lnTo>
                  <a:cubicBezTo>
                    <a:pt x="2553" y="341"/>
                    <a:pt x="2575" y="341"/>
                    <a:pt x="2597" y="341"/>
                  </a:cubicBezTo>
                  <a:close/>
                  <a:moveTo>
                    <a:pt x="2601" y="1"/>
                  </a:moveTo>
                  <a:cubicBezTo>
                    <a:pt x="2458" y="1"/>
                    <a:pt x="2315" y="17"/>
                    <a:pt x="2174" y="43"/>
                  </a:cubicBezTo>
                  <a:cubicBezTo>
                    <a:pt x="1927" y="86"/>
                    <a:pt x="1685" y="160"/>
                    <a:pt x="1454" y="260"/>
                  </a:cubicBezTo>
                  <a:cubicBezTo>
                    <a:pt x="1433" y="257"/>
                    <a:pt x="1413" y="255"/>
                    <a:pt x="1392" y="255"/>
                  </a:cubicBezTo>
                  <a:cubicBezTo>
                    <a:pt x="1313" y="260"/>
                    <a:pt x="1240" y="320"/>
                    <a:pt x="1194" y="380"/>
                  </a:cubicBezTo>
                  <a:cubicBezTo>
                    <a:pt x="1183" y="396"/>
                    <a:pt x="1172" y="410"/>
                    <a:pt x="1161" y="426"/>
                  </a:cubicBezTo>
                  <a:cubicBezTo>
                    <a:pt x="1142" y="439"/>
                    <a:pt x="1125" y="452"/>
                    <a:pt x="1106" y="464"/>
                  </a:cubicBezTo>
                  <a:cubicBezTo>
                    <a:pt x="1046" y="504"/>
                    <a:pt x="987" y="542"/>
                    <a:pt x="929" y="585"/>
                  </a:cubicBezTo>
                  <a:lnTo>
                    <a:pt x="628" y="798"/>
                  </a:lnTo>
                  <a:cubicBezTo>
                    <a:pt x="447" y="928"/>
                    <a:pt x="267" y="1058"/>
                    <a:pt x="88" y="1189"/>
                  </a:cubicBezTo>
                  <a:cubicBezTo>
                    <a:pt x="17" y="1241"/>
                    <a:pt x="1" y="1341"/>
                    <a:pt x="53" y="1412"/>
                  </a:cubicBezTo>
                  <a:cubicBezTo>
                    <a:pt x="84" y="1455"/>
                    <a:pt x="133" y="1477"/>
                    <a:pt x="182" y="1477"/>
                  </a:cubicBezTo>
                  <a:cubicBezTo>
                    <a:pt x="214" y="1477"/>
                    <a:pt x="247" y="1468"/>
                    <a:pt x="275" y="1447"/>
                  </a:cubicBezTo>
                  <a:cubicBezTo>
                    <a:pt x="438" y="1329"/>
                    <a:pt x="601" y="1213"/>
                    <a:pt x="764" y="1097"/>
                  </a:cubicBezTo>
                  <a:cubicBezTo>
                    <a:pt x="829" y="1050"/>
                    <a:pt x="894" y="1004"/>
                    <a:pt x="959" y="958"/>
                  </a:cubicBezTo>
                  <a:lnTo>
                    <a:pt x="959" y="958"/>
                  </a:lnTo>
                  <a:cubicBezTo>
                    <a:pt x="930" y="1097"/>
                    <a:pt x="914" y="1240"/>
                    <a:pt x="911" y="1382"/>
                  </a:cubicBezTo>
                  <a:cubicBezTo>
                    <a:pt x="905" y="1629"/>
                    <a:pt x="925" y="1876"/>
                    <a:pt x="973" y="2120"/>
                  </a:cubicBezTo>
                  <a:cubicBezTo>
                    <a:pt x="986" y="2183"/>
                    <a:pt x="1001" y="2247"/>
                    <a:pt x="1019" y="2310"/>
                  </a:cubicBezTo>
                  <a:cubicBezTo>
                    <a:pt x="1033" y="2365"/>
                    <a:pt x="1046" y="2421"/>
                    <a:pt x="1065" y="2473"/>
                  </a:cubicBezTo>
                  <a:cubicBezTo>
                    <a:pt x="1096" y="2571"/>
                    <a:pt x="1149" y="2661"/>
                    <a:pt x="1217" y="2737"/>
                  </a:cubicBezTo>
                  <a:cubicBezTo>
                    <a:pt x="1251" y="2775"/>
                    <a:pt x="1289" y="2809"/>
                    <a:pt x="1332" y="2837"/>
                  </a:cubicBezTo>
                  <a:cubicBezTo>
                    <a:pt x="1375" y="2862"/>
                    <a:pt x="1421" y="2883"/>
                    <a:pt x="1470" y="2897"/>
                  </a:cubicBezTo>
                  <a:cubicBezTo>
                    <a:pt x="1507" y="2907"/>
                    <a:pt x="1544" y="2913"/>
                    <a:pt x="1581" y="2913"/>
                  </a:cubicBezTo>
                  <a:cubicBezTo>
                    <a:pt x="1585" y="2913"/>
                    <a:pt x="1589" y="2913"/>
                    <a:pt x="1593" y="2913"/>
                  </a:cubicBezTo>
                  <a:cubicBezTo>
                    <a:pt x="1660" y="2913"/>
                    <a:pt x="1726" y="2902"/>
                    <a:pt x="1788" y="2880"/>
                  </a:cubicBezTo>
                  <a:cubicBezTo>
                    <a:pt x="1900" y="2840"/>
                    <a:pt x="2007" y="2788"/>
                    <a:pt x="2105" y="2725"/>
                  </a:cubicBezTo>
                  <a:cubicBezTo>
                    <a:pt x="2208" y="2660"/>
                    <a:pt x="2309" y="2592"/>
                    <a:pt x="2407" y="2519"/>
                  </a:cubicBezTo>
                  <a:cubicBezTo>
                    <a:pt x="2611" y="2365"/>
                    <a:pt x="2803" y="2199"/>
                    <a:pt x="2997" y="2035"/>
                  </a:cubicBezTo>
                  <a:lnTo>
                    <a:pt x="2997" y="2035"/>
                  </a:lnTo>
                  <a:lnTo>
                    <a:pt x="2996" y="2036"/>
                  </a:lnTo>
                  <a:cubicBezTo>
                    <a:pt x="3077" y="1966"/>
                    <a:pt x="3156" y="1894"/>
                    <a:pt x="3232" y="1819"/>
                  </a:cubicBezTo>
                  <a:cubicBezTo>
                    <a:pt x="3312" y="1740"/>
                    <a:pt x="3388" y="1659"/>
                    <a:pt x="3461" y="1574"/>
                  </a:cubicBezTo>
                  <a:cubicBezTo>
                    <a:pt x="3537" y="1484"/>
                    <a:pt x="3604" y="1387"/>
                    <a:pt x="3661" y="1284"/>
                  </a:cubicBezTo>
                  <a:cubicBezTo>
                    <a:pt x="3708" y="1194"/>
                    <a:pt x="3754" y="1097"/>
                    <a:pt x="3770" y="995"/>
                  </a:cubicBezTo>
                  <a:cubicBezTo>
                    <a:pt x="3786" y="882"/>
                    <a:pt x="3784" y="755"/>
                    <a:pt x="3741" y="649"/>
                  </a:cubicBezTo>
                  <a:cubicBezTo>
                    <a:pt x="3700" y="547"/>
                    <a:pt x="3640" y="453"/>
                    <a:pt x="3563" y="376"/>
                  </a:cubicBezTo>
                  <a:cubicBezTo>
                    <a:pt x="3390" y="203"/>
                    <a:pt x="3172" y="86"/>
                    <a:pt x="2934" y="35"/>
                  </a:cubicBezTo>
                  <a:cubicBezTo>
                    <a:pt x="2825" y="11"/>
                    <a:pt x="2713" y="1"/>
                    <a:pt x="2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5" name="Google Shape;8005;p17"/>
            <p:cNvSpPr/>
            <p:nvPr/>
          </p:nvSpPr>
          <p:spPr>
            <a:xfrm>
              <a:off x="3703735" y="656250"/>
              <a:ext cx="61583" cy="159712"/>
            </a:xfrm>
            <a:custGeom>
              <a:avLst/>
              <a:gdLst/>
              <a:ahLst/>
              <a:cxnLst/>
              <a:rect l="l" t="t" r="r" b="b"/>
              <a:pathLst>
                <a:path w="2119" h="5495" extrusionOk="0">
                  <a:moveTo>
                    <a:pt x="1174" y="5020"/>
                  </a:moveTo>
                  <a:cubicBezTo>
                    <a:pt x="1171" y="5023"/>
                    <a:pt x="1168" y="5026"/>
                    <a:pt x="1166" y="5029"/>
                  </a:cubicBezTo>
                  <a:lnTo>
                    <a:pt x="1174" y="5020"/>
                  </a:lnTo>
                  <a:close/>
                  <a:moveTo>
                    <a:pt x="1905" y="1"/>
                  </a:moveTo>
                  <a:cubicBezTo>
                    <a:pt x="1823" y="1"/>
                    <a:pt x="1751" y="56"/>
                    <a:pt x="1724" y="138"/>
                  </a:cubicBezTo>
                  <a:lnTo>
                    <a:pt x="1718" y="155"/>
                  </a:lnTo>
                  <a:lnTo>
                    <a:pt x="1701" y="147"/>
                  </a:lnTo>
                  <a:cubicBezTo>
                    <a:pt x="1565" y="95"/>
                    <a:pt x="1421" y="69"/>
                    <a:pt x="1277" y="69"/>
                  </a:cubicBezTo>
                  <a:cubicBezTo>
                    <a:pt x="1176" y="69"/>
                    <a:pt x="1075" y="82"/>
                    <a:pt x="976" y="108"/>
                  </a:cubicBezTo>
                  <a:cubicBezTo>
                    <a:pt x="844" y="141"/>
                    <a:pt x="718" y="188"/>
                    <a:pt x="597" y="252"/>
                  </a:cubicBezTo>
                  <a:cubicBezTo>
                    <a:pt x="499" y="304"/>
                    <a:pt x="414" y="374"/>
                    <a:pt x="341" y="458"/>
                  </a:cubicBezTo>
                  <a:cubicBezTo>
                    <a:pt x="257" y="552"/>
                    <a:pt x="189" y="659"/>
                    <a:pt x="138" y="773"/>
                  </a:cubicBezTo>
                  <a:cubicBezTo>
                    <a:pt x="94" y="880"/>
                    <a:pt x="61" y="994"/>
                    <a:pt x="42" y="1110"/>
                  </a:cubicBezTo>
                  <a:cubicBezTo>
                    <a:pt x="1" y="1368"/>
                    <a:pt x="5" y="1631"/>
                    <a:pt x="56" y="1887"/>
                  </a:cubicBezTo>
                  <a:cubicBezTo>
                    <a:pt x="108" y="2143"/>
                    <a:pt x="194" y="2390"/>
                    <a:pt x="309" y="2623"/>
                  </a:cubicBezTo>
                  <a:cubicBezTo>
                    <a:pt x="403" y="2813"/>
                    <a:pt x="509" y="2997"/>
                    <a:pt x="624" y="3174"/>
                  </a:cubicBezTo>
                  <a:cubicBezTo>
                    <a:pt x="722" y="3327"/>
                    <a:pt x="830" y="3475"/>
                    <a:pt x="928" y="3627"/>
                  </a:cubicBezTo>
                  <a:cubicBezTo>
                    <a:pt x="976" y="3712"/>
                    <a:pt x="1023" y="3794"/>
                    <a:pt x="1068" y="3883"/>
                  </a:cubicBezTo>
                  <a:cubicBezTo>
                    <a:pt x="1101" y="3954"/>
                    <a:pt x="1129" y="4027"/>
                    <a:pt x="1156" y="4102"/>
                  </a:cubicBezTo>
                  <a:cubicBezTo>
                    <a:pt x="1186" y="4201"/>
                    <a:pt x="1208" y="4303"/>
                    <a:pt x="1231" y="4405"/>
                  </a:cubicBezTo>
                  <a:cubicBezTo>
                    <a:pt x="1240" y="4456"/>
                    <a:pt x="1246" y="4508"/>
                    <a:pt x="1250" y="4561"/>
                  </a:cubicBezTo>
                  <a:cubicBezTo>
                    <a:pt x="1251" y="4605"/>
                    <a:pt x="1250" y="4649"/>
                    <a:pt x="1248" y="4694"/>
                  </a:cubicBezTo>
                  <a:cubicBezTo>
                    <a:pt x="1242" y="4763"/>
                    <a:pt x="1234" y="4833"/>
                    <a:pt x="1221" y="4903"/>
                  </a:cubicBezTo>
                  <a:cubicBezTo>
                    <a:pt x="1216" y="4923"/>
                    <a:pt x="1212" y="4944"/>
                    <a:pt x="1205" y="4963"/>
                  </a:cubicBezTo>
                  <a:cubicBezTo>
                    <a:pt x="1200" y="4972"/>
                    <a:pt x="1197" y="4980"/>
                    <a:pt x="1193" y="4990"/>
                  </a:cubicBezTo>
                  <a:cubicBezTo>
                    <a:pt x="1195" y="4987"/>
                    <a:pt x="1196" y="4984"/>
                    <a:pt x="1197" y="4982"/>
                  </a:cubicBezTo>
                  <a:lnTo>
                    <a:pt x="1197" y="4982"/>
                  </a:lnTo>
                  <a:cubicBezTo>
                    <a:pt x="1196" y="4985"/>
                    <a:pt x="1194" y="4989"/>
                    <a:pt x="1193" y="4993"/>
                  </a:cubicBezTo>
                  <a:lnTo>
                    <a:pt x="1189" y="4997"/>
                  </a:lnTo>
                  <a:lnTo>
                    <a:pt x="1189" y="4997"/>
                  </a:lnTo>
                  <a:cubicBezTo>
                    <a:pt x="1190" y="4995"/>
                    <a:pt x="1191" y="4994"/>
                    <a:pt x="1191" y="4993"/>
                  </a:cubicBezTo>
                  <a:lnTo>
                    <a:pt x="1191" y="4993"/>
                  </a:lnTo>
                  <a:cubicBezTo>
                    <a:pt x="1190" y="4995"/>
                    <a:pt x="1189" y="4997"/>
                    <a:pt x="1188" y="4999"/>
                  </a:cubicBezTo>
                  <a:lnTo>
                    <a:pt x="1188" y="4999"/>
                  </a:lnTo>
                  <a:lnTo>
                    <a:pt x="1188" y="4999"/>
                  </a:lnTo>
                  <a:cubicBezTo>
                    <a:pt x="1188" y="4999"/>
                    <a:pt x="1188" y="4999"/>
                    <a:pt x="1188" y="4999"/>
                  </a:cubicBezTo>
                  <a:lnTo>
                    <a:pt x="1188" y="4999"/>
                  </a:lnTo>
                  <a:cubicBezTo>
                    <a:pt x="1186" y="5003"/>
                    <a:pt x="1185" y="5006"/>
                    <a:pt x="1181" y="5010"/>
                  </a:cubicBezTo>
                  <a:cubicBezTo>
                    <a:pt x="1179" y="5013"/>
                    <a:pt x="1176" y="5017"/>
                    <a:pt x="1174" y="5020"/>
                  </a:cubicBezTo>
                  <a:lnTo>
                    <a:pt x="1174" y="5020"/>
                  </a:lnTo>
                  <a:cubicBezTo>
                    <a:pt x="1166" y="5031"/>
                    <a:pt x="1156" y="5040"/>
                    <a:pt x="1145" y="5048"/>
                  </a:cubicBezTo>
                  <a:cubicBezTo>
                    <a:pt x="1140" y="5053"/>
                    <a:pt x="1136" y="5056"/>
                    <a:pt x="1129" y="5061"/>
                  </a:cubicBezTo>
                  <a:cubicBezTo>
                    <a:pt x="1112" y="5072"/>
                    <a:pt x="1094" y="5081"/>
                    <a:pt x="1074" y="5091"/>
                  </a:cubicBezTo>
                  <a:cubicBezTo>
                    <a:pt x="1047" y="5102"/>
                    <a:pt x="1022" y="5112"/>
                    <a:pt x="995" y="5123"/>
                  </a:cubicBezTo>
                  <a:lnTo>
                    <a:pt x="982" y="5126"/>
                  </a:lnTo>
                  <a:cubicBezTo>
                    <a:pt x="973" y="5127"/>
                    <a:pt x="963" y="5129"/>
                    <a:pt x="954" y="5129"/>
                  </a:cubicBezTo>
                  <a:cubicBezTo>
                    <a:pt x="933" y="5129"/>
                    <a:pt x="914" y="5129"/>
                    <a:pt x="893" y="5127"/>
                  </a:cubicBezTo>
                  <a:cubicBezTo>
                    <a:pt x="870" y="5124"/>
                    <a:pt x="844" y="5123"/>
                    <a:pt x="819" y="5118"/>
                  </a:cubicBezTo>
                  <a:cubicBezTo>
                    <a:pt x="811" y="5116"/>
                    <a:pt x="803" y="5115"/>
                    <a:pt x="795" y="5112"/>
                  </a:cubicBezTo>
                  <a:cubicBezTo>
                    <a:pt x="784" y="5107"/>
                    <a:pt x="771" y="5102"/>
                    <a:pt x="760" y="5096"/>
                  </a:cubicBezTo>
                  <a:cubicBezTo>
                    <a:pt x="749" y="5089"/>
                    <a:pt x="738" y="5083"/>
                    <a:pt x="727" y="5075"/>
                  </a:cubicBezTo>
                  <a:cubicBezTo>
                    <a:pt x="716" y="5066"/>
                    <a:pt x="705" y="5058"/>
                    <a:pt x="694" y="5048"/>
                  </a:cubicBezTo>
                  <a:cubicBezTo>
                    <a:pt x="678" y="5034"/>
                    <a:pt x="664" y="5020"/>
                    <a:pt x="651" y="5004"/>
                  </a:cubicBezTo>
                  <a:cubicBezTo>
                    <a:pt x="639" y="4988"/>
                    <a:pt x="626" y="4971"/>
                    <a:pt x="613" y="4955"/>
                  </a:cubicBezTo>
                  <a:cubicBezTo>
                    <a:pt x="601" y="4934"/>
                    <a:pt x="588" y="4914"/>
                    <a:pt x="578" y="4893"/>
                  </a:cubicBezTo>
                  <a:cubicBezTo>
                    <a:pt x="570" y="4872"/>
                    <a:pt x="559" y="4850"/>
                    <a:pt x="553" y="4831"/>
                  </a:cubicBezTo>
                  <a:cubicBezTo>
                    <a:pt x="548" y="4812"/>
                    <a:pt x="544" y="4793"/>
                    <a:pt x="539" y="4774"/>
                  </a:cubicBezTo>
                  <a:cubicBezTo>
                    <a:pt x="536" y="4759"/>
                    <a:pt x="534" y="4743"/>
                    <a:pt x="532" y="4727"/>
                  </a:cubicBezTo>
                  <a:lnTo>
                    <a:pt x="532" y="4708"/>
                  </a:lnTo>
                  <a:lnTo>
                    <a:pt x="534" y="4698"/>
                  </a:lnTo>
                  <a:lnTo>
                    <a:pt x="534" y="4695"/>
                  </a:lnTo>
                  <a:cubicBezTo>
                    <a:pt x="540" y="4681"/>
                    <a:pt x="547" y="4665"/>
                    <a:pt x="553" y="4651"/>
                  </a:cubicBezTo>
                  <a:cubicBezTo>
                    <a:pt x="593" y="4559"/>
                    <a:pt x="551" y="4451"/>
                    <a:pt x="460" y="4410"/>
                  </a:cubicBezTo>
                  <a:cubicBezTo>
                    <a:pt x="436" y="4400"/>
                    <a:pt x="411" y="4395"/>
                    <a:pt x="386" y="4395"/>
                  </a:cubicBezTo>
                  <a:cubicBezTo>
                    <a:pt x="315" y="4395"/>
                    <a:pt x="248" y="4435"/>
                    <a:pt x="219" y="4504"/>
                  </a:cubicBezTo>
                  <a:cubicBezTo>
                    <a:pt x="195" y="4557"/>
                    <a:pt x="178" y="4613"/>
                    <a:pt x="170" y="4670"/>
                  </a:cubicBezTo>
                  <a:cubicBezTo>
                    <a:pt x="165" y="4724"/>
                    <a:pt x="167" y="4779"/>
                    <a:pt x="178" y="4833"/>
                  </a:cubicBezTo>
                  <a:cubicBezTo>
                    <a:pt x="202" y="4945"/>
                    <a:pt x="244" y="5051"/>
                    <a:pt x="306" y="5148"/>
                  </a:cubicBezTo>
                  <a:cubicBezTo>
                    <a:pt x="363" y="5238"/>
                    <a:pt x="436" y="5316"/>
                    <a:pt x="525" y="5377"/>
                  </a:cubicBezTo>
                  <a:cubicBezTo>
                    <a:pt x="620" y="5442"/>
                    <a:pt x="730" y="5480"/>
                    <a:pt x="846" y="5490"/>
                  </a:cubicBezTo>
                  <a:cubicBezTo>
                    <a:pt x="879" y="5493"/>
                    <a:pt x="912" y="5495"/>
                    <a:pt x="946" y="5495"/>
                  </a:cubicBezTo>
                  <a:cubicBezTo>
                    <a:pt x="969" y="5495"/>
                    <a:pt x="992" y="5493"/>
                    <a:pt x="1015" y="5488"/>
                  </a:cubicBezTo>
                  <a:cubicBezTo>
                    <a:pt x="1066" y="5480"/>
                    <a:pt x="1117" y="5466"/>
                    <a:pt x="1164" y="5447"/>
                  </a:cubicBezTo>
                  <a:cubicBezTo>
                    <a:pt x="1262" y="5409"/>
                    <a:pt x="1357" y="5358"/>
                    <a:pt x="1428" y="5279"/>
                  </a:cubicBezTo>
                  <a:cubicBezTo>
                    <a:pt x="1501" y="5199"/>
                    <a:pt x="1549" y="5099"/>
                    <a:pt x="1571" y="4993"/>
                  </a:cubicBezTo>
                  <a:cubicBezTo>
                    <a:pt x="1582" y="4937"/>
                    <a:pt x="1590" y="4882"/>
                    <a:pt x="1593" y="4827"/>
                  </a:cubicBezTo>
                  <a:lnTo>
                    <a:pt x="1593" y="4833"/>
                  </a:lnTo>
                  <a:cubicBezTo>
                    <a:pt x="1604" y="4711"/>
                    <a:pt x="1614" y="4589"/>
                    <a:pt x="1598" y="4469"/>
                  </a:cubicBezTo>
                  <a:cubicBezTo>
                    <a:pt x="1585" y="4374"/>
                    <a:pt x="1563" y="4282"/>
                    <a:pt x="1544" y="4189"/>
                  </a:cubicBezTo>
                  <a:cubicBezTo>
                    <a:pt x="1490" y="3940"/>
                    <a:pt x="1378" y="3712"/>
                    <a:pt x="1251" y="3492"/>
                  </a:cubicBezTo>
                  <a:cubicBezTo>
                    <a:pt x="1189" y="3388"/>
                    <a:pt x="1120" y="3288"/>
                    <a:pt x="1050" y="3190"/>
                  </a:cubicBezTo>
                  <a:cubicBezTo>
                    <a:pt x="974" y="3084"/>
                    <a:pt x="903" y="2976"/>
                    <a:pt x="832" y="2868"/>
                  </a:cubicBezTo>
                  <a:lnTo>
                    <a:pt x="832" y="2868"/>
                  </a:lnTo>
                  <a:cubicBezTo>
                    <a:pt x="836" y="2875"/>
                    <a:pt x="840" y="2879"/>
                    <a:pt x="844" y="2886"/>
                  </a:cubicBezTo>
                  <a:cubicBezTo>
                    <a:pt x="765" y="2758"/>
                    <a:pt x="686" y="2628"/>
                    <a:pt x="620" y="2490"/>
                  </a:cubicBezTo>
                  <a:cubicBezTo>
                    <a:pt x="559" y="2362"/>
                    <a:pt x="507" y="2232"/>
                    <a:pt x="461" y="2097"/>
                  </a:cubicBezTo>
                  <a:cubicBezTo>
                    <a:pt x="434" y="2010"/>
                    <a:pt x="412" y="1922"/>
                    <a:pt x="395" y="1833"/>
                  </a:cubicBezTo>
                  <a:cubicBezTo>
                    <a:pt x="379" y="1746"/>
                    <a:pt x="369" y="1659"/>
                    <a:pt x="363" y="1570"/>
                  </a:cubicBezTo>
                  <a:cubicBezTo>
                    <a:pt x="360" y="1493"/>
                    <a:pt x="360" y="1417"/>
                    <a:pt x="365" y="1339"/>
                  </a:cubicBezTo>
                  <a:cubicBezTo>
                    <a:pt x="369" y="1272"/>
                    <a:pt x="379" y="1205"/>
                    <a:pt x="391" y="1140"/>
                  </a:cubicBezTo>
                  <a:lnTo>
                    <a:pt x="391" y="1140"/>
                  </a:lnTo>
                  <a:cubicBezTo>
                    <a:pt x="405" y="1079"/>
                    <a:pt x="421" y="1019"/>
                    <a:pt x="441" y="959"/>
                  </a:cubicBezTo>
                  <a:cubicBezTo>
                    <a:pt x="453" y="928"/>
                    <a:pt x="468" y="898"/>
                    <a:pt x="482" y="866"/>
                  </a:cubicBezTo>
                  <a:cubicBezTo>
                    <a:pt x="498" y="839"/>
                    <a:pt x="513" y="812"/>
                    <a:pt x="531" y="785"/>
                  </a:cubicBezTo>
                  <a:cubicBezTo>
                    <a:pt x="559" y="746"/>
                    <a:pt x="591" y="708"/>
                    <a:pt x="623" y="671"/>
                  </a:cubicBezTo>
                  <a:cubicBezTo>
                    <a:pt x="640" y="652"/>
                    <a:pt x="661" y="633"/>
                    <a:pt x="680" y="616"/>
                  </a:cubicBezTo>
                  <a:cubicBezTo>
                    <a:pt x="694" y="605"/>
                    <a:pt x="708" y="594"/>
                    <a:pt x="722" y="584"/>
                  </a:cubicBezTo>
                  <a:cubicBezTo>
                    <a:pt x="746" y="570"/>
                    <a:pt x="771" y="557"/>
                    <a:pt x="797" y="545"/>
                  </a:cubicBezTo>
                  <a:cubicBezTo>
                    <a:pt x="847" y="522"/>
                    <a:pt x="900" y="500"/>
                    <a:pt x="952" y="483"/>
                  </a:cubicBezTo>
                  <a:cubicBezTo>
                    <a:pt x="996" y="469"/>
                    <a:pt x="1039" y="454"/>
                    <a:pt x="1085" y="446"/>
                  </a:cubicBezTo>
                  <a:cubicBezTo>
                    <a:pt x="1132" y="439"/>
                    <a:pt x="1180" y="432"/>
                    <a:pt x="1227" y="429"/>
                  </a:cubicBezTo>
                  <a:cubicBezTo>
                    <a:pt x="1242" y="428"/>
                    <a:pt x="1257" y="427"/>
                    <a:pt x="1271" y="427"/>
                  </a:cubicBezTo>
                  <a:cubicBezTo>
                    <a:pt x="1291" y="427"/>
                    <a:pt x="1311" y="428"/>
                    <a:pt x="1330" y="429"/>
                  </a:cubicBezTo>
                  <a:cubicBezTo>
                    <a:pt x="1367" y="431"/>
                    <a:pt x="1402" y="435"/>
                    <a:pt x="1436" y="442"/>
                  </a:cubicBezTo>
                  <a:cubicBezTo>
                    <a:pt x="1460" y="450"/>
                    <a:pt x="1482" y="456"/>
                    <a:pt x="1506" y="462"/>
                  </a:cubicBezTo>
                  <a:cubicBezTo>
                    <a:pt x="1527" y="470"/>
                    <a:pt x="1546" y="478"/>
                    <a:pt x="1566" y="488"/>
                  </a:cubicBezTo>
                  <a:cubicBezTo>
                    <a:pt x="1582" y="496"/>
                    <a:pt x="1596" y="505"/>
                    <a:pt x="1610" y="515"/>
                  </a:cubicBezTo>
                  <a:cubicBezTo>
                    <a:pt x="1614" y="516"/>
                    <a:pt x="1617" y="519"/>
                    <a:pt x="1620" y="522"/>
                  </a:cubicBezTo>
                  <a:cubicBezTo>
                    <a:pt x="1620" y="538"/>
                    <a:pt x="1620" y="556"/>
                    <a:pt x="1623" y="573"/>
                  </a:cubicBezTo>
                  <a:cubicBezTo>
                    <a:pt x="1635" y="668"/>
                    <a:pt x="1716" y="737"/>
                    <a:pt x="1810" y="737"/>
                  </a:cubicBezTo>
                  <a:cubicBezTo>
                    <a:pt x="1817" y="737"/>
                    <a:pt x="1824" y="737"/>
                    <a:pt x="1831" y="736"/>
                  </a:cubicBezTo>
                  <a:lnTo>
                    <a:pt x="1835" y="736"/>
                  </a:lnTo>
                  <a:cubicBezTo>
                    <a:pt x="1900" y="728"/>
                    <a:pt x="1957" y="685"/>
                    <a:pt x="1984" y="625"/>
                  </a:cubicBezTo>
                  <a:cubicBezTo>
                    <a:pt x="2005" y="579"/>
                    <a:pt x="2011" y="527"/>
                    <a:pt x="2005" y="478"/>
                  </a:cubicBezTo>
                  <a:cubicBezTo>
                    <a:pt x="2027" y="397"/>
                    <a:pt x="2055" y="320"/>
                    <a:pt x="2084" y="241"/>
                  </a:cubicBezTo>
                  <a:cubicBezTo>
                    <a:pt x="2119" y="144"/>
                    <a:pt x="2049" y="35"/>
                    <a:pt x="1956" y="8"/>
                  </a:cubicBezTo>
                  <a:cubicBezTo>
                    <a:pt x="1938" y="3"/>
                    <a:pt x="1921" y="1"/>
                    <a:pt x="19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6" name="Google Shape;8006;p17"/>
            <p:cNvSpPr/>
            <p:nvPr/>
          </p:nvSpPr>
          <p:spPr>
            <a:xfrm>
              <a:off x="3707687" y="829353"/>
              <a:ext cx="55829" cy="60920"/>
            </a:xfrm>
            <a:custGeom>
              <a:avLst/>
              <a:gdLst/>
              <a:ahLst/>
              <a:cxnLst/>
              <a:rect l="l" t="t" r="r" b="b"/>
              <a:pathLst>
                <a:path w="1921" h="2096" extrusionOk="0">
                  <a:moveTo>
                    <a:pt x="1327" y="1247"/>
                  </a:moveTo>
                  <a:lnTo>
                    <a:pt x="1327" y="1247"/>
                  </a:lnTo>
                  <a:cubicBezTo>
                    <a:pt x="1325" y="1250"/>
                    <a:pt x="1323" y="1253"/>
                    <a:pt x="1320" y="1256"/>
                  </a:cubicBezTo>
                  <a:lnTo>
                    <a:pt x="1320" y="1256"/>
                  </a:lnTo>
                  <a:cubicBezTo>
                    <a:pt x="1323" y="1253"/>
                    <a:pt x="1325" y="1250"/>
                    <a:pt x="1327" y="1247"/>
                  </a:cubicBezTo>
                  <a:close/>
                  <a:moveTo>
                    <a:pt x="626" y="1723"/>
                  </a:moveTo>
                  <a:lnTo>
                    <a:pt x="631" y="1726"/>
                  </a:lnTo>
                  <a:lnTo>
                    <a:pt x="631" y="1726"/>
                  </a:lnTo>
                  <a:cubicBezTo>
                    <a:pt x="630" y="1725"/>
                    <a:pt x="628" y="1724"/>
                    <a:pt x="626" y="1723"/>
                  </a:cubicBezTo>
                  <a:close/>
                  <a:moveTo>
                    <a:pt x="1109" y="1"/>
                  </a:moveTo>
                  <a:cubicBezTo>
                    <a:pt x="1049" y="4"/>
                    <a:pt x="988" y="13"/>
                    <a:pt x="930" y="26"/>
                  </a:cubicBezTo>
                  <a:cubicBezTo>
                    <a:pt x="835" y="47"/>
                    <a:pt x="776" y="153"/>
                    <a:pt x="800" y="245"/>
                  </a:cubicBezTo>
                  <a:cubicBezTo>
                    <a:pt x="823" y="326"/>
                    <a:pt x="896" y="379"/>
                    <a:pt x="977" y="379"/>
                  </a:cubicBezTo>
                  <a:cubicBezTo>
                    <a:pt x="990" y="379"/>
                    <a:pt x="1005" y="378"/>
                    <a:pt x="1019" y="374"/>
                  </a:cubicBezTo>
                  <a:lnTo>
                    <a:pt x="1077" y="360"/>
                  </a:lnTo>
                  <a:cubicBezTo>
                    <a:pt x="1095" y="359"/>
                    <a:pt x="1110" y="357"/>
                    <a:pt x="1128" y="357"/>
                  </a:cubicBezTo>
                  <a:lnTo>
                    <a:pt x="1104" y="357"/>
                  </a:lnTo>
                  <a:cubicBezTo>
                    <a:pt x="1114" y="356"/>
                    <a:pt x="1125" y="356"/>
                    <a:pt x="1136" y="356"/>
                  </a:cubicBezTo>
                  <a:cubicBezTo>
                    <a:pt x="1146" y="356"/>
                    <a:pt x="1156" y="356"/>
                    <a:pt x="1166" y="357"/>
                  </a:cubicBezTo>
                  <a:cubicBezTo>
                    <a:pt x="1197" y="360"/>
                    <a:pt x="1229" y="365"/>
                    <a:pt x="1261" y="371"/>
                  </a:cubicBezTo>
                  <a:cubicBezTo>
                    <a:pt x="1273" y="374"/>
                    <a:pt x="1285" y="378"/>
                    <a:pt x="1297" y="382"/>
                  </a:cubicBezTo>
                  <a:cubicBezTo>
                    <a:pt x="1319" y="390"/>
                    <a:pt x="1341" y="400"/>
                    <a:pt x="1360" y="409"/>
                  </a:cubicBezTo>
                  <a:cubicBezTo>
                    <a:pt x="1379" y="420"/>
                    <a:pt x="1398" y="431"/>
                    <a:pt x="1416" y="444"/>
                  </a:cubicBezTo>
                  <a:cubicBezTo>
                    <a:pt x="1432" y="457"/>
                    <a:pt x="1449" y="469"/>
                    <a:pt x="1465" y="484"/>
                  </a:cubicBezTo>
                  <a:cubicBezTo>
                    <a:pt x="1476" y="495"/>
                    <a:pt x="1487" y="506"/>
                    <a:pt x="1495" y="517"/>
                  </a:cubicBezTo>
                  <a:cubicBezTo>
                    <a:pt x="1503" y="526"/>
                    <a:pt x="1512" y="537"/>
                    <a:pt x="1519" y="549"/>
                  </a:cubicBezTo>
                  <a:cubicBezTo>
                    <a:pt x="1525" y="560"/>
                    <a:pt x="1531" y="571"/>
                    <a:pt x="1536" y="582"/>
                  </a:cubicBezTo>
                  <a:cubicBezTo>
                    <a:pt x="1543" y="593"/>
                    <a:pt x="1547" y="604"/>
                    <a:pt x="1550" y="615"/>
                  </a:cubicBezTo>
                  <a:cubicBezTo>
                    <a:pt x="1554" y="628"/>
                    <a:pt x="1558" y="637"/>
                    <a:pt x="1560" y="651"/>
                  </a:cubicBezTo>
                  <a:cubicBezTo>
                    <a:pt x="1562" y="664"/>
                    <a:pt x="1565" y="678"/>
                    <a:pt x="1565" y="691"/>
                  </a:cubicBezTo>
                  <a:cubicBezTo>
                    <a:pt x="1565" y="701"/>
                    <a:pt x="1566" y="710"/>
                    <a:pt x="1565" y="720"/>
                  </a:cubicBezTo>
                  <a:cubicBezTo>
                    <a:pt x="1563" y="731"/>
                    <a:pt x="1562" y="740"/>
                    <a:pt x="1560" y="750"/>
                  </a:cubicBezTo>
                  <a:cubicBezTo>
                    <a:pt x="1552" y="780"/>
                    <a:pt x="1543" y="810"/>
                    <a:pt x="1533" y="840"/>
                  </a:cubicBezTo>
                  <a:cubicBezTo>
                    <a:pt x="1501" y="924"/>
                    <a:pt x="1465" y="1006"/>
                    <a:pt x="1424" y="1087"/>
                  </a:cubicBezTo>
                  <a:cubicBezTo>
                    <a:pt x="1391" y="1148"/>
                    <a:pt x="1354" y="1207"/>
                    <a:pt x="1315" y="1266"/>
                  </a:cubicBezTo>
                  <a:cubicBezTo>
                    <a:pt x="1316" y="1262"/>
                    <a:pt x="1318" y="1259"/>
                    <a:pt x="1320" y="1256"/>
                  </a:cubicBezTo>
                  <a:lnTo>
                    <a:pt x="1320" y="1256"/>
                  </a:lnTo>
                  <a:cubicBezTo>
                    <a:pt x="1272" y="1322"/>
                    <a:pt x="1220" y="1387"/>
                    <a:pt x="1166" y="1449"/>
                  </a:cubicBezTo>
                  <a:cubicBezTo>
                    <a:pt x="1121" y="1495"/>
                    <a:pt x="1076" y="1539"/>
                    <a:pt x="1026" y="1581"/>
                  </a:cubicBezTo>
                  <a:cubicBezTo>
                    <a:pt x="1006" y="1596"/>
                    <a:pt x="985" y="1612"/>
                    <a:pt x="965" y="1627"/>
                  </a:cubicBezTo>
                  <a:cubicBezTo>
                    <a:pt x="938" y="1643"/>
                    <a:pt x="912" y="1658"/>
                    <a:pt x="886" y="1671"/>
                  </a:cubicBezTo>
                  <a:lnTo>
                    <a:pt x="886" y="1671"/>
                  </a:lnTo>
                  <a:cubicBezTo>
                    <a:pt x="843" y="1691"/>
                    <a:pt x="799" y="1709"/>
                    <a:pt x="754" y="1725"/>
                  </a:cubicBezTo>
                  <a:cubicBezTo>
                    <a:pt x="740" y="1729"/>
                    <a:pt x="726" y="1733"/>
                    <a:pt x="711" y="1734"/>
                  </a:cubicBezTo>
                  <a:cubicBezTo>
                    <a:pt x="704" y="1735"/>
                    <a:pt x="697" y="1735"/>
                    <a:pt x="690" y="1735"/>
                  </a:cubicBezTo>
                  <a:cubicBezTo>
                    <a:pt x="683" y="1735"/>
                    <a:pt x="676" y="1735"/>
                    <a:pt x="669" y="1734"/>
                  </a:cubicBezTo>
                  <a:cubicBezTo>
                    <a:pt x="661" y="1734"/>
                    <a:pt x="654" y="1733"/>
                    <a:pt x="647" y="1731"/>
                  </a:cubicBezTo>
                  <a:lnTo>
                    <a:pt x="637" y="1728"/>
                  </a:lnTo>
                  <a:cubicBezTo>
                    <a:pt x="635" y="1728"/>
                    <a:pt x="634" y="1727"/>
                    <a:pt x="632" y="1727"/>
                  </a:cubicBezTo>
                  <a:lnTo>
                    <a:pt x="632" y="1727"/>
                  </a:lnTo>
                  <a:cubicBezTo>
                    <a:pt x="628" y="1724"/>
                    <a:pt x="624" y="1721"/>
                    <a:pt x="620" y="1720"/>
                  </a:cubicBezTo>
                  <a:lnTo>
                    <a:pt x="615" y="1715"/>
                  </a:lnTo>
                  <a:lnTo>
                    <a:pt x="605" y="1704"/>
                  </a:lnTo>
                  <a:cubicBezTo>
                    <a:pt x="577" y="1671"/>
                    <a:pt x="553" y="1638"/>
                    <a:pt x="528" y="1601"/>
                  </a:cubicBezTo>
                  <a:cubicBezTo>
                    <a:pt x="499" y="1555"/>
                    <a:pt x="474" y="1509"/>
                    <a:pt x="449" y="1462"/>
                  </a:cubicBezTo>
                  <a:cubicBezTo>
                    <a:pt x="439" y="1438"/>
                    <a:pt x="430" y="1414"/>
                    <a:pt x="420" y="1391"/>
                  </a:cubicBezTo>
                  <a:cubicBezTo>
                    <a:pt x="406" y="1348"/>
                    <a:pt x="396" y="1304"/>
                    <a:pt x="387" y="1259"/>
                  </a:cubicBezTo>
                  <a:cubicBezTo>
                    <a:pt x="373" y="1186"/>
                    <a:pt x="365" y="1114"/>
                    <a:pt x="358" y="1039"/>
                  </a:cubicBezTo>
                  <a:cubicBezTo>
                    <a:pt x="358" y="1006"/>
                    <a:pt x="358" y="973"/>
                    <a:pt x="360" y="938"/>
                  </a:cubicBezTo>
                  <a:cubicBezTo>
                    <a:pt x="368" y="870"/>
                    <a:pt x="377" y="802"/>
                    <a:pt x="390" y="735"/>
                  </a:cubicBezTo>
                  <a:cubicBezTo>
                    <a:pt x="404" y="672"/>
                    <a:pt x="422" y="610"/>
                    <a:pt x="442" y="550"/>
                  </a:cubicBezTo>
                  <a:cubicBezTo>
                    <a:pt x="447" y="537"/>
                    <a:pt x="452" y="525"/>
                    <a:pt x="458" y="512"/>
                  </a:cubicBezTo>
                  <a:cubicBezTo>
                    <a:pt x="515" y="501"/>
                    <a:pt x="563" y="461"/>
                    <a:pt x="585" y="408"/>
                  </a:cubicBezTo>
                  <a:cubicBezTo>
                    <a:pt x="626" y="313"/>
                    <a:pt x="583" y="202"/>
                    <a:pt x="488" y="159"/>
                  </a:cubicBezTo>
                  <a:cubicBezTo>
                    <a:pt x="452" y="142"/>
                    <a:pt x="411" y="131"/>
                    <a:pt x="370" y="131"/>
                  </a:cubicBezTo>
                  <a:cubicBezTo>
                    <a:pt x="369" y="131"/>
                    <a:pt x="368" y="131"/>
                    <a:pt x="367" y="131"/>
                  </a:cubicBezTo>
                  <a:cubicBezTo>
                    <a:pt x="256" y="131"/>
                    <a:pt x="175" y="233"/>
                    <a:pt x="134" y="325"/>
                  </a:cubicBezTo>
                  <a:cubicBezTo>
                    <a:pt x="88" y="436"/>
                    <a:pt x="55" y="550"/>
                    <a:pt x="36" y="669"/>
                  </a:cubicBezTo>
                  <a:cubicBezTo>
                    <a:pt x="10" y="802"/>
                    <a:pt x="1" y="938"/>
                    <a:pt x="10" y="1074"/>
                  </a:cubicBezTo>
                  <a:cubicBezTo>
                    <a:pt x="20" y="1204"/>
                    <a:pt x="42" y="1332"/>
                    <a:pt x="80" y="1456"/>
                  </a:cubicBezTo>
                  <a:cubicBezTo>
                    <a:pt x="118" y="1577"/>
                    <a:pt x="173" y="1695"/>
                    <a:pt x="243" y="1802"/>
                  </a:cubicBezTo>
                  <a:cubicBezTo>
                    <a:pt x="301" y="1897"/>
                    <a:pt x="365" y="1986"/>
                    <a:pt x="463" y="2040"/>
                  </a:cubicBezTo>
                  <a:cubicBezTo>
                    <a:pt x="529" y="2076"/>
                    <a:pt x="604" y="2095"/>
                    <a:pt x="678" y="2095"/>
                  </a:cubicBezTo>
                  <a:cubicBezTo>
                    <a:pt x="837" y="2095"/>
                    <a:pt x="996" y="2024"/>
                    <a:pt x="1128" y="1943"/>
                  </a:cubicBezTo>
                  <a:cubicBezTo>
                    <a:pt x="1234" y="1877"/>
                    <a:pt x="1327" y="1794"/>
                    <a:pt x="1410" y="1701"/>
                  </a:cubicBezTo>
                  <a:cubicBezTo>
                    <a:pt x="1489" y="1614"/>
                    <a:pt x="1562" y="1521"/>
                    <a:pt x="1626" y="1422"/>
                  </a:cubicBezTo>
                  <a:cubicBezTo>
                    <a:pt x="1695" y="1318"/>
                    <a:pt x="1753" y="1207"/>
                    <a:pt x="1802" y="1092"/>
                  </a:cubicBezTo>
                  <a:cubicBezTo>
                    <a:pt x="1826" y="1038"/>
                    <a:pt x="1850" y="984"/>
                    <a:pt x="1869" y="928"/>
                  </a:cubicBezTo>
                  <a:cubicBezTo>
                    <a:pt x="1888" y="876"/>
                    <a:pt x="1900" y="822"/>
                    <a:pt x="1908" y="769"/>
                  </a:cubicBezTo>
                  <a:cubicBezTo>
                    <a:pt x="1921" y="650"/>
                    <a:pt x="1900" y="528"/>
                    <a:pt x="1848" y="422"/>
                  </a:cubicBezTo>
                  <a:cubicBezTo>
                    <a:pt x="1796" y="321"/>
                    <a:pt x="1721" y="232"/>
                    <a:pt x="1630" y="164"/>
                  </a:cubicBezTo>
                  <a:cubicBezTo>
                    <a:pt x="1531" y="89"/>
                    <a:pt x="1416" y="39"/>
                    <a:pt x="1294" y="18"/>
                  </a:cubicBezTo>
                  <a:cubicBezTo>
                    <a:pt x="1232" y="6"/>
                    <a:pt x="1171" y="1"/>
                    <a:pt x="1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7" name="Google Shape;8007;p17"/>
            <p:cNvSpPr/>
            <p:nvPr/>
          </p:nvSpPr>
          <p:spPr>
            <a:xfrm>
              <a:off x="3782265" y="670898"/>
              <a:ext cx="75359" cy="114284"/>
            </a:xfrm>
            <a:custGeom>
              <a:avLst/>
              <a:gdLst/>
              <a:ahLst/>
              <a:cxnLst/>
              <a:rect l="l" t="t" r="r" b="b"/>
              <a:pathLst>
                <a:path w="2593" h="3932" extrusionOk="0">
                  <a:moveTo>
                    <a:pt x="1280" y="2016"/>
                  </a:moveTo>
                  <a:cubicBezTo>
                    <a:pt x="1281" y="2021"/>
                    <a:pt x="1282" y="2027"/>
                    <a:pt x="1283" y="2032"/>
                  </a:cubicBezTo>
                  <a:cubicBezTo>
                    <a:pt x="1282" y="2027"/>
                    <a:pt x="1281" y="2021"/>
                    <a:pt x="1280" y="2016"/>
                  </a:cubicBezTo>
                  <a:close/>
                  <a:moveTo>
                    <a:pt x="1414" y="3081"/>
                  </a:moveTo>
                  <a:cubicBezTo>
                    <a:pt x="1412" y="3084"/>
                    <a:pt x="1411" y="3087"/>
                    <a:pt x="1410" y="3089"/>
                  </a:cubicBezTo>
                  <a:cubicBezTo>
                    <a:pt x="1411" y="3087"/>
                    <a:pt x="1413" y="3084"/>
                    <a:pt x="1414" y="3081"/>
                  </a:cubicBezTo>
                  <a:close/>
                  <a:moveTo>
                    <a:pt x="2354" y="1"/>
                  </a:moveTo>
                  <a:cubicBezTo>
                    <a:pt x="2343" y="1"/>
                    <a:pt x="2332" y="1"/>
                    <a:pt x="2321" y="3"/>
                  </a:cubicBezTo>
                  <a:cubicBezTo>
                    <a:pt x="2222" y="11"/>
                    <a:pt x="2152" y="96"/>
                    <a:pt x="2098" y="172"/>
                  </a:cubicBezTo>
                  <a:cubicBezTo>
                    <a:pt x="2040" y="259"/>
                    <a:pt x="1991" y="354"/>
                    <a:pt x="1954" y="452"/>
                  </a:cubicBezTo>
                  <a:cubicBezTo>
                    <a:pt x="1786" y="891"/>
                    <a:pt x="1785" y="1369"/>
                    <a:pt x="1785" y="1831"/>
                  </a:cubicBezTo>
                  <a:lnTo>
                    <a:pt x="1785" y="2190"/>
                  </a:lnTo>
                  <a:cubicBezTo>
                    <a:pt x="1675" y="2493"/>
                    <a:pt x="1562" y="2794"/>
                    <a:pt x="1414" y="3081"/>
                  </a:cubicBezTo>
                  <a:lnTo>
                    <a:pt x="1414" y="3081"/>
                  </a:lnTo>
                  <a:cubicBezTo>
                    <a:pt x="1416" y="3077"/>
                    <a:pt x="1418" y="3074"/>
                    <a:pt x="1421" y="3070"/>
                  </a:cubicBezTo>
                  <a:lnTo>
                    <a:pt x="1421" y="3070"/>
                  </a:lnTo>
                  <a:cubicBezTo>
                    <a:pt x="1380" y="3148"/>
                    <a:pt x="1334" y="3224"/>
                    <a:pt x="1286" y="3298"/>
                  </a:cubicBezTo>
                  <a:cubicBezTo>
                    <a:pt x="1254" y="3340"/>
                    <a:pt x="1223" y="3379"/>
                    <a:pt x="1188" y="3417"/>
                  </a:cubicBezTo>
                  <a:cubicBezTo>
                    <a:pt x="1159" y="3447"/>
                    <a:pt x="1131" y="3476"/>
                    <a:pt x="1101" y="3503"/>
                  </a:cubicBezTo>
                  <a:cubicBezTo>
                    <a:pt x="1079" y="3520"/>
                    <a:pt x="1055" y="3537"/>
                    <a:pt x="1031" y="3553"/>
                  </a:cubicBezTo>
                  <a:lnTo>
                    <a:pt x="1014" y="3564"/>
                  </a:lnTo>
                  <a:cubicBezTo>
                    <a:pt x="1003" y="3569"/>
                    <a:pt x="992" y="3572"/>
                    <a:pt x="982" y="3575"/>
                  </a:cubicBezTo>
                  <a:cubicBezTo>
                    <a:pt x="989" y="3572"/>
                    <a:pt x="996" y="3571"/>
                    <a:pt x="1003" y="3567"/>
                  </a:cubicBezTo>
                  <a:lnTo>
                    <a:pt x="1003" y="3567"/>
                  </a:lnTo>
                  <a:lnTo>
                    <a:pt x="992" y="3571"/>
                  </a:lnTo>
                  <a:cubicBezTo>
                    <a:pt x="984" y="3572"/>
                    <a:pt x="974" y="3572"/>
                    <a:pt x="966" y="3574"/>
                  </a:cubicBezTo>
                  <a:lnTo>
                    <a:pt x="927" y="3574"/>
                  </a:lnTo>
                  <a:cubicBezTo>
                    <a:pt x="916" y="3572"/>
                    <a:pt x="908" y="3572"/>
                    <a:pt x="894" y="3569"/>
                  </a:cubicBezTo>
                  <a:cubicBezTo>
                    <a:pt x="881" y="3566"/>
                    <a:pt x="868" y="3563"/>
                    <a:pt x="856" y="3558"/>
                  </a:cubicBezTo>
                  <a:cubicBezTo>
                    <a:pt x="839" y="3551"/>
                    <a:pt x="823" y="3544"/>
                    <a:pt x="808" y="3536"/>
                  </a:cubicBezTo>
                  <a:lnTo>
                    <a:pt x="808" y="3536"/>
                  </a:lnTo>
                  <a:lnTo>
                    <a:pt x="822" y="3544"/>
                  </a:lnTo>
                  <a:cubicBezTo>
                    <a:pt x="815" y="3540"/>
                    <a:pt x="809" y="3537"/>
                    <a:pt x="803" y="3533"/>
                  </a:cubicBezTo>
                  <a:lnTo>
                    <a:pt x="803" y="3533"/>
                  </a:lnTo>
                  <a:cubicBezTo>
                    <a:pt x="805" y="3534"/>
                    <a:pt x="807" y="3535"/>
                    <a:pt x="808" y="3536"/>
                  </a:cubicBezTo>
                  <a:lnTo>
                    <a:pt x="808" y="3536"/>
                  </a:lnTo>
                  <a:lnTo>
                    <a:pt x="803" y="3533"/>
                  </a:lnTo>
                  <a:lnTo>
                    <a:pt x="803" y="3533"/>
                  </a:lnTo>
                  <a:cubicBezTo>
                    <a:pt x="803" y="3533"/>
                    <a:pt x="803" y="3533"/>
                    <a:pt x="803" y="3533"/>
                  </a:cubicBezTo>
                  <a:lnTo>
                    <a:pt x="803" y="3533"/>
                  </a:lnTo>
                  <a:cubicBezTo>
                    <a:pt x="803" y="3533"/>
                    <a:pt x="803" y="3533"/>
                    <a:pt x="803" y="3533"/>
                  </a:cubicBezTo>
                  <a:lnTo>
                    <a:pt x="803" y="3533"/>
                  </a:lnTo>
                  <a:lnTo>
                    <a:pt x="803" y="3533"/>
                  </a:lnTo>
                  <a:lnTo>
                    <a:pt x="803" y="3533"/>
                  </a:lnTo>
                  <a:cubicBezTo>
                    <a:pt x="801" y="3531"/>
                    <a:pt x="799" y="3530"/>
                    <a:pt x="797" y="3528"/>
                  </a:cubicBezTo>
                  <a:cubicBezTo>
                    <a:pt x="772" y="3509"/>
                    <a:pt x="746" y="3490"/>
                    <a:pt x="723" y="3468"/>
                  </a:cubicBezTo>
                  <a:cubicBezTo>
                    <a:pt x="685" y="3431"/>
                    <a:pt x="645" y="3395"/>
                    <a:pt x="612" y="3352"/>
                  </a:cubicBezTo>
                  <a:cubicBezTo>
                    <a:pt x="579" y="3311"/>
                    <a:pt x="548" y="3270"/>
                    <a:pt x="518" y="3226"/>
                  </a:cubicBezTo>
                  <a:cubicBezTo>
                    <a:pt x="491" y="3184"/>
                    <a:pt x="466" y="3142"/>
                    <a:pt x="444" y="3097"/>
                  </a:cubicBezTo>
                  <a:cubicBezTo>
                    <a:pt x="430" y="3064"/>
                    <a:pt x="415" y="3031"/>
                    <a:pt x="403" y="2996"/>
                  </a:cubicBezTo>
                  <a:cubicBezTo>
                    <a:pt x="393" y="2963"/>
                    <a:pt x="385" y="2931"/>
                    <a:pt x="379" y="2898"/>
                  </a:cubicBezTo>
                  <a:cubicBezTo>
                    <a:pt x="368" y="2838"/>
                    <a:pt x="360" y="2776"/>
                    <a:pt x="355" y="2716"/>
                  </a:cubicBezTo>
                  <a:cubicBezTo>
                    <a:pt x="355" y="2679"/>
                    <a:pt x="355" y="2643"/>
                    <a:pt x="357" y="2607"/>
                  </a:cubicBezTo>
                  <a:cubicBezTo>
                    <a:pt x="360" y="2581"/>
                    <a:pt x="363" y="2556"/>
                    <a:pt x="368" y="2531"/>
                  </a:cubicBezTo>
                  <a:cubicBezTo>
                    <a:pt x="373" y="2513"/>
                    <a:pt x="377" y="2496"/>
                    <a:pt x="384" y="2478"/>
                  </a:cubicBezTo>
                  <a:cubicBezTo>
                    <a:pt x="409" y="2410"/>
                    <a:pt x="439" y="2342"/>
                    <a:pt x="472" y="2277"/>
                  </a:cubicBezTo>
                  <a:cubicBezTo>
                    <a:pt x="507" y="2212"/>
                    <a:pt x="547" y="2149"/>
                    <a:pt x="588" y="2087"/>
                  </a:cubicBezTo>
                  <a:cubicBezTo>
                    <a:pt x="610" y="2057"/>
                    <a:pt x="636" y="2027"/>
                    <a:pt x="661" y="1997"/>
                  </a:cubicBezTo>
                  <a:cubicBezTo>
                    <a:pt x="685" y="1972"/>
                    <a:pt x="708" y="1948"/>
                    <a:pt x="735" y="1926"/>
                  </a:cubicBezTo>
                  <a:cubicBezTo>
                    <a:pt x="753" y="1913"/>
                    <a:pt x="767" y="1899"/>
                    <a:pt x="787" y="1888"/>
                  </a:cubicBezTo>
                  <a:cubicBezTo>
                    <a:pt x="806" y="1875"/>
                    <a:pt x="829" y="1863"/>
                    <a:pt x="846" y="1853"/>
                  </a:cubicBezTo>
                  <a:cubicBezTo>
                    <a:pt x="865" y="1845"/>
                    <a:pt x="882" y="1839"/>
                    <a:pt x="901" y="1831"/>
                  </a:cubicBezTo>
                  <a:cubicBezTo>
                    <a:pt x="916" y="1828"/>
                    <a:pt x="928" y="1823"/>
                    <a:pt x="943" y="1820"/>
                  </a:cubicBezTo>
                  <a:cubicBezTo>
                    <a:pt x="957" y="1818"/>
                    <a:pt x="973" y="1817"/>
                    <a:pt x="987" y="1815"/>
                  </a:cubicBezTo>
                  <a:cubicBezTo>
                    <a:pt x="993" y="1814"/>
                    <a:pt x="1000" y="1814"/>
                    <a:pt x="1007" y="1814"/>
                  </a:cubicBezTo>
                  <a:cubicBezTo>
                    <a:pt x="1013" y="1814"/>
                    <a:pt x="1020" y="1814"/>
                    <a:pt x="1026" y="1815"/>
                  </a:cubicBezTo>
                  <a:cubicBezTo>
                    <a:pt x="1019" y="1814"/>
                    <a:pt x="1011" y="1814"/>
                    <a:pt x="1003" y="1812"/>
                  </a:cubicBezTo>
                  <a:lnTo>
                    <a:pt x="1003" y="1812"/>
                  </a:lnTo>
                  <a:cubicBezTo>
                    <a:pt x="1022" y="1814"/>
                    <a:pt x="1041" y="1815"/>
                    <a:pt x="1060" y="1818"/>
                  </a:cubicBezTo>
                  <a:cubicBezTo>
                    <a:pt x="1072" y="1821"/>
                    <a:pt x="1083" y="1825"/>
                    <a:pt x="1095" y="1828"/>
                  </a:cubicBezTo>
                  <a:cubicBezTo>
                    <a:pt x="1099" y="1829"/>
                    <a:pt x="1106" y="1833"/>
                    <a:pt x="1110" y="1836"/>
                  </a:cubicBezTo>
                  <a:cubicBezTo>
                    <a:pt x="1123" y="1840"/>
                    <a:pt x="1136" y="1848"/>
                    <a:pt x="1144" y="1855"/>
                  </a:cubicBezTo>
                  <a:cubicBezTo>
                    <a:pt x="1152" y="1861"/>
                    <a:pt x="1159" y="1867"/>
                    <a:pt x="1167" y="1874"/>
                  </a:cubicBezTo>
                  <a:cubicBezTo>
                    <a:pt x="1191" y="1897"/>
                    <a:pt x="1215" y="1921"/>
                    <a:pt x="1239" y="1945"/>
                  </a:cubicBezTo>
                  <a:cubicBezTo>
                    <a:pt x="1248" y="1958"/>
                    <a:pt x="1258" y="1972"/>
                    <a:pt x="1267" y="1984"/>
                  </a:cubicBezTo>
                  <a:lnTo>
                    <a:pt x="1275" y="1996"/>
                  </a:lnTo>
                  <a:lnTo>
                    <a:pt x="1275" y="1999"/>
                  </a:lnTo>
                  <a:cubicBezTo>
                    <a:pt x="1276" y="2003"/>
                    <a:pt x="1277" y="2007"/>
                    <a:pt x="1279" y="2012"/>
                  </a:cubicBezTo>
                  <a:lnTo>
                    <a:pt x="1279" y="2012"/>
                  </a:lnTo>
                  <a:cubicBezTo>
                    <a:pt x="1282" y="2036"/>
                    <a:pt x="1285" y="2062"/>
                    <a:pt x="1286" y="2086"/>
                  </a:cubicBezTo>
                  <a:lnTo>
                    <a:pt x="1286" y="2152"/>
                  </a:lnTo>
                  <a:cubicBezTo>
                    <a:pt x="1285" y="2181"/>
                    <a:pt x="1280" y="2211"/>
                    <a:pt x="1273" y="2241"/>
                  </a:cubicBezTo>
                  <a:cubicBezTo>
                    <a:pt x="1243" y="2363"/>
                    <a:pt x="1199" y="2480"/>
                    <a:pt x="1156" y="2599"/>
                  </a:cubicBezTo>
                  <a:lnTo>
                    <a:pt x="1164" y="2575"/>
                  </a:lnTo>
                  <a:lnTo>
                    <a:pt x="1164" y="2575"/>
                  </a:lnTo>
                  <a:cubicBezTo>
                    <a:pt x="1148" y="2618"/>
                    <a:pt x="1133" y="2660"/>
                    <a:pt x="1115" y="2703"/>
                  </a:cubicBezTo>
                  <a:cubicBezTo>
                    <a:pt x="1102" y="2729"/>
                    <a:pt x="1091" y="2752"/>
                    <a:pt x="1080" y="2778"/>
                  </a:cubicBezTo>
                  <a:cubicBezTo>
                    <a:pt x="1063" y="2822"/>
                    <a:pt x="1042" y="2866"/>
                    <a:pt x="1023" y="2911"/>
                  </a:cubicBezTo>
                  <a:cubicBezTo>
                    <a:pt x="981" y="3004"/>
                    <a:pt x="1023" y="3115"/>
                    <a:pt x="1118" y="3156"/>
                  </a:cubicBezTo>
                  <a:cubicBezTo>
                    <a:pt x="1142" y="3167"/>
                    <a:pt x="1168" y="3172"/>
                    <a:pt x="1193" y="3172"/>
                  </a:cubicBezTo>
                  <a:cubicBezTo>
                    <a:pt x="1264" y="3172"/>
                    <a:pt x="1333" y="3130"/>
                    <a:pt x="1364" y="3059"/>
                  </a:cubicBezTo>
                  <a:lnTo>
                    <a:pt x="1365" y="3059"/>
                  </a:lnTo>
                  <a:cubicBezTo>
                    <a:pt x="1387" y="3006"/>
                    <a:pt x="1408" y="2950"/>
                    <a:pt x="1433" y="2898"/>
                  </a:cubicBezTo>
                  <a:cubicBezTo>
                    <a:pt x="1441" y="2884"/>
                    <a:pt x="1449" y="2871"/>
                    <a:pt x="1457" y="2858"/>
                  </a:cubicBezTo>
                  <a:lnTo>
                    <a:pt x="1460" y="2854"/>
                  </a:lnTo>
                  <a:lnTo>
                    <a:pt x="1460" y="2854"/>
                  </a:lnTo>
                  <a:lnTo>
                    <a:pt x="1459" y="2855"/>
                  </a:lnTo>
                  <a:lnTo>
                    <a:pt x="1460" y="2852"/>
                  </a:lnTo>
                  <a:cubicBezTo>
                    <a:pt x="1484" y="2814"/>
                    <a:pt x="1495" y="2768"/>
                    <a:pt x="1490" y="2724"/>
                  </a:cubicBezTo>
                  <a:cubicBezTo>
                    <a:pt x="1519" y="2645"/>
                    <a:pt x="1546" y="2564"/>
                    <a:pt x="1573" y="2483"/>
                  </a:cubicBezTo>
                  <a:cubicBezTo>
                    <a:pt x="1611" y="2372"/>
                    <a:pt x="1642" y="2258"/>
                    <a:pt x="1645" y="2140"/>
                  </a:cubicBezTo>
                  <a:cubicBezTo>
                    <a:pt x="1649" y="2022"/>
                    <a:pt x="1639" y="1904"/>
                    <a:pt x="1579" y="1799"/>
                  </a:cubicBezTo>
                  <a:cubicBezTo>
                    <a:pt x="1549" y="1749"/>
                    <a:pt x="1511" y="1703"/>
                    <a:pt x="1467" y="1662"/>
                  </a:cubicBezTo>
                  <a:cubicBezTo>
                    <a:pt x="1429" y="1622"/>
                    <a:pt x="1386" y="1586"/>
                    <a:pt x="1342" y="1552"/>
                  </a:cubicBezTo>
                  <a:cubicBezTo>
                    <a:pt x="1239" y="1487"/>
                    <a:pt x="1121" y="1454"/>
                    <a:pt x="1001" y="1454"/>
                  </a:cubicBezTo>
                  <a:cubicBezTo>
                    <a:pt x="1000" y="1454"/>
                    <a:pt x="999" y="1454"/>
                    <a:pt x="997" y="1454"/>
                  </a:cubicBezTo>
                  <a:cubicBezTo>
                    <a:pt x="764" y="1454"/>
                    <a:pt x="548" y="1591"/>
                    <a:pt x="400" y="1760"/>
                  </a:cubicBezTo>
                  <a:cubicBezTo>
                    <a:pt x="316" y="1856"/>
                    <a:pt x="243" y="1962"/>
                    <a:pt x="184" y="2076"/>
                  </a:cubicBezTo>
                  <a:cubicBezTo>
                    <a:pt x="127" y="2176"/>
                    <a:pt x="81" y="2282"/>
                    <a:pt x="47" y="2391"/>
                  </a:cubicBezTo>
                  <a:cubicBezTo>
                    <a:pt x="12" y="2516"/>
                    <a:pt x="1" y="2646"/>
                    <a:pt x="15" y="2776"/>
                  </a:cubicBezTo>
                  <a:cubicBezTo>
                    <a:pt x="24" y="2898"/>
                    <a:pt x="48" y="3018"/>
                    <a:pt x="89" y="3135"/>
                  </a:cubicBezTo>
                  <a:cubicBezTo>
                    <a:pt x="178" y="3362"/>
                    <a:pt x="317" y="3564"/>
                    <a:pt x="496" y="3729"/>
                  </a:cubicBezTo>
                  <a:cubicBezTo>
                    <a:pt x="539" y="3772"/>
                    <a:pt x="588" y="3811"/>
                    <a:pt x="640" y="3843"/>
                  </a:cubicBezTo>
                  <a:cubicBezTo>
                    <a:pt x="691" y="3870"/>
                    <a:pt x="745" y="3894"/>
                    <a:pt x="802" y="3909"/>
                  </a:cubicBezTo>
                  <a:cubicBezTo>
                    <a:pt x="848" y="3924"/>
                    <a:pt x="895" y="3932"/>
                    <a:pt x="944" y="3932"/>
                  </a:cubicBezTo>
                  <a:cubicBezTo>
                    <a:pt x="948" y="3932"/>
                    <a:pt x="952" y="3932"/>
                    <a:pt x="956" y="3932"/>
                  </a:cubicBezTo>
                  <a:cubicBezTo>
                    <a:pt x="1009" y="3932"/>
                    <a:pt x="1060" y="3922"/>
                    <a:pt x="1110" y="3906"/>
                  </a:cubicBezTo>
                  <a:cubicBezTo>
                    <a:pt x="1223" y="3870"/>
                    <a:pt x="1324" y="3786"/>
                    <a:pt x="1403" y="3700"/>
                  </a:cubicBezTo>
                  <a:cubicBezTo>
                    <a:pt x="1479" y="3621"/>
                    <a:pt x="1549" y="3533"/>
                    <a:pt x="1607" y="3438"/>
                  </a:cubicBezTo>
                  <a:cubicBezTo>
                    <a:pt x="1655" y="3360"/>
                    <a:pt x="1698" y="3279"/>
                    <a:pt x="1737" y="3197"/>
                  </a:cubicBezTo>
                  <a:lnTo>
                    <a:pt x="1737" y="3197"/>
                  </a:lnTo>
                  <a:cubicBezTo>
                    <a:pt x="1734" y="3241"/>
                    <a:pt x="1731" y="3284"/>
                    <a:pt x="1726" y="3328"/>
                  </a:cubicBezTo>
                  <a:cubicBezTo>
                    <a:pt x="1721" y="3389"/>
                    <a:pt x="1715" y="3447"/>
                    <a:pt x="1709" y="3507"/>
                  </a:cubicBezTo>
                  <a:cubicBezTo>
                    <a:pt x="1696" y="3585"/>
                    <a:pt x="1690" y="3662"/>
                    <a:pt x="1687" y="3740"/>
                  </a:cubicBezTo>
                  <a:cubicBezTo>
                    <a:pt x="1687" y="3843"/>
                    <a:pt x="1769" y="3927"/>
                    <a:pt x="1870" y="3928"/>
                  </a:cubicBezTo>
                  <a:cubicBezTo>
                    <a:pt x="1871" y="3928"/>
                    <a:pt x="1872" y="3928"/>
                    <a:pt x="1873" y="3928"/>
                  </a:cubicBezTo>
                  <a:cubicBezTo>
                    <a:pt x="1970" y="3928"/>
                    <a:pt x="2065" y="3845"/>
                    <a:pt x="2060" y="3745"/>
                  </a:cubicBezTo>
                  <a:cubicBezTo>
                    <a:pt x="2055" y="3672"/>
                    <a:pt x="2060" y="3601"/>
                    <a:pt x="2060" y="3529"/>
                  </a:cubicBezTo>
                  <a:cubicBezTo>
                    <a:pt x="2070" y="3156"/>
                    <a:pt x="2105" y="2784"/>
                    <a:pt x="2109" y="2412"/>
                  </a:cubicBezTo>
                  <a:cubicBezTo>
                    <a:pt x="2111" y="2360"/>
                    <a:pt x="2111" y="2307"/>
                    <a:pt x="2111" y="2257"/>
                  </a:cubicBezTo>
                  <a:cubicBezTo>
                    <a:pt x="2133" y="2195"/>
                    <a:pt x="2152" y="2132"/>
                    <a:pt x="2173" y="2068"/>
                  </a:cubicBezTo>
                  <a:cubicBezTo>
                    <a:pt x="2236" y="1869"/>
                    <a:pt x="2296" y="1668"/>
                    <a:pt x="2358" y="1465"/>
                  </a:cubicBezTo>
                  <a:cubicBezTo>
                    <a:pt x="2408" y="1294"/>
                    <a:pt x="2453" y="1123"/>
                    <a:pt x="2499" y="951"/>
                  </a:cubicBezTo>
                  <a:cubicBezTo>
                    <a:pt x="2513" y="894"/>
                    <a:pt x="2522" y="834"/>
                    <a:pt x="2534" y="777"/>
                  </a:cubicBezTo>
                  <a:cubicBezTo>
                    <a:pt x="2543" y="734"/>
                    <a:pt x="2548" y="693"/>
                    <a:pt x="2554" y="650"/>
                  </a:cubicBezTo>
                  <a:cubicBezTo>
                    <a:pt x="2568" y="553"/>
                    <a:pt x="2579" y="455"/>
                    <a:pt x="2586" y="357"/>
                  </a:cubicBezTo>
                  <a:lnTo>
                    <a:pt x="2586" y="365"/>
                  </a:lnTo>
                  <a:cubicBezTo>
                    <a:pt x="2592" y="281"/>
                    <a:pt x="2592" y="189"/>
                    <a:pt x="2551" y="113"/>
                  </a:cubicBezTo>
                  <a:cubicBezTo>
                    <a:pt x="2529" y="72"/>
                    <a:pt x="2494" y="39"/>
                    <a:pt x="2453" y="18"/>
                  </a:cubicBezTo>
                  <a:cubicBezTo>
                    <a:pt x="2420" y="6"/>
                    <a:pt x="2387" y="1"/>
                    <a:pt x="2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8" name="Google Shape;8008;p17"/>
            <p:cNvSpPr/>
            <p:nvPr/>
          </p:nvSpPr>
          <p:spPr>
            <a:xfrm>
              <a:off x="3864864" y="719899"/>
              <a:ext cx="38915" cy="52491"/>
            </a:xfrm>
            <a:custGeom>
              <a:avLst/>
              <a:gdLst/>
              <a:ahLst/>
              <a:cxnLst/>
              <a:rect l="l" t="t" r="r" b="b"/>
              <a:pathLst>
                <a:path w="1339" h="1806" extrusionOk="0">
                  <a:moveTo>
                    <a:pt x="212" y="0"/>
                  </a:moveTo>
                  <a:cubicBezTo>
                    <a:pt x="186" y="0"/>
                    <a:pt x="161" y="4"/>
                    <a:pt x="136" y="14"/>
                  </a:cubicBezTo>
                  <a:cubicBezTo>
                    <a:pt x="70" y="40"/>
                    <a:pt x="24" y="101"/>
                    <a:pt x="13" y="172"/>
                  </a:cubicBezTo>
                  <a:cubicBezTo>
                    <a:pt x="0" y="243"/>
                    <a:pt x="16" y="319"/>
                    <a:pt x="40" y="387"/>
                  </a:cubicBezTo>
                  <a:cubicBezTo>
                    <a:pt x="70" y="477"/>
                    <a:pt x="108" y="563"/>
                    <a:pt x="154" y="645"/>
                  </a:cubicBezTo>
                  <a:cubicBezTo>
                    <a:pt x="231" y="788"/>
                    <a:pt x="317" y="927"/>
                    <a:pt x="409" y="1060"/>
                  </a:cubicBezTo>
                  <a:cubicBezTo>
                    <a:pt x="573" y="1307"/>
                    <a:pt x="771" y="1532"/>
                    <a:pt x="972" y="1749"/>
                  </a:cubicBezTo>
                  <a:cubicBezTo>
                    <a:pt x="1005" y="1785"/>
                    <a:pt x="1051" y="1806"/>
                    <a:pt x="1100" y="1806"/>
                  </a:cubicBezTo>
                  <a:cubicBezTo>
                    <a:pt x="1101" y="1806"/>
                    <a:pt x="1102" y="1806"/>
                    <a:pt x="1102" y="1806"/>
                  </a:cubicBezTo>
                  <a:cubicBezTo>
                    <a:pt x="1259" y="1806"/>
                    <a:pt x="1339" y="1617"/>
                    <a:pt x="1230" y="1503"/>
                  </a:cubicBezTo>
                  <a:cubicBezTo>
                    <a:pt x="1140" y="1411"/>
                    <a:pt x="1054" y="1315"/>
                    <a:pt x="969" y="1217"/>
                  </a:cubicBezTo>
                  <a:cubicBezTo>
                    <a:pt x="902" y="1136"/>
                    <a:pt x="838" y="1054"/>
                    <a:pt x="774" y="968"/>
                  </a:cubicBezTo>
                  <a:cubicBezTo>
                    <a:pt x="719" y="892"/>
                    <a:pt x="668" y="810"/>
                    <a:pt x="616" y="731"/>
                  </a:cubicBezTo>
                  <a:cubicBezTo>
                    <a:pt x="562" y="636"/>
                    <a:pt x="507" y="541"/>
                    <a:pt x="458" y="441"/>
                  </a:cubicBezTo>
                  <a:cubicBezTo>
                    <a:pt x="436" y="390"/>
                    <a:pt x="413" y="340"/>
                    <a:pt x="396" y="287"/>
                  </a:cubicBezTo>
                  <a:cubicBezTo>
                    <a:pt x="404" y="275"/>
                    <a:pt x="409" y="261"/>
                    <a:pt x="413" y="246"/>
                  </a:cubicBezTo>
                  <a:cubicBezTo>
                    <a:pt x="443" y="140"/>
                    <a:pt x="377" y="29"/>
                    <a:pt x="269" y="7"/>
                  </a:cubicBezTo>
                  <a:cubicBezTo>
                    <a:pt x="250" y="3"/>
                    <a:pt x="231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09" name="Google Shape;8009;p17"/>
            <p:cNvSpPr/>
            <p:nvPr/>
          </p:nvSpPr>
          <p:spPr>
            <a:xfrm>
              <a:off x="3867857" y="719841"/>
              <a:ext cx="55945" cy="67285"/>
            </a:xfrm>
            <a:custGeom>
              <a:avLst/>
              <a:gdLst/>
              <a:ahLst/>
              <a:cxnLst/>
              <a:rect l="l" t="t" r="r" b="b"/>
              <a:pathLst>
                <a:path w="1925" h="2315" extrusionOk="0">
                  <a:moveTo>
                    <a:pt x="1711" y="1"/>
                  </a:moveTo>
                  <a:cubicBezTo>
                    <a:pt x="1681" y="1"/>
                    <a:pt x="1650" y="8"/>
                    <a:pt x="1621" y="23"/>
                  </a:cubicBezTo>
                  <a:cubicBezTo>
                    <a:pt x="1439" y="115"/>
                    <a:pt x="1285" y="258"/>
                    <a:pt x="1157" y="414"/>
                  </a:cubicBezTo>
                  <a:cubicBezTo>
                    <a:pt x="1102" y="484"/>
                    <a:pt x="1042" y="551"/>
                    <a:pt x="988" y="622"/>
                  </a:cubicBezTo>
                  <a:cubicBezTo>
                    <a:pt x="869" y="780"/>
                    <a:pt x="752" y="940"/>
                    <a:pt x="636" y="1101"/>
                  </a:cubicBezTo>
                  <a:cubicBezTo>
                    <a:pt x="420" y="1404"/>
                    <a:pt x="222" y="1720"/>
                    <a:pt x="43" y="2047"/>
                  </a:cubicBezTo>
                  <a:cubicBezTo>
                    <a:pt x="0" y="2130"/>
                    <a:pt x="19" y="2236"/>
                    <a:pt x="103" y="2287"/>
                  </a:cubicBezTo>
                  <a:cubicBezTo>
                    <a:pt x="130" y="2305"/>
                    <a:pt x="162" y="2314"/>
                    <a:pt x="193" y="2314"/>
                  </a:cubicBezTo>
                  <a:cubicBezTo>
                    <a:pt x="195" y="2314"/>
                    <a:pt x="196" y="2314"/>
                    <a:pt x="198" y="2314"/>
                  </a:cubicBezTo>
                  <a:cubicBezTo>
                    <a:pt x="258" y="2314"/>
                    <a:pt x="313" y="2283"/>
                    <a:pt x="342" y="2230"/>
                  </a:cubicBezTo>
                  <a:cubicBezTo>
                    <a:pt x="427" y="2069"/>
                    <a:pt x="518" y="1906"/>
                    <a:pt x="619" y="1752"/>
                  </a:cubicBezTo>
                  <a:cubicBezTo>
                    <a:pt x="712" y="1608"/>
                    <a:pt x="809" y="1469"/>
                    <a:pt x="907" y="1328"/>
                  </a:cubicBezTo>
                  <a:cubicBezTo>
                    <a:pt x="989" y="1212"/>
                    <a:pt x="1075" y="1098"/>
                    <a:pt x="1162" y="986"/>
                  </a:cubicBezTo>
                  <a:cubicBezTo>
                    <a:pt x="1255" y="867"/>
                    <a:pt x="1350" y="753"/>
                    <a:pt x="1447" y="641"/>
                  </a:cubicBezTo>
                  <a:cubicBezTo>
                    <a:pt x="1498" y="585"/>
                    <a:pt x="1550" y="535"/>
                    <a:pt x="1605" y="486"/>
                  </a:cubicBezTo>
                  <a:cubicBezTo>
                    <a:pt x="1638" y="457"/>
                    <a:pt x="1672" y="430"/>
                    <a:pt x="1708" y="407"/>
                  </a:cubicBezTo>
                  <a:cubicBezTo>
                    <a:pt x="1740" y="388"/>
                    <a:pt x="1771" y="372"/>
                    <a:pt x="1805" y="354"/>
                  </a:cubicBezTo>
                  <a:cubicBezTo>
                    <a:pt x="1896" y="308"/>
                    <a:pt x="1925" y="183"/>
                    <a:pt x="1877" y="98"/>
                  </a:cubicBezTo>
                  <a:cubicBezTo>
                    <a:pt x="1842" y="36"/>
                    <a:pt x="1777" y="1"/>
                    <a:pt x="1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0" name="Google Shape;8010;p17"/>
            <p:cNvSpPr/>
            <p:nvPr/>
          </p:nvSpPr>
          <p:spPr>
            <a:xfrm>
              <a:off x="3724631" y="576034"/>
              <a:ext cx="44146" cy="81382"/>
            </a:xfrm>
            <a:custGeom>
              <a:avLst/>
              <a:gdLst/>
              <a:ahLst/>
              <a:cxnLst/>
              <a:rect l="l" t="t" r="r" b="b"/>
              <a:pathLst>
                <a:path w="1519" h="2800" extrusionOk="0">
                  <a:moveTo>
                    <a:pt x="1306" y="1"/>
                  </a:moveTo>
                  <a:cubicBezTo>
                    <a:pt x="1243" y="1"/>
                    <a:pt x="1181" y="33"/>
                    <a:pt x="1146" y="93"/>
                  </a:cubicBezTo>
                  <a:lnTo>
                    <a:pt x="1123" y="129"/>
                  </a:lnTo>
                  <a:cubicBezTo>
                    <a:pt x="1043" y="232"/>
                    <a:pt x="960" y="329"/>
                    <a:pt x="872" y="424"/>
                  </a:cubicBezTo>
                  <a:cubicBezTo>
                    <a:pt x="632" y="680"/>
                    <a:pt x="390" y="936"/>
                    <a:pt x="127" y="1171"/>
                  </a:cubicBezTo>
                  <a:cubicBezTo>
                    <a:pt x="62" y="1194"/>
                    <a:pt x="14" y="1251"/>
                    <a:pt x="2" y="1321"/>
                  </a:cubicBezTo>
                  <a:cubicBezTo>
                    <a:pt x="0" y="1331"/>
                    <a:pt x="0" y="1340"/>
                    <a:pt x="0" y="1350"/>
                  </a:cubicBezTo>
                  <a:cubicBezTo>
                    <a:pt x="0" y="1435"/>
                    <a:pt x="56" y="1509"/>
                    <a:pt x="136" y="1532"/>
                  </a:cubicBezTo>
                  <a:cubicBezTo>
                    <a:pt x="156" y="1538"/>
                    <a:pt x="174" y="1540"/>
                    <a:pt x="192" y="1540"/>
                  </a:cubicBezTo>
                  <a:cubicBezTo>
                    <a:pt x="290" y="1540"/>
                    <a:pt x="366" y="1456"/>
                    <a:pt x="436" y="1391"/>
                  </a:cubicBezTo>
                  <a:cubicBezTo>
                    <a:pt x="485" y="1345"/>
                    <a:pt x="531" y="1299"/>
                    <a:pt x="576" y="1251"/>
                  </a:cubicBezTo>
                  <a:cubicBezTo>
                    <a:pt x="668" y="1156"/>
                    <a:pt x="758" y="1063"/>
                    <a:pt x="850" y="967"/>
                  </a:cubicBezTo>
                  <a:lnTo>
                    <a:pt x="850" y="967"/>
                  </a:lnTo>
                  <a:lnTo>
                    <a:pt x="841" y="1011"/>
                  </a:lnTo>
                  <a:cubicBezTo>
                    <a:pt x="830" y="1058"/>
                    <a:pt x="825" y="1107"/>
                    <a:pt x="817" y="1156"/>
                  </a:cubicBezTo>
                  <a:cubicBezTo>
                    <a:pt x="803" y="1256"/>
                    <a:pt x="790" y="1354"/>
                    <a:pt x="781" y="1454"/>
                  </a:cubicBezTo>
                  <a:cubicBezTo>
                    <a:pt x="762" y="1652"/>
                    <a:pt x="746" y="1850"/>
                    <a:pt x="733" y="2049"/>
                  </a:cubicBezTo>
                  <a:cubicBezTo>
                    <a:pt x="727" y="2138"/>
                    <a:pt x="721" y="2228"/>
                    <a:pt x="714" y="2318"/>
                  </a:cubicBezTo>
                  <a:cubicBezTo>
                    <a:pt x="706" y="2424"/>
                    <a:pt x="705" y="2531"/>
                    <a:pt x="711" y="2637"/>
                  </a:cubicBezTo>
                  <a:cubicBezTo>
                    <a:pt x="719" y="2730"/>
                    <a:pt x="806" y="2800"/>
                    <a:pt x="895" y="2800"/>
                  </a:cubicBezTo>
                  <a:cubicBezTo>
                    <a:pt x="903" y="2800"/>
                    <a:pt x="909" y="2800"/>
                    <a:pt x="917" y="2798"/>
                  </a:cubicBezTo>
                  <a:cubicBezTo>
                    <a:pt x="1018" y="2785"/>
                    <a:pt x="1089" y="2694"/>
                    <a:pt x="1078" y="2592"/>
                  </a:cubicBezTo>
                  <a:cubicBezTo>
                    <a:pt x="1075" y="2565"/>
                    <a:pt x="1072" y="2537"/>
                    <a:pt x="1070" y="2510"/>
                  </a:cubicBezTo>
                  <a:cubicBezTo>
                    <a:pt x="1063" y="2300"/>
                    <a:pt x="1076" y="2090"/>
                    <a:pt x="1088" y="1881"/>
                  </a:cubicBezTo>
                  <a:lnTo>
                    <a:pt x="1088" y="1881"/>
                  </a:lnTo>
                  <a:cubicBezTo>
                    <a:pt x="1088" y="1882"/>
                    <a:pt x="1088" y="1882"/>
                    <a:pt x="1088" y="1883"/>
                  </a:cubicBezTo>
                  <a:cubicBezTo>
                    <a:pt x="1088" y="1879"/>
                    <a:pt x="1088" y="1874"/>
                    <a:pt x="1089" y="1870"/>
                  </a:cubicBezTo>
                  <a:lnTo>
                    <a:pt x="1089" y="1870"/>
                  </a:lnTo>
                  <a:cubicBezTo>
                    <a:pt x="1089" y="1873"/>
                    <a:pt x="1088" y="1877"/>
                    <a:pt x="1088" y="1881"/>
                  </a:cubicBezTo>
                  <a:lnTo>
                    <a:pt x="1088" y="1881"/>
                  </a:lnTo>
                  <a:cubicBezTo>
                    <a:pt x="1089" y="1875"/>
                    <a:pt x="1089" y="1868"/>
                    <a:pt x="1089" y="1863"/>
                  </a:cubicBezTo>
                  <a:lnTo>
                    <a:pt x="1089" y="1863"/>
                  </a:lnTo>
                  <a:cubicBezTo>
                    <a:pt x="1089" y="1865"/>
                    <a:pt x="1089" y="1867"/>
                    <a:pt x="1089" y="1870"/>
                  </a:cubicBezTo>
                  <a:lnTo>
                    <a:pt x="1089" y="1870"/>
                  </a:lnTo>
                  <a:cubicBezTo>
                    <a:pt x="1089" y="1867"/>
                    <a:pt x="1089" y="1864"/>
                    <a:pt x="1089" y="1861"/>
                  </a:cubicBezTo>
                  <a:lnTo>
                    <a:pt x="1089" y="1861"/>
                  </a:lnTo>
                  <a:cubicBezTo>
                    <a:pt x="1089" y="1862"/>
                    <a:pt x="1089" y="1862"/>
                    <a:pt x="1089" y="1863"/>
                  </a:cubicBezTo>
                  <a:lnTo>
                    <a:pt x="1089" y="1863"/>
                  </a:lnTo>
                  <a:cubicBezTo>
                    <a:pt x="1100" y="1731"/>
                    <a:pt x="1111" y="1599"/>
                    <a:pt x="1124" y="1468"/>
                  </a:cubicBezTo>
                  <a:cubicBezTo>
                    <a:pt x="1138" y="1340"/>
                    <a:pt x="1159" y="1215"/>
                    <a:pt x="1178" y="1087"/>
                  </a:cubicBezTo>
                  <a:lnTo>
                    <a:pt x="1229" y="872"/>
                  </a:lnTo>
                  <a:cubicBezTo>
                    <a:pt x="1243" y="811"/>
                    <a:pt x="1265" y="751"/>
                    <a:pt x="1284" y="691"/>
                  </a:cubicBezTo>
                  <a:cubicBezTo>
                    <a:pt x="1330" y="574"/>
                    <a:pt x="1376" y="458"/>
                    <a:pt x="1428" y="344"/>
                  </a:cubicBezTo>
                  <a:cubicBezTo>
                    <a:pt x="1439" y="325"/>
                    <a:pt x="1452" y="305"/>
                    <a:pt x="1463" y="286"/>
                  </a:cubicBezTo>
                  <a:cubicBezTo>
                    <a:pt x="1518" y="197"/>
                    <a:pt x="1491" y="82"/>
                    <a:pt x="1403" y="28"/>
                  </a:cubicBezTo>
                  <a:cubicBezTo>
                    <a:pt x="1372" y="9"/>
                    <a:pt x="1339" y="1"/>
                    <a:pt x="13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1" name="Google Shape;8011;p17"/>
            <p:cNvSpPr/>
            <p:nvPr/>
          </p:nvSpPr>
          <p:spPr>
            <a:xfrm>
              <a:off x="3603610" y="711500"/>
              <a:ext cx="59665" cy="13777"/>
            </a:xfrm>
            <a:custGeom>
              <a:avLst/>
              <a:gdLst/>
              <a:ahLst/>
              <a:cxnLst/>
              <a:rect l="l" t="t" r="r" b="b"/>
              <a:pathLst>
                <a:path w="2053" h="474" extrusionOk="0">
                  <a:moveTo>
                    <a:pt x="1859" y="1"/>
                  </a:moveTo>
                  <a:cubicBezTo>
                    <a:pt x="1852" y="1"/>
                    <a:pt x="1846" y="1"/>
                    <a:pt x="1839" y="2"/>
                  </a:cubicBezTo>
                  <a:cubicBezTo>
                    <a:pt x="1641" y="18"/>
                    <a:pt x="1446" y="33"/>
                    <a:pt x="1248" y="45"/>
                  </a:cubicBezTo>
                  <a:lnTo>
                    <a:pt x="1271" y="43"/>
                  </a:lnTo>
                  <a:lnTo>
                    <a:pt x="1271" y="43"/>
                  </a:lnTo>
                  <a:cubicBezTo>
                    <a:pt x="1213" y="46"/>
                    <a:pt x="1155" y="49"/>
                    <a:pt x="1097" y="53"/>
                  </a:cubicBezTo>
                  <a:lnTo>
                    <a:pt x="1097" y="53"/>
                  </a:lnTo>
                  <a:cubicBezTo>
                    <a:pt x="939" y="62"/>
                    <a:pt x="782" y="72"/>
                    <a:pt x="626" y="83"/>
                  </a:cubicBezTo>
                  <a:lnTo>
                    <a:pt x="648" y="81"/>
                  </a:lnTo>
                  <a:lnTo>
                    <a:pt x="648" y="81"/>
                  </a:lnTo>
                  <a:cubicBezTo>
                    <a:pt x="541" y="86"/>
                    <a:pt x="433" y="93"/>
                    <a:pt x="324" y="93"/>
                  </a:cubicBezTo>
                  <a:cubicBezTo>
                    <a:pt x="299" y="93"/>
                    <a:pt x="273" y="93"/>
                    <a:pt x="248" y="92"/>
                  </a:cubicBezTo>
                  <a:lnTo>
                    <a:pt x="243" y="92"/>
                  </a:lnTo>
                  <a:cubicBezTo>
                    <a:pt x="231" y="90"/>
                    <a:pt x="219" y="88"/>
                    <a:pt x="207" y="88"/>
                  </a:cubicBezTo>
                  <a:cubicBezTo>
                    <a:pt x="118" y="88"/>
                    <a:pt x="38" y="153"/>
                    <a:pt x="22" y="244"/>
                  </a:cubicBezTo>
                  <a:cubicBezTo>
                    <a:pt x="1" y="348"/>
                    <a:pt x="71" y="448"/>
                    <a:pt x="174" y="467"/>
                  </a:cubicBezTo>
                  <a:cubicBezTo>
                    <a:pt x="202" y="472"/>
                    <a:pt x="229" y="474"/>
                    <a:pt x="257" y="474"/>
                  </a:cubicBezTo>
                  <a:cubicBezTo>
                    <a:pt x="313" y="474"/>
                    <a:pt x="371" y="466"/>
                    <a:pt x="425" y="462"/>
                  </a:cubicBezTo>
                  <a:cubicBezTo>
                    <a:pt x="490" y="458"/>
                    <a:pt x="555" y="451"/>
                    <a:pt x="620" y="447"/>
                  </a:cubicBezTo>
                  <a:cubicBezTo>
                    <a:pt x="739" y="437"/>
                    <a:pt x="854" y="426"/>
                    <a:pt x="973" y="417"/>
                  </a:cubicBezTo>
                  <a:cubicBezTo>
                    <a:pt x="1221" y="398"/>
                    <a:pt x="1468" y="385"/>
                    <a:pt x="1717" y="371"/>
                  </a:cubicBezTo>
                  <a:lnTo>
                    <a:pt x="1701" y="371"/>
                  </a:lnTo>
                  <a:cubicBezTo>
                    <a:pt x="1753" y="367"/>
                    <a:pt x="1806" y="364"/>
                    <a:pt x="1858" y="363"/>
                  </a:cubicBezTo>
                  <a:cubicBezTo>
                    <a:pt x="1965" y="358"/>
                    <a:pt x="2053" y="271"/>
                    <a:pt x="2040" y="160"/>
                  </a:cubicBezTo>
                  <a:cubicBezTo>
                    <a:pt x="2028" y="69"/>
                    <a:pt x="1949" y="1"/>
                    <a:pt x="18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2" name="Google Shape;8012;p17"/>
            <p:cNvSpPr/>
            <p:nvPr/>
          </p:nvSpPr>
          <p:spPr>
            <a:xfrm>
              <a:off x="3601837" y="723183"/>
              <a:ext cx="95151" cy="23630"/>
            </a:xfrm>
            <a:custGeom>
              <a:avLst/>
              <a:gdLst/>
              <a:ahLst/>
              <a:cxnLst/>
              <a:rect l="l" t="t" r="r" b="b"/>
              <a:pathLst>
                <a:path w="3274" h="813" extrusionOk="0">
                  <a:moveTo>
                    <a:pt x="3108" y="1"/>
                  </a:moveTo>
                  <a:cubicBezTo>
                    <a:pt x="3102" y="1"/>
                    <a:pt x="3096" y="1"/>
                    <a:pt x="3090" y="2"/>
                  </a:cubicBezTo>
                  <a:cubicBezTo>
                    <a:pt x="2899" y="30"/>
                    <a:pt x="2707" y="60"/>
                    <a:pt x="2517" y="91"/>
                  </a:cubicBezTo>
                  <a:cubicBezTo>
                    <a:pt x="2131" y="152"/>
                    <a:pt x="1746" y="214"/>
                    <a:pt x="1358" y="269"/>
                  </a:cubicBezTo>
                  <a:cubicBezTo>
                    <a:pt x="1178" y="295"/>
                    <a:pt x="998" y="322"/>
                    <a:pt x="817" y="349"/>
                  </a:cubicBezTo>
                  <a:cubicBezTo>
                    <a:pt x="719" y="364"/>
                    <a:pt x="619" y="380"/>
                    <a:pt x="521" y="394"/>
                  </a:cubicBezTo>
                  <a:cubicBezTo>
                    <a:pt x="436" y="409"/>
                    <a:pt x="349" y="423"/>
                    <a:pt x="261" y="434"/>
                  </a:cubicBezTo>
                  <a:cubicBezTo>
                    <a:pt x="243" y="429"/>
                    <a:pt x="224" y="426"/>
                    <a:pt x="205" y="426"/>
                  </a:cubicBezTo>
                  <a:cubicBezTo>
                    <a:pt x="149" y="426"/>
                    <a:pt x="93" y="449"/>
                    <a:pt x="59" y="496"/>
                  </a:cubicBezTo>
                  <a:cubicBezTo>
                    <a:pt x="54" y="504"/>
                    <a:pt x="48" y="510"/>
                    <a:pt x="43" y="518"/>
                  </a:cubicBezTo>
                  <a:cubicBezTo>
                    <a:pt x="0" y="584"/>
                    <a:pt x="11" y="665"/>
                    <a:pt x="52" y="728"/>
                  </a:cubicBezTo>
                  <a:cubicBezTo>
                    <a:pt x="90" y="781"/>
                    <a:pt x="152" y="812"/>
                    <a:pt x="217" y="812"/>
                  </a:cubicBezTo>
                  <a:lnTo>
                    <a:pt x="220" y="811"/>
                  </a:lnTo>
                  <a:cubicBezTo>
                    <a:pt x="260" y="809"/>
                    <a:pt x="298" y="804"/>
                    <a:pt x="336" y="795"/>
                  </a:cubicBezTo>
                  <a:lnTo>
                    <a:pt x="518" y="762"/>
                  </a:lnTo>
                  <a:cubicBezTo>
                    <a:pt x="648" y="736"/>
                    <a:pt x="778" y="713"/>
                    <a:pt x="907" y="687"/>
                  </a:cubicBezTo>
                  <a:cubicBezTo>
                    <a:pt x="1647" y="559"/>
                    <a:pt x="2387" y="439"/>
                    <a:pt x="3128" y="312"/>
                  </a:cubicBezTo>
                  <a:cubicBezTo>
                    <a:pt x="3214" y="299"/>
                    <a:pt x="3274" y="223"/>
                    <a:pt x="3264" y="138"/>
                  </a:cubicBezTo>
                  <a:cubicBezTo>
                    <a:pt x="3254" y="58"/>
                    <a:pt x="3186" y="1"/>
                    <a:pt x="3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3" name="Google Shape;8013;p17"/>
            <p:cNvSpPr/>
            <p:nvPr/>
          </p:nvSpPr>
          <p:spPr>
            <a:xfrm>
              <a:off x="3966151" y="654738"/>
              <a:ext cx="63472" cy="154975"/>
            </a:xfrm>
            <a:custGeom>
              <a:avLst/>
              <a:gdLst/>
              <a:ahLst/>
              <a:cxnLst/>
              <a:rect l="l" t="t" r="r" b="b"/>
              <a:pathLst>
                <a:path w="2184" h="5332" extrusionOk="0">
                  <a:moveTo>
                    <a:pt x="419" y="4684"/>
                  </a:moveTo>
                  <a:lnTo>
                    <a:pt x="419" y="4684"/>
                  </a:lnTo>
                  <a:cubicBezTo>
                    <a:pt x="417" y="4686"/>
                    <a:pt x="416" y="4688"/>
                    <a:pt x="414" y="4690"/>
                  </a:cubicBezTo>
                  <a:lnTo>
                    <a:pt x="414" y="4690"/>
                  </a:lnTo>
                  <a:cubicBezTo>
                    <a:pt x="415" y="4688"/>
                    <a:pt x="417" y="4686"/>
                    <a:pt x="419" y="4684"/>
                  </a:cubicBezTo>
                  <a:close/>
                  <a:moveTo>
                    <a:pt x="412" y="4694"/>
                  </a:moveTo>
                  <a:cubicBezTo>
                    <a:pt x="409" y="4697"/>
                    <a:pt x="407" y="4700"/>
                    <a:pt x="405" y="4703"/>
                  </a:cubicBezTo>
                  <a:cubicBezTo>
                    <a:pt x="407" y="4700"/>
                    <a:pt x="409" y="4697"/>
                    <a:pt x="412" y="4694"/>
                  </a:cubicBezTo>
                  <a:close/>
                  <a:moveTo>
                    <a:pt x="1074" y="4972"/>
                  </a:moveTo>
                  <a:lnTo>
                    <a:pt x="1056" y="4973"/>
                  </a:lnTo>
                  <a:lnTo>
                    <a:pt x="1056" y="4973"/>
                  </a:lnTo>
                  <a:cubicBezTo>
                    <a:pt x="1062" y="4973"/>
                    <a:pt x="1068" y="4973"/>
                    <a:pt x="1074" y="4972"/>
                  </a:cubicBezTo>
                  <a:close/>
                  <a:moveTo>
                    <a:pt x="1974" y="1"/>
                  </a:moveTo>
                  <a:cubicBezTo>
                    <a:pt x="1900" y="1"/>
                    <a:pt x="1830" y="46"/>
                    <a:pt x="1799" y="117"/>
                  </a:cubicBezTo>
                  <a:cubicBezTo>
                    <a:pt x="1747" y="104"/>
                    <a:pt x="1694" y="98"/>
                    <a:pt x="1640" y="98"/>
                  </a:cubicBezTo>
                  <a:cubicBezTo>
                    <a:pt x="1600" y="98"/>
                    <a:pt x="1559" y="102"/>
                    <a:pt x="1519" y="109"/>
                  </a:cubicBezTo>
                  <a:cubicBezTo>
                    <a:pt x="1278" y="152"/>
                    <a:pt x="1087" y="324"/>
                    <a:pt x="949" y="519"/>
                  </a:cubicBezTo>
                  <a:cubicBezTo>
                    <a:pt x="800" y="730"/>
                    <a:pt x="734" y="980"/>
                    <a:pt x="723" y="1238"/>
                  </a:cubicBezTo>
                  <a:cubicBezTo>
                    <a:pt x="718" y="1382"/>
                    <a:pt x="728" y="1526"/>
                    <a:pt x="754" y="1668"/>
                  </a:cubicBezTo>
                  <a:cubicBezTo>
                    <a:pt x="781" y="1800"/>
                    <a:pt x="815" y="1929"/>
                    <a:pt x="857" y="2058"/>
                  </a:cubicBezTo>
                  <a:cubicBezTo>
                    <a:pt x="914" y="2241"/>
                    <a:pt x="982" y="2422"/>
                    <a:pt x="1047" y="2604"/>
                  </a:cubicBezTo>
                  <a:cubicBezTo>
                    <a:pt x="1112" y="2791"/>
                    <a:pt x="1179" y="2977"/>
                    <a:pt x="1242" y="3164"/>
                  </a:cubicBezTo>
                  <a:cubicBezTo>
                    <a:pt x="1275" y="3277"/>
                    <a:pt x="1310" y="3391"/>
                    <a:pt x="1340" y="3503"/>
                  </a:cubicBezTo>
                  <a:cubicBezTo>
                    <a:pt x="1370" y="3615"/>
                    <a:pt x="1394" y="3729"/>
                    <a:pt x="1418" y="3845"/>
                  </a:cubicBezTo>
                  <a:cubicBezTo>
                    <a:pt x="1429" y="3918"/>
                    <a:pt x="1438" y="3991"/>
                    <a:pt x="1448" y="4065"/>
                  </a:cubicBezTo>
                  <a:cubicBezTo>
                    <a:pt x="1453" y="4142"/>
                    <a:pt x="1459" y="4222"/>
                    <a:pt x="1457" y="4299"/>
                  </a:cubicBezTo>
                  <a:cubicBezTo>
                    <a:pt x="1454" y="4389"/>
                    <a:pt x="1450" y="4477"/>
                    <a:pt x="1444" y="4566"/>
                  </a:cubicBezTo>
                  <a:lnTo>
                    <a:pt x="1444" y="4566"/>
                  </a:lnTo>
                  <a:cubicBezTo>
                    <a:pt x="1439" y="4620"/>
                    <a:pt x="1433" y="4673"/>
                    <a:pt x="1422" y="4725"/>
                  </a:cubicBezTo>
                  <a:cubicBezTo>
                    <a:pt x="1415" y="4760"/>
                    <a:pt x="1405" y="4793"/>
                    <a:pt x="1392" y="4826"/>
                  </a:cubicBezTo>
                  <a:cubicBezTo>
                    <a:pt x="1389" y="4837"/>
                    <a:pt x="1384" y="4848"/>
                    <a:pt x="1380" y="4860"/>
                  </a:cubicBezTo>
                  <a:lnTo>
                    <a:pt x="1377" y="4863"/>
                  </a:lnTo>
                  <a:lnTo>
                    <a:pt x="1369" y="4874"/>
                  </a:lnTo>
                  <a:lnTo>
                    <a:pt x="1356" y="4885"/>
                  </a:lnTo>
                  <a:cubicBezTo>
                    <a:pt x="1348" y="4891"/>
                    <a:pt x="1342" y="4896"/>
                    <a:pt x="1334" y="4901"/>
                  </a:cubicBezTo>
                  <a:cubicBezTo>
                    <a:pt x="1323" y="4909"/>
                    <a:pt x="1313" y="4915"/>
                    <a:pt x="1299" y="4921"/>
                  </a:cubicBezTo>
                  <a:cubicBezTo>
                    <a:pt x="1285" y="4928"/>
                    <a:pt x="1269" y="4934"/>
                    <a:pt x="1253" y="4940"/>
                  </a:cubicBezTo>
                  <a:cubicBezTo>
                    <a:pt x="1225" y="4948"/>
                    <a:pt x="1194" y="4956"/>
                    <a:pt x="1166" y="4962"/>
                  </a:cubicBezTo>
                  <a:cubicBezTo>
                    <a:pt x="1126" y="4967"/>
                    <a:pt x="1090" y="4972"/>
                    <a:pt x="1052" y="4974"/>
                  </a:cubicBezTo>
                  <a:lnTo>
                    <a:pt x="1056" y="4973"/>
                  </a:lnTo>
                  <a:lnTo>
                    <a:pt x="1056" y="4973"/>
                  </a:lnTo>
                  <a:cubicBezTo>
                    <a:pt x="1043" y="4974"/>
                    <a:pt x="1031" y="4974"/>
                    <a:pt x="1018" y="4974"/>
                  </a:cubicBezTo>
                  <a:cubicBezTo>
                    <a:pt x="999" y="4974"/>
                    <a:pt x="981" y="4974"/>
                    <a:pt x="963" y="4972"/>
                  </a:cubicBezTo>
                  <a:cubicBezTo>
                    <a:pt x="929" y="4969"/>
                    <a:pt x="894" y="4964"/>
                    <a:pt x="857" y="4959"/>
                  </a:cubicBezTo>
                  <a:cubicBezTo>
                    <a:pt x="805" y="4947"/>
                    <a:pt x="754" y="4931"/>
                    <a:pt x="704" y="4912"/>
                  </a:cubicBezTo>
                  <a:cubicBezTo>
                    <a:pt x="642" y="4888"/>
                    <a:pt x="580" y="4861"/>
                    <a:pt x="522" y="4831"/>
                  </a:cubicBezTo>
                  <a:cubicBezTo>
                    <a:pt x="512" y="4827"/>
                    <a:pt x="503" y="4821"/>
                    <a:pt x="494" y="4814"/>
                  </a:cubicBezTo>
                  <a:lnTo>
                    <a:pt x="494" y="4814"/>
                  </a:lnTo>
                  <a:cubicBezTo>
                    <a:pt x="495" y="4815"/>
                    <a:pt x="495" y="4816"/>
                    <a:pt x="496" y="4817"/>
                  </a:cubicBezTo>
                  <a:cubicBezTo>
                    <a:pt x="492" y="4813"/>
                    <a:pt x="488" y="4810"/>
                    <a:pt x="483" y="4807"/>
                  </a:cubicBezTo>
                  <a:lnTo>
                    <a:pt x="483" y="4807"/>
                  </a:lnTo>
                  <a:cubicBezTo>
                    <a:pt x="487" y="4809"/>
                    <a:pt x="490" y="4812"/>
                    <a:pt x="494" y="4814"/>
                  </a:cubicBezTo>
                  <a:lnTo>
                    <a:pt x="494" y="4814"/>
                  </a:lnTo>
                  <a:cubicBezTo>
                    <a:pt x="490" y="4811"/>
                    <a:pt x="486" y="4809"/>
                    <a:pt x="483" y="4806"/>
                  </a:cubicBezTo>
                  <a:lnTo>
                    <a:pt x="483" y="4806"/>
                  </a:lnTo>
                  <a:cubicBezTo>
                    <a:pt x="483" y="4806"/>
                    <a:pt x="483" y="4807"/>
                    <a:pt x="483" y="4807"/>
                  </a:cubicBezTo>
                  <a:lnTo>
                    <a:pt x="483" y="4807"/>
                  </a:lnTo>
                  <a:cubicBezTo>
                    <a:pt x="483" y="4806"/>
                    <a:pt x="483" y="4806"/>
                    <a:pt x="482" y="4806"/>
                  </a:cubicBezTo>
                  <a:lnTo>
                    <a:pt x="482" y="4806"/>
                  </a:lnTo>
                  <a:cubicBezTo>
                    <a:pt x="482" y="4806"/>
                    <a:pt x="483" y="4806"/>
                    <a:pt x="483" y="4806"/>
                  </a:cubicBezTo>
                  <a:lnTo>
                    <a:pt x="483" y="4806"/>
                  </a:lnTo>
                  <a:cubicBezTo>
                    <a:pt x="475" y="4800"/>
                    <a:pt x="468" y="4794"/>
                    <a:pt x="462" y="4788"/>
                  </a:cubicBezTo>
                  <a:cubicBezTo>
                    <a:pt x="454" y="4780"/>
                    <a:pt x="447" y="4773"/>
                    <a:pt x="439" y="4765"/>
                  </a:cubicBezTo>
                  <a:lnTo>
                    <a:pt x="406" y="4719"/>
                  </a:lnTo>
                  <a:lnTo>
                    <a:pt x="403" y="4709"/>
                  </a:lnTo>
                  <a:lnTo>
                    <a:pt x="403" y="4708"/>
                  </a:lnTo>
                  <a:cubicBezTo>
                    <a:pt x="406" y="4702"/>
                    <a:pt x="409" y="4697"/>
                    <a:pt x="413" y="4692"/>
                  </a:cubicBezTo>
                  <a:lnTo>
                    <a:pt x="413" y="4692"/>
                  </a:lnTo>
                  <a:cubicBezTo>
                    <a:pt x="417" y="4687"/>
                    <a:pt x="422" y="4682"/>
                    <a:pt x="427" y="4676"/>
                  </a:cubicBezTo>
                  <a:cubicBezTo>
                    <a:pt x="441" y="4662"/>
                    <a:pt x="457" y="4647"/>
                    <a:pt x="474" y="4633"/>
                  </a:cubicBezTo>
                  <a:cubicBezTo>
                    <a:pt x="541" y="4578"/>
                    <a:pt x="610" y="4526"/>
                    <a:pt x="680" y="4475"/>
                  </a:cubicBezTo>
                  <a:cubicBezTo>
                    <a:pt x="758" y="4418"/>
                    <a:pt x="775" y="4307"/>
                    <a:pt x="716" y="4230"/>
                  </a:cubicBezTo>
                  <a:cubicBezTo>
                    <a:pt x="682" y="4183"/>
                    <a:pt x="629" y="4158"/>
                    <a:pt x="575" y="4158"/>
                  </a:cubicBezTo>
                  <a:cubicBezTo>
                    <a:pt x="539" y="4158"/>
                    <a:pt x="504" y="4169"/>
                    <a:pt x="473" y="4192"/>
                  </a:cubicBezTo>
                  <a:cubicBezTo>
                    <a:pt x="327" y="4290"/>
                    <a:pt x="167" y="4389"/>
                    <a:pt x="78" y="4543"/>
                  </a:cubicBezTo>
                  <a:cubicBezTo>
                    <a:pt x="1" y="4678"/>
                    <a:pt x="39" y="4844"/>
                    <a:pt x="132" y="4958"/>
                  </a:cubicBezTo>
                  <a:cubicBezTo>
                    <a:pt x="191" y="5032"/>
                    <a:pt x="262" y="5095"/>
                    <a:pt x="344" y="5143"/>
                  </a:cubicBezTo>
                  <a:cubicBezTo>
                    <a:pt x="420" y="5186"/>
                    <a:pt x="501" y="5221"/>
                    <a:pt x="585" y="5249"/>
                  </a:cubicBezTo>
                  <a:cubicBezTo>
                    <a:pt x="729" y="5303"/>
                    <a:pt x="881" y="5331"/>
                    <a:pt x="1035" y="5331"/>
                  </a:cubicBezTo>
                  <a:cubicBezTo>
                    <a:pt x="1065" y="5331"/>
                    <a:pt x="1095" y="5331"/>
                    <a:pt x="1125" y="5328"/>
                  </a:cubicBezTo>
                  <a:cubicBezTo>
                    <a:pt x="1307" y="5314"/>
                    <a:pt x="1491" y="5258"/>
                    <a:pt x="1623" y="5129"/>
                  </a:cubicBezTo>
                  <a:cubicBezTo>
                    <a:pt x="1676" y="5073"/>
                    <a:pt x="1715" y="5005"/>
                    <a:pt x="1736" y="4931"/>
                  </a:cubicBezTo>
                  <a:cubicBezTo>
                    <a:pt x="1763" y="4845"/>
                    <a:pt x="1780" y="4757"/>
                    <a:pt x="1788" y="4668"/>
                  </a:cubicBezTo>
                  <a:cubicBezTo>
                    <a:pt x="1794" y="4590"/>
                    <a:pt x="1801" y="4511"/>
                    <a:pt x="1802" y="4434"/>
                  </a:cubicBezTo>
                  <a:cubicBezTo>
                    <a:pt x="1802" y="4364"/>
                    <a:pt x="1806" y="4293"/>
                    <a:pt x="1802" y="4222"/>
                  </a:cubicBezTo>
                  <a:cubicBezTo>
                    <a:pt x="1798" y="4158"/>
                    <a:pt x="1794" y="4097"/>
                    <a:pt x="1790" y="4035"/>
                  </a:cubicBezTo>
                  <a:cubicBezTo>
                    <a:pt x="1788" y="3994"/>
                    <a:pt x="1780" y="3953"/>
                    <a:pt x="1774" y="3913"/>
                  </a:cubicBezTo>
                  <a:cubicBezTo>
                    <a:pt x="1768" y="3865"/>
                    <a:pt x="1763" y="3818"/>
                    <a:pt x="1753" y="3772"/>
                  </a:cubicBezTo>
                  <a:cubicBezTo>
                    <a:pt x="1741" y="3715"/>
                    <a:pt x="1730" y="3658"/>
                    <a:pt x="1717" y="3601"/>
                  </a:cubicBezTo>
                  <a:cubicBezTo>
                    <a:pt x="1679" y="3419"/>
                    <a:pt x="1622" y="3242"/>
                    <a:pt x="1566" y="3063"/>
                  </a:cubicBezTo>
                  <a:cubicBezTo>
                    <a:pt x="1506" y="2870"/>
                    <a:pt x="1434" y="2680"/>
                    <a:pt x="1365" y="2488"/>
                  </a:cubicBezTo>
                  <a:cubicBezTo>
                    <a:pt x="1304" y="2311"/>
                    <a:pt x="1242" y="2134"/>
                    <a:pt x="1183" y="1955"/>
                  </a:cubicBezTo>
                  <a:cubicBezTo>
                    <a:pt x="1147" y="1841"/>
                    <a:pt x="1117" y="1725"/>
                    <a:pt x="1093" y="1608"/>
                  </a:cubicBezTo>
                  <a:cubicBezTo>
                    <a:pt x="1084" y="1548"/>
                    <a:pt x="1076" y="1488"/>
                    <a:pt x="1073" y="1426"/>
                  </a:cubicBezTo>
                  <a:cubicBezTo>
                    <a:pt x="1069" y="1356"/>
                    <a:pt x="1071" y="1287"/>
                    <a:pt x="1074" y="1217"/>
                  </a:cubicBezTo>
                  <a:cubicBezTo>
                    <a:pt x="1079" y="1160"/>
                    <a:pt x="1087" y="1105"/>
                    <a:pt x="1098" y="1048"/>
                  </a:cubicBezTo>
                  <a:cubicBezTo>
                    <a:pt x="1106" y="1010"/>
                    <a:pt x="1117" y="972"/>
                    <a:pt x="1130" y="934"/>
                  </a:cubicBezTo>
                  <a:cubicBezTo>
                    <a:pt x="1144" y="894"/>
                    <a:pt x="1161" y="856"/>
                    <a:pt x="1180" y="820"/>
                  </a:cubicBezTo>
                  <a:cubicBezTo>
                    <a:pt x="1198" y="788"/>
                    <a:pt x="1217" y="756"/>
                    <a:pt x="1237" y="726"/>
                  </a:cubicBezTo>
                  <a:cubicBezTo>
                    <a:pt x="1261" y="695"/>
                    <a:pt x="1286" y="665"/>
                    <a:pt x="1312" y="635"/>
                  </a:cubicBezTo>
                  <a:cubicBezTo>
                    <a:pt x="1342" y="603"/>
                    <a:pt x="1375" y="573"/>
                    <a:pt x="1408" y="544"/>
                  </a:cubicBezTo>
                  <a:cubicBezTo>
                    <a:pt x="1416" y="538"/>
                    <a:pt x="1426" y="532"/>
                    <a:pt x="1435" y="525"/>
                  </a:cubicBezTo>
                  <a:cubicBezTo>
                    <a:pt x="1456" y="513"/>
                    <a:pt x="1476" y="502"/>
                    <a:pt x="1497" y="491"/>
                  </a:cubicBezTo>
                  <a:cubicBezTo>
                    <a:pt x="1508" y="486"/>
                    <a:pt x="1519" y="483"/>
                    <a:pt x="1530" y="478"/>
                  </a:cubicBezTo>
                  <a:cubicBezTo>
                    <a:pt x="1546" y="473"/>
                    <a:pt x="1560" y="470"/>
                    <a:pt x="1576" y="467"/>
                  </a:cubicBezTo>
                  <a:cubicBezTo>
                    <a:pt x="1589" y="464"/>
                    <a:pt x="1601" y="462"/>
                    <a:pt x="1616" y="462"/>
                  </a:cubicBezTo>
                  <a:cubicBezTo>
                    <a:pt x="1621" y="462"/>
                    <a:pt x="1627" y="461"/>
                    <a:pt x="1633" y="461"/>
                  </a:cubicBezTo>
                  <a:cubicBezTo>
                    <a:pt x="1644" y="461"/>
                    <a:pt x="1655" y="462"/>
                    <a:pt x="1666" y="462"/>
                  </a:cubicBezTo>
                  <a:cubicBezTo>
                    <a:pt x="1677" y="464"/>
                    <a:pt x="1688" y="465"/>
                    <a:pt x="1698" y="467"/>
                  </a:cubicBezTo>
                  <a:cubicBezTo>
                    <a:pt x="1704" y="468"/>
                    <a:pt x="1711" y="470"/>
                    <a:pt x="1717" y="472"/>
                  </a:cubicBezTo>
                  <a:lnTo>
                    <a:pt x="1734" y="479"/>
                  </a:lnTo>
                  <a:lnTo>
                    <a:pt x="1730" y="516"/>
                  </a:lnTo>
                  <a:cubicBezTo>
                    <a:pt x="1728" y="543"/>
                    <a:pt x="1726" y="570"/>
                    <a:pt x="1725" y="597"/>
                  </a:cubicBezTo>
                  <a:cubicBezTo>
                    <a:pt x="1723" y="638"/>
                    <a:pt x="1730" y="677"/>
                    <a:pt x="1744" y="714"/>
                  </a:cubicBezTo>
                  <a:cubicBezTo>
                    <a:pt x="1769" y="790"/>
                    <a:pt x="1845" y="831"/>
                    <a:pt x="1920" y="831"/>
                  </a:cubicBezTo>
                  <a:cubicBezTo>
                    <a:pt x="1942" y="831"/>
                    <a:pt x="1965" y="827"/>
                    <a:pt x="1986" y="820"/>
                  </a:cubicBezTo>
                  <a:cubicBezTo>
                    <a:pt x="2083" y="787"/>
                    <a:pt x="2130" y="688"/>
                    <a:pt x="2152" y="595"/>
                  </a:cubicBezTo>
                  <a:cubicBezTo>
                    <a:pt x="2173" y="514"/>
                    <a:pt x="2162" y="429"/>
                    <a:pt x="2122" y="354"/>
                  </a:cubicBezTo>
                  <a:cubicBezTo>
                    <a:pt x="2124" y="348"/>
                    <a:pt x="2125" y="342"/>
                    <a:pt x="2127" y="334"/>
                  </a:cubicBezTo>
                  <a:cubicBezTo>
                    <a:pt x="2133" y="302"/>
                    <a:pt x="2141" y="270"/>
                    <a:pt x="2152" y="239"/>
                  </a:cubicBezTo>
                  <a:cubicBezTo>
                    <a:pt x="2184" y="142"/>
                    <a:pt x="2119" y="35"/>
                    <a:pt x="2024" y="8"/>
                  </a:cubicBezTo>
                  <a:cubicBezTo>
                    <a:pt x="2007" y="3"/>
                    <a:pt x="1991" y="1"/>
                    <a:pt x="19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4" name="Google Shape;8014;p17"/>
            <p:cNvSpPr/>
            <p:nvPr/>
          </p:nvSpPr>
          <p:spPr>
            <a:xfrm>
              <a:off x="4061044" y="634975"/>
              <a:ext cx="88989" cy="142680"/>
            </a:xfrm>
            <a:custGeom>
              <a:avLst/>
              <a:gdLst/>
              <a:ahLst/>
              <a:cxnLst/>
              <a:rect l="l" t="t" r="r" b="b"/>
              <a:pathLst>
                <a:path w="3062" h="4909" extrusionOk="0">
                  <a:moveTo>
                    <a:pt x="1099" y="3034"/>
                  </a:moveTo>
                  <a:cubicBezTo>
                    <a:pt x="1105" y="3034"/>
                    <a:pt x="1111" y="3034"/>
                    <a:pt x="1118" y="3035"/>
                  </a:cubicBezTo>
                  <a:cubicBezTo>
                    <a:pt x="1127" y="3035"/>
                    <a:pt x="1137" y="3037"/>
                    <a:pt x="1146" y="3038"/>
                  </a:cubicBezTo>
                  <a:cubicBezTo>
                    <a:pt x="1167" y="3043"/>
                    <a:pt x="1187" y="3048"/>
                    <a:pt x="1206" y="3054"/>
                  </a:cubicBezTo>
                  <a:cubicBezTo>
                    <a:pt x="1230" y="3064"/>
                    <a:pt x="1252" y="3073"/>
                    <a:pt x="1274" y="3083"/>
                  </a:cubicBezTo>
                  <a:cubicBezTo>
                    <a:pt x="1301" y="3099"/>
                    <a:pt x="1328" y="3114"/>
                    <a:pt x="1353" y="3130"/>
                  </a:cubicBezTo>
                  <a:cubicBezTo>
                    <a:pt x="1361" y="3137"/>
                    <a:pt x="1369" y="3143"/>
                    <a:pt x="1377" y="3149"/>
                  </a:cubicBezTo>
                  <a:cubicBezTo>
                    <a:pt x="1388" y="3160"/>
                    <a:pt x="1399" y="3171"/>
                    <a:pt x="1409" y="3184"/>
                  </a:cubicBezTo>
                  <a:cubicBezTo>
                    <a:pt x="1414" y="3189"/>
                    <a:pt x="1417" y="3194"/>
                    <a:pt x="1420" y="3198"/>
                  </a:cubicBezTo>
                  <a:lnTo>
                    <a:pt x="1417" y="3192"/>
                  </a:lnTo>
                  <a:lnTo>
                    <a:pt x="1417" y="3192"/>
                  </a:lnTo>
                  <a:cubicBezTo>
                    <a:pt x="1422" y="3202"/>
                    <a:pt x="1428" y="3211"/>
                    <a:pt x="1433" y="3220"/>
                  </a:cubicBezTo>
                  <a:cubicBezTo>
                    <a:pt x="1441" y="3239"/>
                    <a:pt x="1450" y="3260"/>
                    <a:pt x="1456" y="3279"/>
                  </a:cubicBezTo>
                  <a:cubicBezTo>
                    <a:pt x="1458" y="3285"/>
                    <a:pt x="1460" y="3292"/>
                    <a:pt x="1461" y="3296"/>
                  </a:cubicBezTo>
                  <a:cubicBezTo>
                    <a:pt x="1453" y="3330"/>
                    <a:pt x="1444" y="3363"/>
                    <a:pt x="1436" y="3395"/>
                  </a:cubicBezTo>
                  <a:cubicBezTo>
                    <a:pt x="1428" y="3425"/>
                    <a:pt x="1420" y="3455"/>
                    <a:pt x="1414" y="3485"/>
                  </a:cubicBezTo>
                  <a:cubicBezTo>
                    <a:pt x="1399" y="3529"/>
                    <a:pt x="1393" y="3575"/>
                    <a:pt x="1391" y="3623"/>
                  </a:cubicBezTo>
                  <a:cubicBezTo>
                    <a:pt x="1393" y="3661"/>
                    <a:pt x="1406" y="3699"/>
                    <a:pt x="1428" y="3730"/>
                  </a:cubicBezTo>
                  <a:cubicBezTo>
                    <a:pt x="1360" y="3851"/>
                    <a:pt x="1287" y="3968"/>
                    <a:pt x="1209" y="4080"/>
                  </a:cubicBezTo>
                  <a:cubicBezTo>
                    <a:pt x="1157" y="4154"/>
                    <a:pt x="1102" y="4224"/>
                    <a:pt x="1043" y="4292"/>
                  </a:cubicBezTo>
                  <a:lnTo>
                    <a:pt x="1045" y="4289"/>
                  </a:lnTo>
                  <a:lnTo>
                    <a:pt x="1045" y="4289"/>
                  </a:lnTo>
                  <a:cubicBezTo>
                    <a:pt x="1005" y="4332"/>
                    <a:pt x="962" y="4373"/>
                    <a:pt x="920" y="4412"/>
                  </a:cubicBezTo>
                  <a:cubicBezTo>
                    <a:pt x="893" y="4435"/>
                    <a:pt x="868" y="4454"/>
                    <a:pt x="841" y="4474"/>
                  </a:cubicBezTo>
                  <a:cubicBezTo>
                    <a:pt x="815" y="4490"/>
                    <a:pt x="788" y="4506"/>
                    <a:pt x="761" y="4519"/>
                  </a:cubicBezTo>
                  <a:cubicBezTo>
                    <a:pt x="742" y="4526"/>
                    <a:pt x="723" y="4534"/>
                    <a:pt x="703" y="4542"/>
                  </a:cubicBezTo>
                  <a:cubicBezTo>
                    <a:pt x="692" y="4544"/>
                    <a:pt x="685" y="4547"/>
                    <a:pt x="673" y="4549"/>
                  </a:cubicBezTo>
                  <a:cubicBezTo>
                    <a:pt x="660" y="4552"/>
                    <a:pt x="647" y="4553"/>
                    <a:pt x="635" y="4553"/>
                  </a:cubicBezTo>
                  <a:cubicBezTo>
                    <a:pt x="626" y="4554"/>
                    <a:pt x="618" y="4555"/>
                    <a:pt x="609" y="4555"/>
                  </a:cubicBezTo>
                  <a:cubicBezTo>
                    <a:pt x="604" y="4555"/>
                    <a:pt x="599" y="4554"/>
                    <a:pt x="594" y="4554"/>
                  </a:cubicBezTo>
                  <a:lnTo>
                    <a:pt x="594" y="4554"/>
                  </a:lnTo>
                  <a:cubicBezTo>
                    <a:pt x="586" y="4553"/>
                    <a:pt x="578" y="4552"/>
                    <a:pt x="570" y="4550"/>
                  </a:cubicBezTo>
                  <a:lnTo>
                    <a:pt x="570" y="4550"/>
                  </a:lnTo>
                  <a:lnTo>
                    <a:pt x="584" y="4553"/>
                  </a:lnTo>
                  <a:lnTo>
                    <a:pt x="583" y="4553"/>
                  </a:lnTo>
                  <a:lnTo>
                    <a:pt x="570" y="4550"/>
                  </a:lnTo>
                  <a:lnTo>
                    <a:pt x="570" y="4550"/>
                  </a:lnTo>
                  <a:cubicBezTo>
                    <a:pt x="570" y="4550"/>
                    <a:pt x="570" y="4550"/>
                    <a:pt x="570" y="4550"/>
                  </a:cubicBezTo>
                  <a:cubicBezTo>
                    <a:pt x="566" y="4549"/>
                    <a:pt x="562" y="4548"/>
                    <a:pt x="558" y="4547"/>
                  </a:cubicBezTo>
                  <a:lnTo>
                    <a:pt x="558" y="4547"/>
                  </a:lnTo>
                  <a:lnTo>
                    <a:pt x="559" y="4547"/>
                  </a:lnTo>
                  <a:cubicBezTo>
                    <a:pt x="558" y="4547"/>
                    <a:pt x="558" y="4547"/>
                    <a:pt x="557" y="4546"/>
                  </a:cubicBezTo>
                  <a:lnTo>
                    <a:pt x="557" y="4546"/>
                  </a:lnTo>
                  <a:cubicBezTo>
                    <a:pt x="557" y="4547"/>
                    <a:pt x="558" y="4547"/>
                    <a:pt x="558" y="4547"/>
                  </a:cubicBezTo>
                  <a:lnTo>
                    <a:pt x="558" y="4547"/>
                  </a:lnTo>
                  <a:lnTo>
                    <a:pt x="552" y="4544"/>
                  </a:lnTo>
                  <a:lnTo>
                    <a:pt x="552" y="4544"/>
                  </a:lnTo>
                  <a:cubicBezTo>
                    <a:pt x="553" y="4545"/>
                    <a:pt x="555" y="4546"/>
                    <a:pt x="557" y="4546"/>
                  </a:cubicBezTo>
                  <a:lnTo>
                    <a:pt x="557" y="4546"/>
                  </a:lnTo>
                  <a:cubicBezTo>
                    <a:pt x="550" y="4544"/>
                    <a:pt x="543" y="4542"/>
                    <a:pt x="537" y="4539"/>
                  </a:cubicBezTo>
                  <a:lnTo>
                    <a:pt x="537" y="4539"/>
                  </a:lnTo>
                  <a:lnTo>
                    <a:pt x="552" y="4544"/>
                  </a:lnTo>
                  <a:lnTo>
                    <a:pt x="552" y="4544"/>
                  </a:lnTo>
                  <a:cubicBezTo>
                    <a:pt x="535" y="4538"/>
                    <a:pt x="520" y="4530"/>
                    <a:pt x="503" y="4522"/>
                  </a:cubicBezTo>
                  <a:lnTo>
                    <a:pt x="503" y="4522"/>
                  </a:lnTo>
                  <a:lnTo>
                    <a:pt x="526" y="4533"/>
                  </a:lnTo>
                  <a:cubicBezTo>
                    <a:pt x="514" y="4526"/>
                    <a:pt x="505" y="4522"/>
                    <a:pt x="495" y="4515"/>
                  </a:cubicBezTo>
                  <a:cubicBezTo>
                    <a:pt x="486" y="4509"/>
                    <a:pt x="478" y="4501"/>
                    <a:pt x="470" y="4495"/>
                  </a:cubicBezTo>
                  <a:cubicBezTo>
                    <a:pt x="462" y="4487"/>
                    <a:pt x="453" y="4477"/>
                    <a:pt x="445" y="4469"/>
                  </a:cubicBezTo>
                  <a:cubicBezTo>
                    <a:pt x="437" y="4457"/>
                    <a:pt x="426" y="4443"/>
                    <a:pt x="416" y="4430"/>
                  </a:cubicBezTo>
                  <a:lnTo>
                    <a:pt x="407" y="4414"/>
                  </a:lnTo>
                  <a:cubicBezTo>
                    <a:pt x="404" y="4406"/>
                    <a:pt x="402" y="4400"/>
                    <a:pt x="399" y="4392"/>
                  </a:cubicBezTo>
                  <a:cubicBezTo>
                    <a:pt x="389" y="4362"/>
                    <a:pt x="382" y="4330"/>
                    <a:pt x="374" y="4300"/>
                  </a:cubicBezTo>
                  <a:cubicBezTo>
                    <a:pt x="366" y="4248"/>
                    <a:pt x="356" y="4196"/>
                    <a:pt x="355" y="4143"/>
                  </a:cubicBezTo>
                  <a:cubicBezTo>
                    <a:pt x="353" y="4091"/>
                    <a:pt x="353" y="4039"/>
                    <a:pt x="356" y="3987"/>
                  </a:cubicBezTo>
                  <a:cubicBezTo>
                    <a:pt x="359" y="3952"/>
                    <a:pt x="364" y="3919"/>
                    <a:pt x="372" y="3884"/>
                  </a:cubicBezTo>
                  <a:cubicBezTo>
                    <a:pt x="383" y="3832"/>
                    <a:pt x="399" y="3781"/>
                    <a:pt x="416" y="3730"/>
                  </a:cubicBezTo>
                  <a:cubicBezTo>
                    <a:pt x="439" y="3675"/>
                    <a:pt x="464" y="3623"/>
                    <a:pt x="491" y="3569"/>
                  </a:cubicBezTo>
                  <a:cubicBezTo>
                    <a:pt x="527" y="3502"/>
                    <a:pt x="567" y="3437"/>
                    <a:pt x="609" y="3374"/>
                  </a:cubicBezTo>
                  <a:cubicBezTo>
                    <a:pt x="632" y="3341"/>
                    <a:pt x="654" y="3309"/>
                    <a:pt x="681" y="3281"/>
                  </a:cubicBezTo>
                  <a:cubicBezTo>
                    <a:pt x="709" y="3251"/>
                    <a:pt x="738" y="3224"/>
                    <a:pt x="769" y="3197"/>
                  </a:cubicBezTo>
                  <a:cubicBezTo>
                    <a:pt x="811" y="3164"/>
                    <a:pt x="853" y="3132"/>
                    <a:pt x="898" y="3102"/>
                  </a:cubicBezTo>
                  <a:cubicBezTo>
                    <a:pt x="924" y="3086"/>
                    <a:pt x="951" y="3070"/>
                    <a:pt x="978" y="3057"/>
                  </a:cubicBezTo>
                  <a:cubicBezTo>
                    <a:pt x="986" y="3054"/>
                    <a:pt x="993" y="3050"/>
                    <a:pt x="1002" y="3048"/>
                  </a:cubicBezTo>
                  <a:cubicBezTo>
                    <a:pt x="1010" y="3045"/>
                    <a:pt x="1018" y="3043"/>
                    <a:pt x="1026" y="3042"/>
                  </a:cubicBezTo>
                  <a:cubicBezTo>
                    <a:pt x="1045" y="3038"/>
                    <a:pt x="1062" y="3037"/>
                    <a:pt x="1080" y="3035"/>
                  </a:cubicBezTo>
                  <a:cubicBezTo>
                    <a:pt x="1086" y="3034"/>
                    <a:pt x="1092" y="3034"/>
                    <a:pt x="1099" y="3034"/>
                  </a:cubicBezTo>
                  <a:close/>
                  <a:moveTo>
                    <a:pt x="2866" y="0"/>
                  </a:moveTo>
                  <a:cubicBezTo>
                    <a:pt x="2821" y="0"/>
                    <a:pt x="2776" y="16"/>
                    <a:pt x="2740" y="50"/>
                  </a:cubicBezTo>
                  <a:cubicBezTo>
                    <a:pt x="2701" y="86"/>
                    <a:pt x="2667" y="129"/>
                    <a:pt x="2640" y="178"/>
                  </a:cubicBezTo>
                  <a:cubicBezTo>
                    <a:pt x="2618" y="219"/>
                    <a:pt x="2598" y="262"/>
                    <a:pt x="2580" y="305"/>
                  </a:cubicBezTo>
                  <a:cubicBezTo>
                    <a:pt x="2550" y="374"/>
                    <a:pt x="2522" y="446"/>
                    <a:pt x="2498" y="517"/>
                  </a:cubicBezTo>
                  <a:cubicBezTo>
                    <a:pt x="2469" y="605"/>
                    <a:pt x="2436" y="692"/>
                    <a:pt x="2412" y="783"/>
                  </a:cubicBezTo>
                  <a:cubicBezTo>
                    <a:pt x="2352" y="995"/>
                    <a:pt x="2310" y="1210"/>
                    <a:pt x="2281" y="1427"/>
                  </a:cubicBezTo>
                  <a:cubicBezTo>
                    <a:pt x="2270" y="1514"/>
                    <a:pt x="2259" y="1604"/>
                    <a:pt x="2248" y="1693"/>
                  </a:cubicBezTo>
                  <a:cubicBezTo>
                    <a:pt x="2237" y="1780"/>
                    <a:pt x="2226" y="1867"/>
                    <a:pt x="2218" y="1956"/>
                  </a:cubicBezTo>
                  <a:lnTo>
                    <a:pt x="2186" y="2041"/>
                  </a:lnTo>
                  <a:cubicBezTo>
                    <a:pt x="2085" y="2304"/>
                    <a:pt x="1982" y="2562"/>
                    <a:pt x="1868" y="2818"/>
                  </a:cubicBezTo>
                  <a:lnTo>
                    <a:pt x="1762" y="3056"/>
                  </a:lnTo>
                  <a:lnTo>
                    <a:pt x="1760" y="3056"/>
                  </a:lnTo>
                  <a:cubicBezTo>
                    <a:pt x="1724" y="2983"/>
                    <a:pt x="1673" y="2920"/>
                    <a:pt x="1613" y="2869"/>
                  </a:cubicBezTo>
                  <a:cubicBezTo>
                    <a:pt x="1537" y="2809"/>
                    <a:pt x="1453" y="2760"/>
                    <a:pt x="1365" y="2725"/>
                  </a:cubicBezTo>
                  <a:cubicBezTo>
                    <a:pt x="1281" y="2690"/>
                    <a:pt x="1190" y="2671"/>
                    <a:pt x="1100" y="2671"/>
                  </a:cubicBezTo>
                  <a:cubicBezTo>
                    <a:pt x="1012" y="2673"/>
                    <a:pt x="923" y="2690"/>
                    <a:pt x="841" y="2725"/>
                  </a:cubicBezTo>
                  <a:cubicBezTo>
                    <a:pt x="752" y="2765"/>
                    <a:pt x="670" y="2817"/>
                    <a:pt x="597" y="2880"/>
                  </a:cubicBezTo>
                  <a:cubicBezTo>
                    <a:pt x="514" y="2947"/>
                    <a:pt x="432" y="3018"/>
                    <a:pt x="367" y="3105"/>
                  </a:cubicBezTo>
                  <a:cubicBezTo>
                    <a:pt x="306" y="3189"/>
                    <a:pt x="249" y="3277"/>
                    <a:pt x="199" y="3369"/>
                  </a:cubicBezTo>
                  <a:cubicBezTo>
                    <a:pt x="106" y="3550"/>
                    <a:pt x="30" y="3737"/>
                    <a:pt x="10" y="3941"/>
                  </a:cubicBezTo>
                  <a:cubicBezTo>
                    <a:pt x="0" y="4047"/>
                    <a:pt x="0" y="4151"/>
                    <a:pt x="14" y="4256"/>
                  </a:cubicBezTo>
                  <a:cubicBezTo>
                    <a:pt x="25" y="4349"/>
                    <a:pt x="40" y="4450"/>
                    <a:pt x="78" y="4536"/>
                  </a:cubicBezTo>
                  <a:cubicBezTo>
                    <a:pt x="144" y="4696"/>
                    <a:pt x="275" y="4821"/>
                    <a:pt x="437" y="4879"/>
                  </a:cubicBezTo>
                  <a:lnTo>
                    <a:pt x="437" y="4881"/>
                  </a:lnTo>
                  <a:cubicBezTo>
                    <a:pt x="491" y="4899"/>
                    <a:pt x="547" y="4908"/>
                    <a:pt x="604" y="4908"/>
                  </a:cubicBezTo>
                  <a:cubicBezTo>
                    <a:pt x="609" y="4908"/>
                    <a:pt x="613" y="4908"/>
                    <a:pt x="617" y="4908"/>
                  </a:cubicBezTo>
                  <a:cubicBezTo>
                    <a:pt x="787" y="4908"/>
                    <a:pt x="956" y="4835"/>
                    <a:pt x="1089" y="4729"/>
                  </a:cubicBezTo>
                  <a:cubicBezTo>
                    <a:pt x="1285" y="4572"/>
                    <a:pt x="1439" y="4371"/>
                    <a:pt x="1572" y="4159"/>
                  </a:cubicBezTo>
                  <a:cubicBezTo>
                    <a:pt x="1727" y="3912"/>
                    <a:pt x="1849" y="3649"/>
                    <a:pt x="1977" y="3388"/>
                  </a:cubicBezTo>
                  <a:cubicBezTo>
                    <a:pt x="2007" y="3325"/>
                    <a:pt x="2033" y="3262"/>
                    <a:pt x="2061" y="3198"/>
                  </a:cubicBezTo>
                  <a:lnTo>
                    <a:pt x="2085" y="3143"/>
                  </a:lnTo>
                  <a:lnTo>
                    <a:pt x="2085" y="3143"/>
                  </a:lnTo>
                  <a:cubicBezTo>
                    <a:pt x="2048" y="3396"/>
                    <a:pt x="2004" y="3649"/>
                    <a:pt x="1950" y="3903"/>
                  </a:cubicBezTo>
                  <a:cubicBezTo>
                    <a:pt x="1928" y="4010"/>
                    <a:pt x="1898" y="4118"/>
                    <a:pt x="1871" y="4226"/>
                  </a:cubicBezTo>
                  <a:cubicBezTo>
                    <a:pt x="1841" y="4329"/>
                    <a:pt x="1906" y="4436"/>
                    <a:pt x="2010" y="4458"/>
                  </a:cubicBezTo>
                  <a:cubicBezTo>
                    <a:pt x="2024" y="4461"/>
                    <a:pt x="2037" y="4462"/>
                    <a:pt x="2049" y="4462"/>
                  </a:cubicBezTo>
                  <a:cubicBezTo>
                    <a:pt x="2140" y="4462"/>
                    <a:pt x="2220" y="4396"/>
                    <a:pt x="2232" y="4303"/>
                  </a:cubicBezTo>
                  <a:cubicBezTo>
                    <a:pt x="2275" y="4067"/>
                    <a:pt x="2311" y="3830"/>
                    <a:pt x="2351" y="3592"/>
                  </a:cubicBezTo>
                  <a:cubicBezTo>
                    <a:pt x="2414" y="3216"/>
                    <a:pt x="2462" y="2837"/>
                    <a:pt x="2503" y="2457"/>
                  </a:cubicBezTo>
                  <a:cubicBezTo>
                    <a:pt x="2523" y="2277"/>
                    <a:pt x="2541" y="2097"/>
                    <a:pt x="2563" y="1916"/>
                  </a:cubicBezTo>
                  <a:lnTo>
                    <a:pt x="2598" y="1812"/>
                  </a:lnTo>
                  <a:cubicBezTo>
                    <a:pt x="2652" y="1655"/>
                    <a:pt x="2699" y="1497"/>
                    <a:pt x="2747" y="1338"/>
                  </a:cubicBezTo>
                  <a:cubicBezTo>
                    <a:pt x="2803" y="1152"/>
                    <a:pt x="2860" y="965"/>
                    <a:pt x="2916" y="778"/>
                  </a:cubicBezTo>
                  <a:cubicBezTo>
                    <a:pt x="2943" y="683"/>
                    <a:pt x="2971" y="588"/>
                    <a:pt x="2998" y="493"/>
                  </a:cubicBezTo>
                  <a:cubicBezTo>
                    <a:pt x="3011" y="452"/>
                    <a:pt x="3022" y="409"/>
                    <a:pt x="3031" y="368"/>
                  </a:cubicBezTo>
                  <a:cubicBezTo>
                    <a:pt x="3046" y="322"/>
                    <a:pt x="3055" y="275"/>
                    <a:pt x="3060" y="227"/>
                  </a:cubicBezTo>
                  <a:cubicBezTo>
                    <a:pt x="3062" y="180"/>
                    <a:pt x="3050" y="132"/>
                    <a:pt x="3025" y="93"/>
                  </a:cubicBezTo>
                  <a:cubicBezTo>
                    <a:pt x="2991" y="32"/>
                    <a:pt x="2929" y="0"/>
                    <a:pt x="2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5" name="Google Shape;8015;p17"/>
            <p:cNvSpPr/>
            <p:nvPr/>
          </p:nvSpPr>
          <p:spPr>
            <a:xfrm>
              <a:off x="4142568" y="701473"/>
              <a:ext cx="63502" cy="155120"/>
            </a:xfrm>
            <a:custGeom>
              <a:avLst/>
              <a:gdLst/>
              <a:ahLst/>
              <a:cxnLst/>
              <a:rect l="l" t="t" r="r" b="b"/>
              <a:pathLst>
                <a:path w="2185" h="5337" extrusionOk="0">
                  <a:moveTo>
                    <a:pt x="401" y="1737"/>
                  </a:moveTo>
                  <a:cubicBezTo>
                    <a:pt x="402" y="1740"/>
                    <a:pt x="403" y="1743"/>
                    <a:pt x="404" y="1746"/>
                  </a:cubicBezTo>
                  <a:lnTo>
                    <a:pt x="404" y="1746"/>
                  </a:lnTo>
                  <a:cubicBezTo>
                    <a:pt x="403" y="1743"/>
                    <a:pt x="402" y="1740"/>
                    <a:pt x="401" y="1737"/>
                  </a:cubicBezTo>
                  <a:close/>
                  <a:moveTo>
                    <a:pt x="468" y="3498"/>
                  </a:moveTo>
                  <a:cubicBezTo>
                    <a:pt x="468" y="3500"/>
                    <a:pt x="469" y="3502"/>
                    <a:pt x="469" y="3503"/>
                  </a:cubicBezTo>
                  <a:cubicBezTo>
                    <a:pt x="469" y="3501"/>
                    <a:pt x="469" y="3500"/>
                    <a:pt x="468" y="3498"/>
                  </a:cubicBezTo>
                  <a:close/>
                  <a:moveTo>
                    <a:pt x="1376" y="1684"/>
                  </a:moveTo>
                  <a:lnTo>
                    <a:pt x="1376" y="1684"/>
                  </a:lnTo>
                  <a:cubicBezTo>
                    <a:pt x="1355" y="1835"/>
                    <a:pt x="1338" y="1987"/>
                    <a:pt x="1330" y="2137"/>
                  </a:cubicBezTo>
                  <a:cubicBezTo>
                    <a:pt x="1325" y="2254"/>
                    <a:pt x="1319" y="2371"/>
                    <a:pt x="1314" y="2489"/>
                  </a:cubicBezTo>
                  <a:cubicBezTo>
                    <a:pt x="1311" y="2558"/>
                    <a:pt x="1306" y="2628"/>
                    <a:pt x="1306" y="2698"/>
                  </a:cubicBezTo>
                  <a:cubicBezTo>
                    <a:pt x="1304" y="2889"/>
                    <a:pt x="1301" y="3082"/>
                    <a:pt x="1301" y="3275"/>
                  </a:cubicBezTo>
                  <a:cubicBezTo>
                    <a:pt x="1301" y="3669"/>
                    <a:pt x="1303" y="4064"/>
                    <a:pt x="1281" y="4458"/>
                  </a:cubicBezTo>
                  <a:cubicBezTo>
                    <a:pt x="1268" y="4619"/>
                    <a:pt x="1246" y="4779"/>
                    <a:pt x="1216" y="4937"/>
                  </a:cubicBezTo>
                  <a:cubicBezTo>
                    <a:pt x="1190" y="4917"/>
                    <a:pt x="1167" y="4896"/>
                    <a:pt x="1143" y="4876"/>
                  </a:cubicBezTo>
                  <a:cubicBezTo>
                    <a:pt x="1110" y="4844"/>
                    <a:pt x="1078" y="4811"/>
                    <a:pt x="1048" y="4776"/>
                  </a:cubicBezTo>
                  <a:cubicBezTo>
                    <a:pt x="974" y="4681"/>
                    <a:pt x="904" y="4583"/>
                    <a:pt x="841" y="4480"/>
                  </a:cubicBezTo>
                  <a:cubicBezTo>
                    <a:pt x="820" y="4447"/>
                    <a:pt x="804" y="4410"/>
                    <a:pt x="785" y="4376"/>
                  </a:cubicBezTo>
                  <a:cubicBezTo>
                    <a:pt x="761" y="4333"/>
                    <a:pt x="738" y="4290"/>
                    <a:pt x="716" y="4246"/>
                  </a:cubicBezTo>
                  <a:cubicBezTo>
                    <a:pt x="649" y="4106"/>
                    <a:pt x="579" y="3966"/>
                    <a:pt x="529" y="3818"/>
                  </a:cubicBezTo>
                  <a:cubicBezTo>
                    <a:pt x="513" y="3766"/>
                    <a:pt x="499" y="3712"/>
                    <a:pt x="488" y="3658"/>
                  </a:cubicBezTo>
                  <a:cubicBezTo>
                    <a:pt x="477" y="3602"/>
                    <a:pt x="471" y="3546"/>
                    <a:pt x="467" y="3489"/>
                  </a:cubicBezTo>
                  <a:lnTo>
                    <a:pt x="467" y="3489"/>
                  </a:lnTo>
                  <a:cubicBezTo>
                    <a:pt x="468" y="3492"/>
                    <a:pt x="468" y="3495"/>
                    <a:pt x="468" y="3498"/>
                  </a:cubicBezTo>
                  <a:lnTo>
                    <a:pt x="468" y="3498"/>
                  </a:lnTo>
                  <a:cubicBezTo>
                    <a:pt x="464" y="3386"/>
                    <a:pt x="466" y="3274"/>
                    <a:pt x="473" y="3163"/>
                  </a:cubicBezTo>
                  <a:cubicBezTo>
                    <a:pt x="478" y="3109"/>
                    <a:pt x="484" y="3055"/>
                    <a:pt x="496" y="3001"/>
                  </a:cubicBezTo>
                  <a:cubicBezTo>
                    <a:pt x="527" y="2872"/>
                    <a:pt x="565" y="2743"/>
                    <a:pt x="611" y="2618"/>
                  </a:cubicBezTo>
                  <a:cubicBezTo>
                    <a:pt x="659" y="2490"/>
                    <a:pt x="706" y="2364"/>
                    <a:pt x="755" y="2237"/>
                  </a:cubicBezTo>
                  <a:lnTo>
                    <a:pt x="768" y="2231"/>
                  </a:lnTo>
                  <a:cubicBezTo>
                    <a:pt x="869" y="2188"/>
                    <a:pt x="964" y="2128"/>
                    <a:pt x="1046" y="2055"/>
                  </a:cubicBezTo>
                  <a:cubicBezTo>
                    <a:pt x="1145" y="1968"/>
                    <a:pt x="1233" y="1871"/>
                    <a:pt x="1312" y="1767"/>
                  </a:cubicBezTo>
                  <a:cubicBezTo>
                    <a:pt x="1335" y="1740"/>
                    <a:pt x="1355" y="1711"/>
                    <a:pt x="1376" y="1684"/>
                  </a:cubicBezTo>
                  <a:close/>
                  <a:moveTo>
                    <a:pt x="1993" y="1"/>
                  </a:moveTo>
                  <a:cubicBezTo>
                    <a:pt x="1938" y="1"/>
                    <a:pt x="1883" y="24"/>
                    <a:pt x="1851" y="68"/>
                  </a:cubicBezTo>
                  <a:cubicBezTo>
                    <a:pt x="1770" y="181"/>
                    <a:pt x="1729" y="315"/>
                    <a:pt x="1683" y="445"/>
                  </a:cubicBezTo>
                  <a:cubicBezTo>
                    <a:pt x="1654" y="524"/>
                    <a:pt x="1626" y="603"/>
                    <a:pt x="1600" y="682"/>
                  </a:cubicBezTo>
                  <a:cubicBezTo>
                    <a:pt x="1569" y="743"/>
                    <a:pt x="1539" y="801"/>
                    <a:pt x="1505" y="864"/>
                  </a:cubicBezTo>
                  <a:cubicBezTo>
                    <a:pt x="1471" y="929"/>
                    <a:pt x="1430" y="989"/>
                    <a:pt x="1393" y="1051"/>
                  </a:cubicBezTo>
                  <a:cubicBezTo>
                    <a:pt x="1323" y="1167"/>
                    <a:pt x="1246" y="1276"/>
                    <a:pt x="1168" y="1385"/>
                  </a:cubicBezTo>
                  <a:cubicBezTo>
                    <a:pt x="1100" y="1477"/>
                    <a:pt x="1029" y="1564"/>
                    <a:pt x="953" y="1650"/>
                  </a:cubicBezTo>
                  <a:cubicBezTo>
                    <a:pt x="944" y="1599"/>
                    <a:pt x="909" y="1558"/>
                    <a:pt x="861" y="1537"/>
                  </a:cubicBezTo>
                  <a:cubicBezTo>
                    <a:pt x="840" y="1528"/>
                    <a:pt x="819" y="1524"/>
                    <a:pt x="797" y="1524"/>
                  </a:cubicBezTo>
                  <a:cubicBezTo>
                    <a:pt x="736" y="1524"/>
                    <a:pt x="676" y="1560"/>
                    <a:pt x="649" y="1620"/>
                  </a:cubicBezTo>
                  <a:cubicBezTo>
                    <a:pt x="608" y="1721"/>
                    <a:pt x="568" y="1822"/>
                    <a:pt x="529" y="1925"/>
                  </a:cubicBezTo>
                  <a:lnTo>
                    <a:pt x="511" y="1925"/>
                  </a:lnTo>
                  <a:lnTo>
                    <a:pt x="508" y="1923"/>
                  </a:lnTo>
                  <a:lnTo>
                    <a:pt x="524" y="1933"/>
                  </a:lnTo>
                  <a:cubicBezTo>
                    <a:pt x="513" y="1927"/>
                    <a:pt x="502" y="1920"/>
                    <a:pt x="491" y="1912"/>
                  </a:cubicBezTo>
                  <a:lnTo>
                    <a:pt x="486" y="1909"/>
                  </a:lnTo>
                  <a:lnTo>
                    <a:pt x="480" y="1903"/>
                  </a:lnTo>
                  <a:cubicBezTo>
                    <a:pt x="473" y="1895"/>
                    <a:pt x="467" y="1887"/>
                    <a:pt x="462" y="1879"/>
                  </a:cubicBezTo>
                  <a:cubicBezTo>
                    <a:pt x="454" y="1865"/>
                    <a:pt x="446" y="1852"/>
                    <a:pt x="440" y="1838"/>
                  </a:cubicBezTo>
                  <a:cubicBezTo>
                    <a:pt x="428" y="1812"/>
                    <a:pt x="418" y="1785"/>
                    <a:pt x="408" y="1758"/>
                  </a:cubicBezTo>
                  <a:lnTo>
                    <a:pt x="408" y="1758"/>
                  </a:lnTo>
                  <a:cubicBezTo>
                    <a:pt x="399" y="1725"/>
                    <a:pt x="389" y="1692"/>
                    <a:pt x="383" y="1658"/>
                  </a:cubicBezTo>
                  <a:cubicBezTo>
                    <a:pt x="372" y="1602"/>
                    <a:pt x="366" y="1547"/>
                    <a:pt x="361" y="1491"/>
                  </a:cubicBezTo>
                  <a:cubicBezTo>
                    <a:pt x="361" y="1456"/>
                    <a:pt x="361" y="1420"/>
                    <a:pt x="364" y="1385"/>
                  </a:cubicBezTo>
                  <a:cubicBezTo>
                    <a:pt x="366" y="1354"/>
                    <a:pt x="370" y="1323"/>
                    <a:pt x="377" y="1293"/>
                  </a:cubicBezTo>
                  <a:cubicBezTo>
                    <a:pt x="393" y="1214"/>
                    <a:pt x="413" y="1138"/>
                    <a:pt x="439" y="1062"/>
                  </a:cubicBezTo>
                  <a:cubicBezTo>
                    <a:pt x="454" y="1023"/>
                    <a:pt x="470" y="985"/>
                    <a:pt x="489" y="948"/>
                  </a:cubicBezTo>
                  <a:cubicBezTo>
                    <a:pt x="497" y="932"/>
                    <a:pt x="507" y="917"/>
                    <a:pt x="516" y="902"/>
                  </a:cubicBezTo>
                  <a:lnTo>
                    <a:pt x="522" y="895"/>
                  </a:lnTo>
                  <a:cubicBezTo>
                    <a:pt x="610" y="858"/>
                    <a:pt x="657" y="763"/>
                    <a:pt x="635" y="671"/>
                  </a:cubicBezTo>
                  <a:cubicBezTo>
                    <a:pt x="614" y="591"/>
                    <a:pt x="535" y="528"/>
                    <a:pt x="452" y="528"/>
                  </a:cubicBezTo>
                  <a:cubicBezTo>
                    <a:pt x="436" y="528"/>
                    <a:pt x="420" y="530"/>
                    <a:pt x="404" y="535"/>
                  </a:cubicBezTo>
                  <a:cubicBezTo>
                    <a:pt x="353" y="549"/>
                    <a:pt x="307" y="575"/>
                    <a:pt x="269" y="610"/>
                  </a:cubicBezTo>
                  <a:cubicBezTo>
                    <a:pt x="233" y="648"/>
                    <a:pt x="201" y="692"/>
                    <a:pt x="176" y="739"/>
                  </a:cubicBezTo>
                  <a:cubicBezTo>
                    <a:pt x="117" y="849"/>
                    <a:pt x="74" y="964"/>
                    <a:pt x="49" y="1086"/>
                  </a:cubicBezTo>
                  <a:cubicBezTo>
                    <a:pt x="22" y="1205"/>
                    <a:pt x="0" y="1323"/>
                    <a:pt x="3" y="1445"/>
                  </a:cubicBezTo>
                  <a:cubicBezTo>
                    <a:pt x="5" y="1561"/>
                    <a:pt x="19" y="1678"/>
                    <a:pt x="46" y="1790"/>
                  </a:cubicBezTo>
                  <a:cubicBezTo>
                    <a:pt x="74" y="1901"/>
                    <a:pt x="111" y="2017"/>
                    <a:pt x="182" y="2109"/>
                  </a:cubicBezTo>
                  <a:cubicBezTo>
                    <a:pt x="234" y="2181"/>
                    <a:pt x="309" y="2238"/>
                    <a:pt x="394" y="2269"/>
                  </a:cubicBezTo>
                  <a:cubicBezTo>
                    <a:pt x="361" y="2351"/>
                    <a:pt x="328" y="2435"/>
                    <a:pt x="299" y="2519"/>
                  </a:cubicBezTo>
                  <a:cubicBezTo>
                    <a:pt x="258" y="2639"/>
                    <a:pt x="212" y="2759"/>
                    <a:pt x="184" y="2884"/>
                  </a:cubicBezTo>
                  <a:cubicBezTo>
                    <a:pt x="158" y="3000"/>
                    <a:pt x="143" y="3120"/>
                    <a:pt x="138" y="3240"/>
                  </a:cubicBezTo>
                  <a:cubicBezTo>
                    <a:pt x="133" y="3377"/>
                    <a:pt x="130" y="3518"/>
                    <a:pt x="150" y="3654"/>
                  </a:cubicBezTo>
                  <a:cubicBezTo>
                    <a:pt x="166" y="3769"/>
                    <a:pt x="196" y="3883"/>
                    <a:pt x="238" y="3992"/>
                  </a:cubicBezTo>
                  <a:cubicBezTo>
                    <a:pt x="285" y="4119"/>
                    <a:pt x="344" y="4241"/>
                    <a:pt x="399" y="4363"/>
                  </a:cubicBezTo>
                  <a:cubicBezTo>
                    <a:pt x="439" y="4450"/>
                    <a:pt x="486" y="4535"/>
                    <a:pt x="530" y="4621"/>
                  </a:cubicBezTo>
                  <a:cubicBezTo>
                    <a:pt x="575" y="4705"/>
                    <a:pt x="625" y="4785"/>
                    <a:pt x="679" y="4865"/>
                  </a:cubicBezTo>
                  <a:cubicBezTo>
                    <a:pt x="749" y="4969"/>
                    <a:pt x="830" y="5066"/>
                    <a:pt x="920" y="5153"/>
                  </a:cubicBezTo>
                  <a:cubicBezTo>
                    <a:pt x="958" y="5191"/>
                    <a:pt x="999" y="5224"/>
                    <a:pt x="1045" y="5254"/>
                  </a:cubicBezTo>
                  <a:cubicBezTo>
                    <a:pt x="1088" y="5284"/>
                    <a:pt x="1135" y="5306"/>
                    <a:pt x="1184" y="5322"/>
                  </a:cubicBezTo>
                  <a:cubicBezTo>
                    <a:pt x="1214" y="5330"/>
                    <a:pt x="1244" y="5335"/>
                    <a:pt x="1274" y="5336"/>
                  </a:cubicBezTo>
                  <a:cubicBezTo>
                    <a:pt x="1300" y="5336"/>
                    <a:pt x="1323" y="5333"/>
                    <a:pt x="1347" y="5325"/>
                  </a:cubicBezTo>
                  <a:cubicBezTo>
                    <a:pt x="1393" y="5309"/>
                    <a:pt x="1434" y="5283"/>
                    <a:pt x="1467" y="5246"/>
                  </a:cubicBezTo>
                  <a:cubicBezTo>
                    <a:pt x="1532" y="5178"/>
                    <a:pt x="1542" y="5085"/>
                    <a:pt x="1551" y="4994"/>
                  </a:cubicBezTo>
                  <a:cubicBezTo>
                    <a:pt x="1572" y="4809"/>
                    <a:pt x="1591" y="4626"/>
                    <a:pt x="1597" y="4439"/>
                  </a:cubicBezTo>
                  <a:cubicBezTo>
                    <a:pt x="1613" y="4037"/>
                    <a:pt x="1616" y="3633"/>
                    <a:pt x="1618" y="3229"/>
                  </a:cubicBezTo>
                  <a:cubicBezTo>
                    <a:pt x="1619" y="3046"/>
                    <a:pt x="1624" y="2861"/>
                    <a:pt x="1627" y="2675"/>
                  </a:cubicBezTo>
                  <a:cubicBezTo>
                    <a:pt x="1629" y="2591"/>
                    <a:pt x="1637" y="2509"/>
                    <a:pt x="1642" y="2425"/>
                  </a:cubicBezTo>
                  <a:cubicBezTo>
                    <a:pt x="1648" y="2332"/>
                    <a:pt x="1654" y="2238"/>
                    <a:pt x="1659" y="2145"/>
                  </a:cubicBezTo>
                  <a:cubicBezTo>
                    <a:pt x="1684" y="1884"/>
                    <a:pt x="1724" y="1624"/>
                    <a:pt x="1776" y="1368"/>
                  </a:cubicBezTo>
                  <a:cubicBezTo>
                    <a:pt x="1825" y="1148"/>
                    <a:pt x="1887" y="932"/>
                    <a:pt x="1960" y="720"/>
                  </a:cubicBezTo>
                  <a:lnTo>
                    <a:pt x="1968" y="700"/>
                  </a:lnTo>
                  <a:cubicBezTo>
                    <a:pt x="1996" y="640"/>
                    <a:pt x="2025" y="579"/>
                    <a:pt x="2053" y="519"/>
                  </a:cubicBezTo>
                  <a:cubicBezTo>
                    <a:pt x="2099" y="420"/>
                    <a:pt x="2155" y="318"/>
                    <a:pt x="2174" y="209"/>
                  </a:cubicBezTo>
                  <a:cubicBezTo>
                    <a:pt x="2185" y="128"/>
                    <a:pt x="2142" y="49"/>
                    <a:pt x="2067" y="16"/>
                  </a:cubicBezTo>
                  <a:cubicBezTo>
                    <a:pt x="2044" y="6"/>
                    <a:pt x="2019" y="1"/>
                    <a:pt x="19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6" name="Google Shape;8016;p17"/>
            <p:cNvSpPr/>
            <p:nvPr/>
          </p:nvSpPr>
          <p:spPr>
            <a:xfrm>
              <a:off x="3968244" y="567285"/>
              <a:ext cx="36880" cy="83678"/>
            </a:xfrm>
            <a:custGeom>
              <a:avLst/>
              <a:gdLst/>
              <a:ahLst/>
              <a:cxnLst/>
              <a:rect l="l" t="t" r="r" b="b"/>
              <a:pathLst>
                <a:path w="1269" h="2879" extrusionOk="0">
                  <a:moveTo>
                    <a:pt x="420" y="1662"/>
                  </a:moveTo>
                  <a:lnTo>
                    <a:pt x="420" y="1662"/>
                  </a:lnTo>
                  <a:cubicBezTo>
                    <a:pt x="413" y="1687"/>
                    <a:pt x="407" y="1714"/>
                    <a:pt x="402" y="1741"/>
                  </a:cubicBezTo>
                  <a:cubicBezTo>
                    <a:pt x="399" y="1733"/>
                    <a:pt x="397" y="1727"/>
                    <a:pt x="394" y="1720"/>
                  </a:cubicBezTo>
                  <a:cubicBezTo>
                    <a:pt x="402" y="1701"/>
                    <a:pt x="410" y="1681"/>
                    <a:pt x="420" y="1662"/>
                  </a:cubicBezTo>
                  <a:close/>
                  <a:moveTo>
                    <a:pt x="1062" y="0"/>
                  </a:moveTo>
                  <a:cubicBezTo>
                    <a:pt x="1015" y="0"/>
                    <a:pt x="968" y="16"/>
                    <a:pt x="936" y="50"/>
                  </a:cubicBezTo>
                  <a:cubicBezTo>
                    <a:pt x="885" y="106"/>
                    <a:pt x="860" y="169"/>
                    <a:pt x="833" y="239"/>
                  </a:cubicBezTo>
                  <a:cubicBezTo>
                    <a:pt x="814" y="289"/>
                    <a:pt x="793" y="341"/>
                    <a:pt x="774" y="392"/>
                  </a:cubicBezTo>
                  <a:cubicBezTo>
                    <a:pt x="768" y="408"/>
                    <a:pt x="762" y="424"/>
                    <a:pt x="757" y="440"/>
                  </a:cubicBezTo>
                  <a:cubicBezTo>
                    <a:pt x="754" y="446"/>
                    <a:pt x="749" y="454"/>
                    <a:pt x="746" y="462"/>
                  </a:cubicBezTo>
                  <a:cubicBezTo>
                    <a:pt x="633" y="663"/>
                    <a:pt x="511" y="858"/>
                    <a:pt x="383" y="1051"/>
                  </a:cubicBezTo>
                  <a:cubicBezTo>
                    <a:pt x="306" y="1165"/>
                    <a:pt x="222" y="1275"/>
                    <a:pt x="151" y="1394"/>
                  </a:cubicBezTo>
                  <a:cubicBezTo>
                    <a:pt x="108" y="1465"/>
                    <a:pt x="71" y="1540"/>
                    <a:pt x="41" y="1617"/>
                  </a:cubicBezTo>
                  <a:cubicBezTo>
                    <a:pt x="22" y="1666"/>
                    <a:pt x="0" y="1725"/>
                    <a:pt x="10" y="1780"/>
                  </a:cubicBezTo>
                  <a:cubicBezTo>
                    <a:pt x="18" y="1841"/>
                    <a:pt x="38" y="1898"/>
                    <a:pt x="89" y="1939"/>
                  </a:cubicBezTo>
                  <a:cubicBezTo>
                    <a:pt x="119" y="1966"/>
                    <a:pt x="158" y="1983"/>
                    <a:pt x="200" y="1989"/>
                  </a:cubicBezTo>
                  <a:cubicBezTo>
                    <a:pt x="208" y="1990"/>
                    <a:pt x="216" y="1991"/>
                    <a:pt x="224" y="1991"/>
                  </a:cubicBezTo>
                  <a:cubicBezTo>
                    <a:pt x="265" y="1991"/>
                    <a:pt x="304" y="1978"/>
                    <a:pt x="337" y="1955"/>
                  </a:cubicBezTo>
                  <a:cubicBezTo>
                    <a:pt x="347" y="1947"/>
                    <a:pt x="356" y="1939"/>
                    <a:pt x="366" y="1929"/>
                  </a:cubicBezTo>
                  <a:lnTo>
                    <a:pt x="366" y="1929"/>
                  </a:lnTo>
                  <a:cubicBezTo>
                    <a:pt x="355" y="1983"/>
                    <a:pt x="345" y="2037"/>
                    <a:pt x="334" y="2089"/>
                  </a:cubicBezTo>
                  <a:cubicBezTo>
                    <a:pt x="315" y="2184"/>
                    <a:pt x="298" y="2277"/>
                    <a:pt x="279" y="2372"/>
                  </a:cubicBezTo>
                  <a:cubicBezTo>
                    <a:pt x="258" y="2485"/>
                    <a:pt x="228" y="2602"/>
                    <a:pt x="236" y="2716"/>
                  </a:cubicBezTo>
                  <a:cubicBezTo>
                    <a:pt x="244" y="2809"/>
                    <a:pt x="331" y="2879"/>
                    <a:pt x="423" y="2879"/>
                  </a:cubicBezTo>
                  <a:cubicBezTo>
                    <a:pt x="429" y="2879"/>
                    <a:pt x="435" y="2877"/>
                    <a:pt x="443" y="2877"/>
                  </a:cubicBezTo>
                  <a:cubicBezTo>
                    <a:pt x="545" y="2863"/>
                    <a:pt x="616" y="2771"/>
                    <a:pt x="605" y="2670"/>
                  </a:cubicBezTo>
                  <a:cubicBezTo>
                    <a:pt x="603" y="2667"/>
                    <a:pt x="603" y="2662"/>
                    <a:pt x="603" y="2659"/>
                  </a:cubicBezTo>
                  <a:cubicBezTo>
                    <a:pt x="603" y="2635"/>
                    <a:pt x="606" y="2611"/>
                    <a:pt x="606" y="2589"/>
                  </a:cubicBezTo>
                  <a:cubicBezTo>
                    <a:pt x="637" y="2284"/>
                    <a:pt x="700" y="1981"/>
                    <a:pt x="763" y="1681"/>
                  </a:cubicBezTo>
                  <a:cubicBezTo>
                    <a:pt x="787" y="1583"/>
                    <a:pt x="807" y="1483"/>
                    <a:pt x="836" y="1385"/>
                  </a:cubicBezTo>
                  <a:cubicBezTo>
                    <a:pt x="864" y="1280"/>
                    <a:pt x="895" y="1176"/>
                    <a:pt x="925" y="1071"/>
                  </a:cubicBezTo>
                  <a:cubicBezTo>
                    <a:pt x="977" y="889"/>
                    <a:pt x="1042" y="710"/>
                    <a:pt x="1105" y="531"/>
                  </a:cubicBezTo>
                  <a:lnTo>
                    <a:pt x="1105" y="531"/>
                  </a:lnTo>
                  <a:lnTo>
                    <a:pt x="1103" y="539"/>
                  </a:lnTo>
                  <a:lnTo>
                    <a:pt x="1108" y="528"/>
                  </a:lnTo>
                  <a:cubicBezTo>
                    <a:pt x="1160" y="435"/>
                    <a:pt x="1206" y="337"/>
                    <a:pt x="1243" y="235"/>
                  </a:cubicBezTo>
                  <a:cubicBezTo>
                    <a:pt x="1268" y="158"/>
                    <a:pt x="1229" y="68"/>
                    <a:pt x="1160" y="26"/>
                  </a:cubicBezTo>
                  <a:cubicBezTo>
                    <a:pt x="1132" y="9"/>
                    <a:pt x="1097" y="0"/>
                    <a:pt x="10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7" name="Google Shape;8017;p17"/>
            <p:cNvSpPr/>
            <p:nvPr/>
          </p:nvSpPr>
          <p:spPr>
            <a:xfrm>
              <a:off x="4013263" y="592542"/>
              <a:ext cx="60770" cy="17294"/>
            </a:xfrm>
            <a:custGeom>
              <a:avLst/>
              <a:gdLst/>
              <a:ahLst/>
              <a:cxnLst/>
              <a:rect l="l" t="t" r="r" b="b"/>
              <a:pathLst>
                <a:path w="2091" h="595" extrusionOk="0">
                  <a:moveTo>
                    <a:pt x="1777" y="21"/>
                  </a:moveTo>
                  <a:cubicBezTo>
                    <a:pt x="1775" y="21"/>
                    <a:pt x="1774" y="21"/>
                    <a:pt x="1772" y="22"/>
                  </a:cubicBezTo>
                  <a:lnTo>
                    <a:pt x="1777" y="21"/>
                  </a:lnTo>
                  <a:close/>
                  <a:moveTo>
                    <a:pt x="1902" y="1"/>
                  </a:moveTo>
                  <a:cubicBezTo>
                    <a:pt x="1889" y="1"/>
                    <a:pt x="1877" y="2"/>
                    <a:pt x="1864" y="4"/>
                  </a:cubicBezTo>
                  <a:lnTo>
                    <a:pt x="1777" y="21"/>
                  </a:lnTo>
                  <a:lnTo>
                    <a:pt x="1777" y="21"/>
                  </a:lnTo>
                  <a:cubicBezTo>
                    <a:pt x="1780" y="20"/>
                    <a:pt x="1784" y="20"/>
                    <a:pt x="1787" y="20"/>
                  </a:cubicBezTo>
                  <a:lnTo>
                    <a:pt x="1787" y="20"/>
                  </a:lnTo>
                  <a:cubicBezTo>
                    <a:pt x="1576" y="59"/>
                    <a:pt x="1364" y="98"/>
                    <a:pt x="1150" y="131"/>
                  </a:cubicBezTo>
                  <a:cubicBezTo>
                    <a:pt x="1028" y="150"/>
                    <a:pt x="906" y="169"/>
                    <a:pt x="783" y="185"/>
                  </a:cubicBezTo>
                  <a:cubicBezTo>
                    <a:pt x="674" y="201"/>
                    <a:pt x="564" y="210"/>
                    <a:pt x="454" y="220"/>
                  </a:cubicBezTo>
                  <a:cubicBezTo>
                    <a:pt x="431" y="220"/>
                    <a:pt x="409" y="221"/>
                    <a:pt x="387" y="221"/>
                  </a:cubicBezTo>
                  <a:cubicBezTo>
                    <a:pt x="365" y="221"/>
                    <a:pt x="343" y="220"/>
                    <a:pt x="321" y="220"/>
                  </a:cubicBezTo>
                  <a:lnTo>
                    <a:pt x="305" y="218"/>
                  </a:lnTo>
                  <a:cubicBezTo>
                    <a:pt x="289" y="207"/>
                    <a:pt x="272" y="199"/>
                    <a:pt x="254" y="194"/>
                  </a:cubicBezTo>
                  <a:cubicBezTo>
                    <a:pt x="238" y="190"/>
                    <a:pt x="222" y="188"/>
                    <a:pt x="205" y="188"/>
                  </a:cubicBezTo>
                  <a:cubicBezTo>
                    <a:pt x="131" y="188"/>
                    <a:pt x="54" y="229"/>
                    <a:pt x="28" y="300"/>
                  </a:cubicBezTo>
                  <a:cubicBezTo>
                    <a:pt x="1" y="365"/>
                    <a:pt x="9" y="438"/>
                    <a:pt x="48" y="495"/>
                  </a:cubicBezTo>
                  <a:cubicBezTo>
                    <a:pt x="91" y="547"/>
                    <a:pt x="154" y="581"/>
                    <a:pt x="221" y="587"/>
                  </a:cubicBezTo>
                  <a:cubicBezTo>
                    <a:pt x="260" y="592"/>
                    <a:pt x="300" y="595"/>
                    <a:pt x="340" y="595"/>
                  </a:cubicBezTo>
                  <a:cubicBezTo>
                    <a:pt x="427" y="593"/>
                    <a:pt x="514" y="587"/>
                    <a:pt x="599" y="574"/>
                  </a:cubicBezTo>
                  <a:cubicBezTo>
                    <a:pt x="735" y="558"/>
                    <a:pt x="873" y="539"/>
                    <a:pt x="1009" y="516"/>
                  </a:cubicBezTo>
                  <a:cubicBezTo>
                    <a:pt x="1323" y="459"/>
                    <a:pt x="1635" y="399"/>
                    <a:pt x="1946" y="332"/>
                  </a:cubicBezTo>
                  <a:cubicBezTo>
                    <a:pt x="2037" y="313"/>
                    <a:pt x="2090" y="213"/>
                    <a:pt x="2070" y="126"/>
                  </a:cubicBezTo>
                  <a:cubicBezTo>
                    <a:pt x="2048" y="46"/>
                    <a:pt x="1978" y="1"/>
                    <a:pt x="1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8" name="Google Shape;8018;p17"/>
            <p:cNvSpPr/>
            <p:nvPr/>
          </p:nvSpPr>
          <p:spPr>
            <a:xfrm>
              <a:off x="4062178" y="569029"/>
              <a:ext cx="46878" cy="44499"/>
            </a:xfrm>
            <a:custGeom>
              <a:avLst/>
              <a:gdLst/>
              <a:ahLst/>
              <a:cxnLst/>
              <a:rect l="l" t="t" r="r" b="b"/>
              <a:pathLst>
                <a:path w="1613" h="1531" extrusionOk="0">
                  <a:moveTo>
                    <a:pt x="360" y="76"/>
                  </a:moveTo>
                  <a:lnTo>
                    <a:pt x="360" y="76"/>
                  </a:lnTo>
                  <a:cubicBezTo>
                    <a:pt x="361" y="76"/>
                    <a:pt x="361" y="77"/>
                    <a:pt x="362" y="77"/>
                  </a:cubicBezTo>
                  <a:cubicBezTo>
                    <a:pt x="362" y="77"/>
                    <a:pt x="361" y="76"/>
                    <a:pt x="360" y="76"/>
                  </a:cubicBezTo>
                  <a:close/>
                  <a:moveTo>
                    <a:pt x="70" y="323"/>
                  </a:moveTo>
                  <a:lnTo>
                    <a:pt x="71" y="323"/>
                  </a:lnTo>
                  <a:lnTo>
                    <a:pt x="71" y="323"/>
                  </a:lnTo>
                  <a:cubicBezTo>
                    <a:pt x="70" y="323"/>
                    <a:pt x="70" y="323"/>
                    <a:pt x="70" y="323"/>
                  </a:cubicBezTo>
                  <a:lnTo>
                    <a:pt x="70" y="323"/>
                  </a:lnTo>
                  <a:cubicBezTo>
                    <a:pt x="70" y="323"/>
                    <a:pt x="70" y="323"/>
                    <a:pt x="70" y="323"/>
                  </a:cubicBezTo>
                  <a:close/>
                  <a:moveTo>
                    <a:pt x="71" y="323"/>
                  </a:moveTo>
                  <a:cubicBezTo>
                    <a:pt x="73" y="326"/>
                    <a:pt x="77" y="329"/>
                    <a:pt x="80" y="332"/>
                  </a:cubicBezTo>
                  <a:lnTo>
                    <a:pt x="71" y="323"/>
                  </a:lnTo>
                  <a:close/>
                  <a:moveTo>
                    <a:pt x="210" y="0"/>
                  </a:moveTo>
                  <a:cubicBezTo>
                    <a:pt x="153" y="0"/>
                    <a:pt x="96" y="25"/>
                    <a:pt x="59" y="71"/>
                  </a:cubicBezTo>
                  <a:cubicBezTo>
                    <a:pt x="0" y="147"/>
                    <a:pt x="6" y="254"/>
                    <a:pt x="70" y="323"/>
                  </a:cubicBezTo>
                  <a:lnTo>
                    <a:pt x="70" y="323"/>
                  </a:lnTo>
                  <a:cubicBezTo>
                    <a:pt x="167" y="416"/>
                    <a:pt x="270" y="509"/>
                    <a:pt x="365" y="600"/>
                  </a:cubicBezTo>
                  <a:cubicBezTo>
                    <a:pt x="460" y="688"/>
                    <a:pt x="553" y="782"/>
                    <a:pt x="645" y="875"/>
                  </a:cubicBezTo>
                  <a:cubicBezTo>
                    <a:pt x="857" y="1089"/>
                    <a:pt x="1072" y="1298"/>
                    <a:pt x="1302" y="1492"/>
                  </a:cubicBezTo>
                  <a:cubicBezTo>
                    <a:pt x="1330" y="1516"/>
                    <a:pt x="1368" y="1531"/>
                    <a:pt x="1405" y="1531"/>
                  </a:cubicBezTo>
                  <a:cubicBezTo>
                    <a:pt x="1407" y="1531"/>
                    <a:pt x="1409" y="1531"/>
                    <a:pt x="1411" y="1530"/>
                  </a:cubicBezTo>
                  <a:cubicBezTo>
                    <a:pt x="1413" y="1530"/>
                    <a:pt x="1414" y="1531"/>
                    <a:pt x="1416" y="1531"/>
                  </a:cubicBezTo>
                  <a:cubicBezTo>
                    <a:pt x="1468" y="1531"/>
                    <a:pt x="1518" y="1505"/>
                    <a:pt x="1552" y="1466"/>
                  </a:cubicBezTo>
                  <a:cubicBezTo>
                    <a:pt x="1612" y="1388"/>
                    <a:pt x="1599" y="1277"/>
                    <a:pt x="1525" y="1215"/>
                  </a:cubicBezTo>
                  <a:cubicBezTo>
                    <a:pt x="1436" y="1141"/>
                    <a:pt x="1351" y="1065"/>
                    <a:pt x="1265" y="987"/>
                  </a:cubicBezTo>
                  <a:lnTo>
                    <a:pt x="1265" y="987"/>
                  </a:lnTo>
                  <a:lnTo>
                    <a:pt x="1283" y="1002"/>
                  </a:lnTo>
                  <a:cubicBezTo>
                    <a:pt x="1118" y="845"/>
                    <a:pt x="957" y="682"/>
                    <a:pt x="797" y="519"/>
                  </a:cubicBezTo>
                  <a:cubicBezTo>
                    <a:pt x="724" y="445"/>
                    <a:pt x="651" y="372"/>
                    <a:pt x="575" y="299"/>
                  </a:cubicBezTo>
                  <a:cubicBezTo>
                    <a:pt x="501" y="226"/>
                    <a:pt x="427" y="154"/>
                    <a:pt x="360" y="75"/>
                  </a:cubicBezTo>
                  <a:lnTo>
                    <a:pt x="360" y="75"/>
                  </a:lnTo>
                  <a:cubicBezTo>
                    <a:pt x="360" y="76"/>
                    <a:pt x="360" y="76"/>
                    <a:pt x="360" y="76"/>
                  </a:cubicBezTo>
                  <a:lnTo>
                    <a:pt x="360" y="76"/>
                  </a:lnTo>
                  <a:cubicBezTo>
                    <a:pt x="350" y="64"/>
                    <a:pt x="339" y="53"/>
                    <a:pt x="327" y="42"/>
                  </a:cubicBezTo>
                  <a:cubicBezTo>
                    <a:pt x="294" y="14"/>
                    <a:pt x="25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19" name="Google Shape;8019;p17"/>
            <p:cNvSpPr/>
            <p:nvPr/>
          </p:nvSpPr>
          <p:spPr>
            <a:xfrm>
              <a:off x="4070751" y="570744"/>
              <a:ext cx="61787" cy="77197"/>
            </a:xfrm>
            <a:custGeom>
              <a:avLst/>
              <a:gdLst/>
              <a:ahLst/>
              <a:cxnLst/>
              <a:rect l="l" t="t" r="r" b="b"/>
              <a:pathLst>
                <a:path w="2126" h="2656" extrusionOk="0">
                  <a:moveTo>
                    <a:pt x="755" y="1570"/>
                  </a:moveTo>
                  <a:lnTo>
                    <a:pt x="755" y="1570"/>
                  </a:lnTo>
                  <a:cubicBezTo>
                    <a:pt x="754" y="1571"/>
                    <a:pt x="753" y="1573"/>
                    <a:pt x="752" y="1575"/>
                  </a:cubicBezTo>
                  <a:lnTo>
                    <a:pt x="752" y="1575"/>
                  </a:lnTo>
                  <a:cubicBezTo>
                    <a:pt x="753" y="1573"/>
                    <a:pt x="754" y="1571"/>
                    <a:pt x="755" y="1570"/>
                  </a:cubicBezTo>
                  <a:close/>
                  <a:moveTo>
                    <a:pt x="1782" y="0"/>
                  </a:moveTo>
                  <a:cubicBezTo>
                    <a:pt x="1703" y="0"/>
                    <a:pt x="1624" y="14"/>
                    <a:pt x="1553" y="50"/>
                  </a:cubicBezTo>
                  <a:cubicBezTo>
                    <a:pt x="1450" y="104"/>
                    <a:pt x="1357" y="173"/>
                    <a:pt x="1276" y="256"/>
                  </a:cubicBezTo>
                  <a:cubicBezTo>
                    <a:pt x="1178" y="349"/>
                    <a:pt x="1088" y="450"/>
                    <a:pt x="1004" y="558"/>
                  </a:cubicBezTo>
                  <a:cubicBezTo>
                    <a:pt x="945" y="632"/>
                    <a:pt x="888" y="707"/>
                    <a:pt x="837" y="786"/>
                  </a:cubicBezTo>
                  <a:lnTo>
                    <a:pt x="646" y="1080"/>
                  </a:lnTo>
                  <a:cubicBezTo>
                    <a:pt x="592" y="1161"/>
                    <a:pt x="549" y="1250"/>
                    <a:pt x="502" y="1335"/>
                  </a:cubicBezTo>
                  <a:cubicBezTo>
                    <a:pt x="405" y="1506"/>
                    <a:pt x="321" y="1682"/>
                    <a:pt x="241" y="1859"/>
                  </a:cubicBezTo>
                  <a:cubicBezTo>
                    <a:pt x="204" y="1937"/>
                    <a:pt x="174" y="2019"/>
                    <a:pt x="146" y="2101"/>
                  </a:cubicBezTo>
                  <a:cubicBezTo>
                    <a:pt x="106" y="2215"/>
                    <a:pt x="67" y="2328"/>
                    <a:pt x="29" y="2442"/>
                  </a:cubicBezTo>
                  <a:cubicBezTo>
                    <a:pt x="0" y="2529"/>
                    <a:pt x="59" y="2625"/>
                    <a:pt x="144" y="2651"/>
                  </a:cubicBezTo>
                  <a:cubicBezTo>
                    <a:pt x="160" y="2654"/>
                    <a:pt x="174" y="2656"/>
                    <a:pt x="190" y="2656"/>
                  </a:cubicBezTo>
                  <a:cubicBezTo>
                    <a:pt x="264" y="2654"/>
                    <a:pt x="329" y="2605"/>
                    <a:pt x="351" y="2534"/>
                  </a:cubicBezTo>
                  <a:cubicBezTo>
                    <a:pt x="389" y="2415"/>
                    <a:pt x="429" y="2298"/>
                    <a:pt x="470" y="2179"/>
                  </a:cubicBezTo>
                  <a:cubicBezTo>
                    <a:pt x="492" y="2125"/>
                    <a:pt x="513" y="2071"/>
                    <a:pt x="535" y="2014"/>
                  </a:cubicBezTo>
                  <a:cubicBezTo>
                    <a:pt x="557" y="1959"/>
                    <a:pt x="586" y="1905"/>
                    <a:pt x="611" y="1851"/>
                  </a:cubicBezTo>
                  <a:cubicBezTo>
                    <a:pt x="653" y="1761"/>
                    <a:pt x="702" y="1671"/>
                    <a:pt x="749" y="1582"/>
                  </a:cubicBezTo>
                  <a:lnTo>
                    <a:pt x="749" y="1582"/>
                  </a:lnTo>
                  <a:cubicBezTo>
                    <a:pt x="779" y="1528"/>
                    <a:pt x="810" y="1475"/>
                    <a:pt x="841" y="1422"/>
                  </a:cubicBezTo>
                  <a:cubicBezTo>
                    <a:pt x="869" y="1372"/>
                    <a:pt x="896" y="1318"/>
                    <a:pt x="928" y="1270"/>
                  </a:cubicBezTo>
                  <a:cubicBezTo>
                    <a:pt x="996" y="1169"/>
                    <a:pt x="1064" y="1068"/>
                    <a:pt x="1132" y="966"/>
                  </a:cubicBezTo>
                  <a:cubicBezTo>
                    <a:pt x="1213" y="857"/>
                    <a:pt x="1298" y="750"/>
                    <a:pt x="1388" y="648"/>
                  </a:cubicBezTo>
                  <a:cubicBezTo>
                    <a:pt x="1444" y="590"/>
                    <a:pt x="1501" y="533"/>
                    <a:pt x="1561" y="480"/>
                  </a:cubicBezTo>
                  <a:cubicBezTo>
                    <a:pt x="1593" y="454"/>
                    <a:pt x="1626" y="428"/>
                    <a:pt x="1661" y="406"/>
                  </a:cubicBezTo>
                  <a:cubicBezTo>
                    <a:pt x="1673" y="400"/>
                    <a:pt x="1684" y="393"/>
                    <a:pt x="1697" y="387"/>
                  </a:cubicBezTo>
                  <a:cubicBezTo>
                    <a:pt x="1705" y="382"/>
                    <a:pt x="1713" y="379"/>
                    <a:pt x="1721" y="378"/>
                  </a:cubicBezTo>
                  <a:lnTo>
                    <a:pt x="1727" y="376"/>
                  </a:lnTo>
                  <a:cubicBezTo>
                    <a:pt x="1735" y="374"/>
                    <a:pt x="1740" y="373"/>
                    <a:pt x="1749" y="373"/>
                  </a:cubicBezTo>
                  <a:lnTo>
                    <a:pt x="1775" y="373"/>
                  </a:lnTo>
                  <a:cubicBezTo>
                    <a:pt x="1794" y="376"/>
                    <a:pt x="1813" y="379"/>
                    <a:pt x="1830" y="382"/>
                  </a:cubicBezTo>
                  <a:cubicBezTo>
                    <a:pt x="1841" y="384"/>
                    <a:pt x="1854" y="387"/>
                    <a:pt x="1865" y="390"/>
                  </a:cubicBezTo>
                  <a:cubicBezTo>
                    <a:pt x="1881" y="395"/>
                    <a:pt x="1898" y="397"/>
                    <a:pt x="1915" y="397"/>
                  </a:cubicBezTo>
                  <a:cubicBezTo>
                    <a:pt x="1997" y="397"/>
                    <a:pt x="2074" y="343"/>
                    <a:pt x="2099" y="260"/>
                  </a:cubicBezTo>
                  <a:cubicBezTo>
                    <a:pt x="2126" y="164"/>
                    <a:pt x="2069" y="50"/>
                    <a:pt x="1968" y="26"/>
                  </a:cubicBezTo>
                  <a:cubicBezTo>
                    <a:pt x="1936" y="18"/>
                    <a:pt x="1903" y="10"/>
                    <a:pt x="1870" y="6"/>
                  </a:cubicBezTo>
                  <a:cubicBezTo>
                    <a:pt x="1840" y="2"/>
                    <a:pt x="1811" y="0"/>
                    <a:pt x="1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0" name="Google Shape;8020;p17"/>
            <p:cNvSpPr/>
            <p:nvPr/>
          </p:nvSpPr>
          <p:spPr>
            <a:xfrm>
              <a:off x="4271524" y="648344"/>
              <a:ext cx="66437" cy="161282"/>
            </a:xfrm>
            <a:custGeom>
              <a:avLst/>
              <a:gdLst/>
              <a:ahLst/>
              <a:cxnLst/>
              <a:rect l="l" t="t" r="r" b="b"/>
              <a:pathLst>
                <a:path w="2286" h="5549" extrusionOk="0">
                  <a:moveTo>
                    <a:pt x="1560" y="516"/>
                  </a:moveTo>
                  <a:cubicBezTo>
                    <a:pt x="1557" y="519"/>
                    <a:pt x="1553" y="522"/>
                    <a:pt x="1550" y="525"/>
                  </a:cubicBezTo>
                  <a:cubicBezTo>
                    <a:pt x="1554" y="522"/>
                    <a:pt x="1557" y="520"/>
                    <a:pt x="1560" y="516"/>
                  </a:cubicBezTo>
                  <a:close/>
                  <a:moveTo>
                    <a:pt x="1134" y="4299"/>
                  </a:moveTo>
                  <a:cubicBezTo>
                    <a:pt x="1134" y="4305"/>
                    <a:pt x="1134" y="4310"/>
                    <a:pt x="1134" y="4315"/>
                  </a:cubicBezTo>
                  <a:lnTo>
                    <a:pt x="1134" y="4315"/>
                  </a:lnTo>
                  <a:cubicBezTo>
                    <a:pt x="1134" y="4310"/>
                    <a:pt x="1134" y="4304"/>
                    <a:pt x="1134" y="4299"/>
                  </a:cubicBezTo>
                  <a:close/>
                  <a:moveTo>
                    <a:pt x="1876" y="0"/>
                  </a:moveTo>
                  <a:cubicBezTo>
                    <a:pt x="1805" y="0"/>
                    <a:pt x="1735" y="12"/>
                    <a:pt x="1669" y="36"/>
                  </a:cubicBezTo>
                  <a:cubicBezTo>
                    <a:pt x="1512" y="96"/>
                    <a:pt x="1371" y="191"/>
                    <a:pt x="1255" y="312"/>
                  </a:cubicBezTo>
                  <a:cubicBezTo>
                    <a:pt x="1081" y="487"/>
                    <a:pt x="931" y="693"/>
                    <a:pt x="834" y="921"/>
                  </a:cubicBezTo>
                  <a:cubicBezTo>
                    <a:pt x="735" y="1160"/>
                    <a:pt x="660" y="1413"/>
                    <a:pt x="638" y="1673"/>
                  </a:cubicBezTo>
                  <a:cubicBezTo>
                    <a:pt x="603" y="2124"/>
                    <a:pt x="700" y="2566"/>
                    <a:pt x="820" y="2998"/>
                  </a:cubicBezTo>
                  <a:cubicBezTo>
                    <a:pt x="920" y="3360"/>
                    <a:pt x="1026" y="3721"/>
                    <a:pt x="1107" y="4089"/>
                  </a:cubicBezTo>
                  <a:cubicBezTo>
                    <a:pt x="1121" y="4166"/>
                    <a:pt x="1130" y="4244"/>
                    <a:pt x="1135" y="4321"/>
                  </a:cubicBezTo>
                  <a:cubicBezTo>
                    <a:pt x="1135" y="4319"/>
                    <a:pt x="1134" y="4317"/>
                    <a:pt x="1134" y="4315"/>
                  </a:cubicBezTo>
                  <a:lnTo>
                    <a:pt x="1134" y="4315"/>
                  </a:lnTo>
                  <a:cubicBezTo>
                    <a:pt x="1137" y="4397"/>
                    <a:pt x="1135" y="4479"/>
                    <a:pt x="1130" y="4560"/>
                  </a:cubicBezTo>
                  <a:cubicBezTo>
                    <a:pt x="1124" y="4638"/>
                    <a:pt x="1113" y="4715"/>
                    <a:pt x="1097" y="4791"/>
                  </a:cubicBezTo>
                  <a:cubicBezTo>
                    <a:pt x="1089" y="4825"/>
                    <a:pt x="1080" y="4858"/>
                    <a:pt x="1069" y="4891"/>
                  </a:cubicBezTo>
                  <a:cubicBezTo>
                    <a:pt x="1054" y="4931"/>
                    <a:pt x="1037" y="4969"/>
                    <a:pt x="1020" y="5005"/>
                  </a:cubicBezTo>
                  <a:cubicBezTo>
                    <a:pt x="1002" y="5038"/>
                    <a:pt x="985" y="5070"/>
                    <a:pt x="964" y="5100"/>
                  </a:cubicBezTo>
                  <a:cubicBezTo>
                    <a:pt x="969" y="5094"/>
                    <a:pt x="974" y="5087"/>
                    <a:pt x="978" y="5081"/>
                  </a:cubicBezTo>
                  <a:lnTo>
                    <a:pt x="978" y="5081"/>
                  </a:lnTo>
                  <a:cubicBezTo>
                    <a:pt x="971" y="5094"/>
                    <a:pt x="961" y="5105"/>
                    <a:pt x="952" y="5116"/>
                  </a:cubicBezTo>
                  <a:lnTo>
                    <a:pt x="937" y="5129"/>
                  </a:lnTo>
                  <a:lnTo>
                    <a:pt x="925" y="5138"/>
                  </a:lnTo>
                  <a:lnTo>
                    <a:pt x="906" y="5149"/>
                  </a:lnTo>
                  <a:cubicBezTo>
                    <a:pt x="895" y="5154"/>
                    <a:pt x="883" y="5159"/>
                    <a:pt x="871" y="5163"/>
                  </a:cubicBezTo>
                  <a:cubicBezTo>
                    <a:pt x="857" y="5167"/>
                    <a:pt x="844" y="5171"/>
                    <a:pt x="831" y="5175"/>
                  </a:cubicBezTo>
                  <a:cubicBezTo>
                    <a:pt x="807" y="5178"/>
                    <a:pt x="789" y="5182"/>
                    <a:pt x="763" y="5184"/>
                  </a:cubicBezTo>
                  <a:cubicBezTo>
                    <a:pt x="750" y="5184"/>
                    <a:pt x="737" y="5184"/>
                    <a:pt x="724" y="5184"/>
                  </a:cubicBezTo>
                  <a:cubicBezTo>
                    <a:pt x="712" y="5184"/>
                    <a:pt x="699" y="5184"/>
                    <a:pt x="686" y="5182"/>
                  </a:cubicBezTo>
                  <a:cubicBezTo>
                    <a:pt x="657" y="5179"/>
                    <a:pt x="633" y="5178"/>
                    <a:pt x="606" y="5170"/>
                  </a:cubicBezTo>
                  <a:cubicBezTo>
                    <a:pt x="578" y="5163"/>
                    <a:pt x="551" y="5157"/>
                    <a:pt x="526" y="5148"/>
                  </a:cubicBezTo>
                  <a:cubicBezTo>
                    <a:pt x="502" y="5138"/>
                    <a:pt x="481" y="5130"/>
                    <a:pt x="459" y="5119"/>
                  </a:cubicBezTo>
                  <a:cubicBezTo>
                    <a:pt x="448" y="5113"/>
                    <a:pt x="435" y="5105"/>
                    <a:pt x="424" y="5097"/>
                  </a:cubicBezTo>
                  <a:lnTo>
                    <a:pt x="413" y="5089"/>
                  </a:lnTo>
                  <a:lnTo>
                    <a:pt x="407" y="5083"/>
                  </a:lnTo>
                  <a:cubicBezTo>
                    <a:pt x="404" y="5078"/>
                    <a:pt x="401" y="5075"/>
                    <a:pt x="399" y="5070"/>
                  </a:cubicBezTo>
                  <a:cubicBezTo>
                    <a:pt x="398" y="5070"/>
                    <a:pt x="398" y="5070"/>
                    <a:pt x="398" y="5068"/>
                  </a:cubicBezTo>
                  <a:cubicBezTo>
                    <a:pt x="396" y="5067"/>
                    <a:pt x="396" y="5064"/>
                    <a:pt x="394" y="5062"/>
                  </a:cubicBezTo>
                  <a:cubicBezTo>
                    <a:pt x="391" y="5050"/>
                    <a:pt x="388" y="5038"/>
                    <a:pt x="385" y="5026"/>
                  </a:cubicBezTo>
                  <a:cubicBezTo>
                    <a:pt x="362" y="4944"/>
                    <a:pt x="287" y="4889"/>
                    <a:pt x="204" y="4889"/>
                  </a:cubicBezTo>
                  <a:cubicBezTo>
                    <a:pt x="190" y="4889"/>
                    <a:pt x="175" y="4891"/>
                    <a:pt x="160" y="4894"/>
                  </a:cubicBezTo>
                  <a:cubicBezTo>
                    <a:pt x="65" y="4920"/>
                    <a:pt x="0" y="5021"/>
                    <a:pt x="29" y="5118"/>
                  </a:cubicBezTo>
                  <a:cubicBezTo>
                    <a:pt x="40" y="5167"/>
                    <a:pt x="59" y="5216"/>
                    <a:pt x="84" y="5262"/>
                  </a:cubicBezTo>
                  <a:cubicBezTo>
                    <a:pt x="109" y="5303"/>
                    <a:pt x="141" y="5339"/>
                    <a:pt x="177" y="5369"/>
                  </a:cubicBezTo>
                  <a:cubicBezTo>
                    <a:pt x="263" y="5436"/>
                    <a:pt x="361" y="5485"/>
                    <a:pt x="467" y="5510"/>
                  </a:cubicBezTo>
                  <a:cubicBezTo>
                    <a:pt x="553" y="5534"/>
                    <a:pt x="643" y="5547"/>
                    <a:pt x="732" y="5548"/>
                  </a:cubicBezTo>
                  <a:cubicBezTo>
                    <a:pt x="766" y="5548"/>
                    <a:pt x="800" y="5547"/>
                    <a:pt x="833" y="5542"/>
                  </a:cubicBezTo>
                  <a:cubicBezTo>
                    <a:pt x="937" y="5526"/>
                    <a:pt x="1051" y="5497"/>
                    <a:pt x="1137" y="5431"/>
                  </a:cubicBezTo>
                  <a:cubicBezTo>
                    <a:pt x="1181" y="5398"/>
                    <a:pt x="1221" y="5358"/>
                    <a:pt x="1252" y="5312"/>
                  </a:cubicBezTo>
                  <a:cubicBezTo>
                    <a:pt x="1286" y="5263"/>
                    <a:pt x="1316" y="5209"/>
                    <a:pt x="1341" y="5156"/>
                  </a:cubicBezTo>
                  <a:cubicBezTo>
                    <a:pt x="1392" y="5051"/>
                    <a:pt x="1426" y="4942"/>
                    <a:pt x="1447" y="4828"/>
                  </a:cubicBezTo>
                  <a:cubicBezTo>
                    <a:pt x="1491" y="4578"/>
                    <a:pt x="1491" y="4321"/>
                    <a:pt x="1449" y="4070"/>
                  </a:cubicBezTo>
                  <a:cubicBezTo>
                    <a:pt x="1428" y="3964"/>
                    <a:pt x="1401" y="3859"/>
                    <a:pt x="1374" y="3753"/>
                  </a:cubicBezTo>
                  <a:cubicBezTo>
                    <a:pt x="1262" y="3315"/>
                    <a:pt x="1110" y="2886"/>
                    <a:pt x="1021" y="2441"/>
                  </a:cubicBezTo>
                  <a:lnTo>
                    <a:pt x="1021" y="2441"/>
                  </a:lnTo>
                  <a:cubicBezTo>
                    <a:pt x="1023" y="2449"/>
                    <a:pt x="1024" y="2455"/>
                    <a:pt x="1026" y="2463"/>
                  </a:cubicBezTo>
                  <a:cubicBezTo>
                    <a:pt x="997" y="2318"/>
                    <a:pt x="979" y="2172"/>
                    <a:pt x="967" y="2025"/>
                  </a:cubicBezTo>
                  <a:lnTo>
                    <a:pt x="967" y="2025"/>
                  </a:lnTo>
                  <a:cubicBezTo>
                    <a:pt x="967" y="2025"/>
                    <a:pt x="967" y="2026"/>
                    <a:pt x="967" y="2026"/>
                  </a:cubicBezTo>
                  <a:cubicBezTo>
                    <a:pt x="967" y="2025"/>
                    <a:pt x="967" y="2024"/>
                    <a:pt x="967" y="2023"/>
                  </a:cubicBezTo>
                  <a:lnTo>
                    <a:pt x="967" y="2023"/>
                  </a:lnTo>
                  <a:cubicBezTo>
                    <a:pt x="967" y="2024"/>
                    <a:pt x="967" y="2024"/>
                    <a:pt x="967" y="2025"/>
                  </a:cubicBezTo>
                  <a:lnTo>
                    <a:pt x="967" y="2025"/>
                  </a:lnTo>
                  <a:cubicBezTo>
                    <a:pt x="967" y="2019"/>
                    <a:pt x="967" y="2013"/>
                    <a:pt x="966" y="2007"/>
                  </a:cubicBezTo>
                  <a:lnTo>
                    <a:pt x="966" y="2007"/>
                  </a:lnTo>
                  <a:cubicBezTo>
                    <a:pt x="967" y="2013"/>
                    <a:pt x="967" y="2018"/>
                    <a:pt x="967" y="2023"/>
                  </a:cubicBezTo>
                  <a:lnTo>
                    <a:pt x="967" y="2023"/>
                  </a:lnTo>
                  <a:cubicBezTo>
                    <a:pt x="967" y="2017"/>
                    <a:pt x="966" y="2010"/>
                    <a:pt x="966" y="2004"/>
                  </a:cubicBezTo>
                  <a:lnTo>
                    <a:pt x="966" y="2004"/>
                  </a:lnTo>
                  <a:cubicBezTo>
                    <a:pt x="966" y="2005"/>
                    <a:pt x="966" y="2006"/>
                    <a:pt x="966" y="2007"/>
                  </a:cubicBezTo>
                  <a:lnTo>
                    <a:pt x="966" y="2007"/>
                  </a:lnTo>
                  <a:cubicBezTo>
                    <a:pt x="963" y="1920"/>
                    <a:pt x="963" y="1833"/>
                    <a:pt x="967" y="1746"/>
                  </a:cubicBezTo>
                  <a:cubicBezTo>
                    <a:pt x="977" y="1657"/>
                    <a:pt x="990" y="1569"/>
                    <a:pt x="1007" y="1481"/>
                  </a:cubicBezTo>
                  <a:cubicBezTo>
                    <a:pt x="1028" y="1398"/>
                    <a:pt x="1051" y="1314"/>
                    <a:pt x="1080" y="1231"/>
                  </a:cubicBezTo>
                  <a:cubicBezTo>
                    <a:pt x="1113" y="1140"/>
                    <a:pt x="1153" y="1048"/>
                    <a:pt x="1197" y="959"/>
                  </a:cubicBezTo>
                  <a:cubicBezTo>
                    <a:pt x="1222" y="915"/>
                    <a:pt x="1249" y="872"/>
                    <a:pt x="1279" y="829"/>
                  </a:cubicBezTo>
                  <a:cubicBezTo>
                    <a:pt x="1327" y="763"/>
                    <a:pt x="1377" y="699"/>
                    <a:pt x="1431" y="639"/>
                  </a:cubicBezTo>
                  <a:cubicBezTo>
                    <a:pt x="1474" y="595"/>
                    <a:pt x="1520" y="551"/>
                    <a:pt x="1567" y="509"/>
                  </a:cubicBezTo>
                  <a:lnTo>
                    <a:pt x="1567" y="509"/>
                  </a:lnTo>
                  <a:cubicBezTo>
                    <a:pt x="1565" y="512"/>
                    <a:pt x="1563" y="514"/>
                    <a:pt x="1560" y="516"/>
                  </a:cubicBezTo>
                  <a:lnTo>
                    <a:pt x="1560" y="516"/>
                  </a:lnTo>
                  <a:cubicBezTo>
                    <a:pt x="1594" y="488"/>
                    <a:pt x="1628" y="463"/>
                    <a:pt x="1664" y="438"/>
                  </a:cubicBezTo>
                  <a:cubicBezTo>
                    <a:pt x="1681" y="426"/>
                    <a:pt x="1702" y="416"/>
                    <a:pt x="1721" y="407"/>
                  </a:cubicBezTo>
                  <a:cubicBezTo>
                    <a:pt x="1732" y="402"/>
                    <a:pt x="1745" y="397"/>
                    <a:pt x="1756" y="392"/>
                  </a:cubicBezTo>
                  <a:lnTo>
                    <a:pt x="1756" y="392"/>
                  </a:lnTo>
                  <a:cubicBezTo>
                    <a:pt x="1753" y="407"/>
                    <a:pt x="1749" y="421"/>
                    <a:pt x="1748" y="435"/>
                  </a:cubicBezTo>
                  <a:cubicBezTo>
                    <a:pt x="1734" y="502"/>
                    <a:pt x="1724" y="570"/>
                    <a:pt x="1718" y="636"/>
                  </a:cubicBezTo>
                  <a:cubicBezTo>
                    <a:pt x="1708" y="752"/>
                    <a:pt x="1696" y="897"/>
                    <a:pt x="1811" y="969"/>
                  </a:cubicBezTo>
                  <a:cubicBezTo>
                    <a:pt x="1845" y="989"/>
                    <a:pt x="1882" y="999"/>
                    <a:pt x="1920" y="999"/>
                  </a:cubicBezTo>
                  <a:cubicBezTo>
                    <a:pt x="1953" y="999"/>
                    <a:pt x="1987" y="991"/>
                    <a:pt x="2018" y="975"/>
                  </a:cubicBezTo>
                  <a:cubicBezTo>
                    <a:pt x="2069" y="943"/>
                    <a:pt x="2112" y="897"/>
                    <a:pt x="2139" y="843"/>
                  </a:cubicBezTo>
                  <a:cubicBezTo>
                    <a:pt x="2199" y="730"/>
                    <a:pt x="2254" y="612"/>
                    <a:pt x="2277" y="486"/>
                  </a:cubicBezTo>
                  <a:cubicBezTo>
                    <a:pt x="2286" y="411"/>
                    <a:pt x="2277" y="335"/>
                    <a:pt x="2246" y="266"/>
                  </a:cubicBezTo>
                  <a:cubicBezTo>
                    <a:pt x="2221" y="204"/>
                    <a:pt x="2191" y="134"/>
                    <a:pt x="2137" y="92"/>
                  </a:cubicBezTo>
                  <a:cubicBezTo>
                    <a:pt x="2074" y="39"/>
                    <a:pt x="1995" y="8"/>
                    <a:pt x="1912" y="1"/>
                  </a:cubicBezTo>
                  <a:cubicBezTo>
                    <a:pt x="1900" y="1"/>
                    <a:pt x="1888" y="0"/>
                    <a:pt x="18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1" name="Google Shape;8021;p17"/>
            <p:cNvSpPr/>
            <p:nvPr/>
          </p:nvSpPr>
          <p:spPr>
            <a:xfrm>
              <a:off x="4394667" y="687115"/>
              <a:ext cx="43100" cy="60135"/>
            </a:xfrm>
            <a:custGeom>
              <a:avLst/>
              <a:gdLst/>
              <a:ahLst/>
              <a:cxnLst/>
              <a:rect l="l" t="t" r="r" b="b"/>
              <a:pathLst>
                <a:path w="1483" h="2069" extrusionOk="0">
                  <a:moveTo>
                    <a:pt x="215" y="0"/>
                  </a:moveTo>
                  <a:cubicBezTo>
                    <a:pt x="206" y="0"/>
                    <a:pt x="197" y="1"/>
                    <a:pt x="188" y="2"/>
                  </a:cubicBezTo>
                  <a:cubicBezTo>
                    <a:pt x="78" y="13"/>
                    <a:pt x="1" y="130"/>
                    <a:pt x="29" y="236"/>
                  </a:cubicBezTo>
                  <a:cubicBezTo>
                    <a:pt x="55" y="329"/>
                    <a:pt x="104" y="412"/>
                    <a:pt x="151" y="496"/>
                  </a:cubicBezTo>
                  <a:cubicBezTo>
                    <a:pt x="181" y="550"/>
                    <a:pt x="213" y="602"/>
                    <a:pt x="248" y="654"/>
                  </a:cubicBezTo>
                  <a:cubicBezTo>
                    <a:pt x="321" y="768"/>
                    <a:pt x="398" y="877"/>
                    <a:pt x="476" y="986"/>
                  </a:cubicBezTo>
                  <a:cubicBezTo>
                    <a:pt x="617" y="1184"/>
                    <a:pt x="762" y="1376"/>
                    <a:pt x="897" y="1578"/>
                  </a:cubicBezTo>
                  <a:cubicBezTo>
                    <a:pt x="978" y="1710"/>
                    <a:pt x="1055" y="1841"/>
                    <a:pt x="1126" y="1977"/>
                  </a:cubicBezTo>
                  <a:lnTo>
                    <a:pt x="1125" y="1977"/>
                  </a:lnTo>
                  <a:cubicBezTo>
                    <a:pt x="1158" y="2036"/>
                    <a:pt x="1219" y="2068"/>
                    <a:pt x="1282" y="2068"/>
                  </a:cubicBezTo>
                  <a:cubicBezTo>
                    <a:pt x="1311" y="2068"/>
                    <a:pt x="1340" y="2062"/>
                    <a:pt x="1367" y="2047"/>
                  </a:cubicBezTo>
                  <a:cubicBezTo>
                    <a:pt x="1452" y="1998"/>
                    <a:pt x="1482" y="1890"/>
                    <a:pt x="1437" y="1805"/>
                  </a:cubicBezTo>
                  <a:cubicBezTo>
                    <a:pt x="1310" y="1577"/>
                    <a:pt x="1172" y="1355"/>
                    <a:pt x="1022" y="1142"/>
                  </a:cubicBezTo>
                  <a:cubicBezTo>
                    <a:pt x="890" y="956"/>
                    <a:pt x="757" y="773"/>
                    <a:pt x="631" y="586"/>
                  </a:cubicBezTo>
                  <a:cubicBezTo>
                    <a:pt x="556" y="464"/>
                    <a:pt x="482" y="345"/>
                    <a:pt x="420" y="217"/>
                  </a:cubicBezTo>
                  <a:lnTo>
                    <a:pt x="412" y="201"/>
                  </a:lnTo>
                  <a:cubicBezTo>
                    <a:pt x="417" y="141"/>
                    <a:pt x="390" y="84"/>
                    <a:pt x="343" y="48"/>
                  </a:cubicBezTo>
                  <a:cubicBezTo>
                    <a:pt x="327" y="35"/>
                    <a:pt x="311" y="26"/>
                    <a:pt x="292" y="16"/>
                  </a:cubicBezTo>
                  <a:cubicBezTo>
                    <a:pt x="267" y="5"/>
                    <a:pt x="241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2" name="Google Shape;8022;p17"/>
            <p:cNvSpPr/>
            <p:nvPr/>
          </p:nvSpPr>
          <p:spPr>
            <a:xfrm>
              <a:off x="4389580" y="694875"/>
              <a:ext cx="65245" cy="66530"/>
            </a:xfrm>
            <a:custGeom>
              <a:avLst/>
              <a:gdLst/>
              <a:ahLst/>
              <a:cxnLst/>
              <a:rect l="l" t="t" r="r" b="b"/>
              <a:pathLst>
                <a:path w="2245" h="2289" extrusionOk="0">
                  <a:moveTo>
                    <a:pt x="2061" y="1"/>
                  </a:moveTo>
                  <a:cubicBezTo>
                    <a:pt x="2060" y="1"/>
                    <a:pt x="2058" y="1"/>
                    <a:pt x="2056" y="1"/>
                  </a:cubicBezTo>
                  <a:cubicBezTo>
                    <a:pt x="1995" y="2"/>
                    <a:pt x="1935" y="21"/>
                    <a:pt x="1881" y="51"/>
                  </a:cubicBezTo>
                  <a:cubicBezTo>
                    <a:pt x="1722" y="138"/>
                    <a:pt x="1596" y="271"/>
                    <a:pt x="1472" y="401"/>
                  </a:cubicBezTo>
                  <a:cubicBezTo>
                    <a:pt x="1404" y="471"/>
                    <a:pt x="1339" y="542"/>
                    <a:pt x="1273" y="613"/>
                  </a:cubicBezTo>
                  <a:cubicBezTo>
                    <a:pt x="1132" y="765"/>
                    <a:pt x="996" y="920"/>
                    <a:pt x="858" y="1076"/>
                  </a:cubicBezTo>
                  <a:cubicBezTo>
                    <a:pt x="591" y="1380"/>
                    <a:pt x="314" y="1676"/>
                    <a:pt x="60" y="1994"/>
                  </a:cubicBezTo>
                  <a:cubicBezTo>
                    <a:pt x="0" y="2071"/>
                    <a:pt x="11" y="2185"/>
                    <a:pt x="89" y="2249"/>
                  </a:cubicBezTo>
                  <a:cubicBezTo>
                    <a:pt x="120" y="2274"/>
                    <a:pt x="162" y="2288"/>
                    <a:pt x="204" y="2288"/>
                  </a:cubicBezTo>
                  <a:cubicBezTo>
                    <a:pt x="258" y="2288"/>
                    <a:pt x="309" y="2264"/>
                    <a:pt x="342" y="2220"/>
                  </a:cubicBezTo>
                  <a:cubicBezTo>
                    <a:pt x="507" y="1997"/>
                    <a:pt x="690" y="1790"/>
                    <a:pt x="876" y="1584"/>
                  </a:cubicBezTo>
                  <a:cubicBezTo>
                    <a:pt x="1058" y="1383"/>
                    <a:pt x="1240" y="1183"/>
                    <a:pt x="1423" y="984"/>
                  </a:cubicBezTo>
                  <a:lnTo>
                    <a:pt x="1423" y="984"/>
                  </a:lnTo>
                  <a:cubicBezTo>
                    <a:pt x="1417" y="989"/>
                    <a:pt x="1412" y="995"/>
                    <a:pt x="1406" y="1000"/>
                  </a:cubicBezTo>
                  <a:cubicBezTo>
                    <a:pt x="1572" y="821"/>
                    <a:pt x="1738" y="637"/>
                    <a:pt x="1922" y="476"/>
                  </a:cubicBezTo>
                  <a:cubicBezTo>
                    <a:pt x="1952" y="452"/>
                    <a:pt x="1982" y="430"/>
                    <a:pt x="2014" y="408"/>
                  </a:cubicBezTo>
                  <a:cubicBezTo>
                    <a:pt x="2027" y="400"/>
                    <a:pt x="2041" y="393"/>
                    <a:pt x="2054" y="386"/>
                  </a:cubicBezTo>
                  <a:lnTo>
                    <a:pt x="2054" y="386"/>
                  </a:lnTo>
                  <a:cubicBezTo>
                    <a:pt x="2058" y="384"/>
                    <a:pt x="2063" y="382"/>
                    <a:pt x="2067" y="381"/>
                  </a:cubicBezTo>
                  <a:cubicBezTo>
                    <a:pt x="2166" y="373"/>
                    <a:pt x="2242" y="290"/>
                    <a:pt x="2245" y="192"/>
                  </a:cubicBezTo>
                  <a:cubicBezTo>
                    <a:pt x="2245" y="93"/>
                    <a:pt x="2162" y="1"/>
                    <a:pt x="2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3" name="Google Shape;8023;p17"/>
            <p:cNvSpPr/>
            <p:nvPr/>
          </p:nvSpPr>
          <p:spPr>
            <a:xfrm>
              <a:off x="4477585" y="662266"/>
              <a:ext cx="27813" cy="54555"/>
            </a:xfrm>
            <a:custGeom>
              <a:avLst/>
              <a:gdLst/>
              <a:ahLst/>
              <a:cxnLst/>
              <a:rect l="l" t="t" r="r" b="b"/>
              <a:pathLst>
                <a:path w="957" h="1877" extrusionOk="0">
                  <a:moveTo>
                    <a:pt x="550" y="383"/>
                  </a:moveTo>
                  <a:cubicBezTo>
                    <a:pt x="550" y="385"/>
                    <a:pt x="550" y="387"/>
                    <a:pt x="551" y="388"/>
                  </a:cubicBezTo>
                  <a:cubicBezTo>
                    <a:pt x="551" y="396"/>
                    <a:pt x="553" y="404"/>
                    <a:pt x="553" y="412"/>
                  </a:cubicBezTo>
                  <a:cubicBezTo>
                    <a:pt x="554" y="426"/>
                    <a:pt x="554" y="441"/>
                    <a:pt x="553" y="455"/>
                  </a:cubicBezTo>
                  <a:lnTo>
                    <a:pt x="553" y="455"/>
                  </a:lnTo>
                  <a:cubicBezTo>
                    <a:pt x="553" y="455"/>
                    <a:pt x="553" y="455"/>
                    <a:pt x="553" y="455"/>
                  </a:cubicBezTo>
                  <a:lnTo>
                    <a:pt x="553" y="455"/>
                  </a:lnTo>
                  <a:cubicBezTo>
                    <a:pt x="553" y="455"/>
                    <a:pt x="553" y="455"/>
                    <a:pt x="553" y="455"/>
                  </a:cubicBezTo>
                  <a:lnTo>
                    <a:pt x="553" y="455"/>
                  </a:lnTo>
                  <a:cubicBezTo>
                    <a:pt x="553" y="460"/>
                    <a:pt x="552" y="464"/>
                    <a:pt x="552" y="469"/>
                  </a:cubicBezTo>
                  <a:lnTo>
                    <a:pt x="552" y="469"/>
                  </a:lnTo>
                  <a:cubicBezTo>
                    <a:pt x="551" y="474"/>
                    <a:pt x="551" y="480"/>
                    <a:pt x="550" y="485"/>
                  </a:cubicBezTo>
                  <a:cubicBezTo>
                    <a:pt x="512" y="480"/>
                    <a:pt x="474" y="474"/>
                    <a:pt x="437" y="467"/>
                  </a:cubicBezTo>
                  <a:lnTo>
                    <a:pt x="442" y="459"/>
                  </a:lnTo>
                  <a:cubicBezTo>
                    <a:pt x="449" y="451"/>
                    <a:pt x="455" y="443"/>
                    <a:pt x="462" y="435"/>
                  </a:cubicBezTo>
                  <a:lnTo>
                    <a:pt x="462" y="435"/>
                  </a:lnTo>
                  <a:lnTo>
                    <a:pt x="466" y="433"/>
                  </a:lnTo>
                  <a:lnTo>
                    <a:pt x="466" y="433"/>
                  </a:lnTo>
                  <a:lnTo>
                    <a:pt x="456" y="444"/>
                  </a:lnTo>
                  <a:cubicBezTo>
                    <a:pt x="463" y="437"/>
                    <a:pt x="469" y="431"/>
                    <a:pt x="475" y="425"/>
                  </a:cubicBezTo>
                  <a:lnTo>
                    <a:pt x="475" y="425"/>
                  </a:lnTo>
                  <a:lnTo>
                    <a:pt x="466" y="433"/>
                  </a:lnTo>
                  <a:cubicBezTo>
                    <a:pt x="466" y="431"/>
                    <a:pt x="467" y="430"/>
                    <a:pt x="468" y="429"/>
                  </a:cubicBezTo>
                  <a:lnTo>
                    <a:pt x="468" y="429"/>
                  </a:lnTo>
                  <a:lnTo>
                    <a:pt x="475" y="425"/>
                  </a:lnTo>
                  <a:lnTo>
                    <a:pt x="475" y="425"/>
                  </a:lnTo>
                  <a:lnTo>
                    <a:pt x="475" y="425"/>
                  </a:lnTo>
                  <a:lnTo>
                    <a:pt x="475" y="425"/>
                  </a:lnTo>
                  <a:cubicBezTo>
                    <a:pt x="477" y="423"/>
                    <a:pt x="478" y="421"/>
                    <a:pt x="480" y="420"/>
                  </a:cubicBezTo>
                  <a:lnTo>
                    <a:pt x="494" y="410"/>
                  </a:lnTo>
                  <a:cubicBezTo>
                    <a:pt x="504" y="404"/>
                    <a:pt x="513" y="398"/>
                    <a:pt x="521" y="395"/>
                  </a:cubicBezTo>
                  <a:cubicBezTo>
                    <a:pt x="529" y="391"/>
                    <a:pt x="537" y="388"/>
                    <a:pt x="545" y="385"/>
                  </a:cubicBezTo>
                  <a:lnTo>
                    <a:pt x="550" y="383"/>
                  </a:lnTo>
                  <a:close/>
                  <a:moveTo>
                    <a:pt x="420" y="1506"/>
                  </a:moveTo>
                  <a:lnTo>
                    <a:pt x="420" y="1506"/>
                  </a:lnTo>
                  <a:cubicBezTo>
                    <a:pt x="421" y="1506"/>
                    <a:pt x="423" y="1507"/>
                    <a:pt x="424" y="1507"/>
                  </a:cubicBezTo>
                  <a:lnTo>
                    <a:pt x="424" y="1507"/>
                  </a:lnTo>
                  <a:cubicBezTo>
                    <a:pt x="423" y="1506"/>
                    <a:pt x="421" y="1506"/>
                    <a:pt x="420" y="1506"/>
                  </a:cubicBezTo>
                  <a:close/>
                  <a:moveTo>
                    <a:pt x="571" y="1"/>
                  </a:moveTo>
                  <a:cubicBezTo>
                    <a:pt x="505" y="1"/>
                    <a:pt x="439" y="21"/>
                    <a:pt x="380" y="46"/>
                  </a:cubicBezTo>
                  <a:cubicBezTo>
                    <a:pt x="304" y="80"/>
                    <a:pt x="236" y="129"/>
                    <a:pt x="179" y="190"/>
                  </a:cubicBezTo>
                  <a:cubicBezTo>
                    <a:pt x="125" y="252"/>
                    <a:pt x="72" y="325"/>
                    <a:pt x="49" y="406"/>
                  </a:cubicBezTo>
                  <a:cubicBezTo>
                    <a:pt x="35" y="450"/>
                    <a:pt x="29" y="497"/>
                    <a:pt x="32" y="543"/>
                  </a:cubicBezTo>
                  <a:cubicBezTo>
                    <a:pt x="37" y="577"/>
                    <a:pt x="45" y="608"/>
                    <a:pt x="56" y="638"/>
                  </a:cubicBezTo>
                  <a:cubicBezTo>
                    <a:pt x="84" y="719"/>
                    <a:pt x="162" y="768"/>
                    <a:pt x="236" y="800"/>
                  </a:cubicBezTo>
                  <a:cubicBezTo>
                    <a:pt x="285" y="819"/>
                    <a:pt x="338" y="833"/>
                    <a:pt x="390" y="839"/>
                  </a:cubicBezTo>
                  <a:lnTo>
                    <a:pt x="401" y="841"/>
                  </a:lnTo>
                  <a:cubicBezTo>
                    <a:pt x="360" y="911"/>
                    <a:pt x="315" y="977"/>
                    <a:pt x="269" y="1044"/>
                  </a:cubicBezTo>
                  <a:cubicBezTo>
                    <a:pt x="274" y="1037"/>
                    <a:pt x="279" y="1031"/>
                    <a:pt x="284" y="1025"/>
                  </a:cubicBezTo>
                  <a:lnTo>
                    <a:pt x="284" y="1025"/>
                  </a:lnTo>
                  <a:cubicBezTo>
                    <a:pt x="239" y="1085"/>
                    <a:pt x="195" y="1146"/>
                    <a:pt x="152" y="1208"/>
                  </a:cubicBezTo>
                  <a:cubicBezTo>
                    <a:pt x="86" y="1300"/>
                    <a:pt x="2" y="1398"/>
                    <a:pt x="2" y="1517"/>
                  </a:cubicBezTo>
                  <a:cubicBezTo>
                    <a:pt x="0" y="1601"/>
                    <a:pt x="32" y="1682"/>
                    <a:pt x="91" y="1740"/>
                  </a:cubicBezTo>
                  <a:cubicBezTo>
                    <a:pt x="141" y="1794"/>
                    <a:pt x="208" y="1832"/>
                    <a:pt x="279" y="1851"/>
                  </a:cubicBezTo>
                  <a:lnTo>
                    <a:pt x="279" y="1849"/>
                  </a:lnTo>
                  <a:cubicBezTo>
                    <a:pt x="345" y="1867"/>
                    <a:pt x="414" y="1876"/>
                    <a:pt x="482" y="1876"/>
                  </a:cubicBezTo>
                  <a:cubicBezTo>
                    <a:pt x="588" y="1873"/>
                    <a:pt x="692" y="1862"/>
                    <a:pt x="797" y="1843"/>
                  </a:cubicBezTo>
                  <a:cubicBezTo>
                    <a:pt x="890" y="1829"/>
                    <a:pt x="956" y="1743"/>
                    <a:pt x="944" y="1648"/>
                  </a:cubicBezTo>
                  <a:cubicBezTo>
                    <a:pt x="933" y="1559"/>
                    <a:pt x="859" y="1494"/>
                    <a:pt x="772" y="1494"/>
                  </a:cubicBezTo>
                  <a:cubicBezTo>
                    <a:pt x="766" y="1494"/>
                    <a:pt x="760" y="1494"/>
                    <a:pt x="754" y="1495"/>
                  </a:cubicBezTo>
                  <a:cubicBezTo>
                    <a:pt x="692" y="1501"/>
                    <a:pt x="630" y="1507"/>
                    <a:pt x="569" y="1512"/>
                  </a:cubicBezTo>
                  <a:cubicBezTo>
                    <a:pt x="544" y="1512"/>
                    <a:pt x="521" y="1513"/>
                    <a:pt x="497" y="1513"/>
                  </a:cubicBezTo>
                  <a:cubicBezTo>
                    <a:pt x="485" y="1513"/>
                    <a:pt x="473" y="1513"/>
                    <a:pt x="461" y="1512"/>
                  </a:cubicBezTo>
                  <a:cubicBezTo>
                    <a:pt x="448" y="1511"/>
                    <a:pt x="436" y="1509"/>
                    <a:pt x="424" y="1507"/>
                  </a:cubicBezTo>
                  <a:lnTo>
                    <a:pt x="424" y="1507"/>
                  </a:lnTo>
                  <a:cubicBezTo>
                    <a:pt x="431" y="1509"/>
                    <a:pt x="437" y="1511"/>
                    <a:pt x="444" y="1512"/>
                  </a:cubicBezTo>
                  <a:cubicBezTo>
                    <a:pt x="428" y="1509"/>
                    <a:pt x="412" y="1504"/>
                    <a:pt x="398" y="1501"/>
                  </a:cubicBezTo>
                  <a:cubicBezTo>
                    <a:pt x="439" y="1433"/>
                    <a:pt x="485" y="1368"/>
                    <a:pt x="529" y="1305"/>
                  </a:cubicBezTo>
                  <a:lnTo>
                    <a:pt x="529" y="1305"/>
                  </a:lnTo>
                  <a:lnTo>
                    <a:pt x="524" y="1313"/>
                  </a:lnTo>
                  <a:cubicBezTo>
                    <a:pt x="624" y="1172"/>
                    <a:pt x="722" y="1033"/>
                    <a:pt x="800" y="877"/>
                  </a:cubicBezTo>
                  <a:cubicBezTo>
                    <a:pt x="844" y="789"/>
                    <a:pt x="881" y="695"/>
                    <a:pt x="904" y="600"/>
                  </a:cubicBezTo>
                  <a:cubicBezTo>
                    <a:pt x="923" y="512"/>
                    <a:pt x="930" y="421"/>
                    <a:pt x="918" y="333"/>
                  </a:cubicBezTo>
                  <a:cubicBezTo>
                    <a:pt x="899" y="175"/>
                    <a:pt x="773" y="27"/>
                    <a:pt x="611" y="4"/>
                  </a:cubicBezTo>
                  <a:cubicBezTo>
                    <a:pt x="598" y="2"/>
                    <a:pt x="584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4" name="Google Shape;8024;p17"/>
            <p:cNvSpPr/>
            <p:nvPr/>
          </p:nvSpPr>
          <p:spPr>
            <a:xfrm>
              <a:off x="4536381" y="642590"/>
              <a:ext cx="79253" cy="125009"/>
            </a:xfrm>
            <a:custGeom>
              <a:avLst/>
              <a:gdLst/>
              <a:ahLst/>
              <a:cxnLst/>
              <a:rect l="l" t="t" r="r" b="b"/>
              <a:pathLst>
                <a:path w="2727" h="4301" extrusionOk="0">
                  <a:moveTo>
                    <a:pt x="1836" y="3651"/>
                  </a:moveTo>
                  <a:cubicBezTo>
                    <a:pt x="1836" y="3656"/>
                    <a:pt x="1835" y="3661"/>
                    <a:pt x="1835" y="3666"/>
                  </a:cubicBezTo>
                  <a:cubicBezTo>
                    <a:pt x="1835" y="3660"/>
                    <a:pt x="1836" y="3656"/>
                    <a:pt x="1836" y="3651"/>
                  </a:cubicBezTo>
                  <a:close/>
                  <a:moveTo>
                    <a:pt x="413" y="3740"/>
                  </a:moveTo>
                  <a:lnTo>
                    <a:pt x="420" y="3747"/>
                  </a:lnTo>
                  <a:lnTo>
                    <a:pt x="420" y="3747"/>
                  </a:lnTo>
                  <a:lnTo>
                    <a:pt x="420" y="3747"/>
                  </a:lnTo>
                  <a:lnTo>
                    <a:pt x="413" y="3740"/>
                  </a:lnTo>
                  <a:close/>
                  <a:moveTo>
                    <a:pt x="1270" y="2352"/>
                  </a:moveTo>
                  <a:lnTo>
                    <a:pt x="1289" y="2355"/>
                  </a:lnTo>
                  <a:lnTo>
                    <a:pt x="1297" y="2359"/>
                  </a:lnTo>
                  <a:cubicBezTo>
                    <a:pt x="1300" y="2361"/>
                    <a:pt x="1304" y="2364"/>
                    <a:pt x="1307" y="2367"/>
                  </a:cubicBezTo>
                  <a:lnTo>
                    <a:pt x="1307" y="2367"/>
                  </a:lnTo>
                  <a:lnTo>
                    <a:pt x="1306" y="2366"/>
                  </a:lnTo>
                  <a:lnTo>
                    <a:pt x="1306" y="2366"/>
                  </a:lnTo>
                  <a:cubicBezTo>
                    <a:pt x="1307" y="2367"/>
                    <a:pt x="1309" y="2368"/>
                    <a:pt x="1310" y="2369"/>
                  </a:cubicBezTo>
                  <a:lnTo>
                    <a:pt x="1310" y="2369"/>
                  </a:lnTo>
                  <a:cubicBezTo>
                    <a:pt x="1309" y="2369"/>
                    <a:pt x="1308" y="2368"/>
                    <a:pt x="1307" y="2367"/>
                  </a:cubicBezTo>
                  <a:lnTo>
                    <a:pt x="1307" y="2367"/>
                  </a:lnTo>
                  <a:lnTo>
                    <a:pt x="1319" y="2378"/>
                  </a:lnTo>
                  <a:lnTo>
                    <a:pt x="1319" y="2378"/>
                  </a:lnTo>
                  <a:cubicBezTo>
                    <a:pt x="1316" y="2375"/>
                    <a:pt x="1313" y="2372"/>
                    <a:pt x="1310" y="2369"/>
                  </a:cubicBezTo>
                  <a:lnTo>
                    <a:pt x="1310" y="2369"/>
                  </a:lnTo>
                  <a:cubicBezTo>
                    <a:pt x="1315" y="2374"/>
                    <a:pt x="1319" y="2378"/>
                    <a:pt x="1324" y="2382"/>
                  </a:cubicBezTo>
                  <a:lnTo>
                    <a:pt x="1319" y="2378"/>
                  </a:lnTo>
                  <a:lnTo>
                    <a:pt x="1319" y="2378"/>
                  </a:lnTo>
                  <a:cubicBezTo>
                    <a:pt x="1325" y="2384"/>
                    <a:pt x="1332" y="2391"/>
                    <a:pt x="1338" y="2398"/>
                  </a:cubicBezTo>
                  <a:lnTo>
                    <a:pt x="1349" y="2412"/>
                  </a:lnTo>
                  <a:lnTo>
                    <a:pt x="1360" y="2431"/>
                  </a:lnTo>
                  <a:lnTo>
                    <a:pt x="1360" y="2433"/>
                  </a:lnTo>
                  <a:lnTo>
                    <a:pt x="1362" y="2442"/>
                  </a:lnTo>
                  <a:cubicBezTo>
                    <a:pt x="1368" y="2473"/>
                    <a:pt x="1371" y="2503"/>
                    <a:pt x="1374" y="2534"/>
                  </a:cubicBezTo>
                  <a:lnTo>
                    <a:pt x="1374" y="2599"/>
                  </a:lnTo>
                  <a:cubicBezTo>
                    <a:pt x="1368" y="2612"/>
                    <a:pt x="1363" y="2626"/>
                    <a:pt x="1362" y="2642"/>
                  </a:cubicBezTo>
                  <a:cubicBezTo>
                    <a:pt x="1360" y="2645"/>
                    <a:pt x="1359" y="2648"/>
                    <a:pt x="1359" y="2653"/>
                  </a:cubicBezTo>
                  <a:cubicBezTo>
                    <a:pt x="1351" y="2691"/>
                    <a:pt x="1341" y="2729"/>
                    <a:pt x="1333" y="2767"/>
                  </a:cubicBezTo>
                  <a:cubicBezTo>
                    <a:pt x="1324" y="2813"/>
                    <a:pt x="1306" y="2864"/>
                    <a:pt x="1305" y="2913"/>
                  </a:cubicBezTo>
                  <a:lnTo>
                    <a:pt x="1286" y="2946"/>
                  </a:lnTo>
                  <a:cubicBezTo>
                    <a:pt x="1270" y="2973"/>
                    <a:pt x="1256" y="3001"/>
                    <a:pt x="1238" y="3027"/>
                  </a:cubicBezTo>
                  <a:cubicBezTo>
                    <a:pt x="1196" y="3088"/>
                    <a:pt x="1153" y="3150"/>
                    <a:pt x="1112" y="3213"/>
                  </a:cubicBezTo>
                  <a:cubicBezTo>
                    <a:pt x="1029" y="3332"/>
                    <a:pt x="939" y="3446"/>
                    <a:pt x="844" y="3554"/>
                  </a:cubicBezTo>
                  <a:cubicBezTo>
                    <a:pt x="819" y="3579"/>
                    <a:pt x="793" y="3603"/>
                    <a:pt x="767" y="3627"/>
                  </a:cubicBezTo>
                  <a:cubicBezTo>
                    <a:pt x="730" y="3655"/>
                    <a:pt x="694" y="3682"/>
                    <a:pt x="656" y="3707"/>
                  </a:cubicBezTo>
                  <a:cubicBezTo>
                    <a:pt x="634" y="3720"/>
                    <a:pt x="613" y="3731"/>
                    <a:pt x="592" y="3742"/>
                  </a:cubicBezTo>
                  <a:cubicBezTo>
                    <a:pt x="567" y="3753"/>
                    <a:pt x="542" y="3764"/>
                    <a:pt x="515" y="3774"/>
                  </a:cubicBezTo>
                  <a:cubicBezTo>
                    <a:pt x="507" y="3775"/>
                    <a:pt x="499" y="3777"/>
                    <a:pt x="491" y="3780"/>
                  </a:cubicBezTo>
                  <a:lnTo>
                    <a:pt x="482" y="3782"/>
                  </a:lnTo>
                  <a:lnTo>
                    <a:pt x="472" y="3780"/>
                  </a:lnTo>
                  <a:lnTo>
                    <a:pt x="461" y="3778"/>
                  </a:lnTo>
                  <a:lnTo>
                    <a:pt x="453" y="3777"/>
                  </a:lnTo>
                  <a:lnTo>
                    <a:pt x="447" y="3774"/>
                  </a:lnTo>
                  <a:lnTo>
                    <a:pt x="445" y="3774"/>
                  </a:lnTo>
                  <a:lnTo>
                    <a:pt x="437" y="3769"/>
                  </a:lnTo>
                  <a:cubicBezTo>
                    <a:pt x="434" y="3764"/>
                    <a:pt x="430" y="3759"/>
                    <a:pt x="427" y="3755"/>
                  </a:cubicBezTo>
                  <a:lnTo>
                    <a:pt x="427" y="3755"/>
                  </a:lnTo>
                  <a:cubicBezTo>
                    <a:pt x="423" y="3750"/>
                    <a:pt x="420" y="3746"/>
                    <a:pt x="415" y="3740"/>
                  </a:cubicBezTo>
                  <a:cubicBezTo>
                    <a:pt x="412" y="3734"/>
                    <a:pt x="407" y="3728"/>
                    <a:pt x="404" y="3720"/>
                  </a:cubicBezTo>
                  <a:cubicBezTo>
                    <a:pt x="396" y="3703"/>
                    <a:pt x="388" y="3682"/>
                    <a:pt x="382" y="3663"/>
                  </a:cubicBezTo>
                  <a:cubicBezTo>
                    <a:pt x="379" y="3650"/>
                    <a:pt x="376" y="3639"/>
                    <a:pt x="372" y="3628"/>
                  </a:cubicBezTo>
                  <a:cubicBezTo>
                    <a:pt x="368" y="3601"/>
                    <a:pt x="363" y="3573"/>
                    <a:pt x="363" y="3546"/>
                  </a:cubicBezTo>
                  <a:cubicBezTo>
                    <a:pt x="363" y="3519"/>
                    <a:pt x="361" y="3495"/>
                    <a:pt x="365" y="3467"/>
                  </a:cubicBezTo>
                  <a:cubicBezTo>
                    <a:pt x="368" y="3440"/>
                    <a:pt x="371" y="3411"/>
                    <a:pt x="377" y="3383"/>
                  </a:cubicBezTo>
                  <a:cubicBezTo>
                    <a:pt x="385" y="3349"/>
                    <a:pt x="395" y="3318"/>
                    <a:pt x="406" y="3285"/>
                  </a:cubicBezTo>
                  <a:cubicBezTo>
                    <a:pt x="437" y="3205"/>
                    <a:pt x="474" y="3128"/>
                    <a:pt x="515" y="3053"/>
                  </a:cubicBezTo>
                  <a:cubicBezTo>
                    <a:pt x="561" y="2966"/>
                    <a:pt x="610" y="2883"/>
                    <a:pt x="664" y="2802"/>
                  </a:cubicBezTo>
                  <a:cubicBezTo>
                    <a:pt x="708" y="2740"/>
                    <a:pt x="755" y="2680"/>
                    <a:pt x="806" y="2623"/>
                  </a:cubicBezTo>
                  <a:cubicBezTo>
                    <a:pt x="841" y="2585"/>
                    <a:pt x="879" y="2550"/>
                    <a:pt x="919" y="2515"/>
                  </a:cubicBezTo>
                  <a:cubicBezTo>
                    <a:pt x="953" y="2487"/>
                    <a:pt x="988" y="2461"/>
                    <a:pt x="1025" y="2438"/>
                  </a:cubicBezTo>
                  <a:cubicBezTo>
                    <a:pt x="1043" y="2425"/>
                    <a:pt x="1062" y="2415"/>
                    <a:pt x="1082" y="2404"/>
                  </a:cubicBezTo>
                  <a:lnTo>
                    <a:pt x="1082" y="2404"/>
                  </a:lnTo>
                  <a:cubicBezTo>
                    <a:pt x="1108" y="2392"/>
                    <a:pt x="1133" y="2382"/>
                    <a:pt x="1159" y="2371"/>
                  </a:cubicBezTo>
                  <a:cubicBezTo>
                    <a:pt x="1180" y="2365"/>
                    <a:pt x="1199" y="2360"/>
                    <a:pt x="1219" y="2357"/>
                  </a:cubicBezTo>
                  <a:cubicBezTo>
                    <a:pt x="1229" y="2355"/>
                    <a:pt x="1240" y="2354"/>
                    <a:pt x="1251" y="2352"/>
                  </a:cubicBezTo>
                  <a:close/>
                  <a:moveTo>
                    <a:pt x="2500" y="0"/>
                  </a:moveTo>
                  <a:cubicBezTo>
                    <a:pt x="2475" y="0"/>
                    <a:pt x="2449" y="5"/>
                    <a:pt x="2424" y="14"/>
                  </a:cubicBezTo>
                  <a:cubicBezTo>
                    <a:pt x="2326" y="54"/>
                    <a:pt x="2269" y="163"/>
                    <a:pt x="2226" y="255"/>
                  </a:cubicBezTo>
                  <a:cubicBezTo>
                    <a:pt x="2172" y="370"/>
                    <a:pt x="2125" y="491"/>
                    <a:pt x="2085" y="613"/>
                  </a:cubicBezTo>
                  <a:cubicBezTo>
                    <a:pt x="2006" y="856"/>
                    <a:pt x="1968" y="1108"/>
                    <a:pt x="1932" y="1360"/>
                  </a:cubicBezTo>
                  <a:cubicBezTo>
                    <a:pt x="1921" y="1447"/>
                    <a:pt x="1914" y="1539"/>
                    <a:pt x="1909" y="1627"/>
                  </a:cubicBezTo>
                  <a:lnTo>
                    <a:pt x="1906" y="1686"/>
                  </a:lnTo>
                  <a:cubicBezTo>
                    <a:pt x="1881" y="1744"/>
                    <a:pt x="1856" y="1804"/>
                    <a:pt x="1830" y="1863"/>
                  </a:cubicBezTo>
                  <a:cubicBezTo>
                    <a:pt x="1797" y="1942"/>
                    <a:pt x="1764" y="2021"/>
                    <a:pt x="1726" y="2099"/>
                  </a:cubicBezTo>
                  <a:lnTo>
                    <a:pt x="1667" y="2224"/>
                  </a:lnTo>
                  <a:lnTo>
                    <a:pt x="1658" y="2210"/>
                  </a:lnTo>
                  <a:cubicBezTo>
                    <a:pt x="1601" y="2124"/>
                    <a:pt x="1522" y="2048"/>
                    <a:pt x="1425" y="2012"/>
                  </a:cubicBezTo>
                  <a:cubicBezTo>
                    <a:pt x="1371" y="1991"/>
                    <a:pt x="1315" y="1982"/>
                    <a:pt x="1259" y="1982"/>
                  </a:cubicBezTo>
                  <a:cubicBezTo>
                    <a:pt x="1093" y="1982"/>
                    <a:pt x="925" y="2061"/>
                    <a:pt x="793" y="2153"/>
                  </a:cubicBezTo>
                  <a:cubicBezTo>
                    <a:pt x="608" y="2289"/>
                    <a:pt x="452" y="2460"/>
                    <a:pt x="333" y="2656"/>
                  </a:cubicBezTo>
                  <a:cubicBezTo>
                    <a:pt x="268" y="2761"/>
                    <a:pt x="209" y="2868"/>
                    <a:pt x="157" y="2979"/>
                  </a:cubicBezTo>
                  <a:cubicBezTo>
                    <a:pt x="103" y="3087"/>
                    <a:pt x="54" y="3196"/>
                    <a:pt x="30" y="3315"/>
                  </a:cubicBezTo>
                  <a:cubicBezTo>
                    <a:pt x="5" y="3435"/>
                    <a:pt x="0" y="3557"/>
                    <a:pt x="19" y="3679"/>
                  </a:cubicBezTo>
                  <a:cubicBezTo>
                    <a:pt x="34" y="3775"/>
                    <a:pt x="67" y="3867"/>
                    <a:pt x="121" y="3948"/>
                  </a:cubicBezTo>
                  <a:cubicBezTo>
                    <a:pt x="176" y="4030"/>
                    <a:pt x="255" y="4105"/>
                    <a:pt x="355" y="4128"/>
                  </a:cubicBezTo>
                  <a:cubicBezTo>
                    <a:pt x="394" y="4139"/>
                    <a:pt x="435" y="4145"/>
                    <a:pt x="476" y="4145"/>
                  </a:cubicBezTo>
                  <a:cubicBezTo>
                    <a:pt x="485" y="4145"/>
                    <a:pt x="494" y="4145"/>
                    <a:pt x="502" y="4144"/>
                  </a:cubicBezTo>
                  <a:cubicBezTo>
                    <a:pt x="554" y="4141"/>
                    <a:pt x="607" y="4128"/>
                    <a:pt x="657" y="4109"/>
                  </a:cubicBezTo>
                  <a:cubicBezTo>
                    <a:pt x="865" y="4030"/>
                    <a:pt x="1037" y="3886"/>
                    <a:pt x="1175" y="3714"/>
                  </a:cubicBezTo>
                  <a:cubicBezTo>
                    <a:pt x="1287" y="3573"/>
                    <a:pt x="1387" y="3424"/>
                    <a:pt x="1487" y="3274"/>
                  </a:cubicBezTo>
                  <a:cubicBezTo>
                    <a:pt x="1530" y="3209"/>
                    <a:pt x="1568" y="3142"/>
                    <a:pt x="1606" y="3076"/>
                  </a:cubicBezTo>
                  <a:cubicBezTo>
                    <a:pt x="1625" y="3061"/>
                    <a:pt x="1642" y="3042"/>
                    <a:pt x="1653" y="3022"/>
                  </a:cubicBezTo>
                  <a:cubicBezTo>
                    <a:pt x="1669" y="2989"/>
                    <a:pt x="1682" y="2955"/>
                    <a:pt x="1691" y="2921"/>
                  </a:cubicBezTo>
                  <a:cubicBezTo>
                    <a:pt x="1713" y="2879"/>
                    <a:pt x="1735" y="2838"/>
                    <a:pt x="1756" y="2795"/>
                  </a:cubicBezTo>
                  <a:cubicBezTo>
                    <a:pt x="1799" y="2713"/>
                    <a:pt x="1845" y="2631"/>
                    <a:pt x="1884" y="2547"/>
                  </a:cubicBezTo>
                  <a:lnTo>
                    <a:pt x="1884" y="2547"/>
                  </a:lnTo>
                  <a:cubicBezTo>
                    <a:pt x="1883" y="2718"/>
                    <a:pt x="1881" y="2889"/>
                    <a:pt x="1872" y="3060"/>
                  </a:cubicBezTo>
                  <a:cubicBezTo>
                    <a:pt x="1862" y="3255"/>
                    <a:pt x="1850" y="3449"/>
                    <a:pt x="1837" y="3644"/>
                  </a:cubicBezTo>
                  <a:lnTo>
                    <a:pt x="1837" y="3644"/>
                  </a:lnTo>
                  <a:cubicBezTo>
                    <a:pt x="1837" y="3643"/>
                    <a:pt x="1837" y="3643"/>
                    <a:pt x="1837" y="3642"/>
                  </a:cubicBezTo>
                  <a:lnTo>
                    <a:pt x="1837" y="3642"/>
                  </a:lnTo>
                  <a:cubicBezTo>
                    <a:pt x="1822" y="3791"/>
                    <a:pt x="1802" y="3940"/>
                    <a:pt x="1775" y="4087"/>
                  </a:cubicBezTo>
                  <a:cubicBezTo>
                    <a:pt x="1756" y="4188"/>
                    <a:pt x="1835" y="4287"/>
                    <a:pt x="1935" y="4301"/>
                  </a:cubicBezTo>
                  <a:lnTo>
                    <a:pt x="1960" y="4301"/>
                  </a:lnTo>
                  <a:cubicBezTo>
                    <a:pt x="2054" y="4299"/>
                    <a:pt x="2133" y="4231"/>
                    <a:pt x="2147" y="4139"/>
                  </a:cubicBezTo>
                  <a:cubicBezTo>
                    <a:pt x="2158" y="4052"/>
                    <a:pt x="2164" y="3965"/>
                    <a:pt x="2171" y="3878"/>
                  </a:cubicBezTo>
                  <a:cubicBezTo>
                    <a:pt x="2182" y="3690"/>
                    <a:pt x="2191" y="3501"/>
                    <a:pt x="2198" y="3312"/>
                  </a:cubicBezTo>
                  <a:cubicBezTo>
                    <a:pt x="2202" y="3122"/>
                    <a:pt x="2212" y="2935"/>
                    <a:pt x="2213" y="2746"/>
                  </a:cubicBezTo>
                  <a:cubicBezTo>
                    <a:pt x="2218" y="2408"/>
                    <a:pt x="2221" y="2069"/>
                    <a:pt x="2242" y="1730"/>
                  </a:cubicBezTo>
                  <a:cubicBezTo>
                    <a:pt x="2280" y="1627"/>
                    <a:pt x="2318" y="1523"/>
                    <a:pt x="2354" y="1420"/>
                  </a:cubicBezTo>
                  <a:cubicBezTo>
                    <a:pt x="2419" y="1244"/>
                    <a:pt x="2476" y="1060"/>
                    <a:pt x="2533" y="885"/>
                  </a:cubicBezTo>
                  <a:cubicBezTo>
                    <a:pt x="2590" y="711"/>
                    <a:pt x="2646" y="533"/>
                    <a:pt x="2685" y="354"/>
                  </a:cubicBezTo>
                  <a:cubicBezTo>
                    <a:pt x="2706" y="264"/>
                    <a:pt x="2726" y="161"/>
                    <a:pt x="2668" y="81"/>
                  </a:cubicBezTo>
                  <a:cubicBezTo>
                    <a:pt x="2626" y="29"/>
                    <a:pt x="2564" y="0"/>
                    <a:pt x="25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5" name="Google Shape;8025;p17"/>
            <p:cNvSpPr/>
            <p:nvPr/>
          </p:nvSpPr>
          <p:spPr>
            <a:xfrm>
              <a:off x="4632408" y="693364"/>
              <a:ext cx="58822" cy="75307"/>
            </a:xfrm>
            <a:custGeom>
              <a:avLst/>
              <a:gdLst/>
              <a:ahLst/>
              <a:cxnLst/>
              <a:rect l="l" t="t" r="r" b="b"/>
              <a:pathLst>
                <a:path w="2024" h="2591" extrusionOk="0">
                  <a:moveTo>
                    <a:pt x="386" y="2130"/>
                  </a:moveTo>
                  <a:cubicBezTo>
                    <a:pt x="387" y="2130"/>
                    <a:pt x="387" y="2131"/>
                    <a:pt x="388" y="2132"/>
                  </a:cubicBezTo>
                  <a:lnTo>
                    <a:pt x="388" y="2132"/>
                  </a:lnTo>
                  <a:lnTo>
                    <a:pt x="386" y="2130"/>
                  </a:lnTo>
                  <a:close/>
                  <a:moveTo>
                    <a:pt x="1292" y="1"/>
                  </a:moveTo>
                  <a:cubicBezTo>
                    <a:pt x="1157" y="4"/>
                    <a:pt x="1024" y="18"/>
                    <a:pt x="894" y="43"/>
                  </a:cubicBezTo>
                  <a:cubicBezTo>
                    <a:pt x="773" y="64"/>
                    <a:pt x="655" y="99"/>
                    <a:pt x="545" y="149"/>
                  </a:cubicBezTo>
                  <a:cubicBezTo>
                    <a:pt x="347" y="243"/>
                    <a:pt x="163" y="422"/>
                    <a:pt x="198" y="657"/>
                  </a:cubicBezTo>
                  <a:cubicBezTo>
                    <a:pt x="222" y="817"/>
                    <a:pt x="355" y="919"/>
                    <a:pt x="475" y="1009"/>
                  </a:cubicBezTo>
                  <a:cubicBezTo>
                    <a:pt x="512" y="1036"/>
                    <a:pt x="555" y="1049"/>
                    <a:pt x="597" y="1049"/>
                  </a:cubicBezTo>
                  <a:cubicBezTo>
                    <a:pt x="660" y="1049"/>
                    <a:pt x="721" y="1019"/>
                    <a:pt x="758" y="958"/>
                  </a:cubicBezTo>
                  <a:cubicBezTo>
                    <a:pt x="814" y="866"/>
                    <a:pt x="781" y="756"/>
                    <a:pt x="695" y="697"/>
                  </a:cubicBezTo>
                  <a:cubicBezTo>
                    <a:pt x="673" y="681"/>
                    <a:pt x="651" y="665"/>
                    <a:pt x="627" y="651"/>
                  </a:cubicBezTo>
                  <a:cubicBezTo>
                    <a:pt x="608" y="637"/>
                    <a:pt x="589" y="623"/>
                    <a:pt x="572" y="607"/>
                  </a:cubicBezTo>
                  <a:lnTo>
                    <a:pt x="567" y="602"/>
                  </a:lnTo>
                  <a:lnTo>
                    <a:pt x="564" y="599"/>
                  </a:lnTo>
                  <a:lnTo>
                    <a:pt x="564" y="596"/>
                  </a:lnTo>
                  <a:cubicBezTo>
                    <a:pt x="564" y="594"/>
                    <a:pt x="564" y="593"/>
                    <a:pt x="565" y="591"/>
                  </a:cubicBezTo>
                  <a:lnTo>
                    <a:pt x="568" y="585"/>
                  </a:lnTo>
                  <a:cubicBezTo>
                    <a:pt x="570" y="581"/>
                    <a:pt x="572" y="578"/>
                    <a:pt x="573" y="574"/>
                  </a:cubicBezTo>
                  <a:lnTo>
                    <a:pt x="584" y="561"/>
                  </a:lnTo>
                  <a:cubicBezTo>
                    <a:pt x="592" y="551"/>
                    <a:pt x="602" y="542"/>
                    <a:pt x="610" y="536"/>
                  </a:cubicBezTo>
                  <a:cubicBezTo>
                    <a:pt x="619" y="528"/>
                    <a:pt x="627" y="521"/>
                    <a:pt x="636" y="515"/>
                  </a:cubicBezTo>
                  <a:cubicBezTo>
                    <a:pt x="660" y="501"/>
                    <a:pt x="686" y="486"/>
                    <a:pt x="711" y="474"/>
                  </a:cubicBezTo>
                  <a:cubicBezTo>
                    <a:pt x="743" y="460"/>
                    <a:pt x="773" y="447"/>
                    <a:pt x="804" y="437"/>
                  </a:cubicBezTo>
                  <a:cubicBezTo>
                    <a:pt x="860" y="420"/>
                    <a:pt x="915" y="407"/>
                    <a:pt x="972" y="396"/>
                  </a:cubicBezTo>
                  <a:lnTo>
                    <a:pt x="967" y="396"/>
                  </a:lnTo>
                  <a:lnTo>
                    <a:pt x="975" y="395"/>
                  </a:lnTo>
                  <a:lnTo>
                    <a:pt x="991" y="392"/>
                  </a:lnTo>
                  <a:lnTo>
                    <a:pt x="991" y="392"/>
                  </a:lnTo>
                  <a:lnTo>
                    <a:pt x="982" y="393"/>
                  </a:lnTo>
                  <a:cubicBezTo>
                    <a:pt x="1064" y="379"/>
                    <a:pt x="1148" y="368"/>
                    <a:pt x="1232" y="361"/>
                  </a:cubicBezTo>
                  <a:cubicBezTo>
                    <a:pt x="1253" y="361"/>
                    <a:pt x="1274" y="360"/>
                    <a:pt x="1295" y="360"/>
                  </a:cubicBezTo>
                  <a:cubicBezTo>
                    <a:pt x="1349" y="360"/>
                    <a:pt x="1403" y="363"/>
                    <a:pt x="1458" y="366"/>
                  </a:cubicBezTo>
                  <a:lnTo>
                    <a:pt x="1442" y="365"/>
                  </a:lnTo>
                  <a:lnTo>
                    <a:pt x="1442" y="365"/>
                  </a:lnTo>
                  <a:cubicBezTo>
                    <a:pt x="1512" y="369"/>
                    <a:pt x="1582" y="377"/>
                    <a:pt x="1650" y="390"/>
                  </a:cubicBezTo>
                  <a:cubicBezTo>
                    <a:pt x="1648" y="399"/>
                    <a:pt x="1645" y="407"/>
                    <a:pt x="1642" y="417"/>
                  </a:cubicBezTo>
                  <a:cubicBezTo>
                    <a:pt x="1632" y="441"/>
                    <a:pt x="1621" y="464"/>
                    <a:pt x="1610" y="486"/>
                  </a:cubicBezTo>
                  <a:cubicBezTo>
                    <a:pt x="1599" y="504"/>
                    <a:pt x="1591" y="523"/>
                    <a:pt x="1580" y="539"/>
                  </a:cubicBezTo>
                  <a:cubicBezTo>
                    <a:pt x="1567" y="555"/>
                    <a:pt x="1555" y="570"/>
                    <a:pt x="1542" y="586"/>
                  </a:cubicBezTo>
                  <a:cubicBezTo>
                    <a:pt x="1445" y="686"/>
                    <a:pt x="1341" y="778"/>
                    <a:pt x="1236" y="866"/>
                  </a:cubicBezTo>
                  <a:cubicBezTo>
                    <a:pt x="1194" y="901"/>
                    <a:pt x="1151" y="936"/>
                    <a:pt x="1108" y="971"/>
                  </a:cubicBezTo>
                  <a:cubicBezTo>
                    <a:pt x="787" y="1227"/>
                    <a:pt x="459" y="1477"/>
                    <a:pt x="179" y="1778"/>
                  </a:cubicBezTo>
                  <a:cubicBezTo>
                    <a:pt x="135" y="1824"/>
                    <a:pt x="93" y="1875"/>
                    <a:pt x="60" y="1927"/>
                  </a:cubicBezTo>
                  <a:cubicBezTo>
                    <a:pt x="37" y="1970"/>
                    <a:pt x="21" y="2016"/>
                    <a:pt x="13" y="2063"/>
                  </a:cubicBezTo>
                  <a:cubicBezTo>
                    <a:pt x="0" y="2119"/>
                    <a:pt x="14" y="2180"/>
                    <a:pt x="27" y="2233"/>
                  </a:cubicBezTo>
                  <a:cubicBezTo>
                    <a:pt x="40" y="2283"/>
                    <a:pt x="65" y="2328"/>
                    <a:pt x="98" y="2367"/>
                  </a:cubicBezTo>
                  <a:cubicBezTo>
                    <a:pt x="236" y="2530"/>
                    <a:pt x="464" y="2589"/>
                    <a:pt x="674" y="2590"/>
                  </a:cubicBezTo>
                  <a:cubicBezTo>
                    <a:pt x="693" y="2590"/>
                    <a:pt x="712" y="2589"/>
                    <a:pt x="731" y="2589"/>
                  </a:cubicBezTo>
                  <a:cubicBezTo>
                    <a:pt x="879" y="2581"/>
                    <a:pt x="1023" y="2544"/>
                    <a:pt x="1164" y="2503"/>
                  </a:cubicBezTo>
                  <a:cubicBezTo>
                    <a:pt x="1271" y="2472"/>
                    <a:pt x="1376" y="2421"/>
                    <a:pt x="1475" y="2372"/>
                  </a:cubicBezTo>
                  <a:cubicBezTo>
                    <a:pt x="1520" y="2353"/>
                    <a:pt x="1556" y="2320"/>
                    <a:pt x="1577" y="2275"/>
                  </a:cubicBezTo>
                  <a:cubicBezTo>
                    <a:pt x="1597" y="2229"/>
                    <a:pt x="1597" y="2179"/>
                    <a:pt x="1580" y="2133"/>
                  </a:cubicBezTo>
                  <a:cubicBezTo>
                    <a:pt x="1552" y="2064"/>
                    <a:pt x="1479" y="2014"/>
                    <a:pt x="1405" y="2014"/>
                  </a:cubicBezTo>
                  <a:cubicBezTo>
                    <a:pt x="1383" y="2014"/>
                    <a:pt x="1361" y="2018"/>
                    <a:pt x="1339" y="2028"/>
                  </a:cubicBezTo>
                  <a:cubicBezTo>
                    <a:pt x="1247" y="2071"/>
                    <a:pt x="1156" y="2112"/>
                    <a:pt x="1061" y="2147"/>
                  </a:cubicBezTo>
                  <a:cubicBezTo>
                    <a:pt x="983" y="2171"/>
                    <a:pt x="906" y="2191"/>
                    <a:pt x="826" y="2207"/>
                  </a:cubicBezTo>
                  <a:cubicBezTo>
                    <a:pt x="793" y="2212"/>
                    <a:pt x="758" y="2217"/>
                    <a:pt x="724" y="2220"/>
                  </a:cubicBezTo>
                  <a:cubicBezTo>
                    <a:pt x="706" y="2221"/>
                    <a:pt x="688" y="2222"/>
                    <a:pt x="670" y="2222"/>
                  </a:cubicBezTo>
                  <a:cubicBezTo>
                    <a:pt x="657" y="2222"/>
                    <a:pt x="644" y="2221"/>
                    <a:pt x="632" y="2220"/>
                  </a:cubicBezTo>
                  <a:cubicBezTo>
                    <a:pt x="603" y="2217"/>
                    <a:pt x="575" y="2212"/>
                    <a:pt x="548" y="2207"/>
                  </a:cubicBezTo>
                  <a:cubicBezTo>
                    <a:pt x="526" y="2202"/>
                    <a:pt x="505" y="2196"/>
                    <a:pt x="484" y="2190"/>
                  </a:cubicBezTo>
                  <a:cubicBezTo>
                    <a:pt x="472" y="2185"/>
                    <a:pt x="461" y="2180"/>
                    <a:pt x="450" y="2174"/>
                  </a:cubicBezTo>
                  <a:cubicBezTo>
                    <a:pt x="434" y="2166"/>
                    <a:pt x="420" y="2157"/>
                    <a:pt x="405" y="2149"/>
                  </a:cubicBezTo>
                  <a:lnTo>
                    <a:pt x="393" y="2138"/>
                  </a:lnTo>
                  <a:cubicBezTo>
                    <a:pt x="391" y="2135"/>
                    <a:pt x="389" y="2134"/>
                    <a:pt x="388" y="2132"/>
                  </a:cubicBezTo>
                  <a:lnTo>
                    <a:pt x="388" y="2132"/>
                  </a:lnTo>
                  <a:lnTo>
                    <a:pt x="390" y="2134"/>
                  </a:lnTo>
                  <a:lnTo>
                    <a:pt x="388" y="2133"/>
                  </a:lnTo>
                  <a:lnTo>
                    <a:pt x="386" y="2131"/>
                  </a:lnTo>
                  <a:cubicBezTo>
                    <a:pt x="385" y="2128"/>
                    <a:pt x="385" y="2125"/>
                    <a:pt x="383" y="2122"/>
                  </a:cubicBezTo>
                  <a:cubicBezTo>
                    <a:pt x="383" y="2119"/>
                    <a:pt x="383" y="2115"/>
                    <a:pt x="383" y="2112"/>
                  </a:cubicBezTo>
                  <a:lnTo>
                    <a:pt x="383" y="2107"/>
                  </a:lnTo>
                  <a:cubicBezTo>
                    <a:pt x="383" y="2106"/>
                    <a:pt x="383" y="2104"/>
                    <a:pt x="383" y="2103"/>
                  </a:cubicBezTo>
                  <a:lnTo>
                    <a:pt x="385" y="2100"/>
                  </a:lnTo>
                  <a:lnTo>
                    <a:pt x="390" y="2093"/>
                  </a:lnTo>
                  <a:cubicBezTo>
                    <a:pt x="434" y="2031"/>
                    <a:pt x="484" y="1974"/>
                    <a:pt x="535" y="1918"/>
                  </a:cubicBezTo>
                  <a:cubicBezTo>
                    <a:pt x="619" y="1830"/>
                    <a:pt x="708" y="1750"/>
                    <a:pt x="798" y="1669"/>
                  </a:cubicBezTo>
                  <a:cubicBezTo>
                    <a:pt x="912" y="1574"/>
                    <a:pt x="1027" y="1481"/>
                    <a:pt x="1145" y="1389"/>
                  </a:cubicBezTo>
                  <a:cubicBezTo>
                    <a:pt x="1319" y="1253"/>
                    <a:pt x="1498" y="1118"/>
                    <a:pt x="1664" y="969"/>
                  </a:cubicBezTo>
                  <a:cubicBezTo>
                    <a:pt x="1757" y="887"/>
                    <a:pt x="1855" y="798"/>
                    <a:pt x="1917" y="686"/>
                  </a:cubicBezTo>
                  <a:cubicBezTo>
                    <a:pt x="1973" y="588"/>
                    <a:pt x="2022" y="483"/>
                    <a:pt x="2023" y="366"/>
                  </a:cubicBezTo>
                  <a:cubicBezTo>
                    <a:pt x="2023" y="257"/>
                    <a:pt x="1971" y="156"/>
                    <a:pt x="1881" y="92"/>
                  </a:cubicBezTo>
                  <a:cubicBezTo>
                    <a:pt x="1802" y="40"/>
                    <a:pt x="1713" y="27"/>
                    <a:pt x="1619" y="18"/>
                  </a:cubicBezTo>
                  <a:cubicBezTo>
                    <a:pt x="1510" y="7"/>
                    <a:pt x="1401" y="1"/>
                    <a:pt x="12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6" name="Google Shape;8026;p17"/>
            <p:cNvSpPr/>
            <p:nvPr/>
          </p:nvSpPr>
          <p:spPr>
            <a:xfrm>
              <a:off x="4623660" y="720858"/>
              <a:ext cx="90937" cy="30286"/>
            </a:xfrm>
            <a:custGeom>
              <a:avLst/>
              <a:gdLst/>
              <a:ahLst/>
              <a:cxnLst/>
              <a:rect l="l" t="t" r="r" b="b"/>
              <a:pathLst>
                <a:path w="3129" h="1042" extrusionOk="0">
                  <a:moveTo>
                    <a:pt x="2948" y="0"/>
                  </a:moveTo>
                  <a:cubicBezTo>
                    <a:pt x="2942" y="0"/>
                    <a:pt x="2936" y="1"/>
                    <a:pt x="2930" y="1"/>
                  </a:cubicBezTo>
                  <a:cubicBezTo>
                    <a:pt x="2775" y="14"/>
                    <a:pt x="2620" y="28"/>
                    <a:pt x="2465" y="42"/>
                  </a:cubicBezTo>
                  <a:cubicBezTo>
                    <a:pt x="2367" y="52"/>
                    <a:pt x="2269" y="58"/>
                    <a:pt x="2172" y="71"/>
                  </a:cubicBezTo>
                  <a:cubicBezTo>
                    <a:pt x="2074" y="83"/>
                    <a:pt x="1974" y="91"/>
                    <a:pt x="1878" y="110"/>
                  </a:cubicBezTo>
                  <a:cubicBezTo>
                    <a:pt x="1672" y="147"/>
                    <a:pt x="1468" y="190"/>
                    <a:pt x="1265" y="243"/>
                  </a:cubicBezTo>
                  <a:cubicBezTo>
                    <a:pt x="1072" y="296"/>
                    <a:pt x="882" y="353"/>
                    <a:pt x="692" y="411"/>
                  </a:cubicBezTo>
                  <a:cubicBezTo>
                    <a:pt x="634" y="429"/>
                    <a:pt x="575" y="448"/>
                    <a:pt x="518" y="467"/>
                  </a:cubicBezTo>
                  <a:cubicBezTo>
                    <a:pt x="398" y="508"/>
                    <a:pt x="276" y="550"/>
                    <a:pt x="168" y="617"/>
                  </a:cubicBezTo>
                  <a:cubicBezTo>
                    <a:pt x="81" y="671"/>
                    <a:pt x="0" y="759"/>
                    <a:pt x="15" y="870"/>
                  </a:cubicBezTo>
                  <a:cubicBezTo>
                    <a:pt x="24" y="948"/>
                    <a:pt x="78" y="1013"/>
                    <a:pt x="154" y="1035"/>
                  </a:cubicBezTo>
                  <a:cubicBezTo>
                    <a:pt x="170" y="1039"/>
                    <a:pt x="187" y="1041"/>
                    <a:pt x="204" y="1041"/>
                  </a:cubicBezTo>
                  <a:cubicBezTo>
                    <a:pt x="279" y="1041"/>
                    <a:pt x="349" y="999"/>
                    <a:pt x="380" y="927"/>
                  </a:cubicBezTo>
                  <a:cubicBezTo>
                    <a:pt x="394" y="919"/>
                    <a:pt x="409" y="911"/>
                    <a:pt x="423" y="905"/>
                  </a:cubicBezTo>
                  <a:cubicBezTo>
                    <a:pt x="610" y="818"/>
                    <a:pt x="808" y="756"/>
                    <a:pt x="1004" y="691"/>
                  </a:cubicBezTo>
                  <a:cubicBezTo>
                    <a:pt x="1091" y="664"/>
                    <a:pt x="1178" y="637"/>
                    <a:pt x="1265" y="609"/>
                  </a:cubicBezTo>
                  <a:cubicBezTo>
                    <a:pt x="1336" y="587"/>
                    <a:pt x="1409" y="563"/>
                    <a:pt x="1484" y="546"/>
                  </a:cubicBezTo>
                  <a:cubicBezTo>
                    <a:pt x="1563" y="527"/>
                    <a:pt x="1643" y="503"/>
                    <a:pt x="1724" y="487"/>
                  </a:cubicBezTo>
                  <a:cubicBezTo>
                    <a:pt x="1799" y="473"/>
                    <a:pt x="1873" y="459"/>
                    <a:pt x="1947" y="443"/>
                  </a:cubicBezTo>
                  <a:cubicBezTo>
                    <a:pt x="2120" y="421"/>
                    <a:pt x="2292" y="398"/>
                    <a:pt x="2462" y="381"/>
                  </a:cubicBezTo>
                  <a:cubicBezTo>
                    <a:pt x="2631" y="364"/>
                    <a:pt x="2802" y="348"/>
                    <a:pt x="2972" y="334"/>
                  </a:cubicBezTo>
                  <a:cubicBezTo>
                    <a:pt x="3062" y="326"/>
                    <a:pt x="3128" y="235"/>
                    <a:pt x="3117" y="147"/>
                  </a:cubicBezTo>
                  <a:cubicBezTo>
                    <a:pt x="3105" y="62"/>
                    <a:pt x="3033" y="0"/>
                    <a:pt x="29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7" name="Google Shape;8027;p17"/>
            <p:cNvSpPr/>
            <p:nvPr/>
          </p:nvSpPr>
          <p:spPr>
            <a:xfrm>
              <a:off x="4229614" y="564786"/>
              <a:ext cx="43826" cy="77168"/>
            </a:xfrm>
            <a:custGeom>
              <a:avLst/>
              <a:gdLst/>
              <a:ahLst/>
              <a:cxnLst/>
              <a:rect l="l" t="t" r="r" b="b"/>
              <a:pathLst>
                <a:path w="1508" h="2655" extrusionOk="0">
                  <a:moveTo>
                    <a:pt x="1299" y="0"/>
                  </a:moveTo>
                  <a:cubicBezTo>
                    <a:pt x="1228" y="0"/>
                    <a:pt x="1161" y="42"/>
                    <a:pt x="1130" y="111"/>
                  </a:cubicBezTo>
                  <a:cubicBezTo>
                    <a:pt x="1118" y="136"/>
                    <a:pt x="1105" y="162"/>
                    <a:pt x="1092" y="185"/>
                  </a:cubicBezTo>
                  <a:cubicBezTo>
                    <a:pt x="1050" y="260"/>
                    <a:pt x="1004" y="331"/>
                    <a:pt x="955" y="402"/>
                  </a:cubicBezTo>
                  <a:cubicBezTo>
                    <a:pt x="959" y="396"/>
                    <a:pt x="964" y="389"/>
                    <a:pt x="969" y="383"/>
                  </a:cubicBezTo>
                  <a:lnTo>
                    <a:pt x="969" y="383"/>
                  </a:lnTo>
                  <a:cubicBezTo>
                    <a:pt x="902" y="478"/>
                    <a:pt x="836" y="570"/>
                    <a:pt x="763" y="660"/>
                  </a:cubicBezTo>
                  <a:cubicBezTo>
                    <a:pt x="690" y="749"/>
                    <a:pt x="616" y="837"/>
                    <a:pt x="541" y="925"/>
                  </a:cubicBezTo>
                  <a:cubicBezTo>
                    <a:pt x="458" y="1019"/>
                    <a:pt x="372" y="1116"/>
                    <a:pt x="287" y="1211"/>
                  </a:cubicBezTo>
                  <a:cubicBezTo>
                    <a:pt x="247" y="1255"/>
                    <a:pt x="206" y="1301"/>
                    <a:pt x="165" y="1347"/>
                  </a:cubicBezTo>
                  <a:cubicBezTo>
                    <a:pt x="87" y="1433"/>
                    <a:pt x="0" y="1528"/>
                    <a:pt x="33" y="1653"/>
                  </a:cubicBezTo>
                  <a:cubicBezTo>
                    <a:pt x="52" y="1726"/>
                    <a:pt x="112" y="1781"/>
                    <a:pt x="188" y="1790"/>
                  </a:cubicBezTo>
                  <a:cubicBezTo>
                    <a:pt x="198" y="1792"/>
                    <a:pt x="207" y="1794"/>
                    <a:pt x="217" y="1794"/>
                  </a:cubicBezTo>
                  <a:cubicBezTo>
                    <a:pt x="307" y="1794"/>
                    <a:pt x="385" y="1732"/>
                    <a:pt x="402" y="1643"/>
                  </a:cubicBezTo>
                  <a:cubicBezTo>
                    <a:pt x="464" y="1564"/>
                    <a:pt x="532" y="1490"/>
                    <a:pt x="597" y="1414"/>
                  </a:cubicBezTo>
                  <a:cubicBezTo>
                    <a:pt x="654" y="1347"/>
                    <a:pt x="711" y="1281"/>
                    <a:pt x="768" y="1214"/>
                  </a:cubicBezTo>
                  <a:lnTo>
                    <a:pt x="768" y="1214"/>
                  </a:lnTo>
                  <a:cubicBezTo>
                    <a:pt x="754" y="1266"/>
                    <a:pt x="739" y="1319"/>
                    <a:pt x="724" y="1373"/>
                  </a:cubicBezTo>
                  <a:cubicBezTo>
                    <a:pt x="674" y="1555"/>
                    <a:pt x="627" y="1737"/>
                    <a:pt x="583" y="1920"/>
                  </a:cubicBezTo>
                  <a:cubicBezTo>
                    <a:pt x="559" y="2015"/>
                    <a:pt x="535" y="2110"/>
                    <a:pt x="511" y="2205"/>
                  </a:cubicBezTo>
                  <a:cubicBezTo>
                    <a:pt x="502" y="2248"/>
                    <a:pt x="492" y="2291"/>
                    <a:pt x="481" y="2333"/>
                  </a:cubicBezTo>
                  <a:cubicBezTo>
                    <a:pt x="478" y="2356"/>
                    <a:pt x="473" y="2376"/>
                    <a:pt x="469" y="2398"/>
                  </a:cubicBezTo>
                  <a:cubicBezTo>
                    <a:pt x="467" y="2424"/>
                    <a:pt x="467" y="2451"/>
                    <a:pt x="470" y="2477"/>
                  </a:cubicBezTo>
                  <a:cubicBezTo>
                    <a:pt x="475" y="2527"/>
                    <a:pt x="503" y="2563"/>
                    <a:pt x="534" y="2598"/>
                  </a:cubicBezTo>
                  <a:cubicBezTo>
                    <a:pt x="566" y="2634"/>
                    <a:pt x="611" y="2655"/>
                    <a:pt x="659" y="2655"/>
                  </a:cubicBezTo>
                  <a:cubicBezTo>
                    <a:pt x="661" y="2655"/>
                    <a:pt x="663" y="2655"/>
                    <a:pt x="665" y="2655"/>
                  </a:cubicBezTo>
                  <a:cubicBezTo>
                    <a:pt x="714" y="2655"/>
                    <a:pt x="761" y="2637"/>
                    <a:pt x="796" y="2602"/>
                  </a:cubicBezTo>
                  <a:cubicBezTo>
                    <a:pt x="849" y="2552"/>
                    <a:pt x="868" y="2476"/>
                    <a:pt x="842" y="2406"/>
                  </a:cubicBezTo>
                  <a:cubicBezTo>
                    <a:pt x="856" y="2310"/>
                    <a:pt x="874" y="2215"/>
                    <a:pt x="894" y="2118"/>
                  </a:cubicBezTo>
                  <a:cubicBezTo>
                    <a:pt x="1008" y="1610"/>
                    <a:pt x="1151" y="1108"/>
                    <a:pt x="1320" y="614"/>
                  </a:cubicBezTo>
                  <a:cubicBezTo>
                    <a:pt x="1366" y="496"/>
                    <a:pt x="1412" y="375"/>
                    <a:pt x="1466" y="258"/>
                  </a:cubicBezTo>
                  <a:cubicBezTo>
                    <a:pt x="1507" y="165"/>
                    <a:pt x="1464" y="57"/>
                    <a:pt x="1373" y="16"/>
                  </a:cubicBezTo>
                  <a:cubicBezTo>
                    <a:pt x="1348" y="5"/>
                    <a:pt x="1323" y="0"/>
                    <a:pt x="1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8" name="Google Shape;8028;p17"/>
            <p:cNvSpPr/>
            <p:nvPr/>
          </p:nvSpPr>
          <p:spPr>
            <a:xfrm>
              <a:off x="4266670" y="576993"/>
              <a:ext cx="56091" cy="67780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992" y="1757"/>
                  </a:moveTo>
                  <a:cubicBezTo>
                    <a:pt x="987" y="1761"/>
                    <a:pt x="981" y="1765"/>
                    <a:pt x="976" y="1770"/>
                  </a:cubicBezTo>
                  <a:lnTo>
                    <a:pt x="976" y="1770"/>
                  </a:lnTo>
                  <a:lnTo>
                    <a:pt x="992" y="1757"/>
                  </a:lnTo>
                  <a:close/>
                  <a:moveTo>
                    <a:pt x="503" y="1948"/>
                  </a:moveTo>
                  <a:lnTo>
                    <a:pt x="516" y="1955"/>
                  </a:lnTo>
                  <a:lnTo>
                    <a:pt x="516" y="1955"/>
                  </a:lnTo>
                  <a:cubicBezTo>
                    <a:pt x="512" y="1953"/>
                    <a:pt x="507" y="1951"/>
                    <a:pt x="503" y="1948"/>
                  </a:cubicBezTo>
                  <a:close/>
                  <a:moveTo>
                    <a:pt x="1196" y="363"/>
                  </a:moveTo>
                  <a:cubicBezTo>
                    <a:pt x="1210" y="363"/>
                    <a:pt x="1223" y="364"/>
                    <a:pt x="1236" y="364"/>
                  </a:cubicBezTo>
                  <a:cubicBezTo>
                    <a:pt x="1248" y="365"/>
                    <a:pt x="1258" y="367"/>
                    <a:pt x="1272" y="370"/>
                  </a:cubicBezTo>
                  <a:cubicBezTo>
                    <a:pt x="1286" y="373"/>
                    <a:pt x="1301" y="376"/>
                    <a:pt x="1315" y="381"/>
                  </a:cubicBezTo>
                  <a:cubicBezTo>
                    <a:pt x="1324" y="384"/>
                    <a:pt x="1334" y="389"/>
                    <a:pt x="1342" y="394"/>
                  </a:cubicBezTo>
                  <a:cubicBezTo>
                    <a:pt x="1364" y="405"/>
                    <a:pt x="1384" y="417"/>
                    <a:pt x="1403" y="430"/>
                  </a:cubicBezTo>
                  <a:cubicBezTo>
                    <a:pt x="1413" y="436"/>
                    <a:pt x="1421" y="443"/>
                    <a:pt x="1429" y="449"/>
                  </a:cubicBezTo>
                  <a:cubicBezTo>
                    <a:pt x="1445" y="465"/>
                    <a:pt x="1460" y="481"/>
                    <a:pt x="1475" y="497"/>
                  </a:cubicBezTo>
                  <a:cubicBezTo>
                    <a:pt x="1491" y="516"/>
                    <a:pt x="1505" y="536"/>
                    <a:pt x="1519" y="557"/>
                  </a:cubicBezTo>
                  <a:lnTo>
                    <a:pt x="1514" y="547"/>
                  </a:lnTo>
                  <a:lnTo>
                    <a:pt x="1514" y="547"/>
                  </a:lnTo>
                  <a:cubicBezTo>
                    <a:pt x="1522" y="560"/>
                    <a:pt x="1529" y="574"/>
                    <a:pt x="1536" y="587"/>
                  </a:cubicBezTo>
                  <a:cubicBezTo>
                    <a:pt x="1546" y="607"/>
                    <a:pt x="1552" y="626"/>
                    <a:pt x="1560" y="647"/>
                  </a:cubicBezTo>
                  <a:cubicBezTo>
                    <a:pt x="1563" y="660"/>
                    <a:pt x="1568" y="672"/>
                    <a:pt x="1570" y="687"/>
                  </a:cubicBezTo>
                  <a:cubicBezTo>
                    <a:pt x="1573" y="701"/>
                    <a:pt x="1574" y="715"/>
                    <a:pt x="1576" y="729"/>
                  </a:cubicBezTo>
                  <a:cubicBezTo>
                    <a:pt x="1576" y="751"/>
                    <a:pt x="1576" y="774"/>
                    <a:pt x="1574" y="797"/>
                  </a:cubicBezTo>
                  <a:cubicBezTo>
                    <a:pt x="1573" y="815"/>
                    <a:pt x="1570" y="832"/>
                    <a:pt x="1567" y="850"/>
                  </a:cubicBezTo>
                  <a:cubicBezTo>
                    <a:pt x="1567" y="848"/>
                    <a:pt x="1567" y="846"/>
                    <a:pt x="1567" y="845"/>
                  </a:cubicBezTo>
                  <a:cubicBezTo>
                    <a:pt x="1557" y="888"/>
                    <a:pt x="1544" y="927"/>
                    <a:pt x="1530" y="967"/>
                  </a:cubicBezTo>
                  <a:cubicBezTo>
                    <a:pt x="1503" y="1036"/>
                    <a:pt x="1472" y="1106"/>
                    <a:pt x="1438" y="1176"/>
                  </a:cubicBezTo>
                  <a:cubicBezTo>
                    <a:pt x="1381" y="1275"/>
                    <a:pt x="1324" y="1374"/>
                    <a:pt x="1259" y="1467"/>
                  </a:cubicBezTo>
                  <a:cubicBezTo>
                    <a:pt x="1226" y="1514"/>
                    <a:pt x="1190" y="1559"/>
                    <a:pt x="1152" y="1603"/>
                  </a:cubicBezTo>
                  <a:cubicBezTo>
                    <a:pt x="1096" y="1662"/>
                    <a:pt x="1036" y="1717"/>
                    <a:pt x="975" y="1771"/>
                  </a:cubicBezTo>
                  <a:lnTo>
                    <a:pt x="975" y="1771"/>
                  </a:lnTo>
                  <a:cubicBezTo>
                    <a:pt x="926" y="1810"/>
                    <a:pt x="877" y="1848"/>
                    <a:pt x="826" y="1883"/>
                  </a:cubicBezTo>
                  <a:cubicBezTo>
                    <a:pt x="794" y="1901"/>
                    <a:pt x="766" y="1917"/>
                    <a:pt x="735" y="1932"/>
                  </a:cubicBezTo>
                  <a:cubicBezTo>
                    <a:pt x="715" y="1942"/>
                    <a:pt x="694" y="1950"/>
                    <a:pt x="674" y="1958"/>
                  </a:cubicBezTo>
                  <a:cubicBezTo>
                    <a:pt x="658" y="1962"/>
                    <a:pt x="640" y="1967"/>
                    <a:pt x="623" y="1970"/>
                  </a:cubicBezTo>
                  <a:lnTo>
                    <a:pt x="621" y="1970"/>
                  </a:lnTo>
                  <a:lnTo>
                    <a:pt x="614" y="1972"/>
                  </a:lnTo>
                  <a:lnTo>
                    <a:pt x="614" y="1972"/>
                  </a:lnTo>
                  <a:lnTo>
                    <a:pt x="620" y="1970"/>
                  </a:lnTo>
                  <a:lnTo>
                    <a:pt x="609" y="1970"/>
                  </a:lnTo>
                  <a:lnTo>
                    <a:pt x="621" y="1969"/>
                  </a:lnTo>
                  <a:cubicBezTo>
                    <a:pt x="626" y="1967"/>
                    <a:pt x="633" y="1967"/>
                    <a:pt x="637" y="1966"/>
                  </a:cubicBezTo>
                  <a:lnTo>
                    <a:pt x="637" y="1966"/>
                  </a:lnTo>
                  <a:cubicBezTo>
                    <a:pt x="628" y="1967"/>
                    <a:pt x="620" y="1969"/>
                    <a:pt x="607" y="1970"/>
                  </a:cubicBezTo>
                  <a:lnTo>
                    <a:pt x="571" y="1970"/>
                  </a:lnTo>
                  <a:lnTo>
                    <a:pt x="595" y="1972"/>
                  </a:lnTo>
                  <a:lnTo>
                    <a:pt x="558" y="1972"/>
                  </a:lnTo>
                  <a:lnTo>
                    <a:pt x="539" y="1966"/>
                  </a:lnTo>
                  <a:cubicBezTo>
                    <a:pt x="533" y="1963"/>
                    <a:pt x="528" y="1961"/>
                    <a:pt x="522" y="1958"/>
                  </a:cubicBezTo>
                  <a:lnTo>
                    <a:pt x="522" y="1958"/>
                  </a:lnTo>
                  <a:lnTo>
                    <a:pt x="515" y="1953"/>
                  </a:lnTo>
                  <a:lnTo>
                    <a:pt x="508" y="1948"/>
                  </a:lnTo>
                  <a:cubicBezTo>
                    <a:pt x="504" y="1943"/>
                    <a:pt x="501" y="1940"/>
                    <a:pt x="498" y="1937"/>
                  </a:cubicBezTo>
                  <a:cubicBezTo>
                    <a:pt x="492" y="1929"/>
                    <a:pt x="485" y="1921"/>
                    <a:pt x="481" y="1912"/>
                  </a:cubicBezTo>
                  <a:cubicBezTo>
                    <a:pt x="460" y="1875"/>
                    <a:pt x="439" y="1839"/>
                    <a:pt x="420" y="1801"/>
                  </a:cubicBezTo>
                  <a:cubicBezTo>
                    <a:pt x="408" y="1769"/>
                    <a:pt x="395" y="1738"/>
                    <a:pt x="382" y="1706"/>
                  </a:cubicBezTo>
                  <a:cubicBezTo>
                    <a:pt x="376" y="1685"/>
                    <a:pt x="371" y="1665"/>
                    <a:pt x="367" y="1644"/>
                  </a:cubicBezTo>
                  <a:cubicBezTo>
                    <a:pt x="362" y="1616"/>
                    <a:pt x="359" y="1589"/>
                    <a:pt x="356" y="1562"/>
                  </a:cubicBezTo>
                  <a:cubicBezTo>
                    <a:pt x="356" y="1530"/>
                    <a:pt x="357" y="1500"/>
                    <a:pt x="359" y="1469"/>
                  </a:cubicBezTo>
                  <a:cubicBezTo>
                    <a:pt x="359" y="1472"/>
                    <a:pt x="359" y="1476"/>
                    <a:pt x="359" y="1480"/>
                  </a:cubicBezTo>
                  <a:cubicBezTo>
                    <a:pt x="365" y="1385"/>
                    <a:pt x="379" y="1290"/>
                    <a:pt x="398" y="1196"/>
                  </a:cubicBezTo>
                  <a:cubicBezTo>
                    <a:pt x="406" y="1161"/>
                    <a:pt x="414" y="1128"/>
                    <a:pt x="424" y="1095"/>
                  </a:cubicBezTo>
                  <a:cubicBezTo>
                    <a:pt x="492" y="1095"/>
                    <a:pt x="561" y="1057"/>
                    <a:pt x="585" y="992"/>
                  </a:cubicBezTo>
                  <a:cubicBezTo>
                    <a:pt x="609" y="924"/>
                    <a:pt x="637" y="858"/>
                    <a:pt x="669" y="793"/>
                  </a:cubicBezTo>
                  <a:cubicBezTo>
                    <a:pt x="693" y="751"/>
                    <a:pt x="716" y="712"/>
                    <a:pt x="742" y="674"/>
                  </a:cubicBezTo>
                  <a:cubicBezTo>
                    <a:pt x="773" y="628"/>
                    <a:pt x="807" y="585"/>
                    <a:pt x="843" y="544"/>
                  </a:cubicBezTo>
                  <a:cubicBezTo>
                    <a:pt x="862" y="525"/>
                    <a:pt x="881" y="508"/>
                    <a:pt x="900" y="490"/>
                  </a:cubicBezTo>
                  <a:cubicBezTo>
                    <a:pt x="929" y="468"/>
                    <a:pt x="957" y="448"/>
                    <a:pt x="987" y="427"/>
                  </a:cubicBezTo>
                  <a:cubicBezTo>
                    <a:pt x="998" y="421"/>
                    <a:pt x="1009" y="416"/>
                    <a:pt x="1020" y="410"/>
                  </a:cubicBezTo>
                  <a:cubicBezTo>
                    <a:pt x="1039" y="400"/>
                    <a:pt x="1060" y="391"/>
                    <a:pt x="1081" y="384"/>
                  </a:cubicBezTo>
                  <a:cubicBezTo>
                    <a:pt x="1101" y="378"/>
                    <a:pt x="1123" y="373"/>
                    <a:pt x="1144" y="368"/>
                  </a:cubicBezTo>
                  <a:cubicBezTo>
                    <a:pt x="1155" y="367"/>
                    <a:pt x="1164" y="364"/>
                    <a:pt x="1176" y="364"/>
                  </a:cubicBezTo>
                  <a:cubicBezTo>
                    <a:pt x="1182" y="363"/>
                    <a:pt x="1189" y="363"/>
                    <a:pt x="1196" y="363"/>
                  </a:cubicBezTo>
                  <a:close/>
                  <a:moveTo>
                    <a:pt x="1202" y="1"/>
                  </a:moveTo>
                  <a:cubicBezTo>
                    <a:pt x="995" y="1"/>
                    <a:pt x="785" y="100"/>
                    <a:pt x="640" y="243"/>
                  </a:cubicBezTo>
                  <a:cubicBezTo>
                    <a:pt x="614" y="269"/>
                    <a:pt x="590" y="296"/>
                    <a:pt x="566" y="322"/>
                  </a:cubicBezTo>
                  <a:cubicBezTo>
                    <a:pt x="563" y="322"/>
                    <a:pt x="560" y="322"/>
                    <a:pt x="557" y="322"/>
                  </a:cubicBezTo>
                  <a:cubicBezTo>
                    <a:pt x="525" y="322"/>
                    <a:pt x="494" y="330"/>
                    <a:pt x="466" y="346"/>
                  </a:cubicBezTo>
                  <a:cubicBezTo>
                    <a:pt x="425" y="370"/>
                    <a:pt x="387" y="398"/>
                    <a:pt x="354" y="432"/>
                  </a:cubicBezTo>
                  <a:cubicBezTo>
                    <a:pt x="305" y="487"/>
                    <a:pt x="262" y="547"/>
                    <a:pt x="229" y="614"/>
                  </a:cubicBezTo>
                  <a:cubicBezTo>
                    <a:pt x="150" y="759"/>
                    <a:pt x="91" y="918"/>
                    <a:pt x="55" y="1081"/>
                  </a:cubicBezTo>
                  <a:cubicBezTo>
                    <a:pt x="36" y="1163"/>
                    <a:pt x="22" y="1247"/>
                    <a:pt x="14" y="1331"/>
                  </a:cubicBezTo>
                  <a:cubicBezTo>
                    <a:pt x="6" y="1410"/>
                    <a:pt x="1" y="1489"/>
                    <a:pt x="3" y="1567"/>
                  </a:cubicBezTo>
                  <a:cubicBezTo>
                    <a:pt x="10" y="1711"/>
                    <a:pt x="50" y="1852"/>
                    <a:pt x="115" y="1980"/>
                  </a:cubicBezTo>
                  <a:cubicBezTo>
                    <a:pt x="167" y="2084"/>
                    <a:pt x="226" y="2203"/>
                    <a:pt x="335" y="2263"/>
                  </a:cubicBezTo>
                  <a:cubicBezTo>
                    <a:pt x="414" y="2308"/>
                    <a:pt x="503" y="2331"/>
                    <a:pt x="593" y="2331"/>
                  </a:cubicBezTo>
                  <a:cubicBezTo>
                    <a:pt x="612" y="2331"/>
                    <a:pt x="633" y="2331"/>
                    <a:pt x="652" y="2328"/>
                  </a:cubicBezTo>
                  <a:cubicBezTo>
                    <a:pt x="900" y="2296"/>
                    <a:pt x="1112" y="2135"/>
                    <a:pt x="1288" y="1967"/>
                  </a:cubicBezTo>
                  <a:cubicBezTo>
                    <a:pt x="1380" y="1880"/>
                    <a:pt x="1462" y="1785"/>
                    <a:pt x="1535" y="1682"/>
                  </a:cubicBezTo>
                  <a:cubicBezTo>
                    <a:pt x="1589" y="1605"/>
                    <a:pt x="1639" y="1522"/>
                    <a:pt x="1687" y="1440"/>
                  </a:cubicBezTo>
                  <a:cubicBezTo>
                    <a:pt x="1753" y="1328"/>
                    <a:pt x="1810" y="1209"/>
                    <a:pt x="1858" y="1087"/>
                  </a:cubicBezTo>
                  <a:cubicBezTo>
                    <a:pt x="1905" y="971"/>
                    <a:pt x="1929" y="846"/>
                    <a:pt x="1929" y="721"/>
                  </a:cubicBezTo>
                  <a:cubicBezTo>
                    <a:pt x="1927" y="606"/>
                    <a:pt x="1894" y="492"/>
                    <a:pt x="1836" y="391"/>
                  </a:cubicBezTo>
                  <a:cubicBezTo>
                    <a:pt x="1777" y="288"/>
                    <a:pt x="1696" y="199"/>
                    <a:pt x="1601" y="129"/>
                  </a:cubicBezTo>
                  <a:cubicBezTo>
                    <a:pt x="1506" y="63"/>
                    <a:pt x="1397" y="20"/>
                    <a:pt x="1282" y="6"/>
                  </a:cubicBezTo>
                  <a:cubicBezTo>
                    <a:pt x="1255" y="2"/>
                    <a:pt x="1229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29" name="Google Shape;8029;p17"/>
            <p:cNvSpPr/>
            <p:nvPr/>
          </p:nvSpPr>
          <p:spPr>
            <a:xfrm>
              <a:off x="4339242" y="552347"/>
              <a:ext cx="39322" cy="88910"/>
            </a:xfrm>
            <a:custGeom>
              <a:avLst/>
              <a:gdLst/>
              <a:ahLst/>
              <a:cxnLst/>
              <a:rect l="l" t="t" r="r" b="b"/>
              <a:pathLst>
                <a:path w="1353" h="3059" extrusionOk="0">
                  <a:moveTo>
                    <a:pt x="1064" y="0"/>
                  </a:moveTo>
                  <a:cubicBezTo>
                    <a:pt x="1055" y="0"/>
                    <a:pt x="1045" y="1"/>
                    <a:pt x="1036" y="2"/>
                  </a:cubicBezTo>
                  <a:cubicBezTo>
                    <a:pt x="933" y="15"/>
                    <a:pt x="835" y="85"/>
                    <a:pt x="760" y="156"/>
                  </a:cubicBezTo>
                  <a:cubicBezTo>
                    <a:pt x="586" y="325"/>
                    <a:pt x="456" y="537"/>
                    <a:pt x="357" y="757"/>
                  </a:cubicBezTo>
                  <a:cubicBezTo>
                    <a:pt x="263" y="962"/>
                    <a:pt x="192" y="1175"/>
                    <a:pt x="140" y="1394"/>
                  </a:cubicBezTo>
                  <a:cubicBezTo>
                    <a:pt x="119" y="1489"/>
                    <a:pt x="92" y="1587"/>
                    <a:pt x="78" y="1680"/>
                  </a:cubicBezTo>
                  <a:cubicBezTo>
                    <a:pt x="64" y="1775"/>
                    <a:pt x="48" y="1869"/>
                    <a:pt x="38" y="1964"/>
                  </a:cubicBezTo>
                  <a:cubicBezTo>
                    <a:pt x="29" y="2066"/>
                    <a:pt x="19" y="2169"/>
                    <a:pt x="13" y="2274"/>
                  </a:cubicBezTo>
                  <a:cubicBezTo>
                    <a:pt x="0" y="2483"/>
                    <a:pt x="8" y="2695"/>
                    <a:pt x="38" y="2902"/>
                  </a:cubicBezTo>
                  <a:cubicBezTo>
                    <a:pt x="51" y="2991"/>
                    <a:pt x="127" y="3057"/>
                    <a:pt x="216" y="3059"/>
                  </a:cubicBezTo>
                  <a:cubicBezTo>
                    <a:pt x="224" y="3057"/>
                    <a:pt x="230" y="3057"/>
                    <a:pt x="238" y="3057"/>
                  </a:cubicBezTo>
                  <a:cubicBezTo>
                    <a:pt x="330" y="3046"/>
                    <a:pt x="410" y="2955"/>
                    <a:pt x="393" y="2860"/>
                  </a:cubicBezTo>
                  <a:cubicBezTo>
                    <a:pt x="381" y="2791"/>
                    <a:pt x="371" y="2726"/>
                    <a:pt x="363" y="2658"/>
                  </a:cubicBezTo>
                  <a:lnTo>
                    <a:pt x="363" y="2658"/>
                  </a:lnTo>
                  <a:cubicBezTo>
                    <a:pt x="363" y="2660"/>
                    <a:pt x="363" y="2663"/>
                    <a:pt x="363" y="2666"/>
                  </a:cubicBezTo>
                  <a:cubicBezTo>
                    <a:pt x="363" y="2662"/>
                    <a:pt x="362" y="2657"/>
                    <a:pt x="362" y="2652"/>
                  </a:cubicBezTo>
                  <a:lnTo>
                    <a:pt x="362" y="2652"/>
                  </a:lnTo>
                  <a:cubicBezTo>
                    <a:pt x="362" y="2654"/>
                    <a:pt x="363" y="2656"/>
                    <a:pt x="363" y="2658"/>
                  </a:cubicBezTo>
                  <a:lnTo>
                    <a:pt x="363" y="2658"/>
                  </a:lnTo>
                  <a:cubicBezTo>
                    <a:pt x="363" y="2654"/>
                    <a:pt x="362" y="2651"/>
                    <a:pt x="362" y="2648"/>
                  </a:cubicBezTo>
                  <a:lnTo>
                    <a:pt x="362" y="2648"/>
                  </a:lnTo>
                  <a:cubicBezTo>
                    <a:pt x="362" y="2649"/>
                    <a:pt x="362" y="2651"/>
                    <a:pt x="362" y="2652"/>
                  </a:cubicBezTo>
                  <a:lnTo>
                    <a:pt x="362" y="2652"/>
                  </a:lnTo>
                  <a:cubicBezTo>
                    <a:pt x="362" y="2649"/>
                    <a:pt x="362" y="2647"/>
                    <a:pt x="361" y="2644"/>
                  </a:cubicBezTo>
                  <a:lnTo>
                    <a:pt x="361" y="2644"/>
                  </a:lnTo>
                  <a:cubicBezTo>
                    <a:pt x="362" y="2646"/>
                    <a:pt x="362" y="2647"/>
                    <a:pt x="362" y="2648"/>
                  </a:cubicBezTo>
                  <a:lnTo>
                    <a:pt x="362" y="2648"/>
                  </a:lnTo>
                  <a:cubicBezTo>
                    <a:pt x="358" y="2564"/>
                    <a:pt x="357" y="2481"/>
                    <a:pt x="357" y="2397"/>
                  </a:cubicBezTo>
                  <a:cubicBezTo>
                    <a:pt x="357" y="2326"/>
                    <a:pt x="363" y="2255"/>
                    <a:pt x="366" y="2184"/>
                  </a:cubicBezTo>
                  <a:cubicBezTo>
                    <a:pt x="374" y="2106"/>
                    <a:pt x="379" y="2024"/>
                    <a:pt x="390" y="1948"/>
                  </a:cubicBezTo>
                  <a:cubicBezTo>
                    <a:pt x="404" y="1864"/>
                    <a:pt x="418" y="1782"/>
                    <a:pt x="431" y="1699"/>
                  </a:cubicBezTo>
                  <a:cubicBezTo>
                    <a:pt x="447" y="1639"/>
                    <a:pt x="461" y="1577"/>
                    <a:pt x="475" y="1517"/>
                  </a:cubicBezTo>
                  <a:cubicBezTo>
                    <a:pt x="505" y="1392"/>
                    <a:pt x="542" y="1270"/>
                    <a:pt x="584" y="1150"/>
                  </a:cubicBezTo>
                  <a:cubicBezTo>
                    <a:pt x="625" y="1041"/>
                    <a:pt x="672" y="935"/>
                    <a:pt x="723" y="830"/>
                  </a:cubicBezTo>
                  <a:lnTo>
                    <a:pt x="723" y="830"/>
                  </a:lnTo>
                  <a:cubicBezTo>
                    <a:pt x="764" y="753"/>
                    <a:pt x="810" y="678"/>
                    <a:pt x="858" y="607"/>
                  </a:cubicBezTo>
                  <a:cubicBezTo>
                    <a:pt x="890" y="564"/>
                    <a:pt x="922" y="525"/>
                    <a:pt x="956" y="485"/>
                  </a:cubicBezTo>
                  <a:cubicBezTo>
                    <a:pt x="979" y="460"/>
                    <a:pt x="1002" y="438"/>
                    <a:pt x="1028" y="415"/>
                  </a:cubicBezTo>
                  <a:cubicBezTo>
                    <a:pt x="1040" y="406"/>
                    <a:pt x="1053" y="396"/>
                    <a:pt x="1066" y="387"/>
                  </a:cubicBezTo>
                  <a:lnTo>
                    <a:pt x="1072" y="384"/>
                  </a:lnTo>
                  <a:cubicBezTo>
                    <a:pt x="1094" y="391"/>
                    <a:pt x="1118" y="395"/>
                    <a:pt x="1140" y="395"/>
                  </a:cubicBezTo>
                  <a:cubicBezTo>
                    <a:pt x="1213" y="395"/>
                    <a:pt x="1282" y="357"/>
                    <a:pt x="1314" y="284"/>
                  </a:cubicBezTo>
                  <a:cubicBezTo>
                    <a:pt x="1352" y="195"/>
                    <a:pt x="1314" y="72"/>
                    <a:pt x="1218" y="37"/>
                  </a:cubicBezTo>
                  <a:cubicBezTo>
                    <a:pt x="1166" y="18"/>
                    <a:pt x="1118" y="0"/>
                    <a:pt x="10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0" name="Google Shape;8030;p17"/>
            <p:cNvSpPr/>
            <p:nvPr/>
          </p:nvSpPr>
          <p:spPr>
            <a:xfrm>
              <a:off x="4383535" y="566007"/>
              <a:ext cx="31504" cy="63158"/>
            </a:xfrm>
            <a:custGeom>
              <a:avLst/>
              <a:gdLst/>
              <a:ahLst/>
              <a:cxnLst/>
              <a:rect l="l" t="t" r="r" b="b"/>
              <a:pathLst>
                <a:path w="1084" h="2173" extrusionOk="0">
                  <a:moveTo>
                    <a:pt x="304" y="1"/>
                  </a:moveTo>
                  <a:cubicBezTo>
                    <a:pt x="264" y="1"/>
                    <a:pt x="224" y="13"/>
                    <a:pt x="191" y="39"/>
                  </a:cubicBezTo>
                  <a:cubicBezTo>
                    <a:pt x="91" y="108"/>
                    <a:pt x="42" y="246"/>
                    <a:pt x="23" y="360"/>
                  </a:cubicBezTo>
                  <a:cubicBezTo>
                    <a:pt x="1" y="515"/>
                    <a:pt x="7" y="672"/>
                    <a:pt x="40" y="824"/>
                  </a:cubicBezTo>
                  <a:cubicBezTo>
                    <a:pt x="89" y="1053"/>
                    <a:pt x="184" y="1267"/>
                    <a:pt x="281" y="1479"/>
                  </a:cubicBezTo>
                  <a:cubicBezTo>
                    <a:pt x="333" y="1587"/>
                    <a:pt x="392" y="1690"/>
                    <a:pt x="457" y="1790"/>
                  </a:cubicBezTo>
                  <a:cubicBezTo>
                    <a:pt x="529" y="1907"/>
                    <a:pt x="613" y="2016"/>
                    <a:pt x="707" y="2117"/>
                  </a:cubicBezTo>
                  <a:cubicBezTo>
                    <a:pt x="742" y="2152"/>
                    <a:pt x="789" y="2173"/>
                    <a:pt x="838" y="2173"/>
                  </a:cubicBezTo>
                  <a:cubicBezTo>
                    <a:pt x="839" y="2173"/>
                    <a:pt x="839" y="2173"/>
                    <a:pt x="840" y="2173"/>
                  </a:cubicBezTo>
                  <a:cubicBezTo>
                    <a:pt x="1000" y="2173"/>
                    <a:pt x="1083" y="1979"/>
                    <a:pt x="971" y="1864"/>
                  </a:cubicBezTo>
                  <a:cubicBezTo>
                    <a:pt x="941" y="1832"/>
                    <a:pt x="911" y="1801"/>
                    <a:pt x="881" y="1767"/>
                  </a:cubicBezTo>
                  <a:cubicBezTo>
                    <a:pt x="843" y="1720"/>
                    <a:pt x="805" y="1671"/>
                    <a:pt x="768" y="1620"/>
                  </a:cubicBezTo>
                  <a:cubicBezTo>
                    <a:pt x="739" y="1581"/>
                    <a:pt x="714" y="1537"/>
                    <a:pt x="687" y="1496"/>
                  </a:cubicBezTo>
                  <a:lnTo>
                    <a:pt x="687" y="1496"/>
                  </a:lnTo>
                  <a:cubicBezTo>
                    <a:pt x="687" y="1497"/>
                    <a:pt x="688" y="1498"/>
                    <a:pt x="688" y="1498"/>
                  </a:cubicBezTo>
                  <a:cubicBezTo>
                    <a:pt x="687" y="1497"/>
                    <a:pt x="686" y="1495"/>
                    <a:pt x="685" y="1493"/>
                  </a:cubicBezTo>
                  <a:lnTo>
                    <a:pt x="685" y="1493"/>
                  </a:lnTo>
                  <a:cubicBezTo>
                    <a:pt x="686" y="1494"/>
                    <a:pt x="686" y="1495"/>
                    <a:pt x="687" y="1496"/>
                  </a:cubicBezTo>
                  <a:lnTo>
                    <a:pt x="687" y="1496"/>
                  </a:lnTo>
                  <a:cubicBezTo>
                    <a:pt x="686" y="1494"/>
                    <a:pt x="685" y="1493"/>
                    <a:pt x="684" y="1491"/>
                  </a:cubicBezTo>
                  <a:lnTo>
                    <a:pt x="684" y="1491"/>
                  </a:lnTo>
                  <a:cubicBezTo>
                    <a:pt x="684" y="1492"/>
                    <a:pt x="685" y="1493"/>
                    <a:pt x="685" y="1493"/>
                  </a:cubicBezTo>
                  <a:lnTo>
                    <a:pt x="685" y="1493"/>
                  </a:lnTo>
                  <a:cubicBezTo>
                    <a:pt x="683" y="1491"/>
                    <a:pt x="682" y="1489"/>
                    <a:pt x="680" y="1486"/>
                  </a:cubicBezTo>
                  <a:lnTo>
                    <a:pt x="680" y="1486"/>
                  </a:lnTo>
                  <a:cubicBezTo>
                    <a:pt x="682" y="1488"/>
                    <a:pt x="683" y="1490"/>
                    <a:pt x="684" y="1491"/>
                  </a:cubicBezTo>
                  <a:lnTo>
                    <a:pt x="684" y="1491"/>
                  </a:lnTo>
                  <a:cubicBezTo>
                    <a:pt x="660" y="1448"/>
                    <a:pt x="636" y="1402"/>
                    <a:pt x="612" y="1357"/>
                  </a:cubicBezTo>
                  <a:cubicBezTo>
                    <a:pt x="555" y="1228"/>
                    <a:pt x="496" y="1096"/>
                    <a:pt x="452" y="960"/>
                  </a:cubicBezTo>
                  <a:cubicBezTo>
                    <a:pt x="427" y="889"/>
                    <a:pt x="408" y="814"/>
                    <a:pt x="392" y="740"/>
                  </a:cubicBezTo>
                  <a:cubicBezTo>
                    <a:pt x="385" y="696"/>
                    <a:pt x="379" y="650"/>
                    <a:pt x="376" y="605"/>
                  </a:cubicBezTo>
                  <a:cubicBezTo>
                    <a:pt x="376" y="569"/>
                    <a:pt x="376" y="533"/>
                    <a:pt x="377" y="496"/>
                  </a:cubicBezTo>
                  <a:cubicBezTo>
                    <a:pt x="381" y="473"/>
                    <a:pt x="384" y="450"/>
                    <a:pt x="387" y="427"/>
                  </a:cubicBezTo>
                  <a:cubicBezTo>
                    <a:pt x="392" y="409"/>
                    <a:pt x="396" y="392"/>
                    <a:pt x="401" y="376"/>
                  </a:cubicBezTo>
                  <a:cubicBezTo>
                    <a:pt x="404" y="366"/>
                    <a:pt x="409" y="357"/>
                    <a:pt x="412" y="349"/>
                  </a:cubicBezTo>
                  <a:cubicBezTo>
                    <a:pt x="414" y="346"/>
                    <a:pt x="417" y="343"/>
                    <a:pt x="419" y="340"/>
                  </a:cubicBezTo>
                  <a:cubicBezTo>
                    <a:pt x="501" y="278"/>
                    <a:pt x="517" y="159"/>
                    <a:pt x="455" y="75"/>
                  </a:cubicBezTo>
                  <a:cubicBezTo>
                    <a:pt x="418" y="27"/>
                    <a:pt x="361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1" name="Google Shape;8031;p17"/>
            <p:cNvSpPr/>
            <p:nvPr/>
          </p:nvSpPr>
          <p:spPr>
            <a:xfrm>
              <a:off x="4372578" y="585596"/>
              <a:ext cx="57050" cy="47434"/>
            </a:xfrm>
            <a:custGeom>
              <a:avLst/>
              <a:gdLst/>
              <a:ahLst/>
              <a:cxnLst/>
              <a:rect l="l" t="t" r="r" b="b"/>
              <a:pathLst>
                <a:path w="1963" h="1632" extrusionOk="0">
                  <a:moveTo>
                    <a:pt x="775" y="440"/>
                  </a:moveTo>
                  <a:cubicBezTo>
                    <a:pt x="773" y="442"/>
                    <a:pt x="770" y="444"/>
                    <a:pt x="768" y="446"/>
                  </a:cubicBezTo>
                  <a:lnTo>
                    <a:pt x="768" y="446"/>
                  </a:lnTo>
                  <a:lnTo>
                    <a:pt x="775" y="440"/>
                  </a:lnTo>
                  <a:close/>
                  <a:moveTo>
                    <a:pt x="625" y="566"/>
                  </a:moveTo>
                  <a:lnTo>
                    <a:pt x="625" y="566"/>
                  </a:lnTo>
                  <a:cubicBezTo>
                    <a:pt x="622" y="569"/>
                    <a:pt x="619" y="571"/>
                    <a:pt x="616" y="574"/>
                  </a:cubicBezTo>
                  <a:lnTo>
                    <a:pt x="616" y="574"/>
                  </a:lnTo>
                  <a:cubicBezTo>
                    <a:pt x="619" y="571"/>
                    <a:pt x="621" y="569"/>
                    <a:pt x="625" y="566"/>
                  </a:cubicBezTo>
                  <a:close/>
                  <a:moveTo>
                    <a:pt x="592" y="1082"/>
                  </a:moveTo>
                  <a:cubicBezTo>
                    <a:pt x="592" y="1082"/>
                    <a:pt x="592" y="1082"/>
                    <a:pt x="591" y="1082"/>
                  </a:cubicBezTo>
                  <a:cubicBezTo>
                    <a:pt x="592" y="1082"/>
                    <a:pt x="592" y="1082"/>
                    <a:pt x="592" y="1082"/>
                  </a:cubicBezTo>
                  <a:close/>
                  <a:moveTo>
                    <a:pt x="1656" y="1"/>
                  </a:moveTo>
                  <a:cubicBezTo>
                    <a:pt x="1635" y="1"/>
                    <a:pt x="1615" y="1"/>
                    <a:pt x="1595" y="3"/>
                  </a:cubicBezTo>
                  <a:cubicBezTo>
                    <a:pt x="1543" y="9"/>
                    <a:pt x="1491" y="22"/>
                    <a:pt x="1442" y="38"/>
                  </a:cubicBezTo>
                  <a:cubicBezTo>
                    <a:pt x="1316" y="82"/>
                    <a:pt x="1198" y="142"/>
                    <a:pt x="1087" y="213"/>
                  </a:cubicBezTo>
                  <a:cubicBezTo>
                    <a:pt x="971" y="286"/>
                    <a:pt x="861" y="367"/>
                    <a:pt x="758" y="455"/>
                  </a:cubicBezTo>
                  <a:cubicBezTo>
                    <a:pt x="761" y="453"/>
                    <a:pt x="764" y="449"/>
                    <a:pt x="768" y="446"/>
                  </a:cubicBezTo>
                  <a:lnTo>
                    <a:pt x="768" y="446"/>
                  </a:lnTo>
                  <a:lnTo>
                    <a:pt x="766" y="448"/>
                  </a:lnTo>
                  <a:lnTo>
                    <a:pt x="748" y="462"/>
                  </a:lnTo>
                  <a:lnTo>
                    <a:pt x="747" y="463"/>
                  </a:lnTo>
                  <a:lnTo>
                    <a:pt x="709" y="495"/>
                  </a:lnTo>
                  <a:lnTo>
                    <a:pt x="717" y="489"/>
                  </a:lnTo>
                  <a:lnTo>
                    <a:pt x="717" y="489"/>
                  </a:lnTo>
                  <a:cubicBezTo>
                    <a:pt x="712" y="493"/>
                    <a:pt x="705" y="498"/>
                    <a:pt x="699" y="503"/>
                  </a:cubicBezTo>
                  <a:lnTo>
                    <a:pt x="690" y="512"/>
                  </a:lnTo>
                  <a:cubicBezTo>
                    <a:pt x="683" y="517"/>
                    <a:pt x="677" y="522"/>
                    <a:pt x="672" y="527"/>
                  </a:cubicBezTo>
                  <a:lnTo>
                    <a:pt x="637" y="556"/>
                  </a:lnTo>
                  <a:lnTo>
                    <a:pt x="637" y="556"/>
                  </a:lnTo>
                  <a:cubicBezTo>
                    <a:pt x="627" y="563"/>
                    <a:pt x="617" y="572"/>
                    <a:pt x="607" y="581"/>
                  </a:cubicBezTo>
                  <a:cubicBezTo>
                    <a:pt x="608" y="580"/>
                    <a:pt x="608" y="580"/>
                    <a:pt x="608" y="580"/>
                  </a:cubicBezTo>
                  <a:lnTo>
                    <a:pt x="608" y="580"/>
                  </a:lnTo>
                  <a:cubicBezTo>
                    <a:pt x="519" y="653"/>
                    <a:pt x="435" y="731"/>
                    <a:pt x="356" y="815"/>
                  </a:cubicBezTo>
                  <a:cubicBezTo>
                    <a:pt x="273" y="900"/>
                    <a:pt x="193" y="994"/>
                    <a:pt x="137" y="1098"/>
                  </a:cubicBezTo>
                  <a:cubicBezTo>
                    <a:pt x="88" y="1195"/>
                    <a:pt x="52" y="1298"/>
                    <a:pt x="28" y="1404"/>
                  </a:cubicBezTo>
                  <a:cubicBezTo>
                    <a:pt x="1" y="1499"/>
                    <a:pt x="56" y="1597"/>
                    <a:pt x="150" y="1625"/>
                  </a:cubicBezTo>
                  <a:cubicBezTo>
                    <a:pt x="166" y="1630"/>
                    <a:pt x="181" y="1632"/>
                    <a:pt x="199" y="1632"/>
                  </a:cubicBezTo>
                  <a:cubicBezTo>
                    <a:pt x="200" y="1632"/>
                    <a:pt x="201" y="1632"/>
                    <a:pt x="202" y="1632"/>
                  </a:cubicBezTo>
                  <a:cubicBezTo>
                    <a:pt x="282" y="1632"/>
                    <a:pt x="351" y="1578"/>
                    <a:pt x="373" y="1502"/>
                  </a:cubicBezTo>
                  <a:cubicBezTo>
                    <a:pt x="387" y="1448"/>
                    <a:pt x="400" y="1394"/>
                    <a:pt x="419" y="1342"/>
                  </a:cubicBezTo>
                  <a:cubicBezTo>
                    <a:pt x="427" y="1320"/>
                    <a:pt x="438" y="1298"/>
                    <a:pt x="447" y="1277"/>
                  </a:cubicBezTo>
                  <a:cubicBezTo>
                    <a:pt x="463" y="1249"/>
                    <a:pt x="481" y="1222"/>
                    <a:pt x="498" y="1195"/>
                  </a:cubicBezTo>
                  <a:cubicBezTo>
                    <a:pt x="527" y="1157"/>
                    <a:pt x="555" y="1122"/>
                    <a:pt x="587" y="1087"/>
                  </a:cubicBezTo>
                  <a:lnTo>
                    <a:pt x="587" y="1087"/>
                  </a:lnTo>
                  <a:lnTo>
                    <a:pt x="579" y="1095"/>
                  </a:lnTo>
                  <a:lnTo>
                    <a:pt x="579" y="1095"/>
                  </a:lnTo>
                  <a:lnTo>
                    <a:pt x="588" y="1084"/>
                  </a:lnTo>
                  <a:lnTo>
                    <a:pt x="595" y="1078"/>
                  </a:lnTo>
                  <a:lnTo>
                    <a:pt x="595" y="1078"/>
                  </a:lnTo>
                  <a:cubicBezTo>
                    <a:pt x="593" y="1079"/>
                    <a:pt x="593" y="1081"/>
                    <a:pt x="592" y="1082"/>
                  </a:cubicBezTo>
                  <a:lnTo>
                    <a:pt x="592" y="1082"/>
                  </a:lnTo>
                  <a:cubicBezTo>
                    <a:pt x="671" y="1000"/>
                    <a:pt x="758" y="926"/>
                    <a:pt x="843" y="850"/>
                  </a:cubicBezTo>
                  <a:cubicBezTo>
                    <a:pt x="973" y="739"/>
                    <a:pt x="1111" y="634"/>
                    <a:pt x="1255" y="539"/>
                  </a:cubicBezTo>
                  <a:lnTo>
                    <a:pt x="1255" y="539"/>
                  </a:lnTo>
                  <a:lnTo>
                    <a:pt x="1234" y="552"/>
                  </a:lnTo>
                  <a:cubicBezTo>
                    <a:pt x="1294" y="514"/>
                    <a:pt x="1356" y="481"/>
                    <a:pt x="1419" y="449"/>
                  </a:cubicBezTo>
                  <a:cubicBezTo>
                    <a:pt x="1461" y="430"/>
                    <a:pt x="1502" y="411"/>
                    <a:pt x="1546" y="395"/>
                  </a:cubicBezTo>
                  <a:cubicBezTo>
                    <a:pt x="1565" y="389"/>
                    <a:pt x="1584" y="384"/>
                    <a:pt x="1603" y="381"/>
                  </a:cubicBezTo>
                  <a:cubicBezTo>
                    <a:pt x="1612" y="379"/>
                    <a:pt x="1620" y="378"/>
                    <a:pt x="1630" y="378"/>
                  </a:cubicBezTo>
                  <a:lnTo>
                    <a:pt x="1658" y="378"/>
                  </a:lnTo>
                  <a:cubicBezTo>
                    <a:pt x="1685" y="379"/>
                    <a:pt x="1711" y="384"/>
                    <a:pt x="1738" y="387"/>
                  </a:cubicBezTo>
                  <a:cubicBezTo>
                    <a:pt x="1744" y="388"/>
                    <a:pt x="1751" y="389"/>
                    <a:pt x="1758" y="389"/>
                  </a:cubicBezTo>
                  <a:cubicBezTo>
                    <a:pt x="1851" y="389"/>
                    <a:pt x="1933" y="320"/>
                    <a:pt x="1946" y="226"/>
                  </a:cubicBezTo>
                  <a:cubicBezTo>
                    <a:pt x="1962" y="123"/>
                    <a:pt x="1893" y="28"/>
                    <a:pt x="1791" y="11"/>
                  </a:cubicBezTo>
                  <a:cubicBezTo>
                    <a:pt x="1747" y="4"/>
                    <a:pt x="1701" y="1"/>
                    <a:pt x="1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2" name="Google Shape;8032;p17"/>
            <p:cNvSpPr/>
            <p:nvPr/>
          </p:nvSpPr>
          <p:spPr>
            <a:xfrm>
              <a:off x="4432275" y="595419"/>
              <a:ext cx="43768" cy="13631"/>
            </a:xfrm>
            <a:custGeom>
              <a:avLst/>
              <a:gdLst/>
              <a:ahLst/>
              <a:cxnLst/>
              <a:rect l="l" t="t" r="r" b="b"/>
              <a:pathLst>
                <a:path w="1506" h="469" extrusionOk="0">
                  <a:moveTo>
                    <a:pt x="212" y="1"/>
                  </a:moveTo>
                  <a:cubicBezTo>
                    <a:pt x="174" y="1"/>
                    <a:pt x="136" y="12"/>
                    <a:pt x="105" y="37"/>
                  </a:cubicBezTo>
                  <a:cubicBezTo>
                    <a:pt x="103" y="37"/>
                    <a:pt x="103" y="38"/>
                    <a:pt x="103" y="38"/>
                  </a:cubicBezTo>
                  <a:cubicBezTo>
                    <a:pt x="78" y="56"/>
                    <a:pt x="59" y="76"/>
                    <a:pt x="43" y="102"/>
                  </a:cubicBezTo>
                  <a:cubicBezTo>
                    <a:pt x="0" y="171"/>
                    <a:pt x="6" y="274"/>
                    <a:pt x="68" y="331"/>
                  </a:cubicBezTo>
                  <a:cubicBezTo>
                    <a:pt x="98" y="361"/>
                    <a:pt x="135" y="385"/>
                    <a:pt x="174" y="399"/>
                  </a:cubicBezTo>
                  <a:cubicBezTo>
                    <a:pt x="219" y="415"/>
                    <a:pt x="263" y="426"/>
                    <a:pt x="307" y="432"/>
                  </a:cubicBezTo>
                  <a:cubicBezTo>
                    <a:pt x="377" y="442"/>
                    <a:pt x="445" y="448"/>
                    <a:pt x="515" y="451"/>
                  </a:cubicBezTo>
                  <a:cubicBezTo>
                    <a:pt x="608" y="458"/>
                    <a:pt x="701" y="463"/>
                    <a:pt x="796" y="464"/>
                  </a:cubicBezTo>
                  <a:cubicBezTo>
                    <a:pt x="852" y="466"/>
                    <a:pt x="909" y="467"/>
                    <a:pt x="966" y="469"/>
                  </a:cubicBezTo>
                  <a:cubicBezTo>
                    <a:pt x="1089" y="469"/>
                    <a:pt x="1213" y="464"/>
                    <a:pt x="1336" y="453"/>
                  </a:cubicBezTo>
                  <a:cubicBezTo>
                    <a:pt x="1434" y="445"/>
                    <a:pt x="1506" y="347"/>
                    <a:pt x="1494" y="250"/>
                  </a:cubicBezTo>
                  <a:cubicBezTo>
                    <a:pt x="1481" y="158"/>
                    <a:pt x="1402" y="89"/>
                    <a:pt x="1311" y="89"/>
                  </a:cubicBezTo>
                  <a:cubicBezTo>
                    <a:pt x="1304" y="89"/>
                    <a:pt x="1297" y="90"/>
                    <a:pt x="1290" y="91"/>
                  </a:cubicBezTo>
                  <a:cubicBezTo>
                    <a:pt x="1268" y="94"/>
                    <a:pt x="1244" y="95"/>
                    <a:pt x="1222" y="97"/>
                  </a:cubicBezTo>
                  <a:cubicBezTo>
                    <a:pt x="1134" y="100"/>
                    <a:pt x="1046" y="101"/>
                    <a:pt x="959" y="101"/>
                  </a:cubicBezTo>
                  <a:cubicBezTo>
                    <a:pt x="861" y="101"/>
                    <a:pt x="763" y="99"/>
                    <a:pt x="665" y="95"/>
                  </a:cubicBezTo>
                  <a:lnTo>
                    <a:pt x="670" y="95"/>
                  </a:lnTo>
                  <a:cubicBezTo>
                    <a:pt x="564" y="89"/>
                    <a:pt x="459" y="78"/>
                    <a:pt x="353" y="60"/>
                  </a:cubicBezTo>
                  <a:cubicBezTo>
                    <a:pt x="317" y="22"/>
                    <a:pt x="26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3" name="Google Shape;8033;p17"/>
            <p:cNvSpPr/>
            <p:nvPr/>
          </p:nvSpPr>
          <p:spPr>
            <a:xfrm>
              <a:off x="4446662" y="576528"/>
              <a:ext cx="15752" cy="43946"/>
            </a:xfrm>
            <a:custGeom>
              <a:avLst/>
              <a:gdLst/>
              <a:ahLst/>
              <a:cxnLst/>
              <a:rect l="l" t="t" r="r" b="b"/>
              <a:pathLst>
                <a:path w="542" h="1512" extrusionOk="0">
                  <a:moveTo>
                    <a:pt x="330" y="1"/>
                  </a:moveTo>
                  <a:cubicBezTo>
                    <a:pt x="246" y="1"/>
                    <a:pt x="170" y="55"/>
                    <a:pt x="145" y="139"/>
                  </a:cubicBezTo>
                  <a:cubicBezTo>
                    <a:pt x="122" y="223"/>
                    <a:pt x="99" y="307"/>
                    <a:pt x="80" y="392"/>
                  </a:cubicBezTo>
                  <a:cubicBezTo>
                    <a:pt x="58" y="490"/>
                    <a:pt x="40" y="589"/>
                    <a:pt x="31" y="687"/>
                  </a:cubicBezTo>
                  <a:cubicBezTo>
                    <a:pt x="5" y="908"/>
                    <a:pt x="1" y="1132"/>
                    <a:pt x="15" y="1353"/>
                  </a:cubicBezTo>
                  <a:cubicBezTo>
                    <a:pt x="21" y="1443"/>
                    <a:pt x="107" y="1511"/>
                    <a:pt x="194" y="1511"/>
                  </a:cubicBezTo>
                  <a:cubicBezTo>
                    <a:pt x="200" y="1511"/>
                    <a:pt x="206" y="1510"/>
                    <a:pt x="214" y="1510"/>
                  </a:cubicBezTo>
                  <a:cubicBezTo>
                    <a:pt x="298" y="1499"/>
                    <a:pt x="376" y="1421"/>
                    <a:pt x="373" y="1333"/>
                  </a:cubicBezTo>
                  <a:cubicBezTo>
                    <a:pt x="365" y="1173"/>
                    <a:pt x="369" y="1013"/>
                    <a:pt x="382" y="851"/>
                  </a:cubicBezTo>
                  <a:lnTo>
                    <a:pt x="382" y="851"/>
                  </a:lnTo>
                  <a:cubicBezTo>
                    <a:pt x="382" y="853"/>
                    <a:pt x="382" y="855"/>
                    <a:pt x="382" y="858"/>
                  </a:cubicBezTo>
                  <a:cubicBezTo>
                    <a:pt x="388" y="798"/>
                    <a:pt x="392" y="734"/>
                    <a:pt x="404" y="676"/>
                  </a:cubicBezTo>
                  <a:cubicBezTo>
                    <a:pt x="412" y="625"/>
                    <a:pt x="423" y="573"/>
                    <a:pt x="433" y="522"/>
                  </a:cubicBezTo>
                  <a:cubicBezTo>
                    <a:pt x="456" y="429"/>
                    <a:pt x="480" y="335"/>
                    <a:pt x="510" y="243"/>
                  </a:cubicBezTo>
                  <a:cubicBezTo>
                    <a:pt x="542" y="144"/>
                    <a:pt x="477" y="36"/>
                    <a:pt x="381" y="8"/>
                  </a:cubicBezTo>
                  <a:cubicBezTo>
                    <a:pt x="364" y="3"/>
                    <a:pt x="347" y="1"/>
                    <a:pt x="3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4" name="Google Shape;8034;p17"/>
            <p:cNvSpPr/>
            <p:nvPr/>
          </p:nvSpPr>
          <p:spPr>
            <a:xfrm>
              <a:off x="4498424" y="557607"/>
              <a:ext cx="44146" cy="81963"/>
            </a:xfrm>
            <a:custGeom>
              <a:avLst/>
              <a:gdLst/>
              <a:ahLst/>
              <a:cxnLst/>
              <a:rect l="l" t="t" r="r" b="b"/>
              <a:pathLst>
                <a:path w="1519" h="2820" extrusionOk="0">
                  <a:moveTo>
                    <a:pt x="823" y="1"/>
                  </a:moveTo>
                  <a:cubicBezTo>
                    <a:pt x="691" y="1"/>
                    <a:pt x="561" y="26"/>
                    <a:pt x="437" y="75"/>
                  </a:cubicBezTo>
                  <a:cubicBezTo>
                    <a:pt x="295" y="130"/>
                    <a:pt x="157" y="206"/>
                    <a:pt x="56" y="320"/>
                  </a:cubicBezTo>
                  <a:cubicBezTo>
                    <a:pt x="29" y="353"/>
                    <a:pt x="12" y="393"/>
                    <a:pt x="5" y="434"/>
                  </a:cubicBezTo>
                  <a:cubicBezTo>
                    <a:pt x="0" y="462"/>
                    <a:pt x="2" y="491"/>
                    <a:pt x="10" y="519"/>
                  </a:cubicBezTo>
                  <a:cubicBezTo>
                    <a:pt x="24" y="579"/>
                    <a:pt x="65" y="629"/>
                    <a:pt x="121" y="654"/>
                  </a:cubicBezTo>
                  <a:cubicBezTo>
                    <a:pt x="159" y="668"/>
                    <a:pt x="199" y="675"/>
                    <a:pt x="239" y="675"/>
                  </a:cubicBezTo>
                  <a:cubicBezTo>
                    <a:pt x="254" y="675"/>
                    <a:pt x="270" y="674"/>
                    <a:pt x="285" y="671"/>
                  </a:cubicBezTo>
                  <a:cubicBezTo>
                    <a:pt x="312" y="668"/>
                    <a:pt x="339" y="667"/>
                    <a:pt x="365" y="662"/>
                  </a:cubicBezTo>
                  <a:cubicBezTo>
                    <a:pt x="467" y="649"/>
                    <a:pt x="540" y="556"/>
                    <a:pt x="529" y="453"/>
                  </a:cubicBezTo>
                  <a:cubicBezTo>
                    <a:pt x="528" y="448"/>
                    <a:pt x="526" y="443"/>
                    <a:pt x="526" y="439"/>
                  </a:cubicBezTo>
                  <a:cubicBezTo>
                    <a:pt x="554" y="424"/>
                    <a:pt x="583" y="415"/>
                    <a:pt x="613" y="405"/>
                  </a:cubicBezTo>
                  <a:cubicBezTo>
                    <a:pt x="648" y="394"/>
                    <a:pt x="684" y="385"/>
                    <a:pt x="722" y="377"/>
                  </a:cubicBezTo>
                  <a:cubicBezTo>
                    <a:pt x="744" y="374"/>
                    <a:pt x="767" y="371"/>
                    <a:pt x="790" y="369"/>
                  </a:cubicBezTo>
                  <a:cubicBezTo>
                    <a:pt x="797" y="368"/>
                    <a:pt x="803" y="368"/>
                    <a:pt x="810" y="368"/>
                  </a:cubicBezTo>
                  <a:cubicBezTo>
                    <a:pt x="823" y="368"/>
                    <a:pt x="836" y="369"/>
                    <a:pt x="849" y="369"/>
                  </a:cubicBezTo>
                  <a:cubicBezTo>
                    <a:pt x="860" y="371"/>
                    <a:pt x="870" y="372"/>
                    <a:pt x="879" y="374"/>
                  </a:cubicBezTo>
                  <a:lnTo>
                    <a:pt x="893" y="377"/>
                  </a:lnTo>
                  <a:lnTo>
                    <a:pt x="896" y="378"/>
                  </a:lnTo>
                  <a:lnTo>
                    <a:pt x="898" y="382"/>
                  </a:lnTo>
                  <a:lnTo>
                    <a:pt x="901" y="386"/>
                  </a:lnTo>
                  <a:cubicBezTo>
                    <a:pt x="903" y="390"/>
                    <a:pt x="904" y="393"/>
                    <a:pt x="906" y="397"/>
                  </a:cubicBezTo>
                  <a:cubicBezTo>
                    <a:pt x="908" y="402"/>
                    <a:pt x="908" y="405"/>
                    <a:pt x="909" y="410"/>
                  </a:cubicBezTo>
                  <a:lnTo>
                    <a:pt x="911" y="423"/>
                  </a:lnTo>
                  <a:lnTo>
                    <a:pt x="911" y="445"/>
                  </a:lnTo>
                  <a:cubicBezTo>
                    <a:pt x="909" y="462"/>
                    <a:pt x="906" y="480"/>
                    <a:pt x="903" y="497"/>
                  </a:cubicBezTo>
                  <a:cubicBezTo>
                    <a:pt x="896" y="519"/>
                    <a:pt x="890" y="541"/>
                    <a:pt x="884" y="560"/>
                  </a:cubicBezTo>
                  <a:cubicBezTo>
                    <a:pt x="871" y="589"/>
                    <a:pt x="858" y="617"/>
                    <a:pt x="846" y="646"/>
                  </a:cubicBezTo>
                  <a:cubicBezTo>
                    <a:pt x="820" y="689"/>
                    <a:pt x="795" y="728"/>
                    <a:pt x="768" y="768"/>
                  </a:cubicBezTo>
                  <a:cubicBezTo>
                    <a:pt x="733" y="817"/>
                    <a:pt x="697" y="864"/>
                    <a:pt x="657" y="909"/>
                  </a:cubicBezTo>
                  <a:cubicBezTo>
                    <a:pt x="626" y="939"/>
                    <a:pt x="597" y="970"/>
                    <a:pt x="569" y="1005"/>
                  </a:cubicBezTo>
                  <a:cubicBezTo>
                    <a:pt x="532" y="1054"/>
                    <a:pt x="515" y="1116"/>
                    <a:pt x="523" y="1178"/>
                  </a:cubicBezTo>
                  <a:cubicBezTo>
                    <a:pt x="542" y="1338"/>
                    <a:pt x="716" y="1366"/>
                    <a:pt x="843" y="1406"/>
                  </a:cubicBezTo>
                  <a:cubicBezTo>
                    <a:pt x="865" y="1415"/>
                    <a:pt x="885" y="1425"/>
                    <a:pt x="908" y="1436"/>
                  </a:cubicBezTo>
                  <a:cubicBezTo>
                    <a:pt x="925" y="1445"/>
                    <a:pt x="944" y="1455"/>
                    <a:pt x="960" y="1469"/>
                  </a:cubicBezTo>
                  <a:cubicBezTo>
                    <a:pt x="976" y="1482"/>
                    <a:pt x="991" y="1494"/>
                    <a:pt x="1007" y="1509"/>
                  </a:cubicBezTo>
                  <a:cubicBezTo>
                    <a:pt x="1021" y="1523"/>
                    <a:pt x="1034" y="1536"/>
                    <a:pt x="1047" y="1551"/>
                  </a:cubicBezTo>
                  <a:cubicBezTo>
                    <a:pt x="1059" y="1567"/>
                    <a:pt x="1074" y="1583"/>
                    <a:pt x="1083" y="1601"/>
                  </a:cubicBezTo>
                  <a:cubicBezTo>
                    <a:pt x="1094" y="1620"/>
                    <a:pt x="1104" y="1637"/>
                    <a:pt x="1113" y="1656"/>
                  </a:cubicBezTo>
                  <a:cubicBezTo>
                    <a:pt x="1120" y="1669"/>
                    <a:pt x="1124" y="1681"/>
                    <a:pt x="1129" y="1694"/>
                  </a:cubicBezTo>
                  <a:cubicBezTo>
                    <a:pt x="1135" y="1716"/>
                    <a:pt x="1143" y="1738"/>
                    <a:pt x="1147" y="1762"/>
                  </a:cubicBezTo>
                  <a:cubicBezTo>
                    <a:pt x="1150" y="1784"/>
                    <a:pt x="1153" y="1806"/>
                    <a:pt x="1156" y="1828"/>
                  </a:cubicBezTo>
                  <a:lnTo>
                    <a:pt x="1156" y="1908"/>
                  </a:lnTo>
                  <a:cubicBezTo>
                    <a:pt x="1153" y="1936"/>
                    <a:pt x="1148" y="1966"/>
                    <a:pt x="1143" y="1996"/>
                  </a:cubicBezTo>
                  <a:cubicBezTo>
                    <a:pt x="1137" y="2022"/>
                    <a:pt x="1129" y="2045"/>
                    <a:pt x="1121" y="2071"/>
                  </a:cubicBezTo>
                  <a:cubicBezTo>
                    <a:pt x="1110" y="2102"/>
                    <a:pt x="1096" y="2134"/>
                    <a:pt x="1082" y="2164"/>
                  </a:cubicBezTo>
                  <a:cubicBezTo>
                    <a:pt x="1058" y="2210"/>
                    <a:pt x="1031" y="2254"/>
                    <a:pt x="1002" y="2297"/>
                  </a:cubicBezTo>
                  <a:cubicBezTo>
                    <a:pt x="983" y="2322"/>
                    <a:pt x="963" y="2348"/>
                    <a:pt x="942" y="2371"/>
                  </a:cubicBezTo>
                  <a:cubicBezTo>
                    <a:pt x="925" y="2389"/>
                    <a:pt x="909" y="2405"/>
                    <a:pt x="892" y="2420"/>
                  </a:cubicBezTo>
                  <a:cubicBezTo>
                    <a:pt x="879" y="2430"/>
                    <a:pt x="868" y="2438"/>
                    <a:pt x="855" y="2447"/>
                  </a:cubicBezTo>
                  <a:lnTo>
                    <a:pt x="843" y="2454"/>
                  </a:lnTo>
                  <a:lnTo>
                    <a:pt x="833" y="2457"/>
                  </a:lnTo>
                  <a:cubicBezTo>
                    <a:pt x="740" y="2496"/>
                    <a:pt x="692" y="2604"/>
                    <a:pt x="729" y="2701"/>
                  </a:cubicBezTo>
                  <a:cubicBezTo>
                    <a:pt x="760" y="2770"/>
                    <a:pt x="828" y="2818"/>
                    <a:pt x="906" y="2819"/>
                  </a:cubicBezTo>
                  <a:cubicBezTo>
                    <a:pt x="928" y="2819"/>
                    <a:pt x="950" y="2815"/>
                    <a:pt x="972" y="2805"/>
                  </a:cubicBezTo>
                  <a:cubicBezTo>
                    <a:pt x="1015" y="2785"/>
                    <a:pt x="1055" y="2761"/>
                    <a:pt x="1093" y="2732"/>
                  </a:cubicBezTo>
                  <a:cubicBezTo>
                    <a:pt x="1128" y="2704"/>
                    <a:pt x="1159" y="2674"/>
                    <a:pt x="1188" y="2641"/>
                  </a:cubicBezTo>
                  <a:cubicBezTo>
                    <a:pt x="1249" y="2574"/>
                    <a:pt x="1302" y="2501"/>
                    <a:pt x="1348" y="2424"/>
                  </a:cubicBezTo>
                  <a:cubicBezTo>
                    <a:pt x="1403" y="2327"/>
                    <a:pt x="1455" y="2226"/>
                    <a:pt x="1482" y="2118"/>
                  </a:cubicBezTo>
                  <a:cubicBezTo>
                    <a:pt x="1507" y="2020"/>
                    <a:pt x="1519" y="1917"/>
                    <a:pt x="1515" y="1816"/>
                  </a:cubicBezTo>
                  <a:cubicBezTo>
                    <a:pt x="1507" y="1620"/>
                    <a:pt x="1430" y="1433"/>
                    <a:pt x="1300" y="1287"/>
                  </a:cubicBezTo>
                  <a:cubicBezTo>
                    <a:pt x="1238" y="1217"/>
                    <a:pt x="1167" y="1160"/>
                    <a:pt x="1088" y="1115"/>
                  </a:cubicBezTo>
                  <a:cubicBezTo>
                    <a:pt x="1058" y="1100"/>
                    <a:pt x="1029" y="1084"/>
                    <a:pt x="998" y="1072"/>
                  </a:cubicBezTo>
                  <a:lnTo>
                    <a:pt x="1001" y="1067"/>
                  </a:lnTo>
                  <a:cubicBezTo>
                    <a:pt x="1080" y="959"/>
                    <a:pt x="1159" y="849"/>
                    <a:pt x="1210" y="724"/>
                  </a:cubicBezTo>
                  <a:cubicBezTo>
                    <a:pt x="1268" y="581"/>
                    <a:pt x="1313" y="402"/>
                    <a:pt x="1245" y="253"/>
                  </a:cubicBezTo>
                  <a:cubicBezTo>
                    <a:pt x="1211" y="184"/>
                    <a:pt x="1170" y="116"/>
                    <a:pt x="1104" y="73"/>
                  </a:cubicBezTo>
                  <a:cubicBezTo>
                    <a:pt x="1047" y="37"/>
                    <a:pt x="982" y="13"/>
                    <a:pt x="914" y="5"/>
                  </a:cubicBezTo>
                  <a:cubicBezTo>
                    <a:pt x="883" y="2"/>
                    <a:pt x="853" y="1"/>
                    <a:pt x="8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5" name="Google Shape;8035;p17"/>
            <p:cNvSpPr/>
            <p:nvPr/>
          </p:nvSpPr>
          <p:spPr>
            <a:xfrm>
              <a:off x="4568090" y="554381"/>
              <a:ext cx="46587" cy="107511"/>
            </a:xfrm>
            <a:custGeom>
              <a:avLst/>
              <a:gdLst/>
              <a:ahLst/>
              <a:cxnLst/>
              <a:rect l="l" t="t" r="r" b="b"/>
              <a:pathLst>
                <a:path w="1603" h="3699" extrusionOk="0">
                  <a:moveTo>
                    <a:pt x="367" y="1291"/>
                  </a:moveTo>
                  <a:cubicBezTo>
                    <a:pt x="367" y="1293"/>
                    <a:pt x="367" y="1296"/>
                    <a:pt x="367" y="1298"/>
                  </a:cubicBezTo>
                  <a:cubicBezTo>
                    <a:pt x="367" y="1296"/>
                    <a:pt x="367" y="1293"/>
                    <a:pt x="367" y="1291"/>
                  </a:cubicBezTo>
                  <a:close/>
                  <a:moveTo>
                    <a:pt x="698" y="3298"/>
                  </a:moveTo>
                  <a:lnTo>
                    <a:pt x="697" y="3300"/>
                  </a:lnTo>
                  <a:lnTo>
                    <a:pt x="697" y="3300"/>
                  </a:lnTo>
                  <a:cubicBezTo>
                    <a:pt x="697" y="3299"/>
                    <a:pt x="698" y="3298"/>
                    <a:pt x="698" y="3298"/>
                  </a:cubicBezTo>
                  <a:close/>
                  <a:moveTo>
                    <a:pt x="531" y="3329"/>
                  </a:moveTo>
                  <a:lnTo>
                    <a:pt x="535" y="3329"/>
                  </a:lnTo>
                  <a:lnTo>
                    <a:pt x="534" y="3329"/>
                  </a:lnTo>
                  <a:cubicBezTo>
                    <a:pt x="533" y="3329"/>
                    <a:pt x="532" y="3329"/>
                    <a:pt x="531" y="3329"/>
                  </a:cubicBezTo>
                  <a:close/>
                  <a:moveTo>
                    <a:pt x="883" y="2397"/>
                  </a:moveTo>
                  <a:lnTo>
                    <a:pt x="883" y="2397"/>
                  </a:lnTo>
                  <a:cubicBezTo>
                    <a:pt x="877" y="2468"/>
                    <a:pt x="869" y="2541"/>
                    <a:pt x="858" y="2612"/>
                  </a:cubicBezTo>
                  <a:cubicBezTo>
                    <a:pt x="836" y="2769"/>
                    <a:pt x="809" y="2926"/>
                    <a:pt x="779" y="3082"/>
                  </a:cubicBezTo>
                  <a:cubicBezTo>
                    <a:pt x="769" y="3122"/>
                    <a:pt x="758" y="3162"/>
                    <a:pt x="744" y="3201"/>
                  </a:cubicBezTo>
                  <a:cubicBezTo>
                    <a:pt x="735" y="3225"/>
                    <a:pt x="725" y="3249"/>
                    <a:pt x="714" y="3272"/>
                  </a:cubicBezTo>
                  <a:cubicBezTo>
                    <a:pt x="711" y="3279"/>
                    <a:pt x="708" y="3285"/>
                    <a:pt x="703" y="3290"/>
                  </a:cubicBezTo>
                  <a:lnTo>
                    <a:pt x="693" y="3302"/>
                  </a:lnTo>
                  <a:lnTo>
                    <a:pt x="684" y="3312"/>
                  </a:lnTo>
                  <a:lnTo>
                    <a:pt x="685" y="3311"/>
                  </a:lnTo>
                  <a:lnTo>
                    <a:pt x="685" y="3311"/>
                  </a:lnTo>
                  <a:cubicBezTo>
                    <a:pt x="675" y="3320"/>
                    <a:pt x="663" y="3328"/>
                    <a:pt x="652" y="3334"/>
                  </a:cubicBezTo>
                  <a:lnTo>
                    <a:pt x="671" y="3321"/>
                  </a:lnTo>
                  <a:lnTo>
                    <a:pt x="659" y="3328"/>
                  </a:lnTo>
                  <a:lnTo>
                    <a:pt x="651" y="3331"/>
                  </a:lnTo>
                  <a:lnTo>
                    <a:pt x="638" y="3334"/>
                  </a:lnTo>
                  <a:cubicBezTo>
                    <a:pt x="629" y="3335"/>
                    <a:pt x="620" y="3336"/>
                    <a:pt x="611" y="3337"/>
                  </a:cubicBezTo>
                  <a:lnTo>
                    <a:pt x="611" y="3337"/>
                  </a:lnTo>
                  <a:cubicBezTo>
                    <a:pt x="613" y="3336"/>
                    <a:pt x="615" y="3336"/>
                    <a:pt x="617" y="3336"/>
                  </a:cubicBezTo>
                  <a:lnTo>
                    <a:pt x="570" y="3336"/>
                  </a:lnTo>
                  <a:cubicBezTo>
                    <a:pt x="562" y="3334"/>
                    <a:pt x="553" y="3332"/>
                    <a:pt x="543" y="3331"/>
                  </a:cubicBezTo>
                  <a:cubicBezTo>
                    <a:pt x="539" y="3330"/>
                    <a:pt x="533" y="3328"/>
                    <a:pt x="529" y="3328"/>
                  </a:cubicBezTo>
                  <a:lnTo>
                    <a:pt x="529" y="3328"/>
                  </a:lnTo>
                  <a:cubicBezTo>
                    <a:pt x="521" y="3325"/>
                    <a:pt x="512" y="3322"/>
                    <a:pt x="508" y="3320"/>
                  </a:cubicBezTo>
                  <a:cubicBezTo>
                    <a:pt x="502" y="3317"/>
                    <a:pt x="497" y="3313"/>
                    <a:pt x="492" y="3310"/>
                  </a:cubicBezTo>
                  <a:lnTo>
                    <a:pt x="481" y="3301"/>
                  </a:lnTo>
                  <a:lnTo>
                    <a:pt x="467" y="3287"/>
                  </a:lnTo>
                  <a:cubicBezTo>
                    <a:pt x="454" y="3268"/>
                    <a:pt x="442" y="3250"/>
                    <a:pt x="427" y="3231"/>
                  </a:cubicBezTo>
                  <a:cubicBezTo>
                    <a:pt x="423" y="3222"/>
                    <a:pt x="416" y="3211"/>
                    <a:pt x="413" y="3203"/>
                  </a:cubicBezTo>
                  <a:cubicBezTo>
                    <a:pt x="409" y="3195"/>
                    <a:pt x="405" y="3188"/>
                    <a:pt x="402" y="3177"/>
                  </a:cubicBezTo>
                  <a:cubicBezTo>
                    <a:pt x="401" y="3166"/>
                    <a:pt x="396" y="3154"/>
                    <a:pt x="396" y="3146"/>
                  </a:cubicBezTo>
                  <a:cubicBezTo>
                    <a:pt x="394" y="3138"/>
                    <a:pt x="393" y="3130"/>
                    <a:pt x="393" y="3122"/>
                  </a:cubicBezTo>
                  <a:cubicBezTo>
                    <a:pt x="393" y="3111"/>
                    <a:pt x="391" y="3101"/>
                    <a:pt x="393" y="3089"/>
                  </a:cubicBezTo>
                  <a:cubicBezTo>
                    <a:pt x="394" y="3074"/>
                    <a:pt x="396" y="3060"/>
                    <a:pt x="397" y="3048"/>
                  </a:cubicBezTo>
                  <a:cubicBezTo>
                    <a:pt x="404" y="3024"/>
                    <a:pt x="410" y="3000"/>
                    <a:pt x="416" y="2976"/>
                  </a:cubicBezTo>
                  <a:cubicBezTo>
                    <a:pt x="427" y="2949"/>
                    <a:pt x="439" y="2921"/>
                    <a:pt x="453" y="2894"/>
                  </a:cubicBezTo>
                  <a:cubicBezTo>
                    <a:pt x="472" y="2858"/>
                    <a:pt x="492" y="2823"/>
                    <a:pt x="516" y="2788"/>
                  </a:cubicBezTo>
                  <a:cubicBezTo>
                    <a:pt x="556" y="2736"/>
                    <a:pt x="597" y="2683"/>
                    <a:pt x="641" y="2634"/>
                  </a:cubicBezTo>
                  <a:cubicBezTo>
                    <a:pt x="717" y="2550"/>
                    <a:pt x="799" y="2473"/>
                    <a:pt x="883" y="2397"/>
                  </a:cubicBezTo>
                  <a:close/>
                  <a:moveTo>
                    <a:pt x="801" y="1"/>
                  </a:moveTo>
                  <a:cubicBezTo>
                    <a:pt x="784" y="1"/>
                    <a:pt x="768" y="3"/>
                    <a:pt x="752" y="8"/>
                  </a:cubicBezTo>
                  <a:cubicBezTo>
                    <a:pt x="660" y="38"/>
                    <a:pt x="567" y="72"/>
                    <a:pt x="489" y="132"/>
                  </a:cubicBezTo>
                  <a:cubicBezTo>
                    <a:pt x="413" y="193"/>
                    <a:pt x="347" y="265"/>
                    <a:pt x="293" y="345"/>
                  </a:cubicBezTo>
                  <a:cubicBezTo>
                    <a:pt x="181" y="510"/>
                    <a:pt x="82" y="692"/>
                    <a:pt x="43" y="890"/>
                  </a:cubicBezTo>
                  <a:cubicBezTo>
                    <a:pt x="2" y="1104"/>
                    <a:pt x="0" y="1324"/>
                    <a:pt x="41" y="1537"/>
                  </a:cubicBezTo>
                  <a:cubicBezTo>
                    <a:pt x="71" y="1699"/>
                    <a:pt x="119" y="1886"/>
                    <a:pt x="272" y="1974"/>
                  </a:cubicBezTo>
                  <a:cubicBezTo>
                    <a:pt x="350" y="2020"/>
                    <a:pt x="440" y="2044"/>
                    <a:pt x="531" y="2044"/>
                  </a:cubicBezTo>
                  <a:cubicBezTo>
                    <a:pt x="536" y="2044"/>
                    <a:pt x="542" y="2044"/>
                    <a:pt x="548" y="2044"/>
                  </a:cubicBezTo>
                  <a:cubicBezTo>
                    <a:pt x="635" y="2041"/>
                    <a:pt x="720" y="2014"/>
                    <a:pt x="796" y="1970"/>
                  </a:cubicBezTo>
                  <a:cubicBezTo>
                    <a:pt x="844" y="1941"/>
                    <a:pt x="888" y="1906"/>
                    <a:pt x="929" y="1868"/>
                  </a:cubicBezTo>
                  <a:lnTo>
                    <a:pt x="929" y="1868"/>
                  </a:lnTo>
                  <a:cubicBezTo>
                    <a:pt x="928" y="1882"/>
                    <a:pt x="928" y="1895"/>
                    <a:pt x="926" y="1909"/>
                  </a:cubicBezTo>
                  <a:cubicBezTo>
                    <a:pt x="820" y="1996"/>
                    <a:pt x="716" y="2085"/>
                    <a:pt x="614" y="2177"/>
                  </a:cubicBezTo>
                  <a:cubicBezTo>
                    <a:pt x="431" y="2340"/>
                    <a:pt x="247" y="2517"/>
                    <a:pt x="133" y="2739"/>
                  </a:cubicBezTo>
                  <a:cubicBezTo>
                    <a:pt x="78" y="2847"/>
                    <a:pt x="33" y="2970"/>
                    <a:pt x="33" y="3095"/>
                  </a:cubicBezTo>
                  <a:cubicBezTo>
                    <a:pt x="30" y="3209"/>
                    <a:pt x="62" y="3323"/>
                    <a:pt x="122" y="3420"/>
                  </a:cubicBezTo>
                  <a:cubicBezTo>
                    <a:pt x="182" y="3519"/>
                    <a:pt x="268" y="3616"/>
                    <a:pt x="380" y="3657"/>
                  </a:cubicBezTo>
                  <a:cubicBezTo>
                    <a:pt x="450" y="3684"/>
                    <a:pt x="526" y="3697"/>
                    <a:pt x="600" y="3698"/>
                  </a:cubicBezTo>
                  <a:cubicBezTo>
                    <a:pt x="632" y="3698"/>
                    <a:pt x="662" y="3695"/>
                    <a:pt x="692" y="3692"/>
                  </a:cubicBezTo>
                  <a:cubicBezTo>
                    <a:pt x="811" y="3674"/>
                    <a:pt x="913" y="3602"/>
                    <a:pt x="983" y="3510"/>
                  </a:cubicBezTo>
                  <a:cubicBezTo>
                    <a:pt x="1053" y="3420"/>
                    <a:pt x="1086" y="3298"/>
                    <a:pt x="1111" y="3188"/>
                  </a:cubicBezTo>
                  <a:cubicBezTo>
                    <a:pt x="1135" y="3081"/>
                    <a:pt x="1151" y="2970"/>
                    <a:pt x="1168" y="2859"/>
                  </a:cubicBezTo>
                  <a:cubicBezTo>
                    <a:pt x="1198" y="2677"/>
                    <a:pt x="1219" y="2494"/>
                    <a:pt x="1235" y="2310"/>
                  </a:cubicBezTo>
                  <a:cubicBezTo>
                    <a:pt x="1260" y="2052"/>
                    <a:pt x="1276" y="1789"/>
                    <a:pt x="1328" y="1533"/>
                  </a:cubicBezTo>
                  <a:cubicBezTo>
                    <a:pt x="1354" y="1425"/>
                    <a:pt x="1385" y="1317"/>
                    <a:pt x="1423" y="1213"/>
                  </a:cubicBezTo>
                  <a:lnTo>
                    <a:pt x="1423" y="1213"/>
                  </a:lnTo>
                  <a:cubicBezTo>
                    <a:pt x="1422" y="1216"/>
                    <a:pt x="1420" y="1219"/>
                    <a:pt x="1418" y="1222"/>
                  </a:cubicBezTo>
                  <a:cubicBezTo>
                    <a:pt x="1431" y="1189"/>
                    <a:pt x="1444" y="1154"/>
                    <a:pt x="1456" y="1121"/>
                  </a:cubicBezTo>
                  <a:lnTo>
                    <a:pt x="1498" y="1042"/>
                  </a:lnTo>
                  <a:lnTo>
                    <a:pt x="1494" y="1045"/>
                  </a:lnTo>
                  <a:cubicBezTo>
                    <a:pt x="1515" y="1009"/>
                    <a:pt x="1532" y="971"/>
                    <a:pt x="1551" y="933"/>
                  </a:cubicBezTo>
                  <a:cubicBezTo>
                    <a:pt x="1566" y="901"/>
                    <a:pt x="1580" y="869"/>
                    <a:pt x="1591" y="838"/>
                  </a:cubicBezTo>
                  <a:cubicBezTo>
                    <a:pt x="1602" y="795"/>
                    <a:pt x="1599" y="749"/>
                    <a:pt x="1581" y="709"/>
                  </a:cubicBezTo>
                  <a:cubicBezTo>
                    <a:pt x="1553" y="640"/>
                    <a:pt x="1487" y="594"/>
                    <a:pt x="1412" y="594"/>
                  </a:cubicBezTo>
                  <a:cubicBezTo>
                    <a:pt x="1347" y="594"/>
                    <a:pt x="1287" y="627"/>
                    <a:pt x="1254" y="681"/>
                  </a:cubicBezTo>
                  <a:cubicBezTo>
                    <a:pt x="1189" y="781"/>
                    <a:pt x="1154" y="899"/>
                    <a:pt x="1115" y="1012"/>
                  </a:cubicBezTo>
                  <a:cubicBezTo>
                    <a:pt x="1113" y="1017"/>
                    <a:pt x="1111" y="1021"/>
                    <a:pt x="1110" y="1024"/>
                  </a:cubicBezTo>
                  <a:cubicBezTo>
                    <a:pt x="1097" y="1050"/>
                    <a:pt x="1083" y="1075"/>
                    <a:pt x="1070" y="1100"/>
                  </a:cubicBezTo>
                  <a:cubicBezTo>
                    <a:pt x="1027" y="1176"/>
                    <a:pt x="985" y="1249"/>
                    <a:pt x="937" y="1321"/>
                  </a:cubicBezTo>
                  <a:cubicBezTo>
                    <a:pt x="896" y="1377"/>
                    <a:pt x="853" y="1433"/>
                    <a:pt x="807" y="1485"/>
                  </a:cubicBezTo>
                  <a:cubicBezTo>
                    <a:pt x="760" y="1534"/>
                    <a:pt x="711" y="1582"/>
                    <a:pt x="659" y="1626"/>
                  </a:cubicBezTo>
                  <a:cubicBezTo>
                    <a:pt x="649" y="1634"/>
                    <a:pt x="635" y="1643"/>
                    <a:pt x="627" y="1648"/>
                  </a:cubicBezTo>
                  <a:cubicBezTo>
                    <a:pt x="619" y="1655"/>
                    <a:pt x="611" y="1659"/>
                    <a:pt x="603" y="1662"/>
                  </a:cubicBezTo>
                  <a:cubicBezTo>
                    <a:pt x="595" y="1666"/>
                    <a:pt x="587" y="1670"/>
                    <a:pt x="579" y="1672"/>
                  </a:cubicBezTo>
                  <a:cubicBezTo>
                    <a:pt x="572" y="1675"/>
                    <a:pt x="564" y="1677"/>
                    <a:pt x="557" y="1678"/>
                  </a:cubicBezTo>
                  <a:lnTo>
                    <a:pt x="543" y="1680"/>
                  </a:lnTo>
                  <a:lnTo>
                    <a:pt x="518" y="1680"/>
                  </a:lnTo>
                  <a:lnTo>
                    <a:pt x="529" y="1681"/>
                  </a:lnTo>
                  <a:lnTo>
                    <a:pt x="527" y="1681"/>
                  </a:lnTo>
                  <a:cubicBezTo>
                    <a:pt x="518" y="1680"/>
                    <a:pt x="507" y="1678"/>
                    <a:pt x="496" y="1677"/>
                  </a:cubicBezTo>
                  <a:lnTo>
                    <a:pt x="486" y="1674"/>
                  </a:lnTo>
                  <a:lnTo>
                    <a:pt x="467" y="1666"/>
                  </a:lnTo>
                  <a:lnTo>
                    <a:pt x="458" y="1659"/>
                  </a:lnTo>
                  <a:lnTo>
                    <a:pt x="453" y="1656"/>
                  </a:lnTo>
                  <a:lnTo>
                    <a:pt x="451" y="1655"/>
                  </a:lnTo>
                  <a:lnTo>
                    <a:pt x="445" y="1647"/>
                  </a:lnTo>
                  <a:cubicBezTo>
                    <a:pt x="442" y="1639"/>
                    <a:pt x="437" y="1632"/>
                    <a:pt x="434" y="1624"/>
                  </a:cubicBezTo>
                  <a:cubicBezTo>
                    <a:pt x="426" y="1609"/>
                    <a:pt x="421" y="1593"/>
                    <a:pt x="415" y="1577"/>
                  </a:cubicBezTo>
                  <a:cubicBezTo>
                    <a:pt x="404" y="1539"/>
                    <a:pt x="394" y="1501"/>
                    <a:pt x="386" y="1461"/>
                  </a:cubicBezTo>
                  <a:cubicBezTo>
                    <a:pt x="377" y="1402"/>
                    <a:pt x="370" y="1343"/>
                    <a:pt x="366" y="1283"/>
                  </a:cubicBezTo>
                  <a:lnTo>
                    <a:pt x="366" y="1283"/>
                  </a:lnTo>
                  <a:cubicBezTo>
                    <a:pt x="366" y="1285"/>
                    <a:pt x="367" y="1288"/>
                    <a:pt x="367" y="1291"/>
                  </a:cubicBezTo>
                  <a:lnTo>
                    <a:pt x="367" y="1291"/>
                  </a:lnTo>
                  <a:cubicBezTo>
                    <a:pt x="364" y="1233"/>
                    <a:pt x="364" y="1176"/>
                    <a:pt x="367" y="1119"/>
                  </a:cubicBezTo>
                  <a:cubicBezTo>
                    <a:pt x="372" y="1070"/>
                    <a:pt x="377" y="1021"/>
                    <a:pt x="386" y="972"/>
                  </a:cubicBezTo>
                  <a:cubicBezTo>
                    <a:pt x="394" y="939"/>
                    <a:pt x="404" y="904"/>
                    <a:pt x="415" y="873"/>
                  </a:cubicBezTo>
                  <a:cubicBezTo>
                    <a:pt x="427" y="842"/>
                    <a:pt x="440" y="812"/>
                    <a:pt x="454" y="782"/>
                  </a:cubicBezTo>
                  <a:cubicBezTo>
                    <a:pt x="494" y="708"/>
                    <a:pt x="538" y="637"/>
                    <a:pt x="586" y="567"/>
                  </a:cubicBezTo>
                  <a:cubicBezTo>
                    <a:pt x="605" y="540"/>
                    <a:pt x="625" y="515"/>
                    <a:pt x="648" y="489"/>
                  </a:cubicBezTo>
                  <a:cubicBezTo>
                    <a:pt x="660" y="475"/>
                    <a:pt x="676" y="461"/>
                    <a:pt x="690" y="448"/>
                  </a:cubicBezTo>
                  <a:cubicBezTo>
                    <a:pt x="701" y="440"/>
                    <a:pt x="711" y="432"/>
                    <a:pt x="722" y="426"/>
                  </a:cubicBezTo>
                  <a:lnTo>
                    <a:pt x="741" y="415"/>
                  </a:lnTo>
                  <a:cubicBezTo>
                    <a:pt x="760" y="407"/>
                    <a:pt x="781" y="398"/>
                    <a:pt x="798" y="391"/>
                  </a:cubicBezTo>
                  <a:cubicBezTo>
                    <a:pt x="814" y="387"/>
                    <a:pt x="831" y="382"/>
                    <a:pt x="847" y="377"/>
                  </a:cubicBezTo>
                  <a:cubicBezTo>
                    <a:pt x="948" y="350"/>
                    <a:pt x="1008" y="247"/>
                    <a:pt x="983" y="146"/>
                  </a:cubicBezTo>
                  <a:cubicBezTo>
                    <a:pt x="963" y="65"/>
                    <a:pt x="884" y="1"/>
                    <a:pt x="8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6" name="Google Shape;8036;p17"/>
            <p:cNvSpPr/>
            <p:nvPr/>
          </p:nvSpPr>
          <p:spPr>
            <a:xfrm>
              <a:off x="4624939" y="514157"/>
              <a:ext cx="35921" cy="135937"/>
            </a:xfrm>
            <a:custGeom>
              <a:avLst/>
              <a:gdLst/>
              <a:ahLst/>
              <a:cxnLst/>
              <a:rect l="l" t="t" r="r" b="b"/>
              <a:pathLst>
                <a:path w="1236" h="4677" extrusionOk="0">
                  <a:moveTo>
                    <a:pt x="807" y="3241"/>
                  </a:moveTo>
                  <a:cubicBezTo>
                    <a:pt x="806" y="3242"/>
                    <a:pt x="806" y="3243"/>
                    <a:pt x="806" y="3244"/>
                  </a:cubicBezTo>
                  <a:cubicBezTo>
                    <a:pt x="807" y="3243"/>
                    <a:pt x="807" y="3242"/>
                    <a:pt x="807" y="3241"/>
                  </a:cubicBezTo>
                  <a:close/>
                  <a:moveTo>
                    <a:pt x="774" y="0"/>
                  </a:moveTo>
                  <a:cubicBezTo>
                    <a:pt x="708" y="0"/>
                    <a:pt x="644" y="31"/>
                    <a:pt x="609" y="91"/>
                  </a:cubicBezTo>
                  <a:cubicBezTo>
                    <a:pt x="577" y="148"/>
                    <a:pt x="563" y="213"/>
                    <a:pt x="571" y="278"/>
                  </a:cubicBezTo>
                  <a:cubicBezTo>
                    <a:pt x="575" y="354"/>
                    <a:pt x="583" y="431"/>
                    <a:pt x="596" y="507"/>
                  </a:cubicBezTo>
                  <a:cubicBezTo>
                    <a:pt x="618" y="626"/>
                    <a:pt x="637" y="745"/>
                    <a:pt x="661" y="863"/>
                  </a:cubicBezTo>
                  <a:cubicBezTo>
                    <a:pt x="713" y="1126"/>
                    <a:pt x="765" y="1387"/>
                    <a:pt x="814" y="1650"/>
                  </a:cubicBezTo>
                  <a:cubicBezTo>
                    <a:pt x="814" y="1648"/>
                    <a:pt x="814" y="1646"/>
                    <a:pt x="814" y="1645"/>
                  </a:cubicBezTo>
                  <a:lnTo>
                    <a:pt x="814" y="1645"/>
                  </a:lnTo>
                  <a:cubicBezTo>
                    <a:pt x="827" y="1718"/>
                    <a:pt x="837" y="1793"/>
                    <a:pt x="849" y="1867"/>
                  </a:cubicBezTo>
                  <a:cubicBezTo>
                    <a:pt x="870" y="1995"/>
                    <a:pt x="886" y="2125"/>
                    <a:pt x="893" y="2255"/>
                  </a:cubicBezTo>
                  <a:cubicBezTo>
                    <a:pt x="900" y="2399"/>
                    <a:pt x="897" y="2543"/>
                    <a:pt x="887" y="2687"/>
                  </a:cubicBezTo>
                  <a:cubicBezTo>
                    <a:pt x="871" y="2873"/>
                    <a:pt x="845" y="3058"/>
                    <a:pt x="807" y="3241"/>
                  </a:cubicBezTo>
                  <a:lnTo>
                    <a:pt x="807" y="3241"/>
                  </a:lnTo>
                  <a:cubicBezTo>
                    <a:pt x="807" y="3240"/>
                    <a:pt x="808" y="3240"/>
                    <a:pt x="808" y="3240"/>
                  </a:cubicBezTo>
                  <a:lnTo>
                    <a:pt x="808" y="3240"/>
                  </a:lnTo>
                  <a:cubicBezTo>
                    <a:pt x="783" y="3354"/>
                    <a:pt x="751" y="3468"/>
                    <a:pt x="713" y="3578"/>
                  </a:cubicBezTo>
                  <a:cubicBezTo>
                    <a:pt x="689" y="3645"/>
                    <a:pt x="661" y="3708"/>
                    <a:pt x="631" y="3770"/>
                  </a:cubicBezTo>
                  <a:cubicBezTo>
                    <a:pt x="607" y="3814"/>
                    <a:pt x="582" y="3855"/>
                    <a:pt x="553" y="3895"/>
                  </a:cubicBezTo>
                  <a:lnTo>
                    <a:pt x="567" y="3878"/>
                  </a:lnTo>
                  <a:lnTo>
                    <a:pt x="567" y="3878"/>
                  </a:lnTo>
                  <a:cubicBezTo>
                    <a:pt x="528" y="3933"/>
                    <a:pt x="485" y="3987"/>
                    <a:pt x="441" y="4039"/>
                  </a:cubicBezTo>
                  <a:cubicBezTo>
                    <a:pt x="354" y="4132"/>
                    <a:pt x="260" y="4219"/>
                    <a:pt x="164" y="4303"/>
                  </a:cubicBezTo>
                  <a:lnTo>
                    <a:pt x="97" y="4356"/>
                  </a:lnTo>
                  <a:cubicBezTo>
                    <a:pt x="12" y="4420"/>
                    <a:pt x="1" y="4546"/>
                    <a:pt x="73" y="4623"/>
                  </a:cubicBezTo>
                  <a:cubicBezTo>
                    <a:pt x="105" y="4658"/>
                    <a:pt x="151" y="4677"/>
                    <a:pt x="199" y="4677"/>
                  </a:cubicBezTo>
                  <a:cubicBezTo>
                    <a:pt x="246" y="4677"/>
                    <a:pt x="290" y="4660"/>
                    <a:pt x="327" y="4629"/>
                  </a:cubicBezTo>
                  <a:cubicBezTo>
                    <a:pt x="406" y="4563"/>
                    <a:pt x="479" y="4493"/>
                    <a:pt x="553" y="4419"/>
                  </a:cubicBezTo>
                  <a:cubicBezTo>
                    <a:pt x="673" y="4297"/>
                    <a:pt x="791" y="4167"/>
                    <a:pt x="876" y="4017"/>
                  </a:cubicBezTo>
                  <a:cubicBezTo>
                    <a:pt x="1007" y="3792"/>
                    <a:pt x="1080" y="3543"/>
                    <a:pt x="1134" y="3290"/>
                  </a:cubicBezTo>
                  <a:cubicBezTo>
                    <a:pt x="1191" y="3021"/>
                    <a:pt x="1224" y="2747"/>
                    <a:pt x="1231" y="2472"/>
                  </a:cubicBezTo>
                  <a:cubicBezTo>
                    <a:pt x="1235" y="2271"/>
                    <a:pt x="1223" y="2071"/>
                    <a:pt x="1196" y="1872"/>
                  </a:cubicBezTo>
                  <a:cubicBezTo>
                    <a:pt x="1182" y="1774"/>
                    <a:pt x="1169" y="1676"/>
                    <a:pt x="1151" y="1579"/>
                  </a:cubicBezTo>
                  <a:cubicBezTo>
                    <a:pt x="1117" y="1378"/>
                    <a:pt x="1082" y="1177"/>
                    <a:pt x="1045" y="976"/>
                  </a:cubicBezTo>
                  <a:cubicBezTo>
                    <a:pt x="1031" y="890"/>
                    <a:pt x="1015" y="805"/>
                    <a:pt x="1001" y="719"/>
                  </a:cubicBezTo>
                  <a:cubicBezTo>
                    <a:pt x="981" y="580"/>
                    <a:pt x="955" y="441"/>
                    <a:pt x="944" y="300"/>
                  </a:cubicBezTo>
                  <a:cubicBezTo>
                    <a:pt x="996" y="218"/>
                    <a:pt x="981" y="108"/>
                    <a:pt x="905" y="47"/>
                  </a:cubicBezTo>
                  <a:cubicBezTo>
                    <a:pt x="867" y="16"/>
                    <a:pt x="820" y="0"/>
                    <a:pt x="7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7" name="Google Shape;8037;p17"/>
            <p:cNvSpPr/>
            <p:nvPr/>
          </p:nvSpPr>
          <p:spPr>
            <a:xfrm>
              <a:off x="4762555" y="708448"/>
              <a:ext cx="88321" cy="18805"/>
            </a:xfrm>
            <a:custGeom>
              <a:avLst/>
              <a:gdLst/>
              <a:ahLst/>
              <a:cxnLst/>
              <a:rect l="l" t="t" r="r" b="b"/>
              <a:pathLst>
                <a:path w="3039" h="647" extrusionOk="0">
                  <a:moveTo>
                    <a:pt x="2867" y="1"/>
                  </a:moveTo>
                  <a:cubicBezTo>
                    <a:pt x="2756" y="1"/>
                    <a:pt x="2646" y="4"/>
                    <a:pt x="2535" y="7"/>
                  </a:cubicBezTo>
                  <a:cubicBezTo>
                    <a:pt x="2153" y="20"/>
                    <a:pt x="1772" y="48"/>
                    <a:pt x="1393" y="96"/>
                  </a:cubicBezTo>
                  <a:cubicBezTo>
                    <a:pt x="988" y="145"/>
                    <a:pt x="581" y="210"/>
                    <a:pt x="176" y="268"/>
                  </a:cubicBezTo>
                  <a:cubicBezTo>
                    <a:pt x="73" y="283"/>
                    <a:pt x="0" y="376"/>
                    <a:pt x="11" y="480"/>
                  </a:cubicBezTo>
                  <a:cubicBezTo>
                    <a:pt x="24" y="572"/>
                    <a:pt x="102" y="643"/>
                    <a:pt x="195" y="647"/>
                  </a:cubicBezTo>
                  <a:cubicBezTo>
                    <a:pt x="205" y="647"/>
                    <a:pt x="212" y="647"/>
                    <a:pt x="222" y="645"/>
                  </a:cubicBezTo>
                  <a:cubicBezTo>
                    <a:pt x="471" y="604"/>
                    <a:pt x="719" y="552"/>
                    <a:pt x="968" y="504"/>
                  </a:cubicBezTo>
                  <a:lnTo>
                    <a:pt x="963" y="504"/>
                  </a:lnTo>
                  <a:cubicBezTo>
                    <a:pt x="1146" y="476"/>
                    <a:pt x="1333" y="449"/>
                    <a:pt x="1514" y="425"/>
                  </a:cubicBezTo>
                  <a:cubicBezTo>
                    <a:pt x="1696" y="401"/>
                    <a:pt x="1879" y="387"/>
                    <a:pt x="2061" y="373"/>
                  </a:cubicBezTo>
                  <a:cubicBezTo>
                    <a:pt x="2289" y="361"/>
                    <a:pt x="2518" y="353"/>
                    <a:pt x="2746" y="353"/>
                  </a:cubicBezTo>
                  <a:cubicBezTo>
                    <a:pt x="2785" y="353"/>
                    <a:pt x="2825" y="353"/>
                    <a:pt x="2864" y="354"/>
                  </a:cubicBezTo>
                  <a:cubicBezTo>
                    <a:pt x="2959" y="352"/>
                    <a:pt x="3035" y="275"/>
                    <a:pt x="3037" y="180"/>
                  </a:cubicBezTo>
                  <a:cubicBezTo>
                    <a:pt x="3038" y="83"/>
                    <a:pt x="2962" y="4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8" name="Google Shape;8038;p17"/>
            <p:cNvSpPr/>
            <p:nvPr/>
          </p:nvSpPr>
          <p:spPr>
            <a:xfrm>
              <a:off x="4797461" y="733763"/>
              <a:ext cx="47372" cy="17788"/>
            </a:xfrm>
            <a:custGeom>
              <a:avLst/>
              <a:gdLst/>
              <a:ahLst/>
              <a:cxnLst/>
              <a:rect l="l" t="t" r="r" b="b"/>
              <a:pathLst>
                <a:path w="1630" h="612" extrusionOk="0">
                  <a:moveTo>
                    <a:pt x="1435" y="1"/>
                  </a:moveTo>
                  <a:cubicBezTo>
                    <a:pt x="1422" y="1"/>
                    <a:pt x="1409" y="2"/>
                    <a:pt x="1395" y="5"/>
                  </a:cubicBezTo>
                  <a:cubicBezTo>
                    <a:pt x="1128" y="78"/>
                    <a:pt x="862" y="159"/>
                    <a:pt x="591" y="211"/>
                  </a:cubicBezTo>
                  <a:cubicBezTo>
                    <a:pt x="537" y="220"/>
                    <a:pt x="482" y="228"/>
                    <a:pt x="427" y="233"/>
                  </a:cubicBezTo>
                  <a:cubicBezTo>
                    <a:pt x="405" y="234"/>
                    <a:pt x="384" y="235"/>
                    <a:pt x="362" y="235"/>
                  </a:cubicBezTo>
                  <a:lnTo>
                    <a:pt x="362" y="235"/>
                  </a:lnTo>
                  <a:cubicBezTo>
                    <a:pt x="352" y="234"/>
                    <a:pt x="343" y="233"/>
                    <a:pt x="333" y="231"/>
                  </a:cubicBezTo>
                  <a:cubicBezTo>
                    <a:pt x="325" y="230"/>
                    <a:pt x="317" y="227"/>
                    <a:pt x="310" y="225"/>
                  </a:cubicBezTo>
                  <a:cubicBezTo>
                    <a:pt x="305" y="224"/>
                    <a:pt x="300" y="220"/>
                    <a:pt x="297" y="219"/>
                  </a:cubicBezTo>
                  <a:cubicBezTo>
                    <a:pt x="271" y="207"/>
                    <a:pt x="245" y="202"/>
                    <a:pt x="218" y="202"/>
                  </a:cubicBezTo>
                  <a:cubicBezTo>
                    <a:pt x="145" y="202"/>
                    <a:pt x="75" y="244"/>
                    <a:pt x="44" y="315"/>
                  </a:cubicBezTo>
                  <a:cubicBezTo>
                    <a:pt x="1" y="412"/>
                    <a:pt x="45" y="526"/>
                    <a:pt x="142" y="567"/>
                  </a:cubicBezTo>
                  <a:cubicBezTo>
                    <a:pt x="211" y="596"/>
                    <a:pt x="286" y="612"/>
                    <a:pt x="361" y="612"/>
                  </a:cubicBezTo>
                  <a:cubicBezTo>
                    <a:pt x="364" y="612"/>
                    <a:pt x="368" y="611"/>
                    <a:pt x="371" y="611"/>
                  </a:cubicBezTo>
                  <a:cubicBezTo>
                    <a:pt x="392" y="611"/>
                    <a:pt x="411" y="610"/>
                    <a:pt x="431" y="608"/>
                  </a:cubicBezTo>
                  <a:cubicBezTo>
                    <a:pt x="523" y="602"/>
                    <a:pt x="615" y="588"/>
                    <a:pt x="705" y="566"/>
                  </a:cubicBezTo>
                  <a:cubicBezTo>
                    <a:pt x="784" y="545"/>
                    <a:pt x="867" y="526"/>
                    <a:pt x="946" y="504"/>
                  </a:cubicBezTo>
                  <a:cubicBezTo>
                    <a:pt x="1131" y="448"/>
                    <a:pt x="1316" y="391"/>
                    <a:pt x="1502" y="331"/>
                  </a:cubicBezTo>
                  <a:cubicBezTo>
                    <a:pt x="1589" y="301"/>
                    <a:pt x="1630" y="192"/>
                    <a:pt x="1596" y="108"/>
                  </a:cubicBezTo>
                  <a:cubicBezTo>
                    <a:pt x="1569" y="41"/>
                    <a:pt x="1504" y="1"/>
                    <a:pt x="14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39" name="Google Shape;8039;p17"/>
            <p:cNvSpPr/>
            <p:nvPr/>
          </p:nvSpPr>
          <p:spPr>
            <a:xfrm>
              <a:off x="3974667" y="835486"/>
              <a:ext cx="47139" cy="49527"/>
            </a:xfrm>
            <a:custGeom>
              <a:avLst/>
              <a:gdLst/>
              <a:ahLst/>
              <a:cxnLst/>
              <a:rect l="l" t="t" r="r" b="b"/>
              <a:pathLst>
                <a:path w="1622" h="1704" extrusionOk="0">
                  <a:moveTo>
                    <a:pt x="1202" y="450"/>
                  </a:moveTo>
                  <a:lnTo>
                    <a:pt x="1210" y="459"/>
                  </a:lnTo>
                  <a:cubicBezTo>
                    <a:pt x="1207" y="456"/>
                    <a:pt x="1205" y="453"/>
                    <a:pt x="1202" y="450"/>
                  </a:cubicBezTo>
                  <a:close/>
                  <a:moveTo>
                    <a:pt x="1118" y="1"/>
                  </a:moveTo>
                  <a:cubicBezTo>
                    <a:pt x="1086" y="1"/>
                    <a:pt x="1053" y="5"/>
                    <a:pt x="1022" y="15"/>
                  </a:cubicBezTo>
                  <a:cubicBezTo>
                    <a:pt x="971" y="29"/>
                    <a:pt x="925" y="51"/>
                    <a:pt x="881" y="78"/>
                  </a:cubicBezTo>
                  <a:cubicBezTo>
                    <a:pt x="841" y="103"/>
                    <a:pt x="803" y="130"/>
                    <a:pt x="767" y="160"/>
                  </a:cubicBezTo>
                  <a:cubicBezTo>
                    <a:pt x="686" y="219"/>
                    <a:pt x="669" y="333"/>
                    <a:pt x="727" y="414"/>
                  </a:cubicBezTo>
                  <a:cubicBezTo>
                    <a:pt x="764" y="462"/>
                    <a:pt x="819" y="488"/>
                    <a:pt x="875" y="488"/>
                  </a:cubicBezTo>
                  <a:cubicBezTo>
                    <a:pt x="913" y="488"/>
                    <a:pt x="950" y="476"/>
                    <a:pt x="982" y="453"/>
                  </a:cubicBezTo>
                  <a:cubicBezTo>
                    <a:pt x="1006" y="434"/>
                    <a:pt x="1030" y="417"/>
                    <a:pt x="1055" y="399"/>
                  </a:cubicBezTo>
                  <a:cubicBezTo>
                    <a:pt x="1068" y="391"/>
                    <a:pt x="1079" y="385"/>
                    <a:pt x="1091" y="377"/>
                  </a:cubicBezTo>
                  <a:lnTo>
                    <a:pt x="1103" y="372"/>
                  </a:lnTo>
                  <a:lnTo>
                    <a:pt x="1107" y="372"/>
                  </a:lnTo>
                  <a:lnTo>
                    <a:pt x="1107" y="372"/>
                  </a:lnTo>
                  <a:lnTo>
                    <a:pt x="1114" y="371"/>
                  </a:lnTo>
                  <a:cubicBezTo>
                    <a:pt x="1133" y="387"/>
                    <a:pt x="1153" y="402"/>
                    <a:pt x="1172" y="420"/>
                  </a:cubicBezTo>
                  <a:cubicBezTo>
                    <a:pt x="1182" y="430"/>
                    <a:pt x="1192" y="440"/>
                    <a:pt x="1202" y="450"/>
                  </a:cubicBezTo>
                  <a:lnTo>
                    <a:pt x="1202" y="450"/>
                  </a:lnTo>
                  <a:lnTo>
                    <a:pt x="1194" y="442"/>
                  </a:lnTo>
                  <a:lnTo>
                    <a:pt x="1194" y="442"/>
                  </a:lnTo>
                  <a:cubicBezTo>
                    <a:pt x="1207" y="453"/>
                    <a:pt x="1216" y="467"/>
                    <a:pt x="1226" y="482"/>
                  </a:cubicBezTo>
                  <a:lnTo>
                    <a:pt x="1238" y="502"/>
                  </a:lnTo>
                  <a:lnTo>
                    <a:pt x="1238" y="502"/>
                  </a:lnTo>
                  <a:cubicBezTo>
                    <a:pt x="1242" y="508"/>
                    <a:pt x="1244" y="515"/>
                    <a:pt x="1247" y="521"/>
                  </a:cubicBezTo>
                  <a:cubicBezTo>
                    <a:pt x="1248" y="528"/>
                    <a:pt x="1251" y="532"/>
                    <a:pt x="1251" y="539"/>
                  </a:cubicBezTo>
                  <a:cubicBezTo>
                    <a:pt x="1253" y="545"/>
                    <a:pt x="1253" y="551"/>
                    <a:pt x="1254" y="558"/>
                  </a:cubicBezTo>
                  <a:lnTo>
                    <a:pt x="1254" y="578"/>
                  </a:lnTo>
                  <a:lnTo>
                    <a:pt x="1250" y="602"/>
                  </a:lnTo>
                  <a:cubicBezTo>
                    <a:pt x="1248" y="608"/>
                    <a:pt x="1247" y="616"/>
                    <a:pt x="1243" y="622"/>
                  </a:cubicBezTo>
                  <a:cubicBezTo>
                    <a:pt x="1239" y="635"/>
                    <a:pt x="1234" y="648"/>
                    <a:pt x="1228" y="660"/>
                  </a:cubicBezTo>
                  <a:cubicBezTo>
                    <a:pt x="1213" y="686"/>
                    <a:pt x="1198" y="710"/>
                    <a:pt x="1182" y="735"/>
                  </a:cubicBezTo>
                  <a:cubicBezTo>
                    <a:pt x="1150" y="776"/>
                    <a:pt x="1117" y="816"/>
                    <a:pt x="1082" y="855"/>
                  </a:cubicBezTo>
                  <a:cubicBezTo>
                    <a:pt x="992" y="956"/>
                    <a:pt x="894" y="1053"/>
                    <a:pt x="791" y="1143"/>
                  </a:cubicBezTo>
                  <a:cubicBezTo>
                    <a:pt x="738" y="1186"/>
                    <a:pt x="685" y="1226"/>
                    <a:pt x="628" y="1262"/>
                  </a:cubicBezTo>
                  <a:cubicBezTo>
                    <a:pt x="605" y="1276"/>
                    <a:pt x="582" y="1292"/>
                    <a:pt x="558" y="1302"/>
                  </a:cubicBezTo>
                  <a:cubicBezTo>
                    <a:pt x="534" y="1311"/>
                    <a:pt x="510" y="1322"/>
                    <a:pt x="485" y="1332"/>
                  </a:cubicBezTo>
                  <a:cubicBezTo>
                    <a:pt x="479" y="1333"/>
                    <a:pt x="472" y="1335"/>
                    <a:pt x="465" y="1336"/>
                  </a:cubicBezTo>
                  <a:lnTo>
                    <a:pt x="446" y="1338"/>
                  </a:lnTo>
                  <a:lnTo>
                    <a:pt x="420" y="1338"/>
                  </a:lnTo>
                  <a:lnTo>
                    <a:pt x="416" y="1336"/>
                  </a:lnTo>
                  <a:lnTo>
                    <a:pt x="409" y="1333"/>
                  </a:lnTo>
                  <a:lnTo>
                    <a:pt x="403" y="1330"/>
                  </a:lnTo>
                  <a:lnTo>
                    <a:pt x="401" y="1327"/>
                  </a:lnTo>
                  <a:lnTo>
                    <a:pt x="398" y="1324"/>
                  </a:lnTo>
                  <a:lnTo>
                    <a:pt x="397" y="1319"/>
                  </a:lnTo>
                  <a:cubicBezTo>
                    <a:pt x="392" y="1311"/>
                    <a:pt x="389" y="1302"/>
                    <a:pt x="385" y="1292"/>
                  </a:cubicBezTo>
                  <a:cubicBezTo>
                    <a:pt x="378" y="1268"/>
                    <a:pt x="371" y="1245"/>
                    <a:pt x="366" y="1219"/>
                  </a:cubicBezTo>
                  <a:cubicBezTo>
                    <a:pt x="365" y="1208"/>
                    <a:pt x="363" y="1197"/>
                    <a:pt x="363" y="1189"/>
                  </a:cubicBezTo>
                  <a:lnTo>
                    <a:pt x="363" y="1162"/>
                  </a:lnTo>
                  <a:cubicBezTo>
                    <a:pt x="368" y="1110"/>
                    <a:pt x="376" y="1058"/>
                    <a:pt x="385" y="1006"/>
                  </a:cubicBezTo>
                  <a:cubicBezTo>
                    <a:pt x="392" y="983"/>
                    <a:pt x="398" y="963"/>
                    <a:pt x="404" y="942"/>
                  </a:cubicBezTo>
                  <a:cubicBezTo>
                    <a:pt x="417" y="911"/>
                    <a:pt x="430" y="882"/>
                    <a:pt x="444" y="854"/>
                  </a:cubicBezTo>
                  <a:cubicBezTo>
                    <a:pt x="472" y="800"/>
                    <a:pt x="504" y="748"/>
                    <a:pt x="537" y="697"/>
                  </a:cubicBezTo>
                  <a:cubicBezTo>
                    <a:pt x="594" y="611"/>
                    <a:pt x="561" y="490"/>
                    <a:pt x="476" y="439"/>
                  </a:cubicBezTo>
                  <a:cubicBezTo>
                    <a:pt x="445" y="420"/>
                    <a:pt x="411" y="412"/>
                    <a:pt x="378" y="412"/>
                  </a:cubicBezTo>
                  <a:cubicBezTo>
                    <a:pt x="315" y="412"/>
                    <a:pt x="253" y="443"/>
                    <a:pt x="218" y="501"/>
                  </a:cubicBezTo>
                  <a:cubicBezTo>
                    <a:pt x="143" y="616"/>
                    <a:pt x="70" y="746"/>
                    <a:pt x="40" y="881"/>
                  </a:cubicBezTo>
                  <a:cubicBezTo>
                    <a:pt x="15" y="983"/>
                    <a:pt x="1" y="1089"/>
                    <a:pt x="1" y="1197"/>
                  </a:cubicBezTo>
                  <a:cubicBezTo>
                    <a:pt x="2" y="1253"/>
                    <a:pt x="10" y="1308"/>
                    <a:pt x="26" y="1363"/>
                  </a:cubicBezTo>
                  <a:cubicBezTo>
                    <a:pt x="37" y="1408"/>
                    <a:pt x="53" y="1450"/>
                    <a:pt x="74" y="1492"/>
                  </a:cubicBezTo>
                  <a:cubicBezTo>
                    <a:pt x="121" y="1580"/>
                    <a:pt x="200" y="1650"/>
                    <a:pt x="297" y="1682"/>
                  </a:cubicBezTo>
                  <a:cubicBezTo>
                    <a:pt x="341" y="1696"/>
                    <a:pt x="389" y="1704"/>
                    <a:pt x="436" y="1704"/>
                  </a:cubicBezTo>
                  <a:cubicBezTo>
                    <a:pt x="491" y="1704"/>
                    <a:pt x="545" y="1694"/>
                    <a:pt x="598" y="1677"/>
                  </a:cubicBezTo>
                  <a:cubicBezTo>
                    <a:pt x="702" y="1642"/>
                    <a:pt x="800" y="1590"/>
                    <a:pt x="887" y="1523"/>
                  </a:cubicBezTo>
                  <a:cubicBezTo>
                    <a:pt x="982" y="1455"/>
                    <a:pt x="1072" y="1378"/>
                    <a:pt x="1156" y="1295"/>
                  </a:cubicBezTo>
                  <a:cubicBezTo>
                    <a:pt x="1239" y="1210"/>
                    <a:pt x="1319" y="1123"/>
                    <a:pt x="1395" y="1034"/>
                  </a:cubicBezTo>
                  <a:cubicBezTo>
                    <a:pt x="1519" y="893"/>
                    <a:pt x="1622" y="732"/>
                    <a:pt x="1615" y="539"/>
                  </a:cubicBezTo>
                  <a:cubicBezTo>
                    <a:pt x="1612" y="434"/>
                    <a:pt x="1574" y="333"/>
                    <a:pt x="1509" y="250"/>
                  </a:cubicBezTo>
                  <a:cubicBezTo>
                    <a:pt x="1449" y="171"/>
                    <a:pt x="1376" y="105"/>
                    <a:pt x="1294" y="49"/>
                  </a:cubicBezTo>
                  <a:cubicBezTo>
                    <a:pt x="1240" y="17"/>
                    <a:pt x="1179" y="1"/>
                    <a:pt x="1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0" name="Google Shape;8040;p17"/>
            <p:cNvSpPr/>
            <p:nvPr/>
          </p:nvSpPr>
          <p:spPr>
            <a:xfrm>
              <a:off x="4287160" y="826098"/>
              <a:ext cx="52516" cy="47376"/>
            </a:xfrm>
            <a:custGeom>
              <a:avLst/>
              <a:gdLst/>
              <a:ahLst/>
              <a:cxnLst/>
              <a:rect l="l" t="t" r="r" b="b"/>
              <a:pathLst>
                <a:path w="1807" h="1630" extrusionOk="0">
                  <a:moveTo>
                    <a:pt x="1435" y="485"/>
                  </a:moveTo>
                  <a:cubicBezTo>
                    <a:pt x="1435" y="486"/>
                    <a:pt x="1435" y="486"/>
                    <a:pt x="1435" y="487"/>
                  </a:cubicBezTo>
                  <a:lnTo>
                    <a:pt x="1435" y="487"/>
                  </a:lnTo>
                  <a:cubicBezTo>
                    <a:pt x="1435" y="486"/>
                    <a:pt x="1435" y="486"/>
                    <a:pt x="1435" y="485"/>
                  </a:cubicBezTo>
                  <a:close/>
                  <a:moveTo>
                    <a:pt x="1351" y="730"/>
                  </a:moveTo>
                  <a:lnTo>
                    <a:pt x="1351" y="730"/>
                  </a:lnTo>
                  <a:cubicBezTo>
                    <a:pt x="1350" y="731"/>
                    <a:pt x="1349" y="732"/>
                    <a:pt x="1348" y="734"/>
                  </a:cubicBezTo>
                  <a:lnTo>
                    <a:pt x="1348" y="734"/>
                  </a:lnTo>
                  <a:cubicBezTo>
                    <a:pt x="1349" y="733"/>
                    <a:pt x="1350" y="731"/>
                    <a:pt x="1351" y="730"/>
                  </a:cubicBezTo>
                  <a:close/>
                  <a:moveTo>
                    <a:pt x="1307" y="0"/>
                  </a:moveTo>
                  <a:cubicBezTo>
                    <a:pt x="1292" y="0"/>
                    <a:pt x="1278" y="1"/>
                    <a:pt x="1264" y="2"/>
                  </a:cubicBezTo>
                  <a:cubicBezTo>
                    <a:pt x="1151" y="13"/>
                    <a:pt x="1055" y="57"/>
                    <a:pt x="955" y="108"/>
                  </a:cubicBezTo>
                  <a:cubicBezTo>
                    <a:pt x="871" y="156"/>
                    <a:pt x="841" y="260"/>
                    <a:pt x="887" y="346"/>
                  </a:cubicBezTo>
                  <a:cubicBezTo>
                    <a:pt x="918" y="400"/>
                    <a:pt x="980" y="436"/>
                    <a:pt x="1043" y="436"/>
                  </a:cubicBezTo>
                  <a:cubicBezTo>
                    <a:pt x="1064" y="436"/>
                    <a:pt x="1085" y="432"/>
                    <a:pt x="1105" y="423"/>
                  </a:cubicBezTo>
                  <a:cubicBezTo>
                    <a:pt x="1146" y="404"/>
                    <a:pt x="1189" y="385"/>
                    <a:pt x="1232" y="369"/>
                  </a:cubicBezTo>
                  <a:cubicBezTo>
                    <a:pt x="1241" y="368"/>
                    <a:pt x="1249" y="365"/>
                    <a:pt x="1259" y="363"/>
                  </a:cubicBezTo>
                  <a:cubicBezTo>
                    <a:pt x="1267" y="361"/>
                    <a:pt x="1276" y="360"/>
                    <a:pt x="1286" y="360"/>
                  </a:cubicBezTo>
                  <a:lnTo>
                    <a:pt x="1305" y="360"/>
                  </a:lnTo>
                  <a:cubicBezTo>
                    <a:pt x="1314" y="361"/>
                    <a:pt x="1325" y="361"/>
                    <a:pt x="1332" y="365"/>
                  </a:cubicBezTo>
                  <a:cubicBezTo>
                    <a:pt x="1340" y="366"/>
                    <a:pt x="1346" y="368"/>
                    <a:pt x="1354" y="369"/>
                  </a:cubicBezTo>
                  <a:lnTo>
                    <a:pt x="1370" y="377"/>
                  </a:lnTo>
                  <a:cubicBezTo>
                    <a:pt x="1373" y="380"/>
                    <a:pt x="1378" y="382"/>
                    <a:pt x="1382" y="384"/>
                  </a:cubicBezTo>
                  <a:lnTo>
                    <a:pt x="1382" y="384"/>
                  </a:lnTo>
                  <a:cubicBezTo>
                    <a:pt x="1387" y="389"/>
                    <a:pt x="1394" y="394"/>
                    <a:pt x="1400" y="398"/>
                  </a:cubicBezTo>
                  <a:lnTo>
                    <a:pt x="1409" y="409"/>
                  </a:lnTo>
                  <a:lnTo>
                    <a:pt x="1412" y="414"/>
                  </a:lnTo>
                  <a:lnTo>
                    <a:pt x="1419" y="425"/>
                  </a:lnTo>
                  <a:cubicBezTo>
                    <a:pt x="1420" y="431"/>
                    <a:pt x="1423" y="439"/>
                    <a:pt x="1427" y="447"/>
                  </a:cubicBezTo>
                  <a:cubicBezTo>
                    <a:pt x="1430" y="458"/>
                    <a:pt x="1433" y="471"/>
                    <a:pt x="1435" y="483"/>
                  </a:cubicBezTo>
                  <a:cubicBezTo>
                    <a:pt x="1436" y="488"/>
                    <a:pt x="1436" y="491"/>
                    <a:pt x="1436" y="494"/>
                  </a:cubicBezTo>
                  <a:cubicBezTo>
                    <a:pt x="1436" y="492"/>
                    <a:pt x="1435" y="490"/>
                    <a:pt x="1435" y="487"/>
                  </a:cubicBezTo>
                  <a:lnTo>
                    <a:pt x="1435" y="487"/>
                  </a:lnTo>
                  <a:cubicBezTo>
                    <a:pt x="1438" y="516"/>
                    <a:pt x="1436" y="544"/>
                    <a:pt x="1430" y="573"/>
                  </a:cubicBezTo>
                  <a:cubicBezTo>
                    <a:pt x="1427" y="581"/>
                    <a:pt x="1425" y="589"/>
                    <a:pt x="1422" y="597"/>
                  </a:cubicBezTo>
                  <a:cubicBezTo>
                    <a:pt x="1414" y="619"/>
                    <a:pt x="1408" y="638"/>
                    <a:pt x="1395" y="661"/>
                  </a:cubicBezTo>
                  <a:cubicBezTo>
                    <a:pt x="1381" y="684"/>
                    <a:pt x="1367" y="706"/>
                    <a:pt x="1352" y="727"/>
                  </a:cubicBezTo>
                  <a:lnTo>
                    <a:pt x="1357" y="722"/>
                  </a:lnTo>
                  <a:lnTo>
                    <a:pt x="1352" y="729"/>
                  </a:lnTo>
                  <a:cubicBezTo>
                    <a:pt x="1350" y="732"/>
                    <a:pt x="1348" y="734"/>
                    <a:pt x="1346" y="737"/>
                  </a:cubicBezTo>
                  <a:lnTo>
                    <a:pt x="1346" y="737"/>
                  </a:lnTo>
                  <a:cubicBezTo>
                    <a:pt x="1347" y="736"/>
                    <a:pt x="1347" y="735"/>
                    <a:pt x="1348" y="734"/>
                  </a:cubicBezTo>
                  <a:lnTo>
                    <a:pt x="1348" y="734"/>
                  </a:lnTo>
                  <a:cubicBezTo>
                    <a:pt x="1317" y="774"/>
                    <a:pt x="1285" y="812"/>
                    <a:pt x="1251" y="851"/>
                  </a:cubicBezTo>
                  <a:cubicBezTo>
                    <a:pt x="1210" y="893"/>
                    <a:pt x="1167" y="933"/>
                    <a:pt x="1123" y="972"/>
                  </a:cubicBezTo>
                  <a:cubicBezTo>
                    <a:pt x="1066" y="1018"/>
                    <a:pt x="1006" y="1061"/>
                    <a:pt x="945" y="1102"/>
                  </a:cubicBezTo>
                  <a:cubicBezTo>
                    <a:pt x="888" y="1139"/>
                    <a:pt x="830" y="1170"/>
                    <a:pt x="771" y="1199"/>
                  </a:cubicBezTo>
                  <a:cubicBezTo>
                    <a:pt x="743" y="1211"/>
                    <a:pt x="714" y="1223"/>
                    <a:pt x="686" y="1234"/>
                  </a:cubicBezTo>
                  <a:cubicBezTo>
                    <a:pt x="654" y="1243"/>
                    <a:pt x="623" y="1253"/>
                    <a:pt x="589" y="1259"/>
                  </a:cubicBezTo>
                  <a:cubicBezTo>
                    <a:pt x="580" y="1260"/>
                    <a:pt x="572" y="1264"/>
                    <a:pt x="562" y="1264"/>
                  </a:cubicBezTo>
                  <a:lnTo>
                    <a:pt x="516" y="1264"/>
                  </a:lnTo>
                  <a:cubicBezTo>
                    <a:pt x="510" y="1262"/>
                    <a:pt x="502" y="1262"/>
                    <a:pt x="496" y="1260"/>
                  </a:cubicBezTo>
                  <a:lnTo>
                    <a:pt x="480" y="1256"/>
                  </a:lnTo>
                  <a:lnTo>
                    <a:pt x="473" y="1254"/>
                  </a:lnTo>
                  <a:lnTo>
                    <a:pt x="473" y="1254"/>
                  </a:lnTo>
                  <a:cubicBezTo>
                    <a:pt x="467" y="1251"/>
                    <a:pt x="461" y="1248"/>
                    <a:pt x="456" y="1245"/>
                  </a:cubicBezTo>
                  <a:lnTo>
                    <a:pt x="447" y="1237"/>
                  </a:lnTo>
                  <a:lnTo>
                    <a:pt x="440" y="1230"/>
                  </a:lnTo>
                  <a:cubicBezTo>
                    <a:pt x="436" y="1224"/>
                    <a:pt x="431" y="1218"/>
                    <a:pt x="428" y="1211"/>
                  </a:cubicBezTo>
                  <a:cubicBezTo>
                    <a:pt x="425" y="1205"/>
                    <a:pt x="420" y="1200"/>
                    <a:pt x="417" y="1194"/>
                  </a:cubicBezTo>
                  <a:cubicBezTo>
                    <a:pt x="414" y="1186"/>
                    <a:pt x="412" y="1180"/>
                    <a:pt x="409" y="1172"/>
                  </a:cubicBezTo>
                  <a:cubicBezTo>
                    <a:pt x="402" y="1151"/>
                    <a:pt x="398" y="1132"/>
                    <a:pt x="395" y="1112"/>
                  </a:cubicBezTo>
                  <a:cubicBezTo>
                    <a:pt x="383" y="1039"/>
                    <a:pt x="377" y="964"/>
                    <a:pt x="371" y="890"/>
                  </a:cubicBezTo>
                  <a:cubicBezTo>
                    <a:pt x="369" y="844"/>
                    <a:pt x="366" y="794"/>
                    <a:pt x="368" y="751"/>
                  </a:cubicBezTo>
                  <a:cubicBezTo>
                    <a:pt x="371" y="708"/>
                    <a:pt x="372" y="665"/>
                    <a:pt x="374" y="623"/>
                  </a:cubicBezTo>
                  <a:cubicBezTo>
                    <a:pt x="380" y="564"/>
                    <a:pt x="388" y="507"/>
                    <a:pt x="398" y="448"/>
                  </a:cubicBezTo>
                  <a:cubicBezTo>
                    <a:pt x="399" y="444"/>
                    <a:pt x="401" y="437"/>
                    <a:pt x="402" y="433"/>
                  </a:cubicBezTo>
                  <a:cubicBezTo>
                    <a:pt x="437" y="336"/>
                    <a:pt x="368" y="227"/>
                    <a:pt x="274" y="200"/>
                  </a:cubicBezTo>
                  <a:cubicBezTo>
                    <a:pt x="259" y="195"/>
                    <a:pt x="242" y="193"/>
                    <a:pt x="226" y="193"/>
                  </a:cubicBezTo>
                  <a:cubicBezTo>
                    <a:pt x="144" y="193"/>
                    <a:pt x="60" y="247"/>
                    <a:pt x="42" y="330"/>
                  </a:cubicBezTo>
                  <a:cubicBezTo>
                    <a:pt x="0" y="518"/>
                    <a:pt x="4" y="713"/>
                    <a:pt x="11" y="903"/>
                  </a:cubicBezTo>
                  <a:cubicBezTo>
                    <a:pt x="13" y="955"/>
                    <a:pt x="19" y="1007"/>
                    <a:pt x="26" y="1059"/>
                  </a:cubicBezTo>
                  <a:cubicBezTo>
                    <a:pt x="37" y="1170"/>
                    <a:pt x="53" y="1295"/>
                    <a:pt x="114" y="1392"/>
                  </a:cubicBezTo>
                  <a:cubicBezTo>
                    <a:pt x="140" y="1438"/>
                    <a:pt x="173" y="1479"/>
                    <a:pt x="213" y="1515"/>
                  </a:cubicBezTo>
                  <a:cubicBezTo>
                    <a:pt x="254" y="1549"/>
                    <a:pt x="300" y="1576"/>
                    <a:pt x="349" y="1595"/>
                  </a:cubicBezTo>
                  <a:cubicBezTo>
                    <a:pt x="404" y="1617"/>
                    <a:pt x="465" y="1629"/>
                    <a:pt x="526" y="1629"/>
                  </a:cubicBezTo>
                  <a:cubicBezTo>
                    <a:pt x="530" y="1629"/>
                    <a:pt x="533" y="1629"/>
                    <a:pt x="537" y="1629"/>
                  </a:cubicBezTo>
                  <a:cubicBezTo>
                    <a:pt x="583" y="1629"/>
                    <a:pt x="629" y="1625"/>
                    <a:pt x="675" y="1614"/>
                  </a:cubicBezTo>
                  <a:cubicBezTo>
                    <a:pt x="923" y="1557"/>
                    <a:pt x="1148" y="1416"/>
                    <a:pt x="1343" y="1253"/>
                  </a:cubicBezTo>
                  <a:cubicBezTo>
                    <a:pt x="1436" y="1177"/>
                    <a:pt x="1522" y="1091"/>
                    <a:pt x="1598" y="996"/>
                  </a:cubicBezTo>
                  <a:cubicBezTo>
                    <a:pt x="1670" y="903"/>
                    <a:pt x="1745" y="800"/>
                    <a:pt x="1773" y="683"/>
                  </a:cubicBezTo>
                  <a:cubicBezTo>
                    <a:pt x="1802" y="566"/>
                    <a:pt x="1807" y="444"/>
                    <a:pt x="1767" y="328"/>
                  </a:cubicBezTo>
                  <a:cubicBezTo>
                    <a:pt x="1735" y="224"/>
                    <a:pt x="1667" y="135"/>
                    <a:pt x="1575" y="78"/>
                  </a:cubicBezTo>
                  <a:cubicBezTo>
                    <a:pt x="1494" y="27"/>
                    <a:pt x="1401" y="0"/>
                    <a:pt x="1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1" name="Google Shape;8041;p17"/>
            <p:cNvSpPr/>
            <p:nvPr/>
          </p:nvSpPr>
          <p:spPr>
            <a:xfrm>
              <a:off x="3563037" y="1071571"/>
              <a:ext cx="42402" cy="12992"/>
            </a:xfrm>
            <a:custGeom>
              <a:avLst/>
              <a:gdLst/>
              <a:ahLst/>
              <a:cxnLst/>
              <a:rect l="l" t="t" r="r" b="b"/>
              <a:pathLst>
                <a:path w="1459" h="447" extrusionOk="0">
                  <a:moveTo>
                    <a:pt x="218" y="1"/>
                  </a:moveTo>
                  <a:cubicBezTo>
                    <a:pt x="145" y="1"/>
                    <a:pt x="72" y="44"/>
                    <a:pt x="42" y="114"/>
                  </a:cubicBezTo>
                  <a:cubicBezTo>
                    <a:pt x="1" y="209"/>
                    <a:pt x="44" y="319"/>
                    <a:pt x="137" y="362"/>
                  </a:cubicBezTo>
                  <a:cubicBezTo>
                    <a:pt x="208" y="392"/>
                    <a:pt x="281" y="413"/>
                    <a:pt x="357" y="421"/>
                  </a:cubicBezTo>
                  <a:cubicBezTo>
                    <a:pt x="423" y="432"/>
                    <a:pt x="490" y="437"/>
                    <a:pt x="556" y="441"/>
                  </a:cubicBezTo>
                  <a:cubicBezTo>
                    <a:pt x="602" y="444"/>
                    <a:pt x="647" y="447"/>
                    <a:pt x="693" y="447"/>
                  </a:cubicBezTo>
                  <a:cubicBezTo>
                    <a:pt x="703" y="447"/>
                    <a:pt x="714" y="446"/>
                    <a:pt x="724" y="446"/>
                  </a:cubicBezTo>
                  <a:lnTo>
                    <a:pt x="764" y="446"/>
                  </a:lnTo>
                  <a:cubicBezTo>
                    <a:pt x="883" y="444"/>
                    <a:pt x="1002" y="441"/>
                    <a:pt x="1121" y="441"/>
                  </a:cubicBezTo>
                  <a:cubicBezTo>
                    <a:pt x="1173" y="441"/>
                    <a:pt x="1225" y="441"/>
                    <a:pt x="1277" y="443"/>
                  </a:cubicBezTo>
                  <a:cubicBezTo>
                    <a:pt x="1375" y="443"/>
                    <a:pt x="1456" y="364"/>
                    <a:pt x="1457" y="266"/>
                  </a:cubicBezTo>
                  <a:cubicBezTo>
                    <a:pt x="1459" y="166"/>
                    <a:pt x="1378" y="85"/>
                    <a:pt x="1280" y="85"/>
                  </a:cubicBezTo>
                  <a:cubicBezTo>
                    <a:pt x="1193" y="84"/>
                    <a:pt x="1106" y="84"/>
                    <a:pt x="1019" y="84"/>
                  </a:cubicBezTo>
                  <a:cubicBezTo>
                    <a:pt x="889" y="84"/>
                    <a:pt x="757" y="84"/>
                    <a:pt x="628" y="80"/>
                  </a:cubicBezTo>
                  <a:cubicBezTo>
                    <a:pt x="550" y="74"/>
                    <a:pt x="473" y="66"/>
                    <a:pt x="395" y="52"/>
                  </a:cubicBezTo>
                  <a:cubicBezTo>
                    <a:pt x="371" y="46"/>
                    <a:pt x="347" y="39"/>
                    <a:pt x="325" y="31"/>
                  </a:cubicBezTo>
                  <a:cubicBezTo>
                    <a:pt x="317" y="30"/>
                    <a:pt x="311" y="27"/>
                    <a:pt x="305" y="23"/>
                  </a:cubicBezTo>
                  <a:cubicBezTo>
                    <a:pt x="278" y="8"/>
                    <a:pt x="248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2" name="Google Shape;8042;p17"/>
            <p:cNvSpPr/>
            <p:nvPr/>
          </p:nvSpPr>
          <p:spPr>
            <a:xfrm>
              <a:off x="3562369" y="1096740"/>
              <a:ext cx="71726" cy="22816"/>
            </a:xfrm>
            <a:custGeom>
              <a:avLst/>
              <a:gdLst/>
              <a:ahLst/>
              <a:cxnLst/>
              <a:rect l="l" t="t" r="r" b="b"/>
              <a:pathLst>
                <a:path w="2468" h="785" extrusionOk="0">
                  <a:moveTo>
                    <a:pt x="2307" y="1"/>
                  </a:moveTo>
                  <a:cubicBezTo>
                    <a:pt x="2300" y="1"/>
                    <a:pt x="2293" y="2"/>
                    <a:pt x="2286" y="3"/>
                  </a:cubicBezTo>
                  <a:cubicBezTo>
                    <a:pt x="2144" y="27"/>
                    <a:pt x="2003" y="52"/>
                    <a:pt x="1862" y="79"/>
                  </a:cubicBezTo>
                  <a:lnTo>
                    <a:pt x="1862" y="79"/>
                  </a:lnTo>
                  <a:cubicBezTo>
                    <a:pt x="1863" y="79"/>
                    <a:pt x="1864" y="79"/>
                    <a:pt x="1865" y="79"/>
                  </a:cubicBezTo>
                  <a:lnTo>
                    <a:pt x="1865" y="79"/>
                  </a:lnTo>
                  <a:cubicBezTo>
                    <a:pt x="1864" y="79"/>
                    <a:pt x="1862" y="79"/>
                    <a:pt x="1861" y="79"/>
                  </a:cubicBezTo>
                  <a:lnTo>
                    <a:pt x="1861" y="79"/>
                  </a:lnTo>
                  <a:cubicBezTo>
                    <a:pt x="1861" y="79"/>
                    <a:pt x="1861" y="79"/>
                    <a:pt x="1862" y="79"/>
                  </a:cubicBezTo>
                  <a:lnTo>
                    <a:pt x="1862" y="79"/>
                  </a:lnTo>
                  <a:cubicBezTo>
                    <a:pt x="1856" y="79"/>
                    <a:pt x="1851" y="81"/>
                    <a:pt x="1846" y="82"/>
                  </a:cubicBezTo>
                  <a:lnTo>
                    <a:pt x="1846" y="82"/>
                  </a:lnTo>
                  <a:cubicBezTo>
                    <a:pt x="1851" y="81"/>
                    <a:pt x="1857" y="79"/>
                    <a:pt x="1861" y="79"/>
                  </a:cubicBezTo>
                  <a:lnTo>
                    <a:pt x="1861" y="79"/>
                  </a:lnTo>
                  <a:cubicBezTo>
                    <a:pt x="1856" y="80"/>
                    <a:pt x="1851" y="81"/>
                    <a:pt x="1846" y="82"/>
                  </a:cubicBezTo>
                  <a:cubicBezTo>
                    <a:pt x="1846" y="82"/>
                    <a:pt x="1846" y="82"/>
                    <a:pt x="1846" y="82"/>
                  </a:cubicBezTo>
                  <a:lnTo>
                    <a:pt x="1846" y="82"/>
                  </a:lnTo>
                  <a:cubicBezTo>
                    <a:pt x="1843" y="82"/>
                    <a:pt x="1841" y="83"/>
                    <a:pt x="1838" y="83"/>
                  </a:cubicBezTo>
                  <a:lnTo>
                    <a:pt x="1702" y="109"/>
                  </a:lnTo>
                  <a:lnTo>
                    <a:pt x="1707" y="109"/>
                  </a:lnTo>
                  <a:cubicBezTo>
                    <a:pt x="1659" y="117"/>
                    <a:pt x="1612" y="126"/>
                    <a:pt x="1564" y="136"/>
                  </a:cubicBezTo>
                  <a:cubicBezTo>
                    <a:pt x="1570" y="134"/>
                    <a:pt x="1578" y="133"/>
                    <a:pt x="1585" y="131"/>
                  </a:cubicBezTo>
                  <a:lnTo>
                    <a:pt x="1585" y="131"/>
                  </a:lnTo>
                  <a:cubicBezTo>
                    <a:pt x="1373" y="172"/>
                    <a:pt x="1159" y="215"/>
                    <a:pt x="947" y="259"/>
                  </a:cubicBezTo>
                  <a:cubicBezTo>
                    <a:pt x="839" y="281"/>
                    <a:pt x="735" y="304"/>
                    <a:pt x="624" y="327"/>
                  </a:cubicBezTo>
                  <a:cubicBezTo>
                    <a:pt x="515" y="353"/>
                    <a:pt x="405" y="383"/>
                    <a:pt x="294" y="406"/>
                  </a:cubicBezTo>
                  <a:lnTo>
                    <a:pt x="287" y="402"/>
                  </a:lnTo>
                  <a:cubicBezTo>
                    <a:pt x="262" y="391"/>
                    <a:pt x="237" y="386"/>
                    <a:pt x="212" y="386"/>
                  </a:cubicBezTo>
                  <a:cubicBezTo>
                    <a:pt x="140" y="386"/>
                    <a:pt x="70" y="429"/>
                    <a:pt x="38" y="498"/>
                  </a:cubicBezTo>
                  <a:cubicBezTo>
                    <a:pt x="0" y="592"/>
                    <a:pt x="33" y="699"/>
                    <a:pt x="117" y="753"/>
                  </a:cubicBezTo>
                  <a:cubicBezTo>
                    <a:pt x="153" y="774"/>
                    <a:pt x="193" y="785"/>
                    <a:pt x="233" y="785"/>
                  </a:cubicBezTo>
                  <a:cubicBezTo>
                    <a:pt x="235" y="785"/>
                    <a:pt x="238" y="785"/>
                    <a:pt x="241" y="785"/>
                  </a:cubicBezTo>
                  <a:cubicBezTo>
                    <a:pt x="299" y="783"/>
                    <a:pt x="355" y="772"/>
                    <a:pt x="410" y="755"/>
                  </a:cubicBezTo>
                  <a:cubicBezTo>
                    <a:pt x="502" y="728"/>
                    <a:pt x="594" y="702"/>
                    <a:pt x="687" y="679"/>
                  </a:cubicBezTo>
                  <a:cubicBezTo>
                    <a:pt x="869" y="633"/>
                    <a:pt x="1051" y="588"/>
                    <a:pt x="1233" y="546"/>
                  </a:cubicBezTo>
                  <a:cubicBezTo>
                    <a:pt x="1604" y="462"/>
                    <a:pt x="1972" y="381"/>
                    <a:pt x="2341" y="296"/>
                  </a:cubicBezTo>
                  <a:cubicBezTo>
                    <a:pt x="2420" y="273"/>
                    <a:pt x="2468" y="193"/>
                    <a:pt x="2449" y="114"/>
                  </a:cubicBezTo>
                  <a:cubicBezTo>
                    <a:pt x="2432" y="51"/>
                    <a:pt x="2372" y="1"/>
                    <a:pt x="2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3" name="Google Shape;8043;p17"/>
            <p:cNvSpPr/>
            <p:nvPr/>
          </p:nvSpPr>
          <p:spPr>
            <a:xfrm>
              <a:off x="3715709" y="995976"/>
              <a:ext cx="56294" cy="133292"/>
            </a:xfrm>
            <a:custGeom>
              <a:avLst/>
              <a:gdLst/>
              <a:ahLst/>
              <a:cxnLst/>
              <a:rect l="l" t="t" r="r" b="b"/>
              <a:pathLst>
                <a:path w="1937" h="4586" extrusionOk="0">
                  <a:moveTo>
                    <a:pt x="728" y="4210"/>
                  </a:moveTo>
                  <a:lnTo>
                    <a:pt x="744" y="4214"/>
                  </a:lnTo>
                  <a:cubicBezTo>
                    <a:pt x="739" y="4213"/>
                    <a:pt x="733" y="4212"/>
                    <a:pt x="728" y="4210"/>
                  </a:cubicBezTo>
                  <a:close/>
                  <a:moveTo>
                    <a:pt x="1393" y="0"/>
                  </a:moveTo>
                  <a:cubicBezTo>
                    <a:pt x="1296" y="0"/>
                    <a:pt x="1199" y="20"/>
                    <a:pt x="1110" y="55"/>
                  </a:cubicBezTo>
                  <a:cubicBezTo>
                    <a:pt x="991" y="104"/>
                    <a:pt x="879" y="171"/>
                    <a:pt x="777" y="252"/>
                  </a:cubicBezTo>
                  <a:cubicBezTo>
                    <a:pt x="686" y="324"/>
                    <a:pt x="594" y="400"/>
                    <a:pt x="519" y="491"/>
                  </a:cubicBezTo>
                  <a:cubicBezTo>
                    <a:pt x="361" y="687"/>
                    <a:pt x="263" y="923"/>
                    <a:pt x="238" y="1173"/>
                  </a:cubicBezTo>
                  <a:cubicBezTo>
                    <a:pt x="212" y="1436"/>
                    <a:pt x="252" y="1695"/>
                    <a:pt x="331" y="1945"/>
                  </a:cubicBezTo>
                  <a:cubicBezTo>
                    <a:pt x="467" y="2366"/>
                    <a:pt x="684" y="2757"/>
                    <a:pt x="825" y="3178"/>
                  </a:cubicBezTo>
                  <a:lnTo>
                    <a:pt x="823" y="3171"/>
                  </a:lnTo>
                  <a:lnTo>
                    <a:pt x="823" y="3171"/>
                  </a:lnTo>
                  <a:cubicBezTo>
                    <a:pt x="857" y="3275"/>
                    <a:pt x="885" y="3381"/>
                    <a:pt x="909" y="3489"/>
                  </a:cubicBezTo>
                  <a:cubicBezTo>
                    <a:pt x="925" y="3574"/>
                    <a:pt x="934" y="3660"/>
                    <a:pt x="940" y="3745"/>
                  </a:cubicBezTo>
                  <a:lnTo>
                    <a:pt x="940" y="3744"/>
                  </a:lnTo>
                  <a:cubicBezTo>
                    <a:pt x="944" y="3813"/>
                    <a:pt x="944" y="3884"/>
                    <a:pt x="940" y="3956"/>
                  </a:cubicBezTo>
                  <a:cubicBezTo>
                    <a:pt x="941" y="3952"/>
                    <a:pt x="942" y="3949"/>
                    <a:pt x="942" y="3946"/>
                  </a:cubicBezTo>
                  <a:lnTo>
                    <a:pt x="942" y="3946"/>
                  </a:lnTo>
                  <a:cubicBezTo>
                    <a:pt x="939" y="3977"/>
                    <a:pt x="935" y="4009"/>
                    <a:pt x="929" y="4041"/>
                  </a:cubicBezTo>
                  <a:cubicBezTo>
                    <a:pt x="925" y="4059"/>
                    <a:pt x="920" y="4076"/>
                    <a:pt x="915" y="4093"/>
                  </a:cubicBezTo>
                  <a:cubicBezTo>
                    <a:pt x="912" y="4100"/>
                    <a:pt x="910" y="4108"/>
                    <a:pt x="907" y="4112"/>
                  </a:cubicBezTo>
                  <a:cubicBezTo>
                    <a:pt x="904" y="4119"/>
                    <a:pt x="901" y="4124"/>
                    <a:pt x="898" y="4130"/>
                  </a:cubicBezTo>
                  <a:cubicBezTo>
                    <a:pt x="888" y="4139"/>
                    <a:pt x="879" y="4152"/>
                    <a:pt x="872" y="4160"/>
                  </a:cubicBezTo>
                  <a:cubicBezTo>
                    <a:pt x="866" y="4166"/>
                    <a:pt x="860" y="4173"/>
                    <a:pt x="853" y="4179"/>
                  </a:cubicBezTo>
                  <a:cubicBezTo>
                    <a:pt x="838" y="4192"/>
                    <a:pt x="823" y="4203"/>
                    <a:pt x="807" y="4214"/>
                  </a:cubicBezTo>
                  <a:lnTo>
                    <a:pt x="804" y="4215"/>
                  </a:lnTo>
                  <a:lnTo>
                    <a:pt x="793" y="4217"/>
                  </a:lnTo>
                  <a:lnTo>
                    <a:pt x="768" y="4217"/>
                  </a:lnTo>
                  <a:cubicBezTo>
                    <a:pt x="754" y="4216"/>
                    <a:pt x="741" y="4213"/>
                    <a:pt x="728" y="4210"/>
                  </a:cubicBezTo>
                  <a:lnTo>
                    <a:pt x="728" y="4210"/>
                  </a:lnTo>
                  <a:cubicBezTo>
                    <a:pt x="720" y="4208"/>
                    <a:pt x="712" y="4206"/>
                    <a:pt x="705" y="4204"/>
                  </a:cubicBezTo>
                  <a:cubicBezTo>
                    <a:pt x="690" y="4198"/>
                    <a:pt x="676" y="4192"/>
                    <a:pt x="662" y="4185"/>
                  </a:cubicBezTo>
                  <a:cubicBezTo>
                    <a:pt x="637" y="4171"/>
                    <a:pt x="613" y="4157"/>
                    <a:pt x="589" y="4141"/>
                  </a:cubicBezTo>
                  <a:cubicBezTo>
                    <a:pt x="570" y="4127"/>
                    <a:pt x="551" y="4112"/>
                    <a:pt x="532" y="4097"/>
                  </a:cubicBezTo>
                  <a:cubicBezTo>
                    <a:pt x="513" y="4076"/>
                    <a:pt x="494" y="4059"/>
                    <a:pt x="475" y="4036"/>
                  </a:cubicBezTo>
                  <a:cubicBezTo>
                    <a:pt x="458" y="4014"/>
                    <a:pt x="442" y="3992"/>
                    <a:pt x="426" y="3967"/>
                  </a:cubicBezTo>
                  <a:cubicBezTo>
                    <a:pt x="413" y="3946"/>
                    <a:pt x="401" y="3926"/>
                    <a:pt x="390" y="3903"/>
                  </a:cubicBezTo>
                  <a:cubicBezTo>
                    <a:pt x="382" y="3888"/>
                    <a:pt x="374" y="3870"/>
                    <a:pt x="367" y="3854"/>
                  </a:cubicBezTo>
                  <a:cubicBezTo>
                    <a:pt x="369" y="3837"/>
                    <a:pt x="369" y="3821"/>
                    <a:pt x="371" y="3805"/>
                  </a:cubicBezTo>
                  <a:cubicBezTo>
                    <a:pt x="377" y="3706"/>
                    <a:pt x="285" y="3622"/>
                    <a:pt x="190" y="3620"/>
                  </a:cubicBezTo>
                  <a:cubicBezTo>
                    <a:pt x="189" y="3620"/>
                    <a:pt x="188" y="3620"/>
                    <a:pt x="187" y="3620"/>
                  </a:cubicBezTo>
                  <a:cubicBezTo>
                    <a:pt x="84" y="3620"/>
                    <a:pt x="11" y="3703"/>
                    <a:pt x="5" y="3802"/>
                  </a:cubicBezTo>
                  <a:cubicBezTo>
                    <a:pt x="0" y="3835"/>
                    <a:pt x="0" y="3870"/>
                    <a:pt x="3" y="3905"/>
                  </a:cubicBezTo>
                  <a:cubicBezTo>
                    <a:pt x="11" y="3964"/>
                    <a:pt x="40" y="4021"/>
                    <a:pt x="65" y="4073"/>
                  </a:cubicBezTo>
                  <a:cubicBezTo>
                    <a:pt x="92" y="4125"/>
                    <a:pt x="122" y="4174"/>
                    <a:pt x="157" y="4220"/>
                  </a:cubicBezTo>
                  <a:cubicBezTo>
                    <a:pt x="227" y="4313"/>
                    <a:pt x="312" y="4394"/>
                    <a:pt x="409" y="4459"/>
                  </a:cubicBezTo>
                  <a:cubicBezTo>
                    <a:pt x="511" y="4524"/>
                    <a:pt x="632" y="4581"/>
                    <a:pt x="755" y="4584"/>
                  </a:cubicBezTo>
                  <a:lnTo>
                    <a:pt x="768" y="4586"/>
                  </a:lnTo>
                  <a:cubicBezTo>
                    <a:pt x="770" y="4586"/>
                    <a:pt x="773" y="4586"/>
                    <a:pt x="775" y="4586"/>
                  </a:cubicBezTo>
                  <a:cubicBezTo>
                    <a:pt x="874" y="4586"/>
                    <a:pt x="971" y="4553"/>
                    <a:pt x="1046" y="4489"/>
                  </a:cubicBezTo>
                  <a:cubicBezTo>
                    <a:pt x="1134" y="4418"/>
                    <a:pt x="1208" y="4334"/>
                    <a:pt x="1246" y="4228"/>
                  </a:cubicBezTo>
                  <a:cubicBezTo>
                    <a:pt x="1282" y="4119"/>
                    <a:pt x="1298" y="4006"/>
                    <a:pt x="1293" y="3892"/>
                  </a:cubicBezTo>
                  <a:cubicBezTo>
                    <a:pt x="1290" y="3628"/>
                    <a:pt x="1249" y="3367"/>
                    <a:pt x="1167" y="3115"/>
                  </a:cubicBezTo>
                  <a:cubicBezTo>
                    <a:pt x="1099" y="2900"/>
                    <a:pt x="1010" y="2694"/>
                    <a:pt x="920" y="2487"/>
                  </a:cubicBezTo>
                  <a:cubicBezTo>
                    <a:pt x="834" y="2290"/>
                    <a:pt x="747" y="2093"/>
                    <a:pt x="679" y="1890"/>
                  </a:cubicBezTo>
                  <a:cubicBezTo>
                    <a:pt x="651" y="1800"/>
                    <a:pt x="627" y="1709"/>
                    <a:pt x="608" y="1618"/>
                  </a:cubicBezTo>
                  <a:cubicBezTo>
                    <a:pt x="595" y="1548"/>
                    <a:pt x="587" y="1478"/>
                    <a:pt x="583" y="1409"/>
                  </a:cubicBezTo>
                  <a:cubicBezTo>
                    <a:pt x="580" y="1358"/>
                    <a:pt x="578" y="1306"/>
                    <a:pt x="584" y="1257"/>
                  </a:cubicBezTo>
                  <a:cubicBezTo>
                    <a:pt x="589" y="1208"/>
                    <a:pt x="595" y="1160"/>
                    <a:pt x="605" y="1111"/>
                  </a:cubicBezTo>
                  <a:cubicBezTo>
                    <a:pt x="614" y="1070"/>
                    <a:pt x="627" y="1029"/>
                    <a:pt x="641" y="988"/>
                  </a:cubicBezTo>
                  <a:cubicBezTo>
                    <a:pt x="659" y="945"/>
                    <a:pt x="678" y="902"/>
                    <a:pt x="698" y="861"/>
                  </a:cubicBezTo>
                  <a:cubicBezTo>
                    <a:pt x="714" y="832"/>
                    <a:pt x="728" y="804"/>
                    <a:pt x="747" y="777"/>
                  </a:cubicBezTo>
                  <a:cubicBezTo>
                    <a:pt x="768" y="752"/>
                    <a:pt x="787" y="726"/>
                    <a:pt x="807" y="703"/>
                  </a:cubicBezTo>
                  <a:cubicBezTo>
                    <a:pt x="849" y="658"/>
                    <a:pt x="891" y="619"/>
                    <a:pt x="940" y="579"/>
                  </a:cubicBezTo>
                  <a:cubicBezTo>
                    <a:pt x="984" y="544"/>
                    <a:pt x="1028" y="511"/>
                    <a:pt x="1074" y="479"/>
                  </a:cubicBezTo>
                  <a:lnTo>
                    <a:pt x="1074" y="479"/>
                  </a:lnTo>
                  <a:cubicBezTo>
                    <a:pt x="1107" y="459"/>
                    <a:pt x="1141" y="439"/>
                    <a:pt x="1173" y="422"/>
                  </a:cubicBezTo>
                  <a:cubicBezTo>
                    <a:pt x="1203" y="408"/>
                    <a:pt x="1233" y="397"/>
                    <a:pt x="1263" y="386"/>
                  </a:cubicBezTo>
                  <a:cubicBezTo>
                    <a:pt x="1287" y="380"/>
                    <a:pt x="1309" y="373"/>
                    <a:pt x="1333" y="369"/>
                  </a:cubicBezTo>
                  <a:cubicBezTo>
                    <a:pt x="1347" y="367"/>
                    <a:pt x="1365" y="366"/>
                    <a:pt x="1377" y="366"/>
                  </a:cubicBezTo>
                  <a:cubicBezTo>
                    <a:pt x="1386" y="366"/>
                    <a:pt x="1394" y="365"/>
                    <a:pt x="1403" y="365"/>
                  </a:cubicBezTo>
                  <a:cubicBezTo>
                    <a:pt x="1407" y="365"/>
                    <a:pt x="1411" y="365"/>
                    <a:pt x="1415" y="366"/>
                  </a:cubicBezTo>
                  <a:cubicBezTo>
                    <a:pt x="1426" y="366"/>
                    <a:pt x="1441" y="367"/>
                    <a:pt x="1450" y="370"/>
                  </a:cubicBezTo>
                  <a:cubicBezTo>
                    <a:pt x="1460" y="372"/>
                    <a:pt x="1471" y="375"/>
                    <a:pt x="1479" y="378"/>
                  </a:cubicBezTo>
                  <a:cubicBezTo>
                    <a:pt x="1488" y="381"/>
                    <a:pt x="1498" y="386"/>
                    <a:pt x="1506" y="389"/>
                  </a:cubicBezTo>
                  <a:lnTo>
                    <a:pt x="1521" y="400"/>
                  </a:lnTo>
                  <a:cubicBezTo>
                    <a:pt x="1526" y="404"/>
                    <a:pt x="1532" y="407"/>
                    <a:pt x="1537" y="412"/>
                  </a:cubicBezTo>
                  <a:lnTo>
                    <a:pt x="1537" y="412"/>
                  </a:lnTo>
                  <a:cubicBezTo>
                    <a:pt x="1540" y="415"/>
                    <a:pt x="1542" y="418"/>
                    <a:pt x="1545" y="421"/>
                  </a:cubicBezTo>
                  <a:lnTo>
                    <a:pt x="1553" y="432"/>
                  </a:lnTo>
                  <a:lnTo>
                    <a:pt x="1558" y="440"/>
                  </a:lnTo>
                  <a:cubicBezTo>
                    <a:pt x="1558" y="441"/>
                    <a:pt x="1559" y="445"/>
                    <a:pt x="1561" y="448"/>
                  </a:cubicBezTo>
                  <a:cubicBezTo>
                    <a:pt x="1563" y="453"/>
                    <a:pt x="1563" y="456"/>
                    <a:pt x="1564" y="459"/>
                  </a:cubicBezTo>
                  <a:cubicBezTo>
                    <a:pt x="1566" y="467"/>
                    <a:pt x="1567" y="475"/>
                    <a:pt x="1567" y="483"/>
                  </a:cubicBezTo>
                  <a:lnTo>
                    <a:pt x="1567" y="491"/>
                  </a:lnTo>
                  <a:cubicBezTo>
                    <a:pt x="1566" y="502"/>
                    <a:pt x="1563" y="513"/>
                    <a:pt x="1561" y="524"/>
                  </a:cubicBezTo>
                  <a:cubicBezTo>
                    <a:pt x="1528" y="654"/>
                    <a:pt x="1479" y="782"/>
                    <a:pt x="1434" y="908"/>
                  </a:cubicBezTo>
                  <a:cubicBezTo>
                    <a:pt x="1414" y="962"/>
                    <a:pt x="1393" y="1016"/>
                    <a:pt x="1376" y="1072"/>
                  </a:cubicBezTo>
                  <a:cubicBezTo>
                    <a:pt x="1360" y="1119"/>
                    <a:pt x="1339" y="1168"/>
                    <a:pt x="1328" y="1217"/>
                  </a:cubicBezTo>
                  <a:cubicBezTo>
                    <a:pt x="1300" y="1317"/>
                    <a:pt x="1357" y="1420"/>
                    <a:pt x="1456" y="1448"/>
                  </a:cubicBezTo>
                  <a:cubicBezTo>
                    <a:pt x="1474" y="1453"/>
                    <a:pt x="1491" y="1456"/>
                    <a:pt x="1509" y="1456"/>
                  </a:cubicBezTo>
                  <a:cubicBezTo>
                    <a:pt x="1590" y="1456"/>
                    <a:pt x="1666" y="1402"/>
                    <a:pt x="1689" y="1320"/>
                  </a:cubicBezTo>
                  <a:cubicBezTo>
                    <a:pt x="1699" y="1288"/>
                    <a:pt x="1705" y="1258"/>
                    <a:pt x="1715" y="1227"/>
                  </a:cubicBezTo>
                  <a:cubicBezTo>
                    <a:pt x="1726" y="1189"/>
                    <a:pt x="1737" y="1151"/>
                    <a:pt x="1749" y="1113"/>
                  </a:cubicBezTo>
                  <a:cubicBezTo>
                    <a:pt x="1773" y="1043"/>
                    <a:pt x="1795" y="977"/>
                    <a:pt x="1817" y="908"/>
                  </a:cubicBezTo>
                  <a:cubicBezTo>
                    <a:pt x="1849" y="810"/>
                    <a:pt x="1885" y="714"/>
                    <a:pt x="1911" y="616"/>
                  </a:cubicBezTo>
                  <a:cubicBezTo>
                    <a:pt x="1935" y="527"/>
                    <a:pt x="1936" y="434"/>
                    <a:pt x="1912" y="345"/>
                  </a:cubicBezTo>
                  <a:cubicBezTo>
                    <a:pt x="1889" y="266"/>
                    <a:pt x="1844" y="196"/>
                    <a:pt x="1783" y="141"/>
                  </a:cubicBezTo>
                  <a:cubicBezTo>
                    <a:pt x="1674" y="43"/>
                    <a:pt x="1535" y="0"/>
                    <a:pt x="1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4" name="Google Shape;8044;p17"/>
            <p:cNvSpPr/>
            <p:nvPr/>
          </p:nvSpPr>
          <p:spPr>
            <a:xfrm>
              <a:off x="3719836" y="1158501"/>
              <a:ext cx="38595" cy="47986"/>
            </a:xfrm>
            <a:custGeom>
              <a:avLst/>
              <a:gdLst/>
              <a:ahLst/>
              <a:cxnLst/>
              <a:rect l="l" t="t" r="r" b="b"/>
              <a:pathLst>
                <a:path w="1328" h="1651" extrusionOk="0">
                  <a:moveTo>
                    <a:pt x="414" y="1117"/>
                  </a:moveTo>
                  <a:cubicBezTo>
                    <a:pt x="414" y="1118"/>
                    <a:pt x="414" y="1118"/>
                    <a:pt x="415" y="1119"/>
                  </a:cubicBezTo>
                  <a:lnTo>
                    <a:pt x="415" y="1119"/>
                  </a:lnTo>
                  <a:cubicBezTo>
                    <a:pt x="414" y="1118"/>
                    <a:pt x="414" y="1117"/>
                    <a:pt x="414" y="1117"/>
                  </a:cubicBezTo>
                  <a:close/>
                  <a:moveTo>
                    <a:pt x="707" y="1169"/>
                  </a:moveTo>
                  <a:cubicBezTo>
                    <a:pt x="702" y="1174"/>
                    <a:pt x="698" y="1178"/>
                    <a:pt x="694" y="1183"/>
                  </a:cubicBezTo>
                  <a:cubicBezTo>
                    <a:pt x="698" y="1178"/>
                    <a:pt x="702" y="1174"/>
                    <a:pt x="707" y="1169"/>
                  </a:cubicBezTo>
                  <a:close/>
                  <a:moveTo>
                    <a:pt x="475" y="1243"/>
                  </a:moveTo>
                  <a:cubicBezTo>
                    <a:pt x="475" y="1244"/>
                    <a:pt x="476" y="1245"/>
                    <a:pt x="477" y="1246"/>
                  </a:cubicBezTo>
                  <a:cubicBezTo>
                    <a:pt x="476" y="1245"/>
                    <a:pt x="475" y="1244"/>
                    <a:pt x="475" y="1243"/>
                  </a:cubicBezTo>
                  <a:close/>
                  <a:moveTo>
                    <a:pt x="531" y="1287"/>
                  </a:moveTo>
                  <a:lnTo>
                    <a:pt x="531" y="1287"/>
                  </a:lnTo>
                  <a:cubicBezTo>
                    <a:pt x="530" y="1287"/>
                    <a:pt x="529" y="1287"/>
                    <a:pt x="528" y="1288"/>
                  </a:cubicBezTo>
                  <a:lnTo>
                    <a:pt x="531" y="1287"/>
                  </a:lnTo>
                  <a:close/>
                  <a:moveTo>
                    <a:pt x="528" y="1"/>
                  </a:moveTo>
                  <a:cubicBezTo>
                    <a:pt x="487" y="1"/>
                    <a:pt x="446" y="3"/>
                    <a:pt x="404" y="7"/>
                  </a:cubicBezTo>
                  <a:cubicBezTo>
                    <a:pt x="309" y="13"/>
                    <a:pt x="240" y="110"/>
                    <a:pt x="252" y="203"/>
                  </a:cubicBezTo>
                  <a:cubicBezTo>
                    <a:pt x="263" y="297"/>
                    <a:pt x="344" y="357"/>
                    <a:pt x="435" y="357"/>
                  </a:cubicBezTo>
                  <a:cubicBezTo>
                    <a:pt x="440" y="357"/>
                    <a:pt x="444" y="357"/>
                    <a:pt x="449" y="357"/>
                  </a:cubicBezTo>
                  <a:lnTo>
                    <a:pt x="488" y="354"/>
                  </a:lnTo>
                  <a:cubicBezTo>
                    <a:pt x="501" y="353"/>
                    <a:pt x="514" y="352"/>
                    <a:pt x="527" y="352"/>
                  </a:cubicBezTo>
                  <a:cubicBezTo>
                    <a:pt x="540" y="352"/>
                    <a:pt x="554" y="353"/>
                    <a:pt x="567" y="354"/>
                  </a:cubicBezTo>
                  <a:cubicBezTo>
                    <a:pt x="607" y="358"/>
                    <a:pt x="646" y="363"/>
                    <a:pt x="686" y="371"/>
                  </a:cubicBezTo>
                  <a:cubicBezTo>
                    <a:pt x="705" y="377"/>
                    <a:pt x="722" y="380"/>
                    <a:pt x="745" y="388"/>
                  </a:cubicBezTo>
                  <a:cubicBezTo>
                    <a:pt x="767" y="398"/>
                    <a:pt x="789" y="407"/>
                    <a:pt x="810" y="417"/>
                  </a:cubicBezTo>
                  <a:cubicBezTo>
                    <a:pt x="819" y="423"/>
                    <a:pt x="829" y="428"/>
                    <a:pt x="835" y="434"/>
                  </a:cubicBezTo>
                  <a:cubicBezTo>
                    <a:pt x="843" y="439"/>
                    <a:pt x="849" y="445"/>
                    <a:pt x="857" y="452"/>
                  </a:cubicBezTo>
                  <a:cubicBezTo>
                    <a:pt x="867" y="461"/>
                    <a:pt x="878" y="472"/>
                    <a:pt x="887" y="482"/>
                  </a:cubicBezTo>
                  <a:cubicBezTo>
                    <a:pt x="892" y="490"/>
                    <a:pt x="900" y="498"/>
                    <a:pt x="903" y="506"/>
                  </a:cubicBezTo>
                  <a:cubicBezTo>
                    <a:pt x="908" y="513"/>
                    <a:pt x="911" y="520"/>
                    <a:pt x="916" y="528"/>
                  </a:cubicBezTo>
                  <a:cubicBezTo>
                    <a:pt x="923" y="545"/>
                    <a:pt x="930" y="562"/>
                    <a:pt x="934" y="579"/>
                  </a:cubicBezTo>
                  <a:lnTo>
                    <a:pt x="934" y="579"/>
                  </a:lnTo>
                  <a:cubicBezTo>
                    <a:pt x="936" y="586"/>
                    <a:pt x="937" y="592"/>
                    <a:pt x="938" y="599"/>
                  </a:cubicBezTo>
                  <a:cubicBezTo>
                    <a:pt x="941" y="610"/>
                    <a:pt x="942" y="621"/>
                    <a:pt x="942" y="632"/>
                  </a:cubicBezTo>
                  <a:lnTo>
                    <a:pt x="942" y="683"/>
                  </a:lnTo>
                  <a:cubicBezTo>
                    <a:pt x="939" y="707"/>
                    <a:pt x="936" y="729"/>
                    <a:pt x="933" y="752"/>
                  </a:cubicBezTo>
                  <a:cubicBezTo>
                    <a:pt x="925" y="786"/>
                    <a:pt x="916" y="819"/>
                    <a:pt x="906" y="852"/>
                  </a:cubicBezTo>
                  <a:cubicBezTo>
                    <a:pt x="890" y="893"/>
                    <a:pt x="871" y="935"/>
                    <a:pt x="852" y="974"/>
                  </a:cubicBezTo>
                  <a:cubicBezTo>
                    <a:pt x="838" y="998"/>
                    <a:pt x="824" y="1022"/>
                    <a:pt x="810" y="1044"/>
                  </a:cubicBezTo>
                  <a:cubicBezTo>
                    <a:pt x="777" y="1088"/>
                    <a:pt x="742" y="1129"/>
                    <a:pt x="707" y="1169"/>
                  </a:cubicBezTo>
                  <a:lnTo>
                    <a:pt x="707" y="1169"/>
                  </a:lnTo>
                  <a:cubicBezTo>
                    <a:pt x="681" y="1195"/>
                    <a:pt x="652" y="1220"/>
                    <a:pt x="623" y="1245"/>
                  </a:cubicBezTo>
                  <a:cubicBezTo>
                    <a:pt x="615" y="1251"/>
                    <a:pt x="605" y="1257"/>
                    <a:pt x="596" y="1264"/>
                  </a:cubicBezTo>
                  <a:cubicBezTo>
                    <a:pt x="591" y="1267"/>
                    <a:pt x="586" y="1270"/>
                    <a:pt x="582" y="1272"/>
                  </a:cubicBezTo>
                  <a:lnTo>
                    <a:pt x="558" y="1281"/>
                  </a:lnTo>
                  <a:lnTo>
                    <a:pt x="558" y="1281"/>
                  </a:lnTo>
                  <a:cubicBezTo>
                    <a:pt x="551" y="1283"/>
                    <a:pt x="545" y="1285"/>
                    <a:pt x="538" y="1286"/>
                  </a:cubicBezTo>
                  <a:lnTo>
                    <a:pt x="529" y="1286"/>
                  </a:lnTo>
                  <a:lnTo>
                    <a:pt x="520" y="1281"/>
                  </a:lnTo>
                  <a:lnTo>
                    <a:pt x="515" y="1281"/>
                  </a:lnTo>
                  <a:lnTo>
                    <a:pt x="510" y="1276"/>
                  </a:lnTo>
                  <a:cubicBezTo>
                    <a:pt x="504" y="1273"/>
                    <a:pt x="499" y="1269"/>
                    <a:pt x="493" y="1262"/>
                  </a:cubicBezTo>
                  <a:cubicBezTo>
                    <a:pt x="482" y="1253"/>
                    <a:pt x="472" y="1242"/>
                    <a:pt x="463" y="1229"/>
                  </a:cubicBezTo>
                  <a:lnTo>
                    <a:pt x="463" y="1229"/>
                  </a:lnTo>
                  <a:cubicBezTo>
                    <a:pt x="467" y="1234"/>
                    <a:pt x="471" y="1238"/>
                    <a:pt x="475" y="1243"/>
                  </a:cubicBezTo>
                  <a:lnTo>
                    <a:pt x="475" y="1243"/>
                  </a:lnTo>
                  <a:cubicBezTo>
                    <a:pt x="469" y="1236"/>
                    <a:pt x="464" y="1228"/>
                    <a:pt x="458" y="1219"/>
                  </a:cubicBezTo>
                  <a:cubicBezTo>
                    <a:pt x="452" y="1210"/>
                    <a:pt x="447" y="1200"/>
                    <a:pt x="441" y="1189"/>
                  </a:cubicBezTo>
                  <a:cubicBezTo>
                    <a:pt x="432" y="1167"/>
                    <a:pt x="422" y="1144"/>
                    <a:pt x="415" y="1119"/>
                  </a:cubicBezTo>
                  <a:lnTo>
                    <a:pt x="415" y="1119"/>
                  </a:lnTo>
                  <a:cubicBezTo>
                    <a:pt x="415" y="1122"/>
                    <a:pt x="416" y="1124"/>
                    <a:pt x="417" y="1127"/>
                  </a:cubicBezTo>
                  <a:lnTo>
                    <a:pt x="417" y="1127"/>
                  </a:lnTo>
                  <a:cubicBezTo>
                    <a:pt x="415" y="1122"/>
                    <a:pt x="413" y="1117"/>
                    <a:pt x="412" y="1112"/>
                  </a:cubicBezTo>
                  <a:cubicBezTo>
                    <a:pt x="401" y="1075"/>
                    <a:pt x="390" y="1037"/>
                    <a:pt x="382" y="1001"/>
                  </a:cubicBezTo>
                  <a:cubicBezTo>
                    <a:pt x="379" y="976"/>
                    <a:pt x="376" y="952"/>
                    <a:pt x="373" y="927"/>
                  </a:cubicBezTo>
                  <a:lnTo>
                    <a:pt x="373" y="920"/>
                  </a:lnTo>
                  <a:cubicBezTo>
                    <a:pt x="422" y="911"/>
                    <a:pt x="464" y="879"/>
                    <a:pt x="491" y="836"/>
                  </a:cubicBezTo>
                  <a:cubicBezTo>
                    <a:pt x="542" y="751"/>
                    <a:pt x="518" y="627"/>
                    <a:pt x="428" y="577"/>
                  </a:cubicBezTo>
                  <a:cubicBezTo>
                    <a:pt x="417" y="570"/>
                    <a:pt x="406" y="564"/>
                    <a:pt x="395" y="558"/>
                  </a:cubicBezTo>
                  <a:cubicBezTo>
                    <a:pt x="362" y="536"/>
                    <a:pt x="322" y="523"/>
                    <a:pt x="282" y="520"/>
                  </a:cubicBezTo>
                  <a:cubicBezTo>
                    <a:pt x="278" y="520"/>
                    <a:pt x="273" y="519"/>
                    <a:pt x="269" y="519"/>
                  </a:cubicBezTo>
                  <a:cubicBezTo>
                    <a:pt x="190" y="519"/>
                    <a:pt x="126" y="558"/>
                    <a:pt x="78" y="624"/>
                  </a:cubicBezTo>
                  <a:cubicBezTo>
                    <a:pt x="28" y="699"/>
                    <a:pt x="1" y="787"/>
                    <a:pt x="4" y="878"/>
                  </a:cubicBezTo>
                  <a:cubicBezTo>
                    <a:pt x="4" y="976"/>
                    <a:pt x="20" y="1074"/>
                    <a:pt x="48" y="1167"/>
                  </a:cubicBezTo>
                  <a:cubicBezTo>
                    <a:pt x="99" y="1338"/>
                    <a:pt x="181" y="1503"/>
                    <a:pt x="339" y="1598"/>
                  </a:cubicBezTo>
                  <a:cubicBezTo>
                    <a:pt x="396" y="1633"/>
                    <a:pt x="461" y="1650"/>
                    <a:pt x="529" y="1650"/>
                  </a:cubicBezTo>
                  <a:cubicBezTo>
                    <a:pt x="640" y="1648"/>
                    <a:pt x="746" y="1610"/>
                    <a:pt x="832" y="1539"/>
                  </a:cubicBezTo>
                  <a:cubicBezTo>
                    <a:pt x="987" y="1413"/>
                    <a:pt x="1120" y="1254"/>
                    <a:pt x="1199" y="1069"/>
                  </a:cubicBezTo>
                  <a:cubicBezTo>
                    <a:pt x="1273" y="893"/>
                    <a:pt x="1327" y="689"/>
                    <a:pt x="1278" y="499"/>
                  </a:cubicBezTo>
                  <a:cubicBezTo>
                    <a:pt x="1256" y="412"/>
                    <a:pt x="1216" y="330"/>
                    <a:pt x="1161" y="259"/>
                  </a:cubicBezTo>
                  <a:cubicBezTo>
                    <a:pt x="1107" y="191"/>
                    <a:pt x="1039" y="135"/>
                    <a:pt x="961" y="96"/>
                  </a:cubicBezTo>
                  <a:cubicBezTo>
                    <a:pt x="878" y="54"/>
                    <a:pt x="786" y="26"/>
                    <a:pt x="692" y="12"/>
                  </a:cubicBezTo>
                  <a:cubicBezTo>
                    <a:pt x="638" y="4"/>
                    <a:pt x="583" y="1"/>
                    <a:pt x="5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5" name="Google Shape;8045;p17"/>
            <p:cNvSpPr/>
            <p:nvPr/>
          </p:nvSpPr>
          <p:spPr>
            <a:xfrm>
              <a:off x="3721870" y="934564"/>
              <a:ext cx="35718" cy="47521"/>
            </a:xfrm>
            <a:custGeom>
              <a:avLst/>
              <a:gdLst/>
              <a:ahLst/>
              <a:cxnLst/>
              <a:rect l="l" t="t" r="r" b="b"/>
              <a:pathLst>
                <a:path w="1229" h="1635" extrusionOk="0">
                  <a:moveTo>
                    <a:pt x="379" y="1344"/>
                  </a:moveTo>
                  <a:cubicBezTo>
                    <a:pt x="378" y="1346"/>
                    <a:pt x="377" y="1348"/>
                    <a:pt x="376" y="1350"/>
                  </a:cubicBezTo>
                  <a:lnTo>
                    <a:pt x="376" y="1350"/>
                  </a:lnTo>
                  <a:lnTo>
                    <a:pt x="379" y="1345"/>
                  </a:lnTo>
                  <a:lnTo>
                    <a:pt x="379" y="1344"/>
                  </a:lnTo>
                  <a:close/>
                  <a:moveTo>
                    <a:pt x="376" y="1350"/>
                  </a:moveTo>
                  <a:lnTo>
                    <a:pt x="374" y="1353"/>
                  </a:lnTo>
                  <a:cubicBezTo>
                    <a:pt x="375" y="1352"/>
                    <a:pt x="375" y="1351"/>
                    <a:pt x="376" y="1350"/>
                  </a:cubicBezTo>
                  <a:close/>
                  <a:moveTo>
                    <a:pt x="1013" y="1"/>
                  </a:moveTo>
                  <a:cubicBezTo>
                    <a:pt x="957" y="1"/>
                    <a:pt x="903" y="26"/>
                    <a:pt x="866" y="71"/>
                  </a:cubicBezTo>
                  <a:cubicBezTo>
                    <a:pt x="811" y="147"/>
                    <a:pt x="779" y="232"/>
                    <a:pt x="746" y="321"/>
                  </a:cubicBezTo>
                  <a:cubicBezTo>
                    <a:pt x="746" y="322"/>
                    <a:pt x="746" y="324"/>
                    <a:pt x="744" y="326"/>
                  </a:cubicBezTo>
                  <a:cubicBezTo>
                    <a:pt x="722" y="360"/>
                    <a:pt x="700" y="397"/>
                    <a:pt x="675" y="432"/>
                  </a:cubicBezTo>
                  <a:cubicBezTo>
                    <a:pt x="569" y="571"/>
                    <a:pt x="456" y="702"/>
                    <a:pt x="339" y="832"/>
                  </a:cubicBezTo>
                  <a:cubicBezTo>
                    <a:pt x="277" y="897"/>
                    <a:pt x="217" y="964"/>
                    <a:pt x="157" y="1030"/>
                  </a:cubicBezTo>
                  <a:lnTo>
                    <a:pt x="159" y="1027"/>
                  </a:lnTo>
                  <a:lnTo>
                    <a:pt x="159" y="1027"/>
                  </a:lnTo>
                  <a:cubicBezTo>
                    <a:pt x="140" y="1047"/>
                    <a:pt x="122" y="1070"/>
                    <a:pt x="102" y="1092"/>
                  </a:cubicBezTo>
                  <a:cubicBezTo>
                    <a:pt x="76" y="1119"/>
                    <a:pt x="56" y="1149"/>
                    <a:pt x="41" y="1182"/>
                  </a:cubicBezTo>
                  <a:cubicBezTo>
                    <a:pt x="0" y="1287"/>
                    <a:pt x="49" y="1407"/>
                    <a:pt x="160" y="1438"/>
                  </a:cubicBezTo>
                  <a:cubicBezTo>
                    <a:pt x="177" y="1443"/>
                    <a:pt x="194" y="1445"/>
                    <a:pt x="211" y="1445"/>
                  </a:cubicBezTo>
                  <a:cubicBezTo>
                    <a:pt x="282" y="1445"/>
                    <a:pt x="348" y="1405"/>
                    <a:pt x="380" y="1339"/>
                  </a:cubicBezTo>
                  <a:lnTo>
                    <a:pt x="380" y="1339"/>
                  </a:lnTo>
                  <a:lnTo>
                    <a:pt x="379" y="1344"/>
                  </a:lnTo>
                  <a:lnTo>
                    <a:pt x="379" y="1344"/>
                  </a:lnTo>
                  <a:cubicBezTo>
                    <a:pt x="380" y="1342"/>
                    <a:pt x="381" y="1340"/>
                    <a:pt x="382" y="1339"/>
                  </a:cubicBezTo>
                  <a:cubicBezTo>
                    <a:pt x="442" y="1258"/>
                    <a:pt x="512" y="1184"/>
                    <a:pt x="578" y="1108"/>
                  </a:cubicBezTo>
                  <a:lnTo>
                    <a:pt x="578" y="1108"/>
                  </a:lnTo>
                  <a:cubicBezTo>
                    <a:pt x="565" y="1230"/>
                    <a:pt x="562" y="1353"/>
                    <a:pt x="572" y="1475"/>
                  </a:cubicBezTo>
                  <a:cubicBezTo>
                    <a:pt x="578" y="1566"/>
                    <a:pt x="663" y="1635"/>
                    <a:pt x="751" y="1635"/>
                  </a:cubicBezTo>
                  <a:cubicBezTo>
                    <a:pt x="752" y="1635"/>
                    <a:pt x="753" y="1635"/>
                    <a:pt x="754" y="1635"/>
                  </a:cubicBezTo>
                  <a:cubicBezTo>
                    <a:pt x="760" y="1635"/>
                    <a:pt x="768" y="1635"/>
                    <a:pt x="774" y="1633"/>
                  </a:cubicBezTo>
                  <a:cubicBezTo>
                    <a:pt x="876" y="1621"/>
                    <a:pt x="945" y="1530"/>
                    <a:pt x="934" y="1429"/>
                  </a:cubicBezTo>
                  <a:cubicBezTo>
                    <a:pt x="933" y="1412"/>
                    <a:pt x="931" y="1393"/>
                    <a:pt x="929" y="1375"/>
                  </a:cubicBezTo>
                  <a:cubicBezTo>
                    <a:pt x="928" y="1285"/>
                    <a:pt x="933" y="1195"/>
                    <a:pt x="939" y="1104"/>
                  </a:cubicBezTo>
                  <a:cubicBezTo>
                    <a:pt x="948" y="1009"/>
                    <a:pt x="963" y="915"/>
                    <a:pt x="977" y="821"/>
                  </a:cubicBezTo>
                  <a:cubicBezTo>
                    <a:pt x="986" y="777"/>
                    <a:pt x="996" y="732"/>
                    <a:pt x="1005" y="688"/>
                  </a:cubicBezTo>
                  <a:cubicBezTo>
                    <a:pt x="1015" y="649"/>
                    <a:pt x="1029" y="609"/>
                    <a:pt x="1042" y="569"/>
                  </a:cubicBezTo>
                  <a:cubicBezTo>
                    <a:pt x="1053" y="543"/>
                    <a:pt x="1064" y="514"/>
                    <a:pt x="1075" y="486"/>
                  </a:cubicBezTo>
                  <a:cubicBezTo>
                    <a:pt x="1097" y="451"/>
                    <a:pt x="1119" y="417"/>
                    <a:pt x="1140" y="381"/>
                  </a:cubicBezTo>
                  <a:cubicBezTo>
                    <a:pt x="1188" y="297"/>
                    <a:pt x="1229" y="215"/>
                    <a:pt x="1189" y="120"/>
                  </a:cubicBezTo>
                  <a:cubicBezTo>
                    <a:pt x="1164" y="57"/>
                    <a:pt x="1107" y="12"/>
                    <a:pt x="1040" y="3"/>
                  </a:cubicBezTo>
                  <a:cubicBezTo>
                    <a:pt x="1031" y="1"/>
                    <a:pt x="1022" y="1"/>
                    <a:pt x="10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6" name="Google Shape;8046;p17"/>
            <p:cNvSpPr/>
            <p:nvPr/>
          </p:nvSpPr>
          <p:spPr>
            <a:xfrm>
              <a:off x="3796768" y="993157"/>
              <a:ext cx="74778" cy="111697"/>
            </a:xfrm>
            <a:custGeom>
              <a:avLst/>
              <a:gdLst/>
              <a:ahLst/>
              <a:cxnLst/>
              <a:rect l="l" t="t" r="r" b="b"/>
              <a:pathLst>
                <a:path w="2573" h="3843" extrusionOk="0">
                  <a:moveTo>
                    <a:pt x="1156" y="2031"/>
                  </a:moveTo>
                  <a:cubicBezTo>
                    <a:pt x="1157" y="2032"/>
                    <a:pt x="1158" y="2033"/>
                    <a:pt x="1160" y="2033"/>
                  </a:cubicBezTo>
                  <a:lnTo>
                    <a:pt x="1160" y="2033"/>
                  </a:lnTo>
                  <a:cubicBezTo>
                    <a:pt x="1158" y="2033"/>
                    <a:pt x="1157" y="2032"/>
                    <a:pt x="1156" y="2031"/>
                  </a:cubicBezTo>
                  <a:close/>
                  <a:moveTo>
                    <a:pt x="2131" y="2375"/>
                  </a:moveTo>
                  <a:cubicBezTo>
                    <a:pt x="2131" y="2379"/>
                    <a:pt x="2131" y="2383"/>
                    <a:pt x="2130" y="2387"/>
                  </a:cubicBezTo>
                  <a:lnTo>
                    <a:pt x="2130" y="2387"/>
                  </a:lnTo>
                  <a:cubicBezTo>
                    <a:pt x="2130" y="2383"/>
                    <a:pt x="2131" y="2379"/>
                    <a:pt x="2131" y="2375"/>
                  </a:cubicBezTo>
                  <a:close/>
                  <a:moveTo>
                    <a:pt x="1053" y="2003"/>
                  </a:moveTo>
                  <a:cubicBezTo>
                    <a:pt x="1063" y="2004"/>
                    <a:pt x="1072" y="2006"/>
                    <a:pt x="1083" y="2008"/>
                  </a:cubicBezTo>
                  <a:cubicBezTo>
                    <a:pt x="1101" y="2011"/>
                    <a:pt x="1118" y="2015"/>
                    <a:pt x="1135" y="2022"/>
                  </a:cubicBezTo>
                  <a:cubicBezTo>
                    <a:pt x="1150" y="2027"/>
                    <a:pt x="1164" y="2034"/>
                    <a:pt x="1178" y="2042"/>
                  </a:cubicBezTo>
                  <a:cubicBezTo>
                    <a:pt x="1173" y="2040"/>
                    <a:pt x="1166" y="2037"/>
                    <a:pt x="1160" y="2033"/>
                  </a:cubicBezTo>
                  <a:lnTo>
                    <a:pt x="1160" y="2033"/>
                  </a:lnTo>
                  <a:cubicBezTo>
                    <a:pt x="1169" y="2039"/>
                    <a:pt x="1179" y="2045"/>
                    <a:pt x="1188" y="2050"/>
                  </a:cubicBezTo>
                  <a:cubicBezTo>
                    <a:pt x="1197" y="2058"/>
                    <a:pt x="1207" y="2064"/>
                    <a:pt x="1216" y="2072"/>
                  </a:cubicBezTo>
                  <a:cubicBezTo>
                    <a:pt x="1227" y="2082"/>
                    <a:pt x="1237" y="2091"/>
                    <a:pt x="1245" y="2102"/>
                  </a:cubicBezTo>
                  <a:lnTo>
                    <a:pt x="1243" y="2099"/>
                  </a:lnTo>
                  <a:lnTo>
                    <a:pt x="1243" y="2099"/>
                  </a:lnTo>
                  <a:cubicBezTo>
                    <a:pt x="1253" y="2112"/>
                    <a:pt x="1262" y="2125"/>
                    <a:pt x="1270" y="2139"/>
                  </a:cubicBezTo>
                  <a:cubicBezTo>
                    <a:pt x="1270" y="2136"/>
                    <a:pt x="1267" y="2134"/>
                    <a:pt x="1267" y="2131"/>
                  </a:cubicBezTo>
                  <a:lnTo>
                    <a:pt x="1267" y="2131"/>
                  </a:lnTo>
                  <a:cubicBezTo>
                    <a:pt x="1268" y="2134"/>
                    <a:pt x="1270" y="2136"/>
                    <a:pt x="1272" y="2139"/>
                  </a:cubicBezTo>
                  <a:lnTo>
                    <a:pt x="1276" y="2148"/>
                  </a:lnTo>
                  <a:lnTo>
                    <a:pt x="1272" y="2140"/>
                  </a:lnTo>
                  <a:lnTo>
                    <a:pt x="1272" y="2140"/>
                  </a:lnTo>
                  <a:cubicBezTo>
                    <a:pt x="1278" y="2155"/>
                    <a:pt x="1283" y="2167"/>
                    <a:pt x="1287" y="2180"/>
                  </a:cubicBezTo>
                  <a:cubicBezTo>
                    <a:pt x="1290" y="2188"/>
                    <a:pt x="1292" y="2196"/>
                    <a:pt x="1294" y="2202"/>
                  </a:cubicBezTo>
                  <a:cubicBezTo>
                    <a:pt x="1294" y="2210"/>
                    <a:pt x="1295" y="2216"/>
                    <a:pt x="1295" y="2224"/>
                  </a:cubicBezTo>
                  <a:cubicBezTo>
                    <a:pt x="1297" y="2239"/>
                    <a:pt x="1295" y="2254"/>
                    <a:pt x="1295" y="2269"/>
                  </a:cubicBezTo>
                  <a:cubicBezTo>
                    <a:pt x="1289" y="2326"/>
                    <a:pt x="1278" y="2381"/>
                    <a:pt x="1267" y="2435"/>
                  </a:cubicBezTo>
                  <a:cubicBezTo>
                    <a:pt x="1248" y="2520"/>
                    <a:pt x="1229" y="2604"/>
                    <a:pt x="1208" y="2688"/>
                  </a:cubicBezTo>
                  <a:cubicBezTo>
                    <a:pt x="1200" y="2725"/>
                    <a:pt x="1192" y="2761"/>
                    <a:pt x="1183" y="2797"/>
                  </a:cubicBezTo>
                  <a:cubicBezTo>
                    <a:pt x="1172" y="2840"/>
                    <a:pt x="1165" y="2883"/>
                    <a:pt x="1164" y="2927"/>
                  </a:cubicBezTo>
                  <a:cubicBezTo>
                    <a:pt x="1134" y="2976"/>
                    <a:pt x="1102" y="3024"/>
                    <a:pt x="1069" y="3071"/>
                  </a:cubicBezTo>
                  <a:cubicBezTo>
                    <a:pt x="1018" y="3139"/>
                    <a:pt x="968" y="3207"/>
                    <a:pt x="911" y="3271"/>
                  </a:cubicBezTo>
                  <a:lnTo>
                    <a:pt x="912" y="3269"/>
                  </a:lnTo>
                  <a:lnTo>
                    <a:pt x="912" y="3269"/>
                  </a:lnTo>
                  <a:cubicBezTo>
                    <a:pt x="874" y="3309"/>
                    <a:pt x="836" y="3345"/>
                    <a:pt x="797" y="3382"/>
                  </a:cubicBezTo>
                  <a:cubicBezTo>
                    <a:pt x="779" y="3396"/>
                    <a:pt x="760" y="3412"/>
                    <a:pt x="740" y="3424"/>
                  </a:cubicBezTo>
                  <a:cubicBezTo>
                    <a:pt x="719" y="3438"/>
                    <a:pt x="697" y="3450"/>
                    <a:pt x="676" y="3460"/>
                  </a:cubicBezTo>
                  <a:lnTo>
                    <a:pt x="676" y="3460"/>
                  </a:lnTo>
                  <a:cubicBezTo>
                    <a:pt x="664" y="3466"/>
                    <a:pt x="652" y="3471"/>
                    <a:pt x="640" y="3475"/>
                  </a:cubicBezTo>
                  <a:cubicBezTo>
                    <a:pt x="630" y="3478"/>
                    <a:pt x="622" y="3480"/>
                    <a:pt x="615" y="3481"/>
                  </a:cubicBezTo>
                  <a:lnTo>
                    <a:pt x="602" y="3483"/>
                  </a:lnTo>
                  <a:lnTo>
                    <a:pt x="584" y="3483"/>
                  </a:lnTo>
                  <a:lnTo>
                    <a:pt x="569" y="3480"/>
                  </a:lnTo>
                  <a:lnTo>
                    <a:pt x="556" y="3477"/>
                  </a:lnTo>
                  <a:lnTo>
                    <a:pt x="554" y="3475"/>
                  </a:lnTo>
                  <a:lnTo>
                    <a:pt x="545" y="3470"/>
                  </a:lnTo>
                  <a:lnTo>
                    <a:pt x="534" y="3461"/>
                  </a:lnTo>
                  <a:lnTo>
                    <a:pt x="527" y="3454"/>
                  </a:lnTo>
                  <a:lnTo>
                    <a:pt x="521" y="3445"/>
                  </a:lnTo>
                  <a:cubicBezTo>
                    <a:pt x="512" y="3429"/>
                    <a:pt x="502" y="3413"/>
                    <a:pt x="493" y="3397"/>
                  </a:cubicBezTo>
                  <a:cubicBezTo>
                    <a:pt x="467" y="3340"/>
                    <a:pt x="445" y="3283"/>
                    <a:pt x="425" y="3226"/>
                  </a:cubicBezTo>
                  <a:cubicBezTo>
                    <a:pt x="410" y="3177"/>
                    <a:pt x="398" y="3128"/>
                    <a:pt x="387" y="3079"/>
                  </a:cubicBezTo>
                  <a:cubicBezTo>
                    <a:pt x="380" y="3044"/>
                    <a:pt x="377" y="3010"/>
                    <a:pt x="374" y="2973"/>
                  </a:cubicBezTo>
                  <a:cubicBezTo>
                    <a:pt x="372" y="2930"/>
                    <a:pt x="372" y="2888"/>
                    <a:pt x="376" y="2845"/>
                  </a:cubicBezTo>
                  <a:cubicBezTo>
                    <a:pt x="380" y="2796"/>
                    <a:pt x="387" y="2747"/>
                    <a:pt x="398" y="2698"/>
                  </a:cubicBezTo>
                  <a:cubicBezTo>
                    <a:pt x="407" y="2658"/>
                    <a:pt x="418" y="2620"/>
                    <a:pt x="431" y="2581"/>
                  </a:cubicBezTo>
                  <a:cubicBezTo>
                    <a:pt x="450" y="2528"/>
                    <a:pt x="472" y="2478"/>
                    <a:pt x="497" y="2430"/>
                  </a:cubicBezTo>
                  <a:cubicBezTo>
                    <a:pt x="523" y="2381"/>
                    <a:pt x="551" y="2335"/>
                    <a:pt x="581" y="2291"/>
                  </a:cubicBezTo>
                  <a:cubicBezTo>
                    <a:pt x="607" y="2258"/>
                    <a:pt x="634" y="2224"/>
                    <a:pt x="662" y="2193"/>
                  </a:cubicBezTo>
                  <a:cubicBezTo>
                    <a:pt x="686" y="2169"/>
                    <a:pt x="708" y="2147"/>
                    <a:pt x="733" y="2125"/>
                  </a:cubicBezTo>
                  <a:cubicBezTo>
                    <a:pt x="751" y="2112"/>
                    <a:pt x="768" y="2098"/>
                    <a:pt x="789" y="2085"/>
                  </a:cubicBezTo>
                  <a:cubicBezTo>
                    <a:pt x="814" y="2069"/>
                    <a:pt x="841" y="2055"/>
                    <a:pt x="868" y="2042"/>
                  </a:cubicBezTo>
                  <a:cubicBezTo>
                    <a:pt x="879" y="2036"/>
                    <a:pt x="890" y="2033"/>
                    <a:pt x="903" y="2028"/>
                  </a:cubicBezTo>
                  <a:cubicBezTo>
                    <a:pt x="928" y="2020"/>
                    <a:pt x="953" y="2014"/>
                    <a:pt x="979" y="2008"/>
                  </a:cubicBezTo>
                  <a:cubicBezTo>
                    <a:pt x="993" y="2006"/>
                    <a:pt x="1009" y="2003"/>
                    <a:pt x="1020" y="2003"/>
                  </a:cubicBezTo>
                  <a:close/>
                  <a:moveTo>
                    <a:pt x="2384" y="0"/>
                  </a:moveTo>
                  <a:cubicBezTo>
                    <a:pt x="2347" y="0"/>
                    <a:pt x="2310" y="11"/>
                    <a:pt x="2280" y="35"/>
                  </a:cubicBezTo>
                  <a:cubicBezTo>
                    <a:pt x="2243" y="62"/>
                    <a:pt x="2213" y="97"/>
                    <a:pt x="2193" y="138"/>
                  </a:cubicBezTo>
                  <a:cubicBezTo>
                    <a:pt x="2174" y="179"/>
                    <a:pt x="2158" y="220"/>
                    <a:pt x="2144" y="261"/>
                  </a:cubicBezTo>
                  <a:cubicBezTo>
                    <a:pt x="2126" y="312"/>
                    <a:pt x="2110" y="361"/>
                    <a:pt x="2095" y="410"/>
                  </a:cubicBezTo>
                  <a:cubicBezTo>
                    <a:pt x="2072" y="483"/>
                    <a:pt x="2047" y="554"/>
                    <a:pt x="2030" y="629"/>
                  </a:cubicBezTo>
                  <a:cubicBezTo>
                    <a:pt x="2006" y="724"/>
                    <a:pt x="1984" y="820"/>
                    <a:pt x="1960" y="915"/>
                  </a:cubicBezTo>
                  <a:cubicBezTo>
                    <a:pt x="1946" y="979"/>
                    <a:pt x="1936" y="1042"/>
                    <a:pt x="1925" y="1107"/>
                  </a:cubicBezTo>
                  <a:cubicBezTo>
                    <a:pt x="1914" y="1175"/>
                    <a:pt x="1905" y="1243"/>
                    <a:pt x="1895" y="1313"/>
                  </a:cubicBezTo>
                  <a:lnTo>
                    <a:pt x="1864" y="1400"/>
                  </a:lnTo>
                  <a:cubicBezTo>
                    <a:pt x="1786" y="1607"/>
                    <a:pt x="1705" y="1811"/>
                    <a:pt x="1620" y="2014"/>
                  </a:cubicBezTo>
                  <a:cubicBezTo>
                    <a:pt x="1610" y="1992"/>
                    <a:pt x="1601" y="1970"/>
                    <a:pt x="1588" y="1947"/>
                  </a:cubicBezTo>
                  <a:cubicBezTo>
                    <a:pt x="1480" y="1749"/>
                    <a:pt x="1255" y="1635"/>
                    <a:pt x="1035" y="1635"/>
                  </a:cubicBezTo>
                  <a:cubicBezTo>
                    <a:pt x="1026" y="1635"/>
                    <a:pt x="1017" y="1635"/>
                    <a:pt x="1009" y="1636"/>
                  </a:cubicBezTo>
                  <a:cubicBezTo>
                    <a:pt x="768" y="1643"/>
                    <a:pt x="546" y="1781"/>
                    <a:pt x="390" y="1957"/>
                  </a:cubicBezTo>
                  <a:cubicBezTo>
                    <a:pt x="224" y="2147"/>
                    <a:pt x="108" y="2376"/>
                    <a:pt x="54" y="2623"/>
                  </a:cubicBezTo>
                  <a:cubicBezTo>
                    <a:pt x="0" y="2873"/>
                    <a:pt x="18" y="3135"/>
                    <a:pt x="105" y="3375"/>
                  </a:cubicBezTo>
                  <a:cubicBezTo>
                    <a:pt x="144" y="3484"/>
                    <a:pt x="184" y="3603"/>
                    <a:pt x="262" y="3692"/>
                  </a:cubicBezTo>
                  <a:cubicBezTo>
                    <a:pt x="328" y="3768"/>
                    <a:pt x="425" y="3830"/>
                    <a:pt x="527" y="3839"/>
                  </a:cubicBezTo>
                  <a:cubicBezTo>
                    <a:pt x="553" y="3841"/>
                    <a:pt x="578" y="3842"/>
                    <a:pt x="603" y="3842"/>
                  </a:cubicBezTo>
                  <a:cubicBezTo>
                    <a:pt x="640" y="3842"/>
                    <a:pt x="676" y="3837"/>
                    <a:pt x="713" y="3828"/>
                  </a:cubicBezTo>
                  <a:cubicBezTo>
                    <a:pt x="768" y="3812"/>
                    <a:pt x="822" y="3790"/>
                    <a:pt x="874" y="3761"/>
                  </a:cubicBezTo>
                  <a:cubicBezTo>
                    <a:pt x="977" y="3700"/>
                    <a:pt x="1069" y="3624"/>
                    <a:pt x="1150" y="3535"/>
                  </a:cubicBezTo>
                  <a:cubicBezTo>
                    <a:pt x="1243" y="3434"/>
                    <a:pt x="1327" y="3325"/>
                    <a:pt x="1400" y="3207"/>
                  </a:cubicBezTo>
                  <a:cubicBezTo>
                    <a:pt x="1420" y="3174"/>
                    <a:pt x="1441" y="3141"/>
                    <a:pt x="1461" y="3108"/>
                  </a:cubicBezTo>
                  <a:lnTo>
                    <a:pt x="1466" y="3105"/>
                  </a:lnTo>
                  <a:cubicBezTo>
                    <a:pt x="1488" y="3087"/>
                    <a:pt x="1507" y="3068"/>
                    <a:pt x="1522" y="3044"/>
                  </a:cubicBezTo>
                  <a:cubicBezTo>
                    <a:pt x="1539" y="3019"/>
                    <a:pt x="1549" y="2989"/>
                    <a:pt x="1549" y="2957"/>
                  </a:cubicBezTo>
                  <a:cubicBezTo>
                    <a:pt x="1568" y="2924"/>
                    <a:pt x="1587" y="2891"/>
                    <a:pt x="1604" y="2856"/>
                  </a:cubicBezTo>
                  <a:cubicBezTo>
                    <a:pt x="1669" y="2733"/>
                    <a:pt x="1727" y="2609"/>
                    <a:pt x="1784" y="2482"/>
                  </a:cubicBezTo>
                  <a:lnTo>
                    <a:pt x="1784" y="2482"/>
                  </a:lnTo>
                  <a:cubicBezTo>
                    <a:pt x="1759" y="2790"/>
                    <a:pt x="1716" y="3095"/>
                    <a:pt x="1656" y="3396"/>
                  </a:cubicBezTo>
                  <a:cubicBezTo>
                    <a:pt x="1644" y="3458"/>
                    <a:pt x="1629" y="3516"/>
                    <a:pt x="1613" y="3576"/>
                  </a:cubicBezTo>
                  <a:cubicBezTo>
                    <a:pt x="1585" y="3681"/>
                    <a:pt x="1650" y="3787"/>
                    <a:pt x="1754" y="3809"/>
                  </a:cubicBezTo>
                  <a:cubicBezTo>
                    <a:pt x="1767" y="3812"/>
                    <a:pt x="1780" y="3813"/>
                    <a:pt x="1793" y="3813"/>
                  </a:cubicBezTo>
                  <a:cubicBezTo>
                    <a:pt x="1884" y="3813"/>
                    <a:pt x="1964" y="3747"/>
                    <a:pt x="1978" y="3654"/>
                  </a:cubicBezTo>
                  <a:cubicBezTo>
                    <a:pt x="2019" y="3442"/>
                    <a:pt x="2046" y="3226"/>
                    <a:pt x="2071" y="3014"/>
                  </a:cubicBezTo>
                  <a:cubicBezTo>
                    <a:pt x="2097" y="2809"/>
                    <a:pt x="2114" y="2603"/>
                    <a:pt x="2129" y="2396"/>
                  </a:cubicBezTo>
                  <a:lnTo>
                    <a:pt x="2129" y="2396"/>
                  </a:lnTo>
                  <a:cubicBezTo>
                    <a:pt x="2129" y="2396"/>
                    <a:pt x="2129" y="2397"/>
                    <a:pt x="2129" y="2397"/>
                  </a:cubicBezTo>
                  <a:cubicBezTo>
                    <a:pt x="2139" y="2288"/>
                    <a:pt x="2145" y="2178"/>
                    <a:pt x="2155" y="2068"/>
                  </a:cubicBezTo>
                  <a:cubicBezTo>
                    <a:pt x="2166" y="1957"/>
                    <a:pt x="2172" y="1846"/>
                    <a:pt x="2185" y="1735"/>
                  </a:cubicBezTo>
                  <a:cubicBezTo>
                    <a:pt x="2194" y="1659"/>
                    <a:pt x="2202" y="1585"/>
                    <a:pt x="2212" y="1510"/>
                  </a:cubicBezTo>
                  <a:cubicBezTo>
                    <a:pt x="2217" y="1466"/>
                    <a:pt x="2220" y="1423"/>
                    <a:pt x="2228" y="1381"/>
                  </a:cubicBezTo>
                  <a:lnTo>
                    <a:pt x="2232" y="1351"/>
                  </a:lnTo>
                  <a:cubicBezTo>
                    <a:pt x="2291" y="1181"/>
                    <a:pt x="2348" y="1013"/>
                    <a:pt x="2400" y="842"/>
                  </a:cubicBezTo>
                  <a:cubicBezTo>
                    <a:pt x="2432" y="741"/>
                    <a:pt x="2463" y="638"/>
                    <a:pt x="2495" y="534"/>
                  </a:cubicBezTo>
                  <a:cubicBezTo>
                    <a:pt x="2508" y="489"/>
                    <a:pt x="2520" y="445"/>
                    <a:pt x="2535" y="399"/>
                  </a:cubicBezTo>
                  <a:cubicBezTo>
                    <a:pt x="2546" y="361"/>
                    <a:pt x="2555" y="322"/>
                    <a:pt x="2563" y="280"/>
                  </a:cubicBezTo>
                  <a:cubicBezTo>
                    <a:pt x="2573" y="233"/>
                    <a:pt x="2573" y="184"/>
                    <a:pt x="2562" y="135"/>
                  </a:cubicBezTo>
                  <a:cubicBezTo>
                    <a:pt x="2544" y="52"/>
                    <a:pt x="2464" y="0"/>
                    <a:pt x="2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7" name="Google Shape;8047;p17"/>
            <p:cNvSpPr/>
            <p:nvPr/>
          </p:nvSpPr>
          <p:spPr>
            <a:xfrm>
              <a:off x="3885732" y="1044251"/>
              <a:ext cx="39554" cy="40023"/>
            </a:xfrm>
            <a:custGeom>
              <a:avLst/>
              <a:gdLst/>
              <a:ahLst/>
              <a:cxnLst/>
              <a:rect l="l" t="t" r="r" b="b"/>
              <a:pathLst>
                <a:path w="1361" h="1377" extrusionOk="0">
                  <a:moveTo>
                    <a:pt x="207" y="0"/>
                  </a:moveTo>
                  <a:cubicBezTo>
                    <a:pt x="200" y="0"/>
                    <a:pt x="193" y="0"/>
                    <a:pt x="186" y="1"/>
                  </a:cubicBezTo>
                  <a:cubicBezTo>
                    <a:pt x="77" y="15"/>
                    <a:pt x="1" y="115"/>
                    <a:pt x="12" y="224"/>
                  </a:cubicBezTo>
                  <a:cubicBezTo>
                    <a:pt x="18" y="283"/>
                    <a:pt x="47" y="329"/>
                    <a:pt x="78" y="378"/>
                  </a:cubicBezTo>
                  <a:cubicBezTo>
                    <a:pt x="74" y="371"/>
                    <a:pt x="71" y="365"/>
                    <a:pt x="66" y="359"/>
                  </a:cubicBezTo>
                  <a:lnTo>
                    <a:pt x="66" y="359"/>
                  </a:lnTo>
                  <a:cubicBezTo>
                    <a:pt x="213" y="591"/>
                    <a:pt x="425" y="778"/>
                    <a:pt x="628" y="963"/>
                  </a:cubicBezTo>
                  <a:cubicBezTo>
                    <a:pt x="765" y="1090"/>
                    <a:pt x="906" y="1212"/>
                    <a:pt x="1046" y="1337"/>
                  </a:cubicBezTo>
                  <a:cubicBezTo>
                    <a:pt x="1074" y="1363"/>
                    <a:pt x="1110" y="1377"/>
                    <a:pt x="1149" y="1377"/>
                  </a:cubicBezTo>
                  <a:cubicBezTo>
                    <a:pt x="1151" y="1377"/>
                    <a:pt x="1153" y="1377"/>
                    <a:pt x="1155" y="1377"/>
                  </a:cubicBezTo>
                  <a:cubicBezTo>
                    <a:pt x="1210" y="1377"/>
                    <a:pt x="1264" y="1353"/>
                    <a:pt x="1299" y="1310"/>
                  </a:cubicBezTo>
                  <a:cubicBezTo>
                    <a:pt x="1361" y="1231"/>
                    <a:pt x="1348" y="1119"/>
                    <a:pt x="1272" y="1055"/>
                  </a:cubicBezTo>
                  <a:cubicBezTo>
                    <a:pt x="1145" y="948"/>
                    <a:pt x="1019" y="837"/>
                    <a:pt x="894" y="726"/>
                  </a:cubicBezTo>
                  <a:cubicBezTo>
                    <a:pt x="762" y="607"/>
                    <a:pt x="639" y="482"/>
                    <a:pt x="522" y="349"/>
                  </a:cubicBezTo>
                  <a:cubicBezTo>
                    <a:pt x="488" y="310"/>
                    <a:pt x="455" y="269"/>
                    <a:pt x="425" y="226"/>
                  </a:cubicBezTo>
                  <a:cubicBezTo>
                    <a:pt x="436" y="131"/>
                    <a:pt x="379" y="44"/>
                    <a:pt x="289" y="15"/>
                  </a:cubicBezTo>
                  <a:cubicBezTo>
                    <a:pt x="264" y="5"/>
                    <a:pt x="235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8" name="Google Shape;8048;p17"/>
            <p:cNvSpPr/>
            <p:nvPr/>
          </p:nvSpPr>
          <p:spPr>
            <a:xfrm>
              <a:off x="3887824" y="1044484"/>
              <a:ext cx="48447" cy="58392"/>
            </a:xfrm>
            <a:custGeom>
              <a:avLst/>
              <a:gdLst/>
              <a:ahLst/>
              <a:cxnLst/>
              <a:rect l="l" t="t" r="r" b="b"/>
              <a:pathLst>
                <a:path w="1667" h="2009" extrusionOk="0">
                  <a:moveTo>
                    <a:pt x="1291" y="0"/>
                  </a:moveTo>
                  <a:cubicBezTo>
                    <a:pt x="1277" y="0"/>
                    <a:pt x="1264" y="1"/>
                    <a:pt x="1251" y="2"/>
                  </a:cubicBezTo>
                  <a:cubicBezTo>
                    <a:pt x="1130" y="20"/>
                    <a:pt x="1023" y="78"/>
                    <a:pt x="931" y="158"/>
                  </a:cubicBezTo>
                  <a:cubicBezTo>
                    <a:pt x="757" y="306"/>
                    <a:pt x="608" y="495"/>
                    <a:pt x="484" y="688"/>
                  </a:cubicBezTo>
                  <a:cubicBezTo>
                    <a:pt x="405" y="810"/>
                    <a:pt x="325" y="930"/>
                    <a:pt x="255" y="1058"/>
                  </a:cubicBezTo>
                  <a:cubicBezTo>
                    <a:pt x="192" y="1172"/>
                    <a:pt x="136" y="1293"/>
                    <a:pt x="90" y="1418"/>
                  </a:cubicBezTo>
                  <a:cubicBezTo>
                    <a:pt x="63" y="1489"/>
                    <a:pt x="43" y="1563"/>
                    <a:pt x="29" y="1639"/>
                  </a:cubicBezTo>
                  <a:cubicBezTo>
                    <a:pt x="18" y="1703"/>
                    <a:pt x="11" y="1766"/>
                    <a:pt x="6" y="1831"/>
                  </a:cubicBezTo>
                  <a:cubicBezTo>
                    <a:pt x="0" y="1926"/>
                    <a:pt x="90" y="2007"/>
                    <a:pt x="182" y="2008"/>
                  </a:cubicBezTo>
                  <a:cubicBezTo>
                    <a:pt x="264" y="2008"/>
                    <a:pt x="350" y="1943"/>
                    <a:pt x="356" y="1858"/>
                  </a:cubicBezTo>
                  <a:cubicBezTo>
                    <a:pt x="361" y="1802"/>
                    <a:pt x="369" y="1747"/>
                    <a:pt x="378" y="1693"/>
                  </a:cubicBezTo>
                  <a:cubicBezTo>
                    <a:pt x="391" y="1639"/>
                    <a:pt x="407" y="1585"/>
                    <a:pt x="426" y="1533"/>
                  </a:cubicBezTo>
                  <a:cubicBezTo>
                    <a:pt x="456" y="1454"/>
                    <a:pt x="491" y="1375"/>
                    <a:pt x="530" y="1301"/>
                  </a:cubicBezTo>
                  <a:cubicBezTo>
                    <a:pt x="610" y="1152"/>
                    <a:pt x="701" y="1014"/>
                    <a:pt x="793" y="875"/>
                  </a:cubicBezTo>
                  <a:cubicBezTo>
                    <a:pt x="868" y="769"/>
                    <a:pt x="947" y="667"/>
                    <a:pt x="1032" y="572"/>
                  </a:cubicBezTo>
                  <a:cubicBezTo>
                    <a:pt x="1070" y="530"/>
                    <a:pt x="1111" y="490"/>
                    <a:pt x="1154" y="454"/>
                  </a:cubicBezTo>
                  <a:cubicBezTo>
                    <a:pt x="1175" y="438"/>
                    <a:pt x="1194" y="424"/>
                    <a:pt x="1214" y="409"/>
                  </a:cubicBezTo>
                  <a:cubicBezTo>
                    <a:pt x="1227" y="401"/>
                    <a:pt x="1240" y="393"/>
                    <a:pt x="1254" y="387"/>
                  </a:cubicBezTo>
                  <a:lnTo>
                    <a:pt x="1254" y="387"/>
                  </a:lnTo>
                  <a:lnTo>
                    <a:pt x="1232" y="397"/>
                  </a:lnTo>
                  <a:cubicBezTo>
                    <a:pt x="1246" y="390"/>
                    <a:pt x="1259" y="384"/>
                    <a:pt x="1271" y="379"/>
                  </a:cubicBezTo>
                  <a:lnTo>
                    <a:pt x="1284" y="376"/>
                  </a:lnTo>
                  <a:lnTo>
                    <a:pt x="1295" y="376"/>
                  </a:lnTo>
                  <a:cubicBezTo>
                    <a:pt x="1331" y="386"/>
                    <a:pt x="1368" y="397"/>
                    <a:pt x="1404" y="408"/>
                  </a:cubicBezTo>
                  <a:cubicBezTo>
                    <a:pt x="1421" y="413"/>
                    <a:pt x="1439" y="415"/>
                    <a:pt x="1456" y="415"/>
                  </a:cubicBezTo>
                  <a:cubicBezTo>
                    <a:pt x="1538" y="415"/>
                    <a:pt x="1615" y="360"/>
                    <a:pt x="1638" y="276"/>
                  </a:cubicBezTo>
                  <a:cubicBezTo>
                    <a:pt x="1667" y="177"/>
                    <a:pt x="1608" y="71"/>
                    <a:pt x="1509" y="42"/>
                  </a:cubicBezTo>
                  <a:cubicBezTo>
                    <a:pt x="1438" y="23"/>
                    <a:pt x="1364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49" name="Google Shape;8049;p17"/>
            <p:cNvSpPr/>
            <p:nvPr/>
          </p:nvSpPr>
          <p:spPr>
            <a:xfrm>
              <a:off x="3978765" y="977288"/>
              <a:ext cx="60450" cy="161224"/>
            </a:xfrm>
            <a:custGeom>
              <a:avLst/>
              <a:gdLst/>
              <a:ahLst/>
              <a:cxnLst/>
              <a:rect l="l" t="t" r="r" b="b"/>
              <a:pathLst>
                <a:path w="2080" h="5547" extrusionOk="0">
                  <a:moveTo>
                    <a:pt x="1185" y="3260"/>
                  </a:moveTo>
                  <a:lnTo>
                    <a:pt x="1185" y="3260"/>
                  </a:lnTo>
                  <a:cubicBezTo>
                    <a:pt x="1185" y="3260"/>
                    <a:pt x="1185" y="3261"/>
                    <a:pt x="1185" y="3262"/>
                  </a:cubicBezTo>
                  <a:lnTo>
                    <a:pt x="1185" y="3262"/>
                  </a:lnTo>
                  <a:cubicBezTo>
                    <a:pt x="1185" y="3261"/>
                    <a:pt x="1185" y="3260"/>
                    <a:pt x="1185" y="3260"/>
                  </a:cubicBezTo>
                  <a:close/>
                  <a:moveTo>
                    <a:pt x="1185" y="3262"/>
                  </a:moveTo>
                  <a:lnTo>
                    <a:pt x="1185" y="3262"/>
                  </a:lnTo>
                  <a:cubicBezTo>
                    <a:pt x="1186" y="3263"/>
                    <a:pt x="1186" y="3263"/>
                    <a:pt x="1186" y="3264"/>
                  </a:cubicBezTo>
                  <a:lnTo>
                    <a:pt x="1186" y="3264"/>
                  </a:lnTo>
                  <a:cubicBezTo>
                    <a:pt x="1186" y="3263"/>
                    <a:pt x="1186" y="3263"/>
                    <a:pt x="1185" y="3262"/>
                  </a:cubicBezTo>
                  <a:close/>
                  <a:moveTo>
                    <a:pt x="1662" y="0"/>
                  </a:moveTo>
                  <a:cubicBezTo>
                    <a:pt x="1518" y="0"/>
                    <a:pt x="1382" y="69"/>
                    <a:pt x="1273" y="165"/>
                  </a:cubicBezTo>
                  <a:cubicBezTo>
                    <a:pt x="1118" y="304"/>
                    <a:pt x="1004" y="485"/>
                    <a:pt x="911" y="668"/>
                  </a:cubicBezTo>
                  <a:cubicBezTo>
                    <a:pt x="817" y="853"/>
                    <a:pt x="745" y="1047"/>
                    <a:pt x="694" y="1246"/>
                  </a:cubicBezTo>
                  <a:cubicBezTo>
                    <a:pt x="659" y="1381"/>
                    <a:pt x="632" y="1518"/>
                    <a:pt x="616" y="1656"/>
                  </a:cubicBezTo>
                  <a:cubicBezTo>
                    <a:pt x="597" y="1781"/>
                    <a:pt x="591" y="1908"/>
                    <a:pt x="596" y="2034"/>
                  </a:cubicBezTo>
                  <a:cubicBezTo>
                    <a:pt x="607" y="2253"/>
                    <a:pt x="637" y="2470"/>
                    <a:pt x="686" y="2682"/>
                  </a:cubicBezTo>
                  <a:cubicBezTo>
                    <a:pt x="713" y="2789"/>
                    <a:pt x="740" y="2899"/>
                    <a:pt x="765" y="3006"/>
                  </a:cubicBezTo>
                  <a:cubicBezTo>
                    <a:pt x="776" y="3046"/>
                    <a:pt x="791" y="3085"/>
                    <a:pt x="802" y="3125"/>
                  </a:cubicBezTo>
                  <a:lnTo>
                    <a:pt x="855" y="3309"/>
                  </a:lnTo>
                  <a:cubicBezTo>
                    <a:pt x="909" y="3491"/>
                    <a:pt x="971" y="3670"/>
                    <a:pt x="1028" y="3848"/>
                  </a:cubicBezTo>
                  <a:cubicBezTo>
                    <a:pt x="1057" y="3942"/>
                    <a:pt x="1083" y="4035"/>
                    <a:pt x="1109" y="4130"/>
                  </a:cubicBezTo>
                  <a:cubicBezTo>
                    <a:pt x="1131" y="4211"/>
                    <a:pt x="1148" y="4295"/>
                    <a:pt x="1166" y="4377"/>
                  </a:cubicBezTo>
                  <a:cubicBezTo>
                    <a:pt x="1183" y="4467"/>
                    <a:pt x="1194" y="4559"/>
                    <a:pt x="1199" y="4651"/>
                  </a:cubicBezTo>
                  <a:cubicBezTo>
                    <a:pt x="1202" y="4714"/>
                    <a:pt x="1204" y="4779"/>
                    <a:pt x="1199" y="4843"/>
                  </a:cubicBezTo>
                  <a:cubicBezTo>
                    <a:pt x="1196" y="4877"/>
                    <a:pt x="1193" y="4912"/>
                    <a:pt x="1186" y="4945"/>
                  </a:cubicBezTo>
                  <a:cubicBezTo>
                    <a:pt x="1180" y="4968"/>
                    <a:pt x="1174" y="4990"/>
                    <a:pt x="1167" y="5010"/>
                  </a:cubicBezTo>
                  <a:cubicBezTo>
                    <a:pt x="1161" y="5026"/>
                    <a:pt x="1155" y="5040"/>
                    <a:pt x="1147" y="5053"/>
                  </a:cubicBezTo>
                  <a:cubicBezTo>
                    <a:pt x="1148" y="5051"/>
                    <a:pt x="1150" y="5048"/>
                    <a:pt x="1151" y="5047"/>
                  </a:cubicBezTo>
                  <a:lnTo>
                    <a:pt x="1151" y="5047"/>
                  </a:lnTo>
                  <a:lnTo>
                    <a:pt x="1147" y="5055"/>
                  </a:lnTo>
                  <a:cubicBezTo>
                    <a:pt x="1145" y="5056"/>
                    <a:pt x="1145" y="5058"/>
                    <a:pt x="1144" y="5059"/>
                  </a:cubicBezTo>
                  <a:lnTo>
                    <a:pt x="1145" y="5056"/>
                  </a:lnTo>
                  <a:lnTo>
                    <a:pt x="1145" y="5056"/>
                  </a:lnTo>
                  <a:cubicBezTo>
                    <a:pt x="1139" y="5064"/>
                    <a:pt x="1132" y="5075"/>
                    <a:pt x="1125" y="5085"/>
                  </a:cubicBezTo>
                  <a:cubicBezTo>
                    <a:pt x="1115" y="5093"/>
                    <a:pt x="1106" y="5104"/>
                    <a:pt x="1098" y="5108"/>
                  </a:cubicBezTo>
                  <a:cubicBezTo>
                    <a:pt x="1090" y="5115"/>
                    <a:pt x="1080" y="5123"/>
                    <a:pt x="1074" y="5127"/>
                  </a:cubicBezTo>
                  <a:cubicBezTo>
                    <a:pt x="1068" y="5131"/>
                    <a:pt x="1060" y="5135"/>
                    <a:pt x="1053" y="5139"/>
                  </a:cubicBezTo>
                  <a:cubicBezTo>
                    <a:pt x="1042" y="5143"/>
                    <a:pt x="1030" y="5148"/>
                    <a:pt x="1019" y="5153"/>
                  </a:cubicBezTo>
                  <a:cubicBezTo>
                    <a:pt x="996" y="5159"/>
                    <a:pt x="974" y="5164"/>
                    <a:pt x="952" y="5169"/>
                  </a:cubicBezTo>
                  <a:cubicBezTo>
                    <a:pt x="922" y="5173"/>
                    <a:pt x="892" y="5178"/>
                    <a:pt x="862" y="5180"/>
                  </a:cubicBezTo>
                  <a:cubicBezTo>
                    <a:pt x="829" y="5180"/>
                    <a:pt x="795" y="5180"/>
                    <a:pt x="762" y="5178"/>
                  </a:cubicBezTo>
                  <a:cubicBezTo>
                    <a:pt x="727" y="5173"/>
                    <a:pt x="692" y="5169"/>
                    <a:pt x="656" y="5161"/>
                  </a:cubicBezTo>
                  <a:cubicBezTo>
                    <a:pt x="610" y="5151"/>
                    <a:pt x="564" y="5137"/>
                    <a:pt x="520" y="5121"/>
                  </a:cubicBezTo>
                  <a:cubicBezTo>
                    <a:pt x="485" y="5108"/>
                    <a:pt x="453" y="5094"/>
                    <a:pt x="420" y="5078"/>
                  </a:cubicBezTo>
                  <a:cubicBezTo>
                    <a:pt x="414" y="5075"/>
                    <a:pt x="406" y="5070"/>
                    <a:pt x="398" y="5066"/>
                  </a:cubicBezTo>
                  <a:lnTo>
                    <a:pt x="393" y="5063"/>
                  </a:lnTo>
                  <a:cubicBezTo>
                    <a:pt x="392" y="5059"/>
                    <a:pt x="388" y="5056"/>
                    <a:pt x="385" y="5053"/>
                  </a:cubicBezTo>
                  <a:lnTo>
                    <a:pt x="385" y="5051"/>
                  </a:lnTo>
                  <a:cubicBezTo>
                    <a:pt x="382" y="5042"/>
                    <a:pt x="379" y="5032"/>
                    <a:pt x="377" y="5023"/>
                  </a:cubicBezTo>
                  <a:cubicBezTo>
                    <a:pt x="352" y="4944"/>
                    <a:pt x="279" y="4892"/>
                    <a:pt x="200" y="4892"/>
                  </a:cubicBezTo>
                  <a:cubicBezTo>
                    <a:pt x="186" y="4892"/>
                    <a:pt x="171" y="4894"/>
                    <a:pt x="156" y="4898"/>
                  </a:cubicBezTo>
                  <a:cubicBezTo>
                    <a:pt x="61" y="4923"/>
                    <a:pt x="1" y="5018"/>
                    <a:pt x="21" y="5113"/>
                  </a:cubicBezTo>
                  <a:cubicBezTo>
                    <a:pt x="31" y="5161"/>
                    <a:pt x="50" y="5207"/>
                    <a:pt x="73" y="5248"/>
                  </a:cubicBezTo>
                  <a:cubicBezTo>
                    <a:pt x="97" y="5286"/>
                    <a:pt x="129" y="5319"/>
                    <a:pt x="164" y="5346"/>
                  </a:cubicBezTo>
                  <a:cubicBezTo>
                    <a:pt x="235" y="5397"/>
                    <a:pt x="314" y="5435"/>
                    <a:pt x="398" y="5461"/>
                  </a:cubicBezTo>
                  <a:cubicBezTo>
                    <a:pt x="537" y="5509"/>
                    <a:pt x="688" y="5545"/>
                    <a:pt x="835" y="5547"/>
                  </a:cubicBezTo>
                  <a:cubicBezTo>
                    <a:pt x="884" y="5547"/>
                    <a:pt x="933" y="5544"/>
                    <a:pt x="981" y="5534"/>
                  </a:cubicBezTo>
                  <a:cubicBezTo>
                    <a:pt x="1077" y="5522"/>
                    <a:pt x="1172" y="5490"/>
                    <a:pt x="1258" y="5442"/>
                  </a:cubicBezTo>
                  <a:cubicBezTo>
                    <a:pt x="1335" y="5397"/>
                    <a:pt x="1400" y="5333"/>
                    <a:pt x="1447" y="5256"/>
                  </a:cubicBezTo>
                  <a:cubicBezTo>
                    <a:pt x="1498" y="5172"/>
                    <a:pt x="1530" y="5078"/>
                    <a:pt x="1542" y="4980"/>
                  </a:cubicBezTo>
                  <a:cubicBezTo>
                    <a:pt x="1552" y="4881"/>
                    <a:pt x="1555" y="4781"/>
                    <a:pt x="1549" y="4681"/>
                  </a:cubicBezTo>
                  <a:cubicBezTo>
                    <a:pt x="1530" y="4293"/>
                    <a:pt x="1400" y="3916"/>
                    <a:pt x="1280" y="3549"/>
                  </a:cubicBezTo>
                  <a:lnTo>
                    <a:pt x="1280" y="3549"/>
                  </a:lnTo>
                  <a:lnTo>
                    <a:pt x="1284" y="3563"/>
                  </a:lnTo>
                  <a:cubicBezTo>
                    <a:pt x="1252" y="3464"/>
                    <a:pt x="1218" y="3364"/>
                    <a:pt x="1186" y="3264"/>
                  </a:cubicBezTo>
                  <a:lnTo>
                    <a:pt x="1186" y="3264"/>
                  </a:lnTo>
                  <a:cubicBezTo>
                    <a:pt x="1186" y="3265"/>
                    <a:pt x="1186" y="3265"/>
                    <a:pt x="1186" y="3266"/>
                  </a:cubicBezTo>
                  <a:lnTo>
                    <a:pt x="1186" y="3266"/>
                  </a:lnTo>
                  <a:cubicBezTo>
                    <a:pt x="1186" y="3265"/>
                    <a:pt x="1186" y="3264"/>
                    <a:pt x="1186" y="3264"/>
                  </a:cubicBezTo>
                  <a:lnTo>
                    <a:pt x="1186" y="3264"/>
                  </a:lnTo>
                  <a:cubicBezTo>
                    <a:pt x="1186" y="3264"/>
                    <a:pt x="1186" y="3264"/>
                    <a:pt x="1186" y="3264"/>
                  </a:cubicBezTo>
                  <a:lnTo>
                    <a:pt x="1186" y="3264"/>
                  </a:lnTo>
                  <a:cubicBezTo>
                    <a:pt x="1186" y="3262"/>
                    <a:pt x="1185" y="3259"/>
                    <a:pt x="1185" y="3258"/>
                  </a:cubicBezTo>
                  <a:lnTo>
                    <a:pt x="1183" y="3255"/>
                  </a:lnTo>
                  <a:lnTo>
                    <a:pt x="1183" y="3255"/>
                  </a:lnTo>
                  <a:cubicBezTo>
                    <a:pt x="1184" y="3256"/>
                    <a:pt x="1184" y="3258"/>
                    <a:pt x="1185" y="3260"/>
                  </a:cubicBezTo>
                  <a:lnTo>
                    <a:pt x="1185" y="3260"/>
                  </a:lnTo>
                  <a:lnTo>
                    <a:pt x="1185" y="3260"/>
                  </a:lnTo>
                  <a:cubicBezTo>
                    <a:pt x="1185" y="3260"/>
                    <a:pt x="1185" y="3260"/>
                    <a:pt x="1185" y="3260"/>
                  </a:cubicBezTo>
                  <a:lnTo>
                    <a:pt x="1185" y="3260"/>
                  </a:lnTo>
                  <a:cubicBezTo>
                    <a:pt x="1185" y="3260"/>
                    <a:pt x="1185" y="3260"/>
                    <a:pt x="1185" y="3260"/>
                  </a:cubicBezTo>
                  <a:lnTo>
                    <a:pt x="1185" y="3260"/>
                  </a:lnTo>
                  <a:lnTo>
                    <a:pt x="1185" y="3261"/>
                  </a:lnTo>
                  <a:lnTo>
                    <a:pt x="1183" y="3258"/>
                  </a:lnTo>
                  <a:cubicBezTo>
                    <a:pt x="1164" y="3198"/>
                    <a:pt x="1148" y="3139"/>
                    <a:pt x="1131" y="3079"/>
                  </a:cubicBezTo>
                  <a:cubicBezTo>
                    <a:pt x="1115" y="3027"/>
                    <a:pt x="1096" y="2976"/>
                    <a:pt x="1085" y="2924"/>
                  </a:cubicBezTo>
                  <a:cubicBezTo>
                    <a:pt x="1052" y="2788"/>
                    <a:pt x="1017" y="2652"/>
                    <a:pt x="990" y="2516"/>
                  </a:cubicBezTo>
                  <a:lnTo>
                    <a:pt x="990" y="2516"/>
                  </a:lnTo>
                  <a:lnTo>
                    <a:pt x="992" y="2522"/>
                  </a:lnTo>
                  <a:lnTo>
                    <a:pt x="990" y="2516"/>
                  </a:lnTo>
                  <a:lnTo>
                    <a:pt x="988" y="2509"/>
                  </a:lnTo>
                  <a:cubicBezTo>
                    <a:pt x="988" y="2506"/>
                    <a:pt x="987" y="2504"/>
                    <a:pt x="987" y="2501"/>
                  </a:cubicBezTo>
                  <a:cubicBezTo>
                    <a:pt x="987" y="2503"/>
                    <a:pt x="987" y="2503"/>
                    <a:pt x="987" y="2504"/>
                  </a:cubicBezTo>
                  <a:cubicBezTo>
                    <a:pt x="960" y="2359"/>
                    <a:pt x="943" y="2212"/>
                    <a:pt x="933" y="2064"/>
                  </a:cubicBezTo>
                  <a:cubicBezTo>
                    <a:pt x="930" y="2003"/>
                    <a:pt x="930" y="1942"/>
                    <a:pt x="933" y="1881"/>
                  </a:cubicBezTo>
                  <a:cubicBezTo>
                    <a:pt x="944" y="1749"/>
                    <a:pt x="965" y="1618"/>
                    <a:pt x="992" y="1490"/>
                  </a:cubicBezTo>
                  <a:cubicBezTo>
                    <a:pt x="1019" y="1369"/>
                    <a:pt x="1053" y="1251"/>
                    <a:pt x="1094" y="1135"/>
                  </a:cubicBezTo>
                  <a:cubicBezTo>
                    <a:pt x="1131" y="1035"/>
                    <a:pt x="1174" y="937"/>
                    <a:pt x="1223" y="841"/>
                  </a:cubicBezTo>
                  <a:cubicBezTo>
                    <a:pt x="1262" y="766"/>
                    <a:pt x="1307" y="692"/>
                    <a:pt x="1354" y="621"/>
                  </a:cubicBezTo>
                  <a:cubicBezTo>
                    <a:pt x="1386" y="578"/>
                    <a:pt x="1419" y="537"/>
                    <a:pt x="1454" y="497"/>
                  </a:cubicBezTo>
                  <a:cubicBezTo>
                    <a:pt x="1473" y="477"/>
                    <a:pt x="1493" y="458"/>
                    <a:pt x="1516" y="439"/>
                  </a:cubicBezTo>
                  <a:cubicBezTo>
                    <a:pt x="1531" y="426"/>
                    <a:pt x="1547" y="413"/>
                    <a:pt x="1565" y="402"/>
                  </a:cubicBezTo>
                  <a:cubicBezTo>
                    <a:pt x="1577" y="394"/>
                    <a:pt x="1590" y="388"/>
                    <a:pt x="1604" y="380"/>
                  </a:cubicBezTo>
                  <a:cubicBezTo>
                    <a:pt x="1612" y="377"/>
                    <a:pt x="1620" y="374"/>
                    <a:pt x="1630" y="371"/>
                  </a:cubicBezTo>
                  <a:lnTo>
                    <a:pt x="1631" y="371"/>
                  </a:lnTo>
                  <a:lnTo>
                    <a:pt x="1622" y="374"/>
                  </a:lnTo>
                  <a:lnTo>
                    <a:pt x="1641" y="369"/>
                  </a:lnTo>
                  <a:lnTo>
                    <a:pt x="1652" y="367"/>
                  </a:lnTo>
                  <a:lnTo>
                    <a:pt x="1669" y="367"/>
                  </a:lnTo>
                  <a:lnTo>
                    <a:pt x="1672" y="369"/>
                  </a:lnTo>
                  <a:lnTo>
                    <a:pt x="1677" y="372"/>
                  </a:lnTo>
                  <a:lnTo>
                    <a:pt x="1680" y="377"/>
                  </a:lnTo>
                  <a:lnTo>
                    <a:pt x="1687" y="390"/>
                  </a:lnTo>
                  <a:cubicBezTo>
                    <a:pt x="1693" y="404"/>
                    <a:pt x="1699" y="418"/>
                    <a:pt x="1706" y="434"/>
                  </a:cubicBezTo>
                  <a:cubicBezTo>
                    <a:pt x="1709" y="442"/>
                    <a:pt x="1712" y="453"/>
                    <a:pt x="1712" y="461"/>
                  </a:cubicBezTo>
                  <a:cubicBezTo>
                    <a:pt x="1713" y="467"/>
                    <a:pt x="1715" y="475"/>
                    <a:pt x="1715" y="481"/>
                  </a:cubicBezTo>
                  <a:cubicBezTo>
                    <a:pt x="1717" y="519"/>
                    <a:pt x="1717" y="556"/>
                    <a:pt x="1713" y="594"/>
                  </a:cubicBezTo>
                  <a:cubicBezTo>
                    <a:pt x="1712" y="611"/>
                    <a:pt x="1709" y="630"/>
                    <a:pt x="1707" y="648"/>
                  </a:cubicBezTo>
                  <a:cubicBezTo>
                    <a:pt x="1677" y="603"/>
                    <a:pt x="1630" y="573"/>
                    <a:pt x="1576" y="564"/>
                  </a:cubicBezTo>
                  <a:cubicBezTo>
                    <a:pt x="1567" y="562"/>
                    <a:pt x="1558" y="562"/>
                    <a:pt x="1550" y="562"/>
                  </a:cubicBezTo>
                  <a:cubicBezTo>
                    <a:pt x="1457" y="562"/>
                    <a:pt x="1377" y="629"/>
                    <a:pt x="1364" y="724"/>
                  </a:cubicBezTo>
                  <a:cubicBezTo>
                    <a:pt x="1346" y="820"/>
                    <a:pt x="1338" y="918"/>
                    <a:pt x="1340" y="1016"/>
                  </a:cubicBezTo>
                  <a:cubicBezTo>
                    <a:pt x="1345" y="1100"/>
                    <a:pt x="1367" y="1189"/>
                    <a:pt x="1427" y="1251"/>
                  </a:cubicBezTo>
                  <a:cubicBezTo>
                    <a:pt x="1479" y="1305"/>
                    <a:pt x="1541" y="1341"/>
                    <a:pt x="1618" y="1341"/>
                  </a:cubicBezTo>
                  <a:cubicBezTo>
                    <a:pt x="1619" y="1341"/>
                    <a:pt x="1620" y="1341"/>
                    <a:pt x="1621" y="1341"/>
                  </a:cubicBezTo>
                  <a:cubicBezTo>
                    <a:pt x="1801" y="1341"/>
                    <a:pt x="1901" y="1157"/>
                    <a:pt x="1965" y="1015"/>
                  </a:cubicBezTo>
                  <a:cubicBezTo>
                    <a:pt x="2011" y="917"/>
                    <a:pt x="2043" y="814"/>
                    <a:pt x="2062" y="708"/>
                  </a:cubicBezTo>
                  <a:cubicBezTo>
                    <a:pt x="2068" y="656"/>
                    <a:pt x="2074" y="605"/>
                    <a:pt x="2076" y="553"/>
                  </a:cubicBezTo>
                  <a:cubicBezTo>
                    <a:pt x="2079" y="508"/>
                    <a:pt x="2079" y="466"/>
                    <a:pt x="2073" y="421"/>
                  </a:cubicBezTo>
                  <a:cubicBezTo>
                    <a:pt x="2046" y="253"/>
                    <a:pt x="1962" y="70"/>
                    <a:pt x="1785" y="18"/>
                  </a:cubicBezTo>
                  <a:cubicBezTo>
                    <a:pt x="1743" y="6"/>
                    <a:pt x="1702" y="0"/>
                    <a:pt x="16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0" name="Google Shape;8050;p17"/>
            <p:cNvSpPr/>
            <p:nvPr/>
          </p:nvSpPr>
          <p:spPr>
            <a:xfrm>
              <a:off x="3993732" y="1146933"/>
              <a:ext cx="39205" cy="42231"/>
            </a:xfrm>
            <a:custGeom>
              <a:avLst/>
              <a:gdLst/>
              <a:ahLst/>
              <a:cxnLst/>
              <a:rect l="l" t="t" r="r" b="b"/>
              <a:pathLst>
                <a:path w="1349" h="1453" extrusionOk="0">
                  <a:moveTo>
                    <a:pt x="899" y="353"/>
                  </a:moveTo>
                  <a:lnTo>
                    <a:pt x="899" y="353"/>
                  </a:lnTo>
                  <a:cubicBezTo>
                    <a:pt x="907" y="354"/>
                    <a:pt x="914" y="355"/>
                    <a:pt x="922" y="357"/>
                  </a:cubicBezTo>
                  <a:lnTo>
                    <a:pt x="922" y="357"/>
                  </a:lnTo>
                  <a:lnTo>
                    <a:pt x="899" y="353"/>
                  </a:lnTo>
                  <a:close/>
                  <a:moveTo>
                    <a:pt x="965" y="474"/>
                  </a:moveTo>
                  <a:cubicBezTo>
                    <a:pt x="965" y="477"/>
                    <a:pt x="965" y="480"/>
                    <a:pt x="964" y="482"/>
                  </a:cubicBezTo>
                  <a:lnTo>
                    <a:pt x="965" y="474"/>
                  </a:lnTo>
                  <a:close/>
                  <a:moveTo>
                    <a:pt x="894" y="1"/>
                  </a:moveTo>
                  <a:cubicBezTo>
                    <a:pt x="845" y="1"/>
                    <a:pt x="797" y="6"/>
                    <a:pt x="749" y="14"/>
                  </a:cubicBezTo>
                  <a:cubicBezTo>
                    <a:pt x="651" y="28"/>
                    <a:pt x="583" y="117"/>
                    <a:pt x="592" y="213"/>
                  </a:cubicBezTo>
                  <a:cubicBezTo>
                    <a:pt x="604" y="301"/>
                    <a:pt x="681" y="372"/>
                    <a:pt x="768" y="372"/>
                  </a:cubicBezTo>
                  <a:cubicBezTo>
                    <a:pt x="776" y="372"/>
                    <a:pt x="784" y="371"/>
                    <a:pt x="792" y="370"/>
                  </a:cubicBezTo>
                  <a:cubicBezTo>
                    <a:pt x="820" y="365"/>
                    <a:pt x="849" y="361"/>
                    <a:pt x="877" y="357"/>
                  </a:cubicBezTo>
                  <a:lnTo>
                    <a:pt x="923" y="357"/>
                  </a:lnTo>
                  <a:cubicBezTo>
                    <a:pt x="928" y="359"/>
                    <a:pt x="932" y="360"/>
                    <a:pt x="937" y="362"/>
                  </a:cubicBezTo>
                  <a:lnTo>
                    <a:pt x="939" y="364"/>
                  </a:lnTo>
                  <a:lnTo>
                    <a:pt x="929" y="361"/>
                  </a:lnTo>
                  <a:lnTo>
                    <a:pt x="929" y="361"/>
                  </a:lnTo>
                  <a:lnTo>
                    <a:pt x="947" y="367"/>
                  </a:lnTo>
                  <a:lnTo>
                    <a:pt x="950" y="370"/>
                  </a:lnTo>
                  <a:lnTo>
                    <a:pt x="953" y="372"/>
                  </a:lnTo>
                  <a:lnTo>
                    <a:pt x="956" y="378"/>
                  </a:lnTo>
                  <a:lnTo>
                    <a:pt x="959" y="384"/>
                  </a:lnTo>
                  <a:lnTo>
                    <a:pt x="963" y="392"/>
                  </a:lnTo>
                  <a:cubicBezTo>
                    <a:pt x="964" y="395"/>
                    <a:pt x="966" y="399"/>
                    <a:pt x="966" y="402"/>
                  </a:cubicBezTo>
                  <a:cubicBezTo>
                    <a:pt x="967" y="416"/>
                    <a:pt x="969" y="430"/>
                    <a:pt x="969" y="444"/>
                  </a:cubicBezTo>
                  <a:cubicBezTo>
                    <a:pt x="969" y="437"/>
                    <a:pt x="967" y="429"/>
                    <a:pt x="967" y="421"/>
                  </a:cubicBezTo>
                  <a:cubicBezTo>
                    <a:pt x="967" y="437"/>
                    <a:pt x="967" y="452"/>
                    <a:pt x="966" y="468"/>
                  </a:cubicBezTo>
                  <a:lnTo>
                    <a:pt x="966" y="468"/>
                  </a:lnTo>
                  <a:cubicBezTo>
                    <a:pt x="963" y="487"/>
                    <a:pt x="959" y="506"/>
                    <a:pt x="955" y="525"/>
                  </a:cubicBezTo>
                  <a:lnTo>
                    <a:pt x="959" y="501"/>
                  </a:lnTo>
                  <a:lnTo>
                    <a:pt x="959" y="501"/>
                  </a:lnTo>
                  <a:cubicBezTo>
                    <a:pt x="953" y="527"/>
                    <a:pt x="947" y="551"/>
                    <a:pt x="939" y="574"/>
                  </a:cubicBezTo>
                  <a:cubicBezTo>
                    <a:pt x="920" y="617"/>
                    <a:pt x="901" y="660"/>
                    <a:pt x="880" y="701"/>
                  </a:cubicBezTo>
                  <a:cubicBezTo>
                    <a:pt x="852" y="756"/>
                    <a:pt x="819" y="809"/>
                    <a:pt x="784" y="859"/>
                  </a:cubicBezTo>
                  <a:cubicBezTo>
                    <a:pt x="763" y="886"/>
                    <a:pt x="744" y="913"/>
                    <a:pt x="722" y="937"/>
                  </a:cubicBezTo>
                  <a:cubicBezTo>
                    <a:pt x="698" y="961"/>
                    <a:pt x="674" y="983"/>
                    <a:pt x="651" y="1005"/>
                  </a:cubicBezTo>
                  <a:cubicBezTo>
                    <a:pt x="629" y="1021"/>
                    <a:pt x="608" y="1036"/>
                    <a:pt x="586" y="1051"/>
                  </a:cubicBezTo>
                  <a:cubicBezTo>
                    <a:pt x="578" y="1055"/>
                    <a:pt x="568" y="1060"/>
                    <a:pt x="560" y="1065"/>
                  </a:cubicBezTo>
                  <a:lnTo>
                    <a:pt x="537" y="1074"/>
                  </a:lnTo>
                  <a:cubicBezTo>
                    <a:pt x="530" y="1076"/>
                    <a:pt x="523" y="1078"/>
                    <a:pt x="516" y="1079"/>
                  </a:cubicBezTo>
                  <a:lnTo>
                    <a:pt x="504" y="1081"/>
                  </a:lnTo>
                  <a:lnTo>
                    <a:pt x="491" y="1081"/>
                  </a:lnTo>
                  <a:lnTo>
                    <a:pt x="481" y="1078"/>
                  </a:lnTo>
                  <a:lnTo>
                    <a:pt x="477" y="1076"/>
                  </a:lnTo>
                  <a:lnTo>
                    <a:pt x="473" y="1074"/>
                  </a:lnTo>
                  <a:lnTo>
                    <a:pt x="469" y="1070"/>
                  </a:lnTo>
                  <a:lnTo>
                    <a:pt x="461" y="1062"/>
                  </a:lnTo>
                  <a:lnTo>
                    <a:pt x="456" y="1055"/>
                  </a:lnTo>
                  <a:cubicBezTo>
                    <a:pt x="447" y="1036"/>
                    <a:pt x="435" y="1019"/>
                    <a:pt x="426" y="1000"/>
                  </a:cubicBezTo>
                  <a:cubicBezTo>
                    <a:pt x="418" y="980"/>
                    <a:pt x="410" y="961"/>
                    <a:pt x="402" y="940"/>
                  </a:cubicBezTo>
                  <a:cubicBezTo>
                    <a:pt x="401" y="930"/>
                    <a:pt x="397" y="923"/>
                    <a:pt x="396" y="913"/>
                  </a:cubicBezTo>
                  <a:cubicBezTo>
                    <a:pt x="489" y="873"/>
                    <a:pt x="535" y="766"/>
                    <a:pt x="499" y="669"/>
                  </a:cubicBezTo>
                  <a:cubicBezTo>
                    <a:pt x="466" y="571"/>
                    <a:pt x="416" y="462"/>
                    <a:pt x="301" y="446"/>
                  </a:cubicBezTo>
                  <a:cubicBezTo>
                    <a:pt x="290" y="444"/>
                    <a:pt x="280" y="444"/>
                    <a:pt x="270" y="444"/>
                  </a:cubicBezTo>
                  <a:cubicBezTo>
                    <a:pt x="207" y="444"/>
                    <a:pt x="147" y="471"/>
                    <a:pt x="106" y="519"/>
                  </a:cubicBezTo>
                  <a:cubicBezTo>
                    <a:pt x="52" y="584"/>
                    <a:pt x="30" y="663"/>
                    <a:pt x="21" y="745"/>
                  </a:cubicBezTo>
                  <a:cubicBezTo>
                    <a:pt x="0" y="913"/>
                    <a:pt x="44" y="1086"/>
                    <a:pt x="130" y="1230"/>
                  </a:cubicBezTo>
                  <a:cubicBezTo>
                    <a:pt x="169" y="1304"/>
                    <a:pt x="231" y="1366"/>
                    <a:pt x="306" y="1405"/>
                  </a:cubicBezTo>
                  <a:cubicBezTo>
                    <a:pt x="364" y="1435"/>
                    <a:pt x="428" y="1453"/>
                    <a:pt x="494" y="1453"/>
                  </a:cubicBezTo>
                  <a:cubicBezTo>
                    <a:pt x="507" y="1453"/>
                    <a:pt x="519" y="1453"/>
                    <a:pt x="532" y="1451"/>
                  </a:cubicBezTo>
                  <a:cubicBezTo>
                    <a:pt x="627" y="1440"/>
                    <a:pt x="719" y="1405"/>
                    <a:pt x="796" y="1352"/>
                  </a:cubicBezTo>
                  <a:cubicBezTo>
                    <a:pt x="877" y="1296"/>
                    <a:pt x="950" y="1230"/>
                    <a:pt x="1012" y="1154"/>
                  </a:cubicBezTo>
                  <a:cubicBezTo>
                    <a:pt x="1075" y="1074"/>
                    <a:pt x="1130" y="991"/>
                    <a:pt x="1178" y="902"/>
                  </a:cubicBezTo>
                  <a:cubicBezTo>
                    <a:pt x="1221" y="826"/>
                    <a:pt x="1257" y="747"/>
                    <a:pt x="1284" y="663"/>
                  </a:cubicBezTo>
                  <a:cubicBezTo>
                    <a:pt x="1335" y="490"/>
                    <a:pt x="1349" y="286"/>
                    <a:pt x="1222" y="141"/>
                  </a:cubicBezTo>
                  <a:cubicBezTo>
                    <a:pt x="1164" y="74"/>
                    <a:pt x="1084" y="28"/>
                    <a:pt x="997" y="11"/>
                  </a:cubicBezTo>
                  <a:cubicBezTo>
                    <a:pt x="963" y="4"/>
                    <a:pt x="928" y="1"/>
                    <a:pt x="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1" name="Google Shape;8051;p17"/>
            <p:cNvSpPr/>
            <p:nvPr/>
          </p:nvSpPr>
          <p:spPr>
            <a:xfrm>
              <a:off x="3976875" y="913319"/>
              <a:ext cx="29993" cy="63478"/>
            </a:xfrm>
            <a:custGeom>
              <a:avLst/>
              <a:gdLst/>
              <a:ahLst/>
              <a:cxnLst/>
              <a:rect l="l" t="t" r="r" b="b"/>
              <a:pathLst>
                <a:path w="1032" h="2184" extrusionOk="0">
                  <a:moveTo>
                    <a:pt x="810" y="1"/>
                  </a:moveTo>
                  <a:cubicBezTo>
                    <a:pt x="760" y="1"/>
                    <a:pt x="708" y="22"/>
                    <a:pt x="669" y="70"/>
                  </a:cubicBezTo>
                  <a:cubicBezTo>
                    <a:pt x="651" y="93"/>
                    <a:pt x="637" y="115"/>
                    <a:pt x="623" y="137"/>
                  </a:cubicBezTo>
                  <a:cubicBezTo>
                    <a:pt x="590" y="202"/>
                    <a:pt x="561" y="270"/>
                    <a:pt x="536" y="340"/>
                  </a:cubicBezTo>
                  <a:cubicBezTo>
                    <a:pt x="529" y="355"/>
                    <a:pt x="523" y="370"/>
                    <a:pt x="518" y="385"/>
                  </a:cubicBezTo>
                  <a:cubicBezTo>
                    <a:pt x="466" y="476"/>
                    <a:pt x="412" y="563"/>
                    <a:pt x="352" y="650"/>
                  </a:cubicBezTo>
                  <a:cubicBezTo>
                    <a:pt x="305" y="715"/>
                    <a:pt x="257" y="780"/>
                    <a:pt x="210" y="845"/>
                  </a:cubicBezTo>
                  <a:cubicBezTo>
                    <a:pt x="150" y="930"/>
                    <a:pt x="86" y="1015"/>
                    <a:pt x="45" y="1110"/>
                  </a:cubicBezTo>
                  <a:cubicBezTo>
                    <a:pt x="1" y="1215"/>
                    <a:pt x="56" y="1335"/>
                    <a:pt x="165" y="1367"/>
                  </a:cubicBezTo>
                  <a:cubicBezTo>
                    <a:pt x="182" y="1372"/>
                    <a:pt x="199" y="1375"/>
                    <a:pt x="217" y="1375"/>
                  </a:cubicBezTo>
                  <a:cubicBezTo>
                    <a:pt x="240" y="1375"/>
                    <a:pt x="262" y="1370"/>
                    <a:pt x="284" y="1362"/>
                  </a:cubicBezTo>
                  <a:lnTo>
                    <a:pt x="284" y="1368"/>
                  </a:lnTo>
                  <a:cubicBezTo>
                    <a:pt x="281" y="1411"/>
                    <a:pt x="275" y="1454"/>
                    <a:pt x="275" y="1497"/>
                  </a:cubicBezTo>
                  <a:cubicBezTo>
                    <a:pt x="271" y="1525"/>
                    <a:pt x="270" y="1555"/>
                    <a:pt x="268" y="1584"/>
                  </a:cubicBezTo>
                  <a:cubicBezTo>
                    <a:pt x="267" y="1625"/>
                    <a:pt x="264" y="1665"/>
                    <a:pt x="262" y="1704"/>
                  </a:cubicBezTo>
                  <a:cubicBezTo>
                    <a:pt x="254" y="1809"/>
                    <a:pt x="252" y="1913"/>
                    <a:pt x="256" y="2018"/>
                  </a:cubicBezTo>
                  <a:cubicBezTo>
                    <a:pt x="262" y="2112"/>
                    <a:pt x="354" y="2182"/>
                    <a:pt x="444" y="2184"/>
                  </a:cubicBezTo>
                  <a:cubicBezTo>
                    <a:pt x="450" y="2184"/>
                    <a:pt x="457" y="2184"/>
                    <a:pt x="465" y="2182"/>
                  </a:cubicBezTo>
                  <a:cubicBezTo>
                    <a:pt x="566" y="2168"/>
                    <a:pt x="639" y="2076"/>
                    <a:pt x="628" y="1973"/>
                  </a:cubicBezTo>
                  <a:cubicBezTo>
                    <a:pt x="628" y="1964"/>
                    <a:pt x="624" y="1954"/>
                    <a:pt x="624" y="1945"/>
                  </a:cubicBezTo>
                  <a:cubicBezTo>
                    <a:pt x="620" y="1753"/>
                    <a:pt x="624" y="1562"/>
                    <a:pt x="640" y="1370"/>
                  </a:cubicBezTo>
                  <a:lnTo>
                    <a:pt x="640" y="1372"/>
                  </a:lnTo>
                  <a:cubicBezTo>
                    <a:pt x="645" y="1323"/>
                    <a:pt x="647" y="1275"/>
                    <a:pt x="655" y="1228"/>
                  </a:cubicBezTo>
                  <a:cubicBezTo>
                    <a:pt x="664" y="1171"/>
                    <a:pt x="674" y="1114"/>
                    <a:pt x="685" y="1055"/>
                  </a:cubicBezTo>
                  <a:cubicBezTo>
                    <a:pt x="697" y="998"/>
                    <a:pt x="708" y="938"/>
                    <a:pt x="727" y="883"/>
                  </a:cubicBezTo>
                  <a:lnTo>
                    <a:pt x="789" y="691"/>
                  </a:lnTo>
                  <a:cubicBezTo>
                    <a:pt x="808" y="640"/>
                    <a:pt x="827" y="591"/>
                    <a:pt x="848" y="541"/>
                  </a:cubicBezTo>
                  <a:lnTo>
                    <a:pt x="875" y="493"/>
                  </a:lnTo>
                  <a:cubicBezTo>
                    <a:pt x="919" y="414"/>
                    <a:pt x="970" y="328"/>
                    <a:pt x="993" y="240"/>
                  </a:cubicBezTo>
                  <a:cubicBezTo>
                    <a:pt x="1031" y="104"/>
                    <a:pt x="923" y="1"/>
                    <a:pt x="8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2" name="Google Shape;8052;p17"/>
            <p:cNvSpPr/>
            <p:nvPr/>
          </p:nvSpPr>
          <p:spPr>
            <a:xfrm>
              <a:off x="4024278" y="936918"/>
              <a:ext cx="39002" cy="14620"/>
            </a:xfrm>
            <a:custGeom>
              <a:avLst/>
              <a:gdLst/>
              <a:ahLst/>
              <a:cxnLst/>
              <a:rect l="l" t="t" r="r" b="b"/>
              <a:pathLst>
                <a:path w="1342" h="503" extrusionOk="0">
                  <a:moveTo>
                    <a:pt x="1167" y="1"/>
                  </a:moveTo>
                  <a:cubicBezTo>
                    <a:pt x="1166" y="1"/>
                    <a:pt x="1164" y="1"/>
                    <a:pt x="1162" y="1"/>
                  </a:cubicBezTo>
                  <a:cubicBezTo>
                    <a:pt x="982" y="6"/>
                    <a:pt x="801" y="14"/>
                    <a:pt x="622" y="33"/>
                  </a:cubicBezTo>
                  <a:cubicBezTo>
                    <a:pt x="476" y="51"/>
                    <a:pt x="333" y="77"/>
                    <a:pt x="192" y="112"/>
                  </a:cubicBezTo>
                  <a:lnTo>
                    <a:pt x="192" y="112"/>
                  </a:lnTo>
                  <a:cubicBezTo>
                    <a:pt x="194" y="112"/>
                    <a:pt x="195" y="112"/>
                    <a:pt x="197" y="112"/>
                  </a:cubicBezTo>
                  <a:cubicBezTo>
                    <a:pt x="194" y="112"/>
                    <a:pt x="191" y="113"/>
                    <a:pt x="188" y="113"/>
                  </a:cubicBezTo>
                  <a:lnTo>
                    <a:pt x="188" y="113"/>
                  </a:lnTo>
                  <a:cubicBezTo>
                    <a:pt x="189" y="113"/>
                    <a:pt x="191" y="112"/>
                    <a:pt x="192" y="112"/>
                  </a:cubicBezTo>
                  <a:lnTo>
                    <a:pt x="192" y="112"/>
                  </a:lnTo>
                  <a:cubicBezTo>
                    <a:pt x="189" y="112"/>
                    <a:pt x="187" y="113"/>
                    <a:pt x="184" y="114"/>
                  </a:cubicBezTo>
                  <a:lnTo>
                    <a:pt x="184" y="114"/>
                  </a:lnTo>
                  <a:cubicBezTo>
                    <a:pt x="185" y="114"/>
                    <a:pt x="187" y="113"/>
                    <a:pt x="188" y="113"/>
                  </a:cubicBezTo>
                  <a:lnTo>
                    <a:pt x="188" y="113"/>
                  </a:lnTo>
                  <a:cubicBezTo>
                    <a:pt x="185" y="114"/>
                    <a:pt x="183" y="114"/>
                    <a:pt x="181" y="115"/>
                  </a:cubicBezTo>
                  <a:cubicBezTo>
                    <a:pt x="182" y="114"/>
                    <a:pt x="183" y="114"/>
                    <a:pt x="184" y="114"/>
                  </a:cubicBezTo>
                  <a:lnTo>
                    <a:pt x="184" y="114"/>
                  </a:lnTo>
                  <a:cubicBezTo>
                    <a:pt x="164" y="118"/>
                    <a:pt x="145" y="124"/>
                    <a:pt x="127" y="132"/>
                  </a:cubicBezTo>
                  <a:cubicBezTo>
                    <a:pt x="48" y="165"/>
                    <a:pt x="0" y="246"/>
                    <a:pt x="8" y="332"/>
                  </a:cubicBezTo>
                  <a:lnTo>
                    <a:pt x="8" y="333"/>
                  </a:lnTo>
                  <a:cubicBezTo>
                    <a:pt x="18" y="419"/>
                    <a:pt x="84" y="487"/>
                    <a:pt x="170" y="500"/>
                  </a:cubicBezTo>
                  <a:lnTo>
                    <a:pt x="174" y="500"/>
                  </a:lnTo>
                  <a:cubicBezTo>
                    <a:pt x="182" y="501"/>
                    <a:pt x="190" y="501"/>
                    <a:pt x="198" y="503"/>
                  </a:cubicBezTo>
                  <a:cubicBezTo>
                    <a:pt x="230" y="503"/>
                    <a:pt x="261" y="495"/>
                    <a:pt x="290" y="479"/>
                  </a:cubicBezTo>
                  <a:cubicBezTo>
                    <a:pt x="352" y="465"/>
                    <a:pt x="410" y="447"/>
                    <a:pt x="472" y="433"/>
                  </a:cubicBezTo>
                  <a:lnTo>
                    <a:pt x="478" y="431"/>
                  </a:lnTo>
                  <a:lnTo>
                    <a:pt x="485" y="430"/>
                  </a:lnTo>
                  <a:lnTo>
                    <a:pt x="512" y="425"/>
                  </a:lnTo>
                  <a:lnTo>
                    <a:pt x="524" y="422"/>
                  </a:lnTo>
                  <a:lnTo>
                    <a:pt x="519" y="422"/>
                  </a:lnTo>
                  <a:lnTo>
                    <a:pt x="569" y="412"/>
                  </a:lnTo>
                  <a:lnTo>
                    <a:pt x="570" y="412"/>
                  </a:lnTo>
                  <a:cubicBezTo>
                    <a:pt x="576" y="411"/>
                    <a:pt x="584" y="411"/>
                    <a:pt x="592" y="409"/>
                  </a:cubicBezTo>
                  <a:lnTo>
                    <a:pt x="588" y="409"/>
                  </a:lnTo>
                  <a:lnTo>
                    <a:pt x="603" y="406"/>
                  </a:lnTo>
                  <a:cubicBezTo>
                    <a:pt x="678" y="397"/>
                    <a:pt x="755" y="386"/>
                    <a:pt x="830" y="379"/>
                  </a:cubicBezTo>
                  <a:cubicBezTo>
                    <a:pt x="904" y="373"/>
                    <a:pt x="979" y="368"/>
                    <a:pt x="1054" y="363"/>
                  </a:cubicBezTo>
                  <a:lnTo>
                    <a:pt x="1070" y="363"/>
                  </a:lnTo>
                  <a:lnTo>
                    <a:pt x="1159" y="360"/>
                  </a:lnTo>
                  <a:cubicBezTo>
                    <a:pt x="1257" y="355"/>
                    <a:pt x="1341" y="283"/>
                    <a:pt x="1341" y="181"/>
                  </a:cubicBezTo>
                  <a:cubicBezTo>
                    <a:pt x="1341" y="88"/>
                    <a:pt x="1263" y="1"/>
                    <a:pt x="1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3" name="Google Shape;8053;p17"/>
            <p:cNvSpPr/>
            <p:nvPr/>
          </p:nvSpPr>
          <p:spPr>
            <a:xfrm>
              <a:off x="4076128" y="914016"/>
              <a:ext cx="38014" cy="39732"/>
            </a:xfrm>
            <a:custGeom>
              <a:avLst/>
              <a:gdLst/>
              <a:ahLst/>
              <a:cxnLst/>
              <a:rect l="l" t="t" r="r" b="b"/>
              <a:pathLst>
                <a:path w="1308" h="1367" extrusionOk="0">
                  <a:moveTo>
                    <a:pt x="204" y="0"/>
                  </a:moveTo>
                  <a:cubicBezTo>
                    <a:pt x="93" y="0"/>
                    <a:pt x="1" y="96"/>
                    <a:pt x="13" y="213"/>
                  </a:cubicBezTo>
                  <a:cubicBezTo>
                    <a:pt x="14" y="230"/>
                    <a:pt x="19" y="247"/>
                    <a:pt x="24" y="265"/>
                  </a:cubicBezTo>
                  <a:cubicBezTo>
                    <a:pt x="43" y="327"/>
                    <a:pt x="89" y="376"/>
                    <a:pt x="149" y="398"/>
                  </a:cubicBezTo>
                  <a:cubicBezTo>
                    <a:pt x="206" y="460"/>
                    <a:pt x="260" y="525"/>
                    <a:pt x="317" y="586"/>
                  </a:cubicBezTo>
                  <a:cubicBezTo>
                    <a:pt x="388" y="662"/>
                    <a:pt x="458" y="740"/>
                    <a:pt x="531" y="816"/>
                  </a:cubicBezTo>
                  <a:cubicBezTo>
                    <a:pt x="683" y="977"/>
                    <a:pt x="830" y="1142"/>
                    <a:pt x="974" y="1311"/>
                  </a:cubicBezTo>
                  <a:cubicBezTo>
                    <a:pt x="1006" y="1346"/>
                    <a:pt x="1051" y="1367"/>
                    <a:pt x="1098" y="1367"/>
                  </a:cubicBezTo>
                  <a:cubicBezTo>
                    <a:pt x="1100" y="1367"/>
                    <a:pt x="1102" y="1367"/>
                    <a:pt x="1104" y="1367"/>
                  </a:cubicBezTo>
                  <a:cubicBezTo>
                    <a:pt x="1151" y="1367"/>
                    <a:pt x="1199" y="1349"/>
                    <a:pt x="1233" y="1318"/>
                  </a:cubicBezTo>
                  <a:cubicBezTo>
                    <a:pt x="1305" y="1246"/>
                    <a:pt x="1308" y="1132"/>
                    <a:pt x="1240" y="1058"/>
                  </a:cubicBezTo>
                  <a:cubicBezTo>
                    <a:pt x="985" y="776"/>
                    <a:pt x="722" y="501"/>
                    <a:pt x="477" y="213"/>
                  </a:cubicBezTo>
                  <a:cubicBezTo>
                    <a:pt x="458" y="189"/>
                    <a:pt x="439" y="165"/>
                    <a:pt x="420" y="141"/>
                  </a:cubicBezTo>
                  <a:cubicBezTo>
                    <a:pt x="374" y="84"/>
                    <a:pt x="328" y="27"/>
                    <a:pt x="255" y="7"/>
                  </a:cubicBezTo>
                  <a:cubicBezTo>
                    <a:pt x="238" y="2"/>
                    <a:pt x="221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4" name="Google Shape;8054;p17"/>
            <p:cNvSpPr/>
            <p:nvPr/>
          </p:nvSpPr>
          <p:spPr>
            <a:xfrm>
              <a:off x="4075431" y="913202"/>
              <a:ext cx="55190" cy="65164"/>
            </a:xfrm>
            <a:custGeom>
              <a:avLst/>
              <a:gdLst/>
              <a:ahLst/>
              <a:cxnLst/>
              <a:rect l="l" t="t" r="r" b="b"/>
              <a:pathLst>
                <a:path w="1899" h="2242" extrusionOk="0">
                  <a:moveTo>
                    <a:pt x="1496" y="377"/>
                  </a:moveTo>
                  <a:lnTo>
                    <a:pt x="1485" y="382"/>
                  </a:lnTo>
                  <a:lnTo>
                    <a:pt x="1485" y="382"/>
                  </a:lnTo>
                  <a:lnTo>
                    <a:pt x="1487" y="380"/>
                  </a:lnTo>
                  <a:cubicBezTo>
                    <a:pt x="1490" y="379"/>
                    <a:pt x="1493" y="378"/>
                    <a:pt x="1496" y="377"/>
                  </a:cubicBezTo>
                  <a:close/>
                  <a:moveTo>
                    <a:pt x="388" y="2065"/>
                  </a:moveTo>
                  <a:lnTo>
                    <a:pt x="388" y="2065"/>
                  </a:lnTo>
                  <a:cubicBezTo>
                    <a:pt x="386" y="2071"/>
                    <a:pt x="384" y="2076"/>
                    <a:pt x="382" y="2082"/>
                  </a:cubicBezTo>
                  <a:cubicBezTo>
                    <a:pt x="384" y="2076"/>
                    <a:pt x="386" y="2071"/>
                    <a:pt x="388" y="2065"/>
                  </a:cubicBezTo>
                  <a:close/>
                  <a:moveTo>
                    <a:pt x="1522" y="1"/>
                  </a:moveTo>
                  <a:cubicBezTo>
                    <a:pt x="1455" y="1"/>
                    <a:pt x="1389" y="16"/>
                    <a:pt x="1329" y="46"/>
                  </a:cubicBezTo>
                  <a:cubicBezTo>
                    <a:pt x="1238" y="89"/>
                    <a:pt x="1156" y="147"/>
                    <a:pt x="1088" y="218"/>
                  </a:cubicBezTo>
                  <a:cubicBezTo>
                    <a:pt x="1012" y="293"/>
                    <a:pt x="942" y="372"/>
                    <a:pt x="877" y="456"/>
                  </a:cubicBezTo>
                  <a:cubicBezTo>
                    <a:pt x="779" y="584"/>
                    <a:pt x="686" y="719"/>
                    <a:pt x="600" y="856"/>
                  </a:cubicBezTo>
                  <a:cubicBezTo>
                    <a:pt x="555" y="934"/>
                    <a:pt x="504" y="1007"/>
                    <a:pt x="461" y="1086"/>
                  </a:cubicBezTo>
                  <a:cubicBezTo>
                    <a:pt x="382" y="1235"/>
                    <a:pt x="303" y="1382"/>
                    <a:pt x="228" y="1534"/>
                  </a:cubicBezTo>
                  <a:cubicBezTo>
                    <a:pt x="157" y="1681"/>
                    <a:pt x="97" y="1836"/>
                    <a:pt x="38" y="1991"/>
                  </a:cubicBezTo>
                  <a:cubicBezTo>
                    <a:pt x="0" y="2082"/>
                    <a:pt x="40" y="2185"/>
                    <a:pt x="129" y="2226"/>
                  </a:cubicBezTo>
                  <a:cubicBezTo>
                    <a:pt x="151" y="2235"/>
                    <a:pt x="175" y="2240"/>
                    <a:pt x="198" y="2242"/>
                  </a:cubicBezTo>
                  <a:cubicBezTo>
                    <a:pt x="268" y="2242"/>
                    <a:pt x="338" y="2204"/>
                    <a:pt x="363" y="2135"/>
                  </a:cubicBezTo>
                  <a:cubicBezTo>
                    <a:pt x="373" y="2110"/>
                    <a:pt x="380" y="2085"/>
                    <a:pt x="390" y="2058"/>
                  </a:cubicBezTo>
                  <a:lnTo>
                    <a:pt x="390" y="2058"/>
                  </a:lnTo>
                  <a:cubicBezTo>
                    <a:pt x="389" y="2060"/>
                    <a:pt x="389" y="2063"/>
                    <a:pt x="388" y="2065"/>
                  </a:cubicBezTo>
                  <a:lnTo>
                    <a:pt x="388" y="2065"/>
                  </a:lnTo>
                  <a:cubicBezTo>
                    <a:pt x="426" y="1963"/>
                    <a:pt x="465" y="1863"/>
                    <a:pt x="509" y="1762"/>
                  </a:cubicBezTo>
                  <a:cubicBezTo>
                    <a:pt x="545" y="1678"/>
                    <a:pt x="586" y="1597"/>
                    <a:pt x="626" y="1515"/>
                  </a:cubicBezTo>
                  <a:cubicBezTo>
                    <a:pt x="673" y="1428"/>
                    <a:pt x="718" y="1338"/>
                    <a:pt x="771" y="1252"/>
                  </a:cubicBezTo>
                  <a:cubicBezTo>
                    <a:pt x="851" y="1124"/>
                    <a:pt x="931" y="996"/>
                    <a:pt x="1017" y="872"/>
                  </a:cubicBezTo>
                  <a:lnTo>
                    <a:pt x="1017" y="872"/>
                  </a:lnTo>
                  <a:cubicBezTo>
                    <a:pt x="1016" y="873"/>
                    <a:pt x="1015" y="874"/>
                    <a:pt x="1014" y="875"/>
                  </a:cubicBezTo>
                  <a:lnTo>
                    <a:pt x="1014" y="875"/>
                  </a:lnTo>
                  <a:cubicBezTo>
                    <a:pt x="1088" y="771"/>
                    <a:pt x="1167" y="670"/>
                    <a:pt x="1251" y="573"/>
                  </a:cubicBezTo>
                  <a:cubicBezTo>
                    <a:pt x="1294" y="530"/>
                    <a:pt x="1337" y="488"/>
                    <a:pt x="1382" y="448"/>
                  </a:cubicBezTo>
                  <a:cubicBezTo>
                    <a:pt x="1400" y="434"/>
                    <a:pt x="1417" y="420"/>
                    <a:pt x="1436" y="408"/>
                  </a:cubicBezTo>
                  <a:cubicBezTo>
                    <a:pt x="1447" y="401"/>
                    <a:pt x="1458" y="394"/>
                    <a:pt x="1471" y="388"/>
                  </a:cubicBezTo>
                  <a:cubicBezTo>
                    <a:pt x="1479" y="385"/>
                    <a:pt x="1487" y="382"/>
                    <a:pt x="1496" y="377"/>
                  </a:cubicBezTo>
                  <a:lnTo>
                    <a:pt x="1496" y="377"/>
                  </a:lnTo>
                  <a:cubicBezTo>
                    <a:pt x="1503" y="375"/>
                    <a:pt x="1509" y="373"/>
                    <a:pt x="1515" y="372"/>
                  </a:cubicBezTo>
                  <a:lnTo>
                    <a:pt x="1517" y="372"/>
                  </a:lnTo>
                  <a:lnTo>
                    <a:pt x="1509" y="374"/>
                  </a:lnTo>
                  <a:lnTo>
                    <a:pt x="1517" y="374"/>
                  </a:lnTo>
                  <a:cubicBezTo>
                    <a:pt x="1549" y="386"/>
                    <a:pt x="1577" y="401"/>
                    <a:pt x="1607" y="416"/>
                  </a:cubicBezTo>
                  <a:cubicBezTo>
                    <a:pt x="1631" y="428"/>
                    <a:pt x="1656" y="433"/>
                    <a:pt x="1681" y="433"/>
                  </a:cubicBezTo>
                  <a:cubicBezTo>
                    <a:pt x="1756" y="433"/>
                    <a:pt x="1829" y="387"/>
                    <a:pt x="1859" y="318"/>
                  </a:cubicBezTo>
                  <a:cubicBezTo>
                    <a:pt x="1898" y="222"/>
                    <a:pt x="1856" y="111"/>
                    <a:pt x="1761" y="68"/>
                  </a:cubicBezTo>
                  <a:cubicBezTo>
                    <a:pt x="1709" y="43"/>
                    <a:pt x="1655" y="22"/>
                    <a:pt x="1599" y="8"/>
                  </a:cubicBezTo>
                  <a:cubicBezTo>
                    <a:pt x="1574" y="3"/>
                    <a:pt x="1547" y="1"/>
                    <a:pt x="1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5" name="Google Shape;8055;p17"/>
            <p:cNvSpPr/>
            <p:nvPr/>
          </p:nvSpPr>
          <p:spPr>
            <a:xfrm>
              <a:off x="4139836" y="1009374"/>
              <a:ext cx="41472" cy="82486"/>
            </a:xfrm>
            <a:custGeom>
              <a:avLst/>
              <a:gdLst/>
              <a:ahLst/>
              <a:cxnLst/>
              <a:rect l="l" t="t" r="r" b="b"/>
              <a:pathLst>
                <a:path w="1427" h="2838" extrusionOk="0">
                  <a:moveTo>
                    <a:pt x="908" y="2411"/>
                  </a:moveTo>
                  <a:cubicBezTo>
                    <a:pt x="909" y="2413"/>
                    <a:pt x="910" y="2415"/>
                    <a:pt x="911" y="2417"/>
                  </a:cubicBezTo>
                  <a:lnTo>
                    <a:pt x="911" y="2417"/>
                  </a:lnTo>
                  <a:cubicBezTo>
                    <a:pt x="910" y="2415"/>
                    <a:pt x="909" y="2413"/>
                    <a:pt x="908" y="2411"/>
                  </a:cubicBezTo>
                  <a:close/>
                  <a:moveTo>
                    <a:pt x="916" y="2428"/>
                  </a:moveTo>
                  <a:cubicBezTo>
                    <a:pt x="916" y="2428"/>
                    <a:pt x="916" y="2429"/>
                    <a:pt x="916" y="2429"/>
                  </a:cubicBezTo>
                  <a:lnTo>
                    <a:pt x="916" y="2429"/>
                  </a:lnTo>
                  <a:cubicBezTo>
                    <a:pt x="916" y="2429"/>
                    <a:pt x="916" y="2428"/>
                    <a:pt x="916" y="2428"/>
                  </a:cubicBezTo>
                  <a:close/>
                  <a:moveTo>
                    <a:pt x="246" y="1"/>
                  </a:moveTo>
                  <a:cubicBezTo>
                    <a:pt x="190" y="1"/>
                    <a:pt x="135" y="25"/>
                    <a:pt x="96" y="71"/>
                  </a:cubicBezTo>
                  <a:cubicBezTo>
                    <a:pt x="37" y="139"/>
                    <a:pt x="18" y="235"/>
                    <a:pt x="13" y="324"/>
                  </a:cubicBezTo>
                  <a:cubicBezTo>
                    <a:pt x="1" y="558"/>
                    <a:pt x="78" y="786"/>
                    <a:pt x="165" y="1002"/>
                  </a:cubicBezTo>
                  <a:cubicBezTo>
                    <a:pt x="233" y="1168"/>
                    <a:pt x="313" y="1331"/>
                    <a:pt x="403" y="1488"/>
                  </a:cubicBezTo>
                  <a:cubicBezTo>
                    <a:pt x="496" y="1652"/>
                    <a:pt x="591" y="1815"/>
                    <a:pt x="683" y="1980"/>
                  </a:cubicBezTo>
                  <a:cubicBezTo>
                    <a:pt x="762" y="2121"/>
                    <a:pt x="836" y="2266"/>
                    <a:pt x="908" y="2411"/>
                  </a:cubicBezTo>
                  <a:lnTo>
                    <a:pt x="908" y="2411"/>
                  </a:lnTo>
                  <a:cubicBezTo>
                    <a:pt x="908" y="2411"/>
                    <a:pt x="908" y="2410"/>
                    <a:pt x="908" y="2410"/>
                  </a:cubicBezTo>
                  <a:lnTo>
                    <a:pt x="908" y="2410"/>
                  </a:lnTo>
                  <a:cubicBezTo>
                    <a:pt x="909" y="2413"/>
                    <a:pt x="910" y="2415"/>
                    <a:pt x="911" y="2417"/>
                  </a:cubicBezTo>
                  <a:lnTo>
                    <a:pt x="911" y="2417"/>
                  </a:lnTo>
                  <a:cubicBezTo>
                    <a:pt x="911" y="2417"/>
                    <a:pt x="911" y="2417"/>
                    <a:pt x="911" y="2417"/>
                  </a:cubicBezTo>
                  <a:lnTo>
                    <a:pt x="911" y="2417"/>
                  </a:lnTo>
                  <a:cubicBezTo>
                    <a:pt x="912" y="2418"/>
                    <a:pt x="912" y="2419"/>
                    <a:pt x="912" y="2420"/>
                  </a:cubicBezTo>
                  <a:cubicBezTo>
                    <a:pt x="912" y="2419"/>
                    <a:pt x="912" y="2418"/>
                    <a:pt x="911" y="2417"/>
                  </a:cubicBezTo>
                  <a:lnTo>
                    <a:pt x="911" y="2417"/>
                  </a:lnTo>
                  <a:cubicBezTo>
                    <a:pt x="913" y="2421"/>
                    <a:pt x="914" y="2424"/>
                    <a:pt x="916" y="2428"/>
                  </a:cubicBezTo>
                  <a:cubicBezTo>
                    <a:pt x="916" y="2428"/>
                    <a:pt x="916" y="2428"/>
                    <a:pt x="916" y="2428"/>
                  </a:cubicBezTo>
                  <a:lnTo>
                    <a:pt x="916" y="2428"/>
                  </a:lnTo>
                  <a:lnTo>
                    <a:pt x="917" y="2429"/>
                  </a:lnTo>
                  <a:cubicBezTo>
                    <a:pt x="917" y="2429"/>
                    <a:pt x="916" y="2429"/>
                    <a:pt x="916" y="2429"/>
                  </a:cubicBezTo>
                  <a:lnTo>
                    <a:pt x="916" y="2429"/>
                  </a:lnTo>
                  <a:cubicBezTo>
                    <a:pt x="967" y="2535"/>
                    <a:pt x="1016" y="2642"/>
                    <a:pt x="1068" y="2748"/>
                  </a:cubicBezTo>
                  <a:cubicBezTo>
                    <a:pt x="1096" y="2802"/>
                    <a:pt x="1154" y="2838"/>
                    <a:pt x="1218" y="2838"/>
                  </a:cubicBezTo>
                  <a:cubicBezTo>
                    <a:pt x="1221" y="2838"/>
                    <a:pt x="1223" y="2838"/>
                    <a:pt x="1226" y="2838"/>
                  </a:cubicBezTo>
                  <a:cubicBezTo>
                    <a:pt x="1256" y="2838"/>
                    <a:pt x="1284" y="2831"/>
                    <a:pt x="1311" y="2817"/>
                  </a:cubicBezTo>
                  <a:cubicBezTo>
                    <a:pt x="1397" y="2768"/>
                    <a:pt x="1427" y="2660"/>
                    <a:pt x="1381" y="2573"/>
                  </a:cubicBezTo>
                  <a:cubicBezTo>
                    <a:pt x="1242" y="2323"/>
                    <a:pt x="1117" y="2067"/>
                    <a:pt x="977" y="1817"/>
                  </a:cubicBezTo>
                  <a:cubicBezTo>
                    <a:pt x="906" y="1692"/>
                    <a:pt x="833" y="1568"/>
                    <a:pt x="765" y="1442"/>
                  </a:cubicBezTo>
                  <a:cubicBezTo>
                    <a:pt x="705" y="1329"/>
                    <a:pt x="645" y="1215"/>
                    <a:pt x="588" y="1100"/>
                  </a:cubicBezTo>
                  <a:cubicBezTo>
                    <a:pt x="540" y="987"/>
                    <a:pt x="493" y="878"/>
                    <a:pt x="455" y="764"/>
                  </a:cubicBezTo>
                  <a:cubicBezTo>
                    <a:pt x="431" y="688"/>
                    <a:pt x="409" y="612"/>
                    <a:pt x="393" y="535"/>
                  </a:cubicBezTo>
                  <a:cubicBezTo>
                    <a:pt x="389" y="509"/>
                    <a:pt x="385" y="485"/>
                    <a:pt x="382" y="460"/>
                  </a:cubicBezTo>
                  <a:cubicBezTo>
                    <a:pt x="381" y="428"/>
                    <a:pt x="381" y="397"/>
                    <a:pt x="382" y="364"/>
                  </a:cubicBezTo>
                  <a:cubicBezTo>
                    <a:pt x="384" y="348"/>
                    <a:pt x="387" y="330"/>
                    <a:pt x="389" y="315"/>
                  </a:cubicBezTo>
                  <a:cubicBezTo>
                    <a:pt x="403" y="299"/>
                    <a:pt x="412" y="283"/>
                    <a:pt x="420" y="265"/>
                  </a:cubicBezTo>
                  <a:cubicBezTo>
                    <a:pt x="461" y="174"/>
                    <a:pt x="420" y="55"/>
                    <a:pt x="324" y="17"/>
                  </a:cubicBezTo>
                  <a:cubicBezTo>
                    <a:pt x="299" y="6"/>
                    <a:pt x="272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6" name="Google Shape;8056;p17"/>
            <p:cNvSpPr/>
            <p:nvPr/>
          </p:nvSpPr>
          <p:spPr>
            <a:xfrm>
              <a:off x="4135186" y="1031260"/>
              <a:ext cx="66786" cy="66733"/>
            </a:xfrm>
            <a:custGeom>
              <a:avLst/>
              <a:gdLst/>
              <a:ahLst/>
              <a:cxnLst/>
              <a:rect l="l" t="t" r="r" b="b"/>
              <a:pathLst>
                <a:path w="2298" h="2296" extrusionOk="0">
                  <a:moveTo>
                    <a:pt x="2081" y="0"/>
                  </a:moveTo>
                  <a:cubicBezTo>
                    <a:pt x="2058" y="0"/>
                    <a:pt x="2035" y="5"/>
                    <a:pt x="2013" y="14"/>
                  </a:cubicBezTo>
                  <a:cubicBezTo>
                    <a:pt x="1862" y="79"/>
                    <a:pt x="1706" y="139"/>
                    <a:pt x="1576" y="237"/>
                  </a:cubicBezTo>
                  <a:cubicBezTo>
                    <a:pt x="1422" y="355"/>
                    <a:pt x="1286" y="495"/>
                    <a:pt x="1158" y="640"/>
                  </a:cubicBezTo>
                  <a:cubicBezTo>
                    <a:pt x="1023" y="788"/>
                    <a:pt x="892" y="942"/>
                    <a:pt x="762" y="1095"/>
                  </a:cubicBezTo>
                  <a:cubicBezTo>
                    <a:pt x="639" y="1241"/>
                    <a:pt x="522" y="1390"/>
                    <a:pt x="403" y="1539"/>
                  </a:cubicBezTo>
                  <a:cubicBezTo>
                    <a:pt x="278" y="1694"/>
                    <a:pt x="161" y="1855"/>
                    <a:pt x="51" y="2021"/>
                  </a:cubicBezTo>
                  <a:cubicBezTo>
                    <a:pt x="1" y="2107"/>
                    <a:pt x="28" y="2218"/>
                    <a:pt x="113" y="2270"/>
                  </a:cubicBezTo>
                  <a:cubicBezTo>
                    <a:pt x="138" y="2286"/>
                    <a:pt x="167" y="2296"/>
                    <a:pt x="198" y="2296"/>
                  </a:cubicBezTo>
                  <a:cubicBezTo>
                    <a:pt x="200" y="2296"/>
                    <a:pt x="203" y="2295"/>
                    <a:pt x="205" y="2295"/>
                  </a:cubicBezTo>
                  <a:cubicBezTo>
                    <a:pt x="206" y="2295"/>
                    <a:pt x="208" y="2295"/>
                    <a:pt x="209" y="2295"/>
                  </a:cubicBezTo>
                  <a:cubicBezTo>
                    <a:pt x="271" y="2295"/>
                    <a:pt x="328" y="2262"/>
                    <a:pt x="360" y="2210"/>
                  </a:cubicBezTo>
                  <a:cubicBezTo>
                    <a:pt x="392" y="2154"/>
                    <a:pt x="427" y="2102"/>
                    <a:pt x="461" y="2048"/>
                  </a:cubicBezTo>
                  <a:cubicBezTo>
                    <a:pt x="580" y="1881"/>
                    <a:pt x="702" y="1714"/>
                    <a:pt x="835" y="1556"/>
                  </a:cubicBezTo>
                  <a:cubicBezTo>
                    <a:pt x="974" y="1391"/>
                    <a:pt x="1114" y="1228"/>
                    <a:pt x="1256" y="1067"/>
                  </a:cubicBezTo>
                  <a:cubicBezTo>
                    <a:pt x="1406" y="904"/>
                    <a:pt x="1554" y="741"/>
                    <a:pt x="1721" y="597"/>
                  </a:cubicBezTo>
                  <a:cubicBezTo>
                    <a:pt x="1752" y="571"/>
                    <a:pt x="1782" y="548"/>
                    <a:pt x="1815" y="526"/>
                  </a:cubicBezTo>
                  <a:cubicBezTo>
                    <a:pt x="1842" y="510"/>
                    <a:pt x="1870" y="492"/>
                    <a:pt x="1899" y="478"/>
                  </a:cubicBezTo>
                  <a:cubicBezTo>
                    <a:pt x="1983" y="440"/>
                    <a:pt x="2068" y="405"/>
                    <a:pt x="2154" y="369"/>
                  </a:cubicBezTo>
                  <a:cubicBezTo>
                    <a:pt x="2250" y="329"/>
                    <a:pt x="2298" y="220"/>
                    <a:pt x="2261" y="122"/>
                  </a:cubicBezTo>
                  <a:cubicBezTo>
                    <a:pt x="2231" y="49"/>
                    <a:pt x="2157" y="0"/>
                    <a:pt x="20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7" name="Google Shape;8057;p17"/>
            <p:cNvSpPr/>
            <p:nvPr/>
          </p:nvSpPr>
          <p:spPr>
            <a:xfrm>
              <a:off x="4214326" y="982403"/>
              <a:ext cx="41240" cy="67663"/>
            </a:xfrm>
            <a:custGeom>
              <a:avLst/>
              <a:gdLst/>
              <a:ahLst/>
              <a:cxnLst/>
              <a:rect l="l" t="t" r="r" b="b"/>
              <a:pathLst>
                <a:path w="1419" h="2328" extrusionOk="0">
                  <a:moveTo>
                    <a:pt x="883" y="0"/>
                  </a:moveTo>
                  <a:cubicBezTo>
                    <a:pt x="757" y="0"/>
                    <a:pt x="630" y="51"/>
                    <a:pt x="537" y="138"/>
                  </a:cubicBezTo>
                  <a:cubicBezTo>
                    <a:pt x="499" y="169"/>
                    <a:pt x="469" y="209"/>
                    <a:pt x="449" y="253"/>
                  </a:cubicBezTo>
                  <a:cubicBezTo>
                    <a:pt x="430" y="294"/>
                    <a:pt x="418" y="339"/>
                    <a:pt x="418" y="385"/>
                  </a:cubicBezTo>
                  <a:cubicBezTo>
                    <a:pt x="422" y="478"/>
                    <a:pt x="485" y="560"/>
                    <a:pt x="575" y="587"/>
                  </a:cubicBezTo>
                  <a:cubicBezTo>
                    <a:pt x="654" y="609"/>
                    <a:pt x="738" y="611"/>
                    <a:pt x="819" y="627"/>
                  </a:cubicBezTo>
                  <a:cubicBezTo>
                    <a:pt x="844" y="633"/>
                    <a:pt x="870" y="639"/>
                    <a:pt x="895" y="647"/>
                  </a:cubicBezTo>
                  <a:cubicBezTo>
                    <a:pt x="900" y="649"/>
                    <a:pt x="904" y="650"/>
                    <a:pt x="909" y="650"/>
                  </a:cubicBezTo>
                  <a:lnTo>
                    <a:pt x="909" y="655"/>
                  </a:lnTo>
                  <a:cubicBezTo>
                    <a:pt x="892" y="698"/>
                    <a:pt x="873" y="741"/>
                    <a:pt x="852" y="782"/>
                  </a:cubicBezTo>
                  <a:cubicBezTo>
                    <a:pt x="789" y="897"/>
                    <a:pt x="717" y="1005"/>
                    <a:pt x="643" y="1115"/>
                  </a:cubicBezTo>
                  <a:lnTo>
                    <a:pt x="643" y="1115"/>
                  </a:lnTo>
                  <a:cubicBezTo>
                    <a:pt x="644" y="1114"/>
                    <a:pt x="644" y="1113"/>
                    <a:pt x="645" y="1113"/>
                  </a:cubicBezTo>
                  <a:lnTo>
                    <a:pt x="645" y="1113"/>
                  </a:lnTo>
                  <a:cubicBezTo>
                    <a:pt x="642" y="1116"/>
                    <a:pt x="640" y="1119"/>
                    <a:pt x="638" y="1123"/>
                  </a:cubicBezTo>
                  <a:lnTo>
                    <a:pt x="638" y="1123"/>
                  </a:lnTo>
                  <a:cubicBezTo>
                    <a:pt x="639" y="1120"/>
                    <a:pt x="641" y="1117"/>
                    <a:pt x="643" y="1115"/>
                  </a:cubicBezTo>
                  <a:lnTo>
                    <a:pt x="643" y="1115"/>
                  </a:lnTo>
                  <a:cubicBezTo>
                    <a:pt x="641" y="1117"/>
                    <a:pt x="640" y="1120"/>
                    <a:pt x="637" y="1123"/>
                  </a:cubicBezTo>
                  <a:lnTo>
                    <a:pt x="637" y="1123"/>
                  </a:lnTo>
                  <a:cubicBezTo>
                    <a:pt x="637" y="1123"/>
                    <a:pt x="637" y="1123"/>
                    <a:pt x="638" y="1123"/>
                  </a:cubicBezTo>
                  <a:lnTo>
                    <a:pt x="638" y="1123"/>
                  </a:lnTo>
                  <a:cubicBezTo>
                    <a:pt x="637" y="1123"/>
                    <a:pt x="637" y="1123"/>
                    <a:pt x="637" y="1124"/>
                  </a:cubicBezTo>
                  <a:cubicBezTo>
                    <a:pt x="637" y="1124"/>
                    <a:pt x="637" y="1123"/>
                    <a:pt x="637" y="1123"/>
                  </a:cubicBezTo>
                  <a:lnTo>
                    <a:pt x="637" y="1123"/>
                  </a:lnTo>
                  <a:cubicBezTo>
                    <a:pt x="551" y="1243"/>
                    <a:pt x="465" y="1365"/>
                    <a:pt x="376" y="1483"/>
                  </a:cubicBezTo>
                  <a:cubicBezTo>
                    <a:pt x="325" y="1551"/>
                    <a:pt x="274" y="1619"/>
                    <a:pt x="221" y="1689"/>
                  </a:cubicBezTo>
                  <a:cubicBezTo>
                    <a:pt x="168" y="1757"/>
                    <a:pt x="113" y="1827"/>
                    <a:pt x="65" y="1899"/>
                  </a:cubicBezTo>
                  <a:cubicBezTo>
                    <a:pt x="18" y="1969"/>
                    <a:pt x="1" y="2055"/>
                    <a:pt x="21" y="2137"/>
                  </a:cubicBezTo>
                  <a:cubicBezTo>
                    <a:pt x="42" y="2216"/>
                    <a:pt x="110" y="2270"/>
                    <a:pt x="181" y="2302"/>
                  </a:cubicBezTo>
                  <a:cubicBezTo>
                    <a:pt x="219" y="2319"/>
                    <a:pt x="260" y="2327"/>
                    <a:pt x="303" y="2327"/>
                  </a:cubicBezTo>
                  <a:cubicBezTo>
                    <a:pt x="306" y="2327"/>
                    <a:pt x="310" y="2327"/>
                    <a:pt x="314" y="2327"/>
                  </a:cubicBezTo>
                  <a:cubicBezTo>
                    <a:pt x="361" y="2327"/>
                    <a:pt x="409" y="2321"/>
                    <a:pt x="455" y="2313"/>
                  </a:cubicBezTo>
                  <a:cubicBezTo>
                    <a:pt x="547" y="2294"/>
                    <a:pt x="635" y="2270"/>
                    <a:pt x="724" y="2240"/>
                  </a:cubicBezTo>
                  <a:cubicBezTo>
                    <a:pt x="906" y="2181"/>
                    <a:pt x="1088" y="2126"/>
                    <a:pt x="1268" y="2066"/>
                  </a:cubicBezTo>
                  <a:cubicBezTo>
                    <a:pt x="1359" y="2037"/>
                    <a:pt x="1419" y="1952"/>
                    <a:pt x="1395" y="1855"/>
                  </a:cubicBezTo>
                  <a:cubicBezTo>
                    <a:pt x="1374" y="1777"/>
                    <a:pt x="1304" y="1725"/>
                    <a:pt x="1226" y="1725"/>
                  </a:cubicBezTo>
                  <a:cubicBezTo>
                    <a:pt x="1212" y="1725"/>
                    <a:pt x="1197" y="1726"/>
                    <a:pt x="1183" y="1730"/>
                  </a:cubicBezTo>
                  <a:cubicBezTo>
                    <a:pt x="1075" y="1760"/>
                    <a:pt x="969" y="1789"/>
                    <a:pt x="862" y="1820"/>
                  </a:cubicBezTo>
                  <a:cubicBezTo>
                    <a:pt x="741" y="1854"/>
                    <a:pt x="621" y="1892"/>
                    <a:pt x="499" y="1920"/>
                  </a:cubicBezTo>
                  <a:lnTo>
                    <a:pt x="504" y="1915"/>
                  </a:lnTo>
                  <a:cubicBezTo>
                    <a:pt x="602" y="1778"/>
                    <a:pt x="703" y="1643"/>
                    <a:pt x="803" y="1507"/>
                  </a:cubicBezTo>
                  <a:cubicBezTo>
                    <a:pt x="882" y="1398"/>
                    <a:pt x="963" y="1290"/>
                    <a:pt x="1037" y="1178"/>
                  </a:cubicBezTo>
                  <a:cubicBezTo>
                    <a:pt x="1162" y="989"/>
                    <a:pt x="1281" y="791"/>
                    <a:pt x="1310" y="563"/>
                  </a:cubicBezTo>
                  <a:cubicBezTo>
                    <a:pt x="1335" y="364"/>
                    <a:pt x="1262" y="139"/>
                    <a:pt x="1075" y="44"/>
                  </a:cubicBezTo>
                  <a:cubicBezTo>
                    <a:pt x="1015" y="14"/>
                    <a:pt x="949" y="0"/>
                    <a:pt x="8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8" name="Google Shape;8058;p17"/>
            <p:cNvSpPr/>
            <p:nvPr/>
          </p:nvSpPr>
          <p:spPr>
            <a:xfrm>
              <a:off x="4265071" y="1021407"/>
              <a:ext cx="68617" cy="89782"/>
            </a:xfrm>
            <a:custGeom>
              <a:avLst/>
              <a:gdLst/>
              <a:ahLst/>
              <a:cxnLst/>
              <a:rect l="l" t="t" r="r" b="b"/>
              <a:pathLst>
                <a:path w="2361" h="3089" extrusionOk="0">
                  <a:moveTo>
                    <a:pt x="1151" y="2146"/>
                  </a:moveTo>
                  <a:cubicBezTo>
                    <a:pt x="1146" y="2150"/>
                    <a:pt x="1142" y="2154"/>
                    <a:pt x="1137" y="2158"/>
                  </a:cubicBezTo>
                  <a:cubicBezTo>
                    <a:pt x="1142" y="2154"/>
                    <a:pt x="1147" y="2151"/>
                    <a:pt x="1151" y="2146"/>
                  </a:cubicBezTo>
                  <a:close/>
                  <a:moveTo>
                    <a:pt x="1387" y="0"/>
                  </a:moveTo>
                  <a:cubicBezTo>
                    <a:pt x="1327" y="0"/>
                    <a:pt x="1267" y="4"/>
                    <a:pt x="1207" y="13"/>
                  </a:cubicBezTo>
                  <a:cubicBezTo>
                    <a:pt x="1091" y="30"/>
                    <a:pt x="974" y="57"/>
                    <a:pt x="871" y="117"/>
                  </a:cubicBezTo>
                  <a:cubicBezTo>
                    <a:pt x="789" y="163"/>
                    <a:pt x="738" y="252"/>
                    <a:pt x="740" y="347"/>
                  </a:cubicBezTo>
                  <a:cubicBezTo>
                    <a:pt x="737" y="401"/>
                    <a:pt x="768" y="466"/>
                    <a:pt x="805" y="505"/>
                  </a:cubicBezTo>
                  <a:cubicBezTo>
                    <a:pt x="843" y="543"/>
                    <a:pt x="890" y="570"/>
                    <a:pt x="941" y="588"/>
                  </a:cubicBezTo>
                  <a:cubicBezTo>
                    <a:pt x="992" y="603"/>
                    <a:pt x="1042" y="619"/>
                    <a:pt x="1093" y="633"/>
                  </a:cubicBezTo>
                  <a:cubicBezTo>
                    <a:pt x="1110" y="638"/>
                    <a:pt x="1127" y="641"/>
                    <a:pt x="1144" y="641"/>
                  </a:cubicBezTo>
                  <a:cubicBezTo>
                    <a:pt x="1226" y="641"/>
                    <a:pt x="1301" y="587"/>
                    <a:pt x="1326" y="505"/>
                  </a:cubicBezTo>
                  <a:cubicBezTo>
                    <a:pt x="1338" y="458"/>
                    <a:pt x="1333" y="409"/>
                    <a:pt x="1311" y="366"/>
                  </a:cubicBezTo>
                  <a:lnTo>
                    <a:pt x="1329" y="364"/>
                  </a:lnTo>
                  <a:cubicBezTo>
                    <a:pt x="1351" y="364"/>
                    <a:pt x="1374" y="363"/>
                    <a:pt x="1396" y="363"/>
                  </a:cubicBezTo>
                  <a:cubicBezTo>
                    <a:pt x="1435" y="363"/>
                    <a:pt x="1473" y="364"/>
                    <a:pt x="1512" y="367"/>
                  </a:cubicBezTo>
                  <a:cubicBezTo>
                    <a:pt x="1571" y="372"/>
                    <a:pt x="1631" y="382"/>
                    <a:pt x="1690" y="391"/>
                  </a:cubicBezTo>
                  <a:cubicBezTo>
                    <a:pt x="1745" y="404"/>
                    <a:pt x="1799" y="417"/>
                    <a:pt x="1851" y="432"/>
                  </a:cubicBezTo>
                  <a:cubicBezTo>
                    <a:pt x="1859" y="436"/>
                    <a:pt x="1867" y="440"/>
                    <a:pt x="1875" y="443"/>
                  </a:cubicBezTo>
                  <a:cubicBezTo>
                    <a:pt x="1887" y="450"/>
                    <a:pt x="1897" y="456"/>
                    <a:pt x="1908" y="464"/>
                  </a:cubicBezTo>
                  <a:cubicBezTo>
                    <a:pt x="1924" y="477"/>
                    <a:pt x="1940" y="489"/>
                    <a:pt x="1957" y="504"/>
                  </a:cubicBezTo>
                  <a:lnTo>
                    <a:pt x="1963" y="512"/>
                  </a:lnTo>
                  <a:lnTo>
                    <a:pt x="1963" y="513"/>
                  </a:lnTo>
                  <a:lnTo>
                    <a:pt x="1968" y="518"/>
                  </a:lnTo>
                  <a:cubicBezTo>
                    <a:pt x="1970" y="521"/>
                    <a:pt x="1971" y="526"/>
                    <a:pt x="1971" y="529"/>
                  </a:cubicBezTo>
                  <a:lnTo>
                    <a:pt x="1976" y="551"/>
                  </a:lnTo>
                  <a:cubicBezTo>
                    <a:pt x="1978" y="565"/>
                    <a:pt x="1981" y="581"/>
                    <a:pt x="1981" y="594"/>
                  </a:cubicBezTo>
                  <a:lnTo>
                    <a:pt x="1981" y="630"/>
                  </a:lnTo>
                  <a:cubicBezTo>
                    <a:pt x="1979" y="656"/>
                    <a:pt x="1975" y="679"/>
                    <a:pt x="1971" y="703"/>
                  </a:cubicBezTo>
                  <a:cubicBezTo>
                    <a:pt x="1965" y="725"/>
                    <a:pt x="1959" y="746"/>
                    <a:pt x="1952" y="766"/>
                  </a:cubicBezTo>
                  <a:cubicBezTo>
                    <a:pt x="1941" y="793"/>
                    <a:pt x="1930" y="819"/>
                    <a:pt x="1918" y="844"/>
                  </a:cubicBezTo>
                  <a:cubicBezTo>
                    <a:pt x="1892" y="888"/>
                    <a:pt x="1865" y="933"/>
                    <a:pt x="1837" y="975"/>
                  </a:cubicBezTo>
                  <a:cubicBezTo>
                    <a:pt x="1775" y="1061"/>
                    <a:pt x="1707" y="1143"/>
                    <a:pt x="1636" y="1221"/>
                  </a:cubicBezTo>
                  <a:lnTo>
                    <a:pt x="1637" y="1219"/>
                  </a:lnTo>
                  <a:lnTo>
                    <a:pt x="1637" y="1219"/>
                  </a:lnTo>
                  <a:cubicBezTo>
                    <a:pt x="1417" y="1457"/>
                    <a:pt x="1170" y="1672"/>
                    <a:pt x="923" y="1881"/>
                  </a:cubicBezTo>
                  <a:cubicBezTo>
                    <a:pt x="857" y="1935"/>
                    <a:pt x="789" y="1988"/>
                    <a:pt x="722" y="2042"/>
                  </a:cubicBezTo>
                  <a:cubicBezTo>
                    <a:pt x="578" y="2158"/>
                    <a:pt x="431" y="2267"/>
                    <a:pt x="284" y="2378"/>
                  </a:cubicBezTo>
                  <a:cubicBezTo>
                    <a:pt x="214" y="2429"/>
                    <a:pt x="137" y="2474"/>
                    <a:pt x="83" y="2541"/>
                  </a:cubicBezTo>
                  <a:cubicBezTo>
                    <a:pt x="20" y="2619"/>
                    <a:pt x="1" y="2723"/>
                    <a:pt x="29" y="2818"/>
                  </a:cubicBezTo>
                  <a:cubicBezTo>
                    <a:pt x="61" y="2927"/>
                    <a:pt x="157" y="2989"/>
                    <a:pt x="257" y="3027"/>
                  </a:cubicBezTo>
                  <a:cubicBezTo>
                    <a:pt x="363" y="3065"/>
                    <a:pt x="475" y="3085"/>
                    <a:pt x="588" y="3087"/>
                  </a:cubicBezTo>
                  <a:cubicBezTo>
                    <a:pt x="615" y="3089"/>
                    <a:pt x="643" y="3089"/>
                    <a:pt x="672" y="3089"/>
                  </a:cubicBezTo>
                  <a:cubicBezTo>
                    <a:pt x="889" y="3089"/>
                    <a:pt x="1105" y="3057"/>
                    <a:pt x="1319" y="3030"/>
                  </a:cubicBezTo>
                  <a:cubicBezTo>
                    <a:pt x="1503" y="3008"/>
                    <a:pt x="1688" y="2987"/>
                    <a:pt x="1873" y="2973"/>
                  </a:cubicBezTo>
                  <a:cubicBezTo>
                    <a:pt x="1932" y="2970"/>
                    <a:pt x="1992" y="2968"/>
                    <a:pt x="2051" y="2968"/>
                  </a:cubicBezTo>
                  <a:cubicBezTo>
                    <a:pt x="2052" y="2968"/>
                    <a:pt x="2054" y="2968"/>
                    <a:pt x="2056" y="2968"/>
                  </a:cubicBezTo>
                  <a:cubicBezTo>
                    <a:pt x="2158" y="2968"/>
                    <a:pt x="2244" y="2887"/>
                    <a:pt x="2244" y="2785"/>
                  </a:cubicBezTo>
                  <a:cubicBezTo>
                    <a:pt x="2245" y="2682"/>
                    <a:pt x="2163" y="2598"/>
                    <a:pt x="2061" y="2598"/>
                  </a:cubicBezTo>
                  <a:cubicBezTo>
                    <a:pt x="2059" y="2598"/>
                    <a:pt x="2057" y="2598"/>
                    <a:pt x="2055" y="2598"/>
                  </a:cubicBezTo>
                  <a:cubicBezTo>
                    <a:pt x="1834" y="2601"/>
                    <a:pt x="1614" y="2631"/>
                    <a:pt x="1394" y="2656"/>
                  </a:cubicBezTo>
                  <a:cubicBezTo>
                    <a:pt x="1295" y="2669"/>
                    <a:pt x="1196" y="2680"/>
                    <a:pt x="1098" y="2691"/>
                  </a:cubicBezTo>
                  <a:cubicBezTo>
                    <a:pt x="995" y="2704"/>
                    <a:pt x="892" y="2710"/>
                    <a:pt x="787" y="2718"/>
                  </a:cubicBezTo>
                  <a:cubicBezTo>
                    <a:pt x="761" y="2719"/>
                    <a:pt x="735" y="2719"/>
                    <a:pt x="709" y="2719"/>
                  </a:cubicBezTo>
                  <a:cubicBezTo>
                    <a:pt x="671" y="2719"/>
                    <a:pt x="634" y="2719"/>
                    <a:pt x="596" y="2717"/>
                  </a:cubicBezTo>
                  <a:cubicBezTo>
                    <a:pt x="555" y="2712"/>
                    <a:pt x="515" y="2707"/>
                    <a:pt x="475" y="2699"/>
                  </a:cubicBezTo>
                  <a:lnTo>
                    <a:pt x="463" y="2698"/>
                  </a:lnTo>
                  <a:cubicBezTo>
                    <a:pt x="483" y="2679"/>
                    <a:pt x="504" y="2661"/>
                    <a:pt x="525" y="2642"/>
                  </a:cubicBezTo>
                  <a:cubicBezTo>
                    <a:pt x="730" y="2471"/>
                    <a:pt x="950" y="2316"/>
                    <a:pt x="1155" y="2142"/>
                  </a:cubicBezTo>
                  <a:lnTo>
                    <a:pt x="1155" y="2142"/>
                  </a:lnTo>
                  <a:cubicBezTo>
                    <a:pt x="1153" y="2143"/>
                    <a:pt x="1152" y="2145"/>
                    <a:pt x="1151" y="2146"/>
                  </a:cubicBezTo>
                  <a:lnTo>
                    <a:pt x="1151" y="2146"/>
                  </a:lnTo>
                  <a:cubicBezTo>
                    <a:pt x="1207" y="2099"/>
                    <a:pt x="1264" y="2053"/>
                    <a:pt x="1318" y="2006"/>
                  </a:cubicBezTo>
                  <a:cubicBezTo>
                    <a:pt x="1474" y="1874"/>
                    <a:pt x="1623" y="1735"/>
                    <a:pt x="1772" y="1596"/>
                  </a:cubicBezTo>
                  <a:cubicBezTo>
                    <a:pt x="1830" y="1540"/>
                    <a:pt x="1886" y="1482"/>
                    <a:pt x="1940" y="1422"/>
                  </a:cubicBezTo>
                  <a:cubicBezTo>
                    <a:pt x="2027" y="1330"/>
                    <a:pt x="2104" y="1232"/>
                    <a:pt x="2176" y="1127"/>
                  </a:cubicBezTo>
                  <a:cubicBezTo>
                    <a:pt x="2247" y="1015"/>
                    <a:pt x="2310" y="896"/>
                    <a:pt x="2335" y="763"/>
                  </a:cubicBezTo>
                  <a:cubicBezTo>
                    <a:pt x="2358" y="649"/>
                    <a:pt x="2361" y="524"/>
                    <a:pt x="2323" y="413"/>
                  </a:cubicBezTo>
                  <a:cubicBezTo>
                    <a:pt x="2286" y="303"/>
                    <a:pt x="2209" y="222"/>
                    <a:pt x="2112" y="159"/>
                  </a:cubicBezTo>
                  <a:cubicBezTo>
                    <a:pt x="2033" y="111"/>
                    <a:pt x="1948" y="76"/>
                    <a:pt x="1856" y="59"/>
                  </a:cubicBezTo>
                  <a:cubicBezTo>
                    <a:pt x="1703" y="27"/>
                    <a:pt x="1545" y="0"/>
                    <a:pt x="1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59" name="Google Shape;8059;p17"/>
            <p:cNvSpPr/>
            <p:nvPr/>
          </p:nvSpPr>
          <p:spPr>
            <a:xfrm>
              <a:off x="4260654" y="1063026"/>
              <a:ext cx="91663" cy="13196"/>
            </a:xfrm>
            <a:custGeom>
              <a:avLst/>
              <a:gdLst/>
              <a:ahLst/>
              <a:cxnLst/>
              <a:rect l="l" t="t" r="r" b="b"/>
              <a:pathLst>
                <a:path w="3154" h="454" extrusionOk="0">
                  <a:moveTo>
                    <a:pt x="1237" y="0"/>
                  </a:moveTo>
                  <a:cubicBezTo>
                    <a:pt x="1181" y="0"/>
                    <a:pt x="1126" y="1"/>
                    <a:pt x="1071" y="2"/>
                  </a:cubicBezTo>
                  <a:cubicBezTo>
                    <a:pt x="857" y="7"/>
                    <a:pt x="642" y="14"/>
                    <a:pt x="428" y="26"/>
                  </a:cubicBezTo>
                  <a:lnTo>
                    <a:pt x="452" y="25"/>
                  </a:lnTo>
                  <a:lnTo>
                    <a:pt x="452" y="25"/>
                  </a:lnTo>
                  <a:cubicBezTo>
                    <a:pt x="363" y="28"/>
                    <a:pt x="273" y="39"/>
                    <a:pt x="186" y="61"/>
                  </a:cubicBezTo>
                  <a:cubicBezTo>
                    <a:pt x="73" y="91"/>
                    <a:pt x="1" y="230"/>
                    <a:pt x="67" y="335"/>
                  </a:cubicBezTo>
                  <a:cubicBezTo>
                    <a:pt x="89" y="374"/>
                    <a:pt x="122" y="406"/>
                    <a:pt x="162" y="427"/>
                  </a:cubicBezTo>
                  <a:cubicBezTo>
                    <a:pt x="181" y="435"/>
                    <a:pt x="198" y="441"/>
                    <a:pt x="217" y="447"/>
                  </a:cubicBezTo>
                  <a:cubicBezTo>
                    <a:pt x="233" y="450"/>
                    <a:pt x="251" y="454"/>
                    <a:pt x="268" y="454"/>
                  </a:cubicBezTo>
                  <a:cubicBezTo>
                    <a:pt x="316" y="452"/>
                    <a:pt x="363" y="435"/>
                    <a:pt x="398" y="401"/>
                  </a:cubicBezTo>
                  <a:cubicBezTo>
                    <a:pt x="518" y="386"/>
                    <a:pt x="642" y="382"/>
                    <a:pt x="764" y="373"/>
                  </a:cubicBezTo>
                  <a:lnTo>
                    <a:pt x="1068" y="359"/>
                  </a:lnTo>
                  <a:cubicBezTo>
                    <a:pt x="1150" y="355"/>
                    <a:pt x="1231" y="355"/>
                    <a:pt x="1313" y="355"/>
                  </a:cubicBezTo>
                  <a:cubicBezTo>
                    <a:pt x="1429" y="354"/>
                    <a:pt x="1544" y="352"/>
                    <a:pt x="1660" y="352"/>
                  </a:cubicBezTo>
                  <a:cubicBezTo>
                    <a:pt x="1711" y="352"/>
                    <a:pt x="1763" y="353"/>
                    <a:pt x="1815" y="354"/>
                  </a:cubicBezTo>
                  <a:cubicBezTo>
                    <a:pt x="2206" y="360"/>
                    <a:pt x="2595" y="370"/>
                    <a:pt x="2985" y="381"/>
                  </a:cubicBezTo>
                  <a:cubicBezTo>
                    <a:pt x="3076" y="381"/>
                    <a:pt x="3151" y="308"/>
                    <a:pt x="3152" y="216"/>
                  </a:cubicBezTo>
                  <a:cubicBezTo>
                    <a:pt x="3154" y="124"/>
                    <a:pt x="3079" y="50"/>
                    <a:pt x="2988" y="50"/>
                  </a:cubicBezTo>
                  <a:cubicBezTo>
                    <a:pt x="2913" y="47"/>
                    <a:pt x="2837" y="44"/>
                    <a:pt x="2763" y="40"/>
                  </a:cubicBezTo>
                  <a:cubicBezTo>
                    <a:pt x="2380" y="25"/>
                    <a:pt x="1998" y="12"/>
                    <a:pt x="1617" y="6"/>
                  </a:cubicBezTo>
                  <a:cubicBezTo>
                    <a:pt x="1490" y="3"/>
                    <a:pt x="1363" y="0"/>
                    <a:pt x="1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0" name="Google Shape;8060;p17"/>
            <p:cNvSpPr/>
            <p:nvPr/>
          </p:nvSpPr>
          <p:spPr>
            <a:xfrm>
              <a:off x="4371590" y="958164"/>
              <a:ext cx="32143" cy="209820"/>
            </a:xfrm>
            <a:custGeom>
              <a:avLst/>
              <a:gdLst/>
              <a:ahLst/>
              <a:cxnLst/>
              <a:rect l="l" t="t" r="r" b="b"/>
              <a:pathLst>
                <a:path w="1106" h="7219" extrusionOk="0">
                  <a:moveTo>
                    <a:pt x="375" y="6859"/>
                  </a:moveTo>
                  <a:cubicBezTo>
                    <a:pt x="375" y="6862"/>
                    <a:pt x="375" y="6864"/>
                    <a:pt x="375" y="6867"/>
                  </a:cubicBezTo>
                  <a:lnTo>
                    <a:pt x="375" y="6867"/>
                  </a:lnTo>
                  <a:cubicBezTo>
                    <a:pt x="375" y="6864"/>
                    <a:pt x="375" y="6862"/>
                    <a:pt x="375" y="6859"/>
                  </a:cubicBezTo>
                  <a:close/>
                  <a:moveTo>
                    <a:pt x="890" y="0"/>
                  </a:moveTo>
                  <a:cubicBezTo>
                    <a:pt x="857" y="0"/>
                    <a:pt x="823" y="9"/>
                    <a:pt x="793" y="25"/>
                  </a:cubicBezTo>
                  <a:cubicBezTo>
                    <a:pt x="728" y="60"/>
                    <a:pt x="694" y="131"/>
                    <a:pt x="671" y="199"/>
                  </a:cubicBezTo>
                  <a:cubicBezTo>
                    <a:pt x="618" y="372"/>
                    <a:pt x="583" y="552"/>
                    <a:pt x="570" y="733"/>
                  </a:cubicBezTo>
                  <a:cubicBezTo>
                    <a:pt x="564" y="812"/>
                    <a:pt x="557" y="889"/>
                    <a:pt x="549" y="968"/>
                  </a:cubicBezTo>
                  <a:cubicBezTo>
                    <a:pt x="545" y="1033"/>
                    <a:pt x="538" y="1098"/>
                    <a:pt x="534" y="1163"/>
                  </a:cubicBezTo>
                  <a:cubicBezTo>
                    <a:pt x="500" y="1917"/>
                    <a:pt x="481" y="2672"/>
                    <a:pt x="426" y="3425"/>
                  </a:cubicBezTo>
                  <a:cubicBezTo>
                    <a:pt x="386" y="3902"/>
                    <a:pt x="345" y="4378"/>
                    <a:pt x="295" y="4853"/>
                  </a:cubicBezTo>
                  <a:cubicBezTo>
                    <a:pt x="255" y="5216"/>
                    <a:pt x="204" y="5575"/>
                    <a:pt x="155" y="5934"/>
                  </a:cubicBezTo>
                  <a:cubicBezTo>
                    <a:pt x="132" y="6121"/>
                    <a:pt x="105" y="6306"/>
                    <a:pt x="79" y="6493"/>
                  </a:cubicBezTo>
                  <a:cubicBezTo>
                    <a:pt x="67" y="6577"/>
                    <a:pt x="56" y="6662"/>
                    <a:pt x="43" y="6746"/>
                  </a:cubicBezTo>
                  <a:cubicBezTo>
                    <a:pt x="29" y="6841"/>
                    <a:pt x="11" y="6936"/>
                    <a:pt x="6" y="7033"/>
                  </a:cubicBezTo>
                  <a:cubicBezTo>
                    <a:pt x="0" y="7133"/>
                    <a:pt x="92" y="7218"/>
                    <a:pt x="187" y="7218"/>
                  </a:cubicBezTo>
                  <a:lnTo>
                    <a:pt x="189" y="7216"/>
                  </a:lnTo>
                  <a:cubicBezTo>
                    <a:pt x="285" y="7216"/>
                    <a:pt x="375" y="7136"/>
                    <a:pt x="372" y="7036"/>
                  </a:cubicBezTo>
                  <a:cubicBezTo>
                    <a:pt x="369" y="6981"/>
                    <a:pt x="372" y="6925"/>
                    <a:pt x="375" y="6870"/>
                  </a:cubicBezTo>
                  <a:lnTo>
                    <a:pt x="375" y="6870"/>
                  </a:lnTo>
                  <a:cubicBezTo>
                    <a:pt x="406" y="6469"/>
                    <a:pt x="458" y="6071"/>
                    <a:pt x="505" y="5671"/>
                  </a:cubicBezTo>
                  <a:cubicBezTo>
                    <a:pt x="597" y="4931"/>
                    <a:pt x="673" y="4188"/>
                    <a:pt x="735" y="3444"/>
                  </a:cubicBezTo>
                  <a:cubicBezTo>
                    <a:pt x="766" y="3045"/>
                    <a:pt x="796" y="2645"/>
                    <a:pt x="820" y="2244"/>
                  </a:cubicBezTo>
                  <a:cubicBezTo>
                    <a:pt x="842" y="1890"/>
                    <a:pt x="860" y="1537"/>
                    <a:pt x="882" y="1182"/>
                  </a:cubicBezTo>
                  <a:cubicBezTo>
                    <a:pt x="907" y="957"/>
                    <a:pt x="925" y="731"/>
                    <a:pt x="971" y="508"/>
                  </a:cubicBezTo>
                  <a:cubicBezTo>
                    <a:pt x="983" y="449"/>
                    <a:pt x="999" y="391"/>
                    <a:pt x="1018" y="332"/>
                  </a:cubicBezTo>
                  <a:cubicBezTo>
                    <a:pt x="1047" y="308"/>
                    <a:pt x="1067" y="278"/>
                    <a:pt x="1078" y="242"/>
                  </a:cubicBezTo>
                  <a:cubicBezTo>
                    <a:pt x="1105" y="147"/>
                    <a:pt x="1048" y="34"/>
                    <a:pt x="948" y="9"/>
                  </a:cubicBezTo>
                  <a:cubicBezTo>
                    <a:pt x="929" y="3"/>
                    <a:pt x="910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1" name="Google Shape;8061;p17"/>
            <p:cNvSpPr/>
            <p:nvPr/>
          </p:nvSpPr>
          <p:spPr>
            <a:xfrm>
              <a:off x="4413035" y="909831"/>
              <a:ext cx="34119" cy="99809"/>
            </a:xfrm>
            <a:custGeom>
              <a:avLst/>
              <a:gdLst/>
              <a:ahLst/>
              <a:cxnLst/>
              <a:rect l="l" t="t" r="r" b="b"/>
              <a:pathLst>
                <a:path w="1174" h="3434" extrusionOk="0">
                  <a:moveTo>
                    <a:pt x="968" y="0"/>
                  </a:moveTo>
                  <a:cubicBezTo>
                    <a:pt x="897" y="0"/>
                    <a:pt x="824" y="40"/>
                    <a:pt x="800" y="108"/>
                  </a:cubicBezTo>
                  <a:cubicBezTo>
                    <a:pt x="773" y="181"/>
                    <a:pt x="749" y="254"/>
                    <a:pt x="727" y="327"/>
                  </a:cubicBezTo>
                  <a:cubicBezTo>
                    <a:pt x="664" y="501"/>
                    <a:pt x="592" y="670"/>
                    <a:pt x="513" y="838"/>
                  </a:cubicBezTo>
                  <a:cubicBezTo>
                    <a:pt x="434" y="985"/>
                    <a:pt x="353" y="1129"/>
                    <a:pt x="266" y="1273"/>
                  </a:cubicBezTo>
                  <a:cubicBezTo>
                    <a:pt x="224" y="1346"/>
                    <a:pt x="178" y="1419"/>
                    <a:pt x="137" y="1492"/>
                  </a:cubicBezTo>
                  <a:cubicBezTo>
                    <a:pt x="92" y="1564"/>
                    <a:pt x="54" y="1640"/>
                    <a:pt x="23" y="1718"/>
                  </a:cubicBezTo>
                  <a:cubicBezTo>
                    <a:pt x="0" y="1772"/>
                    <a:pt x="4" y="1834"/>
                    <a:pt x="31" y="1884"/>
                  </a:cubicBezTo>
                  <a:cubicBezTo>
                    <a:pt x="54" y="1929"/>
                    <a:pt x="95" y="1960"/>
                    <a:pt x="143" y="1974"/>
                  </a:cubicBezTo>
                  <a:cubicBezTo>
                    <a:pt x="160" y="1979"/>
                    <a:pt x="176" y="1981"/>
                    <a:pt x="193" y="1981"/>
                  </a:cubicBezTo>
                  <a:cubicBezTo>
                    <a:pt x="276" y="1981"/>
                    <a:pt x="352" y="1928"/>
                    <a:pt x="376" y="1846"/>
                  </a:cubicBezTo>
                  <a:cubicBezTo>
                    <a:pt x="377" y="1845"/>
                    <a:pt x="377" y="1843"/>
                    <a:pt x="377" y="1841"/>
                  </a:cubicBezTo>
                  <a:cubicBezTo>
                    <a:pt x="384" y="1824"/>
                    <a:pt x="391" y="1805"/>
                    <a:pt x="399" y="1788"/>
                  </a:cubicBezTo>
                  <a:lnTo>
                    <a:pt x="399" y="1788"/>
                  </a:lnTo>
                  <a:cubicBezTo>
                    <a:pt x="387" y="1898"/>
                    <a:pt x="374" y="2008"/>
                    <a:pt x="361" y="2119"/>
                  </a:cubicBezTo>
                  <a:cubicBezTo>
                    <a:pt x="339" y="2304"/>
                    <a:pt x="317" y="2491"/>
                    <a:pt x="292" y="2676"/>
                  </a:cubicBezTo>
                  <a:cubicBezTo>
                    <a:pt x="279" y="2768"/>
                    <a:pt x="266" y="2858"/>
                    <a:pt x="252" y="2950"/>
                  </a:cubicBezTo>
                  <a:cubicBezTo>
                    <a:pt x="238" y="3041"/>
                    <a:pt x="217" y="3133"/>
                    <a:pt x="208" y="3225"/>
                  </a:cubicBezTo>
                  <a:cubicBezTo>
                    <a:pt x="194" y="3334"/>
                    <a:pt x="277" y="3432"/>
                    <a:pt x="388" y="3434"/>
                  </a:cubicBezTo>
                  <a:lnTo>
                    <a:pt x="390" y="3434"/>
                  </a:lnTo>
                  <a:cubicBezTo>
                    <a:pt x="490" y="3432"/>
                    <a:pt x="572" y="3352"/>
                    <a:pt x="573" y="3252"/>
                  </a:cubicBezTo>
                  <a:lnTo>
                    <a:pt x="573" y="3225"/>
                  </a:lnTo>
                  <a:cubicBezTo>
                    <a:pt x="602" y="2889"/>
                    <a:pt x="646" y="2557"/>
                    <a:pt x="684" y="2223"/>
                  </a:cubicBezTo>
                  <a:cubicBezTo>
                    <a:pt x="705" y="2057"/>
                    <a:pt x="722" y="1891"/>
                    <a:pt x="744" y="1726"/>
                  </a:cubicBezTo>
                  <a:cubicBezTo>
                    <a:pt x="767" y="1561"/>
                    <a:pt x="794" y="1400"/>
                    <a:pt x="828" y="1238"/>
                  </a:cubicBezTo>
                  <a:cubicBezTo>
                    <a:pt x="893" y="980"/>
                    <a:pt x="968" y="725"/>
                    <a:pt x="1053" y="474"/>
                  </a:cubicBezTo>
                  <a:cubicBezTo>
                    <a:pt x="1085" y="393"/>
                    <a:pt x="1115" y="312"/>
                    <a:pt x="1142" y="232"/>
                  </a:cubicBezTo>
                  <a:cubicBezTo>
                    <a:pt x="1173" y="138"/>
                    <a:pt x="1109" y="34"/>
                    <a:pt x="1017" y="7"/>
                  </a:cubicBezTo>
                  <a:cubicBezTo>
                    <a:pt x="1001" y="2"/>
                    <a:pt x="984" y="0"/>
                    <a:pt x="9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2" name="Google Shape;8062;p17"/>
            <p:cNvSpPr/>
            <p:nvPr/>
          </p:nvSpPr>
          <p:spPr>
            <a:xfrm>
              <a:off x="4455352" y="914888"/>
              <a:ext cx="52952" cy="78214"/>
            </a:xfrm>
            <a:custGeom>
              <a:avLst/>
              <a:gdLst/>
              <a:ahLst/>
              <a:cxnLst/>
              <a:rect l="l" t="t" r="r" b="b"/>
              <a:pathLst>
                <a:path w="1822" h="2691" extrusionOk="0">
                  <a:moveTo>
                    <a:pt x="601" y="2323"/>
                  </a:moveTo>
                  <a:lnTo>
                    <a:pt x="600" y="2323"/>
                  </a:lnTo>
                  <a:lnTo>
                    <a:pt x="600" y="2323"/>
                  </a:lnTo>
                  <a:lnTo>
                    <a:pt x="602" y="2323"/>
                  </a:lnTo>
                  <a:close/>
                  <a:moveTo>
                    <a:pt x="1402" y="358"/>
                  </a:moveTo>
                  <a:lnTo>
                    <a:pt x="1408" y="368"/>
                  </a:lnTo>
                  <a:cubicBezTo>
                    <a:pt x="1411" y="374"/>
                    <a:pt x="1416" y="381"/>
                    <a:pt x="1419" y="387"/>
                  </a:cubicBezTo>
                  <a:cubicBezTo>
                    <a:pt x="1429" y="409"/>
                    <a:pt x="1437" y="430"/>
                    <a:pt x="1444" y="452"/>
                  </a:cubicBezTo>
                  <a:cubicBezTo>
                    <a:pt x="1449" y="464"/>
                    <a:pt x="1452" y="474"/>
                    <a:pt x="1456" y="491"/>
                  </a:cubicBezTo>
                  <a:cubicBezTo>
                    <a:pt x="1457" y="507"/>
                    <a:pt x="1460" y="523"/>
                    <a:pt x="1462" y="539"/>
                  </a:cubicBezTo>
                  <a:lnTo>
                    <a:pt x="1462" y="575"/>
                  </a:lnTo>
                  <a:cubicBezTo>
                    <a:pt x="1454" y="651"/>
                    <a:pt x="1441" y="729"/>
                    <a:pt x="1427" y="805"/>
                  </a:cubicBezTo>
                  <a:cubicBezTo>
                    <a:pt x="1395" y="930"/>
                    <a:pt x="1357" y="1055"/>
                    <a:pt x="1315" y="1178"/>
                  </a:cubicBezTo>
                  <a:cubicBezTo>
                    <a:pt x="1236" y="1383"/>
                    <a:pt x="1155" y="1587"/>
                    <a:pt x="1055" y="1783"/>
                  </a:cubicBezTo>
                  <a:lnTo>
                    <a:pt x="1058" y="1778"/>
                  </a:lnTo>
                  <a:lnTo>
                    <a:pt x="1058" y="1778"/>
                  </a:lnTo>
                  <a:cubicBezTo>
                    <a:pt x="1057" y="1781"/>
                    <a:pt x="1053" y="1788"/>
                    <a:pt x="1052" y="1791"/>
                  </a:cubicBezTo>
                  <a:cubicBezTo>
                    <a:pt x="1050" y="1793"/>
                    <a:pt x="1049" y="1796"/>
                    <a:pt x="1049" y="1797"/>
                  </a:cubicBezTo>
                  <a:lnTo>
                    <a:pt x="1052" y="1793"/>
                  </a:lnTo>
                  <a:lnTo>
                    <a:pt x="1052" y="1793"/>
                  </a:lnTo>
                  <a:cubicBezTo>
                    <a:pt x="1011" y="1870"/>
                    <a:pt x="965" y="1946"/>
                    <a:pt x="916" y="2019"/>
                  </a:cubicBezTo>
                  <a:cubicBezTo>
                    <a:pt x="889" y="2056"/>
                    <a:pt x="859" y="2091"/>
                    <a:pt x="828" y="2127"/>
                  </a:cubicBezTo>
                  <a:lnTo>
                    <a:pt x="828" y="2127"/>
                  </a:lnTo>
                  <a:cubicBezTo>
                    <a:pt x="830" y="2125"/>
                    <a:pt x="832" y="2124"/>
                    <a:pt x="833" y="2122"/>
                  </a:cubicBezTo>
                  <a:lnTo>
                    <a:pt x="833" y="2122"/>
                  </a:lnTo>
                  <a:cubicBezTo>
                    <a:pt x="830" y="2125"/>
                    <a:pt x="827" y="2128"/>
                    <a:pt x="824" y="2132"/>
                  </a:cubicBezTo>
                  <a:lnTo>
                    <a:pt x="824" y="2132"/>
                  </a:lnTo>
                  <a:cubicBezTo>
                    <a:pt x="826" y="2130"/>
                    <a:pt x="827" y="2128"/>
                    <a:pt x="828" y="2127"/>
                  </a:cubicBezTo>
                  <a:lnTo>
                    <a:pt x="828" y="2127"/>
                  </a:lnTo>
                  <a:cubicBezTo>
                    <a:pt x="825" y="2130"/>
                    <a:pt x="823" y="2133"/>
                    <a:pt x="820" y="2136"/>
                  </a:cubicBezTo>
                  <a:lnTo>
                    <a:pt x="820" y="2136"/>
                  </a:lnTo>
                  <a:cubicBezTo>
                    <a:pt x="821" y="2135"/>
                    <a:pt x="823" y="2133"/>
                    <a:pt x="824" y="2132"/>
                  </a:cubicBezTo>
                  <a:lnTo>
                    <a:pt x="824" y="2132"/>
                  </a:lnTo>
                  <a:cubicBezTo>
                    <a:pt x="822" y="2134"/>
                    <a:pt x="820" y="2137"/>
                    <a:pt x="818" y="2139"/>
                  </a:cubicBezTo>
                  <a:cubicBezTo>
                    <a:pt x="818" y="2138"/>
                    <a:pt x="819" y="2137"/>
                    <a:pt x="820" y="2136"/>
                  </a:cubicBezTo>
                  <a:lnTo>
                    <a:pt x="820" y="2136"/>
                  </a:lnTo>
                  <a:cubicBezTo>
                    <a:pt x="782" y="2177"/>
                    <a:pt x="743" y="2216"/>
                    <a:pt x="700" y="2252"/>
                  </a:cubicBezTo>
                  <a:lnTo>
                    <a:pt x="718" y="2237"/>
                  </a:lnTo>
                  <a:lnTo>
                    <a:pt x="718" y="2237"/>
                  </a:lnTo>
                  <a:cubicBezTo>
                    <a:pt x="688" y="2263"/>
                    <a:pt x="659" y="2286"/>
                    <a:pt x="629" y="2309"/>
                  </a:cubicBezTo>
                  <a:cubicBezTo>
                    <a:pt x="622" y="2313"/>
                    <a:pt x="614" y="2317"/>
                    <a:pt x="607" y="2321"/>
                  </a:cubicBezTo>
                  <a:lnTo>
                    <a:pt x="607" y="2321"/>
                  </a:lnTo>
                  <a:lnTo>
                    <a:pt x="602" y="2323"/>
                  </a:lnTo>
                  <a:lnTo>
                    <a:pt x="602" y="2323"/>
                  </a:lnTo>
                  <a:lnTo>
                    <a:pt x="606" y="2322"/>
                  </a:lnTo>
                  <a:lnTo>
                    <a:pt x="606" y="2322"/>
                  </a:lnTo>
                  <a:cubicBezTo>
                    <a:pt x="602" y="2323"/>
                    <a:pt x="599" y="2325"/>
                    <a:pt x="596" y="2326"/>
                  </a:cubicBezTo>
                  <a:lnTo>
                    <a:pt x="600" y="2323"/>
                  </a:lnTo>
                  <a:lnTo>
                    <a:pt x="600" y="2323"/>
                  </a:lnTo>
                  <a:lnTo>
                    <a:pt x="593" y="2326"/>
                  </a:lnTo>
                  <a:lnTo>
                    <a:pt x="590" y="2326"/>
                  </a:lnTo>
                  <a:cubicBezTo>
                    <a:pt x="585" y="2320"/>
                    <a:pt x="580" y="2313"/>
                    <a:pt x="575" y="2305"/>
                  </a:cubicBezTo>
                  <a:cubicBezTo>
                    <a:pt x="569" y="2294"/>
                    <a:pt x="563" y="2282"/>
                    <a:pt x="556" y="2271"/>
                  </a:cubicBezTo>
                  <a:cubicBezTo>
                    <a:pt x="517" y="2187"/>
                    <a:pt x="484" y="2100"/>
                    <a:pt x="452" y="2013"/>
                  </a:cubicBezTo>
                  <a:cubicBezTo>
                    <a:pt x="435" y="1956"/>
                    <a:pt x="419" y="1897"/>
                    <a:pt x="406" y="1838"/>
                  </a:cubicBezTo>
                  <a:cubicBezTo>
                    <a:pt x="392" y="1759"/>
                    <a:pt x="379" y="1679"/>
                    <a:pt x="371" y="1599"/>
                  </a:cubicBezTo>
                  <a:cubicBezTo>
                    <a:pt x="441" y="1599"/>
                    <a:pt x="503" y="1560"/>
                    <a:pt x="533" y="1498"/>
                  </a:cubicBezTo>
                  <a:cubicBezTo>
                    <a:pt x="602" y="1349"/>
                    <a:pt x="675" y="1202"/>
                    <a:pt x="748" y="1055"/>
                  </a:cubicBezTo>
                  <a:cubicBezTo>
                    <a:pt x="794" y="966"/>
                    <a:pt x="845" y="881"/>
                    <a:pt x="900" y="797"/>
                  </a:cubicBezTo>
                  <a:cubicBezTo>
                    <a:pt x="958" y="716"/>
                    <a:pt x="1020" y="640"/>
                    <a:pt x="1087" y="566"/>
                  </a:cubicBezTo>
                  <a:lnTo>
                    <a:pt x="1087" y="566"/>
                  </a:lnTo>
                  <a:lnTo>
                    <a:pt x="1085" y="567"/>
                  </a:lnTo>
                  <a:cubicBezTo>
                    <a:pt x="1117" y="534"/>
                    <a:pt x="1150" y="502"/>
                    <a:pt x="1185" y="474"/>
                  </a:cubicBezTo>
                  <a:cubicBezTo>
                    <a:pt x="1210" y="453"/>
                    <a:pt x="1236" y="434"/>
                    <a:pt x="1261" y="415"/>
                  </a:cubicBezTo>
                  <a:cubicBezTo>
                    <a:pt x="1278" y="406"/>
                    <a:pt x="1299" y="393"/>
                    <a:pt x="1315" y="385"/>
                  </a:cubicBezTo>
                  <a:cubicBezTo>
                    <a:pt x="1330" y="379"/>
                    <a:pt x="1346" y="373"/>
                    <a:pt x="1364" y="366"/>
                  </a:cubicBezTo>
                  <a:lnTo>
                    <a:pt x="1384" y="360"/>
                  </a:lnTo>
                  <a:cubicBezTo>
                    <a:pt x="1387" y="360"/>
                    <a:pt x="1392" y="358"/>
                    <a:pt x="1397" y="358"/>
                  </a:cubicBezTo>
                  <a:close/>
                  <a:moveTo>
                    <a:pt x="1402" y="1"/>
                  </a:moveTo>
                  <a:cubicBezTo>
                    <a:pt x="1307" y="1"/>
                    <a:pt x="1209" y="31"/>
                    <a:pt x="1126" y="80"/>
                  </a:cubicBezTo>
                  <a:cubicBezTo>
                    <a:pt x="919" y="202"/>
                    <a:pt x="757" y="390"/>
                    <a:pt x="623" y="586"/>
                  </a:cubicBezTo>
                  <a:cubicBezTo>
                    <a:pt x="612" y="604"/>
                    <a:pt x="601" y="621"/>
                    <a:pt x="590" y="637"/>
                  </a:cubicBezTo>
                  <a:cubicBezTo>
                    <a:pt x="577" y="607"/>
                    <a:pt x="558" y="580"/>
                    <a:pt x="533" y="559"/>
                  </a:cubicBezTo>
                  <a:cubicBezTo>
                    <a:pt x="498" y="532"/>
                    <a:pt x="456" y="518"/>
                    <a:pt x="415" y="518"/>
                  </a:cubicBezTo>
                  <a:cubicBezTo>
                    <a:pt x="360" y="518"/>
                    <a:pt x="305" y="542"/>
                    <a:pt x="267" y="588"/>
                  </a:cubicBezTo>
                  <a:cubicBezTo>
                    <a:pt x="162" y="727"/>
                    <a:pt x="88" y="886"/>
                    <a:pt x="50" y="1056"/>
                  </a:cubicBezTo>
                  <a:cubicBezTo>
                    <a:pt x="10" y="1226"/>
                    <a:pt x="1" y="1402"/>
                    <a:pt x="21" y="1574"/>
                  </a:cubicBezTo>
                  <a:cubicBezTo>
                    <a:pt x="37" y="1758"/>
                    <a:pt x="74" y="1938"/>
                    <a:pt x="127" y="2115"/>
                  </a:cubicBezTo>
                  <a:cubicBezTo>
                    <a:pt x="146" y="2180"/>
                    <a:pt x="172" y="2244"/>
                    <a:pt x="195" y="2307"/>
                  </a:cubicBezTo>
                  <a:cubicBezTo>
                    <a:pt x="245" y="2427"/>
                    <a:pt x="290" y="2559"/>
                    <a:pt x="404" y="2633"/>
                  </a:cubicBezTo>
                  <a:cubicBezTo>
                    <a:pt x="457" y="2668"/>
                    <a:pt x="517" y="2687"/>
                    <a:pt x="580" y="2690"/>
                  </a:cubicBezTo>
                  <a:cubicBezTo>
                    <a:pt x="591" y="2690"/>
                    <a:pt x="601" y="2689"/>
                    <a:pt x="612" y="2687"/>
                  </a:cubicBezTo>
                  <a:cubicBezTo>
                    <a:pt x="685" y="2679"/>
                    <a:pt x="756" y="2654"/>
                    <a:pt x="819" y="2616"/>
                  </a:cubicBezTo>
                  <a:cubicBezTo>
                    <a:pt x="892" y="2568"/>
                    <a:pt x="958" y="2511"/>
                    <a:pt x="1017" y="2448"/>
                  </a:cubicBezTo>
                  <a:cubicBezTo>
                    <a:pt x="1074" y="2389"/>
                    <a:pt x="1126" y="2328"/>
                    <a:pt x="1175" y="2263"/>
                  </a:cubicBezTo>
                  <a:cubicBezTo>
                    <a:pt x="1278" y="2115"/>
                    <a:pt x="1365" y="1959"/>
                    <a:pt x="1435" y="1794"/>
                  </a:cubicBezTo>
                  <a:cubicBezTo>
                    <a:pt x="1509" y="1618"/>
                    <a:pt x="1584" y="1443"/>
                    <a:pt x="1646" y="1262"/>
                  </a:cubicBezTo>
                  <a:cubicBezTo>
                    <a:pt x="1701" y="1099"/>
                    <a:pt x="1756" y="936"/>
                    <a:pt x="1785" y="765"/>
                  </a:cubicBezTo>
                  <a:cubicBezTo>
                    <a:pt x="1804" y="646"/>
                    <a:pt x="1821" y="528"/>
                    <a:pt x="1797" y="409"/>
                  </a:cubicBezTo>
                  <a:cubicBezTo>
                    <a:pt x="1778" y="309"/>
                    <a:pt x="1739" y="216"/>
                    <a:pt x="1680" y="132"/>
                  </a:cubicBezTo>
                  <a:cubicBezTo>
                    <a:pt x="1609" y="39"/>
                    <a:pt x="1508" y="1"/>
                    <a:pt x="1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3" name="Google Shape;8063;p17"/>
            <p:cNvSpPr/>
            <p:nvPr/>
          </p:nvSpPr>
          <p:spPr>
            <a:xfrm>
              <a:off x="4411378" y="1119904"/>
              <a:ext cx="52807" cy="70686"/>
            </a:xfrm>
            <a:custGeom>
              <a:avLst/>
              <a:gdLst/>
              <a:ahLst/>
              <a:cxnLst/>
              <a:rect l="l" t="t" r="r" b="b"/>
              <a:pathLst>
                <a:path w="1817" h="2432" extrusionOk="0">
                  <a:moveTo>
                    <a:pt x="1442" y="642"/>
                  </a:moveTo>
                  <a:cubicBezTo>
                    <a:pt x="1444" y="645"/>
                    <a:pt x="1446" y="649"/>
                    <a:pt x="1447" y="653"/>
                  </a:cubicBezTo>
                  <a:cubicBezTo>
                    <a:pt x="1447" y="653"/>
                    <a:pt x="1447" y="653"/>
                    <a:pt x="1447" y="654"/>
                  </a:cubicBezTo>
                  <a:lnTo>
                    <a:pt x="1442" y="642"/>
                  </a:lnTo>
                  <a:close/>
                  <a:moveTo>
                    <a:pt x="1056" y="361"/>
                  </a:moveTo>
                  <a:cubicBezTo>
                    <a:pt x="1067" y="361"/>
                    <a:pt x="1078" y="363"/>
                    <a:pt x="1088" y="365"/>
                  </a:cubicBezTo>
                  <a:cubicBezTo>
                    <a:pt x="1102" y="368"/>
                    <a:pt x="1116" y="372"/>
                    <a:pt x="1131" y="377"/>
                  </a:cubicBezTo>
                  <a:cubicBezTo>
                    <a:pt x="1150" y="384"/>
                    <a:pt x="1166" y="391"/>
                    <a:pt x="1183" y="399"/>
                  </a:cubicBezTo>
                  <a:cubicBezTo>
                    <a:pt x="1207" y="412"/>
                    <a:pt x="1229" y="426"/>
                    <a:pt x="1251" y="440"/>
                  </a:cubicBezTo>
                  <a:cubicBezTo>
                    <a:pt x="1278" y="459"/>
                    <a:pt x="1303" y="478"/>
                    <a:pt x="1327" y="501"/>
                  </a:cubicBezTo>
                  <a:cubicBezTo>
                    <a:pt x="1348" y="518"/>
                    <a:pt x="1368" y="539"/>
                    <a:pt x="1387" y="559"/>
                  </a:cubicBezTo>
                  <a:cubicBezTo>
                    <a:pt x="1400" y="577"/>
                    <a:pt x="1414" y="594"/>
                    <a:pt x="1427" y="613"/>
                  </a:cubicBezTo>
                  <a:cubicBezTo>
                    <a:pt x="1432" y="622"/>
                    <a:pt x="1437" y="631"/>
                    <a:pt x="1442" y="640"/>
                  </a:cubicBezTo>
                  <a:lnTo>
                    <a:pt x="1442" y="640"/>
                  </a:lnTo>
                  <a:cubicBezTo>
                    <a:pt x="1445" y="649"/>
                    <a:pt x="1448" y="656"/>
                    <a:pt x="1450" y="664"/>
                  </a:cubicBezTo>
                  <a:cubicBezTo>
                    <a:pt x="1452" y="668"/>
                    <a:pt x="1454" y="673"/>
                    <a:pt x="1454" y="678"/>
                  </a:cubicBezTo>
                  <a:cubicBezTo>
                    <a:pt x="1457" y="699"/>
                    <a:pt x="1460" y="721"/>
                    <a:pt x="1462" y="743"/>
                  </a:cubicBezTo>
                  <a:cubicBezTo>
                    <a:pt x="1463" y="775"/>
                    <a:pt x="1462" y="805"/>
                    <a:pt x="1460" y="835"/>
                  </a:cubicBezTo>
                  <a:cubicBezTo>
                    <a:pt x="1461" y="830"/>
                    <a:pt x="1462" y="825"/>
                    <a:pt x="1462" y="821"/>
                  </a:cubicBezTo>
                  <a:lnTo>
                    <a:pt x="1462" y="821"/>
                  </a:lnTo>
                  <a:cubicBezTo>
                    <a:pt x="1459" y="859"/>
                    <a:pt x="1453" y="898"/>
                    <a:pt x="1446" y="936"/>
                  </a:cubicBezTo>
                  <a:cubicBezTo>
                    <a:pt x="1438" y="968"/>
                    <a:pt x="1428" y="998"/>
                    <a:pt x="1417" y="1028"/>
                  </a:cubicBezTo>
                  <a:cubicBezTo>
                    <a:pt x="1357" y="1184"/>
                    <a:pt x="1287" y="1338"/>
                    <a:pt x="1210" y="1487"/>
                  </a:cubicBezTo>
                  <a:cubicBezTo>
                    <a:pt x="1213" y="1481"/>
                    <a:pt x="1216" y="1473"/>
                    <a:pt x="1219" y="1466"/>
                  </a:cubicBezTo>
                  <a:lnTo>
                    <a:pt x="1219" y="1466"/>
                  </a:lnTo>
                  <a:cubicBezTo>
                    <a:pt x="1167" y="1569"/>
                    <a:pt x="1107" y="1667"/>
                    <a:pt x="1044" y="1764"/>
                  </a:cubicBezTo>
                  <a:cubicBezTo>
                    <a:pt x="1002" y="1821"/>
                    <a:pt x="957" y="1878"/>
                    <a:pt x="909" y="1930"/>
                  </a:cubicBezTo>
                  <a:cubicBezTo>
                    <a:pt x="889" y="1952"/>
                    <a:pt x="866" y="1973"/>
                    <a:pt x="844" y="1993"/>
                  </a:cubicBezTo>
                  <a:cubicBezTo>
                    <a:pt x="822" y="2011"/>
                    <a:pt x="800" y="2027"/>
                    <a:pt x="776" y="2042"/>
                  </a:cubicBezTo>
                  <a:cubicBezTo>
                    <a:pt x="765" y="2049"/>
                    <a:pt x="757" y="2055"/>
                    <a:pt x="746" y="2060"/>
                  </a:cubicBezTo>
                  <a:lnTo>
                    <a:pt x="724" y="2069"/>
                  </a:lnTo>
                  <a:cubicBezTo>
                    <a:pt x="719" y="2071"/>
                    <a:pt x="716" y="2073"/>
                    <a:pt x="708" y="2073"/>
                  </a:cubicBezTo>
                  <a:cubicBezTo>
                    <a:pt x="700" y="2074"/>
                    <a:pt x="692" y="2076"/>
                    <a:pt x="684" y="2076"/>
                  </a:cubicBezTo>
                  <a:lnTo>
                    <a:pt x="675" y="2076"/>
                  </a:lnTo>
                  <a:lnTo>
                    <a:pt x="668" y="2073"/>
                  </a:lnTo>
                  <a:lnTo>
                    <a:pt x="661" y="2069"/>
                  </a:lnTo>
                  <a:lnTo>
                    <a:pt x="656" y="2066"/>
                  </a:lnTo>
                  <a:cubicBezTo>
                    <a:pt x="651" y="2061"/>
                    <a:pt x="645" y="2058"/>
                    <a:pt x="640" y="2054"/>
                  </a:cubicBezTo>
                  <a:cubicBezTo>
                    <a:pt x="616" y="2030"/>
                    <a:pt x="592" y="2008"/>
                    <a:pt x="570" y="1984"/>
                  </a:cubicBezTo>
                  <a:cubicBezTo>
                    <a:pt x="558" y="1966"/>
                    <a:pt x="545" y="1949"/>
                    <a:pt x="532" y="1932"/>
                  </a:cubicBezTo>
                  <a:cubicBezTo>
                    <a:pt x="524" y="1921"/>
                    <a:pt x="518" y="1910"/>
                    <a:pt x="513" y="1898"/>
                  </a:cubicBezTo>
                  <a:cubicBezTo>
                    <a:pt x="482" y="1832"/>
                    <a:pt x="455" y="1764"/>
                    <a:pt x="429" y="1694"/>
                  </a:cubicBezTo>
                  <a:cubicBezTo>
                    <a:pt x="414" y="1640"/>
                    <a:pt x="399" y="1587"/>
                    <a:pt x="388" y="1531"/>
                  </a:cubicBezTo>
                  <a:cubicBezTo>
                    <a:pt x="384" y="1496"/>
                    <a:pt x="379" y="1460"/>
                    <a:pt x="376" y="1425"/>
                  </a:cubicBezTo>
                  <a:cubicBezTo>
                    <a:pt x="374" y="1371"/>
                    <a:pt x="374" y="1317"/>
                    <a:pt x="377" y="1264"/>
                  </a:cubicBezTo>
                  <a:cubicBezTo>
                    <a:pt x="381" y="1212"/>
                    <a:pt x="390" y="1161"/>
                    <a:pt x="399" y="1109"/>
                  </a:cubicBezTo>
                  <a:lnTo>
                    <a:pt x="399" y="1109"/>
                  </a:lnTo>
                  <a:cubicBezTo>
                    <a:pt x="399" y="1109"/>
                    <a:pt x="399" y="1110"/>
                    <a:pt x="399" y="1110"/>
                  </a:cubicBezTo>
                  <a:cubicBezTo>
                    <a:pt x="412" y="1050"/>
                    <a:pt x="429" y="991"/>
                    <a:pt x="448" y="933"/>
                  </a:cubicBezTo>
                  <a:cubicBezTo>
                    <a:pt x="471" y="873"/>
                    <a:pt x="498" y="812"/>
                    <a:pt x="526" y="756"/>
                  </a:cubicBezTo>
                  <a:cubicBezTo>
                    <a:pt x="542" y="727"/>
                    <a:pt x="559" y="699"/>
                    <a:pt x="577" y="673"/>
                  </a:cubicBezTo>
                  <a:lnTo>
                    <a:pt x="577" y="673"/>
                  </a:lnTo>
                  <a:cubicBezTo>
                    <a:pt x="576" y="674"/>
                    <a:pt x="576" y="675"/>
                    <a:pt x="575" y="676"/>
                  </a:cubicBezTo>
                  <a:lnTo>
                    <a:pt x="580" y="670"/>
                  </a:lnTo>
                  <a:cubicBezTo>
                    <a:pt x="613" y="626"/>
                    <a:pt x="627" y="569"/>
                    <a:pt x="618" y="513"/>
                  </a:cubicBezTo>
                  <a:lnTo>
                    <a:pt x="618" y="513"/>
                  </a:lnTo>
                  <a:cubicBezTo>
                    <a:pt x="641" y="523"/>
                    <a:pt x="666" y="529"/>
                    <a:pt x="691" y="529"/>
                  </a:cubicBezTo>
                  <a:cubicBezTo>
                    <a:pt x="728" y="529"/>
                    <a:pt x="765" y="517"/>
                    <a:pt x="797" y="494"/>
                  </a:cubicBezTo>
                  <a:cubicBezTo>
                    <a:pt x="824" y="475"/>
                    <a:pt x="852" y="455"/>
                    <a:pt x="879" y="436"/>
                  </a:cubicBezTo>
                  <a:cubicBezTo>
                    <a:pt x="903" y="421"/>
                    <a:pt x="925" y="407"/>
                    <a:pt x="950" y="393"/>
                  </a:cubicBezTo>
                  <a:cubicBezTo>
                    <a:pt x="969" y="385"/>
                    <a:pt x="991" y="377"/>
                    <a:pt x="1010" y="369"/>
                  </a:cubicBezTo>
                  <a:cubicBezTo>
                    <a:pt x="1018" y="368"/>
                    <a:pt x="1028" y="365"/>
                    <a:pt x="1036" y="363"/>
                  </a:cubicBezTo>
                  <a:lnTo>
                    <a:pt x="1047" y="361"/>
                  </a:lnTo>
                  <a:close/>
                  <a:moveTo>
                    <a:pt x="1040" y="0"/>
                  </a:moveTo>
                  <a:cubicBezTo>
                    <a:pt x="987" y="2"/>
                    <a:pt x="934" y="13"/>
                    <a:pt x="882" y="32"/>
                  </a:cubicBezTo>
                  <a:cubicBezTo>
                    <a:pt x="771" y="72"/>
                    <a:pt x="678" y="135"/>
                    <a:pt x="583" y="205"/>
                  </a:cubicBezTo>
                  <a:cubicBezTo>
                    <a:pt x="529" y="246"/>
                    <a:pt x="502" y="314"/>
                    <a:pt x="513" y="380"/>
                  </a:cubicBezTo>
                  <a:cubicBezTo>
                    <a:pt x="488" y="369"/>
                    <a:pt x="461" y="363"/>
                    <a:pt x="434" y="363"/>
                  </a:cubicBezTo>
                  <a:cubicBezTo>
                    <a:pt x="370" y="363"/>
                    <a:pt x="308" y="395"/>
                    <a:pt x="273" y="453"/>
                  </a:cubicBezTo>
                  <a:cubicBezTo>
                    <a:pt x="216" y="540"/>
                    <a:pt x="170" y="635"/>
                    <a:pt x="135" y="733"/>
                  </a:cubicBezTo>
                  <a:cubicBezTo>
                    <a:pt x="92" y="844"/>
                    <a:pt x="61" y="958"/>
                    <a:pt x="42" y="1075"/>
                  </a:cubicBezTo>
                  <a:cubicBezTo>
                    <a:pt x="0" y="1333"/>
                    <a:pt x="24" y="1596"/>
                    <a:pt x="113" y="1840"/>
                  </a:cubicBezTo>
                  <a:cubicBezTo>
                    <a:pt x="156" y="1957"/>
                    <a:pt x="201" y="2080"/>
                    <a:pt x="279" y="2179"/>
                  </a:cubicBezTo>
                  <a:cubicBezTo>
                    <a:pt x="315" y="2226"/>
                    <a:pt x="355" y="2269"/>
                    <a:pt x="398" y="2310"/>
                  </a:cubicBezTo>
                  <a:cubicBezTo>
                    <a:pt x="433" y="2345"/>
                    <a:pt x="474" y="2373"/>
                    <a:pt x="518" y="2395"/>
                  </a:cubicBezTo>
                  <a:cubicBezTo>
                    <a:pt x="567" y="2418"/>
                    <a:pt x="619" y="2430"/>
                    <a:pt x="672" y="2432"/>
                  </a:cubicBezTo>
                  <a:lnTo>
                    <a:pt x="684" y="2432"/>
                  </a:lnTo>
                  <a:cubicBezTo>
                    <a:pt x="737" y="2430"/>
                    <a:pt x="786" y="2422"/>
                    <a:pt x="835" y="2408"/>
                  </a:cubicBezTo>
                  <a:cubicBezTo>
                    <a:pt x="942" y="2373"/>
                    <a:pt x="1042" y="2301"/>
                    <a:pt x="1121" y="2221"/>
                  </a:cubicBezTo>
                  <a:cubicBezTo>
                    <a:pt x="1306" y="2031"/>
                    <a:pt x="1441" y="1803"/>
                    <a:pt x="1557" y="1566"/>
                  </a:cubicBezTo>
                  <a:cubicBezTo>
                    <a:pt x="1618" y="1441"/>
                    <a:pt x="1678" y="1314"/>
                    <a:pt x="1726" y="1186"/>
                  </a:cubicBezTo>
                  <a:cubicBezTo>
                    <a:pt x="1751" y="1126"/>
                    <a:pt x="1770" y="1064"/>
                    <a:pt x="1786" y="1001"/>
                  </a:cubicBezTo>
                  <a:cubicBezTo>
                    <a:pt x="1797" y="949"/>
                    <a:pt x="1805" y="895"/>
                    <a:pt x="1808" y="839"/>
                  </a:cubicBezTo>
                  <a:cubicBezTo>
                    <a:pt x="1816" y="729"/>
                    <a:pt x="1810" y="616"/>
                    <a:pt x="1769" y="510"/>
                  </a:cubicBezTo>
                  <a:cubicBezTo>
                    <a:pt x="1724" y="395"/>
                    <a:pt x="1633" y="293"/>
                    <a:pt x="1539" y="214"/>
                  </a:cubicBezTo>
                  <a:cubicBezTo>
                    <a:pt x="1450" y="138"/>
                    <a:pt x="1348" y="68"/>
                    <a:pt x="1235" y="34"/>
                  </a:cubicBezTo>
                  <a:cubicBezTo>
                    <a:pt x="1172" y="13"/>
                    <a:pt x="1107" y="2"/>
                    <a:pt x="10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4" name="Google Shape;8064;p17"/>
            <p:cNvSpPr/>
            <p:nvPr/>
          </p:nvSpPr>
          <p:spPr>
            <a:xfrm>
              <a:off x="4520280" y="895154"/>
              <a:ext cx="43855" cy="128496"/>
            </a:xfrm>
            <a:custGeom>
              <a:avLst/>
              <a:gdLst/>
              <a:ahLst/>
              <a:cxnLst/>
              <a:rect l="l" t="t" r="r" b="b"/>
              <a:pathLst>
                <a:path w="1509" h="4421" extrusionOk="0">
                  <a:moveTo>
                    <a:pt x="160" y="1686"/>
                  </a:moveTo>
                  <a:lnTo>
                    <a:pt x="160" y="1686"/>
                  </a:lnTo>
                  <a:cubicBezTo>
                    <a:pt x="159" y="1689"/>
                    <a:pt x="157" y="1693"/>
                    <a:pt x="156" y="1697"/>
                  </a:cubicBezTo>
                  <a:lnTo>
                    <a:pt x="156" y="1697"/>
                  </a:lnTo>
                  <a:cubicBezTo>
                    <a:pt x="157" y="1694"/>
                    <a:pt x="159" y="1690"/>
                    <a:pt x="160" y="1686"/>
                  </a:cubicBezTo>
                  <a:close/>
                  <a:moveTo>
                    <a:pt x="1300" y="1"/>
                  </a:moveTo>
                  <a:cubicBezTo>
                    <a:pt x="1261" y="1"/>
                    <a:pt x="1223" y="12"/>
                    <a:pt x="1189" y="35"/>
                  </a:cubicBezTo>
                  <a:cubicBezTo>
                    <a:pt x="964" y="192"/>
                    <a:pt x="782" y="403"/>
                    <a:pt x="635" y="632"/>
                  </a:cubicBezTo>
                  <a:cubicBezTo>
                    <a:pt x="482" y="877"/>
                    <a:pt x="355" y="1139"/>
                    <a:pt x="258" y="1411"/>
                  </a:cubicBezTo>
                  <a:lnTo>
                    <a:pt x="262" y="1405"/>
                  </a:lnTo>
                  <a:lnTo>
                    <a:pt x="262" y="1405"/>
                  </a:lnTo>
                  <a:cubicBezTo>
                    <a:pt x="230" y="1490"/>
                    <a:pt x="198" y="1577"/>
                    <a:pt x="168" y="1663"/>
                  </a:cubicBezTo>
                  <a:lnTo>
                    <a:pt x="171" y="1656"/>
                  </a:lnTo>
                  <a:lnTo>
                    <a:pt x="171" y="1656"/>
                  </a:lnTo>
                  <a:cubicBezTo>
                    <a:pt x="168" y="1663"/>
                    <a:pt x="167" y="1669"/>
                    <a:pt x="163" y="1675"/>
                  </a:cubicBezTo>
                  <a:lnTo>
                    <a:pt x="163" y="1677"/>
                  </a:lnTo>
                  <a:cubicBezTo>
                    <a:pt x="162" y="1683"/>
                    <a:pt x="159" y="1691"/>
                    <a:pt x="156" y="1699"/>
                  </a:cubicBezTo>
                  <a:cubicBezTo>
                    <a:pt x="156" y="1698"/>
                    <a:pt x="156" y="1698"/>
                    <a:pt x="156" y="1697"/>
                  </a:cubicBezTo>
                  <a:lnTo>
                    <a:pt x="156" y="1697"/>
                  </a:lnTo>
                  <a:cubicBezTo>
                    <a:pt x="72" y="1920"/>
                    <a:pt x="24" y="2154"/>
                    <a:pt x="15" y="2391"/>
                  </a:cubicBezTo>
                  <a:cubicBezTo>
                    <a:pt x="0" y="2655"/>
                    <a:pt x="16" y="2920"/>
                    <a:pt x="95" y="3174"/>
                  </a:cubicBezTo>
                  <a:cubicBezTo>
                    <a:pt x="211" y="3545"/>
                    <a:pt x="412" y="3884"/>
                    <a:pt x="681" y="4162"/>
                  </a:cubicBezTo>
                  <a:cubicBezTo>
                    <a:pt x="762" y="4243"/>
                    <a:pt x="849" y="4317"/>
                    <a:pt x="941" y="4385"/>
                  </a:cubicBezTo>
                  <a:cubicBezTo>
                    <a:pt x="971" y="4408"/>
                    <a:pt x="1009" y="4420"/>
                    <a:pt x="1047" y="4420"/>
                  </a:cubicBezTo>
                  <a:cubicBezTo>
                    <a:pt x="1096" y="4420"/>
                    <a:pt x="1143" y="4396"/>
                    <a:pt x="1175" y="4358"/>
                  </a:cubicBezTo>
                  <a:cubicBezTo>
                    <a:pt x="1230" y="4290"/>
                    <a:pt x="1226" y="4175"/>
                    <a:pt x="1150" y="4123"/>
                  </a:cubicBezTo>
                  <a:cubicBezTo>
                    <a:pt x="1013" y="4031"/>
                    <a:pt x="890" y="3918"/>
                    <a:pt x="787" y="3792"/>
                  </a:cubicBezTo>
                  <a:cubicBezTo>
                    <a:pt x="736" y="3728"/>
                    <a:pt x="689" y="3664"/>
                    <a:pt x="645" y="3597"/>
                  </a:cubicBezTo>
                  <a:cubicBezTo>
                    <a:pt x="596" y="3519"/>
                    <a:pt x="553" y="3442"/>
                    <a:pt x="513" y="3361"/>
                  </a:cubicBezTo>
                  <a:cubicBezTo>
                    <a:pt x="477" y="3282"/>
                    <a:pt x="445" y="3203"/>
                    <a:pt x="418" y="3122"/>
                  </a:cubicBezTo>
                  <a:cubicBezTo>
                    <a:pt x="398" y="3054"/>
                    <a:pt x="379" y="2986"/>
                    <a:pt x="366" y="2918"/>
                  </a:cubicBezTo>
                  <a:cubicBezTo>
                    <a:pt x="352" y="2845"/>
                    <a:pt x="344" y="2772"/>
                    <a:pt x="339" y="2700"/>
                  </a:cubicBezTo>
                  <a:cubicBezTo>
                    <a:pt x="334" y="2590"/>
                    <a:pt x="336" y="2483"/>
                    <a:pt x="344" y="2373"/>
                  </a:cubicBezTo>
                  <a:cubicBezTo>
                    <a:pt x="352" y="2275"/>
                    <a:pt x="366" y="2177"/>
                    <a:pt x="385" y="2081"/>
                  </a:cubicBezTo>
                  <a:cubicBezTo>
                    <a:pt x="404" y="2008"/>
                    <a:pt x="426" y="1935"/>
                    <a:pt x="452" y="1864"/>
                  </a:cubicBezTo>
                  <a:cubicBezTo>
                    <a:pt x="456" y="1850"/>
                    <a:pt x="461" y="1837"/>
                    <a:pt x="466" y="1823"/>
                  </a:cubicBezTo>
                  <a:lnTo>
                    <a:pt x="466" y="1823"/>
                  </a:lnTo>
                  <a:cubicBezTo>
                    <a:pt x="466" y="1824"/>
                    <a:pt x="466" y="1824"/>
                    <a:pt x="466" y="1824"/>
                  </a:cubicBezTo>
                  <a:cubicBezTo>
                    <a:pt x="467" y="1821"/>
                    <a:pt x="468" y="1818"/>
                    <a:pt x="469" y="1815"/>
                  </a:cubicBezTo>
                  <a:lnTo>
                    <a:pt x="469" y="1815"/>
                  </a:lnTo>
                  <a:cubicBezTo>
                    <a:pt x="471" y="1812"/>
                    <a:pt x="472" y="1808"/>
                    <a:pt x="474" y="1804"/>
                  </a:cubicBezTo>
                  <a:lnTo>
                    <a:pt x="474" y="1804"/>
                  </a:lnTo>
                  <a:cubicBezTo>
                    <a:pt x="473" y="1805"/>
                    <a:pt x="473" y="1806"/>
                    <a:pt x="472" y="1807"/>
                  </a:cubicBezTo>
                  <a:lnTo>
                    <a:pt x="472" y="1807"/>
                  </a:lnTo>
                  <a:cubicBezTo>
                    <a:pt x="562" y="1571"/>
                    <a:pt x="649" y="1334"/>
                    <a:pt x="765" y="1109"/>
                  </a:cubicBezTo>
                  <a:cubicBezTo>
                    <a:pt x="825" y="993"/>
                    <a:pt x="893" y="879"/>
                    <a:pt x="968" y="771"/>
                  </a:cubicBezTo>
                  <a:cubicBezTo>
                    <a:pt x="1017" y="703"/>
                    <a:pt x="1070" y="638"/>
                    <a:pt x="1126" y="577"/>
                  </a:cubicBezTo>
                  <a:cubicBezTo>
                    <a:pt x="1173" y="528"/>
                    <a:pt x="1221" y="480"/>
                    <a:pt x="1272" y="436"/>
                  </a:cubicBezTo>
                  <a:cubicBezTo>
                    <a:pt x="1317" y="401"/>
                    <a:pt x="1365" y="369"/>
                    <a:pt x="1412" y="338"/>
                  </a:cubicBezTo>
                  <a:cubicBezTo>
                    <a:pt x="1498" y="282"/>
                    <a:pt x="1509" y="154"/>
                    <a:pt x="1452" y="75"/>
                  </a:cubicBezTo>
                  <a:cubicBezTo>
                    <a:pt x="1415" y="26"/>
                    <a:pt x="1358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5" name="Google Shape;8065;p17"/>
            <p:cNvSpPr/>
            <p:nvPr/>
          </p:nvSpPr>
          <p:spPr>
            <a:xfrm>
              <a:off x="4570880" y="929827"/>
              <a:ext cx="40106" cy="55718"/>
            </a:xfrm>
            <a:custGeom>
              <a:avLst/>
              <a:gdLst/>
              <a:ahLst/>
              <a:cxnLst/>
              <a:rect l="l" t="t" r="r" b="b"/>
              <a:pathLst>
                <a:path w="1380" h="1917" extrusionOk="0">
                  <a:moveTo>
                    <a:pt x="292" y="0"/>
                  </a:moveTo>
                  <a:cubicBezTo>
                    <a:pt x="272" y="0"/>
                    <a:pt x="252" y="2"/>
                    <a:pt x="233" y="7"/>
                  </a:cubicBezTo>
                  <a:cubicBezTo>
                    <a:pt x="164" y="26"/>
                    <a:pt x="107" y="74"/>
                    <a:pt x="75" y="139"/>
                  </a:cubicBezTo>
                  <a:cubicBezTo>
                    <a:pt x="1" y="289"/>
                    <a:pt x="48" y="470"/>
                    <a:pt x="105" y="617"/>
                  </a:cubicBezTo>
                  <a:cubicBezTo>
                    <a:pt x="167" y="769"/>
                    <a:pt x="244" y="914"/>
                    <a:pt x="338" y="1049"/>
                  </a:cubicBezTo>
                  <a:cubicBezTo>
                    <a:pt x="379" y="1108"/>
                    <a:pt x="420" y="1171"/>
                    <a:pt x="461" y="1226"/>
                  </a:cubicBezTo>
                  <a:cubicBezTo>
                    <a:pt x="502" y="1282"/>
                    <a:pt x="540" y="1339"/>
                    <a:pt x="588" y="1393"/>
                  </a:cubicBezTo>
                  <a:cubicBezTo>
                    <a:pt x="635" y="1448"/>
                    <a:pt x="683" y="1502"/>
                    <a:pt x="734" y="1554"/>
                  </a:cubicBezTo>
                  <a:cubicBezTo>
                    <a:pt x="843" y="1666"/>
                    <a:pt x="957" y="1774"/>
                    <a:pt x="1074" y="1877"/>
                  </a:cubicBezTo>
                  <a:cubicBezTo>
                    <a:pt x="1104" y="1902"/>
                    <a:pt x="1142" y="1917"/>
                    <a:pt x="1180" y="1917"/>
                  </a:cubicBezTo>
                  <a:cubicBezTo>
                    <a:pt x="1234" y="1917"/>
                    <a:pt x="1286" y="1893"/>
                    <a:pt x="1321" y="1850"/>
                  </a:cubicBezTo>
                  <a:cubicBezTo>
                    <a:pt x="1379" y="1774"/>
                    <a:pt x="1368" y="1665"/>
                    <a:pt x="1294" y="1605"/>
                  </a:cubicBezTo>
                  <a:cubicBezTo>
                    <a:pt x="1246" y="1562"/>
                    <a:pt x="1197" y="1519"/>
                    <a:pt x="1150" y="1476"/>
                  </a:cubicBezTo>
                  <a:cubicBezTo>
                    <a:pt x="1094" y="1423"/>
                    <a:pt x="1039" y="1369"/>
                    <a:pt x="985" y="1313"/>
                  </a:cubicBezTo>
                  <a:cubicBezTo>
                    <a:pt x="936" y="1263"/>
                    <a:pt x="889" y="1209"/>
                    <a:pt x="841" y="1155"/>
                  </a:cubicBezTo>
                  <a:cubicBezTo>
                    <a:pt x="765" y="1052"/>
                    <a:pt x="694" y="946"/>
                    <a:pt x="623" y="840"/>
                  </a:cubicBezTo>
                  <a:cubicBezTo>
                    <a:pt x="580" y="770"/>
                    <a:pt x="539" y="699"/>
                    <a:pt x="502" y="626"/>
                  </a:cubicBezTo>
                  <a:cubicBezTo>
                    <a:pt x="479" y="573"/>
                    <a:pt x="457" y="520"/>
                    <a:pt x="438" y="465"/>
                  </a:cubicBezTo>
                  <a:cubicBezTo>
                    <a:pt x="430" y="436"/>
                    <a:pt x="422" y="409"/>
                    <a:pt x="415" y="381"/>
                  </a:cubicBezTo>
                  <a:cubicBezTo>
                    <a:pt x="487" y="359"/>
                    <a:pt x="539" y="297"/>
                    <a:pt x="552" y="224"/>
                  </a:cubicBezTo>
                  <a:cubicBezTo>
                    <a:pt x="564" y="121"/>
                    <a:pt x="493" y="26"/>
                    <a:pt x="392" y="11"/>
                  </a:cubicBezTo>
                  <a:cubicBezTo>
                    <a:pt x="358" y="6"/>
                    <a:pt x="324" y="0"/>
                    <a:pt x="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6" name="Google Shape;8066;p17"/>
            <p:cNvSpPr/>
            <p:nvPr/>
          </p:nvSpPr>
          <p:spPr>
            <a:xfrm>
              <a:off x="4560446" y="920846"/>
              <a:ext cx="66233" cy="82283"/>
            </a:xfrm>
            <a:custGeom>
              <a:avLst/>
              <a:gdLst/>
              <a:ahLst/>
              <a:cxnLst/>
              <a:rect l="l" t="t" r="r" b="b"/>
              <a:pathLst>
                <a:path w="2279" h="2831" extrusionOk="0">
                  <a:moveTo>
                    <a:pt x="2036" y="1"/>
                  </a:moveTo>
                  <a:cubicBezTo>
                    <a:pt x="1968" y="1"/>
                    <a:pt x="1906" y="25"/>
                    <a:pt x="1846" y="62"/>
                  </a:cubicBezTo>
                  <a:cubicBezTo>
                    <a:pt x="1740" y="131"/>
                    <a:pt x="1647" y="217"/>
                    <a:pt x="1571" y="318"/>
                  </a:cubicBezTo>
                  <a:cubicBezTo>
                    <a:pt x="1498" y="408"/>
                    <a:pt x="1431" y="500"/>
                    <a:pt x="1365" y="595"/>
                  </a:cubicBezTo>
                  <a:cubicBezTo>
                    <a:pt x="1249" y="760"/>
                    <a:pt x="1145" y="934"/>
                    <a:pt x="1037" y="1103"/>
                  </a:cubicBezTo>
                  <a:cubicBezTo>
                    <a:pt x="944" y="1252"/>
                    <a:pt x="847" y="1398"/>
                    <a:pt x="749" y="1543"/>
                  </a:cubicBezTo>
                  <a:cubicBezTo>
                    <a:pt x="520" y="1885"/>
                    <a:pt x="277" y="2221"/>
                    <a:pt x="51" y="2566"/>
                  </a:cubicBezTo>
                  <a:cubicBezTo>
                    <a:pt x="0" y="2645"/>
                    <a:pt x="30" y="2757"/>
                    <a:pt x="110" y="2806"/>
                  </a:cubicBezTo>
                  <a:cubicBezTo>
                    <a:pt x="136" y="2822"/>
                    <a:pt x="168" y="2830"/>
                    <a:pt x="200" y="2830"/>
                  </a:cubicBezTo>
                  <a:cubicBezTo>
                    <a:pt x="260" y="2830"/>
                    <a:pt x="317" y="2799"/>
                    <a:pt x="349" y="2746"/>
                  </a:cubicBezTo>
                  <a:cubicBezTo>
                    <a:pt x="550" y="2406"/>
                    <a:pt x="785" y="2086"/>
                    <a:pt x="1007" y="1759"/>
                  </a:cubicBezTo>
                  <a:cubicBezTo>
                    <a:pt x="1216" y="1455"/>
                    <a:pt x="1417" y="1144"/>
                    <a:pt x="1623" y="837"/>
                  </a:cubicBezTo>
                  <a:cubicBezTo>
                    <a:pt x="1705" y="723"/>
                    <a:pt x="1789" y="612"/>
                    <a:pt x="1882" y="506"/>
                  </a:cubicBezTo>
                  <a:cubicBezTo>
                    <a:pt x="1903" y="483"/>
                    <a:pt x="1925" y="462"/>
                    <a:pt x="1949" y="440"/>
                  </a:cubicBezTo>
                  <a:cubicBezTo>
                    <a:pt x="1971" y="424"/>
                    <a:pt x="1992" y="408"/>
                    <a:pt x="2014" y="392"/>
                  </a:cubicBezTo>
                  <a:cubicBezTo>
                    <a:pt x="2022" y="388"/>
                    <a:pt x="2030" y="383"/>
                    <a:pt x="2039" y="378"/>
                  </a:cubicBezTo>
                  <a:cubicBezTo>
                    <a:pt x="2048" y="379"/>
                    <a:pt x="2056" y="380"/>
                    <a:pt x="2065" y="380"/>
                  </a:cubicBezTo>
                  <a:cubicBezTo>
                    <a:pt x="2147" y="380"/>
                    <a:pt x="2222" y="326"/>
                    <a:pt x="2245" y="245"/>
                  </a:cubicBezTo>
                  <a:cubicBezTo>
                    <a:pt x="2278" y="133"/>
                    <a:pt x="2201" y="27"/>
                    <a:pt x="2091" y="6"/>
                  </a:cubicBezTo>
                  <a:cubicBezTo>
                    <a:pt x="2073" y="3"/>
                    <a:pt x="2054" y="1"/>
                    <a:pt x="20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7" name="Google Shape;8067;p17"/>
            <p:cNvSpPr/>
            <p:nvPr/>
          </p:nvSpPr>
          <p:spPr>
            <a:xfrm>
              <a:off x="4630054" y="953485"/>
              <a:ext cx="58125" cy="19880"/>
            </a:xfrm>
            <a:custGeom>
              <a:avLst/>
              <a:gdLst/>
              <a:ahLst/>
              <a:cxnLst/>
              <a:rect l="l" t="t" r="r" b="b"/>
              <a:pathLst>
                <a:path w="2000" h="684" extrusionOk="0">
                  <a:moveTo>
                    <a:pt x="1810" y="0"/>
                  </a:moveTo>
                  <a:cubicBezTo>
                    <a:pt x="1795" y="0"/>
                    <a:pt x="1780" y="2"/>
                    <a:pt x="1765" y="7"/>
                  </a:cubicBezTo>
                  <a:cubicBezTo>
                    <a:pt x="1607" y="55"/>
                    <a:pt x="1447" y="99"/>
                    <a:pt x="1287" y="137"/>
                  </a:cubicBezTo>
                  <a:cubicBezTo>
                    <a:pt x="1145" y="169"/>
                    <a:pt x="1001" y="199"/>
                    <a:pt x="858" y="227"/>
                  </a:cubicBezTo>
                  <a:cubicBezTo>
                    <a:pt x="670" y="260"/>
                    <a:pt x="480" y="300"/>
                    <a:pt x="290" y="316"/>
                  </a:cubicBezTo>
                  <a:lnTo>
                    <a:pt x="269" y="316"/>
                  </a:lnTo>
                  <a:cubicBezTo>
                    <a:pt x="249" y="309"/>
                    <a:pt x="229" y="305"/>
                    <a:pt x="209" y="305"/>
                  </a:cubicBezTo>
                  <a:cubicBezTo>
                    <a:pt x="125" y="305"/>
                    <a:pt x="47" y="363"/>
                    <a:pt x="26" y="450"/>
                  </a:cubicBezTo>
                  <a:cubicBezTo>
                    <a:pt x="0" y="556"/>
                    <a:pt x="73" y="664"/>
                    <a:pt x="182" y="680"/>
                  </a:cubicBezTo>
                  <a:cubicBezTo>
                    <a:pt x="201" y="682"/>
                    <a:pt x="219" y="684"/>
                    <a:pt x="238" y="684"/>
                  </a:cubicBezTo>
                  <a:cubicBezTo>
                    <a:pt x="245" y="684"/>
                    <a:pt x="252" y="683"/>
                    <a:pt x="258" y="683"/>
                  </a:cubicBezTo>
                  <a:cubicBezTo>
                    <a:pt x="330" y="681"/>
                    <a:pt x="399" y="674"/>
                    <a:pt x="469" y="659"/>
                  </a:cubicBezTo>
                  <a:cubicBezTo>
                    <a:pt x="537" y="647"/>
                    <a:pt x="605" y="636"/>
                    <a:pt x="673" y="623"/>
                  </a:cubicBezTo>
                  <a:cubicBezTo>
                    <a:pt x="800" y="598"/>
                    <a:pt x="926" y="574"/>
                    <a:pt x="1051" y="547"/>
                  </a:cubicBezTo>
                  <a:cubicBezTo>
                    <a:pt x="1321" y="488"/>
                    <a:pt x="1588" y="423"/>
                    <a:pt x="1851" y="344"/>
                  </a:cubicBezTo>
                  <a:cubicBezTo>
                    <a:pt x="1944" y="319"/>
                    <a:pt x="2000" y="226"/>
                    <a:pt x="1978" y="132"/>
                  </a:cubicBezTo>
                  <a:cubicBezTo>
                    <a:pt x="1958" y="58"/>
                    <a:pt x="1886" y="0"/>
                    <a:pt x="1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8" name="Google Shape;8068;p17"/>
            <p:cNvSpPr/>
            <p:nvPr/>
          </p:nvSpPr>
          <p:spPr>
            <a:xfrm>
              <a:off x="4659902" y="929769"/>
              <a:ext cx="14938" cy="54584"/>
            </a:xfrm>
            <a:custGeom>
              <a:avLst/>
              <a:gdLst/>
              <a:ahLst/>
              <a:cxnLst/>
              <a:rect l="l" t="t" r="r" b="b"/>
              <a:pathLst>
                <a:path w="514" h="1878" extrusionOk="0">
                  <a:moveTo>
                    <a:pt x="381" y="761"/>
                  </a:moveTo>
                  <a:cubicBezTo>
                    <a:pt x="381" y="763"/>
                    <a:pt x="380" y="764"/>
                    <a:pt x="380" y="766"/>
                  </a:cubicBezTo>
                  <a:lnTo>
                    <a:pt x="380" y="766"/>
                  </a:lnTo>
                  <a:cubicBezTo>
                    <a:pt x="381" y="764"/>
                    <a:pt x="381" y="763"/>
                    <a:pt x="381" y="761"/>
                  </a:cubicBezTo>
                  <a:close/>
                  <a:moveTo>
                    <a:pt x="304" y="1"/>
                  </a:moveTo>
                  <a:cubicBezTo>
                    <a:pt x="222" y="1"/>
                    <a:pt x="145" y="55"/>
                    <a:pt x="121" y="138"/>
                  </a:cubicBezTo>
                  <a:cubicBezTo>
                    <a:pt x="77" y="320"/>
                    <a:pt x="29" y="500"/>
                    <a:pt x="17" y="689"/>
                  </a:cubicBezTo>
                  <a:cubicBezTo>
                    <a:pt x="1" y="874"/>
                    <a:pt x="9" y="1061"/>
                    <a:pt x="40" y="1246"/>
                  </a:cubicBezTo>
                  <a:cubicBezTo>
                    <a:pt x="70" y="1414"/>
                    <a:pt x="104" y="1581"/>
                    <a:pt x="142" y="1748"/>
                  </a:cubicBezTo>
                  <a:cubicBezTo>
                    <a:pt x="162" y="1824"/>
                    <a:pt x="230" y="1877"/>
                    <a:pt x="309" y="1877"/>
                  </a:cubicBezTo>
                  <a:cubicBezTo>
                    <a:pt x="322" y="1877"/>
                    <a:pt x="336" y="1876"/>
                    <a:pt x="349" y="1871"/>
                  </a:cubicBezTo>
                  <a:cubicBezTo>
                    <a:pt x="444" y="1847"/>
                    <a:pt x="491" y="1754"/>
                    <a:pt x="474" y="1662"/>
                  </a:cubicBezTo>
                  <a:cubicBezTo>
                    <a:pt x="468" y="1632"/>
                    <a:pt x="461" y="1602"/>
                    <a:pt x="457" y="1572"/>
                  </a:cubicBezTo>
                  <a:cubicBezTo>
                    <a:pt x="423" y="1391"/>
                    <a:pt x="389" y="1211"/>
                    <a:pt x="377" y="1029"/>
                  </a:cubicBezTo>
                  <a:cubicBezTo>
                    <a:pt x="374" y="940"/>
                    <a:pt x="376" y="853"/>
                    <a:pt x="380" y="766"/>
                  </a:cubicBezTo>
                  <a:lnTo>
                    <a:pt x="380" y="766"/>
                  </a:lnTo>
                  <a:cubicBezTo>
                    <a:pt x="380" y="768"/>
                    <a:pt x="380" y="770"/>
                    <a:pt x="380" y="772"/>
                  </a:cubicBezTo>
                  <a:lnTo>
                    <a:pt x="380" y="772"/>
                  </a:lnTo>
                  <a:cubicBezTo>
                    <a:pt x="386" y="690"/>
                    <a:pt x="398" y="607"/>
                    <a:pt x="414" y="525"/>
                  </a:cubicBezTo>
                  <a:cubicBezTo>
                    <a:pt x="436" y="430"/>
                    <a:pt x="460" y="337"/>
                    <a:pt x="485" y="242"/>
                  </a:cubicBezTo>
                  <a:cubicBezTo>
                    <a:pt x="514" y="142"/>
                    <a:pt x="457" y="36"/>
                    <a:pt x="355" y="8"/>
                  </a:cubicBezTo>
                  <a:cubicBezTo>
                    <a:pt x="338" y="3"/>
                    <a:pt x="321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69" name="Google Shape;8069;p17"/>
            <p:cNvSpPr/>
            <p:nvPr/>
          </p:nvSpPr>
          <p:spPr>
            <a:xfrm>
              <a:off x="4699284" y="917620"/>
              <a:ext cx="49900" cy="82225"/>
            </a:xfrm>
            <a:custGeom>
              <a:avLst/>
              <a:gdLst/>
              <a:ahLst/>
              <a:cxnLst/>
              <a:rect l="l" t="t" r="r" b="b"/>
              <a:pathLst>
                <a:path w="1717" h="2829" extrusionOk="0">
                  <a:moveTo>
                    <a:pt x="685" y="1"/>
                  </a:moveTo>
                  <a:cubicBezTo>
                    <a:pt x="633" y="1"/>
                    <a:pt x="580" y="8"/>
                    <a:pt x="529" y="22"/>
                  </a:cubicBezTo>
                  <a:cubicBezTo>
                    <a:pt x="404" y="55"/>
                    <a:pt x="287" y="114"/>
                    <a:pt x="186" y="193"/>
                  </a:cubicBezTo>
                  <a:cubicBezTo>
                    <a:pt x="121" y="242"/>
                    <a:pt x="50" y="301"/>
                    <a:pt x="28" y="383"/>
                  </a:cubicBezTo>
                  <a:cubicBezTo>
                    <a:pt x="1" y="483"/>
                    <a:pt x="58" y="586"/>
                    <a:pt x="157" y="616"/>
                  </a:cubicBezTo>
                  <a:cubicBezTo>
                    <a:pt x="175" y="621"/>
                    <a:pt x="192" y="623"/>
                    <a:pt x="209" y="623"/>
                  </a:cubicBezTo>
                  <a:cubicBezTo>
                    <a:pt x="280" y="623"/>
                    <a:pt x="347" y="582"/>
                    <a:pt x="379" y="514"/>
                  </a:cubicBezTo>
                  <a:lnTo>
                    <a:pt x="397" y="500"/>
                  </a:lnTo>
                  <a:cubicBezTo>
                    <a:pt x="430" y="473"/>
                    <a:pt x="465" y="448"/>
                    <a:pt x="501" y="424"/>
                  </a:cubicBezTo>
                  <a:cubicBezTo>
                    <a:pt x="510" y="418"/>
                    <a:pt x="520" y="413"/>
                    <a:pt x="529" y="408"/>
                  </a:cubicBezTo>
                  <a:cubicBezTo>
                    <a:pt x="552" y="399"/>
                    <a:pt x="572" y="391"/>
                    <a:pt x="593" y="383"/>
                  </a:cubicBezTo>
                  <a:cubicBezTo>
                    <a:pt x="609" y="378"/>
                    <a:pt x="623" y="375"/>
                    <a:pt x="637" y="372"/>
                  </a:cubicBezTo>
                  <a:cubicBezTo>
                    <a:pt x="648" y="370"/>
                    <a:pt x="658" y="367"/>
                    <a:pt x="669" y="367"/>
                  </a:cubicBezTo>
                  <a:lnTo>
                    <a:pt x="708" y="367"/>
                  </a:lnTo>
                  <a:cubicBezTo>
                    <a:pt x="716" y="369"/>
                    <a:pt x="727" y="369"/>
                    <a:pt x="732" y="370"/>
                  </a:cubicBezTo>
                  <a:cubicBezTo>
                    <a:pt x="738" y="372"/>
                    <a:pt x="745" y="375"/>
                    <a:pt x="751" y="377"/>
                  </a:cubicBezTo>
                  <a:lnTo>
                    <a:pt x="742" y="372"/>
                  </a:lnTo>
                  <a:lnTo>
                    <a:pt x="743" y="372"/>
                  </a:lnTo>
                  <a:lnTo>
                    <a:pt x="756" y="378"/>
                  </a:lnTo>
                  <a:lnTo>
                    <a:pt x="764" y="383"/>
                  </a:lnTo>
                  <a:lnTo>
                    <a:pt x="772" y="389"/>
                  </a:lnTo>
                  <a:lnTo>
                    <a:pt x="776" y="394"/>
                  </a:lnTo>
                  <a:lnTo>
                    <a:pt x="784" y="404"/>
                  </a:lnTo>
                  <a:cubicBezTo>
                    <a:pt x="788" y="410"/>
                    <a:pt x="791" y="416"/>
                    <a:pt x="794" y="421"/>
                  </a:cubicBezTo>
                  <a:cubicBezTo>
                    <a:pt x="799" y="432"/>
                    <a:pt x="803" y="440"/>
                    <a:pt x="807" y="453"/>
                  </a:cubicBezTo>
                  <a:cubicBezTo>
                    <a:pt x="810" y="465"/>
                    <a:pt x="813" y="478"/>
                    <a:pt x="816" y="491"/>
                  </a:cubicBezTo>
                  <a:cubicBezTo>
                    <a:pt x="818" y="495"/>
                    <a:pt x="818" y="500"/>
                    <a:pt x="818" y="505"/>
                  </a:cubicBezTo>
                  <a:lnTo>
                    <a:pt x="818" y="508"/>
                  </a:lnTo>
                  <a:cubicBezTo>
                    <a:pt x="818" y="513"/>
                    <a:pt x="816" y="518"/>
                    <a:pt x="816" y="522"/>
                  </a:cubicBezTo>
                  <a:cubicBezTo>
                    <a:pt x="811" y="540"/>
                    <a:pt x="807" y="559"/>
                    <a:pt x="800" y="576"/>
                  </a:cubicBezTo>
                  <a:cubicBezTo>
                    <a:pt x="794" y="589"/>
                    <a:pt x="789" y="603"/>
                    <a:pt x="783" y="616"/>
                  </a:cubicBezTo>
                  <a:cubicBezTo>
                    <a:pt x="765" y="646"/>
                    <a:pt x="748" y="674"/>
                    <a:pt x="729" y="703"/>
                  </a:cubicBezTo>
                  <a:cubicBezTo>
                    <a:pt x="702" y="738"/>
                    <a:pt x="675" y="771"/>
                    <a:pt x="648" y="804"/>
                  </a:cubicBezTo>
                  <a:cubicBezTo>
                    <a:pt x="621" y="831"/>
                    <a:pt x="596" y="856"/>
                    <a:pt x="569" y="882"/>
                  </a:cubicBezTo>
                  <a:cubicBezTo>
                    <a:pt x="553" y="894"/>
                    <a:pt x="537" y="905"/>
                    <a:pt x="522" y="918"/>
                  </a:cubicBezTo>
                  <a:cubicBezTo>
                    <a:pt x="487" y="945"/>
                    <a:pt x="442" y="977"/>
                    <a:pt x="420" y="1018"/>
                  </a:cubicBezTo>
                  <a:cubicBezTo>
                    <a:pt x="397" y="1057"/>
                    <a:pt x="384" y="1102"/>
                    <a:pt x="381" y="1148"/>
                  </a:cubicBezTo>
                  <a:cubicBezTo>
                    <a:pt x="382" y="1192"/>
                    <a:pt x="395" y="1236"/>
                    <a:pt x="419" y="1274"/>
                  </a:cubicBezTo>
                  <a:cubicBezTo>
                    <a:pt x="469" y="1361"/>
                    <a:pt x="577" y="1407"/>
                    <a:pt x="667" y="1441"/>
                  </a:cubicBezTo>
                  <a:cubicBezTo>
                    <a:pt x="776" y="1479"/>
                    <a:pt x="884" y="1524"/>
                    <a:pt x="987" y="1577"/>
                  </a:cubicBezTo>
                  <a:cubicBezTo>
                    <a:pt x="1028" y="1599"/>
                    <a:pt x="1066" y="1621"/>
                    <a:pt x="1104" y="1646"/>
                  </a:cubicBezTo>
                  <a:cubicBezTo>
                    <a:pt x="1128" y="1664"/>
                    <a:pt x="1152" y="1681"/>
                    <a:pt x="1174" y="1702"/>
                  </a:cubicBezTo>
                  <a:cubicBezTo>
                    <a:pt x="1202" y="1729"/>
                    <a:pt x="1231" y="1757"/>
                    <a:pt x="1256" y="1787"/>
                  </a:cubicBezTo>
                  <a:cubicBezTo>
                    <a:pt x="1278" y="1815"/>
                    <a:pt x="1298" y="1845"/>
                    <a:pt x="1318" y="1873"/>
                  </a:cubicBezTo>
                  <a:lnTo>
                    <a:pt x="1318" y="1873"/>
                  </a:lnTo>
                  <a:cubicBezTo>
                    <a:pt x="1325" y="1883"/>
                    <a:pt x="1330" y="1893"/>
                    <a:pt x="1335" y="1903"/>
                  </a:cubicBezTo>
                  <a:cubicBezTo>
                    <a:pt x="1340" y="1911"/>
                    <a:pt x="1343" y="1919"/>
                    <a:pt x="1345" y="1927"/>
                  </a:cubicBezTo>
                  <a:cubicBezTo>
                    <a:pt x="1348" y="1933"/>
                    <a:pt x="1349" y="1938"/>
                    <a:pt x="1351" y="1947"/>
                  </a:cubicBezTo>
                  <a:cubicBezTo>
                    <a:pt x="1353" y="1955"/>
                    <a:pt x="1354" y="1966"/>
                    <a:pt x="1354" y="1976"/>
                  </a:cubicBezTo>
                  <a:cubicBezTo>
                    <a:pt x="1354" y="1982"/>
                    <a:pt x="1354" y="1988"/>
                    <a:pt x="1354" y="1995"/>
                  </a:cubicBezTo>
                  <a:cubicBezTo>
                    <a:pt x="1353" y="1999"/>
                    <a:pt x="1353" y="2006"/>
                    <a:pt x="1351" y="2010"/>
                  </a:cubicBezTo>
                  <a:cubicBezTo>
                    <a:pt x="1349" y="2015"/>
                    <a:pt x="1349" y="2020"/>
                    <a:pt x="1348" y="2025"/>
                  </a:cubicBezTo>
                  <a:cubicBezTo>
                    <a:pt x="1343" y="2034"/>
                    <a:pt x="1338" y="2044"/>
                    <a:pt x="1335" y="2053"/>
                  </a:cubicBezTo>
                  <a:cubicBezTo>
                    <a:pt x="1329" y="2064"/>
                    <a:pt x="1321" y="2074"/>
                    <a:pt x="1313" y="2085"/>
                  </a:cubicBezTo>
                  <a:lnTo>
                    <a:pt x="1323" y="2071"/>
                  </a:lnTo>
                  <a:lnTo>
                    <a:pt x="1323" y="2071"/>
                  </a:lnTo>
                  <a:lnTo>
                    <a:pt x="1316" y="2077"/>
                  </a:lnTo>
                  <a:cubicBezTo>
                    <a:pt x="1299" y="2094"/>
                    <a:pt x="1281" y="2110"/>
                    <a:pt x="1264" y="2126"/>
                  </a:cubicBezTo>
                  <a:cubicBezTo>
                    <a:pt x="1223" y="2159"/>
                    <a:pt x="1180" y="2189"/>
                    <a:pt x="1134" y="2219"/>
                  </a:cubicBezTo>
                  <a:cubicBezTo>
                    <a:pt x="1096" y="2243"/>
                    <a:pt x="1057" y="2265"/>
                    <a:pt x="1015" y="2286"/>
                  </a:cubicBezTo>
                  <a:cubicBezTo>
                    <a:pt x="952" y="2314"/>
                    <a:pt x="889" y="2338"/>
                    <a:pt x="822" y="2360"/>
                  </a:cubicBezTo>
                  <a:cubicBezTo>
                    <a:pt x="718" y="2390"/>
                    <a:pt x="613" y="2417"/>
                    <a:pt x="506" y="2438"/>
                  </a:cubicBezTo>
                  <a:cubicBezTo>
                    <a:pt x="469" y="2444"/>
                    <a:pt x="431" y="2447"/>
                    <a:pt x="393" y="2450"/>
                  </a:cubicBezTo>
                  <a:cubicBezTo>
                    <a:pt x="292" y="2460"/>
                    <a:pt x="216" y="2563"/>
                    <a:pt x="229" y="2661"/>
                  </a:cubicBezTo>
                  <a:cubicBezTo>
                    <a:pt x="241" y="2756"/>
                    <a:pt x="322" y="2827"/>
                    <a:pt x="417" y="2829"/>
                  </a:cubicBezTo>
                  <a:cubicBezTo>
                    <a:pt x="425" y="2829"/>
                    <a:pt x="431" y="2829"/>
                    <a:pt x="439" y="2827"/>
                  </a:cubicBezTo>
                  <a:cubicBezTo>
                    <a:pt x="579" y="2811"/>
                    <a:pt x="716" y="2769"/>
                    <a:pt x="849" y="2729"/>
                  </a:cubicBezTo>
                  <a:cubicBezTo>
                    <a:pt x="966" y="2696"/>
                    <a:pt x="1079" y="2653"/>
                    <a:pt x="1190" y="2602"/>
                  </a:cubicBezTo>
                  <a:cubicBezTo>
                    <a:pt x="1330" y="2534"/>
                    <a:pt x="1460" y="2444"/>
                    <a:pt x="1573" y="2335"/>
                  </a:cubicBezTo>
                  <a:cubicBezTo>
                    <a:pt x="1666" y="2238"/>
                    <a:pt x="1717" y="2109"/>
                    <a:pt x="1714" y="1976"/>
                  </a:cubicBezTo>
                  <a:cubicBezTo>
                    <a:pt x="1710" y="1832"/>
                    <a:pt x="1639" y="1702"/>
                    <a:pt x="1551" y="1592"/>
                  </a:cubicBezTo>
                  <a:cubicBezTo>
                    <a:pt x="1451" y="1467"/>
                    <a:pt x="1329" y="1363"/>
                    <a:pt x="1191" y="1284"/>
                  </a:cubicBezTo>
                  <a:cubicBezTo>
                    <a:pt x="1118" y="1243"/>
                    <a:pt x="1044" y="1206"/>
                    <a:pt x="968" y="1173"/>
                  </a:cubicBezTo>
                  <a:cubicBezTo>
                    <a:pt x="928" y="1156"/>
                    <a:pt x="887" y="1140"/>
                    <a:pt x="848" y="1124"/>
                  </a:cubicBezTo>
                  <a:cubicBezTo>
                    <a:pt x="852" y="1118"/>
                    <a:pt x="859" y="1113"/>
                    <a:pt x="863" y="1107"/>
                  </a:cubicBezTo>
                  <a:cubicBezTo>
                    <a:pt x="903" y="1065"/>
                    <a:pt x="939" y="1021"/>
                    <a:pt x="976" y="977"/>
                  </a:cubicBezTo>
                  <a:cubicBezTo>
                    <a:pt x="1058" y="874"/>
                    <a:pt x="1136" y="752"/>
                    <a:pt x="1164" y="622"/>
                  </a:cubicBezTo>
                  <a:cubicBezTo>
                    <a:pt x="1180" y="562"/>
                    <a:pt x="1185" y="499"/>
                    <a:pt x="1177" y="437"/>
                  </a:cubicBezTo>
                  <a:cubicBezTo>
                    <a:pt x="1167" y="385"/>
                    <a:pt x="1153" y="332"/>
                    <a:pt x="1133" y="283"/>
                  </a:cubicBezTo>
                  <a:cubicBezTo>
                    <a:pt x="1087" y="168"/>
                    <a:pt x="992" y="76"/>
                    <a:pt x="875" y="33"/>
                  </a:cubicBezTo>
                  <a:cubicBezTo>
                    <a:pt x="814" y="11"/>
                    <a:pt x="749" y="1"/>
                    <a:pt x="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0" name="Google Shape;8070;p17"/>
            <p:cNvSpPr/>
            <p:nvPr/>
          </p:nvSpPr>
          <p:spPr>
            <a:xfrm>
              <a:off x="4753662" y="933692"/>
              <a:ext cx="52748" cy="124602"/>
            </a:xfrm>
            <a:custGeom>
              <a:avLst/>
              <a:gdLst/>
              <a:ahLst/>
              <a:cxnLst/>
              <a:rect l="l" t="t" r="r" b="b"/>
              <a:pathLst>
                <a:path w="1815" h="4287" extrusionOk="0">
                  <a:moveTo>
                    <a:pt x="782" y="0"/>
                  </a:moveTo>
                  <a:cubicBezTo>
                    <a:pt x="740" y="0"/>
                    <a:pt x="698" y="9"/>
                    <a:pt x="659" y="28"/>
                  </a:cubicBezTo>
                  <a:cubicBezTo>
                    <a:pt x="587" y="63"/>
                    <a:pt x="530" y="123"/>
                    <a:pt x="496" y="196"/>
                  </a:cubicBezTo>
                  <a:cubicBezTo>
                    <a:pt x="412" y="381"/>
                    <a:pt x="362" y="579"/>
                    <a:pt x="346" y="781"/>
                  </a:cubicBezTo>
                  <a:cubicBezTo>
                    <a:pt x="333" y="918"/>
                    <a:pt x="332" y="1054"/>
                    <a:pt x="332" y="1191"/>
                  </a:cubicBezTo>
                  <a:cubicBezTo>
                    <a:pt x="335" y="1386"/>
                    <a:pt x="349" y="1582"/>
                    <a:pt x="374" y="1777"/>
                  </a:cubicBezTo>
                  <a:cubicBezTo>
                    <a:pt x="387" y="1875"/>
                    <a:pt x="400" y="1972"/>
                    <a:pt x="444" y="2065"/>
                  </a:cubicBezTo>
                  <a:cubicBezTo>
                    <a:pt x="488" y="2159"/>
                    <a:pt x="574" y="2205"/>
                    <a:pt x="672" y="2217"/>
                  </a:cubicBezTo>
                  <a:cubicBezTo>
                    <a:pt x="684" y="2219"/>
                    <a:pt x="696" y="2220"/>
                    <a:pt x="709" y="2220"/>
                  </a:cubicBezTo>
                  <a:cubicBezTo>
                    <a:pt x="817" y="2220"/>
                    <a:pt x="925" y="2160"/>
                    <a:pt x="1009" y="2099"/>
                  </a:cubicBezTo>
                  <a:cubicBezTo>
                    <a:pt x="1044" y="2073"/>
                    <a:pt x="1076" y="2043"/>
                    <a:pt x="1106" y="2011"/>
                  </a:cubicBezTo>
                  <a:lnTo>
                    <a:pt x="1106" y="2011"/>
                  </a:lnTo>
                  <a:cubicBezTo>
                    <a:pt x="1101" y="2073"/>
                    <a:pt x="1096" y="2135"/>
                    <a:pt x="1092" y="2197"/>
                  </a:cubicBezTo>
                  <a:cubicBezTo>
                    <a:pt x="1074" y="2398"/>
                    <a:pt x="1057" y="2596"/>
                    <a:pt x="1035" y="2795"/>
                  </a:cubicBezTo>
                  <a:cubicBezTo>
                    <a:pt x="1014" y="2972"/>
                    <a:pt x="979" y="3148"/>
                    <a:pt x="943" y="3324"/>
                  </a:cubicBezTo>
                  <a:cubicBezTo>
                    <a:pt x="924" y="3406"/>
                    <a:pt x="902" y="3490"/>
                    <a:pt x="875" y="3571"/>
                  </a:cubicBezTo>
                  <a:cubicBezTo>
                    <a:pt x="876" y="3568"/>
                    <a:pt x="876" y="3566"/>
                    <a:pt x="878" y="3563"/>
                  </a:cubicBezTo>
                  <a:lnTo>
                    <a:pt x="878" y="3563"/>
                  </a:lnTo>
                  <a:cubicBezTo>
                    <a:pt x="864" y="3602"/>
                    <a:pt x="846" y="3642"/>
                    <a:pt x="826" y="3682"/>
                  </a:cubicBezTo>
                  <a:cubicBezTo>
                    <a:pt x="807" y="3715"/>
                    <a:pt x="788" y="3750"/>
                    <a:pt x="765" y="3781"/>
                  </a:cubicBezTo>
                  <a:cubicBezTo>
                    <a:pt x="745" y="3810"/>
                    <a:pt x="723" y="3837"/>
                    <a:pt x="701" y="3864"/>
                  </a:cubicBezTo>
                  <a:lnTo>
                    <a:pt x="691" y="3873"/>
                  </a:lnTo>
                  <a:lnTo>
                    <a:pt x="678" y="3883"/>
                  </a:lnTo>
                  <a:cubicBezTo>
                    <a:pt x="669" y="3888"/>
                    <a:pt x="659" y="3894"/>
                    <a:pt x="649" y="3899"/>
                  </a:cubicBezTo>
                  <a:lnTo>
                    <a:pt x="649" y="3899"/>
                  </a:lnTo>
                  <a:cubicBezTo>
                    <a:pt x="649" y="3899"/>
                    <a:pt x="649" y="3899"/>
                    <a:pt x="650" y="3898"/>
                  </a:cubicBezTo>
                  <a:lnTo>
                    <a:pt x="650" y="3898"/>
                  </a:lnTo>
                  <a:cubicBezTo>
                    <a:pt x="649" y="3899"/>
                    <a:pt x="649" y="3899"/>
                    <a:pt x="648" y="3899"/>
                  </a:cubicBezTo>
                  <a:lnTo>
                    <a:pt x="648" y="3899"/>
                  </a:lnTo>
                  <a:cubicBezTo>
                    <a:pt x="648" y="3899"/>
                    <a:pt x="649" y="3899"/>
                    <a:pt x="649" y="3899"/>
                  </a:cubicBezTo>
                  <a:lnTo>
                    <a:pt x="649" y="3899"/>
                  </a:lnTo>
                  <a:cubicBezTo>
                    <a:pt x="648" y="3899"/>
                    <a:pt x="647" y="3899"/>
                    <a:pt x="647" y="3900"/>
                  </a:cubicBezTo>
                  <a:lnTo>
                    <a:pt x="647" y="3900"/>
                  </a:lnTo>
                  <a:cubicBezTo>
                    <a:pt x="647" y="3900"/>
                    <a:pt x="648" y="3899"/>
                    <a:pt x="648" y="3899"/>
                  </a:cubicBezTo>
                  <a:lnTo>
                    <a:pt x="648" y="3899"/>
                  </a:lnTo>
                  <a:cubicBezTo>
                    <a:pt x="646" y="3900"/>
                    <a:pt x="645" y="3901"/>
                    <a:pt x="643" y="3901"/>
                  </a:cubicBezTo>
                  <a:lnTo>
                    <a:pt x="643" y="3901"/>
                  </a:lnTo>
                  <a:cubicBezTo>
                    <a:pt x="644" y="3901"/>
                    <a:pt x="645" y="3900"/>
                    <a:pt x="647" y="3900"/>
                  </a:cubicBezTo>
                  <a:lnTo>
                    <a:pt x="647" y="3900"/>
                  </a:lnTo>
                  <a:cubicBezTo>
                    <a:pt x="633" y="3905"/>
                    <a:pt x="620" y="3910"/>
                    <a:pt x="607" y="3914"/>
                  </a:cubicBezTo>
                  <a:lnTo>
                    <a:pt x="618" y="3911"/>
                  </a:lnTo>
                  <a:lnTo>
                    <a:pt x="601" y="3917"/>
                  </a:lnTo>
                  <a:lnTo>
                    <a:pt x="596" y="3919"/>
                  </a:lnTo>
                  <a:lnTo>
                    <a:pt x="596" y="3919"/>
                  </a:lnTo>
                  <a:lnTo>
                    <a:pt x="599" y="3917"/>
                  </a:lnTo>
                  <a:lnTo>
                    <a:pt x="599" y="3917"/>
                  </a:lnTo>
                  <a:cubicBezTo>
                    <a:pt x="591" y="3919"/>
                    <a:pt x="585" y="3922"/>
                    <a:pt x="577" y="3924"/>
                  </a:cubicBezTo>
                  <a:lnTo>
                    <a:pt x="571" y="3925"/>
                  </a:lnTo>
                  <a:lnTo>
                    <a:pt x="556" y="3925"/>
                  </a:lnTo>
                  <a:lnTo>
                    <a:pt x="542" y="3922"/>
                  </a:lnTo>
                  <a:lnTo>
                    <a:pt x="526" y="3917"/>
                  </a:lnTo>
                  <a:cubicBezTo>
                    <a:pt x="518" y="3914"/>
                    <a:pt x="512" y="3911"/>
                    <a:pt x="504" y="3908"/>
                  </a:cubicBezTo>
                  <a:cubicBezTo>
                    <a:pt x="490" y="3900"/>
                    <a:pt x="476" y="3890"/>
                    <a:pt x="461" y="3879"/>
                  </a:cubicBezTo>
                  <a:lnTo>
                    <a:pt x="461" y="3879"/>
                  </a:lnTo>
                  <a:cubicBezTo>
                    <a:pt x="469" y="3884"/>
                    <a:pt x="476" y="3889"/>
                    <a:pt x="482" y="3894"/>
                  </a:cubicBezTo>
                  <a:cubicBezTo>
                    <a:pt x="469" y="3883"/>
                    <a:pt x="457" y="3875"/>
                    <a:pt x="446" y="3864"/>
                  </a:cubicBezTo>
                  <a:lnTo>
                    <a:pt x="446" y="3864"/>
                  </a:lnTo>
                  <a:lnTo>
                    <a:pt x="450" y="3870"/>
                  </a:lnTo>
                  <a:lnTo>
                    <a:pt x="444" y="3862"/>
                  </a:lnTo>
                  <a:lnTo>
                    <a:pt x="455" y="3871"/>
                  </a:lnTo>
                  <a:cubicBezTo>
                    <a:pt x="449" y="3866"/>
                    <a:pt x="444" y="3860"/>
                    <a:pt x="438" y="3854"/>
                  </a:cubicBezTo>
                  <a:lnTo>
                    <a:pt x="438" y="3854"/>
                  </a:lnTo>
                  <a:cubicBezTo>
                    <a:pt x="439" y="3856"/>
                    <a:pt x="441" y="3857"/>
                    <a:pt x="442" y="3859"/>
                  </a:cubicBezTo>
                  <a:lnTo>
                    <a:pt x="442" y="3859"/>
                  </a:lnTo>
                  <a:cubicBezTo>
                    <a:pt x="440" y="3857"/>
                    <a:pt x="439" y="3856"/>
                    <a:pt x="438" y="3854"/>
                  </a:cubicBezTo>
                  <a:lnTo>
                    <a:pt x="438" y="3854"/>
                  </a:lnTo>
                  <a:cubicBezTo>
                    <a:pt x="437" y="3854"/>
                    <a:pt x="437" y="3853"/>
                    <a:pt x="436" y="3852"/>
                  </a:cubicBezTo>
                  <a:cubicBezTo>
                    <a:pt x="431" y="3846"/>
                    <a:pt x="427" y="3840"/>
                    <a:pt x="422" y="3832"/>
                  </a:cubicBezTo>
                  <a:cubicBezTo>
                    <a:pt x="412" y="3818"/>
                    <a:pt x="405" y="3803"/>
                    <a:pt x="397" y="3788"/>
                  </a:cubicBezTo>
                  <a:cubicBezTo>
                    <a:pt x="392" y="3778"/>
                    <a:pt x="387" y="3767"/>
                    <a:pt x="384" y="3756"/>
                  </a:cubicBezTo>
                  <a:cubicBezTo>
                    <a:pt x="379" y="3740"/>
                    <a:pt x="374" y="3724"/>
                    <a:pt x="373" y="3710"/>
                  </a:cubicBezTo>
                  <a:cubicBezTo>
                    <a:pt x="371" y="3700"/>
                    <a:pt x="369" y="3689"/>
                    <a:pt x="368" y="3679"/>
                  </a:cubicBezTo>
                  <a:lnTo>
                    <a:pt x="368" y="3679"/>
                  </a:lnTo>
                  <a:cubicBezTo>
                    <a:pt x="368" y="3684"/>
                    <a:pt x="368" y="3688"/>
                    <a:pt x="368" y="3693"/>
                  </a:cubicBezTo>
                  <a:cubicBezTo>
                    <a:pt x="367" y="3686"/>
                    <a:pt x="367" y="3679"/>
                    <a:pt x="367" y="3672"/>
                  </a:cubicBezTo>
                  <a:lnTo>
                    <a:pt x="367" y="3672"/>
                  </a:lnTo>
                  <a:cubicBezTo>
                    <a:pt x="367" y="3674"/>
                    <a:pt x="368" y="3677"/>
                    <a:pt x="368" y="3679"/>
                  </a:cubicBezTo>
                  <a:lnTo>
                    <a:pt x="368" y="3679"/>
                  </a:lnTo>
                  <a:cubicBezTo>
                    <a:pt x="368" y="3676"/>
                    <a:pt x="367" y="3674"/>
                    <a:pt x="367" y="3671"/>
                  </a:cubicBezTo>
                  <a:lnTo>
                    <a:pt x="367" y="3671"/>
                  </a:lnTo>
                  <a:cubicBezTo>
                    <a:pt x="367" y="3671"/>
                    <a:pt x="367" y="3671"/>
                    <a:pt x="367" y="3672"/>
                  </a:cubicBezTo>
                  <a:lnTo>
                    <a:pt x="367" y="3672"/>
                  </a:lnTo>
                  <a:cubicBezTo>
                    <a:pt x="367" y="3671"/>
                    <a:pt x="367" y="3670"/>
                    <a:pt x="367" y="3669"/>
                  </a:cubicBezTo>
                  <a:lnTo>
                    <a:pt x="367" y="3669"/>
                  </a:lnTo>
                  <a:cubicBezTo>
                    <a:pt x="367" y="3669"/>
                    <a:pt x="367" y="3670"/>
                    <a:pt x="367" y="3671"/>
                  </a:cubicBezTo>
                  <a:lnTo>
                    <a:pt x="367" y="3671"/>
                  </a:lnTo>
                  <a:cubicBezTo>
                    <a:pt x="367" y="3660"/>
                    <a:pt x="367" y="3649"/>
                    <a:pt x="367" y="3639"/>
                  </a:cubicBezTo>
                  <a:cubicBezTo>
                    <a:pt x="370" y="3615"/>
                    <a:pt x="373" y="3591"/>
                    <a:pt x="378" y="3568"/>
                  </a:cubicBezTo>
                  <a:cubicBezTo>
                    <a:pt x="387" y="3530"/>
                    <a:pt x="398" y="3492"/>
                    <a:pt x="411" y="3455"/>
                  </a:cubicBezTo>
                  <a:cubicBezTo>
                    <a:pt x="427" y="3414"/>
                    <a:pt x="444" y="3373"/>
                    <a:pt x="463" y="3333"/>
                  </a:cubicBezTo>
                  <a:cubicBezTo>
                    <a:pt x="490" y="3284"/>
                    <a:pt x="520" y="3235"/>
                    <a:pt x="553" y="3188"/>
                  </a:cubicBezTo>
                  <a:cubicBezTo>
                    <a:pt x="678" y="3015"/>
                    <a:pt x="816" y="2850"/>
                    <a:pt x="955" y="2686"/>
                  </a:cubicBezTo>
                  <a:cubicBezTo>
                    <a:pt x="1017" y="2615"/>
                    <a:pt x="1008" y="2504"/>
                    <a:pt x="933" y="2444"/>
                  </a:cubicBezTo>
                  <a:cubicBezTo>
                    <a:pt x="902" y="2418"/>
                    <a:pt x="865" y="2406"/>
                    <a:pt x="828" y="2406"/>
                  </a:cubicBezTo>
                  <a:cubicBezTo>
                    <a:pt x="776" y="2406"/>
                    <a:pt x="726" y="2430"/>
                    <a:pt x="693" y="2474"/>
                  </a:cubicBezTo>
                  <a:cubicBezTo>
                    <a:pt x="609" y="2569"/>
                    <a:pt x="526" y="2665"/>
                    <a:pt x="446" y="2762"/>
                  </a:cubicBezTo>
                  <a:cubicBezTo>
                    <a:pt x="314" y="2919"/>
                    <a:pt x="183" y="3077"/>
                    <a:pt x="102" y="3267"/>
                  </a:cubicBezTo>
                  <a:cubicBezTo>
                    <a:pt x="45" y="3400"/>
                    <a:pt x="1" y="3542"/>
                    <a:pt x="7" y="3689"/>
                  </a:cubicBezTo>
                  <a:cubicBezTo>
                    <a:pt x="14" y="3807"/>
                    <a:pt x="48" y="3922"/>
                    <a:pt x="112" y="4022"/>
                  </a:cubicBezTo>
                  <a:cubicBezTo>
                    <a:pt x="180" y="4129"/>
                    <a:pt x="281" y="4212"/>
                    <a:pt x="400" y="4258"/>
                  </a:cubicBezTo>
                  <a:cubicBezTo>
                    <a:pt x="449" y="4276"/>
                    <a:pt x="500" y="4286"/>
                    <a:pt x="552" y="4286"/>
                  </a:cubicBezTo>
                  <a:cubicBezTo>
                    <a:pt x="556" y="4286"/>
                    <a:pt x="559" y="4286"/>
                    <a:pt x="563" y="4286"/>
                  </a:cubicBezTo>
                  <a:lnTo>
                    <a:pt x="588" y="4286"/>
                  </a:lnTo>
                  <a:cubicBezTo>
                    <a:pt x="637" y="4283"/>
                    <a:pt x="685" y="4272"/>
                    <a:pt x="729" y="4255"/>
                  </a:cubicBezTo>
                  <a:cubicBezTo>
                    <a:pt x="788" y="4232"/>
                    <a:pt x="845" y="4202"/>
                    <a:pt x="895" y="4166"/>
                  </a:cubicBezTo>
                  <a:cubicBezTo>
                    <a:pt x="940" y="4133"/>
                    <a:pt x="978" y="4092"/>
                    <a:pt x="1008" y="4044"/>
                  </a:cubicBezTo>
                  <a:cubicBezTo>
                    <a:pt x="1076" y="3955"/>
                    <a:pt x="1131" y="3856"/>
                    <a:pt x="1174" y="3750"/>
                  </a:cubicBezTo>
                  <a:cubicBezTo>
                    <a:pt x="1236" y="3579"/>
                    <a:pt x="1272" y="3400"/>
                    <a:pt x="1305" y="3222"/>
                  </a:cubicBezTo>
                  <a:cubicBezTo>
                    <a:pt x="1342" y="3029"/>
                    <a:pt x="1367" y="2835"/>
                    <a:pt x="1389" y="2640"/>
                  </a:cubicBezTo>
                  <a:cubicBezTo>
                    <a:pt x="1411" y="2448"/>
                    <a:pt x="1426" y="2257"/>
                    <a:pt x="1443" y="2064"/>
                  </a:cubicBezTo>
                  <a:cubicBezTo>
                    <a:pt x="1460" y="1880"/>
                    <a:pt x="1494" y="1700"/>
                    <a:pt x="1527" y="1518"/>
                  </a:cubicBezTo>
                  <a:cubicBezTo>
                    <a:pt x="1549" y="1429"/>
                    <a:pt x="1571" y="1340"/>
                    <a:pt x="1593" y="1252"/>
                  </a:cubicBezTo>
                  <a:cubicBezTo>
                    <a:pt x="1614" y="1176"/>
                    <a:pt x="1642" y="1100"/>
                    <a:pt x="1668" y="1025"/>
                  </a:cubicBezTo>
                  <a:lnTo>
                    <a:pt x="1668" y="1025"/>
                  </a:lnTo>
                  <a:cubicBezTo>
                    <a:pt x="1666" y="1028"/>
                    <a:pt x="1665" y="1033"/>
                    <a:pt x="1663" y="1038"/>
                  </a:cubicBezTo>
                  <a:cubicBezTo>
                    <a:pt x="1671" y="1014"/>
                    <a:pt x="1679" y="990"/>
                    <a:pt x="1688" y="968"/>
                  </a:cubicBezTo>
                  <a:cubicBezTo>
                    <a:pt x="1722" y="891"/>
                    <a:pt x="1752" y="812"/>
                    <a:pt x="1780" y="732"/>
                  </a:cubicBezTo>
                  <a:cubicBezTo>
                    <a:pt x="1815" y="641"/>
                    <a:pt x="1747" y="535"/>
                    <a:pt x="1657" y="509"/>
                  </a:cubicBezTo>
                  <a:cubicBezTo>
                    <a:pt x="1640" y="505"/>
                    <a:pt x="1624" y="503"/>
                    <a:pt x="1608" y="503"/>
                  </a:cubicBezTo>
                  <a:cubicBezTo>
                    <a:pt x="1538" y="503"/>
                    <a:pt x="1472" y="543"/>
                    <a:pt x="1441" y="611"/>
                  </a:cubicBezTo>
                  <a:cubicBezTo>
                    <a:pt x="1400" y="693"/>
                    <a:pt x="1373" y="785"/>
                    <a:pt x="1343" y="872"/>
                  </a:cubicBezTo>
                  <a:cubicBezTo>
                    <a:pt x="1338" y="888"/>
                    <a:pt x="1334" y="903"/>
                    <a:pt x="1327" y="919"/>
                  </a:cubicBezTo>
                  <a:cubicBezTo>
                    <a:pt x="1274" y="1052"/>
                    <a:pt x="1215" y="1182"/>
                    <a:pt x="1150" y="1312"/>
                  </a:cubicBezTo>
                  <a:cubicBezTo>
                    <a:pt x="1084" y="1427"/>
                    <a:pt x="1016" y="1544"/>
                    <a:pt x="940" y="1655"/>
                  </a:cubicBezTo>
                  <a:cubicBezTo>
                    <a:pt x="917" y="1684"/>
                    <a:pt x="895" y="1712"/>
                    <a:pt x="873" y="1736"/>
                  </a:cubicBezTo>
                  <a:cubicBezTo>
                    <a:pt x="851" y="1760"/>
                    <a:pt x="827" y="1780"/>
                    <a:pt x="803" y="1802"/>
                  </a:cubicBezTo>
                  <a:cubicBezTo>
                    <a:pt x="794" y="1809"/>
                    <a:pt x="786" y="1817"/>
                    <a:pt x="777" y="1821"/>
                  </a:cubicBezTo>
                  <a:cubicBezTo>
                    <a:pt x="767" y="1828"/>
                    <a:pt x="758" y="1833"/>
                    <a:pt x="750" y="1837"/>
                  </a:cubicBezTo>
                  <a:lnTo>
                    <a:pt x="743" y="1840"/>
                  </a:lnTo>
                  <a:cubicBezTo>
                    <a:pt x="734" y="1807"/>
                    <a:pt x="726" y="1772"/>
                    <a:pt x="720" y="1738"/>
                  </a:cubicBezTo>
                  <a:cubicBezTo>
                    <a:pt x="704" y="1643"/>
                    <a:pt x="693" y="1548"/>
                    <a:pt x="682" y="1451"/>
                  </a:cubicBezTo>
                  <a:lnTo>
                    <a:pt x="682" y="1462"/>
                  </a:lnTo>
                  <a:cubicBezTo>
                    <a:pt x="670" y="1266"/>
                    <a:pt x="670" y="1068"/>
                    <a:pt x="685" y="872"/>
                  </a:cubicBezTo>
                  <a:lnTo>
                    <a:pt x="685" y="872"/>
                  </a:lnTo>
                  <a:lnTo>
                    <a:pt x="682" y="894"/>
                  </a:lnTo>
                  <a:cubicBezTo>
                    <a:pt x="689" y="824"/>
                    <a:pt x="699" y="756"/>
                    <a:pt x="713" y="688"/>
                  </a:cubicBezTo>
                  <a:cubicBezTo>
                    <a:pt x="729" y="614"/>
                    <a:pt x="750" y="541"/>
                    <a:pt x="775" y="468"/>
                  </a:cubicBezTo>
                  <a:lnTo>
                    <a:pt x="789" y="430"/>
                  </a:lnTo>
                  <a:cubicBezTo>
                    <a:pt x="797" y="440"/>
                    <a:pt x="805" y="451"/>
                    <a:pt x="813" y="460"/>
                  </a:cubicBezTo>
                  <a:cubicBezTo>
                    <a:pt x="853" y="509"/>
                    <a:pt x="910" y="535"/>
                    <a:pt x="968" y="535"/>
                  </a:cubicBezTo>
                  <a:cubicBezTo>
                    <a:pt x="1014" y="535"/>
                    <a:pt x="1059" y="519"/>
                    <a:pt x="1096" y="484"/>
                  </a:cubicBezTo>
                  <a:cubicBezTo>
                    <a:pt x="1171" y="411"/>
                    <a:pt x="1174" y="292"/>
                    <a:pt x="1103" y="216"/>
                  </a:cubicBezTo>
                  <a:cubicBezTo>
                    <a:pt x="1079" y="189"/>
                    <a:pt x="1054" y="163"/>
                    <a:pt x="1031" y="137"/>
                  </a:cubicBezTo>
                  <a:cubicBezTo>
                    <a:pt x="990" y="93"/>
                    <a:pt x="954" y="50"/>
                    <a:pt x="898" y="25"/>
                  </a:cubicBezTo>
                  <a:cubicBezTo>
                    <a:pt x="861" y="9"/>
                    <a:pt x="822" y="0"/>
                    <a:pt x="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1" name="Google Shape;8071;p17"/>
            <p:cNvSpPr/>
            <p:nvPr/>
          </p:nvSpPr>
          <p:spPr>
            <a:xfrm>
              <a:off x="4807226" y="886231"/>
              <a:ext cx="30864" cy="151312"/>
            </a:xfrm>
            <a:custGeom>
              <a:avLst/>
              <a:gdLst/>
              <a:ahLst/>
              <a:cxnLst/>
              <a:rect l="l" t="t" r="r" b="b"/>
              <a:pathLst>
                <a:path w="1062" h="5206" extrusionOk="0">
                  <a:moveTo>
                    <a:pt x="339" y="0"/>
                  </a:moveTo>
                  <a:cubicBezTo>
                    <a:pt x="281" y="0"/>
                    <a:pt x="225" y="25"/>
                    <a:pt x="187" y="70"/>
                  </a:cubicBezTo>
                  <a:cubicBezTo>
                    <a:pt x="127" y="137"/>
                    <a:pt x="122" y="225"/>
                    <a:pt x="132" y="312"/>
                  </a:cubicBezTo>
                  <a:cubicBezTo>
                    <a:pt x="146" y="433"/>
                    <a:pt x="173" y="553"/>
                    <a:pt x="213" y="668"/>
                  </a:cubicBezTo>
                  <a:cubicBezTo>
                    <a:pt x="233" y="732"/>
                    <a:pt x="252" y="795"/>
                    <a:pt x="274" y="857"/>
                  </a:cubicBezTo>
                  <a:cubicBezTo>
                    <a:pt x="331" y="1023"/>
                    <a:pt x="388" y="1188"/>
                    <a:pt x="444" y="1354"/>
                  </a:cubicBezTo>
                  <a:cubicBezTo>
                    <a:pt x="483" y="1482"/>
                    <a:pt x="524" y="1610"/>
                    <a:pt x="559" y="1740"/>
                  </a:cubicBezTo>
                  <a:cubicBezTo>
                    <a:pt x="578" y="1813"/>
                    <a:pt x="600" y="1884"/>
                    <a:pt x="616" y="1957"/>
                  </a:cubicBezTo>
                  <a:cubicBezTo>
                    <a:pt x="634" y="2033"/>
                    <a:pt x="651" y="2111"/>
                    <a:pt x="668" y="2187"/>
                  </a:cubicBezTo>
                  <a:cubicBezTo>
                    <a:pt x="681" y="2259"/>
                    <a:pt x="699" y="2334"/>
                    <a:pt x="706" y="2407"/>
                  </a:cubicBezTo>
                  <a:cubicBezTo>
                    <a:pt x="714" y="2500"/>
                    <a:pt x="724" y="2593"/>
                    <a:pt x="733" y="2687"/>
                  </a:cubicBezTo>
                  <a:cubicBezTo>
                    <a:pt x="743" y="2881"/>
                    <a:pt x="741" y="3078"/>
                    <a:pt x="727" y="3272"/>
                  </a:cubicBezTo>
                  <a:cubicBezTo>
                    <a:pt x="713" y="3447"/>
                    <a:pt x="687" y="3619"/>
                    <a:pt x="653" y="3790"/>
                  </a:cubicBezTo>
                  <a:cubicBezTo>
                    <a:pt x="626" y="3912"/>
                    <a:pt x="592" y="4034"/>
                    <a:pt x="551" y="4153"/>
                  </a:cubicBezTo>
                  <a:cubicBezTo>
                    <a:pt x="526" y="4219"/>
                    <a:pt x="497" y="4284"/>
                    <a:pt x="467" y="4346"/>
                  </a:cubicBezTo>
                  <a:cubicBezTo>
                    <a:pt x="412" y="4449"/>
                    <a:pt x="352" y="4548"/>
                    <a:pt x="285" y="4645"/>
                  </a:cubicBezTo>
                  <a:lnTo>
                    <a:pt x="198" y="4764"/>
                  </a:lnTo>
                  <a:cubicBezTo>
                    <a:pt x="178" y="4792"/>
                    <a:pt x="152" y="4819"/>
                    <a:pt x="129" y="4846"/>
                  </a:cubicBezTo>
                  <a:cubicBezTo>
                    <a:pt x="110" y="4867"/>
                    <a:pt x="91" y="4886"/>
                    <a:pt x="70" y="4906"/>
                  </a:cubicBezTo>
                  <a:cubicBezTo>
                    <a:pt x="2" y="4973"/>
                    <a:pt x="0" y="5082"/>
                    <a:pt x="65" y="5151"/>
                  </a:cubicBezTo>
                  <a:cubicBezTo>
                    <a:pt x="100" y="5186"/>
                    <a:pt x="146" y="5205"/>
                    <a:pt x="195" y="5205"/>
                  </a:cubicBezTo>
                  <a:cubicBezTo>
                    <a:pt x="238" y="5205"/>
                    <a:pt x="281" y="5188"/>
                    <a:pt x="311" y="5156"/>
                  </a:cubicBezTo>
                  <a:cubicBezTo>
                    <a:pt x="387" y="5075"/>
                    <a:pt x="456" y="4988"/>
                    <a:pt x="521" y="4898"/>
                  </a:cubicBezTo>
                  <a:cubicBezTo>
                    <a:pt x="626" y="4751"/>
                    <a:pt x="718" y="4593"/>
                    <a:pt x="792" y="4428"/>
                  </a:cubicBezTo>
                  <a:cubicBezTo>
                    <a:pt x="884" y="4211"/>
                    <a:pt x="949" y="3986"/>
                    <a:pt x="987" y="3755"/>
                  </a:cubicBezTo>
                  <a:cubicBezTo>
                    <a:pt x="1028" y="3523"/>
                    <a:pt x="1050" y="3288"/>
                    <a:pt x="1055" y="3054"/>
                  </a:cubicBezTo>
                  <a:cubicBezTo>
                    <a:pt x="1061" y="2777"/>
                    <a:pt x="1042" y="2500"/>
                    <a:pt x="999" y="2226"/>
                  </a:cubicBezTo>
                  <a:cubicBezTo>
                    <a:pt x="966" y="2031"/>
                    <a:pt x="922" y="1838"/>
                    <a:pt x="874" y="1645"/>
                  </a:cubicBezTo>
                  <a:cubicBezTo>
                    <a:pt x="771" y="1215"/>
                    <a:pt x="605" y="801"/>
                    <a:pt x="513" y="369"/>
                  </a:cubicBezTo>
                  <a:cubicBezTo>
                    <a:pt x="509" y="344"/>
                    <a:pt x="505" y="317"/>
                    <a:pt x="502" y="292"/>
                  </a:cubicBezTo>
                  <a:cubicBezTo>
                    <a:pt x="513" y="276"/>
                    <a:pt x="520" y="260"/>
                    <a:pt x="526" y="243"/>
                  </a:cubicBezTo>
                  <a:cubicBezTo>
                    <a:pt x="553" y="141"/>
                    <a:pt x="496" y="38"/>
                    <a:pt x="396" y="8"/>
                  </a:cubicBezTo>
                  <a:cubicBezTo>
                    <a:pt x="377" y="3"/>
                    <a:pt x="358" y="0"/>
                    <a:pt x="3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2" name="Google Shape;8072;p17"/>
            <p:cNvSpPr/>
            <p:nvPr/>
          </p:nvSpPr>
          <p:spPr>
            <a:xfrm>
              <a:off x="4857826" y="964122"/>
              <a:ext cx="102997" cy="145790"/>
            </a:xfrm>
            <a:custGeom>
              <a:avLst/>
              <a:gdLst/>
              <a:ahLst/>
              <a:cxnLst/>
              <a:rect l="l" t="t" r="r" b="b"/>
              <a:pathLst>
                <a:path w="3544" h="5016" extrusionOk="0">
                  <a:moveTo>
                    <a:pt x="1530" y="3173"/>
                  </a:moveTo>
                  <a:cubicBezTo>
                    <a:pt x="1530" y="3173"/>
                    <a:pt x="1531" y="3174"/>
                    <a:pt x="1532" y="3174"/>
                  </a:cubicBezTo>
                  <a:lnTo>
                    <a:pt x="1532" y="3174"/>
                  </a:lnTo>
                  <a:lnTo>
                    <a:pt x="1530" y="3173"/>
                  </a:lnTo>
                  <a:close/>
                  <a:moveTo>
                    <a:pt x="1571" y="3429"/>
                  </a:moveTo>
                  <a:lnTo>
                    <a:pt x="1571" y="3429"/>
                  </a:lnTo>
                  <a:cubicBezTo>
                    <a:pt x="1570" y="3432"/>
                    <a:pt x="1569" y="3434"/>
                    <a:pt x="1568" y="3437"/>
                  </a:cubicBezTo>
                  <a:lnTo>
                    <a:pt x="1568" y="3437"/>
                  </a:lnTo>
                  <a:cubicBezTo>
                    <a:pt x="1569" y="3434"/>
                    <a:pt x="1570" y="3432"/>
                    <a:pt x="1571" y="3429"/>
                  </a:cubicBezTo>
                  <a:close/>
                  <a:moveTo>
                    <a:pt x="1709" y="3815"/>
                  </a:moveTo>
                  <a:cubicBezTo>
                    <a:pt x="1708" y="3816"/>
                    <a:pt x="1707" y="3818"/>
                    <a:pt x="1706" y="3820"/>
                  </a:cubicBezTo>
                  <a:lnTo>
                    <a:pt x="1709" y="3815"/>
                  </a:lnTo>
                  <a:close/>
                  <a:moveTo>
                    <a:pt x="1182" y="4453"/>
                  </a:moveTo>
                  <a:cubicBezTo>
                    <a:pt x="1178" y="4456"/>
                    <a:pt x="1175" y="4459"/>
                    <a:pt x="1172" y="4462"/>
                  </a:cubicBezTo>
                  <a:lnTo>
                    <a:pt x="1172" y="4462"/>
                  </a:lnTo>
                  <a:cubicBezTo>
                    <a:pt x="1175" y="4459"/>
                    <a:pt x="1178" y="4456"/>
                    <a:pt x="1182" y="4453"/>
                  </a:cubicBezTo>
                  <a:close/>
                  <a:moveTo>
                    <a:pt x="1329" y="3127"/>
                  </a:moveTo>
                  <a:cubicBezTo>
                    <a:pt x="1342" y="3127"/>
                    <a:pt x="1355" y="3128"/>
                    <a:pt x="1368" y="3128"/>
                  </a:cubicBezTo>
                  <a:cubicBezTo>
                    <a:pt x="1397" y="3132"/>
                    <a:pt x="1425" y="3136"/>
                    <a:pt x="1454" y="3141"/>
                  </a:cubicBezTo>
                  <a:cubicBezTo>
                    <a:pt x="1465" y="3144"/>
                    <a:pt x="1476" y="3147"/>
                    <a:pt x="1487" y="3151"/>
                  </a:cubicBezTo>
                  <a:cubicBezTo>
                    <a:pt x="1493" y="3154"/>
                    <a:pt x="1500" y="3157"/>
                    <a:pt x="1508" y="3160"/>
                  </a:cubicBezTo>
                  <a:cubicBezTo>
                    <a:pt x="1516" y="3163"/>
                    <a:pt x="1522" y="3168"/>
                    <a:pt x="1528" y="3171"/>
                  </a:cubicBezTo>
                  <a:lnTo>
                    <a:pt x="1533" y="3175"/>
                  </a:lnTo>
                  <a:cubicBezTo>
                    <a:pt x="1533" y="3175"/>
                    <a:pt x="1532" y="3175"/>
                    <a:pt x="1532" y="3174"/>
                  </a:cubicBezTo>
                  <a:lnTo>
                    <a:pt x="1532" y="3174"/>
                  </a:lnTo>
                  <a:lnTo>
                    <a:pt x="1535" y="3177"/>
                  </a:lnTo>
                  <a:lnTo>
                    <a:pt x="1533" y="3175"/>
                  </a:lnTo>
                  <a:lnTo>
                    <a:pt x="1533" y="3175"/>
                  </a:lnTo>
                  <a:cubicBezTo>
                    <a:pt x="1534" y="3176"/>
                    <a:pt x="1536" y="3177"/>
                    <a:pt x="1538" y="3179"/>
                  </a:cubicBezTo>
                  <a:lnTo>
                    <a:pt x="1531" y="3173"/>
                  </a:lnTo>
                  <a:lnTo>
                    <a:pt x="1539" y="3179"/>
                  </a:lnTo>
                  <a:lnTo>
                    <a:pt x="1544" y="3184"/>
                  </a:lnTo>
                  <a:lnTo>
                    <a:pt x="1541" y="3181"/>
                  </a:lnTo>
                  <a:lnTo>
                    <a:pt x="1541" y="3181"/>
                  </a:lnTo>
                  <a:lnTo>
                    <a:pt x="1538" y="3179"/>
                  </a:lnTo>
                  <a:lnTo>
                    <a:pt x="1535" y="3177"/>
                  </a:lnTo>
                  <a:lnTo>
                    <a:pt x="1540" y="3181"/>
                  </a:lnTo>
                  <a:lnTo>
                    <a:pt x="1539" y="3181"/>
                  </a:lnTo>
                  <a:lnTo>
                    <a:pt x="1539" y="3181"/>
                  </a:lnTo>
                  <a:cubicBezTo>
                    <a:pt x="1547" y="3187"/>
                    <a:pt x="1555" y="3195"/>
                    <a:pt x="1563" y="3203"/>
                  </a:cubicBezTo>
                  <a:lnTo>
                    <a:pt x="1574" y="3219"/>
                  </a:lnTo>
                  <a:cubicBezTo>
                    <a:pt x="1577" y="3225"/>
                    <a:pt x="1582" y="3231"/>
                    <a:pt x="1585" y="3238"/>
                  </a:cubicBezTo>
                  <a:lnTo>
                    <a:pt x="1585" y="3239"/>
                  </a:lnTo>
                  <a:lnTo>
                    <a:pt x="1579" y="3230"/>
                  </a:lnTo>
                  <a:lnTo>
                    <a:pt x="1579" y="3230"/>
                  </a:lnTo>
                  <a:cubicBezTo>
                    <a:pt x="1582" y="3236"/>
                    <a:pt x="1585" y="3242"/>
                    <a:pt x="1587" y="3249"/>
                  </a:cubicBezTo>
                  <a:cubicBezTo>
                    <a:pt x="1588" y="3252"/>
                    <a:pt x="1590" y="3255"/>
                    <a:pt x="1590" y="3257"/>
                  </a:cubicBezTo>
                  <a:cubicBezTo>
                    <a:pt x="1590" y="3266"/>
                    <a:pt x="1592" y="3274"/>
                    <a:pt x="1593" y="3284"/>
                  </a:cubicBezTo>
                  <a:lnTo>
                    <a:pt x="1593" y="3299"/>
                  </a:lnTo>
                  <a:cubicBezTo>
                    <a:pt x="1590" y="3323"/>
                    <a:pt x="1587" y="3345"/>
                    <a:pt x="1582" y="3369"/>
                  </a:cubicBezTo>
                  <a:cubicBezTo>
                    <a:pt x="1577" y="3398"/>
                    <a:pt x="1569" y="3424"/>
                    <a:pt x="1563" y="3453"/>
                  </a:cubicBezTo>
                  <a:cubicBezTo>
                    <a:pt x="1563" y="3452"/>
                    <a:pt x="1564" y="3452"/>
                    <a:pt x="1564" y="3451"/>
                  </a:cubicBezTo>
                  <a:lnTo>
                    <a:pt x="1564" y="3451"/>
                  </a:lnTo>
                  <a:cubicBezTo>
                    <a:pt x="1542" y="3524"/>
                    <a:pt x="1542" y="3603"/>
                    <a:pt x="1603" y="3662"/>
                  </a:cubicBezTo>
                  <a:cubicBezTo>
                    <a:pt x="1638" y="3698"/>
                    <a:pt x="1687" y="3719"/>
                    <a:pt x="1736" y="3719"/>
                  </a:cubicBezTo>
                  <a:cubicBezTo>
                    <a:pt x="1747" y="3719"/>
                    <a:pt x="1758" y="3718"/>
                    <a:pt x="1769" y="3716"/>
                  </a:cubicBezTo>
                  <a:lnTo>
                    <a:pt x="1769" y="3716"/>
                  </a:lnTo>
                  <a:lnTo>
                    <a:pt x="1709" y="3815"/>
                  </a:lnTo>
                  <a:lnTo>
                    <a:pt x="1709" y="3815"/>
                  </a:lnTo>
                  <a:cubicBezTo>
                    <a:pt x="1712" y="3811"/>
                    <a:pt x="1715" y="3807"/>
                    <a:pt x="1718" y="3803"/>
                  </a:cubicBezTo>
                  <a:lnTo>
                    <a:pt x="1718" y="3803"/>
                  </a:lnTo>
                  <a:cubicBezTo>
                    <a:pt x="1601" y="3967"/>
                    <a:pt x="1487" y="4132"/>
                    <a:pt x="1354" y="4284"/>
                  </a:cubicBezTo>
                  <a:cubicBezTo>
                    <a:pt x="1294" y="4349"/>
                    <a:pt x="1231" y="4411"/>
                    <a:pt x="1164" y="4468"/>
                  </a:cubicBezTo>
                  <a:cubicBezTo>
                    <a:pt x="1165" y="4467"/>
                    <a:pt x="1165" y="4467"/>
                    <a:pt x="1166" y="4467"/>
                  </a:cubicBezTo>
                  <a:lnTo>
                    <a:pt x="1166" y="4467"/>
                  </a:lnTo>
                  <a:cubicBezTo>
                    <a:pt x="1117" y="4506"/>
                    <a:pt x="1068" y="4546"/>
                    <a:pt x="1015" y="4582"/>
                  </a:cubicBezTo>
                  <a:cubicBezTo>
                    <a:pt x="996" y="4593"/>
                    <a:pt x="979" y="4604"/>
                    <a:pt x="957" y="4613"/>
                  </a:cubicBezTo>
                  <a:cubicBezTo>
                    <a:pt x="935" y="4624"/>
                    <a:pt x="911" y="4634"/>
                    <a:pt x="889" y="4642"/>
                  </a:cubicBezTo>
                  <a:cubicBezTo>
                    <a:pt x="870" y="4648"/>
                    <a:pt x="851" y="4653"/>
                    <a:pt x="832" y="4656"/>
                  </a:cubicBezTo>
                  <a:cubicBezTo>
                    <a:pt x="813" y="4659"/>
                    <a:pt x="794" y="4662"/>
                    <a:pt x="775" y="4662"/>
                  </a:cubicBezTo>
                  <a:lnTo>
                    <a:pt x="797" y="4662"/>
                  </a:lnTo>
                  <a:cubicBezTo>
                    <a:pt x="789" y="4663"/>
                    <a:pt x="781" y="4664"/>
                    <a:pt x="772" y="4664"/>
                  </a:cubicBezTo>
                  <a:cubicBezTo>
                    <a:pt x="764" y="4664"/>
                    <a:pt x="755" y="4663"/>
                    <a:pt x="746" y="4662"/>
                  </a:cubicBezTo>
                  <a:cubicBezTo>
                    <a:pt x="738" y="4662"/>
                    <a:pt x="730" y="4662"/>
                    <a:pt x="723" y="4659"/>
                  </a:cubicBezTo>
                  <a:cubicBezTo>
                    <a:pt x="713" y="4658"/>
                    <a:pt x="704" y="4654"/>
                    <a:pt x="694" y="4651"/>
                  </a:cubicBezTo>
                  <a:cubicBezTo>
                    <a:pt x="675" y="4643"/>
                    <a:pt x="656" y="4635"/>
                    <a:pt x="639" y="4626"/>
                  </a:cubicBezTo>
                  <a:cubicBezTo>
                    <a:pt x="615" y="4615"/>
                    <a:pt x="593" y="4601"/>
                    <a:pt x="572" y="4586"/>
                  </a:cubicBezTo>
                  <a:cubicBezTo>
                    <a:pt x="560" y="4578"/>
                    <a:pt x="548" y="4569"/>
                    <a:pt x="537" y="4558"/>
                  </a:cubicBezTo>
                  <a:cubicBezTo>
                    <a:pt x="526" y="4547"/>
                    <a:pt x="515" y="4536"/>
                    <a:pt x="504" y="4525"/>
                  </a:cubicBezTo>
                  <a:cubicBezTo>
                    <a:pt x="491" y="4509"/>
                    <a:pt x="477" y="4490"/>
                    <a:pt x="465" y="4472"/>
                  </a:cubicBezTo>
                  <a:cubicBezTo>
                    <a:pt x="450" y="4449"/>
                    <a:pt x="438" y="4425"/>
                    <a:pt x="425" y="4400"/>
                  </a:cubicBezTo>
                  <a:cubicBezTo>
                    <a:pt x="417" y="4382"/>
                    <a:pt x="409" y="4365"/>
                    <a:pt x="403" y="4343"/>
                  </a:cubicBezTo>
                  <a:cubicBezTo>
                    <a:pt x="396" y="4320"/>
                    <a:pt x="390" y="4297"/>
                    <a:pt x="385" y="4274"/>
                  </a:cubicBezTo>
                  <a:cubicBezTo>
                    <a:pt x="381" y="4246"/>
                    <a:pt x="376" y="4221"/>
                    <a:pt x="374" y="4189"/>
                  </a:cubicBezTo>
                  <a:cubicBezTo>
                    <a:pt x="373" y="4159"/>
                    <a:pt x="373" y="4129"/>
                    <a:pt x="374" y="4099"/>
                  </a:cubicBezTo>
                  <a:cubicBezTo>
                    <a:pt x="379" y="4066"/>
                    <a:pt x="384" y="4032"/>
                    <a:pt x="390" y="3999"/>
                  </a:cubicBezTo>
                  <a:cubicBezTo>
                    <a:pt x="401" y="3948"/>
                    <a:pt x="415" y="3898"/>
                    <a:pt x="433" y="3849"/>
                  </a:cubicBezTo>
                  <a:cubicBezTo>
                    <a:pt x="455" y="3792"/>
                    <a:pt x="477" y="3738"/>
                    <a:pt x="504" y="3684"/>
                  </a:cubicBezTo>
                  <a:cubicBezTo>
                    <a:pt x="523" y="3648"/>
                    <a:pt x="545" y="3613"/>
                    <a:pt x="567" y="3578"/>
                  </a:cubicBezTo>
                  <a:cubicBezTo>
                    <a:pt x="598" y="3535"/>
                    <a:pt x="631" y="3496"/>
                    <a:pt x="666" y="3458"/>
                  </a:cubicBezTo>
                  <a:cubicBezTo>
                    <a:pt x="693" y="3429"/>
                    <a:pt x="721" y="3402"/>
                    <a:pt x="751" y="3375"/>
                  </a:cubicBezTo>
                  <a:lnTo>
                    <a:pt x="751" y="3375"/>
                  </a:lnTo>
                  <a:lnTo>
                    <a:pt x="757" y="3371"/>
                  </a:lnTo>
                  <a:lnTo>
                    <a:pt x="765" y="3363"/>
                  </a:lnTo>
                  <a:lnTo>
                    <a:pt x="765" y="3363"/>
                  </a:lnTo>
                  <a:lnTo>
                    <a:pt x="757" y="3369"/>
                  </a:lnTo>
                  <a:cubicBezTo>
                    <a:pt x="810" y="3326"/>
                    <a:pt x="865" y="3288"/>
                    <a:pt x="920" y="3250"/>
                  </a:cubicBezTo>
                  <a:cubicBezTo>
                    <a:pt x="958" y="3228"/>
                    <a:pt x="998" y="3206"/>
                    <a:pt x="1038" y="3185"/>
                  </a:cubicBezTo>
                  <a:cubicBezTo>
                    <a:pt x="1066" y="3173"/>
                    <a:pt x="1095" y="3160"/>
                    <a:pt x="1125" y="3149"/>
                  </a:cubicBezTo>
                  <a:cubicBezTo>
                    <a:pt x="1142" y="3144"/>
                    <a:pt x="1159" y="3141"/>
                    <a:pt x="1178" y="3138"/>
                  </a:cubicBezTo>
                  <a:lnTo>
                    <a:pt x="1178" y="3138"/>
                  </a:lnTo>
                  <a:cubicBezTo>
                    <a:pt x="1171" y="3139"/>
                    <a:pt x="1163" y="3141"/>
                    <a:pt x="1156" y="3143"/>
                  </a:cubicBezTo>
                  <a:cubicBezTo>
                    <a:pt x="1201" y="3135"/>
                    <a:pt x="1245" y="3132"/>
                    <a:pt x="1291" y="3128"/>
                  </a:cubicBezTo>
                  <a:cubicBezTo>
                    <a:pt x="1304" y="3128"/>
                    <a:pt x="1316" y="3127"/>
                    <a:pt x="1329" y="3127"/>
                  </a:cubicBezTo>
                  <a:close/>
                  <a:moveTo>
                    <a:pt x="3305" y="0"/>
                  </a:moveTo>
                  <a:cubicBezTo>
                    <a:pt x="3270" y="0"/>
                    <a:pt x="3235" y="8"/>
                    <a:pt x="3203" y="23"/>
                  </a:cubicBezTo>
                  <a:cubicBezTo>
                    <a:pt x="3160" y="45"/>
                    <a:pt x="3122" y="75"/>
                    <a:pt x="3092" y="113"/>
                  </a:cubicBezTo>
                  <a:cubicBezTo>
                    <a:pt x="3019" y="200"/>
                    <a:pt x="2970" y="308"/>
                    <a:pt x="2928" y="410"/>
                  </a:cubicBezTo>
                  <a:cubicBezTo>
                    <a:pt x="2877" y="532"/>
                    <a:pt x="2834" y="657"/>
                    <a:pt x="2798" y="784"/>
                  </a:cubicBezTo>
                  <a:cubicBezTo>
                    <a:pt x="2763" y="907"/>
                    <a:pt x="2735" y="1033"/>
                    <a:pt x="2714" y="1161"/>
                  </a:cubicBezTo>
                  <a:cubicBezTo>
                    <a:pt x="2685" y="1341"/>
                    <a:pt x="2657" y="1522"/>
                    <a:pt x="2636" y="1704"/>
                  </a:cubicBezTo>
                  <a:cubicBezTo>
                    <a:pt x="2621" y="1841"/>
                    <a:pt x="2608" y="1982"/>
                    <a:pt x="2594" y="2120"/>
                  </a:cubicBezTo>
                  <a:cubicBezTo>
                    <a:pt x="2562" y="2190"/>
                    <a:pt x="2532" y="2261"/>
                    <a:pt x="2499" y="2331"/>
                  </a:cubicBezTo>
                  <a:cubicBezTo>
                    <a:pt x="2435" y="2471"/>
                    <a:pt x="2367" y="2612"/>
                    <a:pt x="2301" y="2753"/>
                  </a:cubicBezTo>
                  <a:cubicBezTo>
                    <a:pt x="2242" y="2877"/>
                    <a:pt x="2176" y="2995"/>
                    <a:pt x="2112" y="3117"/>
                  </a:cubicBezTo>
                  <a:cubicBezTo>
                    <a:pt x="2071" y="3192"/>
                    <a:pt x="2030" y="3266"/>
                    <a:pt x="1989" y="3342"/>
                  </a:cubicBezTo>
                  <a:cubicBezTo>
                    <a:pt x="1983" y="3315"/>
                    <a:pt x="1972" y="3290"/>
                    <a:pt x="1957" y="3268"/>
                  </a:cubicBezTo>
                  <a:cubicBezTo>
                    <a:pt x="1954" y="3225"/>
                    <a:pt x="1948" y="3182"/>
                    <a:pt x="1937" y="3141"/>
                  </a:cubicBezTo>
                  <a:cubicBezTo>
                    <a:pt x="1918" y="3082"/>
                    <a:pt x="1889" y="3029"/>
                    <a:pt x="1851" y="2980"/>
                  </a:cubicBezTo>
                  <a:cubicBezTo>
                    <a:pt x="1730" y="2821"/>
                    <a:pt x="1531" y="2768"/>
                    <a:pt x="1337" y="2768"/>
                  </a:cubicBezTo>
                  <a:cubicBezTo>
                    <a:pt x="1280" y="2768"/>
                    <a:pt x="1224" y="2772"/>
                    <a:pt x="1171" y="2780"/>
                  </a:cubicBezTo>
                  <a:cubicBezTo>
                    <a:pt x="1106" y="2786"/>
                    <a:pt x="1042" y="2802"/>
                    <a:pt x="982" y="2826"/>
                  </a:cubicBezTo>
                  <a:cubicBezTo>
                    <a:pt x="917" y="2851"/>
                    <a:pt x="854" y="2881"/>
                    <a:pt x="794" y="2918"/>
                  </a:cubicBezTo>
                  <a:cubicBezTo>
                    <a:pt x="683" y="2983"/>
                    <a:pt x="579" y="3062"/>
                    <a:pt x="485" y="3151"/>
                  </a:cubicBezTo>
                  <a:cubicBezTo>
                    <a:pt x="298" y="3329"/>
                    <a:pt x="161" y="3554"/>
                    <a:pt x="86" y="3803"/>
                  </a:cubicBezTo>
                  <a:cubicBezTo>
                    <a:pt x="20" y="4032"/>
                    <a:pt x="1" y="4286"/>
                    <a:pt x="97" y="4510"/>
                  </a:cubicBezTo>
                  <a:cubicBezTo>
                    <a:pt x="142" y="4613"/>
                    <a:pt x="200" y="4716"/>
                    <a:pt x="282" y="4794"/>
                  </a:cubicBezTo>
                  <a:cubicBezTo>
                    <a:pt x="355" y="4865"/>
                    <a:pt x="441" y="4924"/>
                    <a:pt x="536" y="4965"/>
                  </a:cubicBezTo>
                  <a:cubicBezTo>
                    <a:pt x="593" y="4988"/>
                    <a:pt x="653" y="5004"/>
                    <a:pt x="715" y="5012"/>
                  </a:cubicBezTo>
                  <a:cubicBezTo>
                    <a:pt x="729" y="5014"/>
                    <a:pt x="745" y="5015"/>
                    <a:pt x="759" y="5015"/>
                  </a:cubicBezTo>
                  <a:cubicBezTo>
                    <a:pt x="799" y="5015"/>
                    <a:pt x="837" y="5012"/>
                    <a:pt x="873" y="5006"/>
                  </a:cubicBezTo>
                  <a:cubicBezTo>
                    <a:pt x="987" y="4987"/>
                    <a:pt x="1096" y="4946"/>
                    <a:pt x="1194" y="4882"/>
                  </a:cubicBezTo>
                  <a:cubicBezTo>
                    <a:pt x="1302" y="4811"/>
                    <a:pt x="1402" y="4730"/>
                    <a:pt x="1492" y="4637"/>
                  </a:cubicBezTo>
                  <a:cubicBezTo>
                    <a:pt x="1579" y="4552"/>
                    <a:pt x="1660" y="4458"/>
                    <a:pt x="1733" y="4360"/>
                  </a:cubicBezTo>
                  <a:cubicBezTo>
                    <a:pt x="1810" y="4259"/>
                    <a:pt x="1881" y="4151"/>
                    <a:pt x="1954" y="4047"/>
                  </a:cubicBezTo>
                  <a:cubicBezTo>
                    <a:pt x="2003" y="3975"/>
                    <a:pt x="2044" y="3902"/>
                    <a:pt x="2089" y="3830"/>
                  </a:cubicBezTo>
                  <a:cubicBezTo>
                    <a:pt x="2130" y="3763"/>
                    <a:pt x="2171" y="3698"/>
                    <a:pt x="2207" y="3629"/>
                  </a:cubicBezTo>
                  <a:cubicBezTo>
                    <a:pt x="2266" y="3521"/>
                    <a:pt x="2323" y="3413"/>
                    <a:pt x="2382" y="3306"/>
                  </a:cubicBezTo>
                  <a:cubicBezTo>
                    <a:pt x="2421" y="3233"/>
                    <a:pt x="2461" y="3158"/>
                    <a:pt x="2497" y="3084"/>
                  </a:cubicBezTo>
                  <a:lnTo>
                    <a:pt x="2497" y="3084"/>
                  </a:lnTo>
                  <a:cubicBezTo>
                    <a:pt x="2465" y="3372"/>
                    <a:pt x="2429" y="3660"/>
                    <a:pt x="2370" y="3945"/>
                  </a:cubicBezTo>
                  <a:cubicBezTo>
                    <a:pt x="2372" y="3937"/>
                    <a:pt x="2374" y="3929"/>
                    <a:pt x="2375" y="3921"/>
                  </a:cubicBezTo>
                  <a:lnTo>
                    <a:pt x="2375" y="3921"/>
                  </a:lnTo>
                  <a:cubicBezTo>
                    <a:pt x="2358" y="4001"/>
                    <a:pt x="2340" y="4081"/>
                    <a:pt x="2321" y="4159"/>
                  </a:cubicBezTo>
                  <a:cubicBezTo>
                    <a:pt x="2304" y="4238"/>
                    <a:pt x="2280" y="4314"/>
                    <a:pt x="2263" y="4392"/>
                  </a:cubicBezTo>
                  <a:cubicBezTo>
                    <a:pt x="2234" y="4495"/>
                    <a:pt x="2298" y="4601"/>
                    <a:pt x="2402" y="4623"/>
                  </a:cubicBezTo>
                  <a:cubicBezTo>
                    <a:pt x="2415" y="4626"/>
                    <a:pt x="2428" y="4627"/>
                    <a:pt x="2441" y="4627"/>
                  </a:cubicBezTo>
                  <a:cubicBezTo>
                    <a:pt x="2531" y="4627"/>
                    <a:pt x="2610" y="4562"/>
                    <a:pt x="2624" y="4469"/>
                  </a:cubicBezTo>
                  <a:cubicBezTo>
                    <a:pt x="2654" y="4298"/>
                    <a:pt x="2681" y="4129"/>
                    <a:pt x="2709" y="3955"/>
                  </a:cubicBezTo>
                  <a:cubicBezTo>
                    <a:pt x="2739" y="3781"/>
                    <a:pt x="2768" y="3605"/>
                    <a:pt x="2787" y="3429"/>
                  </a:cubicBezTo>
                  <a:cubicBezTo>
                    <a:pt x="2830" y="3063"/>
                    <a:pt x="2869" y="2698"/>
                    <a:pt x="2906" y="2332"/>
                  </a:cubicBezTo>
                  <a:cubicBezTo>
                    <a:pt x="2912" y="2272"/>
                    <a:pt x="2918" y="2215"/>
                    <a:pt x="2924" y="2156"/>
                  </a:cubicBezTo>
                  <a:cubicBezTo>
                    <a:pt x="3050" y="1864"/>
                    <a:pt x="3164" y="1568"/>
                    <a:pt x="3263" y="1267"/>
                  </a:cubicBezTo>
                  <a:cubicBezTo>
                    <a:pt x="3319" y="1096"/>
                    <a:pt x="3379" y="925"/>
                    <a:pt x="3428" y="752"/>
                  </a:cubicBezTo>
                  <a:cubicBezTo>
                    <a:pt x="3453" y="656"/>
                    <a:pt x="3477" y="559"/>
                    <a:pt x="3501" y="461"/>
                  </a:cubicBezTo>
                  <a:cubicBezTo>
                    <a:pt x="3524" y="368"/>
                    <a:pt x="3543" y="266"/>
                    <a:pt x="3518" y="173"/>
                  </a:cubicBezTo>
                  <a:cubicBezTo>
                    <a:pt x="3496" y="89"/>
                    <a:pt x="3437" y="13"/>
                    <a:pt x="3346" y="4"/>
                  </a:cubicBezTo>
                  <a:cubicBezTo>
                    <a:pt x="3332" y="1"/>
                    <a:pt x="3318" y="0"/>
                    <a:pt x="33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3" name="Google Shape;8073;p17"/>
            <p:cNvSpPr/>
            <p:nvPr/>
          </p:nvSpPr>
          <p:spPr>
            <a:xfrm>
              <a:off x="4956614" y="1041490"/>
              <a:ext cx="68994" cy="158927"/>
            </a:xfrm>
            <a:custGeom>
              <a:avLst/>
              <a:gdLst/>
              <a:ahLst/>
              <a:cxnLst/>
              <a:rect l="l" t="t" r="r" b="b"/>
              <a:pathLst>
                <a:path w="2374" h="5468" extrusionOk="0">
                  <a:moveTo>
                    <a:pt x="1650" y="3439"/>
                  </a:moveTo>
                  <a:lnTo>
                    <a:pt x="1650" y="3439"/>
                  </a:lnTo>
                  <a:cubicBezTo>
                    <a:pt x="1650" y="3444"/>
                    <a:pt x="1649" y="3448"/>
                    <a:pt x="1649" y="3452"/>
                  </a:cubicBezTo>
                  <a:lnTo>
                    <a:pt x="1649" y="3452"/>
                  </a:lnTo>
                  <a:lnTo>
                    <a:pt x="1650" y="3439"/>
                  </a:lnTo>
                  <a:close/>
                  <a:moveTo>
                    <a:pt x="1335" y="3203"/>
                  </a:moveTo>
                  <a:lnTo>
                    <a:pt x="1335" y="3203"/>
                  </a:lnTo>
                  <a:cubicBezTo>
                    <a:pt x="1333" y="3281"/>
                    <a:pt x="1332" y="3359"/>
                    <a:pt x="1325" y="3436"/>
                  </a:cubicBezTo>
                  <a:cubicBezTo>
                    <a:pt x="1319" y="3533"/>
                    <a:pt x="1311" y="3631"/>
                    <a:pt x="1303" y="3729"/>
                  </a:cubicBezTo>
                  <a:cubicBezTo>
                    <a:pt x="1294" y="3843"/>
                    <a:pt x="1276" y="3957"/>
                    <a:pt x="1262" y="4071"/>
                  </a:cubicBezTo>
                  <a:cubicBezTo>
                    <a:pt x="1254" y="4123"/>
                    <a:pt x="1243" y="4179"/>
                    <a:pt x="1234" y="4229"/>
                  </a:cubicBezTo>
                  <a:cubicBezTo>
                    <a:pt x="1226" y="4278"/>
                    <a:pt x="1216" y="4329"/>
                    <a:pt x="1208" y="4380"/>
                  </a:cubicBezTo>
                  <a:cubicBezTo>
                    <a:pt x="1208" y="4380"/>
                    <a:pt x="1208" y="4381"/>
                    <a:pt x="1208" y="4381"/>
                  </a:cubicBezTo>
                  <a:cubicBezTo>
                    <a:pt x="1165" y="4579"/>
                    <a:pt x="1124" y="4778"/>
                    <a:pt x="1058" y="4970"/>
                  </a:cubicBezTo>
                  <a:cubicBezTo>
                    <a:pt x="1050" y="4991"/>
                    <a:pt x="1040" y="5011"/>
                    <a:pt x="1031" y="5032"/>
                  </a:cubicBezTo>
                  <a:cubicBezTo>
                    <a:pt x="1026" y="5041"/>
                    <a:pt x="1018" y="5054"/>
                    <a:pt x="1014" y="5060"/>
                  </a:cubicBezTo>
                  <a:cubicBezTo>
                    <a:pt x="1007" y="5068"/>
                    <a:pt x="1001" y="5076"/>
                    <a:pt x="995" y="5082"/>
                  </a:cubicBezTo>
                  <a:lnTo>
                    <a:pt x="987" y="5092"/>
                  </a:lnTo>
                  <a:lnTo>
                    <a:pt x="985" y="5093"/>
                  </a:lnTo>
                  <a:lnTo>
                    <a:pt x="980" y="5095"/>
                  </a:lnTo>
                  <a:lnTo>
                    <a:pt x="974" y="5098"/>
                  </a:lnTo>
                  <a:lnTo>
                    <a:pt x="964" y="5100"/>
                  </a:lnTo>
                  <a:lnTo>
                    <a:pt x="955" y="5101"/>
                  </a:lnTo>
                  <a:cubicBezTo>
                    <a:pt x="950" y="5102"/>
                    <a:pt x="945" y="5102"/>
                    <a:pt x="940" y="5102"/>
                  </a:cubicBezTo>
                  <a:cubicBezTo>
                    <a:pt x="928" y="5102"/>
                    <a:pt x="916" y="5101"/>
                    <a:pt x="903" y="5100"/>
                  </a:cubicBezTo>
                  <a:cubicBezTo>
                    <a:pt x="881" y="5098"/>
                    <a:pt x="860" y="5095"/>
                    <a:pt x="839" y="5090"/>
                  </a:cubicBezTo>
                  <a:cubicBezTo>
                    <a:pt x="812" y="5086"/>
                    <a:pt x="787" y="5079"/>
                    <a:pt x="762" y="5071"/>
                  </a:cubicBezTo>
                  <a:lnTo>
                    <a:pt x="751" y="5067"/>
                  </a:lnTo>
                  <a:cubicBezTo>
                    <a:pt x="744" y="5062"/>
                    <a:pt x="736" y="5059"/>
                    <a:pt x="730" y="5054"/>
                  </a:cubicBezTo>
                  <a:cubicBezTo>
                    <a:pt x="710" y="5038"/>
                    <a:pt x="691" y="5022"/>
                    <a:pt x="670" y="5005"/>
                  </a:cubicBezTo>
                  <a:cubicBezTo>
                    <a:pt x="657" y="4991"/>
                    <a:pt x="643" y="4976"/>
                    <a:pt x="630" y="4962"/>
                  </a:cubicBezTo>
                  <a:cubicBezTo>
                    <a:pt x="624" y="4954"/>
                    <a:pt x="618" y="4945"/>
                    <a:pt x="611" y="4937"/>
                  </a:cubicBezTo>
                  <a:cubicBezTo>
                    <a:pt x="602" y="4918"/>
                    <a:pt x="591" y="4900"/>
                    <a:pt x="581" y="4881"/>
                  </a:cubicBezTo>
                  <a:cubicBezTo>
                    <a:pt x="577" y="4869"/>
                    <a:pt x="572" y="4858"/>
                    <a:pt x="567" y="4845"/>
                  </a:cubicBezTo>
                  <a:cubicBezTo>
                    <a:pt x="561" y="4823"/>
                    <a:pt x="556" y="4801"/>
                    <a:pt x="550" y="4778"/>
                  </a:cubicBezTo>
                  <a:cubicBezTo>
                    <a:pt x="545" y="4742"/>
                    <a:pt x="540" y="4704"/>
                    <a:pt x="537" y="4666"/>
                  </a:cubicBezTo>
                  <a:lnTo>
                    <a:pt x="537" y="4677"/>
                  </a:lnTo>
                  <a:cubicBezTo>
                    <a:pt x="534" y="4623"/>
                    <a:pt x="535" y="4570"/>
                    <a:pt x="537" y="4517"/>
                  </a:cubicBezTo>
                  <a:cubicBezTo>
                    <a:pt x="542" y="4463"/>
                    <a:pt x="550" y="4411"/>
                    <a:pt x="559" y="4359"/>
                  </a:cubicBezTo>
                  <a:cubicBezTo>
                    <a:pt x="575" y="4292"/>
                    <a:pt x="594" y="4226"/>
                    <a:pt x="618" y="4160"/>
                  </a:cubicBezTo>
                  <a:cubicBezTo>
                    <a:pt x="648" y="4084"/>
                    <a:pt x="681" y="4008"/>
                    <a:pt x="717" y="3933"/>
                  </a:cubicBezTo>
                  <a:cubicBezTo>
                    <a:pt x="765" y="3846"/>
                    <a:pt x="817" y="3759"/>
                    <a:pt x="873" y="3677"/>
                  </a:cubicBezTo>
                  <a:cubicBezTo>
                    <a:pt x="923" y="3607"/>
                    <a:pt x="977" y="3537"/>
                    <a:pt x="1034" y="3473"/>
                  </a:cubicBezTo>
                  <a:cubicBezTo>
                    <a:pt x="1101" y="3403"/>
                    <a:pt x="1170" y="3338"/>
                    <a:pt x="1245" y="3276"/>
                  </a:cubicBezTo>
                  <a:cubicBezTo>
                    <a:pt x="1275" y="3252"/>
                    <a:pt x="1305" y="3227"/>
                    <a:pt x="1335" y="3203"/>
                  </a:cubicBezTo>
                  <a:close/>
                  <a:moveTo>
                    <a:pt x="2162" y="1"/>
                  </a:moveTo>
                  <a:cubicBezTo>
                    <a:pt x="2124" y="1"/>
                    <a:pt x="2086" y="12"/>
                    <a:pt x="2054" y="36"/>
                  </a:cubicBezTo>
                  <a:cubicBezTo>
                    <a:pt x="2036" y="47"/>
                    <a:pt x="2020" y="60"/>
                    <a:pt x="2004" y="74"/>
                  </a:cubicBezTo>
                  <a:cubicBezTo>
                    <a:pt x="1960" y="113"/>
                    <a:pt x="1922" y="159"/>
                    <a:pt x="1890" y="210"/>
                  </a:cubicBezTo>
                  <a:cubicBezTo>
                    <a:pt x="1859" y="259"/>
                    <a:pt x="1829" y="310"/>
                    <a:pt x="1803" y="364"/>
                  </a:cubicBezTo>
                  <a:cubicBezTo>
                    <a:pt x="1750" y="476"/>
                    <a:pt x="1702" y="593"/>
                    <a:pt x="1663" y="712"/>
                  </a:cubicBezTo>
                  <a:cubicBezTo>
                    <a:pt x="1583" y="932"/>
                    <a:pt x="1520" y="1157"/>
                    <a:pt x="1474" y="1385"/>
                  </a:cubicBezTo>
                  <a:cubicBezTo>
                    <a:pt x="1404" y="1480"/>
                    <a:pt x="1332" y="1570"/>
                    <a:pt x="1254" y="1655"/>
                  </a:cubicBezTo>
                  <a:cubicBezTo>
                    <a:pt x="1175" y="1739"/>
                    <a:pt x="1094" y="1818"/>
                    <a:pt x="1009" y="1893"/>
                  </a:cubicBezTo>
                  <a:cubicBezTo>
                    <a:pt x="966" y="1928"/>
                    <a:pt x="922" y="1961"/>
                    <a:pt x="877" y="1991"/>
                  </a:cubicBezTo>
                  <a:cubicBezTo>
                    <a:pt x="855" y="2003"/>
                    <a:pt x="833" y="2016"/>
                    <a:pt x="811" y="2027"/>
                  </a:cubicBezTo>
                  <a:cubicBezTo>
                    <a:pt x="792" y="2037"/>
                    <a:pt x="774" y="2043"/>
                    <a:pt x="754" y="2051"/>
                  </a:cubicBezTo>
                  <a:cubicBezTo>
                    <a:pt x="746" y="2053"/>
                    <a:pt x="740" y="2054"/>
                    <a:pt x="732" y="2056"/>
                  </a:cubicBezTo>
                  <a:lnTo>
                    <a:pt x="717" y="2057"/>
                  </a:lnTo>
                  <a:lnTo>
                    <a:pt x="710" y="2057"/>
                  </a:lnTo>
                  <a:lnTo>
                    <a:pt x="697" y="2056"/>
                  </a:lnTo>
                  <a:cubicBezTo>
                    <a:pt x="686" y="2053"/>
                    <a:pt x="675" y="2049"/>
                    <a:pt x="664" y="2046"/>
                  </a:cubicBezTo>
                  <a:lnTo>
                    <a:pt x="645" y="2038"/>
                  </a:lnTo>
                  <a:lnTo>
                    <a:pt x="627" y="2027"/>
                  </a:lnTo>
                  <a:lnTo>
                    <a:pt x="616" y="2018"/>
                  </a:lnTo>
                  <a:lnTo>
                    <a:pt x="605" y="2007"/>
                  </a:lnTo>
                  <a:cubicBezTo>
                    <a:pt x="586" y="1983"/>
                    <a:pt x="567" y="1958"/>
                    <a:pt x="550" y="1932"/>
                  </a:cubicBezTo>
                  <a:cubicBezTo>
                    <a:pt x="518" y="1878"/>
                    <a:pt x="486" y="1825"/>
                    <a:pt x="458" y="1768"/>
                  </a:cubicBezTo>
                  <a:cubicBezTo>
                    <a:pt x="447" y="1742"/>
                    <a:pt x="434" y="1717"/>
                    <a:pt x="426" y="1688"/>
                  </a:cubicBezTo>
                  <a:cubicBezTo>
                    <a:pt x="418" y="1662"/>
                    <a:pt x="410" y="1635"/>
                    <a:pt x="406" y="1606"/>
                  </a:cubicBezTo>
                  <a:cubicBezTo>
                    <a:pt x="387" y="1497"/>
                    <a:pt x="374" y="1388"/>
                    <a:pt x="366" y="1278"/>
                  </a:cubicBezTo>
                  <a:lnTo>
                    <a:pt x="366" y="1291"/>
                  </a:lnTo>
                  <a:cubicBezTo>
                    <a:pt x="361" y="1207"/>
                    <a:pt x="361" y="1122"/>
                    <a:pt x="366" y="1038"/>
                  </a:cubicBezTo>
                  <a:cubicBezTo>
                    <a:pt x="371" y="989"/>
                    <a:pt x="377" y="940"/>
                    <a:pt x="387" y="892"/>
                  </a:cubicBezTo>
                  <a:cubicBezTo>
                    <a:pt x="396" y="848"/>
                    <a:pt x="409" y="805"/>
                    <a:pt x="423" y="762"/>
                  </a:cubicBezTo>
                  <a:cubicBezTo>
                    <a:pt x="437" y="729"/>
                    <a:pt x="452" y="696"/>
                    <a:pt x="467" y="664"/>
                  </a:cubicBezTo>
                  <a:cubicBezTo>
                    <a:pt x="493" y="617"/>
                    <a:pt x="519" y="568"/>
                    <a:pt x="549" y="522"/>
                  </a:cubicBezTo>
                  <a:lnTo>
                    <a:pt x="549" y="522"/>
                  </a:lnTo>
                  <a:cubicBezTo>
                    <a:pt x="555" y="515"/>
                    <a:pt x="560" y="508"/>
                    <a:pt x="566" y="501"/>
                  </a:cubicBezTo>
                  <a:cubicBezTo>
                    <a:pt x="640" y="484"/>
                    <a:pt x="697" y="420"/>
                    <a:pt x="708" y="345"/>
                  </a:cubicBezTo>
                  <a:cubicBezTo>
                    <a:pt x="722" y="242"/>
                    <a:pt x="649" y="145"/>
                    <a:pt x="547" y="129"/>
                  </a:cubicBezTo>
                  <a:cubicBezTo>
                    <a:pt x="536" y="128"/>
                    <a:pt x="525" y="127"/>
                    <a:pt x="514" y="127"/>
                  </a:cubicBezTo>
                  <a:cubicBezTo>
                    <a:pt x="462" y="127"/>
                    <a:pt x="411" y="143"/>
                    <a:pt x="368" y="172"/>
                  </a:cubicBezTo>
                  <a:cubicBezTo>
                    <a:pt x="296" y="221"/>
                    <a:pt x="249" y="295"/>
                    <a:pt x="208" y="370"/>
                  </a:cubicBezTo>
                  <a:cubicBezTo>
                    <a:pt x="143" y="487"/>
                    <a:pt x="84" y="610"/>
                    <a:pt x="54" y="740"/>
                  </a:cubicBezTo>
                  <a:cubicBezTo>
                    <a:pt x="5" y="941"/>
                    <a:pt x="0" y="1146"/>
                    <a:pt x="16" y="1351"/>
                  </a:cubicBezTo>
                  <a:cubicBezTo>
                    <a:pt x="24" y="1453"/>
                    <a:pt x="38" y="1554"/>
                    <a:pt x="54" y="1654"/>
                  </a:cubicBezTo>
                  <a:cubicBezTo>
                    <a:pt x="68" y="1734"/>
                    <a:pt x="91" y="1814"/>
                    <a:pt x="122" y="1890"/>
                  </a:cubicBezTo>
                  <a:cubicBezTo>
                    <a:pt x="171" y="2007"/>
                    <a:pt x="235" y="2117"/>
                    <a:pt x="311" y="2220"/>
                  </a:cubicBezTo>
                  <a:cubicBezTo>
                    <a:pt x="372" y="2303"/>
                    <a:pt x="458" y="2364"/>
                    <a:pt x="556" y="2398"/>
                  </a:cubicBezTo>
                  <a:cubicBezTo>
                    <a:pt x="607" y="2416"/>
                    <a:pt x="662" y="2426"/>
                    <a:pt x="717" y="2426"/>
                  </a:cubicBezTo>
                  <a:cubicBezTo>
                    <a:pt x="728" y="2426"/>
                    <a:pt x="740" y="2425"/>
                    <a:pt x="751" y="2425"/>
                  </a:cubicBezTo>
                  <a:cubicBezTo>
                    <a:pt x="805" y="2418"/>
                    <a:pt x="857" y="2406"/>
                    <a:pt x="909" y="2385"/>
                  </a:cubicBezTo>
                  <a:cubicBezTo>
                    <a:pt x="1015" y="2337"/>
                    <a:pt x="1115" y="2276"/>
                    <a:pt x="1203" y="2200"/>
                  </a:cubicBezTo>
                  <a:cubicBezTo>
                    <a:pt x="1267" y="2149"/>
                    <a:pt x="1327" y="2094"/>
                    <a:pt x="1384" y="2034"/>
                  </a:cubicBezTo>
                  <a:lnTo>
                    <a:pt x="1384" y="2034"/>
                  </a:lnTo>
                  <a:cubicBezTo>
                    <a:pt x="1378" y="2111"/>
                    <a:pt x="1373" y="2189"/>
                    <a:pt x="1370" y="2265"/>
                  </a:cubicBezTo>
                  <a:cubicBezTo>
                    <a:pt x="1365" y="2379"/>
                    <a:pt x="1360" y="2493"/>
                    <a:pt x="1355" y="2605"/>
                  </a:cubicBezTo>
                  <a:cubicBezTo>
                    <a:pt x="1354" y="2660"/>
                    <a:pt x="1351" y="2716"/>
                    <a:pt x="1349" y="2771"/>
                  </a:cubicBezTo>
                  <a:cubicBezTo>
                    <a:pt x="1262" y="2838"/>
                    <a:pt x="1173" y="2906"/>
                    <a:pt x="1088" y="2975"/>
                  </a:cubicBezTo>
                  <a:cubicBezTo>
                    <a:pt x="982" y="3055"/>
                    <a:pt x="882" y="3143"/>
                    <a:pt x="790" y="3237"/>
                  </a:cubicBezTo>
                  <a:cubicBezTo>
                    <a:pt x="706" y="3327"/>
                    <a:pt x="629" y="3422"/>
                    <a:pt x="558" y="3523"/>
                  </a:cubicBezTo>
                  <a:cubicBezTo>
                    <a:pt x="478" y="3634"/>
                    <a:pt x="410" y="3753"/>
                    <a:pt x="352" y="3878"/>
                  </a:cubicBezTo>
                  <a:cubicBezTo>
                    <a:pt x="296" y="3993"/>
                    <a:pt x="252" y="4115"/>
                    <a:pt x="220" y="4240"/>
                  </a:cubicBezTo>
                  <a:cubicBezTo>
                    <a:pt x="189" y="4365"/>
                    <a:pt x="173" y="4495"/>
                    <a:pt x="175" y="4625"/>
                  </a:cubicBezTo>
                  <a:cubicBezTo>
                    <a:pt x="178" y="4740"/>
                    <a:pt x="187" y="4858"/>
                    <a:pt x="225" y="4968"/>
                  </a:cubicBezTo>
                  <a:cubicBezTo>
                    <a:pt x="265" y="5081"/>
                    <a:pt x="328" y="5182"/>
                    <a:pt x="414" y="5266"/>
                  </a:cubicBezTo>
                  <a:cubicBezTo>
                    <a:pt x="485" y="5336"/>
                    <a:pt x="572" y="5399"/>
                    <a:pt x="670" y="5427"/>
                  </a:cubicBezTo>
                  <a:cubicBezTo>
                    <a:pt x="752" y="5453"/>
                    <a:pt x="839" y="5465"/>
                    <a:pt x="928" y="5467"/>
                  </a:cubicBezTo>
                  <a:cubicBezTo>
                    <a:pt x="961" y="5467"/>
                    <a:pt x="995" y="5465"/>
                    <a:pt x="1026" y="5459"/>
                  </a:cubicBezTo>
                  <a:cubicBezTo>
                    <a:pt x="1129" y="5440"/>
                    <a:pt x="1219" y="5383"/>
                    <a:pt x="1281" y="5299"/>
                  </a:cubicBezTo>
                  <a:cubicBezTo>
                    <a:pt x="1343" y="5220"/>
                    <a:pt x="1374" y="5124"/>
                    <a:pt x="1400" y="5029"/>
                  </a:cubicBezTo>
                  <a:cubicBezTo>
                    <a:pt x="1412" y="4980"/>
                    <a:pt x="1425" y="4929"/>
                    <a:pt x="1436" y="4880"/>
                  </a:cubicBezTo>
                  <a:lnTo>
                    <a:pt x="1436" y="4880"/>
                  </a:lnTo>
                  <a:cubicBezTo>
                    <a:pt x="1435" y="4888"/>
                    <a:pt x="1433" y="4894"/>
                    <a:pt x="1431" y="4902"/>
                  </a:cubicBezTo>
                  <a:cubicBezTo>
                    <a:pt x="1473" y="4715"/>
                    <a:pt x="1514" y="4528"/>
                    <a:pt x="1545" y="4340"/>
                  </a:cubicBezTo>
                  <a:cubicBezTo>
                    <a:pt x="1561" y="4250"/>
                    <a:pt x="1577" y="4160"/>
                    <a:pt x="1588" y="4069"/>
                  </a:cubicBezTo>
                  <a:cubicBezTo>
                    <a:pt x="1602" y="3962"/>
                    <a:pt x="1618" y="3856"/>
                    <a:pt x="1626" y="3748"/>
                  </a:cubicBezTo>
                  <a:cubicBezTo>
                    <a:pt x="1631" y="3695"/>
                    <a:pt x="1635" y="3645"/>
                    <a:pt x="1638" y="3593"/>
                  </a:cubicBezTo>
                  <a:lnTo>
                    <a:pt x="1638" y="3593"/>
                  </a:lnTo>
                  <a:cubicBezTo>
                    <a:pt x="1638" y="3594"/>
                    <a:pt x="1638" y="3594"/>
                    <a:pt x="1638" y="3595"/>
                  </a:cubicBezTo>
                  <a:lnTo>
                    <a:pt x="1638" y="3595"/>
                  </a:lnTo>
                  <a:lnTo>
                    <a:pt x="1638" y="3590"/>
                  </a:lnTo>
                  <a:lnTo>
                    <a:pt x="1638" y="3590"/>
                  </a:lnTo>
                  <a:cubicBezTo>
                    <a:pt x="1638" y="3591"/>
                    <a:pt x="1638" y="3592"/>
                    <a:pt x="1638" y="3593"/>
                  </a:cubicBezTo>
                  <a:lnTo>
                    <a:pt x="1638" y="3593"/>
                  </a:lnTo>
                  <a:cubicBezTo>
                    <a:pt x="1639" y="3591"/>
                    <a:pt x="1639" y="3589"/>
                    <a:pt x="1639" y="3586"/>
                  </a:cubicBezTo>
                  <a:lnTo>
                    <a:pt x="1639" y="3586"/>
                  </a:lnTo>
                  <a:lnTo>
                    <a:pt x="1638" y="3590"/>
                  </a:lnTo>
                  <a:lnTo>
                    <a:pt x="1638" y="3590"/>
                  </a:lnTo>
                  <a:cubicBezTo>
                    <a:pt x="1639" y="3588"/>
                    <a:pt x="1639" y="3587"/>
                    <a:pt x="1639" y="3585"/>
                  </a:cubicBezTo>
                  <a:lnTo>
                    <a:pt x="1639" y="3585"/>
                  </a:lnTo>
                  <a:cubicBezTo>
                    <a:pt x="1639" y="3585"/>
                    <a:pt x="1639" y="3586"/>
                    <a:pt x="1639" y="3586"/>
                  </a:cubicBezTo>
                  <a:lnTo>
                    <a:pt x="1639" y="3586"/>
                  </a:lnTo>
                  <a:lnTo>
                    <a:pt x="1648" y="3460"/>
                  </a:lnTo>
                  <a:lnTo>
                    <a:pt x="1648" y="3460"/>
                  </a:lnTo>
                  <a:cubicBezTo>
                    <a:pt x="1648" y="3460"/>
                    <a:pt x="1648" y="3461"/>
                    <a:pt x="1648" y="3461"/>
                  </a:cubicBezTo>
                  <a:cubicBezTo>
                    <a:pt x="1658" y="3357"/>
                    <a:pt x="1661" y="3252"/>
                    <a:pt x="1666" y="3148"/>
                  </a:cubicBezTo>
                  <a:cubicBezTo>
                    <a:pt x="1667" y="3078"/>
                    <a:pt x="1670" y="3009"/>
                    <a:pt x="1674" y="2937"/>
                  </a:cubicBezTo>
                  <a:lnTo>
                    <a:pt x="1707" y="2912"/>
                  </a:lnTo>
                  <a:cubicBezTo>
                    <a:pt x="1883" y="2779"/>
                    <a:pt x="2057" y="2645"/>
                    <a:pt x="2231" y="2512"/>
                  </a:cubicBezTo>
                  <a:cubicBezTo>
                    <a:pt x="2304" y="2458"/>
                    <a:pt x="2318" y="2356"/>
                    <a:pt x="2266" y="2285"/>
                  </a:cubicBezTo>
                  <a:cubicBezTo>
                    <a:pt x="2234" y="2242"/>
                    <a:pt x="2185" y="2220"/>
                    <a:pt x="2135" y="2220"/>
                  </a:cubicBezTo>
                  <a:cubicBezTo>
                    <a:pt x="2102" y="2220"/>
                    <a:pt x="2068" y="2230"/>
                    <a:pt x="2039" y="2250"/>
                  </a:cubicBezTo>
                  <a:cubicBezTo>
                    <a:pt x="1927" y="2336"/>
                    <a:pt x="1813" y="2421"/>
                    <a:pt x="1701" y="2505"/>
                  </a:cubicBezTo>
                  <a:lnTo>
                    <a:pt x="1691" y="2512"/>
                  </a:lnTo>
                  <a:cubicBezTo>
                    <a:pt x="1697" y="2410"/>
                    <a:pt x="1702" y="2309"/>
                    <a:pt x="1710" y="2208"/>
                  </a:cubicBezTo>
                  <a:lnTo>
                    <a:pt x="1710" y="2217"/>
                  </a:lnTo>
                  <a:cubicBezTo>
                    <a:pt x="1727" y="1983"/>
                    <a:pt x="1758" y="1750"/>
                    <a:pt x="1799" y="1519"/>
                  </a:cubicBezTo>
                  <a:cubicBezTo>
                    <a:pt x="1845" y="1451"/>
                    <a:pt x="1887" y="1381"/>
                    <a:pt x="1930" y="1313"/>
                  </a:cubicBezTo>
                  <a:cubicBezTo>
                    <a:pt x="1981" y="1234"/>
                    <a:pt x="2025" y="1150"/>
                    <a:pt x="2068" y="1066"/>
                  </a:cubicBezTo>
                  <a:cubicBezTo>
                    <a:pt x="2109" y="986"/>
                    <a:pt x="2149" y="903"/>
                    <a:pt x="2182" y="819"/>
                  </a:cubicBezTo>
                  <a:cubicBezTo>
                    <a:pt x="2217" y="731"/>
                    <a:pt x="2253" y="642"/>
                    <a:pt x="2286" y="552"/>
                  </a:cubicBezTo>
                  <a:cubicBezTo>
                    <a:pt x="2313" y="482"/>
                    <a:pt x="2343" y="413"/>
                    <a:pt x="2359" y="338"/>
                  </a:cubicBezTo>
                  <a:cubicBezTo>
                    <a:pt x="2372" y="286"/>
                    <a:pt x="2373" y="232"/>
                    <a:pt x="2364" y="178"/>
                  </a:cubicBezTo>
                  <a:cubicBezTo>
                    <a:pt x="2359" y="156"/>
                    <a:pt x="2351" y="134"/>
                    <a:pt x="2342" y="113"/>
                  </a:cubicBezTo>
                  <a:cubicBezTo>
                    <a:pt x="2327" y="93"/>
                    <a:pt x="2313" y="74"/>
                    <a:pt x="2296" y="56"/>
                  </a:cubicBezTo>
                  <a:cubicBezTo>
                    <a:pt x="2259" y="20"/>
                    <a:pt x="2211" y="1"/>
                    <a:pt x="2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4" name="Google Shape;8074;p17"/>
            <p:cNvSpPr/>
            <p:nvPr/>
          </p:nvSpPr>
          <p:spPr>
            <a:xfrm>
              <a:off x="5065051" y="1055586"/>
              <a:ext cx="40746" cy="15811"/>
            </a:xfrm>
            <a:custGeom>
              <a:avLst/>
              <a:gdLst/>
              <a:ahLst/>
              <a:cxnLst/>
              <a:rect l="l" t="t" r="r" b="b"/>
              <a:pathLst>
                <a:path w="1402" h="544" extrusionOk="0">
                  <a:moveTo>
                    <a:pt x="1217" y="0"/>
                  </a:moveTo>
                  <a:cubicBezTo>
                    <a:pt x="1215" y="0"/>
                    <a:pt x="1213" y="0"/>
                    <a:pt x="1211" y="0"/>
                  </a:cubicBezTo>
                  <a:cubicBezTo>
                    <a:pt x="1034" y="7"/>
                    <a:pt x="855" y="29"/>
                    <a:pt x="681" y="64"/>
                  </a:cubicBezTo>
                  <a:cubicBezTo>
                    <a:pt x="524" y="95"/>
                    <a:pt x="369" y="129"/>
                    <a:pt x="213" y="162"/>
                  </a:cubicBezTo>
                  <a:cubicBezTo>
                    <a:pt x="211" y="162"/>
                    <a:pt x="209" y="162"/>
                    <a:pt x="207" y="162"/>
                  </a:cubicBezTo>
                  <a:cubicBezTo>
                    <a:pt x="157" y="162"/>
                    <a:pt x="110" y="181"/>
                    <a:pt x="73" y="214"/>
                  </a:cubicBezTo>
                  <a:cubicBezTo>
                    <a:pt x="53" y="232"/>
                    <a:pt x="37" y="254"/>
                    <a:pt x="27" y="279"/>
                  </a:cubicBezTo>
                  <a:cubicBezTo>
                    <a:pt x="0" y="341"/>
                    <a:pt x="8" y="414"/>
                    <a:pt x="48" y="467"/>
                  </a:cubicBezTo>
                  <a:cubicBezTo>
                    <a:pt x="84" y="515"/>
                    <a:pt x="140" y="544"/>
                    <a:pt x="200" y="544"/>
                  </a:cubicBezTo>
                  <a:cubicBezTo>
                    <a:pt x="203" y="544"/>
                    <a:pt x="206" y="544"/>
                    <a:pt x="209" y="543"/>
                  </a:cubicBezTo>
                  <a:lnTo>
                    <a:pt x="224" y="543"/>
                  </a:lnTo>
                  <a:cubicBezTo>
                    <a:pt x="287" y="540"/>
                    <a:pt x="350" y="520"/>
                    <a:pt x="412" y="504"/>
                  </a:cubicBezTo>
                  <a:lnTo>
                    <a:pt x="550" y="472"/>
                  </a:lnTo>
                  <a:cubicBezTo>
                    <a:pt x="637" y="452"/>
                    <a:pt x="724" y="433"/>
                    <a:pt x="811" y="412"/>
                  </a:cubicBezTo>
                  <a:cubicBezTo>
                    <a:pt x="950" y="388"/>
                    <a:pt x="1091" y="371"/>
                    <a:pt x="1232" y="363"/>
                  </a:cubicBezTo>
                  <a:cubicBezTo>
                    <a:pt x="1330" y="358"/>
                    <a:pt x="1401" y="254"/>
                    <a:pt x="1390" y="160"/>
                  </a:cubicBezTo>
                  <a:cubicBezTo>
                    <a:pt x="1381" y="76"/>
                    <a:pt x="1305" y="0"/>
                    <a:pt x="1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5" name="Google Shape;8075;p17"/>
            <p:cNvSpPr/>
            <p:nvPr/>
          </p:nvSpPr>
          <p:spPr>
            <a:xfrm>
              <a:off x="5070631" y="1081860"/>
              <a:ext cx="58852" cy="22351"/>
            </a:xfrm>
            <a:custGeom>
              <a:avLst/>
              <a:gdLst/>
              <a:ahLst/>
              <a:cxnLst/>
              <a:rect l="l" t="t" r="r" b="b"/>
              <a:pathLst>
                <a:path w="2025" h="769" extrusionOk="0">
                  <a:moveTo>
                    <a:pt x="1846" y="1"/>
                  </a:moveTo>
                  <a:cubicBezTo>
                    <a:pt x="1832" y="1"/>
                    <a:pt x="1817" y="3"/>
                    <a:pt x="1803" y="7"/>
                  </a:cubicBezTo>
                  <a:cubicBezTo>
                    <a:pt x="1566" y="54"/>
                    <a:pt x="1328" y="108"/>
                    <a:pt x="1092" y="168"/>
                  </a:cubicBezTo>
                  <a:cubicBezTo>
                    <a:pt x="986" y="197"/>
                    <a:pt x="879" y="223"/>
                    <a:pt x="773" y="252"/>
                  </a:cubicBezTo>
                  <a:cubicBezTo>
                    <a:pt x="698" y="273"/>
                    <a:pt x="624" y="293"/>
                    <a:pt x="549" y="314"/>
                  </a:cubicBezTo>
                  <a:cubicBezTo>
                    <a:pt x="469" y="336"/>
                    <a:pt x="389" y="361"/>
                    <a:pt x="307" y="380"/>
                  </a:cubicBezTo>
                  <a:lnTo>
                    <a:pt x="304" y="380"/>
                  </a:lnTo>
                  <a:cubicBezTo>
                    <a:pt x="277" y="368"/>
                    <a:pt x="248" y="361"/>
                    <a:pt x="220" y="361"/>
                  </a:cubicBezTo>
                  <a:cubicBezTo>
                    <a:pt x="162" y="361"/>
                    <a:pt x="106" y="386"/>
                    <a:pt x="67" y="432"/>
                  </a:cubicBezTo>
                  <a:cubicBezTo>
                    <a:pt x="63" y="439"/>
                    <a:pt x="59" y="444"/>
                    <a:pt x="54" y="450"/>
                  </a:cubicBezTo>
                  <a:cubicBezTo>
                    <a:pt x="11" y="505"/>
                    <a:pt x="0" y="578"/>
                    <a:pt x="25" y="643"/>
                  </a:cubicBezTo>
                  <a:cubicBezTo>
                    <a:pt x="51" y="708"/>
                    <a:pt x="109" y="754"/>
                    <a:pt x="177" y="763"/>
                  </a:cubicBezTo>
                  <a:cubicBezTo>
                    <a:pt x="209" y="766"/>
                    <a:pt x="241" y="768"/>
                    <a:pt x="271" y="768"/>
                  </a:cubicBezTo>
                  <a:cubicBezTo>
                    <a:pt x="313" y="768"/>
                    <a:pt x="356" y="763"/>
                    <a:pt x="397" y="754"/>
                  </a:cubicBezTo>
                  <a:cubicBezTo>
                    <a:pt x="462" y="736"/>
                    <a:pt x="522" y="716"/>
                    <a:pt x="589" y="697"/>
                  </a:cubicBezTo>
                  <a:cubicBezTo>
                    <a:pt x="655" y="676"/>
                    <a:pt x="720" y="657"/>
                    <a:pt x="787" y="637"/>
                  </a:cubicBezTo>
                  <a:cubicBezTo>
                    <a:pt x="902" y="603"/>
                    <a:pt x="1018" y="569"/>
                    <a:pt x="1133" y="535"/>
                  </a:cubicBezTo>
                  <a:cubicBezTo>
                    <a:pt x="1384" y="461"/>
                    <a:pt x="1634" y="394"/>
                    <a:pt x="1884" y="323"/>
                  </a:cubicBezTo>
                  <a:cubicBezTo>
                    <a:pt x="1972" y="301"/>
                    <a:pt x="2025" y="211"/>
                    <a:pt x="2003" y="124"/>
                  </a:cubicBezTo>
                  <a:cubicBezTo>
                    <a:pt x="1984" y="50"/>
                    <a:pt x="1918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6" name="Google Shape;8076;p17"/>
            <p:cNvSpPr/>
            <p:nvPr/>
          </p:nvSpPr>
          <p:spPr>
            <a:xfrm>
              <a:off x="3653222" y="1504040"/>
              <a:ext cx="55451" cy="191771"/>
            </a:xfrm>
            <a:custGeom>
              <a:avLst/>
              <a:gdLst/>
              <a:ahLst/>
              <a:cxnLst/>
              <a:rect l="l" t="t" r="r" b="b"/>
              <a:pathLst>
                <a:path w="1908" h="6598" extrusionOk="0">
                  <a:moveTo>
                    <a:pt x="1301" y="348"/>
                  </a:moveTo>
                  <a:lnTo>
                    <a:pt x="1301" y="348"/>
                  </a:lnTo>
                  <a:cubicBezTo>
                    <a:pt x="1308" y="350"/>
                    <a:pt x="1315" y="352"/>
                    <a:pt x="1322" y="354"/>
                  </a:cubicBezTo>
                  <a:lnTo>
                    <a:pt x="1301" y="348"/>
                  </a:lnTo>
                  <a:close/>
                  <a:moveTo>
                    <a:pt x="1264" y="6170"/>
                  </a:moveTo>
                  <a:lnTo>
                    <a:pt x="1264" y="6172"/>
                  </a:lnTo>
                  <a:cubicBezTo>
                    <a:pt x="1262" y="6173"/>
                    <a:pt x="1261" y="6174"/>
                    <a:pt x="1260" y="6175"/>
                  </a:cubicBezTo>
                  <a:lnTo>
                    <a:pt x="1260" y="6175"/>
                  </a:lnTo>
                  <a:lnTo>
                    <a:pt x="1264" y="6170"/>
                  </a:lnTo>
                  <a:close/>
                  <a:moveTo>
                    <a:pt x="1216" y="1"/>
                  </a:moveTo>
                  <a:cubicBezTo>
                    <a:pt x="1061" y="1"/>
                    <a:pt x="905" y="34"/>
                    <a:pt x="770" y="112"/>
                  </a:cubicBezTo>
                  <a:cubicBezTo>
                    <a:pt x="569" y="229"/>
                    <a:pt x="415" y="416"/>
                    <a:pt x="292" y="612"/>
                  </a:cubicBezTo>
                  <a:cubicBezTo>
                    <a:pt x="222" y="720"/>
                    <a:pt x="162" y="836"/>
                    <a:pt x="116" y="956"/>
                  </a:cubicBezTo>
                  <a:cubicBezTo>
                    <a:pt x="76" y="1062"/>
                    <a:pt x="50" y="1173"/>
                    <a:pt x="34" y="1285"/>
                  </a:cubicBezTo>
                  <a:cubicBezTo>
                    <a:pt x="0" y="1524"/>
                    <a:pt x="5" y="1781"/>
                    <a:pt x="76" y="2013"/>
                  </a:cubicBezTo>
                  <a:cubicBezTo>
                    <a:pt x="138" y="2214"/>
                    <a:pt x="238" y="2396"/>
                    <a:pt x="355" y="2571"/>
                  </a:cubicBezTo>
                  <a:cubicBezTo>
                    <a:pt x="464" y="2732"/>
                    <a:pt x="573" y="2894"/>
                    <a:pt x="680" y="3058"/>
                  </a:cubicBezTo>
                  <a:cubicBezTo>
                    <a:pt x="771" y="3202"/>
                    <a:pt x="857" y="3349"/>
                    <a:pt x="941" y="3498"/>
                  </a:cubicBezTo>
                  <a:lnTo>
                    <a:pt x="1045" y="3709"/>
                  </a:lnTo>
                  <a:cubicBezTo>
                    <a:pt x="1094" y="3807"/>
                    <a:pt x="1139" y="3907"/>
                    <a:pt x="1180" y="4008"/>
                  </a:cubicBezTo>
                  <a:lnTo>
                    <a:pt x="1180" y="4006"/>
                  </a:lnTo>
                  <a:cubicBezTo>
                    <a:pt x="1246" y="4180"/>
                    <a:pt x="1303" y="4358"/>
                    <a:pt x="1349" y="4538"/>
                  </a:cubicBezTo>
                  <a:lnTo>
                    <a:pt x="1349" y="4540"/>
                  </a:lnTo>
                  <a:cubicBezTo>
                    <a:pt x="1351" y="4545"/>
                    <a:pt x="1352" y="4551"/>
                    <a:pt x="1354" y="4557"/>
                  </a:cubicBezTo>
                  <a:lnTo>
                    <a:pt x="1352" y="4548"/>
                  </a:lnTo>
                  <a:lnTo>
                    <a:pt x="1352" y="4548"/>
                  </a:lnTo>
                  <a:cubicBezTo>
                    <a:pt x="1381" y="4668"/>
                    <a:pt x="1403" y="4790"/>
                    <a:pt x="1417" y="4912"/>
                  </a:cubicBezTo>
                  <a:cubicBezTo>
                    <a:pt x="1417" y="4905"/>
                    <a:pt x="1416" y="4899"/>
                    <a:pt x="1416" y="4893"/>
                  </a:cubicBezTo>
                  <a:lnTo>
                    <a:pt x="1416" y="4893"/>
                  </a:lnTo>
                  <a:cubicBezTo>
                    <a:pt x="1430" y="5024"/>
                    <a:pt x="1438" y="5157"/>
                    <a:pt x="1436" y="5289"/>
                  </a:cubicBezTo>
                  <a:lnTo>
                    <a:pt x="1436" y="5274"/>
                  </a:lnTo>
                  <a:cubicBezTo>
                    <a:pt x="1435" y="5409"/>
                    <a:pt x="1424" y="5543"/>
                    <a:pt x="1405" y="5675"/>
                  </a:cubicBezTo>
                  <a:cubicBezTo>
                    <a:pt x="1384" y="5786"/>
                    <a:pt x="1365" y="5895"/>
                    <a:pt x="1335" y="6003"/>
                  </a:cubicBezTo>
                  <a:cubicBezTo>
                    <a:pt x="1325" y="6039"/>
                    <a:pt x="1313" y="6074"/>
                    <a:pt x="1299" y="6109"/>
                  </a:cubicBezTo>
                  <a:cubicBezTo>
                    <a:pt x="1292" y="6124"/>
                    <a:pt x="1284" y="6140"/>
                    <a:pt x="1276" y="6154"/>
                  </a:cubicBezTo>
                  <a:lnTo>
                    <a:pt x="1268" y="6166"/>
                  </a:lnTo>
                  <a:cubicBezTo>
                    <a:pt x="1264" y="6168"/>
                    <a:pt x="1262" y="6172"/>
                    <a:pt x="1259" y="6176"/>
                  </a:cubicBezTo>
                  <a:lnTo>
                    <a:pt x="1259" y="6176"/>
                  </a:lnTo>
                  <a:cubicBezTo>
                    <a:pt x="1251" y="6182"/>
                    <a:pt x="1243" y="6189"/>
                    <a:pt x="1235" y="6196"/>
                  </a:cubicBezTo>
                  <a:cubicBezTo>
                    <a:pt x="1219" y="6207"/>
                    <a:pt x="1202" y="6218"/>
                    <a:pt x="1185" y="6227"/>
                  </a:cubicBezTo>
                  <a:cubicBezTo>
                    <a:pt x="1173" y="6234"/>
                    <a:pt x="1162" y="6238"/>
                    <a:pt x="1150" y="6242"/>
                  </a:cubicBezTo>
                  <a:lnTo>
                    <a:pt x="1164" y="6237"/>
                  </a:lnTo>
                  <a:lnTo>
                    <a:pt x="1142" y="6243"/>
                  </a:lnTo>
                  <a:cubicBezTo>
                    <a:pt x="1121" y="6249"/>
                    <a:pt x="1102" y="6253"/>
                    <a:pt x="1082" y="6254"/>
                  </a:cubicBezTo>
                  <a:cubicBezTo>
                    <a:pt x="1069" y="6256"/>
                    <a:pt x="1056" y="6257"/>
                    <a:pt x="1044" y="6257"/>
                  </a:cubicBezTo>
                  <a:cubicBezTo>
                    <a:pt x="1021" y="6256"/>
                    <a:pt x="998" y="6256"/>
                    <a:pt x="976" y="6253"/>
                  </a:cubicBezTo>
                  <a:cubicBezTo>
                    <a:pt x="942" y="6246"/>
                    <a:pt x="911" y="6240"/>
                    <a:pt x="879" y="6230"/>
                  </a:cubicBezTo>
                  <a:cubicBezTo>
                    <a:pt x="843" y="6218"/>
                    <a:pt x="808" y="6205"/>
                    <a:pt x="771" y="6191"/>
                  </a:cubicBezTo>
                  <a:cubicBezTo>
                    <a:pt x="752" y="6181"/>
                    <a:pt x="733" y="6175"/>
                    <a:pt x="714" y="6162"/>
                  </a:cubicBezTo>
                  <a:cubicBezTo>
                    <a:pt x="694" y="6148"/>
                    <a:pt x="676" y="6135"/>
                    <a:pt x="657" y="6120"/>
                  </a:cubicBezTo>
                  <a:cubicBezTo>
                    <a:pt x="635" y="6102"/>
                    <a:pt x="613" y="6082"/>
                    <a:pt x="594" y="6061"/>
                  </a:cubicBezTo>
                  <a:cubicBezTo>
                    <a:pt x="580" y="6044"/>
                    <a:pt x="566" y="6029"/>
                    <a:pt x="553" y="6012"/>
                  </a:cubicBezTo>
                  <a:lnTo>
                    <a:pt x="553" y="6012"/>
                  </a:lnTo>
                  <a:cubicBezTo>
                    <a:pt x="537" y="5989"/>
                    <a:pt x="521" y="5965"/>
                    <a:pt x="507" y="5941"/>
                  </a:cubicBezTo>
                  <a:cubicBezTo>
                    <a:pt x="494" y="5917"/>
                    <a:pt x="485" y="5892"/>
                    <a:pt x="475" y="5868"/>
                  </a:cubicBezTo>
                  <a:lnTo>
                    <a:pt x="475" y="5868"/>
                  </a:lnTo>
                  <a:cubicBezTo>
                    <a:pt x="479" y="5874"/>
                    <a:pt x="480" y="5881"/>
                    <a:pt x="483" y="5887"/>
                  </a:cubicBezTo>
                  <a:cubicBezTo>
                    <a:pt x="474" y="5862"/>
                    <a:pt x="466" y="5835"/>
                    <a:pt x="460" y="5808"/>
                  </a:cubicBezTo>
                  <a:cubicBezTo>
                    <a:pt x="450" y="5771"/>
                    <a:pt x="442" y="5735"/>
                    <a:pt x="439" y="5700"/>
                  </a:cubicBezTo>
                  <a:cubicBezTo>
                    <a:pt x="436" y="5664"/>
                    <a:pt x="433" y="5629"/>
                    <a:pt x="433" y="5594"/>
                  </a:cubicBezTo>
                  <a:cubicBezTo>
                    <a:pt x="433" y="5572"/>
                    <a:pt x="434" y="5551"/>
                    <a:pt x="437" y="5529"/>
                  </a:cubicBezTo>
                  <a:cubicBezTo>
                    <a:pt x="437" y="5524"/>
                    <a:pt x="437" y="5520"/>
                    <a:pt x="441" y="5513"/>
                  </a:cubicBezTo>
                  <a:cubicBezTo>
                    <a:pt x="444" y="5507"/>
                    <a:pt x="445" y="5499"/>
                    <a:pt x="448" y="5493"/>
                  </a:cubicBezTo>
                  <a:cubicBezTo>
                    <a:pt x="453" y="5483"/>
                    <a:pt x="460" y="5472"/>
                    <a:pt x="463" y="5466"/>
                  </a:cubicBezTo>
                  <a:cubicBezTo>
                    <a:pt x="467" y="5460"/>
                    <a:pt x="471" y="5453"/>
                    <a:pt x="475" y="5448"/>
                  </a:cubicBezTo>
                  <a:cubicBezTo>
                    <a:pt x="491" y="5431"/>
                    <a:pt x="507" y="5415"/>
                    <a:pt x="521" y="5398"/>
                  </a:cubicBezTo>
                  <a:cubicBezTo>
                    <a:pt x="586" y="5328"/>
                    <a:pt x="581" y="5221"/>
                    <a:pt x="513" y="5156"/>
                  </a:cubicBezTo>
                  <a:cubicBezTo>
                    <a:pt x="480" y="5125"/>
                    <a:pt x="438" y="5110"/>
                    <a:pt x="397" y="5110"/>
                  </a:cubicBezTo>
                  <a:cubicBezTo>
                    <a:pt x="350" y="5110"/>
                    <a:pt x="304" y="5128"/>
                    <a:pt x="270" y="5165"/>
                  </a:cubicBezTo>
                  <a:cubicBezTo>
                    <a:pt x="213" y="5227"/>
                    <a:pt x="157" y="5290"/>
                    <a:pt x="127" y="5371"/>
                  </a:cubicBezTo>
                  <a:cubicBezTo>
                    <a:pt x="100" y="5447"/>
                    <a:pt x="88" y="5526"/>
                    <a:pt x="91" y="5605"/>
                  </a:cubicBezTo>
                  <a:cubicBezTo>
                    <a:pt x="97" y="5771"/>
                    <a:pt x="129" y="5941"/>
                    <a:pt x="205" y="6090"/>
                  </a:cubicBezTo>
                  <a:cubicBezTo>
                    <a:pt x="279" y="6237"/>
                    <a:pt x="391" y="6360"/>
                    <a:pt x="531" y="6447"/>
                  </a:cubicBezTo>
                  <a:cubicBezTo>
                    <a:pt x="599" y="6490"/>
                    <a:pt x="672" y="6523"/>
                    <a:pt x="748" y="6547"/>
                  </a:cubicBezTo>
                  <a:cubicBezTo>
                    <a:pt x="827" y="6576"/>
                    <a:pt x="909" y="6591"/>
                    <a:pt x="995" y="6598"/>
                  </a:cubicBezTo>
                  <a:lnTo>
                    <a:pt x="1028" y="6598"/>
                  </a:lnTo>
                  <a:cubicBezTo>
                    <a:pt x="1032" y="6598"/>
                    <a:pt x="1037" y="6598"/>
                    <a:pt x="1041" y="6598"/>
                  </a:cubicBezTo>
                  <a:cubicBezTo>
                    <a:pt x="1118" y="6598"/>
                    <a:pt x="1195" y="6585"/>
                    <a:pt x="1268" y="6561"/>
                  </a:cubicBezTo>
                  <a:cubicBezTo>
                    <a:pt x="1343" y="6534"/>
                    <a:pt x="1409" y="6495"/>
                    <a:pt x="1469" y="6443"/>
                  </a:cubicBezTo>
                  <a:cubicBezTo>
                    <a:pt x="1595" y="6340"/>
                    <a:pt x="1640" y="6170"/>
                    <a:pt x="1674" y="6018"/>
                  </a:cubicBezTo>
                  <a:cubicBezTo>
                    <a:pt x="1729" y="5776"/>
                    <a:pt x="1758" y="5529"/>
                    <a:pt x="1761" y="5281"/>
                  </a:cubicBezTo>
                  <a:cubicBezTo>
                    <a:pt x="1761" y="5021"/>
                    <a:pt x="1732" y="4763"/>
                    <a:pt x="1672" y="4511"/>
                  </a:cubicBezTo>
                  <a:cubicBezTo>
                    <a:pt x="1614" y="4269"/>
                    <a:pt x="1538" y="4033"/>
                    <a:pt x="1441" y="3804"/>
                  </a:cubicBezTo>
                  <a:cubicBezTo>
                    <a:pt x="1392" y="3687"/>
                    <a:pt x="1333" y="3574"/>
                    <a:pt x="1278" y="3460"/>
                  </a:cubicBezTo>
                  <a:cubicBezTo>
                    <a:pt x="1243" y="3391"/>
                    <a:pt x="1207" y="3323"/>
                    <a:pt x="1167" y="3254"/>
                  </a:cubicBezTo>
                  <a:cubicBezTo>
                    <a:pt x="1121" y="3174"/>
                    <a:pt x="1078" y="3090"/>
                    <a:pt x="1026" y="3011"/>
                  </a:cubicBezTo>
                  <a:cubicBezTo>
                    <a:pt x="969" y="2919"/>
                    <a:pt x="911" y="2827"/>
                    <a:pt x="852" y="2735"/>
                  </a:cubicBezTo>
                  <a:cubicBezTo>
                    <a:pt x="735" y="2553"/>
                    <a:pt x="605" y="2379"/>
                    <a:pt x="499" y="2191"/>
                  </a:cubicBezTo>
                  <a:cubicBezTo>
                    <a:pt x="472" y="2140"/>
                    <a:pt x="447" y="2086"/>
                    <a:pt x="425" y="2032"/>
                  </a:cubicBezTo>
                  <a:lnTo>
                    <a:pt x="425" y="2036"/>
                  </a:lnTo>
                  <a:cubicBezTo>
                    <a:pt x="406" y="1982"/>
                    <a:pt x="388" y="1926"/>
                    <a:pt x="374" y="1871"/>
                  </a:cubicBezTo>
                  <a:cubicBezTo>
                    <a:pt x="365" y="1825"/>
                    <a:pt x="357" y="1779"/>
                    <a:pt x="350" y="1733"/>
                  </a:cubicBezTo>
                  <a:cubicBezTo>
                    <a:pt x="350" y="1733"/>
                    <a:pt x="350" y="1735"/>
                    <a:pt x="350" y="1735"/>
                  </a:cubicBezTo>
                  <a:cubicBezTo>
                    <a:pt x="344" y="1664"/>
                    <a:pt x="341" y="1593"/>
                    <a:pt x="341" y="1522"/>
                  </a:cubicBezTo>
                  <a:lnTo>
                    <a:pt x="341" y="1522"/>
                  </a:lnTo>
                  <a:cubicBezTo>
                    <a:pt x="343" y="1456"/>
                    <a:pt x="349" y="1390"/>
                    <a:pt x="358" y="1326"/>
                  </a:cubicBezTo>
                  <a:cubicBezTo>
                    <a:pt x="368" y="1266"/>
                    <a:pt x="380" y="1208"/>
                    <a:pt x="396" y="1147"/>
                  </a:cubicBezTo>
                  <a:cubicBezTo>
                    <a:pt x="410" y="1103"/>
                    <a:pt x="428" y="1059"/>
                    <a:pt x="447" y="1016"/>
                  </a:cubicBezTo>
                  <a:cubicBezTo>
                    <a:pt x="479" y="948"/>
                    <a:pt x="513" y="883"/>
                    <a:pt x="551" y="818"/>
                  </a:cubicBezTo>
                  <a:cubicBezTo>
                    <a:pt x="589" y="758"/>
                    <a:pt x="629" y="699"/>
                    <a:pt x="673" y="644"/>
                  </a:cubicBezTo>
                  <a:cubicBezTo>
                    <a:pt x="711" y="597"/>
                    <a:pt x="752" y="551"/>
                    <a:pt x="795" y="508"/>
                  </a:cubicBezTo>
                  <a:cubicBezTo>
                    <a:pt x="817" y="489"/>
                    <a:pt x="841" y="467"/>
                    <a:pt x="865" y="449"/>
                  </a:cubicBezTo>
                  <a:cubicBezTo>
                    <a:pt x="890" y="432"/>
                    <a:pt x="915" y="415"/>
                    <a:pt x="942" y="400"/>
                  </a:cubicBezTo>
                  <a:cubicBezTo>
                    <a:pt x="960" y="391"/>
                    <a:pt x="976" y="381"/>
                    <a:pt x="995" y="375"/>
                  </a:cubicBezTo>
                  <a:cubicBezTo>
                    <a:pt x="1015" y="369"/>
                    <a:pt x="1034" y="362"/>
                    <a:pt x="1055" y="356"/>
                  </a:cubicBezTo>
                  <a:cubicBezTo>
                    <a:pt x="1080" y="351"/>
                    <a:pt x="1104" y="346"/>
                    <a:pt x="1129" y="343"/>
                  </a:cubicBezTo>
                  <a:lnTo>
                    <a:pt x="1129" y="343"/>
                  </a:lnTo>
                  <a:lnTo>
                    <a:pt x="1109" y="346"/>
                  </a:lnTo>
                  <a:cubicBezTo>
                    <a:pt x="1145" y="342"/>
                    <a:pt x="1180" y="339"/>
                    <a:pt x="1216" y="339"/>
                  </a:cubicBezTo>
                  <a:cubicBezTo>
                    <a:pt x="1237" y="340"/>
                    <a:pt x="1259" y="342"/>
                    <a:pt x="1278" y="343"/>
                  </a:cubicBezTo>
                  <a:cubicBezTo>
                    <a:pt x="1286" y="345"/>
                    <a:pt x="1293" y="346"/>
                    <a:pt x="1301" y="348"/>
                  </a:cubicBezTo>
                  <a:lnTo>
                    <a:pt x="1301" y="348"/>
                  </a:lnTo>
                  <a:cubicBezTo>
                    <a:pt x="1319" y="355"/>
                    <a:pt x="1337" y="361"/>
                    <a:pt x="1354" y="369"/>
                  </a:cubicBezTo>
                  <a:lnTo>
                    <a:pt x="1333" y="361"/>
                  </a:lnTo>
                  <a:lnTo>
                    <a:pt x="1333" y="361"/>
                  </a:lnTo>
                  <a:cubicBezTo>
                    <a:pt x="1348" y="367"/>
                    <a:pt x="1362" y="373"/>
                    <a:pt x="1376" y="381"/>
                  </a:cubicBezTo>
                  <a:cubicBezTo>
                    <a:pt x="1393" y="392"/>
                    <a:pt x="1409" y="403"/>
                    <a:pt x="1425" y="416"/>
                  </a:cubicBezTo>
                  <a:cubicBezTo>
                    <a:pt x="1433" y="426"/>
                    <a:pt x="1443" y="434"/>
                    <a:pt x="1452" y="443"/>
                  </a:cubicBezTo>
                  <a:cubicBezTo>
                    <a:pt x="1465" y="457"/>
                    <a:pt x="1477" y="473"/>
                    <a:pt x="1488" y="489"/>
                  </a:cubicBezTo>
                  <a:cubicBezTo>
                    <a:pt x="1495" y="498"/>
                    <a:pt x="1503" y="510"/>
                    <a:pt x="1509" y="521"/>
                  </a:cubicBezTo>
                  <a:cubicBezTo>
                    <a:pt x="1430" y="544"/>
                    <a:pt x="1378" y="617"/>
                    <a:pt x="1382" y="699"/>
                  </a:cubicBezTo>
                  <a:cubicBezTo>
                    <a:pt x="1389" y="779"/>
                    <a:pt x="1393" y="858"/>
                    <a:pt x="1400" y="937"/>
                  </a:cubicBezTo>
                  <a:cubicBezTo>
                    <a:pt x="1403" y="967"/>
                    <a:pt x="1405" y="997"/>
                    <a:pt x="1406" y="1026"/>
                  </a:cubicBezTo>
                  <a:cubicBezTo>
                    <a:pt x="1408" y="1060"/>
                    <a:pt x="1412" y="1094"/>
                    <a:pt x="1422" y="1125"/>
                  </a:cubicBezTo>
                  <a:cubicBezTo>
                    <a:pt x="1433" y="1155"/>
                    <a:pt x="1450" y="1182"/>
                    <a:pt x="1471" y="1206"/>
                  </a:cubicBezTo>
                  <a:cubicBezTo>
                    <a:pt x="1503" y="1249"/>
                    <a:pt x="1552" y="1269"/>
                    <a:pt x="1601" y="1269"/>
                  </a:cubicBezTo>
                  <a:cubicBezTo>
                    <a:pt x="1643" y="1269"/>
                    <a:pt x="1685" y="1255"/>
                    <a:pt x="1718" y="1230"/>
                  </a:cubicBezTo>
                  <a:cubicBezTo>
                    <a:pt x="1788" y="1176"/>
                    <a:pt x="1829" y="1094"/>
                    <a:pt x="1854" y="1011"/>
                  </a:cubicBezTo>
                  <a:cubicBezTo>
                    <a:pt x="1881" y="927"/>
                    <a:pt x="1897" y="842"/>
                    <a:pt x="1900" y="753"/>
                  </a:cubicBezTo>
                  <a:cubicBezTo>
                    <a:pt x="1908" y="576"/>
                    <a:pt x="1853" y="391"/>
                    <a:pt x="1737" y="253"/>
                  </a:cubicBezTo>
                  <a:cubicBezTo>
                    <a:pt x="1625" y="120"/>
                    <a:pt x="1463" y="16"/>
                    <a:pt x="1286" y="3"/>
                  </a:cubicBezTo>
                  <a:cubicBezTo>
                    <a:pt x="1263" y="2"/>
                    <a:pt x="1239" y="1"/>
                    <a:pt x="1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7" name="Google Shape;8077;p17"/>
            <p:cNvSpPr/>
            <p:nvPr/>
          </p:nvSpPr>
          <p:spPr>
            <a:xfrm>
              <a:off x="3657029" y="1726814"/>
              <a:ext cx="64025" cy="70628"/>
            </a:xfrm>
            <a:custGeom>
              <a:avLst/>
              <a:gdLst/>
              <a:ahLst/>
              <a:cxnLst/>
              <a:rect l="l" t="t" r="r" b="b"/>
              <a:pathLst>
                <a:path w="2203" h="2430" extrusionOk="0">
                  <a:moveTo>
                    <a:pt x="425" y="1176"/>
                  </a:moveTo>
                  <a:lnTo>
                    <a:pt x="427" y="1181"/>
                  </a:lnTo>
                  <a:lnTo>
                    <a:pt x="427" y="1181"/>
                  </a:lnTo>
                  <a:cubicBezTo>
                    <a:pt x="427" y="1179"/>
                    <a:pt x="426" y="1178"/>
                    <a:pt x="425" y="1176"/>
                  </a:cubicBezTo>
                  <a:close/>
                  <a:moveTo>
                    <a:pt x="1290" y="331"/>
                  </a:moveTo>
                  <a:lnTo>
                    <a:pt x="1290" y="331"/>
                  </a:lnTo>
                  <a:cubicBezTo>
                    <a:pt x="1304" y="331"/>
                    <a:pt x="1318" y="332"/>
                    <a:pt x="1331" y="334"/>
                  </a:cubicBezTo>
                  <a:cubicBezTo>
                    <a:pt x="1357" y="338"/>
                    <a:pt x="1384" y="345"/>
                    <a:pt x="1411" y="351"/>
                  </a:cubicBezTo>
                  <a:cubicBezTo>
                    <a:pt x="1460" y="365"/>
                    <a:pt x="1506" y="381"/>
                    <a:pt x="1554" y="400"/>
                  </a:cubicBezTo>
                  <a:cubicBezTo>
                    <a:pt x="1582" y="414"/>
                    <a:pt x="1609" y="429"/>
                    <a:pt x="1638" y="444"/>
                  </a:cubicBezTo>
                  <a:cubicBezTo>
                    <a:pt x="1661" y="460"/>
                    <a:pt x="1684" y="476"/>
                    <a:pt x="1706" y="492"/>
                  </a:cubicBezTo>
                  <a:cubicBezTo>
                    <a:pt x="1712" y="498"/>
                    <a:pt x="1720" y="505"/>
                    <a:pt x="1725" y="511"/>
                  </a:cubicBezTo>
                  <a:cubicBezTo>
                    <a:pt x="1737" y="525"/>
                    <a:pt x="1750" y="538"/>
                    <a:pt x="1763" y="555"/>
                  </a:cubicBezTo>
                  <a:cubicBezTo>
                    <a:pt x="1774" y="573"/>
                    <a:pt x="1786" y="590"/>
                    <a:pt x="1796" y="608"/>
                  </a:cubicBezTo>
                  <a:cubicBezTo>
                    <a:pt x="1804" y="625"/>
                    <a:pt x="1813" y="642"/>
                    <a:pt x="1821" y="661"/>
                  </a:cubicBezTo>
                  <a:cubicBezTo>
                    <a:pt x="1831" y="690"/>
                    <a:pt x="1842" y="715"/>
                    <a:pt x="1848" y="747"/>
                  </a:cubicBezTo>
                  <a:cubicBezTo>
                    <a:pt x="1855" y="777"/>
                    <a:pt x="1862" y="809"/>
                    <a:pt x="1864" y="840"/>
                  </a:cubicBezTo>
                  <a:cubicBezTo>
                    <a:pt x="1867" y="870"/>
                    <a:pt x="1870" y="897"/>
                    <a:pt x="1870" y="930"/>
                  </a:cubicBezTo>
                  <a:cubicBezTo>
                    <a:pt x="1869" y="964"/>
                    <a:pt x="1866" y="997"/>
                    <a:pt x="1861" y="1029"/>
                  </a:cubicBezTo>
                  <a:cubicBezTo>
                    <a:pt x="1856" y="1057"/>
                    <a:pt x="1851" y="1082"/>
                    <a:pt x="1845" y="1108"/>
                  </a:cubicBezTo>
                  <a:cubicBezTo>
                    <a:pt x="1813" y="1211"/>
                    <a:pt x="1777" y="1312"/>
                    <a:pt x="1734" y="1410"/>
                  </a:cubicBezTo>
                  <a:lnTo>
                    <a:pt x="1736" y="1407"/>
                  </a:lnTo>
                  <a:lnTo>
                    <a:pt x="1736" y="1407"/>
                  </a:lnTo>
                  <a:cubicBezTo>
                    <a:pt x="1695" y="1500"/>
                    <a:pt x="1647" y="1591"/>
                    <a:pt x="1595" y="1679"/>
                  </a:cubicBezTo>
                  <a:lnTo>
                    <a:pt x="1595" y="1678"/>
                  </a:lnTo>
                  <a:cubicBezTo>
                    <a:pt x="1555" y="1743"/>
                    <a:pt x="1511" y="1806"/>
                    <a:pt x="1465" y="1866"/>
                  </a:cubicBezTo>
                  <a:cubicBezTo>
                    <a:pt x="1432" y="1904"/>
                    <a:pt x="1397" y="1942"/>
                    <a:pt x="1362" y="1977"/>
                  </a:cubicBezTo>
                  <a:cubicBezTo>
                    <a:pt x="1345" y="1991"/>
                    <a:pt x="1326" y="2008"/>
                    <a:pt x="1308" y="2020"/>
                  </a:cubicBezTo>
                  <a:cubicBezTo>
                    <a:pt x="1291" y="2032"/>
                    <a:pt x="1275" y="2043"/>
                    <a:pt x="1256" y="2053"/>
                  </a:cubicBezTo>
                  <a:cubicBezTo>
                    <a:pt x="1239" y="2062"/>
                    <a:pt x="1221" y="2070"/>
                    <a:pt x="1201" y="2078"/>
                  </a:cubicBezTo>
                  <a:cubicBezTo>
                    <a:pt x="1193" y="2081"/>
                    <a:pt x="1185" y="2084"/>
                    <a:pt x="1175" y="2086"/>
                  </a:cubicBezTo>
                  <a:cubicBezTo>
                    <a:pt x="1168" y="2088"/>
                    <a:pt x="1160" y="2089"/>
                    <a:pt x="1152" y="2091"/>
                  </a:cubicBezTo>
                  <a:cubicBezTo>
                    <a:pt x="1148" y="2091"/>
                    <a:pt x="1144" y="2091"/>
                    <a:pt x="1140" y="2091"/>
                  </a:cubicBezTo>
                  <a:cubicBezTo>
                    <a:pt x="1132" y="2091"/>
                    <a:pt x="1124" y="2091"/>
                    <a:pt x="1118" y="2091"/>
                  </a:cubicBezTo>
                  <a:cubicBezTo>
                    <a:pt x="1111" y="2091"/>
                    <a:pt x="1103" y="2089"/>
                    <a:pt x="1096" y="2089"/>
                  </a:cubicBezTo>
                  <a:lnTo>
                    <a:pt x="1088" y="2086"/>
                  </a:lnTo>
                  <a:lnTo>
                    <a:pt x="1066" y="2078"/>
                  </a:lnTo>
                  <a:lnTo>
                    <a:pt x="1079" y="2084"/>
                  </a:lnTo>
                  <a:cubicBezTo>
                    <a:pt x="1035" y="2064"/>
                    <a:pt x="992" y="2042"/>
                    <a:pt x="951" y="2018"/>
                  </a:cubicBezTo>
                  <a:cubicBezTo>
                    <a:pt x="916" y="1996"/>
                    <a:pt x="883" y="1972"/>
                    <a:pt x="851" y="1945"/>
                  </a:cubicBezTo>
                  <a:lnTo>
                    <a:pt x="851" y="1945"/>
                  </a:lnTo>
                  <a:lnTo>
                    <a:pt x="868" y="1959"/>
                  </a:lnTo>
                  <a:cubicBezTo>
                    <a:pt x="838" y="1934"/>
                    <a:pt x="808" y="1907"/>
                    <a:pt x="781" y="1879"/>
                  </a:cubicBezTo>
                  <a:cubicBezTo>
                    <a:pt x="742" y="1836"/>
                    <a:pt x="705" y="1792"/>
                    <a:pt x="670" y="1744"/>
                  </a:cubicBezTo>
                  <a:cubicBezTo>
                    <a:pt x="645" y="1709"/>
                    <a:pt x="623" y="1673"/>
                    <a:pt x="601" y="1635"/>
                  </a:cubicBezTo>
                  <a:cubicBezTo>
                    <a:pt x="564" y="1564"/>
                    <a:pt x="531" y="1491"/>
                    <a:pt x="501" y="1416"/>
                  </a:cubicBezTo>
                  <a:cubicBezTo>
                    <a:pt x="473" y="1342"/>
                    <a:pt x="449" y="1267"/>
                    <a:pt x="429" y="1190"/>
                  </a:cubicBezTo>
                  <a:lnTo>
                    <a:pt x="429" y="1190"/>
                  </a:lnTo>
                  <a:cubicBezTo>
                    <a:pt x="428" y="1189"/>
                    <a:pt x="428" y="1188"/>
                    <a:pt x="428" y="1187"/>
                  </a:cubicBezTo>
                  <a:lnTo>
                    <a:pt x="427" y="1181"/>
                  </a:lnTo>
                  <a:lnTo>
                    <a:pt x="427" y="1181"/>
                  </a:lnTo>
                  <a:cubicBezTo>
                    <a:pt x="427" y="1182"/>
                    <a:pt x="427" y="1183"/>
                    <a:pt x="427" y="1184"/>
                  </a:cubicBezTo>
                  <a:cubicBezTo>
                    <a:pt x="412" y="1122"/>
                    <a:pt x="401" y="1059"/>
                    <a:pt x="393" y="995"/>
                  </a:cubicBezTo>
                  <a:cubicBezTo>
                    <a:pt x="389" y="942"/>
                    <a:pt x="384" y="889"/>
                    <a:pt x="384" y="837"/>
                  </a:cubicBezTo>
                  <a:cubicBezTo>
                    <a:pt x="386" y="786"/>
                    <a:pt x="389" y="737"/>
                    <a:pt x="395" y="690"/>
                  </a:cubicBezTo>
                  <a:cubicBezTo>
                    <a:pt x="397" y="682"/>
                    <a:pt x="398" y="676"/>
                    <a:pt x="400" y="669"/>
                  </a:cubicBezTo>
                  <a:cubicBezTo>
                    <a:pt x="428" y="688"/>
                    <a:pt x="460" y="697"/>
                    <a:pt x="492" y="697"/>
                  </a:cubicBezTo>
                  <a:cubicBezTo>
                    <a:pt x="530" y="697"/>
                    <a:pt x="567" y="684"/>
                    <a:pt x="598" y="660"/>
                  </a:cubicBezTo>
                  <a:cubicBezTo>
                    <a:pt x="623" y="638"/>
                    <a:pt x="650" y="617"/>
                    <a:pt x="677" y="596"/>
                  </a:cubicBezTo>
                  <a:cubicBezTo>
                    <a:pt x="745" y="547"/>
                    <a:pt x="814" y="503"/>
                    <a:pt x="889" y="462"/>
                  </a:cubicBezTo>
                  <a:cubicBezTo>
                    <a:pt x="947" y="430"/>
                    <a:pt x="1008" y="403"/>
                    <a:pt x="1068" y="378"/>
                  </a:cubicBezTo>
                  <a:cubicBezTo>
                    <a:pt x="1098" y="367"/>
                    <a:pt x="1128" y="357"/>
                    <a:pt x="1158" y="348"/>
                  </a:cubicBezTo>
                  <a:cubicBezTo>
                    <a:pt x="1183" y="343"/>
                    <a:pt x="1210" y="337"/>
                    <a:pt x="1234" y="335"/>
                  </a:cubicBezTo>
                  <a:cubicBezTo>
                    <a:pt x="1252" y="333"/>
                    <a:pt x="1272" y="331"/>
                    <a:pt x="1290" y="331"/>
                  </a:cubicBezTo>
                  <a:close/>
                  <a:moveTo>
                    <a:pt x="1299" y="0"/>
                  </a:moveTo>
                  <a:cubicBezTo>
                    <a:pt x="1201" y="0"/>
                    <a:pt x="1103" y="17"/>
                    <a:pt x="1009" y="49"/>
                  </a:cubicBezTo>
                  <a:cubicBezTo>
                    <a:pt x="821" y="117"/>
                    <a:pt x="644" y="212"/>
                    <a:pt x="482" y="332"/>
                  </a:cubicBezTo>
                  <a:cubicBezTo>
                    <a:pt x="474" y="323"/>
                    <a:pt x="466" y="313"/>
                    <a:pt x="458" y="304"/>
                  </a:cubicBezTo>
                  <a:cubicBezTo>
                    <a:pt x="420" y="268"/>
                    <a:pt x="370" y="249"/>
                    <a:pt x="317" y="249"/>
                  </a:cubicBezTo>
                  <a:cubicBezTo>
                    <a:pt x="313" y="249"/>
                    <a:pt x="309" y="250"/>
                    <a:pt x="305" y="250"/>
                  </a:cubicBezTo>
                  <a:cubicBezTo>
                    <a:pt x="134" y="261"/>
                    <a:pt x="74" y="482"/>
                    <a:pt x="55" y="622"/>
                  </a:cubicBezTo>
                  <a:cubicBezTo>
                    <a:pt x="1" y="991"/>
                    <a:pt x="101" y="1372"/>
                    <a:pt x="260" y="1703"/>
                  </a:cubicBezTo>
                  <a:cubicBezTo>
                    <a:pt x="363" y="1915"/>
                    <a:pt x="514" y="2119"/>
                    <a:pt x="707" y="2259"/>
                  </a:cubicBezTo>
                  <a:cubicBezTo>
                    <a:pt x="805" y="2330"/>
                    <a:pt x="913" y="2390"/>
                    <a:pt x="1028" y="2420"/>
                  </a:cubicBezTo>
                  <a:cubicBezTo>
                    <a:pt x="1052" y="2427"/>
                    <a:pt x="1076" y="2430"/>
                    <a:pt x="1100" y="2430"/>
                  </a:cubicBezTo>
                  <a:cubicBezTo>
                    <a:pt x="1105" y="2430"/>
                    <a:pt x="1110" y="2430"/>
                    <a:pt x="1115" y="2430"/>
                  </a:cubicBezTo>
                  <a:cubicBezTo>
                    <a:pt x="1139" y="2430"/>
                    <a:pt x="1163" y="2428"/>
                    <a:pt x="1188" y="2426"/>
                  </a:cubicBezTo>
                  <a:cubicBezTo>
                    <a:pt x="1237" y="2420"/>
                    <a:pt x="1285" y="2407"/>
                    <a:pt x="1331" y="2388"/>
                  </a:cubicBezTo>
                  <a:cubicBezTo>
                    <a:pt x="1546" y="2303"/>
                    <a:pt x="1710" y="2121"/>
                    <a:pt x="1831" y="1929"/>
                  </a:cubicBezTo>
                  <a:cubicBezTo>
                    <a:pt x="1968" y="1714"/>
                    <a:pt x="2076" y="1480"/>
                    <a:pt x="2149" y="1236"/>
                  </a:cubicBezTo>
                  <a:cubicBezTo>
                    <a:pt x="2185" y="1119"/>
                    <a:pt x="2203" y="995"/>
                    <a:pt x="2198" y="873"/>
                  </a:cubicBezTo>
                  <a:cubicBezTo>
                    <a:pt x="2192" y="763"/>
                    <a:pt x="2170" y="653"/>
                    <a:pt x="2132" y="551"/>
                  </a:cubicBezTo>
                  <a:cubicBezTo>
                    <a:pt x="2094" y="448"/>
                    <a:pt x="2035" y="354"/>
                    <a:pt x="1959" y="277"/>
                  </a:cubicBezTo>
                  <a:cubicBezTo>
                    <a:pt x="1878" y="199"/>
                    <a:pt x="1783" y="137"/>
                    <a:pt x="1679" y="95"/>
                  </a:cubicBezTo>
                  <a:cubicBezTo>
                    <a:pt x="1619" y="69"/>
                    <a:pt x="1558" y="47"/>
                    <a:pt x="1495" y="31"/>
                  </a:cubicBezTo>
                  <a:cubicBezTo>
                    <a:pt x="1445" y="14"/>
                    <a:pt x="1391" y="4"/>
                    <a:pt x="1337" y="1"/>
                  </a:cubicBezTo>
                  <a:cubicBezTo>
                    <a:pt x="1324" y="1"/>
                    <a:pt x="1311" y="0"/>
                    <a:pt x="1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8" name="Google Shape;8078;p17"/>
            <p:cNvSpPr/>
            <p:nvPr/>
          </p:nvSpPr>
          <p:spPr>
            <a:xfrm>
              <a:off x="3645229" y="1404090"/>
              <a:ext cx="30254" cy="78882"/>
            </a:xfrm>
            <a:custGeom>
              <a:avLst/>
              <a:gdLst/>
              <a:ahLst/>
              <a:cxnLst/>
              <a:rect l="l" t="t" r="r" b="b"/>
              <a:pathLst>
                <a:path w="1041" h="2714" extrusionOk="0">
                  <a:moveTo>
                    <a:pt x="864" y="0"/>
                  </a:moveTo>
                  <a:cubicBezTo>
                    <a:pt x="802" y="0"/>
                    <a:pt x="738" y="33"/>
                    <a:pt x="711" y="92"/>
                  </a:cubicBezTo>
                  <a:cubicBezTo>
                    <a:pt x="647" y="227"/>
                    <a:pt x="586" y="360"/>
                    <a:pt x="519" y="491"/>
                  </a:cubicBezTo>
                  <a:cubicBezTo>
                    <a:pt x="461" y="605"/>
                    <a:pt x="396" y="714"/>
                    <a:pt x="331" y="824"/>
                  </a:cubicBezTo>
                  <a:cubicBezTo>
                    <a:pt x="282" y="900"/>
                    <a:pt x="233" y="976"/>
                    <a:pt x="180" y="1050"/>
                  </a:cubicBezTo>
                  <a:cubicBezTo>
                    <a:pt x="136" y="1115"/>
                    <a:pt x="87" y="1177"/>
                    <a:pt x="48" y="1245"/>
                  </a:cubicBezTo>
                  <a:cubicBezTo>
                    <a:pt x="0" y="1329"/>
                    <a:pt x="41" y="1441"/>
                    <a:pt x="122" y="1484"/>
                  </a:cubicBezTo>
                  <a:cubicBezTo>
                    <a:pt x="147" y="1497"/>
                    <a:pt x="175" y="1503"/>
                    <a:pt x="204" y="1503"/>
                  </a:cubicBezTo>
                  <a:cubicBezTo>
                    <a:pt x="268" y="1503"/>
                    <a:pt x="334" y="1471"/>
                    <a:pt x="361" y="1409"/>
                  </a:cubicBezTo>
                  <a:cubicBezTo>
                    <a:pt x="364" y="1402"/>
                    <a:pt x="370" y="1390"/>
                    <a:pt x="375" y="1381"/>
                  </a:cubicBezTo>
                  <a:cubicBezTo>
                    <a:pt x="427" y="1302"/>
                    <a:pt x="484" y="1224"/>
                    <a:pt x="533" y="1143"/>
                  </a:cubicBezTo>
                  <a:cubicBezTo>
                    <a:pt x="551" y="1117"/>
                    <a:pt x="567" y="1091"/>
                    <a:pt x="583" y="1064"/>
                  </a:cubicBezTo>
                  <a:lnTo>
                    <a:pt x="583" y="1064"/>
                  </a:lnTo>
                  <a:cubicBezTo>
                    <a:pt x="576" y="1174"/>
                    <a:pt x="570" y="1283"/>
                    <a:pt x="567" y="1394"/>
                  </a:cubicBezTo>
                  <a:cubicBezTo>
                    <a:pt x="560" y="1579"/>
                    <a:pt x="557" y="1766"/>
                    <a:pt x="557" y="1952"/>
                  </a:cubicBezTo>
                  <a:cubicBezTo>
                    <a:pt x="559" y="2152"/>
                    <a:pt x="556" y="2351"/>
                    <a:pt x="560" y="2551"/>
                  </a:cubicBezTo>
                  <a:cubicBezTo>
                    <a:pt x="567" y="2643"/>
                    <a:pt x="643" y="2714"/>
                    <a:pt x="735" y="2714"/>
                  </a:cubicBezTo>
                  <a:lnTo>
                    <a:pt x="744" y="2714"/>
                  </a:lnTo>
                  <a:cubicBezTo>
                    <a:pt x="839" y="2709"/>
                    <a:pt x="913" y="2627"/>
                    <a:pt x="909" y="2532"/>
                  </a:cubicBezTo>
                  <a:cubicBezTo>
                    <a:pt x="893" y="2268"/>
                    <a:pt x="891" y="2005"/>
                    <a:pt x="891" y="1742"/>
                  </a:cubicBezTo>
                  <a:lnTo>
                    <a:pt x="891" y="1742"/>
                  </a:lnTo>
                  <a:cubicBezTo>
                    <a:pt x="894" y="1536"/>
                    <a:pt x="899" y="1330"/>
                    <a:pt x="912" y="1128"/>
                  </a:cubicBezTo>
                  <a:cubicBezTo>
                    <a:pt x="924" y="927"/>
                    <a:pt x="948" y="727"/>
                    <a:pt x="977" y="526"/>
                  </a:cubicBezTo>
                  <a:cubicBezTo>
                    <a:pt x="985" y="475"/>
                    <a:pt x="994" y="426"/>
                    <a:pt x="1002" y="377"/>
                  </a:cubicBezTo>
                  <a:cubicBezTo>
                    <a:pt x="1013" y="306"/>
                    <a:pt x="1040" y="235"/>
                    <a:pt x="1034" y="162"/>
                  </a:cubicBezTo>
                  <a:cubicBezTo>
                    <a:pt x="1027" y="86"/>
                    <a:pt x="974" y="21"/>
                    <a:pt x="898" y="4"/>
                  </a:cubicBezTo>
                  <a:cubicBezTo>
                    <a:pt x="887" y="2"/>
                    <a:pt x="876" y="0"/>
                    <a:pt x="8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79" name="Google Shape;8079;p17"/>
            <p:cNvSpPr/>
            <p:nvPr/>
          </p:nvSpPr>
          <p:spPr>
            <a:xfrm>
              <a:off x="3691092" y="1392609"/>
              <a:ext cx="44088" cy="94926"/>
            </a:xfrm>
            <a:custGeom>
              <a:avLst/>
              <a:gdLst/>
              <a:ahLst/>
              <a:cxnLst/>
              <a:rect l="l" t="t" r="r" b="b"/>
              <a:pathLst>
                <a:path w="1517" h="3266" extrusionOk="0">
                  <a:moveTo>
                    <a:pt x="1308" y="1"/>
                  </a:moveTo>
                  <a:cubicBezTo>
                    <a:pt x="1218" y="1"/>
                    <a:pt x="1136" y="57"/>
                    <a:pt x="1086" y="133"/>
                  </a:cubicBezTo>
                  <a:cubicBezTo>
                    <a:pt x="1007" y="252"/>
                    <a:pt x="942" y="378"/>
                    <a:pt x="888" y="511"/>
                  </a:cubicBezTo>
                  <a:cubicBezTo>
                    <a:pt x="839" y="628"/>
                    <a:pt x="793" y="747"/>
                    <a:pt x="754" y="866"/>
                  </a:cubicBezTo>
                  <a:cubicBezTo>
                    <a:pt x="630" y="1230"/>
                    <a:pt x="513" y="1595"/>
                    <a:pt x="394" y="1961"/>
                  </a:cubicBezTo>
                  <a:cubicBezTo>
                    <a:pt x="337" y="2135"/>
                    <a:pt x="280" y="2309"/>
                    <a:pt x="223" y="2484"/>
                  </a:cubicBezTo>
                  <a:cubicBezTo>
                    <a:pt x="162" y="2669"/>
                    <a:pt x="94" y="2852"/>
                    <a:pt x="32" y="3038"/>
                  </a:cubicBezTo>
                  <a:cubicBezTo>
                    <a:pt x="0" y="3126"/>
                    <a:pt x="46" y="3223"/>
                    <a:pt x="135" y="3256"/>
                  </a:cubicBezTo>
                  <a:cubicBezTo>
                    <a:pt x="152" y="3262"/>
                    <a:pt x="173" y="3266"/>
                    <a:pt x="192" y="3266"/>
                  </a:cubicBezTo>
                  <a:cubicBezTo>
                    <a:pt x="263" y="3266"/>
                    <a:pt x="334" y="3223"/>
                    <a:pt x="355" y="3153"/>
                  </a:cubicBezTo>
                  <a:cubicBezTo>
                    <a:pt x="390" y="3036"/>
                    <a:pt x="426" y="2919"/>
                    <a:pt x="466" y="2803"/>
                  </a:cubicBezTo>
                  <a:cubicBezTo>
                    <a:pt x="581" y="2450"/>
                    <a:pt x="695" y="2097"/>
                    <a:pt x="811" y="1744"/>
                  </a:cubicBezTo>
                  <a:cubicBezTo>
                    <a:pt x="866" y="1573"/>
                    <a:pt x="922" y="1402"/>
                    <a:pt x="982" y="1233"/>
                  </a:cubicBezTo>
                  <a:cubicBezTo>
                    <a:pt x="1050" y="1040"/>
                    <a:pt x="1116" y="844"/>
                    <a:pt x="1199" y="655"/>
                  </a:cubicBezTo>
                  <a:lnTo>
                    <a:pt x="1199" y="655"/>
                  </a:lnTo>
                  <a:cubicBezTo>
                    <a:pt x="1195" y="663"/>
                    <a:pt x="1194" y="669"/>
                    <a:pt x="1191" y="677"/>
                  </a:cubicBezTo>
                  <a:cubicBezTo>
                    <a:pt x="1232" y="579"/>
                    <a:pt x="1279" y="484"/>
                    <a:pt x="1333" y="392"/>
                  </a:cubicBezTo>
                  <a:cubicBezTo>
                    <a:pt x="1341" y="380"/>
                    <a:pt x="1349" y="369"/>
                    <a:pt x="1358" y="356"/>
                  </a:cubicBezTo>
                  <a:cubicBezTo>
                    <a:pt x="1427" y="342"/>
                    <a:pt x="1482" y="288"/>
                    <a:pt x="1498" y="218"/>
                  </a:cubicBezTo>
                  <a:cubicBezTo>
                    <a:pt x="1517" y="123"/>
                    <a:pt x="1457" y="30"/>
                    <a:pt x="1363" y="8"/>
                  </a:cubicBezTo>
                  <a:cubicBezTo>
                    <a:pt x="1345" y="3"/>
                    <a:pt x="1326" y="1"/>
                    <a:pt x="13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0" name="Google Shape;8080;p17"/>
            <p:cNvSpPr/>
            <p:nvPr/>
          </p:nvSpPr>
          <p:spPr>
            <a:xfrm>
              <a:off x="3724108" y="1403247"/>
              <a:ext cx="143249" cy="109226"/>
            </a:xfrm>
            <a:custGeom>
              <a:avLst/>
              <a:gdLst/>
              <a:ahLst/>
              <a:cxnLst/>
              <a:rect l="l" t="t" r="r" b="b"/>
              <a:pathLst>
                <a:path w="4929" h="3758" extrusionOk="0">
                  <a:moveTo>
                    <a:pt x="4734" y="1"/>
                  </a:moveTo>
                  <a:cubicBezTo>
                    <a:pt x="4725" y="1"/>
                    <a:pt x="4716" y="1"/>
                    <a:pt x="4707" y="3"/>
                  </a:cubicBezTo>
                  <a:cubicBezTo>
                    <a:pt x="4485" y="34"/>
                    <a:pt x="4265" y="72"/>
                    <a:pt x="4044" y="109"/>
                  </a:cubicBezTo>
                  <a:cubicBezTo>
                    <a:pt x="3667" y="170"/>
                    <a:pt x="3292" y="237"/>
                    <a:pt x="2915" y="303"/>
                  </a:cubicBezTo>
                  <a:cubicBezTo>
                    <a:pt x="2752" y="332"/>
                    <a:pt x="2587" y="362"/>
                    <a:pt x="2424" y="389"/>
                  </a:cubicBezTo>
                  <a:cubicBezTo>
                    <a:pt x="2323" y="405"/>
                    <a:pt x="2222" y="425"/>
                    <a:pt x="2119" y="438"/>
                  </a:cubicBezTo>
                  <a:lnTo>
                    <a:pt x="1831" y="471"/>
                  </a:lnTo>
                  <a:cubicBezTo>
                    <a:pt x="1741" y="479"/>
                    <a:pt x="1652" y="484"/>
                    <a:pt x="1562" y="484"/>
                  </a:cubicBezTo>
                  <a:lnTo>
                    <a:pt x="1560" y="484"/>
                  </a:lnTo>
                  <a:cubicBezTo>
                    <a:pt x="1509" y="482"/>
                    <a:pt x="1459" y="478"/>
                    <a:pt x="1407" y="473"/>
                  </a:cubicBezTo>
                  <a:cubicBezTo>
                    <a:pt x="1365" y="465"/>
                    <a:pt x="1321" y="459"/>
                    <a:pt x="1278" y="451"/>
                  </a:cubicBezTo>
                  <a:cubicBezTo>
                    <a:pt x="1259" y="446"/>
                    <a:pt x="1239" y="444"/>
                    <a:pt x="1220" y="444"/>
                  </a:cubicBezTo>
                  <a:cubicBezTo>
                    <a:pt x="1202" y="444"/>
                    <a:pt x="1185" y="446"/>
                    <a:pt x="1167" y="449"/>
                  </a:cubicBezTo>
                  <a:cubicBezTo>
                    <a:pt x="1092" y="460"/>
                    <a:pt x="1030" y="517"/>
                    <a:pt x="1011" y="592"/>
                  </a:cubicBezTo>
                  <a:cubicBezTo>
                    <a:pt x="995" y="660"/>
                    <a:pt x="1014" y="723"/>
                    <a:pt x="1050" y="780"/>
                  </a:cubicBezTo>
                  <a:cubicBezTo>
                    <a:pt x="1065" y="804"/>
                    <a:pt x="1082" y="827"/>
                    <a:pt x="1095" y="851"/>
                  </a:cubicBezTo>
                  <a:cubicBezTo>
                    <a:pt x="1106" y="876"/>
                    <a:pt x="1122" y="903"/>
                    <a:pt x="1130" y="927"/>
                  </a:cubicBezTo>
                  <a:cubicBezTo>
                    <a:pt x="1137" y="949"/>
                    <a:pt x="1145" y="973"/>
                    <a:pt x="1150" y="997"/>
                  </a:cubicBezTo>
                  <a:cubicBezTo>
                    <a:pt x="1155" y="1021"/>
                    <a:pt x="1160" y="1044"/>
                    <a:pt x="1163" y="1068"/>
                  </a:cubicBezTo>
                  <a:cubicBezTo>
                    <a:pt x="1166" y="1104"/>
                    <a:pt x="1167" y="1141"/>
                    <a:pt x="1167" y="1177"/>
                  </a:cubicBezTo>
                  <a:cubicBezTo>
                    <a:pt x="1166" y="1239"/>
                    <a:pt x="1161" y="1301"/>
                    <a:pt x="1156" y="1364"/>
                  </a:cubicBezTo>
                  <a:cubicBezTo>
                    <a:pt x="1150" y="1421"/>
                    <a:pt x="1141" y="1478"/>
                    <a:pt x="1133" y="1535"/>
                  </a:cubicBezTo>
                  <a:cubicBezTo>
                    <a:pt x="1101" y="1696"/>
                    <a:pt x="1063" y="1859"/>
                    <a:pt x="1023" y="2018"/>
                  </a:cubicBezTo>
                  <a:cubicBezTo>
                    <a:pt x="982" y="2176"/>
                    <a:pt x="943" y="2334"/>
                    <a:pt x="906" y="2493"/>
                  </a:cubicBezTo>
                  <a:cubicBezTo>
                    <a:pt x="889" y="2567"/>
                    <a:pt x="878" y="2641"/>
                    <a:pt x="860" y="2717"/>
                  </a:cubicBezTo>
                  <a:cubicBezTo>
                    <a:pt x="845" y="2793"/>
                    <a:pt x="833" y="2873"/>
                    <a:pt x="826" y="2950"/>
                  </a:cubicBezTo>
                  <a:cubicBezTo>
                    <a:pt x="822" y="2968"/>
                    <a:pt x="821" y="2985"/>
                    <a:pt x="819" y="3002"/>
                  </a:cubicBezTo>
                  <a:cubicBezTo>
                    <a:pt x="765" y="2884"/>
                    <a:pt x="710" y="2765"/>
                    <a:pt x="651" y="2648"/>
                  </a:cubicBezTo>
                  <a:cubicBezTo>
                    <a:pt x="621" y="2585"/>
                    <a:pt x="587" y="2521"/>
                    <a:pt x="552" y="2461"/>
                  </a:cubicBezTo>
                  <a:cubicBezTo>
                    <a:pt x="492" y="2361"/>
                    <a:pt x="435" y="2258"/>
                    <a:pt x="357" y="2168"/>
                  </a:cubicBezTo>
                  <a:cubicBezTo>
                    <a:pt x="317" y="2121"/>
                    <a:pt x="258" y="2094"/>
                    <a:pt x="196" y="2094"/>
                  </a:cubicBezTo>
                  <a:cubicBezTo>
                    <a:pt x="186" y="2094"/>
                    <a:pt x="175" y="2095"/>
                    <a:pt x="164" y="2097"/>
                  </a:cubicBezTo>
                  <a:cubicBezTo>
                    <a:pt x="91" y="2110"/>
                    <a:pt x="32" y="2163"/>
                    <a:pt x="15" y="2235"/>
                  </a:cubicBezTo>
                  <a:cubicBezTo>
                    <a:pt x="1" y="2290"/>
                    <a:pt x="15" y="2344"/>
                    <a:pt x="23" y="2398"/>
                  </a:cubicBezTo>
                  <a:cubicBezTo>
                    <a:pt x="28" y="2431"/>
                    <a:pt x="34" y="2466"/>
                    <a:pt x="39" y="2501"/>
                  </a:cubicBezTo>
                  <a:cubicBezTo>
                    <a:pt x="55" y="2585"/>
                    <a:pt x="130" y="2644"/>
                    <a:pt x="213" y="2644"/>
                  </a:cubicBezTo>
                  <a:cubicBezTo>
                    <a:pt x="222" y="2644"/>
                    <a:pt x="231" y="2643"/>
                    <a:pt x="240" y="2641"/>
                  </a:cubicBezTo>
                  <a:cubicBezTo>
                    <a:pt x="246" y="2640"/>
                    <a:pt x="251" y="2638"/>
                    <a:pt x="257" y="2637"/>
                  </a:cubicBezTo>
                  <a:cubicBezTo>
                    <a:pt x="287" y="2691"/>
                    <a:pt x="317" y="2744"/>
                    <a:pt x="346" y="2797"/>
                  </a:cubicBezTo>
                  <a:cubicBezTo>
                    <a:pt x="441" y="2988"/>
                    <a:pt x="528" y="3180"/>
                    <a:pt x="607" y="3378"/>
                  </a:cubicBezTo>
                  <a:lnTo>
                    <a:pt x="607" y="3376"/>
                  </a:lnTo>
                  <a:cubicBezTo>
                    <a:pt x="620" y="3406"/>
                    <a:pt x="632" y="3436"/>
                    <a:pt x="644" y="3468"/>
                  </a:cubicBezTo>
                  <a:cubicBezTo>
                    <a:pt x="667" y="3530"/>
                    <a:pt x="686" y="3599"/>
                    <a:pt x="723" y="3655"/>
                  </a:cubicBezTo>
                  <a:cubicBezTo>
                    <a:pt x="743" y="3689"/>
                    <a:pt x="772" y="3718"/>
                    <a:pt x="808" y="3737"/>
                  </a:cubicBezTo>
                  <a:cubicBezTo>
                    <a:pt x="832" y="3751"/>
                    <a:pt x="860" y="3757"/>
                    <a:pt x="889" y="3757"/>
                  </a:cubicBezTo>
                  <a:cubicBezTo>
                    <a:pt x="905" y="3757"/>
                    <a:pt x="919" y="3756"/>
                    <a:pt x="933" y="3754"/>
                  </a:cubicBezTo>
                  <a:cubicBezTo>
                    <a:pt x="1022" y="3740"/>
                    <a:pt x="1082" y="3658"/>
                    <a:pt x="1099" y="3575"/>
                  </a:cubicBezTo>
                  <a:cubicBezTo>
                    <a:pt x="1123" y="3461"/>
                    <a:pt x="1130" y="3343"/>
                    <a:pt x="1141" y="3226"/>
                  </a:cubicBezTo>
                  <a:cubicBezTo>
                    <a:pt x="1147" y="3145"/>
                    <a:pt x="1156" y="3061"/>
                    <a:pt x="1166" y="2979"/>
                  </a:cubicBezTo>
                  <a:cubicBezTo>
                    <a:pt x="1167" y="2966"/>
                    <a:pt x="1169" y="2953"/>
                    <a:pt x="1172" y="2941"/>
                  </a:cubicBezTo>
                  <a:lnTo>
                    <a:pt x="1172" y="2941"/>
                  </a:lnTo>
                  <a:cubicBezTo>
                    <a:pt x="1171" y="2949"/>
                    <a:pt x="1169" y="2957"/>
                    <a:pt x="1169" y="2964"/>
                  </a:cubicBezTo>
                  <a:cubicBezTo>
                    <a:pt x="1183" y="2860"/>
                    <a:pt x="1201" y="2757"/>
                    <a:pt x="1221" y="2654"/>
                  </a:cubicBezTo>
                  <a:cubicBezTo>
                    <a:pt x="1239" y="2566"/>
                    <a:pt x="1261" y="2475"/>
                    <a:pt x="1280" y="2387"/>
                  </a:cubicBezTo>
                  <a:cubicBezTo>
                    <a:pt x="1318" y="2220"/>
                    <a:pt x="1364" y="2057"/>
                    <a:pt x="1403" y="1891"/>
                  </a:cubicBezTo>
                  <a:cubicBezTo>
                    <a:pt x="1448" y="1711"/>
                    <a:pt x="1481" y="1529"/>
                    <a:pt x="1502" y="1345"/>
                  </a:cubicBezTo>
                  <a:cubicBezTo>
                    <a:pt x="1514" y="1215"/>
                    <a:pt x="1522" y="1079"/>
                    <a:pt x="1497" y="949"/>
                  </a:cubicBezTo>
                  <a:cubicBezTo>
                    <a:pt x="1489" y="908"/>
                    <a:pt x="1479" y="867"/>
                    <a:pt x="1465" y="827"/>
                  </a:cubicBezTo>
                  <a:lnTo>
                    <a:pt x="1486" y="827"/>
                  </a:lnTo>
                  <a:cubicBezTo>
                    <a:pt x="1516" y="828"/>
                    <a:pt x="1546" y="829"/>
                    <a:pt x="1576" y="829"/>
                  </a:cubicBezTo>
                  <a:cubicBezTo>
                    <a:pt x="1636" y="829"/>
                    <a:pt x="1696" y="827"/>
                    <a:pt x="1755" y="823"/>
                  </a:cubicBezTo>
                  <a:cubicBezTo>
                    <a:pt x="1842" y="815"/>
                    <a:pt x="1926" y="804"/>
                    <a:pt x="2011" y="793"/>
                  </a:cubicBezTo>
                  <a:cubicBezTo>
                    <a:pt x="2151" y="775"/>
                    <a:pt x="2288" y="751"/>
                    <a:pt x="2428" y="728"/>
                  </a:cubicBezTo>
                  <a:cubicBezTo>
                    <a:pt x="3156" y="601"/>
                    <a:pt x="3881" y="447"/>
                    <a:pt x="4615" y="360"/>
                  </a:cubicBezTo>
                  <a:cubicBezTo>
                    <a:pt x="4660" y="356"/>
                    <a:pt x="4704" y="352"/>
                    <a:pt x="4747" y="346"/>
                  </a:cubicBezTo>
                  <a:cubicBezTo>
                    <a:pt x="4850" y="337"/>
                    <a:pt x="4929" y="248"/>
                    <a:pt x="4910" y="144"/>
                  </a:cubicBezTo>
                  <a:cubicBezTo>
                    <a:pt x="4893" y="59"/>
                    <a:pt x="4818" y="1"/>
                    <a:pt x="47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1" name="Google Shape;8081;p17"/>
            <p:cNvSpPr/>
            <p:nvPr/>
          </p:nvSpPr>
          <p:spPr>
            <a:xfrm>
              <a:off x="3771453" y="1443529"/>
              <a:ext cx="68675" cy="58769"/>
            </a:xfrm>
            <a:custGeom>
              <a:avLst/>
              <a:gdLst/>
              <a:ahLst/>
              <a:cxnLst/>
              <a:rect l="l" t="t" r="r" b="b"/>
              <a:pathLst>
                <a:path w="2363" h="2022" extrusionOk="0">
                  <a:moveTo>
                    <a:pt x="561" y="1324"/>
                  </a:moveTo>
                  <a:lnTo>
                    <a:pt x="561" y="1324"/>
                  </a:lnTo>
                  <a:cubicBezTo>
                    <a:pt x="556" y="1328"/>
                    <a:pt x="551" y="1333"/>
                    <a:pt x="546" y="1337"/>
                  </a:cubicBezTo>
                  <a:lnTo>
                    <a:pt x="546" y="1337"/>
                  </a:lnTo>
                  <a:lnTo>
                    <a:pt x="561" y="1324"/>
                  </a:lnTo>
                  <a:close/>
                  <a:moveTo>
                    <a:pt x="877" y="0"/>
                  </a:moveTo>
                  <a:cubicBezTo>
                    <a:pt x="863" y="0"/>
                    <a:pt x="848" y="1"/>
                    <a:pt x="833" y="2"/>
                  </a:cubicBezTo>
                  <a:cubicBezTo>
                    <a:pt x="740" y="13"/>
                    <a:pt x="648" y="35"/>
                    <a:pt x="561" y="71"/>
                  </a:cubicBezTo>
                  <a:cubicBezTo>
                    <a:pt x="485" y="100"/>
                    <a:pt x="411" y="138"/>
                    <a:pt x="344" y="184"/>
                  </a:cubicBezTo>
                  <a:cubicBezTo>
                    <a:pt x="232" y="265"/>
                    <a:pt x="116" y="363"/>
                    <a:pt x="51" y="488"/>
                  </a:cubicBezTo>
                  <a:cubicBezTo>
                    <a:pt x="42" y="499"/>
                    <a:pt x="36" y="513"/>
                    <a:pt x="32" y="527"/>
                  </a:cubicBezTo>
                  <a:lnTo>
                    <a:pt x="31" y="530"/>
                  </a:lnTo>
                  <a:lnTo>
                    <a:pt x="32" y="530"/>
                  </a:lnTo>
                  <a:cubicBezTo>
                    <a:pt x="1" y="613"/>
                    <a:pt x="36" y="705"/>
                    <a:pt x="113" y="746"/>
                  </a:cubicBezTo>
                  <a:cubicBezTo>
                    <a:pt x="140" y="759"/>
                    <a:pt x="168" y="766"/>
                    <a:pt x="195" y="766"/>
                  </a:cubicBezTo>
                  <a:cubicBezTo>
                    <a:pt x="266" y="766"/>
                    <a:pt x="334" y="723"/>
                    <a:pt x="362" y="651"/>
                  </a:cubicBezTo>
                  <a:lnTo>
                    <a:pt x="362" y="649"/>
                  </a:lnTo>
                  <a:lnTo>
                    <a:pt x="368" y="638"/>
                  </a:lnTo>
                  <a:cubicBezTo>
                    <a:pt x="377" y="624"/>
                    <a:pt x="387" y="611"/>
                    <a:pt x="398" y="599"/>
                  </a:cubicBezTo>
                  <a:cubicBezTo>
                    <a:pt x="415" y="578"/>
                    <a:pt x="434" y="559"/>
                    <a:pt x="455" y="538"/>
                  </a:cubicBezTo>
                  <a:cubicBezTo>
                    <a:pt x="476" y="521"/>
                    <a:pt x="498" y="504"/>
                    <a:pt x="518" y="486"/>
                  </a:cubicBezTo>
                  <a:cubicBezTo>
                    <a:pt x="544" y="469"/>
                    <a:pt x="571" y="450"/>
                    <a:pt x="596" y="437"/>
                  </a:cubicBezTo>
                  <a:cubicBezTo>
                    <a:pt x="623" y="423"/>
                    <a:pt x="648" y="410"/>
                    <a:pt x="675" y="399"/>
                  </a:cubicBezTo>
                  <a:cubicBezTo>
                    <a:pt x="708" y="386"/>
                    <a:pt x="742" y="377"/>
                    <a:pt x="775" y="366"/>
                  </a:cubicBezTo>
                  <a:cubicBezTo>
                    <a:pt x="803" y="360"/>
                    <a:pt x="833" y="355"/>
                    <a:pt x="862" y="350"/>
                  </a:cubicBezTo>
                  <a:lnTo>
                    <a:pt x="887" y="348"/>
                  </a:lnTo>
                  <a:lnTo>
                    <a:pt x="911" y="350"/>
                  </a:lnTo>
                  <a:lnTo>
                    <a:pt x="901" y="348"/>
                  </a:lnTo>
                  <a:lnTo>
                    <a:pt x="903" y="348"/>
                  </a:lnTo>
                  <a:cubicBezTo>
                    <a:pt x="909" y="350"/>
                    <a:pt x="916" y="350"/>
                    <a:pt x="924" y="352"/>
                  </a:cubicBezTo>
                  <a:lnTo>
                    <a:pt x="941" y="360"/>
                  </a:lnTo>
                  <a:lnTo>
                    <a:pt x="952" y="364"/>
                  </a:lnTo>
                  <a:lnTo>
                    <a:pt x="960" y="371"/>
                  </a:lnTo>
                  <a:lnTo>
                    <a:pt x="970" y="380"/>
                  </a:lnTo>
                  <a:lnTo>
                    <a:pt x="979" y="390"/>
                  </a:lnTo>
                  <a:lnTo>
                    <a:pt x="979" y="390"/>
                  </a:lnTo>
                  <a:lnTo>
                    <a:pt x="976" y="385"/>
                  </a:lnTo>
                  <a:lnTo>
                    <a:pt x="976" y="385"/>
                  </a:lnTo>
                  <a:cubicBezTo>
                    <a:pt x="981" y="391"/>
                    <a:pt x="984" y="398"/>
                    <a:pt x="987" y="402"/>
                  </a:cubicBezTo>
                  <a:cubicBezTo>
                    <a:pt x="993" y="415"/>
                    <a:pt x="998" y="426"/>
                    <a:pt x="1003" y="439"/>
                  </a:cubicBezTo>
                  <a:cubicBezTo>
                    <a:pt x="1003" y="439"/>
                    <a:pt x="1003" y="440"/>
                    <a:pt x="1003" y="440"/>
                  </a:cubicBezTo>
                  <a:cubicBezTo>
                    <a:pt x="1001" y="437"/>
                    <a:pt x="1000" y="432"/>
                    <a:pt x="998" y="429"/>
                  </a:cubicBezTo>
                  <a:lnTo>
                    <a:pt x="998" y="429"/>
                  </a:lnTo>
                  <a:lnTo>
                    <a:pt x="1004" y="450"/>
                  </a:lnTo>
                  <a:cubicBezTo>
                    <a:pt x="1009" y="466"/>
                    <a:pt x="1011" y="481"/>
                    <a:pt x="1014" y="499"/>
                  </a:cubicBezTo>
                  <a:cubicBezTo>
                    <a:pt x="1015" y="518"/>
                    <a:pt x="1017" y="538"/>
                    <a:pt x="1017" y="557"/>
                  </a:cubicBezTo>
                  <a:cubicBezTo>
                    <a:pt x="1015" y="584"/>
                    <a:pt x="1014" y="610"/>
                    <a:pt x="1011" y="635"/>
                  </a:cubicBezTo>
                  <a:cubicBezTo>
                    <a:pt x="1004" y="665"/>
                    <a:pt x="998" y="694"/>
                    <a:pt x="989" y="722"/>
                  </a:cubicBezTo>
                  <a:cubicBezTo>
                    <a:pt x="981" y="751"/>
                    <a:pt x="970" y="779"/>
                    <a:pt x="958" y="806"/>
                  </a:cubicBezTo>
                  <a:cubicBezTo>
                    <a:pt x="936" y="852"/>
                    <a:pt x="913" y="896"/>
                    <a:pt x="887" y="939"/>
                  </a:cubicBezTo>
                  <a:cubicBezTo>
                    <a:pt x="852" y="994"/>
                    <a:pt x="813" y="1048"/>
                    <a:pt x="772" y="1100"/>
                  </a:cubicBezTo>
                  <a:lnTo>
                    <a:pt x="768" y="1104"/>
                  </a:lnTo>
                  <a:lnTo>
                    <a:pt x="765" y="1109"/>
                  </a:lnTo>
                  <a:lnTo>
                    <a:pt x="765" y="1109"/>
                  </a:lnTo>
                  <a:cubicBezTo>
                    <a:pt x="696" y="1189"/>
                    <a:pt x="622" y="1266"/>
                    <a:pt x="545" y="1338"/>
                  </a:cubicBezTo>
                  <a:lnTo>
                    <a:pt x="545" y="1338"/>
                  </a:lnTo>
                  <a:cubicBezTo>
                    <a:pt x="501" y="1377"/>
                    <a:pt x="456" y="1417"/>
                    <a:pt x="409" y="1453"/>
                  </a:cubicBezTo>
                  <a:cubicBezTo>
                    <a:pt x="366" y="1487"/>
                    <a:pt x="316" y="1520"/>
                    <a:pt x="286" y="1564"/>
                  </a:cubicBezTo>
                  <a:cubicBezTo>
                    <a:pt x="262" y="1599"/>
                    <a:pt x="245" y="1639"/>
                    <a:pt x="235" y="1680"/>
                  </a:cubicBezTo>
                  <a:cubicBezTo>
                    <a:pt x="229" y="1708"/>
                    <a:pt x="230" y="1740"/>
                    <a:pt x="238" y="1770"/>
                  </a:cubicBezTo>
                  <a:cubicBezTo>
                    <a:pt x="273" y="1925"/>
                    <a:pt x="434" y="1993"/>
                    <a:pt x="579" y="2011"/>
                  </a:cubicBezTo>
                  <a:cubicBezTo>
                    <a:pt x="638" y="2017"/>
                    <a:pt x="697" y="2022"/>
                    <a:pt x="757" y="2022"/>
                  </a:cubicBezTo>
                  <a:cubicBezTo>
                    <a:pt x="766" y="2022"/>
                    <a:pt x="775" y="2022"/>
                    <a:pt x="784" y="2022"/>
                  </a:cubicBezTo>
                  <a:cubicBezTo>
                    <a:pt x="901" y="2022"/>
                    <a:pt x="1019" y="2014"/>
                    <a:pt x="1136" y="1998"/>
                  </a:cubicBezTo>
                  <a:cubicBezTo>
                    <a:pt x="1429" y="1965"/>
                    <a:pt x="1718" y="1900"/>
                    <a:pt x="2011" y="1867"/>
                  </a:cubicBezTo>
                  <a:lnTo>
                    <a:pt x="2103" y="1855"/>
                  </a:lnTo>
                  <a:lnTo>
                    <a:pt x="2098" y="1855"/>
                  </a:lnTo>
                  <a:cubicBezTo>
                    <a:pt x="2131" y="1851"/>
                    <a:pt x="2165" y="1849"/>
                    <a:pt x="2198" y="1846"/>
                  </a:cubicBezTo>
                  <a:cubicBezTo>
                    <a:pt x="2291" y="1840"/>
                    <a:pt x="2363" y="1760"/>
                    <a:pt x="2358" y="1669"/>
                  </a:cubicBezTo>
                  <a:cubicBezTo>
                    <a:pt x="2355" y="1583"/>
                    <a:pt x="2280" y="1507"/>
                    <a:pt x="2193" y="1507"/>
                  </a:cubicBezTo>
                  <a:cubicBezTo>
                    <a:pt x="2189" y="1507"/>
                    <a:pt x="2185" y="1507"/>
                    <a:pt x="2180" y="1507"/>
                  </a:cubicBezTo>
                  <a:cubicBezTo>
                    <a:pt x="1984" y="1525"/>
                    <a:pt x="1789" y="1555"/>
                    <a:pt x="1595" y="1586"/>
                  </a:cubicBezTo>
                  <a:cubicBezTo>
                    <a:pt x="1443" y="1612"/>
                    <a:pt x="1291" y="1634"/>
                    <a:pt x="1137" y="1654"/>
                  </a:cubicBezTo>
                  <a:cubicBezTo>
                    <a:pt x="1020" y="1668"/>
                    <a:pt x="902" y="1674"/>
                    <a:pt x="785" y="1675"/>
                  </a:cubicBezTo>
                  <a:lnTo>
                    <a:pt x="785" y="1675"/>
                  </a:lnTo>
                  <a:cubicBezTo>
                    <a:pt x="753" y="1673"/>
                    <a:pt x="725" y="1672"/>
                    <a:pt x="696" y="1670"/>
                  </a:cubicBezTo>
                  <a:cubicBezTo>
                    <a:pt x="764" y="1612"/>
                    <a:pt x="827" y="1548"/>
                    <a:pt x="889" y="1483"/>
                  </a:cubicBezTo>
                  <a:cubicBezTo>
                    <a:pt x="979" y="1390"/>
                    <a:pt x="1061" y="1290"/>
                    <a:pt x="1137" y="1184"/>
                  </a:cubicBezTo>
                  <a:cubicBezTo>
                    <a:pt x="1239" y="1035"/>
                    <a:pt x="1318" y="872"/>
                    <a:pt x="1351" y="695"/>
                  </a:cubicBezTo>
                  <a:cubicBezTo>
                    <a:pt x="1381" y="523"/>
                    <a:pt x="1364" y="331"/>
                    <a:pt x="1259" y="184"/>
                  </a:cubicBezTo>
                  <a:cubicBezTo>
                    <a:pt x="1213" y="117"/>
                    <a:pt x="1147" y="65"/>
                    <a:pt x="1071" y="35"/>
                  </a:cubicBezTo>
                  <a:cubicBezTo>
                    <a:pt x="1009" y="12"/>
                    <a:pt x="943" y="0"/>
                    <a:pt x="8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2" name="Google Shape;8082;p17"/>
            <p:cNvSpPr/>
            <p:nvPr/>
          </p:nvSpPr>
          <p:spPr>
            <a:xfrm>
              <a:off x="3831731" y="1534993"/>
              <a:ext cx="91169" cy="137216"/>
            </a:xfrm>
            <a:custGeom>
              <a:avLst/>
              <a:gdLst/>
              <a:ahLst/>
              <a:cxnLst/>
              <a:rect l="l" t="t" r="r" b="b"/>
              <a:pathLst>
                <a:path w="3137" h="4721" extrusionOk="0">
                  <a:moveTo>
                    <a:pt x="1230" y="2071"/>
                  </a:moveTo>
                  <a:cubicBezTo>
                    <a:pt x="1245" y="2072"/>
                    <a:pt x="1259" y="2074"/>
                    <a:pt x="1272" y="2075"/>
                  </a:cubicBezTo>
                  <a:cubicBezTo>
                    <a:pt x="1292" y="2079"/>
                    <a:pt x="1313" y="2083"/>
                    <a:pt x="1332" y="2088"/>
                  </a:cubicBezTo>
                  <a:cubicBezTo>
                    <a:pt x="1349" y="2094"/>
                    <a:pt x="1368" y="2101"/>
                    <a:pt x="1386" y="2109"/>
                  </a:cubicBezTo>
                  <a:cubicBezTo>
                    <a:pt x="1400" y="2115"/>
                    <a:pt x="1412" y="2123"/>
                    <a:pt x="1425" y="2131"/>
                  </a:cubicBezTo>
                  <a:cubicBezTo>
                    <a:pt x="1449" y="2147"/>
                    <a:pt x="1471" y="2163"/>
                    <a:pt x="1493" y="2180"/>
                  </a:cubicBezTo>
                  <a:cubicBezTo>
                    <a:pt x="1512" y="2196"/>
                    <a:pt x="1531" y="2212"/>
                    <a:pt x="1547" y="2231"/>
                  </a:cubicBezTo>
                  <a:cubicBezTo>
                    <a:pt x="1564" y="2248"/>
                    <a:pt x="1580" y="2269"/>
                    <a:pt x="1594" y="2288"/>
                  </a:cubicBezTo>
                  <a:cubicBezTo>
                    <a:pt x="1601" y="2297"/>
                    <a:pt x="1607" y="2307"/>
                    <a:pt x="1612" y="2316"/>
                  </a:cubicBezTo>
                  <a:cubicBezTo>
                    <a:pt x="1615" y="2322"/>
                    <a:pt x="1618" y="2327"/>
                    <a:pt x="1621" y="2333"/>
                  </a:cubicBezTo>
                  <a:cubicBezTo>
                    <a:pt x="1552" y="2362"/>
                    <a:pt x="1509" y="2430"/>
                    <a:pt x="1512" y="2504"/>
                  </a:cubicBezTo>
                  <a:cubicBezTo>
                    <a:pt x="1517" y="2557"/>
                    <a:pt x="1522" y="2609"/>
                    <a:pt x="1528" y="2661"/>
                  </a:cubicBezTo>
                  <a:cubicBezTo>
                    <a:pt x="1534" y="2728"/>
                    <a:pt x="1536" y="2794"/>
                    <a:pt x="1564" y="2856"/>
                  </a:cubicBezTo>
                  <a:cubicBezTo>
                    <a:pt x="1592" y="2917"/>
                    <a:pt x="1660" y="2959"/>
                    <a:pt x="1727" y="2959"/>
                  </a:cubicBezTo>
                  <a:cubicBezTo>
                    <a:pt x="1752" y="2959"/>
                    <a:pt x="1776" y="2954"/>
                    <a:pt x="1799" y="2941"/>
                  </a:cubicBezTo>
                  <a:cubicBezTo>
                    <a:pt x="1818" y="2932"/>
                    <a:pt x="1835" y="2919"/>
                    <a:pt x="1853" y="2907"/>
                  </a:cubicBezTo>
                  <a:lnTo>
                    <a:pt x="1853" y="2907"/>
                  </a:lnTo>
                  <a:lnTo>
                    <a:pt x="1845" y="2922"/>
                  </a:lnTo>
                  <a:cubicBezTo>
                    <a:pt x="1745" y="3123"/>
                    <a:pt x="1644" y="3324"/>
                    <a:pt x="1526" y="3516"/>
                  </a:cubicBezTo>
                  <a:cubicBezTo>
                    <a:pt x="1531" y="3510"/>
                    <a:pt x="1534" y="3503"/>
                    <a:pt x="1539" y="3497"/>
                  </a:cubicBezTo>
                  <a:lnTo>
                    <a:pt x="1539" y="3497"/>
                  </a:lnTo>
                  <a:cubicBezTo>
                    <a:pt x="1474" y="3601"/>
                    <a:pt x="1405" y="3703"/>
                    <a:pt x="1329" y="3798"/>
                  </a:cubicBezTo>
                  <a:lnTo>
                    <a:pt x="1336" y="3788"/>
                  </a:lnTo>
                  <a:lnTo>
                    <a:pt x="1336" y="3788"/>
                  </a:lnTo>
                  <a:cubicBezTo>
                    <a:pt x="1286" y="3850"/>
                    <a:pt x="1234" y="3907"/>
                    <a:pt x="1178" y="3962"/>
                  </a:cubicBezTo>
                  <a:cubicBezTo>
                    <a:pt x="1143" y="3994"/>
                    <a:pt x="1109" y="4024"/>
                    <a:pt x="1074" y="4051"/>
                  </a:cubicBezTo>
                  <a:cubicBezTo>
                    <a:pt x="1056" y="4064"/>
                    <a:pt x="1040" y="4073"/>
                    <a:pt x="1025" y="4083"/>
                  </a:cubicBezTo>
                  <a:cubicBezTo>
                    <a:pt x="1018" y="4086"/>
                    <a:pt x="1012" y="4087"/>
                    <a:pt x="1007" y="4091"/>
                  </a:cubicBezTo>
                  <a:lnTo>
                    <a:pt x="991" y="4095"/>
                  </a:lnTo>
                  <a:cubicBezTo>
                    <a:pt x="969" y="4100"/>
                    <a:pt x="949" y="4103"/>
                    <a:pt x="926" y="4106"/>
                  </a:cubicBezTo>
                  <a:cubicBezTo>
                    <a:pt x="896" y="4110"/>
                    <a:pt x="868" y="4111"/>
                    <a:pt x="841" y="4113"/>
                  </a:cubicBezTo>
                  <a:lnTo>
                    <a:pt x="817" y="4110"/>
                  </a:lnTo>
                  <a:cubicBezTo>
                    <a:pt x="795" y="4106"/>
                    <a:pt x="773" y="4103"/>
                    <a:pt x="756" y="4097"/>
                  </a:cubicBezTo>
                  <a:cubicBezTo>
                    <a:pt x="738" y="4091"/>
                    <a:pt x="721" y="4084"/>
                    <a:pt x="703" y="4078"/>
                  </a:cubicBezTo>
                  <a:cubicBezTo>
                    <a:pt x="697" y="4073"/>
                    <a:pt x="691" y="4072"/>
                    <a:pt x="681" y="4065"/>
                  </a:cubicBezTo>
                  <a:cubicBezTo>
                    <a:pt x="673" y="4061"/>
                    <a:pt x="664" y="4054"/>
                    <a:pt x="656" y="4048"/>
                  </a:cubicBezTo>
                  <a:cubicBezTo>
                    <a:pt x="632" y="4027"/>
                    <a:pt x="610" y="4008"/>
                    <a:pt x="589" y="3986"/>
                  </a:cubicBezTo>
                  <a:cubicBezTo>
                    <a:pt x="569" y="3962"/>
                    <a:pt x="550" y="3939"/>
                    <a:pt x="531" y="3913"/>
                  </a:cubicBezTo>
                  <a:cubicBezTo>
                    <a:pt x="504" y="3877"/>
                    <a:pt x="480" y="3839"/>
                    <a:pt x="458" y="3799"/>
                  </a:cubicBezTo>
                  <a:cubicBezTo>
                    <a:pt x="439" y="3761"/>
                    <a:pt x="422" y="3723"/>
                    <a:pt x="406" y="3684"/>
                  </a:cubicBezTo>
                  <a:cubicBezTo>
                    <a:pt x="406" y="3684"/>
                    <a:pt x="406" y="3685"/>
                    <a:pt x="406" y="3687"/>
                  </a:cubicBezTo>
                  <a:cubicBezTo>
                    <a:pt x="390" y="3643"/>
                    <a:pt x="376" y="3600"/>
                    <a:pt x="363" y="3554"/>
                  </a:cubicBezTo>
                  <a:cubicBezTo>
                    <a:pt x="352" y="3506"/>
                    <a:pt x="344" y="3459"/>
                    <a:pt x="338" y="3410"/>
                  </a:cubicBezTo>
                  <a:cubicBezTo>
                    <a:pt x="334" y="3375"/>
                    <a:pt x="333" y="3340"/>
                    <a:pt x="333" y="3305"/>
                  </a:cubicBezTo>
                  <a:cubicBezTo>
                    <a:pt x="334" y="3261"/>
                    <a:pt x="338" y="3217"/>
                    <a:pt x="344" y="3172"/>
                  </a:cubicBezTo>
                  <a:cubicBezTo>
                    <a:pt x="357" y="3100"/>
                    <a:pt x="371" y="3027"/>
                    <a:pt x="390" y="2957"/>
                  </a:cubicBezTo>
                  <a:cubicBezTo>
                    <a:pt x="409" y="2895"/>
                    <a:pt x="429" y="2837"/>
                    <a:pt x="455" y="2777"/>
                  </a:cubicBezTo>
                  <a:cubicBezTo>
                    <a:pt x="472" y="2739"/>
                    <a:pt x="493" y="2701"/>
                    <a:pt x="513" y="2664"/>
                  </a:cubicBezTo>
                  <a:cubicBezTo>
                    <a:pt x="569" y="2576"/>
                    <a:pt x="629" y="2490"/>
                    <a:pt x="692" y="2409"/>
                  </a:cubicBezTo>
                  <a:cubicBezTo>
                    <a:pt x="743" y="2349"/>
                    <a:pt x="795" y="2291"/>
                    <a:pt x="850" y="2237"/>
                  </a:cubicBezTo>
                  <a:cubicBezTo>
                    <a:pt x="873" y="2218"/>
                    <a:pt x="893" y="2201"/>
                    <a:pt x="919" y="2182"/>
                  </a:cubicBezTo>
                  <a:cubicBezTo>
                    <a:pt x="944" y="2164"/>
                    <a:pt x="971" y="2147"/>
                    <a:pt x="998" y="2131"/>
                  </a:cubicBezTo>
                  <a:cubicBezTo>
                    <a:pt x="1020" y="2121"/>
                    <a:pt x="1040" y="2110"/>
                    <a:pt x="1061" y="2101"/>
                  </a:cubicBezTo>
                  <a:cubicBezTo>
                    <a:pt x="1080" y="2094"/>
                    <a:pt x="1096" y="2088"/>
                    <a:pt x="1115" y="2085"/>
                  </a:cubicBezTo>
                  <a:cubicBezTo>
                    <a:pt x="1135" y="2080"/>
                    <a:pt x="1156" y="2075"/>
                    <a:pt x="1175" y="2074"/>
                  </a:cubicBezTo>
                  <a:cubicBezTo>
                    <a:pt x="1192" y="2072"/>
                    <a:pt x="1211" y="2071"/>
                    <a:pt x="1230" y="2071"/>
                  </a:cubicBezTo>
                  <a:close/>
                  <a:moveTo>
                    <a:pt x="2931" y="1"/>
                  </a:moveTo>
                  <a:cubicBezTo>
                    <a:pt x="2877" y="1"/>
                    <a:pt x="2824" y="28"/>
                    <a:pt x="2788" y="73"/>
                  </a:cubicBezTo>
                  <a:cubicBezTo>
                    <a:pt x="2786" y="75"/>
                    <a:pt x="2785" y="78"/>
                    <a:pt x="2782" y="79"/>
                  </a:cubicBezTo>
                  <a:cubicBezTo>
                    <a:pt x="2748" y="119"/>
                    <a:pt x="2720" y="160"/>
                    <a:pt x="2695" y="204"/>
                  </a:cubicBezTo>
                  <a:cubicBezTo>
                    <a:pt x="2673" y="246"/>
                    <a:pt x="2654" y="288"/>
                    <a:pt x="2635" y="331"/>
                  </a:cubicBezTo>
                  <a:cubicBezTo>
                    <a:pt x="2590" y="437"/>
                    <a:pt x="2549" y="543"/>
                    <a:pt x="2514" y="652"/>
                  </a:cubicBezTo>
                  <a:cubicBezTo>
                    <a:pt x="2481" y="757"/>
                    <a:pt x="2454" y="863"/>
                    <a:pt x="2426" y="967"/>
                  </a:cubicBezTo>
                  <a:cubicBezTo>
                    <a:pt x="2408" y="1034"/>
                    <a:pt x="2391" y="1099"/>
                    <a:pt x="2376" y="1165"/>
                  </a:cubicBezTo>
                  <a:cubicBezTo>
                    <a:pt x="2361" y="1243"/>
                    <a:pt x="2342" y="1319"/>
                    <a:pt x="2329" y="1395"/>
                  </a:cubicBezTo>
                  <a:cubicBezTo>
                    <a:pt x="2304" y="1563"/>
                    <a:pt x="2278" y="1730"/>
                    <a:pt x="2258" y="1898"/>
                  </a:cubicBezTo>
                  <a:cubicBezTo>
                    <a:pt x="2251" y="1949"/>
                    <a:pt x="2247" y="2001"/>
                    <a:pt x="2244" y="2053"/>
                  </a:cubicBezTo>
                  <a:cubicBezTo>
                    <a:pt x="2196" y="2163"/>
                    <a:pt x="2150" y="2272"/>
                    <a:pt x="2103" y="2381"/>
                  </a:cubicBezTo>
                  <a:cubicBezTo>
                    <a:pt x="2055" y="2484"/>
                    <a:pt x="2008" y="2587"/>
                    <a:pt x="1959" y="2690"/>
                  </a:cubicBezTo>
                  <a:cubicBezTo>
                    <a:pt x="1976" y="2592"/>
                    <a:pt x="1982" y="2493"/>
                    <a:pt x="1976" y="2394"/>
                  </a:cubicBezTo>
                  <a:cubicBezTo>
                    <a:pt x="1973" y="2294"/>
                    <a:pt x="1943" y="2196"/>
                    <a:pt x="1887" y="2112"/>
                  </a:cubicBezTo>
                  <a:cubicBezTo>
                    <a:pt x="1830" y="2028"/>
                    <a:pt x="1761" y="1955"/>
                    <a:pt x="1680" y="1893"/>
                  </a:cubicBezTo>
                  <a:cubicBezTo>
                    <a:pt x="1583" y="1824"/>
                    <a:pt x="1477" y="1767"/>
                    <a:pt x="1359" y="1746"/>
                  </a:cubicBezTo>
                  <a:cubicBezTo>
                    <a:pt x="1313" y="1739"/>
                    <a:pt x="1267" y="1735"/>
                    <a:pt x="1221" y="1735"/>
                  </a:cubicBezTo>
                  <a:cubicBezTo>
                    <a:pt x="1163" y="1735"/>
                    <a:pt x="1104" y="1741"/>
                    <a:pt x="1047" y="1754"/>
                  </a:cubicBezTo>
                  <a:cubicBezTo>
                    <a:pt x="833" y="1802"/>
                    <a:pt x="653" y="1944"/>
                    <a:pt x="512" y="2106"/>
                  </a:cubicBezTo>
                  <a:cubicBezTo>
                    <a:pt x="431" y="2201"/>
                    <a:pt x="355" y="2302"/>
                    <a:pt x="287" y="2406"/>
                  </a:cubicBezTo>
                  <a:cubicBezTo>
                    <a:pt x="220" y="2503"/>
                    <a:pt x="167" y="2606"/>
                    <a:pt x="125" y="2713"/>
                  </a:cubicBezTo>
                  <a:cubicBezTo>
                    <a:pt x="84" y="2824"/>
                    <a:pt x="54" y="2937"/>
                    <a:pt x="34" y="3052"/>
                  </a:cubicBezTo>
                  <a:cubicBezTo>
                    <a:pt x="16" y="3161"/>
                    <a:pt x="0" y="3271"/>
                    <a:pt x="8" y="3381"/>
                  </a:cubicBezTo>
                  <a:cubicBezTo>
                    <a:pt x="23" y="3603"/>
                    <a:pt x="89" y="3818"/>
                    <a:pt x="201" y="4011"/>
                  </a:cubicBezTo>
                  <a:cubicBezTo>
                    <a:pt x="254" y="4102"/>
                    <a:pt x="319" y="4184"/>
                    <a:pt x="393" y="4258"/>
                  </a:cubicBezTo>
                  <a:cubicBezTo>
                    <a:pt x="466" y="4328"/>
                    <a:pt x="551" y="4380"/>
                    <a:pt x="646" y="4412"/>
                  </a:cubicBezTo>
                  <a:cubicBezTo>
                    <a:pt x="718" y="4434"/>
                    <a:pt x="793" y="4445"/>
                    <a:pt x="867" y="4445"/>
                  </a:cubicBezTo>
                  <a:cubicBezTo>
                    <a:pt x="904" y="4445"/>
                    <a:pt x="941" y="4443"/>
                    <a:pt x="977" y="4437"/>
                  </a:cubicBezTo>
                  <a:cubicBezTo>
                    <a:pt x="1028" y="4431"/>
                    <a:pt x="1078" y="4418"/>
                    <a:pt x="1128" y="4401"/>
                  </a:cubicBezTo>
                  <a:cubicBezTo>
                    <a:pt x="1175" y="4382"/>
                    <a:pt x="1219" y="4357"/>
                    <a:pt x="1260" y="4326"/>
                  </a:cubicBezTo>
                  <a:cubicBezTo>
                    <a:pt x="1355" y="4255"/>
                    <a:pt x="1443" y="4173"/>
                    <a:pt x="1520" y="4081"/>
                  </a:cubicBezTo>
                  <a:cubicBezTo>
                    <a:pt x="1594" y="3996"/>
                    <a:pt x="1663" y="3905"/>
                    <a:pt x="1726" y="3810"/>
                  </a:cubicBezTo>
                  <a:cubicBezTo>
                    <a:pt x="1799" y="3698"/>
                    <a:pt x="1864" y="3579"/>
                    <a:pt x="1929" y="3461"/>
                  </a:cubicBezTo>
                  <a:cubicBezTo>
                    <a:pt x="1963" y="3396"/>
                    <a:pt x="1998" y="3332"/>
                    <a:pt x="2031" y="3267"/>
                  </a:cubicBezTo>
                  <a:cubicBezTo>
                    <a:pt x="2087" y="3153"/>
                    <a:pt x="2142" y="3041"/>
                    <a:pt x="2196" y="2929"/>
                  </a:cubicBezTo>
                  <a:lnTo>
                    <a:pt x="2196" y="2929"/>
                  </a:lnTo>
                  <a:cubicBezTo>
                    <a:pt x="2191" y="3089"/>
                    <a:pt x="2187" y="3248"/>
                    <a:pt x="2185" y="3408"/>
                  </a:cubicBezTo>
                  <a:cubicBezTo>
                    <a:pt x="2182" y="3587"/>
                    <a:pt x="2179" y="3766"/>
                    <a:pt x="2174" y="3945"/>
                  </a:cubicBezTo>
                  <a:cubicBezTo>
                    <a:pt x="2171" y="4040"/>
                    <a:pt x="2168" y="4135"/>
                    <a:pt x="2163" y="4230"/>
                  </a:cubicBezTo>
                  <a:cubicBezTo>
                    <a:pt x="2161" y="4269"/>
                    <a:pt x="2160" y="4311"/>
                    <a:pt x="2156" y="4350"/>
                  </a:cubicBezTo>
                  <a:cubicBezTo>
                    <a:pt x="2156" y="4372"/>
                    <a:pt x="2155" y="4396"/>
                    <a:pt x="2155" y="4420"/>
                  </a:cubicBezTo>
                  <a:cubicBezTo>
                    <a:pt x="2150" y="4471"/>
                    <a:pt x="2152" y="4523"/>
                    <a:pt x="2163" y="4575"/>
                  </a:cubicBezTo>
                  <a:lnTo>
                    <a:pt x="2161" y="4575"/>
                  </a:lnTo>
                  <a:cubicBezTo>
                    <a:pt x="2177" y="4657"/>
                    <a:pt x="2248" y="4719"/>
                    <a:pt x="2334" y="4721"/>
                  </a:cubicBezTo>
                  <a:cubicBezTo>
                    <a:pt x="2343" y="4721"/>
                    <a:pt x="2354" y="4721"/>
                    <a:pt x="2364" y="4719"/>
                  </a:cubicBezTo>
                  <a:cubicBezTo>
                    <a:pt x="2456" y="4702"/>
                    <a:pt x="2527" y="4607"/>
                    <a:pt x="2506" y="4513"/>
                  </a:cubicBezTo>
                  <a:cubicBezTo>
                    <a:pt x="2505" y="4502"/>
                    <a:pt x="2502" y="4493"/>
                    <a:pt x="2500" y="4482"/>
                  </a:cubicBezTo>
                  <a:cubicBezTo>
                    <a:pt x="2495" y="4357"/>
                    <a:pt x="2497" y="4231"/>
                    <a:pt x="2495" y="4106"/>
                  </a:cubicBezTo>
                  <a:lnTo>
                    <a:pt x="2495" y="3777"/>
                  </a:lnTo>
                  <a:cubicBezTo>
                    <a:pt x="2497" y="3557"/>
                    <a:pt x="2498" y="3337"/>
                    <a:pt x="2500" y="3117"/>
                  </a:cubicBezTo>
                  <a:lnTo>
                    <a:pt x="2500" y="3125"/>
                  </a:lnTo>
                  <a:cubicBezTo>
                    <a:pt x="2506" y="2884"/>
                    <a:pt x="2516" y="2644"/>
                    <a:pt x="2530" y="2405"/>
                  </a:cubicBezTo>
                  <a:cubicBezTo>
                    <a:pt x="2536" y="2310"/>
                    <a:pt x="2543" y="2215"/>
                    <a:pt x="2551" y="2120"/>
                  </a:cubicBezTo>
                  <a:cubicBezTo>
                    <a:pt x="2609" y="1977"/>
                    <a:pt x="2663" y="1835"/>
                    <a:pt x="2718" y="1692"/>
                  </a:cubicBezTo>
                  <a:cubicBezTo>
                    <a:pt x="2748" y="1618"/>
                    <a:pt x="2774" y="1540"/>
                    <a:pt x="2801" y="1468"/>
                  </a:cubicBezTo>
                  <a:cubicBezTo>
                    <a:pt x="2828" y="1395"/>
                    <a:pt x="2856" y="1322"/>
                    <a:pt x="2880" y="1248"/>
                  </a:cubicBezTo>
                  <a:cubicBezTo>
                    <a:pt x="2937" y="1070"/>
                    <a:pt x="2999" y="893"/>
                    <a:pt x="3043" y="711"/>
                  </a:cubicBezTo>
                  <a:cubicBezTo>
                    <a:pt x="3065" y="624"/>
                    <a:pt x="3086" y="535"/>
                    <a:pt x="3101" y="447"/>
                  </a:cubicBezTo>
                  <a:cubicBezTo>
                    <a:pt x="3116" y="374"/>
                    <a:pt x="3127" y="299"/>
                    <a:pt x="3133" y="225"/>
                  </a:cubicBezTo>
                  <a:cubicBezTo>
                    <a:pt x="3136" y="181"/>
                    <a:pt x="3125" y="138"/>
                    <a:pt x="3103" y="100"/>
                  </a:cubicBezTo>
                  <a:cubicBezTo>
                    <a:pt x="3079" y="67"/>
                    <a:pt x="3048" y="38"/>
                    <a:pt x="3010" y="21"/>
                  </a:cubicBezTo>
                  <a:cubicBezTo>
                    <a:pt x="2984" y="7"/>
                    <a:pt x="2957" y="1"/>
                    <a:pt x="29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3" name="Google Shape;8083;p17"/>
            <p:cNvSpPr/>
            <p:nvPr/>
          </p:nvSpPr>
          <p:spPr>
            <a:xfrm>
              <a:off x="3907965" y="1591929"/>
              <a:ext cx="97941" cy="190986"/>
            </a:xfrm>
            <a:custGeom>
              <a:avLst/>
              <a:gdLst/>
              <a:ahLst/>
              <a:cxnLst/>
              <a:rect l="l" t="t" r="r" b="b"/>
              <a:pathLst>
                <a:path w="3370" h="6571" extrusionOk="0">
                  <a:moveTo>
                    <a:pt x="1500" y="2633"/>
                  </a:moveTo>
                  <a:lnTo>
                    <a:pt x="1500" y="2633"/>
                  </a:lnTo>
                  <a:cubicBezTo>
                    <a:pt x="1482" y="2920"/>
                    <a:pt x="1463" y="3208"/>
                    <a:pt x="1450" y="3495"/>
                  </a:cubicBezTo>
                  <a:cubicBezTo>
                    <a:pt x="1435" y="3836"/>
                    <a:pt x="1419" y="4178"/>
                    <a:pt x="1405" y="4519"/>
                  </a:cubicBezTo>
                  <a:cubicBezTo>
                    <a:pt x="1397" y="4706"/>
                    <a:pt x="1389" y="4891"/>
                    <a:pt x="1376" y="5078"/>
                  </a:cubicBezTo>
                  <a:cubicBezTo>
                    <a:pt x="1371" y="5154"/>
                    <a:pt x="1370" y="5228"/>
                    <a:pt x="1360" y="5304"/>
                  </a:cubicBezTo>
                  <a:cubicBezTo>
                    <a:pt x="1351" y="5399"/>
                    <a:pt x="1341" y="5495"/>
                    <a:pt x="1329" y="5592"/>
                  </a:cubicBezTo>
                  <a:cubicBezTo>
                    <a:pt x="1329" y="5592"/>
                    <a:pt x="1329" y="5592"/>
                    <a:pt x="1329" y="5592"/>
                  </a:cubicBezTo>
                  <a:lnTo>
                    <a:pt x="1329" y="5592"/>
                  </a:lnTo>
                  <a:cubicBezTo>
                    <a:pt x="1306" y="5739"/>
                    <a:pt x="1287" y="5887"/>
                    <a:pt x="1246" y="6031"/>
                  </a:cubicBezTo>
                  <a:cubicBezTo>
                    <a:pt x="1240" y="6051"/>
                    <a:pt x="1232" y="6072"/>
                    <a:pt x="1224" y="6091"/>
                  </a:cubicBezTo>
                  <a:cubicBezTo>
                    <a:pt x="1219" y="6100"/>
                    <a:pt x="1215" y="6110"/>
                    <a:pt x="1210" y="6119"/>
                  </a:cubicBezTo>
                  <a:cubicBezTo>
                    <a:pt x="1199" y="6137"/>
                    <a:pt x="1188" y="6152"/>
                    <a:pt x="1177" y="6168"/>
                  </a:cubicBezTo>
                  <a:cubicBezTo>
                    <a:pt x="1166" y="6179"/>
                    <a:pt x="1156" y="6190"/>
                    <a:pt x="1145" y="6200"/>
                  </a:cubicBezTo>
                  <a:cubicBezTo>
                    <a:pt x="1142" y="6205"/>
                    <a:pt x="1137" y="6208"/>
                    <a:pt x="1132" y="6211"/>
                  </a:cubicBezTo>
                  <a:lnTo>
                    <a:pt x="1140" y="6206"/>
                  </a:lnTo>
                  <a:lnTo>
                    <a:pt x="1140" y="6206"/>
                  </a:lnTo>
                  <a:cubicBezTo>
                    <a:pt x="1134" y="6211"/>
                    <a:pt x="1128" y="6214"/>
                    <a:pt x="1121" y="6217"/>
                  </a:cubicBezTo>
                  <a:cubicBezTo>
                    <a:pt x="1116" y="6222"/>
                    <a:pt x="1109" y="6225"/>
                    <a:pt x="1102" y="6228"/>
                  </a:cubicBezTo>
                  <a:lnTo>
                    <a:pt x="1090" y="6232"/>
                  </a:lnTo>
                  <a:cubicBezTo>
                    <a:pt x="1083" y="6233"/>
                    <a:pt x="1077" y="6235"/>
                    <a:pt x="1071" y="6235"/>
                  </a:cubicBezTo>
                  <a:lnTo>
                    <a:pt x="1059" y="6235"/>
                  </a:lnTo>
                  <a:cubicBezTo>
                    <a:pt x="1042" y="6235"/>
                    <a:pt x="1026" y="6233"/>
                    <a:pt x="1010" y="6230"/>
                  </a:cubicBezTo>
                  <a:cubicBezTo>
                    <a:pt x="999" y="6228"/>
                    <a:pt x="987" y="6225"/>
                    <a:pt x="976" y="6222"/>
                  </a:cubicBezTo>
                  <a:cubicBezTo>
                    <a:pt x="957" y="6217"/>
                    <a:pt x="939" y="6211"/>
                    <a:pt x="920" y="6203"/>
                  </a:cubicBezTo>
                  <a:cubicBezTo>
                    <a:pt x="896" y="6192"/>
                    <a:pt x="874" y="6179"/>
                    <a:pt x="851" y="6167"/>
                  </a:cubicBezTo>
                  <a:cubicBezTo>
                    <a:pt x="820" y="6146"/>
                    <a:pt x="789" y="6127"/>
                    <a:pt x="760" y="6103"/>
                  </a:cubicBezTo>
                  <a:cubicBezTo>
                    <a:pt x="732" y="6078"/>
                    <a:pt x="705" y="6053"/>
                    <a:pt x="678" y="6026"/>
                  </a:cubicBezTo>
                  <a:cubicBezTo>
                    <a:pt x="651" y="5996"/>
                    <a:pt x="624" y="5964"/>
                    <a:pt x="599" y="5931"/>
                  </a:cubicBezTo>
                  <a:cubicBezTo>
                    <a:pt x="569" y="5886"/>
                    <a:pt x="540" y="5841"/>
                    <a:pt x="515" y="5795"/>
                  </a:cubicBezTo>
                  <a:cubicBezTo>
                    <a:pt x="488" y="5745"/>
                    <a:pt x="464" y="5694"/>
                    <a:pt x="443" y="5643"/>
                  </a:cubicBezTo>
                  <a:lnTo>
                    <a:pt x="443" y="5643"/>
                  </a:lnTo>
                  <a:cubicBezTo>
                    <a:pt x="408" y="5555"/>
                    <a:pt x="380" y="5464"/>
                    <a:pt x="357" y="5372"/>
                  </a:cubicBezTo>
                  <a:cubicBezTo>
                    <a:pt x="347" y="5329"/>
                    <a:pt x="338" y="5287"/>
                    <a:pt x="333" y="5241"/>
                  </a:cubicBezTo>
                  <a:cubicBezTo>
                    <a:pt x="330" y="5196"/>
                    <a:pt x="328" y="5152"/>
                    <a:pt x="328" y="5108"/>
                  </a:cubicBezTo>
                  <a:cubicBezTo>
                    <a:pt x="333" y="4983"/>
                    <a:pt x="344" y="4859"/>
                    <a:pt x="363" y="4736"/>
                  </a:cubicBezTo>
                  <a:cubicBezTo>
                    <a:pt x="384" y="4601"/>
                    <a:pt x="414" y="4470"/>
                    <a:pt x="450" y="4340"/>
                  </a:cubicBezTo>
                  <a:lnTo>
                    <a:pt x="450" y="4345"/>
                  </a:lnTo>
                  <a:cubicBezTo>
                    <a:pt x="483" y="4226"/>
                    <a:pt x="526" y="4110"/>
                    <a:pt x="575" y="3998"/>
                  </a:cubicBezTo>
                  <a:lnTo>
                    <a:pt x="575" y="3998"/>
                  </a:lnTo>
                  <a:cubicBezTo>
                    <a:pt x="574" y="3999"/>
                    <a:pt x="574" y="3999"/>
                    <a:pt x="573" y="4000"/>
                  </a:cubicBezTo>
                  <a:lnTo>
                    <a:pt x="573" y="4000"/>
                  </a:lnTo>
                  <a:cubicBezTo>
                    <a:pt x="574" y="3999"/>
                    <a:pt x="574" y="3997"/>
                    <a:pt x="575" y="3995"/>
                  </a:cubicBezTo>
                  <a:cubicBezTo>
                    <a:pt x="577" y="3992"/>
                    <a:pt x="578" y="3988"/>
                    <a:pt x="580" y="3985"/>
                  </a:cubicBezTo>
                  <a:lnTo>
                    <a:pt x="580" y="3985"/>
                  </a:lnTo>
                  <a:lnTo>
                    <a:pt x="578" y="3990"/>
                  </a:lnTo>
                  <a:cubicBezTo>
                    <a:pt x="666" y="3802"/>
                    <a:pt x="765" y="3619"/>
                    <a:pt x="873" y="3443"/>
                  </a:cubicBezTo>
                  <a:lnTo>
                    <a:pt x="873" y="3443"/>
                  </a:lnTo>
                  <a:cubicBezTo>
                    <a:pt x="871" y="3447"/>
                    <a:pt x="869" y="3452"/>
                    <a:pt x="866" y="3457"/>
                  </a:cubicBezTo>
                  <a:cubicBezTo>
                    <a:pt x="985" y="3262"/>
                    <a:pt x="1116" y="3077"/>
                    <a:pt x="1260" y="2899"/>
                  </a:cubicBezTo>
                  <a:lnTo>
                    <a:pt x="1260" y="2899"/>
                  </a:lnTo>
                  <a:lnTo>
                    <a:pt x="1251" y="2909"/>
                  </a:lnTo>
                  <a:lnTo>
                    <a:pt x="1262" y="2896"/>
                  </a:lnTo>
                  <a:cubicBezTo>
                    <a:pt x="1338" y="2804"/>
                    <a:pt x="1417" y="2717"/>
                    <a:pt x="1500" y="2633"/>
                  </a:cubicBezTo>
                  <a:close/>
                  <a:moveTo>
                    <a:pt x="2320" y="0"/>
                  </a:moveTo>
                  <a:cubicBezTo>
                    <a:pt x="2281" y="0"/>
                    <a:pt x="2242" y="14"/>
                    <a:pt x="2212" y="39"/>
                  </a:cubicBezTo>
                  <a:cubicBezTo>
                    <a:pt x="2163" y="85"/>
                    <a:pt x="2109" y="126"/>
                    <a:pt x="2073" y="183"/>
                  </a:cubicBezTo>
                  <a:cubicBezTo>
                    <a:pt x="2038" y="237"/>
                    <a:pt x="2008" y="294"/>
                    <a:pt x="1979" y="351"/>
                  </a:cubicBezTo>
                  <a:cubicBezTo>
                    <a:pt x="1921" y="466"/>
                    <a:pt x="1870" y="585"/>
                    <a:pt x="1827" y="707"/>
                  </a:cubicBezTo>
                  <a:cubicBezTo>
                    <a:pt x="1748" y="930"/>
                    <a:pt x="1689" y="1160"/>
                    <a:pt x="1651" y="1392"/>
                  </a:cubicBezTo>
                  <a:cubicBezTo>
                    <a:pt x="1636" y="1484"/>
                    <a:pt x="1620" y="1576"/>
                    <a:pt x="1606" y="1668"/>
                  </a:cubicBezTo>
                  <a:cubicBezTo>
                    <a:pt x="1558" y="1741"/>
                    <a:pt x="1509" y="1812"/>
                    <a:pt x="1455" y="1880"/>
                  </a:cubicBezTo>
                  <a:cubicBezTo>
                    <a:pt x="1424" y="1916"/>
                    <a:pt x="1392" y="1951"/>
                    <a:pt x="1357" y="1984"/>
                  </a:cubicBezTo>
                  <a:cubicBezTo>
                    <a:pt x="1335" y="2007"/>
                    <a:pt x="1310" y="2027"/>
                    <a:pt x="1283" y="2046"/>
                  </a:cubicBezTo>
                  <a:cubicBezTo>
                    <a:pt x="1273" y="2054"/>
                    <a:pt x="1262" y="2060"/>
                    <a:pt x="1253" y="2067"/>
                  </a:cubicBezTo>
                  <a:cubicBezTo>
                    <a:pt x="1241" y="2071"/>
                    <a:pt x="1232" y="2076"/>
                    <a:pt x="1223" y="2081"/>
                  </a:cubicBezTo>
                  <a:cubicBezTo>
                    <a:pt x="1211" y="2084"/>
                    <a:pt x="1200" y="2089"/>
                    <a:pt x="1189" y="2092"/>
                  </a:cubicBezTo>
                  <a:cubicBezTo>
                    <a:pt x="1183" y="2092"/>
                    <a:pt x="1177" y="2094"/>
                    <a:pt x="1170" y="2095"/>
                  </a:cubicBezTo>
                  <a:lnTo>
                    <a:pt x="1139" y="2095"/>
                  </a:lnTo>
                  <a:cubicBezTo>
                    <a:pt x="1128" y="2094"/>
                    <a:pt x="1115" y="2090"/>
                    <a:pt x="1105" y="2087"/>
                  </a:cubicBezTo>
                  <a:cubicBezTo>
                    <a:pt x="1096" y="2084"/>
                    <a:pt x="1086" y="2081"/>
                    <a:pt x="1078" y="2078"/>
                  </a:cubicBezTo>
                  <a:lnTo>
                    <a:pt x="1058" y="2067"/>
                  </a:lnTo>
                  <a:lnTo>
                    <a:pt x="1050" y="2060"/>
                  </a:lnTo>
                  <a:lnTo>
                    <a:pt x="1050" y="2060"/>
                  </a:lnTo>
                  <a:lnTo>
                    <a:pt x="1053" y="2062"/>
                  </a:lnTo>
                  <a:cubicBezTo>
                    <a:pt x="1052" y="2060"/>
                    <a:pt x="1050" y="2059"/>
                    <a:pt x="1048" y="2057"/>
                  </a:cubicBezTo>
                  <a:lnTo>
                    <a:pt x="1045" y="2052"/>
                  </a:lnTo>
                  <a:cubicBezTo>
                    <a:pt x="1040" y="2045"/>
                    <a:pt x="1034" y="2037"/>
                    <a:pt x="1029" y="2027"/>
                  </a:cubicBezTo>
                  <a:cubicBezTo>
                    <a:pt x="1028" y="2024"/>
                    <a:pt x="1026" y="2019"/>
                    <a:pt x="1025" y="2016"/>
                  </a:cubicBezTo>
                  <a:cubicBezTo>
                    <a:pt x="1017" y="1995"/>
                    <a:pt x="1012" y="1976"/>
                    <a:pt x="1006" y="1956"/>
                  </a:cubicBezTo>
                  <a:cubicBezTo>
                    <a:pt x="995" y="1908"/>
                    <a:pt x="987" y="1861"/>
                    <a:pt x="980" y="1812"/>
                  </a:cubicBezTo>
                  <a:cubicBezTo>
                    <a:pt x="971" y="1711"/>
                    <a:pt x="968" y="1608"/>
                    <a:pt x="969" y="1506"/>
                  </a:cubicBezTo>
                  <a:lnTo>
                    <a:pt x="969" y="1506"/>
                  </a:lnTo>
                  <a:lnTo>
                    <a:pt x="969" y="1516"/>
                  </a:lnTo>
                  <a:cubicBezTo>
                    <a:pt x="971" y="1378"/>
                    <a:pt x="980" y="1240"/>
                    <a:pt x="998" y="1104"/>
                  </a:cubicBezTo>
                  <a:cubicBezTo>
                    <a:pt x="1009" y="1031"/>
                    <a:pt x="1025" y="959"/>
                    <a:pt x="1044" y="889"/>
                  </a:cubicBezTo>
                  <a:cubicBezTo>
                    <a:pt x="1061" y="835"/>
                    <a:pt x="1078" y="784"/>
                    <a:pt x="1101" y="734"/>
                  </a:cubicBezTo>
                  <a:cubicBezTo>
                    <a:pt x="1113" y="705"/>
                    <a:pt x="1128" y="678"/>
                    <a:pt x="1142" y="652"/>
                  </a:cubicBezTo>
                  <a:cubicBezTo>
                    <a:pt x="1151" y="639"/>
                    <a:pt x="1161" y="625"/>
                    <a:pt x="1170" y="612"/>
                  </a:cubicBezTo>
                  <a:lnTo>
                    <a:pt x="1172" y="610"/>
                  </a:lnTo>
                  <a:cubicBezTo>
                    <a:pt x="1186" y="606"/>
                    <a:pt x="1200" y="599"/>
                    <a:pt x="1213" y="590"/>
                  </a:cubicBezTo>
                  <a:cubicBezTo>
                    <a:pt x="1359" y="500"/>
                    <a:pt x="1303" y="275"/>
                    <a:pt x="1132" y="262"/>
                  </a:cubicBezTo>
                  <a:cubicBezTo>
                    <a:pt x="1126" y="262"/>
                    <a:pt x="1121" y="261"/>
                    <a:pt x="1115" y="261"/>
                  </a:cubicBezTo>
                  <a:cubicBezTo>
                    <a:pt x="1016" y="261"/>
                    <a:pt x="930" y="336"/>
                    <a:pt x="877" y="414"/>
                  </a:cubicBezTo>
                  <a:cubicBezTo>
                    <a:pt x="805" y="526"/>
                    <a:pt x="751" y="650"/>
                    <a:pt x="718" y="778"/>
                  </a:cubicBezTo>
                  <a:cubicBezTo>
                    <a:pt x="643" y="1043"/>
                    <a:pt x="629" y="1324"/>
                    <a:pt x="634" y="1597"/>
                  </a:cubicBezTo>
                  <a:cubicBezTo>
                    <a:pt x="634" y="1718"/>
                    <a:pt x="643" y="1839"/>
                    <a:pt x="662" y="1957"/>
                  </a:cubicBezTo>
                  <a:cubicBezTo>
                    <a:pt x="680" y="2049"/>
                    <a:pt x="702" y="2144"/>
                    <a:pt x="752" y="2223"/>
                  </a:cubicBezTo>
                  <a:cubicBezTo>
                    <a:pt x="779" y="2269"/>
                    <a:pt x="816" y="2309"/>
                    <a:pt x="858" y="2341"/>
                  </a:cubicBezTo>
                  <a:cubicBezTo>
                    <a:pt x="901" y="2367"/>
                    <a:pt x="945" y="2391"/>
                    <a:pt x="995" y="2409"/>
                  </a:cubicBezTo>
                  <a:cubicBezTo>
                    <a:pt x="1046" y="2427"/>
                    <a:pt x="1099" y="2436"/>
                    <a:pt x="1153" y="2436"/>
                  </a:cubicBezTo>
                  <a:cubicBezTo>
                    <a:pt x="1200" y="2436"/>
                    <a:pt x="1246" y="2429"/>
                    <a:pt x="1291" y="2415"/>
                  </a:cubicBezTo>
                  <a:cubicBezTo>
                    <a:pt x="1297" y="2413"/>
                    <a:pt x="1305" y="2410"/>
                    <a:pt x="1311" y="2409"/>
                  </a:cubicBezTo>
                  <a:lnTo>
                    <a:pt x="1311" y="2409"/>
                  </a:lnTo>
                  <a:cubicBezTo>
                    <a:pt x="964" y="2751"/>
                    <a:pt x="680" y="3148"/>
                    <a:pt x="442" y="3574"/>
                  </a:cubicBezTo>
                  <a:cubicBezTo>
                    <a:pt x="322" y="3783"/>
                    <a:pt x="224" y="4006"/>
                    <a:pt x="152" y="4235"/>
                  </a:cubicBezTo>
                  <a:cubicBezTo>
                    <a:pt x="83" y="4471"/>
                    <a:pt x="35" y="4712"/>
                    <a:pt x="15" y="4956"/>
                  </a:cubicBezTo>
                  <a:cubicBezTo>
                    <a:pt x="0" y="5073"/>
                    <a:pt x="0" y="5193"/>
                    <a:pt x="15" y="5310"/>
                  </a:cubicBezTo>
                  <a:cubicBezTo>
                    <a:pt x="29" y="5421"/>
                    <a:pt x="54" y="5529"/>
                    <a:pt x="89" y="5635"/>
                  </a:cubicBezTo>
                  <a:cubicBezTo>
                    <a:pt x="125" y="5749"/>
                    <a:pt x="173" y="5861"/>
                    <a:pt x="230" y="5967"/>
                  </a:cubicBezTo>
                  <a:cubicBezTo>
                    <a:pt x="281" y="6062"/>
                    <a:pt x="342" y="6152"/>
                    <a:pt x="415" y="6235"/>
                  </a:cubicBezTo>
                  <a:cubicBezTo>
                    <a:pt x="559" y="6390"/>
                    <a:pt x="738" y="6520"/>
                    <a:pt x="950" y="6559"/>
                  </a:cubicBezTo>
                  <a:cubicBezTo>
                    <a:pt x="985" y="6567"/>
                    <a:pt x="1021" y="6570"/>
                    <a:pt x="1056" y="6570"/>
                  </a:cubicBezTo>
                  <a:cubicBezTo>
                    <a:pt x="1060" y="6570"/>
                    <a:pt x="1063" y="6570"/>
                    <a:pt x="1066" y="6570"/>
                  </a:cubicBezTo>
                  <a:cubicBezTo>
                    <a:pt x="1131" y="6570"/>
                    <a:pt x="1192" y="6556"/>
                    <a:pt x="1249" y="6528"/>
                  </a:cubicBezTo>
                  <a:cubicBezTo>
                    <a:pt x="1330" y="6485"/>
                    <a:pt x="1400" y="6423"/>
                    <a:pt x="1449" y="6346"/>
                  </a:cubicBezTo>
                  <a:cubicBezTo>
                    <a:pt x="1484" y="6296"/>
                    <a:pt x="1511" y="6244"/>
                    <a:pt x="1528" y="6187"/>
                  </a:cubicBezTo>
                  <a:cubicBezTo>
                    <a:pt x="1545" y="6133"/>
                    <a:pt x="1558" y="6080"/>
                    <a:pt x="1568" y="6024"/>
                  </a:cubicBezTo>
                  <a:cubicBezTo>
                    <a:pt x="1580" y="5956"/>
                    <a:pt x="1590" y="5888"/>
                    <a:pt x="1598" y="5818"/>
                  </a:cubicBezTo>
                  <a:cubicBezTo>
                    <a:pt x="1609" y="5736"/>
                    <a:pt x="1620" y="5655"/>
                    <a:pt x="1626" y="5575"/>
                  </a:cubicBezTo>
                  <a:cubicBezTo>
                    <a:pt x="1636" y="5481"/>
                    <a:pt x="1647" y="5388"/>
                    <a:pt x="1651" y="5296"/>
                  </a:cubicBezTo>
                  <a:cubicBezTo>
                    <a:pt x="1656" y="5196"/>
                    <a:pt x="1663" y="5098"/>
                    <a:pt x="1669" y="4998"/>
                  </a:cubicBezTo>
                  <a:cubicBezTo>
                    <a:pt x="1688" y="4649"/>
                    <a:pt x="1699" y="4299"/>
                    <a:pt x="1716" y="3949"/>
                  </a:cubicBezTo>
                  <a:cubicBezTo>
                    <a:pt x="1731" y="3628"/>
                    <a:pt x="1750" y="3308"/>
                    <a:pt x="1772" y="2988"/>
                  </a:cubicBezTo>
                  <a:cubicBezTo>
                    <a:pt x="1780" y="2865"/>
                    <a:pt x="1789" y="2741"/>
                    <a:pt x="1799" y="2619"/>
                  </a:cubicBezTo>
                  <a:cubicBezTo>
                    <a:pt x="1802" y="2569"/>
                    <a:pt x="1803" y="2519"/>
                    <a:pt x="1810" y="2469"/>
                  </a:cubicBezTo>
                  <a:lnTo>
                    <a:pt x="1827" y="2323"/>
                  </a:lnTo>
                  <a:cubicBezTo>
                    <a:pt x="2036" y="2133"/>
                    <a:pt x="2250" y="1948"/>
                    <a:pt x="2464" y="1763"/>
                  </a:cubicBezTo>
                  <a:cubicBezTo>
                    <a:pt x="2742" y="1519"/>
                    <a:pt x="3022" y="1275"/>
                    <a:pt x="3303" y="1033"/>
                  </a:cubicBezTo>
                  <a:cubicBezTo>
                    <a:pt x="3361" y="984"/>
                    <a:pt x="3369" y="898"/>
                    <a:pt x="3320" y="840"/>
                  </a:cubicBezTo>
                  <a:cubicBezTo>
                    <a:pt x="3293" y="807"/>
                    <a:pt x="3254" y="790"/>
                    <a:pt x="3214" y="790"/>
                  </a:cubicBezTo>
                  <a:cubicBezTo>
                    <a:pt x="3183" y="790"/>
                    <a:pt x="3152" y="800"/>
                    <a:pt x="3127" y="821"/>
                  </a:cubicBezTo>
                  <a:cubicBezTo>
                    <a:pt x="2829" y="1076"/>
                    <a:pt x="2532" y="1331"/>
                    <a:pt x="2236" y="1585"/>
                  </a:cubicBezTo>
                  <a:lnTo>
                    <a:pt x="1925" y="1851"/>
                  </a:lnTo>
                  <a:lnTo>
                    <a:pt x="1878" y="1893"/>
                  </a:lnTo>
                  <a:cubicBezTo>
                    <a:pt x="1879" y="1877"/>
                    <a:pt x="1883" y="1863"/>
                    <a:pt x="1886" y="1847"/>
                  </a:cubicBezTo>
                  <a:cubicBezTo>
                    <a:pt x="1974" y="1703"/>
                    <a:pt x="2054" y="1554"/>
                    <a:pt x="2123" y="1400"/>
                  </a:cubicBezTo>
                  <a:cubicBezTo>
                    <a:pt x="2207" y="1217"/>
                    <a:pt x="2282" y="1028"/>
                    <a:pt x="2348" y="837"/>
                  </a:cubicBezTo>
                  <a:cubicBezTo>
                    <a:pt x="2376" y="754"/>
                    <a:pt x="2402" y="672"/>
                    <a:pt x="2429" y="588"/>
                  </a:cubicBezTo>
                  <a:cubicBezTo>
                    <a:pt x="2451" y="515"/>
                    <a:pt x="2471" y="443"/>
                    <a:pt x="2490" y="370"/>
                  </a:cubicBezTo>
                  <a:cubicBezTo>
                    <a:pt x="2498" y="343"/>
                    <a:pt x="2506" y="316"/>
                    <a:pt x="2511" y="289"/>
                  </a:cubicBezTo>
                  <a:cubicBezTo>
                    <a:pt x="2514" y="265"/>
                    <a:pt x="2516" y="242"/>
                    <a:pt x="2514" y="218"/>
                  </a:cubicBezTo>
                  <a:cubicBezTo>
                    <a:pt x="2514" y="175"/>
                    <a:pt x="2492" y="134"/>
                    <a:pt x="2473" y="97"/>
                  </a:cubicBezTo>
                  <a:cubicBezTo>
                    <a:pt x="2449" y="50"/>
                    <a:pt x="2407" y="15"/>
                    <a:pt x="2356" y="4"/>
                  </a:cubicBezTo>
                  <a:cubicBezTo>
                    <a:pt x="2344" y="1"/>
                    <a:pt x="2332" y="0"/>
                    <a:pt x="2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4" name="Google Shape;8084;p17"/>
            <p:cNvSpPr/>
            <p:nvPr/>
          </p:nvSpPr>
          <p:spPr>
            <a:xfrm>
              <a:off x="4078889" y="1526216"/>
              <a:ext cx="78091" cy="186074"/>
            </a:xfrm>
            <a:custGeom>
              <a:avLst/>
              <a:gdLst/>
              <a:ahLst/>
              <a:cxnLst/>
              <a:rect l="l" t="t" r="r" b="b"/>
              <a:pathLst>
                <a:path w="2687" h="6402" extrusionOk="0">
                  <a:moveTo>
                    <a:pt x="2332" y="1"/>
                  </a:moveTo>
                  <a:cubicBezTo>
                    <a:pt x="2243" y="1"/>
                    <a:pt x="2167" y="70"/>
                    <a:pt x="2158" y="160"/>
                  </a:cubicBezTo>
                  <a:cubicBezTo>
                    <a:pt x="2156" y="191"/>
                    <a:pt x="2153" y="221"/>
                    <a:pt x="2151" y="253"/>
                  </a:cubicBezTo>
                  <a:cubicBezTo>
                    <a:pt x="2047" y="275"/>
                    <a:pt x="1950" y="327"/>
                    <a:pt x="1874" y="403"/>
                  </a:cubicBezTo>
                  <a:cubicBezTo>
                    <a:pt x="1721" y="557"/>
                    <a:pt x="1632" y="756"/>
                    <a:pt x="1534" y="946"/>
                  </a:cubicBezTo>
                  <a:cubicBezTo>
                    <a:pt x="1305" y="1390"/>
                    <a:pt x="1135" y="1877"/>
                    <a:pt x="1107" y="2379"/>
                  </a:cubicBezTo>
                  <a:cubicBezTo>
                    <a:pt x="1089" y="2661"/>
                    <a:pt x="1102" y="2943"/>
                    <a:pt x="1110" y="3224"/>
                  </a:cubicBezTo>
                  <a:cubicBezTo>
                    <a:pt x="1111" y="3304"/>
                    <a:pt x="1119" y="3383"/>
                    <a:pt x="1126" y="3462"/>
                  </a:cubicBezTo>
                  <a:cubicBezTo>
                    <a:pt x="1132" y="3536"/>
                    <a:pt x="1137" y="3611"/>
                    <a:pt x="1143" y="3685"/>
                  </a:cubicBezTo>
                  <a:cubicBezTo>
                    <a:pt x="1162" y="3877"/>
                    <a:pt x="1181" y="4068"/>
                    <a:pt x="1200" y="4260"/>
                  </a:cubicBezTo>
                  <a:cubicBezTo>
                    <a:pt x="1219" y="4446"/>
                    <a:pt x="1238" y="4633"/>
                    <a:pt x="1254" y="4822"/>
                  </a:cubicBezTo>
                  <a:cubicBezTo>
                    <a:pt x="1270" y="4991"/>
                    <a:pt x="1275" y="5162"/>
                    <a:pt x="1278" y="5334"/>
                  </a:cubicBezTo>
                  <a:cubicBezTo>
                    <a:pt x="1275" y="5452"/>
                    <a:pt x="1270" y="5569"/>
                    <a:pt x="1254" y="5687"/>
                  </a:cubicBezTo>
                  <a:cubicBezTo>
                    <a:pt x="1249" y="5719"/>
                    <a:pt x="1243" y="5752"/>
                    <a:pt x="1235" y="5784"/>
                  </a:cubicBezTo>
                  <a:cubicBezTo>
                    <a:pt x="1227" y="5811"/>
                    <a:pt x="1218" y="5838"/>
                    <a:pt x="1206" y="5865"/>
                  </a:cubicBezTo>
                  <a:cubicBezTo>
                    <a:pt x="1200" y="5877"/>
                    <a:pt x="1194" y="5889"/>
                    <a:pt x="1187" y="5901"/>
                  </a:cubicBezTo>
                  <a:cubicBezTo>
                    <a:pt x="1176" y="5917"/>
                    <a:pt x="1167" y="5931"/>
                    <a:pt x="1154" y="5946"/>
                  </a:cubicBezTo>
                  <a:cubicBezTo>
                    <a:pt x="1148" y="5953"/>
                    <a:pt x="1142" y="5961"/>
                    <a:pt x="1135" y="5968"/>
                  </a:cubicBezTo>
                  <a:cubicBezTo>
                    <a:pt x="1124" y="5977"/>
                    <a:pt x="1111" y="5988"/>
                    <a:pt x="1099" y="5998"/>
                  </a:cubicBezTo>
                  <a:cubicBezTo>
                    <a:pt x="1091" y="6003"/>
                    <a:pt x="1081" y="6009"/>
                    <a:pt x="1072" y="6015"/>
                  </a:cubicBezTo>
                  <a:cubicBezTo>
                    <a:pt x="1061" y="6020"/>
                    <a:pt x="1050" y="6025"/>
                    <a:pt x="1039" y="6029"/>
                  </a:cubicBezTo>
                  <a:cubicBezTo>
                    <a:pt x="1023" y="6036"/>
                    <a:pt x="1007" y="6041"/>
                    <a:pt x="991" y="6045"/>
                  </a:cubicBezTo>
                  <a:cubicBezTo>
                    <a:pt x="969" y="6050"/>
                    <a:pt x="952" y="6055"/>
                    <a:pt x="926" y="6056"/>
                  </a:cubicBezTo>
                  <a:cubicBezTo>
                    <a:pt x="903" y="6058"/>
                    <a:pt x="877" y="6060"/>
                    <a:pt x="853" y="6060"/>
                  </a:cubicBezTo>
                  <a:cubicBezTo>
                    <a:pt x="825" y="6060"/>
                    <a:pt x="795" y="6056"/>
                    <a:pt x="765" y="6053"/>
                  </a:cubicBezTo>
                  <a:cubicBezTo>
                    <a:pt x="728" y="6047"/>
                    <a:pt x="694" y="6039"/>
                    <a:pt x="657" y="6029"/>
                  </a:cubicBezTo>
                  <a:cubicBezTo>
                    <a:pt x="626" y="6018"/>
                    <a:pt x="594" y="6009"/>
                    <a:pt x="564" y="5995"/>
                  </a:cubicBezTo>
                  <a:cubicBezTo>
                    <a:pt x="534" y="5980"/>
                    <a:pt x="504" y="5966"/>
                    <a:pt x="475" y="5949"/>
                  </a:cubicBezTo>
                  <a:cubicBezTo>
                    <a:pt x="458" y="5939"/>
                    <a:pt x="440" y="5927"/>
                    <a:pt x="426" y="5915"/>
                  </a:cubicBezTo>
                  <a:cubicBezTo>
                    <a:pt x="413" y="5904"/>
                    <a:pt x="401" y="5892"/>
                    <a:pt x="388" y="5881"/>
                  </a:cubicBezTo>
                  <a:cubicBezTo>
                    <a:pt x="383" y="5874"/>
                    <a:pt x="379" y="5870"/>
                    <a:pt x="374" y="5862"/>
                  </a:cubicBezTo>
                  <a:cubicBezTo>
                    <a:pt x="369" y="5855"/>
                    <a:pt x="363" y="5846"/>
                    <a:pt x="361" y="5841"/>
                  </a:cubicBezTo>
                  <a:cubicBezTo>
                    <a:pt x="358" y="5835"/>
                    <a:pt x="355" y="5830"/>
                    <a:pt x="353" y="5825"/>
                  </a:cubicBezTo>
                  <a:lnTo>
                    <a:pt x="350" y="5816"/>
                  </a:lnTo>
                  <a:lnTo>
                    <a:pt x="348" y="5801"/>
                  </a:lnTo>
                  <a:cubicBezTo>
                    <a:pt x="347" y="5795"/>
                    <a:pt x="347" y="5789"/>
                    <a:pt x="347" y="5782"/>
                  </a:cubicBezTo>
                  <a:cubicBezTo>
                    <a:pt x="347" y="5779"/>
                    <a:pt x="347" y="5776"/>
                    <a:pt x="347" y="5773"/>
                  </a:cubicBezTo>
                  <a:cubicBezTo>
                    <a:pt x="348" y="5770"/>
                    <a:pt x="350" y="5767"/>
                    <a:pt x="350" y="5763"/>
                  </a:cubicBezTo>
                  <a:cubicBezTo>
                    <a:pt x="355" y="5748"/>
                    <a:pt x="360" y="5730"/>
                    <a:pt x="364" y="5714"/>
                  </a:cubicBezTo>
                  <a:cubicBezTo>
                    <a:pt x="391" y="5626"/>
                    <a:pt x="353" y="5529"/>
                    <a:pt x="261" y="5494"/>
                  </a:cubicBezTo>
                  <a:cubicBezTo>
                    <a:pt x="244" y="5488"/>
                    <a:pt x="225" y="5485"/>
                    <a:pt x="206" y="5485"/>
                  </a:cubicBezTo>
                  <a:cubicBezTo>
                    <a:pt x="136" y="5485"/>
                    <a:pt x="64" y="5527"/>
                    <a:pt x="41" y="5597"/>
                  </a:cubicBezTo>
                  <a:cubicBezTo>
                    <a:pt x="27" y="5638"/>
                    <a:pt x="16" y="5680"/>
                    <a:pt x="7" y="5722"/>
                  </a:cubicBezTo>
                  <a:cubicBezTo>
                    <a:pt x="0" y="5763"/>
                    <a:pt x="0" y="5806"/>
                    <a:pt x="7" y="5849"/>
                  </a:cubicBezTo>
                  <a:cubicBezTo>
                    <a:pt x="19" y="5928"/>
                    <a:pt x="51" y="6004"/>
                    <a:pt x="100" y="6067"/>
                  </a:cubicBezTo>
                  <a:cubicBezTo>
                    <a:pt x="203" y="6202"/>
                    <a:pt x="364" y="6292"/>
                    <a:pt x="523" y="6343"/>
                  </a:cubicBezTo>
                  <a:cubicBezTo>
                    <a:pt x="633" y="6379"/>
                    <a:pt x="751" y="6400"/>
                    <a:pt x="868" y="6401"/>
                  </a:cubicBezTo>
                  <a:cubicBezTo>
                    <a:pt x="933" y="6401"/>
                    <a:pt x="998" y="6394"/>
                    <a:pt x="1061" y="6379"/>
                  </a:cubicBezTo>
                  <a:cubicBezTo>
                    <a:pt x="1224" y="6341"/>
                    <a:pt x="1365" y="6245"/>
                    <a:pt x="1457" y="6107"/>
                  </a:cubicBezTo>
                  <a:cubicBezTo>
                    <a:pt x="1563" y="5949"/>
                    <a:pt x="1588" y="5752"/>
                    <a:pt x="1594" y="5567"/>
                  </a:cubicBezTo>
                  <a:cubicBezTo>
                    <a:pt x="1596" y="5486"/>
                    <a:pt x="1596" y="5406"/>
                    <a:pt x="1596" y="5325"/>
                  </a:cubicBezTo>
                  <a:cubicBezTo>
                    <a:pt x="1596" y="5254"/>
                    <a:pt x="1590" y="5183"/>
                    <a:pt x="1586" y="5113"/>
                  </a:cubicBezTo>
                  <a:cubicBezTo>
                    <a:pt x="1583" y="5048"/>
                    <a:pt x="1577" y="4983"/>
                    <a:pt x="1572" y="4918"/>
                  </a:cubicBezTo>
                  <a:cubicBezTo>
                    <a:pt x="1542" y="4564"/>
                    <a:pt x="1501" y="4209"/>
                    <a:pt x="1468" y="3854"/>
                  </a:cubicBezTo>
                  <a:cubicBezTo>
                    <a:pt x="1449" y="3661"/>
                    <a:pt x="1436" y="3468"/>
                    <a:pt x="1422" y="3273"/>
                  </a:cubicBezTo>
                  <a:cubicBezTo>
                    <a:pt x="1412" y="3109"/>
                    <a:pt x="1415" y="2942"/>
                    <a:pt x="1412" y="2777"/>
                  </a:cubicBezTo>
                  <a:lnTo>
                    <a:pt x="1412" y="2777"/>
                  </a:lnTo>
                  <a:cubicBezTo>
                    <a:pt x="1415" y="2594"/>
                    <a:pt x="1419" y="2411"/>
                    <a:pt x="1445" y="2230"/>
                  </a:cubicBezTo>
                  <a:cubicBezTo>
                    <a:pt x="1466" y="2099"/>
                    <a:pt x="1495" y="1967"/>
                    <a:pt x="1529" y="1839"/>
                  </a:cubicBezTo>
                  <a:cubicBezTo>
                    <a:pt x="1579" y="1679"/>
                    <a:pt x="1635" y="1521"/>
                    <a:pt x="1702" y="1367"/>
                  </a:cubicBezTo>
                  <a:lnTo>
                    <a:pt x="1702" y="1367"/>
                  </a:lnTo>
                  <a:cubicBezTo>
                    <a:pt x="1702" y="1367"/>
                    <a:pt x="1702" y="1367"/>
                    <a:pt x="1702" y="1368"/>
                  </a:cubicBezTo>
                  <a:cubicBezTo>
                    <a:pt x="1703" y="1366"/>
                    <a:pt x="1703" y="1364"/>
                    <a:pt x="1704" y="1362"/>
                  </a:cubicBezTo>
                  <a:lnTo>
                    <a:pt x="1704" y="1362"/>
                  </a:lnTo>
                  <a:cubicBezTo>
                    <a:pt x="1704" y="1364"/>
                    <a:pt x="1703" y="1366"/>
                    <a:pt x="1702" y="1367"/>
                  </a:cubicBezTo>
                  <a:lnTo>
                    <a:pt x="1702" y="1367"/>
                  </a:lnTo>
                  <a:cubicBezTo>
                    <a:pt x="1705" y="1363"/>
                    <a:pt x="1706" y="1359"/>
                    <a:pt x="1708" y="1355"/>
                  </a:cubicBezTo>
                  <a:lnTo>
                    <a:pt x="1708" y="1355"/>
                  </a:lnTo>
                  <a:cubicBezTo>
                    <a:pt x="1707" y="1357"/>
                    <a:pt x="1705" y="1360"/>
                    <a:pt x="1704" y="1362"/>
                  </a:cubicBezTo>
                  <a:lnTo>
                    <a:pt x="1704" y="1362"/>
                  </a:lnTo>
                  <a:cubicBezTo>
                    <a:pt x="1706" y="1359"/>
                    <a:pt x="1707" y="1356"/>
                    <a:pt x="1708" y="1353"/>
                  </a:cubicBezTo>
                  <a:lnTo>
                    <a:pt x="1708" y="1353"/>
                  </a:lnTo>
                  <a:cubicBezTo>
                    <a:pt x="1708" y="1354"/>
                    <a:pt x="1708" y="1354"/>
                    <a:pt x="1708" y="1355"/>
                  </a:cubicBezTo>
                  <a:lnTo>
                    <a:pt x="1708" y="1355"/>
                  </a:lnTo>
                  <a:cubicBezTo>
                    <a:pt x="1754" y="1255"/>
                    <a:pt x="1804" y="1156"/>
                    <a:pt x="1855" y="1059"/>
                  </a:cubicBezTo>
                  <a:cubicBezTo>
                    <a:pt x="1898" y="973"/>
                    <a:pt x="1941" y="889"/>
                    <a:pt x="1990" y="807"/>
                  </a:cubicBezTo>
                  <a:cubicBezTo>
                    <a:pt x="2014" y="769"/>
                    <a:pt x="2039" y="733"/>
                    <a:pt x="2068" y="698"/>
                  </a:cubicBezTo>
                  <a:cubicBezTo>
                    <a:pt x="2085" y="676"/>
                    <a:pt x="2102" y="658"/>
                    <a:pt x="2121" y="638"/>
                  </a:cubicBezTo>
                  <a:lnTo>
                    <a:pt x="2126" y="635"/>
                  </a:lnTo>
                  <a:lnTo>
                    <a:pt x="2125" y="674"/>
                  </a:lnTo>
                  <a:cubicBezTo>
                    <a:pt x="2120" y="744"/>
                    <a:pt x="2120" y="815"/>
                    <a:pt x="2120" y="885"/>
                  </a:cubicBezTo>
                  <a:cubicBezTo>
                    <a:pt x="2118" y="945"/>
                    <a:pt x="2126" y="1007"/>
                    <a:pt x="2145" y="1064"/>
                  </a:cubicBezTo>
                  <a:cubicBezTo>
                    <a:pt x="2170" y="1132"/>
                    <a:pt x="2229" y="1181"/>
                    <a:pt x="2300" y="1197"/>
                  </a:cubicBezTo>
                  <a:cubicBezTo>
                    <a:pt x="2312" y="1199"/>
                    <a:pt x="2324" y="1200"/>
                    <a:pt x="2335" y="1200"/>
                  </a:cubicBezTo>
                  <a:cubicBezTo>
                    <a:pt x="2421" y="1200"/>
                    <a:pt x="2501" y="1137"/>
                    <a:pt x="2547" y="1067"/>
                  </a:cubicBezTo>
                  <a:cubicBezTo>
                    <a:pt x="2604" y="981"/>
                    <a:pt x="2644" y="885"/>
                    <a:pt x="2666" y="782"/>
                  </a:cubicBezTo>
                  <a:cubicBezTo>
                    <a:pt x="2687" y="673"/>
                    <a:pt x="2672" y="557"/>
                    <a:pt x="2623" y="456"/>
                  </a:cubicBezTo>
                  <a:cubicBezTo>
                    <a:pt x="2595" y="397"/>
                    <a:pt x="2552" y="348"/>
                    <a:pt x="2498" y="310"/>
                  </a:cubicBezTo>
                  <a:cubicBezTo>
                    <a:pt x="2501" y="271"/>
                    <a:pt x="2505" y="229"/>
                    <a:pt x="2508" y="188"/>
                  </a:cubicBezTo>
                  <a:cubicBezTo>
                    <a:pt x="2514" y="92"/>
                    <a:pt x="2443" y="9"/>
                    <a:pt x="2346" y="1"/>
                  </a:cubicBezTo>
                  <a:cubicBezTo>
                    <a:pt x="2341" y="1"/>
                    <a:pt x="2337" y="1"/>
                    <a:pt x="2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5" name="Google Shape;8085;p17"/>
            <p:cNvSpPr/>
            <p:nvPr/>
          </p:nvSpPr>
          <p:spPr>
            <a:xfrm>
              <a:off x="4084905" y="1745327"/>
              <a:ext cx="46413" cy="67082"/>
            </a:xfrm>
            <a:custGeom>
              <a:avLst/>
              <a:gdLst/>
              <a:ahLst/>
              <a:cxnLst/>
              <a:rect l="l" t="t" r="r" b="b"/>
              <a:pathLst>
                <a:path w="1597" h="2308" extrusionOk="0">
                  <a:moveTo>
                    <a:pt x="1251" y="925"/>
                  </a:moveTo>
                  <a:cubicBezTo>
                    <a:pt x="1251" y="927"/>
                    <a:pt x="1251" y="928"/>
                    <a:pt x="1252" y="930"/>
                  </a:cubicBezTo>
                  <a:lnTo>
                    <a:pt x="1252" y="930"/>
                  </a:lnTo>
                  <a:cubicBezTo>
                    <a:pt x="1251" y="928"/>
                    <a:pt x="1251" y="927"/>
                    <a:pt x="1251" y="925"/>
                  </a:cubicBezTo>
                  <a:close/>
                  <a:moveTo>
                    <a:pt x="861" y="539"/>
                  </a:moveTo>
                  <a:cubicBezTo>
                    <a:pt x="887" y="540"/>
                    <a:pt x="912" y="541"/>
                    <a:pt x="936" y="544"/>
                  </a:cubicBezTo>
                  <a:cubicBezTo>
                    <a:pt x="955" y="547"/>
                    <a:pt x="974" y="551"/>
                    <a:pt x="993" y="556"/>
                  </a:cubicBezTo>
                  <a:cubicBezTo>
                    <a:pt x="1003" y="559"/>
                    <a:pt x="1012" y="563"/>
                    <a:pt x="1022" y="566"/>
                  </a:cubicBezTo>
                  <a:cubicBezTo>
                    <a:pt x="1036" y="574"/>
                    <a:pt x="1049" y="578"/>
                    <a:pt x="1066" y="589"/>
                  </a:cubicBezTo>
                  <a:cubicBezTo>
                    <a:pt x="1083" y="601"/>
                    <a:pt x="1101" y="613"/>
                    <a:pt x="1118" y="626"/>
                  </a:cubicBezTo>
                  <a:cubicBezTo>
                    <a:pt x="1126" y="634"/>
                    <a:pt x="1136" y="642"/>
                    <a:pt x="1144" y="650"/>
                  </a:cubicBezTo>
                  <a:cubicBezTo>
                    <a:pt x="1158" y="665"/>
                    <a:pt x="1170" y="681"/>
                    <a:pt x="1183" y="699"/>
                  </a:cubicBezTo>
                  <a:cubicBezTo>
                    <a:pt x="1189" y="708"/>
                    <a:pt x="1196" y="716"/>
                    <a:pt x="1200" y="726"/>
                  </a:cubicBezTo>
                  <a:cubicBezTo>
                    <a:pt x="1208" y="741"/>
                    <a:pt x="1216" y="757"/>
                    <a:pt x="1223" y="773"/>
                  </a:cubicBezTo>
                  <a:cubicBezTo>
                    <a:pt x="1229" y="789"/>
                    <a:pt x="1234" y="806"/>
                    <a:pt x="1237" y="824"/>
                  </a:cubicBezTo>
                  <a:cubicBezTo>
                    <a:pt x="1235" y="817"/>
                    <a:pt x="1234" y="810"/>
                    <a:pt x="1232" y="803"/>
                  </a:cubicBezTo>
                  <a:lnTo>
                    <a:pt x="1232" y="803"/>
                  </a:lnTo>
                  <a:cubicBezTo>
                    <a:pt x="1240" y="843"/>
                    <a:pt x="1246" y="882"/>
                    <a:pt x="1251" y="922"/>
                  </a:cubicBezTo>
                  <a:cubicBezTo>
                    <a:pt x="1253" y="928"/>
                    <a:pt x="1254" y="935"/>
                    <a:pt x="1254" y="939"/>
                  </a:cubicBezTo>
                  <a:cubicBezTo>
                    <a:pt x="1253" y="936"/>
                    <a:pt x="1252" y="933"/>
                    <a:pt x="1252" y="930"/>
                  </a:cubicBezTo>
                  <a:lnTo>
                    <a:pt x="1252" y="930"/>
                  </a:lnTo>
                  <a:cubicBezTo>
                    <a:pt x="1255" y="962"/>
                    <a:pt x="1259" y="995"/>
                    <a:pt x="1257" y="1023"/>
                  </a:cubicBezTo>
                  <a:cubicBezTo>
                    <a:pt x="1256" y="1053"/>
                    <a:pt x="1254" y="1085"/>
                    <a:pt x="1250" y="1115"/>
                  </a:cubicBezTo>
                  <a:cubicBezTo>
                    <a:pt x="1246" y="1137"/>
                    <a:pt x="1242" y="1158"/>
                    <a:pt x="1237" y="1180"/>
                  </a:cubicBezTo>
                  <a:cubicBezTo>
                    <a:pt x="1218" y="1238"/>
                    <a:pt x="1194" y="1295"/>
                    <a:pt x="1169" y="1351"/>
                  </a:cubicBezTo>
                  <a:cubicBezTo>
                    <a:pt x="1131" y="1436"/>
                    <a:pt x="1088" y="1519"/>
                    <a:pt x="1039" y="1599"/>
                  </a:cubicBezTo>
                  <a:cubicBezTo>
                    <a:pt x="1004" y="1656"/>
                    <a:pt x="965" y="1712"/>
                    <a:pt x="922" y="1764"/>
                  </a:cubicBezTo>
                  <a:cubicBezTo>
                    <a:pt x="900" y="1791"/>
                    <a:pt x="874" y="1818"/>
                    <a:pt x="849" y="1843"/>
                  </a:cubicBezTo>
                  <a:cubicBezTo>
                    <a:pt x="830" y="1859"/>
                    <a:pt x="813" y="1876"/>
                    <a:pt x="792" y="1891"/>
                  </a:cubicBezTo>
                  <a:cubicBezTo>
                    <a:pt x="770" y="1905"/>
                    <a:pt x="749" y="1919"/>
                    <a:pt x="727" y="1933"/>
                  </a:cubicBezTo>
                  <a:cubicBezTo>
                    <a:pt x="716" y="1938"/>
                    <a:pt x="703" y="1946"/>
                    <a:pt x="692" y="1949"/>
                  </a:cubicBezTo>
                  <a:cubicBezTo>
                    <a:pt x="681" y="1954"/>
                    <a:pt x="670" y="1957"/>
                    <a:pt x="659" y="1960"/>
                  </a:cubicBezTo>
                  <a:cubicBezTo>
                    <a:pt x="651" y="1962"/>
                    <a:pt x="643" y="1964"/>
                    <a:pt x="635" y="1964"/>
                  </a:cubicBezTo>
                  <a:lnTo>
                    <a:pt x="615" y="1965"/>
                  </a:lnTo>
                  <a:lnTo>
                    <a:pt x="605" y="1964"/>
                  </a:lnTo>
                  <a:lnTo>
                    <a:pt x="604" y="1964"/>
                  </a:lnTo>
                  <a:lnTo>
                    <a:pt x="597" y="1962"/>
                  </a:lnTo>
                  <a:lnTo>
                    <a:pt x="586" y="1956"/>
                  </a:lnTo>
                  <a:lnTo>
                    <a:pt x="580" y="1951"/>
                  </a:lnTo>
                  <a:lnTo>
                    <a:pt x="577" y="1948"/>
                  </a:lnTo>
                  <a:cubicBezTo>
                    <a:pt x="556" y="1922"/>
                    <a:pt x="536" y="1897"/>
                    <a:pt x="517" y="1870"/>
                  </a:cubicBezTo>
                  <a:lnTo>
                    <a:pt x="517" y="1872"/>
                  </a:lnTo>
                  <a:cubicBezTo>
                    <a:pt x="501" y="1850"/>
                    <a:pt x="487" y="1827"/>
                    <a:pt x="474" y="1804"/>
                  </a:cubicBezTo>
                  <a:cubicBezTo>
                    <a:pt x="460" y="1777"/>
                    <a:pt x="447" y="1748"/>
                    <a:pt x="434" y="1718"/>
                  </a:cubicBezTo>
                  <a:cubicBezTo>
                    <a:pt x="419" y="1674"/>
                    <a:pt x="404" y="1628"/>
                    <a:pt x="392" y="1582"/>
                  </a:cubicBezTo>
                  <a:cubicBezTo>
                    <a:pt x="376" y="1514"/>
                    <a:pt x="363" y="1446"/>
                    <a:pt x="354" y="1376"/>
                  </a:cubicBezTo>
                  <a:lnTo>
                    <a:pt x="354" y="1376"/>
                  </a:lnTo>
                  <a:cubicBezTo>
                    <a:pt x="354" y="1384"/>
                    <a:pt x="355" y="1390"/>
                    <a:pt x="355" y="1398"/>
                  </a:cubicBezTo>
                  <a:cubicBezTo>
                    <a:pt x="341" y="1264"/>
                    <a:pt x="335" y="1131"/>
                    <a:pt x="336" y="996"/>
                  </a:cubicBezTo>
                  <a:lnTo>
                    <a:pt x="336" y="996"/>
                  </a:lnTo>
                  <a:lnTo>
                    <a:pt x="336" y="1009"/>
                  </a:lnTo>
                  <a:cubicBezTo>
                    <a:pt x="338" y="904"/>
                    <a:pt x="345" y="799"/>
                    <a:pt x="358" y="696"/>
                  </a:cubicBezTo>
                  <a:lnTo>
                    <a:pt x="358" y="696"/>
                  </a:lnTo>
                  <a:cubicBezTo>
                    <a:pt x="357" y="697"/>
                    <a:pt x="357" y="699"/>
                    <a:pt x="357" y="700"/>
                  </a:cubicBezTo>
                  <a:cubicBezTo>
                    <a:pt x="357" y="698"/>
                    <a:pt x="358" y="696"/>
                    <a:pt x="358" y="694"/>
                  </a:cubicBezTo>
                  <a:lnTo>
                    <a:pt x="358" y="694"/>
                  </a:lnTo>
                  <a:cubicBezTo>
                    <a:pt x="358" y="695"/>
                    <a:pt x="358" y="695"/>
                    <a:pt x="358" y="696"/>
                  </a:cubicBezTo>
                  <a:lnTo>
                    <a:pt x="358" y="696"/>
                  </a:lnTo>
                  <a:cubicBezTo>
                    <a:pt x="358" y="692"/>
                    <a:pt x="359" y="689"/>
                    <a:pt x="360" y="685"/>
                  </a:cubicBezTo>
                  <a:lnTo>
                    <a:pt x="360" y="685"/>
                  </a:lnTo>
                  <a:cubicBezTo>
                    <a:pt x="359" y="688"/>
                    <a:pt x="358" y="691"/>
                    <a:pt x="358" y="694"/>
                  </a:cubicBezTo>
                  <a:lnTo>
                    <a:pt x="358" y="694"/>
                  </a:lnTo>
                  <a:cubicBezTo>
                    <a:pt x="359" y="689"/>
                    <a:pt x="359" y="683"/>
                    <a:pt x="360" y="678"/>
                  </a:cubicBezTo>
                  <a:lnTo>
                    <a:pt x="360" y="678"/>
                  </a:lnTo>
                  <a:cubicBezTo>
                    <a:pt x="360" y="680"/>
                    <a:pt x="360" y="683"/>
                    <a:pt x="360" y="685"/>
                  </a:cubicBezTo>
                  <a:lnTo>
                    <a:pt x="360" y="685"/>
                  </a:lnTo>
                  <a:cubicBezTo>
                    <a:pt x="365" y="655"/>
                    <a:pt x="370" y="624"/>
                    <a:pt x="376" y="593"/>
                  </a:cubicBezTo>
                  <a:cubicBezTo>
                    <a:pt x="402" y="611"/>
                    <a:pt x="433" y="620"/>
                    <a:pt x="464" y="620"/>
                  </a:cubicBezTo>
                  <a:cubicBezTo>
                    <a:pt x="481" y="620"/>
                    <a:pt x="499" y="617"/>
                    <a:pt x="515" y="612"/>
                  </a:cubicBezTo>
                  <a:cubicBezTo>
                    <a:pt x="559" y="594"/>
                    <a:pt x="604" y="578"/>
                    <a:pt x="650" y="566"/>
                  </a:cubicBezTo>
                  <a:lnTo>
                    <a:pt x="650" y="566"/>
                  </a:lnTo>
                  <a:lnTo>
                    <a:pt x="645" y="567"/>
                  </a:lnTo>
                  <a:cubicBezTo>
                    <a:pt x="691" y="558"/>
                    <a:pt x="737" y="548"/>
                    <a:pt x="783" y="542"/>
                  </a:cubicBezTo>
                  <a:cubicBezTo>
                    <a:pt x="808" y="541"/>
                    <a:pt x="835" y="539"/>
                    <a:pt x="861" y="539"/>
                  </a:cubicBezTo>
                  <a:close/>
                  <a:moveTo>
                    <a:pt x="456" y="1"/>
                  </a:moveTo>
                  <a:cubicBezTo>
                    <a:pt x="414" y="1"/>
                    <a:pt x="372" y="13"/>
                    <a:pt x="335" y="35"/>
                  </a:cubicBezTo>
                  <a:cubicBezTo>
                    <a:pt x="213" y="119"/>
                    <a:pt x="122" y="243"/>
                    <a:pt x="78" y="384"/>
                  </a:cubicBezTo>
                  <a:cubicBezTo>
                    <a:pt x="39" y="513"/>
                    <a:pt x="15" y="650"/>
                    <a:pt x="9" y="786"/>
                  </a:cubicBezTo>
                  <a:cubicBezTo>
                    <a:pt x="2" y="909"/>
                    <a:pt x="1" y="1033"/>
                    <a:pt x="5" y="1158"/>
                  </a:cubicBezTo>
                  <a:cubicBezTo>
                    <a:pt x="9" y="1292"/>
                    <a:pt x="21" y="1428"/>
                    <a:pt x="45" y="1561"/>
                  </a:cubicBezTo>
                  <a:cubicBezTo>
                    <a:pt x="65" y="1680"/>
                    <a:pt x="100" y="1796"/>
                    <a:pt x="148" y="1905"/>
                  </a:cubicBezTo>
                  <a:cubicBezTo>
                    <a:pt x="176" y="1967"/>
                    <a:pt x="210" y="2024"/>
                    <a:pt x="248" y="2079"/>
                  </a:cubicBezTo>
                  <a:cubicBezTo>
                    <a:pt x="274" y="2122"/>
                    <a:pt x="306" y="2161"/>
                    <a:pt x="343" y="2198"/>
                  </a:cubicBezTo>
                  <a:cubicBezTo>
                    <a:pt x="415" y="2266"/>
                    <a:pt x="510" y="2305"/>
                    <a:pt x="610" y="2307"/>
                  </a:cubicBezTo>
                  <a:lnTo>
                    <a:pt x="616" y="2307"/>
                  </a:lnTo>
                  <a:cubicBezTo>
                    <a:pt x="847" y="2307"/>
                    <a:pt x="1044" y="2150"/>
                    <a:pt x="1185" y="1979"/>
                  </a:cubicBezTo>
                  <a:cubicBezTo>
                    <a:pt x="1264" y="1881"/>
                    <a:pt x="1335" y="1774"/>
                    <a:pt x="1394" y="1661"/>
                  </a:cubicBezTo>
                  <a:cubicBezTo>
                    <a:pt x="1449" y="1558"/>
                    <a:pt x="1497" y="1451"/>
                    <a:pt x="1536" y="1340"/>
                  </a:cubicBezTo>
                  <a:cubicBezTo>
                    <a:pt x="1577" y="1227"/>
                    <a:pt x="1596" y="1107"/>
                    <a:pt x="1591" y="985"/>
                  </a:cubicBezTo>
                  <a:cubicBezTo>
                    <a:pt x="1590" y="931"/>
                    <a:pt x="1585" y="878"/>
                    <a:pt x="1576" y="824"/>
                  </a:cubicBezTo>
                  <a:cubicBezTo>
                    <a:pt x="1561" y="658"/>
                    <a:pt x="1484" y="502"/>
                    <a:pt x="1362" y="390"/>
                  </a:cubicBezTo>
                  <a:cubicBezTo>
                    <a:pt x="1281" y="314"/>
                    <a:pt x="1183" y="257"/>
                    <a:pt x="1077" y="227"/>
                  </a:cubicBezTo>
                  <a:cubicBezTo>
                    <a:pt x="1006" y="208"/>
                    <a:pt x="933" y="198"/>
                    <a:pt x="859" y="198"/>
                  </a:cubicBezTo>
                  <a:cubicBezTo>
                    <a:pt x="817" y="198"/>
                    <a:pt x="774" y="202"/>
                    <a:pt x="732" y="208"/>
                  </a:cubicBezTo>
                  <a:lnTo>
                    <a:pt x="729" y="208"/>
                  </a:lnTo>
                  <a:cubicBezTo>
                    <a:pt x="721" y="149"/>
                    <a:pt x="686" y="99"/>
                    <a:pt x="635" y="70"/>
                  </a:cubicBezTo>
                  <a:cubicBezTo>
                    <a:pt x="605" y="48"/>
                    <a:pt x="572" y="31"/>
                    <a:pt x="539" y="16"/>
                  </a:cubicBezTo>
                  <a:cubicBezTo>
                    <a:pt x="512" y="6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6" name="Google Shape;8086;p17"/>
            <p:cNvSpPr/>
            <p:nvPr/>
          </p:nvSpPr>
          <p:spPr>
            <a:xfrm>
              <a:off x="4002277" y="1428649"/>
              <a:ext cx="64635" cy="81556"/>
            </a:xfrm>
            <a:custGeom>
              <a:avLst/>
              <a:gdLst/>
              <a:ahLst/>
              <a:cxnLst/>
              <a:rect l="l" t="t" r="r" b="b"/>
              <a:pathLst>
                <a:path w="2224" h="2806" extrusionOk="0">
                  <a:moveTo>
                    <a:pt x="597" y="841"/>
                  </a:moveTo>
                  <a:lnTo>
                    <a:pt x="597" y="841"/>
                  </a:lnTo>
                  <a:cubicBezTo>
                    <a:pt x="597" y="841"/>
                    <a:pt x="596" y="842"/>
                    <a:pt x="596" y="842"/>
                  </a:cubicBezTo>
                  <a:lnTo>
                    <a:pt x="596" y="842"/>
                  </a:lnTo>
                  <a:cubicBezTo>
                    <a:pt x="596" y="842"/>
                    <a:pt x="597" y="841"/>
                    <a:pt x="597" y="841"/>
                  </a:cubicBezTo>
                  <a:close/>
                  <a:moveTo>
                    <a:pt x="596" y="842"/>
                  </a:moveTo>
                  <a:cubicBezTo>
                    <a:pt x="594" y="846"/>
                    <a:pt x="591" y="849"/>
                    <a:pt x="589" y="853"/>
                  </a:cubicBezTo>
                  <a:cubicBezTo>
                    <a:pt x="592" y="849"/>
                    <a:pt x="594" y="846"/>
                    <a:pt x="596" y="842"/>
                  </a:cubicBezTo>
                  <a:close/>
                  <a:moveTo>
                    <a:pt x="1243" y="346"/>
                  </a:moveTo>
                  <a:cubicBezTo>
                    <a:pt x="1256" y="348"/>
                    <a:pt x="1272" y="348"/>
                    <a:pt x="1283" y="349"/>
                  </a:cubicBezTo>
                  <a:cubicBezTo>
                    <a:pt x="1295" y="352"/>
                    <a:pt x="1307" y="354"/>
                    <a:pt x="1318" y="357"/>
                  </a:cubicBezTo>
                  <a:cubicBezTo>
                    <a:pt x="1337" y="363"/>
                    <a:pt x="1354" y="370"/>
                    <a:pt x="1373" y="376"/>
                  </a:cubicBezTo>
                  <a:cubicBezTo>
                    <a:pt x="1386" y="382"/>
                    <a:pt x="1395" y="387"/>
                    <a:pt x="1409" y="397"/>
                  </a:cubicBezTo>
                  <a:cubicBezTo>
                    <a:pt x="1424" y="406"/>
                    <a:pt x="1438" y="416"/>
                    <a:pt x="1452" y="425"/>
                  </a:cubicBezTo>
                  <a:cubicBezTo>
                    <a:pt x="1473" y="443"/>
                    <a:pt x="1492" y="460"/>
                    <a:pt x="1512" y="481"/>
                  </a:cubicBezTo>
                  <a:cubicBezTo>
                    <a:pt x="1525" y="496"/>
                    <a:pt x="1539" y="512"/>
                    <a:pt x="1553" y="530"/>
                  </a:cubicBezTo>
                  <a:cubicBezTo>
                    <a:pt x="1560" y="541"/>
                    <a:pt x="1566" y="550"/>
                    <a:pt x="1572" y="561"/>
                  </a:cubicBezTo>
                  <a:cubicBezTo>
                    <a:pt x="1579" y="572"/>
                    <a:pt x="1584" y="583"/>
                    <a:pt x="1588" y="594"/>
                  </a:cubicBezTo>
                  <a:cubicBezTo>
                    <a:pt x="1599" y="628"/>
                    <a:pt x="1610" y="659"/>
                    <a:pt x="1620" y="694"/>
                  </a:cubicBezTo>
                  <a:cubicBezTo>
                    <a:pt x="1641" y="788"/>
                    <a:pt x="1653" y="889"/>
                    <a:pt x="1737" y="946"/>
                  </a:cubicBezTo>
                  <a:cubicBezTo>
                    <a:pt x="1755" y="957"/>
                    <a:pt x="1773" y="966"/>
                    <a:pt x="1794" y="971"/>
                  </a:cubicBezTo>
                  <a:cubicBezTo>
                    <a:pt x="1794" y="974"/>
                    <a:pt x="1792" y="978"/>
                    <a:pt x="1792" y="981"/>
                  </a:cubicBezTo>
                  <a:cubicBezTo>
                    <a:pt x="1789" y="993"/>
                    <a:pt x="1786" y="1008"/>
                    <a:pt x="1783" y="1022"/>
                  </a:cubicBezTo>
                  <a:lnTo>
                    <a:pt x="1777" y="1036"/>
                  </a:lnTo>
                  <a:cubicBezTo>
                    <a:pt x="1691" y="1223"/>
                    <a:pt x="1595" y="1403"/>
                    <a:pt x="1490" y="1579"/>
                  </a:cubicBezTo>
                  <a:cubicBezTo>
                    <a:pt x="1419" y="1692"/>
                    <a:pt x="1343" y="1799"/>
                    <a:pt x="1262" y="1902"/>
                  </a:cubicBezTo>
                  <a:cubicBezTo>
                    <a:pt x="1202" y="1975"/>
                    <a:pt x="1140" y="2045"/>
                    <a:pt x="1074" y="2109"/>
                  </a:cubicBezTo>
                  <a:cubicBezTo>
                    <a:pt x="1028" y="2154"/>
                    <a:pt x="980" y="2193"/>
                    <a:pt x="930" y="2233"/>
                  </a:cubicBezTo>
                  <a:cubicBezTo>
                    <a:pt x="903" y="2250"/>
                    <a:pt x="879" y="2269"/>
                    <a:pt x="849" y="2285"/>
                  </a:cubicBezTo>
                  <a:cubicBezTo>
                    <a:pt x="817" y="2299"/>
                    <a:pt x="787" y="2314"/>
                    <a:pt x="756" y="2328"/>
                  </a:cubicBezTo>
                  <a:cubicBezTo>
                    <a:pt x="745" y="2331"/>
                    <a:pt x="733" y="2336"/>
                    <a:pt x="719" y="2339"/>
                  </a:cubicBezTo>
                  <a:cubicBezTo>
                    <a:pt x="705" y="2342"/>
                    <a:pt x="691" y="2344"/>
                    <a:pt x="676" y="2347"/>
                  </a:cubicBezTo>
                  <a:cubicBezTo>
                    <a:pt x="667" y="2348"/>
                    <a:pt x="656" y="2348"/>
                    <a:pt x="645" y="2348"/>
                  </a:cubicBezTo>
                  <a:lnTo>
                    <a:pt x="631" y="2347"/>
                  </a:lnTo>
                  <a:lnTo>
                    <a:pt x="620" y="2345"/>
                  </a:lnTo>
                  <a:lnTo>
                    <a:pt x="607" y="2339"/>
                  </a:lnTo>
                  <a:lnTo>
                    <a:pt x="593" y="2333"/>
                  </a:lnTo>
                  <a:lnTo>
                    <a:pt x="585" y="2326"/>
                  </a:lnTo>
                  <a:cubicBezTo>
                    <a:pt x="582" y="2323"/>
                    <a:pt x="577" y="2318"/>
                    <a:pt x="574" y="2315"/>
                  </a:cubicBezTo>
                  <a:cubicBezTo>
                    <a:pt x="547" y="2285"/>
                    <a:pt x="520" y="2257"/>
                    <a:pt x="498" y="2227"/>
                  </a:cubicBezTo>
                  <a:cubicBezTo>
                    <a:pt x="477" y="2196"/>
                    <a:pt x="458" y="2166"/>
                    <a:pt x="439" y="2135"/>
                  </a:cubicBezTo>
                  <a:cubicBezTo>
                    <a:pt x="425" y="2108"/>
                    <a:pt x="411" y="2081"/>
                    <a:pt x="399" y="2052"/>
                  </a:cubicBezTo>
                  <a:cubicBezTo>
                    <a:pt x="387" y="2016"/>
                    <a:pt x="374" y="1980"/>
                    <a:pt x="365" y="1943"/>
                  </a:cubicBezTo>
                  <a:cubicBezTo>
                    <a:pt x="355" y="1897"/>
                    <a:pt x="347" y="1853"/>
                    <a:pt x="339" y="1807"/>
                  </a:cubicBezTo>
                  <a:cubicBezTo>
                    <a:pt x="335" y="1750"/>
                    <a:pt x="331" y="1695"/>
                    <a:pt x="331" y="1638"/>
                  </a:cubicBezTo>
                  <a:cubicBezTo>
                    <a:pt x="335" y="1584"/>
                    <a:pt x="339" y="1532"/>
                    <a:pt x="346" y="1479"/>
                  </a:cubicBezTo>
                  <a:cubicBezTo>
                    <a:pt x="355" y="1418"/>
                    <a:pt x="369" y="1359"/>
                    <a:pt x="385" y="1299"/>
                  </a:cubicBezTo>
                  <a:cubicBezTo>
                    <a:pt x="406" y="1231"/>
                    <a:pt x="431" y="1164"/>
                    <a:pt x="460" y="1098"/>
                  </a:cubicBezTo>
                  <a:cubicBezTo>
                    <a:pt x="501" y="1008"/>
                    <a:pt x="548" y="919"/>
                    <a:pt x="601" y="834"/>
                  </a:cubicBezTo>
                  <a:lnTo>
                    <a:pt x="601" y="834"/>
                  </a:lnTo>
                  <a:cubicBezTo>
                    <a:pt x="599" y="836"/>
                    <a:pt x="598" y="838"/>
                    <a:pt x="597" y="841"/>
                  </a:cubicBezTo>
                  <a:lnTo>
                    <a:pt x="597" y="841"/>
                  </a:lnTo>
                  <a:cubicBezTo>
                    <a:pt x="639" y="774"/>
                    <a:pt x="686" y="710"/>
                    <a:pt x="735" y="648"/>
                  </a:cubicBezTo>
                  <a:cubicBezTo>
                    <a:pt x="770" y="607"/>
                    <a:pt x="805" y="569"/>
                    <a:pt x="843" y="533"/>
                  </a:cubicBezTo>
                  <a:cubicBezTo>
                    <a:pt x="874" y="504"/>
                    <a:pt x="908" y="477"/>
                    <a:pt x="941" y="450"/>
                  </a:cubicBezTo>
                  <a:cubicBezTo>
                    <a:pt x="966" y="433"/>
                    <a:pt x="992" y="417"/>
                    <a:pt x="1017" y="403"/>
                  </a:cubicBezTo>
                  <a:cubicBezTo>
                    <a:pt x="1039" y="393"/>
                    <a:pt x="1061" y="381"/>
                    <a:pt x="1080" y="374"/>
                  </a:cubicBezTo>
                  <a:cubicBezTo>
                    <a:pt x="1099" y="368"/>
                    <a:pt x="1118" y="362"/>
                    <a:pt x="1139" y="357"/>
                  </a:cubicBezTo>
                  <a:cubicBezTo>
                    <a:pt x="1151" y="354"/>
                    <a:pt x="1164" y="351"/>
                    <a:pt x="1178" y="349"/>
                  </a:cubicBezTo>
                  <a:cubicBezTo>
                    <a:pt x="1199" y="348"/>
                    <a:pt x="1221" y="346"/>
                    <a:pt x="1243" y="346"/>
                  </a:cubicBezTo>
                  <a:close/>
                  <a:moveTo>
                    <a:pt x="1237" y="1"/>
                  </a:moveTo>
                  <a:cubicBezTo>
                    <a:pt x="1199" y="1"/>
                    <a:pt x="1162" y="4"/>
                    <a:pt x="1124" y="10"/>
                  </a:cubicBezTo>
                  <a:cubicBezTo>
                    <a:pt x="893" y="48"/>
                    <a:pt x="692" y="188"/>
                    <a:pt x="539" y="362"/>
                  </a:cubicBezTo>
                  <a:cubicBezTo>
                    <a:pt x="385" y="538"/>
                    <a:pt x="260" y="735"/>
                    <a:pt x="165" y="947"/>
                  </a:cubicBezTo>
                  <a:cubicBezTo>
                    <a:pt x="64" y="1166"/>
                    <a:pt x="8" y="1403"/>
                    <a:pt x="2" y="1644"/>
                  </a:cubicBezTo>
                  <a:cubicBezTo>
                    <a:pt x="1" y="1881"/>
                    <a:pt x="43" y="2132"/>
                    <a:pt x="168" y="2337"/>
                  </a:cubicBezTo>
                  <a:cubicBezTo>
                    <a:pt x="230" y="2439"/>
                    <a:pt x="301" y="2537"/>
                    <a:pt x="395" y="2610"/>
                  </a:cubicBezTo>
                  <a:cubicBezTo>
                    <a:pt x="470" y="2668"/>
                    <a:pt x="565" y="2688"/>
                    <a:pt x="658" y="2688"/>
                  </a:cubicBezTo>
                  <a:cubicBezTo>
                    <a:pt x="668" y="2688"/>
                    <a:pt x="679" y="2688"/>
                    <a:pt x="689" y="2687"/>
                  </a:cubicBezTo>
                  <a:cubicBezTo>
                    <a:pt x="808" y="2681"/>
                    <a:pt x="923" y="2632"/>
                    <a:pt x="1025" y="2573"/>
                  </a:cubicBezTo>
                  <a:cubicBezTo>
                    <a:pt x="1123" y="2513"/>
                    <a:pt x="1215" y="2442"/>
                    <a:pt x="1297" y="2360"/>
                  </a:cubicBezTo>
                  <a:cubicBezTo>
                    <a:pt x="1454" y="2208"/>
                    <a:pt x="1591" y="2038"/>
                    <a:pt x="1709" y="1853"/>
                  </a:cubicBezTo>
                  <a:lnTo>
                    <a:pt x="1709" y="1853"/>
                  </a:lnTo>
                  <a:cubicBezTo>
                    <a:pt x="1707" y="1904"/>
                    <a:pt x="1707" y="1953"/>
                    <a:pt x="1707" y="2003"/>
                  </a:cubicBezTo>
                  <a:lnTo>
                    <a:pt x="1707" y="1995"/>
                  </a:lnTo>
                  <a:cubicBezTo>
                    <a:pt x="1705" y="2100"/>
                    <a:pt x="1707" y="2204"/>
                    <a:pt x="1705" y="2309"/>
                  </a:cubicBezTo>
                  <a:cubicBezTo>
                    <a:pt x="1704" y="2418"/>
                    <a:pt x="1699" y="2529"/>
                    <a:pt x="1707" y="2638"/>
                  </a:cubicBezTo>
                  <a:cubicBezTo>
                    <a:pt x="1713" y="2732"/>
                    <a:pt x="1789" y="2804"/>
                    <a:pt x="1883" y="2806"/>
                  </a:cubicBezTo>
                  <a:lnTo>
                    <a:pt x="1892" y="2806"/>
                  </a:lnTo>
                  <a:cubicBezTo>
                    <a:pt x="1989" y="2800"/>
                    <a:pt x="2063" y="2717"/>
                    <a:pt x="2060" y="2621"/>
                  </a:cubicBezTo>
                  <a:cubicBezTo>
                    <a:pt x="2049" y="2475"/>
                    <a:pt x="2047" y="2329"/>
                    <a:pt x="2046" y="2182"/>
                  </a:cubicBezTo>
                  <a:cubicBezTo>
                    <a:pt x="2044" y="2059"/>
                    <a:pt x="2044" y="1934"/>
                    <a:pt x="2046" y="1809"/>
                  </a:cubicBezTo>
                  <a:lnTo>
                    <a:pt x="2046" y="1831"/>
                  </a:lnTo>
                  <a:cubicBezTo>
                    <a:pt x="2049" y="1638"/>
                    <a:pt x="2065" y="1445"/>
                    <a:pt x="2090" y="1253"/>
                  </a:cubicBezTo>
                  <a:cubicBezTo>
                    <a:pt x="2098" y="1204"/>
                    <a:pt x="2108" y="1156"/>
                    <a:pt x="2119" y="1107"/>
                  </a:cubicBezTo>
                  <a:cubicBezTo>
                    <a:pt x="2122" y="1101"/>
                    <a:pt x="2125" y="1095"/>
                    <a:pt x="2128" y="1088"/>
                  </a:cubicBezTo>
                  <a:cubicBezTo>
                    <a:pt x="2161" y="1020"/>
                    <a:pt x="2187" y="949"/>
                    <a:pt x="2207" y="876"/>
                  </a:cubicBezTo>
                  <a:cubicBezTo>
                    <a:pt x="2223" y="799"/>
                    <a:pt x="2187" y="721"/>
                    <a:pt x="2117" y="683"/>
                  </a:cubicBezTo>
                  <a:cubicBezTo>
                    <a:pt x="2095" y="670"/>
                    <a:pt x="2070" y="664"/>
                    <a:pt x="2043" y="663"/>
                  </a:cubicBezTo>
                  <a:cubicBezTo>
                    <a:pt x="2024" y="623"/>
                    <a:pt x="1990" y="590"/>
                    <a:pt x="1949" y="571"/>
                  </a:cubicBezTo>
                  <a:cubicBezTo>
                    <a:pt x="1940" y="539"/>
                    <a:pt x="1930" y="509"/>
                    <a:pt x="1918" y="477"/>
                  </a:cubicBezTo>
                  <a:cubicBezTo>
                    <a:pt x="1878" y="378"/>
                    <a:pt x="1816" y="286"/>
                    <a:pt x="1737" y="213"/>
                  </a:cubicBezTo>
                  <a:cubicBezTo>
                    <a:pt x="1656" y="135"/>
                    <a:pt x="1560" y="75"/>
                    <a:pt x="1455" y="37"/>
                  </a:cubicBezTo>
                  <a:cubicBezTo>
                    <a:pt x="1385" y="13"/>
                    <a:pt x="1311" y="1"/>
                    <a:pt x="1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7" name="Google Shape;8087;p17"/>
            <p:cNvSpPr/>
            <p:nvPr/>
          </p:nvSpPr>
          <p:spPr>
            <a:xfrm>
              <a:off x="4074472" y="1440361"/>
              <a:ext cx="48098" cy="71965"/>
            </a:xfrm>
            <a:custGeom>
              <a:avLst/>
              <a:gdLst/>
              <a:ahLst/>
              <a:cxnLst/>
              <a:rect l="l" t="t" r="r" b="b"/>
              <a:pathLst>
                <a:path w="1655" h="2476" extrusionOk="0">
                  <a:moveTo>
                    <a:pt x="751" y="416"/>
                  </a:moveTo>
                  <a:cubicBezTo>
                    <a:pt x="766" y="424"/>
                    <a:pt x="784" y="429"/>
                    <a:pt x="801" y="432"/>
                  </a:cubicBezTo>
                  <a:lnTo>
                    <a:pt x="771" y="472"/>
                  </a:lnTo>
                  <a:cubicBezTo>
                    <a:pt x="766" y="476"/>
                    <a:pt x="763" y="481"/>
                    <a:pt x="760" y="486"/>
                  </a:cubicBezTo>
                  <a:lnTo>
                    <a:pt x="757" y="489"/>
                  </a:lnTo>
                  <a:cubicBezTo>
                    <a:pt x="733" y="521"/>
                    <a:pt x="709" y="552"/>
                    <a:pt x="686" y="584"/>
                  </a:cubicBezTo>
                  <a:cubicBezTo>
                    <a:pt x="703" y="534"/>
                    <a:pt x="722" y="485"/>
                    <a:pt x="743" y="435"/>
                  </a:cubicBezTo>
                  <a:lnTo>
                    <a:pt x="743" y="435"/>
                  </a:lnTo>
                  <a:lnTo>
                    <a:pt x="751" y="416"/>
                  </a:lnTo>
                  <a:close/>
                  <a:moveTo>
                    <a:pt x="733" y="1"/>
                  </a:moveTo>
                  <a:cubicBezTo>
                    <a:pt x="685" y="1"/>
                    <a:pt x="636" y="17"/>
                    <a:pt x="597" y="41"/>
                  </a:cubicBezTo>
                  <a:cubicBezTo>
                    <a:pt x="561" y="66"/>
                    <a:pt x="531" y="100"/>
                    <a:pt x="508" y="136"/>
                  </a:cubicBezTo>
                  <a:cubicBezTo>
                    <a:pt x="480" y="180"/>
                    <a:pt x="455" y="228"/>
                    <a:pt x="434" y="275"/>
                  </a:cubicBezTo>
                  <a:cubicBezTo>
                    <a:pt x="393" y="372"/>
                    <a:pt x="360" y="472"/>
                    <a:pt x="331" y="573"/>
                  </a:cubicBezTo>
                  <a:cubicBezTo>
                    <a:pt x="269" y="799"/>
                    <a:pt x="228" y="1030"/>
                    <a:pt x="185" y="1262"/>
                  </a:cubicBezTo>
                  <a:cubicBezTo>
                    <a:pt x="155" y="1425"/>
                    <a:pt x="128" y="1589"/>
                    <a:pt x="100" y="1754"/>
                  </a:cubicBezTo>
                  <a:cubicBezTo>
                    <a:pt x="84" y="1843"/>
                    <a:pt x="70" y="1931"/>
                    <a:pt x="54" y="2020"/>
                  </a:cubicBezTo>
                  <a:cubicBezTo>
                    <a:pt x="46" y="2059"/>
                    <a:pt x="38" y="2099"/>
                    <a:pt x="30" y="2139"/>
                  </a:cubicBezTo>
                  <a:cubicBezTo>
                    <a:pt x="19" y="2194"/>
                    <a:pt x="0" y="2253"/>
                    <a:pt x="3" y="2310"/>
                  </a:cubicBezTo>
                  <a:cubicBezTo>
                    <a:pt x="8" y="2397"/>
                    <a:pt x="78" y="2468"/>
                    <a:pt x="165" y="2476"/>
                  </a:cubicBezTo>
                  <a:lnTo>
                    <a:pt x="181" y="2476"/>
                  </a:lnTo>
                  <a:cubicBezTo>
                    <a:pt x="263" y="2476"/>
                    <a:pt x="334" y="2419"/>
                    <a:pt x="352" y="2338"/>
                  </a:cubicBezTo>
                  <a:cubicBezTo>
                    <a:pt x="390" y="2159"/>
                    <a:pt x="437" y="1982"/>
                    <a:pt x="488" y="1806"/>
                  </a:cubicBezTo>
                  <a:cubicBezTo>
                    <a:pt x="545" y="1621"/>
                    <a:pt x="599" y="1434"/>
                    <a:pt x="676" y="1257"/>
                  </a:cubicBezTo>
                  <a:cubicBezTo>
                    <a:pt x="711" y="1178"/>
                    <a:pt x="752" y="1100"/>
                    <a:pt x="795" y="1024"/>
                  </a:cubicBezTo>
                  <a:cubicBezTo>
                    <a:pt x="858" y="917"/>
                    <a:pt x="928" y="810"/>
                    <a:pt x="1002" y="711"/>
                  </a:cubicBezTo>
                  <a:lnTo>
                    <a:pt x="1002" y="711"/>
                  </a:lnTo>
                  <a:lnTo>
                    <a:pt x="1001" y="712"/>
                  </a:lnTo>
                  <a:cubicBezTo>
                    <a:pt x="1009" y="704"/>
                    <a:pt x="1015" y="695"/>
                    <a:pt x="1021" y="687"/>
                  </a:cubicBezTo>
                  <a:cubicBezTo>
                    <a:pt x="1031" y="676"/>
                    <a:pt x="1039" y="665"/>
                    <a:pt x="1048" y="654"/>
                  </a:cubicBezTo>
                  <a:lnTo>
                    <a:pt x="1048" y="654"/>
                  </a:lnTo>
                  <a:lnTo>
                    <a:pt x="1040" y="665"/>
                  </a:lnTo>
                  <a:cubicBezTo>
                    <a:pt x="1056" y="646"/>
                    <a:pt x="1072" y="627"/>
                    <a:pt x="1088" y="606"/>
                  </a:cubicBezTo>
                  <a:cubicBezTo>
                    <a:pt x="1110" y="579"/>
                    <a:pt x="1134" y="554"/>
                    <a:pt x="1159" y="530"/>
                  </a:cubicBezTo>
                  <a:cubicBezTo>
                    <a:pt x="1184" y="508"/>
                    <a:pt x="1210" y="488"/>
                    <a:pt x="1235" y="467"/>
                  </a:cubicBezTo>
                  <a:cubicBezTo>
                    <a:pt x="1251" y="457"/>
                    <a:pt x="1267" y="446"/>
                    <a:pt x="1282" y="438"/>
                  </a:cubicBezTo>
                  <a:cubicBezTo>
                    <a:pt x="1298" y="429"/>
                    <a:pt x="1314" y="423"/>
                    <a:pt x="1332" y="415"/>
                  </a:cubicBezTo>
                  <a:cubicBezTo>
                    <a:pt x="1339" y="412"/>
                    <a:pt x="1349" y="408"/>
                    <a:pt x="1358" y="405"/>
                  </a:cubicBezTo>
                  <a:lnTo>
                    <a:pt x="1366" y="410"/>
                  </a:lnTo>
                  <a:cubicBezTo>
                    <a:pt x="1394" y="426"/>
                    <a:pt x="1423" y="433"/>
                    <a:pt x="1453" y="433"/>
                  </a:cubicBezTo>
                  <a:cubicBezTo>
                    <a:pt x="1516" y="433"/>
                    <a:pt x="1577" y="399"/>
                    <a:pt x="1609" y="339"/>
                  </a:cubicBezTo>
                  <a:cubicBezTo>
                    <a:pt x="1654" y="252"/>
                    <a:pt x="1620" y="144"/>
                    <a:pt x="1529" y="100"/>
                  </a:cubicBezTo>
                  <a:cubicBezTo>
                    <a:pt x="1503" y="81"/>
                    <a:pt x="1472" y="68"/>
                    <a:pt x="1441" y="60"/>
                  </a:cubicBezTo>
                  <a:cubicBezTo>
                    <a:pt x="1409" y="55"/>
                    <a:pt x="1376" y="52"/>
                    <a:pt x="1343" y="52"/>
                  </a:cubicBezTo>
                  <a:cubicBezTo>
                    <a:pt x="1276" y="54"/>
                    <a:pt x="1205" y="87"/>
                    <a:pt x="1146" y="119"/>
                  </a:cubicBezTo>
                  <a:cubicBezTo>
                    <a:pt x="1096" y="146"/>
                    <a:pt x="1048" y="179"/>
                    <a:pt x="1002" y="215"/>
                  </a:cubicBezTo>
                  <a:cubicBezTo>
                    <a:pt x="996" y="182"/>
                    <a:pt x="977" y="154"/>
                    <a:pt x="952" y="130"/>
                  </a:cubicBezTo>
                  <a:cubicBezTo>
                    <a:pt x="917" y="98"/>
                    <a:pt x="880" y="65"/>
                    <a:pt x="842" y="36"/>
                  </a:cubicBezTo>
                  <a:cubicBezTo>
                    <a:pt x="810" y="11"/>
                    <a:pt x="772" y="1"/>
                    <a:pt x="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8" name="Google Shape;8088;p17"/>
            <p:cNvSpPr/>
            <p:nvPr/>
          </p:nvSpPr>
          <p:spPr>
            <a:xfrm>
              <a:off x="4126786" y="1443878"/>
              <a:ext cx="46762" cy="61589"/>
            </a:xfrm>
            <a:custGeom>
              <a:avLst/>
              <a:gdLst/>
              <a:ahLst/>
              <a:cxnLst/>
              <a:rect l="l" t="t" r="r" b="b"/>
              <a:pathLst>
                <a:path w="1609" h="2119" extrusionOk="0">
                  <a:moveTo>
                    <a:pt x="1069" y="0"/>
                  </a:moveTo>
                  <a:cubicBezTo>
                    <a:pt x="1014" y="0"/>
                    <a:pt x="959" y="10"/>
                    <a:pt x="906" y="29"/>
                  </a:cubicBezTo>
                  <a:cubicBezTo>
                    <a:pt x="830" y="53"/>
                    <a:pt x="758" y="88"/>
                    <a:pt x="692" y="131"/>
                  </a:cubicBezTo>
                  <a:cubicBezTo>
                    <a:pt x="624" y="180"/>
                    <a:pt x="560" y="237"/>
                    <a:pt x="507" y="302"/>
                  </a:cubicBezTo>
                  <a:cubicBezTo>
                    <a:pt x="396" y="428"/>
                    <a:pt x="299" y="568"/>
                    <a:pt x="219" y="715"/>
                  </a:cubicBezTo>
                  <a:cubicBezTo>
                    <a:pt x="133" y="868"/>
                    <a:pt x="65" y="1030"/>
                    <a:pt x="37" y="1202"/>
                  </a:cubicBezTo>
                  <a:cubicBezTo>
                    <a:pt x="6" y="1375"/>
                    <a:pt x="0" y="1555"/>
                    <a:pt x="84" y="1715"/>
                  </a:cubicBezTo>
                  <a:cubicBezTo>
                    <a:pt x="154" y="1848"/>
                    <a:pt x="257" y="1970"/>
                    <a:pt x="393" y="2040"/>
                  </a:cubicBezTo>
                  <a:cubicBezTo>
                    <a:pt x="461" y="2078"/>
                    <a:pt x="537" y="2103"/>
                    <a:pt x="614" y="2114"/>
                  </a:cubicBezTo>
                  <a:cubicBezTo>
                    <a:pt x="636" y="2116"/>
                    <a:pt x="660" y="2117"/>
                    <a:pt x="684" y="2119"/>
                  </a:cubicBezTo>
                  <a:cubicBezTo>
                    <a:pt x="735" y="2117"/>
                    <a:pt x="787" y="2114"/>
                    <a:pt x="838" y="2106"/>
                  </a:cubicBezTo>
                  <a:cubicBezTo>
                    <a:pt x="931" y="2092"/>
                    <a:pt x="993" y="1994"/>
                    <a:pt x="977" y="1905"/>
                  </a:cubicBezTo>
                  <a:cubicBezTo>
                    <a:pt x="960" y="1822"/>
                    <a:pt x="887" y="1763"/>
                    <a:pt x="805" y="1763"/>
                  </a:cubicBezTo>
                  <a:cubicBezTo>
                    <a:pt x="795" y="1763"/>
                    <a:pt x="786" y="1764"/>
                    <a:pt x="776" y="1766"/>
                  </a:cubicBezTo>
                  <a:lnTo>
                    <a:pt x="716" y="1775"/>
                  </a:lnTo>
                  <a:lnTo>
                    <a:pt x="693" y="1775"/>
                  </a:lnTo>
                  <a:cubicBezTo>
                    <a:pt x="679" y="1774"/>
                    <a:pt x="665" y="1774"/>
                    <a:pt x="651" y="1772"/>
                  </a:cubicBezTo>
                  <a:cubicBezTo>
                    <a:pt x="640" y="1771"/>
                    <a:pt x="629" y="1767"/>
                    <a:pt x="617" y="1766"/>
                  </a:cubicBezTo>
                  <a:cubicBezTo>
                    <a:pt x="602" y="1760"/>
                    <a:pt x="584" y="1753"/>
                    <a:pt x="568" y="1747"/>
                  </a:cubicBezTo>
                  <a:cubicBezTo>
                    <a:pt x="557" y="1742"/>
                    <a:pt x="548" y="1737"/>
                    <a:pt x="535" y="1729"/>
                  </a:cubicBezTo>
                  <a:cubicBezTo>
                    <a:pt x="524" y="1722"/>
                    <a:pt x="513" y="1715"/>
                    <a:pt x="500" y="1704"/>
                  </a:cubicBezTo>
                  <a:cubicBezTo>
                    <a:pt x="488" y="1693"/>
                    <a:pt x="475" y="1684"/>
                    <a:pt x="462" y="1669"/>
                  </a:cubicBezTo>
                  <a:cubicBezTo>
                    <a:pt x="450" y="1655"/>
                    <a:pt x="437" y="1641"/>
                    <a:pt x="424" y="1627"/>
                  </a:cubicBezTo>
                  <a:cubicBezTo>
                    <a:pt x="415" y="1611"/>
                    <a:pt x="405" y="1596"/>
                    <a:pt x="396" y="1581"/>
                  </a:cubicBezTo>
                  <a:cubicBezTo>
                    <a:pt x="386" y="1562"/>
                    <a:pt x="377" y="1541"/>
                    <a:pt x="369" y="1522"/>
                  </a:cubicBezTo>
                  <a:cubicBezTo>
                    <a:pt x="366" y="1511"/>
                    <a:pt x="361" y="1498"/>
                    <a:pt x="359" y="1490"/>
                  </a:cubicBezTo>
                  <a:cubicBezTo>
                    <a:pt x="358" y="1483"/>
                    <a:pt x="356" y="1473"/>
                    <a:pt x="355" y="1464"/>
                  </a:cubicBezTo>
                  <a:cubicBezTo>
                    <a:pt x="353" y="1440"/>
                    <a:pt x="353" y="1416"/>
                    <a:pt x="353" y="1394"/>
                  </a:cubicBezTo>
                  <a:cubicBezTo>
                    <a:pt x="355" y="1362"/>
                    <a:pt x="356" y="1332"/>
                    <a:pt x="361" y="1302"/>
                  </a:cubicBezTo>
                  <a:cubicBezTo>
                    <a:pt x="369" y="1248"/>
                    <a:pt x="380" y="1194"/>
                    <a:pt x="394" y="1142"/>
                  </a:cubicBezTo>
                  <a:cubicBezTo>
                    <a:pt x="407" y="1104"/>
                    <a:pt x="421" y="1066"/>
                    <a:pt x="437" y="1030"/>
                  </a:cubicBezTo>
                  <a:cubicBezTo>
                    <a:pt x="472" y="954"/>
                    <a:pt x="511" y="879"/>
                    <a:pt x="556" y="808"/>
                  </a:cubicBezTo>
                  <a:cubicBezTo>
                    <a:pt x="602" y="734"/>
                    <a:pt x="652" y="661"/>
                    <a:pt x="706" y="593"/>
                  </a:cubicBezTo>
                  <a:cubicBezTo>
                    <a:pt x="738" y="555"/>
                    <a:pt x="769" y="518"/>
                    <a:pt x="804" y="484"/>
                  </a:cubicBezTo>
                  <a:cubicBezTo>
                    <a:pt x="831" y="460"/>
                    <a:pt x="858" y="438"/>
                    <a:pt x="887" y="416"/>
                  </a:cubicBezTo>
                  <a:cubicBezTo>
                    <a:pt x="893" y="411"/>
                    <a:pt x="899" y="408"/>
                    <a:pt x="906" y="403"/>
                  </a:cubicBezTo>
                  <a:cubicBezTo>
                    <a:pt x="920" y="397"/>
                    <a:pt x="932" y="390"/>
                    <a:pt x="945" y="386"/>
                  </a:cubicBezTo>
                  <a:cubicBezTo>
                    <a:pt x="972" y="376"/>
                    <a:pt x="997" y="367"/>
                    <a:pt x="1024" y="359"/>
                  </a:cubicBezTo>
                  <a:cubicBezTo>
                    <a:pt x="1039" y="355"/>
                    <a:pt x="1054" y="354"/>
                    <a:pt x="1069" y="352"/>
                  </a:cubicBezTo>
                  <a:lnTo>
                    <a:pt x="1070" y="352"/>
                  </a:lnTo>
                  <a:lnTo>
                    <a:pt x="1056" y="354"/>
                  </a:lnTo>
                  <a:lnTo>
                    <a:pt x="1056" y="354"/>
                  </a:lnTo>
                  <a:lnTo>
                    <a:pt x="1078" y="352"/>
                  </a:lnTo>
                  <a:lnTo>
                    <a:pt x="1091" y="352"/>
                  </a:lnTo>
                  <a:lnTo>
                    <a:pt x="1099" y="354"/>
                  </a:lnTo>
                  <a:cubicBezTo>
                    <a:pt x="1103" y="355"/>
                    <a:pt x="1108" y="357"/>
                    <a:pt x="1113" y="359"/>
                  </a:cubicBezTo>
                  <a:lnTo>
                    <a:pt x="1126" y="365"/>
                  </a:lnTo>
                  <a:cubicBezTo>
                    <a:pt x="1130" y="371"/>
                    <a:pt x="1135" y="378"/>
                    <a:pt x="1140" y="384"/>
                  </a:cubicBezTo>
                  <a:cubicBezTo>
                    <a:pt x="1148" y="395"/>
                    <a:pt x="1154" y="406"/>
                    <a:pt x="1160" y="417"/>
                  </a:cubicBezTo>
                  <a:cubicBezTo>
                    <a:pt x="1191" y="474"/>
                    <a:pt x="1216" y="534"/>
                    <a:pt x="1276" y="566"/>
                  </a:cubicBezTo>
                  <a:cubicBezTo>
                    <a:pt x="1304" y="581"/>
                    <a:pt x="1334" y="588"/>
                    <a:pt x="1365" y="588"/>
                  </a:cubicBezTo>
                  <a:cubicBezTo>
                    <a:pt x="1384" y="588"/>
                    <a:pt x="1402" y="586"/>
                    <a:pt x="1420" y="580"/>
                  </a:cubicBezTo>
                  <a:cubicBezTo>
                    <a:pt x="1442" y="572"/>
                    <a:pt x="1464" y="561"/>
                    <a:pt x="1483" y="547"/>
                  </a:cubicBezTo>
                  <a:lnTo>
                    <a:pt x="1483" y="547"/>
                  </a:lnTo>
                  <a:lnTo>
                    <a:pt x="1480" y="549"/>
                  </a:lnTo>
                  <a:lnTo>
                    <a:pt x="1485" y="545"/>
                  </a:lnTo>
                  <a:cubicBezTo>
                    <a:pt x="1507" y="534"/>
                    <a:pt x="1526" y="517"/>
                    <a:pt x="1542" y="496"/>
                  </a:cubicBezTo>
                  <a:cubicBezTo>
                    <a:pt x="1608" y="403"/>
                    <a:pt x="1569" y="272"/>
                    <a:pt x="1463" y="230"/>
                  </a:cubicBezTo>
                  <a:cubicBezTo>
                    <a:pt x="1434" y="175"/>
                    <a:pt x="1395" y="126"/>
                    <a:pt x="1346" y="88"/>
                  </a:cubicBezTo>
                  <a:cubicBezTo>
                    <a:pt x="1264" y="30"/>
                    <a:pt x="1167" y="0"/>
                    <a:pt x="10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89" name="Google Shape;8089;p17"/>
            <p:cNvSpPr/>
            <p:nvPr/>
          </p:nvSpPr>
          <p:spPr>
            <a:xfrm>
              <a:off x="4184710" y="1432194"/>
              <a:ext cx="52545" cy="84289"/>
            </a:xfrm>
            <a:custGeom>
              <a:avLst/>
              <a:gdLst/>
              <a:ahLst/>
              <a:cxnLst/>
              <a:rect l="l" t="t" r="r" b="b"/>
              <a:pathLst>
                <a:path w="1808" h="2900" extrusionOk="0">
                  <a:moveTo>
                    <a:pt x="1072" y="436"/>
                  </a:moveTo>
                  <a:lnTo>
                    <a:pt x="1078" y="444"/>
                  </a:lnTo>
                  <a:cubicBezTo>
                    <a:pt x="1076" y="441"/>
                    <a:pt x="1074" y="439"/>
                    <a:pt x="1072" y="436"/>
                  </a:cubicBezTo>
                  <a:close/>
                  <a:moveTo>
                    <a:pt x="1414" y="2066"/>
                  </a:moveTo>
                  <a:cubicBezTo>
                    <a:pt x="1415" y="2068"/>
                    <a:pt x="1417" y="2070"/>
                    <a:pt x="1418" y="2073"/>
                  </a:cubicBezTo>
                  <a:cubicBezTo>
                    <a:pt x="1417" y="2070"/>
                    <a:pt x="1415" y="2068"/>
                    <a:pt x="1414" y="2066"/>
                  </a:cubicBezTo>
                  <a:close/>
                  <a:moveTo>
                    <a:pt x="1450" y="2139"/>
                  </a:moveTo>
                  <a:lnTo>
                    <a:pt x="1450" y="2139"/>
                  </a:lnTo>
                  <a:cubicBezTo>
                    <a:pt x="1450" y="2142"/>
                    <a:pt x="1451" y="2144"/>
                    <a:pt x="1452" y="2147"/>
                  </a:cubicBezTo>
                  <a:lnTo>
                    <a:pt x="1452" y="2147"/>
                  </a:lnTo>
                  <a:cubicBezTo>
                    <a:pt x="1451" y="2144"/>
                    <a:pt x="1451" y="2142"/>
                    <a:pt x="1450" y="2139"/>
                  </a:cubicBezTo>
                  <a:close/>
                  <a:moveTo>
                    <a:pt x="843" y="0"/>
                  </a:moveTo>
                  <a:cubicBezTo>
                    <a:pt x="772" y="0"/>
                    <a:pt x="700" y="10"/>
                    <a:pt x="633" y="29"/>
                  </a:cubicBezTo>
                  <a:cubicBezTo>
                    <a:pt x="538" y="55"/>
                    <a:pt x="450" y="97"/>
                    <a:pt x="371" y="153"/>
                  </a:cubicBezTo>
                  <a:cubicBezTo>
                    <a:pt x="288" y="211"/>
                    <a:pt x="203" y="275"/>
                    <a:pt x="144" y="357"/>
                  </a:cubicBezTo>
                  <a:cubicBezTo>
                    <a:pt x="29" y="525"/>
                    <a:pt x="0" y="737"/>
                    <a:pt x="67" y="928"/>
                  </a:cubicBezTo>
                  <a:cubicBezTo>
                    <a:pt x="136" y="1126"/>
                    <a:pt x="269" y="1289"/>
                    <a:pt x="432" y="1418"/>
                  </a:cubicBezTo>
                  <a:cubicBezTo>
                    <a:pt x="548" y="1506"/>
                    <a:pt x="671" y="1585"/>
                    <a:pt x="798" y="1655"/>
                  </a:cubicBezTo>
                  <a:cubicBezTo>
                    <a:pt x="929" y="1731"/>
                    <a:pt x="1064" y="1802"/>
                    <a:pt x="1194" y="1881"/>
                  </a:cubicBezTo>
                  <a:cubicBezTo>
                    <a:pt x="1238" y="1911"/>
                    <a:pt x="1281" y="1940"/>
                    <a:pt x="1320" y="1973"/>
                  </a:cubicBezTo>
                  <a:cubicBezTo>
                    <a:pt x="1346" y="1994"/>
                    <a:pt x="1369" y="2017"/>
                    <a:pt x="1392" y="2040"/>
                  </a:cubicBezTo>
                  <a:cubicBezTo>
                    <a:pt x="1399" y="2049"/>
                    <a:pt x="1407" y="2056"/>
                    <a:pt x="1414" y="2066"/>
                  </a:cubicBezTo>
                  <a:lnTo>
                    <a:pt x="1414" y="2066"/>
                  </a:lnTo>
                  <a:cubicBezTo>
                    <a:pt x="1412" y="2063"/>
                    <a:pt x="1411" y="2061"/>
                    <a:pt x="1409" y="2059"/>
                  </a:cubicBezTo>
                  <a:lnTo>
                    <a:pt x="1409" y="2059"/>
                  </a:lnTo>
                  <a:cubicBezTo>
                    <a:pt x="1419" y="2073"/>
                    <a:pt x="1427" y="2086"/>
                    <a:pt x="1436" y="2100"/>
                  </a:cubicBezTo>
                  <a:cubicBezTo>
                    <a:pt x="1439" y="2106"/>
                    <a:pt x="1442" y="2111"/>
                    <a:pt x="1444" y="2117"/>
                  </a:cubicBezTo>
                  <a:cubicBezTo>
                    <a:pt x="1447" y="2127"/>
                    <a:pt x="1450" y="2138"/>
                    <a:pt x="1453" y="2147"/>
                  </a:cubicBezTo>
                  <a:lnTo>
                    <a:pt x="1453" y="2150"/>
                  </a:lnTo>
                  <a:cubicBezTo>
                    <a:pt x="1453" y="2149"/>
                    <a:pt x="1452" y="2148"/>
                    <a:pt x="1452" y="2147"/>
                  </a:cubicBezTo>
                  <a:lnTo>
                    <a:pt x="1452" y="2147"/>
                  </a:lnTo>
                  <a:cubicBezTo>
                    <a:pt x="1453" y="2153"/>
                    <a:pt x="1455" y="2158"/>
                    <a:pt x="1455" y="2162"/>
                  </a:cubicBezTo>
                  <a:lnTo>
                    <a:pt x="1455" y="2174"/>
                  </a:lnTo>
                  <a:cubicBezTo>
                    <a:pt x="1453" y="2191"/>
                    <a:pt x="1452" y="2207"/>
                    <a:pt x="1449" y="2224"/>
                  </a:cubicBezTo>
                  <a:lnTo>
                    <a:pt x="1449" y="2224"/>
                  </a:lnTo>
                  <a:cubicBezTo>
                    <a:pt x="1450" y="2218"/>
                    <a:pt x="1450" y="2212"/>
                    <a:pt x="1452" y="2206"/>
                  </a:cubicBezTo>
                  <a:lnTo>
                    <a:pt x="1452" y="2206"/>
                  </a:lnTo>
                  <a:cubicBezTo>
                    <a:pt x="1447" y="2230"/>
                    <a:pt x="1442" y="2252"/>
                    <a:pt x="1437" y="2276"/>
                  </a:cubicBezTo>
                  <a:cubicBezTo>
                    <a:pt x="1434" y="2284"/>
                    <a:pt x="1430" y="2293"/>
                    <a:pt x="1427" y="2302"/>
                  </a:cubicBezTo>
                  <a:lnTo>
                    <a:pt x="1427" y="2302"/>
                  </a:lnTo>
                  <a:cubicBezTo>
                    <a:pt x="1427" y="2303"/>
                    <a:pt x="1426" y="2303"/>
                    <a:pt x="1426" y="2304"/>
                  </a:cubicBezTo>
                  <a:lnTo>
                    <a:pt x="1426" y="2304"/>
                  </a:lnTo>
                  <a:cubicBezTo>
                    <a:pt x="1425" y="2304"/>
                    <a:pt x="1425" y="2305"/>
                    <a:pt x="1425" y="2305"/>
                  </a:cubicBezTo>
                  <a:lnTo>
                    <a:pt x="1425" y="2305"/>
                  </a:lnTo>
                  <a:cubicBezTo>
                    <a:pt x="1424" y="2308"/>
                    <a:pt x="1422" y="2311"/>
                    <a:pt x="1420" y="2314"/>
                  </a:cubicBezTo>
                  <a:cubicBezTo>
                    <a:pt x="1411" y="2329"/>
                    <a:pt x="1399" y="2344"/>
                    <a:pt x="1388" y="2359"/>
                  </a:cubicBezTo>
                  <a:cubicBezTo>
                    <a:pt x="1380" y="2369"/>
                    <a:pt x="1373" y="2377"/>
                    <a:pt x="1363" y="2386"/>
                  </a:cubicBezTo>
                  <a:cubicBezTo>
                    <a:pt x="1349" y="2399"/>
                    <a:pt x="1335" y="2410"/>
                    <a:pt x="1320" y="2423"/>
                  </a:cubicBezTo>
                  <a:cubicBezTo>
                    <a:pt x="1297" y="2439"/>
                    <a:pt x="1273" y="2454"/>
                    <a:pt x="1249" y="2467"/>
                  </a:cubicBezTo>
                  <a:cubicBezTo>
                    <a:pt x="1225" y="2478"/>
                    <a:pt x="1205" y="2491"/>
                    <a:pt x="1179" y="2499"/>
                  </a:cubicBezTo>
                  <a:cubicBezTo>
                    <a:pt x="1154" y="2508"/>
                    <a:pt x="1129" y="2518"/>
                    <a:pt x="1102" y="2522"/>
                  </a:cubicBezTo>
                  <a:cubicBezTo>
                    <a:pt x="1073" y="2529"/>
                    <a:pt x="1045" y="2534"/>
                    <a:pt x="1018" y="2538"/>
                  </a:cubicBezTo>
                  <a:cubicBezTo>
                    <a:pt x="967" y="2543"/>
                    <a:pt x="917" y="2548"/>
                    <a:pt x="866" y="2548"/>
                  </a:cubicBezTo>
                  <a:lnTo>
                    <a:pt x="850" y="2548"/>
                  </a:lnTo>
                  <a:cubicBezTo>
                    <a:pt x="818" y="2490"/>
                    <a:pt x="758" y="2457"/>
                    <a:pt x="696" y="2457"/>
                  </a:cubicBezTo>
                  <a:cubicBezTo>
                    <a:pt x="670" y="2457"/>
                    <a:pt x="644" y="2463"/>
                    <a:pt x="619" y="2475"/>
                  </a:cubicBezTo>
                  <a:cubicBezTo>
                    <a:pt x="535" y="2516"/>
                    <a:pt x="497" y="2616"/>
                    <a:pt x="534" y="2701"/>
                  </a:cubicBezTo>
                  <a:cubicBezTo>
                    <a:pt x="553" y="2744"/>
                    <a:pt x="573" y="2788"/>
                    <a:pt x="610" y="2822"/>
                  </a:cubicBezTo>
                  <a:cubicBezTo>
                    <a:pt x="638" y="2847"/>
                    <a:pt x="673" y="2868"/>
                    <a:pt x="711" y="2880"/>
                  </a:cubicBezTo>
                  <a:cubicBezTo>
                    <a:pt x="754" y="2893"/>
                    <a:pt x="796" y="2899"/>
                    <a:pt x="840" y="2899"/>
                  </a:cubicBezTo>
                  <a:cubicBezTo>
                    <a:pt x="845" y="2899"/>
                    <a:pt x="850" y="2899"/>
                    <a:pt x="855" y="2899"/>
                  </a:cubicBezTo>
                  <a:cubicBezTo>
                    <a:pt x="891" y="2899"/>
                    <a:pt x="926" y="2896"/>
                    <a:pt x="959" y="2894"/>
                  </a:cubicBezTo>
                  <a:cubicBezTo>
                    <a:pt x="1084" y="2887"/>
                    <a:pt x="1206" y="2858"/>
                    <a:pt x="1323" y="2814"/>
                  </a:cubicBezTo>
                  <a:cubicBezTo>
                    <a:pt x="1498" y="2739"/>
                    <a:pt x="1650" y="2624"/>
                    <a:pt x="1740" y="2454"/>
                  </a:cubicBezTo>
                  <a:cubicBezTo>
                    <a:pt x="1781" y="2377"/>
                    <a:pt x="1798" y="2285"/>
                    <a:pt x="1805" y="2200"/>
                  </a:cubicBezTo>
                  <a:cubicBezTo>
                    <a:pt x="1808" y="2116"/>
                    <a:pt x="1792" y="2033"/>
                    <a:pt x="1757" y="1959"/>
                  </a:cubicBezTo>
                  <a:cubicBezTo>
                    <a:pt x="1718" y="1870"/>
                    <a:pt x="1642" y="1791"/>
                    <a:pt x="1569" y="1731"/>
                  </a:cubicBezTo>
                  <a:cubicBezTo>
                    <a:pt x="1518" y="1690"/>
                    <a:pt x="1466" y="1650"/>
                    <a:pt x="1411" y="1614"/>
                  </a:cubicBezTo>
                  <a:cubicBezTo>
                    <a:pt x="1347" y="1573"/>
                    <a:pt x="1282" y="1536"/>
                    <a:pt x="1217" y="1498"/>
                  </a:cubicBezTo>
                  <a:cubicBezTo>
                    <a:pt x="1086" y="1422"/>
                    <a:pt x="955" y="1349"/>
                    <a:pt x="825" y="1273"/>
                  </a:cubicBezTo>
                  <a:cubicBezTo>
                    <a:pt x="760" y="1232"/>
                    <a:pt x="698" y="1190"/>
                    <a:pt x="638" y="1142"/>
                  </a:cubicBezTo>
                  <a:cubicBezTo>
                    <a:pt x="605" y="1114"/>
                    <a:pt x="572" y="1084"/>
                    <a:pt x="540" y="1052"/>
                  </a:cubicBezTo>
                  <a:cubicBezTo>
                    <a:pt x="518" y="1028"/>
                    <a:pt x="497" y="1003"/>
                    <a:pt x="477" y="977"/>
                  </a:cubicBezTo>
                  <a:cubicBezTo>
                    <a:pt x="461" y="952"/>
                    <a:pt x="445" y="928"/>
                    <a:pt x="431" y="903"/>
                  </a:cubicBezTo>
                  <a:cubicBezTo>
                    <a:pt x="421" y="884"/>
                    <a:pt x="412" y="863"/>
                    <a:pt x="405" y="848"/>
                  </a:cubicBezTo>
                  <a:cubicBezTo>
                    <a:pt x="399" y="832"/>
                    <a:pt x="394" y="814"/>
                    <a:pt x="391" y="800"/>
                  </a:cubicBezTo>
                  <a:cubicBezTo>
                    <a:pt x="386" y="784"/>
                    <a:pt x="383" y="767"/>
                    <a:pt x="382" y="753"/>
                  </a:cubicBezTo>
                  <a:cubicBezTo>
                    <a:pt x="380" y="740"/>
                    <a:pt x="380" y="727"/>
                    <a:pt x="380" y="713"/>
                  </a:cubicBezTo>
                  <a:cubicBezTo>
                    <a:pt x="380" y="694"/>
                    <a:pt x="382" y="677"/>
                    <a:pt x="385" y="656"/>
                  </a:cubicBezTo>
                  <a:cubicBezTo>
                    <a:pt x="386" y="650"/>
                    <a:pt x="388" y="643"/>
                    <a:pt x="390" y="637"/>
                  </a:cubicBezTo>
                  <a:cubicBezTo>
                    <a:pt x="393" y="626"/>
                    <a:pt x="397" y="612"/>
                    <a:pt x="402" y="604"/>
                  </a:cubicBezTo>
                  <a:cubicBezTo>
                    <a:pt x="405" y="596"/>
                    <a:pt x="410" y="586"/>
                    <a:pt x="415" y="579"/>
                  </a:cubicBezTo>
                  <a:lnTo>
                    <a:pt x="426" y="563"/>
                  </a:lnTo>
                  <a:cubicBezTo>
                    <a:pt x="440" y="547"/>
                    <a:pt x="454" y="531"/>
                    <a:pt x="469" y="517"/>
                  </a:cubicBezTo>
                  <a:cubicBezTo>
                    <a:pt x="492" y="496"/>
                    <a:pt x="519" y="474"/>
                    <a:pt x="543" y="457"/>
                  </a:cubicBezTo>
                  <a:cubicBezTo>
                    <a:pt x="568" y="439"/>
                    <a:pt x="594" y="423"/>
                    <a:pt x="619" y="408"/>
                  </a:cubicBezTo>
                  <a:cubicBezTo>
                    <a:pt x="636" y="398"/>
                    <a:pt x="652" y="390"/>
                    <a:pt x="673" y="382"/>
                  </a:cubicBezTo>
                  <a:cubicBezTo>
                    <a:pt x="692" y="374"/>
                    <a:pt x="714" y="366"/>
                    <a:pt x="731" y="362"/>
                  </a:cubicBezTo>
                  <a:cubicBezTo>
                    <a:pt x="750" y="359"/>
                    <a:pt x="769" y="355"/>
                    <a:pt x="787" y="352"/>
                  </a:cubicBezTo>
                  <a:cubicBezTo>
                    <a:pt x="809" y="351"/>
                    <a:pt x="831" y="349"/>
                    <a:pt x="855" y="349"/>
                  </a:cubicBezTo>
                  <a:cubicBezTo>
                    <a:pt x="866" y="349"/>
                    <a:pt x="877" y="351"/>
                    <a:pt x="890" y="352"/>
                  </a:cubicBezTo>
                  <a:cubicBezTo>
                    <a:pt x="912" y="355"/>
                    <a:pt x="932" y="360"/>
                    <a:pt x="955" y="365"/>
                  </a:cubicBezTo>
                  <a:cubicBezTo>
                    <a:pt x="966" y="370"/>
                    <a:pt x="977" y="373"/>
                    <a:pt x="986" y="378"/>
                  </a:cubicBezTo>
                  <a:cubicBezTo>
                    <a:pt x="997" y="382"/>
                    <a:pt x="1008" y="389"/>
                    <a:pt x="1020" y="395"/>
                  </a:cubicBezTo>
                  <a:cubicBezTo>
                    <a:pt x="1029" y="400"/>
                    <a:pt x="1042" y="409"/>
                    <a:pt x="1048" y="414"/>
                  </a:cubicBezTo>
                  <a:cubicBezTo>
                    <a:pt x="1054" y="420"/>
                    <a:pt x="1061" y="427"/>
                    <a:pt x="1069" y="433"/>
                  </a:cubicBezTo>
                  <a:lnTo>
                    <a:pt x="1062" y="427"/>
                  </a:lnTo>
                  <a:lnTo>
                    <a:pt x="1062" y="427"/>
                  </a:lnTo>
                  <a:cubicBezTo>
                    <a:pt x="1065" y="428"/>
                    <a:pt x="1065" y="430"/>
                    <a:pt x="1069" y="433"/>
                  </a:cubicBezTo>
                  <a:cubicBezTo>
                    <a:pt x="1070" y="434"/>
                    <a:pt x="1071" y="435"/>
                    <a:pt x="1072" y="436"/>
                  </a:cubicBezTo>
                  <a:lnTo>
                    <a:pt x="1072" y="436"/>
                  </a:lnTo>
                  <a:lnTo>
                    <a:pt x="1072" y="436"/>
                  </a:lnTo>
                  <a:lnTo>
                    <a:pt x="1072" y="436"/>
                  </a:lnTo>
                  <a:cubicBezTo>
                    <a:pt x="1078" y="442"/>
                    <a:pt x="1086" y="450"/>
                    <a:pt x="1089" y="457"/>
                  </a:cubicBezTo>
                  <a:cubicBezTo>
                    <a:pt x="1092" y="461"/>
                    <a:pt x="1097" y="469"/>
                    <a:pt x="1099" y="472"/>
                  </a:cubicBezTo>
                  <a:cubicBezTo>
                    <a:pt x="1100" y="474"/>
                    <a:pt x="1102" y="479"/>
                    <a:pt x="1102" y="480"/>
                  </a:cubicBezTo>
                  <a:cubicBezTo>
                    <a:pt x="1103" y="482"/>
                    <a:pt x="1105" y="484"/>
                    <a:pt x="1105" y="487"/>
                  </a:cubicBezTo>
                  <a:cubicBezTo>
                    <a:pt x="1110" y="518"/>
                    <a:pt x="1113" y="550"/>
                    <a:pt x="1122" y="580"/>
                  </a:cubicBezTo>
                  <a:cubicBezTo>
                    <a:pt x="1144" y="658"/>
                    <a:pt x="1219" y="702"/>
                    <a:pt x="1295" y="702"/>
                  </a:cubicBezTo>
                  <a:cubicBezTo>
                    <a:pt x="1303" y="702"/>
                    <a:pt x="1312" y="702"/>
                    <a:pt x="1320" y="700"/>
                  </a:cubicBezTo>
                  <a:cubicBezTo>
                    <a:pt x="1387" y="689"/>
                    <a:pt x="1441" y="642"/>
                    <a:pt x="1461" y="577"/>
                  </a:cubicBezTo>
                  <a:cubicBezTo>
                    <a:pt x="1479" y="531"/>
                    <a:pt x="1474" y="479"/>
                    <a:pt x="1450" y="436"/>
                  </a:cubicBezTo>
                  <a:cubicBezTo>
                    <a:pt x="1444" y="389"/>
                    <a:pt x="1428" y="341"/>
                    <a:pt x="1404" y="300"/>
                  </a:cubicBezTo>
                  <a:cubicBezTo>
                    <a:pt x="1357" y="219"/>
                    <a:pt x="1290" y="151"/>
                    <a:pt x="1211" y="102"/>
                  </a:cubicBezTo>
                  <a:cubicBezTo>
                    <a:pt x="1103" y="33"/>
                    <a:pt x="973" y="0"/>
                    <a:pt x="8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0" name="Google Shape;8090;p17"/>
            <p:cNvSpPr/>
            <p:nvPr/>
          </p:nvSpPr>
          <p:spPr>
            <a:xfrm>
              <a:off x="4254812" y="1436932"/>
              <a:ext cx="20402" cy="64728"/>
            </a:xfrm>
            <a:custGeom>
              <a:avLst/>
              <a:gdLst/>
              <a:ahLst/>
              <a:cxnLst/>
              <a:rect l="l" t="t" r="r" b="b"/>
              <a:pathLst>
                <a:path w="702" h="2227" extrusionOk="0">
                  <a:moveTo>
                    <a:pt x="395" y="0"/>
                  </a:moveTo>
                  <a:cubicBezTo>
                    <a:pt x="344" y="0"/>
                    <a:pt x="293" y="16"/>
                    <a:pt x="252" y="45"/>
                  </a:cubicBezTo>
                  <a:cubicBezTo>
                    <a:pt x="183" y="91"/>
                    <a:pt x="137" y="167"/>
                    <a:pt x="105" y="241"/>
                  </a:cubicBezTo>
                  <a:cubicBezTo>
                    <a:pt x="73" y="321"/>
                    <a:pt x="51" y="403"/>
                    <a:pt x="39" y="487"/>
                  </a:cubicBezTo>
                  <a:cubicBezTo>
                    <a:pt x="1" y="710"/>
                    <a:pt x="2" y="941"/>
                    <a:pt x="10" y="1167"/>
                  </a:cubicBezTo>
                  <a:cubicBezTo>
                    <a:pt x="21" y="1467"/>
                    <a:pt x="32" y="1764"/>
                    <a:pt x="40" y="2063"/>
                  </a:cubicBezTo>
                  <a:cubicBezTo>
                    <a:pt x="45" y="2155"/>
                    <a:pt x="121" y="2226"/>
                    <a:pt x="211" y="2226"/>
                  </a:cubicBezTo>
                  <a:lnTo>
                    <a:pt x="221" y="2226"/>
                  </a:lnTo>
                  <a:cubicBezTo>
                    <a:pt x="314" y="2222"/>
                    <a:pt x="387" y="2141"/>
                    <a:pt x="384" y="2046"/>
                  </a:cubicBezTo>
                  <a:cubicBezTo>
                    <a:pt x="365" y="1672"/>
                    <a:pt x="347" y="1296"/>
                    <a:pt x="346" y="921"/>
                  </a:cubicBezTo>
                  <a:cubicBezTo>
                    <a:pt x="347" y="808"/>
                    <a:pt x="355" y="697"/>
                    <a:pt x="369" y="588"/>
                  </a:cubicBezTo>
                  <a:cubicBezTo>
                    <a:pt x="377" y="536"/>
                    <a:pt x="388" y="484"/>
                    <a:pt x="403" y="431"/>
                  </a:cubicBezTo>
                  <a:cubicBezTo>
                    <a:pt x="407" y="417"/>
                    <a:pt x="412" y="404"/>
                    <a:pt x="417" y="390"/>
                  </a:cubicBezTo>
                  <a:cubicBezTo>
                    <a:pt x="418" y="389"/>
                    <a:pt x="420" y="387"/>
                    <a:pt x="420" y="385"/>
                  </a:cubicBezTo>
                  <a:cubicBezTo>
                    <a:pt x="447" y="400"/>
                    <a:pt x="477" y="408"/>
                    <a:pt x="506" y="408"/>
                  </a:cubicBezTo>
                  <a:cubicBezTo>
                    <a:pt x="561" y="408"/>
                    <a:pt x="614" y="382"/>
                    <a:pt x="650" y="335"/>
                  </a:cubicBezTo>
                  <a:cubicBezTo>
                    <a:pt x="702" y="259"/>
                    <a:pt x="688" y="143"/>
                    <a:pt x="608" y="91"/>
                  </a:cubicBezTo>
                  <a:cubicBezTo>
                    <a:pt x="553" y="56"/>
                    <a:pt x="501" y="17"/>
                    <a:pt x="436" y="4"/>
                  </a:cubicBezTo>
                  <a:cubicBezTo>
                    <a:pt x="422" y="2"/>
                    <a:pt x="408" y="0"/>
                    <a:pt x="3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1" name="Google Shape;8091;p17"/>
            <p:cNvSpPr/>
            <p:nvPr/>
          </p:nvSpPr>
          <p:spPr>
            <a:xfrm>
              <a:off x="4260828" y="1403392"/>
              <a:ext cx="11451" cy="11161"/>
            </a:xfrm>
            <a:custGeom>
              <a:avLst/>
              <a:gdLst/>
              <a:ahLst/>
              <a:cxnLst/>
              <a:rect l="l" t="t" r="r" b="b"/>
              <a:pathLst>
                <a:path w="394" h="384" extrusionOk="0">
                  <a:moveTo>
                    <a:pt x="188" y="1"/>
                  </a:moveTo>
                  <a:cubicBezTo>
                    <a:pt x="83" y="1"/>
                    <a:pt x="1" y="102"/>
                    <a:pt x="6" y="203"/>
                  </a:cubicBezTo>
                  <a:cubicBezTo>
                    <a:pt x="12" y="311"/>
                    <a:pt x="102" y="384"/>
                    <a:pt x="207" y="384"/>
                  </a:cubicBezTo>
                  <a:cubicBezTo>
                    <a:pt x="311" y="384"/>
                    <a:pt x="394" y="284"/>
                    <a:pt x="389" y="183"/>
                  </a:cubicBezTo>
                  <a:cubicBezTo>
                    <a:pt x="384" y="75"/>
                    <a:pt x="292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2" name="Google Shape;8092;p17"/>
            <p:cNvSpPr/>
            <p:nvPr/>
          </p:nvSpPr>
          <p:spPr>
            <a:xfrm>
              <a:off x="4296082" y="1439925"/>
              <a:ext cx="40804" cy="78010"/>
            </a:xfrm>
            <a:custGeom>
              <a:avLst/>
              <a:gdLst/>
              <a:ahLst/>
              <a:cxnLst/>
              <a:rect l="l" t="t" r="r" b="b"/>
              <a:pathLst>
                <a:path w="1404" h="2684" extrusionOk="0">
                  <a:moveTo>
                    <a:pt x="463" y="1"/>
                  </a:moveTo>
                  <a:cubicBezTo>
                    <a:pt x="416" y="1"/>
                    <a:pt x="369" y="19"/>
                    <a:pt x="333" y="53"/>
                  </a:cubicBezTo>
                  <a:cubicBezTo>
                    <a:pt x="265" y="113"/>
                    <a:pt x="233" y="211"/>
                    <a:pt x="217" y="298"/>
                  </a:cubicBezTo>
                  <a:cubicBezTo>
                    <a:pt x="197" y="431"/>
                    <a:pt x="183" y="566"/>
                    <a:pt x="178" y="702"/>
                  </a:cubicBezTo>
                  <a:cubicBezTo>
                    <a:pt x="168" y="852"/>
                    <a:pt x="164" y="1001"/>
                    <a:pt x="157" y="1152"/>
                  </a:cubicBezTo>
                  <a:cubicBezTo>
                    <a:pt x="145" y="1476"/>
                    <a:pt x="127" y="1799"/>
                    <a:pt x="84" y="2122"/>
                  </a:cubicBezTo>
                  <a:cubicBezTo>
                    <a:pt x="76" y="2179"/>
                    <a:pt x="67" y="2236"/>
                    <a:pt x="57" y="2293"/>
                  </a:cubicBezTo>
                  <a:cubicBezTo>
                    <a:pt x="42" y="2351"/>
                    <a:pt x="31" y="2412"/>
                    <a:pt x="19" y="2470"/>
                  </a:cubicBezTo>
                  <a:cubicBezTo>
                    <a:pt x="0" y="2565"/>
                    <a:pt x="61" y="2660"/>
                    <a:pt x="156" y="2682"/>
                  </a:cubicBezTo>
                  <a:lnTo>
                    <a:pt x="154" y="2679"/>
                  </a:lnTo>
                  <a:lnTo>
                    <a:pt x="154" y="2679"/>
                  </a:lnTo>
                  <a:cubicBezTo>
                    <a:pt x="167" y="2682"/>
                    <a:pt x="179" y="2683"/>
                    <a:pt x="192" y="2683"/>
                  </a:cubicBezTo>
                  <a:cubicBezTo>
                    <a:pt x="273" y="2683"/>
                    <a:pt x="347" y="2627"/>
                    <a:pt x="365" y="2543"/>
                  </a:cubicBezTo>
                  <a:cubicBezTo>
                    <a:pt x="380" y="2484"/>
                    <a:pt x="390" y="2426"/>
                    <a:pt x="396" y="2366"/>
                  </a:cubicBezTo>
                  <a:cubicBezTo>
                    <a:pt x="404" y="2329"/>
                    <a:pt x="412" y="2294"/>
                    <a:pt x="420" y="2258"/>
                  </a:cubicBezTo>
                  <a:cubicBezTo>
                    <a:pt x="436" y="2188"/>
                    <a:pt x="458" y="2117"/>
                    <a:pt x="479" y="2048"/>
                  </a:cubicBezTo>
                  <a:cubicBezTo>
                    <a:pt x="504" y="1960"/>
                    <a:pt x="531" y="1872"/>
                    <a:pt x="559" y="1785"/>
                  </a:cubicBezTo>
                  <a:cubicBezTo>
                    <a:pt x="574" y="1739"/>
                    <a:pt x="586" y="1693"/>
                    <a:pt x="605" y="1647"/>
                  </a:cubicBezTo>
                  <a:cubicBezTo>
                    <a:pt x="624" y="1601"/>
                    <a:pt x="642" y="1555"/>
                    <a:pt x="661" y="1509"/>
                  </a:cubicBezTo>
                  <a:cubicBezTo>
                    <a:pt x="692" y="1441"/>
                    <a:pt x="724" y="1372"/>
                    <a:pt x="759" y="1305"/>
                  </a:cubicBezTo>
                  <a:cubicBezTo>
                    <a:pt x="798" y="1232"/>
                    <a:pt x="838" y="1161"/>
                    <a:pt x="881" y="1090"/>
                  </a:cubicBezTo>
                  <a:cubicBezTo>
                    <a:pt x="906" y="1052"/>
                    <a:pt x="931" y="1014"/>
                    <a:pt x="960" y="977"/>
                  </a:cubicBezTo>
                  <a:cubicBezTo>
                    <a:pt x="966" y="968"/>
                    <a:pt x="974" y="958"/>
                    <a:pt x="982" y="950"/>
                  </a:cubicBezTo>
                  <a:lnTo>
                    <a:pt x="987" y="962"/>
                  </a:lnTo>
                  <a:cubicBezTo>
                    <a:pt x="995" y="984"/>
                    <a:pt x="1003" y="1007"/>
                    <a:pt x="1009" y="1031"/>
                  </a:cubicBezTo>
                  <a:cubicBezTo>
                    <a:pt x="1022" y="1088"/>
                    <a:pt x="1031" y="1147"/>
                    <a:pt x="1039" y="1205"/>
                  </a:cubicBezTo>
                  <a:cubicBezTo>
                    <a:pt x="1056" y="1387"/>
                    <a:pt x="1063" y="1569"/>
                    <a:pt x="1061" y="1751"/>
                  </a:cubicBezTo>
                  <a:cubicBezTo>
                    <a:pt x="1058" y="1829"/>
                    <a:pt x="1055" y="1907"/>
                    <a:pt x="1050" y="1984"/>
                  </a:cubicBezTo>
                  <a:cubicBezTo>
                    <a:pt x="1042" y="2076"/>
                    <a:pt x="1033" y="2168"/>
                    <a:pt x="1028" y="2260"/>
                  </a:cubicBezTo>
                  <a:cubicBezTo>
                    <a:pt x="1020" y="2356"/>
                    <a:pt x="1093" y="2442"/>
                    <a:pt x="1189" y="2450"/>
                  </a:cubicBezTo>
                  <a:cubicBezTo>
                    <a:pt x="1194" y="2450"/>
                    <a:pt x="1198" y="2450"/>
                    <a:pt x="1203" y="2450"/>
                  </a:cubicBezTo>
                  <a:cubicBezTo>
                    <a:pt x="1290" y="2450"/>
                    <a:pt x="1376" y="2380"/>
                    <a:pt x="1379" y="2288"/>
                  </a:cubicBezTo>
                  <a:cubicBezTo>
                    <a:pt x="1386" y="2114"/>
                    <a:pt x="1395" y="1940"/>
                    <a:pt x="1401" y="1766"/>
                  </a:cubicBezTo>
                  <a:cubicBezTo>
                    <a:pt x="1403" y="1683"/>
                    <a:pt x="1401" y="1601"/>
                    <a:pt x="1398" y="1519"/>
                  </a:cubicBezTo>
                  <a:cubicBezTo>
                    <a:pt x="1394" y="1348"/>
                    <a:pt x="1392" y="1174"/>
                    <a:pt x="1356" y="1007"/>
                  </a:cubicBezTo>
                  <a:cubicBezTo>
                    <a:pt x="1332" y="900"/>
                    <a:pt x="1302" y="778"/>
                    <a:pt x="1229" y="692"/>
                  </a:cubicBezTo>
                  <a:cubicBezTo>
                    <a:pt x="1197" y="654"/>
                    <a:pt x="1161" y="624"/>
                    <a:pt x="1120" y="601"/>
                  </a:cubicBezTo>
                  <a:cubicBezTo>
                    <a:pt x="1081" y="583"/>
                    <a:pt x="1040" y="573"/>
                    <a:pt x="998" y="573"/>
                  </a:cubicBezTo>
                  <a:cubicBezTo>
                    <a:pt x="992" y="573"/>
                    <a:pt x="986" y="573"/>
                    <a:pt x="980" y="574"/>
                  </a:cubicBezTo>
                  <a:cubicBezTo>
                    <a:pt x="979" y="574"/>
                    <a:pt x="978" y="574"/>
                    <a:pt x="977" y="574"/>
                  </a:cubicBezTo>
                  <a:cubicBezTo>
                    <a:pt x="922" y="574"/>
                    <a:pt x="869" y="606"/>
                    <a:pt x="825" y="634"/>
                  </a:cubicBezTo>
                  <a:cubicBezTo>
                    <a:pt x="787" y="662"/>
                    <a:pt x="754" y="694"/>
                    <a:pt x="725" y="732"/>
                  </a:cubicBezTo>
                  <a:cubicBezTo>
                    <a:pt x="684" y="784"/>
                    <a:pt x="648" y="838"/>
                    <a:pt x="615" y="895"/>
                  </a:cubicBezTo>
                  <a:cubicBezTo>
                    <a:pt x="570" y="965"/>
                    <a:pt x="532" y="1038"/>
                    <a:pt x="493" y="1110"/>
                  </a:cubicBezTo>
                  <a:cubicBezTo>
                    <a:pt x="494" y="1088"/>
                    <a:pt x="496" y="1064"/>
                    <a:pt x="498" y="1041"/>
                  </a:cubicBezTo>
                  <a:cubicBezTo>
                    <a:pt x="507" y="846"/>
                    <a:pt x="515" y="648"/>
                    <a:pt x="542" y="453"/>
                  </a:cubicBezTo>
                  <a:cubicBezTo>
                    <a:pt x="542" y="455"/>
                    <a:pt x="542" y="457"/>
                    <a:pt x="542" y="457"/>
                  </a:cubicBezTo>
                  <a:cubicBezTo>
                    <a:pt x="548" y="415"/>
                    <a:pt x="556" y="374"/>
                    <a:pt x="567" y="335"/>
                  </a:cubicBezTo>
                  <a:cubicBezTo>
                    <a:pt x="569" y="328"/>
                    <a:pt x="570" y="324"/>
                    <a:pt x="572" y="317"/>
                  </a:cubicBezTo>
                  <a:cubicBezTo>
                    <a:pt x="599" y="298"/>
                    <a:pt x="619" y="271"/>
                    <a:pt x="632" y="238"/>
                  </a:cubicBezTo>
                  <a:cubicBezTo>
                    <a:pt x="664" y="146"/>
                    <a:pt x="616" y="47"/>
                    <a:pt x="526" y="12"/>
                  </a:cubicBezTo>
                  <a:cubicBezTo>
                    <a:pt x="506" y="4"/>
                    <a:pt x="484" y="1"/>
                    <a:pt x="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3" name="Google Shape;8093;p17"/>
            <p:cNvSpPr/>
            <p:nvPr/>
          </p:nvSpPr>
          <p:spPr>
            <a:xfrm>
              <a:off x="4347932" y="1440710"/>
              <a:ext cx="70477" cy="163781"/>
            </a:xfrm>
            <a:custGeom>
              <a:avLst/>
              <a:gdLst/>
              <a:ahLst/>
              <a:cxnLst/>
              <a:rect l="l" t="t" r="r" b="b"/>
              <a:pathLst>
                <a:path w="2425" h="5635" extrusionOk="0">
                  <a:moveTo>
                    <a:pt x="461" y="4083"/>
                  </a:moveTo>
                  <a:cubicBezTo>
                    <a:pt x="460" y="4086"/>
                    <a:pt x="460" y="4088"/>
                    <a:pt x="459" y="4091"/>
                  </a:cubicBezTo>
                  <a:lnTo>
                    <a:pt x="459" y="4091"/>
                  </a:lnTo>
                  <a:cubicBezTo>
                    <a:pt x="460" y="4088"/>
                    <a:pt x="461" y="4085"/>
                    <a:pt x="461" y="4083"/>
                  </a:cubicBezTo>
                  <a:close/>
                  <a:moveTo>
                    <a:pt x="1205" y="2891"/>
                  </a:moveTo>
                  <a:cubicBezTo>
                    <a:pt x="1169" y="3159"/>
                    <a:pt x="1132" y="3426"/>
                    <a:pt x="1093" y="3694"/>
                  </a:cubicBezTo>
                  <a:cubicBezTo>
                    <a:pt x="1079" y="3786"/>
                    <a:pt x="1060" y="3876"/>
                    <a:pt x="1044" y="3966"/>
                  </a:cubicBezTo>
                  <a:cubicBezTo>
                    <a:pt x="1031" y="4034"/>
                    <a:pt x="1017" y="4102"/>
                    <a:pt x="1001" y="4169"/>
                  </a:cubicBezTo>
                  <a:cubicBezTo>
                    <a:pt x="982" y="4251"/>
                    <a:pt x="966" y="4333"/>
                    <a:pt x="944" y="4412"/>
                  </a:cubicBezTo>
                  <a:cubicBezTo>
                    <a:pt x="920" y="4495"/>
                    <a:pt x="896" y="4579"/>
                    <a:pt x="873" y="4663"/>
                  </a:cubicBezTo>
                  <a:cubicBezTo>
                    <a:pt x="820" y="4811"/>
                    <a:pt x="771" y="4960"/>
                    <a:pt x="708" y="5104"/>
                  </a:cubicBezTo>
                  <a:cubicBezTo>
                    <a:pt x="688" y="5145"/>
                    <a:pt x="669" y="5185"/>
                    <a:pt x="645" y="5224"/>
                  </a:cubicBezTo>
                  <a:cubicBezTo>
                    <a:pt x="635" y="5240"/>
                    <a:pt x="624" y="5256"/>
                    <a:pt x="613" y="5272"/>
                  </a:cubicBezTo>
                  <a:cubicBezTo>
                    <a:pt x="612" y="5275"/>
                    <a:pt x="608" y="5278"/>
                    <a:pt x="605" y="5281"/>
                  </a:cubicBezTo>
                  <a:lnTo>
                    <a:pt x="600" y="5286"/>
                  </a:lnTo>
                  <a:lnTo>
                    <a:pt x="596" y="5288"/>
                  </a:lnTo>
                  <a:lnTo>
                    <a:pt x="591" y="5289"/>
                  </a:lnTo>
                  <a:lnTo>
                    <a:pt x="583" y="5289"/>
                  </a:lnTo>
                  <a:lnTo>
                    <a:pt x="572" y="5286"/>
                  </a:lnTo>
                  <a:lnTo>
                    <a:pt x="553" y="5280"/>
                  </a:lnTo>
                  <a:lnTo>
                    <a:pt x="539" y="5274"/>
                  </a:lnTo>
                  <a:lnTo>
                    <a:pt x="524" y="5262"/>
                  </a:lnTo>
                  <a:cubicBezTo>
                    <a:pt x="517" y="5256"/>
                    <a:pt x="510" y="5251"/>
                    <a:pt x="502" y="5242"/>
                  </a:cubicBezTo>
                  <a:cubicBezTo>
                    <a:pt x="494" y="5234"/>
                    <a:pt x="488" y="5224"/>
                    <a:pt x="480" y="5217"/>
                  </a:cubicBezTo>
                  <a:cubicBezTo>
                    <a:pt x="466" y="5196"/>
                    <a:pt x="450" y="5174"/>
                    <a:pt x="441" y="5152"/>
                  </a:cubicBezTo>
                  <a:cubicBezTo>
                    <a:pt x="430" y="5131"/>
                    <a:pt x="418" y="5109"/>
                    <a:pt x="409" y="5087"/>
                  </a:cubicBezTo>
                  <a:cubicBezTo>
                    <a:pt x="399" y="5058"/>
                    <a:pt x="390" y="5028"/>
                    <a:pt x="382" y="4998"/>
                  </a:cubicBezTo>
                  <a:cubicBezTo>
                    <a:pt x="371" y="4952"/>
                    <a:pt x="363" y="4906"/>
                    <a:pt x="358" y="4860"/>
                  </a:cubicBezTo>
                  <a:cubicBezTo>
                    <a:pt x="354" y="4810"/>
                    <a:pt x="352" y="4759"/>
                    <a:pt x="352" y="4707"/>
                  </a:cubicBezTo>
                  <a:cubicBezTo>
                    <a:pt x="355" y="4628"/>
                    <a:pt x="361" y="4549"/>
                    <a:pt x="373" y="4469"/>
                  </a:cubicBezTo>
                  <a:cubicBezTo>
                    <a:pt x="393" y="4342"/>
                    <a:pt x="422" y="4215"/>
                    <a:pt x="459" y="4091"/>
                  </a:cubicBezTo>
                  <a:lnTo>
                    <a:pt x="459" y="4091"/>
                  </a:lnTo>
                  <a:cubicBezTo>
                    <a:pt x="458" y="4094"/>
                    <a:pt x="457" y="4097"/>
                    <a:pt x="456" y="4100"/>
                  </a:cubicBezTo>
                  <a:lnTo>
                    <a:pt x="456" y="4100"/>
                  </a:lnTo>
                  <a:cubicBezTo>
                    <a:pt x="487" y="3989"/>
                    <a:pt x="525" y="3879"/>
                    <a:pt x="570" y="3773"/>
                  </a:cubicBezTo>
                  <a:cubicBezTo>
                    <a:pt x="594" y="3721"/>
                    <a:pt x="623" y="3672"/>
                    <a:pt x="651" y="3621"/>
                  </a:cubicBezTo>
                  <a:cubicBezTo>
                    <a:pt x="783" y="3410"/>
                    <a:pt x="941" y="3214"/>
                    <a:pt x="1098" y="3021"/>
                  </a:cubicBezTo>
                  <a:cubicBezTo>
                    <a:pt x="1132" y="2977"/>
                    <a:pt x="1169" y="2934"/>
                    <a:pt x="1205" y="2891"/>
                  </a:cubicBezTo>
                  <a:close/>
                  <a:moveTo>
                    <a:pt x="739" y="0"/>
                  </a:moveTo>
                  <a:cubicBezTo>
                    <a:pt x="730" y="0"/>
                    <a:pt x="721" y="1"/>
                    <a:pt x="711" y="2"/>
                  </a:cubicBezTo>
                  <a:cubicBezTo>
                    <a:pt x="634" y="12"/>
                    <a:pt x="564" y="54"/>
                    <a:pt x="520" y="118"/>
                  </a:cubicBezTo>
                  <a:cubicBezTo>
                    <a:pt x="409" y="267"/>
                    <a:pt x="368" y="464"/>
                    <a:pt x="360" y="648"/>
                  </a:cubicBezTo>
                  <a:cubicBezTo>
                    <a:pt x="352" y="860"/>
                    <a:pt x="380" y="1074"/>
                    <a:pt x="407" y="1284"/>
                  </a:cubicBezTo>
                  <a:cubicBezTo>
                    <a:pt x="417" y="1362"/>
                    <a:pt x="433" y="1441"/>
                    <a:pt x="447" y="1520"/>
                  </a:cubicBezTo>
                  <a:cubicBezTo>
                    <a:pt x="480" y="1694"/>
                    <a:pt x="517" y="1873"/>
                    <a:pt x="626" y="2021"/>
                  </a:cubicBezTo>
                  <a:cubicBezTo>
                    <a:pt x="691" y="2106"/>
                    <a:pt x="779" y="2196"/>
                    <a:pt x="890" y="2217"/>
                  </a:cubicBezTo>
                  <a:cubicBezTo>
                    <a:pt x="921" y="2223"/>
                    <a:pt x="952" y="2226"/>
                    <a:pt x="983" y="2226"/>
                  </a:cubicBezTo>
                  <a:cubicBezTo>
                    <a:pt x="1001" y="2226"/>
                    <a:pt x="1018" y="2225"/>
                    <a:pt x="1036" y="2223"/>
                  </a:cubicBezTo>
                  <a:cubicBezTo>
                    <a:pt x="1086" y="2215"/>
                    <a:pt x="1137" y="2199"/>
                    <a:pt x="1186" y="2179"/>
                  </a:cubicBezTo>
                  <a:cubicBezTo>
                    <a:pt x="1237" y="2155"/>
                    <a:pt x="1286" y="2127"/>
                    <a:pt x="1332" y="2095"/>
                  </a:cubicBezTo>
                  <a:lnTo>
                    <a:pt x="1332" y="2095"/>
                  </a:lnTo>
                  <a:cubicBezTo>
                    <a:pt x="1316" y="2176"/>
                    <a:pt x="1302" y="2255"/>
                    <a:pt x="1287" y="2336"/>
                  </a:cubicBezTo>
                  <a:cubicBezTo>
                    <a:pt x="1147" y="2492"/>
                    <a:pt x="1004" y="2647"/>
                    <a:pt x="870" y="2810"/>
                  </a:cubicBezTo>
                  <a:cubicBezTo>
                    <a:pt x="740" y="2969"/>
                    <a:pt x="607" y="3127"/>
                    <a:pt x="488" y="3295"/>
                  </a:cubicBezTo>
                  <a:cubicBezTo>
                    <a:pt x="374" y="3448"/>
                    <a:pt x="282" y="3616"/>
                    <a:pt x="214" y="3795"/>
                  </a:cubicBezTo>
                  <a:cubicBezTo>
                    <a:pt x="143" y="3991"/>
                    <a:pt x="78" y="4197"/>
                    <a:pt x="46" y="4404"/>
                  </a:cubicBezTo>
                  <a:cubicBezTo>
                    <a:pt x="16" y="4599"/>
                    <a:pt x="1" y="4802"/>
                    <a:pt x="37" y="4997"/>
                  </a:cubicBezTo>
                  <a:cubicBezTo>
                    <a:pt x="69" y="5172"/>
                    <a:pt x="130" y="5348"/>
                    <a:pt x="255" y="5479"/>
                  </a:cubicBezTo>
                  <a:cubicBezTo>
                    <a:pt x="311" y="5538"/>
                    <a:pt x="380" y="5584"/>
                    <a:pt x="458" y="5611"/>
                  </a:cubicBezTo>
                  <a:cubicBezTo>
                    <a:pt x="498" y="5625"/>
                    <a:pt x="542" y="5633"/>
                    <a:pt x="585" y="5634"/>
                  </a:cubicBezTo>
                  <a:cubicBezTo>
                    <a:pt x="621" y="5634"/>
                    <a:pt x="657" y="5628"/>
                    <a:pt x="692" y="5615"/>
                  </a:cubicBezTo>
                  <a:cubicBezTo>
                    <a:pt x="745" y="5600"/>
                    <a:pt x="794" y="5571"/>
                    <a:pt x="833" y="5532"/>
                  </a:cubicBezTo>
                  <a:cubicBezTo>
                    <a:pt x="870" y="5495"/>
                    <a:pt x="900" y="5454"/>
                    <a:pt x="923" y="5410"/>
                  </a:cubicBezTo>
                  <a:cubicBezTo>
                    <a:pt x="968" y="5331"/>
                    <a:pt x="1004" y="5248"/>
                    <a:pt x="1036" y="5163"/>
                  </a:cubicBezTo>
                  <a:cubicBezTo>
                    <a:pt x="1066" y="5077"/>
                    <a:pt x="1098" y="4992"/>
                    <a:pt x="1126" y="4906"/>
                  </a:cubicBezTo>
                  <a:cubicBezTo>
                    <a:pt x="1178" y="4743"/>
                    <a:pt x="1227" y="4579"/>
                    <a:pt x="1267" y="4411"/>
                  </a:cubicBezTo>
                  <a:cubicBezTo>
                    <a:pt x="1287" y="4317"/>
                    <a:pt x="1314" y="4224"/>
                    <a:pt x="1330" y="4131"/>
                  </a:cubicBezTo>
                  <a:cubicBezTo>
                    <a:pt x="1349" y="4028"/>
                    <a:pt x="1367" y="3926"/>
                    <a:pt x="1386" y="3824"/>
                  </a:cubicBezTo>
                  <a:cubicBezTo>
                    <a:pt x="1416" y="3656"/>
                    <a:pt x="1438" y="3485"/>
                    <a:pt x="1462" y="3315"/>
                  </a:cubicBezTo>
                  <a:cubicBezTo>
                    <a:pt x="1485" y="3168"/>
                    <a:pt x="1504" y="3021"/>
                    <a:pt x="1525" y="2874"/>
                  </a:cubicBezTo>
                  <a:cubicBezTo>
                    <a:pt x="1547" y="2733"/>
                    <a:pt x="1568" y="2590"/>
                    <a:pt x="1591" y="2450"/>
                  </a:cubicBezTo>
                  <a:cubicBezTo>
                    <a:pt x="1715" y="2310"/>
                    <a:pt x="1835" y="2169"/>
                    <a:pt x="1957" y="2028"/>
                  </a:cubicBezTo>
                  <a:cubicBezTo>
                    <a:pt x="2012" y="1968"/>
                    <a:pt x="2008" y="1875"/>
                    <a:pt x="1949" y="1818"/>
                  </a:cubicBezTo>
                  <a:cubicBezTo>
                    <a:pt x="1921" y="1792"/>
                    <a:pt x="1884" y="1778"/>
                    <a:pt x="1848" y="1778"/>
                  </a:cubicBezTo>
                  <a:cubicBezTo>
                    <a:pt x="1808" y="1778"/>
                    <a:pt x="1768" y="1794"/>
                    <a:pt x="1739" y="1826"/>
                  </a:cubicBezTo>
                  <a:lnTo>
                    <a:pt x="1721" y="1845"/>
                  </a:lnTo>
                  <a:cubicBezTo>
                    <a:pt x="1737" y="1788"/>
                    <a:pt x="1751" y="1731"/>
                    <a:pt x="1767" y="1674"/>
                  </a:cubicBezTo>
                  <a:cubicBezTo>
                    <a:pt x="1777" y="1644"/>
                    <a:pt x="1786" y="1615"/>
                    <a:pt x="1796" y="1585"/>
                  </a:cubicBezTo>
                  <a:cubicBezTo>
                    <a:pt x="1929" y="1383"/>
                    <a:pt x="2046" y="1170"/>
                    <a:pt x="2147" y="950"/>
                  </a:cubicBezTo>
                  <a:cubicBezTo>
                    <a:pt x="2191" y="860"/>
                    <a:pt x="2234" y="770"/>
                    <a:pt x="2275" y="680"/>
                  </a:cubicBezTo>
                  <a:cubicBezTo>
                    <a:pt x="2294" y="640"/>
                    <a:pt x="2312" y="601"/>
                    <a:pt x="2331" y="561"/>
                  </a:cubicBezTo>
                  <a:cubicBezTo>
                    <a:pt x="2342" y="532"/>
                    <a:pt x="2354" y="506"/>
                    <a:pt x="2369" y="477"/>
                  </a:cubicBezTo>
                  <a:cubicBezTo>
                    <a:pt x="2386" y="433"/>
                    <a:pt x="2400" y="387"/>
                    <a:pt x="2408" y="339"/>
                  </a:cubicBezTo>
                  <a:cubicBezTo>
                    <a:pt x="2424" y="263"/>
                    <a:pt x="2388" y="187"/>
                    <a:pt x="2320" y="151"/>
                  </a:cubicBezTo>
                  <a:cubicBezTo>
                    <a:pt x="2284" y="132"/>
                    <a:pt x="2247" y="119"/>
                    <a:pt x="2208" y="119"/>
                  </a:cubicBezTo>
                  <a:cubicBezTo>
                    <a:pt x="2191" y="119"/>
                    <a:pt x="2174" y="121"/>
                    <a:pt x="2157" y="127"/>
                  </a:cubicBezTo>
                  <a:cubicBezTo>
                    <a:pt x="2111" y="143"/>
                    <a:pt x="2069" y="172"/>
                    <a:pt x="2041" y="210"/>
                  </a:cubicBezTo>
                  <a:cubicBezTo>
                    <a:pt x="2006" y="252"/>
                    <a:pt x="1976" y="298"/>
                    <a:pt x="1948" y="346"/>
                  </a:cubicBezTo>
                  <a:cubicBezTo>
                    <a:pt x="1913" y="404"/>
                    <a:pt x="1883" y="463"/>
                    <a:pt x="1853" y="523"/>
                  </a:cubicBezTo>
                  <a:cubicBezTo>
                    <a:pt x="1778" y="673"/>
                    <a:pt x="1716" y="827"/>
                    <a:pt x="1655" y="982"/>
                  </a:cubicBezTo>
                  <a:cubicBezTo>
                    <a:pt x="1623" y="1063"/>
                    <a:pt x="1591" y="1142"/>
                    <a:pt x="1565" y="1224"/>
                  </a:cubicBezTo>
                  <a:cubicBezTo>
                    <a:pt x="1544" y="1291"/>
                    <a:pt x="1523" y="1357"/>
                    <a:pt x="1501" y="1422"/>
                  </a:cubicBezTo>
                  <a:cubicBezTo>
                    <a:pt x="1468" y="1471"/>
                    <a:pt x="1433" y="1517"/>
                    <a:pt x="1397" y="1563"/>
                  </a:cubicBezTo>
                  <a:cubicBezTo>
                    <a:pt x="1354" y="1617"/>
                    <a:pt x="1306" y="1668"/>
                    <a:pt x="1259" y="1715"/>
                  </a:cubicBezTo>
                  <a:cubicBezTo>
                    <a:pt x="1226" y="1745"/>
                    <a:pt x="1191" y="1774"/>
                    <a:pt x="1156" y="1800"/>
                  </a:cubicBezTo>
                  <a:cubicBezTo>
                    <a:pt x="1139" y="1813"/>
                    <a:pt x="1120" y="1827"/>
                    <a:pt x="1101" y="1837"/>
                  </a:cubicBezTo>
                  <a:cubicBezTo>
                    <a:pt x="1085" y="1845"/>
                    <a:pt x="1070" y="1853"/>
                    <a:pt x="1055" y="1860"/>
                  </a:cubicBezTo>
                  <a:lnTo>
                    <a:pt x="1055" y="1860"/>
                  </a:lnTo>
                  <a:cubicBezTo>
                    <a:pt x="1039" y="1867"/>
                    <a:pt x="1023" y="1872"/>
                    <a:pt x="1007" y="1876"/>
                  </a:cubicBezTo>
                  <a:cubicBezTo>
                    <a:pt x="1014" y="1875"/>
                    <a:pt x="1022" y="1873"/>
                    <a:pt x="1028" y="1872"/>
                  </a:cubicBezTo>
                  <a:lnTo>
                    <a:pt x="1028" y="1872"/>
                  </a:lnTo>
                  <a:cubicBezTo>
                    <a:pt x="1017" y="1875"/>
                    <a:pt x="1006" y="1878"/>
                    <a:pt x="993" y="1880"/>
                  </a:cubicBezTo>
                  <a:lnTo>
                    <a:pt x="982" y="1880"/>
                  </a:lnTo>
                  <a:lnTo>
                    <a:pt x="971" y="1878"/>
                  </a:lnTo>
                  <a:lnTo>
                    <a:pt x="968" y="1878"/>
                  </a:lnTo>
                  <a:cubicBezTo>
                    <a:pt x="966" y="1876"/>
                    <a:pt x="963" y="1875"/>
                    <a:pt x="961" y="1873"/>
                  </a:cubicBezTo>
                  <a:cubicBezTo>
                    <a:pt x="949" y="1862"/>
                    <a:pt x="936" y="1851"/>
                    <a:pt x="923" y="1838"/>
                  </a:cubicBezTo>
                  <a:cubicBezTo>
                    <a:pt x="914" y="1827"/>
                    <a:pt x="906" y="1818"/>
                    <a:pt x="898" y="1808"/>
                  </a:cubicBezTo>
                  <a:cubicBezTo>
                    <a:pt x="885" y="1791"/>
                    <a:pt x="873" y="1772"/>
                    <a:pt x="863" y="1755"/>
                  </a:cubicBezTo>
                  <a:cubicBezTo>
                    <a:pt x="855" y="1736"/>
                    <a:pt x="846" y="1718"/>
                    <a:pt x="838" y="1699"/>
                  </a:cubicBezTo>
                  <a:cubicBezTo>
                    <a:pt x="825" y="1664"/>
                    <a:pt x="814" y="1628"/>
                    <a:pt x="805" y="1592"/>
                  </a:cubicBezTo>
                  <a:cubicBezTo>
                    <a:pt x="767" y="1424"/>
                    <a:pt x="740" y="1254"/>
                    <a:pt x="716" y="1085"/>
                  </a:cubicBezTo>
                  <a:cubicBezTo>
                    <a:pt x="707" y="968"/>
                    <a:pt x="694" y="851"/>
                    <a:pt x="694" y="734"/>
                  </a:cubicBezTo>
                  <a:cubicBezTo>
                    <a:pt x="695" y="688"/>
                    <a:pt x="700" y="642"/>
                    <a:pt x="705" y="596"/>
                  </a:cubicBezTo>
                  <a:cubicBezTo>
                    <a:pt x="713" y="555"/>
                    <a:pt x="721" y="515"/>
                    <a:pt x="732" y="474"/>
                  </a:cubicBezTo>
                  <a:cubicBezTo>
                    <a:pt x="741" y="445"/>
                    <a:pt x="751" y="419"/>
                    <a:pt x="764" y="390"/>
                  </a:cubicBezTo>
                  <a:cubicBezTo>
                    <a:pt x="765" y="385"/>
                    <a:pt x="768" y="381"/>
                    <a:pt x="771" y="374"/>
                  </a:cubicBezTo>
                  <a:cubicBezTo>
                    <a:pt x="789" y="380"/>
                    <a:pt x="806" y="383"/>
                    <a:pt x="824" y="383"/>
                  </a:cubicBezTo>
                  <a:cubicBezTo>
                    <a:pt x="849" y="383"/>
                    <a:pt x="873" y="377"/>
                    <a:pt x="896" y="366"/>
                  </a:cubicBezTo>
                  <a:cubicBezTo>
                    <a:pt x="939" y="347"/>
                    <a:pt x="972" y="312"/>
                    <a:pt x="988" y="268"/>
                  </a:cubicBezTo>
                  <a:cubicBezTo>
                    <a:pt x="1023" y="173"/>
                    <a:pt x="971" y="80"/>
                    <a:pt x="882" y="42"/>
                  </a:cubicBezTo>
                  <a:cubicBezTo>
                    <a:pt x="835" y="20"/>
                    <a:pt x="790" y="0"/>
                    <a:pt x="7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4" name="Google Shape;8094;p17"/>
            <p:cNvSpPr/>
            <p:nvPr/>
          </p:nvSpPr>
          <p:spPr>
            <a:xfrm>
              <a:off x="4432159" y="1515055"/>
              <a:ext cx="51615" cy="195084"/>
            </a:xfrm>
            <a:custGeom>
              <a:avLst/>
              <a:gdLst/>
              <a:ahLst/>
              <a:cxnLst/>
              <a:rect l="l" t="t" r="r" b="b"/>
              <a:pathLst>
                <a:path w="1776" h="6712" extrusionOk="0">
                  <a:moveTo>
                    <a:pt x="1455" y="1"/>
                  </a:moveTo>
                  <a:cubicBezTo>
                    <a:pt x="1434" y="1"/>
                    <a:pt x="1413" y="3"/>
                    <a:pt x="1392" y="9"/>
                  </a:cubicBezTo>
                  <a:cubicBezTo>
                    <a:pt x="1350" y="21"/>
                    <a:pt x="1312" y="42"/>
                    <a:pt x="1280" y="72"/>
                  </a:cubicBezTo>
                  <a:cubicBezTo>
                    <a:pt x="1245" y="105"/>
                    <a:pt x="1215" y="143"/>
                    <a:pt x="1190" y="184"/>
                  </a:cubicBezTo>
                  <a:cubicBezTo>
                    <a:pt x="1161" y="229"/>
                    <a:pt x="1134" y="275"/>
                    <a:pt x="1111" y="320"/>
                  </a:cubicBezTo>
                  <a:cubicBezTo>
                    <a:pt x="1008" y="534"/>
                    <a:pt x="937" y="762"/>
                    <a:pt x="880" y="993"/>
                  </a:cubicBezTo>
                  <a:cubicBezTo>
                    <a:pt x="848" y="1121"/>
                    <a:pt x="819" y="1250"/>
                    <a:pt x="797" y="1380"/>
                  </a:cubicBezTo>
                  <a:cubicBezTo>
                    <a:pt x="777" y="1497"/>
                    <a:pt x="753" y="1612"/>
                    <a:pt x="740" y="1731"/>
                  </a:cubicBezTo>
                  <a:cubicBezTo>
                    <a:pt x="701" y="2068"/>
                    <a:pt x="655" y="2405"/>
                    <a:pt x="623" y="2742"/>
                  </a:cubicBezTo>
                  <a:cubicBezTo>
                    <a:pt x="607" y="2910"/>
                    <a:pt x="591" y="3078"/>
                    <a:pt x="577" y="3246"/>
                  </a:cubicBezTo>
                  <a:cubicBezTo>
                    <a:pt x="561" y="3420"/>
                    <a:pt x="549" y="3596"/>
                    <a:pt x="531" y="3771"/>
                  </a:cubicBezTo>
                  <a:cubicBezTo>
                    <a:pt x="520" y="3884"/>
                    <a:pt x="509" y="3996"/>
                    <a:pt x="498" y="4110"/>
                  </a:cubicBezTo>
                  <a:cubicBezTo>
                    <a:pt x="490" y="4186"/>
                    <a:pt x="485" y="4264"/>
                    <a:pt x="476" y="4340"/>
                  </a:cubicBezTo>
                  <a:cubicBezTo>
                    <a:pt x="454" y="4514"/>
                    <a:pt x="433" y="4688"/>
                    <a:pt x="411" y="4861"/>
                  </a:cubicBezTo>
                  <a:cubicBezTo>
                    <a:pt x="390" y="4990"/>
                    <a:pt x="370" y="5120"/>
                    <a:pt x="348" y="5248"/>
                  </a:cubicBezTo>
                  <a:cubicBezTo>
                    <a:pt x="330" y="5364"/>
                    <a:pt x="305" y="5476"/>
                    <a:pt x="283" y="5592"/>
                  </a:cubicBezTo>
                  <a:cubicBezTo>
                    <a:pt x="238" y="5810"/>
                    <a:pt x="180" y="6026"/>
                    <a:pt x="118" y="6239"/>
                  </a:cubicBezTo>
                  <a:cubicBezTo>
                    <a:pt x="102" y="6298"/>
                    <a:pt x="83" y="6355"/>
                    <a:pt x="63" y="6412"/>
                  </a:cubicBezTo>
                  <a:cubicBezTo>
                    <a:pt x="14" y="6462"/>
                    <a:pt x="1" y="6540"/>
                    <a:pt x="29" y="6603"/>
                  </a:cubicBezTo>
                  <a:cubicBezTo>
                    <a:pt x="37" y="6621"/>
                    <a:pt x="48" y="6637"/>
                    <a:pt x="60" y="6651"/>
                  </a:cubicBezTo>
                  <a:cubicBezTo>
                    <a:pt x="90" y="6689"/>
                    <a:pt x="137" y="6711"/>
                    <a:pt x="186" y="6711"/>
                  </a:cubicBezTo>
                  <a:cubicBezTo>
                    <a:pt x="188" y="6711"/>
                    <a:pt x="189" y="6711"/>
                    <a:pt x="191" y="6711"/>
                  </a:cubicBezTo>
                  <a:cubicBezTo>
                    <a:pt x="192" y="6711"/>
                    <a:pt x="194" y="6711"/>
                    <a:pt x="196" y="6711"/>
                  </a:cubicBezTo>
                  <a:cubicBezTo>
                    <a:pt x="249" y="6711"/>
                    <a:pt x="299" y="6684"/>
                    <a:pt x="332" y="6641"/>
                  </a:cubicBezTo>
                  <a:cubicBezTo>
                    <a:pt x="359" y="6597"/>
                    <a:pt x="378" y="6548"/>
                    <a:pt x="387" y="6497"/>
                  </a:cubicBezTo>
                  <a:cubicBezTo>
                    <a:pt x="394" y="6472"/>
                    <a:pt x="400" y="6445"/>
                    <a:pt x="406" y="6420"/>
                  </a:cubicBezTo>
                  <a:cubicBezTo>
                    <a:pt x="417" y="6371"/>
                    <a:pt x="428" y="6320"/>
                    <a:pt x="439" y="6269"/>
                  </a:cubicBezTo>
                  <a:cubicBezTo>
                    <a:pt x="462" y="6173"/>
                    <a:pt x="484" y="6073"/>
                    <a:pt x="503" y="5977"/>
                  </a:cubicBezTo>
                  <a:cubicBezTo>
                    <a:pt x="523" y="5878"/>
                    <a:pt x="544" y="5782"/>
                    <a:pt x="563" y="5685"/>
                  </a:cubicBezTo>
                  <a:cubicBezTo>
                    <a:pt x="582" y="5573"/>
                    <a:pt x="604" y="5462"/>
                    <a:pt x="621" y="5351"/>
                  </a:cubicBezTo>
                  <a:lnTo>
                    <a:pt x="621" y="5359"/>
                  </a:lnTo>
                  <a:cubicBezTo>
                    <a:pt x="644" y="5218"/>
                    <a:pt x="664" y="5079"/>
                    <a:pt x="686" y="4938"/>
                  </a:cubicBezTo>
                  <a:cubicBezTo>
                    <a:pt x="704" y="4818"/>
                    <a:pt x="718" y="4696"/>
                    <a:pt x="732" y="4576"/>
                  </a:cubicBezTo>
                  <a:cubicBezTo>
                    <a:pt x="766" y="4314"/>
                    <a:pt x="792" y="4055"/>
                    <a:pt x="819" y="3795"/>
                  </a:cubicBezTo>
                  <a:cubicBezTo>
                    <a:pt x="856" y="3452"/>
                    <a:pt x="889" y="3110"/>
                    <a:pt x="927" y="2768"/>
                  </a:cubicBezTo>
                  <a:cubicBezTo>
                    <a:pt x="963" y="2434"/>
                    <a:pt x="1011" y="2103"/>
                    <a:pt x="1057" y="1772"/>
                  </a:cubicBezTo>
                  <a:cubicBezTo>
                    <a:pt x="1100" y="1516"/>
                    <a:pt x="1147" y="1261"/>
                    <a:pt x="1215" y="1011"/>
                  </a:cubicBezTo>
                  <a:lnTo>
                    <a:pt x="1215" y="1011"/>
                  </a:lnTo>
                  <a:cubicBezTo>
                    <a:pt x="1212" y="1030"/>
                    <a:pt x="1209" y="1049"/>
                    <a:pt x="1207" y="1066"/>
                  </a:cubicBezTo>
                  <a:cubicBezTo>
                    <a:pt x="1193" y="1171"/>
                    <a:pt x="1174" y="1281"/>
                    <a:pt x="1206" y="1383"/>
                  </a:cubicBezTo>
                  <a:cubicBezTo>
                    <a:pt x="1223" y="1435"/>
                    <a:pt x="1263" y="1476"/>
                    <a:pt x="1315" y="1495"/>
                  </a:cubicBezTo>
                  <a:cubicBezTo>
                    <a:pt x="1334" y="1502"/>
                    <a:pt x="1355" y="1506"/>
                    <a:pt x="1376" y="1506"/>
                  </a:cubicBezTo>
                  <a:cubicBezTo>
                    <a:pt x="1401" y="1506"/>
                    <a:pt x="1426" y="1501"/>
                    <a:pt x="1449" y="1490"/>
                  </a:cubicBezTo>
                  <a:cubicBezTo>
                    <a:pt x="1497" y="1471"/>
                    <a:pt x="1536" y="1438"/>
                    <a:pt x="1563" y="1394"/>
                  </a:cubicBezTo>
                  <a:cubicBezTo>
                    <a:pt x="1590" y="1351"/>
                    <a:pt x="1614" y="1307"/>
                    <a:pt x="1635" y="1261"/>
                  </a:cubicBezTo>
                  <a:cubicBezTo>
                    <a:pt x="1687" y="1144"/>
                    <a:pt x="1725" y="1022"/>
                    <a:pt x="1747" y="895"/>
                  </a:cubicBezTo>
                  <a:cubicBezTo>
                    <a:pt x="1769" y="748"/>
                    <a:pt x="1775" y="599"/>
                    <a:pt x="1764" y="450"/>
                  </a:cubicBezTo>
                  <a:cubicBezTo>
                    <a:pt x="1753" y="284"/>
                    <a:pt x="1723" y="81"/>
                    <a:pt x="1541" y="15"/>
                  </a:cubicBezTo>
                  <a:cubicBezTo>
                    <a:pt x="1514" y="6"/>
                    <a:pt x="1484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5" name="Google Shape;8095;p17"/>
            <p:cNvSpPr/>
            <p:nvPr/>
          </p:nvSpPr>
          <p:spPr>
            <a:xfrm>
              <a:off x="4411233" y="1600154"/>
              <a:ext cx="97970" cy="51271"/>
            </a:xfrm>
            <a:custGeom>
              <a:avLst/>
              <a:gdLst/>
              <a:ahLst/>
              <a:cxnLst/>
              <a:rect l="l" t="t" r="r" b="b"/>
              <a:pathLst>
                <a:path w="3371" h="1764" extrusionOk="0">
                  <a:moveTo>
                    <a:pt x="3205" y="0"/>
                  </a:moveTo>
                  <a:cubicBezTo>
                    <a:pt x="3190" y="0"/>
                    <a:pt x="3175" y="3"/>
                    <a:pt x="3160" y="8"/>
                  </a:cubicBezTo>
                  <a:cubicBezTo>
                    <a:pt x="2803" y="131"/>
                    <a:pt x="2446" y="255"/>
                    <a:pt x="2090" y="380"/>
                  </a:cubicBezTo>
                  <a:cubicBezTo>
                    <a:pt x="1924" y="440"/>
                    <a:pt x="1758" y="498"/>
                    <a:pt x="1592" y="558"/>
                  </a:cubicBezTo>
                  <a:cubicBezTo>
                    <a:pt x="1444" y="611"/>
                    <a:pt x="1297" y="665"/>
                    <a:pt x="1153" y="725"/>
                  </a:cubicBezTo>
                  <a:cubicBezTo>
                    <a:pt x="1063" y="761"/>
                    <a:pt x="973" y="796"/>
                    <a:pt x="884" y="835"/>
                  </a:cubicBezTo>
                  <a:cubicBezTo>
                    <a:pt x="792" y="877"/>
                    <a:pt x="700" y="919"/>
                    <a:pt x="609" y="961"/>
                  </a:cubicBezTo>
                  <a:cubicBezTo>
                    <a:pt x="539" y="994"/>
                    <a:pt x="471" y="1029"/>
                    <a:pt x="404" y="1065"/>
                  </a:cubicBezTo>
                  <a:cubicBezTo>
                    <a:pt x="313" y="1114"/>
                    <a:pt x="219" y="1170"/>
                    <a:pt x="145" y="1241"/>
                  </a:cubicBezTo>
                  <a:cubicBezTo>
                    <a:pt x="66" y="1317"/>
                    <a:pt x="1" y="1409"/>
                    <a:pt x="20" y="1523"/>
                  </a:cubicBezTo>
                  <a:cubicBezTo>
                    <a:pt x="28" y="1568"/>
                    <a:pt x="48" y="1611"/>
                    <a:pt x="77" y="1648"/>
                  </a:cubicBezTo>
                  <a:cubicBezTo>
                    <a:pt x="105" y="1678"/>
                    <a:pt x="135" y="1705"/>
                    <a:pt x="168" y="1730"/>
                  </a:cubicBezTo>
                  <a:cubicBezTo>
                    <a:pt x="199" y="1752"/>
                    <a:pt x="233" y="1763"/>
                    <a:pt x="270" y="1763"/>
                  </a:cubicBezTo>
                  <a:cubicBezTo>
                    <a:pt x="328" y="1763"/>
                    <a:pt x="382" y="1736"/>
                    <a:pt x="417" y="1689"/>
                  </a:cubicBezTo>
                  <a:cubicBezTo>
                    <a:pt x="463" y="1624"/>
                    <a:pt x="460" y="1537"/>
                    <a:pt x="409" y="1475"/>
                  </a:cubicBezTo>
                  <a:cubicBezTo>
                    <a:pt x="420" y="1467"/>
                    <a:pt x="430" y="1458"/>
                    <a:pt x="439" y="1450"/>
                  </a:cubicBezTo>
                  <a:cubicBezTo>
                    <a:pt x="501" y="1407"/>
                    <a:pt x="564" y="1367"/>
                    <a:pt x="631" y="1331"/>
                  </a:cubicBezTo>
                  <a:cubicBezTo>
                    <a:pt x="936" y="1170"/>
                    <a:pt x="1254" y="1030"/>
                    <a:pt x="1576" y="900"/>
                  </a:cubicBezTo>
                  <a:cubicBezTo>
                    <a:pt x="1823" y="810"/>
                    <a:pt x="2070" y="715"/>
                    <a:pt x="2318" y="627"/>
                  </a:cubicBezTo>
                  <a:cubicBezTo>
                    <a:pt x="2628" y="513"/>
                    <a:pt x="2939" y="400"/>
                    <a:pt x="3251" y="289"/>
                  </a:cubicBezTo>
                  <a:cubicBezTo>
                    <a:pt x="3328" y="264"/>
                    <a:pt x="3371" y="182"/>
                    <a:pt x="3346" y="104"/>
                  </a:cubicBezTo>
                  <a:cubicBezTo>
                    <a:pt x="3326" y="41"/>
                    <a:pt x="3268" y="0"/>
                    <a:pt x="3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6" name="Google Shape;8096;p17"/>
            <p:cNvSpPr/>
            <p:nvPr/>
          </p:nvSpPr>
          <p:spPr>
            <a:xfrm>
              <a:off x="4501331" y="1525605"/>
              <a:ext cx="77045" cy="135152"/>
            </a:xfrm>
            <a:custGeom>
              <a:avLst/>
              <a:gdLst/>
              <a:ahLst/>
              <a:cxnLst/>
              <a:rect l="l" t="t" r="r" b="b"/>
              <a:pathLst>
                <a:path w="2651" h="4650" extrusionOk="0">
                  <a:moveTo>
                    <a:pt x="2300" y="744"/>
                  </a:moveTo>
                  <a:lnTo>
                    <a:pt x="2300" y="744"/>
                  </a:lnTo>
                  <a:cubicBezTo>
                    <a:pt x="2297" y="777"/>
                    <a:pt x="2292" y="809"/>
                    <a:pt x="2288" y="841"/>
                  </a:cubicBezTo>
                  <a:cubicBezTo>
                    <a:pt x="2269" y="969"/>
                    <a:pt x="2243" y="1096"/>
                    <a:pt x="2213" y="1222"/>
                  </a:cubicBezTo>
                  <a:cubicBezTo>
                    <a:pt x="2220" y="1169"/>
                    <a:pt x="2227" y="1115"/>
                    <a:pt x="2235" y="1060"/>
                  </a:cubicBezTo>
                  <a:lnTo>
                    <a:pt x="2235" y="1060"/>
                  </a:lnTo>
                  <a:lnTo>
                    <a:pt x="2232" y="1081"/>
                  </a:lnTo>
                  <a:cubicBezTo>
                    <a:pt x="2250" y="967"/>
                    <a:pt x="2272" y="855"/>
                    <a:pt x="2300" y="744"/>
                  </a:cubicBezTo>
                  <a:close/>
                  <a:moveTo>
                    <a:pt x="611" y="2955"/>
                  </a:moveTo>
                  <a:cubicBezTo>
                    <a:pt x="608" y="2959"/>
                    <a:pt x="606" y="2963"/>
                    <a:pt x="603" y="2967"/>
                  </a:cubicBezTo>
                  <a:cubicBezTo>
                    <a:pt x="606" y="2963"/>
                    <a:pt x="609" y="2959"/>
                    <a:pt x="611" y="2955"/>
                  </a:cubicBezTo>
                  <a:close/>
                  <a:moveTo>
                    <a:pt x="1123" y="2509"/>
                  </a:moveTo>
                  <a:cubicBezTo>
                    <a:pt x="1140" y="2511"/>
                    <a:pt x="1157" y="2511"/>
                    <a:pt x="1175" y="2514"/>
                  </a:cubicBezTo>
                  <a:lnTo>
                    <a:pt x="1192" y="2517"/>
                  </a:lnTo>
                  <a:lnTo>
                    <a:pt x="1192" y="2517"/>
                  </a:lnTo>
                  <a:cubicBezTo>
                    <a:pt x="1198" y="2518"/>
                    <a:pt x="1205" y="2521"/>
                    <a:pt x="1213" y="2524"/>
                  </a:cubicBezTo>
                  <a:cubicBezTo>
                    <a:pt x="1230" y="2533"/>
                    <a:pt x="1248" y="2543"/>
                    <a:pt x="1265" y="2552"/>
                  </a:cubicBezTo>
                  <a:cubicBezTo>
                    <a:pt x="1274" y="2558"/>
                    <a:pt x="1286" y="2566"/>
                    <a:pt x="1295" y="2573"/>
                  </a:cubicBezTo>
                  <a:cubicBezTo>
                    <a:pt x="1316" y="2590"/>
                    <a:pt x="1335" y="2609"/>
                    <a:pt x="1354" y="2628"/>
                  </a:cubicBezTo>
                  <a:cubicBezTo>
                    <a:pt x="1381" y="2658"/>
                    <a:pt x="1404" y="2687"/>
                    <a:pt x="1428" y="2717"/>
                  </a:cubicBezTo>
                  <a:cubicBezTo>
                    <a:pt x="1450" y="2747"/>
                    <a:pt x="1469" y="2778"/>
                    <a:pt x="1488" y="2812"/>
                  </a:cubicBezTo>
                  <a:cubicBezTo>
                    <a:pt x="1499" y="2834"/>
                    <a:pt x="1514" y="2861"/>
                    <a:pt x="1520" y="2881"/>
                  </a:cubicBezTo>
                  <a:cubicBezTo>
                    <a:pt x="1528" y="2902"/>
                    <a:pt x="1534" y="2924"/>
                    <a:pt x="1540" y="2945"/>
                  </a:cubicBezTo>
                  <a:cubicBezTo>
                    <a:pt x="1544" y="2959"/>
                    <a:pt x="1547" y="2973"/>
                    <a:pt x="1548" y="2987"/>
                  </a:cubicBezTo>
                  <a:lnTo>
                    <a:pt x="1458" y="3169"/>
                  </a:lnTo>
                  <a:cubicBezTo>
                    <a:pt x="1388" y="3307"/>
                    <a:pt x="1316" y="3442"/>
                    <a:pt x="1236" y="3575"/>
                  </a:cubicBezTo>
                  <a:cubicBezTo>
                    <a:pt x="1161" y="3695"/>
                    <a:pt x="1080" y="3812"/>
                    <a:pt x="993" y="3924"/>
                  </a:cubicBezTo>
                  <a:cubicBezTo>
                    <a:pt x="942" y="3985"/>
                    <a:pt x="888" y="4042"/>
                    <a:pt x="833" y="4095"/>
                  </a:cubicBezTo>
                  <a:cubicBezTo>
                    <a:pt x="809" y="4114"/>
                    <a:pt x="785" y="4135"/>
                    <a:pt x="760" y="4154"/>
                  </a:cubicBezTo>
                  <a:cubicBezTo>
                    <a:pt x="739" y="4168"/>
                    <a:pt x="720" y="4181"/>
                    <a:pt x="700" y="4192"/>
                  </a:cubicBezTo>
                  <a:cubicBezTo>
                    <a:pt x="681" y="4201"/>
                    <a:pt x="660" y="4211"/>
                    <a:pt x="641" y="4219"/>
                  </a:cubicBezTo>
                  <a:cubicBezTo>
                    <a:pt x="630" y="4224"/>
                    <a:pt x="616" y="4228"/>
                    <a:pt x="606" y="4230"/>
                  </a:cubicBezTo>
                  <a:cubicBezTo>
                    <a:pt x="595" y="4233"/>
                    <a:pt x="586" y="4235"/>
                    <a:pt x="576" y="4236"/>
                  </a:cubicBezTo>
                  <a:lnTo>
                    <a:pt x="556" y="4236"/>
                  </a:lnTo>
                  <a:cubicBezTo>
                    <a:pt x="546" y="4236"/>
                    <a:pt x="535" y="4236"/>
                    <a:pt x="526" y="4235"/>
                  </a:cubicBezTo>
                  <a:cubicBezTo>
                    <a:pt x="517" y="4233"/>
                    <a:pt x="508" y="4231"/>
                    <a:pt x="499" y="4229"/>
                  </a:cubicBezTo>
                  <a:lnTo>
                    <a:pt x="499" y="4229"/>
                  </a:lnTo>
                  <a:cubicBezTo>
                    <a:pt x="494" y="4226"/>
                    <a:pt x="488" y="4225"/>
                    <a:pt x="483" y="4222"/>
                  </a:cubicBezTo>
                  <a:lnTo>
                    <a:pt x="473" y="4217"/>
                  </a:lnTo>
                  <a:lnTo>
                    <a:pt x="454" y="4203"/>
                  </a:lnTo>
                  <a:cubicBezTo>
                    <a:pt x="447" y="4197"/>
                    <a:pt x="437" y="4189"/>
                    <a:pt x="432" y="4182"/>
                  </a:cubicBezTo>
                  <a:cubicBezTo>
                    <a:pt x="428" y="4178"/>
                    <a:pt x="423" y="4173"/>
                    <a:pt x="417" y="4165"/>
                  </a:cubicBezTo>
                  <a:cubicBezTo>
                    <a:pt x="412" y="4157"/>
                    <a:pt x="405" y="4148"/>
                    <a:pt x="401" y="4138"/>
                  </a:cubicBezTo>
                  <a:cubicBezTo>
                    <a:pt x="391" y="4118"/>
                    <a:pt x="379" y="4094"/>
                    <a:pt x="371" y="4072"/>
                  </a:cubicBezTo>
                  <a:cubicBezTo>
                    <a:pt x="363" y="4050"/>
                    <a:pt x="356" y="4027"/>
                    <a:pt x="350" y="4004"/>
                  </a:cubicBezTo>
                  <a:cubicBezTo>
                    <a:pt x="342" y="3969"/>
                    <a:pt x="334" y="3934"/>
                    <a:pt x="331" y="3899"/>
                  </a:cubicBezTo>
                  <a:cubicBezTo>
                    <a:pt x="329" y="3864"/>
                    <a:pt x="328" y="3829"/>
                    <a:pt x="328" y="3793"/>
                  </a:cubicBezTo>
                  <a:cubicBezTo>
                    <a:pt x="329" y="3749"/>
                    <a:pt x="333" y="3706"/>
                    <a:pt x="339" y="3662"/>
                  </a:cubicBezTo>
                  <a:cubicBezTo>
                    <a:pt x="350" y="3592"/>
                    <a:pt x="364" y="3521"/>
                    <a:pt x="385" y="3453"/>
                  </a:cubicBezTo>
                  <a:cubicBezTo>
                    <a:pt x="409" y="3375"/>
                    <a:pt x="436" y="3301"/>
                    <a:pt x="467" y="3226"/>
                  </a:cubicBezTo>
                  <a:lnTo>
                    <a:pt x="467" y="3226"/>
                  </a:lnTo>
                  <a:lnTo>
                    <a:pt x="458" y="3247"/>
                  </a:lnTo>
                  <a:cubicBezTo>
                    <a:pt x="504" y="3144"/>
                    <a:pt x="556" y="3044"/>
                    <a:pt x="614" y="2948"/>
                  </a:cubicBezTo>
                  <a:lnTo>
                    <a:pt x="614" y="2948"/>
                  </a:lnTo>
                  <a:cubicBezTo>
                    <a:pt x="613" y="2950"/>
                    <a:pt x="612" y="2952"/>
                    <a:pt x="611" y="2955"/>
                  </a:cubicBezTo>
                  <a:lnTo>
                    <a:pt x="611" y="2955"/>
                  </a:lnTo>
                  <a:cubicBezTo>
                    <a:pt x="650" y="2892"/>
                    <a:pt x="693" y="2832"/>
                    <a:pt x="738" y="2772"/>
                  </a:cubicBezTo>
                  <a:cubicBezTo>
                    <a:pt x="777" y="2728"/>
                    <a:pt x="814" y="2685"/>
                    <a:pt x="857" y="2644"/>
                  </a:cubicBezTo>
                  <a:cubicBezTo>
                    <a:pt x="876" y="2625"/>
                    <a:pt x="896" y="2607"/>
                    <a:pt x="918" y="2592"/>
                  </a:cubicBezTo>
                  <a:cubicBezTo>
                    <a:pt x="936" y="2579"/>
                    <a:pt x="953" y="2566"/>
                    <a:pt x="972" y="2557"/>
                  </a:cubicBezTo>
                  <a:cubicBezTo>
                    <a:pt x="993" y="2546"/>
                    <a:pt x="1013" y="2536"/>
                    <a:pt x="1032" y="2528"/>
                  </a:cubicBezTo>
                  <a:cubicBezTo>
                    <a:pt x="1043" y="2524"/>
                    <a:pt x="1054" y="2520"/>
                    <a:pt x="1066" y="2517"/>
                  </a:cubicBezTo>
                  <a:cubicBezTo>
                    <a:pt x="1077" y="2516"/>
                    <a:pt x="1091" y="2512"/>
                    <a:pt x="1099" y="2511"/>
                  </a:cubicBezTo>
                  <a:cubicBezTo>
                    <a:pt x="1107" y="2509"/>
                    <a:pt x="1115" y="2509"/>
                    <a:pt x="1123" y="2509"/>
                  </a:cubicBezTo>
                  <a:close/>
                  <a:moveTo>
                    <a:pt x="2444" y="0"/>
                  </a:moveTo>
                  <a:cubicBezTo>
                    <a:pt x="2427" y="0"/>
                    <a:pt x="2410" y="3"/>
                    <a:pt x="2394" y="10"/>
                  </a:cubicBezTo>
                  <a:cubicBezTo>
                    <a:pt x="2337" y="32"/>
                    <a:pt x="2281" y="49"/>
                    <a:pt x="2237" y="94"/>
                  </a:cubicBezTo>
                  <a:cubicBezTo>
                    <a:pt x="2199" y="132"/>
                    <a:pt x="2167" y="176"/>
                    <a:pt x="2144" y="225"/>
                  </a:cubicBezTo>
                  <a:cubicBezTo>
                    <a:pt x="2083" y="345"/>
                    <a:pt x="2036" y="472"/>
                    <a:pt x="2001" y="602"/>
                  </a:cubicBezTo>
                  <a:cubicBezTo>
                    <a:pt x="1925" y="885"/>
                    <a:pt x="1889" y="1180"/>
                    <a:pt x="1868" y="1472"/>
                  </a:cubicBezTo>
                  <a:cubicBezTo>
                    <a:pt x="1848" y="1765"/>
                    <a:pt x="1840" y="2058"/>
                    <a:pt x="1825" y="2351"/>
                  </a:cubicBezTo>
                  <a:lnTo>
                    <a:pt x="1825" y="2364"/>
                  </a:lnTo>
                  <a:lnTo>
                    <a:pt x="1817" y="2383"/>
                  </a:lnTo>
                  <a:cubicBezTo>
                    <a:pt x="1794" y="2446"/>
                    <a:pt x="1768" y="2506"/>
                    <a:pt x="1741" y="2568"/>
                  </a:cubicBezTo>
                  <a:cubicBezTo>
                    <a:pt x="1689" y="2487"/>
                    <a:pt x="1626" y="2414"/>
                    <a:pt x="1556" y="2349"/>
                  </a:cubicBezTo>
                  <a:cubicBezTo>
                    <a:pt x="1440" y="2244"/>
                    <a:pt x="1297" y="2170"/>
                    <a:pt x="1139" y="2170"/>
                  </a:cubicBezTo>
                  <a:cubicBezTo>
                    <a:pt x="1131" y="2170"/>
                    <a:pt x="1123" y="2170"/>
                    <a:pt x="1115" y="2171"/>
                  </a:cubicBezTo>
                  <a:cubicBezTo>
                    <a:pt x="891" y="2182"/>
                    <a:pt x="700" y="2308"/>
                    <a:pt x="556" y="2471"/>
                  </a:cubicBezTo>
                  <a:cubicBezTo>
                    <a:pt x="396" y="2655"/>
                    <a:pt x="266" y="2862"/>
                    <a:pt x="171" y="3085"/>
                  </a:cubicBezTo>
                  <a:cubicBezTo>
                    <a:pt x="73" y="3312"/>
                    <a:pt x="2" y="3557"/>
                    <a:pt x="2" y="3806"/>
                  </a:cubicBezTo>
                  <a:cubicBezTo>
                    <a:pt x="0" y="3929"/>
                    <a:pt x="13" y="4057"/>
                    <a:pt x="56" y="4173"/>
                  </a:cubicBezTo>
                  <a:cubicBezTo>
                    <a:pt x="90" y="4265"/>
                    <a:pt x="132" y="4353"/>
                    <a:pt x="203" y="4425"/>
                  </a:cubicBezTo>
                  <a:cubicBezTo>
                    <a:pt x="277" y="4501"/>
                    <a:pt x="374" y="4551"/>
                    <a:pt x="480" y="4567"/>
                  </a:cubicBezTo>
                  <a:cubicBezTo>
                    <a:pt x="506" y="4571"/>
                    <a:pt x="532" y="4573"/>
                    <a:pt x="559" y="4573"/>
                  </a:cubicBezTo>
                  <a:cubicBezTo>
                    <a:pt x="633" y="4573"/>
                    <a:pt x="707" y="4558"/>
                    <a:pt x="774" y="4528"/>
                  </a:cubicBezTo>
                  <a:cubicBezTo>
                    <a:pt x="988" y="4439"/>
                    <a:pt x="1156" y="4262"/>
                    <a:pt x="1290" y="4080"/>
                  </a:cubicBezTo>
                  <a:cubicBezTo>
                    <a:pt x="1365" y="3978"/>
                    <a:pt x="1434" y="3874"/>
                    <a:pt x="1499" y="3768"/>
                  </a:cubicBezTo>
                  <a:cubicBezTo>
                    <a:pt x="1533" y="3714"/>
                    <a:pt x="1566" y="3659"/>
                    <a:pt x="1597" y="3603"/>
                  </a:cubicBezTo>
                  <a:cubicBezTo>
                    <a:pt x="1612" y="3613"/>
                    <a:pt x="1627" y="3619"/>
                    <a:pt x="1645" y="3622"/>
                  </a:cubicBezTo>
                  <a:cubicBezTo>
                    <a:pt x="1657" y="3625"/>
                    <a:pt x="1669" y="3626"/>
                    <a:pt x="1681" y="3626"/>
                  </a:cubicBezTo>
                  <a:cubicBezTo>
                    <a:pt x="1719" y="3626"/>
                    <a:pt x="1757" y="3613"/>
                    <a:pt x="1787" y="3589"/>
                  </a:cubicBezTo>
                  <a:lnTo>
                    <a:pt x="1787" y="3589"/>
                  </a:lnTo>
                  <a:cubicBezTo>
                    <a:pt x="1786" y="3708"/>
                    <a:pt x="1783" y="3826"/>
                    <a:pt x="1779" y="3945"/>
                  </a:cubicBezTo>
                  <a:cubicBezTo>
                    <a:pt x="1776" y="4031"/>
                    <a:pt x="1773" y="4118"/>
                    <a:pt x="1770" y="4203"/>
                  </a:cubicBezTo>
                  <a:cubicBezTo>
                    <a:pt x="1768" y="4254"/>
                    <a:pt x="1767" y="4304"/>
                    <a:pt x="1765" y="4353"/>
                  </a:cubicBezTo>
                  <a:cubicBezTo>
                    <a:pt x="1764" y="4393"/>
                    <a:pt x="1765" y="4431"/>
                    <a:pt x="1772" y="4469"/>
                  </a:cubicBezTo>
                  <a:cubicBezTo>
                    <a:pt x="1783" y="4513"/>
                    <a:pt x="1805" y="4554"/>
                    <a:pt x="1836" y="4586"/>
                  </a:cubicBezTo>
                  <a:cubicBezTo>
                    <a:pt x="1871" y="4626"/>
                    <a:pt x="1919" y="4649"/>
                    <a:pt x="1971" y="4649"/>
                  </a:cubicBezTo>
                  <a:cubicBezTo>
                    <a:pt x="1973" y="4650"/>
                    <a:pt x="1975" y="4650"/>
                    <a:pt x="1977" y="4650"/>
                  </a:cubicBezTo>
                  <a:cubicBezTo>
                    <a:pt x="2015" y="4650"/>
                    <a:pt x="2052" y="4635"/>
                    <a:pt x="2080" y="4610"/>
                  </a:cubicBezTo>
                  <a:cubicBezTo>
                    <a:pt x="2153" y="4551"/>
                    <a:pt x="2164" y="4445"/>
                    <a:pt x="2107" y="4371"/>
                  </a:cubicBezTo>
                  <a:cubicBezTo>
                    <a:pt x="2088" y="4005"/>
                    <a:pt x="2096" y="3638"/>
                    <a:pt x="2101" y="3274"/>
                  </a:cubicBezTo>
                  <a:lnTo>
                    <a:pt x="2101" y="3274"/>
                  </a:lnTo>
                  <a:lnTo>
                    <a:pt x="2101" y="3263"/>
                  </a:lnTo>
                  <a:cubicBezTo>
                    <a:pt x="2107" y="2987"/>
                    <a:pt x="2118" y="2712"/>
                    <a:pt x="2129" y="2436"/>
                  </a:cubicBezTo>
                  <a:cubicBezTo>
                    <a:pt x="2163" y="2353"/>
                    <a:pt x="2196" y="2269"/>
                    <a:pt x="2227" y="2183"/>
                  </a:cubicBezTo>
                  <a:cubicBezTo>
                    <a:pt x="2365" y="1827"/>
                    <a:pt x="2484" y="1461"/>
                    <a:pt x="2555" y="1086"/>
                  </a:cubicBezTo>
                  <a:cubicBezTo>
                    <a:pt x="2587" y="925"/>
                    <a:pt x="2607" y="763"/>
                    <a:pt x="2625" y="602"/>
                  </a:cubicBezTo>
                  <a:cubicBezTo>
                    <a:pt x="2634" y="527"/>
                    <a:pt x="2641" y="453"/>
                    <a:pt x="2644" y="379"/>
                  </a:cubicBezTo>
                  <a:cubicBezTo>
                    <a:pt x="2650" y="331"/>
                    <a:pt x="2650" y="284"/>
                    <a:pt x="2645" y="236"/>
                  </a:cubicBezTo>
                  <a:cubicBezTo>
                    <a:pt x="2636" y="187"/>
                    <a:pt x="2618" y="141"/>
                    <a:pt x="2593" y="97"/>
                  </a:cubicBezTo>
                  <a:cubicBezTo>
                    <a:pt x="2564" y="43"/>
                    <a:pt x="2506" y="0"/>
                    <a:pt x="24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7" name="Google Shape;8097;p17"/>
            <p:cNvSpPr/>
            <p:nvPr/>
          </p:nvSpPr>
          <p:spPr>
            <a:xfrm>
              <a:off x="4589510" y="1574781"/>
              <a:ext cx="28917" cy="67373"/>
            </a:xfrm>
            <a:custGeom>
              <a:avLst/>
              <a:gdLst/>
              <a:ahLst/>
              <a:cxnLst/>
              <a:rect l="l" t="t" r="r" b="b"/>
              <a:pathLst>
                <a:path w="995" h="2318" extrusionOk="0">
                  <a:moveTo>
                    <a:pt x="429" y="342"/>
                  </a:moveTo>
                  <a:lnTo>
                    <a:pt x="424" y="347"/>
                  </a:lnTo>
                  <a:lnTo>
                    <a:pt x="424" y="347"/>
                  </a:lnTo>
                  <a:cubicBezTo>
                    <a:pt x="426" y="345"/>
                    <a:pt x="427" y="344"/>
                    <a:pt x="429" y="342"/>
                  </a:cubicBezTo>
                  <a:close/>
                  <a:moveTo>
                    <a:pt x="349" y="1"/>
                  </a:moveTo>
                  <a:cubicBezTo>
                    <a:pt x="300" y="1"/>
                    <a:pt x="252" y="21"/>
                    <a:pt x="214" y="57"/>
                  </a:cubicBezTo>
                  <a:cubicBezTo>
                    <a:pt x="161" y="107"/>
                    <a:pt x="110" y="157"/>
                    <a:pt x="77" y="224"/>
                  </a:cubicBezTo>
                  <a:cubicBezTo>
                    <a:pt x="44" y="289"/>
                    <a:pt x="23" y="360"/>
                    <a:pt x="15" y="433"/>
                  </a:cubicBezTo>
                  <a:cubicBezTo>
                    <a:pt x="1" y="594"/>
                    <a:pt x="26" y="751"/>
                    <a:pt x="64" y="908"/>
                  </a:cubicBezTo>
                  <a:cubicBezTo>
                    <a:pt x="119" y="1131"/>
                    <a:pt x="203" y="1344"/>
                    <a:pt x="289" y="1558"/>
                  </a:cubicBezTo>
                  <a:cubicBezTo>
                    <a:pt x="333" y="1669"/>
                    <a:pt x="385" y="1777"/>
                    <a:pt x="439" y="1883"/>
                  </a:cubicBezTo>
                  <a:cubicBezTo>
                    <a:pt x="501" y="2006"/>
                    <a:pt x="571" y="2125"/>
                    <a:pt x="648" y="2240"/>
                  </a:cubicBezTo>
                  <a:cubicBezTo>
                    <a:pt x="681" y="2288"/>
                    <a:pt x="737" y="2318"/>
                    <a:pt x="797" y="2318"/>
                  </a:cubicBezTo>
                  <a:cubicBezTo>
                    <a:pt x="829" y="2318"/>
                    <a:pt x="859" y="2308"/>
                    <a:pt x="887" y="2291"/>
                  </a:cubicBezTo>
                  <a:cubicBezTo>
                    <a:pt x="963" y="2244"/>
                    <a:pt x="995" y="2131"/>
                    <a:pt x="939" y="2054"/>
                  </a:cubicBezTo>
                  <a:cubicBezTo>
                    <a:pt x="875" y="1960"/>
                    <a:pt x="816" y="1864"/>
                    <a:pt x="761" y="1764"/>
                  </a:cubicBezTo>
                  <a:cubicBezTo>
                    <a:pt x="713" y="1671"/>
                    <a:pt x="667" y="1579"/>
                    <a:pt x="624" y="1485"/>
                  </a:cubicBezTo>
                  <a:cubicBezTo>
                    <a:pt x="586" y="1401"/>
                    <a:pt x="553" y="1313"/>
                    <a:pt x="520" y="1227"/>
                  </a:cubicBezTo>
                  <a:cubicBezTo>
                    <a:pt x="479" y="1112"/>
                    <a:pt x="441" y="993"/>
                    <a:pt x="409" y="874"/>
                  </a:cubicBezTo>
                  <a:cubicBezTo>
                    <a:pt x="390" y="797"/>
                    <a:pt x="374" y="718"/>
                    <a:pt x="363" y="637"/>
                  </a:cubicBezTo>
                  <a:cubicBezTo>
                    <a:pt x="360" y="605"/>
                    <a:pt x="359" y="572"/>
                    <a:pt x="359" y="539"/>
                  </a:cubicBezTo>
                  <a:cubicBezTo>
                    <a:pt x="360" y="512"/>
                    <a:pt x="362" y="488"/>
                    <a:pt x="365" y="461"/>
                  </a:cubicBezTo>
                  <a:cubicBezTo>
                    <a:pt x="366" y="450"/>
                    <a:pt x="370" y="437"/>
                    <a:pt x="373" y="425"/>
                  </a:cubicBezTo>
                  <a:lnTo>
                    <a:pt x="373" y="425"/>
                  </a:lnTo>
                  <a:cubicBezTo>
                    <a:pt x="373" y="425"/>
                    <a:pt x="373" y="425"/>
                    <a:pt x="373" y="425"/>
                  </a:cubicBezTo>
                  <a:lnTo>
                    <a:pt x="373" y="425"/>
                  </a:lnTo>
                  <a:cubicBezTo>
                    <a:pt x="374" y="420"/>
                    <a:pt x="376" y="415"/>
                    <a:pt x="378" y="410"/>
                  </a:cubicBezTo>
                  <a:lnTo>
                    <a:pt x="389" y="390"/>
                  </a:lnTo>
                  <a:cubicBezTo>
                    <a:pt x="393" y="382"/>
                    <a:pt x="400" y="374"/>
                    <a:pt x="404" y="368"/>
                  </a:cubicBezTo>
                  <a:cubicBezTo>
                    <a:pt x="410" y="361"/>
                    <a:pt x="416" y="355"/>
                    <a:pt x="422" y="349"/>
                  </a:cubicBezTo>
                  <a:lnTo>
                    <a:pt x="422" y="349"/>
                  </a:lnTo>
                  <a:lnTo>
                    <a:pt x="417" y="353"/>
                  </a:lnTo>
                  <a:lnTo>
                    <a:pt x="424" y="347"/>
                  </a:lnTo>
                  <a:lnTo>
                    <a:pt x="424" y="347"/>
                  </a:lnTo>
                  <a:cubicBezTo>
                    <a:pt x="423" y="348"/>
                    <a:pt x="423" y="348"/>
                    <a:pt x="422" y="349"/>
                  </a:cubicBezTo>
                  <a:lnTo>
                    <a:pt x="422" y="349"/>
                  </a:lnTo>
                  <a:lnTo>
                    <a:pt x="435" y="338"/>
                  </a:lnTo>
                  <a:lnTo>
                    <a:pt x="435" y="338"/>
                  </a:lnTo>
                  <a:cubicBezTo>
                    <a:pt x="433" y="339"/>
                    <a:pt x="431" y="341"/>
                    <a:pt x="429" y="342"/>
                  </a:cubicBezTo>
                  <a:lnTo>
                    <a:pt x="429" y="342"/>
                  </a:lnTo>
                  <a:lnTo>
                    <a:pt x="458" y="315"/>
                  </a:lnTo>
                  <a:cubicBezTo>
                    <a:pt x="501" y="279"/>
                    <a:pt x="525" y="225"/>
                    <a:pt x="523" y="170"/>
                  </a:cubicBezTo>
                  <a:cubicBezTo>
                    <a:pt x="520" y="122"/>
                    <a:pt x="499" y="80"/>
                    <a:pt x="466" y="48"/>
                  </a:cubicBezTo>
                  <a:cubicBezTo>
                    <a:pt x="432" y="16"/>
                    <a:pt x="390" y="1"/>
                    <a:pt x="3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8" name="Google Shape;8098;p17"/>
            <p:cNvSpPr/>
            <p:nvPr/>
          </p:nvSpPr>
          <p:spPr>
            <a:xfrm>
              <a:off x="4570880" y="1575159"/>
              <a:ext cx="73005" cy="93851"/>
            </a:xfrm>
            <a:custGeom>
              <a:avLst/>
              <a:gdLst/>
              <a:ahLst/>
              <a:cxnLst/>
              <a:rect l="l" t="t" r="r" b="b"/>
              <a:pathLst>
                <a:path w="2512" h="3229" extrusionOk="0">
                  <a:moveTo>
                    <a:pt x="2318" y="0"/>
                  </a:moveTo>
                  <a:cubicBezTo>
                    <a:pt x="2285" y="0"/>
                    <a:pt x="2250" y="3"/>
                    <a:pt x="2217" y="11"/>
                  </a:cubicBezTo>
                  <a:cubicBezTo>
                    <a:pt x="2111" y="33"/>
                    <a:pt x="2011" y="97"/>
                    <a:pt x="1930" y="166"/>
                  </a:cubicBezTo>
                  <a:cubicBezTo>
                    <a:pt x="1842" y="244"/>
                    <a:pt x="1759" y="329"/>
                    <a:pt x="1685" y="421"/>
                  </a:cubicBezTo>
                  <a:cubicBezTo>
                    <a:pt x="1563" y="570"/>
                    <a:pt x="1449" y="725"/>
                    <a:pt x="1345" y="885"/>
                  </a:cubicBezTo>
                  <a:cubicBezTo>
                    <a:pt x="1242" y="1045"/>
                    <a:pt x="1137" y="1203"/>
                    <a:pt x="1038" y="1365"/>
                  </a:cubicBezTo>
                  <a:cubicBezTo>
                    <a:pt x="840" y="1682"/>
                    <a:pt x="641" y="1996"/>
                    <a:pt x="445" y="2315"/>
                  </a:cubicBezTo>
                  <a:lnTo>
                    <a:pt x="445" y="2315"/>
                  </a:lnTo>
                  <a:cubicBezTo>
                    <a:pt x="445" y="2315"/>
                    <a:pt x="445" y="2315"/>
                    <a:pt x="445" y="2314"/>
                  </a:cubicBezTo>
                  <a:lnTo>
                    <a:pt x="445" y="2314"/>
                  </a:lnTo>
                  <a:lnTo>
                    <a:pt x="444" y="2318"/>
                  </a:lnTo>
                  <a:cubicBezTo>
                    <a:pt x="444" y="2317"/>
                    <a:pt x="445" y="2316"/>
                    <a:pt x="445" y="2315"/>
                  </a:cubicBezTo>
                  <a:lnTo>
                    <a:pt x="445" y="2315"/>
                  </a:lnTo>
                  <a:cubicBezTo>
                    <a:pt x="445" y="2317"/>
                    <a:pt x="444" y="2318"/>
                    <a:pt x="444" y="2318"/>
                  </a:cubicBezTo>
                  <a:cubicBezTo>
                    <a:pt x="442" y="2321"/>
                    <a:pt x="440" y="2324"/>
                    <a:pt x="437" y="2327"/>
                  </a:cubicBezTo>
                  <a:lnTo>
                    <a:pt x="437" y="2327"/>
                  </a:lnTo>
                  <a:cubicBezTo>
                    <a:pt x="438" y="2326"/>
                    <a:pt x="439" y="2325"/>
                    <a:pt x="439" y="2324"/>
                  </a:cubicBezTo>
                  <a:lnTo>
                    <a:pt x="439" y="2324"/>
                  </a:lnTo>
                  <a:lnTo>
                    <a:pt x="430" y="2340"/>
                  </a:lnTo>
                  <a:cubicBezTo>
                    <a:pt x="430" y="2341"/>
                    <a:pt x="428" y="2341"/>
                    <a:pt x="428" y="2343"/>
                  </a:cubicBezTo>
                  <a:lnTo>
                    <a:pt x="419" y="2359"/>
                  </a:lnTo>
                  <a:cubicBezTo>
                    <a:pt x="419" y="2359"/>
                    <a:pt x="419" y="2359"/>
                    <a:pt x="419" y="2358"/>
                  </a:cubicBezTo>
                  <a:lnTo>
                    <a:pt x="419" y="2358"/>
                  </a:lnTo>
                  <a:cubicBezTo>
                    <a:pt x="412" y="2370"/>
                    <a:pt x="403" y="2381"/>
                    <a:pt x="396" y="2394"/>
                  </a:cubicBezTo>
                  <a:lnTo>
                    <a:pt x="400" y="2390"/>
                  </a:lnTo>
                  <a:lnTo>
                    <a:pt x="395" y="2398"/>
                  </a:lnTo>
                  <a:lnTo>
                    <a:pt x="388" y="2409"/>
                  </a:lnTo>
                  <a:lnTo>
                    <a:pt x="392" y="2403"/>
                  </a:lnTo>
                  <a:lnTo>
                    <a:pt x="392" y="2403"/>
                  </a:lnTo>
                  <a:cubicBezTo>
                    <a:pt x="372" y="2435"/>
                    <a:pt x="352" y="2468"/>
                    <a:pt x="330" y="2501"/>
                  </a:cubicBezTo>
                  <a:lnTo>
                    <a:pt x="330" y="2501"/>
                  </a:lnTo>
                  <a:cubicBezTo>
                    <a:pt x="326" y="2507"/>
                    <a:pt x="323" y="2513"/>
                    <a:pt x="320" y="2517"/>
                  </a:cubicBezTo>
                  <a:lnTo>
                    <a:pt x="320" y="2519"/>
                  </a:lnTo>
                  <a:cubicBezTo>
                    <a:pt x="319" y="2520"/>
                    <a:pt x="317" y="2523"/>
                    <a:pt x="317" y="2525"/>
                  </a:cubicBezTo>
                  <a:lnTo>
                    <a:pt x="313" y="2531"/>
                  </a:lnTo>
                  <a:cubicBezTo>
                    <a:pt x="313" y="2531"/>
                    <a:pt x="314" y="2530"/>
                    <a:pt x="314" y="2530"/>
                  </a:cubicBezTo>
                  <a:lnTo>
                    <a:pt x="314" y="2530"/>
                  </a:lnTo>
                  <a:cubicBezTo>
                    <a:pt x="313" y="2533"/>
                    <a:pt x="309" y="2536"/>
                    <a:pt x="308" y="2539"/>
                  </a:cubicBezTo>
                  <a:lnTo>
                    <a:pt x="309" y="2536"/>
                  </a:lnTo>
                  <a:lnTo>
                    <a:pt x="301" y="2549"/>
                  </a:lnTo>
                  <a:cubicBezTo>
                    <a:pt x="303" y="2547"/>
                    <a:pt x="303" y="2547"/>
                    <a:pt x="305" y="2546"/>
                  </a:cubicBezTo>
                  <a:lnTo>
                    <a:pt x="305" y="2546"/>
                  </a:lnTo>
                  <a:lnTo>
                    <a:pt x="298" y="2557"/>
                  </a:lnTo>
                  <a:cubicBezTo>
                    <a:pt x="298" y="2555"/>
                    <a:pt x="298" y="2555"/>
                    <a:pt x="298" y="2555"/>
                  </a:cubicBezTo>
                  <a:lnTo>
                    <a:pt x="292" y="2565"/>
                  </a:lnTo>
                  <a:lnTo>
                    <a:pt x="294" y="2563"/>
                  </a:lnTo>
                  <a:lnTo>
                    <a:pt x="294" y="2563"/>
                  </a:lnTo>
                  <a:cubicBezTo>
                    <a:pt x="208" y="2702"/>
                    <a:pt x="124" y="2845"/>
                    <a:pt x="43" y="2987"/>
                  </a:cubicBezTo>
                  <a:cubicBezTo>
                    <a:pt x="1" y="3068"/>
                    <a:pt x="31" y="3168"/>
                    <a:pt x="111" y="3212"/>
                  </a:cubicBezTo>
                  <a:cubicBezTo>
                    <a:pt x="133" y="3222"/>
                    <a:pt x="155" y="3228"/>
                    <a:pt x="179" y="3228"/>
                  </a:cubicBezTo>
                  <a:cubicBezTo>
                    <a:pt x="182" y="3228"/>
                    <a:pt x="185" y="3228"/>
                    <a:pt x="187" y="3228"/>
                  </a:cubicBezTo>
                  <a:cubicBezTo>
                    <a:pt x="249" y="3228"/>
                    <a:pt x="306" y="3195"/>
                    <a:pt x="335" y="3141"/>
                  </a:cubicBezTo>
                  <a:cubicBezTo>
                    <a:pt x="457" y="2921"/>
                    <a:pt x="586" y="2704"/>
                    <a:pt x="718" y="2489"/>
                  </a:cubicBezTo>
                  <a:cubicBezTo>
                    <a:pt x="878" y="2232"/>
                    <a:pt x="1039" y="1976"/>
                    <a:pt x="1202" y="1721"/>
                  </a:cubicBezTo>
                  <a:cubicBezTo>
                    <a:pt x="1286" y="1589"/>
                    <a:pt x="1370" y="1456"/>
                    <a:pt x="1455" y="1327"/>
                  </a:cubicBezTo>
                  <a:cubicBezTo>
                    <a:pt x="1598" y="1113"/>
                    <a:pt x="1740" y="898"/>
                    <a:pt x="1902" y="697"/>
                  </a:cubicBezTo>
                  <a:lnTo>
                    <a:pt x="1902" y="697"/>
                  </a:lnTo>
                  <a:lnTo>
                    <a:pt x="1899" y="701"/>
                  </a:lnTo>
                  <a:lnTo>
                    <a:pt x="1908" y="690"/>
                  </a:lnTo>
                  <a:lnTo>
                    <a:pt x="1913" y="684"/>
                  </a:lnTo>
                  <a:lnTo>
                    <a:pt x="1913" y="684"/>
                  </a:lnTo>
                  <a:lnTo>
                    <a:pt x="1911" y="686"/>
                  </a:lnTo>
                  <a:cubicBezTo>
                    <a:pt x="1968" y="616"/>
                    <a:pt x="2028" y="551"/>
                    <a:pt x="2093" y="488"/>
                  </a:cubicBezTo>
                  <a:cubicBezTo>
                    <a:pt x="2125" y="461"/>
                    <a:pt x="2157" y="434"/>
                    <a:pt x="2190" y="409"/>
                  </a:cubicBezTo>
                  <a:cubicBezTo>
                    <a:pt x="2207" y="397"/>
                    <a:pt x="2225" y="386"/>
                    <a:pt x="2242" y="375"/>
                  </a:cubicBezTo>
                  <a:cubicBezTo>
                    <a:pt x="2252" y="371"/>
                    <a:pt x="2261" y="366"/>
                    <a:pt x="2271" y="363"/>
                  </a:cubicBezTo>
                  <a:lnTo>
                    <a:pt x="2283" y="358"/>
                  </a:lnTo>
                  <a:lnTo>
                    <a:pt x="2298" y="355"/>
                  </a:lnTo>
                  <a:lnTo>
                    <a:pt x="2324" y="355"/>
                  </a:lnTo>
                  <a:cubicBezTo>
                    <a:pt x="2426" y="353"/>
                    <a:pt x="2511" y="276"/>
                    <a:pt x="2505" y="169"/>
                  </a:cubicBezTo>
                  <a:cubicBezTo>
                    <a:pt x="2500" y="68"/>
                    <a:pt x="2416" y="0"/>
                    <a:pt x="23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099" name="Google Shape;8099;p17"/>
            <p:cNvSpPr/>
            <p:nvPr/>
          </p:nvSpPr>
          <p:spPr>
            <a:xfrm>
              <a:off x="4686641" y="1593760"/>
              <a:ext cx="69895" cy="22148"/>
            </a:xfrm>
            <a:custGeom>
              <a:avLst/>
              <a:gdLst/>
              <a:ahLst/>
              <a:cxnLst/>
              <a:rect l="l" t="t" r="r" b="b"/>
              <a:pathLst>
                <a:path w="2405" h="762" extrusionOk="0">
                  <a:moveTo>
                    <a:pt x="2225" y="0"/>
                  </a:moveTo>
                  <a:cubicBezTo>
                    <a:pt x="2215" y="0"/>
                    <a:pt x="2206" y="1"/>
                    <a:pt x="2196" y="3"/>
                  </a:cubicBezTo>
                  <a:cubicBezTo>
                    <a:pt x="1843" y="68"/>
                    <a:pt x="1487" y="117"/>
                    <a:pt x="1132" y="175"/>
                  </a:cubicBezTo>
                  <a:cubicBezTo>
                    <a:pt x="966" y="202"/>
                    <a:pt x="806" y="239"/>
                    <a:pt x="640" y="277"/>
                  </a:cubicBezTo>
                  <a:cubicBezTo>
                    <a:pt x="472" y="315"/>
                    <a:pt x="308" y="361"/>
                    <a:pt x="144" y="414"/>
                  </a:cubicBezTo>
                  <a:cubicBezTo>
                    <a:pt x="53" y="444"/>
                    <a:pt x="0" y="544"/>
                    <a:pt x="29" y="638"/>
                  </a:cubicBezTo>
                  <a:cubicBezTo>
                    <a:pt x="54" y="710"/>
                    <a:pt x="122" y="761"/>
                    <a:pt x="200" y="761"/>
                  </a:cubicBezTo>
                  <a:cubicBezTo>
                    <a:pt x="219" y="761"/>
                    <a:pt x="236" y="758"/>
                    <a:pt x="252" y="752"/>
                  </a:cubicBezTo>
                  <a:cubicBezTo>
                    <a:pt x="398" y="702"/>
                    <a:pt x="543" y="660"/>
                    <a:pt x="691" y="619"/>
                  </a:cubicBezTo>
                  <a:lnTo>
                    <a:pt x="691" y="619"/>
                  </a:lnTo>
                  <a:lnTo>
                    <a:pt x="668" y="623"/>
                  </a:lnTo>
                  <a:cubicBezTo>
                    <a:pt x="748" y="604"/>
                    <a:pt x="825" y="584"/>
                    <a:pt x="904" y="565"/>
                  </a:cubicBezTo>
                  <a:lnTo>
                    <a:pt x="904" y="565"/>
                  </a:lnTo>
                  <a:lnTo>
                    <a:pt x="895" y="566"/>
                  </a:lnTo>
                  <a:lnTo>
                    <a:pt x="895" y="566"/>
                  </a:lnTo>
                  <a:lnTo>
                    <a:pt x="909" y="563"/>
                  </a:lnTo>
                  <a:lnTo>
                    <a:pt x="915" y="562"/>
                  </a:lnTo>
                  <a:lnTo>
                    <a:pt x="912" y="563"/>
                  </a:lnTo>
                  <a:cubicBezTo>
                    <a:pt x="1124" y="511"/>
                    <a:pt x="1341" y="479"/>
                    <a:pt x="1558" y="444"/>
                  </a:cubicBezTo>
                  <a:cubicBezTo>
                    <a:pt x="1791" y="406"/>
                    <a:pt x="2023" y="372"/>
                    <a:pt x="2256" y="329"/>
                  </a:cubicBezTo>
                  <a:cubicBezTo>
                    <a:pt x="2345" y="313"/>
                    <a:pt x="2405" y="226"/>
                    <a:pt x="2389" y="136"/>
                  </a:cubicBezTo>
                  <a:cubicBezTo>
                    <a:pt x="2374" y="57"/>
                    <a:pt x="2304" y="0"/>
                    <a:pt x="2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0" name="Google Shape;8100;p17"/>
            <p:cNvSpPr/>
            <p:nvPr/>
          </p:nvSpPr>
          <p:spPr>
            <a:xfrm>
              <a:off x="4715036" y="1581844"/>
              <a:ext cx="19443" cy="65600"/>
            </a:xfrm>
            <a:custGeom>
              <a:avLst/>
              <a:gdLst/>
              <a:ahLst/>
              <a:cxnLst/>
              <a:rect l="l" t="t" r="r" b="b"/>
              <a:pathLst>
                <a:path w="669" h="2257" extrusionOk="0">
                  <a:moveTo>
                    <a:pt x="465" y="0"/>
                  </a:moveTo>
                  <a:cubicBezTo>
                    <a:pt x="407" y="0"/>
                    <a:pt x="350" y="28"/>
                    <a:pt x="317" y="80"/>
                  </a:cubicBezTo>
                  <a:cubicBezTo>
                    <a:pt x="206" y="237"/>
                    <a:pt x="116" y="408"/>
                    <a:pt x="70" y="595"/>
                  </a:cubicBezTo>
                  <a:cubicBezTo>
                    <a:pt x="22" y="801"/>
                    <a:pt x="0" y="1010"/>
                    <a:pt x="2" y="1220"/>
                  </a:cubicBezTo>
                  <a:cubicBezTo>
                    <a:pt x="2" y="1413"/>
                    <a:pt x="18" y="1605"/>
                    <a:pt x="49" y="1795"/>
                  </a:cubicBezTo>
                  <a:cubicBezTo>
                    <a:pt x="68" y="1902"/>
                    <a:pt x="87" y="2012"/>
                    <a:pt x="108" y="2121"/>
                  </a:cubicBezTo>
                  <a:cubicBezTo>
                    <a:pt x="122" y="2198"/>
                    <a:pt x="190" y="2255"/>
                    <a:pt x="269" y="2257"/>
                  </a:cubicBezTo>
                  <a:cubicBezTo>
                    <a:pt x="279" y="2257"/>
                    <a:pt x="288" y="2255"/>
                    <a:pt x="298" y="2254"/>
                  </a:cubicBezTo>
                  <a:cubicBezTo>
                    <a:pt x="386" y="2238"/>
                    <a:pt x="447" y="2153"/>
                    <a:pt x="431" y="2064"/>
                  </a:cubicBezTo>
                  <a:cubicBezTo>
                    <a:pt x="401" y="1909"/>
                    <a:pt x="375" y="1752"/>
                    <a:pt x="355" y="1595"/>
                  </a:cubicBezTo>
                  <a:lnTo>
                    <a:pt x="355" y="1592"/>
                  </a:lnTo>
                  <a:lnTo>
                    <a:pt x="353" y="1578"/>
                  </a:lnTo>
                  <a:lnTo>
                    <a:pt x="355" y="1586"/>
                  </a:lnTo>
                  <a:cubicBezTo>
                    <a:pt x="340" y="1462"/>
                    <a:pt x="336" y="1337"/>
                    <a:pt x="337" y="1214"/>
                  </a:cubicBezTo>
                  <a:cubicBezTo>
                    <a:pt x="342" y="1093"/>
                    <a:pt x="352" y="973"/>
                    <a:pt x="369" y="854"/>
                  </a:cubicBezTo>
                  <a:lnTo>
                    <a:pt x="369" y="854"/>
                  </a:lnTo>
                  <a:cubicBezTo>
                    <a:pt x="369" y="854"/>
                    <a:pt x="369" y="854"/>
                    <a:pt x="369" y="854"/>
                  </a:cubicBezTo>
                  <a:cubicBezTo>
                    <a:pt x="369" y="851"/>
                    <a:pt x="370" y="848"/>
                    <a:pt x="370" y="845"/>
                  </a:cubicBezTo>
                  <a:lnTo>
                    <a:pt x="370" y="845"/>
                  </a:lnTo>
                  <a:cubicBezTo>
                    <a:pt x="371" y="841"/>
                    <a:pt x="371" y="837"/>
                    <a:pt x="372" y="832"/>
                  </a:cubicBezTo>
                  <a:lnTo>
                    <a:pt x="372" y="832"/>
                  </a:lnTo>
                  <a:cubicBezTo>
                    <a:pt x="372" y="832"/>
                    <a:pt x="372" y="832"/>
                    <a:pt x="372" y="833"/>
                  </a:cubicBezTo>
                  <a:lnTo>
                    <a:pt x="372" y="833"/>
                  </a:lnTo>
                  <a:cubicBezTo>
                    <a:pt x="380" y="780"/>
                    <a:pt x="391" y="729"/>
                    <a:pt x="405" y="677"/>
                  </a:cubicBezTo>
                  <a:cubicBezTo>
                    <a:pt x="420" y="628"/>
                    <a:pt x="440" y="579"/>
                    <a:pt x="459" y="532"/>
                  </a:cubicBezTo>
                  <a:cubicBezTo>
                    <a:pt x="480" y="487"/>
                    <a:pt x="504" y="443"/>
                    <a:pt x="527" y="400"/>
                  </a:cubicBezTo>
                  <a:cubicBezTo>
                    <a:pt x="553" y="362"/>
                    <a:pt x="580" y="324"/>
                    <a:pt x="606" y="288"/>
                  </a:cubicBezTo>
                  <a:cubicBezTo>
                    <a:pt x="668" y="207"/>
                    <a:pt x="651" y="91"/>
                    <a:pt x="568" y="33"/>
                  </a:cubicBezTo>
                  <a:cubicBezTo>
                    <a:pt x="537" y="11"/>
                    <a:pt x="501" y="0"/>
                    <a:pt x="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1" name="Google Shape;8101;p17"/>
            <p:cNvSpPr/>
            <p:nvPr/>
          </p:nvSpPr>
          <p:spPr>
            <a:xfrm>
              <a:off x="4804552" y="1511858"/>
              <a:ext cx="103172" cy="193195"/>
            </a:xfrm>
            <a:custGeom>
              <a:avLst/>
              <a:gdLst/>
              <a:ahLst/>
              <a:cxnLst/>
              <a:rect l="l" t="t" r="r" b="b"/>
              <a:pathLst>
                <a:path w="3550" h="6647" extrusionOk="0">
                  <a:moveTo>
                    <a:pt x="2990" y="0"/>
                  </a:moveTo>
                  <a:cubicBezTo>
                    <a:pt x="2918" y="0"/>
                    <a:pt x="2847" y="18"/>
                    <a:pt x="2782" y="52"/>
                  </a:cubicBezTo>
                  <a:cubicBezTo>
                    <a:pt x="2692" y="103"/>
                    <a:pt x="2613" y="168"/>
                    <a:pt x="2544" y="245"/>
                  </a:cubicBezTo>
                  <a:cubicBezTo>
                    <a:pt x="2391" y="424"/>
                    <a:pt x="2267" y="628"/>
                    <a:pt x="2180" y="847"/>
                  </a:cubicBezTo>
                  <a:cubicBezTo>
                    <a:pt x="2089" y="1075"/>
                    <a:pt x="2024" y="1312"/>
                    <a:pt x="1987" y="1554"/>
                  </a:cubicBezTo>
                  <a:cubicBezTo>
                    <a:pt x="1935" y="1884"/>
                    <a:pt x="1914" y="2218"/>
                    <a:pt x="1903" y="2552"/>
                  </a:cubicBezTo>
                  <a:cubicBezTo>
                    <a:pt x="1897" y="2724"/>
                    <a:pt x="1888" y="2897"/>
                    <a:pt x="1888" y="3069"/>
                  </a:cubicBezTo>
                  <a:cubicBezTo>
                    <a:pt x="1889" y="3447"/>
                    <a:pt x="1891" y="3822"/>
                    <a:pt x="1891" y="4198"/>
                  </a:cubicBezTo>
                  <a:lnTo>
                    <a:pt x="1891" y="4198"/>
                  </a:lnTo>
                  <a:cubicBezTo>
                    <a:pt x="1889" y="4345"/>
                    <a:pt x="1886" y="4492"/>
                    <a:pt x="1884" y="4640"/>
                  </a:cubicBezTo>
                  <a:cubicBezTo>
                    <a:pt x="1881" y="4754"/>
                    <a:pt x="1872" y="4868"/>
                    <a:pt x="1864" y="4982"/>
                  </a:cubicBezTo>
                  <a:cubicBezTo>
                    <a:pt x="1862" y="5031"/>
                    <a:pt x="1853" y="5081"/>
                    <a:pt x="1846" y="5130"/>
                  </a:cubicBezTo>
                  <a:cubicBezTo>
                    <a:pt x="1840" y="5183"/>
                    <a:pt x="1834" y="5235"/>
                    <a:pt x="1826" y="5289"/>
                  </a:cubicBezTo>
                  <a:cubicBezTo>
                    <a:pt x="1796" y="5439"/>
                    <a:pt x="1767" y="5589"/>
                    <a:pt x="1724" y="5737"/>
                  </a:cubicBezTo>
                  <a:cubicBezTo>
                    <a:pt x="1726" y="5734"/>
                    <a:pt x="1727" y="5732"/>
                    <a:pt x="1728" y="5729"/>
                  </a:cubicBezTo>
                  <a:lnTo>
                    <a:pt x="1728" y="5729"/>
                  </a:lnTo>
                  <a:cubicBezTo>
                    <a:pt x="1704" y="5811"/>
                    <a:pt x="1675" y="5891"/>
                    <a:pt x="1642" y="5969"/>
                  </a:cubicBezTo>
                  <a:cubicBezTo>
                    <a:pt x="1626" y="6006"/>
                    <a:pt x="1607" y="6041"/>
                    <a:pt x="1588" y="6075"/>
                  </a:cubicBezTo>
                  <a:cubicBezTo>
                    <a:pt x="1574" y="6098"/>
                    <a:pt x="1558" y="6120"/>
                    <a:pt x="1542" y="6140"/>
                  </a:cubicBezTo>
                  <a:cubicBezTo>
                    <a:pt x="1528" y="6156"/>
                    <a:pt x="1514" y="6172"/>
                    <a:pt x="1498" y="6188"/>
                  </a:cubicBezTo>
                  <a:cubicBezTo>
                    <a:pt x="1487" y="6197"/>
                    <a:pt x="1476" y="6208"/>
                    <a:pt x="1463" y="6216"/>
                  </a:cubicBezTo>
                  <a:cubicBezTo>
                    <a:pt x="1449" y="6226"/>
                    <a:pt x="1435" y="6234"/>
                    <a:pt x="1422" y="6242"/>
                  </a:cubicBezTo>
                  <a:cubicBezTo>
                    <a:pt x="1405" y="6251"/>
                    <a:pt x="1389" y="6259"/>
                    <a:pt x="1370" y="6265"/>
                  </a:cubicBezTo>
                  <a:cubicBezTo>
                    <a:pt x="1351" y="6273"/>
                    <a:pt x="1334" y="6278"/>
                    <a:pt x="1313" y="6284"/>
                  </a:cubicBezTo>
                  <a:cubicBezTo>
                    <a:pt x="1270" y="6294"/>
                    <a:pt x="1229" y="6300"/>
                    <a:pt x="1186" y="6305"/>
                  </a:cubicBezTo>
                  <a:cubicBezTo>
                    <a:pt x="1139" y="6310"/>
                    <a:pt x="1091" y="6313"/>
                    <a:pt x="1042" y="6313"/>
                  </a:cubicBezTo>
                  <a:cubicBezTo>
                    <a:pt x="999" y="6311"/>
                    <a:pt x="957" y="6310"/>
                    <a:pt x="912" y="6302"/>
                  </a:cubicBezTo>
                  <a:cubicBezTo>
                    <a:pt x="868" y="6294"/>
                    <a:pt x="825" y="6286"/>
                    <a:pt x="783" y="6275"/>
                  </a:cubicBezTo>
                  <a:cubicBezTo>
                    <a:pt x="746" y="6264"/>
                    <a:pt x="711" y="6251"/>
                    <a:pt x="678" y="6237"/>
                  </a:cubicBezTo>
                  <a:cubicBezTo>
                    <a:pt x="650" y="6224"/>
                    <a:pt x="623" y="6210"/>
                    <a:pt x="596" y="6194"/>
                  </a:cubicBezTo>
                  <a:cubicBezTo>
                    <a:pt x="547" y="6163"/>
                    <a:pt x="501" y="6128"/>
                    <a:pt x="455" y="6091"/>
                  </a:cubicBezTo>
                  <a:cubicBezTo>
                    <a:pt x="433" y="6074"/>
                    <a:pt x="411" y="6052"/>
                    <a:pt x="392" y="6033"/>
                  </a:cubicBezTo>
                  <a:cubicBezTo>
                    <a:pt x="387" y="6028"/>
                    <a:pt x="385" y="6028"/>
                    <a:pt x="381" y="6020"/>
                  </a:cubicBezTo>
                  <a:cubicBezTo>
                    <a:pt x="377" y="6014"/>
                    <a:pt x="373" y="6007"/>
                    <a:pt x="369" y="6001"/>
                  </a:cubicBezTo>
                  <a:cubicBezTo>
                    <a:pt x="366" y="5995"/>
                    <a:pt x="363" y="5990"/>
                    <a:pt x="360" y="5982"/>
                  </a:cubicBezTo>
                  <a:cubicBezTo>
                    <a:pt x="358" y="5976"/>
                    <a:pt x="355" y="5969"/>
                    <a:pt x="354" y="5961"/>
                  </a:cubicBezTo>
                  <a:cubicBezTo>
                    <a:pt x="352" y="5954"/>
                    <a:pt x="350" y="5946"/>
                    <a:pt x="350" y="5938"/>
                  </a:cubicBezTo>
                  <a:cubicBezTo>
                    <a:pt x="349" y="5933"/>
                    <a:pt x="349" y="5928"/>
                    <a:pt x="349" y="5925"/>
                  </a:cubicBezTo>
                  <a:lnTo>
                    <a:pt x="349" y="5925"/>
                  </a:lnTo>
                  <a:cubicBezTo>
                    <a:pt x="350" y="5928"/>
                    <a:pt x="350" y="5931"/>
                    <a:pt x="350" y="5936"/>
                  </a:cubicBezTo>
                  <a:cubicBezTo>
                    <a:pt x="350" y="5939"/>
                    <a:pt x="352" y="5942"/>
                    <a:pt x="352" y="5947"/>
                  </a:cubicBezTo>
                  <a:lnTo>
                    <a:pt x="352" y="5922"/>
                  </a:lnTo>
                  <a:cubicBezTo>
                    <a:pt x="352" y="5917"/>
                    <a:pt x="354" y="5912"/>
                    <a:pt x="354" y="5908"/>
                  </a:cubicBezTo>
                  <a:cubicBezTo>
                    <a:pt x="358" y="5884"/>
                    <a:pt x="365" y="5860"/>
                    <a:pt x="371" y="5836"/>
                  </a:cubicBezTo>
                  <a:cubicBezTo>
                    <a:pt x="395" y="5743"/>
                    <a:pt x="328" y="5648"/>
                    <a:pt x="238" y="5629"/>
                  </a:cubicBezTo>
                  <a:cubicBezTo>
                    <a:pt x="225" y="5626"/>
                    <a:pt x="213" y="5625"/>
                    <a:pt x="201" y="5625"/>
                  </a:cubicBezTo>
                  <a:cubicBezTo>
                    <a:pt x="120" y="5625"/>
                    <a:pt x="53" y="5682"/>
                    <a:pt x="31" y="5762"/>
                  </a:cubicBezTo>
                  <a:cubicBezTo>
                    <a:pt x="29" y="5770"/>
                    <a:pt x="26" y="5778"/>
                    <a:pt x="24" y="5786"/>
                  </a:cubicBezTo>
                  <a:cubicBezTo>
                    <a:pt x="9" y="5835"/>
                    <a:pt x="1" y="5885"/>
                    <a:pt x="1" y="5936"/>
                  </a:cubicBezTo>
                  <a:cubicBezTo>
                    <a:pt x="2" y="5988"/>
                    <a:pt x="12" y="6041"/>
                    <a:pt x="28" y="6091"/>
                  </a:cubicBezTo>
                  <a:cubicBezTo>
                    <a:pt x="64" y="6199"/>
                    <a:pt x="143" y="6280"/>
                    <a:pt x="230" y="6349"/>
                  </a:cubicBezTo>
                  <a:cubicBezTo>
                    <a:pt x="312" y="6421"/>
                    <a:pt x="403" y="6481"/>
                    <a:pt x="501" y="6528"/>
                  </a:cubicBezTo>
                  <a:cubicBezTo>
                    <a:pt x="672" y="6606"/>
                    <a:pt x="858" y="6647"/>
                    <a:pt x="1046" y="6647"/>
                  </a:cubicBezTo>
                  <a:cubicBezTo>
                    <a:pt x="1049" y="6647"/>
                    <a:pt x="1053" y="6647"/>
                    <a:pt x="1056" y="6647"/>
                  </a:cubicBezTo>
                  <a:cubicBezTo>
                    <a:pt x="1098" y="6647"/>
                    <a:pt x="1140" y="6645"/>
                    <a:pt x="1183" y="6642"/>
                  </a:cubicBezTo>
                  <a:cubicBezTo>
                    <a:pt x="1300" y="6631"/>
                    <a:pt x="1422" y="6610"/>
                    <a:pt x="1530" y="6558"/>
                  </a:cubicBezTo>
                  <a:cubicBezTo>
                    <a:pt x="1622" y="6514"/>
                    <a:pt x="1704" y="6452"/>
                    <a:pt x="1770" y="6376"/>
                  </a:cubicBezTo>
                  <a:cubicBezTo>
                    <a:pt x="1924" y="6202"/>
                    <a:pt x="1997" y="5966"/>
                    <a:pt x="2049" y="5743"/>
                  </a:cubicBezTo>
                  <a:cubicBezTo>
                    <a:pt x="2078" y="5621"/>
                    <a:pt x="2098" y="5498"/>
                    <a:pt x="2120" y="5374"/>
                  </a:cubicBezTo>
                  <a:cubicBezTo>
                    <a:pt x="2136" y="5287"/>
                    <a:pt x="2144" y="5197"/>
                    <a:pt x="2153" y="5108"/>
                  </a:cubicBezTo>
                  <a:cubicBezTo>
                    <a:pt x="2163" y="5031"/>
                    <a:pt x="2168" y="4955"/>
                    <a:pt x="2171" y="4877"/>
                  </a:cubicBezTo>
                  <a:cubicBezTo>
                    <a:pt x="2176" y="4787"/>
                    <a:pt x="2182" y="4698"/>
                    <a:pt x="2184" y="4610"/>
                  </a:cubicBezTo>
                  <a:lnTo>
                    <a:pt x="2184" y="4629"/>
                  </a:lnTo>
                  <a:cubicBezTo>
                    <a:pt x="2185" y="4486"/>
                    <a:pt x="2187" y="4342"/>
                    <a:pt x="2190" y="4198"/>
                  </a:cubicBezTo>
                  <a:lnTo>
                    <a:pt x="2190" y="4209"/>
                  </a:lnTo>
                  <a:cubicBezTo>
                    <a:pt x="2195" y="3812"/>
                    <a:pt x="2191" y="3416"/>
                    <a:pt x="2195" y="3019"/>
                  </a:cubicBezTo>
                  <a:cubicBezTo>
                    <a:pt x="2215" y="2599"/>
                    <a:pt x="2220" y="2178"/>
                    <a:pt x="2280" y="1763"/>
                  </a:cubicBezTo>
                  <a:cubicBezTo>
                    <a:pt x="2305" y="1589"/>
                    <a:pt x="2340" y="1418"/>
                    <a:pt x="2386" y="1250"/>
                  </a:cubicBezTo>
                  <a:cubicBezTo>
                    <a:pt x="2415" y="1151"/>
                    <a:pt x="2450" y="1056"/>
                    <a:pt x="2491" y="961"/>
                  </a:cubicBezTo>
                  <a:cubicBezTo>
                    <a:pt x="2533" y="866"/>
                    <a:pt x="2582" y="772"/>
                    <a:pt x="2636" y="682"/>
                  </a:cubicBezTo>
                  <a:cubicBezTo>
                    <a:pt x="2670" y="632"/>
                    <a:pt x="2704" y="581"/>
                    <a:pt x="2742" y="533"/>
                  </a:cubicBezTo>
                  <a:cubicBezTo>
                    <a:pt x="2774" y="495"/>
                    <a:pt x="2807" y="457"/>
                    <a:pt x="2844" y="423"/>
                  </a:cubicBezTo>
                  <a:cubicBezTo>
                    <a:pt x="2858" y="410"/>
                    <a:pt x="2874" y="396"/>
                    <a:pt x="2890" y="383"/>
                  </a:cubicBezTo>
                  <a:cubicBezTo>
                    <a:pt x="2901" y="377"/>
                    <a:pt x="2913" y="367"/>
                    <a:pt x="2921" y="364"/>
                  </a:cubicBezTo>
                  <a:cubicBezTo>
                    <a:pt x="2929" y="359"/>
                    <a:pt x="2937" y="355"/>
                    <a:pt x="2945" y="351"/>
                  </a:cubicBezTo>
                  <a:cubicBezTo>
                    <a:pt x="2954" y="348"/>
                    <a:pt x="2962" y="347"/>
                    <a:pt x="2970" y="343"/>
                  </a:cubicBezTo>
                  <a:lnTo>
                    <a:pt x="2970" y="343"/>
                  </a:lnTo>
                  <a:cubicBezTo>
                    <a:pt x="2956" y="364"/>
                    <a:pt x="2945" y="386"/>
                    <a:pt x="2942" y="410"/>
                  </a:cubicBezTo>
                  <a:cubicBezTo>
                    <a:pt x="2926" y="489"/>
                    <a:pt x="2918" y="567"/>
                    <a:pt x="2910" y="646"/>
                  </a:cubicBezTo>
                  <a:cubicBezTo>
                    <a:pt x="2904" y="734"/>
                    <a:pt x="2902" y="823"/>
                    <a:pt x="2905" y="912"/>
                  </a:cubicBezTo>
                  <a:cubicBezTo>
                    <a:pt x="2907" y="956"/>
                    <a:pt x="2912" y="999"/>
                    <a:pt x="2916" y="1042"/>
                  </a:cubicBezTo>
                  <a:cubicBezTo>
                    <a:pt x="2926" y="1127"/>
                    <a:pt x="2942" y="1212"/>
                    <a:pt x="3007" y="1273"/>
                  </a:cubicBezTo>
                  <a:cubicBezTo>
                    <a:pt x="3043" y="1308"/>
                    <a:pt x="3092" y="1328"/>
                    <a:pt x="3142" y="1328"/>
                  </a:cubicBezTo>
                  <a:cubicBezTo>
                    <a:pt x="3144" y="1328"/>
                    <a:pt x="3146" y="1328"/>
                    <a:pt x="3148" y="1328"/>
                  </a:cubicBezTo>
                  <a:cubicBezTo>
                    <a:pt x="3192" y="1325"/>
                    <a:pt x="3236" y="1307"/>
                    <a:pt x="3273" y="1281"/>
                  </a:cubicBezTo>
                  <a:cubicBezTo>
                    <a:pt x="3345" y="1228"/>
                    <a:pt x="3401" y="1144"/>
                    <a:pt x="3439" y="1064"/>
                  </a:cubicBezTo>
                  <a:cubicBezTo>
                    <a:pt x="3529" y="869"/>
                    <a:pt x="3550" y="649"/>
                    <a:pt x="3499" y="440"/>
                  </a:cubicBezTo>
                  <a:cubicBezTo>
                    <a:pt x="3471" y="337"/>
                    <a:pt x="3425" y="233"/>
                    <a:pt x="3347" y="155"/>
                  </a:cubicBezTo>
                  <a:cubicBezTo>
                    <a:pt x="3277" y="85"/>
                    <a:pt x="3190" y="36"/>
                    <a:pt x="3094" y="13"/>
                  </a:cubicBezTo>
                  <a:cubicBezTo>
                    <a:pt x="3059" y="4"/>
                    <a:pt x="3025" y="0"/>
                    <a:pt x="2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2" name="Google Shape;8102;p17"/>
            <p:cNvSpPr/>
            <p:nvPr/>
          </p:nvSpPr>
          <p:spPr>
            <a:xfrm>
              <a:off x="4940106" y="1513805"/>
              <a:ext cx="86083" cy="135879"/>
            </a:xfrm>
            <a:custGeom>
              <a:avLst/>
              <a:gdLst/>
              <a:ahLst/>
              <a:cxnLst/>
              <a:rect l="l" t="t" r="r" b="b"/>
              <a:pathLst>
                <a:path w="2962" h="4675" extrusionOk="0">
                  <a:moveTo>
                    <a:pt x="1189" y="2292"/>
                  </a:moveTo>
                  <a:cubicBezTo>
                    <a:pt x="1197" y="2292"/>
                    <a:pt x="1206" y="2292"/>
                    <a:pt x="1216" y="2293"/>
                  </a:cubicBezTo>
                  <a:cubicBezTo>
                    <a:pt x="1244" y="2298"/>
                    <a:pt x="1273" y="2301"/>
                    <a:pt x="1301" y="2312"/>
                  </a:cubicBezTo>
                  <a:cubicBezTo>
                    <a:pt x="1331" y="2322"/>
                    <a:pt x="1358" y="2333"/>
                    <a:pt x="1387" y="2344"/>
                  </a:cubicBezTo>
                  <a:cubicBezTo>
                    <a:pt x="1466" y="2380"/>
                    <a:pt x="1540" y="2425"/>
                    <a:pt x="1616" y="2467"/>
                  </a:cubicBezTo>
                  <a:cubicBezTo>
                    <a:pt x="1640" y="2483"/>
                    <a:pt x="1662" y="2499"/>
                    <a:pt x="1686" y="2515"/>
                  </a:cubicBezTo>
                  <a:cubicBezTo>
                    <a:pt x="1681" y="2523"/>
                    <a:pt x="1676" y="2534"/>
                    <a:pt x="1672" y="2543"/>
                  </a:cubicBezTo>
                  <a:cubicBezTo>
                    <a:pt x="1638" y="2611"/>
                    <a:pt x="1599" y="2678"/>
                    <a:pt x="1564" y="2744"/>
                  </a:cubicBezTo>
                  <a:lnTo>
                    <a:pt x="1428" y="2994"/>
                  </a:lnTo>
                  <a:cubicBezTo>
                    <a:pt x="1393" y="3061"/>
                    <a:pt x="1352" y="3123"/>
                    <a:pt x="1312" y="3189"/>
                  </a:cubicBezTo>
                  <a:cubicBezTo>
                    <a:pt x="1273" y="3256"/>
                    <a:pt x="1230" y="3322"/>
                    <a:pt x="1191" y="3390"/>
                  </a:cubicBezTo>
                  <a:cubicBezTo>
                    <a:pt x="1096" y="3537"/>
                    <a:pt x="993" y="3680"/>
                    <a:pt x="883" y="3818"/>
                  </a:cubicBezTo>
                  <a:cubicBezTo>
                    <a:pt x="833" y="3879"/>
                    <a:pt x="779" y="3938"/>
                    <a:pt x="722" y="3993"/>
                  </a:cubicBezTo>
                  <a:lnTo>
                    <a:pt x="730" y="3987"/>
                  </a:lnTo>
                  <a:lnTo>
                    <a:pt x="720" y="3995"/>
                  </a:lnTo>
                  <a:lnTo>
                    <a:pt x="719" y="3996"/>
                  </a:lnTo>
                  <a:lnTo>
                    <a:pt x="719" y="3996"/>
                  </a:lnTo>
                  <a:cubicBezTo>
                    <a:pt x="689" y="4023"/>
                    <a:pt x="657" y="4050"/>
                    <a:pt x="624" y="4076"/>
                  </a:cubicBezTo>
                  <a:cubicBezTo>
                    <a:pt x="610" y="4085"/>
                    <a:pt x="594" y="4095"/>
                    <a:pt x="578" y="4104"/>
                  </a:cubicBezTo>
                  <a:cubicBezTo>
                    <a:pt x="559" y="4114"/>
                    <a:pt x="540" y="4123"/>
                    <a:pt x="521" y="4131"/>
                  </a:cubicBezTo>
                  <a:lnTo>
                    <a:pt x="494" y="4141"/>
                  </a:lnTo>
                  <a:cubicBezTo>
                    <a:pt x="488" y="4142"/>
                    <a:pt x="480" y="4144"/>
                    <a:pt x="472" y="4144"/>
                  </a:cubicBezTo>
                  <a:lnTo>
                    <a:pt x="470" y="4141"/>
                  </a:lnTo>
                  <a:lnTo>
                    <a:pt x="461" y="4141"/>
                  </a:lnTo>
                  <a:lnTo>
                    <a:pt x="447" y="4137"/>
                  </a:lnTo>
                  <a:lnTo>
                    <a:pt x="440" y="4136"/>
                  </a:lnTo>
                  <a:lnTo>
                    <a:pt x="439" y="4136"/>
                  </a:lnTo>
                  <a:cubicBezTo>
                    <a:pt x="434" y="4131"/>
                    <a:pt x="428" y="4125"/>
                    <a:pt x="423" y="4120"/>
                  </a:cubicBezTo>
                  <a:cubicBezTo>
                    <a:pt x="423" y="4118"/>
                    <a:pt x="423" y="4118"/>
                    <a:pt x="423" y="4118"/>
                  </a:cubicBezTo>
                  <a:lnTo>
                    <a:pt x="429" y="4126"/>
                  </a:lnTo>
                  <a:cubicBezTo>
                    <a:pt x="426" y="4122"/>
                    <a:pt x="421" y="4115"/>
                    <a:pt x="420" y="4112"/>
                  </a:cubicBezTo>
                  <a:cubicBezTo>
                    <a:pt x="416" y="4110"/>
                    <a:pt x="415" y="4107"/>
                    <a:pt x="413" y="4104"/>
                  </a:cubicBezTo>
                  <a:cubicBezTo>
                    <a:pt x="405" y="4088"/>
                    <a:pt x="397" y="4071"/>
                    <a:pt x="391" y="4053"/>
                  </a:cubicBezTo>
                  <a:cubicBezTo>
                    <a:pt x="382" y="4028"/>
                    <a:pt x="374" y="4001"/>
                    <a:pt x="366" y="3974"/>
                  </a:cubicBezTo>
                  <a:cubicBezTo>
                    <a:pt x="356" y="3930"/>
                    <a:pt x="348" y="3886"/>
                    <a:pt x="342" y="3840"/>
                  </a:cubicBezTo>
                  <a:cubicBezTo>
                    <a:pt x="337" y="3776"/>
                    <a:pt x="333" y="3713"/>
                    <a:pt x="333" y="3648"/>
                  </a:cubicBezTo>
                  <a:cubicBezTo>
                    <a:pt x="334" y="3565"/>
                    <a:pt x="340" y="3481"/>
                    <a:pt x="351" y="3398"/>
                  </a:cubicBezTo>
                  <a:lnTo>
                    <a:pt x="351" y="3398"/>
                  </a:lnTo>
                  <a:cubicBezTo>
                    <a:pt x="364" y="3316"/>
                    <a:pt x="381" y="3236"/>
                    <a:pt x="402" y="3157"/>
                  </a:cubicBezTo>
                  <a:cubicBezTo>
                    <a:pt x="426" y="3083"/>
                    <a:pt x="453" y="3010"/>
                    <a:pt x="483" y="2939"/>
                  </a:cubicBezTo>
                  <a:cubicBezTo>
                    <a:pt x="516" y="2866"/>
                    <a:pt x="554" y="2795"/>
                    <a:pt x="595" y="2727"/>
                  </a:cubicBezTo>
                  <a:cubicBezTo>
                    <a:pt x="627" y="2675"/>
                    <a:pt x="662" y="2626"/>
                    <a:pt x="700" y="2578"/>
                  </a:cubicBezTo>
                  <a:cubicBezTo>
                    <a:pt x="736" y="2534"/>
                    <a:pt x="774" y="2493"/>
                    <a:pt x="815" y="2453"/>
                  </a:cubicBezTo>
                  <a:cubicBezTo>
                    <a:pt x="837" y="2434"/>
                    <a:pt x="858" y="2415"/>
                    <a:pt x="883" y="2399"/>
                  </a:cubicBezTo>
                  <a:cubicBezTo>
                    <a:pt x="907" y="2382"/>
                    <a:pt x="931" y="2368"/>
                    <a:pt x="956" y="2352"/>
                  </a:cubicBezTo>
                  <a:cubicBezTo>
                    <a:pt x="978" y="2341"/>
                    <a:pt x="1001" y="2330"/>
                    <a:pt x="1023" y="2322"/>
                  </a:cubicBezTo>
                  <a:cubicBezTo>
                    <a:pt x="1043" y="2314"/>
                    <a:pt x="1065" y="2307"/>
                    <a:pt x="1088" y="2301"/>
                  </a:cubicBezTo>
                  <a:cubicBezTo>
                    <a:pt x="1102" y="2298"/>
                    <a:pt x="1116" y="2296"/>
                    <a:pt x="1132" y="2293"/>
                  </a:cubicBezTo>
                  <a:cubicBezTo>
                    <a:pt x="1151" y="2292"/>
                    <a:pt x="1170" y="2292"/>
                    <a:pt x="1189" y="2292"/>
                  </a:cubicBezTo>
                  <a:close/>
                  <a:moveTo>
                    <a:pt x="2790" y="1"/>
                  </a:moveTo>
                  <a:cubicBezTo>
                    <a:pt x="2754" y="1"/>
                    <a:pt x="2717" y="12"/>
                    <a:pt x="2686" y="37"/>
                  </a:cubicBezTo>
                  <a:cubicBezTo>
                    <a:pt x="2647" y="67"/>
                    <a:pt x="2614" y="105"/>
                    <a:pt x="2587" y="148"/>
                  </a:cubicBezTo>
                  <a:cubicBezTo>
                    <a:pt x="2555" y="205"/>
                    <a:pt x="2527" y="264"/>
                    <a:pt x="2501" y="324"/>
                  </a:cubicBezTo>
                  <a:cubicBezTo>
                    <a:pt x="2444" y="452"/>
                    <a:pt x="2394" y="584"/>
                    <a:pt x="2349" y="718"/>
                  </a:cubicBezTo>
                  <a:cubicBezTo>
                    <a:pt x="2272" y="954"/>
                    <a:pt x="2215" y="1198"/>
                    <a:pt x="2180" y="1445"/>
                  </a:cubicBezTo>
                  <a:cubicBezTo>
                    <a:pt x="2158" y="1498"/>
                    <a:pt x="2136" y="1552"/>
                    <a:pt x="2113" y="1606"/>
                  </a:cubicBezTo>
                  <a:cubicBezTo>
                    <a:pt x="2077" y="1685"/>
                    <a:pt x="2042" y="1764"/>
                    <a:pt x="2006" y="1844"/>
                  </a:cubicBezTo>
                  <a:cubicBezTo>
                    <a:pt x="1972" y="1918"/>
                    <a:pt x="1941" y="1996"/>
                    <a:pt x="1904" y="2070"/>
                  </a:cubicBezTo>
                  <a:cubicBezTo>
                    <a:pt x="1882" y="2114"/>
                    <a:pt x="1860" y="2159"/>
                    <a:pt x="1840" y="2203"/>
                  </a:cubicBezTo>
                  <a:cubicBezTo>
                    <a:pt x="1768" y="2157"/>
                    <a:pt x="1694" y="2114"/>
                    <a:pt x="1618" y="2076"/>
                  </a:cubicBezTo>
                  <a:cubicBezTo>
                    <a:pt x="1513" y="2019"/>
                    <a:pt x="1399" y="1980"/>
                    <a:pt x="1284" y="1958"/>
                  </a:cubicBezTo>
                  <a:cubicBezTo>
                    <a:pt x="1247" y="1951"/>
                    <a:pt x="1210" y="1948"/>
                    <a:pt x="1173" y="1948"/>
                  </a:cubicBezTo>
                  <a:cubicBezTo>
                    <a:pt x="1105" y="1948"/>
                    <a:pt x="1038" y="1959"/>
                    <a:pt x="972" y="1978"/>
                  </a:cubicBezTo>
                  <a:cubicBezTo>
                    <a:pt x="758" y="2043"/>
                    <a:pt x="584" y="2186"/>
                    <a:pt x="447" y="2356"/>
                  </a:cubicBezTo>
                  <a:cubicBezTo>
                    <a:pt x="296" y="2545"/>
                    <a:pt x="184" y="2757"/>
                    <a:pt x="111" y="2987"/>
                  </a:cubicBezTo>
                  <a:cubicBezTo>
                    <a:pt x="37" y="3219"/>
                    <a:pt x="0" y="3465"/>
                    <a:pt x="6" y="3710"/>
                  </a:cubicBezTo>
                  <a:cubicBezTo>
                    <a:pt x="8" y="3830"/>
                    <a:pt x="22" y="3952"/>
                    <a:pt x="49" y="4069"/>
                  </a:cubicBezTo>
                  <a:cubicBezTo>
                    <a:pt x="71" y="4164"/>
                    <a:pt x="105" y="4270"/>
                    <a:pt x="169" y="4342"/>
                  </a:cubicBezTo>
                  <a:cubicBezTo>
                    <a:pt x="207" y="4387"/>
                    <a:pt x="255" y="4424"/>
                    <a:pt x="307" y="4449"/>
                  </a:cubicBezTo>
                  <a:cubicBezTo>
                    <a:pt x="353" y="4468"/>
                    <a:pt x="401" y="4479"/>
                    <a:pt x="450" y="4484"/>
                  </a:cubicBezTo>
                  <a:cubicBezTo>
                    <a:pt x="460" y="4485"/>
                    <a:pt x="471" y="4486"/>
                    <a:pt x="482" y="4486"/>
                  </a:cubicBezTo>
                  <a:cubicBezTo>
                    <a:pt x="574" y="4486"/>
                    <a:pt x="669" y="4445"/>
                    <a:pt x="747" y="4400"/>
                  </a:cubicBezTo>
                  <a:cubicBezTo>
                    <a:pt x="850" y="4337"/>
                    <a:pt x="944" y="4259"/>
                    <a:pt x="1024" y="4169"/>
                  </a:cubicBezTo>
                  <a:cubicBezTo>
                    <a:pt x="1102" y="4082"/>
                    <a:pt x="1176" y="3992"/>
                    <a:pt x="1246" y="3897"/>
                  </a:cubicBezTo>
                  <a:cubicBezTo>
                    <a:pt x="1412" y="3670"/>
                    <a:pt x="1550" y="3428"/>
                    <a:pt x="1691" y="3186"/>
                  </a:cubicBezTo>
                  <a:cubicBezTo>
                    <a:pt x="1724" y="3132"/>
                    <a:pt x="1752" y="3075"/>
                    <a:pt x="1781" y="3020"/>
                  </a:cubicBezTo>
                  <a:cubicBezTo>
                    <a:pt x="1835" y="2918"/>
                    <a:pt x="1887" y="2819"/>
                    <a:pt x="1939" y="2719"/>
                  </a:cubicBezTo>
                  <a:cubicBezTo>
                    <a:pt x="1966" y="2730"/>
                    <a:pt x="1995" y="2736"/>
                    <a:pt x="2023" y="2736"/>
                  </a:cubicBezTo>
                  <a:cubicBezTo>
                    <a:pt x="2054" y="2736"/>
                    <a:pt x="2084" y="2730"/>
                    <a:pt x="2112" y="2716"/>
                  </a:cubicBezTo>
                  <a:lnTo>
                    <a:pt x="2112" y="2716"/>
                  </a:lnTo>
                  <a:cubicBezTo>
                    <a:pt x="2110" y="2966"/>
                    <a:pt x="2112" y="3216"/>
                    <a:pt x="2121" y="3466"/>
                  </a:cubicBezTo>
                  <a:cubicBezTo>
                    <a:pt x="2126" y="3640"/>
                    <a:pt x="2131" y="3813"/>
                    <a:pt x="2136" y="3987"/>
                  </a:cubicBezTo>
                  <a:cubicBezTo>
                    <a:pt x="2140" y="4082"/>
                    <a:pt x="2142" y="4175"/>
                    <a:pt x="2147" y="4269"/>
                  </a:cubicBezTo>
                  <a:cubicBezTo>
                    <a:pt x="2151" y="4368"/>
                    <a:pt x="2155" y="4471"/>
                    <a:pt x="2212" y="4555"/>
                  </a:cubicBezTo>
                  <a:cubicBezTo>
                    <a:pt x="2238" y="4595"/>
                    <a:pt x="2273" y="4626"/>
                    <a:pt x="2314" y="4647"/>
                  </a:cubicBezTo>
                  <a:cubicBezTo>
                    <a:pt x="2354" y="4665"/>
                    <a:pt x="2396" y="4674"/>
                    <a:pt x="2440" y="4674"/>
                  </a:cubicBezTo>
                  <a:cubicBezTo>
                    <a:pt x="2444" y="4674"/>
                    <a:pt x="2447" y="4674"/>
                    <a:pt x="2451" y="4674"/>
                  </a:cubicBezTo>
                  <a:lnTo>
                    <a:pt x="2455" y="4674"/>
                  </a:lnTo>
                  <a:cubicBezTo>
                    <a:pt x="2458" y="4674"/>
                    <a:pt x="2461" y="4674"/>
                    <a:pt x="2465" y="4674"/>
                  </a:cubicBezTo>
                  <a:cubicBezTo>
                    <a:pt x="2552" y="4674"/>
                    <a:pt x="2627" y="4609"/>
                    <a:pt x="2636" y="4520"/>
                  </a:cubicBezTo>
                  <a:cubicBezTo>
                    <a:pt x="2645" y="4430"/>
                    <a:pt x="2582" y="4346"/>
                    <a:pt x="2492" y="4332"/>
                  </a:cubicBezTo>
                  <a:cubicBezTo>
                    <a:pt x="2490" y="4321"/>
                    <a:pt x="2489" y="4310"/>
                    <a:pt x="2487" y="4299"/>
                  </a:cubicBezTo>
                  <a:cubicBezTo>
                    <a:pt x="2455" y="3974"/>
                    <a:pt x="2444" y="3648"/>
                    <a:pt x="2435" y="3322"/>
                  </a:cubicBezTo>
                  <a:cubicBezTo>
                    <a:pt x="2430" y="3146"/>
                    <a:pt x="2428" y="2972"/>
                    <a:pt x="2427" y="2797"/>
                  </a:cubicBezTo>
                  <a:cubicBezTo>
                    <a:pt x="2425" y="2654"/>
                    <a:pt x="2428" y="2513"/>
                    <a:pt x="2430" y="2371"/>
                  </a:cubicBezTo>
                  <a:lnTo>
                    <a:pt x="2430" y="2369"/>
                  </a:lnTo>
                  <a:cubicBezTo>
                    <a:pt x="2443" y="2086"/>
                    <a:pt x="2455" y="1804"/>
                    <a:pt x="2495" y="1524"/>
                  </a:cubicBezTo>
                  <a:lnTo>
                    <a:pt x="2495" y="1524"/>
                  </a:lnTo>
                  <a:cubicBezTo>
                    <a:pt x="2495" y="1525"/>
                    <a:pt x="2494" y="1527"/>
                    <a:pt x="2494" y="1528"/>
                  </a:cubicBezTo>
                  <a:lnTo>
                    <a:pt x="2494" y="1528"/>
                  </a:lnTo>
                  <a:cubicBezTo>
                    <a:pt x="2496" y="1509"/>
                    <a:pt x="2499" y="1491"/>
                    <a:pt x="2503" y="1473"/>
                  </a:cubicBezTo>
                  <a:cubicBezTo>
                    <a:pt x="2520" y="1427"/>
                    <a:pt x="2539" y="1383"/>
                    <a:pt x="2557" y="1339"/>
                  </a:cubicBezTo>
                  <a:cubicBezTo>
                    <a:pt x="2604" y="1221"/>
                    <a:pt x="2650" y="1104"/>
                    <a:pt x="2696" y="987"/>
                  </a:cubicBezTo>
                  <a:cubicBezTo>
                    <a:pt x="2737" y="881"/>
                    <a:pt x="2777" y="773"/>
                    <a:pt x="2816" y="667"/>
                  </a:cubicBezTo>
                  <a:cubicBezTo>
                    <a:pt x="2840" y="606"/>
                    <a:pt x="2862" y="544"/>
                    <a:pt x="2883" y="484"/>
                  </a:cubicBezTo>
                  <a:cubicBezTo>
                    <a:pt x="2895" y="451"/>
                    <a:pt x="2908" y="417"/>
                    <a:pt x="2919" y="384"/>
                  </a:cubicBezTo>
                  <a:cubicBezTo>
                    <a:pt x="2933" y="343"/>
                    <a:pt x="2946" y="300"/>
                    <a:pt x="2956" y="257"/>
                  </a:cubicBezTo>
                  <a:cubicBezTo>
                    <a:pt x="2960" y="224"/>
                    <a:pt x="2962" y="191"/>
                    <a:pt x="2960" y="158"/>
                  </a:cubicBezTo>
                  <a:cubicBezTo>
                    <a:pt x="2959" y="63"/>
                    <a:pt x="2875" y="1"/>
                    <a:pt x="2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3" name="Google Shape;8103;p17"/>
            <p:cNvSpPr/>
            <p:nvPr/>
          </p:nvSpPr>
          <p:spPr>
            <a:xfrm>
              <a:off x="5025379" y="1574171"/>
              <a:ext cx="62572" cy="183110"/>
            </a:xfrm>
            <a:custGeom>
              <a:avLst/>
              <a:gdLst/>
              <a:ahLst/>
              <a:cxnLst/>
              <a:rect l="l" t="t" r="r" b="b"/>
              <a:pathLst>
                <a:path w="2153" h="6300" extrusionOk="0">
                  <a:moveTo>
                    <a:pt x="505" y="3585"/>
                  </a:moveTo>
                  <a:lnTo>
                    <a:pt x="505" y="3585"/>
                  </a:lnTo>
                  <a:cubicBezTo>
                    <a:pt x="505" y="3586"/>
                    <a:pt x="505" y="3587"/>
                    <a:pt x="504" y="3588"/>
                  </a:cubicBezTo>
                  <a:cubicBezTo>
                    <a:pt x="505" y="3587"/>
                    <a:pt x="505" y="3586"/>
                    <a:pt x="505" y="3585"/>
                  </a:cubicBezTo>
                  <a:close/>
                  <a:moveTo>
                    <a:pt x="1212" y="1853"/>
                  </a:moveTo>
                  <a:cubicBezTo>
                    <a:pt x="1145" y="2263"/>
                    <a:pt x="1122" y="2679"/>
                    <a:pt x="1092" y="3094"/>
                  </a:cubicBezTo>
                  <a:cubicBezTo>
                    <a:pt x="1066" y="3450"/>
                    <a:pt x="1043" y="3806"/>
                    <a:pt x="1014" y="4163"/>
                  </a:cubicBezTo>
                  <a:cubicBezTo>
                    <a:pt x="1000" y="4338"/>
                    <a:pt x="982" y="4514"/>
                    <a:pt x="967" y="4690"/>
                  </a:cubicBezTo>
                  <a:cubicBezTo>
                    <a:pt x="952" y="4848"/>
                    <a:pt x="929" y="5005"/>
                    <a:pt x="910" y="5161"/>
                  </a:cubicBezTo>
                  <a:cubicBezTo>
                    <a:pt x="892" y="5267"/>
                    <a:pt x="873" y="5374"/>
                    <a:pt x="856" y="5480"/>
                  </a:cubicBezTo>
                  <a:cubicBezTo>
                    <a:pt x="846" y="5532"/>
                    <a:pt x="834" y="5584"/>
                    <a:pt x="823" y="5636"/>
                  </a:cubicBezTo>
                  <a:cubicBezTo>
                    <a:pt x="807" y="5714"/>
                    <a:pt x="791" y="5793"/>
                    <a:pt x="770" y="5869"/>
                  </a:cubicBezTo>
                  <a:cubicBezTo>
                    <a:pt x="761" y="5899"/>
                    <a:pt x="751" y="5929"/>
                    <a:pt x="739" y="5958"/>
                  </a:cubicBezTo>
                  <a:cubicBezTo>
                    <a:pt x="739" y="5958"/>
                    <a:pt x="739" y="5959"/>
                    <a:pt x="737" y="5961"/>
                  </a:cubicBezTo>
                  <a:lnTo>
                    <a:pt x="737" y="5962"/>
                  </a:lnTo>
                  <a:lnTo>
                    <a:pt x="734" y="5966"/>
                  </a:lnTo>
                  <a:lnTo>
                    <a:pt x="732" y="5967"/>
                  </a:lnTo>
                  <a:lnTo>
                    <a:pt x="731" y="5966"/>
                  </a:lnTo>
                  <a:cubicBezTo>
                    <a:pt x="721" y="5962"/>
                    <a:pt x="709" y="5958"/>
                    <a:pt x="702" y="5954"/>
                  </a:cubicBezTo>
                  <a:cubicBezTo>
                    <a:pt x="696" y="5951"/>
                    <a:pt x="690" y="5948"/>
                    <a:pt x="682" y="5945"/>
                  </a:cubicBezTo>
                  <a:cubicBezTo>
                    <a:pt x="669" y="5936"/>
                    <a:pt x="656" y="5929"/>
                    <a:pt x="642" y="5917"/>
                  </a:cubicBezTo>
                  <a:cubicBezTo>
                    <a:pt x="628" y="5904"/>
                    <a:pt x="614" y="5893"/>
                    <a:pt x="602" y="5879"/>
                  </a:cubicBezTo>
                  <a:cubicBezTo>
                    <a:pt x="590" y="5864"/>
                    <a:pt x="579" y="5850"/>
                    <a:pt x="568" y="5836"/>
                  </a:cubicBezTo>
                  <a:cubicBezTo>
                    <a:pt x="550" y="5812"/>
                    <a:pt x="534" y="5787"/>
                    <a:pt x="519" y="5760"/>
                  </a:cubicBezTo>
                  <a:cubicBezTo>
                    <a:pt x="496" y="5717"/>
                    <a:pt x="476" y="5673"/>
                    <a:pt x="457" y="5627"/>
                  </a:cubicBezTo>
                  <a:cubicBezTo>
                    <a:pt x="432" y="5562"/>
                    <a:pt x="412" y="5496"/>
                    <a:pt x="393" y="5429"/>
                  </a:cubicBezTo>
                  <a:lnTo>
                    <a:pt x="393" y="5429"/>
                  </a:lnTo>
                  <a:cubicBezTo>
                    <a:pt x="394" y="5431"/>
                    <a:pt x="394" y="5432"/>
                    <a:pt x="394" y="5434"/>
                  </a:cubicBezTo>
                  <a:cubicBezTo>
                    <a:pt x="394" y="5431"/>
                    <a:pt x="393" y="5428"/>
                    <a:pt x="392" y="5425"/>
                  </a:cubicBezTo>
                  <a:lnTo>
                    <a:pt x="392" y="5425"/>
                  </a:lnTo>
                  <a:cubicBezTo>
                    <a:pt x="393" y="5426"/>
                    <a:pt x="393" y="5428"/>
                    <a:pt x="393" y="5429"/>
                  </a:cubicBezTo>
                  <a:lnTo>
                    <a:pt x="393" y="5429"/>
                  </a:lnTo>
                  <a:cubicBezTo>
                    <a:pt x="393" y="5428"/>
                    <a:pt x="393" y="5426"/>
                    <a:pt x="392" y="5424"/>
                  </a:cubicBezTo>
                  <a:lnTo>
                    <a:pt x="392" y="5424"/>
                  </a:lnTo>
                  <a:cubicBezTo>
                    <a:pt x="392" y="5425"/>
                    <a:pt x="392" y="5425"/>
                    <a:pt x="392" y="5425"/>
                  </a:cubicBezTo>
                  <a:lnTo>
                    <a:pt x="392" y="5425"/>
                  </a:lnTo>
                  <a:cubicBezTo>
                    <a:pt x="392" y="5425"/>
                    <a:pt x="392" y="5424"/>
                    <a:pt x="392" y="5424"/>
                  </a:cubicBezTo>
                  <a:lnTo>
                    <a:pt x="392" y="5424"/>
                  </a:lnTo>
                  <a:cubicBezTo>
                    <a:pt x="392" y="5424"/>
                    <a:pt x="392" y="5424"/>
                    <a:pt x="392" y="5424"/>
                  </a:cubicBezTo>
                  <a:lnTo>
                    <a:pt x="392" y="5424"/>
                  </a:lnTo>
                  <a:cubicBezTo>
                    <a:pt x="392" y="5424"/>
                    <a:pt x="392" y="5423"/>
                    <a:pt x="392" y="5423"/>
                  </a:cubicBezTo>
                  <a:lnTo>
                    <a:pt x="389" y="5413"/>
                  </a:lnTo>
                  <a:lnTo>
                    <a:pt x="392" y="5421"/>
                  </a:lnTo>
                  <a:cubicBezTo>
                    <a:pt x="370" y="5329"/>
                    <a:pt x="354" y="5236"/>
                    <a:pt x="344" y="5144"/>
                  </a:cubicBezTo>
                  <a:cubicBezTo>
                    <a:pt x="332" y="5022"/>
                    <a:pt x="327" y="4900"/>
                    <a:pt x="327" y="4778"/>
                  </a:cubicBezTo>
                  <a:lnTo>
                    <a:pt x="327" y="4770"/>
                  </a:lnTo>
                  <a:cubicBezTo>
                    <a:pt x="337" y="4544"/>
                    <a:pt x="359" y="4318"/>
                    <a:pt x="394" y="4093"/>
                  </a:cubicBezTo>
                  <a:cubicBezTo>
                    <a:pt x="420" y="3920"/>
                    <a:pt x="458" y="3748"/>
                    <a:pt x="507" y="3578"/>
                  </a:cubicBezTo>
                  <a:lnTo>
                    <a:pt x="507" y="3578"/>
                  </a:lnTo>
                  <a:cubicBezTo>
                    <a:pt x="506" y="3581"/>
                    <a:pt x="506" y="3583"/>
                    <a:pt x="505" y="3585"/>
                  </a:cubicBezTo>
                  <a:lnTo>
                    <a:pt x="505" y="3585"/>
                  </a:lnTo>
                  <a:cubicBezTo>
                    <a:pt x="603" y="3254"/>
                    <a:pt x="720" y="2930"/>
                    <a:pt x="837" y="2605"/>
                  </a:cubicBezTo>
                  <a:cubicBezTo>
                    <a:pt x="905" y="2418"/>
                    <a:pt x="971" y="2230"/>
                    <a:pt x="1039" y="2043"/>
                  </a:cubicBezTo>
                  <a:cubicBezTo>
                    <a:pt x="1060" y="2021"/>
                    <a:pt x="1082" y="1999"/>
                    <a:pt x="1101" y="1976"/>
                  </a:cubicBezTo>
                  <a:cubicBezTo>
                    <a:pt x="1139" y="1937"/>
                    <a:pt x="1176" y="1896"/>
                    <a:pt x="1212" y="1853"/>
                  </a:cubicBezTo>
                  <a:close/>
                  <a:moveTo>
                    <a:pt x="936" y="1"/>
                  </a:moveTo>
                  <a:cubicBezTo>
                    <a:pt x="847" y="1"/>
                    <a:pt x="759" y="62"/>
                    <a:pt x="710" y="134"/>
                  </a:cubicBezTo>
                  <a:cubicBezTo>
                    <a:pt x="633" y="248"/>
                    <a:pt x="574" y="376"/>
                    <a:pt x="517" y="503"/>
                  </a:cubicBezTo>
                  <a:cubicBezTo>
                    <a:pt x="460" y="629"/>
                    <a:pt x="411" y="759"/>
                    <a:pt x="367" y="891"/>
                  </a:cubicBezTo>
                  <a:cubicBezTo>
                    <a:pt x="319" y="1039"/>
                    <a:pt x="284" y="1188"/>
                    <a:pt x="248" y="1340"/>
                  </a:cubicBezTo>
                  <a:cubicBezTo>
                    <a:pt x="238" y="1386"/>
                    <a:pt x="230" y="1432"/>
                    <a:pt x="221" y="1479"/>
                  </a:cubicBezTo>
                  <a:cubicBezTo>
                    <a:pt x="208" y="1552"/>
                    <a:pt x="194" y="1623"/>
                    <a:pt x="185" y="1696"/>
                  </a:cubicBezTo>
                  <a:cubicBezTo>
                    <a:pt x="172" y="1810"/>
                    <a:pt x="161" y="1929"/>
                    <a:pt x="177" y="2043"/>
                  </a:cubicBezTo>
                  <a:cubicBezTo>
                    <a:pt x="188" y="2132"/>
                    <a:pt x="230" y="2211"/>
                    <a:pt x="299" y="2269"/>
                  </a:cubicBezTo>
                  <a:cubicBezTo>
                    <a:pt x="359" y="2324"/>
                    <a:pt x="438" y="2353"/>
                    <a:pt x="519" y="2353"/>
                  </a:cubicBezTo>
                  <a:cubicBezTo>
                    <a:pt x="537" y="2353"/>
                    <a:pt x="555" y="2351"/>
                    <a:pt x="572" y="2348"/>
                  </a:cubicBezTo>
                  <a:cubicBezTo>
                    <a:pt x="588" y="2345"/>
                    <a:pt x="604" y="2341"/>
                    <a:pt x="620" y="2336"/>
                  </a:cubicBezTo>
                  <a:lnTo>
                    <a:pt x="620" y="2336"/>
                  </a:lnTo>
                  <a:cubicBezTo>
                    <a:pt x="555" y="2515"/>
                    <a:pt x="489" y="2694"/>
                    <a:pt x="424" y="2872"/>
                  </a:cubicBezTo>
                  <a:cubicBezTo>
                    <a:pt x="371" y="3018"/>
                    <a:pt x="322" y="3162"/>
                    <a:pt x="275" y="3308"/>
                  </a:cubicBezTo>
                  <a:cubicBezTo>
                    <a:pt x="205" y="3515"/>
                    <a:pt x="148" y="3727"/>
                    <a:pt x="107" y="3943"/>
                  </a:cubicBezTo>
                  <a:cubicBezTo>
                    <a:pt x="63" y="4174"/>
                    <a:pt x="33" y="4406"/>
                    <a:pt x="17" y="4639"/>
                  </a:cubicBezTo>
                  <a:cubicBezTo>
                    <a:pt x="1" y="4856"/>
                    <a:pt x="7" y="5074"/>
                    <a:pt x="36" y="5290"/>
                  </a:cubicBezTo>
                  <a:cubicBezTo>
                    <a:pt x="69" y="5518"/>
                    <a:pt x="128" y="5750"/>
                    <a:pt x="246" y="5950"/>
                  </a:cubicBezTo>
                  <a:cubicBezTo>
                    <a:pt x="351" y="6125"/>
                    <a:pt x="514" y="6284"/>
                    <a:pt x="729" y="6300"/>
                  </a:cubicBezTo>
                  <a:cubicBezTo>
                    <a:pt x="732" y="6300"/>
                    <a:pt x="735" y="6300"/>
                    <a:pt x="738" y="6300"/>
                  </a:cubicBezTo>
                  <a:cubicBezTo>
                    <a:pt x="741" y="6300"/>
                    <a:pt x="743" y="6300"/>
                    <a:pt x="747" y="6298"/>
                  </a:cubicBezTo>
                  <a:cubicBezTo>
                    <a:pt x="840" y="6298"/>
                    <a:pt x="924" y="6243"/>
                    <a:pt x="982" y="6175"/>
                  </a:cubicBezTo>
                  <a:cubicBezTo>
                    <a:pt x="1011" y="6140"/>
                    <a:pt x="1033" y="6102"/>
                    <a:pt x="1046" y="6059"/>
                  </a:cubicBezTo>
                  <a:cubicBezTo>
                    <a:pt x="1060" y="6011"/>
                    <a:pt x="1076" y="5962"/>
                    <a:pt x="1087" y="5913"/>
                  </a:cubicBezTo>
                  <a:cubicBezTo>
                    <a:pt x="1111" y="5795"/>
                    <a:pt x="1131" y="5674"/>
                    <a:pt x="1155" y="5556"/>
                  </a:cubicBezTo>
                  <a:cubicBezTo>
                    <a:pt x="1218" y="5212"/>
                    <a:pt x="1256" y="4864"/>
                    <a:pt x="1290" y="4516"/>
                  </a:cubicBezTo>
                  <a:cubicBezTo>
                    <a:pt x="1323" y="4166"/>
                    <a:pt x="1351" y="3816"/>
                    <a:pt x="1378" y="3466"/>
                  </a:cubicBezTo>
                  <a:cubicBezTo>
                    <a:pt x="1391" y="3293"/>
                    <a:pt x="1405" y="3123"/>
                    <a:pt x="1418" y="2952"/>
                  </a:cubicBezTo>
                  <a:cubicBezTo>
                    <a:pt x="1441" y="2654"/>
                    <a:pt x="1464" y="2355"/>
                    <a:pt x="1505" y="2060"/>
                  </a:cubicBezTo>
                  <a:cubicBezTo>
                    <a:pt x="1538" y="1832"/>
                    <a:pt x="1586" y="1609"/>
                    <a:pt x="1646" y="1389"/>
                  </a:cubicBezTo>
                  <a:cubicBezTo>
                    <a:pt x="1684" y="1259"/>
                    <a:pt x="1725" y="1130"/>
                    <a:pt x="1774" y="1003"/>
                  </a:cubicBezTo>
                  <a:cubicBezTo>
                    <a:pt x="1802" y="930"/>
                    <a:pt x="1832" y="856"/>
                    <a:pt x="1861" y="783"/>
                  </a:cubicBezTo>
                  <a:lnTo>
                    <a:pt x="1866" y="772"/>
                  </a:lnTo>
                  <a:lnTo>
                    <a:pt x="1988" y="512"/>
                  </a:lnTo>
                  <a:cubicBezTo>
                    <a:pt x="2029" y="424"/>
                    <a:pt x="2073" y="335"/>
                    <a:pt x="2106" y="243"/>
                  </a:cubicBezTo>
                  <a:cubicBezTo>
                    <a:pt x="2153" y="119"/>
                    <a:pt x="2052" y="13"/>
                    <a:pt x="1944" y="13"/>
                  </a:cubicBezTo>
                  <a:cubicBezTo>
                    <a:pt x="1902" y="13"/>
                    <a:pt x="1858" y="30"/>
                    <a:pt x="1821" y="69"/>
                  </a:cubicBezTo>
                  <a:cubicBezTo>
                    <a:pt x="1788" y="105"/>
                    <a:pt x="1761" y="148"/>
                    <a:pt x="1741" y="194"/>
                  </a:cubicBezTo>
                  <a:cubicBezTo>
                    <a:pt x="1726" y="226"/>
                    <a:pt x="1714" y="257"/>
                    <a:pt x="1699" y="289"/>
                  </a:cubicBezTo>
                  <a:cubicBezTo>
                    <a:pt x="1685" y="325"/>
                    <a:pt x="1669" y="362"/>
                    <a:pt x="1654" y="398"/>
                  </a:cubicBezTo>
                  <a:cubicBezTo>
                    <a:pt x="1628" y="460"/>
                    <a:pt x="1600" y="522"/>
                    <a:pt x="1578" y="585"/>
                  </a:cubicBezTo>
                  <a:cubicBezTo>
                    <a:pt x="1554" y="647"/>
                    <a:pt x="1530" y="708"/>
                    <a:pt x="1508" y="770"/>
                  </a:cubicBezTo>
                  <a:cubicBezTo>
                    <a:pt x="1430" y="924"/>
                    <a:pt x="1348" y="1074"/>
                    <a:pt x="1258" y="1221"/>
                  </a:cubicBezTo>
                  <a:cubicBezTo>
                    <a:pt x="1204" y="1308"/>
                    <a:pt x="1147" y="1392"/>
                    <a:pt x="1085" y="1475"/>
                  </a:cubicBezTo>
                  <a:cubicBezTo>
                    <a:pt x="1070" y="1470"/>
                    <a:pt x="1055" y="1468"/>
                    <a:pt x="1040" y="1468"/>
                  </a:cubicBezTo>
                  <a:cubicBezTo>
                    <a:pt x="981" y="1468"/>
                    <a:pt x="925" y="1504"/>
                    <a:pt x="903" y="1563"/>
                  </a:cubicBezTo>
                  <a:lnTo>
                    <a:pt x="826" y="1774"/>
                  </a:lnTo>
                  <a:cubicBezTo>
                    <a:pt x="797" y="1804"/>
                    <a:pt x="767" y="1832"/>
                    <a:pt x="737" y="1861"/>
                  </a:cubicBezTo>
                  <a:cubicBezTo>
                    <a:pt x="704" y="1889"/>
                    <a:pt x="671" y="1918"/>
                    <a:pt x="634" y="1945"/>
                  </a:cubicBezTo>
                  <a:cubicBezTo>
                    <a:pt x="615" y="1957"/>
                    <a:pt x="595" y="1970"/>
                    <a:pt x="574" y="1984"/>
                  </a:cubicBezTo>
                  <a:cubicBezTo>
                    <a:pt x="566" y="1988"/>
                    <a:pt x="561" y="1989"/>
                    <a:pt x="553" y="1992"/>
                  </a:cubicBezTo>
                  <a:cubicBezTo>
                    <a:pt x="545" y="1995"/>
                    <a:pt x="538" y="1999"/>
                    <a:pt x="530" y="2000"/>
                  </a:cubicBezTo>
                  <a:lnTo>
                    <a:pt x="523" y="2002"/>
                  </a:lnTo>
                  <a:lnTo>
                    <a:pt x="522" y="2000"/>
                  </a:lnTo>
                  <a:cubicBezTo>
                    <a:pt x="520" y="1999"/>
                    <a:pt x="519" y="1999"/>
                    <a:pt x="519" y="1997"/>
                  </a:cubicBezTo>
                  <a:lnTo>
                    <a:pt x="517" y="1995"/>
                  </a:lnTo>
                  <a:cubicBezTo>
                    <a:pt x="515" y="1988"/>
                    <a:pt x="514" y="1980"/>
                    <a:pt x="514" y="1972"/>
                  </a:cubicBezTo>
                  <a:cubicBezTo>
                    <a:pt x="509" y="1934"/>
                    <a:pt x="509" y="1896"/>
                    <a:pt x="509" y="1858"/>
                  </a:cubicBezTo>
                  <a:cubicBezTo>
                    <a:pt x="512" y="1793"/>
                    <a:pt x="519" y="1728"/>
                    <a:pt x="527" y="1661"/>
                  </a:cubicBezTo>
                  <a:cubicBezTo>
                    <a:pt x="552" y="1494"/>
                    <a:pt x="595" y="1331"/>
                    <a:pt x="634" y="1168"/>
                  </a:cubicBezTo>
                  <a:cubicBezTo>
                    <a:pt x="677" y="1020"/>
                    <a:pt x="729" y="876"/>
                    <a:pt x="791" y="735"/>
                  </a:cubicBezTo>
                  <a:lnTo>
                    <a:pt x="791" y="735"/>
                  </a:lnTo>
                  <a:cubicBezTo>
                    <a:pt x="789" y="739"/>
                    <a:pt x="788" y="742"/>
                    <a:pt x="786" y="745"/>
                  </a:cubicBezTo>
                  <a:lnTo>
                    <a:pt x="791" y="734"/>
                  </a:lnTo>
                  <a:cubicBezTo>
                    <a:pt x="835" y="636"/>
                    <a:pt x="883" y="538"/>
                    <a:pt x="935" y="443"/>
                  </a:cubicBezTo>
                  <a:cubicBezTo>
                    <a:pt x="946" y="447"/>
                    <a:pt x="957" y="450"/>
                    <a:pt x="968" y="454"/>
                  </a:cubicBezTo>
                  <a:cubicBezTo>
                    <a:pt x="981" y="456"/>
                    <a:pt x="993" y="457"/>
                    <a:pt x="1006" y="457"/>
                  </a:cubicBezTo>
                  <a:cubicBezTo>
                    <a:pt x="1039" y="457"/>
                    <a:pt x="1072" y="448"/>
                    <a:pt x="1101" y="430"/>
                  </a:cubicBezTo>
                  <a:cubicBezTo>
                    <a:pt x="1185" y="376"/>
                    <a:pt x="1202" y="270"/>
                    <a:pt x="1157" y="184"/>
                  </a:cubicBezTo>
                  <a:cubicBezTo>
                    <a:pt x="1117" y="115"/>
                    <a:pt x="1079" y="40"/>
                    <a:pt x="1000" y="12"/>
                  </a:cubicBezTo>
                  <a:cubicBezTo>
                    <a:pt x="979" y="4"/>
                    <a:pt x="957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4" name="Google Shape;8104;p17"/>
            <p:cNvSpPr/>
            <p:nvPr/>
          </p:nvSpPr>
          <p:spPr>
            <a:xfrm>
              <a:off x="4892470" y="1401735"/>
              <a:ext cx="44466" cy="95885"/>
            </a:xfrm>
            <a:custGeom>
              <a:avLst/>
              <a:gdLst/>
              <a:ahLst/>
              <a:cxnLst/>
              <a:rect l="l" t="t" r="r" b="b"/>
              <a:pathLst>
                <a:path w="1530" h="3299" extrusionOk="0">
                  <a:moveTo>
                    <a:pt x="1345" y="0"/>
                  </a:moveTo>
                  <a:cubicBezTo>
                    <a:pt x="1280" y="0"/>
                    <a:pt x="1220" y="35"/>
                    <a:pt x="1188" y="94"/>
                  </a:cubicBezTo>
                  <a:cubicBezTo>
                    <a:pt x="1104" y="248"/>
                    <a:pt x="1041" y="411"/>
                    <a:pt x="979" y="575"/>
                  </a:cubicBezTo>
                  <a:cubicBezTo>
                    <a:pt x="976" y="583"/>
                    <a:pt x="973" y="590"/>
                    <a:pt x="969" y="598"/>
                  </a:cubicBezTo>
                  <a:cubicBezTo>
                    <a:pt x="962" y="613"/>
                    <a:pt x="952" y="631"/>
                    <a:pt x="944" y="647"/>
                  </a:cubicBezTo>
                  <a:cubicBezTo>
                    <a:pt x="871" y="776"/>
                    <a:pt x="797" y="905"/>
                    <a:pt x="721" y="1031"/>
                  </a:cubicBezTo>
                  <a:cubicBezTo>
                    <a:pt x="624" y="1186"/>
                    <a:pt x="526" y="1338"/>
                    <a:pt x="427" y="1492"/>
                  </a:cubicBezTo>
                  <a:cubicBezTo>
                    <a:pt x="379" y="1565"/>
                    <a:pt x="330" y="1636"/>
                    <a:pt x="281" y="1709"/>
                  </a:cubicBezTo>
                  <a:cubicBezTo>
                    <a:pt x="237" y="1775"/>
                    <a:pt x="191" y="1842"/>
                    <a:pt x="142" y="1904"/>
                  </a:cubicBezTo>
                  <a:cubicBezTo>
                    <a:pt x="51" y="1935"/>
                    <a:pt x="1" y="2033"/>
                    <a:pt x="29" y="2125"/>
                  </a:cubicBezTo>
                  <a:cubicBezTo>
                    <a:pt x="53" y="2196"/>
                    <a:pt x="116" y="2247"/>
                    <a:pt x="191" y="2255"/>
                  </a:cubicBezTo>
                  <a:cubicBezTo>
                    <a:pt x="196" y="2255"/>
                    <a:pt x="201" y="2256"/>
                    <a:pt x="206" y="2256"/>
                  </a:cubicBezTo>
                  <a:cubicBezTo>
                    <a:pt x="288" y="2256"/>
                    <a:pt x="350" y="2207"/>
                    <a:pt x="400" y="2141"/>
                  </a:cubicBezTo>
                  <a:cubicBezTo>
                    <a:pt x="460" y="2063"/>
                    <a:pt x="512" y="1981"/>
                    <a:pt x="566" y="1900"/>
                  </a:cubicBezTo>
                  <a:lnTo>
                    <a:pt x="596" y="1851"/>
                  </a:lnTo>
                  <a:lnTo>
                    <a:pt x="596" y="1851"/>
                  </a:lnTo>
                  <a:cubicBezTo>
                    <a:pt x="593" y="1873"/>
                    <a:pt x="588" y="1896"/>
                    <a:pt x="585" y="1919"/>
                  </a:cubicBezTo>
                  <a:cubicBezTo>
                    <a:pt x="553" y="2108"/>
                    <a:pt x="520" y="2299"/>
                    <a:pt x="499" y="2491"/>
                  </a:cubicBezTo>
                  <a:cubicBezTo>
                    <a:pt x="479" y="2700"/>
                    <a:pt x="461" y="2907"/>
                    <a:pt x="453" y="3118"/>
                  </a:cubicBezTo>
                  <a:cubicBezTo>
                    <a:pt x="447" y="3210"/>
                    <a:pt x="515" y="3289"/>
                    <a:pt x="605" y="3298"/>
                  </a:cubicBezTo>
                  <a:lnTo>
                    <a:pt x="620" y="3298"/>
                  </a:lnTo>
                  <a:cubicBezTo>
                    <a:pt x="702" y="3298"/>
                    <a:pt x="784" y="3232"/>
                    <a:pt x="787" y="3145"/>
                  </a:cubicBezTo>
                  <a:cubicBezTo>
                    <a:pt x="791" y="2986"/>
                    <a:pt x="799" y="2825"/>
                    <a:pt x="813" y="2667"/>
                  </a:cubicBezTo>
                  <a:cubicBezTo>
                    <a:pt x="819" y="2592"/>
                    <a:pt x="824" y="2521"/>
                    <a:pt x="835" y="2445"/>
                  </a:cubicBezTo>
                  <a:cubicBezTo>
                    <a:pt x="846" y="2367"/>
                    <a:pt x="854" y="2291"/>
                    <a:pt x="865" y="2215"/>
                  </a:cubicBezTo>
                  <a:cubicBezTo>
                    <a:pt x="879" y="2128"/>
                    <a:pt x="895" y="2040"/>
                    <a:pt x="909" y="1951"/>
                  </a:cubicBezTo>
                  <a:cubicBezTo>
                    <a:pt x="920" y="1877"/>
                    <a:pt x="939" y="1804"/>
                    <a:pt x="955" y="1729"/>
                  </a:cubicBezTo>
                  <a:cubicBezTo>
                    <a:pt x="971" y="1660"/>
                    <a:pt x="987" y="1592"/>
                    <a:pt x="1007" y="1522"/>
                  </a:cubicBezTo>
                  <a:cubicBezTo>
                    <a:pt x="1031" y="1438"/>
                    <a:pt x="1057" y="1353"/>
                    <a:pt x="1080" y="1269"/>
                  </a:cubicBezTo>
                  <a:cubicBezTo>
                    <a:pt x="1102" y="1205"/>
                    <a:pt x="1126" y="1142"/>
                    <a:pt x="1148" y="1079"/>
                  </a:cubicBezTo>
                  <a:cubicBezTo>
                    <a:pt x="1171" y="1022"/>
                    <a:pt x="1190" y="960"/>
                    <a:pt x="1213" y="903"/>
                  </a:cubicBezTo>
                  <a:cubicBezTo>
                    <a:pt x="1243" y="826"/>
                    <a:pt x="1275" y="750"/>
                    <a:pt x="1305" y="674"/>
                  </a:cubicBezTo>
                  <a:cubicBezTo>
                    <a:pt x="1329" y="631"/>
                    <a:pt x="1351" y="585"/>
                    <a:pt x="1372" y="545"/>
                  </a:cubicBezTo>
                  <a:cubicBezTo>
                    <a:pt x="1392" y="504"/>
                    <a:pt x="1414" y="463"/>
                    <a:pt x="1433" y="420"/>
                  </a:cubicBezTo>
                  <a:cubicBezTo>
                    <a:pt x="1448" y="392"/>
                    <a:pt x="1462" y="363"/>
                    <a:pt x="1476" y="335"/>
                  </a:cubicBezTo>
                  <a:cubicBezTo>
                    <a:pt x="1498" y="289"/>
                    <a:pt x="1512" y="240"/>
                    <a:pt x="1519" y="189"/>
                  </a:cubicBezTo>
                  <a:cubicBezTo>
                    <a:pt x="1530" y="104"/>
                    <a:pt x="1462" y="21"/>
                    <a:pt x="1381" y="4"/>
                  </a:cubicBezTo>
                  <a:cubicBezTo>
                    <a:pt x="1369" y="2"/>
                    <a:pt x="1357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5" name="Google Shape;8105;p17"/>
            <p:cNvSpPr/>
            <p:nvPr/>
          </p:nvSpPr>
          <p:spPr>
            <a:xfrm>
              <a:off x="4782929" y="1735155"/>
              <a:ext cx="37200" cy="99635"/>
            </a:xfrm>
            <a:custGeom>
              <a:avLst/>
              <a:gdLst/>
              <a:ahLst/>
              <a:cxnLst/>
              <a:rect l="l" t="t" r="r" b="b"/>
              <a:pathLst>
                <a:path w="1280" h="3428" extrusionOk="0">
                  <a:moveTo>
                    <a:pt x="1095" y="0"/>
                  </a:moveTo>
                  <a:cubicBezTo>
                    <a:pt x="1037" y="0"/>
                    <a:pt x="983" y="28"/>
                    <a:pt x="949" y="75"/>
                  </a:cubicBezTo>
                  <a:cubicBezTo>
                    <a:pt x="935" y="93"/>
                    <a:pt x="922" y="108"/>
                    <a:pt x="909" y="127"/>
                  </a:cubicBezTo>
                  <a:cubicBezTo>
                    <a:pt x="860" y="197"/>
                    <a:pt x="832" y="279"/>
                    <a:pt x="798" y="359"/>
                  </a:cubicBezTo>
                  <a:cubicBezTo>
                    <a:pt x="783" y="397"/>
                    <a:pt x="768" y="436"/>
                    <a:pt x="753" y="476"/>
                  </a:cubicBezTo>
                  <a:cubicBezTo>
                    <a:pt x="708" y="599"/>
                    <a:pt x="675" y="724"/>
                    <a:pt x="650" y="852"/>
                  </a:cubicBezTo>
                  <a:cubicBezTo>
                    <a:pt x="566" y="1028"/>
                    <a:pt x="477" y="1201"/>
                    <a:pt x="387" y="1373"/>
                  </a:cubicBezTo>
                  <a:cubicBezTo>
                    <a:pt x="257" y="1625"/>
                    <a:pt x="129" y="1880"/>
                    <a:pt x="32" y="2147"/>
                  </a:cubicBezTo>
                  <a:cubicBezTo>
                    <a:pt x="1" y="2241"/>
                    <a:pt x="50" y="2340"/>
                    <a:pt x="142" y="2374"/>
                  </a:cubicBezTo>
                  <a:cubicBezTo>
                    <a:pt x="162" y="2381"/>
                    <a:pt x="183" y="2384"/>
                    <a:pt x="203" y="2384"/>
                  </a:cubicBezTo>
                  <a:cubicBezTo>
                    <a:pt x="275" y="2384"/>
                    <a:pt x="342" y="2341"/>
                    <a:pt x="369" y="2271"/>
                  </a:cubicBezTo>
                  <a:cubicBezTo>
                    <a:pt x="395" y="2200"/>
                    <a:pt x="419" y="2130"/>
                    <a:pt x="444" y="2060"/>
                  </a:cubicBezTo>
                  <a:cubicBezTo>
                    <a:pt x="474" y="1984"/>
                    <a:pt x="507" y="1908"/>
                    <a:pt x="540" y="1834"/>
                  </a:cubicBezTo>
                  <a:cubicBezTo>
                    <a:pt x="552" y="1810"/>
                    <a:pt x="563" y="1786"/>
                    <a:pt x="575" y="1761"/>
                  </a:cubicBezTo>
                  <a:lnTo>
                    <a:pt x="575" y="1761"/>
                  </a:lnTo>
                  <a:cubicBezTo>
                    <a:pt x="574" y="1889"/>
                    <a:pt x="574" y="2016"/>
                    <a:pt x="575" y="2143"/>
                  </a:cubicBezTo>
                  <a:cubicBezTo>
                    <a:pt x="578" y="2334"/>
                    <a:pt x="582" y="2524"/>
                    <a:pt x="578" y="2716"/>
                  </a:cubicBezTo>
                  <a:lnTo>
                    <a:pt x="578" y="2741"/>
                  </a:lnTo>
                  <a:lnTo>
                    <a:pt x="578" y="2774"/>
                  </a:lnTo>
                  <a:lnTo>
                    <a:pt x="578" y="2793"/>
                  </a:lnTo>
                  <a:lnTo>
                    <a:pt x="578" y="2804"/>
                  </a:lnTo>
                  <a:cubicBezTo>
                    <a:pt x="577" y="2877"/>
                    <a:pt x="575" y="2948"/>
                    <a:pt x="572" y="3020"/>
                  </a:cubicBezTo>
                  <a:cubicBezTo>
                    <a:pt x="567" y="3107"/>
                    <a:pt x="555" y="3197"/>
                    <a:pt x="571" y="3284"/>
                  </a:cubicBezTo>
                  <a:cubicBezTo>
                    <a:pt x="586" y="3366"/>
                    <a:pt x="658" y="3426"/>
                    <a:pt x="741" y="3428"/>
                  </a:cubicBezTo>
                  <a:cubicBezTo>
                    <a:pt x="753" y="3428"/>
                    <a:pt x="762" y="3428"/>
                    <a:pt x="772" y="3426"/>
                  </a:cubicBezTo>
                  <a:cubicBezTo>
                    <a:pt x="867" y="3407"/>
                    <a:pt x="930" y="3316"/>
                    <a:pt x="914" y="3221"/>
                  </a:cubicBezTo>
                  <a:cubicBezTo>
                    <a:pt x="912" y="3216"/>
                    <a:pt x="911" y="3209"/>
                    <a:pt x="911" y="3205"/>
                  </a:cubicBezTo>
                  <a:lnTo>
                    <a:pt x="911" y="3203"/>
                  </a:lnTo>
                  <a:cubicBezTo>
                    <a:pt x="922" y="2980"/>
                    <a:pt x="916" y="2755"/>
                    <a:pt x="911" y="2530"/>
                  </a:cubicBezTo>
                  <a:cubicBezTo>
                    <a:pt x="906" y="2306"/>
                    <a:pt x="895" y="2079"/>
                    <a:pt x="898" y="1854"/>
                  </a:cubicBezTo>
                  <a:lnTo>
                    <a:pt x="898" y="1854"/>
                  </a:lnTo>
                  <a:lnTo>
                    <a:pt x="898" y="1875"/>
                  </a:lnTo>
                  <a:cubicBezTo>
                    <a:pt x="900" y="1791"/>
                    <a:pt x="901" y="1707"/>
                    <a:pt x="903" y="1623"/>
                  </a:cubicBezTo>
                  <a:cubicBezTo>
                    <a:pt x="905" y="1552"/>
                    <a:pt x="911" y="1482"/>
                    <a:pt x="916" y="1413"/>
                  </a:cubicBezTo>
                  <a:cubicBezTo>
                    <a:pt x="925" y="1277"/>
                    <a:pt x="943" y="1144"/>
                    <a:pt x="958" y="1009"/>
                  </a:cubicBezTo>
                  <a:lnTo>
                    <a:pt x="965" y="973"/>
                  </a:lnTo>
                  <a:cubicBezTo>
                    <a:pt x="1018" y="860"/>
                    <a:pt x="1072" y="746"/>
                    <a:pt x="1123" y="632"/>
                  </a:cubicBezTo>
                  <a:cubicBezTo>
                    <a:pt x="1155" y="566"/>
                    <a:pt x="1185" y="499"/>
                    <a:pt x="1210" y="430"/>
                  </a:cubicBezTo>
                  <a:cubicBezTo>
                    <a:pt x="1224" y="395"/>
                    <a:pt x="1239" y="360"/>
                    <a:pt x="1250" y="325"/>
                  </a:cubicBezTo>
                  <a:cubicBezTo>
                    <a:pt x="1261" y="297"/>
                    <a:pt x="1269" y="268"/>
                    <a:pt x="1275" y="240"/>
                  </a:cubicBezTo>
                  <a:cubicBezTo>
                    <a:pt x="1280" y="200"/>
                    <a:pt x="1277" y="161"/>
                    <a:pt x="1264" y="124"/>
                  </a:cubicBezTo>
                  <a:cubicBezTo>
                    <a:pt x="1242" y="55"/>
                    <a:pt x="1180" y="7"/>
                    <a:pt x="1109" y="1"/>
                  </a:cubicBezTo>
                  <a:cubicBezTo>
                    <a:pt x="1104" y="0"/>
                    <a:pt x="110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6" name="Google Shape;8106;p17"/>
            <p:cNvSpPr/>
            <p:nvPr/>
          </p:nvSpPr>
          <p:spPr>
            <a:xfrm>
              <a:off x="4806994" y="1740096"/>
              <a:ext cx="68675" cy="146429"/>
            </a:xfrm>
            <a:custGeom>
              <a:avLst/>
              <a:gdLst/>
              <a:ahLst/>
              <a:cxnLst/>
              <a:rect l="l" t="t" r="r" b="b"/>
              <a:pathLst>
                <a:path w="2363" h="5038" extrusionOk="0">
                  <a:moveTo>
                    <a:pt x="2129" y="1"/>
                  </a:moveTo>
                  <a:cubicBezTo>
                    <a:pt x="2082" y="1"/>
                    <a:pt x="2036" y="12"/>
                    <a:pt x="1994" y="33"/>
                  </a:cubicBezTo>
                  <a:cubicBezTo>
                    <a:pt x="1924" y="70"/>
                    <a:pt x="1876" y="133"/>
                    <a:pt x="1837" y="198"/>
                  </a:cubicBezTo>
                  <a:cubicBezTo>
                    <a:pt x="1753" y="337"/>
                    <a:pt x="1680" y="485"/>
                    <a:pt x="1622" y="636"/>
                  </a:cubicBezTo>
                  <a:cubicBezTo>
                    <a:pt x="1356" y="1305"/>
                    <a:pt x="1113" y="1982"/>
                    <a:pt x="870" y="2658"/>
                  </a:cubicBezTo>
                  <a:cubicBezTo>
                    <a:pt x="607" y="3383"/>
                    <a:pt x="342" y="4106"/>
                    <a:pt x="37" y="4816"/>
                  </a:cubicBezTo>
                  <a:cubicBezTo>
                    <a:pt x="1" y="4898"/>
                    <a:pt x="54" y="4998"/>
                    <a:pt x="135" y="5028"/>
                  </a:cubicBezTo>
                  <a:cubicBezTo>
                    <a:pt x="152" y="5034"/>
                    <a:pt x="171" y="5037"/>
                    <a:pt x="190" y="5037"/>
                  </a:cubicBezTo>
                  <a:cubicBezTo>
                    <a:pt x="260" y="5037"/>
                    <a:pt x="322" y="4994"/>
                    <a:pt x="347" y="4930"/>
                  </a:cubicBezTo>
                  <a:cubicBezTo>
                    <a:pt x="360" y="4893"/>
                    <a:pt x="373" y="4855"/>
                    <a:pt x="387" y="4819"/>
                  </a:cubicBezTo>
                  <a:cubicBezTo>
                    <a:pt x="518" y="4471"/>
                    <a:pt x="654" y="4122"/>
                    <a:pt x="787" y="3772"/>
                  </a:cubicBezTo>
                  <a:cubicBezTo>
                    <a:pt x="920" y="3424"/>
                    <a:pt x="1047" y="3074"/>
                    <a:pt x="1177" y="2724"/>
                  </a:cubicBezTo>
                  <a:cubicBezTo>
                    <a:pt x="1303" y="2384"/>
                    <a:pt x="1432" y="2044"/>
                    <a:pt x="1560" y="1703"/>
                  </a:cubicBezTo>
                  <a:cubicBezTo>
                    <a:pt x="1683" y="1381"/>
                    <a:pt x="1811" y="1061"/>
                    <a:pt x="1944" y="741"/>
                  </a:cubicBezTo>
                  <a:lnTo>
                    <a:pt x="1944" y="741"/>
                  </a:lnTo>
                  <a:cubicBezTo>
                    <a:pt x="1941" y="747"/>
                    <a:pt x="1938" y="755"/>
                    <a:pt x="1935" y="762"/>
                  </a:cubicBezTo>
                  <a:cubicBezTo>
                    <a:pt x="1984" y="649"/>
                    <a:pt x="2039" y="538"/>
                    <a:pt x="2101" y="431"/>
                  </a:cubicBezTo>
                  <a:cubicBezTo>
                    <a:pt x="2117" y="407"/>
                    <a:pt x="2133" y="383"/>
                    <a:pt x="2149" y="359"/>
                  </a:cubicBezTo>
                  <a:cubicBezTo>
                    <a:pt x="2155" y="360"/>
                    <a:pt x="2161" y="360"/>
                    <a:pt x="2167" y="360"/>
                  </a:cubicBezTo>
                  <a:cubicBezTo>
                    <a:pt x="2191" y="360"/>
                    <a:pt x="2216" y="355"/>
                    <a:pt x="2237" y="345"/>
                  </a:cubicBezTo>
                  <a:cubicBezTo>
                    <a:pt x="2280" y="325"/>
                    <a:pt x="2313" y="288"/>
                    <a:pt x="2329" y="244"/>
                  </a:cubicBezTo>
                  <a:cubicBezTo>
                    <a:pt x="2362" y="157"/>
                    <a:pt x="2316" y="43"/>
                    <a:pt x="2223" y="16"/>
                  </a:cubicBezTo>
                  <a:cubicBezTo>
                    <a:pt x="2192" y="6"/>
                    <a:pt x="2161" y="1"/>
                    <a:pt x="2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7" name="Google Shape;8107;p17"/>
            <p:cNvSpPr/>
            <p:nvPr/>
          </p:nvSpPr>
          <p:spPr>
            <a:xfrm>
              <a:off x="4856547" y="1765033"/>
              <a:ext cx="122121" cy="108877"/>
            </a:xfrm>
            <a:custGeom>
              <a:avLst/>
              <a:gdLst/>
              <a:ahLst/>
              <a:cxnLst/>
              <a:rect l="l" t="t" r="r" b="b"/>
              <a:pathLst>
                <a:path w="4202" h="3746" extrusionOk="0">
                  <a:moveTo>
                    <a:pt x="4009" y="1"/>
                  </a:moveTo>
                  <a:cubicBezTo>
                    <a:pt x="3992" y="1"/>
                    <a:pt x="3974" y="4"/>
                    <a:pt x="3958" y="10"/>
                  </a:cubicBezTo>
                  <a:cubicBezTo>
                    <a:pt x="3852" y="48"/>
                    <a:pt x="3747" y="78"/>
                    <a:pt x="3638" y="106"/>
                  </a:cubicBezTo>
                  <a:cubicBezTo>
                    <a:pt x="3580" y="120"/>
                    <a:pt x="3519" y="135"/>
                    <a:pt x="3461" y="144"/>
                  </a:cubicBezTo>
                  <a:cubicBezTo>
                    <a:pt x="3390" y="157"/>
                    <a:pt x="3318" y="169"/>
                    <a:pt x="3246" y="181"/>
                  </a:cubicBezTo>
                  <a:cubicBezTo>
                    <a:pt x="3068" y="201"/>
                    <a:pt x="2888" y="222"/>
                    <a:pt x="2710" y="228"/>
                  </a:cubicBezTo>
                  <a:cubicBezTo>
                    <a:pt x="2611" y="231"/>
                    <a:pt x="2511" y="239"/>
                    <a:pt x="2411" y="239"/>
                  </a:cubicBezTo>
                  <a:lnTo>
                    <a:pt x="2109" y="239"/>
                  </a:lnTo>
                  <a:cubicBezTo>
                    <a:pt x="2019" y="234"/>
                    <a:pt x="1927" y="234"/>
                    <a:pt x="1837" y="225"/>
                  </a:cubicBezTo>
                  <a:cubicBezTo>
                    <a:pt x="1784" y="220"/>
                    <a:pt x="1732" y="215"/>
                    <a:pt x="1680" y="209"/>
                  </a:cubicBezTo>
                  <a:cubicBezTo>
                    <a:pt x="1609" y="203"/>
                    <a:pt x="1541" y="190"/>
                    <a:pt x="1471" y="187"/>
                  </a:cubicBezTo>
                  <a:cubicBezTo>
                    <a:pt x="1445" y="185"/>
                    <a:pt x="1419" y="184"/>
                    <a:pt x="1394" y="184"/>
                  </a:cubicBezTo>
                  <a:cubicBezTo>
                    <a:pt x="1315" y="184"/>
                    <a:pt x="1238" y="196"/>
                    <a:pt x="1173" y="250"/>
                  </a:cubicBezTo>
                  <a:cubicBezTo>
                    <a:pt x="1102" y="310"/>
                    <a:pt x="1078" y="399"/>
                    <a:pt x="1088" y="488"/>
                  </a:cubicBezTo>
                  <a:cubicBezTo>
                    <a:pt x="1093" y="543"/>
                    <a:pt x="1112" y="597"/>
                    <a:pt x="1121" y="651"/>
                  </a:cubicBezTo>
                  <a:cubicBezTo>
                    <a:pt x="1129" y="690"/>
                    <a:pt x="1135" y="731"/>
                    <a:pt x="1142" y="771"/>
                  </a:cubicBezTo>
                  <a:cubicBezTo>
                    <a:pt x="1148" y="842"/>
                    <a:pt x="1154" y="912"/>
                    <a:pt x="1154" y="985"/>
                  </a:cubicBezTo>
                  <a:cubicBezTo>
                    <a:pt x="1153" y="1031"/>
                    <a:pt x="1148" y="1077"/>
                    <a:pt x="1142" y="1122"/>
                  </a:cubicBezTo>
                  <a:cubicBezTo>
                    <a:pt x="1105" y="1327"/>
                    <a:pt x="1055" y="1525"/>
                    <a:pt x="999" y="1726"/>
                  </a:cubicBezTo>
                  <a:cubicBezTo>
                    <a:pt x="914" y="2009"/>
                    <a:pt x="822" y="2292"/>
                    <a:pt x="735" y="2576"/>
                  </a:cubicBezTo>
                  <a:cubicBezTo>
                    <a:pt x="706" y="2666"/>
                    <a:pt x="678" y="2755"/>
                    <a:pt x="653" y="2845"/>
                  </a:cubicBezTo>
                  <a:cubicBezTo>
                    <a:pt x="618" y="2702"/>
                    <a:pt x="589" y="2558"/>
                    <a:pt x="559" y="2416"/>
                  </a:cubicBezTo>
                  <a:cubicBezTo>
                    <a:pt x="521" y="2231"/>
                    <a:pt x="488" y="2045"/>
                    <a:pt x="455" y="1862"/>
                  </a:cubicBezTo>
                  <a:cubicBezTo>
                    <a:pt x="420" y="1673"/>
                    <a:pt x="383" y="1483"/>
                    <a:pt x="360" y="1293"/>
                  </a:cubicBezTo>
                  <a:cubicBezTo>
                    <a:pt x="358" y="1263"/>
                    <a:pt x="355" y="1233"/>
                    <a:pt x="355" y="1203"/>
                  </a:cubicBezTo>
                  <a:cubicBezTo>
                    <a:pt x="355" y="1203"/>
                    <a:pt x="355" y="1202"/>
                    <a:pt x="355" y="1202"/>
                  </a:cubicBezTo>
                  <a:cubicBezTo>
                    <a:pt x="380" y="1105"/>
                    <a:pt x="322" y="1005"/>
                    <a:pt x="225" y="983"/>
                  </a:cubicBezTo>
                  <a:cubicBezTo>
                    <a:pt x="211" y="980"/>
                    <a:pt x="197" y="978"/>
                    <a:pt x="183" y="978"/>
                  </a:cubicBezTo>
                  <a:cubicBezTo>
                    <a:pt x="101" y="978"/>
                    <a:pt x="28" y="1035"/>
                    <a:pt x="11" y="1119"/>
                  </a:cubicBezTo>
                  <a:cubicBezTo>
                    <a:pt x="2" y="1172"/>
                    <a:pt x="0" y="1225"/>
                    <a:pt x="10" y="1278"/>
                  </a:cubicBezTo>
                  <a:cubicBezTo>
                    <a:pt x="34" y="1485"/>
                    <a:pt x="83" y="1692"/>
                    <a:pt x="122" y="1897"/>
                  </a:cubicBezTo>
                  <a:cubicBezTo>
                    <a:pt x="159" y="2082"/>
                    <a:pt x="192" y="2267"/>
                    <a:pt x="232" y="2451"/>
                  </a:cubicBezTo>
                  <a:cubicBezTo>
                    <a:pt x="271" y="2642"/>
                    <a:pt x="314" y="2834"/>
                    <a:pt x="355" y="3025"/>
                  </a:cubicBezTo>
                  <a:cubicBezTo>
                    <a:pt x="393" y="3195"/>
                    <a:pt x="431" y="3364"/>
                    <a:pt x="455" y="3535"/>
                  </a:cubicBezTo>
                  <a:cubicBezTo>
                    <a:pt x="456" y="3557"/>
                    <a:pt x="459" y="3579"/>
                    <a:pt x="463" y="3601"/>
                  </a:cubicBezTo>
                  <a:cubicBezTo>
                    <a:pt x="478" y="3677"/>
                    <a:pt x="543" y="3736"/>
                    <a:pt x="621" y="3744"/>
                  </a:cubicBezTo>
                  <a:cubicBezTo>
                    <a:pt x="626" y="3744"/>
                    <a:pt x="630" y="3745"/>
                    <a:pt x="634" y="3745"/>
                  </a:cubicBezTo>
                  <a:cubicBezTo>
                    <a:pt x="698" y="3745"/>
                    <a:pt x="759" y="3709"/>
                    <a:pt x="789" y="3652"/>
                  </a:cubicBezTo>
                  <a:cubicBezTo>
                    <a:pt x="803" y="3622"/>
                    <a:pt x="812" y="3590"/>
                    <a:pt x="816" y="3557"/>
                  </a:cubicBezTo>
                  <a:cubicBezTo>
                    <a:pt x="854" y="3358"/>
                    <a:pt x="907" y="3160"/>
                    <a:pt x="961" y="2962"/>
                  </a:cubicBezTo>
                  <a:lnTo>
                    <a:pt x="961" y="2962"/>
                  </a:lnTo>
                  <a:cubicBezTo>
                    <a:pt x="958" y="2968"/>
                    <a:pt x="957" y="2976"/>
                    <a:pt x="953" y="2982"/>
                  </a:cubicBezTo>
                  <a:cubicBezTo>
                    <a:pt x="979" y="2900"/>
                    <a:pt x="1004" y="2818"/>
                    <a:pt x="1029" y="2734"/>
                  </a:cubicBezTo>
                  <a:cubicBezTo>
                    <a:pt x="1134" y="2384"/>
                    <a:pt x="1246" y="2036"/>
                    <a:pt x="1348" y="1684"/>
                  </a:cubicBezTo>
                  <a:cubicBezTo>
                    <a:pt x="1403" y="1501"/>
                    <a:pt x="1446" y="1314"/>
                    <a:pt x="1477" y="1126"/>
                  </a:cubicBezTo>
                  <a:cubicBezTo>
                    <a:pt x="1506" y="929"/>
                    <a:pt x="1484" y="731"/>
                    <a:pt x="1450" y="535"/>
                  </a:cubicBezTo>
                  <a:lnTo>
                    <a:pt x="1450" y="535"/>
                  </a:lnTo>
                  <a:cubicBezTo>
                    <a:pt x="1507" y="540"/>
                    <a:pt x="1568" y="548"/>
                    <a:pt x="1621" y="553"/>
                  </a:cubicBezTo>
                  <a:cubicBezTo>
                    <a:pt x="1677" y="556"/>
                    <a:pt x="1731" y="560"/>
                    <a:pt x="1786" y="565"/>
                  </a:cubicBezTo>
                  <a:cubicBezTo>
                    <a:pt x="1898" y="575"/>
                    <a:pt x="2011" y="577"/>
                    <a:pt x="2123" y="577"/>
                  </a:cubicBezTo>
                  <a:cubicBezTo>
                    <a:pt x="2201" y="577"/>
                    <a:pt x="2278" y="576"/>
                    <a:pt x="2356" y="575"/>
                  </a:cubicBezTo>
                  <a:cubicBezTo>
                    <a:pt x="2536" y="573"/>
                    <a:pt x="2717" y="562"/>
                    <a:pt x="2897" y="548"/>
                  </a:cubicBezTo>
                  <a:cubicBezTo>
                    <a:pt x="3291" y="518"/>
                    <a:pt x="3684" y="458"/>
                    <a:pt x="4061" y="337"/>
                  </a:cubicBezTo>
                  <a:cubicBezTo>
                    <a:pt x="4151" y="307"/>
                    <a:pt x="4202" y="212"/>
                    <a:pt x="4173" y="120"/>
                  </a:cubicBezTo>
                  <a:cubicBezTo>
                    <a:pt x="4151" y="51"/>
                    <a:pt x="4081" y="1"/>
                    <a:pt x="4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8" name="Google Shape;8108;p17"/>
            <p:cNvSpPr/>
            <p:nvPr/>
          </p:nvSpPr>
          <p:spPr>
            <a:xfrm>
              <a:off x="4909124" y="1797904"/>
              <a:ext cx="69372" cy="76790"/>
            </a:xfrm>
            <a:custGeom>
              <a:avLst/>
              <a:gdLst/>
              <a:ahLst/>
              <a:cxnLst/>
              <a:rect l="l" t="t" r="r" b="b"/>
              <a:pathLst>
                <a:path w="2387" h="2642" extrusionOk="0">
                  <a:moveTo>
                    <a:pt x="815" y="1"/>
                  </a:moveTo>
                  <a:cubicBezTo>
                    <a:pt x="812" y="1"/>
                    <a:pt x="808" y="1"/>
                    <a:pt x="805" y="1"/>
                  </a:cubicBezTo>
                  <a:cubicBezTo>
                    <a:pt x="762" y="4"/>
                    <a:pt x="719" y="17"/>
                    <a:pt x="683" y="37"/>
                  </a:cubicBezTo>
                  <a:cubicBezTo>
                    <a:pt x="537" y="118"/>
                    <a:pt x="472" y="286"/>
                    <a:pt x="411" y="430"/>
                  </a:cubicBezTo>
                  <a:cubicBezTo>
                    <a:pt x="392" y="474"/>
                    <a:pt x="376" y="519"/>
                    <a:pt x="359" y="563"/>
                  </a:cubicBezTo>
                  <a:cubicBezTo>
                    <a:pt x="336" y="614"/>
                    <a:pt x="316" y="666"/>
                    <a:pt x="298" y="716"/>
                  </a:cubicBezTo>
                  <a:cubicBezTo>
                    <a:pt x="276" y="772"/>
                    <a:pt x="259" y="829"/>
                    <a:pt x="246" y="887"/>
                  </a:cubicBezTo>
                  <a:cubicBezTo>
                    <a:pt x="235" y="943"/>
                    <a:pt x="227" y="1000"/>
                    <a:pt x="246" y="1055"/>
                  </a:cubicBezTo>
                  <a:cubicBezTo>
                    <a:pt x="259" y="1098"/>
                    <a:pt x="287" y="1134"/>
                    <a:pt x="322" y="1161"/>
                  </a:cubicBezTo>
                  <a:cubicBezTo>
                    <a:pt x="354" y="1183"/>
                    <a:pt x="389" y="1193"/>
                    <a:pt x="424" y="1193"/>
                  </a:cubicBezTo>
                  <a:cubicBezTo>
                    <a:pt x="459" y="1193"/>
                    <a:pt x="495" y="1183"/>
                    <a:pt x="529" y="1169"/>
                  </a:cubicBezTo>
                  <a:cubicBezTo>
                    <a:pt x="618" y="1133"/>
                    <a:pt x="655" y="1019"/>
                    <a:pt x="615" y="935"/>
                  </a:cubicBezTo>
                  <a:cubicBezTo>
                    <a:pt x="612" y="927"/>
                    <a:pt x="607" y="921"/>
                    <a:pt x="604" y="914"/>
                  </a:cubicBezTo>
                  <a:cubicBezTo>
                    <a:pt x="640" y="796"/>
                    <a:pt x="688" y="680"/>
                    <a:pt x="734" y="565"/>
                  </a:cubicBezTo>
                  <a:cubicBezTo>
                    <a:pt x="756" y="514"/>
                    <a:pt x="780" y="462"/>
                    <a:pt x="806" y="413"/>
                  </a:cubicBezTo>
                  <a:cubicBezTo>
                    <a:pt x="813" y="405"/>
                    <a:pt x="818" y="397"/>
                    <a:pt x="824" y="389"/>
                  </a:cubicBezTo>
                  <a:lnTo>
                    <a:pt x="830" y="408"/>
                  </a:lnTo>
                  <a:cubicBezTo>
                    <a:pt x="837" y="436"/>
                    <a:pt x="841" y="465"/>
                    <a:pt x="846" y="493"/>
                  </a:cubicBezTo>
                  <a:cubicBezTo>
                    <a:pt x="848" y="530"/>
                    <a:pt x="849" y="566"/>
                    <a:pt x="849" y="602"/>
                  </a:cubicBezTo>
                  <a:cubicBezTo>
                    <a:pt x="848" y="671"/>
                    <a:pt x="840" y="737"/>
                    <a:pt x="833" y="805"/>
                  </a:cubicBezTo>
                  <a:lnTo>
                    <a:pt x="833" y="805"/>
                  </a:lnTo>
                  <a:cubicBezTo>
                    <a:pt x="833" y="805"/>
                    <a:pt x="833" y="804"/>
                    <a:pt x="833" y="804"/>
                  </a:cubicBezTo>
                  <a:lnTo>
                    <a:pt x="833" y="804"/>
                  </a:lnTo>
                  <a:cubicBezTo>
                    <a:pt x="833" y="805"/>
                    <a:pt x="833" y="807"/>
                    <a:pt x="832" y="809"/>
                  </a:cubicBezTo>
                  <a:lnTo>
                    <a:pt x="832" y="809"/>
                  </a:lnTo>
                  <a:cubicBezTo>
                    <a:pt x="833" y="808"/>
                    <a:pt x="833" y="807"/>
                    <a:pt x="833" y="805"/>
                  </a:cubicBezTo>
                  <a:lnTo>
                    <a:pt x="833" y="805"/>
                  </a:lnTo>
                  <a:cubicBezTo>
                    <a:pt x="832" y="808"/>
                    <a:pt x="832" y="810"/>
                    <a:pt x="832" y="812"/>
                  </a:cubicBezTo>
                  <a:lnTo>
                    <a:pt x="832" y="812"/>
                  </a:lnTo>
                  <a:cubicBezTo>
                    <a:pt x="832" y="811"/>
                    <a:pt x="832" y="810"/>
                    <a:pt x="832" y="809"/>
                  </a:cubicBezTo>
                  <a:lnTo>
                    <a:pt x="832" y="809"/>
                  </a:lnTo>
                  <a:cubicBezTo>
                    <a:pt x="832" y="811"/>
                    <a:pt x="832" y="813"/>
                    <a:pt x="832" y="815"/>
                  </a:cubicBezTo>
                  <a:cubicBezTo>
                    <a:pt x="832" y="814"/>
                    <a:pt x="832" y="813"/>
                    <a:pt x="832" y="812"/>
                  </a:cubicBezTo>
                  <a:lnTo>
                    <a:pt x="832" y="812"/>
                  </a:lnTo>
                  <a:cubicBezTo>
                    <a:pt x="822" y="872"/>
                    <a:pt x="815" y="935"/>
                    <a:pt x="803" y="990"/>
                  </a:cubicBezTo>
                  <a:cubicBezTo>
                    <a:pt x="791" y="1050"/>
                    <a:pt x="776" y="1109"/>
                    <a:pt x="764" y="1169"/>
                  </a:cubicBezTo>
                  <a:cubicBezTo>
                    <a:pt x="729" y="1294"/>
                    <a:pt x="688" y="1416"/>
                    <a:pt x="639" y="1535"/>
                  </a:cubicBezTo>
                  <a:cubicBezTo>
                    <a:pt x="607" y="1608"/>
                    <a:pt x="571" y="1676"/>
                    <a:pt x="529" y="1744"/>
                  </a:cubicBezTo>
                  <a:cubicBezTo>
                    <a:pt x="466" y="1842"/>
                    <a:pt x="396" y="1937"/>
                    <a:pt x="322" y="2027"/>
                  </a:cubicBezTo>
                  <a:cubicBezTo>
                    <a:pt x="283" y="2075"/>
                    <a:pt x="238" y="2119"/>
                    <a:pt x="194" y="2163"/>
                  </a:cubicBezTo>
                  <a:lnTo>
                    <a:pt x="200" y="2159"/>
                  </a:lnTo>
                  <a:lnTo>
                    <a:pt x="200" y="2159"/>
                  </a:lnTo>
                  <a:cubicBezTo>
                    <a:pt x="186" y="2171"/>
                    <a:pt x="172" y="2185"/>
                    <a:pt x="156" y="2198"/>
                  </a:cubicBezTo>
                  <a:cubicBezTo>
                    <a:pt x="129" y="2220"/>
                    <a:pt x="104" y="2244"/>
                    <a:pt x="78" y="2269"/>
                  </a:cubicBezTo>
                  <a:cubicBezTo>
                    <a:pt x="62" y="2284"/>
                    <a:pt x="48" y="2303"/>
                    <a:pt x="37" y="2322"/>
                  </a:cubicBezTo>
                  <a:cubicBezTo>
                    <a:pt x="15" y="2372"/>
                    <a:pt x="1" y="2420"/>
                    <a:pt x="18" y="2474"/>
                  </a:cubicBezTo>
                  <a:cubicBezTo>
                    <a:pt x="32" y="2524"/>
                    <a:pt x="62" y="2570"/>
                    <a:pt x="105" y="2600"/>
                  </a:cubicBezTo>
                  <a:cubicBezTo>
                    <a:pt x="145" y="2627"/>
                    <a:pt x="192" y="2641"/>
                    <a:pt x="240" y="2641"/>
                  </a:cubicBezTo>
                  <a:lnTo>
                    <a:pt x="257" y="2641"/>
                  </a:lnTo>
                  <a:cubicBezTo>
                    <a:pt x="316" y="2638"/>
                    <a:pt x="374" y="2629"/>
                    <a:pt x="433" y="2613"/>
                  </a:cubicBezTo>
                  <a:cubicBezTo>
                    <a:pt x="510" y="2594"/>
                    <a:pt x="586" y="2569"/>
                    <a:pt x="662" y="2543"/>
                  </a:cubicBezTo>
                  <a:cubicBezTo>
                    <a:pt x="772" y="2507"/>
                    <a:pt x="879" y="2470"/>
                    <a:pt x="989" y="2434"/>
                  </a:cubicBezTo>
                  <a:cubicBezTo>
                    <a:pt x="1077" y="2406"/>
                    <a:pt x="1166" y="2383"/>
                    <a:pt x="1254" y="2358"/>
                  </a:cubicBezTo>
                  <a:cubicBezTo>
                    <a:pt x="1349" y="2336"/>
                    <a:pt x="1444" y="2312"/>
                    <a:pt x="1541" y="2295"/>
                  </a:cubicBezTo>
                  <a:cubicBezTo>
                    <a:pt x="1653" y="2274"/>
                    <a:pt x="1767" y="2255"/>
                    <a:pt x="1881" y="2239"/>
                  </a:cubicBezTo>
                  <a:cubicBezTo>
                    <a:pt x="1995" y="2230"/>
                    <a:pt x="2108" y="2223"/>
                    <a:pt x="2223" y="2223"/>
                  </a:cubicBezTo>
                  <a:cubicBezTo>
                    <a:pt x="2313" y="2223"/>
                    <a:pt x="2386" y="2136"/>
                    <a:pt x="2382" y="2048"/>
                  </a:cubicBezTo>
                  <a:cubicBezTo>
                    <a:pt x="2377" y="1954"/>
                    <a:pt x="2298" y="1889"/>
                    <a:pt x="2206" y="1889"/>
                  </a:cubicBezTo>
                  <a:cubicBezTo>
                    <a:pt x="2111" y="1889"/>
                    <a:pt x="2017" y="1891"/>
                    <a:pt x="1924" y="1899"/>
                  </a:cubicBezTo>
                  <a:cubicBezTo>
                    <a:pt x="1842" y="1907"/>
                    <a:pt x="1763" y="1918"/>
                    <a:pt x="1683" y="1927"/>
                  </a:cubicBezTo>
                  <a:cubicBezTo>
                    <a:pt x="1538" y="1948"/>
                    <a:pt x="1392" y="1980"/>
                    <a:pt x="1248" y="2013"/>
                  </a:cubicBezTo>
                  <a:cubicBezTo>
                    <a:pt x="1114" y="2041"/>
                    <a:pt x="981" y="2079"/>
                    <a:pt x="849" y="2121"/>
                  </a:cubicBezTo>
                  <a:cubicBezTo>
                    <a:pt x="776" y="2144"/>
                    <a:pt x="702" y="2168"/>
                    <a:pt x="629" y="2192"/>
                  </a:cubicBezTo>
                  <a:lnTo>
                    <a:pt x="669" y="2141"/>
                  </a:lnTo>
                  <a:cubicBezTo>
                    <a:pt x="884" y="1869"/>
                    <a:pt x="1025" y="1544"/>
                    <a:pt x="1104" y="1209"/>
                  </a:cubicBezTo>
                  <a:cubicBezTo>
                    <a:pt x="1115" y="1160"/>
                    <a:pt x="1131" y="1111"/>
                    <a:pt x="1139" y="1062"/>
                  </a:cubicBezTo>
                  <a:cubicBezTo>
                    <a:pt x="1148" y="1008"/>
                    <a:pt x="1156" y="955"/>
                    <a:pt x="1166" y="902"/>
                  </a:cubicBezTo>
                  <a:cubicBezTo>
                    <a:pt x="1183" y="810"/>
                    <a:pt x="1194" y="716"/>
                    <a:pt x="1197" y="621"/>
                  </a:cubicBezTo>
                  <a:cubicBezTo>
                    <a:pt x="1199" y="508"/>
                    <a:pt x="1199" y="387"/>
                    <a:pt x="1159" y="280"/>
                  </a:cubicBezTo>
                  <a:cubicBezTo>
                    <a:pt x="1122" y="175"/>
                    <a:pt x="1060" y="71"/>
                    <a:pt x="951" y="29"/>
                  </a:cubicBezTo>
                  <a:cubicBezTo>
                    <a:pt x="908" y="10"/>
                    <a:pt x="861" y="1"/>
                    <a:pt x="8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09" name="Google Shape;8109;p17"/>
            <p:cNvSpPr/>
            <p:nvPr/>
          </p:nvSpPr>
          <p:spPr>
            <a:xfrm>
              <a:off x="5193135" y="1499709"/>
              <a:ext cx="84543" cy="185638"/>
            </a:xfrm>
            <a:custGeom>
              <a:avLst/>
              <a:gdLst/>
              <a:ahLst/>
              <a:cxnLst/>
              <a:rect l="l" t="t" r="r" b="b"/>
              <a:pathLst>
                <a:path w="2909" h="6387" extrusionOk="0">
                  <a:moveTo>
                    <a:pt x="768" y="2067"/>
                  </a:moveTo>
                  <a:lnTo>
                    <a:pt x="768" y="2067"/>
                  </a:lnTo>
                  <a:cubicBezTo>
                    <a:pt x="769" y="2072"/>
                    <a:pt x="769" y="2076"/>
                    <a:pt x="770" y="2080"/>
                  </a:cubicBezTo>
                  <a:cubicBezTo>
                    <a:pt x="770" y="2076"/>
                    <a:pt x="769" y="2072"/>
                    <a:pt x="768" y="2067"/>
                  </a:cubicBezTo>
                  <a:close/>
                  <a:moveTo>
                    <a:pt x="1395" y="5966"/>
                  </a:moveTo>
                  <a:cubicBezTo>
                    <a:pt x="1394" y="5968"/>
                    <a:pt x="1392" y="5969"/>
                    <a:pt x="1390" y="5973"/>
                  </a:cubicBezTo>
                  <a:cubicBezTo>
                    <a:pt x="1392" y="5971"/>
                    <a:pt x="1394" y="5968"/>
                    <a:pt x="1395" y="5966"/>
                  </a:cubicBezTo>
                  <a:close/>
                  <a:moveTo>
                    <a:pt x="1735" y="1"/>
                  </a:moveTo>
                  <a:cubicBezTo>
                    <a:pt x="1615" y="1"/>
                    <a:pt x="1497" y="26"/>
                    <a:pt x="1387" y="73"/>
                  </a:cubicBezTo>
                  <a:cubicBezTo>
                    <a:pt x="1136" y="190"/>
                    <a:pt x="946" y="416"/>
                    <a:pt x="800" y="647"/>
                  </a:cubicBezTo>
                  <a:cubicBezTo>
                    <a:pt x="729" y="757"/>
                    <a:pt x="665" y="869"/>
                    <a:pt x="607" y="985"/>
                  </a:cubicBezTo>
                  <a:cubicBezTo>
                    <a:pt x="556" y="1091"/>
                    <a:pt x="507" y="1198"/>
                    <a:pt x="480" y="1312"/>
                  </a:cubicBezTo>
                  <a:cubicBezTo>
                    <a:pt x="423" y="1558"/>
                    <a:pt x="417" y="1816"/>
                    <a:pt x="445" y="2064"/>
                  </a:cubicBezTo>
                  <a:cubicBezTo>
                    <a:pt x="477" y="2335"/>
                    <a:pt x="555" y="2598"/>
                    <a:pt x="646" y="2853"/>
                  </a:cubicBezTo>
                  <a:cubicBezTo>
                    <a:pt x="770" y="3202"/>
                    <a:pt x="915" y="3544"/>
                    <a:pt x="1053" y="3889"/>
                  </a:cubicBezTo>
                  <a:cubicBezTo>
                    <a:pt x="1118" y="4054"/>
                    <a:pt x="1181" y="4217"/>
                    <a:pt x="1237" y="4385"/>
                  </a:cubicBezTo>
                  <a:cubicBezTo>
                    <a:pt x="1268" y="4483"/>
                    <a:pt x="1299" y="4580"/>
                    <a:pt x="1327" y="4678"/>
                  </a:cubicBezTo>
                  <a:cubicBezTo>
                    <a:pt x="1351" y="4757"/>
                    <a:pt x="1370" y="4836"/>
                    <a:pt x="1390" y="4915"/>
                  </a:cubicBezTo>
                  <a:cubicBezTo>
                    <a:pt x="1403" y="4979"/>
                    <a:pt x="1419" y="5043"/>
                    <a:pt x="1427" y="5110"/>
                  </a:cubicBezTo>
                  <a:cubicBezTo>
                    <a:pt x="1436" y="5175"/>
                    <a:pt x="1444" y="5240"/>
                    <a:pt x="1452" y="5305"/>
                  </a:cubicBezTo>
                  <a:lnTo>
                    <a:pt x="1452" y="5300"/>
                  </a:lnTo>
                  <a:cubicBezTo>
                    <a:pt x="1455" y="5362"/>
                    <a:pt x="1460" y="5425"/>
                    <a:pt x="1463" y="5485"/>
                  </a:cubicBezTo>
                  <a:cubicBezTo>
                    <a:pt x="1466" y="5540"/>
                    <a:pt x="1462" y="5596"/>
                    <a:pt x="1462" y="5651"/>
                  </a:cubicBezTo>
                  <a:lnTo>
                    <a:pt x="1462" y="5637"/>
                  </a:lnTo>
                  <a:cubicBezTo>
                    <a:pt x="1460" y="5700"/>
                    <a:pt x="1455" y="5762"/>
                    <a:pt x="1447" y="5825"/>
                  </a:cubicBezTo>
                  <a:cubicBezTo>
                    <a:pt x="1444" y="5841"/>
                    <a:pt x="1441" y="5859"/>
                    <a:pt x="1436" y="5876"/>
                  </a:cubicBezTo>
                  <a:cubicBezTo>
                    <a:pt x="1433" y="5887"/>
                    <a:pt x="1430" y="5897"/>
                    <a:pt x="1425" y="5908"/>
                  </a:cubicBezTo>
                  <a:cubicBezTo>
                    <a:pt x="1416" y="5927"/>
                    <a:pt x="1406" y="5944"/>
                    <a:pt x="1395" y="5965"/>
                  </a:cubicBezTo>
                  <a:cubicBezTo>
                    <a:pt x="1398" y="5962"/>
                    <a:pt x="1400" y="5957"/>
                    <a:pt x="1403" y="5954"/>
                  </a:cubicBezTo>
                  <a:lnTo>
                    <a:pt x="1403" y="5954"/>
                  </a:lnTo>
                  <a:lnTo>
                    <a:pt x="1395" y="5966"/>
                  </a:lnTo>
                  <a:cubicBezTo>
                    <a:pt x="1389" y="5976"/>
                    <a:pt x="1381" y="5987"/>
                    <a:pt x="1375" y="5995"/>
                  </a:cubicBezTo>
                  <a:cubicBezTo>
                    <a:pt x="1370" y="6001"/>
                    <a:pt x="1363" y="6007"/>
                    <a:pt x="1357" y="6014"/>
                  </a:cubicBezTo>
                  <a:lnTo>
                    <a:pt x="1352" y="6019"/>
                  </a:lnTo>
                  <a:lnTo>
                    <a:pt x="1335" y="6030"/>
                  </a:lnTo>
                  <a:lnTo>
                    <a:pt x="1330" y="6031"/>
                  </a:lnTo>
                  <a:lnTo>
                    <a:pt x="1322" y="6034"/>
                  </a:lnTo>
                  <a:lnTo>
                    <a:pt x="1303" y="6038"/>
                  </a:lnTo>
                  <a:cubicBezTo>
                    <a:pt x="1270" y="6039"/>
                    <a:pt x="1237" y="6041"/>
                    <a:pt x="1204" y="6041"/>
                  </a:cubicBezTo>
                  <a:cubicBezTo>
                    <a:pt x="1148" y="6039"/>
                    <a:pt x="1093" y="6036"/>
                    <a:pt x="1037" y="6030"/>
                  </a:cubicBezTo>
                  <a:cubicBezTo>
                    <a:pt x="1009" y="6023"/>
                    <a:pt x="979" y="6017"/>
                    <a:pt x="950" y="6011"/>
                  </a:cubicBezTo>
                  <a:cubicBezTo>
                    <a:pt x="879" y="5988"/>
                    <a:pt x="809" y="5963"/>
                    <a:pt x="741" y="5935"/>
                  </a:cubicBezTo>
                  <a:lnTo>
                    <a:pt x="741" y="5935"/>
                  </a:lnTo>
                  <a:lnTo>
                    <a:pt x="749" y="5936"/>
                  </a:lnTo>
                  <a:cubicBezTo>
                    <a:pt x="714" y="5922"/>
                    <a:pt x="678" y="5908"/>
                    <a:pt x="645" y="5890"/>
                  </a:cubicBezTo>
                  <a:cubicBezTo>
                    <a:pt x="616" y="5873"/>
                    <a:pt x="586" y="5857"/>
                    <a:pt x="558" y="5841"/>
                  </a:cubicBezTo>
                  <a:cubicBezTo>
                    <a:pt x="513" y="5811"/>
                    <a:pt x="469" y="5781"/>
                    <a:pt x="428" y="5749"/>
                  </a:cubicBezTo>
                  <a:cubicBezTo>
                    <a:pt x="407" y="5732"/>
                    <a:pt x="388" y="5715"/>
                    <a:pt x="368" y="5696"/>
                  </a:cubicBezTo>
                  <a:cubicBezTo>
                    <a:pt x="366" y="5688"/>
                    <a:pt x="363" y="5680"/>
                    <a:pt x="361" y="5672"/>
                  </a:cubicBezTo>
                  <a:cubicBezTo>
                    <a:pt x="335" y="5602"/>
                    <a:pt x="267" y="5558"/>
                    <a:pt x="195" y="5558"/>
                  </a:cubicBezTo>
                  <a:cubicBezTo>
                    <a:pt x="177" y="5558"/>
                    <a:pt x="159" y="5560"/>
                    <a:pt x="141" y="5566"/>
                  </a:cubicBezTo>
                  <a:cubicBezTo>
                    <a:pt x="53" y="5594"/>
                    <a:pt x="1" y="5689"/>
                    <a:pt x="24" y="5780"/>
                  </a:cubicBezTo>
                  <a:cubicBezTo>
                    <a:pt x="34" y="5822"/>
                    <a:pt x="53" y="5863"/>
                    <a:pt x="78" y="5900"/>
                  </a:cubicBezTo>
                  <a:cubicBezTo>
                    <a:pt x="102" y="5930"/>
                    <a:pt x="127" y="5955"/>
                    <a:pt x="157" y="5979"/>
                  </a:cubicBezTo>
                  <a:cubicBezTo>
                    <a:pt x="197" y="6014"/>
                    <a:pt x="238" y="6045"/>
                    <a:pt x="284" y="6074"/>
                  </a:cubicBezTo>
                  <a:cubicBezTo>
                    <a:pt x="319" y="6095"/>
                    <a:pt x="352" y="6120"/>
                    <a:pt x="387" y="6139"/>
                  </a:cubicBezTo>
                  <a:cubicBezTo>
                    <a:pt x="418" y="6155"/>
                    <a:pt x="452" y="6174"/>
                    <a:pt x="483" y="6190"/>
                  </a:cubicBezTo>
                  <a:cubicBezTo>
                    <a:pt x="520" y="6210"/>
                    <a:pt x="558" y="6224"/>
                    <a:pt x="596" y="6240"/>
                  </a:cubicBezTo>
                  <a:cubicBezTo>
                    <a:pt x="673" y="6277"/>
                    <a:pt x="754" y="6307"/>
                    <a:pt x="835" y="6332"/>
                  </a:cubicBezTo>
                  <a:cubicBezTo>
                    <a:pt x="931" y="6360"/>
                    <a:pt x="1031" y="6376"/>
                    <a:pt x="1132" y="6381"/>
                  </a:cubicBezTo>
                  <a:cubicBezTo>
                    <a:pt x="1167" y="6384"/>
                    <a:pt x="1202" y="6384"/>
                    <a:pt x="1238" y="6386"/>
                  </a:cubicBezTo>
                  <a:cubicBezTo>
                    <a:pt x="1244" y="6386"/>
                    <a:pt x="1250" y="6386"/>
                    <a:pt x="1256" y="6386"/>
                  </a:cubicBezTo>
                  <a:cubicBezTo>
                    <a:pt x="1307" y="6386"/>
                    <a:pt x="1356" y="6380"/>
                    <a:pt x="1406" y="6368"/>
                  </a:cubicBezTo>
                  <a:cubicBezTo>
                    <a:pt x="1585" y="6322"/>
                    <a:pt x="1705" y="6159"/>
                    <a:pt x="1754" y="5988"/>
                  </a:cubicBezTo>
                  <a:cubicBezTo>
                    <a:pt x="1773" y="5917"/>
                    <a:pt x="1783" y="5844"/>
                    <a:pt x="1783" y="5770"/>
                  </a:cubicBezTo>
                  <a:cubicBezTo>
                    <a:pt x="1785" y="5727"/>
                    <a:pt x="1788" y="5683"/>
                    <a:pt x="1786" y="5640"/>
                  </a:cubicBezTo>
                  <a:cubicBezTo>
                    <a:pt x="1785" y="5569"/>
                    <a:pt x="1785" y="5499"/>
                    <a:pt x="1780" y="5430"/>
                  </a:cubicBezTo>
                  <a:cubicBezTo>
                    <a:pt x="1773" y="5349"/>
                    <a:pt x="1766" y="5271"/>
                    <a:pt x="1754" y="5192"/>
                  </a:cubicBezTo>
                  <a:cubicBezTo>
                    <a:pt x="1731" y="5012"/>
                    <a:pt x="1694" y="4833"/>
                    <a:pt x="1644" y="4657"/>
                  </a:cubicBezTo>
                  <a:cubicBezTo>
                    <a:pt x="1593" y="4481"/>
                    <a:pt x="1536" y="4307"/>
                    <a:pt x="1474" y="4135"/>
                  </a:cubicBezTo>
                  <a:cubicBezTo>
                    <a:pt x="1351" y="3793"/>
                    <a:pt x="1211" y="3457"/>
                    <a:pt x="1075" y="3120"/>
                  </a:cubicBezTo>
                  <a:cubicBezTo>
                    <a:pt x="982" y="2877"/>
                    <a:pt x="891" y="2632"/>
                    <a:pt x="826" y="2378"/>
                  </a:cubicBezTo>
                  <a:lnTo>
                    <a:pt x="826" y="2378"/>
                  </a:lnTo>
                  <a:cubicBezTo>
                    <a:pt x="801" y="2273"/>
                    <a:pt x="781" y="2168"/>
                    <a:pt x="767" y="2059"/>
                  </a:cubicBezTo>
                  <a:lnTo>
                    <a:pt x="767" y="2059"/>
                  </a:lnTo>
                  <a:cubicBezTo>
                    <a:pt x="767" y="2062"/>
                    <a:pt x="768" y="2065"/>
                    <a:pt x="768" y="2067"/>
                  </a:cubicBezTo>
                  <a:lnTo>
                    <a:pt x="768" y="2067"/>
                  </a:lnTo>
                  <a:cubicBezTo>
                    <a:pt x="758" y="1975"/>
                    <a:pt x="752" y="1881"/>
                    <a:pt x="752" y="1787"/>
                  </a:cubicBezTo>
                  <a:cubicBezTo>
                    <a:pt x="754" y="1699"/>
                    <a:pt x="760" y="1610"/>
                    <a:pt x="773" y="1521"/>
                  </a:cubicBezTo>
                  <a:cubicBezTo>
                    <a:pt x="781" y="1469"/>
                    <a:pt x="790" y="1417"/>
                    <a:pt x="805" y="1366"/>
                  </a:cubicBezTo>
                  <a:cubicBezTo>
                    <a:pt x="817" y="1323"/>
                    <a:pt x="833" y="1282"/>
                    <a:pt x="852" y="1241"/>
                  </a:cubicBezTo>
                  <a:cubicBezTo>
                    <a:pt x="901" y="1132"/>
                    <a:pt x="958" y="1027"/>
                    <a:pt x="1018" y="926"/>
                  </a:cubicBezTo>
                  <a:lnTo>
                    <a:pt x="1018" y="926"/>
                  </a:lnTo>
                  <a:lnTo>
                    <a:pt x="1007" y="945"/>
                  </a:lnTo>
                  <a:cubicBezTo>
                    <a:pt x="1067" y="844"/>
                    <a:pt x="1134" y="747"/>
                    <a:pt x="1207" y="654"/>
                  </a:cubicBezTo>
                  <a:cubicBezTo>
                    <a:pt x="1243" y="609"/>
                    <a:pt x="1283" y="567"/>
                    <a:pt x="1322" y="527"/>
                  </a:cubicBezTo>
                  <a:cubicBezTo>
                    <a:pt x="1352" y="499"/>
                    <a:pt x="1384" y="473"/>
                    <a:pt x="1416" y="448"/>
                  </a:cubicBezTo>
                  <a:cubicBezTo>
                    <a:pt x="1441" y="431"/>
                    <a:pt x="1468" y="413"/>
                    <a:pt x="1495" y="397"/>
                  </a:cubicBezTo>
                  <a:cubicBezTo>
                    <a:pt x="1504" y="393"/>
                    <a:pt x="1514" y="389"/>
                    <a:pt x="1522" y="385"/>
                  </a:cubicBezTo>
                  <a:cubicBezTo>
                    <a:pt x="1549" y="375"/>
                    <a:pt x="1576" y="367"/>
                    <a:pt x="1604" y="359"/>
                  </a:cubicBezTo>
                  <a:cubicBezTo>
                    <a:pt x="1625" y="355"/>
                    <a:pt x="1647" y="351"/>
                    <a:pt x="1669" y="347"/>
                  </a:cubicBezTo>
                  <a:cubicBezTo>
                    <a:pt x="1699" y="345"/>
                    <a:pt x="1728" y="344"/>
                    <a:pt x="1758" y="344"/>
                  </a:cubicBezTo>
                  <a:cubicBezTo>
                    <a:pt x="1792" y="345"/>
                    <a:pt x="1829" y="347"/>
                    <a:pt x="1861" y="353"/>
                  </a:cubicBezTo>
                  <a:cubicBezTo>
                    <a:pt x="1894" y="358"/>
                    <a:pt x="1927" y="366"/>
                    <a:pt x="1960" y="374"/>
                  </a:cubicBezTo>
                  <a:cubicBezTo>
                    <a:pt x="1997" y="385"/>
                    <a:pt x="2031" y="399"/>
                    <a:pt x="2068" y="412"/>
                  </a:cubicBezTo>
                  <a:cubicBezTo>
                    <a:pt x="2095" y="424"/>
                    <a:pt x="2122" y="438"/>
                    <a:pt x="2147" y="453"/>
                  </a:cubicBezTo>
                  <a:cubicBezTo>
                    <a:pt x="2179" y="473"/>
                    <a:pt x="2209" y="495"/>
                    <a:pt x="2239" y="519"/>
                  </a:cubicBezTo>
                  <a:cubicBezTo>
                    <a:pt x="2264" y="541"/>
                    <a:pt x="2288" y="564"/>
                    <a:pt x="2312" y="587"/>
                  </a:cubicBezTo>
                  <a:cubicBezTo>
                    <a:pt x="2332" y="609"/>
                    <a:pt x="2351" y="633"/>
                    <a:pt x="2369" y="657"/>
                  </a:cubicBezTo>
                  <a:cubicBezTo>
                    <a:pt x="2381" y="674"/>
                    <a:pt x="2392" y="690"/>
                    <a:pt x="2403" y="709"/>
                  </a:cubicBezTo>
                  <a:cubicBezTo>
                    <a:pt x="2413" y="730"/>
                    <a:pt x="2422" y="749"/>
                    <a:pt x="2432" y="769"/>
                  </a:cubicBezTo>
                  <a:cubicBezTo>
                    <a:pt x="2441" y="795"/>
                    <a:pt x="2449" y="820"/>
                    <a:pt x="2456" y="845"/>
                  </a:cubicBezTo>
                  <a:cubicBezTo>
                    <a:pt x="2459" y="858"/>
                    <a:pt x="2462" y="872"/>
                    <a:pt x="2464" y="885"/>
                  </a:cubicBezTo>
                  <a:cubicBezTo>
                    <a:pt x="2467" y="917"/>
                    <a:pt x="2468" y="948"/>
                    <a:pt x="2468" y="980"/>
                  </a:cubicBezTo>
                  <a:cubicBezTo>
                    <a:pt x="2467" y="1051"/>
                    <a:pt x="2460" y="1122"/>
                    <a:pt x="2449" y="1194"/>
                  </a:cubicBezTo>
                  <a:cubicBezTo>
                    <a:pt x="2438" y="1268"/>
                    <a:pt x="2435" y="1339"/>
                    <a:pt x="2476" y="1407"/>
                  </a:cubicBezTo>
                  <a:cubicBezTo>
                    <a:pt x="2510" y="1461"/>
                    <a:pt x="2565" y="1486"/>
                    <a:pt x="2622" y="1486"/>
                  </a:cubicBezTo>
                  <a:cubicBezTo>
                    <a:pt x="2655" y="1486"/>
                    <a:pt x="2688" y="1478"/>
                    <a:pt x="2718" y="1461"/>
                  </a:cubicBezTo>
                  <a:cubicBezTo>
                    <a:pt x="2772" y="1429"/>
                    <a:pt x="2799" y="1374"/>
                    <a:pt x="2829" y="1320"/>
                  </a:cubicBezTo>
                  <a:cubicBezTo>
                    <a:pt x="2848" y="1289"/>
                    <a:pt x="2866" y="1254"/>
                    <a:pt x="2880" y="1219"/>
                  </a:cubicBezTo>
                  <a:cubicBezTo>
                    <a:pt x="2908" y="1143"/>
                    <a:pt x="2880" y="1059"/>
                    <a:pt x="2813" y="1013"/>
                  </a:cubicBezTo>
                  <a:cubicBezTo>
                    <a:pt x="2815" y="956"/>
                    <a:pt x="2812" y="898"/>
                    <a:pt x="2806" y="841"/>
                  </a:cubicBezTo>
                  <a:cubicBezTo>
                    <a:pt x="2796" y="776"/>
                    <a:pt x="2780" y="711"/>
                    <a:pt x="2755" y="647"/>
                  </a:cubicBezTo>
                  <a:cubicBezTo>
                    <a:pt x="2706" y="524"/>
                    <a:pt x="2630" y="412"/>
                    <a:pt x="2533" y="320"/>
                  </a:cubicBezTo>
                  <a:cubicBezTo>
                    <a:pt x="2437" y="225"/>
                    <a:pt x="2323" y="147"/>
                    <a:pt x="2198" y="93"/>
                  </a:cubicBezTo>
                  <a:cubicBezTo>
                    <a:pt x="2063" y="38"/>
                    <a:pt x="1921" y="6"/>
                    <a:pt x="1775" y="2"/>
                  </a:cubicBezTo>
                  <a:cubicBezTo>
                    <a:pt x="1762" y="1"/>
                    <a:pt x="1748" y="1"/>
                    <a:pt x="17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0" name="Google Shape;8110;p17"/>
            <p:cNvSpPr/>
            <p:nvPr/>
          </p:nvSpPr>
          <p:spPr>
            <a:xfrm>
              <a:off x="5220280" y="1731028"/>
              <a:ext cx="51179" cy="62141"/>
            </a:xfrm>
            <a:custGeom>
              <a:avLst/>
              <a:gdLst/>
              <a:ahLst/>
              <a:cxnLst/>
              <a:rect l="l" t="t" r="r" b="b"/>
              <a:pathLst>
                <a:path w="1761" h="2138" extrusionOk="0">
                  <a:moveTo>
                    <a:pt x="1404" y="453"/>
                  </a:moveTo>
                  <a:cubicBezTo>
                    <a:pt x="1406" y="456"/>
                    <a:pt x="1408" y="459"/>
                    <a:pt x="1409" y="463"/>
                  </a:cubicBezTo>
                  <a:cubicBezTo>
                    <a:pt x="1408" y="459"/>
                    <a:pt x="1406" y="456"/>
                    <a:pt x="1404" y="453"/>
                  </a:cubicBezTo>
                  <a:close/>
                  <a:moveTo>
                    <a:pt x="1234" y="0"/>
                  </a:moveTo>
                  <a:cubicBezTo>
                    <a:pt x="1157" y="0"/>
                    <a:pt x="1087" y="55"/>
                    <a:pt x="1069" y="133"/>
                  </a:cubicBezTo>
                  <a:cubicBezTo>
                    <a:pt x="1050" y="225"/>
                    <a:pt x="1109" y="315"/>
                    <a:pt x="1202" y="334"/>
                  </a:cubicBezTo>
                  <a:cubicBezTo>
                    <a:pt x="1221" y="339"/>
                    <a:pt x="1240" y="344"/>
                    <a:pt x="1259" y="349"/>
                  </a:cubicBezTo>
                  <a:cubicBezTo>
                    <a:pt x="1270" y="352"/>
                    <a:pt x="1280" y="356"/>
                    <a:pt x="1289" y="360"/>
                  </a:cubicBezTo>
                  <a:cubicBezTo>
                    <a:pt x="1308" y="369"/>
                    <a:pt x="1324" y="377"/>
                    <a:pt x="1341" y="388"/>
                  </a:cubicBezTo>
                  <a:cubicBezTo>
                    <a:pt x="1348" y="393"/>
                    <a:pt x="1354" y="396"/>
                    <a:pt x="1360" y="402"/>
                  </a:cubicBezTo>
                  <a:cubicBezTo>
                    <a:pt x="1368" y="409"/>
                    <a:pt x="1376" y="415"/>
                    <a:pt x="1381" y="421"/>
                  </a:cubicBezTo>
                  <a:cubicBezTo>
                    <a:pt x="1386" y="426"/>
                    <a:pt x="1390" y="431"/>
                    <a:pt x="1393" y="436"/>
                  </a:cubicBezTo>
                  <a:lnTo>
                    <a:pt x="1389" y="428"/>
                  </a:lnTo>
                  <a:lnTo>
                    <a:pt x="1389" y="428"/>
                  </a:lnTo>
                  <a:lnTo>
                    <a:pt x="1389" y="428"/>
                  </a:lnTo>
                  <a:cubicBezTo>
                    <a:pt x="1389" y="428"/>
                    <a:pt x="1390" y="429"/>
                    <a:pt x="1390" y="429"/>
                  </a:cubicBezTo>
                  <a:cubicBezTo>
                    <a:pt x="1394" y="435"/>
                    <a:pt x="1397" y="441"/>
                    <a:pt x="1401" y="447"/>
                  </a:cubicBezTo>
                  <a:lnTo>
                    <a:pt x="1401" y="447"/>
                  </a:lnTo>
                  <a:lnTo>
                    <a:pt x="1405" y="458"/>
                  </a:lnTo>
                  <a:cubicBezTo>
                    <a:pt x="1408" y="467"/>
                    <a:pt x="1411" y="475"/>
                    <a:pt x="1414" y="485"/>
                  </a:cubicBezTo>
                  <a:cubicBezTo>
                    <a:pt x="1417" y="502"/>
                    <a:pt x="1420" y="518"/>
                    <a:pt x="1424" y="535"/>
                  </a:cubicBezTo>
                  <a:cubicBezTo>
                    <a:pt x="1425" y="546"/>
                    <a:pt x="1425" y="557"/>
                    <a:pt x="1425" y="569"/>
                  </a:cubicBezTo>
                  <a:cubicBezTo>
                    <a:pt x="1425" y="591"/>
                    <a:pt x="1422" y="611"/>
                    <a:pt x="1420" y="632"/>
                  </a:cubicBezTo>
                  <a:cubicBezTo>
                    <a:pt x="1405" y="727"/>
                    <a:pt x="1386" y="822"/>
                    <a:pt x="1360" y="915"/>
                  </a:cubicBezTo>
                  <a:cubicBezTo>
                    <a:pt x="1337" y="998"/>
                    <a:pt x="1306" y="1077"/>
                    <a:pt x="1273" y="1156"/>
                  </a:cubicBezTo>
                  <a:cubicBezTo>
                    <a:pt x="1230" y="1248"/>
                    <a:pt x="1183" y="1336"/>
                    <a:pt x="1131" y="1423"/>
                  </a:cubicBezTo>
                  <a:cubicBezTo>
                    <a:pt x="1091" y="1487"/>
                    <a:pt x="1048" y="1548"/>
                    <a:pt x="1001" y="1607"/>
                  </a:cubicBezTo>
                  <a:cubicBezTo>
                    <a:pt x="968" y="1647"/>
                    <a:pt x="931" y="1685"/>
                    <a:pt x="895" y="1721"/>
                  </a:cubicBezTo>
                  <a:cubicBezTo>
                    <a:pt x="886" y="1728"/>
                    <a:pt x="878" y="1736"/>
                    <a:pt x="869" y="1742"/>
                  </a:cubicBezTo>
                  <a:lnTo>
                    <a:pt x="869" y="1742"/>
                  </a:lnTo>
                  <a:cubicBezTo>
                    <a:pt x="861" y="1748"/>
                    <a:pt x="854" y="1753"/>
                    <a:pt x="846" y="1759"/>
                  </a:cubicBezTo>
                  <a:cubicBezTo>
                    <a:pt x="836" y="1764"/>
                    <a:pt x="828" y="1767"/>
                    <a:pt x="819" y="1772"/>
                  </a:cubicBezTo>
                  <a:cubicBezTo>
                    <a:pt x="801" y="1778"/>
                    <a:pt x="784" y="1783"/>
                    <a:pt x="765" y="1787"/>
                  </a:cubicBezTo>
                  <a:cubicBezTo>
                    <a:pt x="752" y="1791"/>
                    <a:pt x="740" y="1792"/>
                    <a:pt x="725" y="1794"/>
                  </a:cubicBezTo>
                  <a:lnTo>
                    <a:pt x="713" y="1794"/>
                  </a:lnTo>
                  <a:lnTo>
                    <a:pt x="695" y="1792"/>
                  </a:lnTo>
                  <a:lnTo>
                    <a:pt x="686" y="1789"/>
                  </a:lnTo>
                  <a:cubicBezTo>
                    <a:pt x="676" y="1781"/>
                    <a:pt x="667" y="1772"/>
                    <a:pt x="657" y="1762"/>
                  </a:cubicBezTo>
                  <a:cubicBezTo>
                    <a:pt x="643" y="1745"/>
                    <a:pt x="629" y="1729"/>
                    <a:pt x="616" y="1710"/>
                  </a:cubicBezTo>
                  <a:cubicBezTo>
                    <a:pt x="580" y="1659"/>
                    <a:pt x="547" y="1605"/>
                    <a:pt x="515" y="1552"/>
                  </a:cubicBezTo>
                  <a:cubicBezTo>
                    <a:pt x="488" y="1498"/>
                    <a:pt x="463" y="1444"/>
                    <a:pt x="439" y="1387"/>
                  </a:cubicBezTo>
                  <a:lnTo>
                    <a:pt x="439" y="1387"/>
                  </a:lnTo>
                  <a:lnTo>
                    <a:pt x="441" y="1390"/>
                  </a:lnTo>
                  <a:cubicBezTo>
                    <a:pt x="423" y="1343"/>
                    <a:pt x="409" y="1295"/>
                    <a:pt x="396" y="1248"/>
                  </a:cubicBezTo>
                  <a:cubicBezTo>
                    <a:pt x="379" y="1176"/>
                    <a:pt x="366" y="1107"/>
                    <a:pt x="357" y="1036"/>
                  </a:cubicBezTo>
                  <a:cubicBezTo>
                    <a:pt x="353" y="998"/>
                    <a:pt x="350" y="960"/>
                    <a:pt x="349" y="922"/>
                  </a:cubicBezTo>
                  <a:cubicBezTo>
                    <a:pt x="423" y="887"/>
                    <a:pt x="464" y="808"/>
                    <a:pt x="452" y="727"/>
                  </a:cubicBezTo>
                  <a:cubicBezTo>
                    <a:pt x="450" y="721"/>
                    <a:pt x="448" y="714"/>
                    <a:pt x="447" y="706"/>
                  </a:cubicBezTo>
                  <a:cubicBezTo>
                    <a:pt x="441" y="671"/>
                    <a:pt x="434" y="635"/>
                    <a:pt x="425" y="600"/>
                  </a:cubicBezTo>
                  <a:cubicBezTo>
                    <a:pt x="412" y="564"/>
                    <a:pt x="390" y="531"/>
                    <a:pt x="363" y="505"/>
                  </a:cubicBezTo>
                  <a:cubicBezTo>
                    <a:pt x="331" y="473"/>
                    <a:pt x="288" y="458"/>
                    <a:pt x="244" y="458"/>
                  </a:cubicBezTo>
                  <a:cubicBezTo>
                    <a:pt x="202" y="458"/>
                    <a:pt x="160" y="472"/>
                    <a:pt x="126" y="496"/>
                  </a:cubicBezTo>
                  <a:cubicBezTo>
                    <a:pt x="31" y="559"/>
                    <a:pt x="10" y="681"/>
                    <a:pt x="7" y="787"/>
                  </a:cubicBezTo>
                  <a:cubicBezTo>
                    <a:pt x="0" y="907"/>
                    <a:pt x="8" y="1028"/>
                    <a:pt x="29" y="1145"/>
                  </a:cubicBezTo>
                  <a:cubicBezTo>
                    <a:pt x="50" y="1271"/>
                    <a:pt x="83" y="1393"/>
                    <a:pt x="129" y="1512"/>
                  </a:cubicBezTo>
                  <a:cubicBezTo>
                    <a:pt x="171" y="1624"/>
                    <a:pt x="227" y="1732"/>
                    <a:pt x="292" y="1832"/>
                  </a:cubicBezTo>
                  <a:cubicBezTo>
                    <a:pt x="349" y="1924"/>
                    <a:pt x="417" y="2023"/>
                    <a:pt x="510" y="2080"/>
                  </a:cubicBezTo>
                  <a:cubicBezTo>
                    <a:pt x="572" y="2117"/>
                    <a:pt x="643" y="2136"/>
                    <a:pt x="716" y="2137"/>
                  </a:cubicBezTo>
                  <a:cubicBezTo>
                    <a:pt x="746" y="2136"/>
                    <a:pt x="775" y="2134"/>
                    <a:pt x="805" y="2128"/>
                  </a:cubicBezTo>
                  <a:cubicBezTo>
                    <a:pt x="911" y="2106"/>
                    <a:pt x="1015" y="2066"/>
                    <a:pt x="1097" y="1992"/>
                  </a:cubicBezTo>
                  <a:cubicBezTo>
                    <a:pt x="1180" y="1916"/>
                    <a:pt x="1254" y="1830"/>
                    <a:pt x="1319" y="1738"/>
                  </a:cubicBezTo>
                  <a:cubicBezTo>
                    <a:pt x="1393" y="1632"/>
                    <a:pt x="1458" y="1522"/>
                    <a:pt x="1515" y="1406"/>
                  </a:cubicBezTo>
                  <a:cubicBezTo>
                    <a:pt x="1568" y="1302"/>
                    <a:pt x="1612" y="1194"/>
                    <a:pt x="1650" y="1081"/>
                  </a:cubicBezTo>
                  <a:cubicBezTo>
                    <a:pt x="1690" y="956"/>
                    <a:pt x="1720" y="828"/>
                    <a:pt x="1740" y="697"/>
                  </a:cubicBezTo>
                  <a:cubicBezTo>
                    <a:pt x="1761" y="591"/>
                    <a:pt x="1756" y="480"/>
                    <a:pt x="1728" y="375"/>
                  </a:cubicBezTo>
                  <a:cubicBezTo>
                    <a:pt x="1699" y="273"/>
                    <a:pt x="1636" y="184"/>
                    <a:pt x="1550" y="121"/>
                  </a:cubicBezTo>
                  <a:cubicBezTo>
                    <a:pt x="1509" y="92"/>
                    <a:pt x="1466" y="68"/>
                    <a:pt x="1420" y="49"/>
                  </a:cubicBezTo>
                  <a:cubicBezTo>
                    <a:pt x="1373" y="30"/>
                    <a:pt x="1324" y="16"/>
                    <a:pt x="1273" y="5"/>
                  </a:cubicBezTo>
                  <a:cubicBezTo>
                    <a:pt x="1260" y="2"/>
                    <a:pt x="1247" y="0"/>
                    <a:pt x="1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1" name="Google Shape;8111;p17"/>
            <p:cNvSpPr/>
            <p:nvPr/>
          </p:nvSpPr>
          <p:spPr>
            <a:xfrm>
              <a:off x="5135298" y="1399904"/>
              <a:ext cx="64025" cy="92456"/>
            </a:xfrm>
            <a:custGeom>
              <a:avLst/>
              <a:gdLst/>
              <a:ahLst/>
              <a:cxnLst/>
              <a:rect l="l" t="t" r="r" b="b"/>
              <a:pathLst>
                <a:path w="2203" h="3181" extrusionOk="0">
                  <a:moveTo>
                    <a:pt x="1485" y="357"/>
                  </a:moveTo>
                  <a:lnTo>
                    <a:pt x="1485" y="357"/>
                  </a:lnTo>
                  <a:cubicBezTo>
                    <a:pt x="1483" y="357"/>
                    <a:pt x="1481" y="358"/>
                    <a:pt x="1479" y="358"/>
                  </a:cubicBezTo>
                  <a:lnTo>
                    <a:pt x="1479" y="358"/>
                  </a:lnTo>
                  <a:cubicBezTo>
                    <a:pt x="1481" y="358"/>
                    <a:pt x="1483" y="357"/>
                    <a:pt x="1485" y="357"/>
                  </a:cubicBezTo>
                  <a:close/>
                  <a:moveTo>
                    <a:pt x="1478" y="2063"/>
                  </a:moveTo>
                  <a:cubicBezTo>
                    <a:pt x="1476" y="2065"/>
                    <a:pt x="1475" y="2067"/>
                    <a:pt x="1473" y="2070"/>
                  </a:cubicBezTo>
                  <a:lnTo>
                    <a:pt x="1473" y="2070"/>
                  </a:lnTo>
                  <a:cubicBezTo>
                    <a:pt x="1475" y="2067"/>
                    <a:pt x="1476" y="2065"/>
                    <a:pt x="1478" y="2063"/>
                  </a:cubicBezTo>
                  <a:close/>
                  <a:moveTo>
                    <a:pt x="1536" y="349"/>
                  </a:moveTo>
                  <a:lnTo>
                    <a:pt x="1514" y="352"/>
                  </a:lnTo>
                  <a:cubicBezTo>
                    <a:pt x="1524" y="351"/>
                    <a:pt x="1534" y="350"/>
                    <a:pt x="1544" y="350"/>
                  </a:cubicBezTo>
                  <a:cubicBezTo>
                    <a:pt x="1548" y="350"/>
                    <a:pt x="1553" y="350"/>
                    <a:pt x="1557" y="350"/>
                  </a:cubicBezTo>
                  <a:lnTo>
                    <a:pt x="1549" y="350"/>
                  </a:lnTo>
                  <a:lnTo>
                    <a:pt x="1566" y="352"/>
                  </a:lnTo>
                  <a:lnTo>
                    <a:pt x="1579" y="354"/>
                  </a:lnTo>
                  <a:cubicBezTo>
                    <a:pt x="1585" y="356"/>
                    <a:pt x="1591" y="358"/>
                    <a:pt x="1597" y="361"/>
                  </a:cubicBezTo>
                  <a:lnTo>
                    <a:pt x="1597" y="361"/>
                  </a:lnTo>
                  <a:lnTo>
                    <a:pt x="1592" y="360"/>
                  </a:lnTo>
                  <a:lnTo>
                    <a:pt x="1604" y="366"/>
                  </a:lnTo>
                  <a:lnTo>
                    <a:pt x="1606" y="366"/>
                  </a:lnTo>
                  <a:lnTo>
                    <a:pt x="1611" y="371"/>
                  </a:lnTo>
                  <a:cubicBezTo>
                    <a:pt x="1626" y="388"/>
                    <a:pt x="1641" y="406"/>
                    <a:pt x="1655" y="425"/>
                  </a:cubicBezTo>
                  <a:cubicBezTo>
                    <a:pt x="1671" y="447"/>
                    <a:pt x="1685" y="471"/>
                    <a:pt x="1699" y="496"/>
                  </a:cubicBezTo>
                  <a:cubicBezTo>
                    <a:pt x="1721" y="539"/>
                    <a:pt x="1742" y="581"/>
                    <a:pt x="1763" y="626"/>
                  </a:cubicBezTo>
                  <a:cubicBezTo>
                    <a:pt x="1777" y="662"/>
                    <a:pt x="1788" y="700"/>
                    <a:pt x="1799" y="738"/>
                  </a:cubicBezTo>
                  <a:cubicBezTo>
                    <a:pt x="1802" y="760"/>
                    <a:pt x="1807" y="784"/>
                    <a:pt x="1810" y="806"/>
                  </a:cubicBezTo>
                  <a:cubicBezTo>
                    <a:pt x="1813" y="847"/>
                    <a:pt x="1815" y="887"/>
                    <a:pt x="1815" y="928"/>
                  </a:cubicBezTo>
                  <a:cubicBezTo>
                    <a:pt x="1813" y="976"/>
                    <a:pt x="1808" y="1022"/>
                    <a:pt x="1802" y="1069"/>
                  </a:cubicBezTo>
                  <a:cubicBezTo>
                    <a:pt x="1799" y="1096"/>
                    <a:pt x="1794" y="1121"/>
                    <a:pt x="1788" y="1148"/>
                  </a:cubicBezTo>
                  <a:cubicBezTo>
                    <a:pt x="1763" y="1219"/>
                    <a:pt x="1739" y="1292"/>
                    <a:pt x="1720" y="1365"/>
                  </a:cubicBezTo>
                  <a:cubicBezTo>
                    <a:pt x="1707" y="1417"/>
                    <a:pt x="1720" y="1473"/>
                    <a:pt x="1756" y="1512"/>
                  </a:cubicBezTo>
                  <a:cubicBezTo>
                    <a:pt x="1750" y="1534"/>
                    <a:pt x="1744" y="1557"/>
                    <a:pt x="1739" y="1579"/>
                  </a:cubicBezTo>
                  <a:cubicBezTo>
                    <a:pt x="1737" y="1582"/>
                    <a:pt x="1736" y="1585"/>
                    <a:pt x="1734" y="1588"/>
                  </a:cubicBezTo>
                  <a:cubicBezTo>
                    <a:pt x="1685" y="1702"/>
                    <a:pt x="1630" y="1811"/>
                    <a:pt x="1568" y="1919"/>
                  </a:cubicBezTo>
                  <a:lnTo>
                    <a:pt x="1579" y="1899"/>
                  </a:lnTo>
                  <a:lnTo>
                    <a:pt x="1579" y="1899"/>
                  </a:lnTo>
                  <a:cubicBezTo>
                    <a:pt x="1541" y="1960"/>
                    <a:pt x="1503" y="2020"/>
                    <a:pt x="1467" y="2082"/>
                  </a:cubicBezTo>
                  <a:cubicBezTo>
                    <a:pt x="1469" y="2078"/>
                    <a:pt x="1471" y="2074"/>
                    <a:pt x="1473" y="2070"/>
                  </a:cubicBezTo>
                  <a:lnTo>
                    <a:pt x="1473" y="2070"/>
                  </a:lnTo>
                  <a:cubicBezTo>
                    <a:pt x="1386" y="2199"/>
                    <a:pt x="1299" y="2330"/>
                    <a:pt x="1202" y="2453"/>
                  </a:cubicBezTo>
                  <a:cubicBezTo>
                    <a:pt x="1150" y="2514"/>
                    <a:pt x="1095" y="2573"/>
                    <a:pt x="1036" y="2630"/>
                  </a:cubicBezTo>
                  <a:cubicBezTo>
                    <a:pt x="1000" y="2665"/>
                    <a:pt x="963" y="2693"/>
                    <a:pt x="924" y="2723"/>
                  </a:cubicBezTo>
                  <a:cubicBezTo>
                    <a:pt x="894" y="2744"/>
                    <a:pt x="863" y="2763"/>
                    <a:pt x="832" y="2783"/>
                  </a:cubicBezTo>
                  <a:cubicBezTo>
                    <a:pt x="806" y="2796"/>
                    <a:pt x="783" y="2807"/>
                    <a:pt x="756" y="2818"/>
                  </a:cubicBezTo>
                  <a:cubicBezTo>
                    <a:pt x="735" y="2825"/>
                    <a:pt x="713" y="2832"/>
                    <a:pt x="691" y="2837"/>
                  </a:cubicBezTo>
                  <a:cubicBezTo>
                    <a:pt x="678" y="2840"/>
                    <a:pt x="667" y="2842"/>
                    <a:pt x="654" y="2844"/>
                  </a:cubicBezTo>
                  <a:cubicBezTo>
                    <a:pt x="647" y="2845"/>
                    <a:pt x="639" y="2845"/>
                    <a:pt x="631" y="2845"/>
                  </a:cubicBezTo>
                  <a:cubicBezTo>
                    <a:pt x="623" y="2845"/>
                    <a:pt x="617" y="2844"/>
                    <a:pt x="610" y="2844"/>
                  </a:cubicBezTo>
                  <a:cubicBezTo>
                    <a:pt x="606" y="2844"/>
                    <a:pt x="603" y="2845"/>
                    <a:pt x="599" y="2845"/>
                  </a:cubicBezTo>
                  <a:lnTo>
                    <a:pt x="586" y="2844"/>
                  </a:lnTo>
                  <a:lnTo>
                    <a:pt x="577" y="2840"/>
                  </a:lnTo>
                  <a:lnTo>
                    <a:pt x="569" y="2836"/>
                  </a:lnTo>
                  <a:lnTo>
                    <a:pt x="563" y="2831"/>
                  </a:lnTo>
                  <a:lnTo>
                    <a:pt x="559" y="2828"/>
                  </a:lnTo>
                  <a:cubicBezTo>
                    <a:pt x="555" y="2823"/>
                    <a:pt x="552" y="2818"/>
                    <a:pt x="548" y="2815"/>
                  </a:cubicBezTo>
                  <a:cubicBezTo>
                    <a:pt x="531" y="2790"/>
                    <a:pt x="515" y="2764"/>
                    <a:pt x="501" y="2737"/>
                  </a:cubicBezTo>
                  <a:cubicBezTo>
                    <a:pt x="479" y="2696"/>
                    <a:pt x="461" y="2655"/>
                    <a:pt x="442" y="2612"/>
                  </a:cubicBezTo>
                  <a:cubicBezTo>
                    <a:pt x="423" y="2560"/>
                    <a:pt x="406" y="2506"/>
                    <a:pt x="392" y="2454"/>
                  </a:cubicBezTo>
                  <a:cubicBezTo>
                    <a:pt x="384" y="2415"/>
                    <a:pt x="376" y="2373"/>
                    <a:pt x="370" y="2334"/>
                  </a:cubicBezTo>
                  <a:cubicBezTo>
                    <a:pt x="363" y="2280"/>
                    <a:pt x="360" y="2226"/>
                    <a:pt x="360" y="2174"/>
                  </a:cubicBezTo>
                  <a:cubicBezTo>
                    <a:pt x="362" y="2111"/>
                    <a:pt x="366" y="2049"/>
                    <a:pt x="374" y="1987"/>
                  </a:cubicBezTo>
                  <a:cubicBezTo>
                    <a:pt x="384" y="1944"/>
                    <a:pt x="392" y="1902"/>
                    <a:pt x="403" y="1859"/>
                  </a:cubicBezTo>
                  <a:cubicBezTo>
                    <a:pt x="425" y="1785"/>
                    <a:pt x="452" y="1712"/>
                    <a:pt x="482" y="1640"/>
                  </a:cubicBezTo>
                  <a:cubicBezTo>
                    <a:pt x="528" y="1542"/>
                    <a:pt x="577" y="1443"/>
                    <a:pt x="626" y="1344"/>
                  </a:cubicBezTo>
                  <a:cubicBezTo>
                    <a:pt x="689" y="1218"/>
                    <a:pt x="754" y="1093"/>
                    <a:pt x="827" y="972"/>
                  </a:cubicBezTo>
                  <a:cubicBezTo>
                    <a:pt x="879" y="889"/>
                    <a:pt x="936" y="806"/>
                    <a:pt x="996" y="729"/>
                  </a:cubicBezTo>
                  <a:lnTo>
                    <a:pt x="996" y="729"/>
                  </a:lnTo>
                  <a:cubicBezTo>
                    <a:pt x="995" y="732"/>
                    <a:pt x="992" y="735"/>
                    <a:pt x="988" y="740"/>
                  </a:cubicBezTo>
                  <a:cubicBezTo>
                    <a:pt x="1028" y="692"/>
                    <a:pt x="1071" y="648"/>
                    <a:pt x="1115" y="605"/>
                  </a:cubicBezTo>
                  <a:cubicBezTo>
                    <a:pt x="1167" y="555"/>
                    <a:pt x="1223" y="509"/>
                    <a:pt x="1281" y="464"/>
                  </a:cubicBezTo>
                  <a:cubicBezTo>
                    <a:pt x="1318" y="439"/>
                    <a:pt x="1354" y="415"/>
                    <a:pt x="1394" y="393"/>
                  </a:cubicBezTo>
                  <a:cubicBezTo>
                    <a:pt x="1411" y="384"/>
                    <a:pt x="1430" y="376"/>
                    <a:pt x="1448" y="368"/>
                  </a:cubicBezTo>
                  <a:cubicBezTo>
                    <a:pt x="1465" y="361"/>
                    <a:pt x="1482" y="357"/>
                    <a:pt x="1501" y="352"/>
                  </a:cubicBezTo>
                  <a:lnTo>
                    <a:pt x="1501" y="352"/>
                  </a:lnTo>
                  <a:cubicBezTo>
                    <a:pt x="1496" y="354"/>
                    <a:pt x="1490" y="356"/>
                    <a:pt x="1485" y="357"/>
                  </a:cubicBezTo>
                  <a:lnTo>
                    <a:pt x="1485" y="357"/>
                  </a:lnTo>
                  <a:cubicBezTo>
                    <a:pt x="1502" y="353"/>
                    <a:pt x="1519" y="350"/>
                    <a:pt x="1536" y="349"/>
                  </a:cubicBezTo>
                  <a:close/>
                  <a:moveTo>
                    <a:pt x="1541" y="0"/>
                  </a:moveTo>
                  <a:cubicBezTo>
                    <a:pt x="1509" y="0"/>
                    <a:pt x="1478" y="4"/>
                    <a:pt x="1446" y="10"/>
                  </a:cubicBezTo>
                  <a:cubicBezTo>
                    <a:pt x="1315" y="37"/>
                    <a:pt x="1202" y="100"/>
                    <a:pt x="1093" y="178"/>
                  </a:cubicBezTo>
                  <a:cubicBezTo>
                    <a:pt x="1038" y="219"/>
                    <a:pt x="984" y="263"/>
                    <a:pt x="933" y="311"/>
                  </a:cubicBezTo>
                  <a:cubicBezTo>
                    <a:pt x="881" y="358"/>
                    <a:pt x="832" y="409"/>
                    <a:pt x="786" y="461"/>
                  </a:cubicBezTo>
                  <a:cubicBezTo>
                    <a:pt x="696" y="569"/>
                    <a:pt x="615" y="683"/>
                    <a:pt x="545" y="805"/>
                  </a:cubicBezTo>
                  <a:cubicBezTo>
                    <a:pt x="463" y="944"/>
                    <a:pt x="390" y="1088"/>
                    <a:pt x="319" y="1232"/>
                  </a:cubicBezTo>
                  <a:cubicBezTo>
                    <a:pt x="252" y="1370"/>
                    <a:pt x="181" y="1508"/>
                    <a:pt x="132" y="1653"/>
                  </a:cubicBezTo>
                  <a:cubicBezTo>
                    <a:pt x="1" y="2012"/>
                    <a:pt x="7" y="2410"/>
                    <a:pt x="153" y="2766"/>
                  </a:cubicBezTo>
                  <a:cubicBezTo>
                    <a:pt x="191" y="2866"/>
                    <a:pt x="241" y="2959"/>
                    <a:pt x="305" y="3045"/>
                  </a:cubicBezTo>
                  <a:cubicBezTo>
                    <a:pt x="341" y="3087"/>
                    <a:pt x="387" y="3122"/>
                    <a:pt x="439" y="3144"/>
                  </a:cubicBezTo>
                  <a:cubicBezTo>
                    <a:pt x="485" y="3166"/>
                    <a:pt x="534" y="3179"/>
                    <a:pt x="585" y="3181"/>
                  </a:cubicBezTo>
                  <a:lnTo>
                    <a:pt x="615" y="3181"/>
                  </a:lnTo>
                  <a:cubicBezTo>
                    <a:pt x="710" y="3181"/>
                    <a:pt x="802" y="3163"/>
                    <a:pt x="889" y="3127"/>
                  </a:cubicBezTo>
                  <a:cubicBezTo>
                    <a:pt x="1107" y="3037"/>
                    <a:pt x="1286" y="2867"/>
                    <a:pt x="1436" y="2688"/>
                  </a:cubicBezTo>
                  <a:cubicBezTo>
                    <a:pt x="1508" y="2601"/>
                    <a:pt x="1576" y="2511"/>
                    <a:pt x="1638" y="2418"/>
                  </a:cubicBezTo>
                  <a:lnTo>
                    <a:pt x="1638" y="2418"/>
                  </a:lnTo>
                  <a:cubicBezTo>
                    <a:pt x="1638" y="2437"/>
                    <a:pt x="1636" y="2456"/>
                    <a:pt x="1636" y="2476"/>
                  </a:cubicBezTo>
                  <a:cubicBezTo>
                    <a:pt x="1634" y="2541"/>
                    <a:pt x="1639" y="2606"/>
                    <a:pt x="1649" y="2669"/>
                  </a:cubicBezTo>
                  <a:cubicBezTo>
                    <a:pt x="1653" y="2717"/>
                    <a:pt x="1664" y="2763"/>
                    <a:pt x="1680" y="2807"/>
                  </a:cubicBezTo>
                  <a:cubicBezTo>
                    <a:pt x="1701" y="2856"/>
                    <a:pt x="1729" y="2899"/>
                    <a:pt x="1767" y="2934"/>
                  </a:cubicBezTo>
                  <a:cubicBezTo>
                    <a:pt x="1801" y="2965"/>
                    <a:pt x="1844" y="2980"/>
                    <a:pt x="1886" y="2980"/>
                  </a:cubicBezTo>
                  <a:cubicBezTo>
                    <a:pt x="1934" y="2980"/>
                    <a:pt x="1981" y="2961"/>
                    <a:pt x="2016" y="2924"/>
                  </a:cubicBezTo>
                  <a:cubicBezTo>
                    <a:pt x="2084" y="2851"/>
                    <a:pt x="2073" y="2745"/>
                    <a:pt x="2006" y="2676"/>
                  </a:cubicBezTo>
                  <a:cubicBezTo>
                    <a:pt x="2005" y="2671"/>
                    <a:pt x="2003" y="2666"/>
                    <a:pt x="2002" y="2662"/>
                  </a:cubicBezTo>
                  <a:cubicBezTo>
                    <a:pt x="1994" y="2625"/>
                    <a:pt x="1989" y="2587"/>
                    <a:pt x="1983" y="2549"/>
                  </a:cubicBezTo>
                  <a:cubicBezTo>
                    <a:pt x="1979" y="2498"/>
                    <a:pt x="1976" y="2451"/>
                    <a:pt x="1976" y="2400"/>
                  </a:cubicBezTo>
                  <a:cubicBezTo>
                    <a:pt x="1979" y="2255"/>
                    <a:pt x="1992" y="2111"/>
                    <a:pt x="2006" y="1965"/>
                  </a:cubicBezTo>
                  <a:cubicBezTo>
                    <a:pt x="2022" y="1864"/>
                    <a:pt x="2040" y="1762"/>
                    <a:pt x="2063" y="1664"/>
                  </a:cubicBezTo>
                  <a:cubicBezTo>
                    <a:pt x="2082" y="1621"/>
                    <a:pt x="2101" y="1579"/>
                    <a:pt x="2119" y="1536"/>
                  </a:cubicBezTo>
                  <a:cubicBezTo>
                    <a:pt x="2149" y="1468"/>
                    <a:pt x="2182" y="1395"/>
                    <a:pt x="2193" y="1322"/>
                  </a:cubicBezTo>
                  <a:cubicBezTo>
                    <a:pt x="2203" y="1268"/>
                    <a:pt x="2188" y="1213"/>
                    <a:pt x="2154" y="1170"/>
                  </a:cubicBezTo>
                  <a:lnTo>
                    <a:pt x="2184" y="1086"/>
                  </a:lnTo>
                  <a:cubicBezTo>
                    <a:pt x="2203" y="1033"/>
                    <a:pt x="2195" y="974"/>
                    <a:pt x="2163" y="927"/>
                  </a:cubicBezTo>
                  <a:cubicBezTo>
                    <a:pt x="2165" y="870"/>
                    <a:pt x="2161" y="811"/>
                    <a:pt x="2154" y="752"/>
                  </a:cubicBezTo>
                  <a:cubicBezTo>
                    <a:pt x="2136" y="626"/>
                    <a:pt x="2095" y="502"/>
                    <a:pt x="2035" y="388"/>
                  </a:cubicBezTo>
                  <a:cubicBezTo>
                    <a:pt x="1979" y="282"/>
                    <a:pt x="1919" y="167"/>
                    <a:pt x="1821" y="92"/>
                  </a:cubicBezTo>
                  <a:cubicBezTo>
                    <a:pt x="1739" y="32"/>
                    <a:pt x="1641" y="0"/>
                    <a:pt x="1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2" name="Google Shape;8112;p17"/>
            <p:cNvSpPr/>
            <p:nvPr/>
          </p:nvSpPr>
          <p:spPr>
            <a:xfrm>
              <a:off x="5219902" y="1401387"/>
              <a:ext cx="45018" cy="75598"/>
            </a:xfrm>
            <a:custGeom>
              <a:avLst/>
              <a:gdLst/>
              <a:ahLst/>
              <a:cxnLst/>
              <a:rect l="l" t="t" r="r" b="b"/>
              <a:pathLst>
                <a:path w="1549" h="2601" extrusionOk="0">
                  <a:moveTo>
                    <a:pt x="493" y="1649"/>
                  </a:moveTo>
                  <a:lnTo>
                    <a:pt x="493" y="1649"/>
                  </a:lnTo>
                  <a:cubicBezTo>
                    <a:pt x="491" y="1656"/>
                    <a:pt x="489" y="1663"/>
                    <a:pt x="487" y="1670"/>
                  </a:cubicBezTo>
                  <a:cubicBezTo>
                    <a:pt x="490" y="1663"/>
                    <a:pt x="491" y="1657"/>
                    <a:pt x="493" y="1649"/>
                  </a:cubicBezTo>
                  <a:close/>
                  <a:moveTo>
                    <a:pt x="674" y="1"/>
                  </a:moveTo>
                  <a:cubicBezTo>
                    <a:pt x="656" y="1"/>
                    <a:pt x="638" y="3"/>
                    <a:pt x="621" y="8"/>
                  </a:cubicBezTo>
                  <a:cubicBezTo>
                    <a:pt x="550" y="25"/>
                    <a:pt x="490" y="81"/>
                    <a:pt x="449" y="138"/>
                  </a:cubicBezTo>
                  <a:cubicBezTo>
                    <a:pt x="395" y="211"/>
                    <a:pt x="354" y="291"/>
                    <a:pt x="325" y="377"/>
                  </a:cubicBezTo>
                  <a:cubicBezTo>
                    <a:pt x="273" y="537"/>
                    <a:pt x="235" y="700"/>
                    <a:pt x="215" y="866"/>
                  </a:cubicBezTo>
                  <a:cubicBezTo>
                    <a:pt x="203" y="953"/>
                    <a:pt x="188" y="1040"/>
                    <a:pt x="180" y="1126"/>
                  </a:cubicBezTo>
                  <a:cubicBezTo>
                    <a:pt x="172" y="1211"/>
                    <a:pt x="162" y="1298"/>
                    <a:pt x="154" y="1384"/>
                  </a:cubicBezTo>
                  <a:cubicBezTo>
                    <a:pt x="143" y="1495"/>
                    <a:pt x="132" y="1605"/>
                    <a:pt x="121" y="1715"/>
                  </a:cubicBezTo>
                  <a:cubicBezTo>
                    <a:pt x="83" y="1844"/>
                    <a:pt x="53" y="1976"/>
                    <a:pt x="31" y="2109"/>
                  </a:cubicBezTo>
                  <a:cubicBezTo>
                    <a:pt x="18" y="2167"/>
                    <a:pt x="10" y="2226"/>
                    <a:pt x="6" y="2286"/>
                  </a:cubicBezTo>
                  <a:cubicBezTo>
                    <a:pt x="1" y="2343"/>
                    <a:pt x="6" y="2400"/>
                    <a:pt x="18" y="2455"/>
                  </a:cubicBezTo>
                  <a:cubicBezTo>
                    <a:pt x="31" y="2525"/>
                    <a:pt x="85" y="2580"/>
                    <a:pt x="154" y="2596"/>
                  </a:cubicBezTo>
                  <a:cubicBezTo>
                    <a:pt x="166" y="2599"/>
                    <a:pt x="179" y="2600"/>
                    <a:pt x="191" y="2600"/>
                  </a:cubicBezTo>
                  <a:cubicBezTo>
                    <a:pt x="247" y="2600"/>
                    <a:pt x="301" y="2573"/>
                    <a:pt x="335" y="2527"/>
                  </a:cubicBezTo>
                  <a:cubicBezTo>
                    <a:pt x="354" y="2501"/>
                    <a:pt x="370" y="2474"/>
                    <a:pt x="379" y="2444"/>
                  </a:cubicBezTo>
                  <a:cubicBezTo>
                    <a:pt x="385" y="2416"/>
                    <a:pt x="390" y="2386"/>
                    <a:pt x="393" y="2357"/>
                  </a:cubicBezTo>
                  <a:cubicBezTo>
                    <a:pt x="398" y="2316"/>
                    <a:pt x="401" y="2276"/>
                    <a:pt x="404" y="2237"/>
                  </a:cubicBezTo>
                  <a:cubicBezTo>
                    <a:pt x="409" y="2178"/>
                    <a:pt x="414" y="2121"/>
                    <a:pt x="419" y="2064"/>
                  </a:cubicBezTo>
                  <a:cubicBezTo>
                    <a:pt x="427" y="1992"/>
                    <a:pt x="433" y="1919"/>
                    <a:pt x="441" y="1846"/>
                  </a:cubicBezTo>
                  <a:cubicBezTo>
                    <a:pt x="457" y="1779"/>
                    <a:pt x="474" y="1713"/>
                    <a:pt x="493" y="1648"/>
                  </a:cubicBezTo>
                  <a:lnTo>
                    <a:pt x="493" y="1648"/>
                  </a:lnTo>
                  <a:cubicBezTo>
                    <a:pt x="493" y="1649"/>
                    <a:pt x="493" y="1649"/>
                    <a:pt x="493" y="1649"/>
                  </a:cubicBezTo>
                  <a:lnTo>
                    <a:pt x="493" y="1649"/>
                  </a:lnTo>
                  <a:cubicBezTo>
                    <a:pt x="547" y="1465"/>
                    <a:pt x="612" y="1284"/>
                    <a:pt x="688" y="1108"/>
                  </a:cubicBezTo>
                  <a:lnTo>
                    <a:pt x="688" y="1108"/>
                  </a:lnTo>
                  <a:cubicBezTo>
                    <a:pt x="688" y="1108"/>
                    <a:pt x="688" y="1108"/>
                    <a:pt x="688" y="1108"/>
                  </a:cubicBezTo>
                  <a:lnTo>
                    <a:pt x="688" y="1108"/>
                  </a:lnTo>
                  <a:cubicBezTo>
                    <a:pt x="733" y="1006"/>
                    <a:pt x="785" y="908"/>
                    <a:pt x="841" y="812"/>
                  </a:cubicBezTo>
                  <a:cubicBezTo>
                    <a:pt x="892" y="731"/>
                    <a:pt x="946" y="656"/>
                    <a:pt x="1004" y="581"/>
                  </a:cubicBezTo>
                  <a:lnTo>
                    <a:pt x="1004" y="581"/>
                  </a:lnTo>
                  <a:lnTo>
                    <a:pt x="1001" y="584"/>
                  </a:lnTo>
                  <a:cubicBezTo>
                    <a:pt x="1003" y="583"/>
                    <a:pt x="1004" y="581"/>
                    <a:pt x="1004" y="580"/>
                  </a:cubicBezTo>
                  <a:lnTo>
                    <a:pt x="1011" y="572"/>
                  </a:lnTo>
                  <a:lnTo>
                    <a:pt x="1006" y="580"/>
                  </a:lnTo>
                  <a:cubicBezTo>
                    <a:pt x="1033" y="546"/>
                    <a:pt x="1063" y="515"/>
                    <a:pt x="1093" y="485"/>
                  </a:cubicBezTo>
                  <a:cubicBezTo>
                    <a:pt x="1120" y="459"/>
                    <a:pt x="1148" y="435"/>
                    <a:pt x="1177" y="413"/>
                  </a:cubicBezTo>
                  <a:cubicBezTo>
                    <a:pt x="1194" y="401"/>
                    <a:pt x="1210" y="391"/>
                    <a:pt x="1228" y="382"/>
                  </a:cubicBezTo>
                  <a:cubicBezTo>
                    <a:pt x="1239" y="375"/>
                    <a:pt x="1250" y="371"/>
                    <a:pt x="1264" y="366"/>
                  </a:cubicBezTo>
                  <a:cubicBezTo>
                    <a:pt x="1277" y="361"/>
                    <a:pt x="1291" y="356"/>
                    <a:pt x="1305" y="353"/>
                  </a:cubicBezTo>
                  <a:lnTo>
                    <a:pt x="1305" y="353"/>
                  </a:lnTo>
                  <a:cubicBezTo>
                    <a:pt x="1297" y="355"/>
                    <a:pt x="1291" y="356"/>
                    <a:pt x="1283" y="358"/>
                  </a:cubicBezTo>
                  <a:cubicBezTo>
                    <a:pt x="1299" y="353"/>
                    <a:pt x="1313" y="350"/>
                    <a:pt x="1329" y="348"/>
                  </a:cubicBezTo>
                  <a:lnTo>
                    <a:pt x="1386" y="344"/>
                  </a:lnTo>
                  <a:cubicBezTo>
                    <a:pt x="1478" y="337"/>
                    <a:pt x="1549" y="258"/>
                    <a:pt x="1546" y="166"/>
                  </a:cubicBezTo>
                  <a:cubicBezTo>
                    <a:pt x="1540" y="82"/>
                    <a:pt x="1466" y="4"/>
                    <a:pt x="1379" y="4"/>
                  </a:cubicBezTo>
                  <a:cubicBezTo>
                    <a:pt x="1375" y="4"/>
                    <a:pt x="1371" y="5"/>
                    <a:pt x="1367" y="5"/>
                  </a:cubicBezTo>
                  <a:cubicBezTo>
                    <a:pt x="1302" y="8"/>
                    <a:pt x="1237" y="21"/>
                    <a:pt x="1174" y="41"/>
                  </a:cubicBezTo>
                  <a:cubicBezTo>
                    <a:pt x="1126" y="57"/>
                    <a:pt x="1080" y="79"/>
                    <a:pt x="1038" y="106"/>
                  </a:cubicBezTo>
                  <a:cubicBezTo>
                    <a:pt x="941" y="170"/>
                    <a:pt x="854" y="249"/>
                    <a:pt x="780" y="337"/>
                  </a:cubicBezTo>
                  <a:cubicBezTo>
                    <a:pt x="731" y="399"/>
                    <a:pt x="683" y="461"/>
                    <a:pt x="637" y="526"/>
                  </a:cubicBezTo>
                  <a:cubicBezTo>
                    <a:pt x="647" y="504"/>
                    <a:pt x="655" y="480"/>
                    <a:pt x="664" y="456"/>
                  </a:cubicBezTo>
                  <a:cubicBezTo>
                    <a:pt x="677" y="429"/>
                    <a:pt x="691" y="402"/>
                    <a:pt x="707" y="375"/>
                  </a:cubicBezTo>
                  <a:cubicBezTo>
                    <a:pt x="712" y="369"/>
                    <a:pt x="716" y="363"/>
                    <a:pt x="721" y="356"/>
                  </a:cubicBezTo>
                  <a:lnTo>
                    <a:pt x="731" y="345"/>
                  </a:lnTo>
                  <a:cubicBezTo>
                    <a:pt x="822" y="314"/>
                    <a:pt x="871" y="215"/>
                    <a:pt x="843" y="124"/>
                  </a:cubicBezTo>
                  <a:cubicBezTo>
                    <a:pt x="830" y="79"/>
                    <a:pt x="799" y="43"/>
                    <a:pt x="757" y="21"/>
                  </a:cubicBezTo>
                  <a:cubicBezTo>
                    <a:pt x="731" y="7"/>
                    <a:pt x="703" y="1"/>
                    <a:pt x="6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3" name="Google Shape;8113;p17"/>
            <p:cNvSpPr/>
            <p:nvPr/>
          </p:nvSpPr>
          <p:spPr>
            <a:xfrm>
              <a:off x="5265125" y="1405165"/>
              <a:ext cx="56730" cy="65251"/>
            </a:xfrm>
            <a:custGeom>
              <a:avLst/>
              <a:gdLst/>
              <a:ahLst/>
              <a:cxnLst/>
              <a:rect l="l" t="t" r="r" b="b"/>
              <a:pathLst>
                <a:path w="1952" h="2245" extrusionOk="0">
                  <a:moveTo>
                    <a:pt x="450" y="1841"/>
                  </a:moveTo>
                  <a:lnTo>
                    <a:pt x="456" y="1846"/>
                  </a:lnTo>
                  <a:lnTo>
                    <a:pt x="456" y="1846"/>
                  </a:lnTo>
                  <a:cubicBezTo>
                    <a:pt x="455" y="1845"/>
                    <a:pt x="453" y="1844"/>
                    <a:pt x="452" y="1843"/>
                  </a:cubicBezTo>
                  <a:lnTo>
                    <a:pt x="450" y="1841"/>
                  </a:lnTo>
                  <a:close/>
                  <a:moveTo>
                    <a:pt x="505" y="1877"/>
                  </a:moveTo>
                  <a:cubicBezTo>
                    <a:pt x="509" y="1879"/>
                    <a:pt x="513" y="1881"/>
                    <a:pt x="517" y="1882"/>
                  </a:cubicBezTo>
                  <a:lnTo>
                    <a:pt x="505" y="1877"/>
                  </a:lnTo>
                  <a:close/>
                  <a:moveTo>
                    <a:pt x="1576" y="1980"/>
                  </a:moveTo>
                  <a:lnTo>
                    <a:pt x="1566" y="1984"/>
                  </a:lnTo>
                  <a:lnTo>
                    <a:pt x="1566" y="1984"/>
                  </a:lnTo>
                  <a:cubicBezTo>
                    <a:pt x="1570" y="1983"/>
                    <a:pt x="1573" y="1982"/>
                    <a:pt x="1576" y="1980"/>
                  </a:cubicBezTo>
                  <a:close/>
                  <a:moveTo>
                    <a:pt x="1150" y="0"/>
                  </a:moveTo>
                  <a:cubicBezTo>
                    <a:pt x="1066" y="0"/>
                    <a:pt x="984" y="20"/>
                    <a:pt x="910" y="59"/>
                  </a:cubicBezTo>
                  <a:cubicBezTo>
                    <a:pt x="818" y="103"/>
                    <a:pt x="737" y="163"/>
                    <a:pt x="666" y="236"/>
                  </a:cubicBezTo>
                  <a:cubicBezTo>
                    <a:pt x="590" y="312"/>
                    <a:pt x="520" y="394"/>
                    <a:pt x="457" y="481"/>
                  </a:cubicBezTo>
                  <a:cubicBezTo>
                    <a:pt x="335" y="651"/>
                    <a:pt x="232" y="831"/>
                    <a:pt x="148" y="1023"/>
                  </a:cubicBezTo>
                  <a:cubicBezTo>
                    <a:pt x="61" y="1222"/>
                    <a:pt x="1" y="1437"/>
                    <a:pt x="18" y="1657"/>
                  </a:cubicBezTo>
                  <a:cubicBezTo>
                    <a:pt x="26" y="1757"/>
                    <a:pt x="55" y="1852"/>
                    <a:pt x="102" y="1939"/>
                  </a:cubicBezTo>
                  <a:cubicBezTo>
                    <a:pt x="142" y="2012"/>
                    <a:pt x="196" y="2075"/>
                    <a:pt x="260" y="2126"/>
                  </a:cubicBezTo>
                  <a:cubicBezTo>
                    <a:pt x="341" y="2183"/>
                    <a:pt x="433" y="2221"/>
                    <a:pt x="530" y="2237"/>
                  </a:cubicBezTo>
                  <a:cubicBezTo>
                    <a:pt x="571" y="2241"/>
                    <a:pt x="612" y="2245"/>
                    <a:pt x="653" y="2245"/>
                  </a:cubicBezTo>
                  <a:cubicBezTo>
                    <a:pt x="713" y="2245"/>
                    <a:pt x="772" y="2240"/>
                    <a:pt x="830" y="2227"/>
                  </a:cubicBezTo>
                  <a:cubicBezTo>
                    <a:pt x="1014" y="2188"/>
                    <a:pt x="1194" y="2132"/>
                    <a:pt x="1367" y="2061"/>
                  </a:cubicBezTo>
                  <a:lnTo>
                    <a:pt x="1367" y="2061"/>
                  </a:lnTo>
                  <a:lnTo>
                    <a:pt x="1364" y="2063"/>
                  </a:lnTo>
                  <a:lnTo>
                    <a:pt x="1566" y="1984"/>
                  </a:lnTo>
                  <a:lnTo>
                    <a:pt x="1566" y="1984"/>
                  </a:lnTo>
                  <a:cubicBezTo>
                    <a:pt x="1563" y="1985"/>
                    <a:pt x="1559" y="1986"/>
                    <a:pt x="1555" y="1987"/>
                  </a:cubicBezTo>
                  <a:cubicBezTo>
                    <a:pt x="1652" y="1950"/>
                    <a:pt x="1745" y="1911"/>
                    <a:pt x="1839" y="1871"/>
                  </a:cubicBezTo>
                  <a:cubicBezTo>
                    <a:pt x="1918" y="1835"/>
                    <a:pt x="1951" y="1741"/>
                    <a:pt x="1916" y="1662"/>
                  </a:cubicBezTo>
                  <a:cubicBezTo>
                    <a:pt x="1889" y="1603"/>
                    <a:pt x="1833" y="1573"/>
                    <a:pt x="1774" y="1573"/>
                  </a:cubicBezTo>
                  <a:cubicBezTo>
                    <a:pt x="1752" y="1573"/>
                    <a:pt x="1729" y="1577"/>
                    <a:pt x="1707" y="1586"/>
                  </a:cubicBezTo>
                  <a:cubicBezTo>
                    <a:pt x="1693" y="1591"/>
                    <a:pt x="1679" y="1596"/>
                    <a:pt x="1665" y="1602"/>
                  </a:cubicBezTo>
                  <a:lnTo>
                    <a:pt x="1665" y="1602"/>
                  </a:lnTo>
                  <a:cubicBezTo>
                    <a:pt x="1400" y="1705"/>
                    <a:pt x="1131" y="1806"/>
                    <a:pt x="855" y="1878"/>
                  </a:cubicBezTo>
                  <a:lnTo>
                    <a:pt x="855" y="1878"/>
                  </a:lnTo>
                  <a:lnTo>
                    <a:pt x="848" y="1879"/>
                  </a:lnTo>
                  <a:lnTo>
                    <a:pt x="840" y="1882"/>
                  </a:lnTo>
                  <a:lnTo>
                    <a:pt x="840" y="1882"/>
                  </a:lnTo>
                  <a:cubicBezTo>
                    <a:pt x="807" y="1889"/>
                    <a:pt x="775" y="1895"/>
                    <a:pt x="742" y="1900"/>
                  </a:cubicBezTo>
                  <a:cubicBezTo>
                    <a:pt x="748" y="1900"/>
                    <a:pt x="756" y="1898"/>
                    <a:pt x="762" y="1898"/>
                  </a:cubicBezTo>
                  <a:cubicBezTo>
                    <a:pt x="720" y="1903"/>
                    <a:pt x="677" y="1906"/>
                    <a:pt x="636" y="1906"/>
                  </a:cubicBezTo>
                  <a:cubicBezTo>
                    <a:pt x="617" y="1904"/>
                    <a:pt x="598" y="1904"/>
                    <a:pt x="579" y="1901"/>
                  </a:cubicBezTo>
                  <a:cubicBezTo>
                    <a:pt x="561" y="1898"/>
                    <a:pt x="545" y="1895"/>
                    <a:pt x="528" y="1888"/>
                  </a:cubicBezTo>
                  <a:lnTo>
                    <a:pt x="528" y="1888"/>
                  </a:lnTo>
                  <a:lnTo>
                    <a:pt x="550" y="1895"/>
                  </a:lnTo>
                  <a:cubicBezTo>
                    <a:pt x="531" y="1888"/>
                    <a:pt x="514" y="1882"/>
                    <a:pt x="495" y="1873"/>
                  </a:cubicBezTo>
                  <a:lnTo>
                    <a:pt x="495" y="1873"/>
                  </a:lnTo>
                  <a:lnTo>
                    <a:pt x="505" y="1877"/>
                  </a:lnTo>
                  <a:lnTo>
                    <a:pt x="505" y="1877"/>
                  </a:lnTo>
                  <a:cubicBezTo>
                    <a:pt x="497" y="1873"/>
                    <a:pt x="489" y="1869"/>
                    <a:pt x="482" y="1865"/>
                  </a:cubicBezTo>
                  <a:lnTo>
                    <a:pt x="482" y="1865"/>
                  </a:lnTo>
                  <a:lnTo>
                    <a:pt x="485" y="1866"/>
                  </a:lnTo>
                  <a:cubicBezTo>
                    <a:pt x="475" y="1860"/>
                    <a:pt x="467" y="1853"/>
                    <a:pt x="458" y="1847"/>
                  </a:cubicBezTo>
                  <a:lnTo>
                    <a:pt x="458" y="1847"/>
                  </a:lnTo>
                  <a:lnTo>
                    <a:pt x="444" y="1833"/>
                  </a:lnTo>
                  <a:cubicBezTo>
                    <a:pt x="433" y="1822"/>
                    <a:pt x="424" y="1809"/>
                    <a:pt x="412" y="1797"/>
                  </a:cubicBezTo>
                  <a:cubicBezTo>
                    <a:pt x="408" y="1789"/>
                    <a:pt x="403" y="1782"/>
                    <a:pt x="398" y="1773"/>
                  </a:cubicBezTo>
                  <a:cubicBezTo>
                    <a:pt x="392" y="1762"/>
                    <a:pt x="387" y="1751"/>
                    <a:pt x="382" y="1740"/>
                  </a:cubicBezTo>
                  <a:cubicBezTo>
                    <a:pt x="374" y="1719"/>
                    <a:pt x="368" y="1699"/>
                    <a:pt x="363" y="1676"/>
                  </a:cubicBezTo>
                  <a:cubicBezTo>
                    <a:pt x="360" y="1664"/>
                    <a:pt x="357" y="1649"/>
                    <a:pt x="355" y="1635"/>
                  </a:cubicBezTo>
                  <a:cubicBezTo>
                    <a:pt x="354" y="1610"/>
                    <a:pt x="352" y="1585"/>
                    <a:pt x="352" y="1559"/>
                  </a:cubicBezTo>
                  <a:cubicBezTo>
                    <a:pt x="354" y="1529"/>
                    <a:pt x="355" y="1499"/>
                    <a:pt x="360" y="1467"/>
                  </a:cubicBezTo>
                  <a:cubicBezTo>
                    <a:pt x="368" y="1420"/>
                    <a:pt x="379" y="1372"/>
                    <a:pt x="392" y="1327"/>
                  </a:cubicBezTo>
                  <a:cubicBezTo>
                    <a:pt x="411" y="1268"/>
                    <a:pt x="433" y="1209"/>
                    <a:pt x="457" y="1154"/>
                  </a:cubicBezTo>
                  <a:cubicBezTo>
                    <a:pt x="501" y="1057"/>
                    <a:pt x="550" y="966"/>
                    <a:pt x="604" y="875"/>
                  </a:cubicBezTo>
                  <a:cubicBezTo>
                    <a:pt x="658" y="787"/>
                    <a:pt x="718" y="701"/>
                    <a:pt x="781" y="620"/>
                  </a:cubicBezTo>
                  <a:lnTo>
                    <a:pt x="781" y="620"/>
                  </a:lnTo>
                  <a:lnTo>
                    <a:pt x="777" y="627"/>
                  </a:lnTo>
                  <a:lnTo>
                    <a:pt x="777" y="627"/>
                  </a:lnTo>
                  <a:lnTo>
                    <a:pt x="783" y="619"/>
                  </a:lnTo>
                  <a:lnTo>
                    <a:pt x="791" y="609"/>
                  </a:lnTo>
                  <a:lnTo>
                    <a:pt x="784" y="616"/>
                  </a:lnTo>
                  <a:cubicBezTo>
                    <a:pt x="826" y="568"/>
                    <a:pt x="868" y="522"/>
                    <a:pt x="913" y="478"/>
                  </a:cubicBezTo>
                  <a:cubicBezTo>
                    <a:pt x="936" y="457"/>
                    <a:pt x="960" y="437"/>
                    <a:pt x="985" y="418"/>
                  </a:cubicBezTo>
                  <a:cubicBezTo>
                    <a:pt x="1006" y="405"/>
                    <a:pt x="1027" y="393"/>
                    <a:pt x="1049" y="378"/>
                  </a:cubicBezTo>
                  <a:cubicBezTo>
                    <a:pt x="1060" y="374"/>
                    <a:pt x="1073" y="367"/>
                    <a:pt x="1084" y="362"/>
                  </a:cubicBezTo>
                  <a:lnTo>
                    <a:pt x="1084" y="362"/>
                  </a:lnTo>
                  <a:lnTo>
                    <a:pt x="1069" y="367"/>
                  </a:lnTo>
                  <a:cubicBezTo>
                    <a:pt x="1080" y="362"/>
                    <a:pt x="1092" y="359"/>
                    <a:pt x="1104" y="356"/>
                  </a:cubicBezTo>
                  <a:cubicBezTo>
                    <a:pt x="1111" y="355"/>
                    <a:pt x="1118" y="353"/>
                    <a:pt x="1126" y="351"/>
                  </a:cubicBezTo>
                  <a:lnTo>
                    <a:pt x="1149" y="351"/>
                  </a:lnTo>
                  <a:cubicBezTo>
                    <a:pt x="1149" y="352"/>
                    <a:pt x="1148" y="352"/>
                    <a:pt x="1148" y="352"/>
                  </a:cubicBezTo>
                  <a:cubicBezTo>
                    <a:pt x="1148" y="352"/>
                    <a:pt x="1148" y="352"/>
                    <a:pt x="1149" y="353"/>
                  </a:cubicBezTo>
                  <a:cubicBezTo>
                    <a:pt x="1150" y="356"/>
                    <a:pt x="1150" y="358"/>
                    <a:pt x="1150" y="361"/>
                  </a:cubicBezTo>
                  <a:lnTo>
                    <a:pt x="1150" y="370"/>
                  </a:lnTo>
                  <a:lnTo>
                    <a:pt x="1149" y="385"/>
                  </a:lnTo>
                  <a:cubicBezTo>
                    <a:pt x="1149" y="388"/>
                    <a:pt x="1147" y="391"/>
                    <a:pt x="1147" y="394"/>
                  </a:cubicBezTo>
                  <a:cubicBezTo>
                    <a:pt x="1145" y="397"/>
                    <a:pt x="1145" y="400"/>
                    <a:pt x="1144" y="402"/>
                  </a:cubicBezTo>
                  <a:cubicBezTo>
                    <a:pt x="1139" y="418"/>
                    <a:pt x="1133" y="432"/>
                    <a:pt x="1128" y="446"/>
                  </a:cubicBezTo>
                  <a:cubicBezTo>
                    <a:pt x="1095" y="538"/>
                    <a:pt x="1142" y="638"/>
                    <a:pt x="1232" y="673"/>
                  </a:cubicBezTo>
                  <a:cubicBezTo>
                    <a:pt x="1251" y="679"/>
                    <a:pt x="1271" y="683"/>
                    <a:pt x="1291" y="683"/>
                  </a:cubicBezTo>
                  <a:cubicBezTo>
                    <a:pt x="1364" y="683"/>
                    <a:pt x="1436" y="639"/>
                    <a:pt x="1459" y="567"/>
                  </a:cubicBezTo>
                  <a:cubicBezTo>
                    <a:pt x="1487" y="486"/>
                    <a:pt x="1516" y="405"/>
                    <a:pt x="1547" y="326"/>
                  </a:cubicBezTo>
                  <a:cubicBezTo>
                    <a:pt x="1579" y="234"/>
                    <a:pt x="1533" y="133"/>
                    <a:pt x="1441" y="100"/>
                  </a:cubicBezTo>
                  <a:cubicBezTo>
                    <a:pt x="1424" y="93"/>
                    <a:pt x="1405" y="90"/>
                    <a:pt x="1386" y="90"/>
                  </a:cubicBezTo>
                  <a:cubicBezTo>
                    <a:pt x="1361" y="68"/>
                    <a:pt x="1332" y="49"/>
                    <a:pt x="1302" y="35"/>
                  </a:cubicBezTo>
                  <a:cubicBezTo>
                    <a:pt x="1266" y="14"/>
                    <a:pt x="1226" y="3"/>
                    <a:pt x="1187" y="2"/>
                  </a:cubicBezTo>
                  <a:cubicBezTo>
                    <a:pt x="1174" y="1"/>
                    <a:pt x="1162" y="0"/>
                    <a:pt x="11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4" name="Google Shape;8114;p17"/>
            <p:cNvSpPr/>
            <p:nvPr/>
          </p:nvSpPr>
          <p:spPr>
            <a:xfrm>
              <a:off x="5333135" y="1405194"/>
              <a:ext cx="63298" cy="76644"/>
            </a:xfrm>
            <a:custGeom>
              <a:avLst/>
              <a:gdLst/>
              <a:ahLst/>
              <a:cxnLst/>
              <a:rect l="l" t="t" r="r" b="b"/>
              <a:pathLst>
                <a:path w="2178" h="2637" extrusionOk="0">
                  <a:moveTo>
                    <a:pt x="1191" y="346"/>
                  </a:moveTo>
                  <a:lnTo>
                    <a:pt x="1191" y="346"/>
                  </a:lnTo>
                  <a:cubicBezTo>
                    <a:pt x="1196" y="346"/>
                    <a:pt x="1201" y="347"/>
                    <a:pt x="1205" y="347"/>
                  </a:cubicBezTo>
                  <a:lnTo>
                    <a:pt x="1205" y="347"/>
                  </a:lnTo>
                  <a:cubicBezTo>
                    <a:pt x="1201" y="347"/>
                    <a:pt x="1196" y="347"/>
                    <a:pt x="1191" y="346"/>
                  </a:cubicBezTo>
                  <a:close/>
                  <a:moveTo>
                    <a:pt x="737" y="636"/>
                  </a:moveTo>
                  <a:cubicBezTo>
                    <a:pt x="737" y="636"/>
                    <a:pt x="737" y="637"/>
                    <a:pt x="737" y="637"/>
                  </a:cubicBezTo>
                  <a:cubicBezTo>
                    <a:pt x="737" y="637"/>
                    <a:pt x="737" y="636"/>
                    <a:pt x="737" y="636"/>
                  </a:cubicBezTo>
                  <a:close/>
                  <a:moveTo>
                    <a:pt x="1176" y="0"/>
                  </a:moveTo>
                  <a:cubicBezTo>
                    <a:pt x="1173" y="0"/>
                    <a:pt x="1170" y="1"/>
                    <a:pt x="1167" y="1"/>
                  </a:cubicBezTo>
                  <a:cubicBezTo>
                    <a:pt x="1060" y="4"/>
                    <a:pt x="953" y="32"/>
                    <a:pt x="859" y="83"/>
                  </a:cubicBezTo>
                  <a:cubicBezTo>
                    <a:pt x="751" y="140"/>
                    <a:pt x="654" y="214"/>
                    <a:pt x="574" y="304"/>
                  </a:cubicBezTo>
                  <a:cubicBezTo>
                    <a:pt x="493" y="393"/>
                    <a:pt x="420" y="488"/>
                    <a:pt x="355" y="588"/>
                  </a:cubicBezTo>
                  <a:cubicBezTo>
                    <a:pt x="224" y="797"/>
                    <a:pt x="105" y="1022"/>
                    <a:pt x="53" y="1265"/>
                  </a:cubicBezTo>
                  <a:cubicBezTo>
                    <a:pt x="2" y="1503"/>
                    <a:pt x="1" y="1756"/>
                    <a:pt x="102" y="1981"/>
                  </a:cubicBezTo>
                  <a:cubicBezTo>
                    <a:pt x="202" y="2195"/>
                    <a:pt x="361" y="2373"/>
                    <a:pt x="562" y="2495"/>
                  </a:cubicBezTo>
                  <a:cubicBezTo>
                    <a:pt x="665" y="2557"/>
                    <a:pt x="779" y="2598"/>
                    <a:pt x="898" y="2619"/>
                  </a:cubicBezTo>
                  <a:cubicBezTo>
                    <a:pt x="966" y="2630"/>
                    <a:pt x="1034" y="2636"/>
                    <a:pt x="1102" y="2636"/>
                  </a:cubicBezTo>
                  <a:cubicBezTo>
                    <a:pt x="1148" y="2636"/>
                    <a:pt x="1194" y="2635"/>
                    <a:pt x="1240" y="2630"/>
                  </a:cubicBezTo>
                  <a:cubicBezTo>
                    <a:pt x="1382" y="2617"/>
                    <a:pt x="1523" y="2597"/>
                    <a:pt x="1664" y="2571"/>
                  </a:cubicBezTo>
                  <a:cubicBezTo>
                    <a:pt x="1754" y="2555"/>
                    <a:pt x="1813" y="2470"/>
                    <a:pt x="1797" y="2380"/>
                  </a:cubicBezTo>
                  <a:cubicBezTo>
                    <a:pt x="1783" y="2299"/>
                    <a:pt x="1713" y="2244"/>
                    <a:pt x="1635" y="2244"/>
                  </a:cubicBezTo>
                  <a:cubicBezTo>
                    <a:pt x="1625" y="2244"/>
                    <a:pt x="1615" y="2245"/>
                    <a:pt x="1606" y="2247"/>
                  </a:cubicBezTo>
                  <a:cubicBezTo>
                    <a:pt x="1508" y="2263"/>
                    <a:pt x="1411" y="2274"/>
                    <a:pt x="1313" y="2286"/>
                  </a:cubicBezTo>
                  <a:cubicBezTo>
                    <a:pt x="1242" y="2291"/>
                    <a:pt x="1174" y="2299"/>
                    <a:pt x="1104" y="2299"/>
                  </a:cubicBezTo>
                  <a:cubicBezTo>
                    <a:pt x="1055" y="2297"/>
                    <a:pt x="1006" y="2293"/>
                    <a:pt x="957" y="2286"/>
                  </a:cubicBezTo>
                  <a:cubicBezTo>
                    <a:pt x="930" y="2280"/>
                    <a:pt x="901" y="2274"/>
                    <a:pt x="874" y="2267"/>
                  </a:cubicBezTo>
                  <a:cubicBezTo>
                    <a:pt x="852" y="2259"/>
                    <a:pt x="830" y="2252"/>
                    <a:pt x="809" y="2242"/>
                  </a:cubicBezTo>
                  <a:cubicBezTo>
                    <a:pt x="783" y="2229"/>
                    <a:pt x="756" y="2218"/>
                    <a:pt x="729" y="2201"/>
                  </a:cubicBezTo>
                  <a:cubicBezTo>
                    <a:pt x="703" y="2183"/>
                    <a:pt x="678" y="2168"/>
                    <a:pt x="653" y="2147"/>
                  </a:cubicBezTo>
                  <a:cubicBezTo>
                    <a:pt x="619" y="2119"/>
                    <a:pt x="586" y="2090"/>
                    <a:pt x="556" y="2058"/>
                  </a:cubicBezTo>
                  <a:cubicBezTo>
                    <a:pt x="526" y="2025"/>
                    <a:pt x="498" y="1992"/>
                    <a:pt x="471" y="1956"/>
                  </a:cubicBezTo>
                  <a:cubicBezTo>
                    <a:pt x="455" y="1933"/>
                    <a:pt x="441" y="1910"/>
                    <a:pt x="428" y="1886"/>
                  </a:cubicBezTo>
                  <a:cubicBezTo>
                    <a:pt x="415" y="1864"/>
                    <a:pt x="406" y="1843"/>
                    <a:pt x="396" y="1816"/>
                  </a:cubicBezTo>
                  <a:cubicBezTo>
                    <a:pt x="385" y="1791"/>
                    <a:pt x="376" y="1762"/>
                    <a:pt x="369" y="1736"/>
                  </a:cubicBezTo>
                  <a:cubicBezTo>
                    <a:pt x="365" y="1709"/>
                    <a:pt x="360" y="1682"/>
                    <a:pt x="355" y="1655"/>
                  </a:cubicBezTo>
                  <a:cubicBezTo>
                    <a:pt x="352" y="1622"/>
                    <a:pt x="350" y="1588"/>
                    <a:pt x="350" y="1555"/>
                  </a:cubicBezTo>
                  <a:cubicBezTo>
                    <a:pt x="350" y="1511"/>
                    <a:pt x="355" y="1466"/>
                    <a:pt x="360" y="1424"/>
                  </a:cubicBezTo>
                  <a:cubicBezTo>
                    <a:pt x="368" y="1378"/>
                    <a:pt x="377" y="1333"/>
                    <a:pt x="390" y="1288"/>
                  </a:cubicBezTo>
                  <a:cubicBezTo>
                    <a:pt x="411" y="1216"/>
                    <a:pt x="436" y="1147"/>
                    <a:pt x="466" y="1079"/>
                  </a:cubicBezTo>
                  <a:cubicBezTo>
                    <a:pt x="504" y="998"/>
                    <a:pt x="545" y="920"/>
                    <a:pt x="591" y="844"/>
                  </a:cubicBezTo>
                  <a:cubicBezTo>
                    <a:pt x="635" y="773"/>
                    <a:pt x="683" y="707"/>
                    <a:pt x="733" y="642"/>
                  </a:cubicBezTo>
                  <a:lnTo>
                    <a:pt x="733" y="642"/>
                  </a:lnTo>
                  <a:lnTo>
                    <a:pt x="726" y="650"/>
                  </a:lnTo>
                  <a:lnTo>
                    <a:pt x="726" y="650"/>
                  </a:lnTo>
                  <a:lnTo>
                    <a:pt x="735" y="638"/>
                  </a:lnTo>
                  <a:lnTo>
                    <a:pt x="739" y="634"/>
                  </a:lnTo>
                  <a:lnTo>
                    <a:pt x="739" y="634"/>
                  </a:lnTo>
                  <a:cubicBezTo>
                    <a:pt x="738" y="634"/>
                    <a:pt x="738" y="635"/>
                    <a:pt x="737" y="636"/>
                  </a:cubicBezTo>
                  <a:lnTo>
                    <a:pt x="737" y="636"/>
                  </a:lnTo>
                  <a:cubicBezTo>
                    <a:pt x="775" y="590"/>
                    <a:pt x="816" y="546"/>
                    <a:pt x="859" y="504"/>
                  </a:cubicBezTo>
                  <a:cubicBezTo>
                    <a:pt x="881" y="483"/>
                    <a:pt x="901" y="461"/>
                    <a:pt x="928" y="444"/>
                  </a:cubicBezTo>
                  <a:cubicBezTo>
                    <a:pt x="957" y="425"/>
                    <a:pt x="984" y="407"/>
                    <a:pt x="1012" y="390"/>
                  </a:cubicBezTo>
                  <a:cubicBezTo>
                    <a:pt x="1025" y="384"/>
                    <a:pt x="1037" y="377"/>
                    <a:pt x="1050" y="373"/>
                  </a:cubicBezTo>
                  <a:cubicBezTo>
                    <a:pt x="1067" y="366"/>
                    <a:pt x="1085" y="360"/>
                    <a:pt x="1102" y="355"/>
                  </a:cubicBezTo>
                  <a:cubicBezTo>
                    <a:pt x="1115" y="352"/>
                    <a:pt x="1123" y="350"/>
                    <a:pt x="1139" y="349"/>
                  </a:cubicBezTo>
                  <a:cubicBezTo>
                    <a:pt x="1153" y="346"/>
                    <a:pt x="1167" y="346"/>
                    <a:pt x="1183" y="346"/>
                  </a:cubicBezTo>
                  <a:cubicBezTo>
                    <a:pt x="1191" y="347"/>
                    <a:pt x="1200" y="347"/>
                    <a:pt x="1210" y="348"/>
                  </a:cubicBezTo>
                  <a:lnTo>
                    <a:pt x="1210" y="348"/>
                  </a:lnTo>
                  <a:cubicBezTo>
                    <a:pt x="1219" y="350"/>
                    <a:pt x="1228" y="352"/>
                    <a:pt x="1237" y="354"/>
                  </a:cubicBezTo>
                  <a:cubicBezTo>
                    <a:pt x="1254" y="360"/>
                    <a:pt x="1272" y="366"/>
                    <a:pt x="1289" y="374"/>
                  </a:cubicBezTo>
                  <a:cubicBezTo>
                    <a:pt x="1297" y="377"/>
                    <a:pt x="1306" y="382"/>
                    <a:pt x="1314" y="387"/>
                  </a:cubicBezTo>
                  <a:cubicBezTo>
                    <a:pt x="1338" y="403"/>
                    <a:pt x="1360" y="417"/>
                    <a:pt x="1384" y="437"/>
                  </a:cubicBezTo>
                  <a:cubicBezTo>
                    <a:pt x="1408" y="458"/>
                    <a:pt x="1432" y="479"/>
                    <a:pt x="1451" y="501"/>
                  </a:cubicBezTo>
                  <a:cubicBezTo>
                    <a:pt x="1471" y="523"/>
                    <a:pt x="1490" y="545"/>
                    <a:pt x="1508" y="569"/>
                  </a:cubicBezTo>
                  <a:cubicBezTo>
                    <a:pt x="1522" y="589"/>
                    <a:pt x="1533" y="605"/>
                    <a:pt x="1546" y="629"/>
                  </a:cubicBezTo>
                  <a:cubicBezTo>
                    <a:pt x="1558" y="651"/>
                    <a:pt x="1569" y="672"/>
                    <a:pt x="1579" y="699"/>
                  </a:cubicBezTo>
                  <a:cubicBezTo>
                    <a:pt x="1588" y="726"/>
                    <a:pt x="1598" y="752"/>
                    <a:pt x="1606" y="779"/>
                  </a:cubicBezTo>
                  <a:cubicBezTo>
                    <a:pt x="1609" y="802"/>
                    <a:pt x="1614" y="824"/>
                    <a:pt x="1617" y="846"/>
                  </a:cubicBezTo>
                  <a:cubicBezTo>
                    <a:pt x="1622" y="906"/>
                    <a:pt x="1620" y="966"/>
                    <a:pt x="1647" y="1020"/>
                  </a:cubicBezTo>
                  <a:cubicBezTo>
                    <a:pt x="1678" y="1084"/>
                    <a:pt x="1742" y="1123"/>
                    <a:pt x="1812" y="1123"/>
                  </a:cubicBezTo>
                  <a:cubicBezTo>
                    <a:pt x="1813" y="1123"/>
                    <a:pt x="1815" y="1123"/>
                    <a:pt x="1816" y="1123"/>
                  </a:cubicBezTo>
                  <a:cubicBezTo>
                    <a:pt x="1878" y="1120"/>
                    <a:pt x="1935" y="1083"/>
                    <a:pt x="1963" y="1028"/>
                  </a:cubicBezTo>
                  <a:cubicBezTo>
                    <a:pt x="2003" y="942"/>
                    <a:pt x="2028" y="851"/>
                    <a:pt x="2060" y="764"/>
                  </a:cubicBezTo>
                  <a:cubicBezTo>
                    <a:pt x="2087" y="694"/>
                    <a:pt x="2111" y="626"/>
                    <a:pt x="2139" y="558"/>
                  </a:cubicBezTo>
                  <a:cubicBezTo>
                    <a:pt x="2177" y="469"/>
                    <a:pt x="2122" y="363"/>
                    <a:pt x="2035" y="331"/>
                  </a:cubicBezTo>
                  <a:cubicBezTo>
                    <a:pt x="2015" y="325"/>
                    <a:pt x="1995" y="322"/>
                    <a:pt x="1975" y="322"/>
                  </a:cubicBezTo>
                  <a:cubicBezTo>
                    <a:pt x="1913" y="322"/>
                    <a:pt x="1854" y="352"/>
                    <a:pt x="1821" y="407"/>
                  </a:cubicBezTo>
                  <a:cubicBezTo>
                    <a:pt x="1796" y="368"/>
                    <a:pt x="1766" y="328"/>
                    <a:pt x="1734" y="293"/>
                  </a:cubicBezTo>
                  <a:cubicBezTo>
                    <a:pt x="1663" y="214"/>
                    <a:pt x="1582" y="135"/>
                    <a:pt x="1489" y="84"/>
                  </a:cubicBezTo>
                  <a:cubicBezTo>
                    <a:pt x="1393" y="29"/>
                    <a:pt x="1285" y="0"/>
                    <a:pt x="1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5" name="Google Shape;8115;p17"/>
            <p:cNvSpPr/>
            <p:nvPr/>
          </p:nvSpPr>
          <p:spPr>
            <a:xfrm>
              <a:off x="5419134" y="1404526"/>
              <a:ext cx="53533" cy="73069"/>
            </a:xfrm>
            <a:custGeom>
              <a:avLst/>
              <a:gdLst/>
              <a:ahLst/>
              <a:cxnLst/>
              <a:rect l="l" t="t" r="r" b="b"/>
              <a:pathLst>
                <a:path w="1842" h="2514" extrusionOk="0">
                  <a:moveTo>
                    <a:pt x="1248" y="340"/>
                  </a:moveTo>
                  <a:cubicBezTo>
                    <a:pt x="1267" y="340"/>
                    <a:pt x="1284" y="342"/>
                    <a:pt x="1305" y="345"/>
                  </a:cubicBezTo>
                  <a:lnTo>
                    <a:pt x="1333" y="351"/>
                  </a:lnTo>
                  <a:cubicBezTo>
                    <a:pt x="1352" y="358"/>
                    <a:pt x="1373" y="364"/>
                    <a:pt x="1392" y="372"/>
                  </a:cubicBezTo>
                  <a:cubicBezTo>
                    <a:pt x="1398" y="375"/>
                    <a:pt x="1403" y="377"/>
                    <a:pt x="1409" y="380"/>
                  </a:cubicBezTo>
                  <a:cubicBezTo>
                    <a:pt x="1415" y="386"/>
                    <a:pt x="1423" y="391"/>
                    <a:pt x="1431" y="396"/>
                  </a:cubicBezTo>
                  <a:lnTo>
                    <a:pt x="1445" y="408"/>
                  </a:lnTo>
                  <a:lnTo>
                    <a:pt x="1450" y="416"/>
                  </a:lnTo>
                  <a:cubicBezTo>
                    <a:pt x="1455" y="422"/>
                    <a:pt x="1460" y="429"/>
                    <a:pt x="1464" y="438"/>
                  </a:cubicBezTo>
                  <a:cubicBezTo>
                    <a:pt x="1469" y="446"/>
                    <a:pt x="1474" y="454"/>
                    <a:pt x="1479" y="467"/>
                  </a:cubicBezTo>
                  <a:cubicBezTo>
                    <a:pt x="1482" y="478"/>
                    <a:pt x="1487" y="487"/>
                    <a:pt x="1490" y="502"/>
                  </a:cubicBezTo>
                  <a:cubicBezTo>
                    <a:pt x="1493" y="514"/>
                    <a:pt x="1496" y="525"/>
                    <a:pt x="1498" y="541"/>
                  </a:cubicBezTo>
                  <a:cubicBezTo>
                    <a:pt x="1499" y="557"/>
                    <a:pt x="1501" y="571"/>
                    <a:pt x="1501" y="587"/>
                  </a:cubicBezTo>
                  <a:cubicBezTo>
                    <a:pt x="1499" y="616"/>
                    <a:pt x="1496" y="646"/>
                    <a:pt x="1493" y="676"/>
                  </a:cubicBezTo>
                  <a:cubicBezTo>
                    <a:pt x="1480" y="741"/>
                    <a:pt x="1466" y="806"/>
                    <a:pt x="1449" y="869"/>
                  </a:cubicBezTo>
                  <a:cubicBezTo>
                    <a:pt x="1426" y="942"/>
                    <a:pt x="1399" y="1014"/>
                    <a:pt x="1369" y="1084"/>
                  </a:cubicBezTo>
                  <a:cubicBezTo>
                    <a:pt x="1303" y="1228"/>
                    <a:pt x="1227" y="1368"/>
                    <a:pt x="1143" y="1502"/>
                  </a:cubicBezTo>
                  <a:cubicBezTo>
                    <a:pt x="1146" y="1494"/>
                    <a:pt x="1151" y="1489"/>
                    <a:pt x="1154" y="1483"/>
                  </a:cubicBezTo>
                  <a:lnTo>
                    <a:pt x="1154" y="1483"/>
                  </a:lnTo>
                  <a:cubicBezTo>
                    <a:pt x="1077" y="1607"/>
                    <a:pt x="993" y="1725"/>
                    <a:pt x="901" y="1839"/>
                  </a:cubicBezTo>
                  <a:cubicBezTo>
                    <a:pt x="849" y="1903"/>
                    <a:pt x="792" y="1964"/>
                    <a:pt x="731" y="2021"/>
                  </a:cubicBezTo>
                  <a:cubicBezTo>
                    <a:pt x="698" y="2053"/>
                    <a:pt x="663" y="2083"/>
                    <a:pt x="625" y="2112"/>
                  </a:cubicBezTo>
                  <a:cubicBezTo>
                    <a:pt x="605" y="2126"/>
                    <a:pt x="584" y="2138"/>
                    <a:pt x="564" y="2150"/>
                  </a:cubicBezTo>
                  <a:cubicBezTo>
                    <a:pt x="554" y="2154"/>
                    <a:pt x="545" y="2159"/>
                    <a:pt x="535" y="2164"/>
                  </a:cubicBezTo>
                  <a:lnTo>
                    <a:pt x="523" y="2167"/>
                  </a:lnTo>
                  <a:lnTo>
                    <a:pt x="518" y="2168"/>
                  </a:lnTo>
                  <a:lnTo>
                    <a:pt x="510" y="2167"/>
                  </a:lnTo>
                  <a:cubicBezTo>
                    <a:pt x="502" y="2165"/>
                    <a:pt x="491" y="2164"/>
                    <a:pt x="481" y="2161"/>
                  </a:cubicBezTo>
                  <a:cubicBezTo>
                    <a:pt x="475" y="2159"/>
                    <a:pt x="469" y="2157"/>
                    <a:pt x="462" y="2154"/>
                  </a:cubicBezTo>
                  <a:lnTo>
                    <a:pt x="448" y="2146"/>
                  </a:lnTo>
                  <a:lnTo>
                    <a:pt x="453" y="2151"/>
                  </a:lnTo>
                  <a:cubicBezTo>
                    <a:pt x="448" y="2146"/>
                    <a:pt x="440" y="2143"/>
                    <a:pt x="437" y="2138"/>
                  </a:cubicBezTo>
                  <a:cubicBezTo>
                    <a:pt x="432" y="2135"/>
                    <a:pt x="426" y="2131"/>
                    <a:pt x="423" y="2126"/>
                  </a:cubicBezTo>
                  <a:cubicBezTo>
                    <a:pt x="420" y="2123"/>
                    <a:pt x="415" y="2118"/>
                    <a:pt x="412" y="2113"/>
                  </a:cubicBezTo>
                  <a:lnTo>
                    <a:pt x="407" y="2105"/>
                  </a:lnTo>
                  <a:cubicBezTo>
                    <a:pt x="405" y="2100"/>
                    <a:pt x="402" y="2094"/>
                    <a:pt x="401" y="2089"/>
                  </a:cubicBezTo>
                  <a:cubicBezTo>
                    <a:pt x="393" y="2066"/>
                    <a:pt x="385" y="2042"/>
                    <a:pt x="378" y="2018"/>
                  </a:cubicBezTo>
                  <a:cubicBezTo>
                    <a:pt x="366" y="1964"/>
                    <a:pt x="356" y="1909"/>
                    <a:pt x="348" y="1855"/>
                  </a:cubicBezTo>
                  <a:cubicBezTo>
                    <a:pt x="341" y="1778"/>
                    <a:pt x="337" y="1699"/>
                    <a:pt x="337" y="1622"/>
                  </a:cubicBezTo>
                  <a:lnTo>
                    <a:pt x="337" y="1622"/>
                  </a:lnTo>
                  <a:cubicBezTo>
                    <a:pt x="339" y="1531"/>
                    <a:pt x="347" y="1439"/>
                    <a:pt x="359" y="1347"/>
                  </a:cubicBezTo>
                  <a:lnTo>
                    <a:pt x="359" y="1347"/>
                  </a:lnTo>
                  <a:cubicBezTo>
                    <a:pt x="359" y="1355"/>
                    <a:pt x="358" y="1363"/>
                    <a:pt x="358" y="1369"/>
                  </a:cubicBezTo>
                  <a:cubicBezTo>
                    <a:pt x="361" y="1344"/>
                    <a:pt x="366" y="1320"/>
                    <a:pt x="371" y="1295"/>
                  </a:cubicBezTo>
                  <a:cubicBezTo>
                    <a:pt x="409" y="1273"/>
                    <a:pt x="435" y="1235"/>
                    <a:pt x="445" y="1192"/>
                  </a:cubicBezTo>
                  <a:cubicBezTo>
                    <a:pt x="456" y="1130"/>
                    <a:pt x="470" y="1068"/>
                    <a:pt x="488" y="1010"/>
                  </a:cubicBezTo>
                  <a:cubicBezTo>
                    <a:pt x="494" y="991"/>
                    <a:pt x="500" y="972"/>
                    <a:pt x="507" y="954"/>
                  </a:cubicBezTo>
                  <a:cubicBezTo>
                    <a:pt x="530" y="964"/>
                    <a:pt x="554" y="968"/>
                    <a:pt x="577" y="968"/>
                  </a:cubicBezTo>
                  <a:cubicBezTo>
                    <a:pt x="611" y="968"/>
                    <a:pt x="643" y="959"/>
                    <a:pt x="673" y="942"/>
                  </a:cubicBezTo>
                  <a:cubicBezTo>
                    <a:pt x="755" y="888"/>
                    <a:pt x="779" y="780"/>
                    <a:pt x="728" y="696"/>
                  </a:cubicBezTo>
                  <a:cubicBezTo>
                    <a:pt x="716" y="677"/>
                    <a:pt x="705" y="657"/>
                    <a:pt x="692" y="636"/>
                  </a:cubicBezTo>
                  <a:cubicBezTo>
                    <a:pt x="714" y="609"/>
                    <a:pt x="739" y="582"/>
                    <a:pt x="765" y="557"/>
                  </a:cubicBezTo>
                  <a:cubicBezTo>
                    <a:pt x="795" y="530"/>
                    <a:pt x="825" y="505"/>
                    <a:pt x="857" y="481"/>
                  </a:cubicBezTo>
                  <a:cubicBezTo>
                    <a:pt x="883" y="462"/>
                    <a:pt x="909" y="445"/>
                    <a:pt x="939" y="429"/>
                  </a:cubicBezTo>
                  <a:cubicBezTo>
                    <a:pt x="969" y="413"/>
                    <a:pt x="999" y="397"/>
                    <a:pt x="1029" y="386"/>
                  </a:cubicBezTo>
                  <a:cubicBezTo>
                    <a:pt x="1059" y="375"/>
                    <a:pt x="1091" y="364"/>
                    <a:pt x="1119" y="358"/>
                  </a:cubicBezTo>
                  <a:cubicBezTo>
                    <a:pt x="1148" y="351"/>
                    <a:pt x="1176" y="346"/>
                    <a:pt x="1205" y="342"/>
                  </a:cubicBezTo>
                  <a:cubicBezTo>
                    <a:pt x="1219" y="340"/>
                    <a:pt x="1233" y="340"/>
                    <a:pt x="1248" y="340"/>
                  </a:cubicBezTo>
                  <a:close/>
                  <a:moveTo>
                    <a:pt x="1257" y="1"/>
                  </a:moveTo>
                  <a:cubicBezTo>
                    <a:pt x="1157" y="1"/>
                    <a:pt x="1058" y="17"/>
                    <a:pt x="964" y="49"/>
                  </a:cubicBezTo>
                  <a:cubicBezTo>
                    <a:pt x="746" y="125"/>
                    <a:pt x="553" y="264"/>
                    <a:pt x="410" y="448"/>
                  </a:cubicBezTo>
                  <a:cubicBezTo>
                    <a:pt x="377" y="492"/>
                    <a:pt x="345" y="538"/>
                    <a:pt x="315" y="586"/>
                  </a:cubicBezTo>
                  <a:cubicBezTo>
                    <a:pt x="301" y="601"/>
                    <a:pt x="288" y="619"/>
                    <a:pt x="277" y="638"/>
                  </a:cubicBezTo>
                  <a:cubicBezTo>
                    <a:pt x="219" y="728"/>
                    <a:pt x="168" y="825"/>
                    <a:pt x="125" y="924"/>
                  </a:cubicBezTo>
                  <a:cubicBezTo>
                    <a:pt x="35" y="1149"/>
                    <a:pt x="0" y="1396"/>
                    <a:pt x="0" y="1638"/>
                  </a:cubicBezTo>
                  <a:cubicBezTo>
                    <a:pt x="0" y="1762"/>
                    <a:pt x="10" y="1884"/>
                    <a:pt x="29" y="2005"/>
                  </a:cubicBezTo>
                  <a:cubicBezTo>
                    <a:pt x="44" y="2097"/>
                    <a:pt x="65" y="2194"/>
                    <a:pt x="111" y="2278"/>
                  </a:cubicBezTo>
                  <a:cubicBezTo>
                    <a:pt x="163" y="2376"/>
                    <a:pt x="252" y="2450"/>
                    <a:pt x="358" y="2485"/>
                  </a:cubicBezTo>
                  <a:cubicBezTo>
                    <a:pt x="405" y="2499"/>
                    <a:pt x="453" y="2509"/>
                    <a:pt x="502" y="2514"/>
                  </a:cubicBezTo>
                  <a:lnTo>
                    <a:pt x="518" y="2514"/>
                  </a:lnTo>
                  <a:cubicBezTo>
                    <a:pt x="562" y="2512"/>
                    <a:pt x="606" y="2504"/>
                    <a:pt x="649" y="2487"/>
                  </a:cubicBezTo>
                  <a:cubicBezTo>
                    <a:pt x="760" y="2447"/>
                    <a:pt x="855" y="2371"/>
                    <a:pt x="940" y="2292"/>
                  </a:cubicBezTo>
                  <a:cubicBezTo>
                    <a:pt x="1023" y="2213"/>
                    <a:pt x="1100" y="2129"/>
                    <a:pt x="1170" y="2037"/>
                  </a:cubicBezTo>
                  <a:cubicBezTo>
                    <a:pt x="1333" y="1830"/>
                    <a:pt x="1474" y="1608"/>
                    <a:pt x="1593" y="1374"/>
                  </a:cubicBezTo>
                  <a:cubicBezTo>
                    <a:pt x="1656" y="1255"/>
                    <a:pt x="1708" y="1132"/>
                    <a:pt x="1749" y="1003"/>
                  </a:cubicBezTo>
                  <a:cubicBezTo>
                    <a:pt x="1786" y="899"/>
                    <a:pt x="1811" y="790"/>
                    <a:pt x="1825" y="679"/>
                  </a:cubicBezTo>
                  <a:cubicBezTo>
                    <a:pt x="1841" y="563"/>
                    <a:pt x="1828" y="446"/>
                    <a:pt x="1787" y="337"/>
                  </a:cubicBezTo>
                  <a:cubicBezTo>
                    <a:pt x="1768" y="288"/>
                    <a:pt x="1743" y="242"/>
                    <a:pt x="1711" y="201"/>
                  </a:cubicBezTo>
                  <a:cubicBezTo>
                    <a:pt x="1678" y="163"/>
                    <a:pt x="1640" y="128"/>
                    <a:pt x="1599" y="101"/>
                  </a:cubicBezTo>
                  <a:cubicBezTo>
                    <a:pt x="1548" y="68"/>
                    <a:pt x="1493" y="43"/>
                    <a:pt x="1436" y="28"/>
                  </a:cubicBezTo>
                  <a:cubicBezTo>
                    <a:pt x="1387" y="12"/>
                    <a:pt x="1335" y="3"/>
                    <a:pt x="1284" y="1"/>
                  </a:cubicBezTo>
                  <a:cubicBezTo>
                    <a:pt x="1275" y="1"/>
                    <a:pt x="1266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6" name="Google Shape;8116;p17"/>
            <p:cNvSpPr/>
            <p:nvPr/>
          </p:nvSpPr>
          <p:spPr>
            <a:xfrm>
              <a:off x="5457091" y="1394702"/>
              <a:ext cx="63037" cy="97862"/>
            </a:xfrm>
            <a:custGeom>
              <a:avLst/>
              <a:gdLst/>
              <a:ahLst/>
              <a:cxnLst/>
              <a:rect l="l" t="t" r="r" b="b"/>
              <a:pathLst>
                <a:path w="2169" h="3367" extrusionOk="0">
                  <a:moveTo>
                    <a:pt x="1046" y="2301"/>
                  </a:moveTo>
                  <a:cubicBezTo>
                    <a:pt x="1073" y="2328"/>
                    <a:pt x="1102" y="2355"/>
                    <a:pt x="1129" y="2381"/>
                  </a:cubicBezTo>
                  <a:cubicBezTo>
                    <a:pt x="1149" y="2405"/>
                    <a:pt x="1168" y="2429"/>
                    <a:pt x="1189" y="2454"/>
                  </a:cubicBezTo>
                  <a:cubicBezTo>
                    <a:pt x="1195" y="2464"/>
                    <a:pt x="1202" y="2475"/>
                    <a:pt x="1208" y="2486"/>
                  </a:cubicBezTo>
                  <a:cubicBezTo>
                    <a:pt x="1216" y="2502"/>
                    <a:pt x="1222" y="2518"/>
                    <a:pt x="1230" y="2533"/>
                  </a:cubicBezTo>
                  <a:cubicBezTo>
                    <a:pt x="1235" y="2546"/>
                    <a:pt x="1238" y="2559"/>
                    <a:pt x="1243" y="2571"/>
                  </a:cubicBezTo>
                  <a:cubicBezTo>
                    <a:pt x="1247" y="2597"/>
                    <a:pt x="1252" y="2622"/>
                    <a:pt x="1255" y="2647"/>
                  </a:cubicBezTo>
                  <a:lnTo>
                    <a:pt x="1255" y="2662"/>
                  </a:lnTo>
                  <a:cubicBezTo>
                    <a:pt x="1255" y="2671"/>
                    <a:pt x="1255" y="2682"/>
                    <a:pt x="1252" y="2690"/>
                  </a:cubicBezTo>
                  <a:cubicBezTo>
                    <a:pt x="1251" y="2700"/>
                    <a:pt x="1249" y="2709"/>
                    <a:pt x="1247" y="2717"/>
                  </a:cubicBezTo>
                  <a:cubicBezTo>
                    <a:pt x="1246" y="2723"/>
                    <a:pt x="1244" y="2728"/>
                    <a:pt x="1241" y="2733"/>
                  </a:cubicBezTo>
                  <a:cubicBezTo>
                    <a:pt x="1240" y="2739"/>
                    <a:pt x="1236" y="2744"/>
                    <a:pt x="1233" y="2750"/>
                  </a:cubicBezTo>
                  <a:cubicBezTo>
                    <a:pt x="1225" y="2761"/>
                    <a:pt x="1217" y="2774"/>
                    <a:pt x="1209" y="2784"/>
                  </a:cubicBezTo>
                  <a:cubicBezTo>
                    <a:pt x="1200" y="2793"/>
                    <a:pt x="1192" y="2803"/>
                    <a:pt x="1183" y="2812"/>
                  </a:cubicBezTo>
                  <a:cubicBezTo>
                    <a:pt x="1165" y="2828"/>
                    <a:pt x="1146" y="2844"/>
                    <a:pt x="1126" y="2858"/>
                  </a:cubicBezTo>
                  <a:cubicBezTo>
                    <a:pt x="1100" y="2877"/>
                    <a:pt x="1073" y="2894"/>
                    <a:pt x="1045" y="2909"/>
                  </a:cubicBezTo>
                  <a:cubicBezTo>
                    <a:pt x="1016" y="2921"/>
                    <a:pt x="986" y="2935"/>
                    <a:pt x="958" y="2948"/>
                  </a:cubicBezTo>
                  <a:cubicBezTo>
                    <a:pt x="920" y="2961"/>
                    <a:pt x="882" y="2973"/>
                    <a:pt x="844" y="2983"/>
                  </a:cubicBezTo>
                  <a:cubicBezTo>
                    <a:pt x="793" y="2994"/>
                    <a:pt x="744" y="3004"/>
                    <a:pt x="693" y="3010"/>
                  </a:cubicBezTo>
                  <a:cubicBezTo>
                    <a:pt x="636" y="3016"/>
                    <a:pt x="579" y="3019"/>
                    <a:pt x="522" y="3019"/>
                  </a:cubicBezTo>
                  <a:cubicBezTo>
                    <a:pt x="499" y="3018"/>
                    <a:pt x="473" y="3015"/>
                    <a:pt x="451" y="3011"/>
                  </a:cubicBezTo>
                  <a:cubicBezTo>
                    <a:pt x="437" y="3010"/>
                    <a:pt x="423" y="3007"/>
                    <a:pt x="409" y="3004"/>
                  </a:cubicBezTo>
                  <a:lnTo>
                    <a:pt x="401" y="3000"/>
                  </a:lnTo>
                  <a:cubicBezTo>
                    <a:pt x="394" y="2997"/>
                    <a:pt x="388" y="2993"/>
                    <a:pt x="382" y="2989"/>
                  </a:cubicBezTo>
                  <a:lnTo>
                    <a:pt x="382" y="2989"/>
                  </a:lnTo>
                  <a:lnTo>
                    <a:pt x="374" y="2983"/>
                  </a:lnTo>
                  <a:lnTo>
                    <a:pt x="369" y="2980"/>
                  </a:lnTo>
                  <a:lnTo>
                    <a:pt x="369" y="2978"/>
                  </a:lnTo>
                  <a:lnTo>
                    <a:pt x="367" y="2973"/>
                  </a:lnTo>
                  <a:lnTo>
                    <a:pt x="363" y="2959"/>
                  </a:lnTo>
                  <a:cubicBezTo>
                    <a:pt x="361" y="2948"/>
                    <a:pt x="359" y="2939"/>
                    <a:pt x="358" y="2929"/>
                  </a:cubicBezTo>
                  <a:cubicBezTo>
                    <a:pt x="356" y="2923"/>
                    <a:pt x="356" y="2915"/>
                    <a:pt x="356" y="2909"/>
                  </a:cubicBezTo>
                  <a:cubicBezTo>
                    <a:pt x="356" y="2897"/>
                    <a:pt x="358" y="2886"/>
                    <a:pt x="359" y="2877"/>
                  </a:cubicBezTo>
                  <a:cubicBezTo>
                    <a:pt x="361" y="2866"/>
                    <a:pt x="364" y="2856"/>
                    <a:pt x="366" y="2847"/>
                  </a:cubicBezTo>
                  <a:cubicBezTo>
                    <a:pt x="369" y="2839"/>
                    <a:pt x="371" y="2834"/>
                    <a:pt x="374" y="2825"/>
                  </a:cubicBezTo>
                  <a:cubicBezTo>
                    <a:pt x="378" y="2815"/>
                    <a:pt x="383" y="2807"/>
                    <a:pt x="388" y="2798"/>
                  </a:cubicBezTo>
                  <a:cubicBezTo>
                    <a:pt x="401" y="2779"/>
                    <a:pt x="413" y="2760"/>
                    <a:pt x="427" y="2742"/>
                  </a:cubicBezTo>
                  <a:cubicBezTo>
                    <a:pt x="445" y="2720"/>
                    <a:pt x="465" y="2700"/>
                    <a:pt x="484" y="2679"/>
                  </a:cubicBezTo>
                  <a:cubicBezTo>
                    <a:pt x="537" y="2633"/>
                    <a:pt x="591" y="2590"/>
                    <a:pt x="648" y="2549"/>
                  </a:cubicBezTo>
                  <a:cubicBezTo>
                    <a:pt x="766" y="2464"/>
                    <a:pt x="893" y="2391"/>
                    <a:pt x="1020" y="2317"/>
                  </a:cubicBezTo>
                  <a:lnTo>
                    <a:pt x="1046" y="2301"/>
                  </a:lnTo>
                  <a:close/>
                  <a:moveTo>
                    <a:pt x="1595" y="0"/>
                  </a:moveTo>
                  <a:cubicBezTo>
                    <a:pt x="1591" y="0"/>
                    <a:pt x="1586" y="0"/>
                    <a:pt x="1581" y="1"/>
                  </a:cubicBezTo>
                  <a:cubicBezTo>
                    <a:pt x="1510" y="7"/>
                    <a:pt x="1442" y="31"/>
                    <a:pt x="1384" y="72"/>
                  </a:cubicBezTo>
                  <a:cubicBezTo>
                    <a:pt x="1230" y="180"/>
                    <a:pt x="1115" y="325"/>
                    <a:pt x="1015" y="483"/>
                  </a:cubicBezTo>
                  <a:cubicBezTo>
                    <a:pt x="917" y="639"/>
                    <a:pt x="841" y="805"/>
                    <a:pt x="787" y="980"/>
                  </a:cubicBezTo>
                  <a:cubicBezTo>
                    <a:pt x="736" y="1156"/>
                    <a:pt x="700" y="1335"/>
                    <a:pt x="706" y="1517"/>
                  </a:cubicBezTo>
                  <a:cubicBezTo>
                    <a:pt x="711" y="1679"/>
                    <a:pt x="733" y="1848"/>
                    <a:pt x="809" y="1992"/>
                  </a:cubicBezTo>
                  <a:cubicBezTo>
                    <a:pt x="818" y="2009"/>
                    <a:pt x="828" y="2027"/>
                    <a:pt x="837" y="2043"/>
                  </a:cubicBezTo>
                  <a:lnTo>
                    <a:pt x="758" y="2087"/>
                  </a:lnTo>
                  <a:cubicBezTo>
                    <a:pt x="676" y="2133"/>
                    <a:pt x="594" y="2179"/>
                    <a:pt x="515" y="2231"/>
                  </a:cubicBezTo>
                  <a:cubicBezTo>
                    <a:pt x="420" y="2291"/>
                    <a:pt x="329" y="2361"/>
                    <a:pt x="245" y="2437"/>
                  </a:cubicBezTo>
                  <a:cubicBezTo>
                    <a:pt x="160" y="2516"/>
                    <a:pt x="73" y="2616"/>
                    <a:pt x="40" y="2730"/>
                  </a:cubicBezTo>
                  <a:cubicBezTo>
                    <a:pt x="6" y="2829"/>
                    <a:pt x="0" y="2935"/>
                    <a:pt x="22" y="3038"/>
                  </a:cubicBezTo>
                  <a:cubicBezTo>
                    <a:pt x="44" y="3143"/>
                    <a:pt x="111" y="3233"/>
                    <a:pt x="203" y="3287"/>
                  </a:cubicBezTo>
                  <a:cubicBezTo>
                    <a:pt x="296" y="3342"/>
                    <a:pt x="396" y="3358"/>
                    <a:pt x="503" y="3363"/>
                  </a:cubicBezTo>
                  <a:lnTo>
                    <a:pt x="502" y="3363"/>
                  </a:lnTo>
                  <a:cubicBezTo>
                    <a:pt x="521" y="3364"/>
                    <a:pt x="540" y="3364"/>
                    <a:pt x="557" y="3366"/>
                  </a:cubicBezTo>
                  <a:cubicBezTo>
                    <a:pt x="660" y="3366"/>
                    <a:pt x="763" y="3355"/>
                    <a:pt x="864" y="3333"/>
                  </a:cubicBezTo>
                  <a:cubicBezTo>
                    <a:pt x="982" y="3311"/>
                    <a:pt x="1094" y="3273"/>
                    <a:pt x="1200" y="3220"/>
                  </a:cubicBezTo>
                  <a:cubicBezTo>
                    <a:pt x="1297" y="3168"/>
                    <a:pt x="1398" y="3106"/>
                    <a:pt x="1469" y="3019"/>
                  </a:cubicBezTo>
                  <a:cubicBezTo>
                    <a:pt x="1534" y="2945"/>
                    <a:pt x="1578" y="2856"/>
                    <a:pt x="1599" y="2760"/>
                  </a:cubicBezTo>
                  <a:cubicBezTo>
                    <a:pt x="1623" y="2644"/>
                    <a:pt x="1599" y="2524"/>
                    <a:pt x="1559" y="2413"/>
                  </a:cubicBezTo>
                  <a:cubicBezTo>
                    <a:pt x="1529" y="2326"/>
                    <a:pt x="1480" y="2247"/>
                    <a:pt x="1418" y="2179"/>
                  </a:cubicBezTo>
                  <a:cubicBezTo>
                    <a:pt x="1396" y="2152"/>
                    <a:pt x="1371" y="2127"/>
                    <a:pt x="1346" y="2101"/>
                  </a:cubicBezTo>
                  <a:cubicBezTo>
                    <a:pt x="1369" y="2059"/>
                    <a:pt x="1369" y="2006"/>
                    <a:pt x="1349" y="1964"/>
                  </a:cubicBezTo>
                  <a:cubicBezTo>
                    <a:pt x="1322" y="1906"/>
                    <a:pt x="1264" y="1871"/>
                    <a:pt x="1203" y="1871"/>
                  </a:cubicBezTo>
                  <a:cubicBezTo>
                    <a:pt x="1186" y="1871"/>
                    <a:pt x="1168" y="1874"/>
                    <a:pt x="1151" y="1880"/>
                  </a:cubicBezTo>
                  <a:cubicBezTo>
                    <a:pt x="1146" y="1872"/>
                    <a:pt x="1140" y="1862"/>
                    <a:pt x="1135" y="1854"/>
                  </a:cubicBezTo>
                  <a:cubicBezTo>
                    <a:pt x="1122" y="1829"/>
                    <a:pt x="1110" y="1802"/>
                    <a:pt x="1099" y="1775"/>
                  </a:cubicBezTo>
                  <a:cubicBezTo>
                    <a:pt x="1092" y="1758"/>
                    <a:pt x="1086" y="1739"/>
                    <a:pt x="1081" y="1721"/>
                  </a:cubicBezTo>
                  <a:cubicBezTo>
                    <a:pt x="1072" y="1682"/>
                    <a:pt x="1065" y="1642"/>
                    <a:pt x="1061" y="1603"/>
                  </a:cubicBezTo>
                  <a:cubicBezTo>
                    <a:pt x="1056" y="1550"/>
                    <a:pt x="1053" y="1498"/>
                    <a:pt x="1053" y="1446"/>
                  </a:cubicBezTo>
                  <a:cubicBezTo>
                    <a:pt x="1054" y="1406"/>
                    <a:pt x="1058" y="1368"/>
                    <a:pt x="1062" y="1330"/>
                  </a:cubicBezTo>
                  <a:cubicBezTo>
                    <a:pt x="1073" y="1259"/>
                    <a:pt x="1088" y="1188"/>
                    <a:pt x="1107" y="1118"/>
                  </a:cubicBezTo>
                  <a:cubicBezTo>
                    <a:pt x="1127" y="1053"/>
                    <a:pt x="1151" y="988"/>
                    <a:pt x="1178" y="924"/>
                  </a:cubicBezTo>
                  <a:cubicBezTo>
                    <a:pt x="1213" y="848"/>
                    <a:pt x="1251" y="773"/>
                    <a:pt x="1295" y="700"/>
                  </a:cubicBezTo>
                  <a:cubicBezTo>
                    <a:pt x="1331" y="640"/>
                    <a:pt x="1373" y="583"/>
                    <a:pt x="1417" y="528"/>
                  </a:cubicBezTo>
                  <a:cubicBezTo>
                    <a:pt x="1441" y="498"/>
                    <a:pt x="1466" y="471"/>
                    <a:pt x="1493" y="444"/>
                  </a:cubicBezTo>
                  <a:cubicBezTo>
                    <a:pt x="1515" y="425"/>
                    <a:pt x="1539" y="404"/>
                    <a:pt x="1562" y="387"/>
                  </a:cubicBezTo>
                  <a:cubicBezTo>
                    <a:pt x="1570" y="382"/>
                    <a:pt x="1577" y="377"/>
                    <a:pt x="1585" y="373"/>
                  </a:cubicBezTo>
                  <a:lnTo>
                    <a:pt x="1593" y="368"/>
                  </a:lnTo>
                  <a:cubicBezTo>
                    <a:pt x="1600" y="374"/>
                    <a:pt x="1608" y="381"/>
                    <a:pt x="1618" y="387"/>
                  </a:cubicBezTo>
                  <a:lnTo>
                    <a:pt x="1626" y="395"/>
                  </a:lnTo>
                  <a:lnTo>
                    <a:pt x="1626" y="395"/>
                  </a:lnTo>
                  <a:cubicBezTo>
                    <a:pt x="1691" y="466"/>
                    <a:pt x="1764" y="529"/>
                    <a:pt x="1846" y="582"/>
                  </a:cubicBezTo>
                  <a:cubicBezTo>
                    <a:pt x="1876" y="603"/>
                    <a:pt x="1913" y="614"/>
                    <a:pt x="1950" y="614"/>
                  </a:cubicBezTo>
                  <a:cubicBezTo>
                    <a:pt x="1967" y="614"/>
                    <a:pt x="1984" y="612"/>
                    <a:pt x="2001" y="607"/>
                  </a:cubicBezTo>
                  <a:cubicBezTo>
                    <a:pt x="2150" y="558"/>
                    <a:pt x="2169" y="355"/>
                    <a:pt x="2031" y="281"/>
                  </a:cubicBezTo>
                  <a:cubicBezTo>
                    <a:pt x="2020" y="274"/>
                    <a:pt x="2006" y="268"/>
                    <a:pt x="1998" y="260"/>
                  </a:cubicBezTo>
                  <a:cubicBezTo>
                    <a:pt x="1988" y="254"/>
                    <a:pt x="1980" y="249"/>
                    <a:pt x="1971" y="241"/>
                  </a:cubicBezTo>
                  <a:cubicBezTo>
                    <a:pt x="1961" y="232"/>
                    <a:pt x="1952" y="224"/>
                    <a:pt x="1942" y="214"/>
                  </a:cubicBezTo>
                  <a:cubicBezTo>
                    <a:pt x="1900" y="161"/>
                    <a:pt x="1851" y="111"/>
                    <a:pt x="1797" y="69"/>
                  </a:cubicBezTo>
                  <a:cubicBezTo>
                    <a:pt x="1739" y="24"/>
                    <a:pt x="1668" y="0"/>
                    <a:pt x="15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7" name="Google Shape;8117;p17"/>
            <p:cNvSpPr/>
            <p:nvPr/>
          </p:nvSpPr>
          <p:spPr>
            <a:xfrm>
              <a:off x="5536988" y="1399410"/>
              <a:ext cx="82712" cy="173576"/>
            </a:xfrm>
            <a:custGeom>
              <a:avLst/>
              <a:gdLst/>
              <a:ahLst/>
              <a:cxnLst/>
              <a:rect l="l" t="t" r="r" b="b"/>
              <a:pathLst>
                <a:path w="2846" h="5972" extrusionOk="0">
                  <a:moveTo>
                    <a:pt x="506" y="559"/>
                  </a:moveTo>
                  <a:cubicBezTo>
                    <a:pt x="505" y="561"/>
                    <a:pt x="504" y="562"/>
                    <a:pt x="504" y="564"/>
                  </a:cubicBezTo>
                  <a:lnTo>
                    <a:pt x="504" y="564"/>
                  </a:lnTo>
                  <a:cubicBezTo>
                    <a:pt x="504" y="562"/>
                    <a:pt x="505" y="561"/>
                    <a:pt x="506" y="559"/>
                  </a:cubicBezTo>
                  <a:close/>
                  <a:moveTo>
                    <a:pt x="811" y="3536"/>
                  </a:moveTo>
                  <a:cubicBezTo>
                    <a:pt x="811" y="3537"/>
                    <a:pt x="811" y="3537"/>
                    <a:pt x="811" y="3537"/>
                  </a:cubicBezTo>
                  <a:cubicBezTo>
                    <a:pt x="811" y="3537"/>
                    <a:pt x="811" y="3537"/>
                    <a:pt x="811" y="3536"/>
                  </a:cubicBezTo>
                  <a:cubicBezTo>
                    <a:pt x="811" y="3536"/>
                    <a:pt x="811" y="3536"/>
                    <a:pt x="811" y="3536"/>
                  </a:cubicBezTo>
                  <a:close/>
                  <a:moveTo>
                    <a:pt x="1012" y="3158"/>
                  </a:moveTo>
                  <a:lnTo>
                    <a:pt x="1012" y="3158"/>
                  </a:lnTo>
                  <a:cubicBezTo>
                    <a:pt x="973" y="3462"/>
                    <a:pt x="933" y="3766"/>
                    <a:pt x="894" y="4068"/>
                  </a:cubicBezTo>
                  <a:cubicBezTo>
                    <a:pt x="863" y="4254"/>
                    <a:pt x="835" y="4440"/>
                    <a:pt x="795" y="4624"/>
                  </a:cubicBezTo>
                  <a:cubicBezTo>
                    <a:pt x="775" y="4722"/>
                    <a:pt x="757" y="4820"/>
                    <a:pt x="730" y="4920"/>
                  </a:cubicBezTo>
                  <a:cubicBezTo>
                    <a:pt x="704" y="5020"/>
                    <a:pt x="678" y="5119"/>
                    <a:pt x="650" y="5218"/>
                  </a:cubicBezTo>
                  <a:lnTo>
                    <a:pt x="656" y="5199"/>
                  </a:lnTo>
                  <a:lnTo>
                    <a:pt x="656" y="5199"/>
                  </a:lnTo>
                  <a:cubicBezTo>
                    <a:pt x="623" y="5305"/>
                    <a:pt x="588" y="5411"/>
                    <a:pt x="545" y="5514"/>
                  </a:cubicBezTo>
                  <a:cubicBezTo>
                    <a:pt x="529" y="5545"/>
                    <a:pt x="512" y="5577"/>
                    <a:pt x="493" y="5609"/>
                  </a:cubicBezTo>
                  <a:lnTo>
                    <a:pt x="484" y="5623"/>
                  </a:lnTo>
                  <a:cubicBezTo>
                    <a:pt x="482" y="5626"/>
                    <a:pt x="479" y="5628"/>
                    <a:pt x="477" y="5631"/>
                  </a:cubicBezTo>
                  <a:cubicBezTo>
                    <a:pt x="476" y="5632"/>
                    <a:pt x="472" y="5634"/>
                    <a:pt x="471" y="5636"/>
                  </a:cubicBezTo>
                  <a:cubicBezTo>
                    <a:pt x="468" y="5632"/>
                    <a:pt x="465" y="5629"/>
                    <a:pt x="460" y="5624"/>
                  </a:cubicBezTo>
                  <a:cubicBezTo>
                    <a:pt x="457" y="5621"/>
                    <a:pt x="452" y="5618"/>
                    <a:pt x="449" y="5612"/>
                  </a:cubicBezTo>
                  <a:cubicBezTo>
                    <a:pt x="446" y="5605"/>
                    <a:pt x="442" y="5601"/>
                    <a:pt x="438" y="5594"/>
                  </a:cubicBezTo>
                  <a:cubicBezTo>
                    <a:pt x="431" y="5582"/>
                    <a:pt x="425" y="5567"/>
                    <a:pt x="420" y="5553"/>
                  </a:cubicBezTo>
                  <a:cubicBezTo>
                    <a:pt x="411" y="5529"/>
                    <a:pt x="403" y="5504"/>
                    <a:pt x="395" y="5479"/>
                  </a:cubicBezTo>
                  <a:cubicBezTo>
                    <a:pt x="389" y="5449"/>
                    <a:pt x="384" y="5419"/>
                    <a:pt x="379" y="5389"/>
                  </a:cubicBezTo>
                  <a:cubicBezTo>
                    <a:pt x="374" y="5341"/>
                    <a:pt x="371" y="5292"/>
                    <a:pt x="371" y="5241"/>
                  </a:cubicBezTo>
                  <a:cubicBezTo>
                    <a:pt x="374" y="5123"/>
                    <a:pt x="384" y="5004"/>
                    <a:pt x="401" y="4885"/>
                  </a:cubicBezTo>
                  <a:cubicBezTo>
                    <a:pt x="419" y="4784"/>
                    <a:pt x="439" y="4683"/>
                    <a:pt x="461" y="4581"/>
                  </a:cubicBezTo>
                  <a:cubicBezTo>
                    <a:pt x="487" y="4466"/>
                    <a:pt x="514" y="4350"/>
                    <a:pt x="545" y="4236"/>
                  </a:cubicBezTo>
                  <a:lnTo>
                    <a:pt x="545" y="4236"/>
                  </a:lnTo>
                  <a:cubicBezTo>
                    <a:pt x="545" y="4239"/>
                    <a:pt x="544" y="4243"/>
                    <a:pt x="544" y="4247"/>
                  </a:cubicBezTo>
                  <a:cubicBezTo>
                    <a:pt x="618" y="4003"/>
                    <a:pt x="708" y="3766"/>
                    <a:pt x="813" y="3535"/>
                  </a:cubicBezTo>
                  <a:lnTo>
                    <a:pt x="813" y="3535"/>
                  </a:lnTo>
                  <a:cubicBezTo>
                    <a:pt x="813" y="3535"/>
                    <a:pt x="812" y="3535"/>
                    <a:pt x="812" y="3535"/>
                  </a:cubicBezTo>
                  <a:lnTo>
                    <a:pt x="812" y="3535"/>
                  </a:lnTo>
                  <a:cubicBezTo>
                    <a:pt x="813" y="3534"/>
                    <a:pt x="813" y="3532"/>
                    <a:pt x="814" y="3530"/>
                  </a:cubicBezTo>
                  <a:cubicBezTo>
                    <a:pt x="816" y="3525"/>
                    <a:pt x="818" y="3522"/>
                    <a:pt x="819" y="3518"/>
                  </a:cubicBezTo>
                  <a:lnTo>
                    <a:pt x="819" y="3518"/>
                  </a:lnTo>
                  <a:lnTo>
                    <a:pt x="818" y="3522"/>
                  </a:lnTo>
                  <a:cubicBezTo>
                    <a:pt x="865" y="3415"/>
                    <a:pt x="919" y="3312"/>
                    <a:pt x="977" y="3210"/>
                  </a:cubicBezTo>
                  <a:cubicBezTo>
                    <a:pt x="989" y="3193"/>
                    <a:pt x="1000" y="3176"/>
                    <a:pt x="1012" y="3158"/>
                  </a:cubicBezTo>
                  <a:close/>
                  <a:moveTo>
                    <a:pt x="560" y="1"/>
                  </a:moveTo>
                  <a:cubicBezTo>
                    <a:pt x="537" y="1"/>
                    <a:pt x="515" y="4"/>
                    <a:pt x="493" y="11"/>
                  </a:cubicBezTo>
                  <a:cubicBezTo>
                    <a:pt x="401" y="40"/>
                    <a:pt x="344" y="120"/>
                    <a:pt x="300" y="200"/>
                  </a:cubicBezTo>
                  <a:cubicBezTo>
                    <a:pt x="188" y="401"/>
                    <a:pt x="110" y="622"/>
                    <a:pt x="72" y="850"/>
                  </a:cubicBezTo>
                  <a:cubicBezTo>
                    <a:pt x="43" y="1010"/>
                    <a:pt x="28" y="1170"/>
                    <a:pt x="13" y="1331"/>
                  </a:cubicBezTo>
                  <a:cubicBezTo>
                    <a:pt x="5" y="1415"/>
                    <a:pt x="1" y="1499"/>
                    <a:pt x="2" y="1583"/>
                  </a:cubicBezTo>
                  <a:cubicBezTo>
                    <a:pt x="2" y="1631"/>
                    <a:pt x="4" y="1680"/>
                    <a:pt x="5" y="1729"/>
                  </a:cubicBezTo>
                  <a:cubicBezTo>
                    <a:pt x="5" y="1770"/>
                    <a:pt x="12" y="1811"/>
                    <a:pt x="15" y="1851"/>
                  </a:cubicBezTo>
                  <a:cubicBezTo>
                    <a:pt x="21" y="1935"/>
                    <a:pt x="34" y="2017"/>
                    <a:pt x="47" y="2099"/>
                  </a:cubicBezTo>
                  <a:cubicBezTo>
                    <a:pt x="56" y="2178"/>
                    <a:pt x="75" y="2256"/>
                    <a:pt x="100" y="2332"/>
                  </a:cubicBezTo>
                  <a:cubicBezTo>
                    <a:pt x="132" y="2419"/>
                    <a:pt x="169" y="2504"/>
                    <a:pt x="241" y="2568"/>
                  </a:cubicBezTo>
                  <a:cubicBezTo>
                    <a:pt x="304" y="2619"/>
                    <a:pt x="383" y="2648"/>
                    <a:pt x="464" y="2648"/>
                  </a:cubicBezTo>
                  <a:cubicBezTo>
                    <a:pt x="485" y="2648"/>
                    <a:pt x="506" y="2646"/>
                    <a:pt x="526" y="2642"/>
                  </a:cubicBezTo>
                  <a:cubicBezTo>
                    <a:pt x="623" y="2622"/>
                    <a:pt x="711" y="2577"/>
                    <a:pt x="787" y="2514"/>
                  </a:cubicBezTo>
                  <a:cubicBezTo>
                    <a:pt x="932" y="2398"/>
                    <a:pt x="1061" y="2267"/>
                    <a:pt x="1175" y="2123"/>
                  </a:cubicBezTo>
                  <a:lnTo>
                    <a:pt x="1175" y="2123"/>
                  </a:lnTo>
                  <a:cubicBezTo>
                    <a:pt x="1152" y="2235"/>
                    <a:pt x="1129" y="2348"/>
                    <a:pt x="1112" y="2462"/>
                  </a:cubicBezTo>
                  <a:lnTo>
                    <a:pt x="1098" y="2553"/>
                  </a:lnTo>
                  <a:cubicBezTo>
                    <a:pt x="1003" y="2669"/>
                    <a:pt x="911" y="2788"/>
                    <a:pt x="825" y="2911"/>
                  </a:cubicBezTo>
                  <a:cubicBezTo>
                    <a:pt x="756" y="3009"/>
                    <a:pt x="692" y="3112"/>
                    <a:pt x="636" y="3218"/>
                  </a:cubicBezTo>
                  <a:cubicBezTo>
                    <a:pt x="583" y="3320"/>
                    <a:pt x="536" y="3424"/>
                    <a:pt x="490" y="3529"/>
                  </a:cubicBezTo>
                  <a:cubicBezTo>
                    <a:pt x="392" y="3745"/>
                    <a:pt x="308" y="3969"/>
                    <a:pt x="240" y="4197"/>
                  </a:cubicBezTo>
                  <a:cubicBezTo>
                    <a:pt x="202" y="4328"/>
                    <a:pt x="170" y="4458"/>
                    <a:pt x="140" y="4591"/>
                  </a:cubicBezTo>
                  <a:cubicBezTo>
                    <a:pt x="104" y="4746"/>
                    <a:pt x="77" y="4904"/>
                    <a:pt x="61" y="5064"/>
                  </a:cubicBezTo>
                  <a:cubicBezTo>
                    <a:pt x="37" y="5294"/>
                    <a:pt x="42" y="5526"/>
                    <a:pt x="143" y="5738"/>
                  </a:cubicBezTo>
                  <a:cubicBezTo>
                    <a:pt x="186" y="5829"/>
                    <a:pt x="259" y="5900"/>
                    <a:pt x="349" y="5944"/>
                  </a:cubicBezTo>
                  <a:cubicBezTo>
                    <a:pt x="384" y="5962"/>
                    <a:pt x="422" y="5971"/>
                    <a:pt x="461" y="5971"/>
                  </a:cubicBezTo>
                  <a:cubicBezTo>
                    <a:pt x="506" y="5971"/>
                    <a:pt x="550" y="5960"/>
                    <a:pt x="590" y="5939"/>
                  </a:cubicBezTo>
                  <a:cubicBezTo>
                    <a:pt x="678" y="5898"/>
                    <a:pt x="738" y="5822"/>
                    <a:pt x="781" y="5737"/>
                  </a:cubicBezTo>
                  <a:cubicBezTo>
                    <a:pt x="827" y="5643"/>
                    <a:pt x="865" y="5547"/>
                    <a:pt x="894" y="5447"/>
                  </a:cubicBezTo>
                  <a:cubicBezTo>
                    <a:pt x="932" y="5322"/>
                    <a:pt x="965" y="5195"/>
                    <a:pt x="998" y="5070"/>
                  </a:cubicBezTo>
                  <a:cubicBezTo>
                    <a:pt x="1015" y="5001"/>
                    <a:pt x="1031" y="4931"/>
                    <a:pt x="1047" y="4860"/>
                  </a:cubicBezTo>
                  <a:cubicBezTo>
                    <a:pt x="1066" y="4773"/>
                    <a:pt x="1090" y="4684"/>
                    <a:pt x="1104" y="4596"/>
                  </a:cubicBezTo>
                  <a:cubicBezTo>
                    <a:pt x="1133" y="4429"/>
                    <a:pt x="1166" y="4265"/>
                    <a:pt x="1188" y="4097"/>
                  </a:cubicBezTo>
                  <a:cubicBezTo>
                    <a:pt x="1235" y="3742"/>
                    <a:pt x="1288" y="3389"/>
                    <a:pt x="1332" y="3035"/>
                  </a:cubicBezTo>
                  <a:cubicBezTo>
                    <a:pt x="1356" y="2905"/>
                    <a:pt x="1375" y="2773"/>
                    <a:pt x="1395" y="2642"/>
                  </a:cubicBezTo>
                  <a:cubicBezTo>
                    <a:pt x="1487" y="2528"/>
                    <a:pt x="1582" y="2416"/>
                    <a:pt x="1679" y="2307"/>
                  </a:cubicBezTo>
                  <a:cubicBezTo>
                    <a:pt x="1790" y="2180"/>
                    <a:pt x="1902" y="2055"/>
                    <a:pt x="2013" y="1928"/>
                  </a:cubicBezTo>
                  <a:cubicBezTo>
                    <a:pt x="2269" y="1638"/>
                    <a:pt x="2526" y="1349"/>
                    <a:pt x="2784" y="1061"/>
                  </a:cubicBezTo>
                  <a:cubicBezTo>
                    <a:pt x="2844" y="1005"/>
                    <a:pt x="2845" y="912"/>
                    <a:pt x="2785" y="855"/>
                  </a:cubicBezTo>
                  <a:cubicBezTo>
                    <a:pt x="2758" y="830"/>
                    <a:pt x="2724" y="818"/>
                    <a:pt x="2691" y="818"/>
                  </a:cubicBezTo>
                  <a:cubicBezTo>
                    <a:pt x="2649" y="818"/>
                    <a:pt x="2608" y="836"/>
                    <a:pt x="2581" y="872"/>
                  </a:cubicBezTo>
                  <a:cubicBezTo>
                    <a:pt x="2287" y="1198"/>
                    <a:pt x="1994" y="1526"/>
                    <a:pt x="1701" y="1854"/>
                  </a:cubicBezTo>
                  <a:lnTo>
                    <a:pt x="1506" y="2071"/>
                  </a:lnTo>
                  <a:cubicBezTo>
                    <a:pt x="1525" y="1990"/>
                    <a:pt x="1547" y="1911"/>
                    <a:pt x="1569" y="1832"/>
                  </a:cubicBezTo>
                  <a:lnTo>
                    <a:pt x="1569" y="1832"/>
                  </a:lnTo>
                  <a:lnTo>
                    <a:pt x="1563" y="1851"/>
                  </a:lnTo>
                  <a:cubicBezTo>
                    <a:pt x="1609" y="1694"/>
                    <a:pt x="1660" y="1536"/>
                    <a:pt x="1718" y="1384"/>
                  </a:cubicBezTo>
                  <a:cubicBezTo>
                    <a:pt x="1756" y="1284"/>
                    <a:pt x="1796" y="1184"/>
                    <a:pt x="1835" y="1084"/>
                  </a:cubicBezTo>
                  <a:cubicBezTo>
                    <a:pt x="1854" y="1040"/>
                    <a:pt x="1872" y="996"/>
                    <a:pt x="1891" y="953"/>
                  </a:cubicBezTo>
                  <a:cubicBezTo>
                    <a:pt x="1913" y="909"/>
                    <a:pt x="1935" y="864"/>
                    <a:pt x="1956" y="820"/>
                  </a:cubicBezTo>
                  <a:cubicBezTo>
                    <a:pt x="2038" y="651"/>
                    <a:pt x="2117" y="483"/>
                    <a:pt x="2193" y="312"/>
                  </a:cubicBezTo>
                  <a:cubicBezTo>
                    <a:pt x="2223" y="242"/>
                    <a:pt x="2192" y="155"/>
                    <a:pt x="2131" y="114"/>
                  </a:cubicBezTo>
                  <a:cubicBezTo>
                    <a:pt x="2103" y="93"/>
                    <a:pt x="2069" y="83"/>
                    <a:pt x="2034" y="83"/>
                  </a:cubicBezTo>
                  <a:cubicBezTo>
                    <a:pt x="2002" y="83"/>
                    <a:pt x="1970" y="92"/>
                    <a:pt x="1941" y="109"/>
                  </a:cubicBezTo>
                  <a:cubicBezTo>
                    <a:pt x="1869" y="150"/>
                    <a:pt x="1840" y="238"/>
                    <a:pt x="1810" y="312"/>
                  </a:cubicBezTo>
                  <a:cubicBezTo>
                    <a:pt x="1774" y="388"/>
                    <a:pt x="1737" y="465"/>
                    <a:pt x="1704" y="543"/>
                  </a:cubicBezTo>
                  <a:cubicBezTo>
                    <a:pt x="1663" y="640"/>
                    <a:pt x="1622" y="736"/>
                    <a:pt x="1582" y="833"/>
                  </a:cubicBezTo>
                  <a:cubicBezTo>
                    <a:pt x="1566" y="871"/>
                    <a:pt x="1552" y="909"/>
                    <a:pt x="1536" y="945"/>
                  </a:cubicBezTo>
                  <a:cubicBezTo>
                    <a:pt x="1478" y="1058"/>
                    <a:pt x="1418" y="1167"/>
                    <a:pt x="1357" y="1276"/>
                  </a:cubicBezTo>
                  <a:cubicBezTo>
                    <a:pt x="1215" y="1498"/>
                    <a:pt x="1074" y="1722"/>
                    <a:pt x="908" y="1928"/>
                  </a:cubicBezTo>
                  <a:cubicBezTo>
                    <a:pt x="849" y="1996"/>
                    <a:pt x="787" y="2060"/>
                    <a:pt x="723" y="2123"/>
                  </a:cubicBezTo>
                  <a:cubicBezTo>
                    <a:pt x="669" y="2174"/>
                    <a:pt x="612" y="2221"/>
                    <a:pt x="552" y="2265"/>
                  </a:cubicBezTo>
                  <a:cubicBezTo>
                    <a:pt x="539" y="2273"/>
                    <a:pt x="526" y="2281"/>
                    <a:pt x="514" y="2289"/>
                  </a:cubicBezTo>
                  <a:cubicBezTo>
                    <a:pt x="507" y="2292"/>
                    <a:pt x="501" y="2295"/>
                    <a:pt x="493" y="2299"/>
                  </a:cubicBezTo>
                  <a:lnTo>
                    <a:pt x="487" y="2300"/>
                  </a:lnTo>
                  <a:lnTo>
                    <a:pt x="476" y="2302"/>
                  </a:lnTo>
                  <a:lnTo>
                    <a:pt x="461" y="2302"/>
                  </a:lnTo>
                  <a:cubicBezTo>
                    <a:pt x="455" y="2292"/>
                    <a:pt x="449" y="2284"/>
                    <a:pt x="444" y="2275"/>
                  </a:cubicBezTo>
                  <a:cubicBezTo>
                    <a:pt x="434" y="2257"/>
                    <a:pt x="427" y="2238"/>
                    <a:pt x="419" y="2221"/>
                  </a:cubicBezTo>
                  <a:cubicBezTo>
                    <a:pt x="406" y="2186"/>
                    <a:pt x="395" y="2151"/>
                    <a:pt x="385" y="2117"/>
                  </a:cubicBezTo>
                  <a:cubicBezTo>
                    <a:pt x="366" y="2033"/>
                    <a:pt x="354" y="1947"/>
                    <a:pt x="341" y="1862"/>
                  </a:cubicBezTo>
                  <a:cubicBezTo>
                    <a:pt x="336" y="1816"/>
                    <a:pt x="328" y="1768"/>
                    <a:pt x="327" y="1721"/>
                  </a:cubicBezTo>
                  <a:cubicBezTo>
                    <a:pt x="327" y="1673"/>
                    <a:pt x="324" y="1627"/>
                    <a:pt x="324" y="1580"/>
                  </a:cubicBezTo>
                  <a:cubicBezTo>
                    <a:pt x="327" y="1513"/>
                    <a:pt x="327" y="1447"/>
                    <a:pt x="335" y="1382"/>
                  </a:cubicBezTo>
                  <a:cubicBezTo>
                    <a:pt x="344" y="1276"/>
                    <a:pt x="355" y="1170"/>
                    <a:pt x="370" y="1064"/>
                  </a:cubicBezTo>
                  <a:cubicBezTo>
                    <a:pt x="387" y="951"/>
                    <a:pt x="411" y="841"/>
                    <a:pt x="441" y="731"/>
                  </a:cubicBezTo>
                  <a:cubicBezTo>
                    <a:pt x="458" y="678"/>
                    <a:pt x="478" y="625"/>
                    <a:pt x="500" y="573"/>
                  </a:cubicBezTo>
                  <a:lnTo>
                    <a:pt x="500" y="573"/>
                  </a:lnTo>
                  <a:cubicBezTo>
                    <a:pt x="527" y="512"/>
                    <a:pt x="558" y="453"/>
                    <a:pt x="590" y="397"/>
                  </a:cubicBezTo>
                  <a:cubicBezTo>
                    <a:pt x="615" y="410"/>
                    <a:pt x="642" y="415"/>
                    <a:pt x="669" y="415"/>
                  </a:cubicBezTo>
                  <a:cubicBezTo>
                    <a:pt x="725" y="415"/>
                    <a:pt x="780" y="389"/>
                    <a:pt x="814" y="342"/>
                  </a:cubicBezTo>
                  <a:cubicBezTo>
                    <a:pt x="868" y="264"/>
                    <a:pt x="854" y="147"/>
                    <a:pt x="773" y="93"/>
                  </a:cubicBezTo>
                  <a:lnTo>
                    <a:pt x="732" y="67"/>
                  </a:lnTo>
                  <a:cubicBezTo>
                    <a:pt x="700" y="46"/>
                    <a:pt x="666" y="29"/>
                    <a:pt x="631" y="13"/>
                  </a:cubicBezTo>
                  <a:cubicBezTo>
                    <a:pt x="608" y="5"/>
                    <a:pt x="584" y="1"/>
                    <a:pt x="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8" name="Google Shape;8118;p17"/>
            <p:cNvSpPr/>
            <p:nvPr/>
          </p:nvSpPr>
          <p:spPr>
            <a:xfrm>
              <a:off x="5555821" y="1529703"/>
              <a:ext cx="73732" cy="202147"/>
            </a:xfrm>
            <a:custGeom>
              <a:avLst/>
              <a:gdLst/>
              <a:ahLst/>
              <a:cxnLst/>
              <a:rect l="l" t="t" r="r" b="b"/>
              <a:pathLst>
                <a:path w="2537" h="6955" extrusionOk="0">
                  <a:moveTo>
                    <a:pt x="525" y="4525"/>
                  </a:moveTo>
                  <a:cubicBezTo>
                    <a:pt x="525" y="4527"/>
                    <a:pt x="524" y="4530"/>
                    <a:pt x="524" y="4533"/>
                  </a:cubicBezTo>
                  <a:lnTo>
                    <a:pt x="524" y="4533"/>
                  </a:lnTo>
                  <a:cubicBezTo>
                    <a:pt x="524" y="4530"/>
                    <a:pt x="525" y="4527"/>
                    <a:pt x="525" y="4525"/>
                  </a:cubicBezTo>
                  <a:close/>
                  <a:moveTo>
                    <a:pt x="146" y="6372"/>
                  </a:moveTo>
                  <a:cubicBezTo>
                    <a:pt x="146" y="6373"/>
                    <a:pt x="145" y="6373"/>
                    <a:pt x="145" y="6374"/>
                  </a:cubicBezTo>
                  <a:lnTo>
                    <a:pt x="145" y="6374"/>
                  </a:lnTo>
                  <a:cubicBezTo>
                    <a:pt x="145" y="6373"/>
                    <a:pt x="146" y="6373"/>
                    <a:pt x="146" y="6372"/>
                  </a:cubicBezTo>
                  <a:close/>
                  <a:moveTo>
                    <a:pt x="2337" y="1"/>
                  </a:moveTo>
                  <a:cubicBezTo>
                    <a:pt x="2266" y="1"/>
                    <a:pt x="2198" y="45"/>
                    <a:pt x="2170" y="117"/>
                  </a:cubicBezTo>
                  <a:cubicBezTo>
                    <a:pt x="2147" y="190"/>
                    <a:pt x="2123" y="263"/>
                    <a:pt x="2101" y="336"/>
                  </a:cubicBezTo>
                  <a:cubicBezTo>
                    <a:pt x="2074" y="315"/>
                    <a:pt x="2044" y="298"/>
                    <a:pt x="2012" y="287"/>
                  </a:cubicBezTo>
                  <a:cubicBezTo>
                    <a:pt x="1984" y="277"/>
                    <a:pt x="1954" y="271"/>
                    <a:pt x="1924" y="268"/>
                  </a:cubicBezTo>
                  <a:cubicBezTo>
                    <a:pt x="1918" y="267"/>
                    <a:pt x="1912" y="267"/>
                    <a:pt x="1907" y="267"/>
                  </a:cubicBezTo>
                  <a:cubicBezTo>
                    <a:pt x="1890" y="267"/>
                    <a:pt x="1874" y="269"/>
                    <a:pt x="1857" y="272"/>
                  </a:cubicBezTo>
                  <a:cubicBezTo>
                    <a:pt x="1802" y="282"/>
                    <a:pt x="1749" y="306"/>
                    <a:pt x="1705" y="339"/>
                  </a:cubicBezTo>
                  <a:cubicBezTo>
                    <a:pt x="1658" y="372"/>
                    <a:pt x="1612" y="409"/>
                    <a:pt x="1572" y="451"/>
                  </a:cubicBezTo>
                  <a:cubicBezTo>
                    <a:pt x="1491" y="546"/>
                    <a:pt x="1420" y="649"/>
                    <a:pt x="1360" y="758"/>
                  </a:cubicBezTo>
                  <a:cubicBezTo>
                    <a:pt x="1292" y="879"/>
                    <a:pt x="1229" y="1004"/>
                    <a:pt x="1175" y="1132"/>
                  </a:cubicBezTo>
                  <a:cubicBezTo>
                    <a:pt x="1070" y="1361"/>
                    <a:pt x="985" y="1599"/>
                    <a:pt x="918" y="1841"/>
                  </a:cubicBezTo>
                  <a:cubicBezTo>
                    <a:pt x="855" y="2088"/>
                    <a:pt x="806" y="2338"/>
                    <a:pt x="768" y="2590"/>
                  </a:cubicBezTo>
                  <a:cubicBezTo>
                    <a:pt x="725" y="2881"/>
                    <a:pt x="692" y="3176"/>
                    <a:pt x="659" y="3468"/>
                  </a:cubicBezTo>
                  <a:cubicBezTo>
                    <a:pt x="618" y="3822"/>
                    <a:pt x="576" y="4175"/>
                    <a:pt x="525" y="4525"/>
                  </a:cubicBezTo>
                  <a:lnTo>
                    <a:pt x="525" y="4525"/>
                  </a:lnTo>
                  <a:cubicBezTo>
                    <a:pt x="525" y="4524"/>
                    <a:pt x="526" y="4523"/>
                    <a:pt x="526" y="4523"/>
                  </a:cubicBezTo>
                  <a:lnTo>
                    <a:pt x="526" y="4523"/>
                  </a:lnTo>
                  <a:cubicBezTo>
                    <a:pt x="525" y="4527"/>
                    <a:pt x="524" y="4531"/>
                    <a:pt x="524" y="4535"/>
                  </a:cubicBezTo>
                  <a:lnTo>
                    <a:pt x="524" y="4535"/>
                  </a:lnTo>
                  <a:cubicBezTo>
                    <a:pt x="524" y="4534"/>
                    <a:pt x="524" y="4534"/>
                    <a:pt x="524" y="4533"/>
                  </a:cubicBezTo>
                  <a:lnTo>
                    <a:pt x="524" y="4533"/>
                  </a:lnTo>
                  <a:cubicBezTo>
                    <a:pt x="524" y="4536"/>
                    <a:pt x="523" y="4540"/>
                    <a:pt x="523" y="4543"/>
                  </a:cubicBezTo>
                  <a:cubicBezTo>
                    <a:pt x="523" y="4543"/>
                    <a:pt x="523" y="4543"/>
                    <a:pt x="523" y="4543"/>
                  </a:cubicBezTo>
                  <a:lnTo>
                    <a:pt x="523" y="4543"/>
                  </a:lnTo>
                  <a:cubicBezTo>
                    <a:pt x="497" y="4712"/>
                    <a:pt x="469" y="4879"/>
                    <a:pt x="443" y="5048"/>
                  </a:cubicBezTo>
                  <a:cubicBezTo>
                    <a:pt x="418" y="5202"/>
                    <a:pt x="386" y="5357"/>
                    <a:pt x="358" y="5511"/>
                  </a:cubicBezTo>
                  <a:cubicBezTo>
                    <a:pt x="347" y="5569"/>
                    <a:pt x="333" y="5629"/>
                    <a:pt x="318" y="5688"/>
                  </a:cubicBezTo>
                  <a:cubicBezTo>
                    <a:pt x="303" y="5764"/>
                    <a:pt x="287" y="5843"/>
                    <a:pt x="268" y="5917"/>
                  </a:cubicBezTo>
                  <a:cubicBezTo>
                    <a:pt x="227" y="6073"/>
                    <a:pt x="188" y="6227"/>
                    <a:pt x="144" y="6381"/>
                  </a:cubicBezTo>
                  <a:lnTo>
                    <a:pt x="144" y="6381"/>
                  </a:lnTo>
                  <a:cubicBezTo>
                    <a:pt x="144" y="6379"/>
                    <a:pt x="144" y="6377"/>
                    <a:pt x="145" y="6374"/>
                  </a:cubicBezTo>
                  <a:lnTo>
                    <a:pt x="145" y="6374"/>
                  </a:lnTo>
                  <a:cubicBezTo>
                    <a:pt x="122" y="6454"/>
                    <a:pt x="98" y="6531"/>
                    <a:pt x="71" y="6609"/>
                  </a:cubicBezTo>
                  <a:cubicBezTo>
                    <a:pt x="27" y="6644"/>
                    <a:pt x="0" y="6698"/>
                    <a:pt x="2" y="6755"/>
                  </a:cubicBezTo>
                  <a:cubicBezTo>
                    <a:pt x="2" y="6791"/>
                    <a:pt x="8" y="6826"/>
                    <a:pt x="22" y="6859"/>
                  </a:cubicBezTo>
                  <a:cubicBezTo>
                    <a:pt x="48" y="6917"/>
                    <a:pt x="105" y="6954"/>
                    <a:pt x="168" y="6954"/>
                  </a:cubicBezTo>
                  <a:cubicBezTo>
                    <a:pt x="171" y="6954"/>
                    <a:pt x="173" y="6954"/>
                    <a:pt x="176" y="6954"/>
                  </a:cubicBezTo>
                  <a:cubicBezTo>
                    <a:pt x="177" y="6954"/>
                    <a:pt x="179" y="6954"/>
                    <a:pt x="181" y="6954"/>
                  </a:cubicBezTo>
                  <a:cubicBezTo>
                    <a:pt x="233" y="6954"/>
                    <a:pt x="283" y="6929"/>
                    <a:pt x="314" y="6885"/>
                  </a:cubicBezTo>
                  <a:cubicBezTo>
                    <a:pt x="371" y="6801"/>
                    <a:pt x="385" y="6696"/>
                    <a:pt x="409" y="6600"/>
                  </a:cubicBezTo>
                  <a:cubicBezTo>
                    <a:pt x="424" y="6533"/>
                    <a:pt x="440" y="6467"/>
                    <a:pt x="456" y="6402"/>
                  </a:cubicBezTo>
                  <a:cubicBezTo>
                    <a:pt x="489" y="6261"/>
                    <a:pt x="526" y="6120"/>
                    <a:pt x="556" y="5979"/>
                  </a:cubicBezTo>
                  <a:cubicBezTo>
                    <a:pt x="613" y="5705"/>
                    <a:pt x="671" y="5428"/>
                    <a:pt x="717" y="5151"/>
                  </a:cubicBezTo>
                  <a:cubicBezTo>
                    <a:pt x="749" y="4964"/>
                    <a:pt x="779" y="4779"/>
                    <a:pt x="809" y="4592"/>
                  </a:cubicBezTo>
                  <a:cubicBezTo>
                    <a:pt x="839" y="4406"/>
                    <a:pt x="861" y="4217"/>
                    <a:pt x="888" y="4030"/>
                  </a:cubicBezTo>
                  <a:cubicBezTo>
                    <a:pt x="947" y="3606"/>
                    <a:pt x="994" y="3182"/>
                    <a:pt x="1056" y="2758"/>
                  </a:cubicBezTo>
                  <a:cubicBezTo>
                    <a:pt x="1097" y="2465"/>
                    <a:pt x="1159" y="2174"/>
                    <a:pt x="1238" y="1887"/>
                  </a:cubicBezTo>
                  <a:cubicBezTo>
                    <a:pt x="1295" y="1697"/>
                    <a:pt x="1365" y="1512"/>
                    <a:pt x="1445" y="1331"/>
                  </a:cubicBezTo>
                  <a:cubicBezTo>
                    <a:pt x="1507" y="1189"/>
                    <a:pt x="1578" y="1051"/>
                    <a:pt x="1658" y="918"/>
                  </a:cubicBezTo>
                  <a:cubicBezTo>
                    <a:pt x="1697" y="850"/>
                    <a:pt x="1741" y="785"/>
                    <a:pt x="1789" y="724"/>
                  </a:cubicBezTo>
                  <a:cubicBezTo>
                    <a:pt x="1802" y="708"/>
                    <a:pt x="1816" y="689"/>
                    <a:pt x="1832" y="676"/>
                  </a:cubicBezTo>
                  <a:cubicBezTo>
                    <a:pt x="1848" y="662"/>
                    <a:pt x="1863" y="649"/>
                    <a:pt x="1881" y="636"/>
                  </a:cubicBezTo>
                  <a:lnTo>
                    <a:pt x="1893" y="629"/>
                  </a:lnTo>
                  <a:lnTo>
                    <a:pt x="1900" y="648"/>
                  </a:lnTo>
                  <a:cubicBezTo>
                    <a:pt x="1909" y="690"/>
                    <a:pt x="1916" y="733"/>
                    <a:pt x="1922" y="777"/>
                  </a:cubicBezTo>
                  <a:cubicBezTo>
                    <a:pt x="1927" y="833"/>
                    <a:pt x="1930" y="888"/>
                    <a:pt x="1931" y="945"/>
                  </a:cubicBezTo>
                  <a:cubicBezTo>
                    <a:pt x="1912" y="1018"/>
                    <a:pt x="1895" y="1092"/>
                    <a:pt x="1878" y="1165"/>
                  </a:cubicBezTo>
                  <a:cubicBezTo>
                    <a:pt x="1835" y="1341"/>
                    <a:pt x="1792" y="1518"/>
                    <a:pt x="1748" y="1694"/>
                  </a:cubicBezTo>
                  <a:cubicBezTo>
                    <a:pt x="1730" y="1737"/>
                    <a:pt x="1726" y="1784"/>
                    <a:pt x="1732" y="1830"/>
                  </a:cubicBezTo>
                  <a:cubicBezTo>
                    <a:pt x="1741" y="1878"/>
                    <a:pt x="1770" y="1919"/>
                    <a:pt x="1811" y="1944"/>
                  </a:cubicBezTo>
                  <a:cubicBezTo>
                    <a:pt x="1841" y="1965"/>
                    <a:pt x="1877" y="1976"/>
                    <a:pt x="1914" y="1976"/>
                  </a:cubicBezTo>
                  <a:cubicBezTo>
                    <a:pt x="1975" y="1976"/>
                    <a:pt x="2036" y="1945"/>
                    <a:pt x="2063" y="1885"/>
                  </a:cubicBezTo>
                  <a:cubicBezTo>
                    <a:pt x="2091" y="1825"/>
                    <a:pt x="2117" y="1764"/>
                    <a:pt x="2139" y="1700"/>
                  </a:cubicBezTo>
                  <a:cubicBezTo>
                    <a:pt x="2158" y="1640"/>
                    <a:pt x="2177" y="1578"/>
                    <a:pt x="2193" y="1517"/>
                  </a:cubicBezTo>
                  <a:cubicBezTo>
                    <a:pt x="2226" y="1385"/>
                    <a:pt x="2250" y="1252"/>
                    <a:pt x="2261" y="1118"/>
                  </a:cubicBezTo>
                  <a:cubicBezTo>
                    <a:pt x="2265" y="1069"/>
                    <a:pt x="2269" y="1020"/>
                    <a:pt x="2269" y="969"/>
                  </a:cubicBezTo>
                  <a:cubicBezTo>
                    <a:pt x="2292" y="879"/>
                    <a:pt x="2318" y="788"/>
                    <a:pt x="2343" y="700"/>
                  </a:cubicBezTo>
                  <a:lnTo>
                    <a:pt x="2343" y="700"/>
                  </a:lnTo>
                  <a:cubicBezTo>
                    <a:pt x="2341" y="705"/>
                    <a:pt x="2340" y="709"/>
                    <a:pt x="2338" y="714"/>
                  </a:cubicBezTo>
                  <a:cubicBezTo>
                    <a:pt x="2365" y="632"/>
                    <a:pt x="2392" y="548"/>
                    <a:pt x="2417" y="466"/>
                  </a:cubicBezTo>
                  <a:cubicBezTo>
                    <a:pt x="2441" y="388"/>
                    <a:pt x="2474" y="314"/>
                    <a:pt x="2503" y="238"/>
                  </a:cubicBezTo>
                  <a:cubicBezTo>
                    <a:pt x="2536" y="146"/>
                    <a:pt x="2489" y="44"/>
                    <a:pt x="2397" y="11"/>
                  </a:cubicBezTo>
                  <a:cubicBezTo>
                    <a:pt x="2377" y="4"/>
                    <a:pt x="2357" y="1"/>
                    <a:pt x="2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19" name="Google Shape;8119;p17"/>
            <p:cNvSpPr/>
            <p:nvPr/>
          </p:nvSpPr>
          <p:spPr>
            <a:xfrm>
              <a:off x="5534459" y="1621806"/>
              <a:ext cx="94424" cy="43917"/>
            </a:xfrm>
            <a:custGeom>
              <a:avLst/>
              <a:gdLst/>
              <a:ahLst/>
              <a:cxnLst/>
              <a:rect l="l" t="t" r="r" b="b"/>
              <a:pathLst>
                <a:path w="3249" h="1511" extrusionOk="0">
                  <a:moveTo>
                    <a:pt x="3090" y="0"/>
                  </a:moveTo>
                  <a:cubicBezTo>
                    <a:pt x="3081" y="0"/>
                    <a:pt x="3071" y="1"/>
                    <a:pt x="3062" y="3"/>
                  </a:cubicBezTo>
                  <a:cubicBezTo>
                    <a:pt x="2867" y="48"/>
                    <a:pt x="2673" y="92"/>
                    <a:pt x="2476" y="135"/>
                  </a:cubicBezTo>
                  <a:cubicBezTo>
                    <a:pt x="2131" y="212"/>
                    <a:pt x="1786" y="288"/>
                    <a:pt x="1444" y="377"/>
                  </a:cubicBezTo>
                  <a:cubicBezTo>
                    <a:pt x="1335" y="406"/>
                    <a:pt x="1226" y="432"/>
                    <a:pt x="1117" y="461"/>
                  </a:cubicBezTo>
                  <a:cubicBezTo>
                    <a:pt x="914" y="512"/>
                    <a:pt x="716" y="576"/>
                    <a:pt x="521" y="651"/>
                  </a:cubicBezTo>
                  <a:cubicBezTo>
                    <a:pt x="412" y="692"/>
                    <a:pt x="308" y="747"/>
                    <a:pt x="211" y="812"/>
                  </a:cubicBezTo>
                  <a:cubicBezTo>
                    <a:pt x="138" y="865"/>
                    <a:pt x="64" y="928"/>
                    <a:pt x="32" y="1015"/>
                  </a:cubicBezTo>
                  <a:cubicBezTo>
                    <a:pt x="1" y="1105"/>
                    <a:pt x="12" y="1207"/>
                    <a:pt x="62" y="1289"/>
                  </a:cubicBezTo>
                  <a:cubicBezTo>
                    <a:pt x="86" y="1330"/>
                    <a:pt x="126" y="1358"/>
                    <a:pt x="162" y="1390"/>
                  </a:cubicBezTo>
                  <a:cubicBezTo>
                    <a:pt x="200" y="1422"/>
                    <a:pt x="241" y="1449"/>
                    <a:pt x="281" y="1479"/>
                  </a:cubicBezTo>
                  <a:cubicBezTo>
                    <a:pt x="309" y="1500"/>
                    <a:pt x="343" y="1511"/>
                    <a:pt x="377" y="1511"/>
                  </a:cubicBezTo>
                  <a:cubicBezTo>
                    <a:pt x="379" y="1511"/>
                    <a:pt x="381" y="1511"/>
                    <a:pt x="384" y="1510"/>
                  </a:cubicBezTo>
                  <a:cubicBezTo>
                    <a:pt x="384" y="1510"/>
                    <a:pt x="385" y="1510"/>
                    <a:pt x="386" y="1510"/>
                  </a:cubicBezTo>
                  <a:cubicBezTo>
                    <a:pt x="557" y="1510"/>
                    <a:pt x="629" y="1290"/>
                    <a:pt x="490" y="1189"/>
                  </a:cubicBezTo>
                  <a:cubicBezTo>
                    <a:pt x="457" y="1165"/>
                    <a:pt x="423" y="1142"/>
                    <a:pt x="390" y="1116"/>
                  </a:cubicBezTo>
                  <a:cubicBezTo>
                    <a:pt x="401" y="1105"/>
                    <a:pt x="415" y="1096"/>
                    <a:pt x="430" y="1086"/>
                  </a:cubicBezTo>
                  <a:cubicBezTo>
                    <a:pt x="461" y="1062"/>
                    <a:pt x="496" y="1042"/>
                    <a:pt x="531" y="1023"/>
                  </a:cubicBezTo>
                  <a:lnTo>
                    <a:pt x="531" y="1023"/>
                  </a:lnTo>
                  <a:lnTo>
                    <a:pt x="510" y="1032"/>
                  </a:lnTo>
                  <a:cubicBezTo>
                    <a:pt x="596" y="990"/>
                    <a:pt x="685" y="955"/>
                    <a:pt x="773" y="918"/>
                  </a:cubicBezTo>
                  <a:lnTo>
                    <a:pt x="773" y="918"/>
                  </a:lnTo>
                  <a:lnTo>
                    <a:pt x="759" y="925"/>
                  </a:lnTo>
                  <a:cubicBezTo>
                    <a:pt x="941" y="855"/>
                    <a:pt x="1129" y="800"/>
                    <a:pt x="1318" y="747"/>
                  </a:cubicBezTo>
                  <a:cubicBezTo>
                    <a:pt x="1427" y="717"/>
                    <a:pt x="1535" y="686"/>
                    <a:pt x="1644" y="657"/>
                  </a:cubicBezTo>
                  <a:lnTo>
                    <a:pt x="2116" y="538"/>
                  </a:lnTo>
                  <a:lnTo>
                    <a:pt x="2097" y="543"/>
                  </a:lnTo>
                  <a:cubicBezTo>
                    <a:pt x="2435" y="458"/>
                    <a:pt x="2776" y="379"/>
                    <a:pt x="3116" y="298"/>
                  </a:cubicBezTo>
                  <a:cubicBezTo>
                    <a:pt x="3197" y="282"/>
                    <a:pt x="3249" y="204"/>
                    <a:pt x="3236" y="124"/>
                  </a:cubicBezTo>
                  <a:cubicBezTo>
                    <a:pt x="3224" y="55"/>
                    <a:pt x="3159" y="0"/>
                    <a:pt x="3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0" name="Google Shape;8120;p17"/>
            <p:cNvSpPr/>
            <p:nvPr/>
          </p:nvSpPr>
          <p:spPr>
            <a:xfrm>
              <a:off x="5635543" y="1571497"/>
              <a:ext cx="79806" cy="121085"/>
            </a:xfrm>
            <a:custGeom>
              <a:avLst/>
              <a:gdLst/>
              <a:ahLst/>
              <a:cxnLst/>
              <a:rect l="l" t="t" r="r" b="b"/>
              <a:pathLst>
                <a:path w="2746" h="4166" extrusionOk="0">
                  <a:moveTo>
                    <a:pt x="1425" y="2664"/>
                  </a:moveTo>
                  <a:cubicBezTo>
                    <a:pt x="1462" y="2665"/>
                    <a:pt x="1496" y="2667"/>
                    <a:pt x="1531" y="2672"/>
                  </a:cubicBezTo>
                  <a:lnTo>
                    <a:pt x="1424" y="2836"/>
                  </a:lnTo>
                  <a:cubicBezTo>
                    <a:pt x="1381" y="2901"/>
                    <a:pt x="1332" y="2964"/>
                    <a:pt x="1286" y="3026"/>
                  </a:cubicBezTo>
                  <a:cubicBezTo>
                    <a:pt x="1259" y="3058"/>
                    <a:pt x="1232" y="3089"/>
                    <a:pt x="1207" y="3120"/>
                  </a:cubicBezTo>
                  <a:cubicBezTo>
                    <a:pt x="1181" y="3150"/>
                    <a:pt x="1158" y="3181"/>
                    <a:pt x="1131" y="3208"/>
                  </a:cubicBezTo>
                  <a:cubicBezTo>
                    <a:pt x="1071" y="3272"/>
                    <a:pt x="1012" y="3335"/>
                    <a:pt x="950" y="3395"/>
                  </a:cubicBezTo>
                  <a:lnTo>
                    <a:pt x="874" y="3466"/>
                  </a:lnTo>
                  <a:cubicBezTo>
                    <a:pt x="846" y="3493"/>
                    <a:pt x="817" y="3522"/>
                    <a:pt x="786" y="3547"/>
                  </a:cubicBezTo>
                  <a:cubicBezTo>
                    <a:pt x="714" y="3606"/>
                    <a:pt x="645" y="3664"/>
                    <a:pt x="570" y="3718"/>
                  </a:cubicBezTo>
                  <a:cubicBezTo>
                    <a:pt x="532" y="3745"/>
                    <a:pt x="496" y="3770"/>
                    <a:pt x="456" y="3792"/>
                  </a:cubicBezTo>
                  <a:cubicBezTo>
                    <a:pt x="439" y="3802"/>
                    <a:pt x="422" y="3810"/>
                    <a:pt x="404" y="3818"/>
                  </a:cubicBezTo>
                  <a:lnTo>
                    <a:pt x="395" y="3819"/>
                  </a:lnTo>
                  <a:lnTo>
                    <a:pt x="387" y="3819"/>
                  </a:lnTo>
                  <a:lnTo>
                    <a:pt x="382" y="3821"/>
                  </a:lnTo>
                  <a:lnTo>
                    <a:pt x="380" y="3819"/>
                  </a:lnTo>
                  <a:lnTo>
                    <a:pt x="372" y="3810"/>
                  </a:lnTo>
                  <a:lnTo>
                    <a:pt x="367" y="3798"/>
                  </a:lnTo>
                  <a:lnTo>
                    <a:pt x="367" y="3798"/>
                  </a:lnTo>
                  <a:cubicBezTo>
                    <a:pt x="368" y="3799"/>
                    <a:pt x="368" y="3801"/>
                    <a:pt x="369" y="3803"/>
                  </a:cubicBezTo>
                  <a:lnTo>
                    <a:pt x="368" y="3800"/>
                  </a:lnTo>
                  <a:cubicBezTo>
                    <a:pt x="367" y="3799"/>
                    <a:pt x="367" y="3798"/>
                    <a:pt x="367" y="3797"/>
                  </a:cubicBezTo>
                  <a:lnTo>
                    <a:pt x="367" y="3797"/>
                  </a:lnTo>
                  <a:lnTo>
                    <a:pt x="367" y="3798"/>
                  </a:lnTo>
                  <a:lnTo>
                    <a:pt x="367" y="3798"/>
                  </a:lnTo>
                  <a:cubicBezTo>
                    <a:pt x="367" y="3797"/>
                    <a:pt x="367" y="3797"/>
                    <a:pt x="367" y="3797"/>
                  </a:cubicBezTo>
                  <a:lnTo>
                    <a:pt x="367" y="3797"/>
                  </a:lnTo>
                  <a:cubicBezTo>
                    <a:pt x="367" y="3797"/>
                    <a:pt x="367" y="3797"/>
                    <a:pt x="367" y="3797"/>
                  </a:cubicBezTo>
                  <a:lnTo>
                    <a:pt x="367" y="3797"/>
                  </a:lnTo>
                  <a:lnTo>
                    <a:pt x="366" y="3795"/>
                  </a:lnTo>
                  <a:lnTo>
                    <a:pt x="366" y="3795"/>
                  </a:lnTo>
                  <a:cubicBezTo>
                    <a:pt x="366" y="3796"/>
                    <a:pt x="367" y="3796"/>
                    <a:pt x="367" y="3797"/>
                  </a:cubicBezTo>
                  <a:lnTo>
                    <a:pt x="367" y="3797"/>
                  </a:lnTo>
                  <a:cubicBezTo>
                    <a:pt x="365" y="3791"/>
                    <a:pt x="363" y="3786"/>
                    <a:pt x="361" y="3781"/>
                  </a:cubicBezTo>
                  <a:cubicBezTo>
                    <a:pt x="360" y="3770"/>
                    <a:pt x="358" y="3761"/>
                    <a:pt x="357" y="3751"/>
                  </a:cubicBezTo>
                  <a:cubicBezTo>
                    <a:pt x="353" y="3727"/>
                    <a:pt x="353" y="3702"/>
                    <a:pt x="353" y="3680"/>
                  </a:cubicBezTo>
                  <a:cubicBezTo>
                    <a:pt x="355" y="3659"/>
                    <a:pt x="357" y="3639"/>
                    <a:pt x="360" y="3618"/>
                  </a:cubicBezTo>
                  <a:cubicBezTo>
                    <a:pt x="366" y="3579"/>
                    <a:pt x="374" y="3541"/>
                    <a:pt x="384" y="3503"/>
                  </a:cubicBezTo>
                  <a:cubicBezTo>
                    <a:pt x="398" y="3455"/>
                    <a:pt x="414" y="3411"/>
                    <a:pt x="434" y="3365"/>
                  </a:cubicBezTo>
                  <a:cubicBezTo>
                    <a:pt x="458" y="3316"/>
                    <a:pt x="483" y="3267"/>
                    <a:pt x="510" y="3221"/>
                  </a:cubicBezTo>
                  <a:cubicBezTo>
                    <a:pt x="542" y="3170"/>
                    <a:pt x="577" y="3123"/>
                    <a:pt x="615" y="3075"/>
                  </a:cubicBezTo>
                  <a:cubicBezTo>
                    <a:pt x="654" y="3028"/>
                    <a:pt x="697" y="2982"/>
                    <a:pt x="743" y="2938"/>
                  </a:cubicBezTo>
                  <a:lnTo>
                    <a:pt x="743" y="2938"/>
                  </a:lnTo>
                  <a:lnTo>
                    <a:pt x="740" y="2939"/>
                  </a:lnTo>
                  <a:cubicBezTo>
                    <a:pt x="776" y="2906"/>
                    <a:pt x="814" y="2874"/>
                    <a:pt x="855" y="2844"/>
                  </a:cubicBezTo>
                  <a:cubicBezTo>
                    <a:pt x="887" y="2822"/>
                    <a:pt x="922" y="2801"/>
                    <a:pt x="955" y="2781"/>
                  </a:cubicBezTo>
                  <a:cubicBezTo>
                    <a:pt x="991" y="2762"/>
                    <a:pt x="1029" y="2744"/>
                    <a:pt x="1067" y="2729"/>
                  </a:cubicBezTo>
                  <a:cubicBezTo>
                    <a:pt x="1105" y="2716"/>
                    <a:pt x="1143" y="2703"/>
                    <a:pt x="1183" y="2692"/>
                  </a:cubicBezTo>
                  <a:cubicBezTo>
                    <a:pt x="1218" y="2684"/>
                    <a:pt x="1253" y="2677"/>
                    <a:pt x="1289" y="2672"/>
                  </a:cubicBezTo>
                  <a:lnTo>
                    <a:pt x="1289" y="2672"/>
                  </a:lnTo>
                  <a:cubicBezTo>
                    <a:pt x="1289" y="2672"/>
                    <a:pt x="1289" y="2672"/>
                    <a:pt x="1289" y="2672"/>
                  </a:cubicBezTo>
                  <a:cubicBezTo>
                    <a:pt x="1289" y="2672"/>
                    <a:pt x="1289" y="2672"/>
                    <a:pt x="1289" y="2672"/>
                  </a:cubicBezTo>
                  <a:lnTo>
                    <a:pt x="1289" y="2672"/>
                  </a:lnTo>
                  <a:cubicBezTo>
                    <a:pt x="1289" y="2672"/>
                    <a:pt x="1289" y="2672"/>
                    <a:pt x="1289" y="2672"/>
                  </a:cubicBezTo>
                  <a:lnTo>
                    <a:pt x="1289" y="2672"/>
                  </a:lnTo>
                  <a:cubicBezTo>
                    <a:pt x="1292" y="2672"/>
                    <a:pt x="1296" y="2671"/>
                    <a:pt x="1300" y="2670"/>
                  </a:cubicBezTo>
                  <a:lnTo>
                    <a:pt x="1300" y="2670"/>
                  </a:lnTo>
                  <a:cubicBezTo>
                    <a:pt x="1296" y="2671"/>
                    <a:pt x="1293" y="2671"/>
                    <a:pt x="1289" y="2672"/>
                  </a:cubicBezTo>
                  <a:lnTo>
                    <a:pt x="1289" y="2672"/>
                  </a:lnTo>
                  <a:cubicBezTo>
                    <a:pt x="1296" y="2670"/>
                    <a:pt x="1303" y="2669"/>
                    <a:pt x="1310" y="2668"/>
                  </a:cubicBezTo>
                  <a:lnTo>
                    <a:pt x="1310" y="2668"/>
                  </a:lnTo>
                  <a:cubicBezTo>
                    <a:pt x="1307" y="2669"/>
                    <a:pt x="1303" y="2670"/>
                    <a:pt x="1300" y="2670"/>
                  </a:cubicBezTo>
                  <a:lnTo>
                    <a:pt x="1300" y="2670"/>
                  </a:lnTo>
                  <a:cubicBezTo>
                    <a:pt x="1342" y="2666"/>
                    <a:pt x="1383" y="2664"/>
                    <a:pt x="1425" y="2664"/>
                  </a:cubicBezTo>
                  <a:close/>
                  <a:moveTo>
                    <a:pt x="2356" y="0"/>
                  </a:moveTo>
                  <a:cubicBezTo>
                    <a:pt x="2318" y="0"/>
                    <a:pt x="2280" y="10"/>
                    <a:pt x="2244" y="26"/>
                  </a:cubicBezTo>
                  <a:cubicBezTo>
                    <a:pt x="2114" y="91"/>
                    <a:pt x="2033" y="221"/>
                    <a:pt x="1962" y="343"/>
                  </a:cubicBezTo>
                  <a:cubicBezTo>
                    <a:pt x="1910" y="438"/>
                    <a:pt x="1859" y="531"/>
                    <a:pt x="1815" y="630"/>
                  </a:cubicBezTo>
                  <a:cubicBezTo>
                    <a:pt x="1764" y="734"/>
                    <a:pt x="1729" y="846"/>
                    <a:pt x="1712" y="960"/>
                  </a:cubicBezTo>
                  <a:cubicBezTo>
                    <a:pt x="1704" y="1006"/>
                    <a:pt x="1702" y="1054"/>
                    <a:pt x="1707" y="1100"/>
                  </a:cubicBezTo>
                  <a:cubicBezTo>
                    <a:pt x="1712" y="1144"/>
                    <a:pt x="1728" y="1187"/>
                    <a:pt x="1756" y="1222"/>
                  </a:cubicBezTo>
                  <a:cubicBezTo>
                    <a:pt x="1792" y="1263"/>
                    <a:pt x="1832" y="1294"/>
                    <a:pt x="1889" y="1298"/>
                  </a:cubicBezTo>
                  <a:cubicBezTo>
                    <a:pt x="1895" y="1298"/>
                    <a:pt x="1900" y="1298"/>
                    <a:pt x="1906" y="1298"/>
                  </a:cubicBezTo>
                  <a:cubicBezTo>
                    <a:pt x="1940" y="1298"/>
                    <a:pt x="1973" y="1290"/>
                    <a:pt x="2003" y="1274"/>
                  </a:cubicBezTo>
                  <a:cubicBezTo>
                    <a:pt x="2054" y="1244"/>
                    <a:pt x="2098" y="1204"/>
                    <a:pt x="2134" y="1157"/>
                  </a:cubicBezTo>
                  <a:cubicBezTo>
                    <a:pt x="2206" y="1079"/>
                    <a:pt x="2193" y="956"/>
                    <a:pt x="2107" y="894"/>
                  </a:cubicBezTo>
                  <a:cubicBezTo>
                    <a:pt x="2098" y="888"/>
                    <a:pt x="2090" y="883"/>
                    <a:pt x="2081" y="878"/>
                  </a:cubicBezTo>
                  <a:cubicBezTo>
                    <a:pt x="2093" y="843"/>
                    <a:pt x="2106" y="808"/>
                    <a:pt x="2120" y="775"/>
                  </a:cubicBezTo>
                  <a:cubicBezTo>
                    <a:pt x="2163" y="683"/>
                    <a:pt x="2209" y="595"/>
                    <a:pt x="2261" y="508"/>
                  </a:cubicBezTo>
                  <a:lnTo>
                    <a:pt x="2288" y="466"/>
                  </a:lnTo>
                  <a:lnTo>
                    <a:pt x="2288" y="495"/>
                  </a:lnTo>
                  <a:cubicBezTo>
                    <a:pt x="2285" y="592"/>
                    <a:pt x="2277" y="690"/>
                    <a:pt x="2264" y="785"/>
                  </a:cubicBezTo>
                  <a:cubicBezTo>
                    <a:pt x="2234" y="971"/>
                    <a:pt x="2183" y="1149"/>
                    <a:pt x="2131" y="1329"/>
                  </a:cubicBezTo>
                  <a:cubicBezTo>
                    <a:pt x="2114" y="1386"/>
                    <a:pt x="2093" y="1442"/>
                    <a:pt x="2074" y="1500"/>
                  </a:cubicBezTo>
                  <a:cubicBezTo>
                    <a:pt x="2054" y="1559"/>
                    <a:pt x="2038" y="1619"/>
                    <a:pt x="2014" y="1676"/>
                  </a:cubicBezTo>
                  <a:cubicBezTo>
                    <a:pt x="1967" y="1795"/>
                    <a:pt x="1917" y="1913"/>
                    <a:pt x="1870" y="2032"/>
                  </a:cubicBezTo>
                  <a:cubicBezTo>
                    <a:pt x="1824" y="2129"/>
                    <a:pt x="1778" y="2228"/>
                    <a:pt x="1731" y="2326"/>
                  </a:cubicBezTo>
                  <a:cubicBezTo>
                    <a:pt x="1724" y="2342"/>
                    <a:pt x="1716" y="2358"/>
                    <a:pt x="1707" y="2372"/>
                  </a:cubicBezTo>
                  <a:cubicBezTo>
                    <a:pt x="1609" y="2348"/>
                    <a:pt x="1508" y="2336"/>
                    <a:pt x="1408" y="2336"/>
                  </a:cubicBezTo>
                  <a:cubicBezTo>
                    <a:pt x="1299" y="2336"/>
                    <a:pt x="1191" y="2350"/>
                    <a:pt x="1085" y="2379"/>
                  </a:cubicBezTo>
                  <a:cubicBezTo>
                    <a:pt x="855" y="2440"/>
                    <a:pt x="646" y="2562"/>
                    <a:pt x="479" y="2730"/>
                  </a:cubicBezTo>
                  <a:cubicBezTo>
                    <a:pt x="312" y="2893"/>
                    <a:pt x="170" y="3091"/>
                    <a:pt x="88" y="3311"/>
                  </a:cubicBezTo>
                  <a:cubicBezTo>
                    <a:pt x="43" y="3423"/>
                    <a:pt x="16" y="3542"/>
                    <a:pt x="8" y="3663"/>
                  </a:cubicBezTo>
                  <a:cubicBezTo>
                    <a:pt x="0" y="3764"/>
                    <a:pt x="18" y="3867"/>
                    <a:pt x="59" y="3960"/>
                  </a:cubicBezTo>
                  <a:cubicBezTo>
                    <a:pt x="103" y="4049"/>
                    <a:pt x="181" y="4125"/>
                    <a:pt x="278" y="4150"/>
                  </a:cubicBezTo>
                  <a:lnTo>
                    <a:pt x="278" y="4152"/>
                  </a:lnTo>
                  <a:cubicBezTo>
                    <a:pt x="311" y="4161"/>
                    <a:pt x="347" y="4166"/>
                    <a:pt x="382" y="4166"/>
                  </a:cubicBezTo>
                  <a:cubicBezTo>
                    <a:pt x="444" y="4166"/>
                    <a:pt x="505" y="4152"/>
                    <a:pt x="561" y="4123"/>
                  </a:cubicBezTo>
                  <a:cubicBezTo>
                    <a:pt x="711" y="4046"/>
                    <a:pt x="838" y="3930"/>
                    <a:pt x="966" y="3822"/>
                  </a:cubicBezTo>
                  <a:cubicBezTo>
                    <a:pt x="1037" y="3761"/>
                    <a:pt x="1105" y="3694"/>
                    <a:pt x="1173" y="3629"/>
                  </a:cubicBezTo>
                  <a:lnTo>
                    <a:pt x="1173" y="3629"/>
                  </a:lnTo>
                  <a:lnTo>
                    <a:pt x="1166" y="3636"/>
                  </a:lnTo>
                  <a:cubicBezTo>
                    <a:pt x="1197" y="3607"/>
                    <a:pt x="1226" y="3577"/>
                    <a:pt x="1254" y="3545"/>
                  </a:cubicBezTo>
                  <a:cubicBezTo>
                    <a:pt x="1319" y="3477"/>
                    <a:pt x="1382" y="3409"/>
                    <a:pt x="1443" y="3338"/>
                  </a:cubicBezTo>
                  <a:cubicBezTo>
                    <a:pt x="1474" y="3300"/>
                    <a:pt x="1511" y="3262"/>
                    <a:pt x="1539" y="3221"/>
                  </a:cubicBezTo>
                  <a:cubicBezTo>
                    <a:pt x="1564" y="3184"/>
                    <a:pt x="1591" y="3148"/>
                    <a:pt x="1618" y="3112"/>
                  </a:cubicBezTo>
                  <a:cubicBezTo>
                    <a:pt x="1696" y="3006"/>
                    <a:pt x="1770" y="2895"/>
                    <a:pt x="1838" y="2781"/>
                  </a:cubicBezTo>
                  <a:lnTo>
                    <a:pt x="1864" y="2795"/>
                  </a:lnTo>
                  <a:cubicBezTo>
                    <a:pt x="1924" y="2835"/>
                    <a:pt x="1982" y="2876"/>
                    <a:pt x="2039" y="2922"/>
                  </a:cubicBezTo>
                  <a:cubicBezTo>
                    <a:pt x="2082" y="2960"/>
                    <a:pt x="2125" y="2999"/>
                    <a:pt x="2168" y="3039"/>
                  </a:cubicBezTo>
                  <a:cubicBezTo>
                    <a:pt x="2210" y="3077"/>
                    <a:pt x="2256" y="3112"/>
                    <a:pt x="2305" y="3142"/>
                  </a:cubicBezTo>
                  <a:cubicBezTo>
                    <a:pt x="2365" y="3173"/>
                    <a:pt x="2429" y="3202"/>
                    <a:pt x="2492" y="3229"/>
                  </a:cubicBezTo>
                  <a:cubicBezTo>
                    <a:pt x="2510" y="3236"/>
                    <a:pt x="2529" y="3240"/>
                    <a:pt x="2548" y="3240"/>
                  </a:cubicBezTo>
                  <a:cubicBezTo>
                    <a:pt x="2618" y="3240"/>
                    <a:pt x="2687" y="3192"/>
                    <a:pt x="2712" y="3126"/>
                  </a:cubicBezTo>
                  <a:cubicBezTo>
                    <a:pt x="2745" y="3034"/>
                    <a:pt x="2695" y="2942"/>
                    <a:pt x="2609" y="2904"/>
                  </a:cubicBezTo>
                  <a:cubicBezTo>
                    <a:pt x="2587" y="2895"/>
                    <a:pt x="2563" y="2885"/>
                    <a:pt x="2541" y="2876"/>
                  </a:cubicBezTo>
                  <a:lnTo>
                    <a:pt x="2541" y="2876"/>
                  </a:lnTo>
                  <a:lnTo>
                    <a:pt x="2563" y="2884"/>
                  </a:lnTo>
                  <a:cubicBezTo>
                    <a:pt x="2533" y="2871"/>
                    <a:pt x="2503" y="2855"/>
                    <a:pt x="2473" y="2839"/>
                  </a:cubicBezTo>
                  <a:cubicBezTo>
                    <a:pt x="2453" y="2827"/>
                    <a:pt x="2434" y="2812"/>
                    <a:pt x="2415" y="2797"/>
                  </a:cubicBezTo>
                  <a:cubicBezTo>
                    <a:pt x="2359" y="2751"/>
                    <a:pt x="2305" y="2700"/>
                    <a:pt x="2248" y="2657"/>
                  </a:cubicBezTo>
                  <a:cubicBezTo>
                    <a:pt x="2169" y="2597"/>
                    <a:pt x="2087" y="2543"/>
                    <a:pt x="2003" y="2494"/>
                  </a:cubicBezTo>
                  <a:cubicBezTo>
                    <a:pt x="2012" y="2475"/>
                    <a:pt x="2022" y="2456"/>
                    <a:pt x="2031" y="2439"/>
                  </a:cubicBezTo>
                  <a:cubicBezTo>
                    <a:pt x="2058" y="2379"/>
                    <a:pt x="2087" y="2320"/>
                    <a:pt x="2114" y="2260"/>
                  </a:cubicBezTo>
                  <a:cubicBezTo>
                    <a:pt x="2131" y="2225"/>
                    <a:pt x="2150" y="2189"/>
                    <a:pt x="2166" y="2152"/>
                  </a:cubicBezTo>
                  <a:cubicBezTo>
                    <a:pt x="2202" y="2057"/>
                    <a:pt x="2242" y="1962"/>
                    <a:pt x="2282" y="1867"/>
                  </a:cubicBezTo>
                  <a:cubicBezTo>
                    <a:pt x="2312" y="1798"/>
                    <a:pt x="2337" y="1728"/>
                    <a:pt x="2361" y="1657"/>
                  </a:cubicBezTo>
                  <a:cubicBezTo>
                    <a:pt x="2427" y="1464"/>
                    <a:pt x="2495" y="1269"/>
                    <a:pt x="2546" y="1071"/>
                  </a:cubicBezTo>
                  <a:cubicBezTo>
                    <a:pt x="2608" y="826"/>
                    <a:pt x="2647" y="568"/>
                    <a:pt x="2628" y="316"/>
                  </a:cubicBezTo>
                  <a:cubicBezTo>
                    <a:pt x="2623" y="259"/>
                    <a:pt x="2608" y="202"/>
                    <a:pt x="2582" y="151"/>
                  </a:cubicBezTo>
                  <a:cubicBezTo>
                    <a:pt x="2563" y="110"/>
                    <a:pt x="2535" y="74"/>
                    <a:pt x="2497" y="47"/>
                  </a:cubicBezTo>
                  <a:cubicBezTo>
                    <a:pt x="2479" y="34"/>
                    <a:pt x="2459" y="23"/>
                    <a:pt x="2438" y="14"/>
                  </a:cubicBezTo>
                  <a:cubicBezTo>
                    <a:pt x="2416" y="7"/>
                    <a:pt x="2396" y="4"/>
                    <a:pt x="2373" y="1"/>
                  </a:cubicBezTo>
                  <a:cubicBezTo>
                    <a:pt x="2368" y="1"/>
                    <a:pt x="2362" y="0"/>
                    <a:pt x="2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1" name="Google Shape;8121;p17"/>
            <p:cNvSpPr/>
            <p:nvPr/>
          </p:nvSpPr>
          <p:spPr>
            <a:xfrm>
              <a:off x="5751710" y="1578559"/>
              <a:ext cx="41530" cy="77749"/>
            </a:xfrm>
            <a:custGeom>
              <a:avLst/>
              <a:gdLst/>
              <a:ahLst/>
              <a:cxnLst/>
              <a:rect l="l" t="t" r="r" b="b"/>
              <a:pathLst>
                <a:path w="1429" h="2675" extrusionOk="0">
                  <a:moveTo>
                    <a:pt x="213" y="1"/>
                  </a:moveTo>
                  <a:cubicBezTo>
                    <a:pt x="173" y="1"/>
                    <a:pt x="132" y="14"/>
                    <a:pt x="99" y="41"/>
                  </a:cubicBezTo>
                  <a:cubicBezTo>
                    <a:pt x="1" y="128"/>
                    <a:pt x="12" y="268"/>
                    <a:pt x="50" y="382"/>
                  </a:cubicBezTo>
                  <a:cubicBezTo>
                    <a:pt x="100" y="529"/>
                    <a:pt x="173" y="667"/>
                    <a:pt x="247" y="803"/>
                  </a:cubicBezTo>
                  <a:cubicBezTo>
                    <a:pt x="303" y="904"/>
                    <a:pt x="360" y="1005"/>
                    <a:pt x="415" y="1108"/>
                  </a:cubicBezTo>
                  <a:cubicBezTo>
                    <a:pt x="416" y="1109"/>
                    <a:pt x="416" y="1110"/>
                    <a:pt x="417" y="1112"/>
                  </a:cubicBezTo>
                  <a:lnTo>
                    <a:pt x="417" y="1112"/>
                  </a:lnTo>
                  <a:lnTo>
                    <a:pt x="423" y="1123"/>
                  </a:lnTo>
                  <a:cubicBezTo>
                    <a:pt x="425" y="1125"/>
                    <a:pt x="426" y="1127"/>
                    <a:pt x="426" y="1129"/>
                  </a:cubicBezTo>
                  <a:lnTo>
                    <a:pt x="426" y="1129"/>
                  </a:lnTo>
                  <a:cubicBezTo>
                    <a:pt x="426" y="1129"/>
                    <a:pt x="426" y="1128"/>
                    <a:pt x="425" y="1127"/>
                  </a:cubicBezTo>
                  <a:lnTo>
                    <a:pt x="425" y="1127"/>
                  </a:lnTo>
                  <a:cubicBezTo>
                    <a:pt x="425" y="1128"/>
                    <a:pt x="426" y="1129"/>
                    <a:pt x="426" y="1130"/>
                  </a:cubicBezTo>
                  <a:lnTo>
                    <a:pt x="426" y="1130"/>
                  </a:lnTo>
                  <a:cubicBezTo>
                    <a:pt x="426" y="1130"/>
                    <a:pt x="426" y="1130"/>
                    <a:pt x="426" y="1131"/>
                  </a:cubicBezTo>
                  <a:cubicBezTo>
                    <a:pt x="426" y="1130"/>
                    <a:pt x="426" y="1130"/>
                    <a:pt x="426" y="1130"/>
                  </a:cubicBezTo>
                  <a:lnTo>
                    <a:pt x="426" y="1130"/>
                  </a:lnTo>
                  <a:cubicBezTo>
                    <a:pt x="454" y="1181"/>
                    <a:pt x="481" y="1229"/>
                    <a:pt x="509" y="1280"/>
                  </a:cubicBezTo>
                  <a:lnTo>
                    <a:pt x="509" y="1280"/>
                  </a:lnTo>
                  <a:cubicBezTo>
                    <a:pt x="509" y="1280"/>
                    <a:pt x="509" y="1279"/>
                    <a:pt x="509" y="1279"/>
                  </a:cubicBezTo>
                  <a:lnTo>
                    <a:pt x="509" y="1279"/>
                  </a:lnTo>
                  <a:lnTo>
                    <a:pt x="509" y="1281"/>
                  </a:lnTo>
                  <a:lnTo>
                    <a:pt x="509" y="1281"/>
                  </a:lnTo>
                  <a:cubicBezTo>
                    <a:pt x="509" y="1280"/>
                    <a:pt x="509" y="1280"/>
                    <a:pt x="509" y="1280"/>
                  </a:cubicBezTo>
                  <a:lnTo>
                    <a:pt x="509" y="1280"/>
                  </a:lnTo>
                  <a:cubicBezTo>
                    <a:pt x="509" y="1281"/>
                    <a:pt x="509" y="1281"/>
                    <a:pt x="510" y="1282"/>
                  </a:cubicBezTo>
                  <a:lnTo>
                    <a:pt x="510" y="1282"/>
                  </a:lnTo>
                  <a:lnTo>
                    <a:pt x="509" y="1281"/>
                  </a:lnTo>
                  <a:lnTo>
                    <a:pt x="509" y="1281"/>
                  </a:lnTo>
                  <a:cubicBezTo>
                    <a:pt x="510" y="1281"/>
                    <a:pt x="510" y="1282"/>
                    <a:pt x="510" y="1282"/>
                  </a:cubicBezTo>
                  <a:cubicBezTo>
                    <a:pt x="510" y="1282"/>
                    <a:pt x="510" y="1282"/>
                    <a:pt x="510" y="1282"/>
                  </a:cubicBezTo>
                  <a:lnTo>
                    <a:pt x="510" y="1282"/>
                  </a:lnTo>
                  <a:lnTo>
                    <a:pt x="513" y="1290"/>
                  </a:lnTo>
                  <a:lnTo>
                    <a:pt x="513" y="1289"/>
                  </a:lnTo>
                  <a:lnTo>
                    <a:pt x="515" y="1292"/>
                  </a:lnTo>
                  <a:cubicBezTo>
                    <a:pt x="518" y="1296"/>
                    <a:pt x="520" y="1300"/>
                    <a:pt x="523" y="1304"/>
                  </a:cubicBezTo>
                  <a:lnTo>
                    <a:pt x="523" y="1304"/>
                  </a:lnTo>
                  <a:cubicBezTo>
                    <a:pt x="528" y="1313"/>
                    <a:pt x="533" y="1322"/>
                    <a:pt x="539" y="1332"/>
                  </a:cubicBezTo>
                  <a:lnTo>
                    <a:pt x="536" y="1327"/>
                  </a:lnTo>
                  <a:lnTo>
                    <a:pt x="536" y="1327"/>
                  </a:lnTo>
                  <a:cubicBezTo>
                    <a:pt x="637" y="1514"/>
                    <a:pt x="729" y="1707"/>
                    <a:pt x="813" y="1903"/>
                  </a:cubicBezTo>
                  <a:cubicBezTo>
                    <a:pt x="906" y="2126"/>
                    <a:pt x="993" y="2353"/>
                    <a:pt x="1085" y="2577"/>
                  </a:cubicBezTo>
                  <a:lnTo>
                    <a:pt x="1083" y="2577"/>
                  </a:lnTo>
                  <a:cubicBezTo>
                    <a:pt x="1112" y="2639"/>
                    <a:pt x="1174" y="2675"/>
                    <a:pt x="1238" y="2675"/>
                  </a:cubicBezTo>
                  <a:cubicBezTo>
                    <a:pt x="1262" y="2675"/>
                    <a:pt x="1286" y="2670"/>
                    <a:pt x="1308" y="2660"/>
                  </a:cubicBezTo>
                  <a:cubicBezTo>
                    <a:pt x="1392" y="2619"/>
                    <a:pt x="1428" y="2519"/>
                    <a:pt x="1390" y="2435"/>
                  </a:cubicBezTo>
                  <a:cubicBezTo>
                    <a:pt x="1249" y="2107"/>
                    <a:pt x="1128" y="1770"/>
                    <a:pt x="969" y="1449"/>
                  </a:cubicBezTo>
                  <a:cubicBezTo>
                    <a:pt x="890" y="1287"/>
                    <a:pt x="806" y="1127"/>
                    <a:pt x="722" y="969"/>
                  </a:cubicBezTo>
                  <a:cubicBezTo>
                    <a:pt x="613" y="766"/>
                    <a:pt x="499" y="564"/>
                    <a:pt x="412" y="350"/>
                  </a:cubicBezTo>
                  <a:cubicBezTo>
                    <a:pt x="401" y="320"/>
                    <a:pt x="390" y="288"/>
                    <a:pt x="380" y="258"/>
                  </a:cubicBezTo>
                  <a:cubicBezTo>
                    <a:pt x="380" y="254"/>
                    <a:pt x="379" y="250"/>
                    <a:pt x="379" y="247"/>
                  </a:cubicBezTo>
                  <a:cubicBezTo>
                    <a:pt x="403" y="185"/>
                    <a:pt x="392" y="117"/>
                    <a:pt x="350" y="65"/>
                  </a:cubicBezTo>
                  <a:cubicBezTo>
                    <a:pt x="315" y="23"/>
                    <a:pt x="26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2" name="Google Shape;8122;p17"/>
            <p:cNvSpPr/>
            <p:nvPr/>
          </p:nvSpPr>
          <p:spPr>
            <a:xfrm>
              <a:off x="5737033" y="1580507"/>
              <a:ext cx="85647" cy="99257"/>
            </a:xfrm>
            <a:custGeom>
              <a:avLst/>
              <a:gdLst/>
              <a:ahLst/>
              <a:cxnLst/>
              <a:rect l="l" t="t" r="r" b="b"/>
              <a:pathLst>
                <a:path w="2947" h="3415" extrusionOk="0">
                  <a:moveTo>
                    <a:pt x="676" y="2545"/>
                  </a:moveTo>
                  <a:cubicBezTo>
                    <a:pt x="675" y="2548"/>
                    <a:pt x="673" y="2551"/>
                    <a:pt x="671" y="2554"/>
                  </a:cubicBezTo>
                  <a:lnTo>
                    <a:pt x="671" y="2554"/>
                  </a:lnTo>
                  <a:cubicBezTo>
                    <a:pt x="673" y="2551"/>
                    <a:pt x="675" y="2549"/>
                    <a:pt x="676" y="2545"/>
                  </a:cubicBezTo>
                  <a:close/>
                  <a:moveTo>
                    <a:pt x="26" y="3159"/>
                  </a:moveTo>
                  <a:cubicBezTo>
                    <a:pt x="24" y="3165"/>
                    <a:pt x="23" y="3170"/>
                    <a:pt x="21" y="3175"/>
                  </a:cubicBezTo>
                  <a:lnTo>
                    <a:pt x="21" y="3175"/>
                  </a:lnTo>
                  <a:cubicBezTo>
                    <a:pt x="23" y="3170"/>
                    <a:pt x="25" y="3165"/>
                    <a:pt x="26" y="3159"/>
                  </a:cubicBezTo>
                  <a:close/>
                  <a:moveTo>
                    <a:pt x="21" y="3175"/>
                  </a:moveTo>
                  <a:lnTo>
                    <a:pt x="21" y="3175"/>
                  </a:lnTo>
                  <a:cubicBezTo>
                    <a:pt x="21" y="3176"/>
                    <a:pt x="21" y="3176"/>
                    <a:pt x="21" y="3176"/>
                  </a:cubicBezTo>
                  <a:lnTo>
                    <a:pt x="21" y="3176"/>
                  </a:lnTo>
                  <a:cubicBezTo>
                    <a:pt x="21" y="3176"/>
                    <a:pt x="21" y="3176"/>
                    <a:pt x="21" y="3175"/>
                  </a:cubicBezTo>
                  <a:close/>
                  <a:moveTo>
                    <a:pt x="2760" y="1"/>
                  </a:moveTo>
                  <a:cubicBezTo>
                    <a:pt x="2742" y="1"/>
                    <a:pt x="2725" y="3"/>
                    <a:pt x="2707" y="8"/>
                  </a:cubicBezTo>
                  <a:cubicBezTo>
                    <a:pt x="2582" y="39"/>
                    <a:pt x="2462" y="84"/>
                    <a:pt x="2347" y="139"/>
                  </a:cubicBezTo>
                  <a:cubicBezTo>
                    <a:pt x="2237" y="196"/>
                    <a:pt x="2131" y="259"/>
                    <a:pt x="2033" y="331"/>
                  </a:cubicBezTo>
                  <a:cubicBezTo>
                    <a:pt x="1829" y="481"/>
                    <a:pt x="1644" y="655"/>
                    <a:pt x="1482" y="850"/>
                  </a:cubicBezTo>
                  <a:cubicBezTo>
                    <a:pt x="1308" y="1052"/>
                    <a:pt x="1150" y="1268"/>
                    <a:pt x="988" y="1481"/>
                  </a:cubicBezTo>
                  <a:cubicBezTo>
                    <a:pt x="941" y="1545"/>
                    <a:pt x="897" y="1611"/>
                    <a:pt x="851" y="1679"/>
                  </a:cubicBezTo>
                  <a:cubicBezTo>
                    <a:pt x="805" y="1747"/>
                    <a:pt x="757" y="1814"/>
                    <a:pt x="713" y="1884"/>
                  </a:cubicBezTo>
                  <a:cubicBezTo>
                    <a:pt x="605" y="2051"/>
                    <a:pt x="498" y="2221"/>
                    <a:pt x="393" y="2393"/>
                  </a:cubicBezTo>
                  <a:lnTo>
                    <a:pt x="404" y="2374"/>
                  </a:lnTo>
                  <a:lnTo>
                    <a:pt x="404" y="2374"/>
                  </a:lnTo>
                  <a:cubicBezTo>
                    <a:pt x="333" y="2490"/>
                    <a:pt x="265" y="2609"/>
                    <a:pt x="205" y="2730"/>
                  </a:cubicBezTo>
                  <a:cubicBezTo>
                    <a:pt x="129" y="2874"/>
                    <a:pt x="67" y="3026"/>
                    <a:pt x="20" y="3182"/>
                  </a:cubicBezTo>
                  <a:cubicBezTo>
                    <a:pt x="20" y="3180"/>
                    <a:pt x="20" y="3178"/>
                    <a:pt x="21" y="3176"/>
                  </a:cubicBezTo>
                  <a:lnTo>
                    <a:pt x="21" y="3176"/>
                  </a:lnTo>
                  <a:cubicBezTo>
                    <a:pt x="20" y="3179"/>
                    <a:pt x="19" y="3182"/>
                    <a:pt x="18" y="3185"/>
                  </a:cubicBezTo>
                  <a:cubicBezTo>
                    <a:pt x="1" y="3234"/>
                    <a:pt x="7" y="3289"/>
                    <a:pt x="35" y="3334"/>
                  </a:cubicBezTo>
                  <a:cubicBezTo>
                    <a:pt x="59" y="3372"/>
                    <a:pt x="97" y="3398"/>
                    <a:pt x="141" y="3408"/>
                  </a:cubicBezTo>
                  <a:cubicBezTo>
                    <a:pt x="154" y="3411"/>
                    <a:pt x="165" y="3413"/>
                    <a:pt x="178" y="3414"/>
                  </a:cubicBezTo>
                  <a:cubicBezTo>
                    <a:pt x="255" y="3413"/>
                    <a:pt x="323" y="3357"/>
                    <a:pt x="342" y="3281"/>
                  </a:cubicBezTo>
                  <a:lnTo>
                    <a:pt x="358" y="3216"/>
                  </a:lnTo>
                  <a:cubicBezTo>
                    <a:pt x="387" y="3129"/>
                    <a:pt x="420" y="3044"/>
                    <a:pt x="456" y="2962"/>
                  </a:cubicBezTo>
                  <a:cubicBezTo>
                    <a:pt x="491" y="2889"/>
                    <a:pt x="528" y="2816"/>
                    <a:pt x="563" y="2748"/>
                  </a:cubicBezTo>
                  <a:cubicBezTo>
                    <a:pt x="597" y="2681"/>
                    <a:pt x="635" y="2618"/>
                    <a:pt x="671" y="2554"/>
                  </a:cubicBezTo>
                  <a:lnTo>
                    <a:pt x="671" y="2554"/>
                  </a:lnTo>
                  <a:cubicBezTo>
                    <a:pt x="670" y="2557"/>
                    <a:pt x="668" y="2560"/>
                    <a:pt x="665" y="2563"/>
                  </a:cubicBezTo>
                  <a:cubicBezTo>
                    <a:pt x="710" y="2491"/>
                    <a:pt x="754" y="2420"/>
                    <a:pt x="798" y="2347"/>
                  </a:cubicBezTo>
                  <a:cubicBezTo>
                    <a:pt x="916" y="2157"/>
                    <a:pt x="1044" y="1974"/>
                    <a:pt x="1174" y="1789"/>
                  </a:cubicBezTo>
                  <a:cubicBezTo>
                    <a:pt x="1291" y="1622"/>
                    <a:pt x="1417" y="1461"/>
                    <a:pt x="1544" y="1299"/>
                  </a:cubicBezTo>
                  <a:cubicBezTo>
                    <a:pt x="1675" y="1138"/>
                    <a:pt x="1815" y="983"/>
                    <a:pt x="1965" y="837"/>
                  </a:cubicBezTo>
                  <a:lnTo>
                    <a:pt x="1965" y="837"/>
                  </a:lnTo>
                  <a:lnTo>
                    <a:pt x="1948" y="851"/>
                  </a:lnTo>
                  <a:cubicBezTo>
                    <a:pt x="2030" y="775"/>
                    <a:pt x="2115" y="703"/>
                    <a:pt x="2206" y="636"/>
                  </a:cubicBezTo>
                  <a:cubicBezTo>
                    <a:pt x="2275" y="587"/>
                    <a:pt x="2347" y="541"/>
                    <a:pt x="2421" y="498"/>
                  </a:cubicBezTo>
                  <a:cubicBezTo>
                    <a:pt x="2472" y="471"/>
                    <a:pt x="2522" y="448"/>
                    <a:pt x="2576" y="426"/>
                  </a:cubicBezTo>
                  <a:cubicBezTo>
                    <a:pt x="2638" y="402"/>
                    <a:pt x="2700" y="380"/>
                    <a:pt x="2763" y="362"/>
                  </a:cubicBezTo>
                  <a:lnTo>
                    <a:pt x="2763" y="362"/>
                  </a:lnTo>
                  <a:cubicBezTo>
                    <a:pt x="2755" y="364"/>
                    <a:pt x="2749" y="365"/>
                    <a:pt x="2741" y="367"/>
                  </a:cubicBezTo>
                  <a:lnTo>
                    <a:pt x="2793" y="354"/>
                  </a:lnTo>
                  <a:cubicBezTo>
                    <a:pt x="2847" y="345"/>
                    <a:pt x="2893" y="310"/>
                    <a:pt x="2920" y="263"/>
                  </a:cubicBezTo>
                  <a:cubicBezTo>
                    <a:pt x="2942" y="220"/>
                    <a:pt x="2946" y="169"/>
                    <a:pt x="2932" y="123"/>
                  </a:cubicBezTo>
                  <a:cubicBezTo>
                    <a:pt x="2906" y="45"/>
                    <a:pt x="2836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3" name="Google Shape;8123;p17"/>
            <p:cNvSpPr/>
            <p:nvPr/>
          </p:nvSpPr>
          <p:spPr>
            <a:xfrm>
              <a:off x="5860002" y="1597800"/>
              <a:ext cx="46907" cy="16393"/>
            </a:xfrm>
            <a:custGeom>
              <a:avLst/>
              <a:gdLst/>
              <a:ahLst/>
              <a:cxnLst/>
              <a:rect l="l" t="t" r="r" b="b"/>
              <a:pathLst>
                <a:path w="1614" h="564" extrusionOk="0">
                  <a:moveTo>
                    <a:pt x="1265" y="0"/>
                  </a:moveTo>
                  <a:cubicBezTo>
                    <a:pt x="1215" y="0"/>
                    <a:pt x="1164" y="1"/>
                    <a:pt x="1114" y="3"/>
                  </a:cubicBezTo>
                  <a:cubicBezTo>
                    <a:pt x="1036" y="5"/>
                    <a:pt x="962" y="11"/>
                    <a:pt x="883" y="17"/>
                  </a:cubicBezTo>
                  <a:cubicBezTo>
                    <a:pt x="803" y="24"/>
                    <a:pt x="724" y="36"/>
                    <a:pt x="647" y="49"/>
                  </a:cubicBezTo>
                  <a:cubicBezTo>
                    <a:pt x="519" y="70"/>
                    <a:pt x="393" y="90"/>
                    <a:pt x="268" y="122"/>
                  </a:cubicBezTo>
                  <a:lnTo>
                    <a:pt x="273" y="120"/>
                  </a:lnTo>
                  <a:lnTo>
                    <a:pt x="273" y="120"/>
                  </a:lnTo>
                  <a:cubicBezTo>
                    <a:pt x="230" y="130"/>
                    <a:pt x="188" y="144"/>
                    <a:pt x="148" y="161"/>
                  </a:cubicBezTo>
                  <a:cubicBezTo>
                    <a:pt x="116" y="177"/>
                    <a:pt x="88" y="199"/>
                    <a:pt x="66" y="225"/>
                  </a:cubicBezTo>
                  <a:cubicBezTo>
                    <a:pt x="1" y="288"/>
                    <a:pt x="6" y="394"/>
                    <a:pt x="59" y="462"/>
                  </a:cubicBezTo>
                  <a:cubicBezTo>
                    <a:pt x="88" y="502"/>
                    <a:pt x="131" y="529"/>
                    <a:pt x="178" y="543"/>
                  </a:cubicBezTo>
                  <a:cubicBezTo>
                    <a:pt x="191" y="548"/>
                    <a:pt x="203" y="551"/>
                    <a:pt x="218" y="556"/>
                  </a:cubicBezTo>
                  <a:cubicBezTo>
                    <a:pt x="237" y="560"/>
                    <a:pt x="256" y="563"/>
                    <a:pt x="276" y="563"/>
                  </a:cubicBezTo>
                  <a:cubicBezTo>
                    <a:pt x="352" y="563"/>
                    <a:pt x="422" y="518"/>
                    <a:pt x="447" y="446"/>
                  </a:cubicBezTo>
                  <a:cubicBezTo>
                    <a:pt x="449" y="443"/>
                    <a:pt x="450" y="440"/>
                    <a:pt x="450" y="437"/>
                  </a:cubicBezTo>
                  <a:cubicBezTo>
                    <a:pt x="602" y="402"/>
                    <a:pt x="756" y="378"/>
                    <a:pt x="910" y="358"/>
                  </a:cubicBezTo>
                  <a:cubicBezTo>
                    <a:pt x="978" y="351"/>
                    <a:pt x="1046" y="345"/>
                    <a:pt x="1114" y="342"/>
                  </a:cubicBezTo>
                  <a:cubicBezTo>
                    <a:pt x="1187" y="340"/>
                    <a:pt x="1259" y="340"/>
                    <a:pt x="1334" y="340"/>
                  </a:cubicBezTo>
                  <a:lnTo>
                    <a:pt x="1422" y="343"/>
                  </a:lnTo>
                  <a:cubicBezTo>
                    <a:pt x="1426" y="344"/>
                    <a:pt x="1430" y="344"/>
                    <a:pt x="1434" y="344"/>
                  </a:cubicBezTo>
                  <a:cubicBezTo>
                    <a:pt x="1523" y="344"/>
                    <a:pt x="1598" y="276"/>
                    <a:pt x="1606" y="187"/>
                  </a:cubicBezTo>
                  <a:cubicBezTo>
                    <a:pt x="1614" y="97"/>
                    <a:pt x="1543" y="5"/>
                    <a:pt x="1449" y="3"/>
                  </a:cubicBezTo>
                  <a:cubicBezTo>
                    <a:pt x="1388" y="1"/>
                    <a:pt x="1326" y="0"/>
                    <a:pt x="1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4" name="Google Shape;8124;p17"/>
            <p:cNvSpPr/>
            <p:nvPr/>
          </p:nvSpPr>
          <p:spPr>
            <a:xfrm>
              <a:off x="5854451" y="1609716"/>
              <a:ext cx="116889" cy="36302"/>
            </a:xfrm>
            <a:custGeom>
              <a:avLst/>
              <a:gdLst/>
              <a:ahLst/>
              <a:cxnLst/>
              <a:rect l="l" t="t" r="r" b="b"/>
              <a:pathLst>
                <a:path w="4022" h="1249" extrusionOk="0">
                  <a:moveTo>
                    <a:pt x="3879" y="1"/>
                  </a:moveTo>
                  <a:cubicBezTo>
                    <a:pt x="3866" y="1"/>
                    <a:pt x="3853" y="2"/>
                    <a:pt x="3841" y="6"/>
                  </a:cubicBezTo>
                  <a:cubicBezTo>
                    <a:pt x="3731" y="43"/>
                    <a:pt x="3622" y="78"/>
                    <a:pt x="3513" y="112"/>
                  </a:cubicBezTo>
                  <a:cubicBezTo>
                    <a:pt x="3171" y="223"/>
                    <a:pt x="2831" y="334"/>
                    <a:pt x="2490" y="443"/>
                  </a:cubicBezTo>
                  <a:cubicBezTo>
                    <a:pt x="2180" y="541"/>
                    <a:pt x="1863" y="622"/>
                    <a:pt x="1548" y="703"/>
                  </a:cubicBezTo>
                  <a:cubicBezTo>
                    <a:pt x="1427" y="730"/>
                    <a:pt x="1305" y="753"/>
                    <a:pt x="1184" y="780"/>
                  </a:cubicBezTo>
                  <a:cubicBezTo>
                    <a:pt x="999" y="818"/>
                    <a:pt x="814" y="858"/>
                    <a:pt x="626" y="882"/>
                  </a:cubicBezTo>
                  <a:cubicBezTo>
                    <a:pt x="548" y="890"/>
                    <a:pt x="470" y="896"/>
                    <a:pt x="391" y="899"/>
                  </a:cubicBezTo>
                  <a:cubicBezTo>
                    <a:pt x="391" y="891"/>
                    <a:pt x="390" y="885"/>
                    <a:pt x="387" y="879"/>
                  </a:cubicBezTo>
                  <a:cubicBezTo>
                    <a:pt x="362" y="802"/>
                    <a:pt x="291" y="753"/>
                    <a:pt x="215" y="753"/>
                  </a:cubicBezTo>
                  <a:cubicBezTo>
                    <a:pt x="197" y="753"/>
                    <a:pt x="178" y="756"/>
                    <a:pt x="160" y="761"/>
                  </a:cubicBezTo>
                  <a:cubicBezTo>
                    <a:pt x="116" y="777"/>
                    <a:pt x="78" y="807"/>
                    <a:pt x="56" y="848"/>
                  </a:cubicBezTo>
                  <a:cubicBezTo>
                    <a:pt x="24" y="901"/>
                    <a:pt x="0" y="958"/>
                    <a:pt x="11" y="1019"/>
                  </a:cubicBezTo>
                  <a:cubicBezTo>
                    <a:pt x="26" y="1084"/>
                    <a:pt x="62" y="1140"/>
                    <a:pt x="116" y="1178"/>
                  </a:cubicBezTo>
                  <a:cubicBezTo>
                    <a:pt x="170" y="1217"/>
                    <a:pt x="235" y="1243"/>
                    <a:pt x="301" y="1247"/>
                  </a:cubicBezTo>
                  <a:cubicBezTo>
                    <a:pt x="319" y="1249"/>
                    <a:pt x="336" y="1249"/>
                    <a:pt x="352" y="1249"/>
                  </a:cubicBezTo>
                  <a:cubicBezTo>
                    <a:pt x="409" y="1249"/>
                    <a:pt x="463" y="1244"/>
                    <a:pt x="518" y="1239"/>
                  </a:cubicBezTo>
                  <a:cubicBezTo>
                    <a:pt x="741" y="1216"/>
                    <a:pt x="963" y="1178"/>
                    <a:pt x="1180" y="1124"/>
                  </a:cubicBezTo>
                  <a:cubicBezTo>
                    <a:pt x="1325" y="1089"/>
                    <a:pt x="1471" y="1056"/>
                    <a:pt x="1617" y="1023"/>
                  </a:cubicBezTo>
                  <a:cubicBezTo>
                    <a:pt x="1732" y="994"/>
                    <a:pt x="1846" y="958"/>
                    <a:pt x="1960" y="926"/>
                  </a:cubicBezTo>
                  <a:cubicBezTo>
                    <a:pt x="2291" y="833"/>
                    <a:pt x="2614" y="719"/>
                    <a:pt x="2942" y="605"/>
                  </a:cubicBezTo>
                  <a:cubicBezTo>
                    <a:pt x="3268" y="491"/>
                    <a:pt x="3594" y="370"/>
                    <a:pt x="3918" y="248"/>
                  </a:cubicBezTo>
                  <a:cubicBezTo>
                    <a:pt x="3985" y="228"/>
                    <a:pt x="4021" y="157"/>
                    <a:pt x="4001" y="89"/>
                  </a:cubicBezTo>
                  <a:cubicBezTo>
                    <a:pt x="3984" y="35"/>
                    <a:pt x="3933" y="1"/>
                    <a:pt x="38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5" name="Google Shape;8125;p17"/>
            <p:cNvSpPr/>
            <p:nvPr/>
          </p:nvSpPr>
          <p:spPr>
            <a:xfrm>
              <a:off x="3622996" y="2203402"/>
              <a:ext cx="65681" cy="24124"/>
            </a:xfrm>
            <a:custGeom>
              <a:avLst/>
              <a:gdLst/>
              <a:ahLst/>
              <a:cxnLst/>
              <a:rect l="l" t="t" r="r" b="b"/>
              <a:pathLst>
                <a:path w="2260" h="830" extrusionOk="0">
                  <a:moveTo>
                    <a:pt x="2049" y="0"/>
                  </a:moveTo>
                  <a:cubicBezTo>
                    <a:pt x="2038" y="0"/>
                    <a:pt x="2027" y="1"/>
                    <a:pt x="2016" y="3"/>
                  </a:cubicBezTo>
                  <a:cubicBezTo>
                    <a:pt x="1759" y="47"/>
                    <a:pt x="1504" y="104"/>
                    <a:pt x="1254" y="174"/>
                  </a:cubicBezTo>
                  <a:cubicBezTo>
                    <a:pt x="1006" y="240"/>
                    <a:pt x="757" y="307"/>
                    <a:pt x="510" y="381"/>
                  </a:cubicBezTo>
                  <a:cubicBezTo>
                    <a:pt x="442" y="400"/>
                    <a:pt x="372" y="419"/>
                    <a:pt x="301" y="432"/>
                  </a:cubicBezTo>
                  <a:lnTo>
                    <a:pt x="281" y="432"/>
                  </a:lnTo>
                  <a:cubicBezTo>
                    <a:pt x="276" y="432"/>
                    <a:pt x="272" y="432"/>
                    <a:pt x="268" y="432"/>
                  </a:cubicBezTo>
                  <a:cubicBezTo>
                    <a:pt x="87" y="432"/>
                    <a:pt x="1" y="660"/>
                    <a:pt x="141" y="780"/>
                  </a:cubicBezTo>
                  <a:cubicBezTo>
                    <a:pt x="179" y="812"/>
                    <a:pt x="226" y="829"/>
                    <a:pt x="276" y="829"/>
                  </a:cubicBezTo>
                  <a:cubicBezTo>
                    <a:pt x="278" y="829"/>
                    <a:pt x="280" y="829"/>
                    <a:pt x="282" y="829"/>
                  </a:cubicBezTo>
                  <a:lnTo>
                    <a:pt x="289" y="829"/>
                  </a:lnTo>
                  <a:cubicBezTo>
                    <a:pt x="376" y="828"/>
                    <a:pt x="459" y="799"/>
                    <a:pt x="543" y="776"/>
                  </a:cubicBezTo>
                  <a:cubicBezTo>
                    <a:pt x="607" y="758"/>
                    <a:pt x="668" y="739"/>
                    <a:pt x="730" y="720"/>
                  </a:cubicBezTo>
                  <a:cubicBezTo>
                    <a:pt x="849" y="682"/>
                    <a:pt x="969" y="646"/>
                    <a:pt x="1090" y="609"/>
                  </a:cubicBezTo>
                  <a:cubicBezTo>
                    <a:pt x="1420" y="517"/>
                    <a:pt x="1753" y="421"/>
                    <a:pt x="2093" y="373"/>
                  </a:cubicBezTo>
                  <a:cubicBezTo>
                    <a:pt x="2194" y="359"/>
                    <a:pt x="2259" y="247"/>
                    <a:pt x="2239" y="150"/>
                  </a:cubicBezTo>
                  <a:cubicBezTo>
                    <a:pt x="2220" y="57"/>
                    <a:pt x="2139" y="0"/>
                    <a:pt x="2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6" name="Google Shape;8126;p17"/>
            <p:cNvSpPr/>
            <p:nvPr/>
          </p:nvSpPr>
          <p:spPr>
            <a:xfrm>
              <a:off x="3630639" y="2234791"/>
              <a:ext cx="78265" cy="20898"/>
            </a:xfrm>
            <a:custGeom>
              <a:avLst/>
              <a:gdLst/>
              <a:ahLst/>
              <a:cxnLst/>
              <a:rect l="l" t="t" r="r" b="b"/>
              <a:pathLst>
                <a:path w="2693" h="719" extrusionOk="0">
                  <a:moveTo>
                    <a:pt x="2507" y="1"/>
                  </a:moveTo>
                  <a:cubicBezTo>
                    <a:pt x="2496" y="1"/>
                    <a:pt x="2484" y="2"/>
                    <a:pt x="2473" y="4"/>
                  </a:cubicBezTo>
                  <a:cubicBezTo>
                    <a:pt x="2158" y="64"/>
                    <a:pt x="1843" y="120"/>
                    <a:pt x="1526" y="180"/>
                  </a:cubicBezTo>
                  <a:cubicBezTo>
                    <a:pt x="1390" y="205"/>
                    <a:pt x="1251" y="231"/>
                    <a:pt x="1113" y="250"/>
                  </a:cubicBezTo>
                  <a:cubicBezTo>
                    <a:pt x="978" y="269"/>
                    <a:pt x="844" y="288"/>
                    <a:pt x="711" y="308"/>
                  </a:cubicBezTo>
                  <a:cubicBezTo>
                    <a:pt x="632" y="316"/>
                    <a:pt x="553" y="324"/>
                    <a:pt x="474" y="327"/>
                  </a:cubicBezTo>
                  <a:cubicBezTo>
                    <a:pt x="432" y="327"/>
                    <a:pt x="391" y="326"/>
                    <a:pt x="350" y="321"/>
                  </a:cubicBezTo>
                  <a:lnTo>
                    <a:pt x="317" y="316"/>
                  </a:lnTo>
                  <a:cubicBezTo>
                    <a:pt x="296" y="302"/>
                    <a:pt x="272" y="292"/>
                    <a:pt x="249" y="288"/>
                  </a:cubicBezTo>
                  <a:cubicBezTo>
                    <a:pt x="237" y="285"/>
                    <a:pt x="225" y="284"/>
                    <a:pt x="214" y="284"/>
                  </a:cubicBezTo>
                  <a:cubicBezTo>
                    <a:pt x="121" y="284"/>
                    <a:pt x="27" y="349"/>
                    <a:pt x="14" y="444"/>
                  </a:cubicBezTo>
                  <a:cubicBezTo>
                    <a:pt x="0" y="527"/>
                    <a:pt x="35" y="609"/>
                    <a:pt x="103" y="656"/>
                  </a:cubicBezTo>
                  <a:cubicBezTo>
                    <a:pt x="146" y="683"/>
                    <a:pt x="195" y="701"/>
                    <a:pt x="246" y="705"/>
                  </a:cubicBezTo>
                  <a:cubicBezTo>
                    <a:pt x="293" y="713"/>
                    <a:pt x="342" y="717"/>
                    <a:pt x="391" y="718"/>
                  </a:cubicBezTo>
                  <a:cubicBezTo>
                    <a:pt x="546" y="715"/>
                    <a:pt x="701" y="699"/>
                    <a:pt x="855" y="672"/>
                  </a:cubicBezTo>
                  <a:cubicBezTo>
                    <a:pt x="1047" y="641"/>
                    <a:pt x="1237" y="607"/>
                    <a:pt x="1428" y="571"/>
                  </a:cubicBezTo>
                  <a:cubicBezTo>
                    <a:pt x="1800" y="500"/>
                    <a:pt x="2172" y="419"/>
                    <a:pt x="2542" y="337"/>
                  </a:cubicBezTo>
                  <a:cubicBezTo>
                    <a:pt x="2634" y="318"/>
                    <a:pt x="2693" y="229"/>
                    <a:pt x="2674" y="137"/>
                  </a:cubicBezTo>
                  <a:cubicBezTo>
                    <a:pt x="2657" y="57"/>
                    <a:pt x="2586" y="1"/>
                    <a:pt x="25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7" name="Google Shape;8127;p17"/>
            <p:cNvSpPr/>
            <p:nvPr/>
          </p:nvSpPr>
          <p:spPr>
            <a:xfrm>
              <a:off x="3751806" y="2131149"/>
              <a:ext cx="72046" cy="240397"/>
            </a:xfrm>
            <a:custGeom>
              <a:avLst/>
              <a:gdLst/>
              <a:ahLst/>
              <a:cxnLst/>
              <a:rect l="l" t="t" r="r" b="b"/>
              <a:pathLst>
                <a:path w="2479" h="8271" extrusionOk="0">
                  <a:moveTo>
                    <a:pt x="814" y="1029"/>
                  </a:moveTo>
                  <a:lnTo>
                    <a:pt x="813" y="1033"/>
                  </a:lnTo>
                  <a:cubicBezTo>
                    <a:pt x="814" y="1031"/>
                    <a:pt x="814" y="1030"/>
                    <a:pt x="814" y="1029"/>
                  </a:cubicBezTo>
                  <a:close/>
                  <a:moveTo>
                    <a:pt x="1391" y="4780"/>
                  </a:moveTo>
                  <a:cubicBezTo>
                    <a:pt x="1391" y="4781"/>
                    <a:pt x="1391" y="4782"/>
                    <a:pt x="1392" y="4783"/>
                  </a:cubicBezTo>
                  <a:lnTo>
                    <a:pt x="1392" y="4783"/>
                  </a:lnTo>
                  <a:cubicBezTo>
                    <a:pt x="1391" y="4782"/>
                    <a:pt x="1391" y="4781"/>
                    <a:pt x="1391" y="4780"/>
                  </a:cubicBezTo>
                  <a:close/>
                  <a:moveTo>
                    <a:pt x="1546" y="0"/>
                  </a:moveTo>
                  <a:cubicBezTo>
                    <a:pt x="1540" y="0"/>
                    <a:pt x="1534" y="0"/>
                    <a:pt x="1528" y="1"/>
                  </a:cubicBezTo>
                  <a:cubicBezTo>
                    <a:pt x="1291" y="7"/>
                    <a:pt x="1065" y="99"/>
                    <a:pt x="890" y="259"/>
                  </a:cubicBezTo>
                  <a:cubicBezTo>
                    <a:pt x="694" y="441"/>
                    <a:pt x="552" y="669"/>
                    <a:pt x="454" y="919"/>
                  </a:cubicBezTo>
                  <a:cubicBezTo>
                    <a:pt x="351" y="1178"/>
                    <a:pt x="298" y="1457"/>
                    <a:pt x="302" y="1739"/>
                  </a:cubicBezTo>
                  <a:cubicBezTo>
                    <a:pt x="311" y="2027"/>
                    <a:pt x="363" y="2313"/>
                    <a:pt x="460" y="2586"/>
                  </a:cubicBezTo>
                  <a:cubicBezTo>
                    <a:pt x="514" y="2741"/>
                    <a:pt x="579" y="2890"/>
                    <a:pt x="643" y="3038"/>
                  </a:cubicBezTo>
                  <a:cubicBezTo>
                    <a:pt x="719" y="3216"/>
                    <a:pt x="805" y="3388"/>
                    <a:pt x="890" y="3561"/>
                  </a:cubicBezTo>
                  <a:cubicBezTo>
                    <a:pt x="985" y="3754"/>
                    <a:pt x="1077" y="3950"/>
                    <a:pt x="1167" y="4146"/>
                  </a:cubicBezTo>
                  <a:cubicBezTo>
                    <a:pt x="1201" y="4230"/>
                    <a:pt x="1232" y="4314"/>
                    <a:pt x="1266" y="4398"/>
                  </a:cubicBezTo>
                  <a:cubicBezTo>
                    <a:pt x="1313" y="4520"/>
                    <a:pt x="1353" y="4643"/>
                    <a:pt x="1387" y="4769"/>
                  </a:cubicBezTo>
                  <a:cubicBezTo>
                    <a:pt x="1388" y="4769"/>
                    <a:pt x="1389" y="4769"/>
                    <a:pt x="1389" y="4768"/>
                  </a:cubicBezTo>
                  <a:lnTo>
                    <a:pt x="1389" y="4768"/>
                  </a:lnTo>
                  <a:cubicBezTo>
                    <a:pt x="1389" y="4769"/>
                    <a:pt x="1388" y="4769"/>
                    <a:pt x="1387" y="4770"/>
                  </a:cubicBezTo>
                  <a:cubicBezTo>
                    <a:pt x="1390" y="4775"/>
                    <a:pt x="1392" y="4781"/>
                    <a:pt x="1393" y="4786"/>
                  </a:cubicBezTo>
                  <a:lnTo>
                    <a:pt x="1393" y="4786"/>
                  </a:lnTo>
                  <a:cubicBezTo>
                    <a:pt x="1393" y="4785"/>
                    <a:pt x="1392" y="4784"/>
                    <a:pt x="1392" y="4783"/>
                  </a:cubicBezTo>
                  <a:lnTo>
                    <a:pt x="1392" y="4783"/>
                  </a:lnTo>
                  <a:cubicBezTo>
                    <a:pt x="1439" y="4956"/>
                    <a:pt x="1476" y="5132"/>
                    <a:pt x="1503" y="5310"/>
                  </a:cubicBezTo>
                  <a:cubicBezTo>
                    <a:pt x="1517" y="5405"/>
                    <a:pt x="1532" y="5497"/>
                    <a:pt x="1544" y="5592"/>
                  </a:cubicBezTo>
                  <a:cubicBezTo>
                    <a:pt x="1562" y="5767"/>
                    <a:pt x="1579" y="5942"/>
                    <a:pt x="1589" y="6117"/>
                  </a:cubicBezTo>
                  <a:cubicBezTo>
                    <a:pt x="1598" y="6298"/>
                    <a:pt x="1603" y="6477"/>
                    <a:pt x="1606" y="6655"/>
                  </a:cubicBezTo>
                  <a:cubicBezTo>
                    <a:pt x="1603" y="6947"/>
                    <a:pt x="1596" y="7240"/>
                    <a:pt x="1560" y="7529"/>
                  </a:cubicBezTo>
                  <a:cubicBezTo>
                    <a:pt x="1554" y="7564"/>
                    <a:pt x="1549" y="7599"/>
                    <a:pt x="1541" y="7635"/>
                  </a:cubicBezTo>
                  <a:cubicBezTo>
                    <a:pt x="1535" y="7656"/>
                    <a:pt x="1528" y="7678"/>
                    <a:pt x="1520" y="7697"/>
                  </a:cubicBezTo>
                  <a:cubicBezTo>
                    <a:pt x="1516" y="7708"/>
                    <a:pt x="1509" y="7719"/>
                    <a:pt x="1505" y="7730"/>
                  </a:cubicBezTo>
                  <a:cubicBezTo>
                    <a:pt x="1498" y="7738"/>
                    <a:pt x="1495" y="7746"/>
                    <a:pt x="1489" y="7754"/>
                  </a:cubicBezTo>
                  <a:cubicBezTo>
                    <a:pt x="1481" y="7762"/>
                    <a:pt x="1479" y="7767"/>
                    <a:pt x="1468" y="7776"/>
                  </a:cubicBezTo>
                  <a:cubicBezTo>
                    <a:pt x="1459" y="7784"/>
                    <a:pt x="1448" y="7794"/>
                    <a:pt x="1438" y="7802"/>
                  </a:cubicBezTo>
                  <a:cubicBezTo>
                    <a:pt x="1430" y="7808"/>
                    <a:pt x="1421" y="7816"/>
                    <a:pt x="1410" y="7821"/>
                  </a:cubicBezTo>
                  <a:cubicBezTo>
                    <a:pt x="1399" y="7827"/>
                    <a:pt x="1387" y="7833"/>
                    <a:pt x="1376" y="7838"/>
                  </a:cubicBezTo>
                  <a:cubicBezTo>
                    <a:pt x="1354" y="7846"/>
                    <a:pt x="1332" y="7854"/>
                    <a:pt x="1310" y="7862"/>
                  </a:cubicBezTo>
                  <a:cubicBezTo>
                    <a:pt x="1293" y="7865"/>
                    <a:pt x="1275" y="7870"/>
                    <a:pt x="1258" y="7871"/>
                  </a:cubicBezTo>
                  <a:cubicBezTo>
                    <a:pt x="1231" y="7874"/>
                    <a:pt x="1204" y="7878"/>
                    <a:pt x="1179" y="7879"/>
                  </a:cubicBezTo>
                  <a:cubicBezTo>
                    <a:pt x="1147" y="7878"/>
                    <a:pt x="1117" y="7876"/>
                    <a:pt x="1085" y="7873"/>
                  </a:cubicBezTo>
                  <a:cubicBezTo>
                    <a:pt x="1050" y="7866"/>
                    <a:pt x="1015" y="7862"/>
                    <a:pt x="982" y="7851"/>
                  </a:cubicBezTo>
                  <a:cubicBezTo>
                    <a:pt x="949" y="7841"/>
                    <a:pt x="917" y="7830"/>
                    <a:pt x="886" y="7817"/>
                  </a:cubicBezTo>
                  <a:cubicBezTo>
                    <a:pt x="841" y="7798"/>
                    <a:pt x="797" y="7776"/>
                    <a:pt x="756" y="7754"/>
                  </a:cubicBezTo>
                  <a:cubicBezTo>
                    <a:pt x="705" y="7724"/>
                    <a:pt x="658" y="7692"/>
                    <a:pt x="612" y="7657"/>
                  </a:cubicBezTo>
                  <a:cubicBezTo>
                    <a:pt x="577" y="7627"/>
                    <a:pt x="539" y="7596"/>
                    <a:pt x="509" y="7564"/>
                  </a:cubicBezTo>
                  <a:cubicBezTo>
                    <a:pt x="477" y="7531"/>
                    <a:pt x="447" y="7498"/>
                    <a:pt x="419" y="7463"/>
                  </a:cubicBezTo>
                  <a:cubicBezTo>
                    <a:pt x="412" y="7453"/>
                    <a:pt x="406" y="7444"/>
                    <a:pt x="401" y="7433"/>
                  </a:cubicBezTo>
                  <a:lnTo>
                    <a:pt x="401" y="7433"/>
                  </a:lnTo>
                  <a:cubicBezTo>
                    <a:pt x="403" y="7436"/>
                    <a:pt x="404" y="7439"/>
                    <a:pt x="406" y="7442"/>
                  </a:cubicBezTo>
                  <a:lnTo>
                    <a:pt x="400" y="7428"/>
                  </a:lnTo>
                  <a:cubicBezTo>
                    <a:pt x="398" y="7425"/>
                    <a:pt x="397" y="7423"/>
                    <a:pt x="397" y="7422"/>
                  </a:cubicBezTo>
                  <a:lnTo>
                    <a:pt x="397" y="7418"/>
                  </a:lnTo>
                  <a:cubicBezTo>
                    <a:pt x="398" y="7417"/>
                    <a:pt x="398" y="7415"/>
                    <a:pt x="403" y="7412"/>
                  </a:cubicBezTo>
                  <a:cubicBezTo>
                    <a:pt x="406" y="7407"/>
                    <a:pt x="409" y="7403"/>
                    <a:pt x="414" y="7398"/>
                  </a:cubicBezTo>
                  <a:lnTo>
                    <a:pt x="423" y="7390"/>
                  </a:lnTo>
                  <a:cubicBezTo>
                    <a:pt x="442" y="7376"/>
                    <a:pt x="463" y="7363"/>
                    <a:pt x="482" y="7349"/>
                  </a:cubicBezTo>
                  <a:cubicBezTo>
                    <a:pt x="572" y="7289"/>
                    <a:pt x="596" y="7168"/>
                    <a:pt x="536" y="7080"/>
                  </a:cubicBezTo>
                  <a:cubicBezTo>
                    <a:pt x="498" y="7024"/>
                    <a:pt x="436" y="6994"/>
                    <a:pt x="374" y="6994"/>
                  </a:cubicBezTo>
                  <a:cubicBezTo>
                    <a:pt x="337" y="6994"/>
                    <a:pt x="300" y="7004"/>
                    <a:pt x="267" y="7026"/>
                  </a:cubicBezTo>
                  <a:cubicBezTo>
                    <a:pt x="194" y="7075"/>
                    <a:pt x="120" y="7122"/>
                    <a:pt x="74" y="7198"/>
                  </a:cubicBezTo>
                  <a:cubicBezTo>
                    <a:pt x="29" y="7270"/>
                    <a:pt x="1" y="7344"/>
                    <a:pt x="4" y="7428"/>
                  </a:cubicBezTo>
                  <a:cubicBezTo>
                    <a:pt x="9" y="7513"/>
                    <a:pt x="37" y="7596"/>
                    <a:pt x="86" y="7665"/>
                  </a:cubicBezTo>
                  <a:cubicBezTo>
                    <a:pt x="139" y="7738"/>
                    <a:pt x="197" y="7805"/>
                    <a:pt x="264" y="7863"/>
                  </a:cubicBezTo>
                  <a:cubicBezTo>
                    <a:pt x="404" y="7996"/>
                    <a:pt x="567" y="8101"/>
                    <a:pt x="746" y="8177"/>
                  </a:cubicBezTo>
                  <a:cubicBezTo>
                    <a:pt x="879" y="8235"/>
                    <a:pt x="1023" y="8267"/>
                    <a:pt x="1169" y="8270"/>
                  </a:cubicBezTo>
                  <a:cubicBezTo>
                    <a:pt x="1202" y="8270"/>
                    <a:pt x="1237" y="8267"/>
                    <a:pt x="1270" y="8264"/>
                  </a:cubicBezTo>
                  <a:cubicBezTo>
                    <a:pt x="1400" y="8246"/>
                    <a:pt x="1538" y="8212"/>
                    <a:pt x="1647" y="8132"/>
                  </a:cubicBezTo>
                  <a:cubicBezTo>
                    <a:pt x="1693" y="8101"/>
                    <a:pt x="1734" y="8063"/>
                    <a:pt x="1772" y="8022"/>
                  </a:cubicBezTo>
                  <a:cubicBezTo>
                    <a:pt x="1812" y="7976"/>
                    <a:pt x="1845" y="7923"/>
                    <a:pt x="1869" y="7866"/>
                  </a:cubicBezTo>
                  <a:cubicBezTo>
                    <a:pt x="1918" y="7762"/>
                    <a:pt x="1934" y="7640"/>
                    <a:pt x="1942" y="7525"/>
                  </a:cubicBezTo>
                  <a:cubicBezTo>
                    <a:pt x="1945" y="7475"/>
                    <a:pt x="1949" y="7426"/>
                    <a:pt x="1953" y="7376"/>
                  </a:cubicBezTo>
                  <a:cubicBezTo>
                    <a:pt x="1965" y="7160"/>
                    <a:pt x="1970" y="6944"/>
                    <a:pt x="1972" y="6728"/>
                  </a:cubicBezTo>
                  <a:cubicBezTo>
                    <a:pt x="1973" y="6521"/>
                    <a:pt x="1964" y="6317"/>
                    <a:pt x="1954" y="6111"/>
                  </a:cubicBezTo>
                  <a:cubicBezTo>
                    <a:pt x="1948" y="6018"/>
                    <a:pt x="1943" y="5926"/>
                    <a:pt x="1934" y="5834"/>
                  </a:cubicBezTo>
                  <a:cubicBezTo>
                    <a:pt x="1923" y="5731"/>
                    <a:pt x="1918" y="5627"/>
                    <a:pt x="1904" y="5525"/>
                  </a:cubicBezTo>
                  <a:cubicBezTo>
                    <a:pt x="1885" y="5402"/>
                    <a:pt x="1867" y="5278"/>
                    <a:pt x="1850" y="5155"/>
                  </a:cubicBezTo>
                  <a:cubicBezTo>
                    <a:pt x="1829" y="5034"/>
                    <a:pt x="1804" y="4914"/>
                    <a:pt x="1774" y="4797"/>
                  </a:cubicBezTo>
                  <a:cubicBezTo>
                    <a:pt x="1740" y="4664"/>
                    <a:pt x="1702" y="4533"/>
                    <a:pt x="1658" y="4403"/>
                  </a:cubicBezTo>
                  <a:cubicBezTo>
                    <a:pt x="1619" y="4286"/>
                    <a:pt x="1571" y="4170"/>
                    <a:pt x="1525" y="4055"/>
                  </a:cubicBezTo>
                  <a:cubicBezTo>
                    <a:pt x="1489" y="3958"/>
                    <a:pt x="1443" y="3865"/>
                    <a:pt x="1400" y="3773"/>
                  </a:cubicBezTo>
                  <a:cubicBezTo>
                    <a:pt x="1318" y="3596"/>
                    <a:pt x="1229" y="3421"/>
                    <a:pt x="1145" y="3247"/>
                  </a:cubicBezTo>
                  <a:cubicBezTo>
                    <a:pt x="1101" y="3155"/>
                    <a:pt x="1053" y="3064"/>
                    <a:pt x="1014" y="2970"/>
                  </a:cubicBezTo>
                  <a:cubicBezTo>
                    <a:pt x="970" y="2869"/>
                    <a:pt x="927" y="2768"/>
                    <a:pt x="883" y="2668"/>
                  </a:cubicBezTo>
                  <a:cubicBezTo>
                    <a:pt x="838" y="2548"/>
                    <a:pt x="794" y="2427"/>
                    <a:pt x="759" y="2304"/>
                  </a:cubicBezTo>
                  <a:cubicBezTo>
                    <a:pt x="731" y="2199"/>
                    <a:pt x="708" y="2095"/>
                    <a:pt x="693" y="1989"/>
                  </a:cubicBezTo>
                  <a:cubicBezTo>
                    <a:pt x="681" y="1899"/>
                    <a:pt x="675" y="1808"/>
                    <a:pt x="674" y="1718"/>
                  </a:cubicBezTo>
                  <a:cubicBezTo>
                    <a:pt x="674" y="1637"/>
                    <a:pt x="680" y="1557"/>
                    <a:pt x="689" y="1477"/>
                  </a:cubicBezTo>
                  <a:cubicBezTo>
                    <a:pt x="699" y="1408"/>
                    <a:pt x="712" y="1340"/>
                    <a:pt x="729" y="1273"/>
                  </a:cubicBezTo>
                  <a:cubicBezTo>
                    <a:pt x="729" y="1273"/>
                    <a:pt x="729" y="1275"/>
                    <a:pt x="729" y="1276"/>
                  </a:cubicBezTo>
                  <a:cubicBezTo>
                    <a:pt x="752" y="1192"/>
                    <a:pt x="782" y="1110"/>
                    <a:pt x="814" y="1029"/>
                  </a:cubicBezTo>
                  <a:lnTo>
                    <a:pt x="814" y="1029"/>
                  </a:lnTo>
                  <a:cubicBezTo>
                    <a:pt x="814" y="1029"/>
                    <a:pt x="814" y="1029"/>
                    <a:pt x="814" y="1029"/>
                  </a:cubicBezTo>
                  <a:lnTo>
                    <a:pt x="814" y="1029"/>
                  </a:lnTo>
                  <a:lnTo>
                    <a:pt x="816" y="1025"/>
                  </a:lnTo>
                  <a:lnTo>
                    <a:pt x="816" y="1025"/>
                  </a:lnTo>
                  <a:cubicBezTo>
                    <a:pt x="815" y="1026"/>
                    <a:pt x="815" y="1028"/>
                    <a:pt x="814" y="1029"/>
                  </a:cubicBezTo>
                  <a:lnTo>
                    <a:pt x="814" y="1029"/>
                  </a:lnTo>
                  <a:cubicBezTo>
                    <a:pt x="815" y="1028"/>
                    <a:pt x="815" y="1026"/>
                    <a:pt x="816" y="1023"/>
                  </a:cubicBezTo>
                  <a:cubicBezTo>
                    <a:pt x="819" y="1018"/>
                    <a:pt x="821" y="1014"/>
                    <a:pt x="822" y="1011"/>
                  </a:cubicBezTo>
                  <a:lnTo>
                    <a:pt x="822" y="1011"/>
                  </a:lnTo>
                  <a:cubicBezTo>
                    <a:pt x="821" y="1014"/>
                    <a:pt x="819" y="1017"/>
                    <a:pt x="818" y="1020"/>
                  </a:cubicBezTo>
                  <a:cubicBezTo>
                    <a:pt x="848" y="954"/>
                    <a:pt x="881" y="889"/>
                    <a:pt x="917" y="827"/>
                  </a:cubicBezTo>
                  <a:cubicBezTo>
                    <a:pt x="946" y="779"/>
                    <a:pt x="976" y="733"/>
                    <a:pt x="1009" y="689"/>
                  </a:cubicBezTo>
                  <a:cubicBezTo>
                    <a:pt x="1038" y="654"/>
                    <a:pt x="1068" y="620"/>
                    <a:pt x="1099" y="586"/>
                  </a:cubicBezTo>
                  <a:cubicBezTo>
                    <a:pt x="1126" y="561"/>
                    <a:pt x="1153" y="537"/>
                    <a:pt x="1182" y="513"/>
                  </a:cubicBezTo>
                  <a:cubicBezTo>
                    <a:pt x="1205" y="498"/>
                    <a:pt x="1228" y="480"/>
                    <a:pt x="1251" y="468"/>
                  </a:cubicBezTo>
                  <a:cubicBezTo>
                    <a:pt x="1275" y="455"/>
                    <a:pt x="1300" y="441"/>
                    <a:pt x="1323" y="433"/>
                  </a:cubicBezTo>
                  <a:cubicBezTo>
                    <a:pt x="1345" y="423"/>
                    <a:pt x="1365" y="417"/>
                    <a:pt x="1387" y="409"/>
                  </a:cubicBezTo>
                  <a:cubicBezTo>
                    <a:pt x="1413" y="403"/>
                    <a:pt x="1441" y="396"/>
                    <a:pt x="1463" y="393"/>
                  </a:cubicBezTo>
                  <a:cubicBezTo>
                    <a:pt x="1487" y="392"/>
                    <a:pt x="1509" y="390"/>
                    <a:pt x="1533" y="388"/>
                  </a:cubicBezTo>
                  <a:cubicBezTo>
                    <a:pt x="1560" y="390"/>
                    <a:pt x="1589" y="390"/>
                    <a:pt x="1612" y="393"/>
                  </a:cubicBezTo>
                  <a:cubicBezTo>
                    <a:pt x="1636" y="398"/>
                    <a:pt x="1658" y="403"/>
                    <a:pt x="1682" y="409"/>
                  </a:cubicBezTo>
                  <a:cubicBezTo>
                    <a:pt x="1698" y="414"/>
                    <a:pt x="1715" y="420"/>
                    <a:pt x="1731" y="426"/>
                  </a:cubicBezTo>
                  <a:cubicBezTo>
                    <a:pt x="1758" y="437"/>
                    <a:pt x="1785" y="449"/>
                    <a:pt x="1807" y="463"/>
                  </a:cubicBezTo>
                  <a:cubicBezTo>
                    <a:pt x="1829" y="477"/>
                    <a:pt x="1851" y="491"/>
                    <a:pt x="1873" y="507"/>
                  </a:cubicBezTo>
                  <a:cubicBezTo>
                    <a:pt x="1885" y="517"/>
                    <a:pt x="1896" y="526"/>
                    <a:pt x="1907" y="537"/>
                  </a:cubicBezTo>
                  <a:cubicBezTo>
                    <a:pt x="1923" y="553"/>
                    <a:pt x="1937" y="569"/>
                    <a:pt x="1951" y="586"/>
                  </a:cubicBezTo>
                  <a:cubicBezTo>
                    <a:pt x="1968" y="612"/>
                    <a:pt x="1986" y="637"/>
                    <a:pt x="2003" y="665"/>
                  </a:cubicBezTo>
                  <a:cubicBezTo>
                    <a:pt x="2014" y="686"/>
                    <a:pt x="2029" y="708"/>
                    <a:pt x="2037" y="730"/>
                  </a:cubicBezTo>
                  <a:cubicBezTo>
                    <a:pt x="2044" y="751"/>
                    <a:pt x="2054" y="770"/>
                    <a:pt x="2059" y="794"/>
                  </a:cubicBezTo>
                  <a:cubicBezTo>
                    <a:pt x="2065" y="816"/>
                    <a:pt x="2070" y="840"/>
                    <a:pt x="2074" y="863"/>
                  </a:cubicBezTo>
                  <a:cubicBezTo>
                    <a:pt x="2076" y="884"/>
                    <a:pt x="2079" y="904"/>
                    <a:pt x="2079" y="923"/>
                  </a:cubicBezTo>
                  <a:cubicBezTo>
                    <a:pt x="2078" y="941"/>
                    <a:pt x="2078" y="958"/>
                    <a:pt x="2076" y="976"/>
                  </a:cubicBezTo>
                  <a:cubicBezTo>
                    <a:pt x="2068" y="1017"/>
                    <a:pt x="2060" y="1058"/>
                    <a:pt x="2051" y="1099"/>
                  </a:cubicBezTo>
                  <a:cubicBezTo>
                    <a:pt x="2024" y="1205"/>
                    <a:pt x="2105" y="1314"/>
                    <a:pt x="2207" y="1333"/>
                  </a:cubicBezTo>
                  <a:cubicBezTo>
                    <a:pt x="2220" y="1336"/>
                    <a:pt x="2232" y="1337"/>
                    <a:pt x="2244" y="1337"/>
                  </a:cubicBezTo>
                  <a:cubicBezTo>
                    <a:pt x="2336" y="1337"/>
                    <a:pt x="2428" y="1272"/>
                    <a:pt x="2442" y="1177"/>
                  </a:cubicBezTo>
                  <a:cubicBezTo>
                    <a:pt x="2446" y="1145"/>
                    <a:pt x="2454" y="1113"/>
                    <a:pt x="2459" y="1082"/>
                  </a:cubicBezTo>
                  <a:cubicBezTo>
                    <a:pt x="2478" y="985"/>
                    <a:pt x="2478" y="885"/>
                    <a:pt x="2462" y="789"/>
                  </a:cubicBezTo>
                  <a:cubicBezTo>
                    <a:pt x="2442" y="680"/>
                    <a:pt x="2404" y="575"/>
                    <a:pt x="2348" y="480"/>
                  </a:cubicBezTo>
                  <a:cubicBezTo>
                    <a:pt x="2298" y="385"/>
                    <a:pt x="2231" y="300"/>
                    <a:pt x="2150" y="229"/>
                  </a:cubicBezTo>
                  <a:cubicBezTo>
                    <a:pt x="1979" y="88"/>
                    <a:pt x="1769" y="0"/>
                    <a:pt x="1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8" name="Google Shape;8128;p17"/>
            <p:cNvSpPr/>
            <p:nvPr/>
          </p:nvSpPr>
          <p:spPr>
            <a:xfrm>
              <a:off x="3750237" y="2409028"/>
              <a:ext cx="53911" cy="64902"/>
            </a:xfrm>
            <a:custGeom>
              <a:avLst/>
              <a:gdLst/>
              <a:ahLst/>
              <a:cxnLst/>
              <a:rect l="l" t="t" r="r" b="b"/>
              <a:pathLst>
                <a:path w="1855" h="2233" extrusionOk="0">
                  <a:moveTo>
                    <a:pt x="904" y="0"/>
                  </a:moveTo>
                  <a:cubicBezTo>
                    <a:pt x="883" y="0"/>
                    <a:pt x="861" y="1"/>
                    <a:pt x="840" y="2"/>
                  </a:cubicBezTo>
                  <a:cubicBezTo>
                    <a:pt x="734" y="6"/>
                    <a:pt x="653" y="108"/>
                    <a:pt x="661" y="210"/>
                  </a:cubicBezTo>
                  <a:cubicBezTo>
                    <a:pt x="670" y="312"/>
                    <a:pt x="755" y="387"/>
                    <a:pt x="856" y="387"/>
                  </a:cubicBezTo>
                  <a:cubicBezTo>
                    <a:pt x="860" y="387"/>
                    <a:pt x="864" y="387"/>
                    <a:pt x="868" y="387"/>
                  </a:cubicBezTo>
                  <a:cubicBezTo>
                    <a:pt x="892" y="387"/>
                    <a:pt x="916" y="385"/>
                    <a:pt x="940" y="385"/>
                  </a:cubicBezTo>
                  <a:cubicBezTo>
                    <a:pt x="952" y="385"/>
                    <a:pt x="965" y="385"/>
                    <a:pt x="979" y="389"/>
                  </a:cubicBezTo>
                  <a:cubicBezTo>
                    <a:pt x="993" y="390"/>
                    <a:pt x="1008" y="393"/>
                    <a:pt x="1022" y="397"/>
                  </a:cubicBezTo>
                  <a:cubicBezTo>
                    <a:pt x="1046" y="403"/>
                    <a:pt x="1068" y="411"/>
                    <a:pt x="1090" y="420"/>
                  </a:cubicBezTo>
                  <a:cubicBezTo>
                    <a:pt x="1106" y="427"/>
                    <a:pt x="1120" y="435"/>
                    <a:pt x="1136" y="442"/>
                  </a:cubicBezTo>
                  <a:cubicBezTo>
                    <a:pt x="1163" y="458"/>
                    <a:pt x="1193" y="477"/>
                    <a:pt x="1215" y="495"/>
                  </a:cubicBezTo>
                  <a:cubicBezTo>
                    <a:pt x="1237" y="514"/>
                    <a:pt x="1259" y="533"/>
                    <a:pt x="1280" y="553"/>
                  </a:cubicBezTo>
                  <a:cubicBezTo>
                    <a:pt x="1302" y="575"/>
                    <a:pt x="1324" y="601"/>
                    <a:pt x="1343" y="625"/>
                  </a:cubicBezTo>
                  <a:cubicBezTo>
                    <a:pt x="1359" y="645"/>
                    <a:pt x="1373" y="666"/>
                    <a:pt x="1386" y="686"/>
                  </a:cubicBezTo>
                  <a:cubicBezTo>
                    <a:pt x="1400" y="712"/>
                    <a:pt x="1413" y="737"/>
                    <a:pt x="1424" y="762"/>
                  </a:cubicBezTo>
                  <a:cubicBezTo>
                    <a:pt x="1437" y="792"/>
                    <a:pt x="1446" y="822"/>
                    <a:pt x="1456" y="854"/>
                  </a:cubicBezTo>
                  <a:cubicBezTo>
                    <a:pt x="1460" y="873"/>
                    <a:pt x="1464" y="892"/>
                    <a:pt x="1468" y="911"/>
                  </a:cubicBezTo>
                  <a:cubicBezTo>
                    <a:pt x="1473" y="949"/>
                    <a:pt x="1475" y="987"/>
                    <a:pt x="1476" y="1025"/>
                  </a:cubicBezTo>
                  <a:cubicBezTo>
                    <a:pt x="1476" y="1050"/>
                    <a:pt x="1475" y="1076"/>
                    <a:pt x="1472" y="1103"/>
                  </a:cubicBezTo>
                  <a:cubicBezTo>
                    <a:pt x="1464" y="1158"/>
                    <a:pt x="1453" y="1213"/>
                    <a:pt x="1438" y="1269"/>
                  </a:cubicBezTo>
                  <a:cubicBezTo>
                    <a:pt x="1424" y="1318"/>
                    <a:pt x="1407" y="1367"/>
                    <a:pt x="1386" y="1416"/>
                  </a:cubicBezTo>
                  <a:cubicBezTo>
                    <a:pt x="1358" y="1483"/>
                    <a:pt x="1326" y="1546"/>
                    <a:pt x="1291" y="1608"/>
                  </a:cubicBezTo>
                  <a:cubicBezTo>
                    <a:pt x="1274" y="1636"/>
                    <a:pt x="1256" y="1661"/>
                    <a:pt x="1236" y="1688"/>
                  </a:cubicBezTo>
                  <a:cubicBezTo>
                    <a:pt x="1217" y="1710"/>
                    <a:pt x="1198" y="1733"/>
                    <a:pt x="1177" y="1755"/>
                  </a:cubicBezTo>
                  <a:cubicBezTo>
                    <a:pt x="1163" y="1769"/>
                    <a:pt x="1147" y="1783"/>
                    <a:pt x="1130" y="1796"/>
                  </a:cubicBezTo>
                  <a:cubicBezTo>
                    <a:pt x="1120" y="1804"/>
                    <a:pt x="1109" y="1812"/>
                    <a:pt x="1100" y="1818"/>
                  </a:cubicBezTo>
                  <a:cubicBezTo>
                    <a:pt x="1082" y="1828"/>
                    <a:pt x="1065" y="1836"/>
                    <a:pt x="1046" y="1843"/>
                  </a:cubicBezTo>
                  <a:lnTo>
                    <a:pt x="1052" y="1840"/>
                  </a:lnTo>
                  <a:lnTo>
                    <a:pt x="1060" y="1837"/>
                  </a:lnTo>
                  <a:lnTo>
                    <a:pt x="1060" y="1837"/>
                  </a:lnTo>
                  <a:cubicBezTo>
                    <a:pt x="1050" y="1840"/>
                    <a:pt x="1038" y="1845"/>
                    <a:pt x="1031" y="1847"/>
                  </a:cubicBezTo>
                  <a:cubicBezTo>
                    <a:pt x="1024" y="1850"/>
                    <a:pt x="1014" y="1851"/>
                    <a:pt x="1008" y="1853"/>
                  </a:cubicBezTo>
                  <a:cubicBezTo>
                    <a:pt x="1000" y="1853"/>
                    <a:pt x="992" y="1855"/>
                    <a:pt x="986" y="1855"/>
                  </a:cubicBezTo>
                  <a:cubicBezTo>
                    <a:pt x="979" y="1855"/>
                    <a:pt x="971" y="1853"/>
                    <a:pt x="965" y="1853"/>
                  </a:cubicBezTo>
                  <a:cubicBezTo>
                    <a:pt x="952" y="1851"/>
                    <a:pt x="938" y="1848"/>
                    <a:pt x="925" y="1845"/>
                  </a:cubicBezTo>
                  <a:cubicBezTo>
                    <a:pt x="919" y="1843"/>
                    <a:pt x="913" y="1842"/>
                    <a:pt x="906" y="1839"/>
                  </a:cubicBezTo>
                  <a:cubicBezTo>
                    <a:pt x="899" y="1836"/>
                    <a:pt x="891" y="1832"/>
                    <a:pt x="884" y="1828"/>
                  </a:cubicBezTo>
                  <a:cubicBezTo>
                    <a:pt x="862" y="1815"/>
                    <a:pt x="840" y="1802"/>
                    <a:pt x="823" y="1786"/>
                  </a:cubicBezTo>
                  <a:cubicBezTo>
                    <a:pt x="804" y="1771"/>
                    <a:pt x="786" y="1755"/>
                    <a:pt x="769" y="1737"/>
                  </a:cubicBezTo>
                  <a:cubicBezTo>
                    <a:pt x="740" y="1707"/>
                    <a:pt x="712" y="1676"/>
                    <a:pt x="686" y="1644"/>
                  </a:cubicBezTo>
                  <a:cubicBezTo>
                    <a:pt x="655" y="1603"/>
                    <a:pt x="625" y="1558"/>
                    <a:pt x="598" y="1514"/>
                  </a:cubicBezTo>
                  <a:cubicBezTo>
                    <a:pt x="569" y="1464"/>
                    <a:pt x="544" y="1410"/>
                    <a:pt x="519" y="1356"/>
                  </a:cubicBezTo>
                  <a:cubicBezTo>
                    <a:pt x="490" y="1286"/>
                    <a:pt x="465" y="1213"/>
                    <a:pt x="444" y="1141"/>
                  </a:cubicBezTo>
                  <a:cubicBezTo>
                    <a:pt x="428" y="1079"/>
                    <a:pt x="416" y="1017"/>
                    <a:pt x="405" y="954"/>
                  </a:cubicBezTo>
                  <a:cubicBezTo>
                    <a:pt x="395" y="878"/>
                    <a:pt x="390" y="803"/>
                    <a:pt x="389" y="729"/>
                  </a:cubicBezTo>
                  <a:cubicBezTo>
                    <a:pt x="389" y="672"/>
                    <a:pt x="394" y="615"/>
                    <a:pt x="400" y="558"/>
                  </a:cubicBezTo>
                  <a:cubicBezTo>
                    <a:pt x="403" y="533"/>
                    <a:pt x="409" y="507"/>
                    <a:pt x="414" y="482"/>
                  </a:cubicBezTo>
                  <a:cubicBezTo>
                    <a:pt x="419" y="468"/>
                    <a:pt x="422" y="455"/>
                    <a:pt x="427" y="442"/>
                  </a:cubicBezTo>
                  <a:cubicBezTo>
                    <a:pt x="436" y="444"/>
                    <a:pt x="446" y="445"/>
                    <a:pt x="456" y="445"/>
                  </a:cubicBezTo>
                  <a:cubicBezTo>
                    <a:pt x="522" y="445"/>
                    <a:pt x="584" y="412"/>
                    <a:pt x="623" y="357"/>
                  </a:cubicBezTo>
                  <a:cubicBezTo>
                    <a:pt x="682" y="272"/>
                    <a:pt x="661" y="139"/>
                    <a:pt x="569" y="80"/>
                  </a:cubicBezTo>
                  <a:cubicBezTo>
                    <a:pt x="552" y="70"/>
                    <a:pt x="536" y="59"/>
                    <a:pt x="519" y="51"/>
                  </a:cubicBezTo>
                  <a:cubicBezTo>
                    <a:pt x="471" y="26"/>
                    <a:pt x="417" y="13"/>
                    <a:pt x="363" y="13"/>
                  </a:cubicBezTo>
                  <a:cubicBezTo>
                    <a:pt x="360" y="13"/>
                    <a:pt x="357" y="13"/>
                    <a:pt x="354" y="13"/>
                  </a:cubicBezTo>
                  <a:cubicBezTo>
                    <a:pt x="306" y="15"/>
                    <a:pt x="257" y="44"/>
                    <a:pt x="218" y="70"/>
                  </a:cubicBezTo>
                  <a:cubicBezTo>
                    <a:pt x="128" y="134"/>
                    <a:pt x="80" y="240"/>
                    <a:pt x="48" y="343"/>
                  </a:cubicBezTo>
                  <a:cubicBezTo>
                    <a:pt x="9" y="471"/>
                    <a:pt x="1" y="617"/>
                    <a:pt x="6" y="751"/>
                  </a:cubicBezTo>
                  <a:cubicBezTo>
                    <a:pt x="9" y="889"/>
                    <a:pt x="28" y="1027"/>
                    <a:pt x="61" y="1163"/>
                  </a:cubicBezTo>
                  <a:cubicBezTo>
                    <a:pt x="128" y="1429"/>
                    <a:pt x="238" y="1693"/>
                    <a:pt x="417" y="1905"/>
                  </a:cubicBezTo>
                  <a:cubicBezTo>
                    <a:pt x="500" y="2005"/>
                    <a:pt x="593" y="2101"/>
                    <a:pt x="709" y="2162"/>
                  </a:cubicBezTo>
                  <a:cubicBezTo>
                    <a:pt x="796" y="2209"/>
                    <a:pt x="895" y="2233"/>
                    <a:pt x="995" y="2233"/>
                  </a:cubicBezTo>
                  <a:cubicBezTo>
                    <a:pt x="1009" y="2233"/>
                    <a:pt x="1025" y="2233"/>
                    <a:pt x="1039" y="2231"/>
                  </a:cubicBezTo>
                  <a:cubicBezTo>
                    <a:pt x="1109" y="2225"/>
                    <a:pt x="1177" y="2204"/>
                    <a:pt x="1239" y="2173"/>
                  </a:cubicBezTo>
                  <a:cubicBezTo>
                    <a:pt x="1294" y="2146"/>
                    <a:pt x="1345" y="2113"/>
                    <a:pt x="1392" y="2073"/>
                  </a:cubicBezTo>
                  <a:cubicBezTo>
                    <a:pt x="1486" y="1989"/>
                    <a:pt x="1565" y="1889"/>
                    <a:pt x="1627" y="1780"/>
                  </a:cubicBezTo>
                  <a:cubicBezTo>
                    <a:pt x="1756" y="1547"/>
                    <a:pt x="1855" y="1278"/>
                    <a:pt x="1850" y="1009"/>
                  </a:cubicBezTo>
                  <a:cubicBezTo>
                    <a:pt x="1848" y="867"/>
                    <a:pt x="1818" y="727"/>
                    <a:pt x="1761" y="598"/>
                  </a:cubicBezTo>
                  <a:cubicBezTo>
                    <a:pt x="1709" y="485"/>
                    <a:pt x="1639" y="382"/>
                    <a:pt x="1552" y="294"/>
                  </a:cubicBezTo>
                  <a:cubicBezTo>
                    <a:pt x="1459" y="196"/>
                    <a:pt x="1348" y="116"/>
                    <a:pt x="1223" y="63"/>
                  </a:cubicBezTo>
                  <a:cubicBezTo>
                    <a:pt x="1164" y="37"/>
                    <a:pt x="1103" y="20"/>
                    <a:pt x="1039" y="9"/>
                  </a:cubicBezTo>
                  <a:cubicBezTo>
                    <a:pt x="994" y="3"/>
                    <a:pt x="949" y="0"/>
                    <a:pt x="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29" name="Google Shape;8129;p17"/>
            <p:cNvSpPr/>
            <p:nvPr/>
          </p:nvSpPr>
          <p:spPr>
            <a:xfrm>
              <a:off x="3904914" y="2132777"/>
              <a:ext cx="93814" cy="172908"/>
            </a:xfrm>
            <a:custGeom>
              <a:avLst/>
              <a:gdLst/>
              <a:ahLst/>
              <a:cxnLst/>
              <a:rect l="l" t="t" r="r" b="b"/>
              <a:pathLst>
                <a:path w="3228" h="5949" extrusionOk="0">
                  <a:moveTo>
                    <a:pt x="2552" y="3509"/>
                  </a:moveTo>
                  <a:lnTo>
                    <a:pt x="2552" y="3509"/>
                  </a:lnTo>
                  <a:cubicBezTo>
                    <a:pt x="2551" y="3512"/>
                    <a:pt x="2550" y="3514"/>
                    <a:pt x="2549" y="3517"/>
                  </a:cubicBezTo>
                  <a:lnTo>
                    <a:pt x="2549" y="3517"/>
                  </a:lnTo>
                  <a:cubicBezTo>
                    <a:pt x="2550" y="3514"/>
                    <a:pt x="2551" y="3512"/>
                    <a:pt x="2552" y="3509"/>
                  </a:cubicBezTo>
                  <a:close/>
                  <a:moveTo>
                    <a:pt x="2549" y="3517"/>
                  </a:moveTo>
                  <a:cubicBezTo>
                    <a:pt x="2548" y="3519"/>
                    <a:pt x="2547" y="3520"/>
                    <a:pt x="2546" y="3522"/>
                  </a:cubicBezTo>
                  <a:cubicBezTo>
                    <a:pt x="2547" y="3520"/>
                    <a:pt x="2548" y="3519"/>
                    <a:pt x="2549" y="3517"/>
                  </a:cubicBezTo>
                  <a:close/>
                  <a:moveTo>
                    <a:pt x="1227" y="5242"/>
                  </a:moveTo>
                  <a:cubicBezTo>
                    <a:pt x="1226" y="5243"/>
                    <a:pt x="1225" y="5244"/>
                    <a:pt x="1225" y="5245"/>
                  </a:cubicBezTo>
                  <a:lnTo>
                    <a:pt x="1225" y="5245"/>
                  </a:lnTo>
                  <a:lnTo>
                    <a:pt x="1227" y="5242"/>
                  </a:lnTo>
                  <a:close/>
                  <a:moveTo>
                    <a:pt x="1225" y="5245"/>
                  </a:moveTo>
                  <a:lnTo>
                    <a:pt x="1220" y="5251"/>
                  </a:lnTo>
                  <a:cubicBezTo>
                    <a:pt x="1222" y="5249"/>
                    <a:pt x="1223" y="5247"/>
                    <a:pt x="1225" y="5245"/>
                  </a:cubicBezTo>
                  <a:close/>
                  <a:moveTo>
                    <a:pt x="1726" y="3231"/>
                  </a:moveTo>
                  <a:cubicBezTo>
                    <a:pt x="1749" y="3231"/>
                    <a:pt x="1769" y="3232"/>
                    <a:pt x="1793" y="3234"/>
                  </a:cubicBezTo>
                  <a:cubicBezTo>
                    <a:pt x="1809" y="3237"/>
                    <a:pt x="1826" y="3240"/>
                    <a:pt x="1844" y="3244"/>
                  </a:cubicBezTo>
                  <a:cubicBezTo>
                    <a:pt x="1855" y="3247"/>
                    <a:pt x="1867" y="3251"/>
                    <a:pt x="1878" y="3256"/>
                  </a:cubicBezTo>
                  <a:cubicBezTo>
                    <a:pt x="1893" y="3263"/>
                    <a:pt x="1907" y="3269"/>
                    <a:pt x="1918" y="3275"/>
                  </a:cubicBezTo>
                  <a:cubicBezTo>
                    <a:pt x="1929" y="3283"/>
                    <a:pt x="1942" y="3291"/>
                    <a:pt x="1950" y="3297"/>
                  </a:cubicBezTo>
                  <a:cubicBezTo>
                    <a:pt x="1958" y="3304"/>
                    <a:pt x="1965" y="3310"/>
                    <a:pt x="1972" y="3316"/>
                  </a:cubicBezTo>
                  <a:cubicBezTo>
                    <a:pt x="1978" y="3323"/>
                    <a:pt x="1983" y="3329"/>
                    <a:pt x="1989" y="3337"/>
                  </a:cubicBezTo>
                  <a:cubicBezTo>
                    <a:pt x="1997" y="3348"/>
                    <a:pt x="2007" y="3361"/>
                    <a:pt x="2015" y="3373"/>
                  </a:cubicBezTo>
                  <a:cubicBezTo>
                    <a:pt x="2021" y="3386"/>
                    <a:pt x="2027" y="3399"/>
                    <a:pt x="2032" y="3411"/>
                  </a:cubicBezTo>
                  <a:cubicBezTo>
                    <a:pt x="2037" y="3421"/>
                    <a:pt x="2040" y="3432"/>
                    <a:pt x="2043" y="3443"/>
                  </a:cubicBezTo>
                  <a:cubicBezTo>
                    <a:pt x="2048" y="3462"/>
                    <a:pt x="2053" y="3479"/>
                    <a:pt x="2056" y="3500"/>
                  </a:cubicBezTo>
                  <a:cubicBezTo>
                    <a:pt x="2057" y="3524"/>
                    <a:pt x="2062" y="3546"/>
                    <a:pt x="2060" y="3573"/>
                  </a:cubicBezTo>
                  <a:cubicBezTo>
                    <a:pt x="2060" y="3598"/>
                    <a:pt x="2060" y="3623"/>
                    <a:pt x="2059" y="3649"/>
                  </a:cubicBezTo>
                  <a:cubicBezTo>
                    <a:pt x="1991" y="3807"/>
                    <a:pt x="1924" y="3965"/>
                    <a:pt x="1859" y="4124"/>
                  </a:cubicBezTo>
                  <a:cubicBezTo>
                    <a:pt x="1856" y="4130"/>
                    <a:pt x="1853" y="4138"/>
                    <a:pt x="1850" y="4144"/>
                  </a:cubicBezTo>
                  <a:lnTo>
                    <a:pt x="1850" y="4144"/>
                  </a:lnTo>
                  <a:cubicBezTo>
                    <a:pt x="1741" y="4391"/>
                    <a:pt x="1619" y="4633"/>
                    <a:pt x="1481" y="4866"/>
                  </a:cubicBezTo>
                  <a:cubicBezTo>
                    <a:pt x="1483" y="4863"/>
                    <a:pt x="1485" y="4859"/>
                    <a:pt x="1487" y="4856"/>
                  </a:cubicBezTo>
                  <a:lnTo>
                    <a:pt x="1487" y="4856"/>
                  </a:lnTo>
                  <a:cubicBezTo>
                    <a:pt x="1410" y="4985"/>
                    <a:pt x="1325" y="5112"/>
                    <a:pt x="1234" y="5233"/>
                  </a:cubicBezTo>
                  <a:lnTo>
                    <a:pt x="1227" y="5242"/>
                  </a:lnTo>
                  <a:lnTo>
                    <a:pt x="1227" y="5242"/>
                  </a:lnTo>
                  <a:cubicBezTo>
                    <a:pt x="1227" y="5242"/>
                    <a:pt x="1227" y="5242"/>
                    <a:pt x="1228" y="5241"/>
                  </a:cubicBezTo>
                  <a:lnTo>
                    <a:pt x="1228" y="5241"/>
                  </a:lnTo>
                  <a:cubicBezTo>
                    <a:pt x="1183" y="5297"/>
                    <a:pt x="1136" y="5350"/>
                    <a:pt x="1087" y="5401"/>
                  </a:cubicBezTo>
                  <a:cubicBezTo>
                    <a:pt x="1054" y="5434"/>
                    <a:pt x="1020" y="5464"/>
                    <a:pt x="984" y="5493"/>
                  </a:cubicBezTo>
                  <a:cubicBezTo>
                    <a:pt x="970" y="5502"/>
                    <a:pt x="956" y="5512"/>
                    <a:pt x="941" y="5521"/>
                  </a:cubicBezTo>
                  <a:lnTo>
                    <a:pt x="963" y="5510"/>
                  </a:lnTo>
                  <a:lnTo>
                    <a:pt x="963" y="5510"/>
                  </a:lnTo>
                  <a:cubicBezTo>
                    <a:pt x="948" y="5520"/>
                    <a:pt x="930" y="5528"/>
                    <a:pt x="914" y="5536"/>
                  </a:cubicBezTo>
                  <a:cubicBezTo>
                    <a:pt x="905" y="5539"/>
                    <a:pt x="895" y="5542"/>
                    <a:pt x="886" y="5545"/>
                  </a:cubicBezTo>
                  <a:cubicBezTo>
                    <a:pt x="857" y="5553"/>
                    <a:pt x="829" y="5558"/>
                    <a:pt x="802" y="5563"/>
                  </a:cubicBezTo>
                  <a:cubicBezTo>
                    <a:pt x="786" y="5564"/>
                    <a:pt x="770" y="5566"/>
                    <a:pt x="754" y="5566"/>
                  </a:cubicBezTo>
                  <a:cubicBezTo>
                    <a:pt x="743" y="5566"/>
                    <a:pt x="729" y="5564"/>
                    <a:pt x="718" y="5563"/>
                  </a:cubicBezTo>
                  <a:cubicBezTo>
                    <a:pt x="707" y="5561"/>
                    <a:pt x="694" y="5559"/>
                    <a:pt x="686" y="5556"/>
                  </a:cubicBezTo>
                  <a:cubicBezTo>
                    <a:pt x="678" y="5555"/>
                    <a:pt x="671" y="5552"/>
                    <a:pt x="664" y="5548"/>
                  </a:cubicBezTo>
                  <a:lnTo>
                    <a:pt x="653" y="5542"/>
                  </a:lnTo>
                  <a:lnTo>
                    <a:pt x="644" y="5534"/>
                  </a:lnTo>
                  <a:cubicBezTo>
                    <a:pt x="612" y="5501"/>
                    <a:pt x="582" y="5466"/>
                    <a:pt x="553" y="5431"/>
                  </a:cubicBezTo>
                  <a:cubicBezTo>
                    <a:pt x="531" y="5398"/>
                    <a:pt x="509" y="5365"/>
                    <a:pt x="487" y="5330"/>
                  </a:cubicBezTo>
                  <a:cubicBezTo>
                    <a:pt x="476" y="5306"/>
                    <a:pt x="462" y="5286"/>
                    <a:pt x="452" y="5262"/>
                  </a:cubicBezTo>
                  <a:cubicBezTo>
                    <a:pt x="443" y="5236"/>
                    <a:pt x="435" y="5213"/>
                    <a:pt x="427" y="5187"/>
                  </a:cubicBezTo>
                  <a:cubicBezTo>
                    <a:pt x="419" y="5156"/>
                    <a:pt x="409" y="5126"/>
                    <a:pt x="406" y="5089"/>
                  </a:cubicBezTo>
                  <a:cubicBezTo>
                    <a:pt x="401" y="5054"/>
                    <a:pt x="398" y="5018"/>
                    <a:pt x="397" y="4983"/>
                  </a:cubicBezTo>
                  <a:cubicBezTo>
                    <a:pt x="398" y="4928"/>
                    <a:pt x="401" y="4872"/>
                    <a:pt x="408" y="4819"/>
                  </a:cubicBezTo>
                  <a:cubicBezTo>
                    <a:pt x="419" y="4752"/>
                    <a:pt x="432" y="4687"/>
                    <a:pt x="449" y="4622"/>
                  </a:cubicBezTo>
                  <a:cubicBezTo>
                    <a:pt x="476" y="4535"/>
                    <a:pt x="506" y="4448"/>
                    <a:pt x="541" y="4364"/>
                  </a:cubicBezTo>
                  <a:cubicBezTo>
                    <a:pt x="595" y="4236"/>
                    <a:pt x="656" y="4113"/>
                    <a:pt x="724" y="3994"/>
                  </a:cubicBezTo>
                  <a:lnTo>
                    <a:pt x="724" y="3994"/>
                  </a:lnTo>
                  <a:cubicBezTo>
                    <a:pt x="721" y="4002"/>
                    <a:pt x="716" y="4008"/>
                    <a:pt x="713" y="4014"/>
                  </a:cubicBezTo>
                  <a:cubicBezTo>
                    <a:pt x="770" y="3915"/>
                    <a:pt x="835" y="3818"/>
                    <a:pt x="905" y="3726"/>
                  </a:cubicBezTo>
                  <a:cubicBezTo>
                    <a:pt x="946" y="3674"/>
                    <a:pt x="989" y="3627"/>
                    <a:pt x="1033" y="3579"/>
                  </a:cubicBezTo>
                  <a:cubicBezTo>
                    <a:pt x="1063" y="3551"/>
                    <a:pt x="1093" y="3524"/>
                    <a:pt x="1125" y="3498"/>
                  </a:cubicBezTo>
                  <a:cubicBezTo>
                    <a:pt x="1187" y="3454"/>
                    <a:pt x="1248" y="3413"/>
                    <a:pt x="1313" y="3373"/>
                  </a:cubicBezTo>
                  <a:cubicBezTo>
                    <a:pt x="1356" y="3350"/>
                    <a:pt x="1397" y="3327"/>
                    <a:pt x="1440" y="3307"/>
                  </a:cubicBezTo>
                  <a:cubicBezTo>
                    <a:pt x="1497" y="3283"/>
                    <a:pt x="1554" y="3263"/>
                    <a:pt x="1614" y="3245"/>
                  </a:cubicBezTo>
                  <a:cubicBezTo>
                    <a:pt x="1628" y="3242"/>
                    <a:pt x="1643" y="3239"/>
                    <a:pt x="1658" y="3236"/>
                  </a:cubicBezTo>
                  <a:cubicBezTo>
                    <a:pt x="1681" y="3234"/>
                    <a:pt x="1704" y="3231"/>
                    <a:pt x="1726" y="3231"/>
                  </a:cubicBezTo>
                  <a:close/>
                  <a:moveTo>
                    <a:pt x="3003" y="1"/>
                  </a:moveTo>
                  <a:cubicBezTo>
                    <a:pt x="2961" y="1"/>
                    <a:pt x="2919" y="12"/>
                    <a:pt x="2882" y="36"/>
                  </a:cubicBezTo>
                  <a:cubicBezTo>
                    <a:pt x="2817" y="81"/>
                    <a:pt x="2789" y="149"/>
                    <a:pt x="2770" y="220"/>
                  </a:cubicBezTo>
                  <a:lnTo>
                    <a:pt x="2771" y="212"/>
                  </a:lnTo>
                  <a:lnTo>
                    <a:pt x="2771" y="212"/>
                  </a:lnTo>
                  <a:cubicBezTo>
                    <a:pt x="2747" y="294"/>
                    <a:pt x="2721" y="377"/>
                    <a:pt x="2703" y="461"/>
                  </a:cubicBezTo>
                  <a:cubicBezTo>
                    <a:pt x="2690" y="513"/>
                    <a:pt x="2679" y="565"/>
                    <a:pt x="2668" y="617"/>
                  </a:cubicBezTo>
                  <a:cubicBezTo>
                    <a:pt x="2659" y="662"/>
                    <a:pt x="2654" y="706"/>
                    <a:pt x="2646" y="750"/>
                  </a:cubicBezTo>
                  <a:cubicBezTo>
                    <a:pt x="2640" y="790"/>
                    <a:pt x="2633" y="829"/>
                    <a:pt x="2629" y="869"/>
                  </a:cubicBezTo>
                  <a:cubicBezTo>
                    <a:pt x="2621" y="956"/>
                    <a:pt x="2610" y="1043"/>
                    <a:pt x="2608" y="1130"/>
                  </a:cubicBezTo>
                  <a:cubicBezTo>
                    <a:pt x="2605" y="1228"/>
                    <a:pt x="2600" y="1325"/>
                    <a:pt x="2600" y="1421"/>
                  </a:cubicBezTo>
                  <a:lnTo>
                    <a:pt x="2600" y="1463"/>
                  </a:lnTo>
                  <a:cubicBezTo>
                    <a:pt x="2602" y="1485"/>
                    <a:pt x="2600" y="1505"/>
                    <a:pt x="2602" y="1528"/>
                  </a:cubicBezTo>
                  <a:lnTo>
                    <a:pt x="2602" y="1545"/>
                  </a:lnTo>
                  <a:lnTo>
                    <a:pt x="2602" y="1545"/>
                  </a:lnTo>
                  <a:cubicBezTo>
                    <a:pt x="2600" y="1591"/>
                    <a:pt x="2600" y="1637"/>
                    <a:pt x="2603" y="1683"/>
                  </a:cubicBezTo>
                  <a:lnTo>
                    <a:pt x="2603" y="1695"/>
                  </a:lnTo>
                  <a:lnTo>
                    <a:pt x="2603" y="1805"/>
                  </a:lnTo>
                  <a:lnTo>
                    <a:pt x="2603" y="1822"/>
                  </a:lnTo>
                  <a:cubicBezTo>
                    <a:pt x="2603" y="1900"/>
                    <a:pt x="2605" y="1974"/>
                    <a:pt x="2607" y="2050"/>
                  </a:cubicBezTo>
                  <a:cubicBezTo>
                    <a:pt x="2599" y="2082"/>
                    <a:pt x="2591" y="2110"/>
                    <a:pt x="2583" y="2140"/>
                  </a:cubicBezTo>
                  <a:cubicBezTo>
                    <a:pt x="2584" y="2132"/>
                    <a:pt x="2586" y="2124"/>
                    <a:pt x="2588" y="2118"/>
                  </a:cubicBezTo>
                  <a:lnTo>
                    <a:pt x="2588" y="2118"/>
                  </a:lnTo>
                  <a:cubicBezTo>
                    <a:pt x="2548" y="2251"/>
                    <a:pt x="2508" y="2384"/>
                    <a:pt x="2469" y="2519"/>
                  </a:cubicBezTo>
                  <a:cubicBezTo>
                    <a:pt x="2432" y="2642"/>
                    <a:pt x="2387" y="2762"/>
                    <a:pt x="2345" y="2883"/>
                  </a:cubicBezTo>
                  <a:cubicBezTo>
                    <a:pt x="2323" y="2949"/>
                    <a:pt x="2299" y="3014"/>
                    <a:pt x="2276" y="3079"/>
                  </a:cubicBezTo>
                  <a:cubicBezTo>
                    <a:pt x="2230" y="3027"/>
                    <a:pt x="2178" y="2982"/>
                    <a:pt x="2117" y="2946"/>
                  </a:cubicBezTo>
                  <a:cubicBezTo>
                    <a:pt x="2002" y="2878"/>
                    <a:pt x="1870" y="2842"/>
                    <a:pt x="1737" y="2842"/>
                  </a:cubicBezTo>
                  <a:cubicBezTo>
                    <a:pt x="1685" y="2842"/>
                    <a:pt x="1633" y="2848"/>
                    <a:pt x="1581" y="2859"/>
                  </a:cubicBezTo>
                  <a:cubicBezTo>
                    <a:pt x="1386" y="2898"/>
                    <a:pt x="1201" y="2987"/>
                    <a:pt x="1036" y="3098"/>
                  </a:cubicBezTo>
                  <a:cubicBezTo>
                    <a:pt x="944" y="3158"/>
                    <a:pt x="857" y="3226"/>
                    <a:pt x="778" y="3304"/>
                  </a:cubicBezTo>
                  <a:cubicBezTo>
                    <a:pt x="715" y="3367"/>
                    <a:pt x="655" y="3437"/>
                    <a:pt x="601" y="3509"/>
                  </a:cubicBezTo>
                  <a:cubicBezTo>
                    <a:pt x="476" y="3676"/>
                    <a:pt x="368" y="3855"/>
                    <a:pt x="280" y="4043"/>
                  </a:cubicBezTo>
                  <a:cubicBezTo>
                    <a:pt x="186" y="4238"/>
                    <a:pt x="104" y="4442"/>
                    <a:pt x="60" y="4654"/>
                  </a:cubicBezTo>
                  <a:cubicBezTo>
                    <a:pt x="6" y="4915"/>
                    <a:pt x="1" y="5205"/>
                    <a:pt x="123" y="5449"/>
                  </a:cubicBezTo>
                  <a:cubicBezTo>
                    <a:pt x="181" y="5571"/>
                    <a:pt x="257" y="5683"/>
                    <a:pt x="349" y="5783"/>
                  </a:cubicBezTo>
                  <a:cubicBezTo>
                    <a:pt x="384" y="5821"/>
                    <a:pt x="424" y="5854"/>
                    <a:pt x="468" y="5881"/>
                  </a:cubicBezTo>
                  <a:cubicBezTo>
                    <a:pt x="520" y="5909"/>
                    <a:pt x="576" y="5928"/>
                    <a:pt x="633" y="5938"/>
                  </a:cubicBezTo>
                  <a:cubicBezTo>
                    <a:pt x="677" y="5946"/>
                    <a:pt x="720" y="5949"/>
                    <a:pt x="764" y="5949"/>
                  </a:cubicBezTo>
                  <a:cubicBezTo>
                    <a:pt x="768" y="5949"/>
                    <a:pt x="772" y="5949"/>
                    <a:pt x="776" y="5949"/>
                  </a:cubicBezTo>
                  <a:cubicBezTo>
                    <a:pt x="861" y="5949"/>
                    <a:pt x="943" y="5933"/>
                    <a:pt x="1024" y="5903"/>
                  </a:cubicBezTo>
                  <a:cubicBezTo>
                    <a:pt x="1134" y="5855"/>
                    <a:pt x="1236" y="5787"/>
                    <a:pt x="1321" y="5700"/>
                  </a:cubicBezTo>
                  <a:cubicBezTo>
                    <a:pt x="1521" y="5509"/>
                    <a:pt x="1676" y="5271"/>
                    <a:pt x="1812" y="5032"/>
                  </a:cubicBezTo>
                  <a:cubicBezTo>
                    <a:pt x="1923" y="4838"/>
                    <a:pt x="2027" y="4638"/>
                    <a:pt x="2119" y="4434"/>
                  </a:cubicBezTo>
                  <a:cubicBezTo>
                    <a:pt x="2122" y="4434"/>
                    <a:pt x="2126" y="4434"/>
                    <a:pt x="2129" y="4434"/>
                  </a:cubicBezTo>
                  <a:cubicBezTo>
                    <a:pt x="2212" y="4434"/>
                    <a:pt x="2288" y="4380"/>
                    <a:pt x="2317" y="4301"/>
                  </a:cubicBezTo>
                  <a:cubicBezTo>
                    <a:pt x="2353" y="4182"/>
                    <a:pt x="2383" y="4062"/>
                    <a:pt x="2406" y="3942"/>
                  </a:cubicBezTo>
                  <a:cubicBezTo>
                    <a:pt x="2409" y="3927"/>
                    <a:pt x="2410" y="3915"/>
                    <a:pt x="2413" y="3902"/>
                  </a:cubicBezTo>
                  <a:cubicBezTo>
                    <a:pt x="2455" y="3767"/>
                    <a:pt x="2499" y="3636"/>
                    <a:pt x="2553" y="3506"/>
                  </a:cubicBezTo>
                  <a:lnTo>
                    <a:pt x="2553" y="3506"/>
                  </a:lnTo>
                  <a:cubicBezTo>
                    <a:pt x="2553" y="3507"/>
                    <a:pt x="2552" y="3508"/>
                    <a:pt x="2552" y="3509"/>
                  </a:cubicBezTo>
                  <a:lnTo>
                    <a:pt x="2552" y="3509"/>
                  </a:lnTo>
                  <a:cubicBezTo>
                    <a:pt x="2566" y="3475"/>
                    <a:pt x="2582" y="3442"/>
                    <a:pt x="2597" y="3410"/>
                  </a:cubicBezTo>
                  <a:lnTo>
                    <a:pt x="2597" y="3410"/>
                  </a:lnTo>
                  <a:cubicBezTo>
                    <a:pt x="2595" y="3437"/>
                    <a:pt x="2595" y="3464"/>
                    <a:pt x="2594" y="3490"/>
                  </a:cubicBezTo>
                  <a:cubicBezTo>
                    <a:pt x="2580" y="3866"/>
                    <a:pt x="2549" y="4238"/>
                    <a:pt x="2506" y="4608"/>
                  </a:cubicBezTo>
                  <a:lnTo>
                    <a:pt x="2506" y="4608"/>
                  </a:lnTo>
                  <a:cubicBezTo>
                    <a:pt x="2506" y="4607"/>
                    <a:pt x="2507" y="4605"/>
                    <a:pt x="2507" y="4603"/>
                  </a:cubicBezTo>
                  <a:lnTo>
                    <a:pt x="2507" y="4603"/>
                  </a:lnTo>
                  <a:cubicBezTo>
                    <a:pt x="2506" y="4609"/>
                    <a:pt x="2505" y="4614"/>
                    <a:pt x="2504" y="4620"/>
                  </a:cubicBezTo>
                  <a:lnTo>
                    <a:pt x="2504" y="4620"/>
                  </a:lnTo>
                  <a:cubicBezTo>
                    <a:pt x="2505" y="4616"/>
                    <a:pt x="2505" y="4612"/>
                    <a:pt x="2506" y="4608"/>
                  </a:cubicBezTo>
                  <a:lnTo>
                    <a:pt x="2506" y="4608"/>
                  </a:lnTo>
                  <a:cubicBezTo>
                    <a:pt x="2505" y="4614"/>
                    <a:pt x="2504" y="4620"/>
                    <a:pt x="2504" y="4626"/>
                  </a:cubicBezTo>
                  <a:lnTo>
                    <a:pt x="2504" y="4626"/>
                  </a:lnTo>
                  <a:cubicBezTo>
                    <a:pt x="2504" y="4624"/>
                    <a:pt x="2504" y="4622"/>
                    <a:pt x="2504" y="4620"/>
                  </a:cubicBezTo>
                  <a:lnTo>
                    <a:pt x="2504" y="4620"/>
                  </a:lnTo>
                  <a:cubicBezTo>
                    <a:pt x="2504" y="4622"/>
                    <a:pt x="2504" y="4625"/>
                    <a:pt x="2504" y="4627"/>
                  </a:cubicBezTo>
                  <a:cubicBezTo>
                    <a:pt x="2504" y="4627"/>
                    <a:pt x="2504" y="4626"/>
                    <a:pt x="2504" y="4626"/>
                  </a:cubicBezTo>
                  <a:lnTo>
                    <a:pt x="2504" y="4626"/>
                  </a:lnTo>
                  <a:cubicBezTo>
                    <a:pt x="2483" y="4777"/>
                    <a:pt x="2461" y="4927"/>
                    <a:pt x="2434" y="5078"/>
                  </a:cubicBezTo>
                  <a:cubicBezTo>
                    <a:pt x="2417" y="5176"/>
                    <a:pt x="2394" y="5273"/>
                    <a:pt x="2382" y="5371"/>
                  </a:cubicBezTo>
                  <a:cubicBezTo>
                    <a:pt x="2371" y="5449"/>
                    <a:pt x="2393" y="5528"/>
                    <a:pt x="2445" y="5588"/>
                  </a:cubicBezTo>
                  <a:cubicBezTo>
                    <a:pt x="2488" y="5638"/>
                    <a:pt x="2545" y="5655"/>
                    <a:pt x="2605" y="5655"/>
                  </a:cubicBezTo>
                  <a:cubicBezTo>
                    <a:pt x="2626" y="5655"/>
                    <a:pt x="2646" y="5653"/>
                    <a:pt x="2667" y="5650"/>
                  </a:cubicBezTo>
                  <a:cubicBezTo>
                    <a:pt x="2773" y="5634"/>
                    <a:pt x="2839" y="5518"/>
                    <a:pt x="2819" y="5417"/>
                  </a:cubicBezTo>
                  <a:cubicBezTo>
                    <a:pt x="2814" y="5393"/>
                    <a:pt x="2804" y="5369"/>
                    <a:pt x="2790" y="5349"/>
                  </a:cubicBezTo>
                  <a:cubicBezTo>
                    <a:pt x="2841" y="4991"/>
                    <a:pt x="2877" y="4632"/>
                    <a:pt x="2909" y="4272"/>
                  </a:cubicBezTo>
                  <a:cubicBezTo>
                    <a:pt x="2945" y="3875"/>
                    <a:pt x="2958" y="3476"/>
                    <a:pt x="2966" y="3077"/>
                  </a:cubicBezTo>
                  <a:cubicBezTo>
                    <a:pt x="2971" y="2729"/>
                    <a:pt x="2971" y="2379"/>
                    <a:pt x="2967" y="2031"/>
                  </a:cubicBezTo>
                  <a:cubicBezTo>
                    <a:pt x="3005" y="1882"/>
                    <a:pt x="3042" y="1733"/>
                    <a:pt x="3078" y="1585"/>
                  </a:cubicBezTo>
                  <a:cubicBezTo>
                    <a:pt x="3124" y="1393"/>
                    <a:pt x="3148" y="1197"/>
                    <a:pt x="3172" y="1000"/>
                  </a:cubicBezTo>
                  <a:cubicBezTo>
                    <a:pt x="3194" y="831"/>
                    <a:pt x="3205" y="658"/>
                    <a:pt x="3216" y="489"/>
                  </a:cubicBezTo>
                  <a:cubicBezTo>
                    <a:pt x="3218" y="459"/>
                    <a:pt x="3221" y="427"/>
                    <a:pt x="3222" y="397"/>
                  </a:cubicBezTo>
                  <a:cubicBezTo>
                    <a:pt x="3227" y="348"/>
                    <a:pt x="3227" y="299"/>
                    <a:pt x="3224" y="250"/>
                  </a:cubicBezTo>
                  <a:cubicBezTo>
                    <a:pt x="3213" y="168"/>
                    <a:pt x="3194" y="85"/>
                    <a:pt x="3121" y="35"/>
                  </a:cubicBezTo>
                  <a:cubicBezTo>
                    <a:pt x="3085" y="12"/>
                    <a:pt x="3044" y="1"/>
                    <a:pt x="3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0" name="Google Shape;8130;p17"/>
            <p:cNvSpPr/>
            <p:nvPr/>
          </p:nvSpPr>
          <p:spPr>
            <a:xfrm>
              <a:off x="4015065" y="2209418"/>
              <a:ext cx="49842" cy="97687"/>
            </a:xfrm>
            <a:custGeom>
              <a:avLst/>
              <a:gdLst/>
              <a:ahLst/>
              <a:cxnLst/>
              <a:rect l="l" t="t" r="r" b="b"/>
              <a:pathLst>
                <a:path w="1715" h="3361" extrusionOk="0">
                  <a:moveTo>
                    <a:pt x="438" y="1"/>
                  </a:moveTo>
                  <a:cubicBezTo>
                    <a:pt x="225" y="1"/>
                    <a:pt x="85" y="226"/>
                    <a:pt x="50" y="417"/>
                  </a:cubicBezTo>
                  <a:cubicBezTo>
                    <a:pt x="1" y="684"/>
                    <a:pt x="53" y="958"/>
                    <a:pt x="132" y="1214"/>
                  </a:cubicBezTo>
                  <a:cubicBezTo>
                    <a:pt x="176" y="1357"/>
                    <a:pt x="227" y="1495"/>
                    <a:pt x="287" y="1631"/>
                  </a:cubicBezTo>
                  <a:cubicBezTo>
                    <a:pt x="330" y="1735"/>
                    <a:pt x="379" y="1836"/>
                    <a:pt x="434" y="1936"/>
                  </a:cubicBezTo>
                  <a:cubicBezTo>
                    <a:pt x="488" y="2031"/>
                    <a:pt x="539" y="2128"/>
                    <a:pt x="599" y="2221"/>
                  </a:cubicBezTo>
                  <a:cubicBezTo>
                    <a:pt x="833" y="2588"/>
                    <a:pt x="1074" y="2959"/>
                    <a:pt x="1354" y="3296"/>
                  </a:cubicBezTo>
                  <a:cubicBezTo>
                    <a:pt x="1389" y="3336"/>
                    <a:pt x="1440" y="3361"/>
                    <a:pt x="1495" y="3361"/>
                  </a:cubicBezTo>
                  <a:cubicBezTo>
                    <a:pt x="1496" y="3361"/>
                    <a:pt x="1498" y="3361"/>
                    <a:pt x="1500" y="3361"/>
                  </a:cubicBezTo>
                  <a:cubicBezTo>
                    <a:pt x="1546" y="3361"/>
                    <a:pt x="1592" y="3345"/>
                    <a:pt x="1628" y="3315"/>
                  </a:cubicBezTo>
                  <a:cubicBezTo>
                    <a:pt x="1707" y="3244"/>
                    <a:pt x="1715" y="3122"/>
                    <a:pt x="1645" y="3041"/>
                  </a:cubicBezTo>
                  <a:cubicBezTo>
                    <a:pt x="1595" y="2981"/>
                    <a:pt x="1544" y="2918"/>
                    <a:pt x="1495" y="2854"/>
                  </a:cubicBezTo>
                  <a:cubicBezTo>
                    <a:pt x="1392" y="2718"/>
                    <a:pt x="1291" y="2581"/>
                    <a:pt x="1193" y="2440"/>
                  </a:cubicBezTo>
                  <a:cubicBezTo>
                    <a:pt x="1093" y="2297"/>
                    <a:pt x="1001" y="2153"/>
                    <a:pt x="908" y="2007"/>
                  </a:cubicBezTo>
                  <a:cubicBezTo>
                    <a:pt x="873" y="1947"/>
                    <a:pt x="836" y="1886"/>
                    <a:pt x="802" y="1824"/>
                  </a:cubicBezTo>
                  <a:cubicBezTo>
                    <a:pt x="735" y="1707"/>
                    <a:pt x="675" y="1586"/>
                    <a:pt x="623" y="1463"/>
                  </a:cubicBezTo>
                  <a:cubicBezTo>
                    <a:pt x="569" y="1332"/>
                    <a:pt x="521" y="1195"/>
                    <a:pt x="483" y="1058"/>
                  </a:cubicBezTo>
                  <a:cubicBezTo>
                    <a:pt x="461" y="979"/>
                    <a:pt x="445" y="898"/>
                    <a:pt x="433" y="817"/>
                  </a:cubicBezTo>
                  <a:cubicBezTo>
                    <a:pt x="425" y="758"/>
                    <a:pt x="419" y="700"/>
                    <a:pt x="417" y="641"/>
                  </a:cubicBezTo>
                  <a:cubicBezTo>
                    <a:pt x="419" y="608"/>
                    <a:pt x="420" y="575"/>
                    <a:pt x="423" y="543"/>
                  </a:cubicBezTo>
                  <a:cubicBezTo>
                    <a:pt x="428" y="519"/>
                    <a:pt x="433" y="497"/>
                    <a:pt x="438" y="474"/>
                  </a:cubicBezTo>
                  <a:cubicBezTo>
                    <a:pt x="442" y="459"/>
                    <a:pt x="447" y="445"/>
                    <a:pt x="453" y="431"/>
                  </a:cubicBezTo>
                  <a:cubicBezTo>
                    <a:pt x="457" y="424"/>
                    <a:pt x="460" y="417"/>
                    <a:pt x="463" y="413"/>
                  </a:cubicBezTo>
                  <a:cubicBezTo>
                    <a:pt x="464" y="409"/>
                    <a:pt x="468" y="405"/>
                    <a:pt x="469" y="402"/>
                  </a:cubicBezTo>
                  <a:cubicBezTo>
                    <a:pt x="558" y="393"/>
                    <a:pt x="632" y="328"/>
                    <a:pt x="651" y="241"/>
                  </a:cubicBezTo>
                  <a:cubicBezTo>
                    <a:pt x="672" y="136"/>
                    <a:pt x="601" y="22"/>
                    <a:pt x="493" y="5"/>
                  </a:cubicBezTo>
                  <a:lnTo>
                    <a:pt x="490" y="5"/>
                  </a:lnTo>
                  <a:cubicBezTo>
                    <a:pt x="472" y="2"/>
                    <a:pt x="455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1" name="Google Shape;8131;p17"/>
            <p:cNvSpPr/>
            <p:nvPr/>
          </p:nvSpPr>
          <p:spPr>
            <a:xfrm>
              <a:off x="4016780" y="2215405"/>
              <a:ext cx="66553" cy="99925"/>
            </a:xfrm>
            <a:custGeom>
              <a:avLst/>
              <a:gdLst/>
              <a:ahLst/>
              <a:cxnLst/>
              <a:rect l="l" t="t" r="r" b="b"/>
              <a:pathLst>
                <a:path w="2290" h="3438" extrusionOk="0">
                  <a:moveTo>
                    <a:pt x="2061" y="1"/>
                  </a:moveTo>
                  <a:cubicBezTo>
                    <a:pt x="2018" y="1"/>
                    <a:pt x="1976" y="5"/>
                    <a:pt x="1933" y="13"/>
                  </a:cubicBezTo>
                  <a:cubicBezTo>
                    <a:pt x="1884" y="25"/>
                    <a:pt x="1836" y="43"/>
                    <a:pt x="1791" y="65"/>
                  </a:cubicBezTo>
                  <a:cubicBezTo>
                    <a:pt x="1694" y="112"/>
                    <a:pt x="1609" y="195"/>
                    <a:pt x="1537" y="274"/>
                  </a:cubicBezTo>
                  <a:cubicBezTo>
                    <a:pt x="1387" y="445"/>
                    <a:pt x="1257" y="633"/>
                    <a:pt x="1151" y="836"/>
                  </a:cubicBezTo>
                  <a:cubicBezTo>
                    <a:pt x="1047" y="1024"/>
                    <a:pt x="947" y="1213"/>
                    <a:pt x="849" y="1403"/>
                  </a:cubicBezTo>
                  <a:cubicBezTo>
                    <a:pt x="751" y="1596"/>
                    <a:pt x="652" y="1789"/>
                    <a:pt x="554" y="1984"/>
                  </a:cubicBezTo>
                  <a:cubicBezTo>
                    <a:pt x="462" y="2167"/>
                    <a:pt x="372" y="2351"/>
                    <a:pt x="285" y="2534"/>
                  </a:cubicBezTo>
                  <a:cubicBezTo>
                    <a:pt x="185" y="2747"/>
                    <a:pt x="102" y="2965"/>
                    <a:pt x="33" y="3188"/>
                  </a:cubicBezTo>
                  <a:cubicBezTo>
                    <a:pt x="0" y="3286"/>
                    <a:pt x="52" y="3394"/>
                    <a:pt x="151" y="3429"/>
                  </a:cubicBezTo>
                  <a:cubicBezTo>
                    <a:pt x="166" y="3434"/>
                    <a:pt x="183" y="3437"/>
                    <a:pt x="200" y="3437"/>
                  </a:cubicBezTo>
                  <a:cubicBezTo>
                    <a:pt x="204" y="3437"/>
                    <a:pt x="207" y="3437"/>
                    <a:pt x="211" y="3437"/>
                  </a:cubicBezTo>
                  <a:cubicBezTo>
                    <a:pt x="212" y="3437"/>
                    <a:pt x="213" y="3437"/>
                    <a:pt x="214" y="3437"/>
                  </a:cubicBezTo>
                  <a:cubicBezTo>
                    <a:pt x="294" y="3437"/>
                    <a:pt x="365" y="3385"/>
                    <a:pt x="391" y="3310"/>
                  </a:cubicBezTo>
                  <a:cubicBezTo>
                    <a:pt x="437" y="3166"/>
                    <a:pt x="488" y="3025"/>
                    <a:pt x="540" y="2884"/>
                  </a:cubicBezTo>
                  <a:cubicBezTo>
                    <a:pt x="603" y="2737"/>
                    <a:pt x="667" y="2590"/>
                    <a:pt x="738" y="2447"/>
                  </a:cubicBezTo>
                  <a:cubicBezTo>
                    <a:pt x="825" y="2275"/>
                    <a:pt x="912" y="2101"/>
                    <a:pt x="999" y="1930"/>
                  </a:cubicBezTo>
                  <a:cubicBezTo>
                    <a:pt x="1157" y="1618"/>
                    <a:pt x="1322" y="1311"/>
                    <a:pt x="1493" y="1007"/>
                  </a:cubicBezTo>
                  <a:cubicBezTo>
                    <a:pt x="1563" y="888"/>
                    <a:pt x="1639" y="773"/>
                    <a:pt x="1721" y="660"/>
                  </a:cubicBezTo>
                  <a:cubicBezTo>
                    <a:pt x="1762" y="609"/>
                    <a:pt x="1803" y="560"/>
                    <a:pt x="1849" y="513"/>
                  </a:cubicBezTo>
                  <a:cubicBezTo>
                    <a:pt x="1873" y="488"/>
                    <a:pt x="1900" y="464"/>
                    <a:pt x="1928" y="442"/>
                  </a:cubicBezTo>
                  <a:cubicBezTo>
                    <a:pt x="1938" y="435"/>
                    <a:pt x="1947" y="429"/>
                    <a:pt x="1957" y="421"/>
                  </a:cubicBezTo>
                  <a:cubicBezTo>
                    <a:pt x="1965" y="418"/>
                    <a:pt x="1971" y="415"/>
                    <a:pt x="1979" y="412"/>
                  </a:cubicBezTo>
                  <a:lnTo>
                    <a:pt x="1993" y="407"/>
                  </a:lnTo>
                  <a:cubicBezTo>
                    <a:pt x="1998" y="405"/>
                    <a:pt x="2003" y="404"/>
                    <a:pt x="2009" y="404"/>
                  </a:cubicBezTo>
                  <a:cubicBezTo>
                    <a:pt x="2022" y="401"/>
                    <a:pt x="2036" y="401"/>
                    <a:pt x="2050" y="401"/>
                  </a:cubicBezTo>
                  <a:lnTo>
                    <a:pt x="2071" y="401"/>
                  </a:lnTo>
                  <a:cubicBezTo>
                    <a:pt x="2075" y="401"/>
                    <a:pt x="2079" y="401"/>
                    <a:pt x="2082" y="401"/>
                  </a:cubicBezTo>
                  <a:cubicBezTo>
                    <a:pt x="2188" y="401"/>
                    <a:pt x="2275" y="319"/>
                    <a:pt x="2283" y="214"/>
                  </a:cubicBezTo>
                  <a:cubicBezTo>
                    <a:pt x="2289" y="108"/>
                    <a:pt x="2204" y="3"/>
                    <a:pt x="2094" y="2"/>
                  </a:cubicBezTo>
                  <a:cubicBezTo>
                    <a:pt x="2083" y="1"/>
                    <a:pt x="2072" y="1"/>
                    <a:pt x="2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2" name="Google Shape;8132;p17"/>
            <p:cNvSpPr/>
            <p:nvPr/>
          </p:nvSpPr>
          <p:spPr>
            <a:xfrm>
              <a:off x="4199882" y="2142222"/>
              <a:ext cx="57166" cy="229119"/>
            </a:xfrm>
            <a:custGeom>
              <a:avLst/>
              <a:gdLst/>
              <a:ahLst/>
              <a:cxnLst/>
              <a:rect l="l" t="t" r="r" b="b"/>
              <a:pathLst>
                <a:path w="1967" h="7883" extrusionOk="0">
                  <a:moveTo>
                    <a:pt x="1490" y="473"/>
                  </a:moveTo>
                  <a:cubicBezTo>
                    <a:pt x="1493" y="477"/>
                    <a:pt x="1496" y="481"/>
                    <a:pt x="1500" y="485"/>
                  </a:cubicBezTo>
                  <a:lnTo>
                    <a:pt x="1490" y="473"/>
                  </a:lnTo>
                  <a:close/>
                  <a:moveTo>
                    <a:pt x="741" y="1191"/>
                  </a:moveTo>
                  <a:cubicBezTo>
                    <a:pt x="741" y="1193"/>
                    <a:pt x="740" y="1194"/>
                    <a:pt x="740" y="1195"/>
                  </a:cubicBezTo>
                  <a:lnTo>
                    <a:pt x="740" y="1195"/>
                  </a:lnTo>
                  <a:cubicBezTo>
                    <a:pt x="740" y="1194"/>
                    <a:pt x="741" y="1193"/>
                    <a:pt x="741" y="1191"/>
                  </a:cubicBezTo>
                  <a:close/>
                  <a:moveTo>
                    <a:pt x="500" y="1899"/>
                  </a:moveTo>
                  <a:lnTo>
                    <a:pt x="500" y="1899"/>
                  </a:lnTo>
                  <a:cubicBezTo>
                    <a:pt x="500" y="1902"/>
                    <a:pt x="499" y="1905"/>
                    <a:pt x="498" y="1909"/>
                  </a:cubicBezTo>
                  <a:lnTo>
                    <a:pt x="498" y="1909"/>
                  </a:lnTo>
                  <a:cubicBezTo>
                    <a:pt x="499" y="1905"/>
                    <a:pt x="500" y="1902"/>
                    <a:pt x="500" y="1899"/>
                  </a:cubicBezTo>
                  <a:close/>
                  <a:moveTo>
                    <a:pt x="705" y="4253"/>
                  </a:moveTo>
                  <a:lnTo>
                    <a:pt x="705" y="4253"/>
                  </a:lnTo>
                  <a:cubicBezTo>
                    <a:pt x="706" y="4255"/>
                    <a:pt x="706" y="4257"/>
                    <a:pt x="707" y="4258"/>
                  </a:cubicBezTo>
                  <a:lnTo>
                    <a:pt x="707" y="4258"/>
                  </a:lnTo>
                  <a:cubicBezTo>
                    <a:pt x="706" y="4257"/>
                    <a:pt x="706" y="4255"/>
                    <a:pt x="705" y="4253"/>
                  </a:cubicBezTo>
                  <a:close/>
                  <a:moveTo>
                    <a:pt x="1361" y="1"/>
                  </a:moveTo>
                  <a:cubicBezTo>
                    <a:pt x="1277" y="1"/>
                    <a:pt x="1194" y="19"/>
                    <a:pt x="1116" y="55"/>
                  </a:cubicBezTo>
                  <a:cubicBezTo>
                    <a:pt x="1026" y="102"/>
                    <a:pt x="944" y="163"/>
                    <a:pt x="871" y="234"/>
                  </a:cubicBezTo>
                  <a:cubicBezTo>
                    <a:pt x="792" y="314"/>
                    <a:pt x="722" y="405"/>
                    <a:pt x="664" y="501"/>
                  </a:cubicBezTo>
                  <a:cubicBezTo>
                    <a:pt x="605" y="593"/>
                    <a:pt x="553" y="688"/>
                    <a:pt x="505" y="786"/>
                  </a:cubicBezTo>
                  <a:cubicBezTo>
                    <a:pt x="403" y="1003"/>
                    <a:pt x="315" y="1226"/>
                    <a:pt x="244" y="1456"/>
                  </a:cubicBezTo>
                  <a:cubicBezTo>
                    <a:pt x="156" y="1741"/>
                    <a:pt x="80" y="2030"/>
                    <a:pt x="40" y="2326"/>
                  </a:cubicBezTo>
                  <a:cubicBezTo>
                    <a:pt x="2" y="2616"/>
                    <a:pt x="0" y="2909"/>
                    <a:pt x="35" y="3199"/>
                  </a:cubicBezTo>
                  <a:cubicBezTo>
                    <a:pt x="76" y="3495"/>
                    <a:pt x="146" y="3786"/>
                    <a:pt x="244" y="4066"/>
                  </a:cubicBezTo>
                  <a:cubicBezTo>
                    <a:pt x="292" y="4205"/>
                    <a:pt x="344" y="4342"/>
                    <a:pt x="403" y="4478"/>
                  </a:cubicBezTo>
                  <a:cubicBezTo>
                    <a:pt x="456" y="4600"/>
                    <a:pt x="512" y="4726"/>
                    <a:pt x="578" y="4843"/>
                  </a:cubicBezTo>
                  <a:cubicBezTo>
                    <a:pt x="687" y="5038"/>
                    <a:pt x="797" y="5231"/>
                    <a:pt x="911" y="5423"/>
                  </a:cubicBezTo>
                  <a:cubicBezTo>
                    <a:pt x="1012" y="5589"/>
                    <a:pt x="1116" y="5752"/>
                    <a:pt x="1215" y="5920"/>
                  </a:cubicBezTo>
                  <a:lnTo>
                    <a:pt x="1340" y="6135"/>
                  </a:lnTo>
                  <a:lnTo>
                    <a:pt x="1327" y="6115"/>
                  </a:lnTo>
                  <a:lnTo>
                    <a:pt x="1327" y="6115"/>
                  </a:lnTo>
                  <a:cubicBezTo>
                    <a:pt x="1378" y="6203"/>
                    <a:pt x="1424" y="6295"/>
                    <a:pt x="1463" y="6390"/>
                  </a:cubicBezTo>
                  <a:cubicBezTo>
                    <a:pt x="1492" y="6461"/>
                    <a:pt x="1519" y="6536"/>
                    <a:pt x="1539" y="6610"/>
                  </a:cubicBezTo>
                  <a:cubicBezTo>
                    <a:pt x="1552" y="6658"/>
                    <a:pt x="1561" y="6705"/>
                    <a:pt x="1569" y="6754"/>
                  </a:cubicBezTo>
                  <a:cubicBezTo>
                    <a:pt x="1571" y="6770"/>
                    <a:pt x="1574" y="6786"/>
                    <a:pt x="1574" y="6802"/>
                  </a:cubicBezTo>
                  <a:cubicBezTo>
                    <a:pt x="1574" y="6825"/>
                    <a:pt x="1572" y="6849"/>
                    <a:pt x="1569" y="6874"/>
                  </a:cubicBezTo>
                  <a:cubicBezTo>
                    <a:pt x="1568" y="6885"/>
                    <a:pt x="1566" y="6898"/>
                    <a:pt x="1563" y="6909"/>
                  </a:cubicBezTo>
                  <a:cubicBezTo>
                    <a:pt x="1558" y="6930"/>
                    <a:pt x="1550" y="6949"/>
                    <a:pt x="1544" y="6969"/>
                  </a:cubicBezTo>
                  <a:cubicBezTo>
                    <a:pt x="1538" y="6980"/>
                    <a:pt x="1533" y="6990"/>
                    <a:pt x="1526" y="6999"/>
                  </a:cubicBezTo>
                  <a:cubicBezTo>
                    <a:pt x="1512" y="7025"/>
                    <a:pt x="1500" y="7049"/>
                    <a:pt x="1481" y="7071"/>
                  </a:cubicBezTo>
                  <a:cubicBezTo>
                    <a:pt x="1460" y="7093"/>
                    <a:pt x="1441" y="7115"/>
                    <a:pt x="1420" y="7137"/>
                  </a:cubicBezTo>
                  <a:cubicBezTo>
                    <a:pt x="1393" y="7163"/>
                    <a:pt x="1365" y="7186"/>
                    <a:pt x="1337" y="7210"/>
                  </a:cubicBezTo>
                  <a:cubicBezTo>
                    <a:pt x="1297" y="7238"/>
                    <a:pt x="1257" y="7264"/>
                    <a:pt x="1218" y="7289"/>
                  </a:cubicBezTo>
                  <a:cubicBezTo>
                    <a:pt x="1167" y="7316"/>
                    <a:pt x="1116" y="7341"/>
                    <a:pt x="1064" y="7365"/>
                  </a:cubicBezTo>
                  <a:cubicBezTo>
                    <a:pt x="1010" y="7386"/>
                    <a:pt x="957" y="7403"/>
                    <a:pt x="901" y="7421"/>
                  </a:cubicBezTo>
                  <a:cubicBezTo>
                    <a:pt x="824" y="7440"/>
                    <a:pt x="746" y="7457"/>
                    <a:pt x="667" y="7470"/>
                  </a:cubicBezTo>
                  <a:cubicBezTo>
                    <a:pt x="610" y="7478"/>
                    <a:pt x="553" y="7484"/>
                    <a:pt x="496" y="7485"/>
                  </a:cubicBezTo>
                  <a:lnTo>
                    <a:pt x="483" y="7485"/>
                  </a:lnTo>
                  <a:cubicBezTo>
                    <a:pt x="467" y="7485"/>
                    <a:pt x="452" y="7485"/>
                    <a:pt x="436" y="7484"/>
                  </a:cubicBezTo>
                  <a:cubicBezTo>
                    <a:pt x="429" y="7482"/>
                    <a:pt x="423" y="7481"/>
                    <a:pt x="417" y="7479"/>
                  </a:cubicBezTo>
                  <a:lnTo>
                    <a:pt x="417" y="7479"/>
                  </a:lnTo>
                  <a:lnTo>
                    <a:pt x="425" y="7482"/>
                  </a:lnTo>
                  <a:lnTo>
                    <a:pt x="412" y="7478"/>
                  </a:lnTo>
                  <a:lnTo>
                    <a:pt x="409" y="7476"/>
                  </a:lnTo>
                  <a:lnTo>
                    <a:pt x="406" y="7474"/>
                  </a:lnTo>
                  <a:lnTo>
                    <a:pt x="374" y="7446"/>
                  </a:lnTo>
                  <a:cubicBezTo>
                    <a:pt x="336" y="7412"/>
                    <a:pt x="288" y="7396"/>
                    <a:pt x="241" y="7396"/>
                  </a:cubicBezTo>
                  <a:cubicBezTo>
                    <a:pt x="185" y="7396"/>
                    <a:pt x="130" y="7419"/>
                    <a:pt x="91" y="7463"/>
                  </a:cubicBezTo>
                  <a:cubicBezTo>
                    <a:pt x="18" y="7547"/>
                    <a:pt x="26" y="7674"/>
                    <a:pt x="108" y="7747"/>
                  </a:cubicBezTo>
                  <a:cubicBezTo>
                    <a:pt x="156" y="7791"/>
                    <a:pt x="203" y="7831"/>
                    <a:pt x="265" y="7853"/>
                  </a:cubicBezTo>
                  <a:cubicBezTo>
                    <a:pt x="322" y="7872"/>
                    <a:pt x="384" y="7883"/>
                    <a:pt x="444" y="7883"/>
                  </a:cubicBezTo>
                  <a:lnTo>
                    <a:pt x="466" y="7881"/>
                  </a:lnTo>
                  <a:cubicBezTo>
                    <a:pt x="586" y="7880"/>
                    <a:pt x="706" y="7864"/>
                    <a:pt x="824" y="7837"/>
                  </a:cubicBezTo>
                  <a:cubicBezTo>
                    <a:pt x="1077" y="7785"/>
                    <a:pt x="1335" y="7699"/>
                    <a:pt x="1544" y="7541"/>
                  </a:cubicBezTo>
                  <a:cubicBezTo>
                    <a:pt x="1640" y="7468"/>
                    <a:pt x="1731" y="7390"/>
                    <a:pt x="1803" y="7292"/>
                  </a:cubicBezTo>
                  <a:cubicBezTo>
                    <a:pt x="1875" y="7194"/>
                    <a:pt x="1935" y="7082"/>
                    <a:pt x="1952" y="6960"/>
                  </a:cubicBezTo>
                  <a:cubicBezTo>
                    <a:pt x="1962" y="6900"/>
                    <a:pt x="1967" y="6838"/>
                    <a:pt x="1963" y="6776"/>
                  </a:cubicBezTo>
                  <a:cubicBezTo>
                    <a:pt x="1957" y="6710"/>
                    <a:pt x="1946" y="6643"/>
                    <a:pt x="1930" y="6578"/>
                  </a:cubicBezTo>
                  <a:cubicBezTo>
                    <a:pt x="1898" y="6458"/>
                    <a:pt x="1857" y="6341"/>
                    <a:pt x="1808" y="6227"/>
                  </a:cubicBezTo>
                  <a:cubicBezTo>
                    <a:pt x="1696" y="5974"/>
                    <a:pt x="1544" y="5738"/>
                    <a:pt x="1397" y="5502"/>
                  </a:cubicBezTo>
                  <a:cubicBezTo>
                    <a:pt x="1299" y="5345"/>
                    <a:pt x="1202" y="5187"/>
                    <a:pt x="1107" y="5029"/>
                  </a:cubicBezTo>
                  <a:cubicBezTo>
                    <a:pt x="1053" y="4935"/>
                    <a:pt x="999" y="4840"/>
                    <a:pt x="947" y="4747"/>
                  </a:cubicBezTo>
                  <a:cubicBezTo>
                    <a:pt x="858" y="4589"/>
                    <a:pt x="778" y="4426"/>
                    <a:pt x="707" y="4258"/>
                  </a:cubicBezTo>
                  <a:lnTo>
                    <a:pt x="707" y="4258"/>
                  </a:lnTo>
                  <a:cubicBezTo>
                    <a:pt x="708" y="4261"/>
                    <a:pt x="709" y="4265"/>
                    <a:pt x="710" y="4268"/>
                  </a:cubicBezTo>
                  <a:lnTo>
                    <a:pt x="710" y="4268"/>
                  </a:lnTo>
                  <a:cubicBezTo>
                    <a:pt x="627" y="4069"/>
                    <a:pt x="556" y="3865"/>
                    <a:pt x="498" y="3658"/>
                  </a:cubicBezTo>
                  <a:cubicBezTo>
                    <a:pt x="456" y="3509"/>
                    <a:pt x="425" y="3357"/>
                    <a:pt x="403" y="3205"/>
                  </a:cubicBezTo>
                  <a:lnTo>
                    <a:pt x="403" y="3210"/>
                  </a:lnTo>
                  <a:cubicBezTo>
                    <a:pt x="384" y="3070"/>
                    <a:pt x="374" y="2928"/>
                    <a:pt x="372" y="2787"/>
                  </a:cubicBezTo>
                  <a:cubicBezTo>
                    <a:pt x="374" y="2656"/>
                    <a:pt x="384" y="2526"/>
                    <a:pt x="399" y="2395"/>
                  </a:cubicBezTo>
                  <a:cubicBezTo>
                    <a:pt x="399" y="2396"/>
                    <a:pt x="399" y="2396"/>
                    <a:pt x="399" y="2398"/>
                  </a:cubicBezTo>
                  <a:cubicBezTo>
                    <a:pt x="422" y="2235"/>
                    <a:pt x="454" y="2075"/>
                    <a:pt x="495" y="1917"/>
                  </a:cubicBezTo>
                  <a:lnTo>
                    <a:pt x="495" y="1917"/>
                  </a:lnTo>
                  <a:cubicBezTo>
                    <a:pt x="496" y="1914"/>
                    <a:pt x="497" y="1911"/>
                    <a:pt x="498" y="1909"/>
                  </a:cubicBezTo>
                  <a:lnTo>
                    <a:pt x="498" y="1909"/>
                  </a:lnTo>
                  <a:cubicBezTo>
                    <a:pt x="498" y="1909"/>
                    <a:pt x="498" y="1909"/>
                    <a:pt x="497" y="1910"/>
                  </a:cubicBezTo>
                  <a:lnTo>
                    <a:pt x="497" y="1910"/>
                  </a:lnTo>
                  <a:cubicBezTo>
                    <a:pt x="499" y="1906"/>
                    <a:pt x="500" y="1902"/>
                    <a:pt x="501" y="1897"/>
                  </a:cubicBezTo>
                  <a:lnTo>
                    <a:pt x="501" y="1897"/>
                  </a:lnTo>
                  <a:cubicBezTo>
                    <a:pt x="501" y="1898"/>
                    <a:pt x="501" y="1898"/>
                    <a:pt x="500" y="1899"/>
                  </a:cubicBezTo>
                  <a:lnTo>
                    <a:pt x="500" y="1899"/>
                  </a:lnTo>
                  <a:cubicBezTo>
                    <a:pt x="566" y="1660"/>
                    <a:pt x="647" y="1425"/>
                    <a:pt x="740" y="1196"/>
                  </a:cubicBezTo>
                  <a:lnTo>
                    <a:pt x="740" y="1196"/>
                  </a:lnTo>
                  <a:lnTo>
                    <a:pt x="744" y="1185"/>
                  </a:lnTo>
                  <a:lnTo>
                    <a:pt x="744" y="1184"/>
                  </a:lnTo>
                  <a:cubicBezTo>
                    <a:pt x="798" y="1054"/>
                    <a:pt x="860" y="927"/>
                    <a:pt x="930" y="805"/>
                  </a:cubicBezTo>
                  <a:lnTo>
                    <a:pt x="930" y="805"/>
                  </a:lnTo>
                  <a:lnTo>
                    <a:pt x="927" y="812"/>
                  </a:lnTo>
                  <a:cubicBezTo>
                    <a:pt x="969" y="739"/>
                    <a:pt x="1015" y="667"/>
                    <a:pt x="1064" y="598"/>
                  </a:cubicBezTo>
                  <a:cubicBezTo>
                    <a:pt x="1086" y="573"/>
                    <a:pt x="1109" y="547"/>
                    <a:pt x="1131" y="523"/>
                  </a:cubicBezTo>
                  <a:cubicBezTo>
                    <a:pt x="1158" y="497"/>
                    <a:pt x="1186" y="473"/>
                    <a:pt x="1216" y="449"/>
                  </a:cubicBezTo>
                  <a:cubicBezTo>
                    <a:pt x="1227" y="441"/>
                    <a:pt x="1242" y="430"/>
                    <a:pt x="1254" y="424"/>
                  </a:cubicBezTo>
                  <a:cubicBezTo>
                    <a:pt x="1265" y="417"/>
                    <a:pt x="1276" y="411"/>
                    <a:pt x="1289" y="406"/>
                  </a:cubicBezTo>
                  <a:cubicBezTo>
                    <a:pt x="1295" y="403"/>
                    <a:pt x="1302" y="402"/>
                    <a:pt x="1308" y="398"/>
                  </a:cubicBezTo>
                  <a:lnTo>
                    <a:pt x="1333" y="394"/>
                  </a:lnTo>
                  <a:cubicBezTo>
                    <a:pt x="1344" y="392"/>
                    <a:pt x="1357" y="390"/>
                    <a:pt x="1368" y="390"/>
                  </a:cubicBezTo>
                  <a:cubicBezTo>
                    <a:pt x="1384" y="392"/>
                    <a:pt x="1400" y="394"/>
                    <a:pt x="1414" y="397"/>
                  </a:cubicBezTo>
                  <a:lnTo>
                    <a:pt x="1395" y="394"/>
                  </a:lnTo>
                  <a:lnTo>
                    <a:pt x="1387" y="394"/>
                  </a:lnTo>
                  <a:lnTo>
                    <a:pt x="1393" y="395"/>
                  </a:lnTo>
                  <a:lnTo>
                    <a:pt x="1403" y="398"/>
                  </a:lnTo>
                  <a:cubicBezTo>
                    <a:pt x="1410" y="402"/>
                    <a:pt x="1419" y="407"/>
                    <a:pt x="1427" y="411"/>
                  </a:cubicBezTo>
                  <a:lnTo>
                    <a:pt x="1427" y="411"/>
                  </a:lnTo>
                  <a:cubicBezTo>
                    <a:pt x="1431" y="415"/>
                    <a:pt x="1437" y="418"/>
                    <a:pt x="1443" y="422"/>
                  </a:cubicBezTo>
                  <a:lnTo>
                    <a:pt x="1452" y="430"/>
                  </a:lnTo>
                  <a:cubicBezTo>
                    <a:pt x="1464" y="442"/>
                    <a:pt x="1476" y="455"/>
                    <a:pt x="1487" y="469"/>
                  </a:cubicBezTo>
                  <a:lnTo>
                    <a:pt x="1487" y="469"/>
                  </a:lnTo>
                  <a:cubicBezTo>
                    <a:pt x="1495" y="480"/>
                    <a:pt x="1502" y="491"/>
                    <a:pt x="1509" y="503"/>
                  </a:cubicBezTo>
                  <a:cubicBezTo>
                    <a:pt x="1517" y="517"/>
                    <a:pt x="1523" y="531"/>
                    <a:pt x="1531" y="547"/>
                  </a:cubicBezTo>
                  <a:cubicBezTo>
                    <a:pt x="1534" y="558"/>
                    <a:pt x="1539" y="569"/>
                    <a:pt x="1542" y="580"/>
                  </a:cubicBezTo>
                  <a:cubicBezTo>
                    <a:pt x="1549" y="603"/>
                    <a:pt x="1553" y="623"/>
                    <a:pt x="1557" y="644"/>
                  </a:cubicBezTo>
                  <a:lnTo>
                    <a:pt x="1557" y="653"/>
                  </a:lnTo>
                  <a:cubicBezTo>
                    <a:pt x="1457" y="660"/>
                    <a:pt x="1378" y="739"/>
                    <a:pt x="1371" y="838"/>
                  </a:cubicBezTo>
                  <a:cubicBezTo>
                    <a:pt x="1368" y="933"/>
                    <a:pt x="1363" y="1028"/>
                    <a:pt x="1368" y="1122"/>
                  </a:cubicBezTo>
                  <a:cubicBezTo>
                    <a:pt x="1371" y="1188"/>
                    <a:pt x="1379" y="1255"/>
                    <a:pt x="1414" y="1312"/>
                  </a:cubicBezTo>
                  <a:cubicBezTo>
                    <a:pt x="1452" y="1375"/>
                    <a:pt x="1521" y="1414"/>
                    <a:pt x="1595" y="1414"/>
                  </a:cubicBezTo>
                  <a:cubicBezTo>
                    <a:pt x="1601" y="1414"/>
                    <a:pt x="1606" y="1414"/>
                    <a:pt x="1612" y="1413"/>
                  </a:cubicBezTo>
                  <a:cubicBezTo>
                    <a:pt x="1707" y="1407"/>
                    <a:pt x="1775" y="1342"/>
                    <a:pt x="1818" y="1260"/>
                  </a:cubicBezTo>
                  <a:cubicBezTo>
                    <a:pt x="1864" y="1171"/>
                    <a:pt x="1898" y="1076"/>
                    <a:pt x="1919" y="978"/>
                  </a:cubicBezTo>
                  <a:cubicBezTo>
                    <a:pt x="1960" y="781"/>
                    <a:pt x="1967" y="566"/>
                    <a:pt x="1881" y="379"/>
                  </a:cubicBezTo>
                  <a:cubicBezTo>
                    <a:pt x="1799" y="197"/>
                    <a:pt x="1644" y="31"/>
                    <a:pt x="1435" y="6"/>
                  </a:cubicBezTo>
                  <a:cubicBezTo>
                    <a:pt x="1410" y="3"/>
                    <a:pt x="1385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3" name="Google Shape;8133;p17"/>
            <p:cNvSpPr/>
            <p:nvPr/>
          </p:nvSpPr>
          <p:spPr>
            <a:xfrm>
              <a:off x="4084237" y="2410568"/>
              <a:ext cx="98609" cy="122451"/>
            </a:xfrm>
            <a:custGeom>
              <a:avLst/>
              <a:gdLst/>
              <a:ahLst/>
              <a:cxnLst/>
              <a:rect l="l" t="t" r="r" b="b"/>
              <a:pathLst>
                <a:path w="3393" h="4213" extrusionOk="0">
                  <a:moveTo>
                    <a:pt x="1258" y="2677"/>
                  </a:moveTo>
                  <a:cubicBezTo>
                    <a:pt x="1290" y="2919"/>
                    <a:pt x="1326" y="3161"/>
                    <a:pt x="1361" y="3402"/>
                  </a:cubicBezTo>
                  <a:cubicBezTo>
                    <a:pt x="1379" y="3516"/>
                    <a:pt x="1396" y="3631"/>
                    <a:pt x="1401" y="3747"/>
                  </a:cubicBezTo>
                  <a:cubicBezTo>
                    <a:pt x="1401" y="3764"/>
                    <a:pt x="1401" y="3782"/>
                    <a:pt x="1399" y="3799"/>
                  </a:cubicBezTo>
                  <a:cubicBezTo>
                    <a:pt x="1398" y="3804"/>
                    <a:pt x="1398" y="3810"/>
                    <a:pt x="1396" y="3812"/>
                  </a:cubicBezTo>
                  <a:cubicBezTo>
                    <a:pt x="1396" y="3815"/>
                    <a:pt x="1393" y="3818"/>
                    <a:pt x="1393" y="3820"/>
                  </a:cubicBezTo>
                  <a:lnTo>
                    <a:pt x="1382" y="3820"/>
                  </a:lnTo>
                  <a:cubicBezTo>
                    <a:pt x="1366" y="3820"/>
                    <a:pt x="1352" y="3818"/>
                    <a:pt x="1336" y="3817"/>
                  </a:cubicBezTo>
                  <a:lnTo>
                    <a:pt x="1336" y="3817"/>
                  </a:lnTo>
                  <a:lnTo>
                    <a:pt x="1363" y="3821"/>
                  </a:lnTo>
                  <a:cubicBezTo>
                    <a:pt x="1341" y="3818"/>
                    <a:pt x="1318" y="3815"/>
                    <a:pt x="1296" y="3810"/>
                  </a:cubicBezTo>
                  <a:cubicBezTo>
                    <a:pt x="1285" y="3807"/>
                    <a:pt x="1276" y="3804"/>
                    <a:pt x="1263" y="3799"/>
                  </a:cubicBezTo>
                  <a:cubicBezTo>
                    <a:pt x="1250" y="3793"/>
                    <a:pt x="1238" y="3787"/>
                    <a:pt x="1225" y="3780"/>
                  </a:cubicBezTo>
                  <a:cubicBezTo>
                    <a:pt x="1200" y="3766"/>
                    <a:pt x="1176" y="3750"/>
                    <a:pt x="1154" y="3733"/>
                  </a:cubicBezTo>
                  <a:cubicBezTo>
                    <a:pt x="1141" y="3722"/>
                    <a:pt x="1129" y="3711"/>
                    <a:pt x="1117" y="3700"/>
                  </a:cubicBezTo>
                  <a:cubicBezTo>
                    <a:pt x="1102" y="3685"/>
                    <a:pt x="1089" y="3669"/>
                    <a:pt x="1075" y="3652"/>
                  </a:cubicBezTo>
                  <a:cubicBezTo>
                    <a:pt x="1056" y="3625"/>
                    <a:pt x="1037" y="3597"/>
                    <a:pt x="1018" y="3568"/>
                  </a:cubicBezTo>
                  <a:cubicBezTo>
                    <a:pt x="996" y="3529"/>
                    <a:pt x="975" y="3489"/>
                    <a:pt x="954" y="3446"/>
                  </a:cubicBezTo>
                  <a:lnTo>
                    <a:pt x="950" y="3434"/>
                  </a:lnTo>
                  <a:cubicBezTo>
                    <a:pt x="948" y="3422"/>
                    <a:pt x="945" y="3410"/>
                    <a:pt x="943" y="3399"/>
                  </a:cubicBezTo>
                  <a:cubicBezTo>
                    <a:pt x="940" y="3373"/>
                    <a:pt x="937" y="3347"/>
                    <a:pt x="937" y="3321"/>
                  </a:cubicBezTo>
                  <a:cubicBezTo>
                    <a:pt x="937" y="3278"/>
                    <a:pt x="940" y="3236"/>
                    <a:pt x="945" y="3193"/>
                  </a:cubicBezTo>
                  <a:cubicBezTo>
                    <a:pt x="951" y="3160"/>
                    <a:pt x="954" y="3125"/>
                    <a:pt x="965" y="3095"/>
                  </a:cubicBezTo>
                  <a:cubicBezTo>
                    <a:pt x="975" y="3065"/>
                    <a:pt x="984" y="3035"/>
                    <a:pt x="997" y="3005"/>
                  </a:cubicBezTo>
                  <a:cubicBezTo>
                    <a:pt x="1007" y="2984"/>
                    <a:pt x="1016" y="2965"/>
                    <a:pt x="1026" y="2944"/>
                  </a:cubicBezTo>
                  <a:cubicBezTo>
                    <a:pt x="1041" y="2921"/>
                    <a:pt x="1059" y="2897"/>
                    <a:pt x="1076" y="2873"/>
                  </a:cubicBezTo>
                  <a:cubicBezTo>
                    <a:pt x="1121" y="2818"/>
                    <a:pt x="1167" y="2766"/>
                    <a:pt x="1217" y="2716"/>
                  </a:cubicBezTo>
                  <a:cubicBezTo>
                    <a:pt x="1231" y="2704"/>
                    <a:pt x="1244" y="2691"/>
                    <a:pt x="1258" y="2677"/>
                  </a:cubicBezTo>
                  <a:close/>
                  <a:moveTo>
                    <a:pt x="1421" y="0"/>
                  </a:moveTo>
                  <a:cubicBezTo>
                    <a:pt x="1356" y="0"/>
                    <a:pt x="1292" y="32"/>
                    <a:pt x="1254" y="89"/>
                  </a:cubicBezTo>
                  <a:cubicBezTo>
                    <a:pt x="1198" y="177"/>
                    <a:pt x="1146" y="269"/>
                    <a:pt x="1087" y="356"/>
                  </a:cubicBezTo>
                  <a:cubicBezTo>
                    <a:pt x="1032" y="440"/>
                    <a:pt x="977" y="521"/>
                    <a:pt x="920" y="603"/>
                  </a:cubicBezTo>
                  <a:cubicBezTo>
                    <a:pt x="814" y="755"/>
                    <a:pt x="701" y="901"/>
                    <a:pt x="590" y="1048"/>
                  </a:cubicBezTo>
                  <a:cubicBezTo>
                    <a:pt x="513" y="1145"/>
                    <a:pt x="435" y="1243"/>
                    <a:pt x="356" y="1339"/>
                  </a:cubicBezTo>
                  <a:cubicBezTo>
                    <a:pt x="316" y="1385"/>
                    <a:pt x="277" y="1431"/>
                    <a:pt x="236" y="1477"/>
                  </a:cubicBezTo>
                  <a:cubicBezTo>
                    <a:pt x="209" y="1509"/>
                    <a:pt x="179" y="1540"/>
                    <a:pt x="152" y="1570"/>
                  </a:cubicBezTo>
                  <a:cubicBezTo>
                    <a:pt x="125" y="1602"/>
                    <a:pt x="93" y="1629"/>
                    <a:pt x="76" y="1667"/>
                  </a:cubicBezTo>
                  <a:cubicBezTo>
                    <a:pt x="1" y="1816"/>
                    <a:pt x="120" y="1959"/>
                    <a:pt x="255" y="1959"/>
                  </a:cubicBezTo>
                  <a:cubicBezTo>
                    <a:pt x="299" y="1959"/>
                    <a:pt x="345" y="1944"/>
                    <a:pt x="386" y="1908"/>
                  </a:cubicBezTo>
                  <a:cubicBezTo>
                    <a:pt x="416" y="1889"/>
                    <a:pt x="442" y="1860"/>
                    <a:pt x="457" y="1827"/>
                  </a:cubicBezTo>
                  <a:cubicBezTo>
                    <a:pt x="529" y="1741"/>
                    <a:pt x="601" y="1657"/>
                    <a:pt x="673" y="1570"/>
                  </a:cubicBezTo>
                  <a:cubicBezTo>
                    <a:pt x="747" y="1477"/>
                    <a:pt x="820" y="1380"/>
                    <a:pt x="894" y="1285"/>
                  </a:cubicBezTo>
                  <a:cubicBezTo>
                    <a:pt x="994" y="1157"/>
                    <a:pt x="1089" y="1026"/>
                    <a:pt x="1182" y="893"/>
                  </a:cubicBezTo>
                  <a:lnTo>
                    <a:pt x="1182" y="893"/>
                  </a:lnTo>
                  <a:cubicBezTo>
                    <a:pt x="1181" y="904"/>
                    <a:pt x="1179" y="917"/>
                    <a:pt x="1179" y="928"/>
                  </a:cubicBezTo>
                  <a:cubicBezTo>
                    <a:pt x="1152" y="1350"/>
                    <a:pt x="1176" y="1775"/>
                    <a:pt x="1209" y="2196"/>
                  </a:cubicBezTo>
                  <a:lnTo>
                    <a:pt x="1211" y="2218"/>
                  </a:lnTo>
                  <a:cubicBezTo>
                    <a:pt x="1092" y="2311"/>
                    <a:pt x="980" y="2413"/>
                    <a:pt x="875" y="2522"/>
                  </a:cubicBezTo>
                  <a:cubicBezTo>
                    <a:pt x="787" y="2617"/>
                    <a:pt x="701" y="2720"/>
                    <a:pt x="650" y="2840"/>
                  </a:cubicBezTo>
                  <a:cubicBezTo>
                    <a:pt x="601" y="2951"/>
                    <a:pt x="570" y="3068"/>
                    <a:pt x="557" y="3188"/>
                  </a:cubicBezTo>
                  <a:cubicBezTo>
                    <a:pt x="543" y="3323"/>
                    <a:pt x="546" y="3457"/>
                    <a:pt x="592" y="3586"/>
                  </a:cubicBezTo>
                  <a:cubicBezTo>
                    <a:pt x="614" y="3643"/>
                    <a:pt x="643" y="3698"/>
                    <a:pt x="674" y="3752"/>
                  </a:cubicBezTo>
                  <a:cubicBezTo>
                    <a:pt x="704" y="3804"/>
                    <a:pt x="738" y="3855"/>
                    <a:pt x="777" y="3902"/>
                  </a:cubicBezTo>
                  <a:cubicBezTo>
                    <a:pt x="855" y="4003"/>
                    <a:pt x="956" y="4084"/>
                    <a:pt x="1070" y="4140"/>
                  </a:cubicBezTo>
                  <a:cubicBezTo>
                    <a:pt x="1171" y="4187"/>
                    <a:pt x="1282" y="4212"/>
                    <a:pt x="1393" y="4212"/>
                  </a:cubicBezTo>
                  <a:cubicBezTo>
                    <a:pt x="1410" y="4212"/>
                    <a:pt x="1428" y="4212"/>
                    <a:pt x="1445" y="4211"/>
                  </a:cubicBezTo>
                  <a:cubicBezTo>
                    <a:pt x="1508" y="4208"/>
                    <a:pt x="1569" y="4189"/>
                    <a:pt x="1622" y="4155"/>
                  </a:cubicBezTo>
                  <a:cubicBezTo>
                    <a:pt x="1667" y="4124"/>
                    <a:pt x="1702" y="4084"/>
                    <a:pt x="1727" y="4038"/>
                  </a:cubicBezTo>
                  <a:cubicBezTo>
                    <a:pt x="1781" y="3942"/>
                    <a:pt x="1803" y="3831"/>
                    <a:pt x="1792" y="3720"/>
                  </a:cubicBezTo>
                  <a:cubicBezTo>
                    <a:pt x="1779" y="3595"/>
                    <a:pt x="1754" y="3470"/>
                    <a:pt x="1735" y="3345"/>
                  </a:cubicBezTo>
                  <a:cubicBezTo>
                    <a:pt x="1702" y="3149"/>
                    <a:pt x="1670" y="2951"/>
                    <a:pt x="1641" y="2754"/>
                  </a:cubicBezTo>
                  <a:cubicBezTo>
                    <a:pt x="1626" y="2636"/>
                    <a:pt x="1610" y="2515"/>
                    <a:pt x="1597" y="2395"/>
                  </a:cubicBezTo>
                  <a:cubicBezTo>
                    <a:pt x="1804" y="2246"/>
                    <a:pt x="2013" y="2102"/>
                    <a:pt x="2227" y="1961"/>
                  </a:cubicBezTo>
                  <a:cubicBezTo>
                    <a:pt x="2340" y="1889"/>
                    <a:pt x="2453" y="1817"/>
                    <a:pt x="2566" y="1745"/>
                  </a:cubicBezTo>
                  <a:cubicBezTo>
                    <a:pt x="2653" y="1689"/>
                    <a:pt x="2738" y="1631"/>
                    <a:pt x="2825" y="1575"/>
                  </a:cubicBezTo>
                  <a:cubicBezTo>
                    <a:pt x="2833" y="1599"/>
                    <a:pt x="2840" y="1621"/>
                    <a:pt x="2848" y="1645"/>
                  </a:cubicBezTo>
                  <a:cubicBezTo>
                    <a:pt x="2867" y="1726"/>
                    <a:pt x="2879" y="1806"/>
                    <a:pt x="2890" y="1887"/>
                  </a:cubicBezTo>
                  <a:cubicBezTo>
                    <a:pt x="2925" y="2166"/>
                    <a:pt x="2936" y="2447"/>
                    <a:pt x="2947" y="2729"/>
                  </a:cubicBezTo>
                  <a:cubicBezTo>
                    <a:pt x="2957" y="2949"/>
                    <a:pt x="2963" y="3171"/>
                    <a:pt x="2965" y="3391"/>
                  </a:cubicBezTo>
                  <a:lnTo>
                    <a:pt x="2965" y="3500"/>
                  </a:lnTo>
                  <a:cubicBezTo>
                    <a:pt x="2965" y="3532"/>
                    <a:pt x="2963" y="3562"/>
                    <a:pt x="2966" y="3593"/>
                  </a:cubicBezTo>
                  <a:cubicBezTo>
                    <a:pt x="2970" y="3635"/>
                    <a:pt x="2977" y="3676"/>
                    <a:pt x="2990" y="3715"/>
                  </a:cubicBezTo>
                  <a:cubicBezTo>
                    <a:pt x="3019" y="3796"/>
                    <a:pt x="3095" y="3846"/>
                    <a:pt x="3176" y="3846"/>
                  </a:cubicBezTo>
                  <a:cubicBezTo>
                    <a:pt x="3197" y="3846"/>
                    <a:pt x="3219" y="3843"/>
                    <a:pt x="3240" y="3836"/>
                  </a:cubicBezTo>
                  <a:cubicBezTo>
                    <a:pt x="3329" y="3806"/>
                    <a:pt x="3392" y="3704"/>
                    <a:pt x="3368" y="3611"/>
                  </a:cubicBezTo>
                  <a:cubicBezTo>
                    <a:pt x="3365" y="3601"/>
                    <a:pt x="3364" y="3592"/>
                    <a:pt x="3362" y="3582"/>
                  </a:cubicBezTo>
                  <a:cubicBezTo>
                    <a:pt x="3351" y="3473"/>
                    <a:pt x="3349" y="3362"/>
                    <a:pt x="3345" y="3252"/>
                  </a:cubicBezTo>
                  <a:cubicBezTo>
                    <a:pt x="3340" y="3147"/>
                    <a:pt x="3337" y="3043"/>
                    <a:pt x="3332" y="2938"/>
                  </a:cubicBezTo>
                  <a:cubicBezTo>
                    <a:pt x="3324" y="2745"/>
                    <a:pt x="3319" y="2550"/>
                    <a:pt x="3308" y="2356"/>
                  </a:cubicBezTo>
                  <a:cubicBezTo>
                    <a:pt x="3299" y="2177"/>
                    <a:pt x="3292" y="1996"/>
                    <a:pt x="3269" y="1817"/>
                  </a:cubicBezTo>
                  <a:cubicBezTo>
                    <a:pt x="3253" y="1684"/>
                    <a:pt x="3235" y="1545"/>
                    <a:pt x="3186" y="1420"/>
                  </a:cubicBezTo>
                  <a:cubicBezTo>
                    <a:pt x="3150" y="1322"/>
                    <a:pt x="3095" y="1225"/>
                    <a:pt x="3000" y="1173"/>
                  </a:cubicBezTo>
                  <a:cubicBezTo>
                    <a:pt x="2958" y="1150"/>
                    <a:pt x="2912" y="1138"/>
                    <a:pt x="2865" y="1138"/>
                  </a:cubicBezTo>
                  <a:cubicBezTo>
                    <a:pt x="2851" y="1138"/>
                    <a:pt x="2837" y="1139"/>
                    <a:pt x="2822" y="1141"/>
                  </a:cubicBezTo>
                  <a:cubicBezTo>
                    <a:pt x="2773" y="1149"/>
                    <a:pt x="2726" y="1168"/>
                    <a:pt x="2683" y="1197"/>
                  </a:cubicBezTo>
                  <a:cubicBezTo>
                    <a:pt x="2636" y="1225"/>
                    <a:pt x="2590" y="1257"/>
                    <a:pt x="2544" y="1290"/>
                  </a:cubicBezTo>
                  <a:cubicBezTo>
                    <a:pt x="2463" y="1347"/>
                    <a:pt x="2384" y="1404"/>
                    <a:pt x="2302" y="1460"/>
                  </a:cubicBezTo>
                  <a:cubicBezTo>
                    <a:pt x="2132" y="1575"/>
                    <a:pt x="1961" y="1684"/>
                    <a:pt x="1792" y="1798"/>
                  </a:cubicBezTo>
                  <a:cubicBezTo>
                    <a:pt x="1716" y="1849"/>
                    <a:pt x="1640" y="1901"/>
                    <a:pt x="1565" y="1953"/>
                  </a:cubicBezTo>
                  <a:cubicBezTo>
                    <a:pt x="1558" y="1839"/>
                    <a:pt x="1553" y="1727"/>
                    <a:pt x="1548" y="1613"/>
                  </a:cubicBezTo>
                  <a:cubicBezTo>
                    <a:pt x="1548" y="1517"/>
                    <a:pt x="1546" y="1420"/>
                    <a:pt x="1550" y="1323"/>
                  </a:cubicBezTo>
                  <a:cubicBezTo>
                    <a:pt x="1554" y="1216"/>
                    <a:pt x="1554" y="1107"/>
                    <a:pt x="1564" y="997"/>
                  </a:cubicBezTo>
                  <a:cubicBezTo>
                    <a:pt x="1575" y="879"/>
                    <a:pt x="1584" y="758"/>
                    <a:pt x="1594" y="640"/>
                  </a:cubicBezTo>
                  <a:cubicBezTo>
                    <a:pt x="1602" y="551"/>
                    <a:pt x="1614" y="464"/>
                    <a:pt x="1626" y="377"/>
                  </a:cubicBezTo>
                  <a:cubicBezTo>
                    <a:pt x="1638" y="298"/>
                    <a:pt x="1656" y="226"/>
                    <a:pt x="1629" y="147"/>
                  </a:cubicBezTo>
                  <a:cubicBezTo>
                    <a:pt x="1607" y="92"/>
                    <a:pt x="1565" y="48"/>
                    <a:pt x="1512" y="22"/>
                  </a:cubicBezTo>
                  <a:cubicBezTo>
                    <a:pt x="1483" y="7"/>
                    <a:pt x="1451" y="0"/>
                    <a:pt x="14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4" name="Google Shape;8134;p17"/>
            <p:cNvSpPr/>
            <p:nvPr/>
          </p:nvSpPr>
          <p:spPr>
            <a:xfrm>
              <a:off x="4188024" y="2396618"/>
              <a:ext cx="13165" cy="12818"/>
            </a:xfrm>
            <a:custGeom>
              <a:avLst/>
              <a:gdLst/>
              <a:ahLst/>
              <a:cxnLst/>
              <a:rect l="l" t="t" r="r" b="b"/>
              <a:pathLst>
                <a:path w="453" h="441" extrusionOk="0">
                  <a:moveTo>
                    <a:pt x="239" y="0"/>
                  </a:moveTo>
                  <a:cubicBezTo>
                    <a:pt x="120" y="0"/>
                    <a:pt x="14" y="83"/>
                    <a:pt x="6" y="208"/>
                  </a:cubicBezTo>
                  <a:cubicBezTo>
                    <a:pt x="0" y="322"/>
                    <a:pt x="93" y="440"/>
                    <a:pt x="214" y="440"/>
                  </a:cubicBezTo>
                  <a:cubicBezTo>
                    <a:pt x="332" y="440"/>
                    <a:pt x="439" y="358"/>
                    <a:pt x="445" y="233"/>
                  </a:cubicBezTo>
                  <a:cubicBezTo>
                    <a:pt x="453" y="119"/>
                    <a:pt x="359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5" name="Google Shape;8135;p17"/>
            <p:cNvSpPr/>
            <p:nvPr/>
          </p:nvSpPr>
          <p:spPr>
            <a:xfrm>
              <a:off x="4207758" y="2428907"/>
              <a:ext cx="59055" cy="94781"/>
            </a:xfrm>
            <a:custGeom>
              <a:avLst/>
              <a:gdLst/>
              <a:ahLst/>
              <a:cxnLst/>
              <a:rect l="l" t="t" r="r" b="b"/>
              <a:pathLst>
                <a:path w="2032" h="3261" extrusionOk="0">
                  <a:moveTo>
                    <a:pt x="964" y="1190"/>
                  </a:moveTo>
                  <a:cubicBezTo>
                    <a:pt x="964" y="1190"/>
                    <a:pt x="963" y="1191"/>
                    <a:pt x="963" y="1192"/>
                  </a:cubicBezTo>
                  <a:lnTo>
                    <a:pt x="963" y="1192"/>
                  </a:lnTo>
                  <a:cubicBezTo>
                    <a:pt x="963" y="1191"/>
                    <a:pt x="964" y="1190"/>
                    <a:pt x="964" y="1190"/>
                  </a:cubicBezTo>
                  <a:close/>
                  <a:moveTo>
                    <a:pt x="291" y="1"/>
                  </a:moveTo>
                  <a:cubicBezTo>
                    <a:pt x="208" y="1"/>
                    <a:pt x="126" y="53"/>
                    <a:pt x="100" y="137"/>
                  </a:cubicBezTo>
                  <a:cubicBezTo>
                    <a:pt x="0" y="457"/>
                    <a:pt x="30" y="799"/>
                    <a:pt x="56" y="1128"/>
                  </a:cubicBezTo>
                  <a:cubicBezTo>
                    <a:pt x="68" y="1292"/>
                    <a:pt x="84" y="1457"/>
                    <a:pt x="100" y="1623"/>
                  </a:cubicBezTo>
                  <a:cubicBezTo>
                    <a:pt x="127" y="1918"/>
                    <a:pt x="151" y="2214"/>
                    <a:pt x="155" y="2508"/>
                  </a:cubicBezTo>
                  <a:cubicBezTo>
                    <a:pt x="147" y="2581"/>
                    <a:pt x="141" y="2654"/>
                    <a:pt x="138" y="2727"/>
                  </a:cubicBezTo>
                  <a:cubicBezTo>
                    <a:pt x="133" y="2796"/>
                    <a:pt x="166" y="2863"/>
                    <a:pt x="225" y="2902"/>
                  </a:cubicBezTo>
                  <a:cubicBezTo>
                    <a:pt x="258" y="2926"/>
                    <a:pt x="297" y="2937"/>
                    <a:pt x="336" y="2937"/>
                  </a:cubicBezTo>
                  <a:cubicBezTo>
                    <a:pt x="367" y="2937"/>
                    <a:pt x="397" y="2930"/>
                    <a:pt x="424" y="2917"/>
                  </a:cubicBezTo>
                  <a:cubicBezTo>
                    <a:pt x="499" y="2880"/>
                    <a:pt x="548" y="2806"/>
                    <a:pt x="551" y="2723"/>
                  </a:cubicBezTo>
                  <a:cubicBezTo>
                    <a:pt x="554" y="2660"/>
                    <a:pt x="553" y="2595"/>
                    <a:pt x="546" y="2532"/>
                  </a:cubicBezTo>
                  <a:cubicBezTo>
                    <a:pt x="548" y="2518"/>
                    <a:pt x="549" y="2503"/>
                    <a:pt x="551" y="2491"/>
                  </a:cubicBezTo>
                  <a:cubicBezTo>
                    <a:pt x="573" y="2313"/>
                    <a:pt x="606" y="2139"/>
                    <a:pt x="651" y="1967"/>
                  </a:cubicBezTo>
                  <a:cubicBezTo>
                    <a:pt x="689" y="1834"/>
                    <a:pt x="732" y="1704"/>
                    <a:pt x="782" y="1574"/>
                  </a:cubicBezTo>
                  <a:cubicBezTo>
                    <a:pt x="833" y="1445"/>
                    <a:pt x="894" y="1319"/>
                    <a:pt x="960" y="1197"/>
                  </a:cubicBezTo>
                  <a:lnTo>
                    <a:pt x="960" y="1197"/>
                  </a:lnTo>
                  <a:cubicBezTo>
                    <a:pt x="980" y="1165"/>
                    <a:pt x="1000" y="1134"/>
                    <a:pt x="1023" y="1104"/>
                  </a:cubicBezTo>
                  <a:cubicBezTo>
                    <a:pt x="1037" y="1087"/>
                    <a:pt x="1053" y="1069"/>
                    <a:pt x="1067" y="1052"/>
                  </a:cubicBezTo>
                  <a:cubicBezTo>
                    <a:pt x="1072" y="1047"/>
                    <a:pt x="1077" y="1044"/>
                    <a:pt x="1081" y="1039"/>
                  </a:cubicBezTo>
                  <a:lnTo>
                    <a:pt x="1085" y="1038"/>
                  </a:lnTo>
                  <a:lnTo>
                    <a:pt x="1089" y="1041"/>
                  </a:lnTo>
                  <a:lnTo>
                    <a:pt x="1107" y="1052"/>
                  </a:lnTo>
                  <a:cubicBezTo>
                    <a:pt x="1111" y="1057"/>
                    <a:pt x="1116" y="1063"/>
                    <a:pt x="1122" y="1068"/>
                  </a:cubicBezTo>
                  <a:cubicBezTo>
                    <a:pt x="1137" y="1083"/>
                    <a:pt x="1153" y="1099"/>
                    <a:pt x="1165" y="1118"/>
                  </a:cubicBezTo>
                  <a:cubicBezTo>
                    <a:pt x="1178" y="1136"/>
                    <a:pt x="1191" y="1155"/>
                    <a:pt x="1202" y="1174"/>
                  </a:cubicBezTo>
                  <a:cubicBezTo>
                    <a:pt x="1232" y="1227"/>
                    <a:pt x="1260" y="1283"/>
                    <a:pt x="1284" y="1340"/>
                  </a:cubicBezTo>
                  <a:cubicBezTo>
                    <a:pt x="1317" y="1422"/>
                    <a:pt x="1346" y="1506"/>
                    <a:pt x="1371" y="1590"/>
                  </a:cubicBezTo>
                  <a:cubicBezTo>
                    <a:pt x="1409" y="1729"/>
                    <a:pt x="1438" y="1870"/>
                    <a:pt x="1461" y="2013"/>
                  </a:cubicBezTo>
                  <a:cubicBezTo>
                    <a:pt x="1463" y="2024"/>
                    <a:pt x="1464" y="2035"/>
                    <a:pt x="1466" y="2046"/>
                  </a:cubicBezTo>
                  <a:cubicBezTo>
                    <a:pt x="1466" y="2051"/>
                    <a:pt x="1468" y="2055"/>
                    <a:pt x="1468" y="2060"/>
                  </a:cubicBezTo>
                  <a:cubicBezTo>
                    <a:pt x="1477" y="2128"/>
                    <a:pt x="1487" y="2196"/>
                    <a:pt x="1496" y="2264"/>
                  </a:cubicBezTo>
                  <a:cubicBezTo>
                    <a:pt x="1529" y="2497"/>
                    <a:pt x="1537" y="2733"/>
                    <a:pt x="1544" y="2967"/>
                  </a:cubicBezTo>
                  <a:cubicBezTo>
                    <a:pt x="1542" y="3024"/>
                    <a:pt x="1542" y="3081"/>
                    <a:pt x="1567" y="3133"/>
                  </a:cubicBezTo>
                  <a:cubicBezTo>
                    <a:pt x="1594" y="3184"/>
                    <a:pt x="1639" y="3224"/>
                    <a:pt x="1692" y="3244"/>
                  </a:cubicBezTo>
                  <a:cubicBezTo>
                    <a:pt x="1719" y="3255"/>
                    <a:pt x="1746" y="3260"/>
                    <a:pt x="1773" y="3260"/>
                  </a:cubicBezTo>
                  <a:cubicBezTo>
                    <a:pt x="1776" y="3260"/>
                    <a:pt x="1778" y="3260"/>
                    <a:pt x="1781" y="3260"/>
                  </a:cubicBezTo>
                  <a:cubicBezTo>
                    <a:pt x="1808" y="3260"/>
                    <a:pt x="1835" y="3253"/>
                    <a:pt x="1859" y="3241"/>
                  </a:cubicBezTo>
                  <a:cubicBezTo>
                    <a:pt x="1900" y="3219"/>
                    <a:pt x="1935" y="3189"/>
                    <a:pt x="1961" y="3152"/>
                  </a:cubicBezTo>
                  <a:cubicBezTo>
                    <a:pt x="2031" y="3072"/>
                    <a:pt x="2023" y="2950"/>
                    <a:pt x="1944" y="2877"/>
                  </a:cubicBezTo>
                  <a:lnTo>
                    <a:pt x="1936" y="2871"/>
                  </a:lnTo>
                  <a:cubicBezTo>
                    <a:pt x="1931" y="2784"/>
                    <a:pt x="1923" y="2698"/>
                    <a:pt x="1917" y="2613"/>
                  </a:cubicBezTo>
                  <a:cubicBezTo>
                    <a:pt x="1904" y="2483"/>
                    <a:pt x="1895" y="2353"/>
                    <a:pt x="1878" y="2225"/>
                  </a:cubicBezTo>
                  <a:cubicBezTo>
                    <a:pt x="1878" y="2224"/>
                    <a:pt x="1878" y="2224"/>
                    <a:pt x="1878" y="2223"/>
                  </a:cubicBezTo>
                  <a:lnTo>
                    <a:pt x="1874" y="2203"/>
                  </a:lnTo>
                  <a:lnTo>
                    <a:pt x="1876" y="2218"/>
                  </a:lnTo>
                  <a:cubicBezTo>
                    <a:pt x="1870" y="2169"/>
                    <a:pt x="1863" y="2122"/>
                    <a:pt x="1857" y="2073"/>
                  </a:cubicBezTo>
                  <a:cubicBezTo>
                    <a:pt x="1855" y="2068"/>
                    <a:pt x="1854" y="2065"/>
                    <a:pt x="1854" y="2060"/>
                  </a:cubicBezTo>
                  <a:cubicBezTo>
                    <a:pt x="1854" y="2049"/>
                    <a:pt x="1852" y="2038"/>
                    <a:pt x="1851" y="2027"/>
                  </a:cubicBezTo>
                  <a:cubicBezTo>
                    <a:pt x="1849" y="2021"/>
                    <a:pt x="1848" y="2014"/>
                    <a:pt x="1848" y="2008"/>
                  </a:cubicBezTo>
                  <a:cubicBezTo>
                    <a:pt x="1846" y="1984"/>
                    <a:pt x="1841" y="1962"/>
                    <a:pt x="1838" y="1938"/>
                  </a:cubicBezTo>
                  <a:lnTo>
                    <a:pt x="1838" y="1938"/>
                  </a:lnTo>
                  <a:cubicBezTo>
                    <a:pt x="1838" y="1939"/>
                    <a:pt x="1838" y="1940"/>
                    <a:pt x="1838" y="1941"/>
                  </a:cubicBezTo>
                  <a:lnTo>
                    <a:pt x="1838" y="1941"/>
                  </a:lnTo>
                  <a:cubicBezTo>
                    <a:pt x="1809" y="1738"/>
                    <a:pt x="1763" y="1540"/>
                    <a:pt x="1699" y="1346"/>
                  </a:cubicBezTo>
                  <a:cubicBezTo>
                    <a:pt x="1640" y="1175"/>
                    <a:pt x="1570" y="993"/>
                    <a:pt x="1452" y="854"/>
                  </a:cubicBezTo>
                  <a:cubicBezTo>
                    <a:pt x="1395" y="778"/>
                    <a:pt x="1319" y="718"/>
                    <a:pt x="1233" y="678"/>
                  </a:cubicBezTo>
                  <a:cubicBezTo>
                    <a:pt x="1186" y="658"/>
                    <a:pt x="1135" y="647"/>
                    <a:pt x="1084" y="647"/>
                  </a:cubicBezTo>
                  <a:cubicBezTo>
                    <a:pt x="1056" y="647"/>
                    <a:pt x="1029" y="650"/>
                    <a:pt x="1002" y="656"/>
                  </a:cubicBezTo>
                  <a:cubicBezTo>
                    <a:pt x="841" y="689"/>
                    <a:pt x="728" y="849"/>
                    <a:pt x="651" y="982"/>
                  </a:cubicBezTo>
                  <a:cubicBezTo>
                    <a:pt x="580" y="1110"/>
                    <a:pt x="515" y="1243"/>
                    <a:pt x="459" y="1379"/>
                  </a:cubicBezTo>
                  <a:cubicBezTo>
                    <a:pt x="440" y="1171"/>
                    <a:pt x="424" y="960"/>
                    <a:pt x="421" y="749"/>
                  </a:cubicBezTo>
                  <a:lnTo>
                    <a:pt x="421" y="765"/>
                  </a:lnTo>
                  <a:cubicBezTo>
                    <a:pt x="420" y="658"/>
                    <a:pt x="426" y="552"/>
                    <a:pt x="437" y="444"/>
                  </a:cubicBezTo>
                  <a:lnTo>
                    <a:pt x="437" y="444"/>
                  </a:lnTo>
                  <a:cubicBezTo>
                    <a:pt x="437" y="453"/>
                    <a:pt x="435" y="461"/>
                    <a:pt x="435" y="471"/>
                  </a:cubicBezTo>
                  <a:cubicBezTo>
                    <a:pt x="442" y="417"/>
                    <a:pt x="453" y="363"/>
                    <a:pt x="466" y="311"/>
                  </a:cubicBezTo>
                  <a:cubicBezTo>
                    <a:pt x="470" y="297"/>
                    <a:pt x="477" y="282"/>
                    <a:pt x="481" y="267"/>
                  </a:cubicBezTo>
                  <a:cubicBezTo>
                    <a:pt x="516" y="162"/>
                    <a:pt x="461" y="48"/>
                    <a:pt x="356" y="12"/>
                  </a:cubicBezTo>
                  <a:cubicBezTo>
                    <a:pt x="335" y="4"/>
                    <a:pt x="313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6" name="Google Shape;8136;p17"/>
            <p:cNvSpPr/>
            <p:nvPr/>
          </p:nvSpPr>
          <p:spPr>
            <a:xfrm>
              <a:off x="4276494" y="2433267"/>
              <a:ext cx="39845" cy="69204"/>
            </a:xfrm>
            <a:custGeom>
              <a:avLst/>
              <a:gdLst/>
              <a:ahLst/>
              <a:cxnLst/>
              <a:rect l="l" t="t" r="r" b="b"/>
              <a:pathLst>
                <a:path w="1371" h="2381" extrusionOk="0">
                  <a:moveTo>
                    <a:pt x="518" y="691"/>
                  </a:moveTo>
                  <a:lnTo>
                    <a:pt x="518" y="691"/>
                  </a:lnTo>
                  <a:cubicBezTo>
                    <a:pt x="519" y="695"/>
                    <a:pt x="521" y="699"/>
                    <a:pt x="522" y="702"/>
                  </a:cubicBezTo>
                  <a:lnTo>
                    <a:pt x="522" y="702"/>
                  </a:lnTo>
                  <a:cubicBezTo>
                    <a:pt x="521" y="699"/>
                    <a:pt x="520" y="695"/>
                    <a:pt x="518" y="691"/>
                  </a:cubicBezTo>
                  <a:close/>
                  <a:moveTo>
                    <a:pt x="274" y="1"/>
                  </a:moveTo>
                  <a:cubicBezTo>
                    <a:pt x="192" y="1"/>
                    <a:pt x="114" y="42"/>
                    <a:pt x="67" y="109"/>
                  </a:cubicBezTo>
                  <a:cubicBezTo>
                    <a:pt x="6" y="197"/>
                    <a:pt x="0" y="316"/>
                    <a:pt x="21" y="417"/>
                  </a:cubicBezTo>
                  <a:cubicBezTo>
                    <a:pt x="41" y="531"/>
                    <a:pt x="75" y="642"/>
                    <a:pt x="119" y="748"/>
                  </a:cubicBezTo>
                  <a:cubicBezTo>
                    <a:pt x="208" y="959"/>
                    <a:pt x="309" y="1163"/>
                    <a:pt x="424" y="1361"/>
                  </a:cubicBezTo>
                  <a:cubicBezTo>
                    <a:pt x="510" y="1516"/>
                    <a:pt x="602" y="1668"/>
                    <a:pt x="693" y="1820"/>
                  </a:cubicBezTo>
                  <a:cubicBezTo>
                    <a:pt x="790" y="1980"/>
                    <a:pt x="887" y="2140"/>
                    <a:pt x="988" y="2295"/>
                  </a:cubicBezTo>
                  <a:cubicBezTo>
                    <a:pt x="1026" y="2349"/>
                    <a:pt x="1086" y="2380"/>
                    <a:pt x="1151" y="2380"/>
                  </a:cubicBezTo>
                  <a:cubicBezTo>
                    <a:pt x="1189" y="2380"/>
                    <a:pt x="1227" y="2369"/>
                    <a:pt x="1259" y="2347"/>
                  </a:cubicBezTo>
                  <a:cubicBezTo>
                    <a:pt x="1347" y="2287"/>
                    <a:pt x="1371" y="2167"/>
                    <a:pt x="1312" y="2078"/>
                  </a:cubicBezTo>
                  <a:cubicBezTo>
                    <a:pt x="1167" y="1864"/>
                    <a:pt x="1032" y="1643"/>
                    <a:pt x="902" y="1419"/>
                  </a:cubicBezTo>
                  <a:lnTo>
                    <a:pt x="902" y="1419"/>
                  </a:lnTo>
                  <a:lnTo>
                    <a:pt x="915" y="1442"/>
                  </a:lnTo>
                  <a:lnTo>
                    <a:pt x="915" y="1442"/>
                  </a:lnTo>
                  <a:lnTo>
                    <a:pt x="800" y="1245"/>
                  </a:lnTo>
                  <a:cubicBezTo>
                    <a:pt x="798" y="1239"/>
                    <a:pt x="795" y="1234"/>
                    <a:pt x="792" y="1229"/>
                  </a:cubicBezTo>
                  <a:cubicBezTo>
                    <a:pt x="697" y="1057"/>
                    <a:pt x="601" y="885"/>
                    <a:pt x="522" y="702"/>
                  </a:cubicBezTo>
                  <a:lnTo>
                    <a:pt x="522" y="702"/>
                  </a:lnTo>
                  <a:cubicBezTo>
                    <a:pt x="523" y="704"/>
                    <a:pt x="524" y="705"/>
                    <a:pt x="524" y="707"/>
                  </a:cubicBezTo>
                  <a:cubicBezTo>
                    <a:pt x="491" y="626"/>
                    <a:pt x="461" y="547"/>
                    <a:pt x="435" y="465"/>
                  </a:cubicBezTo>
                  <a:lnTo>
                    <a:pt x="435" y="460"/>
                  </a:lnTo>
                  <a:cubicBezTo>
                    <a:pt x="597" y="413"/>
                    <a:pt x="632" y="197"/>
                    <a:pt x="491" y="102"/>
                  </a:cubicBezTo>
                  <a:cubicBezTo>
                    <a:pt x="428" y="58"/>
                    <a:pt x="363" y="6"/>
                    <a:pt x="283" y="1"/>
                  </a:cubicBezTo>
                  <a:cubicBezTo>
                    <a:pt x="280" y="1"/>
                    <a:pt x="277" y="1"/>
                    <a:pt x="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7" name="Google Shape;8137;p17"/>
            <p:cNvSpPr/>
            <p:nvPr/>
          </p:nvSpPr>
          <p:spPr>
            <a:xfrm>
              <a:off x="4288904" y="2429838"/>
              <a:ext cx="54143" cy="93241"/>
            </a:xfrm>
            <a:custGeom>
              <a:avLst/>
              <a:gdLst/>
              <a:ahLst/>
              <a:cxnLst/>
              <a:rect l="l" t="t" r="r" b="b"/>
              <a:pathLst>
                <a:path w="1863" h="3208" extrusionOk="0">
                  <a:moveTo>
                    <a:pt x="479" y="2788"/>
                  </a:moveTo>
                  <a:lnTo>
                    <a:pt x="479" y="2788"/>
                  </a:lnTo>
                  <a:cubicBezTo>
                    <a:pt x="478" y="2789"/>
                    <a:pt x="478" y="2789"/>
                    <a:pt x="478" y="2790"/>
                  </a:cubicBezTo>
                  <a:lnTo>
                    <a:pt x="478" y="2790"/>
                  </a:lnTo>
                  <a:cubicBezTo>
                    <a:pt x="478" y="2789"/>
                    <a:pt x="479" y="2789"/>
                    <a:pt x="479" y="2788"/>
                  </a:cubicBezTo>
                  <a:close/>
                  <a:moveTo>
                    <a:pt x="1548" y="0"/>
                  </a:moveTo>
                  <a:cubicBezTo>
                    <a:pt x="1436" y="0"/>
                    <a:pt x="1322" y="69"/>
                    <a:pt x="1245" y="144"/>
                  </a:cubicBezTo>
                  <a:cubicBezTo>
                    <a:pt x="1159" y="230"/>
                    <a:pt x="1082" y="323"/>
                    <a:pt x="1017" y="426"/>
                  </a:cubicBezTo>
                  <a:cubicBezTo>
                    <a:pt x="885" y="634"/>
                    <a:pt x="771" y="852"/>
                    <a:pt x="678" y="1080"/>
                  </a:cubicBezTo>
                  <a:cubicBezTo>
                    <a:pt x="627" y="1202"/>
                    <a:pt x="577" y="1325"/>
                    <a:pt x="526" y="1447"/>
                  </a:cubicBezTo>
                  <a:cubicBezTo>
                    <a:pt x="491" y="1534"/>
                    <a:pt x="463" y="1623"/>
                    <a:pt x="431" y="1713"/>
                  </a:cubicBezTo>
                  <a:cubicBezTo>
                    <a:pt x="287" y="2120"/>
                    <a:pt x="160" y="2535"/>
                    <a:pt x="37" y="2951"/>
                  </a:cubicBezTo>
                  <a:cubicBezTo>
                    <a:pt x="1" y="3062"/>
                    <a:pt x="69" y="3181"/>
                    <a:pt x="183" y="3204"/>
                  </a:cubicBezTo>
                  <a:cubicBezTo>
                    <a:pt x="195" y="3207"/>
                    <a:pt x="208" y="3207"/>
                    <a:pt x="221" y="3207"/>
                  </a:cubicBezTo>
                  <a:cubicBezTo>
                    <a:pt x="314" y="3206"/>
                    <a:pt x="393" y="3141"/>
                    <a:pt x="412" y="3051"/>
                  </a:cubicBezTo>
                  <a:cubicBezTo>
                    <a:pt x="433" y="2963"/>
                    <a:pt x="455" y="2876"/>
                    <a:pt x="478" y="2790"/>
                  </a:cubicBezTo>
                  <a:lnTo>
                    <a:pt x="478" y="2790"/>
                  </a:lnTo>
                  <a:cubicBezTo>
                    <a:pt x="478" y="2790"/>
                    <a:pt x="478" y="2791"/>
                    <a:pt x="477" y="2791"/>
                  </a:cubicBezTo>
                  <a:lnTo>
                    <a:pt x="477" y="2791"/>
                  </a:lnTo>
                  <a:cubicBezTo>
                    <a:pt x="530" y="2600"/>
                    <a:pt x="586" y="2411"/>
                    <a:pt x="648" y="2223"/>
                  </a:cubicBezTo>
                  <a:cubicBezTo>
                    <a:pt x="714" y="2015"/>
                    <a:pt x="789" y="1813"/>
                    <a:pt x="862" y="1610"/>
                  </a:cubicBezTo>
                  <a:lnTo>
                    <a:pt x="862" y="1610"/>
                  </a:lnTo>
                  <a:cubicBezTo>
                    <a:pt x="861" y="1611"/>
                    <a:pt x="861" y="1612"/>
                    <a:pt x="861" y="1612"/>
                  </a:cubicBezTo>
                  <a:lnTo>
                    <a:pt x="861" y="1612"/>
                  </a:lnTo>
                  <a:cubicBezTo>
                    <a:pt x="918" y="1477"/>
                    <a:pt x="975" y="1342"/>
                    <a:pt x="1033" y="1207"/>
                  </a:cubicBezTo>
                  <a:lnTo>
                    <a:pt x="1033" y="1207"/>
                  </a:lnTo>
                  <a:cubicBezTo>
                    <a:pt x="1032" y="1207"/>
                    <a:pt x="1032" y="1207"/>
                    <a:pt x="1032" y="1207"/>
                  </a:cubicBezTo>
                  <a:lnTo>
                    <a:pt x="1032" y="1207"/>
                  </a:lnTo>
                  <a:cubicBezTo>
                    <a:pt x="1033" y="1205"/>
                    <a:pt x="1034" y="1202"/>
                    <a:pt x="1036" y="1199"/>
                  </a:cubicBezTo>
                  <a:cubicBezTo>
                    <a:pt x="1037" y="1195"/>
                    <a:pt x="1039" y="1191"/>
                    <a:pt x="1041" y="1188"/>
                  </a:cubicBezTo>
                  <a:lnTo>
                    <a:pt x="1041" y="1188"/>
                  </a:lnTo>
                  <a:lnTo>
                    <a:pt x="1039" y="1191"/>
                  </a:lnTo>
                  <a:cubicBezTo>
                    <a:pt x="1102" y="1050"/>
                    <a:pt x="1172" y="914"/>
                    <a:pt x="1251" y="781"/>
                  </a:cubicBezTo>
                  <a:lnTo>
                    <a:pt x="1251" y="781"/>
                  </a:lnTo>
                  <a:lnTo>
                    <a:pt x="1250" y="784"/>
                  </a:lnTo>
                  <a:cubicBezTo>
                    <a:pt x="1294" y="708"/>
                    <a:pt x="1343" y="634"/>
                    <a:pt x="1395" y="562"/>
                  </a:cubicBezTo>
                  <a:lnTo>
                    <a:pt x="1395" y="562"/>
                  </a:lnTo>
                  <a:lnTo>
                    <a:pt x="1379" y="581"/>
                  </a:lnTo>
                  <a:cubicBezTo>
                    <a:pt x="1416" y="535"/>
                    <a:pt x="1454" y="489"/>
                    <a:pt x="1495" y="447"/>
                  </a:cubicBezTo>
                  <a:cubicBezTo>
                    <a:pt x="1500" y="442"/>
                    <a:pt x="1504" y="437"/>
                    <a:pt x="1511" y="432"/>
                  </a:cubicBezTo>
                  <a:cubicBezTo>
                    <a:pt x="1547" y="468"/>
                    <a:pt x="1595" y="486"/>
                    <a:pt x="1645" y="486"/>
                  </a:cubicBezTo>
                  <a:cubicBezTo>
                    <a:pt x="1667" y="486"/>
                    <a:pt x="1689" y="482"/>
                    <a:pt x="1710" y="475"/>
                  </a:cubicBezTo>
                  <a:cubicBezTo>
                    <a:pt x="1816" y="439"/>
                    <a:pt x="1862" y="326"/>
                    <a:pt x="1832" y="222"/>
                  </a:cubicBezTo>
                  <a:cubicBezTo>
                    <a:pt x="1815" y="162"/>
                    <a:pt x="1783" y="108"/>
                    <a:pt x="1737" y="64"/>
                  </a:cubicBezTo>
                  <a:cubicBezTo>
                    <a:pt x="1691" y="21"/>
                    <a:pt x="1617" y="2"/>
                    <a:pt x="1555" y="0"/>
                  </a:cubicBezTo>
                  <a:cubicBezTo>
                    <a:pt x="1553" y="0"/>
                    <a:pt x="1550" y="0"/>
                    <a:pt x="1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8" name="Google Shape;8138;p17"/>
            <p:cNvSpPr/>
            <p:nvPr/>
          </p:nvSpPr>
          <p:spPr>
            <a:xfrm>
              <a:off x="4124810" y="2007890"/>
              <a:ext cx="136710" cy="107279"/>
            </a:xfrm>
            <a:custGeom>
              <a:avLst/>
              <a:gdLst/>
              <a:ahLst/>
              <a:cxnLst/>
              <a:rect l="l" t="t" r="r" b="b"/>
              <a:pathLst>
                <a:path w="4704" h="3691" extrusionOk="0">
                  <a:moveTo>
                    <a:pt x="3808" y="711"/>
                  </a:moveTo>
                  <a:cubicBezTo>
                    <a:pt x="3812" y="711"/>
                    <a:pt x="3815" y="711"/>
                    <a:pt x="3818" y="711"/>
                  </a:cubicBezTo>
                  <a:cubicBezTo>
                    <a:pt x="3844" y="711"/>
                    <a:pt x="3867" y="711"/>
                    <a:pt x="3891" y="716"/>
                  </a:cubicBezTo>
                  <a:cubicBezTo>
                    <a:pt x="3915" y="719"/>
                    <a:pt x="3937" y="724"/>
                    <a:pt x="3961" y="729"/>
                  </a:cubicBezTo>
                  <a:cubicBezTo>
                    <a:pt x="3970" y="732"/>
                    <a:pt x="3981" y="737"/>
                    <a:pt x="3991" y="740"/>
                  </a:cubicBezTo>
                  <a:cubicBezTo>
                    <a:pt x="4007" y="746"/>
                    <a:pt x="4022" y="754"/>
                    <a:pt x="4038" y="762"/>
                  </a:cubicBezTo>
                  <a:cubicBezTo>
                    <a:pt x="4049" y="770"/>
                    <a:pt x="4059" y="776"/>
                    <a:pt x="4070" y="784"/>
                  </a:cubicBezTo>
                  <a:lnTo>
                    <a:pt x="4081" y="794"/>
                  </a:lnTo>
                  <a:cubicBezTo>
                    <a:pt x="4108" y="824"/>
                    <a:pt x="4135" y="856"/>
                    <a:pt x="4160" y="889"/>
                  </a:cubicBezTo>
                  <a:cubicBezTo>
                    <a:pt x="4181" y="919"/>
                    <a:pt x="4201" y="947"/>
                    <a:pt x="4220" y="977"/>
                  </a:cubicBezTo>
                  <a:cubicBezTo>
                    <a:pt x="4241" y="1014"/>
                    <a:pt x="4260" y="1052"/>
                    <a:pt x="4276" y="1090"/>
                  </a:cubicBezTo>
                  <a:cubicBezTo>
                    <a:pt x="4285" y="1112"/>
                    <a:pt x="4292" y="1134"/>
                    <a:pt x="4299" y="1156"/>
                  </a:cubicBezTo>
                  <a:cubicBezTo>
                    <a:pt x="4304" y="1180"/>
                    <a:pt x="4309" y="1204"/>
                    <a:pt x="4312" y="1226"/>
                  </a:cubicBezTo>
                  <a:cubicBezTo>
                    <a:pt x="4316" y="1261"/>
                    <a:pt x="4318" y="1294"/>
                    <a:pt x="4318" y="1329"/>
                  </a:cubicBezTo>
                  <a:lnTo>
                    <a:pt x="4318" y="1329"/>
                  </a:lnTo>
                  <a:cubicBezTo>
                    <a:pt x="4318" y="1356"/>
                    <a:pt x="4317" y="1384"/>
                    <a:pt x="4314" y="1411"/>
                  </a:cubicBezTo>
                  <a:cubicBezTo>
                    <a:pt x="4307" y="1467"/>
                    <a:pt x="4296" y="1522"/>
                    <a:pt x="4282" y="1577"/>
                  </a:cubicBezTo>
                  <a:cubicBezTo>
                    <a:pt x="4258" y="1661"/>
                    <a:pt x="4231" y="1744"/>
                    <a:pt x="4198" y="1824"/>
                  </a:cubicBezTo>
                  <a:cubicBezTo>
                    <a:pt x="4163" y="1905"/>
                    <a:pt x="4124" y="1986"/>
                    <a:pt x="4079" y="2063"/>
                  </a:cubicBezTo>
                  <a:cubicBezTo>
                    <a:pt x="4032" y="2139"/>
                    <a:pt x="3981" y="2212"/>
                    <a:pt x="3926" y="2282"/>
                  </a:cubicBezTo>
                  <a:cubicBezTo>
                    <a:pt x="3845" y="2385"/>
                    <a:pt x="3758" y="2481"/>
                    <a:pt x="3666" y="2573"/>
                  </a:cubicBezTo>
                  <a:cubicBezTo>
                    <a:pt x="3622" y="2616"/>
                    <a:pt x="3576" y="2657"/>
                    <a:pt x="3529" y="2695"/>
                  </a:cubicBezTo>
                  <a:cubicBezTo>
                    <a:pt x="3487" y="2725"/>
                    <a:pt x="3446" y="2755"/>
                    <a:pt x="3402" y="2782"/>
                  </a:cubicBezTo>
                  <a:cubicBezTo>
                    <a:pt x="3372" y="2798"/>
                    <a:pt x="3342" y="2812"/>
                    <a:pt x="3310" y="2826"/>
                  </a:cubicBezTo>
                  <a:cubicBezTo>
                    <a:pt x="3285" y="2836"/>
                    <a:pt x="3259" y="2845"/>
                    <a:pt x="3234" y="2853"/>
                  </a:cubicBezTo>
                  <a:cubicBezTo>
                    <a:pt x="3213" y="2858"/>
                    <a:pt x="3193" y="2864"/>
                    <a:pt x="3172" y="2866"/>
                  </a:cubicBezTo>
                  <a:cubicBezTo>
                    <a:pt x="3152" y="2868"/>
                    <a:pt x="3131" y="2869"/>
                    <a:pt x="3111" y="2869"/>
                  </a:cubicBezTo>
                  <a:cubicBezTo>
                    <a:pt x="3095" y="2869"/>
                    <a:pt x="3077" y="2869"/>
                    <a:pt x="3058" y="2866"/>
                  </a:cubicBezTo>
                  <a:cubicBezTo>
                    <a:pt x="3046" y="2864"/>
                    <a:pt x="3033" y="2861"/>
                    <a:pt x="3019" y="2858"/>
                  </a:cubicBezTo>
                  <a:lnTo>
                    <a:pt x="3019" y="2858"/>
                  </a:lnTo>
                  <a:lnTo>
                    <a:pt x="3044" y="2864"/>
                  </a:lnTo>
                  <a:cubicBezTo>
                    <a:pt x="3028" y="2861"/>
                    <a:pt x="3011" y="2856"/>
                    <a:pt x="2995" y="2850"/>
                  </a:cubicBezTo>
                  <a:cubicBezTo>
                    <a:pt x="2973" y="2841"/>
                    <a:pt x="2952" y="2830"/>
                    <a:pt x="2932" y="2817"/>
                  </a:cubicBezTo>
                  <a:cubicBezTo>
                    <a:pt x="2922" y="2812"/>
                    <a:pt x="2914" y="2807"/>
                    <a:pt x="2906" y="2801"/>
                  </a:cubicBezTo>
                  <a:cubicBezTo>
                    <a:pt x="2891" y="2788"/>
                    <a:pt x="2876" y="2779"/>
                    <a:pt x="2860" y="2761"/>
                  </a:cubicBezTo>
                  <a:cubicBezTo>
                    <a:pt x="2846" y="2746"/>
                    <a:pt x="2829" y="2727"/>
                    <a:pt x="2816" y="2711"/>
                  </a:cubicBezTo>
                  <a:cubicBezTo>
                    <a:pt x="2805" y="2693"/>
                    <a:pt x="2792" y="2678"/>
                    <a:pt x="2783" y="2659"/>
                  </a:cubicBezTo>
                  <a:cubicBezTo>
                    <a:pt x="2773" y="2640"/>
                    <a:pt x="2762" y="2622"/>
                    <a:pt x="2754" y="2602"/>
                  </a:cubicBezTo>
                  <a:cubicBezTo>
                    <a:pt x="2748" y="2581"/>
                    <a:pt x="2740" y="2560"/>
                    <a:pt x="2734" y="2540"/>
                  </a:cubicBezTo>
                  <a:cubicBezTo>
                    <a:pt x="2728" y="2507"/>
                    <a:pt x="2720" y="2475"/>
                    <a:pt x="2715" y="2440"/>
                  </a:cubicBezTo>
                  <a:cubicBezTo>
                    <a:pt x="2710" y="2401"/>
                    <a:pt x="2707" y="2361"/>
                    <a:pt x="2705" y="2320"/>
                  </a:cubicBezTo>
                  <a:cubicBezTo>
                    <a:pt x="2707" y="2263"/>
                    <a:pt x="2712" y="2206"/>
                    <a:pt x="2718" y="2149"/>
                  </a:cubicBezTo>
                  <a:cubicBezTo>
                    <a:pt x="2723" y="2114"/>
                    <a:pt x="2729" y="2079"/>
                    <a:pt x="2735" y="2044"/>
                  </a:cubicBezTo>
                  <a:cubicBezTo>
                    <a:pt x="2743" y="2046"/>
                    <a:pt x="2750" y="2048"/>
                    <a:pt x="2756" y="2049"/>
                  </a:cubicBezTo>
                  <a:cubicBezTo>
                    <a:pt x="2768" y="2051"/>
                    <a:pt x="2779" y="2052"/>
                    <a:pt x="2790" y="2052"/>
                  </a:cubicBezTo>
                  <a:cubicBezTo>
                    <a:pt x="2875" y="2052"/>
                    <a:pt x="2952" y="1992"/>
                    <a:pt x="2970" y="1905"/>
                  </a:cubicBezTo>
                  <a:cubicBezTo>
                    <a:pt x="2989" y="1816"/>
                    <a:pt x="3008" y="1726"/>
                    <a:pt x="3030" y="1638"/>
                  </a:cubicBezTo>
                  <a:cubicBezTo>
                    <a:pt x="3054" y="1557"/>
                    <a:pt x="3082" y="1478"/>
                    <a:pt x="3114" y="1399"/>
                  </a:cubicBezTo>
                  <a:cubicBezTo>
                    <a:pt x="3158" y="1297"/>
                    <a:pt x="3209" y="1199"/>
                    <a:pt x="3264" y="1102"/>
                  </a:cubicBezTo>
                  <a:cubicBezTo>
                    <a:pt x="3294" y="1052"/>
                    <a:pt x="3327" y="1004"/>
                    <a:pt x="3362" y="957"/>
                  </a:cubicBezTo>
                  <a:cubicBezTo>
                    <a:pt x="3386" y="930"/>
                    <a:pt x="3408" y="905"/>
                    <a:pt x="3432" y="879"/>
                  </a:cubicBezTo>
                  <a:cubicBezTo>
                    <a:pt x="3453" y="862"/>
                    <a:pt x="3472" y="843"/>
                    <a:pt x="3492" y="827"/>
                  </a:cubicBezTo>
                  <a:cubicBezTo>
                    <a:pt x="3510" y="814"/>
                    <a:pt x="3527" y="802"/>
                    <a:pt x="3546" y="791"/>
                  </a:cubicBezTo>
                  <a:cubicBezTo>
                    <a:pt x="3573" y="775"/>
                    <a:pt x="3601" y="762"/>
                    <a:pt x="3630" y="749"/>
                  </a:cubicBezTo>
                  <a:cubicBezTo>
                    <a:pt x="3652" y="740"/>
                    <a:pt x="3676" y="732"/>
                    <a:pt x="3699" y="726"/>
                  </a:cubicBezTo>
                  <a:cubicBezTo>
                    <a:pt x="3714" y="723"/>
                    <a:pt x="3728" y="719"/>
                    <a:pt x="3744" y="716"/>
                  </a:cubicBezTo>
                  <a:cubicBezTo>
                    <a:pt x="3766" y="715"/>
                    <a:pt x="3787" y="711"/>
                    <a:pt x="3808" y="711"/>
                  </a:cubicBezTo>
                  <a:close/>
                  <a:moveTo>
                    <a:pt x="477" y="2925"/>
                  </a:moveTo>
                  <a:lnTo>
                    <a:pt x="477" y="2925"/>
                  </a:lnTo>
                  <a:cubicBezTo>
                    <a:pt x="477" y="2926"/>
                    <a:pt x="478" y="2927"/>
                    <a:pt x="478" y="2928"/>
                  </a:cubicBezTo>
                  <a:lnTo>
                    <a:pt x="478" y="2928"/>
                  </a:lnTo>
                  <a:cubicBezTo>
                    <a:pt x="478" y="2927"/>
                    <a:pt x="477" y="2926"/>
                    <a:pt x="477" y="2925"/>
                  </a:cubicBezTo>
                  <a:close/>
                  <a:moveTo>
                    <a:pt x="483" y="2940"/>
                  </a:moveTo>
                  <a:lnTo>
                    <a:pt x="483" y="2940"/>
                  </a:lnTo>
                  <a:cubicBezTo>
                    <a:pt x="484" y="2942"/>
                    <a:pt x="485" y="2944"/>
                    <a:pt x="486" y="2947"/>
                  </a:cubicBezTo>
                  <a:lnTo>
                    <a:pt x="483" y="2940"/>
                  </a:lnTo>
                  <a:close/>
                  <a:moveTo>
                    <a:pt x="1378" y="0"/>
                  </a:moveTo>
                  <a:cubicBezTo>
                    <a:pt x="1373" y="0"/>
                    <a:pt x="1368" y="0"/>
                    <a:pt x="1363" y="1"/>
                  </a:cubicBezTo>
                  <a:cubicBezTo>
                    <a:pt x="1254" y="9"/>
                    <a:pt x="1171" y="104"/>
                    <a:pt x="1181" y="211"/>
                  </a:cubicBezTo>
                  <a:cubicBezTo>
                    <a:pt x="1194" y="352"/>
                    <a:pt x="1206" y="493"/>
                    <a:pt x="1217" y="634"/>
                  </a:cubicBezTo>
                  <a:cubicBezTo>
                    <a:pt x="1183" y="628"/>
                    <a:pt x="1148" y="625"/>
                    <a:pt x="1113" y="625"/>
                  </a:cubicBezTo>
                  <a:cubicBezTo>
                    <a:pt x="1043" y="625"/>
                    <a:pt x="972" y="637"/>
                    <a:pt x="904" y="659"/>
                  </a:cubicBezTo>
                  <a:cubicBezTo>
                    <a:pt x="825" y="683"/>
                    <a:pt x="749" y="718"/>
                    <a:pt x="678" y="764"/>
                  </a:cubicBezTo>
                  <a:cubicBezTo>
                    <a:pt x="611" y="808"/>
                    <a:pt x="553" y="862"/>
                    <a:pt x="503" y="925"/>
                  </a:cubicBezTo>
                  <a:cubicBezTo>
                    <a:pt x="401" y="1050"/>
                    <a:pt x="321" y="1197"/>
                    <a:pt x="256" y="1346"/>
                  </a:cubicBezTo>
                  <a:cubicBezTo>
                    <a:pt x="125" y="1647"/>
                    <a:pt x="25" y="1976"/>
                    <a:pt x="13" y="2307"/>
                  </a:cubicBezTo>
                  <a:cubicBezTo>
                    <a:pt x="0" y="2573"/>
                    <a:pt x="36" y="2844"/>
                    <a:pt x="143" y="3091"/>
                  </a:cubicBezTo>
                  <a:cubicBezTo>
                    <a:pt x="193" y="3211"/>
                    <a:pt x="260" y="3323"/>
                    <a:pt x="339" y="3426"/>
                  </a:cubicBezTo>
                  <a:cubicBezTo>
                    <a:pt x="410" y="3515"/>
                    <a:pt x="502" y="3583"/>
                    <a:pt x="608" y="3624"/>
                  </a:cubicBezTo>
                  <a:cubicBezTo>
                    <a:pt x="716" y="3669"/>
                    <a:pt x="831" y="3691"/>
                    <a:pt x="948" y="3691"/>
                  </a:cubicBezTo>
                  <a:cubicBezTo>
                    <a:pt x="962" y="3691"/>
                    <a:pt x="978" y="3689"/>
                    <a:pt x="993" y="3689"/>
                  </a:cubicBezTo>
                  <a:cubicBezTo>
                    <a:pt x="1118" y="3681"/>
                    <a:pt x="1240" y="3648"/>
                    <a:pt x="1352" y="3591"/>
                  </a:cubicBezTo>
                  <a:cubicBezTo>
                    <a:pt x="1596" y="3472"/>
                    <a:pt x="1809" y="3301"/>
                    <a:pt x="1999" y="3110"/>
                  </a:cubicBezTo>
                  <a:cubicBezTo>
                    <a:pt x="2137" y="2970"/>
                    <a:pt x="2264" y="2818"/>
                    <a:pt x="2378" y="2657"/>
                  </a:cubicBezTo>
                  <a:cubicBezTo>
                    <a:pt x="2409" y="2773"/>
                    <a:pt x="2465" y="2880"/>
                    <a:pt x="2541" y="2974"/>
                  </a:cubicBezTo>
                  <a:cubicBezTo>
                    <a:pt x="2615" y="3061"/>
                    <a:pt x="2705" y="3141"/>
                    <a:pt x="2811" y="3186"/>
                  </a:cubicBezTo>
                  <a:cubicBezTo>
                    <a:pt x="2905" y="3229"/>
                    <a:pt x="3007" y="3252"/>
                    <a:pt x="3112" y="3252"/>
                  </a:cubicBezTo>
                  <a:cubicBezTo>
                    <a:pt x="3115" y="3252"/>
                    <a:pt x="3118" y="3252"/>
                    <a:pt x="3122" y="3252"/>
                  </a:cubicBezTo>
                  <a:cubicBezTo>
                    <a:pt x="3383" y="3251"/>
                    <a:pt x="3617" y="3118"/>
                    <a:pt x="3812" y="2953"/>
                  </a:cubicBezTo>
                  <a:cubicBezTo>
                    <a:pt x="3916" y="2863"/>
                    <a:pt x="4014" y="2763"/>
                    <a:pt x="4105" y="2657"/>
                  </a:cubicBezTo>
                  <a:cubicBezTo>
                    <a:pt x="4189" y="2557"/>
                    <a:pt x="4269" y="2454"/>
                    <a:pt x="4342" y="2345"/>
                  </a:cubicBezTo>
                  <a:cubicBezTo>
                    <a:pt x="4415" y="2233"/>
                    <a:pt x="4478" y="2114"/>
                    <a:pt x="4531" y="1989"/>
                  </a:cubicBezTo>
                  <a:cubicBezTo>
                    <a:pt x="4583" y="1873"/>
                    <a:pt x="4622" y="1753"/>
                    <a:pt x="4652" y="1630"/>
                  </a:cubicBezTo>
                  <a:cubicBezTo>
                    <a:pt x="4683" y="1497"/>
                    <a:pt x="4703" y="1361"/>
                    <a:pt x="4689" y="1223"/>
                  </a:cubicBezTo>
                  <a:cubicBezTo>
                    <a:pt x="4679" y="1104"/>
                    <a:pt x="4648" y="989"/>
                    <a:pt x="4595" y="879"/>
                  </a:cubicBezTo>
                  <a:cubicBezTo>
                    <a:pt x="4565" y="814"/>
                    <a:pt x="4529" y="753"/>
                    <a:pt x="4488" y="694"/>
                  </a:cubicBezTo>
                  <a:cubicBezTo>
                    <a:pt x="4453" y="643"/>
                    <a:pt x="4417" y="596"/>
                    <a:pt x="4375" y="552"/>
                  </a:cubicBezTo>
                  <a:cubicBezTo>
                    <a:pt x="4299" y="469"/>
                    <a:pt x="4203" y="408"/>
                    <a:pt x="4097" y="374"/>
                  </a:cubicBezTo>
                  <a:cubicBezTo>
                    <a:pt x="4008" y="346"/>
                    <a:pt x="3916" y="332"/>
                    <a:pt x="3825" y="332"/>
                  </a:cubicBezTo>
                  <a:cubicBezTo>
                    <a:pt x="3666" y="332"/>
                    <a:pt x="3508" y="374"/>
                    <a:pt x="3369" y="457"/>
                  </a:cubicBezTo>
                  <a:cubicBezTo>
                    <a:pt x="3141" y="590"/>
                    <a:pt x="2990" y="816"/>
                    <a:pt x="2872" y="1047"/>
                  </a:cubicBezTo>
                  <a:cubicBezTo>
                    <a:pt x="2862" y="1066"/>
                    <a:pt x="2853" y="1085"/>
                    <a:pt x="2843" y="1104"/>
                  </a:cubicBezTo>
                  <a:cubicBezTo>
                    <a:pt x="2837" y="1103"/>
                    <a:pt x="2830" y="1103"/>
                    <a:pt x="2823" y="1103"/>
                  </a:cubicBezTo>
                  <a:cubicBezTo>
                    <a:pt x="2817" y="1103"/>
                    <a:pt x="2810" y="1103"/>
                    <a:pt x="2804" y="1104"/>
                  </a:cubicBezTo>
                  <a:cubicBezTo>
                    <a:pt x="2761" y="1106"/>
                    <a:pt x="2721" y="1120"/>
                    <a:pt x="2685" y="1142"/>
                  </a:cubicBezTo>
                  <a:cubicBezTo>
                    <a:pt x="2645" y="1169"/>
                    <a:pt x="2614" y="1207"/>
                    <a:pt x="2593" y="1250"/>
                  </a:cubicBezTo>
                  <a:cubicBezTo>
                    <a:pt x="2547" y="1353"/>
                    <a:pt x="2507" y="1457"/>
                    <a:pt x="2474" y="1565"/>
                  </a:cubicBezTo>
                  <a:cubicBezTo>
                    <a:pt x="2430" y="1696"/>
                    <a:pt x="2394" y="1829"/>
                    <a:pt x="2365" y="1965"/>
                  </a:cubicBezTo>
                  <a:cubicBezTo>
                    <a:pt x="2327" y="2044"/>
                    <a:pt x="2286" y="2124"/>
                    <a:pt x="2242" y="2201"/>
                  </a:cubicBezTo>
                  <a:cubicBezTo>
                    <a:pt x="2169" y="2325"/>
                    <a:pt x="2086" y="2445"/>
                    <a:pt x="1999" y="2559"/>
                  </a:cubicBezTo>
                  <a:cubicBezTo>
                    <a:pt x="1923" y="2657"/>
                    <a:pt x="1841" y="2749"/>
                    <a:pt x="1756" y="2837"/>
                  </a:cubicBezTo>
                  <a:cubicBezTo>
                    <a:pt x="1756" y="2837"/>
                    <a:pt x="1756" y="2837"/>
                    <a:pt x="1757" y="2837"/>
                  </a:cubicBezTo>
                  <a:lnTo>
                    <a:pt x="1757" y="2837"/>
                  </a:lnTo>
                  <a:lnTo>
                    <a:pt x="1752" y="2841"/>
                  </a:lnTo>
                  <a:lnTo>
                    <a:pt x="1748" y="2847"/>
                  </a:lnTo>
                  <a:lnTo>
                    <a:pt x="1748" y="2847"/>
                  </a:lnTo>
                  <a:cubicBezTo>
                    <a:pt x="1668" y="2925"/>
                    <a:pt x="1582" y="3000"/>
                    <a:pt x="1493" y="3069"/>
                  </a:cubicBezTo>
                  <a:lnTo>
                    <a:pt x="1513" y="3056"/>
                  </a:lnTo>
                  <a:lnTo>
                    <a:pt x="1513" y="3056"/>
                  </a:lnTo>
                  <a:cubicBezTo>
                    <a:pt x="1444" y="3108"/>
                    <a:pt x="1372" y="3156"/>
                    <a:pt x="1298" y="3202"/>
                  </a:cubicBezTo>
                  <a:cubicBezTo>
                    <a:pt x="1252" y="3227"/>
                    <a:pt x="1206" y="3249"/>
                    <a:pt x="1157" y="3271"/>
                  </a:cubicBezTo>
                  <a:cubicBezTo>
                    <a:pt x="1132" y="3281"/>
                    <a:pt x="1105" y="3290"/>
                    <a:pt x="1078" y="3300"/>
                  </a:cubicBezTo>
                  <a:cubicBezTo>
                    <a:pt x="1057" y="3304"/>
                    <a:pt x="1035" y="3309"/>
                    <a:pt x="1013" y="3314"/>
                  </a:cubicBezTo>
                  <a:cubicBezTo>
                    <a:pt x="999" y="3316"/>
                    <a:pt x="986" y="3316"/>
                    <a:pt x="972" y="3316"/>
                  </a:cubicBezTo>
                  <a:cubicBezTo>
                    <a:pt x="944" y="3316"/>
                    <a:pt x="915" y="3314"/>
                    <a:pt x="885" y="3311"/>
                  </a:cubicBezTo>
                  <a:cubicBezTo>
                    <a:pt x="860" y="3308"/>
                    <a:pt x="834" y="3303"/>
                    <a:pt x="807" y="3297"/>
                  </a:cubicBezTo>
                  <a:cubicBezTo>
                    <a:pt x="785" y="3290"/>
                    <a:pt x="765" y="3282"/>
                    <a:pt x="742" y="3274"/>
                  </a:cubicBezTo>
                  <a:cubicBezTo>
                    <a:pt x="728" y="3268"/>
                    <a:pt x="714" y="3260"/>
                    <a:pt x="700" y="3252"/>
                  </a:cubicBezTo>
                  <a:lnTo>
                    <a:pt x="700" y="3252"/>
                  </a:lnTo>
                  <a:lnTo>
                    <a:pt x="720" y="3265"/>
                  </a:lnTo>
                  <a:cubicBezTo>
                    <a:pt x="709" y="3258"/>
                    <a:pt x="697" y="3251"/>
                    <a:pt x="686" y="3244"/>
                  </a:cubicBezTo>
                  <a:lnTo>
                    <a:pt x="686" y="3244"/>
                  </a:lnTo>
                  <a:cubicBezTo>
                    <a:pt x="687" y="3245"/>
                    <a:pt x="689" y="3246"/>
                    <a:pt x="690" y="3247"/>
                  </a:cubicBezTo>
                  <a:cubicBezTo>
                    <a:pt x="686" y="3245"/>
                    <a:pt x="681" y="3241"/>
                    <a:pt x="677" y="3238"/>
                  </a:cubicBezTo>
                  <a:lnTo>
                    <a:pt x="677" y="3238"/>
                  </a:lnTo>
                  <a:cubicBezTo>
                    <a:pt x="680" y="3240"/>
                    <a:pt x="683" y="3242"/>
                    <a:pt x="686" y="3244"/>
                  </a:cubicBezTo>
                  <a:lnTo>
                    <a:pt x="686" y="3244"/>
                  </a:lnTo>
                  <a:cubicBezTo>
                    <a:pt x="682" y="3241"/>
                    <a:pt x="678" y="3238"/>
                    <a:pt x="673" y="3236"/>
                  </a:cubicBezTo>
                  <a:lnTo>
                    <a:pt x="673" y="3236"/>
                  </a:lnTo>
                  <a:cubicBezTo>
                    <a:pt x="675" y="3236"/>
                    <a:pt x="676" y="3237"/>
                    <a:pt x="677" y="3238"/>
                  </a:cubicBezTo>
                  <a:lnTo>
                    <a:pt x="677" y="3238"/>
                  </a:lnTo>
                  <a:cubicBezTo>
                    <a:pt x="674" y="3236"/>
                    <a:pt x="672" y="3235"/>
                    <a:pt x="670" y="3233"/>
                  </a:cubicBezTo>
                  <a:lnTo>
                    <a:pt x="670" y="3233"/>
                  </a:lnTo>
                  <a:cubicBezTo>
                    <a:pt x="671" y="3234"/>
                    <a:pt x="672" y="3235"/>
                    <a:pt x="673" y="3236"/>
                  </a:cubicBezTo>
                  <a:lnTo>
                    <a:pt x="673" y="3236"/>
                  </a:lnTo>
                  <a:cubicBezTo>
                    <a:pt x="667" y="3231"/>
                    <a:pt x="661" y="3226"/>
                    <a:pt x="655" y="3221"/>
                  </a:cubicBezTo>
                  <a:cubicBezTo>
                    <a:pt x="649" y="3213"/>
                    <a:pt x="643" y="3205"/>
                    <a:pt x="636" y="3197"/>
                  </a:cubicBezTo>
                  <a:cubicBezTo>
                    <a:pt x="603" y="3152"/>
                    <a:pt x="571" y="3107"/>
                    <a:pt x="543" y="3059"/>
                  </a:cubicBezTo>
                  <a:cubicBezTo>
                    <a:pt x="519" y="3018"/>
                    <a:pt x="500" y="2975"/>
                    <a:pt x="480" y="2932"/>
                  </a:cubicBezTo>
                  <a:cubicBezTo>
                    <a:pt x="479" y="2931"/>
                    <a:pt x="479" y="2930"/>
                    <a:pt x="478" y="2928"/>
                  </a:cubicBezTo>
                  <a:lnTo>
                    <a:pt x="478" y="2928"/>
                  </a:lnTo>
                  <a:cubicBezTo>
                    <a:pt x="478" y="2928"/>
                    <a:pt x="478" y="2928"/>
                    <a:pt x="478" y="2928"/>
                  </a:cubicBezTo>
                  <a:lnTo>
                    <a:pt x="478" y="2928"/>
                  </a:lnTo>
                  <a:lnTo>
                    <a:pt x="477" y="2925"/>
                  </a:lnTo>
                  <a:lnTo>
                    <a:pt x="477" y="2925"/>
                  </a:lnTo>
                  <a:cubicBezTo>
                    <a:pt x="477" y="2925"/>
                    <a:pt x="477" y="2925"/>
                    <a:pt x="477" y="2925"/>
                  </a:cubicBezTo>
                  <a:lnTo>
                    <a:pt x="477" y="2925"/>
                  </a:lnTo>
                  <a:cubicBezTo>
                    <a:pt x="457" y="2876"/>
                    <a:pt x="439" y="2829"/>
                    <a:pt x="426" y="2777"/>
                  </a:cubicBezTo>
                  <a:cubicBezTo>
                    <a:pt x="413" y="2722"/>
                    <a:pt x="402" y="2668"/>
                    <a:pt x="393" y="2613"/>
                  </a:cubicBezTo>
                  <a:cubicBezTo>
                    <a:pt x="385" y="2548"/>
                    <a:pt x="378" y="2483"/>
                    <a:pt x="378" y="2415"/>
                  </a:cubicBezTo>
                  <a:cubicBezTo>
                    <a:pt x="380" y="2348"/>
                    <a:pt x="383" y="2280"/>
                    <a:pt x="391" y="2214"/>
                  </a:cubicBezTo>
                  <a:cubicBezTo>
                    <a:pt x="404" y="2117"/>
                    <a:pt x="423" y="2022"/>
                    <a:pt x="446" y="1927"/>
                  </a:cubicBezTo>
                  <a:cubicBezTo>
                    <a:pt x="481" y="1802"/>
                    <a:pt x="524" y="1677"/>
                    <a:pt x="575" y="1557"/>
                  </a:cubicBezTo>
                  <a:cubicBezTo>
                    <a:pt x="609" y="1476"/>
                    <a:pt x="647" y="1399"/>
                    <a:pt x="690" y="1321"/>
                  </a:cubicBezTo>
                  <a:cubicBezTo>
                    <a:pt x="717" y="1278"/>
                    <a:pt x="746" y="1235"/>
                    <a:pt x="776" y="1194"/>
                  </a:cubicBezTo>
                  <a:cubicBezTo>
                    <a:pt x="793" y="1173"/>
                    <a:pt x="811" y="1151"/>
                    <a:pt x="830" y="1131"/>
                  </a:cubicBezTo>
                  <a:lnTo>
                    <a:pt x="830" y="1131"/>
                  </a:lnTo>
                  <a:cubicBezTo>
                    <a:pt x="839" y="1123"/>
                    <a:pt x="848" y="1115"/>
                    <a:pt x="856" y="1106"/>
                  </a:cubicBezTo>
                  <a:cubicBezTo>
                    <a:pt x="866" y="1099"/>
                    <a:pt x="875" y="1093"/>
                    <a:pt x="885" y="1087"/>
                  </a:cubicBezTo>
                  <a:cubicBezTo>
                    <a:pt x="907" y="1074"/>
                    <a:pt x="929" y="1063"/>
                    <a:pt x="953" y="1053"/>
                  </a:cubicBezTo>
                  <a:cubicBezTo>
                    <a:pt x="977" y="1044"/>
                    <a:pt x="1002" y="1034"/>
                    <a:pt x="1027" y="1027"/>
                  </a:cubicBezTo>
                  <a:cubicBezTo>
                    <a:pt x="1038" y="1023"/>
                    <a:pt x="1050" y="1022"/>
                    <a:pt x="1062" y="1019"/>
                  </a:cubicBezTo>
                  <a:cubicBezTo>
                    <a:pt x="1083" y="1017"/>
                    <a:pt x="1105" y="1015"/>
                    <a:pt x="1126" y="1015"/>
                  </a:cubicBezTo>
                  <a:lnTo>
                    <a:pt x="1146" y="1015"/>
                  </a:lnTo>
                  <a:lnTo>
                    <a:pt x="1162" y="1019"/>
                  </a:lnTo>
                  <a:lnTo>
                    <a:pt x="1167" y="1020"/>
                  </a:lnTo>
                  <a:lnTo>
                    <a:pt x="1167" y="1020"/>
                  </a:lnTo>
                  <a:cubicBezTo>
                    <a:pt x="1176" y="1025"/>
                    <a:pt x="1184" y="1027"/>
                    <a:pt x="1194" y="1033"/>
                  </a:cubicBezTo>
                  <a:cubicBezTo>
                    <a:pt x="1203" y="1039"/>
                    <a:pt x="1213" y="1047"/>
                    <a:pt x="1222" y="1053"/>
                  </a:cubicBezTo>
                  <a:lnTo>
                    <a:pt x="1211" y="1044"/>
                  </a:lnTo>
                  <a:lnTo>
                    <a:pt x="1211" y="1044"/>
                  </a:lnTo>
                  <a:cubicBezTo>
                    <a:pt x="1220" y="1052"/>
                    <a:pt x="1229" y="1059"/>
                    <a:pt x="1238" y="1066"/>
                  </a:cubicBezTo>
                  <a:cubicBezTo>
                    <a:pt x="1243" y="1071"/>
                    <a:pt x="1247" y="1077"/>
                    <a:pt x="1252" y="1082"/>
                  </a:cubicBezTo>
                  <a:cubicBezTo>
                    <a:pt x="1255" y="1123"/>
                    <a:pt x="1259" y="1166"/>
                    <a:pt x="1260" y="1207"/>
                  </a:cubicBezTo>
                  <a:cubicBezTo>
                    <a:pt x="1265" y="1254"/>
                    <a:pt x="1268" y="1302"/>
                    <a:pt x="1271" y="1349"/>
                  </a:cubicBezTo>
                  <a:cubicBezTo>
                    <a:pt x="1279" y="1432"/>
                    <a:pt x="1279" y="1516"/>
                    <a:pt x="1311" y="1593"/>
                  </a:cubicBezTo>
                  <a:cubicBezTo>
                    <a:pt x="1341" y="1674"/>
                    <a:pt x="1417" y="1721"/>
                    <a:pt x="1496" y="1721"/>
                  </a:cubicBezTo>
                  <a:cubicBezTo>
                    <a:pt x="1532" y="1721"/>
                    <a:pt x="1569" y="1711"/>
                    <a:pt x="1602" y="1690"/>
                  </a:cubicBezTo>
                  <a:cubicBezTo>
                    <a:pt x="1725" y="1619"/>
                    <a:pt x="1729" y="1468"/>
                    <a:pt x="1725" y="1342"/>
                  </a:cubicBezTo>
                  <a:cubicBezTo>
                    <a:pt x="1719" y="1201"/>
                    <a:pt x="1694" y="1061"/>
                    <a:pt x="1623" y="938"/>
                  </a:cubicBezTo>
                  <a:lnTo>
                    <a:pt x="1616" y="927"/>
                  </a:lnTo>
                  <a:cubicBezTo>
                    <a:pt x="1600" y="680"/>
                    <a:pt x="1593" y="431"/>
                    <a:pt x="1575" y="183"/>
                  </a:cubicBezTo>
                  <a:cubicBezTo>
                    <a:pt x="1568" y="78"/>
                    <a:pt x="1481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39" name="Google Shape;8139;p17"/>
            <p:cNvSpPr/>
            <p:nvPr/>
          </p:nvSpPr>
          <p:spPr>
            <a:xfrm>
              <a:off x="4257195" y="2018091"/>
              <a:ext cx="47343" cy="91293"/>
            </a:xfrm>
            <a:custGeom>
              <a:avLst/>
              <a:gdLst/>
              <a:ahLst/>
              <a:cxnLst/>
              <a:rect l="l" t="t" r="r" b="b"/>
              <a:pathLst>
                <a:path w="1629" h="3141" extrusionOk="0">
                  <a:moveTo>
                    <a:pt x="1001" y="402"/>
                  </a:moveTo>
                  <a:lnTo>
                    <a:pt x="1012" y="405"/>
                  </a:lnTo>
                  <a:cubicBezTo>
                    <a:pt x="1009" y="403"/>
                    <a:pt x="1006" y="402"/>
                    <a:pt x="1002" y="402"/>
                  </a:cubicBezTo>
                  <a:close/>
                  <a:moveTo>
                    <a:pt x="1057" y="422"/>
                  </a:moveTo>
                  <a:lnTo>
                    <a:pt x="1060" y="424"/>
                  </a:lnTo>
                  <a:lnTo>
                    <a:pt x="1060" y="424"/>
                  </a:lnTo>
                  <a:cubicBezTo>
                    <a:pt x="1059" y="424"/>
                    <a:pt x="1058" y="423"/>
                    <a:pt x="1057" y="422"/>
                  </a:cubicBezTo>
                  <a:close/>
                  <a:moveTo>
                    <a:pt x="965" y="1"/>
                  </a:moveTo>
                  <a:cubicBezTo>
                    <a:pt x="929" y="1"/>
                    <a:pt x="892" y="4"/>
                    <a:pt x="856" y="11"/>
                  </a:cubicBezTo>
                  <a:cubicBezTo>
                    <a:pt x="647" y="47"/>
                    <a:pt x="471" y="171"/>
                    <a:pt x="330" y="324"/>
                  </a:cubicBezTo>
                  <a:cubicBezTo>
                    <a:pt x="265" y="397"/>
                    <a:pt x="196" y="474"/>
                    <a:pt x="150" y="562"/>
                  </a:cubicBezTo>
                  <a:cubicBezTo>
                    <a:pt x="104" y="644"/>
                    <a:pt x="74" y="736"/>
                    <a:pt x="61" y="831"/>
                  </a:cubicBezTo>
                  <a:cubicBezTo>
                    <a:pt x="1" y="1269"/>
                    <a:pt x="332" y="1640"/>
                    <a:pt x="648" y="1894"/>
                  </a:cubicBezTo>
                  <a:cubicBezTo>
                    <a:pt x="791" y="2007"/>
                    <a:pt x="941" y="2113"/>
                    <a:pt x="1071" y="2239"/>
                  </a:cubicBezTo>
                  <a:lnTo>
                    <a:pt x="1088" y="2257"/>
                  </a:lnTo>
                  <a:cubicBezTo>
                    <a:pt x="1096" y="2268"/>
                    <a:pt x="1103" y="2281"/>
                    <a:pt x="1109" y="2292"/>
                  </a:cubicBezTo>
                  <a:cubicBezTo>
                    <a:pt x="1104" y="2284"/>
                    <a:pt x="1101" y="2277"/>
                    <a:pt x="1096" y="2270"/>
                  </a:cubicBezTo>
                  <a:lnTo>
                    <a:pt x="1096" y="2270"/>
                  </a:lnTo>
                  <a:lnTo>
                    <a:pt x="1103" y="2282"/>
                  </a:lnTo>
                  <a:lnTo>
                    <a:pt x="1104" y="2289"/>
                  </a:lnTo>
                  <a:lnTo>
                    <a:pt x="1104" y="2300"/>
                  </a:lnTo>
                  <a:lnTo>
                    <a:pt x="1104" y="2311"/>
                  </a:lnTo>
                  <a:cubicBezTo>
                    <a:pt x="1104" y="2314"/>
                    <a:pt x="1104" y="2315"/>
                    <a:pt x="1103" y="2320"/>
                  </a:cubicBezTo>
                  <a:cubicBezTo>
                    <a:pt x="1101" y="2323"/>
                    <a:pt x="1100" y="2327"/>
                    <a:pt x="1099" y="2331"/>
                  </a:cubicBezTo>
                  <a:lnTo>
                    <a:pt x="1099" y="2331"/>
                  </a:lnTo>
                  <a:cubicBezTo>
                    <a:pt x="1095" y="2341"/>
                    <a:pt x="1090" y="2350"/>
                    <a:pt x="1084" y="2360"/>
                  </a:cubicBezTo>
                  <a:cubicBezTo>
                    <a:pt x="1077" y="2371"/>
                    <a:pt x="1069" y="2382"/>
                    <a:pt x="1061" y="2393"/>
                  </a:cubicBezTo>
                  <a:cubicBezTo>
                    <a:pt x="1050" y="2407"/>
                    <a:pt x="1038" y="2420"/>
                    <a:pt x="1025" y="2433"/>
                  </a:cubicBezTo>
                  <a:cubicBezTo>
                    <a:pt x="1008" y="2448"/>
                    <a:pt x="992" y="2464"/>
                    <a:pt x="974" y="2479"/>
                  </a:cubicBezTo>
                  <a:cubicBezTo>
                    <a:pt x="924" y="2517"/>
                    <a:pt x="870" y="2551"/>
                    <a:pt x="816" y="2585"/>
                  </a:cubicBezTo>
                  <a:cubicBezTo>
                    <a:pt x="740" y="2627"/>
                    <a:pt x="664" y="2665"/>
                    <a:pt x="585" y="2700"/>
                  </a:cubicBezTo>
                  <a:cubicBezTo>
                    <a:pt x="553" y="2711"/>
                    <a:pt x="520" y="2722"/>
                    <a:pt x="488" y="2732"/>
                  </a:cubicBezTo>
                  <a:cubicBezTo>
                    <a:pt x="476" y="2735"/>
                    <a:pt x="463" y="2738"/>
                    <a:pt x="449" y="2740"/>
                  </a:cubicBezTo>
                  <a:cubicBezTo>
                    <a:pt x="443" y="2741"/>
                    <a:pt x="436" y="2741"/>
                    <a:pt x="430" y="2741"/>
                  </a:cubicBezTo>
                  <a:cubicBezTo>
                    <a:pt x="417" y="2741"/>
                    <a:pt x="406" y="2740"/>
                    <a:pt x="395" y="2740"/>
                  </a:cubicBezTo>
                  <a:cubicBezTo>
                    <a:pt x="389" y="2739"/>
                    <a:pt x="383" y="2739"/>
                    <a:pt x="377" y="2739"/>
                  </a:cubicBezTo>
                  <a:cubicBezTo>
                    <a:pt x="277" y="2739"/>
                    <a:pt x="192" y="2826"/>
                    <a:pt x="186" y="2925"/>
                  </a:cubicBezTo>
                  <a:cubicBezTo>
                    <a:pt x="181" y="3018"/>
                    <a:pt x="249" y="3120"/>
                    <a:pt x="346" y="3132"/>
                  </a:cubicBezTo>
                  <a:cubicBezTo>
                    <a:pt x="378" y="3137"/>
                    <a:pt x="411" y="3140"/>
                    <a:pt x="444" y="3140"/>
                  </a:cubicBezTo>
                  <a:cubicBezTo>
                    <a:pt x="466" y="3140"/>
                    <a:pt x="488" y="3139"/>
                    <a:pt x="511" y="3135"/>
                  </a:cubicBezTo>
                  <a:cubicBezTo>
                    <a:pt x="556" y="3128"/>
                    <a:pt x="601" y="3115"/>
                    <a:pt x="645" y="3101"/>
                  </a:cubicBezTo>
                  <a:cubicBezTo>
                    <a:pt x="688" y="3083"/>
                    <a:pt x="731" y="3069"/>
                    <a:pt x="773" y="3048"/>
                  </a:cubicBezTo>
                  <a:cubicBezTo>
                    <a:pt x="894" y="2995"/>
                    <a:pt x="1011" y="2930"/>
                    <a:pt x="1122" y="2857"/>
                  </a:cubicBezTo>
                  <a:cubicBezTo>
                    <a:pt x="1217" y="2794"/>
                    <a:pt x="1310" y="2721"/>
                    <a:pt x="1378" y="2629"/>
                  </a:cubicBezTo>
                  <a:cubicBezTo>
                    <a:pt x="1438" y="2547"/>
                    <a:pt x="1490" y="2448"/>
                    <a:pt x="1497" y="2346"/>
                  </a:cubicBezTo>
                  <a:cubicBezTo>
                    <a:pt x="1503" y="2290"/>
                    <a:pt x="1498" y="2233"/>
                    <a:pt x="1483" y="2181"/>
                  </a:cubicBezTo>
                  <a:cubicBezTo>
                    <a:pt x="1467" y="2132"/>
                    <a:pt x="1446" y="2086"/>
                    <a:pt x="1418" y="2045"/>
                  </a:cubicBezTo>
                  <a:cubicBezTo>
                    <a:pt x="1391" y="2005"/>
                    <a:pt x="1359" y="1970"/>
                    <a:pt x="1323" y="1940"/>
                  </a:cubicBezTo>
                  <a:cubicBezTo>
                    <a:pt x="1291" y="1910"/>
                    <a:pt x="1258" y="1883"/>
                    <a:pt x="1225" y="1856"/>
                  </a:cubicBezTo>
                  <a:lnTo>
                    <a:pt x="1225" y="1856"/>
                  </a:lnTo>
                  <a:cubicBezTo>
                    <a:pt x="1226" y="1858"/>
                    <a:pt x="1227" y="1859"/>
                    <a:pt x="1229" y="1860"/>
                  </a:cubicBezTo>
                  <a:lnTo>
                    <a:pt x="1229" y="1860"/>
                  </a:lnTo>
                  <a:cubicBezTo>
                    <a:pt x="1161" y="1806"/>
                    <a:pt x="1091" y="1753"/>
                    <a:pt x="1022" y="1700"/>
                  </a:cubicBezTo>
                  <a:lnTo>
                    <a:pt x="1022" y="1700"/>
                  </a:lnTo>
                  <a:lnTo>
                    <a:pt x="1025" y="1701"/>
                  </a:lnTo>
                  <a:cubicBezTo>
                    <a:pt x="914" y="1616"/>
                    <a:pt x="807" y="1524"/>
                    <a:pt x="705" y="1426"/>
                  </a:cubicBezTo>
                  <a:cubicBezTo>
                    <a:pt x="666" y="1385"/>
                    <a:pt x="629" y="1342"/>
                    <a:pt x="593" y="1296"/>
                  </a:cubicBezTo>
                  <a:cubicBezTo>
                    <a:pt x="571" y="1266"/>
                    <a:pt x="549" y="1236"/>
                    <a:pt x="531" y="1204"/>
                  </a:cubicBezTo>
                  <a:cubicBezTo>
                    <a:pt x="514" y="1173"/>
                    <a:pt x="496" y="1141"/>
                    <a:pt x="482" y="1106"/>
                  </a:cubicBezTo>
                  <a:cubicBezTo>
                    <a:pt x="476" y="1090"/>
                    <a:pt x="471" y="1074"/>
                    <a:pt x="465" y="1059"/>
                  </a:cubicBezTo>
                  <a:cubicBezTo>
                    <a:pt x="458" y="1033"/>
                    <a:pt x="454" y="1008"/>
                    <a:pt x="449" y="983"/>
                  </a:cubicBezTo>
                  <a:cubicBezTo>
                    <a:pt x="447" y="965"/>
                    <a:pt x="446" y="948"/>
                    <a:pt x="446" y="930"/>
                  </a:cubicBezTo>
                  <a:cubicBezTo>
                    <a:pt x="446" y="916"/>
                    <a:pt x="446" y="903"/>
                    <a:pt x="447" y="891"/>
                  </a:cubicBezTo>
                  <a:cubicBezTo>
                    <a:pt x="450" y="869"/>
                    <a:pt x="455" y="846"/>
                    <a:pt x="460" y="824"/>
                  </a:cubicBezTo>
                  <a:cubicBezTo>
                    <a:pt x="463" y="813"/>
                    <a:pt x="468" y="804"/>
                    <a:pt x="471" y="793"/>
                  </a:cubicBezTo>
                  <a:cubicBezTo>
                    <a:pt x="477" y="778"/>
                    <a:pt x="484" y="766"/>
                    <a:pt x="492" y="751"/>
                  </a:cubicBezTo>
                  <a:cubicBezTo>
                    <a:pt x="503" y="732"/>
                    <a:pt x="515" y="715"/>
                    <a:pt x="530" y="698"/>
                  </a:cubicBezTo>
                  <a:cubicBezTo>
                    <a:pt x="566" y="652"/>
                    <a:pt x="604" y="606"/>
                    <a:pt x="645" y="565"/>
                  </a:cubicBezTo>
                  <a:lnTo>
                    <a:pt x="645" y="565"/>
                  </a:lnTo>
                  <a:lnTo>
                    <a:pt x="642" y="566"/>
                  </a:lnTo>
                  <a:cubicBezTo>
                    <a:pt x="669" y="541"/>
                    <a:pt x="696" y="517"/>
                    <a:pt x="723" y="492"/>
                  </a:cubicBezTo>
                  <a:cubicBezTo>
                    <a:pt x="746" y="476"/>
                    <a:pt x="772" y="460"/>
                    <a:pt x="796" y="444"/>
                  </a:cubicBezTo>
                  <a:lnTo>
                    <a:pt x="796" y="444"/>
                  </a:lnTo>
                  <a:lnTo>
                    <a:pt x="791" y="446"/>
                  </a:lnTo>
                  <a:cubicBezTo>
                    <a:pt x="805" y="440"/>
                    <a:pt x="818" y="433"/>
                    <a:pt x="830" y="427"/>
                  </a:cubicBezTo>
                  <a:cubicBezTo>
                    <a:pt x="848" y="419"/>
                    <a:pt x="865" y="414"/>
                    <a:pt x="884" y="408"/>
                  </a:cubicBezTo>
                  <a:cubicBezTo>
                    <a:pt x="894" y="405"/>
                    <a:pt x="905" y="403"/>
                    <a:pt x="916" y="402"/>
                  </a:cubicBezTo>
                  <a:cubicBezTo>
                    <a:pt x="930" y="398"/>
                    <a:pt x="943" y="397"/>
                    <a:pt x="957" y="397"/>
                  </a:cubicBezTo>
                  <a:cubicBezTo>
                    <a:pt x="968" y="398"/>
                    <a:pt x="981" y="398"/>
                    <a:pt x="989" y="400"/>
                  </a:cubicBezTo>
                  <a:cubicBezTo>
                    <a:pt x="993" y="400"/>
                    <a:pt x="998" y="401"/>
                    <a:pt x="1002" y="402"/>
                  </a:cubicBezTo>
                  <a:lnTo>
                    <a:pt x="1004" y="402"/>
                  </a:lnTo>
                  <a:cubicBezTo>
                    <a:pt x="1010" y="403"/>
                    <a:pt x="1016" y="405"/>
                    <a:pt x="1022" y="407"/>
                  </a:cubicBezTo>
                  <a:lnTo>
                    <a:pt x="1022" y="407"/>
                  </a:lnTo>
                  <a:lnTo>
                    <a:pt x="1030" y="410"/>
                  </a:lnTo>
                  <a:lnTo>
                    <a:pt x="1046" y="416"/>
                  </a:lnTo>
                  <a:lnTo>
                    <a:pt x="1046" y="416"/>
                  </a:lnTo>
                  <a:lnTo>
                    <a:pt x="1033" y="411"/>
                  </a:lnTo>
                  <a:lnTo>
                    <a:pt x="1033" y="411"/>
                  </a:lnTo>
                  <a:cubicBezTo>
                    <a:pt x="1049" y="417"/>
                    <a:pt x="1065" y="425"/>
                    <a:pt x="1079" y="436"/>
                  </a:cubicBezTo>
                  <a:lnTo>
                    <a:pt x="1060" y="424"/>
                  </a:lnTo>
                  <a:lnTo>
                    <a:pt x="1060" y="424"/>
                  </a:lnTo>
                  <a:cubicBezTo>
                    <a:pt x="1071" y="432"/>
                    <a:pt x="1081" y="440"/>
                    <a:pt x="1092" y="448"/>
                  </a:cubicBezTo>
                  <a:cubicBezTo>
                    <a:pt x="1114" y="465"/>
                    <a:pt x="1136" y="486"/>
                    <a:pt x="1158" y="505"/>
                  </a:cubicBezTo>
                  <a:cubicBezTo>
                    <a:pt x="1191" y="541"/>
                    <a:pt x="1223" y="577"/>
                    <a:pt x="1255" y="614"/>
                  </a:cubicBezTo>
                  <a:cubicBezTo>
                    <a:pt x="1293" y="659"/>
                    <a:pt x="1349" y="682"/>
                    <a:pt x="1405" y="682"/>
                  </a:cubicBezTo>
                  <a:cubicBezTo>
                    <a:pt x="1451" y="682"/>
                    <a:pt x="1498" y="666"/>
                    <a:pt x="1536" y="633"/>
                  </a:cubicBezTo>
                  <a:cubicBezTo>
                    <a:pt x="1619" y="560"/>
                    <a:pt x="1628" y="433"/>
                    <a:pt x="1555" y="351"/>
                  </a:cubicBezTo>
                  <a:cubicBezTo>
                    <a:pt x="1502" y="285"/>
                    <a:pt x="1441" y="224"/>
                    <a:pt x="1378" y="169"/>
                  </a:cubicBezTo>
                  <a:cubicBezTo>
                    <a:pt x="1297" y="102"/>
                    <a:pt x="1215" y="49"/>
                    <a:pt x="1117" y="20"/>
                  </a:cubicBezTo>
                  <a:cubicBezTo>
                    <a:pt x="1067" y="7"/>
                    <a:pt x="1016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0" name="Google Shape;8140;p17"/>
            <p:cNvSpPr/>
            <p:nvPr/>
          </p:nvSpPr>
          <p:spPr>
            <a:xfrm>
              <a:off x="4330116" y="2029775"/>
              <a:ext cx="41763" cy="61705"/>
            </a:xfrm>
            <a:custGeom>
              <a:avLst/>
              <a:gdLst/>
              <a:ahLst/>
              <a:cxnLst/>
              <a:rect l="l" t="t" r="r" b="b"/>
              <a:pathLst>
                <a:path w="1437" h="2123" extrusionOk="0">
                  <a:moveTo>
                    <a:pt x="253" y="1"/>
                  </a:moveTo>
                  <a:cubicBezTo>
                    <a:pt x="248" y="1"/>
                    <a:pt x="242" y="1"/>
                    <a:pt x="237" y="1"/>
                  </a:cubicBezTo>
                  <a:cubicBezTo>
                    <a:pt x="102" y="12"/>
                    <a:pt x="1" y="128"/>
                    <a:pt x="4" y="262"/>
                  </a:cubicBezTo>
                  <a:cubicBezTo>
                    <a:pt x="4" y="361"/>
                    <a:pt x="45" y="460"/>
                    <a:pt x="83" y="551"/>
                  </a:cubicBezTo>
                  <a:cubicBezTo>
                    <a:pt x="173" y="772"/>
                    <a:pt x="321" y="968"/>
                    <a:pt x="457" y="1163"/>
                  </a:cubicBezTo>
                  <a:cubicBezTo>
                    <a:pt x="550" y="1301"/>
                    <a:pt x="650" y="1435"/>
                    <a:pt x="746" y="1572"/>
                  </a:cubicBezTo>
                  <a:cubicBezTo>
                    <a:pt x="853" y="1724"/>
                    <a:pt x="955" y="1880"/>
                    <a:pt x="1055" y="2037"/>
                  </a:cubicBezTo>
                  <a:cubicBezTo>
                    <a:pt x="1089" y="2090"/>
                    <a:pt x="1149" y="2122"/>
                    <a:pt x="1212" y="2122"/>
                  </a:cubicBezTo>
                  <a:cubicBezTo>
                    <a:pt x="1214" y="2122"/>
                    <a:pt x="1215" y="2122"/>
                    <a:pt x="1217" y="2122"/>
                  </a:cubicBezTo>
                  <a:cubicBezTo>
                    <a:pt x="1219" y="2123"/>
                    <a:pt x="1221" y="2123"/>
                    <a:pt x="1223" y="2123"/>
                  </a:cubicBezTo>
                  <a:cubicBezTo>
                    <a:pt x="1259" y="2123"/>
                    <a:pt x="1294" y="2110"/>
                    <a:pt x="1324" y="2091"/>
                  </a:cubicBezTo>
                  <a:cubicBezTo>
                    <a:pt x="1413" y="2031"/>
                    <a:pt x="1437" y="1910"/>
                    <a:pt x="1378" y="1822"/>
                  </a:cubicBezTo>
                  <a:cubicBezTo>
                    <a:pt x="1237" y="1602"/>
                    <a:pt x="1087" y="1390"/>
                    <a:pt x="935" y="1177"/>
                  </a:cubicBezTo>
                  <a:cubicBezTo>
                    <a:pt x="799" y="987"/>
                    <a:pt x="659" y="797"/>
                    <a:pt x="541" y="596"/>
                  </a:cubicBezTo>
                  <a:cubicBezTo>
                    <a:pt x="511" y="546"/>
                    <a:pt x="484" y="494"/>
                    <a:pt x="460" y="440"/>
                  </a:cubicBezTo>
                  <a:lnTo>
                    <a:pt x="460" y="440"/>
                  </a:lnTo>
                  <a:cubicBezTo>
                    <a:pt x="462" y="444"/>
                    <a:pt x="463" y="448"/>
                    <a:pt x="463" y="452"/>
                  </a:cubicBezTo>
                  <a:cubicBezTo>
                    <a:pt x="462" y="448"/>
                    <a:pt x="460" y="444"/>
                    <a:pt x="458" y="440"/>
                  </a:cubicBezTo>
                  <a:cubicBezTo>
                    <a:pt x="458" y="438"/>
                    <a:pt x="458" y="438"/>
                    <a:pt x="458" y="438"/>
                  </a:cubicBezTo>
                  <a:cubicBezTo>
                    <a:pt x="461" y="438"/>
                    <a:pt x="465" y="438"/>
                    <a:pt x="468" y="438"/>
                  </a:cubicBezTo>
                  <a:cubicBezTo>
                    <a:pt x="570" y="438"/>
                    <a:pt x="657" y="362"/>
                    <a:pt x="667" y="261"/>
                  </a:cubicBezTo>
                  <a:cubicBezTo>
                    <a:pt x="680" y="156"/>
                    <a:pt x="607" y="60"/>
                    <a:pt x="503" y="42"/>
                  </a:cubicBezTo>
                  <a:cubicBezTo>
                    <a:pt x="458" y="33"/>
                    <a:pt x="414" y="25"/>
                    <a:pt x="370" y="15"/>
                  </a:cubicBezTo>
                  <a:cubicBezTo>
                    <a:pt x="331" y="6"/>
                    <a:pt x="292" y="1"/>
                    <a:pt x="2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1" name="Google Shape;8141;p17"/>
            <p:cNvSpPr/>
            <p:nvPr/>
          </p:nvSpPr>
          <p:spPr>
            <a:xfrm>
              <a:off x="4330726" y="2027188"/>
              <a:ext cx="64751" cy="100623"/>
            </a:xfrm>
            <a:custGeom>
              <a:avLst/>
              <a:gdLst/>
              <a:ahLst/>
              <a:cxnLst/>
              <a:rect l="l" t="t" r="r" b="b"/>
              <a:pathLst>
                <a:path w="2228" h="3462" extrusionOk="0">
                  <a:moveTo>
                    <a:pt x="1927" y="1"/>
                  </a:moveTo>
                  <a:cubicBezTo>
                    <a:pt x="1918" y="1"/>
                    <a:pt x="1910" y="1"/>
                    <a:pt x="1902" y="2"/>
                  </a:cubicBezTo>
                  <a:cubicBezTo>
                    <a:pt x="1792" y="9"/>
                    <a:pt x="1693" y="73"/>
                    <a:pt x="1612" y="142"/>
                  </a:cubicBezTo>
                  <a:cubicBezTo>
                    <a:pt x="1417" y="310"/>
                    <a:pt x="1267" y="530"/>
                    <a:pt x="1129" y="749"/>
                  </a:cubicBezTo>
                  <a:cubicBezTo>
                    <a:pt x="1052" y="874"/>
                    <a:pt x="979" y="1002"/>
                    <a:pt x="906" y="1130"/>
                  </a:cubicBezTo>
                  <a:cubicBezTo>
                    <a:pt x="863" y="1208"/>
                    <a:pt x="816" y="1285"/>
                    <a:pt x="776" y="1365"/>
                  </a:cubicBezTo>
                  <a:cubicBezTo>
                    <a:pt x="716" y="1485"/>
                    <a:pt x="656" y="1604"/>
                    <a:pt x="596" y="1722"/>
                  </a:cubicBezTo>
                  <a:cubicBezTo>
                    <a:pt x="551" y="1808"/>
                    <a:pt x="517" y="1895"/>
                    <a:pt x="477" y="1982"/>
                  </a:cubicBezTo>
                  <a:cubicBezTo>
                    <a:pt x="395" y="2164"/>
                    <a:pt x="312" y="2348"/>
                    <a:pt x="246" y="2538"/>
                  </a:cubicBezTo>
                  <a:cubicBezTo>
                    <a:pt x="165" y="2762"/>
                    <a:pt x="94" y="2990"/>
                    <a:pt x="29" y="3220"/>
                  </a:cubicBezTo>
                  <a:cubicBezTo>
                    <a:pt x="0" y="3316"/>
                    <a:pt x="43" y="3418"/>
                    <a:pt x="141" y="3451"/>
                  </a:cubicBezTo>
                  <a:cubicBezTo>
                    <a:pt x="160" y="3457"/>
                    <a:pt x="179" y="3460"/>
                    <a:pt x="198" y="3462"/>
                  </a:cubicBezTo>
                  <a:cubicBezTo>
                    <a:pt x="274" y="3462"/>
                    <a:pt x="352" y="3415"/>
                    <a:pt x="372" y="3339"/>
                  </a:cubicBezTo>
                  <a:cubicBezTo>
                    <a:pt x="425" y="3155"/>
                    <a:pt x="479" y="2970"/>
                    <a:pt x="543" y="2788"/>
                  </a:cubicBezTo>
                  <a:cubicBezTo>
                    <a:pt x="572" y="2707"/>
                    <a:pt x="600" y="2625"/>
                    <a:pt x="634" y="2544"/>
                  </a:cubicBezTo>
                  <a:cubicBezTo>
                    <a:pt x="668" y="2462"/>
                    <a:pt x="702" y="2381"/>
                    <a:pt x="735" y="2300"/>
                  </a:cubicBezTo>
                  <a:lnTo>
                    <a:pt x="735" y="2300"/>
                  </a:lnTo>
                  <a:cubicBezTo>
                    <a:pt x="790" y="2184"/>
                    <a:pt x="844" y="2066"/>
                    <a:pt x="896" y="1950"/>
                  </a:cubicBezTo>
                  <a:cubicBezTo>
                    <a:pt x="939" y="1855"/>
                    <a:pt x="990" y="1765"/>
                    <a:pt x="1039" y="1673"/>
                  </a:cubicBezTo>
                  <a:cubicBezTo>
                    <a:pt x="1082" y="1589"/>
                    <a:pt x="1126" y="1504"/>
                    <a:pt x="1173" y="1422"/>
                  </a:cubicBezTo>
                  <a:lnTo>
                    <a:pt x="1359" y="1102"/>
                  </a:lnTo>
                  <a:cubicBezTo>
                    <a:pt x="1450" y="955"/>
                    <a:pt x="1547" y="810"/>
                    <a:pt x="1652" y="671"/>
                  </a:cubicBezTo>
                  <a:cubicBezTo>
                    <a:pt x="1696" y="614"/>
                    <a:pt x="1743" y="559"/>
                    <a:pt x="1794" y="507"/>
                  </a:cubicBezTo>
                  <a:cubicBezTo>
                    <a:pt x="1821" y="480"/>
                    <a:pt x="1849" y="454"/>
                    <a:pt x="1879" y="431"/>
                  </a:cubicBezTo>
                  <a:cubicBezTo>
                    <a:pt x="1892" y="421"/>
                    <a:pt x="1905" y="413"/>
                    <a:pt x="1917" y="405"/>
                  </a:cubicBezTo>
                  <a:cubicBezTo>
                    <a:pt x="1944" y="417"/>
                    <a:pt x="1972" y="423"/>
                    <a:pt x="2000" y="423"/>
                  </a:cubicBezTo>
                  <a:cubicBezTo>
                    <a:pt x="2039" y="423"/>
                    <a:pt x="2077" y="412"/>
                    <a:pt x="2111" y="389"/>
                  </a:cubicBezTo>
                  <a:cubicBezTo>
                    <a:pt x="2210" y="321"/>
                    <a:pt x="2228" y="184"/>
                    <a:pt x="2150" y="92"/>
                  </a:cubicBezTo>
                  <a:cubicBezTo>
                    <a:pt x="2099" y="29"/>
                    <a:pt x="2008" y="1"/>
                    <a:pt x="1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2" name="Google Shape;8142;p17"/>
            <p:cNvSpPr/>
            <p:nvPr/>
          </p:nvSpPr>
          <p:spPr>
            <a:xfrm>
              <a:off x="4417394" y="2124145"/>
              <a:ext cx="66611" cy="254057"/>
            </a:xfrm>
            <a:custGeom>
              <a:avLst/>
              <a:gdLst/>
              <a:ahLst/>
              <a:cxnLst/>
              <a:rect l="l" t="t" r="r" b="b"/>
              <a:pathLst>
                <a:path w="2292" h="8741" extrusionOk="0">
                  <a:moveTo>
                    <a:pt x="1298" y="1528"/>
                  </a:moveTo>
                  <a:cubicBezTo>
                    <a:pt x="1298" y="1529"/>
                    <a:pt x="1298" y="1530"/>
                    <a:pt x="1297" y="1532"/>
                  </a:cubicBezTo>
                  <a:cubicBezTo>
                    <a:pt x="1298" y="1530"/>
                    <a:pt x="1298" y="1529"/>
                    <a:pt x="1298" y="1528"/>
                  </a:cubicBezTo>
                  <a:close/>
                  <a:moveTo>
                    <a:pt x="1082" y="2649"/>
                  </a:moveTo>
                  <a:lnTo>
                    <a:pt x="1082" y="2649"/>
                  </a:lnTo>
                  <a:cubicBezTo>
                    <a:pt x="1082" y="2651"/>
                    <a:pt x="1082" y="2653"/>
                    <a:pt x="1081" y="2655"/>
                  </a:cubicBezTo>
                  <a:lnTo>
                    <a:pt x="1081" y="2655"/>
                  </a:lnTo>
                  <a:cubicBezTo>
                    <a:pt x="1082" y="2653"/>
                    <a:pt x="1082" y="2651"/>
                    <a:pt x="1082" y="2649"/>
                  </a:cubicBezTo>
                  <a:close/>
                  <a:moveTo>
                    <a:pt x="2064" y="1"/>
                  </a:moveTo>
                  <a:cubicBezTo>
                    <a:pt x="1996" y="1"/>
                    <a:pt x="1930" y="35"/>
                    <a:pt x="1892" y="96"/>
                  </a:cubicBezTo>
                  <a:cubicBezTo>
                    <a:pt x="1845" y="75"/>
                    <a:pt x="1792" y="64"/>
                    <a:pt x="1740" y="64"/>
                  </a:cubicBezTo>
                  <a:cubicBezTo>
                    <a:pt x="1709" y="64"/>
                    <a:pt x="1678" y="68"/>
                    <a:pt x="1649" y="75"/>
                  </a:cubicBezTo>
                  <a:cubicBezTo>
                    <a:pt x="1565" y="99"/>
                    <a:pt x="1492" y="150"/>
                    <a:pt x="1440" y="218"/>
                  </a:cubicBezTo>
                  <a:cubicBezTo>
                    <a:pt x="1378" y="294"/>
                    <a:pt x="1326" y="375"/>
                    <a:pt x="1281" y="462"/>
                  </a:cubicBezTo>
                  <a:cubicBezTo>
                    <a:pt x="1234" y="553"/>
                    <a:pt x="1193" y="648"/>
                    <a:pt x="1155" y="745"/>
                  </a:cubicBezTo>
                  <a:cubicBezTo>
                    <a:pt x="1057" y="1003"/>
                    <a:pt x="978" y="1266"/>
                    <a:pt x="916" y="1535"/>
                  </a:cubicBezTo>
                  <a:cubicBezTo>
                    <a:pt x="849" y="1817"/>
                    <a:pt x="797" y="2105"/>
                    <a:pt x="757" y="2393"/>
                  </a:cubicBezTo>
                  <a:cubicBezTo>
                    <a:pt x="723" y="2657"/>
                    <a:pt x="702" y="2922"/>
                    <a:pt x="678" y="3188"/>
                  </a:cubicBezTo>
                  <a:cubicBezTo>
                    <a:pt x="664" y="3354"/>
                    <a:pt x="651" y="3518"/>
                    <a:pt x="642" y="3685"/>
                  </a:cubicBezTo>
                  <a:cubicBezTo>
                    <a:pt x="629" y="3889"/>
                    <a:pt x="618" y="4093"/>
                    <a:pt x="606" y="4299"/>
                  </a:cubicBezTo>
                  <a:cubicBezTo>
                    <a:pt x="580" y="4733"/>
                    <a:pt x="552" y="5165"/>
                    <a:pt x="520" y="5598"/>
                  </a:cubicBezTo>
                  <a:cubicBezTo>
                    <a:pt x="495" y="5974"/>
                    <a:pt x="455" y="6350"/>
                    <a:pt x="414" y="6725"/>
                  </a:cubicBezTo>
                  <a:cubicBezTo>
                    <a:pt x="414" y="6725"/>
                    <a:pt x="414" y="6725"/>
                    <a:pt x="414" y="6724"/>
                  </a:cubicBezTo>
                  <a:cubicBezTo>
                    <a:pt x="397" y="6852"/>
                    <a:pt x="382" y="6979"/>
                    <a:pt x="362" y="7105"/>
                  </a:cubicBezTo>
                  <a:cubicBezTo>
                    <a:pt x="338" y="7254"/>
                    <a:pt x="314" y="7403"/>
                    <a:pt x="289" y="7552"/>
                  </a:cubicBezTo>
                  <a:cubicBezTo>
                    <a:pt x="243" y="7815"/>
                    <a:pt x="192" y="8079"/>
                    <a:pt x="126" y="8339"/>
                  </a:cubicBezTo>
                  <a:cubicBezTo>
                    <a:pt x="121" y="8351"/>
                    <a:pt x="118" y="8362"/>
                    <a:pt x="113" y="8375"/>
                  </a:cubicBezTo>
                  <a:cubicBezTo>
                    <a:pt x="40" y="8418"/>
                    <a:pt x="1" y="8502"/>
                    <a:pt x="18" y="8586"/>
                  </a:cubicBezTo>
                  <a:cubicBezTo>
                    <a:pt x="37" y="8676"/>
                    <a:pt x="118" y="8741"/>
                    <a:pt x="211" y="8741"/>
                  </a:cubicBezTo>
                  <a:lnTo>
                    <a:pt x="222" y="8741"/>
                  </a:lnTo>
                  <a:cubicBezTo>
                    <a:pt x="283" y="8739"/>
                    <a:pt x="341" y="8715"/>
                    <a:pt x="385" y="8676"/>
                  </a:cubicBezTo>
                  <a:cubicBezTo>
                    <a:pt x="427" y="8639"/>
                    <a:pt x="457" y="8592"/>
                    <a:pt x="473" y="8540"/>
                  </a:cubicBezTo>
                  <a:cubicBezTo>
                    <a:pt x="495" y="8476"/>
                    <a:pt x="511" y="8410"/>
                    <a:pt x="518" y="8343"/>
                  </a:cubicBezTo>
                  <a:cubicBezTo>
                    <a:pt x="533" y="8237"/>
                    <a:pt x="547" y="8131"/>
                    <a:pt x="563" y="8027"/>
                  </a:cubicBezTo>
                  <a:cubicBezTo>
                    <a:pt x="591" y="7830"/>
                    <a:pt x="623" y="7636"/>
                    <a:pt x="650" y="7441"/>
                  </a:cubicBezTo>
                  <a:cubicBezTo>
                    <a:pt x="761" y="6656"/>
                    <a:pt x="837" y="5864"/>
                    <a:pt x="890" y="5073"/>
                  </a:cubicBezTo>
                  <a:cubicBezTo>
                    <a:pt x="917" y="4657"/>
                    <a:pt x="947" y="4240"/>
                    <a:pt x="976" y="3825"/>
                  </a:cubicBezTo>
                  <a:cubicBezTo>
                    <a:pt x="987" y="3658"/>
                    <a:pt x="998" y="3490"/>
                    <a:pt x="1016" y="3322"/>
                  </a:cubicBezTo>
                  <a:cubicBezTo>
                    <a:pt x="1037" y="3099"/>
                    <a:pt x="1058" y="2876"/>
                    <a:pt x="1081" y="2655"/>
                  </a:cubicBezTo>
                  <a:lnTo>
                    <a:pt x="1081" y="2655"/>
                  </a:lnTo>
                  <a:cubicBezTo>
                    <a:pt x="1081" y="2656"/>
                    <a:pt x="1081" y="2657"/>
                    <a:pt x="1081" y="2658"/>
                  </a:cubicBezTo>
                  <a:lnTo>
                    <a:pt x="1081" y="2658"/>
                  </a:lnTo>
                  <a:cubicBezTo>
                    <a:pt x="1131" y="2275"/>
                    <a:pt x="1203" y="1895"/>
                    <a:pt x="1299" y="1521"/>
                  </a:cubicBezTo>
                  <a:lnTo>
                    <a:pt x="1299" y="1521"/>
                  </a:lnTo>
                  <a:cubicBezTo>
                    <a:pt x="1299" y="1524"/>
                    <a:pt x="1299" y="1526"/>
                    <a:pt x="1298" y="1528"/>
                  </a:cubicBezTo>
                  <a:lnTo>
                    <a:pt x="1298" y="1528"/>
                  </a:lnTo>
                  <a:cubicBezTo>
                    <a:pt x="1357" y="1304"/>
                    <a:pt x="1429" y="1084"/>
                    <a:pt x="1514" y="868"/>
                  </a:cubicBezTo>
                  <a:lnTo>
                    <a:pt x="1514" y="868"/>
                  </a:lnTo>
                  <a:cubicBezTo>
                    <a:pt x="1514" y="872"/>
                    <a:pt x="1513" y="873"/>
                    <a:pt x="1513" y="875"/>
                  </a:cubicBezTo>
                  <a:cubicBezTo>
                    <a:pt x="1552" y="778"/>
                    <a:pt x="1596" y="685"/>
                    <a:pt x="1646" y="593"/>
                  </a:cubicBezTo>
                  <a:cubicBezTo>
                    <a:pt x="1668" y="557"/>
                    <a:pt x="1693" y="522"/>
                    <a:pt x="1720" y="487"/>
                  </a:cubicBezTo>
                  <a:lnTo>
                    <a:pt x="1731" y="473"/>
                  </a:lnTo>
                  <a:cubicBezTo>
                    <a:pt x="1734" y="489"/>
                    <a:pt x="1737" y="503"/>
                    <a:pt x="1739" y="519"/>
                  </a:cubicBezTo>
                  <a:cubicBezTo>
                    <a:pt x="1742" y="539"/>
                    <a:pt x="1744" y="561"/>
                    <a:pt x="1745" y="583"/>
                  </a:cubicBezTo>
                  <a:lnTo>
                    <a:pt x="1720" y="693"/>
                  </a:lnTo>
                  <a:cubicBezTo>
                    <a:pt x="1698" y="785"/>
                    <a:pt x="1676" y="876"/>
                    <a:pt x="1657" y="970"/>
                  </a:cubicBezTo>
                  <a:cubicBezTo>
                    <a:pt x="1628" y="1098"/>
                    <a:pt x="1576" y="1263"/>
                    <a:pt x="1680" y="1370"/>
                  </a:cubicBezTo>
                  <a:cubicBezTo>
                    <a:pt x="1721" y="1413"/>
                    <a:pt x="1775" y="1435"/>
                    <a:pt x="1829" y="1435"/>
                  </a:cubicBezTo>
                  <a:cubicBezTo>
                    <a:pt x="1882" y="1435"/>
                    <a:pt x="1934" y="1414"/>
                    <a:pt x="1975" y="1370"/>
                  </a:cubicBezTo>
                  <a:cubicBezTo>
                    <a:pt x="2010" y="1327"/>
                    <a:pt x="2037" y="1276"/>
                    <a:pt x="2050" y="1221"/>
                  </a:cubicBezTo>
                  <a:lnTo>
                    <a:pt x="2050" y="1221"/>
                  </a:lnTo>
                  <a:cubicBezTo>
                    <a:pt x="2106" y="1027"/>
                    <a:pt x="2133" y="825"/>
                    <a:pt x="2132" y="623"/>
                  </a:cubicBezTo>
                  <a:cubicBezTo>
                    <a:pt x="2166" y="501"/>
                    <a:pt x="2204" y="382"/>
                    <a:pt x="2250" y="264"/>
                  </a:cubicBezTo>
                  <a:cubicBezTo>
                    <a:pt x="2291" y="164"/>
                    <a:pt x="2226" y="45"/>
                    <a:pt x="2127" y="10"/>
                  </a:cubicBezTo>
                  <a:cubicBezTo>
                    <a:pt x="2106" y="4"/>
                    <a:pt x="2085" y="1"/>
                    <a:pt x="20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3" name="Google Shape;8143;p17"/>
            <p:cNvSpPr/>
            <p:nvPr/>
          </p:nvSpPr>
          <p:spPr>
            <a:xfrm>
              <a:off x="4387139" y="2224938"/>
              <a:ext cx="117413" cy="58333"/>
            </a:xfrm>
            <a:custGeom>
              <a:avLst/>
              <a:gdLst/>
              <a:ahLst/>
              <a:cxnLst/>
              <a:rect l="l" t="t" r="r" b="b"/>
              <a:pathLst>
                <a:path w="4040" h="2007" extrusionOk="0">
                  <a:moveTo>
                    <a:pt x="3857" y="1"/>
                  </a:moveTo>
                  <a:cubicBezTo>
                    <a:pt x="3841" y="1"/>
                    <a:pt x="3825" y="3"/>
                    <a:pt x="3809" y="8"/>
                  </a:cubicBezTo>
                  <a:cubicBezTo>
                    <a:pt x="3432" y="141"/>
                    <a:pt x="3055" y="270"/>
                    <a:pt x="2680" y="407"/>
                  </a:cubicBezTo>
                  <a:cubicBezTo>
                    <a:pt x="2486" y="476"/>
                    <a:pt x="2291" y="544"/>
                    <a:pt x="2095" y="612"/>
                  </a:cubicBezTo>
                  <a:cubicBezTo>
                    <a:pt x="1919" y="676"/>
                    <a:pt x="1740" y="736"/>
                    <a:pt x="1566" y="802"/>
                  </a:cubicBezTo>
                  <a:cubicBezTo>
                    <a:pt x="1376" y="877"/>
                    <a:pt x="1184" y="940"/>
                    <a:pt x="997" y="1018"/>
                  </a:cubicBezTo>
                  <a:cubicBezTo>
                    <a:pt x="866" y="1070"/>
                    <a:pt x="736" y="1122"/>
                    <a:pt x="610" y="1182"/>
                  </a:cubicBezTo>
                  <a:cubicBezTo>
                    <a:pt x="497" y="1233"/>
                    <a:pt x="391" y="1293"/>
                    <a:pt x="290" y="1361"/>
                  </a:cubicBezTo>
                  <a:cubicBezTo>
                    <a:pt x="190" y="1429"/>
                    <a:pt x="87" y="1511"/>
                    <a:pt x="38" y="1625"/>
                  </a:cubicBezTo>
                  <a:cubicBezTo>
                    <a:pt x="2" y="1711"/>
                    <a:pt x="0" y="1809"/>
                    <a:pt x="37" y="1898"/>
                  </a:cubicBezTo>
                  <a:cubicBezTo>
                    <a:pt x="69" y="1965"/>
                    <a:pt x="137" y="2007"/>
                    <a:pt x="213" y="2007"/>
                  </a:cubicBezTo>
                  <a:cubicBezTo>
                    <a:pt x="214" y="2007"/>
                    <a:pt x="216" y="2007"/>
                    <a:pt x="217" y="2007"/>
                  </a:cubicBezTo>
                  <a:cubicBezTo>
                    <a:pt x="247" y="2007"/>
                    <a:pt x="277" y="2001"/>
                    <a:pt x="306" y="1988"/>
                  </a:cubicBezTo>
                  <a:cubicBezTo>
                    <a:pt x="386" y="1945"/>
                    <a:pt x="431" y="1853"/>
                    <a:pt x="412" y="1763"/>
                  </a:cubicBezTo>
                  <a:lnTo>
                    <a:pt x="424" y="1750"/>
                  </a:lnTo>
                  <a:cubicBezTo>
                    <a:pt x="445" y="1731"/>
                    <a:pt x="466" y="1714"/>
                    <a:pt x="486" y="1697"/>
                  </a:cubicBezTo>
                  <a:cubicBezTo>
                    <a:pt x="532" y="1663"/>
                    <a:pt x="580" y="1633"/>
                    <a:pt x="629" y="1605"/>
                  </a:cubicBezTo>
                  <a:cubicBezTo>
                    <a:pt x="792" y="1518"/>
                    <a:pt x="958" y="1437"/>
                    <a:pt x="1130" y="1367"/>
                  </a:cubicBezTo>
                  <a:cubicBezTo>
                    <a:pt x="1276" y="1310"/>
                    <a:pt x="1422" y="1253"/>
                    <a:pt x="1567" y="1195"/>
                  </a:cubicBezTo>
                  <a:cubicBezTo>
                    <a:pt x="1943" y="1046"/>
                    <a:pt x="2322" y="908"/>
                    <a:pt x="2702" y="767"/>
                  </a:cubicBezTo>
                  <a:cubicBezTo>
                    <a:pt x="3106" y="617"/>
                    <a:pt x="3511" y="467"/>
                    <a:pt x="3915" y="316"/>
                  </a:cubicBezTo>
                  <a:cubicBezTo>
                    <a:pt x="3999" y="285"/>
                    <a:pt x="4040" y="194"/>
                    <a:pt x="4011" y="111"/>
                  </a:cubicBezTo>
                  <a:cubicBezTo>
                    <a:pt x="3988" y="43"/>
                    <a:pt x="3925" y="1"/>
                    <a:pt x="38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4" name="Google Shape;8144;p17"/>
            <p:cNvSpPr/>
            <p:nvPr/>
          </p:nvSpPr>
          <p:spPr>
            <a:xfrm>
              <a:off x="4520048" y="2130829"/>
              <a:ext cx="97476" cy="185783"/>
            </a:xfrm>
            <a:custGeom>
              <a:avLst/>
              <a:gdLst/>
              <a:ahLst/>
              <a:cxnLst/>
              <a:rect l="l" t="t" r="r" b="b"/>
              <a:pathLst>
                <a:path w="3354" h="6392" extrusionOk="0">
                  <a:moveTo>
                    <a:pt x="2853" y="1518"/>
                  </a:moveTo>
                  <a:lnTo>
                    <a:pt x="2853" y="1518"/>
                  </a:lnTo>
                  <a:cubicBezTo>
                    <a:pt x="2852" y="1522"/>
                    <a:pt x="2852" y="1526"/>
                    <a:pt x="2851" y="1530"/>
                  </a:cubicBezTo>
                  <a:cubicBezTo>
                    <a:pt x="2852" y="1526"/>
                    <a:pt x="2853" y="1522"/>
                    <a:pt x="2853" y="1518"/>
                  </a:cubicBezTo>
                  <a:close/>
                  <a:moveTo>
                    <a:pt x="2978" y="892"/>
                  </a:moveTo>
                  <a:lnTo>
                    <a:pt x="2978" y="892"/>
                  </a:lnTo>
                  <a:cubicBezTo>
                    <a:pt x="2973" y="971"/>
                    <a:pt x="2972" y="1050"/>
                    <a:pt x="2964" y="1129"/>
                  </a:cubicBezTo>
                  <a:cubicBezTo>
                    <a:pt x="2964" y="1128"/>
                    <a:pt x="2964" y="1126"/>
                    <a:pt x="2964" y="1124"/>
                  </a:cubicBezTo>
                  <a:lnTo>
                    <a:pt x="2962" y="1132"/>
                  </a:lnTo>
                  <a:lnTo>
                    <a:pt x="2961" y="1147"/>
                  </a:lnTo>
                  <a:lnTo>
                    <a:pt x="2961" y="1142"/>
                  </a:lnTo>
                  <a:cubicBezTo>
                    <a:pt x="2945" y="1259"/>
                    <a:pt x="2929" y="1376"/>
                    <a:pt x="2915" y="1492"/>
                  </a:cubicBezTo>
                  <a:cubicBezTo>
                    <a:pt x="2910" y="1525"/>
                    <a:pt x="2902" y="1557"/>
                    <a:pt x="2896" y="1588"/>
                  </a:cubicBezTo>
                  <a:cubicBezTo>
                    <a:pt x="2880" y="1661"/>
                    <a:pt x="2866" y="1734"/>
                    <a:pt x="2851" y="1807"/>
                  </a:cubicBezTo>
                  <a:cubicBezTo>
                    <a:pt x="2840" y="1862"/>
                    <a:pt x="2828" y="1917"/>
                    <a:pt x="2815" y="1971"/>
                  </a:cubicBezTo>
                  <a:cubicBezTo>
                    <a:pt x="2817" y="1948"/>
                    <a:pt x="2817" y="1925"/>
                    <a:pt x="2817" y="1902"/>
                  </a:cubicBezTo>
                  <a:cubicBezTo>
                    <a:pt x="2817" y="1848"/>
                    <a:pt x="2826" y="1792"/>
                    <a:pt x="2831" y="1739"/>
                  </a:cubicBezTo>
                  <a:cubicBezTo>
                    <a:pt x="2837" y="1662"/>
                    <a:pt x="2843" y="1587"/>
                    <a:pt x="2853" y="1513"/>
                  </a:cubicBezTo>
                  <a:lnTo>
                    <a:pt x="2853" y="1513"/>
                  </a:lnTo>
                  <a:cubicBezTo>
                    <a:pt x="2853" y="1515"/>
                    <a:pt x="2853" y="1516"/>
                    <a:pt x="2853" y="1518"/>
                  </a:cubicBezTo>
                  <a:lnTo>
                    <a:pt x="2853" y="1518"/>
                  </a:lnTo>
                  <a:cubicBezTo>
                    <a:pt x="2880" y="1312"/>
                    <a:pt x="2920" y="1108"/>
                    <a:pt x="2973" y="908"/>
                  </a:cubicBezTo>
                  <a:lnTo>
                    <a:pt x="2978" y="892"/>
                  </a:lnTo>
                  <a:close/>
                  <a:moveTo>
                    <a:pt x="2285" y="3622"/>
                  </a:moveTo>
                  <a:cubicBezTo>
                    <a:pt x="2283" y="3625"/>
                    <a:pt x="2282" y="3628"/>
                    <a:pt x="2281" y="3630"/>
                  </a:cubicBezTo>
                  <a:lnTo>
                    <a:pt x="2281" y="3630"/>
                  </a:lnTo>
                  <a:lnTo>
                    <a:pt x="2285" y="3622"/>
                  </a:lnTo>
                  <a:close/>
                  <a:moveTo>
                    <a:pt x="1566" y="3716"/>
                  </a:moveTo>
                  <a:cubicBezTo>
                    <a:pt x="1579" y="3719"/>
                    <a:pt x="1591" y="3721"/>
                    <a:pt x="1604" y="3724"/>
                  </a:cubicBezTo>
                  <a:cubicBezTo>
                    <a:pt x="1640" y="3733"/>
                    <a:pt x="1677" y="3746"/>
                    <a:pt x="1713" y="3760"/>
                  </a:cubicBezTo>
                  <a:cubicBezTo>
                    <a:pt x="1735" y="3770"/>
                    <a:pt x="1756" y="3781"/>
                    <a:pt x="1778" y="3792"/>
                  </a:cubicBezTo>
                  <a:cubicBezTo>
                    <a:pt x="1837" y="3827"/>
                    <a:pt x="1894" y="3866"/>
                    <a:pt x="1951" y="3906"/>
                  </a:cubicBezTo>
                  <a:cubicBezTo>
                    <a:pt x="1986" y="3934"/>
                    <a:pt x="2019" y="3963"/>
                    <a:pt x="2052" y="3993"/>
                  </a:cubicBezTo>
                  <a:cubicBezTo>
                    <a:pt x="2065" y="4007"/>
                    <a:pt x="2077" y="4021"/>
                    <a:pt x="2092" y="4037"/>
                  </a:cubicBezTo>
                  <a:cubicBezTo>
                    <a:pt x="2095" y="4042"/>
                    <a:pt x="2098" y="4047"/>
                    <a:pt x="2101" y="4051"/>
                  </a:cubicBezTo>
                  <a:cubicBezTo>
                    <a:pt x="2076" y="4110"/>
                    <a:pt x="2050" y="4170"/>
                    <a:pt x="2024" y="4229"/>
                  </a:cubicBezTo>
                  <a:cubicBezTo>
                    <a:pt x="1868" y="4569"/>
                    <a:pt x="1718" y="4914"/>
                    <a:pt x="1531" y="5240"/>
                  </a:cubicBezTo>
                  <a:cubicBezTo>
                    <a:pt x="1455" y="5375"/>
                    <a:pt x="1370" y="5506"/>
                    <a:pt x="1278" y="5631"/>
                  </a:cubicBezTo>
                  <a:cubicBezTo>
                    <a:pt x="1227" y="5694"/>
                    <a:pt x="1173" y="5756"/>
                    <a:pt x="1116" y="5815"/>
                  </a:cubicBezTo>
                  <a:cubicBezTo>
                    <a:pt x="1093" y="5839"/>
                    <a:pt x="1066" y="5862"/>
                    <a:pt x="1039" y="5884"/>
                  </a:cubicBezTo>
                  <a:cubicBezTo>
                    <a:pt x="1009" y="5907"/>
                    <a:pt x="977" y="5927"/>
                    <a:pt x="945" y="5948"/>
                  </a:cubicBezTo>
                  <a:cubicBezTo>
                    <a:pt x="927" y="5957"/>
                    <a:pt x="908" y="5970"/>
                    <a:pt x="889" y="5978"/>
                  </a:cubicBezTo>
                  <a:cubicBezTo>
                    <a:pt x="868" y="5986"/>
                    <a:pt x="849" y="5992"/>
                    <a:pt x="828" y="5998"/>
                  </a:cubicBezTo>
                  <a:cubicBezTo>
                    <a:pt x="817" y="6002"/>
                    <a:pt x="805" y="6005"/>
                    <a:pt x="792" y="6006"/>
                  </a:cubicBezTo>
                  <a:cubicBezTo>
                    <a:pt x="775" y="6008"/>
                    <a:pt x="759" y="6010"/>
                    <a:pt x="741" y="6010"/>
                  </a:cubicBezTo>
                  <a:cubicBezTo>
                    <a:pt x="732" y="6010"/>
                    <a:pt x="719" y="6008"/>
                    <a:pt x="711" y="6006"/>
                  </a:cubicBezTo>
                  <a:cubicBezTo>
                    <a:pt x="705" y="6006"/>
                    <a:pt x="697" y="6005"/>
                    <a:pt x="689" y="6003"/>
                  </a:cubicBezTo>
                  <a:lnTo>
                    <a:pt x="668" y="5995"/>
                  </a:lnTo>
                  <a:cubicBezTo>
                    <a:pt x="661" y="5992"/>
                    <a:pt x="653" y="5989"/>
                    <a:pt x="645" y="5984"/>
                  </a:cubicBezTo>
                  <a:cubicBezTo>
                    <a:pt x="637" y="5979"/>
                    <a:pt x="629" y="5975"/>
                    <a:pt x="623" y="5968"/>
                  </a:cubicBezTo>
                  <a:lnTo>
                    <a:pt x="612" y="5959"/>
                  </a:lnTo>
                  <a:lnTo>
                    <a:pt x="612" y="5959"/>
                  </a:lnTo>
                  <a:cubicBezTo>
                    <a:pt x="607" y="5954"/>
                    <a:pt x="602" y="5949"/>
                    <a:pt x="599" y="5945"/>
                  </a:cubicBezTo>
                  <a:cubicBezTo>
                    <a:pt x="586" y="5929"/>
                    <a:pt x="573" y="5911"/>
                    <a:pt x="567" y="5897"/>
                  </a:cubicBezTo>
                  <a:cubicBezTo>
                    <a:pt x="559" y="5881"/>
                    <a:pt x="551" y="5867"/>
                    <a:pt x="545" y="5851"/>
                  </a:cubicBezTo>
                  <a:cubicBezTo>
                    <a:pt x="518" y="5785"/>
                    <a:pt x="493" y="5718"/>
                    <a:pt x="472" y="5650"/>
                  </a:cubicBezTo>
                  <a:cubicBezTo>
                    <a:pt x="458" y="5595"/>
                    <a:pt x="447" y="5539"/>
                    <a:pt x="437" y="5484"/>
                  </a:cubicBezTo>
                  <a:cubicBezTo>
                    <a:pt x="431" y="5436"/>
                    <a:pt x="428" y="5391"/>
                    <a:pt x="426" y="5343"/>
                  </a:cubicBezTo>
                  <a:cubicBezTo>
                    <a:pt x="428" y="5285"/>
                    <a:pt x="433" y="5224"/>
                    <a:pt x="439" y="5166"/>
                  </a:cubicBezTo>
                  <a:cubicBezTo>
                    <a:pt x="448" y="5099"/>
                    <a:pt x="461" y="5034"/>
                    <a:pt x="479" y="4969"/>
                  </a:cubicBezTo>
                  <a:cubicBezTo>
                    <a:pt x="509" y="4854"/>
                    <a:pt x="547" y="4742"/>
                    <a:pt x="592" y="4632"/>
                  </a:cubicBezTo>
                  <a:cubicBezTo>
                    <a:pt x="640" y="4521"/>
                    <a:pt x="694" y="4412"/>
                    <a:pt x="754" y="4306"/>
                  </a:cubicBezTo>
                  <a:cubicBezTo>
                    <a:pt x="801" y="4225"/>
                    <a:pt x="854" y="4148"/>
                    <a:pt x="912" y="4075"/>
                  </a:cubicBezTo>
                  <a:cubicBezTo>
                    <a:pt x="947" y="4031"/>
                    <a:pt x="982" y="3990"/>
                    <a:pt x="1021" y="3950"/>
                  </a:cubicBezTo>
                  <a:cubicBezTo>
                    <a:pt x="1052" y="3923"/>
                    <a:pt x="1080" y="3898"/>
                    <a:pt x="1110" y="3872"/>
                  </a:cubicBezTo>
                  <a:lnTo>
                    <a:pt x="1110" y="3872"/>
                  </a:lnTo>
                  <a:cubicBezTo>
                    <a:pt x="1104" y="3877"/>
                    <a:pt x="1097" y="3882"/>
                    <a:pt x="1091" y="3887"/>
                  </a:cubicBezTo>
                  <a:cubicBezTo>
                    <a:pt x="1113" y="3869"/>
                    <a:pt x="1135" y="3853"/>
                    <a:pt x="1159" y="3838"/>
                  </a:cubicBezTo>
                  <a:cubicBezTo>
                    <a:pt x="1193" y="3819"/>
                    <a:pt x="1227" y="3803"/>
                    <a:pt x="1262" y="3788"/>
                  </a:cubicBezTo>
                  <a:lnTo>
                    <a:pt x="1262" y="3788"/>
                  </a:lnTo>
                  <a:cubicBezTo>
                    <a:pt x="1261" y="3788"/>
                    <a:pt x="1261" y="3788"/>
                    <a:pt x="1261" y="3789"/>
                  </a:cubicBezTo>
                  <a:cubicBezTo>
                    <a:pt x="1261" y="3788"/>
                    <a:pt x="1262" y="3788"/>
                    <a:pt x="1262" y="3788"/>
                  </a:cubicBezTo>
                  <a:lnTo>
                    <a:pt x="1262" y="3788"/>
                  </a:lnTo>
                  <a:cubicBezTo>
                    <a:pt x="1262" y="3788"/>
                    <a:pt x="1262" y="3788"/>
                    <a:pt x="1262" y="3788"/>
                  </a:cubicBezTo>
                  <a:lnTo>
                    <a:pt x="1262" y="3788"/>
                  </a:lnTo>
                  <a:cubicBezTo>
                    <a:pt x="1265" y="3787"/>
                    <a:pt x="1269" y="3785"/>
                    <a:pt x="1273" y="3784"/>
                  </a:cubicBezTo>
                  <a:lnTo>
                    <a:pt x="1273" y="3784"/>
                  </a:lnTo>
                  <a:cubicBezTo>
                    <a:pt x="1269" y="3785"/>
                    <a:pt x="1266" y="3786"/>
                    <a:pt x="1262" y="3788"/>
                  </a:cubicBezTo>
                  <a:lnTo>
                    <a:pt x="1262" y="3788"/>
                  </a:lnTo>
                  <a:cubicBezTo>
                    <a:pt x="1269" y="3785"/>
                    <a:pt x="1276" y="3782"/>
                    <a:pt x="1283" y="3779"/>
                  </a:cubicBezTo>
                  <a:lnTo>
                    <a:pt x="1283" y="3779"/>
                  </a:lnTo>
                  <a:cubicBezTo>
                    <a:pt x="1280" y="3781"/>
                    <a:pt x="1276" y="3782"/>
                    <a:pt x="1273" y="3784"/>
                  </a:cubicBezTo>
                  <a:lnTo>
                    <a:pt x="1273" y="3784"/>
                  </a:lnTo>
                  <a:cubicBezTo>
                    <a:pt x="1315" y="3767"/>
                    <a:pt x="1356" y="3752"/>
                    <a:pt x="1398" y="3740"/>
                  </a:cubicBezTo>
                  <a:cubicBezTo>
                    <a:pt x="1431" y="3733"/>
                    <a:pt x="1465" y="3725"/>
                    <a:pt x="1500" y="3721"/>
                  </a:cubicBezTo>
                  <a:cubicBezTo>
                    <a:pt x="1515" y="3719"/>
                    <a:pt x="1531" y="3716"/>
                    <a:pt x="1547" y="3716"/>
                  </a:cubicBezTo>
                  <a:close/>
                  <a:moveTo>
                    <a:pt x="3114" y="0"/>
                  </a:moveTo>
                  <a:cubicBezTo>
                    <a:pt x="3022" y="0"/>
                    <a:pt x="2934" y="47"/>
                    <a:pt x="2883" y="122"/>
                  </a:cubicBezTo>
                  <a:cubicBezTo>
                    <a:pt x="2812" y="222"/>
                    <a:pt x="2763" y="338"/>
                    <a:pt x="2720" y="452"/>
                  </a:cubicBezTo>
                  <a:cubicBezTo>
                    <a:pt x="2676" y="574"/>
                    <a:pt x="2638" y="697"/>
                    <a:pt x="2606" y="822"/>
                  </a:cubicBezTo>
                  <a:cubicBezTo>
                    <a:pt x="2566" y="974"/>
                    <a:pt x="2535" y="1126"/>
                    <a:pt x="2509" y="1280"/>
                  </a:cubicBezTo>
                  <a:cubicBezTo>
                    <a:pt x="2494" y="1387"/>
                    <a:pt x="2478" y="1495"/>
                    <a:pt x="2470" y="1602"/>
                  </a:cubicBezTo>
                  <a:cubicBezTo>
                    <a:pt x="2464" y="1701"/>
                    <a:pt x="2451" y="1800"/>
                    <a:pt x="2451" y="1897"/>
                  </a:cubicBezTo>
                  <a:cubicBezTo>
                    <a:pt x="2449" y="2008"/>
                    <a:pt x="2449" y="2119"/>
                    <a:pt x="2449" y="2229"/>
                  </a:cubicBezTo>
                  <a:cubicBezTo>
                    <a:pt x="2448" y="2345"/>
                    <a:pt x="2454" y="2459"/>
                    <a:pt x="2457" y="2574"/>
                  </a:cubicBezTo>
                  <a:cubicBezTo>
                    <a:pt x="2462" y="2758"/>
                    <a:pt x="2470" y="2942"/>
                    <a:pt x="2476" y="3125"/>
                  </a:cubicBezTo>
                  <a:cubicBezTo>
                    <a:pt x="2456" y="3187"/>
                    <a:pt x="2434" y="3247"/>
                    <a:pt x="2410" y="3307"/>
                  </a:cubicBezTo>
                  <a:cubicBezTo>
                    <a:pt x="2365" y="3418"/>
                    <a:pt x="2323" y="3529"/>
                    <a:pt x="2278" y="3640"/>
                  </a:cubicBezTo>
                  <a:cubicBezTo>
                    <a:pt x="2279" y="3636"/>
                    <a:pt x="2280" y="3633"/>
                    <a:pt x="2281" y="3630"/>
                  </a:cubicBezTo>
                  <a:lnTo>
                    <a:pt x="2281" y="3630"/>
                  </a:lnTo>
                  <a:lnTo>
                    <a:pt x="2267" y="3662"/>
                  </a:lnTo>
                  <a:cubicBezTo>
                    <a:pt x="2180" y="3588"/>
                    <a:pt x="2085" y="3523"/>
                    <a:pt x="1986" y="3467"/>
                  </a:cubicBezTo>
                  <a:cubicBezTo>
                    <a:pt x="1851" y="3387"/>
                    <a:pt x="1699" y="3334"/>
                    <a:pt x="1543" y="3334"/>
                  </a:cubicBezTo>
                  <a:cubicBezTo>
                    <a:pt x="1509" y="3334"/>
                    <a:pt x="1474" y="3337"/>
                    <a:pt x="1439" y="3342"/>
                  </a:cubicBezTo>
                  <a:cubicBezTo>
                    <a:pt x="1346" y="3355"/>
                    <a:pt x="1254" y="3380"/>
                    <a:pt x="1167" y="3417"/>
                  </a:cubicBezTo>
                  <a:cubicBezTo>
                    <a:pt x="1085" y="3448"/>
                    <a:pt x="1001" y="3483"/>
                    <a:pt x="930" y="3535"/>
                  </a:cubicBezTo>
                  <a:cubicBezTo>
                    <a:pt x="610" y="3763"/>
                    <a:pt x="403" y="4123"/>
                    <a:pt x="254" y="4479"/>
                  </a:cubicBezTo>
                  <a:cubicBezTo>
                    <a:pt x="100" y="4844"/>
                    <a:pt x="0" y="5251"/>
                    <a:pt x="88" y="5647"/>
                  </a:cubicBezTo>
                  <a:cubicBezTo>
                    <a:pt x="103" y="5721"/>
                    <a:pt x="124" y="5796"/>
                    <a:pt x="148" y="5869"/>
                  </a:cubicBezTo>
                  <a:cubicBezTo>
                    <a:pt x="170" y="5927"/>
                    <a:pt x="190" y="5987"/>
                    <a:pt x="217" y="6043"/>
                  </a:cubicBezTo>
                  <a:cubicBezTo>
                    <a:pt x="263" y="6139"/>
                    <a:pt x="330" y="6237"/>
                    <a:pt x="423" y="6294"/>
                  </a:cubicBezTo>
                  <a:cubicBezTo>
                    <a:pt x="518" y="6356"/>
                    <a:pt x="629" y="6389"/>
                    <a:pt x="741" y="6391"/>
                  </a:cubicBezTo>
                  <a:lnTo>
                    <a:pt x="765" y="6391"/>
                  </a:lnTo>
                  <a:cubicBezTo>
                    <a:pt x="885" y="6388"/>
                    <a:pt x="1002" y="6355"/>
                    <a:pt x="1105" y="6294"/>
                  </a:cubicBezTo>
                  <a:cubicBezTo>
                    <a:pt x="1221" y="6230"/>
                    <a:pt x="1324" y="6149"/>
                    <a:pt x="1414" y="6052"/>
                  </a:cubicBezTo>
                  <a:cubicBezTo>
                    <a:pt x="1501" y="5959"/>
                    <a:pt x="1582" y="5858"/>
                    <a:pt x="1655" y="5750"/>
                  </a:cubicBezTo>
                  <a:cubicBezTo>
                    <a:pt x="1807" y="5517"/>
                    <a:pt x="1943" y="5273"/>
                    <a:pt x="2060" y="5020"/>
                  </a:cubicBezTo>
                  <a:cubicBezTo>
                    <a:pt x="2142" y="4849"/>
                    <a:pt x="2220" y="4675"/>
                    <a:pt x="2296" y="4501"/>
                  </a:cubicBezTo>
                  <a:cubicBezTo>
                    <a:pt x="2320" y="4533"/>
                    <a:pt x="2353" y="4555"/>
                    <a:pt x="2389" y="4567"/>
                  </a:cubicBezTo>
                  <a:cubicBezTo>
                    <a:pt x="2414" y="4577"/>
                    <a:pt x="2439" y="4581"/>
                    <a:pt x="2465" y="4581"/>
                  </a:cubicBezTo>
                  <a:cubicBezTo>
                    <a:pt x="2479" y="4581"/>
                    <a:pt x="2494" y="4580"/>
                    <a:pt x="2508" y="4577"/>
                  </a:cubicBezTo>
                  <a:lnTo>
                    <a:pt x="2508" y="4577"/>
                  </a:lnTo>
                  <a:cubicBezTo>
                    <a:pt x="2506" y="4642"/>
                    <a:pt x="2506" y="4708"/>
                    <a:pt x="2505" y="4775"/>
                  </a:cubicBezTo>
                  <a:cubicBezTo>
                    <a:pt x="2502" y="4933"/>
                    <a:pt x="2490" y="5090"/>
                    <a:pt x="2478" y="5247"/>
                  </a:cubicBezTo>
                  <a:cubicBezTo>
                    <a:pt x="2471" y="5354"/>
                    <a:pt x="2554" y="5448"/>
                    <a:pt x="2663" y="5454"/>
                  </a:cubicBezTo>
                  <a:cubicBezTo>
                    <a:pt x="2667" y="5454"/>
                    <a:pt x="2671" y="5454"/>
                    <a:pt x="2675" y="5454"/>
                  </a:cubicBezTo>
                  <a:cubicBezTo>
                    <a:pt x="2777" y="5454"/>
                    <a:pt x="2863" y="5374"/>
                    <a:pt x="2869" y="5270"/>
                  </a:cubicBezTo>
                  <a:cubicBezTo>
                    <a:pt x="2875" y="5125"/>
                    <a:pt x="2877" y="4979"/>
                    <a:pt x="2875" y="4833"/>
                  </a:cubicBezTo>
                  <a:lnTo>
                    <a:pt x="2875" y="4833"/>
                  </a:lnTo>
                  <a:lnTo>
                    <a:pt x="2875" y="4643"/>
                  </a:lnTo>
                  <a:cubicBezTo>
                    <a:pt x="2874" y="4246"/>
                    <a:pt x="2859" y="3847"/>
                    <a:pt x="2847" y="3450"/>
                  </a:cubicBezTo>
                  <a:cubicBezTo>
                    <a:pt x="2842" y="3345"/>
                    <a:pt x="2839" y="3242"/>
                    <a:pt x="2836" y="3140"/>
                  </a:cubicBezTo>
                  <a:cubicBezTo>
                    <a:pt x="2856" y="3079"/>
                    <a:pt x="2877" y="3019"/>
                    <a:pt x="2897" y="2959"/>
                  </a:cubicBezTo>
                  <a:cubicBezTo>
                    <a:pt x="2932" y="2861"/>
                    <a:pt x="2957" y="2758"/>
                    <a:pt x="2986" y="2657"/>
                  </a:cubicBezTo>
                  <a:cubicBezTo>
                    <a:pt x="3046" y="2454"/>
                    <a:pt x="3097" y="2248"/>
                    <a:pt x="3149" y="2043"/>
                  </a:cubicBezTo>
                  <a:cubicBezTo>
                    <a:pt x="3171" y="1959"/>
                    <a:pt x="3185" y="1872"/>
                    <a:pt x="3204" y="1786"/>
                  </a:cubicBezTo>
                  <a:cubicBezTo>
                    <a:pt x="3222" y="1701"/>
                    <a:pt x="3242" y="1615"/>
                    <a:pt x="3253" y="1528"/>
                  </a:cubicBezTo>
                  <a:cubicBezTo>
                    <a:pt x="3269" y="1416"/>
                    <a:pt x="3287" y="1302"/>
                    <a:pt x="3301" y="1189"/>
                  </a:cubicBezTo>
                  <a:cubicBezTo>
                    <a:pt x="3317" y="1083"/>
                    <a:pt x="3320" y="974"/>
                    <a:pt x="3329" y="866"/>
                  </a:cubicBezTo>
                  <a:cubicBezTo>
                    <a:pt x="3337" y="776"/>
                    <a:pt x="3339" y="684"/>
                    <a:pt x="3342" y="594"/>
                  </a:cubicBezTo>
                  <a:cubicBezTo>
                    <a:pt x="3345" y="542"/>
                    <a:pt x="3347" y="490"/>
                    <a:pt x="3347" y="436"/>
                  </a:cubicBezTo>
                  <a:cubicBezTo>
                    <a:pt x="3348" y="355"/>
                    <a:pt x="3353" y="274"/>
                    <a:pt x="3337" y="195"/>
                  </a:cubicBezTo>
                  <a:cubicBezTo>
                    <a:pt x="3322" y="89"/>
                    <a:pt x="3233" y="8"/>
                    <a:pt x="3127" y="0"/>
                  </a:cubicBezTo>
                  <a:cubicBezTo>
                    <a:pt x="3122" y="0"/>
                    <a:pt x="3118" y="0"/>
                    <a:pt x="3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5" name="Google Shape;8145;p17"/>
            <p:cNvSpPr/>
            <p:nvPr/>
          </p:nvSpPr>
          <p:spPr>
            <a:xfrm>
              <a:off x="4645864" y="2195031"/>
              <a:ext cx="116395" cy="221417"/>
            </a:xfrm>
            <a:custGeom>
              <a:avLst/>
              <a:gdLst/>
              <a:ahLst/>
              <a:cxnLst/>
              <a:rect l="l" t="t" r="r" b="b"/>
              <a:pathLst>
                <a:path w="4005" h="7618" extrusionOk="0">
                  <a:moveTo>
                    <a:pt x="524" y="2546"/>
                  </a:moveTo>
                  <a:lnTo>
                    <a:pt x="524" y="2546"/>
                  </a:lnTo>
                  <a:cubicBezTo>
                    <a:pt x="526" y="2551"/>
                    <a:pt x="528" y="2555"/>
                    <a:pt x="530" y="2559"/>
                  </a:cubicBezTo>
                  <a:cubicBezTo>
                    <a:pt x="528" y="2555"/>
                    <a:pt x="526" y="2551"/>
                    <a:pt x="524" y="2546"/>
                  </a:cubicBezTo>
                  <a:close/>
                  <a:moveTo>
                    <a:pt x="2032" y="4309"/>
                  </a:moveTo>
                  <a:lnTo>
                    <a:pt x="2032" y="4309"/>
                  </a:lnTo>
                  <a:cubicBezTo>
                    <a:pt x="2032" y="4313"/>
                    <a:pt x="2032" y="4318"/>
                    <a:pt x="2033" y="4322"/>
                  </a:cubicBezTo>
                  <a:lnTo>
                    <a:pt x="2033" y="4322"/>
                  </a:lnTo>
                  <a:cubicBezTo>
                    <a:pt x="2032" y="4317"/>
                    <a:pt x="2032" y="4313"/>
                    <a:pt x="2032" y="4309"/>
                  </a:cubicBezTo>
                  <a:close/>
                  <a:moveTo>
                    <a:pt x="1872" y="7090"/>
                  </a:moveTo>
                  <a:cubicBezTo>
                    <a:pt x="1871" y="7091"/>
                    <a:pt x="1871" y="7092"/>
                    <a:pt x="1870" y="7093"/>
                  </a:cubicBezTo>
                  <a:cubicBezTo>
                    <a:pt x="1871" y="7092"/>
                    <a:pt x="1871" y="7091"/>
                    <a:pt x="1872" y="7090"/>
                  </a:cubicBezTo>
                  <a:close/>
                  <a:moveTo>
                    <a:pt x="1655" y="7225"/>
                  </a:moveTo>
                  <a:lnTo>
                    <a:pt x="1650" y="7226"/>
                  </a:lnTo>
                  <a:cubicBezTo>
                    <a:pt x="1652" y="7226"/>
                    <a:pt x="1654" y="7226"/>
                    <a:pt x="1655" y="7225"/>
                  </a:cubicBezTo>
                  <a:close/>
                  <a:moveTo>
                    <a:pt x="1711" y="4505"/>
                  </a:moveTo>
                  <a:cubicBezTo>
                    <a:pt x="1768" y="4899"/>
                    <a:pt x="1831" y="5292"/>
                    <a:pt x="1891" y="5686"/>
                  </a:cubicBezTo>
                  <a:cubicBezTo>
                    <a:pt x="1897" y="5733"/>
                    <a:pt x="1904" y="5781"/>
                    <a:pt x="1908" y="5827"/>
                  </a:cubicBezTo>
                  <a:cubicBezTo>
                    <a:pt x="1915" y="5874"/>
                    <a:pt x="1924" y="5923"/>
                    <a:pt x="1926" y="5971"/>
                  </a:cubicBezTo>
                  <a:cubicBezTo>
                    <a:pt x="1932" y="6075"/>
                    <a:pt x="1938" y="6178"/>
                    <a:pt x="1945" y="6283"/>
                  </a:cubicBezTo>
                  <a:cubicBezTo>
                    <a:pt x="1943" y="6386"/>
                    <a:pt x="1945" y="6488"/>
                    <a:pt x="1938" y="6590"/>
                  </a:cubicBezTo>
                  <a:cubicBezTo>
                    <a:pt x="1934" y="6651"/>
                    <a:pt x="1934" y="6712"/>
                    <a:pt x="1926" y="6772"/>
                  </a:cubicBezTo>
                  <a:cubicBezTo>
                    <a:pt x="1921" y="6827"/>
                    <a:pt x="1913" y="6883"/>
                    <a:pt x="1907" y="6938"/>
                  </a:cubicBezTo>
                  <a:cubicBezTo>
                    <a:pt x="1900" y="6976"/>
                    <a:pt x="1894" y="7012"/>
                    <a:pt x="1886" y="7050"/>
                  </a:cubicBezTo>
                  <a:cubicBezTo>
                    <a:pt x="1882" y="7064"/>
                    <a:pt x="1877" y="7077"/>
                    <a:pt x="1872" y="7090"/>
                  </a:cubicBezTo>
                  <a:lnTo>
                    <a:pt x="1872" y="7090"/>
                  </a:lnTo>
                  <a:cubicBezTo>
                    <a:pt x="1873" y="7087"/>
                    <a:pt x="1874" y="7085"/>
                    <a:pt x="1875" y="7083"/>
                  </a:cubicBezTo>
                  <a:lnTo>
                    <a:pt x="1875" y="7083"/>
                  </a:lnTo>
                  <a:cubicBezTo>
                    <a:pt x="1872" y="7092"/>
                    <a:pt x="1868" y="7100"/>
                    <a:pt x="1863" y="7109"/>
                  </a:cubicBezTo>
                  <a:cubicBezTo>
                    <a:pt x="1859" y="7114"/>
                    <a:pt x="1856" y="7118"/>
                    <a:pt x="1853" y="7125"/>
                  </a:cubicBezTo>
                  <a:cubicBezTo>
                    <a:pt x="1849" y="7131"/>
                    <a:pt x="1842" y="7138"/>
                    <a:pt x="1835" y="7145"/>
                  </a:cubicBezTo>
                  <a:lnTo>
                    <a:pt x="1835" y="7145"/>
                  </a:lnTo>
                  <a:cubicBezTo>
                    <a:pt x="1829" y="7151"/>
                    <a:pt x="1823" y="7157"/>
                    <a:pt x="1815" y="7163"/>
                  </a:cubicBezTo>
                  <a:cubicBezTo>
                    <a:pt x="1809" y="7168"/>
                    <a:pt x="1802" y="7171"/>
                    <a:pt x="1796" y="7175"/>
                  </a:cubicBezTo>
                  <a:cubicBezTo>
                    <a:pt x="1783" y="7183"/>
                    <a:pt x="1771" y="7190"/>
                    <a:pt x="1758" y="7196"/>
                  </a:cubicBezTo>
                  <a:cubicBezTo>
                    <a:pt x="1736" y="7204"/>
                    <a:pt x="1714" y="7212"/>
                    <a:pt x="1690" y="7218"/>
                  </a:cubicBezTo>
                  <a:cubicBezTo>
                    <a:pt x="1679" y="7221"/>
                    <a:pt x="1668" y="7224"/>
                    <a:pt x="1655" y="7225"/>
                  </a:cubicBezTo>
                  <a:lnTo>
                    <a:pt x="1655" y="7225"/>
                  </a:lnTo>
                  <a:lnTo>
                    <a:pt x="1676" y="7223"/>
                  </a:lnTo>
                  <a:lnTo>
                    <a:pt x="1676" y="7223"/>
                  </a:lnTo>
                  <a:cubicBezTo>
                    <a:pt x="1658" y="7226"/>
                    <a:pt x="1641" y="7228"/>
                    <a:pt x="1622" y="7228"/>
                  </a:cubicBezTo>
                  <a:cubicBezTo>
                    <a:pt x="1603" y="7228"/>
                    <a:pt x="1579" y="7228"/>
                    <a:pt x="1562" y="7226"/>
                  </a:cubicBezTo>
                  <a:cubicBezTo>
                    <a:pt x="1543" y="7223"/>
                    <a:pt x="1525" y="7218"/>
                    <a:pt x="1506" y="7213"/>
                  </a:cubicBezTo>
                  <a:cubicBezTo>
                    <a:pt x="1497" y="7211"/>
                    <a:pt x="1489" y="7208"/>
                    <a:pt x="1480" y="7204"/>
                  </a:cubicBezTo>
                  <a:lnTo>
                    <a:pt x="1480" y="7204"/>
                  </a:lnTo>
                  <a:cubicBezTo>
                    <a:pt x="1466" y="7198"/>
                    <a:pt x="1452" y="7191"/>
                    <a:pt x="1440" y="7185"/>
                  </a:cubicBezTo>
                  <a:cubicBezTo>
                    <a:pt x="1421" y="7172"/>
                    <a:pt x="1402" y="7161"/>
                    <a:pt x="1384" y="7149"/>
                  </a:cubicBezTo>
                  <a:cubicBezTo>
                    <a:pt x="1370" y="7136"/>
                    <a:pt x="1356" y="7126"/>
                    <a:pt x="1342" y="7111"/>
                  </a:cubicBezTo>
                  <a:cubicBezTo>
                    <a:pt x="1326" y="7095"/>
                    <a:pt x="1312" y="7079"/>
                    <a:pt x="1299" y="7061"/>
                  </a:cubicBezTo>
                  <a:cubicBezTo>
                    <a:pt x="1282" y="7039"/>
                    <a:pt x="1266" y="7016"/>
                    <a:pt x="1251" y="6992"/>
                  </a:cubicBezTo>
                  <a:cubicBezTo>
                    <a:pt x="1232" y="6959"/>
                    <a:pt x="1215" y="6925"/>
                    <a:pt x="1199" y="6891"/>
                  </a:cubicBezTo>
                  <a:cubicBezTo>
                    <a:pt x="1187" y="6859"/>
                    <a:pt x="1175" y="6827"/>
                    <a:pt x="1166" y="6794"/>
                  </a:cubicBezTo>
                  <a:cubicBezTo>
                    <a:pt x="1142" y="6702"/>
                    <a:pt x="1123" y="6609"/>
                    <a:pt x="1111" y="6514"/>
                  </a:cubicBezTo>
                  <a:cubicBezTo>
                    <a:pt x="1098" y="6417"/>
                    <a:pt x="1090" y="6319"/>
                    <a:pt x="1088" y="6219"/>
                  </a:cubicBezTo>
                  <a:cubicBezTo>
                    <a:pt x="1090" y="6147"/>
                    <a:pt x="1095" y="6075"/>
                    <a:pt x="1104" y="6002"/>
                  </a:cubicBezTo>
                  <a:cubicBezTo>
                    <a:pt x="1120" y="5892"/>
                    <a:pt x="1144" y="5782"/>
                    <a:pt x="1172" y="5673"/>
                  </a:cubicBezTo>
                  <a:cubicBezTo>
                    <a:pt x="1210" y="5532"/>
                    <a:pt x="1258" y="5393"/>
                    <a:pt x="1315" y="5258"/>
                  </a:cubicBezTo>
                  <a:cubicBezTo>
                    <a:pt x="1410" y="5038"/>
                    <a:pt x="1519" y="4826"/>
                    <a:pt x="1641" y="4622"/>
                  </a:cubicBezTo>
                  <a:cubicBezTo>
                    <a:pt x="1665" y="4583"/>
                    <a:pt x="1687" y="4545"/>
                    <a:pt x="1711" y="4505"/>
                  </a:cubicBezTo>
                  <a:close/>
                  <a:moveTo>
                    <a:pt x="2116" y="0"/>
                  </a:moveTo>
                  <a:cubicBezTo>
                    <a:pt x="2048" y="0"/>
                    <a:pt x="1981" y="34"/>
                    <a:pt x="1943" y="109"/>
                  </a:cubicBezTo>
                  <a:cubicBezTo>
                    <a:pt x="1916" y="168"/>
                    <a:pt x="1894" y="226"/>
                    <a:pt x="1875" y="286"/>
                  </a:cubicBezTo>
                  <a:cubicBezTo>
                    <a:pt x="1858" y="332"/>
                    <a:pt x="1842" y="377"/>
                    <a:pt x="1825" y="421"/>
                  </a:cubicBezTo>
                  <a:cubicBezTo>
                    <a:pt x="1790" y="513"/>
                    <a:pt x="1752" y="606"/>
                    <a:pt x="1714" y="698"/>
                  </a:cubicBezTo>
                  <a:cubicBezTo>
                    <a:pt x="1619" y="923"/>
                    <a:pt x="1519" y="1146"/>
                    <a:pt x="1413" y="1366"/>
                  </a:cubicBezTo>
                  <a:cubicBezTo>
                    <a:pt x="1310" y="1576"/>
                    <a:pt x="1201" y="1782"/>
                    <a:pt x="1088" y="1986"/>
                  </a:cubicBezTo>
                  <a:cubicBezTo>
                    <a:pt x="1039" y="2066"/>
                    <a:pt x="986" y="2143"/>
                    <a:pt x="929" y="2219"/>
                  </a:cubicBezTo>
                  <a:lnTo>
                    <a:pt x="929" y="2219"/>
                  </a:lnTo>
                  <a:lnTo>
                    <a:pt x="922" y="2227"/>
                  </a:lnTo>
                  <a:cubicBezTo>
                    <a:pt x="870" y="2294"/>
                    <a:pt x="815" y="2357"/>
                    <a:pt x="756" y="2419"/>
                  </a:cubicBezTo>
                  <a:cubicBezTo>
                    <a:pt x="718" y="2455"/>
                    <a:pt x="677" y="2490"/>
                    <a:pt x="634" y="2523"/>
                  </a:cubicBezTo>
                  <a:cubicBezTo>
                    <a:pt x="620" y="2534"/>
                    <a:pt x="606" y="2545"/>
                    <a:pt x="590" y="2555"/>
                  </a:cubicBezTo>
                  <a:cubicBezTo>
                    <a:pt x="585" y="2558"/>
                    <a:pt x="580" y="2559"/>
                    <a:pt x="574" y="2563"/>
                  </a:cubicBezTo>
                  <a:lnTo>
                    <a:pt x="575" y="2562"/>
                  </a:lnTo>
                  <a:lnTo>
                    <a:pt x="575" y="2562"/>
                  </a:lnTo>
                  <a:cubicBezTo>
                    <a:pt x="568" y="2565"/>
                    <a:pt x="562" y="2568"/>
                    <a:pt x="558" y="2569"/>
                  </a:cubicBezTo>
                  <a:cubicBezTo>
                    <a:pt x="552" y="2569"/>
                    <a:pt x="545" y="2571"/>
                    <a:pt x="541" y="2572"/>
                  </a:cubicBezTo>
                  <a:lnTo>
                    <a:pt x="538" y="2572"/>
                  </a:lnTo>
                  <a:lnTo>
                    <a:pt x="534" y="2571"/>
                  </a:lnTo>
                  <a:cubicBezTo>
                    <a:pt x="530" y="2559"/>
                    <a:pt x="523" y="2548"/>
                    <a:pt x="520" y="2536"/>
                  </a:cubicBezTo>
                  <a:lnTo>
                    <a:pt x="520" y="2536"/>
                  </a:lnTo>
                  <a:cubicBezTo>
                    <a:pt x="522" y="2539"/>
                    <a:pt x="523" y="2543"/>
                    <a:pt x="524" y="2546"/>
                  </a:cubicBezTo>
                  <a:lnTo>
                    <a:pt x="524" y="2546"/>
                  </a:lnTo>
                  <a:cubicBezTo>
                    <a:pt x="513" y="2516"/>
                    <a:pt x="503" y="2487"/>
                    <a:pt x="495" y="2457"/>
                  </a:cubicBezTo>
                  <a:cubicBezTo>
                    <a:pt x="468" y="2350"/>
                    <a:pt x="449" y="2246"/>
                    <a:pt x="433" y="2138"/>
                  </a:cubicBezTo>
                  <a:cubicBezTo>
                    <a:pt x="424" y="2066"/>
                    <a:pt x="416" y="1994"/>
                    <a:pt x="408" y="1922"/>
                  </a:cubicBezTo>
                  <a:cubicBezTo>
                    <a:pt x="400" y="1853"/>
                    <a:pt x="398" y="1785"/>
                    <a:pt x="393" y="1716"/>
                  </a:cubicBezTo>
                  <a:cubicBezTo>
                    <a:pt x="386" y="1586"/>
                    <a:pt x="384" y="1456"/>
                    <a:pt x="379" y="1328"/>
                  </a:cubicBezTo>
                  <a:cubicBezTo>
                    <a:pt x="381" y="1215"/>
                    <a:pt x="382" y="1103"/>
                    <a:pt x="384" y="991"/>
                  </a:cubicBezTo>
                  <a:cubicBezTo>
                    <a:pt x="384" y="893"/>
                    <a:pt x="397" y="793"/>
                    <a:pt x="401" y="695"/>
                  </a:cubicBezTo>
                  <a:lnTo>
                    <a:pt x="401" y="696"/>
                  </a:lnTo>
                  <a:cubicBezTo>
                    <a:pt x="411" y="628"/>
                    <a:pt x="419" y="560"/>
                    <a:pt x="431" y="492"/>
                  </a:cubicBezTo>
                  <a:cubicBezTo>
                    <a:pt x="439" y="476"/>
                    <a:pt x="446" y="459"/>
                    <a:pt x="449" y="441"/>
                  </a:cubicBezTo>
                  <a:cubicBezTo>
                    <a:pt x="476" y="309"/>
                    <a:pt x="371" y="198"/>
                    <a:pt x="250" y="198"/>
                  </a:cubicBezTo>
                  <a:cubicBezTo>
                    <a:pt x="222" y="198"/>
                    <a:pt x="193" y="204"/>
                    <a:pt x="164" y="217"/>
                  </a:cubicBezTo>
                  <a:cubicBezTo>
                    <a:pt x="55" y="269"/>
                    <a:pt x="44" y="400"/>
                    <a:pt x="33" y="506"/>
                  </a:cubicBezTo>
                  <a:cubicBezTo>
                    <a:pt x="25" y="568"/>
                    <a:pt x="15" y="628"/>
                    <a:pt x="12" y="690"/>
                  </a:cubicBezTo>
                  <a:cubicBezTo>
                    <a:pt x="9" y="783"/>
                    <a:pt x="1" y="880"/>
                    <a:pt x="1" y="973"/>
                  </a:cubicBezTo>
                  <a:lnTo>
                    <a:pt x="3" y="1315"/>
                  </a:lnTo>
                  <a:cubicBezTo>
                    <a:pt x="4" y="1510"/>
                    <a:pt x="18" y="1706"/>
                    <a:pt x="34" y="1901"/>
                  </a:cubicBezTo>
                  <a:cubicBezTo>
                    <a:pt x="48" y="2088"/>
                    <a:pt x="74" y="2273"/>
                    <a:pt x="110" y="2457"/>
                  </a:cubicBezTo>
                  <a:cubicBezTo>
                    <a:pt x="126" y="2542"/>
                    <a:pt x="148" y="2628"/>
                    <a:pt x="177" y="2710"/>
                  </a:cubicBezTo>
                  <a:cubicBezTo>
                    <a:pt x="215" y="2811"/>
                    <a:pt x="294" y="2892"/>
                    <a:pt x="393" y="2935"/>
                  </a:cubicBezTo>
                  <a:cubicBezTo>
                    <a:pt x="436" y="2953"/>
                    <a:pt x="483" y="2961"/>
                    <a:pt x="530" y="2961"/>
                  </a:cubicBezTo>
                  <a:cubicBezTo>
                    <a:pt x="595" y="2961"/>
                    <a:pt x="662" y="2945"/>
                    <a:pt x="721" y="2920"/>
                  </a:cubicBezTo>
                  <a:cubicBezTo>
                    <a:pt x="827" y="2876"/>
                    <a:pt x="917" y="2797"/>
                    <a:pt x="998" y="2718"/>
                  </a:cubicBezTo>
                  <a:cubicBezTo>
                    <a:pt x="1234" y="2490"/>
                    <a:pt x="1405" y="2199"/>
                    <a:pt x="1551" y="1907"/>
                  </a:cubicBezTo>
                  <a:cubicBezTo>
                    <a:pt x="1582" y="1846"/>
                    <a:pt x="1612" y="1784"/>
                    <a:pt x="1642" y="1722"/>
                  </a:cubicBezTo>
                  <a:lnTo>
                    <a:pt x="1642" y="1722"/>
                  </a:lnTo>
                  <a:cubicBezTo>
                    <a:pt x="1630" y="1850"/>
                    <a:pt x="1625" y="1978"/>
                    <a:pt x="1616" y="2107"/>
                  </a:cubicBezTo>
                  <a:cubicBezTo>
                    <a:pt x="1601" y="2300"/>
                    <a:pt x="1601" y="2491"/>
                    <a:pt x="1600" y="2685"/>
                  </a:cubicBezTo>
                  <a:cubicBezTo>
                    <a:pt x="1597" y="2881"/>
                    <a:pt x="1601" y="3076"/>
                    <a:pt x="1606" y="3272"/>
                  </a:cubicBezTo>
                  <a:cubicBezTo>
                    <a:pt x="1608" y="3345"/>
                    <a:pt x="1609" y="3417"/>
                    <a:pt x="1614" y="3490"/>
                  </a:cubicBezTo>
                  <a:cubicBezTo>
                    <a:pt x="1620" y="3587"/>
                    <a:pt x="1622" y="3683"/>
                    <a:pt x="1631" y="3780"/>
                  </a:cubicBezTo>
                  <a:cubicBezTo>
                    <a:pt x="1638" y="3843"/>
                    <a:pt x="1642" y="3907"/>
                    <a:pt x="1649" y="3968"/>
                  </a:cubicBezTo>
                  <a:cubicBezTo>
                    <a:pt x="1562" y="4097"/>
                    <a:pt x="1478" y="4225"/>
                    <a:pt x="1397" y="4355"/>
                  </a:cubicBezTo>
                  <a:cubicBezTo>
                    <a:pt x="1109" y="4818"/>
                    <a:pt x="854" y="5311"/>
                    <a:pt x="753" y="5850"/>
                  </a:cubicBezTo>
                  <a:cubicBezTo>
                    <a:pt x="726" y="5987"/>
                    <a:pt x="713" y="6124"/>
                    <a:pt x="713" y="6264"/>
                  </a:cubicBezTo>
                  <a:cubicBezTo>
                    <a:pt x="715" y="6389"/>
                    <a:pt x="726" y="6515"/>
                    <a:pt x="745" y="6639"/>
                  </a:cubicBezTo>
                  <a:cubicBezTo>
                    <a:pt x="762" y="6772"/>
                    <a:pt x="794" y="6902"/>
                    <a:pt x="841" y="7028"/>
                  </a:cubicBezTo>
                  <a:cubicBezTo>
                    <a:pt x="881" y="7130"/>
                    <a:pt x="936" y="7225"/>
                    <a:pt x="1003" y="7312"/>
                  </a:cubicBezTo>
                  <a:cubicBezTo>
                    <a:pt x="1079" y="7408"/>
                    <a:pt x="1174" y="7486"/>
                    <a:pt x="1283" y="7541"/>
                  </a:cubicBezTo>
                  <a:cubicBezTo>
                    <a:pt x="1383" y="7590"/>
                    <a:pt x="1492" y="7616"/>
                    <a:pt x="1604" y="7617"/>
                  </a:cubicBezTo>
                  <a:lnTo>
                    <a:pt x="1612" y="7617"/>
                  </a:lnTo>
                  <a:cubicBezTo>
                    <a:pt x="1832" y="7616"/>
                    <a:pt x="2087" y="7505"/>
                    <a:pt x="2190" y="7299"/>
                  </a:cubicBezTo>
                  <a:cubicBezTo>
                    <a:pt x="2266" y="7147"/>
                    <a:pt x="2273" y="6976"/>
                    <a:pt x="2288" y="6810"/>
                  </a:cubicBezTo>
                  <a:cubicBezTo>
                    <a:pt x="2296" y="6721"/>
                    <a:pt x="2299" y="6629"/>
                    <a:pt x="2299" y="6539"/>
                  </a:cubicBezTo>
                  <a:lnTo>
                    <a:pt x="2299" y="6291"/>
                  </a:lnTo>
                  <a:cubicBezTo>
                    <a:pt x="2298" y="6202"/>
                    <a:pt x="2290" y="6115"/>
                    <a:pt x="2284" y="6028"/>
                  </a:cubicBezTo>
                  <a:cubicBezTo>
                    <a:pt x="2273" y="5844"/>
                    <a:pt x="2242" y="5659"/>
                    <a:pt x="2212" y="5477"/>
                  </a:cubicBezTo>
                  <a:cubicBezTo>
                    <a:pt x="2184" y="5295"/>
                    <a:pt x="2152" y="5114"/>
                    <a:pt x="2124" y="4932"/>
                  </a:cubicBezTo>
                  <a:cubicBezTo>
                    <a:pt x="2108" y="4833"/>
                    <a:pt x="2090" y="4733"/>
                    <a:pt x="2078" y="4635"/>
                  </a:cubicBezTo>
                  <a:cubicBezTo>
                    <a:pt x="2070" y="4578"/>
                    <a:pt x="2062" y="4521"/>
                    <a:pt x="2052" y="4465"/>
                  </a:cubicBezTo>
                  <a:cubicBezTo>
                    <a:pt x="2049" y="4434"/>
                    <a:pt x="2045" y="4402"/>
                    <a:pt x="2040" y="4370"/>
                  </a:cubicBezTo>
                  <a:cubicBezTo>
                    <a:pt x="2038" y="4357"/>
                    <a:pt x="2037" y="4343"/>
                    <a:pt x="2035" y="4329"/>
                  </a:cubicBezTo>
                  <a:lnTo>
                    <a:pt x="2035" y="4329"/>
                  </a:lnTo>
                  <a:cubicBezTo>
                    <a:pt x="2035" y="4330"/>
                    <a:pt x="2035" y="4330"/>
                    <a:pt x="2035" y="4331"/>
                  </a:cubicBezTo>
                  <a:cubicBezTo>
                    <a:pt x="2024" y="4236"/>
                    <a:pt x="2014" y="4141"/>
                    <a:pt x="2005" y="4046"/>
                  </a:cubicBezTo>
                  <a:cubicBezTo>
                    <a:pt x="2045" y="3986"/>
                    <a:pt x="2086" y="3927"/>
                    <a:pt x="2127" y="3867"/>
                  </a:cubicBezTo>
                  <a:cubicBezTo>
                    <a:pt x="2228" y="3718"/>
                    <a:pt x="2333" y="3571"/>
                    <a:pt x="2434" y="3422"/>
                  </a:cubicBezTo>
                  <a:cubicBezTo>
                    <a:pt x="2462" y="3379"/>
                    <a:pt x="2496" y="3338"/>
                    <a:pt x="2526" y="3297"/>
                  </a:cubicBezTo>
                  <a:lnTo>
                    <a:pt x="2716" y="3041"/>
                  </a:lnTo>
                  <a:cubicBezTo>
                    <a:pt x="2812" y="2909"/>
                    <a:pt x="2910" y="2778"/>
                    <a:pt x="3007" y="2647"/>
                  </a:cubicBezTo>
                  <a:lnTo>
                    <a:pt x="3007" y="2647"/>
                  </a:lnTo>
                  <a:cubicBezTo>
                    <a:pt x="3002" y="2651"/>
                    <a:pt x="2999" y="2658"/>
                    <a:pt x="2994" y="2662"/>
                  </a:cubicBezTo>
                  <a:cubicBezTo>
                    <a:pt x="3126" y="2493"/>
                    <a:pt x="3252" y="2320"/>
                    <a:pt x="3382" y="2148"/>
                  </a:cubicBezTo>
                  <a:cubicBezTo>
                    <a:pt x="3572" y="1895"/>
                    <a:pt x="3764" y="1641"/>
                    <a:pt x="3955" y="1388"/>
                  </a:cubicBezTo>
                  <a:cubicBezTo>
                    <a:pt x="4004" y="1322"/>
                    <a:pt x="3981" y="1222"/>
                    <a:pt x="3916" y="1177"/>
                  </a:cubicBezTo>
                  <a:cubicBezTo>
                    <a:pt x="3889" y="1160"/>
                    <a:pt x="3860" y="1151"/>
                    <a:pt x="3832" y="1151"/>
                  </a:cubicBezTo>
                  <a:cubicBezTo>
                    <a:pt x="3784" y="1151"/>
                    <a:pt x="3737" y="1176"/>
                    <a:pt x="3705" y="1217"/>
                  </a:cubicBezTo>
                  <a:cubicBezTo>
                    <a:pt x="3585" y="1374"/>
                    <a:pt x="3464" y="1531"/>
                    <a:pt x="3344" y="1687"/>
                  </a:cubicBezTo>
                  <a:cubicBezTo>
                    <a:pt x="3244" y="1812"/>
                    <a:pt x="3149" y="1940"/>
                    <a:pt x="3051" y="2067"/>
                  </a:cubicBezTo>
                  <a:cubicBezTo>
                    <a:pt x="2952" y="2199"/>
                    <a:pt x="2850" y="2328"/>
                    <a:pt x="2752" y="2458"/>
                  </a:cubicBezTo>
                  <a:cubicBezTo>
                    <a:pt x="2722" y="2495"/>
                    <a:pt x="2695" y="2533"/>
                    <a:pt x="2668" y="2569"/>
                  </a:cubicBezTo>
                  <a:cubicBezTo>
                    <a:pt x="2602" y="2656"/>
                    <a:pt x="2537" y="2743"/>
                    <a:pt x="2470" y="2830"/>
                  </a:cubicBezTo>
                  <a:cubicBezTo>
                    <a:pt x="2371" y="2963"/>
                    <a:pt x="2269" y="3094"/>
                    <a:pt x="2170" y="3227"/>
                  </a:cubicBezTo>
                  <a:cubicBezTo>
                    <a:pt x="2136" y="3273"/>
                    <a:pt x="2105" y="3321"/>
                    <a:pt x="2071" y="3367"/>
                  </a:cubicBezTo>
                  <a:lnTo>
                    <a:pt x="1970" y="3508"/>
                  </a:lnTo>
                  <a:cubicBezTo>
                    <a:pt x="1962" y="3292"/>
                    <a:pt x="1959" y="3077"/>
                    <a:pt x="1956" y="2862"/>
                  </a:cubicBezTo>
                  <a:cubicBezTo>
                    <a:pt x="1961" y="2664"/>
                    <a:pt x="1965" y="2464"/>
                    <a:pt x="1970" y="2267"/>
                  </a:cubicBezTo>
                  <a:cubicBezTo>
                    <a:pt x="1972" y="2183"/>
                    <a:pt x="1983" y="2097"/>
                    <a:pt x="1991" y="2013"/>
                  </a:cubicBezTo>
                  <a:cubicBezTo>
                    <a:pt x="1999" y="1917"/>
                    <a:pt x="2008" y="1819"/>
                    <a:pt x="2014" y="1720"/>
                  </a:cubicBezTo>
                  <a:cubicBezTo>
                    <a:pt x="2035" y="1592"/>
                    <a:pt x="2054" y="1464"/>
                    <a:pt x="2075" y="1336"/>
                  </a:cubicBezTo>
                  <a:cubicBezTo>
                    <a:pt x="2092" y="1217"/>
                    <a:pt x="2122" y="1102"/>
                    <a:pt x="2147" y="984"/>
                  </a:cubicBezTo>
                  <a:cubicBezTo>
                    <a:pt x="2173" y="866"/>
                    <a:pt x="2200" y="749"/>
                    <a:pt x="2227" y="631"/>
                  </a:cubicBezTo>
                  <a:cubicBezTo>
                    <a:pt x="2258" y="492"/>
                    <a:pt x="2301" y="351"/>
                    <a:pt x="2315" y="207"/>
                  </a:cubicBezTo>
                  <a:cubicBezTo>
                    <a:pt x="2322" y="79"/>
                    <a:pt x="2219" y="0"/>
                    <a:pt x="2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6" name="Google Shape;8146;p17"/>
            <p:cNvSpPr/>
            <p:nvPr/>
          </p:nvSpPr>
          <p:spPr>
            <a:xfrm>
              <a:off x="3769331" y="1965834"/>
              <a:ext cx="103550" cy="169304"/>
            </a:xfrm>
            <a:custGeom>
              <a:avLst/>
              <a:gdLst/>
              <a:ahLst/>
              <a:cxnLst/>
              <a:rect l="l" t="t" r="r" b="b"/>
              <a:pathLst>
                <a:path w="3563" h="5825" extrusionOk="0">
                  <a:moveTo>
                    <a:pt x="3337" y="0"/>
                  </a:moveTo>
                  <a:cubicBezTo>
                    <a:pt x="3264" y="0"/>
                    <a:pt x="3194" y="41"/>
                    <a:pt x="3159" y="110"/>
                  </a:cubicBezTo>
                  <a:cubicBezTo>
                    <a:pt x="2817" y="810"/>
                    <a:pt x="2477" y="1511"/>
                    <a:pt x="2098" y="2192"/>
                  </a:cubicBezTo>
                  <a:lnTo>
                    <a:pt x="2103" y="2185"/>
                  </a:lnTo>
                  <a:lnTo>
                    <a:pt x="2103" y="2185"/>
                  </a:lnTo>
                  <a:cubicBezTo>
                    <a:pt x="1984" y="2385"/>
                    <a:pt x="1867" y="2584"/>
                    <a:pt x="1744" y="2782"/>
                  </a:cubicBezTo>
                  <a:cubicBezTo>
                    <a:pt x="1603" y="3012"/>
                    <a:pt x="1459" y="3240"/>
                    <a:pt x="1315" y="3469"/>
                  </a:cubicBezTo>
                  <a:cubicBezTo>
                    <a:pt x="1112" y="3789"/>
                    <a:pt x="911" y="4112"/>
                    <a:pt x="715" y="4438"/>
                  </a:cubicBezTo>
                  <a:cubicBezTo>
                    <a:pt x="607" y="4617"/>
                    <a:pt x="500" y="4799"/>
                    <a:pt x="392" y="4978"/>
                  </a:cubicBezTo>
                  <a:cubicBezTo>
                    <a:pt x="280" y="5168"/>
                    <a:pt x="161" y="5355"/>
                    <a:pt x="53" y="5548"/>
                  </a:cubicBezTo>
                  <a:cubicBezTo>
                    <a:pt x="1" y="5639"/>
                    <a:pt x="48" y="5760"/>
                    <a:pt x="139" y="5804"/>
                  </a:cubicBezTo>
                  <a:lnTo>
                    <a:pt x="137" y="5804"/>
                  </a:lnTo>
                  <a:cubicBezTo>
                    <a:pt x="165" y="5818"/>
                    <a:pt x="194" y="5825"/>
                    <a:pt x="223" y="5825"/>
                  </a:cubicBezTo>
                  <a:cubicBezTo>
                    <a:pt x="293" y="5825"/>
                    <a:pt x="360" y="5786"/>
                    <a:pt x="395" y="5719"/>
                  </a:cubicBezTo>
                  <a:cubicBezTo>
                    <a:pt x="528" y="5442"/>
                    <a:pt x="686" y="5174"/>
                    <a:pt x="841" y="4908"/>
                  </a:cubicBezTo>
                  <a:cubicBezTo>
                    <a:pt x="906" y="4801"/>
                    <a:pt x="970" y="4691"/>
                    <a:pt x="1035" y="4582"/>
                  </a:cubicBezTo>
                  <a:cubicBezTo>
                    <a:pt x="1239" y="4243"/>
                    <a:pt x="1453" y="3909"/>
                    <a:pt x="1665" y="3577"/>
                  </a:cubicBezTo>
                  <a:cubicBezTo>
                    <a:pt x="1897" y="3211"/>
                    <a:pt x="2127" y="2846"/>
                    <a:pt x="2350" y="2475"/>
                  </a:cubicBezTo>
                  <a:cubicBezTo>
                    <a:pt x="2556" y="2138"/>
                    <a:pt x="2738" y="1786"/>
                    <a:pt x="2922" y="1437"/>
                  </a:cubicBezTo>
                  <a:cubicBezTo>
                    <a:pt x="3009" y="1267"/>
                    <a:pt x="3096" y="1096"/>
                    <a:pt x="3183" y="929"/>
                  </a:cubicBezTo>
                  <a:cubicBezTo>
                    <a:pt x="3295" y="715"/>
                    <a:pt x="3406" y="503"/>
                    <a:pt x="3514" y="287"/>
                  </a:cubicBezTo>
                  <a:cubicBezTo>
                    <a:pt x="3563" y="189"/>
                    <a:pt x="3523" y="71"/>
                    <a:pt x="3425" y="21"/>
                  </a:cubicBezTo>
                  <a:cubicBezTo>
                    <a:pt x="3397" y="7"/>
                    <a:pt x="3367" y="0"/>
                    <a:pt x="33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7" name="Google Shape;8147;p17"/>
            <p:cNvSpPr/>
            <p:nvPr/>
          </p:nvSpPr>
          <p:spPr>
            <a:xfrm>
              <a:off x="3844519" y="2033960"/>
              <a:ext cx="58503" cy="84405"/>
            </a:xfrm>
            <a:custGeom>
              <a:avLst/>
              <a:gdLst/>
              <a:ahLst/>
              <a:cxnLst/>
              <a:rect l="l" t="t" r="r" b="b"/>
              <a:pathLst>
                <a:path w="2013" h="2904" extrusionOk="0">
                  <a:moveTo>
                    <a:pt x="1291" y="2344"/>
                  </a:moveTo>
                  <a:cubicBezTo>
                    <a:pt x="1290" y="2348"/>
                    <a:pt x="1289" y="2351"/>
                    <a:pt x="1288" y="2355"/>
                  </a:cubicBezTo>
                  <a:lnTo>
                    <a:pt x="1288" y="2355"/>
                  </a:lnTo>
                  <a:cubicBezTo>
                    <a:pt x="1289" y="2351"/>
                    <a:pt x="1290" y="2348"/>
                    <a:pt x="1291" y="2344"/>
                  </a:cubicBezTo>
                  <a:close/>
                  <a:moveTo>
                    <a:pt x="1256" y="1"/>
                  </a:moveTo>
                  <a:cubicBezTo>
                    <a:pt x="1226" y="1"/>
                    <a:pt x="1196" y="5"/>
                    <a:pt x="1167" y="12"/>
                  </a:cubicBezTo>
                  <a:cubicBezTo>
                    <a:pt x="1088" y="31"/>
                    <a:pt x="1020" y="82"/>
                    <a:pt x="961" y="136"/>
                  </a:cubicBezTo>
                  <a:cubicBezTo>
                    <a:pt x="896" y="199"/>
                    <a:pt x="841" y="269"/>
                    <a:pt x="797" y="345"/>
                  </a:cubicBezTo>
                  <a:cubicBezTo>
                    <a:pt x="759" y="405"/>
                    <a:pt x="722" y="465"/>
                    <a:pt x="689" y="527"/>
                  </a:cubicBezTo>
                  <a:cubicBezTo>
                    <a:pt x="618" y="655"/>
                    <a:pt x="553" y="786"/>
                    <a:pt x="494" y="921"/>
                  </a:cubicBezTo>
                  <a:cubicBezTo>
                    <a:pt x="382" y="1190"/>
                    <a:pt x="273" y="1464"/>
                    <a:pt x="160" y="1733"/>
                  </a:cubicBezTo>
                  <a:cubicBezTo>
                    <a:pt x="135" y="1792"/>
                    <a:pt x="111" y="1852"/>
                    <a:pt x="86" y="1910"/>
                  </a:cubicBezTo>
                  <a:cubicBezTo>
                    <a:pt x="53" y="1988"/>
                    <a:pt x="1" y="2073"/>
                    <a:pt x="7" y="2160"/>
                  </a:cubicBezTo>
                  <a:cubicBezTo>
                    <a:pt x="8" y="2219"/>
                    <a:pt x="31" y="2274"/>
                    <a:pt x="67" y="2320"/>
                  </a:cubicBezTo>
                  <a:cubicBezTo>
                    <a:pt x="102" y="2362"/>
                    <a:pt x="146" y="2377"/>
                    <a:pt x="197" y="2390"/>
                  </a:cubicBezTo>
                  <a:cubicBezTo>
                    <a:pt x="213" y="2392"/>
                    <a:pt x="228" y="2394"/>
                    <a:pt x="244" y="2394"/>
                  </a:cubicBezTo>
                  <a:cubicBezTo>
                    <a:pt x="281" y="2394"/>
                    <a:pt x="318" y="2387"/>
                    <a:pt x="352" y="2373"/>
                  </a:cubicBezTo>
                  <a:cubicBezTo>
                    <a:pt x="406" y="2354"/>
                    <a:pt x="456" y="2327"/>
                    <a:pt x="504" y="2295"/>
                  </a:cubicBezTo>
                  <a:cubicBezTo>
                    <a:pt x="635" y="2211"/>
                    <a:pt x="759" y="2116"/>
                    <a:pt x="876" y="2012"/>
                  </a:cubicBezTo>
                  <a:cubicBezTo>
                    <a:pt x="931" y="1961"/>
                    <a:pt x="987" y="1912"/>
                    <a:pt x="1042" y="1863"/>
                  </a:cubicBezTo>
                  <a:lnTo>
                    <a:pt x="1042" y="1863"/>
                  </a:lnTo>
                  <a:cubicBezTo>
                    <a:pt x="965" y="2124"/>
                    <a:pt x="890" y="2387"/>
                    <a:pt x="817" y="2650"/>
                  </a:cubicBezTo>
                  <a:cubicBezTo>
                    <a:pt x="798" y="2707"/>
                    <a:pt x="806" y="2770"/>
                    <a:pt x="839" y="2821"/>
                  </a:cubicBezTo>
                  <a:cubicBezTo>
                    <a:pt x="868" y="2862"/>
                    <a:pt x="911" y="2892"/>
                    <a:pt x="961" y="2901"/>
                  </a:cubicBezTo>
                  <a:cubicBezTo>
                    <a:pt x="970" y="2902"/>
                    <a:pt x="979" y="2904"/>
                    <a:pt x="989" y="2904"/>
                  </a:cubicBezTo>
                  <a:cubicBezTo>
                    <a:pt x="993" y="2904"/>
                    <a:pt x="997" y="2903"/>
                    <a:pt x="1001" y="2903"/>
                  </a:cubicBezTo>
                  <a:cubicBezTo>
                    <a:pt x="1093" y="2903"/>
                    <a:pt x="1170" y="2838"/>
                    <a:pt x="1189" y="2748"/>
                  </a:cubicBezTo>
                  <a:cubicBezTo>
                    <a:pt x="1219" y="2621"/>
                    <a:pt x="1252" y="2493"/>
                    <a:pt x="1285" y="2366"/>
                  </a:cubicBezTo>
                  <a:lnTo>
                    <a:pt x="1285" y="2366"/>
                  </a:lnTo>
                  <a:cubicBezTo>
                    <a:pt x="1285" y="2367"/>
                    <a:pt x="1284" y="2368"/>
                    <a:pt x="1284" y="2369"/>
                  </a:cubicBezTo>
                  <a:cubicBezTo>
                    <a:pt x="1408" y="1915"/>
                    <a:pt x="1552" y="1467"/>
                    <a:pt x="1715" y="1027"/>
                  </a:cubicBezTo>
                  <a:cubicBezTo>
                    <a:pt x="1764" y="942"/>
                    <a:pt x="1807" y="855"/>
                    <a:pt x="1845" y="764"/>
                  </a:cubicBezTo>
                  <a:cubicBezTo>
                    <a:pt x="1899" y="642"/>
                    <a:pt x="1959" y="516"/>
                    <a:pt x="1986" y="386"/>
                  </a:cubicBezTo>
                  <a:cubicBezTo>
                    <a:pt x="2013" y="250"/>
                    <a:pt x="1904" y="150"/>
                    <a:pt x="1791" y="150"/>
                  </a:cubicBezTo>
                  <a:cubicBezTo>
                    <a:pt x="1740" y="150"/>
                    <a:pt x="1688" y="170"/>
                    <a:pt x="1647" y="217"/>
                  </a:cubicBezTo>
                  <a:cubicBezTo>
                    <a:pt x="1583" y="283"/>
                    <a:pt x="1552" y="370"/>
                    <a:pt x="1519" y="454"/>
                  </a:cubicBezTo>
                  <a:cubicBezTo>
                    <a:pt x="1496" y="513"/>
                    <a:pt x="1474" y="571"/>
                    <a:pt x="1452" y="630"/>
                  </a:cubicBezTo>
                  <a:cubicBezTo>
                    <a:pt x="1417" y="722"/>
                    <a:pt x="1386" y="813"/>
                    <a:pt x="1354" y="907"/>
                  </a:cubicBezTo>
                  <a:cubicBezTo>
                    <a:pt x="1321" y="959"/>
                    <a:pt x="1287" y="1010"/>
                    <a:pt x="1253" y="1060"/>
                  </a:cubicBezTo>
                  <a:cubicBezTo>
                    <a:pt x="1194" y="1141"/>
                    <a:pt x="1136" y="1219"/>
                    <a:pt x="1075" y="1298"/>
                  </a:cubicBezTo>
                  <a:cubicBezTo>
                    <a:pt x="1042" y="1337"/>
                    <a:pt x="1007" y="1382"/>
                    <a:pt x="972" y="1416"/>
                  </a:cubicBezTo>
                  <a:cubicBezTo>
                    <a:pt x="945" y="1446"/>
                    <a:pt x="916" y="1475"/>
                    <a:pt x="887" y="1504"/>
                  </a:cubicBezTo>
                  <a:lnTo>
                    <a:pt x="887" y="1504"/>
                  </a:lnTo>
                  <a:cubicBezTo>
                    <a:pt x="776" y="1602"/>
                    <a:pt x="665" y="1697"/>
                    <a:pt x="550" y="1790"/>
                  </a:cubicBezTo>
                  <a:cubicBezTo>
                    <a:pt x="561" y="1763"/>
                    <a:pt x="572" y="1736"/>
                    <a:pt x="581" y="1709"/>
                  </a:cubicBezTo>
                  <a:cubicBezTo>
                    <a:pt x="645" y="1548"/>
                    <a:pt x="710" y="1388"/>
                    <a:pt x="775" y="1230"/>
                  </a:cubicBezTo>
                  <a:cubicBezTo>
                    <a:pt x="813" y="1136"/>
                    <a:pt x="851" y="1041"/>
                    <a:pt x="896" y="953"/>
                  </a:cubicBezTo>
                  <a:cubicBezTo>
                    <a:pt x="942" y="866"/>
                    <a:pt x="988" y="780"/>
                    <a:pt x="1036" y="696"/>
                  </a:cubicBezTo>
                  <a:cubicBezTo>
                    <a:pt x="1082" y="620"/>
                    <a:pt x="1129" y="547"/>
                    <a:pt x="1181" y="478"/>
                  </a:cubicBezTo>
                  <a:cubicBezTo>
                    <a:pt x="1196" y="460"/>
                    <a:pt x="1210" y="445"/>
                    <a:pt x="1224" y="429"/>
                  </a:cubicBezTo>
                  <a:cubicBezTo>
                    <a:pt x="1232" y="422"/>
                    <a:pt x="1240" y="414"/>
                    <a:pt x="1248" y="408"/>
                  </a:cubicBezTo>
                  <a:lnTo>
                    <a:pt x="1257" y="403"/>
                  </a:lnTo>
                  <a:lnTo>
                    <a:pt x="1259" y="403"/>
                  </a:lnTo>
                  <a:cubicBezTo>
                    <a:pt x="1280" y="409"/>
                    <a:pt x="1301" y="412"/>
                    <a:pt x="1321" y="412"/>
                  </a:cubicBezTo>
                  <a:cubicBezTo>
                    <a:pt x="1405" y="412"/>
                    <a:pt x="1483" y="365"/>
                    <a:pt x="1512" y="278"/>
                  </a:cubicBezTo>
                  <a:cubicBezTo>
                    <a:pt x="1547" y="180"/>
                    <a:pt x="1493" y="54"/>
                    <a:pt x="1389" y="25"/>
                  </a:cubicBezTo>
                  <a:cubicBezTo>
                    <a:pt x="1349" y="14"/>
                    <a:pt x="1310" y="6"/>
                    <a:pt x="1268" y="1"/>
                  </a:cubicBezTo>
                  <a:cubicBezTo>
                    <a:pt x="1264" y="1"/>
                    <a:pt x="1260" y="1"/>
                    <a:pt x="1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8" name="Google Shape;8148;p17"/>
            <p:cNvSpPr/>
            <p:nvPr/>
          </p:nvSpPr>
          <p:spPr>
            <a:xfrm>
              <a:off x="3739105" y="1997543"/>
              <a:ext cx="62659" cy="76557"/>
            </a:xfrm>
            <a:custGeom>
              <a:avLst/>
              <a:gdLst/>
              <a:ahLst/>
              <a:cxnLst/>
              <a:rect l="l" t="t" r="r" b="b"/>
              <a:pathLst>
                <a:path w="2156" h="2634" extrusionOk="0">
                  <a:moveTo>
                    <a:pt x="873" y="368"/>
                  </a:moveTo>
                  <a:cubicBezTo>
                    <a:pt x="902" y="368"/>
                    <a:pt x="932" y="369"/>
                    <a:pt x="962" y="373"/>
                  </a:cubicBezTo>
                  <a:cubicBezTo>
                    <a:pt x="1009" y="379"/>
                    <a:pt x="1057" y="388"/>
                    <a:pt x="1104" y="401"/>
                  </a:cubicBezTo>
                  <a:cubicBezTo>
                    <a:pt x="1122" y="407"/>
                    <a:pt x="1139" y="412"/>
                    <a:pt x="1156" y="418"/>
                  </a:cubicBezTo>
                  <a:cubicBezTo>
                    <a:pt x="1136" y="442"/>
                    <a:pt x="1117" y="466"/>
                    <a:pt x="1099" y="490"/>
                  </a:cubicBezTo>
                  <a:cubicBezTo>
                    <a:pt x="1041" y="566"/>
                    <a:pt x="989" y="645"/>
                    <a:pt x="941" y="727"/>
                  </a:cubicBezTo>
                  <a:cubicBezTo>
                    <a:pt x="925" y="730"/>
                    <a:pt x="910" y="733"/>
                    <a:pt x="894" y="735"/>
                  </a:cubicBezTo>
                  <a:cubicBezTo>
                    <a:pt x="854" y="740"/>
                    <a:pt x="815" y="743"/>
                    <a:pt x="775" y="743"/>
                  </a:cubicBezTo>
                  <a:cubicBezTo>
                    <a:pt x="750" y="743"/>
                    <a:pt x="726" y="741"/>
                    <a:pt x="699" y="737"/>
                  </a:cubicBezTo>
                  <a:cubicBezTo>
                    <a:pt x="670" y="733"/>
                    <a:pt x="644" y="730"/>
                    <a:pt x="620" y="722"/>
                  </a:cubicBezTo>
                  <a:cubicBezTo>
                    <a:pt x="596" y="716"/>
                    <a:pt x="572" y="708"/>
                    <a:pt x="549" y="699"/>
                  </a:cubicBezTo>
                  <a:cubicBezTo>
                    <a:pt x="531" y="691"/>
                    <a:pt x="514" y="683"/>
                    <a:pt x="498" y="673"/>
                  </a:cubicBezTo>
                  <a:cubicBezTo>
                    <a:pt x="485" y="665"/>
                    <a:pt x="473" y="658"/>
                    <a:pt x="460" y="650"/>
                  </a:cubicBezTo>
                  <a:lnTo>
                    <a:pt x="460" y="650"/>
                  </a:lnTo>
                  <a:cubicBezTo>
                    <a:pt x="460" y="649"/>
                    <a:pt x="459" y="649"/>
                    <a:pt x="458" y="648"/>
                  </a:cubicBezTo>
                  <a:cubicBezTo>
                    <a:pt x="450" y="642"/>
                    <a:pt x="443" y="634"/>
                    <a:pt x="433" y="626"/>
                  </a:cubicBezTo>
                  <a:cubicBezTo>
                    <a:pt x="428" y="621"/>
                    <a:pt x="424" y="615"/>
                    <a:pt x="419" y="608"/>
                  </a:cubicBezTo>
                  <a:cubicBezTo>
                    <a:pt x="414" y="602"/>
                    <a:pt x="409" y="596"/>
                    <a:pt x="405" y="589"/>
                  </a:cubicBezTo>
                  <a:lnTo>
                    <a:pt x="405" y="589"/>
                  </a:lnTo>
                  <a:lnTo>
                    <a:pt x="409" y="599"/>
                  </a:lnTo>
                  <a:lnTo>
                    <a:pt x="408" y="597"/>
                  </a:lnTo>
                  <a:cubicBezTo>
                    <a:pt x="405" y="589"/>
                    <a:pt x="400" y="582"/>
                    <a:pt x="397" y="574"/>
                  </a:cubicBezTo>
                  <a:cubicBezTo>
                    <a:pt x="395" y="570"/>
                    <a:pt x="393" y="569"/>
                    <a:pt x="393" y="566"/>
                  </a:cubicBezTo>
                  <a:cubicBezTo>
                    <a:pt x="393" y="564"/>
                    <a:pt x="393" y="563"/>
                    <a:pt x="393" y="561"/>
                  </a:cubicBezTo>
                  <a:cubicBezTo>
                    <a:pt x="393" y="558"/>
                    <a:pt x="393" y="556"/>
                    <a:pt x="393" y="553"/>
                  </a:cubicBezTo>
                  <a:cubicBezTo>
                    <a:pt x="395" y="550"/>
                    <a:pt x="397" y="547"/>
                    <a:pt x="397" y="544"/>
                  </a:cubicBezTo>
                  <a:lnTo>
                    <a:pt x="400" y="536"/>
                  </a:lnTo>
                  <a:cubicBezTo>
                    <a:pt x="405" y="528"/>
                    <a:pt x="409" y="520"/>
                    <a:pt x="416" y="512"/>
                  </a:cubicBezTo>
                  <a:cubicBezTo>
                    <a:pt x="419" y="509"/>
                    <a:pt x="422" y="504"/>
                    <a:pt x="425" y="501"/>
                  </a:cubicBezTo>
                  <a:lnTo>
                    <a:pt x="425" y="501"/>
                  </a:lnTo>
                  <a:lnTo>
                    <a:pt x="417" y="510"/>
                  </a:lnTo>
                  <a:lnTo>
                    <a:pt x="411" y="520"/>
                  </a:lnTo>
                  <a:cubicBezTo>
                    <a:pt x="417" y="513"/>
                    <a:pt x="424" y="507"/>
                    <a:pt x="430" y="499"/>
                  </a:cubicBezTo>
                  <a:lnTo>
                    <a:pt x="439" y="491"/>
                  </a:lnTo>
                  <a:cubicBezTo>
                    <a:pt x="460" y="477"/>
                    <a:pt x="481" y="464"/>
                    <a:pt x="501" y="452"/>
                  </a:cubicBezTo>
                  <a:cubicBezTo>
                    <a:pt x="514" y="445"/>
                    <a:pt x="526" y="439"/>
                    <a:pt x="539" y="434"/>
                  </a:cubicBezTo>
                  <a:cubicBezTo>
                    <a:pt x="569" y="422"/>
                    <a:pt x="599" y="411"/>
                    <a:pt x="629" y="401"/>
                  </a:cubicBezTo>
                  <a:cubicBezTo>
                    <a:pt x="675" y="390"/>
                    <a:pt x="721" y="380"/>
                    <a:pt x="767" y="374"/>
                  </a:cubicBezTo>
                  <a:cubicBezTo>
                    <a:pt x="802" y="369"/>
                    <a:pt x="837" y="368"/>
                    <a:pt x="873" y="368"/>
                  </a:cubicBezTo>
                  <a:close/>
                  <a:moveTo>
                    <a:pt x="1673" y="803"/>
                  </a:moveTo>
                  <a:lnTo>
                    <a:pt x="1679" y="814"/>
                  </a:lnTo>
                  <a:cubicBezTo>
                    <a:pt x="1690" y="835"/>
                    <a:pt x="1701" y="855"/>
                    <a:pt x="1709" y="874"/>
                  </a:cubicBezTo>
                  <a:cubicBezTo>
                    <a:pt x="1718" y="900"/>
                    <a:pt x="1730" y="923"/>
                    <a:pt x="1734" y="949"/>
                  </a:cubicBezTo>
                  <a:cubicBezTo>
                    <a:pt x="1741" y="974"/>
                    <a:pt x="1748" y="998"/>
                    <a:pt x="1750" y="1025"/>
                  </a:cubicBezTo>
                  <a:cubicBezTo>
                    <a:pt x="1753" y="1052"/>
                    <a:pt x="1755" y="1079"/>
                    <a:pt x="1755" y="1105"/>
                  </a:cubicBezTo>
                  <a:cubicBezTo>
                    <a:pt x="1753" y="1143"/>
                    <a:pt x="1752" y="1181"/>
                    <a:pt x="1748" y="1221"/>
                  </a:cubicBezTo>
                  <a:cubicBezTo>
                    <a:pt x="1737" y="1289"/>
                    <a:pt x="1723" y="1359"/>
                    <a:pt x="1704" y="1425"/>
                  </a:cubicBezTo>
                  <a:cubicBezTo>
                    <a:pt x="1707" y="1417"/>
                    <a:pt x="1709" y="1409"/>
                    <a:pt x="1712" y="1402"/>
                  </a:cubicBezTo>
                  <a:lnTo>
                    <a:pt x="1712" y="1402"/>
                  </a:lnTo>
                  <a:cubicBezTo>
                    <a:pt x="1682" y="1501"/>
                    <a:pt x="1649" y="1601"/>
                    <a:pt x="1609" y="1698"/>
                  </a:cubicBezTo>
                  <a:cubicBezTo>
                    <a:pt x="1554" y="1745"/>
                    <a:pt x="1497" y="1794"/>
                    <a:pt x="1440" y="1840"/>
                  </a:cubicBezTo>
                  <a:cubicBezTo>
                    <a:pt x="1446" y="1832"/>
                    <a:pt x="1451" y="1824"/>
                    <a:pt x="1454" y="1816"/>
                  </a:cubicBezTo>
                  <a:lnTo>
                    <a:pt x="1454" y="1816"/>
                  </a:lnTo>
                  <a:cubicBezTo>
                    <a:pt x="1454" y="1818"/>
                    <a:pt x="1452" y="1819"/>
                    <a:pt x="1452" y="1821"/>
                  </a:cubicBezTo>
                  <a:lnTo>
                    <a:pt x="1459" y="1810"/>
                  </a:lnTo>
                  <a:lnTo>
                    <a:pt x="1465" y="1799"/>
                  </a:lnTo>
                  <a:lnTo>
                    <a:pt x="1465" y="1800"/>
                  </a:lnTo>
                  <a:cubicBezTo>
                    <a:pt x="1483" y="1770"/>
                    <a:pt x="1500" y="1742"/>
                    <a:pt x="1517" y="1713"/>
                  </a:cubicBezTo>
                  <a:cubicBezTo>
                    <a:pt x="1568" y="1629"/>
                    <a:pt x="1560" y="1522"/>
                    <a:pt x="1489" y="1455"/>
                  </a:cubicBezTo>
                  <a:cubicBezTo>
                    <a:pt x="1495" y="1371"/>
                    <a:pt x="1492" y="1286"/>
                    <a:pt x="1479" y="1202"/>
                  </a:cubicBezTo>
                  <a:cubicBezTo>
                    <a:pt x="1467" y="1129"/>
                    <a:pt x="1422" y="1048"/>
                    <a:pt x="1362" y="1007"/>
                  </a:cubicBezTo>
                  <a:cubicBezTo>
                    <a:pt x="1353" y="1001"/>
                    <a:pt x="1342" y="996"/>
                    <a:pt x="1332" y="990"/>
                  </a:cubicBezTo>
                  <a:cubicBezTo>
                    <a:pt x="1391" y="965"/>
                    <a:pt x="1448" y="938"/>
                    <a:pt x="1503" y="906"/>
                  </a:cubicBezTo>
                  <a:cubicBezTo>
                    <a:pt x="1554" y="876"/>
                    <a:pt x="1614" y="843"/>
                    <a:pt x="1673" y="803"/>
                  </a:cubicBezTo>
                  <a:close/>
                  <a:moveTo>
                    <a:pt x="1092" y="1485"/>
                  </a:moveTo>
                  <a:lnTo>
                    <a:pt x="1092" y="1485"/>
                  </a:lnTo>
                  <a:cubicBezTo>
                    <a:pt x="1088" y="1508"/>
                    <a:pt x="1085" y="1528"/>
                    <a:pt x="1082" y="1549"/>
                  </a:cubicBezTo>
                  <a:cubicBezTo>
                    <a:pt x="1069" y="1609"/>
                    <a:pt x="1060" y="1671"/>
                    <a:pt x="1057" y="1732"/>
                  </a:cubicBezTo>
                  <a:cubicBezTo>
                    <a:pt x="1054" y="1804"/>
                    <a:pt x="1087" y="1870"/>
                    <a:pt x="1144" y="1910"/>
                  </a:cubicBezTo>
                  <a:cubicBezTo>
                    <a:pt x="1177" y="1932"/>
                    <a:pt x="1215" y="1943"/>
                    <a:pt x="1254" y="1943"/>
                  </a:cubicBezTo>
                  <a:cubicBezTo>
                    <a:pt x="1276" y="1943"/>
                    <a:pt x="1298" y="1939"/>
                    <a:pt x="1320" y="1932"/>
                  </a:cubicBezTo>
                  <a:lnTo>
                    <a:pt x="1320" y="1932"/>
                  </a:lnTo>
                  <a:cubicBezTo>
                    <a:pt x="1269" y="1968"/>
                    <a:pt x="1217" y="2003"/>
                    <a:pt x="1164" y="2035"/>
                  </a:cubicBezTo>
                  <a:cubicBezTo>
                    <a:pt x="1145" y="2044"/>
                    <a:pt x="1125" y="2055"/>
                    <a:pt x="1106" y="2065"/>
                  </a:cubicBezTo>
                  <a:lnTo>
                    <a:pt x="1085" y="2071"/>
                  </a:lnTo>
                  <a:cubicBezTo>
                    <a:pt x="1061" y="2077"/>
                    <a:pt x="1038" y="2084"/>
                    <a:pt x="1014" y="2087"/>
                  </a:cubicBezTo>
                  <a:cubicBezTo>
                    <a:pt x="992" y="2089"/>
                    <a:pt x="970" y="2092"/>
                    <a:pt x="948" y="2093"/>
                  </a:cubicBezTo>
                  <a:lnTo>
                    <a:pt x="944" y="2092"/>
                  </a:lnTo>
                  <a:cubicBezTo>
                    <a:pt x="943" y="2071"/>
                    <a:pt x="941" y="2051"/>
                    <a:pt x="940" y="2028"/>
                  </a:cubicBezTo>
                  <a:cubicBezTo>
                    <a:pt x="940" y="1984"/>
                    <a:pt x="943" y="1940"/>
                    <a:pt x="948" y="1895"/>
                  </a:cubicBezTo>
                  <a:cubicBezTo>
                    <a:pt x="957" y="1840"/>
                    <a:pt x="968" y="1785"/>
                    <a:pt x="982" y="1729"/>
                  </a:cubicBezTo>
                  <a:cubicBezTo>
                    <a:pt x="993" y="1691"/>
                    <a:pt x="1006" y="1653"/>
                    <a:pt x="1020" y="1617"/>
                  </a:cubicBezTo>
                  <a:cubicBezTo>
                    <a:pt x="1035" y="1585"/>
                    <a:pt x="1050" y="1553"/>
                    <a:pt x="1066" y="1523"/>
                  </a:cubicBezTo>
                  <a:cubicBezTo>
                    <a:pt x="1074" y="1511"/>
                    <a:pt x="1082" y="1498"/>
                    <a:pt x="1092" y="1485"/>
                  </a:cubicBezTo>
                  <a:close/>
                  <a:moveTo>
                    <a:pt x="886" y="0"/>
                  </a:moveTo>
                  <a:cubicBezTo>
                    <a:pt x="651" y="0"/>
                    <a:pt x="398" y="53"/>
                    <a:pt x="208" y="197"/>
                  </a:cubicBezTo>
                  <a:cubicBezTo>
                    <a:pt x="110" y="268"/>
                    <a:pt x="42" y="374"/>
                    <a:pt x="20" y="493"/>
                  </a:cubicBezTo>
                  <a:cubicBezTo>
                    <a:pt x="1" y="602"/>
                    <a:pt x="25" y="713"/>
                    <a:pt x="88" y="803"/>
                  </a:cubicBezTo>
                  <a:cubicBezTo>
                    <a:pt x="158" y="903"/>
                    <a:pt x="253" y="984"/>
                    <a:pt x="363" y="1033"/>
                  </a:cubicBezTo>
                  <a:cubicBezTo>
                    <a:pt x="479" y="1085"/>
                    <a:pt x="604" y="1115"/>
                    <a:pt x="731" y="1118"/>
                  </a:cubicBezTo>
                  <a:lnTo>
                    <a:pt x="742" y="1118"/>
                  </a:lnTo>
                  <a:cubicBezTo>
                    <a:pt x="729" y="1148"/>
                    <a:pt x="716" y="1178"/>
                    <a:pt x="702" y="1208"/>
                  </a:cubicBezTo>
                  <a:cubicBezTo>
                    <a:pt x="648" y="1333"/>
                    <a:pt x="604" y="1462"/>
                    <a:pt x="568" y="1591"/>
                  </a:cubicBezTo>
                  <a:cubicBezTo>
                    <a:pt x="528" y="1721"/>
                    <a:pt x="512" y="1856"/>
                    <a:pt x="519" y="1990"/>
                  </a:cubicBezTo>
                  <a:cubicBezTo>
                    <a:pt x="522" y="2047"/>
                    <a:pt x="531" y="2103"/>
                    <a:pt x="544" y="2160"/>
                  </a:cubicBezTo>
                  <a:cubicBezTo>
                    <a:pt x="557" y="2207"/>
                    <a:pt x="571" y="2266"/>
                    <a:pt x="602" y="2305"/>
                  </a:cubicBezTo>
                  <a:lnTo>
                    <a:pt x="607" y="2312"/>
                  </a:lnTo>
                  <a:cubicBezTo>
                    <a:pt x="628" y="2372"/>
                    <a:pt x="659" y="2427"/>
                    <a:pt x="702" y="2473"/>
                  </a:cubicBezTo>
                  <a:cubicBezTo>
                    <a:pt x="756" y="2533"/>
                    <a:pt x="824" y="2581"/>
                    <a:pt x="900" y="2609"/>
                  </a:cubicBezTo>
                  <a:cubicBezTo>
                    <a:pt x="945" y="2625"/>
                    <a:pt x="993" y="2633"/>
                    <a:pt x="1041" y="2633"/>
                  </a:cubicBezTo>
                  <a:cubicBezTo>
                    <a:pt x="1045" y="2633"/>
                    <a:pt x="1049" y="2633"/>
                    <a:pt x="1054" y="2633"/>
                  </a:cubicBezTo>
                  <a:cubicBezTo>
                    <a:pt x="1084" y="2633"/>
                    <a:pt x="1114" y="2631"/>
                    <a:pt x="1144" y="2625"/>
                  </a:cubicBezTo>
                  <a:cubicBezTo>
                    <a:pt x="1318" y="2593"/>
                    <a:pt x="1478" y="2489"/>
                    <a:pt x="1608" y="2369"/>
                  </a:cubicBezTo>
                  <a:cubicBezTo>
                    <a:pt x="1707" y="2275"/>
                    <a:pt x="1793" y="2166"/>
                    <a:pt x="1858" y="2044"/>
                  </a:cubicBezTo>
                  <a:cubicBezTo>
                    <a:pt x="1885" y="1994"/>
                    <a:pt x="1910" y="1943"/>
                    <a:pt x="1932" y="1891"/>
                  </a:cubicBezTo>
                  <a:cubicBezTo>
                    <a:pt x="1964" y="1861"/>
                    <a:pt x="1995" y="1830"/>
                    <a:pt x="2027" y="1800"/>
                  </a:cubicBezTo>
                  <a:cubicBezTo>
                    <a:pt x="2094" y="1736"/>
                    <a:pt x="2108" y="1634"/>
                    <a:pt x="2054" y="1558"/>
                  </a:cubicBezTo>
                  <a:cubicBezTo>
                    <a:pt x="2121" y="1332"/>
                    <a:pt x="2155" y="1093"/>
                    <a:pt x="2098" y="860"/>
                  </a:cubicBezTo>
                  <a:cubicBezTo>
                    <a:pt x="2065" y="730"/>
                    <a:pt x="2002" y="608"/>
                    <a:pt x="1916" y="504"/>
                  </a:cubicBezTo>
                  <a:cubicBezTo>
                    <a:pt x="1924" y="466"/>
                    <a:pt x="1923" y="428"/>
                    <a:pt x="1915" y="390"/>
                  </a:cubicBezTo>
                  <a:cubicBezTo>
                    <a:pt x="1888" y="284"/>
                    <a:pt x="1804" y="202"/>
                    <a:pt x="1698" y="176"/>
                  </a:cubicBezTo>
                  <a:cubicBezTo>
                    <a:pt x="1669" y="170"/>
                    <a:pt x="1639" y="167"/>
                    <a:pt x="1610" y="167"/>
                  </a:cubicBezTo>
                  <a:cubicBezTo>
                    <a:pt x="1578" y="167"/>
                    <a:pt x="1547" y="171"/>
                    <a:pt x="1516" y="178"/>
                  </a:cubicBezTo>
                  <a:cubicBezTo>
                    <a:pt x="1335" y="77"/>
                    <a:pt x="1136" y="5"/>
                    <a:pt x="927" y="1"/>
                  </a:cubicBezTo>
                  <a:cubicBezTo>
                    <a:pt x="913" y="0"/>
                    <a:pt x="900" y="0"/>
                    <a:pt x="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49" name="Google Shape;8149;p17"/>
            <p:cNvSpPr/>
            <p:nvPr/>
          </p:nvSpPr>
          <p:spPr>
            <a:xfrm>
              <a:off x="6586944" y="2074620"/>
              <a:ext cx="61990" cy="185377"/>
            </a:xfrm>
            <a:custGeom>
              <a:avLst/>
              <a:gdLst/>
              <a:ahLst/>
              <a:cxnLst/>
              <a:rect l="l" t="t" r="r" b="b"/>
              <a:pathLst>
                <a:path w="2133" h="6378" extrusionOk="0">
                  <a:moveTo>
                    <a:pt x="484" y="2490"/>
                  </a:moveTo>
                  <a:cubicBezTo>
                    <a:pt x="478" y="2491"/>
                    <a:pt x="472" y="2491"/>
                    <a:pt x="465" y="2492"/>
                  </a:cubicBezTo>
                  <a:lnTo>
                    <a:pt x="465" y="2492"/>
                  </a:lnTo>
                  <a:lnTo>
                    <a:pt x="484" y="2490"/>
                  </a:lnTo>
                  <a:close/>
                  <a:moveTo>
                    <a:pt x="1365" y="3913"/>
                  </a:moveTo>
                  <a:lnTo>
                    <a:pt x="1365" y="3913"/>
                  </a:lnTo>
                  <a:cubicBezTo>
                    <a:pt x="1365" y="3916"/>
                    <a:pt x="1365" y="3918"/>
                    <a:pt x="1365" y="3921"/>
                  </a:cubicBezTo>
                  <a:cubicBezTo>
                    <a:pt x="1365" y="3919"/>
                    <a:pt x="1365" y="3916"/>
                    <a:pt x="1365" y="3913"/>
                  </a:cubicBezTo>
                  <a:close/>
                  <a:moveTo>
                    <a:pt x="596" y="5608"/>
                  </a:moveTo>
                  <a:cubicBezTo>
                    <a:pt x="596" y="5612"/>
                    <a:pt x="596" y="5616"/>
                    <a:pt x="597" y="5620"/>
                  </a:cubicBezTo>
                  <a:cubicBezTo>
                    <a:pt x="597" y="5616"/>
                    <a:pt x="597" y="5612"/>
                    <a:pt x="596" y="5608"/>
                  </a:cubicBezTo>
                  <a:close/>
                  <a:moveTo>
                    <a:pt x="1062" y="6014"/>
                  </a:moveTo>
                  <a:cubicBezTo>
                    <a:pt x="1059" y="6016"/>
                    <a:pt x="1056" y="6018"/>
                    <a:pt x="1053" y="6020"/>
                  </a:cubicBezTo>
                  <a:lnTo>
                    <a:pt x="1062" y="6014"/>
                  </a:lnTo>
                  <a:close/>
                  <a:moveTo>
                    <a:pt x="1388" y="3505"/>
                  </a:moveTo>
                  <a:lnTo>
                    <a:pt x="1388" y="3505"/>
                  </a:lnTo>
                  <a:cubicBezTo>
                    <a:pt x="1381" y="3642"/>
                    <a:pt x="1373" y="3777"/>
                    <a:pt x="1365" y="3913"/>
                  </a:cubicBezTo>
                  <a:lnTo>
                    <a:pt x="1365" y="3913"/>
                  </a:lnTo>
                  <a:cubicBezTo>
                    <a:pt x="1365" y="3911"/>
                    <a:pt x="1365" y="3909"/>
                    <a:pt x="1366" y="3907"/>
                  </a:cubicBezTo>
                  <a:lnTo>
                    <a:pt x="1366" y="3907"/>
                  </a:lnTo>
                  <a:cubicBezTo>
                    <a:pt x="1355" y="4074"/>
                    <a:pt x="1344" y="4240"/>
                    <a:pt x="1336" y="4406"/>
                  </a:cubicBezTo>
                  <a:cubicBezTo>
                    <a:pt x="1336" y="4405"/>
                    <a:pt x="1336" y="4405"/>
                    <a:pt x="1336" y="4405"/>
                  </a:cubicBezTo>
                  <a:lnTo>
                    <a:pt x="1336" y="4405"/>
                  </a:lnTo>
                  <a:cubicBezTo>
                    <a:pt x="1322" y="4588"/>
                    <a:pt x="1309" y="4769"/>
                    <a:pt x="1293" y="4952"/>
                  </a:cubicBezTo>
                  <a:cubicBezTo>
                    <a:pt x="1273" y="5200"/>
                    <a:pt x="1254" y="5450"/>
                    <a:pt x="1208" y="5696"/>
                  </a:cubicBezTo>
                  <a:cubicBezTo>
                    <a:pt x="1198" y="5745"/>
                    <a:pt x="1186" y="5794"/>
                    <a:pt x="1171" y="5841"/>
                  </a:cubicBezTo>
                  <a:cubicBezTo>
                    <a:pt x="1162" y="5868"/>
                    <a:pt x="1152" y="5895"/>
                    <a:pt x="1140" y="5920"/>
                  </a:cubicBezTo>
                  <a:cubicBezTo>
                    <a:pt x="1135" y="5930"/>
                    <a:pt x="1130" y="5939"/>
                    <a:pt x="1122" y="5951"/>
                  </a:cubicBezTo>
                  <a:cubicBezTo>
                    <a:pt x="1116" y="5960"/>
                    <a:pt x="1108" y="5970"/>
                    <a:pt x="1100" y="5979"/>
                  </a:cubicBezTo>
                  <a:cubicBezTo>
                    <a:pt x="1095" y="5985"/>
                    <a:pt x="1089" y="5990"/>
                    <a:pt x="1083" y="5996"/>
                  </a:cubicBezTo>
                  <a:lnTo>
                    <a:pt x="1081" y="5998"/>
                  </a:lnTo>
                  <a:lnTo>
                    <a:pt x="1081" y="5998"/>
                  </a:lnTo>
                  <a:cubicBezTo>
                    <a:pt x="1079" y="5999"/>
                    <a:pt x="1077" y="6000"/>
                    <a:pt x="1076" y="6002"/>
                  </a:cubicBezTo>
                  <a:lnTo>
                    <a:pt x="1076" y="6002"/>
                  </a:lnTo>
                  <a:cubicBezTo>
                    <a:pt x="1078" y="6001"/>
                    <a:pt x="1079" y="5999"/>
                    <a:pt x="1081" y="5998"/>
                  </a:cubicBezTo>
                  <a:lnTo>
                    <a:pt x="1081" y="5998"/>
                  </a:lnTo>
                  <a:lnTo>
                    <a:pt x="1075" y="6004"/>
                  </a:lnTo>
                  <a:cubicBezTo>
                    <a:pt x="1075" y="6004"/>
                    <a:pt x="1076" y="6003"/>
                    <a:pt x="1076" y="6002"/>
                  </a:cubicBezTo>
                  <a:lnTo>
                    <a:pt x="1076" y="6002"/>
                  </a:lnTo>
                  <a:cubicBezTo>
                    <a:pt x="1072" y="6006"/>
                    <a:pt x="1067" y="6010"/>
                    <a:pt x="1063" y="6013"/>
                  </a:cubicBezTo>
                  <a:lnTo>
                    <a:pt x="1063" y="6013"/>
                  </a:lnTo>
                  <a:cubicBezTo>
                    <a:pt x="1054" y="6019"/>
                    <a:pt x="1044" y="6025"/>
                    <a:pt x="1035" y="6030"/>
                  </a:cubicBezTo>
                  <a:cubicBezTo>
                    <a:pt x="1019" y="6038"/>
                    <a:pt x="1004" y="6046"/>
                    <a:pt x="988" y="6052"/>
                  </a:cubicBezTo>
                  <a:cubicBezTo>
                    <a:pt x="977" y="6055"/>
                    <a:pt x="966" y="6058"/>
                    <a:pt x="955" y="6061"/>
                  </a:cubicBezTo>
                  <a:cubicBezTo>
                    <a:pt x="945" y="6063"/>
                    <a:pt x="934" y="6065"/>
                    <a:pt x="923" y="6065"/>
                  </a:cubicBezTo>
                  <a:cubicBezTo>
                    <a:pt x="913" y="6065"/>
                    <a:pt x="904" y="6066"/>
                    <a:pt x="894" y="6066"/>
                  </a:cubicBezTo>
                  <a:cubicBezTo>
                    <a:pt x="885" y="6066"/>
                    <a:pt x="875" y="6065"/>
                    <a:pt x="866" y="6065"/>
                  </a:cubicBezTo>
                  <a:lnTo>
                    <a:pt x="886" y="6065"/>
                  </a:lnTo>
                  <a:cubicBezTo>
                    <a:pt x="871" y="6065"/>
                    <a:pt x="855" y="6061"/>
                    <a:pt x="841" y="6058"/>
                  </a:cubicBezTo>
                  <a:lnTo>
                    <a:pt x="841" y="6058"/>
                  </a:lnTo>
                  <a:lnTo>
                    <a:pt x="860" y="6063"/>
                  </a:lnTo>
                  <a:cubicBezTo>
                    <a:pt x="847" y="6060"/>
                    <a:pt x="833" y="6057"/>
                    <a:pt x="820" y="6052"/>
                  </a:cubicBezTo>
                  <a:cubicBezTo>
                    <a:pt x="811" y="6049"/>
                    <a:pt x="799" y="6044"/>
                    <a:pt x="792" y="6041"/>
                  </a:cubicBezTo>
                  <a:cubicBezTo>
                    <a:pt x="785" y="6038"/>
                    <a:pt x="780" y="6034"/>
                    <a:pt x="773" y="6030"/>
                  </a:cubicBezTo>
                  <a:cubicBezTo>
                    <a:pt x="765" y="6023"/>
                    <a:pt x="757" y="6019"/>
                    <a:pt x="749" y="6012"/>
                  </a:cubicBezTo>
                  <a:cubicBezTo>
                    <a:pt x="739" y="6003"/>
                    <a:pt x="727" y="5992"/>
                    <a:pt x="720" y="5982"/>
                  </a:cubicBezTo>
                  <a:cubicBezTo>
                    <a:pt x="712" y="5973"/>
                    <a:pt x="704" y="5965"/>
                    <a:pt x="698" y="5955"/>
                  </a:cubicBezTo>
                  <a:cubicBezTo>
                    <a:pt x="689" y="5941"/>
                    <a:pt x="679" y="5925"/>
                    <a:pt x="671" y="5911"/>
                  </a:cubicBezTo>
                  <a:cubicBezTo>
                    <a:pt x="662" y="5892"/>
                    <a:pt x="654" y="5871"/>
                    <a:pt x="646" y="5852"/>
                  </a:cubicBezTo>
                  <a:cubicBezTo>
                    <a:pt x="633" y="5818"/>
                    <a:pt x="622" y="5781"/>
                    <a:pt x="614" y="5745"/>
                  </a:cubicBezTo>
                  <a:cubicBezTo>
                    <a:pt x="605" y="5699"/>
                    <a:pt x="598" y="5651"/>
                    <a:pt x="595" y="5605"/>
                  </a:cubicBezTo>
                  <a:lnTo>
                    <a:pt x="595" y="5605"/>
                  </a:lnTo>
                  <a:cubicBezTo>
                    <a:pt x="595" y="5606"/>
                    <a:pt x="596" y="5607"/>
                    <a:pt x="596" y="5608"/>
                  </a:cubicBezTo>
                  <a:lnTo>
                    <a:pt x="596" y="5608"/>
                  </a:lnTo>
                  <a:cubicBezTo>
                    <a:pt x="592" y="5555"/>
                    <a:pt x="592" y="5502"/>
                    <a:pt x="594" y="5449"/>
                  </a:cubicBezTo>
                  <a:cubicBezTo>
                    <a:pt x="600" y="5374"/>
                    <a:pt x="609" y="5300"/>
                    <a:pt x="624" y="5226"/>
                  </a:cubicBezTo>
                  <a:cubicBezTo>
                    <a:pt x="646" y="5116"/>
                    <a:pt x="674" y="5009"/>
                    <a:pt x="709" y="4903"/>
                  </a:cubicBezTo>
                  <a:lnTo>
                    <a:pt x="709" y="4903"/>
                  </a:lnTo>
                  <a:cubicBezTo>
                    <a:pt x="709" y="4903"/>
                    <a:pt x="709" y="4904"/>
                    <a:pt x="708" y="4904"/>
                  </a:cubicBezTo>
                  <a:lnTo>
                    <a:pt x="708" y="4904"/>
                  </a:lnTo>
                  <a:cubicBezTo>
                    <a:pt x="791" y="4661"/>
                    <a:pt x="900" y="4431"/>
                    <a:pt x="1012" y="4201"/>
                  </a:cubicBezTo>
                  <a:cubicBezTo>
                    <a:pt x="1092" y="4048"/>
                    <a:pt x="1170" y="3893"/>
                    <a:pt x="1251" y="3739"/>
                  </a:cubicBezTo>
                  <a:cubicBezTo>
                    <a:pt x="1287" y="3673"/>
                    <a:pt x="1327" y="3609"/>
                    <a:pt x="1366" y="3544"/>
                  </a:cubicBezTo>
                  <a:lnTo>
                    <a:pt x="1388" y="3505"/>
                  </a:lnTo>
                  <a:close/>
                  <a:moveTo>
                    <a:pt x="534" y="1"/>
                  </a:moveTo>
                  <a:cubicBezTo>
                    <a:pt x="478" y="1"/>
                    <a:pt x="425" y="25"/>
                    <a:pt x="388" y="68"/>
                  </a:cubicBezTo>
                  <a:cubicBezTo>
                    <a:pt x="337" y="128"/>
                    <a:pt x="309" y="211"/>
                    <a:pt x="283" y="283"/>
                  </a:cubicBezTo>
                  <a:cubicBezTo>
                    <a:pt x="269" y="323"/>
                    <a:pt x="256" y="363"/>
                    <a:pt x="244" y="402"/>
                  </a:cubicBezTo>
                  <a:cubicBezTo>
                    <a:pt x="234" y="432"/>
                    <a:pt x="223" y="461"/>
                    <a:pt x="215" y="491"/>
                  </a:cubicBezTo>
                  <a:cubicBezTo>
                    <a:pt x="199" y="560"/>
                    <a:pt x="182" y="632"/>
                    <a:pt x="165" y="701"/>
                  </a:cubicBezTo>
                  <a:cubicBezTo>
                    <a:pt x="158" y="728"/>
                    <a:pt x="155" y="757"/>
                    <a:pt x="149" y="784"/>
                  </a:cubicBezTo>
                  <a:cubicBezTo>
                    <a:pt x="141" y="831"/>
                    <a:pt x="131" y="877"/>
                    <a:pt x="123" y="925"/>
                  </a:cubicBezTo>
                  <a:cubicBezTo>
                    <a:pt x="100" y="1045"/>
                    <a:pt x="79" y="1167"/>
                    <a:pt x="62" y="1290"/>
                  </a:cubicBezTo>
                  <a:cubicBezTo>
                    <a:pt x="43" y="1423"/>
                    <a:pt x="21" y="1558"/>
                    <a:pt x="13" y="1692"/>
                  </a:cubicBezTo>
                  <a:lnTo>
                    <a:pt x="13" y="1686"/>
                  </a:lnTo>
                  <a:cubicBezTo>
                    <a:pt x="11" y="1735"/>
                    <a:pt x="8" y="1784"/>
                    <a:pt x="6" y="1832"/>
                  </a:cubicBezTo>
                  <a:lnTo>
                    <a:pt x="6" y="1825"/>
                  </a:lnTo>
                  <a:lnTo>
                    <a:pt x="6" y="1825"/>
                  </a:lnTo>
                  <a:cubicBezTo>
                    <a:pt x="0" y="1928"/>
                    <a:pt x="2" y="2031"/>
                    <a:pt x="11" y="2134"/>
                  </a:cubicBezTo>
                  <a:cubicBezTo>
                    <a:pt x="16" y="2218"/>
                    <a:pt x="27" y="2302"/>
                    <a:pt x="44" y="2382"/>
                  </a:cubicBezTo>
                  <a:cubicBezTo>
                    <a:pt x="71" y="2493"/>
                    <a:pt x="122" y="2598"/>
                    <a:pt x="192" y="2688"/>
                  </a:cubicBezTo>
                  <a:cubicBezTo>
                    <a:pt x="249" y="2762"/>
                    <a:pt x="351" y="2807"/>
                    <a:pt x="443" y="2807"/>
                  </a:cubicBezTo>
                  <a:cubicBezTo>
                    <a:pt x="533" y="2807"/>
                    <a:pt x="624" y="2785"/>
                    <a:pt x="704" y="2743"/>
                  </a:cubicBezTo>
                  <a:cubicBezTo>
                    <a:pt x="804" y="2690"/>
                    <a:pt x="898" y="2626"/>
                    <a:pt x="981" y="2552"/>
                  </a:cubicBezTo>
                  <a:cubicBezTo>
                    <a:pt x="1057" y="2485"/>
                    <a:pt x="1129" y="2413"/>
                    <a:pt x="1194" y="2335"/>
                  </a:cubicBezTo>
                  <a:cubicBezTo>
                    <a:pt x="1300" y="2207"/>
                    <a:pt x="1398" y="2071"/>
                    <a:pt x="1486" y="1930"/>
                  </a:cubicBezTo>
                  <a:lnTo>
                    <a:pt x="1550" y="1830"/>
                  </a:lnTo>
                  <a:lnTo>
                    <a:pt x="1550" y="1830"/>
                  </a:lnTo>
                  <a:cubicBezTo>
                    <a:pt x="1524" y="2017"/>
                    <a:pt x="1501" y="2204"/>
                    <a:pt x="1482" y="2390"/>
                  </a:cubicBezTo>
                  <a:cubicBezTo>
                    <a:pt x="1466" y="2555"/>
                    <a:pt x="1445" y="2720"/>
                    <a:pt x="1433" y="2884"/>
                  </a:cubicBezTo>
                  <a:lnTo>
                    <a:pt x="1431" y="2887"/>
                  </a:lnTo>
                  <a:cubicBezTo>
                    <a:pt x="1347" y="3024"/>
                    <a:pt x="1262" y="3161"/>
                    <a:pt x="1179" y="3299"/>
                  </a:cubicBezTo>
                  <a:cubicBezTo>
                    <a:pt x="1124" y="3391"/>
                    <a:pt x="1069" y="3481"/>
                    <a:pt x="1015" y="3573"/>
                  </a:cubicBezTo>
                  <a:cubicBezTo>
                    <a:pt x="986" y="3622"/>
                    <a:pt x="961" y="3673"/>
                    <a:pt x="934" y="3722"/>
                  </a:cubicBezTo>
                  <a:cubicBezTo>
                    <a:pt x="804" y="3965"/>
                    <a:pt x="673" y="4208"/>
                    <a:pt x="560" y="4459"/>
                  </a:cubicBezTo>
                  <a:cubicBezTo>
                    <a:pt x="465" y="4671"/>
                    <a:pt x="382" y="4893"/>
                    <a:pt x="332" y="5123"/>
                  </a:cubicBezTo>
                  <a:cubicBezTo>
                    <a:pt x="288" y="5335"/>
                    <a:pt x="261" y="5560"/>
                    <a:pt x="302" y="5775"/>
                  </a:cubicBezTo>
                  <a:cubicBezTo>
                    <a:pt x="340" y="5973"/>
                    <a:pt x="423" y="6180"/>
                    <a:pt x="602" y="6292"/>
                  </a:cubicBezTo>
                  <a:lnTo>
                    <a:pt x="600" y="6292"/>
                  </a:lnTo>
                  <a:cubicBezTo>
                    <a:pt x="693" y="6350"/>
                    <a:pt x="795" y="6378"/>
                    <a:pt x="897" y="6378"/>
                  </a:cubicBezTo>
                  <a:cubicBezTo>
                    <a:pt x="1085" y="6378"/>
                    <a:pt x="1269" y="6283"/>
                    <a:pt x="1376" y="6110"/>
                  </a:cubicBezTo>
                  <a:cubicBezTo>
                    <a:pt x="1426" y="6022"/>
                    <a:pt x="1460" y="5925"/>
                    <a:pt x="1477" y="5824"/>
                  </a:cubicBezTo>
                  <a:cubicBezTo>
                    <a:pt x="1505" y="5678"/>
                    <a:pt x="1521" y="5529"/>
                    <a:pt x="1536" y="5381"/>
                  </a:cubicBezTo>
                  <a:cubicBezTo>
                    <a:pt x="1551" y="5208"/>
                    <a:pt x="1566" y="5034"/>
                    <a:pt x="1580" y="4860"/>
                  </a:cubicBezTo>
                  <a:cubicBezTo>
                    <a:pt x="1592" y="4706"/>
                    <a:pt x="1605" y="4553"/>
                    <a:pt x="1613" y="4399"/>
                  </a:cubicBezTo>
                  <a:lnTo>
                    <a:pt x="1613" y="4407"/>
                  </a:lnTo>
                  <a:cubicBezTo>
                    <a:pt x="1624" y="4252"/>
                    <a:pt x="1634" y="4097"/>
                    <a:pt x="1642" y="3942"/>
                  </a:cubicBezTo>
                  <a:lnTo>
                    <a:pt x="1642" y="3945"/>
                  </a:lnTo>
                  <a:cubicBezTo>
                    <a:pt x="1654" y="3769"/>
                    <a:pt x="1667" y="3593"/>
                    <a:pt x="1676" y="3418"/>
                  </a:cubicBezTo>
                  <a:lnTo>
                    <a:pt x="1676" y="3437"/>
                  </a:lnTo>
                  <a:cubicBezTo>
                    <a:pt x="1687" y="3297"/>
                    <a:pt x="1699" y="3157"/>
                    <a:pt x="1710" y="3016"/>
                  </a:cubicBezTo>
                  <a:cubicBezTo>
                    <a:pt x="1711" y="3000"/>
                    <a:pt x="1713" y="2982"/>
                    <a:pt x="1714" y="2965"/>
                  </a:cubicBezTo>
                  <a:cubicBezTo>
                    <a:pt x="1738" y="2925"/>
                    <a:pt x="1762" y="2887"/>
                    <a:pt x="1786" y="2849"/>
                  </a:cubicBezTo>
                  <a:cubicBezTo>
                    <a:pt x="1889" y="2683"/>
                    <a:pt x="1991" y="2519"/>
                    <a:pt x="2094" y="2354"/>
                  </a:cubicBezTo>
                  <a:cubicBezTo>
                    <a:pt x="2132" y="2286"/>
                    <a:pt x="2109" y="2202"/>
                    <a:pt x="2042" y="2164"/>
                  </a:cubicBezTo>
                  <a:cubicBezTo>
                    <a:pt x="2020" y="2151"/>
                    <a:pt x="1996" y="2145"/>
                    <a:pt x="1973" y="2145"/>
                  </a:cubicBezTo>
                  <a:cubicBezTo>
                    <a:pt x="1925" y="2145"/>
                    <a:pt x="1879" y="2170"/>
                    <a:pt x="1854" y="2215"/>
                  </a:cubicBezTo>
                  <a:cubicBezTo>
                    <a:pt x="1830" y="2251"/>
                    <a:pt x="1808" y="2287"/>
                    <a:pt x="1784" y="2324"/>
                  </a:cubicBezTo>
                  <a:cubicBezTo>
                    <a:pt x="1797" y="2230"/>
                    <a:pt x="1808" y="2139"/>
                    <a:pt x="1820" y="2047"/>
                  </a:cubicBezTo>
                  <a:cubicBezTo>
                    <a:pt x="1862" y="1738"/>
                    <a:pt x="1908" y="1430"/>
                    <a:pt x="1964" y="1124"/>
                  </a:cubicBezTo>
                  <a:lnTo>
                    <a:pt x="1964" y="1126"/>
                  </a:lnTo>
                  <a:cubicBezTo>
                    <a:pt x="1979" y="1045"/>
                    <a:pt x="1996" y="964"/>
                    <a:pt x="2012" y="882"/>
                  </a:cubicBezTo>
                  <a:lnTo>
                    <a:pt x="2031" y="788"/>
                  </a:lnTo>
                  <a:cubicBezTo>
                    <a:pt x="2052" y="706"/>
                    <a:pt x="2002" y="622"/>
                    <a:pt x="1920" y="598"/>
                  </a:cubicBezTo>
                  <a:cubicBezTo>
                    <a:pt x="1907" y="595"/>
                    <a:pt x="1894" y="593"/>
                    <a:pt x="1881" y="593"/>
                  </a:cubicBezTo>
                  <a:cubicBezTo>
                    <a:pt x="1812" y="593"/>
                    <a:pt x="1753" y="641"/>
                    <a:pt x="1730" y="709"/>
                  </a:cubicBezTo>
                  <a:cubicBezTo>
                    <a:pt x="1721" y="741"/>
                    <a:pt x="1716" y="773"/>
                    <a:pt x="1705" y="804"/>
                  </a:cubicBezTo>
                  <a:cubicBezTo>
                    <a:pt x="1696" y="830"/>
                    <a:pt x="1688" y="856"/>
                    <a:pt x="1679" y="882"/>
                  </a:cubicBezTo>
                  <a:lnTo>
                    <a:pt x="1679" y="882"/>
                  </a:lnTo>
                  <a:cubicBezTo>
                    <a:pt x="1679" y="881"/>
                    <a:pt x="1679" y="881"/>
                    <a:pt x="1680" y="880"/>
                  </a:cubicBezTo>
                  <a:lnTo>
                    <a:pt x="1680" y="880"/>
                  </a:lnTo>
                  <a:cubicBezTo>
                    <a:pt x="1649" y="964"/>
                    <a:pt x="1616" y="1048"/>
                    <a:pt x="1583" y="1133"/>
                  </a:cubicBezTo>
                  <a:cubicBezTo>
                    <a:pt x="1553" y="1206"/>
                    <a:pt x="1517" y="1278"/>
                    <a:pt x="1483" y="1349"/>
                  </a:cubicBezTo>
                  <a:cubicBezTo>
                    <a:pt x="1460" y="1393"/>
                    <a:pt x="1436" y="1437"/>
                    <a:pt x="1410" y="1482"/>
                  </a:cubicBezTo>
                  <a:cubicBezTo>
                    <a:pt x="1393" y="1513"/>
                    <a:pt x="1376" y="1548"/>
                    <a:pt x="1355" y="1580"/>
                  </a:cubicBezTo>
                  <a:cubicBezTo>
                    <a:pt x="1303" y="1662"/>
                    <a:pt x="1251" y="1743"/>
                    <a:pt x="1197" y="1825"/>
                  </a:cubicBezTo>
                  <a:cubicBezTo>
                    <a:pt x="1121" y="1934"/>
                    <a:pt x="1042" y="2041"/>
                    <a:pt x="955" y="2143"/>
                  </a:cubicBezTo>
                  <a:cubicBezTo>
                    <a:pt x="909" y="2196"/>
                    <a:pt x="860" y="2245"/>
                    <a:pt x="809" y="2291"/>
                  </a:cubicBezTo>
                  <a:cubicBezTo>
                    <a:pt x="763" y="2330"/>
                    <a:pt x="717" y="2367"/>
                    <a:pt x="668" y="2400"/>
                  </a:cubicBezTo>
                  <a:cubicBezTo>
                    <a:pt x="638" y="2420"/>
                    <a:pt x="608" y="2439"/>
                    <a:pt x="576" y="2457"/>
                  </a:cubicBezTo>
                  <a:cubicBezTo>
                    <a:pt x="560" y="2463"/>
                    <a:pt x="545" y="2470"/>
                    <a:pt x="529" y="2477"/>
                  </a:cubicBezTo>
                  <a:cubicBezTo>
                    <a:pt x="519" y="2481"/>
                    <a:pt x="507" y="2484"/>
                    <a:pt x="495" y="2487"/>
                  </a:cubicBezTo>
                  <a:lnTo>
                    <a:pt x="503" y="2485"/>
                  </a:lnTo>
                  <a:lnTo>
                    <a:pt x="503" y="2485"/>
                  </a:lnTo>
                  <a:cubicBezTo>
                    <a:pt x="500" y="2486"/>
                    <a:pt x="498" y="2487"/>
                    <a:pt x="495" y="2487"/>
                  </a:cubicBezTo>
                  <a:cubicBezTo>
                    <a:pt x="486" y="2488"/>
                    <a:pt x="475" y="2490"/>
                    <a:pt x="465" y="2492"/>
                  </a:cubicBezTo>
                  <a:lnTo>
                    <a:pt x="465" y="2492"/>
                  </a:lnTo>
                  <a:cubicBezTo>
                    <a:pt x="460" y="2492"/>
                    <a:pt x="456" y="2492"/>
                    <a:pt x="451" y="2492"/>
                  </a:cubicBezTo>
                  <a:lnTo>
                    <a:pt x="445" y="2492"/>
                  </a:lnTo>
                  <a:lnTo>
                    <a:pt x="442" y="2490"/>
                  </a:lnTo>
                  <a:lnTo>
                    <a:pt x="437" y="2489"/>
                  </a:lnTo>
                  <a:lnTo>
                    <a:pt x="431" y="2485"/>
                  </a:lnTo>
                  <a:lnTo>
                    <a:pt x="427" y="2484"/>
                  </a:lnTo>
                  <a:cubicBezTo>
                    <a:pt x="420" y="2473"/>
                    <a:pt x="412" y="2462"/>
                    <a:pt x="404" y="2449"/>
                  </a:cubicBezTo>
                  <a:lnTo>
                    <a:pt x="404" y="2449"/>
                  </a:lnTo>
                  <a:lnTo>
                    <a:pt x="408" y="2457"/>
                  </a:lnTo>
                  <a:cubicBezTo>
                    <a:pt x="396" y="2439"/>
                    <a:pt x="385" y="2422"/>
                    <a:pt x="375" y="2400"/>
                  </a:cubicBezTo>
                  <a:cubicBezTo>
                    <a:pt x="364" y="2379"/>
                    <a:pt x="351" y="2356"/>
                    <a:pt x="345" y="2333"/>
                  </a:cubicBezTo>
                  <a:cubicBezTo>
                    <a:pt x="339" y="2313"/>
                    <a:pt x="332" y="2292"/>
                    <a:pt x="328" y="2270"/>
                  </a:cubicBezTo>
                  <a:cubicBezTo>
                    <a:pt x="317" y="2212"/>
                    <a:pt x="312" y="2150"/>
                    <a:pt x="306" y="2091"/>
                  </a:cubicBezTo>
                  <a:cubicBezTo>
                    <a:pt x="301" y="2007"/>
                    <a:pt x="299" y="1923"/>
                    <a:pt x="302" y="1839"/>
                  </a:cubicBezTo>
                  <a:lnTo>
                    <a:pt x="302" y="1839"/>
                  </a:lnTo>
                  <a:cubicBezTo>
                    <a:pt x="302" y="1840"/>
                    <a:pt x="302" y="1841"/>
                    <a:pt x="302" y="1842"/>
                  </a:cubicBezTo>
                  <a:lnTo>
                    <a:pt x="302" y="1842"/>
                  </a:lnTo>
                  <a:cubicBezTo>
                    <a:pt x="305" y="1792"/>
                    <a:pt x="307" y="1742"/>
                    <a:pt x="310" y="1691"/>
                  </a:cubicBezTo>
                  <a:lnTo>
                    <a:pt x="310" y="1705"/>
                  </a:lnTo>
                  <a:cubicBezTo>
                    <a:pt x="317" y="1646"/>
                    <a:pt x="321" y="1588"/>
                    <a:pt x="329" y="1531"/>
                  </a:cubicBezTo>
                  <a:cubicBezTo>
                    <a:pt x="339" y="1469"/>
                    <a:pt x="350" y="1409"/>
                    <a:pt x="358" y="1349"/>
                  </a:cubicBezTo>
                  <a:cubicBezTo>
                    <a:pt x="374" y="1254"/>
                    <a:pt x="389" y="1160"/>
                    <a:pt x="407" y="1067"/>
                  </a:cubicBezTo>
                  <a:cubicBezTo>
                    <a:pt x="408" y="1061"/>
                    <a:pt x="408" y="1054"/>
                    <a:pt x="410" y="1048"/>
                  </a:cubicBezTo>
                  <a:lnTo>
                    <a:pt x="410" y="1048"/>
                  </a:lnTo>
                  <a:cubicBezTo>
                    <a:pt x="410" y="1053"/>
                    <a:pt x="408" y="1058"/>
                    <a:pt x="408" y="1061"/>
                  </a:cubicBezTo>
                  <a:cubicBezTo>
                    <a:pt x="427" y="966"/>
                    <a:pt x="448" y="871"/>
                    <a:pt x="465" y="774"/>
                  </a:cubicBezTo>
                  <a:cubicBezTo>
                    <a:pt x="483" y="708"/>
                    <a:pt x="500" y="641"/>
                    <a:pt x="519" y="575"/>
                  </a:cubicBezTo>
                  <a:cubicBezTo>
                    <a:pt x="549" y="489"/>
                    <a:pt x="576" y="402"/>
                    <a:pt x="614" y="317"/>
                  </a:cubicBezTo>
                  <a:cubicBezTo>
                    <a:pt x="617" y="310"/>
                    <a:pt x="622" y="302"/>
                    <a:pt x="625" y="296"/>
                  </a:cubicBezTo>
                  <a:lnTo>
                    <a:pt x="633" y="290"/>
                  </a:lnTo>
                  <a:cubicBezTo>
                    <a:pt x="666" y="264"/>
                    <a:pt x="689" y="225"/>
                    <a:pt x="693" y="182"/>
                  </a:cubicBezTo>
                  <a:cubicBezTo>
                    <a:pt x="704" y="98"/>
                    <a:pt x="641" y="6"/>
                    <a:pt x="552" y="2"/>
                  </a:cubicBezTo>
                  <a:cubicBezTo>
                    <a:pt x="546" y="1"/>
                    <a:pt x="540" y="1"/>
                    <a:pt x="5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0" name="Google Shape;8150;p17"/>
            <p:cNvSpPr/>
            <p:nvPr/>
          </p:nvSpPr>
          <p:spPr>
            <a:xfrm>
              <a:off x="6661696" y="2050090"/>
              <a:ext cx="43100" cy="72343"/>
            </a:xfrm>
            <a:custGeom>
              <a:avLst/>
              <a:gdLst/>
              <a:ahLst/>
              <a:cxnLst/>
              <a:rect l="l" t="t" r="r" b="b"/>
              <a:pathLst>
                <a:path w="1483" h="2489" extrusionOk="0">
                  <a:moveTo>
                    <a:pt x="823" y="0"/>
                  </a:moveTo>
                  <a:cubicBezTo>
                    <a:pt x="758" y="0"/>
                    <a:pt x="692" y="16"/>
                    <a:pt x="638" y="51"/>
                  </a:cubicBezTo>
                  <a:cubicBezTo>
                    <a:pt x="562" y="103"/>
                    <a:pt x="501" y="174"/>
                    <a:pt x="461" y="257"/>
                  </a:cubicBezTo>
                  <a:cubicBezTo>
                    <a:pt x="412" y="355"/>
                    <a:pt x="379" y="459"/>
                    <a:pt x="363" y="569"/>
                  </a:cubicBezTo>
                  <a:cubicBezTo>
                    <a:pt x="355" y="619"/>
                    <a:pt x="350" y="670"/>
                    <a:pt x="347" y="721"/>
                  </a:cubicBezTo>
                  <a:cubicBezTo>
                    <a:pt x="347" y="749"/>
                    <a:pt x="345" y="779"/>
                    <a:pt x="347" y="809"/>
                  </a:cubicBezTo>
                  <a:cubicBezTo>
                    <a:pt x="349" y="833"/>
                    <a:pt x="353" y="855"/>
                    <a:pt x="360" y="877"/>
                  </a:cubicBezTo>
                  <a:cubicBezTo>
                    <a:pt x="376" y="952"/>
                    <a:pt x="447" y="996"/>
                    <a:pt x="519" y="996"/>
                  </a:cubicBezTo>
                  <a:cubicBezTo>
                    <a:pt x="540" y="996"/>
                    <a:pt x="562" y="992"/>
                    <a:pt x="581" y="983"/>
                  </a:cubicBezTo>
                  <a:cubicBezTo>
                    <a:pt x="635" y="961"/>
                    <a:pt x="675" y="914"/>
                    <a:pt x="687" y="857"/>
                  </a:cubicBezTo>
                  <a:cubicBezTo>
                    <a:pt x="692" y="836"/>
                    <a:pt x="697" y="814"/>
                    <a:pt x="702" y="793"/>
                  </a:cubicBezTo>
                  <a:cubicBezTo>
                    <a:pt x="714" y="746"/>
                    <a:pt x="705" y="695"/>
                    <a:pt x="676" y="657"/>
                  </a:cubicBezTo>
                  <a:cubicBezTo>
                    <a:pt x="678" y="634"/>
                    <a:pt x="683" y="610"/>
                    <a:pt x="686" y="586"/>
                  </a:cubicBezTo>
                  <a:cubicBezTo>
                    <a:pt x="692" y="554"/>
                    <a:pt x="700" y="521"/>
                    <a:pt x="710" y="493"/>
                  </a:cubicBezTo>
                  <a:cubicBezTo>
                    <a:pt x="719" y="464"/>
                    <a:pt x="730" y="437"/>
                    <a:pt x="743" y="410"/>
                  </a:cubicBezTo>
                  <a:cubicBezTo>
                    <a:pt x="748" y="401"/>
                    <a:pt x="752" y="391"/>
                    <a:pt x="759" y="382"/>
                  </a:cubicBezTo>
                  <a:cubicBezTo>
                    <a:pt x="770" y="366"/>
                    <a:pt x="781" y="352"/>
                    <a:pt x="792" y="338"/>
                  </a:cubicBezTo>
                  <a:lnTo>
                    <a:pt x="795" y="333"/>
                  </a:lnTo>
                  <a:lnTo>
                    <a:pt x="798" y="331"/>
                  </a:lnTo>
                  <a:lnTo>
                    <a:pt x="806" y="326"/>
                  </a:lnTo>
                  <a:lnTo>
                    <a:pt x="811" y="325"/>
                  </a:lnTo>
                  <a:lnTo>
                    <a:pt x="816" y="323"/>
                  </a:lnTo>
                  <a:lnTo>
                    <a:pt x="824" y="322"/>
                  </a:lnTo>
                  <a:lnTo>
                    <a:pt x="830" y="322"/>
                  </a:lnTo>
                  <a:lnTo>
                    <a:pt x="835" y="326"/>
                  </a:lnTo>
                  <a:lnTo>
                    <a:pt x="849" y="341"/>
                  </a:lnTo>
                  <a:cubicBezTo>
                    <a:pt x="854" y="345"/>
                    <a:pt x="857" y="350"/>
                    <a:pt x="862" y="355"/>
                  </a:cubicBezTo>
                  <a:cubicBezTo>
                    <a:pt x="867" y="365"/>
                    <a:pt x="872" y="374"/>
                    <a:pt x="877" y="383"/>
                  </a:cubicBezTo>
                  <a:lnTo>
                    <a:pt x="877" y="383"/>
                  </a:lnTo>
                  <a:cubicBezTo>
                    <a:pt x="885" y="405"/>
                    <a:pt x="895" y="427"/>
                    <a:pt x="903" y="448"/>
                  </a:cubicBezTo>
                  <a:cubicBezTo>
                    <a:pt x="909" y="464"/>
                    <a:pt x="915" y="482"/>
                    <a:pt x="918" y="499"/>
                  </a:cubicBezTo>
                  <a:cubicBezTo>
                    <a:pt x="920" y="516"/>
                    <a:pt x="923" y="534"/>
                    <a:pt x="925" y="551"/>
                  </a:cubicBezTo>
                  <a:cubicBezTo>
                    <a:pt x="928" y="611"/>
                    <a:pt x="928" y="672"/>
                    <a:pt x="925" y="732"/>
                  </a:cubicBezTo>
                  <a:cubicBezTo>
                    <a:pt x="917" y="830"/>
                    <a:pt x="903" y="930"/>
                    <a:pt x="887" y="1028"/>
                  </a:cubicBezTo>
                  <a:cubicBezTo>
                    <a:pt x="876" y="1077"/>
                    <a:pt x="868" y="1129"/>
                    <a:pt x="854" y="1175"/>
                  </a:cubicBezTo>
                  <a:cubicBezTo>
                    <a:pt x="839" y="1219"/>
                    <a:pt x="824" y="1264"/>
                    <a:pt x="809" y="1309"/>
                  </a:cubicBezTo>
                  <a:cubicBezTo>
                    <a:pt x="788" y="1371"/>
                    <a:pt x="765" y="1430"/>
                    <a:pt x="738" y="1487"/>
                  </a:cubicBezTo>
                  <a:lnTo>
                    <a:pt x="738" y="1487"/>
                  </a:lnTo>
                  <a:cubicBezTo>
                    <a:pt x="735" y="1492"/>
                    <a:pt x="733" y="1495"/>
                    <a:pt x="732" y="1499"/>
                  </a:cubicBezTo>
                  <a:cubicBezTo>
                    <a:pt x="730" y="1501"/>
                    <a:pt x="730" y="1503"/>
                    <a:pt x="729" y="1504"/>
                  </a:cubicBezTo>
                  <a:lnTo>
                    <a:pt x="730" y="1501"/>
                  </a:lnTo>
                  <a:lnTo>
                    <a:pt x="730" y="1501"/>
                  </a:lnTo>
                  <a:cubicBezTo>
                    <a:pt x="694" y="1574"/>
                    <a:pt x="651" y="1645"/>
                    <a:pt x="608" y="1715"/>
                  </a:cubicBezTo>
                  <a:cubicBezTo>
                    <a:pt x="575" y="1761"/>
                    <a:pt x="543" y="1808"/>
                    <a:pt x="510" y="1854"/>
                  </a:cubicBezTo>
                  <a:cubicBezTo>
                    <a:pt x="483" y="1892"/>
                    <a:pt x="453" y="1927"/>
                    <a:pt x="423" y="1963"/>
                  </a:cubicBezTo>
                  <a:cubicBezTo>
                    <a:pt x="401" y="1987"/>
                    <a:pt x="379" y="2011"/>
                    <a:pt x="357" y="2034"/>
                  </a:cubicBezTo>
                  <a:cubicBezTo>
                    <a:pt x="293" y="2042"/>
                    <a:pt x="231" y="2058"/>
                    <a:pt x="174" y="2084"/>
                  </a:cubicBezTo>
                  <a:cubicBezTo>
                    <a:pt x="86" y="2123"/>
                    <a:pt x="0" y="2215"/>
                    <a:pt x="16" y="2318"/>
                  </a:cubicBezTo>
                  <a:cubicBezTo>
                    <a:pt x="29" y="2414"/>
                    <a:pt x="110" y="2487"/>
                    <a:pt x="206" y="2489"/>
                  </a:cubicBezTo>
                  <a:lnTo>
                    <a:pt x="212" y="2489"/>
                  </a:lnTo>
                  <a:cubicBezTo>
                    <a:pt x="325" y="2486"/>
                    <a:pt x="414" y="2424"/>
                    <a:pt x="493" y="2348"/>
                  </a:cubicBezTo>
                  <a:lnTo>
                    <a:pt x="496" y="2343"/>
                  </a:lnTo>
                  <a:cubicBezTo>
                    <a:pt x="538" y="2341"/>
                    <a:pt x="579" y="2339"/>
                    <a:pt x="621" y="2339"/>
                  </a:cubicBezTo>
                  <a:cubicBezTo>
                    <a:pt x="636" y="2339"/>
                    <a:pt x="652" y="2340"/>
                    <a:pt x="667" y="2340"/>
                  </a:cubicBezTo>
                  <a:cubicBezTo>
                    <a:pt x="703" y="2343"/>
                    <a:pt x="738" y="2349"/>
                    <a:pt x="773" y="2356"/>
                  </a:cubicBezTo>
                  <a:cubicBezTo>
                    <a:pt x="850" y="2372"/>
                    <a:pt x="926" y="2387"/>
                    <a:pt x="1004" y="2402"/>
                  </a:cubicBezTo>
                  <a:cubicBezTo>
                    <a:pt x="1101" y="2421"/>
                    <a:pt x="1199" y="2435"/>
                    <a:pt x="1297" y="2448"/>
                  </a:cubicBezTo>
                  <a:cubicBezTo>
                    <a:pt x="1304" y="2449"/>
                    <a:pt x="1310" y="2449"/>
                    <a:pt x="1317" y="2449"/>
                  </a:cubicBezTo>
                  <a:cubicBezTo>
                    <a:pt x="1394" y="2449"/>
                    <a:pt x="1461" y="2392"/>
                    <a:pt x="1471" y="2313"/>
                  </a:cubicBezTo>
                  <a:cubicBezTo>
                    <a:pt x="1482" y="2228"/>
                    <a:pt x="1420" y="2150"/>
                    <a:pt x="1335" y="2141"/>
                  </a:cubicBezTo>
                  <a:cubicBezTo>
                    <a:pt x="1260" y="2129"/>
                    <a:pt x="1188" y="2117"/>
                    <a:pt x="1115" y="2106"/>
                  </a:cubicBezTo>
                  <a:lnTo>
                    <a:pt x="839" y="2047"/>
                  </a:lnTo>
                  <a:cubicBezTo>
                    <a:pt x="812" y="2041"/>
                    <a:pt x="786" y="2036"/>
                    <a:pt x="759" y="2033"/>
                  </a:cubicBezTo>
                  <a:cubicBezTo>
                    <a:pt x="836" y="1920"/>
                    <a:pt x="914" y="1808"/>
                    <a:pt x="975" y="1686"/>
                  </a:cubicBezTo>
                  <a:cubicBezTo>
                    <a:pt x="1085" y="1476"/>
                    <a:pt x="1159" y="1248"/>
                    <a:pt x="1200" y="1013"/>
                  </a:cubicBezTo>
                  <a:cubicBezTo>
                    <a:pt x="1211" y="947"/>
                    <a:pt x="1222" y="880"/>
                    <a:pt x="1229" y="814"/>
                  </a:cubicBezTo>
                  <a:cubicBezTo>
                    <a:pt x="1240" y="710"/>
                    <a:pt x="1248" y="597"/>
                    <a:pt x="1235" y="491"/>
                  </a:cubicBezTo>
                  <a:cubicBezTo>
                    <a:pt x="1221" y="383"/>
                    <a:pt x="1186" y="279"/>
                    <a:pt x="1132" y="186"/>
                  </a:cubicBezTo>
                  <a:cubicBezTo>
                    <a:pt x="1108" y="146"/>
                    <a:pt x="1078" y="111"/>
                    <a:pt x="1044" y="83"/>
                  </a:cubicBezTo>
                  <a:cubicBezTo>
                    <a:pt x="1010" y="51"/>
                    <a:pt x="971" y="27"/>
                    <a:pt x="928" y="15"/>
                  </a:cubicBezTo>
                  <a:cubicBezTo>
                    <a:pt x="894" y="5"/>
                    <a:pt x="858" y="0"/>
                    <a:pt x="8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1" name="Google Shape;8151;p17"/>
            <p:cNvSpPr/>
            <p:nvPr/>
          </p:nvSpPr>
          <p:spPr>
            <a:xfrm>
              <a:off x="6729879" y="2134317"/>
              <a:ext cx="50918" cy="15579"/>
            </a:xfrm>
            <a:custGeom>
              <a:avLst/>
              <a:gdLst/>
              <a:ahLst/>
              <a:cxnLst/>
              <a:rect l="l" t="t" r="r" b="b"/>
              <a:pathLst>
                <a:path w="1752" h="536" extrusionOk="0">
                  <a:moveTo>
                    <a:pt x="1594" y="1"/>
                  </a:moveTo>
                  <a:cubicBezTo>
                    <a:pt x="1588" y="1"/>
                    <a:pt x="1581" y="1"/>
                    <a:pt x="1574" y="2"/>
                  </a:cubicBezTo>
                  <a:cubicBezTo>
                    <a:pt x="1340" y="42"/>
                    <a:pt x="1104" y="82"/>
                    <a:pt x="866" y="112"/>
                  </a:cubicBezTo>
                  <a:cubicBezTo>
                    <a:pt x="744" y="127"/>
                    <a:pt x="622" y="143"/>
                    <a:pt x="501" y="158"/>
                  </a:cubicBezTo>
                  <a:cubicBezTo>
                    <a:pt x="445" y="165"/>
                    <a:pt x="388" y="172"/>
                    <a:pt x="333" y="178"/>
                  </a:cubicBezTo>
                  <a:cubicBezTo>
                    <a:pt x="247" y="188"/>
                    <a:pt x="154" y="189"/>
                    <a:pt x="83" y="243"/>
                  </a:cubicBezTo>
                  <a:cubicBezTo>
                    <a:pt x="0" y="309"/>
                    <a:pt x="0" y="435"/>
                    <a:pt x="84" y="501"/>
                  </a:cubicBezTo>
                  <a:cubicBezTo>
                    <a:pt x="91" y="506"/>
                    <a:pt x="98" y="511"/>
                    <a:pt x="106" y="515"/>
                  </a:cubicBezTo>
                  <a:cubicBezTo>
                    <a:pt x="132" y="530"/>
                    <a:pt x="160" y="536"/>
                    <a:pt x="189" y="536"/>
                  </a:cubicBezTo>
                  <a:cubicBezTo>
                    <a:pt x="222" y="536"/>
                    <a:pt x="255" y="526"/>
                    <a:pt x="284" y="506"/>
                  </a:cubicBezTo>
                  <a:cubicBezTo>
                    <a:pt x="398" y="484"/>
                    <a:pt x="515" y="473"/>
                    <a:pt x="630" y="457"/>
                  </a:cubicBezTo>
                  <a:cubicBezTo>
                    <a:pt x="730" y="442"/>
                    <a:pt x="830" y="428"/>
                    <a:pt x="930" y="414"/>
                  </a:cubicBezTo>
                  <a:cubicBezTo>
                    <a:pt x="1159" y="376"/>
                    <a:pt x="1389" y="336"/>
                    <a:pt x="1617" y="292"/>
                  </a:cubicBezTo>
                  <a:cubicBezTo>
                    <a:pt x="1696" y="279"/>
                    <a:pt x="1751" y="205"/>
                    <a:pt x="1740" y="126"/>
                  </a:cubicBezTo>
                  <a:cubicBezTo>
                    <a:pt x="1730" y="53"/>
                    <a:pt x="1667" y="1"/>
                    <a:pt x="1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2" name="Google Shape;8152;p17"/>
            <p:cNvSpPr/>
            <p:nvPr/>
          </p:nvSpPr>
          <p:spPr>
            <a:xfrm>
              <a:off x="6812537" y="2074329"/>
              <a:ext cx="67890" cy="110970"/>
            </a:xfrm>
            <a:custGeom>
              <a:avLst/>
              <a:gdLst/>
              <a:ahLst/>
              <a:cxnLst/>
              <a:rect l="l" t="t" r="r" b="b"/>
              <a:pathLst>
                <a:path w="2336" h="3818" extrusionOk="0">
                  <a:moveTo>
                    <a:pt x="1715" y="309"/>
                  </a:moveTo>
                  <a:cubicBezTo>
                    <a:pt x="1726" y="310"/>
                    <a:pt x="1737" y="311"/>
                    <a:pt x="1748" y="313"/>
                  </a:cubicBezTo>
                  <a:lnTo>
                    <a:pt x="1748" y="313"/>
                  </a:lnTo>
                  <a:cubicBezTo>
                    <a:pt x="1748" y="313"/>
                    <a:pt x="1747" y="312"/>
                    <a:pt x="1747" y="312"/>
                  </a:cubicBezTo>
                  <a:lnTo>
                    <a:pt x="1747" y="312"/>
                  </a:lnTo>
                  <a:cubicBezTo>
                    <a:pt x="1748" y="313"/>
                    <a:pt x="1748" y="313"/>
                    <a:pt x="1749" y="313"/>
                  </a:cubicBezTo>
                  <a:lnTo>
                    <a:pt x="1749" y="313"/>
                  </a:lnTo>
                  <a:cubicBezTo>
                    <a:pt x="1748" y="313"/>
                    <a:pt x="1748" y="313"/>
                    <a:pt x="1748" y="313"/>
                  </a:cubicBezTo>
                  <a:lnTo>
                    <a:pt x="1748" y="313"/>
                  </a:lnTo>
                  <a:cubicBezTo>
                    <a:pt x="1752" y="314"/>
                    <a:pt x="1756" y="315"/>
                    <a:pt x="1760" y="315"/>
                  </a:cubicBezTo>
                  <a:lnTo>
                    <a:pt x="1760" y="315"/>
                  </a:lnTo>
                  <a:cubicBezTo>
                    <a:pt x="1756" y="314"/>
                    <a:pt x="1752" y="314"/>
                    <a:pt x="1749" y="313"/>
                  </a:cubicBezTo>
                  <a:lnTo>
                    <a:pt x="1749" y="313"/>
                  </a:lnTo>
                  <a:cubicBezTo>
                    <a:pt x="1755" y="314"/>
                    <a:pt x="1760" y="314"/>
                    <a:pt x="1766" y="316"/>
                  </a:cubicBezTo>
                  <a:cubicBezTo>
                    <a:pt x="1764" y="316"/>
                    <a:pt x="1762" y="315"/>
                    <a:pt x="1760" y="315"/>
                  </a:cubicBezTo>
                  <a:lnTo>
                    <a:pt x="1760" y="315"/>
                  </a:lnTo>
                  <a:cubicBezTo>
                    <a:pt x="1787" y="321"/>
                    <a:pt x="1811" y="328"/>
                    <a:pt x="1837" y="336"/>
                  </a:cubicBezTo>
                  <a:cubicBezTo>
                    <a:pt x="1856" y="342"/>
                    <a:pt x="1874" y="350"/>
                    <a:pt x="1893" y="358"/>
                  </a:cubicBezTo>
                  <a:cubicBezTo>
                    <a:pt x="1918" y="371"/>
                    <a:pt x="1942" y="384"/>
                    <a:pt x="1965" y="399"/>
                  </a:cubicBezTo>
                  <a:cubicBezTo>
                    <a:pt x="1973" y="404"/>
                    <a:pt x="1980" y="409"/>
                    <a:pt x="1986" y="415"/>
                  </a:cubicBezTo>
                  <a:lnTo>
                    <a:pt x="1994" y="423"/>
                  </a:lnTo>
                  <a:lnTo>
                    <a:pt x="2000" y="431"/>
                  </a:lnTo>
                  <a:cubicBezTo>
                    <a:pt x="2002" y="433"/>
                    <a:pt x="2002" y="434"/>
                    <a:pt x="2003" y="434"/>
                  </a:cubicBezTo>
                  <a:cubicBezTo>
                    <a:pt x="2000" y="445"/>
                    <a:pt x="2000" y="453"/>
                    <a:pt x="1996" y="466"/>
                  </a:cubicBezTo>
                  <a:cubicBezTo>
                    <a:pt x="1991" y="479"/>
                    <a:pt x="1984" y="491"/>
                    <a:pt x="1980" y="504"/>
                  </a:cubicBezTo>
                  <a:cubicBezTo>
                    <a:pt x="1975" y="512"/>
                    <a:pt x="1970" y="520"/>
                    <a:pt x="1965" y="528"/>
                  </a:cubicBezTo>
                  <a:cubicBezTo>
                    <a:pt x="1912" y="604"/>
                    <a:pt x="1851" y="675"/>
                    <a:pt x="1790" y="746"/>
                  </a:cubicBezTo>
                  <a:cubicBezTo>
                    <a:pt x="1714" y="827"/>
                    <a:pt x="1636" y="906"/>
                    <a:pt x="1557" y="984"/>
                  </a:cubicBezTo>
                  <a:cubicBezTo>
                    <a:pt x="1437" y="1104"/>
                    <a:pt x="1315" y="1221"/>
                    <a:pt x="1193" y="1338"/>
                  </a:cubicBezTo>
                  <a:cubicBezTo>
                    <a:pt x="1126" y="1402"/>
                    <a:pt x="1060" y="1463"/>
                    <a:pt x="992" y="1527"/>
                  </a:cubicBezTo>
                  <a:cubicBezTo>
                    <a:pt x="965" y="1455"/>
                    <a:pt x="938" y="1386"/>
                    <a:pt x="910" y="1313"/>
                  </a:cubicBezTo>
                  <a:cubicBezTo>
                    <a:pt x="895" y="1272"/>
                    <a:pt x="881" y="1231"/>
                    <a:pt x="868" y="1188"/>
                  </a:cubicBezTo>
                  <a:cubicBezTo>
                    <a:pt x="902" y="1094"/>
                    <a:pt x="938" y="1004"/>
                    <a:pt x="979" y="916"/>
                  </a:cubicBezTo>
                  <a:cubicBezTo>
                    <a:pt x="1009" y="854"/>
                    <a:pt x="1043" y="795"/>
                    <a:pt x="1077" y="738"/>
                  </a:cubicBezTo>
                  <a:cubicBezTo>
                    <a:pt x="1103" y="702"/>
                    <a:pt x="1131" y="667"/>
                    <a:pt x="1160" y="632"/>
                  </a:cubicBezTo>
                  <a:cubicBezTo>
                    <a:pt x="1183" y="605"/>
                    <a:pt x="1210" y="578"/>
                    <a:pt x="1236" y="553"/>
                  </a:cubicBezTo>
                  <a:cubicBezTo>
                    <a:pt x="1275" y="520"/>
                    <a:pt x="1315" y="490"/>
                    <a:pt x="1358" y="460"/>
                  </a:cubicBezTo>
                  <a:cubicBezTo>
                    <a:pt x="1410" y="425"/>
                    <a:pt x="1464" y="392"/>
                    <a:pt x="1521" y="361"/>
                  </a:cubicBezTo>
                  <a:cubicBezTo>
                    <a:pt x="1541" y="352"/>
                    <a:pt x="1565" y="341"/>
                    <a:pt x="1582" y="335"/>
                  </a:cubicBezTo>
                  <a:cubicBezTo>
                    <a:pt x="1601" y="328"/>
                    <a:pt x="1620" y="320"/>
                    <a:pt x="1639" y="317"/>
                  </a:cubicBezTo>
                  <a:cubicBezTo>
                    <a:pt x="1660" y="314"/>
                    <a:pt x="1679" y="311"/>
                    <a:pt x="1700" y="309"/>
                  </a:cubicBezTo>
                  <a:close/>
                  <a:moveTo>
                    <a:pt x="607" y="2405"/>
                  </a:moveTo>
                  <a:lnTo>
                    <a:pt x="607" y="2405"/>
                  </a:lnTo>
                  <a:cubicBezTo>
                    <a:pt x="607" y="2406"/>
                    <a:pt x="606" y="2407"/>
                    <a:pt x="605" y="2408"/>
                  </a:cubicBezTo>
                  <a:lnTo>
                    <a:pt x="605" y="2408"/>
                  </a:lnTo>
                  <a:cubicBezTo>
                    <a:pt x="606" y="2407"/>
                    <a:pt x="607" y="2406"/>
                    <a:pt x="607" y="2405"/>
                  </a:cubicBezTo>
                  <a:close/>
                  <a:moveTo>
                    <a:pt x="876" y="2060"/>
                  </a:moveTo>
                  <a:cubicBezTo>
                    <a:pt x="895" y="2114"/>
                    <a:pt x="916" y="2168"/>
                    <a:pt x="935" y="2222"/>
                  </a:cubicBezTo>
                  <a:cubicBezTo>
                    <a:pt x="933" y="2215"/>
                    <a:pt x="932" y="2209"/>
                    <a:pt x="930" y="2203"/>
                  </a:cubicBezTo>
                  <a:lnTo>
                    <a:pt x="930" y="2203"/>
                  </a:lnTo>
                  <a:cubicBezTo>
                    <a:pt x="962" y="2293"/>
                    <a:pt x="987" y="2385"/>
                    <a:pt x="1017" y="2475"/>
                  </a:cubicBezTo>
                  <a:cubicBezTo>
                    <a:pt x="1028" y="2513"/>
                    <a:pt x="1036" y="2554"/>
                    <a:pt x="1046" y="2592"/>
                  </a:cubicBezTo>
                  <a:cubicBezTo>
                    <a:pt x="1055" y="2635"/>
                    <a:pt x="1066" y="2677"/>
                    <a:pt x="1077" y="2720"/>
                  </a:cubicBezTo>
                  <a:cubicBezTo>
                    <a:pt x="1096" y="2831"/>
                    <a:pt x="1119" y="2942"/>
                    <a:pt x="1130" y="3054"/>
                  </a:cubicBezTo>
                  <a:cubicBezTo>
                    <a:pt x="1130" y="3084"/>
                    <a:pt x="1130" y="3114"/>
                    <a:pt x="1130" y="3144"/>
                  </a:cubicBezTo>
                  <a:cubicBezTo>
                    <a:pt x="1128" y="3167"/>
                    <a:pt x="1125" y="3189"/>
                    <a:pt x="1120" y="3211"/>
                  </a:cubicBezTo>
                  <a:cubicBezTo>
                    <a:pt x="1117" y="3230"/>
                    <a:pt x="1114" y="3249"/>
                    <a:pt x="1106" y="3265"/>
                  </a:cubicBezTo>
                  <a:cubicBezTo>
                    <a:pt x="1100" y="3281"/>
                    <a:pt x="1095" y="3296"/>
                    <a:pt x="1087" y="3312"/>
                  </a:cubicBezTo>
                  <a:cubicBezTo>
                    <a:pt x="1079" y="3328"/>
                    <a:pt x="1069" y="3344"/>
                    <a:pt x="1058" y="3360"/>
                  </a:cubicBezTo>
                  <a:cubicBezTo>
                    <a:pt x="1054" y="3366"/>
                    <a:pt x="1049" y="3372"/>
                    <a:pt x="1043" y="3379"/>
                  </a:cubicBezTo>
                  <a:cubicBezTo>
                    <a:pt x="1033" y="3391"/>
                    <a:pt x="1022" y="3402"/>
                    <a:pt x="1011" y="3412"/>
                  </a:cubicBezTo>
                  <a:lnTo>
                    <a:pt x="1019" y="3406"/>
                  </a:lnTo>
                  <a:lnTo>
                    <a:pt x="1019" y="3406"/>
                  </a:lnTo>
                  <a:cubicBezTo>
                    <a:pt x="1009" y="3413"/>
                    <a:pt x="1000" y="3421"/>
                    <a:pt x="990" y="3428"/>
                  </a:cubicBezTo>
                  <a:cubicBezTo>
                    <a:pt x="973" y="3439"/>
                    <a:pt x="957" y="3448"/>
                    <a:pt x="940" y="3458"/>
                  </a:cubicBezTo>
                  <a:cubicBezTo>
                    <a:pt x="930" y="3463"/>
                    <a:pt x="921" y="3467"/>
                    <a:pt x="911" y="3472"/>
                  </a:cubicBezTo>
                  <a:cubicBezTo>
                    <a:pt x="886" y="3480"/>
                    <a:pt x="865" y="3486"/>
                    <a:pt x="837" y="3493"/>
                  </a:cubicBezTo>
                  <a:cubicBezTo>
                    <a:pt x="810" y="3497"/>
                    <a:pt x="783" y="3501"/>
                    <a:pt x="756" y="3504"/>
                  </a:cubicBezTo>
                  <a:cubicBezTo>
                    <a:pt x="739" y="3505"/>
                    <a:pt x="721" y="3505"/>
                    <a:pt x="704" y="3505"/>
                  </a:cubicBezTo>
                  <a:cubicBezTo>
                    <a:pt x="686" y="3505"/>
                    <a:pt x="669" y="3505"/>
                    <a:pt x="652" y="3504"/>
                  </a:cubicBezTo>
                  <a:lnTo>
                    <a:pt x="652" y="3504"/>
                  </a:lnTo>
                  <a:lnTo>
                    <a:pt x="672" y="3505"/>
                  </a:lnTo>
                  <a:cubicBezTo>
                    <a:pt x="644" y="3504"/>
                    <a:pt x="614" y="3502"/>
                    <a:pt x="585" y="3497"/>
                  </a:cubicBezTo>
                  <a:cubicBezTo>
                    <a:pt x="566" y="3494"/>
                    <a:pt x="549" y="3489"/>
                    <a:pt x="530" y="3483"/>
                  </a:cubicBezTo>
                  <a:cubicBezTo>
                    <a:pt x="517" y="3478"/>
                    <a:pt x="506" y="3474"/>
                    <a:pt x="495" y="3469"/>
                  </a:cubicBezTo>
                  <a:cubicBezTo>
                    <a:pt x="484" y="3463"/>
                    <a:pt x="473" y="3456"/>
                    <a:pt x="463" y="3450"/>
                  </a:cubicBezTo>
                  <a:cubicBezTo>
                    <a:pt x="449" y="3440"/>
                    <a:pt x="436" y="3431"/>
                    <a:pt x="424" y="3420"/>
                  </a:cubicBezTo>
                  <a:cubicBezTo>
                    <a:pt x="414" y="3412"/>
                    <a:pt x="406" y="3404"/>
                    <a:pt x="398" y="3396"/>
                  </a:cubicBezTo>
                  <a:cubicBezTo>
                    <a:pt x="389" y="3382"/>
                    <a:pt x="378" y="3369"/>
                    <a:pt x="368" y="3357"/>
                  </a:cubicBezTo>
                  <a:cubicBezTo>
                    <a:pt x="363" y="3349"/>
                    <a:pt x="359" y="3342"/>
                    <a:pt x="356" y="3334"/>
                  </a:cubicBezTo>
                  <a:cubicBezTo>
                    <a:pt x="352" y="3326"/>
                    <a:pt x="349" y="3319"/>
                    <a:pt x="346" y="3311"/>
                  </a:cubicBezTo>
                  <a:cubicBezTo>
                    <a:pt x="340" y="3292"/>
                    <a:pt x="332" y="3273"/>
                    <a:pt x="329" y="3252"/>
                  </a:cubicBezTo>
                  <a:cubicBezTo>
                    <a:pt x="324" y="3231"/>
                    <a:pt x="322" y="3211"/>
                    <a:pt x="319" y="3190"/>
                  </a:cubicBezTo>
                  <a:cubicBezTo>
                    <a:pt x="318" y="3154"/>
                    <a:pt x="316" y="3116"/>
                    <a:pt x="318" y="3078"/>
                  </a:cubicBezTo>
                  <a:cubicBezTo>
                    <a:pt x="321" y="3048"/>
                    <a:pt x="324" y="3018"/>
                    <a:pt x="329" y="2988"/>
                  </a:cubicBezTo>
                  <a:cubicBezTo>
                    <a:pt x="338" y="2948"/>
                    <a:pt x="349" y="2910"/>
                    <a:pt x="361" y="2872"/>
                  </a:cubicBezTo>
                  <a:lnTo>
                    <a:pt x="361" y="2872"/>
                  </a:lnTo>
                  <a:cubicBezTo>
                    <a:pt x="385" y="2805"/>
                    <a:pt x="411" y="2742"/>
                    <a:pt x="442" y="2678"/>
                  </a:cubicBezTo>
                  <a:lnTo>
                    <a:pt x="442" y="2678"/>
                  </a:lnTo>
                  <a:cubicBezTo>
                    <a:pt x="491" y="2585"/>
                    <a:pt x="546" y="2495"/>
                    <a:pt x="605" y="2408"/>
                  </a:cubicBezTo>
                  <a:lnTo>
                    <a:pt x="605" y="2408"/>
                  </a:lnTo>
                  <a:cubicBezTo>
                    <a:pt x="604" y="2410"/>
                    <a:pt x="602" y="2412"/>
                    <a:pt x="601" y="2414"/>
                  </a:cubicBezTo>
                  <a:lnTo>
                    <a:pt x="601" y="2414"/>
                  </a:lnTo>
                  <a:cubicBezTo>
                    <a:pt x="687" y="2292"/>
                    <a:pt x="778" y="2174"/>
                    <a:pt x="876" y="2060"/>
                  </a:cubicBezTo>
                  <a:close/>
                  <a:moveTo>
                    <a:pt x="1711" y="1"/>
                  </a:moveTo>
                  <a:cubicBezTo>
                    <a:pt x="1661" y="1"/>
                    <a:pt x="1612" y="7"/>
                    <a:pt x="1563" y="20"/>
                  </a:cubicBezTo>
                  <a:cubicBezTo>
                    <a:pt x="1456" y="50"/>
                    <a:pt x="1354" y="97"/>
                    <a:pt x="1263" y="159"/>
                  </a:cubicBezTo>
                  <a:cubicBezTo>
                    <a:pt x="1172" y="216"/>
                    <a:pt x="1088" y="281"/>
                    <a:pt x="1011" y="354"/>
                  </a:cubicBezTo>
                  <a:cubicBezTo>
                    <a:pt x="962" y="403"/>
                    <a:pt x="916" y="456"/>
                    <a:pt x="875" y="513"/>
                  </a:cubicBezTo>
                  <a:cubicBezTo>
                    <a:pt x="876" y="507"/>
                    <a:pt x="878" y="499"/>
                    <a:pt x="878" y="493"/>
                  </a:cubicBezTo>
                  <a:cubicBezTo>
                    <a:pt x="889" y="409"/>
                    <a:pt x="826" y="317"/>
                    <a:pt x="735" y="312"/>
                  </a:cubicBezTo>
                  <a:cubicBezTo>
                    <a:pt x="729" y="312"/>
                    <a:pt x="723" y="311"/>
                    <a:pt x="716" y="311"/>
                  </a:cubicBezTo>
                  <a:cubicBezTo>
                    <a:pt x="653" y="311"/>
                    <a:pt x="593" y="347"/>
                    <a:pt x="561" y="403"/>
                  </a:cubicBezTo>
                  <a:cubicBezTo>
                    <a:pt x="541" y="442"/>
                    <a:pt x="527" y="483"/>
                    <a:pt x="519" y="526"/>
                  </a:cubicBezTo>
                  <a:cubicBezTo>
                    <a:pt x="508" y="578"/>
                    <a:pt x="500" y="631"/>
                    <a:pt x="495" y="684"/>
                  </a:cubicBezTo>
                  <a:cubicBezTo>
                    <a:pt x="481" y="855"/>
                    <a:pt x="508" y="1030"/>
                    <a:pt x="555" y="1196"/>
                  </a:cubicBezTo>
                  <a:lnTo>
                    <a:pt x="534" y="1254"/>
                  </a:lnTo>
                  <a:cubicBezTo>
                    <a:pt x="511" y="1330"/>
                    <a:pt x="563" y="1413"/>
                    <a:pt x="636" y="1435"/>
                  </a:cubicBezTo>
                  <a:cubicBezTo>
                    <a:pt x="674" y="1542"/>
                    <a:pt x="716" y="1650"/>
                    <a:pt x="758" y="1756"/>
                  </a:cubicBezTo>
                  <a:cubicBezTo>
                    <a:pt x="732" y="1781"/>
                    <a:pt x="709" y="1808"/>
                    <a:pt x="685" y="1835"/>
                  </a:cubicBezTo>
                  <a:cubicBezTo>
                    <a:pt x="593" y="1938"/>
                    <a:pt x="503" y="2039"/>
                    <a:pt x="422" y="2150"/>
                  </a:cubicBezTo>
                  <a:cubicBezTo>
                    <a:pt x="289" y="2328"/>
                    <a:pt x="164" y="2519"/>
                    <a:pt x="86" y="2730"/>
                  </a:cubicBezTo>
                  <a:cubicBezTo>
                    <a:pt x="45" y="2839"/>
                    <a:pt x="18" y="2953"/>
                    <a:pt x="9" y="3070"/>
                  </a:cubicBezTo>
                  <a:cubicBezTo>
                    <a:pt x="1" y="3174"/>
                    <a:pt x="12" y="3279"/>
                    <a:pt x="42" y="3380"/>
                  </a:cubicBezTo>
                  <a:cubicBezTo>
                    <a:pt x="58" y="3432"/>
                    <a:pt x="82" y="3483"/>
                    <a:pt x="112" y="3529"/>
                  </a:cubicBezTo>
                  <a:cubicBezTo>
                    <a:pt x="140" y="3570"/>
                    <a:pt x="172" y="3608"/>
                    <a:pt x="208" y="3641"/>
                  </a:cubicBezTo>
                  <a:cubicBezTo>
                    <a:pt x="278" y="3710"/>
                    <a:pt x="365" y="3759"/>
                    <a:pt x="460" y="3785"/>
                  </a:cubicBezTo>
                  <a:lnTo>
                    <a:pt x="460" y="3784"/>
                  </a:lnTo>
                  <a:cubicBezTo>
                    <a:pt x="539" y="3806"/>
                    <a:pt x="623" y="3817"/>
                    <a:pt x="707" y="3817"/>
                  </a:cubicBezTo>
                  <a:cubicBezTo>
                    <a:pt x="711" y="3817"/>
                    <a:pt x="714" y="3817"/>
                    <a:pt x="718" y="3817"/>
                  </a:cubicBezTo>
                  <a:cubicBezTo>
                    <a:pt x="840" y="3817"/>
                    <a:pt x="960" y="3790"/>
                    <a:pt x="1073" y="3738"/>
                  </a:cubicBezTo>
                  <a:cubicBezTo>
                    <a:pt x="1169" y="3692"/>
                    <a:pt x="1253" y="3621"/>
                    <a:pt x="1313" y="3532"/>
                  </a:cubicBezTo>
                  <a:cubicBezTo>
                    <a:pt x="1367" y="3455"/>
                    <a:pt x="1403" y="3368"/>
                    <a:pt x="1421" y="3274"/>
                  </a:cubicBezTo>
                  <a:cubicBezTo>
                    <a:pt x="1453" y="3113"/>
                    <a:pt x="1422" y="2950"/>
                    <a:pt x="1394" y="2790"/>
                  </a:cubicBezTo>
                  <a:cubicBezTo>
                    <a:pt x="1364" y="2625"/>
                    <a:pt x="1324" y="2464"/>
                    <a:pt x="1275" y="2305"/>
                  </a:cubicBezTo>
                  <a:cubicBezTo>
                    <a:pt x="1221" y="2142"/>
                    <a:pt x="1164" y="1981"/>
                    <a:pt x="1104" y="1819"/>
                  </a:cubicBezTo>
                  <a:cubicBezTo>
                    <a:pt x="1187" y="1739"/>
                    <a:pt x="1272" y="1658"/>
                    <a:pt x="1356" y="1577"/>
                  </a:cubicBezTo>
                  <a:cubicBezTo>
                    <a:pt x="1481" y="1460"/>
                    <a:pt x="1603" y="1340"/>
                    <a:pt x="1725" y="1221"/>
                  </a:cubicBezTo>
                  <a:cubicBezTo>
                    <a:pt x="1840" y="1107"/>
                    <a:pt x="1959" y="996"/>
                    <a:pt x="2068" y="876"/>
                  </a:cubicBezTo>
                  <a:cubicBezTo>
                    <a:pt x="2097" y="844"/>
                    <a:pt x="2125" y="811"/>
                    <a:pt x="2152" y="776"/>
                  </a:cubicBezTo>
                  <a:cubicBezTo>
                    <a:pt x="2198" y="727"/>
                    <a:pt x="2236" y="672"/>
                    <a:pt x="2266" y="613"/>
                  </a:cubicBezTo>
                  <a:cubicBezTo>
                    <a:pt x="2307" y="526"/>
                    <a:pt x="2336" y="425"/>
                    <a:pt x="2299" y="331"/>
                  </a:cubicBezTo>
                  <a:cubicBezTo>
                    <a:pt x="2268" y="252"/>
                    <a:pt x="2211" y="184"/>
                    <a:pt x="2138" y="138"/>
                  </a:cubicBezTo>
                  <a:cubicBezTo>
                    <a:pt x="2013" y="56"/>
                    <a:pt x="1862" y="1"/>
                    <a:pt x="1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3" name="Google Shape;8153;p17"/>
            <p:cNvSpPr/>
            <p:nvPr/>
          </p:nvSpPr>
          <p:spPr>
            <a:xfrm>
              <a:off x="6881708" y="2101155"/>
              <a:ext cx="66727" cy="163491"/>
            </a:xfrm>
            <a:custGeom>
              <a:avLst/>
              <a:gdLst/>
              <a:ahLst/>
              <a:cxnLst/>
              <a:rect l="l" t="t" r="r" b="b"/>
              <a:pathLst>
                <a:path w="2296" h="5625" extrusionOk="0">
                  <a:moveTo>
                    <a:pt x="408" y="627"/>
                  </a:moveTo>
                  <a:cubicBezTo>
                    <a:pt x="408" y="627"/>
                    <a:pt x="408" y="627"/>
                    <a:pt x="408" y="627"/>
                  </a:cubicBezTo>
                  <a:lnTo>
                    <a:pt x="408" y="627"/>
                  </a:lnTo>
                  <a:cubicBezTo>
                    <a:pt x="408" y="627"/>
                    <a:pt x="408" y="627"/>
                    <a:pt x="408" y="627"/>
                  </a:cubicBezTo>
                  <a:close/>
                  <a:moveTo>
                    <a:pt x="1491" y="1118"/>
                  </a:moveTo>
                  <a:lnTo>
                    <a:pt x="1491" y="1118"/>
                  </a:lnTo>
                  <a:cubicBezTo>
                    <a:pt x="1491" y="1119"/>
                    <a:pt x="1491" y="1120"/>
                    <a:pt x="1490" y="1121"/>
                  </a:cubicBezTo>
                  <a:lnTo>
                    <a:pt x="1490" y="1121"/>
                  </a:lnTo>
                  <a:cubicBezTo>
                    <a:pt x="1491" y="1120"/>
                    <a:pt x="1491" y="1119"/>
                    <a:pt x="1491" y="1118"/>
                  </a:cubicBezTo>
                  <a:close/>
                  <a:moveTo>
                    <a:pt x="326" y="1492"/>
                  </a:moveTo>
                  <a:cubicBezTo>
                    <a:pt x="326" y="1495"/>
                    <a:pt x="326" y="1498"/>
                    <a:pt x="326" y="1501"/>
                  </a:cubicBezTo>
                  <a:cubicBezTo>
                    <a:pt x="326" y="1498"/>
                    <a:pt x="326" y="1495"/>
                    <a:pt x="326" y="1492"/>
                  </a:cubicBezTo>
                  <a:close/>
                  <a:moveTo>
                    <a:pt x="469" y="3755"/>
                  </a:moveTo>
                  <a:lnTo>
                    <a:pt x="469" y="3755"/>
                  </a:lnTo>
                  <a:cubicBezTo>
                    <a:pt x="468" y="3758"/>
                    <a:pt x="467" y="3761"/>
                    <a:pt x="466" y="3763"/>
                  </a:cubicBezTo>
                  <a:cubicBezTo>
                    <a:pt x="467" y="3761"/>
                    <a:pt x="468" y="3758"/>
                    <a:pt x="469" y="3755"/>
                  </a:cubicBezTo>
                  <a:close/>
                  <a:moveTo>
                    <a:pt x="1267" y="2774"/>
                  </a:moveTo>
                  <a:cubicBezTo>
                    <a:pt x="1254" y="2888"/>
                    <a:pt x="1240" y="3002"/>
                    <a:pt x="1229" y="3116"/>
                  </a:cubicBezTo>
                  <a:cubicBezTo>
                    <a:pt x="1213" y="3290"/>
                    <a:pt x="1197" y="3466"/>
                    <a:pt x="1180" y="3640"/>
                  </a:cubicBezTo>
                  <a:cubicBezTo>
                    <a:pt x="1165" y="3792"/>
                    <a:pt x="1156" y="3945"/>
                    <a:pt x="1140" y="4097"/>
                  </a:cubicBezTo>
                  <a:cubicBezTo>
                    <a:pt x="1105" y="4422"/>
                    <a:pt x="1078" y="4746"/>
                    <a:pt x="1023" y="5069"/>
                  </a:cubicBezTo>
                  <a:cubicBezTo>
                    <a:pt x="1013" y="5110"/>
                    <a:pt x="1004" y="5152"/>
                    <a:pt x="991" y="5191"/>
                  </a:cubicBezTo>
                  <a:cubicBezTo>
                    <a:pt x="988" y="5201"/>
                    <a:pt x="985" y="5208"/>
                    <a:pt x="980" y="5218"/>
                  </a:cubicBezTo>
                  <a:lnTo>
                    <a:pt x="985" y="5212"/>
                  </a:lnTo>
                  <a:lnTo>
                    <a:pt x="985" y="5212"/>
                  </a:lnTo>
                  <a:cubicBezTo>
                    <a:pt x="983" y="5215"/>
                    <a:pt x="982" y="5216"/>
                    <a:pt x="980" y="5220"/>
                  </a:cubicBezTo>
                  <a:lnTo>
                    <a:pt x="975" y="5227"/>
                  </a:lnTo>
                  <a:cubicBezTo>
                    <a:pt x="977" y="5224"/>
                    <a:pt x="978" y="5223"/>
                    <a:pt x="978" y="5220"/>
                  </a:cubicBezTo>
                  <a:lnTo>
                    <a:pt x="978" y="5220"/>
                  </a:lnTo>
                  <a:cubicBezTo>
                    <a:pt x="974" y="5229"/>
                    <a:pt x="966" y="5239"/>
                    <a:pt x="959" y="5246"/>
                  </a:cubicBezTo>
                  <a:lnTo>
                    <a:pt x="947" y="5258"/>
                  </a:lnTo>
                  <a:cubicBezTo>
                    <a:pt x="938" y="5265"/>
                    <a:pt x="929" y="5272"/>
                    <a:pt x="919" y="5278"/>
                  </a:cubicBezTo>
                  <a:lnTo>
                    <a:pt x="919" y="5278"/>
                  </a:lnTo>
                  <a:cubicBezTo>
                    <a:pt x="914" y="5281"/>
                    <a:pt x="910" y="5284"/>
                    <a:pt x="905" y="5286"/>
                  </a:cubicBezTo>
                  <a:lnTo>
                    <a:pt x="905" y="5286"/>
                  </a:lnTo>
                  <a:cubicBezTo>
                    <a:pt x="896" y="5291"/>
                    <a:pt x="882" y="5297"/>
                    <a:pt x="874" y="5299"/>
                  </a:cubicBezTo>
                  <a:cubicBezTo>
                    <a:pt x="866" y="5302"/>
                    <a:pt x="858" y="5303"/>
                    <a:pt x="850" y="5307"/>
                  </a:cubicBezTo>
                  <a:cubicBezTo>
                    <a:pt x="839" y="5308"/>
                    <a:pt x="827" y="5310"/>
                    <a:pt x="814" y="5311"/>
                  </a:cubicBezTo>
                  <a:cubicBezTo>
                    <a:pt x="800" y="5311"/>
                    <a:pt x="782" y="5313"/>
                    <a:pt x="766" y="5313"/>
                  </a:cubicBezTo>
                  <a:cubicBezTo>
                    <a:pt x="758" y="5313"/>
                    <a:pt x="751" y="5311"/>
                    <a:pt x="743" y="5310"/>
                  </a:cubicBezTo>
                  <a:cubicBezTo>
                    <a:pt x="727" y="5307"/>
                    <a:pt x="709" y="5303"/>
                    <a:pt x="694" y="5297"/>
                  </a:cubicBezTo>
                  <a:cubicBezTo>
                    <a:pt x="678" y="5291"/>
                    <a:pt x="663" y="5286"/>
                    <a:pt x="648" y="5278"/>
                  </a:cubicBezTo>
                  <a:cubicBezTo>
                    <a:pt x="632" y="5269"/>
                    <a:pt x="619" y="5262"/>
                    <a:pt x="602" y="5251"/>
                  </a:cubicBezTo>
                  <a:cubicBezTo>
                    <a:pt x="584" y="5239"/>
                    <a:pt x="568" y="5226"/>
                    <a:pt x="553" y="5213"/>
                  </a:cubicBezTo>
                  <a:cubicBezTo>
                    <a:pt x="534" y="5197"/>
                    <a:pt x="518" y="5183"/>
                    <a:pt x="500" y="5163"/>
                  </a:cubicBezTo>
                  <a:cubicBezTo>
                    <a:pt x="485" y="5142"/>
                    <a:pt x="469" y="5123"/>
                    <a:pt x="453" y="5099"/>
                  </a:cubicBezTo>
                  <a:cubicBezTo>
                    <a:pt x="437" y="5076"/>
                    <a:pt x="421" y="5052"/>
                    <a:pt x="409" y="5025"/>
                  </a:cubicBezTo>
                  <a:cubicBezTo>
                    <a:pt x="398" y="5000"/>
                    <a:pt x="385" y="4973"/>
                    <a:pt x="374" y="4944"/>
                  </a:cubicBezTo>
                  <a:cubicBezTo>
                    <a:pt x="358" y="4900"/>
                    <a:pt x="345" y="4852"/>
                    <a:pt x="334" y="4806"/>
                  </a:cubicBezTo>
                  <a:cubicBezTo>
                    <a:pt x="323" y="4748"/>
                    <a:pt x="315" y="4688"/>
                    <a:pt x="310" y="4628"/>
                  </a:cubicBezTo>
                  <a:cubicBezTo>
                    <a:pt x="306" y="4552"/>
                    <a:pt x="304" y="4474"/>
                    <a:pt x="307" y="4396"/>
                  </a:cubicBezTo>
                  <a:cubicBezTo>
                    <a:pt x="314" y="4301"/>
                    <a:pt x="325" y="4206"/>
                    <a:pt x="342" y="4113"/>
                  </a:cubicBezTo>
                  <a:cubicBezTo>
                    <a:pt x="352" y="4061"/>
                    <a:pt x="366" y="4012"/>
                    <a:pt x="382" y="3963"/>
                  </a:cubicBezTo>
                  <a:cubicBezTo>
                    <a:pt x="407" y="3889"/>
                    <a:pt x="440" y="3818"/>
                    <a:pt x="473" y="3749"/>
                  </a:cubicBezTo>
                  <a:lnTo>
                    <a:pt x="473" y="3749"/>
                  </a:lnTo>
                  <a:cubicBezTo>
                    <a:pt x="533" y="3629"/>
                    <a:pt x="599" y="3514"/>
                    <a:pt x="673" y="3402"/>
                  </a:cubicBezTo>
                  <a:lnTo>
                    <a:pt x="673" y="3402"/>
                  </a:lnTo>
                  <a:cubicBezTo>
                    <a:pt x="673" y="3402"/>
                    <a:pt x="673" y="3402"/>
                    <a:pt x="673" y="3402"/>
                  </a:cubicBezTo>
                  <a:lnTo>
                    <a:pt x="682" y="3388"/>
                  </a:lnTo>
                  <a:lnTo>
                    <a:pt x="682" y="3388"/>
                  </a:lnTo>
                  <a:cubicBezTo>
                    <a:pt x="679" y="3393"/>
                    <a:pt x="676" y="3397"/>
                    <a:pt x="673" y="3402"/>
                  </a:cubicBezTo>
                  <a:lnTo>
                    <a:pt x="673" y="3402"/>
                  </a:lnTo>
                  <a:cubicBezTo>
                    <a:pt x="728" y="3317"/>
                    <a:pt x="790" y="3233"/>
                    <a:pt x="855" y="3152"/>
                  </a:cubicBezTo>
                  <a:cubicBezTo>
                    <a:pt x="921" y="3081"/>
                    <a:pt x="991" y="3011"/>
                    <a:pt x="1064" y="2948"/>
                  </a:cubicBezTo>
                  <a:cubicBezTo>
                    <a:pt x="1130" y="2888"/>
                    <a:pt x="1199" y="2831"/>
                    <a:pt x="1267" y="2774"/>
                  </a:cubicBezTo>
                  <a:close/>
                  <a:moveTo>
                    <a:pt x="1944" y="1"/>
                  </a:moveTo>
                  <a:cubicBezTo>
                    <a:pt x="1938" y="1"/>
                    <a:pt x="1931" y="1"/>
                    <a:pt x="1925" y="2"/>
                  </a:cubicBezTo>
                  <a:cubicBezTo>
                    <a:pt x="1871" y="10"/>
                    <a:pt x="1825" y="46"/>
                    <a:pt x="1803" y="97"/>
                  </a:cubicBezTo>
                  <a:cubicBezTo>
                    <a:pt x="1775" y="173"/>
                    <a:pt x="1745" y="247"/>
                    <a:pt x="1718" y="323"/>
                  </a:cubicBezTo>
                  <a:cubicBezTo>
                    <a:pt x="1694" y="395"/>
                    <a:pt x="1673" y="467"/>
                    <a:pt x="1653" y="539"/>
                  </a:cubicBezTo>
                  <a:cubicBezTo>
                    <a:pt x="1629" y="627"/>
                    <a:pt x="1605" y="716"/>
                    <a:pt x="1586" y="805"/>
                  </a:cubicBezTo>
                  <a:cubicBezTo>
                    <a:pt x="1572" y="873"/>
                    <a:pt x="1558" y="939"/>
                    <a:pt x="1544" y="1006"/>
                  </a:cubicBezTo>
                  <a:cubicBezTo>
                    <a:pt x="1526" y="1047"/>
                    <a:pt x="1506" y="1088"/>
                    <a:pt x="1487" y="1129"/>
                  </a:cubicBezTo>
                  <a:cubicBezTo>
                    <a:pt x="1488" y="1126"/>
                    <a:pt x="1489" y="1123"/>
                    <a:pt x="1490" y="1121"/>
                  </a:cubicBezTo>
                  <a:lnTo>
                    <a:pt x="1490" y="1121"/>
                  </a:lnTo>
                  <a:cubicBezTo>
                    <a:pt x="1427" y="1248"/>
                    <a:pt x="1356" y="1372"/>
                    <a:pt x="1279" y="1492"/>
                  </a:cubicBezTo>
                  <a:cubicBezTo>
                    <a:pt x="1216" y="1587"/>
                    <a:pt x="1146" y="1678"/>
                    <a:pt x="1072" y="1765"/>
                  </a:cubicBezTo>
                  <a:lnTo>
                    <a:pt x="1086" y="1750"/>
                  </a:lnTo>
                  <a:lnTo>
                    <a:pt x="1086" y="1750"/>
                  </a:lnTo>
                  <a:cubicBezTo>
                    <a:pt x="1035" y="1807"/>
                    <a:pt x="985" y="1860"/>
                    <a:pt x="931" y="1913"/>
                  </a:cubicBezTo>
                  <a:cubicBezTo>
                    <a:pt x="890" y="1948"/>
                    <a:pt x="847" y="1981"/>
                    <a:pt x="803" y="2012"/>
                  </a:cubicBezTo>
                  <a:cubicBezTo>
                    <a:pt x="779" y="2027"/>
                    <a:pt x="755" y="2041"/>
                    <a:pt x="730" y="2055"/>
                  </a:cubicBezTo>
                  <a:cubicBezTo>
                    <a:pt x="714" y="2063"/>
                    <a:pt x="700" y="2069"/>
                    <a:pt x="681" y="2076"/>
                  </a:cubicBezTo>
                  <a:cubicBezTo>
                    <a:pt x="660" y="2082"/>
                    <a:pt x="641" y="2088"/>
                    <a:pt x="621" y="2093"/>
                  </a:cubicBezTo>
                  <a:cubicBezTo>
                    <a:pt x="610" y="2095"/>
                    <a:pt x="600" y="2096"/>
                    <a:pt x="591" y="2096"/>
                  </a:cubicBezTo>
                  <a:lnTo>
                    <a:pt x="575" y="2096"/>
                  </a:lnTo>
                  <a:lnTo>
                    <a:pt x="561" y="2095"/>
                  </a:lnTo>
                  <a:cubicBezTo>
                    <a:pt x="553" y="2093"/>
                    <a:pt x="545" y="2092"/>
                    <a:pt x="537" y="2090"/>
                  </a:cubicBezTo>
                  <a:cubicBezTo>
                    <a:pt x="529" y="2087"/>
                    <a:pt x="523" y="2084"/>
                    <a:pt x="515" y="2080"/>
                  </a:cubicBezTo>
                  <a:lnTo>
                    <a:pt x="505" y="2074"/>
                  </a:lnTo>
                  <a:cubicBezTo>
                    <a:pt x="502" y="2071"/>
                    <a:pt x="497" y="2069"/>
                    <a:pt x="494" y="2066"/>
                  </a:cubicBezTo>
                  <a:lnTo>
                    <a:pt x="485" y="2058"/>
                  </a:lnTo>
                  <a:cubicBezTo>
                    <a:pt x="474" y="2044"/>
                    <a:pt x="462" y="2028"/>
                    <a:pt x="451" y="2014"/>
                  </a:cubicBezTo>
                  <a:cubicBezTo>
                    <a:pt x="447" y="2006"/>
                    <a:pt x="443" y="1998"/>
                    <a:pt x="439" y="1992"/>
                  </a:cubicBezTo>
                  <a:cubicBezTo>
                    <a:pt x="426" y="1963"/>
                    <a:pt x="413" y="1936"/>
                    <a:pt x="404" y="1908"/>
                  </a:cubicBezTo>
                  <a:cubicBezTo>
                    <a:pt x="388" y="1860"/>
                    <a:pt x="377" y="1815"/>
                    <a:pt x="366" y="1767"/>
                  </a:cubicBezTo>
                  <a:cubicBezTo>
                    <a:pt x="347" y="1673"/>
                    <a:pt x="333" y="1578"/>
                    <a:pt x="325" y="1482"/>
                  </a:cubicBezTo>
                  <a:lnTo>
                    <a:pt x="325" y="1482"/>
                  </a:lnTo>
                  <a:cubicBezTo>
                    <a:pt x="317" y="1370"/>
                    <a:pt x="315" y="1256"/>
                    <a:pt x="320" y="1143"/>
                  </a:cubicBezTo>
                  <a:cubicBezTo>
                    <a:pt x="326" y="1040"/>
                    <a:pt x="337" y="939"/>
                    <a:pt x="355" y="838"/>
                  </a:cubicBezTo>
                  <a:cubicBezTo>
                    <a:pt x="369" y="768"/>
                    <a:pt x="386" y="700"/>
                    <a:pt x="407" y="632"/>
                  </a:cubicBezTo>
                  <a:cubicBezTo>
                    <a:pt x="407" y="631"/>
                    <a:pt x="407" y="630"/>
                    <a:pt x="407" y="629"/>
                  </a:cubicBezTo>
                  <a:lnTo>
                    <a:pt x="407" y="629"/>
                  </a:lnTo>
                  <a:cubicBezTo>
                    <a:pt x="408" y="629"/>
                    <a:pt x="408" y="628"/>
                    <a:pt x="408" y="628"/>
                  </a:cubicBezTo>
                  <a:lnTo>
                    <a:pt x="408" y="628"/>
                  </a:lnTo>
                  <a:cubicBezTo>
                    <a:pt x="408" y="627"/>
                    <a:pt x="408" y="627"/>
                    <a:pt x="408" y="627"/>
                  </a:cubicBezTo>
                  <a:lnTo>
                    <a:pt x="408" y="627"/>
                  </a:lnTo>
                  <a:cubicBezTo>
                    <a:pt x="424" y="585"/>
                    <a:pt x="439" y="544"/>
                    <a:pt x="458" y="502"/>
                  </a:cubicBezTo>
                  <a:cubicBezTo>
                    <a:pt x="466" y="485"/>
                    <a:pt x="475" y="469"/>
                    <a:pt x="485" y="453"/>
                  </a:cubicBezTo>
                  <a:cubicBezTo>
                    <a:pt x="570" y="453"/>
                    <a:pt x="641" y="385"/>
                    <a:pt x="646" y="300"/>
                  </a:cubicBezTo>
                  <a:cubicBezTo>
                    <a:pt x="651" y="213"/>
                    <a:pt x="587" y="138"/>
                    <a:pt x="502" y="127"/>
                  </a:cubicBezTo>
                  <a:cubicBezTo>
                    <a:pt x="488" y="125"/>
                    <a:pt x="474" y="124"/>
                    <a:pt x="460" y="124"/>
                  </a:cubicBezTo>
                  <a:cubicBezTo>
                    <a:pt x="423" y="124"/>
                    <a:pt x="386" y="131"/>
                    <a:pt x="353" y="146"/>
                  </a:cubicBezTo>
                  <a:cubicBezTo>
                    <a:pt x="293" y="170"/>
                    <a:pt x="244" y="230"/>
                    <a:pt x="212" y="284"/>
                  </a:cubicBezTo>
                  <a:cubicBezTo>
                    <a:pt x="173" y="352"/>
                    <a:pt x="141" y="425"/>
                    <a:pt x="119" y="499"/>
                  </a:cubicBezTo>
                  <a:cubicBezTo>
                    <a:pt x="94" y="577"/>
                    <a:pt x="73" y="656"/>
                    <a:pt x="57" y="735"/>
                  </a:cubicBezTo>
                  <a:cubicBezTo>
                    <a:pt x="26" y="904"/>
                    <a:pt x="10" y="1077"/>
                    <a:pt x="13" y="1249"/>
                  </a:cubicBezTo>
                  <a:cubicBezTo>
                    <a:pt x="11" y="1414"/>
                    <a:pt x="26" y="1577"/>
                    <a:pt x="52" y="1740"/>
                  </a:cubicBezTo>
                  <a:cubicBezTo>
                    <a:pt x="68" y="1849"/>
                    <a:pt x="97" y="1957"/>
                    <a:pt x="135" y="2062"/>
                  </a:cubicBezTo>
                  <a:cubicBezTo>
                    <a:pt x="166" y="2141"/>
                    <a:pt x="209" y="2225"/>
                    <a:pt x="272" y="2283"/>
                  </a:cubicBezTo>
                  <a:cubicBezTo>
                    <a:pt x="339" y="2350"/>
                    <a:pt x="426" y="2392"/>
                    <a:pt x="518" y="2405"/>
                  </a:cubicBezTo>
                  <a:cubicBezTo>
                    <a:pt x="538" y="2407"/>
                    <a:pt x="558" y="2408"/>
                    <a:pt x="578" y="2408"/>
                  </a:cubicBezTo>
                  <a:cubicBezTo>
                    <a:pt x="651" y="2408"/>
                    <a:pt x="723" y="2394"/>
                    <a:pt x="792" y="2367"/>
                  </a:cubicBezTo>
                  <a:cubicBezTo>
                    <a:pt x="988" y="2293"/>
                    <a:pt x="1148" y="2141"/>
                    <a:pt x="1286" y="1986"/>
                  </a:cubicBezTo>
                  <a:cubicBezTo>
                    <a:pt x="1322" y="1944"/>
                    <a:pt x="1357" y="1902"/>
                    <a:pt x="1390" y="1857"/>
                  </a:cubicBezTo>
                  <a:lnTo>
                    <a:pt x="1390" y="1857"/>
                  </a:lnTo>
                  <a:cubicBezTo>
                    <a:pt x="1376" y="1949"/>
                    <a:pt x="1363" y="2041"/>
                    <a:pt x="1350" y="2133"/>
                  </a:cubicBezTo>
                  <a:cubicBezTo>
                    <a:pt x="1339" y="2217"/>
                    <a:pt x="1328" y="2301"/>
                    <a:pt x="1316" y="2383"/>
                  </a:cubicBezTo>
                  <a:lnTo>
                    <a:pt x="1279" y="2413"/>
                  </a:lnTo>
                  <a:cubicBezTo>
                    <a:pt x="1216" y="2462"/>
                    <a:pt x="1154" y="2511"/>
                    <a:pt x="1092" y="2563"/>
                  </a:cubicBezTo>
                  <a:cubicBezTo>
                    <a:pt x="928" y="2699"/>
                    <a:pt x="757" y="2837"/>
                    <a:pt x="618" y="3002"/>
                  </a:cubicBezTo>
                  <a:cubicBezTo>
                    <a:pt x="545" y="3089"/>
                    <a:pt x="478" y="3181"/>
                    <a:pt x="417" y="3276"/>
                  </a:cubicBezTo>
                  <a:cubicBezTo>
                    <a:pt x="358" y="3363"/>
                    <a:pt x="301" y="3451"/>
                    <a:pt x="252" y="3543"/>
                  </a:cubicBezTo>
                  <a:cubicBezTo>
                    <a:pt x="195" y="3646"/>
                    <a:pt x="144" y="3754"/>
                    <a:pt x="103" y="3865"/>
                  </a:cubicBezTo>
                  <a:cubicBezTo>
                    <a:pt x="70" y="3964"/>
                    <a:pt x="45" y="4067"/>
                    <a:pt x="29" y="4172"/>
                  </a:cubicBezTo>
                  <a:cubicBezTo>
                    <a:pt x="11" y="4284"/>
                    <a:pt x="2" y="4398"/>
                    <a:pt x="2" y="4514"/>
                  </a:cubicBezTo>
                  <a:cubicBezTo>
                    <a:pt x="0" y="4621"/>
                    <a:pt x="8" y="4729"/>
                    <a:pt x="27" y="4835"/>
                  </a:cubicBezTo>
                  <a:cubicBezTo>
                    <a:pt x="67" y="5039"/>
                    <a:pt x="146" y="5240"/>
                    <a:pt x="291" y="5392"/>
                  </a:cubicBezTo>
                  <a:cubicBezTo>
                    <a:pt x="424" y="5531"/>
                    <a:pt x="602" y="5625"/>
                    <a:pt x="800" y="5625"/>
                  </a:cubicBezTo>
                  <a:lnTo>
                    <a:pt x="815" y="5625"/>
                  </a:lnTo>
                  <a:cubicBezTo>
                    <a:pt x="996" y="5620"/>
                    <a:pt x="1187" y="5514"/>
                    <a:pt x="1259" y="5341"/>
                  </a:cubicBezTo>
                  <a:cubicBezTo>
                    <a:pt x="1287" y="5262"/>
                    <a:pt x="1306" y="5180"/>
                    <a:pt x="1314" y="5098"/>
                  </a:cubicBezTo>
                  <a:cubicBezTo>
                    <a:pt x="1320" y="5055"/>
                    <a:pt x="1327" y="5014"/>
                    <a:pt x="1331" y="4971"/>
                  </a:cubicBezTo>
                  <a:cubicBezTo>
                    <a:pt x="1338" y="4898"/>
                    <a:pt x="1347" y="4827"/>
                    <a:pt x="1354" y="4756"/>
                  </a:cubicBezTo>
                  <a:cubicBezTo>
                    <a:pt x="1371" y="4572"/>
                    <a:pt x="1388" y="4390"/>
                    <a:pt x="1406" y="4206"/>
                  </a:cubicBezTo>
                  <a:cubicBezTo>
                    <a:pt x="1436" y="3872"/>
                    <a:pt x="1466" y="3538"/>
                    <a:pt x="1501" y="3206"/>
                  </a:cubicBezTo>
                  <a:cubicBezTo>
                    <a:pt x="1517" y="3049"/>
                    <a:pt x="1539" y="2891"/>
                    <a:pt x="1559" y="2734"/>
                  </a:cubicBezTo>
                  <a:cubicBezTo>
                    <a:pt x="1567" y="2661"/>
                    <a:pt x="1577" y="2590"/>
                    <a:pt x="1588" y="2517"/>
                  </a:cubicBezTo>
                  <a:lnTo>
                    <a:pt x="1626" y="2487"/>
                  </a:lnTo>
                  <a:cubicBezTo>
                    <a:pt x="1827" y="2327"/>
                    <a:pt x="2028" y="2166"/>
                    <a:pt x="2231" y="2006"/>
                  </a:cubicBezTo>
                  <a:cubicBezTo>
                    <a:pt x="2286" y="1960"/>
                    <a:pt x="2296" y="1878"/>
                    <a:pt x="2251" y="1821"/>
                  </a:cubicBezTo>
                  <a:cubicBezTo>
                    <a:pt x="2224" y="1787"/>
                    <a:pt x="2185" y="1770"/>
                    <a:pt x="2145" y="1770"/>
                  </a:cubicBezTo>
                  <a:cubicBezTo>
                    <a:pt x="2118" y="1770"/>
                    <a:pt x="2090" y="1778"/>
                    <a:pt x="2066" y="1796"/>
                  </a:cubicBezTo>
                  <a:lnTo>
                    <a:pt x="1643" y="2128"/>
                  </a:lnTo>
                  <a:cubicBezTo>
                    <a:pt x="1658" y="2033"/>
                    <a:pt x="1670" y="1940"/>
                    <a:pt x="1688" y="1846"/>
                  </a:cubicBezTo>
                  <a:cubicBezTo>
                    <a:pt x="1719" y="1674"/>
                    <a:pt x="1749" y="1501"/>
                    <a:pt x="1781" y="1329"/>
                  </a:cubicBezTo>
                  <a:cubicBezTo>
                    <a:pt x="1802" y="1245"/>
                    <a:pt x="1819" y="1161"/>
                    <a:pt x="1838" y="1077"/>
                  </a:cubicBezTo>
                  <a:cubicBezTo>
                    <a:pt x="1851" y="1044"/>
                    <a:pt x="1865" y="1010"/>
                    <a:pt x="1878" y="977"/>
                  </a:cubicBezTo>
                  <a:cubicBezTo>
                    <a:pt x="1908" y="898"/>
                    <a:pt x="1939" y="819"/>
                    <a:pt x="1966" y="740"/>
                  </a:cubicBezTo>
                  <a:cubicBezTo>
                    <a:pt x="1993" y="656"/>
                    <a:pt x="2022" y="572"/>
                    <a:pt x="2045" y="486"/>
                  </a:cubicBezTo>
                  <a:cubicBezTo>
                    <a:pt x="2066" y="420"/>
                    <a:pt x="2083" y="353"/>
                    <a:pt x="2104" y="287"/>
                  </a:cubicBezTo>
                  <a:cubicBezTo>
                    <a:pt x="2128" y="208"/>
                    <a:pt x="2129" y="127"/>
                    <a:pt x="2072" y="62"/>
                  </a:cubicBezTo>
                  <a:cubicBezTo>
                    <a:pt x="2041" y="23"/>
                    <a:pt x="1993" y="1"/>
                    <a:pt x="1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4" name="Google Shape;8154;p17"/>
            <p:cNvSpPr/>
            <p:nvPr/>
          </p:nvSpPr>
          <p:spPr>
            <a:xfrm>
              <a:off x="6981542" y="2138967"/>
              <a:ext cx="58183" cy="16131"/>
            </a:xfrm>
            <a:custGeom>
              <a:avLst/>
              <a:gdLst/>
              <a:ahLst/>
              <a:cxnLst/>
              <a:rect l="l" t="t" r="r" b="b"/>
              <a:pathLst>
                <a:path w="2002" h="555" extrusionOk="0">
                  <a:moveTo>
                    <a:pt x="1829" y="0"/>
                  </a:moveTo>
                  <a:cubicBezTo>
                    <a:pt x="1815" y="0"/>
                    <a:pt x="1799" y="2"/>
                    <a:pt x="1784" y="7"/>
                  </a:cubicBezTo>
                  <a:cubicBezTo>
                    <a:pt x="1673" y="39"/>
                    <a:pt x="1563" y="66"/>
                    <a:pt x="1452" y="91"/>
                  </a:cubicBezTo>
                  <a:cubicBezTo>
                    <a:pt x="1306" y="121"/>
                    <a:pt x="1159" y="148"/>
                    <a:pt x="1012" y="170"/>
                  </a:cubicBezTo>
                  <a:cubicBezTo>
                    <a:pt x="945" y="181"/>
                    <a:pt x="880" y="192"/>
                    <a:pt x="811" y="200"/>
                  </a:cubicBezTo>
                  <a:cubicBezTo>
                    <a:pt x="744" y="208"/>
                    <a:pt x="679" y="218"/>
                    <a:pt x="612" y="225"/>
                  </a:cubicBezTo>
                  <a:lnTo>
                    <a:pt x="612" y="225"/>
                  </a:lnTo>
                  <a:lnTo>
                    <a:pt x="472" y="235"/>
                  </a:lnTo>
                  <a:lnTo>
                    <a:pt x="480" y="235"/>
                  </a:lnTo>
                  <a:cubicBezTo>
                    <a:pt x="448" y="237"/>
                    <a:pt x="416" y="237"/>
                    <a:pt x="384" y="237"/>
                  </a:cubicBezTo>
                  <a:cubicBezTo>
                    <a:pt x="352" y="237"/>
                    <a:pt x="320" y="237"/>
                    <a:pt x="288" y="235"/>
                  </a:cubicBezTo>
                  <a:lnTo>
                    <a:pt x="311" y="235"/>
                  </a:lnTo>
                  <a:cubicBezTo>
                    <a:pt x="295" y="233"/>
                    <a:pt x="280" y="232"/>
                    <a:pt x="266" y="230"/>
                  </a:cubicBezTo>
                  <a:lnTo>
                    <a:pt x="257" y="224"/>
                  </a:lnTo>
                  <a:cubicBezTo>
                    <a:pt x="231" y="209"/>
                    <a:pt x="203" y="203"/>
                    <a:pt x="176" y="203"/>
                  </a:cubicBezTo>
                  <a:cubicBezTo>
                    <a:pt x="119" y="203"/>
                    <a:pt x="64" y="232"/>
                    <a:pt x="34" y="284"/>
                  </a:cubicBezTo>
                  <a:cubicBezTo>
                    <a:pt x="0" y="343"/>
                    <a:pt x="5" y="415"/>
                    <a:pt x="46" y="469"/>
                  </a:cubicBezTo>
                  <a:cubicBezTo>
                    <a:pt x="87" y="521"/>
                    <a:pt x="157" y="544"/>
                    <a:pt x="223" y="548"/>
                  </a:cubicBezTo>
                  <a:cubicBezTo>
                    <a:pt x="263" y="550"/>
                    <a:pt x="304" y="552"/>
                    <a:pt x="345" y="555"/>
                  </a:cubicBezTo>
                  <a:cubicBezTo>
                    <a:pt x="404" y="555"/>
                    <a:pt x="463" y="552"/>
                    <a:pt x="519" y="545"/>
                  </a:cubicBezTo>
                  <a:cubicBezTo>
                    <a:pt x="668" y="531"/>
                    <a:pt x="814" y="512"/>
                    <a:pt x="961" y="490"/>
                  </a:cubicBezTo>
                  <a:cubicBezTo>
                    <a:pt x="1267" y="447"/>
                    <a:pt x="1571" y="384"/>
                    <a:pt x="1868" y="301"/>
                  </a:cubicBezTo>
                  <a:cubicBezTo>
                    <a:pt x="1952" y="281"/>
                    <a:pt x="2001" y="194"/>
                    <a:pt x="1977" y="111"/>
                  </a:cubicBezTo>
                  <a:cubicBezTo>
                    <a:pt x="1958" y="44"/>
                    <a:pt x="1896" y="0"/>
                    <a:pt x="1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5" name="Google Shape;8155;p17"/>
            <p:cNvSpPr/>
            <p:nvPr/>
          </p:nvSpPr>
          <p:spPr>
            <a:xfrm>
              <a:off x="6997440" y="2106416"/>
              <a:ext cx="28510" cy="81963"/>
            </a:xfrm>
            <a:custGeom>
              <a:avLst/>
              <a:gdLst/>
              <a:ahLst/>
              <a:cxnLst/>
              <a:rect l="l" t="t" r="r" b="b"/>
              <a:pathLst>
                <a:path w="981" h="2820" extrusionOk="0">
                  <a:moveTo>
                    <a:pt x="813" y="1"/>
                  </a:moveTo>
                  <a:cubicBezTo>
                    <a:pt x="749" y="1"/>
                    <a:pt x="690" y="41"/>
                    <a:pt x="660" y="101"/>
                  </a:cubicBezTo>
                  <a:cubicBezTo>
                    <a:pt x="617" y="193"/>
                    <a:pt x="574" y="285"/>
                    <a:pt x="531" y="377"/>
                  </a:cubicBezTo>
                  <a:cubicBezTo>
                    <a:pt x="501" y="440"/>
                    <a:pt x="477" y="503"/>
                    <a:pt x="451" y="568"/>
                  </a:cubicBezTo>
                  <a:cubicBezTo>
                    <a:pt x="394" y="706"/>
                    <a:pt x="348" y="848"/>
                    <a:pt x="300" y="991"/>
                  </a:cubicBezTo>
                  <a:lnTo>
                    <a:pt x="303" y="985"/>
                  </a:lnTo>
                  <a:lnTo>
                    <a:pt x="303" y="985"/>
                  </a:lnTo>
                  <a:cubicBezTo>
                    <a:pt x="280" y="1051"/>
                    <a:pt x="265" y="1121"/>
                    <a:pt x="246" y="1187"/>
                  </a:cubicBezTo>
                  <a:cubicBezTo>
                    <a:pt x="231" y="1249"/>
                    <a:pt x="210" y="1309"/>
                    <a:pt x="197" y="1371"/>
                  </a:cubicBezTo>
                  <a:cubicBezTo>
                    <a:pt x="167" y="1505"/>
                    <a:pt x="134" y="1638"/>
                    <a:pt x="110" y="1773"/>
                  </a:cubicBezTo>
                  <a:cubicBezTo>
                    <a:pt x="96" y="1857"/>
                    <a:pt x="82" y="1941"/>
                    <a:pt x="66" y="2023"/>
                  </a:cubicBezTo>
                  <a:cubicBezTo>
                    <a:pt x="53" y="2091"/>
                    <a:pt x="47" y="2161"/>
                    <a:pt x="37" y="2230"/>
                  </a:cubicBezTo>
                  <a:cubicBezTo>
                    <a:pt x="17" y="2376"/>
                    <a:pt x="6" y="2523"/>
                    <a:pt x="3" y="2670"/>
                  </a:cubicBezTo>
                  <a:cubicBezTo>
                    <a:pt x="1" y="2753"/>
                    <a:pt x="75" y="2819"/>
                    <a:pt x="153" y="2819"/>
                  </a:cubicBezTo>
                  <a:lnTo>
                    <a:pt x="155" y="2819"/>
                  </a:lnTo>
                  <a:cubicBezTo>
                    <a:pt x="237" y="2816"/>
                    <a:pt x="303" y="2750"/>
                    <a:pt x="303" y="2667"/>
                  </a:cubicBezTo>
                  <a:cubicBezTo>
                    <a:pt x="305" y="2637"/>
                    <a:pt x="305" y="2609"/>
                    <a:pt x="305" y="2579"/>
                  </a:cubicBezTo>
                  <a:cubicBezTo>
                    <a:pt x="314" y="2447"/>
                    <a:pt x="327" y="2317"/>
                    <a:pt x="344" y="2186"/>
                  </a:cubicBezTo>
                  <a:cubicBezTo>
                    <a:pt x="363" y="2050"/>
                    <a:pt x="392" y="1917"/>
                    <a:pt x="416" y="1781"/>
                  </a:cubicBezTo>
                  <a:cubicBezTo>
                    <a:pt x="428" y="1721"/>
                    <a:pt x="443" y="1660"/>
                    <a:pt x="457" y="1600"/>
                  </a:cubicBezTo>
                  <a:cubicBezTo>
                    <a:pt x="468" y="1550"/>
                    <a:pt x="479" y="1496"/>
                    <a:pt x="493" y="1445"/>
                  </a:cubicBezTo>
                  <a:cubicBezTo>
                    <a:pt x="528" y="1328"/>
                    <a:pt x="561" y="1211"/>
                    <a:pt x="595" y="1094"/>
                  </a:cubicBezTo>
                  <a:cubicBezTo>
                    <a:pt x="641" y="969"/>
                    <a:pt x="680" y="840"/>
                    <a:pt x="734" y="715"/>
                  </a:cubicBezTo>
                  <a:cubicBezTo>
                    <a:pt x="762" y="649"/>
                    <a:pt x="789" y="581"/>
                    <a:pt x="821" y="516"/>
                  </a:cubicBezTo>
                  <a:lnTo>
                    <a:pt x="929" y="294"/>
                  </a:lnTo>
                  <a:lnTo>
                    <a:pt x="952" y="245"/>
                  </a:lnTo>
                  <a:cubicBezTo>
                    <a:pt x="978" y="201"/>
                    <a:pt x="981" y="147"/>
                    <a:pt x="962" y="98"/>
                  </a:cubicBezTo>
                  <a:cubicBezTo>
                    <a:pt x="944" y="60"/>
                    <a:pt x="913" y="28"/>
                    <a:pt x="873" y="13"/>
                  </a:cubicBezTo>
                  <a:cubicBezTo>
                    <a:pt x="853" y="4"/>
                    <a:pt x="833" y="1"/>
                    <a:pt x="8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6" name="Google Shape;8156;p17"/>
            <p:cNvSpPr/>
            <p:nvPr/>
          </p:nvSpPr>
          <p:spPr>
            <a:xfrm>
              <a:off x="7051731" y="2102027"/>
              <a:ext cx="61932" cy="69611"/>
            </a:xfrm>
            <a:custGeom>
              <a:avLst/>
              <a:gdLst/>
              <a:ahLst/>
              <a:cxnLst/>
              <a:rect l="l" t="t" r="r" b="b"/>
              <a:pathLst>
                <a:path w="2131" h="2395" extrusionOk="0">
                  <a:moveTo>
                    <a:pt x="549" y="648"/>
                  </a:moveTo>
                  <a:cubicBezTo>
                    <a:pt x="549" y="648"/>
                    <a:pt x="549" y="649"/>
                    <a:pt x="550" y="650"/>
                  </a:cubicBezTo>
                  <a:cubicBezTo>
                    <a:pt x="550" y="649"/>
                    <a:pt x="549" y="649"/>
                    <a:pt x="549" y="648"/>
                  </a:cubicBezTo>
                  <a:close/>
                  <a:moveTo>
                    <a:pt x="188" y="1"/>
                  </a:moveTo>
                  <a:cubicBezTo>
                    <a:pt x="181" y="1"/>
                    <a:pt x="174" y="1"/>
                    <a:pt x="167" y="2"/>
                  </a:cubicBezTo>
                  <a:cubicBezTo>
                    <a:pt x="105" y="8"/>
                    <a:pt x="39" y="46"/>
                    <a:pt x="18" y="108"/>
                  </a:cubicBezTo>
                  <a:cubicBezTo>
                    <a:pt x="6" y="140"/>
                    <a:pt x="1" y="173"/>
                    <a:pt x="4" y="205"/>
                  </a:cubicBezTo>
                  <a:cubicBezTo>
                    <a:pt x="7" y="225"/>
                    <a:pt x="14" y="246"/>
                    <a:pt x="23" y="265"/>
                  </a:cubicBezTo>
                  <a:cubicBezTo>
                    <a:pt x="50" y="326"/>
                    <a:pt x="110" y="362"/>
                    <a:pt x="173" y="362"/>
                  </a:cubicBezTo>
                  <a:cubicBezTo>
                    <a:pt x="192" y="362"/>
                    <a:pt x="212" y="359"/>
                    <a:pt x="230" y="352"/>
                  </a:cubicBezTo>
                  <a:cubicBezTo>
                    <a:pt x="268" y="379"/>
                    <a:pt x="305" y="407"/>
                    <a:pt x="341" y="437"/>
                  </a:cubicBezTo>
                  <a:cubicBezTo>
                    <a:pt x="414" y="505"/>
                    <a:pt x="483" y="574"/>
                    <a:pt x="549" y="648"/>
                  </a:cubicBezTo>
                  <a:lnTo>
                    <a:pt x="549" y="648"/>
                  </a:lnTo>
                  <a:cubicBezTo>
                    <a:pt x="549" y="648"/>
                    <a:pt x="549" y="647"/>
                    <a:pt x="549" y="646"/>
                  </a:cubicBezTo>
                  <a:lnTo>
                    <a:pt x="549" y="646"/>
                  </a:lnTo>
                  <a:cubicBezTo>
                    <a:pt x="634" y="745"/>
                    <a:pt x="715" y="847"/>
                    <a:pt x="796" y="952"/>
                  </a:cubicBezTo>
                  <a:cubicBezTo>
                    <a:pt x="868" y="1060"/>
                    <a:pt x="940" y="1169"/>
                    <a:pt x="1008" y="1275"/>
                  </a:cubicBezTo>
                  <a:cubicBezTo>
                    <a:pt x="1076" y="1382"/>
                    <a:pt x="1142" y="1490"/>
                    <a:pt x="1215" y="1595"/>
                  </a:cubicBezTo>
                  <a:lnTo>
                    <a:pt x="1212" y="1593"/>
                  </a:lnTo>
                  <a:lnTo>
                    <a:pt x="1212" y="1593"/>
                  </a:lnTo>
                  <a:lnTo>
                    <a:pt x="1234" y="1623"/>
                  </a:lnTo>
                  <a:lnTo>
                    <a:pt x="1229" y="1618"/>
                  </a:lnTo>
                  <a:lnTo>
                    <a:pt x="1335" y="1773"/>
                  </a:lnTo>
                  <a:cubicBezTo>
                    <a:pt x="1332" y="1769"/>
                    <a:pt x="1329" y="1764"/>
                    <a:pt x="1326" y="1759"/>
                  </a:cubicBezTo>
                  <a:lnTo>
                    <a:pt x="1326" y="1759"/>
                  </a:lnTo>
                  <a:cubicBezTo>
                    <a:pt x="1476" y="1975"/>
                    <a:pt x="1652" y="2174"/>
                    <a:pt x="1848" y="2350"/>
                  </a:cubicBezTo>
                  <a:cubicBezTo>
                    <a:pt x="1878" y="2378"/>
                    <a:pt x="1919" y="2394"/>
                    <a:pt x="1961" y="2394"/>
                  </a:cubicBezTo>
                  <a:cubicBezTo>
                    <a:pt x="1962" y="2394"/>
                    <a:pt x="1964" y="2394"/>
                    <a:pt x="1966" y="2394"/>
                  </a:cubicBezTo>
                  <a:cubicBezTo>
                    <a:pt x="2005" y="2394"/>
                    <a:pt x="2041" y="2377"/>
                    <a:pt x="2068" y="2350"/>
                  </a:cubicBezTo>
                  <a:cubicBezTo>
                    <a:pt x="2125" y="2293"/>
                    <a:pt x="2130" y="2187"/>
                    <a:pt x="2068" y="2130"/>
                  </a:cubicBezTo>
                  <a:cubicBezTo>
                    <a:pt x="1976" y="2050"/>
                    <a:pt x="1889" y="1967"/>
                    <a:pt x="1806" y="1880"/>
                  </a:cubicBezTo>
                  <a:cubicBezTo>
                    <a:pt x="1772" y="1843"/>
                    <a:pt x="1739" y="1805"/>
                    <a:pt x="1706" y="1767"/>
                  </a:cubicBezTo>
                  <a:cubicBezTo>
                    <a:pt x="1673" y="1729"/>
                    <a:pt x="1644" y="1686"/>
                    <a:pt x="1612" y="1647"/>
                  </a:cubicBezTo>
                  <a:cubicBezTo>
                    <a:pt x="1554" y="1569"/>
                    <a:pt x="1500" y="1489"/>
                    <a:pt x="1445" y="1410"/>
                  </a:cubicBezTo>
                  <a:lnTo>
                    <a:pt x="1445" y="1410"/>
                  </a:lnTo>
                  <a:lnTo>
                    <a:pt x="1456" y="1425"/>
                  </a:lnTo>
                  <a:cubicBezTo>
                    <a:pt x="1381" y="1313"/>
                    <a:pt x="1308" y="1200"/>
                    <a:pt x="1237" y="1086"/>
                  </a:cubicBezTo>
                  <a:cubicBezTo>
                    <a:pt x="1209" y="1039"/>
                    <a:pt x="1179" y="991"/>
                    <a:pt x="1149" y="946"/>
                  </a:cubicBezTo>
                  <a:cubicBezTo>
                    <a:pt x="1109" y="887"/>
                    <a:pt x="1074" y="827"/>
                    <a:pt x="1031" y="768"/>
                  </a:cubicBezTo>
                  <a:cubicBezTo>
                    <a:pt x="989" y="711"/>
                    <a:pt x="948" y="653"/>
                    <a:pt x="903" y="596"/>
                  </a:cubicBezTo>
                  <a:cubicBezTo>
                    <a:pt x="796" y="460"/>
                    <a:pt x="683" y="323"/>
                    <a:pt x="553" y="208"/>
                  </a:cubicBezTo>
                  <a:cubicBezTo>
                    <a:pt x="492" y="151"/>
                    <a:pt x="425" y="89"/>
                    <a:pt x="349" y="53"/>
                  </a:cubicBezTo>
                  <a:cubicBezTo>
                    <a:pt x="298" y="27"/>
                    <a:pt x="245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7" name="Google Shape;8157;p17"/>
            <p:cNvSpPr/>
            <p:nvPr/>
          </p:nvSpPr>
          <p:spPr>
            <a:xfrm>
              <a:off x="7061903" y="2106677"/>
              <a:ext cx="61961" cy="88270"/>
            </a:xfrm>
            <a:custGeom>
              <a:avLst/>
              <a:gdLst/>
              <a:ahLst/>
              <a:cxnLst/>
              <a:rect l="l" t="t" r="r" b="b"/>
              <a:pathLst>
                <a:path w="2132" h="3037" extrusionOk="0">
                  <a:moveTo>
                    <a:pt x="1870" y="346"/>
                  </a:moveTo>
                  <a:lnTo>
                    <a:pt x="1870" y="346"/>
                  </a:lnTo>
                  <a:cubicBezTo>
                    <a:pt x="1866" y="350"/>
                    <a:pt x="1862" y="353"/>
                    <a:pt x="1858" y="357"/>
                  </a:cubicBezTo>
                  <a:cubicBezTo>
                    <a:pt x="1862" y="353"/>
                    <a:pt x="1866" y="350"/>
                    <a:pt x="1870" y="346"/>
                  </a:cubicBezTo>
                  <a:close/>
                  <a:moveTo>
                    <a:pt x="1901" y="0"/>
                  </a:moveTo>
                  <a:cubicBezTo>
                    <a:pt x="1862" y="0"/>
                    <a:pt x="1823" y="4"/>
                    <a:pt x="1783" y="21"/>
                  </a:cubicBezTo>
                  <a:cubicBezTo>
                    <a:pt x="1693" y="61"/>
                    <a:pt x="1619" y="138"/>
                    <a:pt x="1558" y="216"/>
                  </a:cubicBezTo>
                  <a:cubicBezTo>
                    <a:pt x="1452" y="355"/>
                    <a:pt x="1357" y="504"/>
                    <a:pt x="1280" y="662"/>
                  </a:cubicBezTo>
                  <a:cubicBezTo>
                    <a:pt x="1197" y="820"/>
                    <a:pt x="1114" y="979"/>
                    <a:pt x="1033" y="1137"/>
                  </a:cubicBezTo>
                  <a:cubicBezTo>
                    <a:pt x="949" y="1303"/>
                    <a:pt x="862" y="1468"/>
                    <a:pt x="772" y="1632"/>
                  </a:cubicBezTo>
                  <a:cubicBezTo>
                    <a:pt x="618" y="1919"/>
                    <a:pt x="450" y="2201"/>
                    <a:pt x="270" y="2473"/>
                  </a:cubicBezTo>
                  <a:lnTo>
                    <a:pt x="271" y="2470"/>
                  </a:lnTo>
                  <a:lnTo>
                    <a:pt x="271" y="2470"/>
                  </a:lnTo>
                  <a:cubicBezTo>
                    <a:pt x="200" y="2576"/>
                    <a:pt x="129" y="2682"/>
                    <a:pt x="55" y="2788"/>
                  </a:cubicBezTo>
                  <a:cubicBezTo>
                    <a:pt x="1" y="2862"/>
                    <a:pt x="21" y="2967"/>
                    <a:pt x="102" y="3014"/>
                  </a:cubicBezTo>
                  <a:cubicBezTo>
                    <a:pt x="124" y="3029"/>
                    <a:pt x="150" y="3035"/>
                    <a:pt x="176" y="3037"/>
                  </a:cubicBezTo>
                  <a:cubicBezTo>
                    <a:pt x="232" y="3035"/>
                    <a:pt x="283" y="3007"/>
                    <a:pt x="313" y="2959"/>
                  </a:cubicBezTo>
                  <a:cubicBezTo>
                    <a:pt x="415" y="2798"/>
                    <a:pt x="517" y="2638"/>
                    <a:pt x="618" y="2476"/>
                  </a:cubicBezTo>
                  <a:cubicBezTo>
                    <a:pt x="803" y="2182"/>
                    <a:pt x="976" y="1881"/>
                    <a:pt x="1144" y="1575"/>
                  </a:cubicBezTo>
                  <a:cubicBezTo>
                    <a:pt x="1223" y="1431"/>
                    <a:pt x="1299" y="1284"/>
                    <a:pt x="1375" y="1137"/>
                  </a:cubicBezTo>
                  <a:cubicBezTo>
                    <a:pt x="1414" y="1061"/>
                    <a:pt x="1457" y="987"/>
                    <a:pt x="1497" y="911"/>
                  </a:cubicBezTo>
                  <a:cubicBezTo>
                    <a:pt x="1562" y="790"/>
                    <a:pt x="1628" y="670"/>
                    <a:pt x="1702" y="554"/>
                  </a:cubicBezTo>
                  <a:cubicBezTo>
                    <a:pt x="1739" y="501"/>
                    <a:pt x="1778" y="447"/>
                    <a:pt x="1821" y="396"/>
                  </a:cubicBezTo>
                  <a:cubicBezTo>
                    <a:pt x="1838" y="379"/>
                    <a:pt x="1855" y="363"/>
                    <a:pt x="1871" y="345"/>
                  </a:cubicBezTo>
                  <a:lnTo>
                    <a:pt x="1871" y="345"/>
                  </a:lnTo>
                  <a:cubicBezTo>
                    <a:pt x="1879" y="338"/>
                    <a:pt x="1887" y="331"/>
                    <a:pt x="1896" y="325"/>
                  </a:cubicBezTo>
                  <a:cubicBezTo>
                    <a:pt x="1897" y="325"/>
                    <a:pt x="1899" y="323"/>
                    <a:pt x="1899" y="323"/>
                  </a:cubicBezTo>
                  <a:lnTo>
                    <a:pt x="1915" y="325"/>
                  </a:lnTo>
                  <a:cubicBezTo>
                    <a:pt x="1921" y="327"/>
                    <a:pt x="1926" y="327"/>
                    <a:pt x="1932" y="328"/>
                  </a:cubicBezTo>
                  <a:cubicBezTo>
                    <a:pt x="1941" y="330"/>
                    <a:pt x="1950" y="330"/>
                    <a:pt x="1960" y="330"/>
                  </a:cubicBezTo>
                  <a:cubicBezTo>
                    <a:pt x="2042" y="330"/>
                    <a:pt x="2113" y="268"/>
                    <a:pt x="2122" y="182"/>
                  </a:cubicBezTo>
                  <a:cubicBezTo>
                    <a:pt x="2131" y="89"/>
                    <a:pt x="2060" y="7"/>
                    <a:pt x="1965" y="2"/>
                  </a:cubicBezTo>
                  <a:lnTo>
                    <a:pt x="1954" y="2"/>
                  </a:lnTo>
                  <a:cubicBezTo>
                    <a:pt x="1936" y="1"/>
                    <a:pt x="1919" y="0"/>
                    <a:pt x="19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8" name="Google Shape;8158;p17"/>
            <p:cNvSpPr/>
            <p:nvPr/>
          </p:nvSpPr>
          <p:spPr>
            <a:xfrm>
              <a:off x="7135609" y="2067906"/>
              <a:ext cx="50598" cy="48190"/>
            </a:xfrm>
            <a:custGeom>
              <a:avLst/>
              <a:gdLst/>
              <a:ahLst/>
              <a:cxnLst/>
              <a:rect l="l" t="t" r="r" b="b"/>
              <a:pathLst>
                <a:path w="1741" h="1658" extrusionOk="0">
                  <a:moveTo>
                    <a:pt x="640" y="0"/>
                  </a:moveTo>
                  <a:cubicBezTo>
                    <a:pt x="590" y="0"/>
                    <a:pt x="540" y="7"/>
                    <a:pt x="491" y="19"/>
                  </a:cubicBezTo>
                  <a:cubicBezTo>
                    <a:pt x="400" y="40"/>
                    <a:pt x="313" y="76"/>
                    <a:pt x="233" y="127"/>
                  </a:cubicBezTo>
                  <a:cubicBezTo>
                    <a:pt x="153" y="174"/>
                    <a:pt x="88" y="244"/>
                    <a:pt x="45" y="328"/>
                  </a:cubicBezTo>
                  <a:cubicBezTo>
                    <a:pt x="10" y="402"/>
                    <a:pt x="1" y="492"/>
                    <a:pt x="43" y="565"/>
                  </a:cubicBezTo>
                  <a:cubicBezTo>
                    <a:pt x="84" y="628"/>
                    <a:pt x="154" y="667"/>
                    <a:pt x="228" y="667"/>
                  </a:cubicBezTo>
                  <a:cubicBezTo>
                    <a:pt x="237" y="667"/>
                    <a:pt x="246" y="666"/>
                    <a:pt x="256" y="665"/>
                  </a:cubicBezTo>
                  <a:cubicBezTo>
                    <a:pt x="344" y="651"/>
                    <a:pt x="430" y="616"/>
                    <a:pt x="515" y="592"/>
                  </a:cubicBezTo>
                  <a:cubicBezTo>
                    <a:pt x="583" y="573"/>
                    <a:pt x="650" y="556"/>
                    <a:pt x="718" y="540"/>
                  </a:cubicBezTo>
                  <a:lnTo>
                    <a:pt x="792" y="525"/>
                  </a:lnTo>
                  <a:lnTo>
                    <a:pt x="792" y="525"/>
                  </a:lnTo>
                  <a:cubicBezTo>
                    <a:pt x="791" y="533"/>
                    <a:pt x="791" y="541"/>
                    <a:pt x="789" y="551"/>
                  </a:cubicBezTo>
                  <a:cubicBezTo>
                    <a:pt x="784" y="568"/>
                    <a:pt x="780" y="587"/>
                    <a:pt x="773" y="605"/>
                  </a:cubicBezTo>
                  <a:cubicBezTo>
                    <a:pt x="761" y="639"/>
                    <a:pt x="746" y="673"/>
                    <a:pt x="730" y="706"/>
                  </a:cubicBezTo>
                  <a:cubicBezTo>
                    <a:pt x="705" y="755"/>
                    <a:pt x="678" y="803"/>
                    <a:pt x="648" y="847"/>
                  </a:cubicBezTo>
                  <a:cubicBezTo>
                    <a:pt x="599" y="916"/>
                    <a:pt x="547" y="983"/>
                    <a:pt x="493" y="1045"/>
                  </a:cubicBezTo>
                  <a:cubicBezTo>
                    <a:pt x="463" y="1076"/>
                    <a:pt x="431" y="1108"/>
                    <a:pt x="403" y="1141"/>
                  </a:cubicBezTo>
                  <a:cubicBezTo>
                    <a:pt x="354" y="1200"/>
                    <a:pt x="322" y="1265"/>
                    <a:pt x="335" y="1344"/>
                  </a:cubicBezTo>
                  <a:cubicBezTo>
                    <a:pt x="358" y="1518"/>
                    <a:pt x="563" y="1581"/>
                    <a:pt x="710" y="1611"/>
                  </a:cubicBezTo>
                  <a:cubicBezTo>
                    <a:pt x="874" y="1642"/>
                    <a:pt x="1040" y="1658"/>
                    <a:pt x="1208" y="1658"/>
                  </a:cubicBezTo>
                  <a:cubicBezTo>
                    <a:pt x="1224" y="1658"/>
                    <a:pt x="1239" y="1658"/>
                    <a:pt x="1254" y="1657"/>
                  </a:cubicBezTo>
                  <a:cubicBezTo>
                    <a:pt x="1368" y="1657"/>
                    <a:pt x="1484" y="1653"/>
                    <a:pt x="1596" y="1651"/>
                  </a:cubicBezTo>
                  <a:cubicBezTo>
                    <a:pt x="1677" y="1646"/>
                    <a:pt x="1740" y="1580"/>
                    <a:pt x="1739" y="1499"/>
                  </a:cubicBezTo>
                  <a:cubicBezTo>
                    <a:pt x="1739" y="1420"/>
                    <a:pt x="1674" y="1353"/>
                    <a:pt x="1593" y="1352"/>
                  </a:cubicBezTo>
                  <a:cubicBezTo>
                    <a:pt x="1421" y="1352"/>
                    <a:pt x="1248" y="1350"/>
                    <a:pt x="1076" y="1341"/>
                  </a:cubicBezTo>
                  <a:cubicBezTo>
                    <a:pt x="995" y="1336"/>
                    <a:pt x="912" y="1326"/>
                    <a:pt x="832" y="1312"/>
                  </a:cubicBezTo>
                  <a:cubicBezTo>
                    <a:pt x="791" y="1304"/>
                    <a:pt x="749" y="1295"/>
                    <a:pt x="710" y="1282"/>
                  </a:cubicBezTo>
                  <a:cubicBezTo>
                    <a:pt x="748" y="1238"/>
                    <a:pt x="784" y="1192"/>
                    <a:pt x="819" y="1146"/>
                  </a:cubicBezTo>
                  <a:cubicBezTo>
                    <a:pt x="924" y="1008"/>
                    <a:pt x="1022" y="861"/>
                    <a:pt x="1076" y="696"/>
                  </a:cubicBezTo>
                  <a:cubicBezTo>
                    <a:pt x="1107" y="606"/>
                    <a:pt x="1126" y="502"/>
                    <a:pt x="1110" y="405"/>
                  </a:cubicBezTo>
                  <a:cubicBezTo>
                    <a:pt x="1096" y="315"/>
                    <a:pt x="1058" y="229"/>
                    <a:pt x="1001" y="157"/>
                  </a:cubicBezTo>
                  <a:cubicBezTo>
                    <a:pt x="912" y="48"/>
                    <a:pt x="77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59" name="Google Shape;8159;p17"/>
            <p:cNvSpPr/>
            <p:nvPr/>
          </p:nvSpPr>
          <p:spPr>
            <a:xfrm>
              <a:off x="7198968" y="2114437"/>
              <a:ext cx="34265" cy="17468"/>
            </a:xfrm>
            <a:custGeom>
              <a:avLst/>
              <a:gdLst/>
              <a:ahLst/>
              <a:cxnLst/>
              <a:rect l="l" t="t" r="r" b="b"/>
              <a:pathLst>
                <a:path w="1179" h="601" extrusionOk="0">
                  <a:moveTo>
                    <a:pt x="169" y="1"/>
                  </a:moveTo>
                  <a:cubicBezTo>
                    <a:pt x="167" y="1"/>
                    <a:pt x="165" y="1"/>
                    <a:pt x="163" y="1"/>
                  </a:cubicBezTo>
                  <a:cubicBezTo>
                    <a:pt x="75" y="3"/>
                    <a:pt x="4" y="77"/>
                    <a:pt x="4" y="166"/>
                  </a:cubicBezTo>
                  <a:cubicBezTo>
                    <a:pt x="0" y="313"/>
                    <a:pt x="133" y="392"/>
                    <a:pt x="255" y="441"/>
                  </a:cubicBezTo>
                  <a:cubicBezTo>
                    <a:pt x="342" y="476"/>
                    <a:pt x="433" y="504"/>
                    <a:pt x="524" y="525"/>
                  </a:cubicBezTo>
                  <a:cubicBezTo>
                    <a:pt x="600" y="542"/>
                    <a:pt x="676" y="557"/>
                    <a:pt x="754" y="571"/>
                  </a:cubicBezTo>
                  <a:cubicBezTo>
                    <a:pt x="835" y="585"/>
                    <a:pt x="915" y="593"/>
                    <a:pt x="996" y="599"/>
                  </a:cubicBezTo>
                  <a:cubicBezTo>
                    <a:pt x="1002" y="601"/>
                    <a:pt x="1007" y="601"/>
                    <a:pt x="1012" y="601"/>
                  </a:cubicBezTo>
                  <a:cubicBezTo>
                    <a:pt x="1013" y="601"/>
                    <a:pt x="1014" y="601"/>
                    <a:pt x="1015" y="601"/>
                  </a:cubicBezTo>
                  <a:cubicBezTo>
                    <a:pt x="1098" y="601"/>
                    <a:pt x="1167" y="538"/>
                    <a:pt x="1173" y="455"/>
                  </a:cubicBezTo>
                  <a:cubicBezTo>
                    <a:pt x="1178" y="371"/>
                    <a:pt x="1118" y="299"/>
                    <a:pt x="1034" y="287"/>
                  </a:cubicBezTo>
                  <a:cubicBezTo>
                    <a:pt x="964" y="283"/>
                    <a:pt x="896" y="275"/>
                    <a:pt x="825" y="267"/>
                  </a:cubicBezTo>
                  <a:cubicBezTo>
                    <a:pt x="790" y="261"/>
                    <a:pt x="754" y="254"/>
                    <a:pt x="719" y="246"/>
                  </a:cubicBezTo>
                  <a:cubicBezTo>
                    <a:pt x="637" y="227"/>
                    <a:pt x="554" y="207"/>
                    <a:pt x="472" y="183"/>
                  </a:cubicBezTo>
                  <a:cubicBezTo>
                    <a:pt x="431" y="167"/>
                    <a:pt x="390" y="151"/>
                    <a:pt x="350" y="134"/>
                  </a:cubicBezTo>
                  <a:cubicBezTo>
                    <a:pt x="341" y="129"/>
                    <a:pt x="331" y="123"/>
                    <a:pt x="322" y="118"/>
                  </a:cubicBezTo>
                  <a:cubicBezTo>
                    <a:pt x="314" y="91"/>
                    <a:pt x="300" y="67"/>
                    <a:pt x="281" y="48"/>
                  </a:cubicBezTo>
                  <a:cubicBezTo>
                    <a:pt x="250" y="18"/>
                    <a:pt x="211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0" name="Google Shape;8160;p17"/>
            <p:cNvSpPr/>
            <p:nvPr/>
          </p:nvSpPr>
          <p:spPr>
            <a:xfrm>
              <a:off x="7194812" y="2138415"/>
              <a:ext cx="44349" cy="14533"/>
            </a:xfrm>
            <a:custGeom>
              <a:avLst/>
              <a:gdLst/>
              <a:ahLst/>
              <a:cxnLst/>
              <a:rect l="l" t="t" r="r" b="b"/>
              <a:pathLst>
                <a:path w="1526" h="500" extrusionOk="0">
                  <a:moveTo>
                    <a:pt x="1360" y="1"/>
                  </a:moveTo>
                  <a:cubicBezTo>
                    <a:pt x="1354" y="1"/>
                    <a:pt x="1347" y="1"/>
                    <a:pt x="1340" y="2"/>
                  </a:cubicBezTo>
                  <a:cubicBezTo>
                    <a:pt x="1191" y="31"/>
                    <a:pt x="1041" y="56"/>
                    <a:pt x="892" y="85"/>
                  </a:cubicBezTo>
                  <a:cubicBezTo>
                    <a:pt x="704" y="118"/>
                    <a:pt x="517" y="154"/>
                    <a:pt x="329" y="172"/>
                  </a:cubicBezTo>
                  <a:cubicBezTo>
                    <a:pt x="306" y="173"/>
                    <a:pt x="284" y="173"/>
                    <a:pt x="262" y="173"/>
                  </a:cubicBezTo>
                  <a:cubicBezTo>
                    <a:pt x="242" y="159"/>
                    <a:pt x="216" y="149"/>
                    <a:pt x="191" y="146"/>
                  </a:cubicBezTo>
                  <a:cubicBezTo>
                    <a:pt x="185" y="146"/>
                    <a:pt x="180" y="145"/>
                    <a:pt x="174" y="145"/>
                  </a:cubicBezTo>
                  <a:cubicBezTo>
                    <a:pt x="93" y="145"/>
                    <a:pt x="12" y="206"/>
                    <a:pt x="7" y="290"/>
                  </a:cubicBezTo>
                  <a:cubicBezTo>
                    <a:pt x="1" y="354"/>
                    <a:pt x="28" y="417"/>
                    <a:pt x="80" y="455"/>
                  </a:cubicBezTo>
                  <a:cubicBezTo>
                    <a:pt x="128" y="491"/>
                    <a:pt x="189" y="499"/>
                    <a:pt x="250" y="499"/>
                  </a:cubicBezTo>
                  <a:cubicBezTo>
                    <a:pt x="269" y="499"/>
                    <a:pt x="286" y="498"/>
                    <a:pt x="303" y="498"/>
                  </a:cubicBezTo>
                  <a:cubicBezTo>
                    <a:pt x="447" y="491"/>
                    <a:pt x="590" y="460"/>
                    <a:pt x="731" y="433"/>
                  </a:cubicBezTo>
                  <a:cubicBezTo>
                    <a:pt x="876" y="403"/>
                    <a:pt x="1020" y="374"/>
                    <a:pt x="1164" y="344"/>
                  </a:cubicBezTo>
                  <a:lnTo>
                    <a:pt x="1164" y="344"/>
                  </a:lnTo>
                  <a:lnTo>
                    <a:pt x="1144" y="347"/>
                  </a:lnTo>
                  <a:lnTo>
                    <a:pt x="1144" y="347"/>
                  </a:lnTo>
                  <a:lnTo>
                    <a:pt x="1299" y="316"/>
                  </a:lnTo>
                  <a:lnTo>
                    <a:pt x="1278" y="319"/>
                  </a:lnTo>
                  <a:cubicBezTo>
                    <a:pt x="1321" y="311"/>
                    <a:pt x="1362" y="301"/>
                    <a:pt x="1404" y="292"/>
                  </a:cubicBezTo>
                  <a:cubicBezTo>
                    <a:pt x="1481" y="275"/>
                    <a:pt x="1525" y="183"/>
                    <a:pt x="1505" y="108"/>
                  </a:cubicBezTo>
                  <a:cubicBezTo>
                    <a:pt x="1486" y="44"/>
                    <a:pt x="142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1" name="Google Shape;8161;p17"/>
            <p:cNvSpPr/>
            <p:nvPr/>
          </p:nvSpPr>
          <p:spPr>
            <a:xfrm>
              <a:off x="7270726" y="2062268"/>
              <a:ext cx="93436" cy="104837"/>
            </a:xfrm>
            <a:custGeom>
              <a:avLst/>
              <a:gdLst/>
              <a:ahLst/>
              <a:cxnLst/>
              <a:rect l="l" t="t" r="r" b="b"/>
              <a:pathLst>
                <a:path w="3215" h="3607" extrusionOk="0">
                  <a:moveTo>
                    <a:pt x="2063" y="0"/>
                  </a:moveTo>
                  <a:cubicBezTo>
                    <a:pt x="1960" y="0"/>
                    <a:pt x="1859" y="13"/>
                    <a:pt x="1760" y="39"/>
                  </a:cubicBezTo>
                  <a:cubicBezTo>
                    <a:pt x="1658" y="67"/>
                    <a:pt x="1560" y="107"/>
                    <a:pt x="1468" y="158"/>
                  </a:cubicBezTo>
                  <a:cubicBezTo>
                    <a:pt x="1272" y="262"/>
                    <a:pt x="1082" y="384"/>
                    <a:pt x="925" y="542"/>
                  </a:cubicBezTo>
                  <a:cubicBezTo>
                    <a:pt x="845" y="626"/>
                    <a:pt x="770" y="713"/>
                    <a:pt x="701" y="805"/>
                  </a:cubicBezTo>
                  <a:cubicBezTo>
                    <a:pt x="634" y="892"/>
                    <a:pt x="568" y="979"/>
                    <a:pt x="506" y="1069"/>
                  </a:cubicBezTo>
                  <a:cubicBezTo>
                    <a:pt x="352" y="1291"/>
                    <a:pt x="202" y="1514"/>
                    <a:pt x="53" y="1739"/>
                  </a:cubicBezTo>
                  <a:cubicBezTo>
                    <a:pt x="50" y="1744"/>
                    <a:pt x="47" y="1748"/>
                    <a:pt x="44" y="1753"/>
                  </a:cubicBezTo>
                  <a:cubicBezTo>
                    <a:pt x="1" y="1817"/>
                    <a:pt x="7" y="1900"/>
                    <a:pt x="69" y="1949"/>
                  </a:cubicBezTo>
                  <a:cubicBezTo>
                    <a:pt x="93" y="1967"/>
                    <a:pt x="124" y="1977"/>
                    <a:pt x="155" y="1977"/>
                  </a:cubicBezTo>
                  <a:cubicBezTo>
                    <a:pt x="198" y="1977"/>
                    <a:pt x="241" y="1959"/>
                    <a:pt x="265" y="1923"/>
                  </a:cubicBezTo>
                  <a:cubicBezTo>
                    <a:pt x="360" y="1782"/>
                    <a:pt x="457" y="1642"/>
                    <a:pt x="553" y="1503"/>
                  </a:cubicBezTo>
                  <a:cubicBezTo>
                    <a:pt x="708" y="1278"/>
                    <a:pt x="862" y="1050"/>
                    <a:pt x="1041" y="841"/>
                  </a:cubicBezTo>
                  <a:cubicBezTo>
                    <a:pt x="1085" y="792"/>
                    <a:pt x="1131" y="745"/>
                    <a:pt x="1179" y="701"/>
                  </a:cubicBezTo>
                  <a:lnTo>
                    <a:pt x="1179" y="701"/>
                  </a:lnTo>
                  <a:lnTo>
                    <a:pt x="1177" y="704"/>
                  </a:lnTo>
                  <a:lnTo>
                    <a:pt x="1180" y="701"/>
                  </a:lnTo>
                  <a:cubicBezTo>
                    <a:pt x="1234" y="655"/>
                    <a:pt x="1291" y="610"/>
                    <a:pt x="1348" y="571"/>
                  </a:cubicBezTo>
                  <a:cubicBezTo>
                    <a:pt x="1435" y="514"/>
                    <a:pt x="1524" y="461"/>
                    <a:pt x="1616" y="414"/>
                  </a:cubicBezTo>
                  <a:cubicBezTo>
                    <a:pt x="1665" y="389"/>
                    <a:pt x="1715" y="366"/>
                    <a:pt x="1766" y="347"/>
                  </a:cubicBezTo>
                  <a:cubicBezTo>
                    <a:pt x="1796" y="338"/>
                    <a:pt x="1828" y="330"/>
                    <a:pt x="1858" y="322"/>
                  </a:cubicBezTo>
                  <a:cubicBezTo>
                    <a:pt x="1905" y="313"/>
                    <a:pt x="1953" y="305"/>
                    <a:pt x="2000" y="302"/>
                  </a:cubicBezTo>
                  <a:cubicBezTo>
                    <a:pt x="2020" y="300"/>
                    <a:pt x="2040" y="299"/>
                    <a:pt x="2060" y="299"/>
                  </a:cubicBezTo>
                  <a:cubicBezTo>
                    <a:pt x="2079" y="299"/>
                    <a:pt x="2099" y="300"/>
                    <a:pt x="2119" y="302"/>
                  </a:cubicBezTo>
                  <a:cubicBezTo>
                    <a:pt x="2149" y="303"/>
                    <a:pt x="2176" y="305"/>
                    <a:pt x="2204" y="313"/>
                  </a:cubicBezTo>
                  <a:cubicBezTo>
                    <a:pt x="2234" y="319"/>
                    <a:pt x="2261" y="327"/>
                    <a:pt x="2290" y="336"/>
                  </a:cubicBezTo>
                  <a:cubicBezTo>
                    <a:pt x="2325" y="349"/>
                    <a:pt x="2358" y="362"/>
                    <a:pt x="2393" y="379"/>
                  </a:cubicBezTo>
                  <a:cubicBezTo>
                    <a:pt x="2429" y="397"/>
                    <a:pt x="2464" y="417"/>
                    <a:pt x="2497" y="438"/>
                  </a:cubicBezTo>
                  <a:cubicBezTo>
                    <a:pt x="2531" y="461"/>
                    <a:pt x="2562" y="485"/>
                    <a:pt x="2592" y="511"/>
                  </a:cubicBezTo>
                  <a:cubicBezTo>
                    <a:pt x="2619" y="536"/>
                    <a:pt x="2646" y="561"/>
                    <a:pt x="2671" y="590"/>
                  </a:cubicBezTo>
                  <a:cubicBezTo>
                    <a:pt x="2695" y="617"/>
                    <a:pt x="2717" y="645"/>
                    <a:pt x="2739" y="675"/>
                  </a:cubicBezTo>
                  <a:cubicBezTo>
                    <a:pt x="2762" y="710"/>
                    <a:pt x="2784" y="746"/>
                    <a:pt x="2803" y="783"/>
                  </a:cubicBezTo>
                  <a:cubicBezTo>
                    <a:pt x="2820" y="818"/>
                    <a:pt x="2834" y="851"/>
                    <a:pt x="2849" y="886"/>
                  </a:cubicBezTo>
                  <a:cubicBezTo>
                    <a:pt x="2863" y="927"/>
                    <a:pt x="2874" y="968"/>
                    <a:pt x="2884" y="1011"/>
                  </a:cubicBezTo>
                  <a:cubicBezTo>
                    <a:pt x="2893" y="1057"/>
                    <a:pt x="2899" y="1104"/>
                    <a:pt x="2904" y="1152"/>
                  </a:cubicBezTo>
                  <a:cubicBezTo>
                    <a:pt x="2906" y="1193"/>
                    <a:pt x="2906" y="1232"/>
                    <a:pt x="2904" y="1272"/>
                  </a:cubicBezTo>
                  <a:cubicBezTo>
                    <a:pt x="2899" y="1326"/>
                    <a:pt x="2893" y="1378"/>
                    <a:pt x="2884" y="1430"/>
                  </a:cubicBezTo>
                  <a:cubicBezTo>
                    <a:pt x="2869" y="1494"/>
                    <a:pt x="2852" y="1557"/>
                    <a:pt x="2831" y="1619"/>
                  </a:cubicBezTo>
                  <a:cubicBezTo>
                    <a:pt x="2804" y="1696"/>
                    <a:pt x="2773" y="1772"/>
                    <a:pt x="2736" y="1847"/>
                  </a:cubicBezTo>
                  <a:cubicBezTo>
                    <a:pt x="2686" y="1948"/>
                    <a:pt x="2629" y="2045"/>
                    <a:pt x="2567" y="2138"/>
                  </a:cubicBezTo>
                  <a:lnTo>
                    <a:pt x="2567" y="2138"/>
                  </a:lnTo>
                  <a:cubicBezTo>
                    <a:pt x="2467" y="2285"/>
                    <a:pt x="2359" y="2426"/>
                    <a:pt x="2241" y="2559"/>
                  </a:cubicBezTo>
                  <a:cubicBezTo>
                    <a:pt x="2241" y="2558"/>
                    <a:pt x="2242" y="2558"/>
                    <a:pt x="2242" y="2557"/>
                  </a:cubicBezTo>
                  <a:lnTo>
                    <a:pt x="2242" y="2557"/>
                  </a:lnTo>
                  <a:cubicBezTo>
                    <a:pt x="2141" y="2673"/>
                    <a:pt x="2032" y="2784"/>
                    <a:pt x="1918" y="2888"/>
                  </a:cubicBezTo>
                  <a:cubicBezTo>
                    <a:pt x="1832" y="2963"/>
                    <a:pt x="1744" y="3032"/>
                    <a:pt x="1650" y="3096"/>
                  </a:cubicBezTo>
                  <a:cubicBezTo>
                    <a:pt x="1604" y="3127"/>
                    <a:pt x="1557" y="3157"/>
                    <a:pt x="1505" y="3183"/>
                  </a:cubicBezTo>
                  <a:cubicBezTo>
                    <a:pt x="1453" y="3208"/>
                    <a:pt x="1400" y="3232"/>
                    <a:pt x="1346" y="3252"/>
                  </a:cubicBezTo>
                  <a:cubicBezTo>
                    <a:pt x="1313" y="3263"/>
                    <a:pt x="1282" y="3273"/>
                    <a:pt x="1247" y="3281"/>
                  </a:cubicBezTo>
                  <a:cubicBezTo>
                    <a:pt x="1220" y="3286"/>
                    <a:pt x="1193" y="3290"/>
                    <a:pt x="1166" y="3293"/>
                  </a:cubicBezTo>
                  <a:cubicBezTo>
                    <a:pt x="1137" y="3297"/>
                    <a:pt x="1109" y="3297"/>
                    <a:pt x="1081" y="3297"/>
                  </a:cubicBezTo>
                  <a:cubicBezTo>
                    <a:pt x="1063" y="3295"/>
                    <a:pt x="1043" y="3293"/>
                    <a:pt x="1027" y="3290"/>
                  </a:cubicBezTo>
                  <a:cubicBezTo>
                    <a:pt x="1011" y="3287"/>
                    <a:pt x="998" y="3286"/>
                    <a:pt x="981" y="3278"/>
                  </a:cubicBezTo>
                  <a:cubicBezTo>
                    <a:pt x="963" y="3271"/>
                    <a:pt x="948" y="3267"/>
                    <a:pt x="929" y="3255"/>
                  </a:cubicBezTo>
                  <a:cubicBezTo>
                    <a:pt x="908" y="3246"/>
                    <a:pt x="891" y="3235"/>
                    <a:pt x="872" y="3222"/>
                  </a:cubicBezTo>
                  <a:cubicBezTo>
                    <a:pt x="864" y="3217"/>
                    <a:pt x="856" y="3211"/>
                    <a:pt x="848" y="3205"/>
                  </a:cubicBezTo>
                  <a:cubicBezTo>
                    <a:pt x="835" y="3194"/>
                    <a:pt x="824" y="3183"/>
                    <a:pt x="813" y="3172"/>
                  </a:cubicBezTo>
                  <a:cubicBezTo>
                    <a:pt x="797" y="3153"/>
                    <a:pt x="783" y="3134"/>
                    <a:pt x="769" y="3113"/>
                  </a:cubicBezTo>
                  <a:cubicBezTo>
                    <a:pt x="762" y="3102"/>
                    <a:pt x="754" y="3091"/>
                    <a:pt x="748" y="3080"/>
                  </a:cubicBezTo>
                  <a:cubicBezTo>
                    <a:pt x="732" y="3046"/>
                    <a:pt x="718" y="3013"/>
                    <a:pt x="705" y="2978"/>
                  </a:cubicBezTo>
                  <a:cubicBezTo>
                    <a:pt x="696" y="2950"/>
                    <a:pt x="688" y="2921"/>
                    <a:pt x="680" y="2891"/>
                  </a:cubicBezTo>
                  <a:cubicBezTo>
                    <a:pt x="671" y="2841"/>
                    <a:pt x="663" y="2792"/>
                    <a:pt x="658" y="2743"/>
                  </a:cubicBezTo>
                  <a:cubicBezTo>
                    <a:pt x="655" y="2693"/>
                    <a:pt x="653" y="2646"/>
                    <a:pt x="656" y="2597"/>
                  </a:cubicBezTo>
                  <a:cubicBezTo>
                    <a:pt x="658" y="2565"/>
                    <a:pt x="661" y="2534"/>
                    <a:pt x="667" y="2500"/>
                  </a:cubicBezTo>
                  <a:cubicBezTo>
                    <a:pt x="671" y="2480"/>
                    <a:pt x="675" y="2459"/>
                    <a:pt x="682" y="2437"/>
                  </a:cubicBezTo>
                  <a:cubicBezTo>
                    <a:pt x="720" y="2429"/>
                    <a:pt x="754" y="2409"/>
                    <a:pt x="778" y="2378"/>
                  </a:cubicBezTo>
                  <a:cubicBezTo>
                    <a:pt x="805" y="2344"/>
                    <a:pt x="816" y="2299"/>
                    <a:pt x="810" y="2255"/>
                  </a:cubicBezTo>
                  <a:cubicBezTo>
                    <a:pt x="803" y="2214"/>
                    <a:pt x="781" y="2176"/>
                    <a:pt x="748" y="2151"/>
                  </a:cubicBezTo>
                  <a:cubicBezTo>
                    <a:pt x="709" y="2115"/>
                    <a:pt x="660" y="2096"/>
                    <a:pt x="609" y="2096"/>
                  </a:cubicBezTo>
                  <a:cubicBezTo>
                    <a:pt x="601" y="2096"/>
                    <a:pt x="594" y="2096"/>
                    <a:pt x="587" y="2097"/>
                  </a:cubicBezTo>
                  <a:cubicBezTo>
                    <a:pt x="530" y="2106"/>
                    <a:pt x="477" y="2139"/>
                    <a:pt x="444" y="2187"/>
                  </a:cubicBezTo>
                  <a:cubicBezTo>
                    <a:pt x="414" y="2230"/>
                    <a:pt x="392" y="2277"/>
                    <a:pt x="379" y="2326"/>
                  </a:cubicBezTo>
                  <a:cubicBezTo>
                    <a:pt x="365" y="2377"/>
                    <a:pt x="354" y="2429"/>
                    <a:pt x="348" y="2481"/>
                  </a:cubicBezTo>
                  <a:cubicBezTo>
                    <a:pt x="335" y="2587"/>
                    <a:pt x="335" y="2695"/>
                    <a:pt x="348" y="2801"/>
                  </a:cubicBezTo>
                  <a:cubicBezTo>
                    <a:pt x="374" y="3012"/>
                    <a:pt x="439" y="3227"/>
                    <a:pt x="588" y="3385"/>
                  </a:cubicBezTo>
                  <a:cubicBezTo>
                    <a:pt x="720" y="3526"/>
                    <a:pt x="902" y="3605"/>
                    <a:pt x="1093" y="3607"/>
                  </a:cubicBezTo>
                  <a:cubicBezTo>
                    <a:pt x="1106" y="3607"/>
                    <a:pt x="1118" y="3605"/>
                    <a:pt x="1130" y="3605"/>
                  </a:cubicBezTo>
                  <a:cubicBezTo>
                    <a:pt x="1236" y="3601"/>
                    <a:pt x="1342" y="3580"/>
                    <a:pt x="1441" y="3544"/>
                  </a:cubicBezTo>
                  <a:cubicBezTo>
                    <a:pt x="1540" y="3509"/>
                    <a:pt x="1633" y="3464"/>
                    <a:pt x="1722" y="3411"/>
                  </a:cubicBezTo>
                  <a:cubicBezTo>
                    <a:pt x="1908" y="3293"/>
                    <a:pt x="2079" y="3156"/>
                    <a:pt x="2234" y="2999"/>
                  </a:cubicBezTo>
                  <a:cubicBezTo>
                    <a:pt x="2398" y="2836"/>
                    <a:pt x="2550" y="2662"/>
                    <a:pt x="2687" y="2477"/>
                  </a:cubicBezTo>
                  <a:cubicBezTo>
                    <a:pt x="2947" y="2127"/>
                    <a:pt x="3178" y="1720"/>
                    <a:pt x="3202" y="1275"/>
                  </a:cubicBezTo>
                  <a:cubicBezTo>
                    <a:pt x="3214" y="1061"/>
                    <a:pt x="3170" y="849"/>
                    <a:pt x="3077" y="656"/>
                  </a:cubicBezTo>
                  <a:cubicBezTo>
                    <a:pt x="2986" y="476"/>
                    <a:pt x="2852" y="319"/>
                    <a:pt x="2686" y="203"/>
                  </a:cubicBezTo>
                  <a:cubicBezTo>
                    <a:pt x="2515" y="83"/>
                    <a:pt x="2306" y="4"/>
                    <a:pt x="2097" y="1"/>
                  </a:cubicBezTo>
                  <a:cubicBezTo>
                    <a:pt x="2085" y="1"/>
                    <a:pt x="2074" y="0"/>
                    <a:pt x="20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2" name="Google Shape;8162;p17"/>
            <p:cNvSpPr/>
            <p:nvPr/>
          </p:nvSpPr>
          <p:spPr>
            <a:xfrm>
              <a:off x="6571191" y="2292569"/>
              <a:ext cx="83991" cy="192149"/>
            </a:xfrm>
            <a:custGeom>
              <a:avLst/>
              <a:gdLst/>
              <a:ahLst/>
              <a:cxnLst/>
              <a:rect l="l" t="t" r="r" b="b"/>
              <a:pathLst>
                <a:path w="2890" h="6611" extrusionOk="0">
                  <a:moveTo>
                    <a:pt x="1463" y="5565"/>
                  </a:moveTo>
                  <a:lnTo>
                    <a:pt x="1463" y="5565"/>
                  </a:lnTo>
                  <a:cubicBezTo>
                    <a:pt x="1463" y="5567"/>
                    <a:pt x="1462" y="5568"/>
                    <a:pt x="1462" y="5570"/>
                  </a:cubicBezTo>
                  <a:cubicBezTo>
                    <a:pt x="1462" y="5568"/>
                    <a:pt x="1463" y="5567"/>
                    <a:pt x="1463" y="5565"/>
                  </a:cubicBezTo>
                  <a:close/>
                  <a:moveTo>
                    <a:pt x="1791" y="3159"/>
                  </a:moveTo>
                  <a:lnTo>
                    <a:pt x="1791" y="3159"/>
                  </a:lnTo>
                  <a:cubicBezTo>
                    <a:pt x="1766" y="3473"/>
                    <a:pt x="1739" y="3785"/>
                    <a:pt x="1707" y="4098"/>
                  </a:cubicBezTo>
                  <a:cubicBezTo>
                    <a:pt x="1690" y="4277"/>
                    <a:pt x="1671" y="4454"/>
                    <a:pt x="1650" y="4632"/>
                  </a:cubicBezTo>
                  <a:cubicBezTo>
                    <a:pt x="1644" y="4696"/>
                    <a:pt x="1634" y="4761"/>
                    <a:pt x="1625" y="4826"/>
                  </a:cubicBezTo>
                  <a:cubicBezTo>
                    <a:pt x="1611" y="4912"/>
                    <a:pt x="1601" y="5000"/>
                    <a:pt x="1585" y="5086"/>
                  </a:cubicBezTo>
                  <a:lnTo>
                    <a:pt x="1585" y="5086"/>
                  </a:lnTo>
                  <a:cubicBezTo>
                    <a:pt x="1585" y="5086"/>
                    <a:pt x="1585" y="5086"/>
                    <a:pt x="1585" y="5086"/>
                  </a:cubicBezTo>
                  <a:lnTo>
                    <a:pt x="1585" y="5086"/>
                  </a:lnTo>
                  <a:cubicBezTo>
                    <a:pt x="1555" y="5249"/>
                    <a:pt x="1515" y="5408"/>
                    <a:pt x="1463" y="5565"/>
                  </a:cubicBezTo>
                  <a:lnTo>
                    <a:pt x="1463" y="5565"/>
                  </a:lnTo>
                  <a:cubicBezTo>
                    <a:pt x="1464" y="5563"/>
                    <a:pt x="1465" y="5561"/>
                    <a:pt x="1466" y="5559"/>
                  </a:cubicBezTo>
                  <a:lnTo>
                    <a:pt x="1466" y="5559"/>
                  </a:lnTo>
                  <a:cubicBezTo>
                    <a:pt x="1427" y="5675"/>
                    <a:pt x="1382" y="5789"/>
                    <a:pt x="1329" y="5899"/>
                  </a:cubicBezTo>
                  <a:lnTo>
                    <a:pt x="1329" y="5896"/>
                  </a:lnTo>
                  <a:cubicBezTo>
                    <a:pt x="1305" y="5944"/>
                    <a:pt x="1278" y="5990"/>
                    <a:pt x="1250" y="6034"/>
                  </a:cubicBezTo>
                  <a:cubicBezTo>
                    <a:pt x="1235" y="6058"/>
                    <a:pt x="1218" y="6080"/>
                    <a:pt x="1201" y="6101"/>
                  </a:cubicBezTo>
                  <a:cubicBezTo>
                    <a:pt x="1175" y="6129"/>
                    <a:pt x="1148" y="6154"/>
                    <a:pt x="1121" y="6180"/>
                  </a:cubicBezTo>
                  <a:cubicBezTo>
                    <a:pt x="1102" y="6196"/>
                    <a:pt x="1082" y="6211"/>
                    <a:pt x="1061" y="6227"/>
                  </a:cubicBezTo>
                  <a:cubicBezTo>
                    <a:pt x="1030" y="6248"/>
                    <a:pt x="998" y="6267"/>
                    <a:pt x="965" y="6287"/>
                  </a:cubicBezTo>
                  <a:lnTo>
                    <a:pt x="954" y="6292"/>
                  </a:lnTo>
                  <a:cubicBezTo>
                    <a:pt x="944" y="6295"/>
                    <a:pt x="935" y="6298"/>
                    <a:pt x="925" y="6300"/>
                  </a:cubicBezTo>
                  <a:cubicBezTo>
                    <a:pt x="914" y="6302"/>
                    <a:pt x="901" y="6305"/>
                    <a:pt x="889" y="6305"/>
                  </a:cubicBezTo>
                  <a:cubicBezTo>
                    <a:pt x="886" y="6305"/>
                    <a:pt x="883" y="6305"/>
                    <a:pt x="880" y="6305"/>
                  </a:cubicBezTo>
                  <a:cubicBezTo>
                    <a:pt x="874" y="6305"/>
                    <a:pt x="867" y="6304"/>
                    <a:pt x="862" y="6303"/>
                  </a:cubicBezTo>
                  <a:cubicBezTo>
                    <a:pt x="843" y="6303"/>
                    <a:pt x="827" y="6302"/>
                    <a:pt x="810" y="6297"/>
                  </a:cubicBezTo>
                  <a:cubicBezTo>
                    <a:pt x="792" y="6294"/>
                    <a:pt x="775" y="6289"/>
                    <a:pt x="757" y="6283"/>
                  </a:cubicBezTo>
                  <a:cubicBezTo>
                    <a:pt x="735" y="6276"/>
                    <a:pt x="713" y="6268"/>
                    <a:pt x="694" y="6257"/>
                  </a:cubicBezTo>
                  <a:cubicBezTo>
                    <a:pt x="673" y="6246"/>
                    <a:pt x="651" y="6234"/>
                    <a:pt x="634" y="6222"/>
                  </a:cubicBezTo>
                  <a:cubicBezTo>
                    <a:pt x="618" y="6210"/>
                    <a:pt x="602" y="6197"/>
                    <a:pt x="586" y="6184"/>
                  </a:cubicBezTo>
                  <a:cubicBezTo>
                    <a:pt x="567" y="6169"/>
                    <a:pt x="550" y="6151"/>
                    <a:pt x="534" y="6132"/>
                  </a:cubicBezTo>
                  <a:cubicBezTo>
                    <a:pt x="515" y="6110"/>
                    <a:pt x="496" y="6089"/>
                    <a:pt x="480" y="6064"/>
                  </a:cubicBezTo>
                  <a:cubicBezTo>
                    <a:pt x="463" y="6039"/>
                    <a:pt x="449" y="6013"/>
                    <a:pt x="434" y="5987"/>
                  </a:cubicBezTo>
                  <a:cubicBezTo>
                    <a:pt x="419" y="5953"/>
                    <a:pt x="404" y="5918"/>
                    <a:pt x="390" y="5884"/>
                  </a:cubicBezTo>
                  <a:cubicBezTo>
                    <a:pt x="373" y="5833"/>
                    <a:pt x="358" y="5779"/>
                    <a:pt x="346" y="5725"/>
                  </a:cubicBezTo>
                  <a:cubicBezTo>
                    <a:pt x="333" y="5657"/>
                    <a:pt x="324" y="5588"/>
                    <a:pt x="317" y="5518"/>
                  </a:cubicBezTo>
                  <a:cubicBezTo>
                    <a:pt x="314" y="5458"/>
                    <a:pt x="312" y="5395"/>
                    <a:pt x="317" y="5336"/>
                  </a:cubicBezTo>
                  <a:cubicBezTo>
                    <a:pt x="322" y="5279"/>
                    <a:pt x="328" y="5220"/>
                    <a:pt x="339" y="5163"/>
                  </a:cubicBezTo>
                  <a:cubicBezTo>
                    <a:pt x="354" y="5087"/>
                    <a:pt x="373" y="5013"/>
                    <a:pt x="398" y="4940"/>
                  </a:cubicBezTo>
                  <a:cubicBezTo>
                    <a:pt x="422" y="4874"/>
                    <a:pt x="450" y="4807"/>
                    <a:pt x="480" y="4742"/>
                  </a:cubicBezTo>
                  <a:cubicBezTo>
                    <a:pt x="526" y="4651"/>
                    <a:pt x="577" y="4562"/>
                    <a:pt x="632" y="4476"/>
                  </a:cubicBezTo>
                  <a:cubicBezTo>
                    <a:pt x="753" y="4299"/>
                    <a:pt x="884" y="4130"/>
                    <a:pt x="1026" y="3968"/>
                  </a:cubicBezTo>
                  <a:lnTo>
                    <a:pt x="1026" y="3968"/>
                  </a:lnTo>
                  <a:lnTo>
                    <a:pt x="1025" y="3970"/>
                  </a:lnTo>
                  <a:cubicBezTo>
                    <a:pt x="1091" y="3894"/>
                    <a:pt x="1159" y="3816"/>
                    <a:pt x="1229" y="3742"/>
                  </a:cubicBezTo>
                  <a:cubicBezTo>
                    <a:pt x="1335" y="3629"/>
                    <a:pt x="1438" y="3516"/>
                    <a:pt x="1546" y="3406"/>
                  </a:cubicBezTo>
                  <a:cubicBezTo>
                    <a:pt x="1628" y="3324"/>
                    <a:pt x="1709" y="3242"/>
                    <a:pt x="1791" y="3159"/>
                  </a:cubicBezTo>
                  <a:close/>
                  <a:moveTo>
                    <a:pt x="749" y="1"/>
                  </a:moveTo>
                  <a:cubicBezTo>
                    <a:pt x="720" y="1"/>
                    <a:pt x="692" y="9"/>
                    <a:pt x="665" y="23"/>
                  </a:cubicBezTo>
                  <a:cubicBezTo>
                    <a:pt x="621" y="47"/>
                    <a:pt x="585" y="85"/>
                    <a:pt x="564" y="133"/>
                  </a:cubicBezTo>
                  <a:cubicBezTo>
                    <a:pt x="542" y="182"/>
                    <a:pt x="523" y="232"/>
                    <a:pt x="509" y="285"/>
                  </a:cubicBezTo>
                  <a:cubicBezTo>
                    <a:pt x="477" y="394"/>
                    <a:pt x="450" y="505"/>
                    <a:pt x="430" y="617"/>
                  </a:cubicBezTo>
                  <a:cubicBezTo>
                    <a:pt x="401" y="758"/>
                    <a:pt x="373" y="899"/>
                    <a:pt x="352" y="1041"/>
                  </a:cubicBezTo>
                  <a:cubicBezTo>
                    <a:pt x="319" y="1266"/>
                    <a:pt x="300" y="1499"/>
                    <a:pt x="316" y="1725"/>
                  </a:cubicBezTo>
                  <a:cubicBezTo>
                    <a:pt x="322" y="1834"/>
                    <a:pt x="338" y="1942"/>
                    <a:pt x="365" y="2048"/>
                  </a:cubicBezTo>
                  <a:cubicBezTo>
                    <a:pt x="387" y="2138"/>
                    <a:pt x="422" y="2225"/>
                    <a:pt x="471" y="2306"/>
                  </a:cubicBezTo>
                  <a:cubicBezTo>
                    <a:pt x="521" y="2388"/>
                    <a:pt x="596" y="2453"/>
                    <a:pt x="683" y="2493"/>
                  </a:cubicBezTo>
                  <a:cubicBezTo>
                    <a:pt x="747" y="2519"/>
                    <a:pt x="814" y="2532"/>
                    <a:pt x="881" y="2532"/>
                  </a:cubicBezTo>
                  <a:cubicBezTo>
                    <a:pt x="907" y="2532"/>
                    <a:pt x="934" y="2530"/>
                    <a:pt x="960" y="2526"/>
                  </a:cubicBezTo>
                  <a:cubicBezTo>
                    <a:pt x="1166" y="2494"/>
                    <a:pt x="1346" y="2376"/>
                    <a:pt x="1500" y="2240"/>
                  </a:cubicBezTo>
                  <a:cubicBezTo>
                    <a:pt x="1682" y="2077"/>
                    <a:pt x="1840" y="1888"/>
                    <a:pt x="1971" y="1682"/>
                  </a:cubicBezTo>
                  <a:lnTo>
                    <a:pt x="1971" y="1682"/>
                  </a:lnTo>
                  <a:cubicBezTo>
                    <a:pt x="1960" y="1758"/>
                    <a:pt x="1948" y="1834"/>
                    <a:pt x="1937" y="1910"/>
                  </a:cubicBezTo>
                  <a:cubicBezTo>
                    <a:pt x="1914" y="2046"/>
                    <a:pt x="1899" y="2183"/>
                    <a:pt x="1881" y="2319"/>
                  </a:cubicBezTo>
                  <a:cubicBezTo>
                    <a:pt x="1865" y="2442"/>
                    <a:pt x="1850" y="2566"/>
                    <a:pt x="1837" y="2689"/>
                  </a:cubicBezTo>
                  <a:cubicBezTo>
                    <a:pt x="1835" y="2702"/>
                    <a:pt x="1834" y="2715"/>
                    <a:pt x="1832" y="2727"/>
                  </a:cubicBezTo>
                  <a:lnTo>
                    <a:pt x="1725" y="2835"/>
                  </a:lnTo>
                  <a:cubicBezTo>
                    <a:pt x="1585" y="2974"/>
                    <a:pt x="1444" y="3113"/>
                    <a:pt x="1305" y="3254"/>
                  </a:cubicBezTo>
                  <a:cubicBezTo>
                    <a:pt x="1196" y="3364"/>
                    <a:pt x="1091" y="3476"/>
                    <a:pt x="987" y="3588"/>
                  </a:cubicBezTo>
                  <a:cubicBezTo>
                    <a:pt x="846" y="3737"/>
                    <a:pt x="710" y="3892"/>
                    <a:pt x="583" y="4054"/>
                  </a:cubicBezTo>
                  <a:cubicBezTo>
                    <a:pt x="449" y="4228"/>
                    <a:pt x="320" y="4407"/>
                    <a:pt x="222" y="4605"/>
                  </a:cubicBezTo>
                  <a:cubicBezTo>
                    <a:pt x="121" y="4801"/>
                    <a:pt x="54" y="5015"/>
                    <a:pt x="28" y="5233"/>
                  </a:cubicBezTo>
                  <a:cubicBezTo>
                    <a:pt x="1" y="5456"/>
                    <a:pt x="16" y="5683"/>
                    <a:pt x="77" y="5899"/>
                  </a:cubicBezTo>
                  <a:cubicBezTo>
                    <a:pt x="134" y="6097"/>
                    <a:pt x="233" y="6290"/>
                    <a:pt x="393" y="6423"/>
                  </a:cubicBezTo>
                  <a:lnTo>
                    <a:pt x="393" y="6425"/>
                  </a:lnTo>
                  <a:cubicBezTo>
                    <a:pt x="521" y="6531"/>
                    <a:pt x="691" y="6610"/>
                    <a:pt x="857" y="6610"/>
                  </a:cubicBezTo>
                  <a:cubicBezTo>
                    <a:pt x="879" y="6610"/>
                    <a:pt x="901" y="6609"/>
                    <a:pt x="924" y="6606"/>
                  </a:cubicBezTo>
                  <a:cubicBezTo>
                    <a:pt x="976" y="6601"/>
                    <a:pt x="1028" y="6587"/>
                    <a:pt x="1079" y="6566"/>
                  </a:cubicBezTo>
                  <a:cubicBezTo>
                    <a:pt x="1118" y="6547"/>
                    <a:pt x="1158" y="6523"/>
                    <a:pt x="1193" y="6496"/>
                  </a:cubicBezTo>
                  <a:cubicBezTo>
                    <a:pt x="1273" y="6442"/>
                    <a:pt x="1345" y="6378"/>
                    <a:pt x="1408" y="6303"/>
                  </a:cubicBezTo>
                  <a:cubicBezTo>
                    <a:pt x="1474" y="6219"/>
                    <a:pt x="1531" y="6127"/>
                    <a:pt x="1576" y="6031"/>
                  </a:cubicBezTo>
                  <a:cubicBezTo>
                    <a:pt x="1622" y="5936"/>
                    <a:pt x="1661" y="5839"/>
                    <a:pt x="1694" y="5741"/>
                  </a:cubicBezTo>
                  <a:cubicBezTo>
                    <a:pt x="1734" y="5629"/>
                    <a:pt x="1769" y="5515"/>
                    <a:pt x="1797" y="5399"/>
                  </a:cubicBezTo>
                  <a:cubicBezTo>
                    <a:pt x="1819" y="5303"/>
                    <a:pt x="1842" y="5208"/>
                    <a:pt x="1856" y="5110"/>
                  </a:cubicBezTo>
                  <a:cubicBezTo>
                    <a:pt x="1869" y="5018"/>
                    <a:pt x="1883" y="4926"/>
                    <a:pt x="1895" y="4833"/>
                  </a:cubicBezTo>
                  <a:cubicBezTo>
                    <a:pt x="1916" y="4692"/>
                    <a:pt x="1932" y="4551"/>
                    <a:pt x="1948" y="4408"/>
                  </a:cubicBezTo>
                  <a:cubicBezTo>
                    <a:pt x="1981" y="4077"/>
                    <a:pt x="2013" y="3747"/>
                    <a:pt x="2044" y="3416"/>
                  </a:cubicBezTo>
                  <a:cubicBezTo>
                    <a:pt x="2059" y="3265"/>
                    <a:pt x="2073" y="3115"/>
                    <a:pt x="2092" y="2965"/>
                  </a:cubicBezTo>
                  <a:cubicBezTo>
                    <a:pt x="2097" y="2923"/>
                    <a:pt x="2100" y="2881"/>
                    <a:pt x="2104" y="2838"/>
                  </a:cubicBezTo>
                  <a:cubicBezTo>
                    <a:pt x="2348" y="2593"/>
                    <a:pt x="2590" y="2347"/>
                    <a:pt x="2833" y="2102"/>
                  </a:cubicBezTo>
                  <a:cubicBezTo>
                    <a:pt x="2888" y="2050"/>
                    <a:pt x="2890" y="1963"/>
                    <a:pt x="2836" y="1909"/>
                  </a:cubicBezTo>
                  <a:cubicBezTo>
                    <a:pt x="2810" y="1883"/>
                    <a:pt x="2776" y="1871"/>
                    <a:pt x="2742" y="1871"/>
                  </a:cubicBezTo>
                  <a:cubicBezTo>
                    <a:pt x="2706" y="1871"/>
                    <a:pt x="2670" y="1885"/>
                    <a:pt x="2644" y="1914"/>
                  </a:cubicBezTo>
                  <a:lnTo>
                    <a:pt x="2459" y="2099"/>
                  </a:lnTo>
                  <a:cubicBezTo>
                    <a:pt x="2359" y="2198"/>
                    <a:pt x="2260" y="2297"/>
                    <a:pt x="2161" y="2396"/>
                  </a:cubicBezTo>
                  <a:cubicBezTo>
                    <a:pt x="2180" y="2262"/>
                    <a:pt x="2198" y="2124"/>
                    <a:pt x="2220" y="1990"/>
                  </a:cubicBezTo>
                  <a:cubicBezTo>
                    <a:pt x="2248" y="1820"/>
                    <a:pt x="2274" y="1652"/>
                    <a:pt x="2305" y="1485"/>
                  </a:cubicBezTo>
                  <a:lnTo>
                    <a:pt x="2305" y="1485"/>
                  </a:lnTo>
                  <a:cubicBezTo>
                    <a:pt x="2304" y="1491"/>
                    <a:pt x="2302" y="1497"/>
                    <a:pt x="2301" y="1504"/>
                  </a:cubicBezTo>
                  <a:cubicBezTo>
                    <a:pt x="2328" y="1369"/>
                    <a:pt x="2353" y="1233"/>
                    <a:pt x="2378" y="1098"/>
                  </a:cubicBezTo>
                  <a:cubicBezTo>
                    <a:pt x="2405" y="978"/>
                    <a:pt x="2424" y="858"/>
                    <a:pt x="2437" y="736"/>
                  </a:cubicBezTo>
                  <a:cubicBezTo>
                    <a:pt x="2449" y="629"/>
                    <a:pt x="2365" y="563"/>
                    <a:pt x="2280" y="563"/>
                  </a:cubicBezTo>
                  <a:cubicBezTo>
                    <a:pt x="2224" y="563"/>
                    <a:pt x="2169" y="592"/>
                    <a:pt x="2141" y="657"/>
                  </a:cubicBezTo>
                  <a:cubicBezTo>
                    <a:pt x="2114" y="714"/>
                    <a:pt x="2097" y="772"/>
                    <a:pt x="2073" y="829"/>
                  </a:cubicBezTo>
                  <a:cubicBezTo>
                    <a:pt x="2060" y="861"/>
                    <a:pt x="2047" y="892"/>
                    <a:pt x="2033" y="924"/>
                  </a:cubicBezTo>
                  <a:cubicBezTo>
                    <a:pt x="2013" y="978"/>
                    <a:pt x="1988" y="1030"/>
                    <a:pt x="1964" y="1082"/>
                  </a:cubicBezTo>
                  <a:lnTo>
                    <a:pt x="1964" y="1082"/>
                  </a:lnTo>
                  <a:cubicBezTo>
                    <a:pt x="1937" y="1133"/>
                    <a:pt x="1912" y="1186"/>
                    <a:pt x="1886" y="1238"/>
                  </a:cubicBezTo>
                  <a:cubicBezTo>
                    <a:pt x="1835" y="1337"/>
                    <a:pt x="1778" y="1435"/>
                    <a:pt x="1717" y="1529"/>
                  </a:cubicBezTo>
                  <a:cubicBezTo>
                    <a:pt x="1652" y="1625"/>
                    <a:pt x="1580" y="1719"/>
                    <a:pt x="1504" y="1807"/>
                  </a:cubicBezTo>
                  <a:cubicBezTo>
                    <a:pt x="1441" y="1877"/>
                    <a:pt x="1375" y="1944"/>
                    <a:pt x="1307" y="2005"/>
                  </a:cubicBezTo>
                  <a:cubicBezTo>
                    <a:pt x="1267" y="2039"/>
                    <a:pt x="1226" y="2072"/>
                    <a:pt x="1183" y="2102"/>
                  </a:cubicBezTo>
                  <a:cubicBezTo>
                    <a:pt x="1145" y="2127"/>
                    <a:pt x="1104" y="2151"/>
                    <a:pt x="1063" y="2173"/>
                  </a:cubicBezTo>
                  <a:cubicBezTo>
                    <a:pt x="1041" y="2184"/>
                    <a:pt x="1017" y="2194"/>
                    <a:pt x="993" y="2203"/>
                  </a:cubicBezTo>
                  <a:cubicBezTo>
                    <a:pt x="982" y="2206"/>
                    <a:pt x="969" y="2211"/>
                    <a:pt x="958" y="2213"/>
                  </a:cubicBezTo>
                  <a:cubicBezTo>
                    <a:pt x="936" y="2217"/>
                    <a:pt x="914" y="2221"/>
                    <a:pt x="892" y="2224"/>
                  </a:cubicBezTo>
                  <a:lnTo>
                    <a:pt x="862" y="2224"/>
                  </a:lnTo>
                  <a:cubicBezTo>
                    <a:pt x="851" y="2222"/>
                    <a:pt x="841" y="2221"/>
                    <a:pt x="832" y="2219"/>
                  </a:cubicBezTo>
                  <a:lnTo>
                    <a:pt x="819" y="2216"/>
                  </a:lnTo>
                  <a:lnTo>
                    <a:pt x="803" y="2210"/>
                  </a:lnTo>
                  <a:cubicBezTo>
                    <a:pt x="797" y="2205"/>
                    <a:pt x="792" y="2203"/>
                    <a:pt x="783" y="2197"/>
                  </a:cubicBezTo>
                  <a:cubicBezTo>
                    <a:pt x="776" y="2194"/>
                    <a:pt x="771" y="2189"/>
                    <a:pt x="765" y="2184"/>
                  </a:cubicBezTo>
                  <a:lnTo>
                    <a:pt x="765" y="2184"/>
                  </a:lnTo>
                  <a:cubicBezTo>
                    <a:pt x="765" y="2185"/>
                    <a:pt x="766" y="2185"/>
                    <a:pt x="767" y="2186"/>
                  </a:cubicBezTo>
                  <a:lnTo>
                    <a:pt x="761" y="2182"/>
                  </a:lnTo>
                  <a:lnTo>
                    <a:pt x="761" y="2182"/>
                  </a:lnTo>
                  <a:cubicBezTo>
                    <a:pt x="762" y="2183"/>
                    <a:pt x="764" y="2184"/>
                    <a:pt x="765" y="2184"/>
                  </a:cubicBezTo>
                  <a:lnTo>
                    <a:pt x="765" y="2184"/>
                  </a:lnTo>
                  <a:cubicBezTo>
                    <a:pt x="762" y="2183"/>
                    <a:pt x="760" y="2181"/>
                    <a:pt x="758" y="2180"/>
                  </a:cubicBezTo>
                  <a:lnTo>
                    <a:pt x="758" y="2180"/>
                  </a:lnTo>
                  <a:lnTo>
                    <a:pt x="761" y="2182"/>
                  </a:lnTo>
                  <a:lnTo>
                    <a:pt x="761" y="2182"/>
                  </a:lnTo>
                  <a:cubicBezTo>
                    <a:pt x="760" y="2181"/>
                    <a:pt x="759" y="2180"/>
                    <a:pt x="758" y="2179"/>
                  </a:cubicBezTo>
                  <a:lnTo>
                    <a:pt x="758" y="2179"/>
                  </a:lnTo>
                  <a:cubicBezTo>
                    <a:pt x="754" y="2176"/>
                    <a:pt x="750" y="2172"/>
                    <a:pt x="746" y="2168"/>
                  </a:cubicBezTo>
                  <a:cubicBezTo>
                    <a:pt x="743" y="2165"/>
                    <a:pt x="741" y="2162"/>
                    <a:pt x="738" y="2157"/>
                  </a:cubicBezTo>
                  <a:cubicBezTo>
                    <a:pt x="726" y="2140"/>
                    <a:pt x="715" y="2121"/>
                    <a:pt x="705" y="2102"/>
                  </a:cubicBezTo>
                  <a:cubicBezTo>
                    <a:pt x="692" y="2078"/>
                    <a:pt x="681" y="2053"/>
                    <a:pt x="673" y="2028"/>
                  </a:cubicBezTo>
                  <a:cubicBezTo>
                    <a:pt x="662" y="1991"/>
                    <a:pt x="651" y="1953"/>
                    <a:pt x="642" y="1917"/>
                  </a:cubicBezTo>
                  <a:lnTo>
                    <a:pt x="642" y="1920"/>
                  </a:lnTo>
                  <a:cubicBezTo>
                    <a:pt x="629" y="1858"/>
                    <a:pt x="621" y="1795"/>
                    <a:pt x="615" y="1733"/>
                  </a:cubicBezTo>
                  <a:cubicBezTo>
                    <a:pt x="609" y="1630"/>
                    <a:pt x="609" y="1527"/>
                    <a:pt x="613" y="1424"/>
                  </a:cubicBezTo>
                  <a:lnTo>
                    <a:pt x="613" y="1424"/>
                  </a:lnTo>
                  <a:lnTo>
                    <a:pt x="613" y="1437"/>
                  </a:lnTo>
                  <a:cubicBezTo>
                    <a:pt x="624" y="1271"/>
                    <a:pt x="646" y="1106"/>
                    <a:pt x="677" y="943"/>
                  </a:cubicBezTo>
                  <a:lnTo>
                    <a:pt x="677" y="943"/>
                  </a:lnTo>
                  <a:cubicBezTo>
                    <a:pt x="675" y="949"/>
                    <a:pt x="673" y="956"/>
                    <a:pt x="672" y="962"/>
                  </a:cubicBezTo>
                  <a:cubicBezTo>
                    <a:pt x="711" y="767"/>
                    <a:pt x="749" y="570"/>
                    <a:pt x="811" y="378"/>
                  </a:cubicBezTo>
                  <a:cubicBezTo>
                    <a:pt x="874" y="354"/>
                    <a:pt x="925" y="293"/>
                    <a:pt x="920" y="223"/>
                  </a:cubicBezTo>
                  <a:cubicBezTo>
                    <a:pt x="919" y="188"/>
                    <a:pt x="914" y="152"/>
                    <a:pt x="905" y="118"/>
                  </a:cubicBezTo>
                  <a:cubicBezTo>
                    <a:pt x="889" y="71"/>
                    <a:pt x="855" y="33"/>
                    <a:pt x="810" y="12"/>
                  </a:cubicBezTo>
                  <a:cubicBezTo>
                    <a:pt x="790" y="5"/>
                    <a:pt x="770" y="1"/>
                    <a:pt x="7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3" name="Google Shape;8163;p17"/>
            <p:cNvSpPr/>
            <p:nvPr/>
          </p:nvSpPr>
          <p:spPr>
            <a:xfrm>
              <a:off x="6661870" y="2290448"/>
              <a:ext cx="43245" cy="52550"/>
            </a:xfrm>
            <a:custGeom>
              <a:avLst/>
              <a:gdLst/>
              <a:ahLst/>
              <a:cxnLst/>
              <a:rect l="l" t="t" r="r" b="b"/>
              <a:pathLst>
                <a:path w="1488" h="1808" extrusionOk="0">
                  <a:moveTo>
                    <a:pt x="743" y="389"/>
                  </a:moveTo>
                  <a:cubicBezTo>
                    <a:pt x="744" y="392"/>
                    <a:pt x="746" y="394"/>
                    <a:pt x="747" y="396"/>
                  </a:cubicBezTo>
                  <a:lnTo>
                    <a:pt x="747" y="396"/>
                  </a:lnTo>
                  <a:cubicBezTo>
                    <a:pt x="746" y="394"/>
                    <a:pt x="745" y="392"/>
                    <a:pt x="743" y="389"/>
                  </a:cubicBezTo>
                  <a:close/>
                  <a:moveTo>
                    <a:pt x="655" y="0"/>
                  </a:moveTo>
                  <a:cubicBezTo>
                    <a:pt x="645" y="0"/>
                    <a:pt x="636" y="1"/>
                    <a:pt x="626" y="1"/>
                  </a:cubicBezTo>
                  <a:cubicBezTo>
                    <a:pt x="528" y="6"/>
                    <a:pt x="436" y="52"/>
                    <a:pt x="355" y="106"/>
                  </a:cubicBezTo>
                  <a:cubicBezTo>
                    <a:pt x="278" y="157"/>
                    <a:pt x="211" y="221"/>
                    <a:pt x="157" y="296"/>
                  </a:cubicBezTo>
                  <a:cubicBezTo>
                    <a:pt x="96" y="380"/>
                    <a:pt x="50" y="475"/>
                    <a:pt x="21" y="573"/>
                  </a:cubicBezTo>
                  <a:cubicBezTo>
                    <a:pt x="7" y="625"/>
                    <a:pt x="1" y="679"/>
                    <a:pt x="4" y="731"/>
                  </a:cubicBezTo>
                  <a:cubicBezTo>
                    <a:pt x="5" y="776"/>
                    <a:pt x="17" y="817"/>
                    <a:pt x="37" y="853"/>
                  </a:cubicBezTo>
                  <a:cubicBezTo>
                    <a:pt x="59" y="888"/>
                    <a:pt x="88" y="918"/>
                    <a:pt x="121" y="939"/>
                  </a:cubicBezTo>
                  <a:cubicBezTo>
                    <a:pt x="149" y="955"/>
                    <a:pt x="180" y="963"/>
                    <a:pt x="212" y="963"/>
                  </a:cubicBezTo>
                  <a:cubicBezTo>
                    <a:pt x="221" y="963"/>
                    <a:pt x="230" y="962"/>
                    <a:pt x="240" y="961"/>
                  </a:cubicBezTo>
                  <a:cubicBezTo>
                    <a:pt x="292" y="954"/>
                    <a:pt x="338" y="928"/>
                    <a:pt x="384" y="902"/>
                  </a:cubicBezTo>
                  <a:cubicBezTo>
                    <a:pt x="422" y="882"/>
                    <a:pt x="458" y="863"/>
                    <a:pt x="496" y="844"/>
                  </a:cubicBezTo>
                  <a:cubicBezTo>
                    <a:pt x="575" y="802"/>
                    <a:pt x="596" y="693"/>
                    <a:pt x="553" y="620"/>
                  </a:cubicBezTo>
                  <a:cubicBezTo>
                    <a:pt x="523" y="571"/>
                    <a:pt x="471" y="542"/>
                    <a:pt x="415" y="542"/>
                  </a:cubicBezTo>
                  <a:cubicBezTo>
                    <a:pt x="403" y="542"/>
                    <a:pt x="391" y="543"/>
                    <a:pt x="379" y="546"/>
                  </a:cubicBezTo>
                  <a:cubicBezTo>
                    <a:pt x="387" y="532"/>
                    <a:pt x="396" y="518"/>
                    <a:pt x="404" y="503"/>
                  </a:cubicBezTo>
                  <a:cubicBezTo>
                    <a:pt x="419" y="483"/>
                    <a:pt x="434" y="464"/>
                    <a:pt x="450" y="443"/>
                  </a:cubicBezTo>
                  <a:cubicBezTo>
                    <a:pt x="463" y="430"/>
                    <a:pt x="477" y="415"/>
                    <a:pt x="490" y="405"/>
                  </a:cubicBezTo>
                  <a:cubicBezTo>
                    <a:pt x="501" y="396"/>
                    <a:pt x="512" y="388"/>
                    <a:pt x="523" y="378"/>
                  </a:cubicBezTo>
                  <a:cubicBezTo>
                    <a:pt x="545" y="366"/>
                    <a:pt x="566" y="353"/>
                    <a:pt x="588" y="340"/>
                  </a:cubicBezTo>
                  <a:cubicBezTo>
                    <a:pt x="594" y="337"/>
                    <a:pt x="599" y="335"/>
                    <a:pt x="607" y="332"/>
                  </a:cubicBezTo>
                  <a:cubicBezTo>
                    <a:pt x="616" y="329"/>
                    <a:pt x="624" y="328"/>
                    <a:pt x="632" y="324"/>
                  </a:cubicBezTo>
                  <a:lnTo>
                    <a:pt x="650" y="323"/>
                  </a:lnTo>
                  <a:lnTo>
                    <a:pt x="661" y="323"/>
                  </a:lnTo>
                  <a:lnTo>
                    <a:pt x="670" y="324"/>
                  </a:lnTo>
                  <a:cubicBezTo>
                    <a:pt x="673" y="324"/>
                    <a:pt x="675" y="326"/>
                    <a:pt x="678" y="326"/>
                  </a:cubicBezTo>
                  <a:lnTo>
                    <a:pt x="673" y="324"/>
                  </a:lnTo>
                  <a:lnTo>
                    <a:pt x="675" y="324"/>
                  </a:lnTo>
                  <a:cubicBezTo>
                    <a:pt x="680" y="326"/>
                    <a:pt x="685" y="328"/>
                    <a:pt x="689" y="329"/>
                  </a:cubicBezTo>
                  <a:lnTo>
                    <a:pt x="699" y="335"/>
                  </a:lnTo>
                  <a:lnTo>
                    <a:pt x="708" y="343"/>
                  </a:lnTo>
                  <a:cubicBezTo>
                    <a:pt x="711" y="345"/>
                    <a:pt x="715" y="348"/>
                    <a:pt x="718" y="351"/>
                  </a:cubicBezTo>
                  <a:cubicBezTo>
                    <a:pt x="723" y="358"/>
                    <a:pt x="727" y="364"/>
                    <a:pt x="732" y="370"/>
                  </a:cubicBezTo>
                  <a:cubicBezTo>
                    <a:pt x="740" y="381"/>
                    <a:pt x="746" y="394"/>
                    <a:pt x="753" y="407"/>
                  </a:cubicBezTo>
                  <a:cubicBezTo>
                    <a:pt x="751" y="403"/>
                    <a:pt x="749" y="400"/>
                    <a:pt x="747" y="396"/>
                  </a:cubicBezTo>
                  <a:lnTo>
                    <a:pt x="747" y="396"/>
                  </a:lnTo>
                  <a:cubicBezTo>
                    <a:pt x="750" y="402"/>
                    <a:pt x="752" y="408"/>
                    <a:pt x="754" y="416"/>
                  </a:cubicBezTo>
                  <a:cubicBezTo>
                    <a:pt x="759" y="429"/>
                    <a:pt x="762" y="440"/>
                    <a:pt x="765" y="453"/>
                  </a:cubicBezTo>
                  <a:cubicBezTo>
                    <a:pt x="768" y="470"/>
                    <a:pt x="773" y="486"/>
                    <a:pt x="773" y="506"/>
                  </a:cubicBezTo>
                  <a:lnTo>
                    <a:pt x="773" y="567"/>
                  </a:lnTo>
                  <a:cubicBezTo>
                    <a:pt x="772" y="597"/>
                    <a:pt x="767" y="625"/>
                    <a:pt x="762" y="654"/>
                  </a:cubicBezTo>
                  <a:cubicBezTo>
                    <a:pt x="753" y="696"/>
                    <a:pt x="745" y="734"/>
                    <a:pt x="729" y="777"/>
                  </a:cubicBezTo>
                  <a:cubicBezTo>
                    <a:pt x="713" y="818"/>
                    <a:pt x="696" y="859"/>
                    <a:pt x="677" y="899"/>
                  </a:cubicBezTo>
                  <a:cubicBezTo>
                    <a:pt x="643" y="964"/>
                    <a:pt x="607" y="1027"/>
                    <a:pt x="567" y="1087"/>
                  </a:cubicBezTo>
                  <a:cubicBezTo>
                    <a:pt x="496" y="1193"/>
                    <a:pt x="419" y="1295"/>
                    <a:pt x="336" y="1393"/>
                  </a:cubicBezTo>
                  <a:cubicBezTo>
                    <a:pt x="317" y="1412"/>
                    <a:pt x="298" y="1432"/>
                    <a:pt x="279" y="1451"/>
                  </a:cubicBezTo>
                  <a:cubicBezTo>
                    <a:pt x="238" y="1491"/>
                    <a:pt x="211" y="1540"/>
                    <a:pt x="200" y="1596"/>
                  </a:cubicBezTo>
                  <a:cubicBezTo>
                    <a:pt x="180" y="1691"/>
                    <a:pt x="237" y="1790"/>
                    <a:pt x="338" y="1801"/>
                  </a:cubicBezTo>
                  <a:cubicBezTo>
                    <a:pt x="371" y="1804"/>
                    <a:pt x="403" y="1808"/>
                    <a:pt x="436" y="1808"/>
                  </a:cubicBezTo>
                  <a:cubicBezTo>
                    <a:pt x="455" y="1808"/>
                    <a:pt x="472" y="1806"/>
                    <a:pt x="490" y="1803"/>
                  </a:cubicBezTo>
                  <a:cubicBezTo>
                    <a:pt x="547" y="1795"/>
                    <a:pt x="602" y="1781"/>
                    <a:pt x="658" y="1768"/>
                  </a:cubicBezTo>
                  <a:lnTo>
                    <a:pt x="658" y="1768"/>
                  </a:lnTo>
                  <a:lnTo>
                    <a:pt x="639" y="1773"/>
                  </a:lnTo>
                  <a:cubicBezTo>
                    <a:pt x="876" y="1722"/>
                    <a:pt x="1115" y="1678"/>
                    <a:pt x="1353" y="1632"/>
                  </a:cubicBezTo>
                  <a:cubicBezTo>
                    <a:pt x="1432" y="1621"/>
                    <a:pt x="1487" y="1545"/>
                    <a:pt x="1476" y="1466"/>
                  </a:cubicBezTo>
                  <a:cubicBezTo>
                    <a:pt x="1464" y="1392"/>
                    <a:pt x="1401" y="1339"/>
                    <a:pt x="1329" y="1339"/>
                  </a:cubicBezTo>
                  <a:cubicBezTo>
                    <a:pt x="1322" y="1339"/>
                    <a:pt x="1315" y="1340"/>
                    <a:pt x="1308" y="1341"/>
                  </a:cubicBezTo>
                  <a:cubicBezTo>
                    <a:pt x="1166" y="1363"/>
                    <a:pt x="1023" y="1383"/>
                    <a:pt x="881" y="1406"/>
                  </a:cubicBezTo>
                  <a:cubicBezTo>
                    <a:pt x="829" y="1413"/>
                    <a:pt x="776" y="1423"/>
                    <a:pt x="723" y="1431"/>
                  </a:cubicBezTo>
                  <a:lnTo>
                    <a:pt x="713" y="1432"/>
                  </a:lnTo>
                  <a:cubicBezTo>
                    <a:pt x="768" y="1360"/>
                    <a:pt x="819" y="1284"/>
                    <a:pt x="867" y="1206"/>
                  </a:cubicBezTo>
                  <a:cubicBezTo>
                    <a:pt x="982" y="1019"/>
                    <a:pt x="1077" y="814"/>
                    <a:pt x="1091" y="592"/>
                  </a:cubicBezTo>
                  <a:cubicBezTo>
                    <a:pt x="1099" y="495"/>
                    <a:pt x="1087" y="397"/>
                    <a:pt x="1055" y="305"/>
                  </a:cubicBezTo>
                  <a:cubicBezTo>
                    <a:pt x="1026" y="223"/>
                    <a:pt x="977" y="139"/>
                    <a:pt x="906" y="87"/>
                  </a:cubicBezTo>
                  <a:cubicBezTo>
                    <a:pt x="862" y="54"/>
                    <a:pt x="813" y="28"/>
                    <a:pt x="761" y="13"/>
                  </a:cubicBezTo>
                  <a:cubicBezTo>
                    <a:pt x="725" y="5"/>
                    <a:pt x="690" y="0"/>
                    <a:pt x="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4" name="Google Shape;8164;p17"/>
            <p:cNvSpPr/>
            <p:nvPr/>
          </p:nvSpPr>
          <p:spPr>
            <a:xfrm>
              <a:off x="6711104" y="2356161"/>
              <a:ext cx="56672" cy="21450"/>
            </a:xfrm>
            <a:custGeom>
              <a:avLst/>
              <a:gdLst/>
              <a:ahLst/>
              <a:cxnLst/>
              <a:rect l="l" t="t" r="r" b="b"/>
              <a:pathLst>
                <a:path w="1950" h="738" extrusionOk="0">
                  <a:moveTo>
                    <a:pt x="1791" y="1"/>
                  </a:moveTo>
                  <a:cubicBezTo>
                    <a:pt x="1783" y="1"/>
                    <a:pt x="1776" y="1"/>
                    <a:pt x="1769" y="3"/>
                  </a:cubicBezTo>
                  <a:cubicBezTo>
                    <a:pt x="1215" y="112"/>
                    <a:pt x="659" y="232"/>
                    <a:pt x="124" y="419"/>
                  </a:cubicBezTo>
                  <a:cubicBezTo>
                    <a:pt x="76" y="433"/>
                    <a:pt x="38" y="468"/>
                    <a:pt x="18" y="514"/>
                  </a:cubicBezTo>
                  <a:cubicBezTo>
                    <a:pt x="0" y="555"/>
                    <a:pt x="0" y="601"/>
                    <a:pt x="18" y="640"/>
                  </a:cubicBezTo>
                  <a:cubicBezTo>
                    <a:pt x="44" y="698"/>
                    <a:pt x="101" y="737"/>
                    <a:pt x="163" y="737"/>
                  </a:cubicBezTo>
                  <a:cubicBezTo>
                    <a:pt x="165" y="737"/>
                    <a:pt x="167" y="737"/>
                    <a:pt x="170" y="737"/>
                  </a:cubicBezTo>
                  <a:cubicBezTo>
                    <a:pt x="192" y="737"/>
                    <a:pt x="214" y="734"/>
                    <a:pt x="235" y="726"/>
                  </a:cubicBezTo>
                  <a:lnTo>
                    <a:pt x="282" y="709"/>
                  </a:lnTo>
                  <a:cubicBezTo>
                    <a:pt x="407" y="664"/>
                    <a:pt x="532" y="623"/>
                    <a:pt x="661" y="584"/>
                  </a:cubicBezTo>
                  <a:cubicBezTo>
                    <a:pt x="787" y="542"/>
                    <a:pt x="917" y="509"/>
                    <a:pt x="1045" y="474"/>
                  </a:cubicBezTo>
                  <a:cubicBezTo>
                    <a:pt x="1170" y="439"/>
                    <a:pt x="1297" y="411"/>
                    <a:pt x="1422" y="381"/>
                  </a:cubicBezTo>
                  <a:cubicBezTo>
                    <a:pt x="1558" y="348"/>
                    <a:pt x="1694" y="316"/>
                    <a:pt x="1829" y="284"/>
                  </a:cubicBezTo>
                  <a:cubicBezTo>
                    <a:pt x="1906" y="265"/>
                    <a:pt x="1949" y="178"/>
                    <a:pt x="1929" y="105"/>
                  </a:cubicBezTo>
                  <a:cubicBezTo>
                    <a:pt x="1910" y="43"/>
                    <a:pt x="1853" y="1"/>
                    <a:pt x="1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5" name="Google Shape;8165;p17"/>
            <p:cNvSpPr/>
            <p:nvPr/>
          </p:nvSpPr>
          <p:spPr>
            <a:xfrm>
              <a:off x="6801870" y="2303119"/>
              <a:ext cx="111048" cy="98414"/>
            </a:xfrm>
            <a:custGeom>
              <a:avLst/>
              <a:gdLst/>
              <a:ahLst/>
              <a:cxnLst/>
              <a:rect l="l" t="t" r="r" b="b"/>
              <a:pathLst>
                <a:path w="3821" h="3386" extrusionOk="0">
                  <a:moveTo>
                    <a:pt x="2356" y="2668"/>
                  </a:moveTo>
                  <a:cubicBezTo>
                    <a:pt x="2354" y="2669"/>
                    <a:pt x="2351" y="2670"/>
                    <a:pt x="2348" y="2671"/>
                  </a:cubicBezTo>
                  <a:cubicBezTo>
                    <a:pt x="2351" y="2670"/>
                    <a:pt x="2354" y="2669"/>
                    <a:pt x="2356" y="2668"/>
                  </a:cubicBezTo>
                  <a:close/>
                  <a:moveTo>
                    <a:pt x="3092" y="306"/>
                  </a:moveTo>
                  <a:lnTo>
                    <a:pt x="3078" y="308"/>
                  </a:lnTo>
                  <a:cubicBezTo>
                    <a:pt x="3090" y="307"/>
                    <a:pt x="3100" y="306"/>
                    <a:pt x="3111" y="306"/>
                  </a:cubicBezTo>
                  <a:lnTo>
                    <a:pt x="3111" y="306"/>
                  </a:lnTo>
                  <a:cubicBezTo>
                    <a:pt x="3116" y="308"/>
                    <a:pt x="3121" y="308"/>
                    <a:pt x="3127" y="308"/>
                  </a:cubicBezTo>
                  <a:cubicBezTo>
                    <a:pt x="3138" y="308"/>
                    <a:pt x="3148" y="309"/>
                    <a:pt x="3159" y="311"/>
                  </a:cubicBezTo>
                  <a:cubicBezTo>
                    <a:pt x="3175" y="314"/>
                    <a:pt x="3190" y="319"/>
                    <a:pt x="3206" y="324"/>
                  </a:cubicBezTo>
                  <a:cubicBezTo>
                    <a:pt x="3217" y="328"/>
                    <a:pt x="3230" y="333"/>
                    <a:pt x="3243" y="340"/>
                  </a:cubicBezTo>
                  <a:cubicBezTo>
                    <a:pt x="3258" y="347"/>
                    <a:pt x="3276" y="357"/>
                    <a:pt x="3292" y="368"/>
                  </a:cubicBezTo>
                  <a:cubicBezTo>
                    <a:pt x="3304" y="378"/>
                    <a:pt x="3317" y="385"/>
                    <a:pt x="3328" y="397"/>
                  </a:cubicBezTo>
                  <a:cubicBezTo>
                    <a:pt x="3341" y="409"/>
                    <a:pt x="3352" y="419"/>
                    <a:pt x="3365" y="433"/>
                  </a:cubicBezTo>
                  <a:cubicBezTo>
                    <a:pt x="3376" y="447"/>
                    <a:pt x="3388" y="463"/>
                    <a:pt x="3399" y="479"/>
                  </a:cubicBezTo>
                  <a:cubicBezTo>
                    <a:pt x="3414" y="501"/>
                    <a:pt x="3428" y="523"/>
                    <a:pt x="3439" y="545"/>
                  </a:cubicBezTo>
                  <a:cubicBezTo>
                    <a:pt x="3453" y="574"/>
                    <a:pt x="3464" y="599"/>
                    <a:pt x="3474" y="628"/>
                  </a:cubicBezTo>
                  <a:cubicBezTo>
                    <a:pt x="3483" y="655"/>
                    <a:pt x="3491" y="683"/>
                    <a:pt x="3498" y="712"/>
                  </a:cubicBezTo>
                  <a:cubicBezTo>
                    <a:pt x="3504" y="745"/>
                    <a:pt x="3509" y="778"/>
                    <a:pt x="3512" y="813"/>
                  </a:cubicBezTo>
                  <a:cubicBezTo>
                    <a:pt x="3515" y="854"/>
                    <a:pt x="3515" y="895"/>
                    <a:pt x="3512" y="936"/>
                  </a:cubicBezTo>
                  <a:cubicBezTo>
                    <a:pt x="3509" y="973"/>
                    <a:pt x="3504" y="1008"/>
                    <a:pt x="3498" y="1044"/>
                  </a:cubicBezTo>
                  <a:cubicBezTo>
                    <a:pt x="3486" y="1101"/>
                    <a:pt x="3471" y="1158"/>
                    <a:pt x="3452" y="1213"/>
                  </a:cubicBezTo>
                  <a:cubicBezTo>
                    <a:pt x="3420" y="1299"/>
                    <a:pt x="3384" y="1383"/>
                    <a:pt x="3342" y="1463"/>
                  </a:cubicBezTo>
                  <a:lnTo>
                    <a:pt x="3352" y="1448"/>
                  </a:lnTo>
                  <a:lnTo>
                    <a:pt x="3352" y="1448"/>
                  </a:lnTo>
                  <a:cubicBezTo>
                    <a:pt x="3282" y="1587"/>
                    <a:pt x="3203" y="1721"/>
                    <a:pt x="3118" y="1850"/>
                  </a:cubicBezTo>
                  <a:cubicBezTo>
                    <a:pt x="3121" y="1845"/>
                    <a:pt x="3126" y="1839"/>
                    <a:pt x="3129" y="1834"/>
                  </a:cubicBezTo>
                  <a:lnTo>
                    <a:pt x="3129" y="1834"/>
                  </a:lnTo>
                  <a:cubicBezTo>
                    <a:pt x="3010" y="2014"/>
                    <a:pt x="2880" y="2187"/>
                    <a:pt x="2742" y="2350"/>
                  </a:cubicBezTo>
                  <a:cubicBezTo>
                    <a:pt x="2687" y="2413"/>
                    <a:pt x="2628" y="2472"/>
                    <a:pt x="2567" y="2529"/>
                  </a:cubicBezTo>
                  <a:cubicBezTo>
                    <a:pt x="2540" y="2551"/>
                    <a:pt x="2514" y="2573"/>
                    <a:pt x="2484" y="2595"/>
                  </a:cubicBezTo>
                  <a:cubicBezTo>
                    <a:pt x="2453" y="2616"/>
                    <a:pt x="2421" y="2636"/>
                    <a:pt x="2388" y="2654"/>
                  </a:cubicBezTo>
                  <a:cubicBezTo>
                    <a:pt x="2378" y="2659"/>
                    <a:pt x="2367" y="2664"/>
                    <a:pt x="2356" y="2668"/>
                  </a:cubicBezTo>
                  <a:lnTo>
                    <a:pt x="2356" y="2668"/>
                  </a:lnTo>
                  <a:cubicBezTo>
                    <a:pt x="2361" y="2667"/>
                    <a:pt x="2365" y="2666"/>
                    <a:pt x="2369" y="2665"/>
                  </a:cubicBezTo>
                  <a:lnTo>
                    <a:pt x="2369" y="2665"/>
                  </a:lnTo>
                  <a:cubicBezTo>
                    <a:pt x="2353" y="2670"/>
                    <a:pt x="2336" y="2676"/>
                    <a:pt x="2320" y="2679"/>
                  </a:cubicBezTo>
                  <a:cubicBezTo>
                    <a:pt x="2312" y="2681"/>
                    <a:pt x="2301" y="2682"/>
                    <a:pt x="2291" y="2684"/>
                  </a:cubicBezTo>
                  <a:cubicBezTo>
                    <a:pt x="2283" y="2684"/>
                    <a:pt x="2277" y="2684"/>
                    <a:pt x="2271" y="2679"/>
                  </a:cubicBezTo>
                  <a:lnTo>
                    <a:pt x="2260" y="2679"/>
                  </a:lnTo>
                  <a:lnTo>
                    <a:pt x="2256" y="2678"/>
                  </a:lnTo>
                  <a:lnTo>
                    <a:pt x="2250" y="2674"/>
                  </a:lnTo>
                  <a:lnTo>
                    <a:pt x="2240" y="2668"/>
                  </a:lnTo>
                  <a:lnTo>
                    <a:pt x="2240" y="2668"/>
                  </a:lnTo>
                  <a:cubicBezTo>
                    <a:pt x="2238" y="2666"/>
                    <a:pt x="2236" y="2664"/>
                    <a:pt x="2234" y="2662"/>
                  </a:cubicBezTo>
                  <a:cubicBezTo>
                    <a:pt x="2233" y="2660"/>
                    <a:pt x="2233" y="2659"/>
                    <a:pt x="2231" y="2659"/>
                  </a:cubicBezTo>
                  <a:lnTo>
                    <a:pt x="2228" y="2652"/>
                  </a:lnTo>
                  <a:cubicBezTo>
                    <a:pt x="2220" y="2635"/>
                    <a:pt x="2212" y="2617"/>
                    <a:pt x="2206" y="2600"/>
                  </a:cubicBezTo>
                  <a:cubicBezTo>
                    <a:pt x="2195" y="2567"/>
                    <a:pt x="2187" y="2534"/>
                    <a:pt x="2179" y="2499"/>
                  </a:cubicBezTo>
                  <a:cubicBezTo>
                    <a:pt x="2161" y="2401"/>
                    <a:pt x="2149" y="2301"/>
                    <a:pt x="2141" y="2203"/>
                  </a:cubicBezTo>
                  <a:cubicBezTo>
                    <a:pt x="2141" y="2162"/>
                    <a:pt x="2139" y="2120"/>
                    <a:pt x="2139" y="2081"/>
                  </a:cubicBezTo>
                  <a:cubicBezTo>
                    <a:pt x="2138" y="2048"/>
                    <a:pt x="2135" y="2014"/>
                    <a:pt x="2136" y="1981"/>
                  </a:cubicBezTo>
                  <a:cubicBezTo>
                    <a:pt x="2141" y="1904"/>
                    <a:pt x="2146" y="1824"/>
                    <a:pt x="2149" y="1745"/>
                  </a:cubicBezTo>
                  <a:cubicBezTo>
                    <a:pt x="2149" y="1752"/>
                    <a:pt x="2149" y="1759"/>
                    <a:pt x="2149" y="1766"/>
                  </a:cubicBezTo>
                  <a:cubicBezTo>
                    <a:pt x="2154" y="1707"/>
                    <a:pt x="2158" y="1650"/>
                    <a:pt x="2163" y="1590"/>
                  </a:cubicBezTo>
                  <a:cubicBezTo>
                    <a:pt x="2166" y="1555"/>
                    <a:pt x="2169" y="1520"/>
                    <a:pt x="2171" y="1486"/>
                  </a:cubicBezTo>
                  <a:cubicBezTo>
                    <a:pt x="2218" y="1465"/>
                    <a:pt x="2253" y="1421"/>
                    <a:pt x="2261" y="1368"/>
                  </a:cubicBezTo>
                  <a:cubicBezTo>
                    <a:pt x="2271" y="1305"/>
                    <a:pt x="2280" y="1243"/>
                    <a:pt x="2291" y="1180"/>
                  </a:cubicBezTo>
                  <a:cubicBezTo>
                    <a:pt x="2291" y="1180"/>
                    <a:pt x="2291" y="1179"/>
                    <a:pt x="2291" y="1179"/>
                  </a:cubicBezTo>
                  <a:cubicBezTo>
                    <a:pt x="2307" y="1096"/>
                    <a:pt x="2328" y="1014"/>
                    <a:pt x="2351" y="932"/>
                  </a:cubicBezTo>
                  <a:cubicBezTo>
                    <a:pt x="2366" y="892"/>
                    <a:pt x="2382" y="854"/>
                    <a:pt x="2399" y="814"/>
                  </a:cubicBezTo>
                  <a:cubicBezTo>
                    <a:pt x="2416" y="781"/>
                    <a:pt x="2435" y="748"/>
                    <a:pt x="2454" y="716"/>
                  </a:cubicBezTo>
                  <a:cubicBezTo>
                    <a:pt x="2477" y="683"/>
                    <a:pt x="2502" y="651"/>
                    <a:pt x="2527" y="621"/>
                  </a:cubicBezTo>
                  <a:cubicBezTo>
                    <a:pt x="2557" y="590"/>
                    <a:pt x="2589" y="555"/>
                    <a:pt x="2619" y="528"/>
                  </a:cubicBezTo>
                  <a:cubicBezTo>
                    <a:pt x="2651" y="501"/>
                    <a:pt x="2682" y="476"/>
                    <a:pt x="2716" y="452"/>
                  </a:cubicBezTo>
                  <a:cubicBezTo>
                    <a:pt x="2758" y="423"/>
                    <a:pt x="2801" y="398"/>
                    <a:pt x="2845" y="376"/>
                  </a:cubicBezTo>
                  <a:cubicBezTo>
                    <a:pt x="2871" y="363"/>
                    <a:pt x="2899" y="349"/>
                    <a:pt x="2923" y="341"/>
                  </a:cubicBezTo>
                  <a:cubicBezTo>
                    <a:pt x="2948" y="333"/>
                    <a:pt x="2972" y="325"/>
                    <a:pt x="2999" y="319"/>
                  </a:cubicBezTo>
                  <a:cubicBezTo>
                    <a:pt x="3029" y="313"/>
                    <a:pt x="3061" y="309"/>
                    <a:pt x="3092" y="306"/>
                  </a:cubicBezTo>
                  <a:close/>
                  <a:moveTo>
                    <a:pt x="3100" y="1"/>
                  </a:moveTo>
                  <a:cubicBezTo>
                    <a:pt x="2907" y="1"/>
                    <a:pt x="2717" y="82"/>
                    <a:pt x="2559" y="191"/>
                  </a:cubicBezTo>
                  <a:cubicBezTo>
                    <a:pt x="2377" y="313"/>
                    <a:pt x="2230" y="479"/>
                    <a:pt x="2131" y="675"/>
                  </a:cubicBezTo>
                  <a:cubicBezTo>
                    <a:pt x="2048" y="845"/>
                    <a:pt x="2010" y="1031"/>
                    <a:pt x="1981" y="1218"/>
                  </a:cubicBezTo>
                  <a:cubicBezTo>
                    <a:pt x="1934" y="1224"/>
                    <a:pt x="1892" y="1253"/>
                    <a:pt x="1869" y="1294"/>
                  </a:cubicBezTo>
                  <a:cubicBezTo>
                    <a:pt x="1829" y="1364"/>
                    <a:pt x="1802" y="1441"/>
                    <a:pt x="1770" y="1516"/>
                  </a:cubicBezTo>
                  <a:cubicBezTo>
                    <a:pt x="1753" y="1552"/>
                    <a:pt x="1736" y="1587"/>
                    <a:pt x="1718" y="1623"/>
                  </a:cubicBezTo>
                  <a:cubicBezTo>
                    <a:pt x="1595" y="1872"/>
                    <a:pt x="1462" y="2116"/>
                    <a:pt x="1323" y="2356"/>
                  </a:cubicBezTo>
                  <a:cubicBezTo>
                    <a:pt x="1297" y="2401"/>
                    <a:pt x="1270" y="2446"/>
                    <a:pt x="1243" y="2491"/>
                  </a:cubicBezTo>
                  <a:cubicBezTo>
                    <a:pt x="1248" y="2456"/>
                    <a:pt x="1253" y="2421"/>
                    <a:pt x="1258" y="2388"/>
                  </a:cubicBezTo>
                  <a:cubicBezTo>
                    <a:pt x="1275" y="2257"/>
                    <a:pt x="1296" y="2124"/>
                    <a:pt x="1315" y="1994"/>
                  </a:cubicBezTo>
                  <a:cubicBezTo>
                    <a:pt x="1335" y="1862"/>
                    <a:pt x="1356" y="1731"/>
                    <a:pt x="1381" y="1600"/>
                  </a:cubicBezTo>
                  <a:lnTo>
                    <a:pt x="1381" y="1604"/>
                  </a:lnTo>
                  <a:cubicBezTo>
                    <a:pt x="1406" y="1471"/>
                    <a:pt x="1433" y="1340"/>
                    <a:pt x="1457" y="1209"/>
                  </a:cubicBezTo>
                  <a:cubicBezTo>
                    <a:pt x="1486" y="1087"/>
                    <a:pt x="1511" y="962"/>
                    <a:pt x="1544" y="841"/>
                  </a:cubicBezTo>
                  <a:cubicBezTo>
                    <a:pt x="1565" y="761"/>
                    <a:pt x="1587" y="678"/>
                    <a:pt x="1607" y="599"/>
                  </a:cubicBezTo>
                  <a:cubicBezTo>
                    <a:pt x="1615" y="569"/>
                    <a:pt x="1625" y="539"/>
                    <a:pt x="1633" y="509"/>
                  </a:cubicBezTo>
                  <a:cubicBezTo>
                    <a:pt x="1647" y="461"/>
                    <a:pt x="1663" y="414"/>
                    <a:pt x="1676" y="365"/>
                  </a:cubicBezTo>
                  <a:cubicBezTo>
                    <a:pt x="1685" y="321"/>
                    <a:pt x="1693" y="276"/>
                    <a:pt x="1702" y="232"/>
                  </a:cubicBezTo>
                  <a:cubicBezTo>
                    <a:pt x="1715" y="131"/>
                    <a:pt x="1633" y="51"/>
                    <a:pt x="1542" y="51"/>
                  </a:cubicBezTo>
                  <a:cubicBezTo>
                    <a:pt x="1516" y="51"/>
                    <a:pt x="1488" y="58"/>
                    <a:pt x="1462" y="74"/>
                  </a:cubicBezTo>
                  <a:cubicBezTo>
                    <a:pt x="1421" y="97"/>
                    <a:pt x="1387" y="132"/>
                    <a:pt x="1367" y="175"/>
                  </a:cubicBezTo>
                  <a:cubicBezTo>
                    <a:pt x="1356" y="195"/>
                    <a:pt x="1343" y="218"/>
                    <a:pt x="1332" y="237"/>
                  </a:cubicBezTo>
                  <a:cubicBezTo>
                    <a:pt x="1311" y="270"/>
                    <a:pt x="1292" y="302"/>
                    <a:pt x="1272" y="333"/>
                  </a:cubicBezTo>
                  <a:cubicBezTo>
                    <a:pt x="1180" y="469"/>
                    <a:pt x="1087" y="609"/>
                    <a:pt x="985" y="737"/>
                  </a:cubicBezTo>
                  <a:cubicBezTo>
                    <a:pt x="884" y="864"/>
                    <a:pt x="783" y="990"/>
                    <a:pt x="677" y="1114"/>
                  </a:cubicBezTo>
                  <a:cubicBezTo>
                    <a:pt x="613" y="1183"/>
                    <a:pt x="553" y="1253"/>
                    <a:pt x="484" y="1323"/>
                  </a:cubicBezTo>
                  <a:cubicBezTo>
                    <a:pt x="412" y="1392"/>
                    <a:pt x="341" y="1460"/>
                    <a:pt x="268" y="1528"/>
                  </a:cubicBezTo>
                  <a:cubicBezTo>
                    <a:pt x="241" y="1552"/>
                    <a:pt x="213" y="1574"/>
                    <a:pt x="184" y="1596"/>
                  </a:cubicBezTo>
                  <a:cubicBezTo>
                    <a:pt x="137" y="1596"/>
                    <a:pt x="91" y="1620"/>
                    <a:pt x="61" y="1658"/>
                  </a:cubicBezTo>
                  <a:cubicBezTo>
                    <a:pt x="48" y="1674"/>
                    <a:pt x="37" y="1691"/>
                    <a:pt x="28" y="1709"/>
                  </a:cubicBezTo>
                  <a:cubicBezTo>
                    <a:pt x="1" y="1759"/>
                    <a:pt x="1" y="1821"/>
                    <a:pt x="29" y="1872"/>
                  </a:cubicBezTo>
                  <a:cubicBezTo>
                    <a:pt x="59" y="1921"/>
                    <a:pt x="110" y="1951"/>
                    <a:pt x="166" y="1951"/>
                  </a:cubicBezTo>
                  <a:cubicBezTo>
                    <a:pt x="167" y="1951"/>
                    <a:pt x="169" y="1951"/>
                    <a:pt x="170" y="1951"/>
                  </a:cubicBezTo>
                  <a:cubicBezTo>
                    <a:pt x="219" y="1951"/>
                    <a:pt x="267" y="1935"/>
                    <a:pt x="306" y="1907"/>
                  </a:cubicBezTo>
                  <a:cubicBezTo>
                    <a:pt x="349" y="1877"/>
                    <a:pt x="389" y="1845"/>
                    <a:pt x="425" y="1810"/>
                  </a:cubicBezTo>
                  <a:cubicBezTo>
                    <a:pt x="468" y="1775"/>
                    <a:pt x="507" y="1736"/>
                    <a:pt x="547" y="1698"/>
                  </a:cubicBezTo>
                  <a:cubicBezTo>
                    <a:pt x="610" y="1638"/>
                    <a:pt x="670" y="1576"/>
                    <a:pt x="730" y="1513"/>
                  </a:cubicBezTo>
                  <a:cubicBezTo>
                    <a:pt x="848" y="1391"/>
                    <a:pt x="952" y="1259"/>
                    <a:pt x="1060" y="1129"/>
                  </a:cubicBezTo>
                  <a:cubicBezTo>
                    <a:pt x="1109" y="1071"/>
                    <a:pt x="1155" y="1011"/>
                    <a:pt x="1201" y="951"/>
                  </a:cubicBezTo>
                  <a:lnTo>
                    <a:pt x="1201" y="951"/>
                  </a:lnTo>
                  <a:cubicBezTo>
                    <a:pt x="1183" y="1028"/>
                    <a:pt x="1167" y="1106"/>
                    <a:pt x="1152" y="1185"/>
                  </a:cubicBezTo>
                  <a:cubicBezTo>
                    <a:pt x="1121" y="1354"/>
                    <a:pt x="1088" y="1525"/>
                    <a:pt x="1063" y="1696"/>
                  </a:cubicBezTo>
                  <a:cubicBezTo>
                    <a:pt x="1033" y="1880"/>
                    <a:pt x="1006" y="2063"/>
                    <a:pt x="979" y="2247"/>
                  </a:cubicBezTo>
                  <a:cubicBezTo>
                    <a:pt x="957" y="2407"/>
                    <a:pt x="935" y="2567"/>
                    <a:pt x="913" y="2727"/>
                  </a:cubicBezTo>
                  <a:cubicBezTo>
                    <a:pt x="901" y="2800"/>
                    <a:pt x="892" y="2872"/>
                    <a:pt x="879" y="2945"/>
                  </a:cubicBezTo>
                  <a:cubicBezTo>
                    <a:pt x="867" y="3032"/>
                    <a:pt x="848" y="3119"/>
                    <a:pt x="841" y="3206"/>
                  </a:cubicBezTo>
                  <a:cubicBezTo>
                    <a:pt x="833" y="3278"/>
                    <a:pt x="873" y="3346"/>
                    <a:pt x="939" y="3374"/>
                  </a:cubicBezTo>
                  <a:cubicBezTo>
                    <a:pt x="960" y="3382"/>
                    <a:pt x="981" y="3385"/>
                    <a:pt x="1001" y="3385"/>
                  </a:cubicBezTo>
                  <a:cubicBezTo>
                    <a:pt x="1052" y="3385"/>
                    <a:pt x="1099" y="3361"/>
                    <a:pt x="1131" y="3322"/>
                  </a:cubicBezTo>
                  <a:cubicBezTo>
                    <a:pt x="1175" y="3263"/>
                    <a:pt x="1205" y="3197"/>
                    <a:pt x="1240" y="3132"/>
                  </a:cubicBezTo>
                  <a:cubicBezTo>
                    <a:pt x="1262" y="3088"/>
                    <a:pt x="1286" y="3045"/>
                    <a:pt x="1310" y="3001"/>
                  </a:cubicBezTo>
                  <a:cubicBezTo>
                    <a:pt x="1345" y="2934"/>
                    <a:pt x="1379" y="2869"/>
                    <a:pt x="1416" y="2804"/>
                  </a:cubicBezTo>
                  <a:cubicBezTo>
                    <a:pt x="1500" y="2655"/>
                    <a:pt x="1584" y="2508"/>
                    <a:pt x="1666" y="2358"/>
                  </a:cubicBezTo>
                  <a:cubicBezTo>
                    <a:pt x="1721" y="2260"/>
                    <a:pt x="1775" y="2160"/>
                    <a:pt x="1827" y="2060"/>
                  </a:cubicBezTo>
                  <a:cubicBezTo>
                    <a:pt x="1827" y="2125"/>
                    <a:pt x="1829" y="2190"/>
                    <a:pt x="1835" y="2255"/>
                  </a:cubicBezTo>
                  <a:cubicBezTo>
                    <a:pt x="1843" y="2345"/>
                    <a:pt x="1850" y="2435"/>
                    <a:pt x="1865" y="2526"/>
                  </a:cubicBezTo>
                  <a:cubicBezTo>
                    <a:pt x="1891" y="2665"/>
                    <a:pt x="1922" y="2815"/>
                    <a:pt x="2035" y="2913"/>
                  </a:cubicBezTo>
                  <a:cubicBezTo>
                    <a:pt x="2092" y="2963"/>
                    <a:pt x="2163" y="2994"/>
                    <a:pt x="2239" y="3001"/>
                  </a:cubicBezTo>
                  <a:cubicBezTo>
                    <a:pt x="2254" y="3002"/>
                    <a:pt x="2268" y="3002"/>
                    <a:pt x="2283" y="3002"/>
                  </a:cubicBezTo>
                  <a:cubicBezTo>
                    <a:pt x="2340" y="3002"/>
                    <a:pt x="2397" y="2992"/>
                    <a:pt x="2451" y="2972"/>
                  </a:cubicBezTo>
                  <a:cubicBezTo>
                    <a:pt x="2608" y="2915"/>
                    <a:pt x="2742" y="2803"/>
                    <a:pt x="2860" y="2686"/>
                  </a:cubicBezTo>
                  <a:cubicBezTo>
                    <a:pt x="3023" y="2519"/>
                    <a:pt x="3164" y="2329"/>
                    <a:pt x="3295" y="2136"/>
                  </a:cubicBezTo>
                  <a:cubicBezTo>
                    <a:pt x="3420" y="1951"/>
                    <a:pt x="3540" y="1759"/>
                    <a:pt x="3635" y="1557"/>
                  </a:cubicBezTo>
                  <a:cubicBezTo>
                    <a:pt x="3730" y="1353"/>
                    <a:pt x="3813" y="1136"/>
                    <a:pt x="3817" y="908"/>
                  </a:cubicBezTo>
                  <a:cubicBezTo>
                    <a:pt x="3820" y="697"/>
                    <a:pt x="3771" y="476"/>
                    <a:pt x="3648" y="302"/>
                  </a:cubicBezTo>
                  <a:cubicBezTo>
                    <a:pt x="3589" y="216"/>
                    <a:pt x="3515" y="145"/>
                    <a:pt x="3428" y="91"/>
                  </a:cubicBezTo>
                  <a:cubicBezTo>
                    <a:pt x="3341" y="40"/>
                    <a:pt x="3246" y="10"/>
                    <a:pt x="3146" y="2"/>
                  </a:cubicBezTo>
                  <a:cubicBezTo>
                    <a:pt x="3131" y="1"/>
                    <a:pt x="3115" y="1"/>
                    <a:pt x="31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6" name="Google Shape;8166;p17"/>
            <p:cNvSpPr/>
            <p:nvPr/>
          </p:nvSpPr>
          <p:spPr>
            <a:xfrm>
              <a:off x="6927891" y="2311722"/>
              <a:ext cx="77858" cy="161630"/>
            </a:xfrm>
            <a:custGeom>
              <a:avLst/>
              <a:gdLst/>
              <a:ahLst/>
              <a:cxnLst/>
              <a:rect l="l" t="t" r="r" b="b"/>
              <a:pathLst>
                <a:path w="2679" h="5561" extrusionOk="0">
                  <a:moveTo>
                    <a:pt x="679" y="531"/>
                  </a:moveTo>
                  <a:lnTo>
                    <a:pt x="679" y="531"/>
                  </a:lnTo>
                  <a:cubicBezTo>
                    <a:pt x="678" y="532"/>
                    <a:pt x="677" y="533"/>
                    <a:pt x="675" y="534"/>
                  </a:cubicBezTo>
                  <a:lnTo>
                    <a:pt x="679" y="531"/>
                  </a:lnTo>
                  <a:close/>
                  <a:moveTo>
                    <a:pt x="308" y="1764"/>
                  </a:moveTo>
                  <a:cubicBezTo>
                    <a:pt x="308" y="1765"/>
                    <a:pt x="308" y="1767"/>
                    <a:pt x="307" y="1768"/>
                  </a:cubicBezTo>
                  <a:lnTo>
                    <a:pt x="307" y="1768"/>
                  </a:lnTo>
                  <a:cubicBezTo>
                    <a:pt x="308" y="1767"/>
                    <a:pt x="308" y="1765"/>
                    <a:pt x="308" y="1764"/>
                  </a:cubicBezTo>
                  <a:close/>
                  <a:moveTo>
                    <a:pt x="2198" y="1945"/>
                  </a:moveTo>
                  <a:lnTo>
                    <a:pt x="2198" y="1945"/>
                  </a:lnTo>
                  <a:cubicBezTo>
                    <a:pt x="2197" y="1947"/>
                    <a:pt x="2195" y="1949"/>
                    <a:pt x="2193" y="1951"/>
                  </a:cubicBezTo>
                  <a:cubicBezTo>
                    <a:pt x="2195" y="1949"/>
                    <a:pt x="2197" y="1947"/>
                    <a:pt x="2198" y="1945"/>
                  </a:cubicBezTo>
                  <a:close/>
                  <a:moveTo>
                    <a:pt x="574" y="4533"/>
                  </a:moveTo>
                  <a:lnTo>
                    <a:pt x="574" y="4533"/>
                  </a:lnTo>
                  <a:cubicBezTo>
                    <a:pt x="573" y="4535"/>
                    <a:pt x="573" y="4536"/>
                    <a:pt x="573" y="4538"/>
                  </a:cubicBezTo>
                  <a:lnTo>
                    <a:pt x="573" y="4538"/>
                  </a:lnTo>
                  <a:cubicBezTo>
                    <a:pt x="573" y="4536"/>
                    <a:pt x="574" y="4535"/>
                    <a:pt x="574" y="4533"/>
                  </a:cubicBezTo>
                  <a:close/>
                  <a:moveTo>
                    <a:pt x="957" y="5030"/>
                  </a:moveTo>
                  <a:lnTo>
                    <a:pt x="956" y="5031"/>
                  </a:lnTo>
                  <a:lnTo>
                    <a:pt x="956" y="5031"/>
                  </a:lnTo>
                  <a:cubicBezTo>
                    <a:pt x="957" y="5031"/>
                    <a:pt x="957" y="5030"/>
                    <a:pt x="957" y="5030"/>
                  </a:cubicBezTo>
                  <a:close/>
                  <a:moveTo>
                    <a:pt x="852" y="5237"/>
                  </a:moveTo>
                  <a:lnTo>
                    <a:pt x="849" y="5239"/>
                  </a:lnTo>
                  <a:lnTo>
                    <a:pt x="850" y="5239"/>
                  </a:lnTo>
                  <a:lnTo>
                    <a:pt x="852" y="5237"/>
                  </a:lnTo>
                  <a:close/>
                  <a:moveTo>
                    <a:pt x="1273" y="3010"/>
                  </a:moveTo>
                  <a:cubicBezTo>
                    <a:pt x="1242" y="3259"/>
                    <a:pt x="1210" y="3507"/>
                    <a:pt x="1178" y="3756"/>
                  </a:cubicBezTo>
                  <a:cubicBezTo>
                    <a:pt x="1158" y="3927"/>
                    <a:pt x="1134" y="4098"/>
                    <a:pt x="1112" y="4269"/>
                  </a:cubicBezTo>
                  <a:cubicBezTo>
                    <a:pt x="1102" y="4340"/>
                    <a:pt x="1094" y="4411"/>
                    <a:pt x="1080" y="4482"/>
                  </a:cubicBezTo>
                  <a:cubicBezTo>
                    <a:pt x="1066" y="4568"/>
                    <a:pt x="1050" y="4653"/>
                    <a:pt x="1034" y="4739"/>
                  </a:cubicBezTo>
                  <a:cubicBezTo>
                    <a:pt x="1009" y="4838"/>
                    <a:pt x="985" y="4938"/>
                    <a:pt x="955" y="5036"/>
                  </a:cubicBezTo>
                  <a:lnTo>
                    <a:pt x="956" y="5031"/>
                  </a:lnTo>
                  <a:lnTo>
                    <a:pt x="956" y="5031"/>
                  </a:lnTo>
                  <a:cubicBezTo>
                    <a:pt x="956" y="5033"/>
                    <a:pt x="953" y="5035"/>
                    <a:pt x="953" y="5036"/>
                  </a:cubicBezTo>
                  <a:lnTo>
                    <a:pt x="951" y="5045"/>
                  </a:lnTo>
                  <a:lnTo>
                    <a:pt x="951" y="5045"/>
                  </a:lnTo>
                  <a:cubicBezTo>
                    <a:pt x="936" y="5088"/>
                    <a:pt x="918" y="5130"/>
                    <a:pt x="900" y="5174"/>
                  </a:cubicBezTo>
                  <a:cubicBezTo>
                    <a:pt x="895" y="5182"/>
                    <a:pt x="890" y="5190"/>
                    <a:pt x="885" y="5198"/>
                  </a:cubicBezTo>
                  <a:cubicBezTo>
                    <a:pt x="877" y="5209"/>
                    <a:pt x="868" y="5220"/>
                    <a:pt x="858" y="5231"/>
                  </a:cubicBezTo>
                  <a:lnTo>
                    <a:pt x="852" y="5237"/>
                  </a:lnTo>
                  <a:lnTo>
                    <a:pt x="852" y="5237"/>
                  </a:lnTo>
                  <a:lnTo>
                    <a:pt x="851" y="5239"/>
                  </a:lnTo>
                  <a:lnTo>
                    <a:pt x="850" y="5239"/>
                  </a:lnTo>
                  <a:lnTo>
                    <a:pt x="847" y="5240"/>
                  </a:lnTo>
                  <a:lnTo>
                    <a:pt x="839" y="5244"/>
                  </a:lnTo>
                  <a:lnTo>
                    <a:pt x="828" y="5247"/>
                  </a:lnTo>
                  <a:lnTo>
                    <a:pt x="822" y="5247"/>
                  </a:lnTo>
                  <a:lnTo>
                    <a:pt x="816" y="5248"/>
                  </a:lnTo>
                  <a:lnTo>
                    <a:pt x="805" y="5245"/>
                  </a:lnTo>
                  <a:cubicBezTo>
                    <a:pt x="798" y="5242"/>
                    <a:pt x="792" y="5239"/>
                    <a:pt x="787" y="5237"/>
                  </a:cubicBezTo>
                  <a:cubicBezTo>
                    <a:pt x="781" y="5234"/>
                    <a:pt x="775" y="5231"/>
                    <a:pt x="768" y="5226"/>
                  </a:cubicBezTo>
                  <a:cubicBezTo>
                    <a:pt x="764" y="5223"/>
                    <a:pt x="759" y="5220"/>
                    <a:pt x="754" y="5215"/>
                  </a:cubicBezTo>
                  <a:cubicBezTo>
                    <a:pt x="748" y="5210"/>
                    <a:pt x="743" y="5206"/>
                    <a:pt x="738" y="5201"/>
                  </a:cubicBezTo>
                  <a:cubicBezTo>
                    <a:pt x="727" y="5185"/>
                    <a:pt x="714" y="5171"/>
                    <a:pt x="703" y="5157"/>
                  </a:cubicBezTo>
                  <a:cubicBezTo>
                    <a:pt x="692" y="5138"/>
                    <a:pt x="681" y="5117"/>
                    <a:pt x="670" y="5098"/>
                  </a:cubicBezTo>
                  <a:cubicBezTo>
                    <a:pt x="657" y="5071"/>
                    <a:pt x="646" y="5044"/>
                    <a:pt x="635" y="5017"/>
                  </a:cubicBezTo>
                  <a:cubicBezTo>
                    <a:pt x="623" y="4979"/>
                    <a:pt x="612" y="4940"/>
                    <a:pt x="600" y="4900"/>
                  </a:cubicBezTo>
                  <a:cubicBezTo>
                    <a:pt x="589" y="4838"/>
                    <a:pt x="580" y="4777"/>
                    <a:pt x="575" y="4715"/>
                  </a:cubicBezTo>
                  <a:cubicBezTo>
                    <a:pt x="572" y="4655"/>
                    <a:pt x="570" y="4596"/>
                    <a:pt x="573" y="4538"/>
                  </a:cubicBezTo>
                  <a:lnTo>
                    <a:pt x="573" y="4538"/>
                  </a:lnTo>
                  <a:cubicBezTo>
                    <a:pt x="573" y="4540"/>
                    <a:pt x="573" y="4543"/>
                    <a:pt x="573" y="4545"/>
                  </a:cubicBezTo>
                  <a:lnTo>
                    <a:pt x="573" y="4545"/>
                  </a:lnTo>
                  <a:cubicBezTo>
                    <a:pt x="577" y="4480"/>
                    <a:pt x="584" y="4416"/>
                    <a:pt x="596" y="4352"/>
                  </a:cubicBezTo>
                  <a:cubicBezTo>
                    <a:pt x="616" y="4250"/>
                    <a:pt x="643" y="4150"/>
                    <a:pt x="675" y="4052"/>
                  </a:cubicBezTo>
                  <a:cubicBezTo>
                    <a:pt x="722" y="3911"/>
                    <a:pt x="776" y="3773"/>
                    <a:pt x="838" y="3640"/>
                  </a:cubicBezTo>
                  <a:cubicBezTo>
                    <a:pt x="881" y="3558"/>
                    <a:pt x="927" y="3479"/>
                    <a:pt x="977" y="3401"/>
                  </a:cubicBezTo>
                  <a:cubicBezTo>
                    <a:pt x="1056" y="3282"/>
                    <a:pt x="1145" y="3170"/>
                    <a:pt x="1234" y="3059"/>
                  </a:cubicBezTo>
                  <a:lnTo>
                    <a:pt x="1273" y="3010"/>
                  </a:lnTo>
                  <a:close/>
                  <a:moveTo>
                    <a:pt x="2005" y="0"/>
                  </a:moveTo>
                  <a:cubicBezTo>
                    <a:pt x="1944" y="0"/>
                    <a:pt x="1886" y="38"/>
                    <a:pt x="1862" y="99"/>
                  </a:cubicBezTo>
                  <a:cubicBezTo>
                    <a:pt x="1829" y="173"/>
                    <a:pt x="1802" y="251"/>
                    <a:pt x="1770" y="327"/>
                  </a:cubicBezTo>
                  <a:cubicBezTo>
                    <a:pt x="1743" y="390"/>
                    <a:pt x="1716" y="454"/>
                    <a:pt x="1688" y="517"/>
                  </a:cubicBezTo>
                  <a:cubicBezTo>
                    <a:pt x="1634" y="639"/>
                    <a:pt x="1576" y="759"/>
                    <a:pt x="1519" y="879"/>
                  </a:cubicBezTo>
                  <a:cubicBezTo>
                    <a:pt x="1484" y="944"/>
                    <a:pt x="1449" y="1009"/>
                    <a:pt x="1416" y="1074"/>
                  </a:cubicBezTo>
                  <a:cubicBezTo>
                    <a:pt x="1389" y="1126"/>
                    <a:pt x="1363" y="1179"/>
                    <a:pt x="1333" y="1229"/>
                  </a:cubicBezTo>
                  <a:cubicBezTo>
                    <a:pt x="1245" y="1381"/>
                    <a:pt x="1158" y="1533"/>
                    <a:pt x="1061" y="1679"/>
                  </a:cubicBezTo>
                  <a:cubicBezTo>
                    <a:pt x="1062" y="1678"/>
                    <a:pt x="1064" y="1676"/>
                    <a:pt x="1065" y="1674"/>
                  </a:cubicBezTo>
                  <a:lnTo>
                    <a:pt x="1065" y="1674"/>
                  </a:lnTo>
                  <a:cubicBezTo>
                    <a:pt x="974" y="1812"/>
                    <a:pt x="873" y="1944"/>
                    <a:pt x="767" y="2068"/>
                  </a:cubicBezTo>
                  <a:cubicBezTo>
                    <a:pt x="716" y="2125"/>
                    <a:pt x="662" y="2179"/>
                    <a:pt x="605" y="2231"/>
                  </a:cubicBezTo>
                  <a:cubicBezTo>
                    <a:pt x="580" y="2253"/>
                    <a:pt x="553" y="2274"/>
                    <a:pt x="524" y="2295"/>
                  </a:cubicBezTo>
                  <a:cubicBezTo>
                    <a:pt x="502" y="2309"/>
                    <a:pt x="479" y="2323"/>
                    <a:pt x="455" y="2336"/>
                  </a:cubicBezTo>
                  <a:cubicBezTo>
                    <a:pt x="437" y="2344"/>
                    <a:pt x="420" y="2352"/>
                    <a:pt x="403" y="2358"/>
                  </a:cubicBezTo>
                  <a:cubicBezTo>
                    <a:pt x="398" y="2359"/>
                    <a:pt x="392" y="2361"/>
                    <a:pt x="385" y="2363"/>
                  </a:cubicBezTo>
                  <a:lnTo>
                    <a:pt x="371" y="2363"/>
                  </a:lnTo>
                  <a:lnTo>
                    <a:pt x="360" y="2361"/>
                  </a:lnTo>
                  <a:lnTo>
                    <a:pt x="363" y="2361"/>
                  </a:lnTo>
                  <a:lnTo>
                    <a:pt x="358" y="2359"/>
                  </a:lnTo>
                  <a:lnTo>
                    <a:pt x="350" y="2348"/>
                  </a:lnTo>
                  <a:cubicBezTo>
                    <a:pt x="349" y="2344"/>
                    <a:pt x="346" y="2339"/>
                    <a:pt x="344" y="2333"/>
                  </a:cubicBezTo>
                  <a:cubicBezTo>
                    <a:pt x="342" y="2328"/>
                    <a:pt x="341" y="2321"/>
                    <a:pt x="339" y="2315"/>
                  </a:cubicBezTo>
                  <a:cubicBezTo>
                    <a:pt x="327" y="2245"/>
                    <a:pt x="316" y="2176"/>
                    <a:pt x="311" y="2105"/>
                  </a:cubicBezTo>
                  <a:cubicBezTo>
                    <a:pt x="303" y="1993"/>
                    <a:pt x="303" y="1881"/>
                    <a:pt x="307" y="1768"/>
                  </a:cubicBezTo>
                  <a:lnTo>
                    <a:pt x="307" y="1768"/>
                  </a:lnTo>
                  <a:cubicBezTo>
                    <a:pt x="307" y="1771"/>
                    <a:pt x="307" y="1774"/>
                    <a:pt x="306" y="1777"/>
                  </a:cubicBezTo>
                  <a:lnTo>
                    <a:pt x="306" y="1777"/>
                  </a:lnTo>
                  <a:cubicBezTo>
                    <a:pt x="316" y="1633"/>
                    <a:pt x="335" y="1490"/>
                    <a:pt x="361" y="1346"/>
                  </a:cubicBezTo>
                  <a:cubicBezTo>
                    <a:pt x="390" y="1202"/>
                    <a:pt x="426" y="1060"/>
                    <a:pt x="472" y="919"/>
                  </a:cubicBezTo>
                  <a:cubicBezTo>
                    <a:pt x="496" y="852"/>
                    <a:pt x="523" y="788"/>
                    <a:pt x="553" y="723"/>
                  </a:cubicBezTo>
                  <a:cubicBezTo>
                    <a:pt x="575" y="678"/>
                    <a:pt x="599" y="636"/>
                    <a:pt x="626" y="593"/>
                  </a:cubicBezTo>
                  <a:cubicBezTo>
                    <a:pt x="635" y="580"/>
                    <a:pt x="645" y="566"/>
                    <a:pt x="656" y="553"/>
                  </a:cubicBezTo>
                  <a:cubicBezTo>
                    <a:pt x="660" y="548"/>
                    <a:pt x="665" y="543"/>
                    <a:pt x="671" y="538"/>
                  </a:cubicBezTo>
                  <a:lnTo>
                    <a:pt x="671" y="538"/>
                  </a:lnTo>
                  <a:lnTo>
                    <a:pt x="675" y="536"/>
                  </a:lnTo>
                  <a:lnTo>
                    <a:pt x="667" y="542"/>
                  </a:lnTo>
                  <a:lnTo>
                    <a:pt x="681" y="531"/>
                  </a:lnTo>
                  <a:lnTo>
                    <a:pt x="683" y="530"/>
                  </a:lnTo>
                  <a:cubicBezTo>
                    <a:pt x="709" y="545"/>
                    <a:pt x="738" y="553"/>
                    <a:pt x="767" y="553"/>
                  </a:cubicBezTo>
                  <a:cubicBezTo>
                    <a:pt x="809" y="553"/>
                    <a:pt x="851" y="536"/>
                    <a:pt x="882" y="504"/>
                  </a:cubicBezTo>
                  <a:cubicBezTo>
                    <a:pt x="946" y="439"/>
                    <a:pt x="944" y="336"/>
                    <a:pt x="881" y="271"/>
                  </a:cubicBezTo>
                  <a:cubicBezTo>
                    <a:pt x="860" y="252"/>
                    <a:pt x="835" y="235"/>
                    <a:pt x="809" y="222"/>
                  </a:cubicBezTo>
                  <a:cubicBezTo>
                    <a:pt x="776" y="203"/>
                    <a:pt x="738" y="194"/>
                    <a:pt x="699" y="194"/>
                  </a:cubicBezTo>
                  <a:cubicBezTo>
                    <a:pt x="664" y="196"/>
                    <a:pt x="631" y="202"/>
                    <a:pt x="597" y="213"/>
                  </a:cubicBezTo>
                  <a:cubicBezTo>
                    <a:pt x="570" y="224"/>
                    <a:pt x="545" y="237"/>
                    <a:pt x="521" y="251"/>
                  </a:cubicBezTo>
                  <a:cubicBezTo>
                    <a:pt x="458" y="290"/>
                    <a:pt x="406" y="344"/>
                    <a:pt x="366" y="408"/>
                  </a:cubicBezTo>
                  <a:cubicBezTo>
                    <a:pt x="325" y="473"/>
                    <a:pt x="290" y="541"/>
                    <a:pt x="259" y="612"/>
                  </a:cubicBezTo>
                  <a:cubicBezTo>
                    <a:pt x="192" y="769"/>
                    <a:pt x="140" y="932"/>
                    <a:pt x="105" y="1098"/>
                  </a:cubicBezTo>
                  <a:cubicBezTo>
                    <a:pt x="65" y="1267"/>
                    <a:pt x="37" y="1437"/>
                    <a:pt x="21" y="1609"/>
                  </a:cubicBezTo>
                  <a:cubicBezTo>
                    <a:pt x="4" y="1780"/>
                    <a:pt x="1" y="1953"/>
                    <a:pt x="12" y="2124"/>
                  </a:cubicBezTo>
                  <a:cubicBezTo>
                    <a:pt x="15" y="2211"/>
                    <a:pt x="26" y="2298"/>
                    <a:pt x="40" y="2383"/>
                  </a:cubicBezTo>
                  <a:cubicBezTo>
                    <a:pt x="51" y="2445"/>
                    <a:pt x="75" y="2504"/>
                    <a:pt x="113" y="2556"/>
                  </a:cubicBezTo>
                  <a:cubicBezTo>
                    <a:pt x="154" y="2611"/>
                    <a:pt x="214" y="2649"/>
                    <a:pt x="282" y="2665"/>
                  </a:cubicBezTo>
                  <a:cubicBezTo>
                    <a:pt x="314" y="2673"/>
                    <a:pt x="346" y="2677"/>
                    <a:pt x="378" y="2677"/>
                  </a:cubicBezTo>
                  <a:cubicBezTo>
                    <a:pt x="411" y="2677"/>
                    <a:pt x="445" y="2672"/>
                    <a:pt x="477" y="2663"/>
                  </a:cubicBezTo>
                  <a:cubicBezTo>
                    <a:pt x="619" y="2619"/>
                    <a:pt x="740" y="2534"/>
                    <a:pt x="846" y="2432"/>
                  </a:cubicBezTo>
                  <a:cubicBezTo>
                    <a:pt x="1094" y="2195"/>
                    <a:pt x="1287" y="1904"/>
                    <a:pt x="1458" y="1608"/>
                  </a:cubicBezTo>
                  <a:cubicBezTo>
                    <a:pt x="1474" y="1579"/>
                    <a:pt x="1490" y="1551"/>
                    <a:pt x="1506" y="1522"/>
                  </a:cubicBezTo>
                  <a:lnTo>
                    <a:pt x="1506" y="1522"/>
                  </a:lnTo>
                  <a:cubicBezTo>
                    <a:pt x="1471" y="1706"/>
                    <a:pt x="1438" y="1891"/>
                    <a:pt x="1408" y="2076"/>
                  </a:cubicBezTo>
                  <a:cubicBezTo>
                    <a:pt x="1387" y="2214"/>
                    <a:pt x="1367" y="2350"/>
                    <a:pt x="1348" y="2486"/>
                  </a:cubicBezTo>
                  <a:lnTo>
                    <a:pt x="1302" y="2537"/>
                  </a:lnTo>
                  <a:cubicBezTo>
                    <a:pt x="1207" y="2643"/>
                    <a:pt x="1117" y="2752"/>
                    <a:pt x="1026" y="2861"/>
                  </a:cubicBezTo>
                  <a:cubicBezTo>
                    <a:pt x="890" y="3026"/>
                    <a:pt x="756" y="3195"/>
                    <a:pt x="646" y="3379"/>
                  </a:cubicBezTo>
                  <a:cubicBezTo>
                    <a:pt x="542" y="3564"/>
                    <a:pt x="455" y="3760"/>
                    <a:pt x="390" y="3963"/>
                  </a:cubicBezTo>
                  <a:cubicBezTo>
                    <a:pt x="320" y="4164"/>
                    <a:pt x="268" y="4373"/>
                    <a:pt x="265" y="4590"/>
                  </a:cubicBezTo>
                  <a:cubicBezTo>
                    <a:pt x="262" y="4805"/>
                    <a:pt x="290" y="5028"/>
                    <a:pt x="385" y="5225"/>
                  </a:cubicBezTo>
                  <a:cubicBezTo>
                    <a:pt x="425" y="5313"/>
                    <a:pt x="483" y="5392"/>
                    <a:pt x="556" y="5456"/>
                  </a:cubicBezTo>
                  <a:cubicBezTo>
                    <a:pt x="623" y="5513"/>
                    <a:pt x="705" y="5548"/>
                    <a:pt x="794" y="5557"/>
                  </a:cubicBezTo>
                  <a:cubicBezTo>
                    <a:pt x="801" y="5559"/>
                    <a:pt x="813" y="5560"/>
                    <a:pt x="822" y="5560"/>
                  </a:cubicBezTo>
                  <a:cubicBezTo>
                    <a:pt x="909" y="5559"/>
                    <a:pt x="993" y="5525"/>
                    <a:pt x="1056" y="5467"/>
                  </a:cubicBezTo>
                  <a:cubicBezTo>
                    <a:pt x="1121" y="5397"/>
                    <a:pt x="1170" y="5313"/>
                    <a:pt x="1199" y="5223"/>
                  </a:cubicBezTo>
                  <a:cubicBezTo>
                    <a:pt x="1240" y="5100"/>
                    <a:pt x="1273" y="4973"/>
                    <a:pt x="1300" y="4845"/>
                  </a:cubicBezTo>
                  <a:cubicBezTo>
                    <a:pt x="1319" y="4766"/>
                    <a:pt x="1330" y="4683"/>
                    <a:pt x="1344" y="4604"/>
                  </a:cubicBezTo>
                  <a:cubicBezTo>
                    <a:pt x="1356" y="4538"/>
                    <a:pt x="1367" y="4473"/>
                    <a:pt x="1375" y="4406"/>
                  </a:cubicBezTo>
                  <a:cubicBezTo>
                    <a:pt x="1397" y="4240"/>
                    <a:pt x="1419" y="4072"/>
                    <a:pt x="1439" y="3904"/>
                  </a:cubicBezTo>
                  <a:cubicBezTo>
                    <a:pt x="1481" y="3588"/>
                    <a:pt x="1520" y="3271"/>
                    <a:pt x="1566" y="2955"/>
                  </a:cubicBezTo>
                  <a:cubicBezTo>
                    <a:pt x="1582" y="2839"/>
                    <a:pt x="1598" y="2724"/>
                    <a:pt x="1615" y="2608"/>
                  </a:cubicBezTo>
                  <a:lnTo>
                    <a:pt x="1859" y="2331"/>
                  </a:lnTo>
                  <a:cubicBezTo>
                    <a:pt x="1974" y="2200"/>
                    <a:pt x="2092" y="2070"/>
                    <a:pt x="2204" y="1937"/>
                  </a:cubicBezTo>
                  <a:lnTo>
                    <a:pt x="2204" y="1937"/>
                  </a:lnTo>
                  <a:cubicBezTo>
                    <a:pt x="2202" y="1939"/>
                    <a:pt x="2200" y="1942"/>
                    <a:pt x="2198" y="1945"/>
                  </a:cubicBezTo>
                  <a:lnTo>
                    <a:pt x="2198" y="1945"/>
                  </a:lnTo>
                  <a:cubicBezTo>
                    <a:pt x="2341" y="1782"/>
                    <a:pt x="2484" y="1621"/>
                    <a:pt x="2628" y="1460"/>
                  </a:cubicBezTo>
                  <a:cubicBezTo>
                    <a:pt x="2679" y="1406"/>
                    <a:pt x="2677" y="1323"/>
                    <a:pt x="2627" y="1270"/>
                  </a:cubicBezTo>
                  <a:cubicBezTo>
                    <a:pt x="2601" y="1245"/>
                    <a:pt x="2565" y="1231"/>
                    <a:pt x="2530" y="1231"/>
                  </a:cubicBezTo>
                  <a:cubicBezTo>
                    <a:pt x="2495" y="1231"/>
                    <a:pt x="2461" y="1244"/>
                    <a:pt x="2437" y="1270"/>
                  </a:cubicBezTo>
                  <a:cubicBezTo>
                    <a:pt x="2356" y="1359"/>
                    <a:pt x="2277" y="1448"/>
                    <a:pt x="2198" y="1535"/>
                  </a:cubicBezTo>
                  <a:cubicBezTo>
                    <a:pt x="2130" y="1611"/>
                    <a:pt x="2058" y="1687"/>
                    <a:pt x="1992" y="1763"/>
                  </a:cubicBezTo>
                  <a:cubicBezTo>
                    <a:pt x="1892" y="1872"/>
                    <a:pt x="1796" y="1983"/>
                    <a:pt x="1697" y="2094"/>
                  </a:cubicBezTo>
                  <a:cubicBezTo>
                    <a:pt x="1707" y="2040"/>
                    <a:pt x="1715" y="1986"/>
                    <a:pt x="1723" y="1932"/>
                  </a:cubicBezTo>
                  <a:lnTo>
                    <a:pt x="1818" y="1465"/>
                  </a:lnTo>
                  <a:cubicBezTo>
                    <a:pt x="1845" y="1323"/>
                    <a:pt x="1883" y="1179"/>
                    <a:pt x="1918" y="1041"/>
                  </a:cubicBezTo>
                  <a:cubicBezTo>
                    <a:pt x="1951" y="902"/>
                    <a:pt x="1989" y="767"/>
                    <a:pt x="2028" y="628"/>
                  </a:cubicBezTo>
                  <a:cubicBezTo>
                    <a:pt x="2068" y="484"/>
                    <a:pt x="2115" y="343"/>
                    <a:pt x="2155" y="197"/>
                  </a:cubicBezTo>
                  <a:cubicBezTo>
                    <a:pt x="2177" y="118"/>
                    <a:pt x="2134" y="36"/>
                    <a:pt x="2055" y="9"/>
                  </a:cubicBezTo>
                  <a:cubicBezTo>
                    <a:pt x="2039" y="3"/>
                    <a:pt x="2022" y="0"/>
                    <a:pt x="20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7" name="Google Shape;8167;p17"/>
            <p:cNvSpPr/>
            <p:nvPr/>
          </p:nvSpPr>
          <p:spPr>
            <a:xfrm>
              <a:off x="7006392" y="2344506"/>
              <a:ext cx="62688" cy="22235"/>
            </a:xfrm>
            <a:custGeom>
              <a:avLst/>
              <a:gdLst/>
              <a:ahLst/>
              <a:cxnLst/>
              <a:rect l="l" t="t" r="r" b="b"/>
              <a:pathLst>
                <a:path w="2157" h="765" extrusionOk="0">
                  <a:moveTo>
                    <a:pt x="1981" y="1"/>
                  </a:moveTo>
                  <a:cubicBezTo>
                    <a:pt x="1954" y="1"/>
                    <a:pt x="1927" y="8"/>
                    <a:pt x="1903" y="22"/>
                  </a:cubicBezTo>
                  <a:lnTo>
                    <a:pt x="1824" y="66"/>
                  </a:lnTo>
                  <a:cubicBezTo>
                    <a:pt x="1794" y="82"/>
                    <a:pt x="1762" y="98"/>
                    <a:pt x="1732" y="114"/>
                  </a:cubicBezTo>
                  <a:lnTo>
                    <a:pt x="1716" y="122"/>
                  </a:lnTo>
                  <a:lnTo>
                    <a:pt x="1729" y="114"/>
                  </a:lnTo>
                  <a:lnTo>
                    <a:pt x="1729" y="114"/>
                  </a:lnTo>
                  <a:cubicBezTo>
                    <a:pt x="1675" y="141"/>
                    <a:pt x="1619" y="165"/>
                    <a:pt x="1564" y="185"/>
                  </a:cubicBezTo>
                  <a:cubicBezTo>
                    <a:pt x="1431" y="228"/>
                    <a:pt x="1297" y="264"/>
                    <a:pt x="1160" y="291"/>
                  </a:cubicBezTo>
                  <a:cubicBezTo>
                    <a:pt x="999" y="321"/>
                    <a:pt x="837" y="348"/>
                    <a:pt x="674" y="372"/>
                  </a:cubicBezTo>
                  <a:cubicBezTo>
                    <a:pt x="511" y="396"/>
                    <a:pt x="347" y="408"/>
                    <a:pt x="184" y="432"/>
                  </a:cubicBezTo>
                  <a:cubicBezTo>
                    <a:pt x="63" y="449"/>
                    <a:pt x="0" y="598"/>
                    <a:pt x="78" y="695"/>
                  </a:cubicBezTo>
                  <a:cubicBezTo>
                    <a:pt x="106" y="730"/>
                    <a:pt x="146" y="752"/>
                    <a:pt x="190" y="758"/>
                  </a:cubicBezTo>
                  <a:cubicBezTo>
                    <a:pt x="200" y="760"/>
                    <a:pt x="209" y="763"/>
                    <a:pt x="220" y="763"/>
                  </a:cubicBezTo>
                  <a:cubicBezTo>
                    <a:pt x="226" y="763"/>
                    <a:pt x="233" y="764"/>
                    <a:pt x="239" y="764"/>
                  </a:cubicBezTo>
                  <a:cubicBezTo>
                    <a:pt x="268" y="764"/>
                    <a:pt x="296" y="757"/>
                    <a:pt x="320" y="741"/>
                  </a:cubicBezTo>
                  <a:cubicBezTo>
                    <a:pt x="434" y="723"/>
                    <a:pt x="548" y="709"/>
                    <a:pt x="662" y="688"/>
                  </a:cubicBezTo>
                  <a:cubicBezTo>
                    <a:pt x="788" y="666"/>
                    <a:pt x="918" y="646"/>
                    <a:pt x="1045" y="622"/>
                  </a:cubicBezTo>
                  <a:cubicBezTo>
                    <a:pt x="1179" y="595"/>
                    <a:pt x="1312" y="570"/>
                    <a:pt x="1442" y="535"/>
                  </a:cubicBezTo>
                  <a:cubicBezTo>
                    <a:pt x="1564" y="505"/>
                    <a:pt x="1683" y="465"/>
                    <a:pt x="1798" y="416"/>
                  </a:cubicBezTo>
                  <a:cubicBezTo>
                    <a:pt x="1887" y="377"/>
                    <a:pt x="1974" y="332"/>
                    <a:pt x="2060" y="286"/>
                  </a:cubicBezTo>
                  <a:cubicBezTo>
                    <a:pt x="2131" y="242"/>
                    <a:pt x="2156" y="149"/>
                    <a:pt x="2112" y="76"/>
                  </a:cubicBezTo>
                  <a:cubicBezTo>
                    <a:pt x="2083" y="28"/>
                    <a:pt x="2033" y="1"/>
                    <a:pt x="19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8" name="Google Shape;8168;p17"/>
            <p:cNvSpPr/>
            <p:nvPr/>
          </p:nvSpPr>
          <p:spPr>
            <a:xfrm>
              <a:off x="7045337" y="2318233"/>
              <a:ext cx="19966" cy="52840"/>
            </a:xfrm>
            <a:custGeom>
              <a:avLst/>
              <a:gdLst/>
              <a:ahLst/>
              <a:cxnLst/>
              <a:rect l="l" t="t" r="r" b="b"/>
              <a:pathLst>
                <a:path w="687" h="1818" extrusionOk="0">
                  <a:moveTo>
                    <a:pt x="502" y="0"/>
                  </a:moveTo>
                  <a:cubicBezTo>
                    <a:pt x="481" y="0"/>
                    <a:pt x="460" y="4"/>
                    <a:pt x="439" y="13"/>
                  </a:cubicBezTo>
                  <a:cubicBezTo>
                    <a:pt x="278" y="81"/>
                    <a:pt x="183" y="255"/>
                    <a:pt x="128" y="412"/>
                  </a:cubicBezTo>
                  <a:cubicBezTo>
                    <a:pt x="59" y="606"/>
                    <a:pt x="20" y="809"/>
                    <a:pt x="9" y="1015"/>
                  </a:cubicBezTo>
                  <a:cubicBezTo>
                    <a:pt x="1" y="1239"/>
                    <a:pt x="33" y="1466"/>
                    <a:pt x="77" y="1684"/>
                  </a:cubicBezTo>
                  <a:cubicBezTo>
                    <a:pt x="88" y="1759"/>
                    <a:pt x="153" y="1816"/>
                    <a:pt x="227" y="1817"/>
                  </a:cubicBezTo>
                  <a:cubicBezTo>
                    <a:pt x="235" y="1817"/>
                    <a:pt x="243" y="1816"/>
                    <a:pt x="251" y="1816"/>
                  </a:cubicBezTo>
                  <a:cubicBezTo>
                    <a:pt x="332" y="1803"/>
                    <a:pt x="397" y="1724"/>
                    <a:pt x="381" y="1642"/>
                  </a:cubicBezTo>
                  <a:cubicBezTo>
                    <a:pt x="355" y="1509"/>
                    <a:pt x="340" y="1377"/>
                    <a:pt x="327" y="1246"/>
                  </a:cubicBezTo>
                  <a:cubicBezTo>
                    <a:pt x="322" y="1171"/>
                    <a:pt x="319" y="1100"/>
                    <a:pt x="322" y="1027"/>
                  </a:cubicBezTo>
                  <a:cubicBezTo>
                    <a:pt x="327" y="945"/>
                    <a:pt x="336" y="863"/>
                    <a:pt x="352" y="782"/>
                  </a:cubicBezTo>
                  <a:cubicBezTo>
                    <a:pt x="367" y="714"/>
                    <a:pt x="384" y="646"/>
                    <a:pt x="406" y="578"/>
                  </a:cubicBezTo>
                  <a:cubicBezTo>
                    <a:pt x="420" y="533"/>
                    <a:pt x="438" y="489"/>
                    <a:pt x="457" y="446"/>
                  </a:cubicBezTo>
                  <a:cubicBezTo>
                    <a:pt x="468" y="424"/>
                    <a:pt x="481" y="404"/>
                    <a:pt x="493" y="382"/>
                  </a:cubicBezTo>
                  <a:cubicBezTo>
                    <a:pt x="500" y="374"/>
                    <a:pt x="504" y="366"/>
                    <a:pt x="514" y="356"/>
                  </a:cubicBezTo>
                  <a:cubicBezTo>
                    <a:pt x="522" y="347"/>
                    <a:pt x="530" y="339"/>
                    <a:pt x="539" y="329"/>
                  </a:cubicBezTo>
                  <a:lnTo>
                    <a:pt x="545" y="325"/>
                  </a:lnTo>
                  <a:lnTo>
                    <a:pt x="547" y="323"/>
                  </a:lnTo>
                  <a:cubicBezTo>
                    <a:pt x="552" y="320"/>
                    <a:pt x="555" y="317"/>
                    <a:pt x="560" y="313"/>
                  </a:cubicBezTo>
                  <a:lnTo>
                    <a:pt x="568" y="312"/>
                  </a:lnTo>
                  <a:cubicBezTo>
                    <a:pt x="650" y="280"/>
                    <a:pt x="686" y="176"/>
                    <a:pt x="651" y="98"/>
                  </a:cubicBezTo>
                  <a:cubicBezTo>
                    <a:pt x="625" y="36"/>
                    <a:pt x="565" y="0"/>
                    <a:pt x="5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69" name="Google Shape;8169;p17"/>
            <p:cNvSpPr/>
            <p:nvPr/>
          </p:nvSpPr>
          <p:spPr>
            <a:xfrm>
              <a:off x="7114596" y="2297074"/>
              <a:ext cx="42809" cy="80655"/>
            </a:xfrm>
            <a:custGeom>
              <a:avLst/>
              <a:gdLst/>
              <a:ahLst/>
              <a:cxnLst/>
              <a:rect l="l" t="t" r="r" b="b"/>
              <a:pathLst>
                <a:path w="1473" h="2775" extrusionOk="0">
                  <a:moveTo>
                    <a:pt x="361" y="427"/>
                  </a:moveTo>
                  <a:cubicBezTo>
                    <a:pt x="361" y="428"/>
                    <a:pt x="361" y="428"/>
                    <a:pt x="362" y="429"/>
                  </a:cubicBezTo>
                  <a:lnTo>
                    <a:pt x="362" y="429"/>
                  </a:lnTo>
                  <a:cubicBezTo>
                    <a:pt x="361" y="428"/>
                    <a:pt x="361" y="428"/>
                    <a:pt x="361" y="427"/>
                  </a:cubicBezTo>
                  <a:close/>
                  <a:moveTo>
                    <a:pt x="219" y="1"/>
                  </a:moveTo>
                  <a:cubicBezTo>
                    <a:pt x="206" y="1"/>
                    <a:pt x="193" y="2"/>
                    <a:pt x="179" y="6"/>
                  </a:cubicBezTo>
                  <a:cubicBezTo>
                    <a:pt x="128" y="19"/>
                    <a:pt x="86" y="50"/>
                    <a:pt x="59" y="93"/>
                  </a:cubicBezTo>
                  <a:cubicBezTo>
                    <a:pt x="0" y="196"/>
                    <a:pt x="13" y="320"/>
                    <a:pt x="37" y="432"/>
                  </a:cubicBezTo>
                  <a:cubicBezTo>
                    <a:pt x="87" y="668"/>
                    <a:pt x="176" y="894"/>
                    <a:pt x="279" y="1113"/>
                  </a:cubicBezTo>
                  <a:cubicBezTo>
                    <a:pt x="326" y="1214"/>
                    <a:pt x="372" y="1317"/>
                    <a:pt x="424" y="1417"/>
                  </a:cubicBezTo>
                  <a:cubicBezTo>
                    <a:pt x="474" y="1513"/>
                    <a:pt x="523" y="1608"/>
                    <a:pt x="572" y="1705"/>
                  </a:cubicBezTo>
                  <a:cubicBezTo>
                    <a:pt x="616" y="1790"/>
                    <a:pt x="665" y="1874"/>
                    <a:pt x="713" y="1958"/>
                  </a:cubicBezTo>
                  <a:cubicBezTo>
                    <a:pt x="754" y="2031"/>
                    <a:pt x="798" y="2105"/>
                    <a:pt x="841" y="2176"/>
                  </a:cubicBezTo>
                  <a:cubicBezTo>
                    <a:pt x="948" y="2354"/>
                    <a:pt x="1058" y="2529"/>
                    <a:pt x="1172" y="2700"/>
                  </a:cubicBezTo>
                  <a:cubicBezTo>
                    <a:pt x="1202" y="2746"/>
                    <a:pt x="1252" y="2773"/>
                    <a:pt x="1308" y="2775"/>
                  </a:cubicBezTo>
                  <a:cubicBezTo>
                    <a:pt x="1341" y="2775"/>
                    <a:pt x="1373" y="2764"/>
                    <a:pt x="1400" y="2743"/>
                  </a:cubicBezTo>
                  <a:cubicBezTo>
                    <a:pt x="1468" y="2689"/>
                    <a:pt x="1472" y="2596"/>
                    <a:pt x="1425" y="2528"/>
                  </a:cubicBezTo>
                  <a:cubicBezTo>
                    <a:pt x="1406" y="2499"/>
                    <a:pt x="1385" y="2471"/>
                    <a:pt x="1366" y="2442"/>
                  </a:cubicBezTo>
                  <a:lnTo>
                    <a:pt x="1366" y="2442"/>
                  </a:lnTo>
                  <a:cubicBezTo>
                    <a:pt x="1369" y="2447"/>
                    <a:pt x="1371" y="2450"/>
                    <a:pt x="1373" y="2454"/>
                  </a:cubicBezTo>
                  <a:lnTo>
                    <a:pt x="1373" y="2454"/>
                  </a:lnTo>
                  <a:cubicBezTo>
                    <a:pt x="1279" y="2311"/>
                    <a:pt x="1183" y="2170"/>
                    <a:pt x="1097" y="2023"/>
                  </a:cubicBezTo>
                  <a:cubicBezTo>
                    <a:pt x="1055" y="1948"/>
                    <a:pt x="1009" y="1876"/>
                    <a:pt x="967" y="1800"/>
                  </a:cubicBezTo>
                  <a:cubicBezTo>
                    <a:pt x="922" y="1717"/>
                    <a:pt x="877" y="1635"/>
                    <a:pt x="831" y="1553"/>
                  </a:cubicBezTo>
                  <a:lnTo>
                    <a:pt x="831" y="1553"/>
                  </a:lnTo>
                  <a:lnTo>
                    <a:pt x="839" y="1570"/>
                  </a:lnTo>
                  <a:cubicBezTo>
                    <a:pt x="789" y="1471"/>
                    <a:pt x="740" y="1373"/>
                    <a:pt x="690" y="1275"/>
                  </a:cubicBezTo>
                  <a:lnTo>
                    <a:pt x="690" y="1275"/>
                  </a:lnTo>
                  <a:cubicBezTo>
                    <a:pt x="691" y="1277"/>
                    <a:pt x="692" y="1279"/>
                    <a:pt x="692" y="1280"/>
                  </a:cubicBezTo>
                  <a:cubicBezTo>
                    <a:pt x="689" y="1275"/>
                    <a:pt x="687" y="1269"/>
                    <a:pt x="684" y="1264"/>
                  </a:cubicBezTo>
                  <a:lnTo>
                    <a:pt x="684" y="1264"/>
                  </a:lnTo>
                  <a:cubicBezTo>
                    <a:pt x="686" y="1267"/>
                    <a:pt x="688" y="1271"/>
                    <a:pt x="690" y="1275"/>
                  </a:cubicBezTo>
                  <a:lnTo>
                    <a:pt x="690" y="1275"/>
                  </a:lnTo>
                  <a:cubicBezTo>
                    <a:pt x="689" y="1271"/>
                    <a:pt x="686" y="1267"/>
                    <a:pt x="684" y="1263"/>
                  </a:cubicBezTo>
                  <a:lnTo>
                    <a:pt x="684" y="1263"/>
                  </a:lnTo>
                  <a:cubicBezTo>
                    <a:pt x="684" y="1263"/>
                    <a:pt x="684" y="1263"/>
                    <a:pt x="684" y="1264"/>
                  </a:cubicBezTo>
                  <a:lnTo>
                    <a:pt x="684" y="1264"/>
                  </a:lnTo>
                  <a:cubicBezTo>
                    <a:pt x="684" y="1263"/>
                    <a:pt x="684" y="1263"/>
                    <a:pt x="684" y="1263"/>
                  </a:cubicBezTo>
                  <a:lnTo>
                    <a:pt x="684" y="1263"/>
                  </a:lnTo>
                  <a:cubicBezTo>
                    <a:pt x="684" y="1263"/>
                    <a:pt x="684" y="1263"/>
                    <a:pt x="684" y="1263"/>
                  </a:cubicBezTo>
                  <a:lnTo>
                    <a:pt x="684" y="1263"/>
                  </a:lnTo>
                  <a:cubicBezTo>
                    <a:pt x="598" y="1073"/>
                    <a:pt x="508" y="885"/>
                    <a:pt x="437" y="688"/>
                  </a:cubicBezTo>
                  <a:cubicBezTo>
                    <a:pt x="407" y="603"/>
                    <a:pt x="382" y="517"/>
                    <a:pt x="362" y="429"/>
                  </a:cubicBezTo>
                  <a:lnTo>
                    <a:pt x="362" y="429"/>
                  </a:lnTo>
                  <a:cubicBezTo>
                    <a:pt x="363" y="435"/>
                    <a:pt x="363" y="440"/>
                    <a:pt x="364" y="448"/>
                  </a:cubicBezTo>
                  <a:cubicBezTo>
                    <a:pt x="355" y="402"/>
                    <a:pt x="347" y="356"/>
                    <a:pt x="341" y="310"/>
                  </a:cubicBezTo>
                  <a:cubicBezTo>
                    <a:pt x="369" y="293"/>
                    <a:pt x="390" y="267"/>
                    <a:pt x="402" y="236"/>
                  </a:cubicBezTo>
                  <a:cubicBezTo>
                    <a:pt x="436" y="157"/>
                    <a:pt x="398" y="50"/>
                    <a:pt x="314" y="20"/>
                  </a:cubicBezTo>
                  <a:cubicBezTo>
                    <a:pt x="282" y="10"/>
                    <a:pt x="251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0" name="Google Shape;8170;p17"/>
            <p:cNvSpPr/>
            <p:nvPr/>
          </p:nvSpPr>
          <p:spPr>
            <a:xfrm>
              <a:off x="7103319" y="2324975"/>
              <a:ext cx="58910" cy="61879"/>
            </a:xfrm>
            <a:custGeom>
              <a:avLst/>
              <a:gdLst/>
              <a:ahLst/>
              <a:cxnLst/>
              <a:rect l="l" t="t" r="r" b="b"/>
              <a:pathLst>
                <a:path w="2027" h="2129" extrusionOk="0">
                  <a:moveTo>
                    <a:pt x="1805" y="1"/>
                  </a:moveTo>
                  <a:cubicBezTo>
                    <a:pt x="1786" y="1"/>
                    <a:pt x="1766" y="3"/>
                    <a:pt x="1746" y="7"/>
                  </a:cubicBezTo>
                  <a:cubicBezTo>
                    <a:pt x="1710" y="17"/>
                    <a:pt x="1675" y="31"/>
                    <a:pt x="1640" y="48"/>
                  </a:cubicBezTo>
                  <a:cubicBezTo>
                    <a:pt x="1560" y="94"/>
                    <a:pt x="1485" y="148"/>
                    <a:pt x="1416" y="210"/>
                  </a:cubicBezTo>
                  <a:cubicBezTo>
                    <a:pt x="1270" y="338"/>
                    <a:pt x="1135" y="477"/>
                    <a:pt x="1014" y="628"/>
                  </a:cubicBezTo>
                  <a:cubicBezTo>
                    <a:pt x="882" y="781"/>
                    <a:pt x="759" y="943"/>
                    <a:pt x="638" y="1106"/>
                  </a:cubicBezTo>
                  <a:cubicBezTo>
                    <a:pt x="447" y="1365"/>
                    <a:pt x="254" y="1622"/>
                    <a:pt x="53" y="1873"/>
                  </a:cubicBezTo>
                  <a:cubicBezTo>
                    <a:pt x="0" y="1943"/>
                    <a:pt x="13" y="2043"/>
                    <a:pt x="83" y="2097"/>
                  </a:cubicBezTo>
                  <a:cubicBezTo>
                    <a:pt x="109" y="2117"/>
                    <a:pt x="142" y="2128"/>
                    <a:pt x="176" y="2128"/>
                  </a:cubicBezTo>
                  <a:cubicBezTo>
                    <a:pt x="178" y="2128"/>
                    <a:pt x="180" y="2128"/>
                    <a:pt x="182" y="2128"/>
                  </a:cubicBezTo>
                  <a:cubicBezTo>
                    <a:pt x="184" y="2128"/>
                    <a:pt x="186" y="2128"/>
                    <a:pt x="187" y="2128"/>
                  </a:cubicBezTo>
                  <a:cubicBezTo>
                    <a:pt x="234" y="2128"/>
                    <a:pt x="278" y="2105"/>
                    <a:pt x="308" y="2067"/>
                  </a:cubicBezTo>
                  <a:cubicBezTo>
                    <a:pt x="448" y="1877"/>
                    <a:pt x="591" y="1688"/>
                    <a:pt x="732" y="1500"/>
                  </a:cubicBezTo>
                  <a:cubicBezTo>
                    <a:pt x="904" y="1270"/>
                    <a:pt x="1078" y="1038"/>
                    <a:pt x="1267" y="821"/>
                  </a:cubicBezTo>
                  <a:lnTo>
                    <a:pt x="1267" y="821"/>
                  </a:lnTo>
                  <a:cubicBezTo>
                    <a:pt x="1265" y="822"/>
                    <a:pt x="1264" y="824"/>
                    <a:pt x="1263" y="825"/>
                  </a:cubicBezTo>
                  <a:lnTo>
                    <a:pt x="1263" y="825"/>
                  </a:lnTo>
                  <a:cubicBezTo>
                    <a:pt x="1361" y="708"/>
                    <a:pt x="1468" y="598"/>
                    <a:pt x="1580" y="495"/>
                  </a:cubicBezTo>
                  <a:cubicBezTo>
                    <a:pt x="1636" y="447"/>
                    <a:pt x="1691" y="403"/>
                    <a:pt x="1750" y="362"/>
                  </a:cubicBezTo>
                  <a:cubicBezTo>
                    <a:pt x="1765" y="351"/>
                    <a:pt x="1781" y="343"/>
                    <a:pt x="1797" y="333"/>
                  </a:cubicBezTo>
                  <a:lnTo>
                    <a:pt x="1808" y="328"/>
                  </a:lnTo>
                  <a:lnTo>
                    <a:pt x="1834" y="333"/>
                  </a:lnTo>
                  <a:cubicBezTo>
                    <a:pt x="1842" y="335"/>
                    <a:pt x="1850" y="335"/>
                    <a:pt x="1858" y="335"/>
                  </a:cubicBezTo>
                  <a:cubicBezTo>
                    <a:pt x="1937" y="335"/>
                    <a:pt x="2007" y="268"/>
                    <a:pt x="2017" y="191"/>
                  </a:cubicBezTo>
                  <a:cubicBezTo>
                    <a:pt x="2027" y="102"/>
                    <a:pt x="1963" y="20"/>
                    <a:pt x="1875" y="9"/>
                  </a:cubicBezTo>
                  <a:cubicBezTo>
                    <a:pt x="1852" y="3"/>
                    <a:pt x="1828" y="1"/>
                    <a:pt x="18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1" name="Google Shape;8171;p17"/>
            <p:cNvSpPr/>
            <p:nvPr/>
          </p:nvSpPr>
          <p:spPr>
            <a:xfrm>
              <a:off x="7167027" y="2277689"/>
              <a:ext cx="58735" cy="52927"/>
            </a:xfrm>
            <a:custGeom>
              <a:avLst/>
              <a:gdLst/>
              <a:ahLst/>
              <a:cxnLst/>
              <a:rect l="l" t="t" r="r" b="b"/>
              <a:pathLst>
                <a:path w="2021" h="1821" extrusionOk="0">
                  <a:moveTo>
                    <a:pt x="523" y="334"/>
                  </a:moveTo>
                  <a:lnTo>
                    <a:pt x="517" y="339"/>
                  </a:lnTo>
                  <a:lnTo>
                    <a:pt x="514" y="341"/>
                  </a:lnTo>
                  <a:cubicBezTo>
                    <a:pt x="514" y="341"/>
                    <a:pt x="514" y="341"/>
                    <a:pt x="514" y="341"/>
                  </a:cubicBezTo>
                  <a:lnTo>
                    <a:pt x="514" y="341"/>
                  </a:lnTo>
                  <a:lnTo>
                    <a:pt x="514" y="341"/>
                  </a:lnTo>
                  <a:lnTo>
                    <a:pt x="514" y="341"/>
                  </a:lnTo>
                  <a:cubicBezTo>
                    <a:pt x="511" y="342"/>
                    <a:pt x="509" y="344"/>
                    <a:pt x="507" y="344"/>
                  </a:cubicBezTo>
                  <a:lnTo>
                    <a:pt x="515" y="339"/>
                  </a:lnTo>
                  <a:lnTo>
                    <a:pt x="523" y="334"/>
                  </a:lnTo>
                  <a:close/>
                  <a:moveTo>
                    <a:pt x="640" y="353"/>
                  </a:moveTo>
                  <a:lnTo>
                    <a:pt x="640" y="353"/>
                  </a:lnTo>
                  <a:cubicBezTo>
                    <a:pt x="642" y="355"/>
                    <a:pt x="644" y="357"/>
                    <a:pt x="645" y="358"/>
                  </a:cubicBezTo>
                  <a:cubicBezTo>
                    <a:pt x="645" y="358"/>
                    <a:pt x="644" y="357"/>
                    <a:pt x="643" y="356"/>
                  </a:cubicBezTo>
                  <a:lnTo>
                    <a:pt x="643" y="356"/>
                  </a:lnTo>
                  <a:lnTo>
                    <a:pt x="645" y="357"/>
                  </a:lnTo>
                  <a:lnTo>
                    <a:pt x="645" y="357"/>
                  </a:lnTo>
                  <a:cubicBezTo>
                    <a:pt x="644" y="356"/>
                    <a:pt x="644" y="356"/>
                    <a:pt x="643" y="355"/>
                  </a:cubicBezTo>
                  <a:lnTo>
                    <a:pt x="643" y="355"/>
                  </a:lnTo>
                  <a:cubicBezTo>
                    <a:pt x="643" y="355"/>
                    <a:pt x="643" y="356"/>
                    <a:pt x="643" y="356"/>
                  </a:cubicBezTo>
                  <a:lnTo>
                    <a:pt x="643" y="356"/>
                  </a:lnTo>
                  <a:lnTo>
                    <a:pt x="640" y="353"/>
                  </a:lnTo>
                  <a:close/>
                  <a:moveTo>
                    <a:pt x="582" y="323"/>
                  </a:moveTo>
                  <a:cubicBezTo>
                    <a:pt x="589" y="325"/>
                    <a:pt x="595" y="327"/>
                    <a:pt x="602" y="329"/>
                  </a:cubicBezTo>
                  <a:lnTo>
                    <a:pt x="602" y="329"/>
                  </a:lnTo>
                  <a:lnTo>
                    <a:pt x="612" y="333"/>
                  </a:lnTo>
                  <a:lnTo>
                    <a:pt x="628" y="342"/>
                  </a:lnTo>
                  <a:cubicBezTo>
                    <a:pt x="631" y="345"/>
                    <a:pt x="636" y="349"/>
                    <a:pt x="640" y="352"/>
                  </a:cubicBezTo>
                  <a:lnTo>
                    <a:pt x="636" y="349"/>
                  </a:lnTo>
                  <a:lnTo>
                    <a:pt x="636" y="349"/>
                  </a:lnTo>
                  <a:cubicBezTo>
                    <a:pt x="638" y="351"/>
                    <a:pt x="641" y="353"/>
                    <a:pt x="643" y="355"/>
                  </a:cubicBezTo>
                  <a:lnTo>
                    <a:pt x="643" y="355"/>
                  </a:lnTo>
                  <a:cubicBezTo>
                    <a:pt x="642" y="354"/>
                    <a:pt x="641" y="353"/>
                    <a:pt x="640" y="352"/>
                  </a:cubicBezTo>
                  <a:lnTo>
                    <a:pt x="640" y="352"/>
                  </a:lnTo>
                  <a:cubicBezTo>
                    <a:pt x="644" y="355"/>
                    <a:pt x="647" y="358"/>
                    <a:pt x="650" y="361"/>
                  </a:cubicBezTo>
                  <a:lnTo>
                    <a:pt x="645" y="357"/>
                  </a:lnTo>
                  <a:lnTo>
                    <a:pt x="645" y="357"/>
                  </a:lnTo>
                  <a:cubicBezTo>
                    <a:pt x="645" y="358"/>
                    <a:pt x="646" y="359"/>
                    <a:pt x="647" y="360"/>
                  </a:cubicBezTo>
                  <a:cubicBezTo>
                    <a:pt x="648" y="363"/>
                    <a:pt x="651" y="366"/>
                    <a:pt x="653" y="368"/>
                  </a:cubicBezTo>
                  <a:cubicBezTo>
                    <a:pt x="655" y="369"/>
                    <a:pt x="655" y="372"/>
                    <a:pt x="656" y="374"/>
                  </a:cubicBezTo>
                  <a:lnTo>
                    <a:pt x="653" y="374"/>
                  </a:lnTo>
                  <a:cubicBezTo>
                    <a:pt x="601" y="368"/>
                    <a:pt x="549" y="363"/>
                    <a:pt x="498" y="353"/>
                  </a:cubicBezTo>
                  <a:lnTo>
                    <a:pt x="496" y="353"/>
                  </a:lnTo>
                  <a:cubicBezTo>
                    <a:pt x="502" y="350"/>
                    <a:pt x="506" y="347"/>
                    <a:pt x="510" y="343"/>
                  </a:cubicBezTo>
                  <a:lnTo>
                    <a:pt x="510" y="343"/>
                  </a:lnTo>
                  <a:lnTo>
                    <a:pt x="525" y="336"/>
                  </a:lnTo>
                  <a:lnTo>
                    <a:pt x="539" y="330"/>
                  </a:lnTo>
                  <a:lnTo>
                    <a:pt x="548" y="326"/>
                  </a:lnTo>
                  <a:lnTo>
                    <a:pt x="548" y="326"/>
                  </a:lnTo>
                  <a:lnTo>
                    <a:pt x="566" y="323"/>
                  </a:lnTo>
                  <a:lnTo>
                    <a:pt x="574" y="323"/>
                  </a:lnTo>
                  <a:lnTo>
                    <a:pt x="588" y="325"/>
                  </a:lnTo>
                  <a:lnTo>
                    <a:pt x="580" y="323"/>
                  </a:lnTo>
                  <a:close/>
                  <a:moveTo>
                    <a:pt x="567" y="0"/>
                  </a:moveTo>
                  <a:cubicBezTo>
                    <a:pt x="518" y="0"/>
                    <a:pt x="468" y="9"/>
                    <a:pt x="420" y="27"/>
                  </a:cubicBezTo>
                  <a:cubicBezTo>
                    <a:pt x="344" y="54"/>
                    <a:pt x="278" y="102"/>
                    <a:pt x="227" y="163"/>
                  </a:cubicBezTo>
                  <a:cubicBezTo>
                    <a:pt x="178" y="225"/>
                    <a:pt x="153" y="301"/>
                    <a:pt x="154" y="380"/>
                  </a:cubicBezTo>
                  <a:cubicBezTo>
                    <a:pt x="158" y="458"/>
                    <a:pt x="191" y="532"/>
                    <a:pt x="248" y="586"/>
                  </a:cubicBezTo>
                  <a:cubicBezTo>
                    <a:pt x="294" y="629"/>
                    <a:pt x="349" y="659"/>
                    <a:pt x="409" y="673"/>
                  </a:cubicBezTo>
                  <a:cubicBezTo>
                    <a:pt x="476" y="687"/>
                    <a:pt x="545" y="691"/>
                    <a:pt x="613" y="700"/>
                  </a:cubicBezTo>
                  <a:cubicBezTo>
                    <a:pt x="620" y="702"/>
                    <a:pt x="625" y="702"/>
                    <a:pt x="631" y="702"/>
                  </a:cubicBezTo>
                  <a:cubicBezTo>
                    <a:pt x="626" y="711"/>
                    <a:pt x="621" y="722"/>
                    <a:pt x="617" y="733"/>
                  </a:cubicBezTo>
                  <a:cubicBezTo>
                    <a:pt x="591" y="781"/>
                    <a:pt x="566" y="825"/>
                    <a:pt x="537" y="869"/>
                  </a:cubicBezTo>
                  <a:cubicBezTo>
                    <a:pt x="460" y="977"/>
                    <a:pt x="378" y="1082"/>
                    <a:pt x="291" y="1180"/>
                  </a:cubicBezTo>
                  <a:lnTo>
                    <a:pt x="286" y="1184"/>
                  </a:lnTo>
                  <a:cubicBezTo>
                    <a:pt x="284" y="1188"/>
                    <a:pt x="281" y="1191"/>
                    <a:pt x="278" y="1194"/>
                  </a:cubicBezTo>
                  <a:lnTo>
                    <a:pt x="281" y="1189"/>
                  </a:lnTo>
                  <a:lnTo>
                    <a:pt x="281" y="1189"/>
                  </a:lnTo>
                  <a:cubicBezTo>
                    <a:pt x="238" y="1238"/>
                    <a:pt x="194" y="1284"/>
                    <a:pt x="150" y="1332"/>
                  </a:cubicBezTo>
                  <a:cubicBezTo>
                    <a:pt x="120" y="1362"/>
                    <a:pt x="91" y="1393"/>
                    <a:pt x="66" y="1427"/>
                  </a:cubicBezTo>
                  <a:cubicBezTo>
                    <a:pt x="45" y="1457"/>
                    <a:pt x="29" y="1490"/>
                    <a:pt x="21" y="1525"/>
                  </a:cubicBezTo>
                  <a:cubicBezTo>
                    <a:pt x="1" y="1601"/>
                    <a:pt x="37" y="1685"/>
                    <a:pt x="91" y="1740"/>
                  </a:cubicBezTo>
                  <a:cubicBezTo>
                    <a:pt x="145" y="1794"/>
                    <a:pt x="227" y="1811"/>
                    <a:pt x="302" y="1818"/>
                  </a:cubicBezTo>
                  <a:cubicBezTo>
                    <a:pt x="330" y="1819"/>
                    <a:pt x="357" y="1819"/>
                    <a:pt x="386" y="1821"/>
                  </a:cubicBezTo>
                  <a:cubicBezTo>
                    <a:pt x="452" y="1821"/>
                    <a:pt x="518" y="1814"/>
                    <a:pt x="587" y="1808"/>
                  </a:cubicBezTo>
                  <a:cubicBezTo>
                    <a:pt x="710" y="1797"/>
                    <a:pt x="835" y="1778"/>
                    <a:pt x="959" y="1759"/>
                  </a:cubicBezTo>
                  <a:cubicBezTo>
                    <a:pt x="1269" y="1710"/>
                    <a:pt x="1579" y="1658"/>
                    <a:pt x="1889" y="1604"/>
                  </a:cubicBezTo>
                  <a:cubicBezTo>
                    <a:pt x="1967" y="1591"/>
                    <a:pt x="2021" y="1518"/>
                    <a:pt x="2008" y="1441"/>
                  </a:cubicBezTo>
                  <a:cubicBezTo>
                    <a:pt x="1998" y="1369"/>
                    <a:pt x="1936" y="1318"/>
                    <a:pt x="1866" y="1318"/>
                  </a:cubicBezTo>
                  <a:cubicBezTo>
                    <a:pt x="1860" y="1318"/>
                    <a:pt x="1854" y="1318"/>
                    <a:pt x="1848" y="1319"/>
                  </a:cubicBezTo>
                  <a:cubicBezTo>
                    <a:pt x="1649" y="1349"/>
                    <a:pt x="1449" y="1378"/>
                    <a:pt x="1251" y="1406"/>
                  </a:cubicBezTo>
                  <a:cubicBezTo>
                    <a:pt x="1041" y="1438"/>
                    <a:pt x="827" y="1469"/>
                    <a:pt x="613" y="1490"/>
                  </a:cubicBezTo>
                  <a:cubicBezTo>
                    <a:pt x="550" y="1495"/>
                    <a:pt x="488" y="1499"/>
                    <a:pt x="425" y="1501"/>
                  </a:cubicBezTo>
                  <a:lnTo>
                    <a:pt x="452" y="1471"/>
                  </a:lnTo>
                  <a:lnTo>
                    <a:pt x="452" y="1471"/>
                  </a:lnTo>
                  <a:cubicBezTo>
                    <a:pt x="447" y="1476"/>
                    <a:pt x="443" y="1480"/>
                    <a:pt x="438" y="1485"/>
                  </a:cubicBezTo>
                  <a:cubicBezTo>
                    <a:pt x="537" y="1373"/>
                    <a:pt x="634" y="1257"/>
                    <a:pt x="727" y="1140"/>
                  </a:cubicBezTo>
                  <a:cubicBezTo>
                    <a:pt x="846" y="993"/>
                    <a:pt x="943" y="820"/>
                    <a:pt x="985" y="637"/>
                  </a:cubicBezTo>
                  <a:cubicBezTo>
                    <a:pt x="1025" y="471"/>
                    <a:pt x="1001" y="287"/>
                    <a:pt x="890" y="152"/>
                  </a:cubicBezTo>
                  <a:cubicBezTo>
                    <a:pt x="809" y="54"/>
                    <a:pt x="690" y="0"/>
                    <a:pt x="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2" name="Google Shape;8172;p17"/>
            <p:cNvSpPr/>
            <p:nvPr/>
          </p:nvSpPr>
          <p:spPr>
            <a:xfrm>
              <a:off x="7218644" y="2329393"/>
              <a:ext cx="31329" cy="12265"/>
            </a:xfrm>
            <a:custGeom>
              <a:avLst/>
              <a:gdLst/>
              <a:ahLst/>
              <a:cxnLst/>
              <a:rect l="l" t="t" r="r" b="b"/>
              <a:pathLst>
                <a:path w="1078" h="422" extrusionOk="0">
                  <a:moveTo>
                    <a:pt x="174" y="1"/>
                  </a:moveTo>
                  <a:cubicBezTo>
                    <a:pt x="92" y="1"/>
                    <a:pt x="22" y="61"/>
                    <a:pt x="12" y="145"/>
                  </a:cubicBezTo>
                  <a:cubicBezTo>
                    <a:pt x="1" y="233"/>
                    <a:pt x="64" y="314"/>
                    <a:pt x="155" y="325"/>
                  </a:cubicBezTo>
                  <a:cubicBezTo>
                    <a:pt x="259" y="336"/>
                    <a:pt x="363" y="357"/>
                    <a:pt x="466" y="371"/>
                  </a:cubicBezTo>
                  <a:cubicBezTo>
                    <a:pt x="610" y="390"/>
                    <a:pt x="753" y="409"/>
                    <a:pt x="897" y="420"/>
                  </a:cubicBezTo>
                  <a:cubicBezTo>
                    <a:pt x="903" y="422"/>
                    <a:pt x="908" y="422"/>
                    <a:pt x="911" y="422"/>
                  </a:cubicBezTo>
                  <a:cubicBezTo>
                    <a:pt x="912" y="422"/>
                    <a:pt x="913" y="422"/>
                    <a:pt x="914" y="422"/>
                  </a:cubicBezTo>
                  <a:cubicBezTo>
                    <a:pt x="997" y="422"/>
                    <a:pt x="1065" y="359"/>
                    <a:pt x="1071" y="276"/>
                  </a:cubicBezTo>
                  <a:cubicBezTo>
                    <a:pt x="1077" y="194"/>
                    <a:pt x="1017" y="119"/>
                    <a:pt x="935" y="110"/>
                  </a:cubicBezTo>
                  <a:cubicBezTo>
                    <a:pt x="731" y="92"/>
                    <a:pt x="525" y="64"/>
                    <a:pt x="324" y="26"/>
                  </a:cubicBezTo>
                  <a:lnTo>
                    <a:pt x="324" y="26"/>
                  </a:lnTo>
                  <a:lnTo>
                    <a:pt x="344" y="31"/>
                  </a:lnTo>
                  <a:lnTo>
                    <a:pt x="344" y="31"/>
                  </a:lnTo>
                  <a:lnTo>
                    <a:pt x="226" y="7"/>
                  </a:lnTo>
                  <a:lnTo>
                    <a:pt x="194" y="2"/>
                  </a:lnTo>
                  <a:cubicBezTo>
                    <a:pt x="187" y="1"/>
                    <a:pt x="180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3" name="Google Shape;8173;p17"/>
            <p:cNvSpPr/>
            <p:nvPr/>
          </p:nvSpPr>
          <p:spPr>
            <a:xfrm>
              <a:off x="7223411" y="2339885"/>
              <a:ext cx="47081" cy="22177"/>
            </a:xfrm>
            <a:custGeom>
              <a:avLst/>
              <a:gdLst/>
              <a:ahLst/>
              <a:cxnLst/>
              <a:rect l="l" t="t" r="r" b="b"/>
              <a:pathLst>
                <a:path w="1620" h="763" extrusionOk="0">
                  <a:moveTo>
                    <a:pt x="1447" y="1"/>
                  </a:moveTo>
                  <a:cubicBezTo>
                    <a:pt x="1426" y="1"/>
                    <a:pt x="1404" y="5"/>
                    <a:pt x="1384" y="15"/>
                  </a:cubicBezTo>
                  <a:cubicBezTo>
                    <a:pt x="1217" y="86"/>
                    <a:pt x="1050" y="154"/>
                    <a:pt x="882" y="221"/>
                  </a:cubicBezTo>
                  <a:lnTo>
                    <a:pt x="692" y="287"/>
                  </a:lnTo>
                  <a:cubicBezTo>
                    <a:pt x="638" y="306"/>
                    <a:pt x="583" y="320"/>
                    <a:pt x="527" y="338"/>
                  </a:cubicBezTo>
                  <a:cubicBezTo>
                    <a:pt x="413" y="373"/>
                    <a:pt x="298" y="406"/>
                    <a:pt x="182" y="436"/>
                  </a:cubicBezTo>
                  <a:cubicBezTo>
                    <a:pt x="180" y="436"/>
                    <a:pt x="177" y="436"/>
                    <a:pt x="174" y="436"/>
                  </a:cubicBezTo>
                  <a:cubicBezTo>
                    <a:pt x="147" y="436"/>
                    <a:pt x="120" y="443"/>
                    <a:pt x="97" y="456"/>
                  </a:cubicBezTo>
                  <a:cubicBezTo>
                    <a:pt x="82" y="464"/>
                    <a:pt x="71" y="474"/>
                    <a:pt x="60" y="485"/>
                  </a:cubicBezTo>
                  <a:cubicBezTo>
                    <a:pt x="10" y="539"/>
                    <a:pt x="0" y="620"/>
                    <a:pt x="36" y="683"/>
                  </a:cubicBezTo>
                  <a:cubicBezTo>
                    <a:pt x="66" y="732"/>
                    <a:pt x="119" y="762"/>
                    <a:pt x="176" y="762"/>
                  </a:cubicBezTo>
                  <a:cubicBezTo>
                    <a:pt x="178" y="762"/>
                    <a:pt x="179" y="762"/>
                    <a:pt x="180" y="762"/>
                  </a:cubicBezTo>
                  <a:cubicBezTo>
                    <a:pt x="187" y="762"/>
                    <a:pt x="193" y="760"/>
                    <a:pt x="199" y="760"/>
                  </a:cubicBezTo>
                  <a:cubicBezTo>
                    <a:pt x="269" y="756"/>
                    <a:pt x="340" y="727"/>
                    <a:pt x="405" y="707"/>
                  </a:cubicBezTo>
                  <a:lnTo>
                    <a:pt x="548" y="662"/>
                  </a:lnTo>
                  <a:cubicBezTo>
                    <a:pt x="643" y="632"/>
                    <a:pt x="738" y="602"/>
                    <a:pt x="831" y="567"/>
                  </a:cubicBezTo>
                  <a:cubicBezTo>
                    <a:pt x="942" y="528"/>
                    <a:pt x="1053" y="485"/>
                    <a:pt x="1162" y="441"/>
                  </a:cubicBezTo>
                  <a:cubicBezTo>
                    <a:pt x="1276" y="393"/>
                    <a:pt x="1390" y="344"/>
                    <a:pt x="1504" y="293"/>
                  </a:cubicBezTo>
                  <a:cubicBezTo>
                    <a:pt x="1583" y="262"/>
                    <a:pt x="1619" y="172"/>
                    <a:pt x="1586" y="92"/>
                  </a:cubicBezTo>
                  <a:cubicBezTo>
                    <a:pt x="1562" y="35"/>
                    <a:pt x="1506" y="1"/>
                    <a:pt x="14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4" name="Google Shape;8174;p17"/>
            <p:cNvSpPr/>
            <p:nvPr/>
          </p:nvSpPr>
          <p:spPr>
            <a:xfrm>
              <a:off x="7258839" y="2275189"/>
              <a:ext cx="116163" cy="92601"/>
            </a:xfrm>
            <a:custGeom>
              <a:avLst/>
              <a:gdLst/>
              <a:ahLst/>
              <a:cxnLst/>
              <a:rect l="l" t="t" r="r" b="b"/>
              <a:pathLst>
                <a:path w="3997" h="3186" extrusionOk="0">
                  <a:moveTo>
                    <a:pt x="2590" y="1"/>
                  </a:moveTo>
                  <a:cubicBezTo>
                    <a:pt x="2466" y="1"/>
                    <a:pt x="2342" y="10"/>
                    <a:pt x="2219" y="29"/>
                  </a:cubicBezTo>
                  <a:cubicBezTo>
                    <a:pt x="1999" y="61"/>
                    <a:pt x="1784" y="123"/>
                    <a:pt x="1578" y="211"/>
                  </a:cubicBezTo>
                  <a:cubicBezTo>
                    <a:pt x="1474" y="261"/>
                    <a:pt x="1372" y="318"/>
                    <a:pt x="1277" y="382"/>
                  </a:cubicBezTo>
                  <a:cubicBezTo>
                    <a:pt x="1233" y="411"/>
                    <a:pt x="1193" y="438"/>
                    <a:pt x="1148" y="469"/>
                  </a:cubicBezTo>
                  <a:cubicBezTo>
                    <a:pt x="1103" y="501"/>
                    <a:pt x="1056" y="531"/>
                    <a:pt x="1013" y="566"/>
                  </a:cubicBezTo>
                  <a:cubicBezTo>
                    <a:pt x="951" y="615"/>
                    <a:pt x="888" y="661"/>
                    <a:pt x="825" y="709"/>
                  </a:cubicBezTo>
                  <a:cubicBezTo>
                    <a:pt x="744" y="770"/>
                    <a:pt x="662" y="832"/>
                    <a:pt x="579" y="894"/>
                  </a:cubicBezTo>
                  <a:cubicBezTo>
                    <a:pt x="421" y="1016"/>
                    <a:pt x="263" y="1137"/>
                    <a:pt x="104" y="1259"/>
                  </a:cubicBezTo>
                  <a:cubicBezTo>
                    <a:pt x="0" y="1353"/>
                    <a:pt x="84" y="1503"/>
                    <a:pt x="196" y="1503"/>
                  </a:cubicBezTo>
                  <a:cubicBezTo>
                    <a:pt x="221" y="1503"/>
                    <a:pt x="249" y="1495"/>
                    <a:pt x="275" y="1476"/>
                  </a:cubicBezTo>
                  <a:cubicBezTo>
                    <a:pt x="440" y="1350"/>
                    <a:pt x="608" y="1223"/>
                    <a:pt x="774" y="1096"/>
                  </a:cubicBezTo>
                  <a:cubicBezTo>
                    <a:pt x="967" y="952"/>
                    <a:pt x="1159" y="807"/>
                    <a:pt x="1357" y="671"/>
                  </a:cubicBezTo>
                  <a:cubicBezTo>
                    <a:pt x="1437" y="617"/>
                    <a:pt x="1518" y="564"/>
                    <a:pt x="1603" y="517"/>
                  </a:cubicBezTo>
                  <a:cubicBezTo>
                    <a:pt x="1660" y="490"/>
                    <a:pt x="1719" y="465"/>
                    <a:pt x="1778" y="443"/>
                  </a:cubicBezTo>
                  <a:lnTo>
                    <a:pt x="1774" y="443"/>
                  </a:lnTo>
                  <a:cubicBezTo>
                    <a:pt x="1879" y="406"/>
                    <a:pt x="1985" y="376"/>
                    <a:pt x="2091" y="352"/>
                  </a:cubicBezTo>
                  <a:lnTo>
                    <a:pt x="2091" y="352"/>
                  </a:lnTo>
                  <a:lnTo>
                    <a:pt x="2082" y="354"/>
                  </a:lnTo>
                  <a:cubicBezTo>
                    <a:pt x="2194" y="330"/>
                    <a:pt x="2308" y="314"/>
                    <a:pt x="2422" y="305"/>
                  </a:cubicBezTo>
                  <a:cubicBezTo>
                    <a:pt x="2471" y="302"/>
                    <a:pt x="2520" y="300"/>
                    <a:pt x="2569" y="300"/>
                  </a:cubicBezTo>
                  <a:cubicBezTo>
                    <a:pt x="2618" y="300"/>
                    <a:pt x="2667" y="302"/>
                    <a:pt x="2716" y="305"/>
                  </a:cubicBezTo>
                  <a:lnTo>
                    <a:pt x="2696" y="303"/>
                  </a:lnTo>
                  <a:lnTo>
                    <a:pt x="2696" y="303"/>
                  </a:lnTo>
                  <a:cubicBezTo>
                    <a:pt x="2772" y="308"/>
                    <a:pt x="2848" y="316"/>
                    <a:pt x="2922" y="330"/>
                  </a:cubicBezTo>
                  <a:lnTo>
                    <a:pt x="2902" y="325"/>
                  </a:lnTo>
                  <a:lnTo>
                    <a:pt x="2902" y="325"/>
                  </a:lnTo>
                  <a:cubicBezTo>
                    <a:pt x="2957" y="336"/>
                    <a:pt x="3011" y="349"/>
                    <a:pt x="3063" y="367"/>
                  </a:cubicBezTo>
                  <a:lnTo>
                    <a:pt x="3060" y="365"/>
                  </a:lnTo>
                  <a:lnTo>
                    <a:pt x="3060" y="365"/>
                  </a:lnTo>
                  <a:cubicBezTo>
                    <a:pt x="3104" y="381"/>
                    <a:pt x="3147" y="398"/>
                    <a:pt x="3190" y="419"/>
                  </a:cubicBezTo>
                  <a:cubicBezTo>
                    <a:pt x="3224" y="436"/>
                    <a:pt x="3256" y="454"/>
                    <a:pt x="3288" y="474"/>
                  </a:cubicBezTo>
                  <a:cubicBezTo>
                    <a:pt x="3331" y="503"/>
                    <a:pt x="3373" y="534"/>
                    <a:pt x="3411" y="569"/>
                  </a:cubicBezTo>
                  <a:lnTo>
                    <a:pt x="3397" y="557"/>
                  </a:lnTo>
                  <a:lnTo>
                    <a:pt x="3397" y="557"/>
                  </a:lnTo>
                  <a:cubicBezTo>
                    <a:pt x="3435" y="591"/>
                    <a:pt x="3471" y="626"/>
                    <a:pt x="3506" y="664"/>
                  </a:cubicBezTo>
                  <a:cubicBezTo>
                    <a:pt x="3525" y="688"/>
                    <a:pt x="3543" y="710"/>
                    <a:pt x="3560" y="735"/>
                  </a:cubicBezTo>
                  <a:cubicBezTo>
                    <a:pt x="3574" y="756"/>
                    <a:pt x="3587" y="777"/>
                    <a:pt x="3598" y="797"/>
                  </a:cubicBezTo>
                  <a:cubicBezTo>
                    <a:pt x="3614" y="830"/>
                    <a:pt x="3627" y="864"/>
                    <a:pt x="3639" y="897"/>
                  </a:cubicBezTo>
                  <a:cubicBezTo>
                    <a:pt x="3653" y="935"/>
                    <a:pt x="3663" y="971"/>
                    <a:pt x="3672" y="1011"/>
                  </a:cubicBezTo>
                  <a:cubicBezTo>
                    <a:pt x="3679" y="1041"/>
                    <a:pt x="3684" y="1071"/>
                    <a:pt x="3685" y="1101"/>
                  </a:cubicBezTo>
                  <a:lnTo>
                    <a:pt x="3685" y="1150"/>
                  </a:lnTo>
                  <a:cubicBezTo>
                    <a:pt x="3682" y="1194"/>
                    <a:pt x="3676" y="1242"/>
                    <a:pt x="3668" y="1283"/>
                  </a:cubicBezTo>
                  <a:cubicBezTo>
                    <a:pt x="3660" y="1326"/>
                    <a:pt x="3649" y="1367"/>
                    <a:pt x="3638" y="1407"/>
                  </a:cubicBezTo>
                  <a:cubicBezTo>
                    <a:pt x="3625" y="1441"/>
                    <a:pt x="3611" y="1476"/>
                    <a:pt x="3595" y="1511"/>
                  </a:cubicBezTo>
                  <a:cubicBezTo>
                    <a:pt x="3571" y="1559"/>
                    <a:pt x="3544" y="1606"/>
                    <a:pt x="3514" y="1650"/>
                  </a:cubicBezTo>
                  <a:cubicBezTo>
                    <a:pt x="3463" y="1723"/>
                    <a:pt x="3409" y="1793"/>
                    <a:pt x="3350" y="1860"/>
                  </a:cubicBezTo>
                  <a:lnTo>
                    <a:pt x="3350" y="1860"/>
                  </a:lnTo>
                  <a:cubicBezTo>
                    <a:pt x="3277" y="1942"/>
                    <a:pt x="3201" y="2019"/>
                    <a:pt x="3122" y="2097"/>
                  </a:cubicBezTo>
                  <a:cubicBezTo>
                    <a:pt x="3049" y="2171"/>
                    <a:pt x="2976" y="2244"/>
                    <a:pt x="2898" y="2312"/>
                  </a:cubicBezTo>
                  <a:cubicBezTo>
                    <a:pt x="2784" y="2415"/>
                    <a:pt x="2662" y="2512"/>
                    <a:pt x="2536" y="2600"/>
                  </a:cubicBezTo>
                  <a:cubicBezTo>
                    <a:pt x="2477" y="2640"/>
                    <a:pt x="2416" y="2676"/>
                    <a:pt x="2352" y="2709"/>
                  </a:cubicBezTo>
                  <a:cubicBezTo>
                    <a:pt x="2230" y="2773"/>
                    <a:pt x="2101" y="2820"/>
                    <a:pt x="1966" y="2849"/>
                  </a:cubicBezTo>
                  <a:cubicBezTo>
                    <a:pt x="1922" y="2857"/>
                    <a:pt x="1876" y="2863"/>
                    <a:pt x="1831" y="2868"/>
                  </a:cubicBezTo>
                  <a:cubicBezTo>
                    <a:pt x="1801" y="2871"/>
                    <a:pt x="1771" y="2871"/>
                    <a:pt x="1741" y="2871"/>
                  </a:cubicBezTo>
                  <a:cubicBezTo>
                    <a:pt x="1724" y="2869"/>
                    <a:pt x="1708" y="2868"/>
                    <a:pt x="1691" y="2865"/>
                  </a:cubicBezTo>
                  <a:cubicBezTo>
                    <a:pt x="1681" y="2863"/>
                    <a:pt x="1672" y="2860"/>
                    <a:pt x="1664" y="2857"/>
                  </a:cubicBezTo>
                  <a:cubicBezTo>
                    <a:pt x="1632" y="2847"/>
                    <a:pt x="1602" y="2834"/>
                    <a:pt x="1573" y="2820"/>
                  </a:cubicBezTo>
                  <a:cubicBezTo>
                    <a:pt x="1540" y="2804"/>
                    <a:pt x="1508" y="2784"/>
                    <a:pt x="1477" y="2765"/>
                  </a:cubicBezTo>
                  <a:cubicBezTo>
                    <a:pt x="1463" y="2754"/>
                    <a:pt x="1452" y="2746"/>
                    <a:pt x="1437" y="2733"/>
                  </a:cubicBezTo>
                  <a:cubicBezTo>
                    <a:pt x="1423" y="2720"/>
                    <a:pt x="1409" y="2708"/>
                    <a:pt x="1396" y="2694"/>
                  </a:cubicBezTo>
                  <a:cubicBezTo>
                    <a:pt x="1390" y="2686"/>
                    <a:pt x="1380" y="2676"/>
                    <a:pt x="1376" y="2668"/>
                  </a:cubicBezTo>
                  <a:cubicBezTo>
                    <a:pt x="1371" y="2660"/>
                    <a:pt x="1366" y="2652"/>
                    <a:pt x="1363" y="2644"/>
                  </a:cubicBezTo>
                  <a:cubicBezTo>
                    <a:pt x="1341" y="2602"/>
                    <a:pt x="1322" y="2557"/>
                    <a:pt x="1304" y="2513"/>
                  </a:cubicBezTo>
                  <a:cubicBezTo>
                    <a:pt x="1293" y="2475"/>
                    <a:pt x="1282" y="2437"/>
                    <a:pt x="1273" y="2399"/>
                  </a:cubicBezTo>
                  <a:cubicBezTo>
                    <a:pt x="1269" y="2380"/>
                    <a:pt x="1266" y="2360"/>
                    <a:pt x="1265" y="2341"/>
                  </a:cubicBezTo>
                  <a:cubicBezTo>
                    <a:pt x="1262" y="2301"/>
                    <a:pt x="1262" y="2261"/>
                    <a:pt x="1265" y="2222"/>
                  </a:cubicBezTo>
                  <a:cubicBezTo>
                    <a:pt x="1269" y="2160"/>
                    <a:pt x="1279" y="2100"/>
                    <a:pt x="1290" y="2040"/>
                  </a:cubicBezTo>
                  <a:lnTo>
                    <a:pt x="1290" y="2040"/>
                  </a:lnTo>
                  <a:cubicBezTo>
                    <a:pt x="1290" y="2043"/>
                    <a:pt x="1288" y="2046"/>
                    <a:pt x="1288" y="2051"/>
                  </a:cubicBezTo>
                  <a:cubicBezTo>
                    <a:pt x="1307" y="1961"/>
                    <a:pt x="1330" y="1872"/>
                    <a:pt x="1360" y="1785"/>
                  </a:cubicBezTo>
                  <a:cubicBezTo>
                    <a:pt x="1374" y="1745"/>
                    <a:pt x="1388" y="1707"/>
                    <a:pt x="1406" y="1671"/>
                  </a:cubicBezTo>
                  <a:cubicBezTo>
                    <a:pt x="1415" y="1654"/>
                    <a:pt x="1425" y="1635"/>
                    <a:pt x="1434" y="1620"/>
                  </a:cubicBezTo>
                  <a:cubicBezTo>
                    <a:pt x="1445" y="1606"/>
                    <a:pt x="1456" y="1592"/>
                    <a:pt x="1467" y="1579"/>
                  </a:cubicBezTo>
                  <a:cubicBezTo>
                    <a:pt x="1482" y="1563"/>
                    <a:pt x="1497" y="1547"/>
                    <a:pt x="1513" y="1532"/>
                  </a:cubicBezTo>
                  <a:cubicBezTo>
                    <a:pt x="1527" y="1521"/>
                    <a:pt x="1542" y="1509"/>
                    <a:pt x="1558" y="1498"/>
                  </a:cubicBezTo>
                  <a:cubicBezTo>
                    <a:pt x="1565" y="1494"/>
                    <a:pt x="1575" y="1487"/>
                    <a:pt x="1584" y="1483"/>
                  </a:cubicBezTo>
                  <a:lnTo>
                    <a:pt x="1591" y="1479"/>
                  </a:lnTo>
                  <a:lnTo>
                    <a:pt x="1611" y="1475"/>
                  </a:lnTo>
                  <a:cubicBezTo>
                    <a:pt x="1613" y="1473"/>
                    <a:pt x="1616" y="1473"/>
                    <a:pt x="1618" y="1473"/>
                  </a:cubicBezTo>
                  <a:cubicBezTo>
                    <a:pt x="1708" y="1460"/>
                    <a:pt x="1770" y="1378"/>
                    <a:pt x="1757" y="1288"/>
                  </a:cubicBezTo>
                  <a:cubicBezTo>
                    <a:pt x="1746" y="1211"/>
                    <a:pt x="1676" y="1147"/>
                    <a:pt x="1599" y="1147"/>
                  </a:cubicBezTo>
                  <a:cubicBezTo>
                    <a:pt x="1590" y="1147"/>
                    <a:pt x="1581" y="1148"/>
                    <a:pt x="1572" y="1150"/>
                  </a:cubicBezTo>
                  <a:cubicBezTo>
                    <a:pt x="1527" y="1158"/>
                    <a:pt x="1483" y="1172"/>
                    <a:pt x="1444" y="1191"/>
                  </a:cubicBezTo>
                  <a:cubicBezTo>
                    <a:pt x="1402" y="1213"/>
                    <a:pt x="1363" y="1239"/>
                    <a:pt x="1328" y="1269"/>
                  </a:cubicBezTo>
                  <a:cubicBezTo>
                    <a:pt x="1250" y="1332"/>
                    <a:pt x="1187" y="1410"/>
                    <a:pt x="1141" y="1497"/>
                  </a:cubicBezTo>
                  <a:cubicBezTo>
                    <a:pt x="1097" y="1585"/>
                    <a:pt x="1061" y="1679"/>
                    <a:pt x="1035" y="1775"/>
                  </a:cubicBezTo>
                  <a:cubicBezTo>
                    <a:pt x="1005" y="1880"/>
                    <a:pt x="983" y="1988"/>
                    <a:pt x="967" y="2095"/>
                  </a:cubicBezTo>
                  <a:cubicBezTo>
                    <a:pt x="951" y="2197"/>
                    <a:pt x="948" y="2299"/>
                    <a:pt x="961" y="2401"/>
                  </a:cubicBezTo>
                  <a:cubicBezTo>
                    <a:pt x="975" y="2504"/>
                    <a:pt x="1004" y="2605"/>
                    <a:pt x="1045" y="2700"/>
                  </a:cubicBezTo>
                  <a:cubicBezTo>
                    <a:pt x="1081" y="2785"/>
                    <a:pt x="1121" y="2866"/>
                    <a:pt x="1187" y="2931"/>
                  </a:cubicBezTo>
                  <a:cubicBezTo>
                    <a:pt x="1260" y="3002"/>
                    <a:pt x="1342" y="3061"/>
                    <a:pt x="1434" y="3105"/>
                  </a:cubicBezTo>
                  <a:cubicBezTo>
                    <a:pt x="1529" y="3156"/>
                    <a:pt x="1635" y="3183"/>
                    <a:pt x="1743" y="3186"/>
                  </a:cubicBezTo>
                  <a:lnTo>
                    <a:pt x="1749" y="3184"/>
                  </a:lnTo>
                  <a:cubicBezTo>
                    <a:pt x="1847" y="3184"/>
                    <a:pt x="1945" y="3173"/>
                    <a:pt x="2040" y="3149"/>
                  </a:cubicBezTo>
                  <a:cubicBezTo>
                    <a:pt x="2249" y="3100"/>
                    <a:pt x="2449" y="3017"/>
                    <a:pt x="2628" y="2899"/>
                  </a:cubicBezTo>
                  <a:cubicBezTo>
                    <a:pt x="2816" y="2773"/>
                    <a:pt x="2992" y="2632"/>
                    <a:pt x="3156" y="2477"/>
                  </a:cubicBezTo>
                  <a:cubicBezTo>
                    <a:pt x="3229" y="2407"/>
                    <a:pt x="3299" y="2334"/>
                    <a:pt x="3370" y="2263"/>
                  </a:cubicBezTo>
                  <a:cubicBezTo>
                    <a:pt x="3619" y="2013"/>
                    <a:pt x="3875" y="1736"/>
                    <a:pt x="3953" y="1383"/>
                  </a:cubicBezTo>
                  <a:cubicBezTo>
                    <a:pt x="3978" y="1272"/>
                    <a:pt x="3997" y="1156"/>
                    <a:pt x="3984" y="1041"/>
                  </a:cubicBezTo>
                  <a:cubicBezTo>
                    <a:pt x="3972" y="938"/>
                    <a:pt x="3946" y="837"/>
                    <a:pt x="3907" y="742"/>
                  </a:cubicBezTo>
                  <a:cubicBezTo>
                    <a:pt x="3866" y="640"/>
                    <a:pt x="3809" y="549"/>
                    <a:pt x="3737" y="466"/>
                  </a:cubicBezTo>
                  <a:cubicBezTo>
                    <a:pt x="3671" y="389"/>
                    <a:pt x="3595" y="318"/>
                    <a:pt x="3511" y="259"/>
                  </a:cubicBezTo>
                  <a:cubicBezTo>
                    <a:pt x="3331" y="131"/>
                    <a:pt x="3122" y="48"/>
                    <a:pt x="2903" y="21"/>
                  </a:cubicBezTo>
                  <a:cubicBezTo>
                    <a:pt x="2799" y="8"/>
                    <a:pt x="2694" y="1"/>
                    <a:pt x="25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5" name="Google Shape;8175;p17"/>
            <p:cNvSpPr/>
            <p:nvPr/>
          </p:nvSpPr>
          <p:spPr>
            <a:xfrm>
              <a:off x="6586973" y="2530514"/>
              <a:ext cx="85153" cy="196741"/>
            </a:xfrm>
            <a:custGeom>
              <a:avLst/>
              <a:gdLst/>
              <a:ahLst/>
              <a:cxnLst/>
              <a:rect l="l" t="t" r="r" b="b"/>
              <a:pathLst>
                <a:path w="2930" h="6769" extrusionOk="0">
                  <a:moveTo>
                    <a:pt x="1426" y="4314"/>
                  </a:moveTo>
                  <a:cubicBezTo>
                    <a:pt x="1425" y="4316"/>
                    <a:pt x="1425" y="4318"/>
                    <a:pt x="1425" y="4320"/>
                  </a:cubicBezTo>
                  <a:cubicBezTo>
                    <a:pt x="1425" y="4318"/>
                    <a:pt x="1426" y="4316"/>
                    <a:pt x="1426" y="4314"/>
                  </a:cubicBezTo>
                  <a:close/>
                  <a:moveTo>
                    <a:pt x="496" y="4534"/>
                  </a:moveTo>
                  <a:cubicBezTo>
                    <a:pt x="495" y="4535"/>
                    <a:pt x="495" y="4537"/>
                    <a:pt x="494" y="4538"/>
                  </a:cubicBezTo>
                  <a:lnTo>
                    <a:pt x="494" y="4538"/>
                  </a:lnTo>
                  <a:cubicBezTo>
                    <a:pt x="495" y="4537"/>
                    <a:pt x="495" y="4535"/>
                    <a:pt x="496" y="4534"/>
                  </a:cubicBezTo>
                  <a:close/>
                  <a:moveTo>
                    <a:pt x="331" y="5037"/>
                  </a:moveTo>
                  <a:cubicBezTo>
                    <a:pt x="331" y="5039"/>
                    <a:pt x="331" y="5041"/>
                    <a:pt x="330" y="5044"/>
                  </a:cubicBezTo>
                  <a:lnTo>
                    <a:pt x="330" y="5044"/>
                  </a:lnTo>
                  <a:cubicBezTo>
                    <a:pt x="331" y="5042"/>
                    <a:pt x="331" y="5039"/>
                    <a:pt x="331" y="5037"/>
                  </a:cubicBezTo>
                  <a:close/>
                  <a:moveTo>
                    <a:pt x="1093" y="6433"/>
                  </a:moveTo>
                  <a:lnTo>
                    <a:pt x="1083" y="6438"/>
                  </a:lnTo>
                  <a:lnTo>
                    <a:pt x="1084" y="6438"/>
                  </a:lnTo>
                  <a:cubicBezTo>
                    <a:pt x="1087" y="6436"/>
                    <a:pt x="1090" y="6435"/>
                    <a:pt x="1093" y="6433"/>
                  </a:cubicBezTo>
                  <a:close/>
                  <a:moveTo>
                    <a:pt x="1485" y="3126"/>
                  </a:moveTo>
                  <a:lnTo>
                    <a:pt x="1485" y="3126"/>
                  </a:lnTo>
                  <a:cubicBezTo>
                    <a:pt x="1479" y="3217"/>
                    <a:pt x="1476" y="3308"/>
                    <a:pt x="1470" y="3399"/>
                  </a:cubicBezTo>
                  <a:cubicBezTo>
                    <a:pt x="1463" y="3479"/>
                    <a:pt x="1462" y="3560"/>
                    <a:pt x="1457" y="3641"/>
                  </a:cubicBezTo>
                  <a:cubicBezTo>
                    <a:pt x="1452" y="3717"/>
                    <a:pt x="1449" y="3791"/>
                    <a:pt x="1446" y="3866"/>
                  </a:cubicBezTo>
                  <a:cubicBezTo>
                    <a:pt x="1438" y="4016"/>
                    <a:pt x="1435" y="4164"/>
                    <a:pt x="1426" y="4314"/>
                  </a:cubicBezTo>
                  <a:lnTo>
                    <a:pt x="1426" y="4314"/>
                  </a:lnTo>
                  <a:cubicBezTo>
                    <a:pt x="1426" y="4313"/>
                    <a:pt x="1426" y="4312"/>
                    <a:pt x="1426" y="4310"/>
                  </a:cubicBezTo>
                  <a:lnTo>
                    <a:pt x="1426" y="4310"/>
                  </a:lnTo>
                  <a:cubicBezTo>
                    <a:pt x="1426" y="4314"/>
                    <a:pt x="1426" y="4318"/>
                    <a:pt x="1425" y="4321"/>
                  </a:cubicBezTo>
                  <a:cubicBezTo>
                    <a:pt x="1425" y="4328"/>
                    <a:pt x="1425" y="4333"/>
                    <a:pt x="1425" y="4339"/>
                  </a:cubicBezTo>
                  <a:lnTo>
                    <a:pt x="1425" y="4352"/>
                  </a:lnTo>
                  <a:cubicBezTo>
                    <a:pt x="1425" y="4352"/>
                    <a:pt x="1425" y="4353"/>
                    <a:pt x="1425" y="4355"/>
                  </a:cubicBezTo>
                  <a:cubicBezTo>
                    <a:pt x="1422" y="4409"/>
                    <a:pt x="1419" y="4462"/>
                    <a:pt x="1416" y="4516"/>
                  </a:cubicBezTo>
                  <a:cubicBezTo>
                    <a:pt x="1416" y="4521"/>
                    <a:pt x="1416" y="4527"/>
                    <a:pt x="1416" y="4532"/>
                  </a:cubicBezTo>
                  <a:cubicBezTo>
                    <a:pt x="1413" y="4587"/>
                    <a:pt x="1409" y="4643"/>
                    <a:pt x="1406" y="4697"/>
                  </a:cubicBezTo>
                  <a:cubicBezTo>
                    <a:pt x="1406" y="4698"/>
                    <a:pt x="1406" y="4698"/>
                    <a:pt x="1406" y="4698"/>
                  </a:cubicBezTo>
                  <a:lnTo>
                    <a:pt x="1406" y="4711"/>
                  </a:lnTo>
                  <a:lnTo>
                    <a:pt x="1405" y="4744"/>
                  </a:lnTo>
                  <a:lnTo>
                    <a:pt x="1405" y="4749"/>
                  </a:lnTo>
                  <a:lnTo>
                    <a:pt x="1405" y="4758"/>
                  </a:lnTo>
                  <a:lnTo>
                    <a:pt x="1405" y="4762"/>
                  </a:lnTo>
                  <a:lnTo>
                    <a:pt x="1405" y="4769"/>
                  </a:lnTo>
                  <a:cubicBezTo>
                    <a:pt x="1389" y="4980"/>
                    <a:pt x="1370" y="5191"/>
                    <a:pt x="1349" y="5401"/>
                  </a:cubicBezTo>
                  <a:cubicBezTo>
                    <a:pt x="1338" y="5502"/>
                    <a:pt x="1327" y="5604"/>
                    <a:pt x="1314" y="5703"/>
                  </a:cubicBezTo>
                  <a:cubicBezTo>
                    <a:pt x="1302" y="5802"/>
                    <a:pt x="1291" y="5901"/>
                    <a:pt x="1273" y="5998"/>
                  </a:cubicBezTo>
                  <a:cubicBezTo>
                    <a:pt x="1257" y="6074"/>
                    <a:pt x="1238" y="6148"/>
                    <a:pt x="1215" y="6221"/>
                  </a:cubicBezTo>
                  <a:cubicBezTo>
                    <a:pt x="1199" y="6267"/>
                    <a:pt x="1182" y="6311"/>
                    <a:pt x="1161" y="6354"/>
                  </a:cubicBezTo>
                  <a:cubicBezTo>
                    <a:pt x="1153" y="6370"/>
                    <a:pt x="1145" y="6386"/>
                    <a:pt x="1136" y="6400"/>
                  </a:cubicBezTo>
                  <a:lnTo>
                    <a:pt x="1129" y="6408"/>
                  </a:lnTo>
                  <a:cubicBezTo>
                    <a:pt x="1126" y="6411"/>
                    <a:pt x="1123" y="6416"/>
                    <a:pt x="1120" y="6417"/>
                  </a:cubicBezTo>
                  <a:cubicBezTo>
                    <a:pt x="1117" y="6421"/>
                    <a:pt x="1113" y="6424"/>
                    <a:pt x="1109" y="6425"/>
                  </a:cubicBezTo>
                  <a:cubicBezTo>
                    <a:pt x="1102" y="6430"/>
                    <a:pt x="1094" y="6435"/>
                    <a:pt x="1087" y="6438"/>
                  </a:cubicBezTo>
                  <a:lnTo>
                    <a:pt x="1084" y="6438"/>
                  </a:lnTo>
                  <a:cubicBezTo>
                    <a:pt x="1082" y="6439"/>
                    <a:pt x="1080" y="6440"/>
                    <a:pt x="1079" y="6441"/>
                  </a:cubicBezTo>
                  <a:cubicBezTo>
                    <a:pt x="1066" y="6444"/>
                    <a:pt x="1052" y="6449"/>
                    <a:pt x="1042" y="6451"/>
                  </a:cubicBezTo>
                  <a:cubicBezTo>
                    <a:pt x="1031" y="6452"/>
                    <a:pt x="1022" y="6454"/>
                    <a:pt x="1012" y="6455"/>
                  </a:cubicBezTo>
                  <a:lnTo>
                    <a:pt x="977" y="6455"/>
                  </a:lnTo>
                  <a:cubicBezTo>
                    <a:pt x="966" y="6454"/>
                    <a:pt x="955" y="6452"/>
                    <a:pt x="946" y="6451"/>
                  </a:cubicBezTo>
                  <a:cubicBezTo>
                    <a:pt x="928" y="6447"/>
                    <a:pt x="911" y="6443"/>
                    <a:pt x="895" y="6438"/>
                  </a:cubicBezTo>
                  <a:cubicBezTo>
                    <a:pt x="878" y="6432"/>
                    <a:pt x="860" y="6425"/>
                    <a:pt x="844" y="6417"/>
                  </a:cubicBezTo>
                  <a:cubicBezTo>
                    <a:pt x="824" y="6408"/>
                    <a:pt x="805" y="6395"/>
                    <a:pt x="784" y="6384"/>
                  </a:cubicBezTo>
                  <a:cubicBezTo>
                    <a:pt x="757" y="6365"/>
                    <a:pt x="732" y="6345"/>
                    <a:pt x="707" y="6324"/>
                  </a:cubicBezTo>
                  <a:cubicBezTo>
                    <a:pt x="662" y="6284"/>
                    <a:pt x="621" y="6243"/>
                    <a:pt x="582" y="6199"/>
                  </a:cubicBezTo>
                  <a:cubicBezTo>
                    <a:pt x="558" y="6172"/>
                    <a:pt x="536" y="6145"/>
                    <a:pt x="517" y="6117"/>
                  </a:cubicBezTo>
                  <a:cubicBezTo>
                    <a:pt x="499" y="6087"/>
                    <a:pt x="482" y="6058"/>
                    <a:pt x="466" y="6028"/>
                  </a:cubicBezTo>
                  <a:cubicBezTo>
                    <a:pt x="444" y="5979"/>
                    <a:pt x="423" y="5931"/>
                    <a:pt x="404" y="5881"/>
                  </a:cubicBezTo>
                  <a:cubicBezTo>
                    <a:pt x="382" y="5816"/>
                    <a:pt x="365" y="5751"/>
                    <a:pt x="349" y="5684"/>
                  </a:cubicBezTo>
                  <a:cubicBezTo>
                    <a:pt x="333" y="5605"/>
                    <a:pt x="320" y="5526"/>
                    <a:pt x="312" y="5447"/>
                  </a:cubicBezTo>
                  <a:cubicBezTo>
                    <a:pt x="306" y="5373"/>
                    <a:pt x="306" y="5298"/>
                    <a:pt x="309" y="5224"/>
                  </a:cubicBezTo>
                  <a:cubicBezTo>
                    <a:pt x="314" y="5164"/>
                    <a:pt x="321" y="5105"/>
                    <a:pt x="330" y="5047"/>
                  </a:cubicBezTo>
                  <a:lnTo>
                    <a:pt x="330" y="5047"/>
                  </a:lnTo>
                  <a:cubicBezTo>
                    <a:pt x="330" y="5047"/>
                    <a:pt x="330" y="5048"/>
                    <a:pt x="330" y="5048"/>
                  </a:cubicBezTo>
                  <a:cubicBezTo>
                    <a:pt x="331" y="5043"/>
                    <a:pt x="333" y="5039"/>
                    <a:pt x="333" y="5035"/>
                  </a:cubicBezTo>
                  <a:lnTo>
                    <a:pt x="333" y="5032"/>
                  </a:lnTo>
                  <a:cubicBezTo>
                    <a:pt x="354" y="4936"/>
                    <a:pt x="377" y="4841"/>
                    <a:pt x="407" y="4746"/>
                  </a:cubicBezTo>
                  <a:cubicBezTo>
                    <a:pt x="433" y="4675"/>
                    <a:pt x="462" y="4605"/>
                    <a:pt x="494" y="4538"/>
                  </a:cubicBezTo>
                  <a:lnTo>
                    <a:pt x="494" y="4538"/>
                  </a:lnTo>
                  <a:cubicBezTo>
                    <a:pt x="494" y="4539"/>
                    <a:pt x="493" y="4539"/>
                    <a:pt x="493" y="4540"/>
                  </a:cubicBezTo>
                  <a:cubicBezTo>
                    <a:pt x="494" y="4537"/>
                    <a:pt x="495" y="4535"/>
                    <a:pt x="497" y="4533"/>
                  </a:cubicBezTo>
                  <a:lnTo>
                    <a:pt x="497" y="4533"/>
                  </a:lnTo>
                  <a:cubicBezTo>
                    <a:pt x="496" y="4533"/>
                    <a:pt x="496" y="4534"/>
                    <a:pt x="496" y="4534"/>
                  </a:cubicBezTo>
                  <a:lnTo>
                    <a:pt x="496" y="4534"/>
                  </a:lnTo>
                  <a:cubicBezTo>
                    <a:pt x="497" y="4532"/>
                    <a:pt x="498" y="4531"/>
                    <a:pt x="499" y="4529"/>
                  </a:cubicBezTo>
                  <a:lnTo>
                    <a:pt x="499" y="4529"/>
                  </a:lnTo>
                  <a:cubicBezTo>
                    <a:pt x="603" y="4322"/>
                    <a:pt x="720" y="4122"/>
                    <a:pt x="849" y="3930"/>
                  </a:cubicBezTo>
                  <a:lnTo>
                    <a:pt x="849" y="3930"/>
                  </a:lnTo>
                  <a:cubicBezTo>
                    <a:pt x="846" y="3935"/>
                    <a:pt x="843" y="3940"/>
                    <a:pt x="840" y="3945"/>
                  </a:cubicBezTo>
                  <a:cubicBezTo>
                    <a:pt x="998" y="3712"/>
                    <a:pt x="1169" y="3487"/>
                    <a:pt x="1352" y="3275"/>
                  </a:cubicBezTo>
                  <a:lnTo>
                    <a:pt x="1352" y="3275"/>
                  </a:lnTo>
                  <a:lnTo>
                    <a:pt x="1351" y="3277"/>
                  </a:lnTo>
                  <a:cubicBezTo>
                    <a:pt x="1395" y="3226"/>
                    <a:pt x="1440" y="3177"/>
                    <a:pt x="1485" y="3126"/>
                  </a:cubicBezTo>
                  <a:close/>
                  <a:moveTo>
                    <a:pt x="666" y="0"/>
                  </a:moveTo>
                  <a:cubicBezTo>
                    <a:pt x="610" y="0"/>
                    <a:pt x="553" y="28"/>
                    <a:pt x="526" y="81"/>
                  </a:cubicBezTo>
                  <a:cubicBezTo>
                    <a:pt x="455" y="222"/>
                    <a:pt x="381" y="364"/>
                    <a:pt x="322" y="510"/>
                  </a:cubicBezTo>
                  <a:cubicBezTo>
                    <a:pt x="257" y="662"/>
                    <a:pt x="205" y="818"/>
                    <a:pt x="167" y="980"/>
                  </a:cubicBezTo>
                  <a:cubicBezTo>
                    <a:pt x="132" y="1132"/>
                    <a:pt x="110" y="1287"/>
                    <a:pt x="103" y="1442"/>
                  </a:cubicBezTo>
                  <a:cubicBezTo>
                    <a:pt x="94" y="1596"/>
                    <a:pt x="103" y="1751"/>
                    <a:pt x="130" y="1903"/>
                  </a:cubicBezTo>
                  <a:cubicBezTo>
                    <a:pt x="154" y="2012"/>
                    <a:pt x="189" y="2118"/>
                    <a:pt x="236" y="2219"/>
                  </a:cubicBezTo>
                  <a:cubicBezTo>
                    <a:pt x="255" y="2264"/>
                    <a:pt x="278" y="2306"/>
                    <a:pt x="305" y="2346"/>
                  </a:cubicBezTo>
                  <a:cubicBezTo>
                    <a:pt x="331" y="2385"/>
                    <a:pt x="365" y="2422"/>
                    <a:pt x="400" y="2454"/>
                  </a:cubicBezTo>
                  <a:cubicBezTo>
                    <a:pt x="472" y="2522"/>
                    <a:pt x="563" y="2568"/>
                    <a:pt x="661" y="2583"/>
                  </a:cubicBezTo>
                  <a:cubicBezTo>
                    <a:pt x="678" y="2585"/>
                    <a:pt x="694" y="2586"/>
                    <a:pt x="711" y="2586"/>
                  </a:cubicBezTo>
                  <a:cubicBezTo>
                    <a:pt x="790" y="2586"/>
                    <a:pt x="867" y="2568"/>
                    <a:pt x="938" y="2533"/>
                  </a:cubicBezTo>
                  <a:cubicBezTo>
                    <a:pt x="1123" y="2447"/>
                    <a:pt x="1280" y="2310"/>
                    <a:pt x="1416" y="2158"/>
                  </a:cubicBezTo>
                  <a:cubicBezTo>
                    <a:pt x="1493" y="2069"/>
                    <a:pt x="1566" y="1979"/>
                    <a:pt x="1636" y="1884"/>
                  </a:cubicBezTo>
                  <a:lnTo>
                    <a:pt x="1636" y="1884"/>
                  </a:lnTo>
                  <a:cubicBezTo>
                    <a:pt x="1607" y="2070"/>
                    <a:pt x="1579" y="2259"/>
                    <a:pt x="1555" y="2449"/>
                  </a:cubicBezTo>
                  <a:cubicBezTo>
                    <a:pt x="1544" y="2533"/>
                    <a:pt x="1535" y="2618"/>
                    <a:pt x="1527" y="2704"/>
                  </a:cubicBezTo>
                  <a:cubicBezTo>
                    <a:pt x="1362" y="2873"/>
                    <a:pt x="1202" y="3047"/>
                    <a:pt x="1049" y="3228"/>
                  </a:cubicBezTo>
                  <a:cubicBezTo>
                    <a:pt x="765" y="3563"/>
                    <a:pt x="507" y="3923"/>
                    <a:pt x="298" y="4309"/>
                  </a:cubicBezTo>
                  <a:cubicBezTo>
                    <a:pt x="195" y="4492"/>
                    <a:pt x="118" y="4690"/>
                    <a:pt x="69" y="4895"/>
                  </a:cubicBezTo>
                  <a:cubicBezTo>
                    <a:pt x="16" y="5108"/>
                    <a:pt x="1" y="5328"/>
                    <a:pt x="24" y="5547"/>
                  </a:cubicBezTo>
                  <a:cubicBezTo>
                    <a:pt x="48" y="5756"/>
                    <a:pt x="97" y="5971"/>
                    <a:pt x="192" y="6161"/>
                  </a:cubicBezTo>
                  <a:cubicBezTo>
                    <a:pt x="238" y="6253"/>
                    <a:pt x="295" y="6340"/>
                    <a:pt x="363" y="6417"/>
                  </a:cubicBezTo>
                  <a:cubicBezTo>
                    <a:pt x="425" y="6489"/>
                    <a:pt x="493" y="6552"/>
                    <a:pt x="566" y="6610"/>
                  </a:cubicBezTo>
                  <a:cubicBezTo>
                    <a:pt x="691" y="6704"/>
                    <a:pt x="840" y="6769"/>
                    <a:pt x="993" y="6769"/>
                  </a:cubicBezTo>
                  <a:cubicBezTo>
                    <a:pt x="1034" y="6769"/>
                    <a:pt x="1075" y="6764"/>
                    <a:pt x="1115" y="6756"/>
                  </a:cubicBezTo>
                  <a:cubicBezTo>
                    <a:pt x="1204" y="6736"/>
                    <a:pt x="1284" y="6691"/>
                    <a:pt x="1348" y="6626"/>
                  </a:cubicBezTo>
                  <a:cubicBezTo>
                    <a:pt x="1408" y="6565"/>
                    <a:pt x="1440" y="6478"/>
                    <a:pt x="1468" y="6398"/>
                  </a:cubicBezTo>
                  <a:cubicBezTo>
                    <a:pt x="1547" y="6174"/>
                    <a:pt x="1569" y="5936"/>
                    <a:pt x="1593" y="5699"/>
                  </a:cubicBezTo>
                  <a:cubicBezTo>
                    <a:pt x="1610" y="5537"/>
                    <a:pt x="1623" y="5376"/>
                    <a:pt x="1639" y="5214"/>
                  </a:cubicBezTo>
                  <a:cubicBezTo>
                    <a:pt x="1647" y="5140"/>
                    <a:pt x="1650" y="5064"/>
                    <a:pt x="1656" y="4991"/>
                  </a:cubicBezTo>
                  <a:cubicBezTo>
                    <a:pt x="1661" y="4923"/>
                    <a:pt x="1667" y="4855"/>
                    <a:pt x="1671" y="4788"/>
                  </a:cubicBezTo>
                  <a:lnTo>
                    <a:pt x="1671" y="4782"/>
                  </a:lnTo>
                  <a:lnTo>
                    <a:pt x="1671" y="4776"/>
                  </a:lnTo>
                  <a:lnTo>
                    <a:pt x="1672" y="4754"/>
                  </a:lnTo>
                  <a:cubicBezTo>
                    <a:pt x="1680" y="4618"/>
                    <a:pt x="1688" y="4481"/>
                    <a:pt x="1696" y="4345"/>
                  </a:cubicBezTo>
                  <a:lnTo>
                    <a:pt x="1696" y="4340"/>
                  </a:lnTo>
                  <a:lnTo>
                    <a:pt x="1696" y="4337"/>
                  </a:lnTo>
                  <a:cubicBezTo>
                    <a:pt x="1705" y="4177"/>
                    <a:pt x="1710" y="4019"/>
                    <a:pt x="1718" y="3861"/>
                  </a:cubicBezTo>
                  <a:lnTo>
                    <a:pt x="1718" y="3866"/>
                  </a:lnTo>
                  <a:cubicBezTo>
                    <a:pt x="1720" y="3859"/>
                    <a:pt x="1720" y="3855"/>
                    <a:pt x="1720" y="3850"/>
                  </a:cubicBezTo>
                  <a:lnTo>
                    <a:pt x="1720" y="3856"/>
                  </a:lnTo>
                  <a:cubicBezTo>
                    <a:pt x="1728" y="3723"/>
                    <a:pt x="1736" y="3590"/>
                    <a:pt x="1742" y="3457"/>
                  </a:cubicBezTo>
                  <a:lnTo>
                    <a:pt x="1742" y="3464"/>
                  </a:lnTo>
                  <a:cubicBezTo>
                    <a:pt x="1743" y="3454"/>
                    <a:pt x="1743" y="3443"/>
                    <a:pt x="1743" y="3432"/>
                  </a:cubicBezTo>
                  <a:lnTo>
                    <a:pt x="1743" y="3430"/>
                  </a:lnTo>
                  <a:cubicBezTo>
                    <a:pt x="1750" y="3351"/>
                    <a:pt x="1756" y="3272"/>
                    <a:pt x="1761" y="3193"/>
                  </a:cubicBezTo>
                  <a:cubicBezTo>
                    <a:pt x="1767" y="3123"/>
                    <a:pt x="1769" y="3054"/>
                    <a:pt x="1777" y="2985"/>
                  </a:cubicBezTo>
                  <a:cubicBezTo>
                    <a:pt x="1783" y="2922"/>
                    <a:pt x="1791" y="2857"/>
                    <a:pt x="1799" y="2794"/>
                  </a:cubicBezTo>
                  <a:cubicBezTo>
                    <a:pt x="1918" y="2670"/>
                    <a:pt x="2036" y="2549"/>
                    <a:pt x="2155" y="2427"/>
                  </a:cubicBezTo>
                  <a:cubicBezTo>
                    <a:pt x="2394" y="2178"/>
                    <a:pt x="2635" y="1931"/>
                    <a:pt x="2877" y="1686"/>
                  </a:cubicBezTo>
                  <a:cubicBezTo>
                    <a:pt x="2928" y="1637"/>
                    <a:pt x="2929" y="1558"/>
                    <a:pt x="2878" y="1507"/>
                  </a:cubicBezTo>
                  <a:cubicBezTo>
                    <a:pt x="2855" y="1483"/>
                    <a:pt x="2824" y="1472"/>
                    <a:pt x="2793" y="1472"/>
                  </a:cubicBezTo>
                  <a:cubicBezTo>
                    <a:pt x="2760" y="1472"/>
                    <a:pt x="2726" y="1485"/>
                    <a:pt x="2701" y="1512"/>
                  </a:cubicBezTo>
                  <a:cubicBezTo>
                    <a:pt x="2419" y="1797"/>
                    <a:pt x="2138" y="2082"/>
                    <a:pt x="1856" y="2366"/>
                  </a:cubicBezTo>
                  <a:cubicBezTo>
                    <a:pt x="1873" y="2245"/>
                    <a:pt x="1892" y="2123"/>
                    <a:pt x="1911" y="2001"/>
                  </a:cubicBezTo>
                  <a:cubicBezTo>
                    <a:pt x="1932" y="1866"/>
                    <a:pt x="1959" y="1732"/>
                    <a:pt x="1982" y="1597"/>
                  </a:cubicBezTo>
                  <a:cubicBezTo>
                    <a:pt x="2024" y="1421"/>
                    <a:pt x="2063" y="1246"/>
                    <a:pt x="2109" y="1072"/>
                  </a:cubicBezTo>
                  <a:cubicBezTo>
                    <a:pt x="2133" y="1019"/>
                    <a:pt x="2155" y="966"/>
                    <a:pt x="2176" y="913"/>
                  </a:cubicBezTo>
                  <a:cubicBezTo>
                    <a:pt x="2191" y="874"/>
                    <a:pt x="2206" y="834"/>
                    <a:pt x="2220" y="795"/>
                  </a:cubicBezTo>
                  <a:cubicBezTo>
                    <a:pt x="2229" y="766"/>
                    <a:pt x="2239" y="736"/>
                    <a:pt x="2248" y="708"/>
                  </a:cubicBezTo>
                  <a:cubicBezTo>
                    <a:pt x="2258" y="666"/>
                    <a:pt x="2261" y="625"/>
                    <a:pt x="2255" y="584"/>
                  </a:cubicBezTo>
                  <a:cubicBezTo>
                    <a:pt x="2244" y="514"/>
                    <a:pt x="2188" y="459"/>
                    <a:pt x="2119" y="451"/>
                  </a:cubicBezTo>
                  <a:cubicBezTo>
                    <a:pt x="2113" y="450"/>
                    <a:pt x="2107" y="450"/>
                    <a:pt x="2101" y="450"/>
                  </a:cubicBezTo>
                  <a:cubicBezTo>
                    <a:pt x="2036" y="450"/>
                    <a:pt x="1979" y="488"/>
                    <a:pt x="1954" y="548"/>
                  </a:cubicBezTo>
                  <a:cubicBezTo>
                    <a:pt x="1935" y="590"/>
                    <a:pt x="1916" y="632"/>
                    <a:pt x="1900" y="676"/>
                  </a:cubicBezTo>
                  <a:cubicBezTo>
                    <a:pt x="1884" y="723"/>
                    <a:pt x="1870" y="771"/>
                    <a:pt x="1856" y="821"/>
                  </a:cubicBezTo>
                  <a:cubicBezTo>
                    <a:pt x="1842" y="871"/>
                    <a:pt x="1829" y="921"/>
                    <a:pt x="1816" y="973"/>
                  </a:cubicBezTo>
                  <a:lnTo>
                    <a:pt x="1808" y="1008"/>
                  </a:lnTo>
                  <a:cubicBezTo>
                    <a:pt x="1713" y="1200"/>
                    <a:pt x="1607" y="1385"/>
                    <a:pt x="1492" y="1565"/>
                  </a:cubicBezTo>
                  <a:cubicBezTo>
                    <a:pt x="1414" y="1679"/>
                    <a:pt x="1330" y="1790"/>
                    <a:pt x="1240" y="1896"/>
                  </a:cubicBezTo>
                  <a:cubicBezTo>
                    <a:pt x="1186" y="1958"/>
                    <a:pt x="1129" y="2017"/>
                    <a:pt x="1069" y="2072"/>
                  </a:cubicBezTo>
                  <a:lnTo>
                    <a:pt x="1068" y="2074"/>
                  </a:lnTo>
                  <a:lnTo>
                    <a:pt x="1056" y="2083"/>
                  </a:lnTo>
                  <a:lnTo>
                    <a:pt x="1064" y="2077"/>
                  </a:lnTo>
                  <a:lnTo>
                    <a:pt x="1064" y="2077"/>
                  </a:lnTo>
                  <a:cubicBezTo>
                    <a:pt x="1025" y="2110"/>
                    <a:pt x="985" y="2143"/>
                    <a:pt x="942" y="2175"/>
                  </a:cubicBezTo>
                  <a:cubicBezTo>
                    <a:pt x="914" y="2194"/>
                    <a:pt x="884" y="2213"/>
                    <a:pt x="852" y="2230"/>
                  </a:cubicBezTo>
                  <a:cubicBezTo>
                    <a:pt x="828" y="2241"/>
                    <a:pt x="805" y="2253"/>
                    <a:pt x="779" y="2262"/>
                  </a:cubicBezTo>
                  <a:cubicBezTo>
                    <a:pt x="772" y="2264"/>
                    <a:pt x="760" y="2268"/>
                    <a:pt x="751" y="2270"/>
                  </a:cubicBezTo>
                  <a:cubicBezTo>
                    <a:pt x="743" y="2272"/>
                    <a:pt x="734" y="2273"/>
                    <a:pt x="726" y="2273"/>
                  </a:cubicBezTo>
                  <a:lnTo>
                    <a:pt x="711" y="2273"/>
                  </a:lnTo>
                  <a:cubicBezTo>
                    <a:pt x="705" y="2273"/>
                    <a:pt x="697" y="2272"/>
                    <a:pt x="691" y="2272"/>
                  </a:cubicBezTo>
                  <a:lnTo>
                    <a:pt x="684" y="2270"/>
                  </a:lnTo>
                  <a:lnTo>
                    <a:pt x="677" y="2267"/>
                  </a:lnTo>
                  <a:cubicBezTo>
                    <a:pt x="661" y="2257"/>
                    <a:pt x="645" y="2249"/>
                    <a:pt x="631" y="2240"/>
                  </a:cubicBezTo>
                  <a:cubicBezTo>
                    <a:pt x="621" y="2234"/>
                    <a:pt x="613" y="2227"/>
                    <a:pt x="605" y="2221"/>
                  </a:cubicBezTo>
                  <a:cubicBezTo>
                    <a:pt x="593" y="2208"/>
                    <a:pt x="582" y="2197"/>
                    <a:pt x="569" y="2184"/>
                  </a:cubicBezTo>
                  <a:cubicBezTo>
                    <a:pt x="563" y="2178"/>
                    <a:pt x="558" y="2172"/>
                    <a:pt x="553" y="2164"/>
                  </a:cubicBezTo>
                  <a:cubicBezTo>
                    <a:pt x="548" y="2156"/>
                    <a:pt x="544" y="2148"/>
                    <a:pt x="539" y="2140"/>
                  </a:cubicBezTo>
                  <a:cubicBezTo>
                    <a:pt x="512" y="2086"/>
                    <a:pt x="487" y="2032"/>
                    <a:pt x="464" y="1977"/>
                  </a:cubicBezTo>
                  <a:cubicBezTo>
                    <a:pt x="450" y="1934"/>
                    <a:pt x="436" y="1892"/>
                    <a:pt x="426" y="1849"/>
                  </a:cubicBezTo>
                  <a:cubicBezTo>
                    <a:pt x="419" y="1806"/>
                    <a:pt x="414" y="1763"/>
                    <a:pt x="409" y="1721"/>
                  </a:cubicBezTo>
                  <a:cubicBezTo>
                    <a:pt x="403" y="1632"/>
                    <a:pt x="403" y="1543"/>
                    <a:pt x="407" y="1455"/>
                  </a:cubicBezTo>
                  <a:lnTo>
                    <a:pt x="407" y="1455"/>
                  </a:lnTo>
                  <a:cubicBezTo>
                    <a:pt x="407" y="1456"/>
                    <a:pt x="407" y="1456"/>
                    <a:pt x="407" y="1458"/>
                  </a:cubicBezTo>
                  <a:cubicBezTo>
                    <a:pt x="412" y="1368"/>
                    <a:pt x="422" y="1279"/>
                    <a:pt x="438" y="1190"/>
                  </a:cubicBezTo>
                  <a:cubicBezTo>
                    <a:pt x="460" y="1080"/>
                    <a:pt x="488" y="972"/>
                    <a:pt x="523" y="866"/>
                  </a:cubicBezTo>
                  <a:cubicBezTo>
                    <a:pt x="569" y="734"/>
                    <a:pt x="624" y="606"/>
                    <a:pt x="686" y="481"/>
                  </a:cubicBezTo>
                  <a:lnTo>
                    <a:pt x="686" y="481"/>
                  </a:lnTo>
                  <a:cubicBezTo>
                    <a:pt x="683" y="486"/>
                    <a:pt x="680" y="494"/>
                    <a:pt x="677" y="499"/>
                  </a:cubicBezTo>
                  <a:cubicBezTo>
                    <a:pt x="703" y="445"/>
                    <a:pt x="730" y="389"/>
                    <a:pt x="757" y="334"/>
                  </a:cubicBezTo>
                  <a:lnTo>
                    <a:pt x="757" y="334"/>
                  </a:lnTo>
                  <a:cubicBezTo>
                    <a:pt x="756" y="342"/>
                    <a:pt x="751" y="348"/>
                    <a:pt x="749" y="355"/>
                  </a:cubicBezTo>
                  <a:lnTo>
                    <a:pt x="805" y="241"/>
                  </a:lnTo>
                  <a:cubicBezTo>
                    <a:pt x="827" y="203"/>
                    <a:pt x="832" y="158"/>
                    <a:pt x="821" y="117"/>
                  </a:cubicBezTo>
                  <a:cubicBezTo>
                    <a:pt x="810" y="76"/>
                    <a:pt x="783" y="41"/>
                    <a:pt x="746" y="20"/>
                  </a:cubicBezTo>
                  <a:cubicBezTo>
                    <a:pt x="722" y="7"/>
                    <a:pt x="694" y="0"/>
                    <a:pt x="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6" name="Google Shape;8176;p17"/>
            <p:cNvSpPr/>
            <p:nvPr/>
          </p:nvSpPr>
          <p:spPr>
            <a:xfrm>
              <a:off x="6716888" y="2558416"/>
              <a:ext cx="22204" cy="13661"/>
            </a:xfrm>
            <a:custGeom>
              <a:avLst/>
              <a:gdLst/>
              <a:ahLst/>
              <a:cxnLst/>
              <a:rect l="l" t="t" r="r" b="b"/>
              <a:pathLst>
                <a:path w="764" h="470" extrusionOk="0">
                  <a:moveTo>
                    <a:pt x="232" y="1"/>
                  </a:moveTo>
                  <a:cubicBezTo>
                    <a:pt x="193" y="1"/>
                    <a:pt x="154" y="7"/>
                    <a:pt x="118" y="28"/>
                  </a:cubicBezTo>
                  <a:cubicBezTo>
                    <a:pt x="10" y="89"/>
                    <a:pt x="1" y="241"/>
                    <a:pt x="99" y="317"/>
                  </a:cubicBezTo>
                  <a:cubicBezTo>
                    <a:pt x="151" y="354"/>
                    <a:pt x="210" y="382"/>
                    <a:pt x="272" y="400"/>
                  </a:cubicBezTo>
                  <a:cubicBezTo>
                    <a:pt x="362" y="428"/>
                    <a:pt x="455" y="450"/>
                    <a:pt x="549" y="466"/>
                  </a:cubicBezTo>
                  <a:cubicBezTo>
                    <a:pt x="561" y="468"/>
                    <a:pt x="574" y="469"/>
                    <a:pt x="587" y="469"/>
                  </a:cubicBezTo>
                  <a:cubicBezTo>
                    <a:pt x="588" y="469"/>
                    <a:pt x="589" y="469"/>
                    <a:pt x="590" y="469"/>
                  </a:cubicBezTo>
                  <a:cubicBezTo>
                    <a:pt x="662" y="469"/>
                    <a:pt x="723" y="422"/>
                    <a:pt x="742" y="354"/>
                  </a:cubicBezTo>
                  <a:cubicBezTo>
                    <a:pt x="764" y="273"/>
                    <a:pt x="715" y="178"/>
                    <a:pt x="631" y="161"/>
                  </a:cubicBezTo>
                  <a:lnTo>
                    <a:pt x="587" y="151"/>
                  </a:lnTo>
                  <a:cubicBezTo>
                    <a:pt x="574" y="82"/>
                    <a:pt x="519" y="28"/>
                    <a:pt x="449" y="20"/>
                  </a:cubicBezTo>
                  <a:cubicBezTo>
                    <a:pt x="395" y="13"/>
                    <a:pt x="343" y="7"/>
                    <a:pt x="291" y="4"/>
                  </a:cubicBezTo>
                  <a:cubicBezTo>
                    <a:pt x="271" y="2"/>
                    <a:pt x="251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7" name="Google Shape;8177;p17"/>
            <p:cNvSpPr/>
            <p:nvPr/>
          </p:nvSpPr>
          <p:spPr>
            <a:xfrm>
              <a:off x="6717004" y="2576174"/>
              <a:ext cx="53969" cy="24415"/>
            </a:xfrm>
            <a:custGeom>
              <a:avLst/>
              <a:gdLst/>
              <a:ahLst/>
              <a:cxnLst/>
              <a:rect l="l" t="t" r="r" b="b"/>
              <a:pathLst>
                <a:path w="1857" h="840" extrusionOk="0">
                  <a:moveTo>
                    <a:pt x="1701" y="0"/>
                  </a:moveTo>
                  <a:cubicBezTo>
                    <a:pt x="1689" y="0"/>
                    <a:pt x="1676" y="3"/>
                    <a:pt x="1664" y="7"/>
                  </a:cubicBezTo>
                  <a:cubicBezTo>
                    <a:pt x="1287" y="142"/>
                    <a:pt x="913" y="278"/>
                    <a:pt x="537" y="416"/>
                  </a:cubicBezTo>
                  <a:cubicBezTo>
                    <a:pt x="448" y="446"/>
                    <a:pt x="359" y="476"/>
                    <a:pt x="268" y="499"/>
                  </a:cubicBezTo>
                  <a:cubicBezTo>
                    <a:pt x="245" y="488"/>
                    <a:pt x="220" y="482"/>
                    <a:pt x="195" y="482"/>
                  </a:cubicBezTo>
                  <a:cubicBezTo>
                    <a:pt x="167" y="482"/>
                    <a:pt x="139" y="489"/>
                    <a:pt x="114" y="504"/>
                  </a:cubicBezTo>
                  <a:cubicBezTo>
                    <a:pt x="79" y="523"/>
                    <a:pt x="49" y="550"/>
                    <a:pt x="27" y="582"/>
                  </a:cubicBezTo>
                  <a:cubicBezTo>
                    <a:pt x="6" y="618"/>
                    <a:pt x="0" y="661"/>
                    <a:pt x="8" y="702"/>
                  </a:cubicBezTo>
                  <a:cubicBezTo>
                    <a:pt x="21" y="781"/>
                    <a:pt x="87" y="840"/>
                    <a:pt x="168" y="840"/>
                  </a:cubicBezTo>
                  <a:cubicBezTo>
                    <a:pt x="176" y="840"/>
                    <a:pt x="184" y="840"/>
                    <a:pt x="190" y="838"/>
                  </a:cubicBezTo>
                  <a:cubicBezTo>
                    <a:pt x="226" y="833"/>
                    <a:pt x="263" y="829"/>
                    <a:pt x="299" y="819"/>
                  </a:cubicBezTo>
                  <a:cubicBezTo>
                    <a:pt x="342" y="810"/>
                    <a:pt x="385" y="795"/>
                    <a:pt x="428" y="781"/>
                  </a:cubicBezTo>
                  <a:cubicBezTo>
                    <a:pt x="461" y="770"/>
                    <a:pt x="494" y="759"/>
                    <a:pt x="526" y="746"/>
                  </a:cubicBezTo>
                  <a:cubicBezTo>
                    <a:pt x="579" y="727"/>
                    <a:pt x="632" y="708"/>
                    <a:pt x="684" y="688"/>
                  </a:cubicBezTo>
                  <a:cubicBezTo>
                    <a:pt x="807" y="640"/>
                    <a:pt x="929" y="591"/>
                    <a:pt x="1051" y="541"/>
                  </a:cubicBezTo>
                  <a:cubicBezTo>
                    <a:pt x="1285" y="447"/>
                    <a:pt x="1521" y="357"/>
                    <a:pt x="1756" y="267"/>
                  </a:cubicBezTo>
                  <a:cubicBezTo>
                    <a:pt x="1825" y="237"/>
                    <a:pt x="1857" y="156"/>
                    <a:pt x="1828" y="85"/>
                  </a:cubicBezTo>
                  <a:cubicBezTo>
                    <a:pt x="1807" y="37"/>
                    <a:pt x="1754" y="0"/>
                    <a:pt x="17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8" name="Google Shape;8178;p17"/>
            <p:cNvSpPr/>
            <p:nvPr/>
          </p:nvSpPr>
          <p:spPr>
            <a:xfrm>
              <a:off x="6813234" y="2493691"/>
              <a:ext cx="47052" cy="47957"/>
            </a:xfrm>
            <a:custGeom>
              <a:avLst/>
              <a:gdLst/>
              <a:ahLst/>
              <a:cxnLst/>
              <a:rect l="l" t="t" r="r" b="b"/>
              <a:pathLst>
                <a:path w="1619" h="1650" extrusionOk="0">
                  <a:moveTo>
                    <a:pt x="192" y="1"/>
                  </a:moveTo>
                  <a:cubicBezTo>
                    <a:pt x="163" y="1"/>
                    <a:pt x="135" y="7"/>
                    <a:pt x="108" y="23"/>
                  </a:cubicBezTo>
                  <a:cubicBezTo>
                    <a:pt x="50" y="59"/>
                    <a:pt x="13" y="121"/>
                    <a:pt x="9" y="189"/>
                  </a:cubicBezTo>
                  <a:cubicBezTo>
                    <a:pt x="1" y="273"/>
                    <a:pt x="40" y="366"/>
                    <a:pt x="77" y="439"/>
                  </a:cubicBezTo>
                  <a:cubicBezTo>
                    <a:pt x="118" y="518"/>
                    <a:pt x="165" y="594"/>
                    <a:pt x="221" y="664"/>
                  </a:cubicBezTo>
                  <a:cubicBezTo>
                    <a:pt x="351" y="827"/>
                    <a:pt x="504" y="972"/>
                    <a:pt x="662" y="1109"/>
                  </a:cubicBezTo>
                  <a:cubicBezTo>
                    <a:pt x="878" y="1295"/>
                    <a:pt x="1117" y="1455"/>
                    <a:pt x="1349" y="1620"/>
                  </a:cubicBezTo>
                  <a:cubicBezTo>
                    <a:pt x="1378" y="1639"/>
                    <a:pt x="1411" y="1650"/>
                    <a:pt x="1446" y="1650"/>
                  </a:cubicBezTo>
                  <a:cubicBezTo>
                    <a:pt x="1493" y="1650"/>
                    <a:pt x="1539" y="1628"/>
                    <a:pt x="1569" y="1590"/>
                  </a:cubicBezTo>
                  <a:cubicBezTo>
                    <a:pt x="1619" y="1525"/>
                    <a:pt x="1609" y="1419"/>
                    <a:pt x="1539" y="1371"/>
                  </a:cubicBezTo>
                  <a:cubicBezTo>
                    <a:pt x="1427" y="1294"/>
                    <a:pt x="1315" y="1216"/>
                    <a:pt x="1204" y="1137"/>
                  </a:cubicBezTo>
                  <a:cubicBezTo>
                    <a:pt x="1152" y="1101"/>
                    <a:pt x="1101" y="1064"/>
                    <a:pt x="1049" y="1026"/>
                  </a:cubicBezTo>
                  <a:cubicBezTo>
                    <a:pt x="1006" y="995"/>
                    <a:pt x="962" y="963"/>
                    <a:pt x="922" y="928"/>
                  </a:cubicBezTo>
                  <a:lnTo>
                    <a:pt x="813" y="832"/>
                  </a:lnTo>
                  <a:cubicBezTo>
                    <a:pt x="723" y="746"/>
                    <a:pt x="632" y="661"/>
                    <a:pt x="548" y="569"/>
                  </a:cubicBezTo>
                  <a:cubicBezTo>
                    <a:pt x="506" y="518"/>
                    <a:pt x="466" y="466"/>
                    <a:pt x="428" y="414"/>
                  </a:cubicBezTo>
                  <a:cubicBezTo>
                    <a:pt x="408" y="380"/>
                    <a:pt x="385" y="346"/>
                    <a:pt x="368" y="311"/>
                  </a:cubicBezTo>
                  <a:cubicBezTo>
                    <a:pt x="362" y="300"/>
                    <a:pt x="357" y="289"/>
                    <a:pt x="352" y="278"/>
                  </a:cubicBezTo>
                  <a:cubicBezTo>
                    <a:pt x="363" y="265"/>
                    <a:pt x="373" y="251"/>
                    <a:pt x="379" y="236"/>
                  </a:cubicBezTo>
                  <a:cubicBezTo>
                    <a:pt x="414" y="151"/>
                    <a:pt x="370" y="62"/>
                    <a:pt x="290" y="24"/>
                  </a:cubicBezTo>
                  <a:cubicBezTo>
                    <a:pt x="260" y="10"/>
                    <a:pt x="22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79" name="Google Shape;8179;p17"/>
            <p:cNvSpPr/>
            <p:nvPr/>
          </p:nvSpPr>
          <p:spPr>
            <a:xfrm>
              <a:off x="6811868" y="2497091"/>
              <a:ext cx="68006" cy="67983"/>
            </a:xfrm>
            <a:custGeom>
              <a:avLst/>
              <a:gdLst/>
              <a:ahLst/>
              <a:cxnLst/>
              <a:rect l="l" t="t" r="r" b="b"/>
              <a:pathLst>
                <a:path w="2340" h="2339" extrusionOk="0">
                  <a:moveTo>
                    <a:pt x="1910" y="1"/>
                  </a:moveTo>
                  <a:cubicBezTo>
                    <a:pt x="1889" y="1"/>
                    <a:pt x="1868" y="1"/>
                    <a:pt x="1848" y="2"/>
                  </a:cubicBezTo>
                  <a:cubicBezTo>
                    <a:pt x="1734" y="10"/>
                    <a:pt x="1620" y="35"/>
                    <a:pt x="1514" y="78"/>
                  </a:cubicBezTo>
                  <a:cubicBezTo>
                    <a:pt x="1415" y="115"/>
                    <a:pt x="1325" y="167"/>
                    <a:pt x="1243" y="232"/>
                  </a:cubicBezTo>
                  <a:cubicBezTo>
                    <a:pt x="1067" y="370"/>
                    <a:pt x="910" y="533"/>
                    <a:pt x="779" y="713"/>
                  </a:cubicBezTo>
                  <a:cubicBezTo>
                    <a:pt x="667" y="868"/>
                    <a:pt x="567" y="1031"/>
                    <a:pt x="470" y="1194"/>
                  </a:cubicBezTo>
                  <a:cubicBezTo>
                    <a:pt x="295" y="1493"/>
                    <a:pt x="159" y="1812"/>
                    <a:pt x="30" y="2133"/>
                  </a:cubicBezTo>
                  <a:cubicBezTo>
                    <a:pt x="0" y="2209"/>
                    <a:pt x="35" y="2294"/>
                    <a:pt x="111" y="2328"/>
                  </a:cubicBezTo>
                  <a:cubicBezTo>
                    <a:pt x="130" y="2334"/>
                    <a:pt x="149" y="2339"/>
                    <a:pt x="170" y="2339"/>
                  </a:cubicBezTo>
                  <a:cubicBezTo>
                    <a:pt x="230" y="2339"/>
                    <a:pt x="284" y="2302"/>
                    <a:pt x="307" y="2247"/>
                  </a:cubicBezTo>
                  <a:cubicBezTo>
                    <a:pt x="352" y="2136"/>
                    <a:pt x="398" y="2025"/>
                    <a:pt x="445" y="1916"/>
                  </a:cubicBezTo>
                  <a:cubicBezTo>
                    <a:pt x="480" y="1832"/>
                    <a:pt x="518" y="1751"/>
                    <a:pt x="556" y="1669"/>
                  </a:cubicBezTo>
                  <a:cubicBezTo>
                    <a:pt x="580" y="1625"/>
                    <a:pt x="603" y="1582"/>
                    <a:pt x="626" y="1539"/>
                  </a:cubicBezTo>
                  <a:cubicBezTo>
                    <a:pt x="644" y="1501"/>
                    <a:pt x="663" y="1463"/>
                    <a:pt x="684" y="1427"/>
                  </a:cubicBezTo>
                  <a:cubicBezTo>
                    <a:pt x="735" y="1341"/>
                    <a:pt x="787" y="1258"/>
                    <a:pt x="838" y="1172"/>
                  </a:cubicBezTo>
                  <a:lnTo>
                    <a:pt x="838" y="1172"/>
                  </a:lnTo>
                  <a:lnTo>
                    <a:pt x="836" y="1174"/>
                  </a:lnTo>
                  <a:cubicBezTo>
                    <a:pt x="888" y="1098"/>
                    <a:pt x="941" y="1020"/>
                    <a:pt x="991" y="943"/>
                  </a:cubicBezTo>
                  <a:cubicBezTo>
                    <a:pt x="1034" y="886"/>
                    <a:pt x="1077" y="829"/>
                    <a:pt x="1123" y="775"/>
                  </a:cubicBezTo>
                  <a:cubicBezTo>
                    <a:pt x="1194" y="696"/>
                    <a:pt x="1268" y="621"/>
                    <a:pt x="1349" y="552"/>
                  </a:cubicBezTo>
                  <a:lnTo>
                    <a:pt x="1349" y="552"/>
                  </a:lnTo>
                  <a:cubicBezTo>
                    <a:pt x="1344" y="556"/>
                    <a:pt x="1339" y="560"/>
                    <a:pt x="1335" y="564"/>
                  </a:cubicBezTo>
                  <a:lnTo>
                    <a:pt x="1349" y="552"/>
                  </a:lnTo>
                  <a:lnTo>
                    <a:pt x="1349" y="552"/>
                  </a:lnTo>
                  <a:cubicBezTo>
                    <a:pt x="1349" y="552"/>
                    <a:pt x="1349" y="552"/>
                    <a:pt x="1349" y="552"/>
                  </a:cubicBezTo>
                  <a:lnTo>
                    <a:pt x="1349" y="552"/>
                  </a:lnTo>
                  <a:cubicBezTo>
                    <a:pt x="1394" y="512"/>
                    <a:pt x="1443" y="475"/>
                    <a:pt x="1493" y="439"/>
                  </a:cubicBezTo>
                  <a:cubicBezTo>
                    <a:pt x="1510" y="428"/>
                    <a:pt x="1531" y="415"/>
                    <a:pt x="1550" y="406"/>
                  </a:cubicBezTo>
                  <a:cubicBezTo>
                    <a:pt x="1574" y="395"/>
                    <a:pt x="1599" y="384"/>
                    <a:pt x="1624" y="374"/>
                  </a:cubicBezTo>
                  <a:cubicBezTo>
                    <a:pt x="1666" y="360"/>
                    <a:pt x="1707" y="347"/>
                    <a:pt x="1749" y="338"/>
                  </a:cubicBezTo>
                  <a:cubicBezTo>
                    <a:pt x="1784" y="332"/>
                    <a:pt x="1821" y="325"/>
                    <a:pt x="1857" y="320"/>
                  </a:cubicBezTo>
                  <a:lnTo>
                    <a:pt x="1949" y="320"/>
                  </a:lnTo>
                  <a:cubicBezTo>
                    <a:pt x="2015" y="327"/>
                    <a:pt x="2080" y="336"/>
                    <a:pt x="2147" y="346"/>
                  </a:cubicBezTo>
                  <a:cubicBezTo>
                    <a:pt x="2153" y="346"/>
                    <a:pt x="2159" y="347"/>
                    <a:pt x="2165" y="347"/>
                  </a:cubicBezTo>
                  <a:cubicBezTo>
                    <a:pt x="2247" y="347"/>
                    <a:pt x="2318" y="286"/>
                    <a:pt x="2329" y="203"/>
                  </a:cubicBezTo>
                  <a:cubicBezTo>
                    <a:pt x="2340" y="115"/>
                    <a:pt x="2277" y="34"/>
                    <a:pt x="2186" y="23"/>
                  </a:cubicBezTo>
                  <a:cubicBezTo>
                    <a:pt x="2094" y="11"/>
                    <a:pt x="2002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0" name="Google Shape;8180;p17"/>
            <p:cNvSpPr/>
            <p:nvPr/>
          </p:nvSpPr>
          <p:spPr>
            <a:xfrm>
              <a:off x="6775044" y="2559753"/>
              <a:ext cx="172108" cy="26914"/>
            </a:xfrm>
            <a:custGeom>
              <a:avLst/>
              <a:gdLst/>
              <a:ahLst/>
              <a:cxnLst/>
              <a:rect l="l" t="t" r="r" b="b"/>
              <a:pathLst>
                <a:path w="5922" h="926" extrusionOk="0">
                  <a:moveTo>
                    <a:pt x="5756" y="1"/>
                  </a:moveTo>
                  <a:cubicBezTo>
                    <a:pt x="5750" y="1"/>
                    <a:pt x="5743" y="1"/>
                    <a:pt x="5736" y="2"/>
                  </a:cubicBezTo>
                  <a:cubicBezTo>
                    <a:pt x="5146" y="78"/>
                    <a:pt x="4552" y="140"/>
                    <a:pt x="3958" y="197"/>
                  </a:cubicBezTo>
                  <a:cubicBezTo>
                    <a:pt x="3284" y="262"/>
                    <a:pt x="2608" y="328"/>
                    <a:pt x="1932" y="384"/>
                  </a:cubicBezTo>
                  <a:cubicBezTo>
                    <a:pt x="1741" y="395"/>
                    <a:pt x="1549" y="406"/>
                    <a:pt x="1356" y="414"/>
                  </a:cubicBezTo>
                  <a:cubicBezTo>
                    <a:pt x="1187" y="422"/>
                    <a:pt x="1019" y="423"/>
                    <a:pt x="850" y="437"/>
                  </a:cubicBezTo>
                  <a:lnTo>
                    <a:pt x="850" y="437"/>
                  </a:lnTo>
                  <a:lnTo>
                    <a:pt x="814" y="439"/>
                  </a:lnTo>
                  <a:lnTo>
                    <a:pt x="822" y="439"/>
                  </a:lnTo>
                  <a:cubicBezTo>
                    <a:pt x="811" y="439"/>
                    <a:pt x="800" y="441"/>
                    <a:pt x="789" y="441"/>
                  </a:cubicBezTo>
                  <a:lnTo>
                    <a:pt x="797" y="441"/>
                  </a:lnTo>
                  <a:cubicBezTo>
                    <a:pt x="780" y="442"/>
                    <a:pt x="764" y="446"/>
                    <a:pt x="746" y="446"/>
                  </a:cubicBezTo>
                  <a:cubicBezTo>
                    <a:pt x="729" y="446"/>
                    <a:pt x="710" y="449"/>
                    <a:pt x="693" y="449"/>
                  </a:cubicBezTo>
                  <a:lnTo>
                    <a:pt x="713" y="449"/>
                  </a:lnTo>
                  <a:lnTo>
                    <a:pt x="670" y="452"/>
                  </a:lnTo>
                  <a:lnTo>
                    <a:pt x="678" y="452"/>
                  </a:lnTo>
                  <a:cubicBezTo>
                    <a:pt x="547" y="461"/>
                    <a:pt x="414" y="477"/>
                    <a:pt x="283" y="499"/>
                  </a:cubicBezTo>
                  <a:cubicBezTo>
                    <a:pt x="221" y="512"/>
                    <a:pt x="148" y="528"/>
                    <a:pt x="96" y="566"/>
                  </a:cubicBezTo>
                  <a:cubicBezTo>
                    <a:pt x="50" y="599"/>
                    <a:pt x="18" y="651"/>
                    <a:pt x="10" y="708"/>
                  </a:cubicBezTo>
                  <a:cubicBezTo>
                    <a:pt x="1" y="791"/>
                    <a:pt x="55" y="846"/>
                    <a:pt x="113" y="894"/>
                  </a:cubicBezTo>
                  <a:cubicBezTo>
                    <a:pt x="140" y="914"/>
                    <a:pt x="171" y="925"/>
                    <a:pt x="203" y="925"/>
                  </a:cubicBezTo>
                  <a:cubicBezTo>
                    <a:pt x="205" y="925"/>
                    <a:pt x="208" y="925"/>
                    <a:pt x="210" y="925"/>
                  </a:cubicBezTo>
                  <a:cubicBezTo>
                    <a:pt x="262" y="925"/>
                    <a:pt x="310" y="901"/>
                    <a:pt x="341" y="862"/>
                  </a:cubicBezTo>
                  <a:cubicBezTo>
                    <a:pt x="354" y="844"/>
                    <a:pt x="363" y="827"/>
                    <a:pt x="368" y="806"/>
                  </a:cubicBezTo>
                  <a:cubicBezTo>
                    <a:pt x="499" y="781"/>
                    <a:pt x="632" y="767"/>
                    <a:pt x="765" y="753"/>
                  </a:cubicBezTo>
                  <a:lnTo>
                    <a:pt x="780" y="753"/>
                  </a:lnTo>
                  <a:lnTo>
                    <a:pt x="887" y="742"/>
                  </a:lnTo>
                  <a:lnTo>
                    <a:pt x="868" y="742"/>
                  </a:lnTo>
                  <a:cubicBezTo>
                    <a:pt x="1150" y="721"/>
                    <a:pt x="1432" y="710"/>
                    <a:pt x="1714" y="689"/>
                  </a:cubicBezTo>
                  <a:cubicBezTo>
                    <a:pt x="2390" y="643"/>
                    <a:pt x="3062" y="569"/>
                    <a:pt x="3735" y="503"/>
                  </a:cubicBezTo>
                  <a:cubicBezTo>
                    <a:pt x="4417" y="434"/>
                    <a:pt x="5098" y="366"/>
                    <a:pt x="5780" y="305"/>
                  </a:cubicBezTo>
                  <a:cubicBezTo>
                    <a:pt x="5863" y="297"/>
                    <a:pt x="5921" y="210"/>
                    <a:pt x="5909" y="131"/>
                  </a:cubicBezTo>
                  <a:cubicBezTo>
                    <a:pt x="5897" y="55"/>
                    <a:pt x="5831" y="1"/>
                    <a:pt x="5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1" name="Google Shape;8181;p17"/>
            <p:cNvSpPr/>
            <p:nvPr/>
          </p:nvSpPr>
          <p:spPr>
            <a:xfrm>
              <a:off x="6772806" y="2587828"/>
              <a:ext cx="159524" cy="134338"/>
            </a:xfrm>
            <a:custGeom>
              <a:avLst/>
              <a:gdLst/>
              <a:ahLst/>
              <a:cxnLst/>
              <a:rect l="l" t="t" r="r" b="b"/>
              <a:pathLst>
                <a:path w="5489" h="4622" extrusionOk="0">
                  <a:moveTo>
                    <a:pt x="2061" y="626"/>
                  </a:moveTo>
                  <a:cubicBezTo>
                    <a:pt x="2059" y="626"/>
                    <a:pt x="2057" y="626"/>
                    <a:pt x="2054" y="626"/>
                  </a:cubicBezTo>
                  <a:lnTo>
                    <a:pt x="2054" y="626"/>
                  </a:lnTo>
                  <a:cubicBezTo>
                    <a:pt x="2057" y="626"/>
                    <a:pt x="2059" y="626"/>
                    <a:pt x="2061" y="626"/>
                  </a:cubicBezTo>
                  <a:close/>
                  <a:moveTo>
                    <a:pt x="1149" y="1223"/>
                  </a:moveTo>
                  <a:cubicBezTo>
                    <a:pt x="1151" y="1228"/>
                    <a:pt x="1152" y="1232"/>
                    <a:pt x="1154" y="1237"/>
                  </a:cubicBezTo>
                  <a:cubicBezTo>
                    <a:pt x="1153" y="1232"/>
                    <a:pt x="1151" y="1228"/>
                    <a:pt x="1149" y="1223"/>
                  </a:cubicBezTo>
                  <a:close/>
                  <a:moveTo>
                    <a:pt x="426" y="1749"/>
                  </a:moveTo>
                  <a:lnTo>
                    <a:pt x="426" y="1749"/>
                  </a:lnTo>
                  <a:cubicBezTo>
                    <a:pt x="426" y="1750"/>
                    <a:pt x="426" y="1750"/>
                    <a:pt x="426" y="1751"/>
                  </a:cubicBezTo>
                  <a:lnTo>
                    <a:pt x="426" y="1751"/>
                  </a:lnTo>
                  <a:cubicBezTo>
                    <a:pt x="426" y="1750"/>
                    <a:pt x="426" y="1750"/>
                    <a:pt x="426" y="1749"/>
                  </a:cubicBezTo>
                  <a:close/>
                  <a:moveTo>
                    <a:pt x="1270" y="1807"/>
                  </a:moveTo>
                  <a:cubicBezTo>
                    <a:pt x="1270" y="1809"/>
                    <a:pt x="1270" y="1811"/>
                    <a:pt x="1270" y="1814"/>
                  </a:cubicBezTo>
                  <a:lnTo>
                    <a:pt x="1270" y="1814"/>
                  </a:lnTo>
                  <a:cubicBezTo>
                    <a:pt x="1270" y="1811"/>
                    <a:pt x="1270" y="1809"/>
                    <a:pt x="1270" y="1807"/>
                  </a:cubicBezTo>
                  <a:close/>
                  <a:moveTo>
                    <a:pt x="1548" y="3025"/>
                  </a:moveTo>
                  <a:cubicBezTo>
                    <a:pt x="1548" y="3027"/>
                    <a:pt x="1548" y="3029"/>
                    <a:pt x="1548" y="3031"/>
                  </a:cubicBezTo>
                  <a:lnTo>
                    <a:pt x="1548" y="3031"/>
                  </a:lnTo>
                  <a:cubicBezTo>
                    <a:pt x="1548" y="3029"/>
                    <a:pt x="1548" y="3027"/>
                    <a:pt x="1548" y="3025"/>
                  </a:cubicBezTo>
                  <a:close/>
                  <a:moveTo>
                    <a:pt x="5322" y="0"/>
                  </a:moveTo>
                  <a:cubicBezTo>
                    <a:pt x="5314" y="0"/>
                    <a:pt x="5306" y="1"/>
                    <a:pt x="5299" y="2"/>
                  </a:cubicBezTo>
                  <a:cubicBezTo>
                    <a:pt x="5063" y="45"/>
                    <a:pt x="4827" y="89"/>
                    <a:pt x="4593" y="140"/>
                  </a:cubicBezTo>
                  <a:lnTo>
                    <a:pt x="4599" y="138"/>
                  </a:lnTo>
                  <a:lnTo>
                    <a:pt x="4599" y="138"/>
                  </a:lnTo>
                  <a:cubicBezTo>
                    <a:pt x="4482" y="163"/>
                    <a:pt x="4363" y="187"/>
                    <a:pt x="4246" y="214"/>
                  </a:cubicBezTo>
                  <a:lnTo>
                    <a:pt x="4265" y="209"/>
                  </a:lnTo>
                  <a:lnTo>
                    <a:pt x="4265" y="209"/>
                  </a:lnTo>
                  <a:cubicBezTo>
                    <a:pt x="4126" y="239"/>
                    <a:pt x="3988" y="269"/>
                    <a:pt x="3850" y="300"/>
                  </a:cubicBezTo>
                  <a:lnTo>
                    <a:pt x="3855" y="300"/>
                  </a:lnTo>
                  <a:cubicBezTo>
                    <a:pt x="3687" y="334"/>
                    <a:pt x="3521" y="372"/>
                    <a:pt x="3353" y="410"/>
                  </a:cubicBezTo>
                  <a:lnTo>
                    <a:pt x="3364" y="407"/>
                  </a:lnTo>
                  <a:lnTo>
                    <a:pt x="3364" y="407"/>
                  </a:lnTo>
                  <a:cubicBezTo>
                    <a:pt x="3274" y="425"/>
                    <a:pt x="3182" y="444"/>
                    <a:pt x="3090" y="463"/>
                  </a:cubicBezTo>
                  <a:cubicBezTo>
                    <a:pt x="3013" y="480"/>
                    <a:pt x="2937" y="497"/>
                    <a:pt x="2859" y="510"/>
                  </a:cubicBezTo>
                  <a:cubicBezTo>
                    <a:pt x="2593" y="555"/>
                    <a:pt x="2330" y="603"/>
                    <a:pt x="2061" y="626"/>
                  </a:cubicBezTo>
                  <a:lnTo>
                    <a:pt x="2061" y="626"/>
                  </a:lnTo>
                  <a:cubicBezTo>
                    <a:pt x="2062" y="626"/>
                    <a:pt x="2062" y="626"/>
                    <a:pt x="2063" y="626"/>
                  </a:cubicBezTo>
                  <a:cubicBezTo>
                    <a:pt x="2059" y="626"/>
                    <a:pt x="2056" y="626"/>
                    <a:pt x="2052" y="626"/>
                  </a:cubicBezTo>
                  <a:lnTo>
                    <a:pt x="2052" y="626"/>
                  </a:lnTo>
                  <a:cubicBezTo>
                    <a:pt x="2053" y="626"/>
                    <a:pt x="2054" y="626"/>
                    <a:pt x="2054" y="626"/>
                  </a:cubicBezTo>
                  <a:lnTo>
                    <a:pt x="2054" y="626"/>
                  </a:lnTo>
                  <a:cubicBezTo>
                    <a:pt x="2051" y="627"/>
                    <a:pt x="2047" y="627"/>
                    <a:pt x="2043" y="627"/>
                  </a:cubicBezTo>
                  <a:lnTo>
                    <a:pt x="2043" y="627"/>
                  </a:lnTo>
                  <a:cubicBezTo>
                    <a:pt x="1952" y="634"/>
                    <a:pt x="1861" y="637"/>
                    <a:pt x="1771" y="637"/>
                  </a:cubicBezTo>
                  <a:cubicBezTo>
                    <a:pt x="1729" y="637"/>
                    <a:pt x="1688" y="637"/>
                    <a:pt x="1647" y="635"/>
                  </a:cubicBezTo>
                  <a:cubicBezTo>
                    <a:pt x="1564" y="632"/>
                    <a:pt x="1482" y="629"/>
                    <a:pt x="1400" y="626"/>
                  </a:cubicBezTo>
                  <a:cubicBezTo>
                    <a:pt x="1389" y="625"/>
                    <a:pt x="1377" y="625"/>
                    <a:pt x="1366" y="625"/>
                  </a:cubicBezTo>
                  <a:cubicBezTo>
                    <a:pt x="1336" y="625"/>
                    <a:pt x="1304" y="626"/>
                    <a:pt x="1273" y="629"/>
                  </a:cubicBezTo>
                  <a:cubicBezTo>
                    <a:pt x="1235" y="629"/>
                    <a:pt x="1199" y="635"/>
                    <a:pt x="1162" y="643"/>
                  </a:cubicBezTo>
                  <a:cubicBezTo>
                    <a:pt x="1129" y="653"/>
                    <a:pt x="1099" y="668"/>
                    <a:pt x="1072" y="689"/>
                  </a:cubicBezTo>
                  <a:cubicBezTo>
                    <a:pt x="1053" y="706"/>
                    <a:pt x="1036" y="725"/>
                    <a:pt x="1023" y="747"/>
                  </a:cubicBezTo>
                  <a:cubicBezTo>
                    <a:pt x="988" y="804"/>
                    <a:pt x="990" y="882"/>
                    <a:pt x="1015" y="941"/>
                  </a:cubicBezTo>
                  <a:cubicBezTo>
                    <a:pt x="1031" y="972"/>
                    <a:pt x="1048" y="1002"/>
                    <a:pt x="1067" y="1031"/>
                  </a:cubicBezTo>
                  <a:cubicBezTo>
                    <a:pt x="1098" y="1093"/>
                    <a:pt x="1125" y="1158"/>
                    <a:pt x="1149" y="1223"/>
                  </a:cubicBezTo>
                  <a:lnTo>
                    <a:pt x="1149" y="1223"/>
                  </a:lnTo>
                  <a:cubicBezTo>
                    <a:pt x="1149" y="1222"/>
                    <a:pt x="1148" y="1220"/>
                    <a:pt x="1148" y="1218"/>
                  </a:cubicBezTo>
                  <a:lnTo>
                    <a:pt x="1148" y="1218"/>
                  </a:lnTo>
                  <a:cubicBezTo>
                    <a:pt x="1175" y="1294"/>
                    <a:pt x="1194" y="1376"/>
                    <a:pt x="1213" y="1455"/>
                  </a:cubicBezTo>
                  <a:cubicBezTo>
                    <a:pt x="1224" y="1507"/>
                    <a:pt x="1237" y="1560"/>
                    <a:pt x="1243" y="1612"/>
                  </a:cubicBezTo>
                  <a:cubicBezTo>
                    <a:pt x="1252" y="1674"/>
                    <a:pt x="1263" y="1735"/>
                    <a:pt x="1270" y="1797"/>
                  </a:cubicBezTo>
                  <a:lnTo>
                    <a:pt x="1270" y="1800"/>
                  </a:lnTo>
                  <a:cubicBezTo>
                    <a:pt x="1271" y="1805"/>
                    <a:pt x="1271" y="1810"/>
                    <a:pt x="1271" y="1816"/>
                  </a:cubicBezTo>
                  <a:cubicBezTo>
                    <a:pt x="1271" y="1815"/>
                    <a:pt x="1271" y="1814"/>
                    <a:pt x="1270" y="1814"/>
                  </a:cubicBezTo>
                  <a:lnTo>
                    <a:pt x="1270" y="1814"/>
                  </a:lnTo>
                  <a:cubicBezTo>
                    <a:pt x="1276" y="1878"/>
                    <a:pt x="1281" y="1940"/>
                    <a:pt x="1286" y="2003"/>
                  </a:cubicBezTo>
                  <a:cubicBezTo>
                    <a:pt x="1287" y="2079"/>
                    <a:pt x="1290" y="2155"/>
                    <a:pt x="1289" y="2231"/>
                  </a:cubicBezTo>
                  <a:cubicBezTo>
                    <a:pt x="1286" y="2307"/>
                    <a:pt x="1284" y="2383"/>
                    <a:pt x="1281" y="2459"/>
                  </a:cubicBezTo>
                  <a:cubicBezTo>
                    <a:pt x="1268" y="2633"/>
                    <a:pt x="1257" y="2807"/>
                    <a:pt x="1244" y="2983"/>
                  </a:cubicBezTo>
                  <a:cubicBezTo>
                    <a:pt x="1232" y="3143"/>
                    <a:pt x="1224" y="3304"/>
                    <a:pt x="1219" y="3465"/>
                  </a:cubicBezTo>
                  <a:cubicBezTo>
                    <a:pt x="1218" y="3491"/>
                    <a:pt x="1216" y="3516"/>
                    <a:pt x="1216" y="3541"/>
                  </a:cubicBezTo>
                  <a:cubicBezTo>
                    <a:pt x="1096" y="3269"/>
                    <a:pt x="972" y="2999"/>
                    <a:pt x="850" y="2726"/>
                  </a:cubicBezTo>
                  <a:cubicBezTo>
                    <a:pt x="774" y="2562"/>
                    <a:pt x="700" y="2395"/>
                    <a:pt x="626" y="2231"/>
                  </a:cubicBezTo>
                  <a:cubicBezTo>
                    <a:pt x="597" y="2171"/>
                    <a:pt x="572" y="2107"/>
                    <a:pt x="546" y="2046"/>
                  </a:cubicBezTo>
                  <a:cubicBezTo>
                    <a:pt x="504" y="1949"/>
                    <a:pt x="462" y="1850"/>
                    <a:pt x="426" y="1751"/>
                  </a:cubicBezTo>
                  <a:lnTo>
                    <a:pt x="426" y="1751"/>
                  </a:lnTo>
                  <a:cubicBezTo>
                    <a:pt x="426" y="1751"/>
                    <a:pt x="426" y="1751"/>
                    <a:pt x="426" y="1751"/>
                  </a:cubicBezTo>
                  <a:cubicBezTo>
                    <a:pt x="426" y="1750"/>
                    <a:pt x="425" y="1749"/>
                    <a:pt x="425" y="1748"/>
                  </a:cubicBezTo>
                  <a:lnTo>
                    <a:pt x="425" y="1748"/>
                  </a:lnTo>
                  <a:cubicBezTo>
                    <a:pt x="425" y="1749"/>
                    <a:pt x="425" y="1749"/>
                    <a:pt x="426" y="1749"/>
                  </a:cubicBezTo>
                  <a:lnTo>
                    <a:pt x="426" y="1749"/>
                  </a:lnTo>
                  <a:cubicBezTo>
                    <a:pt x="425" y="1748"/>
                    <a:pt x="425" y="1747"/>
                    <a:pt x="425" y="1746"/>
                  </a:cubicBezTo>
                  <a:lnTo>
                    <a:pt x="425" y="1746"/>
                  </a:lnTo>
                  <a:cubicBezTo>
                    <a:pt x="425" y="1747"/>
                    <a:pt x="425" y="1747"/>
                    <a:pt x="425" y="1747"/>
                  </a:cubicBezTo>
                  <a:lnTo>
                    <a:pt x="425" y="1747"/>
                  </a:lnTo>
                  <a:cubicBezTo>
                    <a:pt x="390" y="1652"/>
                    <a:pt x="362" y="1555"/>
                    <a:pt x="339" y="1457"/>
                  </a:cubicBezTo>
                  <a:cubicBezTo>
                    <a:pt x="334" y="1431"/>
                    <a:pt x="331" y="1406"/>
                    <a:pt x="328" y="1381"/>
                  </a:cubicBezTo>
                  <a:cubicBezTo>
                    <a:pt x="390" y="1303"/>
                    <a:pt x="371" y="1191"/>
                    <a:pt x="287" y="1137"/>
                  </a:cubicBezTo>
                  <a:cubicBezTo>
                    <a:pt x="258" y="1116"/>
                    <a:pt x="221" y="1104"/>
                    <a:pt x="185" y="1104"/>
                  </a:cubicBezTo>
                  <a:cubicBezTo>
                    <a:pt x="151" y="1104"/>
                    <a:pt x="117" y="1115"/>
                    <a:pt x="89" y="1138"/>
                  </a:cubicBezTo>
                  <a:cubicBezTo>
                    <a:pt x="54" y="1164"/>
                    <a:pt x="29" y="1200"/>
                    <a:pt x="15" y="1241"/>
                  </a:cubicBezTo>
                  <a:cubicBezTo>
                    <a:pt x="3" y="1283"/>
                    <a:pt x="0" y="1325"/>
                    <a:pt x="5" y="1368"/>
                  </a:cubicBezTo>
                  <a:cubicBezTo>
                    <a:pt x="15" y="1469"/>
                    <a:pt x="37" y="1569"/>
                    <a:pt x="68" y="1666"/>
                  </a:cubicBezTo>
                  <a:cubicBezTo>
                    <a:pt x="109" y="1799"/>
                    <a:pt x="160" y="1930"/>
                    <a:pt x="216" y="2058"/>
                  </a:cubicBezTo>
                  <a:cubicBezTo>
                    <a:pt x="292" y="2229"/>
                    <a:pt x="369" y="2400"/>
                    <a:pt x="448" y="2570"/>
                  </a:cubicBezTo>
                  <a:cubicBezTo>
                    <a:pt x="584" y="2862"/>
                    <a:pt x="721" y="3154"/>
                    <a:pt x="853" y="3448"/>
                  </a:cubicBezTo>
                  <a:cubicBezTo>
                    <a:pt x="998" y="3766"/>
                    <a:pt x="1140" y="4088"/>
                    <a:pt x="1259" y="4417"/>
                  </a:cubicBezTo>
                  <a:cubicBezTo>
                    <a:pt x="1259" y="4414"/>
                    <a:pt x="1257" y="4411"/>
                    <a:pt x="1256" y="4406"/>
                  </a:cubicBezTo>
                  <a:lnTo>
                    <a:pt x="1256" y="4406"/>
                  </a:lnTo>
                  <a:cubicBezTo>
                    <a:pt x="1270" y="4445"/>
                    <a:pt x="1282" y="4483"/>
                    <a:pt x="1297" y="4523"/>
                  </a:cubicBezTo>
                  <a:lnTo>
                    <a:pt x="1300" y="4526"/>
                  </a:lnTo>
                  <a:cubicBezTo>
                    <a:pt x="1326" y="4586"/>
                    <a:pt x="1384" y="4622"/>
                    <a:pt x="1447" y="4622"/>
                  </a:cubicBezTo>
                  <a:cubicBezTo>
                    <a:pt x="1461" y="4622"/>
                    <a:pt x="1476" y="4620"/>
                    <a:pt x="1490" y="4616"/>
                  </a:cubicBezTo>
                  <a:cubicBezTo>
                    <a:pt x="1491" y="4616"/>
                    <a:pt x="1493" y="4615"/>
                    <a:pt x="1493" y="4615"/>
                  </a:cubicBezTo>
                  <a:cubicBezTo>
                    <a:pt x="1567" y="4594"/>
                    <a:pt x="1623" y="4513"/>
                    <a:pt x="1609" y="4437"/>
                  </a:cubicBezTo>
                  <a:cubicBezTo>
                    <a:pt x="1586" y="4328"/>
                    <a:pt x="1567" y="4221"/>
                    <a:pt x="1552" y="4110"/>
                  </a:cubicBezTo>
                  <a:cubicBezTo>
                    <a:pt x="1545" y="4032"/>
                    <a:pt x="1539" y="3955"/>
                    <a:pt x="1533" y="3875"/>
                  </a:cubicBezTo>
                  <a:cubicBezTo>
                    <a:pt x="1529" y="3834"/>
                    <a:pt x="1531" y="3792"/>
                    <a:pt x="1529" y="3749"/>
                  </a:cubicBezTo>
                  <a:cubicBezTo>
                    <a:pt x="1529" y="3701"/>
                    <a:pt x="1526" y="3654"/>
                    <a:pt x="1526" y="3605"/>
                  </a:cubicBezTo>
                  <a:cubicBezTo>
                    <a:pt x="1528" y="3508"/>
                    <a:pt x="1531" y="3409"/>
                    <a:pt x="1533" y="3310"/>
                  </a:cubicBezTo>
                  <a:lnTo>
                    <a:pt x="1533" y="3304"/>
                  </a:lnTo>
                  <a:lnTo>
                    <a:pt x="1533" y="3295"/>
                  </a:lnTo>
                  <a:lnTo>
                    <a:pt x="1533" y="3291"/>
                  </a:lnTo>
                  <a:lnTo>
                    <a:pt x="1533" y="3282"/>
                  </a:lnTo>
                  <a:cubicBezTo>
                    <a:pt x="1534" y="3276"/>
                    <a:pt x="1534" y="3268"/>
                    <a:pt x="1534" y="3261"/>
                  </a:cubicBezTo>
                  <a:cubicBezTo>
                    <a:pt x="1534" y="3263"/>
                    <a:pt x="1534" y="3264"/>
                    <a:pt x="1534" y="3266"/>
                  </a:cubicBezTo>
                  <a:cubicBezTo>
                    <a:pt x="1539" y="3187"/>
                    <a:pt x="1543" y="3110"/>
                    <a:pt x="1548" y="3031"/>
                  </a:cubicBezTo>
                  <a:lnTo>
                    <a:pt x="1548" y="3031"/>
                  </a:lnTo>
                  <a:cubicBezTo>
                    <a:pt x="1548" y="3034"/>
                    <a:pt x="1547" y="3036"/>
                    <a:pt x="1547" y="3039"/>
                  </a:cubicBezTo>
                  <a:lnTo>
                    <a:pt x="1547" y="3039"/>
                  </a:lnTo>
                  <a:cubicBezTo>
                    <a:pt x="1557" y="2856"/>
                    <a:pt x="1571" y="2673"/>
                    <a:pt x="1583" y="2492"/>
                  </a:cubicBezTo>
                  <a:cubicBezTo>
                    <a:pt x="1586" y="2449"/>
                    <a:pt x="1586" y="2408"/>
                    <a:pt x="1588" y="2364"/>
                  </a:cubicBezTo>
                  <a:cubicBezTo>
                    <a:pt x="1591" y="2318"/>
                    <a:pt x="1594" y="2272"/>
                    <a:pt x="1594" y="2226"/>
                  </a:cubicBezTo>
                  <a:cubicBezTo>
                    <a:pt x="1593" y="2147"/>
                    <a:pt x="1598" y="2065"/>
                    <a:pt x="1591" y="1985"/>
                  </a:cubicBezTo>
                  <a:cubicBezTo>
                    <a:pt x="1591" y="1989"/>
                    <a:pt x="1591" y="1992"/>
                    <a:pt x="1591" y="1996"/>
                  </a:cubicBezTo>
                  <a:cubicBezTo>
                    <a:pt x="1577" y="1788"/>
                    <a:pt x="1560" y="1579"/>
                    <a:pt x="1512" y="1376"/>
                  </a:cubicBezTo>
                  <a:cubicBezTo>
                    <a:pt x="1484" y="1230"/>
                    <a:pt x="1442" y="1089"/>
                    <a:pt x="1389" y="952"/>
                  </a:cubicBezTo>
                  <a:cubicBezTo>
                    <a:pt x="1407" y="951"/>
                    <a:pt x="1426" y="951"/>
                    <a:pt x="1444" y="951"/>
                  </a:cubicBezTo>
                  <a:cubicBezTo>
                    <a:pt x="1521" y="951"/>
                    <a:pt x="1599" y="955"/>
                    <a:pt x="1675" y="956"/>
                  </a:cubicBezTo>
                  <a:cubicBezTo>
                    <a:pt x="1687" y="957"/>
                    <a:pt x="1699" y="957"/>
                    <a:pt x="1710" y="957"/>
                  </a:cubicBezTo>
                  <a:cubicBezTo>
                    <a:pt x="1887" y="957"/>
                    <a:pt x="2065" y="945"/>
                    <a:pt x="2242" y="922"/>
                  </a:cubicBezTo>
                  <a:cubicBezTo>
                    <a:pt x="2465" y="893"/>
                    <a:pt x="2687" y="850"/>
                    <a:pt x="2907" y="811"/>
                  </a:cubicBezTo>
                  <a:cubicBezTo>
                    <a:pt x="2994" y="795"/>
                    <a:pt x="3079" y="773"/>
                    <a:pt x="3165" y="755"/>
                  </a:cubicBezTo>
                  <a:cubicBezTo>
                    <a:pt x="3255" y="736"/>
                    <a:pt x="3345" y="717"/>
                    <a:pt x="3435" y="698"/>
                  </a:cubicBezTo>
                  <a:cubicBezTo>
                    <a:pt x="3590" y="664"/>
                    <a:pt x="3747" y="626"/>
                    <a:pt x="3902" y="591"/>
                  </a:cubicBezTo>
                  <a:cubicBezTo>
                    <a:pt x="4038" y="561"/>
                    <a:pt x="4175" y="531"/>
                    <a:pt x="4309" y="499"/>
                  </a:cubicBezTo>
                  <a:cubicBezTo>
                    <a:pt x="4653" y="426"/>
                    <a:pt x="4996" y="358"/>
                    <a:pt x="5344" y="311"/>
                  </a:cubicBezTo>
                  <a:cubicBezTo>
                    <a:pt x="5428" y="298"/>
                    <a:pt x="5488" y="219"/>
                    <a:pt x="5476" y="133"/>
                  </a:cubicBezTo>
                  <a:cubicBezTo>
                    <a:pt x="5464" y="56"/>
                    <a:pt x="5398" y="0"/>
                    <a:pt x="5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2" name="Google Shape;8182;p17"/>
            <p:cNvSpPr/>
            <p:nvPr/>
          </p:nvSpPr>
          <p:spPr>
            <a:xfrm>
              <a:off x="6716481" y="2545744"/>
              <a:ext cx="87478" cy="28949"/>
            </a:xfrm>
            <a:custGeom>
              <a:avLst/>
              <a:gdLst/>
              <a:ahLst/>
              <a:cxnLst/>
              <a:rect l="l" t="t" r="r" b="b"/>
              <a:pathLst>
                <a:path w="3010" h="996" extrusionOk="0">
                  <a:moveTo>
                    <a:pt x="2848" y="0"/>
                  </a:moveTo>
                  <a:cubicBezTo>
                    <a:pt x="2842" y="0"/>
                    <a:pt x="2835" y="1"/>
                    <a:pt x="2828" y="1"/>
                  </a:cubicBezTo>
                  <a:cubicBezTo>
                    <a:pt x="2628" y="22"/>
                    <a:pt x="2429" y="47"/>
                    <a:pt x="2231" y="74"/>
                  </a:cubicBezTo>
                  <a:cubicBezTo>
                    <a:pt x="2063" y="96"/>
                    <a:pt x="1896" y="131"/>
                    <a:pt x="1729" y="165"/>
                  </a:cubicBezTo>
                  <a:cubicBezTo>
                    <a:pt x="1574" y="198"/>
                    <a:pt x="1417" y="231"/>
                    <a:pt x="1264" y="271"/>
                  </a:cubicBezTo>
                  <a:cubicBezTo>
                    <a:pt x="1164" y="296"/>
                    <a:pt x="1064" y="321"/>
                    <a:pt x="963" y="347"/>
                  </a:cubicBezTo>
                  <a:cubicBezTo>
                    <a:pt x="878" y="369"/>
                    <a:pt x="794" y="396"/>
                    <a:pt x="708" y="421"/>
                  </a:cubicBezTo>
                  <a:cubicBezTo>
                    <a:pt x="635" y="442"/>
                    <a:pt x="563" y="465"/>
                    <a:pt x="490" y="487"/>
                  </a:cubicBezTo>
                  <a:cubicBezTo>
                    <a:pt x="357" y="532"/>
                    <a:pt x="221" y="570"/>
                    <a:pt x="102" y="644"/>
                  </a:cubicBezTo>
                  <a:cubicBezTo>
                    <a:pt x="36" y="684"/>
                    <a:pt x="1" y="774"/>
                    <a:pt x="36" y="847"/>
                  </a:cubicBezTo>
                  <a:cubicBezTo>
                    <a:pt x="48" y="877"/>
                    <a:pt x="67" y="904"/>
                    <a:pt x="93" y="924"/>
                  </a:cubicBezTo>
                  <a:cubicBezTo>
                    <a:pt x="118" y="942"/>
                    <a:pt x="146" y="954"/>
                    <a:pt x="176" y="961"/>
                  </a:cubicBezTo>
                  <a:cubicBezTo>
                    <a:pt x="203" y="970"/>
                    <a:pt x="232" y="977"/>
                    <a:pt x="260" y="980"/>
                  </a:cubicBezTo>
                  <a:cubicBezTo>
                    <a:pt x="313" y="988"/>
                    <a:pt x="365" y="991"/>
                    <a:pt x="417" y="996"/>
                  </a:cubicBezTo>
                  <a:lnTo>
                    <a:pt x="431" y="996"/>
                  </a:lnTo>
                  <a:cubicBezTo>
                    <a:pt x="433" y="996"/>
                    <a:pt x="435" y="996"/>
                    <a:pt x="436" y="996"/>
                  </a:cubicBezTo>
                  <a:cubicBezTo>
                    <a:pt x="543" y="996"/>
                    <a:pt x="621" y="893"/>
                    <a:pt x="590" y="790"/>
                  </a:cubicBezTo>
                  <a:cubicBezTo>
                    <a:pt x="743" y="738"/>
                    <a:pt x="897" y="687"/>
                    <a:pt x="1053" y="646"/>
                  </a:cubicBezTo>
                  <a:cubicBezTo>
                    <a:pt x="1262" y="589"/>
                    <a:pt x="1473" y="532"/>
                    <a:pt x="1685" y="484"/>
                  </a:cubicBezTo>
                  <a:cubicBezTo>
                    <a:pt x="1875" y="446"/>
                    <a:pt x="2065" y="402"/>
                    <a:pt x="2258" y="375"/>
                  </a:cubicBezTo>
                  <a:cubicBezTo>
                    <a:pt x="2462" y="347"/>
                    <a:pt x="2666" y="321"/>
                    <a:pt x="2872" y="299"/>
                  </a:cubicBezTo>
                  <a:cubicBezTo>
                    <a:pt x="2953" y="291"/>
                    <a:pt x="3010" y="207"/>
                    <a:pt x="2999" y="128"/>
                  </a:cubicBezTo>
                  <a:cubicBezTo>
                    <a:pt x="2987" y="54"/>
                    <a:pt x="2922" y="0"/>
                    <a:pt x="2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3" name="Google Shape;8183;p17"/>
            <p:cNvSpPr/>
            <p:nvPr/>
          </p:nvSpPr>
          <p:spPr>
            <a:xfrm>
              <a:off x="6835439" y="2628808"/>
              <a:ext cx="60973" cy="90305"/>
            </a:xfrm>
            <a:custGeom>
              <a:avLst/>
              <a:gdLst/>
              <a:ahLst/>
              <a:cxnLst/>
              <a:rect l="l" t="t" r="r" b="b"/>
              <a:pathLst>
                <a:path w="2098" h="3107" extrusionOk="0">
                  <a:moveTo>
                    <a:pt x="1085" y="0"/>
                  </a:moveTo>
                  <a:cubicBezTo>
                    <a:pt x="1022" y="0"/>
                    <a:pt x="959" y="4"/>
                    <a:pt x="896" y="12"/>
                  </a:cubicBezTo>
                  <a:cubicBezTo>
                    <a:pt x="813" y="20"/>
                    <a:pt x="731" y="34"/>
                    <a:pt x="650" y="51"/>
                  </a:cubicBezTo>
                  <a:cubicBezTo>
                    <a:pt x="589" y="66"/>
                    <a:pt x="527" y="83"/>
                    <a:pt x="468" y="107"/>
                  </a:cubicBezTo>
                  <a:cubicBezTo>
                    <a:pt x="422" y="126"/>
                    <a:pt x="380" y="154"/>
                    <a:pt x="345" y="191"/>
                  </a:cubicBezTo>
                  <a:cubicBezTo>
                    <a:pt x="266" y="273"/>
                    <a:pt x="293" y="409"/>
                    <a:pt x="399" y="455"/>
                  </a:cubicBezTo>
                  <a:cubicBezTo>
                    <a:pt x="429" y="470"/>
                    <a:pt x="462" y="477"/>
                    <a:pt x="497" y="477"/>
                  </a:cubicBezTo>
                  <a:cubicBezTo>
                    <a:pt x="500" y="477"/>
                    <a:pt x="503" y="477"/>
                    <a:pt x="506" y="477"/>
                  </a:cubicBezTo>
                  <a:cubicBezTo>
                    <a:pt x="522" y="477"/>
                    <a:pt x="540" y="476"/>
                    <a:pt x="555" y="476"/>
                  </a:cubicBezTo>
                  <a:cubicBezTo>
                    <a:pt x="585" y="476"/>
                    <a:pt x="615" y="474"/>
                    <a:pt x="646" y="474"/>
                  </a:cubicBezTo>
                  <a:cubicBezTo>
                    <a:pt x="720" y="473"/>
                    <a:pt x="785" y="420"/>
                    <a:pt x="801" y="346"/>
                  </a:cubicBezTo>
                  <a:cubicBezTo>
                    <a:pt x="845" y="338"/>
                    <a:pt x="891" y="332"/>
                    <a:pt x="937" y="327"/>
                  </a:cubicBezTo>
                  <a:cubicBezTo>
                    <a:pt x="985" y="323"/>
                    <a:pt x="1034" y="320"/>
                    <a:pt x="1083" y="320"/>
                  </a:cubicBezTo>
                  <a:cubicBezTo>
                    <a:pt x="1093" y="320"/>
                    <a:pt x="1104" y="320"/>
                    <a:pt x="1114" y="321"/>
                  </a:cubicBezTo>
                  <a:cubicBezTo>
                    <a:pt x="1133" y="322"/>
                    <a:pt x="1152" y="325"/>
                    <a:pt x="1171" y="328"/>
                  </a:cubicBezTo>
                  <a:lnTo>
                    <a:pt x="1185" y="332"/>
                  </a:lnTo>
                  <a:lnTo>
                    <a:pt x="1185" y="333"/>
                  </a:lnTo>
                  <a:cubicBezTo>
                    <a:pt x="1187" y="336"/>
                    <a:pt x="1187" y="341"/>
                    <a:pt x="1185" y="344"/>
                  </a:cubicBezTo>
                  <a:lnTo>
                    <a:pt x="1185" y="338"/>
                  </a:lnTo>
                  <a:cubicBezTo>
                    <a:pt x="1185" y="344"/>
                    <a:pt x="1184" y="349"/>
                    <a:pt x="1184" y="355"/>
                  </a:cubicBezTo>
                  <a:cubicBezTo>
                    <a:pt x="1182" y="365"/>
                    <a:pt x="1179" y="374"/>
                    <a:pt x="1176" y="384"/>
                  </a:cubicBezTo>
                  <a:cubicBezTo>
                    <a:pt x="1170" y="400"/>
                    <a:pt x="1163" y="414"/>
                    <a:pt x="1157" y="428"/>
                  </a:cubicBezTo>
                  <a:cubicBezTo>
                    <a:pt x="1141" y="458"/>
                    <a:pt x="1124" y="487"/>
                    <a:pt x="1106" y="515"/>
                  </a:cubicBezTo>
                  <a:cubicBezTo>
                    <a:pt x="1081" y="550"/>
                    <a:pt x="1056" y="585"/>
                    <a:pt x="1029" y="618"/>
                  </a:cubicBezTo>
                  <a:cubicBezTo>
                    <a:pt x="1013" y="634"/>
                    <a:pt x="999" y="651"/>
                    <a:pt x="981" y="667"/>
                  </a:cubicBezTo>
                  <a:cubicBezTo>
                    <a:pt x="946" y="699"/>
                    <a:pt x="915" y="732"/>
                    <a:pt x="888" y="769"/>
                  </a:cubicBezTo>
                  <a:cubicBezTo>
                    <a:pt x="856" y="816"/>
                    <a:pt x="843" y="875"/>
                    <a:pt x="853" y="930"/>
                  </a:cubicBezTo>
                  <a:cubicBezTo>
                    <a:pt x="861" y="985"/>
                    <a:pt x="900" y="1034"/>
                    <a:pt x="940" y="1069"/>
                  </a:cubicBezTo>
                  <a:cubicBezTo>
                    <a:pt x="1016" y="1136"/>
                    <a:pt x="1113" y="1177"/>
                    <a:pt x="1201" y="1223"/>
                  </a:cubicBezTo>
                  <a:cubicBezTo>
                    <a:pt x="1293" y="1266"/>
                    <a:pt x="1382" y="1315"/>
                    <a:pt x="1467" y="1370"/>
                  </a:cubicBezTo>
                  <a:cubicBezTo>
                    <a:pt x="1492" y="1387"/>
                    <a:pt x="1516" y="1405"/>
                    <a:pt x="1542" y="1427"/>
                  </a:cubicBezTo>
                  <a:cubicBezTo>
                    <a:pt x="1567" y="1449"/>
                    <a:pt x="1589" y="1471"/>
                    <a:pt x="1613" y="1495"/>
                  </a:cubicBezTo>
                  <a:cubicBezTo>
                    <a:pt x="1630" y="1516"/>
                    <a:pt x="1646" y="1536"/>
                    <a:pt x="1662" y="1558"/>
                  </a:cubicBezTo>
                  <a:cubicBezTo>
                    <a:pt x="1673" y="1577"/>
                    <a:pt x="1686" y="1596"/>
                    <a:pt x="1697" y="1615"/>
                  </a:cubicBezTo>
                  <a:cubicBezTo>
                    <a:pt x="1709" y="1644"/>
                    <a:pt x="1724" y="1671"/>
                    <a:pt x="1735" y="1702"/>
                  </a:cubicBezTo>
                  <a:cubicBezTo>
                    <a:pt x="1746" y="1736"/>
                    <a:pt x="1754" y="1769"/>
                    <a:pt x="1762" y="1802"/>
                  </a:cubicBezTo>
                  <a:cubicBezTo>
                    <a:pt x="1766" y="1824"/>
                    <a:pt x="1771" y="1847"/>
                    <a:pt x="1773" y="1870"/>
                  </a:cubicBezTo>
                  <a:cubicBezTo>
                    <a:pt x="1774" y="1894"/>
                    <a:pt x="1776" y="1918"/>
                    <a:pt x="1774" y="1942"/>
                  </a:cubicBezTo>
                  <a:cubicBezTo>
                    <a:pt x="1771" y="1964"/>
                    <a:pt x="1768" y="1987"/>
                    <a:pt x="1765" y="2011"/>
                  </a:cubicBezTo>
                  <a:cubicBezTo>
                    <a:pt x="1762" y="2029"/>
                    <a:pt x="1758" y="2044"/>
                    <a:pt x="1750" y="2065"/>
                  </a:cubicBezTo>
                  <a:cubicBezTo>
                    <a:pt x="1743" y="2084"/>
                    <a:pt x="1736" y="2103"/>
                    <a:pt x="1727" y="2122"/>
                  </a:cubicBezTo>
                  <a:cubicBezTo>
                    <a:pt x="1716" y="2141"/>
                    <a:pt x="1705" y="2158"/>
                    <a:pt x="1694" y="2177"/>
                  </a:cubicBezTo>
                  <a:cubicBezTo>
                    <a:pt x="1679" y="2200"/>
                    <a:pt x="1662" y="2222"/>
                    <a:pt x="1644" y="2242"/>
                  </a:cubicBezTo>
                  <a:cubicBezTo>
                    <a:pt x="1618" y="2272"/>
                    <a:pt x="1589" y="2301"/>
                    <a:pt x="1559" y="2328"/>
                  </a:cubicBezTo>
                  <a:cubicBezTo>
                    <a:pt x="1523" y="2359"/>
                    <a:pt x="1485" y="2390"/>
                    <a:pt x="1445" y="2418"/>
                  </a:cubicBezTo>
                  <a:cubicBezTo>
                    <a:pt x="1388" y="2456"/>
                    <a:pt x="1328" y="2491"/>
                    <a:pt x="1266" y="2524"/>
                  </a:cubicBezTo>
                  <a:cubicBezTo>
                    <a:pt x="1193" y="2560"/>
                    <a:pt x="1120" y="2591"/>
                    <a:pt x="1044" y="2619"/>
                  </a:cubicBezTo>
                  <a:cubicBezTo>
                    <a:pt x="948" y="2652"/>
                    <a:pt x="853" y="2679"/>
                    <a:pt x="755" y="2705"/>
                  </a:cubicBezTo>
                  <a:cubicBezTo>
                    <a:pt x="699" y="2716"/>
                    <a:pt x="646" y="2728"/>
                    <a:pt x="592" y="2738"/>
                  </a:cubicBezTo>
                  <a:cubicBezTo>
                    <a:pt x="524" y="2747"/>
                    <a:pt x="457" y="2758"/>
                    <a:pt x="389" y="2765"/>
                  </a:cubicBezTo>
                  <a:cubicBezTo>
                    <a:pt x="354" y="2768"/>
                    <a:pt x="319" y="2770"/>
                    <a:pt x="284" y="2770"/>
                  </a:cubicBezTo>
                  <a:cubicBezTo>
                    <a:pt x="272" y="2770"/>
                    <a:pt x="260" y="2770"/>
                    <a:pt x="248" y="2769"/>
                  </a:cubicBezTo>
                  <a:lnTo>
                    <a:pt x="248" y="2769"/>
                  </a:lnTo>
                  <a:lnTo>
                    <a:pt x="248" y="2769"/>
                  </a:lnTo>
                  <a:cubicBezTo>
                    <a:pt x="242" y="2769"/>
                    <a:pt x="235" y="2768"/>
                    <a:pt x="228" y="2768"/>
                  </a:cubicBezTo>
                  <a:cubicBezTo>
                    <a:pt x="183" y="2768"/>
                    <a:pt x="139" y="2787"/>
                    <a:pt x="107" y="2818"/>
                  </a:cubicBezTo>
                  <a:cubicBezTo>
                    <a:pt x="1" y="2924"/>
                    <a:pt x="76" y="3105"/>
                    <a:pt x="225" y="3105"/>
                  </a:cubicBezTo>
                  <a:cubicBezTo>
                    <a:pt x="227" y="3105"/>
                    <a:pt x="228" y="3105"/>
                    <a:pt x="229" y="3105"/>
                  </a:cubicBezTo>
                  <a:lnTo>
                    <a:pt x="251" y="3107"/>
                  </a:lnTo>
                  <a:cubicBezTo>
                    <a:pt x="346" y="3105"/>
                    <a:pt x="441" y="3094"/>
                    <a:pt x="535" y="3073"/>
                  </a:cubicBezTo>
                  <a:cubicBezTo>
                    <a:pt x="619" y="3056"/>
                    <a:pt x="704" y="3039"/>
                    <a:pt x="790" y="3020"/>
                  </a:cubicBezTo>
                  <a:cubicBezTo>
                    <a:pt x="973" y="2980"/>
                    <a:pt x="1154" y="2920"/>
                    <a:pt x="1326" y="2844"/>
                  </a:cubicBezTo>
                  <a:cubicBezTo>
                    <a:pt x="1504" y="2762"/>
                    <a:pt x="1676" y="2659"/>
                    <a:pt x="1817" y="2519"/>
                  </a:cubicBezTo>
                  <a:cubicBezTo>
                    <a:pt x="1959" y="2380"/>
                    <a:pt x="2070" y="2204"/>
                    <a:pt x="2088" y="2000"/>
                  </a:cubicBezTo>
                  <a:cubicBezTo>
                    <a:pt x="2097" y="1899"/>
                    <a:pt x="2089" y="1797"/>
                    <a:pt x="2064" y="1698"/>
                  </a:cubicBezTo>
                  <a:cubicBezTo>
                    <a:pt x="2042" y="1606"/>
                    <a:pt x="2005" y="1517"/>
                    <a:pt x="1959" y="1435"/>
                  </a:cubicBezTo>
                  <a:cubicBezTo>
                    <a:pt x="1902" y="1340"/>
                    <a:pt x="1830" y="1254"/>
                    <a:pt x="1744" y="1183"/>
                  </a:cubicBezTo>
                  <a:cubicBezTo>
                    <a:pt x="1663" y="1115"/>
                    <a:pt x="1573" y="1055"/>
                    <a:pt x="1480" y="1004"/>
                  </a:cubicBezTo>
                  <a:cubicBezTo>
                    <a:pt x="1399" y="962"/>
                    <a:pt x="1317" y="920"/>
                    <a:pt x="1238" y="876"/>
                  </a:cubicBezTo>
                  <a:cubicBezTo>
                    <a:pt x="1252" y="859"/>
                    <a:pt x="1266" y="843"/>
                    <a:pt x="1280" y="824"/>
                  </a:cubicBezTo>
                  <a:cubicBezTo>
                    <a:pt x="1310" y="784"/>
                    <a:pt x="1340" y="745"/>
                    <a:pt x="1369" y="704"/>
                  </a:cubicBezTo>
                  <a:cubicBezTo>
                    <a:pt x="1486" y="534"/>
                    <a:pt x="1592" y="273"/>
                    <a:pt x="1418" y="102"/>
                  </a:cubicBezTo>
                  <a:cubicBezTo>
                    <a:pt x="1340" y="26"/>
                    <a:pt x="1228" y="4"/>
                    <a:pt x="1122" y="1"/>
                  </a:cubicBezTo>
                  <a:cubicBezTo>
                    <a:pt x="1110" y="1"/>
                    <a:pt x="1097" y="0"/>
                    <a:pt x="10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4" name="Google Shape;8184;p17"/>
            <p:cNvSpPr/>
            <p:nvPr/>
          </p:nvSpPr>
          <p:spPr>
            <a:xfrm>
              <a:off x="6981542" y="2613957"/>
              <a:ext cx="14241" cy="56531"/>
            </a:xfrm>
            <a:custGeom>
              <a:avLst/>
              <a:gdLst/>
              <a:ahLst/>
              <a:cxnLst/>
              <a:rect l="l" t="t" r="r" b="b"/>
              <a:pathLst>
                <a:path w="490" h="1945" extrusionOk="0">
                  <a:moveTo>
                    <a:pt x="177" y="0"/>
                  </a:moveTo>
                  <a:cubicBezTo>
                    <a:pt x="98" y="0"/>
                    <a:pt x="23" y="56"/>
                    <a:pt x="11" y="145"/>
                  </a:cubicBezTo>
                  <a:cubicBezTo>
                    <a:pt x="0" y="203"/>
                    <a:pt x="22" y="265"/>
                    <a:pt x="35" y="322"/>
                  </a:cubicBezTo>
                  <a:cubicBezTo>
                    <a:pt x="45" y="360"/>
                    <a:pt x="54" y="398"/>
                    <a:pt x="62" y="436"/>
                  </a:cubicBezTo>
                  <a:cubicBezTo>
                    <a:pt x="62" y="433"/>
                    <a:pt x="62" y="430"/>
                    <a:pt x="61" y="427"/>
                  </a:cubicBezTo>
                  <a:lnTo>
                    <a:pt x="61" y="427"/>
                  </a:lnTo>
                  <a:cubicBezTo>
                    <a:pt x="73" y="488"/>
                    <a:pt x="87" y="549"/>
                    <a:pt x="100" y="610"/>
                  </a:cubicBezTo>
                  <a:cubicBezTo>
                    <a:pt x="98" y="604"/>
                    <a:pt x="97" y="597"/>
                    <a:pt x="95" y="591"/>
                  </a:cubicBezTo>
                  <a:lnTo>
                    <a:pt x="95" y="591"/>
                  </a:lnTo>
                  <a:cubicBezTo>
                    <a:pt x="132" y="768"/>
                    <a:pt x="157" y="947"/>
                    <a:pt x="178" y="1124"/>
                  </a:cubicBezTo>
                  <a:cubicBezTo>
                    <a:pt x="181" y="1211"/>
                    <a:pt x="185" y="1297"/>
                    <a:pt x="185" y="1384"/>
                  </a:cubicBezTo>
                  <a:cubicBezTo>
                    <a:pt x="187" y="1462"/>
                    <a:pt x="182" y="1539"/>
                    <a:pt x="179" y="1617"/>
                  </a:cubicBezTo>
                  <a:cubicBezTo>
                    <a:pt x="176" y="1669"/>
                    <a:pt x="173" y="1721"/>
                    <a:pt x="168" y="1775"/>
                  </a:cubicBezTo>
                  <a:cubicBezTo>
                    <a:pt x="159" y="1857"/>
                    <a:pt x="217" y="1933"/>
                    <a:pt x="301" y="1944"/>
                  </a:cubicBezTo>
                  <a:lnTo>
                    <a:pt x="318" y="1944"/>
                  </a:lnTo>
                  <a:cubicBezTo>
                    <a:pt x="391" y="1944"/>
                    <a:pt x="466" y="1887"/>
                    <a:pt x="470" y="1810"/>
                  </a:cubicBezTo>
                  <a:cubicBezTo>
                    <a:pt x="480" y="1664"/>
                    <a:pt x="489" y="1517"/>
                    <a:pt x="488" y="1370"/>
                  </a:cubicBezTo>
                  <a:cubicBezTo>
                    <a:pt x="486" y="1295"/>
                    <a:pt x="485" y="1219"/>
                    <a:pt x="481" y="1143"/>
                  </a:cubicBezTo>
                  <a:cubicBezTo>
                    <a:pt x="478" y="1077"/>
                    <a:pt x="470" y="1009"/>
                    <a:pt x="464" y="942"/>
                  </a:cubicBezTo>
                  <a:cubicBezTo>
                    <a:pt x="451" y="813"/>
                    <a:pt x="426" y="681"/>
                    <a:pt x="404" y="553"/>
                  </a:cubicBezTo>
                  <a:cubicBezTo>
                    <a:pt x="394" y="491"/>
                    <a:pt x="380" y="428"/>
                    <a:pt x="369" y="369"/>
                  </a:cubicBezTo>
                  <a:cubicBezTo>
                    <a:pt x="358" y="312"/>
                    <a:pt x="345" y="254"/>
                    <a:pt x="337" y="195"/>
                  </a:cubicBezTo>
                  <a:cubicBezTo>
                    <a:pt x="350" y="135"/>
                    <a:pt x="326" y="72"/>
                    <a:pt x="277" y="34"/>
                  </a:cubicBezTo>
                  <a:cubicBezTo>
                    <a:pt x="246" y="11"/>
                    <a:pt x="211" y="0"/>
                    <a:pt x="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5" name="Google Shape;8185;p17"/>
            <p:cNvSpPr/>
            <p:nvPr/>
          </p:nvSpPr>
          <p:spPr>
            <a:xfrm>
              <a:off x="7058677" y="2533944"/>
              <a:ext cx="60363" cy="169536"/>
            </a:xfrm>
            <a:custGeom>
              <a:avLst/>
              <a:gdLst/>
              <a:ahLst/>
              <a:cxnLst/>
              <a:rect l="l" t="t" r="r" b="b"/>
              <a:pathLst>
                <a:path w="2077" h="5833" extrusionOk="0">
                  <a:moveTo>
                    <a:pt x="501" y="1777"/>
                  </a:moveTo>
                  <a:lnTo>
                    <a:pt x="503" y="1778"/>
                  </a:lnTo>
                  <a:lnTo>
                    <a:pt x="503" y="1778"/>
                  </a:lnTo>
                  <a:cubicBezTo>
                    <a:pt x="502" y="1778"/>
                    <a:pt x="502" y="1777"/>
                    <a:pt x="501" y="1777"/>
                  </a:cubicBezTo>
                  <a:close/>
                  <a:moveTo>
                    <a:pt x="389" y="1"/>
                  </a:moveTo>
                  <a:cubicBezTo>
                    <a:pt x="362" y="1"/>
                    <a:pt x="336" y="7"/>
                    <a:pt x="310" y="23"/>
                  </a:cubicBezTo>
                  <a:cubicBezTo>
                    <a:pt x="273" y="45"/>
                    <a:pt x="242" y="73"/>
                    <a:pt x="219" y="108"/>
                  </a:cubicBezTo>
                  <a:cubicBezTo>
                    <a:pt x="200" y="137"/>
                    <a:pt x="183" y="168"/>
                    <a:pt x="172" y="200"/>
                  </a:cubicBezTo>
                  <a:cubicBezTo>
                    <a:pt x="140" y="284"/>
                    <a:pt x="115" y="371"/>
                    <a:pt x="96" y="458"/>
                  </a:cubicBezTo>
                  <a:cubicBezTo>
                    <a:pt x="72" y="567"/>
                    <a:pt x="55" y="677"/>
                    <a:pt x="37" y="786"/>
                  </a:cubicBezTo>
                  <a:cubicBezTo>
                    <a:pt x="17" y="911"/>
                    <a:pt x="6" y="1036"/>
                    <a:pt x="3" y="1163"/>
                  </a:cubicBezTo>
                  <a:cubicBezTo>
                    <a:pt x="1" y="1283"/>
                    <a:pt x="10" y="1405"/>
                    <a:pt x="34" y="1525"/>
                  </a:cubicBezTo>
                  <a:cubicBezTo>
                    <a:pt x="53" y="1622"/>
                    <a:pt x="83" y="1717"/>
                    <a:pt x="126" y="1807"/>
                  </a:cubicBezTo>
                  <a:cubicBezTo>
                    <a:pt x="169" y="1899"/>
                    <a:pt x="235" y="1976"/>
                    <a:pt x="318" y="2035"/>
                  </a:cubicBezTo>
                  <a:cubicBezTo>
                    <a:pt x="397" y="2083"/>
                    <a:pt x="488" y="2109"/>
                    <a:pt x="579" y="2109"/>
                  </a:cubicBezTo>
                  <a:cubicBezTo>
                    <a:pt x="584" y="2109"/>
                    <a:pt x="589" y="2109"/>
                    <a:pt x="595" y="2109"/>
                  </a:cubicBezTo>
                  <a:cubicBezTo>
                    <a:pt x="650" y="2108"/>
                    <a:pt x="704" y="2097"/>
                    <a:pt x="754" y="2079"/>
                  </a:cubicBezTo>
                  <a:cubicBezTo>
                    <a:pt x="799" y="2063"/>
                    <a:pt x="841" y="2046"/>
                    <a:pt x="884" y="2024"/>
                  </a:cubicBezTo>
                  <a:cubicBezTo>
                    <a:pt x="973" y="1973"/>
                    <a:pt x="1055" y="1911"/>
                    <a:pt x="1130" y="1840"/>
                  </a:cubicBezTo>
                  <a:cubicBezTo>
                    <a:pt x="1239" y="1737"/>
                    <a:pt x="1337" y="1623"/>
                    <a:pt x="1426" y="1500"/>
                  </a:cubicBezTo>
                  <a:lnTo>
                    <a:pt x="1426" y="1500"/>
                  </a:lnTo>
                  <a:lnTo>
                    <a:pt x="1408" y="1598"/>
                  </a:lnTo>
                  <a:cubicBezTo>
                    <a:pt x="1381" y="1748"/>
                    <a:pt x="1362" y="1900"/>
                    <a:pt x="1346" y="2054"/>
                  </a:cubicBezTo>
                  <a:cubicBezTo>
                    <a:pt x="1320" y="2374"/>
                    <a:pt x="1310" y="2696"/>
                    <a:pt x="1320" y="3018"/>
                  </a:cubicBezTo>
                  <a:cubicBezTo>
                    <a:pt x="1323" y="3182"/>
                    <a:pt x="1326" y="3349"/>
                    <a:pt x="1334" y="3513"/>
                  </a:cubicBezTo>
                  <a:cubicBezTo>
                    <a:pt x="1343" y="3689"/>
                    <a:pt x="1351" y="3865"/>
                    <a:pt x="1361" y="4040"/>
                  </a:cubicBezTo>
                  <a:cubicBezTo>
                    <a:pt x="1364" y="4109"/>
                    <a:pt x="1367" y="4175"/>
                    <a:pt x="1370" y="4243"/>
                  </a:cubicBezTo>
                  <a:cubicBezTo>
                    <a:pt x="1372" y="4303"/>
                    <a:pt x="1373" y="4365"/>
                    <a:pt x="1375" y="4424"/>
                  </a:cubicBezTo>
                  <a:cubicBezTo>
                    <a:pt x="1377" y="4457"/>
                    <a:pt x="1380" y="4490"/>
                    <a:pt x="1380" y="4523"/>
                  </a:cubicBezTo>
                  <a:cubicBezTo>
                    <a:pt x="1378" y="4610"/>
                    <a:pt x="1380" y="4697"/>
                    <a:pt x="1380" y="4786"/>
                  </a:cubicBezTo>
                  <a:cubicBezTo>
                    <a:pt x="1380" y="4857"/>
                    <a:pt x="1375" y="4928"/>
                    <a:pt x="1373" y="5001"/>
                  </a:cubicBezTo>
                  <a:cubicBezTo>
                    <a:pt x="1370" y="5104"/>
                    <a:pt x="1361" y="5209"/>
                    <a:pt x="1345" y="5312"/>
                  </a:cubicBezTo>
                  <a:cubicBezTo>
                    <a:pt x="1342" y="5326"/>
                    <a:pt x="1340" y="5342"/>
                    <a:pt x="1334" y="5354"/>
                  </a:cubicBezTo>
                  <a:cubicBezTo>
                    <a:pt x="1329" y="5367"/>
                    <a:pt x="1324" y="5380"/>
                    <a:pt x="1318" y="5392"/>
                  </a:cubicBezTo>
                  <a:cubicBezTo>
                    <a:pt x="1315" y="5400"/>
                    <a:pt x="1310" y="5408"/>
                    <a:pt x="1305" y="5416"/>
                  </a:cubicBezTo>
                  <a:cubicBezTo>
                    <a:pt x="1301" y="5422"/>
                    <a:pt x="1296" y="5429"/>
                    <a:pt x="1291" y="5433"/>
                  </a:cubicBezTo>
                  <a:cubicBezTo>
                    <a:pt x="1283" y="5443"/>
                    <a:pt x="1272" y="5452"/>
                    <a:pt x="1263" y="5462"/>
                  </a:cubicBezTo>
                  <a:lnTo>
                    <a:pt x="1261" y="5462"/>
                  </a:lnTo>
                  <a:lnTo>
                    <a:pt x="1270" y="5454"/>
                  </a:lnTo>
                  <a:lnTo>
                    <a:pt x="1253" y="5468"/>
                  </a:lnTo>
                  <a:cubicBezTo>
                    <a:pt x="1245" y="5473"/>
                    <a:pt x="1237" y="5478"/>
                    <a:pt x="1229" y="5481"/>
                  </a:cubicBezTo>
                  <a:cubicBezTo>
                    <a:pt x="1221" y="5484"/>
                    <a:pt x="1213" y="5489"/>
                    <a:pt x="1206" y="5492"/>
                  </a:cubicBezTo>
                  <a:cubicBezTo>
                    <a:pt x="1187" y="5498"/>
                    <a:pt x="1166" y="5503"/>
                    <a:pt x="1147" y="5509"/>
                  </a:cubicBezTo>
                  <a:cubicBezTo>
                    <a:pt x="1130" y="5511"/>
                    <a:pt x="1114" y="5514"/>
                    <a:pt x="1098" y="5516"/>
                  </a:cubicBezTo>
                  <a:cubicBezTo>
                    <a:pt x="1083" y="5516"/>
                    <a:pt x="1070" y="5516"/>
                    <a:pt x="1055" y="5516"/>
                  </a:cubicBezTo>
                  <a:cubicBezTo>
                    <a:pt x="1048" y="5516"/>
                    <a:pt x="1041" y="5516"/>
                    <a:pt x="1033" y="5516"/>
                  </a:cubicBezTo>
                  <a:cubicBezTo>
                    <a:pt x="1008" y="5513"/>
                    <a:pt x="986" y="5513"/>
                    <a:pt x="960" y="5506"/>
                  </a:cubicBezTo>
                  <a:cubicBezTo>
                    <a:pt x="935" y="5500"/>
                    <a:pt x="911" y="5494"/>
                    <a:pt x="887" y="5486"/>
                  </a:cubicBezTo>
                  <a:cubicBezTo>
                    <a:pt x="854" y="5475"/>
                    <a:pt x="823" y="5465"/>
                    <a:pt x="788" y="5446"/>
                  </a:cubicBezTo>
                  <a:cubicBezTo>
                    <a:pt x="753" y="5429"/>
                    <a:pt x="718" y="5408"/>
                    <a:pt x="685" y="5388"/>
                  </a:cubicBezTo>
                  <a:cubicBezTo>
                    <a:pt x="648" y="5362"/>
                    <a:pt x="614" y="5335"/>
                    <a:pt x="579" y="5307"/>
                  </a:cubicBezTo>
                  <a:cubicBezTo>
                    <a:pt x="553" y="5283"/>
                    <a:pt x="528" y="5259"/>
                    <a:pt x="504" y="5234"/>
                  </a:cubicBezTo>
                  <a:cubicBezTo>
                    <a:pt x="484" y="5210"/>
                    <a:pt x="463" y="5183"/>
                    <a:pt x="444" y="5158"/>
                  </a:cubicBezTo>
                  <a:cubicBezTo>
                    <a:pt x="435" y="5144"/>
                    <a:pt x="425" y="5128"/>
                    <a:pt x="416" y="5114"/>
                  </a:cubicBezTo>
                  <a:cubicBezTo>
                    <a:pt x="406" y="5092"/>
                    <a:pt x="395" y="5071"/>
                    <a:pt x="387" y="5047"/>
                  </a:cubicBezTo>
                  <a:cubicBezTo>
                    <a:pt x="378" y="5022"/>
                    <a:pt x="371" y="4997"/>
                    <a:pt x="365" y="4971"/>
                  </a:cubicBezTo>
                  <a:cubicBezTo>
                    <a:pt x="363" y="4960"/>
                    <a:pt x="360" y="4947"/>
                    <a:pt x="360" y="4938"/>
                  </a:cubicBezTo>
                  <a:lnTo>
                    <a:pt x="360" y="4906"/>
                  </a:lnTo>
                  <a:cubicBezTo>
                    <a:pt x="362" y="4891"/>
                    <a:pt x="363" y="4873"/>
                    <a:pt x="365" y="4857"/>
                  </a:cubicBezTo>
                  <a:cubicBezTo>
                    <a:pt x="373" y="4824"/>
                    <a:pt x="381" y="4791"/>
                    <a:pt x="390" y="4759"/>
                  </a:cubicBezTo>
                  <a:cubicBezTo>
                    <a:pt x="405" y="4716"/>
                    <a:pt x="422" y="4674"/>
                    <a:pt x="439" y="4632"/>
                  </a:cubicBezTo>
                  <a:cubicBezTo>
                    <a:pt x="468" y="4580"/>
                    <a:pt x="498" y="4528"/>
                    <a:pt x="531" y="4477"/>
                  </a:cubicBezTo>
                  <a:cubicBezTo>
                    <a:pt x="590" y="4393"/>
                    <a:pt x="655" y="4313"/>
                    <a:pt x="721" y="4237"/>
                  </a:cubicBezTo>
                  <a:cubicBezTo>
                    <a:pt x="840" y="4107"/>
                    <a:pt x="959" y="3979"/>
                    <a:pt x="1082" y="3854"/>
                  </a:cubicBezTo>
                  <a:cubicBezTo>
                    <a:pt x="1136" y="3798"/>
                    <a:pt x="1136" y="3711"/>
                    <a:pt x="1081" y="3657"/>
                  </a:cubicBezTo>
                  <a:cubicBezTo>
                    <a:pt x="1054" y="3631"/>
                    <a:pt x="1019" y="3617"/>
                    <a:pt x="983" y="3617"/>
                  </a:cubicBezTo>
                  <a:cubicBezTo>
                    <a:pt x="947" y="3617"/>
                    <a:pt x="911" y="3631"/>
                    <a:pt x="884" y="3659"/>
                  </a:cubicBezTo>
                  <a:cubicBezTo>
                    <a:pt x="758" y="3779"/>
                    <a:pt x="634" y="3904"/>
                    <a:pt x="511" y="4029"/>
                  </a:cubicBezTo>
                  <a:cubicBezTo>
                    <a:pt x="476" y="4066"/>
                    <a:pt x="444" y="4104"/>
                    <a:pt x="409" y="4143"/>
                  </a:cubicBezTo>
                  <a:cubicBezTo>
                    <a:pt x="375" y="4183"/>
                    <a:pt x="341" y="4222"/>
                    <a:pt x="310" y="4265"/>
                  </a:cubicBezTo>
                  <a:cubicBezTo>
                    <a:pt x="249" y="4348"/>
                    <a:pt x="196" y="4435"/>
                    <a:pt x="150" y="4525"/>
                  </a:cubicBezTo>
                  <a:cubicBezTo>
                    <a:pt x="66" y="4708"/>
                    <a:pt x="12" y="4917"/>
                    <a:pt x="80" y="5115"/>
                  </a:cubicBezTo>
                  <a:cubicBezTo>
                    <a:pt x="112" y="5213"/>
                    <a:pt x="161" y="5304"/>
                    <a:pt x="223" y="5383"/>
                  </a:cubicBezTo>
                  <a:cubicBezTo>
                    <a:pt x="283" y="5459"/>
                    <a:pt x="351" y="5527"/>
                    <a:pt x="427" y="5585"/>
                  </a:cubicBezTo>
                  <a:cubicBezTo>
                    <a:pt x="596" y="5715"/>
                    <a:pt x="794" y="5813"/>
                    <a:pt x="1011" y="5829"/>
                  </a:cubicBezTo>
                  <a:cubicBezTo>
                    <a:pt x="1030" y="5831"/>
                    <a:pt x="1049" y="5831"/>
                    <a:pt x="1066" y="5832"/>
                  </a:cubicBezTo>
                  <a:cubicBezTo>
                    <a:pt x="1070" y="5832"/>
                    <a:pt x="1074" y="5832"/>
                    <a:pt x="1078" y="5832"/>
                  </a:cubicBezTo>
                  <a:cubicBezTo>
                    <a:pt x="1158" y="5832"/>
                    <a:pt x="1239" y="5817"/>
                    <a:pt x="1315" y="5786"/>
                  </a:cubicBezTo>
                  <a:cubicBezTo>
                    <a:pt x="1402" y="5752"/>
                    <a:pt x="1486" y="5698"/>
                    <a:pt x="1541" y="5619"/>
                  </a:cubicBezTo>
                  <a:cubicBezTo>
                    <a:pt x="1597" y="5540"/>
                    <a:pt x="1633" y="5448"/>
                    <a:pt x="1646" y="5351"/>
                  </a:cubicBezTo>
                  <a:cubicBezTo>
                    <a:pt x="1654" y="5282"/>
                    <a:pt x="1658" y="5210"/>
                    <a:pt x="1660" y="5141"/>
                  </a:cubicBezTo>
                  <a:cubicBezTo>
                    <a:pt x="1665" y="4968"/>
                    <a:pt x="1665" y="4797"/>
                    <a:pt x="1661" y="4626"/>
                  </a:cubicBezTo>
                  <a:cubicBezTo>
                    <a:pt x="1657" y="4311"/>
                    <a:pt x="1636" y="3998"/>
                    <a:pt x="1622" y="3683"/>
                  </a:cubicBezTo>
                  <a:cubicBezTo>
                    <a:pt x="1616" y="3518"/>
                    <a:pt x="1606" y="3353"/>
                    <a:pt x="1604" y="3189"/>
                  </a:cubicBezTo>
                  <a:cubicBezTo>
                    <a:pt x="1603" y="3075"/>
                    <a:pt x="1601" y="2961"/>
                    <a:pt x="1601" y="2847"/>
                  </a:cubicBezTo>
                  <a:cubicBezTo>
                    <a:pt x="1598" y="2695"/>
                    <a:pt x="1604" y="2541"/>
                    <a:pt x="1612" y="2389"/>
                  </a:cubicBezTo>
                  <a:lnTo>
                    <a:pt x="1612" y="2389"/>
                  </a:lnTo>
                  <a:cubicBezTo>
                    <a:pt x="1612" y="2391"/>
                    <a:pt x="1612" y="2392"/>
                    <a:pt x="1612" y="2393"/>
                  </a:cubicBezTo>
                  <a:lnTo>
                    <a:pt x="1612" y="2393"/>
                  </a:lnTo>
                  <a:cubicBezTo>
                    <a:pt x="1625" y="2165"/>
                    <a:pt x="1650" y="1939"/>
                    <a:pt x="1687" y="1713"/>
                  </a:cubicBezTo>
                  <a:lnTo>
                    <a:pt x="1687" y="1713"/>
                  </a:lnTo>
                  <a:lnTo>
                    <a:pt x="1685" y="1725"/>
                  </a:lnTo>
                  <a:lnTo>
                    <a:pt x="1688" y="1710"/>
                  </a:lnTo>
                  <a:lnTo>
                    <a:pt x="1688" y="1709"/>
                  </a:lnTo>
                  <a:cubicBezTo>
                    <a:pt x="1718" y="1557"/>
                    <a:pt x="1747" y="1403"/>
                    <a:pt x="1774" y="1250"/>
                  </a:cubicBezTo>
                  <a:cubicBezTo>
                    <a:pt x="1809" y="1118"/>
                    <a:pt x="1839" y="987"/>
                    <a:pt x="1870" y="854"/>
                  </a:cubicBezTo>
                  <a:cubicBezTo>
                    <a:pt x="1882" y="806"/>
                    <a:pt x="1899" y="760"/>
                    <a:pt x="1913" y="713"/>
                  </a:cubicBezTo>
                  <a:cubicBezTo>
                    <a:pt x="1932" y="651"/>
                    <a:pt x="1950" y="588"/>
                    <a:pt x="1969" y="526"/>
                  </a:cubicBezTo>
                  <a:lnTo>
                    <a:pt x="1969" y="528"/>
                  </a:lnTo>
                  <a:cubicBezTo>
                    <a:pt x="1969" y="531"/>
                    <a:pt x="1967" y="534"/>
                    <a:pt x="1967" y="534"/>
                  </a:cubicBezTo>
                  <a:cubicBezTo>
                    <a:pt x="1967" y="536"/>
                    <a:pt x="1967" y="536"/>
                    <a:pt x="1967" y="537"/>
                  </a:cubicBezTo>
                  <a:lnTo>
                    <a:pt x="1965" y="542"/>
                  </a:lnTo>
                  <a:lnTo>
                    <a:pt x="1965" y="542"/>
                  </a:lnTo>
                  <a:cubicBezTo>
                    <a:pt x="1970" y="529"/>
                    <a:pt x="1974" y="516"/>
                    <a:pt x="1978" y="505"/>
                  </a:cubicBezTo>
                  <a:lnTo>
                    <a:pt x="1978" y="505"/>
                  </a:lnTo>
                  <a:cubicBezTo>
                    <a:pt x="1978" y="505"/>
                    <a:pt x="1978" y="505"/>
                    <a:pt x="1978" y="506"/>
                  </a:cubicBezTo>
                  <a:cubicBezTo>
                    <a:pt x="1978" y="505"/>
                    <a:pt x="1978" y="505"/>
                    <a:pt x="1978" y="504"/>
                  </a:cubicBezTo>
                  <a:lnTo>
                    <a:pt x="1978" y="504"/>
                  </a:lnTo>
                  <a:cubicBezTo>
                    <a:pt x="1978" y="504"/>
                    <a:pt x="1978" y="504"/>
                    <a:pt x="1978" y="504"/>
                  </a:cubicBezTo>
                  <a:lnTo>
                    <a:pt x="1978" y="504"/>
                  </a:lnTo>
                  <a:cubicBezTo>
                    <a:pt x="1978" y="504"/>
                    <a:pt x="1978" y="504"/>
                    <a:pt x="1978" y="504"/>
                  </a:cubicBezTo>
                  <a:lnTo>
                    <a:pt x="1978" y="504"/>
                  </a:lnTo>
                  <a:cubicBezTo>
                    <a:pt x="1978" y="504"/>
                    <a:pt x="1978" y="504"/>
                    <a:pt x="1978" y="504"/>
                  </a:cubicBezTo>
                  <a:lnTo>
                    <a:pt x="1978" y="504"/>
                  </a:lnTo>
                  <a:cubicBezTo>
                    <a:pt x="1979" y="503"/>
                    <a:pt x="1980" y="502"/>
                    <a:pt x="1980" y="501"/>
                  </a:cubicBezTo>
                  <a:lnTo>
                    <a:pt x="1980" y="501"/>
                  </a:lnTo>
                  <a:cubicBezTo>
                    <a:pt x="1979" y="502"/>
                    <a:pt x="1979" y="503"/>
                    <a:pt x="1978" y="504"/>
                  </a:cubicBezTo>
                  <a:lnTo>
                    <a:pt x="1978" y="504"/>
                  </a:lnTo>
                  <a:cubicBezTo>
                    <a:pt x="1982" y="492"/>
                    <a:pt x="1986" y="481"/>
                    <a:pt x="1989" y="471"/>
                  </a:cubicBezTo>
                  <a:lnTo>
                    <a:pt x="1989" y="469"/>
                  </a:lnTo>
                  <a:cubicBezTo>
                    <a:pt x="1991" y="463"/>
                    <a:pt x="1994" y="457"/>
                    <a:pt x="1995" y="452"/>
                  </a:cubicBezTo>
                  <a:lnTo>
                    <a:pt x="1995" y="453"/>
                  </a:lnTo>
                  <a:cubicBezTo>
                    <a:pt x="2000" y="440"/>
                    <a:pt x="2005" y="425"/>
                    <a:pt x="2009" y="411"/>
                  </a:cubicBezTo>
                  <a:lnTo>
                    <a:pt x="2009" y="411"/>
                  </a:lnTo>
                  <a:cubicBezTo>
                    <a:pt x="2016" y="395"/>
                    <a:pt x="2022" y="378"/>
                    <a:pt x="2027" y="363"/>
                  </a:cubicBezTo>
                  <a:lnTo>
                    <a:pt x="2027" y="363"/>
                  </a:lnTo>
                  <a:cubicBezTo>
                    <a:pt x="2024" y="369"/>
                    <a:pt x="2022" y="376"/>
                    <a:pt x="2019" y="382"/>
                  </a:cubicBezTo>
                  <a:cubicBezTo>
                    <a:pt x="2025" y="367"/>
                    <a:pt x="2030" y="353"/>
                    <a:pt x="2034" y="338"/>
                  </a:cubicBezTo>
                  <a:lnTo>
                    <a:pt x="2034" y="338"/>
                  </a:lnTo>
                  <a:cubicBezTo>
                    <a:pt x="2042" y="317"/>
                    <a:pt x="2048" y="297"/>
                    <a:pt x="2054" y="276"/>
                  </a:cubicBezTo>
                  <a:cubicBezTo>
                    <a:pt x="2076" y="192"/>
                    <a:pt x="2026" y="105"/>
                    <a:pt x="1942" y="83"/>
                  </a:cubicBezTo>
                  <a:cubicBezTo>
                    <a:pt x="1929" y="80"/>
                    <a:pt x="1915" y="78"/>
                    <a:pt x="1902" y="78"/>
                  </a:cubicBezTo>
                  <a:cubicBezTo>
                    <a:pt x="1839" y="78"/>
                    <a:pt x="1774" y="113"/>
                    <a:pt x="1755" y="175"/>
                  </a:cubicBezTo>
                  <a:lnTo>
                    <a:pt x="1749" y="195"/>
                  </a:lnTo>
                  <a:lnTo>
                    <a:pt x="1738" y="225"/>
                  </a:lnTo>
                  <a:lnTo>
                    <a:pt x="1738" y="225"/>
                  </a:lnTo>
                  <a:cubicBezTo>
                    <a:pt x="1737" y="226"/>
                    <a:pt x="1737" y="226"/>
                    <a:pt x="1736" y="230"/>
                  </a:cubicBezTo>
                  <a:cubicBezTo>
                    <a:pt x="1734" y="235"/>
                    <a:pt x="1733" y="238"/>
                    <a:pt x="1731" y="243"/>
                  </a:cubicBezTo>
                  <a:cubicBezTo>
                    <a:pt x="1732" y="242"/>
                    <a:pt x="1732" y="242"/>
                    <a:pt x="1733" y="241"/>
                  </a:cubicBezTo>
                  <a:lnTo>
                    <a:pt x="1733" y="241"/>
                  </a:lnTo>
                  <a:cubicBezTo>
                    <a:pt x="1668" y="420"/>
                    <a:pt x="1594" y="596"/>
                    <a:pt x="1511" y="767"/>
                  </a:cubicBezTo>
                  <a:cubicBezTo>
                    <a:pt x="1435" y="909"/>
                    <a:pt x="1359" y="1049"/>
                    <a:pt x="1272" y="1183"/>
                  </a:cubicBezTo>
                  <a:cubicBezTo>
                    <a:pt x="1207" y="1280"/>
                    <a:pt x="1138" y="1375"/>
                    <a:pt x="1062" y="1465"/>
                  </a:cubicBezTo>
                  <a:cubicBezTo>
                    <a:pt x="1012" y="1519"/>
                    <a:pt x="962" y="1571"/>
                    <a:pt x="908" y="1620"/>
                  </a:cubicBezTo>
                  <a:cubicBezTo>
                    <a:pt x="873" y="1650"/>
                    <a:pt x="838" y="1679"/>
                    <a:pt x="802" y="1706"/>
                  </a:cubicBezTo>
                  <a:cubicBezTo>
                    <a:pt x="778" y="1721"/>
                    <a:pt x="754" y="1736"/>
                    <a:pt x="729" y="1748"/>
                  </a:cubicBezTo>
                  <a:cubicBezTo>
                    <a:pt x="712" y="1758"/>
                    <a:pt x="694" y="1766"/>
                    <a:pt x="675" y="1772"/>
                  </a:cubicBezTo>
                  <a:cubicBezTo>
                    <a:pt x="658" y="1778"/>
                    <a:pt x="639" y="1783"/>
                    <a:pt x="620" y="1789"/>
                  </a:cubicBezTo>
                  <a:cubicBezTo>
                    <a:pt x="610" y="1791"/>
                    <a:pt x="602" y="1793"/>
                    <a:pt x="595" y="1793"/>
                  </a:cubicBezTo>
                  <a:cubicBezTo>
                    <a:pt x="588" y="1793"/>
                    <a:pt x="582" y="1793"/>
                    <a:pt x="576" y="1793"/>
                  </a:cubicBezTo>
                  <a:cubicBezTo>
                    <a:pt x="573" y="1793"/>
                    <a:pt x="570" y="1793"/>
                    <a:pt x="568" y="1793"/>
                  </a:cubicBezTo>
                  <a:cubicBezTo>
                    <a:pt x="558" y="1793"/>
                    <a:pt x="549" y="1791"/>
                    <a:pt x="541" y="1789"/>
                  </a:cubicBezTo>
                  <a:cubicBezTo>
                    <a:pt x="534" y="1788"/>
                    <a:pt x="525" y="1786"/>
                    <a:pt x="519" y="1785"/>
                  </a:cubicBezTo>
                  <a:cubicBezTo>
                    <a:pt x="515" y="1783"/>
                    <a:pt x="511" y="1782"/>
                    <a:pt x="508" y="1780"/>
                  </a:cubicBezTo>
                  <a:lnTo>
                    <a:pt x="508" y="1780"/>
                  </a:lnTo>
                  <a:cubicBezTo>
                    <a:pt x="508" y="1780"/>
                    <a:pt x="508" y="1780"/>
                    <a:pt x="507" y="1780"/>
                  </a:cubicBezTo>
                  <a:cubicBezTo>
                    <a:pt x="501" y="1777"/>
                    <a:pt x="495" y="1774"/>
                    <a:pt x="490" y="1770"/>
                  </a:cubicBezTo>
                  <a:cubicBezTo>
                    <a:pt x="485" y="1766"/>
                    <a:pt x="481" y="1763"/>
                    <a:pt x="474" y="1758"/>
                  </a:cubicBezTo>
                  <a:cubicBezTo>
                    <a:pt x="463" y="1748"/>
                    <a:pt x="454" y="1739"/>
                    <a:pt x="444" y="1728"/>
                  </a:cubicBezTo>
                  <a:lnTo>
                    <a:pt x="432" y="1712"/>
                  </a:lnTo>
                  <a:cubicBezTo>
                    <a:pt x="420" y="1693"/>
                    <a:pt x="406" y="1671"/>
                    <a:pt x="398" y="1653"/>
                  </a:cubicBezTo>
                  <a:cubicBezTo>
                    <a:pt x="390" y="1636"/>
                    <a:pt x="382" y="1617"/>
                    <a:pt x="375" y="1598"/>
                  </a:cubicBezTo>
                  <a:cubicBezTo>
                    <a:pt x="360" y="1555"/>
                    <a:pt x="348" y="1512"/>
                    <a:pt x="337" y="1468"/>
                  </a:cubicBezTo>
                  <a:cubicBezTo>
                    <a:pt x="325" y="1413"/>
                    <a:pt x="318" y="1356"/>
                    <a:pt x="313" y="1300"/>
                  </a:cubicBezTo>
                  <a:cubicBezTo>
                    <a:pt x="310" y="1231"/>
                    <a:pt x="310" y="1161"/>
                    <a:pt x="313" y="1091"/>
                  </a:cubicBezTo>
                  <a:lnTo>
                    <a:pt x="313" y="1087"/>
                  </a:lnTo>
                  <a:cubicBezTo>
                    <a:pt x="318" y="1003"/>
                    <a:pt x="327" y="919"/>
                    <a:pt x="341" y="836"/>
                  </a:cubicBezTo>
                  <a:cubicBezTo>
                    <a:pt x="351" y="784"/>
                    <a:pt x="360" y="730"/>
                    <a:pt x="370" y="678"/>
                  </a:cubicBezTo>
                  <a:cubicBezTo>
                    <a:pt x="389" y="580"/>
                    <a:pt x="413" y="483"/>
                    <a:pt x="441" y="388"/>
                  </a:cubicBezTo>
                  <a:cubicBezTo>
                    <a:pt x="444" y="381"/>
                    <a:pt x="447" y="374"/>
                    <a:pt x="449" y="366"/>
                  </a:cubicBezTo>
                  <a:cubicBezTo>
                    <a:pt x="465" y="371"/>
                    <a:pt x="481" y="373"/>
                    <a:pt x="497" y="373"/>
                  </a:cubicBezTo>
                  <a:cubicBezTo>
                    <a:pt x="560" y="373"/>
                    <a:pt x="619" y="337"/>
                    <a:pt x="645" y="276"/>
                  </a:cubicBezTo>
                  <a:cubicBezTo>
                    <a:pt x="678" y="200"/>
                    <a:pt x="648" y="113"/>
                    <a:pt x="577" y="72"/>
                  </a:cubicBezTo>
                  <a:cubicBezTo>
                    <a:pt x="518" y="40"/>
                    <a:pt x="454" y="1"/>
                    <a:pt x="3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6" name="Google Shape;8186;p17"/>
            <p:cNvSpPr/>
            <p:nvPr/>
          </p:nvSpPr>
          <p:spPr>
            <a:xfrm>
              <a:off x="7157930" y="2553736"/>
              <a:ext cx="36909" cy="13370"/>
            </a:xfrm>
            <a:custGeom>
              <a:avLst/>
              <a:gdLst/>
              <a:ahLst/>
              <a:cxnLst/>
              <a:rect l="l" t="t" r="r" b="b"/>
              <a:pathLst>
                <a:path w="1270" h="460" extrusionOk="0">
                  <a:moveTo>
                    <a:pt x="1095" y="1"/>
                  </a:moveTo>
                  <a:cubicBezTo>
                    <a:pt x="1081" y="1"/>
                    <a:pt x="1066" y="3"/>
                    <a:pt x="1052" y="7"/>
                  </a:cubicBezTo>
                  <a:cubicBezTo>
                    <a:pt x="931" y="37"/>
                    <a:pt x="809" y="65"/>
                    <a:pt x="686" y="94"/>
                  </a:cubicBezTo>
                  <a:lnTo>
                    <a:pt x="697" y="91"/>
                  </a:lnTo>
                  <a:lnTo>
                    <a:pt x="697" y="91"/>
                  </a:lnTo>
                  <a:cubicBezTo>
                    <a:pt x="611" y="108"/>
                    <a:pt x="524" y="124"/>
                    <a:pt x="436" y="132"/>
                  </a:cubicBezTo>
                  <a:lnTo>
                    <a:pt x="425" y="133"/>
                  </a:lnTo>
                  <a:lnTo>
                    <a:pt x="425" y="133"/>
                  </a:lnTo>
                  <a:lnTo>
                    <a:pt x="434" y="132"/>
                  </a:lnTo>
                  <a:lnTo>
                    <a:pt x="434" y="132"/>
                  </a:lnTo>
                  <a:cubicBezTo>
                    <a:pt x="423" y="133"/>
                    <a:pt x="410" y="135"/>
                    <a:pt x="399" y="135"/>
                  </a:cubicBezTo>
                  <a:cubicBezTo>
                    <a:pt x="374" y="117"/>
                    <a:pt x="345" y="108"/>
                    <a:pt x="316" y="108"/>
                  </a:cubicBezTo>
                  <a:cubicBezTo>
                    <a:pt x="314" y="108"/>
                    <a:pt x="311" y="108"/>
                    <a:pt x="309" y="108"/>
                  </a:cubicBezTo>
                  <a:cubicBezTo>
                    <a:pt x="294" y="108"/>
                    <a:pt x="280" y="109"/>
                    <a:pt x="266" y="109"/>
                  </a:cubicBezTo>
                  <a:cubicBezTo>
                    <a:pt x="259" y="109"/>
                    <a:pt x="252" y="109"/>
                    <a:pt x="244" y="108"/>
                  </a:cubicBezTo>
                  <a:cubicBezTo>
                    <a:pt x="238" y="107"/>
                    <a:pt x="231" y="107"/>
                    <a:pt x="224" y="107"/>
                  </a:cubicBezTo>
                  <a:cubicBezTo>
                    <a:pt x="192" y="107"/>
                    <a:pt x="160" y="114"/>
                    <a:pt x="129" y="125"/>
                  </a:cubicBezTo>
                  <a:cubicBezTo>
                    <a:pt x="7" y="173"/>
                    <a:pt x="0" y="353"/>
                    <a:pt x="113" y="417"/>
                  </a:cubicBezTo>
                  <a:cubicBezTo>
                    <a:pt x="163" y="444"/>
                    <a:pt x="219" y="458"/>
                    <a:pt x="276" y="458"/>
                  </a:cubicBezTo>
                  <a:cubicBezTo>
                    <a:pt x="295" y="459"/>
                    <a:pt x="312" y="459"/>
                    <a:pt x="330" y="459"/>
                  </a:cubicBezTo>
                  <a:cubicBezTo>
                    <a:pt x="377" y="459"/>
                    <a:pt x="425" y="456"/>
                    <a:pt x="471" y="451"/>
                  </a:cubicBezTo>
                  <a:cubicBezTo>
                    <a:pt x="575" y="439"/>
                    <a:pt x="678" y="420"/>
                    <a:pt x="779" y="396"/>
                  </a:cubicBezTo>
                  <a:cubicBezTo>
                    <a:pt x="901" y="368"/>
                    <a:pt x="1020" y="338"/>
                    <a:pt x="1139" y="307"/>
                  </a:cubicBezTo>
                  <a:cubicBezTo>
                    <a:pt x="1221" y="284"/>
                    <a:pt x="1270" y="197"/>
                    <a:pt x="1246" y="114"/>
                  </a:cubicBezTo>
                  <a:cubicBezTo>
                    <a:pt x="1227" y="45"/>
                    <a:pt x="1164" y="1"/>
                    <a:pt x="10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7" name="Google Shape;8187;p17"/>
            <p:cNvSpPr/>
            <p:nvPr/>
          </p:nvSpPr>
          <p:spPr>
            <a:xfrm>
              <a:off x="7145636" y="2578935"/>
              <a:ext cx="53359" cy="19648"/>
            </a:xfrm>
            <a:custGeom>
              <a:avLst/>
              <a:gdLst/>
              <a:ahLst/>
              <a:cxnLst/>
              <a:rect l="l" t="t" r="r" b="b"/>
              <a:pathLst>
                <a:path w="1836" h="676" extrusionOk="0">
                  <a:moveTo>
                    <a:pt x="1670" y="0"/>
                  </a:moveTo>
                  <a:cubicBezTo>
                    <a:pt x="1655" y="0"/>
                    <a:pt x="1640" y="2"/>
                    <a:pt x="1625" y="7"/>
                  </a:cubicBezTo>
                  <a:cubicBezTo>
                    <a:pt x="1411" y="67"/>
                    <a:pt x="1198" y="126"/>
                    <a:pt x="984" y="186"/>
                  </a:cubicBezTo>
                  <a:cubicBezTo>
                    <a:pt x="803" y="235"/>
                    <a:pt x="623" y="278"/>
                    <a:pt x="441" y="319"/>
                  </a:cubicBezTo>
                  <a:cubicBezTo>
                    <a:pt x="447" y="317"/>
                    <a:pt x="454" y="316"/>
                    <a:pt x="461" y="314"/>
                  </a:cubicBezTo>
                  <a:lnTo>
                    <a:pt x="461" y="314"/>
                  </a:lnTo>
                  <a:cubicBezTo>
                    <a:pt x="404" y="325"/>
                    <a:pt x="351" y="336"/>
                    <a:pt x="294" y="344"/>
                  </a:cubicBezTo>
                  <a:cubicBezTo>
                    <a:pt x="268" y="313"/>
                    <a:pt x="230" y="292"/>
                    <a:pt x="189" y="286"/>
                  </a:cubicBezTo>
                  <a:cubicBezTo>
                    <a:pt x="183" y="285"/>
                    <a:pt x="178" y="285"/>
                    <a:pt x="172" y="285"/>
                  </a:cubicBezTo>
                  <a:cubicBezTo>
                    <a:pt x="92" y="285"/>
                    <a:pt x="13" y="345"/>
                    <a:pt x="7" y="428"/>
                  </a:cubicBezTo>
                  <a:cubicBezTo>
                    <a:pt x="6" y="450"/>
                    <a:pt x="1" y="473"/>
                    <a:pt x="1" y="493"/>
                  </a:cubicBezTo>
                  <a:cubicBezTo>
                    <a:pt x="4" y="556"/>
                    <a:pt x="37" y="612"/>
                    <a:pt x="91" y="644"/>
                  </a:cubicBezTo>
                  <a:cubicBezTo>
                    <a:pt x="134" y="664"/>
                    <a:pt x="181" y="675"/>
                    <a:pt x="229" y="675"/>
                  </a:cubicBezTo>
                  <a:cubicBezTo>
                    <a:pt x="254" y="674"/>
                    <a:pt x="279" y="672"/>
                    <a:pt x="303" y="669"/>
                  </a:cubicBezTo>
                  <a:cubicBezTo>
                    <a:pt x="379" y="659"/>
                    <a:pt x="455" y="645"/>
                    <a:pt x="529" y="625"/>
                  </a:cubicBezTo>
                  <a:cubicBezTo>
                    <a:pt x="662" y="591"/>
                    <a:pt x="794" y="558"/>
                    <a:pt x="927" y="520"/>
                  </a:cubicBezTo>
                  <a:cubicBezTo>
                    <a:pt x="1188" y="447"/>
                    <a:pt x="1448" y="370"/>
                    <a:pt x="1706" y="292"/>
                  </a:cubicBezTo>
                  <a:cubicBezTo>
                    <a:pt x="1788" y="272"/>
                    <a:pt x="1835" y="188"/>
                    <a:pt x="1813" y="108"/>
                  </a:cubicBezTo>
                  <a:cubicBezTo>
                    <a:pt x="1794" y="43"/>
                    <a:pt x="1735" y="0"/>
                    <a:pt x="1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8" name="Google Shape;8188;p17"/>
            <p:cNvSpPr/>
            <p:nvPr/>
          </p:nvSpPr>
          <p:spPr>
            <a:xfrm>
              <a:off x="7211930" y="2483751"/>
              <a:ext cx="182396" cy="145296"/>
            </a:xfrm>
            <a:custGeom>
              <a:avLst/>
              <a:gdLst/>
              <a:ahLst/>
              <a:cxnLst/>
              <a:rect l="l" t="t" r="r" b="b"/>
              <a:pathLst>
                <a:path w="6276" h="4999" extrusionOk="0">
                  <a:moveTo>
                    <a:pt x="5952" y="0"/>
                  </a:moveTo>
                  <a:cubicBezTo>
                    <a:pt x="5945" y="0"/>
                    <a:pt x="5938" y="0"/>
                    <a:pt x="5931" y="1"/>
                  </a:cubicBezTo>
                  <a:lnTo>
                    <a:pt x="5859" y="5"/>
                  </a:lnTo>
                  <a:cubicBezTo>
                    <a:pt x="5698" y="16"/>
                    <a:pt x="5535" y="32"/>
                    <a:pt x="5375" y="59"/>
                  </a:cubicBezTo>
                  <a:cubicBezTo>
                    <a:pt x="5204" y="86"/>
                    <a:pt x="5033" y="118"/>
                    <a:pt x="4864" y="156"/>
                  </a:cubicBezTo>
                  <a:cubicBezTo>
                    <a:pt x="4688" y="195"/>
                    <a:pt x="4512" y="235"/>
                    <a:pt x="4335" y="274"/>
                  </a:cubicBezTo>
                  <a:lnTo>
                    <a:pt x="4356" y="271"/>
                  </a:lnTo>
                  <a:lnTo>
                    <a:pt x="4356" y="271"/>
                  </a:lnTo>
                  <a:cubicBezTo>
                    <a:pt x="4232" y="297"/>
                    <a:pt x="4109" y="327"/>
                    <a:pt x="3985" y="347"/>
                  </a:cubicBezTo>
                  <a:cubicBezTo>
                    <a:pt x="3851" y="371"/>
                    <a:pt x="3718" y="400"/>
                    <a:pt x="3583" y="419"/>
                  </a:cubicBezTo>
                  <a:lnTo>
                    <a:pt x="3319" y="455"/>
                  </a:lnTo>
                  <a:cubicBezTo>
                    <a:pt x="3268" y="461"/>
                    <a:pt x="3219" y="469"/>
                    <a:pt x="3168" y="474"/>
                  </a:cubicBezTo>
                  <a:cubicBezTo>
                    <a:pt x="3023" y="488"/>
                    <a:pt x="2879" y="502"/>
                    <a:pt x="2733" y="517"/>
                  </a:cubicBezTo>
                  <a:cubicBezTo>
                    <a:pt x="2594" y="525"/>
                    <a:pt x="2456" y="532"/>
                    <a:pt x="2317" y="540"/>
                  </a:cubicBezTo>
                  <a:cubicBezTo>
                    <a:pt x="2227" y="544"/>
                    <a:pt x="2136" y="544"/>
                    <a:pt x="2044" y="544"/>
                  </a:cubicBezTo>
                  <a:lnTo>
                    <a:pt x="1938" y="544"/>
                  </a:lnTo>
                  <a:cubicBezTo>
                    <a:pt x="1926" y="544"/>
                    <a:pt x="1913" y="544"/>
                    <a:pt x="1900" y="544"/>
                  </a:cubicBezTo>
                  <a:cubicBezTo>
                    <a:pt x="1794" y="544"/>
                    <a:pt x="1688" y="538"/>
                    <a:pt x="1582" y="534"/>
                  </a:cubicBezTo>
                  <a:cubicBezTo>
                    <a:pt x="1503" y="532"/>
                    <a:pt x="1422" y="528"/>
                    <a:pt x="1343" y="528"/>
                  </a:cubicBezTo>
                  <a:cubicBezTo>
                    <a:pt x="1336" y="528"/>
                    <a:pt x="1329" y="527"/>
                    <a:pt x="1322" y="527"/>
                  </a:cubicBezTo>
                  <a:cubicBezTo>
                    <a:pt x="1261" y="527"/>
                    <a:pt x="1199" y="535"/>
                    <a:pt x="1145" y="566"/>
                  </a:cubicBezTo>
                  <a:cubicBezTo>
                    <a:pt x="1090" y="593"/>
                    <a:pt x="1050" y="646"/>
                    <a:pt x="1039" y="708"/>
                  </a:cubicBezTo>
                  <a:cubicBezTo>
                    <a:pt x="1031" y="778"/>
                    <a:pt x="1057" y="838"/>
                    <a:pt x="1092" y="897"/>
                  </a:cubicBezTo>
                  <a:cubicBezTo>
                    <a:pt x="1122" y="957"/>
                    <a:pt x="1149" y="1020"/>
                    <a:pt x="1171" y="1085"/>
                  </a:cubicBezTo>
                  <a:cubicBezTo>
                    <a:pt x="1182" y="1120"/>
                    <a:pt x="1194" y="1155"/>
                    <a:pt x="1204" y="1189"/>
                  </a:cubicBezTo>
                  <a:cubicBezTo>
                    <a:pt x="1213" y="1232"/>
                    <a:pt x="1223" y="1273"/>
                    <a:pt x="1234" y="1316"/>
                  </a:cubicBezTo>
                  <a:cubicBezTo>
                    <a:pt x="1248" y="1406"/>
                    <a:pt x="1264" y="1493"/>
                    <a:pt x="1274" y="1584"/>
                  </a:cubicBezTo>
                  <a:cubicBezTo>
                    <a:pt x="1281" y="1696"/>
                    <a:pt x="1283" y="1808"/>
                    <a:pt x="1278" y="1921"/>
                  </a:cubicBezTo>
                  <a:cubicBezTo>
                    <a:pt x="1261" y="2182"/>
                    <a:pt x="1221" y="2442"/>
                    <a:pt x="1187" y="2703"/>
                  </a:cubicBezTo>
                  <a:cubicBezTo>
                    <a:pt x="1144" y="3034"/>
                    <a:pt x="1099" y="3366"/>
                    <a:pt x="1058" y="3697"/>
                  </a:cubicBezTo>
                  <a:cubicBezTo>
                    <a:pt x="1057" y="3692"/>
                    <a:pt x="1055" y="3687"/>
                    <a:pt x="1054" y="3681"/>
                  </a:cubicBezTo>
                  <a:lnTo>
                    <a:pt x="1009" y="3507"/>
                  </a:lnTo>
                  <a:cubicBezTo>
                    <a:pt x="1001" y="3475"/>
                    <a:pt x="995" y="3444"/>
                    <a:pt x="985" y="3412"/>
                  </a:cubicBezTo>
                  <a:cubicBezTo>
                    <a:pt x="955" y="3320"/>
                    <a:pt x="925" y="3228"/>
                    <a:pt x="895" y="3135"/>
                  </a:cubicBezTo>
                  <a:cubicBezTo>
                    <a:pt x="868" y="3054"/>
                    <a:pt x="838" y="2977"/>
                    <a:pt x="808" y="2897"/>
                  </a:cubicBezTo>
                  <a:cubicBezTo>
                    <a:pt x="753" y="2750"/>
                    <a:pt x="694" y="2605"/>
                    <a:pt x="634" y="2459"/>
                  </a:cubicBezTo>
                  <a:cubicBezTo>
                    <a:pt x="569" y="2299"/>
                    <a:pt x="507" y="2139"/>
                    <a:pt x="447" y="1978"/>
                  </a:cubicBezTo>
                  <a:lnTo>
                    <a:pt x="447" y="1981"/>
                  </a:lnTo>
                  <a:cubicBezTo>
                    <a:pt x="416" y="1876"/>
                    <a:pt x="379" y="1772"/>
                    <a:pt x="354" y="1664"/>
                  </a:cubicBezTo>
                  <a:cubicBezTo>
                    <a:pt x="348" y="1633"/>
                    <a:pt x="341" y="1601"/>
                    <a:pt x="338" y="1569"/>
                  </a:cubicBezTo>
                  <a:lnTo>
                    <a:pt x="338" y="1566"/>
                  </a:lnTo>
                  <a:cubicBezTo>
                    <a:pt x="340" y="1554"/>
                    <a:pt x="341" y="1542"/>
                    <a:pt x="343" y="1530"/>
                  </a:cubicBezTo>
                  <a:cubicBezTo>
                    <a:pt x="343" y="1501"/>
                    <a:pt x="335" y="1471"/>
                    <a:pt x="319" y="1447"/>
                  </a:cubicBezTo>
                  <a:cubicBezTo>
                    <a:pt x="289" y="1396"/>
                    <a:pt x="234" y="1367"/>
                    <a:pt x="177" y="1367"/>
                  </a:cubicBezTo>
                  <a:cubicBezTo>
                    <a:pt x="170" y="1367"/>
                    <a:pt x="163" y="1367"/>
                    <a:pt x="156" y="1368"/>
                  </a:cubicBezTo>
                  <a:lnTo>
                    <a:pt x="154" y="1368"/>
                  </a:lnTo>
                  <a:cubicBezTo>
                    <a:pt x="89" y="1379"/>
                    <a:pt x="37" y="1425"/>
                    <a:pt x="20" y="1487"/>
                  </a:cubicBezTo>
                  <a:cubicBezTo>
                    <a:pt x="1" y="1558"/>
                    <a:pt x="18" y="1637"/>
                    <a:pt x="34" y="1707"/>
                  </a:cubicBezTo>
                  <a:cubicBezTo>
                    <a:pt x="47" y="1762"/>
                    <a:pt x="63" y="1815"/>
                    <a:pt x="80" y="1869"/>
                  </a:cubicBezTo>
                  <a:cubicBezTo>
                    <a:pt x="104" y="1941"/>
                    <a:pt x="124" y="2016"/>
                    <a:pt x="153" y="2087"/>
                  </a:cubicBezTo>
                  <a:cubicBezTo>
                    <a:pt x="200" y="2207"/>
                    <a:pt x="248" y="2329"/>
                    <a:pt x="298" y="2448"/>
                  </a:cubicBezTo>
                  <a:cubicBezTo>
                    <a:pt x="403" y="2698"/>
                    <a:pt x="506" y="2948"/>
                    <a:pt x="601" y="3201"/>
                  </a:cubicBezTo>
                  <a:cubicBezTo>
                    <a:pt x="632" y="3300"/>
                    <a:pt x="664" y="3396"/>
                    <a:pt x="696" y="3493"/>
                  </a:cubicBezTo>
                  <a:cubicBezTo>
                    <a:pt x="710" y="3537"/>
                    <a:pt x="720" y="3583"/>
                    <a:pt x="732" y="3632"/>
                  </a:cubicBezTo>
                  <a:cubicBezTo>
                    <a:pt x="745" y="3679"/>
                    <a:pt x="758" y="3729"/>
                    <a:pt x="770" y="3778"/>
                  </a:cubicBezTo>
                  <a:cubicBezTo>
                    <a:pt x="788" y="3862"/>
                    <a:pt x="803" y="3945"/>
                    <a:pt x="821" y="4031"/>
                  </a:cubicBezTo>
                  <a:cubicBezTo>
                    <a:pt x="835" y="4107"/>
                    <a:pt x="845" y="4184"/>
                    <a:pt x="857" y="4262"/>
                  </a:cubicBezTo>
                  <a:cubicBezTo>
                    <a:pt x="879" y="4404"/>
                    <a:pt x="892" y="4549"/>
                    <a:pt x="905" y="4693"/>
                  </a:cubicBezTo>
                  <a:cubicBezTo>
                    <a:pt x="906" y="4754"/>
                    <a:pt x="913" y="4816"/>
                    <a:pt x="925" y="4878"/>
                  </a:cubicBezTo>
                  <a:cubicBezTo>
                    <a:pt x="944" y="4949"/>
                    <a:pt x="1008" y="4997"/>
                    <a:pt x="1080" y="4998"/>
                  </a:cubicBezTo>
                  <a:lnTo>
                    <a:pt x="1082" y="4998"/>
                  </a:lnTo>
                  <a:cubicBezTo>
                    <a:pt x="1147" y="4997"/>
                    <a:pt x="1204" y="4957"/>
                    <a:pt x="1229" y="4898"/>
                  </a:cubicBezTo>
                  <a:cubicBezTo>
                    <a:pt x="1266" y="4799"/>
                    <a:pt x="1266" y="4688"/>
                    <a:pt x="1277" y="4583"/>
                  </a:cubicBezTo>
                  <a:cubicBezTo>
                    <a:pt x="1283" y="4518"/>
                    <a:pt x="1289" y="4450"/>
                    <a:pt x="1296" y="4384"/>
                  </a:cubicBezTo>
                  <a:cubicBezTo>
                    <a:pt x="1307" y="4273"/>
                    <a:pt x="1319" y="4161"/>
                    <a:pt x="1331" y="4048"/>
                  </a:cubicBezTo>
                  <a:cubicBezTo>
                    <a:pt x="1362" y="3767"/>
                    <a:pt x="1395" y="3485"/>
                    <a:pt x="1429" y="3205"/>
                  </a:cubicBezTo>
                  <a:cubicBezTo>
                    <a:pt x="1468" y="2867"/>
                    <a:pt x="1514" y="2529"/>
                    <a:pt x="1557" y="2191"/>
                  </a:cubicBezTo>
                  <a:cubicBezTo>
                    <a:pt x="1598" y="1872"/>
                    <a:pt x="1600" y="1542"/>
                    <a:pt x="1532" y="1226"/>
                  </a:cubicBezTo>
                  <a:cubicBezTo>
                    <a:pt x="1506" y="1099"/>
                    <a:pt x="1471" y="976"/>
                    <a:pt x="1429" y="854"/>
                  </a:cubicBezTo>
                  <a:cubicBezTo>
                    <a:pt x="1497" y="854"/>
                    <a:pt x="1566" y="857"/>
                    <a:pt x="1634" y="857"/>
                  </a:cubicBezTo>
                  <a:cubicBezTo>
                    <a:pt x="1715" y="859"/>
                    <a:pt x="1796" y="860"/>
                    <a:pt x="1877" y="860"/>
                  </a:cubicBezTo>
                  <a:cubicBezTo>
                    <a:pt x="1890" y="860"/>
                    <a:pt x="1904" y="860"/>
                    <a:pt x="1918" y="860"/>
                  </a:cubicBezTo>
                  <a:cubicBezTo>
                    <a:pt x="2029" y="860"/>
                    <a:pt x="2142" y="855"/>
                    <a:pt x="2253" y="854"/>
                  </a:cubicBezTo>
                  <a:cubicBezTo>
                    <a:pt x="2374" y="851"/>
                    <a:pt x="2494" y="838"/>
                    <a:pt x="2613" y="830"/>
                  </a:cubicBezTo>
                  <a:cubicBezTo>
                    <a:pt x="2720" y="824"/>
                    <a:pt x="2826" y="813"/>
                    <a:pt x="2934" y="802"/>
                  </a:cubicBezTo>
                  <a:cubicBezTo>
                    <a:pt x="3029" y="791"/>
                    <a:pt x="3126" y="779"/>
                    <a:pt x="3221" y="772"/>
                  </a:cubicBezTo>
                  <a:cubicBezTo>
                    <a:pt x="3308" y="762"/>
                    <a:pt x="3395" y="745"/>
                    <a:pt x="3482" y="732"/>
                  </a:cubicBezTo>
                  <a:cubicBezTo>
                    <a:pt x="3659" y="707"/>
                    <a:pt x="3835" y="675"/>
                    <a:pt x="4011" y="642"/>
                  </a:cubicBezTo>
                  <a:cubicBezTo>
                    <a:pt x="4159" y="616"/>
                    <a:pt x="4308" y="583"/>
                    <a:pt x="4457" y="550"/>
                  </a:cubicBezTo>
                  <a:cubicBezTo>
                    <a:pt x="4637" y="509"/>
                    <a:pt x="4819" y="469"/>
                    <a:pt x="5000" y="430"/>
                  </a:cubicBezTo>
                  <a:cubicBezTo>
                    <a:pt x="5095" y="412"/>
                    <a:pt x="5188" y="392"/>
                    <a:pt x="5283" y="379"/>
                  </a:cubicBezTo>
                  <a:cubicBezTo>
                    <a:pt x="5389" y="363"/>
                    <a:pt x="5497" y="349"/>
                    <a:pt x="5603" y="338"/>
                  </a:cubicBezTo>
                  <a:lnTo>
                    <a:pt x="5730" y="327"/>
                  </a:lnTo>
                  <a:cubicBezTo>
                    <a:pt x="5799" y="324"/>
                    <a:pt x="5869" y="320"/>
                    <a:pt x="5940" y="320"/>
                  </a:cubicBezTo>
                  <a:cubicBezTo>
                    <a:pt x="5940" y="322"/>
                    <a:pt x="5940" y="324"/>
                    <a:pt x="5940" y="324"/>
                  </a:cubicBezTo>
                  <a:cubicBezTo>
                    <a:pt x="5943" y="339"/>
                    <a:pt x="5947" y="355"/>
                    <a:pt x="5948" y="371"/>
                  </a:cubicBezTo>
                  <a:cubicBezTo>
                    <a:pt x="5951" y="428"/>
                    <a:pt x="5951" y="485"/>
                    <a:pt x="5948" y="544"/>
                  </a:cubicBezTo>
                  <a:cubicBezTo>
                    <a:pt x="5934" y="756"/>
                    <a:pt x="5912" y="966"/>
                    <a:pt x="5885" y="1177"/>
                  </a:cubicBezTo>
                  <a:cubicBezTo>
                    <a:pt x="5874" y="1265"/>
                    <a:pt x="5937" y="1346"/>
                    <a:pt x="6027" y="1357"/>
                  </a:cubicBezTo>
                  <a:cubicBezTo>
                    <a:pt x="6034" y="1358"/>
                    <a:pt x="6041" y="1358"/>
                    <a:pt x="6047" y="1358"/>
                  </a:cubicBezTo>
                  <a:cubicBezTo>
                    <a:pt x="6128" y="1358"/>
                    <a:pt x="6199" y="1298"/>
                    <a:pt x="6209" y="1216"/>
                  </a:cubicBezTo>
                  <a:cubicBezTo>
                    <a:pt x="6230" y="1037"/>
                    <a:pt x="6250" y="857"/>
                    <a:pt x="6262" y="677"/>
                  </a:cubicBezTo>
                  <a:cubicBezTo>
                    <a:pt x="6266" y="615"/>
                    <a:pt x="6271" y="551"/>
                    <a:pt x="6274" y="488"/>
                  </a:cubicBezTo>
                  <a:cubicBezTo>
                    <a:pt x="6276" y="390"/>
                    <a:pt x="6274" y="289"/>
                    <a:pt x="6241" y="195"/>
                  </a:cubicBezTo>
                  <a:cubicBezTo>
                    <a:pt x="6214" y="115"/>
                    <a:pt x="6144" y="29"/>
                    <a:pt x="6057" y="12"/>
                  </a:cubicBezTo>
                  <a:cubicBezTo>
                    <a:pt x="6023" y="4"/>
                    <a:pt x="5987" y="0"/>
                    <a:pt x="59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89" name="Google Shape;8189;p17"/>
            <p:cNvSpPr/>
            <p:nvPr/>
          </p:nvSpPr>
          <p:spPr>
            <a:xfrm>
              <a:off x="7290751" y="2535978"/>
              <a:ext cx="59869" cy="86527"/>
            </a:xfrm>
            <a:custGeom>
              <a:avLst/>
              <a:gdLst/>
              <a:ahLst/>
              <a:cxnLst/>
              <a:rect l="l" t="t" r="r" b="b"/>
              <a:pathLst>
                <a:path w="2060" h="2977" extrusionOk="0">
                  <a:moveTo>
                    <a:pt x="1311" y="0"/>
                  </a:moveTo>
                  <a:cubicBezTo>
                    <a:pt x="1243" y="0"/>
                    <a:pt x="1176" y="16"/>
                    <a:pt x="1113" y="32"/>
                  </a:cubicBezTo>
                  <a:cubicBezTo>
                    <a:pt x="1033" y="51"/>
                    <a:pt x="953" y="72"/>
                    <a:pt x="876" y="97"/>
                  </a:cubicBezTo>
                  <a:cubicBezTo>
                    <a:pt x="786" y="129"/>
                    <a:pt x="699" y="162"/>
                    <a:pt x="610" y="197"/>
                  </a:cubicBezTo>
                  <a:cubicBezTo>
                    <a:pt x="556" y="219"/>
                    <a:pt x="502" y="242"/>
                    <a:pt x="450" y="271"/>
                  </a:cubicBezTo>
                  <a:cubicBezTo>
                    <a:pt x="398" y="296"/>
                    <a:pt x="346" y="325"/>
                    <a:pt x="295" y="358"/>
                  </a:cubicBezTo>
                  <a:cubicBezTo>
                    <a:pt x="213" y="413"/>
                    <a:pt x="130" y="474"/>
                    <a:pt x="73" y="561"/>
                  </a:cubicBezTo>
                  <a:cubicBezTo>
                    <a:pt x="23" y="637"/>
                    <a:pt x="1" y="727"/>
                    <a:pt x="7" y="817"/>
                  </a:cubicBezTo>
                  <a:cubicBezTo>
                    <a:pt x="8" y="858"/>
                    <a:pt x="15" y="901"/>
                    <a:pt x="23" y="942"/>
                  </a:cubicBezTo>
                  <a:cubicBezTo>
                    <a:pt x="35" y="1023"/>
                    <a:pt x="105" y="1079"/>
                    <a:pt x="182" y="1079"/>
                  </a:cubicBezTo>
                  <a:cubicBezTo>
                    <a:pt x="193" y="1079"/>
                    <a:pt x="205" y="1078"/>
                    <a:pt x="216" y="1075"/>
                  </a:cubicBezTo>
                  <a:cubicBezTo>
                    <a:pt x="306" y="1055"/>
                    <a:pt x="361" y="963"/>
                    <a:pt x="336" y="874"/>
                  </a:cubicBezTo>
                  <a:cubicBezTo>
                    <a:pt x="335" y="871"/>
                    <a:pt x="333" y="866"/>
                    <a:pt x="333" y="863"/>
                  </a:cubicBezTo>
                  <a:cubicBezTo>
                    <a:pt x="330" y="842"/>
                    <a:pt x="325" y="822"/>
                    <a:pt x="323" y="800"/>
                  </a:cubicBezTo>
                  <a:lnTo>
                    <a:pt x="323" y="778"/>
                  </a:lnTo>
                  <a:lnTo>
                    <a:pt x="323" y="766"/>
                  </a:lnTo>
                  <a:lnTo>
                    <a:pt x="325" y="759"/>
                  </a:lnTo>
                  <a:cubicBezTo>
                    <a:pt x="327" y="754"/>
                    <a:pt x="328" y="749"/>
                    <a:pt x="330" y="746"/>
                  </a:cubicBezTo>
                  <a:lnTo>
                    <a:pt x="338" y="733"/>
                  </a:lnTo>
                  <a:cubicBezTo>
                    <a:pt x="343" y="724"/>
                    <a:pt x="350" y="716"/>
                    <a:pt x="357" y="707"/>
                  </a:cubicBezTo>
                  <a:lnTo>
                    <a:pt x="357" y="707"/>
                  </a:lnTo>
                  <a:cubicBezTo>
                    <a:pt x="356" y="709"/>
                    <a:pt x="355" y="710"/>
                    <a:pt x="354" y="711"/>
                  </a:cubicBezTo>
                  <a:cubicBezTo>
                    <a:pt x="355" y="710"/>
                    <a:pt x="356" y="708"/>
                    <a:pt x="357" y="707"/>
                  </a:cubicBezTo>
                  <a:lnTo>
                    <a:pt x="357" y="707"/>
                  </a:lnTo>
                  <a:cubicBezTo>
                    <a:pt x="357" y="707"/>
                    <a:pt x="357" y="707"/>
                    <a:pt x="357" y="707"/>
                  </a:cubicBezTo>
                  <a:lnTo>
                    <a:pt x="357" y="707"/>
                  </a:lnTo>
                  <a:cubicBezTo>
                    <a:pt x="358" y="706"/>
                    <a:pt x="360" y="705"/>
                    <a:pt x="361" y="703"/>
                  </a:cubicBezTo>
                  <a:lnTo>
                    <a:pt x="361" y="703"/>
                  </a:lnTo>
                  <a:cubicBezTo>
                    <a:pt x="360" y="705"/>
                    <a:pt x="359" y="706"/>
                    <a:pt x="357" y="707"/>
                  </a:cubicBezTo>
                  <a:lnTo>
                    <a:pt x="357" y="707"/>
                  </a:lnTo>
                  <a:cubicBezTo>
                    <a:pt x="360" y="704"/>
                    <a:pt x="363" y="700"/>
                    <a:pt x="366" y="697"/>
                  </a:cubicBezTo>
                  <a:lnTo>
                    <a:pt x="366" y="697"/>
                  </a:lnTo>
                  <a:cubicBezTo>
                    <a:pt x="365" y="699"/>
                    <a:pt x="363" y="701"/>
                    <a:pt x="361" y="703"/>
                  </a:cubicBezTo>
                  <a:lnTo>
                    <a:pt x="361" y="703"/>
                  </a:lnTo>
                  <a:cubicBezTo>
                    <a:pt x="367" y="696"/>
                    <a:pt x="374" y="690"/>
                    <a:pt x="380" y="684"/>
                  </a:cubicBezTo>
                  <a:cubicBezTo>
                    <a:pt x="406" y="664"/>
                    <a:pt x="433" y="643"/>
                    <a:pt x="460" y="624"/>
                  </a:cubicBezTo>
                  <a:cubicBezTo>
                    <a:pt x="504" y="596"/>
                    <a:pt x="548" y="570"/>
                    <a:pt x="593" y="546"/>
                  </a:cubicBezTo>
                  <a:cubicBezTo>
                    <a:pt x="688" y="499"/>
                    <a:pt x="782" y="461"/>
                    <a:pt x="881" y="421"/>
                  </a:cubicBezTo>
                  <a:cubicBezTo>
                    <a:pt x="930" y="404"/>
                    <a:pt x="979" y="388"/>
                    <a:pt x="1028" y="374"/>
                  </a:cubicBezTo>
                  <a:cubicBezTo>
                    <a:pt x="1083" y="358"/>
                    <a:pt x="1139" y="345"/>
                    <a:pt x="1194" y="331"/>
                  </a:cubicBezTo>
                  <a:cubicBezTo>
                    <a:pt x="1229" y="325"/>
                    <a:pt x="1262" y="320"/>
                    <a:pt x="1297" y="315"/>
                  </a:cubicBezTo>
                  <a:lnTo>
                    <a:pt x="1305" y="315"/>
                  </a:lnTo>
                  <a:lnTo>
                    <a:pt x="1311" y="317"/>
                  </a:lnTo>
                  <a:lnTo>
                    <a:pt x="1319" y="318"/>
                  </a:lnTo>
                  <a:lnTo>
                    <a:pt x="1329" y="323"/>
                  </a:lnTo>
                  <a:lnTo>
                    <a:pt x="1325" y="320"/>
                  </a:lnTo>
                  <a:lnTo>
                    <a:pt x="1325" y="320"/>
                  </a:lnTo>
                  <a:lnTo>
                    <a:pt x="1333" y="325"/>
                  </a:lnTo>
                  <a:lnTo>
                    <a:pt x="1343" y="333"/>
                  </a:lnTo>
                  <a:cubicBezTo>
                    <a:pt x="1343" y="336"/>
                    <a:pt x="1343" y="337"/>
                    <a:pt x="1343" y="341"/>
                  </a:cubicBezTo>
                  <a:cubicBezTo>
                    <a:pt x="1343" y="355"/>
                    <a:pt x="1343" y="368"/>
                    <a:pt x="1341" y="382"/>
                  </a:cubicBezTo>
                  <a:lnTo>
                    <a:pt x="1341" y="371"/>
                  </a:lnTo>
                  <a:cubicBezTo>
                    <a:pt x="1341" y="371"/>
                    <a:pt x="1341" y="371"/>
                    <a:pt x="1341" y="369"/>
                  </a:cubicBezTo>
                  <a:lnTo>
                    <a:pt x="1341" y="360"/>
                  </a:lnTo>
                  <a:lnTo>
                    <a:pt x="1338" y="380"/>
                  </a:lnTo>
                  <a:cubicBezTo>
                    <a:pt x="1332" y="415"/>
                    <a:pt x="1322" y="447"/>
                    <a:pt x="1313" y="482"/>
                  </a:cubicBezTo>
                  <a:cubicBezTo>
                    <a:pt x="1294" y="535"/>
                    <a:pt x="1272" y="588"/>
                    <a:pt x="1246" y="640"/>
                  </a:cubicBezTo>
                  <a:cubicBezTo>
                    <a:pt x="1196" y="738"/>
                    <a:pt x="1137" y="835"/>
                    <a:pt x="1077" y="930"/>
                  </a:cubicBezTo>
                  <a:cubicBezTo>
                    <a:pt x="1048" y="969"/>
                    <a:pt x="1022" y="1010"/>
                    <a:pt x="991" y="1048"/>
                  </a:cubicBezTo>
                  <a:cubicBezTo>
                    <a:pt x="952" y="1096"/>
                    <a:pt x="908" y="1146"/>
                    <a:pt x="900" y="1210"/>
                  </a:cubicBezTo>
                  <a:cubicBezTo>
                    <a:pt x="893" y="1264"/>
                    <a:pt x="906" y="1316"/>
                    <a:pt x="939" y="1359"/>
                  </a:cubicBezTo>
                  <a:cubicBezTo>
                    <a:pt x="999" y="1436"/>
                    <a:pt x="1109" y="1439"/>
                    <a:pt x="1197" y="1447"/>
                  </a:cubicBezTo>
                  <a:cubicBezTo>
                    <a:pt x="1261" y="1453"/>
                    <a:pt x="1325" y="1457"/>
                    <a:pt x="1387" y="1466"/>
                  </a:cubicBezTo>
                  <a:cubicBezTo>
                    <a:pt x="1414" y="1472"/>
                    <a:pt x="1441" y="1479"/>
                    <a:pt x="1466" y="1487"/>
                  </a:cubicBezTo>
                  <a:cubicBezTo>
                    <a:pt x="1479" y="1491"/>
                    <a:pt x="1492" y="1496"/>
                    <a:pt x="1503" y="1503"/>
                  </a:cubicBezTo>
                  <a:cubicBezTo>
                    <a:pt x="1514" y="1509"/>
                    <a:pt x="1527" y="1515"/>
                    <a:pt x="1534" y="1522"/>
                  </a:cubicBezTo>
                  <a:cubicBezTo>
                    <a:pt x="1542" y="1526"/>
                    <a:pt x="1550" y="1533"/>
                    <a:pt x="1558" y="1539"/>
                  </a:cubicBezTo>
                  <a:cubicBezTo>
                    <a:pt x="1568" y="1548"/>
                    <a:pt x="1577" y="1558"/>
                    <a:pt x="1587" y="1567"/>
                  </a:cubicBezTo>
                  <a:cubicBezTo>
                    <a:pt x="1599" y="1583"/>
                    <a:pt x="1610" y="1596"/>
                    <a:pt x="1621" y="1613"/>
                  </a:cubicBezTo>
                  <a:cubicBezTo>
                    <a:pt x="1634" y="1632"/>
                    <a:pt x="1645" y="1651"/>
                    <a:pt x="1656" y="1672"/>
                  </a:cubicBezTo>
                  <a:cubicBezTo>
                    <a:pt x="1661" y="1683"/>
                    <a:pt x="1667" y="1694"/>
                    <a:pt x="1672" y="1707"/>
                  </a:cubicBezTo>
                  <a:cubicBezTo>
                    <a:pt x="1680" y="1732"/>
                    <a:pt x="1688" y="1759"/>
                    <a:pt x="1694" y="1786"/>
                  </a:cubicBezTo>
                  <a:cubicBezTo>
                    <a:pt x="1699" y="1806"/>
                    <a:pt x="1704" y="1829"/>
                    <a:pt x="1704" y="1849"/>
                  </a:cubicBezTo>
                  <a:lnTo>
                    <a:pt x="1704" y="1909"/>
                  </a:lnTo>
                  <a:cubicBezTo>
                    <a:pt x="1702" y="1935"/>
                    <a:pt x="1699" y="1958"/>
                    <a:pt x="1694" y="1984"/>
                  </a:cubicBezTo>
                  <a:cubicBezTo>
                    <a:pt x="1690" y="2004"/>
                    <a:pt x="1685" y="2025"/>
                    <a:pt x="1678" y="2046"/>
                  </a:cubicBezTo>
                  <a:cubicBezTo>
                    <a:pt x="1667" y="2074"/>
                    <a:pt x="1656" y="2103"/>
                    <a:pt x="1644" y="2129"/>
                  </a:cubicBezTo>
                  <a:cubicBezTo>
                    <a:pt x="1629" y="2153"/>
                    <a:pt x="1618" y="2175"/>
                    <a:pt x="1601" y="2201"/>
                  </a:cubicBezTo>
                  <a:cubicBezTo>
                    <a:pt x="1582" y="2226"/>
                    <a:pt x="1564" y="2251"/>
                    <a:pt x="1544" y="2277"/>
                  </a:cubicBezTo>
                  <a:cubicBezTo>
                    <a:pt x="1515" y="2308"/>
                    <a:pt x="1484" y="2338"/>
                    <a:pt x="1452" y="2368"/>
                  </a:cubicBezTo>
                  <a:cubicBezTo>
                    <a:pt x="1401" y="2413"/>
                    <a:pt x="1348" y="2454"/>
                    <a:pt x="1292" y="2492"/>
                  </a:cubicBezTo>
                  <a:lnTo>
                    <a:pt x="1310" y="2481"/>
                  </a:lnTo>
                  <a:lnTo>
                    <a:pt x="1310" y="2481"/>
                  </a:lnTo>
                  <a:cubicBezTo>
                    <a:pt x="1240" y="2528"/>
                    <a:pt x="1170" y="2569"/>
                    <a:pt x="1098" y="2609"/>
                  </a:cubicBezTo>
                  <a:cubicBezTo>
                    <a:pt x="1060" y="2628"/>
                    <a:pt x="1023" y="2645"/>
                    <a:pt x="984" y="2661"/>
                  </a:cubicBezTo>
                  <a:cubicBezTo>
                    <a:pt x="901" y="2698"/>
                    <a:pt x="863" y="2793"/>
                    <a:pt x="898" y="2877"/>
                  </a:cubicBezTo>
                  <a:cubicBezTo>
                    <a:pt x="924" y="2937"/>
                    <a:pt x="986" y="2976"/>
                    <a:pt x="1051" y="2976"/>
                  </a:cubicBezTo>
                  <a:cubicBezTo>
                    <a:pt x="1052" y="2976"/>
                    <a:pt x="1053" y="2976"/>
                    <a:pt x="1055" y="2976"/>
                  </a:cubicBezTo>
                  <a:cubicBezTo>
                    <a:pt x="1077" y="2976"/>
                    <a:pt x="1099" y="2972"/>
                    <a:pt x="1118" y="2964"/>
                  </a:cubicBezTo>
                  <a:cubicBezTo>
                    <a:pt x="1259" y="2899"/>
                    <a:pt x="1392" y="2820"/>
                    <a:pt x="1514" y="2728"/>
                  </a:cubicBezTo>
                  <a:cubicBezTo>
                    <a:pt x="1745" y="2557"/>
                    <a:pt x="1951" y="2334"/>
                    <a:pt x="2006" y="2042"/>
                  </a:cubicBezTo>
                  <a:cubicBezTo>
                    <a:pt x="2060" y="1756"/>
                    <a:pt x="1959" y="1447"/>
                    <a:pt x="1724" y="1268"/>
                  </a:cubicBezTo>
                  <a:cubicBezTo>
                    <a:pt x="1607" y="1178"/>
                    <a:pt x="1462" y="1156"/>
                    <a:pt x="1318" y="1138"/>
                  </a:cubicBezTo>
                  <a:cubicBezTo>
                    <a:pt x="1337" y="1112"/>
                    <a:pt x="1354" y="1085"/>
                    <a:pt x="1370" y="1056"/>
                  </a:cubicBezTo>
                  <a:cubicBezTo>
                    <a:pt x="1432" y="955"/>
                    <a:pt x="1493" y="852"/>
                    <a:pt x="1544" y="746"/>
                  </a:cubicBezTo>
                  <a:cubicBezTo>
                    <a:pt x="1571" y="687"/>
                    <a:pt x="1596" y="627"/>
                    <a:pt x="1617" y="565"/>
                  </a:cubicBezTo>
                  <a:cubicBezTo>
                    <a:pt x="1636" y="512"/>
                    <a:pt x="1648" y="456"/>
                    <a:pt x="1656" y="399"/>
                  </a:cubicBezTo>
                  <a:cubicBezTo>
                    <a:pt x="1661" y="314"/>
                    <a:pt x="1659" y="214"/>
                    <a:pt x="1601" y="144"/>
                  </a:cubicBezTo>
                  <a:cubicBezTo>
                    <a:pt x="1539" y="73"/>
                    <a:pt x="1460" y="16"/>
                    <a:pt x="1363" y="3"/>
                  </a:cubicBezTo>
                  <a:cubicBezTo>
                    <a:pt x="1346" y="1"/>
                    <a:pt x="1329" y="0"/>
                    <a:pt x="1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0" name="Google Shape;8190;p17"/>
            <p:cNvSpPr/>
            <p:nvPr/>
          </p:nvSpPr>
          <p:spPr>
            <a:xfrm>
              <a:off x="7427583" y="2524295"/>
              <a:ext cx="34672" cy="67838"/>
            </a:xfrm>
            <a:custGeom>
              <a:avLst/>
              <a:gdLst/>
              <a:ahLst/>
              <a:cxnLst/>
              <a:rect l="l" t="t" r="r" b="b"/>
              <a:pathLst>
                <a:path w="1193" h="2334" extrusionOk="0">
                  <a:moveTo>
                    <a:pt x="200" y="1"/>
                  </a:moveTo>
                  <a:cubicBezTo>
                    <a:pt x="185" y="1"/>
                    <a:pt x="170" y="3"/>
                    <a:pt x="155" y="7"/>
                  </a:cubicBezTo>
                  <a:cubicBezTo>
                    <a:pt x="81" y="30"/>
                    <a:pt x="26" y="95"/>
                    <a:pt x="15" y="174"/>
                  </a:cubicBezTo>
                  <a:cubicBezTo>
                    <a:pt x="0" y="280"/>
                    <a:pt x="21" y="391"/>
                    <a:pt x="43" y="496"/>
                  </a:cubicBezTo>
                  <a:cubicBezTo>
                    <a:pt x="68" y="605"/>
                    <a:pt x="100" y="714"/>
                    <a:pt x="140" y="819"/>
                  </a:cubicBezTo>
                  <a:cubicBezTo>
                    <a:pt x="198" y="980"/>
                    <a:pt x="266" y="1137"/>
                    <a:pt x="344" y="1290"/>
                  </a:cubicBezTo>
                  <a:cubicBezTo>
                    <a:pt x="513" y="1618"/>
                    <a:pt x="694" y="1939"/>
                    <a:pt x="882" y="2256"/>
                  </a:cubicBezTo>
                  <a:cubicBezTo>
                    <a:pt x="911" y="2303"/>
                    <a:pt x="961" y="2332"/>
                    <a:pt x="1017" y="2334"/>
                  </a:cubicBezTo>
                  <a:cubicBezTo>
                    <a:pt x="1043" y="2334"/>
                    <a:pt x="1070" y="2326"/>
                    <a:pt x="1096" y="2311"/>
                  </a:cubicBezTo>
                  <a:cubicBezTo>
                    <a:pt x="1169" y="2267"/>
                    <a:pt x="1192" y="2170"/>
                    <a:pt x="1150" y="2096"/>
                  </a:cubicBezTo>
                  <a:cubicBezTo>
                    <a:pt x="963" y="1778"/>
                    <a:pt x="778" y="1458"/>
                    <a:pt x="608" y="1130"/>
                  </a:cubicBezTo>
                  <a:cubicBezTo>
                    <a:pt x="578" y="1064"/>
                    <a:pt x="543" y="1001"/>
                    <a:pt x="516" y="933"/>
                  </a:cubicBezTo>
                  <a:cubicBezTo>
                    <a:pt x="488" y="865"/>
                    <a:pt x="461" y="793"/>
                    <a:pt x="434" y="725"/>
                  </a:cubicBezTo>
                  <a:cubicBezTo>
                    <a:pt x="402" y="635"/>
                    <a:pt x="375" y="542"/>
                    <a:pt x="353" y="448"/>
                  </a:cubicBezTo>
                  <a:cubicBezTo>
                    <a:pt x="349" y="421"/>
                    <a:pt x="344" y="396"/>
                    <a:pt x="339" y="369"/>
                  </a:cubicBezTo>
                  <a:cubicBezTo>
                    <a:pt x="347" y="364"/>
                    <a:pt x="353" y="360"/>
                    <a:pt x="361" y="355"/>
                  </a:cubicBezTo>
                  <a:cubicBezTo>
                    <a:pt x="428" y="303"/>
                    <a:pt x="445" y="197"/>
                    <a:pt x="388" y="130"/>
                  </a:cubicBezTo>
                  <a:cubicBezTo>
                    <a:pt x="379" y="119"/>
                    <a:pt x="369" y="108"/>
                    <a:pt x="360" y="97"/>
                  </a:cubicBezTo>
                  <a:cubicBezTo>
                    <a:pt x="337" y="67"/>
                    <a:pt x="311" y="41"/>
                    <a:pt x="280" y="22"/>
                  </a:cubicBezTo>
                  <a:cubicBezTo>
                    <a:pt x="256" y="8"/>
                    <a:pt x="228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1" name="Google Shape;8191;p17"/>
            <p:cNvSpPr/>
            <p:nvPr/>
          </p:nvSpPr>
          <p:spPr>
            <a:xfrm>
              <a:off x="7405960" y="2517174"/>
              <a:ext cx="74138" cy="107337"/>
            </a:xfrm>
            <a:custGeom>
              <a:avLst/>
              <a:gdLst/>
              <a:ahLst/>
              <a:cxnLst/>
              <a:rect l="l" t="t" r="r" b="b"/>
              <a:pathLst>
                <a:path w="2551" h="3693" extrusionOk="0">
                  <a:moveTo>
                    <a:pt x="2081" y="550"/>
                  </a:moveTo>
                  <a:cubicBezTo>
                    <a:pt x="2078" y="554"/>
                    <a:pt x="2074" y="558"/>
                    <a:pt x="2071" y="562"/>
                  </a:cubicBezTo>
                  <a:cubicBezTo>
                    <a:pt x="2074" y="558"/>
                    <a:pt x="2078" y="555"/>
                    <a:pt x="2081" y="550"/>
                  </a:cubicBezTo>
                  <a:close/>
                  <a:moveTo>
                    <a:pt x="2367" y="0"/>
                  </a:moveTo>
                  <a:cubicBezTo>
                    <a:pt x="2345" y="0"/>
                    <a:pt x="2323" y="5"/>
                    <a:pt x="2302" y="14"/>
                  </a:cubicBezTo>
                  <a:cubicBezTo>
                    <a:pt x="2210" y="57"/>
                    <a:pt x="2117" y="96"/>
                    <a:pt x="2036" y="158"/>
                  </a:cubicBezTo>
                  <a:cubicBezTo>
                    <a:pt x="1900" y="261"/>
                    <a:pt x="1789" y="396"/>
                    <a:pt x="1693" y="536"/>
                  </a:cubicBezTo>
                  <a:cubicBezTo>
                    <a:pt x="1590" y="685"/>
                    <a:pt x="1498" y="839"/>
                    <a:pt x="1401" y="991"/>
                  </a:cubicBezTo>
                  <a:cubicBezTo>
                    <a:pt x="1333" y="1103"/>
                    <a:pt x="1267" y="1219"/>
                    <a:pt x="1200" y="1333"/>
                  </a:cubicBezTo>
                  <a:cubicBezTo>
                    <a:pt x="1142" y="1434"/>
                    <a:pt x="1081" y="1537"/>
                    <a:pt x="1023" y="1638"/>
                  </a:cubicBezTo>
                  <a:cubicBezTo>
                    <a:pt x="852" y="1933"/>
                    <a:pt x="679" y="2226"/>
                    <a:pt x="501" y="2515"/>
                  </a:cubicBezTo>
                  <a:cubicBezTo>
                    <a:pt x="410" y="2661"/>
                    <a:pt x="330" y="2813"/>
                    <a:pt x="250" y="2965"/>
                  </a:cubicBezTo>
                  <a:cubicBezTo>
                    <a:pt x="167" y="3134"/>
                    <a:pt x="94" y="3310"/>
                    <a:pt x="30" y="3487"/>
                  </a:cubicBezTo>
                  <a:cubicBezTo>
                    <a:pt x="0" y="3565"/>
                    <a:pt x="37" y="3650"/>
                    <a:pt x="113" y="3683"/>
                  </a:cubicBezTo>
                  <a:lnTo>
                    <a:pt x="111" y="3682"/>
                  </a:lnTo>
                  <a:lnTo>
                    <a:pt x="111" y="3682"/>
                  </a:lnTo>
                  <a:cubicBezTo>
                    <a:pt x="129" y="3689"/>
                    <a:pt x="148" y="3692"/>
                    <a:pt x="166" y="3692"/>
                  </a:cubicBezTo>
                  <a:cubicBezTo>
                    <a:pt x="225" y="3692"/>
                    <a:pt x="282" y="3658"/>
                    <a:pt x="306" y="3600"/>
                  </a:cubicBezTo>
                  <a:cubicBezTo>
                    <a:pt x="337" y="3513"/>
                    <a:pt x="366" y="3425"/>
                    <a:pt x="402" y="3338"/>
                  </a:cubicBezTo>
                  <a:cubicBezTo>
                    <a:pt x="429" y="3275"/>
                    <a:pt x="458" y="3212"/>
                    <a:pt x="485" y="3147"/>
                  </a:cubicBezTo>
                  <a:cubicBezTo>
                    <a:pt x="529" y="3060"/>
                    <a:pt x="572" y="2971"/>
                    <a:pt x="621" y="2887"/>
                  </a:cubicBezTo>
                  <a:cubicBezTo>
                    <a:pt x="678" y="2789"/>
                    <a:pt x="735" y="2691"/>
                    <a:pt x="795" y="2591"/>
                  </a:cubicBezTo>
                  <a:cubicBezTo>
                    <a:pt x="983" y="2283"/>
                    <a:pt x="1172" y="1974"/>
                    <a:pt x="1357" y="1662"/>
                  </a:cubicBezTo>
                  <a:cubicBezTo>
                    <a:pt x="1444" y="1515"/>
                    <a:pt x="1534" y="1368"/>
                    <a:pt x="1621" y="1220"/>
                  </a:cubicBezTo>
                  <a:cubicBezTo>
                    <a:pt x="1700" y="1089"/>
                    <a:pt x="1787" y="961"/>
                    <a:pt x="1868" y="833"/>
                  </a:cubicBezTo>
                  <a:cubicBezTo>
                    <a:pt x="1935" y="733"/>
                    <a:pt x="2008" y="638"/>
                    <a:pt x="2084" y="546"/>
                  </a:cubicBezTo>
                  <a:lnTo>
                    <a:pt x="2084" y="546"/>
                  </a:lnTo>
                  <a:cubicBezTo>
                    <a:pt x="2083" y="548"/>
                    <a:pt x="2082" y="549"/>
                    <a:pt x="2081" y="550"/>
                  </a:cubicBezTo>
                  <a:lnTo>
                    <a:pt x="2081" y="550"/>
                  </a:lnTo>
                  <a:cubicBezTo>
                    <a:pt x="2110" y="518"/>
                    <a:pt x="2140" y="489"/>
                    <a:pt x="2172" y="459"/>
                  </a:cubicBezTo>
                  <a:cubicBezTo>
                    <a:pt x="2194" y="438"/>
                    <a:pt x="2218" y="421"/>
                    <a:pt x="2243" y="404"/>
                  </a:cubicBezTo>
                  <a:cubicBezTo>
                    <a:pt x="2259" y="392"/>
                    <a:pt x="2275" y="383"/>
                    <a:pt x="2291" y="373"/>
                  </a:cubicBezTo>
                  <a:cubicBezTo>
                    <a:pt x="2337" y="351"/>
                    <a:pt x="2384" y="332"/>
                    <a:pt x="2430" y="312"/>
                  </a:cubicBezTo>
                  <a:cubicBezTo>
                    <a:pt x="2512" y="277"/>
                    <a:pt x="2550" y="182"/>
                    <a:pt x="2516" y="100"/>
                  </a:cubicBezTo>
                  <a:cubicBezTo>
                    <a:pt x="2489" y="37"/>
                    <a:pt x="2429" y="0"/>
                    <a:pt x="2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2" name="Google Shape;8192;p17"/>
            <p:cNvSpPr/>
            <p:nvPr/>
          </p:nvSpPr>
          <p:spPr>
            <a:xfrm>
              <a:off x="6552881" y="2794355"/>
              <a:ext cx="89222" cy="249523"/>
            </a:xfrm>
            <a:custGeom>
              <a:avLst/>
              <a:gdLst/>
              <a:ahLst/>
              <a:cxnLst/>
              <a:rect l="l" t="t" r="r" b="b"/>
              <a:pathLst>
                <a:path w="3070" h="8585" extrusionOk="0">
                  <a:moveTo>
                    <a:pt x="2477" y="1"/>
                  </a:moveTo>
                  <a:cubicBezTo>
                    <a:pt x="2407" y="1"/>
                    <a:pt x="2336" y="11"/>
                    <a:pt x="2275" y="42"/>
                  </a:cubicBezTo>
                  <a:cubicBezTo>
                    <a:pt x="2193" y="80"/>
                    <a:pt x="2119" y="135"/>
                    <a:pt x="2058" y="201"/>
                  </a:cubicBezTo>
                  <a:cubicBezTo>
                    <a:pt x="1933" y="341"/>
                    <a:pt x="1843" y="510"/>
                    <a:pt x="1769" y="681"/>
                  </a:cubicBezTo>
                  <a:cubicBezTo>
                    <a:pt x="1561" y="1165"/>
                    <a:pt x="1481" y="1697"/>
                    <a:pt x="1457" y="2221"/>
                  </a:cubicBezTo>
                  <a:cubicBezTo>
                    <a:pt x="1443" y="2511"/>
                    <a:pt x="1449" y="2799"/>
                    <a:pt x="1451" y="3089"/>
                  </a:cubicBezTo>
                  <a:cubicBezTo>
                    <a:pt x="1451" y="3173"/>
                    <a:pt x="1459" y="3258"/>
                    <a:pt x="1463" y="3342"/>
                  </a:cubicBezTo>
                  <a:cubicBezTo>
                    <a:pt x="1466" y="3424"/>
                    <a:pt x="1470" y="3508"/>
                    <a:pt x="1476" y="3592"/>
                  </a:cubicBezTo>
                  <a:cubicBezTo>
                    <a:pt x="1490" y="3782"/>
                    <a:pt x="1504" y="3974"/>
                    <a:pt x="1519" y="4164"/>
                  </a:cubicBezTo>
                  <a:cubicBezTo>
                    <a:pt x="1550" y="4542"/>
                    <a:pt x="1584" y="4920"/>
                    <a:pt x="1603" y="5300"/>
                  </a:cubicBezTo>
                  <a:cubicBezTo>
                    <a:pt x="1614" y="5509"/>
                    <a:pt x="1622" y="5718"/>
                    <a:pt x="1628" y="5927"/>
                  </a:cubicBezTo>
                  <a:cubicBezTo>
                    <a:pt x="1633" y="6106"/>
                    <a:pt x="1629" y="6283"/>
                    <a:pt x="1625" y="6462"/>
                  </a:cubicBezTo>
                  <a:cubicBezTo>
                    <a:pt x="1622" y="6525"/>
                    <a:pt x="1617" y="6589"/>
                    <a:pt x="1612" y="6651"/>
                  </a:cubicBezTo>
                  <a:cubicBezTo>
                    <a:pt x="1609" y="6711"/>
                    <a:pt x="1609" y="6769"/>
                    <a:pt x="1601" y="6829"/>
                  </a:cubicBezTo>
                  <a:cubicBezTo>
                    <a:pt x="1577" y="7011"/>
                    <a:pt x="1557" y="7193"/>
                    <a:pt x="1523" y="7374"/>
                  </a:cubicBezTo>
                  <a:cubicBezTo>
                    <a:pt x="1508" y="7455"/>
                    <a:pt x="1489" y="7535"/>
                    <a:pt x="1465" y="7615"/>
                  </a:cubicBezTo>
                  <a:cubicBezTo>
                    <a:pt x="1444" y="7675"/>
                    <a:pt x="1421" y="7733"/>
                    <a:pt x="1394" y="7792"/>
                  </a:cubicBezTo>
                  <a:cubicBezTo>
                    <a:pt x="1367" y="7844"/>
                    <a:pt x="1338" y="7896"/>
                    <a:pt x="1307" y="7947"/>
                  </a:cubicBezTo>
                  <a:cubicBezTo>
                    <a:pt x="1283" y="7982"/>
                    <a:pt x="1257" y="8015"/>
                    <a:pt x="1231" y="8047"/>
                  </a:cubicBezTo>
                  <a:cubicBezTo>
                    <a:pt x="1213" y="8066"/>
                    <a:pt x="1196" y="8085"/>
                    <a:pt x="1175" y="8104"/>
                  </a:cubicBezTo>
                  <a:cubicBezTo>
                    <a:pt x="1158" y="8118"/>
                    <a:pt x="1140" y="8134"/>
                    <a:pt x="1121" y="8145"/>
                  </a:cubicBezTo>
                  <a:cubicBezTo>
                    <a:pt x="1102" y="8158"/>
                    <a:pt x="1085" y="8169"/>
                    <a:pt x="1064" y="8180"/>
                  </a:cubicBezTo>
                  <a:cubicBezTo>
                    <a:pt x="1044" y="8189"/>
                    <a:pt x="1023" y="8197"/>
                    <a:pt x="1003" y="8205"/>
                  </a:cubicBezTo>
                  <a:cubicBezTo>
                    <a:pt x="987" y="8210"/>
                    <a:pt x="973" y="8215"/>
                    <a:pt x="958" y="8218"/>
                  </a:cubicBezTo>
                  <a:cubicBezTo>
                    <a:pt x="936" y="8222"/>
                    <a:pt x="914" y="8226"/>
                    <a:pt x="892" y="8227"/>
                  </a:cubicBezTo>
                  <a:lnTo>
                    <a:pt x="848" y="8227"/>
                  </a:lnTo>
                  <a:cubicBezTo>
                    <a:pt x="824" y="8226"/>
                    <a:pt x="797" y="8226"/>
                    <a:pt x="775" y="8221"/>
                  </a:cubicBezTo>
                  <a:cubicBezTo>
                    <a:pt x="753" y="8215"/>
                    <a:pt x="732" y="8211"/>
                    <a:pt x="710" y="8203"/>
                  </a:cubicBezTo>
                  <a:cubicBezTo>
                    <a:pt x="686" y="8194"/>
                    <a:pt x="662" y="8188"/>
                    <a:pt x="642" y="8177"/>
                  </a:cubicBezTo>
                  <a:cubicBezTo>
                    <a:pt x="620" y="8164"/>
                    <a:pt x="597" y="8153"/>
                    <a:pt x="578" y="8140"/>
                  </a:cubicBezTo>
                  <a:cubicBezTo>
                    <a:pt x="559" y="8126"/>
                    <a:pt x="540" y="8113"/>
                    <a:pt x="523" y="8099"/>
                  </a:cubicBezTo>
                  <a:cubicBezTo>
                    <a:pt x="507" y="8083"/>
                    <a:pt x="490" y="8069"/>
                    <a:pt x="474" y="8050"/>
                  </a:cubicBezTo>
                  <a:cubicBezTo>
                    <a:pt x="460" y="8032"/>
                    <a:pt x="445" y="8015"/>
                    <a:pt x="431" y="7996"/>
                  </a:cubicBezTo>
                  <a:cubicBezTo>
                    <a:pt x="422" y="7980"/>
                    <a:pt x="411" y="7964"/>
                    <a:pt x="403" y="7950"/>
                  </a:cubicBezTo>
                  <a:cubicBezTo>
                    <a:pt x="396" y="7936"/>
                    <a:pt x="390" y="7920"/>
                    <a:pt x="384" y="7906"/>
                  </a:cubicBezTo>
                  <a:cubicBezTo>
                    <a:pt x="377" y="7885"/>
                    <a:pt x="371" y="7865"/>
                    <a:pt x="366" y="7846"/>
                  </a:cubicBezTo>
                  <a:cubicBezTo>
                    <a:pt x="365" y="7831"/>
                    <a:pt x="363" y="7819"/>
                    <a:pt x="362" y="7806"/>
                  </a:cubicBezTo>
                  <a:lnTo>
                    <a:pt x="362" y="7748"/>
                  </a:lnTo>
                  <a:cubicBezTo>
                    <a:pt x="362" y="7733"/>
                    <a:pt x="363" y="7721"/>
                    <a:pt x="366" y="7706"/>
                  </a:cubicBezTo>
                  <a:cubicBezTo>
                    <a:pt x="373" y="7672"/>
                    <a:pt x="382" y="7637"/>
                    <a:pt x="392" y="7602"/>
                  </a:cubicBezTo>
                  <a:cubicBezTo>
                    <a:pt x="403" y="7572"/>
                    <a:pt x="415" y="7542"/>
                    <a:pt x="430" y="7513"/>
                  </a:cubicBezTo>
                  <a:cubicBezTo>
                    <a:pt x="491" y="7390"/>
                    <a:pt x="561" y="7271"/>
                    <a:pt x="637" y="7155"/>
                  </a:cubicBezTo>
                  <a:cubicBezTo>
                    <a:pt x="688" y="7075"/>
                    <a:pt x="651" y="6964"/>
                    <a:pt x="572" y="6918"/>
                  </a:cubicBezTo>
                  <a:cubicBezTo>
                    <a:pt x="547" y="6903"/>
                    <a:pt x="517" y="6896"/>
                    <a:pt x="486" y="6896"/>
                  </a:cubicBezTo>
                  <a:cubicBezTo>
                    <a:pt x="433" y="6896"/>
                    <a:pt x="379" y="6919"/>
                    <a:pt x="349" y="6964"/>
                  </a:cubicBezTo>
                  <a:cubicBezTo>
                    <a:pt x="240" y="7125"/>
                    <a:pt x="126" y="7293"/>
                    <a:pt x="58" y="7477"/>
                  </a:cubicBezTo>
                  <a:cubicBezTo>
                    <a:pt x="21" y="7570"/>
                    <a:pt x="2" y="7670"/>
                    <a:pt x="1" y="7770"/>
                  </a:cubicBezTo>
                  <a:cubicBezTo>
                    <a:pt x="1" y="7850"/>
                    <a:pt x="13" y="7930"/>
                    <a:pt x="39" y="8007"/>
                  </a:cubicBezTo>
                  <a:cubicBezTo>
                    <a:pt x="92" y="8183"/>
                    <a:pt x="224" y="8332"/>
                    <a:pt x="373" y="8435"/>
                  </a:cubicBezTo>
                  <a:cubicBezTo>
                    <a:pt x="518" y="8533"/>
                    <a:pt x="689" y="8585"/>
                    <a:pt x="866" y="8585"/>
                  </a:cubicBezTo>
                  <a:lnTo>
                    <a:pt x="909" y="8585"/>
                  </a:lnTo>
                  <a:cubicBezTo>
                    <a:pt x="1098" y="8571"/>
                    <a:pt x="1276" y="8492"/>
                    <a:pt x="1414" y="8360"/>
                  </a:cubicBezTo>
                  <a:cubicBezTo>
                    <a:pt x="1546" y="8234"/>
                    <a:pt x="1642" y="8075"/>
                    <a:pt x="1715" y="7911"/>
                  </a:cubicBezTo>
                  <a:cubicBezTo>
                    <a:pt x="1835" y="7635"/>
                    <a:pt x="1872" y="7338"/>
                    <a:pt x="1905" y="7042"/>
                  </a:cubicBezTo>
                  <a:cubicBezTo>
                    <a:pt x="1914" y="6959"/>
                    <a:pt x="1924" y="6878"/>
                    <a:pt x="1929" y="6796"/>
                  </a:cubicBezTo>
                  <a:cubicBezTo>
                    <a:pt x="1935" y="6690"/>
                    <a:pt x="1941" y="6586"/>
                    <a:pt x="1948" y="6480"/>
                  </a:cubicBezTo>
                  <a:cubicBezTo>
                    <a:pt x="1952" y="6372"/>
                    <a:pt x="1949" y="6264"/>
                    <a:pt x="1949" y="6157"/>
                  </a:cubicBezTo>
                  <a:cubicBezTo>
                    <a:pt x="1951" y="6084"/>
                    <a:pt x="1949" y="6009"/>
                    <a:pt x="1948" y="5937"/>
                  </a:cubicBezTo>
                  <a:cubicBezTo>
                    <a:pt x="1941" y="5726"/>
                    <a:pt x="1933" y="5517"/>
                    <a:pt x="1922" y="5308"/>
                  </a:cubicBezTo>
                  <a:cubicBezTo>
                    <a:pt x="1913" y="5118"/>
                    <a:pt x="1899" y="4930"/>
                    <a:pt x="1886" y="4740"/>
                  </a:cubicBezTo>
                  <a:cubicBezTo>
                    <a:pt x="1859" y="4358"/>
                    <a:pt x="1829" y="3978"/>
                    <a:pt x="1802" y="3599"/>
                  </a:cubicBezTo>
                  <a:cubicBezTo>
                    <a:pt x="1797" y="3521"/>
                    <a:pt x="1796" y="3445"/>
                    <a:pt x="1791" y="3369"/>
                  </a:cubicBezTo>
                  <a:cubicBezTo>
                    <a:pt x="1788" y="3277"/>
                    <a:pt x="1780" y="3185"/>
                    <a:pt x="1780" y="3092"/>
                  </a:cubicBezTo>
                  <a:cubicBezTo>
                    <a:pt x="1780" y="2828"/>
                    <a:pt x="1778" y="2563"/>
                    <a:pt x="1789" y="2299"/>
                  </a:cubicBezTo>
                  <a:lnTo>
                    <a:pt x="1789" y="2293"/>
                  </a:lnTo>
                  <a:lnTo>
                    <a:pt x="1789" y="2285"/>
                  </a:lnTo>
                  <a:cubicBezTo>
                    <a:pt x="1802" y="2046"/>
                    <a:pt x="1828" y="1808"/>
                    <a:pt x="1869" y="1573"/>
                  </a:cubicBezTo>
                  <a:lnTo>
                    <a:pt x="1869" y="1573"/>
                  </a:lnTo>
                  <a:cubicBezTo>
                    <a:pt x="1870" y="1571"/>
                    <a:pt x="1870" y="1569"/>
                    <a:pt x="1870" y="1566"/>
                  </a:cubicBezTo>
                  <a:lnTo>
                    <a:pt x="1870" y="1566"/>
                  </a:lnTo>
                  <a:cubicBezTo>
                    <a:pt x="1870" y="1567"/>
                    <a:pt x="1870" y="1568"/>
                    <a:pt x="1870" y="1569"/>
                  </a:cubicBezTo>
                  <a:lnTo>
                    <a:pt x="1870" y="1569"/>
                  </a:lnTo>
                  <a:cubicBezTo>
                    <a:pt x="1870" y="1568"/>
                    <a:pt x="1870" y="1567"/>
                    <a:pt x="1870" y="1566"/>
                  </a:cubicBezTo>
                  <a:lnTo>
                    <a:pt x="1870" y="1566"/>
                  </a:lnTo>
                  <a:cubicBezTo>
                    <a:pt x="1870" y="1566"/>
                    <a:pt x="1870" y="1566"/>
                    <a:pt x="1870" y="1566"/>
                  </a:cubicBezTo>
                  <a:lnTo>
                    <a:pt x="1870" y="1566"/>
                  </a:lnTo>
                  <a:cubicBezTo>
                    <a:pt x="1870" y="1566"/>
                    <a:pt x="1870" y="1566"/>
                    <a:pt x="1870" y="1566"/>
                  </a:cubicBezTo>
                  <a:lnTo>
                    <a:pt x="1870" y="1566"/>
                  </a:lnTo>
                  <a:cubicBezTo>
                    <a:pt x="1870" y="1566"/>
                    <a:pt x="1870" y="1566"/>
                    <a:pt x="1870" y="1566"/>
                  </a:cubicBezTo>
                  <a:lnTo>
                    <a:pt x="1870" y="1566"/>
                  </a:lnTo>
                  <a:cubicBezTo>
                    <a:pt x="1870" y="1565"/>
                    <a:pt x="1870" y="1565"/>
                    <a:pt x="1870" y="1564"/>
                  </a:cubicBezTo>
                  <a:cubicBezTo>
                    <a:pt x="1871" y="1563"/>
                    <a:pt x="1871" y="1561"/>
                    <a:pt x="1872" y="1559"/>
                  </a:cubicBezTo>
                  <a:lnTo>
                    <a:pt x="1872" y="1559"/>
                  </a:lnTo>
                  <a:cubicBezTo>
                    <a:pt x="1872" y="1559"/>
                    <a:pt x="1872" y="1560"/>
                    <a:pt x="1872" y="1560"/>
                  </a:cubicBezTo>
                  <a:cubicBezTo>
                    <a:pt x="1872" y="1559"/>
                    <a:pt x="1872" y="1559"/>
                    <a:pt x="1872" y="1559"/>
                  </a:cubicBezTo>
                  <a:lnTo>
                    <a:pt x="1872" y="1559"/>
                  </a:lnTo>
                  <a:cubicBezTo>
                    <a:pt x="1873" y="1557"/>
                    <a:pt x="1873" y="1554"/>
                    <a:pt x="1873" y="1552"/>
                  </a:cubicBezTo>
                  <a:lnTo>
                    <a:pt x="1873" y="1552"/>
                  </a:lnTo>
                  <a:cubicBezTo>
                    <a:pt x="1903" y="1398"/>
                    <a:pt x="1942" y="1245"/>
                    <a:pt x="1989" y="1094"/>
                  </a:cubicBezTo>
                  <a:cubicBezTo>
                    <a:pt x="2025" y="988"/>
                    <a:pt x="2066" y="884"/>
                    <a:pt x="2114" y="781"/>
                  </a:cubicBezTo>
                  <a:cubicBezTo>
                    <a:pt x="2154" y="699"/>
                    <a:pt x="2198" y="620"/>
                    <a:pt x="2248" y="544"/>
                  </a:cubicBezTo>
                  <a:lnTo>
                    <a:pt x="2248" y="544"/>
                  </a:lnTo>
                  <a:cubicBezTo>
                    <a:pt x="2265" y="520"/>
                    <a:pt x="2281" y="496"/>
                    <a:pt x="2301" y="474"/>
                  </a:cubicBezTo>
                  <a:cubicBezTo>
                    <a:pt x="2315" y="459"/>
                    <a:pt x="2329" y="444"/>
                    <a:pt x="2343" y="429"/>
                  </a:cubicBezTo>
                  <a:lnTo>
                    <a:pt x="2343" y="429"/>
                  </a:lnTo>
                  <a:cubicBezTo>
                    <a:pt x="2342" y="448"/>
                    <a:pt x="2345" y="469"/>
                    <a:pt x="2350" y="488"/>
                  </a:cubicBezTo>
                  <a:cubicBezTo>
                    <a:pt x="2369" y="556"/>
                    <a:pt x="2392" y="624"/>
                    <a:pt x="2411" y="692"/>
                  </a:cubicBezTo>
                  <a:cubicBezTo>
                    <a:pt x="2430" y="762"/>
                    <a:pt x="2449" y="830"/>
                    <a:pt x="2468" y="898"/>
                  </a:cubicBezTo>
                  <a:cubicBezTo>
                    <a:pt x="2502" y="1012"/>
                    <a:pt x="2524" y="1148"/>
                    <a:pt x="2647" y="1199"/>
                  </a:cubicBezTo>
                  <a:cubicBezTo>
                    <a:pt x="2673" y="1209"/>
                    <a:pt x="2700" y="1214"/>
                    <a:pt x="2727" y="1214"/>
                  </a:cubicBezTo>
                  <a:cubicBezTo>
                    <a:pt x="2745" y="1214"/>
                    <a:pt x="2764" y="1212"/>
                    <a:pt x="2782" y="1207"/>
                  </a:cubicBezTo>
                  <a:cubicBezTo>
                    <a:pt x="2820" y="1196"/>
                    <a:pt x="2855" y="1177"/>
                    <a:pt x="2882" y="1148"/>
                  </a:cubicBezTo>
                  <a:cubicBezTo>
                    <a:pt x="2940" y="1083"/>
                    <a:pt x="2983" y="1007"/>
                    <a:pt x="3008" y="925"/>
                  </a:cubicBezTo>
                  <a:cubicBezTo>
                    <a:pt x="3070" y="733"/>
                    <a:pt x="3057" y="524"/>
                    <a:pt x="2970" y="342"/>
                  </a:cubicBezTo>
                  <a:cubicBezTo>
                    <a:pt x="2931" y="257"/>
                    <a:pt x="2877" y="179"/>
                    <a:pt x="2810" y="113"/>
                  </a:cubicBezTo>
                  <a:cubicBezTo>
                    <a:pt x="2744" y="53"/>
                    <a:pt x="2660" y="16"/>
                    <a:pt x="2573" y="7"/>
                  </a:cubicBezTo>
                  <a:cubicBezTo>
                    <a:pt x="2542" y="3"/>
                    <a:pt x="2510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3" name="Google Shape;8193;p17"/>
            <p:cNvSpPr/>
            <p:nvPr/>
          </p:nvSpPr>
          <p:spPr>
            <a:xfrm>
              <a:off x="6658092" y="2892388"/>
              <a:ext cx="40513" cy="84695"/>
            </a:xfrm>
            <a:custGeom>
              <a:avLst/>
              <a:gdLst/>
              <a:ahLst/>
              <a:cxnLst/>
              <a:rect l="l" t="t" r="r" b="b"/>
              <a:pathLst>
                <a:path w="1394" h="2914" extrusionOk="0">
                  <a:moveTo>
                    <a:pt x="261" y="0"/>
                  </a:moveTo>
                  <a:cubicBezTo>
                    <a:pt x="241" y="0"/>
                    <a:pt x="221" y="3"/>
                    <a:pt x="202" y="7"/>
                  </a:cubicBezTo>
                  <a:cubicBezTo>
                    <a:pt x="158" y="21"/>
                    <a:pt x="118" y="45"/>
                    <a:pt x="86" y="77"/>
                  </a:cubicBezTo>
                  <a:cubicBezTo>
                    <a:pt x="2" y="161"/>
                    <a:pt x="1" y="282"/>
                    <a:pt x="10" y="393"/>
                  </a:cubicBezTo>
                  <a:cubicBezTo>
                    <a:pt x="20" y="514"/>
                    <a:pt x="56" y="632"/>
                    <a:pt x="93" y="746"/>
                  </a:cubicBezTo>
                  <a:cubicBezTo>
                    <a:pt x="142" y="897"/>
                    <a:pt x="200" y="1045"/>
                    <a:pt x="257" y="1194"/>
                  </a:cubicBezTo>
                  <a:cubicBezTo>
                    <a:pt x="324" y="1361"/>
                    <a:pt x="393" y="1527"/>
                    <a:pt x="471" y="1688"/>
                  </a:cubicBezTo>
                  <a:cubicBezTo>
                    <a:pt x="555" y="1865"/>
                    <a:pt x="640" y="2041"/>
                    <a:pt x="726" y="2217"/>
                  </a:cubicBezTo>
                  <a:cubicBezTo>
                    <a:pt x="827" y="2423"/>
                    <a:pt x="929" y="2630"/>
                    <a:pt x="1042" y="2828"/>
                  </a:cubicBezTo>
                  <a:cubicBezTo>
                    <a:pt x="1076" y="2883"/>
                    <a:pt x="1135" y="2914"/>
                    <a:pt x="1195" y="2914"/>
                  </a:cubicBezTo>
                  <a:cubicBezTo>
                    <a:pt x="1225" y="2914"/>
                    <a:pt x="1255" y="2906"/>
                    <a:pt x="1283" y="2890"/>
                  </a:cubicBezTo>
                  <a:cubicBezTo>
                    <a:pt x="1367" y="2839"/>
                    <a:pt x="1394" y="2733"/>
                    <a:pt x="1345" y="2649"/>
                  </a:cubicBezTo>
                  <a:cubicBezTo>
                    <a:pt x="1297" y="2570"/>
                    <a:pt x="1253" y="2489"/>
                    <a:pt x="1209" y="2407"/>
                  </a:cubicBezTo>
                  <a:lnTo>
                    <a:pt x="1209" y="2408"/>
                  </a:lnTo>
                  <a:cubicBezTo>
                    <a:pt x="1179" y="2351"/>
                    <a:pt x="1149" y="2293"/>
                    <a:pt x="1118" y="2236"/>
                  </a:cubicBezTo>
                  <a:lnTo>
                    <a:pt x="1118" y="2236"/>
                  </a:lnTo>
                  <a:lnTo>
                    <a:pt x="1128" y="2255"/>
                  </a:lnTo>
                  <a:cubicBezTo>
                    <a:pt x="1009" y="2019"/>
                    <a:pt x="895" y="1780"/>
                    <a:pt x="783" y="1541"/>
                  </a:cubicBezTo>
                  <a:cubicBezTo>
                    <a:pt x="677" y="1316"/>
                    <a:pt x="590" y="1083"/>
                    <a:pt x="504" y="852"/>
                  </a:cubicBezTo>
                  <a:cubicBezTo>
                    <a:pt x="460" y="724"/>
                    <a:pt x="422" y="596"/>
                    <a:pt x="390" y="465"/>
                  </a:cubicBezTo>
                  <a:cubicBezTo>
                    <a:pt x="386" y="436"/>
                    <a:pt x="381" y="408"/>
                    <a:pt x="376" y="377"/>
                  </a:cubicBezTo>
                  <a:lnTo>
                    <a:pt x="376" y="366"/>
                  </a:lnTo>
                  <a:cubicBezTo>
                    <a:pt x="539" y="294"/>
                    <a:pt x="519" y="58"/>
                    <a:pt x="346" y="13"/>
                  </a:cubicBezTo>
                  <a:cubicBezTo>
                    <a:pt x="318" y="5"/>
                    <a:pt x="289" y="0"/>
                    <a:pt x="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4" name="Google Shape;8194;p17"/>
            <p:cNvSpPr/>
            <p:nvPr/>
          </p:nvSpPr>
          <p:spPr>
            <a:xfrm>
              <a:off x="6657685" y="2879338"/>
              <a:ext cx="64519" cy="124195"/>
            </a:xfrm>
            <a:custGeom>
              <a:avLst/>
              <a:gdLst/>
              <a:ahLst/>
              <a:cxnLst/>
              <a:rect l="l" t="t" r="r" b="b"/>
              <a:pathLst>
                <a:path w="2220" h="4273" extrusionOk="0">
                  <a:moveTo>
                    <a:pt x="2030" y="0"/>
                  </a:moveTo>
                  <a:cubicBezTo>
                    <a:pt x="2014" y="0"/>
                    <a:pt x="1997" y="2"/>
                    <a:pt x="1981" y="6"/>
                  </a:cubicBezTo>
                  <a:cubicBezTo>
                    <a:pt x="1913" y="25"/>
                    <a:pt x="1869" y="71"/>
                    <a:pt x="1834" y="132"/>
                  </a:cubicBezTo>
                  <a:cubicBezTo>
                    <a:pt x="1813" y="170"/>
                    <a:pt x="1794" y="211"/>
                    <a:pt x="1778" y="252"/>
                  </a:cubicBezTo>
                  <a:cubicBezTo>
                    <a:pt x="1763" y="290"/>
                    <a:pt x="1748" y="328"/>
                    <a:pt x="1734" y="367"/>
                  </a:cubicBezTo>
                  <a:cubicBezTo>
                    <a:pt x="1663" y="553"/>
                    <a:pt x="1593" y="738"/>
                    <a:pt x="1522" y="923"/>
                  </a:cubicBezTo>
                  <a:cubicBezTo>
                    <a:pt x="1446" y="1118"/>
                    <a:pt x="1368" y="1309"/>
                    <a:pt x="1289" y="1501"/>
                  </a:cubicBezTo>
                  <a:cubicBezTo>
                    <a:pt x="1151" y="1840"/>
                    <a:pt x="998" y="2172"/>
                    <a:pt x="843" y="2504"/>
                  </a:cubicBezTo>
                  <a:cubicBezTo>
                    <a:pt x="719" y="2759"/>
                    <a:pt x="593" y="3011"/>
                    <a:pt x="461" y="3264"/>
                  </a:cubicBezTo>
                  <a:cubicBezTo>
                    <a:pt x="331" y="3518"/>
                    <a:pt x="191" y="3766"/>
                    <a:pt x="48" y="4011"/>
                  </a:cubicBezTo>
                  <a:cubicBezTo>
                    <a:pt x="1" y="4095"/>
                    <a:pt x="29" y="4203"/>
                    <a:pt x="113" y="4250"/>
                  </a:cubicBezTo>
                  <a:cubicBezTo>
                    <a:pt x="138" y="4265"/>
                    <a:pt x="165" y="4273"/>
                    <a:pt x="193" y="4273"/>
                  </a:cubicBezTo>
                  <a:cubicBezTo>
                    <a:pt x="195" y="4273"/>
                    <a:pt x="198" y="4273"/>
                    <a:pt x="200" y="4273"/>
                  </a:cubicBezTo>
                  <a:cubicBezTo>
                    <a:pt x="202" y="4273"/>
                    <a:pt x="203" y="4273"/>
                    <a:pt x="204" y="4273"/>
                  </a:cubicBezTo>
                  <a:cubicBezTo>
                    <a:pt x="266" y="4273"/>
                    <a:pt x="323" y="4240"/>
                    <a:pt x="352" y="4186"/>
                  </a:cubicBezTo>
                  <a:cubicBezTo>
                    <a:pt x="488" y="3923"/>
                    <a:pt x="629" y="3663"/>
                    <a:pt x="764" y="3400"/>
                  </a:cubicBezTo>
                  <a:cubicBezTo>
                    <a:pt x="829" y="3275"/>
                    <a:pt x="895" y="3150"/>
                    <a:pt x="958" y="3024"/>
                  </a:cubicBezTo>
                  <a:cubicBezTo>
                    <a:pt x="1023" y="2891"/>
                    <a:pt x="1093" y="2758"/>
                    <a:pt x="1156" y="2623"/>
                  </a:cubicBezTo>
                  <a:cubicBezTo>
                    <a:pt x="1321" y="2272"/>
                    <a:pt x="1485" y="1919"/>
                    <a:pt x="1637" y="1561"/>
                  </a:cubicBezTo>
                  <a:cubicBezTo>
                    <a:pt x="1718" y="1368"/>
                    <a:pt x="1799" y="1173"/>
                    <a:pt x="1878" y="978"/>
                  </a:cubicBezTo>
                  <a:cubicBezTo>
                    <a:pt x="1908" y="904"/>
                    <a:pt x="1938" y="830"/>
                    <a:pt x="1968" y="757"/>
                  </a:cubicBezTo>
                  <a:cubicBezTo>
                    <a:pt x="2017" y="630"/>
                    <a:pt x="2066" y="500"/>
                    <a:pt x="2122" y="377"/>
                  </a:cubicBezTo>
                  <a:cubicBezTo>
                    <a:pt x="2176" y="348"/>
                    <a:pt x="2212" y="296"/>
                    <a:pt x="2217" y="236"/>
                  </a:cubicBezTo>
                  <a:cubicBezTo>
                    <a:pt x="2220" y="209"/>
                    <a:pt x="2220" y="184"/>
                    <a:pt x="2215" y="157"/>
                  </a:cubicBezTo>
                  <a:cubicBezTo>
                    <a:pt x="2199" y="64"/>
                    <a:pt x="2119" y="0"/>
                    <a:pt x="2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5" name="Google Shape;8195;p17"/>
            <p:cNvSpPr/>
            <p:nvPr/>
          </p:nvSpPr>
          <p:spPr>
            <a:xfrm>
              <a:off x="6777166" y="2919039"/>
              <a:ext cx="35543" cy="20694"/>
            </a:xfrm>
            <a:custGeom>
              <a:avLst/>
              <a:gdLst/>
              <a:ahLst/>
              <a:cxnLst/>
              <a:rect l="l" t="t" r="r" b="b"/>
              <a:pathLst>
                <a:path w="1223" h="712" extrusionOk="0">
                  <a:moveTo>
                    <a:pt x="1022" y="1"/>
                  </a:moveTo>
                  <a:cubicBezTo>
                    <a:pt x="1004" y="1"/>
                    <a:pt x="985" y="4"/>
                    <a:pt x="966" y="10"/>
                  </a:cubicBezTo>
                  <a:cubicBezTo>
                    <a:pt x="743" y="100"/>
                    <a:pt x="521" y="193"/>
                    <a:pt x="298" y="282"/>
                  </a:cubicBezTo>
                  <a:cubicBezTo>
                    <a:pt x="224" y="309"/>
                    <a:pt x="145" y="331"/>
                    <a:pt x="81" y="379"/>
                  </a:cubicBezTo>
                  <a:cubicBezTo>
                    <a:pt x="28" y="420"/>
                    <a:pt x="1" y="486"/>
                    <a:pt x="12" y="553"/>
                  </a:cubicBezTo>
                  <a:cubicBezTo>
                    <a:pt x="21" y="618"/>
                    <a:pt x="64" y="671"/>
                    <a:pt x="124" y="697"/>
                  </a:cubicBezTo>
                  <a:cubicBezTo>
                    <a:pt x="127" y="698"/>
                    <a:pt x="128" y="699"/>
                    <a:pt x="128" y="699"/>
                  </a:cubicBezTo>
                  <a:cubicBezTo>
                    <a:pt x="129" y="699"/>
                    <a:pt x="125" y="696"/>
                    <a:pt x="115" y="692"/>
                  </a:cubicBezTo>
                  <a:lnTo>
                    <a:pt x="115" y="692"/>
                  </a:lnTo>
                  <a:cubicBezTo>
                    <a:pt x="143" y="703"/>
                    <a:pt x="172" y="710"/>
                    <a:pt x="203" y="711"/>
                  </a:cubicBezTo>
                  <a:cubicBezTo>
                    <a:pt x="225" y="711"/>
                    <a:pt x="249" y="706"/>
                    <a:pt x="271" y="697"/>
                  </a:cubicBezTo>
                  <a:cubicBezTo>
                    <a:pt x="287" y="689"/>
                    <a:pt x="303" y="679"/>
                    <a:pt x="317" y="668"/>
                  </a:cubicBezTo>
                  <a:lnTo>
                    <a:pt x="331" y="660"/>
                  </a:lnTo>
                  <a:cubicBezTo>
                    <a:pt x="588" y="550"/>
                    <a:pt x="846" y="440"/>
                    <a:pt x="1107" y="336"/>
                  </a:cubicBezTo>
                  <a:cubicBezTo>
                    <a:pt x="1188" y="292"/>
                    <a:pt x="1223" y="193"/>
                    <a:pt x="1186" y="110"/>
                  </a:cubicBezTo>
                  <a:cubicBezTo>
                    <a:pt x="1157" y="42"/>
                    <a:pt x="1092" y="1"/>
                    <a:pt x="10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6" name="Google Shape;8196;p17"/>
            <p:cNvSpPr/>
            <p:nvPr/>
          </p:nvSpPr>
          <p:spPr>
            <a:xfrm>
              <a:off x="6771411" y="2933774"/>
              <a:ext cx="54289" cy="22060"/>
            </a:xfrm>
            <a:custGeom>
              <a:avLst/>
              <a:gdLst/>
              <a:ahLst/>
              <a:cxnLst/>
              <a:rect l="l" t="t" r="r" b="b"/>
              <a:pathLst>
                <a:path w="1868" h="759" extrusionOk="0">
                  <a:moveTo>
                    <a:pt x="1688" y="0"/>
                  </a:moveTo>
                  <a:cubicBezTo>
                    <a:pt x="1673" y="0"/>
                    <a:pt x="1658" y="3"/>
                    <a:pt x="1644" y="8"/>
                  </a:cubicBezTo>
                  <a:cubicBezTo>
                    <a:pt x="1475" y="66"/>
                    <a:pt x="1307" y="125"/>
                    <a:pt x="1139" y="182"/>
                  </a:cubicBezTo>
                  <a:cubicBezTo>
                    <a:pt x="947" y="247"/>
                    <a:pt x="753" y="304"/>
                    <a:pt x="555" y="350"/>
                  </a:cubicBezTo>
                  <a:cubicBezTo>
                    <a:pt x="493" y="362"/>
                    <a:pt x="431" y="377"/>
                    <a:pt x="368" y="386"/>
                  </a:cubicBezTo>
                  <a:cubicBezTo>
                    <a:pt x="332" y="346"/>
                    <a:pt x="281" y="326"/>
                    <a:pt x="230" y="326"/>
                  </a:cubicBezTo>
                  <a:cubicBezTo>
                    <a:pt x="191" y="326"/>
                    <a:pt x="150" y="338"/>
                    <a:pt x="116" y="364"/>
                  </a:cubicBezTo>
                  <a:lnTo>
                    <a:pt x="112" y="369"/>
                  </a:lnTo>
                  <a:cubicBezTo>
                    <a:pt x="83" y="388"/>
                    <a:pt x="58" y="413"/>
                    <a:pt x="39" y="443"/>
                  </a:cubicBezTo>
                  <a:cubicBezTo>
                    <a:pt x="23" y="473"/>
                    <a:pt x="13" y="506"/>
                    <a:pt x="12" y="541"/>
                  </a:cubicBezTo>
                  <a:cubicBezTo>
                    <a:pt x="1" y="643"/>
                    <a:pt x="74" y="734"/>
                    <a:pt x="175" y="747"/>
                  </a:cubicBezTo>
                  <a:cubicBezTo>
                    <a:pt x="218" y="755"/>
                    <a:pt x="262" y="758"/>
                    <a:pt x="306" y="758"/>
                  </a:cubicBezTo>
                  <a:lnTo>
                    <a:pt x="328" y="758"/>
                  </a:lnTo>
                  <a:cubicBezTo>
                    <a:pt x="385" y="755"/>
                    <a:pt x="442" y="745"/>
                    <a:pt x="498" y="731"/>
                  </a:cubicBezTo>
                  <a:cubicBezTo>
                    <a:pt x="624" y="703"/>
                    <a:pt x="751" y="669"/>
                    <a:pt x="876" y="630"/>
                  </a:cubicBezTo>
                  <a:cubicBezTo>
                    <a:pt x="985" y="597"/>
                    <a:pt x="1093" y="557"/>
                    <a:pt x="1202" y="517"/>
                  </a:cubicBezTo>
                  <a:cubicBezTo>
                    <a:pt x="1386" y="453"/>
                    <a:pt x="1568" y="380"/>
                    <a:pt x="1750" y="307"/>
                  </a:cubicBezTo>
                  <a:cubicBezTo>
                    <a:pt x="1831" y="271"/>
                    <a:pt x="1867" y="179"/>
                    <a:pt x="1834" y="98"/>
                  </a:cubicBezTo>
                  <a:cubicBezTo>
                    <a:pt x="1810" y="42"/>
                    <a:pt x="1749" y="0"/>
                    <a:pt x="16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7" name="Google Shape;8197;p17"/>
            <p:cNvSpPr/>
            <p:nvPr/>
          </p:nvSpPr>
          <p:spPr>
            <a:xfrm>
              <a:off x="6894903" y="2866928"/>
              <a:ext cx="68035" cy="102919"/>
            </a:xfrm>
            <a:custGeom>
              <a:avLst/>
              <a:gdLst/>
              <a:ahLst/>
              <a:cxnLst/>
              <a:rect l="l" t="t" r="r" b="b"/>
              <a:pathLst>
                <a:path w="2341" h="3541" extrusionOk="0">
                  <a:moveTo>
                    <a:pt x="143" y="813"/>
                  </a:moveTo>
                  <a:cubicBezTo>
                    <a:pt x="143" y="818"/>
                    <a:pt x="144" y="823"/>
                    <a:pt x="145" y="828"/>
                  </a:cubicBezTo>
                  <a:cubicBezTo>
                    <a:pt x="144" y="823"/>
                    <a:pt x="144" y="818"/>
                    <a:pt x="143" y="813"/>
                  </a:cubicBezTo>
                  <a:close/>
                  <a:moveTo>
                    <a:pt x="2005" y="1"/>
                  </a:moveTo>
                  <a:cubicBezTo>
                    <a:pt x="1928" y="1"/>
                    <a:pt x="1849" y="30"/>
                    <a:pt x="1783" y="68"/>
                  </a:cubicBezTo>
                  <a:cubicBezTo>
                    <a:pt x="1693" y="123"/>
                    <a:pt x="1609" y="187"/>
                    <a:pt x="1531" y="258"/>
                  </a:cubicBezTo>
                  <a:cubicBezTo>
                    <a:pt x="1489" y="296"/>
                    <a:pt x="1446" y="334"/>
                    <a:pt x="1408" y="373"/>
                  </a:cubicBezTo>
                  <a:cubicBezTo>
                    <a:pt x="1375" y="410"/>
                    <a:pt x="1340" y="446"/>
                    <a:pt x="1305" y="483"/>
                  </a:cubicBezTo>
                  <a:cubicBezTo>
                    <a:pt x="1272" y="519"/>
                    <a:pt x="1242" y="560"/>
                    <a:pt x="1208" y="600"/>
                  </a:cubicBezTo>
                  <a:cubicBezTo>
                    <a:pt x="1151" y="669"/>
                    <a:pt x="1098" y="742"/>
                    <a:pt x="1047" y="817"/>
                  </a:cubicBezTo>
                  <a:cubicBezTo>
                    <a:pt x="991" y="900"/>
                    <a:pt x="933" y="986"/>
                    <a:pt x="876" y="1070"/>
                  </a:cubicBezTo>
                  <a:cubicBezTo>
                    <a:pt x="822" y="1152"/>
                    <a:pt x="775" y="1238"/>
                    <a:pt x="726" y="1323"/>
                  </a:cubicBezTo>
                  <a:cubicBezTo>
                    <a:pt x="650" y="1450"/>
                    <a:pt x="580" y="1581"/>
                    <a:pt x="513" y="1714"/>
                  </a:cubicBezTo>
                  <a:lnTo>
                    <a:pt x="513" y="1578"/>
                  </a:lnTo>
                  <a:lnTo>
                    <a:pt x="513" y="1318"/>
                  </a:lnTo>
                  <a:cubicBezTo>
                    <a:pt x="513" y="1204"/>
                    <a:pt x="507" y="1092"/>
                    <a:pt x="502" y="978"/>
                  </a:cubicBezTo>
                  <a:cubicBezTo>
                    <a:pt x="493" y="737"/>
                    <a:pt x="472" y="498"/>
                    <a:pt x="452" y="259"/>
                  </a:cubicBezTo>
                  <a:cubicBezTo>
                    <a:pt x="452" y="259"/>
                    <a:pt x="452" y="259"/>
                    <a:pt x="452" y="261"/>
                  </a:cubicBezTo>
                  <a:cubicBezTo>
                    <a:pt x="450" y="244"/>
                    <a:pt x="448" y="228"/>
                    <a:pt x="448" y="210"/>
                  </a:cubicBezTo>
                  <a:lnTo>
                    <a:pt x="448" y="209"/>
                  </a:lnTo>
                  <a:lnTo>
                    <a:pt x="448" y="199"/>
                  </a:lnTo>
                  <a:cubicBezTo>
                    <a:pt x="448" y="183"/>
                    <a:pt x="445" y="168"/>
                    <a:pt x="442" y="152"/>
                  </a:cubicBezTo>
                  <a:cubicBezTo>
                    <a:pt x="422" y="72"/>
                    <a:pt x="341" y="19"/>
                    <a:pt x="263" y="19"/>
                  </a:cubicBezTo>
                  <a:cubicBezTo>
                    <a:pt x="254" y="19"/>
                    <a:pt x="246" y="19"/>
                    <a:pt x="238" y="20"/>
                  </a:cubicBezTo>
                  <a:cubicBezTo>
                    <a:pt x="152" y="33"/>
                    <a:pt x="75" y="115"/>
                    <a:pt x="81" y="206"/>
                  </a:cubicBezTo>
                  <a:cubicBezTo>
                    <a:pt x="83" y="213"/>
                    <a:pt x="83" y="221"/>
                    <a:pt x="83" y="229"/>
                  </a:cubicBezTo>
                  <a:cubicBezTo>
                    <a:pt x="83" y="234"/>
                    <a:pt x="83" y="237"/>
                    <a:pt x="81" y="242"/>
                  </a:cubicBezTo>
                  <a:cubicBezTo>
                    <a:pt x="76" y="274"/>
                    <a:pt x="81" y="305"/>
                    <a:pt x="94" y="334"/>
                  </a:cubicBezTo>
                  <a:cubicBezTo>
                    <a:pt x="102" y="394"/>
                    <a:pt x="108" y="452"/>
                    <a:pt x="114" y="511"/>
                  </a:cubicBezTo>
                  <a:cubicBezTo>
                    <a:pt x="124" y="612"/>
                    <a:pt x="133" y="712"/>
                    <a:pt x="143" y="813"/>
                  </a:cubicBezTo>
                  <a:lnTo>
                    <a:pt x="143" y="813"/>
                  </a:lnTo>
                  <a:cubicBezTo>
                    <a:pt x="143" y="810"/>
                    <a:pt x="143" y="807"/>
                    <a:pt x="143" y="804"/>
                  </a:cubicBezTo>
                  <a:lnTo>
                    <a:pt x="143" y="804"/>
                  </a:lnTo>
                  <a:cubicBezTo>
                    <a:pt x="152" y="929"/>
                    <a:pt x="157" y="1054"/>
                    <a:pt x="164" y="1179"/>
                  </a:cubicBezTo>
                  <a:cubicBezTo>
                    <a:pt x="170" y="1276"/>
                    <a:pt x="170" y="1371"/>
                    <a:pt x="171" y="1467"/>
                  </a:cubicBezTo>
                  <a:cubicBezTo>
                    <a:pt x="171" y="1567"/>
                    <a:pt x="175" y="1667"/>
                    <a:pt x="171" y="1768"/>
                  </a:cubicBezTo>
                  <a:cubicBezTo>
                    <a:pt x="167" y="1890"/>
                    <a:pt x="160" y="2012"/>
                    <a:pt x="159" y="2134"/>
                  </a:cubicBezTo>
                  <a:cubicBezTo>
                    <a:pt x="146" y="2303"/>
                    <a:pt x="135" y="2472"/>
                    <a:pt x="118" y="2643"/>
                  </a:cubicBezTo>
                  <a:cubicBezTo>
                    <a:pt x="108" y="2738"/>
                    <a:pt x="97" y="2833"/>
                    <a:pt x="84" y="2930"/>
                  </a:cubicBezTo>
                  <a:cubicBezTo>
                    <a:pt x="83" y="2931"/>
                    <a:pt x="83" y="2935"/>
                    <a:pt x="83" y="2936"/>
                  </a:cubicBezTo>
                  <a:cubicBezTo>
                    <a:pt x="70" y="2990"/>
                    <a:pt x="57" y="3042"/>
                    <a:pt x="45" y="3096"/>
                  </a:cubicBezTo>
                  <a:cubicBezTo>
                    <a:pt x="21" y="3191"/>
                    <a:pt x="1" y="3289"/>
                    <a:pt x="12" y="3389"/>
                  </a:cubicBezTo>
                  <a:cubicBezTo>
                    <a:pt x="24" y="3477"/>
                    <a:pt x="100" y="3541"/>
                    <a:pt x="187" y="3541"/>
                  </a:cubicBezTo>
                  <a:cubicBezTo>
                    <a:pt x="188" y="3541"/>
                    <a:pt x="189" y="3541"/>
                    <a:pt x="190" y="3541"/>
                  </a:cubicBezTo>
                  <a:lnTo>
                    <a:pt x="194" y="3541"/>
                  </a:lnTo>
                  <a:cubicBezTo>
                    <a:pt x="270" y="3539"/>
                    <a:pt x="349" y="3484"/>
                    <a:pt x="363" y="3406"/>
                  </a:cubicBezTo>
                  <a:cubicBezTo>
                    <a:pt x="380" y="3318"/>
                    <a:pt x="393" y="3229"/>
                    <a:pt x="403" y="3139"/>
                  </a:cubicBezTo>
                  <a:cubicBezTo>
                    <a:pt x="452" y="2898"/>
                    <a:pt x="513" y="2662"/>
                    <a:pt x="588" y="2430"/>
                  </a:cubicBezTo>
                  <a:cubicBezTo>
                    <a:pt x="659" y="2227"/>
                    <a:pt x="740" y="2028"/>
                    <a:pt x="832" y="1835"/>
                  </a:cubicBezTo>
                  <a:lnTo>
                    <a:pt x="832" y="1835"/>
                  </a:lnTo>
                  <a:cubicBezTo>
                    <a:pt x="832" y="1837"/>
                    <a:pt x="831" y="1839"/>
                    <a:pt x="830" y="1841"/>
                  </a:cubicBezTo>
                  <a:cubicBezTo>
                    <a:pt x="889" y="1720"/>
                    <a:pt x="950" y="1605"/>
                    <a:pt x="1017" y="1489"/>
                  </a:cubicBezTo>
                  <a:cubicBezTo>
                    <a:pt x="1060" y="1417"/>
                    <a:pt x="1103" y="1342"/>
                    <a:pt x="1147" y="1268"/>
                  </a:cubicBezTo>
                  <a:lnTo>
                    <a:pt x="1147" y="1268"/>
                  </a:lnTo>
                  <a:cubicBezTo>
                    <a:pt x="1205" y="1179"/>
                    <a:pt x="1262" y="1086"/>
                    <a:pt x="1327" y="1000"/>
                  </a:cubicBezTo>
                  <a:cubicBezTo>
                    <a:pt x="1368" y="946"/>
                    <a:pt x="1405" y="889"/>
                    <a:pt x="1447" y="837"/>
                  </a:cubicBezTo>
                  <a:cubicBezTo>
                    <a:pt x="1481" y="798"/>
                    <a:pt x="1515" y="756"/>
                    <a:pt x="1549" y="717"/>
                  </a:cubicBezTo>
                  <a:lnTo>
                    <a:pt x="1650" y="614"/>
                  </a:lnTo>
                  <a:cubicBezTo>
                    <a:pt x="1678" y="586"/>
                    <a:pt x="1711" y="559"/>
                    <a:pt x="1741" y="532"/>
                  </a:cubicBezTo>
                  <a:lnTo>
                    <a:pt x="1741" y="532"/>
                  </a:lnTo>
                  <a:cubicBezTo>
                    <a:pt x="1778" y="500"/>
                    <a:pt x="1816" y="471"/>
                    <a:pt x="1857" y="443"/>
                  </a:cubicBezTo>
                  <a:cubicBezTo>
                    <a:pt x="1889" y="422"/>
                    <a:pt x="1921" y="403"/>
                    <a:pt x="1954" y="386"/>
                  </a:cubicBezTo>
                  <a:lnTo>
                    <a:pt x="1957" y="384"/>
                  </a:lnTo>
                  <a:cubicBezTo>
                    <a:pt x="1962" y="402"/>
                    <a:pt x="1967" y="421"/>
                    <a:pt x="1971" y="440"/>
                  </a:cubicBezTo>
                  <a:cubicBezTo>
                    <a:pt x="1990" y="520"/>
                    <a:pt x="2069" y="571"/>
                    <a:pt x="2148" y="571"/>
                  </a:cubicBezTo>
                  <a:cubicBezTo>
                    <a:pt x="2163" y="571"/>
                    <a:pt x="2179" y="569"/>
                    <a:pt x="2195" y="565"/>
                  </a:cubicBezTo>
                  <a:cubicBezTo>
                    <a:pt x="2277" y="540"/>
                    <a:pt x="2340" y="451"/>
                    <a:pt x="2323" y="364"/>
                  </a:cubicBezTo>
                  <a:cubicBezTo>
                    <a:pt x="2310" y="296"/>
                    <a:pt x="2297" y="221"/>
                    <a:pt x="2261" y="161"/>
                  </a:cubicBezTo>
                  <a:cubicBezTo>
                    <a:pt x="2231" y="106"/>
                    <a:pt x="2185" y="61"/>
                    <a:pt x="2130" y="31"/>
                  </a:cubicBezTo>
                  <a:cubicBezTo>
                    <a:pt x="2090" y="10"/>
                    <a:pt x="2048" y="1"/>
                    <a:pt x="2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8" name="Google Shape;8198;p17"/>
            <p:cNvSpPr/>
            <p:nvPr/>
          </p:nvSpPr>
          <p:spPr>
            <a:xfrm>
              <a:off x="6964336" y="2877245"/>
              <a:ext cx="138047" cy="95275"/>
            </a:xfrm>
            <a:custGeom>
              <a:avLst/>
              <a:gdLst/>
              <a:ahLst/>
              <a:cxnLst/>
              <a:rect l="l" t="t" r="r" b="b"/>
              <a:pathLst>
                <a:path w="4750" h="3278" extrusionOk="0">
                  <a:moveTo>
                    <a:pt x="1009" y="525"/>
                  </a:moveTo>
                  <a:cubicBezTo>
                    <a:pt x="1005" y="528"/>
                    <a:pt x="1001" y="531"/>
                    <a:pt x="997" y="535"/>
                  </a:cubicBezTo>
                  <a:lnTo>
                    <a:pt x="997" y="535"/>
                  </a:lnTo>
                  <a:cubicBezTo>
                    <a:pt x="1001" y="532"/>
                    <a:pt x="1005" y="528"/>
                    <a:pt x="1009" y="525"/>
                  </a:cubicBezTo>
                  <a:close/>
                  <a:moveTo>
                    <a:pt x="3776" y="813"/>
                  </a:moveTo>
                  <a:lnTo>
                    <a:pt x="3776" y="813"/>
                  </a:lnTo>
                  <a:cubicBezTo>
                    <a:pt x="3775" y="814"/>
                    <a:pt x="3774" y="814"/>
                    <a:pt x="3773" y="814"/>
                  </a:cubicBezTo>
                  <a:lnTo>
                    <a:pt x="3773" y="814"/>
                  </a:lnTo>
                  <a:lnTo>
                    <a:pt x="3775" y="814"/>
                  </a:lnTo>
                  <a:lnTo>
                    <a:pt x="3775" y="814"/>
                  </a:lnTo>
                  <a:lnTo>
                    <a:pt x="3776" y="813"/>
                  </a:lnTo>
                  <a:close/>
                  <a:moveTo>
                    <a:pt x="3777" y="813"/>
                  </a:moveTo>
                  <a:lnTo>
                    <a:pt x="3776" y="813"/>
                  </a:lnTo>
                  <a:lnTo>
                    <a:pt x="3776" y="813"/>
                  </a:lnTo>
                  <a:cubicBezTo>
                    <a:pt x="3777" y="813"/>
                    <a:pt x="3778" y="813"/>
                    <a:pt x="3778" y="813"/>
                  </a:cubicBezTo>
                  <a:lnTo>
                    <a:pt x="3778" y="813"/>
                  </a:lnTo>
                  <a:lnTo>
                    <a:pt x="3775" y="814"/>
                  </a:lnTo>
                  <a:lnTo>
                    <a:pt x="3775" y="814"/>
                  </a:lnTo>
                  <a:lnTo>
                    <a:pt x="3769" y="816"/>
                  </a:lnTo>
                  <a:cubicBezTo>
                    <a:pt x="3771" y="816"/>
                    <a:pt x="3772" y="815"/>
                    <a:pt x="3773" y="814"/>
                  </a:cubicBezTo>
                  <a:lnTo>
                    <a:pt x="3773" y="814"/>
                  </a:lnTo>
                  <a:lnTo>
                    <a:pt x="3772" y="815"/>
                  </a:lnTo>
                  <a:lnTo>
                    <a:pt x="3777" y="813"/>
                  </a:lnTo>
                  <a:close/>
                  <a:moveTo>
                    <a:pt x="3429" y="1297"/>
                  </a:moveTo>
                  <a:cubicBezTo>
                    <a:pt x="3429" y="1299"/>
                    <a:pt x="3428" y="1300"/>
                    <a:pt x="3427" y="1302"/>
                  </a:cubicBezTo>
                  <a:lnTo>
                    <a:pt x="3427" y="1302"/>
                  </a:lnTo>
                  <a:cubicBezTo>
                    <a:pt x="3428" y="1300"/>
                    <a:pt x="3428" y="1299"/>
                    <a:pt x="3429" y="1297"/>
                  </a:cubicBezTo>
                  <a:close/>
                  <a:moveTo>
                    <a:pt x="3845" y="807"/>
                  </a:moveTo>
                  <a:lnTo>
                    <a:pt x="3867" y="808"/>
                  </a:lnTo>
                  <a:cubicBezTo>
                    <a:pt x="3877" y="810"/>
                    <a:pt x="3888" y="813"/>
                    <a:pt x="3896" y="816"/>
                  </a:cubicBezTo>
                  <a:cubicBezTo>
                    <a:pt x="3905" y="819"/>
                    <a:pt x="3913" y="822"/>
                    <a:pt x="3923" y="826"/>
                  </a:cubicBezTo>
                  <a:cubicBezTo>
                    <a:pt x="3936" y="834"/>
                    <a:pt x="3948" y="841"/>
                    <a:pt x="3962" y="849"/>
                  </a:cubicBezTo>
                  <a:cubicBezTo>
                    <a:pt x="4015" y="889"/>
                    <a:pt x="4067" y="930"/>
                    <a:pt x="4116" y="974"/>
                  </a:cubicBezTo>
                  <a:lnTo>
                    <a:pt x="4108" y="968"/>
                  </a:lnTo>
                  <a:lnTo>
                    <a:pt x="4108" y="968"/>
                  </a:lnTo>
                  <a:cubicBezTo>
                    <a:pt x="4151" y="1006"/>
                    <a:pt x="4190" y="1046"/>
                    <a:pt x="4230" y="1087"/>
                  </a:cubicBezTo>
                  <a:cubicBezTo>
                    <a:pt x="4252" y="1112"/>
                    <a:pt x="4274" y="1139"/>
                    <a:pt x="4293" y="1168"/>
                  </a:cubicBezTo>
                  <a:cubicBezTo>
                    <a:pt x="4301" y="1179"/>
                    <a:pt x="4308" y="1191"/>
                    <a:pt x="4314" y="1202"/>
                  </a:cubicBezTo>
                  <a:cubicBezTo>
                    <a:pt x="4328" y="1231"/>
                    <a:pt x="4341" y="1261"/>
                    <a:pt x="4352" y="1291"/>
                  </a:cubicBezTo>
                  <a:cubicBezTo>
                    <a:pt x="4360" y="1316"/>
                    <a:pt x="4369" y="1343"/>
                    <a:pt x="4374" y="1367"/>
                  </a:cubicBezTo>
                  <a:cubicBezTo>
                    <a:pt x="4379" y="1391"/>
                    <a:pt x="4384" y="1413"/>
                    <a:pt x="4387" y="1438"/>
                  </a:cubicBezTo>
                  <a:cubicBezTo>
                    <a:pt x="4388" y="1465"/>
                    <a:pt x="4388" y="1489"/>
                    <a:pt x="4388" y="1514"/>
                  </a:cubicBezTo>
                  <a:cubicBezTo>
                    <a:pt x="4387" y="1529"/>
                    <a:pt x="4385" y="1543"/>
                    <a:pt x="4384" y="1557"/>
                  </a:cubicBezTo>
                  <a:cubicBezTo>
                    <a:pt x="4374" y="1598"/>
                    <a:pt x="4365" y="1639"/>
                    <a:pt x="4352" y="1679"/>
                  </a:cubicBezTo>
                  <a:cubicBezTo>
                    <a:pt x="4336" y="1722"/>
                    <a:pt x="4319" y="1764"/>
                    <a:pt x="4300" y="1806"/>
                  </a:cubicBezTo>
                  <a:cubicBezTo>
                    <a:pt x="4277" y="1848"/>
                    <a:pt x="4254" y="1889"/>
                    <a:pt x="4227" y="1929"/>
                  </a:cubicBezTo>
                  <a:cubicBezTo>
                    <a:pt x="4178" y="2000"/>
                    <a:pt x="4125" y="2068"/>
                    <a:pt x="4072" y="2135"/>
                  </a:cubicBezTo>
                  <a:cubicBezTo>
                    <a:pt x="4015" y="2200"/>
                    <a:pt x="3956" y="2263"/>
                    <a:pt x="3893" y="2322"/>
                  </a:cubicBezTo>
                  <a:cubicBezTo>
                    <a:pt x="3841" y="2367"/>
                    <a:pt x="3785" y="2409"/>
                    <a:pt x="3730" y="2448"/>
                  </a:cubicBezTo>
                  <a:cubicBezTo>
                    <a:pt x="3690" y="2475"/>
                    <a:pt x="3649" y="2500"/>
                    <a:pt x="3606" y="2523"/>
                  </a:cubicBezTo>
                  <a:cubicBezTo>
                    <a:pt x="3578" y="2537"/>
                    <a:pt x="3549" y="2548"/>
                    <a:pt x="3519" y="2559"/>
                  </a:cubicBezTo>
                  <a:cubicBezTo>
                    <a:pt x="3502" y="2565"/>
                    <a:pt x="3484" y="2570"/>
                    <a:pt x="3465" y="2575"/>
                  </a:cubicBezTo>
                  <a:cubicBezTo>
                    <a:pt x="3445" y="2578"/>
                    <a:pt x="3426" y="2581"/>
                    <a:pt x="3405" y="2584"/>
                  </a:cubicBezTo>
                  <a:cubicBezTo>
                    <a:pt x="3394" y="2584"/>
                    <a:pt x="3386" y="2586"/>
                    <a:pt x="3375" y="2586"/>
                  </a:cubicBezTo>
                  <a:cubicBezTo>
                    <a:pt x="3362" y="2584"/>
                    <a:pt x="3350" y="2583"/>
                    <a:pt x="3339" y="2581"/>
                  </a:cubicBezTo>
                  <a:cubicBezTo>
                    <a:pt x="3318" y="2578"/>
                    <a:pt x="3298" y="2573"/>
                    <a:pt x="3279" y="2567"/>
                  </a:cubicBezTo>
                  <a:cubicBezTo>
                    <a:pt x="3260" y="2559"/>
                    <a:pt x="3241" y="2551"/>
                    <a:pt x="3223" y="2543"/>
                  </a:cubicBezTo>
                  <a:cubicBezTo>
                    <a:pt x="3209" y="2537"/>
                    <a:pt x="3196" y="2529"/>
                    <a:pt x="3184" y="2521"/>
                  </a:cubicBezTo>
                  <a:cubicBezTo>
                    <a:pt x="3166" y="2508"/>
                    <a:pt x="3150" y="2497"/>
                    <a:pt x="3135" y="2483"/>
                  </a:cubicBezTo>
                  <a:cubicBezTo>
                    <a:pt x="3123" y="2474"/>
                    <a:pt x="3112" y="2462"/>
                    <a:pt x="3101" y="2451"/>
                  </a:cubicBezTo>
                  <a:cubicBezTo>
                    <a:pt x="3097" y="2443"/>
                    <a:pt x="3090" y="2436"/>
                    <a:pt x="3084" y="2428"/>
                  </a:cubicBezTo>
                  <a:cubicBezTo>
                    <a:pt x="3074" y="2413"/>
                    <a:pt x="3066" y="2399"/>
                    <a:pt x="3057" y="2383"/>
                  </a:cubicBezTo>
                  <a:cubicBezTo>
                    <a:pt x="3047" y="2363"/>
                    <a:pt x="3038" y="2342"/>
                    <a:pt x="3030" y="2320"/>
                  </a:cubicBezTo>
                  <a:cubicBezTo>
                    <a:pt x="3021" y="2290"/>
                    <a:pt x="3009" y="2258"/>
                    <a:pt x="3005" y="2228"/>
                  </a:cubicBezTo>
                  <a:cubicBezTo>
                    <a:pt x="2998" y="2198"/>
                    <a:pt x="2994" y="2168"/>
                    <a:pt x="2990" y="2136"/>
                  </a:cubicBezTo>
                  <a:cubicBezTo>
                    <a:pt x="2989" y="2106"/>
                    <a:pt x="2987" y="2078"/>
                    <a:pt x="2989" y="2046"/>
                  </a:cubicBezTo>
                  <a:cubicBezTo>
                    <a:pt x="2992" y="2013"/>
                    <a:pt x="2995" y="1983"/>
                    <a:pt x="3000" y="1951"/>
                  </a:cubicBezTo>
                  <a:cubicBezTo>
                    <a:pt x="3014" y="1885"/>
                    <a:pt x="3033" y="1820"/>
                    <a:pt x="3054" y="1755"/>
                  </a:cubicBezTo>
                  <a:cubicBezTo>
                    <a:pt x="3065" y="1725"/>
                    <a:pt x="3076" y="1695"/>
                    <a:pt x="3087" y="1665"/>
                  </a:cubicBezTo>
                  <a:cubicBezTo>
                    <a:pt x="3103" y="1674"/>
                    <a:pt x="3119" y="1680"/>
                    <a:pt x="3136" y="1685"/>
                  </a:cubicBezTo>
                  <a:cubicBezTo>
                    <a:pt x="3150" y="1689"/>
                    <a:pt x="3164" y="1690"/>
                    <a:pt x="3177" y="1690"/>
                  </a:cubicBezTo>
                  <a:cubicBezTo>
                    <a:pt x="3254" y="1690"/>
                    <a:pt x="3325" y="1639"/>
                    <a:pt x="3347" y="1562"/>
                  </a:cubicBezTo>
                  <a:cubicBezTo>
                    <a:pt x="3371" y="1476"/>
                    <a:pt x="3399" y="1389"/>
                    <a:pt x="3427" y="1305"/>
                  </a:cubicBezTo>
                  <a:lnTo>
                    <a:pt x="3427" y="1305"/>
                  </a:lnTo>
                  <a:cubicBezTo>
                    <a:pt x="3428" y="1301"/>
                    <a:pt x="3429" y="1298"/>
                    <a:pt x="3431" y="1296"/>
                  </a:cubicBezTo>
                  <a:cubicBezTo>
                    <a:pt x="3431" y="1294"/>
                    <a:pt x="3431" y="1293"/>
                    <a:pt x="3431" y="1292"/>
                  </a:cubicBezTo>
                  <a:lnTo>
                    <a:pt x="3431" y="1292"/>
                  </a:lnTo>
                  <a:cubicBezTo>
                    <a:pt x="3431" y="1292"/>
                    <a:pt x="3431" y="1292"/>
                    <a:pt x="3431" y="1293"/>
                  </a:cubicBezTo>
                  <a:cubicBezTo>
                    <a:pt x="3431" y="1292"/>
                    <a:pt x="3431" y="1292"/>
                    <a:pt x="3431" y="1291"/>
                  </a:cubicBezTo>
                  <a:lnTo>
                    <a:pt x="3431" y="1291"/>
                  </a:lnTo>
                  <a:cubicBezTo>
                    <a:pt x="3431" y="1291"/>
                    <a:pt x="3431" y="1292"/>
                    <a:pt x="3431" y="1292"/>
                  </a:cubicBezTo>
                  <a:lnTo>
                    <a:pt x="3431" y="1292"/>
                  </a:lnTo>
                  <a:cubicBezTo>
                    <a:pt x="3432" y="1289"/>
                    <a:pt x="3433" y="1287"/>
                    <a:pt x="3434" y="1284"/>
                  </a:cubicBezTo>
                  <a:lnTo>
                    <a:pt x="3434" y="1284"/>
                  </a:lnTo>
                  <a:cubicBezTo>
                    <a:pt x="3433" y="1286"/>
                    <a:pt x="3432" y="1289"/>
                    <a:pt x="3431" y="1291"/>
                  </a:cubicBezTo>
                  <a:lnTo>
                    <a:pt x="3431" y="1291"/>
                  </a:lnTo>
                  <a:cubicBezTo>
                    <a:pt x="3432" y="1289"/>
                    <a:pt x="3433" y="1286"/>
                    <a:pt x="3434" y="1283"/>
                  </a:cubicBezTo>
                  <a:lnTo>
                    <a:pt x="3434" y="1283"/>
                  </a:lnTo>
                  <a:cubicBezTo>
                    <a:pt x="3434" y="1283"/>
                    <a:pt x="3434" y="1284"/>
                    <a:pt x="3434" y="1284"/>
                  </a:cubicBezTo>
                  <a:lnTo>
                    <a:pt x="3434" y="1284"/>
                  </a:lnTo>
                  <a:cubicBezTo>
                    <a:pt x="3456" y="1222"/>
                    <a:pt x="3478" y="1160"/>
                    <a:pt x="3505" y="1101"/>
                  </a:cubicBezTo>
                  <a:cubicBezTo>
                    <a:pt x="3521" y="1069"/>
                    <a:pt x="3537" y="1041"/>
                    <a:pt x="3556" y="1011"/>
                  </a:cubicBezTo>
                  <a:cubicBezTo>
                    <a:pt x="3573" y="986"/>
                    <a:pt x="3590" y="962"/>
                    <a:pt x="3611" y="938"/>
                  </a:cubicBezTo>
                  <a:cubicBezTo>
                    <a:pt x="3628" y="917"/>
                    <a:pt x="3647" y="898"/>
                    <a:pt x="3666" y="881"/>
                  </a:cubicBezTo>
                  <a:cubicBezTo>
                    <a:pt x="3679" y="870"/>
                    <a:pt x="3693" y="859"/>
                    <a:pt x="3706" y="849"/>
                  </a:cubicBezTo>
                  <a:cubicBezTo>
                    <a:pt x="3717" y="841"/>
                    <a:pt x="3730" y="834"/>
                    <a:pt x="3738" y="829"/>
                  </a:cubicBezTo>
                  <a:cubicBezTo>
                    <a:pt x="3747" y="826"/>
                    <a:pt x="3757" y="821"/>
                    <a:pt x="3766" y="818"/>
                  </a:cubicBezTo>
                  <a:lnTo>
                    <a:pt x="3787" y="812"/>
                  </a:lnTo>
                  <a:lnTo>
                    <a:pt x="3787" y="812"/>
                  </a:lnTo>
                  <a:cubicBezTo>
                    <a:pt x="3799" y="809"/>
                    <a:pt x="3810" y="808"/>
                    <a:pt x="3822" y="807"/>
                  </a:cubicBezTo>
                  <a:close/>
                  <a:moveTo>
                    <a:pt x="1357" y="1"/>
                  </a:moveTo>
                  <a:cubicBezTo>
                    <a:pt x="1294" y="1"/>
                    <a:pt x="1231" y="10"/>
                    <a:pt x="1170" y="28"/>
                  </a:cubicBezTo>
                  <a:cubicBezTo>
                    <a:pt x="977" y="93"/>
                    <a:pt x="804" y="207"/>
                    <a:pt x="670" y="360"/>
                  </a:cubicBezTo>
                  <a:cubicBezTo>
                    <a:pt x="537" y="509"/>
                    <a:pt x="426" y="677"/>
                    <a:pt x="337" y="857"/>
                  </a:cubicBezTo>
                  <a:cubicBezTo>
                    <a:pt x="238" y="1057"/>
                    <a:pt x="160" y="1269"/>
                    <a:pt x="105" y="1487"/>
                  </a:cubicBezTo>
                  <a:cubicBezTo>
                    <a:pt x="54" y="1699"/>
                    <a:pt x="22" y="1916"/>
                    <a:pt x="11" y="2135"/>
                  </a:cubicBezTo>
                  <a:cubicBezTo>
                    <a:pt x="0" y="2337"/>
                    <a:pt x="10" y="2548"/>
                    <a:pt x="83" y="2739"/>
                  </a:cubicBezTo>
                  <a:cubicBezTo>
                    <a:pt x="113" y="2827"/>
                    <a:pt x="159" y="2907"/>
                    <a:pt x="216" y="2980"/>
                  </a:cubicBezTo>
                  <a:cubicBezTo>
                    <a:pt x="271" y="3048"/>
                    <a:pt x="341" y="3105"/>
                    <a:pt x="420" y="3146"/>
                  </a:cubicBezTo>
                  <a:cubicBezTo>
                    <a:pt x="534" y="3208"/>
                    <a:pt x="659" y="3257"/>
                    <a:pt x="787" y="3271"/>
                  </a:cubicBezTo>
                  <a:cubicBezTo>
                    <a:pt x="828" y="3276"/>
                    <a:pt x="869" y="3278"/>
                    <a:pt x="910" y="3278"/>
                  </a:cubicBezTo>
                  <a:cubicBezTo>
                    <a:pt x="916" y="3278"/>
                    <a:pt x="921" y="3278"/>
                    <a:pt x="926" y="3278"/>
                  </a:cubicBezTo>
                  <a:cubicBezTo>
                    <a:pt x="994" y="3278"/>
                    <a:pt x="1063" y="3269"/>
                    <a:pt x="1129" y="3252"/>
                  </a:cubicBezTo>
                  <a:cubicBezTo>
                    <a:pt x="1377" y="3192"/>
                    <a:pt x="1601" y="3059"/>
                    <a:pt x="1803" y="2909"/>
                  </a:cubicBezTo>
                  <a:cubicBezTo>
                    <a:pt x="1966" y="2789"/>
                    <a:pt x="2118" y="2654"/>
                    <a:pt x="2259" y="2507"/>
                  </a:cubicBezTo>
                  <a:cubicBezTo>
                    <a:pt x="2330" y="2432"/>
                    <a:pt x="2403" y="2361"/>
                    <a:pt x="2471" y="2285"/>
                  </a:cubicBezTo>
                  <a:cubicBezTo>
                    <a:pt x="2527" y="2225"/>
                    <a:pt x="2580" y="2163"/>
                    <a:pt x="2636" y="2103"/>
                  </a:cubicBezTo>
                  <a:cubicBezTo>
                    <a:pt x="2636" y="2132"/>
                    <a:pt x="2637" y="2159"/>
                    <a:pt x="2641" y="2187"/>
                  </a:cubicBezTo>
                  <a:cubicBezTo>
                    <a:pt x="2668" y="2448"/>
                    <a:pt x="2780" y="2713"/>
                    <a:pt x="3021" y="2844"/>
                  </a:cubicBezTo>
                  <a:cubicBezTo>
                    <a:pt x="3124" y="2901"/>
                    <a:pt x="3244" y="2946"/>
                    <a:pt x="3364" y="2946"/>
                  </a:cubicBezTo>
                  <a:cubicBezTo>
                    <a:pt x="3375" y="2946"/>
                    <a:pt x="3386" y="2946"/>
                    <a:pt x="3397" y="2945"/>
                  </a:cubicBezTo>
                  <a:cubicBezTo>
                    <a:pt x="3529" y="2936"/>
                    <a:pt x="3655" y="2899"/>
                    <a:pt x="3771" y="2838"/>
                  </a:cubicBezTo>
                  <a:cubicBezTo>
                    <a:pt x="3958" y="2735"/>
                    <a:pt x="4127" y="2600"/>
                    <a:pt x="4268" y="2440"/>
                  </a:cubicBezTo>
                  <a:cubicBezTo>
                    <a:pt x="4334" y="2367"/>
                    <a:pt x="4396" y="2293"/>
                    <a:pt x="4455" y="2214"/>
                  </a:cubicBezTo>
                  <a:cubicBezTo>
                    <a:pt x="4505" y="2146"/>
                    <a:pt x="4553" y="2073"/>
                    <a:pt x="4596" y="1999"/>
                  </a:cubicBezTo>
                  <a:cubicBezTo>
                    <a:pt x="4648" y="1901"/>
                    <a:pt x="4687" y="1798"/>
                    <a:pt x="4716" y="1690"/>
                  </a:cubicBezTo>
                  <a:cubicBezTo>
                    <a:pt x="4746" y="1566"/>
                    <a:pt x="4749" y="1435"/>
                    <a:pt x="4722" y="1310"/>
                  </a:cubicBezTo>
                  <a:cubicBezTo>
                    <a:pt x="4697" y="1191"/>
                    <a:pt x="4651" y="1079"/>
                    <a:pt x="4588" y="976"/>
                  </a:cubicBezTo>
                  <a:cubicBezTo>
                    <a:pt x="4521" y="879"/>
                    <a:pt x="4444" y="792"/>
                    <a:pt x="4353" y="716"/>
                  </a:cubicBezTo>
                  <a:cubicBezTo>
                    <a:pt x="4312" y="678"/>
                    <a:pt x="4271" y="640"/>
                    <a:pt x="4227" y="604"/>
                  </a:cubicBezTo>
                  <a:cubicBezTo>
                    <a:pt x="4137" y="531"/>
                    <a:pt x="4031" y="465"/>
                    <a:pt x="3912" y="452"/>
                  </a:cubicBezTo>
                  <a:cubicBezTo>
                    <a:pt x="3889" y="450"/>
                    <a:pt x="3867" y="448"/>
                    <a:pt x="3844" y="448"/>
                  </a:cubicBezTo>
                  <a:cubicBezTo>
                    <a:pt x="3756" y="448"/>
                    <a:pt x="3667" y="468"/>
                    <a:pt x="3587" y="506"/>
                  </a:cubicBezTo>
                  <a:cubicBezTo>
                    <a:pt x="3486" y="553"/>
                    <a:pt x="3400" y="633"/>
                    <a:pt x="3331" y="718"/>
                  </a:cubicBezTo>
                  <a:cubicBezTo>
                    <a:pt x="3256" y="808"/>
                    <a:pt x="3198" y="911"/>
                    <a:pt x="3155" y="1020"/>
                  </a:cubicBezTo>
                  <a:cubicBezTo>
                    <a:pt x="3150" y="1020"/>
                    <a:pt x="3146" y="1019"/>
                    <a:pt x="3141" y="1019"/>
                  </a:cubicBezTo>
                  <a:cubicBezTo>
                    <a:pt x="3132" y="1018"/>
                    <a:pt x="3123" y="1017"/>
                    <a:pt x="3114" y="1017"/>
                  </a:cubicBezTo>
                  <a:cubicBezTo>
                    <a:pt x="3066" y="1017"/>
                    <a:pt x="3020" y="1035"/>
                    <a:pt x="2984" y="1068"/>
                  </a:cubicBezTo>
                  <a:cubicBezTo>
                    <a:pt x="2934" y="1111"/>
                    <a:pt x="2913" y="1168"/>
                    <a:pt x="2886" y="1228"/>
                  </a:cubicBezTo>
                  <a:cubicBezTo>
                    <a:pt x="2887" y="1226"/>
                    <a:pt x="2888" y="1224"/>
                    <a:pt x="2889" y="1223"/>
                  </a:cubicBezTo>
                  <a:lnTo>
                    <a:pt x="2889" y="1223"/>
                  </a:lnTo>
                  <a:cubicBezTo>
                    <a:pt x="2876" y="1250"/>
                    <a:pt x="2863" y="1278"/>
                    <a:pt x="2850" y="1305"/>
                  </a:cubicBezTo>
                  <a:cubicBezTo>
                    <a:pt x="2728" y="1481"/>
                    <a:pt x="2593" y="1647"/>
                    <a:pt x="2454" y="1812"/>
                  </a:cubicBezTo>
                  <a:cubicBezTo>
                    <a:pt x="2258" y="2030"/>
                    <a:pt x="2060" y="2249"/>
                    <a:pt x="1843" y="2447"/>
                  </a:cubicBezTo>
                  <a:cubicBezTo>
                    <a:pt x="1846" y="2443"/>
                    <a:pt x="1848" y="2442"/>
                    <a:pt x="1851" y="2439"/>
                  </a:cubicBezTo>
                  <a:lnTo>
                    <a:pt x="1851" y="2439"/>
                  </a:lnTo>
                  <a:cubicBezTo>
                    <a:pt x="1753" y="2526"/>
                    <a:pt x="1650" y="2605"/>
                    <a:pt x="1544" y="2679"/>
                  </a:cubicBezTo>
                  <a:cubicBezTo>
                    <a:pt x="1548" y="2675"/>
                    <a:pt x="1555" y="2671"/>
                    <a:pt x="1561" y="2667"/>
                  </a:cubicBezTo>
                  <a:lnTo>
                    <a:pt x="1561" y="2667"/>
                  </a:lnTo>
                  <a:cubicBezTo>
                    <a:pt x="1480" y="2721"/>
                    <a:pt x="1398" y="2770"/>
                    <a:pt x="1314" y="2814"/>
                  </a:cubicBezTo>
                  <a:cubicBezTo>
                    <a:pt x="1267" y="2838"/>
                    <a:pt x="1218" y="2858"/>
                    <a:pt x="1168" y="2879"/>
                  </a:cubicBezTo>
                  <a:cubicBezTo>
                    <a:pt x="1129" y="2891"/>
                    <a:pt x="1089" y="2903"/>
                    <a:pt x="1050" y="2912"/>
                  </a:cubicBezTo>
                  <a:cubicBezTo>
                    <a:pt x="1020" y="2917"/>
                    <a:pt x="991" y="2925"/>
                    <a:pt x="963" y="2925"/>
                  </a:cubicBezTo>
                  <a:cubicBezTo>
                    <a:pt x="944" y="2925"/>
                    <a:pt x="925" y="2925"/>
                    <a:pt x="907" y="2925"/>
                  </a:cubicBezTo>
                  <a:cubicBezTo>
                    <a:pt x="898" y="2925"/>
                    <a:pt x="888" y="2925"/>
                    <a:pt x="879" y="2925"/>
                  </a:cubicBezTo>
                  <a:cubicBezTo>
                    <a:pt x="857" y="2923"/>
                    <a:pt x="836" y="2920"/>
                    <a:pt x="814" y="2917"/>
                  </a:cubicBezTo>
                  <a:cubicBezTo>
                    <a:pt x="782" y="2910"/>
                    <a:pt x="752" y="2903"/>
                    <a:pt x="720" y="2893"/>
                  </a:cubicBezTo>
                  <a:cubicBezTo>
                    <a:pt x="686" y="2880"/>
                    <a:pt x="654" y="2868"/>
                    <a:pt x="621" y="2852"/>
                  </a:cubicBezTo>
                  <a:cubicBezTo>
                    <a:pt x="592" y="2838"/>
                    <a:pt x="565" y="2820"/>
                    <a:pt x="538" y="2804"/>
                  </a:cubicBezTo>
                  <a:cubicBezTo>
                    <a:pt x="531" y="2798"/>
                    <a:pt x="523" y="2792"/>
                    <a:pt x="515" y="2785"/>
                  </a:cubicBezTo>
                  <a:cubicBezTo>
                    <a:pt x="510" y="2782"/>
                    <a:pt x="505" y="2777"/>
                    <a:pt x="502" y="2773"/>
                  </a:cubicBezTo>
                  <a:cubicBezTo>
                    <a:pt x="488" y="2757"/>
                    <a:pt x="477" y="2741"/>
                    <a:pt x="466" y="2725"/>
                  </a:cubicBezTo>
                  <a:cubicBezTo>
                    <a:pt x="453" y="2706"/>
                    <a:pt x="440" y="2686"/>
                    <a:pt x="429" y="2667"/>
                  </a:cubicBezTo>
                  <a:cubicBezTo>
                    <a:pt x="418" y="2641"/>
                    <a:pt x="407" y="2616"/>
                    <a:pt x="398" y="2591"/>
                  </a:cubicBezTo>
                  <a:cubicBezTo>
                    <a:pt x="386" y="2556"/>
                    <a:pt x="377" y="2521"/>
                    <a:pt x="369" y="2486"/>
                  </a:cubicBezTo>
                  <a:cubicBezTo>
                    <a:pt x="363" y="2448"/>
                    <a:pt x="356" y="2409"/>
                    <a:pt x="353" y="2369"/>
                  </a:cubicBezTo>
                  <a:cubicBezTo>
                    <a:pt x="348" y="2299"/>
                    <a:pt x="348" y="2230"/>
                    <a:pt x="352" y="2160"/>
                  </a:cubicBezTo>
                  <a:cubicBezTo>
                    <a:pt x="358" y="2026"/>
                    <a:pt x="374" y="1893"/>
                    <a:pt x="398" y="1760"/>
                  </a:cubicBezTo>
                  <a:cubicBezTo>
                    <a:pt x="421" y="1633"/>
                    <a:pt x="453" y="1506"/>
                    <a:pt x="493" y="1384"/>
                  </a:cubicBezTo>
                  <a:cubicBezTo>
                    <a:pt x="531" y="1275"/>
                    <a:pt x="573" y="1169"/>
                    <a:pt x="624" y="1066"/>
                  </a:cubicBezTo>
                  <a:lnTo>
                    <a:pt x="624" y="1066"/>
                  </a:lnTo>
                  <a:cubicBezTo>
                    <a:pt x="624" y="1066"/>
                    <a:pt x="624" y="1067"/>
                    <a:pt x="623" y="1067"/>
                  </a:cubicBezTo>
                  <a:lnTo>
                    <a:pt x="623" y="1067"/>
                  </a:lnTo>
                  <a:cubicBezTo>
                    <a:pt x="668" y="972"/>
                    <a:pt x="721" y="881"/>
                    <a:pt x="777" y="794"/>
                  </a:cubicBezTo>
                  <a:cubicBezTo>
                    <a:pt x="814" y="740"/>
                    <a:pt x="853" y="690"/>
                    <a:pt x="895" y="639"/>
                  </a:cubicBezTo>
                  <a:cubicBezTo>
                    <a:pt x="926" y="604"/>
                    <a:pt x="959" y="570"/>
                    <a:pt x="994" y="538"/>
                  </a:cubicBezTo>
                  <a:lnTo>
                    <a:pt x="994" y="538"/>
                  </a:lnTo>
                  <a:cubicBezTo>
                    <a:pt x="993" y="539"/>
                    <a:pt x="992" y="540"/>
                    <a:pt x="991" y="541"/>
                  </a:cubicBezTo>
                  <a:cubicBezTo>
                    <a:pt x="1026" y="511"/>
                    <a:pt x="1061" y="482"/>
                    <a:pt x="1097" y="457"/>
                  </a:cubicBezTo>
                  <a:cubicBezTo>
                    <a:pt x="1118" y="444"/>
                    <a:pt x="1140" y="430"/>
                    <a:pt x="1162" y="419"/>
                  </a:cubicBezTo>
                  <a:cubicBezTo>
                    <a:pt x="1184" y="409"/>
                    <a:pt x="1206" y="397"/>
                    <a:pt x="1229" y="389"/>
                  </a:cubicBezTo>
                  <a:cubicBezTo>
                    <a:pt x="1251" y="381"/>
                    <a:pt x="1271" y="375"/>
                    <a:pt x="1295" y="370"/>
                  </a:cubicBezTo>
                  <a:cubicBezTo>
                    <a:pt x="1305" y="367"/>
                    <a:pt x="1313" y="365"/>
                    <a:pt x="1325" y="365"/>
                  </a:cubicBezTo>
                  <a:cubicBezTo>
                    <a:pt x="1336" y="363"/>
                    <a:pt x="1347" y="363"/>
                    <a:pt x="1362" y="363"/>
                  </a:cubicBezTo>
                  <a:cubicBezTo>
                    <a:pt x="1376" y="365"/>
                    <a:pt x="1390" y="367"/>
                    <a:pt x="1404" y="368"/>
                  </a:cubicBezTo>
                  <a:cubicBezTo>
                    <a:pt x="1412" y="371"/>
                    <a:pt x="1420" y="373"/>
                    <a:pt x="1428" y="375"/>
                  </a:cubicBezTo>
                  <a:lnTo>
                    <a:pt x="1449" y="384"/>
                  </a:lnTo>
                  <a:cubicBezTo>
                    <a:pt x="1455" y="387"/>
                    <a:pt x="1460" y="389"/>
                    <a:pt x="1464" y="392"/>
                  </a:cubicBezTo>
                  <a:cubicBezTo>
                    <a:pt x="1474" y="398"/>
                    <a:pt x="1482" y="405"/>
                    <a:pt x="1491" y="412"/>
                  </a:cubicBezTo>
                  <a:lnTo>
                    <a:pt x="1487" y="409"/>
                  </a:lnTo>
                  <a:lnTo>
                    <a:pt x="1495" y="417"/>
                  </a:lnTo>
                  <a:lnTo>
                    <a:pt x="1502" y="427"/>
                  </a:lnTo>
                  <a:cubicBezTo>
                    <a:pt x="1509" y="435"/>
                    <a:pt x="1515" y="447"/>
                    <a:pt x="1518" y="455"/>
                  </a:cubicBezTo>
                  <a:cubicBezTo>
                    <a:pt x="1523" y="463"/>
                    <a:pt x="1526" y="469"/>
                    <a:pt x="1529" y="479"/>
                  </a:cubicBezTo>
                  <a:cubicBezTo>
                    <a:pt x="1531" y="487"/>
                    <a:pt x="1534" y="493"/>
                    <a:pt x="1536" y="503"/>
                  </a:cubicBezTo>
                  <a:cubicBezTo>
                    <a:pt x="1539" y="514"/>
                    <a:pt x="1540" y="525"/>
                    <a:pt x="1540" y="534"/>
                  </a:cubicBezTo>
                  <a:cubicBezTo>
                    <a:pt x="1544" y="563"/>
                    <a:pt x="1544" y="591"/>
                    <a:pt x="1544" y="620"/>
                  </a:cubicBezTo>
                  <a:cubicBezTo>
                    <a:pt x="1546" y="731"/>
                    <a:pt x="1637" y="805"/>
                    <a:pt x="1732" y="805"/>
                  </a:cubicBezTo>
                  <a:cubicBezTo>
                    <a:pt x="1779" y="805"/>
                    <a:pt x="1827" y="787"/>
                    <a:pt x="1865" y="748"/>
                  </a:cubicBezTo>
                  <a:cubicBezTo>
                    <a:pt x="1911" y="701"/>
                    <a:pt x="1920" y="642"/>
                    <a:pt x="1935" y="580"/>
                  </a:cubicBezTo>
                  <a:cubicBezTo>
                    <a:pt x="1944" y="544"/>
                    <a:pt x="1952" y="506"/>
                    <a:pt x="1962" y="468"/>
                  </a:cubicBezTo>
                  <a:cubicBezTo>
                    <a:pt x="1981" y="392"/>
                    <a:pt x="2003" y="314"/>
                    <a:pt x="2023" y="237"/>
                  </a:cubicBezTo>
                  <a:cubicBezTo>
                    <a:pt x="2056" y="101"/>
                    <a:pt x="1948" y="5"/>
                    <a:pt x="1838" y="5"/>
                  </a:cubicBezTo>
                  <a:cubicBezTo>
                    <a:pt x="1778" y="5"/>
                    <a:pt x="1718" y="33"/>
                    <a:pt x="1680" y="99"/>
                  </a:cubicBezTo>
                  <a:cubicBezTo>
                    <a:pt x="1612" y="52"/>
                    <a:pt x="1533" y="20"/>
                    <a:pt x="1450" y="7"/>
                  </a:cubicBezTo>
                  <a:cubicBezTo>
                    <a:pt x="1420" y="3"/>
                    <a:pt x="1388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199" name="Google Shape;8199;p17"/>
            <p:cNvSpPr/>
            <p:nvPr/>
          </p:nvSpPr>
          <p:spPr>
            <a:xfrm>
              <a:off x="7104976" y="2877187"/>
              <a:ext cx="66233" cy="109343"/>
            </a:xfrm>
            <a:custGeom>
              <a:avLst/>
              <a:gdLst/>
              <a:ahLst/>
              <a:cxnLst/>
              <a:rect l="l" t="t" r="r" b="b"/>
              <a:pathLst>
                <a:path w="2279" h="3762" extrusionOk="0">
                  <a:moveTo>
                    <a:pt x="1059" y="585"/>
                  </a:moveTo>
                  <a:cubicBezTo>
                    <a:pt x="1059" y="588"/>
                    <a:pt x="1060" y="590"/>
                    <a:pt x="1060" y="592"/>
                  </a:cubicBezTo>
                  <a:lnTo>
                    <a:pt x="1060" y="592"/>
                  </a:lnTo>
                  <a:cubicBezTo>
                    <a:pt x="1060" y="590"/>
                    <a:pt x="1060" y="588"/>
                    <a:pt x="1059" y="585"/>
                  </a:cubicBezTo>
                  <a:close/>
                  <a:moveTo>
                    <a:pt x="1177" y="3321"/>
                  </a:moveTo>
                  <a:cubicBezTo>
                    <a:pt x="1175" y="3324"/>
                    <a:pt x="1174" y="3327"/>
                    <a:pt x="1172" y="3330"/>
                  </a:cubicBezTo>
                  <a:lnTo>
                    <a:pt x="1172" y="3330"/>
                  </a:lnTo>
                  <a:cubicBezTo>
                    <a:pt x="1174" y="3327"/>
                    <a:pt x="1175" y="3324"/>
                    <a:pt x="1177" y="3321"/>
                  </a:cubicBezTo>
                  <a:close/>
                  <a:moveTo>
                    <a:pt x="1197" y="2472"/>
                  </a:moveTo>
                  <a:cubicBezTo>
                    <a:pt x="1211" y="2683"/>
                    <a:pt x="1215" y="2893"/>
                    <a:pt x="1207" y="3104"/>
                  </a:cubicBezTo>
                  <a:cubicBezTo>
                    <a:pt x="1202" y="3164"/>
                    <a:pt x="1196" y="3224"/>
                    <a:pt x="1186" y="3284"/>
                  </a:cubicBezTo>
                  <a:cubicBezTo>
                    <a:pt x="1184" y="3292"/>
                    <a:pt x="1183" y="3300"/>
                    <a:pt x="1181" y="3308"/>
                  </a:cubicBezTo>
                  <a:cubicBezTo>
                    <a:pt x="1178" y="3317"/>
                    <a:pt x="1174" y="3326"/>
                    <a:pt x="1170" y="3334"/>
                  </a:cubicBezTo>
                  <a:lnTo>
                    <a:pt x="1170" y="3334"/>
                  </a:lnTo>
                  <a:cubicBezTo>
                    <a:pt x="1167" y="3341"/>
                    <a:pt x="1163" y="3348"/>
                    <a:pt x="1159" y="3354"/>
                  </a:cubicBezTo>
                  <a:lnTo>
                    <a:pt x="1153" y="3362"/>
                  </a:lnTo>
                  <a:lnTo>
                    <a:pt x="1145" y="3370"/>
                  </a:lnTo>
                  <a:cubicBezTo>
                    <a:pt x="1140" y="3375"/>
                    <a:pt x="1137" y="3378"/>
                    <a:pt x="1132" y="3381"/>
                  </a:cubicBezTo>
                  <a:lnTo>
                    <a:pt x="1123" y="3386"/>
                  </a:lnTo>
                  <a:cubicBezTo>
                    <a:pt x="1118" y="3389"/>
                    <a:pt x="1113" y="3391"/>
                    <a:pt x="1109" y="3394"/>
                  </a:cubicBezTo>
                  <a:lnTo>
                    <a:pt x="1105" y="3394"/>
                  </a:lnTo>
                  <a:lnTo>
                    <a:pt x="1113" y="3391"/>
                  </a:lnTo>
                  <a:lnTo>
                    <a:pt x="1113" y="3391"/>
                  </a:lnTo>
                  <a:cubicBezTo>
                    <a:pt x="1107" y="3392"/>
                    <a:pt x="1104" y="3394"/>
                    <a:pt x="1094" y="3395"/>
                  </a:cubicBezTo>
                  <a:cubicBezTo>
                    <a:pt x="1086" y="3397"/>
                    <a:pt x="1077" y="3398"/>
                    <a:pt x="1069" y="3398"/>
                  </a:cubicBezTo>
                  <a:lnTo>
                    <a:pt x="1080" y="3397"/>
                  </a:lnTo>
                  <a:cubicBezTo>
                    <a:pt x="1075" y="3397"/>
                    <a:pt x="1070" y="3398"/>
                    <a:pt x="1065" y="3398"/>
                  </a:cubicBezTo>
                  <a:cubicBezTo>
                    <a:pt x="1063" y="3398"/>
                    <a:pt x="1060" y="3397"/>
                    <a:pt x="1058" y="3397"/>
                  </a:cubicBezTo>
                  <a:cubicBezTo>
                    <a:pt x="1055" y="3397"/>
                    <a:pt x="1052" y="3397"/>
                    <a:pt x="1049" y="3397"/>
                  </a:cubicBezTo>
                  <a:cubicBezTo>
                    <a:pt x="1046" y="3397"/>
                    <a:pt x="1043" y="3397"/>
                    <a:pt x="1039" y="3395"/>
                  </a:cubicBezTo>
                  <a:cubicBezTo>
                    <a:pt x="1030" y="3392"/>
                    <a:pt x="1023" y="3391"/>
                    <a:pt x="1015" y="3390"/>
                  </a:cubicBezTo>
                  <a:lnTo>
                    <a:pt x="1015" y="3390"/>
                  </a:lnTo>
                  <a:cubicBezTo>
                    <a:pt x="1004" y="3386"/>
                    <a:pt x="992" y="3381"/>
                    <a:pt x="980" y="3375"/>
                  </a:cubicBezTo>
                  <a:lnTo>
                    <a:pt x="980" y="3375"/>
                  </a:lnTo>
                  <a:cubicBezTo>
                    <a:pt x="987" y="3379"/>
                    <a:pt x="995" y="3383"/>
                    <a:pt x="1001" y="3386"/>
                  </a:cubicBezTo>
                  <a:cubicBezTo>
                    <a:pt x="983" y="3378"/>
                    <a:pt x="966" y="3368"/>
                    <a:pt x="949" y="3357"/>
                  </a:cubicBezTo>
                  <a:cubicBezTo>
                    <a:pt x="942" y="3354"/>
                    <a:pt x="936" y="3351"/>
                    <a:pt x="930" y="3343"/>
                  </a:cubicBezTo>
                  <a:cubicBezTo>
                    <a:pt x="922" y="3337"/>
                    <a:pt x="915" y="3332"/>
                    <a:pt x="907" y="3322"/>
                  </a:cubicBezTo>
                  <a:cubicBezTo>
                    <a:pt x="900" y="3313"/>
                    <a:pt x="892" y="3305"/>
                    <a:pt x="884" y="3294"/>
                  </a:cubicBezTo>
                  <a:cubicBezTo>
                    <a:pt x="877" y="3281"/>
                    <a:pt x="871" y="3270"/>
                    <a:pt x="865" y="3259"/>
                  </a:cubicBezTo>
                  <a:cubicBezTo>
                    <a:pt x="860" y="3250"/>
                    <a:pt x="857" y="3240"/>
                    <a:pt x="852" y="3231"/>
                  </a:cubicBezTo>
                  <a:cubicBezTo>
                    <a:pt x="847" y="3215"/>
                    <a:pt x="841" y="3196"/>
                    <a:pt x="839" y="3183"/>
                  </a:cubicBezTo>
                  <a:cubicBezTo>
                    <a:pt x="836" y="3169"/>
                    <a:pt x="833" y="3155"/>
                    <a:pt x="831" y="3140"/>
                  </a:cubicBezTo>
                  <a:cubicBezTo>
                    <a:pt x="830" y="3121"/>
                    <a:pt x="830" y="3101"/>
                    <a:pt x="830" y="3082"/>
                  </a:cubicBezTo>
                  <a:cubicBezTo>
                    <a:pt x="831" y="3066"/>
                    <a:pt x="833" y="3052"/>
                    <a:pt x="836" y="3036"/>
                  </a:cubicBezTo>
                  <a:cubicBezTo>
                    <a:pt x="841" y="3009"/>
                    <a:pt x="846" y="2984"/>
                    <a:pt x="855" y="2954"/>
                  </a:cubicBezTo>
                  <a:cubicBezTo>
                    <a:pt x="866" y="2924"/>
                    <a:pt x="877" y="2895"/>
                    <a:pt x="892" y="2867"/>
                  </a:cubicBezTo>
                  <a:cubicBezTo>
                    <a:pt x="911" y="2830"/>
                    <a:pt x="931" y="2795"/>
                    <a:pt x="953" y="2762"/>
                  </a:cubicBezTo>
                  <a:cubicBezTo>
                    <a:pt x="990" y="2707"/>
                    <a:pt x="1029" y="2654"/>
                    <a:pt x="1072" y="2604"/>
                  </a:cubicBezTo>
                  <a:cubicBezTo>
                    <a:pt x="1112" y="2559"/>
                    <a:pt x="1154" y="2515"/>
                    <a:pt x="1197" y="2472"/>
                  </a:cubicBezTo>
                  <a:close/>
                  <a:moveTo>
                    <a:pt x="1129" y="1"/>
                  </a:moveTo>
                  <a:cubicBezTo>
                    <a:pt x="1096" y="1"/>
                    <a:pt x="1063" y="7"/>
                    <a:pt x="1031" y="22"/>
                  </a:cubicBezTo>
                  <a:cubicBezTo>
                    <a:pt x="987" y="41"/>
                    <a:pt x="949" y="69"/>
                    <a:pt x="917" y="106"/>
                  </a:cubicBezTo>
                  <a:cubicBezTo>
                    <a:pt x="885" y="144"/>
                    <a:pt x="855" y="185"/>
                    <a:pt x="824" y="225"/>
                  </a:cubicBezTo>
                  <a:cubicBezTo>
                    <a:pt x="800" y="258"/>
                    <a:pt x="776" y="289"/>
                    <a:pt x="751" y="321"/>
                  </a:cubicBezTo>
                  <a:cubicBezTo>
                    <a:pt x="645" y="456"/>
                    <a:pt x="539" y="587"/>
                    <a:pt x="428" y="717"/>
                  </a:cubicBezTo>
                  <a:cubicBezTo>
                    <a:pt x="374" y="777"/>
                    <a:pt x="320" y="836"/>
                    <a:pt x="266" y="896"/>
                  </a:cubicBezTo>
                  <a:cubicBezTo>
                    <a:pt x="198" y="969"/>
                    <a:pt x="125" y="1040"/>
                    <a:pt x="59" y="1117"/>
                  </a:cubicBezTo>
                  <a:cubicBezTo>
                    <a:pt x="0" y="1187"/>
                    <a:pt x="15" y="1301"/>
                    <a:pt x="76" y="1363"/>
                  </a:cubicBezTo>
                  <a:cubicBezTo>
                    <a:pt x="113" y="1398"/>
                    <a:pt x="158" y="1415"/>
                    <a:pt x="204" y="1415"/>
                  </a:cubicBezTo>
                  <a:cubicBezTo>
                    <a:pt x="238" y="1415"/>
                    <a:pt x="271" y="1406"/>
                    <a:pt x="303" y="1390"/>
                  </a:cubicBezTo>
                  <a:cubicBezTo>
                    <a:pt x="350" y="1366"/>
                    <a:pt x="395" y="1336"/>
                    <a:pt x="442" y="1309"/>
                  </a:cubicBezTo>
                  <a:cubicBezTo>
                    <a:pt x="497" y="1274"/>
                    <a:pt x="532" y="1214"/>
                    <a:pt x="532" y="1147"/>
                  </a:cubicBezTo>
                  <a:cubicBezTo>
                    <a:pt x="615" y="1056"/>
                    <a:pt x="695" y="961"/>
                    <a:pt x="774" y="867"/>
                  </a:cubicBezTo>
                  <a:cubicBezTo>
                    <a:pt x="869" y="753"/>
                    <a:pt x="961" y="638"/>
                    <a:pt x="1055" y="522"/>
                  </a:cubicBezTo>
                  <a:cubicBezTo>
                    <a:pt x="1056" y="547"/>
                    <a:pt x="1059" y="572"/>
                    <a:pt x="1061" y="598"/>
                  </a:cubicBezTo>
                  <a:lnTo>
                    <a:pt x="1061" y="598"/>
                  </a:lnTo>
                  <a:cubicBezTo>
                    <a:pt x="1060" y="596"/>
                    <a:pt x="1060" y="594"/>
                    <a:pt x="1060" y="592"/>
                  </a:cubicBezTo>
                  <a:lnTo>
                    <a:pt x="1060" y="592"/>
                  </a:lnTo>
                  <a:cubicBezTo>
                    <a:pt x="1075" y="799"/>
                    <a:pt x="1082" y="1004"/>
                    <a:pt x="1093" y="1211"/>
                  </a:cubicBezTo>
                  <a:cubicBezTo>
                    <a:pt x="1101" y="1344"/>
                    <a:pt x="1110" y="1477"/>
                    <a:pt x="1120" y="1610"/>
                  </a:cubicBezTo>
                  <a:cubicBezTo>
                    <a:pt x="1131" y="1754"/>
                    <a:pt x="1143" y="1896"/>
                    <a:pt x="1158" y="2040"/>
                  </a:cubicBezTo>
                  <a:cubicBezTo>
                    <a:pt x="1127" y="2064"/>
                    <a:pt x="1099" y="2088"/>
                    <a:pt x="1071" y="2113"/>
                  </a:cubicBezTo>
                  <a:cubicBezTo>
                    <a:pt x="971" y="2200"/>
                    <a:pt x="877" y="2292"/>
                    <a:pt x="789" y="2390"/>
                  </a:cubicBezTo>
                  <a:cubicBezTo>
                    <a:pt x="713" y="2476"/>
                    <a:pt x="646" y="2569"/>
                    <a:pt x="589" y="2669"/>
                  </a:cubicBezTo>
                  <a:cubicBezTo>
                    <a:pt x="477" y="2879"/>
                    <a:pt x="428" y="3121"/>
                    <a:pt x="510" y="3353"/>
                  </a:cubicBezTo>
                  <a:cubicBezTo>
                    <a:pt x="551" y="3462"/>
                    <a:pt x="621" y="3574"/>
                    <a:pt x="719" y="3642"/>
                  </a:cubicBezTo>
                  <a:cubicBezTo>
                    <a:pt x="811" y="3709"/>
                    <a:pt x="920" y="3748"/>
                    <a:pt x="1033" y="3761"/>
                  </a:cubicBezTo>
                  <a:cubicBezTo>
                    <a:pt x="1041" y="3761"/>
                    <a:pt x="1049" y="3762"/>
                    <a:pt x="1058" y="3762"/>
                  </a:cubicBezTo>
                  <a:cubicBezTo>
                    <a:pt x="1062" y="3762"/>
                    <a:pt x="1066" y="3761"/>
                    <a:pt x="1071" y="3761"/>
                  </a:cubicBezTo>
                  <a:cubicBezTo>
                    <a:pt x="1073" y="3761"/>
                    <a:pt x="1075" y="3761"/>
                    <a:pt x="1078" y="3761"/>
                  </a:cubicBezTo>
                  <a:cubicBezTo>
                    <a:pt x="1178" y="3761"/>
                    <a:pt x="1275" y="3728"/>
                    <a:pt x="1354" y="3668"/>
                  </a:cubicBezTo>
                  <a:cubicBezTo>
                    <a:pt x="1438" y="3598"/>
                    <a:pt x="1506" y="3506"/>
                    <a:pt x="1530" y="3397"/>
                  </a:cubicBezTo>
                  <a:cubicBezTo>
                    <a:pt x="1560" y="3242"/>
                    <a:pt x="1558" y="3085"/>
                    <a:pt x="1560" y="2927"/>
                  </a:cubicBezTo>
                  <a:cubicBezTo>
                    <a:pt x="1561" y="2844"/>
                    <a:pt x="1560" y="2759"/>
                    <a:pt x="1555" y="2675"/>
                  </a:cubicBezTo>
                  <a:cubicBezTo>
                    <a:pt x="1549" y="2574"/>
                    <a:pt x="1545" y="2472"/>
                    <a:pt x="1534" y="2369"/>
                  </a:cubicBezTo>
                  <a:cubicBezTo>
                    <a:pt x="1530" y="2313"/>
                    <a:pt x="1525" y="2254"/>
                    <a:pt x="1518" y="2195"/>
                  </a:cubicBezTo>
                  <a:cubicBezTo>
                    <a:pt x="1653" y="2092"/>
                    <a:pt x="1792" y="1994"/>
                    <a:pt x="1932" y="1898"/>
                  </a:cubicBezTo>
                  <a:cubicBezTo>
                    <a:pt x="2011" y="1847"/>
                    <a:pt x="2092" y="1796"/>
                    <a:pt x="2172" y="1747"/>
                  </a:cubicBezTo>
                  <a:cubicBezTo>
                    <a:pt x="2251" y="1700"/>
                    <a:pt x="2278" y="1597"/>
                    <a:pt x="2231" y="1518"/>
                  </a:cubicBezTo>
                  <a:cubicBezTo>
                    <a:pt x="2199" y="1465"/>
                    <a:pt x="2144" y="1436"/>
                    <a:pt x="2087" y="1436"/>
                  </a:cubicBezTo>
                  <a:cubicBezTo>
                    <a:pt x="2058" y="1436"/>
                    <a:pt x="2028" y="1443"/>
                    <a:pt x="2001" y="1459"/>
                  </a:cubicBezTo>
                  <a:cubicBezTo>
                    <a:pt x="1854" y="1548"/>
                    <a:pt x="1710" y="1640"/>
                    <a:pt x="1568" y="1736"/>
                  </a:cubicBezTo>
                  <a:cubicBezTo>
                    <a:pt x="1541" y="1755"/>
                    <a:pt x="1512" y="1774"/>
                    <a:pt x="1485" y="1795"/>
                  </a:cubicBezTo>
                  <a:cubicBezTo>
                    <a:pt x="1482" y="1755"/>
                    <a:pt x="1477" y="1716"/>
                    <a:pt x="1474" y="1676"/>
                  </a:cubicBezTo>
                  <a:lnTo>
                    <a:pt x="1474" y="1676"/>
                  </a:lnTo>
                  <a:cubicBezTo>
                    <a:pt x="1474" y="1682"/>
                    <a:pt x="1476" y="1690"/>
                    <a:pt x="1476" y="1698"/>
                  </a:cubicBezTo>
                  <a:cubicBezTo>
                    <a:pt x="1463" y="1538"/>
                    <a:pt x="1455" y="1379"/>
                    <a:pt x="1449" y="1220"/>
                  </a:cubicBezTo>
                  <a:cubicBezTo>
                    <a:pt x="1444" y="1108"/>
                    <a:pt x="1441" y="997"/>
                    <a:pt x="1436" y="885"/>
                  </a:cubicBezTo>
                  <a:cubicBezTo>
                    <a:pt x="1433" y="804"/>
                    <a:pt x="1433" y="725"/>
                    <a:pt x="1428" y="646"/>
                  </a:cubicBezTo>
                  <a:cubicBezTo>
                    <a:pt x="1425" y="582"/>
                    <a:pt x="1420" y="521"/>
                    <a:pt x="1417" y="457"/>
                  </a:cubicBezTo>
                  <a:cubicBezTo>
                    <a:pt x="1416" y="410"/>
                    <a:pt x="1411" y="362"/>
                    <a:pt x="1403" y="315"/>
                  </a:cubicBezTo>
                  <a:cubicBezTo>
                    <a:pt x="1382" y="223"/>
                    <a:pt x="1355" y="111"/>
                    <a:pt x="1276" y="50"/>
                  </a:cubicBezTo>
                  <a:cubicBezTo>
                    <a:pt x="1240" y="22"/>
                    <a:pt x="1196" y="5"/>
                    <a:pt x="1150" y="1"/>
                  </a:cubicBezTo>
                  <a:cubicBezTo>
                    <a:pt x="1143" y="1"/>
                    <a:pt x="1136" y="1"/>
                    <a:pt x="1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0" name="Google Shape;8200;p17"/>
            <p:cNvSpPr/>
            <p:nvPr/>
          </p:nvSpPr>
          <p:spPr>
            <a:xfrm>
              <a:off x="7185715" y="2868294"/>
              <a:ext cx="112617" cy="171745"/>
            </a:xfrm>
            <a:custGeom>
              <a:avLst/>
              <a:gdLst/>
              <a:ahLst/>
              <a:cxnLst/>
              <a:rect l="l" t="t" r="r" b="b"/>
              <a:pathLst>
                <a:path w="3875" h="5909" extrusionOk="0">
                  <a:moveTo>
                    <a:pt x="1664" y="3389"/>
                  </a:moveTo>
                  <a:cubicBezTo>
                    <a:pt x="1665" y="3395"/>
                    <a:pt x="1665" y="3400"/>
                    <a:pt x="1666" y="3406"/>
                  </a:cubicBezTo>
                  <a:lnTo>
                    <a:pt x="1666" y="3406"/>
                  </a:lnTo>
                  <a:cubicBezTo>
                    <a:pt x="1665" y="3401"/>
                    <a:pt x="1664" y="3395"/>
                    <a:pt x="1664" y="3389"/>
                  </a:cubicBezTo>
                  <a:close/>
                  <a:moveTo>
                    <a:pt x="2025" y="3716"/>
                  </a:moveTo>
                  <a:cubicBezTo>
                    <a:pt x="2025" y="3718"/>
                    <a:pt x="2025" y="3720"/>
                    <a:pt x="2025" y="3722"/>
                  </a:cubicBezTo>
                  <a:cubicBezTo>
                    <a:pt x="2025" y="3720"/>
                    <a:pt x="2025" y="3718"/>
                    <a:pt x="2025" y="3716"/>
                  </a:cubicBezTo>
                  <a:close/>
                  <a:moveTo>
                    <a:pt x="2030" y="3779"/>
                  </a:moveTo>
                  <a:lnTo>
                    <a:pt x="2030" y="3779"/>
                  </a:lnTo>
                  <a:cubicBezTo>
                    <a:pt x="2030" y="3784"/>
                    <a:pt x="2031" y="3788"/>
                    <a:pt x="2031" y="3793"/>
                  </a:cubicBezTo>
                  <a:lnTo>
                    <a:pt x="2031" y="3793"/>
                  </a:lnTo>
                  <a:cubicBezTo>
                    <a:pt x="2031" y="3788"/>
                    <a:pt x="2031" y="3783"/>
                    <a:pt x="2030" y="3779"/>
                  </a:cubicBezTo>
                  <a:close/>
                  <a:moveTo>
                    <a:pt x="2036" y="3847"/>
                  </a:moveTo>
                  <a:cubicBezTo>
                    <a:pt x="2037" y="3851"/>
                    <a:pt x="2037" y="3855"/>
                    <a:pt x="2038" y="3860"/>
                  </a:cubicBezTo>
                  <a:cubicBezTo>
                    <a:pt x="2038" y="3856"/>
                    <a:pt x="2037" y="3851"/>
                    <a:pt x="2036" y="3847"/>
                  </a:cubicBezTo>
                  <a:close/>
                  <a:moveTo>
                    <a:pt x="1705" y="3867"/>
                  </a:moveTo>
                  <a:cubicBezTo>
                    <a:pt x="1705" y="3871"/>
                    <a:pt x="1705" y="3876"/>
                    <a:pt x="1706" y="3881"/>
                  </a:cubicBezTo>
                  <a:lnTo>
                    <a:pt x="1706" y="3881"/>
                  </a:lnTo>
                  <a:cubicBezTo>
                    <a:pt x="1706" y="3876"/>
                    <a:pt x="1706" y="3872"/>
                    <a:pt x="1705" y="3867"/>
                  </a:cubicBezTo>
                  <a:close/>
                  <a:moveTo>
                    <a:pt x="2070" y="4260"/>
                  </a:moveTo>
                  <a:lnTo>
                    <a:pt x="2070" y="4260"/>
                  </a:lnTo>
                  <a:cubicBezTo>
                    <a:pt x="2071" y="4263"/>
                    <a:pt x="2071" y="4265"/>
                    <a:pt x="2071" y="4268"/>
                  </a:cubicBezTo>
                  <a:cubicBezTo>
                    <a:pt x="2071" y="4265"/>
                    <a:pt x="2071" y="4263"/>
                    <a:pt x="2070" y="4260"/>
                  </a:cubicBezTo>
                  <a:close/>
                  <a:moveTo>
                    <a:pt x="1636" y="2911"/>
                  </a:moveTo>
                  <a:cubicBezTo>
                    <a:pt x="1637" y="2926"/>
                    <a:pt x="1637" y="2940"/>
                    <a:pt x="1639" y="2954"/>
                  </a:cubicBezTo>
                  <a:cubicBezTo>
                    <a:pt x="1647" y="3106"/>
                    <a:pt x="1652" y="3260"/>
                    <a:pt x="1666" y="3412"/>
                  </a:cubicBezTo>
                  <a:cubicBezTo>
                    <a:pt x="1666" y="3411"/>
                    <a:pt x="1666" y="3409"/>
                    <a:pt x="1666" y="3408"/>
                  </a:cubicBezTo>
                  <a:lnTo>
                    <a:pt x="1666" y="3408"/>
                  </a:lnTo>
                  <a:cubicBezTo>
                    <a:pt x="1678" y="3567"/>
                    <a:pt x="1693" y="3725"/>
                    <a:pt x="1707" y="3883"/>
                  </a:cubicBezTo>
                  <a:cubicBezTo>
                    <a:pt x="1707" y="3882"/>
                    <a:pt x="1706" y="3881"/>
                    <a:pt x="1706" y="3881"/>
                  </a:cubicBezTo>
                  <a:lnTo>
                    <a:pt x="1706" y="3881"/>
                  </a:lnTo>
                  <a:cubicBezTo>
                    <a:pt x="1717" y="4049"/>
                    <a:pt x="1736" y="4214"/>
                    <a:pt x="1742" y="4382"/>
                  </a:cubicBezTo>
                  <a:cubicBezTo>
                    <a:pt x="1745" y="4479"/>
                    <a:pt x="1753" y="4578"/>
                    <a:pt x="1751" y="4673"/>
                  </a:cubicBezTo>
                  <a:cubicBezTo>
                    <a:pt x="1750" y="4768"/>
                    <a:pt x="1747" y="4863"/>
                    <a:pt x="1747" y="4960"/>
                  </a:cubicBezTo>
                  <a:cubicBezTo>
                    <a:pt x="1740" y="5104"/>
                    <a:pt x="1726" y="5246"/>
                    <a:pt x="1704" y="5389"/>
                  </a:cubicBezTo>
                  <a:cubicBezTo>
                    <a:pt x="1702" y="5397"/>
                    <a:pt x="1699" y="5406"/>
                    <a:pt x="1698" y="5414"/>
                  </a:cubicBezTo>
                  <a:cubicBezTo>
                    <a:pt x="1691" y="5430"/>
                    <a:pt x="1685" y="5444"/>
                    <a:pt x="1679" y="5460"/>
                  </a:cubicBezTo>
                  <a:lnTo>
                    <a:pt x="1672" y="5469"/>
                  </a:lnTo>
                  <a:lnTo>
                    <a:pt x="1669" y="5474"/>
                  </a:lnTo>
                  <a:lnTo>
                    <a:pt x="1667" y="5474"/>
                  </a:lnTo>
                  <a:lnTo>
                    <a:pt x="1658" y="5482"/>
                  </a:lnTo>
                  <a:cubicBezTo>
                    <a:pt x="1645" y="5492"/>
                    <a:pt x="1631" y="5500"/>
                    <a:pt x="1615" y="5507"/>
                  </a:cubicBezTo>
                  <a:cubicBezTo>
                    <a:pt x="1598" y="5515"/>
                    <a:pt x="1579" y="5525"/>
                    <a:pt x="1561" y="5530"/>
                  </a:cubicBezTo>
                  <a:cubicBezTo>
                    <a:pt x="1546" y="5536"/>
                    <a:pt x="1528" y="5541"/>
                    <a:pt x="1511" y="5544"/>
                  </a:cubicBezTo>
                  <a:cubicBezTo>
                    <a:pt x="1503" y="5545"/>
                    <a:pt x="1495" y="5547"/>
                    <a:pt x="1485" y="5547"/>
                  </a:cubicBezTo>
                  <a:cubicBezTo>
                    <a:pt x="1463" y="5549"/>
                    <a:pt x="1441" y="5549"/>
                    <a:pt x="1417" y="5549"/>
                  </a:cubicBezTo>
                  <a:cubicBezTo>
                    <a:pt x="1387" y="5545"/>
                    <a:pt x="1357" y="5542"/>
                    <a:pt x="1329" y="5536"/>
                  </a:cubicBezTo>
                  <a:cubicBezTo>
                    <a:pt x="1302" y="5530"/>
                    <a:pt x="1275" y="5523"/>
                    <a:pt x="1248" y="5515"/>
                  </a:cubicBezTo>
                  <a:cubicBezTo>
                    <a:pt x="1227" y="5507"/>
                    <a:pt x="1205" y="5500"/>
                    <a:pt x="1186" y="5490"/>
                  </a:cubicBezTo>
                  <a:cubicBezTo>
                    <a:pt x="1153" y="5474"/>
                    <a:pt x="1121" y="5457"/>
                    <a:pt x="1091" y="5436"/>
                  </a:cubicBezTo>
                  <a:cubicBezTo>
                    <a:pt x="1071" y="5422"/>
                    <a:pt x="1052" y="5408"/>
                    <a:pt x="1034" y="5393"/>
                  </a:cubicBezTo>
                  <a:cubicBezTo>
                    <a:pt x="1010" y="5371"/>
                    <a:pt x="988" y="5349"/>
                    <a:pt x="968" y="5327"/>
                  </a:cubicBezTo>
                  <a:cubicBezTo>
                    <a:pt x="943" y="5297"/>
                    <a:pt x="920" y="5268"/>
                    <a:pt x="898" y="5237"/>
                  </a:cubicBezTo>
                  <a:lnTo>
                    <a:pt x="898" y="5237"/>
                  </a:lnTo>
                  <a:cubicBezTo>
                    <a:pt x="899" y="5237"/>
                    <a:pt x="899" y="5238"/>
                    <a:pt x="900" y="5238"/>
                  </a:cubicBezTo>
                  <a:cubicBezTo>
                    <a:pt x="881" y="5210"/>
                    <a:pt x="862" y="5180"/>
                    <a:pt x="846" y="5148"/>
                  </a:cubicBezTo>
                  <a:cubicBezTo>
                    <a:pt x="824" y="5104"/>
                    <a:pt x="805" y="5058"/>
                    <a:pt x="786" y="5010"/>
                  </a:cubicBezTo>
                  <a:cubicBezTo>
                    <a:pt x="773" y="4968"/>
                    <a:pt x="760" y="4925"/>
                    <a:pt x="749" y="4882"/>
                  </a:cubicBezTo>
                  <a:cubicBezTo>
                    <a:pt x="740" y="4835"/>
                    <a:pt x="733" y="4787"/>
                    <a:pt x="727" y="4738"/>
                  </a:cubicBezTo>
                  <a:cubicBezTo>
                    <a:pt x="716" y="4611"/>
                    <a:pt x="722" y="4485"/>
                    <a:pt x="746" y="4361"/>
                  </a:cubicBezTo>
                  <a:cubicBezTo>
                    <a:pt x="757" y="4309"/>
                    <a:pt x="770" y="4258"/>
                    <a:pt x="786" y="4208"/>
                  </a:cubicBezTo>
                  <a:cubicBezTo>
                    <a:pt x="813" y="4129"/>
                    <a:pt x="844" y="4051"/>
                    <a:pt x="879" y="3975"/>
                  </a:cubicBezTo>
                  <a:cubicBezTo>
                    <a:pt x="941" y="3847"/>
                    <a:pt x="1010" y="3723"/>
                    <a:pt x="1086" y="3603"/>
                  </a:cubicBezTo>
                  <a:cubicBezTo>
                    <a:pt x="1221" y="3404"/>
                    <a:pt x="1368" y="3214"/>
                    <a:pt x="1528" y="3033"/>
                  </a:cubicBezTo>
                  <a:lnTo>
                    <a:pt x="1528" y="3033"/>
                  </a:lnTo>
                  <a:cubicBezTo>
                    <a:pt x="1523" y="3038"/>
                    <a:pt x="1519" y="3044"/>
                    <a:pt x="1514" y="3049"/>
                  </a:cubicBezTo>
                  <a:cubicBezTo>
                    <a:pt x="1553" y="3003"/>
                    <a:pt x="1595" y="2957"/>
                    <a:pt x="1636" y="2911"/>
                  </a:cubicBezTo>
                  <a:close/>
                  <a:moveTo>
                    <a:pt x="2522" y="0"/>
                  </a:moveTo>
                  <a:cubicBezTo>
                    <a:pt x="2514" y="0"/>
                    <a:pt x="2505" y="1"/>
                    <a:pt x="2497" y="2"/>
                  </a:cubicBezTo>
                  <a:cubicBezTo>
                    <a:pt x="2419" y="8"/>
                    <a:pt x="2348" y="48"/>
                    <a:pt x="2302" y="111"/>
                  </a:cubicBezTo>
                  <a:cubicBezTo>
                    <a:pt x="2250" y="179"/>
                    <a:pt x="2214" y="258"/>
                    <a:pt x="2174" y="336"/>
                  </a:cubicBezTo>
                  <a:cubicBezTo>
                    <a:pt x="2085" y="512"/>
                    <a:pt x="2009" y="694"/>
                    <a:pt x="1944" y="880"/>
                  </a:cubicBezTo>
                  <a:cubicBezTo>
                    <a:pt x="1913" y="974"/>
                    <a:pt x="1881" y="1067"/>
                    <a:pt x="1853" y="1162"/>
                  </a:cubicBezTo>
                  <a:cubicBezTo>
                    <a:pt x="1843" y="1178"/>
                    <a:pt x="1834" y="1192"/>
                    <a:pt x="1823" y="1208"/>
                  </a:cubicBezTo>
                  <a:lnTo>
                    <a:pt x="1835" y="1189"/>
                  </a:lnTo>
                  <a:lnTo>
                    <a:pt x="1835" y="1189"/>
                  </a:lnTo>
                  <a:cubicBezTo>
                    <a:pt x="1710" y="1376"/>
                    <a:pt x="1574" y="1556"/>
                    <a:pt x="1427" y="1726"/>
                  </a:cubicBezTo>
                  <a:lnTo>
                    <a:pt x="1441" y="1708"/>
                  </a:lnTo>
                  <a:lnTo>
                    <a:pt x="1441" y="1708"/>
                  </a:lnTo>
                  <a:cubicBezTo>
                    <a:pt x="1327" y="1840"/>
                    <a:pt x="1205" y="1965"/>
                    <a:pt x="1077" y="2082"/>
                  </a:cubicBezTo>
                  <a:lnTo>
                    <a:pt x="1079" y="2082"/>
                  </a:lnTo>
                  <a:cubicBezTo>
                    <a:pt x="1004" y="2148"/>
                    <a:pt x="928" y="2210"/>
                    <a:pt x="849" y="2267"/>
                  </a:cubicBezTo>
                  <a:lnTo>
                    <a:pt x="868" y="2256"/>
                  </a:lnTo>
                  <a:lnTo>
                    <a:pt x="868" y="2256"/>
                  </a:lnTo>
                  <a:cubicBezTo>
                    <a:pt x="819" y="2288"/>
                    <a:pt x="768" y="2318"/>
                    <a:pt x="716" y="2345"/>
                  </a:cubicBezTo>
                  <a:lnTo>
                    <a:pt x="737" y="2334"/>
                  </a:lnTo>
                  <a:lnTo>
                    <a:pt x="737" y="2334"/>
                  </a:lnTo>
                  <a:cubicBezTo>
                    <a:pt x="708" y="2346"/>
                    <a:pt x="681" y="2359"/>
                    <a:pt x="653" y="2370"/>
                  </a:cubicBezTo>
                  <a:cubicBezTo>
                    <a:pt x="634" y="2376"/>
                    <a:pt x="615" y="2381"/>
                    <a:pt x="597" y="2386"/>
                  </a:cubicBezTo>
                  <a:cubicBezTo>
                    <a:pt x="588" y="2387"/>
                    <a:pt x="580" y="2391"/>
                    <a:pt x="569" y="2391"/>
                  </a:cubicBezTo>
                  <a:lnTo>
                    <a:pt x="537" y="2391"/>
                  </a:lnTo>
                  <a:cubicBezTo>
                    <a:pt x="526" y="2389"/>
                    <a:pt x="515" y="2387"/>
                    <a:pt x="502" y="2386"/>
                  </a:cubicBezTo>
                  <a:lnTo>
                    <a:pt x="487" y="2383"/>
                  </a:lnTo>
                  <a:lnTo>
                    <a:pt x="482" y="2379"/>
                  </a:lnTo>
                  <a:lnTo>
                    <a:pt x="458" y="2367"/>
                  </a:lnTo>
                  <a:lnTo>
                    <a:pt x="450" y="2360"/>
                  </a:lnTo>
                  <a:cubicBezTo>
                    <a:pt x="444" y="2356"/>
                    <a:pt x="436" y="2349"/>
                    <a:pt x="433" y="2345"/>
                  </a:cubicBezTo>
                  <a:cubicBezTo>
                    <a:pt x="428" y="2340"/>
                    <a:pt x="423" y="2335"/>
                    <a:pt x="422" y="2330"/>
                  </a:cubicBezTo>
                  <a:cubicBezTo>
                    <a:pt x="418" y="2326"/>
                    <a:pt x="417" y="2322"/>
                    <a:pt x="414" y="2318"/>
                  </a:cubicBezTo>
                  <a:cubicBezTo>
                    <a:pt x="409" y="2305"/>
                    <a:pt x="403" y="2292"/>
                    <a:pt x="398" y="2280"/>
                  </a:cubicBezTo>
                  <a:cubicBezTo>
                    <a:pt x="390" y="2258"/>
                    <a:pt x="384" y="2237"/>
                    <a:pt x="379" y="2215"/>
                  </a:cubicBezTo>
                  <a:cubicBezTo>
                    <a:pt x="371" y="2178"/>
                    <a:pt x="366" y="2142"/>
                    <a:pt x="361" y="2104"/>
                  </a:cubicBezTo>
                  <a:cubicBezTo>
                    <a:pt x="357" y="2034"/>
                    <a:pt x="355" y="1965"/>
                    <a:pt x="358" y="1895"/>
                  </a:cubicBezTo>
                  <a:cubicBezTo>
                    <a:pt x="363" y="1799"/>
                    <a:pt x="374" y="1707"/>
                    <a:pt x="387" y="1612"/>
                  </a:cubicBezTo>
                  <a:cubicBezTo>
                    <a:pt x="396" y="1547"/>
                    <a:pt x="407" y="1482"/>
                    <a:pt x="415" y="1415"/>
                  </a:cubicBezTo>
                  <a:cubicBezTo>
                    <a:pt x="426" y="1368"/>
                    <a:pt x="437" y="1319"/>
                    <a:pt x="447" y="1271"/>
                  </a:cubicBezTo>
                  <a:cubicBezTo>
                    <a:pt x="460" y="1218"/>
                    <a:pt x="469" y="1161"/>
                    <a:pt x="485" y="1108"/>
                  </a:cubicBezTo>
                  <a:cubicBezTo>
                    <a:pt x="518" y="998"/>
                    <a:pt x="548" y="887"/>
                    <a:pt x="583" y="776"/>
                  </a:cubicBezTo>
                  <a:lnTo>
                    <a:pt x="583" y="776"/>
                  </a:lnTo>
                  <a:lnTo>
                    <a:pt x="580" y="787"/>
                  </a:lnTo>
                  <a:cubicBezTo>
                    <a:pt x="597" y="735"/>
                    <a:pt x="616" y="683"/>
                    <a:pt x="635" y="632"/>
                  </a:cubicBezTo>
                  <a:cubicBezTo>
                    <a:pt x="727" y="597"/>
                    <a:pt x="776" y="499"/>
                    <a:pt x="751" y="405"/>
                  </a:cubicBezTo>
                  <a:cubicBezTo>
                    <a:pt x="726" y="305"/>
                    <a:pt x="636" y="236"/>
                    <a:pt x="536" y="236"/>
                  </a:cubicBezTo>
                  <a:cubicBezTo>
                    <a:pt x="527" y="236"/>
                    <a:pt x="519" y="237"/>
                    <a:pt x="510" y="238"/>
                  </a:cubicBezTo>
                  <a:cubicBezTo>
                    <a:pt x="426" y="250"/>
                    <a:pt x="374" y="315"/>
                    <a:pt x="336" y="383"/>
                  </a:cubicBezTo>
                  <a:cubicBezTo>
                    <a:pt x="300" y="456"/>
                    <a:pt x="271" y="532"/>
                    <a:pt x="249" y="611"/>
                  </a:cubicBezTo>
                  <a:cubicBezTo>
                    <a:pt x="217" y="706"/>
                    <a:pt x="192" y="801"/>
                    <a:pt x="165" y="898"/>
                  </a:cubicBezTo>
                  <a:cubicBezTo>
                    <a:pt x="149" y="953"/>
                    <a:pt x="135" y="1007"/>
                    <a:pt x="122" y="1062"/>
                  </a:cubicBezTo>
                  <a:cubicBezTo>
                    <a:pt x="105" y="1151"/>
                    <a:pt x="86" y="1240"/>
                    <a:pt x="67" y="1328"/>
                  </a:cubicBezTo>
                  <a:cubicBezTo>
                    <a:pt x="54" y="1392"/>
                    <a:pt x="48" y="1458"/>
                    <a:pt x="40" y="1523"/>
                  </a:cubicBezTo>
                  <a:cubicBezTo>
                    <a:pt x="26" y="1628"/>
                    <a:pt x="13" y="1729"/>
                    <a:pt x="7" y="1835"/>
                  </a:cubicBezTo>
                  <a:cubicBezTo>
                    <a:pt x="1" y="1922"/>
                    <a:pt x="1" y="2009"/>
                    <a:pt x="5" y="2098"/>
                  </a:cubicBezTo>
                  <a:cubicBezTo>
                    <a:pt x="8" y="2178"/>
                    <a:pt x="21" y="2258"/>
                    <a:pt x="40" y="2337"/>
                  </a:cubicBezTo>
                  <a:cubicBezTo>
                    <a:pt x="70" y="2438"/>
                    <a:pt x="111" y="2541"/>
                    <a:pt x="192" y="2614"/>
                  </a:cubicBezTo>
                  <a:cubicBezTo>
                    <a:pt x="229" y="2649"/>
                    <a:pt x="270" y="2679"/>
                    <a:pt x="316" y="2702"/>
                  </a:cubicBezTo>
                  <a:cubicBezTo>
                    <a:pt x="360" y="2723"/>
                    <a:pt x="407" y="2737"/>
                    <a:pt x="456" y="2745"/>
                  </a:cubicBezTo>
                  <a:cubicBezTo>
                    <a:pt x="485" y="2749"/>
                    <a:pt x="514" y="2750"/>
                    <a:pt x="542" y="2750"/>
                  </a:cubicBezTo>
                  <a:cubicBezTo>
                    <a:pt x="628" y="2750"/>
                    <a:pt x="712" y="2734"/>
                    <a:pt x="792" y="2702"/>
                  </a:cubicBezTo>
                  <a:cubicBezTo>
                    <a:pt x="898" y="2658"/>
                    <a:pt x="999" y="2601"/>
                    <a:pt x="1091" y="2531"/>
                  </a:cubicBezTo>
                  <a:cubicBezTo>
                    <a:pt x="1286" y="2381"/>
                    <a:pt x="1465" y="2210"/>
                    <a:pt x="1625" y="2025"/>
                  </a:cubicBezTo>
                  <a:lnTo>
                    <a:pt x="1671" y="1973"/>
                  </a:lnTo>
                  <a:lnTo>
                    <a:pt x="1671" y="1973"/>
                  </a:lnTo>
                  <a:cubicBezTo>
                    <a:pt x="1667" y="1990"/>
                    <a:pt x="1666" y="2007"/>
                    <a:pt x="1664" y="2025"/>
                  </a:cubicBezTo>
                  <a:cubicBezTo>
                    <a:pt x="1647" y="2167"/>
                    <a:pt x="1636" y="2310"/>
                    <a:pt x="1631" y="2452"/>
                  </a:cubicBezTo>
                  <a:lnTo>
                    <a:pt x="1566" y="2520"/>
                  </a:lnTo>
                  <a:cubicBezTo>
                    <a:pt x="1484" y="2603"/>
                    <a:pt x="1405" y="2688"/>
                    <a:pt x="1326" y="2775"/>
                  </a:cubicBezTo>
                  <a:cubicBezTo>
                    <a:pt x="1177" y="2941"/>
                    <a:pt x="1031" y="3114"/>
                    <a:pt x="900" y="3293"/>
                  </a:cubicBezTo>
                  <a:cubicBezTo>
                    <a:pt x="762" y="3480"/>
                    <a:pt x="645" y="3678"/>
                    <a:pt x="548" y="3886"/>
                  </a:cubicBezTo>
                  <a:cubicBezTo>
                    <a:pt x="452" y="4084"/>
                    <a:pt x="395" y="4298"/>
                    <a:pt x="382" y="4518"/>
                  </a:cubicBezTo>
                  <a:cubicBezTo>
                    <a:pt x="363" y="4756"/>
                    <a:pt x="401" y="4995"/>
                    <a:pt x="491" y="5216"/>
                  </a:cubicBezTo>
                  <a:cubicBezTo>
                    <a:pt x="583" y="5428"/>
                    <a:pt x="726" y="5628"/>
                    <a:pt x="923" y="5751"/>
                  </a:cubicBezTo>
                  <a:cubicBezTo>
                    <a:pt x="1080" y="5851"/>
                    <a:pt x="1262" y="5905"/>
                    <a:pt x="1449" y="5908"/>
                  </a:cubicBezTo>
                  <a:cubicBezTo>
                    <a:pt x="1454" y="5908"/>
                    <a:pt x="1460" y="5908"/>
                    <a:pt x="1465" y="5908"/>
                  </a:cubicBezTo>
                  <a:cubicBezTo>
                    <a:pt x="1501" y="5908"/>
                    <a:pt x="1538" y="5904"/>
                    <a:pt x="1576" y="5898"/>
                  </a:cubicBezTo>
                  <a:cubicBezTo>
                    <a:pt x="1634" y="5889"/>
                    <a:pt x="1693" y="5870"/>
                    <a:pt x="1747" y="5843"/>
                  </a:cubicBezTo>
                  <a:cubicBezTo>
                    <a:pt x="1791" y="5822"/>
                    <a:pt x="1834" y="5799"/>
                    <a:pt x="1873" y="5769"/>
                  </a:cubicBezTo>
                  <a:cubicBezTo>
                    <a:pt x="1911" y="5740"/>
                    <a:pt x="1944" y="5705"/>
                    <a:pt x="1970" y="5664"/>
                  </a:cubicBezTo>
                  <a:cubicBezTo>
                    <a:pt x="1995" y="5623"/>
                    <a:pt x="2016" y="5579"/>
                    <a:pt x="2030" y="5531"/>
                  </a:cubicBezTo>
                  <a:cubicBezTo>
                    <a:pt x="2046" y="5471"/>
                    <a:pt x="2057" y="5411"/>
                    <a:pt x="2063" y="5348"/>
                  </a:cubicBezTo>
                  <a:cubicBezTo>
                    <a:pt x="2070" y="5292"/>
                    <a:pt x="2074" y="5237"/>
                    <a:pt x="2076" y="5183"/>
                  </a:cubicBezTo>
                  <a:cubicBezTo>
                    <a:pt x="2077" y="5137"/>
                    <a:pt x="2079" y="5091"/>
                    <a:pt x="2081" y="5045"/>
                  </a:cubicBezTo>
                  <a:cubicBezTo>
                    <a:pt x="2085" y="4953"/>
                    <a:pt x="2085" y="4862"/>
                    <a:pt x="2085" y="4770"/>
                  </a:cubicBezTo>
                  <a:cubicBezTo>
                    <a:pt x="2087" y="4686"/>
                    <a:pt x="2084" y="4604"/>
                    <a:pt x="2081" y="4520"/>
                  </a:cubicBezTo>
                  <a:cubicBezTo>
                    <a:pt x="2077" y="4432"/>
                    <a:pt x="2076" y="4343"/>
                    <a:pt x="2070" y="4256"/>
                  </a:cubicBezTo>
                  <a:lnTo>
                    <a:pt x="2070" y="4256"/>
                  </a:lnTo>
                  <a:cubicBezTo>
                    <a:pt x="2070" y="4257"/>
                    <a:pt x="2070" y="4259"/>
                    <a:pt x="2070" y="4260"/>
                  </a:cubicBezTo>
                  <a:lnTo>
                    <a:pt x="2070" y="4260"/>
                  </a:lnTo>
                  <a:cubicBezTo>
                    <a:pt x="2058" y="4119"/>
                    <a:pt x="2049" y="3979"/>
                    <a:pt x="2035" y="3839"/>
                  </a:cubicBezTo>
                  <a:lnTo>
                    <a:pt x="2035" y="3839"/>
                  </a:lnTo>
                  <a:cubicBezTo>
                    <a:pt x="2035" y="3842"/>
                    <a:pt x="2036" y="3844"/>
                    <a:pt x="2036" y="3847"/>
                  </a:cubicBezTo>
                  <a:lnTo>
                    <a:pt x="2036" y="3847"/>
                  </a:lnTo>
                  <a:cubicBezTo>
                    <a:pt x="2035" y="3829"/>
                    <a:pt x="2033" y="3811"/>
                    <a:pt x="2031" y="3793"/>
                  </a:cubicBezTo>
                  <a:lnTo>
                    <a:pt x="2031" y="3793"/>
                  </a:lnTo>
                  <a:cubicBezTo>
                    <a:pt x="2032" y="3795"/>
                    <a:pt x="2032" y="3797"/>
                    <a:pt x="2032" y="3799"/>
                  </a:cubicBezTo>
                  <a:lnTo>
                    <a:pt x="2027" y="3741"/>
                  </a:lnTo>
                  <a:lnTo>
                    <a:pt x="2027" y="3749"/>
                  </a:lnTo>
                  <a:cubicBezTo>
                    <a:pt x="2027" y="3736"/>
                    <a:pt x="2025" y="3725"/>
                    <a:pt x="2024" y="3712"/>
                  </a:cubicBezTo>
                  <a:lnTo>
                    <a:pt x="2024" y="3712"/>
                  </a:lnTo>
                  <a:cubicBezTo>
                    <a:pt x="2024" y="3713"/>
                    <a:pt x="2025" y="3715"/>
                    <a:pt x="2025" y="3716"/>
                  </a:cubicBezTo>
                  <a:lnTo>
                    <a:pt x="2025" y="3716"/>
                  </a:lnTo>
                  <a:cubicBezTo>
                    <a:pt x="2023" y="3695"/>
                    <a:pt x="2022" y="3674"/>
                    <a:pt x="2019" y="3654"/>
                  </a:cubicBezTo>
                  <a:lnTo>
                    <a:pt x="2019" y="3655"/>
                  </a:lnTo>
                  <a:cubicBezTo>
                    <a:pt x="2019" y="3640"/>
                    <a:pt x="2017" y="3622"/>
                    <a:pt x="2016" y="3606"/>
                  </a:cubicBezTo>
                  <a:cubicBezTo>
                    <a:pt x="2011" y="3562"/>
                    <a:pt x="2008" y="3519"/>
                    <a:pt x="2005" y="3476"/>
                  </a:cubicBezTo>
                  <a:lnTo>
                    <a:pt x="2005" y="3484"/>
                  </a:lnTo>
                  <a:cubicBezTo>
                    <a:pt x="2001" y="3453"/>
                    <a:pt x="1998" y="3421"/>
                    <a:pt x="1997" y="3391"/>
                  </a:cubicBezTo>
                  <a:lnTo>
                    <a:pt x="1997" y="3389"/>
                  </a:lnTo>
                  <a:cubicBezTo>
                    <a:pt x="1997" y="3386"/>
                    <a:pt x="1997" y="3385"/>
                    <a:pt x="1997" y="3382"/>
                  </a:cubicBezTo>
                  <a:cubicBezTo>
                    <a:pt x="1995" y="3377"/>
                    <a:pt x="1995" y="3372"/>
                    <a:pt x="1995" y="3367"/>
                  </a:cubicBezTo>
                  <a:lnTo>
                    <a:pt x="1995" y="3377"/>
                  </a:lnTo>
                  <a:lnTo>
                    <a:pt x="1995" y="3378"/>
                  </a:lnTo>
                  <a:cubicBezTo>
                    <a:pt x="1978" y="3109"/>
                    <a:pt x="1962" y="2840"/>
                    <a:pt x="1967" y="2571"/>
                  </a:cubicBezTo>
                  <a:cubicBezTo>
                    <a:pt x="2071" y="2468"/>
                    <a:pt x="2179" y="2368"/>
                    <a:pt x="2286" y="2269"/>
                  </a:cubicBezTo>
                  <a:cubicBezTo>
                    <a:pt x="2419" y="2144"/>
                    <a:pt x="2549" y="2015"/>
                    <a:pt x="2684" y="1893"/>
                  </a:cubicBezTo>
                  <a:cubicBezTo>
                    <a:pt x="3060" y="1553"/>
                    <a:pt x="3437" y="1211"/>
                    <a:pt x="3814" y="871"/>
                  </a:cubicBezTo>
                  <a:cubicBezTo>
                    <a:pt x="3874" y="817"/>
                    <a:pt x="3868" y="716"/>
                    <a:pt x="3812" y="662"/>
                  </a:cubicBezTo>
                  <a:cubicBezTo>
                    <a:pt x="3784" y="633"/>
                    <a:pt x="3749" y="620"/>
                    <a:pt x="3713" y="620"/>
                  </a:cubicBezTo>
                  <a:cubicBezTo>
                    <a:pt x="3674" y="620"/>
                    <a:pt x="3635" y="635"/>
                    <a:pt x="3603" y="664"/>
                  </a:cubicBezTo>
                  <a:lnTo>
                    <a:pt x="3589" y="675"/>
                  </a:lnTo>
                  <a:lnTo>
                    <a:pt x="3594" y="671"/>
                  </a:lnTo>
                  <a:lnTo>
                    <a:pt x="3589" y="676"/>
                  </a:lnTo>
                  <a:lnTo>
                    <a:pt x="3580" y="684"/>
                  </a:lnTo>
                  <a:lnTo>
                    <a:pt x="3277" y="954"/>
                  </a:lnTo>
                  <a:lnTo>
                    <a:pt x="3277" y="954"/>
                  </a:lnTo>
                  <a:cubicBezTo>
                    <a:pt x="3257" y="970"/>
                    <a:pt x="3235" y="989"/>
                    <a:pt x="3215" y="1007"/>
                  </a:cubicBezTo>
                  <a:lnTo>
                    <a:pt x="3215" y="1007"/>
                  </a:lnTo>
                  <a:lnTo>
                    <a:pt x="3173" y="1045"/>
                  </a:lnTo>
                  <a:lnTo>
                    <a:pt x="3167" y="1051"/>
                  </a:lnTo>
                  <a:cubicBezTo>
                    <a:pt x="3167" y="1051"/>
                    <a:pt x="3167" y="1051"/>
                    <a:pt x="3167" y="1051"/>
                  </a:cubicBezTo>
                  <a:lnTo>
                    <a:pt x="3167" y="1051"/>
                  </a:lnTo>
                  <a:lnTo>
                    <a:pt x="3163" y="1053"/>
                  </a:lnTo>
                  <a:lnTo>
                    <a:pt x="3153" y="1063"/>
                  </a:lnTo>
                  <a:lnTo>
                    <a:pt x="3153" y="1063"/>
                  </a:lnTo>
                  <a:cubicBezTo>
                    <a:pt x="2931" y="1259"/>
                    <a:pt x="2711" y="1456"/>
                    <a:pt x="2492" y="1651"/>
                  </a:cubicBezTo>
                  <a:lnTo>
                    <a:pt x="2483" y="1659"/>
                  </a:lnTo>
                  <a:lnTo>
                    <a:pt x="2483" y="1659"/>
                  </a:lnTo>
                  <a:cubicBezTo>
                    <a:pt x="2484" y="1658"/>
                    <a:pt x="2484" y="1658"/>
                    <a:pt x="2484" y="1658"/>
                  </a:cubicBezTo>
                  <a:lnTo>
                    <a:pt x="2484" y="1658"/>
                  </a:lnTo>
                  <a:lnTo>
                    <a:pt x="2481" y="1661"/>
                  </a:lnTo>
                  <a:lnTo>
                    <a:pt x="2483" y="1659"/>
                  </a:lnTo>
                  <a:lnTo>
                    <a:pt x="2483" y="1659"/>
                  </a:lnTo>
                  <a:cubicBezTo>
                    <a:pt x="2480" y="1663"/>
                    <a:pt x="2476" y="1666"/>
                    <a:pt x="2472" y="1669"/>
                  </a:cubicBezTo>
                  <a:lnTo>
                    <a:pt x="2476" y="1666"/>
                  </a:lnTo>
                  <a:lnTo>
                    <a:pt x="2470" y="1670"/>
                  </a:lnTo>
                  <a:cubicBezTo>
                    <a:pt x="2358" y="1772"/>
                    <a:pt x="2248" y="1876"/>
                    <a:pt x="2138" y="1979"/>
                  </a:cubicBezTo>
                  <a:lnTo>
                    <a:pt x="1998" y="2109"/>
                  </a:lnTo>
                  <a:cubicBezTo>
                    <a:pt x="2009" y="2015"/>
                    <a:pt x="2024" y="1924"/>
                    <a:pt x="2041" y="1832"/>
                  </a:cubicBezTo>
                  <a:cubicBezTo>
                    <a:pt x="2079" y="1637"/>
                    <a:pt x="2130" y="1444"/>
                    <a:pt x="2191" y="1256"/>
                  </a:cubicBezTo>
                  <a:cubicBezTo>
                    <a:pt x="2278" y="1110"/>
                    <a:pt x="2361" y="963"/>
                    <a:pt x="2438" y="814"/>
                  </a:cubicBezTo>
                  <a:cubicBezTo>
                    <a:pt x="2481" y="732"/>
                    <a:pt x="2522" y="649"/>
                    <a:pt x="2563" y="567"/>
                  </a:cubicBezTo>
                  <a:cubicBezTo>
                    <a:pt x="2586" y="523"/>
                    <a:pt x="2606" y="478"/>
                    <a:pt x="2628" y="432"/>
                  </a:cubicBezTo>
                  <a:cubicBezTo>
                    <a:pt x="2641" y="404"/>
                    <a:pt x="2658" y="375"/>
                    <a:pt x="2669" y="347"/>
                  </a:cubicBezTo>
                  <a:cubicBezTo>
                    <a:pt x="2685" y="299"/>
                    <a:pt x="2696" y="252"/>
                    <a:pt x="2704" y="203"/>
                  </a:cubicBezTo>
                  <a:cubicBezTo>
                    <a:pt x="2712" y="147"/>
                    <a:pt x="2692" y="92"/>
                    <a:pt x="2652" y="52"/>
                  </a:cubicBezTo>
                  <a:cubicBezTo>
                    <a:pt x="2617" y="19"/>
                    <a:pt x="2571" y="0"/>
                    <a:pt x="2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1" name="Google Shape;8201;p17"/>
            <p:cNvSpPr/>
            <p:nvPr/>
          </p:nvSpPr>
          <p:spPr>
            <a:xfrm>
              <a:off x="6620193" y="3047850"/>
              <a:ext cx="121423" cy="247198"/>
            </a:xfrm>
            <a:custGeom>
              <a:avLst/>
              <a:gdLst/>
              <a:ahLst/>
              <a:cxnLst/>
              <a:rect l="l" t="t" r="r" b="b"/>
              <a:pathLst>
                <a:path w="4178" h="8505" extrusionOk="0">
                  <a:moveTo>
                    <a:pt x="1830" y="6220"/>
                  </a:moveTo>
                  <a:lnTo>
                    <a:pt x="1830" y="6220"/>
                  </a:lnTo>
                  <a:cubicBezTo>
                    <a:pt x="1832" y="6226"/>
                    <a:pt x="1832" y="6232"/>
                    <a:pt x="1832" y="6238"/>
                  </a:cubicBezTo>
                  <a:lnTo>
                    <a:pt x="1832" y="6238"/>
                  </a:lnTo>
                  <a:cubicBezTo>
                    <a:pt x="1831" y="6232"/>
                    <a:pt x="1831" y="6226"/>
                    <a:pt x="1830" y="6220"/>
                  </a:cubicBezTo>
                  <a:close/>
                  <a:moveTo>
                    <a:pt x="921" y="7085"/>
                  </a:moveTo>
                  <a:lnTo>
                    <a:pt x="921" y="7085"/>
                  </a:lnTo>
                  <a:cubicBezTo>
                    <a:pt x="921" y="7087"/>
                    <a:pt x="922" y="7090"/>
                    <a:pt x="922" y="7092"/>
                  </a:cubicBezTo>
                  <a:lnTo>
                    <a:pt x="922" y="7092"/>
                  </a:lnTo>
                  <a:cubicBezTo>
                    <a:pt x="922" y="7090"/>
                    <a:pt x="921" y="7087"/>
                    <a:pt x="921" y="7085"/>
                  </a:cubicBezTo>
                  <a:close/>
                  <a:moveTo>
                    <a:pt x="1460" y="5179"/>
                  </a:moveTo>
                  <a:cubicBezTo>
                    <a:pt x="1482" y="5540"/>
                    <a:pt x="1503" y="5900"/>
                    <a:pt x="1534" y="6260"/>
                  </a:cubicBezTo>
                  <a:cubicBezTo>
                    <a:pt x="1534" y="6252"/>
                    <a:pt x="1533" y="6246"/>
                    <a:pt x="1533" y="6239"/>
                  </a:cubicBezTo>
                  <a:lnTo>
                    <a:pt x="1533" y="6239"/>
                  </a:lnTo>
                  <a:cubicBezTo>
                    <a:pt x="1534" y="6250"/>
                    <a:pt x="1536" y="6260"/>
                    <a:pt x="1536" y="6270"/>
                  </a:cubicBezTo>
                  <a:lnTo>
                    <a:pt x="1536" y="6270"/>
                  </a:lnTo>
                  <a:cubicBezTo>
                    <a:pt x="1535" y="6265"/>
                    <a:pt x="1535" y="6259"/>
                    <a:pt x="1534" y="6253"/>
                  </a:cubicBezTo>
                  <a:lnTo>
                    <a:pt x="1534" y="6253"/>
                  </a:lnTo>
                  <a:lnTo>
                    <a:pt x="1536" y="6272"/>
                  </a:lnTo>
                  <a:cubicBezTo>
                    <a:pt x="1536" y="6272"/>
                    <a:pt x="1536" y="6271"/>
                    <a:pt x="1536" y="6270"/>
                  </a:cubicBezTo>
                  <a:lnTo>
                    <a:pt x="1536" y="6270"/>
                  </a:lnTo>
                  <a:cubicBezTo>
                    <a:pt x="1546" y="6383"/>
                    <a:pt x="1555" y="6497"/>
                    <a:pt x="1565" y="6610"/>
                  </a:cubicBezTo>
                  <a:lnTo>
                    <a:pt x="1565" y="6625"/>
                  </a:lnTo>
                  <a:cubicBezTo>
                    <a:pt x="1572" y="6713"/>
                    <a:pt x="1580" y="6801"/>
                    <a:pt x="1588" y="6890"/>
                  </a:cubicBezTo>
                  <a:cubicBezTo>
                    <a:pt x="1614" y="7224"/>
                    <a:pt x="1620" y="7559"/>
                    <a:pt x="1604" y="7893"/>
                  </a:cubicBezTo>
                  <a:cubicBezTo>
                    <a:pt x="1599" y="7971"/>
                    <a:pt x="1593" y="8050"/>
                    <a:pt x="1582" y="8129"/>
                  </a:cubicBezTo>
                  <a:lnTo>
                    <a:pt x="1579" y="8140"/>
                  </a:lnTo>
                  <a:lnTo>
                    <a:pt x="1574" y="8140"/>
                  </a:lnTo>
                  <a:cubicBezTo>
                    <a:pt x="1571" y="8140"/>
                    <a:pt x="1569" y="8141"/>
                    <a:pt x="1566" y="8141"/>
                  </a:cubicBezTo>
                  <a:cubicBezTo>
                    <a:pt x="1564" y="8141"/>
                    <a:pt x="1561" y="8140"/>
                    <a:pt x="1557" y="8139"/>
                  </a:cubicBezTo>
                  <a:cubicBezTo>
                    <a:pt x="1547" y="8137"/>
                    <a:pt x="1536" y="8134"/>
                    <a:pt x="1527" y="8131"/>
                  </a:cubicBezTo>
                  <a:cubicBezTo>
                    <a:pt x="1514" y="8126"/>
                    <a:pt x="1501" y="8121"/>
                    <a:pt x="1489" y="8117"/>
                  </a:cubicBezTo>
                  <a:cubicBezTo>
                    <a:pt x="1466" y="8102"/>
                    <a:pt x="1446" y="8090"/>
                    <a:pt x="1424" y="8077"/>
                  </a:cubicBezTo>
                  <a:cubicBezTo>
                    <a:pt x="1397" y="8058"/>
                    <a:pt x="1371" y="8038"/>
                    <a:pt x="1346" y="8017"/>
                  </a:cubicBezTo>
                  <a:cubicBezTo>
                    <a:pt x="1313" y="7988"/>
                    <a:pt x="1283" y="7957"/>
                    <a:pt x="1253" y="7925"/>
                  </a:cubicBezTo>
                  <a:cubicBezTo>
                    <a:pt x="1224" y="7892"/>
                    <a:pt x="1197" y="7857"/>
                    <a:pt x="1170" y="7821"/>
                  </a:cubicBezTo>
                  <a:cubicBezTo>
                    <a:pt x="1136" y="7768"/>
                    <a:pt x="1104" y="7715"/>
                    <a:pt x="1074" y="7659"/>
                  </a:cubicBezTo>
                  <a:cubicBezTo>
                    <a:pt x="1048" y="7605"/>
                    <a:pt x="1025" y="7550"/>
                    <a:pt x="1004" y="7495"/>
                  </a:cubicBezTo>
                  <a:cubicBezTo>
                    <a:pt x="985" y="7438"/>
                    <a:pt x="969" y="7381"/>
                    <a:pt x="955" y="7324"/>
                  </a:cubicBezTo>
                  <a:lnTo>
                    <a:pt x="955" y="7328"/>
                  </a:lnTo>
                  <a:cubicBezTo>
                    <a:pt x="940" y="7251"/>
                    <a:pt x="928" y="7172"/>
                    <a:pt x="922" y="7092"/>
                  </a:cubicBezTo>
                  <a:lnTo>
                    <a:pt x="922" y="7092"/>
                  </a:lnTo>
                  <a:cubicBezTo>
                    <a:pt x="922" y="7093"/>
                    <a:pt x="922" y="7095"/>
                    <a:pt x="922" y="7096"/>
                  </a:cubicBezTo>
                  <a:cubicBezTo>
                    <a:pt x="921" y="7090"/>
                    <a:pt x="921" y="7085"/>
                    <a:pt x="921" y="7080"/>
                  </a:cubicBezTo>
                  <a:lnTo>
                    <a:pt x="921" y="7080"/>
                  </a:lnTo>
                  <a:cubicBezTo>
                    <a:pt x="921" y="7082"/>
                    <a:pt x="921" y="7083"/>
                    <a:pt x="921" y="7085"/>
                  </a:cubicBezTo>
                  <a:lnTo>
                    <a:pt x="921" y="7085"/>
                  </a:lnTo>
                  <a:cubicBezTo>
                    <a:pt x="921" y="7081"/>
                    <a:pt x="921" y="7077"/>
                    <a:pt x="920" y="7073"/>
                  </a:cubicBezTo>
                  <a:lnTo>
                    <a:pt x="920" y="7073"/>
                  </a:lnTo>
                  <a:cubicBezTo>
                    <a:pt x="920" y="7074"/>
                    <a:pt x="920" y="7075"/>
                    <a:pt x="920" y="7075"/>
                  </a:cubicBezTo>
                  <a:lnTo>
                    <a:pt x="920" y="7075"/>
                  </a:lnTo>
                  <a:cubicBezTo>
                    <a:pt x="912" y="6962"/>
                    <a:pt x="909" y="6848"/>
                    <a:pt x="914" y="6735"/>
                  </a:cubicBezTo>
                  <a:lnTo>
                    <a:pt x="914" y="6735"/>
                  </a:lnTo>
                  <a:lnTo>
                    <a:pt x="914" y="6733"/>
                  </a:lnTo>
                  <a:lnTo>
                    <a:pt x="914" y="6730"/>
                  </a:lnTo>
                  <a:cubicBezTo>
                    <a:pt x="922" y="6586"/>
                    <a:pt x="938" y="6443"/>
                    <a:pt x="963" y="6304"/>
                  </a:cubicBezTo>
                  <a:cubicBezTo>
                    <a:pt x="985" y="6185"/>
                    <a:pt x="1015" y="6068"/>
                    <a:pt x="1053" y="5953"/>
                  </a:cubicBezTo>
                  <a:lnTo>
                    <a:pt x="1053" y="5953"/>
                  </a:lnTo>
                  <a:cubicBezTo>
                    <a:pt x="1052" y="5961"/>
                    <a:pt x="1048" y="5967"/>
                    <a:pt x="1047" y="5975"/>
                  </a:cubicBezTo>
                  <a:cubicBezTo>
                    <a:pt x="1090" y="5847"/>
                    <a:pt x="1142" y="5722"/>
                    <a:pt x="1200" y="5600"/>
                  </a:cubicBezTo>
                  <a:lnTo>
                    <a:pt x="1200" y="5600"/>
                  </a:lnTo>
                  <a:cubicBezTo>
                    <a:pt x="1197" y="5606"/>
                    <a:pt x="1194" y="5612"/>
                    <a:pt x="1191" y="5619"/>
                  </a:cubicBezTo>
                  <a:cubicBezTo>
                    <a:pt x="1240" y="5517"/>
                    <a:pt x="1295" y="5419"/>
                    <a:pt x="1357" y="5324"/>
                  </a:cubicBezTo>
                  <a:lnTo>
                    <a:pt x="1357" y="5324"/>
                  </a:lnTo>
                  <a:cubicBezTo>
                    <a:pt x="1358" y="5324"/>
                    <a:pt x="1358" y="5323"/>
                    <a:pt x="1359" y="5323"/>
                  </a:cubicBezTo>
                  <a:cubicBezTo>
                    <a:pt x="1361" y="5319"/>
                    <a:pt x="1364" y="5315"/>
                    <a:pt x="1366" y="5311"/>
                  </a:cubicBezTo>
                  <a:lnTo>
                    <a:pt x="1366" y="5311"/>
                  </a:lnTo>
                  <a:cubicBezTo>
                    <a:pt x="1397" y="5265"/>
                    <a:pt x="1428" y="5222"/>
                    <a:pt x="1460" y="5179"/>
                  </a:cubicBezTo>
                  <a:close/>
                  <a:moveTo>
                    <a:pt x="922" y="0"/>
                  </a:moveTo>
                  <a:cubicBezTo>
                    <a:pt x="854" y="0"/>
                    <a:pt x="795" y="33"/>
                    <a:pt x="748" y="85"/>
                  </a:cubicBezTo>
                  <a:cubicBezTo>
                    <a:pt x="707" y="130"/>
                    <a:pt x="670" y="181"/>
                    <a:pt x="638" y="235"/>
                  </a:cubicBezTo>
                  <a:cubicBezTo>
                    <a:pt x="602" y="294"/>
                    <a:pt x="569" y="355"/>
                    <a:pt x="537" y="417"/>
                  </a:cubicBezTo>
                  <a:cubicBezTo>
                    <a:pt x="494" y="506"/>
                    <a:pt x="455" y="597"/>
                    <a:pt x="422" y="689"/>
                  </a:cubicBezTo>
                  <a:cubicBezTo>
                    <a:pt x="387" y="787"/>
                    <a:pt x="350" y="884"/>
                    <a:pt x="319" y="982"/>
                  </a:cubicBezTo>
                  <a:cubicBezTo>
                    <a:pt x="285" y="1091"/>
                    <a:pt x="252" y="1201"/>
                    <a:pt x="217" y="1310"/>
                  </a:cubicBezTo>
                  <a:cubicBezTo>
                    <a:pt x="187" y="1403"/>
                    <a:pt x="165" y="1501"/>
                    <a:pt x="138" y="1596"/>
                  </a:cubicBezTo>
                  <a:cubicBezTo>
                    <a:pt x="89" y="1772"/>
                    <a:pt x="51" y="1952"/>
                    <a:pt x="27" y="2135"/>
                  </a:cubicBezTo>
                  <a:cubicBezTo>
                    <a:pt x="8" y="2264"/>
                    <a:pt x="1" y="2396"/>
                    <a:pt x="2" y="2527"/>
                  </a:cubicBezTo>
                  <a:cubicBezTo>
                    <a:pt x="7" y="2638"/>
                    <a:pt x="13" y="2755"/>
                    <a:pt x="50" y="2861"/>
                  </a:cubicBezTo>
                  <a:cubicBezTo>
                    <a:pt x="69" y="2918"/>
                    <a:pt x="94" y="2974"/>
                    <a:pt x="126" y="3026"/>
                  </a:cubicBezTo>
                  <a:cubicBezTo>
                    <a:pt x="151" y="3067"/>
                    <a:pt x="184" y="3103"/>
                    <a:pt x="222" y="3135"/>
                  </a:cubicBezTo>
                  <a:cubicBezTo>
                    <a:pt x="301" y="3203"/>
                    <a:pt x="403" y="3241"/>
                    <a:pt x="507" y="3244"/>
                  </a:cubicBezTo>
                  <a:cubicBezTo>
                    <a:pt x="513" y="3244"/>
                    <a:pt x="519" y="3244"/>
                    <a:pt x="525" y="3244"/>
                  </a:cubicBezTo>
                  <a:cubicBezTo>
                    <a:pt x="639" y="3244"/>
                    <a:pt x="753" y="3216"/>
                    <a:pt x="855" y="3163"/>
                  </a:cubicBezTo>
                  <a:cubicBezTo>
                    <a:pt x="957" y="3113"/>
                    <a:pt x="1052" y="3049"/>
                    <a:pt x="1137" y="2975"/>
                  </a:cubicBezTo>
                  <a:cubicBezTo>
                    <a:pt x="1291" y="2842"/>
                    <a:pt x="1430" y="2695"/>
                    <a:pt x="1555" y="2535"/>
                  </a:cubicBezTo>
                  <a:lnTo>
                    <a:pt x="1555" y="2535"/>
                  </a:lnTo>
                  <a:cubicBezTo>
                    <a:pt x="1533" y="2663"/>
                    <a:pt x="1512" y="2790"/>
                    <a:pt x="1496" y="2920"/>
                  </a:cubicBezTo>
                  <a:cubicBezTo>
                    <a:pt x="1455" y="3262"/>
                    <a:pt x="1433" y="3607"/>
                    <a:pt x="1428" y="3953"/>
                  </a:cubicBezTo>
                  <a:cubicBezTo>
                    <a:pt x="1425" y="4181"/>
                    <a:pt x="1435" y="4409"/>
                    <a:pt x="1439" y="4639"/>
                  </a:cubicBezTo>
                  <a:cubicBezTo>
                    <a:pt x="1439" y="4658"/>
                    <a:pt x="1439" y="4678"/>
                    <a:pt x="1439" y="4697"/>
                  </a:cubicBezTo>
                  <a:cubicBezTo>
                    <a:pt x="1318" y="4821"/>
                    <a:pt x="1207" y="4955"/>
                    <a:pt x="1107" y="5098"/>
                  </a:cubicBezTo>
                  <a:cubicBezTo>
                    <a:pt x="966" y="5304"/>
                    <a:pt x="852" y="5525"/>
                    <a:pt x="764" y="5758"/>
                  </a:cubicBezTo>
                  <a:cubicBezTo>
                    <a:pt x="673" y="6002"/>
                    <a:pt x="613" y="6257"/>
                    <a:pt x="586" y="6516"/>
                  </a:cubicBezTo>
                  <a:cubicBezTo>
                    <a:pt x="555" y="6768"/>
                    <a:pt x="556" y="7024"/>
                    <a:pt x="591" y="7276"/>
                  </a:cubicBezTo>
                  <a:cubicBezTo>
                    <a:pt x="627" y="7515"/>
                    <a:pt x="705" y="7751"/>
                    <a:pt x="835" y="7957"/>
                  </a:cubicBezTo>
                  <a:cubicBezTo>
                    <a:pt x="960" y="8151"/>
                    <a:pt x="1123" y="8338"/>
                    <a:pt x="1337" y="8440"/>
                  </a:cubicBezTo>
                  <a:cubicBezTo>
                    <a:pt x="1394" y="8470"/>
                    <a:pt x="1457" y="8489"/>
                    <a:pt x="1522" y="8497"/>
                  </a:cubicBezTo>
                  <a:cubicBezTo>
                    <a:pt x="1546" y="8500"/>
                    <a:pt x="1569" y="8501"/>
                    <a:pt x="1596" y="8504"/>
                  </a:cubicBezTo>
                  <a:cubicBezTo>
                    <a:pt x="1600" y="8505"/>
                    <a:pt x="1604" y="8505"/>
                    <a:pt x="1607" y="8505"/>
                  </a:cubicBezTo>
                  <a:cubicBezTo>
                    <a:pt x="1632" y="8505"/>
                    <a:pt x="1657" y="8500"/>
                    <a:pt x="1680" y="8493"/>
                  </a:cubicBezTo>
                  <a:cubicBezTo>
                    <a:pt x="1770" y="8463"/>
                    <a:pt x="1849" y="8411"/>
                    <a:pt x="1894" y="8324"/>
                  </a:cubicBezTo>
                  <a:cubicBezTo>
                    <a:pt x="1941" y="8229"/>
                    <a:pt x="1941" y="8120"/>
                    <a:pt x="1941" y="8017"/>
                  </a:cubicBezTo>
                  <a:lnTo>
                    <a:pt x="1941" y="7889"/>
                  </a:lnTo>
                  <a:cubicBezTo>
                    <a:pt x="1940" y="7700"/>
                    <a:pt x="1932" y="7512"/>
                    <a:pt x="1925" y="7324"/>
                  </a:cubicBezTo>
                  <a:cubicBezTo>
                    <a:pt x="1919" y="7151"/>
                    <a:pt x="1900" y="6978"/>
                    <a:pt x="1884" y="6809"/>
                  </a:cubicBezTo>
                  <a:cubicBezTo>
                    <a:pt x="1864" y="6619"/>
                    <a:pt x="1849" y="6428"/>
                    <a:pt x="1832" y="6238"/>
                  </a:cubicBezTo>
                  <a:lnTo>
                    <a:pt x="1832" y="6238"/>
                  </a:lnTo>
                  <a:lnTo>
                    <a:pt x="1832" y="6234"/>
                  </a:lnTo>
                  <a:cubicBezTo>
                    <a:pt x="1832" y="6225"/>
                    <a:pt x="1830" y="6215"/>
                    <a:pt x="1830" y="6206"/>
                  </a:cubicBezTo>
                  <a:cubicBezTo>
                    <a:pt x="1816" y="6024"/>
                    <a:pt x="1800" y="5842"/>
                    <a:pt x="1791" y="5660"/>
                  </a:cubicBezTo>
                  <a:cubicBezTo>
                    <a:pt x="1780" y="5433"/>
                    <a:pt x="1767" y="5207"/>
                    <a:pt x="1756" y="4981"/>
                  </a:cubicBezTo>
                  <a:cubicBezTo>
                    <a:pt x="1754" y="4940"/>
                    <a:pt x="1753" y="4897"/>
                    <a:pt x="1753" y="4854"/>
                  </a:cubicBezTo>
                  <a:cubicBezTo>
                    <a:pt x="1811" y="4796"/>
                    <a:pt x="1873" y="4739"/>
                    <a:pt x="1935" y="4682"/>
                  </a:cubicBezTo>
                  <a:cubicBezTo>
                    <a:pt x="1984" y="4639"/>
                    <a:pt x="2036" y="4598"/>
                    <a:pt x="2090" y="4558"/>
                  </a:cubicBezTo>
                  <a:cubicBezTo>
                    <a:pt x="2188" y="4494"/>
                    <a:pt x="2290" y="4435"/>
                    <a:pt x="2394" y="4383"/>
                  </a:cubicBezTo>
                  <a:lnTo>
                    <a:pt x="2394" y="4383"/>
                  </a:lnTo>
                  <a:cubicBezTo>
                    <a:pt x="2388" y="4386"/>
                    <a:pt x="2382" y="4389"/>
                    <a:pt x="2378" y="4392"/>
                  </a:cubicBezTo>
                  <a:cubicBezTo>
                    <a:pt x="2579" y="4291"/>
                    <a:pt x="2783" y="4196"/>
                    <a:pt x="2992" y="4107"/>
                  </a:cubicBezTo>
                  <a:cubicBezTo>
                    <a:pt x="3133" y="4048"/>
                    <a:pt x="3276" y="3991"/>
                    <a:pt x="3417" y="3933"/>
                  </a:cubicBezTo>
                  <a:cubicBezTo>
                    <a:pt x="3633" y="3841"/>
                    <a:pt x="3849" y="3751"/>
                    <a:pt x="4067" y="3662"/>
                  </a:cubicBezTo>
                  <a:cubicBezTo>
                    <a:pt x="4143" y="3624"/>
                    <a:pt x="4178" y="3534"/>
                    <a:pt x="4145" y="3456"/>
                  </a:cubicBezTo>
                  <a:cubicBezTo>
                    <a:pt x="4118" y="3397"/>
                    <a:pt x="4060" y="3361"/>
                    <a:pt x="3998" y="3361"/>
                  </a:cubicBezTo>
                  <a:cubicBezTo>
                    <a:pt x="3979" y="3361"/>
                    <a:pt x="3961" y="3364"/>
                    <a:pt x="3942" y="3371"/>
                  </a:cubicBezTo>
                  <a:cubicBezTo>
                    <a:pt x="3592" y="3512"/>
                    <a:pt x="3242" y="3657"/>
                    <a:pt x="2894" y="3801"/>
                  </a:cubicBezTo>
                  <a:cubicBezTo>
                    <a:pt x="2660" y="3898"/>
                    <a:pt x="2429" y="4002"/>
                    <a:pt x="2204" y="4118"/>
                  </a:cubicBezTo>
                  <a:cubicBezTo>
                    <a:pt x="2088" y="4173"/>
                    <a:pt x="1978" y="4240"/>
                    <a:pt x="1873" y="4313"/>
                  </a:cubicBezTo>
                  <a:cubicBezTo>
                    <a:pt x="1830" y="4344"/>
                    <a:pt x="1789" y="4376"/>
                    <a:pt x="1750" y="4411"/>
                  </a:cubicBezTo>
                  <a:cubicBezTo>
                    <a:pt x="1748" y="4319"/>
                    <a:pt x="1747" y="4229"/>
                    <a:pt x="1747" y="4137"/>
                  </a:cubicBezTo>
                  <a:cubicBezTo>
                    <a:pt x="1745" y="3983"/>
                    <a:pt x="1753" y="3828"/>
                    <a:pt x="1759" y="3673"/>
                  </a:cubicBezTo>
                  <a:lnTo>
                    <a:pt x="1759" y="3667"/>
                  </a:lnTo>
                  <a:lnTo>
                    <a:pt x="1759" y="3657"/>
                  </a:lnTo>
                  <a:cubicBezTo>
                    <a:pt x="1778" y="3319"/>
                    <a:pt x="1816" y="2983"/>
                    <a:pt x="1878" y="2651"/>
                  </a:cubicBezTo>
                  <a:lnTo>
                    <a:pt x="1878" y="2651"/>
                  </a:lnTo>
                  <a:cubicBezTo>
                    <a:pt x="1877" y="2652"/>
                    <a:pt x="1876" y="2654"/>
                    <a:pt x="1876" y="2656"/>
                  </a:cubicBezTo>
                  <a:lnTo>
                    <a:pt x="1876" y="2656"/>
                  </a:lnTo>
                  <a:cubicBezTo>
                    <a:pt x="1931" y="2380"/>
                    <a:pt x="2000" y="2109"/>
                    <a:pt x="2082" y="1842"/>
                  </a:cubicBezTo>
                  <a:cubicBezTo>
                    <a:pt x="2128" y="1704"/>
                    <a:pt x="2176" y="1565"/>
                    <a:pt x="2220" y="1427"/>
                  </a:cubicBezTo>
                  <a:cubicBezTo>
                    <a:pt x="2245" y="1376"/>
                    <a:pt x="2269" y="1326"/>
                    <a:pt x="2291" y="1275"/>
                  </a:cubicBezTo>
                  <a:cubicBezTo>
                    <a:pt x="2323" y="1206"/>
                    <a:pt x="2353" y="1135"/>
                    <a:pt x="2386" y="1066"/>
                  </a:cubicBezTo>
                  <a:lnTo>
                    <a:pt x="2386" y="1066"/>
                  </a:lnTo>
                  <a:cubicBezTo>
                    <a:pt x="2409" y="1020"/>
                    <a:pt x="2419" y="969"/>
                    <a:pt x="2413" y="919"/>
                  </a:cubicBezTo>
                  <a:cubicBezTo>
                    <a:pt x="2405" y="868"/>
                    <a:pt x="2377" y="824"/>
                    <a:pt x="2334" y="794"/>
                  </a:cubicBezTo>
                  <a:cubicBezTo>
                    <a:pt x="2301" y="770"/>
                    <a:pt x="2261" y="758"/>
                    <a:pt x="2221" y="758"/>
                  </a:cubicBezTo>
                  <a:cubicBezTo>
                    <a:pt x="2158" y="758"/>
                    <a:pt x="2096" y="788"/>
                    <a:pt x="2065" y="849"/>
                  </a:cubicBezTo>
                  <a:cubicBezTo>
                    <a:pt x="2027" y="924"/>
                    <a:pt x="1993" y="1001"/>
                    <a:pt x="1963" y="1079"/>
                  </a:cubicBezTo>
                  <a:cubicBezTo>
                    <a:pt x="1941" y="1137"/>
                    <a:pt x="1921" y="1196"/>
                    <a:pt x="1902" y="1254"/>
                  </a:cubicBezTo>
                  <a:cubicBezTo>
                    <a:pt x="1887" y="1300"/>
                    <a:pt x="1873" y="1345"/>
                    <a:pt x="1861" y="1389"/>
                  </a:cubicBezTo>
                  <a:lnTo>
                    <a:pt x="1813" y="1490"/>
                  </a:lnTo>
                  <a:cubicBezTo>
                    <a:pt x="1778" y="1554"/>
                    <a:pt x="1745" y="1618"/>
                    <a:pt x="1712" y="1682"/>
                  </a:cubicBezTo>
                  <a:cubicBezTo>
                    <a:pt x="1650" y="1796"/>
                    <a:pt x="1583" y="1905"/>
                    <a:pt x="1514" y="2013"/>
                  </a:cubicBezTo>
                  <a:lnTo>
                    <a:pt x="1515" y="2009"/>
                  </a:lnTo>
                  <a:lnTo>
                    <a:pt x="1515" y="2009"/>
                  </a:lnTo>
                  <a:cubicBezTo>
                    <a:pt x="1418" y="2155"/>
                    <a:pt x="1313" y="2294"/>
                    <a:pt x="1199" y="2426"/>
                  </a:cubicBezTo>
                  <a:lnTo>
                    <a:pt x="1199" y="2426"/>
                  </a:lnTo>
                  <a:cubicBezTo>
                    <a:pt x="1201" y="2423"/>
                    <a:pt x="1203" y="2421"/>
                    <a:pt x="1205" y="2418"/>
                  </a:cubicBezTo>
                  <a:lnTo>
                    <a:pt x="1205" y="2418"/>
                  </a:lnTo>
                  <a:cubicBezTo>
                    <a:pt x="1126" y="2510"/>
                    <a:pt x="1041" y="2597"/>
                    <a:pt x="949" y="2676"/>
                  </a:cubicBezTo>
                  <a:lnTo>
                    <a:pt x="966" y="2662"/>
                  </a:lnTo>
                  <a:lnTo>
                    <a:pt x="966" y="2662"/>
                  </a:lnTo>
                  <a:cubicBezTo>
                    <a:pt x="919" y="2701"/>
                    <a:pt x="873" y="2741"/>
                    <a:pt x="822" y="2776"/>
                  </a:cubicBezTo>
                  <a:cubicBezTo>
                    <a:pt x="786" y="2799"/>
                    <a:pt x="749" y="2820"/>
                    <a:pt x="710" y="2841"/>
                  </a:cubicBezTo>
                  <a:cubicBezTo>
                    <a:pt x="684" y="2852"/>
                    <a:pt x="659" y="2863"/>
                    <a:pt x="634" y="2872"/>
                  </a:cubicBezTo>
                  <a:cubicBezTo>
                    <a:pt x="623" y="2875"/>
                    <a:pt x="615" y="2879"/>
                    <a:pt x="602" y="2882"/>
                  </a:cubicBezTo>
                  <a:cubicBezTo>
                    <a:pt x="589" y="2883"/>
                    <a:pt x="575" y="2888"/>
                    <a:pt x="562" y="2888"/>
                  </a:cubicBezTo>
                  <a:lnTo>
                    <a:pt x="550" y="2888"/>
                  </a:lnTo>
                  <a:cubicBezTo>
                    <a:pt x="531" y="2888"/>
                    <a:pt x="512" y="2886"/>
                    <a:pt x="493" y="2883"/>
                  </a:cubicBezTo>
                  <a:lnTo>
                    <a:pt x="483" y="2882"/>
                  </a:lnTo>
                  <a:lnTo>
                    <a:pt x="477" y="2879"/>
                  </a:lnTo>
                  <a:lnTo>
                    <a:pt x="466" y="2872"/>
                  </a:lnTo>
                  <a:cubicBezTo>
                    <a:pt x="461" y="2869"/>
                    <a:pt x="458" y="2867"/>
                    <a:pt x="452" y="2861"/>
                  </a:cubicBezTo>
                  <a:cubicBezTo>
                    <a:pt x="445" y="2855"/>
                    <a:pt x="439" y="2850"/>
                    <a:pt x="433" y="2844"/>
                  </a:cubicBezTo>
                  <a:lnTo>
                    <a:pt x="423" y="2831"/>
                  </a:lnTo>
                  <a:cubicBezTo>
                    <a:pt x="420" y="2825"/>
                    <a:pt x="415" y="2818"/>
                    <a:pt x="412" y="2812"/>
                  </a:cubicBezTo>
                  <a:cubicBezTo>
                    <a:pt x="404" y="2793"/>
                    <a:pt x="395" y="2777"/>
                    <a:pt x="388" y="2755"/>
                  </a:cubicBezTo>
                  <a:cubicBezTo>
                    <a:pt x="380" y="2734"/>
                    <a:pt x="376" y="2712"/>
                    <a:pt x="369" y="2692"/>
                  </a:cubicBezTo>
                  <a:cubicBezTo>
                    <a:pt x="361" y="2649"/>
                    <a:pt x="355" y="2606"/>
                    <a:pt x="350" y="2562"/>
                  </a:cubicBezTo>
                  <a:cubicBezTo>
                    <a:pt x="346" y="2491"/>
                    <a:pt x="346" y="2419"/>
                    <a:pt x="347" y="2348"/>
                  </a:cubicBezTo>
                  <a:cubicBezTo>
                    <a:pt x="355" y="2231"/>
                    <a:pt x="371" y="2116"/>
                    <a:pt x="392" y="2000"/>
                  </a:cubicBezTo>
                  <a:cubicBezTo>
                    <a:pt x="456" y="1675"/>
                    <a:pt x="559" y="1362"/>
                    <a:pt x="661" y="1047"/>
                  </a:cubicBezTo>
                  <a:cubicBezTo>
                    <a:pt x="692" y="962"/>
                    <a:pt x="726" y="878"/>
                    <a:pt x="757" y="792"/>
                  </a:cubicBezTo>
                  <a:cubicBezTo>
                    <a:pt x="781" y="730"/>
                    <a:pt x="813" y="669"/>
                    <a:pt x="843" y="609"/>
                  </a:cubicBezTo>
                  <a:cubicBezTo>
                    <a:pt x="874" y="548"/>
                    <a:pt x="909" y="488"/>
                    <a:pt x="947" y="431"/>
                  </a:cubicBezTo>
                  <a:cubicBezTo>
                    <a:pt x="963" y="406"/>
                    <a:pt x="982" y="382"/>
                    <a:pt x="999" y="360"/>
                  </a:cubicBezTo>
                  <a:cubicBezTo>
                    <a:pt x="1055" y="338"/>
                    <a:pt x="1096" y="292"/>
                    <a:pt x="1112" y="233"/>
                  </a:cubicBezTo>
                  <a:cubicBezTo>
                    <a:pt x="1137" y="124"/>
                    <a:pt x="1063" y="16"/>
                    <a:pt x="952" y="2"/>
                  </a:cubicBezTo>
                  <a:cubicBezTo>
                    <a:pt x="942" y="1"/>
                    <a:pt x="932" y="0"/>
                    <a:pt x="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2" name="Google Shape;8202;p17"/>
            <p:cNvSpPr/>
            <p:nvPr/>
          </p:nvSpPr>
          <p:spPr>
            <a:xfrm>
              <a:off x="6767633" y="3091852"/>
              <a:ext cx="58009" cy="19532"/>
            </a:xfrm>
            <a:custGeom>
              <a:avLst/>
              <a:gdLst/>
              <a:ahLst/>
              <a:cxnLst/>
              <a:rect l="l" t="t" r="r" b="b"/>
              <a:pathLst>
                <a:path w="1996" h="672" extrusionOk="0">
                  <a:moveTo>
                    <a:pt x="1800" y="1"/>
                  </a:moveTo>
                  <a:cubicBezTo>
                    <a:pt x="1794" y="1"/>
                    <a:pt x="1788" y="1"/>
                    <a:pt x="1782" y="2"/>
                  </a:cubicBezTo>
                  <a:lnTo>
                    <a:pt x="1761" y="3"/>
                  </a:lnTo>
                  <a:lnTo>
                    <a:pt x="1777" y="2"/>
                  </a:lnTo>
                  <a:lnTo>
                    <a:pt x="1777" y="2"/>
                  </a:lnTo>
                  <a:cubicBezTo>
                    <a:pt x="1510" y="24"/>
                    <a:pt x="1244" y="59"/>
                    <a:pt x="981" y="101"/>
                  </a:cubicBezTo>
                  <a:cubicBezTo>
                    <a:pt x="849" y="122"/>
                    <a:pt x="718" y="142"/>
                    <a:pt x="588" y="165"/>
                  </a:cubicBezTo>
                  <a:cubicBezTo>
                    <a:pt x="523" y="176"/>
                    <a:pt x="460" y="188"/>
                    <a:pt x="397" y="199"/>
                  </a:cubicBezTo>
                  <a:cubicBezTo>
                    <a:pt x="351" y="207"/>
                    <a:pt x="303" y="217"/>
                    <a:pt x="257" y="228"/>
                  </a:cubicBezTo>
                  <a:cubicBezTo>
                    <a:pt x="224" y="236"/>
                    <a:pt x="191" y="244"/>
                    <a:pt x="158" y="253"/>
                  </a:cubicBezTo>
                  <a:cubicBezTo>
                    <a:pt x="129" y="263"/>
                    <a:pt x="104" y="277"/>
                    <a:pt x="80" y="296"/>
                  </a:cubicBezTo>
                  <a:cubicBezTo>
                    <a:pt x="28" y="337"/>
                    <a:pt x="1" y="404"/>
                    <a:pt x="10" y="470"/>
                  </a:cubicBezTo>
                  <a:cubicBezTo>
                    <a:pt x="20" y="545"/>
                    <a:pt x="71" y="608"/>
                    <a:pt x="143" y="633"/>
                  </a:cubicBezTo>
                  <a:cubicBezTo>
                    <a:pt x="177" y="646"/>
                    <a:pt x="212" y="657"/>
                    <a:pt x="248" y="665"/>
                  </a:cubicBezTo>
                  <a:cubicBezTo>
                    <a:pt x="264" y="670"/>
                    <a:pt x="280" y="671"/>
                    <a:pt x="295" y="671"/>
                  </a:cubicBezTo>
                  <a:cubicBezTo>
                    <a:pt x="368" y="671"/>
                    <a:pt x="435" y="627"/>
                    <a:pt x="466" y="560"/>
                  </a:cubicBezTo>
                  <a:cubicBezTo>
                    <a:pt x="918" y="469"/>
                    <a:pt x="1373" y="389"/>
                    <a:pt x="1834" y="348"/>
                  </a:cubicBezTo>
                  <a:cubicBezTo>
                    <a:pt x="1929" y="339"/>
                    <a:pt x="1996" y="239"/>
                    <a:pt x="1981" y="149"/>
                  </a:cubicBezTo>
                  <a:cubicBezTo>
                    <a:pt x="1968" y="55"/>
                    <a:pt x="1888" y="1"/>
                    <a:pt x="18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3" name="Google Shape;8203;p17"/>
            <p:cNvSpPr/>
            <p:nvPr/>
          </p:nvSpPr>
          <p:spPr>
            <a:xfrm>
              <a:off x="6768650" y="3099961"/>
              <a:ext cx="121714" cy="37872"/>
            </a:xfrm>
            <a:custGeom>
              <a:avLst/>
              <a:gdLst/>
              <a:ahLst/>
              <a:cxnLst/>
              <a:rect l="l" t="t" r="r" b="b"/>
              <a:pathLst>
                <a:path w="4188" h="1303" extrusionOk="0">
                  <a:moveTo>
                    <a:pt x="4023" y="0"/>
                  </a:moveTo>
                  <a:cubicBezTo>
                    <a:pt x="4015" y="0"/>
                    <a:pt x="4006" y="1"/>
                    <a:pt x="3998" y="3"/>
                  </a:cubicBezTo>
                  <a:lnTo>
                    <a:pt x="3681" y="69"/>
                  </a:lnTo>
                  <a:cubicBezTo>
                    <a:pt x="3607" y="85"/>
                    <a:pt x="3531" y="99"/>
                    <a:pt x="3456" y="117"/>
                  </a:cubicBezTo>
                  <a:cubicBezTo>
                    <a:pt x="3165" y="177"/>
                    <a:pt x="2876" y="235"/>
                    <a:pt x="2586" y="300"/>
                  </a:cubicBezTo>
                  <a:lnTo>
                    <a:pt x="2592" y="299"/>
                  </a:lnTo>
                  <a:lnTo>
                    <a:pt x="2591" y="299"/>
                  </a:lnTo>
                  <a:lnTo>
                    <a:pt x="2597" y="297"/>
                  </a:lnTo>
                  <a:lnTo>
                    <a:pt x="2597" y="297"/>
                  </a:lnTo>
                  <a:cubicBezTo>
                    <a:pt x="2323" y="356"/>
                    <a:pt x="2049" y="416"/>
                    <a:pt x="1777" y="478"/>
                  </a:cubicBezTo>
                  <a:cubicBezTo>
                    <a:pt x="1639" y="508"/>
                    <a:pt x="1505" y="544"/>
                    <a:pt x="1369" y="577"/>
                  </a:cubicBezTo>
                  <a:cubicBezTo>
                    <a:pt x="1256" y="606"/>
                    <a:pt x="1145" y="634"/>
                    <a:pt x="1034" y="664"/>
                  </a:cubicBezTo>
                  <a:cubicBezTo>
                    <a:pt x="908" y="699"/>
                    <a:pt x="778" y="731"/>
                    <a:pt x="653" y="772"/>
                  </a:cubicBezTo>
                  <a:cubicBezTo>
                    <a:pt x="522" y="814"/>
                    <a:pt x="393" y="858"/>
                    <a:pt x="264" y="904"/>
                  </a:cubicBezTo>
                  <a:lnTo>
                    <a:pt x="264" y="904"/>
                  </a:lnTo>
                  <a:cubicBezTo>
                    <a:pt x="249" y="908"/>
                    <a:pt x="233" y="915"/>
                    <a:pt x="219" y="922"/>
                  </a:cubicBezTo>
                  <a:cubicBezTo>
                    <a:pt x="192" y="926"/>
                    <a:pt x="167" y="934"/>
                    <a:pt x="143" y="948"/>
                  </a:cubicBezTo>
                  <a:cubicBezTo>
                    <a:pt x="140" y="951"/>
                    <a:pt x="137" y="953"/>
                    <a:pt x="132" y="954"/>
                  </a:cubicBezTo>
                  <a:cubicBezTo>
                    <a:pt x="1" y="1033"/>
                    <a:pt x="15" y="1228"/>
                    <a:pt x="158" y="1287"/>
                  </a:cubicBezTo>
                  <a:cubicBezTo>
                    <a:pt x="180" y="1298"/>
                    <a:pt x="203" y="1302"/>
                    <a:pt x="227" y="1302"/>
                  </a:cubicBezTo>
                  <a:cubicBezTo>
                    <a:pt x="281" y="1299"/>
                    <a:pt x="332" y="1283"/>
                    <a:pt x="378" y="1256"/>
                  </a:cubicBezTo>
                  <a:cubicBezTo>
                    <a:pt x="428" y="1231"/>
                    <a:pt x="482" y="1212"/>
                    <a:pt x="534" y="1192"/>
                  </a:cubicBezTo>
                  <a:cubicBezTo>
                    <a:pt x="637" y="1157"/>
                    <a:pt x="740" y="1120"/>
                    <a:pt x="843" y="1082"/>
                  </a:cubicBezTo>
                  <a:lnTo>
                    <a:pt x="843" y="1082"/>
                  </a:lnTo>
                  <a:lnTo>
                    <a:pt x="822" y="1090"/>
                  </a:lnTo>
                  <a:lnTo>
                    <a:pt x="822" y="1090"/>
                  </a:lnTo>
                  <a:lnTo>
                    <a:pt x="1316" y="946"/>
                  </a:lnTo>
                  <a:cubicBezTo>
                    <a:pt x="1476" y="899"/>
                    <a:pt x="1638" y="861"/>
                    <a:pt x="1797" y="818"/>
                  </a:cubicBezTo>
                  <a:cubicBezTo>
                    <a:pt x="1929" y="783"/>
                    <a:pt x="2062" y="755"/>
                    <a:pt x="2193" y="723"/>
                  </a:cubicBezTo>
                  <a:cubicBezTo>
                    <a:pt x="2347" y="687"/>
                    <a:pt x="2500" y="652"/>
                    <a:pt x="2654" y="615"/>
                  </a:cubicBezTo>
                  <a:cubicBezTo>
                    <a:pt x="2940" y="554"/>
                    <a:pt x="3227" y="487"/>
                    <a:pt x="3513" y="424"/>
                  </a:cubicBezTo>
                  <a:cubicBezTo>
                    <a:pt x="3697" y="386"/>
                    <a:pt x="3879" y="342"/>
                    <a:pt x="4061" y="300"/>
                  </a:cubicBezTo>
                  <a:cubicBezTo>
                    <a:pt x="4143" y="283"/>
                    <a:pt x="4188" y="188"/>
                    <a:pt x="4167" y="112"/>
                  </a:cubicBezTo>
                  <a:cubicBezTo>
                    <a:pt x="4149" y="50"/>
                    <a:pt x="4088" y="0"/>
                    <a:pt x="4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4" name="Google Shape;8204;p17"/>
            <p:cNvSpPr/>
            <p:nvPr/>
          </p:nvSpPr>
          <p:spPr>
            <a:xfrm>
              <a:off x="6890573" y="3053459"/>
              <a:ext cx="97534" cy="115533"/>
            </a:xfrm>
            <a:custGeom>
              <a:avLst/>
              <a:gdLst/>
              <a:ahLst/>
              <a:cxnLst/>
              <a:rect l="l" t="t" r="r" b="b"/>
              <a:pathLst>
                <a:path w="3356" h="3975" extrusionOk="0">
                  <a:moveTo>
                    <a:pt x="2918" y="367"/>
                  </a:moveTo>
                  <a:lnTo>
                    <a:pt x="2918" y="367"/>
                  </a:lnTo>
                  <a:cubicBezTo>
                    <a:pt x="2916" y="368"/>
                    <a:pt x="2914" y="369"/>
                    <a:pt x="2912" y="370"/>
                  </a:cubicBezTo>
                  <a:cubicBezTo>
                    <a:pt x="2914" y="369"/>
                    <a:pt x="2916" y="368"/>
                    <a:pt x="2918" y="367"/>
                  </a:cubicBezTo>
                  <a:close/>
                  <a:moveTo>
                    <a:pt x="2666" y="515"/>
                  </a:moveTo>
                  <a:cubicBezTo>
                    <a:pt x="2664" y="516"/>
                    <a:pt x="2662" y="517"/>
                    <a:pt x="2660" y="518"/>
                  </a:cubicBezTo>
                  <a:cubicBezTo>
                    <a:pt x="2662" y="517"/>
                    <a:pt x="2664" y="516"/>
                    <a:pt x="2666" y="515"/>
                  </a:cubicBezTo>
                  <a:close/>
                  <a:moveTo>
                    <a:pt x="261" y="1889"/>
                  </a:moveTo>
                  <a:lnTo>
                    <a:pt x="261" y="1889"/>
                  </a:lnTo>
                  <a:cubicBezTo>
                    <a:pt x="260" y="1891"/>
                    <a:pt x="260" y="1893"/>
                    <a:pt x="260" y="1896"/>
                  </a:cubicBezTo>
                  <a:cubicBezTo>
                    <a:pt x="260" y="1893"/>
                    <a:pt x="261" y="1891"/>
                    <a:pt x="261" y="1889"/>
                  </a:cubicBezTo>
                  <a:close/>
                  <a:moveTo>
                    <a:pt x="566" y="3089"/>
                  </a:moveTo>
                  <a:cubicBezTo>
                    <a:pt x="565" y="3093"/>
                    <a:pt x="563" y="3097"/>
                    <a:pt x="562" y="3101"/>
                  </a:cubicBezTo>
                  <a:lnTo>
                    <a:pt x="562" y="3101"/>
                  </a:lnTo>
                  <a:cubicBezTo>
                    <a:pt x="564" y="3097"/>
                    <a:pt x="565" y="3093"/>
                    <a:pt x="566" y="3089"/>
                  </a:cubicBezTo>
                  <a:close/>
                  <a:moveTo>
                    <a:pt x="2968" y="1"/>
                  </a:moveTo>
                  <a:cubicBezTo>
                    <a:pt x="2965" y="1"/>
                    <a:pt x="2963" y="1"/>
                    <a:pt x="2961" y="1"/>
                  </a:cubicBezTo>
                  <a:cubicBezTo>
                    <a:pt x="2888" y="6"/>
                    <a:pt x="2817" y="26"/>
                    <a:pt x="2752" y="61"/>
                  </a:cubicBezTo>
                  <a:cubicBezTo>
                    <a:pt x="2665" y="105"/>
                    <a:pt x="2584" y="165"/>
                    <a:pt x="2503" y="221"/>
                  </a:cubicBezTo>
                  <a:cubicBezTo>
                    <a:pt x="2443" y="260"/>
                    <a:pt x="2386" y="303"/>
                    <a:pt x="2329" y="344"/>
                  </a:cubicBezTo>
                  <a:cubicBezTo>
                    <a:pt x="2182" y="450"/>
                    <a:pt x="2040" y="563"/>
                    <a:pt x="1902" y="678"/>
                  </a:cubicBezTo>
                  <a:cubicBezTo>
                    <a:pt x="1794" y="769"/>
                    <a:pt x="1688" y="859"/>
                    <a:pt x="1587" y="955"/>
                  </a:cubicBezTo>
                  <a:cubicBezTo>
                    <a:pt x="1389" y="1141"/>
                    <a:pt x="1205" y="1337"/>
                    <a:pt x="1034" y="1547"/>
                  </a:cubicBezTo>
                  <a:cubicBezTo>
                    <a:pt x="870" y="1747"/>
                    <a:pt x="721" y="1961"/>
                    <a:pt x="590" y="2185"/>
                  </a:cubicBezTo>
                  <a:cubicBezTo>
                    <a:pt x="604" y="2002"/>
                    <a:pt x="616" y="1815"/>
                    <a:pt x="628" y="1634"/>
                  </a:cubicBezTo>
                  <a:cubicBezTo>
                    <a:pt x="639" y="1456"/>
                    <a:pt x="647" y="1275"/>
                    <a:pt x="661" y="1095"/>
                  </a:cubicBezTo>
                  <a:cubicBezTo>
                    <a:pt x="677" y="895"/>
                    <a:pt x="691" y="694"/>
                    <a:pt x="719" y="496"/>
                  </a:cubicBezTo>
                  <a:lnTo>
                    <a:pt x="719" y="493"/>
                  </a:lnTo>
                  <a:cubicBezTo>
                    <a:pt x="719" y="493"/>
                    <a:pt x="719" y="493"/>
                    <a:pt x="719" y="492"/>
                  </a:cubicBezTo>
                  <a:cubicBezTo>
                    <a:pt x="740" y="392"/>
                    <a:pt x="688" y="290"/>
                    <a:pt x="586" y="265"/>
                  </a:cubicBezTo>
                  <a:cubicBezTo>
                    <a:pt x="572" y="262"/>
                    <a:pt x="558" y="260"/>
                    <a:pt x="543" y="260"/>
                  </a:cubicBezTo>
                  <a:cubicBezTo>
                    <a:pt x="460" y="260"/>
                    <a:pt x="376" y="315"/>
                    <a:pt x="358" y="400"/>
                  </a:cubicBezTo>
                  <a:cubicBezTo>
                    <a:pt x="358" y="400"/>
                    <a:pt x="358" y="401"/>
                    <a:pt x="358" y="403"/>
                  </a:cubicBezTo>
                  <a:cubicBezTo>
                    <a:pt x="355" y="414"/>
                    <a:pt x="352" y="427"/>
                    <a:pt x="352" y="439"/>
                  </a:cubicBezTo>
                  <a:cubicBezTo>
                    <a:pt x="336" y="547"/>
                    <a:pt x="327" y="658"/>
                    <a:pt x="320" y="767"/>
                  </a:cubicBezTo>
                  <a:cubicBezTo>
                    <a:pt x="313" y="871"/>
                    <a:pt x="303" y="977"/>
                    <a:pt x="300" y="1084"/>
                  </a:cubicBezTo>
                  <a:lnTo>
                    <a:pt x="300" y="1088"/>
                  </a:lnTo>
                  <a:lnTo>
                    <a:pt x="300" y="1093"/>
                  </a:lnTo>
                  <a:cubicBezTo>
                    <a:pt x="294" y="1217"/>
                    <a:pt x="289" y="1338"/>
                    <a:pt x="282" y="1462"/>
                  </a:cubicBezTo>
                  <a:lnTo>
                    <a:pt x="282" y="1465"/>
                  </a:lnTo>
                  <a:lnTo>
                    <a:pt x="282" y="1475"/>
                  </a:lnTo>
                  <a:cubicBezTo>
                    <a:pt x="282" y="1476"/>
                    <a:pt x="282" y="1477"/>
                    <a:pt x="282" y="1478"/>
                  </a:cubicBezTo>
                  <a:cubicBezTo>
                    <a:pt x="275" y="1615"/>
                    <a:pt x="267" y="1752"/>
                    <a:pt x="261" y="1889"/>
                  </a:cubicBezTo>
                  <a:lnTo>
                    <a:pt x="261" y="1889"/>
                  </a:lnTo>
                  <a:cubicBezTo>
                    <a:pt x="261" y="1886"/>
                    <a:pt x="261" y="1883"/>
                    <a:pt x="261" y="1880"/>
                  </a:cubicBezTo>
                  <a:lnTo>
                    <a:pt x="261" y="1880"/>
                  </a:lnTo>
                  <a:cubicBezTo>
                    <a:pt x="234" y="2371"/>
                    <a:pt x="190" y="2864"/>
                    <a:pt x="100" y="3347"/>
                  </a:cubicBezTo>
                  <a:cubicBezTo>
                    <a:pt x="93" y="3388"/>
                    <a:pt x="85" y="3430"/>
                    <a:pt x="77" y="3471"/>
                  </a:cubicBezTo>
                  <a:lnTo>
                    <a:pt x="75" y="3477"/>
                  </a:lnTo>
                  <a:cubicBezTo>
                    <a:pt x="66" y="3518"/>
                    <a:pt x="53" y="3561"/>
                    <a:pt x="43" y="3604"/>
                  </a:cubicBezTo>
                  <a:cubicBezTo>
                    <a:pt x="29" y="3657"/>
                    <a:pt x="20" y="3711"/>
                    <a:pt x="12" y="3767"/>
                  </a:cubicBezTo>
                  <a:cubicBezTo>
                    <a:pt x="1" y="3868"/>
                    <a:pt x="74" y="3960"/>
                    <a:pt x="176" y="3974"/>
                  </a:cubicBezTo>
                  <a:lnTo>
                    <a:pt x="199" y="3974"/>
                  </a:lnTo>
                  <a:cubicBezTo>
                    <a:pt x="289" y="3973"/>
                    <a:pt x="365" y="3908"/>
                    <a:pt x="382" y="3819"/>
                  </a:cubicBezTo>
                  <a:cubicBezTo>
                    <a:pt x="384" y="3816"/>
                    <a:pt x="384" y="3811"/>
                    <a:pt x="384" y="3808"/>
                  </a:cubicBezTo>
                  <a:cubicBezTo>
                    <a:pt x="385" y="3806"/>
                    <a:pt x="385" y="3803"/>
                    <a:pt x="385" y="3802"/>
                  </a:cubicBezTo>
                  <a:cubicBezTo>
                    <a:pt x="429" y="3563"/>
                    <a:pt x="488" y="3330"/>
                    <a:pt x="562" y="3101"/>
                  </a:cubicBezTo>
                  <a:lnTo>
                    <a:pt x="562" y="3101"/>
                  </a:lnTo>
                  <a:cubicBezTo>
                    <a:pt x="561" y="3104"/>
                    <a:pt x="559" y="3108"/>
                    <a:pt x="558" y="3111"/>
                  </a:cubicBezTo>
                  <a:cubicBezTo>
                    <a:pt x="620" y="2929"/>
                    <a:pt x="692" y="2752"/>
                    <a:pt x="775" y="2579"/>
                  </a:cubicBezTo>
                  <a:lnTo>
                    <a:pt x="775" y="2579"/>
                  </a:lnTo>
                  <a:cubicBezTo>
                    <a:pt x="772" y="2583"/>
                    <a:pt x="770" y="2587"/>
                    <a:pt x="767" y="2592"/>
                  </a:cubicBezTo>
                  <a:cubicBezTo>
                    <a:pt x="848" y="2426"/>
                    <a:pt x="939" y="2266"/>
                    <a:pt x="1039" y="2111"/>
                  </a:cubicBezTo>
                  <a:lnTo>
                    <a:pt x="1039" y="2111"/>
                  </a:lnTo>
                  <a:lnTo>
                    <a:pt x="1030" y="2124"/>
                  </a:lnTo>
                  <a:cubicBezTo>
                    <a:pt x="1155" y="1937"/>
                    <a:pt x="1292" y="1756"/>
                    <a:pt x="1440" y="1585"/>
                  </a:cubicBezTo>
                  <a:cubicBezTo>
                    <a:pt x="1595" y="1410"/>
                    <a:pt x="1758" y="1243"/>
                    <a:pt x="1930" y="1085"/>
                  </a:cubicBezTo>
                  <a:cubicBezTo>
                    <a:pt x="2043" y="992"/>
                    <a:pt x="2150" y="892"/>
                    <a:pt x="2268" y="803"/>
                  </a:cubicBezTo>
                  <a:cubicBezTo>
                    <a:pt x="2339" y="750"/>
                    <a:pt x="2408" y="693"/>
                    <a:pt x="2481" y="642"/>
                  </a:cubicBezTo>
                  <a:cubicBezTo>
                    <a:pt x="2546" y="596"/>
                    <a:pt x="2613" y="552"/>
                    <a:pt x="2678" y="506"/>
                  </a:cubicBezTo>
                  <a:lnTo>
                    <a:pt x="2678" y="506"/>
                  </a:lnTo>
                  <a:cubicBezTo>
                    <a:pt x="2673" y="509"/>
                    <a:pt x="2670" y="512"/>
                    <a:pt x="2666" y="515"/>
                  </a:cubicBezTo>
                  <a:lnTo>
                    <a:pt x="2666" y="515"/>
                  </a:lnTo>
                  <a:cubicBezTo>
                    <a:pt x="2742" y="468"/>
                    <a:pt x="2816" y="419"/>
                    <a:pt x="2894" y="378"/>
                  </a:cubicBezTo>
                  <a:cubicBezTo>
                    <a:pt x="2907" y="371"/>
                    <a:pt x="2921" y="366"/>
                    <a:pt x="2934" y="362"/>
                  </a:cubicBezTo>
                  <a:lnTo>
                    <a:pt x="2934" y="362"/>
                  </a:lnTo>
                  <a:cubicBezTo>
                    <a:pt x="2933" y="362"/>
                    <a:pt x="2932" y="362"/>
                    <a:pt x="2930" y="363"/>
                  </a:cubicBezTo>
                  <a:lnTo>
                    <a:pt x="2930" y="363"/>
                  </a:lnTo>
                  <a:cubicBezTo>
                    <a:pt x="2935" y="361"/>
                    <a:pt x="2939" y="360"/>
                    <a:pt x="2943" y="359"/>
                  </a:cubicBezTo>
                  <a:lnTo>
                    <a:pt x="2948" y="368"/>
                  </a:lnTo>
                  <a:cubicBezTo>
                    <a:pt x="2956" y="397"/>
                    <a:pt x="2964" y="427"/>
                    <a:pt x="2972" y="457"/>
                  </a:cubicBezTo>
                  <a:cubicBezTo>
                    <a:pt x="2975" y="480"/>
                    <a:pt x="2981" y="504"/>
                    <a:pt x="2985" y="528"/>
                  </a:cubicBezTo>
                  <a:cubicBezTo>
                    <a:pt x="2999" y="617"/>
                    <a:pt x="3075" y="680"/>
                    <a:pt x="3162" y="680"/>
                  </a:cubicBezTo>
                  <a:cubicBezTo>
                    <a:pt x="3171" y="680"/>
                    <a:pt x="3180" y="680"/>
                    <a:pt x="3189" y="678"/>
                  </a:cubicBezTo>
                  <a:cubicBezTo>
                    <a:pt x="3287" y="664"/>
                    <a:pt x="3355" y="572"/>
                    <a:pt x="3339" y="474"/>
                  </a:cubicBezTo>
                  <a:cubicBezTo>
                    <a:pt x="3328" y="395"/>
                    <a:pt x="3309" y="317"/>
                    <a:pt x="3284" y="241"/>
                  </a:cubicBezTo>
                  <a:cubicBezTo>
                    <a:pt x="3260" y="176"/>
                    <a:pt x="3217" y="104"/>
                    <a:pt x="3159" y="64"/>
                  </a:cubicBezTo>
                  <a:cubicBezTo>
                    <a:pt x="3104" y="24"/>
                    <a:pt x="3036" y="1"/>
                    <a:pt x="29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5" name="Google Shape;8205;p17"/>
            <p:cNvSpPr/>
            <p:nvPr/>
          </p:nvSpPr>
          <p:spPr>
            <a:xfrm>
              <a:off x="6979275" y="3077291"/>
              <a:ext cx="100237" cy="111842"/>
            </a:xfrm>
            <a:custGeom>
              <a:avLst/>
              <a:gdLst/>
              <a:ahLst/>
              <a:cxnLst/>
              <a:rect l="l" t="t" r="r" b="b"/>
              <a:pathLst>
                <a:path w="3449" h="3848" extrusionOk="0">
                  <a:moveTo>
                    <a:pt x="1107" y="2412"/>
                  </a:moveTo>
                  <a:cubicBezTo>
                    <a:pt x="1106" y="2437"/>
                    <a:pt x="1106" y="2464"/>
                    <a:pt x="1104" y="2491"/>
                  </a:cubicBezTo>
                  <a:cubicBezTo>
                    <a:pt x="1098" y="2676"/>
                    <a:pt x="1098" y="2863"/>
                    <a:pt x="1088" y="3048"/>
                  </a:cubicBezTo>
                  <a:cubicBezTo>
                    <a:pt x="1082" y="3149"/>
                    <a:pt x="1072" y="3251"/>
                    <a:pt x="1057" y="3352"/>
                  </a:cubicBezTo>
                  <a:cubicBezTo>
                    <a:pt x="1052" y="3374"/>
                    <a:pt x="1047" y="3395"/>
                    <a:pt x="1041" y="3417"/>
                  </a:cubicBezTo>
                  <a:cubicBezTo>
                    <a:pt x="1038" y="3425"/>
                    <a:pt x="1034" y="3434"/>
                    <a:pt x="1030" y="3442"/>
                  </a:cubicBezTo>
                  <a:lnTo>
                    <a:pt x="1020" y="3460"/>
                  </a:lnTo>
                  <a:lnTo>
                    <a:pt x="1007" y="3469"/>
                  </a:lnTo>
                  <a:cubicBezTo>
                    <a:pt x="1007" y="3469"/>
                    <a:pt x="1006" y="3471"/>
                    <a:pt x="1006" y="3471"/>
                  </a:cubicBezTo>
                  <a:lnTo>
                    <a:pt x="995" y="3475"/>
                  </a:lnTo>
                  <a:lnTo>
                    <a:pt x="974" y="3480"/>
                  </a:lnTo>
                  <a:cubicBezTo>
                    <a:pt x="966" y="3482"/>
                    <a:pt x="957" y="3483"/>
                    <a:pt x="949" y="3483"/>
                  </a:cubicBezTo>
                  <a:lnTo>
                    <a:pt x="936" y="3483"/>
                  </a:lnTo>
                  <a:cubicBezTo>
                    <a:pt x="923" y="3482"/>
                    <a:pt x="912" y="3481"/>
                    <a:pt x="901" y="3479"/>
                  </a:cubicBezTo>
                  <a:lnTo>
                    <a:pt x="901" y="3479"/>
                  </a:lnTo>
                  <a:lnTo>
                    <a:pt x="887" y="3475"/>
                  </a:lnTo>
                  <a:lnTo>
                    <a:pt x="872" y="3469"/>
                  </a:lnTo>
                  <a:lnTo>
                    <a:pt x="872" y="3469"/>
                  </a:lnTo>
                  <a:cubicBezTo>
                    <a:pt x="866" y="3466"/>
                    <a:pt x="860" y="3463"/>
                    <a:pt x="856" y="3460"/>
                  </a:cubicBezTo>
                  <a:cubicBezTo>
                    <a:pt x="851" y="3455"/>
                    <a:pt x="844" y="3452"/>
                    <a:pt x="840" y="3447"/>
                  </a:cubicBezTo>
                  <a:cubicBezTo>
                    <a:pt x="835" y="3442"/>
                    <a:pt x="830" y="3439"/>
                    <a:pt x="825" y="3433"/>
                  </a:cubicBezTo>
                  <a:cubicBezTo>
                    <a:pt x="819" y="3425"/>
                    <a:pt x="813" y="3418"/>
                    <a:pt x="808" y="3411"/>
                  </a:cubicBezTo>
                  <a:lnTo>
                    <a:pt x="806" y="3407"/>
                  </a:lnTo>
                  <a:lnTo>
                    <a:pt x="806" y="3407"/>
                  </a:lnTo>
                  <a:cubicBezTo>
                    <a:pt x="810" y="3411"/>
                    <a:pt x="813" y="3415"/>
                    <a:pt x="814" y="3418"/>
                  </a:cubicBezTo>
                  <a:lnTo>
                    <a:pt x="814" y="3418"/>
                  </a:lnTo>
                  <a:cubicBezTo>
                    <a:pt x="811" y="3412"/>
                    <a:pt x="806" y="3406"/>
                    <a:pt x="803" y="3399"/>
                  </a:cubicBezTo>
                  <a:cubicBezTo>
                    <a:pt x="795" y="3384"/>
                    <a:pt x="787" y="3366"/>
                    <a:pt x="781" y="3350"/>
                  </a:cubicBezTo>
                  <a:cubicBezTo>
                    <a:pt x="778" y="3341"/>
                    <a:pt x="775" y="3330"/>
                    <a:pt x="773" y="3320"/>
                  </a:cubicBezTo>
                  <a:cubicBezTo>
                    <a:pt x="768" y="3297"/>
                    <a:pt x="764" y="3274"/>
                    <a:pt x="762" y="3249"/>
                  </a:cubicBezTo>
                  <a:cubicBezTo>
                    <a:pt x="761" y="3224"/>
                    <a:pt x="761" y="3198"/>
                    <a:pt x="761" y="3173"/>
                  </a:cubicBezTo>
                  <a:cubicBezTo>
                    <a:pt x="764" y="3141"/>
                    <a:pt x="767" y="3110"/>
                    <a:pt x="772" y="3078"/>
                  </a:cubicBezTo>
                  <a:cubicBezTo>
                    <a:pt x="783" y="3026"/>
                    <a:pt x="795" y="2975"/>
                    <a:pt x="811" y="2926"/>
                  </a:cubicBezTo>
                  <a:cubicBezTo>
                    <a:pt x="829" y="2875"/>
                    <a:pt x="851" y="2825"/>
                    <a:pt x="873" y="2776"/>
                  </a:cubicBezTo>
                  <a:cubicBezTo>
                    <a:pt x="912" y="2699"/>
                    <a:pt x="955" y="2625"/>
                    <a:pt x="1002" y="2553"/>
                  </a:cubicBezTo>
                  <a:lnTo>
                    <a:pt x="1002" y="2553"/>
                  </a:lnTo>
                  <a:cubicBezTo>
                    <a:pt x="1035" y="2505"/>
                    <a:pt x="1070" y="2457"/>
                    <a:pt x="1107" y="2412"/>
                  </a:cubicBezTo>
                  <a:close/>
                  <a:moveTo>
                    <a:pt x="1500" y="1"/>
                  </a:moveTo>
                  <a:cubicBezTo>
                    <a:pt x="1469" y="1"/>
                    <a:pt x="1438" y="7"/>
                    <a:pt x="1410" y="20"/>
                  </a:cubicBezTo>
                  <a:cubicBezTo>
                    <a:pt x="1370" y="39"/>
                    <a:pt x="1334" y="69"/>
                    <a:pt x="1305" y="104"/>
                  </a:cubicBezTo>
                  <a:cubicBezTo>
                    <a:pt x="1269" y="145"/>
                    <a:pt x="1234" y="188"/>
                    <a:pt x="1201" y="230"/>
                  </a:cubicBezTo>
                  <a:cubicBezTo>
                    <a:pt x="1087" y="371"/>
                    <a:pt x="969" y="509"/>
                    <a:pt x="851" y="648"/>
                  </a:cubicBezTo>
                  <a:cubicBezTo>
                    <a:pt x="707" y="810"/>
                    <a:pt x="561" y="971"/>
                    <a:pt x="412" y="1129"/>
                  </a:cubicBezTo>
                  <a:cubicBezTo>
                    <a:pt x="303" y="1247"/>
                    <a:pt x="191" y="1364"/>
                    <a:pt x="102" y="1498"/>
                  </a:cubicBezTo>
                  <a:cubicBezTo>
                    <a:pt x="61" y="1558"/>
                    <a:pt x="31" y="1626"/>
                    <a:pt x="15" y="1698"/>
                  </a:cubicBezTo>
                  <a:cubicBezTo>
                    <a:pt x="5" y="1750"/>
                    <a:pt x="1" y="1815"/>
                    <a:pt x="24" y="1864"/>
                  </a:cubicBezTo>
                  <a:cubicBezTo>
                    <a:pt x="51" y="1916"/>
                    <a:pt x="81" y="1965"/>
                    <a:pt x="134" y="1995"/>
                  </a:cubicBezTo>
                  <a:cubicBezTo>
                    <a:pt x="174" y="2015"/>
                    <a:pt x="218" y="2026"/>
                    <a:pt x="262" y="2026"/>
                  </a:cubicBezTo>
                  <a:cubicBezTo>
                    <a:pt x="268" y="2026"/>
                    <a:pt x="274" y="2026"/>
                    <a:pt x="279" y="2025"/>
                  </a:cubicBezTo>
                  <a:cubicBezTo>
                    <a:pt x="382" y="2024"/>
                    <a:pt x="463" y="1938"/>
                    <a:pt x="461" y="1837"/>
                  </a:cubicBezTo>
                  <a:cubicBezTo>
                    <a:pt x="461" y="1785"/>
                    <a:pt x="439" y="1737"/>
                    <a:pt x="401" y="1702"/>
                  </a:cubicBezTo>
                  <a:cubicBezTo>
                    <a:pt x="411" y="1683"/>
                    <a:pt x="423" y="1664"/>
                    <a:pt x="434" y="1645"/>
                  </a:cubicBezTo>
                  <a:cubicBezTo>
                    <a:pt x="487" y="1571"/>
                    <a:pt x="544" y="1505"/>
                    <a:pt x="602" y="1437"/>
                  </a:cubicBezTo>
                  <a:cubicBezTo>
                    <a:pt x="803" y="1210"/>
                    <a:pt x="1011" y="989"/>
                    <a:pt x="1209" y="759"/>
                  </a:cubicBezTo>
                  <a:lnTo>
                    <a:pt x="1210" y="759"/>
                  </a:lnTo>
                  <a:cubicBezTo>
                    <a:pt x="1213" y="753"/>
                    <a:pt x="1218" y="748"/>
                    <a:pt x="1223" y="743"/>
                  </a:cubicBezTo>
                  <a:lnTo>
                    <a:pt x="1223" y="743"/>
                  </a:lnTo>
                  <a:lnTo>
                    <a:pt x="1220" y="746"/>
                  </a:lnTo>
                  <a:cubicBezTo>
                    <a:pt x="1258" y="704"/>
                    <a:pt x="1294" y="661"/>
                    <a:pt x="1332" y="618"/>
                  </a:cubicBezTo>
                  <a:lnTo>
                    <a:pt x="1332" y="618"/>
                  </a:lnTo>
                  <a:cubicBezTo>
                    <a:pt x="1326" y="669"/>
                    <a:pt x="1319" y="718"/>
                    <a:pt x="1311" y="769"/>
                  </a:cubicBezTo>
                  <a:cubicBezTo>
                    <a:pt x="1261" y="1133"/>
                    <a:pt x="1191" y="1495"/>
                    <a:pt x="1150" y="1861"/>
                  </a:cubicBezTo>
                  <a:cubicBezTo>
                    <a:pt x="1131" y="1878"/>
                    <a:pt x="1114" y="1896"/>
                    <a:pt x="1095" y="1913"/>
                  </a:cubicBezTo>
                  <a:cubicBezTo>
                    <a:pt x="905" y="2095"/>
                    <a:pt x="730" y="2299"/>
                    <a:pt x="602" y="2530"/>
                  </a:cubicBezTo>
                  <a:cubicBezTo>
                    <a:pt x="539" y="2641"/>
                    <a:pt x="488" y="2758"/>
                    <a:pt x="450" y="2882"/>
                  </a:cubicBezTo>
                  <a:cubicBezTo>
                    <a:pt x="417" y="2994"/>
                    <a:pt x="393" y="3113"/>
                    <a:pt x="398" y="3232"/>
                  </a:cubicBezTo>
                  <a:cubicBezTo>
                    <a:pt x="404" y="3352"/>
                    <a:pt x="425" y="3474"/>
                    <a:pt x="485" y="3580"/>
                  </a:cubicBezTo>
                  <a:cubicBezTo>
                    <a:pt x="537" y="3672"/>
                    <a:pt x="616" y="3748"/>
                    <a:pt x="711" y="3795"/>
                  </a:cubicBezTo>
                  <a:cubicBezTo>
                    <a:pt x="781" y="3830"/>
                    <a:pt x="857" y="3847"/>
                    <a:pt x="935" y="3847"/>
                  </a:cubicBezTo>
                  <a:cubicBezTo>
                    <a:pt x="974" y="3847"/>
                    <a:pt x="1012" y="3844"/>
                    <a:pt x="1050" y="3836"/>
                  </a:cubicBezTo>
                  <a:cubicBezTo>
                    <a:pt x="1144" y="3816"/>
                    <a:pt x="1245" y="3768"/>
                    <a:pt x="1302" y="3689"/>
                  </a:cubicBezTo>
                  <a:cubicBezTo>
                    <a:pt x="1368" y="3593"/>
                    <a:pt x="1410" y="3479"/>
                    <a:pt x="1419" y="3361"/>
                  </a:cubicBezTo>
                  <a:cubicBezTo>
                    <a:pt x="1424" y="3316"/>
                    <a:pt x="1429" y="3270"/>
                    <a:pt x="1430" y="3224"/>
                  </a:cubicBezTo>
                  <a:cubicBezTo>
                    <a:pt x="1435" y="3130"/>
                    <a:pt x="1440" y="3035"/>
                    <a:pt x="1440" y="2940"/>
                  </a:cubicBezTo>
                  <a:cubicBezTo>
                    <a:pt x="1441" y="2757"/>
                    <a:pt x="1436" y="2572"/>
                    <a:pt x="1444" y="2388"/>
                  </a:cubicBezTo>
                  <a:lnTo>
                    <a:pt x="1444" y="2386"/>
                  </a:lnTo>
                  <a:lnTo>
                    <a:pt x="1444" y="2380"/>
                  </a:lnTo>
                  <a:cubicBezTo>
                    <a:pt x="1446" y="2361"/>
                    <a:pt x="1446" y="2344"/>
                    <a:pt x="1448" y="2323"/>
                  </a:cubicBezTo>
                  <a:lnTo>
                    <a:pt x="1448" y="2326"/>
                  </a:lnTo>
                  <a:cubicBezTo>
                    <a:pt x="1448" y="2315"/>
                    <a:pt x="1449" y="2302"/>
                    <a:pt x="1449" y="2290"/>
                  </a:cubicBezTo>
                  <a:lnTo>
                    <a:pt x="1449" y="2282"/>
                  </a:lnTo>
                  <a:lnTo>
                    <a:pt x="1449" y="2274"/>
                  </a:lnTo>
                  <a:lnTo>
                    <a:pt x="1451" y="2241"/>
                  </a:lnTo>
                  <a:lnTo>
                    <a:pt x="1451" y="2253"/>
                  </a:lnTo>
                  <a:cubicBezTo>
                    <a:pt x="1454" y="2181"/>
                    <a:pt x="1460" y="2108"/>
                    <a:pt x="1468" y="2035"/>
                  </a:cubicBezTo>
                  <a:cubicBezTo>
                    <a:pt x="1593" y="1927"/>
                    <a:pt x="1726" y="1826"/>
                    <a:pt x="1862" y="1733"/>
                  </a:cubicBezTo>
                  <a:lnTo>
                    <a:pt x="1862" y="1733"/>
                  </a:lnTo>
                  <a:lnTo>
                    <a:pt x="1851" y="1742"/>
                  </a:lnTo>
                  <a:cubicBezTo>
                    <a:pt x="2081" y="1589"/>
                    <a:pt x="2323" y="1454"/>
                    <a:pt x="2564" y="1316"/>
                  </a:cubicBezTo>
                  <a:cubicBezTo>
                    <a:pt x="2733" y="1220"/>
                    <a:pt x="2907" y="1126"/>
                    <a:pt x="3078" y="1030"/>
                  </a:cubicBezTo>
                  <a:cubicBezTo>
                    <a:pt x="3084" y="1112"/>
                    <a:pt x="3088" y="1191"/>
                    <a:pt x="3084" y="1275"/>
                  </a:cubicBezTo>
                  <a:cubicBezTo>
                    <a:pt x="3080" y="1357"/>
                    <a:pt x="3075" y="1438"/>
                    <a:pt x="3072" y="1520"/>
                  </a:cubicBezTo>
                  <a:lnTo>
                    <a:pt x="3072" y="1520"/>
                  </a:lnTo>
                  <a:cubicBezTo>
                    <a:pt x="3072" y="1518"/>
                    <a:pt x="3072" y="1516"/>
                    <a:pt x="3072" y="1514"/>
                  </a:cubicBezTo>
                  <a:lnTo>
                    <a:pt x="3072" y="1514"/>
                  </a:lnTo>
                  <a:cubicBezTo>
                    <a:pt x="3072" y="1517"/>
                    <a:pt x="3072" y="1520"/>
                    <a:pt x="3072" y="1523"/>
                  </a:cubicBezTo>
                  <a:lnTo>
                    <a:pt x="3072" y="1523"/>
                  </a:lnTo>
                  <a:cubicBezTo>
                    <a:pt x="3072" y="1522"/>
                    <a:pt x="3072" y="1521"/>
                    <a:pt x="3072" y="1520"/>
                  </a:cubicBezTo>
                  <a:lnTo>
                    <a:pt x="3072" y="1520"/>
                  </a:lnTo>
                  <a:cubicBezTo>
                    <a:pt x="3072" y="1521"/>
                    <a:pt x="3072" y="1522"/>
                    <a:pt x="3072" y="1524"/>
                  </a:cubicBezTo>
                  <a:lnTo>
                    <a:pt x="3072" y="1524"/>
                  </a:lnTo>
                  <a:cubicBezTo>
                    <a:pt x="3072" y="1523"/>
                    <a:pt x="3072" y="1523"/>
                    <a:pt x="3072" y="1523"/>
                  </a:cubicBezTo>
                  <a:lnTo>
                    <a:pt x="3072" y="1523"/>
                  </a:lnTo>
                  <a:cubicBezTo>
                    <a:pt x="3072" y="1523"/>
                    <a:pt x="3072" y="1524"/>
                    <a:pt x="3072" y="1525"/>
                  </a:cubicBezTo>
                  <a:cubicBezTo>
                    <a:pt x="3072" y="1525"/>
                    <a:pt x="3072" y="1524"/>
                    <a:pt x="3072" y="1524"/>
                  </a:cubicBezTo>
                  <a:lnTo>
                    <a:pt x="3072" y="1524"/>
                  </a:lnTo>
                  <a:cubicBezTo>
                    <a:pt x="3057" y="1724"/>
                    <a:pt x="3034" y="1925"/>
                    <a:pt x="3013" y="2124"/>
                  </a:cubicBezTo>
                  <a:cubicBezTo>
                    <a:pt x="2989" y="2336"/>
                    <a:pt x="2956" y="2546"/>
                    <a:pt x="2929" y="2757"/>
                  </a:cubicBezTo>
                  <a:cubicBezTo>
                    <a:pt x="2915" y="2860"/>
                    <a:pt x="2988" y="2955"/>
                    <a:pt x="3091" y="2966"/>
                  </a:cubicBezTo>
                  <a:cubicBezTo>
                    <a:pt x="3098" y="2967"/>
                    <a:pt x="3106" y="2967"/>
                    <a:pt x="3113" y="2967"/>
                  </a:cubicBezTo>
                  <a:cubicBezTo>
                    <a:pt x="3207" y="2967"/>
                    <a:pt x="3286" y="2895"/>
                    <a:pt x="3295" y="2799"/>
                  </a:cubicBezTo>
                  <a:cubicBezTo>
                    <a:pt x="3317" y="2583"/>
                    <a:pt x="3342" y="2366"/>
                    <a:pt x="3365" y="2149"/>
                  </a:cubicBezTo>
                  <a:cubicBezTo>
                    <a:pt x="3388" y="1943"/>
                    <a:pt x="3412" y="1737"/>
                    <a:pt x="3425" y="1530"/>
                  </a:cubicBezTo>
                  <a:cubicBezTo>
                    <a:pt x="3434" y="1384"/>
                    <a:pt x="3448" y="1235"/>
                    <a:pt x="3441" y="1090"/>
                  </a:cubicBezTo>
                  <a:cubicBezTo>
                    <a:pt x="3436" y="976"/>
                    <a:pt x="3431" y="863"/>
                    <a:pt x="3379" y="761"/>
                  </a:cubicBezTo>
                  <a:cubicBezTo>
                    <a:pt x="3358" y="721"/>
                    <a:pt x="3331" y="688"/>
                    <a:pt x="3296" y="661"/>
                  </a:cubicBezTo>
                  <a:cubicBezTo>
                    <a:pt x="3260" y="634"/>
                    <a:pt x="3217" y="620"/>
                    <a:pt x="3172" y="620"/>
                  </a:cubicBezTo>
                  <a:cubicBezTo>
                    <a:pt x="3170" y="620"/>
                    <a:pt x="3167" y="620"/>
                    <a:pt x="3165" y="620"/>
                  </a:cubicBezTo>
                  <a:cubicBezTo>
                    <a:pt x="3110" y="624"/>
                    <a:pt x="3051" y="632"/>
                    <a:pt x="3004" y="664"/>
                  </a:cubicBezTo>
                  <a:cubicBezTo>
                    <a:pt x="2977" y="681"/>
                    <a:pt x="2950" y="699"/>
                    <a:pt x="2921" y="716"/>
                  </a:cubicBezTo>
                  <a:cubicBezTo>
                    <a:pt x="2883" y="740"/>
                    <a:pt x="2844" y="764"/>
                    <a:pt x="2804" y="788"/>
                  </a:cubicBezTo>
                  <a:cubicBezTo>
                    <a:pt x="2730" y="833"/>
                    <a:pt x="2655" y="878"/>
                    <a:pt x="2579" y="920"/>
                  </a:cubicBezTo>
                  <a:cubicBezTo>
                    <a:pt x="2415" y="1014"/>
                    <a:pt x="2250" y="1107"/>
                    <a:pt x="2085" y="1204"/>
                  </a:cubicBezTo>
                  <a:cubicBezTo>
                    <a:pt x="1967" y="1273"/>
                    <a:pt x="1846" y="1342"/>
                    <a:pt x="1731" y="1418"/>
                  </a:cubicBezTo>
                  <a:cubicBezTo>
                    <a:pt x="1664" y="1460"/>
                    <a:pt x="1600" y="1506"/>
                    <a:pt x="1535" y="1552"/>
                  </a:cubicBezTo>
                  <a:cubicBezTo>
                    <a:pt x="1588" y="1220"/>
                    <a:pt x="1655" y="889"/>
                    <a:pt x="1698" y="555"/>
                  </a:cubicBezTo>
                  <a:cubicBezTo>
                    <a:pt x="1712" y="446"/>
                    <a:pt x="1723" y="330"/>
                    <a:pt x="1709" y="221"/>
                  </a:cubicBezTo>
                  <a:cubicBezTo>
                    <a:pt x="1706" y="175"/>
                    <a:pt x="1691" y="131"/>
                    <a:pt x="1668" y="93"/>
                  </a:cubicBezTo>
                  <a:cubicBezTo>
                    <a:pt x="1642" y="50"/>
                    <a:pt x="1601" y="20"/>
                    <a:pt x="1554" y="7"/>
                  </a:cubicBezTo>
                  <a:cubicBezTo>
                    <a:pt x="1536" y="3"/>
                    <a:pt x="1518" y="1"/>
                    <a:pt x="1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6" name="Google Shape;8206;p17"/>
            <p:cNvSpPr/>
            <p:nvPr/>
          </p:nvSpPr>
          <p:spPr>
            <a:xfrm>
              <a:off x="7087799" y="3044275"/>
              <a:ext cx="13950" cy="11888"/>
            </a:xfrm>
            <a:custGeom>
              <a:avLst/>
              <a:gdLst/>
              <a:ahLst/>
              <a:cxnLst/>
              <a:rect l="l" t="t" r="r" b="b"/>
              <a:pathLst>
                <a:path w="480" h="409" extrusionOk="0">
                  <a:moveTo>
                    <a:pt x="208" y="1"/>
                  </a:moveTo>
                  <a:cubicBezTo>
                    <a:pt x="102" y="1"/>
                    <a:pt x="1" y="85"/>
                    <a:pt x="4" y="209"/>
                  </a:cubicBezTo>
                  <a:cubicBezTo>
                    <a:pt x="6" y="321"/>
                    <a:pt x="97" y="409"/>
                    <a:pt x="209" y="409"/>
                  </a:cubicBezTo>
                  <a:cubicBezTo>
                    <a:pt x="210" y="409"/>
                    <a:pt x="211" y="409"/>
                    <a:pt x="211" y="409"/>
                  </a:cubicBezTo>
                  <a:cubicBezTo>
                    <a:pt x="392" y="405"/>
                    <a:pt x="479" y="185"/>
                    <a:pt x="349" y="59"/>
                  </a:cubicBezTo>
                  <a:cubicBezTo>
                    <a:pt x="308" y="19"/>
                    <a:pt x="257" y="1"/>
                    <a:pt x="2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7" name="Google Shape;8207;p17"/>
            <p:cNvSpPr/>
            <p:nvPr/>
          </p:nvSpPr>
          <p:spPr>
            <a:xfrm>
              <a:off x="7106807" y="3077378"/>
              <a:ext cx="53068" cy="95682"/>
            </a:xfrm>
            <a:custGeom>
              <a:avLst/>
              <a:gdLst/>
              <a:ahLst/>
              <a:cxnLst/>
              <a:rect l="l" t="t" r="r" b="b"/>
              <a:pathLst>
                <a:path w="1826" h="3292" extrusionOk="0">
                  <a:moveTo>
                    <a:pt x="586" y="0"/>
                  </a:moveTo>
                  <a:cubicBezTo>
                    <a:pt x="530" y="0"/>
                    <a:pt x="474" y="25"/>
                    <a:pt x="438" y="74"/>
                  </a:cubicBezTo>
                  <a:cubicBezTo>
                    <a:pt x="377" y="153"/>
                    <a:pt x="327" y="240"/>
                    <a:pt x="289" y="330"/>
                  </a:cubicBezTo>
                  <a:cubicBezTo>
                    <a:pt x="252" y="416"/>
                    <a:pt x="221" y="501"/>
                    <a:pt x="192" y="590"/>
                  </a:cubicBezTo>
                  <a:cubicBezTo>
                    <a:pt x="134" y="767"/>
                    <a:pt x="93" y="949"/>
                    <a:pt x="69" y="1134"/>
                  </a:cubicBezTo>
                  <a:cubicBezTo>
                    <a:pt x="42" y="1342"/>
                    <a:pt x="28" y="1549"/>
                    <a:pt x="24" y="1756"/>
                  </a:cubicBezTo>
                  <a:cubicBezTo>
                    <a:pt x="20" y="2043"/>
                    <a:pt x="21" y="2330"/>
                    <a:pt x="12" y="2614"/>
                  </a:cubicBezTo>
                  <a:lnTo>
                    <a:pt x="12" y="2618"/>
                  </a:lnTo>
                  <a:lnTo>
                    <a:pt x="12" y="2621"/>
                  </a:lnTo>
                  <a:cubicBezTo>
                    <a:pt x="7" y="2695"/>
                    <a:pt x="1" y="2770"/>
                    <a:pt x="1" y="2844"/>
                  </a:cubicBezTo>
                  <a:cubicBezTo>
                    <a:pt x="4" y="2920"/>
                    <a:pt x="50" y="2986"/>
                    <a:pt x="119" y="3017"/>
                  </a:cubicBezTo>
                  <a:cubicBezTo>
                    <a:pt x="141" y="3025"/>
                    <a:pt x="165" y="3030"/>
                    <a:pt x="190" y="3030"/>
                  </a:cubicBezTo>
                  <a:cubicBezTo>
                    <a:pt x="241" y="3030"/>
                    <a:pt x="292" y="3011"/>
                    <a:pt x="325" y="2974"/>
                  </a:cubicBezTo>
                  <a:cubicBezTo>
                    <a:pt x="355" y="2944"/>
                    <a:pt x="379" y="2907"/>
                    <a:pt x="395" y="2868"/>
                  </a:cubicBezTo>
                  <a:cubicBezTo>
                    <a:pt x="409" y="2825"/>
                    <a:pt x="420" y="2782"/>
                    <a:pt x="431" y="2738"/>
                  </a:cubicBezTo>
                  <a:cubicBezTo>
                    <a:pt x="441" y="2705"/>
                    <a:pt x="452" y="2670"/>
                    <a:pt x="463" y="2637"/>
                  </a:cubicBezTo>
                  <a:cubicBezTo>
                    <a:pt x="485" y="2564"/>
                    <a:pt x="507" y="2493"/>
                    <a:pt x="529" y="2421"/>
                  </a:cubicBezTo>
                  <a:cubicBezTo>
                    <a:pt x="556" y="2350"/>
                    <a:pt x="583" y="2280"/>
                    <a:pt x="612" y="2211"/>
                  </a:cubicBezTo>
                  <a:cubicBezTo>
                    <a:pt x="637" y="2144"/>
                    <a:pt x="659" y="2076"/>
                    <a:pt x="689" y="2013"/>
                  </a:cubicBezTo>
                  <a:cubicBezTo>
                    <a:pt x="753" y="1874"/>
                    <a:pt x="818" y="1736"/>
                    <a:pt x="881" y="1597"/>
                  </a:cubicBezTo>
                  <a:cubicBezTo>
                    <a:pt x="960" y="1437"/>
                    <a:pt x="1046" y="1275"/>
                    <a:pt x="1133" y="1120"/>
                  </a:cubicBezTo>
                  <a:cubicBezTo>
                    <a:pt x="1220" y="963"/>
                    <a:pt x="1310" y="811"/>
                    <a:pt x="1408" y="661"/>
                  </a:cubicBezTo>
                  <a:lnTo>
                    <a:pt x="1413" y="655"/>
                  </a:lnTo>
                  <a:cubicBezTo>
                    <a:pt x="1430" y="753"/>
                    <a:pt x="1444" y="851"/>
                    <a:pt x="1454" y="951"/>
                  </a:cubicBezTo>
                  <a:lnTo>
                    <a:pt x="1454" y="949"/>
                  </a:lnTo>
                  <a:cubicBezTo>
                    <a:pt x="1478" y="1248"/>
                    <a:pt x="1467" y="1549"/>
                    <a:pt x="1454" y="1850"/>
                  </a:cubicBezTo>
                  <a:cubicBezTo>
                    <a:pt x="1441" y="2051"/>
                    <a:pt x="1429" y="2250"/>
                    <a:pt x="1413" y="2450"/>
                  </a:cubicBezTo>
                  <a:cubicBezTo>
                    <a:pt x="1397" y="2662"/>
                    <a:pt x="1372" y="2874"/>
                    <a:pt x="1353" y="3086"/>
                  </a:cubicBezTo>
                  <a:cubicBezTo>
                    <a:pt x="1342" y="3187"/>
                    <a:pt x="1414" y="3278"/>
                    <a:pt x="1516" y="3290"/>
                  </a:cubicBezTo>
                  <a:cubicBezTo>
                    <a:pt x="1519" y="3291"/>
                    <a:pt x="1522" y="3292"/>
                    <a:pt x="1526" y="3292"/>
                  </a:cubicBezTo>
                  <a:cubicBezTo>
                    <a:pt x="1530" y="3292"/>
                    <a:pt x="1533" y="3291"/>
                    <a:pt x="1536" y="3290"/>
                  </a:cubicBezTo>
                  <a:cubicBezTo>
                    <a:pt x="1626" y="3290"/>
                    <a:pt x="1717" y="3221"/>
                    <a:pt x="1721" y="3127"/>
                  </a:cubicBezTo>
                  <a:cubicBezTo>
                    <a:pt x="1737" y="2863"/>
                    <a:pt x="1761" y="2597"/>
                    <a:pt x="1778" y="2333"/>
                  </a:cubicBezTo>
                  <a:cubicBezTo>
                    <a:pt x="1788" y="2192"/>
                    <a:pt x="1796" y="2052"/>
                    <a:pt x="1804" y="1912"/>
                  </a:cubicBezTo>
                  <a:cubicBezTo>
                    <a:pt x="1807" y="1856"/>
                    <a:pt x="1809" y="1801"/>
                    <a:pt x="1812" y="1745"/>
                  </a:cubicBezTo>
                  <a:cubicBezTo>
                    <a:pt x="1813" y="1679"/>
                    <a:pt x="1820" y="1611"/>
                    <a:pt x="1820" y="1544"/>
                  </a:cubicBezTo>
                  <a:cubicBezTo>
                    <a:pt x="1820" y="1343"/>
                    <a:pt x="1826" y="1142"/>
                    <a:pt x="1809" y="941"/>
                  </a:cubicBezTo>
                  <a:cubicBezTo>
                    <a:pt x="1801" y="810"/>
                    <a:pt x="1783" y="680"/>
                    <a:pt x="1756" y="552"/>
                  </a:cubicBezTo>
                  <a:cubicBezTo>
                    <a:pt x="1731" y="446"/>
                    <a:pt x="1695" y="341"/>
                    <a:pt x="1615" y="264"/>
                  </a:cubicBezTo>
                  <a:cubicBezTo>
                    <a:pt x="1569" y="219"/>
                    <a:pt x="1505" y="192"/>
                    <a:pt x="1441" y="192"/>
                  </a:cubicBezTo>
                  <a:cubicBezTo>
                    <a:pt x="1404" y="192"/>
                    <a:pt x="1368" y="201"/>
                    <a:pt x="1335" y="221"/>
                  </a:cubicBezTo>
                  <a:cubicBezTo>
                    <a:pt x="1294" y="243"/>
                    <a:pt x="1259" y="275"/>
                    <a:pt x="1229" y="311"/>
                  </a:cubicBezTo>
                  <a:cubicBezTo>
                    <a:pt x="1197" y="357"/>
                    <a:pt x="1166" y="403"/>
                    <a:pt x="1136" y="451"/>
                  </a:cubicBezTo>
                  <a:cubicBezTo>
                    <a:pt x="1028" y="625"/>
                    <a:pt x="925" y="804"/>
                    <a:pt x="824" y="981"/>
                  </a:cubicBezTo>
                  <a:cubicBezTo>
                    <a:pt x="780" y="1057"/>
                    <a:pt x="738" y="1134"/>
                    <a:pt x="696" y="1214"/>
                  </a:cubicBezTo>
                  <a:cubicBezTo>
                    <a:pt x="655" y="1290"/>
                    <a:pt x="611" y="1367"/>
                    <a:pt x="572" y="1445"/>
                  </a:cubicBezTo>
                  <a:lnTo>
                    <a:pt x="572" y="1445"/>
                  </a:lnTo>
                  <a:cubicBezTo>
                    <a:pt x="572" y="1445"/>
                    <a:pt x="572" y="1445"/>
                    <a:pt x="572" y="1445"/>
                  </a:cubicBezTo>
                  <a:lnTo>
                    <a:pt x="572" y="1445"/>
                  </a:lnTo>
                  <a:cubicBezTo>
                    <a:pt x="571" y="1446"/>
                    <a:pt x="571" y="1446"/>
                    <a:pt x="571" y="1448"/>
                  </a:cubicBezTo>
                  <a:cubicBezTo>
                    <a:pt x="571" y="1447"/>
                    <a:pt x="571" y="1446"/>
                    <a:pt x="572" y="1445"/>
                  </a:cubicBezTo>
                  <a:lnTo>
                    <a:pt x="572" y="1445"/>
                  </a:lnTo>
                  <a:cubicBezTo>
                    <a:pt x="569" y="1451"/>
                    <a:pt x="567" y="1456"/>
                    <a:pt x="564" y="1460"/>
                  </a:cubicBezTo>
                  <a:cubicBezTo>
                    <a:pt x="560" y="1468"/>
                    <a:pt x="556" y="1476"/>
                    <a:pt x="553" y="1484"/>
                  </a:cubicBezTo>
                  <a:lnTo>
                    <a:pt x="555" y="1479"/>
                  </a:lnTo>
                  <a:cubicBezTo>
                    <a:pt x="555" y="1479"/>
                    <a:pt x="555" y="1479"/>
                    <a:pt x="555" y="1478"/>
                  </a:cubicBezTo>
                  <a:cubicBezTo>
                    <a:pt x="542" y="1505"/>
                    <a:pt x="531" y="1530"/>
                    <a:pt x="518" y="1555"/>
                  </a:cubicBezTo>
                  <a:lnTo>
                    <a:pt x="518" y="1554"/>
                  </a:lnTo>
                  <a:lnTo>
                    <a:pt x="515" y="1559"/>
                  </a:lnTo>
                  <a:lnTo>
                    <a:pt x="507" y="1574"/>
                  </a:lnTo>
                  <a:lnTo>
                    <a:pt x="510" y="1570"/>
                  </a:lnTo>
                  <a:lnTo>
                    <a:pt x="510" y="1570"/>
                  </a:lnTo>
                  <a:cubicBezTo>
                    <a:pt x="498" y="1593"/>
                    <a:pt x="487" y="1616"/>
                    <a:pt x="476" y="1640"/>
                  </a:cubicBezTo>
                  <a:lnTo>
                    <a:pt x="476" y="1640"/>
                  </a:lnTo>
                  <a:lnTo>
                    <a:pt x="401" y="1796"/>
                  </a:lnTo>
                  <a:cubicBezTo>
                    <a:pt x="401" y="1794"/>
                    <a:pt x="403" y="1793"/>
                    <a:pt x="403" y="1791"/>
                  </a:cubicBezTo>
                  <a:lnTo>
                    <a:pt x="403" y="1791"/>
                  </a:lnTo>
                  <a:lnTo>
                    <a:pt x="377" y="1845"/>
                  </a:lnTo>
                  <a:lnTo>
                    <a:pt x="377" y="1772"/>
                  </a:lnTo>
                  <a:cubicBezTo>
                    <a:pt x="379" y="1673"/>
                    <a:pt x="385" y="1574"/>
                    <a:pt x="390" y="1476"/>
                  </a:cubicBezTo>
                  <a:cubicBezTo>
                    <a:pt x="401" y="1340"/>
                    <a:pt x="417" y="1207"/>
                    <a:pt x="439" y="1074"/>
                  </a:cubicBezTo>
                  <a:cubicBezTo>
                    <a:pt x="460" y="965"/>
                    <a:pt x="487" y="857"/>
                    <a:pt x="520" y="753"/>
                  </a:cubicBezTo>
                  <a:cubicBezTo>
                    <a:pt x="553" y="653"/>
                    <a:pt x="591" y="553"/>
                    <a:pt x="636" y="458"/>
                  </a:cubicBezTo>
                  <a:lnTo>
                    <a:pt x="636" y="458"/>
                  </a:lnTo>
                  <a:lnTo>
                    <a:pt x="634" y="463"/>
                  </a:lnTo>
                  <a:cubicBezTo>
                    <a:pt x="650" y="430"/>
                    <a:pt x="669" y="397"/>
                    <a:pt x="689" y="365"/>
                  </a:cubicBezTo>
                  <a:cubicBezTo>
                    <a:pt x="704" y="343"/>
                    <a:pt x="719" y="322"/>
                    <a:pt x="737" y="302"/>
                  </a:cubicBezTo>
                  <a:cubicBezTo>
                    <a:pt x="799" y="219"/>
                    <a:pt x="783" y="101"/>
                    <a:pt x="700" y="39"/>
                  </a:cubicBezTo>
                  <a:cubicBezTo>
                    <a:pt x="666" y="13"/>
                    <a:pt x="626" y="0"/>
                    <a:pt x="5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8" name="Google Shape;8208;p17"/>
            <p:cNvSpPr/>
            <p:nvPr/>
          </p:nvSpPr>
          <p:spPr>
            <a:xfrm>
              <a:off x="7187313" y="3038811"/>
              <a:ext cx="143482" cy="263590"/>
            </a:xfrm>
            <a:custGeom>
              <a:avLst/>
              <a:gdLst/>
              <a:ahLst/>
              <a:cxnLst/>
              <a:rect l="l" t="t" r="r" b="b"/>
              <a:pathLst>
                <a:path w="4937" h="9069" extrusionOk="0">
                  <a:moveTo>
                    <a:pt x="4309" y="876"/>
                  </a:moveTo>
                  <a:lnTo>
                    <a:pt x="4309" y="876"/>
                  </a:lnTo>
                  <a:cubicBezTo>
                    <a:pt x="4306" y="880"/>
                    <a:pt x="4302" y="885"/>
                    <a:pt x="4299" y="889"/>
                  </a:cubicBezTo>
                  <a:lnTo>
                    <a:pt x="4309" y="876"/>
                  </a:lnTo>
                  <a:close/>
                  <a:moveTo>
                    <a:pt x="2515" y="2189"/>
                  </a:moveTo>
                  <a:cubicBezTo>
                    <a:pt x="2513" y="2193"/>
                    <a:pt x="2512" y="2197"/>
                    <a:pt x="2511" y="2200"/>
                  </a:cubicBezTo>
                  <a:lnTo>
                    <a:pt x="2511" y="2200"/>
                  </a:lnTo>
                  <a:cubicBezTo>
                    <a:pt x="2512" y="2197"/>
                    <a:pt x="2513" y="2193"/>
                    <a:pt x="2515" y="2189"/>
                  </a:cubicBezTo>
                  <a:close/>
                  <a:moveTo>
                    <a:pt x="2511" y="2200"/>
                  </a:moveTo>
                  <a:lnTo>
                    <a:pt x="2511" y="2200"/>
                  </a:lnTo>
                  <a:cubicBezTo>
                    <a:pt x="2510" y="2203"/>
                    <a:pt x="2509" y="2205"/>
                    <a:pt x="2508" y="2207"/>
                  </a:cubicBezTo>
                  <a:lnTo>
                    <a:pt x="2508" y="2207"/>
                  </a:lnTo>
                  <a:cubicBezTo>
                    <a:pt x="2509" y="2205"/>
                    <a:pt x="2510" y="2203"/>
                    <a:pt x="2511" y="2200"/>
                  </a:cubicBezTo>
                  <a:close/>
                  <a:moveTo>
                    <a:pt x="417" y="2992"/>
                  </a:moveTo>
                  <a:cubicBezTo>
                    <a:pt x="417" y="2993"/>
                    <a:pt x="417" y="2994"/>
                    <a:pt x="417" y="2995"/>
                  </a:cubicBezTo>
                  <a:lnTo>
                    <a:pt x="417" y="2995"/>
                  </a:lnTo>
                  <a:cubicBezTo>
                    <a:pt x="417" y="2994"/>
                    <a:pt x="417" y="2993"/>
                    <a:pt x="417" y="2992"/>
                  </a:cubicBezTo>
                  <a:close/>
                  <a:moveTo>
                    <a:pt x="653" y="6023"/>
                  </a:moveTo>
                  <a:cubicBezTo>
                    <a:pt x="652" y="6025"/>
                    <a:pt x="651" y="6028"/>
                    <a:pt x="650" y="6031"/>
                  </a:cubicBezTo>
                  <a:cubicBezTo>
                    <a:pt x="651" y="6029"/>
                    <a:pt x="652" y="6026"/>
                    <a:pt x="653" y="6023"/>
                  </a:cubicBezTo>
                  <a:close/>
                  <a:moveTo>
                    <a:pt x="1715" y="4065"/>
                  </a:moveTo>
                  <a:cubicBezTo>
                    <a:pt x="1703" y="4147"/>
                    <a:pt x="1688" y="4230"/>
                    <a:pt x="1674" y="4310"/>
                  </a:cubicBezTo>
                  <a:cubicBezTo>
                    <a:pt x="1666" y="4359"/>
                    <a:pt x="1662" y="4410"/>
                    <a:pt x="1657" y="4459"/>
                  </a:cubicBezTo>
                  <a:cubicBezTo>
                    <a:pt x="1643" y="4581"/>
                    <a:pt x="1628" y="4703"/>
                    <a:pt x="1614" y="4825"/>
                  </a:cubicBezTo>
                  <a:cubicBezTo>
                    <a:pt x="1598" y="4961"/>
                    <a:pt x="1582" y="5095"/>
                    <a:pt x="1568" y="5232"/>
                  </a:cubicBezTo>
                  <a:cubicBezTo>
                    <a:pt x="1548" y="5456"/>
                    <a:pt x="1525" y="5681"/>
                    <a:pt x="1505" y="5906"/>
                  </a:cubicBezTo>
                  <a:cubicBezTo>
                    <a:pt x="1489" y="6053"/>
                    <a:pt x="1475" y="6199"/>
                    <a:pt x="1460" y="6346"/>
                  </a:cubicBezTo>
                  <a:cubicBezTo>
                    <a:pt x="1445" y="6498"/>
                    <a:pt x="1434" y="6648"/>
                    <a:pt x="1413" y="6799"/>
                  </a:cubicBezTo>
                  <a:cubicBezTo>
                    <a:pt x="1397" y="6917"/>
                    <a:pt x="1383" y="7036"/>
                    <a:pt x="1369" y="7155"/>
                  </a:cubicBezTo>
                  <a:cubicBezTo>
                    <a:pt x="1359" y="7226"/>
                    <a:pt x="1353" y="7297"/>
                    <a:pt x="1340" y="7369"/>
                  </a:cubicBezTo>
                  <a:cubicBezTo>
                    <a:pt x="1312" y="7536"/>
                    <a:pt x="1282" y="7703"/>
                    <a:pt x="1253" y="7870"/>
                  </a:cubicBezTo>
                  <a:cubicBezTo>
                    <a:pt x="1206" y="8073"/>
                    <a:pt x="1166" y="8276"/>
                    <a:pt x="1104" y="8475"/>
                  </a:cubicBezTo>
                  <a:lnTo>
                    <a:pt x="1104" y="8475"/>
                  </a:lnTo>
                  <a:cubicBezTo>
                    <a:pt x="1104" y="8474"/>
                    <a:pt x="1104" y="8474"/>
                    <a:pt x="1104" y="8474"/>
                  </a:cubicBezTo>
                  <a:lnTo>
                    <a:pt x="1104" y="8474"/>
                  </a:lnTo>
                  <a:cubicBezTo>
                    <a:pt x="1104" y="8476"/>
                    <a:pt x="1103" y="8478"/>
                    <a:pt x="1102" y="8480"/>
                  </a:cubicBezTo>
                  <a:lnTo>
                    <a:pt x="1102" y="8480"/>
                  </a:lnTo>
                  <a:cubicBezTo>
                    <a:pt x="1103" y="8478"/>
                    <a:pt x="1103" y="8476"/>
                    <a:pt x="1104" y="8475"/>
                  </a:cubicBezTo>
                  <a:lnTo>
                    <a:pt x="1104" y="8475"/>
                  </a:lnTo>
                  <a:cubicBezTo>
                    <a:pt x="1102" y="8477"/>
                    <a:pt x="1101" y="8480"/>
                    <a:pt x="1101" y="8483"/>
                  </a:cubicBezTo>
                  <a:lnTo>
                    <a:pt x="1101" y="8483"/>
                  </a:lnTo>
                  <a:cubicBezTo>
                    <a:pt x="1102" y="8482"/>
                    <a:pt x="1102" y="8481"/>
                    <a:pt x="1102" y="8480"/>
                  </a:cubicBezTo>
                  <a:lnTo>
                    <a:pt x="1102" y="8480"/>
                  </a:lnTo>
                  <a:cubicBezTo>
                    <a:pt x="1102" y="8481"/>
                    <a:pt x="1101" y="8482"/>
                    <a:pt x="1101" y="8483"/>
                  </a:cubicBezTo>
                  <a:cubicBezTo>
                    <a:pt x="1101" y="8483"/>
                    <a:pt x="1101" y="8483"/>
                    <a:pt x="1101" y="8483"/>
                  </a:cubicBezTo>
                  <a:lnTo>
                    <a:pt x="1101" y="8483"/>
                  </a:lnTo>
                  <a:cubicBezTo>
                    <a:pt x="1085" y="8530"/>
                    <a:pt x="1067" y="8579"/>
                    <a:pt x="1047" y="8626"/>
                  </a:cubicBezTo>
                  <a:cubicBezTo>
                    <a:pt x="1035" y="8649"/>
                    <a:pt x="1022" y="8670"/>
                    <a:pt x="1008" y="8692"/>
                  </a:cubicBezTo>
                  <a:cubicBezTo>
                    <a:pt x="1003" y="8700"/>
                    <a:pt x="997" y="8706"/>
                    <a:pt x="992" y="8714"/>
                  </a:cubicBezTo>
                  <a:lnTo>
                    <a:pt x="989" y="8717"/>
                  </a:lnTo>
                  <a:lnTo>
                    <a:pt x="982" y="8719"/>
                  </a:lnTo>
                  <a:lnTo>
                    <a:pt x="973" y="8722"/>
                  </a:lnTo>
                  <a:lnTo>
                    <a:pt x="967" y="8724"/>
                  </a:lnTo>
                  <a:lnTo>
                    <a:pt x="965" y="8722"/>
                  </a:lnTo>
                  <a:lnTo>
                    <a:pt x="959" y="8722"/>
                  </a:lnTo>
                  <a:lnTo>
                    <a:pt x="952" y="8719"/>
                  </a:lnTo>
                  <a:cubicBezTo>
                    <a:pt x="948" y="8716"/>
                    <a:pt x="943" y="8714"/>
                    <a:pt x="938" y="8711"/>
                  </a:cubicBezTo>
                  <a:cubicBezTo>
                    <a:pt x="921" y="8700"/>
                    <a:pt x="905" y="8687"/>
                    <a:pt x="889" y="8675"/>
                  </a:cubicBezTo>
                  <a:cubicBezTo>
                    <a:pt x="870" y="8657"/>
                    <a:pt x="851" y="8638"/>
                    <a:pt x="834" y="8619"/>
                  </a:cubicBezTo>
                  <a:cubicBezTo>
                    <a:pt x="813" y="8595"/>
                    <a:pt x="796" y="8572"/>
                    <a:pt x="778" y="8546"/>
                  </a:cubicBezTo>
                  <a:cubicBezTo>
                    <a:pt x="743" y="8494"/>
                    <a:pt x="713" y="8440"/>
                    <a:pt x="685" y="8385"/>
                  </a:cubicBezTo>
                  <a:cubicBezTo>
                    <a:pt x="648" y="8314"/>
                    <a:pt x="617" y="8238"/>
                    <a:pt x="588" y="8163"/>
                  </a:cubicBezTo>
                  <a:cubicBezTo>
                    <a:pt x="555" y="8065"/>
                    <a:pt x="528" y="7965"/>
                    <a:pt x="506" y="7866"/>
                  </a:cubicBezTo>
                  <a:lnTo>
                    <a:pt x="506" y="7866"/>
                  </a:lnTo>
                  <a:lnTo>
                    <a:pt x="511" y="7886"/>
                  </a:lnTo>
                  <a:cubicBezTo>
                    <a:pt x="485" y="7760"/>
                    <a:pt x="466" y="7633"/>
                    <a:pt x="455" y="7505"/>
                  </a:cubicBezTo>
                  <a:cubicBezTo>
                    <a:pt x="446" y="7365"/>
                    <a:pt x="443" y="7226"/>
                    <a:pt x="449" y="7087"/>
                  </a:cubicBezTo>
                  <a:cubicBezTo>
                    <a:pt x="458" y="6918"/>
                    <a:pt x="478" y="6749"/>
                    <a:pt x="508" y="6581"/>
                  </a:cubicBezTo>
                  <a:lnTo>
                    <a:pt x="508" y="6581"/>
                  </a:lnTo>
                  <a:cubicBezTo>
                    <a:pt x="508" y="6583"/>
                    <a:pt x="508" y="6586"/>
                    <a:pt x="508" y="6588"/>
                  </a:cubicBezTo>
                  <a:cubicBezTo>
                    <a:pt x="544" y="6395"/>
                    <a:pt x="593" y="6205"/>
                    <a:pt x="653" y="6018"/>
                  </a:cubicBezTo>
                  <a:lnTo>
                    <a:pt x="653" y="6018"/>
                  </a:lnTo>
                  <a:cubicBezTo>
                    <a:pt x="653" y="6020"/>
                    <a:pt x="653" y="6021"/>
                    <a:pt x="653" y="6023"/>
                  </a:cubicBezTo>
                  <a:lnTo>
                    <a:pt x="653" y="6023"/>
                  </a:lnTo>
                  <a:cubicBezTo>
                    <a:pt x="719" y="5825"/>
                    <a:pt x="798" y="5633"/>
                    <a:pt x="891" y="5445"/>
                  </a:cubicBezTo>
                  <a:lnTo>
                    <a:pt x="891" y="5447"/>
                  </a:lnTo>
                  <a:cubicBezTo>
                    <a:pt x="1095" y="5038"/>
                    <a:pt x="1326" y="4643"/>
                    <a:pt x="1581" y="4263"/>
                  </a:cubicBezTo>
                  <a:lnTo>
                    <a:pt x="1581" y="4263"/>
                  </a:lnTo>
                  <a:lnTo>
                    <a:pt x="1579" y="4266"/>
                  </a:lnTo>
                  <a:cubicBezTo>
                    <a:pt x="1624" y="4198"/>
                    <a:pt x="1669" y="4131"/>
                    <a:pt x="1715" y="4065"/>
                  </a:cubicBezTo>
                  <a:close/>
                  <a:moveTo>
                    <a:pt x="4788" y="1"/>
                  </a:moveTo>
                  <a:cubicBezTo>
                    <a:pt x="4755" y="1"/>
                    <a:pt x="4723" y="12"/>
                    <a:pt x="4701" y="38"/>
                  </a:cubicBezTo>
                  <a:cubicBezTo>
                    <a:pt x="4505" y="261"/>
                    <a:pt x="4305" y="481"/>
                    <a:pt x="4112" y="704"/>
                  </a:cubicBezTo>
                  <a:cubicBezTo>
                    <a:pt x="4115" y="701"/>
                    <a:pt x="4118" y="696"/>
                    <a:pt x="4123" y="693"/>
                  </a:cubicBezTo>
                  <a:lnTo>
                    <a:pt x="4123" y="693"/>
                  </a:lnTo>
                  <a:cubicBezTo>
                    <a:pt x="3957" y="878"/>
                    <a:pt x="3794" y="1065"/>
                    <a:pt x="3631" y="1252"/>
                  </a:cubicBezTo>
                  <a:cubicBezTo>
                    <a:pt x="3484" y="1418"/>
                    <a:pt x="3335" y="1584"/>
                    <a:pt x="3191" y="1752"/>
                  </a:cubicBezTo>
                  <a:lnTo>
                    <a:pt x="3192" y="1749"/>
                  </a:lnTo>
                  <a:lnTo>
                    <a:pt x="3192" y="1749"/>
                  </a:lnTo>
                  <a:cubicBezTo>
                    <a:pt x="3024" y="1942"/>
                    <a:pt x="2861" y="2140"/>
                    <a:pt x="2695" y="2335"/>
                  </a:cubicBezTo>
                  <a:cubicBezTo>
                    <a:pt x="2578" y="2472"/>
                    <a:pt x="2461" y="2612"/>
                    <a:pt x="2344" y="2749"/>
                  </a:cubicBezTo>
                  <a:cubicBezTo>
                    <a:pt x="2361" y="2689"/>
                    <a:pt x="2382" y="2628"/>
                    <a:pt x="2399" y="2569"/>
                  </a:cubicBezTo>
                  <a:cubicBezTo>
                    <a:pt x="2434" y="2455"/>
                    <a:pt x="2467" y="2343"/>
                    <a:pt x="2502" y="2229"/>
                  </a:cubicBezTo>
                  <a:cubicBezTo>
                    <a:pt x="2504" y="2222"/>
                    <a:pt x="2506" y="2215"/>
                    <a:pt x="2508" y="2207"/>
                  </a:cubicBezTo>
                  <a:lnTo>
                    <a:pt x="2508" y="2207"/>
                  </a:lnTo>
                  <a:cubicBezTo>
                    <a:pt x="2508" y="2209"/>
                    <a:pt x="2507" y="2210"/>
                    <a:pt x="2507" y="2211"/>
                  </a:cubicBezTo>
                  <a:cubicBezTo>
                    <a:pt x="2561" y="2048"/>
                    <a:pt x="2618" y="1885"/>
                    <a:pt x="2670" y="1721"/>
                  </a:cubicBezTo>
                  <a:cubicBezTo>
                    <a:pt x="2719" y="1588"/>
                    <a:pt x="2768" y="1455"/>
                    <a:pt x="2819" y="1322"/>
                  </a:cubicBezTo>
                  <a:cubicBezTo>
                    <a:pt x="2857" y="1233"/>
                    <a:pt x="2816" y="1128"/>
                    <a:pt x="2724" y="1092"/>
                  </a:cubicBezTo>
                  <a:cubicBezTo>
                    <a:pt x="2702" y="1083"/>
                    <a:pt x="2680" y="1079"/>
                    <a:pt x="2658" y="1079"/>
                  </a:cubicBezTo>
                  <a:cubicBezTo>
                    <a:pt x="2588" y="1079"/>
                    <a:pt x="2522" y="1122"/>
                    <a:pt x="2496" y="1192"/>
                  </a:cubicBezTo>
                  <a:cubicBezTo>
                    <a:pt x="2466" y="1266"/>
                    <a:pt x="2437" y="1341"/>
                    <a:pt x="2409" y="1417"/>
                  </a:cubicBezTo>
                  <a:cubicBezTo>
                    <a:pt x="2353" y="1548"/>
                    <a:pt x="2293" y="1675"/>
                    <a:pt x="2235" y="1804"/>
                  </a:cubicBezTo>
                  <a:cubicBezTo>
                    <a:pt x="2204" y="1865"/>
                    <a:pt x="2173" y="1926"/>
                    <a:pt x="2143" y="1988"/>
                  </a:cubicBezTo>
                  <a:cubicBezTo>
                    <a:pt x="2117" y="2036"/>
                    <a:pt x="2095" y="2086"/>
                    <a:pt x="2068" y="2134"/>
                  </a:cubicBezTo>
                  <a:cubicBezTo>
                    <a:pt x="2026" y="2205"/>
                    <a:pt x="1983" y="2278"/>
                    <a:pt x="1940" y="2349"/>
                  </a:cubicBezTo>
                  <a:cubicBezTo>
                    <a:pt x="1912" y="2400"/>
                    <a:pt x="1883" y="2449"/>
                    <a:pt x="1853" y="2498"/>
                  </a:cubicBezTo>
                  <a:cubicBezTo>
                    <a:pt x="1760" y="2635"/>
                    <a:pt x="1666" y="2769"/>
                    <a:pt x="1576" y="2906"/>
                  </a:cubicBezTo>
                  <a:lnTo>
                    <a:pt x="1576" y="2906"/>
                  </a:lnTo>
                  <a:cubicBezTo>
                    <a:pt x="1461" y="3062"/>
                    <a:pt x="1341" y="3215"/>
                    <a:pt x="1214" y="3362"/>
                  </a:cubicBezTo>
                  <a:cubicBezTo>
                    <a:pt x="1131" y="3457"/>
                    <a:pt x="1043" y="3547"/>
                    <a:pt x="952" y="3630"/>
                  </a:cubicBezTo>
                  <a:lnTo>
                    <a:pt x="952" y="3630"/>
                  </a:lnTo>
                  <a:cubicBezTo>
                    <a:pt x="901" y="3673"/>
                    <a:pt x="851" y="3716"/>
                    <a:pt x="797" y="3755"/>
                  </a:cubicBezTo>
                  <a:cubicBezTo>
                    <a:pt x="764" y="3775"/>
                    <a:pt x="729" y="3796"/>
                    <a:pt x="694" y="3815"/>
                  </a:cubicBezTo>
                  <a:cubicBezTo>
                    <a:pt x="669" y="3827"/>
                    <a:pt x="642" y="3840"/>
                    <a:pt x="615" y="3850"/>
                  </a:cubicBezTo>
                  <a:cubicBezTo>
                    <a:pt x="602" y="3854"/>
                    <a:pt x="588" y="3859"/>
                    <a:pt x="574" y="3862"/>
                  </a:cubicBezTo>
                  <a:cubicBezTo>
                    <a:pt x="564" y="3864"/>
                    <a:pt x="555" y="3867"/>
                    <a:pt x="547" y="3867"/>
                  </a:cubicBezTo>
                  <a:lnTo>
                    <a:pt x="523" y="3867"/>
                  </a:lnTo>
                  <a:cubicBezTo>
                    <a:pt x="515" y="3865"/>
                    <a:pt x="509" y="3865"/>
                    <a:pt x="501" y="3864"/>
                  </a:cubicBezTo>
                  <a:lnTo>
                    <a:pt x="479" y="3859"/>
                  </a:lnTo>
                  <a:lnTo>
                    <a:pt x="471" y="3856"/>
                  </a:lnTo>
                  <a:lnTo>
                    <a:pt x="463" y="3851"/>
                  </a:lnTo>
                  <a:lnTo>
                    <a:pt x="458" y="3848"/>
                  </a:lnTo>
                  <a:cubicBezTo>
                    <a:pt x="454" y="3843"/>
                    <a:pt x="451" y="3842"/>
                    <a:pt x="446" y="3835"/>
                  </a:cubicBezTo>
                  <a:cubicBezTo>
                    <a:pt x="441" y="3829"/>
                    <a:pt x="436" y="3823"/>
                    <a:pt x="432" y="3816"/>
                  </a:cubicBezTo>
                  <a:lnTo>
                    <a:pt x="424" y="3804"/>
                  </a:lnTo>
                  <a:lnTo>
                    <a:pt x="417" y="3789"/>
                  </a:lnTo>
                  <a:cubicBezTo>
                    <a:pt x="406" y="3758"/>
                    <a:pt x="397" y="3726"/>
                    <a:pt x="390" y="3695"/>
                  </a:cubicBezTo>
                  <a:cubicBezTo>
                    <a:pt x="382" y="3657"/>
                    <a:pt x="378" y="3617"/>
                    <a:pt x="375" y="3579"/>
                  </a:cubicBezTo>
                  <a:cubicBezTo>
                    <a:pt x="370" y="3512"/>
                    <a:pt x="370" y="3448"/>
                    <a:pt x="371" y="3381"/>
                  </a:cubicBezTo>
                  <a:cubicBezTo>
                    <a:pt x="379" y="3253"/>
                    <a:pt x="395" y="3124"/>
                    <a:pt x="416" y="2998"/>
                  </a:cubicBezTo>
                  <a:lnTo>
                    <a:pt x="416" y="2998"/>
                  </a:lnTo>
                  <a:cubicBezTo>
                    <a:pt x="418" y="2994"/>
                    <a:pt x="419" y="2991"/>
                    <a:pt x="419" y="2987"/>
                  </a:cubicBezTo>
                  <a:lnTo>
                    <a:pt x="420" y="2976"/>
                  </a:lnTo>
                  <a:lnTo>
                    <a:pt x="420" y="2982"/>
                  </a:lnTo>
                  <a:cubicBezTo>
                    <a:pt x="454" y="2819"/>
                    <a:pt x="496" y="2659"/>
                    <a:pt x="547" y="2501"/>
                  </a:cubicBezTo>
                  <a:cubicBezTo>
                    <a:pt x="579" y="2414"/>
                    <a:pt x="609" y="2325"/>
                    <a:pt x="640" y="2237"/>
                  </a:cubicBezTo>
                  <a:cubicBezTo>
                    <a:pt x="693" y="2089"/>
                    <a:pt x="753" y="1944"/>
                    <a:pt x="823" y="1804"/>
                  </a:cubicBezTo>
                  <a:cubicBezTo>
                    <a:pt x="848" y="1752"/>
                    <a:pt x="878" y="1702"/>
                    <a:pt x="908" y="1652"/>
                  </a:cubicBezTo>
                  <a:cubicBezTo>
                    <a:pt x="951" y="1627"/>
                    <a:pt x="984" y="1586"/>
                    <a:pt x="997" y="1537"/>
                  </a:cubicBezTo>
                  <a:cubicBezTo>
                    <a:pt x="1020" y="1437"/>
                    <a:pt x="960" y="1336"/>
                    <a:pt x="862" y="1309"/>
                  </a:cubicBezTo>
                  <a:cubicBezTo>
                    <a:pt x="845" y="1304"/>
                    <a:pt x="827" y="1302"/>
                    <a:pt x="810" y="1302"/>
                  </a:cubicBezTo>
                  <a:cubicBezTo>
                    <a:pt x="769" y="1302"/>
                    <a:pt x="729" y="1314"/>
                    <a:pt x="694" y="1337"/>
                  </a:cubicBezTo>
                  <a:cubicBezTo>
                    <a:pt x="629" y="1382"/>
                    <a:pt x="591" y="1453"/>
                    <a:pt x="553" y="1519"/>
                  </a:cubicBezTo>
                  <a:cubicBezTo>
                    <a:pt x="408" y="1785"/>
                    <a:pt x="314" y="2074"/>
                    <a:pt x="221" y="2358"/>
                  </a:cubicBezTo>
                  <a:cubicBezTo>
                    <a:pt x="155" y="2556"/>
                    <a:pt x="104" y="2761"/>
                    <a:pt x="69" y="2966"/>
                  </a:cubicBezTo>
                  <a:cubicBezTo>
                    <a:pt x="31" y="3204"/>
                    <a:pt x="1" y="3454"/>
                    <a:pt x="33" y="3695"/>
                  </a:cubicBezTo>
                  <a:cubicBezTo>
                    <a:pt x="47" y="3802"/>
                    <a:pt x="72" y="3908"/>
                    <a:pt x="126" y="4003"/>
                  </a:cubicBezTo>
                  <a:cubicBezTo>
                    <a:pt x="172" y="4082"/>
                    <a:pt x="253" y="4161"/>
                    <a:pt x="341" y="4190"/>
                  </a:cubicBezTo>
                  <a:cubicBezTo>
                    <a:pt x="402" y="4212"/>
                    <a:pt x="467" y="4224"/>
                    <a:pt x="532" y="4224"/>
                  </a:cubicBezTo>
                  <a:cubicBezTo>
                    <a:pt x="577" y="4224"/>
                    <a:pt x="622" y="4218"/>
                    <a:pt x="666" y="4207"/>
                  </a:cubicBezTo>
                  <a:cubicBezTo>
                    <a:pt x="770" y="4177"/>
                    <a:pt x="868" y="4131"/>
                    <a:pt x="959" y="4071"/>
                  </a:cubicBezTo>
                  <a:cubicBezTo>
                    <a:pt x="1052" y="4008"/>
                    <a:pt x="1139" y="3937"/>
                    <a:pt x="1221" y="3859"/>
                  </a:cubicBezTo>
                  <a:cubicBezTo>
                    <a:pt x="1301" y="3783"/>
                    <a:pt x="1375" y="3704"/>
                    <a:pt x="1446" y="3620"/>
                  </a:cubicBezTo>
                  <a:cubicBezTo>
                    <a:pt x="1527" y="3525"/>
                    <a:pt x="1606" y="3430"/>
                    <a:pt x="1682" y="3330"/>
                  </a:cubicBezTo>
                  <a:cubicBezTo>
                    <a:pt x="1745" y="3247"/>
                    <a:pt x="1810" y="3161"/>
                    <a:pt x="1869" y="3074"/>
                  </a:cubicBezTo>
                  <a:lnTo>
                    <a:pt x="1869" y="3074"/>
                  </a:lnTo>
                  <a:cubicBezTo>
                    <a:pt x="1864" y="3080"/>
                    <a:pt x="1861" y="3085"/>
                    <a:pt x="1856" y="3091"/>
                  </a:cubicBezTo>
                  <a:cubicBezTo>
                    <a:pt x="1886" y="3047"/>
                    <a:pt x="1916" y="3003"/>
                    <a:pt x="1946" y="2958"/>
                  </a:cubicBezTo>
                  <a:lnTo>
                    <a:pt x="1946" y="2958"/>
                  </a:lnTo>
                  <a:cubicBezTo>
                    <a:pt x="1910" y="3107"/>
                    <a:pt x="1874" y="3254"/>
                    <a:pt x="1837" y="3403"/>
                  </a:cubicBezTo>
                  <a:lnTo>
                    <a:pt x="1690" y="3600"/>
                  </a:lnTo>
                  <a:cubicBezTo>
                    <a:pt x="1617" y="3698"/>
                    <a:pt x="1543" y="3797"/>
                    <a:pt x="1470" y="3896"/>
                  </a:cubicBezTo>
                  <a:cubicBezTo>
                    <a:pt x="1397" y="3994"/>
                    <a:pt x="1331" y="4097"/>
                    <a:pt x="1264" y="4198"/>
                  </a:cubicBezTo>
                  <a:cubicBezTo>
                    <a:pt x="1166" y="4344"/>
                    <a:pt x="1071" y="4491"/>
                    <a:pt x="981" y="4640"/>
                  </a:cubicBezTo>
                  <a:cubicBezTo>
                    <a:pt x="854" y="4850"/>
                    <a:pt x="734" y="5064"/>
                    <a:pt x="625" y="5281"/>
                  </a:cubicBezTo>
                  <a:cubicBezTo>
                    <a:pt x="514" y="5496"/>
                    <a:pt x="420" y="5718"/>
                    <a:pt x="343" y="5947"/>
                  </a:cubicBezTo>
                  <a:cubicBezTo>
                    <a:pt x="189" y="6408"/>
                    <a:pt x="99" y="6895"/>
                    <a:pt x="115" y="7381"/>
                  </a:cubicBezTo>
                  <a:cubicBezTo>
                    <a:pt x="129" y="7850"/>
                    <a:pt x="226" y="8337"/>
                    <a:pt x="489" y="8733"/>
                  </a:cubicBezTo>
                  <a:cubicBezTo>
                    <a:pt x="547" y="8828"/>
                    <a:pt x="625" y="8910"/>
                    <a:pt x="715" y="8975"/>
                  </a:cubicBezTo>
                  <a:cubicBezTo>
                    <a:pt x="791" y="9026"/>
                    <a:pt x="868" y="9064"/>
                    <a:pt x="957" y="9069"/>
                  </a:cubicBezTo>
                  <a:lnTo>
                    <a:pt x="973" y="9069"/>
                  </a:lnTo>
                  <a:cubicBezTo>
                    <a:pt x="1066" y="9062"/>
                    <a:pt x="1155" y="9023"/>
                    <a:pt x="1220" y="8956"/>
                  </a:cubicBezTo>
                  <a:cubicBezTo>
                    <a:pt x="1286" y="8888"/>
                    <a:pt x="1327" y="8792"/>
                    <a:pt x="1356" y="8705"/>
                  </a:cubicBezTo>
                  <a:cubicBezTo>
                    <a:pt x="1440" y="8458"/>
                    <a:pt x="1486" y="8201"/>
                    <a:pt x="1540" y="7948"/>
                  </a:cubicBezTo>
                  <a:cubicBezTo>
                    <a:pt x="1555" y="7872"/>
                    <a:pt x="1567" y="7796"/>
                    <a:pt x="1579" y="7720"/>
                  </a:cubicBezTo>
                  <a:cubicBezTo>
                    <a:pt x="1597" y="7619"/>
                    <a:pt x="1614" y="7517"/>
                    <a:pt x="1630" y="7418"/>
                  </a:cubicBezTo>
                  <a:cubicBezTo>
                    <a:pt x="1641" y="7358"/>
                    <a:pt x="1646" y="7297"/>
                    <a:pt x="1654" y="7237"/>
                  </a:cubicBezTo>
                  <a:lnTo>
                    <a:pt x="1701" y="6873"/>
                  </a:lnTo>
                  <a:cubicBezTo>
                    <a:pt x="1720" y="6726"/>
                    <a:pt x="1734" y="6579"/>
                    <a:pt x="1750" y="6433"/>
                  </a:cubicBezTo>
                  <a:cubicBezTo>
                    <a:pt x="1790" y="6056"/>
                    <a:pt x="1829" y="5680"/>
                    <a:pt x="1867" y="5304"/>
                  </a:cubicBezTo>
                  <a:cubicBezTo>
                    <a:pt x="1882" y="5173"/>
                    <a:pt x="1897" y="5042"/>
                    <a:pt x="1915" y="4912"/>
                  </a:cubicBezTo>
                  <a:cubicBezTo>
                    <a:pt x="1929" y="4787"/>
                    <a:pt x="1945" y="4663"/>
                    <a:pt x="1961" y="4538"/>
                  </a:cubicBezTo>
                  <a:cubicBezTo>
                    <a:pt x="1967" y="4480"/>
                    <a:pt x="1973" y="4421"/>
                    <a:pt x="1983" y="4363"/>
                  </a:cubicBezTo>
                  <a:cubicBezTo>
                    <a:pt x="2007" y="4233"/>
                    <a:pt x="2030" y="4100"/>
                    <a:pt x="2054" y="3968"/>
                  </a:cubicBezTo>
                  <a:cubicBezTo>
                    <a:pt x="2076" y="3843"/>
                    <a:pt x="2102" y="3718"/>
                    <a:pt x="2122" y="3593"/>
                  </a:cubicBezTo>
                  <a:cubicBezTo>
                    <a:pt x="2135" y="3547"/>
                    <a:pt x="2146" y="3503"/>
                    <a:pt x="2157" y="3459"/>
                  </a:cubicBezTo>
                  <a:lnTo>
                    <a:pt x="2277" y="3292"/>
                  </a:lnTo>
                  <a:cubicBezTo>
                    <a:pt x="2317" y="3239"/>
                    <a:pt x="2358" y="3185"/>
                    <a:pt x="2398" y="3129"/>
                  </a:cubicBezTo>
                  <a:lnTo>
                    <a:pt x="2398" y="3129"/>
                  </a:lnTo>
                  <a:cubicBezTo>
                    <a:pt x="2393" y="3134"/>
                    <a:pt x="2390" y="3139"/>
                    <a:pt x="2385" y="3142"/>
                  </a:cubicBezTo>
                  <a:cubicBezTo>
                    <a:pt x="2442" y="3079"/>
                    <a:pt x="2496" y="3011"/>
                    <a:pt x="2550" y="2946"/>
                  </a:cubicBezTo>
                  <a:cubicBezTo>
                    <a:pt x="2662" y="2811"/>
                    <a:pt x="2774" y="2677"/>
                    <a:pt x="2885" y="2542"/>
                  </a:cubicBezTo>
                  <a:cubicBezTo>
                    <a:pt x="3053" y="2339"/>
                    <a:pt x="3222" y="2140"/>
                    <a:pt x="3389" y="1937"/>
                  </a:cubicBezTo>
                  <a:cubicBezTo>
                    <a:pt x="3391" y="1935"/>
                    <a:pt x="3394" y="1932"/>
                    <a:pt x="3396" y="1929"/>
                  </a:cubicBezTo>
                  <a:cubicBezTo>
                    <a:pt x="3396" y="1928"/>
                    <a:pt x="3398" y="1928"/>
                    <a:pt x="3400" y="1926"/>
                  </a:cubicBezTo>
                  <a:lnTo>
                    <a:pt x="3401" y="1923"/>
                  </a:lnTo>
                  <a:lnTo>
                    <a:pt x="3402" y="1922"/>
                  </a:lnTo>
                  <a:lnTo>
                    <a:pt x="3402" y="1922"/>
                  </a:lnTo>
                  <a:cubicBezTo>
                    <a:pt x="3414" y="1907"/>
                    <a:pt x="3427" y="1894"/>
                    <a:pt x="3439" y="1880"/>
                  </a:cubicBezTo>
                  <a:lnTo>
                    <a:pt x="3463" y="1853"/>
                  </a:lnTo>
                  <a:lnTo>
                    <a:pt x="3463" y="1853"/>
                  </a:lnTo>
                  <a:cubicBezTo>
                    <a:pt x="3463" y="1853"/>
                    <a:pt x="3463" y="1853"/>
                    <a:pt x="3463" y="1853"/>
                  </a:cubicBezTo>
                  <a:cubicBezTo>
                    <a:pt x="3463" y="1853"/>
                    <a:pt x="3463" y="1853"/>
                    <a:pt x="3464" y="1853"/>
                  </a:cubicBezTo>
                  <a:lnTo>
                    <a:pt x="3464" y="1853"/>
                  </a:lnTo>
                  <a:lnTo>
                    <a:pt x="3474" y="1841"/>
                  </a:lnTo>
                  <a:lnTo>
                    <a:pt x="3474" y="1841"/>
                  </a:lnTo>
                  <a:cubicBezTo>
                    <a:pt x="3473" y="1842"/>
                    <a:pt x="3471" y="1844"/>
                    <a:pt x="3470" y="1845"/>
                  </a:cubicBezTo>
                  <a:lnTo>
                    <a:pt x="3470" y="1845"/>
                  </a:lnTo>
                  <a:cubicBezTo>
                    <a:pt x="3485" y="1826"/>
                    <a:pt x="3502" y="1807"/>
                    <a:pt x="3518" y="1789"/>
                  </a:cubicBezTo>
                  <a:lnTo>
                    <a:pt x="3518" y="1789"/>
                  </a:lnTo>
                  <a:cubicBezTo>
                    <a:pt x="3518" y="1790"/>
                    <a:pt x="3517" y="1791"/>
                    <a:pt x="3517" y="1792"/>
                  </a:cubicBezTo>
                  <a:cubicBezTo>
                    <a:pt x="3520" y="1788"/>
                    <a:pt x="3523" y="1785"/>
                    <a:pt x="3525" y="1782"/>
                  </a:cubicBezTo>
                  <a:lnTo>
                    <a:pt x="3525" y="1782"/>
                  </a:lnTo>
                  <a:cubicBezTo>
                    <a:pt x="3526" y="1781"/>
                    <a:pt x="3527" y="1780"/>
                    <a:pt x="3528" y="1779"/>
                  </a:cubicBezTo>
                  <a:lnTo>
                    <a:pt x="3528" y="1779"/>
                  </a:lnTo>
                  <a:cubicBezTo>
                    <a:pt x="3528" y="1779"/>
                    <a:pt x="3528" y="1779"/>
                    <a:pt x="3527" y="1779"/>
                  </a:cubicBezTo>
                  <a:lnTo>
                    <a:pt x="3527" y="1779"/>
                  </a:lnTo>
                  <a:cubicBezTo>
                    <a:pt x="3739" y="1533"/>
                    <a:pt x="3952" y="1287"/>
                    <a:pt x="4166" y="1041"/>
                  </a:cubicBezTo>
                  <a:lnTo>
                    <a:pt x="4166" y="1041"/>
                  </a:lnTo>
                  <a:lnTo>
                    <a:pt x="4155" y="1054"/>
                  </a:lnTo>
                  <a:lnTo>
                    <a:pt x="4310" y="875"/>
                  </a:lnTo>
                  <a:lnTo>
                    <a:pt x="4310" y="875"/>
                  </a:lnTo>
                  <a:lnTo>
                    <a:pt x="4309" y="876"/>
                  </a:lnTo>
                  <a:lnTo>
                    <a:pt x="4309" y="876"/>
                  </a:lnTo>
                  <a:cubicBezTo>
                    <a:pt x="4313" y="872"/>
                    <a:pt x="4316" y="868"/>
                    <a:pt x="4319" y="864"/>
                  </a:cubicBezTo>
                  <a:cubicBezTo>
                    <a:pt x="4411" y="763"/>
                    <a:pt x="4500" y="657"/>
                    <a:pt x="4588" y="554"/>
                  </a:cubicBezTo>
                  <a:cubicBezTo>
                    <a:pt x="4690" y="437"/>
                    <a:pt x="4791" y="321"/>
                    <a:pt x="4891" y="204"/>
                  </a:cubicBezTo>
                  <a:cubicBezTo>
                    <a:pt x="4937" y="152"/>
                    <a:pt x="4919" y="66"/>
                    <a:pt x="4867" y="27"/>
                  </a:cubicBezTo>
                  <a:cubicBezTo>
                    <a:pt x="4845" y="10"/>
                    <a:pt x="4816" y="1"/>
                    <a:pt x="47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09" name="Google Shape;8209;p17"/>
            <p:cNvSpPr/>
            <p:nvPr/>
          </p:nvSpPr>
          <p:spPr>
            <a:xfrm>
              <a:off x="5256087" y="3302041"/>
              <a:ext cx="92390" cy="111522"/>
            </a:xfrm>
            <a:custGeom>
              <a:avLst/>
              <a:gdLst/>
              <a:ahLst/>
              <a:cxnLst/>
              <a:rect l="l" t="t" r="r" b="b"/>
              <a:pathLst>
                <a:path w="3179" h="3837" extrusionOk="0">
                  <a:moveTo>
                    <a:pt x="1566" y="0"/>
                  </a:moveTo>
                  <a:cubicBezTo>
                    <a:pt x="1554" y="0"/>
                    <a:pt x="1541" y="0"/>
                    <a:pt x="1529" y="1"/>
                  </a:cubicBezTo>
                  <a:cubicBezTo>
                    <a:pt x="1260" y="12"/>
                    <a:pt x="997" y="85"/>
                    <a:pt x="761" y="214"/>
                  </a:cubicBezTo>
                  <a:cubicBezTo>
                    <a:pt x="636" y="281"/>
                    <a:pt x="521" y="362"/>
                    <a:pt x="416" y="455"/>
                  </a:cubicBezTo>
                  <a:cubicBezTo>
                    <a:pt x="361" y="504"/>
                    <a:pt x="309" y="555"/>
                    <a:pt x="260" y="609"/>
                  </a:cubicBezTo>
                  <a:cubicBezTo>
                    <a:pt x="218" y="651"/>
                    <a:pt x="182" y="697"/>
                    <a:pt x="147" y="745"/>
                  </a:cubicBezTo>
                  <a:cubicBezTo>
                    <a:pt x="95" y="824"/>
                    <a:pt x="55" y="911"/>
                    <a:pt x="32" y="1003"/>
                  </a:cubicBezTo>
                  <a:cubicBezTo>
                    <a:pt x="10" y="1085"/>
                    <a:pt x="0" y="1177"/>
                    <a:pt x="24" y="1259"/>
                  </a:cubicBezTo>
                  <a:cubicBezTo>
                    <a:pt x="74" y="1433"/>
                    <a:pt x="204" y="1563"/>
                    <a:pt x="355" y="1655"/>
                  </a:cubicBezTo>
                  <a:cubicBezTo>
                    <a:pt x="435" y="1707"/>
                    <a:pt x="521" y="1753"/>
                    <a:pt x="611" y="1789"/>
                  </a:cubicBezTo>
                  <a:cubicBezTo>
                    <a:pt x="703" y="1826"/>
                    <a:pt x="798" y="1854"/>
                    <a:pt x="894" y="1873"/>
                  </a:cubicBezTo>
                  <a:cubicBezTo>
                    <a:pt x="1010" y="1894"/>
                    <a:pt x="1124" y="1908"/>
                    <a:pt x="1240" y="1921"/>
                  </a:cubicBezTo>
                  <a:cubicBezTo>
                    <a:pt x="1539" y="1953"/>
                    <a:pt x="1841" y="1967"/>
                    <a:pt x="2139" y="2021"/>
                  </a:cubicBezTo>
                  <a:cubicBezTo>
                    <a:pt x="2210" y="2035"/>
                    <a:pt x="2281" y="2054"/>
                    <a:pt x="2352" y="2076"/>
                  </a:cubicBezTo>
                  <a:cubicBezTo>
                    <a:pt x="2386" y="2087"/>
                    <a:pt x="2419" y="2100"/>
                    <a:pt x="2452" y="2116"/>
                  </a:cubicBezTo>
                  <a:lnTo>
                    <a:pt x="2438" y="2108"/>
                  </a:lnTo>
                  <a:lnTo>
                    <a:pt x="2438" y="2108"/>
                  </a:lnTo>
                  <a:cubicBezTo>
                    <a:pt x="2484" y="2130"/>
                    <a:pt x="2530" y="2155"/>
                    <a:pt x="2572" y="2184"/>
                  </a:cubicBezTo>
                  <a:cubicBezTo>
                    <a:pt x="2610" y="2211"/>
                    <a:pt x="2645" y="2237"/>
                    <a:pt x="2680" y="2268"/>
                  </a:cubicBezTo>
                  <a:cubicBezTo>
                    <a:pt x="2702" y="2288"/>
                    <a:pt x="2724" y="2310"/>
                    <a:pt x="2745" y="2332"/>
                  </a:cubicBezTo>
                  <a:cubicBezTo>
                    <a:pt x="2756" y="2345"/>
                    <a:pt x="2766" y="2358"/>
                    <a:pt x="2775" y="2370"/>
                  </a:cubicBezTo>
                  <a:cubicBezTo>
                    <a:pt x="2788" y="2388"/>
                    <a:pt x="2797" y="2405"/>
                    <a:pt x="2807" y="2423"/>
                  </a:cubicBezTo>
                  <a:cubicBezTo>
                    <a:pt x="2824" y="2459"/>
                    <a:pt x="2841" y="2497"/>
                    <a:pt x="2856" y="2537"/>
                  </a:cubicBezTo>
                  <a:cubicBezTo>
                    <a:pt x="2870" y="2581"/>
                    <a:pt x="2884" y="2627"/>
                    <a:pt x="2895" y="2674"/>
                  </a:cubicBezTo>
                  <a:cubicBezTo>
                    <a:pt x="2902" y="2711"/>
                    <a:pt x="2908" y="2747"/>
                    <a:pt x="2911" y="2785"/>
                  </a:cubicBezTo>
                  <a:cubicBezTo>
                    <a:pt x="2914" y="2826"/>
                    <a:pt x="2914" y="2867"/>
                    <a:pt x="2913" y="2910"/>
                  </a:cubicBezTo>
                  <a:lnTo>
                    <a:pt x="2913" y="2912"/>
                  </a:lnTo>
                  <a:lnTo>
                    <a:pt x="2913" y="2915"/>
                  </a:lnTo>
                  <a:cubicBezTo>
                    <a:pt x="2908" y="2997"/>
                    <a:pt x="2898" y="3080"/>
                    <a:pt x="2884" y="3162"/>
                  </a:cubicBezTo>
                  <a:cubicBezTo>
                    <a:pt x="2879" y="3189"/>
                    <a:pt x="2872" y="3217"/>
                    <a:pt x="2864" y="3244"/>
                  </a:cubicBezTo>
                  <a:cubicBezTo>
                    <a:pt x="2857" y="3262"/>
                    <a:pt x="2853" y="3281"/>
                    <a:pt x="2843" y="3296"/>
                  </a:cubicBezTo>
                  <a:cubicBezTo>
                    <a:pt x="2835" y="3314"/>
                    <a:pt x="2826" y="3330"/>
                    <a:pt x="2816" y="3346"/>
                  </a:cubicBezTo>
                  <a:cubicBezTo>
                    <a:pt x="2808" y="3357"/>
                    <a:pt x="2802" y="3366"/>
                    <a:pt x="2794" y="3376"/>
                  </a:cubicBezTo>
                  <a:cubicBezTo>
                    <a:pt x="2783" y="3387"/>
                    <a:pt x="2773" y="3398"/>
                    <a:pt x="2759" y="3409"/>
                  </a:cubicBezTo>
                  <a:cubicBezTo>
                    <a:pt x="2747" y="3420"/>
                    <a:pt x="2732" y="3431"/>
                    <a:pt x="2718" y="3442"/>
                  </a:cubicBezTo>
                  <a:cubicBezTo>
                    <a:pt x="2699" y="3455"/>
                    <a:pt x="2680" y="3467"/>
                    <a:pt x="2659" y="3477"/>
                  </a:cubicBezTo>
                  <a:cubicBezTo>
                    <a:pt x="2637" y="3488"/>
                    <a:pt x="2615" y="3498"/>
                    <a:pt x="2593" y="3507"/>
                  </a:cubicBezTo>
                  <a:cubicBezTo>
                    <a:pt x="2557" y="3518"/>
                    <a:pt x="2520" y="3529"/>
                    <a:pt x="2484" y="3539"/>
                  </a:cubicBezTo>
                  <a:cubicBezTo>
                    <a:pt x="2427" y="3550"/>
                    <a:pt x="2370" y="3558"/>
                    <a:pt x="2310" y="3564"/>
                  </a:cubicBezTo>
                  <a:cubicBezTo>
                    <a:pt x="2248" y="3568"/>
                    <a:pt x="2186" y="3570"/>
                    <a:pt x="2125" y="3570"/>
                  </a:cubicBezTo>
                  <a:cubicBezTo>
                    <a:pt x="2094" y="3570"/>
                    <a:pt x="2063" y="3570"/>
                    <a:pt x="2033" y="3569"/>
                  </a:cubicBezTo>
                  <a:lnTo>
                    <a:pt x="2028" y="3569"/>
                  </a:lnTo>
                  <a:cubicBezTo>
                    <a:pt x="1843" y="3554"/>
                    <a:pt x="1657" y="3531"/>
                    <a:pt x="1474" y="3498"/>
                  </a:cubicBezTo>
                  <a:cubicBezTo>
                    <a:pt x="1390" y="3482"/>
                    <a:pt x="1304" y="3464"/>
                    <a:pt x="1221" y="3450"/>
                  </a:cubicBezTo>
                  <a:cubicBezTo>
                    <a:pt x="985" y="3399"/>
                    <a:pt x="750" y="3347"/>
                    <a:pt x="521" y="3273"/>
                  </a:cubicBezTo>
                  <a:cubicBezTo>
                    <a:pt x="494" y="3263"/>
                    <a:pt x="467" y="3252"/>
                    <a:pt x="440" y="3239"/>
                  </a:cubicBezTo>
                  <a:cubicBezTo>
                    <a:pt x="415" y="3195"/>
                    <a:pt x="369" y="3168"/>
                    <a:pt x="318" y="3168"/>
                  </a:cubicBezTo>
                  <a:cubicBezTo>
                    <a:pt x="242" y="3170"/>
                    <a:pt x="182" y="3233"/>
                    <a:pt x="184" y="3308"/>
                  </a:cubicBezTo>
                  <a:cubicBezTo>
                    <a:pt x="180" y="3352"/>
                    <a:pt x="196" y="3393"/>
                    <a:pt x="226" y="3426"/>
                  </a:cubicBezTo>
                  <a:cubicBezTo>
                    <a:pt x="255" y="3455"/>
                    <a:pt x="290" y="3477"/>
                    <a:pt x="329" y="3490"/>
                  </a:cubicBezTo>
                  <a:cubicBezTo>
                    <a:pt x="370" y="3502"/>
                    <a:pt x="412" y="3517"/>
                    <a:pt x="453" y="3528"/>
                  </a:cubicBezTo>
                  <a:cubicBezTo>
                    <a:pt x="527" y="3548"/>
                    <a:pt x="602" y="3567"/>
                    <a:pt x="678" y="3585"/>
                  </a:cubicBezTo>
                  <a:cubicBezTo>
                    <a:pt x="766" y="3607"/>
                    <a:pt x="855" y="3629"/>
                    <a:pt x="942" y="3648"/>
                  </a:cubicBezTo>
                  <a:cubicBezTo>
                    <a:pt x="1015" y="3665"/>
                    <a:pt x="1086" y="3683"/>
                    <a:pt x="1159" y="3697"/>
                  </a:cubicBezTo>
                  <a:cubicBezTo>
                    <a:pt x="1270" y="3718"/>
                    <a:pt x="1380" y="3741"/>
                    <a:pt x="1491" y="3762"/>
                  </a:cubicBezTo>
                  <a:cubicBezTo>
                    <a:pt x="1708" y="3801"/>
                    <a:pt x="1931" y="3835"/>
                    <a:pt x="2153" y="3836"/>
                  </a:cubicBezTo>
                  <a:cubicBezTo>
                    <a:pt x="2192" y="3836"/>
                    <a:pt x="2234" y="3835"/>
                    <a:pt x="2273" y="3833"/>
                  </a:cubicBezTo>
                  <a:cubicBezTo>
                    <a:pt x="2507" y="3819"/>
                    <a:pt x="2751" y="3771"/>
                    <a:pt x="2935" y="3613"/>
                  </a:cubicBezTo>
                  <a:cubicBezTo>
                    <a:pt x="3017" y="3540"/>
                    <a:pt x="3079" y="3445"/>
                    <a:pt x="3111" y="3341"/>
                  </a:cubicBezTo>
                  <a:cubicBezTo>
                    <a:pt x="3145" y="3224"/>
                    <a:pt x="3164" y="3103"/>
                    <a:pt x="3169" y="2981"/>
                  </a:cubicBezTo>
                  <a:cubicBezTo>
                    <a:pt x="3179" y="2885"/>
                    <a:pt x="3177" y="2787"/>
                    <a:pt x="3161" y="2690"/>
                  </a:cubicBezTo>
                  <a:cubicBezTo>
                    <a:pt x="3147" y="2605"/>
                    <a:pt x="3123" y="2521"/>
                    <a:pt x="3093" y="2440"/>
                  </a:cubicBezTo>
                  <a:cubicBezTo>
                    <a:pt x="3062" y="2351"/>
                    <a:pt x="3020" y="2260"/>
                    <a:pt x="2959" y="2188"/>
                  </a:cubicBezTo>
                  <a:cubicBezTo>
                    <a:pt x="2902" y="2120"/>
                    <a:pt x="2837" y="2060"/>
                    <a:pt x="2766" y="2008"/>
                  </a:cubicBezTo>
                  <a:cubicBezTo>
                    <a:pt x="2685" y="1948"/>
                    <a:pt x="2598" y="1899"/>
                    <a:pt x="2504" y="1862"/>
                  </a:cubicBezTo>
                  <a:cubicBezTo>
                    <a:pt x="2414" y="1826"/>
                    <a:pt x="2319" y="1799"/>
                    <a:pt x="2223" y="1780"/>
                  </a:cubicBezTo>
                  <a:cubicBezTo>
                    <a:pt x="2121" y="1761"/>
                    <a:pt x="2020" y="1748"/>
                    <a:pt x="1917" y="1734"/>
                  </a:cubicBezTo>
                  <a:cubicBezTo>
                    <a:pt x="1775" y="1713"/>
                    <a:pt x="1629" y="1702"/>
                    <a:pt x="1485" y="1690"/>
                  </a:cubicBezTo>
                  <a:cubicBezTo>
                    <a:pt x="1315" y="1674"/>
                    <a:pt x="1146" y="1656"/>
                    <a:pt x="980" y="1628"/>
                  </a:cubicBezTo>
                  <a:cubicBezTo>
                    <a:pt x="915" y="1615"/>
                    <a:pt x="853" y="1600"/>
                    <a:pt x="792" y="1581"/>
                  </a:cubicBezTo>
                  <a:cubicBezTo>
                    <a:pt x="744" y="1565"/>
                    <a:pt x="698" y="1546"/>
                    <a:pt x="654" y="1525"/>
                  </a:cubicBezTo>
                  <a:cubicBezTo>
                    <a:pt x="592" y="1493"/>
                    <a:pt x="532" y="1459"/>
                    <a:pt x="472" y="1421"/>
                  </a:cubicBezTo>
                  <a:cubicBezTo>
                    <a:pt x="448" y="1403"/>
                    <a:pt x="424" y="1386"/>
                    <a:pt x="401" y="1367"/>
                  </a:cubicBezTo>
                  <a:cubicBezTo>
                    <a:pt x="382" y="1349"/>
                    <a:pt x="364" y="1332"/>
                    <a:pt x="347" y="1313"/>
                  </a:cubicBezTo>
                  <a:cubicBezTo>
                    <a:pt x="337" y="1302"/>
                    <a:pt x="328" y="1292"/>
                    <a:pt x="320" y="1280"/>
                  </a:cubicBezTo>
                  <a:cubicBezTo>
                    <a:pt x="312" y="1265"/>
                    <a:pt x="302" y="1253"/>
                    <a:pt x="296" y="1239"/>
                  </a:cubicBezTo>
                  <a:cubicBezTo>
                    <a:pt x="291" y="1229"/>
                    <a:pt x="287" y="1220"/>
                    <a:pt x="283" y="1210"/>
                  </a:cubicBezTo>
                  <a:cubicBezTo>
                    <a:pt x="283" y="1207"/>
                    <a:pt x="281" y="1203"/>
                    <a:pt x="280" y="1200"/>
                  </a:cubicBezTo>
                  <a:lnTo>
                    <a:pt x="280" y="1200"/>
                  </a:lnTo>
                  <a:cubicBezTo>
                    <a:pt x="280" y="1200"/>
                    <a:pt x="280" y="1200"/>
                    <a:pt x="280" y="1201"/>
                  </a:cubicBezTo>
                  <a:lnTo>
                    <a:pt x="280" y="1201"/>
                  </a:lnTo>
                  <a:lnTo>
                    <a:pt x="280" y="1201"/>
                  </a:lnTo>
                  <a:cubicBezTo>
                    <a:pt x="280" y="1202"/>
                    <a:pt x="282" y="1204"/>
                    <a:pt x="282" y="1207"/>
                  </a:cubicBezTo>
                  <a:lnTo>
                    <a:pt x="279" y="1199"/>
                  </a:lnTo>
                  <a:cubicBezTo>
                    <a:pt x="278" y="1196"/>
                    <a:pt x="278" y="1194"/>
                    <a:pt x="278" y="1191"/>
                  </a:cubicBezTo>
                  <a:lnTo>
                    <a:pt x="278" y="1191"/>
                  </a:lnTo>
                  <a:cubicBezTo>
                    <a:pt x="278" y="1194"/>
                    <a:pt x="279" y="1197"/>
                    <a:pt x="280" y="1200"/>
                  </a:cubicBezTo>
                  <a:lnTo>
                    <a:pt x="280" y="1200"/>
                  </a:lnTo>
                  <a:cubicBezTo>
                    <a:pt x="280" y="1197"/>
                    <a:pt x="279" y="1193"/>
                    <a:pt x="277" y="1190"/>
                  </a:cubicBezTo>
                  <a:lnTo>
                    <a:pt x="277" y="1190"/>
                  </a:lnTo>
                  <a:cubicBezTo>
                    <a:pt x="277" y="1191"/>
                    <a:pt x="277" y="1191"/>
                    <a:pt x="278" y="1191"/>
                  </a:cubicBezTo>
                  <a:lnTo>
                    <a:pt x="278" y="1191"/>
                  </a:lnTo>
                  <a:cubicBezTo>
                    <a:pt x="277" y="1191"/>
                    <a:pt x="277" y="1190"/>
                    <a:pt x="277" y="1190"/>
                  </a:cubicBezTo>
                  <a:lnTo>
                    <a:pt x="277" y="1190"/>
                  </a:lnTo>
                  <a:cubicBezTo>
                    <a:pt x="277" y="1190"/>
                    <a:pt x="277" y="1190"/>
                    <a:pt x="277" y="1190"/>
                  </a:cubicBezTo>
                  <a:cubicBezTo>
                    <a:pt x="276" y="1182"/>
                    <a:pt x="275" y="1174"/>
                    <a:pt x="274" y="1166"/>
                  </a:cubicBezTo>
                  <a:cubicBezTo>
                    <a:pt x="274" y="1155"/>
                    <a:pt x="274" y="1140"/>
                    <a:pt x="274" y="1133"/>
                  </a:cubicBezTo>
                  <a:cubicBezTo>
                    <a:pt x="275" y="1123"/>
                    <a:pt x="275" y="1115"/>
                    <a:pt x="277" y="1107"/>
                  </a:cubicBezTo>
                  <a:cubicBezTo>
                    <a:pt x="282" y="1080"/>
                    <a:pt x="290" y="1055"/>
                    <a:pt x="296" y="1031"/>
                  </a:cubicBezTo>
                  <a:cubicBezTo>
                    <a:pt x="307" y="1001"/>
                    <a:pt x="318" y="973"/>
                    <a:pt x="331" y="944"/>
                  </a:cubicBezTo>
                  <a:cubicBezTo>
                    <a:pt x="340" y="930"/>
                    <a:pt x="348" y="916"/>
                    <a:pt x="358" y="900"/>
                  </a:cubicBezTo>
                  <a:cubicBezTo>
                    <a:pt x="382" y="865"/>
                    <a:pt x="407" y="833"/>
                    <a:pt x="434" y="802"/>
                  </a:cubicBezTo>
                  <a:cubicBezTo>
                    <a:pt x="483" y="746"/>
                    <a:pt x="535" y="696"/>
                    <a:pt x="589" y="645"/>
                  </a:cubicBezTo>
                  <a:lnTo>
                    <a:pt x="589" y="645"/>
                  </a:lnTo>
                  <a:lnTo>
                    <a:pt x="587" y="647"/>
                  </a:lnTo>
                  <a:lnTo>
                    <a:pt x="590" y="645"/>
                  </a:lnTo>
                  <a:lnTo>
                    <a:pt x="598" y="635"/>
                  </a:lnTo>
                  <a:lnTo>
                    <a:pt x="594" y="642"/>
                  </a:lnTo>
                  <a:cubicBezTo>
                    <a:pt x="641" y="601"/>
                    <a:pt x="692" y="561"/>
                    <a:pt x="742" y="526"/>
                  </a:cubicBezTo>
                  <a:lnTo>
                    <a:pt x="742" y="526"/>
                  </a:lnTo>
                  <a:lnTo>
                    <a:pt x="730" y="534"/>
                  </a:lnTo>
                  <a:cubicBezTo>
                    <a:pt x="787" y="496"/>
                    <a:pt x="845" y="461"/>
                    <a:pt x="907" y="428"/>
                  </a:cubicBezTo>
                  <a:cubicBezTo>
                    <a:pt x="974" y="395"/>
                    <a:pt x="1040" y="366"/>
                    <a:pt x="1110" y="341"/>
                  </a:cubicBezTo>
                  <a:cubicBezTo>
                    <a:pt x="1167" y="322"/>
                    <a:pt x="1225" y="306"/>
                    <a:pt x="1284" y="292"/>
                  </a:cubicBezTo>
                  <a:cubicBezTo>
                    <a:pt x="1341" y="281"/>
                    <a:pt x="1398" y="271"/>
                    <a:pt x="1456" y="267"/>
                  </a:cubicBezTo>
                  <a:lnTo>
                    <a:pt x="1456" y="267"/>
                  </a:lnTo>
                  <a:lnTo>
                    <a:pt x="1439" y="268"/>
                  </a:lnTo>
                  <a:cubicBezTo>
                    <a:pt x="1478" y="265"/>
                    <a:pt x="1518" y="263"/>
                    <a:pt x="1558" y="263"/>
                  </a:cubicBezTo>
                  <a:cubicBezTo>
                    <a:pt x="1571" y="263"/>
                    <a:pt x="1584" y="263"/>
                    <a:pt x="1597" y="263"/>
                  </a:cubicBezTo>
                  <a:cubicBezTo>
                    <a:pt x="1640" y="267"/>
                    <a:pt x="1683" y="271"/>
                    <a:pt x="1725" y="278"/>
                  </a:cubicBezTo>
                  <a:cubicBezTo>
                    <a:pt x="1759" y="284"/>
                    <a:pt x="1792" y="292"/>
                    <a:pt x="1825" y="303"/>
                  </a:cubicBezTo>
                  <a:cubicBezTo>
                    <a:pt x="1854" y="313"/>
                    <a:pt x="1882" y="324"/>
                    <a:pt x="1911" y="336"/>
                  </a:cubicBezTo>
                  <a:cubicBezTo>
                    <a:pt x="1946" y="354"/>
                    <a:pt x="1979" y="374"/>
                    <a:pt x="2010" y="395"/>
                  </a:cubicBezTo>
                  <a:lnTo>
                    <a:pt x="2007" y="393"/>
                  </a:lnTo>
                  <a:lnTo>
                    <a:pt x="2007" y="393"/>
                  </a:lnTo>
                  <a:lnTo>
                    <a:pt x="2012" y="396"/>
                  </a:lnTo>
                  <a:cubicBezTo>
                    <a:pt x="2033" y="411"/>
                    <a:pt x="2052" y="427"/>
                    <a:pt x="2071" y="442"/>
                  </a:cubicBezTo>
                  <a:cubicBezTo>
                    <a:pt x="2077" y="449"/>
                    <a:pt x="2083" y="455"/>
                    <a:pt x="2090" y="461"/>
                  </a:cubicBezTo>
                  <a:lnTo>
                    <a:pt x="2078" y="449"/>
                  </a:lnTo>
                  <a:lnTo>
                    <a:pt x="2078" y="449"/>
                  </a:lnTo>
                  <a:cubicBezTo>
                    <a:pt x="2083" y="453"/>
                    <a:pt x="2088" y="460"/>
                    <a:pt x="2093" y="464"/>
                  </a:cubicBezTo>
                  <a:lnTo>
                    <a:pt x="2094" y="466"/>
                  </a:lnTo>
                  <a:cubicBezTo>
                    <a:pt x="2094" y="468"/>
                    <a:pt x="2094" y="469"/>
                    <a:pt x="2096" y="471"/>
                  </a:cubicBezTo>
                  <a:cubicBezTo>
                    <a:pt x="2097" y="480"/>
                    <a:pt x="2101" y="491"/>
                    <a:pt x="2104" y="499"/>
                  </a:cubicBezTo>
                  <a:cubicBezTo>
                    <a:pt x="2067" y="526"/>
                    <a:pt x="2045" y="569"/>
                    <a:pt x="2045" y="613"/>
                  </a:cubicBezTo>
                  <a:cubicBezTo>
                    <a:pt x="2045" y="658"/>
                    <a:pt x="2044" y="697"/>
                    <a:pt x="2061" y="740"/>
                  </a:cubicBezTo>
                  <a:cubicBezTo>
                    <a:pt x="2084" y="791"/>
                    <a:pt x="2134" y="823"/>
                    <a:pt x="2188" y="823"/>
                  </a:cubicBezTo>
                  <a:cubicBezTo>
                    <a:pt x="2200" y="823"/>
                    <a:pt x="2213" y="821"/>
                    <a:pt x="2226" y="818"/>
                  </a:cubicBezTo>
                  <a:cubicBezTo>
                    <a:pt x="2251" y="810"/>
                    <a:pt x="2275" y="797"/>
                    <a:pt x="2295" y="780"/>
                  </a:cubicBezTo>
                  <a:cubicBezTo>
                    <a:pt x="2308" y="764"/>
                    <a:pt x="2321" y="748"/>
                    <a:pt x="2330" y="730"/>
                  </a:cubicBezTo>
                  <a:cubicBezTo>
                    <a:pt x="2360" y="678"/>
                    <a:pt x="2378" y="618"/>
                    <a:pt x="2379" y="558"/>
                  </a:cubicBezTo>
                  <a:cubicBezTo>
                    <a:pt x="2381" y="496"/>
                    <a:pt x="2370" y="436"/>
                    <a:pt x="2349" y="379"/>
                  </a:cubicBezTo>
                  <a:cubicBezTo>
                    <a:pt x="2329" y="325"/>
                    <a:pt x="2295" y="279"/>
                    <a:pt x="2253" y="244"/>
                  </a:cubicBezTo>
                  <a:cubicBezTo>
                    <a:pt x="2064" y="77"/>
                    <a:pt x="1815" y="0"/>
                    <a:pt x="15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0" name="Google Shape;8210;p17"/>
            <p:cNvSpPr/>
            <p:nvPr/>
          </p:nvSpPr>
          <p:spPr>
            <a:xfrm>
              <a:off x="5373707" y="3347962"/>
              <a:ext cx="41705" cy="16364"/>
            </a:xfrm>
            <a:custGeom>
              <a:avLst/>
              <a:gdLst/>
              <a:ahLst/>
              <a:cxnLst/>
              <a:rect l="l" t="t" r="r" b="b"/>
              <a:pathLst>
                <a:path w="1435" h="563" extrusionOk="0">
                  <a:moveTo>
                    <a:pt x="1306" y="0"/>
                  </a:moveTo>
                  <a:cubicBezTo>
                    <a:pt x="1305" y="0"/>
                    <a:pt x="1304" y="0"/>
                    <a:pt x="1304" y="1"/>
                  </a:cubicBezTo>
                  <a:cubicBezTo>
                    <a:pt x="1175" y="7"/>
                    <a:pt x="1049" y="18"/>
                    <a:pt x="924" y="37"/>
                  </a:cubicBezTo>
                  <a:cubicBezTo>
                    <a:pt x="818" y="51"/>
                    <a:pt x="713" y="73"/>
                    <a:pt x="610" y="95"/>
                  </a:cubicBezTo>
                  <a:cubicBezTo>
                    <a:pt x="547" y="110"/>
                    <a:pt x="484" y="126"/>
                    <a:pt x="422" y="143"/>
                  </a:cubicBezTo>
                  <a:cubicBezTo>
                    <a:pt x="344" y="162"/>
                    <a:pt x="270" y="190"/>
                    <a:pt x="199" y="227"/>
                  </a:cubicBezTo>
                  <a:cubicBezTo>
                    <a:pt x="143" y="255"/>
                    <a:pt x="86" y="290"/>
                    <a:pt x="50" y="342"/>
                  </a:cubicBezTo>
                  <a:cubicBezTo>
                    <a:pt x="1" y="407"/>
                    <a:pt x="20" y="502"/>
                    <a:pt x="91" y="543"/>
                  </a:cubicBezTo>
                  <a:cubicBezTo>
                    <a:pt x="110" y="555"/>
                    <a:pt x="132" y="561"/>
                    <a:pt x="156" y="562"/>
                  </a:cubicBezTo>
                  <a:cubicBezTo>
                    <a:pt x="202" y="561"/>
                    <a:pt x="244" y="538"/>
                    <a:pt x="271" y="502"/>
                  </a:cubicBezTo>
                  <a:lnTo>
                    <a:pt x="271" y="502"/>
                  </a:lnTo>
                  <a:lnTo>
                    <a:pt x="270" y="504"/>
                  </a:lnTo>
                  <a:lnTo>
                    <a:pt x="270" y="504"/>
                  </a:lnTo>
                  <a:lnTo>
                    <a:pt x="273" y="499"/>
                  </a:lnTo>
                  <a:lnTo>
                    <a:pt x="273" y="499"/>
                  </a:lnTo>
                  <a:cubicBezTo>
                    <a:pt x="272" y="500"/>
                    <a:pt x="272" y="501"/>
                    <a:pt x="271" y="502"/>
                  </a:cubicBezTo>
                  <a:lnTo>
                    <a:pt x="271" y="502"/>
                  </a:lnTo>
                  <a:lnTo>
                    <a:pt x="275" y="496"/>
                  </a:lnTo>
                  <a:cubicBezTo>
                    <a:pt x="281" y="491"/>
                    <a:pt x="287" y="488"/>
                    <a:pt x="294" y="483"/>
                  </a:cubicBezTo>
                  <a:cubicBezTo>
                    <a:pt x="308" y="473"/>
                    <a:pt x="324" y="464"/>
                    <a:pt x="340" y="456"/>
                  </a:cubicBezTo>
                  <a:lnTo>
                    <a:pt x="340" y="456"/>
                  </a:lnTo>
                  <a:lnTo>
                    <a:pt x="346" y="453"/>
                  </a:lnTo>
                  <a:cubicBezTo>
                    <a:pt x="374" y="437"/>
                    <a:pt x="404" y="425"/>
                    <a:pt x="436" y="414"/>
                  </a:cubicBezTo>
                  <a:cubicBezTo>
                    <a:pt x="544" y="377"/>
                    <a:pt x="654" y="352"/>
                    <a:pt x="765" y="325"/>
                  </a:cubicBezTo>
                  <a:cubicBezTo>
                    <a:pt x="890" y="298"/>
                    <a:pt x="1017" y="278"/>
                    <a:pt x="1144" y="263"/>
                  </a:cubicBezTo>
                  <a:cubicBezTo>
                    <a:pt x="1199" y="260"/>
                    <a:pt x="1253" y="257"/>
                    <a:pt x="1308" y="255"/>
                  </a:cubicBezTo>
                  <a:cubicBezTo>
                    <a:pt x="1378" y="254"/>
                    <a:pt x="1435" y="195"/>
                    <a:pt x="1433" y="126"/>
                  </a:cubicBezTo>
                  <a:cubicBezTo>
                    <a:pt x="1432" y="55"/>
                    <a:pt x="1375" y="0"/>
                    <a:pt x="13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1" name="Google Shape;8211;p17"/>
            <p:cNvSpPr/>
            <p:nvPr/>
          </p:nvSpPr>
          <p:spPr>
            <a:xfrm>
              <a:off x="5391233" y="3358222"/>
              <a:ext cx="57544" cy="17875"/>
            </a:xfrm>
            <a:custGeom>
              <a:avLst/>
              <a:gdLst/>
              <a:ahLst/>
              <a:cxnLst/>
              <a:rect l="l" t="t" r="r" b="b"/>
              <a:pathLst>
                <a:path w="1980" h="615" extrusionOk="0">
                  <a:moveTo>
                    <a:pt x="636" y="284"/>
                  </a:moveTo>
                  <a:cubicBezTo>
                    <a:pt x="634" y="284"/>
                    <a:pt x="632" y="285"/>
                    <a:pt x="629" y="285"/>
                  </a:cubicBezTo>
                  <a:cubicBezTo>
                    <a:pt x="631" y="285"/>
                    <a:pt x="633" y="285"/>
                    <a:pt x="636" y="284"/>
                  </a:cubicBezTo>
                  <a:close/>
                  <a:moveTo>
                    <a:pt x="1851" y="0"/>
                  </a:moveTo>
                  <a:cubicBezTo>
                    <a:pt x="1839" y="0"/>
                    <a:pt x="1828" y="2"/>
                    <a:pt x="1817" y="5"/>
                  </a:cubicBezTo>
                  <a:cubicBezTo>
                    <a:pt x="1527" y="76"/>
                    <a:pt x="1236" y="146"/>
                    <a:pt x="944" y="217"/>
                  </a:cubicBezTo>
                  <a:cubicBezTo>
                    <a:pt x="842" y="239"/>
                    <a:pt x="739" y="261"/>
                    <a:pt x="636" y="284"/>
                  </a:cubicBezTo>
                  <a:lnTo>
                    <a:pt x="636" y="284"/>
                  </a:lnTo>
                  <a:cubicBezTo>
                    <a:pt x="637" y="284"/>
                    <a:pt x="639" y="284"/>
                    <a:pt x="640" y="284"/>
                  </a:cubicBezTo>
                  <a:lnTo>
                    <a:pt x="626" y="287"/>
                  </a:lnTo>
                  <a:cubicBezTo>
                    <a:pt x="518" y="306"/>
                    <a:pt x="409" y="328"/>
                    <a:pt x="300" y="339"/>
                  </a:cubicBezTo>
                  <a:cubicBezTo>
                    <a:pt x="267" y="342"/>
                    <a:pt x="234" y="346"/>
                    <a:pt x="200" y="346"/>
                  </a:cubicBezTo>
                  <a:cubicBezTo>
                    <a:pt x="191" y="341"/>
                    <a:pt x="183" y="336"/>
                    <a:pt x="173" y="335"/>
                  </a:cubicBezTo>
                  <a:cubicBezTo>
                    <a:pt x="162" y="332"/>
                    <a:pt x="152" y="331"/>
                    <a:pt x="141" y="331"/>
                  </a:cubicBezTo>
                  <a:cubicBezTo>
                    <a:pt x="79" y="331"/>
                    <a:pt x="23" y="372"/>
                    <a:pt x="7" y="433"/>
                  </a:cubicBezTo>
                  <a:cubicBezTo>
                    <a:pt x="2" y="452"/>
                    <a:pt x="1" y="471"/>
                    <a:pt x="4" y="490"/>
                  </a:cubicBezTo>
                  <a:cubicBezTo>
                    <a:pt x="9" y="526"/>
                    <a:pt x="28" y="558"/>
                    <a:pt x="58" y="580"/>
                  </a:cubicBezTo>
                  <a:cubicBezTo>
                    <a:pt x="88" y="602"/>
                    <a:pt x="123" y="613"/>
                    <a:pt x="161" y="615"/>
                  </a:cubicBezTo>
                  <a:lnTo>
                    <a:pt x="202" y="615"/>
                  </a:lnTo>
                  <a:cubicBezTo>
                    <a:pt x="278" y="613"/>
                    <a:pt x="354" y="605"/>
                    <a:pt x="428" y="589"/>
                  </a:cubicBezTo>
                  <a:cubicBezTo>
                    <a:pt x="504" y="577"/>
                    <a:pt x="582" y="559"/>
                    <a:pt x="658" y="543"/>
                  </a:cubicBezTo>
                  <a:cubicBezTo>
                    <a:pt x="723" y="529"/>
                    <a:pt x="786" y="513"/>
                    <a:pt x="849" y="498"/>
                  </a:cubicBezTo>
                  <a:cubicBezTo>
                    <a:pt x="908" y="485"/>
                    <a:pt x="965" y="472"/>
                    <a:pt x="1020" y="456"/>
                  </a:cubicBezTo>
                  <a:cubicBezTo>
                    <a:pt x="1308" y="382"/>
                    <a:pt x="1595" y="306"/>
                    <a:pt x="1880" y="227"/>
                  </a:cubicBezTo>
                  <a:cubicBezTo>
                    <a:pt x="1942" y="209"/>
                    <a:pt x="1980" y="146"/>
                    <a:pt x="1961" y="84"/>
                  </a:cubicBezTo>
                  <a:cubicBezTo>
                    <a:pt x="1946" y="33"/>
                    <a:pt x="1901" y="0"/>
                    <a:pt x="18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2" name="Google Shape;8212;p17"/>
            <p:cNvSpPr/>
            <p:nvPr/>
          </p:nvSpPr>
          <p:spPr>
            <a:xfrm>
              <a:off x="5487550" y="3199272"/>
              <a:ext cx="10463" cy="49527"/>
            </a:xfrm>
            <a:custGeom>
              <a:avLst/>
              <a:gdLst/>
              <a:ahLst/>
              <a:cxnLst/>
              <a:rect l="l" t="t" r="r" b="b"/>
              <a:pathLst>
                <a:path w="360" h="1704" extrusionOk="0">
                  <a:moveTo>
                    <a:pt x="203" y="0"/>
                  </a:moveTo>
                  <a:cubicBezTo>
                    <a:pt x="167" y="0"/>
                    <a:pt x="132" y="15"/>
                    <a:pt x="106" y="40"/>
                  </a:cubicBezTo>
                  <a:cubicBezTo>
                    <a:pt x="62" y="84"/>
                    <a:pt x="43" y="154"/>
                    <a:pt x="32" y="214"/>
                  </a:cubicBezTo>
                  <a:cubicBezTo>
                    <a:pt x="17" y="280"/>
                    <a:pt x="8" y="350"/>
                    <a:pt x="5" y="420"/>
                  </a:cubicBezTo>
                  <a:cubicBezTo>
                    <a:pt x="0" y="496"/>
                    <a:pt x="0" y="572"/>
                    <a:pt x="0" y="649"/>
                  </a:cubicBezTo>
                  <a:cubicBezTo>
                    <a:pt x="0" y="752"/>
                    <a:pt x="5" y="858"/>
                    <a:pt x="6" y="961"/>
                  </a:cubicBezTo>
                  <a:cubicBezTo>
                    <a:pt x="10" y="1064"/>
                    <a:pt x="11" y="1167"/>
                    <a:pt x="11" y="1271"/>
                  </a:cubicBezTo>
                  <a:cubicBezTo>
                    <a:pt x="11" y="1317"/>
                    <a:pt x="13" y="1365"/>
                    <a:pt x="13" y="1411"/>
                  </a:cubicBezTo>
                  <a:cubicBezTo>
                    <a:pt x="14" y="1476"/>
                    <a:pt x="13" y="1542"/>
                    <a:pt x="32" y="1605"/>
                  </a:cubicBezTo>
                  <a:cubicBezTo>
                    <a:pt x="49" y="1662"/>
                    <a:pt x="101" y="1702"/>
                    <a:pt x="161" y="1704"/>
                  </a:cubicBezTo>
                  <a:cubicBezTo>
                    <a:pt x="174" y="1704"/>
                    <a:pt x="185" y="1700"/>
                    <a:pt x="198" y="1697"/>
                  </a:cubicBezTo>
                  <a:cubicBezTo>
                    <a:pt x="269" y="1677"/>
                    <a:pt x="310" y="1602"/>
                    <a:pt x="290" y="1531"/>
                  </a:cubicBezTo>
                  <a:cubicBezTo>
                    <a:pt x="288" y="1526"/>
                    <a:pt x="287" y="1518"/>
                    <a:pt x="287" y="1515"/>
                  </a:cubicBezTo>
                  <a:cubicBezTo>
                    <a:pt x="285" y="1512"/>
                    <a:pt x="285" y="1509"/>
                    <a:pt x="285" y="1506"/>
                  </a:cubicBezTo>
                  <a:lnTo>
                    <a:pt x="285" y="1504"/>
                  </a:lnTo>
                  <a:cubicBezTo>
                    <a:pt x="272" y="1344"/>
                    <a:pt x="271" y="1183"/>
                    <a:pt x="268" y="1023"/>
                  </a:cubicBezTo>
                  <a:cubicBezTo>
                    <a:pt x="266" y="937"/>
                    <a:pt x="264" y="855"/>
                    <a:pt x="263" y="768"/>
                  </a:cubicBezTo>
                  <a:cubicBezTo>
                    <a:pt x="261" y="681"/>
                    <a:pt x="264" y="595"/>
                    <a:pt x="264" y="508"/>
                  </a:cubicBezTo>
                  <a:cubicBezTo>
                    <a:pt x="268" y="444"/>
                    <a:pt x="274" y="380"/>
                    <a:pt x="283" y="318"/>
                  </a:cubicBezTo>
                  <a:cubicBezTo>
                    <a:pt x="290" y="292"/>
                    <a:pt x="294" y="266"/>
                    <a:pt x="302" y="239"/>
                  </a:cubicBezTo>
                  <a:cubicBezTo>
                    <a:pt x="304" y="236"/>
                    <a:pt x="306" y="231"/>
                    <a:pt x="307" y="227"/>
                  </a:cubicBezTo>
                  <a:cubicBezTo>
                    <a:pt x="313" y="220"/>
                    <a:pt x="318" y="212"/>
                    <a:pt x="323" y="204"/>
                  </a:cubicBezTo>
                  <a:cubicBezTo>
                    <a:pt x="359" y="140"/>
                    <a:pt x="337" y="57"/>
                    <a:pt x="272" y="19"/>
                  </a:cubicBezTo>
                  <a:cubicBezTo>
                    <a:pt x="261" y="13"/>
                    <a:pt x="250" y="8"/>
                    <a:pt x="237" y="5"/>
                  </a:cubicBezTo>
                  <a:cubicBezTo>
                    <a:pt x="226" y="2"/>
                    <a:pt x="214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3" name="Google Shape;8213;p17"/>
            <p:cNvSpPr/>
            <p:nvPr/>
          </p:nvSpPr>
          <p:spPr>
            <a:xfrm>
              <a:off x="5503361" y="3201771"/>
              <a:ext cx="15810" cy="45196"/>
            </a:xfrm>
            <a:custGeom>
              <a:avLst/>
              <a:gdLst/>
              <a:ahLst/>
              <a:cxnLst/>
              <a:rect l="l" t="t" r="r" b="b"/>
              <a:pathLst>
                <a:path w="544" h="1555" extrusionOk="0">
                  <a:moveTo>
                    <a:pt x="387" y="1"/>
                  </a:moveTo>
                  <a:cubicBezTo>
                    <a:pt x="334" y="1"/>
                    <a:pt x="283" y="33"/>
                    <a:pt x="262" y="85"/>
                  </a:cubicBezTo>
                  <a:cubicBezTo>
                    <a:pt x="181" y="301"/>
                    <a:pt x="137" y="525"/>
                    <a:pt x="100" y="752"/>
                  </a:cubicBezTo>
                  <a:cubicBezTo>
                    <a:pt x="65" y="969"/>
                    <a:pt x="40" y="1187"/>
                    <a:pt x="10" y="1404"/>
                  </a:cubicBezTo>
                  <a:cubicBezTo>
                    <a:pt x="1" y="1478"/>
                    <a:pt x="54" y="1545"/>
                    <a:pt x="127" y="1553"/>
                  </a:cubicBezTo>
                  <a:cubicBezTo>
                    <a:pt x="132" y="1554"/>
                    <a:pt x="137" y="1554"/>
                    <a:pt x="141" y="1554"/>
                  </a:cubicBezTo>
                  <a:cubicBezTo>
                    <a:pt x="210" y="1553"/>
                    <a:pt x="267" y="1502"/>
                    <a:pt x="274" y="1436"/>
                  </a:cubicBezTo>
                  <a:cubicBezTo>
                    <a:pt x="308" y="1174"/>
                    <a:pt x="339" y="915"/>
                    <a:pt x="382" y="655"/>
                  </a:cubicBezTo>
                  <a:cubicBezTo>
                    <a:pt x="393" y="601"/>
                    <a:pt x="404" y="547"/>
                    <a:pt x="418" y="492"/>
                  </a:cubicBezTo>
                  <a:cubicBezTo>
                    <a:pt x="434" y="430"/>
                    <a:pt x="452" y="370"/>
                    <a:pt x="471" y="308"/>
                  </a:cubicBezTo>
                  <a:cubicBezTo>
                    <a:pt x="485" y="267"/>
                    <a:pt x="499" y="228"/>
                    <a:pt x="515" y="188"/>
                  </a:cubicBezTo>
                  <a:cubicBezTo>
                    <a:pt x="544" y="118"/>
                    <a:pt x="510" y="39"/>
                    <a:pt x="439" y="11"/>
                  </a:cubicBezTo>
                  <a:cubicBezTo>
                    <a:pt x="422" y="4"/>
                    <a:pt x="405" y="1"/>
                    <a:pt x="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4" name="Google Shape;8214;p17"/>
            <p:cNvSpPr/>
            <p:nvPr/>
          </p:nvSpPr>
          <p:spPr>
            <a:xfrm>
              <a:off x="5459242" y="3190582"/>
              <a:ext cx="96052" cy="41795"/>
            </a:xfrm>
            <a:custGeom>
              <a:avLst/>
              <a:gdLst/>
              <a:ahLst/>
              <a:cxnLst/>
              <a:rect l="l" t="t" r="r" b="b"/>
              <a:pathLst>
                <a:path w="3305" h="1438" extrusionOk="0">
                  <a:moveTo>
                    <a:pt x="3173" y="0"/>
                  </a:moveTo>
                  <a:cubicBezTo>
                    <a:pt x="3167" y="0"/>
                    <a:pt x="3161" y="1"/>
                    <a:pt x="3155" y="2"/>
                  </a:cubicBezTo>
                  <a:cubicBezTo>
                    <a:pt x="3030" y="14"/>
                    <a:pt x="2904" y="30"/>
                    <a:pt x="2779" y="51"/>
                  </a:cubicBezTo>
                  <a:cubicBezTo>
                    <a:pt x="2726" y="59"/>
                    <a:pt x="2674" y="68"/>
                    <a:pt x="2620" y="78"/>
                  </a:cubicBezTo>
                  <a:cubicBezTo>
                    <a:pt x="2560" y="90"/>
                    <a:pt x="2498" y="98"/>
                    <a:pt x="2440" y="112"/>
                  </a:cubicBezTo>
                  <a:lnTo>
                    <a:pt x="2451" y="111"/>
                  </a:lnTo>
                  <a:lnTo>
                    <a:pt x="2451" y="111"/>
                  </a:lnTo>
                  <a:cubicBezTo>
                    <a:pt x="2348" y="133"/>
                    <a:pt x="2247" y="155"/>
                    <a:pt x="2145" y="177"/>
                  </a:cubicBezTo>
                  <a:lnTo>
                    <a:pt x="2150" y="177"/>
                  </a:lnTo>
                  <a:cubicBezTo>
                    <a:pt x="2028" y="204"/>
                    <a:pt x="1908" y="236"/>
                    <a:pt x="1788" y="266"/>
                  </a:cubicBezTo>
                  <a:cubicBezTo>
                    <a:pt x="1511" y="336"/>
                    <a:pt x="1234" y="405"/>
                    <a:pt x="961" y="486"/>
                  </a:cubicBezTo>
                  <a:cubicBezTo>
                    <a:pt x="719" y="557"/>
                    <a:pt x="472" y="622"/>
                    <a:pt x="260" y="765"/>
                  </a:cubicBezTo>
                  <a:cubicBezTo>
                    <a:pt x="187" y="814"/>
                    <a:pt x="110" y="866"/>
                    <a:pt x="61" y="940"/>
                  </a:cubicBezTo>
                  <a:cubicBezTo>
                    <a:pt x="16" y="1005"/>
                    <a:pt x="0" y="1086"/>
                    <a:pt x="16" y="1162"/>
                  </a:cubicBezTo>
                  <a:cubicBezTo>
                    <a:pt x="29" y="1211"/>
                    <a:pt x="53" y="1259"/>
                    <a:pt x="81" y="1300"/>
                  </a:cubicBezTo>
                  <a:cubicBezTo>
                    <a:pt x="102" y="1328"/>
                    <a:pt x="121" y="1357"/>
                    <a:pt x="141" y="1385"/>
                  </a:cubicBezTo>
                  <a:cubicBezTo>
                    <a:pt x="165" y="1418"/>
                    <a:pt x="203" y="1437"/>
                    <a:pt x="244" y="1437"/>
                  </a:cubicBezTo>
                  <a:cubicBezTo>
                    <a:pt x="245" y="1437"/>
                    <a:pt x="246" y="1437"/>
                    <a:pt x="246" y="1437"/>
                  </a:cubicBezTo>
                  <a:cubicBezTo>
                    <a:pt x="359" y="1437"/>
                    <a:pt x="423" y="1307"/>
                    <a:pt x="352" y="1219"/>
                  </a:cubicBezTo>
                  <a:cubicBezTo>
                    <a:pt x="341" y="1203"/>
                    <a:pt x="330" y="1189"/>
                    <a:pt x="317" y="1172"/>
                  </a:cubicBezTo>
                  <a:cubicBezTo>
                    <a:pt x="306" y="1153"/>
                    <a:pt x="295" y="1135"/>
                    <a:pt x="284" y="1116"/>
                  </a:cubicBezTo>
                  <a:cubicBezTo>
                    <a:pt x="282" y="1113"/>
                    <a:pt x="281" y="1108"/>
                    <a:pt x="279" y="1105"/>
                  </a:cubicBezTo>
                  <a:cubicBezTo>
                    <a:pt x="279" y="1103"/>
                    <a:pt x="279" y="1103"/>
                    <a:pt x="279" y="1102"/>
                  </a:cubicBezTo>
                  <a:cubicBezTo>
                    <a:pt x="279" y="1099"/>
                    <a:pt x="281" y="1097"/>
                    <a:pt x="281" y="1094"/>
                  </a:cubicBezTo>
                  <a:lnTo>
                    <a:pt x="282" y="1089"/>
                  </a:lnTo>
                  <a:lnTo>
                    <a:pt x="285" y="1086"/>
                  </a:lnTo>
                  <a:lnTo>
                    <a:pt x="292" y="1077"/>
                  </a:lnTo>
                  <a:cubicBezTo>
                    <a:pt x="298" y="1070"/>
                    <a:pt x="304" y="1064"/>
                    <a:pt x="311" y="1058"/>
                  </a:cubicBezTo>
                  <a:cubicBezTo>
                    <a:pt x="342" y="1031"/>
                    <a:pt x="372" y="1007"/>
                    <a:pt x="406" y="983"/>
                  </a:cubicBezTo>
                  <a:cubicBezTo>
                    <a:pt x="448" y="955"/>
                    <a:pt x="493" y="929"/>
                    <a:pt x="537" y="904"/>
                  </a:cubicBezTo>
                  <a:cubicBezTo>
                    <a:pt x="607" y="872"/>
                    <a:pt x="676" y="842"/>
                    <a:pt x="748" y="817"/>
                  </a:cubicBezTo>
                  <a:lnTo>
                    <a:pt x="749" y="817"/>
                  </a:lnTo>
                  <a:lnTo>
                    <a:pt x="763" y="812"/>
                  </a:lnTo>
                  <a:lnTo>
                    <a:pt x="759" y="814"/>
                  </a:lnTo>
                  <a:cubicBezTo>
                    <a:pt x="884" y="771"/>
                    <a:pt x="1010" y="735"/>
                    <a:pt x="1135" y="695"/>
                  </a:cubicBezTo>
                  <a:cubicBezTo>
                    <a:pt x="1194" y="678"/>
                    <a:pt x="1253" y="662"/>
                    <a:pt x="1310" y="646"/>
                  </a:cubicBezTo>
                  <a:cubicBezTo>
                    <a:pt x="1375" y="627"/>
                    <a:pt x="1441" y="610"/>
                    <a:pt x="1506" y="591"/>
                  </a:cubicBezTo>
                  <a:cubicBezTo>
                    <a:pt x="1626" y="559"/>
                    <a:pt x="1747" y="526"/>
                    <a:pt x="1868" y="496"/>
                  </a:cubicBezTo>
                  <a:cubicBezTo>
                    <a:pt x="1922" y="481"/>
                    <a:pt x="1978" y="467"/>
                    <a:pt x="2031" y="454"/>
                  </a:cubicBezTo>
                  <a:cubicBezTo>
                    <a:pt x="2090" y="439"/>
                    <a:pt x="2147" y="423"/>
                    <a:pt x="2207" y="410"/>
                  </a:cubicBezTo>
                  <a:lnTo>
                    <a:pt x="2204" y="410"/>
                  </a:lnTo>
                  <a:cubicBezTo>
                    <a:pt x="2301" y="390"/>
                    <a:pt x="2397" y="367"/>
                    <a:pt x="2494" y="347"/>
                  </a:cubicBezTo>
                  <a:cubicBezTo>
                    <a:pt x="2605" y="325"/>
                    <a:pt x="2715" y="304"/>
                    <a:pt x="2826" y="287"/>
                  </a:cubicBezTo>
                  <a:cubicBezTo>
                    <a:pt x="2946" y="269"/>
                    <a:pt x="3070" y="255"/>
                    <a:pt x="3192" y="244"/>
                  </a:cubicBezTo>
                  <a:cubicBezTo>
                    <a:pt x="3258" y="239"/>
                    <a:pt x="3304" y="168"/>
                    <a:pt x="3295" y="105"/>
                  </a:cubicBezTo>
                  <a:cubicBezTo>
                    <a:pt x="3285" y="44"/>
                    <a:pt x="3232" y="0"/>
                    <a:pt x="3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5" name="Google Shape;8215;p17"/>
            <p:cNvSpPr/>
            <p:nvPr/>
          </p:nvSpPr>
          <p:spPr>
            <a:xfrm>
              <a:off x="5506907" y="3199766"/>
              <a:ext cx="79050" cy="88154"/>
            </a:xfrm>
            <a:custGeom>
              <a:avLst/>
              <a:gdLst/>
              <a:ahLst/>
              <a:cxnLst/>
              <a:rect l="l" t="t" r="r" b="b"/>
              <a:pathLst>
                <a:path w="2720" h="3033" extrusionOk="0">
                  <a:moveTo>
                    <a:pt x="2532" y="1"/>
                  </a:moveTo>
                  <a:cubicBezTo>
                    <a:pt x="2531" y="1"/>
                    <a:pt x="2531" y="1"/>
                    <a:pt x="2530" y="1"/>
                  </a:cubicBezTo>
                  <a:cubicBezTo>
                    <a:pt x="2495" y="2"/>
                    <a:pt x="2462" y="17"/>
                    <a:pt x="2437" y="40"/>
                  </a:cubicBezTo>
                  <a:cubicBezTo>
                    <a:pt x="2316" y="148"/>
                    <a:pt x="2217" y="281"/>
                    <a:pt x="2118" y="409"/>
                  </a:cubicBezTo>
                  <a:cubicBezTo>
                    <a:pt x="2044" y="506"/>
                    <a:pt x="1971" y="602"/>
                    <a:pt x="1898" y="699"/>
                  </a:cubicBezTo>
                  <a:cubicBezTo>
                    <a:pt x="1735" y="916"/>
                    <a:pt x="1571" y="1129"/>
                    <a:pt x="1403" y="1341"/>
                  </a:cubicBezTo>
                  <a:cubicBezTo>
                    <a:pt x="1229" y="1562"/>
                    <a:pt x="1053" y="1780"/>
                    <a:pt x="871" y="1994"/>
                  </a:cubicBezTo>
                  <a:cubicBezTo>
                    <a:pt x="801" y="2070"/>
                    <a:pt x="733" y="2146"/>
                    <a:pt x="665" y="2222"/>
                  </a:cubicBezTo>
                  <a:cubicBezTo>
                    <a:pt x="607" y="2287"/>
                    <a:pt x="543" y="2348"/>
                    <a:pt x="483" y="2412"/>
                  </a:cubicBezTo>
                  <a:cubicBezTo>
                    <a:pt x="368" y="2532"/>
                    <a:pt x="244" y="2646"/>
                    <a:pt x="121" y="2757"/>
                  </a:cubicBezTo>
                  <a:lnTo>
                    <a:pt x="122" y="2757"/>
                  </a:lnTo>
                  <a:cubicBezTo>
                    <a:pt x="103" y="2773"/>
                    <a:pt x="84" y="2790"/>
                    <a:pt x="64" y="2806"/>
                  </a:cubicBezTo>
                  <a:cubicBezTo>
                    <a:pt x="5" y="2853"/>
                    <a:pt x="0" y="2942"/>
                    <a:pt x="53" y="2996"/>
                  </a:cubicBezTo>
                  <a:cubicBezTo>
                    <a:pt x="76" y="3019"/>
                    <a:pt x="108" y="3032"/>
                    <a:pt x="141" y="3032"/>
                  </a:cubicBezTo>
                  <a:cubicBezTo>
                    <a:pt x="176" y="3032"/>
                    <a:pt x="208" y="3019"/>
                    <a:pt x="233" y="2996"/>
                  </a:cubicBezTo>
                  <a:cubicBezTo>
                    <a:pt x="239" y="2991"/>
                    <a:pt x="244" y="2985"/>
                    <a:pt x="249" y="2980"/>
                  </a:cubicBezTo>
                  <a:cubicBezTo>
                    <a:pt x="361" y="2874"/>
                    <a:pt x="469" y="2765"/>
                    <a:pt x="578" y="2657"/>
                  </a:cubicBezTo>
                  <a:cubicBezTo>
                    <a:pt x="667" y="2568"/>
                    <a:pt x="756" y="2478"/>
                    <a:pt x="841" y="2385"/>
                  </a:cubicBezTo>
                  <a:cubicBezTo>
                    <a:pt x="944" y="2272"/>
                    <a:pt x="1047" y="2160"/>
                    <a:pt x="1147" y="2044"/>
                  </a:cubicBezTo>
                  <a:cubicBezTo>
                    <a:pt x="1245" y="1929"/>
                    <a:pt x="1341" y="1813"/>
                    <a:pt x="1438" y="1694"/>
                  </a:cubicBezTo>
                  <a:cubicBezTo>
                    <a:pt x="1604" y="1490"/>
                    <a:pt x="1767" y="1286"/>
                    <a:pt x="1927" y="1080"/>
                  </a:cubicBezTo>
                  <a:cubicBezTo>
                    <a:pt x="2024" y="955"/>
                    <a:pt x="2122" y="830"/>
                    <a:pt x="2218" y="704"/>
                  </a:cubicBezTo>
                  <a:cubicBezTo>
                    <a:pt x="2299" y="599"/>
                    <a:pt x="2384" y="498"/>
                    <a:pt x="2468" y="396"/>
                  </a:cubicBezTo>
                  <a:cubicBezTo>
                    <a:pt x="2513" y="346"/>
                    <a:pt x="2559" y="297"/>
                    <a:pt x="2608" y="252"/>
                  </a:cubicBezTo>
                  <a:lnTo>
                    <a:pt x="2617" y="244"/>
                  </a:lnTo>
                  <a:cubicBezTo>
                    <a:pt x="2720" y="164"/>
                    <a:pt x="2662" y="1"/>
                    <a:pt x="2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6" name="Google Shape;8216;p17"/>
            <p:cNvSpPr/>
            <p:nvPr/>
          </p:nvSpPr>
          <p:spPr>
            <a:xfrm>
              <a:off x="5554106" y="3234701"/>
              <a:ext cx="34672" cy="62780"/>
            </a:xfrm>
            <a:custGeom>
              <a:avLst/>
              <a:gdLst/>
              <a:ahLst/>
              <a:cxnLst/>
              <a:rect l="l" t="t" r="r" b="b"/>
              <a:pathLst>
                <a:path w="1193" h="2160" extrusionOk="0">
                  <a:moveTo>
                    <a:pt x="895" y="1268"/>
                  </a:moveTo>
                  <a:lnTo>
                    <a:pt x="895" y="1268"/>
                  </a:lnTo>
                  <a:cubicBezTo>
                    <a:pt x="895" y="1269"/>
                    <a:pt x="895" y="1269"/>
                    <a:pt x="896" y="1270"/>
                  </a:cubicBezTo>
                  <a:lnTo>
                    <a:pt x="896" y="1270"/>
                  </a:lnTo>
                  <a:cubicBezTo>
                    <a:pt x="896" y="1269"/>
                    <a:pt x="895" y="1269"/>
                    <a:pt x="895" y="1268"/>
                  </a:cubicBezTo>
                  <a:close/>
                  <a:moveTo>
                    <a:pt x="780" y="0"/>
                  </a:moveTo>
                  <a:cubicBezTo>
                    <a:pt x="732" y="0"/>
                    <a:pt x="683" y="9"/>
                    <a:pt x="635" y="19"/>
                  </a:cubicBezTo>
                  <a:cubicBezTo>
                    <a:pt x="464" y="56"/>
                    <a:pt x="301" y="125"/>
                    <a:pt x="170" y="242"/>
                  </a:cubicBezTo>
                  <a:cubicBezTo>
                    <a:pt x="102" y="303"/>
                    <a:pt x="34" y="391"/>
                    <a:pt x="75" y="488"/>
                  </a:cubicBezTo>
                  <a:cubicBezTo>
                    <a:pt x="94" y="529"/>
                    <a:pt x="130" y="561"/>
                    <a:pt x="176" y="572"/>
                  </a:cubicBezTo>
                  <a:cubicBezTo>
                    <a:pt x="191" y="574"/>
                    <a:pt x="205" y="575"/>
                    <a:pt x="219" y="575"/>
                  </a:cubicBezTo>
                  <a:cubicBezTo>
                    <a:pt x="234" y="575"/>
                    <a:pt x="248" y="574"/>
                    <a:pt x="263" y="572"/>
                  </a:cubicBezTo>
                  <a:cubicBezTo>
                    <a:pt x="336" y="564"/>
                    <a:pt x="387" y="488"/>
                    <a:pt x="377" y="417"/>
                  </a:cubicBezTo>
                  <a:cubicBezTo>
                    <a:pt x="392" y="405"/>
                    <a:pt x="406" y="394"/>
                    <a:pt x="422" y="383"/>
                  </a:cubicBezTo>
                  <a:cubicBezTo>
                    <a:pt x="439" y="371"/>
                    <a:pt x="460" y="360"/>
                    <a:pt x="479" y="350"/>
                  </a:cubicBezTo>
                  <a:lnTo>
                    <a:pt x="479" y="350"/>
                  </a:lnTo>
                  <a:lnTo>
                    <a:pt x="463" y="356"/>
                  </a:lnTo>
                  <a:cubicBezTo>
                    <a:pt x="501" y="337"/>
                    <a:pt x="539" y="322"/>
                    <a:pt x="578" y="307"/>
                  </a:cubicBezTo>
                  <a:lnTo>
                    <a:pt x="578" y="307"/>
                  </a:lnTo>
                  <a:lnTo>
                    <a:pt x="563" y="314"/>
                  </a:lnTo>
                  <a:cubicBezTo>
                    <a:pt x="597" y="301"/>
                    <a:pt x="632" y="293"/>
                    <a:pt x="669" y="284"/>
                  </a:cubicBezTo>
                  <a:cubicBezTo>
                    <a:pt x="697" y="277"/>
                    <a:pt x="726" y="272"/>
                    <a:pt x="754" y="268"/>
                  </a:cubicBezTo>
                  <a:lnTo>
                    <a:pt x="789" y="268"/>
                  </a:lnTo>
                  <a:lnTo>
                    <a:pt x="794" y="269"/>
                  </a:lnTo>
                  <a:lnTo>
                    <a:pt x="797" y="269"/>
                  </a:lnTo>
                  <a:lnTo>
                    <a:pt x="800" y="271"/>
                  </a:lnTo>
                  <a:lnTo>
                    <a:pt x="802" y="272"/>
                  </a:lnTo>
                  <a:cubicBezTo>
                    <a:pt x="803" y="274"/>
                    <a:pt x="803" y="274"/>
                    <a:pt x="805" y="276"/>
                  </a:cubicBezTo>
                  <a:lnTo>
                    <a:pt x="806" y="277"/>
                  </a:lnTo>
                  <a:cubicBezTo>
                    <a:pt x="806" y="280"/>
                    <a:pt x="808" y="282"/>
                    <a:pt x="808" y="284"/>
                  </a:cubicBezTo>
                  <a:cubicBezTo>
                    <a:pt x="810" y="289"/>
                    <a:pt x="812" y="295"/>
                    <a:pt x="814" y="301"/>
                  </a:cubicBezTo>
                  <a:lnTo>
                    <a:pt x="814" y="301"/>
                  </a:lnTo>
                  <a:cubicBezTo>
                    <a:pt x="816" y="311"/>
                    <a:pt x="818" y="321"/>
                    <a:pt x="819" y="331"/>
                  </a:cubicBezTo>
                  <a:cubicBezTo>
                    <a:pt x="821" y="348"/>
                    <a:pt x="822" y="366"/>
                    <a:pt x="822" y="385"/>
                  </a:cubicBezTo>
                  <a:lnTo>
                    <a:pt x="822" y="390"/>
                  </a:lnTo>
                  <a:cubicBezTo>
                    <a:pt x="821" y="393"/>
                    <a:pt x="819" y="396"/>
                    <a:pt x="819" y="401"/>
                  </a:cubicBezTo>
                  <a:lnTo>
                    <a:pt x="819" y="401"/>
                  </a:lnTo>
                  <a:cubicBezTo>
                    <a:pt x="817" y="407"/>
                    <a:pt x="814" y="414"/>
                    <a:pt x="811" y="421"/>
                  </a:cubicBezTo>
                  <a:cubicBezTo>
                    <a:pt x="803" y="436"/>
                    <a:pt x="795" y="450"/>
                    <a:pt x="786" y="464"/>
                  </a:cubicBezTo>
                  <a:cubicBezTo>
                    <a:pt x="767" y="491"/>
                    <a:pt x="748" y="516"/>
                    <a:pt x="727" y="540"/>
                  </a:cubicBezTo>
                  <a:cubicBezTo>
                    <a:pt x="686" y="586"/>
                    <a:pt x="645" y="630"/>
                    <a:pt x="599" y="671"/>
                  </a:cubicBezTo>
                  <a:cubicBezTo>
                    <a:pt x="570" y="695"/>
                    <a:pt x="542" y="716"/>
                    <a:pt x="515" y="739"/>
                  </a:cubicBezTo>
                  <a:cubicBezTo>
                    <a:pt x="496" y="755"/>
                    <a:pt x="479" y="773"/>
                    <a:pt x="464" y="790"/>
                  </a:cubicBezTo>
                  <a:cubicBezTo>
                    <a:pt x="455" y="804"/>
                    <a:pt x="447" y="820"/>
                    <a:pt x="441" y="836"/>
                  </a:cubicBezTo>
                  <a:cubicBezTo>
                    <a:pt x="428" y="869"/>
                    <a:pt x="426" y="907"/>
                    <a:pt x="438" y="940"/>
                  </a:cubicBezTo>
                  <a:cubicBezTo>
                    <a:pt x="461" y="1018"/>
                    <a:pt x="532" y="1066"/>
                    <a:pt x="602" y="1097"/>
                  </a:cubicBezTo>
                  <a:cubicBezTo>
                    <a:pt x="651" y="1121"/>
                    <a:pt x="700" y="1142"/>
                    <a:pt x="749" y="1164"/>
                  </a:cubicBezTo>
                  <a:cubicBezTo>
                    <a:pt x="775" y="1176"/>
                    <a:pt x="800" y="1191"/>
                    <a:pt x="825" y="1206"/>
                  </a:cubicBezTo>
                  <a:cubicBezTo>
                    <a:pt x="841" y="1218"/>
                    <a:pt x="859" y="1230"/>
                    <a:pt x="874" y="1243"/>
                  </a:cubicBezTo>
                  <a:lnTo>
                    <a:pt x="880" y="1247"/>
                  </a:lnTo>
                  <a:lnTo>
                    <a:pt x="880" y="1247"/>
                  </a:lnTo>
                  <a:cubicBezTo>
                    <a:pt x="883" y="1252"/>
                    <a:pt x="887" y="1256"/>
                    <a:pt x="890" y="1260"/>
                  </a:cubicBezTo>
                  <a:lnTo>
                    <a:pt x="897" y="1271"/>
                  </a:lnTo>
                  <a:lnTo>
                    <a:pt x="897" y="1271"/>
                  </a:lnTo>
                  <a:cubicBezTo>
                    <a:pt x="897" y="1271"/>
                    <a:pt x="896" y="1270"/>
                    <a:pt x="896" y="1270"/>
                  </a:cubicBezTo>
                  <a:lnTo>
                    <a:pt x="896" y="1270"/>
                  </a:lnTo>
                  <a:cubicBezTo>
                    <a:pt x="900" y="1278"/>
                    <a:pt x="905" y="1288"/>
                    <a:pt x="906" y="1293"/>
                  </a:cubicBezTo>
                  <a:cubicBezTo>
                    <a:pt x="909" y="1298"/>
                    <a:pt x="911" y="1303"/>
                    <a:pt x="912" y="1311"/>
                  </a:cubicBezTo>
                  <a:cubicBezTo>
                    <a:pt x="914" y="1319"/>
                    <a:pt x="914" y="1327"/>
                    <a:pt x="916" y="1336"/>
                  </a:cubicBezTo>
                  <a:lnTo>
                    <a:pt x="916" y="1377"/>
                  </a:lnTo>
                  <a:cubicBezTo>
                    <a:pt x="916" y="1387"/>
                    <a:pt x="914" y="1398"/>
                    <a:pt x="912" y="1407"/>
                  </a:cubicBezTo>
                  <a:cubicBezTo>
                    <a:pt x="909" y="1425"/>
                    <a:pt x="906" y="1442"/>
                    <a:pt x="900" y="1458"/>
                  </a:cubicBezTo>
                  <a:cubicBezTo>
                    <a:pt x="893" y="1474"/>
                    <a:pt x="889" y="1491"/>
                    <a:pt x="881" y="1507"/>
                  </a:cubicBezTo>
                  <a:cubicBezTo>
                    <a:pt x="871" y="1523"/>
                    <a:pt x="863" y="1539"/>
                    <a:pt x="854" y="1553"/>
                  </a:cubicBezTo>
                  <a:cubicBezTo>
                    <a:pt x="843" y="1567"/>
                    <a:pt x="833" y="1582"/>
                    <a:pt x="822" y="1594"/>
                  </a:cubicBezTo>
                  <a:cubicBezTo>
                    <a:pt x="803" y="1615"/>
                    <a:pt x="784" y="1634"/>
                    <a:pt x="764" y="1653"/>
                  </a:cubicBezTo>
                  <a:cubicBezTo>
                    <a:pt x="746" y="1667"/>
                    <a:pt x="727" y="1680"/>
                    <a:pt x="710" y="1694"/>
                  </a:cubicBezTo>
                  <a:cubicBezTo>
                    <a:pt x="683" y="1711"/>
                    <a:pt x="656" y="1727"/>
                    <a:pt x="629" y="1741"/>
                  </a:cubicBezTo>
                  <a:cubicBezTo>
                    <a:pt x="580" y="1765"/>
                    <a:pt x="529" y="1787"/>
                    <a:pt x="479" y="1806"/>
                  </a:cubicBezTo>
                  <a:cubicBezTo>
                    <a:pt x="404" y="1832"/>
                    <a:pt x="328" y="1851"/>
                    <a:pt x="251" y="1868"/>
                  </a:cubicBezTo>
                  <a:cubicBezTo>
                    <a:pt x="210" y="1876"/>
                    <a:pt x="168" y="1882"/>
                    <a:pt x="126" y="1887"/>
                  </a:cubicBezTo>
                  <a:cubicBezTo>
                    <a:pt x="51" y="1898"/>
                    <a:pt x="1" y="1966"/>
                    <a:pt x="12" y="2041"/>
                  </a:cubicBezTo>
                  <a:cubicBezTo>
                    <a:pt x="21" y="2109"/>
                    <a:pt x="78" y="2159"/>
                    <a:pt x="148" y="2159"/>
                  </a:cubicBezTo>
                  <a:cubicBezTo>
                    <a:pt x="154" y="2159"/>
                    <a:pt x="160" y="2159"/>
                    <a:pt x="167" y="2158"/>
                  </a:cubicBezTo>
                  <a:cubicBezTo>
                    <a:pt x="271" y="2142"/>
                    <a:pt x="376" y="2117"/>
                    <a:pt x="479" y="2085"/>
                  </a:cubicBezTo>
                  <a:cubicBezTo>
                    <a:pt x="669" y="2026"/>
                    <a:pt x="868" y="1941"/>
                    <a:pt x="1004" y="1789"/>
                  </a:cubicBezTo>
                  <a:cubicBezTo>
                    <a:pt x="1079" y="1703"/>
                    <a:pt x="1144" y="1604"/>
                    <a:pt x="1166" y="1491"/>
                  </a:cubicBezTo>
                  <a:cubicBezTo>
                    <a:pt x="1188" y="1388"/>
                    <a:pt x="1193" y="1270"/>
                    <a:pt x="1144" y="1172"/>
                  </a:cubicBezTo>
                  <a:cubicBezTo>
                    <a:pt x="1121" y="1126"/>
                    <a:pt x="1091" y="1083"/>
                    <a:pt x="1053" y="1048"/>
                  </a:cubicBezTo>
                  <a:cubicBezTo>
                    <a:pt x="1014" y="1012"/>
                    <a:pt x="968" y="980"/>
                    <a:pt x="920" y="955"/>
                  </a:cubicBezTo>
                  <a:cubicBezTo>
                    <a:pt x="870" y="928"/>
                    <a:pt x="819" y="906"/>
                    <a:pt x="768" y="882"/>
                  </a:cubicBezTo>
                  <a:cubicBezTo>
                    <a:pt x="806" y="847"/>
                    <a:pt x="841" y="812"/>
                    <a:pt x="874" y="774"/>
                  </a:cubicBezTo>
                  <a:lnTo>
                    <a:pt x="874" y="774"/>
                  </a:lnTo>
                  <a:lnTo>
                    <a:pt x="876" y="773"/>
                  </a:lnTo>
                  <a:lnTo>
                    <a:pt x="878" y="771"/>
                  </a:lnTo>
                  <a:cubicBezTo>
                    <a:pt x="897" y="749"/>
                    <a:pt x="916" y="728"/>
                    <a:pt x="935" y="706"/>
                  </a:cubicBezTo>
                  <a:cubicBezTo>
                    <a:pt x="973" y="662"/>
                    <a:pt x="1006" y="614"/>
                    <a:pt x="1034" y="565"/>
                  </a:cubicBezTo>
                  <a:cubicBezTo>
                    <a:pt x="1061" y="515"/>
                    <a:pt x="1080" y="461"/>
                    <a:pt x="1087" y="404"/>
                  </a:cubicBezTo>
                  <a:cubicBezTo>
                    <a:pt x="1088" y="375"/>
                    <a:pt x="1088" y="347"/>
                    <a:pt x="1085" y="320"/>
                  </a:cubicBezTo>
                  <a:cubicBezTo>
                    <a:pt x="1083" y="291"/>
                    <a:pt x="1079" y="263"/>
                    <a:pt x="1072" y="234"/>
                  </a:cubicBezTo>
                  <a:cubicBezTo>
                    <a:pt x="1060" y="187"/>
                    <a:pt x="1037" y="141"/>
                    <a:pt x="1007" y="101"/>
                  </a:cubicBezTo>
                  <a:cubicBezTo>
                    <a:pt x="976" y="64"/>
                    <a:pt x="931" y="33"/>
                    <a:pt x="884" y="18"/>
                  </a:cubicBezTo>
                  <a:cubicBezTo>
                    <a:pt x="850" y="5"/>
                    <a:pt x="815" y="0"/>
                    <a:pt x="7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7" name="Google Shape;8217;p17"/>
            <p:cNvSpPr/>
            <p:nvPr/>
          </p:nvSpPr>
          <p:spPr>
            <a:xfrm>
              <a:off x="5511150" y="3300385"/>
              <a:ext cx="58212" cy="136547"/>
            </a:xfrm>
            <a:custGeom>
              <a:avLst/>
              <a:gdLst/>
              <a:ahLst/>
              <a:cxnLst/>
              <a:rect l="l" t="t" r="r" b="b"/>
              <a:pathLst>
                <a:path w="2003" h="4698" extrusionOk="0">
                  <a:moveTo>
                    <a:pt x="1170" y="1"/>
                  </a:moveTo>
                  <a:cubicBezTo>
                    <a:pt x="1008" y="1"/>
                    <a:pt x="838" y="62"/>
                    <a:pt x="703" y="142"/>
                  </a:cubicBezTo>
                  <a:cubicBezTo>
                    <a:pt x="545" y="237"/>
                    <a:pt x="407" y="363"/>
                    <a:pt x="299" y="514"/>
                  </a:cubicBezTo>
                  <a:cubicBezTo>
                    <a:pt x="192" y="667"/>
                    <a:pt x="95" y="838"/>
                    <a:pt x="49" y="1022"/>
                  </a:cubicBezTo>
                  <a:cubicBezTo>
                    <a:pt x="0" y="1212"/>
                    <a:pt x="8" y="1411"/>
                    <a:pt x="74" y="1596"/>
                  </a:cubicBezTo>
                  <a:cubicBezTo>
                    <a:pt x="144" y="1786"/>
                    <a:pt x="266" y="1954"/>
                    <a:pt x="409" y="2097"/>
                  </a:cubicBezTo>
                  <a:cubicBezTo>
                    <a:pt x="622" y="2309"/>
                    <a:pt x="879" y="2470"/>
                    <a:pt x="1107" y="2668"/>
                  </a:cubicBezTo>
                  <a:cubicBezTo>
                    <a:pt x="1178" y="2730"/>
                    <a:pt x="1246" y="2796"/>
                    <a:pt x="1309" y="2866"/>
                  </a:cubicBezTo>
                  <a:cubicBezTo>
                    <a:pt x="1366" y="2931"/>
                    <a:pt x="1418" y="2997"/>
                    <a:pt x="1468" y="3067"/>
                  </a:cubicBezTo>
                  <a:cubicBezTo>
                    <a:pt x="1504" y="3121"/>
                    <a:pt x="1537" y="3176"/>
                    <a:pt x="1567" y="3233"/>
                  </a:cubicBezTo>
                  <a:cubicBezTo>
                    <a:pt x="1564" y="3228"/>
                    <a:pt x="1563" y="3224"/>
                    <a:pt x="1559" y="3219"/>
                  </a:cubicBezTo>
                  <a:lnTo>
                    <a:pt x="1559" y="3219"/>
                  </a:lnTo>
                  <a:cubicBezTo>
                    <a:pt x="1588" y="3276"/>
                    <a:pt x="1613" y="3334"/>
                    <a:pt x="1637" y="3395"/>
                  </a:cubicBezTo>
                  <a:cubicBezTo>
                    <a:pt x="1659" y="3453"/>
                    <a:pt x="1676" y="3515"/>
                    <a:pt x="1692" y="3577"/>
                  </a:cubicBezTo>
                  <a:cubicBezTo>
                    <a:pt x="1694" y="3586"/>
                    <a:pt x="1695" y="3596"/>
                    <a:pt x="1699" y="3605"/>
                  </a:cubicBezTo>
                  <a:cubicBezTo>
                    <a:pt x="1702" y="3624"/>
                    <a:pt x="1707" y="3643"/>
                    <a:pt x="1711" y="3664"/>
                  </a:cubicBezTo>
                  <a:cubicBezTo>
                    <a:pt x="1721" y="3711"/>
                    <a:pt x="1727" y="3760"/>
                    <a:pt x="1732" y="3809"/>
                  </a:cubicBezTo>
                  <a:cubicBezTo>
                    <a:pt x="1737" y="3874"/>
                    <a:pt x="1738" y="3939"/>
                    <a:pt x="1735" y="4004"/>
                  </a:cubicBezTo>
                  <a:lnTo>
                    <a:pt x="1735" y="3987"/>
                  </a:lnTo>
                  <a:cubicBezTo>
                    <a:pt x="1733" y="4033"/>
                    <a:pt x="1729" y="4078"/>
                    <a:pt x="1721" y="4124"/>
                  </a:cubicBezTo>
                  <a:cubicBezTo>
                    <a:pt x="1714" y="4159"/>
                    <a:pt x="1707" y="4191"/>
                    <a:pt x="1697" y="4224"/>
                  </a:cubicBezTo>
                  <a:cubicBezTo>
                    <a:pt x="1689" y="4242"/>
                    <a:pt x="1683" y="4259"/>
                    <a:pt x="1675" y="4276"/>
                  </a:cubicBezTo>
                  <a:cubicBezTo>
                    <a:pt x="1670" y="4284"/>
                    <a:pt x="1665" y="4292"/>
                    <a:pt x="1661" y="4299"/>
                  </a:cubicBezTo>
                  <a:cubicBezTo>
                    <a:pt x="1653" y="4310"/>
                    <a:pt x="1645" y="4321"/>
                    <a:pt x="1637" y="4332"/>
                  </a:cubicBezTo>
                  <a:lnTo>
                    <a:pt x="1623" y="4346"/>
                  </a:lnTo>
                  <a:cubicBezTo>
                    <a:pt x="1615" y="4351"/>
                    <a:pt x="1608" y="4357"/>
                    <a:pt x="1600" y="4362"/>
                  </a:cubicBezTo>
                  <a:cubicBezTo>
                    <a:pt x="1588" y="4370"/>
                    <a:pt x="1575" y="4378"/>
                    <a:pt x="1563" y="4386"/>
                  </a:cubicBezTo>
                  <a:cubicBezTo>
                    <a:pt x="1555" y="4389"/>
                    <a:pt x="1545" y="4392"/>
                    <a:pt x="1537" y="4395"/>
                  </a:cubicBezTo>
                  <a:cubicBezTo>
                    <a:pt x="1515" y="4405"/>
                    <a:pt x="1496" y="4411"/>
                    <a:pt x="1471" y="4416"/>
                  </a:cubicBezTo>
                  <a:cubicBezTo>
                    <a:pt x="1447" y="4420"/>
                    <a:pt x="1422" y="4424"/>
                    <a:pt x="1396" y="4427"/>
                  </a:cubicBezTo>
                  <a:cubicBezTo>
                    <a:pt x="1373" y="4428"/>
                    <a:pt x="1348" y="4429"/>
                    <a:pt x="1324" y="4429"/>
                  </a:cubicBezTo>
                  <a:cubicBezTo>
                    <a:pt x="1314" y="4429"/>
                    <a:pt x="1304" y="4429"/>
                    <a:pt x="1293" y="4428"/>
                  </a:cubicBezTo>
                  <a:cubicBezTo>
                    <a:pt x="1249" y="4425"/>
                    <a:pt x="1205" y="4420"/>
                    <a:pt x="1162" y="4414"/>
                  </a:cubicBezTo>
                  <a:cubicBezTo>
                    <a:pt x="1113" y="4403"/>
                    <a:pt x="1064" y="4390"/>
                    <a:pt x="1016" y="4376"/>
                  </a:cubicBezTo>
                  <a:cubicBezTo>
                    <a:pt x="959" y="4357"/>
                    <a:pt x="904" y="4335"/>
                    <a:pt x="850" y="4310"/>
                  </a:cubicBezTo>
                  <a:cubicBezTo>
                    <a:pt x="806" y="4289"/>
                    <a:pt x="765" y="4265"/>
                    <a:pt x="724" y="4240"/>
                  </a:cubicBezTo>
                  <a:cubicBezTo>
                    <a:pt x="722" y="4237"/>
                    <a:pt x="719" y="4235"/>
                    <a:pt x="716" y="4232"/>
                  </a:cubicBezTo>
                  <a:lnTo>
                    <a:pt x="709" y="4227"/>
                  </a:lnTo>
                  <a:lnTo>
                    <a:pt x="703" y="4219"/>
                  </a:lnTo>
                  <a:lnTo>
                    <a:pt x="700" y="4213"/>
                  </a:lnTo>
                  <a:cubicBezTo>
                    <a:pt x="697" y="4196"/>
                    <a:pt x="695" y="4178"/>
                    <a:pt x="693" y="4162"/>
                  </a:cubicBezTo>
                  <a:cubicBezTo>
                    <a:pt x="686" y="4092"/>
                    <a:pt x="627" y="4040"/>
                    <a:pt x="560" y="4040"/>
                  </a:cubicBezTo>
                  <a:cubicBezTo>
                    <a:pt x="553" y="4040"/>
                    <a:pt x="546" y="4041"/>
                    <a:pt x="538" y="4042"/>
                  </a:cubicBezTo>
                  <a:cubicBezTo>
                    <a:pt x="462" y="4053"/>
                    <a:pt x="410" y="4126"/>
                    <a:pt x="424" y="4202"/>
                  </a:cubicBezTo>
                  <a:cubicBezTo>
                    <a:pt x="428" y="4234"/>
                    <a:pt x="432" y="4267"/>
                    <a:pt x="440" y="4299"/>
                  </a:cubicBezTo>
                  <a:cubicBezTo>
                    <a:pt x="450" y="4329"/>
                    <a:pt x="464" y="4356"/>
                    <a:pt x="483" y="4379"/>
                  </a:cubicBezTo>
                  <a:cubicBezTo>
                    <a:pt x="502" y="4405"/>
                    <a:pt x="524" y="4428"/>
                    <a:pt x="549" y="4447"/>
                  </a:cubicBezTo>
                  <a:cubicBezTo>
                    <a:pt x="576" y="4466"/>
                    <a:pt x="605" y="4484"/>
                    <a:pt x="635" y="4500"/>
                  </a:cubicBezTo>
                  <a:cubicBezTo>
                    <a:pt x="776" y="4577"/>
                    <a:pt x="926" y="4634"/>
                    <a:pt x="1083" y="4669"/>
                  </a:cubicBezTo>
                  <a:cubicBezTo>
                    <a:pt x="1167" y="4686"/>
                    <a:pt x="1252" y="4696"/>
                    <a:pt x="1339" y="4697"/>
                  </a:cubicBezTo>
                  <a:cubicBezTo>
                    <a:pt x="1406" y="4697"/>
                    <a:pt x="1474" y="4690"/>
                    <a:pt x="1540" y="4674"/>
                  </a:cubicBezTo>
                  <a:cubicBezTo>
                    <a:pt x="1667" y="4644"/>
                    <a:pt x="1792" y="4580"/>
                    <a:pt x="1868" y="4471"/>
                  </a:cubicBezTo>
                  <a:cubicBezTo>
                    <a:pt x="1922" y="4390"/>
                    <a:pt x="1960" y="4300"/>
                    <a:pt x="1977" y="4205"/>
                  </a:cubicBezTo>
                  <a:cubicBezTo>
                    <a:pt x="1991" y="4131"/>
                    <a:pt x="2001" y="4055"/>
                    <a:pt x="2001" y="3977"/>
                  </a:cubicBezTo>
                  <a:cubicBezTo>
                    <a:pt x="2001" y="3936"/>
                    <a:pt x="2003" y="3893"/>
                    <a:pt x="1999" y="3851"/>
                  </a:cubicBezTo>
                  <a:cubicBezTo>
                    <a:pt x="1995" y="3773"/>
                    <a:pt x="1985" y="3697"/>
                    <a:pt x="1969" y="3621"/>
                  </a:cubicBezTo>
                  <a:cubicBezTo>
                    <a:pt x="1944" y="3499"/>
                    <a:pt x="1909" y="3380"/>
                    <a:pt x="1865" y="3265"/>
                  </a:cubicBezTo>
                  <a:cubicBezTo>
                    <a:pt x="1794" y="3088"/>
                    <a:pt x="1694" y="2921"/>
                    <a:pt x="1570" y="2773"/>
                  </a:cubicBezTo>
                  <a:cubicBezTo>
                    <a:pt x="1420" y="2592"/>
                    <a:pt x="1243" y="2438"/>
                    <a:pt x="1056" y="2294"/>
                  </a:cubicBezTo>
                  <a:cubicBezTo>
                    <a:pt x="939" y="2206"/>
                    <a:pt x="823" y="2116"/>
                    <a:pt x="708" y="2022"/>
                  </a:cubicBezTo>
                  <a:cubicBezTo>
                    <a:pt x="644" y="1962"/>
                    <a:pt x="584" y="1907"/>
                    <a:pt x="526" y="1843"/>
                  </a:cubicBezTo>
                  <a:cubicBezTo>
                    <a:pt x="492" y="1804"/>
                    <a:pt x="461" y="1763"/>
                    <a:pt x="431" y="1720"/>
                  </a:cubicBezTo>
                  <a:cubicBezTo>
                    <a:pt x="405" y="1680"/>
                    <a:pt x="380" y="1641"/>
                    <a:pt x="358" y="1600"/>
                  </a:cubicBezTo>
                  <a:cubicBezTo>
                    <a:pt x="342" y="1568"/>
                    <a:pt x="329" y="1535"/>
                    <a:pt x="317" y="1501"/>
                  </a:cubicBezTo>
                  <a:cubicBezTo>
                    <a:pt x="307" y="1474"/>
                    <a:pt x="301" y="1448"/>
                    <a:pt x="295" y="1422"/>
                  </a:cubicBezTo>
                  <a:cubicBezTo>
                    <a:pt x="288" y="1392"/>
                    <a:pt x="282" y="1364"/>
                    <a:pt x="280" y="1332"/>
                  </a:cubicBezTo>
                  <a:cubicBezTo>
                    <a:pt x="279" y="1300"/>
                    <a:pt x="276" y="1273"/>
                    <a:pt x="279" y="1239"/>
                  </a:cubicBezTo>
                  <a:cubicBezTo>
                    <a:pt x="282" y="1204"/>
                    <a:pt x="285" y="1171"/>
                    <a:pt x="291" y="1136"/>
                  </a:cubicBezTo>
                  <a:cubicBezTo>
                    <a:pt x="299" y="1099"/>
                    <a:pt x="309" y="1063"/>
                    <a:pt x="320" y="1026"/>
                  </a:cubicBezTo>
                  <a:cubicBezTo>
                    <a:pt x="334" y="985"/>
                    <a:pt x="352" y="946"/>
                    <a:pt x="369" y="906"/>
                  </a:cubicBezTo>
                  <a:cubicBezTo>
                    <a:pt x="401" y="843"/>
                    <a:pt x="435" y="781"/>
                    <a:pt x="473" y="723"/>
                  </a:cubicBezTo>
                  <a:cubicBezTo>
                    <a:pt x="505" y="676"/>
                    <a:pt x="538" y="630"/>
                    <a:pt x="573" y="587"/>
                  </a:cubicBezTo>
                  <a:lnTo>
                    <a:pt x="573" y="587"/>
                  </a:lnTo>
                  <a:cubicBezTo>
                    <a:pt x="572" y="588"/>
                    <a:pt x="571" y="589"/>
                    <a:pt x="570" y="590"/>
                  </a:cubicBezTo>
                  <a:lnTo>
                    <a:pt x="578" y="582"/>
                  </a:lnTo>
                  <a:lnTo>
                    <a:pt x="578" y="582"/>
                  </a:lnTo>
                  <a:cubicBezTo>
                    <a:pt x="576" y="584"/>
                    <a:pt x="575" y="586"/>
                    <a:pt x="573" y="587"/>
                  </a:cubicBezTo>
                  <a:lnTo>
                    <a:pt x="573" y="587"/>
                  </a:lnTo>
                  <a:cubicBezTo>
                    <a:pt x="575" y="586"/>
                    <a:pt x="577" y="584"/>
                    <a:pt x="578" y="582"/>
                  </a:cubicBezTo>
                  <a:lnTo>
                    <a:pt x="578" y="582"/>
                  </a:lnTo>
                  <a:lnTo>
                    <a:pt x="578" y="582"/>
                  </a:lnTo>
                  <a:lnTo>
                    <a:pt x="578" y="582"/>
                  </a:lnTo>
                  <a:cubicBezTo>
                    <a:pt x="578" y="582"/>
                    <a:pt x="578" y="582"/>
                    <a:pt x="578" y="582"/>
                  </a:cubicBezTo>
                  <a:cubicBezTo>
                    <a:pt x="608" y="548"/>
                    <a:pt x="638" y="517"/>
                    <a:pt x="671" y="488"/>
                  </a:cubicBezTo>
                  <a:cubicBezTo>
                    <a:pt x="702" y="460"/>
                    <a:pt x="735" y="435"/>
                    <a:pt x="769" y="412"/>
                  </a:cubicBezTo>
                  <a:lnTo>
                    <a:pt x="769" y="412"/>
                  </a:lnTo>
                  <a:lnTo>
                    <a:pt x="774" y="409"/>
                  </a:lnTo>
                  <a:cubicBezTo>
                    <a:pt x="809" y="385"/>
                    <a:pt x="842" y="366"/>
                    <a:pt x="879" y="346"/>
                  </a:cubicBezTo>
                  <a:cubicBezTo>
                    <a:pt x="909" y="332"/>
                    <a:pt x="937" y="319"/>
                    <a:pt x="967" y="306"/>
                  </a:cubicBezTo>
                  <a:cubicBezTo>
                    <a:pt x="999" y="295"/>
                    <a:pt x="1032" y="286"/>
                    <a:pt x="1065" y="278"/>
                  </a:cubicBezTo>
                  <a:cubicBezTo>
                    <a:pt x="1083" y="275"/>
                    <a:pt x="1102" y="273"/>
                    <a:pt x="1119" y="270"/>
                  </a:cubicBezTo>
                  <a:cubicBezTo>
                    <a:pt x="1140" y="268"/>
                    <a:pt x="1160" y="268"/>
                    <a:pt x="1183" y="268"/>
                  </a:cubicBezTo>
                  <a:cubicBezTo>
                    <a:pt x="1195" y="270"/>
                    <a:pt x="1213" y="271"/>
                    <a:pt x="1222" y="275"/>
                  </a:cubicBezTo>
                  <a:cubicBezTo>
                    <a:pt x="1233" y="276"/>
                    <a:pt x="1246" y="279"/>
                    <a:pt x="1255" y="282"/>
                  </a:cubicBezTo>
                  <a:cubicBezTo>
                    <a:pt x="1263" y="286"/>
                    <a:pt x="1271" y="289"/>
                    <a:pt x="1279" y="292"/>
                  </a:cubicBezTo>
                  <a:lnTo>
                    <a:pt x="1263" y="284"/>
                  </a:lnTo>
                  <a:lnTo>
                    <a:pt x="1263" y="284"/>
                  </a:lnTo>
                  <a:cubicBezTo>
                    <a:pt x="1274" y="289"/>
                    <a:pt x="1285" y="295"/>
                    <a:pt x="1297" y="301"/>
                  </a:cubicBezTo>
                  <a:cubicBezTo>
                    <a:pt x="1301" y="305"/>
                    <a:pt x="1306" y="308"/>
                    <a:pt x="1311" y="313"/>
                  </a:cubicBezTo>
                  <a:lnTo>
                    <a:pt x="1322" y="324"/>
                  </a:lnTo>
                  <a:lnTo>
                    <a:pt x="1330" y="333"/>
                  </a:lnTo>
                  <a:cubicBezTo>
                    <a:pt x="1332" y="337"/>
                    <a:pt x="1335" y="341"/>
                    <a:pt x="1338" y="345"/>
                  </a:cubicBezTo>
                  <a:lnTo>
                    <a:pt x="1338" y="345"/>
                  </a:lnTo>
                  <a:cubicBezTo>
                    <a:pt x="1338" y="345"/>
                    <a:pt x="1338" y="344"/>
                    <a:pt x="1338" y="344"/>
                  </a:cubicBezTo>
                  <a:lnTo>
                    <a:pt x="1338" y="344"/>
                  </a:lnTo>
                  <a:cubicBezTo>
                    <a:pt x="1338" y="345"/>
                    <a:pt x="1338" y="345"/>
                    <a:pt x="1338" y="346"/>
                  </a:cubicBezTo>
                  <a:lnTo>
                    <a:pt x="1338" y="346"/>
                  </a:lnTo>
                  <a:cubicBezTo>
                    <a:pt x="1338" y="346"/>
                    <a:pt x="1338" y="345"/>
                    <a:pt x="1338" y="345"/>
                  </a:cubicBezTo>
                  <a:lnTo>
                    <a:pt x="1338" y="345"/>
                  </a:lnTo>
                  <a:cubicBezTo>
                    <a:pt x="1338" y="346"/>
                    <a:pt x="1339" y="347"/>
                    <a:pt x="1339" y="348"/>
                  </a:cubicBezTo>
                  <a:lnTo>
                    <a:pt x="1339" y="348"/>
                  </a:lnTo>
                  <a:cubicBezTo>
                    <a:pt x="1339" y="347"/>
                    <a:pt x="1339" y="347"/>
                    <a:pt x="1338" y="346"/>
                  </a:cubicBezTo>
                  <a:lnTo>
                    <a:pt x="1338" y="346"/>
                  </a:lnTo>
                  <a:cubicBezTo>
                    <a:pt x="1339" y="347"/>
                    <a:pt x="1340" y="349"/>
                    <a:pt x="1341" y="351"/>
                  </a:cubicBezTo>
                  <a:cubicBezTo>
                    <a:pt x="1340" y="350"/>
                    <a:pt x="1340" y="349"/>
                    <a:pt x="1339" y="348"/>
                  </a:cubicBezTo>
                  <a:lnTo>
                    <a:pt x="1339" y="348"/>
                  </a:lnTo>
                  <a:cubicBezTo>
                    <a:pt x="1340" y="351"/>
                    <a:pt x="1341" y="354"/>
                    <a:pt x="1342" y="358"/>
                  </a:cubicBezTo>
                  <a:cubicBezTo>
                    <a:pt x="1344" y="363"/>
                    <a:pt x="1346" y="368"/>
                    <a:pt x="1347" y="374"/>
                  </a:cubicBezTo>
                  <a:cubicBezTo>
                    <a:pt x="1349" y="385"/>
                    <a:pt x="1350" y="395"/>
                    <a:pt x="1352" y="404"/>
                  </a:cubicBezTo>
                  <a:lnTo>
                    <a:pt x="1352" y="415"/>
                  </a:lnTo>
                  <a:cubicBezTo>
                    <a:pt x="1352" y="425"/>
                    <a:pt x="1350" y="433"/>
                    <a:pt x="1349" y="442"/>
                  </a:cubicBezTo>
                  <a:cubicBezTo>
                    <a:pt x="1336" y="501"/>
                    <a:pt x="1320" y="558"/>
                    <a:pt x="1301" y="615"/>
                  </a:cubicBezTo>
                  <a:cubicBezTo>
                    <a:pt x="1281" y="686"/>
                    <a:pt x="1330" y="762"/>
                    <a:pt x="1399" y="780"/>
                  </a:cubicBezTo>
                  <a:cubicBezTo>
                    <a:pt x="1411" y="783"/>
                    <a:pt x="1422" y="784"/>
                    <a:pt x="1434" y="784"/>
                  </a:cubicBezTo>
                  <a:cubicBezTo>
                    <a:pt x="1494" y="784"/>
                    <a:pt x="1548" y="743"/>
                    <a:pt x="1564" y="683"/>
                  </a:cubicBezTo>
                  <a:cubicBezTo>
                    <a:pt x="1580" y="629"/>
                    <a:pt x="1597" y="574"/>
                    <a:pt x="1608" y="520"/>
                  </a:cubicBezTo>
                  <a:cubicBezTo>
                    <a:pt x="1624" y="450"/>
                    <a:pt x="1626" y="377"/>
                    <a:pt x="1610" y="308"/>
                  </a:cubicBezTo>
                  <a:cubicBezTo>
                    <a:pt x="1594" y="244"/>
                    <a:pt x="1564" y="186"/>
                    <a:pt x="1520" y="138"/>
                  </a:cubicBezTo>
                  <a:cubicBezTo>
                    <a:pt x="1422" y="40"/>
                    <a:pt x="1299" y="1"/>
                    <a:pt x="1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8" name="Google Shape;8218;p17"/>
            <p:cNvSpPr/>
            <p:nvPr/>
          </p:nvSpPr>
          <p:spPr>
            <a:xfrm>
              <a:off x="5483452" y="3450906"/>
              <a:ext cx="14270" cy="48684"/>
            </a:xfrm>
            <a:custGeom>
              <a:avLst/>
              <a:gdLst/>
              <a:ahLst/>
              <a:cxnLst/>
              <a:rect l="l" t="t" r="r" b="b"/>
              <a:pathLst>
                <a:path w="491" h="1675" extrusionOk="0">
                  <a:moveTo>
                    <a:pt x="8" y="97"/>
                  </a:moveTo>
                  <a:cubicBezTo>
                    <a:pt x="8" y="98"/>
                    <a:pt x="7" y="100"/>
                    <a:pt x="6" y="101"/>
                  </a:cubicBezTo>
                  <a:lnTo>
                    <a:pt x="8" y="97"/>
                  </a:lnTo>
                  <a:close/>
                  <a:moveTo>
                    <a:pt x="139" y="0"/>
                  </a:moveTo>
                  <a:cubicBezTo>
                    <a:pt x="85" y="0"/>
                    <a:pt x="32" y="33"/>
                    <a:pt x="11" y="90"/>
                  </a:cubicBezTo>
                  <a:cubicBezTo>
                    <a:pt x="11" y="88"/>
                    <a:pt x="11" y="88"/>
                    <a:pt x="11" y="87"/>
                  </a:cubicBezTo>
                  <a:lnTo>
                    <a:pt x="10" y="90"/>
                  </a:lnTo>
                  <a:cubicBezTo>
                    <a:pt x="9" y="93"/>
                    <a:pt x="8" y="95"/>
                    <a:pt x="8" y="97"/>
                  </a:cubicBezTo>
                  <a:lnTo>
                    <a:pt x="8" y="97"/>
                  </a:lnTo>
                  <a:cubicBezTo>
                    <a:pt x="6" y="101"/>
                    <a:pt x="5" y="104"/>
                    <a:pt x="5" y="107"/>
                  </a:cubicBezTo>
                  <a:lnTo>
                    <a:pt x="5" y="106"/>
                  </a:lnTo>
                  <a:cubicBezTo>
                    <a:pt x="0" y="123"/>
                    <a:pt x="0" y="141"/>
                    <a:pt x="2" y="158"/>
                  </a:cubicBezTo>
                  <a:cubicBezTo>
                    <a:pt x="11" y="213"/>
                    <a:pt x="25" y="269"/>
                    <a:pt x="44" y="321"/>
                  </a:cubicBezTo>
                  <a:cubicBezTo>
                    <a:pt x="59" y="370"/>
                    <a:pt x="71" y="419"/>
                    <a:pt x="86" y="468"/>
                  </a:cubicBezTo>
                  <a:cubicBezTo>
                    <a:pt x="111" y="555"/>
                    <a:pt x="133" y="642"/>
                    <a:pt x="154" y="729"/>
                  </a:cubicBezTo>
                  <a:cubicBezTo>
                    <a:pt x="168" y="801"/>
                    <a:pt x="181" y="869"/>
                    <a:pt x="192" y="938"/>
                  </a:cubicBezTo>
                  <a:cubicBezTo>
                    <a:pt x="203" y="1013"/>
                    <a:pt x="211" y="1086"/>
                    <a:pt x="220" y="1160"/>
                  </a:cubicBezTo>
                  <a:cubicBezTo>
                    <a:pt x="223" y="1212"/>
                    <a:pt x="227" y="1264"/>
                    <a:pt x="228" y="1317"/>
                  </a:cubicBezTo>
                  <a:cubicBezTo>
                    <a:pt x="230" y="1393"/>
                    <a:pt x="228" y="1469"/>
                    <a:pt x="227" y="1545"/>
                  </a:cubicBezTo>
                  <a:cubicBezTo>
                    <a:pt x="223" y="1616"/>
                    <a:pt x="290" y="1674"/>
                    <a:pt x="358" y="1674"/>
                  </a:cubicBezTo>
                  <a:lnTo>
                    <a:pt x="361" y="1674"/>
                  </a:lnTo>
                  <a:cubicBezTo>
                    <a:pt x="432" y="1673"/>
                    <a:pt x="489" y="1613"/>
                    <a:pt x="489" y="1541"/>
                  </a:cubicBezTo>
                  <a:cubicBezTo>
                    <a:pt x="491" y="1409"/>
                    <a:pt x="488" y="1277"/>
                    <a:pt x="478" y="1146"/>
                  </a:cubicBezTo>
                  <a:cubicBezTo>
                    <a:pt x="475" y="1090"/>
                    <a:pt x="469" y="1033"/>
                    <a:pt x="461" y="978"/>
                  </a:cubicBezTo>
                  <a:cubicBezTo>
                    <a:pt x="453" y="926"/>
                    <a:pt x="448" y="873"/>
                    <a:pt x="439" y="821"/>
                  </a:cubicBezTo>
                  <a:cubicBezTo>
                    <a:pt x="415" y="704"/>
                    <a:pt x="391" y="587"/>
                    <a:pt x="361" y="471"/>
                  </a:cubicBezTo>
                  <a:cubicBezTo>
                    <a:pt x="333" y="364"/>
                    <a:pt x="302" y="256"/>
                    <a:pt x="277" y="145"/>
                  </a:cubicBezTo>
                  <a:cubicBezTo>
                    <a:pt x="276" y="139"/>
                    <a:pt x="274" y="133"/>
                    <a:pt x="274" y="126"/>
                  </a:cubicBezTo>
                  <a:lnTo>
                    <a:pt x="274" y="129"/>
                  </a:lnTo>
                  <a:cubicBezTo>
                    <a:pt x="271" y="90"/>
                    <a:pt x="252" y="53"/>
                    <a:pt x="222" y="28"/>
                  </a:cubicBezTo>
                  <a:cubicBezTo>
                    <a:pt x="197" y="9"/>
                    <a:pt x="168" y="0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19" name="Google Shape;8219;p17"/>
            <p:cNvSpPr/>
            <p:nvPr/>
          </p:nvSpPr>
          <p:spPr>
            <a:xfrm>
              <a:off x="5503535" y="3449540"/>
              <a:ext cx="13979" cy="42319"/>
            </a:xfrm>
            <a:custGeom>
              <a:avLst/>
              <a:gdLst/>
              <a:ahLst/>
              <a:cxnLst/>
              <a:rect l="l" t="t" r="r" b="b"/>
              <a:pathLst>
                <a:path w="481" h="1456" extrusionOk="0">
                  <a:moveTo>
                    <a:pt x="329" y="1"/>
                  </a:moveTo>
                  <a:cubicBezTo>
                    <a:pt x="274" y="1"/>
                    <a:pt x="218" y="32"/>
                    <a:pt x="200" y="86"/>
                  </a:cubicBezTo>
                  <a:cubicBezTo>
                    <a:pt x="166" y="188"/>
                    <a:pt x="140" y="292"/>
                    <a:pt x="116" y="398"/>
                  </a:cubicBezTo>
                  <a:cubicBezTo>
                    <a:pt x="96" y="496"/>
                    <a:pt x="82" y="598"/>
                    <a:pt x="74" y="699"/>
                  </a:cubicBezTo>
                  <a:cubicBezTo>
                    <a:pt x="64" y="795"/>
                    <a:pt x="58" y="894"/>
                    <a:pt x="48" y="990"/>
                  </a:cubicBezTo>
                  <a:cubicBezTo>
                    <a:pt x="37" y="1095"/>
                    <a:pt x="23" y="1201"/>
                    <a:pt x="9" y="1307"/>
                  </a:cubicBezTo>
                  <a:cubicBezTo>
                    <a:pt x="1" y="1380"/>
                    <a:pt x="53" y="1444"/>
                    <a:pt x="126" y="1454"/>
                  </a:cubicBezTo>
                  <a:cubicBezTo>
                    <a:pt x="131" y="1456"/>
                    <a:pt x="135" y="1456"/>
                    <a:pt x="142" y="1456"/>
                  </a:cubicBezTo>
                  <a:cubicBezTo>
                    <a:pt x="208" y="1456"/>
                    <a:pt x="265" y="1405"/>
                    <a:pt x="275" y="1337"/>
                  </a:cubicBezTo>
                  <a:cubicBezTo>
                    <a:pt x="306" y="1077"/>
                    <a:pt x="322" y="814"/>
                    <a:pt x="355" y="553"/>
                  </a:cubicBezTo>
                  <a:cubicBezTo>
                    <a:pt x="368" y="495"/>
                    <a:pt x="381" y="434"/>
                    <a:pt x="395" y="376"/>
                  </a:cubicBezTo>
                  <a:cubicBezTo>
                    <a:pt x="407" y="327"/>
                    <a:pt x="424" y="278"/>
                    <a:pt x="439" y="229"/>
                  </a:cubicBezTo>
                  <a:lnTo>
                    <a:pt x="439" y="229"/>
                  </a:lnTo>
                  <a:cubicBezTo>
                    <a:pt x="439" y="229"/>
                    <a:pt x="439" y="230"/>
                    <a:pt x="439" y="230"/>
                  </a:cubicBezTo>
                  <a:cubicBezTo>
                    <a:pt x="444" y="216"/>
                    <a:pt x="449" y="202"/>
                    <a:pt x="454" y="189"/>
                  </a:cubicBezTo>
                  <a:cubicBezTo>
                    <a:pt x="481" y="119"/>
                    <a:pt x="447" y="40"/>
                    <a:pt x="379" y="10"/>
                  </a:cubicBezTo>
                  <a:cubicBezTo>
                    <a:pt x="363" y="4"/>
                    <a:pt x="346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0" name="Google Shape;8220;p17"/>
            <p:cNvSpPr/>
            <p:nvPr/>
          </p:nvSpPr>
          <p:spPr>
            <a:xfrm>
              <a:off x="5466973" y="3438060"/>
              <a:ext cx="111222" cy="31855"/>
            </a:xfrm>
            <a:custGeom>
              <a:avLst/>
              <a:gdLst/>
              <a:ahLst/>
              <a:cxnLst/>
              <a:rect l="l" t="t" r="r" b="b"/>
              <a:pathLst>
                <a:path w="3827" h="1096" extrusionOk="0">
                  <a:moveTo>
                    <a:pt x="3704" y="1"/>
                  </a:moveTo>
                  <a:cubicBezTo>
                    <a:pt x="3699" y="1"/>
                    <a:pt x="3694" y="1"/>
                    <a:pt x="3689" y="2"/>
                  </a:cubicBezTo>
                  <a:cubicBezTo>
                    <a:pt x="3439" y="27"/>
                    <a:pt x="3190" y="51"/>
                    <a:pt x="2942" y="76"/>
                  </a:cubicBezTo>
                  <a:lnTo>
                    <a:pt x="2650" y="104"/>
                  </a:lnTo>
                  <a:cubicBezTo>
                    <a:pt x="2609" y="109"/>
                    <a:pt x="2566" y="112"/>
                    <a:pt x="2525" y="117"/>
                  </a:cubicBezTo>
                  <a:lnTo>
                    <a:pt x="2058" y="177"/>
                  </a:lnTo>
                  <a:cubicBezTo>
                    <a:pt x="1987" y="187"/>
                    <a:pt x="1916" y="196"/>
                    <a:pt x="1846" y="206"/>
                  </a:cubicBezTo>
                  <a:cubicBezTo>
                    <a:pt x="1794" y="212"/>
                    <a:pt x="1743" y="225"/>
                    <a:pt x="1693" y="234"/>
                  </a:cubicBezTo>
                  <a:cubicBezTo>
                    <a:pt x="1547" y="263"/>
                    <a:pt x="1400" y="294"/>
                    <a:pt x="1254" y="326"/>
                  </a:cubicBezTo>
                  <a:lnTo>
                    <a:pt x="1265" y="323"/>
                  </a:lnTo>
                  <a:lnTo>
                    <a:pt x="1265" y="323"/>
                  </a:lnTo>
                  <a:cubicBezTo>
                    <a:pt x="1091" y="361"/>
                    <a:pt x="919" y="405"/>
                    <a:pt x="746" y="450"/>
                  </a:cubicBezTo>
                  <a:cubicBezTo>
                    <a:pt x="675" y="469"/>
                    <a:pt x="604" y="488"/>
                    <a:pt x="534" y="510"/>
                  </a:cubicBezTo>
                  <a:cubicBezTo>
                    <a:pt x="474" y="527"/>
                    <a:pt x="415" y="548"/>
                    <a:pt x="357" y="567"/>
                  </a:cubicBezTo>
                  <a:cubicBezTo>
                    <a:pt x="309" y="581"/>
                    <a:pt x="265" y="598"/>
                    <a:pt x="220" y="617"/>
                  </a:cubicBezTo>
                  <a:cubicBezTo>
                    <a:pt x="135" y="657"/>
                    <a:pt x="35" y="714"/>
                    <a:pt x="10" y="810"/>
                  </a:cubicBezTo>
                  <a:cubicBezTo>
                    <a:pt x="4" y="833"/>
                    <a:pt x="0" y="853"/>
                    <a:pt x="0" y="875"/>
                  </a:cubicBezTo>
                  <a:cubicBezTo>
                    <a:pt x="2" y="896"/>
                    <a:pt x="5" y="917"/>
                    <a:pt x="10" y="936"/>
                  </a:cubicBezTo>
                  <a:cubicBezTo>
                    <a:pt x="16" y="958"/>
                    <a:pt x="23" y="978"/>
                    <a:pt x="29" y="999"/>
                  </a:cubicBezTo>
                  <a:cubicBezTo>
                    <a:pt x="46" y="1056"/>
                    <a:pt x="100" y="1095"/>
                    <a:pt x="160" y="1095"/>
                  </a:cubicBezTo>
                  <a:cubicBezTo>
                    <a:pt x="173" y="1095"/>
                    <a:pt x="186" y="1094"/>
                    <a:pt x="198" y="1091"/>
                  </a:cubicBezTo>
                  <a:cubicBezTo>
                    <a:pt x="266" y="1072"/>
                    <a:pt x="315" y="993"/>
                    <a:pt x="292" y="921"/>
                  </a:cubicBezTo>
                  <a:cubicBezTo>
                    <a:pt x="289" y="910"/>
                    <a:pt x="284" y="899"/>
                    <a:pt x="281" y="888"/>
                  </a:cubicBezTo>
                  <a:cubicBezTo>
                    <a:pt x="292" y="880"/>
                    <a:pt x="303" y="874"/>
                    <a:pt x="314" y="867"/>
                  </a:cubicBezTo>
                  <a:cubicBezTo>
                    <a:pt x="344" y="853"/>
                    <a:pt x="374" y="842"/>
                    <a:pt x="406" y="829"/>
                  </a:cubicBezTo>
                  <a:lnTo>
                    <a:pt x="406" y="829"/>
                  </a:lnTo>
                  <a:lnTo>
                    <a:pt x="399" y="833"/>
                  </a:lnTo>
                  <a:cubicBezTo>
                    <a:pt x="442" y="817"/>
                    <a:pt x="486" y="803"/>
                    <a:pt x="529" y="787"/>
                  </a:cubicBezTo>
                  <a:lnTo>
                    <a:pt x="529" y="787"/>
                  </a:lnTo>
                  <a:lnTo>
                    <a:pt x="513" y="791"/>
                  </a:lnTo>
                  <a:cubicBezTo>
                    <a:pt x="705" y="725"/>
                    <a:pt x="903" y="673"/>
                    <a:pt x="1099" y="624"/>
                  </a:cubicBezTo>
                  <a:cubicBezTo>
                    <a:pt x="1249" y="584"/>
                    <a:pt x="1401" y="549"/>
                    <a:pt x="1553" y="511"/>
                  </a:cubicBezTo>
                  <a:cubicBezTo>
                    <a:pt x="1658" y="489"/>
                    <a:pt x="1764" y="467"/>
                    <a:pt x="1870" y="445"/>
                  </a:cubicBezTo>
                  <a:cubicBezTo>
                    <a:pt x="2009" y="426"/>
                    <a:pt x="2149" y="407"/>
                    <a:pt x="2288" y="386"/>
                  </a:cubicBezTo>
                  <a:cubicBezTo>
                    <a:pt x="2389" y="372"/>
                    <a:pt x="2490" y="356"/>
                    <a:pt x="2593" y="345"/>
                  </a:cubicBezTo>
                  <a:lnTo>
                    <a:pt x="3722" y="226"/>
                  </a:lnTo>
                  <a:cubicBezTo>
                    <a:pt x="3784" y="218"/>
                    <a:pt x="3827" y="160"/>
                    <a:pt x="3817" y="98"/>
                  </a:cubicBezTo>
                  <a:cubicBezTo>
                    <a:pt x="3810" y="41"/>
                    <a:pt x="3760" y="1"/>
                    <a:pt x="3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1" name="Google Shape;8221;p17"/>
            <p:cNvSpPr/>
            <p:nvPr/>
          </p:nvSpPr>
          <p:spPr>
            <a:xfrm>
              <a:off x="5508243" y="3448261"/>
              <a:ext cx="69634" cy="104372"/>
            </a:xfrm>
            <a:custGeom>
              <a:avLst/>
              <a:gdLst/>
              <a:ahLst/>
              <a:cxnLst/>
              <a:rect l="l" t="t" r="r" b="b"/>
              <a:pathLst>
                <a:path w="2396" h="3591" extrusionOk="0">
                  <a:moveTo>
                    <a:pt x="184" y="3182"/>
                  </a:moveTo>
                  <a:lnTo>
                    <a:pt x="181" y="3185"/>
                  </a:lnTo>
                  <a:lnTo>
                    <a:pt x="184" y="3182"/>
                  </a:lnTo>
                  <a:close/>
                  <a:moveTo>
                    <a:pt x="2244" y="1"/>
                  </a:moveTo>
                  <a:cubicBezTo>
                    <a:pt x="2184" y="1"/>
                    <a:pt x="2128" y="42"/>
                    <a:pt x="2112" y="103"/>
                  </a:cubicBezTo>
                  <a:cubicBezTo>
                    <a:pt x="2110" y="113"/>
                    <a:pt x="2107" y="122"/>
                    <a:pt x="2104" y="132"/>
                  </a:cubicBezTo>
                  <a:cubicBezTo>
                    <a:pt x="2060" y="258"/>
                    <a:pt x="2009" y="384"/>
                    <a:pt x="1955" y="507"/>
                  </a:cubicBezTo>
                  <a:cubicBezTo>
                    <a:pt x="1928" y="569"/>
                    <a:pt x="1902" y="630"/>
                    <a:pt x="1873" y="692"/>
                  </a:cubicBezTo>
                  <a:cubicBezTo>
                    <a:pt x="1840" y="760"/>
                    <a:pt x="1807" y="828"/>
                    <a:pt x="1773" y="898"/>
                  </a:cubicBezTo>
                  <a:cubicBezTo>
                    <a:pt x="1724" y="988"/>
                    <a:pt x="1675" y="1080"/>
                    <a:pt x="1626" y="1172"/>
                  </a:cubicBezTo>
                  <a:cubicBezTo>
                    <a:pt x="1590" y="1241"/>
                    <a:pt x="1547" y="1308"/>
                    <a:pt x="1507" y="1374"/>
                  </a:cubicBezTo>
                  <a:cubicBezTo>
                    <a:pt x="1419" y="1523"/>
                    <a:pt x="1325" y="1672"/>
                    <a:pt x="1230" y="1818"/>
                  </a:cubicBezTo>
                  <a:lnTo>
                    <a:pt x="1227" y="1822"/>
                  </a:lnTo>
                  <a:cubicBezTo>
                    <a:pt x="1142" y="1946"/>
                    <a:pt x="1056" y="2071"/>
                    <a:pt x="969" y="2191"/>
                  </a:cubicBezTo>
                  <a:cubicBezTo>
                    <a:pt x="882" y="2310"/>
                    <a:pt x="793" y="2427"/>
                    <a:pt x="703" y="2544"/>
                  </a:cubicBezTo>
                  <a:cubicBezTo>
                    <a:pt x="629" y="2642"/>
                    <a:pt x="551" y="2737"/>
                    <a:pt x="474" y="2832"/>
                  </a:cubicBezTo>
                  <a:cubicBezTo>
                    <a:pt x="386" y="2942"/>
                    <a:pt x="296" y="3052"/>
                    <a:pt x="204" y="3160"/>
                  </a:cubicBezTo>
                  <a:lnTo>
                    <a:pt x="204" y="3160"/>
                  </a:lnTo>
                  <a:lnTo>
                    <a:pt x="192" y="3173"/>
                  </a:lnTo>
                  <a:cubicBezTo>
                    <a:pt x="189" y="3175"/>
                    <a:pt x="188" y="3178"/>
                    <a:pt x="185" y="3181"/>
                  </a:cubicBezTo>
                  <a:lnTo>
                    <a:pt x="185" y="3181"/>
                  </a:lnTo>
                  <a:cubicBezTo>
                    <a:pt x="186" y="3181"/>
                    <a:pt x="186" y="3181"/>
                    <a:pt x="186" y="3181"/>
                  </a:cubicBezTo>
                  <a:lnTo>
                    <a:pt x="186" y="3181"/>
                  </a:lnTo>
                  <a:lnTo>
                    <a:pt x="184" y="3182"/>
                  </a:lnTo>
                  <a:lnTo>
                    <a:pt x="184" y="3182"/>
                  </a:lnTo>
                  <a:cubicBezTo>
                    <a:pt x="185" y="3182"/>
                    <a:pt x="185" y="3181"/>
                    <a:pt x="185" y="3181"/>
                  </a:cubicBezTo>
                  <a:lnTo>
                    <a:pt x="185" y="3181"/>
                  </a:lnTo>
                  <a:cubicBezTo>
                    <a:pt x="185" y="3181"/>
                    <a:pt x="184" y="3181"/>
                    <a:pt x="184" y="3182"/>
                  </a:cubicBezTo>
                  <a:cubicBezTo>
                    <a:pt x="159" y="3211"/>
                    <a:pt x="133" y="3239"/>
                    <a:pt x="110" y="3268"/>
                  </a:cubicBezTo>
                  <a:cubicBezTo>
                    <a:pt x="86" y="3290"/>
                    <a:pt x="65" y="3314"/>
                    <a:pt x="46" y="3341"/>
                  </a:cubicBezTo>
                  <a:cubicBezTo>
                    <a:pt x="27" y="3371"/>
                    <a:pt x="16" y="3405"/>
                    <a:pt x="13" y="3442"/>
                  </a:cubicBezTo>
                  <a:cubicBezTo>
                    <a:pt x="0" y="3515"/>
                    <a:pt x="61" y="3581"/>
                    <a:pt x="130" y="3589"/>
                  </a:cubicBezTo>
                  <a:cubicBezTo>
                    <a:pt x="135" y="3591"/>
                    <a:pt x="141" y="3591"/>
                    <a:pt x="148" y="3591"/>
                  </a:cubicBezTo>
                  <a:cubicBezTo>
                    <a:pt x="216" y="3589"/>
                    <a:pt x="273" y="3538"/>
                    <a:pt x="281" y="3472"/>
                  </a:cubicBezTo>
                  <a:lnTo>
                    <a:pt x="281" y="3467"/>
                  </a:lnTo>
                  <a:cubicBezTo>
                    <a:pt x="339" y="3391"/>
                    <a:pt x="398" y="3312"/>
                    <a:pt x="458" y="3236"/>
                  </a:cubicBezTo>
                  <a:cubicBezTo>
                    <a:pt x="515" y="3165"/>
                    <a:pt x="572" y="3094"/>
                    <a:pt x="629" y="3022"/>
                  </a:cubicBezTo>
                  <a:cubicBezTo>
                    <a:pt x="797" y="2810"/>
                    <a:pt x="968" y="2601"/>
                    <a:pt x="1129" y="2383"/>
                  </a:cubicBezTo>
                  <a:cubicBezTo>
                    <a:pt x="1177" y="2320"/>
                    <a:pt x="1224" y="2255"/>
                    <a:pt x="1272" y="2190"/>
                  </a:cubicBezTo>
                  <a:cubicBezTo>
                    <a:pt x="1316" y="2128"/>
                    <a:pt x="1359" y="2066"/>
                    <a:pt x="1401" y="2003"/>
                  </a:cubicBezTo>
                  <a:cubicBezTo>
                    <a:pt x="1476" y="1895"/>
                    <a:pt x="1547" y="1784"/>
                    <a:pt x="1620" y="1675"/>
                  </a:cubicBezTo>
                  <a:cubicBezTo>
                    <a:pt x="1653" y="1625"/>
                    <a:pt x="1683" y="1572"/>
                    <a:pt x="1715" y="1520"/>
                  </a:cubicBezTo>
                  <a:cubicBezTo>
                    <a:pt x="1751" y="1458"/>
                    <a:pt x="1789" y="1398"/>
                    <a:pt x="1827" y="1336"/>
                  </a:cubicBezTo>
                  <a:cubicBezTo>
                    <a:pt x="1857" y="1286"/>
                    <a:pt x="1884" y="1232"/>
                    <a:pt x="1913" y="1180"/>
                  </a:cubicBezTo>
                  <a:cubicBezTo>
                    <a:pt x="1943" y="1128"/>
                    <a:pt x="1973" y="1075"/>
                    <a:pt x="2000" y="1021"/>
                  </a:cubicBezTo>
                  <a:lnTo>
                    <a:pt x="2000" y="1023"/>
                  </a:lnTo>
                  <a:cubicBezTo>
                    <a:pt x="2039" y="941"/>
                    <a:pt x="2080" y="858"/>
                    <a:pt x="2122" y="775"/>
                  </a:cubicBezTo>
                  <a:cubicBezTo>
                    <a:pt x="2156" y="703"/>
                    <a:pt x="2188" y="629"/>
                    <a:pt x="2221" y="556"/>
                  </a:cubicBezTo>
                  <a:cubicBezTo>
                    <a:pt x="2248" y="496"/>
                    <a:pt x="2275" y="433"/>
                    <a:pt x="2300" y="371"/>
                  </a:cubicBezTo>
                  <a:cubicBezTo>
                    <a:pt x="2327" y="306"/>
                    <a:pt x="2356" y="239"/>
                    <a:pt x="2376" y="171"/>
                  </a:cubicBezTo>
                  <a:cubicBezTo>
                    <a:pt x="2395" y="99"/>
                    <a:pt x="2351" y="24"/>
                    <a:pt x="2278" y="5"/>
                  </a:cubicBezTo>
                  <a:cubicBezTo>
                    <a:pt x="2267" y="2"/>
                    <a:pt x="2255" y="1"/>
                    <a:pt x="2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2" name="Google Shape;8222;p17"/>
            <p:cNvSpPr/>
            <p:nvPr/>
          </p:nvSpPr>
          <p:spPr>
            <a:xfrm>
              <a:off x="5558204" y="3491276"/>
              <a:ext cx="34119" cy="67721"/>
            </a:xfrm>
            <a:custGeom>
              <a:avLst/>
              <a:gdLst/>
              <a:ahLst/>
              <a:cxnLst/>
              <a:rect l="l" t="t" r="r" b="b"/>
              <a:pathLst>
                <a:path w="1174" h="2330" extrusionOk="0">
                  <a:moveTo>
                    <a:pt x="667" y="1060"/>
                  </a:moveTo>
                  <a:cubicBezTo>
                    <a:pt x="684" y="1061"/>
                    <a:pt x="702" y="1063"/>
                    <a:pt x="719" y="1066"/>
                  </a:cubicBezTo>
                  <a:cubicBezTo>
                    <a:pt x="730" y="1069"/>
                    <a:pt x="740" y="1071"/>
                    <a:pt x="749" y="1074"/>
                  </a:cubicBezTo>
                  <a:cubicBezTo>
                    <a:pt x="767" y="1080"/>
                    <a:pt x="782" y="1086"/>
                    <a:pt x="798" y="1094"/>
                  </a:cubicBezTo>
                  <a:cubicBezTo>
                    <a:pt x="806" y="1098"/>
                    <a:pt x="813" y="1102"/>
                    <a:pt x="819" y="1105"/>
                  </a:cubicBezTo>
                  <a:cubicBezTo>
                    <a:pt x="825" y="1110"/>
                    <a:pt x="831" y="1114"/>
                    <a:pt x="837" y="1119"/>
                  </a:cubicBezTo>
                  <a:lnTo>
                    <a:pt x="837" y="1119"/>
                  </a:lnTo>
                  <a:cubicBezTo>
                    <a:pt x="842" y="1124"/>
                    <a:pt x="847" y="1129"/>
                    <a:pt x="852" y="1134"/>
                  </a:cubicBezTo>
                  <a:lnTo>
                    <a:pt x="858" y="1142"/>
                  </a:lnTo>
                  <a:lnTo>
                    <a:pt x="863" y="1150"/>
                  </a:lnTo>
                  <a:cubicBezTo>
                    <a:pt x="866" y="1156"/>
                    <a:pt x="870" y="1164"/>
                    <a:pt x="873" y="1170"/>
                  </a:cubicBezTo>
                  <a:cubicBezTo>
                    <a:pt x="881" y="1196"/>
                    <a:pt x="889" y="1219"/>
                    <a:pt x="895" y="1245"/>
                  </a:cubicBezTo>
                  <a:cubicBezTo>
                    <a:pt x="898" y="1262"/>
                    <a:pt x="900" y="1280"/>
                    <a:pt x="901" y="1297"/>
                  </a:cubicBezTo>
                  <a:cubicBezTo>
                    <a:pt x="903" y="1316"/>
                    <a:pt x="903" y="1337"/>
                    <a:pt x="903" y="1356"/>
                  </a:cubicBezTo>
                  <a:cubicBezTo>
                    <a:pt x="901" y="1370"/>
                    <a:pt x="900" y="1386"/>
                    <a:pt x="898" y="1400"/>
                  </a:cubicBezTo>
                  <a:cubicBezTo>
                    <a:pt x="893" y="1417"/>
                    <a:pt x="889" y="1435"/>
                    <a:pt x="882" y="1452"/>
                  </a:cubicBezTo>
                  <a:cubicBezTo>
                    <a:pt x="871" y="1485"/>
                    <a:pt x="860" y="1515"/>
                    <a:pt x="846" y="1547"/>
                  </a:cubicBezTo>
                  <a:cubicBezTo>
                    <a:pt x="820" y="1598"/>
                    <a:pt x="792" y="1647"/>
                    <a:pt x="760" y="1694"/>
                  </a:cubicBezTo>
                  <a:lnTo>
                    <a:pt x="752" y="1705"/>
                  </a:lnTo>
                  <a:lnTo>
                    <a:pt x="752" y="1705"/>
                  </a:lnTo>
                  <a:lnTo>
                    <a:pt x="759" y="1697"/>
                  </a:lnTo>
                  <a:lnTo>
                    <a:pt x="759" y="1697"/>
                  </a:lnTo>
                  <a:cubicBezTo>
                    <a:pt x="700" y="1783"/>
                    <a:pt x="638" y="1867"/>
                    <a:pt x="574" y="1944"/>
                  </a:cubicBezTo>
                  <a:lnTo>
                    <a:pt x="585" y="1933"/>
                  </a:lnTo>
                  <a:lnTo>
                    <a:pt x="585" y="1933"/>
                  </a:lnTo>
                  <a:cubicBezTo>
                    <a:pt x="561" y="1959"/>
                    <a:pt x="537" y="1984"/>
                    <a:pt x="512" y="2008"/>
                  </a:cubicBezTo>
                  <a:cubicBezTo>
                    <a:pt x="494" y="2022"/>
                    <a:pt x="477" y="2035"/>
                    <a:pt x="460" y="2049"/>
                  </a:cubicBezTo>
                  <a:cubicBezTo>
                    <a:pt x="453" y="2052"/>
                    <a:pt x="447" y="2057"/>
                    <a:pt x="441" y="2060"/>
                  </a:cubicBezTo>
                  <a:lnTo>
                    <a:pt x="429" y="2065"/>
                  </a:lnTo>
                  <a:lnTo>
                    <a:pt x="422" y="2066"/>
                  </a:lnTo>
                  <a:lnTo>
                    <a:pt x="409" y="2068"/>
                  </a:lnTo>
                  <a:lnTo>
                    <a:pt x="385" y="2068"/>
                  </a:lnTo>
                  <a:cubicBezTo>
                    <a:pt x="376" y="2066"/>
                    <a:pt x="368" y="2066"/>
                    <a:pt x="358" y="2065"/>
                  </a:cubicBezTo>
                  <a:lnTo>
                    <a:pt x="347" y="2062"/>
                  </a:lnTo>
                  <a:lnTo>
                    <a:pt x="336" y="2057"/>
                  </a:lnTo>
                  <a:lnTo>
                    <a:pt x="323" y="2049"/>
                  </a:lnTo>
                  <a:lnTo>
                    <a:pt x="312" y="2041"/>
                  </a:lnTo>
                  <a:lnTo>
                    <a:pt x="304" y="2033"/>
                  </a:lnTo>
                  <a:lnTo>
                    <a:pt x="301" y="2028"/>
                  </a:lnTo>
                  <a:lnTo>
                    <a:pt x="297" y="2024"/>
                  </a:lnTo>
                  <a:cubicBezTo>
                    <a:pt x="294" y="2016"/>
                    <a:pt x="291" y="2010"/>
                    <a:pt x="289" y="2003"/>
                  </a:cubicBezTo>
                  <a:lnTo>
                    <a:pt x="289" y="2003"/>
                  </a:lnTo>
                  <a:cubicBezTo>
                    <a:pt x="289" y="2004"/>
                    <a:pt x="290" y="2004"/>
                    <a:pt x="290" y="2005"/>
                  </a:cubicBezTo>
                  <a:cubicBezTo>
                    <a:pt x="284" y="1989"/>
                    <a:pt x="279" y="1973"/>
                    <a:pt x="276" y="1956"/>
                  </a:cubicBezTo>
                  <a:cubicBezTo>
                    <a:pt x="271" y="1929"/>
                    <a:pt x="268" y="1902"/>
                    <a:pt x="265" y="1875"/>
                  </a:cubicBezTo>
                  <a:cubicBezTo>
                    <a:pt x="262" y="1829"/>
                    <a:pt x="262" y="1781"/>
                    <a:pt x="263" y="1734"/>
                  </a:cubicBezTo>
                  <a:cubicBezTo>
                    <a:pt x="270" y="1647"/>
                    <a:pt x="279" y="1560"/>
                    <a:pt x="295" y="1473"/>
                  </a:cubicBezTo>
                  <a:cubicBezTo>
                    <a:pt x="322" y="1344"/>
                    <a:pt x="355" y="1218"/>
                    <a:pt x="396" y="1093"/>
                  </a:cubicBezTo>
                  <a:cubicBezTo>
                    <a:pt x="418" y="1108"/>
                    <a:pt x="443" y="1115"/>
                    <a:pt x="469" y="1115"/>
                  </a:cubicBezTo>
                  <a:cubicBezTo>
                    <a:pt x="491" y="1115"/>
                    <a:pt x="514" y="1109"/>
                    <a:pt x="534" y="1098"/>
                  </a:cubicBezTo>
                  <a:cubicBezTo>
                    <a:pt x="548" y="1091"/>
                    <a:pt x="561" y="1083"/>
                    <a:pt x="574" y="1077"/>
                  </a:cubicBezTo>
                  <a:lnTo>
                    <a:pt x="585" y="1072"/>
                  </a:lnTo>
                  <a:cubicBezTo>
                    <a:pt x="596" y="1069"/>
                    <a:pt x="608" y="1064"/>
                    <a:pt x="616" y="1063"/>
                  </a:cubicBezTo>
                  <a:cubicBezTo>
                    <a:pt x="624" y="1063"/>
                    <a:pt x="631" y="1060"/>
                    <a:pt x="640" y="1060"/>
                  </a:cubicBezTo>
                  <a:close/>
                  <a:moveTo>
                    <a:pt x="847" y="1"/>
                  </a:moveTo>
                  <a:cubicBezTo>
                    <a:pt x="807" y="1"/>
                    <a:pt x="766" y="16"/>
                    <a:pt x="730" y="32"/>
                  </a:cubicBezTo>
                  <a:cubicBezTo>
                    <a:pt x="686" y="53"/>
                    <a:pt x="646" y="81"/>
                    <a:pt x="612" y="116"/>
                  </a:cubicBezTo>
                  <a:cubicBezTo>
                    <a:pt x="526" y="200"/>
                    <a:pt x="455" y="297"/>
                    <a:pt x="401" y="404"/>
                  </a:cubicBezTo>
                  <a:cubicBezTo>
                    <a:pt x="346" y="510"/>
                    <a:pt x="295" y="619"/>
                    <a:pt x="252" y="732"/>
                  </a:cubicBezTo>
                  <a:cubicBezTo>
                    <a:pt x="179" y="917"/>
                    <a:pt x="119" y="1105"/>
                    <a:pt x="73" y="1299"/>
                  </a:cubicBezTo>
                  <a:cubicBezTo>
                    <a:pt x="31" y="1485"/>
                    <a:pt x="0" y="1678"/>
                    <a:pt x="10" y="1870"/>
                  </a:cubicBezTo>
                  <a:cubicBezTo>
                    <a:pt x="12" y="1919"/>
                    <a:pt x="18" y="1968"/>
                    <a:pt x="27" y="2017"/>
                  </a:cubicBezTo>
                  <a:cubicBezTo>
                    <a:pt x="34" y="2055"/>
                    <a:pt x="45" y="2092"/>
                    <a:pt x="61" y="2128"/>
                  </a:cubicBezTo>
                  <a:cubicBezTo>
                    <a:pt x="75" y="2161"/>
                    <a:pt x="95" y="2191"/>
                    <a:pt x="121" y="2218"/>
                  </a:cubicBezTo>
                  <a:cubicBezTo>
                    <a:pt x="149" y="2247"/>
                    <a:pt x="183" y="2271"/>
                    <a:pt x="217" y="2291"/>
                  </a:cubicBezTo>
                  <a:cubicBezTo>
                    <a:pt x="267" y="2315"/>
                    <a:pt x="322" y="2329"/>
                    <a:pt x="378" y="2329"/>
                  </a:cubicBezTo>
                  <a:cubicBezTo>
                    <a:pt x="381" y="2329"/>
                    <a:pt x="384" y="2329"/>
                    <a:pt x="387" y="2329"/>
                  </a:cubicBezTo>
                  <a:cubicBezTo>
                    <a:pt x="410" y="2329"/>
                    <a:pt x="434" y="2328"/>
                    <a:pt x="458" y="2324"/>
                  </a:cubicBezTo>
                  <a:cubicBezTo>
                    <a:pt x="532" y="2313"/>
                    <a:pt x="602" y="2271"/>
                    <a:pt x="657" y="2221"/>
                  </a:cubicBezTo>
                  <a:cubicBezTo>
                    <a:pt x="729" y="2157"/>
                    <a:pt x="794" y="2085"/>
                    <a:pt x="851" y="2006"/>
                  </a:cubicBezTo>
                  <a:cubicBezTo>
                    <a:pt x="908" y="1930"/>
                    <a:pt x="961" y="1851"/>
                    <a:pt x="1010" y="1769"/>
                  </a:cubicBezTo>
                  <a:cubicBezTo>
                    <a:pt x="1104" y="1609"/>
                    <a:pt x="1173" y="1432"/>
                    <a:pt x="1150" y="1245"/>
                  </a:cubicBezTo>
                  <a:cubicBezTo>
                    <a:pt x="1142" y="1194"/>
                    <a:pt x="1131" y="1143"/>
                    <a:pt x="1113" y="1094"/>
                  </a:cubicBezTo>
                  <a:cubicBezTo>
                    <a:pt x="1102" y="1058"/>
                    <a:pt x="1085" y="1022"/>
                    <a:pt x="1063" y="990"/>
                  </a:cubicBezTo>
                  <a:cubicBezTo>
                    <a:pt x="1014" y="930"/>
                    <a:pt x="952" y="882"/>
                    <a:pt x="881" y="852"/>
                  </a:cubicBezTo>
                  <a:cubicBezTo>
                    <a:pt x="809" y="820"/>
                    <a:pt x="733" y="805"/>
                    <a:pt x="655" y="805"/>
                  </a:cubicBezTo>
                  <a:cubicBezTo>
                    <a:pt x="641" y="805"/>
                    <a:pt x="627" y="805"/>
                    <a:pt x="613" y="806"/>
                  </a:cubicBezTo>
                  <a:cubicBezTo>
                    <a:pt x="575" y="809"/>
                    <a:pt x="537" y="817"/>
                    <a:pt x="501" y="830"/>
                  </a:cubicBezTo>
                  <a:lnTo>
                    <a:pt x="491" y="833"/>
                  </a:lnTo>
                  <a:cubicBezTo>
                    <a:pt x="515" y="775"/>
                    <a:pt x="540" y="718"/>
                    <a:pt x="567" y="661"/>
                  </a:cubicBezTo>
                  <a:cubicBezTo>
                    <a:pt x="567" y="661"/>
                    <a:pt x="567" y="662"/>
                    <a:pt x="567" y="662"/>
                  </a:cubicBezTo>
                  <a:cubicBezTo>
                    <a:pt x="602" y="589"/>
                    <a:pt x="642" y="518"/>
                    <a:pt x="684" y="449"/>
                  </a:cubicBezTo>
                  <a:cubicBezTo>
                    <a:pt x="708" y="415"/>
                    <a:pt x="732" y="382"/>
                    <a:pt x="759" y="350"/>
                  </a:cubicBezTo>
                  <a:cubicBezTo>
                    <a:pt x="771" y="336"/>
                    <a:pt x="786" y="322"/>
                    <a:pt x="800" y="309"/>
                  </a:cubicBezTo>
                  <a:cubicBezTo>
                    <a:pt x="808" y="303"/>
                    <a:pt x="817" y="295"/>
                    <a:pt x="825" y="289"/>
                  </a:cubicBezTo>
                  <a:lnTo>
                    <a:pt x="828" y="289"/>
                  </a:lnTo>
                  <a:cubicBezTo>
                    <a:pt x="857" y="320"/>
                    <a:pt x="891" y="333"/>
                    <a:pt x="925" y="333"/>
                  </a:cubicBezTo>
                  <a:cubicBezTo>
                    <a:pt x="1018" y="333"/>
                    <a:pt x="1104" y="230"/>
                    <a:pt x="1042" y="127"/>
                  </a:cubicBezTo>
                  <a:cubicBezTo>
                    <a:pt x="1029" y="103"/>
                    <a:pt x="1014" y="81"/>
                    <a:pt x="995" y="62"/>
                  </a:cubicBezTo>
                  <a:cubicBezTo>
                    <a:pt x="960" y="27"/>
                    <a:pt x="914" y="7"/>
                    <a:pt x="866" y="2"/>
                  </a:cubicBezTo>
                  <a:cubicBezTo>
                    <a:pt x="860" y="1"/>
                    <a:pt x="853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3" name="Google Shape;8223;p17"/>
            <p:cNvSpPr/>
            <p:nvPr/>
          </p:nvSpPr>
          <p:spPr>
            <a:xfrm>
              <a:off x="5589680" y="3286231"/>
              <a:ext cx="71872" cy="114255"/>
            </a:xfrm>
            <a:custGeom>
              <a:avLst/>
              <a:gdLst/>
              <a:ahLst/>
              <a:cxnLst/>
              <a:rect l="l" t="t" r="r" b="b"/>
              <a:pathLst>
                <a:path w="2473" h="3931" extrusionOk="0">
                  <a:moveTo>
                    <a:pt x="2049" y="784"/>
                  </a:moveTo>
                  <a:cubicBezTo>
                    <a:pt x="2049" y="785"/>
                    <a:pt x="2048" y="785"/>
                    <a:pt x="2048" y="786"/>
                  </a:cubicBezTo>
                  <a:lnTo>
                    <a:pt x="2048" y="786"/>
                  </a:lnTo>
                  <a:cubicBezTo>
                    <a:pt x="2048" y="785"/>
                    <a:pt x="2048" y="785"/>
                    <a:pt x="2049" y="784"/>
                  </a:cubicBezTo>
                  <a:close/>
                  <a:moveTo>
                    <a:pt x="2136" y="556"/>
                  </a:moveTo>
                  <a:cubicBezTo>
                    <a:pt x="2120" y="612"/>
                    <a:pt x="2101" y="666"/>
                    <a:pt x="2084" y="723"/>
                  </a:cubicBezTo>
                  <a:lnTo>
                    <a:pt x="2084" y="723"/>
                  </a:lnTo>
                  <a:cubicBezTo>
                    <a:pt x="2074" y="751"/>
                    <a:pt x="2065" y="781"/>
                    <a:pt x="2056" y="810"/>
                  </a:cubicBezTo>
                  <a:lnTo>
                    <a:pt x="2056" y="810"/>
                  </a:lnTo>
                  <a:cubicBezTo>
                    <a:pt x="2038" y="863"/>
                    <a:pt x="2017" y="918"/>
                    <a:pt x="1996" y="971"/>
                  </a:cubicBezTo>
                  <a:cubicBezTo>
                    <a:pt x="2012" y="909"/>
                    <a:pt x="2029" y="849"/>
                    <a:pt x="2047" y="788"/>
                  </a:cubicBezTo>
                  <a:lnTo>
                    <a:pt x="2047" y="788"/>
                  </a:lnTo>
                  <a:cubicBezTo>
                    <a:pt x="2047" y="789"/>
                    <a:pt x="2047" y="789"/>
                    <a:pt x="2047" y="790"/>
                  </a:cubicBezTo>
                  <a:lnTo>
                    <a:pt x="2050" y="781"/>
                  </a:lnTo>
                  <a:cubicBezTo>
                    <a:pt x="2050" y="777"/>
                    <a:pt x="2052" y="776"/>
                    <a:pt x="2052" y="773"/>
                  </a:cubicBezTo>
                  <a:cubicBezTo>
                    <a:pt x="2052" y="774"/>
                    <a:pt x="2052" y="776"/>
                    <a:pt x="2052" y="777"/>
                  </a:cubicBezTo>
                  <a:cubicBezTo>
                    <a:pt x="2077" y="701"/>
                    <a:pt x="2104" y="629"/>
                    <a:pt x="2136" y="556"/>
                  </a:cubicBezTo>
                  <a:close/>
                  <a:moveTo>
                    <a:pt x="1994" y="1580"/>
                  </a:moveTo>
                  <a:cubicBezTo>
                    <a:pt x="1994" y="1580"/>
                    <a:pt x="1993" y="1581"/>
                    <a:pt x="1993" y="1582"/>
                  </a:cubicBezTo>
                  <a:cubicBezTo>
                    <a:pt x="1993" y="1581"/>
                    <a:pt x="1994" y="1580"/>
                    <a:pt x="1994" y="1580"/>
                  </a:cubicBezTo>
                  <a:close/>
                  <a:moveTo>
                    <a:pt x="1990" y="1589"/>
                  </a:moveTo>
                  <a:cubicBezTo>
                    <a:pt x="1989" y="1592"/>
                    <a:pt x="1987" y="1595"/>
                    <a:pt x="1986" y="1597"/>
                  </a:cubicBezTo>
                  <a:lnTo>
                    <a:pt x="1986" y="1597"/>
                  </a:lnTo>
                  <a:lnTo>
                    <a:pt x="1990" y="1589"/>
                  </a:lnTo>
                  <a:close/>
                  <a:moveTo>
                    <a:pt x="1975" y="1619"/>
                  </a:moveTo>
                  <a:cubicBezTo>
                    <a:pt x="1975" y="1619"/>
                    <a:pt x="1975" y="1620"/>
                    <a:pt x="1974" y="1621"/>
                  </a:cubicBezTo>
                  <a:cubicBezTo>
                    <a:pt x="1975" y="1620"/>
                    <a:pt x="1975" y="1619"/>
                    <a:pt x="1975" y="1619"/>
                  </a:cubicBezTo>
                  <a:close/>
                  <a:moveTo>
                    <a:pt x="1058" y="2352"/>
                  </a:moveTo>
                  <a:cubicBezTo>
                    <a:pt x="1080" y="2354"/>
                    <a:pt x="1100" y="2356"/>
                    <a:pt x="1123" y="2360"/>
                  </a:cubicBezTo>
                  <a:cubicBezTo>
                    <a:pt x="1146" y="2365"/>
                    <a:pt x="1168" y="2371"/>
                    <a:pt x="1191" y="2378"/>
                  </a:cubicBezTo>
                  <a:cubicBezTo>
                    <a:pt x="1206" y="2384"/>
                    <a:pt x="1222" y="2390"/>
                    <a:pt x="1238" y="2397"/>
                  </a:cubicBezTo>
                  <a:cubicBezTo>
                    <a:pt x="1251" y="2405"/>
                    <a:pt x="1263" y="2413"/>
                    <a:pt x="1278" y="2421"/>
                  </a:cubicBezTo>
                  <a:lnTo>
                    <a:pt x="1289" y="2428"/>
                  </a:lnTo>
                  <a:cubicBezTo>
                    <a:pt x="1275" y="2454"/>
                    <a:pt x="1260" y="2478"/>
                    <a:pt x="1246" y="2503"/>
                  </a:cubicBezTo>
                  <a:cubicBezTo>
                    <a:pt x="1219" y="2550"/>
                    <a:pt x="1192" y="2601"/>
                    <a:pt x="1164" y="2650"/>
                  </a:cubicBezTo>
                  <a:cubicBezTo>
                    <a:pt x="1081" y="2783"/>
                    <a:pt x="1001" y="2918"/>
                    <a:pt x="914" y="3047"/>
                  </a:cubicBezTo>
                  <a:cubicBezTo>
                    <a:pt x="853" y="3136"/>
                    <a:pt x="790" y="3222"/>
                    <a:pt x="721" y="3304"/>
                  </a:cubicBezTo>
                  <a:cubicBezTo>
                    <a:pt x="684" y="3347"/>
                    <a:pt x="645" y="3388"/>
                    <a:pt x="602" y="3426"/>
                  </a:cubicBezTo>
                  <a:cubicBezTo>
                    <a:pt x="576" y="3448"/>
                    <a:pt x="551" y="3468"/>
                    <a:pt x="524" y="3489"/>
                  </a:cubicBezTo>
                  <a:cubicBezTo>
                    <a:pt x="507" y="3500"/>
                    <a:pt x="489" y="3510"/>
                    <a:pt x="472" y="3521"/>
                  </a:cubicBezTo>
                  <a:cubicBezTo>
                    <a:pt x="459" y="3527"/>
                    <a:pt x="445" y="3532"/>
                    <a:pt x="432" y="3537"/>
                  </a:cubicBezTo>
                  <a:cubicBezTo>
                    <a:pt x="426" y="3540"/>
                    <a:pt x="420" y="3541"/>
                    <a:pt x="412" y="3543"/>
                  </a:cubicBezTo>
                  <a:cubicBezTo>
                    <a:pt x="404" y="3544"/>
                    <a:pt x="398" y="3546"/>
                    <a:pt x="390" y="3548"/>
                  </a:cubicBezTo>
                  <a:lnTo>
                    <a:pt x="380" y="3548"/>
                  </a:lnTo>
                  <a:cubicBezTo>
                    <a:pt x="369" y="3548"/>
                    <a:pt x="360" y="3546"/>
                    <a:pt x="350" y="3544"/>
                  </a:cubicBezTo>
                  <a:lnTo>
                    <a:pt x="333" y="3541"/>
                  </a:lnTo>
                  <a:lnTo>
                    <a:pt x="323" y="3538"/>
                  </a:lnTo>
                  <a:lnTo>
                    <a:pt x="318" y="3535"/>
                  </a:lnTo>
                  <a:lnTo>
                    <a:pt x="315" y="3529"/>
                  </a:lnTo>
                  <a:cubicBezTo>
                    <a:pt x="312" y="3524"/>
                    <a:pt x="307" y="3519"/>
                    <a:pt x="304" y="3513"/>
                  </a:cubicBezTo>
                  <a:cubicBezTo>
                    <a:pt x="298" y="3499"/>
                    <a:pt x="290" y="3483"/>
                    <a:pt x="285" y="3468"/>
                  </a:cubicBezTo>
                  <a:cubicBezTo>
                    <a:pt x="280" y="3453"/>
                    <a:pt x="276" y="3438"/>
                    <a:pt x="273" y="3423"/>
                  </a:cubicBezTo>
                  <a:cubicBezTo>
                    <a:pt x="271" y="3415"/>
                    <a:pt x="269" y="3407"/>
                    <a:pt x="268" y="3399"/>
                  </a:cubicBezTo>
                  <a:cubicBezTo>
                    <a:pt x="268" y="3385"/>
                    <a:pt x="268" y="3372"/>
                    <a:pt x="268" y="3359"/>
                  </a:cubicBezTo>
                  <a:cubicBezTo>
                    <a:pt x="269" y="3342"/>
                    <a:pt x="271" y="3324"/>
                    <a:pt x="274" y="3307"/>
                  </a:cubicBezTo>
                  <a:cubicBezTo>
                    <a:pt x="288" y="3231"/>
                    <a:pt x="306" y="3155"/>
                    <a:pt x="328" y="3082"/>
                  </a:cubicBezTo>
                  <a:cubicBezTo>
                    <a:pt x="345" y="3030"/>
                    <a:pt x="364" y="2979"/>
                    <a:pt x="388" y="2930"/>
                  </a:cubicBezTo>
                  <a:cubicBezTo>
                    <a:pt x="418" y="2868"/>
                    <a:pt x="453" y="2808"/>
                    <a:pt x="489" y="2750"/>
                  </a:cubicBezTo>
                  <a:lnTo>
                    <a:pt x="489" y="2750"/>
                  </a:lnTo>
                  <a:cubicBezTo>
                    <a:pt x="489" y="2750"/>
                    <a:pt x="488" y="2751"/>
                    <a:pt x="488" y="2751"/>
                  </a:cubicBezTo>
                  <a:cubicBezTo>
                    <a:pt x="490" y="2748"/>
                    <a:pt x="493" y="2744"/>
                    <a:pt x="495" y="2740"/>
                  </a:cubicBezTo>
                  <a:lnTo>
                    <a:pt x="495" y="2740"/>
                  </a:lnTo>
                  <a:cubicBezTo>
                    <a:pt x="493" y="2743"/>
                    <a:pt x="491" y="2747"/>
                    <a:pt x="489" y="2750"/>
                  </a:cubicBezTo>
                  <a:lnTo>
                    <a:pt x="489" y="2750"/>
                  </a:lnTo>
                  <a:cubicBezTo>
                    <a:pt x="492" y="2746"/>
                    <a:pt x="494" y="2743"/>
                    <a:pt x="496" y="2739"/>
                  </a:cubicBezTo>
                  <a:lnTo>
                    <a:pt x="496" y="2739"/>
                  </a:lnTo>
                  <a:cubicBezTo>
                    <a:pt x="496" y="2740"/>
                    <a:pt x="496" y="2740"/>
                    <a:pt x="495" y="2740"/>
                  </a:cubicBezTo>
                  <a:lnTo>
                    <a:pt x="495" y="2740"/>
                  </a:lnTo>
                  <a:cubicBezTo>
                    <a:pt x="496" y="2740"/>
                    <a:pt x="496" y="2739"/>
                    <a:pt x="497" y="2738"/>
                  </a:cubicBezTo>
                  <a:lnTo>
                    <a:pt x="497" y="2738"/>
                  </a:lnTo>
                  <a:cubicBezTo>
                    <a:pt x="496" y="2739"/>
                    <a:pt x="496" y="2739"/>
                    <a:pt x="496" y="2739"/>
                  </a:cubicBezTo>
                  <a:lnTo>
                    <a:pt x="496" y="2739"/>
                  </a:lnTo>
                  <a:cubicBezTo>
                    <a:pt x="522" y="2701"/>
                    <a:pt x="550" y="2665"/>
                    <a:pt x="580" y="2629"/>
                  </a:cubicBezTo>
                  <a:cubicBezTo>
                    <a:pt x="607" y="2599"/>
                    <a:pt x="637" y="2569"/>
                    <a:pt x="667" y="2542"/>
                  </a:cubicBezTo>
                  <a:cubicBezTo>
                    <a:pt x="694" y="2519"/>
                    <a:pt x="724" y="2497"/>
                    <a:pt x="754" y="2474"/>
                  </a:cubicBezTo>
                  <a:cubicBezTo>
                    <a:pt x="793" y="2449"/>
                    <a:pt x="834" y="2424"/>
                    <a:pt x="876" y="2402"/>
                  </a:cubicBezTo>
                  <a:cubicBezTo>
                    <a:pt x="896" y="2392"/>
                    <a:pt x="918" y="2381"/>
                    <a:pt x="937" y="2375"/>
                  </a:cubicBezTo>
                  <a:cubicBezTo>
                    <a:pt x="955" y="2368"/>
                    <a:pt x="975" y="2362"/>
                    <a:pt x="991" y="2359"/>
                  </a:cubicBezTo>
                  <a:cubicBezTo>
                    <a:pt x="1009" y="2356"/>
                    <a:pt x="1024" y="2354"/>
                    <a:pt x="1042" y="2352"/>
                  </a:cubicBezTo>
                  <a:close/>
                  <a:moveTo>
                    <a:pt x="2292" y="1"/>
                  </a:moveTo>
                  <a:cubicBezTo>
                    <a:pt x="2246" y="1"/>
                    <a:pt x="2199" y="20"/>
                    <a:pt x="2163" y="48"/>
                  </a:cubicBezTo>
                  <a:cubicBezTo>
                    <a:pt x="2102" y="95"/>
                    <a:pt x="2052" y="154"/>
                    <a:pt x="2014" y="219"/>
                  </a:cubicBezTo>
                  <a:cubicBezTo>
                    <a:pt x="1917" y="388"/>
                    <a:pt x="1841" y="568"/>
                    <a:pt x="1789" y="755"/>
                  </a:cubicBezTo>
                  <a:cubicBezTo>
                    <a:pt x="1732" y="953"/>
                    <a:pt x="1692" y="1154"/>
                    <a:pt x="1673" y="1358"/>
                  </a:cubicBezTo>
                  <a:cubicBezTo>
                    <a:pt x="1662" y="1466"/>
                    <a:pt x="1658" y="1572"/>
                    <a:pt x="1656" y="1680"/>
                  </a:cubicBezTo>
                  <a:cubicBezTo>
                    <a:pt x="1654" y="1696"/>
                    <a:pt x="1654" y="1711"/>
                    <a:pt x="1654" y="1727"/>
                  </a:cubicBezTo>
                  <a:cubicBezTo>
                    <a:pt x="1577" y="1882"/>
                    <a:pt x="1496" y="2036"/>
                    <a:pt x="1417" y="2188"/>
                  </a:cubicBezTo>
                  <a:cubicBezTo>
                    <a:pt x="1376" y="2162"/>
                    <a:pt x="1332" y="2142"/>
                    <a:pt x="1286" y="2126"/>
                  </a:cubicBezTo>
                  <a:cubicBezTo>
                    <a:pt x="1244" y="2112"/>
                    <a:pt x="1202" y="2102"/>
                    <a:pt x="1157" y="2096"/>
                  </a:cubicBezTo>
                  <a:cubicBezTo>
                    <a:pt x="1123" y="2090"/>
                    <a:pt x="1088" y="2087"/>
                    <a:pt x="1053" y="2087"/>
                  </a:cubicBezTo>
                  <a:cubicBezTo>
                    <a:pt x="885" y="2093"/>
                    <a:pt x="735" y="2169"/>
                    <a:pt x="600" y="2264"/>
                  </a:cubicBezTo>
                  <a:cubicBezTo>
                    <a:pt x="470" y="2357"/>
                    <a:pt x="360" y="2474"/>
                    <a:pt x="274" y="2609"/>
                  </a:cubicBezTo>
                  <a:cubicBezTo>
                    <a:pt x="178" y="2753"/>
                    <a:pt x="106" y="2911"/>
                    <a:pt x="59" y="3079"/>
                  </a:cubicBezTo>
                  <a:cubicBezTo>
                    <a:pt x="48" y="3122"/>
                    <a:pt x="38" y="3165"/>
                    <a:pt x="29" y="3209"/>
                  </a:cubicBezTo>
                  <a:cubicBezTo>
                    <a:pt x="19" y="3244"/>
                    <a:pt x="13" y="3280"/>
                    <a:pt x="8" y="3316"/>
                  </a:cubicBezTo>
                  <a:cubicBezTo>
                    <a:pt x="0" y="3392"/>
                    <a:pt x="8" y="3470"/>
                    <a:pt x="32" y="3544"/>
                  </a:cubicBezTo>
                  <a:cubicBezTo>
                    <a:pt x="45" y="3582"/>
                    <a:pt x="60" y="3620"/>
                    <a:pt x="81" y="3657"/>
                  </a:cubicBezTo>
                  <a:cubicBezTo>
                    <a:pt x="98" y="3690"/>
                    <a:pt x="122" y="3720"/>
                    <a:pt x="152" y="3744"/>
                  </a:cubicBezTo>
                  <a:cubicBezTo>
                    <a:pt x="211" y="3785"/>
                    <a:pt x="280" y="3809"/>
                    <a:pt x="353" y="3812"/>
                  </a:cubicBezTo>
                  <a:cubicBezTo>
                    <a:pt x="360" y="3812"/>
                    <a:pt x="367" y="3813"/>
                    <a:pt x="374" y="3813"/>
                  </a:cubicBezTo>
                  <a:cubicBezTo>
                    <a:pt x="518" y="3813"/>
                    <a:pt x="646" y="3736"/>
                    <a:pt x="752" y="3643"/>
                  </a:cubicBezTo>
                  <a:cubicBezTo>
                    <a:pt x="893" y="3522"/>
                    <a:pt x="1007" y="3373"/>
                    <a:pt x="1108" y="3220"/>
                  </a:cubicBezTo>
                  <a:cubicBezTo>
                    <a:pt x="1170" y="3127"/>
                    <a:pt x="1229" y="3030"/>
                    <a:pt x="1286" y="2935"/>
                  </a:cubicBezTo>
                  <a:cubicBezTo>
                    <a:pt x="1319" y="2878"/>
                    <a:pt x="1355" y="2823"/>
                    <a:pt x="1387" y="2766"/>
                  </a:cubicBezTo>
                  <a:lnTo>
                    <a:pt x="1450" y="2648"/>
                  </a:lnTo>
                  <a:cubicBezTo>
                    <a:pt x="1453" y="2658"/>
                    <a:pt x="1457" y="2667"/>
                    <a:pt x="1461" y="2675"/>
                  </a:cubicBezTo>
                  <a:cubicBezTo>
                    <a:pt x="1483" y="2727"/>
                    <a:pt x="1533" y="2758"/>
                    <a:pt x="1586" y="2758"/>
                  </a:cubicBezTo>
                  <a:cubicBezTo>
                    <a:pt x="1598" y="2758"/>
                    <a:pt x="1611" y="2757"/>
                    <a:pt x="1623" y="2753"/>
                  </a:cubicBezTo>
                  <a:cubicBezTo>
                    <a:pt x="1639" y="2750"/>
                    <a:pt x="1653" y="2742"/>
                    <a:pt x="1666" y="2734"/>
                  </a:cubicBezTo>
                  <a:lnTo>
                    <a:pt x="1666" y="2734"/>
                  </a:lnTo>
                  <a:cubicBezTo>
                    <a:pt x="1664" y="2805"/>
                    <a:pt x="1664" y="2878"/>
                    <a:pt x="1661" y="2951"/>
                  </a:cubicBezTo>
                  <a:cubicBezTo>
                    <a:pt x="1659" y="3017"/>
                    <a:pt x="1654" y="3084"/>
                    <a:pt x="1651" y="3152"/>
                  </a:cubicBezTo>
                  <a:cubicBezTo>
                    <a:pt x="1643" y="3255"/>
                    <a:pt x="1635" y="3358"/>
                    <a:pt x="1624" y="3461"/>
                  </a:cubicBezTo>
                  <a:cubicBezTo>
                    <a:pt x="1613" y="3567"/>
                    <a:pt x="1593" y="3671"/>
                    <a:pt x="1583" y="3777"/>
                  </a:cubicBezTo>
                  <a:cubicBezTo>
                    <a:pt x="1575" y="3852"/>
                    <a:pt x="1629" y="3920"/>
                    <a:pt x="1704" y="3929"/>
                  </a:cubicBezTo>
                  <a:cubicBezTo>
                    <a:pt x="1708" y="3929"/>
                    <a:pt x="1713" y="3931"/>
                    <a:pt x="1718" y="3931"/>
                  </a:cubicBezTo>
                  <a:cubicBezTo>
                    <a:pt x="1784" y="3931"/>
                    <a:pt x="1852" y="3878"/>
                    <a:pt x="1856" y="3809"/>
                  </a:cubicBezTo>
                  <a:cubicBezTo>
                    <a:pt x="1863" y="3658"/>
                    <a:pt x="1879" y="3506"/>
                    <a:pt x="1887" y="3356"/>
                  </a:cubicBezTo>
                  <a:cubicBezTo>
                    <a:pt x="1889" y="3310"/>
                    <a:pt x="1892" y="3264"/>
                    <a:pt x="1893" y="3220"/>
                  </a:cubicBezTo>
                  <a:cubicBezTo>
                    <a:pt x="1911" y="2952"/>
                    <a:pt x="1909" y="2683"/>
                    <a:pt x="1903" y="2416"/>
                  </a:cubicBezTo>
                  <a:cubicBezTo>
                    <a:pt x="1900" y="2261"/>
                    <a:pt x="1898" y="2104"/>
                    <a:pt x="1897" y="1947"/>
                  </a:cubicBezTo>
                  <a:cubicBezTo>
                    <a:pt x="1897" y="1889"/>
                    <a:pt x="1898" y="1832"/>
                    <a:pt x="1898" y="1776"/>
                  </a:cubicBezTo>
                  <a:cubicBezTo>
                    <a:pt x="1903" y="1767"/>
                    <a:pt x="1906" y="1759"/>
                    <a:pt x="1911" y="1751"/>
                  </a:cubicBezTo>
                  <a:lnTo>
                    <a:pt x="1911" y="1751"/>
                  </a:lnTo>
                  <a:lnTo>
                    <a:pt x="1905" y="1765"/>
                  </a:lnTo>
                  <a:cubicBezTo>
                    <a:pt x="1924" y="1724"/>
                    <a:pt x="1944" y="1684"/>
                    <a:pt x="1963" y="1643"/>
                  </a:cubicBezTo>
                  <a:lnTo>
                    <a:pt x="1963" y="1643"/>
                  </a:lnTo>
                  <a:lnTo>
                    <a:pt x="1957" y="1658"/>
                  </a:lnTo>
                  <a:lnTo>
                    <a:pt x="1977" y="1615"/>
                  </a:lnTo>
                  <a:lnTo>
                    <a:pt x="1977" y="1615"/>
                  </a:lnTo>
                  <a:cubicBezTo>
                    <a:pt x="1976" y="1616"/>
                    <a:pt x="1976" y="1617"/>
                    <a:pt x="1975" y="1619"/>
                  </a:cubicBezTo>
                  <a:lnTo>
                    <a:pt x="1975" y="1619"/>
                  </a:lnTo>
                  <a:cubicBezTo>
                    <a:pt x="1979" y="1611"/>
                    <a:pt x="1982" y="1605"/>
                    <a:pt x="1986" y="1597"/>
                  </a:cubicBezTo>
                  <a:lnTo>
                    <a:pt x="1986" y="1597"/>
                  </a:lnTo>
                  <a:lnTo>
                    <a:pt x="1982" y="1604"/>
                  </a:lnTo>
                  <a:cubicBezTo>
                    <a:pt x="1985" y="1597"/>
                    <a:pt x="1988" y="1591"/>
                    <a:pt x="1992" y="1585"/>
                  </a:cubicBezTo>
                  <a:lnTo>
                    <a:pt x="1992" y="1583"/>
                  </a:lnTo>
                  <a:lnTo>
                    <a:pt x="1995" y="1578"/>
                  </a:lnTo>
                  <a:lnTo>
                    <a:pt x="1995" y="1578"/>
                  </a:lnTo>
                  <a:cubicBezTo>
                    <a:pt x="1995" y="1579"/>
                    <a:pt x="1994" y="1579"/>
                    <a:pt x="1994" y="1580"/>
                  </a:cubicBezTo>
                  <a:lnTo>
                    <a:pt x="1994" y="1580"/>
                  </a:lnTo>
                  <a:cubicBezTo>
                    <a:pt x="1994" y="1580"/>
                    <a:pt x="1995" y="1579"/>
                    <a:pt x="1995" y="1578"/>
                  </a:cubicBezTo>
                  <a:lnTo>
                    <a:pt x="1995" y="1578"/>
                  </a:lnTo>
                  <a:lnTo>
                    <a:pt x="1995" y="1578"/>
                  </a:lnTo>
                  <a:lnTo>
                    <a:pt x="1995" y="1578"/>
                  </a:lnTo>
                  <a:cubicBezTo>
                    <a:pt x="2029" y="1510"/>
                    <a:pt x="2057" y="1440"/>
                    <a:pt x="2088" y="1369"/>
                  </a:cubicBezTo>
                  <a:cubicBezTo>
                    <a:pt x="2114" y="1314"/>
                    <a:pt x="2136" y="1257"/>
                    <a:pt x="2159" y="1200"/>
                  </a:cubicBezTo>
                  <a:cubicBezTo>
                    <a:pt x="2266" y="939"/>
                    <a:pt x="2357" y="670"/>
                    <a:pt x="2436" y="397"/>
                  </a:cubicBezTo>
                  <a:cubicBezTo>
                    <a:pt x="2444" y="366"/>
                    <a:pt x="2452" y="333"/>
                    <a:pt x="2459" y="299"/>
                  </a:cubicBezTo>
                  <a:cubicBezTo>
                    <a:pt x="2468" y="264"/>
                    <a:pt x="2471" y="226"/>
                    <a:pt x="2471" y="190"/>
                  </a:cubicBezTo>
                  <a:cubicBezTo>
                    <a:pt x="2473" y="119"/>
                    <a:pt x="2433" y="52"/>
                    <a:pt x="2370" y="22"/>
                  </a:cubicBezTo>
                  <a:cubicBezTo>
                    <a:pt x="2346" y="7"/>
                    <a:pt x="2319" y="1"/>
                    <a:pt x="22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4" name="Google Shape;8224;p17"/>
            <p:cNvSpPr/>
            <p:nvPr/>
          </p:nvSpPr>
          <p:spPr>
            <a:xfrm>
              <a:off x="5664897" y="3313405"/>
              <a:ext cx="75417" cy="85655"/>
            </a:xfrm>
            <a:custGeom>
              <a:avLst/>
              <a:gdLst/>
              <a:ahLst/>
              <a:cxnLst/>
              <a:rect l="l" t="t" r="r" b="b"/>
              <a:pathLst>
                <a:path w="2595" h="2947" extrusionOk="0">
                  <a:moveTo>
                    <a:pt x="2327" y="327"/>
                  </a:moveTo>
                  <a:lnTo>
                    <a:pt x="2327" y="327"/>
                  </a:lnTo>
                  <a:cubicBezTo>
                    <a:pt x="2329" y="328"/>
                    <a:pt x="2329" y="330"/>
                    <a:pt x="2331" y="330"/>
                  </a:cubicBezTo>
                  <a:cubicBezTo>
                    <a:pt x="2329" y="328"/>
                    <a:pt x="2329" y="328"/>
                    <a:pt x="2327" y="327"/>
                  </a:cubicBezTo>
                  <a:close/>
                  <a:moveTo>
                    <a:pt x="265" y="1577"/>
                  </a:moveTo>
                  <a:lnTo>
                    <a:pt x="265" y="1577"/>
                  </a:lnTo>
                  <a:cubicBezTo>
                    <a:pt x="266" y="1582"/>
                    <a:pt x="266" y="1587"/>
                    <a:pt x="266" y="1592"/>
                  </a:cubicBezTo>
                  <a:cubicBezTo>
                    <a:pt x="266" y="1587"/>
                    <a:pt x="266" y="1582"/>
                    <a:pt x="265" y="1577"/>
                  </a:cubicBezTo>
                  <a:close/>
                  <a:moveTo>
                    <a:pt x="2220" y="268"/>
                  </a:moveTo>
                  <a:cubicBezTo>
                    <a:pt x="2228" y="268"/>
                    <a:pt x="2237" y="269"/>
                    <a:pt x="2245" y="270"/>
                  </a:cubicBezTo>
                  <a:lnTo>
                    <a:pt x="2245" y="270"/>
                  </a:lnTo>
                  <a:lnTo>
                    <a:pt x="2261" y="275"/>
                  </a:lnTo>
                  <a:lnTo>
                    <a:pt x="2270" y="278"/>
                  </a:lnTo>
                  <a:cubicBezTo>
                    <a:pt x="2277" y="281"/>
                    <a:pt x="2283" y="284"/>
                    <a:pt x="2288" y="287"/>
                  </a:cubicBezTo>
                  <a:cubicBezTo>
                    <a:pt x="2294" y="292"/>
                    <a:pt x="2301" y="297"/>
                    <a:pt x="2305" y="301"/>
                  </a:cubicBezTo>
                  <a:cubicBezTo>
                    <a:pt x="2310" y="305"/>
                    <a:pt x="2313" y="308"/>
                    <a:pt x="2316" y="313"/>
                  </a:cubicBezTo>
                  <a:cubicBezTo>
                    <a:pt x="2321" y="317"/>
                    <a:pt x="2326" y="324"/>
                    <a:pt x="2331" y="330"/>
                  </a:cubicBezTo>
                  <a:lnTo>
                    <a:pt x="2331" y="336"/>
                  </a:lnTo>
                  <a:cubicBezTo>
                    <a:pt x="2329" y="347"/>
                    <a:pt x="2329" y="357"/>
                    <a:pt x="2327" y="366"/>
                  </a:cubicBezTo>
                  <a:cubicBezTo>
                    <a:pt x="2323" y="390"/>
                    <a:pt x="2316" y="414"/>
                    <a:pt x="2310" y="436"/>
                  </a:cubicBezTo>
                  <a:cubicBezTo>
                    <a:pt x="2301" y="463"/>
                    <a:pt x="2289" y="488"/>
                    <a:pt x="2277" y="515"/>
                  </a:cubicBezTo>
                  <a:cubicBezTo>
                    <a:pt x="2215" y="640"/>
                    <a:pt x="2139" y="759"/>
                    <a:pt x="2066" y="878"/>
                  </a:cubicBezTo>
                  <a:cubicBezTo>
                    <a:pt x="2028" y="931"/>
                    <a:pt x="1990" y="985"/>
                    <a:pt x="1952" y="1038"/>
                  </a:cubicBezTo>
                  <a:cubicBezTo>
                    <a:pt x="1916" y="1088"/>
                    <a:pt x="1876" y="1137"/>
                    <a:pt x="1837" y="1188"/>
                  </a:cubicBezTo>
                  <a:cubicBezTo>
                    <a:pt x="1764" y="1278"/>
                    <a:pt x="1688" y="1367"/>
                    <a:pt x="1613" y="1457"/>
                  </a:cubicBezTo>
                  <a:cubicBezTo>
                    <a:pt x="1558" y="1517"/>
                    <a:pt x="1504" y="1579"/>
                    <a:pt x="1449" y="1641"/>
                  </a:cubicBezTo>
                  <a:cubicBezTo>
                    <a:pt x="1403" y="1691"/>
                    <a:pt x="1355" y="1742"/>
                    <a:pt x="1308" y="1791"/>
                  </a:cubicBezTo>
                  <a:cubicBezTo>
                    <a:pt x="1305" y="1736"/>
                    <a:pt x="1306" y="1680"/>
                    <a:pt x="1308" y="1626"/>
                  </a:cubicBezTo>
                  <a:cubicBezTo>
                    <a:pt x="1313" y="1560"/>
                    <a:pt x="1319" y="1493"/>
                    <a:pt x="1330" y="1429"/>
                  </a:cubicBezTo>
                  <a:cubicBezTo>
                    <a:pt x="1343" y="1368"/>
                    <a:pt x="1359" y="1310"/>
                    <a:pt x="1378" y="1251"/>
                  </a:cubicBezTo>
                  <a:cubicBezTo>
                    <a:pt x="1424" y="1115"/>
                    <a:pt x="1477" y="982"/>
                    <a:pt x="1536" y="851"/>
                  </a:cubicBezTo>
                  <a:cubicBezTo>
                    <a:pt x="1560" y="803"/>
                    <a:pt x="1585" y="757"/>
                    <a:pt x="1613" y="713"/>
                  </a:cubicBezTo>
                  <a:cubicBezTo>
                    <a:pt x="1640" y="673"/>
                    <a:pt x="1669" y="635"/>
                    <a:pt x="1701" y="601"/>
                  </a:cubicBezTo>
                  <a:cubicBezTo>
                    <a:pt x="1750" y="544"/>
                    <a:pt x="1800" y="491"/>
                    <a:pt x="1856" y="441"/>
                  </a:cubicBezTo>
                  <a:cubicBezTo>
                    <a:pt x="1897" y="406"/>
                    <a:pt x="1938" y="373"/>
                    <a:pt x="1981" y="343"/>
                  </a:cubicBezTo>
                  <a:cubicBezTo>
                    <a:pt x="2000" y="330"/>
                    <a:pt x="2020" y="317"/>
                    <a:pt x="2036" y="309"/>
                  </a:cubicBezTo>
                  <a:cubicBezTo>
                    <a:pt x="2054" y="301"/>
                    <a:pt x="2069" y="294"/>
                    <a:pt x="2087" y="289"/>
                  </a:cubicBezTo>
                  <a:cubicBezTo>
                    <a:pt x="2104" y="282"/>
                    <a:pt x="2123" y="278"/>
                    <a:pt x="2141" y="273"/>
                  </a:cubicBezTo>
                  <a:cubicBezTo>
                    <a:pt x="2150" y="270"/>
                    <a:pt x="2161" y="268"/>
                    <a:pt x="2172" y="268"/>
                  </a:cubicBezTo>
                  <a:close/>
                  <a:moveTo>
                    <a:pt x="2199" y="0"/>
                  </a:moveTo>
                  <a:cubicBezTo>
                    <a:pt x="2143" y="0"/>
                    <a:pt x="2087" y="9"/>
                    <a:pt x="2033" y="28"/>
                  </a:cubicBezTo>
                  <a:cubicBezTo>
                    <a:pt x="1946" y="56"/>
                    <a:pt x="1864" y="100"/>
                    <a:pt x="1791" y="156"/>
                  </a:cubicBezTo>
                  <a:cubicBezTo>
                    <a:pt x="1723" y="208"/>
                    <a:pt x="1658" y="267"/>
                    <a:pt x="1598" y="328"/>
                  </a:cubicBezTo>
                  <a:cubicBezTo>
                    <a:pt x="1533" y="396"/>
                    <a:pt x="1473" y="469"/>
                    <a:pt x="1417" y="547"/>
                  </a:cubicBezTo>
                  <a:cubicBezTo>
                    <a:pt x="1371" y="618"/>
                    <a:pt x="1329" y="692"/>
                    <a:pt x="1294" y="770"/>
                  </a:cubicBezTo>
                  <a:cubicBezTo>
                    <a:pt x="1243" y="879"/>
                    <a:pt x="1203" y="992"/>
                    <a:pt x="1162" y="1104"/>
                  </a:cubicBezTo>
                  <a:cubicBezTo>
                    <a:pt x="1147" y="1150"/>
                    <a:pt x="1131" y="1196"/>
                    <a:pt x="1116" y="1243"/>
                  </a:cubicBezTo>
                  <a:cubicBezTo>
                    <a:pt x="1090" y="1330"/>
                    <a:pt x="1072" y="1419"/>
                    <a:pt x="1064" y="1509"/>
                  </a:cubicBezTo>
                  <a:cubicBezTo>
                    <a:pt x="1045" y="1669"/>
                    <a:pt x="1047" y="1831"/>
                    <a:pt x="1069" y="1990"/>
                  </a:cubicBezTo>
                  <a:lnTo>
                    <a:pt x="1072" y="2011"/>
                  </a:lnTo>
                  <a:cubicBezTo>
                    <a:pt x="1028" y="2047"/>
                    <a:pt x="982" y="2082"/>
                    <a:pt x="933" y="2116"/>
                  </a:cubicBezTo>
                  <a:cubicBezTo>
                    <a:pt x="912" y="2128"/>
                    <a:pt x="890" y="2141"/>
                    <a:pt x="868" y="2154"/>
                  </a:cubicBezTo>
                  <a:cubicBezTo>
                    <a:pt x="860" y="2158"/>
                    <a:pt x="849" y="2161"/>
                    <a:pt x="839" y="2166"/>
                  </a:cubicBezTo>
                  <a:cubicBezTo>
                    <a:pt x="824" y="2171"/>
                    <a:pt x="806" y="2176"/>
                    <a:pt x="789" y="2180"/>
                  </a:cubicBezTo>
                  <a:cubicBezTo>
                    <a:pt x="765" y="2185"/>
                    <a:pt x="738" y="2190"/>
                    <a:pt x="716" y="2192"/>
                  </a:cubicBezTo>
                  <a:cubicBezTo>
                    <a:pt x="694" y="2193"/>
                    <a:pt x="673" y="2193"/>
                    <a:pt x="651" y="2193"/>
                  </a:cubicBezTo>
                  <a:cubicBezTo>
                    <a:pt x="635" y="2192"/>
                    <a:pt x="618" y="2190"/>
                    <a:pt x="600" y="2187"/>
                  </a:cubicBezTo>
                  <a:cubicBezTo>
                    <a:pt x="588" y="2184"/>
                    <a:pt x="575" y="2182"/>
                    <a:pt x="562" y="2177"/>
                  </a:cubicBezTo>
                  <a:cubicBezTo>
                    <a:pt x="551" y="2173"/>
                    <a:pt x="539" y="2168"/>
                    <a:pt x="528" y="2163"/>
                  </a:cubicBezTo>
                  <a:cubicBezTo>
                    <a:pt x="521" y="2160"/>
                    <a:pt x="516" y="2157"/>
                    <a:pt x="510" y="2154"/>
                  </a:cubicBezTo>
                  <a:cubicBezTo>
                    <a:pt x="505" y="2149"/>
                    <a:pt x="499" y="2144"/>
                    <a:pt x="494" y="2141"/>
                  </a:cubicBezTo>
                  <a:cubicBezTo>
                    <a:pt x="478" y="2125"/>
                    <a:pt x="463" y="2111"/>
                    <a:pt x="448" y="2095"/>
                  </a:cubicBezTo>
                  <a:cubicBezTo>
                    <a:pt x="436" y="2081"/>
                    <a:pt x="425" y="2066"/>
                    <a:pt x="415" y="2051"/>
                  </a:cubicBezTo>
                  <a:cubicBezTo>
                    <a:pt x="399" y="2027"/>
                    <a:pt x="385" y="2003"/>
                    <a:pt x="372" y="1978"/>
                  </a:cubicBezTo>
                  <a:cubicBezTo>
                    <a:pt x="352" y="1938"/>
                    <a:pt x="334" y="1899"/>
                    <a:pt x="320" y="1858"/>
                  </a:cubicBezTo>
                  <a:cubicBezTo>
                    <a:pt x="308" y="1820"/>
                    <a:pt x="296" y="1783"/>
                    <a:pt x="287" y="1744"/>
                  </a:cubicBezTo>
                  <a:cubicBezTo>
                    <a:pt x="276" y="1688"/>
                    <a:pt x="270" y="1631"/>
                    <a:pt x="265" y="1576"/>
                  </a:cubicBezTo>
                  <a:lnTo>
                    <a:pt x="265" y="1576"/>
                  </a:lnTo>
                  <a:cubicBezTo>
                    <a:pt x="265" y="1576"/>
                    <a:pt x="265" y="1577"/>
                    <a:pt x="265" y="1577"/>
                  </a:cubicBezTo>
                  <a:lnTo>
                    <a:pt x="265" y="1577"/>
                  </a:lnTo>
                  <a:cubicBezTo>
                    <a:pt x="261" y="1526"/>
                    <a:pt x="260" y="1474"/>
                    <a:pt x="262" y="1424"/>
                  </a:cubicBezTo>
                  <a:cubicBezTo>
                    <a:pt x="263" y="1387"/>
                    <a:pt x="268" y="1351"/>
                    <a:pt x="274" y="1316"/>
                  </a:cubicBezTo>
                  <a:cubicBezTo>
                    <a:pt x="276" y="1311"/>
                    <a:pt x="277" y="1307"/>
                    <a:pt x="277" y="1302"/>
                  </a:cubicBezTo>
                  <a:lnTo>
                    <a:pt x="277" y="1302"/>
                  </a:lnTo>
                  <a:cubicBezTo>
                    <a:pt x="276" y="1307"/>
                    <a:pt x="276" y="1311"/>
                    <a:pt x="274" y="1315"/>
                  </a:cubicBezTo>
                  <a:cubicBezTo>
                    <a:pt x="295" y="1210"/>
                    <a:pt x="320" y="1107"/>
                    <a:pt x="352" y="1007"/>
                  </a:cubicBezTo>
                  <a:cubicBezTo>
                    <a:pt x="372" y="946"/>
                    <a:pt x="396" y="886"/>
                    <a:pt x="425" y="827"/>
                  </a:cubicBezTo>
                  <a:cubicBezTo>
                    <a:pt x="440" y="797"/>
                    <a:pt x="456" y="768"/>
                    <a:pt x="474" y="740"/>
                  </a:cubicBezTo>
                  <a:cubicBezTo>
                    <a:pt x="478" y="734"/>
                    <a:pt x="485" y="724"/>
                    <a:pt x="491" y="718"/>
                  </a:cubicBezTo>
                  <a:cubicBezTo>
                    <a:pt x="496" y="713"/>
                    <a:pt x="502" y="705"/>
                    <a:pt x="507" y="700"/>
                  </a:cubicBezTo>
                  <a:cubicBezTo>
                    <a:pt x="510" y="699"/>
                    <a:pt x="512" y="697"/>
                    <a:pt x="515" y="695"/>
                  </a:cubicBezTo>
                  <a:lnTo>
                    <a:pt x="515" y="695"/>
                  </a:lnTo>
                  <a:lnTo>
                    <a:pt x="524" y="691"/>
                  </a:lnTo>
                  <a:cubicBezTo>
                    <a:pt x="530" y="691"/>
                    <a:pt x="535" y="692"/>
                    <a:pt x="541" y="692"/>
                  </a:cubicBezTo>
                  <a:cubicBezTo>
                    <a:pt x="603" y="692"/>
                    <a:pt x="659" y="651"/>
                    <a:pt x="675" y="590"/>
                  </a:cubicBezTo>
                  <a:cubicBezTo>
                    <a:pt x="694" y="517"/>
                    <a:pt x="649" y="442"/>
                    <a:pt x="577" y="423"/>
                  </a:cubicBezTo>
                  <a:cubicBezTo>
                    <a:pt x="558" y="419"/>
                    <a:pt x="540" y="417"/>
                    <a:pt x="522" y="417"/>
                  </a:cubicBezTo>
                  <a:cubicBezTo>
                    <a:pt x="413" y="417"/>
                    <a:pt x="318" y="496"/>
                    <a:pt x="257" y="585"/>
                  </a:cubicBezTo>
                  <a:cubicBezTo>
                    <a:pt x="201" y="667"/>
                    <a:pt x="159" y="756"/>
                    <a:pt x="129" y="849"/>
                  </a:cubicBezTo>
                  <a:cubicBezTo>
                    <a:pt x="97" y="936"/>
                    <a:pt x="70" y="1026"/>
                    <a:pt x="51" y="1118"/>
                  </a:cubicBezTo>
                  <a:cubicBezTo>
                    <a:pt x="27" y="1212"/>
                    <a:pt x="12" y="1307"/>
                    <a:pt x="5" y="1403"/>
                  </a:cubicBezTo>
                  <a:cubicBezTo>
                    <a:pt x="0" y="1487"/>
                    <a:pt x="5" y="1573"/>
                    <a:pt x="15" y="1656"/>
                  </a:cubicBezTo>
                  <a:cubicBezTo>
                    <a:pt x="32" y="1832"/>
                    <a:pt x="83" y="2009"/>
                    <a:pt x="176" y="2160"/>
                  </a:cubicBezTo>
                  <a:cubicBezTo>
                    <a:pt x="222" y="2233"/>
                    <a:pt x="276" y="2307"/>
                    <a:pt x="347" y="2358"/>
                  </a:cubicBezTo>
                  <a:cubicBezTo>
                    <a:pt x="417" y="2405"/>
                    <a:pt x="496" y="2437"/>
                    <a:pt x="580" y="2448"/>
                  </a:cubicBezTo>
                  <a:cubicBezTo>
                    <a:pt x="611" y="2452"/>
                    <a:pt x="642" y="2454"/>
                    <a:pt x="673" y="2454"/>
                  </a:cubicBezTo>
                  <a:cubicBezTo>
                    <a:pt x="734" y="2454"/>
                    <a:pt x="794" y="2446"/>
                    <a:pt x="854" y="2431"/>
                  </a:cubicBezTo>
                  <a:cubicBezTo>
                    <a:pt x="944" y="2407"/>
                    <a:pt x="1028" y="2364"/>
                    <a:pt x="1104" y="2309"/>
                  </a:cubicBezTo>
                  <a:lnTo>
                    <a:pt x="1120" y="2298"/>
                  </a:lnTo>
                  <a:cubicBezTo>
                    <a:pt x="1153" y="2483"/>
                    <a:pt x="1194" y="2666"/>
                    <a:pt x="1241" y="2848"/>
                  </a:cubicBezTo>
                  <a:cubicBezTo>
                    <a:pt x="1259" y="2906"/>
                    <a:pt x="1312" y="2947"/>
                    <a:pt x="1371" y="2947"/>
                  </a:cubicBezTo>
                  <a:cubicBezTo>
                    <a:pt x="1372" y="2947"/>
                    <a:pt x="1373" y="2947"/>
                    <a:pt x="1374" y="2947"/>
                  </a:cubicBezTo>
                  <a:cubicBezTo>
                    <a:pt x="1387" y="2947"/>
                    <a:pt x="1400" y="2945"/>
                    <a:pt x="1411" y="2942"/>
                  </a:cubicBezTo>
                  <a:cubicBezTo>
                    <a:pt x="1484" y="2921"/>
                    <a:pt x="1525" y="2845"/>
                    <a:pt x="1506" y="2772"/>
                  </a:cubicBezTo>
                  <a:cubicBezTo>
                    <a:pt x="1474" y="2660"/>
                    <a:pt x="1443" y="2546"/>
                    <a:pt x="1414" y="2432"/>
                  </a:cubicBezTo>
                  <a:cubicBezTo>
                    <a:pt x="1408" y="2402"/>
                    <a:pt x="1400" y="2371"/>
                    <a:pt x="1394" y="2339"/>
                  </a:cubicBezTo>
                  <a:lnTo>
                    <a:pt x="1394" y="2339"/>
                  </a:lnTo>
                  <a:cubicBezTo>
                    <a:pt x="1394" y="2340"/>
                    <a:pt x="1395" y="2340"/>
                    <a:pt x="1395" y="2340"/>
                  </a:cubicBezTo>
                  <a:cubicBezTo>
                    <a:pt x="1378" y="2263"/>
                    <a:pt x="1362" y="2184"/>
                    <a:pt x="1348" y="2104"/>
                  </a:cubicBezTo>
                  <a:cubicBezTo>
                    <a:pt x="1411" y="2046"/>
                    <a:pt x="1471" y="1983"/>
                    <a:pt x="1531" y="1919"/>
                  </a:cubicBezTo>
                  <a:cubicBezTo>
                    <a:pt x="1637" y="1805"/>
                    <a:pt x="1742" y="1690"/>
                    <a:pt x="1841" y="1569"/>
                  </a:cubicBezTo>
                  <a:cubicBezTo>
                    <a:pt x="1892" y="1509"/>
                    <a:pt x="1943" y="1451"/>
                    <a:pt x="1992" y="1389"/>
                  </a:cubicBezTo>
                  <a:lnTo>
                    <a:pt x="2141" y="1199"/>
                  </a:lnTo>
                  <a:cubicBezTo>
                    <a:pt x="2183" y="1144"/>
                    <a:pt x="2223" y="1083"/>
                    <a:pt x="2264" y="1026"/>
                  </a:cubicBezTo>
                  <a:cubicBezTo>
                    <a:pt x="2283" y="1001"/>
                    <a:pt x="2299" y="973"/>
                    <a:pt x="2316" y="946"/>
                  </a:cubicBezTo>
                  <a:cubicBezTo>
                    <a:pt x="2337" y="916"/>
                    <a:pt x="2357" y="886"/>
                    <a:pt x="2376" y="854"/>
                  </a:cubicBezTo>
                  <a:cubicBezTo>
                    <a:pt x="2430" y="762"/>
                    <a:pt x="2489" y="670"/>
                    <a:pt x="2533" y="574"/>
                  </a:cubicBezTo>
                  <a:cubicBezTo>
                    <a:pt x="2570" y="496"/>
                    <a:pt x="2592" y="412"/>
                    <a:pt x="2595" y="328"/>
                  </a:cubicBezTo>
                  <a:cubicBezTo>
                    <a:pt x="2593" y="254"/>
                    <a:pt x="2565" y="184"/>
                    <a:pt x="2513" y="132"/>
                  </a:cubicBezTo>
                  <a:cubicBezTo>
                    <a:pt x="2456" y="67"/>
                    <a:pt x="2378" y="23"/>
                    <a:pt x="2293" y="9"/>
                  </a:cubicBezTo>
                  <a:cubicBezTo>
                    <a:pt x="2261" y="3"/>
                    <a:pt x="2230" y="0"/>
                    <a:pt x="2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5" name="Google Shape;8225;p17"/>
            <p:cNvSpPr/>
            <p:nvPr/>
          </p:nvSpPr>
          <p:spPr>
            <a:xfrm>
              <a:off x="5797486" y="3284836"/>
              <a:ext cx="53155" cy="148697"/>
            </a:xfrm>
            <a:custGeom>
              <a:avLst/>
              <a:gdLst/>
              <a:ahLst/>
              <a:cxnLst/>
              <a:rect l="l" t="t" r="r" b="b"/>
              <a:pathLst>
                <a:path w="1829" h="5116" extrusionOk="0">
                  <a:moveTo>
                    <a:pt x="1392" y="3702"/>
                  </a:moveTo>
                  <a:cubicBezTo>
                    <a:pt x="1392" y="3702"/>
                    <a:pt x="1392" y="3702"/>
                    <a:pt x="1392" y="3702"/>
                  </a:cubicBezTo>
                  <a:lnTo>
                    <a:pt x="1392" y="3702"/>
                  </a:lnTo>
                  <a:cubicBezTo>
                    <a:pt x="1392" y="3702"/>
                    <a:pt x="1392" y="3702"/>
                    <a:pt x="1392" y="3702"/>
                  </a:cubicBezTo>
                  <a:close/>
                  <a:moveTo>
                    <a:pt x="1283" y="1"/>
                  </a:moveTo>
                  <a:cubicBezTo>
                    <a:pt x="1210" y="1"/>
                    <a:pt x="1139" y="17"/>
                    <a:pt x="1074" y="48"/>
                  </a:cubicBezTo>
                  <a:cubicBezTo>
                    <a:pt x="916" y="121"/>
                    <a:pt x="794" y="267"/>
                    <a:pt x="708" y="414"/>
                  </a:cubicBezTo>
                  <a:cubicBezTo>
                    <a:pt x="612" y="578"/>
                    <a:pt x="547" y="759"/>
                    <a:pt x="517" y="946"/>
                  </a:cubicBezTo>
                  <a:cubicBezTo>
                    <a:pt x="482" y="1136"/>
                    <a:pt x="475" y="1329"/>
                    <a:pt x="496" y="1520"/>
                  </a:cubicBezTo>
                  <a:cubicBezTo>
                    <a:pt x="509" y="1625"/>
                    <a:pt x="531" y="1728"/>
                    <a:pt x="559" y="1827"/>
                  </a:cubicBezTo>
                  <a:cubicBezTo>
                    <a:pt x="585" y="1921"/>
                    <a:pt x="615" y="2013"/>
                    <a:pt x="650" y="2103"/>
                  </a:cubicBezTo>
                  <a:cubicBezTo>
                    <a:pt x="677" y="2177"/>
                    <a:pt x="707" y="2252"/>
                    <a:pt x="737" y="2326"/>
                  </a:cubicBezTo>
                  <a:cubicBezTo>
                    <a:pt x="757" y="2378"/>
                    <a:pt x="779" y="2431"/>
                    <a:pt x="803" y="2481"/>
                  </a:cubicBezTo>
                  <a:cubicBezTo>
                    <a:pt x="836" y="2552"/>
                    <a:pt x="866" y="2625"/>
                    <a:pt x="901" y="2695"/>
                  </a:cubicBezTo>
                  <a:cubicBezTo>
                    <a:pt x="900" y="2690"/>
                    <a:pt x="897" y="2685"/>
                    <a:pt x="895" y="2681"/>
                  </a:cubicBezTo>
                  <a:lnTo>
                    <a:pt x="895" y="2681"/>
                  </a:lnTo>
                  <a:cubicBezTo>
                    <a:pt x="1009" y="2913"/>
                    <a:pt x="1131" y="3144"/>
                    <a:pt x="1250" y="3374"/>
                  </a:cubicBezTo>
                  <a:cubicBezTo>
                    <a:pt x="1262" y="3404"/>
                    <a:pt x="1276" y="3434"/>
                    <a:pt x="1289" y="3461"/>
                  </a:cubicBezTo>
                  <a:cubicBezTo>
                    <a:pt x="1302" y="3488"/>
                    <a:pt x="1316" y="3513"/>
                    <a:pt x="1327" y="3542"/>
                  </a:cubicBezTo>
                  <a:cubicBezTo>
                    <a:pt x="1350" y="3598"/>
                    <a:pt x="1373" y="3653"/>
                    <a:pt x="1396" y="3711"/>
                  </a:cubicBezTo>
                  <a:lnTo>
                    <a:pt x="1396" y="3711"/>
                  </a:lnTo>
                  <a:cubicBezTo>
                    <a:pt x="1394" y="3708"/>
                    <a:pt x="1393" y="3705"/>
                    <a:pt x="1392" y="3702"/>
                  </a:cubicBezTo>
                  <a:lnTo>
                    <a:pt x="1392" y="3702"/>
                  </a:lnTo>
                  <a:cubicBezTo>
                    <a:pt x="1422" y="3791"/>
                    <a:pt x="1452" y="3876"/>
                    <a:pt x="1473" y="3966"/>
                  </a:cubicBezTo>
                  <a:cubicBezTo>
                    <a:pt x="1484" y="4018"/>
                    <a:pt x="1492" y="4072"/>
                    <a:pt x="1497" y="4124"/>
                  </a:cubicBezTo>
                  <a:cubicBezTo>
                    <a:pt x="1501" y="4178"/>
                    <a:pt x="1501" y="4232"/>
                    <a:pt x="1500" y="4284"/>
                  </a:cubicBezTo>
                  <a:cubicBezTo>
                    <a:pt x="1498" y="4310"/>
                    <a:pt x="1495" y="4335"/>
                    <a:pt x="1492" y="4360"/>
                  </a:cubicBezTo>
                  <a:cubicBezTo>
                    <a:pt x="1487" y="4381"/>
                    <a:pt x="1481" y="4401"/>
                    <a:pt x="1474" y="4422"/>
                  </a:cubicBezTo>
                  <a:cubicBezTo>
                    <a:pt x="1470" y="4438"/>
                    <a:pt x="1463" y="4452"/>
                    <a:pt x="1457" y="4466"/>
                  </a:cubicBezTo>
                  <a:cubicBezTo>
                    <a:pt x="1447" y="4485"/>
                    <a:pt x="1436" y="4504"/>
                    <a:pt x="1424" y="4523"/>
                  </a:cubicBezTo>
                  <a:cubicBezTo>
                    <a:pt x="1403" y="4550"/>
                    <a:pt x="1384" y="4577"/>
                    <a:pt x="1364" y="4602"/>
                  </a:cubicBezTo>
                  <a:cubicBezTo>
                    <a:pt x="1330" y="4640"/>
                    <a:pt x="1295" y="4677"/>
                    <a:pt x="1259" y="4712"/>
                  </a:cubicBezTo>
                  <a:cubicBezTo>
                    <a:pt x="1253" y="4716"/>
                    <a:pt x="1246" y="4721"/>
                    <a:pt x="1240" y="4726"/>
                  </a:cubicBezTo>
                  <a:cubicBezTo>
                    <a:pt x="1226" y="4735"/>
                    <a:pt x="1212" y="4745"/>
                    <a:pt x="1196" y="4753"/>
                  </a:cubicBezTo>
                  <a:cubicBezTo>
                    <a:pt x="1158" y="4772"/>
                    <a:pt x="1120" y="4789"/>
                    <a:pt x="1079" y="4803"/>
                  </a:cubicBezTo>
                  <a:cubicBezTo>
                    <a:pt x="1036" y="4818"/>
                    <a:pt x="993" y="4830"/>
                    <a:pt x="949" y="4840"/>
                  </a:cubicBezTo>
                  <a:cubicBezTo>
                    <a:pt x="925" y="4845"/>
                    <a:pt x="900" y="4849"/>
                    <a:pt x="874" y="4853"/>
                  </a:cubicBezTo>
                  <a:cubicBezTo>
                    <a:pt x="845" y="4854"/>
                    <a:pt x="816" y="4855"/>
                    <a:pt x="787" y="4855"/>
                  </a:cubicBezTo>
                  <a:cubicBezTo>
                    <a:pt x="775" y="4855"/>
                    <a:pt x="763" y="4855"/>
                    <a:pt x="751" y="4854"/>
                  </a:cubicBezTo>
                  <a:cubicBezTo>
                    <a:pt x="719" y="4851"/>
                    <a:pt x="689" y="4849"/>
                    <a:pt x="654" y="4841"/>
                  </a:cubicBezTo>
                  <a:cubicBezTo>
                    <a:pt x="621" y="4835"/>
                    <a:pt x="586" y="4827"/>
                    <a:pt x="553" y="4816"/>
                  </a:cubicBezTo>
                  <a:cubicBezTo>
                    <a:pt x="525" y="4807"/>
                    <a:pt x="498" y="4796"/>
                    <a:pt x="469" y="4783"/>
                  </a:cubicBezTo>
                  <a:cubicBezTo>
                    <a:pt x="453" y="4775"/>
                    <a:pt x="436" y="4767"/>
                    <a:pt x="420" y="4756"/>
                  </a:cubicBezTo>
                  <a:cubicBezTo>
                    <a:pt x="404" y="4745"/>
                    <a:pt x="388" y="4732"/>
                    <a:pt x="373" y="4721"/>
                  </a:cubicBezTo>
                  <a:cubicBezTo>
                    <a:pt x="362" y="4710"/>
                    <a:pt x="350" y="4699"/>
                    <a:pt x="339" y="4686"/>
                  </a:cubicBezTo>
                  <a:cubicBezTo>
                    <a:pt x="335" y="4682"/>
                    <a:pt x="331" y="4677"/>
                    <a:pt x="328" y="4672"/>
                  </a:cubicBezTo>
                  <a:cubicBezTo>
                    <a:pt x="320" y="4658"/>
                    <a:pt x="311" y="4645"/>
                    <a:pt x="306" y="4632"/>
                  </a:cubicBezTo>
                  <a:cubicBezTo>
                    <a:pt x="300" y="4620"/>
                    <a:pt x="295" y="4607"/>
                    <a:pt x="289" y="4594"/>
                  </a:cubicBezTo>
                  <a:cubicBezTo>
                    <a:pt x="284" y="4579"/>
                    <a:pt x="279" y="4563"/>
                    <a:pt x="276" y="4545"/>
                  </a:cubicBezTo>
                  <a:cubicBezTo>
                    <a:pt x="273" y="4534"/>
                    <a:pt x="271" y="4523"/>
                    <a:pt x="271" y="4511"/>
                  </a:cubicBezTo>
                  <a:cubicBezTo>
                    <a:pt x="270" y="4495"/>
                    <a:pt x="270" y="4479"/>
                    <a:pt x="270" y="4463"/>
                  </a:cubicBezTo>
                  <a:cubicBezTo>
                    <a:pt x="271" y="4454"/>
                    <a:pt x="271" y="4443"/>
                    <a:pt x="273" y="4433"/>
                  </a:cubicBezTo>
                  <a:cubicBezTo>
                    <a:pt x="274" y="4425"/>
                    <a:pt x="278" y="4417"/>
                    <a:pt x="279" y="4409"/>
                  </a:cubicBezTo>
                  <a:cubicBezTo>
                    <a:pt x="286" y="4393"/>
                    <a:pt x="292" y="4378"/>
                    <a:pt x="300" y="4362"/>
                  </a:cubicBezTo>
                  <a:cubicBezTo>
                    <a:pt x="306" y="4348"/>
                    <a:pt x="312" y="4335"/>
                    <a:pt x="320" y="4324"/>
                  </a:cubicBezTo>
                  <a:lnTo>
                    <a:pt x="320" y="4324"/>
                  </a:lnTo>
                  <a:lnTo>
                    <a:pt x="319" y="4325"/>
                  </a:lnTo>
                  <a:cubicBezTo>
                    <a:pt x="345" y="4289"/>
                    <a:pt x="372" y="4254"/>
                    <a:pt x="401" y="4220"/>
                  </a:cubicBezTo>
                  <a:lnTo>
                    <a:pt x="401" y="4220"/>
                  </a:lnTo>
                  <a:cubicBezTo>
                    <a:pt x="399" y="4223"/>
                    <a:pt x="397" y="4226"/>
                    <a:pt x="395" y="4229"/>
                  </a:cubicBezTo>
                  <a:cubicBezTo>
                    <a:pt x="430" y="4189"/>
                    <a:pt x="466" y="4151"/>
                    <a:pt x="502" y="4112"/>
                  </a:cubicBezTo>
                  <a:cubicBezTo>
                    <a:pt x="590" y="4020"/>
                    <a:pt x="507" y="3898"/>
                    <a:pt x="412" y="3898"/>
                  </a:cubicBezTo>
                  <a:cubicBezTo>
                    <a:pt x="383" y="3898"/>
                    <a:pt x="353" y="3910"/>
                    <a:pt x="327" y="3936"/>
                  </a:cubicBezTo>
                  <a:cubicBezTo>
                    <a:pt x="198" y="4064"/>
                    <a:pt x="59" y="4196"/>
                    <a:pt x="18" y="4378"/>
                  </a:cubicBezTo>
                  <a:cubicBezTo>
                    <a:pt x="1" y="4460"/>
                    <a:pt x="2" y="4547"/>
                    <a:pt x="24" y="4628"/>
                  </a:cubicBezTo>
                  <a:cubicBezTo>
                    <a:pt x="43" y="4705"/>
                    <a:pt x="77" y="4778"/>
                    <a:pt x="126" y="4841"/>
                  </a:cubicBezTo>
                  <a:cubicBezTo>
                    <a:pt x="233" y="4971"/>
                    <a:pt x="392" y="5052"/>
                    <a:pt x="553" y="5087"/>
                  </a:cubicBezTo>
                  <a:cubicBezTo>
                    <a:pt x="635" y="5106"/>
                    <a:pt x="721" y="5115"/>
                    <a:pt x="805" y="5115"/>
                  </a:cubicBezTo>
                  <a:cubicBezTo>
                    <a:pt x="810" y="5115"/>
                    <a:pt x="814" y="5115"/>
                    <a:pt x="819" y="5115"/>
                  </a:cubicBezTo>
                  <a:cubicBezTo>
                    <a:pt x="911" y="5115"/>
                    <a:pt x="1004" y="5101"/>
                    <a:pt x="1093" y="5074"/>
                  </a:cubicBezTo>
                  <a:cubicBezTo>
                    <a:pt x="1186" y="5047"/>
                    <a:pt x="1286" y="5016"/>
                    <a:pt x="1367" y="4960"/>
                  </a:cubicBezTo>
                  <a:cubicBezTo>
                    <a:pt x="1433" y="4914"/>
                    <a:pt x="1493" y="4860"/>
                    <a:pt x="1546" y="4799"/>
                  </a:cubicBezTo>
                  <a:cubicBezTo>
                    <a:pt x="1609" y="4731"/>
                    <a:pt x="1661" y="4655"/>
                    <a:pt x="1701" y="4571"/>
                  </a:cubicBezTo>
                  <a:cubicBezTo>
                    <a:pt x="1737" y="4490"/>
                    <a:pt x="1758" y="4401"/>
                    <a:pt x="1762" y="4313"/>
                  </a:cubicBezTo>
                  <a:cubicBezTo>
                    <a:pt x="1767" y="4219"/>
                    <a:pt x="1762" y="4126"/>
                    <a:pt x="1748" y="4034"/>
                  </a:cubicBezTo>
                  <a:cubicBezTo>
                    <a:pt x="1737" y="3950"/>
                    <a:pt x="1718" y="3868"/>
                    <a:pt x="1691" y="3789"/>
                  </a:cubicBezTo>
                  <a:cubicBezTo>
                    <a:pt x="1669" y="3724"/>
                    <a:pt x="1650" y="3657"/>
                    <a:pt x="1623" y="3594"/>
                  </a:cubicBezTo>
                  <a:cubicBezTo>
                    <a:pt x="1596" y="3528"/>
                    <a:pt x="1568" y="3458"/>
                    <a:pt x="1538" y="3395"/>
                  </a:cubicBezTo>
                  <a:cubicBezTo>
                    <a:pt x="1508" y="3331"/>
                    <a:pt x="1476" y="3266"/>
                    <a:pt x="1443" y="3205"/>
                  </a:cubicBezTo>
                  <a:cubicBezTo>
                    <a:pt x="1376" y="3078"/>
                    <a:pt x="1310" y="2955"/>
                    <a:pt x="1245" y="2828"/>
                  </a:cubicBezTo>
                  <a:cubicBezTo>
                    <a:pt x="1204" y="2746"/>
                    <a:pt x="1163" y="2662"/>
                    <a:pt x="1120" y="2579"/>
                  </a:cubicBezTo>
                  <a:cubicBezTo>
                    <a:pt x="1098" y="2530"/>
                    <a:pt x="1075" y="2480"/>
                    <a:pt x="1052" y="2429"/>
                  </a:cubicBezTo>
                  <a:cubicBezTo>
                    <a:pt x="1033" y="2386"/>
                    <a:pt x="1011" y="2343"/>
                    <a:pt x="993" y="2299"/>
                  </a:cubicBezTo>
                  <a:cubicBezTo>
                    <a:pt x="954" y="2201"/>
                    <a:pt x="916" y="2103"/>
                    <a:pt x="878" y="2005"/>
                  </a:cubicBezTo>
                  <a:cubicBezTo>
                    <a:pt x="878" y="2006"/>
                    <a:pt x="878" y="2008"/>
                    <a:pt x="878" y="2008"/>
                  </a:cubicBezTo>
                  <a:cubicBezTo>
                    <a:pt x="836" y="1891"/>
                    <a:pt x="802" y="1772"/>
                    <a:pt x="775" y="1652"/>
                  </a:cubicBezTo>
                  <a:cubicBezTo>
                    <a:pt x="762" y="1593"/>
                    <a:pt x="753" y="1533"/>
                    <a:pt x="746" y="1473"/>
                  </a:cubicBezTo>
                  <a:cubicBezTo>
                    <a:pt x="740" y="1391"/>
                    <a:pt x="738" y="1310"/>
                    <a:pt x="743" y="1227"/>
                  </a:cubicBezTo>
                  <a:cubicBezTo>
                    <a:pt x="748" y="1144"/>
                    <a:pt x="757" y="1061"/>
                    <a:pt x="772" y="979"/>
                  </a:cubicBezTo>
                  <a:cubicBezTo>
                    <a:pt x="783" y="922"/>
                    <a:pt x="795" y="865"/>
                    <a:pt x="813" y="810"/>
                  </a:cubicBezTo>
                  <a:cubicBezTo>
                    <a:pt x="830" y="757"/>
                    <a:pt x="851" y="707"/>
                    <a:pt x="874" y="656"/>
                  </a:cubicBezTo>
                  <a:cubicBezTo>
                    <a:pt x="900" y="605"/>
                    <a:pt x="927" y="558"/>
                    <a:pt x="957" y="510"/>
                  </a:cubicBezTo>
                  <a:cubicBezTo>
                    <a:pt x="977" y="480"/>
                    <a:pt x="999" y="450"/>
                    <a:pt x="1023" y="423"/>
                  </a:cubicBezTo>
                  <a:cubicBezTo>
                    <a:pt x="1044" y="400"/>
                    <a:pt x="1064" y="377"/>
                    <a:pt x="1087" y="357"/>
                  </a:cubicBezTo>
                  <a:cubicBezTo>
                    <a:pt x="1101" y="346"/>
                    <a:pt x="1115" y="333"/>
                    <a:pt x="1129" y="324"/>
                  </a:cubicBezTo>
                  <a:cubicBezTo>
                    <a:pt x="1142" y="314"/>
                    <a:pt x="1158" y="305"/>
                    <a:pt x="1170" y="298"/>
                  </a:cubicBezTo>
                  <a:cubicBezTo>
                    <a:pt x="1185" y="292"/>
                    <a:pt x="1197" y="286"/>
                    <a:pt x="1212" y="279"/>
                  </a:cubicBezTo>
                  <a:cubicBezTo>
                    <a:pt x="1221" y="278"/>
                    <a:pt x="1229" y="274"/>
                    <a:pt x="1238" y="273"/>
                  </a:cubicBezTo>
                  <a:cubicBezTo>
                    <a:pt x="1251" y="270"/>
                    <a:pt x="1264" y="268"/>
                    <a:pt x="1278" y="268"/>
                  </a:cubicBezTo>
                  <a:cubicBezTo>
                    <a:pt x="1272" y="268"/>
                    <a:pt x="1265" y="270"/>
                    <a:pt x="1259" y="270"/>
                  </a:cubicBezTo>
                  <a:lnTo>
                    <a:pt x="1289" y="270"/>
                  </a:lnTo>
                  <a:lnTo>
                    <a:pt x="1308" y="271"/>
                  </a:lnTo>
                  <a:cubicBezTo>
                    <a:pt x="1318" y="273"/>
                    <a:pt x="1326" y="276"/>
                    <a:pt x="1335" y="278"/>
                  </a:cubicBezTo>
                  <a:cubicBezTo>
                    <a:pt x="1341" y="281"/>
                    <a:pt x="1346" y="282"/>
                    <a:pt x="1352" y="284"/>
                  </a:cubicBezTo>
                  <a:cubicBezTo>
                    <a:pt x="1360" y="289"/>
                    <a:pt x="1370" y="293"/>
                    <a:pt x="1378" y="300"/>
                  </a:cubicBezTo>
                  <a:cubicBezTo>
                    <a:pt x="1402" y="317"/>
                    <a:pt x="1425" y="335"/>
                    <a:pt x="1447" y="355"/>
                  </a:cubicBezTo>
                  <a:cubicBezTo>
                    <a:pt x="1462" y="368"/>
                    <a:pt x="1474" y="382"/>
                    <a:pt x="1487" y="396"/>
                  </a:cubicBezTo>
                  <a:cubicBezTo>
                    <a:pt x="1490" y="400"/>
                    <a:pt x="1493" y="403"/>
                    <a:pt x="1497" y="407"/>
                  </a:cubicBezTo>
                  <a:cubicBezTo>
                    <a:pt x="1511" y="430"/>
                    <a:pt x="1523" y="452"/>
                    <a:pt x="1536" y="476"/>
                  </a:cubicBezTo>
                  <a:cubicBezTo>
                    <a:pt x="1542" y="488"/>
                    <a:pt x="1547" y="499"/>
                    <a:pt x="1552" y="512"/>
                  </a:cubicBezTo>
                  <a:cubicBezTo>
                    <a:pt x="1554" y="518"/>
                    <a:pt x="1557" y="525"/>
                    <a:pt x="1558" y="531"/>
                  </a:cubicBezTo>
                  <a:cubicBezTo>
                    <a:pt x="1560" y="539"/>
                    <a:pt x="1561" y="547"/>
                    <a:pt x="1561" y="553"/>
                  </a:cubicBezTo>
                  <a:lnTo>
                    <a:pt x="1561" y="571"/>
                  </a:lnTo>
                  <a:cubicBezTo>
                    <a:pt x="1560" y="572"/>
                    <a:pt x="1561" y="572"/>
                    <a:pt x="1560" y="577"/>
                  </a:cubicBezTo>
                  <a:cubicBezTo>
                    <a:pt x="1558" y="582"/>
                    <a:pt x="1558" y="586"/>
                    <a:pt x="1555" y="593"/>
                  </a:cubicBezTo>
                  <a:cubicBezTo>
                    <a:pt x="1533" y="662"/>
                    <a:pt x="1587" y="738"/>
                    <a:pt x="1653" y="757"/>
                  </a:cubicBezTo>
                  <a:cubicBezTo>
                    <a:pt x="1663" y="760"/>
                    <a:pt x="1674" y="761"/>
                    <a:pt x="1685" y="761"/>
                  </a:cubicBezTo>
                  <a:cubicBezTo>
                    <a:pt x="1745" y="761"/>
                    <a:pt x="1807" y="721"/>
                    <a:pt x="1818" y="659"/>
                  </a:cubicBezTo>
                  <a:cubicBezTo>
                    <a:pt x="1826" y="628"/>
                    <a:pt x="1829" y="594"/>
                    <a:pt x="1829" y="561"/>
                  </a:cubicBezTo>
                  <a:cubicBezTo>
                    <a:pt x="1827" y="502"/>
                    <a:pt x="1815" y="447"/>
                    <a:pt x="1793" y="393"/>
                  </a:cubicBezTo>
                  <a:cubicBezTo>
                    <a:pt x="1770" y="338"/>
                    <a:pt x="1740" y="286"/>
                    <a:pt x="1702" y="237"/>
                  </a:cubicBezTo>
                  <a:cubicBezTo>
                    <a:pt x="1663" y="189"/>
                    <a:pt x="1618" y="146"/>
                    <a:pt x="1569" y="108"/>
                  </a:cubicBezTo>
                  <a:cubicBezTo>
                    <a:pt x="1531" y="77"/>
                    <a:pt x="1490" y="51"/>
                    <a:pt x="1444" y="34"/>
                  </a:cubicBezTo>
                  <a:cubicBezTo>
                    <a:pt x="1403" y="18"/>
                    <a:pt x="1362" y="9"/>
                    <a:pt x="1319" y="2"/>
                  </a:cubicBezTo>
                  <a:cubicBezTo>
                    <a:pt x="1307" y="1"/>
                    <a:pt x="1295" y="1"/>
                    <a:pt x="1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6" name="Google Shape;8226;p17"/>
            <p:cNvSpPr/>
            <p:nvPr/>
          </p:nvSpPr>
          <p:spPr>
            <a:xfrm>
              <a:off x="5909555" y="3326659"/>
              <a:ext cx="61554" cy="70483"/>
            </a:xfrm>
            <a:custGeom>
              <a:avLst/>
              <a:gdLst/>
              <a:ahLst/>
              <a:cxnLst/>
              <a:rect l="l" t="t" r="r" b="b"/>
              <a:pathLst>
                <a:path w="2118" h="2425" extrusionOk="0">
                  <a:moveTo>
                    <a:pt x="653" y="1094"/>
                  </a:moveTo>
                  <a:lnTo>
                    <a:pt x="653" y="1094"/>
                  </a:lnTo>
                  <a:cubicBezTo>
                    <a:pt x="651" y="1097"/>
                    <a:pt x="649" y="1100"/>
                    <a:pt x="647" y="1103"/>
                  </a:cubicBezTo>
                  <a:lnTo>
                    <a:pt x="647" y="1103"/>
                  </a:lnTo>
                  <a:cubicBezTo>
                    <a:pt x="650" y="1100"/>
                    <a:pt x="652" y="1097"/>
                    <a:pt x="653" y="1094"/>
                  </a:cubicBezTo>
                  <a:close/>
                  <a:moveTo>
                    <a:pt x="647" y="1103"/>
                  </a:moveTo>
                  <a:lnTo>
                    <a:pt x="647" y="1103"/>
                  </a:lnTo>
                  <a:cubicBezTo>
                    <a:pt x="647" y="1103"/>
                    <a:pt x="647" y="1104"/>
                    <a:pt x="647" y="1104"/>
                  </a:cubicBezTo>
                  <a:cubicBezTo>
                    <a:pt x="647" y="1104"/>
                    <a:pt x="647" y="1103"/>
                    <a:pt x="647" y="1103"/>
                  </a:cubicBezTo>
                  <a:close/>
                  <a:moveTo>
                    <a:pt x="1675" y="0"/>
                  </a:moveTo>
                  <a:cubicBezTo>
                    <a:pt x="1607" y="0"/>
                    <a:pt x="1541" y="12"/>
                    <a:pt x="1476" y="34"/>
                  </a:cubicBezTo>
                  <a:cubicBezTo>
                    <a:pt x="1430" y="50"/>
                    <a:pt x="1386" y="70"/>
                    <a:pt x="1343" y="94"/>
                  </a:cubicBezTo>
                  <a:cubicBezTo>
                    <a:pt x="1299" y="116"/>
                    <a:pt x="1256" y="140"/>
                    <a:pt x="1215" y="165"/>
                  </a:cubicBezTo>
                  <a:cubicBezTo>
                    <a:pt x="1134" y="216"/>
                    <a:pt x="1057" y="273"/>
                    <a:pt x="985" y="335"/>
                  </a:cubicBezTo>
                  <a:cubicBezTo>
                    <a:pt x="873" y="434"/>
                    <a:pt x="770" y="545"/>
                    <a:pt x="677" y="662"/>
                  </a:cubicBezTo>
                  <a:cubicBezTo>
                    <a:pt x="620" y="735"/>
                    <a:pt x="560" y="806"/>
                    <a:pt x="506" y="882"/>
                  </a:cubicBezTo>
                  <a:cubicBezTo>
                    <a:pt x="466" y="938"/>
                    <a:pt x="428" y="995"/>
                    <a:pt x="392" y="1053"/>
                  </a:cubicBezTo>
                  <a:cubicBezTo>
                    <a:pt x="390" y="1023"/>
                    <a:pt x="389" y="993"/>
                    <a:pt x="387" y="965"/>
                  </a:cubicBezTo>
                  <a:cubicBezTo>
                    <a:pt x="382" y="882"/>
                    <a:pt x="373" y="802"/>
                    <a:pt x="365" y="722"/>
                  </a:cubicBezTo>
                  <a:cubicBezTo>
                    <a:pt x="352" y="591"/>
                    <a:pt x="340" y="461"/>
                    <a:pt x="325" y="330"/>
                  </a:cubicBezTo>
                  <a:cubicBezTo>
                    <a:pt x="324" y="308"/>
                    <a:pt x="322" y="284"/>
                    <a:pt x="322" y="260"/>
                  </a:cubicBezTo>
                  <a:lnTo>
                    <a:pt x="322" y="257"/>
                  </a:lnTo>
                  <a:cubicBezTo>
                    <a:pt x="332" y="179"/>
                    <a:pt x="278" y="110"/>
                    <a:pt x="200" y="100"/>
                  </a:cubicBezTo>
                  <a:cubicBezTo>
                    <a:pt x="195" y="100"/>
                    <a:pt x="189" y="99"/>
                    <a:pt x="184" y="99"/>
                  </a:cubicBezTo>
                  <a:cubicBezTo>
                    <a:pt x="118" y="99"/>
                    <a:pt x="51" y="152"/>
                    <a:pt x="47" y="222"/>
                  </a:cubicBezTo>
                  <a:cubicBezTo>
                    <a:pt x="42" y="308"/>
                    <a:pt x="59" y="396"/>
                    <a:pt x="70" y="482"/>
                  </a:cubicBezTo>
                  <a:cubicBezTo>
                    <a:pt x="77" y="536"/>
                    <a:pt x="83" y="588"/>
                    <a:pt x="89" y="642"/>
                  </a:cubicBezTo>
                  <a:cubicBezTo>
                    <a:pt x="104" y="756"/>
                    <a:pt x="115" y="870"/>
                    <a:pt x="127" y="982"/>
                  </a:cubicBezTo>
                  <a:cubicBezTo>
                    <a:pt x="134" y="1079"/>
                    <a:pt x="142" y="1174"/>
                    <a:pt x="145" y="1269"/>
                  </a:cubicBezTo>
                  <a:cubicBezTo>
                    <a:pt x="148" y="1368"/>
                    <a:pt x="148" y="1465"/>
                    <a:pt x="148" y="1565"/>
                  </a:cubicBezTo>
                  <a:cubicBezTo>
                    <a:pt x="100" y="1693"/>
                    <a:pt x="62" y="1823"/>
                    <a:pt x="34" y="1956"/>
                  </a:cubicBezTo>
                  <a:cubicBezTo>
                    <a:pt x="12" y="2049"/>
                    <a:pt x="1" y="2144"/>
                    <a:pt x="4" y="2239"/>
                  </a:cubicBezTo>
                  <a:cubicBezTo>
                    <a:pt x="4" y="2277"/>
                    <a:pt x="13" y="2313"/>
                    <a:pt x="32" y="2345"/>
                  </a:cubicBezTo>
                  <a:cubicBezTo>
                    <a:pt x="48" y="2372"/>
                    <a:pt x="72" y="2392"/>
                    <a:pt x="99" y="2407"/>
                  </a:cubicBezTo>
                  <a:cubicBezTo>
                    <a:pt x="117" y="2418"/>
                    <a:pt x="138" y="2424"/>
                    <a:pt x="161" y="2424"/>
                  </a:cubicBezTo>
                  <a:cubicBezTo>
                    <a:pt x="163" y="2424"/>
                    <a:pt x="166" y="2424"/>
                    <a:pt x="169" y="2424"/>
                  </a:cubicBezTo>
                  <a:cubicBezTo>
                    <a:pt x="170" y="2424"/>
                    <a:pt x="171" y="2424"/>
                    <a:pt x="173" y="2424"/>
                  </a:cubicBezTo>
                  <a:cubicBezTo>
                    <a:pt x="220" y="2424"/>
                    <a:pt x="266" y="2398"/>
                    <a:pt x="289" y="2354"/>
                  </a:cubicBezTo>
                  <a:cubicBezTo>
                    <a:pt x="302" y="2332"/>
                    <a:pt x="311" y="2309"/>
                    <a:pt x="317" y="2283"/>
                  </a:cubicBezTo>
                  <a:lnTo>
                    <a:pt x="328" y="2226"/>
                  </a:lnTo>
                  <a:cubicBezTo>
                    <a:pt x="332" y="2204"/>
                    <a:pt x="336" y="2182"/>
                    <a:pt x="340" y="2160"/>
                  </a:cubicBezTo>
                  <a:cubicBezTo>
                    <a:pt x="346" y="2115"/>
                    <a:pt x="354" y="2071"/>
                    <a:pt x="358" y="2027"/>
                  </a:cubicBezTo>
                  <a:cubicBezTo>
                    <a:pt x="377" y="1891"/>
                    <a:pt x="390" y="1755"/>
                    <a:pt x="401" y="1617"/>
                  </a:cubicBezTo>
                  <a:cubicBezTo>
                    <a:pt x="434" y="1520"/>
                    <a:pt x="474" y="1425"/>
                    <a:pt x="518" y="1332"/>
                  </a:cubicBezTo>
                  <a:cubicBezTo>
                    <a:pt x="558" y="1248"/>
                    <a:pt x="604" y="1169"/>
                    <a:pt x="655" y="1091"/>
                  </a:cubicBezTo>
                  <a:lnTo>
                    <a:pt x="655" y="1091"/>
                  </a:lnTo>
                  <a:cubicBezTo>
                    <a:pt x="654" y="1092"/>
                    <a:pt x="654" y="1093"/>
                    <a:pt x="653" y="1094"/>
                  </a:cubicBezTo>
                  <a:lnTo>
                    <a:pt x="653" y="1094"/>
                  </a:lnTo>
                  <a:cubicBezTo>
                    <a:pt x="746" y="958"/>
                    <a:pt x="849" y="826"/>
                    <a:pt x="957" y="702"/>
                  </a:cubicBezTo>
                  <a:cubicBezTo>
                    <a:pt x="1008" y="645"/>
                    <a:pt x="1060" y="591"/>
                    <a:pt x="1117" y="540"/>
                  </a:cubicBezTo>
                  <a:cubicBezTo>
                    <a:pt x="1163" y="499"/>
                    <a:pt x="1212" y="461"/>
                    <a:pt x="1264" y="426"/>
                  </a:cubicBezTo>
                  <a:cubicBezTo>
                    <a:pt x="1305" y="399"/>
                    <a:pt x="1348" y="373"/>
                    <a:pt x="1394" y="349"/>
                  </a:cubicBezTo>
                  <a:cubicBezTo>
                    <a:pt x="1438" y="327"/>
                    <a:pt x="1484" y="305"/>
                    <a:pt x="1530" y="287"/>
                  </a:cubicBezTo>
                  <a:cubicBezTo>
                    <a:pt x="1547" y="281"/>
                    <a:pt x="1562" y="276"/>
                    <a:pt x="1579" y="273"/>
                  </a:cubicBezTo>
                  <a:cubicBezTo>
                    <a:pt x="1596" y="268"/>
                    <a:pt x="1614" y="267"/>
                    <a:pt x="1631" y="263"/>
                  </a:cubicBezTo>
                  <a:lnTo>
                    <a:pt x="1672" y="263"/>
                  </a:lnTo>
                  <a:lnTo>
                    <a:pt x="1687" y="267"/>
                  </a:lnTo>
                  <a:cubicBezTo>
                    <a:pt x="1693" y="267"/>
                    <a:pt x="1699" y="268"/>
                    <a:pt x="1704" y="270"/>
                  </a:cubicBezTo>
                  <a:lnTo>
                    <a:pt x="1718" y="276"/>
                  </a:lnTo>
                  <a:lnTo>
                    <a:pt x="1720" y="276"/>
                  </a:lnTo>
                  <a:lnTo>
                    <a:pt x="1721" y="278"/>
                  </a:lnTo>
                  <a:cubicBezTo>
                    <a:pt x="1725" y="281"/>
                    <a:pt x="1726" y="284"/>
                    <a:pt x="1729" y="287"/>
                  </a:cubicBezTo>
                  <a:cubicBezTo>
                    <a:pt x="1737" y="300"/>
                    <a:pt x="1745" y="314"/>
                    <a:pt x="1752" y="327"/>
                  </a:cubicBezTo>
                  <a:cubicBezTo>
                    <a:pt x="1764" y="355"/>
                    <a:pt x="1777" y="385"/>
                    <a:pt x="1788" y="414"/>
                  </a:cubicBezTo>
                  <a:cubicBezTo>
                    <a:pt x="1801" y="452"/>
                    <a:pt x="1813" y="488"/>
                    <a:pt x="1828" y="525"/>
                  </a:cubicBezTo>
                  <a:cubicBezTo>
                    <a:pt x="1835" y="548"/>
                    <a:pt x="1843" y="574"/>
                    <a:pt x="1851" y="597"/>
                  </a:cubicBezTo>
                  <a:cubicBezTo>
                    <a:pt x="1867" y="654"/>
                    <a:pt x="1919" y="691"/>
                    <a:pt x="1975" y="691"/>
                  </a:cubicBezTo>
                  <a:cubicBezTo>
                    <a:pt x="1986" y="691"/>
                    <a:pt x="1998" y="689"/>
                    <a:pt x="2010" y="686"/>
                  </a:cubicBezTo>
                  <a:cubicBezTo>
                    <a:pt x="2078" y="665"/>
                    <a:pt x="2117" y="596"/>
                    <a:pt x="2098" y="526"/>
                  </a:cubicBezTo>
                  <a:cubicBezTo>
                    <a:pt x="2089" y="498"/>
                    <a:pt x="2081" y="469"/>
                    <a:pt x="2073" y="441"/>
                  </a:cubicBezTo>
                  <a:cubicBezTo>
                    <a:pt x="2035" y="325"/>
                    <a:pt x="2002" y="203"/>
                    <a:pt x="1924" y="107"/>
                  </a:cubicBezTo>
                  <a:cubicBezTo>
                    <a:pt x="1873" y="46"/>
                    <a:pt x="1799" y="8"/>
                    <a:pt x="1720" y="2"/>
                  </a:cubicBezTo>
                  <a:cubicBezTo>
                    <a:pt x="1705" y="1"/>
                    <a:pt x="1690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7" name="Google Shape;8227;p17"/>
            <p:cNvSpPr/>
            <p:nvPr/>
          </p:nvSpPr>
          <p:spPr>
            <a:xfrm>
              <a:off x="5976082" y="3284894"/>
              <a:ext cx="63211" cy="111028"/>
            </a:xfrm>
            <a:custGeom>
              <a:avLst/>
              <a:gdLst/>
              <a:ahLst/>
              <a:cxnLst/>
              <a:rect l="l" t="t" r="r" b="b"/>
              <a:pathLst>
                <a:path w="2175" h="3820" extrusionOk="0">
                  <a:moveTo>
                    <a:pt x="1288" y="2193"/>
                  </a:moveTo>
                  <a:lnTo>
                    <a:pt x="1288" y="2193"/>
                  </a:lnTo>
                  <a:cubicBezTo>
                    <a:pt x="1287" y="2195"/>
                    <a:pt x="1286" y="2197"/>
                    <a:pt x="1285" y="2199"/>
                  </a:cubicBezTo>
                  <a:lnTo>
                    <a:pt x="1285" y="2199"/>
                  </a:lnTo>
                  <a:lnTo>
                    <a:pt x="1288" y="2193"/>
                  </a:lnTo>
                  <a:close/>
                  <a:moveTo>
                    <a:pt x="981" y="2786"/>
                  </a:moveTo>
                  <a:cubicBezTo>
                    <a:pt x="980" y="2787"/>
                    <a:pt x="980" y="2788"/>
                    <a:pt x="979" y="2789"/>
                  </a:cubicBezTo>
                  <a:cubicBezTo>
                    <a:pt x="980" y="2788"/>
                    <a:pt x="980" y="2787"/>
                    <a:pt x="981" y="2786"/>
                  </a:cubicBezTo>
                  <a:close/>
                  <a:moveTo>
                    <a:pt x="2025" y="0"/>
                  </a:moveTo>
                  <a:cubicBezTo>
                    <a:pt x="2001" y="0"/>
                    <a:pt x="1977" y="6"/>
                    <a:pt x="1956" y="19"/>
                  </a:cubicBezTo>
                  <a:cubicBezTo>
                    <a:pt x="1908" y="48"/>
                    <a:pt x="1872" y="92"/>
                    <a:pt x="1851" y="144"/>
                  </a:cubicBezTo>
                  <a:cubicBezTo>
                    <a:pt x="1821" y="214"/>
                    <a:pt x="1793" y="284"/>
                    <a:pt x="1769" y="356"/>
                  </a:cubicBezTo>
                  <a:cubicBezTo>
                    <a:pt x="1745" y="420"/>
                    <a:pt x="1726" y="486"/>
                    <a:pt x="1706" y="551"/>
                  </a:cubicBezTo>
                  <a:cubicBezTo>
                    <a:pt x="1691" y="602"/>
                    <a:pt x="1672" y="654"/>
                    <a:pt x="1658" y="706"/>
                  </a:cubicBezTo>
                  <a:cubicBezTo>
                    <a:pt x="1645" y="760"/>
                    <a:pt x="1631" y="812"/>
                    <a:pt x="1619" y="865"/>
                  </a:cubicBezTo>
                  <a:cubicBezTo>
                    <a:pt x="1604" y="925"/>
                    <a:pt x="1588" y="985"/>
                    <a:pt x="1574" y="1045"/>
                  </a:cubicBezTo>
                  <a:cubicBezTo>
                    <a:pt x="1563" y="1092"/>
                    <a:pt x="1557" y="1143"/>
                    <a:pt x="1549" y="1191"/>
                  </a:cubicBezTo>
                  <a:cubicBezTo>
                    <a:pt x="1528" y="1305"/>
                    <a:pt x="1509" y="1417"/>
                    <a:pt x="1495" y="1531"/>
                  </a:cubicBezTo>
                  <a:cubicBezTo>
                    <a:pt x="1487" y="1596"/>
                    <a:pt x="1476" y="1659"/>
                    <a:pt x="1471" y="1724"/>
                  </a:cubicBezTo>
                  <a:cubicBezTo>
                    <a:pt x="1471" y="1738"/>
                    <a:pt x="1470" y="1754"/>
                    <a:pt x="1468" y="1768"/>
                  </a:cubicBezTo>
                  <a:cubicBezTo>
                    <a:pt x="1465" y="1778"/>
                    <a:pt x="1462" y="1786"/>
                    <a:pt x="1457" y="1795"/>
                  </a:cubicBezTo>
                  <a:cubicBezTo>
                    <a:pt x="1427" y="1867"/>
                    <a:pt x="1397" y="1938"/>
                    <a:pt x="1367" y="2009"/>
                  </a:cubicBezTo>
                  <a:cubicBezTo>
                    <a:pt x="1340" y="2069"/>
                    <a:pt x="1316" y="2131"/>
                    <a:pt x="1289" y="2190"/>
                  </a:cubicBezTo>
                  <a:cubicBezTo>
                    <a:pt x="1288" y="2194"/>
                    <a:pt x="1286" y="2197"/>
                    <a:pt x="1285" y="2202"/>
                  </a:cubicBezTo>
                  <a:cubicBezTo>
                    <a:pt x="1285" y="2201"/>
                    <a:pt x="1285" y="2200"/>
                    <a:pt x="1285" y="2199"/>
                  </a:cubicBezTo>
                  <a:lnTo>
                    <a:pt x="1285" y="2199"/>
                  </a:lnTo>
                  <a:lnTo>
                    <a:pt x="1283" y="2204"/>
                  </a:lnTo>
                  <a:lnTo>
                    <a:pt x="1283" y="2204"/>
                  </a:lnTo>
                  <a:lnTo>
                    <a:pt x="1283" y="2204"/>
                  </a:lnTo>
                  <a:lnTo>
                    <a:pt x="1281" y="2207"/>
                  </a:lnTo>
                  <a:cubicBezTo>
                    <a:pt x="1281" y="2207"/>
                    <a:pt x="1281" y="2207"/>
                    <a:pt x="1281" y="2207"/>
                  </a:cubicBezTo>
                  <a:lnTo>
                    <a:pt x="1281" y="2207"/>
                  </a:lnTo>
                  <a:lnTo>
                    <a:pt x="1262" y="2246"/>
                  </a:lnTo>
                  <a:lnTo>
                    <a:pt x="1264" y="2243"/>
                  </a:lnTo>
                  <a:lnTo>
                    <a:pt x="1262" y="2248"/>
                  </a:lnTo>
                  <a:cubicBezTo>
                    <a:pt x="1262" y="2249"/>
                    <a:pt x="1261" y="2250"/>
                    <a:pt x="1261" y="2251"/>
                  </a:cubicBezTo>
                  <a:lnTo>
                    <a:pt x="1261" y="2251"/>
                  </a:lnTo>
                  <a:cubicBezTo>
                    <a:pt x="1253" y="2269"/>
                    <a:pt x="1243" y="2286"/>
                    <a:pt x="1235" y="2302"/>
                  </a:cubicBezTo>
                  <a:cubicBezTo>
                    <a:pt x="1237" y="2300"/>
                    <a:pt x="1238" y="2298"/>
                    <a:pt x="1239" y="2297"/>
                  </a:cubicBezTo>
                  <a:lnTo>
                    <a:pt x="1239" y="2297"/>
                  </a:lnTo>
                  <a:lnTo>
                    <a:pt x="1234" y="2305"/>
                  </a:lnTo>
                  <a:lnTo>
                    <a:pt x="1232" y="2308"/>
                  </a:lnTo>
                  <a:cubicBezTo>
                    <a:pt x="1232" y="2307"/>
                    <a:pt x="1232" y="2307"/>
                    <a:pt x="1232" y="2305"/>
                  </a:cubicBezTo>
                  <a:cubicBezTo>
                    <a:pt x="1205" y="2359"/>
                    <a:pt x="1180" y="2413"/>
                    <a:pt x="1153" y="2467"/>
                  </a:cubicBezTo>
                  <a:lnTo>
                    <a:pt x="1155" y="2463"/>
                  </a:lnTo>
                  <a:lnTo>
                    <a:pt x="1155" y="2463"/>
                  </a:lnTo>
                  <a:cubicBezTo>
                    <a:pt x="1153" y="2470"/>
                    <a:pt x="1150" y="2474"/>
                    <a:pt x="1147" y="2479"/>
                  </a:cubicBezTo>
                  <a:lnTo>
                    <a:pt x="1150" y="2474"/>
                  </a:lnTo>
                  <a:lnTo>
                    <a:pt x="1150" y="2474"/>
                  </a:lnTo>
                  <a:cubicBezTo>
                    <a:pt x="1144" y="2489"/>
                    <a:pt x="1137" y="2501"/>
                    <a:pt x="1131" y="2514"/>
                  </a:cubicBezTo>
                  <a:cubicBezTo>
                    <a:pt x="1131" y="2514"/>
                    <a:pt x="1131" y="2514"/>
                    <a:pt x="1131" y="2513"/>
                  </a:cubicBezTo>
                  <a:lnTo>
                    <a:pt x="1131" y="2513"/>
                  </a:lnTo>
                  <a:cubicBezTo>
                    <a:pt x="1131" y="2514"/>
                    <a:pt x="1131" y="2515"/>
                    <a:pt x="1131" y="2516"/>
                  </a:cubicBezTo>
                  <a:lnTo>
                    <a:pt x="1128" y="2522"/>
                  </a:lnTo>
                  <a:lnTo>
                    <a:pt x="1128" y="2522"/>
                  </a:lnTo>
                  <a:cubicBezTo>
                    <a:pt x="1126" y="2525"/>
                    <a:pt x="1125" y="2527"/>
                    <a:pt x="1123" y="2530"/>
                  </a:cubicBezTo>
                  <a:lnTo>
                    <a:pt x="1126" y="2525"/>
                  </a:lnTo>
                  <a:lnTo>
                    <a:pt x="1121" y="2535"/>
                  </a:lnTo>
                  <a:cubicBezTo>
                    <a:pt x="1096" y="2579"/>
                    <a:pt x="1071" y="2623"/>
                    <a:pt x="1047" y="2668"/>
                  </a:cubicBezTo>
                  <a:cubicBezTo>
                    <a:pt x="1026" y="2706"/>
                    <a:pt x="1006" y="2747"/>
                    <a:pt x="981" y="2786"/>
                  </a:cubicBezTo>
                  <a:lnTo>
                    <a:pt x="981" y="2786"/>
                  </a:lnTo>
                  <a:cubicBezTo>
                    <a:pt x="981" y="2786"/>
                    <a:pt x="982" y="2785"/>
                    <a:pt x="982" y="2785"/>
                  </a:cubicBezTo>
                  <a:lnTo>
                    <a:pt x="982" y="2785"/>
                  </a:lnTo>
                  <a:lnTo>
                    <a:pt x="979" y="2789"/>
                  </a:lnTo>
                  <a:lnTo>
                    <a:pt x="976" y="2794"/>
                  </a:lnTo>
                  <a:lnTo>
                    <a:pt x="979" y="2791"/>
                  </a:lnTo>
                  <a:lnTo>
                    <a:pt x="979" y="2791"/>
                  </a:lnTo>
                  <a:cubicBezTo>
                    <a:pt x="970" y="2802"/>
                    <a:pt x="962" y="2815"/>
                    <a:pt x="954" y="2827"/>
                  </a:cubicBezTo>
                  <a:lnTo>
                    <a:pt x="951" y="2832"/>
                  </a:lnTo>
                  <a:lnTo>
                    <a:pt x="952" y="2831"/>
                  </a:lnTo>
                  <a:lnTo>
                    <a:pt x="946" y="2839"/>
                  </a:lnTo>
                  <a:lnTo>
                    <a:pt x="946" y="2839"/>
                  </a:lnTo>
                  <a:lnTo>
                    <a:pt x="947" y="2837"/>
                  </a:lnTo>
                  <a:lnTo>
                    <a:pt x="944" y="2843"/>
                  </a:lnTo>
                  <a:lnTo>
                    <a:pt x="938" y="2851"/>
                  </a:lnTo>
                  <a:cubicBezTo>
                    <a:pt x="938" y="2850"/>
                    <a:pt x="939" y="2850"/>
                    <a:pt x="939" y="2848"/>
                  </a:cubicBezTo>
                  <a:lnTo>
                    <a:pt x="939" y="2848"/>
                  </a:lnTo>
                  <a:cubicBezTo>
                    <a:pt x="935" y="2856"/>
                    <a:pt x="930" y="2864"/>
                    <a:pt x="925" y="2870"/>
                  </a:cubicBezTo>
                  <a:cubicBezTo>
                    <a:pt x="925" y="2870"/>
                    <a:pt x="927" y="2869"/>
                    <a:pt x="927" y="2869"/>
                  </a:cubicBezTo>
                  <a:lnTo>
                    <a:pt x="927" y="2869"/>
                  </a:lnTo>
                  <a:cubicBezTo>
                    <a:pt x="924" y="2873"/>
                    <a:pt x="920" y="2877"/>
                    <a:pt x="917" y="2881"/>
                  </a:cubicBezTo>
                  <a:lnTo>
                    <a:pt x="894" y="2919"/>
                  </a:lnTo>
                  <a:lnTo>
                    <a:pt x="885" y="2931"/>
                  </a:lnTo>
                  <a:lnTo>
                    <a:pt x="885" y="2931"/>
                  </a:lnTo>
                  <a:cubicBezTo>
                    <a:pt x="885" y="2930"/>
                    <a:pt x="886" y="2929"/>
                    <a:pt x="887" y="2927"/>
                  </a:cubicBezTo>
                  <a:lnTo>
                    <a:pt x="887" y="2927"/>
                  </a:lnTo>
                  <a:lnTo>
                    <a:pt x="884" y="2932"/>
                  </a:lnTo>
                  <a:lnTo>
                    <a:pt x="885" y="2931"/>
                  </a:lnTo>
                  <a:lnTo>
                    <a:pt x="885" y="2931"/>
                  </a:lnTo>
                  <a:cubicBezTo>
                    <a:pt x="879" y="2940"/>
                    <a:pt x="874" y="2949"/>
                    <a:pt x="868" y="2957"/>
                  </a:cubicBezTo>
                  <a:lnTo>
                    <a:pt x="871" y="2951"/>
                  </a:lnTo>
                  <a:lnTo>
                    <a:pt x="859" y="2970"/>
                  </a:lnTo>
                  <a:cubicBezTo>
                    <a:pt x="794" y="3062"/>
                    <a:pt x="726" y="3150"/>
                    <a:pt x="651" y="3236"/>
                  </a:cubicBezTo>
                  <a:lnTo>
                    <a:pt x="650" y="3237"/>
                  </a:lnTo>
                  <a:lnTo>
                    <a:pt x="649" y="3240"/>
                  </a:lnTo>
                  <a:lnTo>
                    <a:pt x="649" y="3240"/>
                  </a:lnTo>
                  <a:cubicBezTo>
                    <a:pt x="619" y="3273"/>
                    <a:pt x="589" y="3306"/>
                    <a:pt x="556" y="3336"/>
                  </a:cubicBezTo>
                  <a:cubicBezTo>
                    <a:pt x="531" y="3358"/>
                    <a:pt x="506" y="3377"/>
                    <a:pt x="480" y="3396"/>
                  </a:cubicBezTo>
                  <a:cubicBezTo>
                    <a:pt x="468" y="3404"/>
                    <a:pt x="453" y="3412"/>
                    <a:pt x="441" y="3418"/>
                  </a:cubicBezTo>
                  <a:cubicBezTo>
                    <a:pt x="433" y="3423"/>
                    <a:pt x="423" y="3426"/>
                    <a:pt x="415" y="3429"/>
                  </a:cubicBezTo>
                  <a:cubicBezTo>
                    <a:pt x="408" y="3431"/>
                    <a:pt x="398" y="3434"/>
                    <a:pt x="393" y="3435"/>
                  </a:cubicBezTo>
                  <a:cubicBezTo>
                    <a:pt x="387" y="3435"/>
                    <a:pt x="382" y="3437"/>
                    <a:pt x="376" y="3437"/>
                  </a:cubicBezTo>
                  <a:lnTo>
                    <a:pt x="358" y="3437"/>
                  </a:lnTo>
                  <a:lnTo>
                    <a:pt x="352" y="3434"/>
                  </a:lnTo>
                  <a:lnTo>
                    <a:pt x="352" y="3434"/>
                  </a:lnTo>
                  <a:cubicBezTo>
                    <a:pt x="353" y="3434"/>
                    <a:pt x="353" y="3434"/>
                    <a:pt x="354" y="3434"/>
                  </a:cubicBezTo>
                  <a:cubicBezTo>
                    <a:pt x="353" y="3434"/>
                    <a:pt x="352" y="3434"/>
                    <a:pt x="352" y="3433"/>
                  </a:cubicBezTo>
                  <a:lnTo>
                    <a:pt x="352" y="3433"/>
                  </a:lnTo>
                  <a:lnTo>
                    <a:pt x="349" y="3432"/>
                  </a:lnTo>
                  <a:lnTo>
                    <a:pt x="349" y="3432"/>
                  </a:lnTo>
                  <a:cubicBezTo>
                    <a:pt x="349" y="3432"/>
                    <a:pt x="348" y="3431"/>
                    <a:pt x="347" y="3431"/>
                  </a:cubicBezTo>
                  <a:lnTo>
                    <a:pt x="344" y="3427"/>
                  </a:lnTo>
                  <a:cubicBezTo>
                    <a:pt x="341" y="3423"/>
                    <a:pt x="336" y="3418"/>
                    <a:pt x="333" y="3413"/>
                  </a:cubicBezTo>
                  <a:cubicBezTo>
                    <a:pt x="327" y="3404"/>
                    <a:pt x="322" y="3394"/>
                    <a:pt x="317" y="3385"/>
                  </a:cubicBezTo>
                  <a:lnTo>
                    <a:pt x="317" y="3385"/>
                  </a:lnTo>
                  <a:lnTo>
                    <a:pt x="325" y="3399"/>
                  </a:lnTo>
                  <a:cubicBezTo>
                    <a:pt x="317" y="3383"/>
                    <a:pt x="309" y="3366"/>
                    <a:pt x="303" y="3347"/>
                  </a:cubicBezTo>
                  <a:cubicBezTo>
                    <a:pt x="292" y="3313"/>
                    <a:pt x="281" y="3279"/>
                    <a:pt x="273" y="3244"/>
                  </a:cubicBezTo>
                  <a:cubicBezTo>
                    <a:pt x="268" y="3217"/>
                    <a:pt x="264" y="3190"/>
                    <a:pt x="262" y="3163"/>
                  </a:cubicBezTo>
                  <a:cubicBezTo>
                    <a:pt x="259" y="3095"/>
                    <a:pt x="259" y="3027"/>
                    <a:pt x="264" y="2960"/>
                  </a:cubicBezTo>
                  <a:cubicBezTo>
                    <a:pt x="268" y="2875"/>
                    <a:pt x="278" y="2791"/>
                    <a:pt x="292" y="2709"/>
                  </a:cubicBezTo>
                  <a:cubicBezTo>
                    <a:pt x="302" y="2661"/>
                    <a:pt x="313" y="2614"/>
                    <a:pt x="327" y="2568"/>
                  </a:cubicBezTo>
                  <a:cubicBezTo>
                    <a:pt x="351" y="2500"/>
                    <a:pt x="377" y="2433"/>
                    <a:pt x="408" y="2370"/>
                  </a:cubicBezTo>
                  <a:cubicBezTo>
                    <a:pt x="433" y="2319"/>
                    <a:pt x="461" y="2270"/>
                    <a:pt x="491" y="2224"/>
                  </a:cubicBezTo>
                  <a:cubicBezTo>
                    <a:pt x="512" y="2194"/>
                    <a:pt x="533" y="2166"/>
                    <a:pt x="555" y="2137"/>
                  </a:cubicBezTo>
                  <a:cubicBezTo>
                    <a:pt x="574" y="2118"/>
                    <a:pt x="591" y="2099"/>
                    <a:pt x="612" y="2082"/>
                  </a:cubicBezTo>
                  <a:cubicBezTo>
                    <a:pt x="624" y="2071"/>
                    <a:pt x="637" y="2060"/>
                    <a:pt x="651" y="2050"/>
                  </a:cubicBezTo>
                  <a:cubicBezTo>
                    <a:pt x="658" y="2045"/>
                    <a:pt x="667" y="2039"/>
                    <a:pt x="674" y="2038"/>
                  </a:cubicBezTo>
                  <a:cubicBezTo>
                    <a:pt x="680" y="2034"/>
                    <a:pt x="689" y="2030"/>
                    <a:pt x="693" y="2030"/>
                  </a:cubicBezTo>
                  <a:cubicBezTo>
                    <a:pt x="697" y="2028"/>
                    <a:pt x="700" y="2026"/>
                    <a:pt x="704" y="2025"/>
                  </a:cubicBezTo>
                  <a:lnTo>
                    <a:pt x="710" y="2025"/>
                  </a:lnTo>
                  <a:lnTo>
                    <a:pt x="716" y="2026"/>
                  </a:lnTo>
                  <a:cubicBezTo>
                    <a:pt x="730" y="2030"/>
                    <a:pt x="745" y="2033"/>
                    <a:pt x="759" y="2038"/>
                  </a:cubicBezTo>
                  <a:cubicBezTo>
                    <a:pt x="765" y="2039"/>
                    <a:pt x="772" y="2042"/>
                    <a:pt x="780" y="2045"/>
                  </a:cubicBezTo>
                  <a:cubicBezTo>
                    <a:pt x="787" y="2050"/>
                    <a:pt x="794" y="2053"/>
                    <a:pt x="802" y="2058"/>
                  </a:cubicBezTo>
                  <a:lnTo>
                    <a:pt x="811" y="2066"/>
                  </a:lnTo>
                  <a:lnTo>
                    <a:pt x="818" y="2072"/>
                  </a:lnTo>
                  <a:cubicBezTo>
                    <a:pt x="835" y="2091"/>
                    <a:pt x="852" y="2114"/>
                    <a:pt x="868" y="2136"/>
                  </a:cubicBezTo>
                  <a:cubicBezTo>
                    <a:pt x="871" y="2142"/>
                    <a:pt x="876" y="2148"/>
                    <a:pt x="881" y="2156"/>
                  </a:cubicBezTo>
                  <a:cubicBezTo>
                    <a:pt x="859" y="2259"/>
                    <a:pt x="854" y="2370"/>
                    <a:pt x="960" y="2417"/>
                  </a:cubicBezTo>
                  <a:cubicBezTo>
                    <a:pt x="976" y="2424"/>
                    <a:pt x="993" y="2427"/>
                    <a:pt x="1010" y="2427"/>
                  </a:cubicBezTo>
                  <a:cubicBezTo>
                    <a:pt x="1040" y="2427"/>
                    <a:pt x="1070" y="2416"/>
                    <a:pt x="1096" y="2397"/>
                  </a:cubicBezTo>
                  <a:cubicBezTo>
                    <a:pt x="1128" y="2370"/>
                    <a:pt x="1150" y="2332"/>
                    <a:pt x="1159" y="2291"/>
                  </a:cubicBezTo>
                  <a:cubicBezTo>
                    <a:pt x="1169" y="2254"/>
                    <a:pt x="1172" y="2216"/>
                    <a:pt x="1169" y="2178"/>
                  </a:cubicBezTo>
                  <a:cubicBezTo>
                    <a:pt x="1166" y="2166"/>
                    <a:pt x="1164" y="2152"/>
                    <a:pt x="1161" y="2140"/>
                  </a:cubicBezTo>
                  <a:cubicBezTo>
                    <a:pt x="1163" y="2134"/>
                    <a:pt x="1166" y="2126"/>
                    <a:pt x="1167" y="2120"/>
                  </a:cubicBezTo>
                  <a:cubicBezTo>
                    <a:pt x="1185" y="2047"/>
                    <a:pt x="1142" y="1974"/>
                    <a:pt x="1069" y="1955"/>
                  </a:cubicBezTo>
                  <a:cubicBezTo>
                    <a:pt x="1061" y="1946"/>
                    <a:pt x="1053" y="1935"/>
                    <a:pt x="1046" y="1925"/>
                  </a:cubicBezTo>
                  <a:cubicBezTo>
                    <a:pt x="1015" y="1887"/>
                    <a:pt x="979" y="1852"/>
                    <a:pt x="938" y="1827"/>
                  </a:cubicBezTo>
                  <a:cubicBezTo>
                    <a:pt x="901" y="1803"/>
                    <a:pt x="860" y="1786"/>
                    <a:pt x="819" y="1775"/>
                  </a:cubicBezTo>
                  <a:cubicBezTo>
                    <a:pt x="785" y="1764"/>
                    <a:pt x="748" y="1757"/>
                    <a:pt x="711" y="1757"/>
                  </a:cubicBezTo>
                  <a:cubicBezTo>
                    <a:pt x="701" y="1757"/>
                    <a:pt x="690" y="1758"/>
                    <a:pt x="680" y="1759"/>
                  </a:cubicBezTo>
                  <a:cubicBezTo>
                    <a:pt x="637" y="1765"/>
                    <a:pt x="594" y="1780"/>
                    <a:pt x="555" y="1800"/>
                  </a:cubicBezTo>
                  <a:cubicBezTo>
                    <a:pt x="463" y="1849"/>
                    <a:pt x="385" y="1919"/>
                    <a:pt x="325" y="2004"/>
                  </a:cubicBezTo>
                  <a:cubicBezTo>
                    <a:pt x="265" y="2083"/>
                    <a:pt x="213" y="2171"/>
                    <a:pt x="170" y="2261"/>
                  </a:cubicBezTo>
                  <a:cubicBezTo>
                    <a:pt x="119" y="2365"/>
                    <a:pt x="80" y="2474"/>
                    <a:pt x="53" y="2587"/>
                  </a:cubicBezTo>
                  <a:cubicBezTo>
                    <a:pt x="29" y="2693"/>
                    <a:pt x="15" y="2801"/>
                    <a:pt x="10" y="2908"/>
                  </a:cubicBezTo>
                  <a:cubicBezTo>
                    <a:pt x="2" y="3005"/>
                    <a:pt x="1" y="3101"/>
                    <a:pt x="7" y="3199"/>
                  </a:cubicBezTo>
                  <a:cubicBezTo>
                    <a:pt x="15" y="3285"/>
                    <a:pt x="34" y="3369"/>
                    <a:pt x="62" y="3451"/>
                  </a:cubicBezTo>
                  <a:cubicBezTo>
                    <a:pt x="86" y="3527"/>
                    <a:pt x="131" y="3595"/>
                    <a:pt x="192" y="3649"/>
                  </a:cubicBezTo>
                  <a:cubicBezTo>
                    <a:pt x="221" y="3670"/>
                    <a:pt x="252" y="3685"/>
                    <a:pt x="287" y="3695"/>
                  </a:cubicBezTo>
                  <a:cubicBezTo>
                    <a:pt x="315" y="3702"/>
                    <a:pt x="343" y="3706"/>
                    <a:pt x="371" y="3706"/>
                  </a:cubicBezTo>
                  <a:cubicBezTo>
                    <a:pt x="381" y="3706"/>
                    <a:pt x="390" y="3705"/>
                    <a:pt x="400" y="3704"/>
                  </a:cubicBezTo>
                  <a:cubicBezTo>
                    <a:pt x="574" y="3690"/>
                    <a:pt x="719" y="3562"/>
                    <a:pt x="829" y="3435"/>
                  </a:cubicBezTo>
                  <a:cubicBezTo>
                    <a:pt x="928" y="3320"/>
                    <a:pt x="1020" y="3198"/>
                    <a:pt x="1102" y="3070"/>
                  </a:cubicBezTo>
                  <a:cubicBezTo>
                    <a:pt x="1137" y="3014"/>
                    <a:pt x="1177" y="2959"/>
                    <a:pt x="1210" y="2900"/>
                  </a:cubicBezTo>
                  <a:cubicBezTo>
                    <a:pt x="1251" y="2821"/>
                    <a:pt x="1294" y="2745"/>
                    <a:pt x="1335" y="2668"/>
                  </a:cubicBezTo>
                  <a:cubicBezTo>
                    <a:pt x="1365" y="2614"/>
                    <a:pt x="1389" y="2558"/>
                    <a:pt x="1414" y="2503"/>
                  </a:cubicBezTo>
                  <a:cubicBezTo>
                    <a:pt x="1425" y="2482"/>
                    <a:pt x="1435" y="2460"/>
                    <a:pt x="1444" y="2438"/>
                  </a:cubicBezTo>
                  <a:lnTo>
                    <a:pt x="1444" y="2438"/>
                  </a:lnTo>
                  <a:cubicBezTo>
                    <a:pt x="1443" y="2698"/>
                    <a:pt x="1444" y="2956"/>
                    <a:pt x="1433" y="3215"/>
                  </a:cubicBezTo>
                  <a:cubicBezTo>
                    <a:pt x="1429" y="3288"/>
                    <a:pt x="1424" y="3362"/>
                    <a:pt x="1418" y="3435"/>
                  </a:cubicBezTo>
                  <a:cubicBezTo>
                    <a:pt x="1411" y="3519"/>
                    <a:pt x="1397" y="3603"/>
                    <a:pt x="1394" y="3685"/>
                  </a:cubicBezTo>
                  <a:cubicBezTo>
                    <a:pt x="1391" y="3759"/>
                    <a:pt x="1459" y="3820"/>
                    <a:pt x="1524" y="3820"/>
                  </a:cubicBezTo>
                  <a:cubicBezTo>
                    <a:pt x="1525" y="3820"/>
                    <a:pt x="1526" y="3820"/>
                    <a:pt x="1527" y="3820"/>
                  </a:cubicBezTo>
                  <a:lnTo>
                    <a:pt x="1528" y="3820"/>
                  </a:lnTo>
                  <a:cubicBezTo>
                    <a:pt x="1598" y="3818"/>
                    <a:pt x="1655" y="3766"/>
                    <a:pt x="1663" y="3698"/>
                  </a:cubicBezTo>
                  <a:cubicBezTo>
                    <a:pt x="1664" y="3678"/>
                    <a:pt x="1666" y="3657"/>
                    <a:pt x="1668" y="3635"/>
                  </a:cubicBezTo>
                  <a:cubicBezTo>
                    <a:pt x="1685" y="3359"/>
                    <a:pt x="1688" y="3082"/>
                    <a:pt x="1688" y="2805"/>
                  </a:cubicBezTo>
                  <a:cubicBezTo>
                    <a:pt x="1688" y="2669"/>
                    <a:pt x="1688" y="2533"/>
                    <a:pt x="1690" y="2395"/>
                  </a:cubicBezTo>
                  <a:cubicBezTo>
                    <a:pt x="1691" y="2258"/>
                    <a:pt x="1696" y="2120"/>
                    <a:pt x="1701" y="1982"/>
                  </a:cubicBezTo>
                  <a:cubicBezTo>
                    <a:pt x="1704" y="1935"/>
                    <a:pt x="1709" y="1886"/>
                    <a:pt x="1712" y="1838"/>
                  </a:cubicBezTo>
                  <a:cubicBezTo>
                    <a:pt x="1714" y="1822"/>
                    <a:pt x="1714" y="1806"/>
                    <a:pt x="1715" y="1791"/>
                  </a:cubicBezTo>
                  <a:cubicBezTo>
                    <a:pt x="1728" y="1754"/>
                    <a:pt x="1740" y="1718"/>
                    <a:pt x="1755" y="1681"/>
                  </a:cubicBezTo>
                  <a:cubicBezTo>
                    <a:pt x="1778" y="1616"/>
                    <a:pt x="1805" y="1552"/>
                    <a:pt x="1826" y="1485"/>
                  </a:cubicBezTo>
                  <a:lnTo>
                    <a:pt x="1826" y="1485"/>
                  </a:lnTo>
                  <a:cubicBezTo>
                    <a:pt x="1824" y="1491"/>
                    <a:pt x="1823" y="1496"/>
                    <a:pt x="1823" y="1501"/>
                  </a:cubicBezTo>
                  <a:cubicBezTo>
                    <a:pt x="1824" y="1493"/>
                    <a:pt x="1826" y="1487"/>
                    <a:pt x="1829" y="1479"/>
                  </a:cubicBezTo>
                  <a:cubicBezTo>
                    <a:pt x="1829" y="1480"/>
                    <a:pt x="1829" y="1480"/>
                    <a:pt x="1829" y="1482"/>
                  </a:cubicBezTo>
                  <a:lnTo>
                    <a:pt x="1832" y="1469"/>
                  </a:lnTo>
                  <a:cubicBezTo>
                    <a:pt x="1836" y="1459"/>
                    <a:pt x="1840" y="1449"/>
                    <a:pt x="1843" y="1439"/>
                  </a:cubicBezTo>
                  <a:lnTo>
                    <a:pt x="1843" y="1439"/>
                  </a:lnTo>
                  <a:cubicBezTo>
                    <a:pt x="1861" y="1383"/>
                    <a:pt x="1879" y="1327"/>
                    <a:pt x="1899" y="1271"/>
                  </a:cubicBezTo>
                  <a:lnTo>
                    <a:pt x="1900" y="1267"/>
                  </a:lnTo>
                  <a:lnTo>
                    <a:pt x="1900" y="1268"/>
                  </a:lnTo>
                  <a:lnTo>
                    <a:pt x="1902" y="1262"/>
                  </a:lnTo>
                  <a:lnTo>
                    <a:pt x="1900" y="1265"/>
                  </a:lnTo>
                  <a:lnTo>
                    <a:pt x="1908" y="1243"/>
                  </a:lnTo>
                  <a:cubicBezTo>
                    <a:pt x="1908" y="1243"/>
                    <a:pt x="1908" y="1243"/>
                    <a:pt x="1908" y="1244"/>
                  </a:cubicBezTo>
                  <a:cubicBezTo>
                    <a:pt x="1913" y="1229"/>
                    <a:pt x="1919" y="1211"/>
                    <a:pt x="1924" y="1195"/>
                  </a:cubicBezTo>
                  <a:cubicBezTo>
                    <a:pt x="1929" y="1184"/>
                    <a:pt x="1932" y="1172"/>
                    <a:pt x="1935" y="1161"/>
                  </a:cubicBezTo>
                  <a:cubicBezTo>
                    <a:pt x="1935" y="1161"/>
                    <a:pt x="1935" y="1162"/>
                    <a:pt x="1935" y="1162"/>
                  </a:cubicBezTo>
                  <a:cubicBezTo>
                    <a:pt x="1965" y="1070"/>
                    <a:pt x="1991" y="977"/>
                    <a:pt x="2019" y="884"/>
                  </a:cubicBezTo>
                  <a:cubicBezTo>
                    <a:pt x="2041" y="809"/>
                    <a:pt x="2062" y="733"/>
                    <a:pt x="2081" y="657"/>
                  </a:cubicBezTo>
                  <a:cubicBezTo>
                    <a:pt x="2103" y="572"/>
                    <a:pt x="2122" y="486"/>
                    <a:pt x="2143" y="401"/>
                  </a:cubicBezTo>
                  <a:cubicBezTo>
                    <a:pt x="2152" y="358"/>
                    <a:pt x="2158" y="315"/>
                    <a:pt x="2165" y="271"/>
                  </a:cubicBezTo>
                  <a:cubicBezTo>
                    <a:pt x="2169" y="235"/>
                    <a:pt x="2173" y="200"/>
                    <a:pt x="2174" y="162"/>
                  </a:cubicBezTo>
                  <a:cubicBezTo>
                    <a:pt x="2174" y="122"/>
                    <a:pt x="2160" y="84"/>
                    <a:pt x="2133" y="52"/>
                  </a:cubicBezTo>
                  <a:cubicBezTo>
                    <a:pt x="2106" y="18"/>
                    <a:pt x="2066" y="0"/>
                    <a:pt x="2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8" name="Google Shape;8228;p17"/>
            <p:cNvSpPr/>
            <p:nvPr/>
          </p:nvSpPr>
          <p:spPr>
            <a:xfrm>
              <a:off x="6051619" y="3318898"/>
              <a:ext cx="68994" cy="70454"/>
            </a:xfrm>
            <a:custGeom>
              <a:avLst/>
              <a:gdLst/>
              <a:ahLst/>
              <a:cxnLst/>
              <a:rect l="l" t="t" r="r" b="b"/>
              <a:pathLst>
                <a:path w="2374" h="2424" extrusionOk="0">
                  <a:moveTo>
                    <a:pt x="2111" y="768"/>
                  </a:moveTo>
                  <a:cubicBezTo>
                    <a:pt x="2111" y="773"/>
                    <a:pt x="2111" y="779"/>
                    <a:pt x="2113" y="784"/>
                  </a:cubicBezTo>
                  <a:lnTo>
                    <a:pt x="2111" y="768"/>
                  </a:lnTo>
                  <a:close/>
                  <a:moveTo>
                    <a:pt x="1967" y="0"/>
                  </a:moveTo>
                  <a:cubicBezTo>
                    <a:pt x="1957" y="0"/>
                    <a:pt x="1947" y="1"/>
                    <a:pt x="1937" y="2"/>
                  </a:cubicBezTo>
                  <a:cubicBezTo>
                    <a:pt x="1871" y="10"/>
                    <a:pt x="1809" y="33"/>
                    <a:pt x="1753" y="71"/>
                  </a:cubicBezTo>
                  <a:cubicBezTo>
                    <a:pt x="1700" y="106"/>
                    <a:pt x="1646" y="146"/>
                    <a:pt x="1595" y="187"/>
                  </a:cubicBezTo>
                  <a:cubicBezTo>
                    <a:pt x="1415" y="337"/>
                    <a:pt x="1245" y="503"/>
                    <a:pt x="1089" y="681"/>
                  </a:cubicBezTo>
                  <a:cubicBezTo>
                    <a:pt x="1036" y="739"/>
                    <a:pt x="981" y="798"/>
                    <a:pt x="930" y="858"/>
                  </a:cubicBezTo>
                  <a:cubicBezTo>
                    <a:pt x="887" y="913"/>
                    <a:pt x="842" y="967"/>
                    <a:pt x="797" y="1021"/>
                  </a:cubicBezTo>
                  <a:cubicBezTo>
                    <a:pt x="750" y="1078"/>
                    <a:pt x="702" y="1137"/>
                    <a:pt x="655" y="1194"/>
                  </a:cubicBezTo>
                  <a:cubicBezTo>
                    <a:pt x="641" y="1211"/>
                    <a:pt x="628" y="1230"/>
                    <a:pt x="614" y="1251"/>
                  </a:cubicBezTo>
                  <a:lnTo>
                    <a:pt x="528" y="1368"/>
                  </a:lnTo>
                  <a:cubicBezTo>
                    <a:pt x="493" y="1417"/>
                    <a:pt x="454" y="1466"/>
                    <a:pt x="422" y="1518"/>
                  </a:cubicBezTo>
                  <a:cubicBezTo>
                    <a:pt x="387" y="1574"/>
                    <a:pt x="352" y="1631"/>
                    <a:pt x="318" y="1686"/>
                  </a:cubicBezTo>
                  <a:cubicBezTo>
                    <a:pt x="319" y="1665"/>
                    <a:pt x="321" y="1645"/>
                    <a:pt x="322" y="1624"/>
                  </a:cubicBezTo>
                  <a:cubicBezTo>
                    <a:pt x="333" y="1507"/>
                    <a:pt x="346" y="1392"/>
                    <a:pt x="359" y="1274"/>
                  </a:cubicBezTo>
                  <a:cubicBezTo>
                    <a:pt x="368" y="1179"/>
                    <a:pt x="382" y="1086"/>
                    <a:pt x="397" y="991"/>
                  </a:cubicBezTo>
                  <a:cubicBezTo>
                    <a:pt x="406" y="942"/>
                    <a:pt x="416" y="893"/>
                    <a:pt x="427" y="842"/>
                  </a:cubicBezTo>
                  <a:cubicBezTo>
                    <a:pt x="435" y="801"/>
                    <a:pt x="447" y="761"/>
                    <a:pt x="460" y="722"/>
                  </a:cubicBezTo>
                  <a:cubicBezTo>
                    <a:pt x="471" y="689"/>
                    <a:pt x="482" y="657"/>
                    <a:pt x="493" y="625"/>
                  </a:cubicBezTo>
                  <a:cubicBezTo>
                    <a:pt x="527" y="549"/>
                    <a:pt x="489" y="462"/>
                    <a:pt x="411" y="437"/>
                  </a:cubicBezTo>
                  <a:cubicBezTo>
                    <a:pt x="396" y="432"/>
                    <a:pt x="381" y="429"/>
                    <a:pt x="366" y="429"/>
                  </a:cubicBezTo>
                  <a:cubicBezTo>
                    <a:pt x="304" y="429"/>
                    <a:pt x="246" y="473"/>
                    <a:pt x="232" y="538"/>
                  </a:cubicBezTo>
                  <a:cubicBezTo>
                    <a:pt x="210" y="608"/>
                    <a:pt x="191" y="679"/>
                    <a:pt x="172" y="750"/>
                  </a:cubicBezTo>
                  <a:cubicBezTo>
                    <a:pt x="164" y="785"/>
                    <a:pt x="159" y="823"/>
                    <a:pt x="153" y="856"/>
                  </a:cubicBezTo>
                  <a:cubicBezTo>
                    <a:pt x="147" y="888"/>
                    <a:pt x="139" y="921"/>
                    <a:pt x="134" y="953"/>
                  </a:cubicBezTo>
                  <a:cubicBezTo>
                    <a:pt x="126" y="1027"/>
                    <a:pt x="113" y="1100"/>
                    <a:pt x="105" y="1176"/>
                  </a:cubicBezTo>
                  <a:cubicBezTo>
                    <a:pt x="98" y="1252"/>
                    <a:pt x="91" y="1328"/>
                    <a:pt x="83" y="1404"/>
                  </a:cubicBezTo>
                  <a:cubicBezTo>
                    <a:pt x="71" y="1536"/>
                    <a:pt x="61" y="1669"/>
                    <a:pt x="48" y="1800"/>
                  </a:cubicBezTo>
                  <a:cubicBezTo>
                    <a:pt x="41" y="1876"/>
                    <a:pt x="34" y="1952"/>
                    <a:pt x="26" y="2028"/>
                  </a:cubicBezTo>
                  <a:cubicBezTo>
                    <a:pt x="17" y="2115"/>
                    <a:pt x="3" y="2200"/>
                    <a:pt x="1" y="2287"/>
                  </a:cubicBezTo>
                  <a:cubicBezTo>
                    <a:pt x="1" y="2343"/>
                    <a:pt x="36" y="2394"/>
                    <a:pt x="88" y="2414"/>
                  </a:cubicBezTo>
                  <a:cubicBezTo>
                    <a:pt x="104" y="2420"/>
                    <a:pt x="123" y="2424"/>
                    <a:pt x="140" y="2424"/>
                  </a:cubicBezTo>
                  <a:cubicBezTo>
                    <a:pt x="177" y="2424"/>
                    <a:pt x="213" y="2409"/>
                    <a:pt x="238" y="2382"/>
                  </a:cubicBezTo>
                  <a:cubicBezTo>
                    <a:pt x="295" y="2325"/>
                    <a:pt x="318" y="2253"/>
                    <a:pt x="351" y="2181"/>
                  </a:cubicBezTo>
                  <a:lnTo>
                    <a:pt x="425" y="2041"/>
                  </a:lnTo>
                  <a:cubicBezTo>
                    <a:pt x="447" y="1999"/>
                    <a:pt x="468" y="1955"/>
                    <a:pt x="492" y="1914"/>
                  </a:cubicBezTo>
                  <a:cubicBezTo>
                    <a:pt x="547" y="1820"/>
                    <a:pt x="603" y="1727"/>
                    <a:pt x="656" y="1635"/>
                  </a:cubicBezTo>
                  <a:cubicBezTo>
                    <a:pt x="694" y="1580"/>
                    <a:pt x="732" y="1526"/>
                    <a:pt x="770" y="1471"/>
                  </a:cubicBezTo>
                  <a:cubicBezTo>
                    <a:pt x="802" y="1426"/>
                    <a:pt x="830" y="1380"/>
                    <a:pt x="864" y="1338"/>
                  </a:cubicBezTo>
                  <a:cubicBezTo>
                    <a:pt x="916" y="1273"/>
                    <a:pt x="968" y="1208"/>
                    <a:pt x="1020" y="1143"/>
                  </a:cubicBezTo>
                  <a:cubicBezTo>
                    <a:pt x="1054" y="1100"/>
                    <a:pt x="1087" y="1056"/>
                    <a:pt x="1122" y="1015"/>
                  </a:cubicBezTo>
                  <a:lnTo>
                    <a:pt x="1122" y="1015"/>
                  </a:lnTo>
                  <a:lnTo>
                    <a:pt x="1119" y="1020"/>
                  </a:lnTo>
                  <a:lnTo>
                    <a:pt x="1125" y="1012"/>
                  </a:lnTo>
                  <a:cubicBezTo>
                    <a:pt x="1126" y="1010"/>
                    <a:pt x="1126" y="1008"/>
                    <a:pt x="1128" y="1007"/>
                  </a:cubicBezTo>
                  <a:lnTo>
                    <a:pt x="1128" y="1007"/>
                  </a:lnTo>
                  <a:lnTo>
                    <a:pt x="1126" y="1010"/>
                  </a:lnTo>
                  <a:cubicBezTo>
                    <a:pt x="1164" y="966"/>
                    <a:pt x="1202" y="923"/>
                    <a:pt x="1240" y="879"/>
                  </a:cubicBezTo>
                  <a:lnTo>
                    <a:pt x="1240" y="879"/>
                  </a:lnTo>
                  <a:lnTo>
                    <a:pt x="1229" y="891"/>
                  </a:lnTo>
                  <a:cubicBezTo>
                    <a:pt x="1267" y="847"/>
                    <a:pt x="1305" y="803"/>
                    <a:pt x="1343" y="760"/>
                  </a:cubicBezTo>
                  <a:cubicBezTo>
                    <a:pt x="1347" y="755"/>
                    <a:pt x="1350" y="752"/>
                    <a:pt x="1353" y="747"/>
                  </a:cubicBezTo>
                  <a:cubicBezTo>
                    <a:pt x="1413" y="687"/>
                    <a:pt x="1472" y="625"/>
                    <a:pt x="1529" y="565"/>
                  </a:cubicBezTo>
                  <a:cubicBezTo>
                    <a:pt x="1551" y="543"/>
                    <a:pt x="1574" y="522"/>
                    <a:pt x="1598" y="503"/>
                  </a:cubicBezTo>
                  <a:lnTo>
                    <a:pt x="1688" y="423"/>
                  </a:lnTo>
                  <a:cubicBezTo>
                    <a:pt x="1730" y="388"/>
                    <a:pt x="1772" y="356"/>
                    <a:pt x="1815" y="326"/>
                  </a:cubicBezTo>
                  <a:cubicBezTo>
                    <a:pt x="1840" y="309"/>
                    <a:pt x="1866" y="291"/>
                    <a:pt x="1893" y="277"/>
                  </a:cubicBezTo>
                  <a:cubicBezTo>
                    <a:pt x="1907" y="271"/>
                    <a:pt x="1920" y="266"/>
                    <a:pt x="1934" y="260"/>
                  </a:cubicBezTo>
                  <a:lnTo>
                    <a:pt x="1950" y="255"/>
                  </a:lnTo>
                  <a:lnTo>
                    <a:pt x="1956" y="255"/>
                  </a:lnTo>
                  <a:lnTo>
                    <a:pt x="1967" y="256"/>
                  </a:lnTo>
                  <a:lnTo>
                    <a:pt x="1975" y="260"/>
                  </a:lnTo>
                  <a:lnTo>
                    <a:pt x="1980" y="261"/>
                  </a:lnTo>
                  <a:lnTo>
                    <a:pt x="1983" y="263"/>
                  </a:lnTo>
                  <a:lnTo>
                    <a:pt x="1984" y="264"/>
                  </a:lnTo>
                  <a:lnTo>
                    <a:pt x="1989" y="269"/>
                  </a:lnTo>
                  <a:cubicBezTo>
                    <a:pt x="1994" y="274"/>
                    <a:pt x="1997" y="279"/>
                    <a:pt x="2002" y="285"/>
                  </a:cubicBezTo>
                  <a:cubicBezTo>
                    <a:pt x="2011" y="299"/>
                    <a:pt x="2021" y="312"/>
                    <a:pt x="2029" y="329"/>
                  </a:cubicBezTo>
                  <a:cubicBezTo>
                    <a:pt x="2038" y="347"/>
                    <a:pt x="2045" y="364"/>
                    <a:pt x="2053" y="383"/>
                  </a:cubicBezTo>
                  <a:cubicBezTo>
                    <a:pt x="2060" y="407"/>
                    <a:pt x="2067" y="429"/>
                    <a:pt x="2072" y="453"/>
                  </a:cubicBezTo>
                  <a:cubicBezTo>
                    <a:pt x="2092" y="562"/>
                    <a:pt x="2106" y="673"/>
                    <a:pt x="2113" y="784"/>
                  </a:cubicBezTo>
                  <a:lnTo>
                    <a:pt x="2117" y="831"/>
                  </a:lnTo>
                  <a:cubicBezTo>
                    <a:pt x="2122" y="900"/>
                    <a:pt x="2173" y="958"/>
                    <a:pt x="2244" y="958"/>
                  </a:cubicBezTo>
                  <a:cubicBezTo>
                    <a:pt x="2245" y="958"/>
                    <a:pt x="2246" y="958"/>
                    <a:pt x="2247" y="958"/>
                  </a:cubicBezTo>
                  <a:cubicBezTo>
                    <a:pt x="2318" y="956"/>
                    <a:pt x="2374" y="898"/>
                    <a:pt x="2374" y="826"/>
                  </a:cubicBezTo>
                  <a:cubicBezTo>
                    <a:pt x="2369" y="746"/>
                    <a:pt x="2363" y="665"/>
                    <a:pt x="2355" y="583"/>
                  </a:cubicBezTo>
                  <a:cubicBezTo>
                    <a:pt x="2350" y="511"/>
                    <a:pt x="2339" y="439"/>
                    <a:pt x="2322" y="369"/>
                  </a:cubicBezTo>
                  <a:cubicBezTo>
                    <a:pt x="2307" y="302"/>
                    <a:pt x="2282" y="241"/>
                    <a:pt x="2247" y="182"/>
                  </a:cubicBezTo>
                  <a:cubicBezTo>
                    <a:pt x="2214" y="130"/>
                    <a:pt x="2176" y="70"/>
                    <a:pt x="2119" y="41"/>
                  </a:cubicBezTo>
                  <a:cubicBezTo>
                    <a:pt x="2072" y="14"/>
                    <a:pt x="2020" y="0"/>
                    <a:pt x="19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29" name="Google Shape;8229;p17"/>
            <p:cNvSpPr/>
            <p:nvPr/>
          </p:nvSpPr>
          <p:spPr>
            <a:xfrm>
              <a:off x="6221090" y="3352351"/>
              <a:ext cx="51353" cy="10580"/>
            </a:xfrm>
            <a:custGeom>
              <a:avLst/>
              <a:gdLst/>
              <a:ahLst/>
              <a:cxnLst/>
              <a:rect l="l" t="t" r="r" b="b"/>
              <a:pathLst>
                <a:path w="1767" h="364" extrusionOk="0">
                  <a:moveTo>
                    <a:pt x="1111" y="0"/>
                  </a:moveTo>
                  <a:cubicBezTo>
                    <a:pt x="1013" y="0"/>
                    <a:pt x="915" y="5"/>
                    <a:pt x="817" y="11"/>
                  </a:cubicBezTo>
                  <a:cubicBezTo>
                    <a:pt x="689" y="17"/>
                    <a:pt x="561" y="30"/>
                    <a:pt x="434" y="46"/>
                  </a:cubicBezTo>
                  <a:cubicBezTo>
                    <a:pt x="375" y="54"/>
                    <a:pt x="317" y="60"/>
                    <a:pt x="258" y="68"/>
                  </a:cubicBezTo>
                  <a:cubicBezTo>
                    <a:pt x="226" y="73"/>
                    <a:pt x="193" y="76"/>
                    <a:pt x="162" y="82"/>
                  </a:cubicBezTo>
                  <a:cubicBezTo>
                    <a:pt x="114" y="92"/>
                    <a:pt x="63" y="101"/>
                    <a:pt x="35" y="144"/>
                  </a:cubicBezTo>
                  <a:cubicBezTo>
                    <a:pt x="8" y="179"/>
                    <a:pt x="0" y="223"/>
                    <a:pt x="11" y="266"/>
                  </a:cubicBezTo>
                  <a:cubicBezTo>
                    <a:pt x="21" y="299"/>
                    <a:pt x="44" y="328"/>
                    <a:pt x="75" y="347"/>
                  </a:cubicBezTo>
                  <a:cubicBezTo>
                    <a:pt x="81" y="350"/>
                    <a:pt x="87" y="351"/>
                    <a:pt x="94" y="354"/>
                  </a:cubicBezTo>
                  <a:lnTo>
                    <a:pt x="92" y="354"/>
                  </a:lnTo>
                  <a:cubicBezTo>
                    <a:pt x="108" y="361"/>
                    <a:pt x="127" y="364"/>
                    <a:pt x="144" y="364"/>
                  </a:cubicBezTo>
                  <a:cubicBezTo>
                    <a:pt x="162" y="364"/>
                    <a:pt x="179" y="361"/>
                    <a:pt x="195" y="354"/>
                  </a:cubicBezTo>
                  <a:cubicBezTo>
                    <a:pt x="287" y="335"/>
                    <a:pt x="380" y="324"/>
                    <a:pt x="473" y="312"/>
                  </a:cubicBezTo>
                  <a:cubicBezTo>
                    <a:pt x="568" y="299"/>
                    <a:pt x="663" y="288"/>
                    <a:pt x="758" y="278"/>
                  </a:cubicBezTo>
                  <a:cubicBezTo>
                    <a:pt x="849" y="274"/>
                    <a:pt x="940" y="266"/>
                    <a:pt x="1032" y="263"/>
                  </a:cubicBezTo>
                  <a:cubicBezTo>
                    <a:pt x="1080" y="262"/>
                    <a:pt x="1127" y="261"/>
                    <a:pt x="1174" y="261"/>
                  </a:cubicBezTo>
                  <a:cubicBezTo>
                    <a:pt x="1221" y="261"/>
                    <a:pt x="1268" y="262"/>
                    <a:pt x="1316" y="263"/>
                  </a:cubicBezTo>
                  <a:cubicBezTo>
                    <a:pt x="1417" y="267"/>
                    <a:pt x="1517" y="274"/>
                    <a:pt x="1616" y="285"/>
                  </a:cubicBezTo>
                  <a:cubicBezTo>
                    <a:pt x="1621" y="285"/>
                    <a:pt x="1626" y="286"/>
                    <a:pt x="1631" y="286"/>
                  </a:cubicBezTo>
                  <a:cubicBezTo>
                    <a:pt x="1696" y="286"/>
                    <a:pt x="1751" y="237"/>
                    <a:pt x="1759" y="171"/>
                  </a:cubicBezTo>
                  <a:cubicBezTo>
                    <a:pt x="1767" y="101"/>
                    <a:pt x="1716" y="38"/>
                    <a:pt x="1646" y="30"/>
                  </a:cubicBezTo>
                  <a:cubicBezTo>
                    <a:pt x="1494" y="14"/>
                    <a:pt x="1342" y="5"/>
                    <a:pt x="1191" y="1"/>
                  </a:cubicBezTo>
                  <a:cubicBezTo>
                    <a:pt x="1164" y="1"/>
                    <a:pt x="1137" y="0"/>
                    <a:pt x="11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0" name="Google Shape;8230;p17"/>
            <p:cNvSpPr/>
            <p:nvPr/>
          </p:nvSpPr>
          <p:spPr>
            <a:xfrm>
              <a:off x="6229227" y="3370952"/>
              <a:ext cx="39496" cy="8778"/>
            </a:xfrm>
            <a:custGeom>
              <a:avLst/>
              <a:gdLst/>
              <a:ahLst/>
              <a:cxnLst/>
              <a:rect l="l" t="t" r="r" b="b"/>
              <a:pathLst>
                <a:path w="1359" h="302" extrusionOk="0">
                  <a:moveTo>
                    <a:pt x="155" y="1"/>
                  </a:moveTo>
                  <a:cubicBezTo>
                    <a:pt x="94" y="1"/>
                    <a:pt x="34" y="42"/>
                    <a:pt x="21" y="104"/>
                  </a:cubicBezTo>
                  <a:cubicBezTo>
                    <a:pt x="0" y="185"/>
                    <a:pt x="56" y="264"/>
                    <a:pt x="138" y="273"/>
                  </a:cubicBezTo>
                  <a:cubicBezTo>
                    <a:pt x="205" y="281"/>
                    <a:pt x="269" y="288"/>
                    <a:pt x="336" y="291"/>
                  </a:cubicBezTo>
                  <a:cubicBezTo>
                    <a:pt x="391" y="292"/>
                    <a:pt x="448" y="294"/>
                    <a:pt x="504" y="297"/>
                  </a:cubicBezTo>
                  <a:cubicBezTo>
                    <a:pt x="584" y="299"/>
                    <a:pt x="665" y="300"/>
                    <a:pt x="746" y="302"/>
                  </a:cubicBezTo>
                  <a:lnTo>
                    <a:pt x="778" y="300"/>
                  </a:lnTo>
                  <a:cubicBezTo>
                    <a:pt x="931" y="300"/>
                    <a:pt x="1085" y="291"/>
                    <a:pt x="1237" y="281"/>
                  </a:cubicBezTo>
                  <a:cubicBezTo>
                    <a:pt x="1305" y="278"/>
                    <a:pt x="1359" y="223"/>
                    <a:pt x="1359" y="155"/>
                  </a:cubicBezTo>
                  <a:cubicBezTo>
                    <a:pt x="1357" y="86"/>
                    <a:pt x="1300" y="33"/>
                    <a:pt x="1232" y="33"/>
                  </a:cubicBezTo>
                  <a:cubicBezTo>
                    <a:pt x="1139" y="35"/>
                    <a:pt x="1042" y="39"/>
                    <a:pt x="950" y="39"/>
                  </a:cubicBezTo>
                  <a:cubicBezTo>
                    <a:pt x="935" y="39"/>
                    <a:pt x="920" y="39"/>
                    <a:pt x="906" y="39"/>
                  </a:cubicBezTo>
                  <a:cubicBezTo>
                    <a:pt x="800" y="37"/>
                    <a:pt x="694" y="34"/>
                    <a:pt x="588" y="29"/>
                  </a:cubicBezTo>
                  <a:lnTo>
                    <a:pt x="570" y="29"/>
                  </a:lnTo>
                  <a:cubicBezTo>
                    <a:pt x="550" y="29"/>
                    <a:pt x="531" y="26"/>
                    <a:pt x="510" y="26"/>
                  </a:cubicBezTo>
                  <a:lnTo>
                    <a:pt x="529" y="28"/>
                  </a:lnTo>
                  <a:lnTo>
                    <a:pt x="356" y="18"/>
                  </a:lnTo>
                  <a:lnTo>
                    <a:pt x="361" y="18"/>
                  </a:lnTo>
                  <a:lnTo>
                    <a:pt x="315" y="17"/>
                  </a:lnTo>
                  <a:cubicBezTo>
                    <a:pt x="269" y="14"/>
                    <a:pt x="222" y="7"/>
                    <a:pt x="176" y="3"/>
                  </a:cubicBezTo>
                  <a:cubicBezTo>
                    <a:pt x="169" y="1"/>
                    <a:pt x="162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1" name="Google Shape;8231;p17"/>
            <p:cNvSpPr/>
            <p:nvPr/>
          </p:nvSpPr>
          <p:spPr>
            <a:xfrm>
              <a:off x="5271519" y="3692746"/>
              <a:ext cx="38973" cy="15811"/>
            </a:xfrm>
            <a:custGeom>
              <a:avLst/>
              <a:gdLst/>
              <a:ahLst/>
              <a:cxnLst/>
              <a:rect l="l" t="t" r="r" b="b"/>
              <a:pathLst>
                <a:path w="1341" h="544" extrusionOk="0">
                  <a:moveTo>
                    <a:pt x="1215" y="0"/>
                  </a:moveTo>
                  <a:cubicBezTo>
                    <a:pt x="1212" y="0"/>
                    <a:pt x="1210" y="0"/>
                    <a:pt x="1207" y="0"/>
                  </a:cubicBezTo>
                  <a:cubicBezTo>
                    <a:pt x="1101" y="7"/>
                    <a:pt x="995" y="21"/>
                    <a:pt x="891" y="40"/>
                  </a:cubicBezTo>
                  <a:cubicBezTo>
                    <a:pt x="791" y="59"/>
                    <a:pt x="694" y="80"/>
                    <a:pt x="598" y="103"/>
                  </a:cubicBezTo>
                  <a:cubicBezTo>
                    <a:pt x="509" y="124"/>
                    <a:pt x="422" y="151"/>
                    <a:pt x="335" y="178"/>
                  </a:cubicBezTo>
                  <a:cubicBezTo>
                    <a:pt x="292" y="192"/>
                    <a:pt x="249" y="208"/>
                    <a:pt x="207" y="224"/>
                  </a:cubicBezTo>
                  <a:cubicBezTo>
                    <a:pt x="140" y="251"/>
                    <a:pt x="42" y="279"/>
                    <a:pt x="17" y="355"/>
                  </a:cubicBezTo>
                  <a:cubicBezTo>
                    <a:pt x="1" y="395"/>
                    <a:pt x="4" y="439"/>
                    <a:pt x="25" y="477"/>
                  </a:cubicBezTo>
                  <a:cubicBezTo>
                    <a:pt x="44" y="509"/>
                    <a:pt x="74" y="531"/>
                    <a:pt x="109" y="540"/>
                  </a:cubicBezTo>
                  <a:cubicBezTo>
                    <a:pt x="120" y="543"/>
                    <a:pt x="131" y="543"/>
                    <a:pt x="142" y="543"/>
                  </a:cubicBezTo>
                  <a:cubicBezTo>
                    <a:pt x="178" y="543"/>
                    <a:pt x="213" y="529"/>
                    <a:pt x="240" y="504"/>
                  </a:cubicBezTo>
                  <a:cubicBezTo>
                    <a:pt x="295" y="479"/>
                    <a:pt x="354" y="456"/>
                    <a:pt x="411" y="433"/>
                  </a:cubicBezTo>
                  <a:lnTo>
                    <a:pt x="509" y="399"/>
                  </a:lnTo>
                  <a:cubicBezTo>
                    <a:pt x="542" y="387"/>
                    <a:pt x="579" y="379"/>
                    <a:pt x="614" y="369"/>
                  </a:cubicBezTo>
                  <a:cubicBezTo>
                    <a:pt x="678" y="350"/>
                    <a:pt x="743" y="334"/>
                    <a:pt x="810" y="319"/>
                  </a:cubicBezTo>
                  <a:cubicBezTo>
                    <a:pt x="860" y="309"/>
                    <a:pt x="911" y="298"/>
                    <a:pt x="963" y="290"/>
                  </a:cubicBezTo>
                  <a:cubicBezTo>
                    <a:pt x="1024" y="281"/>
                    <a:pt x="1084" y="273"/>
                    <a:pt x="1144" y="265"/>
                  </a:cubicBezTo>
                  <a:lnTo>
                    <a:pt x="1212" y="262"/>
                  </a:lnTo>
                  <a:cubicBezTo>
                    <a:pt x="1283" y="258"/>
                    <a:pt x="1340" y="200"/>
                    <a:pt x="1340" y="129"/>
                  </a:cubicBezTo>
                  <a:cubicBezTo>
                    <a:pt x="1339" y="63"/>
                    <a:pt x="1282" y="0"/>
                    <a:pt x="1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2" name="Google Shape;8232;p17"/>
            <p:cNvSpPr/>
            <p:nvPr/>
          </p:nvSpPr>
          <p:spPr>
            <a:xfrm>
              <a:off x="5271171" y="3706871"/>
              <a:ext cx="49203" cy="17875"/>
            </a:xfrm>
            <a:custGeom>
              <a:avLst/>
              <a:gdLst/>
              <a:ahLst/>
              <a:cxnLst/>
              <a:rect l="l" t="t" r="r" b="b"/>
              <a:pathLst>
                <a:path w="1693" h="615" extrusionOk="0">
                  <a:moveTo>
                    <a:pt x="1564" y="0"/>
                  </a:moveTo>
                  <a:cubicBezTo>
                    <a:pt x="1552" y="0"/>
                    <a:pt x="1541" y="2"/>
                    <a:pt x="1529" y="5"/>
                  </a:cubicBezTo>
                  <a:cubicBezTo>
                    <a:pt x="1320" y="62"/>
                    <a:pt x="1113" y="119"/>
                    <a:pt x="906" y="178"/>
                  </a:cubicBezTo>
                  <a:cubicBezTo>
                    <a:pt x="709" y="232"/>
                    <a:pt x="512" y="279"/>
                    <a:pt x="314" y="323"/>
                  </a:cubicBezTo>
                  <a:cubicBezTo>
                    <a:pt x="279" y="330"/>
                    <a:pt x="244" y="336"/>
                    <a:pt x="208" y="341"/>
                  </a:cubicBezTo>
                  <a:cubicBezTo>
                    <a:pt x="191" y="335"/>
                    <a:pt x="175" y="332"/>
                    <a:pt x="158" y="332"/>
                  </a:cubicBezTo>
                  <a:cubicBezTo>
                    <a:pt x="152" y="332"/>
                    <a:pt x="146" y="332"/>
                    <a:pt x="140" y="333"/>
                  </a:cubicBezTo>
                  <a:cubicBezTo>
                    <a:pt x="90" y="339"/>
                    <a:pt x="48" y="368"/>
                    <a:pt x="24" y="409"/>
                  </a:cubicBezTo>
                  <a:cubicBezTo>
                    <a:pt x="3" y="447"/>
                    <a:pt x="0" y="491"/>
                    <a:pt x="16" y="531"/>
                  </a:cubicBezTo>
                  <a:cubicBezTo>
                    <a:pt x="33" y="569"/>
                    <a:pt x="67" y="597"/>
                    <a:pt x="108" y="608"/>
                  </a:cubicBezTo>
                  <a:cubicBezTo>
                    <a:pt x="128" y="613"/>
                    <a:pt x="151" y="615"/>
                    <a:pt x="173" y="615"/>
                  </a:cubicBezTo>
                  <a:lnTo>
                    <a:pt x="198" y="615"/>
                  </a:lnTo>
                  <a:cubicBezTo>
                    <a:pt x="236" y="610"/>
                    <a:pt x="273" y="602"/>
                    <a:pt x="311" y="594"/>
                  </a:cubicBezTo>
                  <a:cubicBezTo>
                    <a:pt x="366" y="583"/>
                    <a:pt x="423" y="569"/>
                    <a:pt x="478" y="553"/>
                  </a:cubicBezTo>
                  <a:lnTo>
                    <a:pt x="670" y="504"/>
                  </a:lnTo>
                  <a:cubicBezTo>
                    <a:pt x="765" y="478"/>
                    <a:pt x="863" y="447"/>
                    <a:pt x="956" y="421"/>
                  </a:cubicBezTo>
                  <a:cubicBezTo>
                    <a:pt x="1050" y="396"/>
                    <a:pt x="1142" y="368"/>
                    <a:pt x="1235" y="339"/>
                  </a:cubicBezTo>
                  <a:cubicBezTo>
                    <a:pt x="1355" y="303"/>
                    <a:pt x="1476" y="266"/>
                    <a:pt x="1594" y="230"/>
                  </a:cubicBezTo>
                  <a:cubicBezTo>
                    <a:pt x="1656" y="213"/>
                    <a:pt x="1692" y="148"/>
                    <a:pt x="1675" y="84"/>
                  </a:cubicBezTo>
                  <a:cubicBezTo>
                    <a:pt x="1661" y="34"/>
                    <a:pt x="1615" y="0"/>
                    <a:pt x="1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3" name="Google Shape;8233;p17"/>
            <p:cNvSpPr/>
            <p:nvPr/>
          </p:nvSpPr>
          <p:spPr>
            <a:xfrm>
              <a:off x="5372516" y="3618110"/>
              <a:ext cx="41123" cy="86352"/>
            </a:xfrm>
            <a:custGeom>
              <a:avLst/>
              <a:gdLst/>
              <a:ahLst/>
              <a:cxnLst/>
              <a:rect l="l" t="t" r="r" b="b"/>
              <a:pathLst>
                <a:path w="1415" h="2971" extrusionOk="0">
                  <a:moveTo>
                    <a:pt x="570" y="2720"/>
                  </a:moveTo>
                  <a:cubicBezTo>
                    <a:pt x="569" y="2722"/>
                    <a:pt x="569" y="2723"/>
                    <a:pt x="570" y="2725"/>
                  </a:cubicBezTo>
                  <a:lnTo>
                    <a:pt x="570" y="2725"/>
                  </a:lnTo>
                  <a:cubicBezTo>
                    <a:pt x="570" y="2723"/>
                    <a:pt x="570" y="2722"/>
                    <a:pt x="570" y="2720"/>
                  </a:cubicBezTo>
                  <a:close/>
                  <a:moveTo>
                    <a:pt x="1261" y="0"/>
                  </a:moveTo>
                  <a:cubicBezTo>
                    <a:pt x="1226" y="0"/>
                    <a:pt x="1192" y="14"/>
                    <a:pt x="1166" y="40"/>
                  </a:cubicBezTo>
                  <a:cubicBezTo>
                    <a:pt x="1139" y="67"/>
                    <a:pt x="1115" y="99"/>
                    <a:pt x="1098" y="132"/>
                  </a:cubicBezTo>
                  <a:cubicBezTo>
                    <a:pt x="1079" y="172"/>
                    <a:pt x="1061" y="211"/>
                    <a:pt x="1047" y="251"/>
                  </a:cubicBezTo>
                  <a:cubicBezTo>
                    <a:pt x="1018" y="322"/>
                    <a:pt x="992" y="397"/>
                    <a:pt x="969" y="469"/>
                  </a:cubicBezTo>
                  <a:cubicBezTo>
                    <a:pt x="961" y="499"/>
                    <a:pt x="952" y="530"/>
                    <a:pt x="944" y="558"/>
                  </a:cubicBezTo>
                  <a:lnTo>
                    <a:pt x="916" y="609"/>
                  </a:lnTo>
                  <a:cubicBezTo>
                    <a:pt x="876" y="682"/>
                    <a:pt x="832" y="751"/>
                    <a:pt x="789" y="822"/>
                  </a:cubicBezTo>
                  <a:cubicBezTo>
                    <a:pt x="752" y="875"/>
                    <a:pt x="719" y="928"/>
                    <a:pt x="681" y="979"/>
                  </a:cubicBezTo>
                  <a:cubicBezTo>
                    <a:pt x="639" y="1035"/>
                    <a:pt x="599" y="1088"/>
                    <a:pt x="556" y="1142"/>
                  </a:cubicBezTo>
                  <a:cubicBezTo>
                    <a:pt x="461" y="1259"/>
                    <a:pt x="365" y="1375"/>
                    <a:pt x="267" y="1489"/>
                  </a:cubicBezTo>
                  <a:lnTo>
                    <a:pt x="279" y="1476"/>
                  </a:lnTo>
                  <a:lnTo>
                    <a:pt x="279" y="1476"/>
                  </a:lnTo>
                  <a:cubicBezTo>
                    <a:pt x="229" y="1532"/>
                    <a:pt x="179" y="1587"/>
                    <a:pt x="129" y="1642"/>
                  </a:cubicBezTo>
                  <a:cubicBezTo>
                    <a:pt x="94" y="1677"/>
                    <a:pt x="61" y="1715"/>
                    <a:pt x="31" y="1756"/>
                  </a:cubicBezTo>
                  <a:cubicBezTo>
                    <a:pt x="12" y="1782"/>
                    <a:pt x="2" y="1815"/>
                    <a:pt x="1" y="1847"/>
                  </a:cubicBezTo>
                  <a:cubicBezTo>
                    <a:pt x="4" y="1910"/>
                    <a:pt x="45" y="1962"/>
                    <a:pt x="105" y="1978"/>
                  </a:cubicBezTo>
                  <a:cubicBezTo>
                    <a:pt x="117" y="1981"/>
                    <a:pt x="128" y="1982"/>
                    <a:pt x="140" y="1982"/>
                  </a:cubicBezTo>
                  <a:cubicBezTo>
                    <a:pt x="194" y="1982"/>
                    <a:pt x="244" y="1950"/>
                    <a:pt x="267" y="1897"/>
                  </a:cubicBezTo>
                  <a:cubicBezTo>
                    <a:pt x="279" y="1881"/>
                    <a:pt x="292" y="1866"/>
                    <a:pt x="306" y="1850"/>
                  </a:cubicBezTo>
                  <a:cubicBezTo>
                    <a:pt x="420" y="1718"/>
                    <a:pt x="529" y="1585"/>
                    <a:pt x="640" y="1452"/>
                  </a:cubicBezTo>
                  <a:cubicBezTo>
                    <a:pt x="683" y="1400"/>
                    <a:pt x="722" y="1346"/>
                    <a:pt x="764" y="1293"/>
                  </a:cubicBezTo>
                  <a:lnTo>
                    <a:pt x="764" y="1293"/>
                  </a:lnTo>
                  <a:cubicBezTo>
                    <a:pt x="756" y="1340"/>
                    <a:pt x="745" y="1391"/>
                    <a:pt x="738" y="1440"/>
                  </a:cubicBezTo>
                  <a:cubicBezTo>
                    <a:pt x="714" y="1592"/>
                    <a:pt x="691" y="1742"/>
                    <a:pt x="669" y="1894"/>
                  </a:cubicBezTo>
                  <a:cubicBezTo>
                    <a:pt x="650" y="2032"/>
                    <a:pt x="632" y="2168"/>
                    <a:pt x="616" y="2306"/>
                  </a:cubicBezTo>
                  <a:cubicBezTo>
                    <a:pt x="608" y="2380"/>
                    <a:pt x="599" y="2454"/>
                    <a:pt x="589" y="2529"/>
                  </a:cubicBezTo>
                  <a:cubicBezTo>
                    <a:pt x="582" y="2594"/>
                    <a:pt x="574" y="2659"/>
                    <a:pt x="570" y="2725"/>
                  </a:cubicBezTo>
                  <a:cubicBezTo>
                    <a:pt x="570" y="2725"/>
                    <a:pt x="570" y="2725"/>
                    <a:pt x="570" y="2725"/>
                  </a:cubicBezTo>
                  <a:lnTo>
                    <a:pt x="570" y="2725"/>
                  </a:lnTo>
                  <a:cubicBezTo>
                    <a:pt x="569" y="2737"/>
                    <a:pt x="567" y="2749"/>
                    <a:pt x="567" y="2760"/>
                  </a:cubicBezTo>
                  <a:lnTo>
                    <a:pt x="567" y="2765"/>
                  </a:lnTo>
                  <a:lnTo>
                    <a:pt x="567" y="2766"/>
                  </a:lnTo>
                  <a:lnTo>
                    <a:pt x="567" y="2839"/>
                  </a:lnTo>
                  <a:cubicBezTo>
                    <a:pt x="570" y="2912"/>
                    <a:pt x="629" y="2969"/>
                    <a:pt x="702" y="2971"/>
                  </a:cubicBezTo>
                  <a:cubicBezTo>
                    <a:pt x="708" y="2971"/>
                    <a:pt x="714" y="2971"/>
                    <a:pt x="721" y="2969"/>
                  </a:cubicBezTo>
                  <a:cubicBezTo>
                    <a:pt x="794" y="2958"/>
                    <a:pt x="843" y="2890"/>
                    <a:pt x="833" y="2817"/>
                  </a:cubicBezTo>
                  <a:cubicBezTo>
                    <a:pt x="833" y="2814"/>
                    <a:pt x="833" y="2811"/>
                    <a:pt x="833" y="2807"/>
                  </a:cubicBezTo>
                  <a:cubicBezTo>
                    <a:pt x="830" y="2758"/>
                    <a:pt x="830" y="2709"/>
                    <a:pt x="833" y="2660"/>
                  </a:cubicBezTo>
                  <a:cubicBezTo>
                    <a:pt x="847" y="2451"/>
                    <a:pt x="871" y="2242"/>
                    <a:pt x="897" y="2033"/>
                  </a:cubicBezTo>
                  <a:cubicBezTo>
                    <a:pt x="920" y="1839"/>
                    <a:pt x="954" y="1647"/>
                    <a:pt x="984" y="1454"/>
                  </a:cubicBezTo>
                  <a:cubicBezTo>
                    <a:pt x="1001" y="1369"/>
                    <a:pt x="1018" y="1281"/>
                    <a:pt x="1034" y="1196"/>
                  </a:cubicBezTo>
                  <a:cubicBezTo>
                    <a:pt x="1049" y="1130"/>
                    <a:pt x="1066" y="1066"/>
                    <a:pt x="1082" y="1000"/>
                  </a:cubicBezTo>
                  <a:cubicBezTo>
                    <a:pt x="1099" y="930"/>
                    <a:pt x="1117" y="860"/>
                    <a:pt x="1137" y="792"/>
                  </a:cubicBezTo>
                  <a:cubicBezTo>
                    <a:pt x="1155" y="740"/>
                    <a:pt x="1170" y="688"/>
                    <a:pt x="1186" y="634"/>
                  </a:cubicBezTo>
                  <a:lnTo>
                    <a:pt x="1193" y="625"/>
                  </a:lnTo>
                  <a:cubicBezTo>
                    <a:pt x="1234" y="552"/>
                    <a:pt x="1272" y="476"/>
                    <a:pt x="1311" y="400"/>
                  </a:cubicBezTo>
                  <a:cubicBezTo>
                    <a:pt x="1319" y="381"/>
                    <a:pt x="1329" y="362"/>
                    <a:pt x="1338" y="344"/>
                  </a:cubicBezTo>
                  <a:cubicBezTo>
                    <a:pt x="1357" y="311"/>
                    <a:pt x="1373" y="276"/>
                    <a:pt x="1387" y="241"/>
                  </a:cubicBezTo>
                  <a:cubicBezTo>
                    <a:pt x="1403" y="197"/>
                    <a:pt x="1414" y="154"/>
                    <a:pt x="1402" y="108"/>
                  </a:cubicBezTo>
                  <a:cubicBezTo>
                    <a:pt x="1392" y="75"/>
                    <a:pt x="1370" y="47"/>
                    <a:pt x="1341" y="28"/>
                  </a:cubicBezTo>
                  <a:cubicBezTo>
                    <a:pt x="1317" y="9"/>
                    <a:pt x="1289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4" name="Google Shape;8234;p17"/>
            <p:cNvSpPr/>
            <p:nvPr/>
          </p:nvSpPr>
          <p:spPr>
            <a:xfrm>
              <a:off x="5352084" y="3709806"/>
              <a:ext cx="68733" cy="19444"/>
            </a:xfrm>
            <a:custGeom>
              <a:avLst/>
              <a:gdLst/>
              <a:ahLst/>
              <a:cxnLst/>
              <a:rect l="l" t="t" r="r" b="b"/>
              <a:pathLst>
                <a:path w="2365" h="669" extrusionOk="0">
                  <a:moveTo>
                    <a:pt x="1943" y="0"/>
                  </a:moveTo>
                  <a:cubicBezTo>
                    <a:pt x="1885" y="0"/>
                    <a:pt x="1828" y="1"/>
                    <a:pt x="1770" y="2"/>
                  </a:cubicBezTo>
                  <a:cubicBezTo>
                    <a:pt x="1634" y="5"/>
                    <a:pt x="1497" y="21"/>
                    <a:pt x="1361" y="34"/>
                  </a:cubicBezTo>
                  <a:cubicBezTo>
                    <a:pt x="1299" y="40"/>
                    <a:pt x="1239" y="50"/>
                    <a:pt x="1178" y="59"/>
                  </a:cubicBezTo>
                  <a:cubicBezTo>
                    <a:pt x="1080" y="74"/>
                    <a:pt x="982" y="88"/>
                    <a:pt x="886" y="108"/>
                  </a:cubicBezTo>
                  <a:cubicBezTo>
                    <a:pt x="705" y="143"/>
                    <a:pt x="529" y="194"/>
                    <a:pt x="358" y="259"/>
                  </a:cubicBezTo>
                  <a:cubicBezTo>
                    <a:pt x="278" y="289"/>
                    <a:pt x="199" y="328"/>
                    <a:pt x="126" y="374"/>
                  </a:cubicBezTo>
                  <a:cubicBezTo>
                    <a:pt x="78" y="404"/>
                    <a:pt x="34" y="442"/>
                    <a:pt x="20" y="498"/>
                  </a:cubicBezTo>
                  <a:cubicBezTo>
                    <a:pt x="1" y="571"/>
                    <a:pt x="45" y="647"/>
                    <a:pt x="118" y="666"/>
                  </a:cubicBezTo>
                  <a:cubicBezTo>
                    <a:pt x="129" y="667"/>
                    <a:pt x="140" y="669"/>
                    <a:pt x="151" y="669"/>
                  </a:cubicBezTo>
                  <a:cubicBezTo>
                    <a:pt x="197" y="669"/>
                    <a:pt x="240" y="647"/>
                    <a:pt x="265" y="609"/>
                  </a:cubicBezTo>
                  <a:cubicBezTo>
                    <a:pt x="271" y="604"/>
                    <a:pt x="278" y="599"/>
                    <a:pt x="284" y="594"/>
                  </a:cubicBezTo>
                  <a:cubicBezTo>
                    <a:pt x="309" y="579"/>
                    <a:pt x="336" y="563"/>
                    <a:pt x="363" y="548"/>
                  </a:cubicBezTo>
                  <a:cubicBezTo>
                    <a:pt x="433" y="515"/>
                    <a:pt x="503" y="485"/>
                    <a:pt x="575" y="460"/>
                  </a:cubicBezTo>
                  <a:lnTo>
                    <a:pt x="575" y="460"/>
                  </a:lnTo>
                  <a:lnTo>
                    <a:pt x="564" y="465"/>
                  </a:lnTo>
                  <a:cubicBezTo>
                    <a:pt x="689" y="420"/>
                    <a:pt x="818" y="385"/>
                    <a:pt x="947" y="357"/>
                  </a:cubicBezTo>
                  <a:cubicBezTo>
                    <a:pt x="1072" y="330"/>
                    <a:pt x="1201" y="309"/>
                    <a:pt x="1327" y="290"/>
                  </a:cubicBezTo>
                  <a:cubicBezTo>
                    <a:pt x="1410" y="276"/>
                    <a:pt x="1493" y="271"/>
                    <a:pt x="1574" y="264"/>
                  </a:cubicBezTo>
                  <a:cubicBezTo>
                    <a:pt x="1647" y="259"/>
                    <a:pt x="1720" y="252"/>
                    <a:pt x="1791" y="252"/>
                  </a:cubicBezTo>
                  <a:cubicBezTo>
                    <a:pt x="1827" y="252"/>
                    <a:pt x="1863" y="251"/>
                    <a:pt x="1899" y="251"/>
                  </a:cubicBezTo>
                  <a:cubicBezTo>
                    <a:pt x="1949" y="251"/>
                    <a:pt x="1999" y="252"/>
                    <a:pt x="2049" y="254"/>
                  </a:cubicBezTo>
                  <a:cubicBezTo>
                    <a:pt x="2103" y="257"/>
                    <a:pt x="2158" y="260"/>
                    <a:pt x="2212" y="265"/>
                  </a:cubicBezTo>
                  <a:cubicBezTo>
                    <a:pt x="2217" y="266"/>
                    <a:pt x="2222" y="266"/>
                    <a:pt x="2227" y="266"/>
                  </a:cubicBezTo>
                  <a:cubicBezTo>
                    <a:pt x="2292" y="266"/>
                    <a:pt x="2347" y="218"/>
                    <a:pt x="2356" y="153"/>
                  </a:cubicBezTo>
                  <a:cubicBezTo>
                    <a:pt x="2364" y="85"/>
                    <a:pt x="2312" y="13"/>
                    <a:pt x="2242" y="9"/>
                  </a:cubicBezTo>
                  <a:cubicBezTo>
                    <a:pt x="2143" y="3"/>
                    <a:pt x="2043" y="0"/>
                    <a:pt x="1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5" name="Google Shape;8235;p17"/>
            <p:cNvSpPr/>
            <p:nvPr/>
          </p:nvSpPr>
          <p:spPr>
            <a:xfrm>
              <a:off x="5364843" y="3728901"/>
              <a:ext cx="60944" cy="75075"/>
            </a:xfrm>
            <a:custGeom>
              <a:avLst/>
              <a:gdLst/>
              <a:ahLst/>
              <a:cxnLst/>
              <a:rect l="l" t="t" r="r" b="b"/>
              <a:pathLst>
                <a:path w="2097" h="2583" extrusionOk="0">
                  <a:moveTo>
                    <a:pt x="853" y="1"/>
                  </a:moveTo>
                  <a:cubicBezTo>
                    <a:pt x="838" y="1"/>
                    <a:pt x="823" y="1"/>
                    <a:pt x="808" y="2"/>
                  </a:cubicBezTo>
                  <a:cubicBezTo>
                    <a:pt x="717" y="10"/>
                    <a:pt x="630" y="31"/>
                    <a:pt x="546" y="67"/>
                  </a:cubicBezTo>
                  <a:cubicBezTo>
                    <a:pt x="462" y="100"/>
                    <a:pt x="383" y="146"/>
                    <a:pt x="314" y="205"/>
                  </a:cubicBezTo>
                  <a:cubicBezTo>
                    <a:pt x="249" y="262"/>
                    <a:pt x="193" y="328"/>
                    <a:pt x="146" y="403"/>
                  </a:cubicBezTo>
                  <a:cubicBezTo>
                    <a:pt x="97" y="480"/>
                    <a:pt x="57" y="564"/>
                    <a:pt x="62" y="659"/>
                  </a:cubicBezTo>
                  <a:cubicBezTo>
                    <a:pt x="65" y="716"/>
                    <a:pt x="94" y="781"/>
                    <a:pt x="146" y="810"/>
                  </a:cubicBezTo>
                  <a:cubicBezTo>
                    <a:pt x="167" y="821"/>
                    <a:pt x="190" y="827"/>
                    <a:pt x="213" y="827"/>
                  </a:cubicBezTo>
                  <a:cubicBezTo>
                    <a:pt x="267" y="827"/>
                    <a:pt x="318" y="795"/>
                    <a:pt x="341" y="742"/>
                  </a:cubicBezTo>
                  <a:cubicBezTo>
                    <a:pt x="356" y="704"/>
                    <a:pt x="355" y="659"/>
                    <a:pt x="333" y="624"/>
                  </a:cubicBezTo>
                  <a:cubicBezTo>
                    <a:pt x="334" y="620"/>
                    <a:pt x="336" y="613"/>
                    <a:pt x="337" y="609"/>
                  </a:cubicBezTo>
                  <a:lnTo>
                    <a:pt x="337" y="609"/>
                  </a:lnTo>
                  <a:cubicBezTo>
                    <a:pt x="336" y="612"/>
                    <a:pt x="336" y="615"/>
                    <a:pt x="334" y="618"/>
                  </a:cubicBezTo>
                  <a:cubicBezTo>
                    <a:pt x="336" y="610"/>
                    <a:pt x="339" y="602"/>
                    <a:pt x="342" y="594"/>
                  </a:cubicBezTo>
                  <a:cubicBezTo>
                    <a:pt x="353" y="575"/>
                    <a:pt x="364" y="555"/>
                    <a:pt x="377" y="536"/>
                  </a:cubicBezTo>
                  <a:cubicBezTo>
                    <a:pt x="399" y="502"/>
                    <a:pt x="423" y="472"/>
                    <a:pt x="447" y="444"/>
                  </a:cubicBezTo>
                  <a:cubicBezTo>
                    <a:pt x="459" y="430"/>
                    <a:pt x="470" y="417"/>
                    <a:pt x="485" y="404"/>
                  </a:cubicBezTo>
                  <a:cubicBezTo>
                    <a:pt x="499" y="393"/>
                    <a:pt x="512" y="382"/>
                    <a:pt x="526" y="373"/>
                  </a:cubicBezTo>
                  <a:cubicBezTo>
                    <a:pt x="550" y="357"/>
                    <a:pt x="575" y="341"/>
                    <a:pt x="599" y="330"/>
                  </a:cubicBezTo>
                  <a:cubicBezTo>
                    <a:pt x="621" y="319"/>
                    <a:pt x="640" y="309"/>
                    <a:pt x="667" y="301"/>
                  </a:cubicBezTo>
                  <a:cubicBezTo>
                    <a:pt x="692" y="292"/>
                    <a:pt x="719" y="282"/>
                    <a:pt x="746" y="278"/>
                  </a:cubicBezTo>
                  <a:cubicBezTo>
                    <a:pt x="773" y="273"/>
                    <a:pt x="798" y="268"/>
                    <a:pt x="825" y="265"/>
                  </a:cubicBezTo>
                  <a:cubicBezTo>
                    <a:pt x="835" y="265"/>
                    <a:pt x="847" y="264"/>
                    <a:pt x="858" y="264"/>
                  </a:cubicBezTo>
                  <a:cubicBezTo>
                    <a:pt x="864" y="264"/>
                    <a:pt x="869" y="265"/>
                    <a:pt x="874" y="265"/>
                  </a:cubicBezTo>
                  <a:cubicBezTo>
                    <a:pt x="888" y="265"/>
                    <a:pt x="899" y="265"/>
                    <a:pt x="915" y="268"/>
                  </a:cubicBezTo>
                  <a:cubicBezTo>
                    <a:pt x="933" y="271"/>
                    <a:pt x="948" y="276"/>
                    <a:pt x="964" y="281"/>
                  </a:cubicBezTo>
                  <a:cubicBezTo>
                    <a:pt x="972" y="284"/>
                    <a:pt x="980" y="287"/>
                    <a:pt x="988" y="290"/>
                  </a:cubicBezTo>
                  <a:cubicBezTo>
                    <a:pt x="1002" y="298"/>
                    <a:pt x="1016" y="306"/>
                    <a:pt x="1029" y="314"/>
                  </a:cubicBezTo>
                  <a:cubicBezTo>
                    <a:pt x="1037" y="319"/>
                    <a:pt x="1042" y="322"/>
                    <a:pt x="1050" y="330"/>
                  </a:cubicBezTo>
                  <a:cubicBezTo>
                    <a:pt x="1058" y="336"/>
                    <a:pt x="1066" y="344"/>
                    <a:pt x="1072" y="352"/>
                  </a:cubicBezTo>
                  <a:cubicBezTo>
                    <a:pt x="1081" y="365"/>
                    <a:pt x="1091" y="376"/>
                    <a:pt x="1100" y="389"/>
                  </a:cubicBezTo>
                  <a:cubicBezTo>
                    <a:pt x="1105" y="396"/>
                    <a:pt x="1110" y="404"/>
                    <a:pt x="1115" y="412"/>
                  </a:cubicBezTo>
                  <a:cubicBezTo>
                    <a:pt x="1123" y="430"/>
                    <a:pt x="1130" y="445"/>
                    <a:pt x="1137" y="464"/>
                  </a:cubicBezTo>
                  <a:lnTo>
                    <a:pt x="1137" y="461"/>
                  </a:lnTo>
                  <a:cubicBezTo>
                    <a:pt x="1143" y="482"/>
                    <a:pt x="1149" y="502"/>
                    <a:pt x="1154" y="525"/>
                  </a:cubicBezTo>
                  <a:cubicBezTo>
                    <a:pt x="1159" y="548"/>
                    <a:pt x="1164" y="574"/>
                    <a:pt x="1167" y="597"/>
                  </a:cubicBezTo>
                  <a:cubicBezTo>
                    <a:pt x="1170" y="643"/>
                    <a:pt x="1170" y="691"/>
                    <a:pt x="1168" y="737"/>
                  </a:cubicBezTo>
                  <a:cubicBezTo>
                    <a:pt x="1165" y="780"/>
                    <a:pt x="1161" y="822"/>
                    <a:pt x="1154" y="867"/>
                  </a:cubicBezTo>
                  <a:cubicBezTo>
                    <a:pt x="1143" y="925"/>
                    <a:pt x="1127" y="984"/>
                    <a:pt x="1108" y="1041"/>
                  </a:cubicBezTo>
                  <a:cubicBezTo>
                    <a:pt x="1091" y="1095"/>
                    <a:pt x="1069" y="1145"/>
                    <a:pt x="1045" y="1196"/>
                  </a:cubicBezTo>
                  <a:cubicBezTo>
                    <a:pt x="1015" y="1256"/>
                    <a:pt x="982" y="1315"/>
                    <a:pt x="944" y="1372"/>
                  </a:cubicBezTo>
                  <a:cubicBezTo>
                    <a:pt x="910" y="1417"/>
                    <a:pt x="876" y="1465"/>
                    <a:pt x="836" y="1509"/>
                  </a:cubicBezTo>
                  <a:cubicBezTo>
                    <a:pt x="798" y="1552"/>
                    <a:pt x="758" y="1593"/>
                    <a:pt x="716" y="1633"/>
                  </a:cubicBezTo>
                  <a:cubicBezTo>
                    <a:pt x="673" y="1671"/>
                    <a:pt x="629" y="1704"/>
                    <a:pt x="583" y="1737"/>
                  </a:cubicBezTo>
                  <a:cubicBezTo>
                    <a:pt x="496" y="1794"/>
                    <a:pt x="407" y="1846"/>
                    <a:pt x="315" y="1896"/>
                  </a:cubicBezTo>
                  <a:cubicBezTo>
                    <a:pt x="255" y="1924"/>
                    <a:pt x="195" y="1951"/>
                    <a:pt x="133" y="1975"/>
                  </a:cubicBezTo>
                  <a:lnTo>
                    <a:pt x="146" y="1971"/>
                  </a:lnTo>
                  <a:lnTo>
                    <a:pt x="146" y="1971"/>
                  </a:lnTo>
                  <a:cubicBezTo>
                    <a:pt x="111" y="1981"/>
                    <a:pt x="78" y="2000"/>
                    <a:pt x="51" y="2024"/>
                  </a:cubicBezTo>
                  <a:cubicBezTo>
                    <a:pt x="22" y="2054"/>
                    <a:pt x="5" y="2093"/>
                    <a:pt x="3" y="2135"/>
                  </a:cubicBezTo>
                  <a:cubicBezTo>
                    <a:pt x="0" y="2168"/>
                    <a:pt x="10" y="2203"/>
                    <a:pt x="29" y="2231"/>
                  </a:cubicBezTo>
                  <a:cubicBezTo>
                    <a:pt x="46" y="2261"/>
                    <a:pt x="73" y="2285"/>
                    <a:pt x="103" y="2301"/>
                  </a:cubicBezTo>
                  <a:cubicBezTo>
                    <a:pt x="136" y="2320"/>
                    <a:pt x="171" y="2337"/>
                    <a:pt x="206" y="2351"/>
                  </a:cubicBezTo>
                  <a:cubicBezTo>
                    <a:pt x="334" y="2400"/>
                    <a:pt x="466" y="2442"/>
                    <a:pt x="600" y="2473"/>
                  </a:cubicBezTo>
                  <a:cubicBezTo>
                    <a:pt x="738" y="2508"/>
                    <a:pt x="880" y="2535"/>
                    <a:pt x="1023" y="2552"/>
                  </a:cubicBezTo>
                  <a:cubicBezTo>
                    <a:pt x="1096" y="2560"/>
                    <a:pt x="1168" y="2568"/>
                    <a:pt x="1243" y="2573"/>
                  </a:cubicBezTo>
                  <a:cubicBezTo>
                    <a:pt x="1320" y="2578"/>
                    <a:pt x="1400" y="2583"/>
                    <a:pt x="1477" y="2583"/>
                  </a:cubicBezTo>
                  <a:cubicBezTo>
                    <a:pt x="1645" y="2581"/>
                    <a:pt x="1811" y="2570"/>
                    <a:pt x="1977" y="2548"/>
                  </a:cubicBezTo>
                  <a:cubicBezTo>
                    <a:pt x="2047" y="2538"/>
                    <a:pt x="2096" y="2473"/>
                    <a:pt x="2085" y="2404"/>
                  </a:cubicBezTo>
                  <a:cubicBezTo>
                    <a:pt x="2075" y="2340"/>
                    <a:pt x="2021" y="2295"/>
                    <a:pt x="1957" y="2295"/>
                  </a:cubicBezTo>
                  <a:cubicBezTo>
                    <a:pt x="1951" y="2295"/>
                    <a:pt x="1945" y="2295"/>
                    <a:pt x="1939" y="2296"/>
                  </a:cubicBezTo>
                  <a:cubicBezTo>
                    <a:pt x="1867" y="2304"/>
                    <a:pt x="1795" y="2310"/>
                    <a:pt x="1722" y="2317"/>
                  </a:cubicBezTo>
                  <a:cubicBezTo>
                    <a:pt x="1672" y="2321"/>
                    <a:pt x="1620" y="2326"/>
                    <a:pt x="1569" y="2326"/>
                  </a:cubicBezTo>
                  <a:lnTo>
                    <a:pt x="1387" y="2326"/>
                  </a:lnTo>
                  <a:lnTo>
                    <a:pt x="1403" y="2328"/>
                  </a:lnTo>
                  <a:cubicBezTo>
                    <a:pt x="1335" y="2323"/>
                    <a:pt x="1265" y="2323"/>
                    <a:pt x="1197" y="2313"/>
                  </a:cubicBezTo>
                  <a:lnTo>
                    <a:pt x="1075" y="2299"/>
                  </a:lnTo>
                  <a:cubicBezTo>
                    <a:pt x="1047" y="2296"/>
                    <a:pt x="1018" y="2294"/>
                    <a:pt x="991" y="2290"/>
                  </a:cubicBezTo>
                  <a:cubicBezTo>
                    <a:pt x="950" y="2282"/>
                    <a:pt x="910" y="2274"/>
                    <a:pt x="871" y="2268"/>
                  </a:cubicBezTo>
                  <a:cubicBezTo>
                    <a:pt x="839" y="2261"/>
                    <a:pt x="808" y="2256"/>
                    <a:pt x="777" y="2249"/>
                  </a:cubicBezTo>
                  <a:cubicBezTo>
                    <a:pt x="673" y="2222"/>
                    <a:pt x="570" y="2196"/>
                    <a:pt x="467" y="2163"/>
                  </a:cubicBezTo>
                  <a:lnTo>
                    <a:pt x="467" y="2163"/>
                  </a:lnTo>
                  <a:cubicBezTo>
                    <a:pt x="474" y="2165"/>
                    <a:pt x="480" y="2166"/>
                    <a:pt x="485" y="2168"/>
                  </a:cubicBezTo>
                  <a:cubicBezTo>
                    <a:pt x="461" y="2160"/>
                    <a:pt x="437" y="2152"/>
                    <a:pt x="412" y="2142"/>
                  </a:cubicBezTo>
                  <a:cubicBezTo>
                    <a:pt x="447" y="2125"/>
                    <a:pt x="480" y="2106"/>
                    <a:pt x="513" y="2085"/>
                  </a:cubicBezTo>
                  <a:cubicBezTo>
                    <a:pt x="597" y="2038"/>
                    <a:pt x="679" y="1984"/>
                    <a:pt x="758" y="1927"/>
                  </a:cubicBezTo>
                  <a:cubicBezTo>
                    <a:pt x="918" y="1810"/>
                    <a:pt x="1058" y="1664"/>
                    <a:pt x="1167" y="1498"/>
                  </a:cubicBezTo>
                  <a:cubicBezTo>
                    <a:pt x="1276" y="1338"/>
                    <a:pt x="1354" y="1159"/>
                    <a:pt x="1398" y="973"/>
                  </a:cubicBezTo>
                  <a:cubicBezTo>
                    <a:pt x="1420" y="874"/>
                    <a:pt x="1433" y="775"/>
                    <a:pt x="1431" y="675"/>
                  </a:cubicBezTo>
                  <a:cubicBezTo>
                    <a:pt x="1434" y="588"/>
                    <a:pt x="1422" y="501"/>
                    <a:pt x="1398" y="417"/>
                  </a:cubicBezTo>
                  <a:cubicBezTo>
                    <a:pt x="1374" y="330"/>
                    <a:pt x="1331" y="251"/>
                    <a:pt x="1275" y="181"/>
                  </a:cubicBezTo>
                  <a:cubicBezTo>
                    <a:pt x="1221" y="118"/>
                    <a:pt x="1151" y="69"/>
                    <a:pt x="1072" y="39"/>
                  </a:cubicBezTo>
                  <a:cubicBezTo>
                    <a:pt x="1002" y="14"/>
                    <a:pt x="928" y="1"/>
                    <a:pt x="8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6" name="Google Shape;8236;p17"/>
            <p:cNvSpPr/>
            <p:nvPr/>
          </p:nvSpPr>
          <p:spPr>
            <a:xfrm>
              <a:off x="5479819" y="3586489"/>
              <a:ext cx="12700" cy="52317"/>
            </a:xfrm>
            <a:custGeom>
              <a:avLst/>
              <a:gdLst/>
              <a:ahLst/>
              <a:cxnLst/>
              <a:rect l="l" t="t" r="r" b="b"/>
              <a:pathLst>
                <a:path w="437" h="1800" extrusionOk="0">
                  <a:moveTo>
                    <a:pt x="283" y="0"/>
                  </a:moveTo>
                  <a:cubicBezTo>
                    <a:pt x="277" y="0"/>
                    <a:pt x="270" y="1"/>
                    <a:pt x="264" y="1"/>
                  </a:cubicBezTo>
                  <a:cubicBezTo>
                    <a:pt x="222" y="8"/>
                    <a:pt x="185" y="33"/>
                    <a:pt x="165" y="71"/>
                  </a:cubicBezTo>
                  <a:lnTo>
                    <a:pt x="165" y="69"/>
                  </a:lnTo>
                  <a:cubicBezTo>
                    <a:pt x="162" y="74"/>
                    <a:pt x="160" y="79"/>
                    <a:pt x="158" y="84"/>
                  </a:cubicBezTo>
                  <a:lnTo>
                    <a:pt x="158" y="82"/>
                  </a:lnTo>
                  <a:lnTo>
                    <a:pt x="157" y="84"/>
                  </a:lnTo>
                  <a:cubicBezTo>
                    <a:pt x="146" y="112"/>
                    <a:pt x="144" y="144"/>
                    <a:pt x="154" y="174"/>
                  </a:cubicBezTo>
                  <a:cubicBezTo>
                    <a:pt x="155" y="198"/>
                    <a:pt x="158" y="221"/>
                    <a:pt x="162" y="245"/>
                  </a:cubicBezTo>
                  <a:cubicBezTo>
                    <a:pt x="166" y="337"/>
                    <a:pt x="169" y="429"/>
                    <a:pt x="171" y="522"/>
                  </a:cubicBezTo>
                  <a:cubicBezTo>
                    <a:pt x="173" y="603"/>
                    <a:pt x="166" y="685"/>
                    <a:pt x="162" y="767"/>
                  </a:cubicBezTo>
                  <a:lnTo>
                    <a:pt x="162" y="769"/>
                  </a:lnTo>
                  <a:cubicBezTo>
                    <a:pt x="152" y="855"/>
                    <a:pt x="146" y="940"/>
                    <a:pt x="133" y="1024"/>
                  </a:cubicBezTo>
                  <a:cubicBezTo>
                    <a:pt x="120" y="1119"/>
                    <a:pt x="105" y="1212"/>
                    <a:pt x="89" y="1307"/>
                  </a:cubicBezTo>
                  <a:cubicBezTo>
                    <a:pt x="87" y="1312"/>
                    <a:pt x="86" y="1315"/>
                    <a:pt x="86" y="1320"/>
                  </a:cubicBezTo>
                  <a:cubicBezTo>
                    <a:pt x="86" y="1320"/>
                    <a:pt x="86" y="1320"/>
                    <a:pt x="86" y="1320"/>
                  </a:cubicBezTo>
                  <a:lnTo>
                    <a:pt x="86" y="1320"/>
                  </a:lnTo>
                  <a:cubicBezTo>
                    <a:pt x="65" y="1425"/>
                    <a:pt x="42" y="1530"/>
                    <a:pt x="19" y="1635"/>
                  </a:cubicBezTo>
                  <a:cubicBezTo>
                    <a:pt x="0" y="1713"/>
                    <a:pt x="54" y="1789"/>
                    <a:pt x="133" y="1800"/>
                  </a:cubicBezTo>
                  <a:lnTo>
                    <a:pt x="147" y="1800"/>
                  </a:lnTo>
                  <a:cubicBezTo>
                    <a:pt x="177" y="1800"/>
                    <a:pt x="206" y="1790"/>
                    <a:pt x="230" y="1773"/>
                  </a:cubicBezTo>
                  <a:cubicBezTo>
                    <a:pt x="257" y="1749"/>
                    <a:pt x="276" y="1717"/>
                    <a:pt x="280" y="1682"/>
                  </a:cubicBezTo>
                  <a:cubicBezTo>
                    <a:pt x="282" y="1670"/>
                    <a:pt x="285" y="1659"/>
                    <a:pt x="287" y="1648"/>
                  </a:cubicBezTo>
                  <a:cubicBezTo>
                    <a:pt x="291" y="1619"/>
                    <a:pt x="296" y="1592"/>
                    <a:pt x="302" y="1565"/>
                  </a:cubicBezTo>
                  <a:lnTo>
                    <a:pt x="302" y="1562"/>
                  </a:lnTo>
                  <a:lnTo>
                    <a:pt x="302" y="1557"/>
                  </a:lnTo>
                  <a:cubicBezTo>
                    <a:pt x="307" y="1532"/>
                    <a:pt x="312" y="1507"/>
                    <a:pt x="317" y="1481"/>
                  </a:cubicBezTo>
                  <a:cubicBezTo>
                    <a:pt x="317" y="1483"/>
                    <a:pt x="317" y="1485"/>
                    <a:pt x="317" y="1486"/>
                  </a:cubicBezTo>
                  <a:cubicBezTo>
                    <a:pt x="336" y="1382"/>
                    <a:pt x="356" y="1277"/>
                    <a:pt x="372" y="1171"/>
                  </a:cubicBezTo>
                  <a:cubicBezTo>
                    <a:pt x="382" y="1114"/>
                    <a:pt x="393" y="1057"/>
                    <a:pt x="399" y="1000"/>
                  </a:cubicBezTo>
                  <a:cubicBezTo>
                    <a:pt x="405" y="934"/>
                    <a:pt x="413" y="869"/>
                    <a:pt x="421" y="804"/>
                  </a:cubicBezTo>
                  <a:cubicBezTo>
                    <a:pt x="427" y="747"/>
                    <a:pt x="427" y="690"/>
                    <a:pt x="432" y="633"/>
                  </a:cubicBezTo>
                  <a:cubicBezTo>
                    <a:pt x="435" y="581"/>
                    <a:pt x="437" y="530"/>
                    <a:pt x="437" y="478"/>
                  </a:cubicBezTo>
                  <a:cubicBezTo>
                    <a:pt x="437" y="364"/>
                    <a:pt x="434" y="251"/>
                    <a:pt x="423" y="137"/>
                  </a:cubicBezTo>
                  <a:lnTo>
                    <a:pt x="423" y="145"/>
                  </a:lnTo>
                  <a:cubicBezTo>
                    <a:pt x="423" y="111"/>
                    <a:pt x="412" y="79"/>
                    <a:pt x="391" y="52"/>
                  </a:cubicBezTo>
                  <a:cubicBezTo>
                    <a:pt x="365" y="19"/>
                    <a:pt x="324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7" name="Google Shape;8237;p17"/>
            <p:cNvSpPr/>
            <p:nvPr/>
          </p:nvSpPr>
          <p:spPr>
            <a:xfrm>
              <a:off x="5493828" y="3587971"/>
              <a:ext cx="18222" cy="42958"/>
            </a:xfrm>
            <a:custGeom>
              <a:avLst/>
              <a:gdLst/>
              <a:ahLst/>
              <a:cxnLst/>
              <a:rect l="l" t="t" r="r" b="b"/>
              <a:pathLst>
                <a:path w="627" h="1478" extrusionOk="0">
                  <a:moveTo>
                    <a:pt x="472" y="0"/>
                  </a:moveTo>
                  <a:cubicBezTo>
                    <a:pt x="447" y="0"/>
                    <a:pt x="422" y="7"/>
                    <a:pt x="400" y="20"/>
                  </a:cubicBezTo>
                  <a:cubicBezTo>
                    <a:pt x="355" y="47"/>
                    <a:pt x="327" y="96"/>
                    <a:pt x="310" y="143"/>
                  </a:cubicBezTo>
                  <a:cubicBezTo>
                    <a:pt x="287" y="204"/>
                    <a:pt x="265" y="267"/>
                    <a:pt x="248" y="329"/>
                  </a:cubicBezTo>
                  <a:cubicBezTo>
                    <a:pt x="216" y="436"/>
                    <a:pt x="188" y="542"/>
                    <a:pt x="164" y="652"/>
                  </a:cubicBezTo>
                  <a:cubicBezTo>
                    <a:pt x="112" y="872"/>
                    <a:pt x="67" y="1092"/>
                    <a:pt x="18" y="1313"/>
                  </a:cubicBezTo>
                  <a:cubicBezTo>
                    <a:pt x="1" y="1383"/>
                    <a:pt x="44" y="1456"/>
                    <a:pt x="113" y="1475"/>
                  </a:cubicBezTo>
                  <a:cubicBezTo>
                    <a:pt x="124" y="1476"/>
                    <a:pt x="134" y="1478"/>
                    <a:pt x="145" y="1478"/>
                  </a:cubicBezTo>
                  <a:cubicBezTo>
                    <a:pt x="146" y="1478"/>
                    <a:pt x="147" y="1478"/>
                    <a:pt x="148" y="1478"/>
                  </a:cubicBezTo>
                  <a:cubicBezTo>
                    <a:pt x="209" y="1478"/>
                    <a:pt x="261" y="1437"/>
                    <a:pt x="276" y="1378"/>
                  </a:cubicBezTo>
                  <a:cubicBezTo>
                    <a:pt x="348" y="1046"/>
                    <a:pt x="411" y="710"/>
                    <a:pt x="511" y="384"/>
                  </a:cubicBezTo>
                  <a:cubicBezTo>
                    <a:pt x="528" y="337"/>
                    <a:pt x="544" y="289"/>
                    <a:pt x="564" y="242"/>
                  </a:cubicBezTo>
                  <a:cubicBezTo>
                    <a:pt x="585" y="224"/>
                    <a:pt x="601" y="200"/>
                    <a:pt x="607" y="172"/>
                  </a:cubicBezTo>
                  <a:cubicBezTo>
                    <a:pt x="626" y="99"/>
                    <a:pt x="582" y="25"/>
                    <a:pt x="509" y="6"/>
                  </a:cubicBezTo>
                  <a:cubicBezTo>
                    <a:pt x="497" y="2"/>
                    <a:pt x="484" y="0"/>
                    <a:pt x="4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8" name="Google Shape;8238;p17"/>
            <p:cNvSpPr/>
            <p:nvPr/>
          </p:nvSpPr>
          <p:spPr>
            <a:xfrm>
              <a:off x="5459620" y="3571753"/>
              <a:ext cx="85298" cy="35576"/>
            </a:xfrm>
            <a:custGeom>
              <a:avLst/>
              <a:gdLst/>
              <a:ahLst/>
              <a:cxnLst/>
              <a:rect l="l" t="t" r="r" b="b"/>
              <a:pathLst>
                <a:path w="2935" h="1224" extrusionOk="0">
                  <a:moveTo>
                    <a:pt x="2808" y="1"/>
                  </a:moveTo>
                  <a:cubicBezTo>
                    <a:pt x="2803" y="1"/>
                    <a:pt x="2798" y="1"/>
                    <a:pt x="2793" y="2"/>
                  </a:cubicBezTo>
                  <a:cubicBezTo>
                    <a:pt x="2552" y="30"/>
                    <a:pt x="2311" y="59"/>
                    <a:pt x="2072" y="87"/>
                  </a:cubicBezTo>
                  <a:cubicBezTo>
                    <a:pt x="1811" y="119"/>
                    <a:pt x="1555" y="154"/>
                    <a:pt x="1297" y="204"/>
                  </a:cubicBezTo>
                  <a:cubicBezTo>
                    <a:pt x="1222" y="219"/>
                    <a:pt x="1148" y="231"/>
                    <a:pt x="1073" y="247"/>
                  </a:cubicBezTo>
                  <a:cubicBezTo>
                    <a:pt x="969" y="271"/>
                    <a:pt x="866" y="295"/>
                    <a:pt x="765" y="326"/>
                  </a:cubicBezTo>
                  <a:cubicBezTo>
                    <a:pt x="678" y="350"/>
                    <a:pt x="594" y="380"/>
                    <a:pt x="510" y="415"/>
                  </a:cubicBezTo>
                  <a:cubicBezTo>
                    <a:pt x="421" y="453"/>
                    <a:pt x="337" y="500"/>
                    <a:pt x="257" y="554"/>
                  </a:cubicBezTo>
                  <a:cubicBezTo>
                    <a:pt x="189" y="599"/>
                    <a:pt x="120" y="651"/>
                    <a:pt x="76" y="719"/>
                  </a:cubicBezTo>
                  <a:cubicBezTo>
                    <a:pt x="29" y="793"/>
                    <a:pt x="3" y="880"/>
                    <a:pt x="2" y="967"/>
                  </a:cubicBezTo>
                  <a:cubicBezTo>
                    <a:pt x="0" y="1034"/>
                    <a:pt x="29" y="1100"/>
                    <a:pt x="63" y="1156"/>
                  </a:cubicBezTo>
                  <a:cubicBezTo>
                    <a:pt x="87" y="1197"/>
                    <a:pt x="132" y="1222"/>
                    <a:pt x="179" y="1224"/>
                  </a:cubicBezTo>
                  <a:cubicBezTo>
                    <a:pt x="209" y="1224"/>
                    <a:pt x="239" y="1213"/>
                    <a:pt x="263" y="1195"/>
                  </a:cubicBezTo>
                  <a:cubicBezTo>
                    <a:pt x="322" y="1148"/>
                    <a:pt x="331" y="1062"/>
                    <a:pt x="287" y="1004"/>
                  </a:cubicBezTo>
                  <a:cubicBezTo>
                    <a:pt x="284" y="1001"/>
                    <a:pt x="282" y="997"/>
                    <a:pt x="280" y="996"/>
                  </a:cubicBezTo>
                  <a:lnTo>
                    <a:pt x="274" y="985"/>
                  </a:lnTo>
                  <a:lnTo>
                    <a:pt x="269" y="972"/>
                  </a:lnTo>
                  <a:lnTo>
                    <a:pt x="269" y="967"/>
                  </a:lnTo>
                  <a:lnTo>
                    <a:pt x="269" y="963"/>
                  </a:lnTo>
                  <a:cubicBezTo>
                    <a:pt x="269" y="958"/>
                    <a:pt x="268" y="956"/>
                    <a:pt x="269" y="948"/>
                  </a:cubicBezTo>
                  <a:cubicBezTo>
                    <a:pt x="269" y="940"/>
                    <a:pt x="269" y="933"/>
                    <a:pt x="271" y="925"/>
                  </a:cubicBezTo>
                  <a:cubicBezTo>
                    <a:pt x="272" y="918"/>
                    <a:pt x="272" y="914"/>
                    <a:pt x="277" y="904"/>
                  </a:cubicBezTo>
                  <a:cubicBezTo>
                    <a:pt x="280" y="895"/>
                    <a:pt x="285" y="885"/>
                    <a:pt x="288" y="876"/>
                  </a:cubicBezTo>
                  <a:cubicBezTo>
                    <a:pt x="291" y="869"/>
                    <a:pt x="295" y="864"/>
                    <a:pt x="298" y="858"/>
                  </a:cubicBezTo>
                  <a:cubicBezTo>
                    <a:pt x="299" y="857"/>
                    <a:pt x="301" y="853"/>
                    <a:pt x="303" y="852"/>
                  </a:cubicBezTo>
                  <a:cubicBezTo>
                    <a:pt x="314" y="839"/>
                    <a:pt x="323" y="830"/>
                    <a:pt x="334" y="820"/>
                  </a:cubicBezTo>
                  <a:cubicBezTo>
                    <a:pt x="359" y="800"/>
                    <a:pt x="385" y="779"/>
                    <a:pt x="412" y="760"/>
                  </a:cubicBezTo>
                  <a:cubicBezTo>
                    <a:pt x="457" y="731"/>
                    <a:pt x="505" y="703"/>
                    <a:pt x="551" y="677"/>
                  </a:cubicBezTo>
                  <a:lnTo>
                    <a:pt x="551" y="677"/>
                  </a:lnTo>
                  <a:cubicBezTo>
                    <a:pt x="608" y="649"/>
                    <a:pt x="667" y="624"/>
                    <a:pt x="725" y="602"/>
                  </a:cubicBezTo>
                  <a:cubicBezTo>
                    <a:pt x="861" y="556"/>
                    <a:pt x="999" y="518"/>
                    <a:pt x="1138" y="486"/>
                  </a:cubicBezTo>
                  <a:cubicBezTo>
                    <a:pt x="1263" y="459"/>
                    <a:pt x="1388" y="432"/>
                    <a:pt x="1515" y="412"/>
                  </a:cubicBezTo>
                  <a:cubicBezTo>
                    <a:pt x="1588" y="399"/>
                    <a:pt x="1662" y="385"/>
                    <a:pt x="1737" y="374"/>
                  </a:cubicBezTo>
                  <a:cubicBezTo>
                    <a:pt x="1814" y="361"/>
                    <a:pt x="1892" y="352"/>
                    <a:pt x="1971" y="342"/>
                  </a:cubicBezTo>
                  <a:cubicBezTo>
                    <a:pt x="2256" y="303"/>
                    <a:pt x="2541" y="268"/>
                    <a:pt x="2827" y="234"/>
                  </a:cubicBezTo>
                  <a:cubicBezTo>
                    <a:pt x="2891" y="223"/>
                    <a:pt x="2935" y="165"/>
                    <a:pt x="2926" y="101"/>
                  </a:cubicBezTo>
                  <a:cubicBezTo>
                    <a:pt x="2917" y="42"/>
                    <a:pt x="2866" y="1"/>
                    <a:pt x="2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39" name="Google Shape;8239;p17"/>
            <p:cNvSpPr/>
            <p:nvPr/>
          </p:nvSpPr>
          <p:spPr>
            <a:xfrm>
              <a:off x="5519695" y="3576345"/>
              <a:ext cx="40048" cy="74610"/>
            </a:xfrm>
            <a:custGeom>
              <a:avLst/>
              <a:gdLst/>
              <a:ahLst/>
              <a:cxnLst/>
              <a:rect l="l" t="t" r="r" b="b"/>
              <a:pathLst>
                <a:path w="1378" h="2567" extrusionOk="0">
                  <a:moveTo>
                    <a:pt x="1229" y="323"/>
                  </a:moveTo>
                  <a:cubicBezTo>
                    <a:pt x="1228" y="325"/>
                    <a:pt x="1227" y="326"/>
                    <a:pt x="1226" y="328"/>
                  </a:cubicBezTo>
                  <a:cubicBezTo>
                    <a:pt x="1227" y="326"/>
                    <a:pt x="1228" y="324"/>
                    <a:pt x="1229" y="323"/>
                  </a:cubicBezTo>
                  <a:close/>
                  <a:moveTo>
                    <a:pt x="1188" y="1"/>
                  </a:moveTo>
                  <a:cubicBezTo>
                    <a:pt x="1165" y="1"/>
                    <a:pt x="1141" y="7"/>
                    <a:pt x="1120" y="19"/>
                  </a:cubicBezTo>
                  <a:cubicBezTo>
                    <a:pt x="1082" y="43"/>
                    <a:pt x="1052" y="78"/>
                    <a:pt x="1031" y="118"/>
                  </a:cubicBezTo>
                  <a:cubicBezTo>
                    <a:pt x="998" y="181"/>
                    <a:pt x="969" y="247"/>
                    <a:pt x="941" y="312"/>
                  </a:cubicBezTo>
                  <a:cubicBezTo>
                    <a:pt x="900" y="409"/>
                    <a:pt x="860" y="505"/>
                    <a:pt x="821" y="602"/>
                  </a:cubicBezTo>
                  <a:cubicBezTo>
                    <a:pt x="775" y="719"/>
                    <a:pt x="729" y="836"/>
                    <a:pt x="681" y="953"/>
                  </a:cubicBezTo>
                  <a:cubicBezTo>
                    <a:pt x="621" y="1101"/>
                    <a:pt x="559" y="1246"/>
                    <a:pt x="496" y="1394"/>
                  </a:cubicBezTo>
                  <a:cubicBezTo>
                    <a:pt x="385" y="1644"/>
                    <a:pt x="271" y="1892"/>
                    <a:pt x="152" y="2139"/>
                  </a:cubicBezTo>
                  <a:lnTo>
                    <a:pt x="152" y="2138"/>
                  </a:lnTo>
                  <a:cubicBezTo>
                    <a:pt x="152" y="2139"/>
                    <a:pt x="151" y="2141"/>
                    <a:pt x="151" y="2142"/>
                  </a:cubicBezTo>
                  <a:lnTo>
                    <a:pt x="149" y="2144"/>
                  </a:lnTo>
                  <a:cubicBezTo>
                    <a:pt x="111" y="2225"/>
                    <a:pt x="70" y="2302"/>
                    <a:pt x="32" y="2383"/>
                  </a:cubicBezTo>
                  <a:cubicBezTo>
                    <a:pt x="1" y="2448"/>
                    <a:pt x="40" y="2530"/>
                    <a:pt x="105" y="2557"/>
                  </a:cubicBezTo>
                  <a:cubicBezTo>
                    <a:pt x="121" y="2563"/>
                    <a:pt x="138" y="2567"/>
                    <a:pt x="156" y="2567"/>
                  </a:cubicBezTo>
                  <a:cubicBezTo>
                    <a:pt x="209" y="2567"/>
                    <a:pt x="260" y="2533"/>
                    <a:pt x="281" y="2483"/>
                  </a:cubicBezTo>
                  <a:cubicBezTo>
                    <a:pt x="361" y="2293"/>
                    <a:pt x="449" y="2103"/>
                    <a:pt x="536" y="1914"/>
                  </a:cubicBezTo>
                  <a:cubicBezTo>
                    <a:pt x="656" y="1647"/>
                    <a:pt x="779" y="1379"/>
                    <a:pt x="893" y="1107"/>
                  </a:cubicBezTo>
                  <a:cubicBezTo>
                    <a:pt x="1004" y="846"/>
                    <a:pt x="1106" y="578"/>
                    <a:pt x="1229" y="322"/>
                  </a:cubicBezTo>
                  <a:lnTo>
                    <a:pt x="1229" y="322"/>
                  </a:lnTo>
                  <a:cubicBezTo>
                    <a:pt x="1240" y="300"/>
                    <a:pt x="1251" y="279"/>
                    <a:pt x="1262" y="258"/>
                  </a:cubicBezTo>
                  <a:cubicBezTo>
                    <a:pt x="1378" y="197"/>
                    <a:pt x="1348" y="24"/>
                    <a:pt x="1219" y="5"/>
                  </a:cubicBezTo>
                  <a:cubicBezTo>
                    <a:pt x="1223" y="5"/>
                    <a:pt x="1227" y="7"/>
                    <a:pt x="1232" y="7"/>
                  </a:cubicBezTo>
                  <a:lnTo>
                    <a:pt x="1218" y="4"/>
                  </a:lnTo>
                  <a:lnTo>
                    <a:pt x="1216" y="4"/>
                  </a:lnTo>
                  <a:cubicBezTo>
                    <a:pt x="1207" y="2"/>
                    <a:pt x="1198" y="1"/>
                    <a:pt x="1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0" name="Google Shape;8240;p17"/>
            <p:cNvSpPr/>
            <p:nvPr/>
          </p:nvSpPr>
          <p:spPr>
            <a:xfrm>
              <a:off x="5553321" y="3598056"/>
              <a:ext cx="36008" cy="69785"/>
            </a:xfrm>
            <a:custGeom>
              <a:avLst/>
              <a:gdLst/>
              <a:ahLst/>
              <a:cxnLst/>
              <a:rect l="l" t="t" r="r" b="b"/>
              <a:pathLst>
                <a:path w="1239" h="2401" extrusionOk="0">
                  <a:moveTo>
                    <a:pt x="477" y="0"/>
                  </a:moveTo>
                  <a:cubicBezTo>
                    <a:pt x="464" y="0"/>
                    <a:pt x="450" y="1"/>
                    <a:pt x="436" y="4"/>
                  </a:cubicBezTo>
                  <a:cubicBezTo>
                    <a:pt x="377" y="15"/>
                    <a:pt x="320" y="35"/>
                    <a:pt x="265" y="61"/>
                  </a:cubicBezTo>
                  <a:cubicBezTo>
                    <a:pt x="197" y="94"/>
                    <a:pt x="123" y="132"/>
                    <a:pt x="91" y="206"/>
                  </a:cubicBezTo>
                  <a:cubicBezTo>
                    <a:pt x="70" y="257"/>
                    <a:pt x="81" y="317"/>
                    <a:pt x="121" y="357"/>
                  </a:cubicBezTo>
                  <a:cubicBezTo>
                    <a:pt x="145" y="381"/>
                    <a:pt x="175" y="396"/>
                    <a:pt x="208" y="401"/>
                  </a:cubicBezTo>
                  <a:cubicBezTo>
                    <a:pt x="229" y="401"/>
                    <a:pt x="248" y="401"/>
                    <a:pt x="268" y="398"/>
                  </a:cubicBezTo>
                  <a:cubicBezTo>
                    <a:pt x="279" y="396"/>
                    <a:pt x="292" y="396"/>
                    <a:pt x="305" y="395"/>
                  </a:cubicBezTo>
                  <a:cubicBezTo>
                    <a:pt x="358" y="385"/>
                    <a:pt x="403" y="346"/>
                    <a:pt x="415" y="293"/>
                  </a:cubicBezTo>
                  <a:lnTo>
                    <a:pt x="439" y="284"/>
                  </a:lnTo>
                  <a:lnTo>
                    <a:pt x="439" y="287"/>
                  </a:lnTo>
                  <a:cubicBezTo>
                    <a:pt x="438" y="300"/>
                    <a:pt x="436" y="312"/>
                    <a:pt x="434" y="325"/>
                  </a:cubicBezTo>
                  <a:cubicBezTo>
                    <a:pt x="430" y="343"/>
                    <a:pt x="425" y="358"/>
                    <a:pt x="420" y="376"/>
                  </a:cubicBezTo>
                  <a:cubicBezTo>
                    <a:pt x="411" y="406"/>
                    <a:pt x="398" y="436"/>
                    <a:pt x="385" y="464"/>
                  </a:cubicBezTo>
                  <a:cubicBezTo>
                    <a:pt x="344" y="542"/>
                    <a:pt x="301" y="616"/>
                    <a:pt x="252" y="688"/>
                  </a:cubicBezTo>
                  <a:cubicBezTo>
                    <a:pt x="225" y="727"/>
                    <a:pt x="197" y="764"/>
                    <a:pt x="167" y="800"/>
                  </a:cubicBezTo>
                  <a:cubicBezTo>
                    <a:pt x="153" y="814"/>
                    <a:pt x="140" y="830"/>
                    <a:pt x="126" y="844"/>
                  </a:cubicBezTo>
                  <a:cubicBezTo>
                    <a:pt x="96" y="874"/>
                    <a:pt x="77" y="914"/>
                    <a:pt x="74" y="955"/>
                  </a:cubicBezTo>
                  <a:cubicBezTo>
                    <a:pt x="67" y="1030"/>
                    <a:pt x="119" y="1096"/>
                    <a:pt x="192" y="1107"/>
                  </a:cubicBezTo>
                  <a:cubicBezTo>
                    <a:pt x="216" y="1109"/>
                    <a:pt x="239" y="1110"/>
                    <a:pt x="262" y="1110"/>
                  </a:cubicBezTo>
                  <a:cubicBezTo>
                    <a:pt x="276" y="1110"/>
                    <a:pt x="290" y="1110"/>
                    <a:pt x="305" y="1109"/>
                  </a:cubicBezTo>
                  <a:lnTo>
                    <a:pt x="390" y="1109"/>
                  </a:lnTo>
                  <a:cubicBezTo>
                    <a:pt x="425" y="1109"/>
                    <a:pt x="461" y="1112"/>
                    <a:pt x="496" y="1113"/>
                  </a:cubicBezTo>
                  <a:lnTo>
                    <a:pt x="501" y="1113"/>
                  </a:lnTo>
                  <a:cubicBezTo>
                    <a:pt x="556" y="1117"/>
                    <a:pt x="612" y="1121"/>
                    <a:pt x="666" y="1129"/>
                  </a:cubicBezTo>
                  <a:cubicBezTo>
                    <a:pt x="692" y="1136"/>
                    <a:pt x="718" y="1142"/>
                    <a:pt x="743" y="1150"/>
                  </a:cubicBezTo>
                  <a:cubicBezTo>
                    <a:pt x="765" y="1158"/>
                    <a:pt x="784" y="1166"/>
                    <a:pt x="805" y="1174"/>
                  </a:cubicBezTo>
                  <a:cubicBezTo>
                    <a:pt x="819" y="1182"/>
                    <a:pt x="833" y="1188"/>
                    <a:pt x="848" y="1197"/>
                  </a:cubicBezTo>
                  <a:cubicBezTo>
                    <a:pt x="862" y="1208"/>
                    <a:pt x="876" y="1220"/>
                    <a:pt x="890" y="1231"/>
                  </a:cubicBezTo>
                  <a:cubicBezTo>
                    <a:pt x="895" y="1234"/>
                    <a:pt x="898" y="1239"/>
                    <a:pt x="903" y="1243"/>
                  </a:cubicBezTo>
                  <a:cubicBezTo>
                    <a:pt x="911" y="1253"/>
                    <a:pt x="920" y="1264"/>
                    <a:pt x="928" y="1275"/>
                  </a:cubicBezTo>
                  <a:cubicBezTo>
                    <a:pt x="930" y="1280"/>
                    <a:pt x="931" y="1281"/>
                    <a:pt x="935" y="1288"/>
                  </a:cubicBezTo>
                  <a:cubicBezTo>
                    <a:pt x="937" y="1291"/>
                    <a:pt x="938" y="1294"/>
                    <a:pt x="939" y="1298"/>
                  </a:cubicBezTo>
                  <a:lnTo>
                    <a:pt x="939" y="1298"/>
                  </a:lnTo>
                  <a:cubicBezTo>
                    <a:pt x="939" y="1298"/>
                    <a:pt x="939" y="1297"/>
                    <a:pt x="939" y="1297"/>
                  </a:cubicBezTo>
                  <a:lnTo>
                    <a:pt x="939" y="1297"/>
                  </a:lnTo>
                  <a:lnTo>
                    <a:pt x="941" y="1301"/>
                  </a:lnTo>
                  <a:lnTo>
                    <a:pt x="941" y="1301"/>
                  </a:lnTo>
                  <a:cubicBezTo>
                    <a:pt x="940" y="1300"/>
                    <a:pt x="940" y="1299"/>
                    <a:pt x="939" y="1298"/>
                  </a:cubicBezTo>
                  <a:lnTo>
                    <a:pt x="939" y="1298"/>
                  </a:lnTo>
                  <a:cubicBezTo>
                    <a:pt x="940" y="1300"/>
                    <a:pt x="940" y="1301"/>
                    <a:pt x="941" y="1303"/>
                  </a:cubicBezTo>
                  <a:lnTo>
                    <a:pt x="941" y="1303"/>
                  </a:lnTo>
                  <a:lnTo>
                    <a:pt x="941" y="1301"/>
                  </a:lnTo>
                  <a:lnTo>
                    <a:pt x="941" y="1301"/>
                  </a:lnTo>
                  <a:cubicBezTo>
                    <a:pt x="941" y="1302"/>
                    <a:pt x="942" y="1304"/>
                    <a:pt x="943" y="1305"/>
                  </a:cubicBezTo>
                  <a:cubicBezTo>
                    <a:pt x="942" y="1304"/>
                    <a:pt x="942" y="1303"/>
                    <a:pt x="941" y="1303"/>
                  </a:cubicBezTo>
                  <a:lnTo>
                    <a:pt x="941" y="1303"/>
                  </a:lnTo>
                  <a:lnTo>
                    <a:pt x="943" y="1307"/>
                  </a:lnTo>
                  <a:cubicBezTo>
                    <a:pt x="943" y="1308"/>
                    <a:pt x="944" y="1309"/>
                    <a:pt x="944" y="1309"/>
                  </a:cubicBezTo>
                  <a:lnTo>
                    <a:pt x="944" y="1309"/>
                  </a:lnTo>
                  <a:cubicBezTo>
                    <a:pt x="944" y="1309"/>
                    <a:pt x="944" y="1309"/>
                    <a:pt x="944" y="1308"/>
                  </a:cubicBezTo>
                  <a:lnTo>
                    <a:pt x="944" y="1308"/>
                  </a:lnTo>
                  <a:cubicBezTo>
                    <a:pt x="944" y="1309"/>
                    <a:pt x="944" y="1309"/>
                    <a:pt x="945" y="1310"/>
                  </a:cubicBezTo>
                  <a:lnTo>
                    <a:pt x="945" y="1310"/>
                  </a:lnTo>
                  <a:cubicBezTo>
                    <a:pt x="944" y="1310"/>
                    <a:pt x="944" y="1310"/>
                    <a:pt x="944" y="1309"/>
                  </a:cubicBezTo>
                  <a:lnTo>
                    <a:pt x="944" y="1309"/>
                  </a:lnTo>
                  <a:cubicBezTo>
                    <a:pt x="944" y="1310"/>
                    <a:pt x="944" y="1311"/>
                    <a:pt x="945" y="1312"/>
                  </a:cubicBezTo>
                  <a:lnTo>
                    <a:pt x="945" y="1312"/>
                  </a:lnTo>
                  <a:cubicBezTo>
                    <a:pt x="945" y="1311"/>
                    <a:pt x="945" y="1311"/>
                    <a:pt x="945" y="1310"/>
                  </a:cubicBezTo>
                  <a:lnTo>
                    <a:pt x="945" y="1310"/>
                  </a:lnTo>
                  <a:cubicBezTo>
                    <a:pt x="945" y="1311"/>
                    <a:pt x="946" y="1312"/>
                    <a:pt x="946" y="1313"/>
                  </a:cubicBezTo>
                  <a:cubicBezTo>
                    <a:pt x="945" y="1313"/>
                    <a:pt x="945" y="1312"/>
                    <a:pt x="945" y="1312"/>
                  </a:cubicBezTo>
                  <a:lnTo>
                    <a:pt x="945" y="1312"/>
                  </a:lnTo>
                  <a:cubicBezTo>
                    <a:pt x="947" y="1319"/>
                    <a:pt x="949" y="1327"/>
                    <a:pt x="950" y="1334"/>
                  </a:cubicBezTo>
                  <a:cubicBezTo>
                    <a:pt x="952" y="1343"/>
                    <a:pt x="954" y="1351"/>
                    <a:pt x="954" y="1359"/>
                  </a:cubicBezTo>
                  <a:lnTo>
                    <a:pt x="954" y="1381"/>
                  </a:lnTo>
                  <a:cubicBezTo>
                    <a:pt x="954" y="1395"/>
                    <a:pt x="954" y="1408"/>
                    <a:pt x="949" y="1424"/>
                  </a:cubicBezTo>
                  <a:cubicBezTo>
                    <a:pt x="946" y="1441"/>
                    <a:pt x="943" y="1457"/>
                    <a:pt x="938" y="1474"/>
                  </a:cubicBezTo>
                  <a:cubicBezTo>
                    <a:pt x="931" y="1492"/>
                    <a:pt x="925" y="1508"/>
                    <a:pt x="917" y="1525"/>
                  </a:cubicBezTo>
                  <a:cubicBezTo>
                    <a:pt x="903" y="1555"/>
                    <a:pt x="886" y="1584"/>
                    <a:pt x="868" y="1612"/>
                  </a:cubicBezTo>
                  <a:cubicBezTo>
                    <a:pt x="849" y="1639"/>
                    <a:pt x="830" y="1666"/>
                    <a:pt x="808" y="1691"/>
                  </a:cubicBezTo>
                  <a:cubicBezTo>
                    <a:pt x="772" y="1732"/>
                    <a:pt x="732" y="1772"/>
                    <a:pt x="691" y="1810"/>
                  </a:cubicBezTo>
                  <a:cubicBezTo>
                    <a:pt x="647" y="1850"/>
                    <a:pt x="597" y="1886"/>
                    <a:pt x="547" y="1922"/>
                  </a:cubicBezTo>
                  <a:cubicBezTo>
                    <a:pt x="469" y="1971"/>
                    <a:pt x="389" y="2017"/>
                    <a:pt x="306" y="2059"/>
                  </a:cubicBezTo>
                  <a:cubicBezTo>
                    <a:pt x="260" y="2081"/>
                    <a:pt x="211" y="2101"/>
                    <a:pt x="164" y="2120"/>
                  </a:cubicBezTo>
                  <a:lnTo>
                    <a:pt x="119" y="2136"/>
                  </a:lnTo>
                  <a:cubicBezTo>
                    <a:pt x="42" y="2160"/>
                    <a:pt x="1" y="2245"/>
                    <a:pt x="31" y="2321"/>
                  </a:cubicBezTo>
                  <a:cubicBezTo>
                    <a:pt x="52" y="2369"/>
                    <a:pt x="101" y="2401"/>
                    <a:pt x="154" y="2401"/>
                  </a:cubicBezTo>
                  <a:cubicBezTo>
                    <a:pt x="155" y="2401"/>
                    <a:pt x="156" y="2400"/>
                    <a:pt x="157" y="2400"/>
                  </a:cubicBezTo>
                  <a:cubicBezTo>
                    <a:pt x="175" y="2400"/>
                    <a:pt x="194" y="2397"/>
                    <a:pt x="211" y="2391"/>
                  </a:cubicBezTo>
                  <a:cubicBezTo>
                    <a:pt x="281" y="2366"/>
                    <a:pt x="347" y="2336"/>
                    <a:pt x="414" y="2302"/>
                  </a:cubicBezTo>
                  <a:cubicBezTo>
                    <a:pt x="487" y="2267"/>
                    <a:pt x="558" y="2228"/>
                    <a:pt x="628" y="2184"/>
                  </a:cubicBezTo>
                  <a:cubicBezTo>
                    <a:pt x="765" y="2098"/>
                    <a:pt x="890" y="1992"/>
                    <a:pt x="1000" y="1872"/>
                  </a:cubicBezTo>
                  <a:cubicBezTo>
                    <a:pt x="1098" y="1759"/>
                    <a:pt x="1178" y="1630"/>
                    <a:pt x="1209" y="1482"/>
                  </a:cubicBezTo>
                  <a:cubicBezTo>
                    <a:pt x="1239" y="1348"/>
                    <a:pt x="1212" y="1196"/>
                    <a:pt x="1120" y="1090"/>
                  </a:cubicBezTo>
                  <a:cubicBezTo>
                    <a:pt x="1026" y="987"/>
                    <a:pt x="903" y="914"/>
                    <a:pt x="768" y="884"/>
                  </a:cubicBezTo>
                  <a:cubicBezTo>
                    <a:pt x="669" y="863"/>
                    <a:pt x="566" y="849"/>
                    <a:pt x="465" y="846"/>
                  </a:cubicBezTo>
                  <a:lnTo>
                    <a:pt x="479" y="825"/>
                  </a:lnTo>
                  <a:cubicBezTo>
                    <a:pt x="569" y="683"/>
                    <a:pt x="664" y="536"/>
                    <a:pt x="699" y="368"/>
                  </a:cubicBezTo>
                  <a:cubicBezTo>
                    <a:pt x="718" y="276"/>
                    <a:pt x="713" y="173"/>
                    <a:pt x="656" y="94"/>
                  </a:cubicBezTo>
                  <a:cubicBezTo>
                    <a:pt x="634" y="61"/>
                    <a:pt x="602" y="34"/>
                    <a:pt x="564" y="18"/>
                  </a:cubicBezTo>
                  <a:cubicBezTo>
                    <a:pt x="536" y="6"/>
                    <a:pt x="507" y="0"/>
                    <a:pt x="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1" name="Google Shape;8241;p17"/>
            <p:cNvSpPr/>
            <p:nvPr/>
          </p:nvSpPr>
          <p:spPr>
            <a:xfrm>
              <a:off x="5486707" y="3654730"/>
              <a:ext cx="59055" cy="130298"/>
            </a:xfrm>
            <a:custGeom>
              <a:avLst/>
              <a:gdLst/>
              <a:ahLst/>
              <a:cxnLst/>
              <a:rect l="l" t="t" r="r" b="b"/>
              <a:pathLst>
                <a:path w="2032" h="4483" extrusionOk="0">
                  <a:moveTo>
                    <a:pt x="1105" y="0"/>
                  </a:moveTo>
                  <a:cubicBezTo>
                    <a:pt x="737" y="0"/>
                    <a:pt x="447" y="328"/>
                    <a:pt x="319" y="647"/>
                  </a:cubicBezTo>
                  <a:cubicBezTo>
                    <a:pt x="246" y="821"/>
                    <a:pt x="232" y="1014"/>
                    <a:pt x="273" y="1198"/>
                  </a:cubicBezTo>
                  <a:cubicBezTo>
                    <a:pt x="319" y="1389"/>
                    <a:pt x="396" y="1571"/>
                    <a:pt x="506" y="1734"/>
                  </a:cubicBezTo>
                  <a:cubicBezTo>
                    <a:pt x="645" y="1950"/>
                    <a:pt x="819" y="2141"/>
                    <a:pt x="996" y="2326"/>
                  </a:cubicBezTo>
                  <a:cubicBezTo>
                    <a:pt x="1096" y="2429"/>
                    <a:pt x="1194" y="2535"/>
                    <a:pt x="1294" y="2641"/>
                  </a:cubicBezTo>
                  <a:cubicBezTo>
                    <a:pt x="1378" y="2738"/>
                    <a:pt x="1462" y="2836"/>
                    <a:pt x="1534" y="2941"/>
                  </a:cubicBezTo>
                  <a:cubicBezTo>
                    <a:pt x="1572" y="2997"/>
                    <a:pt x="1607" y="3056"/>
                    <a:pt x="1640" y="3116"/>
                  </a:cubicBezTo>
                  <a:lnTo>
                    <a:pt x="1640" y="3116"/>
                  </a:lnTo>
                  <a:cubicBezTo>
                    <a:pt x="1668" y="3173"/>
                    <a:pt x="1693" y="3233"/>
                    <a:pt x="1716" y="3292"/>
                  </a:cubicBezTo>
                  <a:cubicBezTo>
                    <a:pt x="1728" y="3327"/>
                    <a:pt x="1737" y="3362"/>
                    <a:pt x="1745" y="3396"/>
                  </a:cubicBezTo>
                  <a:cubicBezTo>
                    <a:pt x="1751" y="3426"/>
                    <a:pt x="1756" y="3458"/>
                    <a:pt x="1759" y="3488"/>
                  </a:cubicBezTo>
                  <a:cubicBezTo>
                    <a:pt x="1759" y="3502"/>
                    <a:pt x="1761" y="3515"/>
                    <a:pt x="1759" y="3529"/>
                  </a:cubicBezTo>
                  <a:cubicBezTo>
                    <a:pt x="1758" y="3544"/>
                    <a:pt x="1756" y="3558"/>
                    <a:pt x="1754" y="3572"/>
                  </a:cubicBezTo>
                  <a:cubicBezTo>
                    <a:pt x="1753" y="3582"/>
                    <a:pt x="1751" y="3588"/>
                    <a:pt x="1747" y="3601"/>
                  </a:cubicBezTo>
                  <a:cubicBezTo>
                    <a:pt x="1743" y="3612"/>
                    <a:pt x="1739" y="3624"/>
                    <a:pt x="1732" y="3635"/>
                  </a:cubicBezTo>
                  <a:cubicBezTo>
                    <a:pt x="1728" y="3647"/>
                    <a:pt x="1721" y="3656"/>
                    <a:pt x="1716" y="3666"/>
                  </a:cubicBezTo>
                  <a:cubicBezTo>
                    <a:pt x="1705" y="3680"/>
                    <a:pt x="1696" y="3694"/>
                    <a:pt x="1685" y="3708"/>
                  </a:cubicBezTo>
                  <a:cubicBezTo>
                    <a:pt x="1672" y="3723"/>
                    <a:pt x="1660" y="3735"/>
                    <a:pt x="1645" y="3748"/>
                  </a:cubicBezTo>
                  <a:cubicBezTo>
                    <a:pt x="1619" y="3772"/>
                    <a:pt x="1589" y="3794"/>
                    <a:pt x="1560" y="3815"/>
                  </a:cubicBezTo>
                  <a:lnTo>
                    <a:pt x="1560" y="3815"/>
                  </a:lnTo>
                  <a:cubicBezTo>
                    <a:pt x="1523" y="3838"/>
                    <a:pt x="1488" y="3859"/>
                    <a:pt x="1449" y="3879"/>
                  </a:cubicBezTo>
                  <a:cubicBezTo>
                    <a:pt x="1365" y="3920"/>
                    <a:pt x="1280" y="3955"/>
                    <a:pt x="1193" y="3987"/>
                  </a:cubicBezTo>
                  <a:lnTo>
                    <a:pt x="1204" y="3982"/>
                  </a:lnTo>
                  <a:lnTo>
                    <a:pt x="1204" y="3982"/>
                  </a:lnTo>
                  <a:cubicBezTo>
                    <a:pt x="1031" y="4042"/>
                    <a:pt x="854" y="4085"/>
                    <a:pt x="676" y="4128"/>
                  </a:cubicBezTo>
                  <a:cubicBezTo>
                    <a:pt x="605" y="4142"/>
                    <a:pt x="534" y="4158"/>
                    <a:pt x="463" y="4169"/>
                  </a:cubicBezTo>
                  <a:cubicBezTo>
                    <a:pt x="382" y="4183"/>
                    <a:pt x="300" y="4201"/>
                    <a:pt x="217" y="4210"/>
                  </a:cubicBezTo>
                  <a:cubicBezTo>
                    <a:pt x="199" y="4200"/>
                    <a:pt x="179" y="4195"/>
                    <a:pt x="158" y="4195"/>
                  </a:cubicBezTo>
                  <a:cubicBezTo>
                    <a:pt x="109" y="4195"/>
                    <a:pt x="60" y="4222"/>
                    <a:pt x="37" y="4264"/>
                  </a:cubicBezTo>
                  <a:cubicBezTo>
                    <a:pt x="1" y="4329"/>
                    <a:pt x="23" y="4411"/>
                    <a:pt x="86" y="4448"/>
                  </a:cubicBezTo>
                  <a:cubicBezTo>
                    <a:pt x="116" y="4468"/>
                    <a:pt x="149" y="4479"/>
                    <a:pt x="186" y="4482"/>
                  </a:cubicBezTo>
                  <a:lnTo>
                    <a:pt x="195" y="4481"/>
                  </a:lnTo>
                  <a:cubicBezTo>
                    <a:pt x="222" y="4481"/>
                    <a:pt x="249" y="4478"/>
                    <a:pt x="274" y="4471"/>
                  </a:cubicBezTo>
                  <a:cubicBezTo>
                    <a:pt x="580" y="4410"/>
                    <a:pt x="889" y="4359"/>
                    <a:pt x="1185" y="4265"/>
                  </a:cubicBezTo>
                  <a:cubicBezTo>
                    <a:pt x="1287" y="4235"/>
                    <a:pt x="1389" y="4197"/>
                    <a:pt x="1487" y="4155"/>
                  </a:cubicBezTo>
                  <a:cubicBezTo>
                    <a:pt x="1572" y="4117"/>
                    <a:pt x="1655" y="4071"/>
                    <a:pt x="1732" y="4019"/>
                  </a:cubicBezTo>
                  <a:cubicBezTo>
                    <a:pt x="1811" y="3965"/>
                    <a:pt x="1880" y="3897"/>
                    <a:pt x="1935" y="3819"/>
                  </a:cubicBezTo>
                  <a:cubicBezTo>
                    <a:pt x="1981" y="3751"/>
                    <a:pt x="2011" y="3672"/>
                    <a:pt x="2022" y="3590"/>
                  </a:cubicBezTo>
                  <a:cubicBezTo>
                    <a:pt x="2032" y="3495"/>
                    <a:pt x="2022" y="3396"/>
                    <a:pt x="1994" y="3305"/>
                  </a:cubicBezTo>
                  <a:cubicBezTo>
                    <a:pt x="1968" y="3214"/>
                    <a:pt x="1937" y="3126"/>
                    <a:pt x="1895" y="3042"/>
                  </a:cubicBezTo>
                  <a:cubicBezTo>
                    <a:pt x="1819" y="2888"/>
                    <a:pt x="1726" y="2746"/>
                    <a:pt x="1615" y="2618"/>
                  </a:cubicBezTo>
                  <a:cubicBezTo>
                    <a:pt x="1520" y="2507"/>
                    <a:pt x="1424" y="2398"/>
                    <a:pt x="1322" y="2291"/>
                  </a:cubicBezTo>
                  <a:cubicBezTo>
                    <a:pt x="1210" y="2174"/>
                    <a:pt x="1098" y="2059"/>
                    <a:pt x="988" y="1938"/>
                  </a:cubicBezTo>
                  <a:lnTo>
                    <a:pt x="988" y="1938"/>
                  </a:lnTo>
                  <a:lnTo>
                    <a:pt x="991" y="1942"/>
                  </a:lnTo>
                  <a:cubicBezTo>
                    <a:pt x="911" y="1851"/>
                    <a:pt x="835" y="1755"/>
                    <a:pt x="765" y="1657"/>
                  </a:cubicBezTo>
                  <a:cubicBezTo>
                    <a:pt x="719" y="1589"/>
                    <a:pt x="678" y="1519"/>
                    <a:pt x="640" y="1446"/>
                  </a:cubicBezTo>
                  <a:cubicBezTo>
                    <a:pt x="615" y="1392"/>
                    <a:pt x="591" y="1337"/>
                    <a:pt x="569" y="1280"/>
                  </a:cubicBezTo>
                  <a:cubicBezTo>
                    <a:pt x="555" y="1239"/>
                    <a:pt x="542" y="1196"/>
                    <a:pt x="532" y="1152"/>
                  </a:cubicBezTo>
                  <a:cubicBezTo>
                    <a:pt x="525" y="1115"/>
                    <a:pt x="518" y="1079"/>
                    <a:pt x="515" y="1042"/>
                  </a:cubicBezTo>
                  <a:cubicBezTo>
                    <a:pt x="513" y="1019"/>
                    <a:pt x="513" y="993"/>
                    <a:pt x="513" y="968"/>
                  </a:cubicBezTo>
                  <a:cubicBezTo>
                    <a:pt x="515" y="938"/>
                    <a:pt x="518" y="908"/>
                    <a:pt x="523" y="878"/>
                  </a:cubicBezTo>
                  <a:cubicBezTo>
                    <a:pt x="529" y="853"/>
                    <a:pt x="536" y="826"/>
                    <a:pt x="543" y="800"/>
                  </a:cubicBezTo>
                  <a:cubicBezTo>
                    <a:pt x="558" y="761"/>
                    <a:pt x="572" y="724"/>
                    <a:pt x="593" y="686"/>
                  </a:cubicBezTo>
                  <a:cubicBezTo>
                    <a:pt x="612" y="647"/>
                    <a:pt x="632" y="607"/>
                    <a:pt x="656" y="574"/>
                  </a:cubicBezTo>
                  <a:cubicBezTo>
                    <a:pt x="680" y="539"/>
                    <a:pt x="705" y="506"/>
                    <a:pt x="730" y="474"/>
                  </a:cubicBezTo>
                  <a:cubicBezTo>
                    <a:pt x="752" y="450"/>
                    <a:pt x="776" y="425"/>
                    <a:pt x="800" y="405"/>
                  </a:cubicBezTo>
                  <a:cubicBezTo>
                    <a:pt x="824" y="384"/>
                    <a:pt x="847" y="365"/>
                    <a:pt x="871" y="348"/>
                  </a:cubicBezTo>
                  <a:cubicBezTo>
                    <a:pt x="892" y="335"/>
                    <a:pt x="911" y="324"/>
                    <a:pt x="931" y="313"/>
                  </a:cubicBezTo>
                  <a:cubicBezTo>
                    <a:pt x="949" y="305"/>
                    <a:pt x="966" y="297"/>
                    <a:pt x="982" y="292"/>
                  </a:cubicBezTo>
                  <a:cubicBezTo>
                    <a:pt x="999" y="286"/>
                    <a:pt x="1018" y="279"/>
                    <a:pt x="1033" y="278"/>
                  </a:cubicBezTo>
                  <a:cubicBezTo>
                    <a:pt x="1048" y="275"/>
                    <a:pt x="1064" y="270"/>
                    <a:pt x="1080" y="270"/>
                  </a:cubicBezTo>
                  <a:lnTo>
                    <a:pt x="1126" y="270"/>
                  </a:lnTo>
                  <a:cubicBezTo>
                    <a:pt x="1132" y="272"/>
                    <a:pt x="1139" y="273"/>
                    <a:pt x="1145" y="273"/>
                  </a:cubicBezTo>
                  <a:cubicBezTo>
                    <a:pt x="1156" y="275"/>
                    <a:pt x="1166" y="278"/>
                    <a:pt x="1177" y="281"/>
                  </a:cubicBezTo>
                  <a:cubicBezTo>
                    <a:pt x="1189" y="286"/>
                    <a:pt x="1205" y="291"/>
                    <a:pt x="1218" y="297"/>
                  </a:cubicBezTo>
                  <a:cubicBezTo>
                    <a:pt x="1231" y="303"/>
                    <a:pt x="1242" y="311"/>
                    <a:pt x="1254" y="319"/>
                  </a:cubicBezTo>
                  <a:cubicBezTo>
                    <a:pt x="1262" y="324"/>
                    <a:pt x="1270" y="330"/>
                    <a:pt x="1276" y="336"/>
                  </a:cubicBezTo>
                  <a:cubicBezTo>
                    <a:pt x="1286" y="344"/>
                    <a:pt x="1299" y="357"/>
                    <a:pt x="1305" y="363"/>
                  </a:cubicBezTo>
                  <a:cubicBezTo>
                    <a:pt x="1311" y="371"/>
                    <a:pt x="1319" y="379"/>
                    <a:pt x="1324" y="387"/>
                  </a:cubicBezTo>
                  <a:cubicBezTo>
                    <a:pt x="1329" y="395"/>
                    <a:pt x="1333" y="405"/>
                    <a:pt x="1338" y="412"/>
                  </a:cubicBezTo>
                  <a:cubicBezTo>
                    <a:pt x="1337" y="408"/>
                    <a:pt x="1333" y="403"/>
                    <a:pt x="1332" y="397"/>
                  </a:cubicBezTo>
                  <a:lnTo>
                    <a:pt x="1332" y="397"/>
                  </a:lnTo>
                  <a:cubicBezTo>
                    <a:pt x="1339" y="411"/>
                    <a:pt x="1346" y="427"/>
                    <a:pt x="1352" y="442"/>
                  </a:cubicBezTo>
                  <a:lnTo>
                    <a:pt x="1352" y="442"/>
                  </a:lnTo>
                  <a:cubicBezTo>
                    <a:pt x="1352" y="441"/>
                    <a:pt x="1352" y="440"/>
                    <a:pt x="1352" y="439"/>
                  </a:cubicBezTo>
                  <a:lnTo>
                    <a:pt x="1352" y="439"/>
                  </a:lnTo>
                  <a:lnTo>
                    <a:pt x="1353" y="444"/>
                  </a:lnTo>
                  <a:lnTo>
                    <a:pt x="1353" y="444"/>
                  </a:lnTo>
                  <a:cubicBezTo>
                    <a:pt x="1353" y="443"/>
                    <a:pt x="1353" y="443"/>
                    <a:pt x="1352" y="442"/>
                  </a:cubicBezTo>
                  <a:lnTo>
                    <a:pt x="1352" y="442"/>
                  </a:lnTo>
                  <a:cubicBezTo>
                    <a:pt x="1353" y="443"/>
                    <a:pt x="1353" y="444"/>
                    <a:pt x="1354" y="445"/>
                  </a:cubicBezTo>
                  <a:lnTo>
                    <a:pt x="1354" y="445"/>
                  </a:lnTo>
                  <a:lnTo>
                    <a:pt x="1353" y="444"/>
                  </a:lnTo>
                  <a:lnTo>
                    <a:pt x="1353" y="444"/>
                  </a:lnTo>
                  <a:cubicBezTo>
                    <a:pt x="1354" y="445"/>
                    <a:pt x="1354" y="445"/>
                    <a:pt x="1354" y="446"/>
                  </a:cubicBezTo>
                  <a:cubicBezTo>
                    <a:pt x="1354" y="446"/>
                    <a:pt x="1354" y="445"/>
                    <a:pt x="1354" y="445"/>
                  </a:cubicBezTo>
                  <a:lnTo>
                    <a:pt x="1354" y="445"/>
                  </a:lnTo>
                  <a:lnTo>
                    <a:pt x="1354" y="447"/>
                  </a:lnTo>
                  <a:cubicBezTo>
                    <a:pt x="1356" y="460"/>
                    <a:pt x="1359" y="471"/>
                    <a:pt x="1360" y="484"/>
                  </a:cubicBezTo>
                  <a:lnTo>
                    <a:pt x="1360" y="501"/>
                  </a:lnTo>
                  <a:cubicBezTo>
                    <a:pt x="1359" y="517"/>
                    <a:pt x="1359" y="530"/>
                    <a:pt x="1354" y="545"/>
                  </a:cubicBezTo>
                  <a:cubicBezTo>
                    <a:pt x="1351" y="563"/>
                    <a:pt x="1346" y="579"/>
                    <a:pt x="1341" y="596"/>
                  </a:cubicBezTo>
                  <a:cubicBezTo>
                    <a:pt x="1278" y="772"/>
                    <a:pt x="1202" y="941"/>
                    <a:pt x="1148" y="1120"/>
                  </a:cubicBezTo>
                  <a:cubicBezTo>
                    <a:pt x="1131" y="1193"/>
                    <a:pt x="1174" y="1267"/>
                    <a:pt x="1246" y="1285"/>
                  </a:cubicBezTo>
                  <a:cubicBezTo>
                    <a:pt x="1258" y="1288"/>
                    <a:pt x="1269" y="1289"/>
                    <a:pt x="1281" y="1289"/>
                  </a:cubicBezTo>
                  <a:cubicBezTo>
                    <a:pt x="1341" y="1289"/>
                    <a:pt x="1397" y="1248"/>
                    <a:pt x="1413" y="1188"/>
                  </a:cubicBezTo>
                  <a:cubicBezTo>
                    <a:pt x="1426" y="1140"/>
                    <a:pt x="1439" y="1094"/>
                    <a:pt x="1454" y="1048"/>
                  </a:cubicBezTo>
                  <a:lnTo>
                    <a:pt x="1454" y="1048"/>
                  </a:lnTo>
                  <a:cubicBezTo>
                    <a:pt x="1454" y="1049"/>
                    <a:pt x="1454" y="1051"/>
                    <a:pt x="1454" y="1052"/>
                  </a:cubicBezTo>
                  <a:cubicBezTo>
                    <a:pt x="1500" y="924"/>
                    <a:pt x="1553" y="797"/>
                    <a:pt x="1596" y="667"/>
                  </a:cubicBezTo>
                  <a:cubicBezTo>
                    <a:pt x="1622" y="590"/>
                    <a:pt x="1639" y="504"/>
                    <a:pt x="1622" y="422"/>
                  </a:cubicBezTo>
                  <a:cubicBezTo>
                    <a:pt x="1609" y="344"/>
                    <a:pt x="1576" y="272"/>
                    <a:pt x="1528" y="210"/>
                  </a:cubicBezTo>
                  <a:cubicBezTo>
                    <a:pt x="1428" y="90"/>
                    <a:pt x="1289" y="7"/>
                    <a:pt x="1131" y="1"/>
                  </a:cubicBezTo>
                  <a:cubicBezTo>
                    <a:pt x="1122" y="1"/>
                    <a:pt x="1114" y="0"/>
                    <a:pt x="11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2" name="Google Shape;8242;p17"/>
            <p:cNvSpPr/>
            <p:nvPr/>
          </p:nvSpPr>
          <p:spPr>
            <a:xfrm>
              <a:off x="5467583" y="3809263"/>
              <a:ext cx="11102" cy="41970"/>
            </a:xfrm>
            <a:custGeom>
              <a:avLst/>
              <a:gdLst/>
              <a:ahLst/>
              <a:cxnLst/>
              <a:rect l="l" t="t" r="r" b="b"/>
              <a:pathLst>
                <a:path w="382" h="1444" extrusionOk="0">
                  <a:moveTo>
                    <a:pt x="230" y="1"/>
                  </a:moveTo>
                  <a:cubicBezTo>
                    <a:pt x="169" y="1"/>
                    <a:pt x="113" y="43"/>
                    <a:pt x="98" y="106"/>
                  </a:cubicBezTo>
                  <a:cubicBezTo>
                    <a:pt x="95" y="118"/>
                    <a:pt x="93" y="131"/>
                    <a:pt x="92" y="142"/>
                  </a:cubicBezTo>
                  <a:cubicBezTo>
                    <a:pt x="55" y="335"/>
                    <a:pt x="43" y="530"/>
                    <a:pt x="30" y="726"/>
                  </a:cubicBezTo>
                  <a:cubicBezTo>
                    <a:pt x="24" y="813"/>
                    <a:pt x="17" y="902"/>
                    <a:pt x="13" y="991"/>
                  </a:cubicBezTo>
                  <a:cubicBezTo>
                    <a:pt x="8" y="1097"/>
                    <a:pt x="0" y="1204"/>
                    <a:pt x="8" y="1312"/>
                  </a:cubicBezTo>
                  <a:cubicBezTo>
                    <a:pt x="10" y="1353"/>
                    <a:pt x="29" y="1391"/>
                    <a:pt x="62" y="1416"/>
                  </a:cubicBezTo>
                  <a:cubicBezTo>
                    <a:pt x="84" y="1434"/>
                    <a:pt x="112" y="1443"/>
                    <a:pt x="142" y="1443"/>
                  </a:cubicBezTo>
                  <a:cubicBezTo>
                    <a:pt x="149" y="1443"/>
                    <a:pt x="155" y="1443"/>
                    <a:pt x="161" y="1442"/>
                  </a:cubicBezTo>
                  <a:cubicBezTo>
                    <a:pt x="237" y="1431"/>
                    <a:pt x="280" y="1363"/>
                    <a:pt x="275" y="1290"/>
                  </a:cubicBezTo>
                  <a:lnTo>
                    <a:pt x="275" y="1280"/>
                  </a:lnTo>
                  <a:cubicBezTo>
                    <a:pt x="271" y="1192"/>
                    <a:pt x="272" y="1101"/>
                    <a:pt x="277" y="1014"/>
                  </a:cubicBezTo>
                  <a:cubicBezTo>
                    <a:pt x="285" y="884"/>
                    <a:pt x="290" y="753"/>
                    <a:pt x="302" y="625"/>
                  </a:cubicBezTo>
                  <a:cubicBezTo>
                    <a:pt x="307" y="555"/>
                    <a:pt x="313" y="487"/>
                    <a:pt x="321" y="417"/>
                  </a:cubicBezTo>
                  <a:cubicBezTo>
                    <a:pt x="329" y="356"/>
                    <a:pt x="339" y="294"/>
                    <a:pt x="350" y="231"/>
                  </a:cubicBezTo>
                  <a:cubicBezTo>
                    <a:pt x="355" y="210"/>
                    <a:pt x="359" y="188"/>
                    <a:pt x="364" y="167"/>
                  </a:cubicBezTo>
                  <a:cubicBezTo>
                    <a:pt x="382" y="93"/>
                    <a:pt x="336" y="20"/>
                    <a:pt x="261" y="4"/>
                  </a:cubicBezTo>
                  <a:cubicBezTo>
                    <a:pt x="251" y="2"/>
                    <a:pt x="240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3" name="Google Shape;8243;p17"/>
            <p:cNvSpPr/>
            <p:nvPr/>
          </p:nvSpPr>
          <p:spPr>
            <a:xfrm>
              <a:off x="5485603" y="3810396"/>
              <a:ext cx="12613" cy="35343"/>
            </a:xfrm>
            <a:custGeom>
              <a:avLst/>
              <a:gdLst/>
              <a:ahLst/>
              <a:cxnLst/>
              <a:rect l="l" t="t" r="r" b="b"/>
              <a:pathLst>
                <a:path w="434" h="1216" extrusionOk="0">
                  <a:moveTo>
                    <a:pt x="284" y="0"/>
                  </a:moveTo>
                  <a:cubicBezTo>
                    <a:pt x="234" y="0"/>
                    <a:pt x="185" y="27"/>
                    <a:pt x="160" y="86"/>
                  </a:cubicBezTo>
                  <a:cubicBezTo>
                    <a:pt x="148" y="122"/>
                    <a:pt x="138" y="160"/>
                    <a:pt x="132" y="198"/>
                  </a:cubicBezTo>
                  <a:cubicBezTo>
                    <a:pt x="124" y="234"/>
                    <a:pt x="118" y="271"/>
                    <a:pt x="110" y="307"/>
                  </a:cubicBezTo>
                  <a:cubicBezTo>
                    <a:pt x="94" y="391"/>
                    <a:pt x="84" y="477"/>
                    <a:pt x="75" y="561"/>
                  </a:cubicBezTo>
                  <a:cubicBezTo>
                    <a:pt x="53" y="730"/>
                    <a:pt x="34" y="898"/>
                    <a:pt x="8" y="1067"/>
                  </a:cubicBezTo>
                  <a:cubicBezTo>
                    <a:pt x="1" y="1140"/>
                    <a:pt x="53" y="1205"/>
                    <a:pt x="126" y="1214"/>
                  </a:cubicBezTo>
                  <a:cubicBezTo>
                    <a:pt x="131" y="1215"/>
                    <a:pt x="137" y="1215"/>
                    <a:pt x="143" y="1215"/>
                  </a:cubicBezTo>
                  <a:cubicBezTo>
                    <a:pt x="209" y="1215"/>
                    <a:pt x="266" y="1166"/>
                    <a:pt x="273" y="1097"/>
                  </a:cubicBezTo>
                  <a:cubicBezTo>
                    <a:pt x="292" y="971"/>
                    <a:pt x="308" y="841"/>
                    <a:pt x="323" y="712"/>
                  </a:cubicBezTo>
                  <a:cubicBezTo>
                    <a:pt x="338" y="595"/>
                    <a:pt x="354" y="478"/>
                    <a:pt x="374" y="361"/>
                  </a:cubicBezTo>
                  <a:cubicBezTo>
                    <a:pt x="380" y="329"/>
                    <a:pt x="387" y="298"/>
                    <a:pt x="395" y="266"/>
                  </a:cubicBezTo>
                  <a:cubicBezTo>
                    <a:pt x="404" y="228"/>
                    <a:pt x="417" y="192"/>
                    <a:pt x="423" y="154"/>
                  </a:cubicBezTo>
                  <a:cubicBezTo>
                    <a:pt x="434" y="59"/>
                    <a:pt x="359" y="0"/>
                    <a:pt x="2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4" name="Google Shape;8244;p17"/>
            <p:cNvSpPr/>
            <p:nvPr/>
          </p:nvSpPr>
          <p:spPr>
            <a:xfrm>
              <a:off x="5454650" y="3792812"/>
              <a:ext cx="57079" cy="23862"/>
            </a:xfrm>
            <a:custGeom>
              <a:avLst/>
              <a:gdLst/>
              <a:ahLst/>
              <a:cxnLst/>
              <a:rect l="l" t="t" r="r" b="b"/>
              <a:pathLst>
                <a:path w="1964" h="821" extrusionOk="0">
                  <a:moveTo>
                    <a:pt x="1828" y="1"/>
                  </a:moveTo>
                  <a:cubicBezTo>
                    <a:pt x="1822" y="1"/>
                    <a:pt x="1816" y="1"/>
                    <a:pt x="1810" y="2"/>
                  </a:cubicBezTo>
                  <a:cubicBezTo>
                    <a:pt x="1677" y="29"/>
                    <a:pt x="1542" y="56"/>
                    <a:pt x="1409" y="86"/>
                  </a:cubicBezTo>
                  <a:cubicBezTo>
                    <a:pt x="1199" y="132"/>
                    <a:pt x="986" y="181"/>
                    <a:pt x="781" y="241"/>
                  </a:cubicBezTo>
                  <a:cubicBezTo>
                    <a:pt x="719" y="260"/>
                    <a:pt x="657" y="279"/>
                    <a:pt x="595" y="296"/>
                  </a:cubicBezTo>
                  <a:cubicBezTo>
                    <a:pt x="526" y="317"/>
                    <a:pt x="456" y="342"/>
                    <a:pt x="390" y="369"/>
                  </a:cubicBezTo>
                  <a:cubicBezTo>
                    <a:pt x="326" y="395"/>
                    <a:pt x="263" y="423"/>
                    <a:pt x="204" y="456"/>
                  </a:cubicBezTo>
                  <a:cubicBezTo>
                    <a:pt x="117" y="507"/>
                    <a:pt x="0" y="597"/>
                    <a:pt x="49" y="714"/>
                  </a:cubicBezTo>
                  <a:cubicBezTo>
                    <a:pt x="59" y="735"/>
                    <a:pt x="71" y="754"/>
                    <a:pt x="87" y="770"/>
                  </a:cubicBezTo>
                  <a:cubicBezTo>
                    <a:pt x="108" y="789"/>
                    <a:pt x="135" y="803"/>
                    <a:pt x="162" y="809"/>
                  </a:cubicBezTo>
                  <a:cubicBezTo>
                    <a:pt x="182" y="814"/>
                    <a:pt x="204" y="817"/>
                    <a:pt x="225" y="820"/>
                  </a:cubicBezTo>
                  <a:lnTo>
                    <a:pt x="246" y="820"/>
                  </a:lnTo>
                  <a:cubicBezTo>
                    <a:pt x="312" y="817"/>
                    <a:pt x="367" y="767"/>
                    <a:pt x="375" y="700"/>
                  </a:cubicBezTo>
                  <a:cubicBezTo>
                    <a:pt x="377" y="691"/>
                    <a:pt x="377" y="680"/>
                    <a:pt x="375" y="668"/>
                  </a:cubicBezTo>
                  <a:lnTo>
                    <a:pt x="391" y="661"/>
                  </a:lnTo>
                  <a:cubicBezTo>
                    <a:pt x="470" y="623"/>
                    <a:pt x="553" y="589"/>
                    <a:pt x="635" y="559"/>
                  </a:cubicBezTo>
                  <a:cubicBezTo>
                    <a:pt x="687" y="542"/>
                    <a:pt x="739" y="526"/>
                    <a:pt x="793" y="509"/>
                  </a:cubicBezTo>
                  <a:cubicBezTo>
                    <a:pt x="839" y="494"/>
                    <a:pt x="885" y="479"/>
                    <a:pt x="931" y="466"/>
                  </a:cubicBezTo>
                  <a:cubicBezTo>
                    <a:pt x="1028" y="441"/>
                    <a:pt x="1123" y="414"/>
                    <a:pt x="1218" y="388"/>
                  </a:cubicBezTo>
                  <a:cubicBezTo>
                    <a:pt x="1431" y="336"/>
                    <a:pt x="1646" y="287"/>
                    <a:pt x="1862" y="239"/>
                  </a:cubicBezTo>
                  <a:cubicBezTo>
                    <a:pt x="1925" y="225"/>
                    <a:pt x="1963" y="149"/>
                    <a:pt x="1946" y="89"/>
                  </a:cubicBezTo>
                  <a:cubicBezTo>
                    <a:pt x="1930" y="37"/>
                    <a:pt x="1881" y="1"/>
                    <a:pt x="18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5" name="Google Shape;8245;p17"/>
            <p:cNvSpPr/>
            <p:nvPr/>
          </p:nvSpPr>
          <p:spPr>
            <a:xfrm>
              <a:off x="5482696" y="3797085"/>
              <a:ext cx="64083" cy="92020"/>
            </a:xfrm>
            <a:custGeom>
              <a:avLst/>
              <a:gdLst/>
              <a:ahLst/>
              <a:cxnLst/>
              <a:rect l="l" t="t" r="r" b="b"/>
              <a:pathLst>
                <a:path w="2205" h="3166" extrusionOk="0">
                  <a:moveTo>
                    <a:pt x="694" y="1958"/>
                  </a:moveTo>
                  <a:lnTo>
                    <a:pt x="694" y="1958"/>
                  </a:lnTo>
                  <a:cubicBezTo>
                    <a:pt x="690" y="1962"/>
                    <a:pt x="687" y="1966"/>
                    <a:pt x="685" y="1970"/>
                  </a:cubicBezTo>
                  <a:lnTo>
                    <a:pt x="694" y="1958"/>
                  </a:lnTo>
                  <a:close/>
                  <a:moveTo>
                    <a:pt x="492" y="2261"/>
                  </a:moveTo>
                  <a:lnTo>
                    <a:pt x="492" y="2261"/>
                  </a:lnTo>
                  <a:cubicBezTo>
                    <a:pt x="491" y="2262"/>
                    <a:pt x="491" y="2262"/>
                    <a:pt x="490" y="2263"/>
                  </a:cubicBezTo>
                  <a:lnTo>
                    <a:pt x="490" y="2263"/>
                  </a:lnTo>
                  <a:cubicBezTo>
                    <a:pt x="491" y="2262"/>
                    <a:pt x="491" y="2262"/>
                    <a:pt x="492" y="2261"/>
                  </a:cubicBezTo>
                  <a:close/>
                  <a:moveTo>
                    <a:pt x="680" y="2418"/>
                  </a:moveTo>
                  <a:cubicBezTo>
                    <a:pt x="678" y="2421"/>
                    <a:pt x="677" y="2423"/>
                    <a:pt x="675" y="2426"/>
                  </a:cubicBezTo>
                  <a:cubicBezTo>
                    <a:pt x="677" y="2423"/>
                    <a:pt x="678" y="2421"/>
                    <a:pt x="680" y="2418"/>
                  </a:cubicBezTo>
                  <a:close/>
                  <a:moveTo>
                    <a:pt x="2045" y="1"/>
                  </a:moveTo>
                  <a:cubicBezTo>
                    <a:pt x="1964" y="1"/>
                    <a:pt x="1897" y="74"/>
                    <a:pt x="1851" y="137"/>
                  </a:cubicBezTo>
                  <a:cubicBezTo>
                    <a:pt x="1771" y="249"/>
                    <a:pt x="1695" y="365"/>
                    <a:pt x="1627" y="487"/>
                  </a:cubicBezTo>
                  <a:cubicBezTo>
                    <a:pt x="1533" y="648"/>
                    <a:pt x="1433" y="808"/>
                    <a:pt x="1335" y="969"/>
                  </a:cubicBezTo>
                  <a:cubicBezTo>
                    <a:pt x="1300" y="1020"/>
                    <a:pt x="1269" y="1072"/>
                    <a:pt x="1236" y="1125"/>
                  </a:cubicBezTo>
                  <a:cubicBezTo>
                    <a:pt x="1201" y="1182"/>
                    <a:pt x="1163" y="1237"/>
                    <a:pt x="1128" y="1294"/>
                  </a:cubicBezTo>
                  <a:cubicBezTo>
                    <a:pt x="1055" y="1405"/>
                    <a:pt x="984" y="1517"/>
                    <a:pt x="913" y="1628"/>
                  </a:cubicBezTo>
                  <a:cubicBezTo>
                    <a:pt x="910" y="1631"/>
                    <a:pt x="908" y="1634"/>
                    <a:pt x="906" y="1637"/>
                  </a:cubicBezTo>
                  <a:lnTo>
                    <a:pt x="906" y="1637"/>
                  </a:lnTo>
                  <a:cubicBezTo>
                    <a:pt x="908" y="1633"/>
                    <a:pt x="910" y="1630"/>
                    <a:pt x="913" y="1626"/>
                  </a:cubicBezTo>
                  <a:lnTo>
                    <a:pt x="913" y="1626"/>
                  </a:lnTo>
                  <a:lnTo>
                    <a:pt x="903" y="1641"/>
                  </a:lnTo>
                  <a:cubicBezTo>
                    <a:pt x="904" y="1639"/>
                    <a:pt x="905" y="1638"/>
                    <a:pt x="906" y="1637"/>
                  </a:cubicBezTo>
                  <a:lnTo>
                    <a:pt x="906" y="1637"/>
                  </a:lnTo>
                  <a:cubicBezTo>
                    <a:pt x="900" y="1645"/>
                    <a:pt x="895" y="1654"/>
                    <a:pt x="889" y="1663"/>
                  </a:cubicBezTo>
                  <a:lnTo>
                    <a:pt x="892" y="1660"/>
                  </a:lnTo>
                  <a:lnTo>
                    <a:pt x="892" y="1660"/>
                  </a:lnTo>
                  <a:lnTo>
                    <a:pt x="803" y="1793"/>
                  </a:lnTo>
                  <a:lnTo>
                    <a:pt x="808" y="1786"/>
                  </a:lnTo>
                  <a:lnTo>
                    <a:pt x="808" y="1786"/>
                  </a:lnTo>
                  <a:cubicBezTo>
                    <a:pt x="800" y="1797"/>
                    <a:pt x="792" y="1808"/>
                    <a:pt x="784" y="1821"/>
                  </a:cubicBezTo>
                  <a:cubicBezTo>
                    <a:pt x="788" y="1816"/>
                    <a:pt x="791" y="1812"/>
                    <a:pt x="794" y="1807"/>
                  </a:cubicBezTo>
                  <a:lnTo>
                    <a:pt x="794" y="1807"/>
                  </a:lnTo>
                  <a:cubicBezTo>
                    <a:pt x="781" y="1826"/>
                    <a:pt x="770" y="1843"/>
                    <a:pt x="757" y="1862"/>
                  </a:cubicBezTo>
                  <a:lnTo>
                    <a:pt x="759" y="1859"/>
                  </a:lnTo>
                  <a:lnTo>
                    <a:pt x="732" y="1900"/>
                  </a:lnTo>
                  <a:lnTo>
                    <a:pt x="732" y="1900"/>
                  </a:lnTo>
                  <a:lnTo>
                    <a:pt x="740" y="1888"/>
                  </a:lnTo>
                  <a:lnTo>
                    <a:pt x="740" y="1888"/>
                  </a:lnTo>
                  <a:cubicBezTo>
                    <a:pt x="727" y="1907"/>
                    <a:pt x="713" y="1927"/>
                    <a:pt x="700" y="1946"/>
                  </a:cubicBezTo>
                  <a:cubicBezTo>
                    <a:pt x="700" y="1946"/>
                    <a:pt x="702" y="1945"/>
                    <a:pt x="702" y="1945"/>
                  </a:cubicBezTo>
                  <a:lnTo>
                    <a:pt x="702" y="1945"/>
                  </a:lnTo>
                  <a:lnTo>
                    <a:pt x="697" y="1951"/>
                  </a:lnTo>
                  <a:cubicBezTo>
                    <a:pt x="696" y="1953"/>
                    <a:pt x="695" y="1955"/>
                    <a:pt x="694" y="1957"/>
                  </a:cubicBezTo>
                  <a:lnTo>
                    <a:pt x="696" y="1956"/>
                  </a:lnTo>
                  <a:lnTo>
                    <a:pt x="696" y="1956"/>
                  </a:lnTo>
                  <a:cubicBezTo>
                    <a:pt x="695" y="1956"/>
                    <a:pt x="694" y="1957"/>
                    <a:pt x="694" y="1958"/>
                  </a:cubicBezTo>
                  <a:lnTo>
                    <a:pt x="694" y="1958"/>
                  </a:lnTo>
                  <a:lnTo>
                    <a:pt x="694" y="1958"/>
                  </a:lnTo>
                  <a:lnTo>
                    <a:pt x="694" y="1958"/>
                  </a:lnTo>
                  <a:cubicBezTo>
                    <a:pt x="692" y="1960"/>
                    <a:pt x="690" y="1963"/>
                    <a:pt x="688" y="1965"/>
                  </a:cubicBezTo>
                  <a:lnTo>
                    <a:pt x="688" y="1965"/>
                  </a:lnTo>
                  <a:cubicBezTo>
                    <a:pt x="689" y="1965"/>
                    <a:pt x="689" y="1964"/>
                    <a:pt x="689" y="1964"/>
                  </a:cubicBezTo>
                  <a:lnTo>
                    <a:pt x="689" y="1964"/>
                  </a:lnTo>
                  <a:cubicBezTo>
                    <a:pt x="621" y="2065"/>
                    <a:pt x="555" y="2166"/>
                    <a:pt x="488" y="2268"/>
                  </a:cubicBezTo>
                  <a:cubicBezTo>
                    <a:pt x="488" y="2266"/>
                    <a:pt x="489" y="2264"/>
                    <a:pt x="490" y="2263"/>
                  </a:cubicBezTo>
                  <a:lnTo>
                    <a:pt x="490" y="2263"/>
                  </a:lnTo>
                  <a:cubicBezTo>
                    <a:pt x="487" y="2267"/>
                    <a:pt x="484" y="2271"/>
                    <a:pt x="481" y="2276"/>
                  </a:cubicBezTo>
                  <a:lnTo>
                    <a:pt x="481" y="2276"/>
                  </a:lnTo>
                  <a:cubicBezTo>
                    <a:pt x="432" y="2350"/>
                    <a:pt x="383" y="2425"/>
                    <a:pt x="333" y="2500"/>
                  </a:cubicBezTo>
                  <a:lnTo>
                    <a:pt x="340" y="2492"/>
                  </a:lnTo>
                  <a:lnTo>
                    <a:pt x="340" y="2492"/>
                  </a:lnTo>
                  <a:cubicBezTo>
                    <a:pt x="297" y="2556"/>
                    <a:pt x="256" y="2621"/>
                    <a:pt x="213" y="2685"/>
                  </a:cubicBezTo>
                  <a:cubicBezTo>
                    <a:pt x="216" y="2681"/>
                    <a:pt x="219" y="2676"/>
                    <a:pt x="222" y="2671"/>
                  </a:cubicBezTo>
                  <a:lnTo>
                    <a:pt x="222" y="2671"/>
                  </a:lnTo>
                  <a:cubicBezTo>
                    <a:pt x="158" y="2769"/>
                    <a:pt x="93" y="2869"/>
                    <a:pt x="36" y="2972"/>
                  </a:cubicBezTo>
                  <a:cubicBezTo>
                    <a:pt x="1" y="3034"/>
                    <a:pt x="23" y="3113"/>
                    <a:pt x="83" y="3149"/>
                  </a:cubicBezTo>
                  <a:cubicBezTo>
                    <a:pt x="104" y="3160"/>
                    <a:pt x="126" y="3165"/>
                    <a:pt x="148" y="3165"/>
                  </a:cubicBezTo>
                  <a:cubicBezTo>
                    <a:pt x="149" y="3165"/>
                    <a:pt x="151" y="3165"/>
                    <a:pt x="152" y="3165"/>
                  </a:cubicBezTo>
                  <a:cubicBezTo>
                    <a:pt x="197" y="3165"/>
                    <a:pt x="239" y="3142"/>
                    <a:pt x="260" y="3100"/>
                  </a:cubicBezTo>
                  <a:cubicBezTo>
                    <a:pt x="308" y="3004"/>
                    <a:pt x="365" y="2910"/>
                    <a:pt x="420" y="2818"/>
                  </a:cubicBezTo>
                  <a:cubicBezTo>
                    <a:pt x="460" y="2753"/>
                    <a:pt x="499" y="2690"/>
                    <a:pt x="541" y="2627"/>
                  </a:cubicBezTo>
                  <a:lnTo>
                    <a:pt x="541" y="2627"/>
                  </a:lnTo>
                  <a:lnTo>
                    <a:pt x="533" y="2641"/>
                  </a:lnTo>
                  <a:lnTo>
                    <a:pt x="542" y="2627"/>
                  </a:lnTo>
                  <a:cubicBezTo>
                    <a:pt x="542" y="2627"/>
                    <a:pt x="542" y="2625"/>
                    <a:pt x="542" y="2625"/>
                  </a:cubicBezTo>
                  <a:cubicBezTo>
                    <a:pt x="545" y="2622"/>
                    <a:pt x="547" y="2619"/>
                    <a:pt x="549" y="2616"/>
                  </a:cubicBezTo>
                  <a:lnTo>
                    <a:pt x="549" y="2616"/>
                  </a:lnTo>
                  <a:lnTo>
                    <a:pt x="547" y="2621"/>
                  </a:lnTo>
                  <a:lnTo>
                    <a:pt x="568" y="2589"/>
                  </a:lnTo>
                  <a:lnTo>
                    <a:pt x="566" y="2590"/>
                  </a:lnTo>
                  <a:lnTo>
                    <a:pt x="569" y="2584"/>
                  </a:lnTo>
                  <a:lnTo>
                    <a:pt x="574" y="2578"/>
                  </a:lnTo>
                  <a:lnTo>
                    <a:pt x="572" y="2581"/>
                  </a:lnTo>
                  <a:cubicBezTo>
                    <a:pt x="582" y="2567"/>
                    <a:pt x="591" y="2553"/>
                    <a:pt x="601" y="2539"/>
                  </a:cubicBezTo>
                  <a:lnTo>
                    <a:pt x="601" y="2539"/>
                  </a:lnTo>
                  <a:cubicBezTo>
                    <a:pt x="597" y="2543"/>
                    <a:pt x="594" y="2548"/>
                    <a:pt x="591" y="2551"/>
                  </a:cubicBezTo>
                  <a:cubicBezTo>
                    <a:pt x="621" y="2505"/>
                    <a:pt x="652" y="2460"/>
                    <a:pt x="682" y="2415"/>
                  </a:cubicBezTo>
                  <a:lnTo>
                    <a:pt x="682" y="2415"/>
                  </a:lnTo>
                  <a:cubicBezTo>
                    <a:pt x="681" y="2416"/>
                    <a:pt x="681" y="2417"/>
                    <a:pt x="680" y="2418"/>
                  </a:cubicBezTo>
                  <a:lnTo>
                    <a:pt x="680" y="2418"/>
                  </a:lnTo>
                  <a:cubicBezTo>
                    <a:pt x="684" y="2412"/>
                    <a:pt x="688" y="2405"/>
                    <a:pt x="693" y="2399"/>
                  </a:cubicBezTo>
                  <a:cubicBezTo>
                    <a:pt x="759" y="2301"/>
                    <a:pt x="826" y="2201"/>
                    <a:pt x="892" y="2103"/>
                  </a:cubicBezTo>
                  <a:cubicBezTo>
                    <a:pt x="968" y="1990"/>
                    <a:pt x="1044" y="1881"/>
                    <a:pt x="1117" y="1769"/>
                  </a:cubicBezTo>
                  <a:cubicBezTo>
                    <a:pt x="1153" y="1713"/>
                    <a:pt x="1191" y="1658"/>
                    <a:pt x="1228" y="1603"/>
                  </a:cubicBezTo>
                  <a:lnTo>
                    <a:pt x="1228" y="1603"/>
                  </a:lnTo>
                  <a:cubicBezTo>
                    <a:pt x="1228" y="1603"/>
                    <a:pt x="1228" y="1603"/>
                    <a:pt x="1228" y="1603"/>
                  </a:cubicBezTo>
                  <a:lnTo>
                    <a:pt x="1228" y="1603"/>
                  </a:lnTo>
                  <a:lnTo>
                    <a:pt x="1313" y="1473"/>
                  </a:lnTo>
                  <a:lnTo>
                    <a:pt x="1313" y="1474"/>
                  </a:lnTo>
                  <a:lnTo>
                    <a:pt x="1327" y="1452"/>
                  </a:lnTo>
                  <a:cubicBezTo>
                    <a:pt x="1331" y="1448"/>
                    <a:pt x="1334" y="1443"/>
                    <a:pt x="1337" y="1440"/>
                  </a:cubicBezTo>
                  <a:lnTo>
                    <a:pt x="1343" y="1429"/>
                  </a:lnTo>
                  <a:lnTo>
                    <a:pt x="1340" y="1431"/>
                  </a:lnTo>
                  <a:lnTo>
                    <a:pt x="1340" y="1431"/>
                  </a:lnTo>
                  <a:cubicBezTo>
                    <a:pt x="1413" y="1324"/>
                    <a:pt x="1484" y="1215"/>
                    <a:pt x="1552" y="1106"/>
                  </a:cubicBezTo>
                  <a:lnTo>
                    <a:pt x="1552" y="1106"/>
                  </a:lnTo>
                  <a:lnTo>
                    <a:pt x="1543" y="1118"/>
                  </a:lnTo>
                  <a:cubicBezTo>
                    <a:pt x="1615" y="1011"/>
                    <a:pt x="1682" y="898"/>
                    <a:pt x="1750" y="787"/>
                  </a:cubicBezTo>
                  <a:cubicBezTo>
                    <a:pt x="1828" y="664"/>
                    <a:pt x="1904" y="537"/>
                    <a:pt x="1984" y="415"/>
                  </a:cubicBezTo>
                  <a:lnTo>
                    <a:pt x="1984" y="415"/>
                  </a:lnTo>
                  <a:cubicBezTo>
                    <a:pt x="1984" y="416"/>
                    <a:pt x="1983" y="417"/>
                    <a:pt x="1983" y="417"/>
                  </a:cubicBezTo>
                  <a:lnTo>
                    <a:pt x="1983" y="417"/>
                  </a:lnTo>
                  <a:cubicBezTo>
                    <a:pt x="1985" y="414"/>
                    <a:pt x="1987" y="411"/>
                    <a:pt x="1989" y="407"/>
                  </a:cubicBezTo>
                  <a:cubicBezTo>
                    <a:pt x="2016" y="366"/>
                    <a:pt x="2044" y="327"/>
                    <a:pt x="2076" y="289"/>
                  </a:cubicBezTo>
                  <a:cubicBezTo>
                    <a:pt x="2130" y="281"/>
                    <a:pt x="2173" y="241"/>
                    <a:pt x="2187" y="187"/>
                  </a:cubicBezTo>
                  <a:cubicBezTo>
                    <a:pt x="2204" y="116"/>
                    <a:pt x="2166" y="40"/>
                    <a:pt x="2098" y="12"/>
                  </a:cubicBezTo>
                  <a:cubicBezTo>
                    <a:pt x="2080" y="4"/>
                    <a:pt x="2062" y="1"/>
                    <a:pt x="20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6" name="Google Shape;8246;p17"/>
            <p:cNvSpPr/>
            <p:nvPr/>
          </p:nvSpPr>
          <p:spPr>
            <a:xfrm>
              <a:off x="5519520" y="3828648"/>
              <a:ext cx="42577" cy="70831"/>
            </a:xfrm>
            <a:custGeom>
              <a:avLst/>
              <a:gdLst/>
              <a:ahLst/>
              <a:cxnLst/>
              <a:rect l="l" t="t" r="r" b="b"/>
              <a:pathLst>
                <a:path w="1465" h="2437" extrusionOk="0">
                  <a:moveTo>
                    <a:pt x="918" y="274"/>
                  </a:moveTo>
                  <a:lnTo>
                    <a:pt x="921" y="274"/>
                  </a:lnTo>
                  <a:cubicBezTo>
                    <a:pt x="920" y="274"/>
                    <a:pt x="919" y="274"/>
                    <a:pt x="918" y="274"/>
                  </a:cubicBezTo>
                  <a:close/>
                  <a:moveTo>
                    <a:pt x="906" y="0"/>
                  </a:moveTo>
                  <a:cubicBezTo>
                    <a:pt x="903" y="0"/>
                    <a:pt x="899" y="0"/>
                    <a:pt x="896" y="1"/>
                  </a:cubicBezTo>
                  <a:cubicBezTo>
                    <a:pt x="819" y="4"/>
                    <a:pt x="743" y="24"/>
                    <a:pt x="675" y="61"/>
                  </a:cubicBezTo>
                  <a:cubicBezTo>
                    <a:pt x="605" y="102"/>
                    <a:pt x="542" y="153"/>
                    <a:pt x="488" y="213"/>
                  </a:cubicBezTo>
                  <a:cubicBezTo>
                    <a:pt x="379" y="335"/>
                    <a:pt x="296" y="483"/>
                    <a:pt x="231" y="634"/>
                  </a:cubicBezTo>
                  <a:cubicBezTo>
                    <a:pt x="165" y="784"/>
                    <a:pt x="114" y="941"/>
                    <a:pt x="76" y="1101"/>
                  </a:cubicBezTo>
                  <a:cubicBezTo>
                    <a:pt x="52" y="1205"/>
                    <a:pt x="33" y="1310"/>
                    <a:pt x="21" y="1414"/>
                  </a:cubicBezTo>
                  <a:cubicBezTo>
                    <a:pt x="5" y="1504"/>
                    <a:pt x="0" y="1595"/>
                    <a:pt x="3" y="1685"/>
                  </a:cubicBezTo>
                  <a:cubicBezTo>
                    <a:pt x="11" y="1870"/>
                    <a:pt x="71" y="2049"/>
                    <a:pt x="174" y="2204"/>
                  </a:cubicBezTo>
                  <a:cubicBezTo>
                    <a:pt x="263" y="2334"/>
                    <a:pt x="405" y="2437"/>
                    <a:pt x="568" y="2437"/>
                  </a:cubicBezTo>
                  <a:lnTo>
                    <a:pt x="586" y="2437"/>
                  </a:lnTo>
                  <a:cubicBezTo>
                    <a:pt x="768" y="2429"/>
                    <a:pt x="920" y="2328"/>
                    <a:pt x="1045" y="2204"/>
                  </a:cubicBezTo>
                  <a:cubicBezTo>
                    <a:pt x="1111" y="2136"/>
                    <a:pt x="1172" y="2063"/>
                    <a:pt x="1227" y="1986"/>
                  </a:cubicBezTo>
                  <a:cubicBezTo>
                    <a:pt x="1279" y="1910"/>
                    <a:pt x="1328" y="1834"/>
                    <a:pt x="1373" y="1753"/>
                  </a:cubicBezTo>
                  <a:cubicBezTo>
                    <a:pt x="1419" y="1674"/>
                    <a:pt x="1447" y="1587"/>
                    <a:pt x="1460" y="1498"/>
                  </a:cubicBezTo>
                  <a:cubicBezTo>
                    <a:pt x="1464" y="1421"/>
                    <a:pt x="1450" y="1345"/>
                    <a:pt x="1415" y="1276"/>
                  </a:cubicBezTo>
                  <a:cubicBezTo>
                    <a:pt x="1374" y="1199"/>
                    <a:pt x="1314" y="1134"/>
                    <a:pt x="1243" y="1085"/>
                  </a:cubicBezTo>
                  <a:cubicBezTo>
                    <a:pt x="1176" y="1037"/>
                    <a:pt x="1102" y="1003"/>
                    <a:pt x="1023" y="984"/>
                  </a:cubicBezTo>
                  <a:cubicBezTo>
                    <a:pt x="954" y="967"/>
                    <a:pt x="884" y="958"/>
                    <a:pt x="813" y="958"/>
                  </a:cubicBezTo>
                  <a:cubicBezTo>
                    <a:pt x="789" y="958"/>
                    <a:pt x="765" y="959"/>
                    <a:pt x="741" y="961"/>
                  </a:cubicBezTo>
                  <a:cubicBezTo>
                    <a:pt x="701" y="965"/>
                    <a:pt x="662" y="971"/>
                    <a:pt x="624" y="982"/>
                  </a:cubicBezTo>
                  <a:cubicBezTo>
                    <a:pt x="586" y="995"/>
                    <a:pt x="549" y="1012"/>
                    <a:pt x="515" y="1033"/>
                  </a:cubicBezTo>
                  <a:cubicBezTo>
                    <a:pt x="455" y="1071"/>
                    <a:pt x="436" y="1148"/>
                    <a:pt x="470" y="1210"/>
                  </a:cubicBezTo>
                  <a:cubicBezTo>
                    <a:pt x="495" y="1251"/>
                    <a:pt x="539" y="1274"/>
                    <a:pt x="583" y="1274"/>
                  </a:cubicBezTo>
                  <a:cubicBezTo>
                    <a:pt x="605" y="1274"/>
                    <a:pt x="627" y="1269"/>
                    <a:pt x="648" y="1257"/>
                  </a:cubicBezTo>
                  <a:lnTo>
                    <a:pt x="694" y="1231"/>
                  </a:lnTo>
                  <a:lnTo>
                    <a:pt x="703" y="1227"/>
                  </a:lnTo>
                  <a:lnTo>
                    <a:pt x="714" y="1224"/>
                  </a:lnTo>
                  <a:cubicBezTo>
                    <a:pt x="733" y="1219"/>
                    <a:pt x="752" y="1218"/>
                    <a:pt x="771" y="1215"/>
                  </a:cubicBezTo>
                  <a:cubicBezTo>
                    <a:pt x="800" y="1213"/>
                    <a:pt x="828" y="1213"/>
                    <a:pt x="858" y="1213"/>
                  </a:cubicBezTo>
                  <a:cubicBezTo>
                    <a:pt x="880" y="1215"/>
                    <a:pt x="901" y="1216"/>
                    <a:pt x="925" y="1221"/>
                  </a:cubicBezTo>
                  <a:cubicBezTo>
                    <a:pt x="948" y="1226"/>
                    <a:pt x="971" y="1232"/>
                    <a:pt x="994" y="1238"/>
                  </a:cubicBezTo>
                  <a:cubicBezTo>
                    <a:pt x="1009" y="1245"/>
                    <a:pt x="1023" y="1251"/>
                    <a:pt x="1037" y="1257"/>
                  </a:cubicBezTo>
                  <a:cubicBezTo>
                    <a:pt x="1056" y="1267"/>
                    <a:pt x="1075" y="1276"/>
                    <a:pt x="1092" y="1288"/>
                  </a:cubicBezTo>
                  <a:cubicBezTo>
                    <a:pt x="1107" y="1299"/>
                    <a:pt x="1119" y="1307"/>
                    <a:pt x="1132" y="1318"/>
                  </a:cubicBezTo>
                  <a:cubicBezTo>
                    <a:pt x="1143" y="1330"/>
                    <a:pt x="1156" y="1341"/>
                    <a:pt x="1167" y="1354"/>
                  </a:cubicBezTo>
                  <a:cubicBezTo>
                    <a:pt x="1172" y="1359"/>
                    <a:pt x="1178" y="1365"/>
                    <a:pt x="1181" y="1371"/>
                  </a:cubicBezTo>
                  <a:cubicBezTo>
                    <a:pt x="1184" y="1378"/>
                    <a:pt x="1187" y="1383"/>
                    <a:pt x="1191" y="1389"/>
                  </a:cubicBezTo>
                  <a:cubicBezTo>
                    <a:pt x="1194" y="1394"/>
                    <a:pt x="1195" y="1400"/>
                    <a:pt x="1199" y="1405"/>
                  </a:cubicBezTo>
                  <a:cubicBezTo>
                    <a:pt x="1202" y="1414"/>
                    <a:pt x="1205" y="1427"/>
                    <a:pt x="1206" y="1435"/>
                  </a:cubicBezTo>
                  <a:cubicBezTo>
                    <a:pt x="1208" y="1443"/>
                    <a:pt x="1210" y="1451"/>
                    <a:pt x="1210" y="1457"/>
                  </a:cubicBezTo>
                  <a:cubicBezTo>
                    <a:pt x="1210" y="1462"/>
                    <a:pt x="1211" y="1466"/>
                    <a:pt x="1210" y="1474"/>
                  </a:cubicBezTo>
                  <a:cubicBezTo>
                    <a:pt x="1210" y="1481"/>
                    <a:pt x="1208" y="1489"/>
                    <a:pt x="1208" y="1495"/>
                  </a:cubicBezTo>
                  <a:cubicBezTo>
                    <a:pt x="1203" y="1512"/>
                    <a:pt x="1202" y="1525"/>
                    <a:pt x="1194" y="1544"/>
                  </a:cubicBezTo>
                  <a:cubicBezTo>
                    <a:pt x="1187" y="1563"/>
                    <a:pt x="1180" y="1580"/>
                    <a:pt x="1172" y="1599"/>
                  </a:cubicBezTo>
                  <a:cubicBezTo>
                    <a:pt x="1143" y="1655"/>
                    <a:pt x="1110" y="1707"/>
                    <a:pt x="1077" y="1759"/>
                  </a:cubicBezTo>
                  <a:cubicBezTo>
                    <a:pt x="1028" y="1832"/>
                    <a:pt x="975" y="1902"/>
                    <a:pt x="917" y="1968"/>
                  </a:cubicBezTo>
                  <a:cubicBezTo>
                    <a:pt x="887" y="2001"/>
                    <a:pt x="853" y="2033"/>
                    <a:pt x="820" y="2065"/>
                  </a:cubicBezTo>
                  <a:cubicBezTo>
                    <a:pt x="800" y="2081"/>
                    <a:pt x="781" y="2096"/>
                    <a:pt x="760" y="2111"/>
                  </a:cubicBezTo>
                  <a:cubicBezTo>
                    <a:pt x="746" y="2122"/>
                    <a:pt x="732" y="2130"/>
                    <a:pt x="716" y="2139"/>
                  </a:cubicBezTo>
                  <a:cubicBezTo>
                    <a:pt x="695" y="2149"/>
                    <a:pt x="675" y="2158"/>
                    <a:pt x="651" y="2166"/>
                  </a:cubicBezTo>
                  <a:cubicBezTo>
                    <a:pt x="643" y="2169"/>
                    <a:pt x="633" y="2172"/>
                    <a:pt x="624" y="2174"/>
                  </a:cubicBezTo>
                  <a:cubicBezTo>
                    <a:pt x="613" y="2176"/>
                    <a:pt x="600" y="2179"/>
                    <a:pt x="592" y="2179"/>
                  </a:cubicBezTo>
                  <a:lnTo>
                    <a:pt x="572" y="2179"/>
                  </a:lnTo>
                  <a:cubicBezTo>
                    <a:pt x="559" y="2177"/>
                    <a:pt x="546" y="2176"/>
                    <a:pt x="535" y="2174"/>
                  </a:cubicBezTo>
                  <a:cubicBezTo>
                    <a:pt x="527" y="2172"/>
                    <a:pt x="518" y="2171"/>
                    <a:pt x="512" y="2168"/>
                  </a:cubicBezTo>
                  <a:cubicBezTo>
                    <a:pt x="505" y="2166"/>
                    <a:pt x="500" y="2165"/>
                    <a:pt x="494" y="2161"/>
                  </a:cubicBezTo>
                  <a:cubicBezTo>
                    <a:pt x="488" y="2158"/>
                    <a:pt x="481" y="2155"/>
                    <a:pt x="477" y="2150"/>
                  </a:cubicBezTo>
                  <a:cubicBezTo>
                    <a:pt x="467" y="2144"/>
                    <a:pt x="459" y="2139"/>
                    <a:pt x="448" y="2130"/>
                  </a:cubicBezTo>
                  <a:cubicBezTo>
                    <a:pt x="437" y="2119"/>
                    <a:pt x="428" y="2109"/>
                    <a:pt x="417" y="2098"/>
                  </a:cubicBezTo>
                  <a:cubicBezTo>
                    <a:pt x="402" y="2082"/>
                    <a:pt x="390" y="2066"/>
                    <a:pt x="379" y="2049"/>
                  </a:cubicBezTo>
                  <a:cubicBezTo>
                    <a:pt x="361" y="2024"/>
                    <a:pt x="347" y="1998"/>
                    <a:pt x="333" y="1973"/>
                  </a:cubicBezTo>
                  <a:cubicBezTo>
                    <a:pt x="318" y="1943"/>
                    <a:pt x="306" y="1911"/>
                    <a:pt x="293" y="1880"/>
                  </a:cubicBezTo>
                  <a:cubicBezTo>
                    <a:pt x="285" y="1853"/>
                    <a:pt x="274" y="1821"/>
                    <a:pt x="269" y="1796"/>
                  </a:cubicBezTo>
                  <a:cubicBezTo>
                    <a:pt x="265" y="1770"/>
                    <a:pt x="260" y="1745"/>
                    <a:pt x="257" y="1720"/>
                  </a:cubicBezTo>
                  <a:cubicBezTo>
                    <a:pt x="253" y="1679"/>
                    <a:pt x="253" y="1637"/>
                    <a:pt x="255" y="1596"/>
                  </a:cubicBezTo>
                  <a:cubicBezTo>
                    <a:pt x="263" y="1501"/>
                    <a:pt x="275" y="1405"/>
                    <a:pt x="294" y="1310"/>
                  </a:cubicBezTo>
                  <a:lnTo>
                    <a:pt x="294" y="1310"/>
                  </a:lnTo>
                  <a:cubicBezTo>
                    <a:pt x="295" y="1308"/>
                    <a:pt x="295" y="1306"/>
                    <a:pt x="295" y="1305"/>
                  </a:cubicBezTo>
                  <a:lnTo>
                    <a:pt x="295" y="1305"/>
                  </a:lnTo>
                  <a:cubicBezTo>
                    <a:pt x="295" y="1305"/>
                    <a:pt x="295" y="1305"/>
                    <a:pt x="295" y="1305"/>
                  </a:cubicBezTo>
                  <a:lnTo>
                    <a:pt x="296" y="1294"/>
                  </a:lnTo>
                  <a:lnTo>
                    <a:pt x="296" y="1294"/>
                  </a:lnTo>
                  <a:cubicBezTo>
                    <a:pt x="296" y="1294"/>
                    <a:pt x="296" y="1294"/>
                    <a:pt x="296" y="1294"/>
                  </a:cubicBezTo>
                  <a:lnTo>
                    <a:pt x="296" y="1294"/>
                  </a:lnTo>
                  <a:cubicBezTo>
                    <a:pt x="318" y="1182"/>
                    <a:pt x="346" y="1072"/>
                    <a:pt x="382" y="965"/>
                  </a:cubicBezTo>
                  <a:cubicBezTo>
                    <a:pt x="412" y="873"/>
                    <a:pt x="447" y="786"/>
                    <a:pt x="488" y="699"/>
                  </a:cubicBezTo>
                  <a:lnTo>
                    <a:pt x="488" y="699"/>
                  </a:lnTo>
                  <a:cubicBezTo>
                    <a:pt x="488" y="698"/>
                    <a:pt x="489" y="697"/>
                    <a:pt x="489" y="696"/>
                  </a:cubicBezTo>
                  <a:lnTo>
                    <a:pt x="491" y="691"/>
                  </a:lnTo>
                  <a:lnTo>
                    <a:pt x="491" y="691"/>
                  </a:lnTo>
                  <a:cubicBezTo>
                    <a:pt x="522" y="629"/>
                    <a:pt x="555" y="568"/>
                    <a:pt x="592" y="510"/>
                  </a:cubicBezTo>
                  <a:cubicBezTo>
                    <a:pt x="621" y="471"/>
                    <a:pt x="651" y="431"/>
                    <a:pt x="682" y="395"/>
                  </a:cubicBezTo>
                  <a:cubicBezTo>
                    <a:pt x="694" y="381"/>
                    <a:pt x="705" y="368"/>
                    <a:pt x="719" y="357"/>
                  </a:cubicBezTo>
                  <a:cubicBezTo>
                    <a:pt x="735" y="344"/>
                    <a:pt x="749" y="331"/>
                    <a:pt x="765" y="320"/>
                  </a:cubicBezTo>
                  <a:cubicBezTo>
                    <a:pt x="777" y="311"/>
                    <a:pt x="792" y="303"/>
                    <a:pt x="806" y="295"/>
                  </a:cubicBezTo>
                  <a:cubicBezTo>
                    <a:pt x="814" y="290"/>
                    <a:pt x="825" y="286"/>
                    <a:pt x="834" y="282"/>
                  </a:cubicBezTo>
                  <a:cubicBezTo>
                    <a:pt x="842" y="281"/>
                    <a:pt x="852" y="278"/>
                    <a:pt x="860" y="276"/>
                  </a:cubicBezTo>
                  <a:cubicBezTo>
                    <a:pt x="868" y="274"/>
                    <a:pt x="876" y="273"/>
                    <a:pt x="884" y="273"/>
                  </a:cubicBezTo>
                  <a:lnTo>
                    <a:pt x="904" y="273"/>
                  </a:lnTo>
                  <a:lnTo>
                    <a:pt x="912" y="274"/>
                  </a:lnTo>
                  <a:lnTo>
                    <a:pt x="921" y="278"/>
                  </a:lnTo>
                  <a:cubicBezTo>
                    <a:pt x="915" y="274"/>
                    <a:pt x="910" y="273"/>
                    <a:pt x="904" y="273"/>
                  </a:cubicBezTo>
                  <a:lnTo>
                    <a:pt x="910" y="273"/>
                  </a:lnTo>
                  <a:lnTo>
                    <a:pt x="904" y="271"/>
                  </a:lnTo>
                  <a:lnTo>
                    <a:pt x="912" y="273"/>
                  </a:lnTo>
                  <a:lnTo>
                    <a:pt x="915" y="273"/>
                  </a:lnTo>
                  <a:lnTo>
                    <a:pt x="915" y="273"/>
                  </a:lnTo>
                  <a:cubicBezTo>
                    <a:pt x="924" y="277"/>
                    <a:pt x="935" y="281"/>
                    <a:pt x="944" y="286"/>
                  </a:cubicBezTo>
                  <a:lnTo>
                    <a:pt x="926" y="278"/>
                  </a:lnTo>
                  <a:lnTo>
                    <a:pt x="926" y="278"/>
                  </a:lnTo>
                  <a:lnTo>
                    <a:pt x="939" y="286"/>
                  </a:lnTo>
                  <a:cubicBezTo>
                    <a:pt x="953" y="295"/>
                    <a:pt x="967" y="306"/>
                    <a:pt x="980" y="317"/>
                  </a:cubicBezTo>
                  <a:lnTo>
                    <a:pt x="996" y="331"/>
                  </a:lnTo>
                  <a:cubicBezTo>
                    <a:pt x="1023" y="357"/>
                    <a:pt x="1057" y="370"/>
                    <a:pt x="1092" y="370"/>
                  </a:cubicBezTo>
                  <a:cubicBezTo>
                    <a:pt x="1127" y="370"/>
                    <a:pt x="1162" y="357"/>
                    <a:pt x="1189" y="330"/>
                  </a:cubicBezTo>
                  <a:cubicBezTo>
                    <a:pt x="1240" y="279"/>
                    <a:pt x="1244" y="187"/>
                    <a:pt x="1189" y="137"/>
                  </a:cubicBezTo>
                  <a:cubicBezTo>
                    <a:pt x="1159" y="111"/>
                    <a:pt x="1129" y="88"/>
                    <a:pt x="1097" y="65"/>
                  </a:cubicBezTo>
                  <a:cubicBezTo>
                    <a:pt x="1040" y="31"/>
                    <a:pt x="974" y="0"/>
                    <a:pt x="9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7" name="Google Shape;8247;p17"/>
            <p:cNvSpPr/>
            <p:nvPr/>
          </p:nvSpPr>
          <p:spPr>
            <a:xfrm>
              <a:off x="5620255" y="3691176"/>
              <a:ext cx="46326" cy="98443"/>
            </a:xfrm>
            <a:custGeom>
              <a:avLst/>
              <a:gdLst/>
              <a:ahLst/>
              <a:cxnLst/>
              <a:rect l="l" t="t" r="r" b="b"/>
              <a:pathLst>
                <a:path w="1594" h="3387" extrusionOk="0">
                  <a:moveTo>
                    <a:pt x="382" y="1"/>
                  </a:moveTo>
                  <a:cubicBezTo>
                    <a:pt x="341" y="1"/>
                    <a:pt x="299" y="18"/>
                    <a:pt x="275" y="54"/>
                  </a:cubicBezTo>
                  <a:cubicBezTo>
                    <a:pt x="229" y="119"/>
                    <a:pt x="207" y="198"/>
                    <a:pt x="185" y="274"/>
                  </a:cubicBezTo>
                  <a:cubicBezTo>
                    <a:pt x="161" y="354"/>
                    <a:pt x="139" y="434"/>
                    <a:pt x="123" y="517"/>
                  </a:cubicBezTo>
                  <a:cubicBezTo>
                    <a:pt x="74" y="751"/>
                    <a:pt x="48" y="990"/>
                    <a:pt x="45" y="1229"/>
                  </a:cubicBezTo>
                  <a:cubicBezTo>
                    <a:pt x="41" y="1512"/>
                    <a:pt x="39" y="1797"/>
                    <a:pt x="37" y="2082"/>
                  </a:cubicBezTo>
                  <a:cubicBezTo>
                    <a:pt x="34" y="2361"/>
                    <a:pt x="29" y="2639"/>
                    <a:pt x="18" y="2920"/>
                  </a:cubicBezTo>
                  <a:lnTo>
                    <a:pt x="18" y="2921"/>
                  </a:lnTo>
                  <a:lnTo>
                    <a:pt x="18" y="2928"/>
                  </a:lnTo>
                  <a:cubicBezTo>
                    <a:pt x="12" y="3037"/>
                    <a:pt x="1" y="3148"/>
                    <a:pt x="1" y="3257"/>
                  </a:cubicBezTo>
                  <a:cubicBezTo>
                    <a:pt x="1" y="3317"/>
                    <a:pt x="42" y="3369"/>
                    <a:pt x="101" y="3383"/>
                  </a:cubicBezTo>
                  <a:cubicBezTo>
                    <a:pt x="110" y="3387"/>
                    <a:pt x="121" y="3387"/>
                    <a:pt x="132" y="3387"/>
                  </a:cubicBezTo>
                  <a:cubicBezTo>
                    <a:pt x="134" y="3387"/>
                    <a:pt x="135" y="3387"/>
                    <a:pt x="137" y="3387"/>
                  </a:cubicBezTo>
                  <a:cubicBezTo>
                    <a:pt x="183" y="3387"/>
                    <a:pt x="226" y="3362"/>
                    <a:pt x="249" y="3320"/>
                  </a:cubicBezTo>
                  <a:cubicBezTo>
                    <a:pt x="267" y="3285"/>
                    <a:pt x="278" y="3249"/>
                    <a:pt x="283" y="3209"/>
                  </a:cubicBezTo>
                  <a:cubicBezTo>
                    <a:pt x="286" y="3192"/>
                    <a:pt x="287" y="3175"/>
                    <a:pt x="289" y="3156"/>
                  </a:cubicBezTo>
                  <a:cubicBezTo>
                    <a:pt x="294" y="3125"/>
                    <a:pt x="297" y="3095"/>
                    <a:pt x="300" y="3064"/>
                  </a:cubicBezTo>
                  <a:cubicBezTo>
                    <a:pt x="308" y="3007"/>
                    <a:pt x="316" y="2950"/>
                    <a:pt x="324" y="2891"/>
                  </a:cubicBezTo>
                  <a:cubicBezTo>
                    <a:pt x="340" y="2772"/>
                    <a:pt x="357" y="2652"/>
                    <a:pt x="378" y="2533"/>
                  </a:cubicBezTo>
                  <a:cubicBezTo>
                    <a:pt x="395" y="2451"/>
                    <a:pt x="411" y="2370"/>
                    <a:pt x="428" y="2288"/>
                  </a:cubicBezTo>
                  <a:cubicBezTo>
                    <a:pt x="458" y="2142"/>
                    <a:pt x="496" y="2000"/>
                    <a:pt x="541" y="1859"/>
                  </a:cubicBezTo>
                  <a:cubicBezTo>
                    <a:pt x="582" y="1736"/>
                    <a:pt x="629" y="1615"/>
                    <a:pt x="685" y="1498"/>
                  </a:cubicBezTo>
                  <a:cubicBezTo>
                    <a:pt x="764" y="1340"/>
                    <a:pt x="853" y="1189"/>
                    <a:pt x="946" y="1039"/>
                  </a:cubicBezTo>
                  <a:cubicBezTo>
                    <a:pt x="968" y="1007"/>
                    <a:pt x="992" y="976"/>
                    <a:pt x="1017" y="944"/>
                  </a:cubicBezTo>
                  <a:cubicBezTo>
                    <a:pt x="1035" y="925"/>
                    <a:pt x="1054" y="906"/>
                    <a:pt x="1073" y="889"/>
                  </a:cubicBezTo>
                  <a:cubicBezTo>
                    <a:pt x="1084" y="881"/>
                    <a:pt x="1095" y="871"/>
                    <a:pt x="1106" y="863"/>
                  </a:cubicBezTo>
                  <a:lnTo>
                    <a:pt x="1117" y="857"/>
                  </a:lnTo>
                  <a:lnTo>
                    <a:pt x="1128" y="852"/>
                  </a:lnTo>
                  <a:lnTo>
                    <a:pt x="1135" y="850"/>
                  </a:lnTo>
                  <a:lnTo>
                    <a:pt x="1135" y="850"/>
                  </a:lnTo>
                  <a:cubicBezTo>
                    <a:pt x="1140" y="850"/>
                    <a:pt x="1146" y="851"/>
                    <a:pt x="1152" y="851"/>
                  </a:cubicBezTo>
                  <a:lnTo>
                    <a:pt x="1163" y="854"/>
                  </a:lnTo>
                  <a:cubicBezTo>
                    <a:pt x="1169" y="855"/>
                    <a:pt x="1174" y="859"/>
                    <a:pt x="1179" y="860"/>
                  </a:cubicBezTo>
                  <a:lnTo>
                    <a:pt x="1196" y="871"/>
                  </a:lnTo>
                  <a:cubicBezTo>
                    <a:pt x="1202" y="876"/>
                    <a:pt x="1212" y="882"/>
                    <a:pt x="1217" y="886"/>
                  </a:cubicBezTo>
                  <a:cubicBezTo>
                    <a:pt x="1221" y="890"/>
                    <a:pt x="1226" y="895"/>
                    <a:pt x="1229" y="900"/>
                  </a:cubicBezTo>
                  <a:cubicBezTo>
                    <a:pt x="1239" y="911"/>
                    <a:pt x="1248" y="922"/>
                    <a:pt x="1256" y="933"/>
                  </a:cubicBezTo>
                  <a:cubicBezTo>
                    <a:pt x="1269" y="954"/>
                    <a:pt x="1280" y="971"/>
                    <a:pt x="1291" y="993"/>
                  </a:cubicBezTo>
                  <a:cubicBezTo>
                    <a:pt x="1302" y="1014"/>
                    <a:pt x="1312" y="1036"/>
                    <a:pt x="1321" y="1058"/>
                  </a:cubicBezTo>
                  <a:cubicBezTo>
                    <a:pt x="1340" y="1112"/>
                    <a:pt x="1390" y="1145"/>
                    <a:pt x="1443" y="1145"/>
                  </a:cubicBezTo>
                  <a:cubicBezTo>
                    <a:pt x="1461" y="1145"/>
                    <a:pt x="1478" y="1141"/>
                    <a:pt x="1495" y="1134"/>
                  </a:cubicBezTo>
                  <a:cubicBezTo>
                    <a:pt x="1563" y="1104"/>
                    <a:pt x="1593" y="1023"/>
                    <a:pt x="1559" y="955"/>
                  </a:cubicBezTo>
                  <a:cubicBezTo>
                    <a:pt x="1514" y="854"/>
                    <a:pt x="1465" y="749"/>
                    <a:pt x="1377" y="678"/>
                  </a:cubicBezTo>
                  <a:cubicBezTo>
                    <a:pt x="1339" y="648"/>
                    <a:pt x="1294" y="623"/>
                    <a:pt x="1248" y="607"/>
                  </a:cubicBezTo>
                  <a:cubicBezTo>
                    <a:pt x="1214" y="596"/>
                    <a:pt x="1178" y="590"/>
                    <a:pt x="1142" y="590"/>
                  </a:cubicBezTo>
                  <a:cubicBezTo>
                    <a:pt x="1128" y="590"/>
                    <a:pt x="1114" y="591"/>
                    <a:pt x="1100" y="593"/>
                  </a:cubicBezTo>
                  <a:cubicBezTo>
                    <a:pt x="1069" y="597"/>
                    <a:pt x="1043" y="605"/>
                    <a:pt x="1016" y="620"/>
                  </a:cubicBezTo>
                  <a:cubicBezTo>
                    <a:pt x="995" y="629"/>
                    <a:pt x="974" y="642"/>
                    <a:pt x="957" y="656"/>
                  </a:cubicBezTo>
                  <a:cubicBezTo>
                    <a:pt x="914" y="691"/>
                    <a:pt x="875" y="729"/>
                    <a:pt x="840" y="770"/>
                  </a:cubicBezTo>
                  <a:cubicBezTo>
                    <a:pt x="791" y="830"/>
                    <a:pt x="747" y="895"/>
                    <a:pt x="707" y="961"/>
                  </a:cubicBezTo>
                  <a:cubicBezTo>
                    <a:pt x="602" y="1139"/>
                    <a:pt x="498" y="1318"/>
                    <a:pt x="417" y="1506"/>
                  </a:cubicBezTo>
                  <a:cubicBezTo>
                    <a:pt x="367" y="1625"/>
                    <a:pt x="322" y="1745"/>
                    <a:pt x="284" y="1867"/>
                  </a:cubicBezTo>
                  <a:cubicBezTo>
                    <a:pt x="286" y="1655"/>
                    <a:pt x="289" y="1443"/>
                    <a:pt x="299" y="1229"/>
                  </a:cubicBezTo>
                  <a:cubicBezTo>
                    <a:pt x="306" y="1049"/>
                    <a:pt x="324" y="868"/>
                    <a:pt x="354" y="689"/>
                  </a:cubicBezTo>
                  <a:cubicBezTo>
                    <a:pt x="370" y="597"/>
                    <a:pt x="392" y="506"/>
                    <a:pt x="419" y="415"/>
                  </a:cubicBezTo>
                  <a:cubicBezTo>
                    <a:pt x="430" y="379"/>
                    <a:pt x="441" y="341"/>
                    <a:pt x="454" y="305"/>
                  </a:cubicBezTo>
                  <a:cubicBezTo>
                    <a:pt x="462" y="284"/>
                    <a:pt x="469" y="262"/>
                    <a:pt x="477" y="243"/>
                  </a:cubicBezTo>
                  <a:cubicBezTo>
                    <a:pt x="482" y="233"/>
                    <a:pt x="487" y="225"/>
                    <a:pt x="492" y="217"/>
                  </a:cubicBezTo>
                  <a:cubicBezTo>
                    <a:pt x="536" y="157"/>
                    <a:pt x="523" y="73"/>
                    <a:pt x="465" y="28"/>
                  </a:cubicBezTo>
                  <a:cubicBezTo>
                    <a:pt x="442" y="10"/>
                    <a:pt x="412" y="1"/>
                    <a:pt x="3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8" name="Google Shape;8248;p17"/>
            <p:cNvSpPr/>
            <p:nvPr/>
          </p:nvSpPr>
          <p:spPr>
            <a:xfrm>
              <a:off x="5686579" y="3678272"/>
              <a:ext cx="65013" cy="58159"/>
            </a:xfrm>
            <a:custGeom>
              <a:avLst/>
              <a:gdLst/>
              <a:ahLst/>
              <a:cxnLst/>
              <a:rect l="l" t="t" r="r" b="b"/>
              <a:pathLst>
                <a:path w="2237" h="2001" extrusionOk="0">
                  <a:moveTo>
                    <a:pt x="381" y="316"/>
                  </a:moveTo>
                  <a:cubicBezTo>
                    <a:pt x="380" y="318"/>
                    <a:pt x="379" y="319"/>
                    <a:pt x="378" y="320"/>
                  </a:cubicBezTo>
                  <a:lnTo>
                    <a:pt x="375" y="323"/>
                  </a:lnTo>
                  <a:lnTo>
                    <a:pt x="375" y="323"/>
                  </a:lnTo>
                  <a:lnTo>
                    <a:pt x="378" y="320"/>
                  </a:lnTo>
                  <a:lnTo>
                    <a:pt x="381" y="316"/>
                  </a:lnTo>
                  <a:close/>
                  <a:moveTo>
                    <a:pt x="476" y="274"/>
                  </a:moveTo>
                  <a:lnTo>
                    <a:pt x="480" y="277"/>
                  </a:lnTo>
                  <a:cubicBezTo>
                    <a:pt x="484" y="286"/>
                    <a:pt x="491" y="294"/>
                    <a:pt x="495" y="305"/>
                  </a:cubicBezTo>
                  <a:cubicBezTo>
                    <a:pt x="502" y="318"/>
                    <a:pt x="507" y="327"/>
                    <a:pt x="511" y="342"/>
                  </a:cubicBezTo>
                  <a:cubicBezTo>
                    <a:pt x="516" y="356"/>
                    <a:pt x="519" y="370"/>
                    <a:pt x="524" y="384"/>
                  </a:cubicBezTo>
                  <a:cubicBezTo>
                    <a:pt x="526" y="403"/>
                    <a:pt x="529" y="421"/>
                    <a:pt x="530" y="440"/>
                  </a:cubicBezTo>
                  <a:cubicBezTo>
                    <a:pt x="532" y="467"/>
                    <a:pt x="532" y="495"/>
                    <a:pt x="530" y="522"/>
                  </a:cubicBezTo>
                  <a:lnTo>
                    <a:pt x="532" y="506"/>
                  </a:lnTo>
                  <a:lnTo>
                    <a:pt x="532" y="506"/>
                  </a:lnTo>
                  <a:cubicBezTo>
                    <a:pt x="527" y="592"/>
                    <a:pt x="518" y="679"/>
                    <a:pt x="502" y="764"/>
                  </a:cubicBezTo>
                  <a:cubicBezTo>
                    <a:pt x="486" y="842"/>
                    <a:pt x="464" y="918"/>
                    <a:pt x="440" y="994"/>
                  </a:cubicBezTo>
                  <a:cubicBezTo>
                    <a:pt x="431" y="1019"/>
                    <a:pt x="421" y="1043"/>
                    <a:pt x="413" y="1068"/>
                  </a:cubicBezTo>
                  <a:cubicBezTo>
                    <a:pt x="407" y="1056"/>
                    <a:pt x="397" y="1045"/>
                    <a:pt x="388" y="1035"/>
                  </a:cubicBezTo>
                  <a:cubicBezTo>
                    <a:pt x="367" y="1014"/>
                    <a:pt x="342" y="1002"/>
                    <a:pt x="315" y="997"/>
                  </a:cubicBezTo>
                  <a:lnTo>
                    <a:pt x="309" y="988"/>
                  </a:lnTo>
                  <a:cubicBezTo>
                    <a:pt x="304" y="977"/>
                    <a:pt x="299" y="967"/>
                    <a:pt x="294" y="956"/>
                  </a:cubicBezTo>
                  <a:cubicBezTo>
                    <a:pt x="291" y="945"/>
                    <a:pt x="288" y="935"/>
                    <a:pt x="287" y="924"/>
                  </a:cubicBezTo>
                  <a:cubicBezTo>
                    <a:pt x="282" y="899"/>
                    <a:pt x="277" y="874"/>
                    <a:pt x="275" y="848"/>
                  </a:cubicBezTo>
                  <a:cubicBezTo>
                    <a:pt x="272" y="802"/>
                    <a:pt x="271" y="758"/>
                    <a:pt x="272" y="712"/>
                  </a:cubicBezTo>
                  <a:cubicBezTo>
                    <a:pt x="275" y="660"/>
                    <a:pt x="282" y="608"/>
                    <a:pt x="291" y="555"/>
                  </a:cubicBezTo>
                  <a:cubicBezTo>
                    <a:pt x="301" y="511"/>
                    <a:pt x="312" y="467"/>
                    <a:pt x="325" y="424"/>
                  </a:cubicBezTo>
                  <a:cubicBezTo>
                    <a:pt x="331" y="407"/>
                    <a:pt x="337" y="389"/>
                    <a:pt x="345" y="370"/>
                  </a:cubicBezTo>
                  <a:cubicBezTo>
                    <a:pt x="351" y="359"/>
                    <a:pt x="358" y="348"/>
                    <a:pt x="364" y="335"/>
                  </a:cubicBezTo>
                  <a:cubicBezTo>
                    <a:pt x="367" y="332"/>
                    <a:pt x="369" y="329"/>
                    <a:pt x="374" y="324"/>
                  </a:cubicBezTo>
                  <a:cubicBezTo>
                    <a:pt x="376" y="322"/>
                    <a:pt x="379" y="320"/>
                    <a:pt x="381" y="317"/>
                  </a:cubicBezTo>
                  <a:lnTo>
                    <a:pt x="381" y="317"/>
                  </a:lnTo>
                  <a:cubicBezTo>
                    <a:pt x="388" y="312"/>
                    <a:pt x="393" y="306"/>
                    <a:pt x="401" y="301"/>
                  </a:cubicBezTo>
                  <a:cubicBezTo>
                    <a:pt x="407" y="297"/>
                    <a:pt x="413" y="294"/>
                    <a:pt x="420" y="289"/>
                  </a:cubicBezTo>
                  <a:cubicBezTo>
                    <a:pt x="427" y="286"/>
                    <a:pt x="435" y="283"/>
                    <a:pt x="443" y="280"/>
                  </a:cubicBezTo>
                  <a:lnTo>
                    <a:pt x="454" y="277"/>
                  </a:lnTo>
                  <a:cubicBezTo>
                    <a:pt x="461" y="275"/>
                    <a:pt x="469" y="274"/>
                    <a:pt x="476" y="274"/>
                  </a:cubicBezTo>
                  <a:close/>
                  <a:moveTo>
                    <a:pt x="461" y="1703"/>
                  </a:moveTo>
                  <a:cubicBezTo>
                    <a:pt x="461" y="1703"/>
                    <a:pt x="461" y="1703"/>
                    <a:pt x="461" y="1703"/>
                  </a:cubicBezTo>
                  <a:lnTo>
                    <a:pt x="461" y="1703"/>
                  </a:lnTo>
                  <a:lnTo>
                    <a:pt x="461" y="1703"/>
                  </a:lnTo>
                  <a:lnTo>
                    <a:pt x="461" y="1703"/>
                  </a:lnTo>
                  <a:close/>
                  <a:moveTo>
                    <a:pt x="480" y="1"/>
                  </a:moveTo>
                  <a:cubicBezTo>
                    <a:pt x="442" y="1"/>
                    <a:pt x="404" y="8"/>
                    <a:pt x="372" y="19"/>
                  </a:cubicBezTo>
                  <a:cubicBezTo>
                    <a:pt x="299" y="41"/>
                    <a:pt x="234" y="82"/>
                    <a:pt x="180" y="136"/>
                  </a:cubicBezTo>
                  <a:cubicBezTo>
                    <a:pt x="120" y="198"/>
                    <a:pt x="87" y="282"/>
                    <a:pt x="63" y="364"/>
                  </a:cubicBezTo>
                  <a:cubicBezTo>
                    <a:pt x="36" y="451"/>
                    <a:pt x="19" y="540"/>
                    <a:pt x="10" y="630"/>
                  </a:cubicBezTo>
                  <a:cubicBezTo>
                    <a:pt x="0" y="717"/>
                    <a:pt x="0" y="807"/>
                    <a:pt x="8" y="896"/>
                  </a:cubicBezTo>
                  <a:cubicBezTo>
                    <a:pt x="14" y="973"/>
                    <a:pt x="35" y="1049"/>
                    <a:pt x="71" y="1119"/>
                  </a:cubicBezTo>
                  <a:cubicBezTo>
                    <a:pt x="90" y="1155"/>
                    <a:pt x="116" y="1189"/>
                    <a:pt x="147" y="1217"/>
                  </a:cubicBezTo>
                  <a:cubicBezTo>
                    <a:pt x="174" y="1239"/>
                    <a:pt x="206" y="1257"/>
                    <a:pt x="241" y="1266"/>
                  </a:cubicBezTo>
                  <a:cubicBezTo>
                    <a:pt x="254" y="1270"/>
                    <a:pt x="269" y="1272"/>
                    <a:pt x="283" y="1272"/>
                  </a:cubicBezTo>
                  <a:cubicBezTo>
                    <a:pt x="304" y="1272"/>
                    <a:pt x="324" y="1268"/>
                    <a:pt x="344" y="1260"/>
                  </a:cubicBezTo>
                  <a:lnTo>
                    <a:pt x="344" y="1260"/>
                  </a:lnTo>
                  <a:cubicBezTo>
                    <a:pt x="325" y="1312"/>
                    <a:pt x="304" y="1364"/>
                    <a:pt x="285" y="1417"/>
                  </a:cubicBezTo>
                  <a:cubicBezTo>
                    <a:pt x="260" y="1481"/>
                    <a:pt x="236" y="1548"/>
                    <a:pt x="212" y="1614"/>
                  </a:cubicBezTo>
                  <a:cubicBezTo>
                    <a:pt x="193" y="1665"/>
                    <a:pt x="169" y="1717"/>
                    <a:pt x="160" y="1771"/>
                  </a:cubicBezTo>
                  <a:cubicBezTo>
                    <a:pt x="152" y="1811"/>
                    <a:pt x="157" y="1852"/>
                    <a:pt x="171" y="1891"/>
                  </a:cubicBezTo>
                  <a:cubicBezTo>
                    <a:pt x="185" y="1922"/>
                    <a:pt x="209" y="1947"/>
                    <a:pt x="237" y="1964"/>
                  </a:cubicBezTo>
                  <a:cubicBezTo>
                    <a:pt x="275" y="1988"/>
                    <a:pt x="320" y="2001"/>
                    <a:pt x="364" y="2001"/>
                  </a:cubicBezTo>
                  <a:cubicBezTo>
                    <a:pt x="397" y="2001"/>
                    <a:pt x="431" y="1994"/>
                    <a:pt x="462" y="1985"/>
                  </a:cubicBezTo>
                  <a:cubicBezTo>
                    <a:pt x="546" y="1956"/>
                    <a:pt x="628" y="1928"/>
                    <a:pt x="709" y="1891"/>
                  </a:cubicBezTo>
                  <a:cubicBezTo>
                    <a:pt x="793" y="1855"/>
                    <a:pt x="879" y="1819"/>
                    <a:pt x="962" y="1781"/>
                  </a:cubicBezTo>
                  <a:cubicBezTo>
                    <a:pt x="1097" y="1722"/>
                    <a:pt x="1232" y="1667"/>
                    <a:pt x="1368" y="1611"/>
                  </a:cubicBezTo>
                  <a:cubicBezTo>
                    <a:pt x="1627" y="1502"/>
                    <a:pt x="1890" y="1399"/>
                    <a:pt x="2153" y="1295"/>
                  </a:cubicBezTo>
                  <a:cubicBezTo>
                    <a:pt x="2210" y="1269"/>
                    <a:pt x="2237" y="1203"/>
                    <a:pt x="2211" y="1144"/>
                  </a:cubicBezTo>
                  <a:cubicBezTo>
                    <a:pt x="2194" y="1102"/>
                    <a:pt x="2152" y="1076"/>
                    <a:pt x="2108" y="1076"/>
                  </a:cubicBezTo>
                  <a:cubicBezTo>
                    <a:pt x="2093" y="1076"/>
                    <a:pt x="2077" y="1079"/>
                    <a:pt x="2063" y="1086"/>
                  </a:cubicBezTo>
                  <a:cubicBezTo>
                    <a:pt x="1808" y="1178"/>
                    <a:pt x="1556" y="1276"/>
                    <a:pt x="1301" y="1371"/>
                  </a:cubicBezTo>
                  <a:cubicBezTo>
                    <a:pt x="1247" y="1390"/>
                    <a:pt x="1192" y="1412"/>
                    <a:pt x="1138" y="1434"/>
                  </a:cubicBezTo>
                  <a:cubicBezTo>
                    <a:pt x="1080" y="1456"/>
                    <a:pt x="1023" y="1478"/>
                    <a:pt x="966" y="1502"/>
                  </a:cubicBezTo>
                  <a:cubicBezTo>
                    <a:pt x="901" y="1529"/>
                    <a:pt x="836" y="1554"/>
                    <a:pt x="771" y="1581"/>
                  </a:cubicBezTo>
                  <a:cubicBezTo>
                    <a:pt x="681" y="1618"/>
                    <a:pt x="594" y="1656"/>
                    <a:pt x="503" y="1689"/>
                  </a:cubicBezTo>
                  <a:cubicBezTo>
                    <a:pt x="507" y="1689"/>
                    <a:pt x="510" y="1686"/>
                    <a:pt x="514" y="1686"/>
                  </a:cubicBezTo>
                  <a:lnTo>
                    <a:pt x="502" y="1690"/>
                  </a:lnTo>
                  <a:lnTo>
                    <a:pt x="499" y="1692"/>
                  </a:lnTo>
                  <a:lnTo>
                    <a:pt x="500" y="1690"/>
                  </a:lnTo>
                  <a:lnTo>
                    <a:pt x="500" y="1690"/>
                  </a:lnTo>
                  <a:lnTo>
                    <a:pt x="461" y="1703"/>
                  </a:lnTo>
                  <a:lnTo>
                    <a:pt x="461" y="1703"/>
                  </a:lnTo>
                  <a:cubicBezTo>
                    <a:pt x="462" y="1702"/>
                    <a:pt x="462" y="1701"/>
                    <a:pt x="462" y="1700"/>
                  </a:cubicBezTo>
                  <a:lnTo>
                    <a:pt x="462" y="1700"/>
                  </a:lnTo>
                  <a:lnTo>
                    <a:pt x="464" y="1697"/>
                  </a:lnTo>
                  <a:lnTo>
                    <a:pt x="464" y="1697"/>
                  </a:lnTo>
                  <a:cubicBezTo>
                    <a:pt x="464" y="1697"/>
                    <a:pt x="463" y="1697"/>
                    <a:pt x="463" y="1698"/>
                  </a:cubicBezTo>
                  <a:lnTo>
                    <a:pt x="463" y="1698"/>
                  </a:lnTo>
                  <a:cubicBezTo>
                    <a:pt x="492" y="1608"/>
                    <a:pt x="525" y="1520"/>
                    <a:pt x="557" y="1432"/>
                  </a:cubicBezTo>
                  <a:cubicBezTo>
                    <a:pt x="608" y="1295"/>
                    <a:pt x="662" y="1159"/>
                    <a:pt x="706" y="1018"/>
                  </a:cubicBezTo>
                  <a:cubicBezTo>
                    <a:pt x="736" y="921"/>
                    <a:pt x="760" y="825"/>
                    <a:pt x="774" y="725"/>
                  </a:cubicBezTo>
                  <a:cubicBezTo>
                    <a:pt x="780" y="677"/>
                    <a:pt x="785" y="631"/>
                    <a:pt x="790" y="584"/>
                  </a:cubicBezTo>
                  <a:cubicBezTo>
                    <a:pt x="795" y="538"/>
                    <a:pt x="796" y="492"/>
                    <a:pt x="796" y="446"/>
                  </a:cubicBezTo>
                  <a:cubicBezTo>
                    <a:pt x="795" y="359"/>
                    <a:pt x="776" y="274"/>
                    <a:pt x="741" y="196"/>
                  </a:cubicBezTo>
                  <a:cubicBezTo>
                    <a:pt x="725" y="163"/>
                    <a:pt x="706" y="131"/>
                    <a:pt x="685" y="103"/>
                  </a:cubicBezTo>
                  <a:cubicBezTo>
                    <a:pt x="662" y="73"/>
                    <a:pt x="632" y="47"/>
                    <a:pt x="598" y="30"/>
                  </a:cubicBezTo>
                  <a:cubicBezTo>
                    <a:pt x="564" y="9"/>
                    <a:pt x="522" y="1"/>
                    <a:pt x="4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49" name="Google Shape;8249;p17"/>
            <p:cNvSpPr/>
            <p:nvPr/>
          </p:nvSpPr>
          <p:spPr>
            <a:xfrm>
              <a:off x="5783215" y="3655399"/>
              <a:ext cx="18542" cy="141895"/>
            </a:xfrm>
            <a:custGeom>
              <a:avLst/>
              <a:gdLst/>
              <a:ahLst/>
              <a:cxnLst/>
              <a:rect l="l" t="t" r="r" b="b"/>
              <a:pathLst>
                <a:path w="638" h="4882" extrusionOk="0">
                  <a:moveTo>
                    <a:pt x="491" y="1"/>
                  </a:moveTo>
                  <a:cubicBezTo>
                    <a:pt x="451" y="1"/>
                    <a:pt x="411" y="18"/>
                    <a:pt x="386" y="54"/>
                  </a:cubicBezTo>
                  <a:cubicBezTo>
                    <a:pt x="373" y="73"/>
                    <a:pt x="362" y="92"/>
                    <a:pt x="355" y="114"/>
                  </a:cubicBezTo>
                  <a:cubicBezTo>
                    <a:pt x="349" y="133"/>
                    <a:pt x="344" y="152"/>
                    <a:pt x="341" y="173"/>
                  </a:cubicBezTo>
                  <a:cubicBezTo>
                    <a:pt x="336" y="200"/>
                    <a:pt x="332" y="230"/>
                    <a:pt x="329" y="260"/>
                  </a:cubicBezTo>
                  <a:cubicBezTo>
                    <a:pt x="325" y="296"/>
                    <a:pt x="321" y="332"/>
                    <a:pt x="317" y="369"/>
                  </a:cubicBezTo>
                  <a:cubicBezTo>
                    <a:pt x="313" y="443"/>
                    <a:pt x="303" y="518"/>
                    <a:pt x="300" y="592"/>
                  </a:cubicBezTo>
                  <a:cubicBezTo>
                    <a:pt x="294" y="703"/>
                    <a:pt x="287" y="815"/>
                    <a:pt x="283" y="926"/>
                  </a:cubicBezTo>
                  <a:cubicBezTo>
                    <a:pt x="275" y="1056"/>
                    <a:pt x="272" y="1184"/>
                    <a:pt x="265" y="1312"/>
                  </a:cubicBezTo>
                  <a:lnTo>
                    <a:pt x="265" y="1320"/>
                  </a:lnTo>
                  <a:lnTo>
                    <a:pt x="265" y="1325"/>
                  </a:lnTo>
                  <a:cubicBezTo>
                    <a:pt x="254" y="1547"/>
                    <a:pt x="251" y="1770"/>
                    <a:pt x="248" y="1991"/>
                  </a:cubicBezTo>
                  <a:cubicBezTo>
                    <a:pt x="245" y="2208"/>
                    <a:pt x="243" y="2424"/>
                    <a:pt x="237" y="2640"/>
                  </a:cubicBezTo>
                  <a:cubicBezTo>
                    <a:pt x="237" y="2639"/>
                    <a:pt x="237" y="2637"/>
                    <a:pt x="237" y="2637"/>
                  </a:cubicBezTo>
                  <a:cubicBezTo>
                    <a:pt x="230" y="2780"/>
                    <a:pt x="226" y="2924"/>
                    <a:pt x="221" y="3068"/>
                  </a:cubicBezTo>
                  <a:cubicBezTo>
                    <a:pt x="208" y="3309"/>
                    <a:pt x="196" y="3549"/>
                    <a:pt x="172" y="3790"/>
                  </a:cubicBezTo>
                  <a:cubicBezTo>
                    <a:pt x="150" y="4024"/>
                    <a:pt x="112" y="4257"/>
                    <a:pt x="69" y="4488"/>
                  </a:cubicBezTo>
                  <a:cubicBezTo>
                    <a:pt x="53" y="4565"/>
                    <a:pt x="37" y="4645"/>
                    <a:pt x="20" y="4722"/>
                  </a:cubicBezTo>
                  <a:cubicBezTo>
                    <a:pt x="1" y="4797"/>
                    <a:pt x="52" y="4871"/>
                    <a:pt x="129" y="4880"/>
                  </a:cubicBezTo>
                  <a:lnTo>
                    <a:pt x="128" y="4880"/>
                  </a:lnTo>
                  <a:cubicBezTo>
                    <a:pt x="132" y="4881"/>
                    <a:pt x="137" y="4881"/>
                    <a:pt x="142" y="4881"/>
                  </a:cubicBezTo>
                  <a:cubicBezTo>
                    <a:pt x="206" y="4881"/>
                    <a:pt x="261" y="4833"/>
                    <a:pt x="270" y="4768"/>
                  </a:cubicBezTo>
                  <a:cubicBezTo>
                    <a:pt x="295" y="4614"/>
                    <a:pt x="319" y="4463"/>
                    <a:pt x="341" y="4309"/>
                  </a:cubicBezTo>
                  <a:cubicBezTo>
                    <a:pt x="425" y="3756"/>
                    <a:pt x="452" y="3195"/>
                    <a:pt x="473" y="2636"/>
                  </a:cubicBezTo>
                  <a:cubicBezTo>
                    <a:pt x="473" y="2636"/>
                    <a:pt x="473" y="2636"/>
                    <a:pt x="473" y="2637"/>
                  </a:cubicBezTo>
                  <a:cubicBezTo>
                    <a:pt x="477" y="2519"/>
                    <a:pt x="479" y="2400"/>
                    <a:pt x="482" y="2281"/>
                  </a:cubicBezTo>
                  <a:cubicBezTo>
                    <a:pt x="484" y="2188"/>
                    <a:pt x="485" y="2093"/>
                    <a:pt x="488" y="1999"/>
                  </a:cubicBezTo>
                  <a:cubicBezTo>
                    <a:pt x="493" y="1776"/>
                    <a:pt x="501" y="1553"/>
                    <a:pt x="511" y="1330"/>
                  </a:cubicBezTo>
                  <a:cubicBezTo>
                    <a:pt x="519" y="1205"/>
                    <a:pt x="526" y="1078"/>
                    <a:pt x="533" y="953"/>
                  </a:cubicBezTo>
                  <a:cubicBezTo>
                    <a:pt x="539" y="841"/>
                    <a:pt x="545" y="728"/>
                    <a:pt x="555" y="617"/>
                  </a:cubicBezTo>
                  <a:cubicBezTo>
                    <a:pt x="566" y="505"/>
                    <a:pt x="575" y="393"/>
                    <a:pt x="593" y="280"/>
                  </a:cubicBezTo>
                  <a:cubicBezTo>
                    <a:pt x="610" y="264"/>
                    <a:pt x="621" y="242"/>
                    <a:pt x="626" y="219"/>
                  </a:cubicBezTo>
                  <a:cubicBezTo>
                    <a:pt x="637" y="174"/>
                    <a:pt x="636" y="127"/>
                    <a:pt x="620" y="82"/>
                  </a:cubicBezTo>
                  <a:cubicBezTo>
                    <a:pt x="598" y="30"/>
                    <a:pt x="544" y="1"/>
                    <a:pt x="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0" name="Google Shape;8250;p17"/>
            <p:cNvSpPr/>
            <p:nvPr/>
          </p:nvSpPr>
          <p:spPr>
            <a:xfrm>
              <a:off x="5824457" y="3608955"/>
              <a:ext cx="31358" cy="76877"/>
            </a:xfrm>
            <a:custGeom>
              <a:avLst/>
              <a:gdLst/>
              <a:ahLst/>
              <a:cxnLst/>
              <a:rect l="l" t="t" r="r" b="b"/>
              <a:pathLst>
                <a:path w="1079" h="2645" extrusionOk="0">
                  <a:moveTo>
                    <a:pt x="927" y="1"/>
                  </a:moveTo>
                  <a:cubicBezTo>
                    <a:pt x="905" y="1"/>
                    <a:pt x="882" y="7"/>
                    <a:pt x="860" y="20"/>
                  </a:cubicBezTo>
                  <a:cubicBezTo>
                    <a:pt x="800" y="53"/>
                    <a:pt x="776" y="110"/>
                    <a:pt x="757" y="172"/>
                  </a:cubicBezTo>
                  <a:cubicBezTo>
                    <a:pt x="739" y="219"/>
                    <a:pt x="720" y="268"/>
                    <a:pt x="703" y="317"/>
                  </a:cubicBezTo>
                  <a:cubicBezTo>
                    <a:pt x="703" y="319"/>
                    <a:pt x="701" y="322"/>
                    <a:pt x="701" y="325"/>
                  </a:cubicBezTo>
                  <a:lnTo>
                    <a:pt x="698" y="333"/>
                  </a:lnTo>
                  <a:cubicBezTo>
                    <a:pt x="698" y="333"/>
                    <a:pt x="698" y="332"/>
                    <a:pt x="698" y="332"/>
                  </a:cubicBezTo>
                  <a:cubicBezTo>
                    <a:pt x="667" y="425"/>
                    <a:pt x="638" y="518"/>
                    <a:pt x="611" y="613"/>
                  </a:cubicBezTo>
                  <a:cubicBezTo>
                    <a:pt x="608" y="621"/>
                    <a:pt x="607" y="631"/>
                    <a:pt x="605" y="639"/>
                  </a:cubicBezTo>
                  <a:cubicBezTo>
                    <a:pt x="595" y="656"/>
                    <a:pt x="588" y="675"/>
                    <a:pt x="578" y="694"/>
                  </a:cubicBezTo>
                  <a:cubicBezTo>
                    <a:pt x="535" y="775"/>
                    <a:pt x="494" y="857"/>
                    <a:pt x="450" y="936"/>
                  </a:cubicBezTo>
                  <a:cubicBezTo>
                    <a:pt x="405" y="1020"/>
                    <a:pt x="355" y="1103"/>
                    <a:pt x="306" y="1185"/>
                  </a:cubicBezTo>
                  <a:cubicBezTo>
                    <a:pt x="265" y="1255"/>
                    <a:pt x="219" y="1323"/>
                    <a:pt x="174" y="1392"/>
                  </a:cubicBezTo>
                  <a:cubicBezTo>
                    <a:pt x="147" y="1432"/>
                    <a:pt x="122" y="1471"/>
                    <a:pt x="97" y="1511"/>
                  </a:cubicBezTo>
                  <a:cubicBezTo>
                    <a:pt x="67" y="1560"/>
                    <a:pt x="30" y="1611"/>
                    <a:pt x="14" y="1666"/>
                  </a:cubicBezTo>
                  <a:cubicBezTo>
                    <a:pt x="0" y="1764"/>
                    <a:pt x="77" y="1825"/>
                    <a:pt x="153" y="1825"/>
                  </a:cubicBezTo>
                  <a:cubicBezTo>
                    <a:pt x="205" y="1825"/>
                    <a:pt x="257" y="1797"/>
                    <a:pt x="280" y="1734"/>
                  </a:cubicBezTo>
                  <a:lnTo>
                    <a:pt x="280" y="1733"/>
                  </a:lnTo>
                  <a:lnTo>
                    <a:pt x="284" y="1726"/>
                  </a:lnTo>
                  <a:cubicBezTo>
                    <a:pt x="317" y="1660"/>
                    <a:pt x="356" y="1596"/>
                    <a:pt x="396" y="1533"/>
                  </a:cubicBezTo>
                  <a:lnTo>
                    <a:pt x="486" y="1386"/>
                  </a:lnTo>
                  <a:lnTo>
                    <a:pt x="486" y="1386"/>
                  </a:lnTo>
                  <a:cubicBezTo>
                    <a:pt x="485" y="1422"/>
                    <a:pt x="483" y="1459"/>
                    <a:pt x="481" y="1495"/>
                  </a:cubicBezTo>
                  <a:lnTo>
                    <a:pt x="481" y="1494"/>
                  </a:lnTo>
                  <a:cubicBezTo>
                    <a:pt x="475" y="1617"/>
                    <a:pt x="475" y="1742"/>
                    <a:pt x="472" y="1866"/>
                  </a:cubicBezTo>
                  <a:cubicBezTo>
                    <a:pt x="469" y="2000"/>
                    <a:pt x="466" y="2136"/>
                    <a:pt x="459" y="2271"/>
                  </a:cubicBezTo>
                  <a:lnTo>
                    <a:pt x="459" y="2253"/>
                  </a:lnTo>
                  <a:cubicBezTo>
                    <a:pt x="455" y="2340"/>
                    <a:pt x="442" y="2426"/>
                    <a:pt x="442" y="2513"/>
                  </a:cubicBezTo>
                  <a:cubicBezTo>
                    <a:pt x="445" y="2586"/>
                    <a:pt x="505" y="2644"/>
                    <a:pt x="578" y="2644"/>
                  </a:cubicBezTo>
                  <a:lnTo>
                    <a:pt x="580" y="2644"/>
                  </a:lnTo>
                  <a:cubicBezTo>
                    <a:pt x="654" y="2641"/>
                    <a:pt x="713" y="2581"/>
                    <a:pt x="711" y="2507"/>
                  </a:cubicBezTo>
                  <a:lnTo>
                    <a:pt x="711" y="2461"/>
                  </a:lnTo>
                  <a:cubicBezTo>
                    <a:pt x="725" y="2263"/>
                    <a:pt x="725" y="2065"/>
                    <a:pt x="728" y="1867"/>
                  </a:cubicBezTo>
                  <a:cubicBezTo>
                    <a:pt x="730" y="1783"/>
                    <a:pt x="732" y="1699"/>
                    <a:pt x="733" y="1615"/>
                  </a:cubicBezTo>
                  <a:cubicBezTo>
                    <a:pt x="735" y="1524"/>
                    <a:pt x="739" y="1430"/>
                    <a:pt x="743" y="1337"/>
                  </a:cubicBezTo>
                  <a:cubicBezTo>
                    <a:pt x="751" y="1237"/>
                    <a:pt x="763" y="1137"/>
                    <a:pt x="777" y="1039"/>
                  </a:cubicBezTo>
                  <a:cubicBezTo>
                    <a:pt x="795" y="951"/>
                    <a:pt x="812" y="864"/>
                    <a:pt x="834" y="776"/>
                  </a:cubicBezTo>
                  <a:cubicBezTo>
                    <a:pt x="839" y="757"/>
                    <a:pt x="844" y="740"/>
                    <a:pt x="849" y="719"/>
                  </a:cubicBezTo>
                  <a:cubicBezTo>
                    <a:pt x="868" y="678"/>
                    <a:pt x="887" y="637"/>
                    <a:pt x="904" y="596"/>
                  </a:cubicBezTo>
                  <a:cubicBezTo>
                    <a:pt x="931" y="534"/>
                    <a:pt x="953" y="471"/>
                    <a:pt x="977" y="408"/>
                  </a:cubicBezTo>
                  <a:cubicBezTo>
                    <a:pt x="1009" y="330"/>
                    <a:pt x="1035" y="249"/>
                    <a:pt x="1056" y="167"/>
                  </a:cubicBezTo>
                  <a:cubicBezTo>
                    <a:pt x="1078" y="78"/>
                    <a:pt x="1007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1" name="Google Shape;8251;p17"/>
            <p:cNvSpPr/>
            <p:nvPr/>
          </p:nvSpPr>
          <p:spPr>
            <a:xfrm>
              <a:off x="5862094" y="3609914"/>
              <a:ext cx="37839" cy="67547"/>
            </a:xfrm>
            <a:custGeom>
              <a:avLst/>
              <a:gdLst/>
              <a:ahLst/>
              <a:cxnLst/>
              <a:rect l="l" t="t" r="r" b="b"/>
              <a:pathLst>
                <a:path w="1302" h="2324" extrusionOk="0">
                  <a:moveTo>
                    <a:pt x="991" y="446"/>
                  </a:moveTo>
                  <a:cubicBezTo>
                    <a:pt x="991" y="448"/>
                    <a:pt x="991" y="449"/>
                    <a:pt x="993" y="451"/>
                  </a:cubicBezTo>
                  <a:cubicBezTo>
                    <a:pt x="992" y="449"/>
                    <a:pt x="992" y="448"/>
                    <a:pt x="991" y="446"/>
                  </a:cubicBezTo>
                  <a:close/>
                  <a:moveTo>
                    <a:pt x="135" y="1958"/>
                  </a:moveTo>
                  <a:cubicBezTo>
                    <a:pt x="135" y="1964"/>
                    <a:pt x="136" y="1969"/>
                    <a:pt x="138" y="1975"/>
                  </a:cubicBezTo>
                  <a:cubicBezTo>
                    <a:pt x="137" y="1969"/>
                    <a:pt x="136" y="1964"/>
                    <a:pt x="135" y="1958"/>
                  </a:cubicBezTo>
                  <a:close/>
                  <a:moveTo>
                    <a:pt x="893" y="265"/>
                  </a:moveTo>
                  <a:lnTo>
                    <a:pt x="901" y="270"/>
                  </a:lnTo>
                  <a:lnTo>
                    <a:pt x="902" y="272"/>
                  </a:lnTo>
                  <a:cubicBezTo>
                    <a:pt x="909" y="281"/>
                    <a:pt x="917" y="292"/>
                    <a:pt x="921" y="299"/>
                  </a:cubicBezTo>
                  <a:cubicBezTo>
                    <a:pt x="926" y="305"/>
                    <a:pt x="929" y="311"/>
                    <a:pt x="934" y="319"/>
                  </a:cubicBezTo>
                  <a:cubicBezTo>
                    <a:pt x="954" y="361"/>
                    <a:pt x="974" y="402"/>
                    <a:pt x="991" y="446"/>
                  </a:cubicBezTo>
                  <a:lnTo>
                    <a:pt x="991" y="446"/>
                  </a:lnTo>
                  <a:cubicBezTo>
                    <a:pt x="991" y="446"/>
                    <a:pt x="991" y="446"/>
                    <a:pt x="991" y="446"/>
                  </a:cubicBezTo>
                  <a:lnTo>
                    <a:pt x="991" y="446"/>
                  </a:lnTo>
                  <a:cubicBezTo>
                    <a:pt x="991" y="447"/>
                    <a:pt x="993" y="449"/>
                    <a:pt x="993" y="451"/>
                  </a:cubicBezTo>
                  <a:cubicBezTo>
                    <a:pt x="1005" y="487"/>
                    <a:pt x="1016" y="525"/>
                    <a:pt x="1024" y="561"/>
                  </a:cubicBezTo>
                  <a:lnTo>
                    <a:pt x="1024" y="560"/>
                  </a:lnTo>
                  <a:cubicBezTo>
                    <a:pt x="1032" y="598"/>
                    <a:pt x="1039" y="637"/>
                    <a:pt x="1043" y="677"/>
                  </a:cubicBezTo>
                  <a:cubicBezTo>
                    <a:pt x="1046" y="729"/>
                    <a:pt x="1048" y="780"/>
                    <a:pt x="1046" y="832"/>
                  </a:cubicBezTo>
                  <a:cubicBezTo>
                    <a:pt x="1042" y="891"/>
                    <a:pt x="1035" y="949"/>
                    <a:pt x="1026" y="1006"/>
                  </a:cubicBezTo>
                  <a:cubicBezTo>
                    <a:pt x="1013" y="1070"/>
                    <a:pt x="997" y="1133"/>
                    <a:pt x="977" y="1195"/>
                  </a:cubicBezTo>
                  <a:cubicBezTo>
                    <a:pt x="928" y="1348"/>
                    <a:pt x="869" y="1500"/>
                    <a:pt x="803" y="1646"/>
                  </a:cubicBezTo>
                  <a:cubicBezTo>
                    <a:pt x="777" y="1696"/>
                    <a:pt x="750" y="1744"/>
                    <a:pt x="720" y="1791"/>
                  </a:cubicBezTo>
                  <a:cubicBezTo>
                    <a:pt x="695" y="1828"/>
                    <a:pt x="668" y="1863"/>
                    <a:pt x="640" y="1896"/>
                  </a:cubicBezTo>
                  <a:cubicBezTo>
                    <a:pt x="613" y="1926"/>
                    <a:pt x="584" y="1954"/>
                    <a:pt x="556" y="1981"/>
                  </a:cubicBezTo>
                  <a:cubicBezTo>
                    <a:pt x="537" y="1997"/>
                    <a:pt x="518" y="2013"/>
                    <a:pt x="499" y="2026"/>
                  </a:cubicBezTo>
                  <a:cubicBezTo>
                    <a:pt x="484" y="2035"/>
                    <a:pt x="472" y="2043"/>
                    <a:pt x="459" y="2049"/>
                  </a:cubicBezTo>
                  <a:lnTo>
                    <a:pt x="451" y="2053"/>
                  </a:lnTo>
                  <a:lnTo>
                    <a:pt x="443" y="2056"/>
                  </a:lnTo>
                  <a:lnTo>
                    <a:pt x="434" y="2056"/>
                  </a:lnTo>
                  <a:cubicBezTo>
                    <a:pt x="432" y="2056"/>
                    <a:pt x="432" y="2056"/>
                    <a:pt x="432" y="2054"/>
                  </a:cubicBezTo>
                  <a:cubicBezTo>
                    <a:pt x="426" y="2040"/>
                    <a:pt x="421" y="2026"/>
                    <a:pt x="416" y="2013"/>
                  </a:cubicBezTo>
                  <a:cubicBezTo>
                    <a:pt x="405" y="1978"/>
                    <a:pt x="396" y="1943"/>
                    <a:pt x="388" y="1907"/>
                  </a:cubicBezTo>
                  <a:cubicBezTo>
                    <a:pt x="378" y="1853"/>
                    <a:pt x="372" y="1799"/>
                    <a:pt x="366" y="1746"/>
                  </a:cubicBezTo>
                  <a:cubicBezTo>
                    <a:pt x="355" y="1570"/>
                    <a:pt x="353" y="1394"/>
                    <a:pt x="363" y="1218"/>
                  </a:cubicBezTo>
                  <a:lnTo>
                    <a:pt x="363" y="1218"/>
                  </a:lnTo>
                  <a:lnTo>
                    <a:pt x="363" y="1217"/>
                  </a:lnTo>
                  <a:lnTo>
                    <a:pt x="363" y="1207"/>
                  </a:lnTo>
                  <a:cubicBezTo>
                    <a:pt x="366" y="1127"/>
                    <a:pt x="375" y="1047"/>
                    <a:pt x="388" y="968"/>
                  </a:cubicBezTo>
                  <a:cubicBezTo>
                    <a:pt x="397" y="926"/>
                    <a:pt x="407" y="883"/>
                    <a:pt x="420" y="842"/>
                  </a:cubicBezTo>
                  <a:cubicBezTo>
                    <a:pt x="435" y="796"/>
                    <a:pt x="453" y="753"/>
                    <a:pt x="473" y="709"/>
                  </a:cubicBezTo>
                  <a:cubicBezTo>
                    <a:pt x="489" y="679"/>
                    <a:pt x="505" y="650"/>
                    <a:pt x="522" y="622"/>
                  </a:cubicBezTo>
                  <a:cubicBezTo>
                    <a:pt x="534" y="607"/>
                    <a:pt x="543" y="593"/>
                    <a:pt x="553" y="582"/>
                  </a:cubicBezTo>
                  <a:cubicBezTo>
                    <a:pt x="564" y="571"/>
                    <a:pt x="575" y="560"/>
                    <a:pt x="584" y="549"/>
                  </a:cubicBezTo>
                  <a:cubicBezTo>
                    <a:pt x="591" y="546"/>
                    <a:pt x="595" y="541"/>
                    <a:pt x="602" y="536"/>
                  </a:cubicBezTo>
                  <a:cubicBezTo>
                    <a:pt x="632" y="516"/>
                    <a:pt x="663" y="500"/>
                    <a:pt x="695" y="479"/>
                  </a:cubicBezTo>
                  <a:cubicBezTo>
                    <a:pt x="749" y="446"/>
                    <a:pt x="774" y="381"/>
                    <a:pt x="755" y="319"/>
                  </a:cubicBezTo>
                  <a:cubicBezTo>
                    <a:pt x="773" y="310"/>
                    <a:pt x="788" y="300"/>
                    <a:pt x="806" y="291"/>
                  </a:cubicBezTo>
                  <a:lnTo>
                    <a:pt x="828" y="283"/>
                  </a:lnTo>
                  <a:cubicBezTo>
                    <a:pt x="842" y="277"/>
                    <a:pt x="858" y="273"/>
                    <a:pt x="874" y="268"/>
                  </a:cubicBezTo>
                  <a:lnTo>
                    <a:pt x="874" y="268"/>
                  </a:lnTo>
                  <a:cubicBezTo>
                    <a:pt x="880" y="267"/>
                    <a:pt x="885" y="266"/>
                    <a:pt x="891" y="265"/>
                  </a:cubicBezTo>
                  <a:close/>
                  <a:moveTo>
                    <a:pt x="895" y="0"/>
                  </a:moveTo>
                  <a:cubicBezTo>
                    <a:pt x="859" y="0"/>
                    <a:pt x="823" y="7"/>
                    <a:pt x="788" y="17"/>
                  </a:cubicBezTo>
                  <a:cubicBezTo>
                    <a:pt x="703" y="44"/>
                    <a:pt x="624" y="85"/>
                    <a:pt x="553" y="140"/>
                  </a:cubicBezTo>
                  <a:cubicBezTo>
                    <a:pt x="481" y="193"/>
                    <a:pt x="416" y="254"/>
                    <a:pt x="363" y="326"/>
                  </a:cubicBezTo>
                  <a:cubicBezTo>
                    <a:pt x="247" y="476"/>
                    <a:pt x="154" y="644"/>
                    <a:pt x="90" y="823"/>
                  </a:cubicBezTo>
                  <a:cubicBezTo>
                    <a:pt x="56" y="914"/>
                    <a:pt x="30" y="1009"/>
                    <a:pt x="16" y="1108"/>
                  </a:cubicBezTo>
                  <a:cubicBezTo>
                    <a:pt x="6" y="1193"/>
                    <a:pt x="0" y="1280"/>
                    <a:pt x="2" y="1367"/>
                  </a:cubicBezTo>
                  <a:cubicBezTo>
                    <a:pt x="3" y="1424"/>
                    <a:pt x="43" y="1475"/>
                    <a:pt x="100" y="1487"/>
                  </a:cubicBezTo>
                  <a:cubicBezTo>
                    <a:pt x="100" y="1551"/>
                    <a:pt x="101" y="1614"/>
                    <a:pt x="106" y="1677"/>
                  </a:cubicBezTo>
                  <a:cubicBezTo>
                    <a:pt x="108" y="1772"/>
                    <a:pt x="118" y="1866"/>
                    <a:pt x="135" y="1958"/>
                  </a:cubicBezTo>
                  <a:lnTo>
                    <a:pt x="135" y="1958"/>
                  </a:lnTo>
                  <a:cubicBezTo>
                    <a:pt x="135" y="1958"/>
                    <a:pt x="135" y="1958"/>
                    <a:pt x="135" y="1958"/>
                  </a:cubicBezTo>
                  <a:lnTo>
                    <a:pt x="135" y="1958"/>
                  </a:lnTo>
                  <a:cubicBezTo>
                    <a:pt x="150" y="2040"/>
                    <a:pt x="168" y="2124"/>
                    <a:pt x="207" y="2198"/>
                  </a:cubicBezTo>
                  <a:cubicBezTo>
                    <a:pt x="223" y="2224"/>
                    <a:pt x="242" y="2246"/>
                    <a:pt x="266" y="2265"/>
                  </a:cubicBezTo>
                  <a:cubicBezTo>
                    <a:pt x="283" y="2281"/>
                    <a:pt x="304" y="2293"/>
                    <a:pt x="326" y="2303"/>
                  </a:cubicBezTo>
                  <a:cubicBezTo>
                    <a:pt x="363" y="2315"/>
                    <a:pt x="399" y="2322"/>
                    <a:pt x="439" y="2323"/>
                  </a:cubicBezTo>
                  <a:cubicBezTo>
                    <a:pt x="450" y="2323"/>
                    <a:pt x="461" y="2322"/>
                    <a:pt x="472" y="2320"/>
                  </a:cubicBezTo>
                  <a:cubicBezTo>
                    <a:pt x="587" y="2303"/>
                    <a:pt x="687" y="2225"/>
                    <a:pt x="766" y="2143"/>
                  </a:cubicBezTo>
                  <a:cubicBezTo>
                    <a:pt x="853" y="2053"/>
                    <a:pt x="928" y="1950"/>
                    <a:pt x="988" y="1840"/>
                  </a:cubicBezTo>
                  <a:cubicBezTo>
                    <a:pt x="1083" y="1665"/>
                    <a:pt x="1145" y="1473"/>
                    <a:pt x="1210" y="1285"/>
                  </a:cubicBezTo>
                  <a:cubicBezTo>
                    <a:pt x="1271" y="1111"/>
                    <a:pt x="1301" y="926"/>
                    <a:pt x="1297" y="739"/>
                  </a:cubicBezTo>
                  <a:cubicBezTo>
                    <a:pt x="1295" y="641"/>
                    <a:pt x="1282" y="541"/>
                    <a:pt x="1257" y="444"/>
                  </a:cubicBezTo>
                  <a:cubicBezTo>
                    <a:pt x="1233" y="357"/>
                    <a:pt x="1200" y="272"/>
                    <a:pt x="1159" y="191"/>
                  </a:cubicBezTo>
                  <a:cubicBezTo>
                    <a:pt x="1127" y="120"/>
                    <a:pt x="1072" y="61"/>
                    <a:pt x="1002" y="25"/>
                  </a:cubicBezTo>
                  <a:cubicBezTo>
                    <a:pt x="968" y="7"/>
                    <a:pt x="932" y="0"/>
                    <a:pt x="8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2" name="Google Shape;8252;p17"/>
            <p:cNvSpPr/>
            <p:nvPr/>
          </p:nvSpPr>
          <p:spPr>
            <a:xfrm>
              <a:off x="5920513" y="3614477"/>
              <a:ext cx="56585" cy="81295"/>
            </a:xfrm>
            <a:custGeom>
              <a:avLst/>
              <a:gdLst/>
              <a:ahLst/>
              <a:cxnLst/>
              <a:rect l="l" t="t" r="r" b="b"/>
              <a:pathLst>
                <a:path w="1947" h="2797" extrusionOk="0">
                  <a:moveTo>
                    <a:pt x="642" y="1805"/>
                  </a:moveTo>
                  <a:cubicBezTo>
                    <a:pt x="645" y="1873"/>
                    <a:pt x="648" y="1940"/>
                    <a:pt x="651" y="2006"/>
                  </a:cubicBezTo>
                  <a:cubicBezTo>
                    <a:pt x="661" y="2149"/>
                    <a:pt x="669" y="2290"/>
                    <a:pt x="662" y="2432"/>
                  </a:cubicBezTo>
                  <a:cubicBezTo>
                    <a:pt x="662" y="2448"/>
                    <a:pt x="661" y="2464"/>
                    <a:pt x="659" y="2480"/>
                  </a:cubicBezTo>
                  <a:cubicBezTo>
                    <a:pt x="657" y="2484"/>
                    <a:pt x="656" y="2492"/>
                    <a:pt x="654" y="2496"/>
                  </a:cubicBezTo>
                  <a:cubicBezTo>
                    <a:pt x="654" y="2497"/>
                    <a:pt x="653" y="2499"/>
                    <a:pt x="653" y="2502"/>
                  </a:cubicBezTo>
                  <a:lnTo>
                    <a:pt x="651" y="2503"/>
                  </a:lnTo>
                  <a:cubicBezTo>
                    <a:pt x="650" y="2507"/>
                    <a:pt x="648" y="2508"/>
                    <a:pt x="645" y="2511"/>
                  </a:cubicBezTo>
                  <a:lnTo>
                    <a:pt x="643" y="2513"/>
                  </a:lnTo>
                  <a:lnTo>
                    <a:pt x="640" y="2515"/>
                  </a:lnTo>
                  <a:lnTo>
                    <a:pt x="626" y="2521"/>
                  </a:lnTo>
                  <a:cubicBezTo>
                    <a:pt x="621" y="2522"/>
                    <a:pt x="615" y="2524"/>
                    <a:pt x="610" y="2526"/>
                  </a:cubicBezTo>
                  <a:cubicBezTo>
                    <a:pt x="604" y="2527"/>
                    <a:pt x="599" y="2527"/>
                    <a:pt x="593" y="2527"/>
                  </a:cubicBezTo>
                  <a:lnTo>
                    <a:pt x="581" y="2527"/>
                  </a:lnTo>
                  <a:lnTo>
                    <a:pt x="589" y="2529"/>
                  </a:lnTo>
                  <a:lnTo>
                    <a:pt x="551" y="2529"/>
                  </a:lnTo>
                  <a:lnTo>
                    <a:pt x="547" y="2527"/>
                  </a:lnTo>
                  <a:lnTo>
                    <a:pt x="539" y="2524"/>
                  </a:lnTo>
                  <a:lnTo>
                    <a:pt x="524" y="2516"/>
                  </a:lnTo>
                  <a:cubicBezTo>
                    <a:pt x="520" y="2513"/>
                    <a:pt x="515" y="2510"/>
                    <a:pt x="512" y="2507"/>
                  </a:cubicBezTo>
                  <a:lnTo>
                    <a:pt x="504" y="2500"/>
                  </a:lnTo>
                  <a:lnTo>
                    <a:pt x="510" y="2505"/>
                  </a:lnTo>
                  <a:lnTo>
                    <a:pt x="518" y="2511"/>
                  </a:lnTo>
                  <a:cubicBezTo>
                    <a:pt x="513" y="2507"/>
                    <a:pt x="509" y="2503"/>
                    <a:pt x="504" y="2499"/>
                  </a:cubicBezTo>
                  <a:cubicBezTo>
                    <a:pt x="493" y="2484"/>
                    <a:pt x="480" y="2469"/>
                    <a:pt x="469" y="2453"/>
                  </a:cubicBezTo>
                  <a:cubicBezTo>
                    <a:pt x="461" y="2440"/>
                    <a:pt x="453" y="2427"/>
                    <a:pt x="447" y="2413"/>
                  </a:cubicBezTo>
                  <a:cubicBezTo>
                    <a:pt x="437" y="2394"/>
                    <a:pt x="428" y="2374"/>
                    <a:pt x="420" y="2352"/>
                  </a:cubicBezTo>
                  <a:cubicBezTo>
                    <a:pt x="417" y="2347"/>
                    <a:pt x="415" y="2340"/>
                    <a:pt x="414" y="2334"/>
                  </a:cubicBezTo>
                  <a:cubicBezTo>
                    <a:pt x="412" y="2326"/>
                    <a:pt x="410" y="2315"/>
                    <a:pt x="410" y="2306"/>
                  </a:cubicBezTo>
                  <a:cubicBezTo>
                    <a:pt x="409" y="2291"/>
                    <a:pt x="407" y="2279"/>
                    <a:pt x="409" y="2261"/>
                  </a:cubicBezTo>
                  <a:cubicBezTo>
                    <a:pt x="410" y="2245"/>
                    <a:pt x="412" y="2228"/>
                    <a:pt x="415" y="2212"/>
                  </a:cubicBezTo>
                  <a:cubicBezTo>
                    <a:pt x="420" y="2187"/>
                    <a:pt x="425" y="2165"/>
                    <a:pt x="434" y="2139"/>
                  </a:cubicBezTo>
                  <a:cubicBezTo>
                    <a:pt x="444" y="2116"/>
                    <a:pt x="453" y="2090"/>
                    <a:pt x="463" y="2068"/>
                  </a:cubicBezTo>
                  <a:cubicBezTo>
                    <a:pt x="488" y="2021"/>
                    <a:pt x="513" y="1976"/>
                    <a:pt x="542" y="1934"/>
                  </a:cubicBezTo>
                  <a:cubicBezTo>
                    <a:pt x="574" y="1889"/>
                    <a:pt x="607" y="1847"/>
                    <a:pt x="642" y="1805"/>
                  </a:cubicBezTo>
                  <a:close/>
                  <a:moveTo>
                    <a:pt x="866" y="1"/>
                  </a:moveTo>
                  <a:cubicBezTo>
                    <a:pt x="834" y="1"/>
                    <a:pt x="802" y="9"/>
                    <a:pt x="775" y="28"/>
                  </a:cubicBezTo>
                  <a:cubicBezTo>
                    <a:pt x="748" y="47"/>
                    <a:pt x="722" y="69"/>
                    <a:pt x="700" y="93"/>
                  </a:cubicBezTo>
                  <a:cubicBezTo>
                    <a:pt x="688" y="105"/>
                    <a:pt x="675" y="116"/>
                    <a:pt x="664" y="129"/>
                  </a:cubicBezTo>
                  <a:cubicBezTo>
                    <a:pt x="558" y="229"/>
                    <a:pt x="453" y="327"/>
                    <a:pt x="347" y="425"/>
                  </a:cubicBezTo>
                  <a:lnTo>
                    <a:pt x="194" y="567"/>
                  </a:lnTo>
                  <a:cubicBezTo>
                    <a:pt x="168" y="590"/>
                    <a:pt x="143" y="613"/>
                    <a:pt x="119" y="639"/>
                  </a:cubicBezTo>
                  <a:cubicBezTo>
                    <a:pt x="94" y="664"/>
                    <a:pt x="69" y="691"/>
                    <a:pt x="46" y="719"/>
                  </a:cubicBezTo>
                  <a:cubicBezTo>
                    <a:pt x="24" y="748"/>
                    <a:pt x="12" y="783"/>
                    <a:pt x="8" y="819"/>
                  </a:cubicBezTo>
                  <a:cubicBezTo>
                    <a:pt x="0" y="886"/>
                    <a:pt x="43" y="949"/>
                    <a:pt x="110" y="966"/>
                  </a:cubicBezTo>
                  <a:cubicBezTo>
                    <a:pt x="124" y="970"/>
                    <a:pt x="138" y="973"/>
                    <a:pt x="152" y="974"/>
                  </a:cubicBezTo>
                  <a:cubicBezTo>
                    <a:pt x="157" y="975"/>
                    <a:pt x="162" y="975"/>
                    <a:pt x="167" y="975"/>
                  </a:cubicBezTo>
                  <a:cubicBezTo>
                    <a:pt x="237" y="975"/>
                    <a:pt x="297" y="924"/>
                    <a:pt x="304" y="854"/>
                  </a:cubicBezTo>
                  <a:cubicBezTo>
                    <a:pt x="306" y="846"/>
                    <a:pt x="306" y="838"/>
                    <a:pt x="304" y="830"/>
                  </a:cubicBezTo>
                  <a:cubicBezTo>
                    <a:pt x="371" y="759"/>
                    <a:pt x="437" y="694"/>
                    <a:pt x="510" y="626"/>
                  </a:cubicBezTo>
                  <a:cubicBezTo>
                    <a:pt x="583" y="558"/>
                    <a:pt x="654" y="491"/>
                    <a:pt x="729" y="425"/>
                  </a:cubicBezTo>
                  <a:lnTo>
                    <a:pt x="729" y="425"/>
                  </a:lnTo>
                  <a:cubicBezTo>
                    <a:pt x="722" y="458"/>
                    <a:pt x="718" y="490"/>
                    <a:pt x="713" y="522"/>
                  </a:cubicBezTo>
                  <a:cubicBezTo>
                    <a:pt x="703" y="577"/>
                    <a:pt x="695" y="631"/>
                    <a:pt x="688" y="686"/>
                  </a:cubicBezTo>
                  <a:cubicBezTo>
                    <a:pt x="681" y="738"/>
                    <a:pt x="673" y="789"/>
                    <a:pt x="665" y="841"/>
                  </a:cubicBezTo>
                  <a:cubicBezTo>
                    <a:pt x="662" y="865"/>
                    <a:pt x="659" y="889"/>
                    <a:pt x="657" y="911"/>
                  </a:cubicBezTo>
                  <a:cubicBezTo>
                    <a:pt x="651" y="995"/>
                    <a:pt x="645" y="1077"/>
                    <a:pt x="638" y="1160"/>
                  </a:cubicBezTo>
                  <a:cubicBezTo>
                    <a:pt x="632" y="1236"/>
                    <a:pt x="634" y="1313"/>
                    <a:pt x="632" y="1391"/>
                  </a:cubicBezTo>
                  <a:lnTo>
                    <a:pt x="632" y="1446"/>
                  </a:lnTo>
                  <a:cubicBezTo>
                    <a:pt x="580" y="1498"/>
                    <a:pt x="526" y="1549"/>
                    <a:pt x="479" y="1604"/>
                  </a:cubicBezTo>
                  <a:cubicBezTo>
                    <a:pt x="429" y="1657"/>
                    <a:pt x="385" y="1710"/>
                    <a:pt x="344" y="1767"/>
                  </a:cubicBezTo>
                  <a:cubicBezTo>
                    <a:pt x="260" y="1886"/>
                    <a:pt x="192" y="2011"/>
                    <a:pt x="162" y="2155"/>
                  </a:cubicBezTo>
                  <a:cubicBezTo>
                    <a:pt x="146" y="2220"/>
                    <a:pt x="145" y="2290"/>
                    <a:pt x="154" y="2356"/>
                  </a:cubicBezTo>
                  <a:cubicBezTo>
                    <a:pt x="165" y="2420"/>
                    <a:pt x="186" y="2480"/>
                    <a:pt x="216" y="2537"/>
                  </a:cubicBezTo>
                  <a:cubicBezTo>
                    <a:pt x="254" y="2614"/>
                    <a:pt x="309" y="2684"/>
                    <a:pt x="379" y="2736"/>
                  </a:cubicBezTo>
                  <a:cubicBezTo>
                    <a:pt x="435" y="2776"/>
                    <a:pt x="505" y="2796"/>
                    <a:pt x="574" y="2796"/>
                  </a:cubicBezTo>
                  <a:cubicBezTo>
                    <a:pt x="576" y="2796"/>
                    <a:pt x="579" y="2796"/>
                    <a:pt x="581" y="2796"/>
                  </a:cubicBezTo>
                  <a:lnTo>
                    <a:pt x="605" y="2796"/>
                  </a:lnTo>
                  <a:cubicBezTo>
                    <a:pt x="684" y="2793"/>
                    <a:pt x="762" y="2765"/>
                    <a:pt x="822" y="2714"/>
                  </a:cubicBezTo>
                  <a:cubicBezTo>
                    <a:pt x="881" y="2662"/>
                    <a:pt x="917" y="2591"/>
                    <a:pt x="923" y="2513"/>
                  </a:cubicBezTo>
                  <a:cubicBezTo>
                    <a:pt x="936" y="2353"/>
                    <a:pt x="917" y="2188"/>
                    <a:pt x="908" y="2027"/>
                  </a:cubicBezTo>
                  <a:cubicBezTo>
                    <a:pt x="900" y="1896"/>
                    <a:pt x="893" y="1764"/>
                    <a:pt x="890" y="1633"/>
                  </a:cubicBezTo>
                  <a:cubicBezTo>
                    <a:pt x="890" y="1606"/>
                    <a:pt x="889" y="1581"/>
                    <a:pt x="889" y="1554"/>
                  </a:cubicBezTo>
                  <a:lnTo>
                    <a:pt x="984" y="1463"/>
                  </a:lnTo>
                  <a:cubicBezTo>
                    <a:pt x="1094" y="1368"/>
                    <a:pt x="1205" y="1272"/>
                    <a:pt x="1318" y="1179"/>
                  </a:cubicBezTo>
                  <a:cubicBezTo>
                    <a:pt x="1414" y="1098"/>
                    <a:pt x="1509" y="1017"/>
                    <a:pt x="1601" y="936"/>
                  </a:cubicBezTo>
                  <a:cubicBezTo>
                    <a:pt x="1606" y="965"/>
                    <a:pt x="1609" y="995"/>
                    <a:pt x="1612" y="1023"/>
                  </a:cubicBezTo>
                  <a:lnTo>
                    <a:pt x="1612" y="1008"/>
                  </a:lnTo>
                  <a:cubicBezTo>
                    <a:pt x="1623" y="1156"/>
                    <a:pt x="1633" y="1304"/>
                    <a:pt x="1640" y="1452"/>
                  </a:cubicBezTo>
                  <a:cubicBezTo>
                    <a:pt x="1647" y="1598"/>
                    <a:pt x="1650" y="1744"/>
                    <a:pt x="1661" y="1888"/>
                  </a:cubicBezTo>
                  <a:cubicBezTo>
                    <a:pt x="1663" y="1929"/>
                    <a:pt x="1683" y="1968"/>
                    <a:pt x="1715" y="1994"/>
                  </a:cubicBezTo>
                  <a:cubicBezTo>
                    <a:pt x="1741" y="2013"/>
                    <a:pt x="1769" y="2022"/>
                    <a:pt x="1797" y="2022"/>
                  </a:cubicBezTo>
                  <a:cubicBezTo>
                    <a:pt x="1875" y="2022"/>
                    <a:pt x="1946" y="1954"/>
                    <a:pt x="1933" y="1866"/>
                  </a:cubicBezTo>
                  <a:cubicBezTo>
                    <a:pt x="1929" y="1828"/>
                    <a:pt x="1925" y="1791"/>
                    <a:pt x="1922" y="1753"/>
                  </a:cubicBezTo>
                  <a:cubicBezTo>
                    <a:pt x="1919" y="1729"/>
                    <a:pt x="1917" y="1706"/>
                    <a:pt x="1916" y="1680"/>
                  </a:cubicBezTo>
                  <a:lnTo>
                    <a:pt x="1916" y="1680"/>
                  </a:lnTo>
                  <a:lnTo>
                    <a:pt x="1917" y="1698"/>
                  </a:lnTo>
                  <a:cubicBezTo>
                    <a:pt x="1900" y="1479"/>
                    <a:pt x="1894" y="1259"/>
                    <a:pt x="1879" y="1039"/>
                  </a:cubicBezTo>
                  <a:cubicBezTo>
                    <a:pt x="1872" y="941"/>
                    <a:pt x="1864" y="840"/>
                    <a:pt x="1830" y="746"/>
                  </a:cubicBezTo>
                  <a:cubicBezTo>
                    <a:pt x="1813" y="693"/>
                    <a:pt x="1773" y="647"/>
                    <a:pt x="1723" y="621"/>
                  </a:cubicBezTo>
                  <a:cubicBezTo>
                    <a:pt x="1696" y="609"/>
                    <a:pt x="1667" y="601"/>
                    <a:pt x="1637" y="601"/>
                  </a:cubicBezTo>
                  <a:cubicBezTo>
                    <a:pt x="1617" y="602"/>
                    <a:pt x="1595" y="609"/>
                    <a:pt x="1574" y="617"/>
                  </a:cubicBezTo>
                  <a:cubicBezTo>
                    <a:pt x="1549" y="629"/>
                    <a:pt x="1525" y="645"/>
                    <a:pt x="1506" y="667"/>
                  </a:cubicBezTo>
                  <a:cubicBezTo>
                    <a:pt x="1490" y="681"/>
                    <a:pt x="1477" y="696"/>
                    <a:pt x="1460" y="712"/>
                  </a:cubicBezTo>
                  <a:cubicBezTo>
                    <a:pt x="1443" y="729"/>
                    <a:pt x="1425" y="746"/>
                    <a:pt x="1406" y="764"/>
                  </a:cubicBezTo>
                  <a:cubicBezTo>
                    <a:pt x="1367" y="800"/>
                    <a:pt x="1327" y="835"/>
                    <a:pt x="1287" y="871"/>
                  </a:cubicBezTo>
                  <a:cubicBezTo>
                    <a:pt x="1208" y="939"/>
                    <a:pt x="1128" y="1008"/>
                    <a:pt x="1047" y="1076"/>
                  </a:cubicBezTo>
                  <a:cubicBezTo>
                    <a:pt x="996" y="1120"/>
                    <a:pt x="942" y="1163"/>
                    <a:pt x="892" y="1207"/>
                  </a:cubicBezTo>
                  <a:lnTo>
                    <a:pt x="892" y="1190"/>
                  </a:lnTo>
                  <a:cubicBezTo>
                    <a:pt x="896" y="1141"/>
                    <a:pt x="900" y="1091"/>
                    <a:pt x="904" y="1041"/>
                  </a:cubicBezTo>
                  <a:cubicBezTo>
                    <a:pt x="908" y="1004"/>
                    <a:pt x="909" y="966"/>
                    <a:pt x="915" y="930"/>
                  </a:cubicBezTo>
                  <a:cubicBezTo>
                    <a:pt x="939" y="775"/>
                    <a:pt x="963" y="621"/>
                    <a:pt x="991" y="466"/>
                  </a:cubicBezTo>
                  <a:cubicBezTo>
                    <a:pt x="1003" y="400"/>
                    <a:pt x="1015" y="332"/>
                    <a:pt x="1022" y="264"/>
                  </a:cubicBezTo>
                  <a:cubicBezTo>
                    <a:pt x="1026" y="226"/>
                    <a:pt x="1026" y="186"/>
                    <a:pt x="1025" y="146"/>
                  </a:cubicBezTo>
                  <a:cubicBezTo>
                    <a:pt x="1022" y="129"/>
                    <a:pt x="1015" y="113"/>
                    <a:pt x="1009" y="97"/>
                  </a:cubicBezTo>
                  <a:cubicBezTo>
                    <a:pt x="1003" y="80"/>
                    <a:pt x="991" y="66"/>
                    <a:pt x="979" y="53"/>
                  </a:cubicBezTo>
                  <a:cubicBezTo>
                    <a:pt x="950" y="26"/>
                    <a:pt x="914" y="7"/>
                    <a:pt x="874" y="1"/>
                  </a:cubicBezTo>
                  <a:cubicBezTo>
                    <a:pt x="871" y="1"/>
                    <a:pt x="869" y="1"/>
                    <a:pt x="8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3" name="Google Shape;8253;p17"/>
            <p:cNvSpPr/>
            <p:nvPr/>
          </p:nvSpPr>
          <p:spPr>
            <a:xfrm>
              <a:off x="5975385" y="3588407"/>
              <a:ext cx="10346" cy="8865"/>
            </a:xfrm>
            <a:custGeom>
              <a:avLst/>
              <a:gdLst/>
              <a:ahLst/>
              <a:cxnLst/>
              <a:rect l="l" t="t" r="r" b="b"/>
              <a:pathLst>
                <a:path w="356" h="305" extrusionOk="0">
                  <a:moveTo>
                    <a:pt x="154" y="1"/>
                  </a:moveTo>
                  <a:cubicBezTo>
                    <a:pt x="76" y="1"/>
                    <a:pt x="0" y="63"/>
                    <a:pt x="3" y="155"/>
                  </a:cubicBezTo>
                  <a:cubicBezTo>
                    <a:pt x="4" y="238"/>
                    <a:pt x="72" y="304"/>
                    <a:pt x="156" y="304"/>
                  </a:cubicBezTo>
                  <a:cubicBezTo>
                    <a:pt x="291" y="301"/>
                    <a:pt x="356" y="136"/>
                    <a:pt x="257" y="43"/>
                  </a:cubicBezTo>
                  <a:cubicBezTo>
                    <a:pt x="227" y="14"/>
                    <a:pt x="190" y="1"/>
                    <a:pt x="1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4" name="Google Shape;8254;p17"/>
            <p:cNvSpPr/>
            <p:nvPr/>
          </p:nvSpPr>
          <p:spPr>
            <a:xfrm>
              <a:off x="5988754" y="3612414"/>
              <a:ext cx="46674" cy="69465"/>
            </a:xfrm>
            <a:custGeom>
              <a:avLst/>
              <a:gdLst/>
              <a:ahLst/>
              <a:cxnLst/>
              <a:rect l="l" t="t" r="r" b="b"/>
              <a:pathLst>
                <a:path w="1606" h="2390" extrusionOk="0">
                  <a:moveTo>
                    <a:pt x="158" y="0"/>
                  </a:moveTo>
                  <a:cubicBezTo>
                    <a:pt x="138" y="0"/>
                    <a:pt x="117" y="4"/>
                    <a:pt x="98" y="12"/>
                  </a:cubicBezTo>
                  <a:cubicBezTo>
                    <a:pt x="33" y="42"/>
                    <a:pt x="0" y="115"/>
                    <a:pt x="22" y="183"/>
                  </a:cubicBezTo>
                  <a:cubicBezTo>
                    <a:pt x="30" y="314"/>
                    <a:pt x="32" y="441"/>
                    <a:pt x="35" y="570"/>
                  </a:cubicBezTo>
                  <a:cubicBezTo>
                    <a:pt x="43" y="859"/>
                    <a:pt x="59" y="1147"/>
                    <a:pt x="76" y="1435"/>
                  </a:cubicBezTo>
                  <a:cubicBezTo>
                    <a:pt x="86" y="1569"/>
                    <a:pt x="93" y="1704"/>
                    <a:pt x="101" y="1838"/>
                  </a:cubicBezTo>
                  <a:cubicBezTo>
                    <a:pt x="106" y="1913"/>
                    <a:pt x="111" y="1987"/>
                    <a:pt x="114" y="2063"/>
                  </a:cubicBezTo>
                  <a:cubicBezTo>
                    <a:pt x="117" y="2133"/>
                    <a:pt x="117" y="2202"/>
                    <a:pt x="124" y="2272"/>
                  </a:cubicBezTo>
                  <a:cubicBezTo>
                    <a:pt x="130" y="2339"/>
                    <a:pt x="195" y="2389"/>
                    <a:pt x="260" y="2389"/>
                  </a:cubicBezTo>
                  <a:lnTo>
                    <a:pt x="263" y="2389"/>
                  </a:lnTo>
                  <a:cubicBezTo>
                    <a:pt x="331" y="2388"/>
                    <a:pt x="388" y="2335"/>
                    <a:pt x="397" y="2267"/>
                  </a:cubicBezTo>
                  <a:cubicBezTo>
                    <a:pt x="402" y="2190"/>
                    <a:pt x="416" y="2112"/>
                    <a:pt x="427" y="2035"/>
                  </a:cubicBezTo>
                  <a:cubicBezTo>
                    <a:pt x="446" y="1927"/>
                    <a:pt x="472" y="1823"/>
                    <a:pt x="505" y="1718"/>
                  </a:cubicBezTo>
                  <a:cubicBezTo>
                    <a:pt x="540" y="1615"/>
                    <a:pt x="579" y="1515"/>
                    <a:pt x="621" y="1417"/>
                  </a:cubicBezTo>
                  <a:cubicBezTo>
                    <a:pt x="643" y="1363"/>
                    <a:pt x="670" y="1311"/>
                    <a:pt x="693" y="1257"/>
                  </a:cubicBezTo>
                  <a:cubicBezTo>
                    <a:pt x="728" y="1196"/>
                    <a:pt x="761" y="1134"/>
                    <a:pt x="798" y="1072"/>
                  </a:cubicBezTo>
                  <a:cubicBezTo>
                    <a:pt x="825" y="1034"/>
                    <a:pt x="852" y="998"/>
                    <a:pt x="879" y="963"/>
                  </a:cubicBezTo>
                  <a:cubicBezTo>
                    <a:pt x="901" y="938"/>
                    <a:pt x="923" y="914"/>
                    <a:pt x="947" y="892"/>
                  </a:cubicBezTo>
                  <a:lnTo>
                    <a:pt x="947" y="892"/>
                  </a:lnTo>
                  <a:lnTo>
                    <a:pt x="943" y="895"/>
                  </a:lnTo>
                  <a:lnTo>
                    <a:pt x="943" y="895"/>
                  </a:lnTo>
                  <a:cubicBezTo>
                    <a:pt x="948" y="890"/>
                    <a:pt x="953" y="886"/>
                    <a:pt x="959" y="881"/>
                  </a:cubicBezTo>
                  <a:lnTo>
                    <a:pt x="967" y="876"/>
                  </a:lnTo>
                  <a:lnTo>
                    <a:pt x="974" y="876"/>
                  </a:lnTo>
                  <a:lnTo>
                    <a:pt x="982" y="879"/>
                  </a:lnTo>
                  <a:cubicBezTo>
                    <a:pt x="988" y="882"/>
                    <a:pt x="996" y="887"/>
                    <a:pt x="1004" y="892"/>
                  </a:cubicBezTo>
                  <a:cubicBezTo>
                    <a:pt x="1007" y="895"/>
                    <a:pt x="1012" y="898"/>
                    <a:pt x="1015" y="901"/>
                  </a:cubicBezTo>
                  <a:cubicBezTo>
                    <a:pt x="1026" y="911"/>
                    <a:pt x="1037" y="920"/>
                    <a:pt x="1046" y="931"/>
                  </a:cubicBezTo>
                  <a:cubicBezTo>
                    <a:pt x="1056" y="944"/>
                    <a:pt x="1064" y="955"/>
                    <a:pt x="1073" y="968"/>
                  </a:cubicBezTo>
                  <a:cubicBezTo>
                    <a:pt x="1084" y="987"/>
                    <a:pt x="1097" y="1007"/>
                    <a:pt x="1107" y="1026"/>
                  </a:cubicBezTo>
                  <a:cubicBezTo>
                    <a:pt x="1122" y="1058"/>
                    <a:pt x="1137" y="1091"/>
                    <a:pt x="1148" y="1124"/>
                  </a:cubicBezTo>
                  <a:cubicBezTo>
                    <a:pt x="1167" y="1182"/>
                    <a:pt x="1182" y="1241"/>
                    <a:pt x="1195" y="1300"/>
                  </a:cubicBezTo>
                  <a:lnTo>
                    <a:pt x="1195" y="1300"/>
                  </a:lnTo>
                  <a:cubicBezTo>
                    <a:pt x="1221" y="1440"/>
                    <a:pt x="1245" y="1579"/>
                    <a:pt x="1265" y="1720"/>
                  </a:cubicBezTo>
                  <a:cubicBezTo>
                    <a:pt x="1285" y="1870"/>
                    <a:pt x="1300" y="2020"/>
                    <a:pt x="1325" y="2169"/>
                  </a:cubicBezTo>
                  <a:cubicBezTo>
                    <a:pt x="1337" y="2236"/>
                    <a:pt x="1393" y="2283"/>
                    <a:pt x="1459" y="2283"/>
                  </a:cubicBezTo>
                  <a:cubicBezTo>
                    <a:pt x="1465" y="2283"/>
                    <a:pt x="1471" y="2282"/>
                    <a:pt x="1477" y="2282"/>
                  </a:cubicBezTo>
                  <a:cubicBezTo>
                    <a:pt x="1547" y="2272"/>
                    <a:pt x="1605" y="2201"/>
                    <a:pt x="1589" y="2130"/>
                  </a:cubicBezTo>
                  <a:cubicBezTo>
                    <a:pt x="1578" y="2076"/>
                    <a:pt x="1569" y="2024"/>
                    <a:pt x="1561" y="1968"/>
                  </a:cubicBezTo>
                  <a:cubicBezTo>
                    <a:pt x="1537" y="1832"/>
                    <a:pt x="1523" y="1694"/>
                    <a:pt x="1501" y="1558"/>
                  </a:cubicBezTo>
                  <a:cubicBezTo>
                    <a:pt x="1490" y="1490"/>
                    <a:pt x="1480" y="1420"/>
                    <a:pt x="1467" y="1352"/>
                  </a:cubicBezTo>
                  <a:cubicBezTo>
                    <a:pt x="1444" y="1221"/>
                    <a:pt x="1420" y="1091"/>
                    <a:pt x="1368" y="968"/>
                  </a:cubicBezTo>
                  <a:cubicBezTo>
                    <a:pt x="1338" y="889"/>
                    <a:pt x="1293" y="816"/>
                    <a:pt x="1238" y="751"/>
                  </a:cubicBezTo>
                  <a:cubicBezTo>
                    <a:pt x="1187" y="694"/>
                    <a:pt x="1122" y="642"/>
                    <a:pt x="1048" y="619"/>
                  </a:cubicBezTo>
                  <a:cubicBezTo>
                    <a:pt x="1023" y="612"/>
                    <a:pt x="998" y="609"/>
                    <a:pt x="972" y="609"/>
                  </a:cubicBezTo>
                  <a:cubicBezTo>
                    <a:pt x="918" y="609"/>
                    <a:pt x="865" y="625"/>
                    <a:pt x="818" y="656"/>
                  </a:cubicBezTo>
                  <a:cubicBezTo>
                    <a:pt x="769" y="692"/>
                    <a:pt x="727" y="737"/>
                    <a:pt x="690" y="787"/>
                  </a:cubicBezTo>
                  <a:cubicBezTo>
                    <a:pt x="647" y="840"/>
                    <a:pt x="610" y="895"/>
                    <a:pt x="576" y="952"/>
                  </a:cubicBezTo>
                  <a:cubicBezTo>
                    <a:pt x="538" y="1014"/>
                    <a:pt x="502" y="1075"/>
                    <a:pt x="470" y="1140"/>
                  </a:cubicBezTo>
                  <a:lnTo>
                    <a:pt x="472" y="1136"/>
                  </a:lnTo>
                  <a:lnTo>
                    <a:pt x="472" y="1136"/>
                  </a:lnTo>
                  <a:cubicBezTo>
                    <a:pt x="465" y="1148"/>
                    <a:pt x="459" y="1161"/>
                    <a:pt x="453" y="1174"/>
                  </a:cubicBezTo>
                  <a:cubicBezTo>
                    <a:pt x="453" y="1174"/>
                    <a:pt x="453" y="1174"/>
                    <a:pt x="453" y="1172"/>
                  </a:cubicBezTo>
                  <a:lnTo>
                    <a:pt x="439" y="1204"/>
                  </a:lnTo>
                  <a:lnTo>
                    <a:pt x="439" y="1200"/>
                  </a:lnTo>
                  <a:lnTo>
                    <a:pt x="424" y="1231"/>
                  </a:lnTo>
                  <a:cubicBezTo>
                    <a:pt x="426" y="1227"/>
                    <a:pt x="427" y="1226"/>
                    <a:pt x="429" y="1223"/>
                  </a:cubicBezTo>
                  <a:lnTo>
                    <a:pt x="429" y="1223"/>
                  </a:lnTo>
                  <a:cubicBezTo>
                    <a:pt x="426" y="1229"/>
                    <a:pt x="421" y="1237"/>
                    <a:pt x="418" y="1245"/>
                  </a:cubicBezTo>
                  <a:lnTo>
                    <a:pt x="412" y="1259"/>
                  </a:lnTo>
                  <a:lnTo>
                    <a:pt x="407" y="1269"/>
                  </a:lnTo>
                  <a:lnTo>
                    <a:pt x="407" y="1267"/>
                  </a:lnTo>
                  <a:cubicBezTo>
                    <a:pt x="382" y="1318"/>
                    <a:pt x="361" y="1370"/>
                    <a:pt x="339" y="1422"/>
                  </a:cubicBezTo>
                  <a:cubicBezTo>
                    <a:pt x="336" y="1430"/>
                    <a:pt x="332" y="1438"/>
                    <a:pt x="329" y="1444"/>
                  </a:cubicBezTo>
                  <a:cubicBezTo>
                    <a:pt x="320" y="1288"/>
                    <a:pt x="312" y="1131"/>
                    <a:pt x="306" y="972"/>
                  </a:cubicBezTo>
                  <a:cubicBezTo>
                    <a:pt x="301" y="847"/>
                    <a:pt x="298" y="722"/>
                    <a:pt x="296" y="597"/>
                  </a:cubicBezTo>
                  <a:cubicBezTo>
                    <a:pt x="296" y="521"/>
                    <a:pt x="294" y="447"/>
                    <a:pt x="294" y="373"/>
                  </a:cubicBezTo>
                  <a:lnTo>
                    <a:pt x="293" y="249"/>
                  </a:lnTo>
                  <a:cubicBezTo>
                    <a:pt x="296" y="205"/>
                    <a:pt x="294" y="160"/>
                    <a:pt x="290" y="116"/>
                  </a:cubicBezTo>
                  <a:cubicBezTo>
                    <a:pt x="279" y="59"/>
                    <a:pt x="231" y="4"/>
                    <a:pt x="169" y="1"/>
                  </a:cubicBezTo>
                  <a:cubicBezTo>
                    <a:pt x="166" y="0"/>
                    <a:pt x="162" y="0"/>
                    <a:pt x="1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5" name="Google Shape;8255;p17"/>
            <p:cNvSpPr/>
            <p:nvPr/>
          </p:nvSpPr>
          <p:spPr>
            <a:xfrm>
              <a:off x="6040052" y="3599713"/>
              <a:ext cx="63967" cy="79638"/>
            </a:xfrm>
            <a:custGeom>
              <a:avLst/>
              <a:gdLst/>
              <a:ahLst/>
              <a:cxnLst/>
              <a:rect l="l" t="t" r="r" b="b"/>
              <a:pathLst>
                <a:path w="2201" h="2740" extrusionOk="0">
                  <a:moveTo>
                    <a:pt x="1655" y="1214"/>
                  </a:moveTo>
                  <a:lnTo>
                    <a:pt x="1655" y="1214"/>
                  </a:lnTo>
                  <a:cubicBezTo>
                    <a:pt x="1653" y="1216"/>
                    <a:pt x="1652" y="1218"/>
                    <a:pt x="1651" y="1220"/>
                  </a:cubicBezTo>
                  <a:cubicBezTo>
                    <a:pt x="1652" y="1218"/>
                    <a:pt x="1653" y="1216"/>
                    <a:pt x="1655" y="1214"/>
                  </a:cubicBezTo>
                  <a:close/>
                  <a:moveTo>
                    <a:pt x="1759" y="267"/>
                  </a:moveTo>
                  <a:lnTo>
                    <a:pt x="1771" y="268"/>
                  </a:lnTo>
                  <a:lnTo>
                    <a:pt x="1792" y="273"/>
                  </a:lnTo>
                  <a:cubicBezTo>
                    <a:pt x="1798" y="276"/>
                    <a:pt x="1805" y="278"/>
                    <a:pt x="1811" y="281"/>
                  </a:cubicBezTo>
                  <a:lnTo>
                    <a:pt x="1824" y="287"/>
                  </a:lnTo>
                  <a:lnTo>
                    <a:pt x="1838" y="300"/>
                  </a:lnTo>
                  <a:lnTo>
                    <a:pt x="1849" y="311"/>
                  </a:lnTo>
                  <a:cubicBezTo>
                    <a:pt x="1866" y="330"/>
                    <a:pt x="1882" y="352"/>
                    <a:pt x="1898" y="373"/>
                  </a:cubicBezTo>
                  <a:cubicBezTo>
                    <a:pt x="1903" y="379"/>
                    <a:pt x="1906" y="385"/>
                    <a:pt x="1911" y="393"/>
                  </a:cubicBezTo>
                  <a:cubicBezTo>
                    <a:pt x="1915" y="404"/>
                    <a:pt x="1922" y="417"/>
                    <a:pt x="1925" y="428"/>
                  </a:cubicBezTo>
                  <a:cubicBezTo>
                    <a:pt x="1928" y="434"/>
                    <a:pt x="1930" y="442"/>
                    <a:pt x="1931" y="449"/>
                  </a:cubicBezTo>
                  <a:cubicBezTo>
                    <a:pt x="1936" y="468"/>
                    <a:pt x="1938" y="485"/>
                    <a:pt x="1939" y="504"/>
                  </a:cubicBezTo>
                  <a:lnTo>
                    <a:pt x="1939" y="540"/>
                  </a:lnTo>
                  <a:cubicBezTo>
                    <a:pt x="1938" y="563"/>
                    <a:pt x="1936" y="586"/>
                    <a:pt x="1933" y="608"/>
                  </a:cubicBezTo>
                  <a:cubicBezTo>
                    <a:pt x="1923" y="648"/>
                    <a:pt x="1912" y="686"/>
                    <a:pt x="1900" y="724"/>
                  </a:cubicBezTo>
                  <a:cubicBezTo>
                    <a:pt x="1878" y="791"/>
                    <a:pt x="1851" y="855"/>
                    <a:pt x="1821" y="917"/>
                  </a:cubicBezTo>
                  <a:cubicBezTo>
                    <a:pt x="1771" y="1019"/>
                    <a:pt x="1712" y="1115"/>
                    <a:pt x="1655" y="1213"/>
                  </a:cubicBezTo>
                  <a:lnTo>
                    <a:pt x="1655" y="1213"/>
                  </a:lnTo>
                  <a:cubicBezTo>
                    <a:pt x="1571" y="1339"/>
                    <a:pt x="1487" y="1465"/>
                    <a:pt x="1387" y="1580"/>
                  </a:cubicBezTo>
                  <a:lnTo>
                    <a:pt x="1396" y="1568"/>
                  </a:lnTo>
                  <a:lnTo>
                    <a:pt x="1396" y="1568"/>
                  </a:lnTo>
                  <a:cubicBezTo>
                    <a:pt x="1358" y="1612"/>
                    <a:pt x="1317" y="1653"/>
                    <a:pt x="1274" y="1694"/>
                  </a:cubicBezTo>
                  <a:cubicBezTo>
                    <a:pt x="1266" y="1635"/>
                    <a:pt x="1260" y="1575"/>
                    <a:pt x="1254" y="1515"/>
                  </a:cubicBezTo>
                  <a:lnTo>
                    <a:pt x="1254" y="1515"/>
                  </a:lnTo>
                  <a:cubicBezTo>
                    <a:pt x="1254" y="1515"/>
                    <a:pt x="1254" y="1515"/>
                    <a:pt x="1254" y="1516"/>
                  </a:cubicBezTo>
                  <a:cubicBezTo>
                    <a:pt x="1254" y="1514"/>
                    <a:pt x="1254" y="1513"/>
                    <a:pt x="1254" y="1512"/>
                  </a:cubicBezTo>
                  <a:lnTo>
                    <a:pt x="1254" y="1512"/>
                  </a:lnTo>
                  <a:cubicBezTo>
                    <a:pt x="1254" y="1513"/>
                    <a:pt x="1254" y="1514"/>
                    <a:pt x="1254" y="1515"/>
                  </a:cubicBezTo>
                  <a:lnTo>
                    <a:pt x="1254" y="1515"/>
                  </a:lnTo>
                  <a:cubicBezTo>
                    <a:pt x="1254" y="1513"/>
                    <a:pt x="1254" y="1511"/>
                    <a:pt x="1253" y="1509"/>
                  </a:cubicBezTo>
                  <a:lnTo>
                    <a:pt x="1253" y="1509"/>
                  </a:lnTo>
                  <a:cubicBezTo>
                    <a:pt x="1253" y="1510"/>
                    <a:pt x="1253" y="1511"/>
                    <a:pt x="1254" y="1512"/>
                  </a:cubicBezTo>
                  <a:lnTo>
                    <a:pt x="1254" y="1512"/>
                  </a:lnTo>
                  <a:cubicBezTo>
                    <a:pt x="1253" y="1510"/>
                    <a:pt x="1253" y="1509"/>
                    <a:pt x="1253" y="1508"/>
                  </a:cubicBezTo>
                  <a:lnTo>
                    <a:pt x="1253" y="1508"/>
                  </a:lnTo>
                  <a:cubicBezTo>
                    <a:pt x="1253" y="1508"/>
                    <a:pt x="1253" y="1509"/>
                    <a:pt x="1253" y="1509"/>
                  </a:cubicBezTo>
                  <a:lnTo>
                    <a:pt x="1253" y="1509"/>
                  </a:lnTo>
                  <a:cubicBezTo>
                    <a:pt x="1246" y="1405"/>
                    <a:pt x="1243" y="1303"/>
                    <a:pt x="1247" y="1199"/>
                  </a:cubicBezTo>
                  <a:lnTo>
                    <a:pt x="1247" y="1199"/>
                  </a:lnTo>
                  <a:lnTo>
                    <a:pt x="1247" y="1197"/>
                  </a:lnTo>
                  <a:lnTo>
                    <a:pt x="1247" y="1194"/>
                  </a:lnTo>
                  <a:cubicBezTo>
                    <a:pt x="1252" y="1107"/>
                    <a:pt x="1262" y="1020"/>
                    <a:pt x="1276" y="933"/>
                  </a:cubicBezTo>
                  <a:cubicBezTo>
                    <a:pt x="1287" y="876"/>
                    <a:pt x="1301" y="821"/>
                    <a:pt x="1319" y="765"/>
                  </a:cubicBezTo>
                  <a:cubicBezTo>
                    <a:pt x="1331" y="729"/>
                    <a:pt x="1346" y="692"/>
                    <a:pt x="1361" y="658"/>
                  </a:cubicBezTo>
                  <a:cubicBezTo>
                    <a:pt x="1388" y="605"/>
                    <a:pt x="1417" y="556"/>
                    <a:pt x="1449" y="509"/>
                  </a:cubicBezTo>
                  <a:lnTo>
                    <a:pt x="1449" y="510"/>
                  </a:lnTo>
                  <a:cubicBezTo>
                    <a:pt x="1477" y="469"/>
                    <a:pt x="1507" y="430"/>
                    <a:pt x="1539" y="392"/>
                  </a:cubicBezTo>
                  <a:cubicBezTo>
                    <a:pt x="1556" y="373"/>
                    <a:pt x="1574" y="355"/>
                    <a:pt x="1593" y="336"/>
                  </a:cubicBezTo>
                  <a:cubicBezTo>
                    <a:pt x="1604" y="327"/>
                    <a:pt x="1615" y="317"/>
                    <a:pt x="1627" y="309"/>
                  </a:cubicBezTo>
                  <a:cubicBezTo>
                    <a:pt x="1642" y="301"/>
                    <a:pt x="1656" y="293"/>
                    <a:pt x="1669" y="286"/>
                  </a:cubicBezTo>
                  <a:cubicBezTo>
                    <a:pt x="1678" y="282"/>
                    <a:pt x="1686" y="278"/>
                    <a:pt x="1694" y="274"/>
                  </a:cubicBezTo>
                  <a:lnTo>
                    <a:pt x="1711" y="270"/>
                  </a:lnTo>
                  <a:lnTo>
                    <a:pt x="1730" y="268"/>
                  </a:lnTo>
                  <a:lnTo>
                    <a:pt x="1722" y="268"/>
                  </a:lnTo>
                  <a:cubicBezTo>
                    <a:pt x="1735" y="267"/>
                    <a:pt x="1746" y="267"/>
                    <a:pt x="1759" y="267"/>
                  </a:cubicBezTo>
                  <a:close/>
                  <a:moveTo>
                    <a:pt x="1755" y="0"/>
                  </a:moveTo>
                  <a:cubicBezTo>
                    <a:pt x="1680" y="0"/>
                    <a:pt x="1607" y="18"/>
                    <a:pt x="1542" y="51"/>
                  </a:cubicBezTo>
                  <a:cubicBezTo>
                    <a:pt x="1466" y="92"/>
                    <a:pt x="1399" y="146"/>
                    <a:pt x="1344" y="211"/>
                  </a:cubicBezTo>
                  <a:cubicBezTo>
                    <a:pt x="1225" y="346"/>
                    <a:pt x="1134" y="504"/>
                    <a:pt x="1077" y="675"/>
                  </a:cubicBezTo>
                  <a:cubicBezTo>
                    <a:pt x="1020" y="859"/>
                    <a:pt x="989" y="1050"/>
                    <a:pt x="989" y="1243"/>
                  </a:cubicBezTo>
                  <a:cubicBezTo>
                    <a:pt x="988" y="1349"/>
                    <a:pt x="993" y="1457"/>
                    <a:pt x="1002" y="1563"/>
                  </a:cubicBezTo>
                  <a:cubicBezTo>
                    <a:pt x="1010" y="1655"/>
                    <a:pt x="1023" y="1747"/>
                    <a:pt x="1040" y="1838"/>
                  </a:cubicBezTo>
                  <a:cubicBezTo>
                    <a:pt x="1045" y="1854"/>
                    <a:pt x="1048" y="1872"/>
                    <a:pt x="1051" y="1888"/>
                  </a:cubicBezTo>
                  <a:lnTo>
                    <a:pt x="1032" y="1902"/>
                  </a:lnTo>
                  <a:cubicBezTo>
                    <a:pt x="1016" y="1911"/>
                    <a:pt x="997" y="1924"/>
                    <a:pt x="985" y="1930"/>
                  </a:cubicBezTo>
                  <a:cubicBezTo>
                    <a:pt x="970" y="1937"/>
                    <a:pt x="958" y="1945"/>
                    <a:pt x="942" y="1949"/>
                  </a:cubicBezTo>
                  <a:cubicBezTo>
                    <a:pt x="926" y="1954"/>
                    <a:pt x="912" y="1960"/>
                    <a:pt x="896" y="1964"/>
                  </a:cubicBezTo>
                  <a:cubicBezTo>
                    <a:pt x="879" y="1967"/>
                    <a:pt x="861" y="1970"/>
                    <a:pt x="844" y="1970"/>
                  </a:cubicBezTo>
                  <a:cubicBezTo>
                    <a:pt x="832" y="1970"/>
                    <a:pt x="821" y="1971"/>
                    <a:pt x="810" y="1971"/>
                  </a:cubicBezTo>
                  <a:cubicBezTo>
                    <a:pt x="804" y="1971"/>
                    <a:pt x="798" y="1970"/>
                    <a:pt x="792" y="1970"/>
                  </a:cubicBezTo>
                  <a:cubicBezTo>
                    <a:pt x="774" y="1968"/>
                    <a:pt x="757" y="1968"/>
                    <a:pt x="739" y="1964"/>
                  </a:cubicBezTo>
                  <a:cubicBezTo>
                    <a:pt x="724" y="1960"/>
                    <a:pt x="705" y="1956"/>
                    <a:pt x="692" y="1951"/>
                  </a:cubicBezTo>
                  <a:cubicBezTo>
                    <a:pt x="678" y="1946"/>
                    <a:pt x="667" y="1943"/>
                    <a:pt x="652" y="1935"/>
                  </a:cubicBezTo>
                  <a:cubicBezTo>
                    <a:pt x="636" y="1927"/>
                    <a:pt x="622" y="1919"/>
                    <a:pt x="608" y="1910"/>
                  </a:cubicBezTo>
                  <a:cubicBezTo>
                    <a:pt x="602" y="1905"/>
                    <a:pt x="595" y="1900"/>
                    <a:pt x="589" y="1894"/>
                  </a:cubicBezTo>
                  <a:cubicBezTo>
                    <a:pt x="572" y="1878"/>
                    <a:pt x="556" y="1862"/>
                    <a:pt x="540" y="1845"/>
                  </a:cubicBezTo>
                  <a:cubicBezTo>
                    <a:pt x="522" y="1824"/>
                    <a:pt x="507" y="1802"/>
                    <a:pt x="491" y="1780"/>
                  </a:cubicBezTo>
                  <a:lnTo>
                    <a:pt x="491" y="1780"/>
                  </a:lnTo>
                  <a:cubicBezTo>
                    <a:pt x="492" y="1784"/>
                    <a:pt x="495" y="1789"/>
                    <a:pt x="498" y="1793"/>
                  </a:cubicBezTo>
                  <a:lnTo>
                    <a:pt x="498" y="1793"/>
                  </a:lnTo>
                  <a:cubicBezTo>
                    <a:pt x="473" y="1755"/>
                    <a:pt x="451" y="1718"/>
                    <a:pt x="431" y="1679"/>
                  </a:cubicBezTo>
                  <a:cubicBezTo>
                    <a:pt x="405" y="1628"/>
                    <a:pt x="383" y="1577"/>
                    <a:pt x="364" y="1525"/>
                  </a:cubicBezTo>
                  <a:lnTo>
                    <a:pt x="364" y="1525"/>
                  </a:lnTo>
                  <a:cubicBezTo>
                    <a:pt x="366" y="1530"/>
                    <a:pt x="367" y="1535"/>
                    <a:pt x="369" y="1539"/>
                  </a:cubicBezTo>
                  <a:cubicBezTo>
                    <a:pt x="314" y="1390"/>
                    <a:pt x="280" y="1233"/>
                    <a:pt x="264" y="1074"/>
                  </a:cubicBezTo>
                  <a:lnTo>
                    <a:pt x="264" y="1074"/>
                  </a:lnTo>
                  <a:cubicBezTo>
                    <a:pt x="264" y="1074"/>
                    <a:pt x="264" y="1074"/>
                    <a:pt x="264" y="1074"/>
                  </a:cubicBezTo>
                  <a:cubicBezTo>
                    <a:pt x="264" y="1074"/>
                    <a:pt x="264" y="1074"/>
                    <a:pt x="264" y="1074"/>
                  </a:cubicBezTo>
                  <a:lnTo>
                    <a:pt x="264" y="1074"/>
                  </a:lnTo>
                  <a:cubicBezTo>
                    <a:pt x="264" y="1074"/>
                    <a:pt x="264" y="1074"/>
                    <a:pt x="264" y="1074"/>
                  </a:cubicBezTo>
                  <a:lnTo>
                    <a:pt x="264" y="1074"/>
                  </a:lnTo>
                  <a:cubicBezTo>
                    <a:pt x="264" y="1068"/>
                    <a:pt x="264" y="1064"/>
                    <a:pt x="263" y="1058"/>
                  </a:cubicBezTo>
                  <a:lnTo>
                    <a:pt x="263" y="1058"/>
                  </a:lnTo>
                  <a:cubicBezTo>
                    <a:pt x="264" y="1063"/>
                    <a:pt x="264" y="1069"/>
                    <a:pt x="264" y="1074"/>
                  </a:cubicBezTo>
                  <a:lnTo>
                    <a:pt x="264" y="1074"/>
                  </a:lnTo>
                  <a:cubicBezTo>
                    <a:pt x="264" y="1068"/>
                    <a:pt x="263" y="1062"/>
                    <a:pt x="263" y="1056"/>
                  </a:cubicBezTo>
                  <a:lnTo>
                    <a:pt x="263" y="1056"/>
                  </a:lnTo>
                  <a:cubicBezTo>
                    <a:pt x="263" y="1057"/>
                    <a:pt x="263" y="1058"/>
                    <a:pt x="263" y="1058"/>
                  </a:cubicBezTo>
                  <a:lnTo>
                    <a:pt x="263" y="1058"/>
                  </a:lnTo>
                  <a:cubicBezTo>
                    <a:pt x="259" y="1003"/>
                    <a:pt x="257" y="950"/>
                    <a:pt x="258" y="895"/>
                  </a:cubicBezTo>
                  <a:cubicBezTo>
                    <a:pt x="260" y="870"/>
                    <a:pt x="263" y="843"/>
                    <a:pt x="268" y="816"/>
                  </a:cubicBezTo>
                  <a:cubicBezTo>
                    <a:pt x="277" y="768"/>
                    <a:pt x="288" y="721"/>
                    <a:pt x="304" y="675"/>
                  </a:cubicBezTo>
                  <a:cubicBezTo>
                    <a:pt x="336" y="578"/>
                    <a:pt x="374" y="485"/>
                    <a:pt x="416" y="392"/>
                  </a:cubicBezTo>
                  <a:lnTo>
                    <a:pt x="416" y="392"/>
                  </a:lnTo>
                  <a:cubicBezTo>
                    <a:pt x="416" y="395"/>
                    <a:pt x="415" y="396"/>
                    <a:pt x="415" y="398"/>
                  </a:cubicBezTo>
                  <a:lnTo>
                    <a:pt x="418" y="392"/>
                  </a:lnTo>
                  <a:cubicBezTo>
                    <a:pt x="439" y="354"/>
                    <a:pt x="440" y="308"/>
                    <a:pt x="424" y="268"/>
                  </a:cubicBezTo>
                  <a:cubicBezTo>
                    <a:pt x="410" y="236"/>
                    <a:pt x="383" y="210"/>
                    <a:pt x="350" y="197"/>
                  </a:cubicBezTo>
                  <a:cubicBezTo>
                    <a:pt x="333" y="190"/>
                    <a:pt x="316" y="187"/>
                    <a:pt x="298" y="187"/>
                  </a:cubicBezTo>
                  <a:cubicBezTo>
                    <a:pt x="245" y="187"/>
                    <a:pt x="194" y="219"/>
                    <a:pt x="173" y="271"/>
                  </a:cubicBezTo>
                  <a:cubicBezTo>
                    <a:pt x="142" y="336"/>
                    <a:pt x="115" y="401"/>
                    <a:pt x="93" y="469"/>
                  </a:cubicBezTo>
                  <a:lnTo>
                    <a:pt x="93" y="469"/>
                  </a:lnTo>
                  <a:cubicBezTo>
                    <a:pt x="93" y="469"/>
                    <a:pt x="93" y="469"/>
                    <a:pt x="93" y="469"/>
                  </a:cubicBezTo>
                  <a:lnTo>
                    <a:pt x="93" y="469"/>
                  </a:lnTo>
                  <a:cubicBezTo>
                    <a:pt x="93" y="470"/>
                    <a:pt x="93" y="470"/>
                    <a:pt x="93" y="471"/>
                  </a:cubicBezTo>
                  <a:lnTo>
                    <a:pt x="93" y="471"/>
                  </a:lnTo>
                  <a:cubicBezTo>
                    <a:pt x="93" y="470"/>
                    <a:pt x="93" y="470"/>
                    <a:pt x="93" y="469"/>
                  </a:cubicBezTo>
                  <a:lnTo>
                    <a:pt x="93" y="469"/>
                  </a:lnTo>
                  <a:cubicBezTo>
                    <a:pt x="92" y="471"/>
                    <a:pt x="92" y="472"/>
                    <a:pt x="92" y="474"/>
                  </a:cubicBezTo>
                  <a:lnTo>
                    <a:pt x="92" y="474"/>
                  </a:lnTo>
                  <a:cubicBezTo>
                    <a:pt x="92" y="473"/>
                    <a:pt x="93" y="472"/>
                    <a:pt x="93" y="471"/>
                  </a:cubicBezTo>
                  <a:lnTo>
                    <a:pt x="93" y="471"/>
                  </a:lnTo>
                  <a:cubicBezTo>
                    <a:pt x="93" y="472"/>
                    <a:pt x="92" y="473"/>
                    <a:pt x="92" y="474"/>
                  </a:cubicBezTo>
                  <a:cubicBezTo>
                    <a:pt x="92" y="474"/>
                    <a:pt x="92" y="474"/>
                    <a:pt x="92" y="474"/>
                  </a:cubicBezTo>
                  <a:lnTo>
                    <a:pt x="92" y="474"/>
                  </a:lnTo>
                  <a:cubicBezTo>
                    <a:pt x="78" y="512"/>
                    <a:pt x="66" y="550"/>
                    <a:pt x="54" y="588"/>
                  </a:cubicBezTo>
                  <a:lnTo>
                    <a:pt x="59" y="571"/>
                  </a:lnTo>
                  <a:lnTo>
                    <a:pt x="59" y="571"/>
                  </a:lnTo>
                  <a:cubicBezTo>
                    <a:pt x="21" y="681"/>
                    <a:pt x="0" y="797"/>
                    <a:pt x="0" y="914"/>
                  </a:cubicBezTo>
                  <a:cubicBezTo>
                    <a:pt x="2" y="1041"/>
                    <a:pt x="16" y="1166"/>
                    <a:pt x="41" y="1289"/>
                  </a:cubicBezTo>
                  <a:cubicBezTo>
                    <a:pt x="67" y="1417"/>
                    <a:pt x="105" y="1544"/>
                    <a:pt x="152" y="1668"/>
                  </a:cubicBezTo>
                  <a:cubicBezTo>
                    <a:pt x="193" y="1775"/>
                    <a:pt x="249" y="1878"/>
                    <a:pt x="318" y="1970"/>
                  </a:cubicBezTo>
                  <a:cubicBezTo>
                    <a:pt x="371" y="2036"/>
                    <a:pt x="431" y="2106"/>
                    <a:pt x="508" y="2146"/>
                  </a:cubicBezTo>
                  <a:cubicBezTo>
                    <a:pt x="587" y="2191"/>
                    <a:pt x="676" y="2218"/>
                    <a:pt x="768" y="2225"/>
                  </a:cubicBezTo>
                  <a:cubicBezTo>
                    <a:pt x="784" y="2226"/>
                    <a:pt x="801" y="2227"/>
                    <a:pt x="818" y="2227"/>
                  </a:cubicBezTo>
                  <a:cubicBezTo>
                    <a:pt x="893" y="2227"/>
                    <a:pt x="969" y="2212"/>
                    <a:pt x="1039" y="2185"/>
                  </a:cubicBezTo>
                  <a:cubicBezTo>
                    <a:pt x="1062" y="2176"/>
                    <a:pt x="1086" y="2163"/>
                    <a:pt x="1110" y="2152"/>
                  </a:cubicBezTo>
                  <a:cubicBezTo>
                    <a:pt x="1148" y="2324"/>
                    <a:pt x="1203" y="2494"/>
                    <a:pt x="1273" y="2657"/>
                  </a:cubicBezTo>
                  <a:cubicBezTo>
                    <a:pt x="1297" y="2708"/>
                    <a:pt x="1347" y="2739"/>
                    <a:pt x="1403" y="2739"/>
                  </a:cubicBezTo>
                  <a:cubicBezTo>
                    <a:pt x="1420" y="2739"/>
                    <a:pt x="1439" y="2736"/>
                    <a:pt x="1455" y="2728"/>
                  </a:cubicBezTo>
                  <a:cubicBezTo>
                    <a:pt x="1524" y="2698"/>
                    <a:pt x="1558" y="2617"/>
                    <a:pt x="1528" y="2546"/>
                  </a:cubicBezTo>
                  <a:cubicBezTo>
                    <a:pt x="1493" y="2462"/>
                    <a:pt x="1456" y="2378"/>
                    <a:pt x="1425" y="2293"/>
                  </a:cubicBezTo>
                  <a:cubicBezTo>
                    <a:pt x="1388" y="2191"/>
                    <a:pt x="1361" y="2087"/>
                    <a:pt x="1333" y="1984"/>
                  </a:cubicBezTo>
                  <a:cubicBezTo>
                    <a:pt x="1453" y="1880"/>
                    <a:pt x="1561" y="1764"/>
                    <a:pt x="1659" y="1639"/>
                  </a:cubicBezTo>
                  <a:cubicBezTo>
                    <a:pt x="1719" y="1560"/>
                    <a:pt x="1773" y="1476"/>
                    <a:pt x="1828" y="1394"/>
                  </a:cubicBezTo>
                  <a:cubicBezTo>
                    <a:pt x="1868" y="1335"/>
                    <a:pt x="1903" y="1273"/>
                    <a:pt x="1939" y="1213"/>
                  </a:cubicBezTo>
                  <a:cubicBezTo>
                    <a:pt x="2012" y="1093"/>
                    <a:pt x="2075" y="966"/>
                    <a:pt x="2124" y="835"/>
                  </a:cubicBezTo>
                  <a:cubicBezTo>
                    <a:pt x="2159" y="746"/>
                    <a:pt x="2181" y="653"/>
                    <a:pt x="2193" y="558"/>
                  </a:cubicBezTo>
                  <a:cubicBezTo>
                    <a:pt x="2200" y="474"/>
                    <a:pt x="2186" y="388"/>
                    <a:pt x="2155" y="309"/>
                  </a:cubicBezTo>
                  <a:cubicBezTo>
                    <a:pt x="2121" y="229"/>
                    <a:pt x="2071" y="157"/>
                    <a:pt x="2007" y="99"/>
                  </a:cubicBezTo>
                  <a:cubicBezTo>
                    <a:pt x="1949" y="45"/>
                    <a:pt x="1874" y="12"/>
                    <a:pt x="1797" y="2"/>
                  </a:cubicBezTo>
                  <a:cubicBezTo>
                    <a:pt x="1783" y="1"/>
                    <a:pt x="1769" y="0"/>
                    <a:pt x="1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6" name="Google Shape;8256;p17"/>
            <p:cNvSpPr/>
            <p:nvPr/>
          </p:nvSpPr>
          <p:spPr>
            <a:xfrm>
              <a:off x="5830938" y="3766423"/>
              <a:ext cx="46268" cy="92863"/>
            </a:xfrm>
            <a:custGeom>
              <a:avLst/>
              <a:gdLst/>
              <a:ahLst/>
              <a:cxnLst/>
              <a:rect l="l" t="t" r="r" b="b"/>
              <a:pathLst>
                <a:path w="1592" h="3195" extrusionOk="0">
                  <a:moveTo>
                    <a:pt x="900" y="635"/>
                  </a:moveTo>
                  <a:lnTo>
                    <a:pt x="900" y="635"/>
                  </a:lnTo>
                  <a:cubicBezTo>
                    <a:pt x="899" y="637"/>
                    <a:pt x="898" y="638"/>
                    <a:pt x="897" y="640"/>
                  </a:cubicBezTo>
                  <a:lnTo>
                    <a:pt x="897" y="640"/>
                  </a:lnTo>
                  <a:cubicBezTo>
                    <a:pt x="898" y="638"/>
                    <a:pt x="899" y="636"/>
                    <a:pt x="900" y="635"/>
                  </a:cubicBezTo>
                  <a:close/>
                  <a:moveTo>
                    <a:pt x="897" y="640"/>
                  </a:moveTo>
                  <a:cubicBezTo>
                    <a:pt x="897" y="640"/>
                    <a:pt x="896" y="641"/>
                    <a:pt x="896" y="641"/>
                  </a:cubicBezTo>
                  <a:cubicBezTo>
                    <a:pt x="896" y="641"/>
                    <a:pt x="897" y="641"/>
                    <a:pt x="897" y="640"/>
                  </a:cubicBezTo>
                  <a:close/>
                  <a:moveTo>
                    <a:pt x="627" y="1643"/>
                  </a:moveTo>
                  <a:cubicBezTo>
                    <a:pt x="627" y="1643"/>
                    <a:pt x="627" y="1643"/>
                    <a:pt x="627" y="1643"/>
                  </a:cubicBezTo>
                  <a:cubicBezTo>
                    <a:pt x="627" y="1643"/>
                    <a:pt x="627" y="1643"/>
                    <a:pt x="627" y="1643"/>
                  </a:cubicBezTo>
                  <a:close/>
                  <a:moveTo>
                    <a:pt x="346" y="2205"/>
                  </a:moveTo>
                  <a:lnTo>
                    <a:pt x="346" y="2205"/>
                  </a:lnTo>
                  <a:cubicBezTo>
                    <a:pt x="345" y="2207"/>
                    <a:pt x="344" y="2209"/>
                    <a:pt x="344" y="2211"/>
                  </a:cubicBezTo>
                  <a:lnTo>
                    <a:pt x="344" y="2211"/>
                  </a:lnTo>
                  <a:cubicBezTo>
                    <a:pt x="344" y="2209"/>
                    <a:pt x="345" y="2207"/>
                    <a:pt x="346" y="2205"/>
                  </a:cubicBezTo>
                  <a:close/>
                  <a:moveTo>
                    <a:pt x="531" y="2588"/>
                  </a:moveTo>
                  <a:cubicBezTo>
                    <a:pt x="531" y="2592"/>
                    <a:pt x="531" y="2595"/>
                    <a:pt x="531" y="2598"/>
                  </a:cubicBezTo>
                  <a:lnTo>
                    <a:pt x="531" y="2598"/>
                  </a:lnTo>
                  <a:cubicBezTo>
                    <a:pt x="531" y="2595"/>
                    <a:pt x="531" y="2591"/>
                    <a:pt x="531" y="2588"/>
                  </a:cubicBezTo>
                  <a:close/>
                  <a:moveTo>
                    <a:pt x="421" y="2009"/>
                  </a:moveTo>
                  <a:cubicBezTo>
                    <a:pt x="445" y="2096"/>
                    <a:pt x="467" y="2183"/>
                    <a:pt x="486" y="2270"/>
                  </a:cubicBezTo>
                  <a:cubicBezTo>
                    <a:pt x="497" y="2328"/>
                    <a:pt x="507" y="2389"/>
                    <a:pt x="516" y="2447"/>
                  </a:cubicBezTo>
                  <a:cubicBezTo>
                    <a:pt x="526" y="2499"/>
                    <a:pt x="528" y="2553"/>
                    <a:pt x="532" y="2605"/>
                  </a:cubicBezTo>
                  <a:cubicBezTo>
                    <a:pt x="532" y="2603"/>
                    <a:pt x="531" y="2600"/>
                    <a:pt x="531" y="2598"/>
                  </a:cubicBezTo>
                  <a:lnTo>
                    <a:pt x="531" y="2598"/>
                  </a:lnTo>
                  <a:cubicBezTo>
                    <a:pt x="533" y="2646"/>
                    <a:pt x="534" y="2694"/>
                    <a:pt x="532" y="2742"/>
                  </a:cubicBezTo>
                  <a:cubicBezTo>
                    <a:pt x="531" y="2765"/>
                    <a:pt x="528" y="2789"/>
                    <a:pt x="524" y="2814"/>
                  </a:cubicBezTo>
                  <a:cubicBezTo>
                    <a:pt x="521" y="2829"/>
                    <a:pt x="518" y="2843"/>
                    <a:pt x="513" y="2859"/>
                  </a:cubicBezTo>
                  <a:cubicBezTo>
                    <a:pt x="510" y="2865"/>
                    <a:pt x="507" y="2873"/>
                    <a:pt x="504" y="2881"/>
                  </a:cubicBezTo>
                  <a:cubicBezTo>
                    <a:pt x="501" y="2889"/>
                    <a:pt x="496" y="2895"/>
                    <a:pt x="491" y="2903"/>
                  </a:cubicBezTo>
                  <a:lnTo>
                    <a:pt x="490" y="2905"/>
                  </a:lnTo>
                  <a:cubicBezTo>
                    <a:pt x="491" y="2901"/>
                    <a:pt x="493" y="2900"/>
                    <a:pt x="494" y="2897"/>
                  </a:cubicBezTo>
                  <a:lnTo>
                    <a:pt x="494" y="2897"/>
                  </a:lnTo>
                  <a:cubicBezTo>
                    <a:pt x="491" y="2901"/>
                    <a:pt x="488" y="2906"/>
                    <a:pt x="485" y="2911"/>
                  </a:cubicBezTo>
                  <a:lnTo>
                    <a:pt x="477" y="2919"/>
                  </a:lnTo>
                  <a:lnTo>
                    <a:pt x="471" y="2924"/>
                  </a:lnTo>
                  <a:lnTo>
                    <a:pt x="466" y="2925"/>
                  </a:lnTo>
                  <a:lnTo>
                    <a:pt x="457" y="2929"/>
                  </a:lnTo>
                  <a:lnTo>
                    <a:pt x="457" y="2929"/>
                  </a:lnTo>
                  <a:lnTo>
                    <a:pt x="450" y="2932"/>
                  </a:lnTo>
                  <a:lnTo>
                    <a:pt x="425" y="2932"/>
                  </a:lnTo>
                  <a:lnTo>
                    <a:pt x="410" y="2927"/>
                  </a:lnTo>
                  <a:lnTo>
                    <a:pt x="403" y="2924"/>
                  </a:lnTo>
                  <a:lnTo>
                    <a:pt x="391" y="2917"/>
                  </a:lnTo>
                  <a:cubicBezTo>
                    <a:pt x="388" y="2915"/>
                    <a:pt x="384" y="2912"/>
                    <a:pt x="381" y="2909"/>
                  </a:cubicBezTo>
                  <a:lnTo>
                    <a:pt x="381" y="2909"/>
                  </a:lnTo>
                  <a:cubicBezTo>
                    <a:pt x="375" y="2902"/>
                    <a:pt x="367" y="2896"/>
                    <a:pt x="361" y="2889"/>
                  </a:cubicBezTo>
                  <a:cubicBezTo>
                    <a:pt x="352" y="2878"/>
                    <a:pt x="341" y="2865"/>
                    <a:pt x="331" y="2851"/>
                  </a:cubicBezTo>
                  <a:cubicBezTo>
                    <a:pt x="327" y="2843"/>
                    <a:pt x="322" y="2837"/>
                    <a:pt x="319" y="2827"/>
                  </a:cubicBezTo>
                  <a:cubicBezTo>
                    <a:pt x="308" y="2806"/>
                    <a:pt x="298" y="2786"/>
                    <a:pt x="290" y="2762"/>
                  </a:cubicBezTo>
                  <a:cubicBezTo>
                    <a:pt x="282" y="2738"/>
                    <a:pt x="274" y="2713"/>
                    <a:pt x="270" y="2689"/>
                  </a:cubicBezTo>
                  <a:cubicBezTo>
                    <a:pt x="266" y="2678"/>
                    <a:pt x="265" y="2667"/>
                    <a:pt x="263" y="2656"/>
                  </a:cubicBezTo>
                  <a:cubicBezTo>
                    <a:pt x="263" y="2629"/>
                    <a:pt x="263" y="2602"/>
                    <a:pt x="263" y="2574"/>
                  </a:cubicBezTo>
                  <a:cubicBezTo>
                    <a:pt x="266" y="2531"/>
                    <a:pt x="271" y="2488"/>
                    <a:pt x="279" y="2446"/>
                  </a:cubicBezTo>
                  <a:cubicBezTo>
                    <a:pt x="296" y="2367"/>
                    <a:pt x="318" y="2288"/>
                    <a:pt x="344" y="2211"/>
                  </a:cubicBezTo>
                  <a:lnTo>
                    <a:pt x="344" y="2211"/>
                  </a:lnTo>
                  <a:cubicBezTo>
                    <a:pt x="342" y="2214"/>
                    <a:pt x="340" y="2218"/>
                    <a:pt x="339" y="2221"/>
                  </a:cubicBezTo>
                  <a:cubicBezTo>
                    <a:pt x="363" y="2150"/>
                    <a:pt x="391" y="2078"/>
                    <a:pt x="421" y="2009"/>
                  </a:cubicBezTo>
                  <a:close/>
                  <a:moveTo>
                    <a:pt x="1289" y="0"/>
                  </a:moveTo>
                  <a:cubicBezTo>
                    <a:pt x="1275" y="0"/>
                    <a:pt x="1260" y="1"/>
                    <a:pt x="1246" y="3"/>
                  </a:cubicBezTo>
                  <a:cubicBezTo>
                    <a:pt x="1165" y="11"/>
                    <a:pt x="1088" y="36"/>
                    <a:pt x="1020" y="81"/>
                  </a:cubicBezTo>
                  <a:cubicBezTo>
                    <a:pt x="771" y="247"/>
                    <a:pt x="651" y="533"/>
                    <a:pt x="551" y="804"/>
                  </a:cubicBezTo>
                  <a:cubicBezTo>
                    <a:pt x="528" y="867"/>
                    <a:pt x="559" y="940"/>
                    <a:pt x="623" y="967"/>
                  </a:cubicBezTo>
                  <a:cubicBezTo>
                    <a:pt x="638" y="973"/>
                    <a:pt x="654" y="976"/>
                    <a:pt x="670" y="976"/>
                  </a:cubicBezTo>
                  <a:cubicBezTo>
                    <a:pt x="720" y="976"/>
                    <a:pt x="767" y="947"/>
                    <a:pt x="789" y="901"/>
                  </a:cubicBezTo>
                  <a:cubicBezTo>
                    <a:pt x="822" y="813"/>
                    <a:pt x="857" y="726"/>
                    <a:pt x="896" y="643"/>
                  </a:cubicBezTo>
                  <a:lnTo>
                    <a:pt x="896" y="643"/>
                  </a:lnTo>
                  <a:lnTo>
                    <a:pt x="893" y="649"/>
                  </a:lnTo>
                  <a:cubicBezTo>
                    <a:pt x="893" y="647"/>
                    <a:pt x="895" y="644"/>
                    <a:pt x="896" y="641"/>
                  </a:cubicBezTo>
                  <a:lnTo>
                    <a:pt x="900" y="635"/>
                  </a:lnTo>
                  <a:lnTo>
                    <a:pt x="900" y="635"/>
                  </a:lnTo>
                  <a:cubicBezTo>
                    <a:pt x="900" y="635"/>
                    <a:pt x="900" y="635"/>
                    <a:pt x="900" y="635"/>
                  </a:cubicBezTo>
                  <a:lnTo>
                    <a:pt x="900" y="635"/>
                  </a:lnTo>
                  <a:cubicBezTo>
                    <a:pt x="924" y="588"/>
                    <a:pt x="950" y="542"/>
                    <a:pt x="979" y="498"/>
                  </a:cubicBezTo>
                  <a:cubicBezTo>
                    <a:pt x="1004" y="462"/>
                    <a:pt x="1031" y="427"/>
                    <a:pt x="1059" y="394"/>
                  </a:cubicBezTo>
                  <a:cubicBezTo>
                    <a:pt x="1074" y="378"/>
                    <a:pt x="1090" y="362"/>
                    <a:pt x="1105" y="346"/>
                  </a:cubicBezTo>
                  <a:cubicBezTo>
                    <a:pt x="1118" y="335"/>
                    <a:pt x="1135" y="321"/>
                    <a:pt x="1147" y="315"/>
                  </a:cubicBezTo>
                  <a:cubicBezTo>
                    <a:pt x="1158" y="307"/>
                    <a:pt x="1170" y="301"/>
                    <a:pt x="1181" y="294"/>
                  </a:cubicBezTo>
                  <a:cubicBezTo>
                    <a:pt x="1189" y="289"/>
                    <a:pt x="1196" y="286"/>
                    <a:pt x="1203" y="285"/>
                  </a:cubicBezTo>
                  <a:cubicBezTo>
                    <a:pt x="1211" y="282"/>
                    <a:pt x="1219" y="278"/>
                    <a:pt x="1227" y="277"/>
                  </a:cubicBezTo>
                  <a:cubicBezTo>
                    <a:pt x="1243" y="274"/>
                    <a:pt x="1259" y="270"/>
                    <a:pt x="1275" y="269"/>
                  </a:cubicBezTo>
                  <a:lnTo>
                    <a:pt x="1303" y="269"/>
                  </a:lnTo>
                  <a:lnTo>
                    <a:pt x="1306" y="277"/>
                  </a:lnTo>
                  <a:cubicBezTo>
                    <a:pt x="1307" y="279"/>
                    <a:pt x="1308" y="282"/>
                    <a:pt x="1309" y="285"/>
                  </a:cubicBezTo>
                  <a:lnTo>
                    <a:pt x="1309" y="285"/>
                  </a:lnTo>
                  <a:cubicBezTo>
                    <a:pt x="1308" y="282"/>
                    <a:pt x="1308" y="280"/>
                    <a:pt x="1308" y="277"/>
                  </a:cubicBezTo>
                  <a:lnTo>
                    <a:pt x="1308" y="277"/>
                  </a:lnTo>
                  <a:cubicBezTo>
                    <a:pt x="1309" y="281"/>
                    <a:pt x="1309" y="285"/>
                    <a:pt x="1310" y="289"/>
                  </a:cubicBezTo>
                  <a:lnTo>
                    <a:pt x="1310" y="289"/>
                  </a:lnTo>
                  <a:cubicBezTo>
                    <a:pt x="1309" y="288"/>
                    <a:pt x="1309" y="287"/>
                    <a:pt x="1309" y="285"/>
                  </a:cubicBezTo>
                  <a:lnTo>
                    <a:pt x="1309" y="285"/>
                  </a:lnTo>
                  <a:cubicBezTo>
                    <a:pt x="1309" y="288"/>
                    <a:pt x="1310" y="290"/>
                    <a:pt x="1310" y="292"/>
                  </a:cubicBezTo>
                  <a:lnTo>
                    <a:pt x="1310" y="292"/>
                  </a:lnTo>
                  <a:cubicBezTo>
                    <a:pt x="1310" y="291"/>
                    <a:pt x="1310" y="290"/>
                    <a:pt x="1310" y="289"/>
                  </a:cubicBezTo>
                  <a:lnTo>
                    <a:pt x="1310" y="289"/>
                  </a:lnTo>
                  <a:cubicBezTo>
                    <a:pt x="1310" y="289"/>
                    <a:pt x="1310" y="289"/>
                    <a:pt x="1310" y="289"/>
                  </a:cubicBezTo>
                  <a:lnTo>
                    <a:pt x="1310" y="293"/>
                  </a:lnTo>
                  <a:cubicBezTo>
                    <a:pt x="1310" y="293"/>
                    <a:pt x="1310" y="292"/>
                    <a:pt x="1310" y="292"/>
                  </a:cubicBezTo>
                  <a:lnTo>
                    <a:pt x="1310" y="292"/>
                  </a:lnTo>
                  <a:cubicBezTo>
                    <a:pt x="1310" y="293"/>
                    <a:pt x="1310" y="294"/>
                    <a:pt x="1310" y="294"/>
                  </a:cubicBezTo>
                  <a:lnTo>
                    <a:pt x="1310" y="296"/>
                  </a:lnTo>
                  <a:cubicBezTo>
                    <a:pt x="1308" y="301"/>
                    <a:pt x="1308" y="307"/>
                    <a:pt x="1306" y="310"/>
                  </a:cubicBezTo>
                  <a:cubicBezTo>
                    <a:pt x="1305" y="313"/>
                    <a:pt x="1303" y="318"/>
                    <a:pt x="1302" y="321"/>
                  </a:cubicBezTo>
                  <a:cubicBezTo>
                    <a:pt x="1286" y="351"/>
                    <a:pt x="1270" y="380"/>
                    <a:pt x="1251" y="408"/>
                  </a:cubicBezTo>
                  <a:lnTo>
                    <a:pt x="1260" y="396"/>
                  </a:lnTo>
                  <a:lnTo>
                    <a:pt x="1260" y="396"/>
                  </a:lnTo>
                  <a:cubicBezTo>
                    <a:pt x="1170" y="529"/>
                    <a:pt x="1069" y="652"/>
                    <a:pt x="971" y="779"/>
                  </a:cubicBezTo>
                  <a:cubicBezTo>
                    <a:pt x="887" y="883"/>
                    <a:pt x="798" y="986"/>
                    <a:pt x="718" y="1095"/>
                  </a:cubicBezTo>
                  <a:cubicBezTo>
                    <a:pt x="648" y="1190"/>
                    <a:pt x="577" y="1284"/>
                    <a:pt x="509" y="1380"/>
                  </a:cubicBezTo>
                  <a:cubicBezTo>
                    <a:pt x="486" y="1295"/>
                    <a:pt x="466" y="1209"/>
                    <a:pt x="445" y="1122"/>
                  </a:cubicBezTo>
                  <a:lnTo>
                    <a:pt x="445" y="1122"/>
                  </a:lnTo>
                  <a:cubicBezTo>
                    <a:pt x="447" y="1125"/>
                    <a:pt x="447" y="1128"/>
                    <a:pt x="448" y="1133"/>
                  </a:cubicBezTo>
                  <a:cubicBezTo>
                    <a:pt x="433" y="1057"/>
                    <a:pt x="420" y="980"/>
                    <a:pt x="410" y="902"/>
                  </a:cubicBezTo>
                  <a:cubicBezTo>
                    <a:pt x="409" y="886"/>
                    <a:pt x="409" y="870"/>
                    <a:pt x="409" y="853"/>
                  </a:cubicBezTo>
                  <a:cubicBezTo>
                    <a:pt x="418" y="850"/>
                    <a:pt x="426" y="844"/>
                    <a:pt x="434" y="839"/>
                  </a:cubicBezTo>
                  <a:cubicBezTo>
                    <a:pt x="493" y="791"/>
                    <a:pt x="502" y="706"/>
                    <a:pt x="458" y="646"/>
                  </a:cubicBezTo>
                  <a:cubicBezTo>
                    <a:pt x="428" y="607"/>
                    <a:pt x="382" y="584"/>
                    <a:pt x="332" y="584"/>
                  </a:cubicBezTo>
                  <a:cubicBezTo>
                    <a:pt x="325" y="584"/>
                    <a:pt x="318" y="585"/>
                    <a:pt x="311" y="586"/>
                  </a:cubicBezTo>
                  <a:cubicBezTo>
                    <a:pt x="251" y="595"/>
                    <a:pt x="198" y="633"/>
                    <a:pt x="171" y="688"/>
                  </a:cubicBezTo>
                  <a:cubicBezTo>
                    <a:pt x="138" y="750"/>
                    <a:pt x="141" y="825"/>
                    <a:pt x="144" y="893"/>
                  </a:cubicBezTo>
                  <a:cubicBezTo>
                    <a:pt x="151" y="970"/>
                    <a:pt x="163" y="1046"/>
                    <a:pt x="181" y="1122"/>
                  </a:cubicBezTo>
                  <a:cubicBezTo>
                    <a:pt x="214" y="1276"/>
                    <a:pt x="255" y="1428"/>
                    <a:pt x="300" y="1578"/>
                  </a:cubicBezTo>
                  <a:lnTo>
                    <a:pt x="325" y="1664"/>
                  </a:lnTo>
                  <a:cubicBezTo>
                    <a:pt x="270" y="1755"/>
                    <a:pt x="219" y="1850"/>
                    <a:pt x="176" y="1948"/>
                  </a:cubicBezTo>
                  <a:cubicBezTo>
                    <a:pt x="137" y="2040"/>
                    <a:pt x="103" y="2135"/>
                    <a:pt x="73" y="2232"/>
                  </a:cubicBezTo>
                  <a:cubicBezTo>
                    <a:pt x="45" y="2319"/>
                    <a:pt x="24" y="2409"/>
                    <a:pt x="13" y="2501"/>
                  </a:cubicBezTo>
                  <a:cubicBezTo>
                    <a:pt x="0" y="2597"/>
                    <a:pt x="5" y="2696"/>
                    <a:pt x="29" y="2791"/>
                  </a:cubicBezTo>
                  <a:cubicBezTo>
                    <a:pt x="48" y="2873"/>
                    <a:pt x="83" y="2951"/>
                    <a:pt x="130" y="3019"/>
                  </a:cubicBezTo>
                  <a:cubicBezTo>
                    <a:pt x="182" y="3088"/>
                    <a:pt x="244" y="3147"/>
                    <a:pt x="327" y="3175"/>
                  </a:cubicBezTo>
                  <a:cubicBezTo>
                    <a:pt x="363" y="3188"/>
                    <a:pt x="401" y="3194"/>
                    <a:pt x="440" y="3194"/>
                  </a:cubicBezTo>
                  <a:cubicBezTo>
                    <a:pt x="475" y="3194"/>
                    <a:pt x="510" y="3188"/>
                    <a:pt x="545" y="3175"/>
                  </a:cubicBezTo>
                  <a:cubicBezTo>
                    <a:pt x="623" y="3148"/>
                    <a:pt x="686" y="3093"/>
                    <a:pt x="725" y="3020"/>
                  </a:cubicBezTo>
                  <a:cubicBezTo>
                    <a:pt x="744" y="2985"/>
                    <a:pt x="760" y="2947"/>
                    <a:pt x="770" y="2908"/>
                  </a:cubicBezTo>
                  <a:cubicBezTo>
                    <a:pt x="779" y="2867"/>
                    <a:pt x="784" y="2824"/>
                    <a:pt x="787" y="2783"/>
                  </a:cubicBezTo>
                  <a:cubicBezTo>
                    <a:pt x="795" y="2662"/>
                    <a:pt x="779" y="2542"/>
                    <a:pt x="768" y="2423"/>
                  </a:cubicBezTo>
                  <a:cubicBezTo>
                    <a:pt x="762" y="2358"/>
                    <a:pt x="746" y="2294"/>
                    <a:pt x="735" y="2229"/>
                  </a:cubicBezTo>
                  <a:cubicBezTo>
                    <a:pt x="729" y="2191"/>
                    <a:pt x="718" y="2151"/>
                    <a:pt x="708" y="2115"/>
                  </a:cubicBezTo>
                  <a:cubicBezTo>
                    <a:pt x="700" y="2080"/>
                    <a:pt x="691" y="2043"/>
                    <a:pt x="683" y="2005"/>
                  </a:cubicBezTo>
                  <a:cubicBezTo>
                    <a:pt x="665" y="1933"/>
                    <a:pt x="643" y="1860"/>
                    <a:pt x="623" y="1787"/>
                  </a:cubicBezTo>
                  <a:cubicBezTo>
                    <a:pt x="615" y="1755"/>
                    <a:pt x="605" y="1722"/>
                    <a:pt x="596" y="1690"/>
                  </a:cubicBezTo>
                  <a:cubicBezTo>
                    <a:pt x="608" y="1672"/>
                    <a:pt x="619" y="1654"/>
                    <a:pt x="631" y="1637"/>
                  </a:cubicBezTo>
                  <a:lnTo>
                    <a:pt x="631" y="1637"/>
                  </a:lnTo>
                  <a:cubicBezTo>
                    <a:pt x="630" y="1639"/>
                    <a:pt x="629" y="1641"/>
                    <a:pt x="627" y="1643"/>
                  </a:cubicBezTo>
                  <a:lnTo>
                    <a:pt x="627" y="1643"/>
                  </a:lnTo>
                  <a:cubicBezTo>
                    <a:pt x="729" y="1489"/>
                    <a:pt x="838" y="1337"/>
                    <a:pt x="953" y="1192"/>
                  </a:cubicBezTo>
                  <a:cubicBezTo>
                    <a:pt x="1044" y="1079"/>
                    <a:pt x="1137" y="969"/>
                    <a:pt x="1227" y="856"/>
                  </a:cubicBezTo>
                  <a:cubicBezTo>
                    <a:pt x="1322" y="739"/>
                    <a:pt x="1422" y="624"/>
                    <a:pt x="1503" y="497"/>
                  </a:cubicBezTo>
                  <a:cubicBezTo>
                    <a:pt x="1549" y="426"/>
                    <a:pt x="1591" y="340"/>
                    <a:pt x="1575" y="253"/>
                  </a:cubicBezTo>
                  <a:cubicBezTo>
                    <a:pt x="1561" y="182"/>
                    <a:pt x="1534" y="106"/>
                    <a:pt x="1473" y="60"/>
                  </a:cubicBezTo>
                  <a:cubicBezTo>
                    <a:pt x="1439" y="35"/>
                    <a:pt x="1401" y="16"/>
                    <a:pt x="1360" y="8"/>
                  </a:cubicBezTo>
                  <a:cubicBezTo>
                    <a:pt x="1336" y="3"/>
                    <a:pt x="1313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7" name="Google Shape;8257;p17"/>
            <p:cNvSpPr/>
            <p:nvPr/>
          </p:nvSpPr>
          <p:spPr>
            <a:xfrm>
              <a:off x="5885491" y="3777641"/>
              <a:ext cx="63153" cy="79377"/>
            </a:xfrm>
            <a:custGeom>
              <a:avLst/>
              <a:gdLst/>
              <a:ahLst/>
              <a:cxnLst/>
              <a:rect l="l" t="t" r="r" b="b"/>
              <a:pathLst>
                <a:path w="2173" h="2731" extrusionOk="0">
                  <a:moveTo>
                    <a:pt x="1566" y="983"/>
                  </a:moveTo>
                  <a:cubicBezTo>
                    <a:pt x="1566" y="986"/>
                    <a:pt x="1568" y="989"/>
                    <a:pt x="1569" y="990"/>
                  </a:cubicBezTo>
                  <a:lnTo>
                    <a:pt x="1569" y="990"/>
                  </a:lnTo>
                  <a:cubicBezTo>
                    <a:pt x="1568" y="988"/>
                    <a:pt x="1567" y="985"/>
                    <a:pt x="1566" y="983"/>
                  </a:cubicBezTo>
                  <a:close/>
                  <a:moveTo>
                    <a:pt x="716" y="1672"/>
                  </a:moveTo>
                  <a:cubicBezTo>
                    <a:pt x="723" y="1784"/>
                    <a:pt x="727" y="1895"/>
                    <a:pt x="734" y="2006"/>
                  </a:cubicBezTo>
                  <a:cubicBezTo>
                    <a:pt x="740" y="2140"/>
                    <a:pt x="748" y="2276"/>
                    <a:pt x="745" y="2411"/>
                  </a:cubicBezTo>
                  <a:lnTo>
                    <a:pt x="746" y="2394"/>
                  </a:lnTo>
                  <a:lnTo>
                    <a:pt x="746" y="2394"/>
                  </a:lnTo>
                  <a:cubicBezTo>
                    <a:pt x="746" y="2406"/>
                    <a:pt x="745" y="2420"/>
                    <a:pt x="743" y="2435"/>
                  </a:cubicBezTo>
                  <a:lnTo>
                    <a:pt x="742" y="2438"/>
                  </a:lnTo>
                  <a:lnTo>
                    <a:pt x="739" y="2441"/>
                  </a:lnTo>
                  <a:lnTo>
                    <a:pt x="737" y="2443"/>
                  </a:lnTo>
                  <a:lnTo>
                    <a:pt x="731" y="2446"/>
                  </a:lnTo>
                  <a:lnTo>
                    <a:pt x="723" y="2449"/>
                  </a:lnTo>
                  <a:lnTo>
                    <a:pt x="707" y="2454"/>
                  </a:lnTo>
                  <a:cubicBezTo>
                    <a:pt x="689" y="2457"/>
                    <a:pt x="674" y="2458"/>
                    <a:pt x="656" y="2460"/>
                  </a:cubicBezTo>
                  <a:cubicBezTo>
                    <a:pt x="639" y="2462"/>
                    <a:pt x="623" y="2462"/>
                    <a:pt x="606" y="2462"/>
                  </a:cubicBezTo>
                  <a:cubicBezTo>
                    <a:pt x="593" y="2462"/>
                    <a:pt x="582" y="2460"/>
                    <a:pt x="571" y="2458"/>
                  </a:cubicBezTo>
                  <a:lnTo>
                    <a:pt x="571" y="2458"/>
                  </a:lnTo>
                  <a:lnTo>
                    <a:pt x="582" y="2460"/>
                  </a:lnTo>
                  <a:cubicBezTo>
                    <a:pt x="577" y="2460"/>
                    <a:pt x="572" y="2458"/>
                    <a:pt x="568" y="2458"/>
                  </a:cubicBezTo>
                  <a:cubicBezTo>
                    <a:pt x="558" y="2455"/>
                    <a:pt x="549" y="2454"/>
                    <a:pt x="539" y="2451"/>
                  </a:cubicBezTo>
                  <a:lnTo>
                    <a:pt x="528" y="2446"/>
                  </a:lnTo>
                  <a:cubicBezTo>
                    <a:pt x="517" y="2441"/>
                    <a:pt x="507" y="2435"/>
                    <a:pt x="498" y="2428"/>
                  </a:cubicBezTo>
                  <a:cubicBezTo>
                    <a:pt x="482" y="2417"/>
                    <a:pt x="466" y="2406"/>
                    <a:pt x="452" y="2395"/>
                  </a:cubicBezTo>
                  <a:cubicBezTo>
                    <a:pt x="447" y="2390"/>
                    <a:pt x="443" y="2385"/>
                    <a:pt x="438" y="2380"/>
                  </a:cubicBezTo>
                  <a:lnTo>
                    <a:pt x="438" y="2380"/>
                  </a:lnTo>
                  <a:cubicBezTo>
                    <a:pt x="438" y="2380"/>
                    <a:pt x="438" y="2381"/>
                    <a:pt x="438" y="2381"/>
                  </a:cubicBezTo>
                  <a:lnTo>
                    <a:pt x="437" y="2380"/>
                  </a:lnTo>
                  <a:lnTo>
                    <a:pt x="437" y="2380"/>
                  </a:lnTo>
                  <a:cubicBezTo>
                    <a:pt x="437" y="2380"/>
                    <a:pt x="437" y="2380"/>
                    <a:pt x="438" y="2380"/>
                  </a:cubicBezTo>
                  <a:lnTo>
                    <a:pt x="438" y="2380"/>
                  </a:lnTo>
                  <a:cubicBezTo>
                    <a:pt x="437" y="2380"/>
                    <a:pt x="437" y="2380"/>
                    <a:pt x="437" y="2379"/>
                  </a:cubicBezTo>
                  <a:lnTo>
                    <a:pt x="437" y="2379"/>
                  </a:lnTo>
                  <a:lnTo>
                    <a:pt x="437" y="2380"/>
                  </a:lnTo>
                  <a:lnTo>
                    <a:pt x="437" y="2380"/>
                  </a:lnTo>
                  <a:cubicBezTo>
                    <a:pt x="437" y="2379"/>
                    <a:pt x="436" y="2379"/>
                    <a:pt x="436" y="2379"/>
                  </a:cubicBezTo>
                  <a:lnTo>
                    <a:pt x="436" y="2379"/>
                  </a:lnTo>
                  <a:cubicBezTo>
                    <a:pt x="436" y="2379"/>
                    <a:pt x="436" y="2379"/>
                    <a:pt x="437" y="2379"/>
                  </a:cubicBezTo>
                  <a:lnTo>
                    <a:pt x="437" y="2379"/>
                  </a:lnTo>
                  <a:lnTo>
                    <a:pt x="435" y="2376"/>
                  </a:lnTo>
                  <a:cubicBezTo>
                    <a:pt x="428" y="2368"/>
                    <a:pt x="423" y="2360"/>
                    <a:pt x="419" y="2352"/>
                  </a:cubicBezTo>
                  <a:cubicBezTo>
                    <a:pt x="417" y="2348"/>
                    <a:pt x="414" y="2341"/>
                    <a:pt x="412" y="2337"/>
                  </a:cubicBezTo>
                  <a:cubicBezTo>
                    <a:pt x="411" y="2330"/>
                    <a:pt x="409" y="2325"/>
                    <a:pt x="408" y="2319"/>
                  </a:cubicBezTo>
                  <a:cubicBezTo>
                    <a:pt x="406" y="2310"/>
                    <a:pt x="405" y="2300"/>
                    <a:pt x="403" y="2291"/>
                  </a:cubicBezTo>
                  <a:cubicBezTo>
                    <a:pt x="403" y="2275"/>
                    <a:pt x="401" y="2259"/>
                    <a:pt x="403" y="2242"/>
                  </a:cubicBezTo>
                  <a:cubicBezTo>
                    <a:pt x="405" y="2226"/>
                    <a:pt x="406" y="2208"/>
                    <a:pt x="409" y="2191"/>
                  </a:cubicBezTo>
                  <a:cubicBezTo>
                    <a:pt x="416" y="2167"/>
                    <a:pt x="422" y="2145"/>
                    <a:pt x="428" y="2121"/>
                  </a:cubicBezTo>
                  <a:cubicBezTo>
                    <a:pt x="441" y="2086"/>
                    <a:pt x="454" y="2053"/>
                    <a:pt x="469" y="2020"/>
                  </a:cubicBezTo>
                  <a:cubicBezTo>
                    <a:pt x="492" y="1976"/>
                    <a:pt x="515" y="1933"/>
                    <a:pt x="542" y="1892"/>
                  </a:cubicBezTo>
                  <a:cubicBezTo>
                    <a:pt x="585" y="1830"/>
                    <a:pt x="629" y="1771"/>
                    <a:pt x="678" y="1714"/>
                  </a:cubicBezTo>
                  <a:lnTo>
                    <a:pt x="678" y="1714"/>
                  </a:lnTo>
                  <a:lnTo>
                    <a:pt x="667" y="1727"/>
                  </a:lnTo>
                  <a:cubicBezTo>
                    <a:pt x="683" y="1708"/>
                    <a:pt x="701" y="1691"/>
                    <a:pt x="716" y="1672"/>
                  </a:cubicBezTo>
                  <a:close/>
                  <a:moveTo>
                    <a:pt x="894" y="0"/>
                  </a:moveTo>
                  <a:cubicBezTo>
                    <a:pt x="870" y="0"/>
                    <a:pt x="846" y="6"/>
                    <a:pt x="824" y="19"/>
                  </a:cubicBezTo>
                  <a:cubicBezTo>
                    <a:pt x="795" y="35"/>
                    <a:pt x="772" y="59"/>
                    <a:pt x="756" y="87"/>
                  </a:cubicBezTo>
                  <a:cubicBezTo>
                    <a:pt x="746" y="105"/>
                    <a:pt x="739" y="122"/>
                    <a:pt x="729" y="138"/>
                  </a:cubicBezTo>
                  <a:cubicBezTo>
                    <a:pt x="713" y="166"/>
                    <a:pt x="697" y="195"/>
                    <a:pt x="680" y="223"/>
                  </a:cubicBezTo>
                  <a:cubicBezTo>
                    <a:pt x="653" y="271"/>
                    <a:pt x="625" y="318"/>
                    <a:pt x="594" y="364"/>
                  </a:cubicBezTo>
                  <a:lnTo>
                    <a:pt x="571" y="397"/>
                  </a:lnTo>
                  <a:lnTo>
                    <a:pt x="580" y="385"/>
                  </a:lnTo>
                  <a:lnTo>
                    <a:pt x="580" y="385"/>
                  </a:lnTo>
                  <a:cubicBezTo>
                    <a:pt x="568" y="404"/>
                    <a:pt x="555" y="424"/>
                    <a:pt x="541" y="443"/>
                  </a:cubicBezTo>
                  <a:lnTo>
                    <a:pt x="542" y="442"/>
                  </a:lnTo>
                  <a:lnTo>
                    <a:pt x="542" y="442"/>
                  </a:lnTo>
                  <a:cubicBezTo>
                    <a:pt x="451" y="573"/>
                    <a:pt x="357" y="703"/>
                    <a:pt x="265" y="834"/>
                  </a:cubicBezTo>
                  <a:cubicBezTo>
                    <a:pt x="192" y="937"/>
                    <a:pt x="129" y="1048"/>
                    <a:pt x="77" y="1164"/>
                  </a:cubicBezTo>
                  <a:cubicBezTo>
                    <a:pt x="36" y="1257"/>
                    <a:pt x="1" y="1355"/>
                    <a:pt x="17" y="1458"/>
                  </a:cubicBezTo>
                  <a:cubicBezTo>
                    <a:pt x="25" y="1499"/>
                    <a:pt x="42" y="1537"/>
                    <a:pt x="70" y="1569"/>
                  </a:cubicBezTo>
                  <a:cubicBezTo>
                    <a:pt x="99" y="1597"/>
                    <a:pt x="134" y="1619"/>
                    <a:pt x="172" y="1634"/>
                  </a:cubicBezTo>
                  <a:cubicBezTo>
                    <a:pt x="189" y="1639"/>
                    <a:pt x="205" y="1642"/>
                    <a:pt x="220" y="1642"/>
                  </a:cubicBezTo>
                  <a:cubicBezTo>
                    <a:pt x="350" y="1642"/>
                    <a:pt x="414" y="1454"/>
                    <a:pt x="283" y="1382"/>
                  </a:cubicBezTo>
                  <a:cubicBezTo>
                    <a:pt x="283" y="1380"/>
                    <a:pt x="283" y="1378"/>
                    <a:pt x="284" y="1376"/>
                  </a:cubicBezTo>
                  <a:lnTo>
                    <a:pt x="284" y="1376"/>
                  </a:lnTo>
                  <a:cubicBezTo>
                    <a:pt x="283" y="1378"/>
                    <a:pt x="283" y="1379"/>
                    <a:pt x="283" y="1380"/>
                  </a:cubicBezTo>
                  <a:cubicBezTo>
                    <a:pt x="283" y="1379"/>
                    <a:pt x="283" y="1377"/>
                    <a:pt x="284" y="1375"/>
                  </a:cubicBezTo>
                  <a:lnTo>
                    <a:pt x="284" y="1375"/>
                  </a:lnTo>
                  <a:cubicBezTo>
                    <a:pt x="284" y="1376"/>
                    <a:pt x="284" y="1376"/>
                    <a:pt x="284" y="1376"/>
                  </a:cubicBezTo>
                  <a:lnTo>
                    <a:pt x="284" y="1376"/>
                  </a:lnTo>
                  <a:cubicBezTo>
                    <a:pt x="284" y="1374"/>
                    <a:pt x="285" y="1372"/>
                    <a:pt x="285" y="1370"/>
                  </a:cubicBezTo>
                  <a:lnTo>
                    <a:pt x="285" y="1370"/>
                  </a:lnTo>
                  <a:cubicBezTo>
                    <a:pt x="285" y="1372"/>
                    <a:pt x="284" y="1374"/>
                    <a:pt x="284" y="1375"/>
                  </a:cubicBezTo>
                  <a:lnTo>
                    <a:pt x="284" y="1375"/>
                  </a:lnTo>
                  <a:cubicBezTo>
                    <a:pt x="284" y="1371"/>
                    <a:pt x="285" y="1367"/>
                    <a:pt x="286" y="1363"/>
                  </a:cubicBezTo>
                  <a:lnTo>
                    <a:pt x="286" y="1363"/>
                  </a:lnTo>
                  <a:cubicBezTo>
                    <a:pt x="286" y="1366"/>
                    <a:pt x="286" y="1368"/>
                    <a:pt x="285" y="1370"/>
                  </a:cubicBezTo>
                  <a:lnTo>
                    <a:pt x="285" y="1370"/>
                  </a:lnTo>
                  <a:cubicBezTo>
                    <a:pt x="289" y="1353"/>
                    <a:pt x="295" y="1336"/>
                    <a:pt x="300" y="1319"/>
                  </a:cubicBezTo>
                  <a:cubicBezTo>
                    <a:pt x="316" y="1274"/>
                    <a:pt x="336" y="1232"/>
                    <a:pt x="355" y="1187"/>
                  </a:cubicBezTo>
                  <a:cubicBezTo>
                    <a:pt x="386" y="1126"/>
                    <a:pt x="420" y="1069"/>
                    <a:pt x="457" y="1010"/>
                  </a:cubicBezTo>
                  <a:cubicBezTo>
                    <a:pt x="544" y="880"/>
                    <a:pt x="634" y="754"/>
                    <a:pt x="724" y="625"/>
                  </a:cubicBezTo>
                  <a:lnTo>
                    <a:pt x="724" y="625"/>
                  </a:lnTo>
                  <a:cubicBezTo>
                    <a:pt x="723" y="643"/>
                    <a:pt x="721" y="659"/>
                    <a:pt x="721" y="676"/>
                  </a:cubicBezTo>
                  <a:cubicBezTo>
                    <a:pt x="716" y="744"/>
                    <a:pt x="712" y="814"/>
                    <a:pt x="710" y="883"/>
                  </a:cubicBezTo>
                  <a:cubicBezTo>
                    <a:pt x="708" y="961"/>
                    <a:pt x="704" y="1040"/>
                    <a:pt x="705" y="1119"/>
                  </a:cubicBezTo>
                  <a:cubicBezTo>
                    <a:pt x="707" y="1183"/>
                    <a:pt x="707" y="1247"/>
                    <a:pt x="708" y="1312"/>
                  </a:cubicBezTo>
                  <a:cubicBezTo>
                    <a:pt x="674" y="1346"/>
                    <a:pt x="639" y="1380"/>
                    <a:pt x="606" y="1415"/>
                  </a:cubicBezTo>
                  <a:cubicBezTo>
                    <a:pt x="499" y="1521"/>
                    <a:pt x="403" y="1635"/>
                    <a:pt x="319" y="1759"/>
                  </a:cubicBezTo>
                  <a:cubicBezTo>
                    <a:pt x="265" y="1836"/>
                    <a:pt x="222" y="1920"/>
                    <a:pt x="189" y="2009"/>
                  </a:cubicBezTo>
                  <a:cubicBezTo>
                    <a:pt x="162" y="2090"/>
                    <a:pt x="137" y="2172"/>
                    <a:pt x="139" y="2259"/>
                  </a:cubicBezTo>
                  <a:cubicBezTo>
                    <a:pt x="139" y="2341"/>
                    <a:pt x="153" y="2430"/>
                    <a:pt x="200" y="2500"/>
                  </a:cubicBezTo>
                  <a:cubicBezTo>
                    <a:pt x="245" y="2568"/>
                    <a:pt x="306" y="2625"/>
                    <a:pt x="378" y="2666"/>
                  </a:cubicBezTo>
                  <a:cubicBezTo>
                    <a:pt x="454" y="2709"/>
                    <a:pt x="539" y="2731"/>
                    <a:pt x="626" y="2731"/>
                  </a:cubicBezTo>
                  <a:lnTo>
                    <a:pt x="647" y="2731"/>
                  </a:lnTo>
                  <a:cubicBezTo>
                    <a:pt x="689" y="2731"/>
                    <a:pt x="734" y="2726"/>
                    <a:pt x="775" y="2716"/>
                  </a:cubicBezTo>
                  <a:cubicBezTo>
                    <a:pt x="811" y="2707"/>
                    <a:pt x="848" y="2691"/>
                    <a:pt x="881" y="2672"/>
                  </a:cubicBezTo>
                  <a:cubicBezTo>
                    <a:pt x="947" y="2633"/>
                    <a:pt x="993" y="2566"/>
                    <a:pt x="1008" y="2489"/>
                  </a:cubicBezTo>
                  <a:cubicBezTo>
                    <a:pt x="1016" y="2439"/>
                    <a:pt x="1017" y="2390"/>
                    <a:pt x="1012" y="2343"/>
                  </a:cubicBezTo>
                  <a:cubicBezTo>
                    <a:pt x="1009" y="2270"/>
                    <a:pt x="1003" y="2199"/>
                    <a:pt x="998" y="2129"/>
                  </a:cubicBezTo>
                  <a:cubicBezTo>
                    <a:pt x="987" y="1976"/>
                    <a:pt x="978" y="1825"/>
                    <a:pt x="970" y="1673"/>
                  </a:cubicBezTo>
                  <a:cubicBezTo>
                    <a:pt x="965" y="1591"/>
                    <a:pt x="962" y="1509"/>
                    <a:pt x="960" y="1426"/>
                  </a:cubicBezTo>
                  <a:lnTo>
                    <a:pt x="973" y="1414"/>
                  </a:lnTo>
                  <a:cubicBezTo>
                    <a:pt x="1069" y="1331"/>
                    <a:pt x="1166" y="1252"/>
                    <a:pt x="1264" y="1173"/>
                  </a:cubicBezTo>
                  <a:cubicBezTo>
                    <a:pt x="1359" y="1097"/>
                    <a:pt x="1456" y="1021"/>
                    <a:pt x="1554" y="948"/>
                  </a:cubicBezTo>
                  <a:cubicBezTo>
                    <a:pt x="1558" y="963"/>
                    <a:pt x="1565" y="977"/>
                    <a:pt x="1570" y="991"/>
                  </a:cubicBezTo>
                  <a:cubicBezTo>
                    <a:pt x="1569" y="991"/>
                    <a:pt x="1569" y="991"/>
                    <a:pt x="1569" y="990"/>
                  </a:cubicBezTo>
                  <a:lnTo>
                    <a:pt x="1569" y="990"/>
                  </a:lnTo>
                  <a:cubicBezTo>
                    <a:pt x="1607" y="1100"/>
                    <a:pt x="1634" y="1215"/>
                    <a:pt x="1663" y="1327"/>
                  </a:cubicBezTo>
                  <a:cubicBezTo>
                    <a:pt x="1687" y="1425"/>
                    <a:pt x="1712" y="1521"/>
                    <a:pt x="1739" y="1619"/>
                  </a:cubicBezTo>
                  <a:cubicBezTo>
                    <a:pt x="1760" y="1700"/>
                    <a:pt x="1780" y="1783"/>
                    <a:pt x="1804" y="1862"/>
                  </a:cubicBezTo>
                  <a:cubicBezTo>
                    <a:pt x="1815" y="1906"/>
                    <a:pt x="1828" y="1950"/>
                    <a:pt x="1842" y="1995"/>
                  </a:cubicBezTo>
                  <a:cubicBezTo>
                    <a:pt x="1847" y="2014"/>
                    <a:pt x="1853" y="2031"/>
                    <a:pt x="1858" y="2048"/>
                  </a:cubicBezTo>
                  <a:cubicBezTo>
                    <a:pt x="1864" y="2075"/>
                    <a:pt x="1874" y="2099"/>
                    <a:pt x="1886" y="2123"/>
                  </a:cubicBezTo>
                  <a:cubicBezTo>
                    <a:pt x="1897" y="2142"/>
                    <a:pt x="1912" y="2159"/>
                    <a:pt x="1927" y="2175"/>
                  </a:cubicBezTo>
                  <a:cubicBezTo>
                    <a:pt x="1952" y="2202"/>
                    <a:pt x="1986" y="2215"/>
                    <a:pt x="2021" y="2215"/>
                  </a:cubicBezTo>
                  <a:cubicBezTo>
                    <a:pt x="2057" y="2215"/>
                    <a:pt x="2094" y="2200"/>
                    <a:pt x="2120" y="2174"/>
                  </a:cubicBezTo>
                  <a:cubicBezTo>
                    <a:pt x="2173" y="2120"/>
                    <a:pt x="2173" y="2036"/>
                    <a:pt x="2120" y="1982"/>
                  </a:cubicBezTo>
                  <a:cubicBezTo>
                    <a:pt x="2117" y="1968"/>
                    <a:pt x="2111" y="1953"/>
                    <a:pt x="2106" y="1941"/>
                  </a:cubicBezTo>
                  <a:lnTo>
                    <a:pt x="2106" y="1941"/>
                  </a:lnTo>
                  <a:lnTo>
                    <a:pt x="2108" y="1944"/>
                  </a:lnTo>
                  <a:lnTo>
                    <a:pt x="2105" y="1934"/>
                  </a:lnTo>
                  <a:cubicBezTo>
                    <a:pt x="2105" y="1933"/>
                    <a:pt x="2103" y="1930"/>
                    <a:pt x="2103" y="1928"/>
                  </a:cubicBezTo>
                  <a:lnTo>
                    <a:pt x="2103" y="1930"/>
                  </a:lnTo>
                  <a:lnTo>
                    <a:pt x="2095" y="1908"/>
                  </a:lnTo>
                  <a:lnTo>
                    <a:pt x="2095" y="1908"/>
                  </a:lnTo>
                  <a:cubicBezTo>
                    <a:pt x="2097" y="1914"/>
                    <a:pt x="2098" y="1919"/>
                    <a:pt x="2100" y="1925"/>
                  </a:cubicBezTo>
                  <a:cubicBezTo>
                    <a:pt x="2025" y="1703"/>
                    <a:pt x="1970" y="1475"/>
                    <a:pt x="1915" y="1249"/>
                  </a:cubicBezTo>
                  <a:cubicBezTo>
                    <a:pt x="1900" y="1190"/>
                    <a:pt x="1885" y="1133"/>
                    <a:pt x="1870" y="1073"/>
                  </a:cubicBezTo>
                  <a:cubicBezTo>
                    <a:pt x="1856" y="1020"/>
                    <a:pt x="1842" y="964"/>
                    <a:pt x="1823" y="910"/>
                  </a:cubicBezTo>
                  <a:cubicBezTo>
                    <a:pt x="1805" y="849"/>
                    <a:pt x="1777" y="790"/>
                    <a:pt x="1741" y="738"/>
                  </a:cubicBezTo>
                  <a:cubicBezTo>
                    <a:pt x="1702" y="687"/>
                    <a:pt x="1641" y="657"/>
                    <a:pt x="1576" y="657"/>
                  </a:cubicBezTo>
                  <a:cubicBezTo>
                    <a:pt x="1574" y="657"/>
                    <a:pt x="1573" y="657"/>
                    <a:pt x="1571" y="657"/>
                  </a:cubicBezTo>
                  <a:cubicBezTo>
                    <a:pt x="1513" y="662"/>
                    <a:pt x="1457" y="684"/>
                    <a:pt x="1413" y="722"/>
                  </a:cubicBezTo>
                  <a:cubicBezTo>
                    <a:pt x="1361" y="765"/>
                    <a:pt x="1308" y="807"/>
                    <a:pt x="1256" y="850"/>
                  </a:cubicBezTo>
                  <a:cubicBezTo>
                    <a:pt x="1158" y="931"/>
                    <a:pt x="1058" y="1010"/>
                    <a:pt x="960" y="1091"/>
                  </a:cubicBezTo>
                  <a:cubicBezTo>
                    <a:pt x="962" y="1002"/>
                    <a:pt x="965" y="915"/>
                    <a:pt x="968" y="826"/>
                  </a:cubicBezTo>
                  <a:lnTo>
                    <a:pt x="968" y="844"/>
                  </a:lnTo>
                  <a:cubicBezTo>
                    <a:pt x="974" y="736"/>
                    <a:pt x="984" y="630"/>
                    <a:pt x="997" y="526"/>
                  </a:cubicBezTo>
                  <a:cubicBezTo>
                    <a:pt x="1001" y="473"/>
                    <a:pt x="1008" y="421"/>
                    <a:pt x="1014" y="369"/>
                  </a:cubicBezTo>
                  <a:cubicBezTo>
                    <a:pt x="1023" y="287"/>
                    <a:pt x="1042" y="200"/>
                    <a:pt x="1031" y="117"/>
                  </a:cubicBezTo>
                  <a:cubicBezTo>
                    <a:pt x="1020" y="46"/>
                    <a:pt x="958" y="0"/>
                    <a:pt x="8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8" name="Google Shape;8258;p17"/>
            <p:cNvSpPr/>
            <p:nvPr/>
          </p:nvSpPr>
          <p:spPr>
            <a:xfrm>
              <a:off x="5924872" y="3764533"/>
              <a:ext cx="9939" cy="8487"/>
            </a:xfrm>
            <a:custGeom>
              <a:avLst/>
              <a:gdLst/>
              <a:ahLst/>
              <a:cxnLst/>
              <a:rect l="l" t="t" r="r" b="b"/>
              <a:pathLst>
                <a:path w="342" h="292" extrusionOk="0">
                  <a:moveTo>
                    <a:pt x="149" y="1"/>
                  </a:moveTo>
                  <a:cubicBezTo>
                    <a:pt x="73" y="1"/>
                    <a:pt x="0" y="61"/>
                    <a:pt x="2" y="149"/>
                  </a:cubicBezTo>
                  <a:cubicBezTo>
                    <a:pt x="4" y="228"/>
                    <a:pt x="69" y="291"/>
                    <a:pt x="147" y="291"/>
                  </a:cubicBezTo>
                  <a:cubicBezTo>
                    <a:pt x="148" y="291"/>
                    <a:pt x="149" y="291"/>
                    <a:pt x="150" y="291"/>
                  </a:cubicBezTo>
                  <a:cubicBezTo>
                    <a:pt x="279" y="290"/>
                    <a:pt x="341" y="131"/>
                    <a:pt x="248" y="41"/>
                  </a:cubicBezTo>
                  <a:cubicBezTo>
                    <a:pt x="219" y="13"/>
                    <a:pt x="18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59" name="Google Shape;8259;p17"/>
            <p:cNvSpPr/>
            <p:nvPr/>
          </p:nvSpPr>
          <p:spPr>
            <a:xfrm>
              <a:off x="5948762" y="3781536"/>
              <a:ext cx="45250" cy="52288"/>
            </a:xfrm>
            <a:custGeom>
              <a:avLst/>
              <a:gdLst/>
              <a:ahLst/>
              <a:cxnLst/>
              <a:rect l="l" t="t" r="r" b="b"/>
              <a:pathLst>
                <a:path w="1557" h="1799" extrusionOk="0">
                  <a:moveTo>
                    <a:pt x="1105" y="1"/>
                  </a:moveTo>
                  <a:cubicBezTo>
                    <a:pt x="1083" y="1"/>
                    <a:pt x="1061" y="4"/>
                    <a:pt x="1040" y="10"/>
                  </a:cubicBezTo>
                  <a:cubicBezTo>
                    <a:pt x="1002" y="20"/>
                    <a:pt x="966" y="35"/>
                    <a:pt x="936" y="59"/>
                  </a:cubicBezTo>
                  <a:cubicBezTo>
                    <a:pt x="906" y="85"/>
                    <a:pt x="879" y="111"/>
                    <a:pt x="854" y="141"/>
                  </a:cubicBezTo>
                  <a:cubicBezTo>
                    <a:pt x="794" y="216"/>
                    <a:pt x="740" y="295"/>
                    <a:pt x="692" y="379"/>
                  </a:cubicBezTo>
                  <a:cubicBezTo>
                    <a:pt x="619" y="501"/>
                    <a:pt x="547" y="623"/>
                    <a:pt x="485" y="751"/>
                  </a:cubicBezTo>
                  <a:cubicBezTo>
                    <a:pt x="444" y="841"/>
                    <a:pt x="398" y="930"/>
                    <a:pt x="361" y="1022"/>
                  </a:cubicBezTo>
                  <a:lnTo>
                    <a:pt x="350" y="1049"/>
                  </a:lnTo>
                  <a:lnTo>
                    <a:pt x="346" y="1012"/>
                  </a:lnTo>
                  <a:cubicBezTo>
                    <a:pt x="319" y="852"/>
                    <a:pt x="290" y="692"/>
                    <a:pt x="273" y="531"/>
                  </a:cubicBezTo>
                  <a:cubicBezTo>
                    <a:pt x="271" y="510"/>
                    <a:pt x="270" y="488"/>
                    <a:pt x="270" y="468"/>
                  </a:cubicBezTo>
                  <a:cubicBezTo>
                    <a:pt x="295" y="439"/>
                    <a:pt x="306" y="400"/>
                    <a:pt x="300" y="362"/>
                  </a:cubicBezTo>
                  <a:cubicBezTo>
                    <a:pt x="296" y="319"/>
                    <a:pt x="281" y="278"/>
                    <a:pt x="257" y="243"/>
                  </a:cubicBezTo>
                  <a:cubicBezTo>
                    <a:pt x="230" y="209"/>
                    <a:pt x="190" y="190"/>
                    <a:pt x="149" y="190"/>
                  </a:cubicBezTo>
                  <a:cubicBezTo>
                    <a:pt x="137" y="190"/>
                    <a:pt x="125" y="192"/>
                    <a:pt x="113" y="195"/>
                  </a:cubicBezTo>
                  <a:cubicBezTo>
                    <a:pt x="67" y="210"/>
                    <a:pt x="32" y="246"/>
                    <a:pt x="19" y="292"/>
                  </a:cubicBezTo>
                  <a:cubicBezTo>
                    <a:pt x="4" y="352"/>
                    <a:pt x="0" y="414"/>
                    <a:pt x="7" y="476"/>
                  </a:cubicBezTo>
                  <a:cubicBezTo>
                    <a:pt x="12" y="525"/>
                    <a:pt x="16" y="574"/>
                    <a:pt x="23" y="623"/>
                  </a:cubicBezTo>
                  <a:cubicBezTo>
                    <a:pt x="35" y="710"/>
                    <a:pt x="50" y="797"/>
                    <a:pt x="65" y="884"/>
                  </a:cubicBezTo>
                  <a:cubicBezTo>
                    <a:pt x="95" y="1060"/>
                    <a:pt x="127" y="1234"/>
                    <a:pt x="144" y="1411"/>
                  </a:cubicBezTo>
                  <a:cubicBezTo>
                    <a:pt x="149" y="1479"/>
                    <a:pt x="151" y="1546"/>
                    <a:pt x="151" y="1612"/>
                  </a:cubicBezTo>
                  <a:cubicBezTo>
                    <a:pt x="148" y="1639"/>
                    <a:pt x="149" y="1666"/>
                    <a:pt x="156" y="1693"/>
                  </a:cubicBezTo>
                  <a:cubicBezTo>
                    <a:pt x="162" y="1712"/>
                    <a:pt x="171" y="1731"/>
                    <a:pt x="186" y="1747"/>
                  </a:cubicBezTo>
                  <a:cubicBezTo>
                    <a:pt x="211" y="1780"/>
                    <a:pt x="251" y="1799"/>
                    <a:pt x="292" y="1799"/>
                  </a:cubicBezTo>
                  <a:cubicBezTo>
                    <a:pt x="293" y="1799"/>
                    <a:pt x="294" y="1799"/>
                    <a:pt x="296" y="1799"/>
                  </a:cubicBezTo>
                  <a:cubicBezTo>
                    <a:pt x="349" y="1799"/>
                    <a:pt x="397" y="1766"/>
                    <a:pt x="415" y="1717"/>
                  </a:cubicBezTo>
                  <a:cubicBezTo>
                    <a:pt x="469" y="1569"/>
                    <a:pt x="498" y="1416"/>
                    <a:pt x="545" y="1267"/>
                  </a:cubicBezTo>
                  <a:lnTo>
                    <a:pt x="545" y="1267"/>
                  </a:lnTo>
                  <a:lnTo>
                    <a:pt x="542" y="1275"/>
                  </a:lnTo>
                  <a:cubicBezTo>
                    <a:pt x="543" y="1270"/>
                    <a:pt x="545" y="1265"/>
                    <a:pt x="547" y="1262"/>
                  </a:cubicBezTo>
                  <a:lnTo>
                    <a:pt x="547" y="1261"/>
                  </a:lnTo>
                  <a:cubicBezTo>
                    <a:pt x="580" y="1166"/>
                    <a:pt x="616" y="1071"/>
                    <a:pt x="657" y="980"/>
                  </a:cubicBezTo>
                  <a:cubicBezTo>
                    <a:pt x="683" y="925"/>
                    <a:pt x="708" y="870"/>
                    <a:pt x="733" y="814"/>
                  </a:cubicBezTo>
                  <a:cubicBezTo>
                    <a:pt x="763" y="757"/>
                    <a:pt x="795" y="699"/>
                    <a:pt x="827" y="642"/>
                  </a:cubicBezTo>
                  <a:cubicBezTo>
                    <a:pt x="854" y="591"/>
                    <a:pt x="884" y="545"/>
                    <a:pt x="912" y="496"/>
                  </a:cubicBezTo>
                  <a:cubicBezTo>
                    <a:pt x="953" y="434"/>
                    <a:pt x="996" y="374"/>
                    <a:pt x="1042" y="316"/>
                  </a:cubicBezTo>
                  <a:cubicBezTo>
                    <a:pt x="1053" y="305"/>
                    <a:pt x="1063" y="293"/>
                    <a:pt x="1075" y="282"/>
                  </a:cubicBezTo>
                  <a:lnTo>
                    <a:pt x="1075" y="282"/>
                  </a:lnTo>
                  <a:lnTo>
                    <a:pt x="1063" y="293"/>
                  </a:lnTo>
                  <a:cubicBezTo>
                    <a:pt x="1071" y="286"/>
                    <a:pt x="1078" y="278"/>
                    <a:pt x="1088" y="271"/>
                  </a:cubicBezTo>
                  <a:lnTo>
                    <a:pt x="1093" y="268"/>
                  </a:lnTo>
                  <a:lnTo>
                    <a:pt x="1097" y="267"/>
                  </a:lnTo>
                  <a:lnTo>
                    <a:pt x="1102" y="265"/>
                  </a:lnTo>
                  <a:lnTo>
                    <a:pt x="1112" y="265"/>
                  </a:lnTo>
                  <a:lnTo>
                    <a:pt x="1116" y="267"/>
                  </a:lnTo>
                  <a:lnTo>
                    <a:pt x="1123" y="268"/>
                  </a:lnTo>
                  <a:lnTo>
                    <a:pt x="1128" y="271"/>
                  </a:lnTo>
                  <a:cubicBezTo>
                    <a:pt x="1134" y="276"/>
                    <a:pt x="1139" y="281"/>
                    <a:pt x="1145" y="284"/>
                  </a:cubicBezTo>
                  <a:cubicBezTo>
                    <a:pt x="1148" y="289"/>
                    <a:pt x="1153" y="293"/>
                    <a:pt x="1158" y="298"/>
                  </a:cubicBezTo>
                  <a:cubicBezTo>
                    <a:pt x="1164" y="305"/>
                    <a:pt x="1169" y="312"/>
                    <a:pt x="1175" y="320"/>
                  </a:cubicBezTo>
                  <a:cubicBezTo>
                    <a:pt x="1185" y="335"/>
                    <a:pt x="1194" y="347"/>
                    <a:pt x="1202" y="366"/>
                  </a:cubicBezTo>
                  <a:cubicBezTo>
                    <a:pt x="1211" y="385"/>
                    <a:pt x="1219" y="403"/>
                    <a:pt x="1227" y="423"/>
                  </a:cubicBezTo>
                  <a:cubicBezTo>
                    <a:pt x="1240" y="463"/>
                    <a:pt x="1253" y="504"/>
                    <a:pt x="1262" y="544"/>
                  </a:cubicBezTo>
                  <a:cubicBezTo>
                    <a:pt x="1273" y="601"/>
                    <a:pt x="1281" y="656"/>
                    <a:pt x="1287" y="713"/>
                  </a:cubicBezTo>
                  <a:cubicBezTo>
                    <a:pt x="1295" y="838"/>
                    <a:pt x="1297" y="965"/>
                    <a:pt x="1292" y="1090"/>
                  </a:cubicBezTo>
                  <a:cubicBezTo>
                    <a:pt x="1283" y="1220"/>
                    <a:pt x="1270" y="1348"/>
                    <a:pt x="1249" y="1478"/>
                  </a:cubicBezTo>
                  <a:cubicBezTo>
                    <a:pt x="1237" y="1530"/>
                    <a:pt x="1229" y="1582"/>
                    <a:pt x="1224" y="1636"/>
                  </a:cubicBezTo>
                  <a:cubicBezTo>
                    <a:pt x="1219" y="1679"/>
                    <a:pt x="1234" y="1720"/>
                    <a:pt x="1264" y="1748"/>
                  </a:cubicBezTo>
                  <a:cubicBezTo>
                    <a:pt x="1288" y="1774"/>
                    <a:pt x="1320" y="1788"/>
                    <a:pt x="1356" y="1788"/>
                  </a:cubicBezTo>
                  <a:cubicBezTo>
                    <a:pt x="1358" y="1788"/>
                    <a:pt x="1360" y="1788"/>
                    <a:pt x="1362" y="1788"/>
                  </a:cubicBezTo>
                  <a:cubicBezTo>
                    <a:pt x="1436" y="1786"/>
                    <a:pt x="1495" y="1724"/>
                    <a:pt x="1495" y="1650"/>
                  </a:cubicBezTo>
                  <a:cubicBezTo>
                    <a:pt x="1495" y="1649"/>
                    <a:pt x="1495" y="1647"/>
                    <a:pt x="1495" y="1645"/>
                  </a:cubicBezTo>
                  <a:cubicBezTo>
                    <a:pt x="1501" y="1585"/>
                    <a:pt x="1514" y="1527"/>
                    <a:pt x="1520" y="1465"/>
                  </a:cubicBezTo>
                  <a:cubicBezTo>
                    <a:pt x="1528" y="1402"/>
                    <a:pt x="1533" y="1340"/>
                    <a:pt x="1539" y="1277"/>
                  </a:cubicBezTo>
                  <a:cubicBezTo>
                    <a:pt x="1549" y="1155"/>
                    <a:pt x="1557" y="1031"/>
                    <a:pt x="1553" y="909"/>
                  </a:cubicBezTo>
                  <a:cubicBezTo>
                    <a:pt x="1553" y="770"/>
                    <a:pt x="1542" y="632"/>
                    <a:pt x="1519" y="496"/>
                  </a:cubicBezTo>
                  <a:cubicBezTo>
                    <a:pt x="1485" y="331"/>
                    <a:pt x="1419" y="151"/>
                    <a:pt x="1273" y="53"/>
                  </a:cubicBezTo>
                  <a:cubicBezTo>
                    <a:pt x="1226" y="22"/>
                    <a:pt x="1164" y="1"/>
                    <a:pt x="1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0" name="Google Shape;8260;p17"/>
            <p:cNvSpPr/>
            <p:nvPr/>
          </p:nvSpPr>
          <p:spPr>
            <a:xfrm>
              <a:off x="6015754" y="3768137"/>
              <a:ext cx="57718" cy="82167"/>
            </a:xfrm>
            <a:custGeom>
              <a:avLst/>
              <a:gdLst/>
              <a:ahLst/>
              <a:cxnLst/>
              <a:rect l="l" t="t" r="r" b="b"/>
              <a:pathLst>
                <a:path w="1986" h="2827" extrusionOk="0">
                  <a:moveTo>
                    <a:pt x="1051" y="780"/>
                  </a:moveTo>
                  <a:cubicBezTo>
                    <a:pt x="1051" y="782"/>
                    <a:pt x="1050" y="783"/>
                    <a:pt x="1050" y="785"/>
                  </a:cubicBezTo>
                  <a:lnTo>
                    <a:pt x="1050" y="785"/>
                  </a:lnTo>
                  <a:cubicBezTo>
                    <a:pt x="1050" y="784"/>
                    <a:pt x="1051" y="782"/>
                    <a:pt x="1051" y="780"/>
                  </a:cubicBezTo>
                  <a:close/>
                  <a:moveTo>
                    <a:pt x="1510" y="267"/>
                  </a:moveTo>
                  <a:cubicBezTo>
                    <a:pt x="1525" y="268"/>
                    <a:pt x="1541" y="270"/>
                    <a:pt x="1556" y="273"/>
                  </a:cubicBezTo>
                  <a:cubicBezTo>
                    <a:pt x="1571" y="276"/>
                    <a:pt x="1585" y="280"/>
                    <a:pt x="1599" y="284"/>
                  </a:cubicBezTo>
                  <a:cubicBezTo>
                    <a:pt x="1607" y="287"/>
                    <a:pt x="1615" y="291"/>
                    <a:pt x="1623" y="294"/>
                  </a:cubicBezTo>
                  <a:cubicBezTo>
                    <a:pt x="1635" y="300"/>
                    <a:pt x="1647" y="306"/>
                    <a:pt x="1659" y="314"/>
                  </a:cubicBezTo>
                  <a:cubicBezTo>
                    <a:pt x="1666" y="319"/>
                    <a:pt x="1672" y="324"/>
                    <a:pt x="1680" y="330"/>
                  </a:cubicBezTo>
                  <a:lnTo>
                    <a:pt x="1686" y="337"/>
                  </a:lnTo>
                  <a:lnTo>
                    <a:pt x="1680" y="332"/>
                  </a:lnTo>
                  <a:lnTo>
                    <a:pt x="1680" y="332"/>
                  </a:lnTo>
                  <a:cubicBezTo>
                    <a:pt x="1682" y="334"/>
                    <a:pt x="1685" y="337"/>
                    <a:pt x="1688" y="340"/>
                  </a:cubicBezTo>
                  <a:lnTo>
                    <a:pt x="1696" y="349"/>
                  </a:lnTo>
                  <a:cubicBezTo>
                    <a:pt x="1697" y="352"/>
                    <a:pt x="1699" y="354"/>
                    <a:pt x="1700" y="359"/>
                  </a:cubicBezTo>
                  <a:cubicBezTo>
                    <a:pt x="1702" y="362"/>
                    <a:pt x="1704" y="365"/>
                    <a:pt x="1705" y="368"/>
                  </a:cubicBezTo>
                  <a:cubicBezTo>
                    <a:pt x="1707" y="373"/>
                    <a:pt x="1708" y="376"/>
                    <a:pt x="1708" y="381"/>
                  </a:cubicBezTo>
                  <a:cubicBezTo>
                    <a:pt x="1710" y="392"/>
                    <a:pt x="1711" y="403"/>
                    <a:pt x="1713" y="416"/>
                  </a:cubicBezTo>
                  <a:lnTo>
                    <a:pt x="1713" y="438"/>
                  </a:lnTo>
                  <a:cubicBezTo>
                    <a:pt x="1711" y="452"/>
                    <a:pt x="1710" y="466"/>
                    <a:pt x="1708" y="481"/>
                  </a:cubicBezTo>
                  <a:cubicBezTo>
                    <a:pt x="1702" y="514"/>
                    <a:pt x="1692" y="547"/>
                    <a:pt x="1683" y="579"/>
                  </a:cubicBezTo>
                  <a:cubicBezTo>
                    <a:pt x="1667" y="628"/>
                    <a:pt x="1650" y="674"/>
                    <a:pt x="1632" y="721"/>
                  </a:cubicBezTo>
                  <a:cubicBezTo>
                    <a:pt x="1616" y="762"/>
                    <a:pt x="1598" y="804"/>
                    <a:pt x="1579" y="843"/>
                  </a:cubicBezTo>
                  <a:cubicBezTo>
                    <a:pt x="1533" y="927"/>
                    <a:pt x="1485" y="1009"/>
                    <a:pt x="1436" y="1092"/>
                  </a:cubicBezTo>
                  <a:cubicBezTo>
                    <a:pt x="1396" y="1161"/>
                    <a:pt x="1351" y="1226"/>
                    <a:pt x="1306" y="1293"/>
                  </a:cubicBezTo>
                  <a:cubicBezTo>
                    <a:pt x="1271" y="1339"/>
                    <a:pt x="1237" y="1384"/>
                    <a:pt x="1202" y="1432"/>
                  </a:cubicBezTo>
                  <a:cubicBezTo>
                    <a:pt x="1146" y="1505"/>
                    <a:pt x="1089" y="1576"/>
                    <a:pt x="1029" y="1646"/>
                  </a:cubicBezTo>
                  <a:lnTo>
                    <a:pt x="1037" y="1638"/>
                  </a:lnTo>
                  <a:lnTo>
                    <a:pt x="1015" y="1663"/>
                  </a:lnTo>
                  <a:cubicBezTo>
                    <a:pt x="1012" y="1652"/>
                    <a:pt x="1010" y="1643"/>
                    <a:pt x="1010" y="1633"/>
                  </a:cubicBezTo>
                  <a:cubicBezTo>
                    <a:pt x="993" y="1557"/>
                    <a:pt x="982" y="1479"/>
                    <a:pt x="975" y="1402"/>
                  </a:cubicBezTo>
                  <a:cubicBezTo>
                    <a:pt x="971" y="1335"/>
                    <a:pt x="969" y="1269"/>
                    <a:pt x="971" y="1202"/>
                  </a:cubicBezTo>
                  <a:lnTo>
                    <a:pt x="971" y="1202"/>
                  </a:lnTo>
                  <a:lnTo>
                    <a:pt x="971" y="1201"/>
                  </a:lnTo>
                  <a:lnTo>
                    <a:pt x="971" y="1199"/>
                  </a:lnTo>
                  <a:cubicBezTo>
                    <a:pt x="975" y="1131"/>
                    <a:pt x="983" y="1065"/>
                    <a:pt x="996" y="998"/>
                  </a:cubicBezTo>
                  <a:cubicBezTo>
                    <a:pt x="1008" y="926"/>
                    <a:pt x="1027" y="855"/>
                    <a:pt x="1050" y="785"/>
                  </a:cubicBezTo>
                  <a:lnTo>
                    <a:pt x="1050" y="785"/>
                  </a:lnTo>
                  <a:cubicBezTo>
                    <a:pt x="1049" y="788"/>
                    <a:pt x="1047" y="790"/>
                    <a:pt x="1046" y="793"/>
                  </a:cubicBezTo>
                  <a:lnTo>
                    <a:pt x="1046" y="793"/>
                  </a:lnTo>
                  <a:cubicBezTo>
                    <a:pt x="1067" y="729"/>
                    <a:pt x="1092" y="669"/>
                    <a:pt x="1119" y="609"/>
                  </a:cubicBezTo>
                  <a:cubicBezTo>
                    <a:pt x="1138" y="572"/>
                    <a:pt x="1159" y="534"/>
                    <a:pt x="1181" y="498"/>
                  </a:cubicBezTo>
                  <a:cubicBezTo>
                    <a:pt x="1195" y="479"/>
                    <a:pt x="1210" y="460"/>
                    <a:pt x="1225" y="441"/>
                  </a:cubicBezTo>
                  <a:cubicBezTo>
                    <a:pt x="1237" y="428"/>
                    <a:pt x="1248" y="417"/>
                    <a:pt x="1260" y="406"/>
                  </a:cubicBezTo>
                  <a:cubicBezTo>
                    <a:pt x="1294" y="378"/>
                    <a:pt x="1325" y="351"/>
                    <a:pt x="1360" y="327"/>
                  </a:cubicBezTo>
                  <a:cubicBezTo>
                    <a:pt x="1379" y="314"/>
                    <a:pt x="1396" y="303"/>
                    <a:pt x="1415" y="294"/>
                  </a:cubicBezTo>
                  <a:cubicBezTo>
                    <a:pt x="1431" y="287"/>
                    <a:pt x="1447" y="281"/>
                    <a:pt x="1463" y="275"/>
                  </a:cubicBezTo>
                  <a:cubicBezTo>
                    <a:pt x="1471" y="272"/>
                    <a:pt x="1479" y="270"/>
                    <a:pt x="1487" y="268"/>
                  </a:cubicBezTo>
                  <a:lnTo>
                    <a:pt x="1482" y="268"/>
                  </a:lnTo>
                  <a:lnTo>
                    <a:pt x="1495" y="267"/>
                  </a:lnTo>
                  <a:close/>
                  <a:moveTo>
                    <a:pt x="419" y="1985"/>
                  </a:moveTo>
                  <a:lnTo>
                    <a:pt x="423" y="1988"/>
                  </a:lnTo>
                  <a:lnTo>
                    <a:pt x="431" y="1996"/>
                  </a:lnTo>
                  <a:cubicBezTo>
                    <a:pt x="427" y="1992"/>
                    <a:pt x="423" y="1989"/>
                    <a:pt x="419" y="1985"/>
                  </a:cubicBezTo>
                  <a:close/>
                  <a:moveTo>
                    <a:pt x="1511" y="0"/>
                  </a:moveTo>
                  <a:cubicBezTo>
                    <a:pt x="1439" y="0"/>
                    <a:pt x="1369" y="19"/>
                    <a:pt x="1305" y="52"/>
                  </a:cubicBezTo>
                  <a:cubicBezTo>
                    <a:pt x="1227" y="93"/>
                    <a:pt x="1156" y="145"/>
                    <a:pt x="1091" y="205"/>
                  </a:cubicBezTo>
                  <a:cubicBezTo>
                    <a:pt x="1028" y="264"/>
                    <a:pt x="975" y="332"/>
                    <a:pt x="933" y="408"/>
                  </a:cubicBezTo>
                  <a:cubicBezTo>
                    <a:pt x="842" y="572"/>
                    <a:pt x="779" y="751"/>
                    <a:pt x="747" y="937"/>
                  </a:cubicBezTo>
                  <a:cubicBezTo>
                    <a:pt x="711" y="1133"/>
                    <a:pt x="706" y="1334"/>
                    <a:pt x="735" y="1532"/>
                  </a:cubicBezTo>
                  <a:cubicBezTo>
                    <a:pt x="752" y="1646"/>
                    <a:pt x="778" y="1758"/>
                    <a:pt x="812" y="1869"/>
                  </a:cubicBezTo>
                  <a:cubicBezTo>
                    <a:pt x="784" y="1894"/>
                    <a:pt x="752" y="1918"/>
                    <a:pt x="722" y="1942"/>
                  </a:cubicBezTo>
                  <a:cubicBezTo>
                    <a:pt x="709" y="1950"/>
                    <a:pt x="697" y="1956"/>
                    <a:pt x="684" y="1964"/>
                  </a:cubicBezTo>
                  <a:cubicBezTo>
                    <a:pt x="670" y="1972"/>
                    <a:pt x="657" y="1978"/>
                    <a:pt x="640" y="1984"/>
                  </a:cubicBezTo>
                  <a:cubicBezTo>
                    <a:pt x="624" y="1989"/>
                    <a:pt x="610" y="1996"/>
                    <a:pt x="591" y="1999"/>
                  </a:cubicBezTo>
                  <a:cubicBezTo>
                    <a:pt x="572" y="2002"/>
                    <a:pt x="554" y="2005"/>
                    <a:pt x="534" y="2007"/>
                  </a:cubicBezTo>
                  <a:lnTo>
                    <a:pt x="551" y="2007"/>
                  </a:lnTo>
                  <a:cubicBezTo>
                    <a:pt x="538" y="2007"/>
                    <a:pt x="524" y="2008"/>
                    <a:pt x="512" y="2008"/>
                  </a:cubicBezTo>
                  <a:cubicBezTo>
                    <a:pt x="497" y="2007"/>
                    <a:pt x="483" y="2005"/>
                    <a:pt x="469" y="2003"/>
                  </a:cubicBezTo>
                  <a:lnTo>
                    <a:pt x="444" y="1997"/>
                  </a:lnTo>
                  <a:lnTo>
                    <a:pt x="431" y="1992"/>
                  </a:lnTo>
                  <a:lnTo>
                    <a:pt x="425" y="1988"/>
                  </a:lnTo>
                  <a:lnTo>
                    <a:pt x="419" y="1985"/>
                  </a:lnTo>
                  <a:lnTo>
                    <a:pt x="419" y="1985"/>
                  </a:lnTo>
                  <a:cubicBezTo>
                    <a:pt x="415" y="1981"/>
                    <a:pt x="411" y="1977"/>
                    <a:pt x="407" y="1973"/>
                  </a:cubicBezTo>
                  <a:cubicBezTo>
                    <a:pt x="399" y="1964"/>
                    <a:pt x="391" y="1954"/>
                    <a:pt x="383" y="1945"/>
                  </a:cubicBezTo>
                  <a:lnTo>
                    <a:pt x="375" y="1931"/>
                  </a:lnTo>
                  <a:cubicBezTo>
                    <a:pt x="366" y="1910"/>
                    <a:pt x="356" y="1889"/>
                    <a:pt x="349" y="1867"/>
                  </a:cubicBezTo>
                  <a:cubicBezTo>
                    <a:pt x="337" y="1829"/>
                    <a:pt x="326" y="1791"/>
                    <a:pt x="317" y="1752"/>
                  </a:cubicBezTo>
                  <a:cubicBezTo>
                    <a:pt x="301" y="1674"/>
                    <a:pt x="292" y="1595"/>
                    <a:pt x="279" y="1516"/>
                  </a:cubicBezTo>
                  <a:cubicBezTo>
                    <a:pt x="271" y="1462"/>
                    <a:pt x="269" y="1407"/>
                    <a:pt x="265" y="1351"/>
                  </a:cubicBezTo>
                  <a:cubicBezTo>
                    <a:pt x="263" y="1297"/>
                    <a:pt x="260" y="1244"/>
                    <a:pt x="258" y="1188"/>
                  </a:cubicBezTo>
                  <a:cubicBezTo>
                    <a:pt x="257" y="1144"/>
                    <a:pt x="260" y="1100"/>
                    <a:pt x="261" y="1055"/>
                  </a:cubicBezTo>
                  <a:cubicBezTo>
                    <a:pt x="266" y="987"/>
                    <a:pt x="273" y="918"/>
                    <a:pt x="279" y="851"/>
                  </a:cubicBezTo>
                  <a:cubicBezTo>
                    <a:pt x="285" y="785"/>
                    <a:pt x="296" y="720"/>
                    <a:pt x="306" y="655"/>
                  </a:cubicBezTo>
                  <a:cubicBezTo>
                    <a:pt x="323" y="568"/>
                    <a:pt x="342" y="482"/>
                    <a:pt x="366" y="395"/>
                  </a:cubicBezTo>
                  <a:cubicBezTo>
                    <a:pt x="383" y="324"/>
                    <a:pt x="339" y="251"/>
                    <a:pt x="268" y="234"/>
                  </a:cubicBezTo>
                  <a:cubicBezTo>
                    <a:pt x="256" y="231"/>
                    <a:pt x="244" y="229"/>
                    <a:pt x="233" y="229"/>
                  </a:cubicBezTo>
                  <a:cubicBezTo>
                    <a:pt x="173" y="229"/>
                    <a:pt x="119" y="269"/>
                    <a:pt x="103" y="329"/>
                  </a:cubicBezTo>
                  <a:cubicBezTo>
                    <a:pt x="81" y="419"/>
                    <a:pt x="64" y="509"/>
                    <a:pt x="46" y="599"/>
                  </a:cubicBezTo>
                  <a:cubicBezTo>
                    <a:pt x="46" y="604"/>
                    <a:pt x="45" y="607"/>
                    <a:pt x="45" y="612"/>
                  </a:cubicBezTo>
                  <a:cubicBezTo>
                    <a:pt x="45" y="614"/>
                    <a:pt x="45" y="615"/>
                    <a:pt x="43" y="617"/>
                  </a:cubicBezTo>
                  <a:lnTo>
                    <a:pt x="43" y="615"/>
                  </a:lnTo>
                  <a:cubicBezTo>
                    <a:pt x="35" y="664"/>
                    <a:pt x="30" y="715"/>
                    <a:pt x="24" y="764"/>
                  </a:cubicBezTo>
                  <a:cubicBezTo>
                    <a:pt x="8" y="905"/>
                    <a:pt x="0" y="1046"/>
                    <a:pt x="0" y="1188"/>
                  </a:cubicBezTo>
                  <a:cubicBezTo>
                    <a:pt x="0" y="1221"/>
                    <a:pt x="3" y="1258"/>
                    <a:pt x="5" y="1290"/>
                  </a:cubicBezTo>
                  <a:cubicBezTo>
                    <a:pt x="5" y="1321"/>
                    <a:pt x="7" y="1351"/>
                    <a:pt x="10" y="1383"/>
                  </a:cubicBezTo>
                  <a:cubicBezTo>
                    <a:pt x="16" y="1453"/>
                    <a:pt x="21" y="1522"/>
                    <a:pt x="30" y="1592"/>
                  </a:cubicBezTo>
                  <a:cubicBezTo>
                    <a:pt x="48" y="1717"/>
                    <a:pt x="65" y="1845"/>
                    <a:pt x="108" y="1964"/>
                  </a:cubicBezTo>
                  <a:cubicBezTo>
                    <a:pt x="133" y="2048"/>
                    <a:pt x="181" y="2122"/>
                    <a:pt x="246" y="2182"/>
                  </a:cubicBezTo>
                  <a:cubicBezTo>
                    <a:pt x="304" y="2230"/>
                    <a:pt x="375" y="2260"/>
                    <a:pt x="450" y="2266"/>
                  </a:cubicBezTo>
                  <a:cubicBezTo>
                    <a:pt x="470" y="2269"/>
                    <a:pt x="491" y="2270"/>
                    <a:pt x="511" y="2270"/>
                  </a:cubicBezTo>
                  <a:cubicBezTo>
                    <a:pt x="654" y="2270"/>
                    <a:pt x="792" y="2213"/>
                    <a:pt x="904" y="2124"/>
                  </a:cubicBezTo>
                  <a:cubicBezTo>
                    <a:pt x="941" y="2214"/>
                    <a:pt x="979" y="2301"/>
                    <a:pt x="1021" y="2388"/>
                  </a:cubicBezTo>
                  <a:cubicBezTo>
                    <a:pt x="1053" y="2451"/>
                    <a:pt x="1088" y="2512"/>
                    <a:pt x="1124" y="2572"/>
                  </a:cubicBezTo>
                  <a:cubicBezTo>
                    <a:pt x="1159" y="2626"/>
                    <a:pt x="1195" y="2679"/>
                    <a:pt x="1227" y="2736"/>
                  </a:cubicBezTo>
                  <a:lnTo>
                    <a:pt x="1232" y="2747"/>
                  </a:lnTo>
                  <a:lnTo>
                    <a:pt x="1233" y="2747"/>
                  </a:lnTo>
                  <a:cubicBezTo>
                    <a:pt x="1256" y="2795"/>
                    <a:pt x="1305" y="2827"/>
                    <a:pt x="1360" y="2827"/>
                  </a:cubicBezTo>
                  <a:cubicBezTo>
                    <a:pt x="1377" y="2825"/>
                    <a:pt x="1395" y="2822"/>
                    <a:pt x="1412" y="2816"/>
                  </a:cubicBezTo>
                  <a:cubicBezTo>
                    <a:pt x="1480" y="2785"/>
                    <a:pt x="1512" y="2706"/>
                    <a:pt x="1484" y="2637"/>
                  </a:cubicBezTo>
                  <a:cubicBezTo>
                    <a:pt x="1458" y="2584"/>
                    <a:pt x="1430" y="2535"/>
                    <a:pt x="1395" y="2489"/>
                  </a:cubicBezTo>
                  <a:lnTo>
                    <a:pt x="1395" y="2489"/>
                  </a:lnTo>
                  <a:lnTo>
                    <a:pt x="1396" y="2491"/>
                  </a:lnTo>
                  <a:cubicBezTo>
                    <a:pt x="1362" y="2440"/>
                    <a:pt x="1328" y="2391"/>
                    <a:pt x="1295" y="2339"/>
                  </a:cubicBezTo>
                  <a:cubicBezTo>
                    <a:pt x="1270" y="2296"/>
                    <a:pt x="1246" y="2252"/>
                    <a:pt x="1222" y="2208"/>
                  </a:cubicBezTo>
                  <a:cubicBezTo>
                    <a:pt x="1192" y="2144"/>
                    <a:pt x="1164" y="2081"/>
                    <a:pt x="1135" y="2018"/>
                  </a:cubicBezTo>
                  <a:cubicBezTo>
                    <a:pt x="1124" y="1991"/>
                    <a:pt x="1113" y="1964"/>
                    <a:pt x="1104" y="1937"/>
                  </a:cubicBezTo>
                  <a:cubicBezTo>
                    <a:pt x="1181" y="1855"/>
                    <a:pt x="1254" y="1769"/>
                    <a:pt x="1324" y="1681"/>
                  </a:cubicBezTo>
                  <a:cubicBezTo>
                    <a:pt x="1379" y="1611"/>
                    <a:pt x="1431" y="1538"/>
                    <a:pt x="1485" y="1467"/>
                  </a:cubicBezTo>
                  <a:cubicBezTo>
                    <a:pt x="1526" y="1410"/>
                    <a:pt x="1563" y="1351"/>
                    <a:pt x="1602" y="1293"/>
                  </a:cubicBezTo>
                  <a:cubicBezTo>
                    <a:pt x="1640" y="1234"/>
                    <a:pt x="1675" y="1174"/>
                    <a:pt x="1711" y="1115"/>
                  </a:cubicBezTo>
                  <a:cubicBezTo>
                    <a:pt x="1745" y="1058"/>
                    <a:pt x="1780" y="1001"/>
                    <a:pt x="1808" y="943"/>
                  </a:cubicBezTo>
                  <a:cubicBezTo>
                    <a:pt x="1825" y="906"/>
                    <a:pt x="1843" y="873"/>
                    <a:pt x="1859" y="837"/>
                  </a:cubicBezTo>
                  <a:cubicBezTo>
                    <a:pt x="1871" y="805"/>
                    <a:pt x="1884" y="772"/>
                    <a:pt x="1897" y="740"/>
                  </a:cubicBezTo>
                  <a:cubicBezTo>
                    <a:pt x="1911" y="707"/>
                    <a:pt x="1922" y="674"/>
                    <a:pt x="1933" y="640"/>
                  </a:cubicBezTo>
                  <a:cubicBezTo>
                    <a:pt x="1949" y="593"/>
                    <a:pt x="1962" y="546"/>
                    <a:pt x="1970" y="498"/>
                  </a:cubicBezTo>
                  <a:cubicBezTo>
                    <a:pt x="1985" y="409"/>
                    <a:pt x="1974" y="319"/>
                    <a:pt x="1939" y="238"/>
                  </a:cubicBezTo>
                  <a:cubicBezTo>
                    <a:pt x="1905" y="169"/>
                    <a:pt x="1852" y="112"/>
                    <a:pt x="1784" y="75"/>
                  </a:cubicBezTo>
                  <a:cubicBezTo>
                    <a:pt x="1708" y="31"/>
                    <a:pt x="1624" y="6"/>
                    <a:pt x="1536" y="1"/>
                  </a:cubicBezTo>
                  <a:cubicBezTo>
                    <a:pt x="1528" y="0"/>
                    <a:pt x="1519" y="0"/>
                    <a:pt x="1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1" name="Google Shape;8261;p17"/>
            <p:cNvSpPr/>
            <p:nvPr/>
          </p:nvSpPr>
          <p:spPr>
            <a:xfrm>
              <a:off x="6148285" y="3652870"/>
              <a:ext cx="76725" cy="116928"/>
            </a:xfrm>
            <a:custGeom>
              <a:avLst/>
              <a:gdLst/>
              <a:ahLst/>
              <a:cxnLst/>
              <a:rect l="l" t="t" r="r" b="b"/>
              <a:pathLst>
                <a:path w="2640" h="4023" extrusionOk="0">
                  <a:moveTo>
                    <a:pt x="2135" y="2832"/>
                  </a:moveTo>
                  <a:lnTo>
                    <a:pt x="2135" y="2832"/>
                  </a:lnTo>
                  <a:cubicBezTo>
                    <a:pt x="2135" y="2834"/>
                    <a:pt x="2136" y="2836"/>
                    <a:pt x="2136" y="2838"/>
                  </a:cubicBezTo>
                  <a:cubicBezTo>
                    <a:pt x="2136" y="2836"/>
                    <a:pt x="2135" y="2834"/>
                    <a:pt x="2135" y="2832"/>
                  </a:cubicBezTo>
                  <a:close/>
                  <a:moveTo>
                    <a:pt x="1302" y="2159"/>
                  </a:moveTo>
                  <a:cubicBezTo>
                    <a:pt x="1343" y="2159"/>
                    <a:pt x="1384" y="2160"/>
                    <a:pt x="1426" y="2162"/>
                  </a:cubicBezTo>
                  <a:lnTo>
                    <a:pt x="1433" y="2162"/>
                  </a:lnTo>
                  <a:cubicBezTo>
                    <a:pt x="1497" y="2167"/>
                    <a:pt x="1559" y="2173"/>
                    <a:pt x="1620" y="2183"/>
                  </a:cubicBezTo>
                  <a:cubicBezTo>
                    <a:pt x="1652" y="2189"/>
                    <a:pt x="1684" y="2197"/>
                    <a:pt x="1714" y="2205"/>
                  </a:cubicBezTo>
                  <a:cubicBezTo>
                    <a:pt x="1679" y="2283"/>
                    <a:pt x="1644" y="2360"/>
                    <a:pt x="1609" y="2436"/>
                  </a:cubicBezTo>
                  <a:cubicBezTo>
                    <a:pt x="1582" y="2485"/>
                    <a:pt x="1557" y="2533"/>
                    <a:pt x="1532" y="2580"/>
                  </a:cubicBezTo>
                  <a:cubicBezTo>
                    <a:pt x="1513" y="2615"/>
                    <a:pt x="1495" y="2648"/>
                    <a:pt x="1476" y="2683"/>
                  </a:cubicBezTo>
                  <a:cubicBezTo>
                    <a:pt x="1468" y="2699"/>
                    <a:pt x="1462" y="2715"/>
                    <a:pt x="1452" y="2729"/>
                  </a:cubicBezTo>
                  <a:cubicBezTo>
                    <a:pt x="1392" y="2821"/>
                    <a:pt x="1337" y="2914"/>
                    <a:pt x="1278" y="3006"/>
                  </a:cubicBezTo>
                  <a:cubicBezTo>
                    <a:pt x="1223" y="3085"/>
                    <a:pt x="1166" y="3164"/>
                    <a:pt x="1109" y="3244"/>
                  </a:cubicBezTo>
                  <a:cubicBezTo>
                    <a:pt x="1087" y="3277"/>
                    <a:pt x="1058" y="3307"/>
                    <a:pt x="1033" y="3337"/>
                  </a:cubicBezTo>
                  <a:cubicBezTo>
                    <a:pt x="1004" y="3372"/>
                    <a:pt x="976" y="3407"/>
                    <a:pt x="947" y="3440"/>
                  </a:cubicBezTo>
                  <a:cubicBezTo>
                    <a:pt x="876" y="3517"/>
                    <a:pt x="805" y="3595"/>
                    <a:pt x="727" y="3666"/>
                  </a:cubicBezTo>
                  <a:cubicBezTo>
                    <a:pt x="705" y="3685"/>
                    <a:pt x="683" y="3703"/>
                    <a:pt x="661" y="3718"/>
                  </a:cubicBezTo>
                  <a:cubicBezTo>
                    <a:pt x="648" y="3727"/>
                    <a:pt x="636" y="3734"/>
                    <a:pt x="623" y="3742"/>
                  </a:cubicBezTo>
                  <a:lnTo>
                    <a:pt x="623" y="3742"/>
                  </a:lnTo>
                  <a:cubicBezTo>
                    <a:pt x="614" y="3747"/>
                    <a:pt x="604" y="3751"/>
                    <a:pt x="594" y="3755"/>
                  </a:cubicBezTo>
                  <a:cubicBezTo>
                    <a:pt x="582" y="3760"/>
                    <a:pt x="569" y="3763"/>
                    <a:pt x="556" y="3766"/>
                  </a:cubicBezTo>
                  <a:cubicBezTo>
                    <a:pt x="549" y="3768"/>
                    <a:pt x="541" y="3769"/>
                    <a:pt x="531" y="3769"/>
                  </a:cubicBezTo>
                  <a:lnTo>
                    <a:pt x="517" y="3772"/>
                  </a:lnTo>
                  <a:cubicBezTo>
                    <a:pt x="509" y="3772"/>
                    <a:pt x="503" y="3772"/>
                    <a:pt x="492" y="3769"/>
                  </a:cubicBezTo>
                  <a:cubicBezTo>
                    <a:pt x="480" y="3768"/>
                    <a:pt x="471" y="3764"/>
                    <a:pt x="460" y="3761"/>
                  </a:cubicBezTo>
                  <a:cubicBezTo>
                    <a:pt x="454" y="3760"/>
                    <a:pt x="447" y="3756"/>
                    <a:pt x="441" y="3753"/>
                  </a:cubicBezTo>
                  <a:cubicBezTo>
                    <a:pt x="434" y="3749"/>
                    <a:pt x="428" y="3746"/>
                    <a:pt x="422" y="3742"/>
                  </a:cubicBezTo>
                  <a:lnTo>
                    <a:pt x="422" y="3742"/>
                  </a:lnTo>
                  <a:cubicBezTo>
                    <a:pt x="414" y="3736"/>
                    <a:pt x="408" y="3730"/>
                    <a:pt x="400" y="3725"/>
                  </a:cubicBezTo>
                  <a:cubicBezTo>
                    <a:pt x="392" y="3717"/>
                    <a:pt x="386" y="3711"/>
                    <a:pt x="376" y="3699"/>
                  </a:cubicBezTo>
                  <a:cubicBezTo>
                    <a:pt x="367" y="3688"/>
                    <a:pt x="357" y="3677"/>
                    <a:pt x="349" y="3666"/>
                  </a:cubicBezTo>
                  <a:cubicBezTo>
                    <a:pt x="341" y="3654"/>
                    <a:pt x="333" y="3641"/>
                    <a:pt x="327" y="3628"/>
                  </a:cubicBezTo>
                  <a:cubicBezTo>
                    <a:pt x="319" y="3611"/>
                    <a:pt x="311" y="3593"/>
                    <a:pt x="303" y="3576"/>
                  </a:cubicBezTo>
                  <a:cubicBezTo>
                    <a:pt x="294" y="3547"/>
                    <a:pt x="284" y="3517"/>
                    <a:pt x="279" y="3489"/>
                  </a:cubicBezTo>
                  <a:cubicBezTo>
                    <a:pt x="273" y="3460"/>
                    <a:pt x="268" y="3430"/>
                    <a:pt x="265" y="3400"/>
                  </a:cubicBezTo>
                  <a:cubicBezTo>
                    <a:pt x="262" y="3351"/>
                    <a:pt x="260" y="3302"/>
                    <a:pt x="264" y="3253"/>
                  </a:cubicBezTo>
                  <a:lnTo>
                    <a:pt x="264" y="3251"/>
                  </a:lnTo>
                  <a:cubicBezTo>
                    <a:pt x="265" y="3201"/>
                    <a:pt x="272" y="3149"/>
                    <a:pt x="281" y="3098"/>
                  </a:cubicBezTo>
                  <a:cubicBezTo>
                    <a:pt x="308" y="2948"/>
                    <a:pt x="355" y="2802"/>
                    <a:pt x="422" y="2666"/>
                  </a:cubicBezTo>
                  <a:cubicBezTo>
                    <a:pt x="446" y="2615"/>
                    <a:pt x="474" y="2566"/>
                    <a:pt x="504" y="2519"/>
                  </a:cubicBezTo>
                  <a:cubicBezTo>
                    <a:pt x="533" y="2477"/>
                    <a:pt x="561" y="2439"/>
                    <a:pt x="593" y="2401"/>
                  </a:cubicBezTo>
                  <a:cubicBezTo>
                    <a:pt x="607" y="2386"/>
                    <a:pt x="621" y="2371"/>
                    <a:pt x="636" y="2357"/>
                  </a:cubicBezTo>
                  <a:lnTo>
                    <a:pt x="642" y="2351"/>
                  </a:lnTo>
                  <a:lnTo>
                    <a:pt x="636" y="2355"/>
                  </a:lnTo>
                  <a:cubicBezTo>
                    <a:pt x="655" y="2341"/>
                    <a:pt x="672" y="2327"/>
                    <a:pt x="693" y="2313"/>
                  </a:cubicBezTo>
                  <a:cubicBezTo>
                    <a:pt x="707" y="2303"/>
                    <a:pt x="723" y="2294"/>
                    <a:pt x="740" y="2286"/>
                  </a:cubicBezTo>
                  <a:cubicBezTo>
                    <a:pt x="788" y="2260"/>
                    <a:pt x="838" y="2240"/>
                    <a:pt x="890" y="2221"/>
                  </a:cubicBezTo>
                  <a:cubicBezTo>
                    <a:pt x="932" y="2207"/>
                    <a:pt x="973" y="2194"/>
                    <a:pt x="1017" y="2185"/>
                  </a:cubicBezTo>
                  <a:cubicBezTo>
                    <a:pt x="1058" y="2175"/>
                    <a:pt x="1101" y="2170"/>
                    <a:pt x="1142" y="2166"/>
                  </a:cubicBezTo>
                  <a:cubicBezTo>
                    <a:pt x="1196" y="2161"/>
                    <a:pt x="1249" y="2159"/>
                    <a:pt x="1302" y="2159"/>
                  </a:cubicBezTo>
                  <a:close/>
                  <a:moveTo>
                    <a:pt x="2484" y="0"/>
                  </a:moveTo>
                  <a:cubicBezTo>
                    <a:pt x="2430" y="0"/>
                    <a:pt x="2378" y="33"/>
                    <a:pt x="2356" y="87"/>
                  </a:cubicBezTo>
                  <a:cubicBezTo>
                    <a:pt x="2322" y="161"/>
                    <a:pt x="2293" y="239"/>
                    <a:pt x="2269" y="318"/>
                  </a:cubicBezTo>
                  <a:cubicBezTo>
                    <a:pt x="2108" y="852"/>
                    <a:pt x="1995" y="1399"/>
                    <a:pt x="1823" y="1930"/>
                  </a:cubicBezTo>
                  <a:cubicBezTo>
                    <a:pt x="1818" y="1942"/>
                    <a:pt x="1813" y="1955"/>
                    <a:pt x="1809" y="1968"/>
                  </a:cubicBezTo>
                  <a:cubicBezTo>
                    <a:pt x="1791" y="1961"/>
                    <a:pt x="1772" y="1957"/>
                    <a:pt x="1753" y="1952"/>
                  </a:cubicBezTo>
                  <a:cubicBezTo>
                    <a:pt x="1669" y="1933"/>
                    <a:pt x="1584" y="1920"/>
                    <a:pt x="1498" y="1915"/>
                  </a:cubicBezTo>
                  <a:cubicBezTo>
                    <a:pt x="1437" y="1910"/>
                    <a:pt x="1374" y="1908"/>
                    <a:pt x="1312" y="1908"/>
                  </a:cubicBezTo>
                  <a:cubicBezTo>
                    <a:pt x="1283" y="1908"/>
                    <a:pt x="1254" y="1908"/>
                    <a:pt x="1224" y="1909"/>
                  </a:cubicBezTo>
                  <a:cubicBezTo>
                    <a:pt x="1136" y="1912"/>
                    <a:pt x="1049" y="1923"/>
                    <a:pt x="962" y="1942"/>
                  </a:cubicBezTo>
                  <a:cubicBezTo>
                    <a:pt x="878" y="1961"/>
                    <a:pt x="796" y="1990"/>
                    <a:pt x="716" y="2025"/>
                  </a:cubicBezTo>
                  <a:cubicBezTo>
                    <a:pt x="631" y="2059"/>
                    <a:pt x="552" y="2109"/>
                    <a:pt x="482" y="2167"/>
                  </a:cubicBezTo>
                  <a:cubicBezTo>
                    <a:pt x="422" y="2221"/>
                    <a:pt x="371" y="2281"/>
                    <a:pt x="327" y="2346"/>
                  </a:cubicBezTo>
                  <a:cubicBezTo>
                    <a:pt x="221" y="2498"/>
                    <a:pt x="142" y="2664"/>
                    <a:pt x="89" y="2841"/>
                  </a:cubicBezTo>
                  <a:cubicBezTo>
                    <a:pt x="34" y="3025"/>
                    <a:pt x="1" y="3212"/>
                    <a:pt x="12" y="3405"/>
                  </a:cubicBezTo>
                  <a:cubicBezTo>
                    <a:pt x="23" y="3573"/>
                    <a:pt x="74" y="3753"/>
                    <a:pt x="192" y="3877"/>
                  </a:cubicBezTo>
                  <a:cubicBezTo>
                    <a:pt x="251" y="3942"/>
                    <a:pt x="327" y="3989"/>
                    <a:pt x="411" y="4011"/>
                  </a:cubicBezTo>
                  <a:cubicBezTo>
                    <a:pt x="447" y="4019"/>
                    <a:pt x="484" y="4022"/>
                    <a:pt x="522" y="4022"/>
                  </a:cubicBezTo>
                  <a:cubicBezTo>
                    <a:pt x="561" y="4022"/>
                    <a:pt x="601" y="4018"/>
                    <a:pt x="639" y="4005"/>
                  </a:cubicBezTo>
                  <a:cubicBezTo>
                    <a:pt x="788" y="3959"/>
                    <a:pt x="898" y="3847"/>
                    <a:pt x="1000" y="3734"/>
                  </a:cubicBezTo>
                  <a:cubicBezTo>
                    <a:pt x="1047" y="3684"/>
                    <a:pt x="1096" y="3635"/>
                    <a:pt x="1141" y="3579"/>
                  </a:cubicBezTo>
                  <a:cubicBezTo>
                    <a:pt x="1191" y="3517"/>
                    <a:pt x="1242" y="3456"/>
                    <a:pt x="1294" y="3394"/>
                  </a:cubicBezTo>
                  <a:cubicBezTo>
                    <a:pt x="1312" y="3373"/>
                    <a:pt x="1324" y="3350"/>
                    <a:pt x="1340" y="3329"/>
                  </a:cubicBezTo>
                  <a:cubicBezTo>
                    <a:pt x="1369" y="3289"/>
                    <a:pt x="1397" y="3250"/>
                    <a:pt x="1426" y="3210"/>
                  </a:cubicBezTo>
                  <a:cubicBezTo>
                    <a:pt x="1459" y="3164"/>
                    <a:pt x="1489" y="3118"/>
                    <a:pt x="1517" y="3071"/>
                  </a:cubicBezTo>
                  <a:cubicBezTo>
                    <a:pt x="1563" y="2998"/>
                    <a:pt x="1609" y="2927"/>
                    <a:pt x="1655" y="2854"/>
                  </a:cubicBezTo>
                  <a:cubicBezTo>
                    <a:pt x="1666" y="2837"/>
                    <a:pt x="1674" y="2819"/>
                    <a:pt x="1684" y="2802"/>
                  </a:cubicBezTo>
                  <a:cubicBezTo>
                    <a:pt x="1706" y="2761"/>
                    <a:pt x="1728" y="2720"/>
                    <a:pt x="1750" y="2678"/>
                  </a:cubicBezTo>
                  <a:cubicBezTo>
                    <a:pt x="1780" y="2625"/>
                    <a:pt x="1810" y="2572"/>
                    <a:pt x="1836" y="2519"/>
                  </a:cubicBezTo>
                  <a:cubicBezTo>
                    <a:pt x="1864" y="2457"/>
                    <a:pt x="1891" y="2397"/>
                    <a:pt x="1919" y="2335"/>
                  </a:cubicBezTo>
                  <a:lnTo>
                    <a:pt x="1931" y="2346"/>
                  </a:lnTo>
                  <a:cubicBezTo>
                    <a:pt x="1946" y="2367"/>
                    <a:pt x="1962" y="2387"/>
                    <a:pt x="1978" y="2408"/>
                  </a:cubicBezTo>
                  <a:cubicBezTo>
                    <a:pt x="1997" y="2438"/>
                    <a:pt x="2016" y="2469"/>
                    <a:pt x="2032" y="2501"/>
                  </a:cubicBezTo>
                  <a:cubicBezTo>
                    <a:pt x="2048" y="2534"/>
                    <a:pt x="2063" y="2569"/>
                    <a:pt x="2076" y="2602"/>
                  </a:cubicBezTo>
                  <a:cubicBezTo>
                    <a:pt x="2089" y="2640"/>
                    <a:pt x="2098" y="2678"/>
                    <a:pt x="2109" y="2716"/>
                  </a:cubicBezTo>
                  <a:lnTo>
                    <a:pt x="2109" y="2713"/>
                  </a:lnTo>
                  <a:cubicBezTo>
                    <a:pt x="2118" y="2754"/>
                    <a:pt x="2126" y="2793"/>
                    <a:pt x="2135" y="2832"/>
                  </a:cubicBezTo>
                  <a:lnTo>
                    <a:pt x="2135" y="2832"/>
                  </a:lnTo>
                  <a:cubicBezTo>
                    <a:pt x="2135" y="2830"/>
                    <a:pt x="2134" y="2828"/>
                    <a:pt x="2134" y="2826"/>
                  </a:cubicBezTo>
                  <a:lnTo>
                    <a:pt x="2134" y="2826"/>
                  </a:lnTo>
                  <a:cubicBezTo>
                    <a:pt x="2154" y="2920"/>
                    <a:pt x="2167" y="3014"/>
                    <a:pt x="2184" y="3106"/>
                  </a:cubicBezTo>
                  <a:cubicBezTo>
                    <a:pt x="2196" y="3179"/>
                    <a:pt x="2208" y="3250"/>
                    <a:pt x="2238" y="3316"/>
                  </a:cubicBezTo>
                  <a:cubicBezTo>
                    <a:pt x="2258" y="3364"/>
                    <a:pt x="2295" y="3402"/>
                    <a:pt x="2342" y="3421"/>
                  </a:cubicBezTo>
                  <a:cubicBezTo>
                    <a:pt x="2370" y="3433"/>
                    <a:pt x="2398" y="3436"/>
                    <a:pt x="2427" y="3436"/>
                  </a:cubicBezTo>
                  <a:cubicBezTo>
                    <a:pt x="2453" y="3436"/>
                    <a:pt x="2479" y="3433"/>
                    <a:pt x="2505" y="3430"/>
                  </a:cubicBezTo>
                  <a:cubicBezTo>
                    <a:pt x="2576" y="3419"/>
                    <a:pt x="2627" y="3353"/>
                    <a:pt x="2618" y="3280"/>
                  </a:cubicBezTo>
                  <a:cubicBezTo>
                    <a:pt x="2607" y="3214"/>
                    <a:pt x="2550" y="3166"/>
                    <a:pt x="2485" y="3166"/>
                  </a:cubicBezTo>
                  <a:cubicBezTo>
                    <a:pt x="2479" y="3166"/>
                    <a:pt x="2473" y="3167"/>
                    <a:pt x="2467" y="3168"/>
                  </a:cubicBezTo>
                  <a:cubicBezTo>
                    <a:pt x="2456" y="3131"/>
                    <a:pt x="2448" y="3095"/>
                    <a:pt x="2440" y="3057"/>
                  </a:cubicBezTo>
                  <a:cubicBezTo>
                    <a:pt x="2412" y="2922"/>
                    <a:pt x="2385" y="2786"/>
                    <a:pt x="2355" y="2651"/>
                  </a:cubicBezTo>
                  <a:cubicBezTo>
                    <a:pt x="2306" y="2438"/>
                    <a:pt x="2195" y="2224"/>
                    <a:pt x="2024" y="2086"/>
                  </a:cubicBezTo>
                  <a:cubicBezTo>
                    <a:pt x="2051" y="2019"/>
                    <a:pt x="2072" y="1950"/>
                    <a:pt x="2094" y="1881"/>
                  </a:cubicBezTo>
                  <a:lnTo>
                    <a:pt x="2094" y="1881"/>
                  </a:lnTo>
                  <a:cubicBezTo>
                    <a:pt x="2093" y="1886"/>
                    <a:pt x="2092" y="1891"/>
                    <a:pt x="2090" y="1895"/>
                  </a:cubicBezTo>
                  <a:cubicBezTo>
                    <a:pt x="2165" y="1672"/>
                    <a:pt x="2223" y="1444"/>
                    <a:pt x="2285" y="1216"/>
                  </a:cubicBezTo>
                  <a:cubicBezTo>
                    <a:pt x="2348" y="981"/>
                    <a:pt x="2410" y="747"/>
                    <a:pt x="2483" y="516"/>
                  </a:cubicBezTo>
                  <a:lnTo>
                    <a:pt x="2483" y="516"/>
                  </a:lnTo>
                  <a:lnTo>
                    <a:pt x="2480" y="521"/>
                  </a:lnTo>
                  <a:cubicBezTo>
                    <a:pt x="2483" y="511"/>
                    <a:pt x="2486" y="503"/>
                    <a:pt x="2489" y="494"/>
                  </a:cubicBezTo>
                  <a:lnTo>
                    <a:pt x="2489" y="494"/>
                  </a:lnTo>
                  <a:cubicBezTo>
                    <a:pt x="2489" y="494"/>
                    <a:pt x="2489" y="495"/>
                    <a:pt x="2488" y="495"/>
                  </a:cubicBezTo>
                  <a:lnTo>
                    <a:pt x="2488" y="495"/>
                  </a:lnTo>
                  <a:cubicBezTo>
                    <a:pt x="2490" y="491"/>
                    <a:pt x="2491" y="488"/>
                    <a:pt x="2492" y="484"/>
                  </a:cubicBezTo>
                  <a:cubicBezTo>
                    <a:pt x="2492" y="483"/>
                    <a:pt x="2492" y="481"/>
                    <a:pt x="2492" y="481"/>
                  </a:cubicBezTo>
                  <a:cubicBezTo>
                    <a:pt x="2499" y="464"/>
                    <a:pt x="2505" y="446"/>
                    <a:pt x="2510" y="427"/>
                  </a:cubicBezTo>
                  <a:lnTo>
                    <a:pt x="2510" y="429"/>
                  </a:lnTo>
                  <a:cubicBezTo>
                    <a:pt x="2510" y="429"/>
                    <a:pt x="2511" y="427"/>
                    <a:pt x="2511" y="426"/>
                  </a:cubicBezTo>
                  <a:lnTo>
                    <a:pt x="2515" y="418"/>
                  </a:lnTo>
                  <a:lnTo>
                    <a:pt x="2513" y="421"/>
                  </a:lnTo>
                  <a:cubicBezTo>
                    <a:pt x="2517" y="409"/>
                    <a:pt x="2521" y="396"/>
                    <a:pt x="2525" y="383"/>
                  </a:cubicBezTo>
                  <a:lnTo>
                    <a:pt x="2525" y="383"/>
                  </a:lnTo>
                  <a:cubicBezTo>
                    <a:pt x="2544" y="329"/>
                    <a:pt x="2567" y="278"/>
                    <a:pt x="2589" y="228"/>
                  </a:cubicBezTo>
                  <a:lnTo>
                    <a:pt x="2600" y="206"/>
                  </a:lnTo>
                  <a:cubicBezTo>
                    <a:pt x="2640" y="136"/>
                    <a:pt x="2613" y="49"/>
                    <a:pt x="2543" y="14"/>
                  </a:cubicBezTo>
                  <a:cubicBezTo>
                    <a:pt x="2524" y="5"/>
                    <a:pt x="2504" y="0"/>
                    <a:pt x="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2" name="Google Shape;8262;p17"/>
            <p:cNvSpPr/>
            <p:nvPr/>
          </p:nvSpPr>
          <p:spPr>
            <a:xfrm>
              <a:off x="6230361" y="3676412"/>
              <a:ext cx="83351" cy="95769"/>
            </a:xfrm>
            <a:custGeom>
              <a:avLst/>
              <a:gdLst/>
              <a:ahLst/>
              <a:cxnLst/>
              <a:rect l="l" t="t" r="r" b="b"/>
              <a:pathLst>
                <a:path w="2868" h="3295" extrusionOk="0">
                  <a:moveTo>
                    <a:pt x="1823" y="740"/>
                  </a:moveTo>
                  <a:lnTo>
                    <a:pt x="1823" y="740"/>
                  </a:lnTo>
                  <a:cubicBezTo>
                    <a:pt x="1822" y="741"/>
                    <a:pt x="1822" y="743"/>
                    <a:pt x="1821" y="744"/>
                  </a:cubicBezTo>
                  <a:lnTo>
                    <a:pt x="1821" y="744"/>
                  </a:lnTo>
                  <a:cubicBezTo>
                    <a:pt x="1822" y="743"/>
                    <a:pt x="1822" y="741"/>
                    <a:pt x="1823" y="740"/>
                  </a:cubicBezTo>
                  <a:close/>
                  <a:moveTo>
                    <a:pt x="1728" y="972"/>
                  </a:moveTo>
                  <a:cubicBezTo>
                    <a:pt x="1727" y="974"/>
                    <a:pt x="1727" y="976"/>
                    <a:pt x="1726" y="978"/>
                  </a:cubicBezTo>
                  <a:lnTo>
                    <a:pt x="1726" y="978"/>
                  </a:lnTo>
                  <a:cubicBezTo>
                    <a:pt x="1727" y="976"/>
                    <a:pt x="1727" y="975"/>
                    <a:pt x="1728" y="972"/>
                  </a:cubicBezTo>
                  <a:close/>
                  <a:moveTo>
                    <a:pt x="1602" y="1816"/>
                  </a:moveTo>
                  <a:cubicBezTo>
                    <a:pt x="1602" y="1821"/>
                    <a:pt x="1602" y="1826"/>
                    <a:pt x="1603" y="1830"/>
                  </a:cubicBezTo>
                  <a:cubicBezTo>
                    <a:pt x="1603" y="1826"/>
                    <a:pt x="1603" y="1821"/>
                    <a:pt x="1602" y="1816"/>
                  </a:cubicBezTo>
                  <a:close/>
                  <a:moveTo>
                    <a:pt x="2326" y="265"/>
                  </a:moveTo>
                  <a:cubicBezTo>
                    <a:pt x="2333" y="266"/>
                    <a:pt x="2341" y="266"/>
                    <a:pt x="2347" y="268"/>
                  </a:cubicBezTo>
                  <a:cubicBezTo>
                    <a:pt x="2360" y="271"/>
                    <a:pt x="2374" y="274"/>
                    <a:pt x="2386" y="278"/>
                  </a:cubicBezTo>
                  <a:cubicBezTo>
                    <a:pt x="2401" y="282"/>
                    <a:pt x="2415" y="289"/>
                    <a:pt x="2428" y="295"/>
                  </a:cubicBezTo>
                  <a:cubicBezTo>
                    <a:pt x="2432" y="298"/>
                    <a:pt x="2437" y="301"/>
                    <a:pt x="2442" y="303"/>
                  </a:cubicBezTo>
                  <a:cubicBezTo>
                    <a:pt x="2461" y="317"/>
                    <a:pt x="2480" y="330"/>
                    <a:pt x="2497" y="346"/>
                  </a:cubicBezTo>
                  <a:cubicBezTo>
                    <a:pt x="2505" y="352"/>
                    <a:pt x="2512" y="360"/>
                    <a:pt x="2519" y="368"/>
                  </a:cubicBezTo>
                  <a:cubicBezTo>
                    <a:pt x="2529" y="379"/>
                    <a:pt x="2537" y="390"/>
                    <a:pt x="2546" y="401"/>
                  </a:cubicBezTo>
                  <a:cubicBezTo>
                    <a:pt x="2551" y="409"/>
                    <a:pt x="2556" y="418"/>
                    <a:pt x="2561" y="426"/>
                  </a:cubicBezTo>
                  <a:cubicBezTo>
                    <a:pt x="2567" y="441"/>
                    <a:pt x="2573" y="455"/>
                    <a:pt x="2580" y="469"/>
                  </a:cubicBezTo>
                  <a:cubicBezTo>
                    <a:pt x="2586" y="488"/>
                    <a:pt x="2592" y="509"/>
                    <a:pt x="2595" y="528"/>
                  </a:cubicBezTo>
                  <a:cubicBezTo>
                    <a:pt x="2599" y="548"/>
                    <a:pt x="2602" y="567"/>
                    <a:pt x="2605" y="588"/>
                  </a:cubicBezTo>
                  <a:cubicBezTo>
                    <a:pt x="2606" y="604"/>
                    <a:pt x="2608" y="618"/>
                    <a:pt x="2606" y="637"/>
                  </a:cubicBezTo>
                  <a:cubicBezTo>
                    <a:pt x="2605" y="654"/>
                    <a:pt x="2602" y="673"/>
                    <a:pt x="2600" y="692"/>
                  </a:cubicBezTo>
                  <a:cubicBezTo>
                    <a:pt x="2594" y="716"/>
                    <a:pt x="2587" y="740"/>
                    <a:pt x="2581" y="763"/>
                  </a:cubicBezTo>
                  <a:cubicBezTo>
                    <a:pt x="2564" y="817"/>
                    <a:pt x="2543" y="870"/>
                    <a:pt x="2519" y="920"/>
                  </a:cubicBezTo>
                  <a:lnTo>
                    <a:pt x="2456" y="1053"/>
                  </a:lnTo>
                  <a:cubicBezTo>
                    <a:pt x="2428" y="1105"/>
                    <a:pt x="2401" y="1158"/>
                    <a:pt x="2369" y="1208"/>
                  </a:cubicBezTo>
                  <a:cubicBezTo>
                    <a:pt x="2336" y="1257"/>
                    <a:pt x="2304" y="1308"/>
                    <a:pt x="2271" y="1359"/>
                  </a:cubicBezTo>
                  <a:cubicBezTo>
                    <a:pt x="2230" y="1417"/>
                    <a:pt x="2189" y="1476"/>
                    <a:pt x="2147" y="1533"/>
                  </a:cubicBezTo>
                  <a:cubicBezTo>
                    <a:pt x="2106" y="1588"/>
                    <a:pt x="2060" y="1642"/>
                    <a:pt x="2018" y="1697"/>
                  </a:cubicBezTo>
                  <a:cubicBezTo>
                    <a:pt x="1940" y="1796"/>
                    <a:pt x="1856" y="1891"/>
                    <a:pt x="1775" y="1986"/>
                  </a:cubicBezTo>
                  <a:cubicBezTo>
                    <a:pt x="1731" y="2035"/>
                    <a:pt x="1687" y="2082"/>
                    <a:pt x="1642" y="2130"/>
                  </a:cubicBezTo>
                  <a:cubicBezTo>
                    <a:pt x="1623" y="2025"/>
                    <a:pt x="1611" y="1919"/>
                    <a:pt x="1601" y="1815"/>
                  </a:cubicBezTo>
                  <a:lnTo>
                    <a:pt x="1601" y="1815"/>
                  </a:lnTo>
                  <a:cubicBezTo>
                    <a:pt x="1601" y="1815"/>
                    <a:pt x="1602" y="1816"/>
                    <a:pt x="1602" y="1816"/>
                  </a:cubicBezTo>
                  <a:lnTo>
                    <a:pt x="1602" y="1816"/>
                  </a:lnTo>
                  <a:cubicBezTo>
                    <a:pt x="1596" y="1743"/>
                    <a:pt x="1595" y="1671"/>
                    <a:pt x="1598" y="1598"/>
                  </a:cubicBezTo>
                  <a:cubicBezTo>
                    <a:pt x="1606" y="1503"/>
                    <a:pt x="1619" y="1409"/>
                    <a:pt x="1638" y="1316"/>
                  </a:cubicBezTo>
                  <a:cubicBezTo>
                    <a:pt x="1659" y="1202"/>
                    <a:pt x="1689" y="1089"/>
                    <a:pt x="1726" y="978"/>
                  </a:cubicBezTo>
                  <a:lnTo>
                    <a:pt x="1726" y="978"/>
                  </a:lnTo>
                  <a:cubicBezTo>
                    <a:pt x="1725" y="980"/>
                    <a:pt x="1724" y="982"/>
                    <a:pt x="1724" y="984"/>
                  </a:cubicBezTo>
                  <a:lnTo>
                    <a:pt x="1724" y="984"/>
                  </a:lnTo>
                  <a:cubicBezTo>
                    <a:pt x="1752" y="902"/>
                    <a:pt x="1784" y="822"/>
                    <a:pt x="1821" y="744"/>
                  </a:cubicBezTo>
                  <a:lnTo>
                    <a:pt x="1821" y="744"/>
                  </a:lnTo>
                  <a:cubicBezTo>
                    <a:pt x="1821" y="745"/>
                    <a:pt x="1820" y="745"/>
                    <a:pt x="1820" y="746"/>
                  </a:cubicBezTo>
                  <a:cubicBezTo>
                    <a:pt x="1821" y="743"/>
                    <a:pt x="1823" y="740"/>
                    <a:pt x="1824" y="737"/>
                  </a:cubicBezTo>
                  <a:lnTo>
                    <a:pt x="1824" y="737"/>
                  </a:lnTo>
                  <a:cubicBezTo>
                    <a:pt x="1824" y="738"/>
                    <a:pt x="1823" y="739"/>
                    <a:pt x="1823" y="740"/>
                  </a:cubicBezTo>
                  <a:lnTo>
                    <a:pt x="1823" y="740"/>
                  </a:lnTo>
                  <a:cubicBezTo>
                    <a:pt x="1824" y="737"/>
                    <a:pt x="1826" y="733"/>
                    <a:pt x="1828" y="730"/>
                  </a:cubicBezTo>
                  <a:lnTo>
                    <a:pt x="1828" y="730"/>
                  </a:lnTo>
                  <a:cubicBezTo>
                    <a:pt x="1827" y="731"/>
                    <a:pt x="1827" y="731"/>
                    <a:pt x="1827" y="731"/>
                  </a:cubicBezTo>
                  <a:lnTo>
                    <a:pt x="1827" y="731"/>
                  </a:lnTo>
                  <a:cubicBezTo>
                    <a:pt x="1857" y="671"/>
                    <a:pt x="1889" y="613"/>
                    <a:pt x="1926" y="558"/>
                  </a:cubicBezTo>
                  <a:cubicBezTo>
                    <a:pt x="1953" y="517"/>
                    <a:pt x="1981" y="479"/>
                    <a:pt x="2013" y="441"/>
                  </a:cubicBezTo>
                  <a:cubicBezTo>
                    <a:pt x="2037" y="414"/>
                    <a:pt x="2064" y="388"/>
                    <a:pt x="2089" y="363"/>
                  </a:cubicBezTo>
                  <a:lnTo>
                    <a:pt x="2089" y="363"/>
                  </a:lnTo>
                  <a:lnTo>
                    <a:pt x="2081" y="372"/>
                  </a:lnTo>
                  <a:cubicBezTo>
                    <a:pt x="2100" y="355"/>
                    <a:pt x="2121" y="339"/>
                    <a:pt x="2141" y="323"/>
                  </a:cubicBezTo>
                  <a:cubicBezTo>
                    <a:pt x="2154" y="315"/>
                    <a:pt x="2166" y="308"/>
                    <a:pt x="2181" y="300"/>
                  </a:cubicBezTo>
                  <a:cubicBezTo>
                    <a:pt x="2193" y="292"/>
                    <a:pt x="2208" y="287"/>
                    <a:pt x="2223" y="281"/>
                  </a:cubicBezTo>
                  <a:cubicBezTo>
                    <a:pt x="2231" y="278"/>
                    <a:pt x="2241" y="274"/>
                    <a:pt x="2249" y="273"/>
                  </a:cubicBezTo>
                  <a:cubicBezTo>
                    <a:pt x="2266" y="270"/>
                    <a:pt x="2284" y="266"/>
                    <a:pt x="2301" y="265"/>
                  </a:cubicBezTo>
                  <a:close/>
                  <a:moveTo>
                    <a:pt x="518" y="2408"/>
                  </a:moveTo>
                  <a:cubicBezTo>
                    <a:pt x="519" y="2408"/>
                    <a:pt x="520" y="2409"/>
                    <a:pt x="520" y="2410"/>
                  </a:cubicBezTo>
                  <a:cubicBezTo>
                    <a:pt x="520" y="2409"/>
                    <a:pt x="519" y="2408"/>
                    <a:pt x="518" y="2408"/>
                  </a:cubicBezTo>
                  <a:close/>
                  <a:moveTo>
                    <a:pt x="1720" y="2541"/>
                  </a:moveTo>
                  <a:cubicBezTo>
                    <a:pt x="1720" y="2543"/>
                    <a:pt x="1721" y="2544"/>
                    <a:pt x="1721" y="2546"/>
                  </a:cubicBezTo>
                  <a:lnTo>
                    <a:pt x="1721" y="2546"/>
                  </a:lnTo>
                  <a:cubicBezTo>
                    <a:pt x="1721" y="2545"/>
                    <a:pt x="1720" y="2543"/>
                    <a:pt x="1720" y="2541"/>
                  </a:cubicBezTo>
                  <a:close/>
                  <a:moveTo>
                    <a:pt x="1529" y="2862"/>
                  </a:moveTo>
                  <a:cubicBezTo>
                    <a:pt x="1529" y="2863"/>
                    <a:pt x="1530" y="2864"/>
                    <a:pt x="1530" y="2866"/>
                  </a:cubicBezTo>
                  <a:cubicBezTo>
                    <a:pt x="1530" y="2864"/>
                    <a:pt x="1529" y="2863"/>
                    <a:pt x="1529" y="2862"/>
                  </a:cubicBezTo>
                  <a:close/>
                  <a:moveTo>
                    <a:pt x="2325" y="0"/>
                  </a:moveTo>
                  <a:cubicBezTo>
                    <a:pt x="2242" y="0"/>
                    <a:pt x="2162" y="18"/>
                    <a:pt x="2086" y="53"/>
                  </a:cubicBezTo>
                  <a:cubicBezTo>
                    <a:pt x="2008" y="91"/>
                    <a:pt x="1938" y="141"/>
                    <a:pt x="1878" y="203"/>
                  </a:cubicBezTo>
                  <a:cubicBezTo>
                    <a:pt x="1818" y="263"/>
                    <a:pt x="1766" y="330"/>
                    <a:pt x="1722" y="399"/>
                  </a:cubicBezTo>
                  <a:cubicBezTo>
                    <a:pt x="1619" y="558"/>
                    <a:pt x="1540" y="727"/>
                    <a:pt x="1484" y="908"/>
                  </a:cubicBezTo>
                  <a:cubicBezTo>
                    <a:pt x="1422" y="1097"/>
                    <a:pt x="1381" y="1295"/>
                    <a:pt x="1359" y="1495"/>
                  </a:cubicBezTo>
                  <a:cubicBezTo>
                    <a:pt x="1343" y="1672"/>
                    <a:pt x="1350" y="1853"/>
                    <a:pt x="1378" y="2028"/>
                  </a:cubicBezTo>
                  <a:cubicBezTo>
                    <a:pt x="1392" y="2131"/>
                    <a:pt x="1410" y="2232"/>
                    <a:pt x="1427" y="2334"/>
                  </a:cubicBezTo>
                  <a:cubicBezTo>
                    <a:pt x="1367" y="2386"/>
                    <a:pt x="1305" y="2435"/>
                    <a:pt x="1240" y="2479"/>
                  </a:cubicBezTo>
                  <a:lnTo>
                    <a:pt x="1239" y="2481"/>
                  </a:lnTo>
                  <a:lnTo>
                    <a:pt x="1229" y="2487"/>
                  </a:lnTo>
                  <a:lnTo>
                    <a:pt x="1229" y="2487"/>
                  </a:lnTo>
                  <a:lnTo>
                    <a:pt x="1236" y="2483"/>
                  </a:lnTo>
                  <a:lnTo>
                    <a:pt x="1236" y="2483"/>
                  </a:lnTo>
                  <a:cubicBezTo>
                    <a:pt x="1201" y="2505"/>
                    <a:pt x="1168" y="2525"/>
                    <a:pt x="1131" y="2544"/>
                  </a:cubicBezTo>
                  <a:cubicBezTo>
                    <a:pt x="1109" y="2554"/>
                    <a:pt x="1085" y="2565"/>
                    <a:pt x="1063" y="2574"/>
                  </a:cubicBezTo>
                  <a:cubicBezTo>
                    <a:pt x="1047" y="2579"/>
                    <a:pt x="1031" y="2586"/>
                    <a:pt x="1014" y="2589"/>
                  </a:cubicBezTo>
                  <a:cubicBezTo>
                    <a:pt x="997" y="2592"/>
                    <a:pt x="981" y="2593"/>
                    <a:pt x="963" y="2597"/>
                  </a:cubicBezTo>
                  <a:lnTo>
                    <a:pt x="876" y="2597"/>
                  </a:lnTo>
                  <a:cubicBezTo>
                    <a:pt x="853" y="2593"/>
                    <a:pt x="829" y="2590"/>
                    <a:pt x="803" y="2587"/>
                  </a:cubicBezTo>
                  <a:cubicBezTo>
                    <a:pt x="788" y="2584"/>
                    <a:pt x="770" y="2579"/>
                    <a:pt x="754" y="2574"/>
                  </a:cubicBezTo>
                  <a:cubicBezTo>
                    <a:pt x="735" y="2568"/>
                    <a:pt x="716" y="2560"/>
                    <a:pt x="696" y="2552"/>
                  </a:cubicBezTo>
                  <a:cubicBezTo>
                    <a:pt x="685" y="2546"/>
                    <a:pt x="672" y="2540"/>
                    <a:pt x="661" y="2532"/>
                  </a:cubicBezTo>
                  <a:cubicBezTo>
                    <a:pt x="634" y="2513"/>
                    <a:pt x="607" y="2492"/>
                    <a:pt x="585" y="2473"/>
                  </a:cubicBezTo>
                  <a:cubicBezTo>
                    <a:pt x="563" y="2453"/>
                    <a:pt x="542" y="2434"/>
                    <a:pt x="522" y="2411"/>
                  </a:cubicBezTo>
                  <a:lnTo>
                    <a:pt x="522" y="2411"/>
                  </a:lnTo>
                  <a:cubicBezTo>
                    <a:pt x="525" y="2415"/>
                    <a:pt x="526" y="2416"/>
                    <a:pt x="528" y="2418"/>
                  </a:cubicBezTo>
                  <a:cubicBezTo>
                    <a:pt x="526" y="2416"/>
                    <a:pt x="523" y="2413"/>
                    <a:pt x="522" y="2410"/>
                  </a:cubicBezTo>
                  <a:lnTo>
                    <a:pt x="518" y="2407"/>
                  </a:lnTo>
                  <a:lnTo>
                    <a:pt x="518" y="2407"/>
                  </a:lnTo>
                  <a:cubicBezTo>
                    <a:pt x="494" y="2378"/>
                    <a:pt x="470" y="2349"/>
                    <a:pt x="449" y="2316"/>
                  </a:cubicBezTo>
                  <a:cubicBezTo>
                    <a:pt x="430" y="2289"/>
                    <a:pt x="412" y="2259"/>
                    <a:pt x="397" y="2229"/>
                  </a:cubicBezTo>
                  <a:cubicBezTo>
                    <a:pt x="379" y="2193"/>
                    <a:pt x="365" y="2157"/>
                    <a:pt x="351" y="2119"/>
                  </a:cubicBezTo>
                  <a:cubicBezTo>
                    <a:pt x="322" y="2039"/>
                    <a:pt x="300" y="1959"/>
                    <a:pt x="281" y="1878"/>
                  </a:cubicBezTo>
                  <a:cubicBezTo>
                    <a:pt x="270" y="1829"/>
                    <a:pt x="264" y="1778"/>
                    <a:pt x="259" y="1729"/>
                  </a:cubicBezTo>
                  <a:cubicBezTo>
                    <a:pt x="256" y="1683"/>
                    <a:pt x="254" y="1636"/>
                    <a:pt x="256" y="1590"/>
                  </a:cubicBezTo>
                  <a:cubicBezTo>
                    <a:pt x="259" y="1549"/>
                    <a:pt x="265" y="1507"/>
                    <a:pt x="272" y="1468"/>
                  </a:cubicBezTo>
                  <a:cubicBezTo>
                    <a:pt x="297" y="1340"/>
                    <a:pt x="333" y="1213"/>
                    <a:pt x="370" y="1086"/>
                  </a:cubicBezTo>
                  <a:cubicBezTo>
                    <a:pt x="379" y="1056"/>
                    <a:pt x="389" y="1028"/>
                    <a:pt x="398" y="998"/>
                  </a:cubicBezTo>
                  <a:lnTo>
                    <a:pt x="398" y="998"/>
                  </a:lnTo>
                  <a:lnTo>
                    <a:pt x="397" y="1004"/>
                  </a:lnTo>
                  <a:cubicBezTo>
                    <a:pt x="398" y="1001"/>
                    <a:pt x="400" y="996"/>
                    <a:pt x="400" y="993"/>
                  </a:cubicBezTo>
                  <a:lnTo>
                    <a:pt x="403" y="987"/>
                  </a:lnTo>
                  <a:lnTo>
                    <a:pt x="403" y="990"/>
                  </a:lnTo>
                  <a:cubicBezTo>
                    <a:pt x="443" y="874"/>
                    <a:pt x="488" y="762"/>
                    <a:pt x="541" y="651"/>
                  </a:cubicBezTo>
                  <a:cubicBezTo>
                    <a:pt x="560" y="616"/>
                    <a:pt x="577" y="581"/>
                    <a:pt x="593" y="545"/>
                  </a:cubicBezTo>
                  <a:cubicBezTo>
                    <a:pt x="620" y="475"/>
                    <a:pt x="587" y="398"/>
                    <a:pt x="519" y="371"/>
                  </a:cubicBezTo>
                  <a:cubicBezTo>
                    <a:pt x="501" y="364"/>
                    <a:pt x="483" y="360"/>
                    <a:pt x="466" y="360"/>
                  </a:cubicBezTo>
                  <a:cubicBezTo>
                    <a:pt x="413" y="360"/>
                    <a:pt x="364" y="391"/>
                    <a:pt x="343" y="442"/>
                  </a:cubicBezTo>
                  <a:cubicBezTo>
                    <a:pt x="336" y="458"/>
                    <a:pt x="330" y="474"/>
                    <a:pt x="322" y="490"/>
                  </a:cubicBezTo>
                  <a:cubicBezTo>
                    <a:pt x="325" y="485"/>
                    <a:pt x="327" y="480"/>
                    <a:pt x="330" y="474"/>
                  </a:cubicBezTo>
                  <a:lnTo>
                    <a:pt x="330" y="474"/>
                  </a:lnTo>
                  <a:lnTo>
                    <a:pt x="311" y="515"/>
                  </a:lnTo>
                  <a:cubicBezTo>
                    <a:pt x="200" y="741"/>
                    <a:pt x="126" y="987"/>
                    <a:pt x="67" y="1230"/>
                  </a:cubicBezTo>
                  <a:cubicBezTo>
                    <a:pt x="34" y="1365"/>
                    <a:pt x="1" y="1501"/>
                    <a:pt x="2" y="1642"/>
                  </a:cubicBezTo>
                  <a:cubicBezTo>
                    <a:pt x="4" y="1840"/>
                    <a:pt x="52" y="2028"/>
                    <a:pt x="116" y="2213"/>
                  </a:cubicBezTo>
                  <a:cubicBezTo>
                    <a:pt x="175" y="2378"/>
                    <a:pt x="268" y="2533"/>
                    <a:pt x="398" y="2649"/>
                  </a:cubicBezTo>
                  <a:cubicBezTo>
                    <a:pt x="463" y="2707"/>
                    <a:pt x="530" y="2763"/>
                    <a:pt x="610" y="2796"/>
                  </a:cubicBezTo>
                  <a:cubicBezTo>
                    <a:pt x="705" y="2836"/>
                    <a:pt x="806" y="2855"/>
                    <a:pt x="906" y="2855"/>
                  </a:cubicBezTo>
                  <a:cubicBezTo>
                    <a:pt x="979" y="2855"/>
                    <a:pt x="1051" y="2845"/>
                    <a:pt x="1122" y="2825"/>
                  </a:cubicBezTo>
                  <a:cubicBezTo>
                    <a:pt x="1204" y="2798"/>
                    <a:pt x="1282" y="2758"/>
                    <a:pt x="1353" y="2711"/>
                  </a:cubicBezTo>
                  <a:cubicBezTo>
                    <a:pt x="1395" y="2680"/>
                    <a:pt x="1438" y="2650"/>
                    <a:pt x="1479" y="2619"/>
                  </a:cubicBezTo>
                  <a:cubicBezTo>
                    <a:pt x="1495" y="2700"/>
                    <a:pt x="1512" y="2781"/>
                    <a:pt x="1529" y="2862"/>
                  </a:cubicBezTo>
                  <a:lnTo>
                    <a:pt x="1529" y="2862"/>
                  </a:lnTo>
                  <a:cubicBezTo>
                    <a:pt x="1529" y="2859"/>
                    <a:pt x="1528" y="2856"/>
                    <a:pt x="1528" y="2854"/>
                  </a:cubicBezTo>
                  <a:lnTo>
                    <a:pt x="1528" y="2854"/>
                  </a:lnTo>
                  <a:cubicBezTo>
                    <a:pt x="1534" y="2883"/>
                    <a:pt x="1541" y="2913"/>
                    <a:pt x="1547" y="2945"/>
                  </a:cubicBezTo>
                  <a:lnTo>
                    <a:pt x="1544" y="2927"/>
                  </a:lnTo>
                  <a:lnTo>
                    <a:pt x="1544" y="2927"/>
                  </a:lnTo>
                  <a:cubicBezTo>
                    <a:pt x="1563" y="3026"/>
                    <a:pt x="1589" y="3122"/>
                    <a:pt x="1622" y="3217"/>
                  </a:cubicBezTo>
                  <a:cubicBezTo>
                    <a:pt x="1643" y="3265"/>
                    <a:pt x="1691" y="3295"/>
                    <a:pt x="1743" y="3295"/>
                  </a:cubicBezTo>
                  <a:cubicBezTo>
                    <a:pt x="1744" y="3295"/>
                    <a:pt x="1746" y="3295"/>
                    <a:pt x="1747" y="3295"/>
                  </a:cubicBezTo>
                  <a:cubicBezTo>
                    <a:pt x="1764" y="3295"/>
                    <a:pt x="1782" y="3292"/>
                    <a:pt x="1798" y="3285"/>
                  </a:cubicBezTo>
                  <a:cubicBezTo>
                    <a:pt x="1866" y="3254"/>
                    <a:pt x="1897" y="3176"/>
                    <a:pt x="1869" y="3106"/>
                  </a:cubicBezTo>
                  <a:cubicBezTo>
                    <a:pt x="1866" y="3102"/>
                    <a:pt x="1864" y="3095"/>
                    <a:pt x="1862" y="3089"/>
                  </a:cubicBezTo>
                  <a:cubicBezTo>
                    <a:pt x="1806" y="2910"/>
                    <a:pt x="1759" y="2730"/>
                    <a:pt x="1721" y="2546"/>
                  </a:cubicBezTo>
                  <a:lnTo>
                    <a:pt x="1721" y="2546"/>
                  </a:lnTo>
                  <a:cubicBezTo>
                    <a:pt x="1721" y="2549"/>
                    <a:pt x="1722" y="2551"/>
                    <a:pt x="1722" y="2554"/>
                  </a:cubicBezTo>
                  <a:lnTo>
                    <a:pt x="1722" y="2554"/>
                  </a:lnTo>
                  <a:cubicBezTo>
                    <a:pt x="1713" y="2510"/>
                    <a:pt x="1704" y="2467"/>
                    <a:pt x="1695" y="2424"/>
                  </a:cubicBezTo>
                  <a:cubicBezTo>
                    <a:pt x="1723" y="2397"/>
                    <a:pt x="1750" y="2369"/>
                    <a:pt x="1779" y="2342"/>
                  </a:cubicBezTo>
                  <a:cubicBezTo>
                    <a:pt x="1916" y="2198"/>
                    <a:pt x="2043" y="2044"/>
                    <a:pt x="2171" y="1892"/>
                  </a:cubicBezTo>
                  <a:cubicBezTo>
                    <a:pt x="2220" y="1834"/>
                    <a:pt x="2263" y="1773"/>
                    <a:pt x="2310" y="1713"/>
                  </a:cubicBezTo>
                  <a:cubicBezTo>
                    <a:pt x="2352" y="1661"/>
                    <a:pt x="2390" y="1606"/>
                    <a:pt x="2429" y="1552"/>
                  </a:cubicBezTo>
                  <a:cubicBezTo>
                    <a:pt x="2512" y="1436"/>
                    <a:pt x="2584" y="1316"/>
                    <a:pt x="2656" y="1194"/>
                  </a:cubicBezTo>
                  <a:cubicBezTo>
                    <a:pt x="2692" y="1132"/>
                    <a:pt x="2724" y="1066"/>
                    <a:pt x="2754" y="1001"/>
                  </a:cubicBezTo>
                  <a:cubicBezTo>
                    <a:pt x="2798" y="912"/>
                    <a:pt x="2831" y="817"/>
                    <a:pt x="2852" y="721"/>
                  </a:cubicBezTo>
                  <a:cubicBezTo>
                    <a:pt x="2868" y="634"/>
                    <a:pt x="2865" y="547"/>
                    <a:pt x="2846" y="461"/>
                  </a:cubicBezTo>
                  <a:cubicBezTo>
                    <a:pt x="2830" y="377"/>
                    <a:pt x="2795" y="300"/>
                    <a:pt x="2746" y="230"/>
                  </a:cubicBezTo>
                  <a:cubicBezTo>
                    <a:pt x="2698" y="167"/>
                    <a:pt x="2637" y="111"/>
                    <a:pt x="2568" y="72"/>
                  </a:cubicBezTo>
                  <a:cubicBezTo>
                    <a:pt x="2494" y="27"/>
                    <a:pt x="2410" y="4"/>
                    <a:pt x="2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3" name="Google Shape;8263;p17"/>
            <p:cNvSpPr/>
            <p:nvPr/>
          </p:nvSpPr>
          <p:spPr>
            <a:xfrm>
              <a:off x="6358416" y="3711201"/>
              <a:ext cx="61816" cy="16625"/>
            </a:xfrm>
            <a:custGeom>
              <a:avLst/>
              <a:gdLst/>
              <a:ahLst/>
              <a:cxnLst/>
              <a:rect l="l" t="t" r="r" b="b"/>
              <a:pathLst>
                <a:path w="2127" h="572" extrusionOk="0">
                  <a:moveTo>
                    <a:pt x="1987" y="1"/>
                  </a:moveTo>
                  <a:cubicBezTo>
                    <a:pt x="1981" y="1"/>
                    <a:pt x="1976" y="1"/>
                    <a:pt x="1970" y="2"/>
                  </a:cubicBezTo>
                  <a:lnTo>
                    <a:pt x="1794" y="32"/>
                  </a:lnTo>
                  <a:cubicBezTo>
                    <a:pt x="1507" y="79"/>
                    <a:pt x="1224" y="125"/>
                    <a:pt x="939" y="176"/>
                  </a:cubicBezTo>
                  <a:cubicBezTo>
                    <a:pt x="809" y="200"/>
                    <a:pt x="679" y="222"/>
                    <a:pt x="550" y="241"/>
                  </a:cubicBezTo>
                  <a:cubicBezTo>
                    <a:pt x="415" y="261"/>
                    <a:pt x="282" y="284"/>
                    <a:pt x="148" y="298"/>
                  </a:cubicBezTo>
                  <a:cubicBezTo>
                    <a:pt x="116" y="298"/>
                    <a:pt x="84" y="309"/>
                    <a:pt x="59" y="328"/>
                  </a:cubicBezTo>
                  <a:cubicBezTo>
                    <a:pt x="30" y="350"/>
                    <a:pt x="11" y="383"/>
                    <a:pt x="8" y="420"/>
                  </a:cubicBezTo>
                  <a:cubicBezTo>
                    <a:pt x="0" y="494"/>
                    <a:pt x="53" y="561"/>
                    <a:pt x="127" y="570"/>
                  </a:cubicBezTo>
                  <a:cubicBezTo>
                    <a:pt x="132" y="570"/>
                    <a:pt x="136" y="572"/>
                    <a:pt x="141" y="572"/>
                  </a:cubicBezTo>
                  <a:cubicBezTo>
                    <a:pt x="163" y="570"/>
                    <a:pt x="186" y="567"/>
                    <a:pt x="208" y="561"/>
                  </a:cubicBezTo>
                  <a:cubicBezTo>
                    <a:pt x="231" y="557"/>
                    <a:pt x="255" y="553"/>
                    <a:pt x="279" y="548"/>
                  </a:cubicBezTo>
                  <a:cubicBezTo>
                    <a:pt x="564" y="502"/>
                    <a:pt x="847" y="451"/>
                    <a:pt x="1131" y="399"/>
                  </a:cubicBezTo>
                  <a:cubicBezTo>
                    <a:pt x="1422" y="344"/>
                    <a:pt x="1715" y="299"/>
                    <a:pt x="2008" y="255"/>
                  </a:cubicBezTo>
                  <a:cubicBezTo>
                    <a:pt x="2077" y="246"/>
                    <a:pt x="2126" y="181"/>
                    <a:pt x="2115" y="109"/>
                  </a:cubicBezTo>
                  <a:cubicBezTo>
                    <a:pt x="2105" y="46"/>
                    <a:pt x="2050" y="1"/>
                    <a:pt x="19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4" name="Google Shape;8264;p17"/>
            <p:cNvSpPr/>
            <p:nvPr/>
          </p:nvSpPr>
          <p:spPr>
            <a:xfrm>
              <a:off x="6377511" y="3731604"/>
              <a:ext cx="42954" cy="10812"/>
            </a:xfrm>
            <a:custGeom>
              <a:avLst/>
              <a:gdLst/>
              <a:ahLst/>
              <a:cxnLst/>
              <a:rect l="l" t="t" r="r" b="b"/>
              <a:pathLst>
                <a:path w="1478" h="372" extrusionOk="0">
                  <a:moveTo>
                    <a:pt x="170" y="1"/>
                  </a:moveTo>
                  <a:cubicBezTo>
                    <a:pt x="128" y="1"/>
                    <a:pt x="88" y="19"/>
                    <a:pt x="60" y="55"/>
                  </a:cubicBezTo>
                  <a:cubicBezTo>
                    <a:pt x="40" y="79"/>
                    <a:pt x="24" y="107"/>
                    <a:pt x="13" y="137"/>
                  </a:cubicBezTo>
                  <a:cubicBezTo>
                    <a:pt x="0" y="183"/>
                    <a:pt x="10" y="234"/>
                    <a:pt x="38" y="272"/>
                  </a:cubicBezTo>
                  <a:cubicBezTo>
                    <a:pt x="109" y="364"/>
                    <a:pt x="254" y="364"/>
                    <a:pt x="358" y="368"/>
                  </a:cubicBezTo>
                  <a:cubicBezTo>
                    <a:pt x="409" y="370"/>
                    <a:pt x="459" y="371"/>
                    <a:pt x="510" y="371"/>
                  </a:cubicBezTo>
                  <a:cubicBezTo>
                    <a:pt x="583" y="371"/>
                    <a:pt x="656" y="368"/>
                    <a:pt x="727" y="367"/>
                  </a:cubicBezTo>
                  <a:cubicBezTo>
                    <a:pt x="937" y="359"/>
                    <a:pt x="1148" y="346"/>
                    <a:pt x="1358" y="335"/>
                  </a:cubicBezTo>
                  <a:cubicBezTo>
                    <a:pt x="1425" y="333"/>
                    <a:pt x="1477" y="280"/>
                    <a:pt x="1476" y="213"/>
                  </a:cubicBezTo>
                  <a:cubicBezTo>
                    <a:pt x="1474" y="148"/>
                    <a:pt x="1422" y="94"/>
                    <a:pt x="1357" y="94"/>
                  </a:cubicBezTo>
                  <a:cubicBezTo>
                    <a:pt x="1356" y="94"/>
                    <a:pt x="1355" y="94"/>
                    <a:pt x="1354" y="94"/>
                  </a:cubicBezTo>
                  <a:cubicBezTo>
                    <a:pt x="1189" y="99"/>
                    <a:pt x="1024" y="106"/>
                    <a:pt x="861" y="110"/>
                  </a:cubicBezTo>
                  <a:cubicBezTo>
                    <a:pt x="790" y="112"/>
                    <a:pt x="719" y="113"/>
                    <a:pt x="649" y="113"/>
                  </a:cubicBezTo>
                  <a:cubicBezTo>
                    <a:pt x="578" y="113"/>
                    <a:pt x="507" y="112"/>
                    <a:pt x="436" y="109"/>
                  </a:cubicBezTo>
                  <a:lnTo>
                    <a:pt x="425" y="109"/>
                  </a:lnTo>
                  <a:cubicBezTo>
                    <a:pt x="383" y="106"/>
                    <a:pt x="341" y="102"/>
                    <a:pt x="299" y="98"/>
                  </a:cubicBezTo>
                  <a:cubicBezTo>
                    <a:pt x="292" y="71"/>
                    <a:pt x="274" y="45"/>
                    <a:pt x="252" y="28"/>
                  </a:cubicBezTo>
                  <a:cubicBezTo>
                    <a:pt x="227" y="10"/>
                    <a:pt x="198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5" name="Google Shape;8265;p17"/>
            <p:cNvSpPr/>
            <p:nvPr/>
          </p:nvSpPr>
          <p:spPr>
            <a:xfrm>
              <a:off x="5723838" y="3477180"/>
              <a:ext cx="48593" cy="83562"/>
            </a:xfrm>
            <a:custGeom>
              <a:avLst/>
              <a:gdLst/>
              <a:ahLst/>
              <a:cxnLst/>
              <a:rect l="l" t="t" r="r" b="b"/>
              <a:pathLst>
                <a:path w="1672" h="2875" extrusionOk="0">
                  <a:moveTo>
                    <a:pt x="1238" y="581"/>
                  </a:moveTo>
                  <a:cubicBezTo>
                    <a:pt x="1237" y="582"/>
                    <a:pt x="1235" y="584"/>
                    <a:pt x="1233" y="587"/>
                  </a:cubicBezTo>
                  <a:lnTo>
                    <a:pt x="1238" y="581"/>
                  </a:lnTo>
                  <a:close/>
                  <a:moveTo>
                    <a:pt x="1232" y="588"/>
                  </a:moveTo>
                  <a:cubicBezTo>
                    <a:pt x="1231" y="589"/>
                    <a:pt x="1230" y="590"/>
                    <a:pt x="1229" y="591"/>
                  </a:cubicBezTo>
                  <a:lnTo>
                    <a:pt x="1229" y="591"/>
                  </a:lnTo>
                  <a:cubicBezTo>
                    <a:pt x="1230" y="590"/>
                    <a:pt x="1231" y="589"/>
                    <a:pt x="1232" y="588"/>
                  </a:cubicBezTo>
                  <a:close/>
                  <a:moveTo>
                    <a:pt x="812" y="607"/>
                  </a:moveTo>
                  <a:cubicBezTo>
                    <a:pt x="810" y="610"/>
                    <a:pt x="809" y="613"/>
                    <a:pt x="807" y="615"/>
                  </a:cubicBezTo>
                  <a:lnTo>
                    <a:pt x="807" y="615"/>
                  </a:lnTo>
                  <a:cubicBezTo>
                    <a:pt x="809" y="613"/>
                    <a:pt x="810" y="610"/>
                    <a:pt x="812" y="607"/>
                  </a:cubicBezTo>
                  <a:close/>
                  <a:moveTo>
                    <a:pt x="1270" y="262"/>
                  </a:moveTo>
                  <a:cubicBezTo>
                    <a:pt x="1278" y="264"/>
                    <a:pt x="1287" y="264"/>
                    <a:pt x="1297" y="265"/>
                  </a:cubicBezTo>
                  <a:lnTo>
                    <a:pt x="1308" y="269"/>
                  </a:lnTo>
                  <a:cubicBezTo>
                    <a:pt x="1316" y="272"/>
                    <a:pt x="1324" y="275"/>
                    <a:pt x="1332" y="278"/>
                  </a:cubicBezTo>
                  <a:cubicBezTo>
                    <a:pt x="1339" y="283"/>
                    <a:pt x="1346" y="286"/>
                    <a:pt x="1354" y="291"/>
                  </a:cubicBezTo>
                  <a:cubicBezTo>
                    <a:pt x="1357" y="294"/>
                    <a:pt x="1360" y="296"/>
                    <a:pt x="1363" y="299"/>
                  </a:cubicBezTo>
                  <a:cubicBezTo>
                    <a:pt x="1366" y="302"/>
                    <a:pt x="1370" y="303"/>
                    <a:pt x="1371" y="307"/>
                  </a:cubicBezTo>
                  <a:lnTo>
                    <a:pt x="1381" y="318"/>
                  </a:lnTo>
                  <a:cubicBezTo>
                    <a:pt x="1382" y="321"/>
                    <a:pt x="1385" y="324"/>
                    <a:pt x="1387" y="329"/>
                  </a:cubicBezTo>
                  <a:cubicBezTo>
                    <a:pt x="1389" y="334"/>
                    <a:pt x="1390" y="337"/>
                    <a:pt x="1392" y="341"/>
                  </a:cubicBezTo>
                  <a:lnTo>
                    <a:pt x="1391" y="339"/>
                  </a:lnTo>
                  <a:lnTo>
                    <a:pt x="1391" y="339"/>
                  </a:lnTo>
                  <a:cubicBezTo>
                    <a:pt x="1392" y="342"/>
                    <a:pt x="1393" y="347"/>
                    <a:pt x="1393" y="348"/>
                  </a:cubicBezTo>
                  <a:lnTo>
                    <a:pt x="1393" y="353"/>
                  </a:lnTo>
                  <a:lnTo>
                    <a:pt x="1393" y="360"/>
                  </a:lnTo>
                  <a:cubicBezTo>
                    <a:pt x="1393" y="364"/>
                    <a:pt x="1393" y="367"/>
                    <a:pt x="1393" y="370"/>
                  </a:cubicBezTo>
                  <a:lnTo>
                    <a:pt x="1390" y="376"/>
                  </a:lnTo>
                  <a:lnTo>
                    <a:pt x="1385" y="389"/>
                  </a:lnTo>
                  <a:cubicBezTo>
                    <a:pt x="1381" y="397"/>
                    <a:pt x="1376" y="405"/>
                    <a:pt x="1371" y="413"/>
                  </a:cubicBezTo>
                  <a:lnTo>
                    <a:pt x="1373" y="411"/>
                  </a:lnTo>
                  <a:lnTo>
                    <a:pt x="1373" y="411"/>
                  </a:lnTo>
                  <a:cubicBezTo>
                    <a:pt x="1330" y="471"/>
                    <a:pt x="1282" y="530"/>
                    <a:pt x="1233" y="587"/>
                  </a:cubicBezTo>
                  <a:lnTo>
                    <a:pt x="1229" y="593"/>
                  </a:lnTo>
                  <a:cubicBezTo>
                    <a:pt x="1229" y="592"/>
                    <a:pt x="1229" y="592"/>
                    <a:pt x="1229" y="591"/>
                  </a:cubicBezTo>
                  <a:lnTo>
                    <a:pt x="1229" y="591"/>
                  </a:lnTo>
                  <a:cubicBezTo>
                    <a:pt x="1104" y="733"/>
                    <a:pt x="976" y="873"/>
                    <a:pt x="850" y="1016"/>
                  </a:cubicBezTo>
                  <a:lnTo>
                    <a:pt x="847" y="1019"/>
                  </a:lnTo>
                  <a:cubicBezTo>
                    <a:pt x="846" y="1022"/>
                    <a:pt x="842" y="1025"/>
                    <a:pt x="841" y="1028"/>
                  </a:cubicBezTo>
                  <a:lnTo>
                    <a:pt x="841" y="1027"/>
                  </a:lnTo>
                  <a:cubicBezTo>
                    <a:pt x="819" y="1052"/>
                    <a:pt x="796" y="1078"/>
                    <a:pt x="774" y="1103"/>
                  </a:cubicBezTo>
                  <a:lnTo>
                    <a:pt x="779" y="1098"/>
                  </a:lnTo>
                  <a:lnTo>
                    <a:pt x="770" y="1111"/>
                  </a:lnTo>
                  <a:lnTo>
                    <a:pt x="749" y="1135"/>
                  </a:lnTo>
                  <a:cubicBezTo>
                    <a:pt x="716" y="1071"/>
                    <a:pt x="681" y="1009"/>
                    <a:pt x="645" y="948"/>
                  </a:cubicBezTo>
                  <a:cubicBezTo>
                    <a:pt x="665" y="888"/>
                    <a:pt x="687" y="829"/>
                    <a:pt x="713" y="770"/>
                  </a:cubicBezTo>
                  <a:cubicBezTo>
                    <a:pt x="741" y="718"/>
                    <a:pt x="773" y="665"/>
                    <a:pt x="807" y="615"/>
                  </a:cubicBezTo>
                  <a:lnTo>
                    <a:pt x="807" y="615"/>
                  </a:lnTo>
                  <a:cubicBezTo>
                    <a:pt x="806" y="617"/>
                    <a:pt x="804" y="619"/>
                    <a:pt x="803" y="620"/>
                  </a:cubicBezTo>
                  <a:cubicBezTo>
                    <a:pt x="834" y="573"/>
                    <a:pt x="869" y="525"/>
                    <a:pt x="907" y="481"/>
                  </a:cubicBezTo>
                  <a:cubicBezTo>
                    <a:pt x="941" y="443"/>
                    <a:pt x="974" y="406"/>
                    <a:pt x="1010" y="373"/>
                  </a:cubicBezTo>
                  <a:cubicBezTo>
                    <a:pt x="1026" y="360"/>
                    <a:pt x="1040" y="348"/>
                    <a:pt x="1056" y="337"/>
                  </a:cubicBezTo>
                  <a:cubicBezTo>
                    <a:pt x="1075" y="324"/>
                    <a:pt x="1096" y="311"/>
                    <a:pt x="1118" y="300"/>
                  </a:cubicBezTo>
                  <a:cubicBezTo>
                    <a:pt x="1132" y="292"/>
                    <a:pt x="1149" y="284"/>
                    <a:pt x="1164" y="280"/>
                  </a:cubicBezTo>
                  <a:cubicBezTo>
                    <a:pt x="1178" y="275"/>
                    <a:pt x="1192" y="272"/>
                    <a:pt x="1208" y="267"/>
                  </a:cubicBezTo>
                  <a:lnTo>
                    <a:pt x="1232" y="264"/>
                  </a:lnTo>
                  <a:cubicBezTo>
                    <a:pt x="1244" y="262"/>
                    <a:pt x="1257" y="262"/>
                    <a:pt x="1270" y="262"/>
                  </a:cubicBezTo>
                  <a:close/>
                  <a:moveTo>
                    <a:pt x="550" y="1294"/>
                  </a:moveTo>
                  <a:lnTo>
                    <a:pt x="550" y="1294"/>
                  </a:lnTo>
                  <a:cubicBezTo>
                    <a:pt x="551" y="1297"/>
                    <a:pt x="552" y="1299"/>
                    <a:pt x="553" y="1301"/>
                  </a:cubicBezTo>
                  <a:lnTo>
                    <a:pt x="553" y="1301"/>
                  </a:lnTo>
                  <a:cubicBezTo>
                    <a:pt x="552" y="1299"/>
                    <a:pt x="551" y="1296"/>
                    <a:pt x="550" y="1294"/>
                  </a:cubicBezTo>
                  <a:close/>
                  <a:moveTo>
                    <a:pt x="689" y="1627"/>
                  </a:moveTo>
                  <a:cubicBezTo>
                    <a:pt x="713" y="1703"/>
                    <a:pt x="735" y="1780"/>
                    <a:pt x="752" y="1858"/>
                  </a:cubicBezTo>
                  <a:cubicBezTo>
                    <a:pt x="770" y="1934"/>
                    <a:pt x="784" y="2010"/>
                    <a:pt x="792" y="2088"/>
                  </a:cubicBezTo>
                  <a:cubicBezTo>
                    <a:pt x="796" y="2129"/>
                    <a:pt x="801" y="2170"/>
                    <a:pt x="806" y="2209"/>
                  </a:cubicBezTo>
                  <a:cubicBezTo>
                    <a:pt x="811" y="2304"/>
                    <a:pt x="814" y="2398"/>
                    <a:pt x="811" y="2491"/>
                  </a:cubicBezTo>
                  <a:cubicBezTo>
                    <a:pt x="809" y="2510"/>
                    <a:pt x="808" y="2529"/>
                    <a:pt x="804" y="2548"/>
                  </a:cubicBezTo>
                  <a:cubicBezTo>
                    <a:pt x="804" y="2548"/>
                    <a:pt x="804" y="2548"/>
                    <a:pt x="804" y="2548"/>
                  </a:cubicBezTo>
                  <a:lnTo>
                    <a:pt x="804" y="2548"/>
                  </a:lnTo>
                  <a:cubicBezTo>
                    <a:pt x="804" y="2548"/>
                    <a:pt x="804" y="2547"/>
                    <a:pt x="804" y="2547"/>
                  </a:cubicBezTo>
                  <a:lnTo>
                    <a:pt x="804" y="2547"/>
                  </a:lnTo>
                  <a:lnTo>
                    <a:pt x="804" y="2551"/>
                  </a:lnTo>
                  <a:lnTo>
                    <a:pt x="804" y="2551"/>
                  </a:lnTo>
                  <a:cubicBezTo>
                    <a:pt x="804" y="2550"/>
                    <a:pt x="804" y="2549"/>
                    <a:pt x="804" y="2548"/>
                  </a:cubicBezTo>
                  <a:lnTo>
                    <a:pt x="804" y="2548"/>
                  </a:lnTo>
                  <a:cubicBezTo>
                    <a:pt x="804" y="2550"/>
                    <a:pt x="804" y="2552"/>
                    <a:pt x="803" y="2554"/>
                  </a:cubicBezTo>
                  <a:lnTo>
                    <a:pt x="804" y="2551"/>
                  </a:lnTo>
                  <a:lnTo>
                    <a:pt x="804" y="2551"/>
                  </a:lnTo>
                  <a:cubicBezTo>
                    <a:pt x="803" y="2553"/>
                    <a:pt x="802" y="2555"/>
                    <a:pt x="802" y="2557"/>
                  </a:cubicBezTo>
                  <a:lnTo>
                    <a:pt x="802" y="2557"/>
                  </a:lnTo>
                  <a:cubicBezTo>
                    <a:pt x="799" y="2564"/>
                    <a:pt x="796" y="2571"/>
                    <a:pt x="793" y="2578"/>
                  </a:cubicBezTo>
                  <a:lnTo>
                    <a:pt x="789" y="2588"/>
                  </a:lnTo>
                  <a:cubicBezTo>
                    <a:pt x="785" y="2592"/>
                    <a:pt x="781" y="2597"/>
                    <a:pt x="777" y="2602"/>
                  </a:cubicBezTo>
                  <a:lnTo>
                    <a:pt x="771" y="2608"/>
                  </a:lnTo>
                  <a:lnTo>
                    <a:pt x="765" y="2608"/>
                  </a:lnTo>
                  <a:lnTo>
                    <a:pt x="757" y="2607"/>
                  </a:lnTo>
                  <a:lnTo>
                    <a:pt x="751" y="2607"/>
                  </a:lnTo>
                  <a:cubicBezTo>
                    <a:pt x="746" y="2604"/>
                    <a:pt x="739" y="2602"/>
                    <a:pt x="733" y="2599"/>
                  </a:cubicBezTo>
                  <a:lnTo>
                    <a:pt x="717" y="2589"/>
                  </a:lnTo>
                  <a:cubicBezTo>
                    <a:pt x="705" y="2581"/>
                    <a:pt x="694" y="2572"/>
                    <a:pt x="681" y="2562"/>
                  </a:cubicBezTo>
                  <a:cubicBezTo>
                    <a:pt x="679" y="2559"/>
                    <a:pt x="676" y="2558"/>
                    <a:pt x="673" y="2554"/>
                  </a:cubicBezTo>
                  <a:cubicBezTo>
                    <a:pt x="664" y="2543"/>
                    <a:pt x="654" y="2531"/>
                    <a:pt x="645" y="2518"/>
                  </a:cubicBezTo>
                  <a:cubicBezTo>
                    <a:pt x="627" y="2491"/>
                    <a:pt x="611" y="2464"/>
                    <a:pt x="595" y="2437"/>
                  </a:cubicBezTo>
                  <a:cubicBezTo>
                    <a:pt x="580" y="2403"/>
                    <a:pt x="564" y="2368"/>
                    <a:pt x="550" y="2331"/>
                  </a:cubicBezTo>
                  <a:cubicBezTo>
                    <a:pt x="540" y="2303"/>
                    <a:pt x="529" y="2273"/>
                    <a:pt x="524" y="2246"/>
                  </a:cubicBezTo>
                  <a:cubicBezTo>
                    <a:pt x="519" y="2219"/>
                    <a:pt x="515" y="2192"/>
                    <a:pt x="513" y="2165"/>
                  </a:cubicBezTo>
                  <a:lnTo>
                    <a:pt x="513" y="2102"/>
                  </a:lnTo>
                  <a:cubicBezTo>
                    <a:pt x="515" y="2073"/>
                    <a:pt x="516" y="2046"/>
                    <a:pt x="521" y="2019"/>
                  </a:cubicBezTo>
                  <a:cubicBezTo>
                    <a:pt x="529" y="1981"/>
                    <a:pt x="537" y="1945"/>
                    <a:pt x="551" y="1904"/>
                  </a:cubicBezTo>
                  <a:cubicBezTo>
                    <a:pt x="567" y="1863"/>
                    <a:pt x="583" y="1823"/>
                    <a:pt x="600" y="1784"/>
                  </a:cubicBezTo>
                  <a:cubicBezTo>
                    <a:pt x="627" y="1730"/>
                    <a:pt x="657" y="1678"/>
                    <a:pt x="689" y="1627"/>
                  </a:cubicBezTo>
                  <a:close/>
                  <a:moveTo>
                    <a:pt x="1254" y="0"/>
                  </a:moveTo>
                  <a:cubicBezTo>
                    <a:pt x="1217" y="0"/>
                    <a:pt x="1181" y="5"/>
                    <a:pt x="1145" y="14"/>
                  </a:cubicBezTo>
                  <a:cubicBezTo>
                    <a:pt x="1015" y="45"/>
                    <a:pt x="896" y="115"/>
                    <a:pt x="804" y="212"/>
                  </a:cubicBezTo>
                  <a:cubicBezTo>
                    <a:pt x="698" y="319"/>
                    <a:pt x="607" y="441"/>
                    <a:pt x="532" y="574"/>
                  </a:cubicBezTo>
                  <a:cubicBezTo>
                    <a:pt x="512" y="609"/>
                    <a:pt x="494" y="644"/>
                    <a:pt x="477" y="680"/>
                  </a:cubicBezTo>
                  <a:lnTo>
                    <a:pt x="379" y="530"/>
                  </a:lnTo>
                  <a:cubicBezTo>
                    <a:pt x="341" y="470"/>
                    <a:pt x="306" y="410"/>
                    <a:pt x="263" y="351"/>
                  </a:cubicBezTo>
                  <a:cubicBezTo>
                    <a:pt x="237" y="316"/>
                    <a:pt x="196" y="297"/>
                    <a:pt x="155" y="297"/>
                  </a:cubicBezTo>
                  <a:cubicBezTo>
                    <a:pt x="126" y="297"/>
                    <a:pt x="96" y="306"/>
                    <a:pt x="71" y="326"/>
                  </a:cubicBezTo>
                  <a:cubicBezTo>
                    <a:pt x="11" y="373"/>
                    <a:pt x="0" y="460"/>
                    <a:pt x="49" y="519"/>
                  </a:cubicBezTo>
                  <a:cubicBezTo>
                    <a:pt x="60" y="533"/>
                    <a:pt x="70" y="547"/>
                    <a:pt x="79" y="562"/>
                  </a:cubicBezTo>
                  <a:lnTo>
                    <a:pt x="70" y="547"/>
                  </a:lnTo>
                  <a:lnTo>
                    <a:pt x="70" y="547"/>
                  </a:lnTo>
                  <a:cubicBezTo>
                    <a:pt x="141" y="652"/>
                    <a:pt x="214" y="756"/>
                    <a:pt x="285" y="861"/>
                  </a:cubicBezTo>
                  <a:lnTo>
                    <a:pt x="288" y="867"/>
                  </a:lnTo>
                  <a:cubicBezTo>
                    <a:pt x="317" y="910"/>
                    <a:pt x="344" y="954"/>
                    <a:pt x="372" y="997"/>
                  </a:cubicBezTo>
                  <a:cubicBezTo>
                    <a:pt x="344" y="1098"/>
                    <a:pt x="317" y="1198"/>
                    <a:pt x="292" y="1299"/>
                  </a:cubicBezTo>
                  <a:cubicBezTo>
                    <a:pt x="274" y="1366"/>
                    <a:pt x="314" y="1432"/>
                    <a:pt x="380" y="1450"/>
                  </a:cubicBezTo>
                  <a:cubicBezTo>
                    <a:pt x="390" y="1452"/>
                    <a:pt x="400" y="1453"/>
                    <a:pt x="409" y="1453"/>
                  </a:cubicBezTo>
                  <a:cubicBezTo>
                    <a:pt x="464" y="1453"/>
                    <a:pt x="516" y="1416"/>
                    <a:pt x="531" y="1361"/>
                  </a:cubicBezTo>
                  <a:cubicBezTo>
                    <a:pt x="535" y="1337"/>
                    <a:pt x="542" y="1313"/>
                    <a:pt x="548" y="1291"/>
                  </a:cubicBezTo>
                  <a:lnTo>
                    <a:pt x="554" y="1302"/>
                  </a:lnTo>
                  <a:cubicBezTo>
                    <a:pt x="554" y="1302"/>
                    <a:pt x="553" y="1301"/>
                    <a:pt x="553" y="1301"/>
                  </a:cubicBezTo>
                  <a:lnTo>
                    <a:pt x="553" y="1301"/>
                  </a:lnTo>
                  <a:cubicBezTo>
                    <a:pt x="561" y="1316"/>
                    <a:pt x="569" y="1331"/>
                    <a:pt x="576" y="1348"/>
                  </a:cubicBezTo>
                  <a:cubicBezTo>
                    <a:pt x="436" y="1538"/>
                    <a:pt x="307" y="1747"/>
                    <a:pt x="268" y="1983"/>
                  </a:cubicBezTo>
                  <a:cubicBezTo>
                    <a:pt x="247" y="2103"/>
                    <a:pt x="252" y="2228"/>
                    <a:pt x="284" y="2347"/>
                  </a:cubicBezTo>
                  <a:cubicBezTo>
                    <a:pt x="315" y="2458"/>
                    <a:pt x="363" y="2564"/>
                    <a:pt x="426" y="2661"/>
                  </a:cubicBezTo>
                  <a:cubicBezTo>
                    <a:pt x="485" y="2751"/>
                    <a:pt x="578" y="2835"/>
                    <a:pt x="684" y="2862"/>
                  </a:cubicBezTo>
                  <a:cubicBezTo>
                    <a:pt x="714" y="2870"/>
                    <a:pt x="744" y="2874"/>
                    <a:pt x="774" y="2874"/>
                  </a:cubicBezTo>
                  <a:cubicBezTo>
                    <a:pt x="796" y="2874"/>
                    <a:pt x="817" y="2871"/>
                    <a:pt x="839" y="2865"/>
                  </a:cubicBezTo>
                  <a:cubicBezTo>
                    <a:pt x="863" y="2857"/>
                    <a:pt x="885" y="2847"/>
                    <a:pt x="907" y="2835"/>
                  </a:cubicBezTo>
                  <a:cubicBezTo>
                    <a:pt x="929" y="2822"/>
                    <a:pt x="948" y="2806"/>
                    <a:pt x="966" y="2787"/>
                  </a:cubicBezTo>
                  <a:cubicBezTo>
                    <a:pt x="1072" y="2681"/>
                    <a:pt x="1070" y="2528"/>
                    <a:pt x="1066" y="2390"/>
                  </a:cubicBezTo>
                  <a:cubicBezTo>
                    <a:pt x="1062" y="2319"/>
                    <a:pt x="1059" y="2249"/>
                    <a:pt x="1051" y="2179"/>
                  </a:cubicBezTo>
                  <a:cubicBezTo>
                    <a:pt x="1040" y="2075"/>
                    <a:pt x="1028" y="1970"/>
                    <a:pt x="1007" y="1867"/>
                  </a:cubicBezTo>
                  <a:cubicBezTo>
                    <a:pt x="974" y="1703"/>
                    <a:pt x="926" y="1541"/>
                    <a:pt x="866" y="1386"/>
                  </a:cubicBezTo>
                  <a:cubicBezTo>
                    <a:pt x="942" y="1290"/>
                    <a:pt x="1023" y="1198"/>
                    <a:pt x="1102" y="1106"/>
                  </a:cubicBezTo>
                  <a:lnTo>
                    <a:pt x="1102" y="1106"/>
                  </a:lnTo>
                  <a:lnTo>
                    <a:pt x="1096" y="1114"/>
                  </a:lnTo>
                  <a:cubicBezTo>
                    <a:pt x="1237" y="954"/>
                    <a:pt x="1382" y="799"/>
                    <a:pt x="1521" y="637"/>
                  </a:cubicBezTo>
                  <a:lnTo>
                    <a:pt x="1521" y="637"/>
                  </a:lnTo>
                  <a:lnTo>
                    <a:pt x="1520" y="639"/>
                  </a:lnTo>
                  <a:cubicBezTo>
                    <a:pt x="1577" y="574"/>
                    <a:pt x="1632" y="503"/>
                    <a:pt x="1650" y="416"/>
                  </a:cubicBezTo>
                  <a:cubicBezTo>
                    <a:pt x="1672" y="292"/>
                    <a:pt x="1624" y="167"/>
                    <a:pt x="1525" y="91"/>
                  </a:cubicBezTo>
                  <a:cubicBezTo>
                    <a:pt x="1447" y="32"/>
                    <a:pt x="1351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6" name="Google Shape;8266;p17"/>
            <p:cNvSpPr/>
            <p:nvPr/>
          </p:nvSpPr>
          <p:spPr>
            <a:xfrm>
              <a:off x="5772229" y="3490694"/>
              <a:ext cx="67193" cy="75133"/>
            </a:xfrm>
            <a:custGeom>
              <a:avLst/>
              <a:gdLst/>
              <a:ahLst/>
              <a:cxnLst/>
              <a:rect l="l" t="t" r="r" b="b"/>
              <a:pathLst>
                <a:path w="2312" h="2585" extrusionOk="0">
                  <a:moveTo>
                    <a:pt x="1004" y="2305"/>
                  </a:moveTo>
                  <a:lnTo>
                    <a:pt x="1004" y="2305"/>
                  </a:lnTo>
                  <a:cubicBezTo>
                    <a:pt x="1003" y="2306"/>
                    <a:pt x="999" y="2308"/>
                    <a:pt x="998" y="2308"/>
                  </a:cubicBezTo>
                  <a:lnTo>
                    <a:pt x="1004" y="2305"/>
                  </a:lnTo>
                  <a:close/>
                  <a:moveTo>
                    <a:pt x="971" y="1819"/>
                  </a:moveTo>
                  <a:cubicBezTo>
                    <a:pt x="991" y="1939"/>
                    <a:pt x="1012" y="2059"/>
                    <a:pt x="1025" y="2180"/>
                  </a:cubicBezTo>
                  <a:cubicBezTo>
                    <a:pt x="1026" y="2211"/>
                    <a:pt x="1029" y="2243"/>
                    <a:pt x="1029" y="2273"/>
                  </a:cubicBezTo>
                  <a:cubicBezTo>
                    <a:pt x="1028" y="2278"/>
                    <a:pt x="1028" y="2281"/>
                    <a:pt x="1028" y="2284"/>
                  </a:cubicBezTo>
                  <a:lnTo>
                    <a:pt x="1026" y="2289"/>
                  </a:lnTo>
                  <a:lnTo>
                    <a:pt x="1025" y="2292"/>
                  </a:lnTo>
                  <a:lnTo>
                    <a:pt x="1023" y="2294"/>
                  </a:lnTo>
                  <a:lnTo>
                    <a:pt x="1018" y="2297"/>
                  </a:lnTo>
                  <a:lnTo>
                    <a:pt x="1009" y="2303"/>
                  </a:lnTo>
                  <a:lnTo>
                    <a:pt x="1009" y="2303"/>
                  </a:lnTo>
                  <a:lnTo>
                    <a:pt x="1004" y="2305"/>
                  </a:lnTo>
                  <a:cubicBezTo>
                    <a:pt x="1007" y="2303"/>
                    <a:pt x="1010" y="2302"/>
                    <a:pt x="1012" y="2300"/>
                  </a:cubicBezTo>
                  <a:lnTo>
                    <a:pt x="1012" y="2300"/>
                  </a:lnTo>
                  <a:lnTo>
                    <a:pt x="996" y="2308"/>
                  </a:lnTo>
                  <a:cubicBezTo>
                    <a:pt x="990" y="2310"/>
                    <a:pt x="984" y="2311"/>
                    <a:pt x="977" y="2313"/>
                  </a:cubicBezTo>
                  <a:cubicBezTo>
                    <a:pt x="963" y="2316"/>
                    <a:pt x="949" y="2317"/>
                    <a:pt x="934" y="2319"/>
                  </a:cubicBezTo>
                  <a:cubicBezTo>
                    <a:pt x="919" y="2321"/>
                    <a:pt x="903" y="2321"/>
                    <a:pt x="889" y="2321"/>
                  </a:cubicBezTo>
                  <a:cubicBezTo>
                    <a:pt x="876" y="2319"/>
                    <a:pt x="863" y="2317"/>
                    <a:pt x="851" y="2316"/>
                  </a:cubicBezTo>
                  <a:lnTo>
                    <a:pt x="836" y="2313"/>
                  </a:lnTo>
                  <a:cubicBezTo>
                    <a:pt x="827" y="2308"/>
                    <a:pt x="816" y="2305"/>
                    <a:pt x="809" y="2302"/>
                  </a:cubicBezTo>
                  <a:cubicBezTo>
                    <a:pt x="802" y="2297"/>
                    <a:pt x="795" y="2294"/>
                    <a:pt x="789" y="2289"/>
                  </a:cubicBezTo>
                  <a:cubicBezTo>
                    <a:pt x="773" y="2279"/>
                    <a:pt x="759" y="2268"/>
                    <a:pt x="745" y="2257"/>
                  </a:cubicBezTo>
                  <a:cubicBezTo>
                    <a:pt x="741" y="2254"/>
                    <a:pt x="738" y="2250"/>
                    <a:pt x="735" y="2247"/>
                  </a:cubicBezTo>
                  <a:lnTo>
                    <a:pt x="735" y="2247"/>
                  </a:lnTo>
                  <a:lnTo>
                    <a:pt x="737" y="2249"/>
                  </a:lnTo>
                  <a:lnTo>
                    <a:pt x="734" y="2246"/>
                  </a:lnTo>
                  <a:lnTo>
                    <a:pt x="734" y="2246"/>
                  </a:lnTo>
                  <a:cubicBezTo>
                    <a:pt x="735" y="2246"/>
                    <a:pt x="735" y="2246"/>
                    <a:pt x="735" y="2247"/>
                  </a:cubicBezTo>
                  <a:lnTo>
                    <a:pt x="735" y="2247"/>
                  </a:lnTo>
                  <a:lnTo>
                    <a:pt x="735" y="2246"/>
                  </a:lnTo>
                  <a:lnTo>
                    <a:pt x="734" y="2245"/>
                  </a:lnTo>
                  <a:lnTo>
                    <a:pt x="734" y="2246"/>
                  </a:lnTo>
                  <a:lnTo>
                    <a:pt x="734" y="2246"/>
                  </a:lnTo>
                  <a:cubicBezTo>
                    <a:pt x="734" y="2245"/>
                    <a:pt x="733" y="2244"/>
                    <a:pt x="732" y="2243"/>
                  </a:cubicBezTo>
                  <a:lnTo>
                    <a:pt x="732" y="2243"/>
                  </a:lnTo>
                  <a:lnTo>
                    <a:pt x="734" y="2245"/>
                  </a:lnTo>
                  <a:lnTo>
                    <a:pt x="732" y="2241"/>
                  </a:lnTo>
                  <a:lnTo>
                    <a:pt x="729" y="2237"/>
                  </a:lnTo>
                  <a:lnTo>
                    <a:pt x="726" y="2229"/>
                  </a:lnTo>
                  <a:cubicBezTo>
                    <a:pt x="724" y="2227"/>
                    <a:pt x="724" y="2222"/>
                    <a:pt x="722" y="2221"/>
                  </a:cubicBezTo>
                  <a:cubicBezTo>
                    <a:pt x="722" y="2218"/>
                    <a:pt x="722" y="2216"/>
                    <a:pt x="722" y="2213"/>
                  </a:cubicBezTo>
                  <a:cubicBezTo>
                    <a:pt x="722" y="2211"/>
                    <a:pt x="722" y="2210"/>
                    <a:pt x="722" y="2208"/>
                  </a:cubicBezTo>
                  <a:cubicBezTo>
                    <a:pt x="722" y="2203"/>
                    <a:pt x="724" y="2199"/>
                    <a:pt x="724" y="2194"/>
                  </a:cubicBezTo>
                  <a:cubicBezTo>
                    <a:pt x="726" y="2186"/>
                    <a:pt x="727" y="2177"/>
                    <a:pt x="730" y="2169"/>
                  </a:cubicBezTo>
                  <a:cubicBezTo>
                    <a:pt x="738" y="2146"/>
                    <a:pt x="746" y="2126"/>
                    <a:pt x="756" y="2107"/>
                  </a:cubicBezTo>
                  <a:cubicBezTo>
                    <a:pt x="771" y="2077"/>
                    <a:pt x="789" y="2047"/>
                    <a:pt x="808" y="2020"/>
                  </a:cubicBezTo>
                  <a:cubicBezTo>
                    <a:pt x="840" y="1974"/>
                    <a:pt x="874" y="1930"/>
                    <a:pt x="911" y="1887"/>
                  </a:cubicBezTo>
                  <a:cubicBezTo>
                    <a:pt x="930" y="1865"/>
                    <a:pt x="950" y="1841"/>
                    <a:pt x="971" y="1819"/>
                  </a:cubicBezTo>
                  <a:close/>
                  <a:moveTo>
                    <a:pt x="882" y="1"/>
                  </a:moveTo>
                  <a:cubicBezTo>
                    <a:pt x="859" y="1"/>
                    <a:pt x="836" y="6"/>
                    <a:pt x="814" y="16"/>
                  </a:cubicBezTo>
                  <a:cubicBezTo>
                    <a:pt x="789" y="27"/>
                    <a:pt x="767" y="41"/>
                    <a:pt x="746" y="60"/>
                  </a:cubicBezTo>
                  <a:cubicBezTo>
                    <a:pt x="732" y="76"/>
                    <a:pt x="719" y="92"/>
                    <a:pt x="710" y="111"/>
                  </a:cubicBezTo>
                  <a:cubicBezTo>
                    <a:pt x="687" y="145"/>
                    <a:pt x="664" y="180"/>
                    <a:pt x="642" y="215"/>
                  </a:cubicBezTo>
                  <a:lnTo>
                    <a:pt x="642" y="215"/>
                  </a:lnTo>
                  <a:cubicBezTo>
                    <a:pt x="534" y="373"/>
                    <a:pt x="422" y="530"/>
                    <a:pt x="309" y="685"/>
                  </a:cubicBezTo>
                  <a:cubicBezTo>
                    <a:pt x="236" y="780"/>
                    <a:pt x="170" y="880"/>
                    <a:pt x="108" y="981"/>
                  </a:cubicBezTo>
                  <a:cubicBezTo>
                    <a:pt x="53" y="1078"/>
                    <a:pt x="1" y="1182"/>
                    <a:pt x="16" y="1296"/>
                  </a:cubicBezTo>
                  <a:cubicBezTo>
                    <a:pt x="23" y="1347"/>
                    <a:pt x="48" y="1395"/>
                    <a:pt x="88" y="1426"/>
                  </a:cubicBezTo>
                  <a:cubicBezTo>
                    <a:pt x="127" y="1453"/>
                    <a:pt x="173" y="1467"/>
                    <a:pt x="221" y="1467"/>
                  </a:cubicBezTo>
                  <a:cubicBezTo>
                    <a:pt x="224" y="1468"/>
                    <a:pt x="228" y="1468"/>
                    <a:pt x="232" y="1468"/>
                  </a:cubicBezTo>
                  <a:cubicBezTo>
                    <a:pt x="269" y="1468"/>
                    <a:pt x="306" y="1454"/>
                    <a:pt x="333" y="1428"/>
                  </a:cubicBezTo>
                  <a:cubicBezTo>
                    <a:pt x="358" y="1401"/>
                    <a:pt x="373" y="1366"/>
                    <a:pt x="373" y="1328"/>
                  </a:cubicBezTo>
                  <a:cubicBezTo>
                    <a:pt x="371" y="1274"/>
                    <a:pt x="338" y="1225"/>
                    <a:pt x="285" y="1206"/>
                  </a:cubicBezTo>
                  <a:cubicBezTo>
                    <a:pt x="292" y="1190"/>
                    <a:pt x="298" y="1176"/>
                    <a:pt x="306" y="1162"/>
                  </a:cubicBezTo>
                  <a:cubicBezTo>
                    <a:pt x="333" y="1111"/>
                    <a:pt x="361" y="1062"/>
                    <a:pt x="392" y="1015"/>
                  </a:cubicBezTo>
                  <a:cubicBezTo>
                    <a:pt x="480" y="886"/>
                    <a:pt x="569" y="760"/>
                    <a:pt x="659" y="633"/>
                  </a:cubicBezTo>
                  <a:cubicBezTo>
                    <a:pt x="721" y="546"/>
                    <a:pt x="781" y="457"/>
                    <a:pt x="844" y="370"/>
                  </a:cubicBezTo>
                  <a:cubicBezTo>
                    <a:pt x="844" y="378"/>
                    <a:pt x="845" y="385"/>
                    <a:pt x="846" y="393"/>
                  </a:cubicBezTo>
                  <a:lnTo>
                    <a:pt x="846" y="393"/>
                  </a:lnTo>
                  <a:cubicBezTo>
                    <a:pt x="846" y="391"/>
                    <a:pt x="846" y="390"/>
                    <a:pt x="846" y="388"/>
                  </a:cubicBezTo>
                  <a:lnTo>
                    <a:pt x="846" y="388"/>
                  </a:lnTo>
                  <a:cubicBezTo>
                    <a:pt x="846" y="392"/>
                    <a:pt x="847" y="396"/>
                    <a:pt x="847" y="401"/>
                  </a:cubicBezTo>
                  <a:lnTo>
                    <a:pt x="847" y="401"/>
                  </a:lnTo>
                  <a:cubicBezTo>
                    <a:pt x="847" y="398"/>
                    <a:pt x="846" y="395"/>
                    <a:pt x="846" y="393"/>
                  </a:cubicBezTo>
                  <a:lnTo>
                    <a:pt x="846" y="393"/>
                  </a:lnTo>
                  <a:cubicBezTo>
                    <a:pt x="846" y="396"/>
                    <a:pt x="846" y="400"/>
                    <a:pt x="847" y="404"/>
                  </a:cubicBezTo>
                  <a:lnTo>
                    <a:pt x="847" y="404"/>
                  </a:lnTo>
                  <a:cubicBezTo>
                    <a:pt x="847" y="403"/>
                    <a:pt x="847" y="402"/>
                    <a:pt x="847" y="401"/>
                  </a:cubicBezTo>
                  <a:lnTo>
                    <a:pt x="847" y="401"/>
                  </a:lnTo>
                  <a:cubicBezTo>
                    <a:pt x="847" y="402"/>
                    <a:pt x="847" y="404"/>
                    <a:pt x="847" y="405"/>
                  </a:cubicBezTo>
                  <a:cubicBezTo>
                    <a:pt x="847" y="405"/>
                    <a:pt x="847" y="404"/>
                    <a:pt x="847" y="404"/>
                  </a:cubicBezTo>
                  <a:lnTo>
                    <a:pt x="847" y="404"/>
                  </a:lnTo>
                  <a:cubicBezTo>
                    <a:pt x="853" y="479"/>
                    <a:pt x="859" y="553"/>
                    <a:pt x="863" y="627"/>
                  </a:cubicBezTo>
                  <a:cubicBezTo>
                    <a:pt x="868" y="719"/>
                    <a:pt x="871" y="810"/>
                    <a:pt x="874" y="902"/>
                  </a:cubicBezTo>
                  <a:cubicBezTo>
                    <a:pt x="881" y="1068"/>
                    <a:pt x="893" y="1233"/>
                    <a:pt x="909" y="1398"/>
                  </a:cubicBezTo>
                  <a:lnTo>
                    <a:pt x="909" y="1391"/>
                  </a:lnTo>
                  <a:cubicBezTo>
                    <a:pt x="912" y="1431"/>
                    <a:pt x="917" y="1469"/>
                    <a:pt x="923" y="1509"/>
                  </a:cubicBezTo>
                  <a:cubicBezTo>
                    <a:pt x="868" y="1561"/>
                    <a:pt x="816" y="1613"/>
                    <a:pt x="765" y="1667"/>
                  </a:cubicBezTo>
                  <a:cubicBezTo>
                    <a:pt x="699" y="1736"/>
                    <a:pt x="638" y="1811"/>
                    <a:pt x="583" y="1890"/>
                  </a:cubicBezTo>
                  <a:cubicBezTo>
                    <a:pt x="534" y="1958"/>
                    <a:pt x="498" y="2033"/>
                    <a:pt x="474" y="2113"/>
                  </a:cubicBezTo>
                  <a:cubicBezTo>
                    <a:pt x="461" y="2156"/>
                    <a:pt x="456" y="2200"/>
                    <a:pt x="460" y="2245"/>
                  </a:cubicBezTo>
                  <a:cubicBezTo>
                    <a:pt x="464" y="2279"/>
                    <a:pt x="474" y="2316"/>
                    <a:pt x="488" y="2349"/>
                  </a:cubicBezTo>
                  <a:cubicBezTo>
                    <a:pt x="518" y="2419"/>
                    <a:pt x="585" y="2477"/>
                    <a:pt x="650" y="2515"/>
                  </a:cubicBezTo>
                  <a:cubicBezTo>
                    <a:pt x="722" y="2558"/>
                    <a:pt x="805" y="2582"/>
                    <a:pt x="889" y="2585"/>
                  </a:cubicBezTo>
                  <a:lnTo>
                    <a:pt x="909" y="2583"/>
                  </a:lnTo>
                  <a:cubicBezTo>
                    <a:pt x="913" y="2583"/>
                    <a:pt x="917" y="2584"/>
                    <a:pt x="921" y="2584"/>
                  </a:cubicBezTo>
                  <a:cubicBezTo>
                    <a:pt x="988" y="2584"/>
                    <a:pt x="1055" y="2571"/>
                    <a:pt x="1118" y="2542"/>
                  </a:cubicBezTo>
                  <a:cubicBezTo>
                    <a:pt x="1155" y="2525"/>
                    <a:pt x="1189" y="2501"/>
                    <a:pt x="1218" y="2473"/>
                  </a:cubicBezTo>
                  <a:cubicBezTo>
                    <a:pt x="1245" y="2446"/>
                    <a:pt x="1264" y="2412"/>
                    <a:pt x="1276" y="2378"/>
                  </a:cubicBezTo>
                  <a:cubicBezTo>
                    <a:pt x="1297" y="2319"/>
                    <a:pt x="1292" y="2257"/>
                    <a:pt x="1286" y="2196"/>
                  </a:cubicBezTo>
                  <a:cubicBezTo>
                    <a:pt x="1270" y="2051"/>
                    <a:pt x="1242" y="1909"/>
                    <a:pt x="1216" y="1768"/>
                  </a:cubicBezTo>
                  <a:cubicBezTo>
                    <a:pt x="1207" y="1714"/>
                    <a:pt x="1197" y="1661"/>
                    <a:pt x="1188" y="1607"/>
                  </a:cubicBezTo>
                  <a:cubicBezTo>
                    <a:pt x="1243" y="1558"/>
                    <a:pt x="1299" y="1509"/>
                    <a:pt x="1356" y="1461"/>
                  </a:cubicBezTo>
                  <a:cubicBezTo>
                    <a:pt x="1419" y="1406"/>
                    <a:pt x="1485" y="1352"/>
                    <a:pt x="1550" y="1296"/>
                  </a:cubicBezTo>
                  <a:cubicBezTo>
                    <a:pt x="1688" y="1181"/>
                    <a:pt x="1827" y="1064"/>
                    <a:pt x="1962" y="943"/>
                  </a:cubicBezTo>
                  <a:lnTo>
                    <a:pt x="1962" y="943"/>
                  </a:lnTo>
                  <a:lnTo>
                    <a:pt x="1951" y="954"/>
                  </a:lnTo>
                  <a:cubicBezTo>
                    <a:pt x="1978" y="929"/>
                    <a:pt x="2006" y="905"/>
                    <a:pt x="2033" y="880"/>
                  </a:cubicBezTo>
                  <a:lnTo>
                    <a:pt x="2033" y="880"/>
                  </a:lnTo>
                  <a:cubicBezTo>
                    <a:pt x="2020" y="1018"/>
                    <a:pt x="2009" y="1154"/>
                    <a:pt x="2001" y="1292"/>
                  </a:cubicBezTo>
                  <a:cubicBezTo>
                    <a:pt x="1995" y="1395"/>
                    <a:pt x="1994" y="1497"/>
                    <a:pt x="1992" y="1602"/>
                  </a:cubicBezTo>
                  <a:cubicBezTo>
                    <a:pt x="1989" y="1705"/>
                    <a:pt x="1992" y="1808"/>
                    <a:pt x="2001" y="1911"/>
                  </a:cubicBezTo>
                  <a:cubicBezTo>
                    <a:pt x="2009" y="1977"/>
                    <a:pt x="2072" y="2025"/>
                    <a:pt x="2136" y="2025"/>
                  </a:cubicBezTo>
                  <a:cubicBezTo>
                    <a:pt x="2142" y="2025"/>
                    <a:pt x="2149" y="2024"/>
                    <a:pt x="2155" y="2023"/>
                  </a:cubicBezTo>
                  <a:cubicBezTo>
                    <a:pt x="2228" y="2012"/>
                    <a:pt x="2278" y="1944"/>
                    <a:pt x="2269" y="1871"/>
                  </a:cubicBezTo>
                  <a:cubicBezTo>
                    <a:pt x="2267" y="1863"/>
                    <a:pt x="2266" y="1857"/>
                    <a:pt x="2266" y="1849"/>
                  </a:cubicBezTo>
                  <a:cubicBezTo>
                    <a:pt x="2259" y="1749"/>
                    <a:pt x="2252" y="1649"/>
                    <a:pt x="2252" y="1548"/>
                  </a:cubicBezTo>
                  <a:cubicBezTo>
                    <a:pt x="2252" y="1445"/>
                    <a:pt x="2255" y="1341"/>
                    <a:pt x="2259" y="1238"/>
                  </a:cubicBezTo>
                  <a:lnTo>
                    <a:pt x="2259" y="1235"/>
                  </a:lnTo>
                  <a:lnTo>
                    <a:pt x="2259" y="1227"/>
                  </a:lnTo>
                  <a:cubicBezTo>
                    <a:pt x="2264" y="1135"/>
                    <a:pt x="2275" y="1043"/>
                    <a:pt x="2285" y="950"/>
                  </a:cubicBezTo>
                  <a:cubicBezTo>
                    <a:pt x="2290" y="894"/>
                    <a:pt x="2296" y="839"/>
                    <a:pt x="2301" y="782"/>
                  </a:cubicBezTo>
                  <a:cubicBezTo>
                    <a:pt x="2304" y="747"/>
                    <a:pt x="2307" y="711"/>
                    <a:pt x="2309" y="676"/>
                  </a:cubicBezTo>
                  <a:cubicBezTo>
                    <a:pt x="2312" y="646"/>
                    <a:pt x="2309" y="616"/>
                    <a:pt x="2302" y="586"/>
                  </a:cubicBezTo>
                  <a:cubicBezTo>
                    <a:pt x="2294" y="563"/>
                    <a:pt x="2285" y="543"/>
                    <a:pt x="2272" y="524"/>
                  </a:cubicBezTo>
                  <a:cubicBezTo>
                    <a:pt x="2250" y="489"/>
                    <a:pt x="2214" y="465"/>
                    <a:pt x="2174" y="461"/>
                  </a:cubicBezTo>
                  <a:cubicBezTo>
                    <a:pt x="2170" y="460"/>
                    <a:pt x="2165" y="460"/>
                    <a:pt x="2161" y="460"/>
                  </a:cubicBezTo>
                  <a:cubicBezTo>
                    <a:pt x="2130" y="460"/>
                    <a:pt x="2101" y="470"/>
                    <a:pt x="2077" y="488"/>
                  </a:cubicBezTo>
                  <a:cubicBezTo>
                    <a:pt x="2047" y="508"/>
                    <a:pt x="2022" y="533"/>
                    <a:pt x="1998" y="562"/>
                  </a:cubicBezTo>
                  <a:cubicBezTo>
                    <a:pt x="1930" y="638"/>
                    <a:pt x="1856" y="708"/>
                    <a:pt x="1780" y="776"/>
                  </a:cubicBezTo>
                  <a:lnTo>
                    <a:pt x="1788" y="768"/>
                  </a:lnTo>
                  <a:lnTo>
                    <a:pt x="1788" y="768"/>
                  </a:lnTo>
                  <a:cubicBezTo>
                    <a:pt x="1648" y="891"/>
                    <a:pt x="1508" y="1011"/>
                    <a:pt x="1365" y="1130"/>
                  </a:cubicBezTo>
                  <a:cubicBezTo>
                    <a:pt x="1294" y="1190"/>
                    <a:pt x="1221" y="1249"/>
                    <a:pt x="1150" y="1309"/>
                  </a:cubicBezTo>
                  <a:cubicBezTo>
                    <a:pt x="1145" y="1254"/>
                    <a:pt x="1139" y="1198"/>
                    <a:pt x="1134" y="1143"/>
                  </a:cubicBezTo>
                  <a:cubicBezTo>
                    <a:pt x="1124" y="1010"/>
                    <a:pt x="1124" y="879"/>
                    <a:pt x="1120" y="744"/>
                  </a:cubicBezTo>
                  <a:cubicBezTo>
                    <a:pt x="1117" y="609"/>
                    <a:pt x="1112" y="476"/>
                    <a:pt x="1101" y="342"/>
                  </a:cubicBezTo>
                  <a:cubicBezTo>
                    <a:pt x="1101" y="343"/>
                    <a:pt x="1101" y="345"/>
                    <a:pt x="1101" y="347"/>
                  </a:cubicBezTo>
                  <a:cubicBezTo>
                    <a:pt x="1091" y="234"/>
                    <a:pt x="1075" y="97"/>
                    <a:pt x="972" y="28"/>
                  </a:cubicBezTo>
                  <a:cubicBezTo>
                    <a:pt x="945" y="10"/>
                    <a:pt x="913" y="1"/>
                    <a:pt x="8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7" name="Google Shape;8267;p17"/>
            <p:cNvSpPr/>
            <p:nvPr/>
          </p:nvSpPr>
          <p:spPr>
            <a:xfrm>
              <a:off x="5836838" y="3475233"/>
              <a:ext cx="9939" cy="8487"/>
            </a:xfrm>
            <a:custGeom>
              <a:avLst/>
              <a:gdLst/>
              <a:ahLst/>
              <a:cxnLst/>
              <a:rect l="l" t="t" r="r" b="b"/>
              <a:pathLst>
                <a:path w="342" h="292" extrusionOk="0">
                  <a:moveTo>
                    <a:pt x="149" y="0"/>
                  </a:moveTo>
                  <a:cubicBezTo>
                    <a:pt x="73" y="0"/>
                    <a:pt x="1" y="60"/>
                    <a:pt x="2" y="149"/>
                  </a:cubicBezTo>
                  <a:cubicBezTo>
                    <a:pt x="5" y="228"/>
                    <a:pt x="70" y="291"/>
                    <a:pt x="150" y="291"/>
                  </a:cubicBezTo>
                  <a:cubicBezTo>
                    <a:pt x="280" y="290"/>
                    <a:pt x="342" y="131"/>
                    <a:pt x="249" y="41"/>
                  </a:cubicBezTo>
                  <a:cubicBezTo>
                    <a:pt x="219" y="13"/>
                    <a:pt x="184" y="0"/>
                    <a:pt x="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8" name="Google Shape;8268;p17"/>
            <p:cNvSpPr/>
            <p:nvPr/>
          </p:nvSpPr>
          <p:spPr>
            <a:xfrm>
              <a:off x="5860670" y="3481539"/>
              <a:ext cx="36764" cy="77313"/>
            </a:xfrm>
            <a:custGeom>
              <a:avLst/>
              <a:gdLst/>
              <a:ahLst/>
              <a:cxnLst/>
              <a:rect l="l" t="t" r="r" b="b"/>
              <a:pathLst>
                <a:path w="1265" h="2660" extrusionOk="0">
                  <a:moveTo>
                    <a:pt x="209" y="1"/>
                  </a:moveTo>
                  <a:cubicBezTo>
                    <a:pt x="140" y="1"/>
                    <a:pt x="82" y="52"/>
                    <a:pt x="73" y="120"/>
                  </a:cubicBezTo>
                  <a:cubicBezTo>
                    <a:pt x="52" y="253"/>
                    <a:pt x="30" y="386"/>
                    <a:pt x="21" y="521"/>
                  </a:cubicBezTo>
                  <a:cubicBezTo>
                    <a:pt x="14" y="590"/>
                    <a:pt x="10" y="662"/>
                    <a:pt x="5" y="733"/>
                  </a:cubicBezTo>
                  <a:cubicBezTo>
                    <a:pt x="0" y="793"/>
                    <a:pt x="5" y="855"/>
                    <a:pt x="5" y="913"/>
                  </a:cubicBezTo>
                  <a:cubicBezTo>
                    <a:pt x="5" y="966"/>
                    <a:pt x="2" y="1018"/>
                    <a:pt x="5" y="1068"/>
                  </a:cubicBezTo>
                  <a:cubicBezTo>
                    <a:pt x="10" y="1144"/>
                    <a:pt x="14" y="1220"/>
                    <a:pt x="17" y="1296"/>
                  </a:cubicBezTo>
                  <a:cubicBezTo>
                    <a:pt x="24" y="1407"/>
                    <a:pt x="35" y="1518"/>
                    <a:pt x="44" y="1629"/>
                  </a:cubicBezTo>
                  <a:lnTo>
                    <a:pt x="43" y="1611"/>
                  </a:lnTo>
                  <a:lnTo>
                    <a:pt x="43" y="1611"/>
                  </a:lnTo>
                  <a:cubicBezTo>
                    <a:pt x="49" y="1691"/>
                    <a:pt x="54" y="1767"/>
                    <a:pt x="60" y="1846"/>
                  </a:cubicBezTo>
                  <a:cubicBezTo>
                    <a:pt x="60" y="1844"/>
                    <a:pt x="60" y="1844"/>
                    <a:pt x="60" y="1843"/>
                  </a:cubicBezTo>
                  <a:cubicBezTo>
                    <a:pt x="67" y="1952"/>
                    <a:pt x="76" y="2063"/>
                    <a:pt x="81" y="2172"/>
                  </a:cubicBezTo>
                  <a:cubicBezTo>
                    <a:pt x="86" y="2289"/>
                    <a:pt x="86" y="2406"/>
                    <a:pt x="86" y="2523"/>
                  </a:cubicBezTo>
                  <a:cubicBezTo>
                    <a:pt x="87" y="2591"/>
                    <a:pt x="139" y="2648"/>
                    <a:pt x="207" y="2656"/>
                  </a:cubicBezTo>
                  <a:cubicBezTo>
                    <a:pt x="212" y="2658"/>
                    <a:pt x="217" y="2658"/>
                    <a:pt x="222" y="2659"/>
                  </a:cubicBezTo>
                  <a:cubicBezTo>
                    <a:pt x="277" y="2658"/>
                    <a:pt x="326" y="2625"/>
                    <a:pt x="348" y="2574"/>
                  </a:cubicBezTo>
                  <a:cubicBezTo>
                    <a:pt x="364" y="2539"/>
                    <a:pt x="364" y="2499"/>
                    <a:pt x="367" y="2461"/>
                  </a:cubicBezTo>
                  <a:cubicBezTo>
                    <a:pt x="380" y="2398"/>
                    <a:pt x="391" y="2333"/>
                    <a:pt x="402" y="2270"/>
                  </a:cubicBezTo>
                  <a:lnTo>
                    <a:pt x="402" y="2270"/>
                  </a:lnTo>
                  <a:lnTo>
                    <a:pt x="397" y="2287"/>
                  </a:lnTo>
                  <a:cubicBezTo>
                    <a:pt x="426" y="2126"/>
                    <a:pt x="465" y="1964"/>
                    <a:pt x="513" y="1808"/>
                  </a:cubicBezTo>
                  <a:cubicBezTo>
                    <a:pt x="595" y="1572"/>
                    <a:pt x="690" y="1342"/>
                    <a:pt x="801" y="1119"/>
                  </a:cubicBezTo>
                  <a:cubicBezTo>
                    <a:pt x="834" y="1053"/>
                    <a:pt x="872" y="989"/>
                    <a:pt x="910" y="928"/>
                  </a:cubicBezTo>
                  <a:cubicBezTo>
                    <a:pt x="939" y="885"/>
                    <a:pt x="969" y="844"/>
                    <a:pt x="999" y="804"/>
                  </a:cubicBezTo>
                  <a:cubicBezTo>
                    <a:pt x="1000" y="809"/>
                    <a:pt x="1000" y="814"/>
                    <a:pt x="1000" y="817"/>
                  </a:cubicBezTo>
                  <a:cubicBezTo>
                    <a:pt x="1004" y="853"/>
                    <a:pt x="1004" y="890"/>
                    <a:pt x="1004" y="926"/>
                  </a:cubicBezTo>
                  <a:cubicBezTo>
                    <a:pt x="996" y="1021"/>
                    <a:pt x="983" y="1114"/>
                    <a:pt x="966" y="1208"/>
                  </a:cubicBezTo>
                  <a:cubicBezTo>
                    <a:pt x="966" y="1207"/>
                    <a:pt x="966" y="1207"/>
                    <a:pt x="967" y="1206"/>
                  </a:cubicBezTo>
                  <a:lnTo>
                    <a:pt x="967" y="1206"/>
                  </a:lnTo>
                  <a:cubicBezTo>
                    <a:pt x="966" y="1209"/>
                    <a:pt x="966" y="1211"/>
                    <a:pt x="966" y="1211"/>
                  </a:cubicBezTo>
                  <a:lnTo>
                    <a:pt x="966" y="1214"/>
                  </a:lnTo>
                  <a:cubicBezTo>
                    <a:pt x="964" y="1217"/>
                    <a:pt x="964" y="1220"/>
                    <a:pt x="964" y="1224"/>
                  </a:cubicBezTo>
                  <a:lnTo>
                    <a:pt x="964" y="1220"/>
                  </a:lnTo>
                  <a:lnTo>
                    <a:pt x="962" y="1227"/>
                  </a:lnTo>
                  <a:cubicBezTo>
                    <a:pt x="962" y="1231"/>
                    <a:pt x="961" y="1235"/>
                    <a:pt x="961" y="1238"/>
                  </a:cubicBezTo>
                  <a:lnTo>
                    <a:pt x="961" y="1233"/>
                  </a:lnTo>
                  <a:cubicBezTo>
                    <a:pt x="959" y="1241"/>
                    <a:pt x="959" y="1249"/>
                    <a:pt x="958" y="1257"/>
                  </a:cubicBezTo>
                  <a:cubicBezTo>
                    <a:pt x="958" y="1255"/>
                    <a:pt x="958" y="1254"/>
                    <a:pt x="958" y="1252"/>
                  </a:cubicBezTo>
                  <a:cubicBezTo>
                    <a:pt x="956" y="1254"/>
                    <a:pt x="956" y="1257"/>
                    <a:pt x="956" y="1258"/>
                  </a:cubicBezTo>
                  <a:lnTo>
                    <a:pt x="955" y="1269"/>
                  </a:lnTo>
                  <a:lnTo>
                    <a:pt x="955" y="1265"/>
                  </a:lnTo>
                  <a:cubicBezTo>
                    <a:pt x="953" y="1274"/>
                    <a:pt x="951" y="1284"/>
                    <a:pt x="950" y="1292"/>
                  </a:cubicBezTo>
                  <a:cubicBezTo>
                    <a:pt x="948" y="1298"/>
                    <a:pt x="945" y="1314"/>
                    <a:pt x="945" y="1317"/>
                  </a:cubicBezTo>
                  <a:lnTo>
                    <a:pt x="943" y="1325"/>
                  </a:lnTo>
                  <a:cubicBezTo>
                    <a:pt x="940" y="1341"/>
                    <a:pt x="937" y="1358"/>
                    <a:pt x="934" y="1376"/>
                  </a:cubicBezTo>
                  <a:lnTo>
                    <a:pt x="934" y="1377"/>
                  </a:lnTo>
                  <a:cubicBezTo>
                    <a:pt x="934" y="1379"/>
                    <a:pt x="934" y="1380"/>
                    <a:pt x="934" y="1383"/>
                  </a:cubicBezTo>
                  <a:cubicBezTo>
                    <a:pt x="905" y="1540"/>
                    <a:pt x="874" y="1697"/>
                    <a:pt x="855" y="1855"/>
                  </a:cubicBezTo>
                  <a:cubicBezTo>
                    <a:pt x="847" y="1928"/>
                    <a:pt x="898" y="1993"/>
                    <a:pt x="970" y="2001"/>
                  </a:cubicBezTo>
                  <a:cubicBezTo>
                    <a:pt x="975" y="2001"/>
                    <a:pt x="980" y="2002"/>
                    <a:pt x="985" y="2002"/>
                  </a:cubicBezTo>
                  <a:cubicBezTo>
                    <a:pt x="1050" y="2002"/>
                    <a:pt x="1107" y="1953"/>
                    <a:pt x="1116" y="1885"/>
                  </a:cubicBezTo>
                  <a:cubicBezTo>
                    <a:pt x="1129" y="1733"/>
                    <a:pt x="1156" y="1585"/>
                    <a:pt x="1184" y="1434"/>
                  </a:cubicBezTo>
                  <a:cubicBezTo>
                    <a:pt x="1186" y="1431"/>
                    <a:pt x="1186" y="1429"/>
                    <a:pt x="1186" y="1426"/>
                  </a:cubicBezTo>
                  <a:cubicBezTo>
                    <a:pt x="1186" y="1426"/>
                    <a:pt x="1186" y="1425"/>
                    <a:pt x="1186" y="1425"/>
                  </a:cubicBezTo>
                  <a:cubicBezTo>
                    <a:pt x="1186" y="1425"/>
                    <a:pt x="1185" y="1425"/>
                    <a:pt x="1185" y="1426"/>
                  </a:cubicBezTo>
                  <a:lnTo>
                    <a:pt x="1185" y="1426"/>
                  </a:lnTo>
                  <a:cubicBezTo>
                    <a:pt x="1185" y="1426"/>
                    <a:pt x="1184" y="1426"/>
                    <a:pt x="1184" y="1425"/>
                  </a:cubicBezTo>
                  <a:lnTo>
                    <a:pt x="1184" y="1425"/>
                  </a:lnTo>
                  <a:cubicBezTo>
                    <a:pt x="1185" y="1425"/>
                    <a:pt x="1185" y="1425"/>
                    <a:pt x="1185" y="1425"/>
                  </a:cubicBezTo>
                  <a:lnTo>
                    <a:pt x="1185" y="1425"/>
                  </a:lnTo>
                  <a:cubicBezTo>
                    <a:pt x="1185" y="1425"/>
                    <a:pt x="1185" y="1425"/>
                    <a:pt x="1186" y="1425"/>
                  </a:cubicBezTo>
                  <a:lnTo>
                    <a:pt x="1186" y="1425"/>
                  </a:lnTo>
                  <a:cubicBezTo>
                    <a:pt x="1186" y="1424"/>
                    <a:pt x="1186" y="1423"/>
                    <a:pt x="1186" y="1422"/>
                  </a:cubicBezTo>
                  <a:lnTo>
                    <a:pt x="1186" y="1422"/>
                  </a:lnTo>
                  <a:cubicBezTo>
                    <a:pt x="1187" y="1420"/>
                    <a:pt x="1187" y="1417"/>
                    <a:pt x="1187" y="1415"/>
                  </a:cubicBezTo>
                  <a:lnTo>
                    <a:pt x="1187" y="1412"/>
                  </a:lnTo>
                  <a:cubicBezTo>
                    <a:pt x="1189" y="1406"/>
                    <a:pt x="1189" y="1401"/>
                    <a:pt x="1190" y="1395"/>
                  </a:cubicBezTo>
                  <a:lnTo>
                    <a:pt x="1190" y="1393"/>
                  </a:lnTo>
                  <a:cubicBezTo>
                    <a:pt x="1197" y="1353"/>
                    <a:pt x="1205" y="1317"/>
                    <a:pt x="1211" y="1277"/>
                  </a:cubicBezTo>
                  <a:lnTo>
                    <a:pt x="1211" y="1281"/>
                  </a:lnTo>
                  <a:cubicBezTo>
                    <a:pt x="1213" y="1276"/>
                    <a:pt x="1214" y="1271"/>
                    <a:pt x="1214" y="1266"/>
                  </a:cubicBezTo>
                  <a:lnTo>
                    <a:pt x="1214" y="1269"/>
                  </a:lnTo>
                  <a:cubicBezTo>
                    <a:pt x="1216" y="1266"/>
                    <a:pt x="1217" y="1262"/>
                    <a:pt x="1217" y="1258"/>
                  </a:cubicBezTo>
                  <a:cubicBezTo>
                    <a:pt x="1227" y="1203"/>
                    <a:pt x="1235" y="1149"/>
                    <a:pt x="1244" y="1094"/>
                  </a:cubicBezTo>
                  <a:cubicBezTo>
                    <a:pt x="1260" y="989"/>
                    <a:pt x="1265" y="883"/>
                    <a:pt x="1257" y="779"/>
                  </a:cubicBezTo>
                  <a:cubicBezTo>
                    <a:pt x="1255" y="746"/>
                    <a:pt x="1251" y="712"/>
                    <a:pt x="1243" y="679"/>
                  </a:cubicBezTo>
                  <a:cubicBezTo>
                    <a:pt x="1238" y="655"/>
                    <a:pt x="1232" y="633"/>
                    <a:pt x="1222" y="611"/>
                  </a:cubicBezTo>
                  <a:cubicBezTo>
                    <a:pt x="1203" y="562"/>
                    <a:pt x="1167" y="521"/>
                    <a:pt x="1119" y="499"/>
                  </a:cubicBezTo>
                  <a:cubicBezTo>
                    <a:pt x="1093" y="484"/>
                    <a:pt x="1066" y="478"/>
                    <a:pt x="1039" y="478"/>
                  </a:cubicBezTo>
                  <a:cubicBezTo>
                    <a:pt x="971" y="478"/>
                    <a:pt x="907" y="519"/>
                    <a:pt x="861" y="573"/>
                  </a:cubicBezTo>
                  <a:cubicBezTo>
                    <a:pt x="806" y="644"/>
                    <a:pt x="755" y="719"/>
                    <a:pt x="709" y="796"/>
                  </a:cubicBezTo>
                  <a:cubicBezTo>
                    <a:pt x="673" y="853"/>
                    <a:pt x="641" y="912"/>
                    <a:pt x="608" y="972"/>
                  </a:cubicBezTo>
                  <a:cubicBezTo>
                    <a:pt x="575" y="1034"/>
                    <a:pt x="543" y="1097"/>
                    <a:pt x="513" y="1162"/>
                  </a:cubicBezTo>
                  <a:cubicBezTo>
                    <a:pt x="484" y="1220"/>
                    <a:pt x="456" y="1279"/>
                    <a:pt x="431" y="1339"/>
                  </a:cubicBezTo>
                  <a:cubicBezTo>
                    <a:pt x="385" y="1448"/>
                    <a:pt x="339" y="1558"/>
                    <a:pt x="298" y="1667"/>
                  </a:cubicBezTo>
                  <a:lnTo>
                    <a:pt x="293" y="1602"/>
                  </a:lnTo>
                  <a:lnTo>
                    <a:pt x="293" y="1607"/>
                  </a:lnTo>
                  <a:cubicBezTo>
                    <a:pt x="280" y="1459"/>
                    <a:pt x="272" y="1311"/>
                    <a:pt x="266" y="1163"/>
                  </a:cubicBezTo>
                  <a:cubicBezTo>
                    <a:pt x="263" y="1102"/>
                    <a:pt x="261" y="1042"/>
                    <a:pt x="261" y="981"/>
                  </a:cubicBezTo>
                  <a:cubicBezTo>
                    <a:pt x="263" y="907"/>
                    <a:pt x="264" y="833"/>
                    <a:pt x="266" y="758"/>
                  </a:cubicBezTo>
                  <a:cubicBezTo>
                    <a:pt x="269" y="712"/>
                    <a:pt x="274" y="665"/>
                    <a:pt x="279" y="622"/>
                  </a:cubicBezTo>
                  <a:cubicBezTo>
                    <a:pt x="282" y="579"/>
                    <a:pt x="283" y="535"/>
                    <a:pt x="290" y="491"/>
                  </a:cubicBezTo>
                  <a:cubicBezTo>
                    <a:pt x="307" y="378"/>
                    <a:pt x="325" y="266"/>
                    <a:pt x="344" y="153"/>
                  </a:cubicBezTo>
                  <a:cubicBezTo>
                    <a:pt x="355" y="79"/>
                    <a:pt x="294" y="11"/>
                    <a:pt x="223" y="2"/>
                  </a:cubicBezTo>
                  <a:cubicBezTo>
                    <a:pt x="218" y="1"/>
                    <a:pt x="214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69" name="Google Shape;8269;p17"/>
            <p:cNvSpPr/>
            <p:nvPr/>
          </p:nvSpPr>
          <p:spPr>
            <a:xfrm>
              <a:off x="5915484" y="3480173"/>
              <a:ext cx="65362" cy="79958"/>
            </a:xfrm>
            <a:custGeom>
              <a:avLst/>
              <a:gdLst/>
              <a:ahLst/>
              <a:cxnLst/>
              <a:rect l="l" t="t" r="r" b="b"/>
              <a:pathLst>
                <a:path w="2249" h="2751" extrusionOk="0">
                  <a:moveTo>
                    <a:pt x="387" y="688"/>
                  </a:moveTo>
                  <a:cubicBezTo>
                    <a:pt x="387" y="689"/>
                    <a:pt x="387" y="690"/>
                    <a:pt x="386" y="691"/>
                  </a:cubicBezTo>
                  <a:lnTo>
                    <a:pt x="386" y="691"/>
                  </a:lnTo>
                  <a:cubicBezTo>
                    <a:pt x="387" y="690"/>
                    <a:pt x="387" y="689"/>
                    <a:pt x="387" y="688"/>
                  </a:cubicBezTo>
                  <a:close/>
                  <a:moveTo>
                    <a:pt x="352" y="796"/>
                  </a:moveTo>
                  <a:cubicBezTo>
                    <a:pt x="352" y="798"/>
                    <a:pt x="351" y="801"/>
                    <a:pt x="350" y="803"/>
                  </a:cubicBezTo>
                  <a:lnTo>
                    <a:pt x="350" y="803"/>
                  </a:lnTo>
                  <a:cubicBezTo>
                    <a:pt x="351" y="801"/>
                    <a:pt x="352" y="798"/>
                    <a:pt x="352" y="796"/>
                  </a:cubicBezTo>
                  <a:close/>
                  <a:moveTo>
                    <a:pt x="1652" y="265"/>
                  </a:moveTo>
                  <a:cubicBezTo>
                    <a:pt x="1673" y="267"/>
                    <a:pt x="1693" y="269"/>
                    <a:pt x="1712" y="272"/>
                  </a:cubicBezTo>
                  <a:cubicBezTo>
                    <a:pt x="1728" y="275"/>
                    <a:pt x="1744" y="280"/>
                    <a:pt x="1758" y="283"/>
                  </a:cubicBezTo>
                  <a:lnTo>
                    <a:pt x="1785" y="294"/>
                  </a:lnTo>
                  <a:cubicBezTo>
                    <a:pt x="1799" y="302"/>
                    <a:pt x="1812" y="308"/>
                    <a:pt x="1825" y="318"/>
                  </a:cubicBezTo>
                  <a:cubicBezTo>
                    <a:pt x="1831" y="321"/>
                    <a:pt x="1836" y="324"/>
                    <a:pt x="1840" y="327"/>
                  </a:cubicBezTo>
                  <a:cubicBezTo>
                    <a:pt x="1851" y="338"/>
                    <a:pt x="1863" y="349"/>
                    <a:pt x="1874" y="360"/>
                  </a:cubicBezTo>
                  <a:cubicBezTo>
                    <a:pt x="1886" y="376"/>
                    <a:pt x="1899" y="389"/>
                    <a:pt x="1910" y="408"/>
                  </a:cubicBezTo>
                  <a:cubicBezTo>
                    <a:pt x="1923" y="427"/>
                    <a:pt x="1934" y="444"/>
                    <a:pt x="1945" y="465"/>
                  </a:cubicBezTo>
                  <a:cubicBezTo>
                    <a:pt x="1951" y="481"/>
                    <a:pt x="1959" y="496"/>
                    <a:pt x="1964" y="512"/>
                  </a:cubicBezTo>
                  <a:cubicBezTo>
                    <a:pt x="1970" y="530"/>
                    <a:pt x="1975" y="549"/>
                    <a:pt x="1978" y="563"/>
                  </a:cubicBezTo>
                  <a:cubicBezTo>
                    <a:pt x="1981" y="577"/>
                    <a:pt x="1984" y="591"/>
                    <a:pt x="1986" y="607"/>
                  </a:cubicBezTo>
                  <a:cubicBezTo>
                    <a:pt x="1988" y="623"/>
                    <a:pt x="1988" y="639"/>
                    <a:pt x="1988" y="655"/>
                  </a:cubicBezTo>
                  <a:cubicBezTo>
                    <a:pt x="1986" y="663"/>
                    <a:pt x="1986" y="669"/>
                    <a:pt x="1986" y="675"/>
                  </a:cubicBezTo>
                  <a:cubicBezTo>
                    <a:pt x="1980" y="704"/>
                    <a:pt x="1972" y="731"/>
                    <a:pt x="1962" y="759"/>
                  </a:cubicBezTo>
                  <a:cubicBezTo>
                    <a:pt x="1951" y="791"/>
                    <a:pt x="1940" y="821"/>
                    <a:pt x="1926" y="850"/>
                  </a:cubicBezTo>
                  <a:cubicBezTo>
                    <a:pt x="1902" y="897"/>
                    <a:pt x="1875" y="941"/>
                    <a:pt x="1847" y="986"/>
                  </a:cubicBezTo>
                  <a:cubicBezTo>
                    <a:pt x="1850" y="981"/>
                    <a:pt x="1853" y="976"/>
                    <a:pt x="1856" y="973"/>
                  </a:cubicBezTo>
                  <a:lnTo>
                    <a:pt x="1856" y="973"/>
                  </a:lnTo>
                  <a:cubicBezTo>
                    <a:pt x="1780" y="1090"/>
                    <a:pt x="1696" y="1204"/>
                    <a:pt x="1606" y="1313"/>
                  </a:cubicBezTo>
                  <a:cubicBezTo>
                    <a:pt x="1535" y="1394"/>
                    <a:pt x="1459" y="1470"/>
                    <a:pt x="1380" y="1541"/>
                  </a:cubicBezTo>
                  <a:cubicBezTo>
                    <a:pt x="1348" y="1568"/>
                    <a:pt x="1316" y="1595"/>
                    <a:pt x="1283" y="1620"/>
                  </a:cubicBezTo>
                  <a:cubicBezTo>
                    <a:pt x="1280" y="1606"/>
                    <a:pt x="1277" y="1594"/>
                    <a:pt x="1274" y="1581"/>
                  </a:cubicBezTo>
                  <a:cubicBezTo>
                    <a:pt x="1259" y="1508"/>
                    <a:pt x="1248" y="1435"/>
                    <a:pt x="1240" y="1361"/>
                  </a:cubicBezTo>
                  <a:lnTo>
                    <a:pt x="1240" y="1361"/>
                  </a:lnTo>
                  <a:cubicBezTo>
                    <a:pt x="1234" y="1282"/>
                    <a:pt x="1233" y="1204"/>
                    <a:pt x="1234" y="1125"/>
                  </a:cubicBezTo>
                  <a:cubicBezTo>
                    <a:pt x="1239" y="1060"/>
                    <a:pt x="1246" y="994"/>
                    <a:pt x="1257" y="929"/>
                  </a:cubicBezTo>
                  <a:lnTo>
                    <a:pt x="1257" y="929"/>
                  </a:lnTo>
                  <a:cubicBezTo>
                    <a:pt x="1258" y="928"/>
                    <a:pt x="1258" y="927"/>
                    <a:pt x="1258" y="924"/>
                  </a:cubicBezTo>
                  <a:lnTo>
                    <a:pt x="1258" y="924"/>
                  </a:lnTo>
                  <a:cubicBezTo>
                    <a:pt x="1258" y="925"/>
                    <a:pt x="1258" y="926"/>
                    <a:pt x="1257" y="927"/>
                  </a:cubicBezTo>
                  <a:lnTo>
                    <a:pt x="1257" y="927"/>
                  </a:lnTo>
                  <a:cubicBezTo>
                    <a:pt x="1258" y="926"/>
                    <a:pt x="1258" y="925"/>
                    <a:pt x="1258" y="924"/>
                  </a:cubicBezTo>
                  <a:cubicBezTo>
                    <a:pt x="1259" y="921"/>
                    <a:pt x="1259" y="918"/>
                    <a:pt x="1259" y="915"/>
                  </a:cubicBezTo>
                  <a:lnTo>
                    <a:pt x="1259" y="915"/>
                  </a:lnTo>
                  <a:cubicBezTo>
                    <a:pt x="1272" y="861"/>
                    <a:pt x="1285" y="806"/>
                    <a:pt x="1302" y="753"/>
                  </a:cubicBezTo>
                  <a:cubicBezTo>
                    <a:pt x="1323" y="693"/>
                    <a:pt x="1346" y="634"/>
                    <a:pt x="1373" y="577"/>
                  </a:cubicBezTo>
                  <a:lnTo>
                    <a:pt x="1373" y="577"/>
                  </a:lnTo>
                  <a:cubicBezTo>
                    <a:pt x="1373" y="579"/>
                    <a:pt x="1372" y="580"/>
                    <a:pt x="1372" y="582"/>
                  </a:cubicBezTo>
                  <a:cubicBezTo>
                    <a:pt x="1394" y="538"/>
                    <a:pt x="1419" y="493"/>
                    <a:pt x="1446" y="451"/>
                  </a:cubicBezTo>
                  <a:cubicBezTo>
                    <a:pt x="1468" y="416"/>
                    <a:pt x="1494" y="384"/>
                    <a:pt x="1519" y="352"/>
                  </a:cubicBezTo>
                  <a:cubicBezTo>
                    <a:pt x="1530" y="341"/>
                    <a:pt x="1538" y="330"/>
                    <a:pt x="1551" y="319"/>
                  </a:cubicBezTo>
                  <a:cubicBezTo>
                    <a:pt x="1565" y="308"/>
                    <a:pt x="1579" y="297"/>
                    <a:pt x="1593" y="286"/>
                  </a:cubicBezTo>
                  <a:cubicBezTo>
                    <a:pt x="1600" y="283"/>
                    <a:pt x="1606" y="278"/>
                    <a:pt x="1612" y="275"/>
                  </a:cubicBezTo>
                  <a:lnTo>
                    <a:pt x="1625" y="269"/>
                  </a:lnTo>
                  <a:lnTo>
                    <a:pt x="1633" y="267"/>
                  </a:lnTo>
                  <a:cubicBezTo>
                    <a:pt x="1636" y="265"/>
                    <a:pt x="1639" y="265"/>
                    <a:pt x="1643" y="265"/>
                  </a:cubicBezTo>
                  <a:close/>
                  <a:moveTo>
                    <a:pt x="1655" y="1"/>
                  </a:moveTo>
                  <a:cubicBezTo>
                    <a:pt x="1640" y="1"/>
                    <a:pt x="1626" y="1"/>
                    <a:pt x="1611" y="3"/>
                  </a:cubicBezTo>
                  <a:cubicBezTo>
                    <a:pt x="1440" y="18"/>
                    <a:pt x="1312" y="172"/>
                    <a:pt x="1226" y="307"/>
                  </a:cubicBezTo>
                  <a:cubicBezTo>
                    <a:pt x="1122" y="471"/>
                    <a:pt x="1049" y="652"/>
                    <a:pt x="1011" y="843"/>
                  </a:cubicBezTo>
                  <a:cubicBezTo>
                    <a:pt x="971" y="1044"/>
                    <a:pt x="965" y="1250"/>
                    <a:pt x="993" y="1453"/>
                  </a:cubicBezTo>
                  <a:cubicBezTo>
                    <a:pt x="1009" y="1562"/>
                    <a:pt x="1031" y="1671"/>
                    <a:pt x="1062" y="1779"/>
                  </a:cubicBezTo>
                  <a:cubicBezTo>
                    <a:pt x="1014" y="1809"/>
                    <a:pt x="967" y="1836"/>
                    <a:pt x="917" y="1861"/>
                  </a:cubicBezTo>
                  <a:cubicBezTo>
                    <a:pt x="900" y="1869"/>
                    <a:pt x="886" y="1877"/>
                    <a:pt x="864" y="1885"/>
                  </a:cubicBezTo>
                  <a:cubicBezTo>
                    <a:pt x="843" y="1891"/>
                    <a:pt x="821" y="1897"/>
                    <a:pt x="799" y="1904"/>
                  </a:cubicBezTo>
                  <a:cubicBezTo>
                    <a:pt x="759" y="1910"/>
                    <a:pt x="720" y="1916"/>
                    <a:pt x="678" y="1920"/>
                  </a:cubicBezTo>
                  <a:lnTo>
                    <a:pt x="617" y="1920"/>
                  </a:lnTo>
                  <a:cubicBezTo>
                    <a:pt x="585" y="1918"/>
                    <a:pt x="553" y="1915"/>
                    <a:pt x="522" y="1909"/>
                  </a:cubicBezTo>
                  <a:cubicBezTo>
                    <a:pt x="508" y="1905"/>
                    <a:pt x="495" y="1902"/>
                    <a:pt x="481" y="1897"/>
                  </a:cubicBezTo>
                  <a:cubicBezTo>
                    <a:pt x="474" y="1896"/>
                    <a:pt x="470" y="1894"/>
                    <a:pt x="462" y="1890"/>
                  </a:cubicBezTo>
                  <a:cubicBezTo>
                    <a:pt x="452" y="1885"/>
                    <a:pt x="444" y="1880"/>
                    <a:pt x="436" y="1875"/>
                  </a:cubicBezTo>
                  <a:cubicBezTo>
                    <a:pt x="422" y="1866"/>
                    <a:pt x="408" y="1856"/>
                    <a:pt x="395" y="1844"/>
                  </a:cubicBezTo>
                  <a:cubicBezTo>
                    <a:pt x="389" y="1839"/>
                    <a:pt x="381" y="1831"/>
                    <a:pt x="375" y="1825"/>
                  </a:cubicBezTo>
                  <a:cubicBezTo>
                    <a:pt x="365" y="1814"/>
                    <a:pt x="356" y="1801"/>
                    <a:pt x="346" y="1790"/>
                  </a:cubicBezTo>
                  <a:cubicBezTo>
                    <a:pt x="335" y="1771"/>
                    <a:pt x="321" y="1750"/>
                    <a:pt x="313" y="1733"/>
                  </a:cubicBezTo>
                  <a:cubicBezTo>
                    <a:pt x="305" y="1717"/>
                    <a:pt x="299" y="1700"/>
                    <a:pt x="291" y="1682"/>
                  </a:cubicBezTo>
                  <a:cubicBezTo>
                    <a:pt x="283" y="1660"/>
                    <a:pt x="276" y="1638"/>
                    <a:pt x="272" y="1614"/>
                  </a:cubicBezTo>
                  <a:cubicBezTo>
                    <a:pt x="267" y="1590"/>
                    <a:pt x="264" y="1567"/>
                    <a:pt x="261" y="1543"/>
                  </a:cubicBezTo>
                  <a:cubicBezTo>
                    <a:pt x="256" y="1438"/>
                    <a:pt x="256" y="1332"/>
                    <a:pt x="262" y="1228"/>
                  </a:cubicBezTo>
                  <a:cubicBezTo>
                    <a:pt x="267" y="1177"/>
                    <a:pt x="272" y="1125"/>
                    <a:pt x="280" y="1074"/>
                  </a:cubicBezTo>
                  <a:cubicBezTo>
                    <a:pt x="298" y="982"/>
                    <a:pt x="324" y="894"/>
                    <a:pt x="350" y="803"/>
                  </a:cubicBezTo>
                  <a:lnTo>
                    <a:pt x="350" y="803"/>
                  </a:lnTo>
                  <a:cubicBezTo>
                    <a:pt x="349" y="806"/>
                    <a:pt x="348" y="810"/>
                    <a:pt x="346" y="813"/>
                  </a:cubicBezTo>
                  <a:cubicBezTo>
                    <a:pt x="360" y="772"/>
                    <a:pt x="373" y="732"/>
                    <a:pt x="386" y="693"/>
                  </a:cubicBezTo>
                  <a:lnTo>
                    <a:pt x="386" y="693"/>
                  </a:lnTo>
                  <a:cubicBezTo>
                    <a:pt x="386" y="693"/>
                    <a:pt x="386" y="694"/>
                    <a:pt x="386" y="694"/>
                  </a:cubicBezTo>
                  <a:cubicBezTo>
                    <a:pt x="387" y="693"/>
                    <a:pt x="387" y="691"/>
                    <a:pt x="387" y="690"/>
                  </a:cubicBezTo>
                  <a:lnTo>
                    <a:pt x="387" y="693"/>
                  </a:lnTo>
                  <a:cubicBezTo>
                    <a:pt x="395" y="674"/>
                    <a:pt x="400" y="658"/>
                    <a:pt x="408" y="641"/>
                  </a:cubicBezTo>
                  <a:cubicBezTo>
                    <a:pt x="465" y="617"/>
                    <a:pt x="500" y="557"/>
                    <a:pt x="492" y="493"/>
                  </a:cubicBezTo>
                  <a:cubicBezTo>
                    <a:pt x="490" y="479"/>
                    <a:pt x="487" y="463"/>
                    <a:pt x="484" y="449"/>
                  </a:cubicBezTo>
                  <a:cubicBezTo>
                    <a:pt x="465" y="390"/>
                    <a:pt x="412" y="351"/>
                    <a:pt x="352" y="351"/>
                  </a:cubicBezTo>
                  <a:cubicBezTo>
                    <a:pt x="346" y="351"/>
                    <a:pt x="340" y="352"/>
                    <a:pt x="333" y="352"/>
                  </a:cubicBezTo>
                  <a:cubicBezTo>
                    <a:pt x="234" y="362"/>
                    <a:pt x="188" y="462"/>
                    <a:pt x="159" y="546"/>
                  </a:cubicBezTo>
                  <a:cubicBezTo>
                    <a:pt x="140" y="599"/>
                    <a:pt x="123" y="655"/>
                    <a:pt x="107" y="710"/>
                  </a:cubicBezTo>
                  <a:cubicBezTo>
                    <a:pt x="85" y="783"/>
                    <a:pt x="66" y="857"/>
                    <a:pt x="50" y="933"/>
                  </a:cubicBezTo>
                  <a:cubicBezTo>
                    <a:pt x="29" y="1022"/>
                    <a:pt x="17" y="1112"/>
                    <a:pt x="10" y="1203"/>
                  </a:cubicBezTo>
                  <a:cubicBezTo>
                    <a:pt x="7" y="1248"/>
                    <a:pt x="7" y="1294"/>
                    <a:pt x="6" y="1342"/>
                  </a:cubicBezTo>
                  <a:cubicBezTo>
                    <a:pt x="1" y="1418"/>
                    <a:pt x="3" y="1494"/>
                    <a:pt x="9" y="1570"/>
                  </a:cubicBezTo>
                  <a:cubicBezTo>
                    <a:pt x="17" y="1669"/>
                    <a:pt x="44" y="1768"/>
                    <a:pt x="90" y="1858"/>
                  </a:cubicBezTo>
                  <a:cubicBezTo>
                    <a:pt x="128" y="1937"/>
                    <a:pt x="181" y="2007"/>
                    <a:pt x="251" y="2062"/>
                  </a:cubicBezTo>
                  <a:cubicBezTo>
                    <a:pt x="316" y="2113"/>
                    <a:pt x="390" y="2148"/>
                    <a:pt x="471" y="2165"/>
                  </a:cubicBezTo>
                  <a:cubicBezTo>
                    <a:pt x="526" y="2175"/>
                    <a:pt x="581" y="2180"/>
                    <a:pt x="636" y="2180"/>
                  </a:cubicBezTo>
                  <a:cubicBezTo>
                    <a:pt x="763" y="2180"/>
                    <a:pt x="890" y="2154"/>
                    <a:pt x="1008" y="2102"/>
                  </a:cubicBezTo>
                  <a:cubicBezTo>
                    <a:pt x="1052" y="2081"/>
                    <a:pt x="1096" y="2056"/>
                    <a:pt x="1139" y="2030"/>
                  </a:cubicBezTo>
                  <a:cubicBezTo>
                    <a:pt x="1147" y="2053"/>
                    <a:pt x="1153" y="2076"/>
                    <a:pt x="1161" y="2098"/>
                  </a:cubicBezTo>
                  <a:cubicBezTo>
                    <a:pt x="1182" y="2162"/>
                    <a:pt x="1209" y="2224"/>
                    <a:pt x="1236" y="2284"/>
                  </a:cubicBezTo>
                  <a:cubicBezTo>
                    <a:pt x="1294" y="2413"/>
                    <a:pt x="1353" y="2540"/>
                    <a:pt x="1413" y="2668"/>
                  </a:cubicBezTo>
                  <a:lnTo>
                    <a:pt x="1413" y="2667"/>
                  </a:lnTo>
                  <a:cubicBezTo>
                    <a:pt x="1435" y="2716"/>
                    <a:pt x="1483" y="2748"/>
                    <a:pt x="1536" y="2751"/>
                  </a:cubicBezTo>
                  <a:cubicBezTo>
                    <a:pt x="1559" y="2751"/>
                    <a:pt x="1582" y="2743"/>
                    <a:pt x="1603" y="2732"/>
                  </a:cubicBezTo>
                  <a:cubicBezTo>
                    <a:pt x="1666" y="2692"/>
                    <a:pt x="1687" y="2611"/>
                    <a:pt x="1650" y="2546"/>
                  </a:cubicBezTo>
                  <a:cubicBezTo>
                    <a:pt x="1620" y="2488"/>
                    <a:pt x="1590" y="2431"/>
                    <a:pt x="1560" y="2372"/>
                  </a:cubicBezTo>
                  <a:cubicBezTo>
                    <a:pt x="1503" y="2260"/>
                    <a:pt x="1453" y="2144"/>
                    <a:pt x="1403" y="2029"/>
                  </a:cubicBezTo>
                  <a:cubicBezTo>
                    <a:pt x="1388" y="1981"/>
                    <a:pt x="1370" y="1931"/>
                    <a:pt x="1354" y="1882"/>
                  </a:cubicBezTo>
                  <a:cubicBezTo>
                    <a:pt x="1397" y="1850"/>
                    <a:pt x="1437" y="1817"/>
                    <a:pt x="1476" y="1783"/>
                  </a:cubicBezTo>
                  <a:cubicBezTo>
                    <a:pt x="1619" y="1662"/>
                    <a:pt x="1749" y="1527"/>
                    <a:pt x="1866" y="1380"/>
                  </a:cubicBezTo>
                  <a:cubicBezTo>
                    <a:pt x="1931" y="1296"/>
                    <a:pt x="1991" y="1209"/>
                    <a:pt x="2049" y="1122"/>
                  </a:cubicBezTo>
                  <a:cubicBezTo>
                    <a:pt x="2100" y="1052"/>
                    <a:pt x="2144" y="976"/>
                    <a:pt x="2179" y="897"/>
                  </a:cubicBezTo>
                  <a:cubicBezTo>
                    <a:pt x="2214" y="821"/>
                    <a:pt x="2235" y="740"/>
                    <a:pt x="2242" y="656"/>
                  </a:cubicBezTo>
                  <a:cubicBezTo>
                    <a:pt x="2249" y="481"/>
                    <a:pt x="2176" y="311"/>
                    <a:pt x="2060" y="180"/>
                  </a:cubicBezTo>
                  <a:cubicBezTo>
                    <a:pt x="2003" y="117"/>
                    <a:pt x="1932" y="68"/>
                    <a:pt x="1851" y="37"/>
                  </a:cubicBezTo>
                  <a:cubicBezTo>
                    <a:pt x="1788" y="13"/>
                    <a:pt x="1722" y="1"/>
                    <a:pt x="16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0" name="Google Shape;8270;p17"/>
            <p:cNvSpPr/>
            <p:nvPr/>
          </p:nvSpPr>
          <p:spPr>
            <a:xfrm>
              <a:off x="6492923" y="3680888"/>
              <a:ext cx="39612" cy="92136"/>
            </a:xfrm>
            <a:custGeom>
              <a:avLst/>
              <a:gdLst/>
              <a:ahLst/>
              <a:cxnLst/>
              <a:rect l="l" t="t" r="r" b="b"/>
              <a:pathLst>
                <a:path w="1363" h="3170" extrusionOk="0">
                  <a:moveTo>
                    <a:pt x="1224" y="1"/>
                  </a:moveTo>
                  <a:cubicBezTo>
                    <a:pt x="1176" y="1"/>
                    <a:pt x="1127" y="27"/>
                    <a:pt x="1104" y="82"/>
                  </a:cubicBezTo>
                  <a:cubicBezTo>
                    <a:pt x="1079" y="141"/>
                    <a:pt x="1055" y="201"/>
                    <a:pt x="1028" y="260"/>
                  </a:cubicBezTo>
                  <a:cubicBezTo>
                    <a:pt x="986" y="345"/>
                    <a:pt x="944" y="431"/>
                    <a:pt x="897" y="513"/>
                  </a:cubicBezTo>
                  <a:cubicBezTo>
                    <a:pt x="873" y="554"/>
                    <a:pt x="853" y="594"/>
                    <a:pt x="827" y="633"/>
                  </a:cubicBezTo>
                  <a:cubicBezTo>
                    <a:pt x="800" y="676"/>
                    <a:pt x="772" y="720"/>
                    <a:pt x="743" y="763"/>
                  </a:cubicBezTo>
                  <a:cubicBezTo>
                    <a:pt x="631" y="921"/>
                    <a:pt x="515" y="1075"/>
                    <a:pt x="400" y="1230"/>
                  </a:cubicBezTo>
                  <a:cubicBezTo>
                    <a:pt x="272" y="1404"/>
                    <a:pt x="156" y="1586"/>
                    <a:pt x="42" y="1768"/>
                  </a:cubicBezTo>
                  <a:cubicBezTo>
                    <a:pt x="1" y="1835"/>
                    <a:pt x="23" y="1920"/>
                    <a:pt x="90" y="1960"/>
                  </a:cubicBezTo>
                  <a:cubicBezTo>
                    <a:pt x="111" y="1972"/>
                    <a:pt x="134" y="1977"/>
                    <a:pt x="157" y="1977"/>
                  </a:cubicBezTo>
                  <a:cubicBezTo>
                    <a:pt x="206" y="1977"/>
                    <a:pt x="255" y="1951"/>
                    <a:pt x="280" y="1904"/>
                  </a:cubicBezTo>
                  <a:cubicBezTo>
                    <a:pt x="349" y="1792"/>
                    <a:pt x="422" y="1681"/>
                    <a:pt x="490" y="1569"/>
                  </a:cubicBezTo>
                  <a:cubicBezTo>
                    <a:pt x="620" y="1377"/>
                    <a:pt x="756" y="1189"/>
                    <a:pt x="889" y="1000"/>
                  </a:cubicBezTo>
                  <a:lnTo>
                    <a:pt x="889" y="1000"/>
                  </a:lnTo>
                  <a:cubicBezTo>
                    <a:pt x="865" y="1107"/>
                    <a:pt x="842" y="1213"/>
                    <a:pt x="819" y="1319"/>
                  </a:cubicBezTo>
                  <a:cubicBezTo>
                    <a:pt x="762" y="1589"/>
                    <a:pt x="726" y="1865"/>
                    <a:pt x="697" y="2139"/>
                  </a:cubicBezTo>
                  <a:cubicBezTo>
                    <a:pt x="682" y="2286"/>
                    <a:pt x="666" y="2430"/>
                    <a:pt x="648" y="2577"/>
                  </a:cubicBezTo>
                  <a:cubicBezTo>
                    <a:pt x="631" y="2726"/>
                    <a:pt x="606" y="2872"/>
                    <a:pt x="595" y="3020"/>
                  </a:cubicBezTo>
                  <a:cubicBezTo>
                    <a:pt x="587" y="3100"/>
                    <a:pt x="650" y="3169"/>
                    <a:pt x="731" y="3169"/>
                  </a:cubicBezTo>
                  <a:lnTo>
                    <a:pt x="732" y="3169"/>
                  </a:lnTo>
                  <a:cubicBezTo>
                    <a:pt x="807" y="3168"/>
                    <a:pt x="865" y="3106"/>
                    <a:pt x="864" y="3033"/>
                  </a:cubicBezTo>
                  <a:cubicBezTo>
                    <a:pt x="865" y="3020"/>
                    <a:pt x="865" y="3009"/>
                    <a:pt x="865" y="2997"/>
                  </a:cubicBezTo>
                  <a:cubicBezTo>
                    <a:pt x="883" y="2740"/>
                    <a:pt x="910" y="2484"/>
                    <a:pt x="933" y="2229"/>
                  </a:cubicBezTo>
                  <a:cubicBezTo>
                    <a:pt x="946" y="2099"/>
                    <a:pt x="960" y="1971"/>
                    <a:pt x="978" y="1841"/>
                  </a:cubicBezTo>
                  <a:cubicBezTo>
                    <a:pt x="995" y="1713"/>
                    <a:pt x="1017" y="1583"/>
                    <a:pt x="1039" y="1455"/>
                  </a:cubicBezTo>
                  <a:cubicBezTo>
                    <a:pt x="1062" y="1357"/>
                    <a:pt x="1082" y="1257"/>
                    <a:pt x="1106" y="1159"/>
                  </a:cubicBezTo>
                  <a:cubicBezTo>
                    <a:pt x="1131" y="1050"/>
                    <a:pt x="1158" y="942"/>
                    <a:pt x="1185" y="836"/>
                  </a:cubicBezTo>
                  <a:cubicBezTo>
                    <a:pt x="1214" y="723"/>
                    <a:pt x="1242" y="613"/>
                    <a:pt x="1271" y="500"/>
                  </a:cubicBezTo>
                  <a:cubicBezTo>
                    <a:pt x="1283" y="454"/>
                    <a:pt x="1296" y="408"/>
                    <a:pt x="1307" y="363"/>
                  </a:cubicBezTo>
                  <a:cubicBezTo>
                    <a:pt x="1315" y="331"/>
                    <a:pt x="1323" y="299"/>
                    <a:pt x="1331" y="268"/>
                  </a:cubicBezTo>
                  <a:cubicBezTo>
                    <a:pt x="1345" y="215"/>
                    <a:pt x="1362" y="166"/>
                    <a:pt x="1354" y="112"/>
                  </a:cubicBezTo>
                  <a:cubicBezTo>
                    <a:pt x="1343" y="40"/>
                    <a:pt x="1284" y="1"/>
                    <a:pt x="1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1" name="Google Shape;8271;p17"/>
            <p:cNvSpPr/>
            <p:nvPr/>
          </p:nvSpPr>
          <p:spPr>
            <a:xfrm>
              <a:off x="6564216" y="3675162"/>
              <a:ext cx="47459" cy="99460"/>
            </a:xfrm>
            <a:custGeom>
              <a:avLst/>
              <a:gdLst/>
              <a:ahLst/>
              <a:cxnLst/>
              <a:rect l="l" t="t" r="r" b="b"/>
              <a:pathLst>
                <a:path w="1633" h="3422" extrusionOk="0">
                  <a:moveTo>
                    <a:pt x="1355" y="336"/>
                  </a:moveTo>
                  <a:lnTo>
                    <a:pt x="1358" y="339"/>
                  </a:lnTo>
                  <a:lnTo>
                    <a:pt x="1358" y="339"/>
                  </a:lnTo>
                  <a:cubicBezTo>
                    <a:pt x="1357" y="338"/>
                    <a:pt x="1356" y="337"/>
                    <a:pt x="1355" y="336"/>
                  </a:cubicBezTo>
                  <a:close/>
                  <a:moveTo>
                    <a:pt x="1260" y="264"/>
                  </a:moveTo>
                  <a:lnTo>
                    <a:pt x="1274" y="265"/>
                  </a:lnTo>
                  <a:lnTo>
                    <a:pt x="1287" y="268"/>
                  </a:lnTo>
                  <a:lnTo>
                    <a:pt x="1290" y="270"/>
                  </a:lnTo>
                  <a:lnTo>
                    <a:pt x="1290" y="270"/>
                  </a:lnTo>
                  <a:cubicBezTo>
                    <a:pt x="1295" y="271"/>
                    <a:pt x="1295" y="271"/>
                    <a:pt x="1303" y="276"/>
                  </a:cubicBezTo>
                  <a:cubicBezTo>
                    <a:pt x="1309" y="281"/>
                    <a:pt x="1319" y="287"/>
                    <a:pt x="1322" y="290"/>
                  </a:cubicBezTo>
                  <a:cubicBezTo>
                    <a:pt x="1325" y="294"/>
                    <a:pt x="1328" y="297"/>
                    <a:pt x="1333" y="302"/>
                  </a:cubicBezTo>
                  <a:cubicBezTo>
                    <a:pt x="1338" y="308"/>
                    <a:pt x="1344" y="316"/>
                    <a:pt x="1349" y="324"/>
                  </a:cubicBezTo>
                  <a:cubicBezTo>
                    <a:pt x="1352" y="328"/>
                    <a:pt x="1355" y="333"/>
                    <a:pt x="1358" y="338"/>
                  </a:cubicBezTo>
                  <a:cubicBezTo>
                    <a:pt x="1358" y="339"/>
                    <a:pt x="1358" y="339"/>
                    <a:pt x="1358" y="339"/>
                  </a:cubicBezTo>
                  <a:lnTo>
                    <a:pt x="1358" y="339"/>
                  </a:lnTo>
                  <a:lnTo>
                    <a:pt x="1358" y="339"/>
                  </a:lnTo>
                  <a:cubicBezTo>
                    <a:pt x="1358" y="340"/>
                    <a:pt x="1358" y="341"/>
                    <a:pt x="1358" y="343"/>
                  </a:cubicBezTo>
                  <a:cubicBezTo>
                    <a:pt x="1360" y="347"/>
                    <a:pt x="1361" y="352"/>
                    <a:pt x="1361" y="355"/>
                  </a:cubicBezTo>
                  <a:cubicBezTo>
                    <a:pt x="1363" y="357"/>
                    <a:pt x="1363" y="360"/>
                    <a:pt x="1363" y="362"/>
                  </a:cubicBezTo>
                  <a:lnTo>
                    <a:pt x="1363" y="374"/>
                  </a:lnTo>
                  <a:cubicBezTo>
                    <a:pt x="1361" y="377"/>
                    <a:pt x="1361" y="382"/>
                    <a:pt x="1360" y="387"/>
                  </a:cubicBezTo>
                  <a:cubicBezTo>
                    <a:pt x="1352" y="411"/>
                    <a:pt x="1342" y="433"/>
                    <a:pt x="1331" y="455"/>
                  </a:cubicBezTo>
                  <a:cubicBezTo>
                    <a:pt x="1312" y="491"/>
                    <a:pt x="1292" y="526"/>
                    <a:pt x="1270" y="560"/>
                  </a:cubicBezTo>
                  <a:cubicBezTo>
                    <a:pt x="1272" y="558"/>
                    <a:pt x="1273" y="555"/>
                    <a:pt x="1275" y="552"/>
                  </a:cubicBezTo>
                  <a:lnTo>
                    <a:pt x="1275" y="552"/>
                  </a:lnTo>
                  <a:cubicBezTo>
                    <a:pt x="1213" y="644"/>
                    <a:pt x="1151" y="735"/>
                    <a:pt x="1083" y="822"/>
                  </a:cubicBezTo>
                  <a:cubicBezTo>
                    <a:pt x="1015" y="909"/>
                    <a:pt x="945" y="993"/>
                    <a:pt x="874" y="1077"/>
                  </a:cubicBezTo>
                  <a:cubicBezTo>
                    <a:pt x="830" y="1128"/>
                    <a:pt x="787" y="1177"/>
                    <a:pt x="742" y="1229"/>
                  </a:cubicBezTo>
                  <a:cubicBezTo>
                    <a:pt x="735" y="1182"/>
                    <a:pt x="727" y="1134"/>
                    <a:pt x="717" y="1088"/>
                  </a:cubicBezTo>
                  <a:cubicBezTo>
                    <a:pt x="697" y="963"/>
                    <a:pt x="678" y="838"/>
                    <a:pt x="665" y="713"/>
                  </a:cubicBezTo>
                  <a:lnTo>
                    <a:pt x="665" y="711"/>
                  </a:lnTo>
                  <a:cubicBezTo>
                    <a:pt x="712" y="642"/>
                    <a:pt x="763" y="574"/>
                    <a:pt x="817" y="507"/>
                  </a:cubicBezTo>
                  <a:cubicBezTo>
                    <a:pt x="842" y="480"/>
                    <a:pt x="866" y="453"/>
                    <a:pt x="894" y="430"/>
                  </a:cubicBezTo>
                  <a:cubicBezTo>
                    <a:pt x="921" y="408"/>
                    <a:pt x="950" y="384"/>
                    <a:pt x="978" y="363"/>
                  </a:cubicBezTo>
                  <a:cubicBezTo>
                    <a:pt x="1005" y="346"/>
                    <a:pt x="1034" y="330"/>
                    <a:pt x="1061" y="314"/>
                  </a:cubicBezTo>
                  <a:cubicBezTo>
                    <a:pt x="1084" y="305"/>
                    <a:pt x="1107" y="295"/>
                    <a:pt x="1129" y="286"/>
                  </a:cubicBezTo>
                  <a:cubicBezTo>
                    <a:pt x="1146" y="281"/>
                    <a:pt x="1165" y="275"/>
                    <a:pt x="1181" y="271"/>
                  </a:cubicBezTo>
                  <a:cubicBezTo>
                    <a:pt x="1197" y="268"/>
                    <a:pt x="1213" y="265"/>
                    <a:pt x="1228" y="264"/>
                  </a:cubicBezTo>
                  <a:close/>
                  <a:moveTo>
                    <a:pt x="603" y="1810"/>
                  </a:moveTo>
                  <a:lnTo>
                    <a:pt x="613" y="1856"/>
                  </a:lnTo>
                  <a:cubicBezTo>
                    <a:pt x="641" y="2002"/>
                    <a:pt x="671" y="2146"/>
                    <a:pt x="698" y="2290"/>
                  </a:cubicBezTo>
                  <a:cubicBezTo>
                    <a:pt x="711" y="2356"/>
                    <a:pt x="725" y="2421"/>
                    <a:pt x="735" y="2486"/>
                  </a:cubicBezTo>
                  <a:cubicBezTo>
                    <a:pt x="744" y="2559"/>
                    <a:pt x="752" y="2632"/>
                    <a:pt x="760" y="2704"/>
                  </a:cubicBezTo>
                  <a:cubicBezTo>
                    <a:pt x="763" y="2760"/>
                    <a:pt x="765" y="2815"/>
                    <a:pt x="763" y="2871"/>
                  </a:cubicBezTo>
                  <a:cubicBezTo>
                    <a:pt x="761" y="2894"/>
                    <a:pt x="760" y="2917"/>
                    <a:pt x="755" y="2940"/>
                  </a:cubicBezTo>
                  <a:cubicBezTo>
                    <a:pt x="752" y="2959"/>
                    <a:pt x="747" y="2978"/>
                    <a:pt x="741" y="2996"/>
                  </a:cubicBezTo>
                  <a:cubicBezTo>
                    <a:pt x="738" y="3004"/>
                    <a:pt x="735" y="3012"/>
                    <a:pt x="731" y="3020"/>
                  </a:cubicBezTo>
                  <a:cubicBezTo>
                    <a:pt x="723" y="3034"/>
                    <a:pt x="716" y="3048"/>
                    <a:pt x="708" y="3062"/>
                  </a:cubicBezTo>
                  <a:cubicBezTo>
                    <a:pt x="701" y="3070"/>
                    <a:pt x="697" y="3078"/>
                    <a:pt x="690" y="3084"/>
                  </a:cubicBezTo>
                  <a:cubicBezTo>
                    <a:pt x="684" y="3091"/>
                    <a:pt x="676" y="3099"/>
                    <a:pt x="671" y="3103"/>
                  </a:cubicBezTo>
                  <a:cubicBezTo>
                    <a:pt x="665" y="3110"/>
                    <a:pt x="659" y="3114"/>
                    <a:pt x="652" y="3119"/>
                  </a:cubicBezTo>
                  <a:cubicBezTo>
                    <a:pt x="644" y="3124"/>
                    <a:pt x="636" y="3129"/>
                    <a:pt x="630" y="3132"/>
                  </a:cubicBezTo>
                  <a:cubicBezTo>
                    <a:pt x="622" y="3135"/>
                    <a:pt x="614" y="3138"/>
                    <a:pt x="608" y="3141"/>
                  </a:cubicBezTo>
                  <a:cubicBezTo>
                    <a:pt x="594" y="3146"/>
                    <a:pt x="579" y="3149"/>
                    <a:pt x="565" y="3152"/>
                  </a:cubicBezTo>
                  <a:cubicBezTo>
                    <a:pt x="557" y="3154"/>
                    <a:pt x="548" y="3156"/>
                    <a:pt x="540" y="3157"/>
                  </a:cubicBezTo>
                  <a:cubicBezTo>
                    <a:pt x="529" y="3157"/>
                    <a:pt x="519" y="3158"/>
                    <a:pt x="509" y="3158"/>
                  </a:cubicBezTo>
                  <a:cubicBezTo>
                    <a:pt x="504" y="3158"/>
                    <a:pt x="499" y="3158"/>
                    <a:pt x="494" y="3157"/>
                  </a:cubicBezTo>
                  <a:cubicBezTo>
                    <a:pt x="481" y="3156"/>
                    <a:pt x="467" y="3154"/>
                    <a:pt x="454" y="3152"/>
                  </a:cubicBezTo>
                  <a:cubicBezTo>
                    <a:pt x="446" y="3151"/>
                    <a:pt x="442" y="3151"/>
                    <a:pt x="434" y="3148"/>
                  </a:cubicBezTo>
                  <a:cubicBezTo>
                    <a:pt x="426" y="3145"/>
                    <a:pt x="418" y="3141"/>
                    <a:pt x="410" y="3138"/>
                  </a:cubicBezTo>
                  <a:lnTo>
                    <a:pt x="396" y="3130"/>
                  </a:lnTo>
                  <a:lnTo>
                    <a:pt x="391" y="3126"/>
                  </a:lnTo>
                  <a:lnTo>
                    <a:pt x="383" y="3118"/>
                  </a:lnTo>
                  <a:cubicBezTo>
                    <a:pt x="380" y="3114"/>
                    <a:pt x="376" y="3111"/>
                    <a:pt x="374" y="3108"/>
                  </a:cubicBezTo>
                  <a:lnTo>
                    <a:pt x="374" y="3108"/>
                  </a:lnTo>
                  <a:cubicBezTo>
                    <a:pt x="373" y="3106"/>
                    <a:pt x="372" y="3105"/>
                    <a:pt x="371" y="3104"/>
                  </a:cubicBezTo>
                  <a:lnTo>
                    <a:pt x="371" y="3104"/>
                  </a:lnTo>
                  <a:cubicBezTo>
                    <a:pt x="370" y="3102"/>
                    <a:pt x="369" y="3101"/>
                    <a:pt x="369" y="3100"/>
                  </a:cubicBezTo>
                  <a:lnTo>
                    <a:pt x="369" y="3100"/>
                  </a:lnTo>
                  <a:cubicBezTo>
                    <a:pt x="369" y="3101"/>
                    <a:pt x="370" y="3102"/>
                    <a:pt x="370" y="3102"/>
                  </a:cubicBezTo>
                  <a:lnTo>
                    <a:pt x="370" y="3102"/>
                  </a:lnTo>
                  <a:cubicBezTo>
                    <a:pt x="369" y="3101"/>
                    <a:pt x="368" y="3099"/>
                    <a:pt x="367" y="3097"/>
                  </a:cubicBezTo>
                  <a:cubicBezTo>
                    <a:pt x="355" y="3080"/>
                    <a:pt x="345" y="3064"/>
                    <a:pt x="334" y="3042"/>
                  </a:cubicBezTo>
                  <a:cubicBezTo>
                    <a:pt x="325" y="3021"/>
                    <a:pt x="315" y="3001"/>
                    <a:pt x="307" y="2978"/>
                  </a:cubicBezTo>
                  <a:cubicBezTo>
                    <a:pt x="293" y="2937"/>
                    <a:pt x="280" y="2894"/>
                    <a:pt x="269" y="2852"/>
                  </a:cubicBezTo>
                  <a:cubicBezTo>
                    <a:pt x="266" y="2830"/>
                    <a:pt x="261" y="2806"/>
                    <a:pt x="260" y="2784"/>
                  </a:cubicBezTo>
                  <a:cubicBezTo>
                    <a:pt x="258" y="2752"/>
                    <a:pt x="256" y="2719"/>
                    <a:pt x="258" y="2685"/>
                  </a:cubicBezTo>
                  <a:cubicBezTo>
                    <a:pt x="261" y="2638"/>
                    <a:pt x="268" y="2589"/>
                    <a:pt x="275" y="2541"/>
                  </a:cubicBezTo>
                  <a:cubicBezTo>
                    <a:pt x="288" y="2478"/>
                    <a:pt x="304" y="2416"/>
                    <a:pt x="325" y="2355"/>
                  </a:cubicBezTo>
                  <a:cubicBezTo>
                    <a:pt x="345" y="2291"/>
                    <a:pt x="370" y="2228"/>
                    <a:pt x="399" y="2168"/>
                  </a:cubicBezTo>
                  <a:cubicBezTo>
                    <a:pt x="461" y="2044"/>
                    <a:pt x="527" y="1926"/>
                    <a:pt x="603" y="1810"/>
                  </a:cubicBezTo>
                  <a:close/>
                  <a:moveTo>
                    <a:pt x="1257" y="0"/>
                  </a:moveTo>
                  <a:cubicBezTo>
                    <a:pt x="1250" y="0"/>
                    <a:pt x="1243" y="0"/>
                    <a:pt x="1236" y="1"/>
                  </a:cubicBezTo>
                  <a:cubicBezTo>
                    <a:pt x="1056" y="9"/>
                    <a:pt x="885" y="93"/>
                    <a:pt x="750" y="211"/>
                  </a:cubicBezTo>
                  <a:cubicBezTo>
                    <a:pt x="720" y="237"/>
                    <a:pt x="692" y="264"/>
                    <a:pt x="665" y="292"/>
                  </a:cubicBezTo>
                  <a:cubicBezTo>
                    <a:pt x="666" y="284"/>
                    <a:pt x="668" y="278"/>
                    <a:pt x="671" y="273"/>
                  </a:cubicBezTo>
                  <a:cubicBezTo>
                    <a:pt x="690" y="199"/>
                    <a:pt x="644" y="123"/>
                    <a:pt x="570" y="104"/>
                  </a:cubicBezTo>
                  <a:cubicBezTo>
                    <a:pt x="559" y="101"/>
                    <a:pt x="547" y="99"/>
                    <a:pt x="536" y="99"/>
                  </a:cubicBezTo>
                  <a:cubicBezTo>
                    <a:pt x="475" y="99"/>
                    <a:pt x="418" y="141"/>
                    <a:pt x="402" y="203"/>
                  </a:cubicBezTo>
                  <a:cubicBezTo>
                    <a:pt x="382" y="306"/>
                    <a:pt x="375" y="412"/>
                    <a:pt x="383" y="517"/>
                  </a:cubicBezTo>
                  <a:cubicBezTo>
                    <a:pt x="386" y="567"/>
                    <a:pt x="389" y="617"/>
                    <a:pt x="396" y="666"/>
                  </a:cubicBezTo>
                  <a:cubicBezTo>
                    <a:pt x="310" y="824"/>
                    <a:pt x="255" y="998"/>
                    <a:pt x="207" y="1171"/>
                  </a:cubicBezTo>
                  <a:cubicBezTo>
                    <a:pt x="158" y="1351"/>
                    <a:pt x="106" y="1531"/>
                    <a:pt x="63" y="1714"/>
                  </a:cubicBezTo>
                  <a:cubicBezTo>
                    <a:pt x="44" y="1780"/>
                    <a:pt x="84" y="1850"/>
                    <a:pt x="152" y="1867"/>
                  </a:cubicBezTo>
                  <a:cubicBezTo>
                    <a:pt x="162" y="1870"/>
                    <a:pt x="173" y="1871"/>
                    <a:pt x="183" y="1871"/>
                  </a:cubicBezTo>
                  <a:cubicBezTo>
                    <a:pt x="239" y="1871"/>
                    <a:pt x="290" y="1833"/>
                    <a:pt x="302" y="1775"/>
                  </a:cubicBezTo>
                  <a:cubicBezTo>
                    <a:pt x="323" y="1688"/>
                    <a:pt x="347" y="1603"/>
                    <a:pt x="370" y="1517"/>
                  </a:cubicBezTo>
                  <a:cubicBezTo>
                    <a:pt x="404" y="1397"/>
                    <a:pt x="435" y="1277"/>
                    <a:pt x="472" y="1158"/>
                  </a:cubicBezTo>
                  <a:cubicBezTo>
                    <a:pt x="491" y="1266"/>
                    <a:pt x="513" y="1375"/>
                    <a:pt x="535" y="1482"/>
                  </a:cubicBezTo>
                  <a:cubicBezTo>
                    <a:pt x="503" y="1528"/>
                    <a:pt x="470" y="1574"/>
                    <a:pt x="439" y="1620"/>
                  </a:cubicBezTo>
                  <a:cubicBezTo>
                    <a:pt x="347" y="1748"/>
                    <a:pt x="266" y="1884"/>
                    <a:pt x="195" y="2027"/>
                  </a:cubicBezTo>
                  <a:cubicBezTo>
                    <a:pt x="106" y="2196"/>
                    <a:pt x="46" y="2382"/>
                    <a:pt x="17" y="2572"/>
                  </a:cubicBezTo>
                  <a:cubicBezTo>
                    <a:pt x="2" y="2663"/>
                    <a:pt x="0" y="2758"/>
                    <a:pt x="11" y="2852"/>
                  </a:cubicBezTo>
                  <a:cubicBezTo>
                    <a:pt x="24" y="2936"/>
                    <a:pt x="44" y="3016"/>
                    <a:pt x="76" y="3095"/>
                  </a:cubicBezTo>
                  <a:cubicBezTo>
                    <a:pt x="106" y="3176"/>
                    <a:pt x="152" y="3252"/>
                    <a:pt x="212" y="3316"/>
                  </a:cubicBezTo>
                  <a:cubicBezTo>
                    <a:pt x="268" y="3365"/>
                    <a:pt x="336" y="3398"/>
                    <a:pt x="410" y="3410"/>
                  </a:cubicBezTo>
                  <a:cubicBezTo>
                    <a:pt x="445" y="3417"/>
                    <a:pt x="480" y="3420"/>
                    <a:pt x="514" y="3422"/>
                  </a:cubicBezTo>
                  <a:cubicBezTo>
                    <a:pt x="646" y="3422"/>
                    <a:pt x="780" y="3374"/>
                    <a:pt x="869" y="3276"/>
                  </a:cubicBezTo>
                  <a:cubicBezTo>
                    <a:pt x="931" y="3211"/>
                    <a:pt x="974" y="3132"/>
                    <a:pt x="997" y="3046"/>
                  </a:cubicBezTo>
                  <a:cubicBezTo>
                    <a:pt x="1018" y="2959"/>
                    <a:pt x="1024" y="2869"/>
                    <a:pt x="1019" y="2779"/>
                  </a:cubicBezTo>
                  <a:cubicBezTo>
                    <a:pt x="1010" y="2632"/>
                    <a:pt x="989" y="2486"/>
                    <a:pt x="959" y="2342"/>
                  </a:cubicBezTo>
                  <a:cubicBezTo>
                    <a:pt x="909" y="2079"/>
                    <a:pt x="853" y="1816"/>
                    <a:pt x="803" y="1552"/>
                  </a:cubicBezTo>
                  <a:cubicBezTo>
                    <a:pt x="801" y="1547"/>
                    <a:pt x="799" y="1543"/>
                    <a:pt x="799" y="1539"/>
                  </a:cubicBezTo>
                  <a:lnTo>
                    <a:pt x="806" y="1531"/>
                  </a:lnTo>
                  <a:cubicBezTo>
                    <a:pt x="869" y="1454"/>
                    <a:pt x="932" y="1376"/>
                    <a:pt x="999" y="1300"/>
                  </a:cubicBezTo>
                  <a:lnTo>
                    <a:pt x="999" y="1300"/>
                  </a:lnTo>
                  <a:lnTo>
                    <a:pt x="1002" y="1297"/>
                  </a:lnTo>
                  <a:lnTo>
                    <a:pt x="1007" y="1292"/>
                  </a:lnTo>
                  <a:lnTo>
                    <a:pt x="1016" y="1281"/>
                  </a:lnTo>
                  <a:lnTo>
                    <a:pt x="1016" y="1281"/>
                  </a:lnTo>
                  <a:lnTo>
                    <a:pt x="1010" y="1288"/>
                  </a:lnTo>
                  <a:lnTo>
                    <a:pt x="1018" y="1278"/>
                  </a:lnTo>
                  <a:cubicBezTo>
                    <a:pt x="1023" y="1272"/>
                    <a:pt x="1027" y="1267"/>
                    <a:pt x="1032" y="1262"/>
                  </a:cubicBezTo>
                  <a:lnTo>
                    <a:pt x="1089" y="1196"/>
                  </a:lnTo>
                  <a:lnTo>
                    <a:pt x="1080" y="1209"/>
                  </a:lnTo>
                  <a:cubicBezTo>
                    <a:pt x="1088" y="1199"/>
                    <a:pt x="1095" y="1188"/>
                    <a:pt x="1105" y="1178"/>
                  </a:cubicBezTo>
                  <a:lnTo>
                    <a:pt x="1105" y="1178"/>
                  </a:lnTo>
                  <a:lnTo>
                    <a:pt x="1100" y="1185"/>
                  </a:lnTo>
                  <a:cubicBezTo>
                    <a:pt x="1187" y="1084"/>
                    <a:pt x="1273" y="981"/>
                    <a:pt x="1352" y="875"/>
                  </a:cubicBezTo>
                  <a:cubicBezTo>
                    <a:pt x="1396" y="816"/>
                    <a:pt x="1439" y="757"/>
                    <a:pt x="1480" y="697"/>
                  </a:cubicBezTo>
                  <a:cubicBezTo>
                    <a:pt x="1532" y="626"/>
                    <a:pt x="1575" y="548"/>
                    <a:pt x="1607" y="465"/>
                  </a:cubicBezTo>
                  <a:cubicBezTo>
                    <a:pt x="1632" y="395"/>
                    <a:pt x="1630" y="319"/>
                    <a:pt x="1605" y="249"/>
                  </a:cubicBezTo>
                  <a:cubicBezTo>
                    <a:pt x="1575" y="175"/>
                    <a:pt x="1524" y="110"/>
                    <a:pt x="1460" y="62"/>
                  </a:cubicBezTo>
                  <a:cubicBezTo>
                    <a:pt x="1399" y="22"/>
                    <a:pt x="1329" y="0"/>
                    <a:pt x="1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2" name="Google Shape;8272;p17"/>
            <p:cNvSpPr/>
            <p:nvPr/>
          </p:nvSpPr>
          <p:spPr>
            <a:xfrm>
              <a:off x="6648908" y="3652754"/>
              <a:ext cx="48796" cy="149539"/>
            </a:xfrm>
            <a:custGeom>
              <a:avLst/>
              <a:gdLst/>
              <a:ahLst/>
              <a:cxnLst/>
              <a:rect l="l" t="t" r="r" b="b"/>
              <a:pathLst>
                <a:path w="1679" h="5145" extrusionOk="0">
                  <a:moveTo>
                    <a:pt x="451" y="1251"/>
                  </a:moveTo>
                  <a:lnTo>
                    <a:pt x="451" y="1251"/>
                  </a:lnTo>
                  <a:cubicBezTo>
                    <a:pt x="451" y="1252"/>
                    <a:pt x="450" y="1254"/>
                    <a:pt x="450" y="1255"/>
                  </a:cubicBezTo>
                  <a:cubicBezTo>
                    <a:pt x="450" y="1254"/>
                    <a:pt x="451" y="1253"/>
                    <a:pt x="451" y="1251"/>
                  </a:cubicBezTo>
                  <a:close/>
                  <a:moveTo>
                    <a:pt x="1144" y="1"/>
                  </a:moveTo>
                  <a:cubicBezTo>
                    <a:pt x="1142" y="1"/>
                    <a:pt x="1139" y="1"/>
                    <a:pt x="1137" y="1"/>
                  </a:cubicBezTo>
                  <a:cubicBezTo>
                    <a:pt x="831" y="9"/>
                    <a:pt x="613" y="272"/>
                    <a:pt x="480" y="520"/>
                  </a:cubicBezTo>
                  <a:cubicBezTo>
                    <a:pt x="328" y="802"/>
                    <a:pt x="222" y="1107"/>
                    <a:pt x="141" y="1414"/>
                  </a:cubicBezTo>
                  <a:cubicBezTo>
                    <a:pt x="86" y="1612"/>
                    <a:pt x="48" y="1813"/>
                    <a:pt x="24" y="2018"/>
                  </a:cubicBezTo>
                  <a:cubicBezTo>
                    <a:pt x="3" y="2220"/>
                    <a:pt x="0" y="2423"/>
                    <a:pt x="13" y="2627"/>
                  </a:cubicBezTo>
                  <a:cubicBezTo>
                    <a:pt x="35" y="3027"/>
                    <a:pt x="154" y="3418"/>
                    <a:pt x="358" y="3765"/>
                  </a:cubicBezTo>
                  <a:cubicBezTo>
                    <a:pt x="554" y="4090"/>
                    <a:pt x="818" y="4360"/>
                    <a:pt x="1071" y="4641"/>
                  </a:cubicBezTo>
                  <a:lnTo>
                    <a:pt x="1071" y="4641"/>
                  </a:lnTo>
                  <a:lnTo>
                    <a:pt x="1074" y="4645"/>
                  </a:lnTo>
                  <a:cubicBezTo>
                    <a:pt x="1127" y="4705"/>
                    <a:pt x="1178" y="4767"/>
                    <a:pt x="1226" y="4832"/>
                  </a:cubicBezTo>
                  <a:lnTo>
                    <a:pt x="1224" y="4832"/>
                  </a:lnTo>
                  <a:cubicBezTo>
                    <a:pt x="1216" y="4835"/>
                    <a:pt x="1208" y="4838"/>
                    <a:pt x="1200" y="4842"/>
                  </a:cubicBezTo>
                  <a:cubicBezTo>
                    <a:pt x="1180" y="4848"/>
                    <a:pt x="1159" y="4854"/>
                    <a:pt x="1138" y="4859"/>
                  </a:cubicBezTo>
                  <a:cubicBezTo>
                    <a:pt x="1107" y="4865"/>
                    <a:pt x="1077" y="4869"/>
                    <a:pt x="1045" y="4872"/>
                  </a:cubicBezTo>
                  <a:cubicBezTo>
                    <a:pt x="1013" y="4874"/>
                    <a:pt x="982" y="4874"/>
                    <a:pt x="950" y="4874"/>
                  </a:cubicBezTo>
                  <a:cubicBezTo>
                    <a:pt x="901" y="4874"/>
                    <a:pt x="852" y="4873"/>
                    <a:pt x="803" y="4872"/>
                  </a:cubicBezTo>
                  <a:lnTo>
                    <a:pt x="797" y="4872"/>
                  </a:lnTo>
                  <a:cubicBezTo>
                    <a:pt x="710" y="4867"/>
                    <a:pt x="623" y="4857"/>
                    <a:pt x="538" y="4843"/>
                  </a:cubicBezTo>
                  <a:lnTo>
                    <a:pt x="538" y="4843"/>
                  </a:lnTo>
                  <a:cubicBezTo>
                    <a:pt x="539" y="4843"/>
                    <a:pt x="539" y="4843"/>
                    <a:pt x="540" y="4843"/>
                  </a:cubicBezTo>
                  <a:cubicBezTo>
                    <a:pt x="539" y="4843"/>
                    <a:pt x="539" y="4843"/>
                    <a:pt x="538" y="4843"/>
                  </a:cubicBezTo>
                  <a:lnTo>
                    <a:pt x="538" y="4843"/>
                  </a:lnTo>
                  <a:cubicBezTo>
                    <a:pt x="538" y="4843"/>
                    <a:pt x="538" y="4843"/>
                    <a:pt x="538" y="4843"/>
                  </a:cubicBezTo>
                  <a:lnTo>
                    <a:pt x="538" y="4843"/>
                  </a:lnTo>
                  <a:cubicBezTo>
                    <a:pt x="536" y="4842"/>
                    <a:pt x="534" y="4842"/>
                    <a:pt x="532" y="4841"/>
                  </a:cubicBezTo>
                  <a:lnTo>
                    <a:pt x="532" y="4841"/>
                  </a:lnTo>
                  <a:cubicBezTo>
                    <a:pt x="534" y="4842"/>
                    <a:pt x="536" y="4842"/>
                    <a:pt x="538" y="4843"/>
                  </a:cubicBezTo>
                  <a:lnTo>
                    <a:pt x="538" y="4843"/>
                  </a:lnTo>
                  <a:cubicBezTo>
                    <a:pt x="533" y="4842"/>
                    <a:pt x="528" y="4841"/>
                    <a:pt x="523" y="4840"/>
                  </a:cubicBezTo>
                  <a:cubicBezTo>
                    <a:pt x="526" y="4840"/>
                    <a:pt x="529" y="4840"/>
                    <a:pt x="532" y="4841"/>
                  </a:cubicBezTo>
                  <a:lnTo>
                    <a:pt x="532" y="4841"/>
                  </a:lnTo>
                  <a:cubicBezTo>
                    <a:pt x="515" y="4837"/>
                    <a:pt x="499" y="4833"/>
                    <a:pt x="483" y="4827"/>
                  </a:cubicBezTo>
                  <a:cubicBezTo>
                    <a:pt x="475" y="4826"/>
                    <a:pt x="467" y="4825"/>
                    <a:pt x="459" y="4825"/>
                  </a:cubicBezTo>
                  <a:cubicBezTo>
                    <a:pt x="311" y="4825"/>
                    <a:pt x="265" y="5041"/>
                    <a:pt x="415" y="5095"/>
                  </a:cubicBezTo>
                  <a:cubicBezTo>
                    <a:pt x="501" y="5117"/>
                    <a:pt x="588" y="5130"/>
                    <a:pt x="676" y="5131"/>
                  </a:cubicBezTo>
                  <a:cubicBezTo>
                    <a:pt x="768" y="5136"/>
                    <a:pt x="861" y="5144"/>
                    <a:pt x="953" y="5144"/>
                  </a:cubicBezTo>
                  <a:cubicBezTo>
                    <a:pt x="960" y="5144"/>
                    <a:pt x="967" y="5144"/>
                    <a:pt x="975" y="5144"/>
                  </a:cubicBezTo>
                  <a:cubicBezTo>
                    <a:pt x="1053" y="5144"/>
                    <a:pt x="1131" y="5136"/>
                    <a:pt x="1210" y="5120"/>
                  </a:cubicBezTo>
                  <a:cubicBezTo>
                    <a:pt x="1336" y="5093"/>
                    <a:pt x="1484" y="5025"/>
                    <a:pt x="1510" y="4886"/>
                  </a:cubicBezTo>
                  <a:cubicBezTo>
                    <a:pt x="1522" y="4827"/>
                    <a:pt x="1509" y="4767"/>
                    <a:pt x="1477" y="4720"/>
                  </a:cubicBezTo>
                  <a:cubicBezTo>
                    <a:pt x="1453" y="4685"/>
                    <a:pt x="1428" y="4652"/>
                    <a:pt x="1401" y="4620"/>
                  </a:cubicBezTo>
                  <a:cubicBezTo>
                    <a:pt x="1330" y="4535"/>
                    <a:pt x="1251" y="4451"/>
                    <a:pt x="1175" y="4370"/>
                  </a:cubicBezTo>
                  <a:cubicBezTo>
                    <a:pt x="1099" y="4291"/>
                    <a:pt x="1024" y="4208"/>
                    <a:pt x="949" y="4128"/>
                  </a:cubicBezTo>
                  <a:cubicBezTo>
                    <a:pt x="844" y="4006"/>
                    <a:pt x="741" y="3884"/>
                    <a:pt x="649" y="3753"/>
                  </a:cubicBezTo>
                  <a:cubicBezTo>
                    <a:pt x="594" y="3672"/>
                    <a:pt x="545" y="3589"/>
                    <a:pt x="499" y="3502"/>
                  </a:cubicBezTo>
                  <a:cubicBezTo>
                    <a:pt x="455" y="3415"/>
                    <a:pt x="415" y="3325"/>
                    <a:pt x="382" y="3233"/>
                  </a:cubicBezTo>
                  <a:cubicBezTo>
                    <a:pt x="352" y="3146"/>
                    <a:pt x="326" y="3059"/>
                    <a:pt x="306" y="2969"/>
                  </a:cubicBezTo>
                  <a:cubicBezTo>
                    <a:pt x="284" y="2866"/>
                    <a:pt x="268" y="2762"/>
                    <a:pt x="258" y="2657"/>
                  </a:cubicBezTo>
                  <a:cubicBezTo>
                    <a:pt x="249" y="2510"/>
                    <a:pt x="247" y="2361"/>
                    <a:pt x="254" y="2214"/>
                  </a:cubicBezTo>
                  <a:cubicBezTo>
                    <a:pt x="263" y="2075"/>
                    <a:pt x="280" y="1937"/>
                    <a:pt x="306" y="1799"/>
                  </a:cubicBezTo>
                  <a:lnTo>
                    <a:pt x="306" y="1799"/>
                  </a:lnTo>
                  <a:cubicBezTo>
                    <a:pt x="306" y="1799"/>
                    <a:pt x="306" y="1799"/>
                    <a:pt x="306" y="1799"/>
                  </a:cubicBezTo>
                  <a:lnTo>
                    <a:pt x="306" y="1799"/>
                  </a:lnTo>
                  <a:cubicBezTo>
                    <a:pt x="343" y="1610"/>
                    <a:pt x="393" y="1422"/>
                    <a:pt x="455" y="1239"/>
                  </a:cubicBezTo>
                  <a:lnTo>
                    <a:pt x="455" y="1239"/>
                  </a:lnTo>
                  <a:cubicBezTo>
                    <a:pt x="453" y="1243"/>
                    <a:pt x="452" y="1247"/>
                    <a:pt x="451" y="1251"/>
                  </a:cubicBezTo>
                  <a:lnTo>
                    <a:pt x="451" y="1251"/>
                  </a:lnTo>
                  <a:cubicBezTo>
                    <a:pt x="503" y="1086"/>
                    <a:pt x="567" y="926"/>
                    <a:pt x="641" y="769"/>
                  </a:cubicBezTo>
                  <a:cubicBezTo>
                    <a:pt x="678" y="694"/>
                    <a:pt x="719" y="621"/>
                    <a:pt x="763" y="552"/>
                  </a:cubicBezTo>
                  <a:cubicBezTo>
                    <a:pt x="789" y="514"/>
                    <a:pt x="816" y="479"/>
                    <a:pt x="846" y="444"/>
                  </a:cubicBezTo>
                  <a:cubicBezTo>
                    <a:pt x="868" y="417"/>
                    <a:pt x="893" y="392"/>
                    <a:pt x="918" y="368"/>
                  </a:cubicBezTo>
                  <a:cubicBezTo>
                    <a:pt x="934" y="354"/>
                    <a:pt x="952" y="341"/>
                    <a:pt x="969" y="328"/>
                  </a:cubicBezTo>
                  <a:cubicBezTo>
                    <a:pt x="985" y="319"/>
                    <a:pt x="1001" y="306"/>
                    <a:pt x="1015" y="300"/>
                  </a:cubicBezTo>
                  <a:cubicBezTo>
                    <a:pt x="1031" y="294"/>
                    <a:pt x="1045" y="287"/>
                    <a:pt x="1061" y="281"/>
                  </a:cubicBezTo>
                  <a:cubicBezTo>
                    <a:pt x="1070" y="278"/>
                    <a:pt x="1080" y="275"/>
                    <a:pt x="1088" y="273"/>
                  </a:cubicBezTo>
                  <a:cubicBezTo>
                    <a:pt x="1097" y="272"/>
                    <a:pt x="1104" y="268"/>
                    <a:pt x="1115" y="268"/>
                  </a:cubicBezTo>
                  <a:lnTo>
                    <a:pt x="1148" y="268"/>
                  </a:lnTo>
                  <a:lnTo>
                    <a:pt x="1162" y="270"/>
                  </a:lnTo>
                  <a:lnTo>
                    <a:pt x="1173" y="273"/>
                  </a:lnTo>
                  <a:cubicBezTo>
                    <a:pt x="1181" y="276"/>
                    <a:pt x="1191" y="279"/>
                    <a:pt x="1199" y="284"/>
                  </a:cubicBezTo>
                  <a:cubicBezTo>
                    <a:pt x="1208" y="287"/>
                    <a:pt x="1216" y="292"/>
                    <a:pt x="1224" y="297"/>
                  </a:cubicBezTo>
                  <a:cubicBezTo>
                    <a:pt x="1240" y="308"/>
                    <a:pt x="1254" y="319"/>
                    <a:pt x="1268" y="332"/>
                  </a:cubicBezTo>
                  <a:cubicBezTo>
                    <a:pt x="1290" y="351"/>
                    <a:pt x="1313" y="371"/>
                    <a:pt x="1332" y="393"/>
                  </a:cubicBezTo>
                  <a:cubicBezTo>
                    <a:pt x="1338" y="400"/>
                    <a:pt x="1344" y="408"/>
                    <a:pt x="1349" y="416"/>
                  </a:cubicBezTo>
                  <a:cubicBezTo>
                    <a:pt x="1357" y="427"/>
                    <a:pt x="1363" y="438"/>
                    <a:pt x="1370" y="450"/>
                  </a:cubicBezTo>
                  <a:cubicBezTo>
                    <a:pt x="1338" y="471"/>
                    <a:pt x="1317" y="506"/>
                    <a:pt x="1316" y="544"/>
                  </a:cubicBezTo>
                  <a:cubicBezTo>
                    <a:pt x="1314" y="555"/>
                    <a:pt x="1314" y="566"/>
                    <a:pt x="1314" y="577"/>
                  </a:cubicBezTo>
                  <a:lnTo>
                    <a:pt x="1314" y="574"/>
                  </a:lnTo>
                  <a:cubicBezTo>
                    <a:pt x="1309" y="637"/>
                    <a:pt x="1306" y="702"/>
                    <a:pt x="1305" y="765"/>
                  </a:cubicBezTo>
                  <a:cubicBezTo>
                    <a:pt x="1300" y="824"/>
                    <a:pt x="1313" y="879"/>
                    <a:pt x="1362" y="916"/>
                  </a:cubicBezTo>
                  <a:cubicBezTo>
                    <a:pt x="1387" y="935"/>
                    <a:pt x="1418" y="945"/>
                    <a:pt x="1449" y="945"/>
                  </a:cubicBezTo>
                  <a:cubicBezTo>
                    <a:pt x="1473" y="945"/>
                    <a:pt x="1498" y="939"/>
                    <a:pt x="1520" y="927"/>
                  </a:cubicBezTo>
                  <a:cubicBezTo>
                    <a:pt x="1571" y="897"/>
                    <a:pt x="1599" y="845"/>
                    <a:pt x="1618" y="791"/>
                  </a:cubicBezTo>
                  <a:cubicBezTo>
                    <a:pt x="1645" y="726"/>
                    <a:pt x="1661" y="658"/>
                    <a:pt x="1667" y="590"/>
                  </a:cubicBezTo>
                  <a:cubicBezTo>
                    <a:pt x="1678" y="444"/>
                    <a:pt x="1613" y="295"/>
                    <a:pt x="1512" y="194"/>
                  </a:cubicBezTo>
                  <a:cubicBezTo>
                    <a:pt x="1414" y="94"/>
                    <a:pt x="1291" y="1"/>
                    <a:pt x="1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3" name="Google Shape;8273;p17"/>
            <p:cNvSpPr/>
            <p:nvPr/>
          </p:nvSpPr>
          <p:spPr>
            <a:xfrm>
              <a:off x="6657220" y="3550566"/>
              <a:ext cx="17002" cy="75133"/>
            </a:xfrm>
            <a:custGeom>
              <a:avLst/>
              <a:gdLst/>
              <a:ahLst/>
              <a:cxnLst/>
              <a:rect l="l" t="t" r="r" b="b"/>
              <a:pathLst>
                <a:path w="585" h="2585" extrusionOk="0">
                  <a:moveTo>
                    <a:pt x="442" y="1"/>
                  </a:moveTo>
                  <a:cubicBezTo>
                    <a:pt x="408" y="1"/>
                    <a:pt x="374" y="13"/>
                    <a:pt x="346" y="41"/>
                  </a:cubicBezTo>
                  <a:cubicBezTo>
                    <a:pt x="322" y="63"/>
                    <a:pt x="305" y="94"/>
                    <a:pt x="298" y="126"/>
                  </a:cubicBezTo>
                  <a:cubicBezTo>
                    <a:pt x="294" y="147"/>
                    <a:pt x="292" y="167"/>
                    <a:pt x="289" y="188"/>
                  </a:cubicBezTo>
                  <a:cubicBezTo>
                    <a:pt x="286" y="212"/>
                    <a:pt x="283" y="235"/>
                    <a:pt x="279" y="261"/>
                  </a:cubicBezTo>
                  <a:cubicBezTo>
                    <a:pt x="276" y="302"/>
                    <a:pt x="272" y="345"/>
                    <a:pt x="268" y="386"/>
                  </a:cubicBezTo>
                  <a:cubicBezTo>
                    <a:pt x="262" y="447"/>
                    <a:pt x="257" y="509"/>
                    <a:pt x="251" y="569"/>
                  </a:cubicBezTo>
                  <a:cubicBezTo>
                    <a:pt x="224" y="861"/>
                    <a:pt x="196" y="1152"/>
                    <a:pt x="158" y="1442"/>
                  </a:cubicBezTo>
                  <a:cubicBezTo>
                    <a:pt x="121" y="1725"/>
                    <a:pt x="77" y="2007"/>
                    <a:pt x="25" y="2287"/>
                  </a:cubicBezTo>
                  <a:lnTo>
                    <a:pt x="25" y="2284"/>
                  </a:lnTo>
                  <a:cubicBezTo>
                    <a:pt x="23" y="2295"/>
                    <a:pt x="21" y="2306"/>
                    <a:pt x="18" y="2317"/>
                  </a:cubicBezTo>
                  <a:lnTo>
                    <a:pt x="18" y="2314"/>
                  </a:lnTo>
                  <a:cubicBezTo>
                    <a:pt x="15" y="2336"/>
                    <a:pt x="10" y="2360"/>
                    <a:pt x="7" y="2382"/>
                  </a:cubicBezTo>
                  <a:cubicBezTo>
                    <a:pt x="1" y="2417"/>
                    <a:pt x="2" y="2453"/>
                    <a:pt x="12" y="2488"/>
                  </a:cubicBezTo>
                  <a:cubicBezTo>
                    <a:pt x="29" y="2545"/>
                    <a:pt x="82" y="2584"/>
                    <a:pt x="142" y="2584"/>
                  </a:cubicBezTo>
                  <a:cubicBezTo>
                    <a:pt x="153" y="2584"/>
                    <a:pt x="165" y="2583"/>
                    <a:pt x="177" y="2580"/>
                  </a:cubicBezTo>
                  <a:cubicBezTo>
                    <a:pt x="241" y="2561"/>
                    <a:pt x="283" y="2497"/>
                    <a:pt x="273" y="2431"/>
                  </a:cubicBezTo>
                  <a:cubicBezTo>
                    <a:pt x="272" y="2429"/>
                    <a:pt x="272" y="2428"/>
                    <a:pt x="272" y="2425"/>
                  </a:cubicBezTo>
                  <a:cubicBezTo>
                    <a:pt x="289" y="2287"/>
                    <a:pt x="311" y="2149"/>
                    <a:pt x="330" y="2011"/>
                  </a:cubicBezTo>
                  <a:cubicBezTo>
                    <a:pt x="351" y="1878"/>
                    <a:pt x="371" y="1744"/>
                    <a:pt x="390" y="1611"/>
                  </a:cubicBezTo>
                  <a:cubicBezTo>
                    <a:pt x="411" y="1453"/>
                    <a:pt x="431" y="1293"/>
                    <a:pt x="452" y="1133"/>
                  </a:cubicBezTo>
                  <a:cubicBezTo>
                    <a:pt x="468" y="1001"/>
                    <a:pt x="484" y="868"/>
                    <a:pt x="498" y="736"/>
                  </a:cubicBezTo>
                  <a:cubicBezTo>
                    <a:pt x="506" y="667"/>
                    <a:pt x="512" y="598"/>
                    <a:pt x="520" y="528"/>
                  </a:cubicBezTo>
                  <a:cubicBezTo>
                    <a:pt x="531" y="427"/>
                    <a:pt x="541" y="324"/>
                    <a:pt x="556" y="223"/>
                  </a:cubicBezTo>
                  <a:cubicBezTo>
                    <a:pt x="579" y="188"/>
                    <a:pt x="585" y="147"/>
                    <a:pt x="575" y="107"/>
                  </a:cubicBezTo>
                  <a:cubicBezTo>
                    <a:pt x="575" y="104"/>
                    <a:pt x="574" y="101"/>
                    <a:pt x="574" y="98"/>
                  </a:cubicBezTo>
                  <a:cubicBezTo>
                    <a:pt x="555" y="36"/>
                    <a:pt x="500" y="1"/>
                    <a:pt x="4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4" name="Google Shape;8274;p17"/>
            <p:cNvSpPr/>
            <p:nvPr/>
          </p:nvSpPr>
          <p:spPr>
            <a:xfrm>
              <a:off x="6670676" y="3560767"/>
              <a:ext cx="20431" cy="55485"/>
            </a:xfrm>
            <a:custGeom>
              <a:avLst/>
              <a:gdLst/>
              <a:ahLst/>
              <a:cxnLst/>
              <a:rect l="l" t="t" r="r" b="b"/>
              <a:pathLst>
                <a:path w="703" h="1909" extrusionOk="0">
                  <a:moveTo>
                    <a:pt x="558" y="0"/>
                  </a:moveTo>
                  <a:cubicBezTo>
                    <a:pt x="504" y="0"/>
                    <a:pt x="455" y="34"/>
                    <a:pt x="434" y="85"/>
                  </a:cubicBezTo>
                  <a:cubicBezTo>
                    <a:pt x="429" y="98"/>
                    <a:pt x="426" y="112"/>
                    <a:pt x="421" y="126"/>
                  </a:cubicBezTo>
                  <a:cubicBezTo>
                    <a:pt x="420" y="134"/>
                    <a:pt x="418" y="141"/>
                    <a:pt x="418" y="150"/>
                  </a:cubicBezTo>
                  <a:cubicBezTo>
                    <a:pt x="290" y="682"/>
                    <a:pt x="150" y="1212"/>
                    <a:pt x="17" y="1743"/>
                  </a:cubicBezTo>
                  <a:cubicBezTo>
                    <a:pt x="0" y="1814"/>
                    <a:pt x="43" y="1887"/>
                    <a:pt x="114" y="1906"/>
                  </a:cubicBezTo>
                  <a:cubicBezTo>
                    <a:pt x="124" y="1907"/>
                    <a:pt x="135" y="1909"/>
                    <a:pt x="146" y="1909"/>
                  </a:cubicBezTo>
                  <a:cubicBezTo>
                    <a:pt x="206" y="1909"/>
                    <a:pt x="260" y="1868"/>
                    <a:pt x="275" y="1809"/>
                  </a:cubicBezTo>
                  <a:cubicBezTo>
                    <a:pt x="342" y="1537"/>
                    <a:pt x="404" y="1263"/>
                    <a:pt x="473" y="991"/>
                  </a:cubicBezTo>
                  <a:cubicBezTo>
                    <a:pt x="541" y="733"/>
                    <a:pt x="608" y="473"/>
                    <a:pt x="679" y="215"/>
                  </a:cubicBezTo>
                  <a:cubicBezTo>
                    <a:pt x="682" y="209"/>
                    <a:pt x="684" y="201"/>
                    <a:pt x="685" y="193"/>
                  </a:cubicBezTo>
                  <a:cubicBezTo>
                    <a:pt x="690" y="180"/>
                    <a:pt x="693" y="166"/>
                    <a:pt x="695" y="152"/>
                  </a:cubicBezTo>
                  <a:cubicBezTo>
                    <a:pt x="703" y="77"/>
                    <a:pt x="649" y="11"/>
                    <a:pt x="575" y="1"/>
                  </a:cubicBezTo>
                  <a:cubicBezTo>
                    <a:pt x="569" y="1"/>
                    <a:pt x="563" y="0"/>
                    <a:pt x="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5" name="Google Shape;8275;p17"/>
            <p:cNvSpPr/>
            <p:nvPr/>
          </p:nvSpPr>
          <p:spPr>
            <a:xfrm>
              <a:off x="6637893" y="3532808"/>
              <a:ext cx="102300" cy="41272"/>
            </a:xfrm>
            <a:custGeom>
              <a:avLst/>
              <a:gdLst/>
              <a:ahLst/>
              <a:cxnLst/>
              <a:rect l="l" t="t" r="r" b="b"/>
              <a:pathLst>
                <a:path w="3520" h="1420" extrusionOk="0">
                  <a:moveTo>
                    <a:pt x="3399" y="1"/>
                  </a:moveTo>
                  <a:cubicBezTo>
                    <a:pt x="3398" y="1"/>
                    <a:pt x="3397" y="1"/>
                    <a:pt x="3396" y="1"/>
                  </a:cubicBezTo>
                  <a:cubicBezTo>
                    <a:pt x="3124" y="6"/>
                    <a:pt x="2852" y="14"/>
                    <a:pt x="2578" y="22"/>
                  </a:cubicBezTo>
                  <a:cubicBezTo>
                    <a:pt x="2456" y="25"/>
                    <a:pt x="2333" y="34"/>
                    <a:pt x="2209" y="41"/>
                  </a:cubicBezTo>
                  <a:cubicBezTo>
                    <a:pt x="2147" y="44"/>
                    <a:pt x="2084" y="55"/>
                    <a:pt x="2022" y="63"/>
                  </a:cubicBezTo>
                  <a:cubicBezTo>
                    <a:pt x="1973" y="69"/>
                    <a:pt x="1923" y="75"/>
                    <a:pt x="1874" y="85"/>
                  </a:cubicBezTo>
                  <a:cubicBezTo>
                    <a:pt x="1804" y="96"/>
                    <a:pt x="1734" y="107"/>
                    <a:pt x="1665" y="124"/>
                  </a:cubicBezTo>
                  <a:cubicBezTo>
                    <a:pt x="1597" y="140"/>
                    <a:pt x="1524" y="155"/>
                    <a:pt x="1459" y="174"/>
                  </a:cubicBezTo>
                  <a:cubicBezTo>
                    <a:pt x="1394" y="193"/>
                    <a:pt x="1331" y="212"/>
                    <a:pt x="1266" y="230"/>
                  </a:cubicBezTo>
                  <a:cubicBezTo>
                    <a:pt x="1191" y="256"/>
                    <a:pt x="1112" y="276"/>
                    <a:pt x="1039" y="305"/>
                  </a:cubicBezTo>
                  <a:cubicBezTo>
                    <a:pt x="967" y="332"/>
                    <a:pt x="892" y="359"/>
                    <a:pt x="818" y="386"/>
                  </a:cubicBezTo>
                  <a:cubicBezTo>
                    <a:pt x="675" y="439"/>
                    <a:pt x="538" y="503"/>
                    <a:pt x="405" y="576"/>
                  </a:cubicBezTo>
                  <a:cubicBezTo>
                    <a:pt x="253" y="659"/>
                    <a:pt x="99" y="769"/>
                    <a:pt x="31" y="935"/>
                  </a:cubicBezTo>
                  <a:cubicBezTo>
                    <a:pt x="1" y="1008"/>
                    <a:pt x="7" y="1095"/>
                    <a:pt x="17" y="1172"/>
                  </a:cubicBezTo>
                  <a:cubicBezTo>
                    <a:pt x="23" y="1215"/>
                    <a:pt x="28" y="1259"/>
                    <a:pt x="34" y="1302"/>
                  </a:cubicBezTo>
                  <a:cubicBezTo>
                    <a:pt x="44" y="1369"/>
                    <a:pt x="102" y="1419"/>
                    <a:pt x="170" y="1419"/>
                  </a:cubicBezTo>
                  <a:cubicBezTo>
                    <a:pt x="177" y="1419"/>
                    <a:pt x="183" y="1419"/>
                    <a:pt x="189" y="1418"/>
                  </a:cubicBezTo>
                  <a:cubicBezTo>
                    <a:pt x="264" y="1405"/>
                    <a:pt x="316" y="1337"/>
                    <a:pt x="305" y="1263"/>
                  </a:cubicBezTo>
                  <a:cubicBezTo>
                    <a:pt x="297" y="1202"/>
                    <a:pt x="287" y="1144"/>
                    <a:pt x="281" y="1084"/>
                  </a:cubicBezTo>
                  <a:lnTo>
                    <a:pt x="281" y="1065"/>
                  </a:lnTo>
                  <a:lnTo>
                    <a:pt x="281" y="1052"/>
                  </a:lnTo>
                  <a:cubicBezTo>
                    <a:pt x="281" y="1046"/>
                    <a:pt x="283" y="1039"/>
                    <a:pt x="283" y="1033"/>
                  </a:cubicBezTo>
                  <a:cubicBezTo>
                    <a:pt x="283" y="1031"/>
                    <a:pt x="283" y="1031"/>
                    <a:pt x="284" y="1028"/>
                  </a:cubicBezTo>
                  <a:cubicBezTo>
                    <a:pt x="286" y="1025"/>
                    <a:pt x="287" y="1020"/>
                    <a:pt x="289" y="1017"/>
                  </a:cubicBezTo>
                  <a:lnTo>
                    <a:pt x="289" y="1017"/>
                  </a:lnTo>
                  <a:lnTo>
                    <a:pt x="286" y="1024"/>
                  </a:lnTo>
                  <a:cubicBezTo>
                    <a:pt x="289" y="1016"/>
                    <a:pt x="294" y="1008"/>
                    <a:pt x="299" y="1001"/>
                  </a:cubicBezTo>
                  <a:cubicBezTo>
                    <a:pt x="306" y="989"/>
                    <a:pt x="316" y="976"/>
                    <a:pt x="325" y="963"/>
                  </a:cubicBezTo>
                  <a:cubicBezTo>
                    <a:pt x="340" y="948"/>
                    <a:pt x="354" y="933"/>
                    <a:pt x="370" y="919"/>
                  </a:cubicBezTo>
                  <a:cubicBezTo>
                    <a:pt x="400" y="895"/>
                    <a:pt x="430" y="872"/>
                    <a:pt x="462" y="851"/>
                  </a:cubicBezTo>
                  <a:cubicBezTo>
                    <a:pt x="523" y="810"/>
                    <a:pt x="588" y="777"/>
                    <a:pt x="653" y="742"/>
                  </a:cubicBezTo>
                  <a:lnTo>
                    <a:pt x="652" y="742"/>
                  </a:lnTo>
                  <a:lnTo>
                    <a:pt x="655" y="740"/>
                  </a:lnTo>
                  <a:lnTo>
                    <a:pt x="666" y="734"/>
                  </a:lnTo>
                  <a:lnTo>
                    <a:pt x="663" y="737"/>
                  </a:lnTo>
                  <a:cubicBezTo>
                    <a:pt x="818" y="661"/>
                    <a:pt x="978" y="595"/>
                    <a:pt x="1139" y="536"/>
                  </a:cubicBezTo>
                  <a:lnTo>
                    <a:pt x="1139" y="536"/>
                  </a:lnTo>
                  <a:cubicBezTo>
                    <a:pt x="1134" y="538"/>
                    <a:pt x="1130" y="539"/>
                    <a:pt x="1125" y="541"/>
                  </a:cubicBezTo>
                  <a:cubicBezTo>
                    <a:pt x="1229" y="504"/>
                    <a:pt x="1335" y="470"/>
                    <a:pt x="1443" y="438"/>
                  </a:cubicBezTo>
                  <a:cubicBezTo>
                    <a:pt x="1491" y="424"/>
                    <a:pt x="1538" y="408"/>
                    <a:pt x="1587" y="397"/>
                  </a:cubicBezTo>
                  <a:lnTo>
                    <a:pt x="1764" y="354"/>
                  </a:lnTo>
                  <a:lnTo>
                    <a:pt x="1874" y="335"/>
                  </a:lnTo>
                  <a:cubicBezTo>
                    <a:pt x="1908" y="329"/>
                    <a:pt x="1945" y="319"/>
                    <a:pt x="1981" y="314"/>
                  </a:cubicBezTo>
                  <a:lnTo>
                    <a:pt x="2222" y="284"/>
                  </a:lnTo>
                  <a:cubicBezTo>
                    <a:pt x="2328" y="276"/>
                    <a:pt x="2434" y="272"/>
                    <a:pt x="2540" y="265"/>
                  </a:cubicBezTo>
                  <a:cubicBezTo>
                    <a:pt x="2627" y="259"/>
                    <a:pt x="2714" y="259"/>
                    <a:pt x="2800" y="256"/>
                  </a:cubicBezTo>
                  <a:cubicBezTo>
                    <a:pt x="3001" y="249"/>
                    <a:pt x="3200" y="243"/>
                    <a:pt x="3401" y="240"/>
                  </a:cubicBezTo>
                  <a:cubicBezTo>
                    <a:pt x="3466" y="240"/>
                    <a:pt x="3520" y="185"/>
                    <a:pt x="3518" y="118"/>
                  </a:cubicBezTo>
                  <a:cubicBezTo>
                    <a:pt x="3517" y="54"/>
                    <a:pt x="3464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6" name="Google Shape;8276;p17"/>
            <p:cNvSpPr/>
            <p:nvPr/>
          </p:nvSpPr>
          <p:spPr>
            <a:xfrm>
              <a:off x="6701222" y="3544114"/>
              <a:ext cx="46035" cy="95159"/>
            </a:xfrm>
            <a:custGeom>
              <a:avLst/>
              <a:gdLst/>
              <a:ahLst/>
              <a:cxnLst/>
              <a:rect l="l" t="t" r="r" b="b"/>
              <a:pathLst>
                <a:path w="1584" h="3274" extrusionOk="0">
                  <a:moveTo>
                    <a:pt x="98" y="2958"/>
                  </a:moveTo>
                  <a:lnTo>
                    <a:pt x="98" y="2958"/>
                  </a:lnTo>
                  <a:cubicBezTo>
                    <a:pt x="97" y="2960"/>
                    <a:pt x="95" y="2962"/>
                    <a:pt x="95" y="2965"/>
                  </a:cubicBezTo>
                  <a:lnTo>
                    <a:pt x="95" y="2965"/>
                  </a:lnTo>
                  <a:lnTo>
                    <a:pt x="98" y="2958"/>
                  </a:lnTo>
                  <a:close/>
                  <a:moveTo>
                    <a:pt x="1431" y="1"/>
                  </a:moveTo>
                  <a:cubicBezTo>
                    <a:pt x="1396" y="1"/>
                    <a:pt x="1360" y="15"/>
                    <a:pt x="1333" y="43"/>
                  </a:cubicBezTo>
                  <a:cubicBezTo>
                    <a:pt x="1289" y="88"/>
                    <a:pt x="1260" y="147"/>
                    <a:pt x="1232" y="202"/>
                  </a:cubicBezTo>
                  <a:cubicBezTo>
                    <a:pt x="1219" y="228"/>
                    <a:pt x="1208" y="255"/>
                    <a:pt x="1197" y="280"/>
                  </a:cubicBezTo>
                  <a:cubicBezTo>
                    <a:pt x="1175" y="327"/>
                    <a:pt x="1154" y="373"/>
                    <a:pt x="1134" y="421"/>
                  </a:cubicBezTo>
                  <a:cubicBezTo>
                    <a:pt x="1091" y="525"/>
                    <a:pt x="1046" y="630"/>
                    <a:pt x="1005" y="734"/>
                  </a:cubicBezTo>
                  <a:cubicBezTo>
                    <a:pt x="918" y="958"/>
                    <a:pt x="831" y="1181"/>
                    <a:pt x="746" y="1404"/>
                  </a:cubicBezTo>
                  <a:cubicBezTo>
                    <a:pt x="648" y="1662"/>
                    <a:pt x="551" y="1922"/>
                    <a:pt x="445" y="2178"/>
                  </a:cubicBezTo>
                  <a:cubicBezTo>
                    <a:pt x="337" y="2439"/>
                    <a:pt x="222" y="2697"/>
                    <a:pt x="100" y="2952"/>
                  </a:cubicBezTo>
                  <a:lnTo>
                    <a:pt x="101" y="2949"/>
                  </a:lnTo>
                  <a:lnTo>
                    <a:pt x="100" y="2955"/>
                  </a:lnTo>
                  <a:lnTo>
                    <a:pt x="98" y="2958"/>
                  </a:lnTo>
                  <a:lnTo>
                    <a:pt x="98" y="2958"/>
                  </a:lnTo>
                  <a:lnTo>
                    <a:pt x="98" y="2958"/>
                  </a:lnTo>
                  <a:lnTo>
                    <a:pt x="95" y="2965"/>
                  </a:lnTo>
                  <a:cubicBezTo>
                    <a:pt x="95" y="2965"/>
                    <a:pt x="95" y="2965"/>
                    <a:pt x="95" y="2965"/>
                  </a:cubicBezTo>
                  <a:lnTo>
                    <a:pt x="95" y="2965"/>
                  </a:lnTo>
                  <a:lnTo>
                    <a:pt x="38" y="3077"/>
                  </a:lnTo>
                  <a:cubicBezTo>
                    <a:pt x="0" y="3145"/>
                    <a:pt x="30" y="3234"/>
                    <a:pt x="103" y="3264"/>
                  </a:cubicBezTo>
                  <a:cubicBezTo>
                    <a:pt x="119" y="3270"/>
                    <a:pt x="135" y="3273"/>
                    <a:pt x="152" y="3273"/>
                  </a:cubicBezTo>
                  <a:cubicBezTo>
                    <a:pt x="206" y="3273"/>
                    <a:pt x="255" y="3240"/>
                    <a:pt x="276" y="3191"/>
                  </a:cubicBezTo>
                  <a:cubicBezTo>
                    <a:pt x="371" y="2971"/>
                    <a:pt x="469" y="2751"/>
                    <a:pt x="564" y="2529"/>
                  </a:cubicBezTo>
                  <a:cubicBezTo>
                    <a:pt x="652" y="2317"/>
                    <a:pt x="739" y="2105"/>
                    <a:pt x="823" y="1891"/>
                  </a:cubicBezTo>
                  <a:cubicBezTo>
                    <a:pt x="929" y="1621"/>
                    <a:pt x="1034" y="1349"/>
                    <a:pt x="1143" y="1078"/>
                  </a:cubicBezTo>
                  <a:cubicBezTo>
                    <a:pt x="1189" y="964"/>
                    <a:pt x="1235" y="848"/>
                    <a:pt x="1284" y="734"/>
                  </a:cubicBezTo>
                  <a:cubicBezTo>
                    <a:pt x="1319" y="657"/>
                    <a:pt x="1352" y="578"/>
                    <a:pt x="1385" y="502"/>
                  </a:cubicBezTo>
                  <a:cubicBezTo>
                    <a:pt x="1412" y="443"/>
                    <a:pt x="1441" y="388"/>
                    <a:pt x="1468" y="331"/>
                  </a:cubicBezTo>
                  <a:cubicBezTo>
                    <a:pt x="1480" y="307"/>
                    <a:pt x="1493" y="283"/>
                    <a:pt x="1507" y="261"/>
                  </a:cubicBezTo>
                  <a:cubicBezTo>
                    <a:pt x="1512" y="255"/>
                    <a:pt x="1517" y="248"/>
                    <a:pt x="1520" y="244"/>
                  </a:cubicBezTo>
                  <a:lnTo>
                    <a:pt x="1523" y="240"/>
                  </a:lnTo>
                  <a:lnTo>
                    <a:pt x="1523" y="240"/>
                  </a:lnTo>
                  <a:cubicBezTo>
                    <a:pt x="1580" y="188"/>
                    <a:pt x="1583" y="98"/>
                    <a:pt x="1529" y="43"/>
                  </a:cubicBezTo>
                  <a:cubicBezTo>
                    <a:pt x="1502" y="15"/>
                    <a:pt x="1467" y="1"/>
                    <a:pt x="1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7" name="Google Shape;8277;p17"/>
            <p:cNvSpPr/>
            <p:nvPr/>
          </p:nvSpPr>
          <p:spPr>
            <a:xfrm>
              <a:off x="6737320" y="3578903"/>
              <a:ext cx="24413" cy="68332"/>
            </a:xfrm>
            <a:custGeom>
              <a:avLst/>
              <a:gdLst/>
              <a:ahLst/>
              <a:cxnLst/>
              <a:rect l="l" t="t" r="r" b="b"/>
              <a:pathLst>
                <a:path w="840" h="2351" extrusionOk="0">
                  <a:moveTo>
                    <a:pt x="340" y="859"/>
                  </a:moveTo>
                  <a:cubicBezTo>
                    <a:pt x="338" y="860"/>
                    <a:pt x="337" y="862"/>
                    <a:pt x="336" y="863"/>
                  </a:cubicBezTo>
                  <a:lnTo>
                    <a:pt x="336" y="863"/>
                  </a:lnTo>
                  <a:cubicBezTo>
                    <a:pt x="337" y="861"/>
                    <a:pt x="338" y="860"/>
                    <a:pt x="340" y="859"/>
                  </a:cubicBezTo>
                  <a:close/>
                  <a:moveTo>
                    <a:pt x="522" y="0"/>
                  </a:moveTo>
                  <a:cubicBezTo>
                    <a:pt x="500" y="0"/>
                    <a:pt x="479" y="2"/>
                    <a:pt x="458" y="6"/>
                  </a:cubicBezTo>
                  <a:cubicBezTo>
                    <a:pt x="401" y="17"/>
                    <a:pt x="347" y="41"/>
                    <a:pt x="298" y="72"/>
                  </a:cubicBezTo>
                  <a:cubicBezTo>
                    <a:pt x="184" y="144"/>
                    <a:pt x="83" y="259"/>
                    <a:pt x="55" y="394"/>
                  </a:cubicBezTo>
                  <a:cubicBezTo>
                    <a:pt x="42" y="455"/>
                    <a:pt x="55" y="519"/>
                    <a:pt x="88" y="573"/>
                  </a:cubicBezTo>
                  <a:cubicBezTo>
                    <a:pt x="115" y="617"/>
                    <a:pt x="159" y="647"/>
                    <a:pt x="202" y="674"/>
                  </a:cubicBezTo>
                  <a:cubicBezTo>
                    <a:pt x="223" y="686"/>
                    <a:pt x="247" y="691"/>
                    <a:pt x="270" y="691"/>
                  </a:cubicBezTo>
                  <a:cubicBezTo>
                    <a:pt x="318" y="691"/>
                    <a:pt x="364" y="667"/>
                    <a:pt x="389" y="622"/>
                  </a:cubicBezTo>
                  <a:cubicBezTo>
                    <a:pt x="427" y="557"/>
                    <a:pt x="404" y="473"/>
                    <a:pt x="338" y="436"/>
                  </a:cubicBezTo>
                  <a:lnTo>
                    <a:pt x="325" y="429"/>
                  </a:lnTo>
                  <a:lnTo>
                    <a:pt x="332" y="414"/>
                  </a:lnTo>
                  <a:cubicBezTo>
                    <a:pt x="335" y="406"/>
                    <a:pt x="340" y="398"/>
                    <a:pt x="344" y="391"/>
                  </a:cubicBezTo>
                  <a:cubicBezTo>
                    <a:pt x="351" y="383"/>
                    <a:pt x="357" y="375"/>
                    <a:pt x="363" y="367"/>
                  </a:cubicBezTo>
                  <a:cubicBezTo>
                    <a:pt x="374" y="354"/>
                    <a:pt x="387" y="340"/>
                    <a:pt x="398" y="332"/>
                  </a:cubicBezTo>
                  <a:cubicBezTo>
                    <a:pt x="409" y="324"/>
                    <a:pt x="416" y="316"/>
                    <a:pt x="428" y="308"/>
                  </a:cubicBezTo>
                  <a:cubicBezTo>
                    <a:pt x="441" y="300"/>
                    <a:pt x="454" y="294"/>
                    <a:pt x="466" y="286"/>
                  </a:cubicBezTo>
                  <a:cubicBezTo>
                    <a:pt x="473" y="283"/>
                    <a:pt x="479" y="280"/>
                    <a:pt x="485" y="277"/>
                  </a:cubicBezTo>
                  <a:lnTo>
                    <a:pt x="501" y="273"/>
                  </a:lnTo>
                  <a:lnTo>
                    <a:pt x="512" y="272"/>
                  </a:lnTo>
                  <a:lnTo>
                    <a:pt x="523" y="272"/>
                  </a:lnTo>
                  <a:lnTo>
                    <a:pt x="528" y="275"/>
                  </a:lnTo>
                  <a:lnTo>
                    <a:pt x="531" y="278"/>
                  </a:lnTo>
                  <a:lnTo>
                    <a:pt x="535" y="282"/>
                  </a:lnTo>
                  <a:lnTo>
                    <a:pt x="535" y="282"/>
                  </a:lnTo>
                  <a:lnTo>
                    <a:pt x="537" y="288"/>
                  </a:lnTo>
                  <a:cubicBezTo>
                    <a:pt x="541" y="292"/>
                    <a:pt x="542" y="297"/>
                    <a:pt x="545" y="303"/>
                  </a:cubicBezTo>
                  <a:cubicBezTo>
                    <a:pt x="547" y="310"/>
                    <a:pt x="550" y="316"/>
                    <a:pt x="550" y="324"/>
                  </a:cubicBezTo>
                  <a:cubicBezTo>
                    <a:pt x="552" y="330"/>
                    <a:pt x="553" y="338"/>
                    <a:pt x="555" y="346"/>
                  </a:cubicBezTo>
                  <a:cubicBezTo>
                    <a:pt x="555" y="364"/>
                    <a:pt x="556" y="379"/>
                    <a:pt x="555" y="402"/>
                  </a:cubicBezTo>
                  <a:cubicBezTo>
                    <a:pt x="553" y="422"/>
                    <a:pt x="550" y="443"/>
                    <a:pt x="547" y="463"/>
                  </a:cubicBezTo>
                  <a:cubicBezTo>
                    <a:pt x="541" y="489"/>
                    <a:pt x="534" y="512"/>
                    <a:pt x="528" y="536"/>
                  </a:cubicBezTo>
                  <a:cubicBezTo>
                    <a:pt x="515" y="573"/>
                    <a:pt x="499" y="609"/>
                    <a:pt x="484" y="644"/>
                  </a:cubicBezTo>
                  <a:cubicBezTo>
                    <a:pt x="466" y="675"/>
                    <a:pt x="449" y="706"/>
                    <a:pt x="430" y="736"/>
                  </a:cubicBezTo>
                  <a:cubicBezTo>
                    <a:pt x="399" y="782"/>
                    <a:pt x="366" y="826"/>
                    <a:pt x="330" y="870"/>
                  </a:cubicBezTo>
                  <a:lnTo>
                    <a:pt x="330" y="870"/>
                  </a:lnTo>
                  <a:cubicBezTo>
                    <a:pt x="297" y="907"/>
                    <a:pt x="263" y="945"/>
                    <a:pt x="226" y="979"/>
                  </a:cubicBezTo>
                  <a:cubicBezTo>
                    <a:pt x="208" y="994"/>
                    <a:pt x="191" y="1006"/>
                    <a:pt x="173" y="1021"/>
                  </a:cubicBezTo>
                  <a:cubicBezTo>
                    <a:pt x="143" y="1024"/>
                    <a:pt x="115" y="1033"/>
                    <a:pt x="89" y="1046"/>
                  </a:cubicBezTo>
                  <a:cubicBezTo>
                    <a:pt x="50" y="1063"/>
                    <a:pt x="21" y="1098"/>
                    <a:pt x="10" y="1139"/>
                  </a:cubicBezTo>
                  <a:cubicBezTo>
                    <a:pt x="1" y="1174"/>
                    <a:pt x="7" y="1212"/>
                    <a:pt x="25" y="1244"/>
                  </a:cubicBezTo>
                  <a:cubicBezTo>
                    <a:pt x="51" y="1289"/>
                    <a:pt x="101" y="1319"/>
                    <a:pt x="154" y="1319"/>
                  </a:cubicBezTo>
                  <a:cubicBezTo>
                    <a:pt x="158" y="1319"/>
                    <a:pt x="161" y="1318"/>
                    <a:pt x="165" y="1318"/>
                  </a:cubicBezTo>
                  <a:cubicBezTo>
                    <a:pt x="197" y="1317"/>
                    <a:pt x="229" y="1307"/>
                    <a:pt x="257" y="1291"/>
                  </a:cubicBezTo>
                  <a:cubicBezTo>
                    <a:pt x="265" y="1291"/>
                    <a:pt x="271" y="1293"/>
                    <a:pt x="279" y="1294"/>
                  </a:cubicBezTo>
                  <a:cubicBezTo>
                    <a:pt x="290" y="1296"/>
                    <a:pt x="303" y="1298"/>
                    <a:pt x="316" y="1302"/>
                  </a:cubicBezTo>
                  <a:cubicBezTo>
                    <a:pt x="328" y="1307"/>
                    <a:pt x="341" y="1312"/>
                    <a:pt x="352" y="1317"/>
                  </a:cubicBezTo>
                  <a:cubicBezTo>
                    <a:pt x="370" y="1326"/>
                    <a:pt x="385" y="1334"/>
                    <a:pt x="400" y="1345"/>
                  </a:cubicBezTo>
                  <a:cubicBezTo>
                    <a:pt x="414" y="1355"/>
                    <a:pt x="428" y="1364"/>
                    <a:pt x="439" y="1374"/>
                  </a:cubicBezTo>
                  <a:cubicBezTo>
                    <a:pt x="452" y="1385"/>
                    <a:pt x="465" y="1396"/>
                    <a:pt x="474" y="1407"/>
                  </a:cubicBezTo>
                  <a:cubicBezTo>
                    <a:pt x="484" y="1418"/>
                    <a:pt x="493" y="1429"/>
                    <a:pt x="501" y="1442"/>
                  </a:cubicBezTo>
                  <a:cubicBezTo>
                    <a:pt x="509" y="1453"/>
                    <a:pt x="518" y="1467"/>
                    <a:pt x="523" y="1478"/>
                  </a:cubicBezTo>
                  <a:cubicBezTo>
                    <a:pt x="530" y="1491"/>
                    <a:pt x="534" y="1502"/>
                    <a:pt x="539" y="1514"/>
                  </a:cubicBezTo>
                  <a:cubicBezTo>
                    <a:pt x="545" y="1530"/>
                    <a:pt x="549" y="1546"/>
                    <a:pt x="553" y="1562"/>
                  </a:cubicBezTo>
                  <a:cubicBezTo>
                    <a:pt x="555" y="1570"/>
                    <a:pt x="556" y="1578"/>
                    <a:pt x="556" y="1586"/>
                  </a:cubicBezTo>
                  <a:lnTo>
                    <a:pt x="556" y="1616"/>
                  </a:lnTo>
                  <a:cubicBezTo>
                    <a:pt x="555" y="1632"/>
                    <a:pt x="553" y="1647"/>
                    <a:pt x="550" y="1663"/>
                  </a:cubicBezTo>
                  <a:cubicBezTo>
                    <a:pt x="549" y="1671"/>
                    <a:pt x="547" y="1681"/>
                    <a:pt x="544" y="1689"/>
                  </a:cubicBezTo>
                  <a:cubicBezTo>
                    <a:pt x="537" y="1709"/>
                    <a:pt x="529" y="1729"/>
                    <a:pt x="520" y="1749"/>
                  </a:cubicBezTo>
                  <a:lnTo>
                    <a:pt x="520" y="1749"/>
                  </a:lnTo>
                  <a:cubicBezTo>
                    <a:pt x="520" y="1748"/>
                    <a:pt x="521" y="1747"/>
                    <a:pt x="522" y="1746"/>
                  </a:cubicBezTo>
                  <a:lnTo>
                    <a:pt x="522" y="1746"/>
                  </a:lnTo>
                  <a:cubicBezTo>
                    <a:pt x="521" y="1747"/>
                    <a:pt x="520" y="1748"/>
                    <a:pt x="520" y="1749"/>
                  </a:cubicBezTo>
                  <a:lnTo>
                    <a:pt x="520" y="1749"/>
                  </a:lnTo>
                  <a:cubicBezTo>
                    <a:pt x="520" y="1749"/>
                    <a:pt x="520" y="1749"/>
                    <a:pt x="520" y="1749"/>
                  </a:cubicBezTo>
                  <a:lnTo>
                    <a:pt x="520" y="1749"/>
                  </a:lnTo>
                  <a:cubicBezTo>
                    <a:pt x="519" y="1751"/>
                    <a:pt x="518" y="1753"/>
                    <a:pt x="517" y="1755"/>
                  </a:cubicBezTo>
                  <a:lnTo>
                    <a:pt x="517" y="1755"/>
                  </a:lnTo>
                  <a:cubicBezTo>
                    <a:pt x="518" y="1753"/>
                    <a:pt x="519" y="1751"/>
                    <a:pt x="520" y="1749"/>
                  </a:cubicBezTo>
                  <a:lnTo>
                    <a:pt x="520" y="1749"/>
                  </a:lnTo>
                  <a:cubicBezTo>
                    <a:pt x="518" y="1754"/>
                    <a:pt x="516" y="1758"/>
                    <a:pt x="514" y="1763"/>
                  </a:cubicBezTo>
                  <a:cubicBezTo>
                    <a:pt x="514" y="1760"/>
                    <a:pt x="515" y="1758"/>
                    <a:pt x="517" y="1755"/>
                  </a:cubicBezTo>
                  <a:lnTo>
                    <a:pt x="517" y="1755"/>
                  </a:lnTo>
                  <a:cubicBezTo>
                    <a:pt x="508" y="1770"/>
                    <a:pt x="499" y="1785"/>
                    <a:pt x="490" y="1799"/>
                  </a:cubicBezTo>
                  <a:cubicBezTo>
                    <a:pt x="476" y="1820"/>
                    <a:pt x="460" y="1841"/>
                    <a:pt x="444" y="1860"/>
                  </a:cubicBezTo>
                  <a:cubicBezTo>
                    <a:pt x="415" y="1891"/>
                    <a:pt x="385" y="1920"/>
                    <a:pt x="354" y="1949"/>
                  </a:cubicBezTo>
                  <a:lnTo>
                    <a:pt x="354" y="1949"/>
                  </a:lnTo>
                  <a:cubicBezTo>
                    <a:pt x="310" y="1987"/>
                    <a:pt x="265" y="2022"/>
                    <a:pt x="218" y="2057"/>
                  </a:cubicBezTo>
                  <a:cubicBezTo>
                    <a:pt x="199" y="2070"/>
                    <a:pt x="180" y="2083"/>
                    <a:pt x="161" y="2094"/>
                  </a:cubicBezTo>
                  <a:cubicBezTo>
                    <a:pt x="97" y="2133"/>
                    <a:pt x="75" y="2216"/>
                    <a:pt x="113" y="2281"/>
                  </a:cubicBezTo>
                  <a:cubicBezTo>
                    <a:pt x="139" y="2323"/>
                    <a:pt x="183" y="2349"/>
                    <a:pt x="233" y="2350"/>
                  </a:cubicBezTo>
                  <a:cubicBezTo>
                    <a:pt x="257" y="2350"/>
                    <a:pt x="279" y="2342"/>
                    <a:pt x="300" y="2330"/>
                  </a:cubicBezTo>
                  <a:cubicBezTo>
                    <a:pt x="558" y="2159"/>
                    <a:pt x="840" y="1915"/>
                    <a:pt x="822" y="1575"/>
                  </a:cubicBezTo>
                  <a:cubicBezTo>
                    <a:pt x="814" y="1412"/>
                    <a:pt x="716" y="1250"/>
                    <a:pt x="588" y="1150"/>
                  </a:cubicBezTo>
                  <a:cubicBezTo>
                    <a:pt x="556" y="1128"/>
                    <a:pt x="525" y="1108"/>
                    <a:pt x="492" y="1089"/>
                  </a:cubicBezTo>
                  <a:lnTo>
                    <a:pt x="523" y="1052"/>
                  </a:lnTo>
                  <a:cubicBezTo>
                    <a:pt x="693" y="856"/>
                    <a:pt x="838" y="601"/>
                    <a:pt x="822" y="334"/>
                  </a:cubicBezTo>
                  <a:cubicBezTo>
                    <a:pt x="821" y="269"/>
                    <a:pt x="802" y="205"/>
                    <a:pt x="770" y="148"/>
                  </a:cubicBezTo>
                  <a:cubicBezTo>
                    <a:pt x="740" y="101"/>
                    <a:pt x="699" y="61"/>
                    <a:pt x="651" y="33"/>
                  </a:cubicBezTo>
                  <a:cubicBezTo>
                    <a:pt x="613" y="9"/>
                    <a:pt x="567" y="0"/>
                    <a:pt x="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8" name="Google Shape;8278;p17"/>
            <p:cNvSpPr/>
            <p:nvPr/>
          </p:nvSpPr>
          <p:spPr>
            <a:xfrm>
              <a:off x="6628098" y="3811646"/>
              <a:ext cx="13427" cy="56648"/>
            </a:xfrm>
            <a:custGeom>
              <a:avLst/>
              <a:gdLst/>
              <a:ahLst/>
              <a:cxnLst/>
              <a:rect l="l" t="t" r="r" b="b"/>
              <a:pathLst>
                <a:path w="462" h="1949" extrusionOk="0">
                  <a:moveTo>
                    <a:pt x="315" y="0"/>
                  </a:moveTo>
                  <a:cubicBezTo>
                    <a:pt x="244" y="0"/>
                    <a:pt x="184" y="55"/>
                    <a:pt x="178" y="125"/>
                  </a:cubicBezTo>
                  <a:cubicBezTo>
                    <a:pt x="135" y="413"/>
                    <a:pt x="99" y="700"/>
                    <a:pt x="74" y="989"/>
                  </a:cubicBezTo>
                  <a:cubicBezTo>
                    <a:pt x="63" y="1125"/>
                    <a:pt x="48" y="1266"/>
                    <a:pt x="37" y="1402"/>
                  </a:cubicBezTo>
                  <a:cubicBezTo>
                    <a:pt x="25" y="1539"/>
                    <a:pt x="1" y="1676"/>
                    <a:pt x="1" y="1814"/>
                  </a:cubicBezTo>
                  <a:cubicBezTo>
                    <a:pt x="4" y="1888"/>
                    <a:pt x="64" y="1947"/>
                    <a:pt x="139" y="1949"/>
                  </a:cubicBezTo>
                  <a:lnTo>
                    <a:pt x="142" y="1949"/>
                  </a:lnTo>
                  <a:cubicBezTo>
                    <a:pt x="216" y="1947"/>
                    <a:pt x="275" y="1885"/>
                    <a:pt x="275" y="1809"/>
                  </a:cubicBezTo>
                  <a:cubicBezTo>
                    <a:pt x="273" y="1768"/>
                    <a:pt x="273" y="1727"/>
                    <a:pt x="275" y="1686"/>
                  </a:cubicBezTo>
                  <a:lnTo>
                    <a:pt x="275" y="1683"/>
                  </a:lnTo>
                  <a:lnTo>
                    <a:pt x="275" y="1679"/>
                  </a:lnTo>
                  <a:cubicBezTo>
                    <a:pt x="287" y="1442"/>
                    <a:pt x="311" y="1205"/>
                    <a:pt x="338" y="970"/>
                  </a:cubicBezTo>
                  <a:cubicBezTo>
                    <a:pt x="354" y="837"/>
                    <a:pt x="370" y="706"/>
                    <a:pt x="387" y="575"/>
                  </a:cubicBezTo>
                  <a:cubicBezTo>
                    <a:pt x="406" y="434"/>
                    <a:pt x="430" y="296"/>
                    <a:pt x="450" y="157"/>
                  </a:cubicBezTo>
                  <a:cubicBezTo>
                    <a:pt x="461" y="81"/>
                    <a:pt x="408" y="9"/>
                    <a:pt x="332" y="1"/>
                  </a:cubicBezTo>
                  <a:cubicBezTo>
                    <a:pt x="326" y="1"/>
                    <a:pt x="320" y="0"/>
                    <a:pt x="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79" name="Google Shape;8279;p17"/>
            <p:cNvSpPr/>
            <p:nvPr/>
          </p:nvSpPr>
          <p:spPr>
            <a:xfrm>
              <a:off x="6641031" y="3827195"/>
              <a:ext cx="17612" cy="44004"/>
            </a:xfrm>
            <a:custGeom>
              <a:avLst/>
              <a:gdLst/>
              <a:ahLst/>
              <a:cxnLst/>
              <a:rect l="l" t="t" r="r" b="b"/>
              <a:pathLst>
                <a:path w="606" h="1514" extrusionOk="0">
                  <a:moveTo>
                    <a:pt x="447" y="0"/>
                  </a:moveTo>
                  <a:cubicBezTo>
                    <a:pt x="380" y="0"/>
                    <a:pt x="321" y="50"/>
                    <a:pt x="312" y="119"/>
                  </a:cubicBezTo>
                  <a:cubicBezTo>
                    <a:pt x="265" y="320"/>
                    <a:pt x="214" y="521"/>
                    <a:pt x="167" y="722"/>
                  </a:cubicBezTo>
                  <a:cubicBezTo>
                    <a:pt x="116" y="931"/>
                    <a:pt x="69" y="1140"/>
                    <a:pt x="18" y="1349"/>
                  </a:cubicBezTo>
                  <a:cubicBezTo>
                    <a:pt x="1" y="1418"/>
                    <a:pt x="42" y="1490"/>
                    <a:pt x="111" y="1509"/>
                  </a:cubicBezTo>
                  <a:cubicBezTo>
                    <a:pt x="122" y="1510"/>
                    <a:pt x="132" y="1513"/>
                    <a:pt x="143" y="1513"/>
                  </a:cubicBezTo>
                  <a:cubicBezTo>
                    <a:pt x="203" y="1513"/>
                    <a:pt x="255" y="1472"/>
                    <a:pt x="271" y="1414"/>
                  </a:cubicBezTo>
                  <a:cubicBezTo>
                    <a:pt x="320" y="1201"/>
                    <a:pt x="368" y="989"/>
                    <a:pt x="420" y="779"/>
                  </a:cubicBezTo>
                  <a:cubicBezTo>
                    <a:pt x="469" y="581"/>
                    <a:pt x="518" y="381"/>
                    <a:pt x="575" y="187"/>
                  </a:cubicBezTo>
                  <a:cubicBezTo>
                    <a:pt x="605" y="109"/>
                    <a:pt x="561" y="24"/>
                    <a:pt x="482" y="5"/>
                  </a:cubicBezTo>
                  <a:cubicBezTo>
                    <a:pt x="470" y="2"/>
                    <a:pt x="458" y="0"/>
                    <a:pt x="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0" name="Google Shape;8280;p17"/>
            <p:cNvSpPr/>
            <p:nvPr/>
          </p:nvSpPr>
          <p:spPr>
            <a:xfrm>
              <a:off x="6615455" y="3807984"/>
              <a:ext cx="68384" cy="21653"/>
            </a:xfrm>
            <a:custGeom>
              <a:avLst/>
              <a:gdLst/>
              <a:ahLst/>
              <a:cxnLst/>
              <a:rect l="l" t="t" r="r" b="b"/>
              <a:pathLst>
                <a:path w="2353" h="745" extrusionOk="0">
                  <a:moveTo>
                    <a:pt x="1624" y="1"/>
                  </a:moveTo>
                  <a:cubicBezTo>
                    <a:pt x="1578" y="1"/>
                    <a:pt x="1532" y="4"/>
                    <a:pt x="1485" y="6"/>
                  </a:cubicBezTo>
                  <a:cubicBezTo>
                    <a:pt x="1348" y="13"/>
                    <a:pt x="1210" y="28"/>
                    <a:pt x="1074" y="48"/>
                  </a:cubicBezTo>
                  <a:cubicBezTo>
                    <a:pt x="917" y="74"/>
                    <a:pt x="762" y="110"/>
                    <a:pt x="610" y="159"/>
                  </a:cubicBezTo>
                  <a:cubicBezTo>
                    <a:pt x="536" y="183"/>
                    <a:pt x="460" y="207"/>
                    <a:pt x="388" y="235"/>
                  </a:cubicBezTo>
                  <a:cubicBezTo>
                    <a:pt x="315" y="262"/>
                    <a:pt x="244" y="295"/>
                    <a:pt x="178" y="335"/>
                  </a:cubicBezTo>
                  <a:cubicBezTo>
                    <a:pt x="122" y="370"/>
                    <a:pt x="65" y="408"/>
                    <a:pt x="32" y="466"/>
                  </a:cubicBezTo>
                  <a:cubicBezTo>
                    <a:pt x="2" y="515"/>
                    <a:pt x="0" y="577"/>
                    <a:pt x="27" y="629"/>
                  </a:cubicBezTo>
                  <a:cubicBezTo>
                    <a:pt x="64" y="689"/>
                    <a:pt x="133" y="721"/>
                    <a:pt x="198" y="740"/>
                  </a:cubicBezTo>
                  <a:cubicBezTo>
                    <a:pt x="209" y="743"/>
                    <a:pt x="221" y="745"/>
                    <a:pt x="233" y="745"/>
                  </a:cubicBezTo>
                  <a:cubicBezTo>
                    <a:pt x="336" y="745"/>
                    <a:pt x="401" y="636"/>
                    <a:pt x="353" y="545"/>
                  </a:cubicBezTo>
                  <a:lnTo>
                    <a:pt x="385" y="528"/>
                  </a:lnTo>
                  <a:cubicBezTo>
                    <a:pt x="464" y="490"/>
                    <a:pt x="547" y="455"/>
                    <a:pt x="630" y="427"/>
                  </a:cubicBezTo>
                  <a:lnTo>
                    <a:pt x="630" y="427"/>
                  </a:lnTo>
                  <a:lnTo>
                    <a:pt x="615" y="433"/>
                  </a:lnTo>
                  <a:cubicBezTo>
                    <a:pt x="748" y="385"/>
                    <a:pt x="882" y="346"/>
                    <a:pt x="1020" y="314"/>
                  </a:cubicBezTo>
                  <a:cubicBezTo>
                    <a:pt x="1158" y="286"/>
                    <a:pt x="1297" y="270"/>
                    <a:pt x="1438" y="256"/>
                  </a:cubicBezTo>
                  <a:lnTo>
                    <a:pt x="1593" y="245"/>
                  </a:lnTo>
                  <a:cubicBezTo>
                    <a:pt x="1608" y="244"/>
                    <a:pt x="1623" y="244"/>
                    <a:pt x="1638" y="244"/>
                  </a:cubicBezTo>
                  <a:cubicBezTo>
                    <a:pt x="1668" y="244"/>
                    <a:pt x="1698" y="245"/>
                    <a:pt x="1728" y="245"/>
                  </a:cubicBezTo>
                  <a:cubicBezTo>
                    <a:pt x="1813" y="246"/>
                    <a:pt x="1897" y="249"/>
                    <a:pt x="1982" y="254"/>
                  </a:cubicBezTo>
                  <a:lnTo>
                    <a:pt x="1995" y="254"/>
                  </a:lnTo>
                  <a:lnTo>
                    <a:pt x="2123" y="260"/>
                  </a:lnTo>
                  <a:lnTo>
                    <a:pt x="2115" y="260"/>
                  </a:lnTo>
                  <a:cubicBezTo>
                    <a:pt x="2147" y="262"/>
                    <a:pt x="2179" y="264"/>
                    <a:pt x="2210" y="265"/>
                  </a:cubicBezTo>
                  <a:cubicBezTo>
                    <a:pt x="2215" y="266"/>
                    <a:pt x="2220" y="266"/>
                    <a:pt x="2225" y="266"/>
                  </a:cubicBezTo>
                  <a:cubicBezTo>
                    <a:pt x="2285" y="266"/>
                    <a:pt x="2338" y="221"/>
                    <a:pt x="2345" y="159"/>
                  </a:cubicBezTo>
                  <a:cubicBezTo>
                    <a:pt x="2353" y="96"/>
                    <a:pt x="2305" y="29"/>
                    <a:pt x="2239" y="25"/>
                  </a:cubicBezTo>
                  <a:cubicBezTo>
                    <a:pt x="2206" y="21"/>
                    <a:pt x="2172" y="20"/>
                    <a:pt x="2139" y="18"/>
                  </a:cubicBezTo>
                  <a:lnTo>
                    <a:pt x="2130" y="18"/>
                  </a:lnTo>
                  <a:cubicBezTo>
                    <a:pt x="2085" y="15"/>
                    <a:pt x="2043" y="13"/>
                    <a:pt x="1998" y="10"/>
                  </a:cubicBezTo>
                  <a:lnTo>
                    <a:pt x="1982" y="10"/>
                  </a:lnTo>
                  <a:lnTo>
                    <a:pt x="1832" y="4"/>
                  </a:lnTo>
                  <a:lnTo>
                    <a:pt x="1819" y="4"/>
                  </a:lnTo>
                  <a:cubicBezTo>
                    <a:pt x="1762" y="1"/>
                    <a:pt x="1704" y="1"/>
                    <a:pt x="1647" y="1"/>
                  </a:cubicBezTo>
                  <a:cubicBezTo>
                    <a:pt x="1639" y="1"/>
                    <a:pt x="1632" y="1"/>
                    <a:pt x="1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1" name="Google Shape;8281;p17"/>
            <p:cNvSpPr/>
            <p:nvPr/>
          </p:nvSpPr>
          <p:spPr>
            <a:xfrm>
              <a:off x="6642049" y="3811704"/>
              <a:ext cx="76202" cy="114661"/>
            </a:xfrm>
            <a:custGeom>
              <a:avLst/>
              <a:gdLst/>
              <a:ahLst/>
              <a:cxnLst/>
              <a:rect l="l" t="t" r="r" b="b"/>
              <a:pathLst>
                <a:path w="2622" h="3945" extrusionOk="0">
                  <a:moveTo>
                    <a:pt x="2462" y="0"/>
                  </a:moveTo>
                  <a:cubicBezTo>
                    <a:pt x="2414" y="0"/>
                    <a:pt x="2367" y="25"/>
                    <a:pt x="2342" y="69"/>
                  </a:cubicBezTo>
                  <a:cubicBezTo>
                    <a:pt x="2297" y="144"/>
                    <a:pt x="2258" y="223"/>
                    <a:pt x="2220" y="300"/>
                  </a:cubicBezTo>
                  <a:cubicBezTo>
                    <a:pt x="2139" y="462"/>
                    <a:pt x="2061" y="625"/>
                    <a:pt x="1984" y="788"/>
                  </a:cubicBezTo>
                  <a:lnTo>
                    <a:pt x="1987" y="785"/>
                  </a:lnTo>
                  <a:lnTo>
                    <a:pt x="1987" y="785"/>
                  </a:lnTo>
                  <a:cubicBezTo>
                    <a:pt x="1985" y="786"/>
                    <a:pt x="1984" y="789"/>
                    <a:pt x="1982" y="791"/>
                  </a:cubicBezTo>
                  <a:lnTo>
                    <a:pt x="1979" y="800"/>
                  </a:lnTo>
                  <a:lnTo>
                    <a:pt x="1979" y="800"/>
                  </a:lnTo>
                  <a:cubicBezTo>
                    <a:pt x="1895" y="968"/>
                    <a:pt x="1810" y="1136"/>
                    <a:pt x="1715" y="1298"/>
                  </a:cubicBezTo>
                  <a:cubicBezTo>
                    <a:pt x="1663" y="1386"/>
                    <a:pt x="1612" y="1476"/>
                    <a:pt x="1557" y="1562"/>
                  </a:cubicBezTo>
                  <a:cubicBezTo>
                    <a:pt x="1496" y="1654"/>
                    <a:pt x="1438" y="1747"/>
                    <a:pt x="1378" y="1839"/>
                  </a:cubicBezTo>
                  <a:cubicBezTo>
                    <a:pt x="1267" y="2005"/>
                    <a:pt x="1156" y="2168"/>
                    <a:pt x="1044" y="2331"/>
                  </a:cubicBezTo>
                  <a:cubicBezTo>
                    <a:pt x="877" y="2572"/>
                    <a:pt x="710" y="2811"/>
                    <a:pt x="540" y="3048"/>
                  </a:cubicBezTo>
                  <a:cubicBezTo>
                    <a:pt x="376" y="3278"/>
                    <a:pt x="206" y="3506"/>
                    <a:pt x="46" y="3738"/>
                  </a:cubicBezTo>
                  <a:cubicBezTo>
                    <a:pt x="0" y="3800"/>
                    <a:pt x="18" y="3889"/>
                    <a:pt x="84" y="3928"/>
                  </a:cubicBezTo>
                  <a:cubicBezTo>
                    <a:pt x="103" y="3938"/>
                    <a:pt x="124" y="3944"/>
                    <a:pt x="146" y="3944"/>
                  </a:cubicBezTo>
                  <a:cubicBezTo>
                    <a:pt x="192" y="3944"/>
                    <a:pt x="235" y="3919"/>
                    <a:pt x="258" y="3879"/>
                  </a:cubicBezTo>
                  <a:cubicBezTo>
                    <a:pt x="289" y="3832"/>
                    <a:pt x="320" y="3784"/>
                    <a:pt x="350" y="3735"/>
                  </a:cubicBezTo>
                  <a:cubicBezTo>
                    <a:pt x="504" y="3506"/>
                    <a:pt x="665" y="3283"/>
                    <a:pt x="827" y="3058"/>
                  </a:cubicBezTo>
                  <a:cubicBezTo>
                    <a:pt x="996" y="2822"/>
                    <a:pt x="1161" y="2583"/>
                    <a:pt x="1327" y="2344"/>
                  </a:cubicBezTo>
                  <a:cubicBezTo>
                    <a:pt x="1484" y="2119"/>
                    <a:pt x="1637" y="1893"/>
                    <a:pt x="1784" y="1662"/>
                  </a:cubicBezTo>
                  <a:cubicBezTo>
                    <a:pt x="1799" y="1639"/>
                    <a:pt x="1811" y="1616"/>
                    <a:pt x="1826" y="1594"/>
                  </a:cubicBezTo>
                  <a:cubicBezTo>
                    <a:pt x="1851" y="1552"/>
                    <a:pt x="1876" y="1510"/>
                    <a:pt x="1902" y="1468"/>
                  </a:cubicBezTo>
                  <a:cubicBezTo>
                    <a:pt x="1930" y="1421"/>
                    <a:pt x="1959" y="1372"/>
                    <a:pt x="1987" y="1323"/>
                  </a:cubicBezTo>
                  <a:cubicBezTo>
                    <a:pt x="2061" y="1188"/>
                    <a:pt x="2136" y="1052"/>
                    <a:pt x="2206" y="914"/>
                  </a:cubicBezTo>
                  <a:cubicBezTo>
                    <a:pt x="2264" y="800"/>
                    <a:pt x="2320" y="685"/>
                    <a:pt x="2378" y="571"/>
                  </a:cubicBezTo>
                  <a:cubicBezTo>
                    <a:pt x="2441" y="449"/>
                    <a:pt x="2503" y="321"/>
                    <a:pt x="2581" y="205"/>
                  </a:cubicBezTo>
                  <a:cubicBezTo>
                    <a:pt x="2622" y="144"/>
                    <a:pt x="2590" y="53"/>
                    <a:pt x="2530" y="18"/>
                  </a:cubicBezTo>
                  <a:cubicBezTo>
                    <a:pt x="2508" y="6"/>
                    <a:pt x="2485" y="0"/>
                    <a:pt x="2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2" name="Google Shape;8282;p17"/>
            <p:cNvSpPr/>
            <p:nvPr/>
          </p:nvSpPr>
          <p:spPr>
            <a:xfrm>
              <a:off x="6683145" y="3857828"/>
              <a:ext cx="43361" cy="84027"/>
            </a:xfrm>
            <a:custGeom>
              <a:avLst/>
              <a:gdLst/>
              <a:ahLst/>
              <a:cxnLst/>
              <a:rect l="l" t="t" r="r" b="b"/>
              <a:pathLst>
                <a:path w="1492" h="2891" extrusionOk="0">
                  <a:moveTo>
                    <a:pt x="1064" y="0"/>
                  </a:moveTo>
                  <a:cubicBezTo>
                    <a:pt x="1029" y="0"/>
                    <a:pt x="996" y="7"/>
                    <a:pt x="964" y="21"/>
                  </a:cubicBezTo>
                  <a:cubicBezTo>
                    <a:pt x="940" y="30"/>
                    <a:pt x="918" y="45"/>
                    <a:pt x="898" y="60"/>
                  </a:cubicBezTo>
                  <a:cubicBezTo>
                    <a:pt x="879" y="71"/>
                    <a:pt x="863" y="84"/>
                    <a:pt x="845" y="98"/>
                  </a:cubicBezTo>
                  <a:cubicBezTo>
                    <a:pt x="806" y="132"/>
                    <a:pt x="769" y="166"/>
                    <a:pt x="735" y="204"/>
                  </a:cubicBezTo>
                  <a:cubicBezTo>
                    <a:pt x="668" y="279"/>
                    <a:pt x="608" y="356"/>
                    <a:pt x="554" y="440"/>
                  </a:cubicBezTo>
                  <a:cubicBezTo>
                    <a:pt x="442" y="621"/>
                    <a:pt x="348" y="811"/>
                    <a:pt x="275" y="1010"/>
                  </a:cubicBezTo>
                  <a:cubicBezTo>
                    <a:pt x="199" y="1210"/>
                    <a:pt x="136" y="1412"/>
                    <a:pt x="86" y="1620"/>
                  </a:cubicBezTo>
                  <a:cubicBezTo>
                    <a:pt x="38" y="1811"/>
                    <a:pt x="0" y="2009"/>
                    <a:pt x="3" y="2207"/>
                  </a:cubicBezTo>
                  <a:cubicBezTo>
                    <a:pt x="5" y="2379"/>
                    <a:pt x="11" y="2565"/>
                    <a:pt x="114" y="2712"/>
                  </a:cubicBezTo>
                  <a:cubicBezTo>
                    <a:pt x="163" y="2780"/>
                    <a:pt x="231" y="2834"/>
                    <a:pt x="310" y="2867"/>
                  </a:cubicBezTo>
                  <a:cubicBezTo>
                    <a:pt x="354" y="2883"/>
                    <a:pt x="400" y="2891"/>
                    <a:pt x="446" y="2891"/>
                  </a:cubicBezTo>
                  <a:cubicBezTo>
                    <a:pt x="451" y="2891"/>
                    <a:pt x="455" y="2891"/>
                    <a:pt x="459" y="2891"/>
                  </a:cubicBezTo>
                  <a:cubicBezTo>
                    <a:pt x="486" y="2891"/>
                    <a:pt x="513" y="2889"/>
                    <a:pt x="538" y="2884"/>
                  </a:cubicBezTo>
                  <a:cubicBezTo>
                    <a:pt x="720" y="2858"/>
                    <a:pt x="879" y="2753"/>
                    <a:pt x="1012" y="2633"/>
                  </a:cubicBezTo>
                  <a:cubicBezTo>
                    <a:pt x="1086" y="2565"/>
                    <a:pt x="1157" y="2492"/>
                    <a:pt x="1222" y="2416"/>
                  </a:cubicBezTo>
                  <a:cubicBezTo>
                    <a:pt x="1281" y="2351"/>
                    <a:pt x="1331" y="2281"/>
                    <a:pt x="1372" y="2205"/>
                  </a:cubicBezTo>
                  <a:cubicBezTo>
                    <a:pt x="1452" y="2052"/>
                    <a:pt x="1491" y="1870"/>
                    <a:pt x="1437" y="1700"/>
                  </a:cubicBezTo>
                  <a:cubicBezTo>
                    <a:pt x="1414" y="1618"/>
                    <a:pt x="1374" y="1540"/>
                    <a:pt x="1319" y="1474"/>
                  </a:cubicBezTo>
                  <a:cubicBezTo>
                    <a:pt x="1270" y="1419"/>
                    <a:pt x="1211" y="1363"/>
                    <a:pt x="1141" y="1338"/>
                  </a:cubicBezTo>
                  <a:cubicBezTo>
                    <a:pt x="1088" y="1319"/>
                    <a:pt x="1033" y="1309"/>
                    <a:pt x="977" y="1309"/>
                  </a:cubicBezTo>
                  <a:cubicBezTo>
                    <a:pt x="949" y="1309"/>
                    <a:pt x="920" y="1312"/>
                    <a:pt x="891" y="1317"/>
                  </a:cubicBezTo>
                  <a:cubicBezTo>
                    <a:pt x="811" y="1330"/>
                    <a:pt x="735" y="1371"/>
                    <a:pt x="663" y="1409"/>
                  </a:cubicBezTo>
                  <a:cubicBezTo>
                    <a:pt x="602" y="1442"/>
                    <a:pt x="584" y="1528"/>
                    <a:pt x="617" y="1586"/>
                  </a:cubicBezTo>
                  <a:cubicBezTo>
                    <a:pt x="643" y="1627"/>
                    <a:pt x="686" y="1650"/>
                    <a:pt x="731" y="1650"/>
                  </a:cubicBezTo>
                  <a:cubicBezTo>
                    <a:pt x="753" y="1650"/>
                    <a:pt x="776" y="1644"/>
                    <a:pt x="796" y="1632"/>
                  </a:cubicBezTo>
                  <a:lnTo>
                    <a:pt x="847" y="1604"/>
                  </a:lnTo>
                  <a:cubicBezTo>
                    <a:pt x="864" y="1596"/>
                    <a:pt x="882" y="1590"/>
                    <a:pt x="899" y="1582"/>
                  </a:cubicBezTo>
                  <a:cubicBezTo>
                    <a:pt x="913" y="1577"/>
                    <a:pt x="926" y="1574"/>
                    <a:pt x="939" y="1571"/>
                  </a:cubicBezTo>
                  <a:lnTo>
                    <a:pt x="959" y="1567"/>
                  </a:lnTo>
                  <a:cubicBezTo>
                    <a:pt x="977" y="1566"/>
                    <a:pt x="994" y="1566"/>
                    <a:pt x="1013" y="1566"/>
                  </a:cubicBezTo>
                  <a:lnTo>
                    <a:pt x="1026" y="1567"/>
                  </a:lnTo>
                  <a:lnTo>
                    <a:pt x="1042" y="1572"/>
                  </a:lnTo>
                  <a:lnTo>
                    <a:pt x="1051" y="1575"/>
                  </a:lnTo>
                  <a:cubicBezTo>
                    <a:pt x="1059" y="1580"/>
                    <a:pt x="1065" y="1585"/>
                    <a:pt x="1073" y="1590"/>
                  </a:cubicBezTo>
                  <a:cubicBezTo>
                    <a:pt x="1086" y="1597"/>
                    <a:pt x="1097" y="1607"/>
                    <a:pt x="1108" y="1616"/>
                  </a:cubicBezTo>
                  <a:cubicBezTo>
                    <a:pt x="1113" y="1621"/>
                    <a:pt x="1116" y="1623"/>
                    <a:pt x="1122" y="1631"/>
                  </a:cubicBezTo>
                  <a:cubicBezTo>
                    <a:pt x="1130" y="1639"/>
                    <a:pt x="1137" y="1648"/>
                    <a:pt x="1143" y="1656"/>
                  </a:cubicBezTo>
                  <a:cubicBezTo>
                    <a:pt x="1154" y="1673"/>
                    <a:pt x="1167" y="1691"/>
                    <a:pt x="1175" y="1708"/>
                  </a:cubicBezTo>
                  <a:cubicBezTo>
                    <a:pt x="1183" y="1724"/>
                    <a:pt x="1192" y="1745"/>
                    <a:pt x="1197" y="1759"/>
                  </a:cubicBezTo>
                  <a:cubicBezTo>
                    <a:pt x="1200" y="1773"/>
                    <a:pt x="1206" y="1789"/>
                    <a:pt x="1208" y="1802"/>
                  </a:cubicBezTo>
                  <a:cubicBezTo>
                    <a:pt x="1211" y="1814"/>
                    <a:pt x="1213" y="1827"/>
                    <a:pt x="1214" y="1840"/>
                  </a:cubicBezTo>
                  <a:cubicBezTo>
                    <a:pt x="1214" y="1860"/>
                    <a:pt x="1214" y="1882"/>
                    <a:pt x="1214" y="1905"/>
                  </a:cubicBezTo>
                  <a:cubicBezTo>
                    <a:pt x="1214" y="1917"/>
                    <a:pt x="1213" y="1928"/>
                    <a:pt x="1211" y="1939"/>
                  </a:cubicBezTo>
                  <a:cubicBezTo>
                    <a:pt x="1206" y="1962"/>
                    <a:pt x="1200" y="1982"/>
                    <a:pt x="1194" y="2004"/>
                  </a:cubicBezTo>
                  <a:cubicBezTo>
                    <a:pt x="1186" y="2026"/>
                    <a:pt x="1178" y="2049"/>
                    <a:pt x="1168" y="2069"/>
                  </a:cubicBezTo>
                  <a:cubicBezTo>
                    <a:pt x="1152" y="2096"/>
                    <a:pt x="1137" y="2123"/>
                    <a:pt x="1121" y="2150"/>
                  </a:cubicBezTo>
                  <a:cubicBezTo>
                    <a:pt x="1097" y="2183"/>
                    <a:pt x="1072" y="2215"/>
                    <a:pt x="1045" y="2245"/>
                  </a:cubicBezTo>
                  <a:cubicBezTo>
                    <a:pt x="985" y="2315"/>
                    <a:pt x="920" y="2379"/>
                    <a:pt x="850" y="2441"/>
                  </a:cubicBezTo>
                  <a:cubicBezTo>
                    <a:pt x="815" y="2473"/>
                    <a:pt x="779" y="2503"/>
                    <a:pt x="739" y="2530"/>
                  </a:cubicBezTo>
                  <a:cubicBezTo>
                    <a:pt x="706" y="2552"/>
                    <a:pt x="673" y="2571"/>
                    <a:pt x="638" y="2590"/>
                  </a:cubicBezTo>
                  <a:cubicBezTo>
                    <a:pt x="619" y="2598"/>
                    <a:pt x="600" y="2606"/>
                    <a:pt x="581" y="2614"/>
                  </a:cubicBezTo>
                  <a:cubicBezTo>
                    <a:pt x="567" y="2618"/>
                    <a:pt x="552" y="2625"/>
                    <a:pt x="535" y="2628"/>
                  </a:cubicBezTo>
                  <a:cubicBezTo>
                    <a:pt x="519" y="2630"/>
                    <a:pt x="503" y="2633"/>
                    <a:pt x="488" y="2634"/>
                  </a:cubicBezTo>
                  <a:lnTo>
                    <a:pt x="448" y="2634"/>
                  </a:lnTo>
                  <a:lnTo>
                    <a:pt x="426" y="2631"/>
                  </a:lnTo>
                  <a:cubicBezTo>
                    <a:pt x="416" y="2630"/>
                    <a:pt x="408" y="2628"/>
                    <a:pt x="399" y="2625"/>
                  </a:cubicBezTo>
                  <a:cubicBezTo>
                    <a:pt x="402" y="2625"/>
                    <a:pt x="404" y="2626"/>
                    <a:pt x="407" y="2626"/>
                  </a:cubicBezTo>
                  <a:cubicBezTo>
                    <a:pt x="401" y="2625"/>
                    <a:pt x="397" y="2623"/>
                    <a:pt x="389" y="2620"/>
                  </a:cubicBezTo>
                  <a:cubicBezTo>
                    <a:pt x="383" y="2615"/>
                    <a:pt x="377" y="2612"/>
                    <a:pt x="369" y="2607"/>
                  </a:cubicBezTo>
                  <a:cubicBezTo>
                    <a:pt x="361" y="2601"/>
                    <a:pt x="353" y="2596"/>
                    <a:pt x="347" y="2590"/>
                  </a:cubicBezTo>
                  <a:lnTo>
                    <a:pt x="347" y="2590"/>
                  </a:lnTo>
                  <a:lnTo>
                    <a:pt x="355" y="2598"/>
                  </a:lnTo>
                  <a:cubicBezTo>
                    <a:pt x="348" y="2592"/>
                    <a:pt x="339" y="2584"/>
                    <a:pt x="336" y="2579"/>
                  </a:cubicBezTo>
                  <a:cubicBezTo>
                    <a:pt x="331" y="2574"/>
                    <a:pt x="326" y="2569"/>
                    <a:pt x="323" y="2563"/>
                  </a:cubicBezTo>
                  <a:cubicBezTo>
                    <a:pt x="315" y="2550"/>
                    <a:pt x="307" y="2538"/>
                    <a:pt x="299" y="2523"/>
                  </a:cubicBezTo>
                  <a:cubicBezTo>
                    <a:pt x="296" y="2517"/>
                    <a:pt x="293" y="2509"/>
                    <a:pt x="291" y="2503"/>
                  </a:cubicBezTo>
                  <a:cubicBezTo>
                    <a:pt x="282" y="2481"/>
                    <a:pt x="275" y="2457"/>
                    <a:pt x="271" y="2435"/>
                  </a:cubicBezTo>
                  <a:cubicBezTo>
                    <a:pt x="268" y="2413"/>
                    <a:pt x="264" y="2389"/>
                    <a:pt x="261" y="2367"/>
                  </a:cubicBezTo>
                  <a:cubicBezTo>
                    <a:pt x="255" y="2289"/>
                    <a:pt x="253" y="2213"/>
                    <a:pt x="255" y="2136"/>
                  </a:cubicBezTo>
                  <a:cubicBezTo>
                    <a:pt x="260" y="2047"/>
                    <a:pt x="271" y="1958"/>
                    <a:pt x="287" y="1871"/>
                  </a:cubicBezTo>
                  <a:cubicBezTo>
                    <a:pt x="321" y="1697"/>
                    <a:pt x="367" y="1526"/>
                    <a:pt x="424" y="1357"/>
                  </a:cubicBezTo>
                  <a:lnTo>
                    <a:pt x="424" y="1357"/>
                  </a:lnTo>
                  <a:lnTo>
                    <a:pt x="421" y="1363"/>
                  </a:lnTo>
                  <a:cubicBezTo>
                    <a:pt x="423" y="1358"/>
                    <a:pt x="424" y="1355"/>
                    <a:pt x="426" y="1351"/>
                  </a:cubicBezTo>
                  <a:cubicBezTo>
                    <a:pt x="426" y="1349"/>
                    <a:pt x="426" y="1347"/>
                    <a:pt x="427" y="1346"/>
                  </a:cubicBezTo>
                  <a:lnTo>
                    <a:pt x="427" y="1349"/>
                  </a:lnTo>
                  <a:cubicBezTo>
                    <a:pt x="486" y="1172"/>
                    <a:pt x="556" y="999"/>
                    <a:pt x="636" y="831"/>
                  </a:cubicBezTo>
                  <a:cubicBezTo>
                    <a:pt x="679" y="745"/>
                    <a:pt x="727" y="661"/>
                    <a:pt x="780" y="580"/>
                  </a:cubicBezTo>
                  <a:lnTo>
                    <a:pt x="780" y="580"/>
                  </a:lnTo>
                  <a:cubicBezTo>
                    <a:pt x="815" y="528"/>
                    <a:pt x="853" y="476"/>
                    <a:pt x="894" y="428"/>
                  </a:cubicBezTo>
                  <a:cubicBezTo>
                    <a:pt x="924" y="394"/>
                    <a:pt x="956" y="361"/>
                    <a:pt x="989" y="331"/>
                  </a:cubicBezTo>
                  <a:cubicBezTo>
                    <a:pt x="1002" y="320"/>
                    <a:pt x="1015" y="309"/>
                    <a:pt x="1029" y="298"/>
                  </a:cubicBezTo>
                  <a:cubicBezTo>
                    <a:pt x="1045" y="307"/>
                    <a:pt x="1062" y="314"/>
                    <a:pt x="1081" y="315"/>
                  </a:cubicBezTo>
                  <a:cubicBezTo>
                    <a:pt x="1086" y="316"/>
                    <a:pt x="1091" y="316"/>
                    <a:pt x="1096" y="316"/>
                  </a:cubicBezTo>
                  <a:cubicBezTo>
                    <a:pt x="1164" y="316"/>
                    <a:pt x="1224" y="264"/>
                    <a:pt x="1233" y="195"/>
                  </a:cubicBezTo>
                  <a:cubicBezTo>
                    <a:pt x="1240" y="140"/>
                    <a:pt x="1219" y="83"/>
                    <a:pt x="1178" y="45"/>
                  </a:cubicBezTo>
                  <a:cubicBezTo>
                    <a:pt x="1146" y="18"/>
                    <a:pt x="1105" y="2"/>
                    <a:pt x="10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3" name="Google Shape;8283;p17"/>
            <p:cNvSpPr/>
            <p:nvPr/>
          </p:nvSpPr>
          <p:spPr>
            <a:xfrm>
              <a:off x="6749294" y="3689665"/>
              <a:ext cx="100469" cy="88648"/>
            </a:xfrm>
            <a:custGeom>
              <a:avLst/>
              <a:gdLst/>
              <a:ahLst/>
              <a:cxnLst/>
              <a:rect l="l" t="t" r="r" b="b"/>
              <a:pathLst>
                <a:path w="3457" h="3050" extrusionOk="0">
                  <a:moveTo>
                    <a:pt x="1488" y="2648"/>
                  </a:moveTo>
                  <a:lnTo>
                    <a:pt x="1488" y="2650"/>
                  </a:lnTo>
                  <a:cubicBezTo>
                    <a:pt x="1487" y="2649"/>
                    <a:pt x="1488" y="2649"/>
                    <a:pt x="1488" y="2648"/>
                  </a:cubicBezTo>
                  <a:close/>
                  <a:moveTo>
                    <a:pt x="1954" y="1849"/>
                  </a:moveTo>
                  <a:cubicBezTo>
                    <a:pt x="1959" y="1876"/>
                    <a:pt x="1963" y="1903"/>
                    <a:pt x="1966" y="1930"/>
                  </a:cubicBezTo>
                  <a:cubicBezTo>
                    <a:pt x="1984" y="2041"/>
                    <a:pt x="1997" y="2153"/>
                    <a:pt x="2006" y="2266"/>
                  </a:cubicBezTo>
                  <a:cubicBezTo>
                    <a:pt x="2009" y="2356"/>
                    <a:pt x="2012" y="2445"/>
                    <a:pt x="2008" y="2533"/>
                  </a:cubicBezTo>
                  <a:cubicBezTo>
                    <a:pt x="2006" y="2558"/>
                    <a:pt x="2003" y="2582"/>
                    <a:pt x="2000" y="2608"/>
                  </a:cubicBezTo>
                  <a:cubicBezTo>
                    <a:pt x="1997" y="2620"/>
                    <a:pt x="1993" y="2633"/>
                    <a:pt x="1990" y="2647"/>
                  </a:cubicBezTo>
                  <a:cubicBezTo>
                    <a:pt x="1987" y="2653"/>
                    <a:pt x="1984" y="2661"/>
                    <a:pt x="1981" y="2669"/>
                  </a:cubicBezTo>
                  <a:cubicBezTo>
                    <a:pt x="1978" y="2674"/>
                    <a:pt x="1974" y="2680"/>
                    <a:pt x="1970" y="2687"/>
                  </a:cubicBezTo>
                  <a:cubicBezTo>
                    <a:pt x="1970" y="2686"/>
                    <a:pt x="1971" y="2686"/>
                    <a:pt x="1971" y="2685"/>
                  </a:cubicBezTo>
                  <a:lnTo>
                    <a:pt x="1971" y="2685"/>
                  </a:lnTo>
                  <a:cubicBezTo>
                    <a:pt x="1966" y="2692"/>
                    <a:pt x="1961" y="2699"/>
                    <a:pt x="1955" y="2706"/>
                  </a:cubicBezTo>
                  <a:cubicBezTo>
                    <a:pt x="1951" y="2710"/>
                    <a:pt x="1946" y="2715"/>
                    <a:pt x="1940" y="2720"/>
                  </a:cubicBezTo>
                  <a:cubicBezTo>
                    <a:pt x="1935" y="2725"/>
                    <a:pt x="1928" y="2731"/>
                    <a:pt x="1922" y="2734"/>
                  </a:cubicBezTo>
                  <a:cubicBezTo>
                    <a:pt x="1917" y="2739"/>
                    <a:pt x="1911" y="2742"/>
                    <a:pt x="1906" y="2745"/>
                  </a:cubicBezTo>
                  <a:cubicBezTo>
                    <a:pt x="1892" y="2752"/>
                    <a:pt x="1875" y="2761"/>
                    <a:pt x="1862" y="2764"/>
                  </a:cubicBezTo>
                  <a:cubicBezTo>
                    <a:pt x="1848" y="2769"/>
                    <a:pt x="1837" y="2772"/>
                    <a:pt x="1822" y="2775"/>
                  </a:cubicBezTo>
                  <a:cubicBezTo>
                    <a:pt x="1807" y="2779"/>
                    <a:pt x="1791" y="2780"/>
                    <a:pt x="1775" y="2782"/>
                  </a:cubicBezTo>
                  <a:cubicBezTo>
                    <a:pt x="1766" y="2782"/>
                    <a:pt x="1757" y="2783"/>
                    <a:pt x="1748" y="2783"/>
                  </a:cubicBezTo>
                  <a:cubicBezTo>
                    <a:pt x="1740" y="2783"/>
                    <a:pt x="1731" y="2782"/>
                    <a:pt x="1724" y="2782"/>
                  </a:cubicBezTo>
                  <a:cubicBezTo>
                    <a:pt x="1708" y="2782"/>
                    <a:pt x="1696" y="2780"/>
                    <a:pt x="1678" y="2777"/>
                  </a:cubicBezTo>
                  <a:cubicBezTo>
                    <a:pt x="1661" y="2774"/>
                    <a:pt x="1644" y="2769"/>
                    <a:pt x="1626" y="2764"/>
                  </a:cubicBezTo>
                  <a:cubicBezTo>
                    <a:pt x="1610" y="2760"/>
                    <a:pt x="1593" y="2752"/>
                    <a:pt x="1579" y="2745"/>
                  </a:cubicBezTo>
                  <a:cubicBezTo>
                    <a:pt x="1571" y="2741"/>
                    <a:pt x="1560" y="2736"/>
                    <a:pt x="1555" y="2731"/>
                  </a:cubicBezTo>
                  <a:cubicBezTo>
                    <a:pt x="1549" y="2726"/>
                    <a:pt x="1542" y="2723"/>
                    <a:pt x="1536" y="2717"/>
                  </a:cubicBezTo>
                  <a:cubicBezTo>
                    <a:pt x="1531" y="2712"/>
                    <a:pt x="1525" y="2707"/>
                    <a:pt x="1520" y="2701"/>
                  </a:cubicBezTo>
                  <a:cubicBezTo>
                    <a:pt x="1513" y="2693"/>
                    <a:pt x="1507" y="2686"/>
                    <a:pt x="1501" y="2677"/>
                  </a:cubicBezTo>
                  <a:lnTo>
                    <a:pt x="1501" y="2677"/>
                  </a:lnTo>
                  <a:cubicBezTo>
                    <a:pt x="1500" y="2674"/>
                    <a:pt x="1497" y="2671"/>
                    <a:pt x="1495" y="2666"/>
                  </a:cubicBezTo>
                  <a:lnTo>
                    <a:pt x="1495" y="2666"/>
                  </a:lnTo>
                  <a:cubicBezTo>
                    <a:pt x="1495" y="2666"/>
                    <a:pt x="1495" y="2666"/>
                    <a:pt x="1495" y="2666"/>
                  </a:cubicBezTo>
                  <a:cubicBezTo>
                    <a:pt x="1492" y="2660"/>
                    <a:pt x="1490" y="2654"/>
                    <a:pt x="1487" y="2647"/>
                  </a:cubicBezTo>
                  <a:lnTo>
                    <a:pt x="1487" y="2647"/>
                  </a:lnTo>
                  <a:cubicBezTo>
                    <a:pt x="1487" y="2647"/>
                    <a:pt x="1487" y="2646"/>
                    <a:pt x="1487" y="2646"/>
                  </a:cubicBezTo>
                  <a:lnTo>
                    <a:pt x="1487" y="2646"/>
                  </a:lnTo>
                  <a:cubicBezTo>
                    <a:pt x="1487" y="2646"/>
                    <a:pt x="1487" y="2646"/>
                    <a:pt x="1487" y="2646"/>
                  </a:cubicBezTo>
                  <a:cubicBezTo>
                    <a:pt x="1485" y="2642"/>
                    <a:pt x="1484" y="2639"/>
                    <a:pt x="1482" y="2634"/>
                  </a:cubicBezTo>
                  <a:lnTo>
                    <a:pt x="1482" y="2634"/>
                  </a:lnTo>
                  <a:cubicBezTo>
                    <a:pt x="1484" y="2638"/>
                    <a:pt x="1485" y="2641"/>
                    <a:pt x="1487" y="2644"/>
                  </a:cubicBezTo>
                  <a:cubicBezTo>
                    <a:pt x="1484" y="2634"/>
                    <a:pt x="1480" y="2625"/>
                    <a:pt x="1477" y="2614"/>
                  </a:cubicBezTo>
                  <a:cubicBezTo>
                    <a:pt x="1476" y="2606"/>
                    <a:pt x="1474" y="2596"/>
                    <a:pt x="1474" y="2587"/>
                  </a:cubicBezTo>
                  <a:cubicBezTo>
                    <a:pt x="1473" y="2576"/>
                    <a:pt x="1473" y="2566"/>
                    <a:pt x="1474" y="2555"/>
                  </a:cubicBezTo>
                  <a:cubicBezTo>
                    <a:pt x="1476" y="2535"/>
                    <a:pt x="1476" y="2514"/>
                    <a:pt x="1482" y="2492"/>
                  </a:cubicBezTo>
                  <a:cubicBezTo>
                    <a:pt x="1487" y="2468"/>
                    <a:pt x="1492" y="2446"/>
                    <a:pt x="1499" y="2424"/>
                  </a:cubicBezTo>
                  <a:cubicBezTo>
                    <a:pt x="1512" y="2389"/>
                    <a:pt x="1526" y="2354"/>
                    <a:pt x="1542" y="2319"/>
                  </a:cubicBezTo>
                  <a:cubicBezTo>
                    <a:pt x="1564" y="2275"/>
                    <a:pt x="1591" y="2231"/>
                    <a:pt x="1618" y="2186"/>
                  </a:cubicBezTo>
                  <a:cubicBezTo>
                    <a:pt x="1631" y="2169"/>
                    <a:pt x="1645" y="2150"/>
                    <a:pt x="1659" y="2133"/>
                  </a:cubicBezTo>
                  <a:cubicBezTo>
                    <a:pt x="1743" y="2042"/>
                    <a:pt x="1830" y="1957"/>
                    <a:pt x="1922" y="1878"/>
                  </a:cubicBezTo>
                  <a:lnTo>
                    <a:pt x="1954" y="1849"/>
                  </a:lnTo>
                  <a:close/>
                  <a:moveTo>
                    <a:pt x="2089" y="1"/>
                  </a:moveTo>
                  <a:cubicBezTo>
                    <a:pt x="2055" y="1"/>
                    <a:pt x="2021" y="13"/>
                    <a:pt x="1997" y="40"/>
                  </a:cubicBezTo>
                  <a:cubicBezTo>
                    <a:pt x="1956" y="84"/>
                    <a:pt x="1930" y="139"/>
                    <a:pt x="1900" y="189"/>
                  </a:cubicBezTo>
                  <a:lnTo>
                    <a:pt x="1900" y="189"/>
                  </a:lnTo>
                  <a:cubicBezTo>
                    <a:pt x="1896" y="195"/>
                    <a:pt x="1892" y="201"/>
                    <a:pt x="1887" y="208"/>
                  </a:cubicBezTo>
                  <a:lnTo>
                    <a:pt x="1866" y="241"/>
                  </a:lnTo>
                  <a:lnTo>
                    <a:pt x="1859" y="250"/>
                  </a:lnTo>
                  <a:cubicBezTo>
                    <a:pt x="1784" y="357"/>
                    <a:pt x="1705" y="458"/>
                    <a:pt x="1621" y="559"/>
                  </a:cubicBezTo>
                  <a:cubicBezTo>
                    <a:pt x="1579" y="608"/>
                    <a:pt x="1534" y="657"/>
                    <a:pt x="1490" y="708"/>
                  </a:cubicBezTo>
                  <a:cubicBezTo>
                    <a:pt x="1450" y="752"/>
                    <a:pt x="1406" y="795"/>
                    <a:pt x="1365" y="838"/>
                  </a:cubicBezTo>
                  <a:cubicBezTo>
                    <a:pt x="1289" y="917"/>
                    <a:pt x="1211" y="993"/>
                    <a:pt x="1132" y="1069"/>
                  </a:cubicBezTo>
                  <a:cubicBezTo>
                    <a:pt x="1036" y="1162"/>
                    <a:pt x="939" y="1256"/>
                    <a:pt x="841" y="1348"/>
                  </a:cubicBezTo>
                  <a:cubicBezTo>
                    <a:pt x="755" y="1428"/>
                    <a:pt x="668" y="1506"/>
                    <a:pt x="581" y="1585"/>
                  </a:cubicBezTo>
                  <a:lnTo>
                    <a:pt x="580" y="1587"/>
                  </a:lnTo>
                  <a:lnTo>
                    <a:pt x="575" y="1591"/>
                  </a:lnTo>
                  <a:lnTo>
                    <a:pt x="573" y="1593"/>
                  </a:lnTo>
                  <a:lnTo>
                    <a:pt x="572" y="1594"/>
                  </a:lnTo>
                  <a:lnTo>
                    <a:pt x="572" y="1594"/>
                  </a:lnTo>
                  <a:cubicBezTo>
                    <a:pt x="513" y="1647"/>
                    <a:pt x="453" y="1697"/>
                    <a:pt x="396" y="1750"/>
                  </a:cubicBezTo>
                  <a:lnTo>
                    <a:pt x="398" y="1746"/>
                  </a:lnTo>
                  <a:lnTo>
                    <a:pt x="276" y="1856"/>
                  </a:lnTo>
                  <a:lnTo>
                    <a:pt x="277" y="1854"/>
                  </a:lnTo>
                  <a:lnTo>
                    <a:pt x="243" y="1886"/>
                  </a:lnTo>
                  <a:lnTo>
                    <a:pt x="247" y="1879"/>
                  </a:lnTo>
                  <a:lnTo>
                    <a:pt x="247" y="1879"/>
                  </a:lnTo>
                  <a:cubicBezTo>
                    <a:pt x="182" y="1938"/>
                    <a:pt x="116" y="1993"/>
                    <a:pt x="56" y="2057"/>
                  </a:cubicBezTo>
                  <a:cubicBezTo>
                    <a:pt x="0" y="2111"/>
                    <a:pt x="0" y="2202"/>
                    <a:pt x="59" y="2255"/>
                  </a:cubicBezTo>
                  <a:cubicBezTo>
                    <a:pt x="85" y="2279"/>
                    <a:pt x="118" y="2291"/>
                    <a:pt x="151" y="2291"/>
                  </a:cubicBezTo>
                  <a:cubicBezTo>
                    <a:pt x="190" y="2291"/>
                    <a:pt x="229" y="2274"/>
                    <a:pt x="257" y="2242"/>
                  </a:cubicBezTo>
                  <a:lnTo>
                    <a:pt x="257" y="2242"/>
                  </a:lnTo>
                  <a:lnTo>
                    <a:pt x="255" y="2243"/>
                  </a:lnTo>
                  <a:cubicBezTo>
                    <a:pt x="309" y="2186"/>
                    <a:pt x="368" y="2133"/>
                    <a:pt x="426" y="2080"/>
                  </a:cubicBezTo>
                  <a:cubicBezTo>
                    <a:pt x="493" y="2017"/>
                    <a:pt x="561" y="1955"/>
                    <a:pt x="629" y="1894"/>
                  </a:cubicBezTo>
                  <a:cubicBezTo>
                    <a:pt x="767" y="1767"/>
                    <a:pt x="904" y="1640"/>
                    <a:pt x="1039" y="1509"/>
                  </a:cubicBezTo>
                  <a:cubicBezTo>
                    <a:pt x="1249" y="1306"/>
                    <a:pt x="1457" y="1102"/>
                    <a:pt x="1658" y="892"/>
                  </a:cubicBezTo>
                  <a:cubicBezTo>
                    <a:pt x="1707" y="839"/>
                    <a:pt x="1751" y="786"/>
                    <a:pt x="1799" y="733"/>
                  </a:cubicBezTo>
                  <a:cubicBezTo>
                    <a:pt x="1822" y="706"/>
                    <a:pt x="1845" y="679"/>
                    <a:pt x="1868" y="653"/>
                  </a:cubicBezTo>
                  <a:lnTo>
                    <a:pt x="1868" y="653"/>
                  </a:lnTo>
                  <a:cubicBezTo>
                    <a:pt x="1859" y="740"/>
                    <a:pt x="1854" y="828"/>
                    <a:pt x="1854" y="915"/>
                  </a:cubicBezTo>
                  <a:cubicBezTo>
                    <a:pt x="1854" y="1058"/>
                    <a:pt x="1864" y="1200"/>
                    <a:pt x="1881" y="1343"/>
                  </a:cubicBezTo>
                  <a:cubicBezTo>
                    <a:pt x="1890" y="1414"/>
                    <a:pt x="1900" y="1485"/>
                    <a:pt x="1909" y="1556"/>
                  </a:cubicBezTo>
                  <a:cubicBezTo>
                    <a:pt x="1860" y="1598"/>
                    <a:pt x="1814" y="1636"/>
                    <a:pt x="1762" y="1678"/>
                  </a:cubicBezTo>
                  <a:cubicBezTo>
                    <a:pt x="1712" y="1723"/>
                    <a:pt x="1661" y="1769"/>
                    <a:pt x="1612" y="1816"/>
                  </a:cubicBezTo>
                  <a:cubicBezTo>
                    <a:pt x="1577" y="1851"/>
                    <a:pt x="1541" y="1884"/>
                    <a:pt x="1507" y="1921"/>
                  </a:cubicBezTo>
                  <a:cubicBezTo>
                    <a:pt x="1446" y="1985"/>
                    <a:pt x="1392" y="2057"/>
                    <a:pt x="1347" y="2133"/>
                  </a:cubicBezTo>
                  <a:cubicBezTo>
                    <a:pt x="1298" y="2212"/>
                    <a:pt x="1260" y="2299"/>
                    <a:pt x="1235" y="2389"/>
                  </a:cubicBezTo>
                  <a:cubicBezTo>
                    <a:pt x="1216" y="2468"/>
                    <a:pt x="1199" y="2557"/>
                    <a:pt x="1215" y="2641"/>
                  </a:cubicBezTo>
                  <a:cubicBezTo>
                    <a:pt x="1227" y="2729"/>
                    <a:pt x="1265" y="2812"/>
                    <a:pt x="1325" y="2878"/>
                  </a:cubicBezTo>
                  <a:cubicBezTo>
                    <a:pt x="1384" y="2940"/>
                    <a:pt x="1457" y="2987"/>
                    <a:pt x="1539" y="3013"/>
                  </a:cubicBezTo>
                  <a:cubicBezTo>
                    <a:pt x="1606" y="3037"/>
                    <a:pt x="1677" y="3049"/>
                    <a:pt x="1750" y="3049"/>
                  </a:cubicBezTo>
                  <a:cubicBezTo>
                    <a:pt x="1753" y="3049"/>
                    <a:pt x="1756" y="3049"/>
                    <a:pt x="1759" y="3049"/>
                  </a:cubicBezTo>
                  <a:cubicBezTo>
                    <a:pt x="1854" y="3049"/>
                    <a:pt x="1949" y="3026"/>
                    <a:pt x="2031" y="2980"/>
                  </a:cubicBezTo>
                  <a:cubicBezTo>
                    <a:pt x="2107" y="2938"/>
                    <a:pt x="2169" y="2875"/>
                    <a:pt x="2210" y="2801"/>
                  </a:cubicBezTo>
                  <a:cubicBezTo>
                    <a:pt x="2247" y="2725"/>
                    <a:pt x="2266" y="2641"/>
                    <a:pt x="2266" y="2555"/>
                  </a:cubicBezTo>
                  <a:cubicBezTo>
                    <a:pt x="2269" y="2475"/>
                    <a:pt x="2267" y="2394"/>
                    <a:pt x="2264" y="2312"/>
                  </a:cubicBezTo>
                  <a:cubicBezTo>
                    <a:pt x="2259" y="2239"/>
                    <a:pt x="2251" y="2166"/>
                    <a:pt x="2243" y="2092"/>
                  </a:cubicBezTo>
                  <a:cubicBezTo>
                    <a:pt x="2229" y="1957"/>
                    <a:pt x="2204" y="1822"/>
                    <a:pt x="2185" y="1689"/>
                  </a:cubicBezTo>
                  <a:cubicBezTo>
                    <a:pt x="2183" y="1680"/>
                    <a:pt x="2182" y="1672"/>
                    <a:pt x="2180" y="1663"/>
                  </a:cubicBezTo>
                  <a:cubicBezTo>
                    <a:pt x="2253" y="1602"/>
                    <a:pt x="2327" y="1542"/>
                    <a:pt x="2400" y="1484"/>
                  </a:cubicBezTo>
                  <a:cubicBezTo>
                    <a:pt x="2574" y="1346"/>
                    <a:pt x="2748" y="1210"/>
                    <a:pt x="2932" y="1083"/>
                  </a:cubicBezTo>
                  <a:lnTo>
                    <a:pt x="2932" y="1083"/>
                  </a:lnTo>
                  <a:lnTo>
                    <a:pt x="2918" y="1091"/>
                  </a:lnTo>
                  <a:lnTo>
                    <a:pt x="2918" y="1091"/>
                  </a:lnTo>
                  <a:lnTo>
                    <a:pt x="2927" y="1085"/>
                  </a:lnTo>
                  <a:lnTo>
                    <a:pt x="2926" y="1086"/>
                  </a:lnTo>
                  <a:cubicBezTo>
                    <a:pt x="2940" y="1077"/>
                    <a:pt x="2954" y="1067"/>
                    <a:pt x="2968" y="1058"/>
                  </a:cubicBezTo>
                  <a:lnTo>
                    <a:pt x="2968" y="1058"/>
                  </a:lnTo>
                  <a:lnTo>
                    <a:pt x="2962" y="1063"/>
                  </a:lnTo>
                  <a:lnTo>
                    <a:pt x="2979" y="1050"/>
                  </a:lnTo>
                  <a:lnTo>
                    <a:pt x="2979" y="1050"/>
                  </a:lnTo>
                  <a:cubicBezTo>
                    <a:pt x="3001" y="1035"/>
                    <a:pt x="3022" y="1022"/>
                    <a:pt x="3044" y="1007"/>
                  </a:cubicBezTo>
                  <a:cubicBezTo>
                    <a:pt x="3073" y="1158"/>
                    <a:pt x="3090" y="1311"/>
                    <a:pt x="3108" y="1463"/>
                  </a:cubicBezTo>
                  <a:cubicBezTo>
                    <a:pt x="3122" y="1594"/>
                    <a:pt x="3136" y="1724"/>
                    <a:pt x="3149" y="1856"/>
                  </a:cubicBezTo>
                  <a:cubicBezTo>
                    <a:pt x="3158" y="1981"/>
                    <a:pt x="3165" y="2104"/>
                    <a:pt x="3169" y="2228"/>
                  </a:cubicBezTo>
                  <a:cubicBezTo>
                    <a:pt x="3171" y="2286"/>
                    <a:pt x="3171" y="2345"/>
                    <a:pt x="3171" y="2403"/>
                  </a:cubicBezTo>
                  <a:cubicBezTo>
                    <a:pt x="3171" y="2433"/>
                    <a:pt x="3171" y="2462"/>
                    <a:pt x="3169" y="2490"/>
                  </a:cubicBezTo>
                  <a:cubicBezTo>
                    <a:pt x="3165" y="2536"/>
                    <a:pt x="3171" y="2582"/>
                    <a:pt x="3185" y="2627"/>
                  </a:cubicBezTo>
                  <a:cubicBezTo>
                    <a:pt x="3206" y="2671"/>
                    <a:pt x="3247" y="2703"/>
                    <a:pt x="3296" y="2707"/>
                  </a:cubicBezTo>
                  <a:lnTo>
                    <a:pt x="3302" y="2707"/>
                  </a:lnTo>
                  <a:cubicBezTo>
                    <a:pt x="3307" y="2708"/>
                    <a:pt x="3312" y="2708"/>
                    <a:pt x="3317" y="2708"/>
                  </a:cubicBezTo>
                  <a:cubicBezTo>
                    <a:pt x="3386" y="2708"/>
                    <a:pt x="3444" y="2658"/>
                    <a:pt x="3453" y="2589"/>
                  </a:cubicBezTo>
                  <a:cubicBezTo>
                    <a:pt x="3456" y="2566"/>
                    <a:pt x="3451" y="2543"/>
                    <a:pt x="3443" y="2522"/>
                  </a:cubicBezTo>
                  <a:cubicBezTo>
                    <a:pt x="3431" y="2269"/>
                    <a:pt x="3421" y="2017"/>
                    <a:pt x="3397" y="1764"/>
                  </a:cubicBezTo>
                  <a:cubicBezTo>
                    <a:pt x="3385" y="1628"/>
                    <a:pt x="3372" y="1492"/>
                    <a:pt x="3358" y="1355"/>
                  </a:cubicBezTo>
                  <a:cubicBezTo>
                    <a:pt x="3350" y="1278"/>
                    <a:pt x="3342" y="1200"/>
                    <a:pt x="3333" y="1123"/>
                  </a:cubicBezTo>
                  <a:cubicBezTo>
                    <a:pt x="3326" y="1061"/>
                    <a:pt x="3318" y="1001"/>
                    <a:pt x="3307" y="942"/>
                  </a:cubicBezTo>
                  <a:cubicBezTo>
                    <a:pt x="3293" y="873"/>
                    <a:pt x="3276" y="795"/>
                    <a:pt x="3223" y="744"/>
                  </a:cubicBezTo>
                  <a:cubicBezTo>
                    <a:pt x="3196" y="714"/>
                    <a:pt x="3160" y="695"/>
                    <a:pt x="3120" y="689"/>
                  </a:cubicBezTo>
                  <a:cubicBezTo>
                    <a:pt x="3112" y="688"/>
                    <a:pt x="3104" y="687"/>
                    <a:pt x="3096" y="687"/>
                  </a:cubicBezTo>
                  <a:cubicBezTo>
                    <a:pt x="3073" y="687"/>
                    <a:pt x="3049" y="692"/>
                    <a:pt x="3027" y="702"/>
                  </a:cubicBezTo>
                  <a:cubicBezTo>
                    <a:pt x="2989" y="722"/>
                    <a:pt x="2954" y="744"/>
                    <a:pt x="2919" y="770"/>
                  </a:cubicBezTo>
                  <a:cubicBezTo>
                    <a:pt x="2869" y="806"/>
                    <a:pt x="2818" y="844"/>
                    <a:pt x="2767" y="882"/>
                  </a:cubicBezTo>
                  <a:cubicBezTo>
                    <a:pt x="2652" y="969"/>
                    <a:pt x="2538" y="1056"/>
                    <a:pt x="2424" y="1145"/>
                  </a:cubicBezTo>
                  <a:cubicBezTo>
                    <a:pt x="2329" y="1219"/>
                    <a:pt x="2234" y="1295"/>
                    <a:pt x="2141" y="1370"/>
                  </a:cubicBezTo>
                  <a:cubicBezTo>
                    <a:pt x="2134" y="1314"/>
                    <a:pt x="2128" y="1257"/>
                    <a:pt x="2123" y="1202"/>
                  </a:cubicBezTo>
                  <a:cubicBezTo>
                    <a:pt x="2123" y="1203"/>
                    <a:pt x="2123" y="1207"/>
                    <a:pt x="2123" y="1210"/>
                  </a:cubicBezTo>
                  <a:cubicBezTo>
                    <a:pt x="2112" y="1078"/>
                    <a:pt x="2109" y="949"/>
                    <a:pt x="2115" y="819"/>
                  </a:cubicBezTo>
                  <a:cubicBezTo>
                    <a:pt x="2120" y="722"/>
                    <a:pt x="2131" y="626"/>
                    <a:pt x="2147" y="531"/>
                  </a:cubicBezTo>
                  <a:cubicBezTo>
                    <a:pt x="2161" y="458"/>
                    <a:pt x="2179" y="383"/>
                    <a:pt x="2196" y="311"/>
                  </a:cubicBezTo>
                  <a:cubicBezTo>
                    <a:pt x="2201" y="290"/>
                    <a:pt x="2205" y="268"/>
                    <a:pt x="2210" y="247"/>
                  </a:cubicBezTo>
                  <a:cubicBezTo>
                    <a:pt x="2218" y="220"/>
                    <a:pt x="2224" y="192"/>
                    <a:pt x="2228" y="163"/>
                  </a:cubicBezTo>
                  <a:cubicBezTo>
                    <a:pt x="2229" y="148"/>
                    <a:pt x="2229" y="132"/>
                    <a:pt x="2226" y="116"/>
                  </a:cubicBezTo>
                  <a:cubicBezTo>
                    <a:pt x="2220" y="45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4" name="Google Shape;8284;p17"/>
            <p:cNvSpPr/>
            <p:nvPr/>
          </p:nvSpPr>
          <p:spPr>
            <a:xfrm>
              <a:off x="6849157" y="3675744"/>
              <a:ext cx="10317" cy="8749"/>
            </a:xfrm>
            <a:custGeom>
              <a:avLst/>
              <a:gdLst/>
              <a:ahLst/>
              <a:cxnLst/>
              <a:rect l="l" t="t" r="r" b="b"/>
              <a:pathLst>
                <a:path w="355" h="301" extrusionOk="0">
                  <a:moveTo>
                    <a:pt x="154" y="0"/>
                  </a:moveTo>
                  <a:cubicBezTo>
                    <a:pt x="76" y="0"/>
                    <a:pt x="0" y="62"/>
                    <a:pt x="3" y="153"/>
                  </a:cubicBezTo>
                  <a:cubicBezTo>
                    <a:pt x="4" y="235"/>
                    <a:pt x="71" y="301"/>
                    <a:pt x="153" y="301"/>
                  </a:cubicBezTo>
                  <a:cubicBezTo>
                    <a:pt x="154" y="301"/>
                    <a:pt x="155" y="301"/>
                    <a:pt x="156" y="301"/>
                  </a:cubicBezTo>
                  <a:cubicBezTo>
                    <a:pt x="289" y="299"/>
                    <a:pt x="354" y="136"/>
                    <a:pt x="257" y="42"/>
                  </a:cubicBezTo>
                  <a:cubicBezTo>
                    <a:pt x="227" y="13"/>
                    <a:pt x="190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5" name="Google Shape;8285;p17"/>
            <p:cNvSpPr/>
            <p:nvPr/>
          </p:nvSpPr>
          <p:spPr>
            <a:xfrm>
              <a:off x="6866188" y="3700535"/>
              <a:ext cx="42141" cy="64786"/>
            </a:xfrm>
            <a:custGeom>
              <a:avLst/>
              <a:gdLst/>
              <a:ahLst/>
              <a:cxnLst/>
              <a:rect l="l" t="t" r="r" b="b"/>
              <a:pathLst>
                <a:path w="1450" h="2229" extrusionOk="0">
                  <a:moveTo>
                    <a:pt x="1341" y="1091"/>
                  </a:moveTo>
                  <a:lnTo>
                    <a:pt x="1341" y="1091"/>
                  </a:lnTo>
                  <a:cubicBezTo>
                    <a:pt x="1341" y="1092"/>
                    <a:pt x="1341" y="1093"/>
                    <a:pt x="1342" y="1094"/>
                  </a:cubicBezTo>
                  <a:cubicBezTo>
                    <a:pt x="1342" y="1093"/>
                    <a:pt x="1342" y="1091"/>
                    <a:pt x="1341" y="1091"/>
                  </a:cubicBezTo>
                  <a:close/>
                  <a:moveTo>
                    <a:pt x="153" y="1"/>
                  </a:moveTo>
                  <a:cubicBezTo>
                    <a:pt x="99" y="1"/>
                    <a:pt x="48" y="32"/>
                    <a:pt x="26" y="85"/>
                  </a:cubicBezTo>
                  <a:cubicBezTo>
                    <a:pt x="5" y="141"/>
                    <a:pt x="1" y="198"/>
                    <a:pt x="10" y="255"/>
                  </a:cubicBezTo>
                  <a:cubicBezTo>
                    <a:pt x="20" y="323"/>
                    <a:pt x="28" y="389"/>
                    <a:pt x="39" y="456"/>
                  </a:cubicBezTo>
                  <a:cubicBezTo>
                    <a:pt x="48" y="511"/>
                    <a:pt x="59" y="568"/>
                    <a:pt x="69" y="624"/>
                  </a:cubicBezTo>
                  <a:cubicBezTo>
                    <a:pt x="85" y="719"/>
                    <a:pt x="105" y="812"/>
                    <a:pt x="123" y="905"/>
                  </a:cubicBezTo>
                  <a:cubicBezTo>
                    <a:pt x="142" y="1008"/>
                    <a:pt x="164" y="1111"/>
                    <a:pt x="176" y="1216"/>
                  </a:cubicBezTo>
                  <a:lnTo>
                    <a:pt x="181" y="1257"/>
                  </a:lnTo>
                  <a:cubicBezTo>
                    <a:pt x="172" y="1282"/>
                    <a:pt x="161" y="1308"/>
                    <a:pt x="153" y="1334"/>
                  </a:cubicBezTo>
                  <a:cubicBezTo>
                    <a:pt x="123" y="1415"/>
                    <a:pt x="97" y="1497"/>
                    <a:pt x="78" y="1581"/>
                  </a:cubicBezTo>
                  <a:cubicBezTo>
                    <a:pt x="59" y="1665"/>
                    <a:pt x="48" y="1749"/>
                    <a:pt x="48" y="1835"/>
                  </a:cubicBezTo>
                  <a:cubicBezTo>
                    <a:pt x="50" y="1874"/>
                    <a:pt x="55" y="1915"/>
                    <a:pt x="62" y="1953"/>
                  </a:cubicBezTo>
                  <a:cubicBezTo>
                    <a:pt x="66" y="1982"/>
                    <a:pt x="74" y="2010"/>
                    <a:pt x="85" y="2037"/>
                  </a:cubicBezTo>
                  <a:cubicBezTo>
                    <a:pt x="96" y="2063"/>
                    <a:pt x="112" y="2086"/>
                    <a:pt x="131" y="2107"/>
                  </a:cubicBezTo>
                  <a:cubicBezTo>
                    <a:pt x="153" y="2128"/>
                    <a:pt x="178" y="2143"/>
                    <a:pt x="207" y="2154"/>
                  </a:cubicBezTo>
                  <a:cubicBezTo>
                    <a:pt x="226" y="2163"/>
                    <a:pt x="247" y="2167"/>
                    <a:pt x="267" y="2167"/>
                  </a:cubicBezTo>
                  <a:cubicBezTo>
                    <a:pt x="321" y="2167"/>
                    <a:pt x="374" y="2138"/>
                    <a:pt x="412" y="2097"/>
                  </a:cubicBezTo>
                  <a:cubicBezTo>
                    <a:pt x="463" y="2042"/>
                    <a:pt x="474" y="1963"/>
                    <a:pt x="480" y="1890"/>
                  </a:cubicBezTo>
                  <a:cubicBezTo>
                    <a:pt x="485" y="1808"/>
                    <a:pt x="485" y="1724"/>
                    <a:pt x="480" y="1642"/>
                  </a:cubicBezTo>
                  <a:cubicBezTo>
                    <a:pt x="476" y="1570"/>
                    <a:pt x="471" y="1497"/>
                    <a:pt x="463" y="1426"/>
                  </a:cubicBezTo>
                  <a:cubicBezTo>
                    <a:pt x="458" y="1380"/>
                    <a:pt x="453" y="1334"/>
                    <a:pt x="447" y="1290"/>
                  </a:cubicBezTo>
                  <a:cubicBezTo>
                    <a:pt x="450" y="1282"/>
                    <a:pt x="453" y="1276"/>
                    <a:pt x="457" y="1270"/>
                  </a:cubicBezTo>
                  <a:cubicBezTo>
                    <a:pt x="491" y="1198"/>
                    <a:pt x="529" y="1130"/>
                    <a:pt x="569" y="1062"/>
                  </a:cubicBezTo>
                  <a:cubicBezTo>
                    <a:pt x="588" y="1027"/>
                    <a:pt x="610" y="991"/>
                    <a:pt x="631" y="958"/>
                  </a:cubicBezTo>
                  <a:cubicBezTo>
                    <a:pt x="664" y="909"/>
                    <a:pt x="697" y="861"/>
                    <a:pt x="734" y="815"/>
                  </a:cubicBezTo>
                  <a:cubicBezTo>
                    <a:pt x="749" y="798"/>
                    <a:pt x="765" y="782"/>
                    <a:pt x="781" y="766"/>
                  </a:cubicBezTo>
                  <a:cubicBezTo>
                    <a:pt x="791" y="758"/>
                    <a:pt x="800" y="750"/>
                    <a:pt x="810" y="742"/>
                  </a:cubicBezTo>
                  <a:cubicBezTo>
                    <a:pt x="814" y="739"/>
                    <a:pt x="818" y="738"/>
                    <a:pt x="822" y="734"/>
                  </a:cubicBezTo>
                  <a:lnTo>
                    <a:pt x="829" y="733"/>
                  </a:lnTo>
                  <a:lnTo>
                    <a:pt x="844" y="727"/>
                  </a:lnTo>
                  <a:lnTo>
                    <a:pt x="859" y="725"/>
                  </a:lnTo>
                  <a:lnTo>
                    <a:pt x="871" y="733"/>
                  </a:lnTo>
                  <a:cubicBezTo>
                    <a:pt x="876" y="736"/>
                    <a:pt x="881" y="741"/>
                    <a:pt x="886" y="744"/>
                  </a:cubicBezTo>
                  <a:cubicBezTo>
                    <a:pt x="900" y="757"/>
                    <a:pt x="914" y="768"/>
                    <a:pt x="925" y="782"/>
                  </a:cubicBezTo>
                  <a:cubicBezTo>
                    <a:pt x="936" y="795"/>
                    <a:pt x="947" y="809"/>
                    <a:pt x="958" y="823"/>
                  </a:cubicBezTo>
                  <a:cubicBezTo>
                    <a:pt x="973" y="845"/>
                    <a:pt x="985" y="866"/>
                    <a:pt x="998" y="890"/>
                  </a:cubicBezTo>
                  <a:cubicBezTo>
                    <a:pt x="1012" y="923"/>
                    <a:pt x="1027" y="956"/>
                    <a:pt x="1039" y="991"/>
                  </a:cubicBezTo>
                  <a:lnTo>
                    <a:pt x="1033" y="975"/>
                  </a:lnTo>
                  <a:lnTo>
                    <a:pt x="1033" y="975"/>
                  </a:lnTo>
                  <a:cubicBezTo>
                    <a:pt x="1053" y="1032"/>
                    <a:pt x="1071" y="1089"/>
                    <a:pt x="1087" y="1148"/>
                  </a:cubicBezTo>
                  <a:lnTo>
                    <a:pt x="1083" y="1132"/>
                  </a:lnTo>
                  <a:lnTo>
                    <a:pt x="1083" y="1132"/>
                  </a:lnTo>
                  <a:cubicBezTo>
                    <a:pt x="1096" y="1190"/>
                    <a:pt x="1110" y="1249"/>
                    <a:pt x="1123" y="1308"/>
                  </a:cubicBezTo>
                  <a:cubicBezTo>
                    <a:pt x="1134" y="1366"/>
                    <a:pt x="1140" y="1429"/>
                    <a:pt x="1148" y="1488"/>
                  </a:cubicBezTo>
                  <a:cubicBezTo>
                    <a:pt x="1156" y="1540"/>
                    <a:pt x="1161" y="1594"/>
                    <a:pt x="1164" y="1648"/>
                  </a:cubicBezTo>
                  <a:lnTo>
                    <a:pt x="1164" y="1645"/>
                  </a:lnTo>
                  <a:cubicBezTo>
                    <a:pt x="1175" y="1795"/>
                    <a:pt x="1180" y="1944"/>
                    <a:pt x="1177" y="2094"/>
                  </a:cubicBezTo>
                  <a:cubicBezTo>
                    <a:pt x="1178" y="2167"/>
                    <a:pt x="1237" y="2227"/>
                    <a:pt x="1311" y="2229"/>
                  </a:cubicBezTo>
                  <a:lnTo>
                    <a:pt x="1313" y="2229"/>
                  </a:lnTo>
                  <a:cubicBezTo>
                    <a:pt x="1389" y="2227"/>
                    <a:pt x="1449" y="2164"/>
                    <a:pt x="1448" y="2090"/>
                  </a:cubicBezTo>
                  <a:cubicBezTo>
                    <a:pt x="1446" y="1941"/>
                    <a:pt x="1435" y="1793"/>
                    <a:pt x="1424" y="1646"/>
                  </a:cubicBezTo>
                  <a:cubicBezTo>
                    <a:pt x="1417" y="1580"/>
                    <a:pt x="1413" y="1515"/>
                    <a:pt x="1403" y="1450"/>
                  </a:cubicBezTo>
                  <a:cubicBezTo>
                    <a:pt x="1394" y="1380"/>
                    <a:pt x="1387" y="1309"/>
                    <a:pt x="1372" y="1239"/>
                  </a:cubicBezTo>
                  <a:cubicBezTo>
                    <a:pt x="1364" y="1197"/>
                    <a:pt x="1354" y="1154"/>
                    <a:pt x="1345" y="1111"/>
                  </a:cubicBezTo>
                  <a:lnTo>
                    <a:pt x="1345" y="1111"/>
                  </a:lnTo>
                  <a:lnTo>
                    <a:pt x="1348" y="1129"/>
                  </a:lnTo>
                  <a:lnTo>
                    <a:pt x="1340" y="1094"/>
                  </a:lnTo>
                  <a:cubicBezTo>
                    <a:pt x="1340" y="1093"/>
                    <a:pt x="1340" y="1091"/>
                    <a:pt x="1340" y="1091"/>
                  </a:cubicBezTo>
                  <a:cubicBezTo>
                    <a:pt x="1340" y="1091"/>
                    <a:pt x="1341" y="1091"/>
                    <a:pt x="1341" y="1091"/>
                  </a:cubicBezTo>
                  <a:lnTo>
                    <a:pt x="1341" y="1091"/>
                  </a:lnTo>
                  <a:cubicBezTo>
                    <a:pt x="1324" y="1019"/>
                    <a:pt x="1303" y="949"/>
                    <a:pt x="1278" y="880"/>
                  </a:cubicBezTo>
                  <a:cubicBezTo>
                    <a:pt x="1251" y="804"/>
                    <a:pt x="1216" y="731"/>
                    <a:pt x="1172" y="665"/>
                  </a:cubicBezTo>
                  <a:cubicBezTo>
                    <a:pt x="1101" y="565"/>
                    <a:pt x="991" y="454"/>
                    <a:pt x="861" y="454"/>
                  </a:cubicBezTo>
                  <a:cubicBezTo>
                    <a:pt x="846" y="454"/>
                    <a:pt x="831" y="456"/>
                    <a:pt x="816" y="459"/>
                  </a:cubicBezTo>
                  <a:cubicBezTo>
                    <a:pt x="749" y="470"/>
                    <a:pt x="688" y="499"/>
                    <a:pt x="636" y="541"/>
                  </a:cubicBezTo>
                  <a:cubicBezTo>
                    <a:pt x="590" y="583"/>
                    <a:pt x="550" y="627"/>
                    <a:pt x="515" y="677"/>
                  </a:cubicBezTo>
                  <a:cubicBezTo>
                    <a:pt x="479" y="728"/>
                    <a:pt x="444" y="779"/>
                    <a:pt x="412" y="831"/>
                  </a:cubicBezTo>
                  <a:lnTo>
                    <a:pt x="382" y="882"/>
                  </a:lnTo>
                  <a:cubicBezTo>
                    <a:pt x="344" y="677"/>
                    <a:pt x="305" y="475"/>
                    <a:pt x="282" y="269"/>
                  </a:cubicBezTo>
                  <a:lnTo>
                    <a:pt x="279" y="233"/>
                  </a:lnTo>
                  <a:cubicBezTo>
                    <a:pt x="279" y="228"/>
                    <a:pt x="279" y="223"/>
                    <a:pt x="279" y="217"/>
                  </a:cubicBezTo>
                  <a:cubicBezTo>
                    <a:pt x="311" y="163"/>
                    <a:pt x="303" y="92"/>
                    <a:pt x="259" y="46"/>
                  </a:cubicBezTo>
                  <a:cubicBezTo>
                    <a:pt x="248" y="35"/>
                    <a:pt x="235" y="25"/>
                    <a:pt x="221" y="19"/>
                  </a:cubicBezTo>
                  <a:cubicBezTo>
                    <a:pt x="199" y="7"/>
                    <a:pt x="175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6" name="Google Shape;8286;p17"/>
            <p:cNvSpPr/>
            <p:nvPr/>
          </p:nvSpPr>
          <p:spPr>
            <a:xfrm>
              <a:off x="6915480" y="3668303"/>
              <a:ext cx="25837" cy="52114"/>
            </a:xfrm>
            <a:custGeom>
              <a:avLst/>
              <a:gdLst/>
              <a:ahLst/>
              <a:cxnLst/>
              <a:rect l="l" t="t" r="r" b="b"/>
              <a:pathLst>
                <a:path w="889" h="1793" extrusionOk="0">
                  <a:moveTo>
                    <a:pt x="466" y="806"/>
                  </a:moveTo>
                  <a:cubicBezTo>
                    <a:pt x="464" y="809"/>
                    <a:pt x="462" y="813"/>
                    <a:pt x="461" y="818"/>
                  </a:cubicBezTo>
                  <a:cubicBezTo>
                    <a:pt x="463" y="814"/>
                    <a:pt x="464" y="810"/>
                    <a:pt x="466" y="806"/>
                  </a:cubicBezTo>
                  <a:close/>
                  <a:moveTo>
                    <a:pt x="441" y="1"/>
                  </a:moveTo>
                  <a:cubicBezTo>
                    <a:pt x="412" y="1"/>
                    <a:pt x="382" y="4"/>
                    <a:pt x="353" y="12"/>
                  </a:cubicBezTo>
                  <a:cubicBezTo>
                    <a:pt x="217" y="45"/>
                    <a:pt x="103" y="142"/>
                    <a:pt x="48" y="272"/>
                  </a:cubicBezTo>
                  <a:cubicBezTo>
                    <a:pt x="0" y="389"/>
                    <a:pt x="24" y="536"/>
                    <a:pt x="127" y="613"/>
                  </a:cubicBezTo>
                  <a:cubicBezTo>
                    <a:pt x="181" y="655"/>
                    <a:pt x="253" y="663"/>
                    <a:pt x="317" y="682"/>
                  </a:cubicBezTo>
                  <a:cubicBezTo>
                    <a:pt x="328" y="684"/>
                    <a:pt x="339" y="685"/>
                    <a:pt x="350" y="685"/>
                  </a:cubicBezTo>
                  <a:cubicBezTo>
                    <a:pt x="412" y="685"/>
                    <a:pt x="468" y="645"/>
                    <a:pt x="484" y="582"/>
                  </a:cubicBezTo>
                  <a:cubicBezTo>
                    <a:pt x="502" y="509"/>
                    <a:pt x="459" y="435"/>
                    <a:pt x="385" y="416"/>
                  </a:cubicBezTo>
                  <a:cubicBezTo>
                    <a:pt x="356" y="409"/>
                    <a:pt x="328" y="403"/>
                    <a:pt x="299" y="393"/>
                  </a:cubicBezTo>
                  <a:lnTo>
                    <a:pt x="299" y="392"/>
                  </a:lnTo>
                  <a:lnTo>
                    <a:pt x="301" y="379"/>
                  </a:lnTo>
                  <a:cubicBezTo>
                    <a:pt x="301" y="378"/>
                    <a:pt x="301" y="376"/>
                    <a:pt x="302" y="371"/>
                  </a:cubicBezTo>
                  <a:cubicBezTo>
                    <a:pt x="306" y="367"/>
                    <a:pt x="307" y="362"/>
                    <a:pt x="309" y="357"/>
                  </a:cubicBezTo>
                  <a:lnTo>
                    <a:pt x="309" y="357"/>
                  </a:lnTo>
                  <a:lnTo>
                    <a:pt x="306" y="365"/>
                  </a:lnTo>
                  <a:cubicBezTo>
                    <a:pt x="307" y="359"/>
                    <a:pt x="310" y="354"/>
                    <a:pt x="314" y="349"/>
                  </a:cubicBezTo>
                  <a:cubicBezTo>
                    <a:pt x="318" y="343"/>
                    <a:pt x="323" y="336"/>
                    <a:pt x="326" y="333"/>
                  </a:cubicBezTo>
                  <a:cubicBezTo>
                    <a:pt x="329" y="330"/>
                    <a:pt x="333" y="325"/>
                    <a:pt x="336" y="322"/>
                  </a:cubicBezTo>
                  <a:cubicBezTo>
                    <a:pt x="346" y="315"/>
                    <a:pt x="355" y="308"/>
                    <a:pt x="365" y="301"/>
                  </a:cubicBezTo>
                  <a:lnTo>
                    <a:pt x="365" y="301"/>
                  </a:lnTo>
                  <a:cubicBezTo>
                    <a:pt x="373" y="296"/>
                    <a:pt x="381" y="292"/>
                    <a:pt x="389" y="288"/>
                  </a:cubicBezTo>
                  <a:lnTo>
                    <a:pt x="389" y="288"/>
                  </a:lnTo>
                  <a:cubicBezTo>
                    <a:pt x="387" y="290"/>
                    <a:pt x="385" y="291"/>
                    <a:pt x="383" y="292"/>
                  </a:cubicBezTo>
                  <a:cubicBezTo>
                    <a:pt x="393" y="287"/>
                    <a:pt x="402" y="283"/>
                    <a:pt x="412" y="279"/>
                  </a:cubicBezTo>
                  <a:lnTo>
                    <a:pt x="415" y="279"/>
                  </a:lnTo>
                  <a:lnTo>
                    <a:pt x="407" y="283"/>
                  </a:lnTo>
                  <a:lnTo>
                    <a:pt x="420" y="278"/>
                  </a:lnTo>
                  <a:lnTo>
                    <a:pt x="426" y="276"/>
                  </a:lnTo>
                  <a:lnTo>
                    <a:pt x="453" y="276"/>
                  </a:lnTo>
                  <a:lnTo>
                    <a:pt x="461" y="278"/>
                  </a:lnTo>
                  <a:lnTo>
                    <a:pt x="475" y="281"/>
                  </a:lnTo>
                  <a:lnTo>
                    <a:pt x="467" y="278"/>
                  </a:lnTo>
                  <a:lnTo>
                    <a:pt x="469" y="278"/>
                  </a:lnTo>
                  <a:lnTo>
                    <a:pt x="483" y="284"/>
                  </a:lnTo>
                  <a:cubicBezTo>
                    <a:pt x="488" y="287"/>
                    <a:pt x="491" y="291"/>
                    <a:pt x="496" y="292"/>
                  </a:cubicBezTo>
                  <a:lnTo>
                    <a:pt x="507" y="302"/>
                  </a:lnTo>
                  <a:lnTo>
                    <a:pt x="510" y="305"/>
                  </a:lnTo>
                  <a:cubicBezTo>
                    <a:pt x="513" y="310"/>
                    <a:pt x="516" y="313"/>
                    <a:pt x="519" y="317"/>
                  </a:cubicBezTo>
                  <a:cubicBezTo>
                    <a:pt x="518" y="314"/>
                    <a:pt x="515" y="310"/>
                    <a:pt x="515" y="310"/>
                  </a:cubicBezTo>
                  <a:lnTo>
                    <a:pt x="515" y="310"/>
                  </a:lnTo>
                  <a:cubicBezTo>
                    <a:pt x="519" y="316"/>
                    <a:pt x="524" y="324"/>
                    <a:pt x="527" y="330"/>
                  </a:cubicBezTo>
                  <a:cubicBezTo>
                    <a:pt x="530" y="336"/>
                    <a:pt x="534" y="343"/>
                    <a:pt x="535" y="349"/>
                  </a:cubicBezTo>
                  <a:cubicBezTo>
                    <a:pt x="540" y="360"/>
                    <a:pt x="543" y="371"/>
                    <a:pt x="545" y="382"/>
                  </a:cubicBezTo>
                  <a:cubicBezTo>
                    <a:pt x="548" y="400"/>
                    <a:pt x="553" y="414"/>
                    <a:pt x="553" y="435"/>
                  </a:cubicBezTo>
                  <a:cubicBezTo>
                    <a:pt x="554" y="455"/>
                    <a:pt x="554" y="474"/>
                    <a:pt x="554" y="495"/>
                  </a:cubicBezTo>
                  <a:cubicBezTo>
                    <a:pt x="553" y="519"/>
                    <a:pt x="549" y="542"/>
                    <a:pt x="546" y="566"/>
                  </a:cubicBezTo>
                  <a:cubicBezTo>
                    <a:pt x="538" y="601"/>
                    <a:pt x="530" y="634"/>
                    <a:pt x="521" y="667"/>
                  </a:cubicBezTo>
                  <a:cubicBezTo>
                    <a:pt x="505" y="714"/>
                    <a:pt x="486" y="761"/>
                    <a:pt x="466" y="806"/>
                  </a:cubicBezTo>
                  <a:lnTo>
                    <a:pt x="466" y="806"/>
                  </a:lnTo>
                  <a:cubicBezTo>
                    <a:pt x="467" y="805"/>
                    <a:pt x="468" y="803"/>
                    <a:pt x="469" y="802"/>
                  </a:cubicBezTo>
                  <a:lnTo>
                    <a:pt x="469" y="802"/>
                  </a:lnTo>
                  <a:cubicBezTo>
                    <a:pt x="429" y="883"/>
                    <a:pt x="385" y="960"/>
                    <a:pt x="336" y="1036"/>
                  </a:cubicBezTo>
                  <a:lnTo>
                    <a:pt x="342" y="1027"/>
                  </a:lnTo>
                  <a:lnTo>
                    <a:pt x="342" y="1027"/>
                  </a:lnTo>
                  <a:cubicBezTo>
                    <a:pt x="321" y="1058"/>
                    <a:pt x="301" y="1088"/>
                    <a:pt x="280" y="1120"/>
                  </a:cubicBezTo>
                  <a:cubicBezTo>
                    <a:pt x="247" y="1169"/>
                    <a:pt x="212" y="1215"/>
                    <a:pt x="177" y="1259"/>
                  </a:cubicBezTo>
                  <a:cubicBezTo>
                    <a:pt x="119" y="1331"/>
                    <a:pt x="33" y="1402"/>
                    <a:pt x="49" y="1505"/>
                  </a:cubicBezTo>
                  <a:cubicBezTo>
                    <a:pt x="60" y="1579"/>
                    <a:pt x="116" y="1628"/>
                    <a:pt x="177" y="1663"/>
                  </a:cubicBezTo>
                  <a:cubicBezTo>
                    <a:pt x="245" y="1698"/>
                    <a:pt x="317" y="1723"/>
                    <a:pt x="391" y="1741"/>
                  </a:cubicBezTo>
                  <a:cubicBezTo>
                    <a:pt x="505" y="1766"/>
                    <a:pt x="619" y="1783"/>
                    <a:pt x="735" y="1793"/>
                  </a:cubicBezTo>
                  <a:cubicBezTo>
                    <a:pt x="739" y="1793"/>
                    <a:pt x="744" y="1793"/>
                    <a:pt x="750" y="1791"/>
                  </a:cubicBezTo>
                  <a:cubicBezTo>
                    <a:pt x="751" y="1791"/>
                    <a:pt x="752" y="1791"/>
                    <a:pt x="753" y="1791"/>
                  </a:cubicBezTo>
                  <a:cubicBezTo>
                    <a:pt x="822" y="1791"/>
                    <a:pt x="879" y="1736"/>
                    <a:pt x="883" y="1668"/>
                  </a:cubicBezTo>
                  <a:cubicBezTo>
                    <a:pt x="888" y="1598"/>
                    <a:pt x="836" y="1536"/>
                    <a:pt x="766" y="1528"/>
                  </a:cubicBezTo>
                  <a:cubicBezTo>
                    <a:pt x="700" y="1519"/>
                    <a:pt x="633" y="1511"/>
                    <a:pt x="567" y="1500"/>
                  </a:cubicBezTo>
                  <a:cubicBezTo>
                    <a:pt x="513" y="1490"/>
                    <a:pt x="459" y="1476"/>
                    <a:pt x="407" y="1460"/>
                  </a:cubicBezTo>
                  <a:cubicBezTo>
                    <a:pt x="396" y="1457"/>
                    <a:pt x="385" y="1452"/>
                    <a:pt x="375" y="1448"/>
                  </a:cubicBezTo>
                  <a:cubicBezTo>
                    <a:pt x="401" y="1413"/>
                    <a:pt x="428" y="1378"/>
                    <a:pt x="453" y="1343"/>
                  </a:cubicBezTo>
                  <a:lnTo>
                    <a:pt x="453" y="1343"/>
                  </a:lnTo>
                  <a:lnTo>
                    <a:pt x="451" y="1345"/>
                  </a:lnTo>
                  <a:cubicBezTo>
                    <a:pt x="534" y="1226"/>
                    <a:pt x="610" y="1103"/>
                    <a:pt x="679" y="974"/>
                  </a:cubicBezTo>
                  <a:cubicBezTo>
                    <a:pt x="749" y="840"/>
                    <a:pt x="812" y="691"/>
                    <a:pt x="823" y="538"/>
                  </a:cubicBezTo>
                  <a:cubicBezTo>
                    <a:pt x="830" y="465"/>
                    <a:pt x="825" y="390"/>
                    <a:pt x="811" y="317"/>
                  </a:cubicBezTo>
                  <a:cubicBezTo>
                    <a:pt x="795" y="249"/>
                    <a:pt x="765" y="186"/>
                    <a:pt x="722" y="131"/>
                  </a:cubicBezTo>
                  <a:cubicBezTo>
                    <a:pt x="656" y="48"/>
                    <a:pt x="548" y="1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7" name="Google Shape;8287;p17"/>
            <p:cNvSpPr/>
            <p:nvPr/>
          </p:nvSpPr>
          <p:spPr>
            <a:xfrm>
              <a:off x="6966574" y="3678650"/>
              <a:ext cx="60072" cy="102745"/>
            </a:xfrm>
            <a:custGeom>
              <a:avLst/>
              <a:gdLst/>
              <a:ahLst/>
              <a:cxnLst/>
              <a:rect l="l" t="t" r="r" b="b"/>
              <a:pathLst>
                <a:path w="2067" h="3535" extrusionOk="0">
                  <a:moveTo>
                    <a:pt x="1772" y="308"/>
                  </a:moveTo>
                  <a:cubicBezTo>
                    <a:pt x="1773" y="311"/>
                    <a:pt x="1775" y="313"/>
                    <a:pt x="1776" y="316"/>
                  </a:cubicBezTo>
                  <a:lnTo>
                    <a:pt x="1776" y="316"/>
                  </a:lnTo>
                  <a:cubicBezTo>
                    <a:pt x="1775" y="316"/>
                    <a:pt x="1775" y="316"/>
                    <a:pt x="1775" y="316"/>
                  </a:cubicBezTo>
                  <a:lnTo>
                    <a:pt x="1775" y="316"/>
                  </a:lnTo>
                  <a:lnTo>
                    <a:pt x="1776" y="317"/>
                  </a:lnTo>
                  <a:lnTo>
                    <a:pt x="1776" y="317"/>
                  </a:lnTo>
                  <a:cubicBezTo>
                    <a:pt x="1776" y="316"/>
                    <a:pt x="1776" y="316"/>
                    <a:pt x="1776" y="316"/>
                  </a:cubicBezTo>
                  <a:lnTo>
                    <a:pt x="1776" y="316"/>
                  </a:lnTo>
                  <a:cubicBezTo>
                    <a:pt x="1776" y="316"/>
                    <a:pt x="1776" y="316"/>
                    <a:pt x="1776" y="316"/>
                  </a:cubicBezTo>
                  <a:lnTo>
                    <a:pt x="1776" y="316"/>
                  </a:lnTo>
                  <a:lnTo>
                    <a:pt x="1775" y="314"/>
                  </a:lnTo>
                  <a:lnTo>
                    <a:pt x="1772" y="308"/>
                  </a:lnTo>
                  <a:close/>
                  <a:moveTo>
                    <a:pt x="1776" y="316"/>
                  </a:moveTo>
                  <a:lnTo>
                    <a:pt x="1776" y="317"/>
                  </a:lnTo>
                  <a:lnTo>
                    <a:pt x="1777" y="318"/>
                  </a:lnTo>
                  <a:lnTo>
                    <a:pt x="1777" y="318"/>
                  </a:lnTo>
                  <a:cubicBezTo>
                    <a:pt x="1777" y="317"/>
                    <a:pt x="1777" y="316"/>
                    <a:pt x="1776" y="316"/>
                  </a:cubicBezTo>
                  <a:close/>
                  <a:moveTo>
                    <a:pt x="1371" y="655"/>
                  </a:moveTo>
                  <a:cubicBezTo>
                    <a:pt x="1370" y="658"/>
                    <a:pt x="1368" y="660"/>
                    <a:pt x="1367" y="663"/>
                  </a:cubicBezTo>
                  <a:cubicBezTo>
                    <a:pt x="1368" y="660"/>
                    <a:pt x="1369" y="658"/>
                    <a:pt x="1371" y="655"/>
                  </a:cubicBezTo>
                  <a:close/>
                  <a:moveTo>
                    <a:pt x="1734" y="272"/>
                  </a:moveTo>
                  <a:lnTo>
                    <a:pt x="1739" y="273"/>
                  </a:lnTo>
                  <a:lnTo>
                    <a:pt x="1742" y="273"/>
                  </a:lnTo>
                  <a:lnTo>
                    <a:pt x="1745" y="275"/>
                  </a:lnTo>
                  <a:lnTo>
                    <a:pt x="1752" y="280"/>
                  </a:lnTo>
                  <a:lnTo>
                    <a:pt x="1758" y="288"/>
                  </a:lnTo>
                  <a:lnTo>
                    <a:pt x="1766" y="297"/>
                  </a:lnTo>
                  <a:cubicBezTo>
                    <a:pt x="1772" y="307"/>
                    <a:pt x="1775" y="314"/>
                    <a:pt x="1780" y="322"/>
                  </a:cubicBezTo>
                  <a:lnTo>
                    <a:pt x="1777" y="318"/>
                  </a:lnTo>
                  <a:lnTo>
                    <a:pt x="1777" y="318"/>
                  </a:lnTo>
                  <a:cubicBezTo>
                    <a:pt x="1777" y="318"/>
                    <a:pt x="1777" y="319"/>
                    <a:pt x="1777" y="319"/>
                  </a:cubicBezTo>
                  <a:lnTo>
                    <a:pt x="1776" y="317"/>
                  </a:lnTo>
                  <a:lnTo>
                    <a:pt x="1776" y="317"/>
                  </a:lnTo>
                  <a:lnTo>
                    <a:pt x="1776" y="317"/>
                  </a:lnTo>
                  <a:cubicBezTo>
                    <a:pt x="1777" y="320"/>
                    <a:pt x="1778" y="324"/>
                    <a:pt x="1780" y="327"/>
                  </a:cubicBezTo>
                  <a:cubicBezTo>
                    <a:pt x="1782" y="333"/>
                    <a:pt x="1783" y="340"/>
                    <a:pt x="1786" y="348"/>
                  </a:cubicBezTo>
                  <a:cubicBezTo>
                    <a:pt x="1793" y="386"/>
                    <a:pt x="1799" y="424"/>
                    <a:pt x="1802" y="462"/>
                  </a:cubicBezTo>
                  <a:cubicBezTo>
                    <a:pt x="1804" y="495"/>
                    <a:pt x="1804" y="527"/>
                    <a:pt x="1804" y="560"/>
                  </a:cubicBezTo>
                  <a:cubicBezTo>
                    <a:pt x="1801" y="585"/>
                    <a:pt x="1797" y="612"/>
                    <a:pt x="1794" y="639"/>
                  </a:cubicBezTo>
                  <a:cubicBezTo>
                    <a:pt x="1785" y="686"/>
                    <a:pt x="1772" y="734"/>
                    <a:pt x="1758" y="780"/>
                  </a:cubicBezTo>
                  <a:cubicBezTo>
                    <a:pt x="1714" y="902"/>
                    <a:pt x="1661" y="1020"/>
                    <a:pt x="1603" y="1138"/>
                  </a:cubicBezTo>
                  <a:cubicBezTo>
                    <a:pt x="1589" y="1163"/>
                    <a:pt x="1573" y="1188"/>
                    <a:pt x="1558" y="1215"/>
                  </a:cubicBezTo>
                  <a:lnTo>
                    <a:pt x="1503" y="1312"/>
                  </a:lnTo>
                  <a:lnTo>
                    <a:pt x="1505" y="1309"/>
                  </a:lnTo>
                  <a:lnTo>
                    <a:pt x="1449" y="1392"/>
                  </a:lnTo>
                  <a:cubicBezTo>
                    <a:pt x="1429" y="1423"/>
                    <a:pt x="1410" y="1456"/>
                    <a:pt x="1386" y="1486"/>
                  </a:cubicBezTo>
                  <a:lnTo>
                    <a:pt x="1248" y="1662"/>
                  </a:lnTo>
                  <a:cubicBezTo>
                    <a:pt x="1167" y="1752"/>
                    <a:pt x="1085" y="1844"/>
                    <a:pt x="1000" y="1929"/>
                  </a:cubicBezTo>
                  <a:cubicBezTo>
                    <a:pt x="1011" y="1861"/>
                    <a:pt x="1023" y="1793"/>
                    <a:pt x="1034" y="1727"/>
                  </a:cubicBezTo>
                  <a:cubicBezTo>
                    <a:pt x="1047" y="1671"/>
                    <a:pt x="1060" y="1616"/>
                    <a:pt x="1072" y="1559"/>
                  </a:cubicBezTo>
                  <a:cubicBezTo>
                    <a:pt x="1080" y="1519"/>
                    <a:pt x="1088" y="1480"/>
                    <a:pt x="1101" y="1440"/>
                  </a:cubicBezTo>
                  <a:cubicBezTo>
                    <a:pt x="1139" y="1309"/>
                    <a:pt x="1175" y="1176"/>
                    <a:pt x="1218" y="1044"/>
                  </a:cubicBezTo>
                  <a:cubicBezTo>
                    <a:pt x="1261" y="910"/>
                    <a:pt x="1314" y="778"/>
                    <a:pt x="1374" y="649"/>
                  </a:cubicBezTo>
                  <a:lnTo>
                    <a:pt x="1374" y="649"/>
                  </a:lnTo>
                  <a:cubicBezTo>
                    <a:pt x="1399" y="600"/>
                    <a:pt x="1427" y="551"/>
                    <a:pt x="1456" y="504"/>
                  </a:cubicBezTo>
                  <a:cubicBezTo>
                    <a:pt x="1471" y="482"/>
                    <a:pt x="1486" y="462"/>
                    <a:pt x="1503" y="441"/>
                  </a:cubicBezTo>
                  <a:cubicBezTo>
                    <a:pt x="1533" y="408"/>
                    <a:pt x="1565" y="376"/>
                    <a:pt x="1598" y="346"/>
                  </a:cubicBezTo>
                  <a:cubicBezTo>
                    <a:pt x="1619" y="329"/>
                    <a:pt x="1639" y="313"/>
                    <a:pt x="1661" y="297"/>
                  </a:cubicBezTo>
                  <a:cubicBezTo>
                    <a:pt x="1669" y="292"/>
                    <a:pt x="1679" y="286"/>
                    <a:pt x="1688" y="281"/>
                  </a:cubicBezTo>
                  <a:lnTo>
                    <a:pt x="1688" y="281"/>
                  </a:lnTo>
                  <a:lnTo>
                    <a:pt x="1672" y="289"/>
                  </a:lnTo>
                  <a:cubicBezTo>
                    <a:pt x="1680" y="284"/>
                    <a:pt x="1690" y="280"/>
                    <a:pt x="1699" y="276"/>
                  </a:cubicBezTo>
                  <a:lnTo>
                    <a:pt x="1710" y="273"/>
                  </a:lnTo>
                  <a:lnTo>
                    <a:pt x="1720" y="272"/>
                  </a:lnTo>
                  <a:close/>
                  <a:moveTo>
                    <a:pt x="268" y="1945"/>
                  </a:moveTo>
                  <a:cubicBezTo>
                    <a:pt x="268" y="1948"/>
                    <a:pt x="268" y="1950"/>
                    <a:pt x="268" y="1953"/>
                  </a:cubicBezTo>
                  <a:cubicBezTo>
                    <a:pt x="268" y="1951"/>
                    <a:pt x="268" y="1948"/>
                    <a:pt x="268" y="1945"/>
                  </a:cubicBezTo>
                  <a:close/>
                  <a:moveTo>
                    <a:pt x="1728" y="1"/>
                  </a:moveTo>
                  <a:cubicBezTo>
                    <a:pt x="1679" y="1"/>
                    <a:pt x="1629" y="11"/>
                    <a:pt x="1584" y="30"/>
                  </a:cubicBezTo>
                  <a:cubicBezTo>
                    <a:pt x="1525" y="58"/>
                    <a:pt x="1471" y="94"/>
                    <a:pt x="1425" y="139"/>
                  </a:cubicBezTo>
                  <a:cubicBezTo>
                    <a:pt x="1315" y="235"/>
                    <a:pt x="1226" y="352"/>
                    <a:pt x="1161" y="484"/>
                  </a:cubicBezTo>
                  <a:cubicBezTo>
                    <a:pt x="1091" y="623"/>
                    <a:pt x="1034" y="767"/>
                    <a:pt x="985" y="914"/>
                  </a:cubicBezTo>
                  <a:cubicBezTo>
                    <a:pt x="936" y="1063"/>
                    <a:pt x="895" y="1215"/>
                    <a:pt x="852" y="1367"/>
                  </a:cubicBezTo>
                  <a:cubicBezTo>
                    <a:pt x="835" y="1434"/>
                    <a:pt x="822" y="1502"/>
                    <a:pt x="808" y="1568"/>
                  </a:cubicBezTo>
                  <a:cubicBezTo>
                    <a:pt x="795" y="1630"/>
                    <a:pt x="783" y="1692"/>
                    <a:pt x="772" y="1753"/>
                  </a:cubicBezTo>
                  <a:cubicBezTo>
                    <a:pt x="759" y="1831"/>
                    <a:pt x="745" y="1907"/>
                    <a:pt x="734" y="1985"/>
                  </a:cubicBezTo>
                  <a:cubicBezTo>
                    <a:pt x="724" y="2049"/>
                    <a:pt x="716" y="2114"/>
                    <a:pt x="707" y="2179"/>
                  </a:cubicBezTo>
                  <a:lnTo>
                    <a:pt x="694" y="2189"/>
                  </a:lnTo>
                  <a:cubicBezTo>
                    <a:pt x="658" y="2212"/>
                    <a:pt x="618" y="2236"/>
                    <a:pt x="579" y="2257"/>
                  </a:cubicBezTo>
                  <a:cubicBezTo>
                    <a:pt x="558" y="2266"/>
                    <a:pt x="537" y="2276"/>
                    <a:pt x="517" y="2284"/>
                  </a:cubicBezTo>
                  <a:cubicBezTo>
                    <a:pt x="506" y="2287"/>
                    <a:pt x="495" y="2290"/>
                    <a:pt x="484" y="2293"/>
                  </a:cubicBezTo>
                  <a:cubicBezTo>
                    <a:pt x="466" y="2296"/>
                    <a:pt x="447" y="2300"/>
                    <a:pt x="430" y="2301"/>
                  </a:cubicBezTo>
                  <a:lnTo>
                    <a:pt x="412" y="2301"/>
                  </a:lnTo>
                  <a:lnTo>
                    <a:pt x="395" y="2300"/>
                  </a:lnTo>
                  <a:cubicBezTo>
                    <a:pt x="392" y="2300"/>
                    <a:pt x="389" y="2298"/>
                    <a:pt x="385" y="2296"/>
                  </a:cubicBezTo>
                  <a:cubicBezTo>
                    <a:pt x="382" y="2295"/>
                    <a:pt x="378" y="2293"/>
                    <a:pt x="373" y="2292"/>
                  </a:cubicBezTo>
                  <a:lnTo>
                    <a:pt x="370" y="2290"/>
                  </a:lnTo>
                  <a:lnTo>
                    <a:pt x="366" y="2290"/>
                  </a:lnTo>
                  <a:lnTo>
                    <a:pt x="360" y="2284"/>
                  </a:lnTo>
                  <a:cubicBezTo>
                    <a:pt x="357" y="2281"/>
                    <a:pt x="355" y="2279"/>
                    <a:pt x="352" y="2273"/>
                  </a:cubicBezTo>
                  <a:cubicBezTo>
                    <a:pt x="349" y="2268"/>
                    <a:pt x="346" y="2263"/>
                    <a:pt x="343" y="2258"/>
                  </a:cubicBezTo>
                  <a:cubicBezTo>
                    <a:pt x="335" y="2239"/>
                    <a:pt x="327" y="2220"/>
                    <a:pt x="321" y="2203"/>
                  </a:cubicBezTo>
                  <a:cubicBezTo>
                    <a:pt x="306" y="2165"/>
                    <a:pt x="295" y="2127"/>
                    <a:pt x="287" y="2089"/>
                  </a:cubicBezTo>
                  <a:cubicBezTo>
                    <a:pt x="278" y="2040"/>
                    <a:pt x="271" y="1991"/>
                    <a:pt x="267" y="1942"/>
                  </a:cubicBezTo>
                  <a:lnTo>
                    <a:pt x="267" y="1942"/>
                  </a:lnTo>
                  <a:cubicBezTo>
                    <a:pt x="267" y="1943"/>
                    <a:pt x="268" y="1944"/>
                    <a:pt x="268" y="1945"/>
                  </a:cubicBezTo>
                  <a:lnTo>
                    <a:pt x="268" y="1945"/>
                  </a:lnTo>
                  <a:cubicBezTo>
                    <a:pt x="265" y="1896"/>
                    <a:pt x="260" y="1846"/>
                    <a:pt x="260" y="1796"/>
                  </a:cubicBezTo>
                  <a:cubicBezTo>
                    <a:pt x="262" y="1739"/>
                    <a:pt x="262" y="1681"/>
                    <a:pt x="262" y="1622"/>
                  </a:cubicBezTo>
                  <a:cubicBezTo>
                    <a:pt x="270" y="1486"/>
                    <a:pt x="286" y="1351"/>
                    <a:pt x="308" y="1215"/>
                  </a:cubicBezTo>
                  <a:cubicBezTo>
                    <a:pt x="324" y="1128"/>
                    <a:pt x="344" y="1043"/>
                    <a:pt x="371" y="957"/>
                  </a:cubicBezTo>
                  <a:cubicBezTo>
                    <a:pt x="393" y="888"/>
                    <a:pt x="420" y="821"/>
                    <a:pt x="450" y="755"/>
                  </a:cubicBezTo>
                  <a:cubicBezTo>
                    <a:pt x="465" y="726"/>
                    <a:pt x="479" y="702"/>
                    <a:pt x="498" y="674"/>
                  </a:cubicBezTo>
                  <a:cubicBezTo>
                    <a:pt x="517" y="644"/>
                    <a:pt x="537" y="617"/>
                    <a:pt x="560" y="590"/>
                  </a:cubicBezTo>
                  <a:cubicBezTo>
                    <a:pt x="568" y="580"/>
                    <a:pt x="577" y="571"/>
                    <a:pt x="587" y="561"/>
                  </a:cubicBezTo>
                  <a:lnTo>
                    <a:pt x="593" y="557"/>
                  </a:lnTo>
                  <a:lnTo>
                    <a:pt x="590" y="557"/>
                  </a:lnTo>
                  <a:cubicBezTo>
                    <a:pt x="667" y="528"/>
                    <a:pt x="702" y="436"/>
                    <a:pt x="662" y="362"/>
                  </a:cubicBezTo>
                  <a:cubicBezTo>
                    <a:pt x="637" y="315"/>
                    <a:pt x="589" y="289"/>
                    <a:pt x="540" y="289"/>
                  </a:cubicBezTo>
                  <a:cubicBezTo>
                    <a:pt x="512" y="289"/>
                    <a:pt x="484" y="297"/>
                    <a:pt x="460" y="314"/>
                  </a:cubicBezTo>
                  <a:cubicBezTo>
                    <a:pt x="422" y="338"/>
                    <a:pt x="387" y="370"/>
                    <a:pt x="359" y="405"/>
                  </a:cubicBezTo>
                  <a:cubicBezTo>
                    <a:pt x="238" y="547"/>
                    <a:pt x="165" y="720"/>
                    <a:pt x="113" y="899"/>
                  </a:cubicBezTo>
                  <a:cubicBezTo>
                    <a:pt x="64" y="1065"/>
                    <a:pt x="31" y="1237"/>
                    <a:pt x="18" y="1411"/>
                  </a:cubicBezTo>
                  <a:cubicBezTo>
                    <a:pt x="12" y="1486"/>
                    <a:pt x="2" y="1562"/>
                    <a:pt x="2" y="1636"/>
                  </a:cubicBezTo>
                  <a:cubicBezTo>
                    <a:pt x="2" y="1709"/>
                    <a:pt x="1" y="1783"/>
                    <a:pt x="2" y="1856"/>
                  </a:cubicBezTo>
                  <a:cubicBezTo>
                    <a:pt x="7" y="1994"/>
                    <a:pt x="15" y="2130"/>
                    <a:pt x="58" y="2262"/>
                  </a:cubicBezTo>
                  <a:cubicBezTo>
                    <a:pt x="70" y="2304"/>
                    <a:pt x="86" y="2345"/>
                    <a:pt x="107" y="2387"/>
                  </a:cubicBezTo>
                  <a:cubicBezTo>
                    <a:pt x="123" y="2420"/>
                    <a:pt x="143" y="2450"/>
                    <a:pt x="170" y="2477"/>
                  </a:cubicBezTo>
                  <a:cubicBezTo>
                    <a:pt x="230" y="2531"/>
                    <a:pt x="305" y="2564"/>
                    <a:pt x="385" y="2572"/>
                  </a:cubicBezTo>
                  <a:cubicBezTo>
                    <a:pt x="395" y="2572"/>
                    <a:pt x="405" y="2573"/>
                    <a:pt x="415" y="2573"/>
                  </a:cubicBezTo>
                  <a:cubicBezTo>
                    <a:pt x="497" y="2573"/>
                    <a:pt x="578" y="2555"/>
                    <a:pt x="651" y="2520"/>
                  </a:cubicBezTo>
                  <a:lnTo>
                    <a:pt x="666" y="2513"/>
                  </a:lnTo>
                  <a:lnTo>
                    <a:pt x="666" y="2513"/>
                  </a:lnTo>
                  <a:cubicBezTo>
                    <a:pt x="645" y="2694"/>
                    <a:pt x="631" y="2874"/>
                    <a:pt x="621" y="3056"/>
                  </a:cubicBezTo>
                  <a:lnTo>
                    <a:pt x="621" y="3061"/>
                  </a:lnTo>
                  <a:lnTo>
                    <a:pt x="621" y="3066"/>
                  </a:lnTo>
                  <a:cubicBezTo>
                    <a:pt x="621" y="3073"/>
                    <a:pt x="620" y="3080"/>
                    <a:pt x="620" y="3087"/>
                  </a:cubicBezTo>
                  <a:lnTo>
                    <a:pt x="620" y="3087"/>
                  </a:lnTo>
                  <a:cubicBezTo>
                    <a:pt x="619" y="3097"/>
                    <a:pt x="618" y="3106"/>
                    <a:pt x="618" y="3115"/>
                  </a:cubicBezTo>
                  <a:lnTo>
                    <a:pt x="618" y="3116"/>
                  </a:lnTo>
                  <a:lnTo>
                    <a:pt x="618" y="3131"/>
                  </a:lnTo>
                  <a:lnTo>
                    <a:pt x="618" y="3132"/>
                  </a:lnTo>
                  <a:lnTo>
                    <a:pt x="618" y="3132"/>
                  </a:lnTo>
                  <a:cubicBezTo>
                    <a:pt x="612" y="3226"/>
                    <a:pt x="613" y="3321"/>
                    <a:pt x="624" y="3414"/>
                  </a:cubicBezTo>
                  <a:lnTo>
                    <a:pt x="620" y="3416"/>
                  </a:lnTo>
                  <a:cubicBezTo>
                    <a:pt x="630" y="3485"/>
                    <a:pt x="690" y="3534"/>
                    <a:pt x="758" y="3534"/>
                  </a:cubicBezTo>
                  <a:cubicBezTo>
                    <a:pt x="764" y="3534"/>
                    <a:pt x="771" y="3534"/>
                    <a:pt x="778" y="3533"/>
                  </a:cubicBezTo>
                  <a:cubicBezTo>
                    <a:pt x="854" y="3522"/>
                    <a:pt x="906" y="3450"/>
                    <a:pt x="895" y="3374"/>
                  </a:cubicBezTo>
                  <a:cubicBezTo>
                    <a:pt x="890" y="3347"/>
                    <a:pt x="887" y="3322"/>
                    <a:pt x="884" y="3295"/>
                  </a:cubicBezTo>
                  <a:cubicBezTo>
                    <a:pt x="878" y="3170"/>
                    <a:pt x="879" y="3048"/>
                    <a:pt x="883" y="2923"/>
                  </a:cubicBezTo>
                  <a:cubicBezTo>
                    <a:pt x="894" y="2727"/>
                    <a:pt x="913" y="2532"/>
                    <a:pt x="935" y="2338"/>
                  </a:cubicBezTo>
                  <a:cubicBezTo>
                    <a:pt x="990" y="2293"/>
                    <a:pt x="1044" y="2246"/>
                    <a:pt x="1095" y="2197"/>
                  </a:cubicBezTo>
                  <a:cubicBezTo>
                    <a:pt x="1152" y="2141"/>
                    <a:pt x="1209" y="2084"/>
                    <a:pt x="1261" y="2026"/>
                  </a:cubicBezTo>
                  <a:cubicBezTo>
                    <a:pt x="1262" y="2024"/>
                    <a:pt x="1264" y="2023"/>
                    <a:pt x="1266" y="2021"/>
                  </a:cubicBezTo>
                  <a:lnTo>
                    <a:pt x="1272" y="2013"/>
                  </a:lnTo>
                  <a:lnTo>
                    <a:pt x="1433" y="1829"/>
                  </a:lnTo>
                  <a:cubicBezTo>
                    <a:pt x="1487" y="1769"/>
                    <a:pt x="1533" y="1701"/>
                    <a:pt x="1582" y="1639"/>
                  </a:cubicBezTo>
                  <a:cubicBezTo>
                    <a:pt x="1611" y="1603"/>
                    <a:pt x="1634" y="1560"/>
                    <a:pt x="1660" y="1522"/>
                  </a:cubicBezTo>
                  <a:cubicBezTo>
                    <a:pt x="1679" y="1492"/>
                    <a:pt x="1701" y="1464"/>
                    <a:pt x="1718" y="1434"/>
                  </a:cubicBezTo>
                  <a:cubicBezTo>
                    <a:pt x="1755" y="1371"/>
                    <a:pt x="1794" y="1309"/>
                    <a:pt x="1826" y="1245"/>
                  </a:cubicBezTo>
                  <a:lnTo>
                    <a:pt x="1826" y="1245"/>
                  </a:lnTo>
                  <a:lnTo>
                    <a:pt x="1826" y="1245"/>
                  </a:lnTo>
                  <a:cubicBezTo>
                    <a:pt x="1827" y="1244"/>
                    <a:pt x="1827" y="1243"/>
                    <a:pt x="1828" y="1242"/>
                  </a:cubicBezTo>
                  <a:lnTo>
                    <a:pt x="1828" y="1242"/>
                  </a:lnTo>
                  <a:cubicBezTo>
                    <a:pt x="1827" y="1243"/>
                    <a:pt x="1827" y="1244"/>
                    <a:pt x="1826" y="1245"/>
                  </a:cubicBezTo>
                  <a:lnTo>
                    <a:pt x="1826" y="1245"/>
                  </a:lnTo>
                  <a:lnTo>
                    <a:pt x="1828" y="1242"/>
                  </a:lnTo>
                  <a:lnTo>
                    <a:pt x="1828" y="1242"/>
                  </a:lnTo>
                  <a:cubicBezTo>
                    <a:pt x="1828" y="1242"/>
                    <a:pt x="1828" y="1242"/>
                    <a:pt x="1828" y="1242"/>
                  </a:cubicBezTo>
                  <a:lnTo>
                    <a:pt x="1828" y="1242"/>
                  </a:lnTo>
                  <a:cubicBezTo>
                    <a:pt x="1828" y="1241"/>
                    <a:pt x="1829" y="1240"/>
                    <a:pt x="1829" y="1239"/>
                  </a:cubicBezTo>
                  <a:lnTo>
                    <a:pt x="1829" y="1239"/>
                  </a:lnTo>
                  <a:cubicBezTo>
                    <a:pt x="1829" y="1239"/>
                    <a:pt x="1829" y="1239"/>
                    <a:pt x="1829" y="1239"/>
                  </a:cubicBezTo>
                  <a:lnTo>
                    <a:pt x="1829" y="1239"/>
                  </a:lnTo>
                  <a:lnTo>
                    <a:pt x="1842" y="1212"/>
                  </a:lnTo>
                  <a:cubicBezTo>
                    <a:pt x="1861" y="1176"/>
                    <a:pt x="1878" y="1139"/>
                    <a:pt x="1896" y="1103"/>
                  </a:cubicBezTo>
                  <a:cubicBezTo>
                    <a:pt x="1896" y="1103"/>
                    <a:pt x="1896" y="1104"/>
                    <a:pt x="1896" y="1104"/>
                  </a:cubicBezTo>
                  <a:cubicBezTo>
                    <a:pt x="1897" y="1103"/>
                    <a:pt x="1897" y="1101"/>
                    <a:pt x="1897" y="1101"/>
                  </a:cubicBezTo>
                  <a:lnTo>
                    <a:pt x="1899" y="1098"/>
                  </a:lnTo>
                  <a:lnTo>
                    <a:pt x="1899" y="1100"/>
                  </a:lnTo>
                  <a:lnTo>
                    <a:pt x="1915" y="1068"/>
                  </a:lnTo>
                  <a:lnTo>
                    <a:pt x="1915" y="1068"/>
                  </a:lnTo>
                  <a:lnTo>
                    <a:pt x="1907" y="1082"/>
                  </a:lnTo>
                  <a:cubicBezTo>
                    <a:pt x="1937" y="1020"/>
                    <a:pt x="1964" y="956"/>
                    <a:pt x="1987" y="891"/>
                  </a:cubicBezTo>
                  <a:cubicBezTo>
                    <a:pt x="2014" y="819"/>
                    <a:pt x="2033" y="747"/>
                    <a:pt x="2048" y="672"/>
                  </a:cubicBezTo>
                  <a:cubicBezTo>
                    <a:pt x="2062" y="598"/>
                    <a:pt x="2067" y="522"/>
                    <a:pt x="2062" y="446"/>
                  </a:cubicBezTo>
                  <a:cubicBezTo>
                    <a:pt x="2060" y="383"/>
                    <a:pt x="2051" y="321"/>
                    <a:pt x="2037" y="259"/>
                  </a:cubicBezTo>
                  <a:cubicBezTo>
                    <a:pt x="2016" y="197"/>
                    <a:pt x="1986" y="129"/>
                    <a:pt x="1937" y="87"/>
                  </a:cubicBezTo>
                  <a:cubicBezTo>
                    <a:pt x="1888" y="44"/>
                    <a:pt x="1832" y="7"/>
                    <a:pt x="1766" y="3"/>
                  </a:cubicBezTo>
                  <a:cubicBezTo>
                    <a:pt x="1753" y="1"/>
                    <a:pt x="1741" y="1"/>
                    <a:pt x="17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8" name="Google Shape;8288;p17"/>
            <p:cNvSpPr/>
            <p:nvPr/>
          </p:nvSpPr>
          <p:spPr>
            <a:xfrm>
              <a:off x="7088235" y="3724832"/>
              <a:ext cx="46442" cy="11946"/>
            </a:xfrm>
            <a:custGeom>
              <a:avLst/>
              <a:gdLst/>
              <a:ahLst/>
              <a:cxnLst/>
              <a:rect l="l" t="t" r="r" b="b"/>
              <a:pathLst>
                <a:path w="1598" h="411" extrusionOk="0">
                  <a:moveTo>
                    <a:pt x="1460" y="0"/>
                  </a:moveTo>
                  <a:cubicBezTo>
                    <a:pt x="1454" y="0"/>
                    <a:pt x="1448" y="1"/>
                    <a:pt x="1442" y="1"/>
                  </a:cubicBezTo>
                  <a:cubicBezTo>
                    <a:pt x="1165" y="50"/>
                    <a:pt x="887" y="114"/>
                    <a:pt x="605" y="139"/>
                  </a:cubicBezTo>
                  <a:lnTo>
                    <a:pt x="614" y="139"/>
                  </a:lnTo>
                  <a:cubicBezTo>
                    <a:pt x="554" y="144"/>
                    <a:pt x="494" y="147"/>
                    <a:pt x="434" y="147"/>
                  </a:cubicBezTo>
                  <a:cubicBezTo>
                    <a:pt x="412" y="147"/>
                    <a:pt x="391" y="146"/>
                    <a:pt x="369" y="145"/>
                  </a:cubicBezTo>
                  <a:cubicBezTo>
                    <a:pt x="335" y="144"/>
                    <a:pt x="300" y="140"/>
                    <a:pt x="267" y="135"/>
                  </a:cubicBezTo>
                  <a:lnTo>
                    <a:pt x="267" y="135"/>
                  </a:lnTo>
                  <a:cubicBezTo>
                    <a:pt x="256" y="133"/>
                    <a:pt x="245" y="130"/>
                    <a:pt x="233" y="128"/>
                  </a:cubicBezTo>
                  <a:cubicBezTo>
                    <a:pt x="212" y="109"/>
                    <a:pt x="187" y="98"/>
                    <a:pt x="160" y="93"/>
                  </a:cubicBezTo>
                  <a:cubicBezTo>
                    <a:pt x="156" y="93"/>
                    <a:pt x="152" y="93"/>
                    <a:pt x="148" y="93"/>
                  </a:cubicBezTo>
                  <a:cubicBezTo>
                    <a:pt x="78" y="93"/>
                    <a:pt x="17" y="143"/>
                    <a:pt x="8" y="213"/>
                  </a:cubicBezTo>
                  <a:cubicBezTo>
                    <a:pt x="0" y="304"/>
                    <a:pt x="73" y="365"/>
                    <a:pt x="154" y="386"/>
                  </a:cubicBezTo>
                  <a:cubicBezTo>
                    <a:pt x="224" y="401"/>
                    <a:pt x="296" y="410"/>
                    <a:pt x="367" y="410"/>
                  </a:cubicBezTo>
                  <a:cubicBezTo>
                    <a:pt x="378" y="410"/>
                    <a:pt x="389" y="410"/>
                    <a:pt x="399" y="410"/>
                  </a:cubicBezTo>
                  <a:cubicBezTo>
                    <a:pt x="424" y="410"/>
                    <a:pt x="450" y="410"/>
                    <a:pt x="475" y="408"/>
                  </a:cubicBezTo>
                  <a:cubicBezTo>
                    <a:pt x="635" y="400"/>
                    <a:pt x="795" y="380"/>
                    <a:pt x="953" y="350"/>
                  </a:cubicBezTo>
                  <a:cubicBezTo>
                    <a:pt x="1130" y="320"/>
                    <a:pt x="1305" y="283"/>
                    <a:pt x="1482" y="256"/>
                  </a:cubicBezTo>
                  <a:cubicBezTo>
                    <a:pt x="1552" y="245"/>
                    <a:pt x="1597" y="180"/>
                    <a:pt x="1588" y="111"/>
                  </a:cubicBezTo>
                  <a:cubicBezTo>
                    <a:pt x="1578" y="47"/>
                    <a:pt x="1522" y="0"/>
                    <a:pt x="14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89" name="Google Shape;8289;p17"/>
            <p:cNvSpPr/>
            <p:nvPr/>
          </p:nvSpPr>
          <p:spPr>
            <a:xfrm>
              <a:off x="7089805" y="3739219"/>
              <a:ext cx="80852" cy="19590"/>
            </a:xfrm>
            <a:custGeom>
              <a:avLst/>
              <a:gdLst/>
              <a:ahLst/>
              <a:cxnLst/>
              <a:rect l="l" t="t" r="r" b="b"/>
              <a:pathLst>
                <a:path w="2782" h="674" extrusionOk="0">
                  <a:moveTo>
                    <a:pt x="2659" y="1"/>
                  </a:moveTo>
                  <a:cubicBezTo>
                    <a:pt x="2648" y="1"/>
                    <a:pt x="2638" y="2"/>
                    <a:pt x="2628" y="5"/>
                  </a:cubicBezTo>
                  <a:cubicBezTo>
                    <a:pt x="2428" y="57"/>
                    <a:pt x="2230" y="111"/>
                    <a:pt x="2031" y="163"/>
                  </a:cubicBezTo>
                  <a:cubicBezTo>
                    <a:pt x="1776" y="230"/>
                    <a:pt x="1520" y="301"/>
                    <a:pt x="1262" y="358"/>
                  </a:cubicBezTo>
                  <a:cubicBezTo>
                    <a:pt x="1159" y="380"/>
                    <a:pt x="1054" y="396"/>
                    <a:pt x="950" y="406"/>
                  </a:cubicBezTo>
                  <a:lnTo>
                    <a:pt x="966" y="404"/>
                  </a:lnTo>
                  <a:lnTo>
                    <a:pt x="966" y="404"/>
                  </a:lnTo>
                  <a:cubicBezTo>
                    <a:pt x="879" y="412"/>
                    <a:pt x="792" y="416"/>
                    <a:pt x="705" y="416"/>
                  </a:cubicBezTo>
                  <a:cubicBezTo>
                    <a:pt x="678" y="416"/>
                    <a:pt x="650" y="416"/>
                    <a:pt x="622" y="415"/>
                  </a:cubicBezTo>
                  <a:lnTo>
                    <a:pt x="614" y="415"/>
                  </a:lnTo>
                  <a:cubicBezTo>
                    <a:pt x="543" y="412"/>
                    <a:pt x="472" y="404"/>
                    <a:pt x="402" y="393"/>
                  </a:cubicBezTo>
                  <a:cubicBezTo>
                    <a:pt x="378" y="387"/>
                    <a:pt x="355" y="382"/>
                    <a:pt x="329" y="375"/>
                  </a:cubicBezTo>
                  <a:cubicBezTo>
                    <a:pt x="388" y="328"/>
                    <a:pt x="397" y="244"/>
                    <a:pt x="351" y="185"/>
                  </a:cubicBezTo>
                  <a:cubicBezTo>
                    <a:pt x="324" y="151"/>
                    <a:pt x="284" y="133"/>
                    <a:pt x="244" y="133"/>
                  </a:cubicBezTo>
                  <a:cubicBezTo>
                    <a:pt x="216" y="133"/>
                    <a:pt x="187" y="142"/>
                    <a:pt x="163" y="160"/>
                  </a:cubicBezTo>
                  <a:cubicBezTo>
                    <a:pt x="125" y="187"/>
                    <a:pt x="90" y="217"/>
                    <a:pt x="55" y="249"/>
                  </a:cubicBezTo>
                  <a:cubicBezTo>
                    <a:pt x="22" y="282"/>
                    <a:pt x="3" y="330"/>
                    <a:pt x="3" y="377"/>
                  </a:cubicBezTo>
                  <a:cubicBezTo>
                    <a:pt x="0" y="459"/>
                    <a:pt x="46" y="526"/>
                    <a:pt x="111" y="572"/>
                  </a:cubicBezTo>
                  <a:cubicBezTo>
                    <a:pt x="176" y="616"/>
                    <a:pt x="253" y="632"/>
                    <a:pt x="329" y="646"/>
                  </a:cubicBezTo>
                  <a:cubicBezTo>
                    <a:pt x="422" y="664"/>
                    <a:pt x="516" y="673"/>
                    <a:pt x="611" y="673"/>
                  </a:cubicBezTo>
                  <a:cubicBezTo>
                    <a:pt x="618" y="673"/>
                    <a:pt x="626" y="673"/>
                    <a:pt x="633" y="673"/>
                  </a:cubicBezTo>
                  <a:cubicBezTo>
                    <a:pt x="719" y="673"/>
                    <a:pt x="807" y="668"/>
                    <a:pt x="893" y="660"/>
                  </a:cubicBezTo>
                  <a:cubicBezTo>
                    <a:pt x="1178" y="633"/>
                    <a:pt x="1455" y="561"/>
                    <a:pt x="1729" y="485"/>
                  </a:cubicBezTo>
                  <a:cubicBezTo>
                    <a:pt x="2048" y="396"/>
                    <a:pt x="2368" y="309"/>
                    <a:pt x="2688" y="219"/>
                  </a:cubicBezTo>
                  <a:cubicBezTo>
                    <a:pt x="2747" y="201"/>
                    <a:pt x="2781" y="140"/>
                    <a:pt x="2764" y="81"/>
                  </a:cubicBezTo>
                  <a:cubicBezTo>
                    <a:pt x="2751" y="33"/>
                    <a:pt x="2707" y="1"/>
                    <a:pt x="26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0" name="Google Shape;8290;p17"/>
            <p:cNvSpPr/>
            <p:nvPr/>
          </p:nvSpPr>
          <p:spPr>
            <a:xfrm>
              <a:off x="7196992" y="3680365"/>
              <a:ext cx="60247" cy="122567"/>
            </a:xfrm>
            <a:custGeom>
              <a:avLst/>
              <a:gdLst/>
              <a:ahLst/>
              <a:cxnLst/>
              <a:rect l="l" t="t" r="r" b="b"/>
              <a:pathLst>
                <a:path w="2073" h="4217" extrusionOk="0">
                  <a:moveTo>
                    <a:pt x="1485" y="271"/>
                  </a:moveTo>
                  <a:cubicBezTo>
                    <a:pt x="1487" y="272"/>
                    <a:pt x="1489" y="273"/>
                    <a:pt x="1492" y="274"/>
                  </a:cubicBezTo>
                  <a:lnTo>
                    <a:pt x="1492" y="274"/>
                  </a:lnTo>
                  <a:lnTo>
                    <a:pt x="1484" y="271"/>
                  </a:lnTo>
                  <a:close/>
                  <a:moveTo>
                    <a:pt x="288" y="2005"/>
                  </a:moveTo>
                  <a:lnTo>
                    <a:pt x="288" y="2005"/>
                  </a:lnTo>
                  <a:cubicBezTo>
                    <a:pt x="289" y="2006"/>
                    <a:pt x="290" y="2007"/>
                    <a:pt x="290" y="2008"/>
                  </a:cubicBezTo>
                  <a:cubicBezTo>
                    <a:pt x="290" y="2007"/>
                    <a:pt x="289" y="2006"/>
                    <a:pt x="288" y="2005"/>
                  </a:cubicBezTo>
                  <a:close/>
                  <a:moveTo>
                    <a:pt x="1433" y="265"/>
                  </a:moveTo>
                  <a:cubicBezTo>
                    <a:pt x="1447" y="267"/>
                    <a:pt x="1460" y="268"/>
                    <a:pt x="1474" y="270"/>
                  </a:cubicBezTo>
                  <a:lnTo>
                    <a:pt x="1493" y="274"/>
                  </a:lnTo>
                  <a:lnTo>
                    <a:pt x="1493" y="274"/>
                  </a:lnTo>
                  <a:cubicBezTo>
                    <a:pt x="1500" y="277"/>
                    <a:pt x="1509" y="280"/>
                    <a:pt x="1517" y="284"/>
                  </a:cubicBezTo>
                  <a:cubicBezTo>
                    <a:pt x="1530" y="290"/>
                    <a:pt x="1544" y="298"/>
                    <a:pt x="1556" y="306"/>
                  </a:cubicBezTo>
                  <a:lnTo>
                    <a:pt x="1568" y="316"/>
                  </a:lnTo>
                  <a:cubicBezTo>
                    <a:pt x="1572" y="320"/>
                    <a:pt x="1579" y="325"/>
                    <a:pt x="1583" y="330"/>
                  </a:cubicBezTo>
                  <a:cubicBezTo>
                    <a:pt x="1594" y="344"/>
                    <a:pt x="1606" y="358"/>
                    <a:pt x="1617" y="371"/>
                  </a:cubicBezTo>
                  <a:cubicBezTo>
                    <a:pt x="1625" y="384"/>
                    <a:pt x="1632" y="395"/>
                    <a:pt x="1639" y="409"/>
                  </a:cubicBezTo>
                  <a:cubicBezTo>
                    <a:pt x="1645" y="422"/>
                    <a:pt x="1650" y="434"/>
                    <a:pt x="1655" y="450"/>
                  </a:cubicBezTo>
                  <a:cubicBezTo>
                    <a:pt x="1659" y="466"/>
                    <a:pt x="1664" y="482"/>
                    <a:pt x="1669" y="498"/>
                  </a:cubicBezTo>
                  <a:cubicBezTo>
                    <a:pt x="1672" y="518"/>
                    <a:pt x="1675" y="540"/>
                    <a:pt x="1677" y="561"/>
                  </a:cubicBezTo>
                  <a:cubicBezTo>
                    <a:pt x="1680" y="607"/>
                    <a:pt x="1682" y="654"/>
                    <a:pt x="1678" y="700"/>
                  </a:cubicBezTo>
                  <a:cubicBezTo>
                    <a:pt x="1675" y="754"/>
                    <a:pt x="1670" y="806"/>
                    <a:pt x="1664" y="860"/>
                  </a:cubicBezTo>
                  <a:cubicBezTo>
                    <a:pt x="1658" y="906"/>
                    <a:pt x="1656" y="955"/>
                    <a:pt x="1658" y="1003"/>
                  </a:cubicBezTo>
                  <a:cubicBezTo>
                    <a:pt x="1655" y="1011"/>
                    <a:pt x="1651" y="1018"/>
                    <a:pt x="1648" y="1026"/>
                  </a:cubicBezTo>
                  <a:lnTo>
                    <a:pt x="1645" y="1036"/>
                  </a:lnTo>
                  <a:cubicBezTo>
                    <a:pt x="1604" y="1112"/>
                    <a:pt x="1558" y="1185"/>
                    <a:pt x="1511" y="1259"/>
                  </a:cubicBezTo>
                  <a:cubicBezTo>
                    <a:pt x="1482" y="1300"/>
                    <a:pt x="1454" y="1345"/>
                    <a:pt x="1420" y="1384"/>
                  </a:cubicBezTo>
                  <a:lnTo>
                    <a:pt x="1314" y="1514"/>
                  </a:lnTo>
                  <a:cubicBezTo>
                    <a:pt x="1221" y="1611"/>
                    <a:pt x="1127" y="1709"/>
                    <a:pt x="1028" y="1799"/>
                  </a:cubicBezTo>
                  <a:cubicBezTo>
                    <a:pt x="958" y="1861"/>
                    <a:pt x="885" y="1918"/>
                    <a:pt x="809" y="1970"/>
                  </a:cubicBezTo>
                  <a:cubicBezTo>
                    <a:pt x="767" y="1998"/>
                    <a:pt x="722" y="2024"/>
                    <a:pt x="676" y="2047"/>
                  </a:cubicBezTo>
                  <a:cubicBezTo>
                    <a:pt x="648" y="2063"/>
                    <a:pt x="616" y="2076"/>
                    <a:pt x="586" y="2089"/>
                  </a:cubicBezTo>
                  <a:cubicBezTo>
                    <a:pt x="570" y="2093"/>
                    <a:pt x="553" y="2098"/>
                    <a:pt x="537" y="2103"/>
                  </a:cubicBezTo>
                  <a:cubicBezTo>
                    <a:pt x="515" y="2108"/>
                    <a:pt x="494" y="2111"/>
                    <a:pt x="472" y="2112"/>
                  </a:cubicBezTo>
                  <a:cubicBezTo>
                    <a:pt x="470" y="2113"/>
                    <a:pt x="468" y="2113"/>
                    <a:pt x="466" y="2113"/>
                  </a:cubicBezTo>
                  <a:cubicBezTo>
                    <a:pt x="457" y="2113"/>
                    <a:pt x="447" y="2111"/>
                    <a:pt x="442" y="2111"/>
                  </a:cubicBezTo>
                  <a:cubicBezTo>
                    <a:pt x="436" y="2111"/>
                    <a:pt x="431" y="2109"/>
                    <a:pt x="425" y="2109"/>
                  </a:cubicBezTo>
                  <a:lnTo>
                    <a:pt x="409" y="2106"/>
                  </a:lnTo>
                  <a:cubicBezTo>
                    <a:pt x="404" y="2103"/>
                    <a:pt x="398" y="2101"/>
                    <a:pt x="393" y="2098"/>
                  </a:cubicBezTo>
                  <a:cubicBezTo>
                    <a:pt x="380" y="2093"/>
                    <a:pt x="369" y="2085"/>
                    <a:pt x="358" y="2079"/>
                  </a:cubicBezTo>
                  <a:cubicBezTo>
                    <a:pt x="352" y="2074"/>
                    <a:pt x="345" y="2068"/>
                    <a:pt x="338" y="2063"/>
                  </a:cubicBezTo>
                  <a:cubicBezTo>
                    <a:pt x="328" y="2054"/>
                    <a:pt x="319" y="2044"/>
                    <a:pt x="309" y="2033"/>
                  </a:cubicBezTo>
                  <a:cubicBezTo>
                    <a:pt x="304" y="2028"/>
                    <a:pt x="298" y="2021"/>
                    <a:pt x="295" y="2016"/>
                  </a:cubicBezTo>
                  <a:cubicBezTo>
                    <a:pt x="293" y="2013"/>
                    <a:pt x="292" y="2011"/>
                    <a:pt x="290" y="2008"/>
                  </a:cubicBezTo>
                  <a:lnTo>
                    <a:pt x="290" y="2008"/>
                  </a:lnTo>
                  <a:cubicBezTo>
                    <a:pt x="290" y="2008"/>
                    <a:pt x="290" y="2009"/>
                    <a:pt x="290" y="2009"/>
                  </a:cubicBezTo>
                  <a:lnTo>
                    <a:pt x="290" y="2009"/>
                  </a:lnTo>
                  <a:lnTo>
                    <a:pt x="288" y="2006"/>
                  </a:lnTo>
                  <a:cubicBezTo>
                    <a:pt x="288" y="2004"/>
                    <a:pt x="287" y="2003"/>
                    <a:pt x="286" y="2001"/>
                  </a:cubicBezTo>
                  <a:lnTo>
                    <a:pt x="286" y="2001"/>
                  </a:lnTo>
                  <a:cubicBezTo>
                    <a:pt x="287" y="2002"/>
                    <a:pt x="288" y="2004"/>
                    <a:pt x="288" y="2005"/>
                  </a:cubicBezTo>
                  <a:lnTo>
                    <a:pt x="288" y="2005"/>
                  </a:lnTo>
                  <a:cubicBezTo>
                    <a:pt x="287" y="2003"/>
                    <a:pt x="286" y="2002"/>
                    <a:pt x="285" y="2000"/>
                  </a:cubicBezTo>
                  <a:lnTo>
                    <a:pt x="285" y="2000"/>
                  </a:lnTo>
                  <a:cubicBezTo>
                    <a:pt x="283" y="1996"/>
                    <a:pt x="281" y="1991"/>
                    <a:pt x="279" y="1986"/>
                  </a:cubicBezTo>
                  <a:cubicBezTo>
                    <a:pt x="276" y="1976"/>
                    <a:pt x="273" y="1965"/>
                    <a:pt x="271" y="1954"/>
                  </a:cubicBezTo>
                  <a:cubicBezTo>
                    <a:pt x="265" y="1930"/>
                    <a:pt x="262" y="1907"/>
                    <a:pt x="260" y="1881"/>
                  </a:cubicBezTo>
                  <a:cubicBezTo>
                    <a:pt x="258" y="1853"/>
                    <a:pt x="258" y="1826"/>
                    <a:pt x="260" y="1797"/>
                  </a:cubicBezTo>
                  <a:cubicBezTo>
                    <a:pt x="263" y="1753"/>
                    <a:pt x="268" y="1710"/>
                    <a:pt x="276" y="1666"/>
                  </a:cubicBezTo>
                  <a:cubicBezTo>
                    <a:pt x="287" y="1609"/>
                    <a:pt x="303" y="1552"/>
                    <a:pt x="320" y="1495"/>
                  </a:cubicBezTo>
                  <a:cubicBezTo>
                    <a:pt x="357" y="1386"/>
                    <a:pt x="399" y="1280"/>
                    <a:pt x="448" y="1175"/>
                  </a:cubicBezTo>
                  <a:lnTo>
                    <a:pt x="448" y="1175"/>
                  </a:lnTo>
                  <a:lnTo>
                    <a:pt x="442" y="1191"/>
                  </a:lnTo>
                  <a:cubicBezTo>
                    <a:pt x="491" y="1087"/>
                    <a:pt x="548" y="985"/>
                    <a:pt x="613" y="887"/>
                  </a:cubicBezTo>
                  <a:lnTo>
                    <a:pt x="613" y="887"/>
                  </a:lnTo>
                  <a:lnTo>
                    <a:pt x="610" y="890"/>
                  </a:lnTo>
                  <a:cubicBezTo>
                    <a:pt x="660" y="816"/>
                    <a:pt x="714" y="745"/>
                    <a:pt x="773" y="677"/>
                  </a:cubicBezTo>
                  <a:cubicBezTo>
                    <a:pt x="824" y="618"/>
                    <a:pt x="879" y="563"/>
                    <a:pt x="936" y="510"/>
                  </a:cubicBezTo>
                  <a:cubicBezTo>
                    <a:pt x="982" y="471"/>
                    <a:pt x="1029" y="433"/>
                    <a:pt x="1080" y="398"/>
                  </a:cubicBezTo>
                  <a:cubicBezTo>
                    <a:pt x="1115" y="374"/>
                    <a:pt x="1151" y="352"/>
                    <a:pt x="1189" y="331"/>
                  </a:cubicBezTo>
                  <a:cubicBezTo>
                    <a:pt x="1218" y="317"/>
                    <a:pt x="1248" y="305"/>
                    <a:pt x="1278" y="292"/>
                  </a:cubicBezTo>
                  <a:cubicBezTo>
                    <a:pt x="1295" y="286"/>
                    <a:pt x="1314" y="281"/>
                    <a:pt x="1333" y="276"/>
                  </a:cubicBezTo>
                  <a:cubicBezTo>
                    <a:pt x="1355" y="271"/>
                    <a:pt x="1378" y="268"/>
                    <a:pt x="1401" y="265"/>
                  </a:cubicBezTo>
                  <a:close/>
                  <a:moveTo>
                    <a:pt x="1423" y="0"/>
                  </a:moveTo>
                  <a:cubicBezTo>
                    <a:pt x="1355" y="0"/>
                    <a:pt x="1286" y="12"/>
                    <a:pt x="1219" y="34"/>
                  </a:cubicBezTo>
                  <a:cubicBezTo>
                    <a:pt x="1083" y="80"/>
                    <a:pt x="958" y="153"/>
                    <a:pt x="849" y="246"/>
                  </a:cubicBezTo>
                  <a:cubicBezTo>
                    <a:pt x="736" y="338"/>
                    <a:pt x="634" y="441"/>
                    <a:pt x="542" y="553"/>
                  </a:cubicBezTo>
                  <a:cubicBezTo>
                    <a:pt x="447" y="672"/>
                    <a:pt x="363" y="798"/>
                    <a:pt x="292" y="931"/>
                  </a:cubicBezTo>
                  <a:cubicBezTo>
                    <a:pt x="222" y="1060"/>
                    <a:pt x="162" y="1193"/>
                    <a:pt x="113" y="1329"/>
                  </a:cubicBezTo>
                  <a:cubicBezTo>
                    <a:pt x="76" y="1428"/>
                    <a:pt x="46" y="1530"/>
                    <a:pt x="26" y="1634"/>
                  </a:cubicBezTo>
                  <a:cubicBezTo>
                    <a:pt x="8" y="1720"/>
                    <a:pt x="0" y="1808"/>
                    <a:pt x="5" y="1897"/>
                  </a:cubicBezTo>
                  <a:cubicBezTo>
                    <a:pt x="11" y="1983"/>
                    <a:pt x="26" y="2077"/>
                    <a:pt x="75" y="2150"/>
                  </a:cubicBezTo>
                  <a:cubicBezTo>
                    <a:pt x="116" y="2215"/>
                    <a:pt x="173" y="2271"/>
                    <a:pt x="239" y="2312"/>
                  </a:cubicBezTo>
                  <a:cubicBezTo>
                    <a:pt x="277" y="2334"/>
                    <a:pt x="320" y="2351"/>
                    <a:pt x="363" y="2362"/>
                  </a:cubicBezTo>
                  <a:cubicBezTo>
                    <a:pt x="390" y="2369"/>
                    <a:pt x="419" y="2372"/>
                    <a:pt x="447" y="2372"/>
                  </a:cubicBezTo>
                  <a:cubicBezTo>
                    <a:pt x="459" y="2372"/>
                    <a:pt x="471" y="2371"/>
                    <a:pt x="483" y="2370"/>
                  </a:cubicBezTo>
                  <a:cubicBezTo>
                    <a:pt x="567" y="2366"/>
                    <a:pt x="649" y="2345"/>
                    <a:pt x="724" y="2310"/>
                  </a:cubicBezTo>
                  <a:cubicBezTo>
                    <a:pt x="898" y="2226"/>
                    <a:pt x="1058" y="2117"/>
                    <a:pt x="1197" y="1984"/>
                  </a:cubicBezTo>
                  <a:cubicBezTo>
                    <a:pt x="1276" y="1911"/>
                    <a:pt x="1351" y="1835"/>
                    <a:pt x="1425" y="1758"/>
                  </a:cubicBezTo>
                  <a:lnTo>
                    <a:pt x="1425" y="1758"/>
                  </a:lnTo>
                  <a:cubicBezTo>
                    <a:pt x="1366" y="1967"/>
                    <a:pt x="1310" y="2174"/>
                    <a:pt x="1256" y="2385"/>
                  </a:cubicBezTo>
                  <a:cubicBezTo>
                    <a:pt x="1184" y="2665"/>
                    <a:pt x="1113" y="2945"/>
                    <a:pt x="1028" y="3220"/>
                  </a:cubicBezTo>
                  <a:cubicBezTo>
                    <a:pt x="994" y="3317"/>
                    <a:pt x="957" y="3412"/>
                    <a:pt x="914" y="3504"/>
                  </a:cubicBezTo>
                  <a:cubicBezTo>
                    <a:pt x="884" y="3566"/>
                    <a:pt x="850" y="3624"/>
                    <a:pt x="816" y="3683"/>
                  </a:cubicBezTo>
                  <a:cubicBezTo>
                    <a:pt x="792" y="3716"/>
                    <a:pt x="768" y="3748"/>
                    <a:pt x="741" y="3778"/>
                  </a:cubicBezTo>
                  <a:cubicBezTo>
                    <a:pt x="730" y="3792"/>
                    <a:pt x="717" y="3803"/>
                    <a:pt x="705" y="3816"/>
                  </a:cubicBezTo>
                  <a:cubicBezTo>
                    <a:pt x="687" y="3830"/>
                    <a:pt x="670" y="3844"/>
                    <a:pt x="651" y="3857"/>
                  </a:cubicBezTo>
                  <a:cubicBezTo>
                    <a:pt x="635" y="3868"/>
                    <a:pt x="619" y="3877"/>
                    <a:pt x="603" y="3885"/>
                  </a:cubicBezTo>
                  <a:cubicBezTo>
                    <a:pt x="583" y="3895"/>
                    <a:pt x="564" y="3904"/>
                    <a:pt x="542" y="3912"/>
                  </a:cubicBezTo>
                  <a:cubicBezTo>
                    <a:pt x="520" y="3920"/>
                    <a:pt x="497" y="3926"/>
                    <a:pt x="475" y="3931"/>
                  </a:cubicBezTo>
                  <a:cubicBezTo>
                    <a:pt x="453" y="3936"/>
                    <a:pt x="429" y="3941"/>
                    <a:pt x="407" y="3942"/>
                  </a:cubicBezTo>
                  <a:cubicBezTo>
                    <a:pt x="400" y="3942"/>
                    <a:pt x="392" y="3943"/>
                    <a:pt x="384" y="3943"/>
                  </a:cubicBezTo>
                  <a:cubicBezTo>
                    <a:pt x="381" y="3943"/>
                    <a:pt x="377" y="3943"/>
                    <a:pt x="374" y="3942"/>
                  </a:cubicBezTo>
                  <a:cubicBezTo>
                    <a:pt x="363" y="3942"/>
                    <a:pt x="352" y="3941"/>
                    <a:pt x="342" y="3939"/>
                  </a:cubicBezTo>
                  <a:cubicBezTo>
                    <a:pt x="339" y="3931"/>
                    <a:pt x="338" y="3923"/>
                    <a:pt x="334" y="3914"/>
                  </a:cubicBezTo>
                  <a:cubicBezTo>
                    <a:pt x="322" y="3847"/>
                    <a:pt x="264" y="3801"/>
                    <a:pt x="198" y="3801"/>
                  </a:cubicBezTo>
                  <a:cubicBezTo>
                    <a:pt x="186" y="3801"/>
                    <a:pt x="173" y="3803"/>
                    <a:pt x="160" y="3806"/>
                  </a:cubicBezTo>
                  <a:cubicBezTo>
                    <a:pt x="81" y="3828"/>
                    <a:pt x="40" y="3914"/>
                    <a:pt x="70" y="3990"/>
                  </a:cubicBezTo>
                  <a:cubicBezTo>
                    <a:pt x="73" y="4013"/>
                    <a:pt x="81" y="4036"/>
                    <a:pt x="89" y="4058"/>
                  </a:cubicBezTo>
                  <a:cubicBezTo>
                    <a:pt x="99" y="4078"/>
                    <a:pt x="111" y="4099"/>
                    <a:pt x="125" y="4118"/>
                  </a:cubicBezTo>
                  <a:cubicBezTo>
                    <a:pt x="151" y="4151"/>
                    <a:pt x="186" y="4177"/>
                    <a:pt x="224" y="4192"/>
                  </a:cubicBezTo>
                  <a:lnTo>
                    <a:pt x="224" y="4191"/>
                  </a:lnTo>
                  <a:cubicBezTo>
                    <a:pt x="271" y="4208"/>
                    <a:pt x="322" y="4216"/>
                    <a:pt x="372" y="4216"/>
                  </a:cubicBezTo>
                  <a:cubicBezTo>
                    <a:pt x="428" y="4216"/>
                    <a:pt x="485" y="4208"/>
                    <a:pt x="539" y="4194"/>
                  </a:cubicBezTo>
                  <a:cubicBezTo>
                    <a:pt x="640" y="4169"/>
                    <a:pt x="736" y="4123"/>
                    <a:pt x="820" y="4058"/>
                  </a:cubicBezTo>
                  <a:cubicBezTo>
                    <a:pt x="898" y="3996"/>
                    <a:pt x="963" y="3922"/>
                    <a:pt x="1017" y="3838"/>
                  </a:cubicBezTo>
                  <a:cubicBezTo>
                    <a:pt x="1080" y="3738"/>
                    <a:pt x="1134" y="3634"/>
                    <a:pt x="1178" y="3524"/>
                  </a:cubicBezTo>
                  <a:cubicBezTo>
                    <a:pt x="1213" y="3447"/>
                    <a:pt x="1241" y="3366"/>
                    <a:pt x="1267" y="3285"/>
                  </a:cubicBezTo>
                  <a:cubicBezTo>
                    <a:pt x="1292" y="3201"/>
                    <a:pt x="1321" y="3118"/>
                    <a:pt x="1343" y="3032"/>
                  </a:cubicBezTo>
                  <a:cubicBezTo>
                    <a:pt x="1419" y="2744"/>
                    <a:pt x="1495" y="2456"/>
                    <a:pt x="1572" y="2169"/>
                  </a:cubicBezTo>
                  <a:cubicBezTo>
                    <a:pt x="1645" y="1903"/>
                    <a:pt x="1723" y="1641"/>
                    <a:pt x="1808" y="1378"/>
                  </a:cubicBezTo>
                  <a:cubicBezTo>
                    <a:pt x="1841" y="1281"/>
                    <a:pt x="1876" y="1186"/>
                    <a:pt x="1914" y="1093"/>
                  </a:cubicBezTo>
                  <a:cubicBezTo>
                    <a:pt x="1921" y="1087"/>
                    <a:pt x="1925" y="1079"/>
                    <a:pt x="1930" y="1072"/>
                  </a:cubicBezTo>
                  <a:lnTo>
                    <a:pt x="1930" y="1071"/>
                  </a:lnTo>
                  <a:lnTo>
                    <a:pt x="1940" y="1056"/>
                  </a:lnTo>
                  <a:lnTo>
                    <a:pt x="1938" y="1060"/>
                  </a:lnTo>
                  <a:cubicBezTo>
                    <a:pt x="1973" y="1007"/>
                    <a:pt x="2004" y="955"/>
                    <a:pt x="2036" y="901"/>
                  </a:cubicBezTo>
                  <a:cubicBezTo>
                    <a:pt x="2073" y="836"/>
                    <a:pt x="2050" y="754"/>
                    <a:pt x="1985" y="716"/>
                  </a:cubicBezTo>
                  <a:cubicBezTo>
                    <a:pt x="1973" y="708"/>
                    <a:pt x="1960" y="703"/>
                    <a:pt x="1946" y="700"/>
                  </a:cubicBezTo>
                  <a:cubicBezTo>
                    <a:pt x="1951" y="572"/>
                    <a:pt x="1944" y="434"/>
                    <a:pt x="1889" y="316"/>
                  </a:cubicBezTo>
                  <a:cubicBezTo>
                    <a:pt x="1832" y="197"/>
                    <a:pt x="1746" y="89"/>
                    <a:pt x="1621" y="39"/>
                  </a:cubicBezTo>
                  <a:cubicBezTo>
                    <a:pt x="1558" y="12"/>
                    <a:pt x="1491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1" name="Google Shape;8291;p17"/>
            <p:cNvSpPr/>
            <p:nvPr/>
          </p:nvSpPr>
          <p:spPr>
            <a:xfrm>
              <a:off x="7272993" y="3645052"/>
              <a:ext cx="74313" cy="157329"/>
            </a:xfrm>
            <a:custGeom>
              <a:avLst/>
              <a:gdLst/>
              <a:ahLst/>
              <a:cxnLst/>
              <a:rect l="l" t="t" r="r" b="b"/>
              <a:pathLst>
                <a:path w="2557" h="5413" extrusionOk="0">
                  <a:moveTo>
                    <a:pt x="2247" y="343"/>
                  </a:moveTo>
                  <a:lnTo>
                    <a:pt x="2247" y="343"/>
                  </a:lnTo>
                  <a:cubicBezTo>
                    <a:pt x="2247" y="345"/>
                    <a:pt x="2248" y="347"/>
                    <a:pt x="2248" y="348"/>
                  </a:cubicBezTo>
                  <a:lnTo>
                    <a:pt x="2247" y="343"/>
                  </a:lnTo>
                  <a:close/>
                  <a:moveTo>
                    <a:pt x="2250" y="353"/>
                  </a:moveTo>
                  <a:lnTo>
                    <a:pt x="2253" y="364"/>
                  </a:lnTo>
                  <a:cubicBezTo>
                    <a:pt x="2252" y="360"/>
                    <a:pt x="2251" y="356"/>
                    <a:pt x="2250" y="353"/>
                  </a:cubicBezTo>
                  <a:close/>
                  <a:moveTo>
                    <a:pt x="1393" y="3196"/>
                  </a:moveTo>
                  <a:lnTo>
                    <a:pt x="1393" y="3196"/>
                  </a:lnTo>
                  <a:cubicBezTo>
                    <a:pt x="1393" y="3196"/>
                    <a:pt x="1393" y="3197"/>
                    <a:pt x="1393" y="3197"/>
                  </a:cubicBezTo>
                  <a:lnTo>
                    <a:pt x="1393" y="3197"/>
                  </a:lnTo>
                  <a:cubicBezTo>
                    <a:pt x="1393" y="3197"/>
                    <a:pt x="1393" y="3196"/>
                    <a:pt x="1393" y="3196"/>
                  </a:cubicBezTo>
                  <a:close/>
                  <a:moveTo>
                    <a:pt x="1381" y="4643"/>
                  </a:moveTo>
                  <a:cubicBezTo>
                    <a:pt x="1380" y="4646"/>
                    <a:pt x="1380" y="4649"/>
                    <a:pt x="1379" y="4652"/>
                  </a:cubicBezTo>
                  <a:lnTo>
                    <a:pt x="1379" y="4652"/>
                  </a:lnTo>
                  <a:cubicBezTo>
                    <a:pt x="1380" y="4649"/>
                    <a:pt x="1380" y="4646"/>
                    <a:pt x="1381" y="4643"/>
                  </a:cubicBezTo>
                  <a:close/>
                  <a:moveTo>
                    <a:pt x="2175" y="0"/>
                  </a:moveTo>
                  <a:cubicBezTo>
                    <a:pt x="2139" y="0"/>
                    <a:pt x="2103" y="4"/>
                    <a:pt x="2069" y="14"/>
                  </a:cubicBezTo>
                  <a:cubicBezTo>
                    <a:pt x="2017" y="25"/>
                    <a:pt x="1968" y="41"/>
                    <a:pt x="1919" y="62"/>
                  </a:cubicBezTo>
                  <a:cubicBezTo>
                    <a:pt x="1743" y="141"/>
                    <a:pt x="1604" y="278"/>
                    <a:pt x="1481" y="426"/>
                  </a:cubicBezTo>
                  <a:cubicBezTo>
                    <a:pt x="1419" y="499"/>
                    <a:pt x="1363" y="578"/>
                    <a:pt x="1314" y="660"/>
                  </a:cubicBezTo>
                  <a:cubicBezTo>
                    <a:pt x="1267" y="742"/>
                    <a:pt x="1226" y="829"/>
                    <a:pt x="1191" y="916"/>
                  </a:cubicBezTo>
                  <a:cubicBezTo>
                    <a:pt x="1116" y="1103"/>
                    <a:pt x="1056" y="1296"/>
                    <a:pt x="1014" y="1493"/>
                  </a:cubicBezTo>
                  <a:cubicBezTo>
                    <a:pt x="969" y="1687"/>
                    <a:pt x="934" y="1890"/>
                    <a:pt x="934" y="2091"/>
                  </a:cubicBezTo>
                  <a:cubicBezTo>
                    <a:pt x="934" y="2195"/>
                    <a:pt x="939" y="2300"/>
                    <a:pt x="949" y="2404"/>
                  </a:cubicBezTo>
                  <a:cubicBezTo>
                    <a:pt x="957" y="2506"/>
                    <a:pt x="971" y="2605"/>
                    <a:pt x="990" y="2705"/>
                  </a:cubicBezTo>
                  <a:cubicBezTo>
                    <a:pt x="1014" y="2814"/>
                    <a:pt x="1044" y="2920"/>
                    <a:pt x="1074" y="3028"/>
                  </a:cubicBezTo>
                  <a:cubicBezTo>
                    <a:pt x="1116" y="3172"/>
                    <a:pt x="1169" y="3315"/>
                    <a:pt x="1219" y="3456"/>
                  </a:cubicBezTo>
                  <a:cubicBezTo>
                    <a:pt x="1220" y="3457"/>
                    <a:pt x="1220" y="3459"/>
                    <a:pt x="1221" y="3460"/>
                  </a:cubicBezTo>
                  <a:lnTo>
                    <a:pt x="1221" y="3460"/>
                  </a:lnTo>
                  <a:cubicBezTo>
                    <a:pt x="1221" y="3463"/>
                    <a:pt x="1223" y="3467"/>
                    <a:pt x="1224" y="3470"/>
                  </a:cubicBezTo>
                  <a:cubicBezTo>
                    <a:pt x="1223" y="3467"/>
                    <a:pt x="1222" y="3463"/>
                    <a:pt x="1221" y="3460"/>
                  </a:cubicBezTo>
                  <a:lnTo>
                    <a:pt x="1221" y="3460"/>
                  </a:lnTo>
                  <a:cubicBezTo>
                    <a:pt x="1242" y="3519"/>
                    <a:pt x="1264" y="3576"/>
                    <a:pt x="1284" y="3634"/>
                  </a:cubicBezTo>
                  <a:cubicBezTo>
                    <a:pt x="1316" y="3736"/>
                    <a:pt x="1351" y="3835"/>
                    <a:pt x="1375" y="3940"/>
                  </a:cubicBezTo>
                  <a:lnTo>
                    <a:pt x="1375" y="3938"/>
                  </a:lnTo>
                  <a:cubicBezTo>
                    <a:pt x="1390" y="4011"/>
                    <a:pt x="1401" y="4086"/>
                    <a:pt x="1408" y="4160"/>
                  </a:cubicBezTo>
                  <a:cubicBezTo>
                    <a:pt x="1412" y="4230"/>
                    <a:pt x="1412" y="4299"/>
                    <a:pt x="1411" y="4369"/>
                  </a:cubicBezTo>
                  <a:cubicBezTo>
                    <a:pt x="1405" y="4465"/>
                    <a:pt x="1394" y="4563"/>
                    <a:pt x="1378" y="4659"/>
                  </a:cubicBezTo>
                  <a:lnTo>
                    <a:pt x="1378" y="4659"/>
                  </a:lnTo>
                  <a:cubicBezTo>
                    <a:pt x="1365" y="4725"/>
                    <a:pt x="1349" y="4791"/>
                    <a:pt x="1329" y="4855"/>
                  </a:cubicBezTo>
                  <a:cubicBezTo>
                    <a:pt x="1318" y="4887"/>
                    <a:pt x="1305" y="4918"/>
                    <a:pt x="1291" y="4950"/>
                  </a:cubicBezTo>
                  <a:cubicBezTo>
                    <a:pt x="1283" y="4967"/>
                    <a:pt x="1275" y="4983"/>
                    <a:pt x="1265" y="4999"/>
                  </a:cubicBezTo>
                  <a:cubicBezTo>
                    <a:pt x="1257" y="5007"/>
                    <a:pt x="1251" y="5015"/>
                    <a:pt x="1245" y="5024"/>
                  </a:cubicBezTo>
                  <a:cubicBezTo>
                    <a:pt x="1234" y="5035"/>
                    <a:pt x="1221" y="5050"/>
                    <a:pt x="1210" y="5059"/>
                  </a:cubicBezTo>
                  <a:cubicBezTo>
                    <a:pt x="1199" y="5070"/>
                    <a:pt x="1186" y="5078"/>
                    <a:pt x="1175" y="5088"/>
                  </a:cubicBezTo>
                  <a:cubicBezTo>
                    <a:pt x="1158" y="5099"/>
                    <a:pt x="1140" y="5108"/>
                    <a:pt x="1123" y="5118"/>
                  </a:cubicBezTo>
                  <a:cubicBezTo>
                    <a:pt x="1118" y="5121"/>
                    <a:pt x="1113" y="5122"/>
                    <a:pt x="1109" y="5124"/>
                  </a:cubicBezTo>
                  <a:lnTo>
                    <a:pt x="1116" y="5121"/>
                  </a:lnTo>
                  <a:lnTo>
                    <a:pt x="1115" y="5121"/>
                  </a:lnTo>
                  <a:cubicBezTo>
                    <a:pt x="1107" y="5124"/>
                    <a:pt x="1101" y="5126"/>
                    <a:pt x="1094" y="5127"/>
                  </a:cubicBezTo>
                  <a:cubicBezTo>
                    <a:pt x="1075" y="5132"/>
                    <a:pt x="1058" y="5134"/>
                    <a:pt x="1037" y="5135"/>
                  </a:cubicBezTo>
                  <a:lnTo>
                    <a:pt x="968" y="5135"/>
                  </a:lnTo>
                  <a:cubicBezTo>
                    <a:pt x="933" y="5134"/>
                    <a:pt x="900" y="5129"/>
                    <a:pt x="865" y="5124"/>
                  </a:cubicBezTo>
                  <a:cubicBezTo>
                    <a:pt x="836" y="5118"/>
                    <a:pt x="808" y="5111"/>
                    <a:pt x="781" y="5102"/>
                  </a:cubicBezTo>
                  <a:cubicBezTo>
                    <a:pt x="713" y="5078"/>
                    <a:pt x="646" y="5051"/>
                    <a:pt x="581" y="5020"/>
                  </a:cubicBezTo>
                  <a:cubicBezTo>
                    <a:pt x="486" y="4972"/>
                    <a:pt x="391" y="4925"/>
                    <a:pt x="303" y="4868"/>
                  </a:cubicBezTo>
                  <a:cubicBezTo>
                    <a:pt x="281" y="4852"/>
                    <a:pt x="262" y="4836"/>
                    <a:pt x="241" y="4820"/>
                  </a:cubicBezTo>
                  <a:cubicBezTo>
                    <a:pt x="216" y="4800"/>
                    <a:pt x="187" y="4791"/>
                    <a:pt x="158" y="4791"/>
                  </a:cubicBezTo>
                  <a:cubicBezTo>
                    <a:pt x="116" y="4791"/>
                    <a:pt x="74" y="4810"/>
                    <a:pt x="46" y="4845"/>
                  </a:cubicBezTo>
                  <a:cubicBezTo>
                    <a:pt x="0" y="4907"/>
                    <a:pt x="13" y="4994"/>
                    <a:pt x="73" y="5040"/>
                  </a:cubicBezTo>
                  <a:cubicBezTo>
                    <a:pt x="122" y="5080"/>
                    <a:pt x="176" y="5115"/>
                    <a:pt x="232" y="5145"/>
                  </a:cubicBezTo>
                  <a:lnTo>
                    <a:pt x="323" y="5194"/>
                  </a:lnTo>
                  <a:cubicBezTo>
                    <a:pt x="415" y="5244"/>
                    <a:pt x="510" y="5289"/>
                    <a:pt x="607" y="5328"/>
                  </a:cubicBezTo>
                  <a:cubicBezTo>
                    <a:pt x="697" y="5366"/>
                    <a:pt x="790" y="5392"/>
                    <a:pt x="889" y="5403"/>
                  </a:cubicBezTo>
                  <a:cubicBezTo>
                    <a:pt x="928" y="5409"/>
                    <a:pt x="968" y="5412"/>
                    <a:pt x="1009" y="5412"/>
                  </a:cubicBezTo>
                  <a:cubicBezTo>
                    <a:pt x="1014" y="5412"/>
                    <a:pt x="1019" y="5412"/>
                    <a:pt x="1024" y="5412"/>
                  </a:cubicBezTo>
                  <a:cubicBezTo>
                    <a:pt x="1068" y="5412"/>
                    <a:pt x="1112" y="5406"/>
                    <a:pt x="1154" y="5395"/>
                  </a:cubicBezTo>
                  <a:cubicBezTo>
                    <a:pt x="1321" y="5352"/>
                    <a:pt x="1463" y="5219"/>
                    <a:pt x="1531" y="5064"/>
                  </a:cubicBezTo>
                  <a:cubicBezTo>
                    <a:pt x="1607" y="4888"/>
                    <a:pt x="1645" y="4698"/>
                    <a:pt x="1661" y="4510"/>
                  </a:cubicBezTo>
                  <a:cubicBezTo>
                    <a:pt x="1682" y="4314"/>
                    <a:pt x="1672" y="4117"/>
                    <a:pt x="1636" y="3924"/>
                  </a:cubicBezTo>
                  <a:cubicBezTo>
                    <a:pt x="1609" y="3807"/>
                    <a:pt x="1576" y="3693"/>
                    <a:pt x="1534" y="3579"/>
                  </a:cubicBezTo>
                  <a:cubicBezTo>
                    <a:pt x="1491" y="3452"/>
                    <a:pt x="1440" y="3325"/>
                    <a:pt x="1393" y="3197"/>
                  </a:cubicBezTo>
                  <a:lnTo>
                    <a:pt x="1393" y="3197"/>
                  </a:lnTo>
                  <a:cubicBezTo>
                    <a:pt x="1393" y="3197"/>
                    <a:pt x="1393" y="3197"/>
                    <a:pt x="1393" y="3198"/>
                  </a:cubicBezTo>
                  <a:lnTo>
                    <a:pt x="1393" y="3195"/>
                  </a:lnTo>
                  <a:lnTo>
                    <a:pt x="1393" y="3195"/>
                  </a:lnTo>
                  <a:cubicBezTo>
                    <a:pt x="1393" y="3195"/>
                    <a:pt x="1393" y="3196"/>
                    <a:pt x="1393" y="3196"/>
                  </a:cubicBezTo>
                  <a:lnTo>
                    <a:pt x="1393" y="3196"/>
                  </a:lnTo>
                  <a:cubicBezTo>
                    <a:pt x="1393" y="3195"/>
                    <a:pt x="1392" y="3194"/>
                    <a:pt x="1392" y="3193"/>
                  </a:cubicBezTo>
                  <a:cubicBezTo>
                    <a:pt x="1370" y="3125"/>
                    <a:pt x="1343" y="3060"/>
                    <a:pt x="1322" y="2990"/>
                  </a:cubicBezTo>
                  <a:cubicBezTo>
                    <a:pt x="1292" y="2887"/>
                    <a:pt x="1261" y="2783"/>
                    <a:pt x="1237" y="2677"/>
                  </a:cubicBezTo>
                  <a:lnTo>
                    <a:pt x="1237" y="2677"/>
                  </a:lnTo>
                  <a:cubicBezTo>
                    <a:pt x="1237" y="2680"/>
                    <a:pt x="1238" y="2683"/>
                    <a:pt x="1238" y="2688"/>
                  </a:cubicBezTo>
                  <a:cubicBezTo>
                    <a:pt x="1215" y="2574"/>
                    <a:pt x="1199" y="2458"/>
                    <a:pt x="1191" y="2343"/>
                  </a:cubicBezTo>
                  <a:lnTo>
                    <a:pt x="1191" y="2343"/>
                  </a:lnTo>
                  <a:lnTo>
                    <a:pt x="1192" y="2359"/>
                  </a:lnTo>
                  <a:cubicBezTo>
                    <a:pt x="1181" y="2248"/>
                    <a:pt x="1178" y="2135"/>
                    <a:pt x="1183" y="2023"/>
                  </a:cubicBezTo>
                  <a:cubicBezTo>
                    <a:pt x="1189" y="1915"/>
                    <a:pt x="1204" y="1808"/>
                    <a:pt x="1224" y="1702"/>
                  </a:cubicBezTo>
                  <a:lnTo>
                    <a:pt x="1224" y="1706"/>
                  </a:lnTo>
                  <a:lnTo>
                    <a:pt x="1226" y="1697"/>
                  </a:lnTo>
                  <a:cubicBezTo>
                    <a:pt x="1227" y="1694"/>
                    <a:pt x="1227" y="1692"/>
                    <a:pt x="1227" y="1689"/>
                  </a:cubicBezTo>
                  <a:cubicBezTo>
                    <a:pt x="1227" y="1691"/>
                    <a:pt x="1227" y="1691"/>
                    <a:pt x="1227" y="1692"/>
                  </a:cubicBezTo>
                  <a:cubicBezTo>
                    <a:pt x="1259" y="1531"/>
                    <a:pt x="1300" y="1372"/>
                    <a:pt x="1351" y="1217"/>
                  </a:cubicBezTo>
                  <a:cubicBezTo>
                    <a:pt x="1387" y="1102"/>
                    <a:pt x="1433" y="989"/>
                    <a:pt x="1484" y="880"/>
                  </a:cubicBezTo>
                  <a:cubicBezTo>
                    <a:pt x="1507" y="833"/>
                    <a:pt x="1534" y="787"/>
                    <a:pt x="1563" y="742"/>
                  </a:cubicBezTo>
                  <a:cubicBezTo>
                    <a:pt x="1604" y="682"/>
                    <a:pt x="1648" y="624"/>
                    <a:pt x="1696" y="568"/>
                  </a:cubicBezTo>
                  <a:cubicBezTo>
                    <a:pt x="1737" y="522"/>
                    <a:pt x="1780" y="478"/>
                    <a:pt x="1826" y="435"/>
                  </a:cubicBezTo>
                  <a:cubicBezTo>
                    <a:pt x="1857" y="408"/>
                    <a:pt x="1887" y="383"/>
                    <a:pt x="1921" y="359"/>
                  </a:cubicBezTo>
                  <a:cubicBezTo>
                    <a:pt x="1941" y="345"/>
                    <a:pt x="1965" y="331"/>
                    <a:pt x="1984" y="321"/>
                  </a:cubicBezTo>
                  <a:cubicBezTo>
                    <a:pt x="2005" y="312"/>
                    <a:pt x="2024" y="304"/>
                    <a:pt x="2044" y="296"/>
                  </a:cubicBezTo>
                  <a:cubicBezTo>
                    <a:pt x="2068" y="288"/>
                    <a:pt x="2092" y="282"/>
                    <a:pt x="2115" y="275"/>
                  </a:cubicBezTo>
                  <a:cubicBezTo>
                    <a:pt x="2131" y="272"/>
                    <a:pt x="2145" y="271"/>
                    <a:pt x="2161" y="269"/>
                  </a:cubicBezTo>
                  <a:lnTo>
                    <a:pt x="2182" y="269"/>
                  </a:lnTo>
                  <a:lnTo>
                    <a:pt x="2194" y="272"/>
                  </a:lnTo>
                  <a:cubicBezTo>
                    <a:pt x="2198" y="274"/>
                    <a:pt x="2202" y="275"/>
                    <a:pt x="2206" y="277"/>
                  </a:cubicBezTo>
                  <a:lnTo>
                    <a:pt x="2210" y="280"/>
                  </a:lnTo>
                  <a:lnTo>
                    <a:pt x="2210" y="282"/>
                  </a:lnTo>
                  <a:cubicBezTo>
                    <a:pt x="2217" y="288"/>
                    <a:pt x="2223" y="296"/>
                    <a:pt x="2228" y="304"/>
                  </a:cubicBezTo>
                  <a:lnTo>
                    <a:pt x="2236" y="315"/>
                  </a:lnTo>
                  <a:cubicBezTo>
                    <a:pt x="2239" y="324"/>
                    <a:pt x="2245" y="335"/>
                    <a:pt x="2247" y="342"/>
                  </a:cubicBezTo>
                  <a:cubicBezTo>
                    <a:pt x="2247" y="344"/>
                    <a:pt x="2248" y="346"/>
                    <a:pt x="2248" y="348"/>
                  </a:cubicBezTo>
                  <a:lnTo>
                    <a:pt x="2248" y="348"/>
                  </a:lnTo>
                  <a:cubicBezTo>
                    <a:pt x="2248" y="348"/>
                    <a:pt x="2248" y="348"/>
                    <a:pt x="2248" y="348"/>
                  </a:cubicBezTo>
                  <a:lnTo>
                    <a:pt x="2248" y="348"/>
                  </a:lnTo>
                  <a:lnTo>
                    <a:pt x="2250" y="353"/>
                  </a:lnTo>
                  <a:lnTo>
                    <a:pt x="2250" y="347"/>
                  </a:lnTo>
                  <a:cubicBezTo>
                    <a:pt x="2250" y="350"/>
                    <a:pt x="2250" y="351"/>
                    <a:pt x="2251" y="354"/>
                  </a:cubicBezTo>
                  <a:cubicBezTo>
                    <a:pt x="2251" y="354"/>
                    <a:pt x="2251" y="354"/>
                    <a:pt x="2251" y="354"/>
                  </a:cubicBezTo>
                  <a:lnTo>
                    <a:pt x="2251" y="354"/>
                  </a:lnTo>
                  <a:cubicBezTo>
                    <a:pt x="2253" y="354"/>
                    <a:pt x="2253" y="356"/>
                    <a:pt x="2253" y="358"/>
                  </a:cubicBezTo>
                  <a:lnTo>
                    <a:pt x="2251" y="354"/>
                  </a:lnTo>
                  <a:lnTo>
                    <a:pt x="2251" y="354"/>
                  </a:lnTo>
                  <a:cubicBezTo>
                    <a:pt x="2253" y="359"/>
                    <a:pt x="2255" y="366"/>
                    <a:pt x="2255" y="372"/>
                  </a:cubicBezTo>
                  <a:lnTo>
                    <a:pt x="2255" y="392"/>
                  </a:lnTo>
                  <a:cubicBezTo>
                    <a:pt x="2253" y="404"/>
                    <a:pt x="2251" y="416"/>
                    <a:pt x="2250" y="427"/>
                  </a:cubicBezTo>
                  <a:cubicBezTo>
                    <a:pt x="2245" y="451"/>
                    <a:pt x="2239" y="475"/>
                    <a:pt x="2232" y="499"/>
                  </a:cubicBezTo>
                  <a:cubicBezTo>
                    <a:pt x="2226" y="518"/>
                    <a:pt x="2223" y="537"/>
                    <a:pt x="2220" y="556"/>
                  </a:cubicBezTo>
                  <a:cubicBezTo>
                    <a:pt x="2210" y="627"/>
                    <a:pt x="2259" y="693"/>
                    <a:pt x="2331" y="706"/>
                  </a:cubicBezTo>
                  <a:cubicBezTo>
                    <a:pt x="2339" y="707"/>
                    <a:pt x="2347" y="708"/>
                    <a:pt x="2355" y="708"/>
                  </a:cubicBezTo>
                  <a:cubicBezTo>
                    <a:pt x="2417" y="708"/>
                    <a:pt x="2472" y="666"/>
                    <a:pt x="2489" y="605"/>
                  </a:cubicBezTo>
                  <a:cubicBezTo>
                    <a:pt x="2503" y="554"/>
                    <a:pt x="2516" y="503"/>
                    <a:pt x="2532" y="453"/>
                  </a:cubicBezTo>
                  <a:cubicBezTo>
                    <a:pt x="2535" y="440"/>
                    <a:pt x="2540" y="427"/>
                    <a:pt x="2544" y="415"/>
                  </a:cubicBezTo>
                  <a:cubicBezTo>
                    <a:pt x="2557" y="372"/>
                    <a:pt x="2544" y="324"/>
                    <a:pt x="2513" y="291"/>
                  </a:cubicBezTo>
                  <a:cubicBezTo>
                    <a:pt x="2500" y="236"/>
                    <a:pt x="2476" y="184"/>
                    <a:pt x="2441" y="138"/>
                  </a:cubicBezTo>
                  <a:cubicBezTo>
                    <a:pt x="2415" y="98"/>
                    <a:pt x="2378" y="66"/>
                    <a:pt x="2337" y="41"/>
                  </a:cubicBezTo>
                  <a:cubicBezTo>
                    <a:pt x="2297" y="20"/>
                    <a:pt x="2255" y="8"/>
                    <a:pt x="2209" y="1"/>
                  </a:cubicBezTo>
                  <a:cubicBezTo>
                    <a:pt x="2198" y="1"/>
                    <a:pt x="2186" y="0"/>
                    <a:pt x="2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2" name="Google Shape;8292;p17"/>
            <p:cNvSpPr/>
            <p:nvPr/>
          </p:nvSpPr>
          <p:spPr>
            <a:xfrm>
              <a:off x="7309526" y="3573701"/>
              <a:ext cx="18978" cy="57985"/>
            </a:xfrm>
            <a:custGeom>
              <a:avLst/>
              <a:gdLst/>
              <a:ahLst/>
              <a:cxnLst/>
              <a:rect l="l" t="t" r="r" b="b"/>
              <a:pathLst>
                <a:path w="653" h="1995" extrusionOk="0">
                  <a:moveTo>
                    <a:pt x="499" y="0"/>
                  </a:moveTo>
                  <a:cubicBezTo>
                    <a:pt x="437" y="0"/>
                    <a:pt x="380" y="41"/>
                    <a:pt x="364" y="104"/>
                  </a:cubicBezTo>
                  <a:lnTo>
                    <a:pt x="363" y="117"/>
                  </a:lnTo>
                  <a:cubicBezTo>
                    <a:pt x="334" y="256"/>
                    <a:pt x="295" y="392"/>
                    <a:pt x="262" y="530"/>
                  </a:cubicBezTo>
                  <a:cubicBezTo>
                    <a:pt x="225" y="679"/>
                    <a:pt x="190" y="828"/>
                    <a:pt x="157" y="976"/>
                  </a:cubicBezTo>
                  <a:cubicBezTo>
                    <a:pt x="125" y="1117"/>
                    <a:pt x="99" y="1257"/>
                    <a:pt x="72" y="1397"/>
                  </a:cubicBezTo>
                  <a:cubicBezTo>
                    <a:pt x="59" y="1472"/>
                    <a:pt x="45" y="1545"/>
                    <a:pt x="32" y="1619"/>
                  </a:cubicBezTo>
                  <a:cubicBezTo>
                    <a:pt x="18" y="1698"/>
                    <a:pt x="0" y="1782"/>
                    <a:pt x="5" y="1861"/>
                  </a:cubicBezTo>
                  <a:cubicBezTo>
                    <a:pt x="8" y="1934"/>
                    <a:pt x="67" y="1991"/>
                    <a:pt x="140" y="1994"/>
                  </a:cubicBezTo>
                  <a:lnTo>
                    <a:pt x="141" y="1994"/>
                  </a:lnTo>
                  <a:cubicBezTo>
                    <a:pt x="216" y="1991"/>
                    <a:pt x="274" y="1931"/>
                    <a:pt x="273" y="1857"/>
                  </a:cubicBezTo>
                  <a:cubicBezTo>
                    <a:pt x="273" y="1848"/>
                    <a:pt x="273" y="1840"/>
                    <a:pt x="273" y="1833"/>
                  </a:cubicBezTo>
                  <a:cubicBezTo>
                    <a:pt x="285" y="1692"/>
                    <a:pt x="311" y="1551"/>
                    <a:pt x="336" y="1413"/>
                  </a:cubicBezTo>
                  <a:cubicBezTo>
                    <a:pt x="377" y="1193"/>
                    <a:pt x="423" y="976"/>
                    <a:pt x="477" y="759"/>
                  </a:cubicBezTo>
                  <a:cubicBezTo>
                    <a:pt x="526" y="563"/>
                    <a:pt x="577" y="367"/>
                    <a:pt x="634" y="174"/>
                  </a:cubicBezTo>
                  <a:cubicBezTo>
                    <a:pt x="653" y="99"/>
                    <a:pt x="607" y="23"/>
                    <a:pt x="534" y="4"/>
                  </a:cubicBezTo>
                  <a:cubicBezTo>
                    <a:pt x="522" y="1"/>
                    <a:pt x="511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3" name="Google Shape;8293;p17"/>
            <p:cNvSpPr/>
            <p:nvPr/>
          </p:nvSpPr>
          <p:spPr>
            <a:xfrm>
              <a:off x="7326005" y="3584512"/>
              <a:ext cx="20722" cy="47579"/>
            </a:xfrm>
            <a:custGeom>
              <a:avLst/>
              <a:gdLst/>
              <a:ahLst/>
              <a:cxnLst/>
              <a:rect l="l" t="t" r="r" b="b"/>
              <a:pathLst>
                <a:path w="713" h="1637" extrusionOk="0">
                  <a:moveTo>
                    <a:pt x="560" y="1"/>
                  </a:moveTo>
                  <a:cubicBezTo>
                    <a:pt x="496" y="1"/>
                    <a:pt x="438" y="48"/>
                    <a:pt x="427" y="114"/>
                  </a:cubicBezTo>
                  <a:lnTo>
                    <a:pt x="423" y="131"/>
                  </a:lnTo>
                  <a:cubicBezTo>
                    <a:pt x="420" y="137"/>
                    <a:pt x="418" y="145"/>
                    <a:pt x="418" y="153"/>
                  </a:cubicBezTo>
                  <a:cubicBezTo>
                    <a:pt x="405" y="199"/>
                    <a:pt x="389" y="245"/>
                    <a:pt x="375" y="291"/>
                  </a:cubicBezTo>
                  <a:cubicBezTo>
                    <a:pt x="358" y="348"/>
                    <a:pt x="340" y="405"/>
                    <a:pt x="323" y="462"/>
                  </a:cubicBezTo>
                  <a:cubicBezTo>
                    <a:pt x="293" y="565"/>
                    <a:pt x="261" y="668"/>
                    <a:pt x="230" y="772"/>
                  </a:cubicBezTo>
                  <a:cubicBezTo>
                    <a:pt x="160" y="1006"/>
                    <a:pt x="97" y="1242"/>
                    <a:pt x="22" y="1473"/>
                  </a:cubicBezTo>
                  <a:cubicBezTo>
                    <a:pt x="0" y="1541"/>
                    <a:pt x="51" y="1616"/>
                    <a:pt x="116" y="1632"/>
                  </a:cubicBezTo>
                  <a:cubicBezTo>
                    <a:pt x="127" y="1635"/>
                    <a:pt x="136" y="1636"/>
                    <a:pt x="147" y="1636"/>
                  </a:cubicBezTo>
                  <a:cubicBezTo>
                    <a:pt x="207" y="1635"/>
                    <a:pt x="260" y="1595"/>
                    <a:pt x="276" y="1537"/>
                  </a:cubicBezTo>
                  <a:cubicBezTo>
                    <a:pt x="345" y="1299"/>
                    <a:pt x="412" y="1060"/>
                    <a:pt x="484" y="823"/>
                  </a:cubicBezTo>
                  <a:cubicBezTo>
                    <a:pt x="545" y="625"/>
                    <a:pt x="610" y="429"/>
                    <a:pt x="673" y="232"/>
                  </a:cubicBezTo>
                  <a:cubicBezTo>
                    <a:pt x="679" y="221"/>
                    <a:pt x="684" y="210"/>
                    <a:pt x="686" y="198"/>
                  </a:cubicBezTo>
                  <a:cubicBezTo>
                    <a:pt x="687" y="190"/>
                    <a:pt x="689" y="182"/>
                    <a:pt x="692" y="174"/>
                  </a:cubicBezTo>
                  <a:cubicBezTo>
                    <a:pt x="712" y="98"/>
                    <a:pt x="667" y="22"/>
                    <a:pt x="591" y="4"/>
                  </a:cubicBezTo>
                  <a:cubicBezTo>
                    <a:pt x="580" y="2"/>
                    <a:pt x="570" y="1"/>
                    <a:pt x="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4" name="Google Shape;8294;p17"/>
            <p:cNvSpPr/>
            <p:nvPr/>
          </p:nvSpPr>
          <p:spPr>
            <a:xfrm>
              <a:off x="7298075" y="3562104"/>
              <a:ext cx="76609" cy="29356"/>
            </a:xfrm>
            <a:custGeom>
              <a:avLst/>
              <a:gdLst/>
              <a:ahLst/>
              <a:cxnLst/>
              <a:rect l="l" t="t" r="r" b="b"/>
              <a:pathLst>
                <a:path w="2636" h="1010" extrusionOk="0">
                  <a:moveTo>
                    <a:pt x="2511" y="1"/>
                  </a:moveTo>
                  <a:cubicBezTo>
                    <a:pt x="2506" y="1"/>
                    <a:pt x="2502" y="1"/>
                    <a:pt x="2498" y="1"/>
                  </a:cubicBezTo>
                  <a:cubicBezTo>
                    <a:pt x="2335" y="27"/>
                    <a:pt x="2172" y="54"/>
                    <a:pt x="2007" y="79"/>
                  </a:cubicBezTo>
                  <a:cubicBezTo>
                    <a:pt x="1715" y="125"/>
                    <a:pt x="1420" y="169"/>
                    <a:pt x="1126" y="210"/>
                  </a:cubicBezTo>
                  <a:cubicBezTo>
                    <a:pt x="974" y="231"/>
                    <a:pt x="822" y="251"/>
                    <a:pt x="670" y="278"/>
                  </a:cubicBezTo>
                  <a:cubicBezTo>
                    <a:pt x="618" y="288"/>
                    <a:pt x="565" y="299"/>
                    <a:pt x="512" y="312"/>
                  </a:cubicBezTo>
                  <a:cubicBezTo>
                    <a:pt x="466" y="321"/>
                    <a:pt x="420" y="332"/>
                    <a:pt x="375" y="346"/>
                  </a:cubicBezTo>
                  <a:cubicBezTo>
                    <a:pt x="295" y="370"/>
                    <a:pt x="220" y="407"/>
                    <a:pt x="152" y="454"/>
                  </a:cubicBezTo>
                  <a:cubicBezTo>
                    <a:pt x="114" y="479"/>
                    <a:pt x="83" y="511"/>
                    <a:pt x="59" y="549"/>
                  </a:cubicBezTo>
                  <a:cubicBezTo>
                    <a:pt x="40" y="578"/>
                    <a:pt x="27" y="609"/>
                    <a:pt x="21" y="642"/>
                  </a:cubicBezTo>
                  <a:cubicBezTo>
                    <a:pt x="5" y="720"/>
                    <a:pt x="0" y="799"/>
                    <a:pt x="3" y="878"/>
                  </a:cubicBezTo>
                  <a:cubicBezTo>
                    <a:pt x="7" y="951"/>
                    <a:pt x="65" y="1010"/>
                    <a:pt x="140" y="1010"/>
                  </a:cubicBezTo>
                  <a:lnTo>
                    <a:pt x="141" y="1010"/>
                  </a:lnTo>
                  <a:cubicBezTo>
                    <a:pt x="215" y="1008"/>
                    <a:pt x="276" y="946"/>
                    <a:pt x="276" y="872"/>
                  </a:cubicBezTo>
                  <a:lnTo>
                    <a:pt x="276" y="771"/>
                  </a:lnTo>
                  <a:cubicBezTo>
                    <a:pt x="277" y="753"/>
                    <a:pt x="277" y="734"/>
                    <a:pt x="280" y="717"/>
                  </a:cubicBezTo>
                  <a:cubicBezTo>
                    <a:pt x="282" y="707"/>
                    <a:pt x="285" y="698"/>
                    <a:pt x="287" y="688"/>
                  </a:cubicBezTo>
                  <a:lnTo>
                    <a:pt x="293" y="684"/>
                  </a:lnTo>
                  <a:cubicBezTo>
                    <a:pt x="304" y="674"/>
                    <a:pt x="315" y="663"/>
                    <a:pt x="328" y="655"/>
                  </a:cubicBezTo>
                  <a:cubicBezTo>
                    <a:pt x="341" y="647"/>
                    <a:pt x="353" y="641"/>
                    <a:pt x="366" y="633"/>
                  </a:cubicBezTo>
                  <a:cubicBezTo>
                    <a:pt x="390" y="622"/>
                    <a:pt x="413" y="611"/>
                    <a:pt x="437" y="601"/>
                  </a:cubicBezTo>
                  <a:cubicBezTo>
                    <a:pt x="512" y="578"/>
                    <a:pt x="586" y="559"/>
                    <a:pt x="662" y="543"/>
                  </a:cubicBezTo>
                  <a:cubicBezTo>
                    <a:pt x="717" y="532"/>
                    <a:pt x="773" y="519"/>
                    <a:pt x="830" y="509"/>
                  </a:cubicBezTo>
                  <a:cubicBezTo>
                    <a:pt x="1398" y="419"/>
                    <a:pt x="1966" y="331"/>
                    <a:pt x="2533" y="232"/>
                  </a:cubicBezTo>
                  <a:cubicBezTo>
                    <a:pt x="2595" y="221"/>
                    <a:pt x="2636" y="163"/>
                    <a:pt x="2628" y="101"/>
                  </a:cubicBezTo>
                  <a:cubicBezTo>
                    <a:pt x="2619" y="42"/>
                    <a:pt x="2569" y="1"/>
                    <a:pt x="25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5" name="Google Shape;8295;p17"/>
            <p:cNvSpPr/>
            <p:nvPr/>
          </p:nvSpPr>
          <p:spPr>
            <a:xfrm>
              <a:off x="7350245" y="3544782"/>
              <a:ext cx="67280" cy="118353"/>
            </a:xfrm>
            <a:custGeom>
              <a:avLst/>
              <a:gdLst/>
              <a:ahLst/>
              <a:cxnLst/>
              <a:rect l="l" t="t" r="r" b="b"/>
              <a:pathLst>
                <a:path w="2315" h="4072" extrusionOk="0">
                  <a:moveTo>
                    <a:pt x="105" y="3747"/>
                  </a:moveTo>
                  <a:cubicBezTo>
                    <a:pt x="104" y="3748"/>
                    <a:pt x="104" y="3749"/>
                    <a:pt x="104" y="3749"/>
                  </a:cubicBezTo>
                  <a:lnTo>
                    <a:pt x="104" y="3749"/>
                  </a:lnTo>
                  <a:cubicBezTo>
                    <a:pt x="104" y="3749"/>
                    <a:pt x="104" y="3748"/>
                    <a:pt x="105" y="3747"/>
                  </a:cubicBezTo>
                  <a:close/>
                  <a:moveTo>
                    <a:pt x="2114" y="1"/>
                  </a:moveTo>
                  <a:cubicBezTo>
                    <a:pt x="2034" y="1"/>
                    <a:pt x="1966" y="45"/>
                    <a:pt x="1906" y="97"/>
                  </a:cubicBezTo>
                  <a:cubicBezTo>
                    <a:pt x="1814" y="176"/>
                    <a:pt x="1743" y="279"/>
                    <a:pt x="1683" y="382"/>
                  </a:cubicBezTo>
                  <a:cubicBezTo>
                    <a:pt x="1617" y="493"/>
                    <a:pt x="1563" y="608"/>
                    <a:pt x="1504" y="722"/>
                  </a:cubicBezTo>
                  <a:cubicBezTo>
                    <a:pt x="1442" y="843"/>
                    <a:pt x="1389" y="969"/>
                    <a:pt x="1332" y="1091"/>
                  </a:cubicBezTo>
                  <a:cubicBezTo>
                    <a:pt x="1270" y="1221"/>
                    <a:pt x="1213" y="1351"/>
                    <a:pt x="1151" y="1481"/>
                  </a:cubicBezTo>
                  <a:cubicBezTo>
                    <a:pt x="1026" y="1745"/>
                    <a:pt x="904" y="2014"/>
                    <a:pt x="781" y="2280"/>
                  </a:cubicBezTo>
                  <a:cubicBezTo>
                    <a:pt x="667" y="2527"/>
                    <a:pt x="556" y="2774"/>
                    <a:pt x="440" y="3019"/>
                  </a:cubicBezTo>
                  <a:cubicBezTo>
                    <a:pt x="328" y="3262"/>
                    <a:pt x="221" y="3506"/>
                    <a:pt x="105" y="3747"/>
                  </a:cubicBezTo>
                  <a:lnTo>
                    <a:pt x="105" y="3747"/>
                  </a:lnTo>
                  <a:cubicBezTo>
                    <a:pt x="105" y="3746"/>
                    <a:pt x="106" y="3745"/>
                    <a:pt x="106" y="3744"/>
                  </a:cubicBezTo>
                  <a:lnTo>
                    <a:pt x="106" y="3744"/>
                  </a:lnTo>
                  <a:cubicBezTo>
                    <a:pt x="105" y="3748"/>
                    <a:pt x="103" y="3751"/>
                    <a:pt x="101" y="3755"/>
                  </a:cubicBezTo>
                  <a:lnTo>
                    <a:pt x="101" y="3755"/>
                  </a:lnTo>
                  <a:cubicBezTo>
                    <a:pt x="102" y="3753"/>
                    <a:pt x="103" y="3751"/>
                    <a:pt x="104" y="3749"/>
                  </a:cubicBezTo>
                  <a:lnTo>
                    <a:pt x="104" y="3749"/>
                  </a:lnTo>
                  <a:cubicBezTo>
                    <a:pt x="102" y="3753"/>
                    <a:pt x="100" y="3757"/>
                    <a:pt x="98" y="3760"/>
                  </a:cubicBezTo>
                  <a:cubicBezTo>
                    <a:pt x="99" y="3759"/>
                    <a:pt x="99" y="3759"/>
                    <a:pt x="100" y="3758"/>
                  </a:cubicBezTo>
                  <a:lnTo>
                    <a:pt x="100" y="3758"/>
                  </a:lnTo>
                  <a:cubicBezTo>
                    <a:pt x="80" y="3799"/>
                    <a:pt x="60" y="3839"/>
                    <a:pt x="38" y="3880"/>
                  </a:cubicBezTo>
                  <a:cubicBezTo>
                    <a:pt x="0" y="3949"/>
                    <a:pt x="30" y="4034"/>
                    <a:pt x="102" y="4064"/>
                  </a:cubicBezTo>
                  <a:cubicBezTo>
                    <a:pt x="117" y="4070"/>
                    <a:pt x="133" y="4072"/>
                    <a:pt x="149" y="4072"/>
                  </a:cubicBezTo>
                  <a:cubicBezTo>
                    <a:pt x="203" y="4072"/>
                    <a:pt x="250" y="4040"/>
                    <a:pt x="271" y="3993"/>
                  </a:cubicBezTo>
                  <a:lnTo>
                    <a:pt x="298" y="3926"/>
                  </a:lnTo>
                  <a:cubicBezTo>
                    <a:pt x="515" y="3412"/>
                    <a:pt x="749" y="2905"/>
                    <a:pt x="987" y="2399"/>
                  </a:cubicBezTo>
                  <a:cubicBezTo>
                    <a:pt x="1227" y="1884"/>
                    <a:pt x="1471" y="1371"/>
                    <a:pt x="1716" y="860"/>
                  </a:cubicBezTo>
                  <a:lnTo>
                    <a:pt x="1716" y="863"/>
                  </a:lnTo>
                  <a:cubicBezTo>
                    <a:pt x="1716" y="862"/>
                    <a:pt x="1716" y="860"/>
                    <a:pt x="1718" y="860"/>
                  </a:cubicBezTo>
                  <a:lnTo>
                    <a:pt x="1723" y="847"/>
                  </a:lnTo>
                  <a:lnTo>
                    <a:pt x="1719" y="857"/>
                  </a:lnTo>
                  <a:cubicBezTo>
                    <a:pt x="1784" y="727"/>
                    <a:pt x="1849" y="597"/>
                    <a:pt x="1928" y="474"/>
                  </a:cubicBezTo>
                  <a:cubicBezTo>
                    <a:pt x="1954" y="439"/>
                    <a:pt x="1981" y="404"/>
                    <a:pt x="2008" y="369"/>
                  </a:cubicBezTo>
                  <a:cubicBezTo>
                    <a:pt x="2028" y="347"/>
                    <a:pt x="2049" y="325"/>
                    <a:pt x="2071" y="304"/>
                  </a:cubicBezTo>
                  <a:cubicBezTo>
                    <a:pt x="2084" y="295"/>
                    <a:pt x="2096" y="285"/>
                    <a:pt x="2109" y="276"/>
                  </a:cubicBezTo>
                  <a:lnTo>
                    <a:pt x="2110" y="276"/>
                  </a:lnTo>
                  <a:cubicBezTo>
                    <a:pt x="2119" y="277"/>
                    <a:pt x="2127" y="278"/>
                    <a:pt x="2134" y="278"/>
                  </a:cubicBezTo>
                  <a:cubicBezTo>
                    <a:pt x="2244" y="278"/>
                    <a:pt x="2314" y="148"/>
                    <a:pt x="2242" y="56"/>
                  </a:cubicBezTo>
                  <a:cubicBezTo>
                    <a:pt x="2220" y="27"/>
                    <a:pt x="2186" y="8"/>
                    <a:pt x="2150" y="4"/>
                  </a:cubicBezTo>
                  <a:cubicBezTo>
                    <a:pt x="2138" y="2"/>
                    <a:pt x="2126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6" name="Google Shape;8296;p17"/>
            <p:cNvSpPr/>
            <p:nvPr/>
          </p:nvSpPr>
          <p:spPr>
            <a:xfrm>
              <a:off x="7380820" y="3602532"/>
              <a:ext cx="39205" cy="71820"/>
            </a:xfrm>
            <a:custGeom>
              <a:avLst/>
              <a:gdLst/>
              <a:ahLst/>
              <a:cxnLst/>
              <a:rect l="l" t="t" r="r" b="b"/>
              <a:pathLst>
                <a:path w="1349" h="2471" extrusionOk="0">
                  <a:moveTo>
                    <a:pt x="695" y="319"/>
                  </a:moveTo>
                  <a:cubicBezTo>
                    <a:pt x="691" y="321"/>
                    <a:pt x="687" y="323"/>
                    <a:pt x="683" y="325"/>
                  </a:cubicBezTo>
                  <a:cubicBezTo>
                    <a:pt x="687" y="323"/>
                    <a:pt x="691" y="321"/>
                    <a:pt x="695" y="319"/>
                  </a:cubicBezTo>
                  <a:close/>
                  <a:moveTo>
                    <a:pt x="848" y="1"/>
                  </a:moveTo>
                  <a:cubicBezTo>
                    <a:pt x="764" y="1"/>
                    <a:pt x="674" y="28"/>
                    <a:pt x="601" y="64"/>
                  </a:cubicBezTo>
                  <a:cubicBezTo>
                    <a:pt x="552" y="84"/>
                    <a:pt x="504" y="113"/>
                    <a:pt x="463" y="147"/>
                  </a:cubicBezTo>
                  <a:cubicBezTo>
                    <a:pt x="438" y="170"/>
                    <a:pt x="419" y="198"/>
                    <a:pt x="408" y="230"/>
                  </a:cubicBezTo>
                  <a:lnTo>
                    <a:pt x="406" y="241"/>
                  </a:lnTo>
                  <a:cubicBezTo>
                    <a:pt x="379" y="312"/>
                    <a:pt x="416" y="393"/>
                    <a:pt x="489" y="420"/>
                  </a:cubicBezTo>
                  <a:cubicBezTo>
                    <a:pt x="504" y="426"/>
                    <a:pt x="520" y="428"/>
                    <a:pt x="536" y="428"/>
                  </a:cubicBezTo>
                  <a:cubicBezTo>
                    <a:pt x="593" y="428"/>
                    <a:pt x="646" y="393"/>
                    <a:pt x="667" y="337"/>
                  </a:cubicBezTo>
                  <a:cubicBezTo>
                    <a:pt x="676" y="330"/>
                    <a:pt x="687" y="324"/>
                    <a:pt x="697" y="318"/>
                  </a:cubicBezTo>
                  <a:lnTo>
                    <a:pt x="697" y="318"/>
                  </a:lnTo>
                  <a:cubicBezTo>
                    <a:pt x="712" y="311"/>
                    <a:pt x="727" y="304"/>
                    <a:pt x="742" y="298"/>
                  </a:cubicBezTo>
                  <a:cubicBezTo>
                    <a:pt x="759" y="291"/>
                    <a:pt x="775" y="287"/>
                    <a:pt x="792" y="282"/>
                  </a:cubicBezTo>
                  <a:cubicBezTo>
                    <a:pt x="799" y="280"/>
                    <a:pt x="805" y="280"/>
                    <a:pt x="810" y="279"/>
                  </a:cubicBezTo>
                  <a:lnTo>
                    <a:pt x="810" y="280"/>
                  </a:lnTo>
                  <a:cubicBezTo>
                    <a:pt x="811" y="287"/>
                    <a:pt x="813" y="293"/>
                    <a:pt x="813" y="299"/>
                  </a:cubicBezTo>
                  <a:lnTo>
                    <a:pt x="813" y="320"/>
                  </a:lnTo>
                  <a:cubicBezTo>
                    <a:pt x="811" y="336"/>
                    <a:pt x="810" y="350"/>
                    <a:pt x="808" y="366"/>
                  </a:cubicBezTo>
                  <a:cubicBezTo>
                    <a:pt x="805" y="374"/>
                    <a:pt x="804" y="382"/>
                    <a:pt x="802" y="390"/>
                  </a:cubicBezTo>
                  <a:cubicBezTo>
                    <a:pt x="797" y="404"/>
                    <a:pt x="791" y="418"/>
                    <a:pt x="785" y="431"/>
                  </a:cubicBezTo>
                  <a:cubicBezTo>
                    <a:pt x="773" y="451"/>
                    <a:pt x="762" y="474"/>
                    <a:pt x="750" y="493"/>
                  </a:cubicBezTo>
                  <a:cubicBezTo>
                    <a:pt x="713" y="546"/>
                    <a:pt x="674" y="599"/>
                    <a:pt x="631" y="648"/>
                  </a:cubicBezTo>
                  <a:lnTo>
                    <a:pt x="620" y="660"/>
                  </a:lnTo>
                  <a:cubicBezTo>
                    <a:pt x="607" y="665"/>
                    <a:pt x="596" y="668"/>
                    <a:pt x="584" y="673"/>
                  </a:cubicBezTo>
                  <a:cubicBezTo>
                    <a:pt x="539" y="690"/>
                    <a:pt x="498" y="714"/>
                    <a:pt x="462" y="743"/>
                  </a:cubicBezTo>
                  <a:cubicBezTo>
                    <a:pt x="432" y="765"/>
                    <a:pt x="409" y="793"/>
                    <a:pt x="394" y="827"/>
                  </a:cubicBezTo>
                  <a:cubicBezTo>
                    <a:pt x="378" y="860"/>
                    <a:pt x="373" y="898"/>
                    <a:pt x="382" y="933"/>
                  </a:cubicBezTo>
                  <a:cubicBezTo>
                    <a:pt x="390" y="961"/>
                    <a:pt x="406" y="986"/>
                    <a:pt x="428" y="1009"/>
                  </a:cubicBezTo>
                  <a:cubicBezTo>
                    <a:pt x="455" y="1035"/>
                    <a:pt x="492" y="1049"/>
                    <a:pt x="530" y="1049"/>
                  </a:cubicBezTo>
                  <a:cubicBezTo>
                    <a:pt x="536" y="1049"/>
                    <a:pt x="542" y="1049"/>
                    <a:pt x="547" y="1048"/>
                  </a:cubicBezTo>
                  <a:cubicBezTo>
                    <a:pt x="579" y="1043"/>
                    <a:pt x="610" y="1032"/>
                    <a:pt x="637" y="1013"/>
                  </a:cubicBezTo>
                  <a:cubicBezTo>
                    <a:pt x="677" y="986"/>
                    <a:pt x="715" y="955"/>
                    <a:pt x="748" y="918"/>
                  </a:cubicBezTo>
                  <a:cubicBezTo>
                    <a:pt x="751" y="915"/>
                    <a:pt x="754" y="910"/>
                    <a:pt x="758" y="907"/>
                  </a:cubicBezTo>
                  <a:lnTo>
                    <a:pt x="770" y="906"/>
                  </a:lnTo>
                  <a:lnTo>
                    <a:pt x="791" y="906"/>
                  </a:lnTo>
                  <a:cubicBezTo>
                    <a:pt x="808" y="907"/>
                    <a:pt x="826" y="909"/>
                    <a:pt x="842" y="912"/>
                  </a:cubicBezTo>
                  <a:lnTo>
                    <a:pt x="862" y="917"/>
                  </a:lnTo>
                  <a:cubicBezTo>
                    <a:pt x="873" y="920"/>
                    <a:pt x="883" y="925"/>
                    <a:pt x="892" y="929"/>
                  </a:cubicBezTo>
                  <a:cubicBezTo>
                    <a:pt x="906" y="936"/>
                    <a:pt x="919" y="944"/>
                    <a:pt x="932" y="952"/>
                  </a:cubicBezTo>
                  <a:cubicBezTo>
                    <a:pt x="940" y="958"/>
                    <a:pt x="948" y="963"/>
                    <a:pt x="954" y="969"/>
                  </a:cubicBezTo>
                  <a:cubicBezTo>
                    <a:pt x="967" y="982"/>
                    <a:pt x="979" y="993"/>
                    <a:pt x="990" y="1005"/>
                  </a:cubicBezTo>
                  <a:cubicBezTo>
                    <a:pt x="995" y="1012"/>
                    <a:pt x="1000" y="1016"/>
                    <a:pt x="1003" y="1023"/>
                  </a:cubicBezTo>
                  <a:cubicBezTo>
                    <a:pt x="1013" y="1037"/>
                    <a:pt x="1022" y="1050"/>
                    <a:pt x="1030" y="1066"/>
                  </a:cubicBezTo>
                  <a:cubicBezTo>
                    <a:pt x="1036" y="1081"/>
                    <a:pt x="1044" y="1096"/>
                    <a:pt x="1049" y="1115"/>
                  </a:cubicBezTo>
                  <a:cubicBezTo>
                    <a:pt x="1054" y="1132"/>
                    <a:pt x="1060" y="1149"/>
                    <a:pt x="1063" y="1168"/>
                  </a:cubicBezTo>
                  <a:cubicBezTo>
                    <a:pt x="1070" y="1200"/>
                    <a:pt x="1076" y="1233"/>
                    <a:pt x="1079" y="1267"/>
                  </a:cubicBezTo>
                  <a:cubicBezTo>
                    <a:pt x="1081" y="1309"/>
                    <a:pt x="1081" y="1352"/>
                    <a:pt x="1079" y="1393"/>
                  </a:cubicBezTo>
                  <a:cubicBezTo>
                    <a:pt x="1077" y="1433"/>
                    <a:pt x="1073" y="1471"/>
                    <a:pt x="1066" y="1510"/>
                  </a:cubicBezTo>
                  <a:cubicBezTo>
                    <a:pt x="1058" y="1552"/>
                    <a:pt x="1047" y="1593"/>
                    <a:pt x="1035" y="1632"/>
                  </a:cubicBezTo>
                  <a:cubicBezTo>
                    <a:pt x="1014" y="1693"/>
                    <a:pt x="990" y="1750"/>
                    <a:pt x="963" y="1807"/>
                  </a:cubicBezTo>
                  <a:lnTo>
                    <a:pt x="963" y="1807"/>
                  </a:lnTo>
                  <a:cubicBezTo>
                    <a:pt x="964" y="1805"/>
                    <a:pt x="965" y="1803"/>
                    <a:pt x="967" y="1800"/>
                  </a:cubicBezTo>
                  <a:lnTo>
                    <a:pt x="967" y="1800"/>
                  </a:lnTo>
                  <a:cubicBezTo>
                    <a:pt x="964" y="1805"/>
                    <a:pt x="962" y="1810"/>
                    <a:pt x="959" y="1815"/>
                  </a:cubicBezTo>
                  <a:lnTo>
                    <a:pt x="959" y="1815"/>
                  </a:lnTo>
                  <a:cubicBezTo>
                    <a:pt x="960" y="1813"/>
                    <a:pt x="961" y="1810"/>
                    <a:pt x="963" y="1807"/>
                  </a:cubicBezTo>
                  <a:lnTo>
                    <a:pt x="963" y="1807"/>
                  </a:lnTo>
                  <a:cubicBezTo>
                    <a:pt x="961" y="1810"/>
                    <a:pt x="960" y="1813"/>
                    <a:pt x="959" y="1816"/>
                  </a:cubicBezTo>
                  <a:lnTo>
                    <a:pt x="959" y="1816"/>
                  </a:lnTo>
                  <a:cubicBezTo>
                    <a:pt x="959" y="1816"/>
                    <a:pt x="959" y="1815"/>
                    <a:pt x="959" y="1815"/>
                  </a:cubicBezTo>
                  <a:lnTo>
                    <a:pt x="959" y="1815"/>
                  </a:lnTo>
                  <a:cubicBezTo>
                    <a:pt x="959" y="1815"/>
                    <a:pt x="959" y="1816"/>
                    <a:pt x="959" y="1816"/>
                  </a:cubicBezTo>
                  <a:cubicBezTo>
                    <a:pt x="959" y="1816"/>
                    <a:pt x="959" y="1816"/>
                    <a:pt x="959" y="1816"/>
                  </a:cubicBezTo>
                  <a:lnTo>
                    <a:pt x="959" y="1816"/>
                  </a:lnTo>
                  <a:cubicBezTo>
                    <a:pt x="945" y="1842"/>
                    <a:pt x="932" y="1868"/>
                    <a:pt x="916" y="1893"/>
                  </a:cubicBezTo>
                  <a:cubicBezTo>
                    <a:pt x="905" y="1908"/>
                    <a:pt x="894" y="1924"/>
                    <a:pt x="881" y="1938"/>
                  </a:cubicBezTo>
                  <a:cubicBezTo>
                    <a:pt x="868" y="1950"/>
                    <a:pt x="856" y="1965"/>
                    <a:pt x="842" y="1977"/>
                  </a:cubicBezTo>
                  <a:cubicBezTo>
                    <a:pt x="821" y="1993"/>
                    <a:pt x="800" y="2009"/>
                    <a:pt x="780" y="2023"/>
                  </a:cubicBezTo>
                  <a:cubicBezTo>
                    <a:pt x="756" y="2039"/>
                    <a:pt x="732" y="2052"/>
                    <a:pt x="709" y="2066"/>
                  </a:cubicBezTo>
                  <a:cubicBezTo>
                    <a:pt x="669" y="2085"/>
                    <a:pt x="626" y="2102"/>
                    <a:pt x="585" y="2118"/>
                  </a:cubicBezTo>
                  <a:cubicBezTo>
                    <a:pt x="538" y="2134"/>
                    <a:pt x="492" y="2147"/>
                    <a:pt x="444" y="2158"/>
                  </a:cubicBezTo>
                  <a:lnTo>
                    <a:pt x="460" y="2155"/>
                  </a:lnTo>
                  <a:lnTo>
                    <a:pt x="460" y="2155"/>
                  </a:lnTo>
                  <a:cubicBezTo>
                    <a:pt x="368" y="2174"/>
                    <a:pt x="273" y="2188"/>
                    <a:pt x="180" y="2196"/>
                  </a:cubicBezTo>
                  <a:lnTo>
                    <a:pt x="197" y="2194"/>
                  </a:lnTo>
                  <a:lnTo>
                    <a:pt x="197" y="2194"/>
                  </a:lnTo>
                  <a:cubicBezTo>
                    <a:pt x="174" y="2196"/>
                    <a:pt x="150" y="2199"/>
                    <a:pt x="126" y="2201"/>
                  </a:cubicBezTo>
                  <a:cubicBezTo>
                    <a:pt x="52" y="2207"/>
                    <a:pt x="1" y="2286"/>
                    <a:pt x="12" y="2356"/>
                  </a:cubicBezTo>
                  <a:cubicBezTo>
                    <a:pt x="23" y="2422"/>
                    <a:pt x="80" y="2470"/>
                    <a:pt x="145" y="2470"/>
                  </a:cubicBezTo>
                  <a:cubicBezTo>
                    <a:pt x="147" y="2470"/>
                    <a:pt x="149" y="2470"/>
                    <a:pt x="151" y="2470"/>
                  </a:cubicBezTo>
                  <a:cubicBezTo>
                    <a:pt x="155" y="2470"/>
                    <a:pt x="157" y="2471"/>
                    <a:pt x="160" y="2471"/>
                  </a:cubicBezTo>
                  <a:cubicBezTo>
                    <a:pt x="162" y="2471"/>
                    <a:pt x="165" y="2470"/>
                    <a:pt x="167" y="2470"/>
                  </a:cubicBezTo>
                  <a:cubicBezTo>
                    <a:pt x="344" y="2454"/>
                    <a:pt x="522" y="2427"/>
                    <a:pt x="688" y="2364"/>
                  </a:cubicBezTo>
                  <a:cubicBezTo>
                    <a:pt x="799" y="2324"/>
                    <a:pt x="900" y="2267"/>
                    <a:pt x="992" y="2194"/>
                  </a:cubicBezTo>
                  <a:cubicBezTo>
                    <a:pt x="1030" y="2161"/>
                    <a:pt x="1066" y="2126"/>
                    <a:pt x="1098" y="2087"/>
                  </a:cubicBezTo>
                  <a:cubicBezTo>
                    <a:pt x="1131" y="2044"/>
                    <a:pt x="1160" y="2000"/>
                    <a:pt x="1182" y="1950"/>
                  </a:cubicBezTo>
                  <a:cubicBezTo>
                    <a:pt x="1239" y="1844"/>
                    <a:pt x="1282" y="1730"/>
                    <a:pt x="1312" y="1613"/>
                  </a:cubicBezTo>
                  <a:cubicBezTo>
                    <a:pt x="1337" y="1502"/>
                    <a:pt x="1348" y="1388"/>
                    <a:pt x="1342" y="1275"/>
                  </a:cubicBezTo>
                  <a:cubicBezTo>
                    <a:pt x="1339" y="1165"/>
                    <a:pt x="1313" y="1056"/>
                    <a:pt x="1269" y="955"/>
                  </a:cubicBezTo>
                  <a:cubicBezTo>
                    <a:pt x="1229" y="868"/>
                    <a:pt x="1168" y="792"/>
                    <a:pt x="1090" y="736"/>
                  </a:cubicBezTo>
                  <a:cubicBezTo>
                    <a:pt x="1047" y="706"/>
                    <a:pt x="1001" y="682"/>
                    <a:pt x="952" y="663"/>
                  </a:cubicBezTo>
                  <a:cubicBezTo>
                    <a:pt x="1009" y="578"/>
                    <a:pt x="1060" y="488"/>
                    <a:pt x="1076" y="383"/>
                  </a:cubicBezTo>
                  <a:cubicBezTo>
                    <a:pt x="1090" y="298"/>
                    <a:pt x="1081" y="211"/>
                    <a:pt x="1044" y="132"/>
                  </a:cubicBezTo>
                  <a:cubicBezTo>
                    <a:pt x="1030" y="98"/>
                    <a:pt x="1008" y="70"/>
                    <a:pt x="981" y="48"/>
                  </a:cubicBezTo>
                  <a:cubicBezTo>
                    <a:pt x="951" y="22"/>
                    <a:pt x="916" y="8"/>
                    <a:pt x="878" y="2"/>
                  </a:cubicBezTo>
                  <a:cubicBezTo>
                    <a:pt x="868" y="1"/>
                    <a:pt x="858" y="1"/>
                    <a:pt x="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7" name="Google Shape;8297;p17"/>
            <p:cNvSpPr/>
            <p:nvPr/>
          </p:nvSpPr>
          <p:spPr>
            <a:xfrm>
              <a:off x="7271162" y="3825538"/>
              <a:ext cx="20896" cy="55311"/>
            </a:xfrm>
            <a:custGeom>
              <a:avLst/>
              <a:gdLst/>
              <a:ahLst/>
              <a:cxnLst/>
              <a:rect l="l" t="t" r="r" b="b"/>
              <a:pathLst>
                <a:path w="719" h="1903" extrusionOk="0">
                  <a:moveTo>
                    <a:pt x="656" y="272"/>
                  </a:moveTo>
                  <a:cubicBezTo>
                    <a:pt x="655" y="275"/>
                    <a:pt x="654" y="277"/>
                    <a:pt x="653" y="279"/>
                  </a:cubicBezTo>
                  <a:lnTo>
                    <a:pt x="653" y="279"/>
                  </a:lnTo>
                  <a:cubicBezTo>
                    <a:pt x="654" y="277"/>
                    <a:pt x="655" y="275"/>
                    <a:pt x="656" y="272"/>
                  </a:cubicBezTo>
                  <a:close/>
                  <a:moveTo>
                    <a:pt x="570" y="0"/>
                  </a:moveTo>
                  <a:cubicBezTo>
                    <a:pt x="530" y="0"/>
                    <a:pt x="489" y="18"/>
                    <a:pt x="462" y="54"/>
                  </a:cubicBezTo>
                  <a:cubicBezTo>
                    <a:pt x="429" y="103"/>
                    <a:pt x="405" y="158"/>
                    <a:pt x="391" y="217"/>
                  </a:cubicBezTo>
                  <a:cubicBezTo>
                    <a:pt x="378" y="261"/>
                    <a:pt x="366" y="304"/>
                    <a:pt x="353" y="347"/>
                  </a:cubicBezTo>
                  <a:cubicBezTo>
                    <a:pt x="333" y="415"/>
                    <a:pt x="315" y="483"/>
                    <a:pt x="298" y="551"/>
                  </a:cubicBezTo>
                  <a:cubicBezTo>
                    <a:pt x="261" y="684"/>
                    <a:pt x="228" y="815"/>
                    <a:pt x="193" y="948"/>
                  </a:cubicBezTo>
                  <a:cubicBezTo>
                    <a:pt x="160" y="1076"/>
                    <a:pt x="128" y="1205"/>
                    <a:pt x="95" y="1333"/>
                  </a:cubicBezTo>
                  <a:cubicBezTo>
                    <a:pt x="78" y="1398"/>
                    <a:pt x="63" y="1463"/>
                    <a:pt x="49" y="1529"/>
                  </a:cubicBezTo>
                  <a:cubicBezTo>
                    <a:pt x="30" y="1602"/>
                    <a:pt x="18" y="1678"/>
                    <a:pt x="8" y="1754"/>
                  </a:cubicBezTo>
                  <a:cubicBezTo>
                    <a:pt x="0" y="1827"/>
                    <a:pt x="52" y="1892"/>
                    <a:pt x="125" y="1901"/>
                  </a:cubicBezTo>
                  <a:cubicBezTo>
                    <a:pt x="130" y="1901"/>
                    <a:pt x="135" y="1903"/>
                    <a:pt x="139" y="1903"/>
                  </a:cubicBezTo>
                  <a:cubicBezTo>
                    <a:pt x="208" y="1903"/>
                    <a:pt x="265" y="1852"/>
                    <a:pt x="272" y="1784"/>
                  </a:cubicBezTo>
                  <a:cubicBezTo>
                    <a:pt x="279" y="1725"/>
                    <a:pt x="288" y="1667"/>
                    <a:pt x="299" y="1610"/>
                  </a:cubicBezTo>
                  <a:lnTo>
                    <a:pt x="299" y="1610"/>
                  </a:lnTo>
                  <a:cubicBezTo>
                    <a:pt x="299" y="1613"/>
                    <a:pt x="298" y="1618"/>
                    <a:pt x="298" y="1621"/>
                  </a:cubicBezTo>
                  <a:cubicBezTo>
                    <a:pt x="342" y="1393"/>
                    <a:pt x="402" y="1167"/>
                    <a:pt x="462" y="942"/>
                  </a:cubicBezTo>
                  <a:cubicBezTo>
                    <a:pt x="521" y="723"/>
                    <a:pt x="582" y="503"/>
                    <a:pt x="651" y="286"/>
                  </a:cubicBezTo>
                  <a:lnTo>
                    <a:pt x="651" y="286"/>
                  </a:lnTo>
                  <a:cubicBezTo>
                    <a:pt x="655" y="275"/>
                    <a:pt x="658" y="266"/>
                    <a:pt x="662" y="256"/>
                  </a:cubicBezTo>
                  <a:cubicBezTo>
                    <a:pt x="684" y="237"/>
                    <a:pt x="700" y="212"/>
                    <a:pt x="708" y="185"/>
                  </a:cubicBezTo>
                  <a:cubicBezTo>
                    <a:pt x="719" y="138"/>
                    <a:pt x="708" y="89"/>
                    <a:pt x="678" y="52"/>
                  </a:cubicBezTo>
                  <a:cubicBezTo>
                    <a:pt x="650" y="18"/>
                    <a:pt x="610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8" name="Google Shape;8298;p17"/>
            <p:cNvSpPr/>
            <p:nvPr/>
          </p:nvSpPr>
          <p:spPr>
            <a:xfrm>
              <a:off x="7284764" y="3837890"/>
              <a:ext cx="15897" cy="39848"/>
            </a:xfrm>
            <a:custGeom>
              <a:avLst/>
              <a:gdLst/>
              <a:ahLst/>
              <a:cxnLst/>
              <a:rect l="l" t="t" r="r" b="b"/>
              <a:pathLst>
                <a:path w="547" h="1371" extrusionOk="0">
                  <a:moveTo>
                    <a:pt x="235" y="252"/>
                  </a:moveTo>
                  <a:cubicBezTo>
                    <a:pt x="234" y="258"/>
                    <a:pt x="232" y="263"/>
                    <a:pt x="232" y="269"/>
                  </a:cubicBezTo>
                  <a:lnTo>
                    <a:pt x="232" y="269"/>
                  </a:lnTo>
                  <a:cubicBezTo>
                    <a:pt x="233" y="263"/>
                    <a:pt x="234" y="258"/>
                    <a:pt x="235" y="252"/>
                  </a:cubicBezTo>
                  <a:close/>
                  <a:moveTo>
                    <a:pt x="398" y="0"/>
                  </a:moveTo>
                  <a:cubicBezTo>
                    <a:pt x="344" y="0"/>
                    <a:pt x="287" y="32"/>
                    <a:pt x="268" y="85"/>
                  </a:cubicBezTo>
                  <a:cubicBezTo>
                    <a:pt x="267" y="91"/>
                    <a:pt x="265" y="96"/>
                    <a:pt x="263" y="102"/>
                  </a:cubicBezTo>
                  <a:cubicBezTo>
                    <a:pt x="252" y="159"/>
                    <a:pt x="241" y="214"/>
                    <a:pt x="232" y="271"/>
                  </a:cubicBezTo>
                  <a:cubicBezTo>
                    <a:pt x="232" y="271"/>
                    <a:pt x="232" y="270"/>
                    <a:pt x="232" y="269"/>
                  </a:cubicBezTo>
                  <a:lnTo>
                    <a:pt x="232" y="269"/>
                  </a:lnTo>
                  <a:cubicBezTo>
                    <a:pt x="204" y="415"/>
                    <a:pt x="177" y="560"/>
                    <a:pt x="143" y="704"/>
                  </a:cubicBezTo>
                  <a:cubicBezTo>
                    <a:pt x="105" y="873"/>
                    <a:pt x="69" y="1042"/>
                    <a:pt x="18" y="1209"/>
                  </a:cubicBezTo>
                  <a:cubicBezTo>
                    <a:pt x="1" y="1278"/>
                    <a:pt x="43" y="1349"/>
                    <a:pt x="112" y="1367"/>
                  </a:cubicBezTo>
                  <a:cubicBezTo>
                    <a:pt x="120" y="1369"/>
                    <a:pt x="127" y="1371"/>
                    <a:pt x="135" y="1371"/>
                  </a:cubicBezTo>
                  <a:cubicBezTo>
                    <a:pt x="137" y="1371"/>
                    <a:pt x="140" y="1370"/>
                    <a:pt x="143" y="1370"/>
                  </a:cubicBezTo>
                  <a:cubicBezTo>
                    <a:pt x="202" y="1370"/>
                    <a:pt x="254" y="1330"/>
                    <a:pt x="270" y="1273"/>
                  </a:cubicBezTo>
                  <a:cubicBezTo>
                    <a:pt x="320" y="1088"/>
                    <a:pt x="363" y="901"/>
                    <a:pt x="408" y="716"/>
                  </a:cubicBezTo>
                  <a:cubicBezTo>
                    <a:pt x="430" y="624"/>
                    <a:pt x="449" y="534"/>
                    <a:pt x="469" y="444"/>
                  </a:cubicBezTo>
                  <a:cubicBezTo>
                    <a:pt x="488" y="357"/>
                    <a:pt x="504" y="268"/>
                    <a:pt x="525" y="183"/>
                  </a:cubicBezTo>
                  <a:cubicBezTo>
                    <a:pt x="526" y="180"/>
                    <a:pt x="528" y="178"/>
                    <a:pt x="528" y="175"/>
                  </a:cubicBezTo>
                  <a:lnTo>
                    <a:pt x="528" y="170"/>
                  </a:lnTo>
                  <a:cubicBezTo>
                    <a:pt x="547" y="97"/>
                    <a:pt x="503" y="23"/>
                    <a:pt x="430" y="4"/>
                  </a:cubicBezTo>
                  <a:cubicBezTo>
                    <a:pt x="419" y="1"/>
                    <a:pt x="409" y="0"/>
                    <a:pt x="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299" name="Google Shape;8299;p17"/>
            <p:cNvSpPr/>
            <p:nvPr/>
          </p:nvSpPr>
          <p:spPr>
            <a:xfrm>
              <a:off x="7249771" y="3822138"/>
              <a:ext cx="74923" cy="18863"/>
            </a:xfrm>
            <a:custGeom>
              <a:avLst/>
              <a:gdLst/>
              <a:ahLst/>
              <a:cxnLst/>
              <a:rect l="l" t="t" r="r" b="b"/>
              <a:pathLst>
                <a:path w="2578" h="649" extrusionOk="0">
                  <a:moveTo>
                    <a:pt x="2237" y="1"/>
                  </a:moveTo>
                  <a:cubicBezTo>
                    <a:pt x="1989" y="1"/>
                    <a:pt x="1741" y="3"/>
                    <a:pt x="1493" y="9"/>
                  </a:cubicBezTo>
                  <a:cubicBezTo>
                    <a:pt x="1209" y="14"/>
                    <a:pt x="929" y="24"/>
                    <a:pt x="646" y="24"/>
                  </a:cubicBezTo>
                  <a:cubicBezTo>
                    <a:pt x="575" y="24"/>
                    <a:pt x="502" y="20"/>
                    <a:pt x="431" y="20"/>
                  </a:cubicBezTo>
                  <a:cubicBezTo>
                    <a:pt x="387" y="19"/>
                    <a:pt x="344" y="17"/>
                    <a:pt x="301" y="17"/>
                  </a:cubicBezTo>
                  <a:cubicBezTo>
                    <a:pt x="291" y="17"/>
                    <a:pt x="281" y="17"/>
                    <a:pt x="271" y="17"/>
                  </a:cubicBezTo>
                  <a:cubicBezTo>
                    <a:pt x="203" y="19"/>
                    <a:pt x="125" y="17"/>
                    <a:pt x="68" y="62"/>
                  </a:cubicBezTo>
                  <a:cubicBezTo>
                    <a:pt x="36" y="87"/>
                    <a:pt x="16" y="122"/>
                    <a:pt x="8" y="161"/>
                  </a:cubicBezTo>
                  <a:cubicBezTo>
                    <a:pt x="0" y="196"/>
                    <a:pt x="5" y="233"/>
                    <a:pt x="21" y="264"/>
                  </a:cubicBezTo>
                  <a:cubicBezTo>
                    <a:pt x="29" y="283"/>
                    <a:pt x="38" y="301"/>
                    <a:pt x="51" y="316"/>
                  </a:cubicBezTo>
                  <a:cubicBezTo>
                    <a:pt x="57" y="324"/>
                    <a:pt x="62" y="334"/>
                    <a:pt x="68" y="343"/>
                  </a:cubicBezTo>
                  <a:cubicBezTo>
                    <a:pt x="78" y="358"/>
                    <a:pt x="87" y="372"/>
                    <a:pt x="97" y="386"/>
                  </a:cubicBezTo>
                  <a:cubicBezTo>
                    <a:pt x="139" y="451"/>
                    <a:pt x="182" y="517"/>
                    <a:pt x="226" y="582"/>
                  </a:cubicBezTo>
                  <a:cubicBezTo>
                    <a:pt x="252" y="622"/>
                    <a:pt x="298" y="647"/>
                    <a:pt x="345" y="649"/>
                  </a:cubicBezTo>
                  <a:cubicBezTo>
                    <a:pt x="369" y="649"/>
                    <a:pt x="391" y="643"/>
                    <a:pt x="412" y="630"/>
                  </a:cubicBezTo>
                  <a:cubicBezTo>
                    <a:pt x="473" y="593"/>
                    <a:pt x="502" y="505"/>
                    <a:pt x="459" y="445"/>
                  </a:cubicBezTo>
                  <a:cubicBezTo>
                    <a:pt x="423" y="391"/>
                    <a:pt x="386" y="337"/>
                    <a:pt x="350" y="283"/>
                  </a:cubicBezTo>
                  <a:cubicBezTo>
                    <a:pt x="420" y="283"/>
                    <a:pt x="488" y="285"/>
                    <a:pt x="556" y="285"/>
                  </a:cubicBezTo>
                  <a:cubicBezTo>
                    <a:pt x="608" y="285"/>
                    <a:pt x="660" y="285"/>
                    <a:pt x="712" y="283"/>
                  </a:cubicBezTo>
                  <a:cubicBezTo>
                    <a:pt x="997" y="277"/>
                    <a:pt x="1284" y="266"/>
                    <a:pt x="1569" y="258"/>
                  </a:cubicBezTo>
                  <a:cubicBezTo>
                    <a:pt x="1865" y="248"/>
                    <a:pt x="2161" y="245"/>
                    <a:pt x="2457" y="242"/>
                  </a:cubicBezTo>
                  <a:cubicBezTo>
                    <a:pt x="2523" y="240"/>
                    <a:pt x="2577" y="187"/>
                    <a:pt x="2576" y="120"/>
                  </a:cubicBezTo>
                  <a:cubicBezTo>
                    <a:pt x="2574" y="53"/>
                    <a:pt x="2522" y="1"/>
                    <a:pt x="2455" y="1"/>
                  </a:cubicBezTo>
                  <a:cubicBezTo>
                    <a:pt x="2454" y="1"/>
                    <a:pt x="2453" y="1"/>
                    <a:pt x="2452" y="1"/>
                  </a:cubicBezTo>
                  <a:cubicBezTo>
                    <a:pt x="2380" y="1"/>
                    <a:pt x="2308" y="1"/>
                    <a:pt x="2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0" name="Google Shape;8300;p17"/>
            <p:cNvSpPr/>
            <p:nvPr/>
          </p:nvSpPr>
          <p:spPr>
            <a:xfrm>
              <a:off x="7286886" y="3808594"/>
              <a:ext cx="82654" cy="124398"/>
            </a:xfrm>
            <a:custGeom>
              <a:avLst/>
              <a:gdLst/>
              <a:ahLst/>
              <a:cxnLst/>
              <a:rect l="l" t="t" r="r" b="b"/>
              <a:pathLst>
                <a:path w="2844" h="4280" extrusionOk="0">
                  <a:moveTo>
                    <a:pt x="1332" y="1949"/>
                  </a:moveTo>
                  <a:cubicBezTo>
                    <a:pt x="1332" y="1949"/>
                    <a:pt x="1332" y="1949"/>
                    <a:pt x="1332" y="1949"/>
                  </a:cubicBezTo>
                  <a:cubicBezTo>
                    <a:pt x="1332" y="1949"/>
                    <a:pt x="1332" y="1949"/>
                    <a:pt x="1332" y="1949"/>
                  </a:cubicBezTo>
                  <a:close/>
                  <a:moveTo>
                    <a:pt x="1510" y="2122"/>
                  </a:moveTo>
                  <a:cubicBezTo>
                    <a:pt x="1509" y="2126"/>
                    <a:pt x="1507" y="2129"/>
                    <a:pt x="1504" y="2132"/>
                  </a:cubicBezTo>
                  <a:lnTo>
                    <a:pt x="1504" y="2132"/>
                  </a:lnTo>
                  <a:lnTo>
                    <a:pt x="1504" y="2131"/>
                  </a:lnTo>
                  <a:cubicBezTo>
                    <a:pt x="1506" y="2128"/>
                    <a:pt x="1508" y="2125"/>
                    <a:pt x="1510" y="2122"/>
                  </a:cubicBezTo>
                  <a:close/>
                  <a:moveTo>
                    <a:pt x="2686" y="0"/>
                  </a:moveTo>
                  <a:cubicBezTo>
                    <a:pt x="2614" y="0"/>
                    <a:pt x="2548" y="62"/>
                    <a:pt x="2503" y="113"/>
                  </a:cubicBezTo>
                  <a:cubicBezTo>
                    <a:pt x="2430" y="195"/>
                    <a:pt x="2372" y="292"/>
                    <a:pt x="2313" y="385"/>
                  </a:cubicBezTo>
                  <a:cubicBezTo>
                    <a:pt x="2275" y="442"/>
                    <a:pt x="2239" y="502"/>
                    <a:pt x="2204" y="561"/>
                  </a:cubicBezTo>
                  <a:cubicBezTo>
                    <a:pt x="2130" y="680"/>
                    <a:pt x="2058" y="800"/>
                    <a:pt x="1987" y="922"/>
                  </a:cubicBezTo>
                  <a:cubicBezTo>
                    <a:pt x="1848" y="1158"/>
                    <a:pt x="1701" y="1390"/>
                    <a:pt x="1550" y="1620"/>
                  </a:cubicBezTo>
                  <a:lnTo>
                    <a:pt x="1552" y="1618"/>
                  </a:lnTo>
                  <a:lnTo>
                    <a:pt x="1552" y="1618"/>
                  </a:lnTo>
                  <a:cubicBezTo>
                    <a:pt x="1479" y="1727"/>
                    <a:pt x="1406" y="1838"/>
                    <a:pt x="1332" y="1949"/>
                  </a:cubicBezTo>
                  <a:lnTo>
                    <a:pt x="1332" y="1949"/>
                  </a:lnTo>
                  <a:cubicBezTo>
                    <a:pt x="1335" y="1945"/>
                    <a:pt x="1337" y="1942"/>
                    <a:pt x="1340" y="1938"/>
                  </a:cubicBezTo>
                  <a:lnTo>
                    <a:pt x="1340" y="1938"/>
                  </a:lnTo>
                  <a:cubicBezTo>
                    <a:pt x="1329" y="1954"/>
                    <a:pt x="1319" y="1970"/>
                    <a:pt x="1308" y="1985"/>
                  </a:cubicBezTo>
                  <a:lnTo>
                    <a:pt x="1310" y="1984"/>
                  </a:lnTo>
                  <a:lnTo>
                    <a:pt x="1310" y="1984"/>
                  </a:lnTo>
                  <a:cubicBezTo>
                    <a:pt x="1221" y="2118"/>
                    <a:pt x="1134" y="2255"/>
                    <a:pt x="1045" y="2389"/>
                  </a:cubicBezTo>
                  <a:cubicBezTo>
                    <a:pt x="1047" y="2388"/>
                    <a:pt x="1047" y="2386"/>
                    <a:pt x="1048" y="2386"/>
                  </a:cubicBezTo>
                  <a:lnTo>
                    <a:pt x="1048" y="2386"/>
                  </a:lnTo>
                  <a:cubicBezTo>
                    <a:pt x="998" y="2459"/>
                    <a:pt x="952" y="2535"/>
                    <a:pt x="904" y="2611"/>
                  </a:cubicBezTo>
                  <a:cubicBezTo>
                    <a:pt x="751" y="2853"/>
                    <a:pt x="600" y="3095"/>
                    <a:pt x="453" y="3342"/>
                  </a:cubicBezTo>
                  <a:cubicBezTo>
                    <a:pt x="390" y="3448"/>
                    <a:pt x="328" y="3557"/>
                    <a:pt x="266" y="3665"/>
                  </a:cubicBezTo>
                  <a:cubicBezTo>
                    <a:pt x="190" y="3804"/>
                    <a:pt x="110" y="3940"/>
                    <a:pt x="39" y="4083"/>
                  </a:cubicBezTo>
                  <a:cubicBezTo>
                    <a:pt x="1" y="4151"/>
                    <a:pt x="29" y="4236"/>
                    <a:pt x="102" y="4268"/>
                  </a:cubicBezTo>
                  <a:cubicBezTo>
                    <a:pt x="116" y="4274"/>
                    <a:pt x="132" y="4278"/>
                    <a:pt x="149" y="4279"/>
                  </a:cubicBezTo>
                  <a:cubicBezTo>
                    <a:pt x="202" y="4278"/>
                    <a:pt x="249" y="4246"/>
                    <a:pt x="270" y="4199"/>
                  </a:cubicBezTo>
                  <a:cubicBezTo>
                    <a:pt x="293" y="4145"/>
                    <a:pt x="317" y="4092"/>
                    <a:pt x="342" y="4040"/>
                  </a:cubicBezTo>
                  <a:lnTo>
                    <a:pt x="342" y="4040"/>
                  </a:lnTo>
                  <a:cubicBezTo>
                    <a:pt x="341" y="4045"/>
                    <a:pt x="338" y="4051"/>
                    <a:pt x="336" y="4056"/>
                  </a:cubicBezTo>
                  <a:lnTo>
                    <a:pt x="393" y="3944"/>
                  </a:lnTo>
                  <a:cubicBezTo>
                    <a:pt x="643" y="3450"/>
                    <a:pt x="947" y="2984"/>
                    <a:pt x="1246" y="2521"/>
                  </a:cubicBezTo>
                  <a:lnTo>
                    <a:pt x="1248" y="2519"/>
                  </a:lnTo>
                  <a:lnTo>
                    <a:pt x="1254" y="2509"/>
                  </a:lnTo>
                  <a:lnTo>
                    <a:pt x="1254" y="2509"/>
                  </a:lnTo>
                  <a:cubicBezTo>
                    <a:pt x="1279" y="2471"/>
                    <a:pt x="1304" y="2434"/>
                    <a:pt x="1329" y="2397"/>
                  </a:cubicBezTo>
                  <a:lnTo>
                    <a:pt x="1329" y="2397"/>
                  </a:lnTo>
                  <a:lnTo>
                    <a:pt x="1327" y="2399"/>
                  </a:lnTo>
                  <a:cubicBezTo>
                    <a:pt x="1349" y="2365"/>
                    <a:pt x="1371" y="2332"/>
                    <a:pt x="1394" y="2299"/>
                  </a:cubicBezTo>
                  <a:lnTo>
                    <a:pt x="1395" y="2297"/>
                  </a:lnTo>
                  <a:lnTo>
                    <a:pt x="1397" y="2294"/>
                  </a:lnTo>
                  <a:lnTo>
                    <a:pt x="1397" y="2296"/>
                  </a:lnTo>
                  <a:cubicBezTo>
                    <a:pt x="1406" y="2281"/>
                    <a:pt x="1414" y="2269"/>
                    <a:pt x="1424" y="2256"/>
                  </a:cubicBezTo>
                  <a:lnTo>
                    <a:pt x="1424" y="2256"/>
                  </a:lnTo>
                  <a:cubicBezTo>
                    <a:pt x="1423" y="2257"/>
                    <a:pt x="1422" y="2257"/>
                    <a:pt x="1422" y="2258"/>
                  </a:cubicBezTo>
                  <a:lnTo>
                    <a:pt x="1422" y="2258"/>
                  </a:lnTo>
                  <a:cubicBezTo>
                    <a:pt x="1434" y="2239"/>
                    <a:pt x="1448" y="2219"/>
                    <a:pt x="1460" y="2199"/>
                  </a:cubicBezTo>
                  <a:lnTo>
                    <a:pt x="1460" y="2199"/>
                  </a:lnTo>
                  <a:lnTo>
                    <a:pt x="1458" y="2201"/>
                  </a:lnTo>
                  <a:cubicBezTo>
                    <a:pt x="1471" y="2182"/>
                    <a:pt x="1485" y="2161"/>
                    <a:pt x="1498" y="2142"/>
                  </a:cubicBezTo>
                  <a:lnTo>
                    <a:pt x="1498" y="2142"/>
                  </a:lnTo>
                  <a:lnTo>
                    <a:pt x="1496" y="2144"/>
                  </a:lnTo>
                  <a:lnTo>
                    <a:pt x="1500" y="2137"/>
                  </a:lnTo>
                  <a:cubicBezTo>
                    <a:pt x="1500" y="2139"/>
                    <a:pt x="1500" y="2139"/>
                    <a:pt x="1500" y="2141"/>
                  </a:cubicBezTo>
                  <a:lnTo>
                    <a:pt x="1501" y="2136"/>
                  </a:lnTo>
                  <a:cubicBezTo>
                    <a:pt x="1502" y="2135"/>
                    <a:pt x="1503" y="2133"/>
                    <a:pt x="1504" y="2132"/>
                  </a:cubicBezTo>
                  <a:lnTo>
                    <a:pt x="1504" y="2132"/>
                  </a:lnTo>
                  <a:lnTo>
                    <a:pt x="1504" y="2133"/>
                  </a:lnTo>
                  <a:cubicBezTo>
                    <a:pt x="1507" y="2129"/>
                    <a:pt x="1510" y="2125"/>
                    <a:pt x="1511" y="2121"/>
                  </a:cubicBezTo>
                  <a:lnTo>
                    <a:pt x="1511" y="2121"/>
                  </a:lnTo>
                  <a:cubicBezTo>
                    <a:pt x="1511" y="2121"/>
                    <a:pt x="1511" y="2122"/>
                    <a:pt x="1510" y="2122"/>
                  </a:cubicBezTo>
                  <a:lnTo>
                    <a:pt x="1510" y="2122"/>
                  </a:lnTo>
                  <a:cubicBezTo>
                    <a:pt x="1511" y="2121"/>
                    <a:pt x="1512" y="2120"/>
                    <a:pt x="1512" y="2118"/>
                  </a:cubicBezTo>
                  <a:lnTo>
                    <a:pt x="1512" y="2118"/>
                  </a:lnTo>
                  <a:cubicBezTo>
                    <a:pt x="1512" y="2119"/>
                    <a:pt x="1512" y="2120"/>
                    <a:pt x="1511" y="2121"/>
                  </a:cubicBezTo>
                  <a:lnTo>
                    <a:pt x="1511" y="2121"/>
                  </a:lnTo>
                  <a:cubicBezTo>
                    <a:pt x="1539" y="2080"/>
                    <a:pt x="1567" y="2037"/>
                    <a:pt x="1595" y="1995"/>
                  </a:cubicBezTo>
                  <a:cubicBezTo>
                    <a:pt x="1754" y="1758"/>
                    <a:pt x="1913" y="1518"/>
                    <a:pt x="2066" y="1276"/>
                  </a:cubicBezTo>
                  <a:cubicBezTo>
                    <a:pt x="2144" y="1151"/>
                    <a:pt x="2221" y="1026"/>
                    <a:pt x="2297" y="900"/>
                  </a:cubicBezTo>
                  <a:cubicBezTo>
                    <a:pt x="2369" y="786"/>
                    <a:pt x="2443" y="673"/>
                    <a:pt x="2514" y="559"/>
                  </a:cubicBezTo>
                  <a:lnTo>
                    <a:pt x="2514" y="559"/>
                  </a:lnTo>
                  <a:cubicBezTo>
                    <a:pt x="2511" y="564"/>
                    <a:pt x="2508" y="569"/>
                    <a:pt x="2505" y="573"/>
                  </a:cubicBezTo>
                  <a:cubicBezTo>
                    <a:pt x="2546" y="510"/>
                    <a:pt x="2589" y="447"/>
                    <a:pt x="2631" y="383"/>
                  </a:cubicBezTo>
                  <a:lnTo>
                    <a:pt x="2631" y="383"/>
                  </a:lnTo>
                  <a:cubicBezTo>
                    <a:pt x="2628" y="388"/>
                    <a:pt x="2625" y="393"/>
                    <a:pt x="2622" y="398"/>
                  </a:cubicBezTo>
                  <a:cubicBezTo>
                    <a:pt x="2643" y="369"/>
                    <a:pt x="2665" y="339"/>
                    <a:pt x="2688" y="312"/>
                  </a:cubicBezTo>
                  <a:cubicBezTo>
                    <a:pt x="2700" y="298"/>
                    <a:pt x="2712" y="285"/>
                    <a:pt x="2726" y="273"/>
                  </a:cubicBezTo>
                  <a:lnTo>
                    <a:pt x="2733" y="266"/>
                  </a:lnTo>
                  <a:cubicBezTo>
                    <a:pt x="2779" y="254"/>
                    <a:pt x="2813" y="217"/>
                    <a:pt x="2825" y="171"/>
                  </a:cubicBezTo>
                  <a:cubicBezTo>
                    <a:pt x="2844" y="91"/>
                    <a:pt x="2790" y="11"/>
                    <a:pt x="2707" y="2"/>
                  </a:cubicBezTo>
                  <a:cubicBezTo>
                    <a:pt x="2700" y="1"/>
                    <a:pt x="2693" y="0"/>
                    <a:pt x="2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1" name="Google Shape;8301;p17"/>
            <p:cNvSpPr/>
            <p:nvPr/>
          </p:nvSpPr>
          <p:spPr>
            <a:xfrm>
              <a:off x="7333184" y="3854457"/>
              <a:ext cx="35020" cy="63885"/>
            </a:xfrm>
            <a:custGeom>
              <a:avLst/>
              <a:gdLst/>
              <a:ahLst/>
              <a:cxnLst/>
              <a:rect l="l" t="t" r="r" b="b"/>
              <a:pathLst>
                <a:path w="1205" h="2198" extrusionOk="0">
                  <a:moveTo>
                    <a:pt x="755" y="660"/>
                  </a:moveTo>
                  <a:cubicBezTo>
                    <a:pt x="754" y="662"/>
                    <a:pt x="753" y="664"/>
                    <a:pt x="752" y="666"/>
                  </a:cubicBezTo>
                  <a:cubicBezTo>
                    <a:pt x="753" y="663"/>
                    <a:pt x="754" y="662"/>
                    <a:pt x="755" y="660"/>
                  </a:cubicBezTo>
                  <a:close/>
                  <a:moveTo>
                    <a:pt x="907" y="1256"/>
                  </a:moveTo>
                  <a:cubicBezTo>
                    <a:pt x="907" y="1258"/>
                    <a:pt x="907" y="1259"/>
                    <a:pt x="908" y="1260"/>
                  </a:cubicBezTo>
                  <a:lnTo>
                    <a:pt x="908" y="1260"/>
                  </a:lnTo>
                  <a:cubicBezTo>
                    <a:pt x="908" y="1259"/>
                    <a:pt x="907" y="1257"/>
                    <a:pt x="907" y="1256"/>
                  </a:cubicBezTo>
                  <a:close/>
                  <a:moveTo>
                    <a:pt x="904" y="1250"/>
                  </a:moveTo>
                  <a:lnTo>
                    <a:pt x="905" y="1256"/>
                  </a:lnTo>
                  <a:cubicBezTo>
                    <a:pt x="905" y="1259"/>
                    <a:pt x="907" y="1262"/>
                    <a:pt x="909" y="1267"/>
                  </a:cubicBezTo>
                  <a:cubicBezTo>
                    <a:pt x="908" y="1263"/>
                    <a:pt x="907" y="1259"/>
                    <a:pt x="905" y="1254"/>
                  </a:cubicBezTo>
                  <a:lnTo>
                    <a:pt x="904" y="1250"/>
                  </a:lnTo>
                  <a:close/>
                  <a:moveTo>
                    <a:pt x="520" y="1438"/>
                  </a:moveTo>
                  <a:cubicBezTo>
                    <a:pt x="518" y="1441"/>
                    <a:pt x="515" y="1443"/>
                    <a:pt x="513" y="1446"/>
                  </a:cubicBezTo>
                  <a:cubicBezTo>
                    <a:pt x="515" y="1443"/>
                    <a:pt x="517" y="1441"/>
                    <a:pt x="520" y="1438"/>
                  </a:cubicBezTo>
                  <a:close/>
                  <a:moveTo>
                    <a:pt x="451" y="1552"/>
                  </a:moveTo>
                  <a:cubicBezTo>
                    <a:pt x="451" y="1553"/>
                    <a:pt x="451" y="1554"/>
                    <a:pt x="451" y="1555"/>
                  </a:cubicBezTo>
                  <a:lnTo>
                    <a:pt x="451" y="1555"/>
                  </a:lnTo>
                  <a:cubicBezTo>
                    <a:pt x="451" y="1554"/>
                    <a:pt x="451" y="1553"/>
                    <a:pt x="451" y="1552"/>
                  </a:cubicBezTo>
                  <a:close/>
                  <a:moveTo>
                    <a:pt x="866" y="1218"/>
                  </a:moveTo>
                  <a:lnTo>
                    <a:pt x="869" y="1220"/>
                  </a:lnTo>
                  <a:lnTo>
                    <a:pt x="875" y="1221"/>
                  </a:lnTo>
                  <a:lnTo>
                    <a:pt x="883" y="1227"/>
                  </a:lnTo>
                  <a:lnTo>
                    <a:pt x="891" y="1232"/>
                  </a:lnTo>
                  <a:lnTo>
                    <a:pt x="898" y="1239"/>
                  </a:lnTo>
                  <a:lnTo>
                    <a:pt x="899" y="1240"/>
                  </a:lnTo>
                  <a:lnTo>
                    <a:pt x="901" y="1242"/>
                  </a:lnTo>
                  <a:cubicBezTo>
                    <a:pt x="902" y="1245"/>
                    <a:pt x="904" y="1246"/>
                    <a:pt x="904" y="1248"/>
                  </a:cubicBezTo>
                  <a:cubicBezTo>
                    <a:pt x="904" y="1250"/>
                    <a:pt x="905" y="1252"/>
                    <a:pt x="905" y="1254"/>
                  </a:cubicBezTo>
                  <a:cubicBezTo>
                    <a:pt x="905" y="1253"/>
                    <a:pt x="905" y="1250"/>
                    <a:pt x="905" y="1250"/>
                  </a:cubicBezTo>
                  <a:cubicBezTo>
                    <a:pt x="907" y="1251"/>
                    <a:pt x="907" y="1253"/>
                    <a:pt x="907" y="1254"/>
                  </a:cubicBezTo>
                  <a:lnTo>
                    <a:pt x="910" y="1262"/>
                  </a:lnTo>
                  <a:cubicBezTo>
                    <a:pt x="909" y="1262"/>
                    <a:pt x="909" y="1261"/>
                    <a:pt x="908" y="1260"/>
                  </a:cubicBezTo>
                  <a:lnTo>
                    <a:pt x="908" y="1260"/>
                  </a:lnTo>
                  <a:cubicBezTo>
                    <a:pt x="911" y="1269"/>
                    <a:pt x="912" y="1278"/>
                    <a:pt x="913" y="1288"/>
                  </a:cubicBezTo>
                  <a:cubicBezTo>
                    <a:pt x="913" y="1296"/>
                    <a:pt x="913" y="1303"/>
                    <a:pt x="913" y="1311"/>
                  </a:cubicBezTo>
                  <a:cubicBezTo>
                    <a:pt x="912" y="1321"/>
                    <a:pt x="910" y="1332"/>
                    <a:pt x="909" y="1341"/>
                  </a:cubicBezTo>
                  <a:cubicBezTo>
                    <a:pt x="905" y="1360"/>
                    <a:pt x="901" y="1381"/>
                    <a:pt x="894" y="1400"/>
                  </a:cubicBezTo>
                  <a:cubicBezTo>
                    <a:pt x="879" y="1448"/>
                    <a:pt x="860" y="1492"/>
                    <a:pt x="839" y="1536"/>
                  </a:cubicBezTo>
                  <a:lnTo>
                    <a:pt x="845" y="1520"/>
                  </a:lnTo>
                  <a:lnTo>
                    <a:pt x="845" y="1520"/>
                  </a:lnTo>
                  <a:cubicBezTo>
                    <a:pt x="817" y="1577"/>
                    <a:pt x="785" y="1633"/>
                    <a:pt x="752" y="1685"/>
                  </a:cubicBezTo>
                  <a:cubicBezTo>
                    <a:pt x="725" y="1725"/>
                    <a:pt x="695" y="1764"/>
                    <a:pt x="663" y="1801"/>
                  </a:cubicBezTo>
                  <a:cubicBezTo>
                    <a:pt x="646" y="1820"/>
                    <a:pt x="628" y="1839"/>
                    <a:pt x="609" y="1856"/>
                  </a:cubicBezTo>
                  <a:cubicBezTo>
                    <a:pt x="590" y="1872"/>
                    <a:pt x="571" y="1889"/>
                    <a:pt x="551" y="1903"/>
                  </a:cubicBezTo>
                  <a:cubicBezTo>
                    <a:pt x="543" y="1908"/>
                    <a:pt x="538" y="1911"/>
                    <a:pt x="530" y="1914"/>
                  </a:cubicBezTo>
                  <a:cubicBezTo>
                    <a:pt x="522" y="1919"/>
                    <a:pt x="514" y="1922"/>
                    <a:pt x="507" y="1926"/>
                  </a:cubicBezTo>
                  <a:cubicBezTo>
                    <a:pt x="499" y="1929"/>
                    <a:pt x="491" y="1930"/>
                    <a:pt x="483" y="1933"/>
                  </a:cubicBezTo>
                  <a:lnTo>
                    <a:pt x="470" y="1935"/>
                  </a:lnTo>
                  <a:lnTo>
                    <a:pt x="465" y="1935"/>
                  </a:lnTo>
                  <a:lnTo>
                    <a:pt x="459" y="1932"/>
                  </a:lnTo>
                  <a:lnTo>
                    <a:pt x="456" y="1929"/>
                  </a:lnTo>
                  <a:lnTo>
                    <a:pt x="453" y="1927"/>
                  </a:lnTo>
                  <a:lnTo>
                    <a:pt x="451" y="1922"/>
                  </a:lnTo>
                  <a:cubicBezTo>
                    <a:pt x="446" y="1913"/>
                    <a:pt x="442" y="1903"/>
                    <a:pt x="439" y="1894"/>
                  </a:cubicBezTo>
                  <a:lnTo>
                    <a:pt x="435" y="1883"/>
                  </a:lnTo>
                  <a:cubicBezTo>
                    <a:pt x="432" y="1864"/>
                    <a:pt x="431" y="1845"/>
                    <a:pt x="427" y="1824"/>
                  </a:cubicBezTo>
                  <a:cubicBezTo>
                    <a:pt x="427" y="1797"/>
                    <a:pt x="427" y="1770"/>
                    <a:pt x="427" y="1742"/>
                  </a:cubicBezTo>
                  <a:cubicBezTo>
                    <a:pt x="432" y="1680"/>
                    <a:pt x="440" y="1617"/>
                    <a:pt x="451" y="1555"/>
                  </a:cubicBezTo>
                  <a:lnTo>
                    <a:pt x="451" y="1555"/>
                  </a:lnTo>
                  <a:cubicBezTo>
                    <a:pt x="450" y="1556"/>
                    <a:pt x="450" y="1557"/>
                    <a:pt x="450" y="1558"/>
                  </a:cubicBezTo>
                  <a:lnTo>
                    <a:pt x="450" y="1558"/>
                  </a:lnTo>
                  <a:cubicBezTo>
                    <a:pt x="450" y="1557"/>
                    <a:pt x="451" y="1554"/>
                    <a:pt x="451" y="1550"/>
                  </a:cubicBezTo>
                  <a:cubicBezTo>
                    <a:pt x="451" y="1549"/>
                    <a:pt x="451" y="1549"/>
                    <a:pt x="451" y="1548"/>
                  </a:cubicBezTo>
                  <a:lnTo>
                    <a:pt x="451" y="1548"/>
                  </a:lnTo>
                  <a:cubicBezTo>
                    <a:pt x="452" y="1547"/>
                    <a:pt x="452" y="1546"/>
                    <a:pt x="452" y="1545"/>
                  </a:cubicBezTo>
                  <a:lnTo>
                    <a:pt x="452" y="1545"/>
                  </a:lnTo>
                  <a:cubicBezTo>
                    <a:pt x="452" y="1544"/>
                    <a:pt x="453" y="1544"/>
                    <a:pt x="453" y="1543"/>
                  </a:cubicBezTo>
                  <a:lnTo>
                    <a:pt x="453" y="1543"/>
                  </a:lnTo>
                  <a:cubicBezTo>
                    <a:pt x="455" y="1534"/>
                    <a:pt x="456" y="1526"/>
                    <a:pt x="457" y="1517"/>
                  </a:cubicBezTo>
                  <a:cubicBezTo>
                    <a:pt x="479" y="1489"/>
                    <a:pt x="501" y="1461"/>
                    <a:pt x="523" y="1435"/>
                  </a:cubicBezTo>
                  <a:lnTo>
                    <a:pt x="523" y="1435"/>
                  </a:lnTo>
                  <a:cubicBezTo>
                    <a:pt x="553" y="1401"/>
                    <a:pt x="585" y="1368"/>
                    <a:pt x="617" y="1337"/>
                  </a:cubicBezTo>
                  <a:cubicBezTo>
                    <a:pt x="641" y="1316"/>
                    <a:pt x="665" y="1297"/>
                    <a:pt x="690" y="1280"/>
                  </a:cubicBezTo>
                  <a:cubicBezTo>
                    <a:pt x="706" y="1269"/>
                    <a:pt x="723" y="1258"/>
                    <a:pt x="741" y="1248"/>
                  </a:cubicBezTo>
                  <a:cubicBezTo>
                    <a:pt x="754" y="1243"/>
                    <a:pt x="766" y="1237"/>
                    <a:pt x="777" y="1232"/>
                  </a:cubicBezTo>
                  <a:cubicBezTo>
                    <a:pt x="787" y="1229"/>
                    <a:pt x="795" y="1226"/>
                    <a:pt x="807" y="1224"/>
                  </a:cubicBezTo>
                  <a:cubicBezTo>
                    <a:pt x="822" y="1221"/>
                    <a:pt x="834" y="1220"/>
                    <a:pt x="847" y="1218"/>
                  </a:cubicBezTo>
                  <a:close/>
                  <a:moveTo>
                    <a:pt x="1052" y="0"/>
                  </a:moveTo>
                  <a:cubicBezTo>
                    <a:pt x="973" y="0"/>
                    <a:pt x="902" y="49"/>
                    <a:pt x="847" y="99"/>
                  </a:cubicBezTo>
                  <a:cubicBezTo>
                    <a:pt x="771" y="168"/>
                    <a:pt x="703" y="246"/>
                    <a:pt x="646" y="331"/>
                  </a:cubicBezTo>
                  <a:cubicBezTo>
                    <a:pt x="537" y="490"/>
                    <a:pt x="457" y="672"/>
                    <a:pt x="396" y="852"/>
                  </a:cubicBezTo>
                  <a:cubicBezTo>
                    <a:pt x="367" y="935"/>
                    <a:pt x="334" y="1017"/>
                    <a:pt x="309" y="1101"/>
                  </a:cubicBezTo>
                  <a:cubicBezTo>
                    <a:pt x="280" y="1199"/>
                    <a:pt x="249" y="1297"/>
                    <a:pt x="225" y="1395"/>
                  </a:cubicBezTo>
                  <a:lnTo>
                    <a:pt x="223" y="1403"/>
                  </a:lnTo>
                  <a:cubicBezTo>
                    <a:pt x="212" y="1421"/>
                    <a:pt x="199" y="1438"/>
                    <a:pt x="188" y="1455"/>
                  </a:cubicBezTo>
                  <a:cubicBezTo>
                    <a:pt x="139" y="1530"/>
                    <a:pt x="93" y="1604"/>
                    <a:pt x="49" y="1682"/>
                  </a:cubicBezTo>
                  <a:cubicBezTo>
                    <a:pt x="0" y="1767"/>
                    <a:pt x="63" y="1872"/>
                    <a:pt x="160" y="1872"/>
                  </a:cubicBezTo>
                  <a:cubicBezTo>
                    <a:pt x="164" y="1872"/>
                    <a:pt x="167" y="1872"/>
                    <a:pt x="171" y="1872"/>
                  </a:cubicBezTo>
                  <a:cubicBezTo>
                    <a:pt x="173" y="1897"/>
                    <a:pt x="177" y="1924"/>
                    <a:pt x="184" y="1951"/>
                  </a:cubicBezTo>
                  <a:cubicBezTo>
                    <a:pt x="193" y="1994"/>
                    <a:pt x="211" y="2033"/>
                    <a:pt x="234" y="2071"/>
                  </a:cubicBezTo>
                  <a:cubicBezTo>
                    <a:pt x="253" y="2103"/>
                    <a:pt x="280" y="2128"/>
                    <a:pt x="310" y="2149"/>
                  </a:cubicBezTo>
                  <a:cubicBezTo>
                    <a:pt x="356" y="2182"/>
                    <a:pt x="412" y="2198"/>
                    <a:pt x="469" y="2198"/>
                  </a:cubicBezTo>
                  <a:cubicBezTo>
                    <a:pt x="489" y="2198"/>
                    <a:pt x="510" y="2195"/>
                    <a:pt x="529" y="2192"/>
                  </a:cubicBezTo>
                  <a:cubicBezTo>
                    <a:pt x="619" y="2174"/>
                    <a:pt x="697" y="2123"/>
                    <a:pt x="765" y="2065"/>
                  </a:cubicBezTo>
                  <a:cubicBezTo>
                    <a:pt x="829" y="2008"/>
                    <a:pt x="888" y="1943"/>
                    <a:pt x="936" y="1872"/>
                  </a:cubicBezTo>
                  <a:cubicBezTo>
                    <a:pt x="989" y="1796"/>
                    <a:pt x="1035" y="1715"/>
                    <a:pt x="1076" y="1631"/>
                  </a:cubicBezTo>
                  <a:cubicBezTo>
                    <a:pt x="1118" y="1552"/>
                    <a:pt x="1146" y="1468"/>
                    <a:pt x="1164" y="1381"/>
                  </a:cubicBezTo>
                  <a:cubicBezTo>
                    <a:pt x="1179" y="1294"/>
                    <a:pt x="1170" y="1204"/>
                    <a:pt x="1133" y="1123"/>
                  </a:cubicBezTo>
                  <a:cubicBezTo>
                    <a:pt x="1100" y="1053"/>
                    <a:pt x="1037" y="1007"/>
                    <a:pt x="969" y="976"/>
                  </a:cubicBezTo>
                  <a:cubicBezTo>
                    <a:pt x="934" y="962"/>
                    <a:pt x="896" y="955"/>
                    <a:pt x="858" y="955"/>
                  </a:cubicBezTo>
                  <a:cubicBezTo>
                    <a:pt x="852" y="955"/>
                    <a:pt x="845" y="955"/>
                    <a:pt x="839" y="955"/>
                  </a:cubicBezTo>
                  <a:cubicBezTo>
                    <a:pt x="799" y="957"/>
                    <a:pt x="760" y="963"/>
                    <a:pt x="723" y="974"/>
                  </a:cubicBezTo>
                  <a:cubicBezTo>
                    <a:pt x="682" y="987"/>
                    <a:pt x="643" y="1004"/>
                    <a:pt x="606" y="1025"/>
                  </a:cubicBezTo>
                  <a:cubicBezTo>
                    <a:pt x="611" y="1011"/>
                    <a:pt x="616" y="996"/>
                    <a:pt x="621" y="982"/>
                  </a:cubicBezTo>
                  <a:cubicBezTo>
                    <a:pt x="659" y="876"/>
                    <a:pt x="701" y="772"/>
                    <a:pt x="750" y="670"/>
                  </a:cubicBezTo>
                  <a:lnTo>
                    <a:pt x="750" y="670"/>
                  </a:lnTo>
                  <a:cubicBezTo>
                    <a:pt x="750" y="671"/>
                    <a:pt x="750" y="671"/>
                    <a:pt x="750" y="671"/>
                  </a:cubicBezTo>
                  <a:lnTo>
                    <a:pt x="750" y="671"/>
                  </a:lnTo>
                  <a:cubicBezTo>
                    <a:pt x="750" y="670"/>
                    <a:pt x="750" y="669"/>
                    <a:pt x="750" y="669"/>
                  </a:cubicBezTo>
                  <a:cubicBezTo>
                    <a:pt x="752" y="666"/>
                    <a:pt x="754" y="661"/>
                    <a:pt x="755" y="658"/>
                  </a:cubicBezTo>
                  <a:lnTo>
                    <a:pt x="755" y="658"/>
                  </a:lnTo>
                  <a:cubicBezTo>
                    <a:pt x="755" y="658"/>
                    <a:pt x="755" y="659"/>
                    <a:pt x="755" y="660"/>
                  </a:cubicBezTo>
                  <a:lnTo>
                    <a:pt x="755" y="660"/>
                  </a:lnTo>
                  <a:cubicBezTo>
                    <a:pt x="776" y="617"/>
                    <a:pt x="799" y="575"/>
                    <a:pt x="825" y="534"/>
                  </a:cubicBezTo>
                  <a:cubicBezTo>
                    <a:pt x="861" y="482"/>
                    <a:pt x="899" y="431"/>
                    <a:pt x="940" y="384"/>
                  </a:cubicBezTo>
                  <a:cubicBezTo>
                    <a:pt x="964" y="355"/>
                    <a:pt x="991" y="328"/>
                    <a:pt x="1019" y="301"/>
                  </a:cubicBezTo>
                  <a:cubicBezTo>
                    <a:pt x="1027" y="294"/>
                    <a:pt x="1034" y="288"/>
                    <a:pt x="1042" y="282"/>
                  </a:cubicBezTo>
                  <a:lnTo>
                    <a:pt x="1042" y="282"/>
                  </a:lnTo>
                  <a:cubicBezTo>
                    <a:pt x="1047" y="279"/>
                    <a:pt x="1053" y="276"/>
                    <a:pt x="1059" y="273"/>
                  </a:cubicBezTo>
                  <a:lnTo>
                    <a:pt x="1061" y="273"/>
                  </a:lnTo>
                  <a:cubicBezTo>
                    <a:pt x="1129" y="273"/>
                    <a:pt x="1189" y="222"/>
                    <a:pt x="1197" y="154"/>
                  </a:cubicBezTo>
                  <a:cubicBezTo>
                    <a:pt x="1205" y="80"/>
                    <a:pt x="1152" y="12"/>
                    <a:pt x="1078" y="2"/>
                  </a:cubicBezTo>
                  <a:cubicBezTo>
                    <a:pt x="1069" y="1"/>
                    <a:pt x="106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2" name="Google Shape;8302;p17"/>
            <p:cNvSpPr/>
            <p:nvPr/>
          </p:nvSpPr>
          <p:spPr>
            <a:xfrm>
              <a:off x="7452142" y="3625550"/>
              <a:ext cx="40106" cy="161136"/>
            </a:xfrm>
            <a:custGeom>
              <a:avLst/>
              <a:gdLst/>
              <a:ahLst/>
              <a:cxnLst/>
              <a:rect l="l" t="t" r="r" b="b"/>
              <a:pathLst>
                <a:path w="1380" h="5544" extrusionOk="0">
                  <a:moveTo>
                    <a:pt x="298" y="2437"/>
                  </a:moveTo>
                  <a:cubicBezTo>
                    <a:pt x="298" y="2441"/>
                    <a:pt x="297" y="2445"/>
                    <a:pt x="296" y="2448"/>
                  </a:cubicBezTo>
                  <a:lnTo>
                    <a:pt x="296" y="2448"/>
                  </a:lnTo>
                  <a:cubicBezTo>
                    <a:pt x="297" y="2444"/>
                    <a:pt x="298" y="2441"/>
                    <a:pt x="298" y="2437"/>
                  </a:cubicBezTo>
                  <a:close/>
                  <a:moveTo>
                    <a:pt x="1223" y="0"/>
                  </a:moveTo>
                  <a:cubicBezTo>
                    <a:pt x="1146" y="0"/>
                    <a:pt x="1073" y="63"/>
                    <a:pt x="1025" y="118"/>
                  </a:cubicBezTo>
                  <a:cubicBezTo>
                    <a:pt x="955" y="198"/>
                    <a:pt x="890" y="281"/>
                    <a:pt x="833" y="372"/>
                  </a:cubicBezTo>
                  <a:cubicBezTo>
                    <a:pt x="789" y="441"/>
                    <a:pt x="743" y="513"/>
                    <a:pt x="705" y="589"/>
                  </a:cubicBezTo>
                  <a:cubicBezTo>
                    <a:pt x="664" y="668"/>
                    <a:pt x="624" y="747"/>
                    <a:pt x="583" y="826"/>
                  </a:cubicBezTo>
                  <a:cubicBezTo>
                    <a:pt x="561" y="869"/>
                    <a:pt x="540" y="913"/>
                    <a:pt x="520" y="959"/>
                  </a:cubicBezTo>
                  <a:cubicBezTo>
                    <a:pt x="468" y="1086"/>
                    <a:pt x="409" y="1211"/>
                    <a:pt x="363" y="1340"/>
                  </a:cubicBezTo>
                  <a:cubicBezTo>
                    <a:pt x="300" y="1526"/>
                    <a:pt x="233" y="1712"/>
                    <a:pt x="181" y="1902"/>
                  </a:cubicBezTo>
                  <a:cubicBezTo>
                    <a:pt x="88" y="2246"/>
                    <a:pt x="18" y="2601"/>
                    <a:pt x="9" y="2958"/>
                  </a:cubicBezTo>
                  <a:cubicBezTo>
                    <a:pt x="5" y="3099"/>
                    <a:pt x="1" y="3238"/>
                    <a:pt x="4" y="3379"/>
                  </a:cubicBezTo>
                  <a:cubicBezTo>
                    <a:pt x="5" y="3527"/>
                    <a:pt x="12" y="3677"/>
                    <a:pt x="18" y="3821"/>
                  </a:cubicBezTo>
                  <a:cubicBezTo>
                    <a:pt x="24" y="3965"/>
                    <a:pt x="34" y="4109"/>
                    <a:pt x="43" y="4253"/>
                  </a:cubicBezTo>
                  <a:cubicBezTo>
                    <a:pt x="51" y="4377"/>
                    <a:pt x="59" y="4502"/>
                    <a:pt x="70" y="4625"/>
                  </a:cubicBezTo>
                  <a:lnTo>
                    <a:pt x="70" y="4630"/>
                  </a:lnTo>
                  <a:lnTo>
                    <a:pt x="70" y="4635"/>
                  </a:lnTo>
                  <a:cubicBezTo>
                    <a:pt x="77" y="4711"/>
                    <a:pt x="83" y="4788"/>
                    <a:pt x="91" y="4864"/>
                  </a:cubicBezTo>
                  <a:lnTo>
                    <a:pt x="91" y="4850"/>
                  </a:lnTo>
                  <a:cubicBezTo>
                    <a:pt x="107" y="5053"/>
                    <a:pt x="137" y="5255"/>
                    <a:pt x="184" y="5453"/>
                  </a:cubicBezTo>
                  <a:cubicBezTo>
                    <a:pt x="200" y="5507"/>
                    <a:pt x="249" y="5543"/>
                    <a:pt x="305" y="5543"/>
                  </a:cubicBezTo>
                  <a:cubicBezTo>
                    <a:pt x="316" y="5543"/>
                    <a:pt x="327" y="5542"/>
                    <a:pt x="338" y="5539"/>
                  </a:cubicBezTo>
                  <a:cubicBezTo>
                    <a:pt x="403" y="5520"/>
                    <a:pt x="441" y="5450"/>
                    <a:pt x="423" y="5383"/>
                  </a:cubicBezTo>
                  <a:cubicBezTo>
                    <a:pt x="404" y="5317"/>
                    <a:pt x="390" y="5252"/>
                    <a:pt x="374" y="5186"/>
                  </a:cubicBezTo>
                  <a:cubicBezTo>
                    <a:pt x="338" y="4991"/>
                    <a:pt x="316" y="4793"/>
                    <a:pt x="298" y="4595"/>
                  </a:cubicBezTo>
                  <a:lnTo>
                    <a:pt x="298" y="4595"/>
                  </a:lnTo>
                  <a:lnTo>
                    <a:pt x="300" y="4609"/>
                  </a:lnTo>
                  <a:cubicBezTo>
                    <a:pt x="292" y="4511"/>
                    <a:pt x="284" y="4411"/>
                    <a:pt x="274" y="4313"/>
                  </a:cubicBezTo>
                  <a:cubicBezTo>
                    <a:pt x="268" y="4199"/>
                    <a:pt x="255" y="4085"/>
                    <a:pt x="251" y="3973"/>
                  </a:cubicBezTo>
                  <a:cubicBezTo>
                    <a:pt x="246" y="3853"/>
                    <a:pt x="240" y="3732"/>
                    <a:pt x="235" y="3612"/>
                  </a:cubicBezTo>
                  <a:cubicBezTo>
                    <a:pt x="229" y="3500"/>
                    <a:pt x="232" y="3386"/>
                    <a:pt x="229" y="3273"/>
                  </a:cubicBezTo>
                  <a:cubicBezTo>
                    <a:pt x="229" y="3218"/>
                    <a:pt x="232" y="3166"/>
                    <a:pt x="233" y="3109"/>
                  </a:cubicBezTo>
                  <a:cubicBezTo>
                    <a:pt x="236" y="3052"/>
                    <a:pt x="238" y="2996"/>
                    <a:pt x="240" y="2939"/>
                  </a:cubicBezTo>
                  <a:cubicBezTo>
                    <a:pt x="249" y="2774"/>
                    <a:pt x="269" y="2611"/>
                    <a:pt x="296" y="2448"/>
                  </a:cubicBezTo>
                  <a:lnTo>
                    <a:pt x="296" y="2448"/>
                  </a:lnTo>
                  <a:cubicBezTo>
                    <a:pt x="296" y="2450"/>
                    <a:pt x="296" y="2451"/>
                    <a:pt x="295" y="2453"/>
                  </a:cubicBezTo>
                  <a:cubicBezTo>
                    <a:pt x="339" y="2227"/>
                    <a:pt x="396" y="2004"/>
                    <a:pt x="464" y="1785"/>
                  </a:cubicBezTo>
                  <a:cubicBezTo>
                    <a:pt x="512" y="1649"/>
                    <a:pt x="561" y="1515"/>
                    <a:pt x="608" y="1380"/>
                  </a:cubicBezTo>
                  <a:cubicBezTo>
                    <a:pt x="615" y="1363"/>
                    <a:pt x="623" y="1347"/>
                    <a:pt x="631" y="1331"/>
                  </a:cubicBezTo>
                  <a:lnTo>
                    <a:pt x="689" y="1196"/>
                  </a:lnTo>
                  <a:cubicBezTo>
                    <a:pt x="716" y="1135"/>
                    <a:pt x="745" y="1071"/>
                    <a:pt x="770" y="1008"/>
                  </a:cubicBezTo>
                  <a:lnTo>
                    <a:pt x="876" y="812"/>
                  </a:lnTo>
                  <a:cubicBezTo>
                    <a:pt x="928" y="714"/>
                    <a:pt x="982" y="617"/>
                    <a:pt x="1044" y="524"/>
                  </a:cubicBezTo>
                  <a:cubicBezTo>
                    <a:pt x="1087" y="460"/>
                    <a:pt x="1132" y="399"/>
                    <a:pt x="1180" y="340"/>
                  </a:cubicBezTo>
                  <a:cubicBezTo>
                    <a:pt x="1197" y="321"/>
                    <a:pt x="1215" y="302"/>
                    <a:pt x="1235" y="283"/>
                  </a:cubicBezTo>
                  <a:lnTo>
                    <a:pt x="1242" y="278"/>
                  </a:lnTo>
                  <a:cubicBezTo>
                    <a:pt x="1276" y="278"/>
                    <a:pt x="1311" y="262"/>
                    <a:pt x="1337" y="239"/>
                  </a:cubicBezTo>
                  <a:cubicBezTo>
                    <a:pt x="1362" y="212"/>
                    <a:pt x="1376" y="175"/>
                    <a:pt x="1376" y="139"/>
                  </a:cubicBezTo>
                  <a:cubicBezTo>
                    <a:pt x="1379" y="66"/>
                    <a:pt x="1311" y="9"/>
                    <a:pt x="1242" y="1"/>
                  </a:cubicBezTo>
                  <a:cubicBezTo>
                    <a:pt x="1236" y="0"/>
                    <a:pt x="1229" y="0"/>
                    <a:pt x="1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3" name="Google Shape;8303;p17"/>
            <p:cNvSpPr/>
            <p:nvPr/>
          </p:nvSpPr>
          <p:spPr>
            <a:xfrm>
              <a:off x="7485420" y="3691205"/>
              <a:ext cx="63908" cy="79289"/>
            </a:xfrm>
            <a:custGeom>
              <a:avLst/>
              <a:gdLst/>
              <a:ahLst/>
              <a:cxnLst/>
              <a:rect l="l" t="t" r="r" b="b"/>
              <a:pathLst>
                <a:path w="2199" h="2728" extrusionOk="0">
                  <a:moveTo>
                    <a:pt x="311" y="2447"/>
                  </a:moveTo>
                  <a:lnTo>
                    <a:pt x="311" y="2447"/>
                  </a:lnTo>
                  <a:cubicBezTo>
                    <a:pt x="312" y="2448"/>
                    <a:pt x="313" y="2449"/>
                    <a:pt x="314" y="2450"/>
                  </a:cubicBezTo>
                  <a:cubicBezTo>
                    <a:pt x="313" y="2449"/>
                    <a:pt x="312" y="2448"/>
                    <a:pt x="311" y="2447"/>
                  </a:cubicBezTo>
                  <a:close/>
                  <a:moveTo>
                    <a:pt x="717" y="2056"/>
                  </a:moveTo>
                  <a:lnTo>
                    <a:pt x="700" y="2084"/>
                  </a:lnTo>
                  <a:lnTo>
                    <a:pt x="624" y="2189"/>
                  </a:lnTo>
                  <a:cubicBezTo>
                    <a:pt x="598" y="2222"/>
                    <a:pt x="570" y="2254"/>
                    <a:pt x="545" y="2285"/>
                  </a:cubicBezTo>
                  <a:cubicBezTo>
                    <a:pt x="511" y="2323"/>
                    <a:pt x="478" y="2361"/>
                    <a:pt x="442" y="2396"/>
                  </a:cubicBezTo>
                  <a:cubicBezTo>
                    <a:pt x="424" y="2411"/>
                    <a:pt x="407" y="2425"/>
                    <a:pt x="388" y="2437"/>
                  </a:cubicBezTo>
                  <a:cubicBezTo>
                    <a:pt x="393" y="2434"/>
                    <a:pt x="397" y="2431"/>
                    <a:pt x="402" y="2428"/>
                  </a:cubicBezTo>
                  <a:lnTo>
                    <a:pt x="402" y="2428"/>
                  </a:lnTo>
                  <a:cubicBezTo>
                    <a:pt x="391" y="2436"/>
                    <a:pt x="378" y="2444"/>
                    <a:pt x="366" y="2450"/>
                  </a:cubicBezTo>
                  <a:cubicBezTo>
                    <a:pt x="359" y="2453"/>
                    <a:pt x="353" y="2456"/>
                    <a:pt x="347" y="2460"/>
                  </a:cubicBezTo>
                  <a:lnTo>
                    <a:pt x="339" y="2461"/>
                  </a:lnTo>
                  <a:lnTo>
                    <a:pt x="333" y="2461"/>
                  </a:lnTo>
                  <a:lnTo>
                    <a:pt x="325" y="2458"/>
                  </a:lnTo>
                  <a:lnTo>
                    <a:pt x="323" y="2458"/>
                  </a:lnTo>
                  <a:lnTo>
                    <a:pt x="320" y="2456"/>
                  </a:lnTo>
                  <a:cubicBezTo>
                    <a:pt x="314" y="2452"/>
                    <a:pt x="309" y="2446"/>
                    <a:pt x="304" y="2440"/>
                  </a:cubicBezTo>
                  <a:lnTo>
                    <a:pt x="304" y="2440"/>
                  </a:lnTo>
                  <a:cubicBezTo>
                    <a:pt x="306" y="2442"/>
                    <a:pt x="309" y="2444"/>
                    <a:pt x="311" y="2447"/>
                  </a:cubicBezTo>
                  <a:lnTo>
                    <a:pt x="311" y="2447"/>
                  </a:lnTo>
                  <a:cubicBezTo>
                    <a:pt x="305" y="2440"/>
                    <a:pt x="300" y="2433"/>
                    <a:pt x="296" y="2428"/>
                  </a:cubicBezTo>
                  <a:cubicBezTo>
                    <a:pt x="293" y="2422"/>
                    <a:pt x="288" y="2415"/>
                    <a:pt x="285" y="2409"/>
                  </a:cubicBezTo>
                  <a:cubicBezTo>
                    <a:pt x="282" y="2401"/>
                    <a:pt x="279" y="2395"/>
                    <a:pt x="276" y="2388"/>
                  </a:cubicBezTo>
                  <a:lnTo>
                    <a:pt x="272" y="2374"/>
                  </a:lnTo>
                  <a:cubicBezTo>
                    <a:pt x="271" y="2369"/>
                    <a:pt x="269" y="2365"/>
                    <a:pt x="269" y="2357"/>
                  </a:cubicBezTo>
                  <a:lnTo>
                    <a:pt x="269" y="2330"/>
                  </a:lnTo>
                  <a:cubicBezTo>
                    <a:pt x="271" y="2316"/>
                    <a:pt x="272" y="2300"/>
                    <a:pt x="274" y="2284"/>
                  </a:cubicBezTo>
                  <a:cubicBezTo>
                    <a:pt x="280" y="2263"/>
                    <a:pt x="285" y="2241"/>
                    <a:pt x="291" y="2221"/>
                  </a:cubicBezTo>
                  <a:cubicBezTo>
                    <a:pt x="298" y="2203"/>
                    <a:pt x="304" y="2187"/>
                    <a:pt x="312" y="2171"/>
                  </a:cubicBezTo>
                  <a:cubicBezTo>
                    <a:pt x="315" y="2164"/>
                    <a:pt x="320" y="2156"/>
                    <a:pt x="323" y="2149"/>
                  </a:cubicBezTo>
                  <a:lnTo>
                    <a:pt x="336" y="2133"/>
                  </a:lnTo>
                  <a:cubicBezTo>
                    <a:pt x="337" y="2130"/>
                    <a:pt x="339" y="2129"/>
                    <a:pt x="340" y="2127"/>
                  </a:cubicBezTo>
                  <a:lnTo>
                    <a:pt x="352" y="2119"/>
                  </a:lnTo>
                  <a:cubicBezTo>
                    <a:pt x="358" y="2114"/>
                    <a:pt x="366" y="2110"/>
                    <a:pt x="374" y="2105"/>
                  </a:cubicBezTo>
                  <a:cubicBezTo>
                    <a:pt x="386" y="2100"/>
                    <a:pt x="397" y="2095"/>
                    <a:pt x="410" y="2091"/>
                  </a:cubicBezTo>
                  <a:cubicBezTo>
                    <a:pt x="428" y="2084"/>
                    <a:pt x="445" y="2080"/>
                    <a:pt x="462" y="2075"/>
                  </a:cubicBezTo>
                  <a:cubicBezTo>
                    <a:pt x="492" y="2069"/>
                    <a:pt x="524" y="2065"/>
                    <a:pt x="554" y="2062"/>
                  </a:cubicBezTo>
                  <a:cubicBezTo>
                    <a:pt x="608" y="2058"/>
                    <a:pt x="662" y="2056"/>
                    <a:pt x="717" y="2056"/>
                  </a:cubicBezTo>
                  <a:close/>
                  <a:moveTo>
                    <a:pt x="1272" y="1"/>
                  </a:moveTo>
                  <a:cubicBezTo>
                    <a:pt x="1258" y="1"/>
                    <a:pt x="1244" y="2"/>
                    <a:pt x="1230" y="4"/>
                  </a:cubicBezTo>
                  <a:cubicBezTo>
                    <a:pt x="1197" y="11"/>
                    <a:pt x="1167" y="23"/>
                    <a:pt x="1140" y="44"/>
                  </a:cubicBezTo>
                  <a:cubicBezTo>
                    <a:pt x="1080" y="84"/>
                    <a:pt x="1026" y="134"/>
                    <a:pt x="982" y="193"/>
                  </a:cubicBezTo>
                  <a:cubicBezTo>
                    <a:pt x="928" y="266"/>
                    <a:pt x="880" y="342"/>
                    <a:pt x="841" y="422"/>
                  </a:cubicBezTo>
                  <a:cubicBezTo>
                    <a:pt x="741" y="615"/>
                    <a:pt x="719" y="834"/>
                    <a:pt x="714" y="1048"/>
                  </a:cubicBezTo>
                  <a:cubicBezTo>
                    <a:pt x="712" y="1121"/>
                    <a:pt x="779" y="1181"/>
                    <a:pt x="851" y="1181"/>
                  </a:cubicBezTo>
                  <a:cubicBezTo>
                    <a:pt x="851" y="1181"/>
                    <a:pt x="852" y="1181"/>
                    <a:pt x="853" y="1181"/>
                  </a:cubicBezTo>
                  <a:cubicBezTo>
                    <a:pt x="928" y="1179"/>
                    <a:pt x="986" y="1117"/>
                    <a:pt x="986" y="1043"/>
                  </a:cubicBezTo>
                  <a:cubicBezTo>
                    <a:pt x="986" y="1005"/>
                    <a:pt x="988" y="967"/>
                    <a:pt x="989" y="930"/>
                  </a:cubicBezTo>
                  <a:cubicBezTo>
                    <a:pt x="993" y="861"/>
                    <a:pt x="997" y="791"/>
                    <a:pt x="1008" y="723"/>
                  </a:cubicBezTo>
                  <a:cubicBezTo>
                    <a:pt x="1016" y="688"/>
                    <a:pt x="1024" y="655"/>
                    <a:pt x="1034" y="623"/>
                  </a:cubicBezTo>
                  <a:cubicBezTo>
                    <a:pt x="1042" y="603"/>
                    <a:pt x="1050" y="584"/>
                    <a:pt x="1058" y="563"/>
                  </a:cubicBezTo>
                  <a:cubicBezTo>
                    <a:pt x="1088" y="506"/>
                    <a:pt x="1121" y="452"/>
                    <a:pt x="1154" y="397"/>
                  </a:cubicBezTo>
                  <a:cubicBezTo>
                    <a:pt x="1168" y="378"/>
                    <a:pt x="1183" y="361"/>
                    <a:pt x="1198" y="340"/>
                  </a:cubicBezTo>
                  <a:cubicBezTo>
                    <a:pt x="1211" y="327"/>
                    <a:pt x="1224" y="313"/>
                    <a:pt x="1238" y="300"/>
                  </a:cubicBezTo>
                  <a:cubicBezTo>
                    <a:pt x="1246" y="292"/>
                    <a:pt x="1255" y="286"/>
                    <a:pt x="1265" y="278"/>
                  </a:cubicBezTo>
                  <a:lnTo>
                    <a:pt x="1276" y="272"/>
                  </a:lnTo>
                  <a:lnTo>
                    <a:pt x="1282" y="277"/>
                  </a:lnTo>
                  <a:lnTo>
                    <a:pt x="1289" y="283"/>
                  </a:lnTo>
                  <a:lnTo>
                    <a:pt x="1295" y="292"/>
                  </a:lnTo>
                  <a:cubicBezTo>
                    <a:pt x="1298" y="297"/>
                    <a:pt x="1301" y="302"/>
                    <a:pt x="1304" y="307"/>
                  </a:cubicBezTo>
                  <a:cubicBezTo>
                    <a:pt x="1306" y="311"/>
                    <a:pt x="1308" y="315"/>
                    <a:pt x="1309" y="319"/>
                  </a:cubicBezTo>
                  <a:cubicBezTo>
                    <a:pt x="1314" y="332"/>
                    <a:pt x="1317" y="345"/>
                    <a:pt x="1320" y="359"/>
                  </a:cubicBezTo>
                  <a:cubicBezTo>
                    <a:pt x="1325" y="380"/>
                    <a:pt x="1328" y="400"/>
                    <a:pt x="1330" y="422"/>
                  </a:cubicBezTo>
                  <a:lnTo>
                    <a:pt x="1330" y="501"/>
                  </a:lnTo>
                  <a:cubicBezTo>
                    <a:pt x="1323" y="581"/>
                    <a:pt x="1314" y="660"/>
                    <a:pt x="1298" y="737"/>
                  </a:cubicBezTo>
                  <a:cubicBezTo>
                    <a:pt x="1299" y="737"/>
                    <a:pt x="1299" y="736"/>
                    <a:pt x="1299" y="736"/>
                  </a:cubicBezTo>
                  <a:lnTo>
                    <a:pt x="1299" y="736"/>
                  </a:lnTo>
                  <a:lnTo>
                    <a:pt x="1298" y="744"/>
                  </a:lnTo>
                  <a:lnTo>
                    <a:pt x="1298" y="745"/>
                  </a:lnTo>
                  <a:cubicBezTo>
                    <a:pt x="1276" y="854"/>
                    <a:pt x="1249" y="960"/>
                    <a:pt x="1216" y="1067"/>
                  </a:cubicBezTo>
                  <a:lnTo>
                    <a:pt x="1216" y="1063"/>
                  </a:lnTo>
                  <a:cubicBezTo>
                    <a:pt x="1167" y="1207"/>
                    <a:pt x="1108" y="1348"/>
                    <a:pt x="1043" y="1486"/>
                  </a:cubicBezTo>
                  <a:cubicBezTo>
                    <a:pt x="988" y="1595"/>
                    <a:pt x="929" y="1703"/>
                    <a:pt x="868" y="1807"/>
                  </a:cubicBezTo>
                  <a:cubicBezTo>
                    <a:pt x="813" y="1802"/>
                    <a:pt x="757" y="1799"/>
                    <a:pt x="702" y="1799"/>
                  </a:cubicBezTo>
                  <a:cubicBezTo>
                    <a:pt x="650" y="1799"/>
                    <a:pt x="599" y="1801"/>
                    <a:pt x="548" y="1806"/>
                  </a:cubicBezTo>
                  <a:cubicBezTo>
                    <a:pt x="388" y="1818"/>
                    <a:pt x="209" y="1860"/>
                    <a:pt x="113" y="2001"/>
                  </a:cubicBezTo>
                  <a:cubicBezTo>
                    <a:pt x="65" y="2075"/>
                    <a:pt x="32" y="2159"/>
                    <a:pt x="16" y="2247"/>
                  </a:cubicBezTo>
                  <a:cubicBezTo>
                    <a:pt x="0" y="2325"/>
                    <a:pt x="6" y="2406"/>
                    <a:pt x="30" y="2482"/>
                  </a:cubicBezTo>
                  <a:cubicBezTo>
                    <a:pt x="57" y="2561"/>
                    <a:pt x="106" y="2629"/>
                    <a:pt x="174" y="2678"/>
                  </a:cubicBezTo>
                  <a:cubicBezTo>
                    <a:pt x="220" y="2710"/>
                    <a:pt x="274" y="2727"/>
                    <a:pt x="330" y="2727"/>
                  </a:cubicBezTo>
                  <a:cubicBezTo>
                    <a:pt x="332" y="2727"/>
                    <a:pt x="335" y="2727"/>
                    <a:pt x="337" y="2727"/>
                  </a:cubicBezTo>
                  <a:cubicBezTo>
                    <a:pt x="352" y="2727"/>
                    <a:pt x="366" y="2726"/>
                    <a:pt x="378" y="2724"/>
                  </a:cubicBezTo>
                  <a:cubicBezTo>
                    <a:pt x="402" y="2721"/>
                    <a:pt x="426" y="2714"/>
                    <a:pt x="448" y="2703"/>
                  </a:cubicBezTo>
                  <a:cubicBezTo>
                    <a:pt x="466" y="2697"/>
                    <a:pt x="483" y="2688"/>
                    <a:pt x="499" y="2678"/>
                  </a:cubicBezTo>
                  <a:cubicBezTo>
                    <a:pt x="534" y="2656"/>
                    <a:pt x="567" y="2629"/>
                    <a:pt x="598" y="2602"/>
                  </a:cubicBezTo>
                  <a:cubicBezTo>
                    <a:pt x="638" y="2562"/>
                    <a:pt x="676" y="2521"/>
                    <a:pt x="712" y="2477"/>
                  </a:cubicBezTo>
                  <a:cubicBezTo>
                    <a:pt x="803" y="2368"/>
                    <a:pt x="887" y="2251"/>
                    <a:pt x="961" y="2130"/>
                  </a:cubicBezTo>
                  <a:lnTo>
                    <a:pt x="982" y="2095"/>
                  </a:lnTo>
                  <a:lnTo>
                    <a:pt x="988" y="2097"/>
                  </a:lnTo>
                  <a:cubicBezTo>
                    <a:pt x="1064" y="2126"/>
                    <a:pt x="1138" y="2157"/>
                    <a:pt x="1210" y="2194"/>
                  </a:cubicBezTo>
                  <a:lnTo>
                    <a:pt x="1208" y="2192"/>
                  </a:lnTo>
                  <a:lnTo>
                    <a:pt x="1208" y="2192"/>
                  </a:lnTo>
                  <a:lnTo>
                    <a:pt x="1213" y="2194"/>
                  </a:lnTo>
                  <a:lnTo>
                    <a:pt x="1222" y="2200"/>
                  </a:lnTo>
                  <a:lnTo>
                    <a:pt x="1222" y="2200"/>
                  </a:lnTo>
                  <a:cubicBezTo>
                    <a:pt x="1220" y="2199"/>
                    <a:pt x="1218" y="2198"/>
                    <a:pt x="1216" y="2197"/>
                  </a:cubicBezTo>
                  <a:lnTo>
                    <a:pt x="1216" y="2197"/>
                  </a:lnTo>
                  <a:lnTo>
                    <a:pt x="1222" y="2200"/>
                  </a:lnTo>
                  <a:lnTo>
                    <a:pt x="1222" y="2200"/>
                  </a:lnTo>
                  <a:lnTo>
                    <a:pt x="1222" y="2200"/>
                  </a:lnTo>
                  <a:cubicBezTo>
                    <a:pt x="1339" y="2258"/>
                    <a:pt x="1455" y="2320"/>
                    <a:pt x="1575" y="2369"/>
                  </a:cubicBezTo>
                  <a:cubicBezTo>
                    <a:pt x="1719" y="2433"/>
                    <a:pt x="1868" y="2488"/>
                    <a:pt x="2017" y="2540"/>
                  </a:cubicBezTo>
                  <a:cubicBezTo>
                    <a:pt x="2031" y="2546"/>
                    <a:pt x="2046" y="2548"/>
                    <a:pt x="2060" y="2548"/>
                  </a:cubicBezTo>
                  <a:cubicBezTo>
                    <a:pt x="2108" y="2548"/>
                    <a:pt x="2154" y="2520"/>
                    <a:pt x="2174" y="2472"/>
                  </a:cubicBezTo>
                  <a:cubicBezTo>
                    <a:pt x="2199" y="2411"/>
                    <a:pt x="2170" y="2339"/>
                    <a:pt x="2109" y="2314"/>
                  </a:cubicBezTo>
                  <a:cubicBezTo>
                    <a:pt x="1946" y="2252"/>
                    <a:pt x="1781" y="2189"/>
                    <a:pt x="1623" y="2113"/>
                  </a:cubicBezTo>
                  <a:lnTo>
                    <a:pt x="1623" y="2113"/>
                  </a:lnTo>
                  <a:lnTo>
                    <a:pt x="1607" y="2105"/>
                  </a:lnTo>
                  <a:lnTo>
                    <a:pt x="1599" y="2102"/>
                  </a:lnTo>
                  <a:lnTo>
                    <a:pt x="1601" y="2102"/>
                  </a:lnTo>
                  <a:lnTo>
                    <a:pt x="1504" y="2054"/>
                  </a:lnTo>
                  <a:lnTo>
                    <a:pt x="1506" y="2056"/>
                  </a:lnTo>
                  <a:cubicBezTo>
                    <a:pt x="1441" y="2023"/>
                    <a:pt x="1376" y="1988"/>
                    <a:pt x="1311" y="1956"/>
                  </a:cubicBezTo>
                  <a:lnTo>
                    <a:pt x="1297" y="1948"/>
                  </a:lnTo>
                  <a:lnTo>
                    <a:pt x="1298" y="1948"/>
                  </a:lnTo>
                  <a:lnTo>
                    <a:pt x="1292" y="1947"/>
                  </a:lnTo>
                  <a:lnTo>
                    <a:pt x="1285" y="1944"/>
                  </a:lnTo>
                  <a:lnTo>
                    <a:pt x="1261" y="1930"/>
                  </a:lnTo>
                  <a:lnTo>
                    <a:pt x="1261" y="1930"/>
                  </a:lnTo>
                  <a:cubicBezTo>
                    <a:pt x="1261" y="1931"/>
                    <a:pt x="1261" y="1931"/>
                    <a:pt x="1262" y="1931"/>
                  </a:cubicBezTo>
                  <a:lnTo>
                    <a:pt x="1259" y="1929"/>
                  </a:lnTo>
                  <a:lnTo>
                    <a:pt x="1261" y="1930"/>
                  </a:lnTo>
                  <a:lnTo>
                    <a:pt x="1261" y="1930"/>
                  </a:lnTo>
                  <a:cubicBezTo>
                    <a:pt x="1212" y="1908"/>
                    <a:pt x="1165" y="1886"/>
                    <a:pt x="1115" y="1868"/>
                  </a:cubicBezTo>
                  <a:cubicBezTo>
                    <a:pt x="1130" y="1839"/>
                    <a:pt x="1146" y="1811"/>
                    <a:pt x="1160" y="1782"/>
                  </a:cubicBezTo>
                  <a:cubicBezTo>
                    <a:pt x="1203" y="1703"/>
                    <a:pt x="1248" y="1622"/>
                    <a:pt x="1287" y="1541"/>
                  </a:cubicBezTo>
                  <a:cubicBezTo>
                    <a:pt x="1374" y="1359"/>
                    <a:pt x="1445" y="1171"/>
                    <a:pt x="1499" y="978"/>
                  </a:cubicBezTo>
                  <a:cubicBezTo>
                    <a:pt x="1525" y="881"/>
                    <a:pt x="1547" y="782"/>
                    <a:pt x="1563" y="682"/>
                  </a:cubicBezTo>
                  <a:cubicBezTo>
                    <a:pt x="1578" y="595"/>
                    <a:pt x="1586" y="505"/>
                    <a:pt x="1585" y="416"/>
                  </a:cubicBezTo>
                  <a:cubicBezTo>
                    <a:pt x="1580" y="330"/>
                    <a:pt x="1569" y="242"/>
                    <a:pt x="1526" y="167"/>
                  </a:cubicBezTo>
                  <a:cubicBezTo>
                    <a:pt x="1488" y="101"/>
                    <a:pt x="1431" y="49"/>
                    <a:pt x="1363" y="19"/>
                  </a:cubicBezTo>
                  <a:cubicBezTo>
                    <a:pt x="1334" y="7"/>
                    <a:pt x="1303" y="1"/>
                    <a:pt x="12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4" name="Google Shape;8304;p17"/>
            <p:cNvSpPr/>
            <p:nvPr/>
          </p:nvSpPr>
          <p:spPr>
            <a:xfrm>
              <a:off x="7662360" y="3676674"/>
              <a:ext cx="91489" cy="78127"/>
            </a:xfrm>
            <a:custGeom>
              <a:avLst/>
              <a:gdLst/>
              <a:ahLst/>
              <a:cxnLst/>
              <a:rect l="l" t="t" r="r" b="b"/>
              <a:pathLst>
                <a:path w="3148" h="2688" extrusionOk="0">
                  <a:moveTo>
                    <a:pt x="2227" y="741"/>
                  </a:moveTo>
                  <a:cubicBezTo>
                    <a:pt x="2226" y="744"/>
                    <a:pt x="2225" y="747"/>
                    <a:pt x="2223" y="750"/>
                  </a:cubicBezTo>
                  <a:cubicBezTo>
                    <a:pt x="2224" y="747"/>
                    <a:pt x="2226" y="744"/>
                    <a:pt x="2227" y="741"/>
                  </a:cubicBezTo>
                  <a:close/>
                  <a:moveTo>
                    <a:pt x="2630" y="463"/>
                  </a:moveTo>
                  <a:lnTo>
                    <a:pt x="2633" y="464"/>
                  </a:lnTo>
                  <a:lnTo>
                    <a:pt x="2642" y="468"/>
                  </a:lnTo>
                  <a:cubicBezTo>
                    <a:pt x="2649" y="471"/>
                    <a:pt x="2655" y="474"/>
                    <a:pt x="2661" y="479"/>
                  </a:cubicBezTo>
                  <a:lnTo>
                    <a:pt x="2676" y="489"/>
                  </a:lnTo>
                  <a:lnTo>
                    <a:pt x="2687" y="501"/>
                  </a:lnTo>
                  <a:cubicBezTo>
                    <a:pt x="2701" y="517"/>
                    <a:pt x="2714" y="534"/>
                    <a:pt x="2726" y="552"/>
                  </a:cubicBezTo>
                  <a:cubicBezTo>
                    <a:pt x="2744" y="579"/>
                    <a:pt x="2759" y="606"/>
                    <a:pt x="2775" y="634"/>
                  </a:cubicBezTo>
                  <a:cubicBezTo>
                    <a:pt x="2791" y="669"/>
                    <a:pt x="2805" y="702"/>
                    <a:pt x="2820" y="737"/>
                  </a:cubicBezTo>
                  <a:cubicBezTo>
                    <a:pt x="2832" y="777"/>
                    <a:pt x="2845" y="818"/>
                    <a:pt x="2854" y="859"/>
                  </a:cubicBezTo>
                  <a:cubicBezTo>
                    <a:pt x="2861" y="895"/>
                    <a:pt x="2867" y="935"/>
                    <a:pt x="2872" y="973"/>
                  </a:cubicBezTo>
                  <a:cubicBezTo>
                    <a:pt x="2873" y="1006"/>
                    <a:pt x="2873" y="1038"/>
                    <a:pt x="2873" y="1071"/>
                  </a:cubicBezTo>
                  <a:cubicBezTo>
                    <a:pt x="2870" y="1103"/>
                    <a:pt x="2867" y="1133"/>
                    <a:pt x="2862" y="1163"/>
                  </a:cubicBezTo>
                  <a:cubicBezTo>
                    <a:pt x="2856" y="1187"/>
                    <a:pt x="2850" y="1210"/>
                    <a:pt x="2843" y="1233"/>
                  </a:cubicBezTo>
                  <a:cubicBezTo>
                    <a:pt x="2829" y="1272"/>
                    <a:pt x="2813" y="1309"/>
                    <a:pt x="2796" y="1347"/>
                  </a:cubicBezTo>
                  <a:cubicBezTo>
                    <a:pt x="2770" y="1397"/>
                    <a:pt x="2742" y="1446"/>
                    <a:pt x="2710" y="1494"/>
                  </a:cubicBezTo>
                  <a:cubicBezTo>
                    <a:pt x="2671" y="1552"/>
                    <a:pt x="2628" y="1608"/>
                    <a:pt x="2584" y="1662"/>
                  </a:cubicBezTo>
                  <a:lnTo>
                    <a:pt x="2585" y="1658"/>
                  </a:lnTo>
                  <a:lnTo>
                    <a:pt x="2585" y="1658"/>
                  </a:lnTo>
                  <a:cubicBezTo>
                    <a:pt x="2522" y="1730"/>
                    <a:pt x="2455" y="1798"/>
                    <a:pt x="2384" y="1861"/>
                  </a:cubicBezTo>
                  <a:cubicBezTo>
                    <a:pt x="2332" y="1907"/>
                    <a:pt x="2277" y="1951"/>
                    <a:pt x="2220" y="1991"/>
                  </a:cubicBezTo>
                  <a:cubicBezTo>
                    <a:pt x="2177" y="2021"/>
                    <a:pt x="2133" y="2048"/>
                    <a:pt x="2087" y="2073"/>
                  </a:cubicBezTo>
                  <a:cubicBezTo>
                    <a:pt x="2060" y="2085"/>
                    <a:pt x="2034" y="2096"/>
                    <a:pt x="2007" y="2106"/>
                  </a:cubicBezTo>
                  <a:lnTo>
                    <a:pt x="2007" y="2106"/>
                  </a:lnTo>
                  <a:cubicBezTo>
                    <a:pt x="1988" y="2113"/>
                    <a:pt x="1968" y="2119"/>
                    <a:pt x="1949" y="2124"/>
                  </a:cubicBezTo>
                  <a:cubicBezTo>
                    <a:pt x="1932" y="2127"/>
                    <a:pt x="1916" y="2130"/>
                    <a:pt x="1898" y="2132"/>
                  </a:cubicBezTo>
                  <a:cubicBezTo>
                    <a:pt x="1890" y="2132"/>
                    <a:pt x="1884" y="2132"/>
                    <a:pt x="1876" y="2130"/>
                  </a:cubicBezTo>
                  <a:cubicBezTo>
                    <a:pt x="1862" y="2130"/>
                    <a:pt x="1849" y="2129"/>
                    <a:pt x="1835" y="2125"/>
                  </a:cubicBezTo>
                  <a:cubicBezTo>
                    <a:pt x="1829" y="2124"/>
                    <a:pt x="1824" y="2122"/>
                    <a:pt x="1818" y="2121"/>
                  </a:cubicBezTo>
                  <a:lnTo>
                    <a:pt x="1818" y="2121"/>
                  </a:lnTo>
                  <a:lnTo>
                    <a:pt x="1824" y="2124"/>
                  </a:lnTo>
                  <a:lnTo>
                    <a:pt x="1824" y="2124"/>
                  </a:lnTo>
                  <a:lnTo>
                    <a:pt x="1813" y="2119"/>
                  </a:lnTo>
                  <a:cubicBezTo>
                    <a:pt x="1808" y="2116"/>
                    <a:pt x="1803" y="2113"/>
                    <a:pt x="1799" y="2110"/>
                  </a:cubicBezTo>
                  <a:lnTo>
                    <a:pt x="1799" y="2110"/>
                  </a:lnTo>
                  <a:lnTo>
                    <a:pt x="1792" y="2105"/>
                  </a:lnTo>
                  <a:lnTo>
                    <a:pt x="1791" y="2103"/>
                  </a:lnTo>
                  <a:lnTo>
                    <a:pt x="1787" y="2100"/>
                  </a:lnTo>
                  <a:lnTo>
                    <a:pt x="1783" y="2089"/>
                  </a:lnTo>
                  <a:lnTo>
                    <a:pt x="1778" y="2079"/>
                  </a:lnTo>
                  <a:cubicBezTo>
                    <a:pt x="1775" y="2067"/>
                    <a:pt x="1770" y="2053"/>
                    <a:pt x="1767" y="2038"/>
                  </a:cubicBezTo>
                  <a:cubicBezTo>
                    <a:pt x="1764" y="2016"/>
                    <a:pt x="1761" y="1994"/>
                    <a:pt x="1757" y="1972"/>
                  </a:cubicBezTo>
                  <a:cubicBezTo>
                    <a:pt x="1756" y="1923"/>
                    <a:pt x="1756" y="1874"/>
                    <a:pt x="1757" y="1825"/>
                  </a:cubicBezTo>
                  <a:lnTo>
                    <a:pt x="1757" y="1842"/>
                  </a:lnTo>
                  <a:cubicBezTo>
                    <a:pt x="1759" y="1782"/>
                    <a:pt x="1767" y="1723"/>
                    <a:pt x="1776" y="1663"/>
                  </a:cubicBezTo>
                  <a:cubicBezTo>
                    <a:pt x="1778" y="1657"/>
                    <a:pt x="1780" y="1650"/>
                    <a:pt x="1781" y="1644"/>
                  </a:cubicBezTo>
                  <a:cubicBezTo>
                    <a:pt x="1811" y="1589"/>
                    <a:pt x="1840" y="1532"/>
                    <a:pt x="1867" y="1475"/>
                  </a:cubicBezTo>
                  <a:cubicBezTo>
                    <a:pt x="1895" y="1411"/>
                    <a:pt x="1927" y="1348"/>
                    <a:pt x="1954" y="1282"/>
                  </a:cubicBezTo>
                  <a:lnTo>
                    <a:pt x="1962" y="1264"/>
                  </a:lnTo>
                  <a:cubicBezTo>
                    <a:pt x="1982" y="1277"/>
                    <a:pt x="2006" y="1283"/>
                    <a:pt x="2030" y="1283"/>
                  </a:cubicBezTo>
                  <a:cubicBezTo>
                    <a:pt x="2099" y="1282"/>
                    <a:pt x="2155" y="1225"/>
                    <a:pt x="2155" y="1155"/>
                  </a:cubicBezTo>
                  <a:cubicBezTo>
                    <a:pt x="2155" y="1133"/>
                    <a:pt x="2156" y="1109"/>
                    <a:pt x="2156" y="1087"/>
                  </a:cubicBezTo>
                  <a:lnTo>
                    <a:pt x="2156" y="1087"/>
                  </a:lnTo>
                  <a:lnTo>
                    <a:pt x="2155" y="1104"/>
                  </a:lnTo>
                  <a:cubicBezTo>
                    <a:pt x="2159" y="1040"/>
                    <a:pt x="2167" y="975"/>
                    <a:pt x="2178" y="911"/>
                  </a:cubicBezTo>
                  <a:lnTo>
                    <a:pt x="2178" y="911"/>
                  </a:lnTo>
                  <a:cubicBezTo>
                    <a:pt x="2178" y="910"/>
                    <a:pt x="2178" y="909"/>
                    <a:pt x="2178" y="908"/>
                  </a:cubicBezTo>
                  <a:lnTo>
                    <a:pt x="2178" y="908"/>
                  </a:lnTo>
                  <a:cubicBezTo>
                    <a:pt x="2178" y="908"/>
                    <a:pt x="2178" y="908"/>
                    <a:pt x="2178" y="908"/>
                  </a:cubicBezTo>
                  <a:cubicBezTo>
                    <a:pt x="2178" y="905"/>
                    <a:pt x="2180" y="902"/>
                    <a:pt x="2180" y="899"/>
                  </a:cubicBezTo>
                  <a:lnTo>
                    <a:pt x="2180" y="899"/>
                  </a:lnTo>
                  <a:cubicBezTo>
                    <a:pt x="2188" y="865"/>
                    <a:pt x="2197" y="831"/>
                    <a:pt x="2207" y="797"/>
                  </a:cubicBezTo>
                  <a:cubicBezTo>
                    <a:pt x="2213" y="777"/>
                    <a:pt x="2221" y="754"/>
                    <a:pt x="2231" y="734"/>
                  </a:cubicBezTo>
                  <a:lnTo>
                    <a:pt x="2231" y="734"/>
                  </a:lnTo>
                  <a:cubicBezTo>
                    <a:pt x="2230" y="734"/>
                    <a:pt x="2230" y="735"/>
                    <a:pt x="2230" y="735"/>
                  </a:cubicBezTo>
                  <a:lnTo>
                    <a:pt x="2230" y="735"/>
                  </a:lnTo>
                  <a:cubicBezTo>
                    <a:pt x="2234" y="728"/>
                    <a:pt x="2237" y="721"/>
                    <a:pt x="2242" y="715"/>
                  </a:cubicBezTo>
                  <a:cubicBezTo>
                    <a:pt x="2256" y="694"/>
                    <a:pt x="2270" y="674"/>
                    <a:pt x="2285" y="658"/>
                  </a:cubicBezTo>
                  <a:cubicBezTo>
                    <a:pt x="2300" y="642"/>
                    <a:pt x="2313" y="628"/>
                    <a:pt x="2330" y="612"/>
                  </a:cubicBezTo>
                  <a:cubicBezTo>
                    <a:pt x="2349" y="598"/>
                    <a:pt x="2367" y="582"/>
                    <a:pt x="2387" y="569"/>
                  </a:cubicBezTo>
                  <a:cubicBezTo>
                    <a:pt x="2424" y="544"/>
                    <a:pt x="2463" y="520"/>
                    <a:pt x="2503" y="498"/>
                  </a:cubicBezTo>
                  <a:cubicBezTo>
                    <a:pt x="2512" y="493"/>
                    <a:pt x="2520" y="490"/>
                    <a:pt x="2530" y="485"/>
                  </a:cubicBezTo>
                  <a:cubicBezTo>
                    <a:pt x="2550" y="479"/>
                    <a:pt x="2571" y="471"/>
                    <a:pt x="2592" y="466"/>
                  </a:cubicBezTo>
                  <a:lnTo>
                    <a:pt x="2592" y="466"/>
                  </a:lnTo>
                  <a:lnTo>
                    <a:pt x="2576" y="470"/>
                  </a:lnTo>
                  <a:cubicBezTo>
                    <a:pt x="2587" y="466"/>
                    <a:pt x="2600" y="465"/>
                    <a:pt x="2612" y="463"/>
                  </a:cubicBezTo>
                  <a:close/>
                  <a:moveTo>
                    <a:pt x="363" y="2392"/>
                  </a:moveTo>
                  <a:lnTo>
                    <a:pt x="366" y="2394"/>
                  </a:lnTo>
                  <a:cubicBezTo>
                    <a:pt x="365" y="2394"/>
                    <a:pt x="364" y="2393"/>
                    <a:pt x="363" y="2392"/>
                  </a:cubicBezTo>
                  <a:close/>
                  <a:moveTo>
                    <a:pt x="1342" y="0"/>
                  </a:moveTo>
                  <a:cubicBezTo>
                    <a:pt x="1288" y="0"/>
                    <a:pt x="1238" y="32"/>
                    <a:pt x="1216" y="85"/>
                  </a:cubicBezTo>
                  <a:cubicBezTo>
                    <a:pt x="1170" y="185"/>
                    <a:pt x="1129" y="286"/>
                    <a:pt x="1091" y="389"/>
                  </a:cubicBezTo>
                  <a:cubicBezTo>
                    <a:pt x="1072" y="378"/>
                    <a:pt x="1053" y="370"/>
                    <a:pt x="1032" y="362"/>
                  </a:cubicBezTo>
                  <a:cubicBezTo>
                    <a:pt x="1001" y="351"/>
                    <a:pt x="967" y="344"/>
                    <a:pt x="934" y="343"/>
                  </a:cubicBezTo>
                  <a:cubicBezTo>
                    <a:pt x="927" y="343"/>
                    <a:pt x="921" y="342"/>
                    <a:pt x="914" y="342"/>
                  </a:cubicBezTo>
                  <a:cubicBezTo>
                    <a:pt x="861" y="342"/>
                    <a:pt x="809" y="353"/>
                    <a:pt x="760" y="373"/>
                  </a:cubicBezTo>
                  <a:cubicBezTo>
                    <a:pt x="505" y="477"/>
                    <a:pt x="325" y="720"/>
                    <a:pt x="228" y="971"/>
                  </a:cubicBezTo>
                  <a:cubicBezTo>
                    <a:pt x="171" y="1120"/>
                    <a:pt x="125" y="1272"/>
                    <a:pt x="89" y="1427"/>
                  </a:cubicBezTo>
                  <a:cubicBezTo>
                    <a:pt x="54" y="1570"/>
                    <a:pt x="29" y="1715"/>
                    <a:pt x="15" y="1863"/>
                  </a:cubicBezTo>
                  <a:cubicBezTo>
                    <a:pt x="0" y="2002"/>
                    <a:pt x="5" y="2143"/>
                    <a:pt x="29" y="2280"/>
                  </a:cubicBezTo>
                  <a:cubicBezTo>
                    <a:pt x="40" y="2349"/>
                    <a:pt x="64" y="2413"/>
                    <a:pt x="98" y="2472"/>
                  </a:cubicBezTo>
                  <a:cubicBezTo>
                    <a:pt x="127" y="2521"/>
                    <a:pt x="165" y="2564"/>
                    <a:pt x="209" y="2599"/>
                  </a:cubicBezTo>
                  <a:cubicBezTo>
                    <a:pt x="284" y="2649"/>
                    <a:pt x="372" y="2679"/>
                    <a:pt x="462" y="2687"/>
                  </a:cubicBezTo>
                  <a:cubicBezTo>
                    <a:pt x="472" y="2687"/>
                    <a:pt x="481" y="2688"/>
                    <a:pt x="491" y="2688"/>
                  </a:cubicBezTo>
                  <a:cubicBezTo>
                    <a:pt x="496" y="2688"/>
                    <a:pt x="500" y="2688"/>
                    <a:pt x="505" y="2687"/>
                  </a:cubicBezTo>
                  <a:cubicBezTo>
                    <a:pt x="578" y="2687"/>
                    <a:pt x="651" y="2676"/>
                    <a:pt x="719" y="2652"/>
                  </a:cubicBezTo>
                  <a:cubicBezTo>
                    <a:pt x="808" y="2624"/>
                    <a:pt x="891" y="2583"/>
                    <a:pt x="969" y="2531"/>
                  </a:cubicBezTo>
                  <a:cubicBezTo>
                    <a:pt x="1043" y="2483"/>
                    <a:pt x="1116" y="2434"/>
                    <a:pt x="1186" y="2379"/>
                  </a:cubicBezTo>
                  <a:cubicBezTo>
                    <a:pt x="1265" y="2318"/>
                    <a:pt x="1339" y="2250"/>
                    <a:pt x="1408" y="2178"/>
                  </a:cubicBezTo>
                  <a:cubicBezTo>
                    <a:pt x="1442" y="2138"/>
                    <a:pt x="1476" y="2098"/>
                    <a:pt x="1507" y="2059"/>
                  </a:cubicBezTo>
                  <a:cubicBezTo>
                    <a:pt x="1512" y="2119"/>
                    <a:pt x="1529" y="2176"/>
                    <a:pt x="1558" y="2228"/>
                  </a:cubicBezTo>
                  <a:cubicBezTo>
                    <a:pt x="1593" y="2287"/>
                    <a:pt x="1645" y="2334"/>
                    <a:pt x="1708" y="2361"/>
                  </a:cubicBezTo>
                  <a:cubicBezTo>
                    <a:pt x="1763" y="2385"/>
                    <a:pt x="1822" y="2396"/>
                    <a:pt x="1882" y="2396"/>
                  </a:cubicBezTo>
                  <a:cubicBezTo>
                    <a:pt x="1886" y="2396"/>
                    <a:pt x="1890" y="2396"/>
                    <a:pt x="1894" y="2396"/>
                  </a:cubicBezTo>
                  <a:cubicBezTo>
                    <a:pt x="2077" y="2387"/>
                    <a:pt x="2247" y="2295"/>
                    <a:pt x="2392" y="2187"/>
                  </a:cubicBezTo>
                  <a:cubicBezTo>
                    <a:pt x="2539" y="2078"/>
                    <a:pt x="2674" y="1951"/>
                    <a:pt x="2793" y="1809"/>
                  </a:cubicBezTo>
                  <a:cubicBezTo>
                    <a:pt x="2915" y="1663"/>
                    <a:pt x="3019" y="1502"/>
                    <a:pt x="3084" y="1323"/>
                  </a:cubicBezTo>
                  <a:cubicBezTo>
                    <a:pt x="3147" y="1149"/>
                    <a:pt x="3146" y="951"/>
                    <a:pt x="3100" y="773"/>
                  </a:cubicBezTo>
                  <a:cubicBezTo>
                    <a:pt x="3076" y="677"/>
                    <a:pt x="3041" y="584"/>
                    <a:pt x="2995" y="496"/>
                  </a:cubicBezTo>
                  <a:cubicBezTo>
                    <a:pt x="2956" y="422"/>
                    <a:pt x="2910" y="344"/>
                    <a:pt x="2845" y="289"/>
                  </a:cubicBezTo>
                  <a:cubicBezTo>
                    <a:pt x="2785" y="240"/>
                    <a:pt x="2708" y="199"/>
                    <a:pt x="2630" y="199"/>
                  </a:cubicBezTo>
                  <a:cubicBezTo>
                    <a:pt x="2627" y="199"/>
                    <a:pt x="2625" y="199"/>
                    <a:pt x="2622" y="199"/>
                  </a:cubicBezTo>
                  <a:cubicBezTo>
                    <a:pt x="2536" y="204"/>
                    <a:pt x="2454" y="227"/>
                    <a:pt x="2379" y="267"/>
                  </a:cubicBezTo>
                  <a:cubicBezTo>
                    <a:pt x="2297" y="308"/>
                    <a:pt x="2221" y="360"/>
                    <a:pt x="2153" y="422"/>
                  </a:cubicBezTo>
                  <a:cubicBezTo>
                    <a:pt x="2091" y="477"/>
                    <a:pt x="2041" y="542"/>
                    <a:pt x="2003" y="617"/>
                  </a:cubicBezTo>
                  <a:cubicBezTo>
                    <a:pt x="1962" y="705"/>
                    <a:pt x="1935" y="799"/>
                    <a:pt x="1920" y="897"/>
                  </a:cubicBezTo>
                  <a:cubicBezTo>
                    <a:pt x="1913" y="896"/>
                    <a:pt x="1905" y="895"/>
                    <a:pt x="1898" y="895"/>
                  </a:cubicBezTo>
                  <a:cubicBezTo>
                    <a:pt x="1868" y="895"/>
                    <a:pt x="1839" y="905"/>
                    <a:pt x="1816" y="922"/>
                  </a:cubicBezTo>
                  <a:cubicBezTo>
                    <a:pt x="1787" y="944"/>
                    <a:pt x="1764" y="970"/>
                    <a:pt x="1745" y="1000"/>
                  </a:cubicBezTo>
                  <a:cubicBezTo>
                    <a:pt x="1727" y="1028"/>
                    <a:pt x="1710" y="1058"/>
                    <a:pt x="1696" y="1090"/>
                  </a:cubicBezTo>
                  <a:cubicBezTo>
                    <a:pt x="1659" y="1164"/>
                    <a:pt x="1628" y="1244"/>
                    <a:pt x="1602" y="1323"/>
                  </a:cubicBezTo>
                  <a:cubicBezTo>
                    <a:pt x="1574" y="1405"/>
                    <a:pt x="1550" y="1489"/>
                    <a:pt x="1531" y="1573"/>
                  </a:cubicBezTo>
                  <a:lnTo>
                    <a:pt x="1522" y="1592"/>
                  </a:lnTo>
                  <a:cubicBezTo>
                    <a:pt x="1488" y="1650"/>
                    <a:pt x="1452" y="1706"/>
                    <a:pt x="1414" y="1763"/>
                  </a:cubicBezTo>
                  <a:lnTo>
                    <a:pt x="1414" y="1761"/>
                  </a:lnTo>
                  <a:cubicBezTo>
                    <a:pt x="1357" y="1839"/>
                    <a:pt x="1300" y="1915"/>
                    <a:pt x="1238" y="1988"/>
                  </a:cubicBezTo>
                  <a:cubicBezTo>
                    <a:pt x="1205" y="2026"/>
                    <a:pt x="1169" y="2062"/>
                    <a:pt x="1132" y="2095"/>
                  </a:cubicBezTo>
                  <a:cubicBezTo>
                    <a:pt x="1067" y="2152"/>
                    <a:pt x="1001" y="2204"/>
                    <a:pt x="931" y="2254"/>
                  </a:cubicBezTo>
                  <a:lnTo>
                    <a:pt x="934" y="2252"/>
                  </a:lnTo>
                  <a:lnTo>
                    <a:pt x="925" y="2258"/>
                  </a:lnTo>
                  <a:lnTo>
                    <a:pt x="920" y="2261"/>
                  </a:lnTo>
                  <a:lnTo>
                    <a:pt x="920" y="2261"/>
                  </a:lnTo>
                  <a:lnTo>
                    <a:pt x="923" y="2260"/>
                  </a:lnTo>
                  <a:lnTo>
                    <a:pt x="923" y="2260"/>
                  </a:lnTo>
                  <a:cubicBezTo>
                    <a:pt x="865" y="2298"/>
                    <a:pt x="806" y="2336"/>
                    <a:pt x="744" y="2369"/>
                  </a:cubicBezTo>
                  <a:lnTo>
                    <a:pt x="758" y="2361"/>
                  </a:lnTo>
                  <a:lnTo>
                    <a:pt x="758" y="2361"/>
                  </a:lnTo>
                  <a:cubicBezTo>
                    <a:pt x="730" y="2377"/>
                    <a:pt x="698" y="2390"/>
                    <a:pt x="668" y="2401"/>
                  </a:cubicBezTo>
                  <a:cubicBezTo>
                    <a:pt x="648" y="2407"/>
                    <a:pt x="629" y="2413"/>
                    <a:pt x="607" y="2418"/>
                  </a:cubicBezTo>
                  <a:cubicBezTo>
                    <a:pt x="584" y="2423"/>
                    <a:pt x="561" y="2428"/>
                    <a:pt x="540" y="2429"/>
                  </a:cubicBezTo>
                  <a:cubicBezTo>
                    <a:pt x="519" y="2431"/>
                    <a:pt x="497" y="2431"/>
                    <a:pt x="478" y="2431"/>
                  </a:cubicBezTo>
                  <a:cubicBezTo>
                    <a:pt x="470" y="2429"/>
                    <a:pt x="462" y="2429"/>
                    <a:pt x="455" y="2428"/>
                  </a:cubicBezTo>
                  <a:cubicBezTo>
                    <a:pt x="439" y="2425"/>
                    <a:pt x="425" y="2421"/>
                    <a:pt x="410" y="2417"/>
                  </a:cubicBezTo>
                  <a:cubicBezTo>
                    <a:pt x="403" y="2414"/>
                    <a:pt x="396" y="2411"/>
                    <a:pt x="388" y="2408"/>
                  </a:cubicBezTo>
                  <a:lnTo>
                    <a:pt x="388" y="2408"/>
                  </a:lnTo>
                  <a:lnTo>
                    <a:pt x="385" y="2406"/>
                  </a:lnTo>
                  <a:lnTo>
                    <a:pt x="375" y="2401"/>
                  </a:lnTo>
                  <a:lnTo>
                    <a:pt x="375" y="2401"/>
                  </a:lnTo>
                  <a:cubicBezTo>
                    <a:pt x="370" y="2398"/>
                    <a:pt x="365" y="2394"/>
                    <a:pt x="360" y="2391"/>
                  </a:cubicBezTo>
                  <a:lnTo>
                    <a:pt x="360" y="2391"/>
                  </a:lnTo>
                  <a:lnTo>
                    <a:pt x="363" y="2393"/>
                  </a:lnTo>
                  <a:lnTo>
                    <a:pt x="360" y="2390"/>
                  </a:lnTo>
                  <a:lnTo>
                    <a:pt x="360" y="2390"/>
                  </a:lnTo>
                  <a:cubicBezTo>
                    <a:pt x="360" y="2391"/>
                    <a:pt x="362" y="2391"/>
                    <a:pt x="363" y="2392"/>
                  </a:cubicBezTo>
                  <a:lnTo>
                    <a:pt x="353" y="2385"/>
                  </a:lnTo>
                  <a:lnTo>
                    <a:pt x="344" y="2375"/>
                  </a:lnTo>
                  <a:cubicBezTo>
                    <a:pt x="334" y="2363"/>
                    <a:pt x="325" y="2352"/>
                    <a:pt x="317" y="2339"/>
                  </a:cubicBezTo>
                  <a:lnTo>
                    <a:pt x="309" y="2328"/>
                  </a:lnTo>
                  <a:cubicBezTo>
                    <a:pt x="301" y="2312"/>
                    <a:pt x="295" y="2296"/>
                    <a:pt x="290" y="2280"/>
                  </a:cubicBezTo>
                  <a:cubicBezTo>
                    <a:pt x="284" y="2265"/>
                    <a:pt x="279" y="2249"/>
                    <a:pt x="276" y="2233"/>
                  </a:cubicBezTo>
                  <a:cubicBezTo>
                    <a:pt x="268" y="2197"/>
                    <a:pt x="263" y="2162"/>
                    <a:pt x="258" y="2125"/>
                  </a:cubicBezTo>
                  <a:cubicBezTo>
                    <a:pt x="255" y="2067"/>
                    <a:pt x="254" y="2007"/>
                    <a:pt x="255" y="1948"/>
                  </a:cubicBezTo>
                  <a:cubicBezTo>
                    <a:pt x="261" y="1853"/>
                    <a:pt x="273" y="1760"/>
                    <a:pt x="290" y="1666"/>
                  </a:cubicBezTo>
                  <a:cubicBezTo>
                    <a:pt x="323" y="1505"/>
                    <a:pt x="364" y="1345"/>
                    <a:pt x="417" y="1190"/>
                  </a:cubicBezTo>
                  <a:lnTo>
                    <a:pt x="417" y="1190"/>
                  </a:lnTo>
                  <a:cubicBezTo>
                    <a:pt x="415" y="1192"/>
                    <a:pt x="414" y="1194"/>
                    <a:pt x="414" y="1196"/>
                  </a:cubicBezTo>
                  <a:lnTo>
                    <a:pt x="414" y="1196"/>
                  </a:lnTo>
                  <a:cubicBezTo>
                    <a:pt x="435" y="1133"/>
                    <a:pt x="459" y="1069"/>
                    <a:pt x="486" y="1008"/>
                  </a:cubicBezTo>
                  <a:cubicBezTo>
                    <a:pt x="511" y="962"/>
                    <a:pt x="537" y="915"/>
                    <a:pt x="566" y="871"/>
                  </a:cubicBezTo>
                  <a:lnTo>
                    <a:pt x="566" y="871"/>
                  </a:lnTo>
                  <a:cubicBezTo>
                    <a:pt x="583" y="846"/>
                    <a:pt x="600" y="822"/>
                    <a:pt x="619" y="799"/>
                  </a:cubicBezTo>
                  <a:cubicBezTo>
                    <a:pt x="643" y="772"/>
                    <a:pt x="667" y="747"/>
                    <a:pt x="694" y="724"/>
                  </a:cubicBezTo>
                  <a:cubicBezTo>
                    <a:pt x="714" y="705"/>
                    <a:pt x="736" y="688"/>
                    <a:pt x="759" y="672"/>
                  </a:cubicBezTo>
                  <a:cubicBezTo>
                    <a:pt x="779" y="659"/>
                    <a:pt x="800" y="647"/>
                    <a:pt x="820" y="636"/>
                  </a:cubicBezTo>
                  <a:cubicBezTo>
                    <a:pt x="834" y="629"/>
                    <a:pt x="850" y="622"/>
                    <a:pt x="866" y="617"/>
                  </a:cubicBezTo>
                  <a:cubicBezTo>
                    <a:pt x="871" y="615"/>
                    <a:pt x="874" y="614"/>
                    <a:pt x="880" y="612"/>
                  </a:cubicBezTo>
                  <a:cubicBezTo>
                    <a:pt x="888" y="610"/>
                    <a:pt x="895" y="609"/>
                    <a:pt x="901" y="609"/>
                  </a:cubicBezTo>
                  <a:lnTo>
                    <a:pt x="920" y="609"/>
                  </a:lnTo>
                  <a:cubicBezTo>
                    <a:pt x="925" y="609"/>
                    <a:pt x="929" y="610"/>
                    <a:pt x="934" y="610"/>
                  </a:cubicBezTo>
                  <a:lnTo>
                    <a:pt x="941" y="612"/>
                  </a:lnTo>
                  <a:lnTo>
                    <a:pt x="948" y="615"/>
                  </a:lnTo>
                  <a:lnTo>
                    <a:pt x="956" y="620"/>
                  </a:lnTo>
                  <a:lnTo>
                    <a:pt x="960" y="622"/>
                  </a:lnTo>
                  <a:lnTo>
                    <a:pt x="961" y="625"/>
                  </a:lnTo>
                  <a:cubicBezTo>
                    <a:pt x="964" y="628"/>
                    <a:pt x="967" y="631"/>
                    <a:pt x="969" y="634"/>
                  </a:cubicBezTo>
                  <a:lnTo>
                    <a:pt x="974" y="642"/>
                  </a:lnTo>
                  <a:lnTo>
                    <a:pt x="975" y="647"/>
                  </a:lnTo>
                  <a:lnTo>
                    <a:pt x="980" y="663"/>
                  </a:lnTo>
                  <a:cubicBezTo>
                    <a:pt x="982" y="666"/>
                    <a:pt x="982" y="669"/>
                    <a:pt x="982" y="672"/>
                  </a:cubicBezTo>
                  <a:lnTo>
                    <a:pt x="982" y="694"/>
                  </a:lnTo>
                  <a:cubicBezTo>
                    <a:pt x="982" y="709"/>
                    <a:pt x="980" y="723"/>
                    <a:pt x="980" y="737"/>
                  </a:cubicBezTo>
                  <a:cubicBezTo>
                    <a:pt x="975" y="804"/>
                    <a:pt x="1036" y="861"/>
                    <a:pt x="1099" y="868"/>
                  </a:cubicBezTo>
                  <a:cubicBezTo>
                    <a:pt x="1104" y="869"/>
                    <a:pt x="1109" y="869"/>
                    <a:pt x="1113" y="869"/>
                  </a:cubicBezTo>
                  <a:cubicBezTo>
                    <a:pt x="1168" y="869"/>
                    <a:pt x="1218" y="837"/>
                    <a:pt x="1240" y="785"/>
                  </a:cubicBezTo>
                  <a:cubicBezTo>
                    <a:pt x="1252" y="751"/>
                    <a:pt x="1260" y="715"/>
                    <a:pt x="1271" y="680"/>
                  </a:cubicBezTo>
                  <a:cubicBezTo>
                    <a:pt x="1278" y="659"/>
                    <a:pt x="1284" y="637"/>
                    <a:pt x="1290" y="615"/>
                  </a:cubicBezTo>
                  <a:cubicBezTo>
                    <a:pt x="1343" y="470"/>
                    <a:pt x="1403" y="329"/>
                    <a:pt x="1468" y="188"/>
                  </a:cubicBezTo>
                  <a:cubicBezTo>
                    <a:pt x="1496" y="118"/>
                    <a:pt x="1463" y="37"/>
                    <a:pt x="1393" y="10"/>
                  </a:cubicBezTo>
                  <a:cubicBezTo>
                    <a:pt x="1376" y="4"/>
                    <a:pt x="1359" y="0"/>
                    <a:pt x="13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5" name="Google Shape;8305;p17"/>
            <p:cNvSpPr/>
            <p:nvPr/>
          </p:nvSpPr>
          <p:spPr>
            <a:xfrm>
              <a:off x="7750220" y="3679231"/>
              <a:ext cx="46355" cy="71384"/>
            </a:xfrm>
            <a:custGeom>
              <a:avLst/>
              <a:gdLst/>
              <a:ahLst/>
              <a:cxnLst/>
              <a:rect l="l" t="t" r="r" b="b"/>
              <a:pathLst>
                <a:path w="1595" h="2456" extrusionOk="0">
                  <a:moveTo>
                    <a:pt x="1348" y="1"/>
                  </a:moveTo>
                  <a:cubicBezTo>
                    <a:pt x="1257" y="1"/>
                    <a:pt x="1160" y="42"/>
                    <a:pt x="1082" y="79"/>
                  </a:cubicBezTo>
                  <a:cubicBezTo>
                    <a:pt x="840" y="196"/>
                    <a:pt x="653" y="393"/>
                    <a:pt x="485" y="600"/>
                  </a:cubicBezTo>
                  <a:cubicBezTo>
                    <a:pt x="428" y="666"/>
                    <a:pt x="381" y="744"/>
                    <a:pt x="346" y="825"/>
                  </a:cubicBezTo>
                  <a:cubicBezTo>
                    <a:pt x="317" y="898"/>
                    <a:pt x="289" y="974"/>
                    <a:pt x="289" y="1053"/>
                  </a:cubicBezTo>
                  <a:cubicBezTo>
                    <a:pt x="289" y="1091"/>
                    <a:pt x="294" y="1127"/>
                    <a:pt x="306" y="1164"/>
                  </a:cubicBezTo>
                  <a:cubicBezTo>
                    <a:pt x="322" y="1203"/>
                    <a:pt x="341" y="1241"/>
                    <a:pt x="365" y="1276"/>
                  </a:cubicBezTo>
                  <a:cubicBezTo>
                    <a:pt x="409" y="1339"/>
                    <a:pt x="460" y="1398"/>
                    <a:pt x="518" y="1448"/>
                  </a:cubicBezTo>
                  <a:cubicBezTo>
                    <a:pt x="598" y="1513"/>
                    <a:pt x="681" y="1574"/>
                    <a:pt x="769" y="1626"/>
                  </a:cubicBezTo>
                  <a:cubicBezTo>
                    <a:pt x="822" y="1661"/>
                    <a:pt x="876" y="1695"/>
                    <a:pt x="928" y="1730"/>
                  </a:cubicBezTo>
                  <a:cubicBezTo>
                    <a:pt x="971" y="1759"/>
                    <a:pt x="1014" y="1789"/>
                    <a:pt x="1053" y="1822"/>
                  </a:cubicBezTo>
                  <a:cubicBezTo>
                    <a:pt x="1058" y="1825"/>
                    <a:pt x="1063" y="1830"/>
                    <a:pt x="1066" y="1835"/>
                  </a:cubicBezTo>
                  <a:cubicBezTo>
                    <a:pt x="1072" y="1841"/>
                    <a:pt x="1077" y="1847"/>
                    <a:pt x="1080" y="1854"/>
                  </a:cubicBezTo>
                  <a:cubicBezTo>
                    <a:pt x="1084" y="1857"/>
                    <a:pt x="1085" y="1860"/>
                    <a:pt x="1087" y="1863"/>
                  </a:cubicBezTo>
                  <a:cubicBezTo>
                    <a:pt x="1087" y="1863"/>
                    <a:pt x="1087" y="1865"/>
                    <a:pt x="1087" y="1865"/>
                  </a:cubicBezTo>
                  <a:cubicBezTo>
                    <a:pt x="1087" y="1868"/>
                    <a:pt x="1085" y="1871"/>
                    <a:pt x="1084" y="1873"/>
                  </a:cubicBezTo>
                  <a:cubicBezTo>
                    <a:pt x="1080" y="1881"/>
                    <a:pt x="1077" y="1885"/>
                    <a:pt x="1072" y="1893"/>
                  </a:cubicBezTo>
                  <a:cubicBezTo>
                    <a:pt x="1068" y="1900"/>
                    <a:pt x="1063" y="1906"/>
                    <a:pt x="1057" y="1912"/>
                  </a:cubicBezTo>
                  <a:cubicBezTo>
                    <a:pt x="1052" y="1920"/>
                    <a:pt x="1044" y="1927"/>
                    <a:pt x="1038" y="1934"/>
                  </a:cubicBezTo>
                  <a:cubicBezTo>
                    <a:pt x="1019" y="1950"/>
                    <a:pt x="1001" y="1966"/>
                    <a:pt x="979" y="1979"/>
                  </a:cubicBezTo>
                  <a:cubicBezTo>
                    <a:pt x="958" y="1993"/>
                    <a:pt x="936" y="2004"/>
                    <a:pt x="914" y="2017"/>
                  </a:cubicBezTo>
                  <a:lnTo>
                    <a:pt x="916" y="2015"/>
                  </a:lnTo>
                  <a:lnTo>
                    <a:pt x="916" y="2015"/>
                  </a:lnTo>
                  <a:cubicBezTo>
                    <a:pt x="865" y="2041"/>
                    <a:pt x="813" y="2064"/>
                    <a:pt x="759" y="2085"/>
                  </a:cubicBezTo>
                  <a:cubicBezTo>
                    <a:pt x="708" y="2102"/>
                    <a:pt x="655" y="2116"/>
                    <a:pt x="601" y="2129"/>
                  </a:cubicBezTo>
                  <a:cubicBezTo>
                    <a:pt x="479" y="2151"/>
                    <a:pt x="355" y="2169"/>
                    <a:pt x="230" y="2180"/>
                  </a:cubicBezTo>
                  <a:lnTo>
                    <a:pt x="143" y="2186"/>
                  </a:lnTo>
                  <a:cubicBezTo>
                    <a:pt x="61" y="2188"/>
                    <a:pt x="1" y="2261"/>
                    <a:pt x="12" y="2341"/>
                  </a:cubicBezTo>
                  <a:cubicBezTo>
                    <a:pt x="23" y="2407"/>
                    <a:pt x="80" y="2455"/>
                    <a:pt x="146" y="2455"/>
                  </a:cubicBezTo>
                  <a:cubicBezTo>
                    <a:pt x="147" y="2455"/>
                    <a:pt x="148" y="2455"/>
                    <a:pt x="150" y="2455"/>
                  </a:cubicBezTo>
                  <a:lnTo>
                    <a:pt x="165" y="2455"/>
                  </a:lnTo>
                  <a:cubicBezTo>
                    <a:pt x="284" y="2444"/>
                    <a:pt x="401" y="2427"/>
                    <a:pt x="520" y="2409"/>
                  </a:cubicBezTo>
                  <a:cubicBezTo>
                    <a:pt x="645" y="2390"/>
                    <a:pt x="767" y="2360"/>
                    <a:pt x="884" y="2318"/>
                  </a:cubicBezTo>
                  <a:cubicBezTo>
                    <a:pt x="1009" y="2268"/>
                    <a:pt x="1144" y="2210"/>
                    <a:pt x="1237" y="2110"/>
                  </a:cubicBezTo>
                  <a:cubicBezTo>
                    <a:pt x="1323" y="2022"/>
                    <a:pt x="1391" y="1895"/>
                    <a:pt x="1340" y="1770"/>
                  </a:cubicBezTo>
                  <a:cubicBezTo>
                    <a:pt x="1305" y="1678"/>
                    <a:pt x="1231" y="1618"/>
                    <a:pt x="1152" y="1562"/>
                  </a:cubicBezTo>
                  <a:cubicBezTo>
                    <a:pt x="1069" y="1504"/>
                    <a:pt x="982" y="1453"/>
                    <a:pt x="898" y="1398"/>
                  </a:cubicBezTo>
                  <a:cubicBezTo>
                    <a:pt x="829" y="1353"/>
                    <a:pt x="761" y="1304"/>
                    <a:pt x="696" y="1254"/>
                  </a:cubicBezTo>
                  <a:cubicBezTo>
                    <a:pt x="674" y="1233"/>
                    <a:pt x="651" y="1211"/>
                    <a:pt x="631" y="1189"/>
                  </a:cubicBezTo>
                  <a:cubicBezTo>
                    <a:pt x="617" y="1171"/>
                    <a:pt x="602" y="1154"/>
                    <a:pt x="591" y="1137"/>
                  </a:cubicBezTo>
                  <a:cubicBezTo>
                    <a:pt x="580" y="1119"/>
                    <a:pt x="569" y="1103"/>
                    <a:pt x="560" y="1086"/>
                  </a:cubicBezTo>
                  <a:cubicBezTo>
                    <a:pt x="558" y="1081"/>
                    <a:pt x="555" y="1076"/>
                    <a:pt x="555" y="1073"/>
                  </a:cubicBezTo>
                  <a:cubicBezTo>
                    <a:pt x="553" y="1070"/>
                    <a:pt x="553" y="1065"/>
                    <a:pt x="553" y="1062"/>
                  </a:cubicBezTo>
                  <a:lnTo>
                    <a:pt x="553" y="1051"/>
                  </a:lnTo>
                  <a:cubicBezTo>
                    <a:pt x="555" y="1038"/>
                    <a:pt x="556" y="1026"/>
                    <a:pt x="558" y="1012"/>
                  </a:cubicBezTo>
                  <a:cubicBezTo>
                    <a:pt x="561" y="1002"/>
                    <a:pt x="563" y="993"/>
                    <a:pt x="566" y="985"/>
                  </a:cubicBezTo>
                  <a:cubicBezTo>
                    <a:pt x="575" y="953"/>
                    <a:pt x="588" y="923"/>
                    <a:pt x="601" y="893"/>
                  </a:cubicBezTo>
                  <a:cubicBezTo>
                    <a:pt x="613" y="868"/>
                    <a:pt x="628" y="844"/>
                    <a:pt x="642" y="822"/>
                  </a:cubicBezTo>
                  <a:cubicBezTo>
                    <a:pt x="688" y="755"/>
                    <a:pt x="740" y="697"/>
                    <a:pt x="791" y="636"/>
                  </a:cubicBezTo>
                  <a:cubicBezTo>
                    <a:pt x="833" y="590"/>
                    <a:pt x="876" y="546"/>
                    <a:pt x="922" y="505"/>
                  </a:cubicBezTo>
                  <a:cubicBezTo>
                    <a:pt x="963" y="469"/>
                    <a:pt x="1008" y="434"/>
                    <a:pt x="1053" y="402"/>
                  </a:cubicBezTo>
                  <a:cubicBezTo>
                    <a:pt x="1091" y="377"/>
                    <a:pt x="1131" y="353"/>
                    <a:pt x="1172" y="331"/>
                  </a:cubicBezTo>
                  <a:cubicBezTo>
                    <a:pt x="1202" y="317"/>
                    <a:pt x="1234" y="302"/>
                    <a:pt x="1267" y="291"/>
                  </a:cubicBezTo>
                  <a:cubicBezTo>
                    <a:pt x="1281" y="285"/>
                    <a:pt x="1296" y="282"/>
                    <a:pt x="1311" y="277"/>
                  </a:cubicBezTo>
                  <a:cubicBezTo>
                    <a:pt x="1313" y="294"/>
                    <a:pt x="1315" y="313"/>
                    <a:pt x="1316" y="332"/>
                  </a:cubicBezTo>
                  <a:cubicBezTo>
                    <a:pt x="1323" y="399"/>
                    <a:pt x="1390" y="448"/>
                    <a:pt x="1454" y="448"/>
                  </a:cubicBezTo>
                  <a:cubicBezTo>
                    <a:pt x="1460" y="448"/>
                    <a:pt x="1466" y="447"/>
                    <a:pt x="1471" y="446"/>
                  </a:cubicBezTo>
                  <a:cubicBezTo>
                    <a:pt x="1544" y="434"/>
                    <a:pt x="1595" y="366"/>
                    <a:pt x="1585" y="291"/>
                  </a:cubicBezTo>
                  <a:cubicBezTo>
                    <a:pt x="1577" y="215"/>
                    <a:pt x="1568" y="120"/>
                    <a:pt x="1511" y="65"/>
                  </a:cubicBezTo>
                  <a:cubicBezTo>
                    <a:pt x="1464" y="18"/>
                    <a:pt x="1408" y="1"/>
                    <a:pt x="13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6" name="Google Shape;8306;p17"/>
            <p:cNvSpPr/>
            <p:nvPr/>
          </p:nvSpPr>
          <p:spPr>
            <a:xfrm>
              <a:off x="7813317" y="3682021"/>
              <a:ext cx="40862" cy="76354"/>
            </a:xfrm>
            <a:custGeom>
              <a:avLst/>
              <a:gdLst/>
              <a:ahLst/>
              <a:cxnLst/>
              <a:rect l="l" t="t" r="r" b="b"/>
              <a:pathLst>
                <a:path w="1406" h="2627" extrusionOk="0">
                  <a:moveTo>
                    <a:pt x="974" y="0"/>
                  </a:moveTo>
                  <a:cubicBezTo>
                    <a:pt x="946" y="0"/>
                    <a:pt x="917" y="4"/>
                    <a:pt x="890" y="10"/>
                  </a:cubicBezTo>
                  <a:cubicBezTo>
                    <a:pt x="722" y="47"/>
                    <a:pt x="567" y="159"/>
                    <a:pt x="461" y="292"/>
                  </a:cubicBezTo>
                  <a:cubicBezTo>
                    <a:pt x="351" y="430"/>
                    <a:pt x="274" y="604"/>
                    <a:pt x="287" y="781"/>
                  </a:cubicBezTo>
                  <a:cubicBezTo>
                    <a:pt x="290" y="829"/>
                    <a:pt x="302" y="874"/>
                    <a:pt x="323" y="916"/>
                  </a:cubicBezTo>
                  <a:cubicBezTo>
                    <a:pt x="342" y="957"/>
                    <a:pt x="367" y="993"/>
                    <a:pt x="401" y="1023"/>
                  </a:cubicBezTo>
                  <a:cubicBezTo>
                    <a:pt x="426" y="1049"/>
                    <a:pt x="458" y="1069"/>
                    <a:pt x="491" y="1082"/>
                  </a:cubicBezTo>
                  <a:cubicBezTo>
                    <a:pt x="513" y="1091"/>
                    <a:pt x="534" y="1098"/>
                    <a:pt x="556" y="1102"/>
                  </a:cubicBezTo>
                  <a:cubicBezTo>
                    <a:pt x="567" y="1105"/>
                    <a:pt x="578" y="1106"/>
                    <a:pt x="589" y="1106"/>
                  </a:cubicBezTo>
                  <a:cubicBezTo>
                    <a:pt x="653" y="1106"/>
                    <a:pt x="711" y="1061"/>
                    <a:pt x="723" y="995"/>
                  </a:cubicBezTo>
                  <a:cubicBezTo>
                    <a:pt x="738" y="917"/>
                    <a:pt x="684" y="844"/>
                    <a:pt x="606" y="835"/>
                  </a:cubicBezTo>
                  <a:lnTo>
                    <a:pt x="597" y="835"/>
                  </a:lnTo>
                  <a:lnTo>
                    <a:pt x="590" y="833"/>
                  </a:lnTo>
                  <a:cubicBezTo>
                    <a:pt x="589" y="832"/>
                    <a:pt x="589" y="832"/>
                    <a:pt x="584" y="827"/>
                  </a:cubicBezTo>
                  <a:cubicBezTo>
                    <a:pt x="579" y="822"/>
                    <a:pt x="576" y="817"/>
                    <a:pt x="573" y="813"/>
                  </a:cubicBezTo>
                  <a:lnTo>
                    <a:pt x="564" y="795"/>
                  </a:lnTo>
                  <a:cubicBezTo>
                    <a:pt x="562" y="792"/>
                    <a:pt x="560" y="789"/>
                    <a:pt x="559" y="784"/>
                  </a:cubicBezTo>
                  <a:cubicBezTo>
                    <a:pt x="557" y="781"/>
                    <a:pt x="557" y="778"/>
                    <a:pt x="556" y="775"/>
                  </a:cubicBezTo>
                  <a:lnTo>
                    <a:pt x="554" y="764"/>
                  </a:lnTo>
                  <a:lnTo>
                    <a:pt x="554" y="729"/>
                  </a:lnTo>
                  <a:cubicBezTo>
                    <a:pt x="556" y="713"/>
                    <a:pt x="557" y="697"/>
                    <a:pt x="560" y="681"/>
                  </a:cubicBezTo>
                  <a:cubicBezTo>
                    <a:pt x="565" y="664"/>
                    <a:pt x="568" y="648"/>
                    <a:pt x="573" y="631"/>
                  </a:cubicBezTo>
                  <a:cubicBezTo>
                    <a:pt x="581" y="608"/>
                    <a:pt x="587" y="591"/>
                    <a:pt x="600" y="567"/>
                  </a:cubicBezTo>
                  <a:cubicBezTo>
                    <a:pt x="611" y="544"/>
                    <a:pt x="625" y="520"/>
                    <a:pt x="640" y="498"/>
                  </a:cubicBezTo>
                  <a:cubicBezTo>
                    <a:pt x="652" y="479"/>
                    <a:pt x="665" y="461"/>
                    <a:pt x="681" y="444"/>
                  </a:cubicBezTo>
                  <a:cubicBezTo>
                    <a:pt x="698" y="423"/>
                    <a:pt x="716" y="403"/>
                    <a:pt x="736" y="387"/>
                  </a:cubicBezTo>
                  <a:cubicBezTo>
                    <a:pt x="755" y="369"/>
                    <a:pt x="776" y="354"/>
                    <a:pt x="795" y="339"/>
                  </a:cubicBezTo>
                  <a:cubicBezTo>
                    <a:pt x="815" y="327"/>
                    <a:pt x="836" y="314"/>
                    <a:pt x="858" y="303"/>
                  </a:cubicBezTo>
                  <a:cubicBezTo>
                    <a:pt x="875" y="293"/>
                    <a:pt x="893" y="287"/>
                    <a:pt x="910" y="279"/>
                  </a:cubicBezTo>
                  <a:cubicBezTo>
                    <a:pt x="923" y="276"/>
                    <a:pt x="934" y="273"/>
                    <a:pt x="947" y="270"/>
                  </a:cubicBezTo>
                  <a:lnTo>
                    <a:pt x="947" y="270"/>
                  </a:lnTo>
                  <a:cubicBezTo>
                    <a:pt x="953" y="269"/>
                    <a:pt x="959" y="267"/>
                    <a:pt x="964" y="267"/>
                  </a:cubicBezTo>
                  <a:lnTo>
                    <a:pt x="977" y="267"/>
                  </a:lnTo>
                  <a:cubicBezTo>
                    <a:pt x="983" y="268"/>
                    <a:pt x="991" y="268"/>
                    <a:pt x="997" y="270"/>
                  </a:cubicBezTo>
                  <a:lnTo>
                    <a:pt x="1005" y="271"/>
                  </a:lnTo>
                  <a:lnTo>
                    <a:pt x="1008" y="273"/>
                  </a:lnTo>
                  <a:lnTo>
                    <a:pt x="1016" y="278"/>
                  </a:lnTo>
                  <a:lnTo>
                    <a:pt x="1026" y="284"/>
                  </a:lnTo>
                  <a:cubicBezTo>
                    <a:pt x="1031" y="289"/>
                    <a:pt x="1034" y="290"/>
                    <a:pt x="1037" y="295"/>
                  </a:cubicBezTo>
                  <a:cubicBezTo>
                    <a:pt x="1040" y="298"/>
                    <a:pt x="1043" y="302"/>
                    <a:pt x="1045" y="305"/>
                  </a:cubicBezTo>
                  <a:lnTo>
                    <a:pt x="1045" y="305"/>
                  </a:lnTo>
                  <a:cubicBezTo>
                    <a:pt x="1046" y="307"/>
                    <a:pt x="1047" y="308"/>
                    <a:pt x="1048" y="310"/>
                  </a:cubicBezTo>
                  <a:lnTo>
                    <a:pt x="1048" y="310"/>
                  </a:lnTo>
                  <a:cubicBezTo>
                    <a:pt x="1048" y="310"/>
                    <a:pt x="1048" y="311"/>
                    <a:pt x="1048" y="311"/>
                  </a:cubicBezTo>
                  <a:cubicBezTo>
                    <a:pt x="1048" y="311"/>
                    <a:pt x="1048" y="311"/>
                    <a:pt x="1049" y="311"/>
                  </a:cubicBezTo>
                  <a:lnTo>
                    <a:pt x="1049" y="311"/>
                  </a:lnTo>
                  <a:cubicBezTo>
                    <a:pt x="1051" y="315"/>
                    <a:pt x="1053" y="319"/>
                    <a:pt x="1054" y="322"/>
                  </a:cubicBezTo>
                  <a:cubicBezTo>
                    <a:pt x="1057" y="327"/>
                    <a:pt x="1059" y="333"/>
                    <a:pt x="1061" y="338"/>
                  </a:cubicBezTo>
                  <a:cubicBezTo>
                    <a:pt x="1067" y="354"/>
                    <a:pt x="1073" y="369"/>
                    <a:pt x="1076" y="387"/>
                  </a:cubicBezTo>
                  <a:cubicBezTo>
                    <a:pt x="1080" y="404"/>
                    <a:pt x="1081" y="422"/>
                    <a:pt x="1083" y="439"/>
                  </a:cubicBezTo>
                  <a:lnTo>
                    <a:pt x="1083" y="502"/>
                  </a:lnTo>
                  <a:cubicBezTo>
                    <a:pt x="1081" y="529"/>
                    <a:pt x="1078" y="556"/>
                    <a:pt x="1075" y="582"/>
                  </a:cubicBezTo>
                  <a:cubicBezTo>
                    <a:pt x="1069" y="618"/>
                    <a:pt x="1059" y="653"/>
                    <a:pt x="1048" y="688"/>
                  </a:cubicBezTo>
                  <a:cubicBezTo>
                    <a:pt x="1029" y="741"/>
                    <a:pt x="1007" y="794"/>
                    <a:pt x="983" y="844"/>
                  </a:cubicBezTo>
                  <a:cubicBezTo>
                    <a:pt x="946" y="914"/>
                    <a:pt x="907" y="983"/>
                    <a:pt x="864" y="1048"/>
                  </a:cubicBezTo>
                  <a:lnTo>
                    <a:pt x="864" y="1048"/>
                  </a:lnTo>
                  <a:cubicBezTo>
                    <a:pt x="864" y="1047"/>
                    <a:pt x="864" y="1046"/>
                    <a:pt x="864" y="1045"/>
                  </a:cubicBezTo>
                  <a:lnTo>
                    <a:pt x="864" y="1045"/>
                  </a:lnTo>
                  <a:lnTo>
                    <a:pt x="860" y="1053"/>
                  </a:lnTo>
                  <a:lnTo>
                    <a:pt x="858" y="1056"/>
                  </a:lnTo>
                  <a:lnTo>
                    <a:pt x="858" y="1056"/>
                  </a:lnTo>
                  <a:cubicBezTo>
                    <a:pt x="776" y="1177"/>
                    <a:pt x="689" y="1291"/>
                    <a:pt x="598" y="1403"/>
                  </a:cubicBezTo>
                  <a:cubicBezTo>
                    <a:pt x="418" y="1626"/>
                    <a:pt x="231" y="1845"/>
                    <a:pt x="73" y="2085"/>
                  </a:cubicBezTo>
                  <a:cubicBezTo>
                    <a:pt x="46" y="2122"/>
                    <a:pt x="24" y="2165"/>
                    <a:pt x="10" y="2207"/>
                  </a:cubicBezTo>
                  <a:cubicBezTo>
                    <a:pt x="2" y="2242"/>
                    <a:pt x="0" y="2277"/>
                    <a:pt x="5" y="2313"/>
                  </a:cubicBezTo>
                  <a:cubicBezTo>
                    <a:pt x="11" y="2383"/>
                    <a:pt x="62" y="2448"/>
                    <a:pt x="117" y="2491"/>
                  </a:cubicBezTo>
                  <a:cubicBezTo>
                    <a:pt x="247" y="2593"/>
                    <a:pt x="423" y="2627"/>
                    <a:pt x="589" y="2627"/>
                  </a:cubicBezTo>
                  <a:cubicBezTo>
                    <a:pt x="592" y="2627"/>
                    <a:pt x="596" y="2627"/>
                    <a:pt x="600" y="2627"/>
                  </a:cubicBezTo>
                  <a:lnTo>
                    <a:pt x="617" y="2627"/>
                  </a:lnTo>
                  <a:cubicBezTo>
                    <a:pt x="845" y="2622"/>
                    <a:pt x="1072" y="2595"/>
                    <a:pt x="1293" y="2548"/>
                  </a:cubicBezTo>
                  <a:cubicBezTo>
                    <a:pt x="1360" y="2537"/>
                    <a:pt x="1406" y="2475"/>
                    <a:pt x="1396" y="2407"/>
                  </a:cubicBezTo>
                  <a:cubicBezTo>
                    <a:pt x="1388" y="2346"/>
                    <a:pt x="1334" y="2301"/>
                    <a:pt x="1274" y="2301"/>
                  </a:cubicBezTo>
                  <a:cubicBezTo>
                    <a:pt x="1268" y="2301"/>
                    <a:pt x="1263" y="2301"/>
                    <a:pt x="1257" y="2302"/>
                  </a:cubicBezTo>
                  <a:cubicBezTo>
                    <a:pt x="1119" y="2326"/>
                    <a:pt x="981" y="2343"/>
                    <a:pt x="842" y="2356"/>
                  </a:cubicBezTo>
                  <a:lnTo>
                    <a:pt x="853" y="2356"/>
                  </a:lnTo>
                  <a:cubicBezTo>
                    <a:pt x="785" y="2362"/>
                    <a:pt x="717" y="2365"/>
                    <a:pt x="649" y="2365"/>
                  </a:cubicBezTo>
                  <a:cubicBezTo>
                    <a:pt x="625" y="2365"/>
                    <a:pt x="602" y="2365"/>
                    <a:pt x="578" y="2364"/>
                  </a:cubicBezTo>
                  <a:cubicBezTo>
                    <a:pt x="540" y="2361"/>
                    <a:pt x="500" y="2356"/>
                    <a:pt x="462" y="2350"/>
                  </a:cubicBezTo>
                  <a:cubicBezTo>
                    <a:pt x="437" y="2345"/>
                    <a:pt x="412" y="2339"/>
                    <a:pt x="388" y="2331"/>
                  </a:cubicBezTo>
                  <a:cubicBezTo>
                    <a:pt x="369" y="2323"/>
                    <a:pt x="350" y="2315"/>
                    <a:pt x="329" y="2307"/>
                  </a:cubicBezTo>
                  <a:cubicBezTo>
                    <a:pt x="321" y="2302"/>
                    <a:pt x="313" y="2298"/>
                    <a:pt x="306" y="2293"/>
                  </a:cubicBezTo>
                  <a:cubicBezTo>
                    <a:pt x="299" y="2288"/>
                    <a:pt x="293" y="2283"/>
                    <a:pt x="288" y="2279"/>
                  </a:cubicBezTo>
                  <a:lnTo>
                    <a:pt x="279" y="2269"/>
                  </a:lnTo>
                  <a:cubicBezTo>
                    <a:pt x="280" y="2269"/>
                    <a:pt x="280" y="2266"/>
                    <a:pt x="280" y="2266"/>
                  </a:cubicBezTo>
                  <a:cubicBezTo>
                    <a:pt x="299" y="2229"/>
                    <a:pt x="321" y="2193"/>
                    <a:pt x="344" y="2158"/>
                  </a:cubicBezTo>
                  <a:cubicBezTo>
                    <a:pt x="402" y="2071"/>
                    <a:pt x="462" y="1986"/>
                    <a:pt x="526" y="1903"/>
                  </a:cubicBezTo>
                  <a:cubicBezTo>
                    <a:pt x="586" y="1824"/>
                    <a:pt x="647" y="1750"/>
                    <a:pt x="709" y="1672"/>
                  </a:cubicBezTo>
                  <a:cubicBezTo>
                    <a:pt x="818" y="1538"/>
                    <a:pt x="929" y="1403"/>
                    <a:pt x="1029" y="1261"/>
                  </a:cubicBezTo>
                  <a:cubicBezTo>
                    <a:pt x="1138" y="1104"/>
                    <a:pt x="1243" y="938"/>
                    <a:pt x="1300" y="754"/>
                  </a:cubicBezTo>
                  <a:cubicBezTo>
                    <a:pt x="1357" y="575"/>
                    <a:pt x="1371" y="377"/>
                    <a:pt x="1292" y="203"/>
                  </a:cubicBezTo>
                  <a:cubicBezTo>
                    <a:pt x="1255" y="124"/>
                    <a:pt x="1192" y="62"/>
                    <a:pt x="1114" y="28"/>
                  </a:cubicBezTo>
                  <a:cubicBezTo>
                    <a:pt x="1070" y="10"/>
                    <a:pt x="1022" y="0"/>
                    <a:pt x="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7" name="Google Shape;8307;p17"/>
            <p:cNvSpPr/>
            <p:nvPr/>
          </p:nvSpPr>
          <p:spPr>
            <a:xfrm>
              <a:off x="7872200" y="3690857"/>
              <a:ext cx="62165" cy="79725"/>
            </a:xfrm>
            <a:custGeom>
              <a:avLst/>
              <a:gdLst/>
              <a:ahLst/>
              <a:cxnLst/>
              <a:rect l="l" t="t" r="r" b="b"/>
              <a:pathLst>
                <a:path w="2139" h="2743" extrusionOk="0">
                  <a:moveTo>
                    <a:pt x="1243" y="1011"/>
                  </a:moveTo>
                  <a:cubicBezTo>
                    <a:pt x="1243" y="1012"/>
                    <a:pt x="1243" y="1012"/>
                    <a:pt x="1243" y="1012"/>
                  </a:cubicBezTo>
                  <a:cubicBezTo>
                    <a:pt x="1243" y="1012"/>
                    <a:pt x="1243" y="1012"/>
                    <a:pt x="1243" y="1011"/>
                  </a:cubicBezTo>
                  <a:close/>
                  <a:moveTo>
                    <a:pt x="1799" y="273"/>
                  </a:moveTo>
                  <a:lnTo>
                    <a:pt x="1808" y="274"/>
                  </a:lnTo>
                  <a:lnTo>
                    <a:pt x="1816" y="279"/>
                  </a:lnTo>
                  <a:lnTo>
                    <a:pt x="1830" y="287"/>
                  </a:lnTo>
                  <a:lnTo>
                    <a:pt x="1837" y="292"/>
                  </a:lnTo>
                  <a:lnTo>
                    <a:pt x="1843" y="298"/>
                  </a:lnTo>
                  <a:lnTo>
                    <a:pt x="1849" y="306"/>
                  </a:lnTo>
                  <a:cubicBezTo>
                    <a:pt x="1852" y="311"/>
                    <a:pt x="1856" y="314"/>
                    <a:pt x="1859" y="320"/>
                  </a:cubicBezTo>
                  <a:cubicBezTo>
                    <a:pt x="1862" y="327"/>
                    <a:pt x="1865" y="333"/>
                    <a:pt x="1867" y="339"/>
                  </a:cubicBezTo>
                  <a:cubicBezTo>
                    <a:pt x="1868" y="344"/>
                    <a:pt x="1870" y="349"/>
                    <a:pt x="1871" y="357"/>
                  </a:cubicBezTo>
                  <a:cubicBezTo>
                    <a:pt x="1873" y="365"/>
                    <a:pt x="1875" y="373"/>
                    <a:pt x="1875" y="380"/>
                  </a:cubicBezTo>
                  <a:lnTo>
                    <a:pt x="1875" y="403"/>
                  </a:lnTo>
                  <a:cubicBezTo>
                    <a:pt x="1875" y="414"/>
                    <a:pt x="1873" y="425"/>
                    <a:pt x="1871" y="436"/>
                  </a:cubicBezTo>
                  <a:cubicBezTo>
                    <a:pt x="1868" y="452"/>
                    <a:pt x="1863" y="466"/>
                    <a:pt x="1859" y="480"/>
                  </a:cubicBezTo>
                  <a:cubicBezTo>
                    <a:pt x="1849" y="506"/>
                    <a:pt x="1840" y="531"/>
                    <a:pt x="1829" y="556"/>
                  </a:cubicBezTo>
                  <a:cubicBezTo>
                    <a:pt x="1799" y="615"/>
                    <a:pt x="1765" y="673"/>
                    <a:pt x="1729" y="729"/>
                  </a:cubicBezTo>
                  <a:cubicBezTo>
                    <a:pt x="1729" y="727"/>
                    <a:pt x="1729" y="727"/>
                    <a:pt x="1729" y="727"/>
                  </a:cubicBezTo>
                  <a:cubicBezTo>
                    <a:pt x="1651" y="838"/>
                    <a:pt x="1566" y="946"/>
                    <a:pt x="1477" y="1047"/>
                  </a:cubicBezTo>
                  <a:cubicBezTo>
                    <a:pt x="1371" y="1159"/>
                    <a:pt x="1263" y="1270"/>
                    <a:pt x="1150" y="1373"/>
                  </a:cubicBezTo>
                  <a:lnTo>
                    <a:pt x="1158" y="1325"/>
                  </a:lnTo>
                  <a:lnTo>
                    <a:pt x="1158" y="1325"/>
                  </a:lnTo>
                  <a:cubicBezTo>
                    <a:pt x="1182" y="1214"/>
                    <a:pt x="1212" y="1104"/>
                    <a:pt x="1247" y="997"/>
                  </a:cubicBezTo>
                  <a:lnTo>
                    <a:pt x="1247" y="997"/>
                  </a:lnTo>
                  <a:cubicBezTo>
                    <a:pt x="1246" y="1001"/>
                    <a:pt x="1245" y="1007"/>
                    <a:pt x="1243" y="1011"/>
                  </a:cubicBezTo>
                  <a:lnTo>
                    <a:pt x="1243" y="1011"/>
                  </a:lnTo>
                  <a:cubicBezTo>
                    <a:pt x="1276" y="910"/>
                    <a:pt x="1317" y="811"/>
                    <a:pt x="1362" y="714"/>
                  </a:cubicBezTo>
                  <a:lnTo>
                    <a:pt x="1362" y="714"/>
                  </a:lnTo>
                  <a:lnTo>
                    <a:pt x="1358" y="722"/>
                  </a:lnTo>
                  <a:lnTo>
                    <a:pt x="1363" y="713"/>
                  </a:lnTo>
                  <a:lnTo>
                    <a:pt x="1366" y="707"/>
                  </a:lnTo>
                  <a:lnTo>
                    <a:pt x="1366" y="707"/>
                  </a:lnTo>
                  <a:lnTo>
                    <a:pt x="1363" y="711"/>
                  </a:lnTo>
                  <a:cubicBezTo>
                    <a:pt x="1395" y="653"/>
                    <a:pt x="1427" y="591"/>
                    <a:pt x="1463" y="534"/>
                  </a:cubicBezTo>
                  <a:cubicBezTo>
                    <a:pt x="1485" y="499"/>
                    <a:pt x="1509" y="468"/>
                    <a:pt x="1536" y="437"/>
                  </a:cubicBezTo>
                  <a:cubicBezTo>
                    <a:pt x="1556" y="414"/>
                    <a:pt x="1578" y="390"/>
                    <a:pt x="1602" y="369"/>
                  </a:cubicBezTo>
                  <a:cubicBezTo>
                    <a:pt x="1626" y="350"/>
                    <a:pt x="1650" y="330"/>
                    <a:pt x="1675" y="312"/>
                  </a:cubicBezTo>
                  <a:cubicBezTo>
                    <a:pt x="1688" y="303"/>
                    <a:pt x="1700" y="295"/>
                    <a:pt x="1715" y="289"/>
                  </a:cubicBezTo>
                  <a:lnTo>
                    <a:pt x="1729" y="282"/>
                  </a:lnTo>
                  <a:cubicBezTo>
                    <a:pt x="1735" y="279"/>
                    <a:pt x="1743" y="276"/>
                    <a:pt x="1749" y="276"/>
                  </a:cubicBezTo>
                  <a:cubicBezTo>
                    <a:pt x="1757" y="274"/>
                    <a:pt x="1765" y="273"/>
                    <a:pt x="1773" y="273"/>
                  </a:cubicBezTo>
                  <a:close/>
                  <a:moveTo>
                    <a:pt x="864" y="1551"/>
                  </a:moveTo>
                  <a:cubicBezTo>
                    <a:pt x="863" y="1553"/>
                    <a:pt x="863" y="1554"/>
                    <a:pt x="863" y="1555"/>
                  </a:cubicBezTo>
                  <a:lnTo>
                    <a:pt x="863" y="1555"/>
                  </a:lnTo>
                  <a:cubicBezTo>
                    <a:pt x="863" y="1553"/>
                    <a:pt x="863" y="1552"/>
                    <a:pt x="864" y="1551"/>
                  </a:cubicBezTo>
                  <a:close/>
                  <a:moveTo>
                    <a:pt x="265" y="1558"/>
                  </a:moveTo>
                  <a:cubicBezTo>
                    <a:pt x="265" y="1558"/>
                    <a:pt x="265" y="1558"/>
                    <a:pt x="265" y="1558"/>
                  </a:cubicBezTo>
                  <a:cubicBezTo>
                    <a:pt x="265" y="1558"/>
                    <a:pt x="265" y="1558"/>
                    <a:pt x="265" y="1558"/>
                  </a:cubicBezTo>
                  <a:close/>
                  <a:moveTo>
                    <a:pt x="704" y="1"/>
                  </a:moveTo>
                  <a:cubicBezTo>
                    <a:pt x="690" y="1"/>
                    <a:pt x="677" y="3"/>
                    <a:pt x="664" y="7"/>
                  </a:cubicBezTo>
                  <a:cubicBezTo>
                    <a:pt x="610" y="20"/>
                    <a:pt x="564" y="62"/>
                    <a:pt x="527" y="102"/>
                  </a:cubicBezTo>
                  <a:cubicBezTo>
                    <a:pt x="474" y="160"/>
                    <a:pt x="429" y="227"/>
                    <a:pt x="391" y="297"/>
                  </a:cubicBezTo>
                  <a:cubicBezTo>
                    <a:pt x="307" y="444"/>
                    <a:pt x="238" y="599"/>
                    <a:pt x="184" y="759"/>
                  </a:cubicBezTo>
                  <a:cubicBezTo>
                    <a:pt x="122" y="925"/>
                    <a:pt x="75" y="1098"/>
                    <a:pt x="40" y="1272"/>
                  </a:cubicBezTo>
                  <a:cubicBezTo>
                    <a:pt x="24" y="1357"/>
                    <a:pt x="13" y="1443"/>
                    <a:pt x="8" y="1530"/>
                  </a:cubicBezTo>
                  <a:cubicBezTo>
                    <a:pt x="0" y="1612"/>
                    <a:pt x="2" y="1696"/>
                    <a:pt x="11" y="1778"/>
                  </a:cubicBezTo>
                  <a:cubicBezTo>
                    <a:pt x="21" y="1843"/>
                    <a:pt x="37" y="1916"/>
                    <a:pt x="83" y="1970"/>
                  </a:cubicBezTo>
                  <a:cubicBezTo>
                    <a:pt x="128" y="2024"/>
                    <a:pt x="184" y="2071"/>
                    <a:pt x="254" y="2089"/>
                  </a:cubicBezTo>
                  <a:cubicBezTo>
                    <a:pt x="293" y="2099"/>
                    <a:pt x="332" y="2103"/>
                    <a:pt x="373" y="2103"/>
                  </a:cubicBezTo>
                  <a:cubicBezTo>
                    <a:pt x="407" y="2103"/>
                    <a:pt x="442" y="2100"/>
                    <a:pt x="477" y="2093"/>
                  </a:cubicBezTo>
                  <a:cubicBezTo>
                    <a:pt x="559" y="2074"/>
                    <a:pt x="638" y="2044"/>
                    <a:pt x="713" y="2005"/>
                  </a:cubicBezTo>
                  <a:cubicBezTo>
                    <a:pt x="749" y="1987"/>
                    <a:pt x="784" y="1967"/>
                    <a:pt x="819" y="1944"/>
                  </a:cubicBezTo>
                  <a:lnTo>
                    <a:pt x="819" y="1957"/>
                  </a:lnTo>
                  <a:cubicBezTo>
                    <a:pt x="815" y="1995"/>
                    <a:pt x="812" y="2035"/>
                    <a:pt x="811" y="2073"/>
                  </a:cubicBezTo>
                  <a:lnTo>
                    <a:pt x="812" y="2057"/>
                  </a:lnTo>
                  <a:lnTo>
                    <a:pt x="812" y="2057"/>
                  </a:lnTo>
                  <a:cubicBezTo>
                    <a:pt x="809" y="2112"/>
                    <a:pt x="806" y="2168"/>
                    <a:pt x="803" y="2225"/>
                  </a:cubicBezTo>
                  <a:lnTo>
                    <a:pt x="803" y="2223"/>
                  </a:lnTo>
                  <a:cubicBezTo>
                    <a:pt x="796" y="2353"/>
                    <a:pt x="793" y="2483"/>
                    <a:pt x="795" y="2612"/>
                  </a:cubicBezTo>
                  <a:cubicBezTo>
                    <a:pt x="798" y="2685"/>
                    <a:pt x="858" y="2742"/>
                    <a:pt x="931" y="2742"/>
                  </a:cubicBezTo>
                  <a:lnTo>
                    <a:pt x="933" y="2742"/>
                  </a:lnTo>
                  <a:cubicBezTo>
                    <a:pt x="1007" y="2741"/>
                    <a:pt x="1066" y="2681"/>
                    <a:pt x="1064" y="2606"/>
                  </a:cubicBezTo>
                  <a:cubicBezTo>
                    <a:pt x="1059" y="2513"/>
                    <a:pt x="1056" y="2419"/>
                    <a:pt x="1058" y="2324"/>
                  </a:cubicBezTo>
                  <a:cubicBezTo>
                    <a:pt x="1058" y="2237"/>
                    <a:pt x="1062" y="2150"/>
                    <a:pt x="1064" y="2062"/>
                  </a:cubicBezTo>
                  <a:lnTo>
                    <a:pt x="1064" y="2062"/>
                  </a:lnTo>
                  <a:lnTo>
                    <a:pt x="1062" y="2079"/>
                  </a:lnTo>
                  <a:cubicBezTo>
                    <a:pt x="1066" y="2035"/>
                    <a:pt x="1069" y="1990"/>
                    <a:pt x="1072" y="1946"/>
                  </a:cubicBezTo>
                  <a:cubicBezTo>
                    <a:pt x="1074" y="1914"/>
                    <a:pt x="1075" y="1880"/>
                    <a:pt x="1078" y="1848"/>
                  </a:cubicBezTo>
                  <a:cubicBezTo>
                    <a:pt x="1081" y="1816"/>
                    <a:pt x="1086" y="1785"/>
                    <a:pt x="1089" y="1753"/>
                  </a:cubicBezTo>
                  <a:cubicBezTo>
                    <a:pt x="1105" y="1740"/>
                    <a:pt x="1123" y="1728"/>
                    <a:pt x="1138" y="1713"/>
                  </a:cubicBezTo>
                  <a:cubicBezTo>
                    <a:pt x="1249" y="1625"/>
                    <a:pt x="1355" y="1528"/>
                    <a:pt x="1457" y="1425"/>
                  </a:cubicBezTo>
                  <a:cubicBezTo>
                    <a:pt x="1517" y="1362"/>
                    <a:pt x="1577" y="1299"/>
                    <a:pt x="1637" y="1235"/>
                  </a:cubicBezTo>
                  <a:cubicBezTo>
                    <a:pt x="1685" y="1186"/>
                    <a:pt x="1727" y="1131"/>
                    <a:pt x="1772" y="1077"/>
                  </a:cubicBezTo>
                  <a:cubicBezTo>
                    <a:pt x="1862" y="971"/>
                    <a:pt x="1943" y="857"/>
                    <a:pt x="2014" y="737"/>
                  </a:cubicBezTo>
                  <a:cubicBezTo>
                    <a:pt x="2061" y="654"/>
                    <a:pt x="2104" y="567"/>
                    <a:pt x="2121" y="472"/>
                  </a:cubicBezTo>
                  <a:cubicBezTo>
                    <a:pt x="2139" y="390"/>
                    <a:pt x="2133" y="304"/>
                    <a:pt x="2099" y="227"/>
                  </a:cubicBezTo>
                  <a:cubicBezTo>
                    <a:pt x="2068" y="154"/>
                    <a:pt x="2019" y="86"/>
                    <a:pt x="1944" y="50"/>
                  </a:cubicBezTo>
                  <a:cubicBezTo>
                    <a:pt x="1893" y="22"/>
                    <a:pt x="1835" y="9"/>
                    <a:pt x="1777" y="9"/>
                  </a:cubicBezTo>
                  <a:cubicBezTo>
                    <a:pt x="1761" y="9"/>
                    <a:pt x="1745" y="10"/>
                    <a:pt x="1729" y="12"/>
                  </a:cubicBezTo>
                  <a:cubicBezTo>
                    <a:pt x="1645" y="26"/>
                    <a:pt x="1566" y="61"/>
                    <a:pt x="1499" y="115"/>
                  </a:cubicBezTo>
                  <a:cubicBezTo>
                    <a:pt x="1433" y="165"/>
                    <a:pt x="1373" y="224"/>
                    <a:pt x="1319" y="290"/>
                  </a:cubicBezTo>
                  <a:cubicBezTo>
                    <a:pt x="1205" y="434"/>
                    <a:pt x="1123" y="607"/>
                    <a:pt x="1058" y="779"/>
                  </a:cubicBezTo>
                  <a:cubicBezTo>
                    <a:pt x="994" y="946"/>
                    <a:pt x="945" y="1118"/>
                    <a:pt x="910" y="1292"/>
                  </a:cubicBezTo>
                  <a:cubicBezTo>
                    <a:pt x="909" y="1305"/>
                    <a:pt x="906" y="1316"/>
                    <a:pt x="904" y="1329"/>
                  </a:cubicBezTo>
                  <a:cubicBezTo>
                    <a:pt x="905" y="1328"/>
                    <a:pt x="905" y="1328"/>
                    <a:pt x="905" y="1327"/>
                  </a:cubicBezTo>
                  <a:lnTo>
                    <a:pt x="905" y="1327"/>
                  </a:lnTo>
                  <a:lnTo>
                    <a:pt x="904" y="1333"/>
                  </a:lnTo>
                  <a:cubicBezTo>
                    <a:pt x="903" y="1335"/>
                    <a:pt x="903" y="1338"/>
                    <a:pt x="903" y="1340"/>
                  </a:cubicBezTo>
                  <a:lnTo>
                    <a:pt x="903" y="1338"/>
                  </a:lnTo>
                  <a:cubicBezTo>
                    <a:pt x="901" y="1345"/>
                    <a:pt x="900" y="1352"/>
                    <a:pt x="899" y="1359"/>
                  </a:cubicBezTo>
                  <a:lnTo>
                    <a:pt x="899" y="1359"/>
                  </a:lnTo>
                  <a:cubicBezTo>
                    <a:pt x="891" y="1396"/>
                    <a:pt x="885" y="1433"/>
                    <a:pt x="877" y="1470"/>
                  </a:cubicBezTo>
                  <a:lnTo>
                    <a:pt x="871" y="1504"/>
                  </a:lnTo>
                  <a:cubicBezTo>
                    <a:pt x="871" y="1504"/>
                    <a:pt x="871" y="1504"/>
                    <a:pt x="871" y="1503"/>
                  </a:cubicBezTo>
                  <a:lnTo>
                    <a:pt x="871" y="1503"/>
                  </a:lnTo>
                  <a:cubicBezTo>
                    <a:pt x="870" y="1510"/>
                    <a:pt x="869" y="1517"/>
                    <a:pt x="868" y="1523"/>
                  </a:cubicBezTo>
                  <a:lnTo>
                    <a:pt x="868" y="1523"/>
                  </a:lnTo>
                  <a:cubicBezTo>
                    <a:pt x="868" y="1523"/>
                    <a:pt x="868" y="1523"/>
                    <a:pt x="868" y="1523"/>
                  </a:cubicBezTo>
                  <a:lnTo>
                    <a:pt x="868" y="1523"/>
                  </a:lnTo>
                  <a:cubicBezTo>
                    <a:pt x="866" y="1528"/>
                    <a:pt x="865" y="1534"/>
                    <a:pt x="865" y="1540"/>
                  </a:cubicBezTo>
                  <a:lnTo>
                    <a:pt x="865" y="1540"/>
                  </a:lnTo>
                  <a:cubicBezTo>
                    <a:pt x="865" y="1540"/>
                    <a:pt x="865" y="1540"/>
                    <a:pt x="865" y="1541"/>
                  </a:cubicBezTo>
                  <a:cubicBezTo>
                    <a:pt x="865" y="1541"/>
                    <a:pt x="865" y="1540"/>
                    <a:pt x="865" y="1540"/>
                  </a:cubicBezTo>
                  <a:lnTo>
                    <a:pt x="865" y="1540"/>
                  </a:lnTo>
                  <a:cubicBezTo>
                    <a:pt x="865" y="1541"/>
                    <a:pt x="865" y="1543"/>
                    <a:pt x="865" y="1544"/>
                  </a:cubicBezTo>
                  <a:lnTo>
                    <a:pt x="865" y="1546"/>
                  </a:lnTo>
                  <a:lnTo>
                    <a:pt x="861" y="1558"/>
                  </a:lnTo>
                  <a:lnTo>
                    <a:pt x="863" y="1553"/>
                  </a:lnTo>
                  <a:cubicBezTo>
                    <a:pt x="863" y="1553"/>
                    <a:pt x="863" y="1554"/>
                    <a:pt x="863" y="1555"/>
                  </a:cubicBezTo>
                  <a:lnTo>
                    <a:pt x="863" y="1555"/>
                  </a:lnTo>
                  <a:cubicBezTo>
                    <a:pt x="859" y="1574"/>
                    <a:pt x="856" y="1592"/>
                    <a:pt x="855" y="1612"/>
                  </a:cubicBezTo>
                  <a:cubicBezTo>
                    <a:pt x="841" y="1622"/>
                    <a:pt x="827" y="1633"/>
                    <a:pt x="812" y="1642"/>
                  </a:cubicBezTo>
                  <a:cubicBezTo>
                    <a:pt x="749" y="1685"/>
                    <a:pt x="684" y="1724"/>
                    <a:pt x="616" y="1761"/>
                  </a:cubicBezTo>
                  <a:cubicBezTo>
                    <a:pt x="575" y="1781"/>
                    <a:pt x="531" y="1800"/>
                    <a:pt x="486" y="1816"/>
                  </a:cubicBezTo>
                  <a:cubicBezTo>
                    <a:pt x="467" y="1823"/>
                    <a:pt x="447" y="1829"/>
                    <a:pt x="428" y="1834"/>
                  </a:cubicBezTo>
                  <a:cubicBezTo>
                    <a:pt x="418" y="1835"/>
                    <a:pt x="409" y="1837"/>
                    <a:pt x="399" y="1837"/>
                  </a:cubicBezTo>
                  <a:lnTo>
                    <a:pt x="356" y="1837"/>
                  </a:lnTo>
                  <a:lnTo>
                    <a:pt x="339" y="1835"/>
                  </a:lnTo>
                  <a:lnTo>
                    <a:pt x="326" y="1832"/>
                  </a:lnTo>
                  <a:lnTo>
                    <a:pt x="320" y="1830"/>
                  </a:lnTo>
                  <a:lnTo>
                    <a:pt x="320" y="1830"/>
                  </a:lnTo>
                  <a:cubicBezTo>
                    <a:pt x="316" y="1827"/>
                    <a:pt x="310" y="1824"/>
                    <a:pt x="306" y="1821"/>
                  </a:cubicBezTo>
                  <a:lnTo>
                    <a:pt x="299" y="1816"/>
                  </a:lnTo>
                  <a:lnTo>
                    <a:pt x="303" y="1818"/>
                  </a:lnTo>
                  <a:lnTo>
                    <a:pt x="304" y="1819"/>
                  </a:lnTo>
                  <a:lnTo>
                    <a:pt x="309" y="1823"/>
                  </a:lnTo>
                  <a:lnTo>
                    <a:pt x="314" y="1826"/>
                  </a:lnTo>
                  <a:lnTo>
                    <a:pt x="314" y="1826"/>
                  </a:lnTo>
                  <a:lnTo>
                    <a:pt x="304" y="1818"/>
                  </a:lnTo>
                  <a:lnTo>
                    <a:pt x="295" y="1808"/>
                  </a:lnTo>
                  <a:cubicBezTo>
                    <a:pt x="295" y="1807"/>
                    <a:pt x="293" y="1805"/>
                    <a:pt x="292" y="1804"/>
                  </a:cubicBezTo>
                  <a:cubicBezTo>
                    <a:pt x="290" y="1802"/>
                    <a:pt x="290" y="1800"/>
                    <a:pt x="288" y="1796"/>
                  </a:cubicBezTo>
                  <a:cubicBezTo>
                    <a:pt x="287" y="1792"/>
                    <a:pt x="285" y="1789"/>
                    <a:pt x="284" y="1786"/>
                  </a:cubicBezTo>
                  <a:cubicBezTo>
                    <a:pt x="279" y="1775"/>
                    <a:pt x="277" y="1766"/>
                    <a:pt x="274" y="1756"/>
                  </a:cubicBezTo>
                  <a:cubicBezTo>
                    <a:pt x="271" y="1737"/>
                    <a:pt x="268" y="1720"/>
                    <a:pt x="266" y="1699"/>
                  </a:cubicBezTo>
                  <a:cubicBezTo>
                    <a:pt x="263" y="1647"/>
                    <a:pt x="263" y="1595"/>
                    <a:pt x="265" y="1541"/>
                  </a:cubicBezTo>
                  <a:lnTo>
                    <a:pt x="265" y="1541"/>
                  </a:lnTo>
                  <a:cubicBezTo>
                    <a:pt x="265" y="1547"/>
                    <a:pt x="265" y="1552"/>
                    <a:pt x="265" y="1558"/>
                  </a:cubicBezTo>
                  <a:cubicBezTo>
                    <a:pt x="268" y="1474"/>
                    <a:pt x="279" y="1392"/>
                    <a:pt x="293" y="1310"/>
                  </a:cubicBezTo>
                  <a:cubicBezTo>
                    <a:pt x="318" y="1189"/>
                    <a:pt x="350" y="1071"/>
                    <a:pt x="388" y="953"/>
                  </a:cubicBezTo>
                  <a:lnTo>
                    <a:pt x="388" y="953"/>
                  </a:lnTo>
                  <a:cubicBezTo>
                    <a:pt x="387" y="960"/>
                    <a:pt x="385" y="965"/>
                    <a:pt x="383" y="971"/>
                  </a:cubicBezTo>
                  <a:cubicBezTo>
                    <a:pt x="426" y="838"/>
                    <a:pt x="478" y="708"/>
                    <a:pt x="538" y="581"/>
                  </a:cubicBezTo>
                  <a:cubicBezTo>
                    <a:pt x="573" y="510"/>
                    <a:pt x="611" y="441"/>
                    <a:pt x="654" y="374"/>
                  </a:cubicBezTo>
                  <a:cubicBezTo>
                    <a:pt x="673" y="348"/>
                    <a:pt x="692" y="322"/>
                    <a:pt x="713" y="297"/>
                  </a:cubicBezTo>
                  <a:lnTo>
                    <a:pt x="713" y="297"/>
                  </a:lnTo>
                  <a:cubicBezTo>
                    <a:pt x="711" y="299"/>
                    <a:pt x="710" y="302"/>
                    <a:pt x="708" y="304"/>
                  </a:cubicBezTo>
                  <a:cubicBezTo>
                    <a:pt x="717" y="293"/>
                    <a:pt x="727" y="282"/>
                    <a:pt x="738" y="273"/>
                  </a:cubicBezTo>
                  <a:lnTo>
                    <a:pt x="743" y="270"/>
                  </a:lnTo>
                  <a:cubicBezTo>
                    <a:pt x="815" y="247"/>
                    <a:pt x="857" y="171"/>
                    <a:pt x="834" y="99"/>
                  </a:cubicBezTo>
                  <a:cubicBezTo>
                    <a:pt x="816" y="39"/>
                    <a:pt x="762" y="1"/>
                    <a:pt x="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8" name="Google Shape;8308;p17"/>
            <p:cNvSpPr/>
            <p:nvPr/>
          </p:nvSpPr>
          <p:spPr>
            <a:xfrm>
              <a:off x="7576680" y="3727535"/>
              <a:ext cx="79166" cy="16044"/>
            </a:xfrm>
            <a:custGeom>
              <a:avLst/>
              <a:gdLst/>
              <a:ahLst/>
              <a:cxnLst/>
              <a:rect l="l" t="t" r="r" b="b"/>
              <a:pathLst>
                <a:path w="2724" h="552" extrusionOk="0">
                  <a:moveTo>
                    <a:pt x="2599" y="0"/>
                  </a:moveTo>
                  <a:cubicBezTo>
                    <a:pt x="2593" y="0"/>
                    <a:pt x="2587" y="1"/>
                    <a:pt x="2581" y="2"/>
                  </a:cubicBezTo>
                  <a:cubicBezTo>
                    <a:pt x="2418" y="22"/>
                    <a:pt x="2255" y="43"/>
                    <a:pt x="2092" y="63"/>
                  </a:cubicBezTo>
                  <a:cubicBezTo>
                    <a:pt x="1804" y="100"/>
                    <a:pt x="1514" y="136"/>
                    <a:pt x="1226" y="171"/>
                  </a:cubicBezTo>
                  <a:cubicBezTo>
                    <a:pt x="933" y="208"/>
                    <a:pt x="640" y="252"/>
                    <a:pt x="344" y="276"/>
                  </a:cubicBezTo>
                  <a:lnTo>
                    <a:pt x="347" y="276"/>
                  </a:lnTo>
                  <a:cubicBezTo>
                    <a:pt x="330" y="277"/>
                    <a:pt x="311" y="280"/>
                    <a:pt x="294" y="280"/>
                  </a:cubicBezTo>
                  <a:cubicBezTo>
                    <a:pt x="279" y="274"/>
                    <a:pt x="263" y="270"/>
                    <a:pt x="248" y="270"/>
                  </a:cubicBezTo>
                  <a:cubicBezTo>
                    <a:pt x="245" y="270"/>
                    <a:pt x="241" y="271"/>
                    <a:pt x="238" y="271"/>
                  </a:cubicBezTo>
                  <a:cubicBezTo>
                    <a:pt x="210" y="272"/>
                    <a:pt x="181" y="276"/>
                    <a:pt x="153" y="284"/>
                  </a:cubicBezTo>
                  <a:cubicBezTo>
                    <a:pt x="0" y="326"/>
                    <a:pt x="34" y="550"/>
                    <a:pt x="189" y="550"/>
                  </a:cubicBezTo>
                  <a:cubicBezTo>
                    <a:pt x="190" y="550"/>
                    <a:pt x="191" y="549"/>
                    <a:pt x="192" y="549"/>
                  </a:cubicBezTo>
                  <a:cubicBezTo>
                    <a:pt x="205" y="551"/>
                    <a:pt x="218" y="551"/>
                    <a:pt x="232" y="551"/>
                  </a:cubicBezTo>
                  <a:cubicBezTo>
                    <a:pt x="362" y="551"/>
                    <a:pt x="490" y="527"/>
                    <a:pt x="618" y="511"/>
                  </a:cubicBezTo>
                  <a:cubicBezTo>
                    <a:pt x="688" y="502"/>
                    <a:pt x="759" y="492"/>
                    <a:pt x="829" y="481"/>
                  </a:cubicBezTo>
                  <a:cubicBezTo>
                    <a:pt x="1424" y="393"/>
                    <a:pt x="2019" y="314"/>
                    <a:pt x="2616" y="234"/>
                  </a:cubicBezTo>
                  <a:cubicBezTo>
                    <a:pt x="2679" y="225"/>
                    <a:pt x="2723" y="165"/>
                    <a:pt x="2714" y="101"/>
                  </a:cubicBezTo>
                  <a:cubicBezTo>
                    <a:pt x="2705" y="42"/>
                    <a:pt x="2656" y="0"/>
                    <a:pt x="2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09" name="Google Shape;8309;p17"/>
            <p:cNvSpPr/>
            <p:nvPr/>
          </p:nvSpPr>
          <p:spPr>
            <a:xfrm>
              <a:off x="7919167" y="3630172"/>
              <a:ext cx="41327" cy="168722"/>
            </a:xfrm>
            <a:custGeom>
              <a:avLst/>
              <a:gdLst/>
              <a:ahLst/>
              <a:cxnLst/>
              <a:rect l="l" t="t" r="r" b="b"/>
              <a:pathLst>
                <a:path w="1422" h="5805" extrusionOk="0">
                  <a:moveTo>
                    <a:pt x="177" y="0"/>
                  </a:moveTo>
                  <a:cubicBezTo>
                    <a:pt x="82" y="0"/>
                    <a:pt x="1" y="106"/>
                    <a:pt x="59" y="205"/>
                  </a:cubicBezTo>
                  <a:cubicBezTo>
                    <a:pt x="72" y="225"/>
                    <a:pt x="88" y="244"/>
                    <a:pt x="105" y="260"/>
                  </a:cubicBezTo>
                  <a:cubicBezTo>
                    <a:pt x="119" y="276"/>
                    <a:pt x="138" y="287"/>
                    <a:pt x="159" y="293"/>
                  </a:cubicBezTo>
                  <a:cubicBezTo>
                    <a:pt x="232" y="360"/>
                    <a:pt x="300" y="431"/>
                    <a:pt x="366" y="504"/>
                  </a:cubicBezTo>
                  <a:cubicBezTo>
                    <a:pt x="464" y="615"/>
                    <a:pt x="555" y="732"/>
                    <a:pt x="638" y="854"/>
                  </a:cubicBezTo>
                  <a:cubicBezTo>
                    <a:pt x="710" y="958"/>
                    <a:pt x="775" y="1068"/>
                    <a:pt x="832" y="1180"/>
                  </a:cubicBezTo>
                  <a:cubicBezTo>
                    <a:pt x="885" y="1288"/>
                    <a:pt x="933" y="1397"/>
                    <a:pt x="976" y="1509"/>
                  </a:cubicBezTo>
                  <a:cubicBezTo>
                    <a:pt x="1022" y="1644"/>
                    <a:pt x="1061" y="1781"/>
                    <a:pt x="1093" y="1921"/>
                  </a:cubicBezTo>
                  <a:cubicBezTo>
                    <a:pt x="1126" y="2085"/>
                    <a:pt x="1151" y="2253"/>
                    <a:pt x="1166" y="2421"/>
                  </a:cubicBezTo>
                  <a:cubicBezTo>
                    <a:pt x="1181" y="2632"/>
                    <a:pt x="1183" y="2840"/>
                    <a:pt x="1173" y="3051"/>
                  </a:cubicBezTo>
                  <a:lnTo>
                    <a:pt x="1173" y="3056"/>
                  </a:lnTo>
                  <a:lnTo>
                    <a:pt x="1173" y="3062"/>
                  </a:lnTo>
                  <a:cubicBezTo>
                    <a:pt x="1158" y="3303"/>
                    <a:pt x="1131" y="3543"/>
                    <a:pt x="1090" y="3782"/>
                  </a:cubicBezTo>
                  <a:cubicBezTo>
                    <a:pt x="1058" y="3944"/>
                    <a:pt x="1026" y="4107"/>
                    <a:pt x="987" y="4268"/>
                  </a:cubicBezTo>
                  <a:cubicBezTo>
                    <a:pt x="968" y="4351"/>
                    <a:pt x="950" y="4435"/>
                    <a:pt x="925" y="4515"/>
                  </a:cubicBezTo>
                  <a:cubicBezTo>
                    <a:pt x="895" y="4607"/>
                    <a:pt x="865" y="4699"/>
                    <a:pt x="836" y="4791"/>
                  </a:cubicBezTo>
                  <a:lnTo>
                    <a:pt x="841" y="4775"/>
                  </a:lnTo>
                  <a:lnTo>
                    <a:pt x="841" y="4775"/>
                  </a:lnTo>
                  <a:cubicBezTo>
                    <a:pt x="808" y="4854"/>
                    <a:pt x="776" y="4933"/>
                    <a:pt x="744" y="5012"/>
                  </a:cubicBezTo>
                  <a:cubicBezTo>
                    <a:pt x="719" y="5076"/>
                    <a:pt x="684" y="5137"/>
                    <a:pt x="656" y="5201"/>
                  </a:cubicBezTo>
                  <a:cubicBezTo>
                    <a:pt x="657" y="5194"/>
                    <a:pt x="661" y="5191"/>
                    <a:pt x="662" y="5186"/>
                  </a:cubicBezTo>
                  <a:lnTo>
                    <a:pt x="662" y="5186"/>
                  </a:lnTo>
                  <a:cubicBezTo>
                    <a:pt x="612" y="5285"/>
                    <a:pt x="561" y="5384"/>
                    <a:pt x="501" y="5478"/>
                  </a:cubicBezTo>
                  <a:lnTo>
                    <a:pt x="502" y="5475"/>
                  </a:lnTo>
                  <a:lnTo>
                    <a:pt x="460" y="5539"/>
                  </a:lnTo>
                  <a:cubicBezTo>
                    <a:pt x="463" y="5535"/>
                    <a:pt x="466" y="5530"/>
                    <a:pt x="469" y="5527"/>
                  </a:cubicBezTo>
                  <a:lnTo>
                    <a:pt x="469" y="5527"/>
                  </a:lnTo>
                  <a:cubicBezTo>
                    <a:pt x="453" y="5549"/>
                    <a:pt x="436" y="5571"/>
                    <a:pt x="418" y="5592"/>
                  </a:cubicBezTo>
                  <a:cubicBezTo>
                    <a:pt x="371" y="5647"/>
                    <a:pt x="388" y="5736"/>
                    <a:pt x="444" y="5778"/>
                  </a:cubicBezTo>
                  <a:lnTo>
                    <a:pt x="442" y="5777"/>
                  </a:lnTo>
                  <a:lnTo>
                    <a:pt x="442" y="5777"/>
                  </a:lnTo>
                  <a:cubicBezTo>
                    <a:pt x="466" y="5795"/>
                    <a:pt x="494" y="5804"/>
                    <a:pt x="522" y="5804"/>
                  </a:cubicBezTo>
                  <a:cubicBezTo>
                    <a:pt x="562" y="5804"/>
                    <a:pt x="601" y="5786"/>
                    <a:pt x="627" y="5752"/>
                  </a:cubicBezTo>
                  <a:cubicBezTo>
                    <a:pt x="678" y="5684"/>
                    <a:pt x="721" y="5611"/>
                    <a:pt x="757" y="5535"/>
                  </a:cubicBezTo>
                  <a:cubicBezTo>
                    <a:pt x="797" y="5457"/>
                    <a:pt x="835" y="5380"/>
                    <a:pt x="873" y="5300"/>
                  </a:cubicBezTo>
                  <a:lnTo>
                    <a:pt x="873" y="5300"/>
                  </a:lnTo>
                  <a:cubicBezTo>
                    <a:pt x="872" y="5301"/>
                    <a:pt x="872" y="5301"/>
                    <a:pt x="872" y="5301"/>
                  </a:cubicBezTo>
                  <a:lnTo>
                    <a:pt x="872" y="5301"/>
                  </a:lnTo>
                  <a:cubicBezTo>
                    <a:pt x="873" y="5298"/>
                    <a:pt x="875" y="5295"/>
                    <a:pt x="876" y="5293"/>
                  </a:cubicBezTo>
                  <a:cubicBezTo>
                    <a:pt x="923" y="5196"/>
                    <a:pt x="963" y="5095"/>
                    <a:pt x="1003" y="4996"/>
                  </a:cubicBezTo>
                  <a:cubicBezTo>
                    <a:pt x="1022" y="4946"/>
                    <a:pt x="1044" y="4895"/>
                    <a:pt x="1061" y="4843"/>
                  </a:cubicBezTo>
                  <a:cubicBezTo>
                    <a:pt x="1082" y="4775"/>
                    <a:pt x="1102" y="4708"/>
                    <a:pt x="1123" y="4643"/>
                  </a:cubicBezTo>
                  <a:cubicBezTo>
                    <a:pt x="1135" y="4604"/>
                    <a:pt x="1148" y="4568"/>
                    <a:pt x="1158" y="4528"/>
                  </a:cubicBezTo>
                  <a:cubicBezTo>
                    <a:pt x="1177" y="4452"/>
                    <a:pt x="1194" y="4378"/>
                    <a:pt x="1211" y="4303"/>
                  </a:cubicBezTo>
                  <a:cubicBezTo>
                    <a:pt x="1238" y="4194"/>
                    <a:pt x="1259" y="4083"/>
                    <a:pt x="1281" y="3974"/>
                  </a:cubicBezTo>
                  <a:cubicBezTo>
                    <a:pt x="1338" y="3694"/>
                    <a:pt x="1378" y="3409"/>
                    <a:pt x="1397" y="3122"/>
                  </a:cubicBezTo>
                  <a:cubicBezTo>
                    <a:pt x="1422" y="2730"/>
                    <a:pt x="1413" y="2329"/>
                    <a:pt x="1338" y="1940"/>
                  </a:cubicBezTo>
                  <a:cubicBezTo>
                    <a:pt x="1268" y="1565"/>
                    <a:pt x="1135" y="1204"/>
                    <a:pt x="946" y="873"/>
                  </a:cubicBezTo>
                  <a:cubicBezTo>
                    <a:pt x="851" y="711"/>
                    <a:pt x="744" y="558"/>
                    <a:pt x="627" y="414"/>
                  </a:cubicBezTo>
                  <a:cubicBezTo>
                    <a:pt x="566" y="338"/>
                    <a:pt x="501" y="263"/>
                    <a:pt x="433" y="194"/>
                  </a:cubicBezTo>
                  <a:cubicBezTo>
                    <a:pt x="377" y="135"/>
                    <a:pt x="323" y="75"/>
                    <a:pt x="257" y="27"/>
                  </a:cubicBezTo>
                  <a:cubicBezTo>
                    <a:pt x="231" y="8"/>
                    <a:pt x="203" y="0"/>
                    <a:pt x="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0" name="Google Shape;8310;p17"/>
            <p:cNvSpPr/>
            <p:nvPr/>
          </p:nvSpPr>
          <p:spPr>
            <a:xfrm>
              <a:off x="8007492" y="3647232"/>
              <a:ext cx="77335" cy="101728"/>
            </a:xfrm>
            <a:custGeom>
              <a:avLst/>
              <a:gdLst/>
              <a:ahLst/>
              <a:cxnLst/>
              <a:rect l="l" t="t" r="r" b="b"/>
              <a:pathLst>
                <a:path w="2661" h="3500" extrusionOk="0">
                  <a:moveTo>
                    <a:pt x="1726" y="2263"/>
                  </a:moveTo>
                  <a:lnTo>
                    <a:pt x="1726" y="2263"/>
                  </a:lnTo>
                  <a:cubicBezTo>
                    <a:pt x="1710" y="2341"/>
                    <a:pt x="1695" y="2417"/>
                    <a:pt x="1677" y="2492"/>
                  </a:cubicBezTo>
                  <a:cubicBezTo>
                    <a:pt x="1665" y="2545"/>
                    <a:pt x="1653" y="2597"/>
                    <a:pt x="1642" y="2649"/>
                  </a:cubicBezTo>
                  <a:cubicBezTo>
                    <a:pt x="1641" y="2646"/>
                    <a:pt x="1641" y="2644"/>
                    <a:pt x="1641" y="2643"/>
                  </a:cubicBezTo>
                  <a:cubicBezTo>
                    <a:pt x="1653" y="2583"/>
                    <a:pt x="1663" y="2523"/>
                    <a:pt x="1668" y="2461"/>
                  </a:cubicBezTo>
                  <a:cubicBezTo>
                    <a:pt x="1668" y="2424"/>
                    <a:pt x="1669" y="2386"/>
                    <a:pt x="1668" y="2348"/>
                  </a:cubicBezTo>
                  <a:cubicBezTo>
                    <a:pt x="1684" y="2326"/>
                    <a:pt x="1698" y="2304"/>
                    <a:pt x="1714" y="2282"/>
                  </a:cubicBezTo>
                  <a:lnTo>
                    <a:pt x="1726" y="2263"/>
                  </a:lnTo>
                  <a:close/>
                  <a:moveTo>
                    <a:pt x="390" y="3233"/>
                  </a:moveTo>
                  <a:lnTo>
                    <a:pt x="398" y="3235"/>
                  </a:lnTo>
                  <a:lnTo>
                    <a:pt x="400" y="3235"/>
                  </a:lnTo>
                  <a:lnTo>
                    <a:pt x="390" y="3233"/>
                  </a:lnTo>
                  <a:close/>
                  <a:moveTo>
                    <a:pt x="1021" y="2000"/>
                  </a:moveTo>
                  <a:cubicBezTo>
                    <a:pt x="1026" y="2000"/>
                    <a:pt x="1031" y="2000"/>
                    <a:pt x="1036" y="2000"/>
                  </a:cubicBezTo>
                  <a:cubicBezTo>
                    <a:pt x="1053" y="2002"/>
                    <a:pt x="1071" y="2003"/>
                    <a:pt x="1088" y="2007"/>
                  </a:cubicBezTo>
                  <a:cubicBezTo>
                    <a:pt x="1101" y="2010"/>
                    <a:pt x="1115" y="2013"/>
                    <a:pt x="1128" y="2016"/>
                  </a:cubicBezTo>
                  <a:cubicBezTo>
                    <a:pt x="1147" y="2022"/>
                    <a:pt x="1166" y="2030"/>
                    <a:pt x="1185" y="2038"/>
                  </a:cubicBezTo>
                  <a:cubicBezTo>
                    <a:pt x="1196" y="2046"/>
                    <a:pt x="1207" y="2049"/>
                    <a:pt x="1220" y="2060"/>
                  </a:cubicBezTo>
                  <a:cubicBezTo>
                    <a:pt x="1234" y="2070"/>
                    <a:pt x="1247" y="2079"/>
                    <a:pt x="1258" y="2089"/>
                  </a:cubicBezTo>
                  <a:cubicBezTo>
                    <a:pt x="1275" y="2105"/>
                    <a:pt x="1289" y="2119"/>
                    <a:pt x="1305" y="2135"/>
                  </a:cubicBezTo>
                  <a:cubicBezTo>
                    <a:pt x="1316" y="2149"/>
                    <a:pt x="1329" y="2163"/>
                    <a:pt x="1337" y="2176"/>
                  </a:cubicBezTo>
                  <a:cubicBezTo>
                    <a:pt x="1345" y="2190"/>
                    <a:pt x="1354" y="2201"/>
                    <a:pt x="1361" y="2217"/>
                  </a:cubicBezTo>
                  <a:cubicBezTo>
                    <a:pt x="1367" y="2233"/>
                    <a:pt x="1375" y="2249"/>
                    <a:pt x="1381" y="2265"/>
                  </a:cubicBezTo>
                  <a:cubicBezTo>
                    <a:pt x="1384" y="2274"/>
                    <a:pt x="1388" y="2285"/>
                    <a:pt x="1389" y="2293"/>
                  </a:cubicBezTo>
                  <a:cubicBezTo>
                    <a:pt x="1391" y="2299"/>
                    <a:pt x="1392" y="2307"/>
                    <a:pt x="1392" y="2314"/>
                  </a:cubicBezTo>
                  <a:cubicBezTo>
                    <a:pt x="1375" y="2341"/>
                    <a:pt x="1356" y="2367"/>
                    <a:pt x="1338" y="2394"/>
                  </a:cubicBezTo>
                  <a:cubicBezTo>
                    <a:pt x="1242" y="2532"/>
                    <a:pt x="1139" y="2665"/>
                    <a:pt x="1030" y="2793"/>
                  </a:cubicBezTo>
                  <a:cubicBezTo>
                    <a:pt x="955" y="2877"/>
                    <a:pt x="878" y="2958"/>
                    <a:pt x="795" y="3035"/>
                  </a:cubicBezTo>
                  <a:cubicBezTo>
                    <a:pt x="753" y="3072"/>
                    <a:pt x="708" y="3108"/>
                    <a:pt x="662" y="3142"/>
                  </a:cubicBezTo>
                  <a:cubicBezTo>
                    <a:pt x="634" y="3161"/>
                    <a:pt x="604" y="3178"/>
                    <a:pt x="572" y="3194"/>
                  </a:cubicBezTo>
                  <a:cubicBezTo>
                    <a:pt x="552" y="3205"/>
                    <a:pt x="530" y="3213"/>
                    <a:pt x="509" y="3222"/>
                  </a:cubicBezTo>
                  <a:cubicBezTo>
                    <a:pt x="499" y="3224"/>
                    <a:pt x="490" y="3227"/>
                    <a:pt x="480" y="3230"/>
                  </a:cubicBezTo>
                  <a:cubicBezTo>
                    <a:pt x="465" y="3232"/>
                    <a:pt x="450" y="3235"/>
                    <a:pt x="435" y="3236"/>
                  </a:cubicBezTo>
                  <a:lnTo>
                    <a:pt x="409" y="3236"/>
                  </a:lnTo>
                  <a:lnTo>
                    <a:pt x="400" y="3235"/>
                  </a:lnTo>
                  <a:lnTo>
                    <a:pt x="408" y="3236"/>
                  </a:lnTo>
                  <a:lnTo>
                    <a:pt x="398" y="3236"/>
                  </a:lnTo>
                  <a:cubicBezTo>
                    <a:pt x="390" y="3235"/>
                    <a:pt x="384" y="3233"/>
                    <a:pt x="376" y="3230"/>
                  </a:cubicBezTo>
                  <a:lnTo>
                    <a:pt x="363" y="3225"/>
                  </a:lnTo>
                  <a:cubicBezTo>
                    <a:pt x="357" y="3222"/>
                    <a:pt x="351" y="3217"/>
                    <a:pt x="346" y="3214"/>
                  </a:cubicBezTo>
                  <a:cubicBezTo>
                    <a:pt x="341" y="3211"/>
                    <a:pt x="335" y="3208"/>
                    <a:pt x="333" y="3205"/>
                  </a:cubicBezTo>
                  <a:cubicBezTo>
                    <a:pt x="330" y="3203"/>
                    <a:pt x="328" y="3200"/>
                    <a:pt x="325" y="3199"/>
                  </a:cubicBezTo>
                  <a:cubicBezTo>
                    <a:pt x="320" y="3190"/>
                    <a:pt x="312" y="3181"/>
                    <a:pt x="308" y="3172"/>
                  </a:cubicBezTo>
                  <a:lnTo>
                    <a:pt x="308" y="3172"/>
                  </a:lnTo>
                  <a:cubicBezTo>
                    <a:pt x="310" y="3176"/>
                    <a:pt x="313" y="3180"/>
                    <a:pt x="316" y="3184"/>
                  </a:cubicBezTo>
                  <a:cubicBezTo>
                    <a:pt x="313" y="3180"/>
                    <a:pt x="309" y="3175"/>
                    <a:pt x="306" y="3170"/>
                  </a:cubicBezTo>
                  <a:lnTo>
                    <a:pt x="306" y="3170"/>
                  </a:lnTo>
                  <a:cubicBezTo>
                    <a:pt x="307" y="3171"/>
                    <a:pt x="307" y="3172"/>
                    <a:pt x="308" y="3172"/>
                  </a:cubicBezTo>
                  <a:lnTo>
                    <a:pt x="308" y="3172"/>
                  </a:lnTo>
                  <a:cubicBezTo>
                    <a:pt x="303" y="3166"/>
                    <a:pt x="299" y="3160"/>
                    <a:pt x="295" y="3153"/>
                  </a:cubicBezTo>
                  <a:cubicBezTo>
                    <a:pt x="290" y="3143"/>
                    <a:pt x="286" y="3132"/>
                    <a:pt x="283" y="3123"/>
                  </a:cubicBezTo>
                  <a:cubicBezTo>
                    <a:pt x="278" y="3108"/>
                    <a:pt x="273" y="3094"/>
                    <a:pt x="270" y="3080"/>
                  </a:cubicBezTo>
                  <a:cubicBezTo>
                    <a:pt x="267" y="3064"/>
                    <a:pt x="265" y="3050"/>
                    <a:pt x="262" y="3034"/>
                  </a:cubicBezTo>
                  <a:lnTo>
                    <a:pt x="262" y="2975"/>
                  </a:lnTo>
                  <a:cubicBezTo>
                    <a:pt x="265" y="2944"/>
                    <a:pt x="268" y="2912"/>
                    <a:pt x="275" y="2880"/>
                  </a:cubicBezTo>
                  <a:cubicBezTo>
                    <a:pt x="275" y="2877"/>
                    <a:pt x="276" y="2874"/>
                    <a:pt x="276" y="2872"/>
                  </a:cubicBezTo>
                  <a:lnTo>
                    <a:pt x="276" y="2872"/>
                  </a:lnTo>
                  <a:lnTo>
                    <a:pt x="275" y="2879"/>
                  </a:lnTo>
                  <a:cubicBezTo>
                    <a:pt x="287" y="2815"/>
                    <a:pt x="302" y="2752"/>
                    <a:pt x="321" y="2690"/>
                  </a:cubicBezTo>
                  <a:cubicBezTo>
                    <a:pt x="340" y="2635"/>
                    <a:pt x="362" y="2580"/>
                    <a:pt x="387" y="2526"/>
                  </a:cubicBezTo>
                  <a:cubicBezTo>
                    <a:pt x="412" y="2477"/>
                    <a:pt x="439" y="2428"/>
                    <a:pt x="469" y="2380"/>
                  </a:cubicBezTo>
                  <a:cubicBezTo>
                    <a:pt x="503" y="2333"/>
                    <a:pt x="536" y="2288"/>
                    <a:pt x="572" y="2244"/>
                  </a:cubicBezTo>
                  <a:cubicBezTo>
                    <a:pt x="598" y="2215"/>
                    <a:pt x="625" y="2189"/>
                    <a:pt x="651" y="2163"/>
                  </a:cubicBezTo>
                  <a:cubicBezTo>
                    <a:pt x="677" y="2141"/>
                    <a:pt x="704" y="2120"/>
                    <a:pt x="731" y="2101"/>
                  </a:cubicBezTo>
                  <a:cubicBezTo>
                    <a:pt x="751" y="2087"/>
                    <a:pt x="770" y="2076"/>
                    <a:pt x="791" y="2063"/>
                  </a:cubicBezTo>
                  <a:cubicBezTo>
                    <a:pt x="819" y="2049"/>
                    <a:pt x="849" y="2037"/>
                    <a:pt x="879" y="2024"/>
                  </a:cubicBezTo>
                  <a:cubicBezTo>
                    <a:pt x="897" y="2019"/>
                    <a:pt x="914" y="2013"/>
                    <a:pt x="932" y="2010"/>
                  </a:cubicBezTo>
                  <a:cubicBezTo>
                    <a:pt x="949" y="2007"/>
                    <a:pt x="970" y="2003"/>
                    <a:pt x="985" y="2002"/>
                  </a:cubicBezTo>
                  <a:cubicBezTo>
                    <a:pt x="998" y="2001"/>
                    <a:pt x="1009" y="2000"/>
                    <a:pt x="1021" y="2000"/>
                  </a:cubicBezTo>
                  <a:close/>
                  <a:moveTo>
                    <a:pt x="2519" y="0"/>
                  </a:moveTo>
                  <a:cubicBezTo>
                    <a:pt x="2492" y="0"/>
                    <a:pt x="2463" y="9"/>
                    <a:pt x="2439" y="28"/>
                  </a:cubicBezTo>
                  <a:cubicBezTo>
                    <a:pt x="2412" y="48"/>
                    <a:pt x="2388" y="74"/>
                    <a:pt x="2369" y="102"/>
                  </a:cubicBezTo>
                  <a:cubicBezTo>
                    <a:pt x="2347" y="140"/>
                    <a:pt x="2326" y="177"/>
                    <a:pt x="2309" y="216"/>
                  </a:cubicBezTo>
                  <a:cubicBezTo>
                    <a:pt x="2291" y="254"/>
                    <a:pt x="2274" y="292"/>
                    <a:pt x="2258" y="332"/>
                  </a:cubicBezTo>
                  <a:cubicBezTo>
                    <a:pt x="2236" y="390"/>
                    <a:pt x="2209" y="449"/>
                    <a:pt x="2188" y="509"/>
                  </a:cubicBezTo>
                  <a:cubicBezTo>
                    <a:pt x="2144" y="639"/>
                    <a:pt x="2100" y="767"/>
                    <a:pt x="2060" y="898"/>
                  </a:cubicBezTo>
                  <a:cubicBezTo>
                    <a:pt x="2018" y="1036"/>
                    <a:pt x="1980" y="1175"/>
                    <a:pt x="1940" y="1313"/>
                  </a:cubicBezTo>
                  <a:cubicBezTo>
                    <a:pt x="1929" y="1356"/>
                    <a:pt x="1918" y="1397"/>
                    <a:pt x="1907" y="1440"/>
                  </a:cubicBezTo>
                  <a:cubicBezTo>
                    <a:pt x="1851" y="1549"/>
                    <a:pt x="1794" y="1660"/>
                    <a:pt x="1739" y="1769"/>
                  </a:cubicBezTo>
                  <a:cubicBezTo>
                    <a:pt x="1731" y="1785"/>
                    <a:pt x="1720" y="1801"/>
                    <a:pt x="1710" y="1815"/>
                  </a:cubicBezTo>
                  <a:cubicBezTo>
                    <a:pt x="1684" y="1859"/>
                    <a:pt x="1658" y="1904"/>
                    <a:pt x="1631" y="1948"/>
                  </a:cubicBezTo>
                  <a:lnTo>
                    <a:pt x="1571" y="2045"/>
                  </a:lnTo>
                  <a:cubicBezTo>
                    <a:pt x="1565" y="2035"/>
                    <a:pt x="1558" y="2026"/>
                    <a:pt x="1552" y="2014"/>
                  </a:cubicBezTo>
                  <a:cubicBezTo>
                    <a:pt x="1462" y="1891"/>
                    <a:pt x="1331" y="1790"/>
                    <a:pt x="1179" y="1753"/>
                  </a:cubicBezTo>
                  <a:cubicBezTo>
                    <a:pt x="1129" y="1741"/>
                    <a:pt x="1077" y="1735"/>
                    <a:pt x="1026" y="1735"/>
                  </a:cubicBezTo>
                  <a:cubicBezTo>
                    <a:pt x="993" y="1735"/>
                    <a:pt x="960" y="1737"/>
                    <a:pt x="927" y="1742"/>
                  </a:cubicBezTo>
                  <a:cubicBezTo>
                    <a:pt x="848" y="1755"/>
                    <a:pt x="772" y="1780"/>
                    <a:pt x="700" y="1815"/>
                  </a:cubicBezTo>
                  <a:cubicBezTo>
                    <a:pt x="556" y="1889"/>
                    <a:pt x="431" y="1995"/>
                    <a:pt x="335" y="2125"/>
                  </a:cubicBezTo>
                  <a:cubicBezTo>
                    <a:pt x="229" y="2260"/>
                    <a:pt x="146" y="2410"/>
                    <a:pt x="89" y="2573"/>
                  </a:cubicBezTo>
                  <a:cubicBezTo>
                    <a:pt x="61" y="2656"/>
                    <a:pt x="39" y="2739"/>
                    <a:pt x="23" y="2825"/>
                  </a:cubicBezTo>
                  <a:cubicBezTo>
                    <a:pt x="7" y="2899"/>
                    <a:pt x="1" y="2977"/>
                    <a:pt x="6" y="3054"/>
                  </a:cubicBezTo>
                  <a:cubicBezTo>
                    <a:pt x="12" y="3127"/>
                    <a:pt x="29" y="3199"/>
                    <a:pt x="61" y="3265"/>
                  </a:cubicBezTo>
                  <a:cubicBezTo>
                    <a:pt x="88" y="3328"/>
                    <a:pt x="131" y="3384"/>
                    <a:pt x="186" y="3425"/>
                  </a:cubicBezTo>
                  <a:cubicBezTo>
                    <a:pt x="253" y="3472"/>
                    <a:pt x="330" y="3498"/>
                    <a:pt x="412" y="3499"/>
                  </a:cubicBezTo>
                  <a:lnTo>
                    <a:pt x="423" y="3499"/>
                  </a:lnTo>
                  <a:cubicBezTo>
                    <a:pt x="509" y="3498"/>
                    <a:pt x="593" y="3477"/>
                    <a:pt x="669" y="3439"/>
                  </a:cubicBezTo>
                  <a:cubicBezTo>
                    <a:pt x="756" y="3398"/>
                    <a:pt x="835" y="3346"/>
                    <a:pt x="906" y="3282"/>
                  </a:cubicBezTo>
                  <a:cubicBezTo>
                    <a:pt x="974" y="3225"/>
                    <a:pt x="1038" y="3165"/>
                    <a:pt x="1099" y="3100"/>
                  </a:cubicBezTo>
                  <a:cubicBezTo>
                    <a:pt x="1194" y="2997"/>
                    <a:pt x="1286" y="2888"/>
                    <a:pt x="1372" y="2776"/>
                  </a:cubicBezTo>
                  <a:cubicBezTo>
                    <a:pt x="1394" y="2832"/>
                    <a:pt x="1446" y="2863"/>
                    <a:pt x="1500" y="2863"/>
                  </a:cubicBezTo>
                  <a:cubicBezTo>
                    <a:pt x="1528" y="2863"/>
                    <a:pt x="1557" y="2855"/>
                    <a:pt x="1582" y="2836"/>
                  </a:cubicBezTo>
                  <a:cubicBezTo>
                    <a:pt x="1592" y="2830"/>
                    <a:pt x="1600" y="2822"/>
                    <a:pt x="1608" y="2812"/>
                  </a:cubicBezTo>
                  <a:lnTo>
                    <a:pt x="1608" y="2812"/>
                  </a:lnTo>
                  <a:cubicBezTo>
                    <a:pt x="1601" y="2839"/>
                    <a:pt x="1595" y="2864"/>
                    <a:pt x="1590" y="2890"/>
                  </a:cubicBezTo>
                  <a:cubicBezTo>
                    <a:pt x="1557" y="3028"/>
                    <a:pt x="1517" y="3164"/>
                    <a:pt x="1484" y="3303"/>
                  </a:cubicBezTo>
                  <a:cubicBezTo>
                    <a:pt x="1467" y="3374"/>
                    <a:pt x="1511" y="3447"/>
                    <a:pt x="1582" y="3466"/>
                  </a:cubicBezTo>
                  <a:cubicBezTo>
                    <a:pt x="1593" y="3469"/>
                    <a:pt x="1603" y="3470"/>
                    <a:pt x="1614" y="3470"/>
                  </a:cubicBezTo>
                  <a:cubicBezTo>
                    <a:pt x="1674" y="3470"/>
                    <a:pt x="1733" y="3431"/>
                    <a:pt x="1745" y="3369"/>
                  </a:cubicBezTo>
                  <a:cubicBezTo>
                    <a:pt x="1805" y="3077"/>
                    <a:pt x="1873" y="2787"/>
                    <a:pt x="1934" y="2494"/>
                  </a:cubicBezTo>
                  <a:cubicBezTo>
                    <a:pt x="1989" y="2225"/>
                    <a:pt x="2038" y="1956"/>
                    <a:pt x="2103" y="1690"/>
                  </a:cubicBezTo>
                  <a:cubicBezTo>
                    <a:pt x="2120" y="1620"/>
                    <a:pt x="2138" y="1551"/>
                    <a:pt x="2155" y="1481"/>
                  </a:cubicBezTo>
                  <a:cubicBezTo>
                    <a:pt x="2168" y="1449"/>
                    <a:pt x="2182" y="1421"/>
                    <a:pt x="2195" y="1391"/>
                  </a:cubicBezTo>
                  <a:cubicBezTo>
                    <a:pt x="2252" y="1259"/>
                    <a:pt x="2312" y="1128"/>
                    <a:pt x="2364" y="993"/>
                  </a:cubicBezTo>
                  <a:cubicBezTo>
                    <a:pt x="2416" y="853"/>
                    <a:pt x="2469" y="710"/>
                    <a:pt x="2523" y="568"/>
                  </a:cubicBezTo>
                  <a:cubicBezTo>
                    <a:pt x="2543" y="511"/>
                    <a:pt x="2565" y="452"/>
                    <a:pt x="2584" y="393"/>
                  </a:cubicBezTo>
                  <a:cubicBezTo>
                    <a:pt x="2597" y="357"/>
                    <a:pt x="2610" y="322"/>
                    <a:pt x="2622" y="286"/>
                  </a:cubicBezTo>
                  <a:cubicBezTo>
                    <a:pt x="2629" y="264"/>
                    <a:pt x="2636" y="243"/>
                    <a:pt x="2644" y="221"/>
                  </a:cubicBezTo>
                  <a:cubicBezTo>
                    <a:pt x="2657" y="186"/>
                    <a:pt x="2660" y="150"/>
                    <a:pt x="2652" y="113"/>
                  </a:cubicBezTo>
                  <a:cubicBezTo>
                    <a:pt x="2641" y="44"/>
                    <a:pt x="2582" y="0"/>
                    <a:pt x="2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1" name="Google Shape;8311;p17"/>
            <p:cNvSpPr/>
            <p:nvPr/>
          </p:nvSpPr>
          <p:spPr>
            <a:xfrm>
              <a:off x="8081401" y="3684550"/>
              <a:ext cx="75330" cy="80743"/>
            </a:xfrm>
            <a:custGeom>
              <a:avLst/>
              <a:gdLst/>
              <a:ahLst/>
              <a:cxnLst/>
              <a:rect l="l" t="t" r="r" b="b"/>
              <a:pathLst>
                <a:path w="2592" h="2778" extrusionOk="0">
                  <a:moveTo>
                    <a:pt x="2241" y="682"/>
                  </a:moveTo>
                  <a:lnTo>
                    <a:pt x="2241" y="682"/>
                  </a:lnTo>
                  <a:cubicBezTo>
                    <a:pt x="2239" y="684"/>
                    <a:pt x="2238" y="687"/>
                    <a:pt x="2237" y="689"/>
                  </a:cubicBezTo>
                  <a:cubicBezTo>
                    <a:pt x="2238" y="687"/>
                    <a:pt x="2239" y="684"/>
                    <a:pt x="2241" y="682"/>
                  </a:cubicBezTo>
                  <a:close/>
                  <a:moveTo>
                    <a:pt x="1657" y="1164"/>
                  </a:moveTo>
                  <a:cubicBezTo>
                    <a:pt x="1657" y="1166"/>
                    <a:pt x="1656" y="1168"/>
                    <a:pt x="1656" y="1169"/>
                  </a:cubicBezTo>
                  <a:lnTo>
                    <a:pt x="1656" y="1169"/>
                  </a:lnTo>
                  <a:cubicBezTo>
                    <a:pt x="1656" y="1168"/>
                    <a:pt x="1657" y="1166"/>
                    <a:pt x="1657" y="1164"/>
                  </a:cubicBezTo>
                  <a:close/>
                  <a:moveTo>
                    <a:pt x="2292" y="262"/>
                  </a:moveTo>
                  <a:lnTo>
                    <a:pt x="2300" y="263"/>
                  </a:lnTo>
                  <a:lnTo>
                    <a:pt x="2297" y="263"/>
                  </a:lnTo>
                  <a:lnTo>
                    <a:pt x="2302" y="265"/>
                  </a:lnTo>
                  <a:lnTo>
                    <a:pt x="2305" y="265"/>
                  </a:lnTo>
                  <a:cubicBezTo>
                    <a:pt x="2306" y="267"/>
                    <a:pt x="2310" y="268"/>
                    <a:pt x="2313" y="270"/>
                  </a:cubicBezTo>
                  <a:lnTo>
                    <a:pt x="2319" y="275"/>
                  </a:lnTo>
                  <a:lnTo>
                    <a:pt x="2322" y="279"/>
                  </a:lnTo>
                  <a:lnTo>
                    <a:pt x="2322" y="281"/>
                  </a:lnTo>
                  <a:cubicBezTo>
                    <a:pt x="2324" y="284"/>
                    <a:pt x="2325" y="287"/>
                    <a:pt x="2327" y="290"/>
                  </a:cubicBezTo>
                  <a:cubicBezTo>
                    <a:pt x="2329" y="298"/>
                    <a:pt x="2332" y="309"/>
                    <a:pt x="2333" y="314"/>
                  </a:cubicBezTo>
                  <a:cubicBezTo>
                    <a:pt x="2333" y="319"/>
                    <a:pt x="2335" y="324"/>
                    <a:pt x="2335" y="328"/>
                  </a:cubicBezTo>
                  <a:cubicBezTo>
                    <a:pt x="2335" y="344"/>
                    <a:pt x="2337" y="360"/>
                    <a:pt x="2335" y="376"/>
                  </a:cubicBezTo>
                  <a:cubicBezTo>
                    <a:pt x="2333" y="393"/>
                    <a:pt x="2332" y="409"/>
                    <a:pt x="2329" y="426"/>
                  </a:cubicBezTo>
                  <a:cubicBezTo>
                    <a:pt x="2321" y="464"/>
                    <a:pt x="2313" y="501"/>
                    <a:pt x="2302" y="537"/>
                  </a:cubicBezTo>
                  <a:cubicBezTo>
                    <a:pt x="2284" y="585"/>
                    <a:pt x="2263" y="635"/>
                    <a:pt x="2241" y="682"/>
                  </a:cubicBezTo>
                  <a:lnTo>
                    <a:pt x="2241" y="682"/>
                  </a:lnTo>
                  <a:cubicBezTo>
                    <a:pt x="2242" y="679"/>
                    <a:pt x="2243" y="677"/>
                    <a:pt x="2245" y="675"/>
                  </a:cubicBezTo>
                  <a:lnTo>
                    <a:pt x="2245" y="675"/>
                  </a:lnTo>
                  <a:cubicBezTo>
                    <a:pt x="2197" y="772"/>
                    <a:pt x="2143" y="865"/>
                    <a:pt x="2086" y="955"/>
                  </a:cubicBezTo>
                  <a:lnTo>
                    <a:pt x="2086" y="954"/>
                  </a:lnTo>
                  <a:cubicBezTo>
                    <a:pt x="2029" y="1039"/>
                    <a:pt x="1968" y="1121"/>
                    <a:pt x="1903" y="1201"/>
                  </a:cubicBezTo>
                  <a:cubicBezTo>
                    <a:pt x="1860" y="1253"/>
                    <a:pt x="1817" y="1303"/>
                    <a:pt x="1776" y="1357"/>
                  </a:cubicBezTo>
                  <a:cubicBezTo>
                    <a:pt x="1718" y="1419"/>
                    <a:pt x="1659" y="1482"/>
                    <a:pt x="1600" y="1546"/>
                  </a:cubicBezTo>
                  <a:cubicBezTo>
                    <a:pt x="1580" y="1568"/>
                    <a:pt x="1559" y="1590"/>
                    <a:pt x="1537" y="1612"/>
                  </a:cubicBezTo>
                  <a:cubicBezTo>
                    <a:pt x="1540" y="1599"/>
                    <a:pt x="1542" y="1588"/>
                    <a:pt x="1545" y="1576"/>
                  </a:cubicBezTo>
                  <a:cubicBezTo>
                    <a:pt x="1579" y="1443"/>
                    <a:pt x="1611" y="1310"/>
                    <a:pt x="1653" y="1179"/>
                  </a:cubicBezTo>
                  <a:lnTo>
                    <a:pt x="1653" y="1179"/>
                  </a:lnTo>
                  <a:cubicBezTo>
                    <a:pt x="1653" y="1179"/>
                    <a:pt x="1653" y="1180"/>
                    <a:pt x="1653" y="1180"/>
                  </a:cubicBezTo>
                  <a:cubicBezTo>
                    <a:pt x="1697" y="1042"/>
                    <a:pt x="1751" y="906"/>
                    <a:pt x="1813" y="773"/>
                  </a:cubicBezTo>
                  <a:lnTo>
                    <a:pt x="1813" y="773"/>
                  </a:lnTo>
                  <a:lnTo>
                    <a:pt x="1811" y="778"/>
                  </a:lnTo>
                  <a:lnTo>
                    <a:pt x="1814" y="770"/>
                  </a:lnTo>
                  <a:lnTo>
                    <a:pt x="1819" y="762"/>
                  </a:lnTo>
                  <a:lnTo>
                    <a:pt x="1819" y="762"/>
                  </a:lnTo>
                  <a:lnTo>
                    <a:pt x="1816" y="768"/>
                  </a:lnTo>
                  <a:cubicBezTo>
                    <a:pt x="1854" y="692"/>
                    <a:pt x="1895" y="618"/>
                    <a:pt x="1939" y="548"/>
                  </a:cubicBezTo>
                  <a:cubicBezTo>
                    <a:pt x="1971" y="502"/>
                    <a:pt x="2003" y="460"/>
                    <a:pt x="2039" y="419"/>
                  </a:cubicBezTo>
                  <a:cubicBezTo>
                    <a:pt x="2056" y="400"/>
                    <a:pt x="2074" y="381"/>
                    <a:pt x="2091" y="363"/>
                  </a:cubicBezTo>
                  <a:cubicBezTo>
                    <a:pt x="2115" y="344"/>
                    <a:pt x="2139" y="325"/>
                    <a:pt x="2164" y="308"/>
                  </a:cubicBezTo>
                  <a:cubicBezTo>
                    <a:pt x="2178" y="298"/>
                    <a:pt x="2193" y="289"/>
                    <a:pt x="2208" y="281"/>
                  </a:cubicBezTo>
                  <a:cubicBezTo>
                    <a:pt x="2213" y="279"/>
                    <a:pt x="2219" y="276"/>
                    <a:pt x="2226" y="275"/>
                  </a:cubicBezTo>
                  <a:cubicBezTo>
                    <a:pt x="2235" y="271"/>
                    <a:pt x="2246" y="268"/>
                    <a:pt x="2256" y="265"/>
                  </a:cubicBezTo>
                  <a:cubicBezTo>
                    <a:pt x="2262" y="265"/>
                    <a:pt x="2270" y="263"/>
                    <a:pt x="2276" y="262"/>
                  </a:cubicBezTo>
                  <a:close/>
                  <a:moveTo>
                    <a:pt x="2277" y="0"/>
                  </a:moveTo>
                  <a:cubicBezTo>
                    <a:pt x="2221" y="0"/>
                    <a:pt x="2166" y="12"/>
                    <a:pt x="2115" y="35"/>
                  </a:cubicBezTo>
                  <a:cubicBezTo>
                    <a:pt x="1950" y="111"/>
                    <a:pt x="1827" y="249"/>
                    <a:pt x="1729" y="396"/>
                  </a:cubicBezTo>
                  <a:cubicBezTo>
                    <a:pt x="1624" y="555"/>
                    <a:pt x="1545" y="730"/>
                    <a:pt x="1480" y="908"/>
                  </a:cubicBezTo>
                  <a:cubicBezTo>
                    <a:pt x="1431" y="1034"/>
                    <a:pt x="1390" y="1163"/>
                    <a:pt x="1355" y="1294"/>
                  </a:cubicBezTo>
                  <a:cubicBezTo>
                    <a:pt x="1342" y="1345"/>
                    <a:pt x="1330" y="1395"/>
                    <a:pt x="1317" y="1446"/>
                  </a:cubicBezTo>
                  <a:cubicBezTo>
                    <a:pt x="1311" y="1474"/>
                    <a:pt x="1303" y="1503"/>
                    <a:pt x="1298" y="1531"/>
                  </a:cubicBezTo>
                  <a:cubicBezTo>
                    <a:pt x="1284" y="1609"/>
                    <a:pt x="1270" y="1687"/>
                    <a:pt x="1255" y="1766"/>
                  </a:cubicBezTo>
                  <a:cubicBezTo>
                    <a:pt x="1247" y="1807"/>
                    <a:pt x="1241" y="1848"/>
                    <a:pt x="1236" y="1889"/>
                  </a:cubicBezTo>
                  <a:cubicBezTo>
                    <a:pt x="1179" y="1937"/>
                    <a:pt x="1121" y="1983"/>
                    <a:pt x="1062" y="2025"/>
                  </a:cubicBezTo>
                  <a:lnTo>
                    <a:pt x="1062" y="2025"/>
                  </a:lnTo>
                  <a:cubicBezTo>
                    <a:pt x="1065" y="2022"/>
                    <a:pt x="1068" y="2020"/>
                    <a:pt x="1072" y="2017"/>
                  </a:cubicBezTo>
                  <a:lnTo>
                    <a:pt x="1072" y="2017"/>
                  </a:lnTo>
                  <a:cubicBezTo>
                    <a:pt x="1015" y="2055"/>
                    <a:pt x="955" y="2093"/>
                    <a:pt x="894" y="2127"/>
                  </a:cubicBezTo>
                  <a:cubicBezTo>
                    <a:pt x="871" y="2138"/>
                    <a:pt x="849" y="2147"/>
                    <a:pt x="825" y="2157"/>
                  </a:cubicBezTo>
                  <a:cubicBezTo>
                    <a:pt x="798" y="2166"/>
                    <a:pt x="769" y="2174"/>
                    <a:pt x="743" y="2180"/>
                  </a:cubicBezTo>
                  <a:cubicBezTo>
                    <a:pt x="730" y="2182"/>
                    <a:pt x="719" y="2185"/>
                    <a:pt x="708" y="2185"/>
                  </a:cubicBezTo>
                  <a:cubicBezTo>
                    <a:pt x="693" y="2187"/>
                    <a:pt x="678" y="2187"/>
                    <a:pt x="662" y="2187"/>
                  </a:cubicBezTo>
                  <a:cubicBezTo>
                    <a:pt x="655" y="2187"/>
                    <a:pt x="651" y="2187"/>
                    <a:pt x="643" y="2185"/>
                  </a:cubicBezTo>
                  <a:cubicBezTo>
                    <a:pt x="635" y="2182"/>
                    <a:pt x="627" y="2180"/>
                    <a:pt x="619" y="2179"/>
                  </a:cubicBezTo>
                  <a:cubicBezTo>
                    <a:pt x="606" y="2174"/>
                    <a:pt x="594" y="2169"/>
                    <a:pt x="583" y="2163"/>
                  </a:cubicBezTo>
                  <a:cubicBezTo>
                    <a:pt x="577" y="2160"/>
                    <a:pt x="571" y="2156"/>
                    <a:pt x="565" y="2153"/>
                  </a:cubicBezTo>
                  <a:lnTo>
                    <a:pt x="565" y="2153"/>
                  </a:lnTo>
                  <a:lnTo>
                    <a:pt x="554" y="2144"/>
                  </a:lnTo>
                  <a:cubicBezTo>
                    <a:pt x="548" y="2138"/>
                    <a:pt x="541" y="2131"/>
                    <a:pt x="535" y="2123"/>
                  </a:cubicBezTo>
                  <a:cubicBezTo>
                    <a:pt x="522" y="2109"/>
                    <a:pt x="510" y="2093"/>
                    <a:pt x="499" y="2078"/>
                  </a:cubicBezTo>
                  <a:cubicBezTo>
                    <a:pt x="481" y="2051"/>
                    <a:pt x="465" y="2022"/>
                    <a:pt x="450" y="1994"/>
                  </a:cubicBezTo>
                  <a:cubicBezTo>
                    <a:pt x="429" y="1951"/>
                    <a:pt x="412" y="1907"/>
                    <a:pt x="396" y="1861"/>
                  </a:cubicBezTo>
                  <a:cubicBezTo>
                    <a:pt x="396" y="1861"/>
                    <a:pt x="396" y="1861"/>
                    <a:pt x="395" y="1861"/>
                  </a:cubicBezTo>
                  <a:lnTo>
                    <a:pt x="395" y="1861"/>
                  </a:lnTo>
                  <a:cubicBezTo>
                    <a:pt x="370" y="1792"/>
                    <a:pt x="350" y="1719"/>
                    <a:pt x="334" y="1647"/>
                  </a:cubicBezTo>
                  <a:cubicBezTo>
                    <a:pt x="313" y="1550"/>
                    <a:pt x="298" y="1452"/>
                    <a:pt x="288" y="1354"/>
                  </a:cubicBezTo>
                  <a:lnTo>
                    <a:pt x="288" y="1354"/>
                  </a:lnTo>
                  <a:cubicBezTo>
                    <a:pt x="280" y="1247"/>
                    <a:pt x="277" y="1141"/>
                    <a:pt x="282" y="1034"/>
                  </a:cubicBezTo>
                  <a:cubicBezTo>
                    <a:pt x="288" y="924"/>
                    <a:pt x="301" y="816"/>
                    <a:pt x="320" y="707"/>
                  </a:cubicBezTo>
                  <a:cubicBezTo>
                    <a:pt x="353" y="539"/>
                    <a:pt x="397" y="373"/>
                    <a:pt x="451" y="210"/>
                  </a:cubicBezTo>
                  <a:cubicBezTo>
                    <a:pt x="475" y="137"/>
                    <a:pt x="423" y="59"/>
                    <a:pt x="353" y="42"/>
                  </a:cubicBezTo>
                  <a:cubicBezTo>
                    <a:pt x="342" y="39"/>
                    <a:pt x="331" y="37"/>
                    <a:pt x="320" y="37"/>
                  </a:cubicBezTo>
                  <a:cubicBezTo>
                    <a:pt x="259" y="37"/>
                    <a:pt x="199" y="79"/>
                    <a:pt x="185" y="140"/>
                  </a:cubicBezTo>
                  <a:cubicBezTo>
                    <a:pt x="174" y="199"/>
                    <a:pt x="155" y="254"/>
                    <a:pt x="141" y="313"/>
                  </a:cubicBezTo>
                  <a:cubicBezTo>
                    <a:pt x="109" y="434"/>
                    <a:pt x="79" y="558"/>
                    <a:pt x="59" y="685"/>
                  </a:cubicBezTo>
                  <a:cubicBezTo>
                    <a:pt x="0" y="1041"/>
                    <a:pt x="14" y="1405"/>
                    <a:pt x="98" y="1756"/>
                  </a:cubicBezTo>
                  <a:cubicBezTo>
                    <a:pt x="120" y="1851"/>
                    <a:pt x="150" y="1943"/>
                    <a:pt x="185" y="2033"/>
                  </a:cubicBezTo>
                  <a:cubicBezTo>
                    <a:pt x="214" y="2108"/>
                    <a:pt x="252" y="2179"/>
                    <a:pt x="296" y="2245"/>
                  </a:cubicBezTo>
                  <a:cubicBezTo>
                    <a:pt x="339" y="2306"/>
                    <a:pt x="394" y="2358"/>
                    <a:pt x="458" y="2396"/>
                  </a:cubicBezTo>
                  <a:cubicBezTo>
                    <a:pt x="519" y="2429"/>
                    <a:pt x="587" y="2448"/>
                    <a:pt x="659" y="2451"/>
                  </a:cubicBezTo>
                  <a:cubicBezTo>
                    <a:pt x="666" y="2451"/>
                    <a:pt x="673" y="2452"/>
                    <a:pt x="680" y="2452"/>
                  </a:cubicBezTo>
                  <a:cubicBezTo>
                    <a:pt x="832" y="2452"/>
                    <a:pt x="979" y="2387"/>
                    <a:pt x="1107" y="2306"/>
                  </a:cubicBezTo>
                  <a:cubicBezTo>
                    <a:pt x="1138" y="2287"/>
                    <a:pt x="1168" y="2264"/>
                    <a:pt x="1200" y="2244"/>
                  </a:cubicBezTo>
                  <a:lnTo>
                    <a:pt x="1200" y="2244"/>
                  </a:lnTo>
                  <a:cubicBezTo>
                    <a:pt x="1195" y="2288"/>
                    <a:pt x="1194" y="2332"/>
                    <a:pt x="1190" y="2377"/>
                  </a:cubicBezTo>
                  <a:cubicBezTo>
                    <a:pt x="1183" y="2469"/>
                    <a:pt x="1181" y="2559"/>
                    <a:pt x="1186" y="2649"/>
                  </a:cubicBezTo>
                  <a:cubicBezTo>
                    <a:pt x="1187" y="2720"/>
                    <a:pt x="1246" y="2776"/>
                    <a:pt x="1317" y="2777"/>
                  </a:cubicBezTo>
                  <a:lnTo>
                    <a:pt x="1319" y="2777"/>
                  </a:lnTo>
                  <a:cubicBezTo>
                    <a:pt x="1388" y="2776"/>
                    <a:pt x="1455" y="2714"/>
                    <a:pt x="1449" y="2643"/>
                  </a:cubicBezTo>
                  <a:cubicBezTo>
                    <a:pt x="1447" y="2627"/>
                    <a:pt x="1447" y="2611"/>
                    <a:pt x="1445" y="2595"/>
                  </a:cubicBezTo>
                  <a:cubicBezTo>
                    <a:pt x="1441" y="2521"/>
                    <a:pt x="1444" y="2446"/>
                    <a:pt x="1447" y="2372"/>
                  </a:cubicBezTo>
                  <a:cubicBezTo>
                    <a:pt x="1453" y="2255"/>
                    <a:pt x="1460" y="2138"/>
                    <a:pt x="1474" y="2022"/>
                  </a:cubicBezTo>
                  <a:cubicBezTo>
                    <a:pt x="1485" y="2011"/>
                    <a:pt x="1498" y="2000"/>
                    <a:pt x="1510" y="1989"/>
                  </a:cubicBezTo>
                  <a:cubicBezTo>
                    <a:pt x="1600" y="1905"/>
                    <a:pt x="1688" y="1818"/>
                    <a:pt x="1770" y="1726"/>
                  </a:cubicBezTo>
                  <a:cubicBezTo>
                    <a:pt x="1830" y="1663"/>
                    <a:pt x="1889" y="1596"/>
                    <a:pt x="1949" y="1531"/>
                  </a:cubicBezTo>
                  <a:cubicBezTo>
                    <a:pt x="1993" y="1482"/>
                    <a:pt x="2033" y="1427"/>
                    <a:pt x="2074" y="1376"/>
                  </a:cubicBezTo>
                  <a:cubicBezTo>
                    <a:pt x="2140" y="1292"/>
                    <a:pt x="2207" y="1210"/>
                    <a:pt x="2265" y="1120"/>
                  </a:cubicBezTo>
                  <a:cubicBezTo>
                    <a:pt x="2373" y="958"/>
                    <a:pt x="2474" y="787"/>
                    <a:pt x="2539" y="602"/>
                  </a:cubicBezTo>
                  <a:cubicBezTo>
                    <a:pt x="2572" y="517"/>
                    <a:pt x="2590" y="426"/>
                    <a:pt x="2590" y="333"/>
                  </a:cubicBezTo>
                  <a:cubicBezTo>
                    <a:pt x="2591" y="260"/>
                    <a:pt x="2571" y="189"/>
                    <a:pt x="2533" y="127"/>
                  </a:cubicBezTo>
                  <a:cubicBezTo>
                    <a:pt x="2487" y="64"/>
                    <a:pt x="2419" y="20"/>
                    <a:pt x="2343" y="5"/>
                  </a:cubicBezTo>
                  <a:cubicBezTo>
                    <a:pt x="2321" y="2"/>
                    <a:pt x="2299" y="0"/>
                    <a:pt x="2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2" name="Google Shape;8312;p17"/>
            <p:cNvSpPr/>
            <p:nvPr/>
          </p:nvSpPr>
          <p:spPr>
            <a:xfrm>
              <a:off x="8157751" y="3715852"/>
              <a:ext cx="48563" cy="15608"/>
            </a:xfrm>
            <a:custGeom>
              <a:avLst/>
              <a:gdLst/>
              <a:ahLst/>
              <a:cxnLst/>
              <a:rect l="l" t="t" r="r" b="b"/>
              <a:pathLst>
                <a:path w="1671" h="537" extrusionOk="0">
                  <a:moveTo>
                    <a:pt x="155" y="0"/>
                  </a:moveTo>
                  <a:cubicBezTo>
                    <a:pt x="94" y="0"/>
                    <a:pt x="37" y="42"/>
                    <a:pt x="20" y="105"/>
                  </a:cubicBezTo>
                  <a:cubicBezTo>
                    <a:pt x="1" y="177"/>
                    <a:pt x="45" y="253"/>
                    <a:pt x="120" y="274"/>
                  </a:cubicBezTo>
                  <a:lnTo>
                    <a:pt x="116" y="274"/>
                  </a:lnTo>
                  <a:cubicBezTo>
                    <a:pt x="175" y="287"/>
                    <a:pt x="235" y="306"/>
                    <a:pt x="291" y="321"/>
                  </a:cubicBezTo>
                  <a:cubicBezTo>
                    <a:pt x="346" y="337"/>
                    <a:pt x="403" y="352"/>
                    <a:pt x="460" y="367"/>
                  </a:cubicBezTo>
                  <a:cubicBezTo>
                    <a:pt x="572" y="397"/>
                    <a:pt x="688" y="424"/>
                    <a:pt x="803" y="451"/>
                  </a:cubicBezTo>
                  <a:cubicBezTo>
                    <a:pt x="1046" y="502"/>
                    <a:pt x="1293" y="532"/>
                    <a:pt x="1541" y="537"/>
                  </a:cubicBezTo>
                  <a:lnTo>
                    <a:pt x="1544" y="537"/>
                  </a:lnTo>
                  <a:cubicBezTo>
                    <a:pt x="1614" y="537"/>
                    <a:pt x="1671" y="470"/>
                    <a:pt x="1669" y="404"/>
                  </a:cubicBezTo>
                  <a:cubicBezTo>
                    <a:pt x="1666" y="331"/>
                    <a:pt x="1608" y="276"/>
                    <a:pt x="1536" y="276"/>
                  </a:cubicBezTo>
                  <a:lnTo>
                    <a:pt x="1468" y="272"/>
                  </a:lnTo>
                  <a:cubicBezTo>
                    <a:pt x="1376" y="268"/>
                    <a:pt x="1285" y="263"/>
                    <a:pt x="1194" y="250"/>
                  </a:cubicBezTo>
                  <a:cubicBezTo>
                    <a:pt x="1103" y="239"/>
                    <a:pt x="1012" y="225"/>
                    <a:pt x="921" y="209"/>
                  </a:cubicBezTo>
                  <a:cubicBezTo>
                    <a:pt x="792" y="179"/>
                    <a:pt x="663" y="146"/>
                    <a:pt x="534" y="109"/>
                  </a:cubicBezTo>
                  <a:cubicBezTo>
                    <a:pt x="417" y="78"/>
                    <a:pt x="303" y="38"/>
                    <a:pt x="186" y="5"/>
                  </a:cubicBezTo>
                  <a:lnTo>
                    <a:pt x="189" y="5"/>
                  </a:lnTo>
                  <a:cubicBezTo>
                    <a:pt x="178" y="2"/>
                    <a:pt x="166" y="0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3" name="Google Shape;8313;p17"/>
            <p:cNvSpPr/>
            <p:nvPr/>
          </p:nvSpPr>
          <p:spPr>
            <a:xfrm>
              <a:off x="8161907" y="3727361"/>
              <a:ext cx="50075" cy="17962"/>
            </a:xfrm>
            <a:custGeom>
              <a:avLst/>
              <a:gdLst/>
              <a:ahLst/>
              <a:cxnLst/>
              <a:rect l="l" t="t" r="r" b="b"/>
              <a:pathLst>
                <a:path w="1723" h="618" extrusionOk="0">
                  <a:moveTo>
                    <a:pt x="163" y="1"/>
                  </a:moveTo>
                  <a:cubicBezTo>
                    <a:pt x="102" y="1"/>
                    <a:pt x="45" y="42"/>
                    <a:pt x="29" y="104"/>
                  </a:cubicBezTo>
                  <a:cubicBezTo>
                    <a:pt x="0" y="210"/>
                    <a:pt x="94" y="286"/>
                    <a:pt x="181" y="326"/>
                  </a:cubicBezTo>
                  <a:cubicBezTo>
                    <a:pt x="306" y="386"/>
                    <a:pt x="444" y="418"/>
                    <a:pt x="578" y="445"/>
                  </a:cubicBezTo>
                  <a:cubicBezTo>
                    <a:pt x="687" y="468"/>
                    <a:pt x="795" y="489"/>
                    <a:pt x="903" y="510"/>
                  </a:cubicBezTo>
                  <a:cubicBezTo>
                    <a:pt x="1127" y="548"/>
                    <a:pt x="1352" y="584"/>
                    <a:pt x="1579" y="616"/>
                  </a:cubicBezTo>
                  <a:cubicBezTo>
                    <a:pt x="1583" y="616"/>
                    <a:pt x="1588" y="616"/>
                    <a:pt x="1594" y="617"/>
                  </a:cubicBezTo>
                  <a:cubicBezTo>
                    <a:pt x="1661" y="616"/>
                    <a:pt x="1715" y="563"/>
                    <a:pt x="1719" y="497"/>
                  </a:cubicBezTo>
                  <a:cubicBezTo>
                    <a:pt x="1723" y="430"/>
                    <a:pt x="1674" y="372"/>
                    <a:pt x="1607" y="366"/>
                  </a:cubicBezTo>
                  <a:cubicBezTo>
                    <a:pt x="1455" y="342"/>
                    <a:pt x="1302" y="318"/>
                    <a:pt x="1151" y="291"/>
                  </a:cubicBezTo>
                  <a:lnTo>
                    <a:pt x="1134" y="288"/>
                  </a:lnTo>
                  <a:lnTo>
                    <a:pt x="1140" y="288"/>
                  </a:lnTo>
                  <a:lnTo>
                    <a:pt x="1108" y="283"/>
                  </a:lnTo>
                  <a:lnTo>
                    <a:pt x="1015" y="266"/>
                  </a:lnTo>
                  <a:lnTo>
                    <a:pt x="1015" y="266"/>
                  </a:lnTo>
                  <a:lnTo>
                    <a:pt x="1032" y="269"/>
                  </a:lnTo>
                  <a:lnTo>
                    <a:pt x="1001" y="263"/>
                  </a:lnTo>
                  <a:lnTo>
                    <a:pt x="1002" y="263"/>
                  </a:lnTo>
                  <a:lnTo>
                    <a:pt x="964" y="256"/>
                  </a:lnTo>
                  <a:lnTo>
                    <a:pt x="963" y="256"/>
                  </a:lnTo>
                  <a:lnTo>
                    <a:pt x="949" y="253"/>
                  </a:lnTo>
                  <a:lnTo>
                    <a:pt x="955" y="255"/>
                  </a:lnTo>
                  <a:lnTo>
                    <a:pt x="936" y="252"/>
                  </a:lnTo>
                  <a:lnTo>
                    <a:pt x="941" y="252"/>
                  </a:lnTo>
                  <a:cubicBezTo>
                    <a:pt x="873" y="239"/>
                    <a:pt x="804" y="223"/>
                    <a:pt x="736" y="209"/>
                  </a:cubicBezTo>
                  <a:cubicBezTo>
                    <a:pt x="626" y="187"/>
                    <a:pt x="515" y="161"/>
                    <a:pt x="407" y="128"/>
                  </a:cubicBezTo>
                  <a:cubicBezTo>
                    <a:pt x="372" y="115"/>
                    <a:pt x="339" y="103"/>
                    <a:pt x="306" y="88"/>
                  </a:cubicBezTo>
                  <a:cubicBezTo>
                    <a:pt x="298" y="84"/>
                    <a:pt x="290" y="79"/>
                    <a:pt x="282" y="76"/>
                  </a:cubicBezTo>
                  <a:cubicBezTo>
                    <a:pt x="265" y="41"/>
                    <a:pt x="233" y="16"/>
                    <a:pt x="195" y="5"/>
                  </a:cubicBezTo>
                  <a:cubicBezTo>
                    <a:pt x="184" y="2"/>
                    <a:pt x="174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4" name="Google Shape;8314;p17"/>
            <p:cNvSpPr/>
            <p:nvPr/>
          </p:nvSpPr>
          <p:spPr>
            <a:xfrm>
              <a:off x="5254837" y="4031949"/>
              <a:ext cx="45512" cy="11452"/>
            </a:xfrm>
            <a:custGeom>
              <a:avLst/>
              <a:gdLst/>
              <a:ahLst/>
              <a:cxnLst/>
              <a:rect l="l" t="t" r="r" b="b"/>
              <a:pathLst>
                <a:path w="1566" h="394" extrusionOk="0">
                  <a:moveTo>
                    <a:pt x="149" y="1"/>
                  </a:moveTo>
                  <a:cubicBezTo>
                    <a:pt x="94" y="2"/>
                    <a:pt x="46" y="36"/>
                    <a:pt x="26" y="86"/>
                  </a:cubicBezTo>
                  <a:cubicBezTo>
                    <a:pt x="0" y="146"/>
                    <a:pt x="24" y="227"/>
                    <a:pt x="84" y="257"/>
                  </a:cubicBezTo>
                  <a:cubicBezTo>
                    <a:pt x="95" y="264"/>
                    <a:pt x="108" y="268"/>
                    <a:pt x="121" y="272"/>
                  </a:cubicBezTo>
                  <a:cubicBezTo>
                    <a:pt x="130" y="275"/>
                    <a:pt x="141" y="276"/>
                    <a:pt x="152" y="276"/>
                  </a:cubicBezTo>
                  <a:cubicBezTo>
                    <a:pt x="200" y="283"/>
                    <a:pt x="249" y="283"/>
                    <a:pt x="296" y="286"/>
                  </a:cubicBezTo>
                  <a:cubicBezTo>
                    <a:pt x="350" y="289"/>
                    <a:pt x="402" y="292"/>
                    <a:pt x="455" y="295"/>
                  </a:cubicBezTo>
                  <a:cubicBezTo>
                    <a:pt x="554" y="303"/>
                    <a:pt x="654" y="311"/>
                    <a:pt x="752" y="321"/>
                  </a:cubicBezTo>
                  <a:cubicBezTo>
                    <a:pt x="977" y="341"/>
                    <a:pt x="1202" y="362"/>
                    <a:pt x="1425" y="392"/>
                  </a:cubicBezTo>
                  <a:cubicBezTo>
                    <a:pt x="1428" y="392"/>
                    <a:pt x="1433" y="393"/>
                    <a:pt x="1438" y="393"/>
                  </a:cubicBezTo>
                  <a:cubicBezTo>
                    <a:pt x="1504" y="392"/>
                    <a:pt x="1560" y="338"/>
                    <a:pt x="1563" y="272"/>
                  </a:cubicBezTo>
                  <a:cubicBezTo>
                    <a:pt x="1566" y="205"/>
                    <a:pt x="1517" y="146"/>
                    <a:pt x="1452" y="139"/>
                  </a:cubicBezTo>
                  <a:cubicBezTo>
                    <a:pt x="1229" y="105"/>
                    <a:pt x="1005" y="82"/>
                    <a:pt x="781" y="59"/>
                  </a:cubicBezTo>
                  <a:cubicBezTo>
                    <a:pt x="683" y="50"/>
                    <a:pt x="584" y="40"/>
                    <a:pt x="485" y="31"/>
                  </a:cubicBezTo>
                  <a:cubicBezTo>
                    <a:pt x="383" y="23"/>
                    <a:pt x="282" y="18"/>
                    <a:pt x="184" y="6"/>
                  </a:cubicBezTo>
                  <a:cubicBezTo>
                    <a:pt x="173" y="2"/>
                    <a:pt x="160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5" name="Google Shape;8315;p17"/>
            <p:cNvSpPr/>
            <p:nvPr/>
          </p:nvSpPr>
          <p:spPr>
            <a:xfrm>
              <a:off x="5259836" y="4045754"/>
              <a:ext cx="46355" cy="24734"/>
            </a:xfrm>
            <a:custGeom>
              <a:avLst/>
              <a:gdLst/>
              <a:ahLst/>
              <a:cxnLst/>
              <a:rect l="l" t="t" r="r" b="b"/>
              <a:pathLst>
                <a:path w="1595" h="851" extrusionOk="0">
                  <a:moveTo>
                    <a:pt x="1471" y="1"/>
                  </a:moveTo>
                  <a:cubicBezTo>
                    <a:pt x="1461" y="1"/>
                    <a:pt x="1450" y="2"/>
                    <a:pt x="1440" y="5"/>
                  </a:cubicBezTo>
                  <a:cubicBezTo>
                    <a:pt x="1236" y="66"/>
                    <a:pt x="1031" y="129"/>
                    <a:pt x="829" y="197"/>
                  </a:cubicBezTo>
                  <a:cubicBezTo>
                    <a:pt x="777" y="214"/>
                    <a:pt x="723" y="232"/>
                    <a:pt x="670" y="251"/>
                  </a:cubicBezTo>
                  <a:cubicBezTo>
                    <a:pt x="617" y="271"/>
                    <a:pt x="561" y="294"/>
                    <a:pt x="507" y="316"/>
                  </a:cubicBezTo>
                  <a:cubicBezTo>
                    <a:pt x="409" y="352"/>
                    <a:pt x="316" y="398"/>
                    <a:pt x="229" y="452"/>
                  </a:cubicBezTo>
                  <a:cubicBezTo>
                    <a:pt x="177" y="485"/>
                    <a:pt x="127" y="522"/>
                    <a:pt x="83" y="563"/>
                  </a:cubicBezTo>
                  <a:cubicBezTo>
                    <a:pt x="44" y="599"/>
                    <a:pt x="12" y="642"/>
                    <a:pt x="7" y="697"/>
                  </a:cubicBezTo>
                  <a:cubicBezTo>
                    <a:pt x="1" y="765"/>
                    <a:pt x="44" y="827"/>
                    <a:pt x="110" y="846"/>
                  </a:cubicBezTo>
                  <a:cubicBezTo>
                    <a:pt x="123" y="849"/>
                    <a:pt x="135" y="851"/>
                    <a:pt x="148" y="851"/>
                  </a:cubicBezTo>
                  <a:cubicBezTo>
                    <a:pt x="156" y="851"/>
                    <a:pt x="162" y="851"/>
                    <a:pt x="170" y="849"/>
                  </a:cubicBezTo>
                  <a:cubicBezTo>
                    <a:pt x="226" y="840"/>
                    <a:pt x="270" y="799"/>
                    <a:pt x="284" y="745"/>
                  </a:cubicBezTo>
                  <a:cubicBezTo>
                    <a:pt x="289" y="740"/>
                    <a:pt x="294" y="735"/>
                    <a:pt x="300" y="730"/>
                  </a:cubicBezTo>
                  <a:cubicBezTo>
                    <a:pt x="325" y="710"/>
                    <a:pt x="351" y="692"/>
                    <a:pt x="377" y="673"/>
                  </a:cubicBezTo>
                  <a:lnTo>
                    <a:pt x="377" y="673"/>
                  </a:lnTo>
                  <a:cubicBezTo>
                    <a:pt x="421" y="645"/>
                    <a:pt x="468" y="617"/>
                    <a:pt x="515" y="593"/>
                  </a:cubicBezTo>
                  <a:lnTo>
                    <a:pt x="522" y="589"/>
                  </a:lnTo>
                  <a:lnTo>
                    <a:pt x="522" y="589"/>
                  </a:lnTo>
                  <a:cubicBezTo>
                    <a:pt x="603" y="550"/>
                    <a:pt x="687" y="516"/>
                    <a:pt x="770" y="480"/>
                  </a:cubicBezTo>
                  <a:cubicBezTo>
                    <a:pt x="848" y="453"/>
                    <a:pt x="925" y="422"/>
                    <a:pt x="1004" y="393"/>
                  </a:cubicBezTo>
                  <a:lnTo>
                    <a:pt x="1004" y="393"/>
                  </a:lnTo>
                  <a:cubicBezTo>
                    <a:pt x="1000" y="395"/>
                    <a:pt x="995" y="396"/>
                    <a:pt x="989" y="398"/>
                  </a:cubicBezTo>
                  <a:cubicBezTo>
                    <a:pt x="1160" y="339"/>
                    <a:pt x="1331" y="279"/>
                    <a:pt x="1502" y="221"/>
                  </a:cubicBezTo>
                  <a:cubicBezTo>
                    <a:pt x="1560" y="203"/>
                    <a:pt x="1595" y="142"/>
                    <a:pt x="1577" y="83"/>
                  </a:cubicBezTo>
                  <a:cubicBezTo>
                    <a:pt x="1564" y="33"/>
                    <a:pt x="1520" y="1"/>
                    <a:pt x="1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6" name="Google Shape;8316;p17"/>
            <p:cNvSpPr/>
            <p:nvPr/>
          </p:nvSpPr>
          <p:spPr>
            <a:xfrm>
              <a:off x="5368156" y="3987714"/>
              <a:ext cx="60421" cy="105244"/>
            </a:xfrm>
            <a:custGeom>
              <a:avLst/>
              <a:gdLst/>
              <a:ahLst/>
              <a:cxnLst/>
              <a:rect l="l" t="t" r="r" b="b"/>
              <a:pathLst>
                <a:path w="2079" h="3621" extrusionOk="0">
                  <a:moveTo>
                    <a:pt x="1328" y="262"/>
                  </a:moveTo>
                  <a:cubicBezTo>
                    <a:pt x="1337" y="262"/>
                    <a:pt x="1346" y="262"/>
                    <a:pt x="1355" y="263"/>
                  </a:cubicBezTo>
                  <a:cubicBezTo>
                    <a:pt x="1377" y="264"/>
                    <a:pt x="1396" y="264"/>
                    <a:pt x="1420" y="271"/>
                  </a:cubicBezTo>
                  <a:cubicBezTo>
                    <a:pt x="1445" y="277"/>
                    <a:pt x="1471" y="282"/>
                    <a:pt x="1493" y="290"/>
                  </a:cubicBezTo>
                  <a:cubicBezTo>
                    <a:pt x="1517" y="298"/>
                    <a:pt x="1539" y="307"/>
                    <a:pt x="1561" y="318"/>
                  </a:cubicBezTo>
                  <a:cubicBezTo>
                    <a:pt x="1580" y="329"/>
                    <a:pt x="1594" y="336"/>
                    <a:pt x="1613" y="348"/>
                  </a:cubicBezTo>
                  <a:cubicBezTo>
                    <a:pt x="1632" y="362"/>
                    <a:pt x="1650" y="374"/>
                    <a:pt x="1670" y="391"/>
                  </a:cubicBezTo>
                  <a:cubicBezTo>
                    <a:pt x="1689" y="408"/>
                    <a:pt x="1707" y="426"/>
                    <a:pt x="1724" y="445"/>
                  </a:cubicBezTo>
                  <a:cubicBezTo>
                    <a:pt x="1735" y="457"/>
                    <a:pt x="1744" y="471"/>
                    <a:pt x="1754" y="483"/>
                  </a:cubicBezTo>
                  <a:lnTo>
                    <a:pt x="1754" y="483"/>
                  </a:lnTo>
                  <a:cubicBezTo>
                    <a:pt x="1760" y="493"/>
                    <a:pt x="1767" y="504"/>
                    <a:pt x="1772" y="513"/>
                  </a:cubicBezTo>
                  <a:cubicBezTo>
                    <a:pt x="1776" y="522"/>
                    <a:pt x="1779" y="532"/>
                    <a:pt x="1784" y="541"/>
                  </a:cubicBezTo>
                  <a:cubicBezTo>
                    <a:pt x="1789" y="557"/>
                    <a:pt x="1794" y="571"/>
                    <a:pt x="1797" y="586"/>
                  </a:cubicBezTo>
                  <a:cubicBezTo>
                    <a:pt x="1798" y="595"/>
                    <a:pt x="1800" y="603"/>
                    <a:pt x="1800" y="613"/>
                  </a:cubicBezTo>
                  <a:lnTo>
                    <a:pt x="1800" y="670"/>
                  </a:lnTo>
                  <a:cubicBezTo>
                    <a:pt x="1800" y="676"/>
                    <a:pt x="1798" y="681"/>
                    <a:pt x="1798" y="687"/>
                  </a:cubicBezTo>
                  <a:cubicBezTo>
                    <a:pt x="1768" y="644"/>
                    <a:pt x="1724" y="614"/>
                    <a:pt x="1673" y="602"/>
                  </a:cubicBezTo>
                  <a:cubicBezTo>
                    <a:pt x="1660" y="598"/>
                    <a:pt x="1647" y="597"/>
                    <a:pt x="1634" y="597"/>
                  </a:cubicBezTo>
                  <a:cubicBezTo>
                    <a:pt x="1582" y="597"/>
                    <a:pt x="1532" y="621"/>
                    <a:pt x="1498" y="663"/>
                  </a:cubicBezTo>
                  <a:cubicBezTo>
                    <a:pt x="1461" y="711"/>
                    <a:pt x="1428" y="763"/>
                    <a:pt x="1401" y="817"/>
                  </a:cubicBezTo>
                  <a:cubicBezTo>
                    <a:pt x="1384" y="847"/>
                    <a:pt x="1366" y="877"/>
                    <a:pt x="1349" y="907"/>
                  </a:cubicBezTo>
                  <a:cubicBezTo>
                    <a:pt x="1317" y="964"/>
                    <a:pt x="1284" y="1021"/>
                    <a:pt x="1251" y="1076"/>
                  </a:cubicBezTo>
                  <a:cubicBezTo>
                    <a:pt x="1214" y="1137"/>
                    <a:pt x="1180" y="1197"/>
                    <a:pt x="1142" y="1255"/>
                  </a:cubicBezTo>
                  <a:cubicBezTo>
                    <a:pt x="1102" y="1319"/>
                    <a:pt x="1059" y="1380"/>
                    <a:pt x="1018" y="1444"/>
                  </a:cubicBezTo>
                  <a:cubicBezTo>
                    <a:pt x="968" y="1514"/>
                    <a:pt x="919" y="1582"/>
                    <a:pt x="863" y="1646"/>
                  </a:cubicBezTo>
                  <a:lnTo>
                    <a:pt x="863" y="1646"/>
                  </a:lnTo>
                  <a:lnTo>
                    <a:pt x="871" y="1637"/>
                  </a:lnTo>
                  <a:lnTo>
                    <a:pt x="871" y="1637"/>
                  </a:lnTo>
                  <a:cubicBezTo>
                    <a:pt x="867" y="1641"/>
                    <a:pt x="864" y="1645"/>
                    <a:pt x="860" y="1649"/>
                  </a:cubicBezTo>
                  <a:lnTo>
                    <a:pt x="860" y="1649"/>
                  </a:lnTo>
                  <a:cubicBezTo>
                    <a:pt x="861" y="1648"/>
                    <a:pt x="862" y="1647"/>
                    <a:pt x="863" y="1646"/>
                  </a:cubicBezTo>
                  <a:lnTo>
                    <a:pt x="863" y="1646"/>
                  </a:lnTo>
                  <a:lnTo>
                    <a:pt x="860" y="1649"/>
                  </a:lnTo>
                  <a:lnTo>
                    <a:pt x="860" y="1649"/>
                  </a:lnTo>
                  <a:cubicBezTo>
                    <a:pt x="860" y="1649"/>
                    <a:pt x="860" y="1649"/>
                    <a:pt x="860" y="1649"/>
                  </a:cubicBezTo>
                  <a:lnTo>
                    <a:pt x="860" y="1649"/>
                  </a:lnTo>
                  <a:cubicBezTo>
                    <a:pt x="860" y="1649"/>
                    <a:pt x="860" y="1649"/>
                    <a:pt x="860" y="1649"/>
                  </a:cubicBezTo>
                  <a:lnTo>
                    <a:pt x="860" y="1649"/>
                  </a:lnTo>
                  <a:lnTo>
                    <a:pt x="860" y="1649"/>
                  </a:lnTo>
                  <a:cubicBezTo>
                    <a:pt x="832" y="1681"/>
                    <a:pt x="802" y="1713"/>
                    <a:pt x="770" y="1743"/>
                  </a:cubicBezTo>
                  <a:cubicBezTo>
                    <a:pt x="754" y="1757"/>
                    <a:pt x="739" y="1770"/>
                    <a:pt x="720" y="1782"/>
                  </a:cubicBezTo>
                  <a:cubicBezTo>
                    <a:pt x="700" y="1795"/>
                    <a:pt x="679" y="1808"/>
                    <a:pt x="659" y="1819"/>
                  </a:cubicBezTo>
                  <a:cubicBezTo>
                    <a:pt x="633" y="1832"/>
                    <a:pt x="610" y="1841"/>
                    <a:pt x="584" y="1851"/>
                  </a:cubicBezTo>
                  <a:cubicBezTo>
                    <a:pt x="568" y="1855"/>
                    <a:pt x="553" y="1860"/>
                    <a:pt x="537" y="1865"/>
                  </a:cubicBezTo>
                  <a:cubicBezTo>
                    <a:pt x="518" y="1868"/>
                    <a:pt x="500" y="1870"/>
                    <a:pt x="480" y="1873"/>
                  </a:cubicBezTo>
                  <a:cubicBezTo>
                    <a:pt x="469" y="1873"/>
                    <a:pt x="459" y="1873"/>
                    <a:pt x="450" y="1871"/>
                  </a:cubicBezTo>
                  <a:cubicBezTo>
                    <a:pt x="443" y="1870"/>
                    <a:pt x="437" y="1870"/>
                    <a:pt x="431" y="1868"/>
                  </a:cubicBezTo>
                  <a:lnTo>
                    <a:pt x="413" y="1865"/>
                  </a:lnTo>
                  <a:lnTo>
                    <a:pt x="413" y="1865"/>
                  </a:lnTo>
                  <a:lnTo>
                    <a:pt x="421" y="1866"/>
                  </a:lnTo>
                  <a:lnTo>
                    <a:pt x="420" y="1866"/>
                  </a:lnTo>
                  <a:cubicBezTo>
                    <a:pt x="410" y="1865"/>
                    <a:pt x="402" y="1860"/>
                    <a:pt x="394" y="1855"/>
                  </a:cubicBezTo>
                  <a:lnTo>
                    <a:pt x="394" y="1855"/>
                  </a:lnTo>
                  <a:lnTo>
                    <a:pt x="399" y="1860"/>
                  </a:lnTo>
                  <a:lnTo>
                    <a:pt x="399" y="1860"/>
                  </a:lnTo>
                  <a:lnTo>
                    <a:pt x="393" y="1855"/>
                  </a:lnTo>
                  <a:cubicBezTo>
                    <a:pt x="383" y="1849"/>
                    <a:pt x="375" y="1843"/>
                    <a:pt x="366" y="1836"/>
                  </a:cubicBezTo>
                  <a:cubicBezTo>
                    <a:pt x="361" y="1832"/>
                    <a:pt x="356" y="1827"/>
                    <a:pt x="352" y="1822"/>
                  </a:cubicBezTo>
                  <a:cubicBezTo>
                    <a:pt x="347" y="1817"/>
                    <a:pt x="343" y="1811"/>
                    <a:pt x="340" y="1806"/>
                  </a:cubicBezTo>
                  <a:lnTo>
                    <a:pt x="340" y="1806"/>
                  </a:lnTo>
                  <a:cubicBezTo>
                    <a:pt x="334" y="1796"/>
                    <a:pt x="328" y="1787"/>
                    <a:pt x="322" y="1776"/>
                  </a:cubicBezTo>
                  <a:cubicBezTo>
                    <a:pt x="315" y="1762"/>
                    <a:pt x="309" y="1748"/>
                    <a:pt x="303" y="1732"/>
                  </a:cubicBezTo>
                  <a:cubicBezTo>
                    <a:pt x="296" y="1711"/>
                    <a:pt x="290" y="1689"/>
                    <a:pt x="285" y="1668"/>
                  </a:cubicBezTo>
                  <a:cubicBezTo>
                    <a:pt x="282" y="1649"/>
                    <a:pt x="279" y="1632"/>
                    <a:pt x="277" y="1615"/>
                  </a:cubicBezTo>
                  <a:cubicBezTo>
                    <a:pt x="274" y="1581"/>
                    <a:pt x="274" y="1550"/>
                    <a:pt x="274" y="1518"/>
                  </a:cubicBezTo>
                  <a:cubicBezTo>
                    <a:pt x="277" y="1472"/>
                    <a:pt x="284" y="1425"/>
                    <a:pt x="291" y="1379"/>
                  </a:cubicBezTo>
                  <a:cubicBezTo>
                    <a:pt x="303" y="1323"/>
                    <a:pt x="317" y="1268"/>
                    <a:pt x="334" y="1213"/>
                  </a:cubicBezTo>
                  <a:cubicBezTo>
                    <a:pt x="353" y="1158"/>
                    <a:pt x="375" y="1103"/>
                    <a:pt x="400" y="1051"/>
                  </a:cubicBezTo>
                  <a:lnTo>
                    <a:pt x="400" y="1051"/>
                  </a:lnTo>
                  <a:cubicBezTo>
                    <a:pt x="447" y="960"/>
                    <a:pt x="499" y="870"/>
                    <a:pt x="556" y="785"/>
                  </a:cubicBezTo>
                  <a:cubicBezTo>
                    <a:pt x="605" y="712"/>
                    <a:pt x="659" y="641"/>
                    <a:pt x="717" y="575"/>
                  </a:cubicBezTo>
                  <a:cubicBezTo>
                    <a:pt x="747" y="538"/>
                    <a:pt x="781" y="507"/>
                    <a:pt x="815" y="475"/>
                  </a:cubicBezTo>
                  <a:cubicBezTo>
                    <a:pt x="849" y="446"/>
                    <a:pt x="883" y="418"/>
                    <a:pt x="920" y="393"/>
                  </a:cubicBezTo>
                  <a:cubicBezTo>
                    <a:pt x="948" y="375"/>
                    <a:pt x="975" y="358"/>
                    <a:pt x="1004" y="342"/>
                  </a:cubicBezTo>
                  <a:cubicBezTo>
                    <a:pt x="1040" y="325"/>
                    <a:pt x="1077" y="309"/>
                    <a:pt x="1115" y="294"/>
                  </a:cubicBezTo>
                  <a:cubicBezTo>
                    <a:pt x="1138" y="288"/>
                    <a:pt x="1162" y="280"/>
                    <a:pt x="1187" y="275"/>
                  </a:cubicBezTo>
                  <a:cubicBezTo>
                    <a:pt x="1216" y="269"/>
                    <a:pt x="1244" y="263"/>
                    <a:pt x="1273" y="263"/>
                  </a:cubicBezTo>
                  <a:cubicBezTo>
                    <a:pt x="1291" y="263"/>
                    <a:pt x="1309" y="262"/>
                    <a:pt x="1328" y="262"/>
                  </a:cubicBezTo>
                  <a:close/>
                  <a:moveTo>
                    <a:pt x="1335" y="1"/>
                  </a:moveTo>
                  <a:cubicBezTo>
                    <a:pt x="1325" y="1"/>
                    <a:pt x="1314" y="1"/>
                    <a:pt x="1303" y="2"/>
                  </a:cubicBezTo>
                  <a:cubicBezTo>
                    <a:pt x="1162" y="8"/>
                    <a:pt x="1023" y="44"/>
                    <a:pt x="898" y="111"/>
                  </a:cubicBezTo>
                  <a:cubicBezTo>
                    <a:pt x="771" y="176"/>
                    <a:pt x="657" y="263"/>
                    <a:pt x="562" y="367"/>
                  </a:cubicBezTo>
                  <a:cubicBezTo>
                    <a:pt x="464" y="475"/>
                    <a:pt x="377" y="590"/>
                    <a:pt x="303" y="714"/>
                  </a:cubicBezTo>
                  <a:cubicBezTo>
                    <a:pt x="227" y="837"/>
                    <a:pt x="154" y="964"/>
                    <a:pt x="106" y="1102"/>
                  </a:cubicBezTo>
                  <a:cubicBezTo>
                    <a:pt x="45" y="1281"/>
                    <a:pt x="0" y="1479"/>
                    <a:pt x="26" y="1668"/>
                  </a:cubicBezTo>
                  <a:cubicBezTo>
                    <a:pt x="35" y="1757"/>
                    <a:pt x="62" y="1844"/>
                    <a:pt x="105" y="1923"/>
                  </a:cubicBezTo>
                  <a:cubicBezTo>
                    <a:pt x="124" y="1957"/>
                    <a:pt x="146" y="1988"/>
                    <a:pt x="174" y="2015"/>
                  </a:cubicBezTo>
                  <a:cubicBezTo>
                    <a:pt x="204" y="2044"/>
                    <a:pt x="238" y="2069"/>
                    <a:pt x="272" y="2090"/>
                  </a:cubicBezTo>
                  <a:cubicBezTo>
                    <a:pt x="329" y="2122"/>
                    <a:pt x="395" y="2134"/>
                    <a:pt x="460" y="2134"/>
                  </a:cubicBezTo>
                  <a:cubicBezTo>
                    <a:pt x="486" y="2134"/>
                    <a:pt x="512" y="2132"/>
                    <a:pt x="537" y="2129"/>
                  </a:cubicBezTo>
                  <a:cubicBezTo>
                    <a:pt x="621" y="2116"/>
                    <a:pt x="701" y="2090"/>
                    <a:pt x="777" y="2048"/>
                  </a:cubicBezTo>
                  <a:cubicBezTo>
                    <a:pt x="937" y="1961"/>
                    <a:pt x="1058" y="1819"/>
                    <a:pt x="1164" y="1673"/>
                  </a:cubicBezTo>
                  <a:cubicBezTo>
                    <a:pt x="1262" y="1535"/>
                    <a:pt x="1350" y="1393"/>
                    <a:pt x="1439" y="1249"/>
                  </a:cubicBezTo>
                  <a:cubicBezTo>
                    <a:pt x="1476" y="1187"/>
                    <a:pt x="1512" y="1126"/>
                    <a:pt x="1550" y="1064"/>
                  </a:cubicBezTo>
                  <a:cubicBezTo>
                    <a:pt x="1569" y="1031"/>
                    <a:pt x="1589" y="996"/>
                    <a:pt x="1608" y="962"/>
                  </a:cubicBezTo>
                  <a:cubicBezTo>
                    <a:pt x="1613" y="989"/>
                    <a:pt x="1616" y="1016"/>
                    <a:pt x="1619" y="1044"/>
                  </a:cubicBezTo>
                  <a:lnTo>
                    <a:pt x="1619" y="1044"/>
                  </a:lnTo>
                  <a:cubicBezTo>
                    <a:pt x="1631" y="1187"/>
                    <a:pt x="1634" y="1329"/>
                    <a:pt x="1631" y="1471"/>
                  </a:cubicBezTo>
                  <a:cubicBezTo>
                    <a:pt x="1629" y="1554"/>
                    <a:pt x="1626" y="1638"/>
                    <a:pt x="1624" y="1722"/>
                  </a:cubicBezTo>
                  <a:lnTo>
                    <a:pt x="1626" y="1705"/>
                  </a:lnTo>
                  <a:lnTo>
                    <a:pt x="1626" y="1705"/>
                  </a:lnTo>
                  <a:cubicBezTo>
                    <a:pt x="1616" y="1854"/>
                    <a:pt x="1608" y="2001"/>
                    <a:pt x="1593" y="2148"/>
                  </a:cubicBezTo>
                  <a:cubicBezTo>
                    <a:pt x="1585" y="2219"/>
                    <a:pt x="1578" y="2291"/>
                    <a:pt x="1569" y="2360"/>
                  </a:cubicBezTo>
                  <a:cubicBezTo>
                    <a:pt x="1553" y="2457"/>
                    <a:pt x="1539" y="2553"/>
                    <a:pt x="1521" y="2650"/>
                  </a:cubicBezTo>
                  <a:cubicBezTo>
                    <a:pt x="1507" y="2732"/>
                    <a:pt x="1487" y="2813"/>
                    <a:pt x="1463" y="2892"/>
                  </a:cubicBezTo>
                  <a:cubicBezTo>
                    <a:pt x="1449" y="2933"/>
                    <a:pt x="1433" y="2974"/>
                    <a:pt x="1414" y="3012"/>
                  </a:cubicBezTo>
                  <a:cubicBezTo>
                    <a:pt x="1401" y="3038"/>
                    <a:pt x="1387" y="3063"/>
                    <a:pt x="1373" y="3085"/>
                  </a:cubicBezTo>
                  <a:cubicBezTo>
                    <a:pt x="1358" y="3107"/>
                    <a:pt x="1344" y="3128"/>
                    <a:pt x="1327" y="3147"/>
                  </a:cubicBezTo>
                  <a:cubicBezTo>
                    <a:pt x="1311" y="3164"/>
                    <a:pt x="1293" y="3182"/>
                    <a:pt x="1274" y="3199"/>
                  </a:cubicBezTo>
                  <a:cubicBezTo>
                    <a:pt x="1260" y="3213"/>
                    <a:pt x="1244" y="3225"/>
                    <a:pt x="1229" y="3237"/>
                  </a:cubicBezTo>
                  <a:cubicBezTo>
                    <a:pt x="1208" y="3250"/>
                    <a:pt x="1187" y="3264"/>
                    <a:pt x="1165" y="3274"/>
                  </a:cubicBezTo>
                  <a:cubicBezTo>
                    <a:pt x="1143" y="3285"/>
                    <a:pt x="1121" y="3294"/>
                    <a:pt x="1097" y="3304"/>
                  </a:cubicBezTo>
                  <a:cubicBezTo>
                    <a:pt x="1064" y="3316"/>
                    <a:pt x="1031" y="3326"/>
                    <a:pt x="996" y="3334"/>
                  </a:cubicBezTo>
                  <a:cubicBezTo>
                    <a:pt x="958" y="3342"/>
                    <a:pt x="920" y="3346"/>
                    <a:pt x="880" y="3351"/>
                  </a:cubicBezTo>
                  <a:cubicBezTo>
                    <a:pt x="840" y="3355"/>
                    <a:pt x="799" y="3357"/>
                    <a:pt x="758" y="3357"/>
                  </a:cubicBezTo>
                  <a:cubicBezTo>
                    <a:pt x="744" y="3357"/>
                    <a:pt x="731" y="3356"/>
                    <a:pt x="717" y="3356"/>
                  </a:cubicBezTo>
                  <a:cubicBezTo>
                    <a:pt x="681" y="3353"/>
                    <a:pt x="646" y="3350"/>
                    <a:pt x="611" y="3343"/>
                  </a:cubicBezTo>
                  <a:cubicBezTo>
                    <a:pt x="592" y="3339"/>
                    <a:pt x="573" y="3334"/>
                    <a:pt x="554" y="3329"/>
                  </a:cubicBezTo>
                  <a:cubicBezTo>
                    <a:pt x="540" y="3324"/>
                    <a:pt x="527" y="3318"/>
                    <a:pt x="513" y="3312"/>
                  </a:cubicBezTo>
                  <a:lnTo>
                    <a:pt x="513" y="3312"/>
                  </a:lnTo>
                  <a:lnTo>
                    <a:pt x="529" y="3320"/>
                  </a:lnTo>
                  <a:cubicBezTo>
                    <a:pt x="515" y="3313"/>
                    <a:pt x="500" y="3305"/>
                    <a:pt x="488" y="3297"/>
                  </a:cubicBezTo>
                  <a:cubicBezTo>
                    <a:pt x="481" y="3293"/>
                    <a:pt x="475" y="3288"/>
                    <a:pt x="470" y="3283"/>
                  </a:cubicBezTo>
                  <a:cubicBezTo>
                    <a:pt x="464" y="3278"/>
                    <a:pt x="458" y="3272"/>
                    <a:pt x="456" y="3269"/>
                  </a:cubicBezTo>
                  <a:cubicBezTo>
                    <a:pt x="453" y="3267"/>
                    <a:pt x="450" y="3264"/>
                    <a:pt x="448" y="3261"/>
                  </a:cubicBezTo>
                  <a:lnTo>
                    <a:pt x="445" y="3255"/>
                  </a:lnTo>
                  <a:lnTo>
                    <a:pt x="439" y="3240"/>
                  </a:lnTo>
                  <a:cubicBezTo>
                    <a:pt x="434" y="3226"/>
                    <a:pt x="429" y="3212"/>
                    <a:pt x="423" y="3198"/>
                  </a:cubicBezTo>
                  <a:cubicBezTo>
                    <a:pt x="405" y="3146"/>
                    <a:pt x="350" y="3117"/>
                    <a:pt x="296" y="3117"/>
                  </a:cubicBezTo>
                  <a:cubicBezTo>
                    <a:pt x="279" y="3117"/>
                    <a:pt x="262" y="3120"/>
                    <a:pt x="246" y="3126"/>
                  </a:cubicBezTo>
                  <a:cubicBezTo>
                    <a:pt x="177" y="3158"/>
                    <a:pt x="146" y="3236"/>
                    <a:pt x="174" y="3305"/>
                  </a:cubicBezTo>
                  <a:cubicBezTo>
                    <a:pt x="176" y="3310"/>
                    <a:pt x="177" y="3315"/>
                    <a:pt x="179" y="3318"/>
                  </a:cubicBezTo>
                  <a:cubicBezTo>
                    <a:pt x="190" y="3359"/>
                    <a:pt x="211" y="3397"/>
                    <a:pt x="236" y="3430"/>
                  </a:cubicBezTo>
                  <a:cubicBezTo>
                    <a:pt x="265" y="3464"/>
                    <a:pt x="298" y="3494"/>
                    <a:pt x="334" y="3519"/>
                  </a:cubicBezTo>
                  <a:cubicBezTo>
                    <a:pt x="409" y="3566"/>
                    <a:pt x="492" y="3597"/>
                    <a:pt x="580" y="3608"/>
                  </a:cubicBezTo>
                  <a:cubicBezTo>
                    <a:pt x="638" y="3616"/>
                    <a:pt x="697" y="3620"/>
                    <a:pt x="755" y="3620"/>
                  </a:cubicBezTo>
                  <a:cubicBezTo>
                    <a:pt x="793" y="3620"/>
                    <a:pt x="831" y="3619"/>
                    <a:pt x="871" y="3616"/>
                  </a:cubicBezTo>
                  <a:cubicBezTo>
                    <a:pt x="961" y="3611"/>
                    <a:pt x="1048" y="3593"/>
                    <a:pt x="1134" y="3566"/>
                  </a:cubicBezTo>
                  <a:cubicBezTo>
                    <a:pt x="1225" y="3538"/>
                    <a:pt x="1311" y="3495"/>
                    <a:pt x="1388" y="3440"/>
                  </a:cubicBezTo>
                  <a:cubicBezTo>
                    <a:pt x="1458" y="3386"/>
                    <a:pt x="1520" y="3321"/>
                    <a:pt x="1571" y="3248"/>
                  </a:cubicBezTo>
                  <a:cubicBezTo>
                    <a:pt x="1680" y="3093"/>
                    <a:pt x="1729" y="2903"/>
                    <a:pt x="1764" y="2720"/>
                  </a:cubicBezTo>
                  <a:cubicBezTo>
                    <a:pt x="1794" y="2561"/>
                    <a:pt x="1817" y="2400"/>
                    <a:pt x="1835" y="2240"/>
                  </a:cubicBezTo>
                  <a:cubicBezTo>
                    <a:pt x="1841" y="2173"/>
                    <a:pt x="1852" y="2105"/>
                    <a:pt x="1855" y="2037"/>
                  </a:cubicBezTo>
                  <a:cubicBezTo>
                    <a:pt x="1862" y="1950"/>
                    <a:pt x="1868" y="1860"/>
                    <a:pt x="1874" y="1771"/>
                  </a:cubicBezTo>
                  <a:cubicBezTo>
                    <a:pt x="1879" y="1711"/>
                    <a:pt x="1881" y="1649"/>
                    <a:pt x="1882" y="1588"/>
                  </a:cubicBezTo>
                  <a:cubicBezTo>
                    <a:pt x="1886" y="1488"/>
                    <a:pt x="1889" y="1388"/>
                    <a:pt x="1889" y="1289"/>
                  </a:cubicBezTo>
                  <a:cubicBezTo>
                    <a:pt x="1889" y="1241"/>
                    <a:pt x="1887" y="1195"/>
                    <a:pt x="1886" y="1149"/>
                  </a:cubicBezTo>
                  <a:cubicBezTo>
                    <a:pt x="1895" y="1144"/>
                    <a:pt x="1903" y="1138"/>
                    <a:pt x="1911" y="1130"/>
                  </a:cubicBezTo>
                  <a:cubicBezTo>
                    <a:pt x="1954" y="1083"/>
                    <a:pt x="1985" y="1026"/>
                    <a:pt x="2004" y="964"/>
                  </a:cubicBezTo>
                  <a:cubicBezTo>
                    <a:pt x="2026" y="905"/>
                    <a:pt x="2044" y="844"/>
                    <a:pt x="2055" y="782"/>
                  </a:cubicBezTo>
                  <a:cubicBezTo>
                    <a:pt x="2079" y="646"/>
                    <a:pt x="2069" y="507"/>
                    <a:pt x="2003" y="385"/>
                  </a:cubicBezTo>
                  <a:cubicBezTo>
                    <a:pt x="1875" y="149"/>
                    <a:pt x="1601" y="1"/>
                    <a:pt x="13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7" name="Google Shape;8317;p17"/>
            <p:cNvSpPr/>
            <p:nvPr/>
          </p:nvSpPr>
          <p:spPr>
            <a:xfrm>
              <a:off x="5461073" y="3958331"/>
              <a:ext cx="61554" cy="162851"/>
            </a:xfrm>
            <a:custGeom>
              <a:avLst/>
              <a:gdLst/>
              <a:ahLst/>
              <a:cxnLst/>
              <a:rect l="l" t="t" r="r" b="b"/>
              <a:pathLst>
                <a:path w="2118" h="5603" extrusionOk="0">
                  <a:moveTo>
                    <a:pt x="283" y="3485"/>
                  </a:moveTo>
                  <a:lnTo>
                    <a:pt x="283" y="3485"/>
                  </a:lnTo>
                  <a:cubicBezTo>
                    <a:pt x="282" y="3489"/>
                    <a:pt x="282" y="3492"/>
                    <a:pt x="281" y="3495"/>
                  </a:cubicBezTo>
                  <a:cubicBezTo>
                    <a:pt x="282" y="3491"/>
                    <a:pt x="282" y="3488"/>
                    <a:pt x="283" y="3485"/>
                  </a:cubicBezTo>
                  <a:close/>
                  <a:moveTo>
                    <a:pt x="321" y="4424"/>
                  </a:moveTo>
                  <a:cubicBezTo>
                    <a:pt x="321" y="4426"/>
                    <a:pt x="321" y="4427"/>
                    <a:pt x="322" y="4428"/>
                  </a:cubicBezTo>
                  <a:lnTo>
                    <a:pt x="322" y="4428"/>
                  </a:lnTo>
                  <a:cubicBezTo>
                    <a:pt x="321" y="4427"/>
                    <a:pt x="321" y="4425"/>
                    <a:pt x="321" y="4424"/>
                  </a:cubicBezTo>
                  <a:close/>
                  <a:moveTo>
                    <a:pt x="1962" y="1"/>
                  </a:moveTo>
                  <a:cubicBezTo>
                    <a:pt x="1921" y="1"/>
                    <a:pt x="1880" y="19"/>
                    <a:pt x="1853" y="55"/>
                  </a:cubicBezTo>
                  <a:cubicBezTo>
                    <a:pt x="1747" y="191"/>
                    <a:pt x="1639" y="327"/>
                    <a:pt x="1530" y="460"/>
                  </a:cubicBezTo>
                  <a:cubicBezTo>
                    <a:pt x="1454" y="557"/>
                    <a:pt x="1376" y="652"/>
                    <a:pt x="1302" y="748"/>
                  </a:cubicBezTo>
                  <a:cubicBezTo>
                    <a:pt x="1156" y="938"/>
                    <a:pt x="1011" y="1128"/>
                    <a:pt x="884" y="1332"/>
                  </a:cubicBezTo>
                  <a:cubicBezTo>
                    <a:pt x="781" y="1495"/>
                    <a:pt x="688" y="1665"/>
                    <a:pt x="602" y="1837"/>
                  </a:cubicBezTo>
                  <a:cubicBezTo>
                    <a:pt x="539" y="1969"/>
                    <a:pt x="476" y="2103"/>
                    <a:pt x="425" y="2239"/>
                  </a:cubicBezTo>
                  <a:cubicBezTo>
                    <a:pt x="366" y="2396"/>
                    <a:pt x="309" y="2553"/>
                    <a:pt x="253" y="2708"/>
                  </a:cubicBezTo>
                  <a:cubicBezTo>
                    <a:pt x="232" y="2763"/>
                    <a:pt x="215" y="2819"/>
                    <a:pt x="199" y="2874"/>
                  </a:cubicBezTo>
                  <a:cubicBezTo>
                    <a:pt x="170" y="2968"/>
                    <a:pt x="142" y="3059"/>
                    <a:pt x="120" y="3154"/>
                  </a:cubicBezTo>
                  <a:cubicBezTo>
                    <a:pt x="67" y="3346"/>
                    <a:pt x="34" y="3541"/>
                    <a:pt x="17" y="3738"/>
                  </a:cubicBezTo>
                  <a:cubicBezTo>
                    <a:pt x="1" y="3928"/>
                    <a:pt x="12" y="4122"/>
                    <a:pt x="47" y="4308"/>
                  </a:cubicBezTo>
                  <a:cubicBezTo>
                    <a:pt x="85" y="4487"/>
                    <a:pt x="153" y="4657"/>
                    <a:pt x="251" y="4810"/>
                  </a:cubicBezTo>
                  <a:cubicBezTo>
                    <a:pt x="343" y="4962"/>
                    <a:pt x="461" y="5098"/>
                    <a:pt x="599" y="5212"/>
                  </a:cubicBezTo>
                  <a:cubicBezTo>
                    <a:pt x="708" y="5296"/>
                    <a:pt x="830" y="5356"/>
                    <a:pt x="954" y="5412"/>
                  </a:cubicBezTo>
                  <a:cubicBezTo>
                    <a:pt x="1098" y="5475"/>
                    <a:pt x="1240" y="5537"/>
                    <a:pt x="1386" y="5594"/>
                  </a:cubicBezTo>
                  <a:cubicBezTo>
                    <a:pt x="1401" y="5600"/>
                    <a:pt x="1416" y="5603"/>
                    <a:pt x="1431" y="5603"/>
                  </a:cubicBezTo>
                  <a:cubicBezTo>
                    <a:pt x="1479" y="5603"/>
                    <a:pt x="1525" y="5574"/>
                    <a:pt x="1544" y="5527"/>
                  </a:cubicBezTo>
                  <a:cubicBezTo>
                    <a:pt x="1570" y="5466"/>
                    <a:pt x="1539" y="5394"/>
                    <a:pt x="1478" y="5369"/>
                  </a:cubicBezTo>
                  <a:cubicBezTo>
                    <a:pt x="1293" y="5298"/>
                    <a:pt x="1109" y="5220"/>
                    <a:pt x="932" y="5135"/>
                  </a:cubicBezTo>
                  <a:lnTo>
                    <a:pt x="932" y="5135"/>
                  </a:lnTo>
                  <a:lnTo>
                    <a:pt x="941" y="5139"/>
                  </a:lnTo>
                  <a:cubicBezTo>
                    <a:pt x="895" y="5117"/>
                    <a:pt x="851" y="5094"/>
                    <a:pt x="808" y="5067"/>
                  </a:cubicBezTo>
                  <a:cubicBezTo>
                    <a:pt x="770" y="5040"/>
                    <a:pt x="734" y="5013"/>
                    <a:pt x="700" y="4983"/>
                  </a:cubicBezTo>
                  <a:cubicBezTo>
                    <a:pt x="667" y="4953"/>
                    <a:pt x="636" y="4921"/>
                    <a:pt x="606" y="4888"/>
                  </a:cubicBezTo>
                  <a:cubicBezTo>
                    <a:pt x="556" y="4834"/>
                    <a:pt x="512" y="4777"/>
                    <a:pt x="471" y="4717"/>
                  </a:cubicBezTo>
                  <a:cubicBezTo>
                    <a:pt x="438" y="4665"/>
                    <a:pt x="408" y="4611"/>
                    <a:pt x="379" y="4557"/>
                  </a:cubicBezTo>
                  <a:cubicBezTo>
                    <a:pt x="359" y="4517"/>
                    <a:pt x="341" y="4477"/>
                    <a:pt x="325" y="4436"/>
                  </a:cubicBezTo>
                  <a:lnTo>
                    <a:pt x="325" y="4436"/>
                  </a:lnTo>
                  <a:cubicBezTo>
                    <a:pt x="325" y="4435"/>
                    <a:pt x="325" y="4434"/>
                    <a:pt x="324" y="4432"/>
                  </a:cubicBezTo>
                  <a:lnTo>
                    <a:pt x="324" y="4432"/>
                  </a:lnTo>
                  <a:cubicBezTo>
                    <a:pt x="324" y="4432"/>
                    <a:pt x="324" y="4432"/>
                    <a:pt x="324" y="4432"/>
                  </a:cubicBezTo>
                  <a:cubicBezTo>
                    <a:pt x="323" y="4430"/>
                    <a:pt x="322" y="4429"/>
                    <a:pt x="322" y="4428"/>
                  </a:cubicBezTo>
                  <a:lnTo>
                    <a:pt x="322" y="4428"/>
                  </a:lnTo>
                  <a:cubicBezTo>
                    <a:pt x="322" y="4429"/>
                    <a:pt x="322" y="4430"/>
                    <a:pt x="322" y="4430"/>
                  </a:cubicBezTo>
                  <a:cubicBezTo>
                    <a:pt x="305" y="4376"/>
                    <a:pt x="289" y="4323"/>
                    <a:pt x="276" y="4267"/>
                  </a:cubicBezTo>
                  <a:cubicBezTo>
                    <a:pt x="264" y="4202"/>
                    <a:pt x="254" y="4136"/>
                    <a:pt x="248" y="4071"/>
                  </a:cubicBezTo>
                  <a:cubicBezTo>
                    <a:pt x="241" y="3982"/>
                    <a:pt x="240" y="3895"/>
                    <a:pt x="245" y="3808"/>
                  </a:cubicBezTo>
                  <a:cubicBezTo>
                    <a:pt x="251" y="3698"/>
                    <a:pt x="265" y="3589"/>
                    <a:pt x="284" y="3480"/>
                  </a:cubicBezTo>
                  <a:lnTo>
                    <a:pt x="284" y="3480"/>
                  </a:lnTo>
                  <a:cubicBezTo>
                    <a:pt x="325" y="3279"/>
                    <a:pt x="378" y="3081"/>
                    <a:pt x="441" y="2887"/>
                  </a:cubicBezTo>
                  <a:lnTo>
                    <a:pt x="441" y="2887"/>
                  </a:lnTo>
                  <a:lnTo>
                    <a:pt x="438" y="2903"/>
                  </a:lnTo>
                  <a:cubicBezTo>
                    <a:pt x="482" y="2763"/>
                    <a:pt x="537" y="2627"/>
                    <a:pt x="588" y="2490"/>
                  </a:cubicBezTo>
                  <a:cubicBezTo>
                    <a:pt x="610" y="2433"/>
                    <a:pt x="632" y="2376"/>
                    <a:pt x="653" y="2319"/>
                  </a:cubicBezTo>
                  <a:cubicBezTo>
                    <a:pt x="697" y="2205"/>
                    <a:pt x="750" y="2094"/>
                    <a:pt x="803" y="1985"/>
                  </a:cubicBezTo>
                  <a:cubicBezTo>
                    <a:pt x="898" y="1788"/>
                    <a:pt x="1006" y="1598"/>
                    <a:pt x="1126" y="1416"/>
                  </a:cubicBezTo>
                  <a:lnTo>
                    <a:pt x="1126" y="1416"/>
                  </a:lnTo>
                  <a:lnTo>
                    <a:pt x="1117" y="1430"/>
                  </a:lnTo>
                  <a:cubicBezTo>
                    <a:pt x="1402" y="1001"/>
                    <a:pt x="1750" y="620"/>
                    <a:pt x="2071" y="219"/>
                  </a:cubicBezTo>
                  <a:cubicBezTo>
                    <a:pt x="2117" y="159"/>
                    <a:pt x="2105" y="74"/>
                    <a:pt x="2044" y="28"/>
                  </a:cubicBezTo>
                  <a:cubicBezTo>
                    <a:pt x="2020" y="10"/>
                    <a:pt x="1991" y="1"/>
                    <a:pt x="1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8" name="Google Shape;8318;p17"/>
            <p:cNvSpPr/>
            <p:nvPr/>
          </p:nvSpPr>
          <p:spPr>
            <a:xfrm>
              <a:off x="5545009" y="4001548"/>
              <a:ext cx="74691" cy="99635"/>
            </a:xfrm>
            <a:custGeom>
              <a:avLst/>
              <a:gdLst/>
              <a:ahLst/>
              <a:cxnLst/>
              <a:rect l="l" t="t" r="r" b="b"/>
              <a:pathLst>
                <a:path w="2570" h="3428" extrusionOk="0">
                  <a:moveTo>
                    <a:pt x="2220" y="269"/>
                  </a:moveTo>
                  <a:cubicBezTo>
                    <a:pt x="2219" y="269"/>
                    <a:pt x="2219" y="270"/>
                    <a:pt x="2218" y="270"/>
                  </a:cubicBezTo>
                  <a:lnTo>
                    <a:pt x="2218" y="270"/>
                  </a:lnTo>
                  <a:cubicBezTo>
                    <a:pt x="2219" y="270"/>
                    <a:pt x="2219" y="269"/>
                    <a:pt x="2220" y="269"/>
                  </a:cubicBezTo>
                  <a:close/>
                  <a:moveTo>
                    <a:pt x="1898" y="651"/>
                  </a:moveTo>
                  <a:lnTo>
                    <a:pt x="1898" y="651"/>
                  </a:lnTo>
                  <a:cubicBezTo>
                    <a:pt x="1898" y="652"/>
                    <a:pt x="1897" y="653"/>
                    <a:pt x="1897" y="654"/>
                  </a:cubicBezTo>
                  <a:cubicBezTo>
                    <a:pt x="1897" y="653"/>
                    <a:pt x="1898" y="652"/>
                    <a:pt x="1898" y="651"/>
                  </a:cubicBezTo>
                  <a:close/>
                  <a:moveTo>
                    <a:pt x="1893" y="661"/>
                  </a:moveTo>
                  <a:lnTo>
                    <a:pt x="1893" y="661"/>
                  </a:lnTo>
                  <a:cubicBezTo>
                    <a:pt x="1893" y="661"/>
                    <a:pt x="1893" y="661"/>
                    <a:pt x="1893" y="662"/>
                  </a:cubicBezTo>
                  <a:lnTo>
                    <a:pt x="1893" y="662"/>
                  </a:lnTo>
                  <a:cubicBezTo>
                    <a:pt x="1893" y="661"/>
                    <a:pt x="1893" y="661"/>
                    <a:pt x="1893" y="661"/>
                  </a:cubicBezTo>
                  <a:close/>
                  <a:moveTo>
                    <a:pt x="114" y="940"/>
                  </a:moveTo>
                  <a:lnTo>
                    <a:pt x="114" y="940"/>
                  </a:lnTo>
                  <a:cubicBezTo>
                    <a:pt x="114" y="942"/>
                    <a:pt x="113" y="944"/>
                    <a:pt x="113" y="946"/>
                  </a:cubicBezTo>
                  <a:cubicBezTo>
                    <a:pt x="113" y="944"/>
                    <a:pt x="114" y="942"/>
                    <a:pt x="114" y="940"/>
                  </a:cubicBezTo>
                  <a:close/>
                  <a:moveTo>
                    <a:pt x="2273" y="260"/>
                  </a:moveTo>
                  <a:lnTo>
                    <a:pt x="2286" y="262"/>
                  </a:lnTo>
                  <a:lnTo>
                    <a:pt x="2294" y="263"/>
                  </a:lnTo>
                  <a:lnTo>
                    <a:pt x="2296" y="265"/>
                  </a:lnTo>
                  <a:lnTo>
                    <a:pt x="2299" y="266"/>
                  </a:lnTo>
                  <a:lnTo>
                    <a:pt x="2302" y="270"/>
                  </a:lnTo>
                  <a:lnTo>
                    <a:pt x="2307" y="274"/>
                  </a:lnTo>
                  <a:lnTo>
                    <a:pt x="2308" y="279"/>
                  </a:lnTo>
                  <a:lnTo>
                    <a:pt x="2308" y="282"/>
                  </a:lnTo>
                  <a:cubicBezTo>
                    <a:pt x="2311" y="293"/>
                    <a:pt x="2313" y="301"/>
                    <a:pt x="2313" y="312"/>
                  </a:cubicBezTo>
                  <a:cubicBezTo>
                    <a:pt x="2314" y="325"/>
                    <a:pt x="2314" y="336"/>
                    <a:pt x="2313" y="349"/>
                  </a:cubicBezTo>
                  <a:lnTo>
                    <a:pt x="2313" y="331"/>
                  </a:lnTo>
                  <a:cubicBezTo>
                    <a:pt x="2311" y="350"/>
                    <a:pt x="2310" y="368"/>
                    <a:pt x="2307" y="385"/>
                  </a:cubicBezTo>
                  <a:cubicBezTo>
                    <a:pt x="2300" y="410"/>
                    <a:pt x="2296" y="433"/>
                    <a:pt x="2288" y="456"/>
                  </a:cubicBezTo>
                  <a:cubicBezTo>
                    <a:pt x="2265" y="521"/>
                    <a:pt x="2239" y="585"/>
                    <a:pt x="2210" y="646"/>
                  </a:cubicBezTo>
                  <a:cubicBezTo>
                    <a:pt x="2180" y="710"/>
                    <a:pt x="2150" y="773"/>
                    <a:pt x="2118" y="835"/>
                  </a:cubicBezTo>
                  <a:cubicBezTo>
                    <a:pt x="2107" y="857"/>
                    <a:pt x="2093" y="877"/>
                    <a:pt x="2082" y="900"/>
                  </a:cubicBezTo>
                  <a:cubicBezTo>
                    <a:pt x="2056" y="942"/>
                    <a:pt x="2033" y="985"/>
                    <a:pt x="2009" y="1028"/>
                  </a:cubicBezTo>
                  <a:cubicBezTo>
                    <a:pt x="1942" y="1143"/>
                    <a:pt x="1867" y="1251"/>
                    <a:pt x="1795" y="1362"/>
                  </a:cubicBezTo>
                  <a:lnTo>
                    <a:pt x="1803" y="1349"/>
                  </a:lnTo>
                  <a:lnTo>
                    <a:pt x="1803" y="1349"/>
                  </a:lnTo>
                  <a:cubicBezTo>
                    <a:pt x="1751" y="1420"/>
                    <a:pt x="1699" y="1492"/>
                    <a:pt x="1646" y="1564"/>
                  </a:cubicBezTo>
                  <a:lnTo>
                    <a:pt x="1639" y="1576"/>
                  </a:lnTo>
                  <a:cubicBezTo>
                    <a:pt x="1648" y="1501"/>
                    <a:pt x="1659" y="1427"/>
                    <a:pt x="1675" y="1352"/>
                  </a:cubicBezTo>
                  <a:cubicBezTo>
                    <a:pt x="1699" y="1218"/>
                    <a:pt x="1732" y="1085"/>
                    <a:pt x="1773" y="953"/>
                  </a:cubicBezTo>
                  <a:lnTo>
                    <a:pt x="1773" y="953"/>
                  </a:lnTo>
                  <a:cubicBezTo>
                    <a:pt x="1772" y="960"/>
                    <a:pt x="1770" y="965"/>
                    <a:pt x="1768" y="971"/>
                  </a:cubicBezTo>
                  <a:cubicBezTo>
                    <a:pt x="1803" y="865"/>
                    <a:pt x="1846" y="761"/>
                    <a:pt x="1893" y="662"/>
                  </a:cubicBezTo>
                  <a:lnTo>
                    <a:pt x="1893" y="662"/>
                  </a:lnTo>
                  <a:cubicBezTo>
                    <a:pt x="1893" y="662"/>
                    <a:pt x="1892" y="662"/>
                    <a:pt x="1892" y="662"/>
                  </a:cubicBezTo>
                  <a:lnTo>
                    <a:pt x="1895" y="657"/>
                  </a:lnTo>
                  <a:cubicBezTo>
                    <a:pt x="1896" y="655"/>
                    <a:pt x="1897" y="653"/>
                    <a:pt x="1898" y="651"/>
                  </a:cubicBezTo>
                  <a:lnTo>
                    <a:pt x="1898" y="651"/>
                  </a:lnTo>
                  <a:cubicBezTo>
                    <a:pt x="1898" y="651"/>
                    <a:pt x="1898" y="651"/>
                    <a:pt x="1898" y="651"/>
                  </a:cubicBezTo>
                  <a:lnTo>
                    <a:pt x="1898" y="651"/>
                  </a:lnTo>
                  <a:cubicBezTo>
                    <a:pt x="1923" y="602"/>
                    <a:pt x="1949" y="554"/>
                    <a:pt x="1979" y="507"/>
                  </a:cubicBezTo>
                  <a:cubicBezTo>
                    <a:pt x="2006" y="466"/>
                    <a:pt x="2034" y="428"/>
                    <a:pt x="2066" y="390"/>
                  </a:cubicBezTo>
                  <a:cubicBezTo>
                    <a:pt x="2083" y="371"/>
                    <a:pt x="2099" y="353"/>
                    <a:pt x="2118" y="336"/>
                  </a:cubicBezTo>
                  <a:cubicBezTo>
                    <a:pt x="2134" y="323"/>
                    <a:pt x="2151" y="311"/>
                    <a:pt x="2169" y="298"/>
                  </a:cubicBezTo>
                  <a:cubicBezTo>
                    <a:pt x="2180" y="290"/>
                    <a:pt x="2191" y="282"/>
                    <a:pt x="2204" y="277"/>
                  </a:cubicBezTo>
                  <a:cubicBezTo>
                    <a:pt x="2208" y="275"/>
                    <a:pt x="2213" y="272"/>
                    <a:pt x="2218" y="270"/>
                  </a:cubicBezTo>
                  <a:lnTo>
                    <a:pt x="2218" y="270"/>
                  </a:lnTo>
                  <a:cubicBezTo>
                    <a:pt x="2217" y="270"/>
                    <a:pt x="2216" y="271"/>
                    <a:pt x="2215" y="271"/>
                  </a:cubicBezTo>
                  <a:cubicBezTo>
                    <a:pt x="2218" y="269"/>
                    <a:pt x="2222" y="268"/>
                    <a:pt x="2226" y="266"/>
                  </a:cubicBezTo>
                  <a:lnTo>
                    <a:pt x="2226" y="266"/>
                  </a:lnTo>
                  <a:cubicBezTo>
                    <a:pt x="2224" y="267"/>
                    <a:pt x="2222" y="268"/>
                    <a:pt x="2220" y="269"/>
                  </a:cubicBezTo>
                  <a:lnTo>
                    <a:pt x="2220" y="269"/>
                  </a:lnTo>
                  <a:cubicBezTo>
                    <a:pt x="2223" y="268"/>
                    <a:pt x="2226" y="267"/>
                    <a:pt x="2228" y="266"/>
                  </a:cubicBezTo>
                  <a:lnTo>
                    <a:pt x="2228" y="266"/>
                  </a:lnTo>
                  <a:cubicBezTo>
                    <a:pt x="2233" y="264"/>
                    <a:pt x="2237" y="263"/>
                    <a:pt x="2242" y="262"/>
                  </a:cubicBezTo>
                  <a:cubicBezTo>
                    <a:pt x="2246" y="262"/>
                    <a:pt x="2251" y="260"/>
                    <a:pt x="2256" y="260"/>
                  </a:cubicBezTo>
                  <a:close/>
                  <a:moveTo>
                    <a:pt x="1622" y="3113"/>
                  </a:moveTo>
                  <a:lnTo>
                    <a:pt x="1622" y="3113"/>
                  </a:lnTo>
                  <a:cubicBezTo>
                    <a:pt x="1622" y="3115"/>
                    <a:pt x="1623" y="3117"/>
                    <a:pt x="1623" y="3119"/>
                  </a:cubicBezTo>
                  <a:cubicBezTo>
                    <a:pt x="1623" y="3117"/>
                    <a:pt x="1623" y="3115"/>
                    <a:pt x="1622" y="3113"/>
                  </a:cubicBezTo>
                  <a:close/>
                  <a:moveTo>
                    <a:pt x="2261" y="1"/>
                  </a:moveTo>
                  <a:cubicBezTo>
                    <a:pt x="2101" y="1"/>
                    <a:pt x="1957" y="112"/>
                    <a:pt x="1860" y="230"/>
                  </a:cubicBezTo>
                  <a:cubicBezTo>
                    <a:pt x="1740" y="376"/>
                    <a:pt x="1653" y="547"/>
                    <a:pt x="1585" y="722"/>
                  </a:cubicBezTo>
                  <a:cubicBezTo>
                    <a:pt x="1514" y="908"/>
                    <a:pt x="1461" y="1097"/>
                    <a:pt x="1426" y="1292"/>
                  </a:cubicBezTo>
                  <a:cubicBezTo>
                    <a:pt x="1400" y="1441"/>
                    <a:pt x="1381" y="1593"/>
                    <a:pt x="1371" y="1743"/>
                  </a:cubicBezTo>
                  <a:cubicBezTo>
                    <a:pt x="1368" y="1804"/>
                    <a:pt x="1365" y="1862"/>
                    <a:pt x="1362" y="1922"/>
                  </a:cubicBezTo>
                  <a:cubicBezTo>
                    <a:pt x="1298" y="1992"/>
                    <a:pt x="1233" y="2058"/>
                    <a:pt x="1164" y="2122"/>
                  </a:cubicBezTo>
                  <a:lnTo>
                    <a:pt x="1165" y="2120"/>
                  </a:lnTo>
                  <a:lnTo>
                    <a:pt x="1165" y="2120"/>
                  </a:lnTo>
                  <a:cubicBezTo>
                    <a:pt x="1111" y="2168"/>
                    <a:pt x="1054" y="2212"/>
                    <a:pt x="996" y="2253"/>
                  </a:cubicBezTo>
                  <a:cubicBezTo>
                    <a:pt x="967" y="2272"/>
                    <a:pt x="937" y="2293"/>
                    <a:pt x="907" y="2305"/>
                  </a:cubicBezTo>
                  <a:cubicBezTo>
                    <a:pt x="877" y="2320"/>
                    <a:pt x="847" y="2334"/>
                    <a:pt x="817" y="2345"/>
                  </a:cubicBezTo>
                  <a:cubicBezTo>
                    <a:pt x="796" y="2353"/>
                    <a:pt x="776" y="2361"/>
                    <a:pt x="755" y="2364"/>
                  </a:cubicBezTo>
                  <a:cubicBezTo>
                    <a:pt x="735" y="2369"/>
                    <a:pt x="713" y="2373"/>
                    <a:pt x="694" y="2373"/>
                  </a:cubicBezTo>
                  <a:lnTo>
                    <a:pt x="638" y="2373"/>
                  </a:lnTo>
                  <a:cubicBezTo>
                    <a:pt x="622" y="2373"/>
                    <a:pt x="608" y="2370"/>
                    <a:pt x="592" y="2369"/>
                  </a:cubicBezTo>
                  <a:cubicBezTo>
                    <a:pt x="586" y="2367"/>
                    <a:pt x="578" y="2365"/>
                    <a:pt x="570" y="2362"/>
                  </a:cubicBezTo>
                  <a:cubicBezTo>
                    <a:pt x="554" y="2358"/>
                    <a:pt x="538" y="2351"/>
                    <a:pt x="524" y="2343"/>
                  </a:cubicBezTo>
                  <a:lnTo>
                    <a:pt x="524" y="2343"/>
                  </a:lnTo>
                  <a:lnTo>
                    <a:pt x="538" y="2351"/>
                  </a:lnTo>
                  <a:cubicBezTo>
                    <a:pt x="523" y="2343"/>
                    <a:pt x="507" y="2334"/>
                    <a:pt x="489" y="2324"/>
                  </a:cubicBezTo>
                  <a:cubicBezTo>
                    <a:pt x="478" y="2316"/>
                    <a:pt x="469" y="2310"/>
                    <a:pt x="458" y="2301"/>
                  </a:cubicBezTo>
                  <a:cubicBezTo>
                    <a:pt x="447" y="2289"/>
                    <a:pt x="434" y="2277"/>
                    <a:pt x="423" y="2264"/>
                  </a:cubicBezTo>
                  <a:cubicBezTo>
                    <a:pt x="409" y="2248"/>
                    <a:pt x="396" y="2232"/>
                    <a:pt x="383" y="2215"/>
                  </a:cubicBezTo>
                  <a:cubicBezTo>
                    <a:pt x="372" y="2198"/>
                    <a:pt x="363" y="2179"/>
                    <a:pt x="353" y="2160"/>
                  </a:cubicBezTo>
                  <a:cubicBezTo>
                    <a:pt x="342" y="2139"/>
                    <a:pt x="333" y="2117"/>
                    <a:pt x="325" y="2093"/>
                  </a:cubicBezTo>
                  <a:cubicBezTo>
                    <a:pt x="310" y="2055"/>
                    <a:pt x="299" y="2016"/>
                    <a:pt x="291" y="1976"/>
                  </a:cubicBezTo>
                  <a:cubicBezTo>
                    <a:pt x="280" y="1922"/>
                    <a:pt x="272" y="1867"/>
                    <a:pt x="268" y="1811"/>
                  </a:cubicBezTo>
                  <a:cubicBezTo>
                    <a:pt x="260" y="1718"/>
                    <a:pt x="257" y="1623"/>
                    <a:pt x="260" y="1530"/>
                  </a:cubicBezTo>
                  <a:cubicBezTo>
                    <a:pt x="265" y="1460"/>
                    <a:pt x="272" y="1390"/>
                    <a:pt x="285" y="1321"/>
                  </a:cubicBezTo>
                  <a:cubicBezTo>
                    <a:pt x="306" y="1221"/>
                    <a:pt x="333" y="1121"/>
                    <a:pt x="364" y="1023"/>
                  </a:cubicBezTo>
                  <a:cubicBezTo>
                    <a:pt x="393" y="946"/>
                    <a:pt x="418" y="865"/>
                    <a:pt x="448" y="787"/>
                  </a:cubicBezTo>
                  <a:cubicBezTo>
                    <a:pt x="486" y="694"/>
                    <a:pt x="526" y="604"/>
                    <a:pt x="568" y="513"/>
                  </a:cubicBezTo>
                  <a:cubicBezTo>
                    <a:pt x="602" y="445"/>
                    <a:pt x="561" y="361"/>
                    <a:pt x="494" y="334"/>
                  </a:cubicBezTo>
                  <a:cubicBezTo>
                    <a:pt x="478" y="328"/>
                    <a:pt x="461" y="325"/>
                    <a:pt x="444" y="325"/>
                  </a:cubicBezTo>
                  <a:cubicBezTo>
                    <a:pt x="390" y="325"/>
                    <a:pt x="338" y="357"/>
                    <a:pt x="315" y="410"/>
                  </a:cubicBezTo>
                  <a:cubicBezTo>
                    <a:pt x="274" y="501"/>
                    <a:pt x="236" y="593"/>
                    <a:pt x="201" y="686"/>
                  </a:cubicBezTo>
                  <a:cubicBezTo>
                    <a:pt x="169" y="770"/>
                    <a:pt x="142" y="855"/>
                    <a:pt x="114" y="940"/>
                  </a:cubicBezTo>
                  <a:lnTo>
                    <a:pt x="114" y="940"/>
                  </a:lnTo>
                  <a:cubicBezTo>
                    <a:pt x="115" y="938"/>
                    <a:pt x="116" y="937"/>
                    <a:pt x="117" y="935"/>
                  </a:cubicBezTo>
                  <a:lnTo>
                    <a:pt x="117" y="935"/>
                  </a:lnTo>
                  <a:cubicBezTo>
                    <a:pt x="91" y="1010"/>
                    <a:pt x="69" y="1089"/>
                    <a:pt x="52" y="1166"/>
                  </a:cubicBezTo>
                  <a:cubicBezTo>
                    <a:pt x="35" y="1248"/>
                    <a:pt x="21" y="1330"/>
                    <a:pt x="11" y="1414"/>
                  </a:cubicBezTo>
                  <a:cubicBezTo>
                    <a:pt x="2" y="1515"/>
                    <a:pt x="0" y="1618"/>
                    <a:pt x="7" y="1720"/>
                  </a:cubicBezTo>
                  <a:cubicBezTo>
                    <a:pt x="10" y="1816"/>
                    <a:pt x="19" y="1911"/>
                    <a:pt x="37" y="2005"/>
                  </a:cubicBezTo>
                  <a:cubicBezTo>
                    <a:pt x="70" y="2171"/>
                    <a:pt x="132" y="2337"/>
                    <a:pt x="252" y="2460"/>
                  </a:cubicBezTo>
                  <a:cubicBezTo>
                    <a:pt x="310" y="2524"/>
                    <a:pt x="383" y="2571"/>
                    <a:pt x="466" y="2601"/>
                  </a:cubicBezTo>
                  <a:cubicBezTo>
                    <a:pt x="530" y="2623"/>
                    <a:pt x="598" y="2634"/>
                    <a:pt x="666" y="2634"/>
                  </a:cubicBezTo>
                  <a:cubicBezTo>
                    <a:pt x="679" y="2634"/>
                    <a:pt x="691" y="2634"/>
                    <a:pt x="703" y="2633"/>
                  </a:cubicBezTo>
                  <a:cubicBezTo>
                    <a:pt x="883" y="2622"/>
                    <a:pt x="1058" y="2532"/>
                    <a:pt x="1200" y="2422"/>
                  </a:cubicBezTo>
                  <a:cubicBezTo>
                    <a:pt x="1252" y="2381"/>
                    <a:pt x="1301" y="2339"/>
                    <a:pt x="1350" y="2294"/>
                  </a:cubicBezTo>
                  <a:lnTo>
                    <a:pt x="1350" y="2396"/>
                  </a:lnTo>
                  <a:cubicBezTo>
                    <a:pt x="1352" y="2543"/>
                    <a:pt x="1354" y="2692"/>
                    <a:pt x="1357" y="2840"/>
                  </a:cubicBezTo>
                  <a:cubicBezTo>
                    <a:pt x="1358" y="2997"/>
                    <a:pt x="1360" y="3155"/>
                    <a:pt x="1374" y="3312"/>
                  </a:cubicBezTo>
                  <a:cubicBezTo>
                    <a:pt x="1381" y="3379"/>
                    <a:pt x="1445" y="3426"/>
                    <a:pt x="1509" y="3428"/>
                  </a:cubicBezTo>
                  <a:cubicBezTo>
                    <a:pt x="1514" y="3428"/>
                    <a:pt x="1520" y="3426"/>
                    <a:pt x="1526" y="3426"/>
                  </a:cubicBezTo>
                  <a:cubicBezTo>
                    <a:pt x="1599" y="3413"/>
                    <a:pt x="1650" y="3347"/>
                    <a:pt x="1639" y="3273"/>
                  </a:cubicBezTo>
                  <a:cubicBezTo>
                    <a:pt x="1632" y="3219"/>
                    <a:pt x="1626" y="3163"/>
                    <a:pt x="1621" y="3109"/>
                  </a:cubicBezTo>
                  <a:lnTo>
                    <a:pt x="1621" y="3109"/>
                  </a:lnTo>
                  <a:cubicBezTo>
                    <a:pt x="1622" y="3111"/>
                    <a:pt x="1622" y="3112"/>
                    <a:pt x="1622" y="3113"/>
                  </a:cubicBezTo>
                  <a:lnTo>
                    <a:pt x="1622" y="3113"/>
                  </a:lnTo>
                  <a:cubicBezTo>
                    <a:pt x="1600" y="2767"/>
                    <a:pt x="1594" y="2420"/>
                    <a:pt x="1601" y="2073"/>
                  </a:cubicBezTo>
                  <a:cubicBezTo>
                    <a:pt x="1602" y="2058"/>
                    <a:pt x="1602" y="2043"/>
                    <a:pt x="1604" y="2028"/>
                  </a:cubicBezTo>
                  <a:cubicBezTo>
                    <a:pt x="1686" y="1930"/>
                    <a:pt x="1764" y="1829"/>
                    <a:pt x="1836" y="1724"/>
                  </a:cubicBezTo>
                  <a:lnTo>
                    <a:pt x="1993" y="1506"/>
                  </a:lnTo>
                  <a:cubicBezTo>
                    <a:pt x="2031" y="1452"/>
                    <a:pt x="2066" y="1395"/>
                    <a:pt x="2101" y="1340"/>
                  </a:cubicBezTo>
                  <a:cubicBezTo>
                    <a:pt x="2134" y="1287"/>
                    <a:pt x="2170" y="1237"/>
                    <a:pt x="2201" y="1183"/>
                  </a:cubicBezTo>
                  <a:cubicBezTo>
                    <a:pt x="2242" y="1109"/>
                    <a:pt x="2284" y="1034"/>
                    <a:pt x="2326" y="960"/>
                  </a:cubicBezTo>
                  <a:cubicBezTo>
                    <a:pt x="2340" y="936"/>
                    <a:pt x="2352" y="908"/>
                    <a:pt x="2365" y="881"/>
                  </a:cubicBezTo>
                  <a:cubicBezTo>
                    <a:pt x="2384" y="843"/>
                    <a:pt x="2403" y="805"/>
                    <a:pt x="2424" y="767"/>
                  </a:cubicBezTo>
                  <a:cubicBezTo>
                    <a:pt x="2460" y="694"/>
                    <a:pt x="2492" y="619"/>
                    <a:pt x="2519" y="543"/>
                  </a:cubicBezTo>
                  <a:cubicBezTo>
                    <a:pt x="2546" y="467"/>
                    <a:pt x="2569" y="382"/>
                    <a:pt x="2565" y="303"/>
                  </a:cubicBezTo>
                  <a:cubicBezTo>
                    <a:pt x="2560" y="224"/>
                    <a:pt x="2542" y="149"/>
                    <a:pt x="2485" y="92"/>
                  </a:cubicBezTo>
                  <a:cubicBezTo>
                    <a:pt x="2460" y="64"/>
                    <a:pt x="2430" y="42"/>
                    <a:pt x="2395" y="26"/>
                  </a:cubicBezTo>
                  <a:cubicBezTo>
                    <a:pt x="2362" y="13"/>
                    <a:pt x="2326" y="4"/>
                    <a:pt x="2289" y="2"/>
                  </a:cubicBezTo>
                  <a:cubicBezTo>
                    <a:pt x="2280" y="1"/>
                    <a:pt x="2270" y="1"/>
                    <a:pt x="2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19" name="Google Shape;8319;p17"/>
            <p:cNvSpPr/>
            <p:nvPr/>
          </p:nvSpPr>
          <p:spPr>
            <a:xfrm>
              <a:off x="5651731" y="4046016"/>
              <a:ext cx="41211" cy="17904"/>
            </a:xfrm>
            <a:custGeom>
              <a:avLst/>
              <a:gdLst/>
              <a:ahLst/>
              <a:cxnLst/>
              <a:rect l="l" t="t" r="r" b="b"/>
              <a:pathLst>
                <a:path w="1418" h="616" extrusionOk="0">
                  <a:moveTo>
                    <a:pt x="149" y="1"/>
                  </a:moveTo>
                  <a:cubicBezTo>
                    <a:pt x="86" y="1"/>
                    <a:pt x="31" y="42"/>
                    <a:pt x="13" y="104"/>
                  </a:cubicBezTo>
                  <a:lnTo>
                    <a:pt x="9" y="125"/>
                  </a:lnTo>
                  <a:cubicBezTo>
                    <a:pt x="1" y="158"/>
                    <a:pt x="4" y="194"/>
                    <a:pt x="15" y="228"/>
                  </a:cubicBezTo>
                  <a:cubicBezTo>
                    <a:pt x="34" y="291"/>
                    <a:pt x="94" y="337"/>
                    <a:pt x="146" y="373"/>
                  </a:cubicBezTo>
                  <a:cubicBezTo>
                    <a:pt x="279" y="462"/>
                    <a:pt x="428" y="525"/>
                    <a:pt x="585" y="560"/>
                  </a:cubicBezTo>
                  <a:cubicBezTo>
                    <a:pt x="818" y="612"/>
                    <a:pt x="1060" y="615"/>
                    <a:pt x="1297" y="615"/>
                  </a:cubicBezTo>
                  <a:lnTo>
                    <a:pt x="1299" y="615"/>
                  </a:lnTo>
                  <a:cubicBezTo>
                    <a:pt x="1365" y="612"/>
                    <a:pt x="1417" y="555"/>
                    <a:pt x="1416" y="489"/>
                  </a:cubicBezTo>
                  <a:cubicBezTo>
                    <a:pt x="1414" y="422"/>
                    <a:pt x="1360" y="368"/>
                    <a:pt x="1292" y="367"/>
                  </a:cubicBezTo>
                  <a:lnTo>
                    <a:pt x="1193" y="364"/>
                  </a:lnTo>
                  <a:lnTo>
                    <a:pt x="1186" y="364"/>
                  </a:lnTo>
                  <a:cubicBezTo>
                    <a:pt x="1137" y="361"/>
                    <a:pt x="1087" y="359"/>
                    <a:pt x="1038" y="356"/>
                  </a:cubicBezTo>
                  <a:lnTo>
                    <a:pt x="1047" y="356"/>
                  </a:lnTo>
                  <a:lnTo>
                    <a:pt x="1006" y="354"/>
                  </a:lnTo>
                  <a:cubicBezTo>
                    <a:pt x="916" y="348"/>
                    <a:pt x="827" y="340"/>
                    <a:pt x="738" y="326"/>
                  </a:cubicBezTo>
                  <a:cubicBezTo>
                    <a:pt x="680" y="313"/>
                    <a:pt x="621" y="299"/>
                    <a:pt x="564" y="281"/>
                  </a:cubicBezTo>
                  <a:cubicBezTo>
                    <a:pt x="520" y="267"/>
                    <a:pt x="477" y="250"/>
                    <a:pt x="436" y="231"/>
                  </a:cubicBezTo>
                  <a:cubicBezTo>
                    <a:pt x="392" y="207"/>
                    <a:pt x="349" y="183"/>
                    <a:pt x="308" y="156"/>
                  </a:cubicBezTo>
                  <a:cubicBezTo>
                    <a:pt x="300" y="150"/>
                    <a:pt x="292" y="145"/>
                    <a:pt x="284" y="139"/>
                  </a:cubicBezTo>
                  <a:cubicBezTo>
                    <a:pt x="284" y="76"/>
                    <a:pt x="241" y="22"/>
                    <a:pt x="181" y="4"/>
                  </a:cubicBezTo>
                  <a:cubicBezTo>
                    <a:pt x="170" y="2"/>
                    <a:pt x="159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0" name="Google Shape;8320;p17"/>
            <p:cNvSpPr/>
            <p:nvPr/>
          </p:nvSpPr>
          <p:spPr>
            <a:xfrm>
              <a:off x="5738138" y="3975478"/>
              <a:ext cx="44698" cy="90973"/>
            </a:xfrm>
            <a:custGeom>
              <a:avLst/>
              <a:gdLst/>
              <a:ahLst/>
              <a:cxnLst/>
              <a:rect l="l" t="t" r="r" b="b"/>
              <a:pathLst>
                <a:path w="1538" h="3130" extrusionOk="0">
                  <a:moveTo>
                    <a:pt x="77" y="1763"/>
                  </a:moveTo>
                  <a:lnTo>
                    <a:pt x="77" y="1763"/>
                  </a:lnTo>
                  <a:cubicBezTo>
                    <a:pt x="76" y="1764"/>
                    <a:pt x="76" y="1765"/>
                    <a:pt x="75" y="1765"/>
                  </a:cubicBezTo>
                  <a:lnTo>
                    <a:pt x="75" y="1765"/>
                  </a:lnTo>
                  <a:cubicBezTo>
                    <a:pt x="76" y="1765"/>
                    <a:pt x="76" y="1764"/>
                    <a:pt x="77" y="1763"/>
                  </a:cubicBezTo>
                  <a:close/>
                  <a:moveTo>
                    <a:pt x="1398" y="0"/>
                  </a:moveTo>
                  <a:cubicBezTo>
                    <a:pt x="1370" y="0"/>
                    <a:pt x="1341" y="9"/>
                    <a:pt x="1318" y="27"/>
                  </a:cubicBezTo>
                  <a:cubicBezTo>
                    <a:pt x="1288" y="47"/>
                    <a:pt x="1262" y="73"/>
                    <a:pt x="1240" y="103"/>
                  </a:cubicBezTo>
                  <a:cubicBezTo>
                    <a:pt x="1219" y="130"/>
                    <a:pt x="1202" y="158"/>
                    <a:pt x="1186" y="188"/>
                  </a:cubicBezTo>
                  <a:cubicBezTo>
                    <a:pt x="1150" y="256"/>
                    <a:pt x="1117" y="326"/>
                    <a:pt x="1088" y="397"/>
                  </a:cubicBezTo>
                  <a:cubicBezTo>
                    <a:pt x="1082" y="415"/>
                    <a:pt x="1075" y="430"/>
                    <a:pt x="1069" y="448"/>
                  </a:cubicBezTo>
                  <a:cubicBezTo>
                    <a:pt x="999" y="546"/>
                    <a:pt x="927" y="643"/>
                    <a:pt x="852" y="738"/>
                  </a:cubicBezTo>
                  <a:cubicBezTo>
                    <a:pt x="813" y="790"/>
                    <a:pt x="771" y="842"/>
                    <a:pt x="730" y="893"/>
                  </a:cubicBezTo>
                  <a:cubicBezTo>
                    <a:pt x="680" y="956"/>
                    <a:pt x="626" y="1021"/>
                    <a:pt x="577" y="1083"/>
                  </a:cubicBezTo>
                  <a:cubicBezTo>
                    <a:pt x="528" y="1146"/>
                    <a:pt x="479" y="1208"/>
                    <a:pt x="430" y="1269"/>
                  </a:cubicBezTo>
                  <a:cubicBezTo>
                    <a:pt x="388" y="1320"/>
                    <a:pt x="352" y="1372"/>
                    <a:pt x="312" y="1425"/>
                  </a:cubicBezTo>
                  <a:cubicBezTo>
                    <a:pt x="227" y="1542"/>
                    <a:pt x="146" y="1659"/>
                    <a:pt x="67" y="1779"/>
                  </a:cubicBezTo>
                  <a:lnTo>
                    <a:pt x="67" y="1779"/>
                  </a:lnTo>
                  <a:cubicBezTo>
                    <a:pt x="70" y="1775"/>
                    <a:pt x="73" y="1770"/>
                    <a:pt x="75" y="1765"/>
                  </a:cubicBezTo>
                  <a:lnTo>
                    <a:pt x="75" y="1765"/>
                  </a:lnTo>
                  <a:cubicBezTo>
                    <a:pt x="62" y="1787"/>
                    <a:pt x="49" y="1808"/>
                    <a:pt x="37" y="1830"/>
                  </a:cubicBezTo>
                  <a:cubicBezTo>
                    <a:pt x="1" y="1896"/>
                    <a:pt x="23" y="1979"/>
                    <a:pt x="88" y="2017"/>
                  </a:cubicBezTo>
                  <a:cubicBezTo>
                    <a:pt x="109" y="2029"/>
                    <a:pt x="132" y="2034"/>
                    <a:pt x="156" y="2034"/>
                  </a:cubicBezTo>
                  <a:cubicBezTo>
                    <a:pt x="204" y="2034"/>
                    <a:pt x="252" y="2011"/>
                    <a:pt x="274" y="1966"/>
                  </a:cubicBezTo>
                  <a:cubicBezTo>
                    <a:pt x="300" y="1917"/>
                    <a:pt x="330" y="1869"/>
                    <a:pt x="360" y="1822"/>
                  </a:cubicBezTo>
                  <a:cubicBezTo>
                    <a:pt x="399" y="1762"/>
                    <a:pt x="437" y="1702"/>
                    <a:pt x="482" y="1641"/>
                  </a:cubicBezTo>
                  <a:cubicBezTo>
                    <a:pt x="525" y="1581"/>
                    <a:pt x="566" y="1520"/>
                    <a:pt x="610" y="1461"/>
                  </a:cubicBezTo>
                  <a:cubicBezTo>
                    <a:pt x="664" y="1393"/>
                    <a:pt x="716" y="1325"/>
                    <a:pt x="768" y="1257"/>
                  </a:cubicBezTo>
                  <a:cubicBezTo>
                    <a:pt x="803" y="1212"/>
                    <a:pt x="838" y="1168"/>
                    <a:pt x="873" y="1124"/>
                  </a:cubicBezTo>
                  <a:lnTo>
                    <a:pt x="873" y="1124"/>
                  </a:lnTo>
                  <a:cubicBezTo>
                    <a:pt x="870" y="1141"/>
                    <a:pt x="866" y="1157"/>
                    <a:pt x="863" y="1174"/>
                  </a:cubicBezTo>
                  <a:cubicBezTo>
                    <a:pt x="854" y="1222"/>
                    <a:pt x="846" y="1266"/>
                    <a:pt x="838" y="1317"/>
                  </a:cubicBezTo>
                  <a:cubicBezTo>
                    <a:pt x="830" y="1366"/>
                    <a:pt x="821" y="1417"/>
                    <a:pt x="816" y="1467"/>
                  </a:cubicBezTo>
                  <a:cubicBezTo>
                    <a:pt x="808" y="1545"/>
                    <a:pt x="795" y="1621"/>
                    <a:pt x="786" y="1698"/>
                  </a:cubicBezTo>
                  <a:cubicBezTo>
                    <a:pt x="770" y="1833"/>
                    <a:pt x="754" y="1966"/>
                    <a:pt x="745" y="2101"/>
                  </a:cubicBezTo>
                  <a:cubicBezTo>
                    <a:pt x="733" y="2245"/>
                    <a:pt x="722" y="2387"/>
                    <a:pt x="713" y="2531"/>
                  </a:cubicBezTo>
                  <a:cubicBezTo>
                    <a:pt x="703" y="2686"/>
                    <a:pt x="691" y="2841"/>
                    <a:pt x="688" y="2997"/>
                  </a:cubicBezTo>
                  <a:cubicBezTo>
                    <a:pt x="689" y="3069"/>
                    <a:pt x="749" y="3128"/>
                    <a:pt x="822" y="3129"/>
                  </a:cubicBezTo>
                  <a:lnTo>
                    <a:pt x="824" y="3129"/>
                  </a:lnTo>
                  <a:cubicBezTo>
                    <a:pt x="898" y="3128"/>
                    <a:pt x="958" y="3066"/>
                    <a:pt x="957" y="2992"/>
                  </a:cubicBezTo>
                  <a:cubicBezTo>
                    <a:pt x="952" y="2841"/>
                    <a:pt x="955" y="2691"/>
                    <a:pt x="961" y="2541"/>
                  </a:cubicBezTo>
                  <a:cubicBezTo>
                    <a:pt x="961" y="2547"/>
                    <a:pt x="961" y="2552"/>
                    <a:pt x="961" y="2558"/>
                  </a:cubicBezTo>
                  <a:cubicBezTo>
                    <a:pt x="971" y="2365"/>
                    <a:pt x="984" y="2173"/>
                    <a:pt x="1003" y="1982"/>
                  </a:cubicBezTo>
                  <a:cubicBezTo>
                    <a:pt x="1026" y="1744"/>
                    <a:pt x="1056" y="1509"/>
                    <a:pt x="1099" y="1276"/>
                  </a:cubicBezTo>
                  <a:cubicBezTo>
                    <a:pt x="1131" y="1105"/>
                    <a:pt x="1174" y="937"/>
                    <a:pt x="1227" y="772"/>
                  </a:cubicBezTo>
                  <a:cubicBezTo>
                    <a:pt x="1254" y="693"/>
                    <a:pt x="1283" y="614"/>
                    <a:pt x="1314" y="537"/>
                  </a:cubicBezTo>
                  <a:cubicBezTo>
                    <a:pt x="1341" y="500"/>
                    <a:pt x="1367" y="462"/>
                    <a:pt x="1392" y="426"/>
                  </a:cubicBezTo>
                  <a:cubicBezTo>
                    <a:pt x="1417" y="389"/>
                    <a:pt x="1441" y="353"/>
                    <a:pt x="1466" y="315"/>
                  </a:cubicBezTo>
                  <a:cubicBezTo>
                    <a:pt x="1489" y="282"/>
                    <a:pt x="1509" y="247"/>
                    <a:pt x="1525" y="209"/>
                  </a:cubicBezTo>
                  <a:cubicBezTo>
                    <a:pt x="1534" y="179"/>
                    <a:pt x="1538" y="146"/>
                    <a:pt x="1533" y="114"/>
                  </a:cubicBezTo>
                  <a:cubicBezTo>
                    <a:pt x="1526" y="43"/>
                    <a:pt x="1462" y="0"/>
                    <a:pt x="1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1" name="Google Shape;8321;p17"/>
            <p:cNvSpPr/>
            <p:nvPr/>
          </p:nvSpPr>
          <p:spPr>
            <a:xfrm>
              <a:off x="5726221" y="4050376"/>
              <a:ext cx="75475" cy="17352"/>
            </a:xfrm>
            <a:custGeom>
              <a:avLst/>
              <a:gdLst/>
              <a:ahLst/>
              <a:cxnLst/>
              <a:rect l="l" t="t" r="r" b="b"/>
              <a:pathLst>
                <a:path w="2597" h="597" extrusionOk="0">
                  <a:moveTo>
                    <a:pt x="2457" y="0"/>
                  </a:moveTo>
                  <a:cubicBezTo>
                    <a:pt x="2450" y="0"/>
                    <a:pt x="2444" y="1"/>
                    <a:pt x="2437" y="2"/>
                  </a:cubicBezTo>
                  <a:cubicBezTo>
                    <a:pt x="2125" y="57"/>
                    <a:pt x="1815" y="130"/>
                    <a:pt x="1504" y="192"/>
                  </a:cubicBezTo>
                  <a:cubicBezTo>
                    <a:pt x="1375" y="218"/>
                    <a:pt x="1245" y="242"/>
                    <a:pt x="1113" y="263"/>
                  </a:cubicBezTo>
                  <a:cubicBezTo>
                    <a:pt x="1047" y="272"/>
                    <a:pt x="980" y="285"/>
                    <a:pt x="912" y="291"/>
                  </a:cubicBezTo>
                  <a:cubicBezTo>
                    <a:pt x="840" y="299"/>
                    <a:pt x="767" y="307"/>
                    <a:pt x="694" y="315"/>
                  </a:cubicBezTo>
                  <a:cubicBezTo>
                    <a:pt x="593" y="320"/>
                    <a:pt x="493" y="327"/>
                    <a:pt x="393" y="327"/>
                  </a:cubicBezTo>
                  <a:cubicBezTo>
                    <a:pt x="362" y="327"/>
                    <a:pt x="332" y="326"/>
                    <a:pt x="301" y="325"/>
                  </a:cubicBezTo>
                  <a:cubicBezTo>
                    <a:pt x="274" y="323"/>
                    <a:pt x="249" y="320"/>
                    <a:pt x="222" y="317"/>
                  </a:cubicBezTo>
                  <a:lnTo>
                    <a:pt x="217" y="315"/>
                  </a:lnTo>
                  <a:cubicBezTo>
                    <a:pt x="198" y="306"/>
                    <a:pt x="177" y="301"/>
                    <a:pt x="157" y="301"/>
                  </a:cubicBezTo>
                  <a:cubicBezTo>
                    <a:pt x="109" y="301"/>
                    <a:pt x="63" y="327"/>
                    <a:pt x="37" y="370"/>
                  </a:cubicBezTo>
                  <a:cubicBezTo>
                    <a:pt x="1" y="434"/>
                    <a:pt x="23" y="526"/>
                    <a:pt x="88" y="559"/>
                  </a:cubicBezTo>
                  <a:cubicBezTo>
                    <a:pt x="153" y="592"/>
                    <a:pt x="230" y="594"/>
                    <a:pt x="301" y="595"/>
                  </a:cubicBezTo>
                  <a:cubicBezTo>
                    <a:pt x="325" y="597"/>
                    <a:pt x="349" y="597"/>
                    <a:pt x="373" y="597"/>
                  </a:cubicBezTo>
                  <a:cubicBezTo>
                    <a:pt x="411" y="597"/>
                    <a:pt x="449" y="595"/>
                    <a:pt x="488" y="594"/>
                  </a:cubicBezTo>
                  <a:cubicBezTo>
                    <a:pt x="536" y="590"/>
                    <a:pt x="582" y="587"/>
                    <a:pt x="627" y="583"/>
                  </a:cubicBezTo>
                  <a:cubicBezTo>
                    <a:pt x="657" y="581"/>
                    <a:pt x="689" y="581"/>
                    <a:pt x="719" y="576"/>
                  </a:cubicBezTo>
                  <a:cubicBezTo>
                    <a:pt x="800" y="565"/>
                    <a:pt x="881" y="557"/>
                    <a:pt x="960" y="548"/>
                  </a:cubicBezTo>
                  <a:cubicBezTo>
                    <a:pt x="1028" y="540"/>
                    <a:pt x="1096" y="527"/>
                    <a:pt x="1164" y="516"/>
                  </a:cubicBezTo>
                  <a:cubicBezTo>
                    <a:pt x="1294" y="494"/>
                    <a:pt x="1424" y="469"/>
                    <a:pt x="1552" y="442"/>
                  </a:cubicBezTo>
                  <a:cubicBezTo>
                    <a:pt x="1859" y="378"/>
                    <a:pt x="2166" y="307"/>
                    <a:pt x="2476" y="260"/>
                  </a:cubicBezTo>
                  <a:cubicBezTo>
                    <a:pt x="2548" y="250"/>
                    <a:pt x="2597" y="182"/>
                    <a:pt x="2586" y="111"/>
                  </a:cubicBezTo>
                  <a:cubicBezTo>
                    <a:pt x="2576" y="46"/>
                    <a:pt x="2520" y="0"/>
                    <a:pt x="2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2" name="Google Shape;8322;p17"/>
            <p:cNvSpPr/>
            <p:nvPr/>
          </p:nvSpPr>
          <p:spPr>
            <a:xfrm>
              <a:off x="5732790" y="4076620"/>
              <a:ext cx="60392" cy="71820"/>
            </a:xfrm>
            <a:custGeom>
              <a:avLst/>
              <a:gdLst/>
              <a:ahLst/>
              <a:cxnLst/>
              <a:rect l="l" t="t" r="r" b="b"/>
              <a:pathLst>
                <a:path w="2078" h="2471" extrusionOk="0">
                  <a:moveTo>
                    <a:pt x="1055" y="986"/>
                  </a:moveTo>
                  <a:cubicBezTo>
                    <a:pt x="1052" y="989"/>
                    <a:pt x="1049" y="992"/>
                    <a:pt x="1047" y="995"/>
                  </a:cubicBezTo>
                  <a:lnTo>
                    <a:pt x="1047" y="995"/>
                  </a:lnTo>
                  <a:cubicBezTo>
                    <a:pt x="1050" y="992"/>
                    <a:pt x="1052" y="989"/>
                    <a:pt x="1055" y="986"/>
                  </a:cubicBezTo>
                  <a:close/>
                  <a:moveTo>
                    <a:pt x="1124" y="1"/>
                  </a:moveTo>
                  <a:cubicBezTo>
                    <a:pt x="1049" y="1"/>
                    <a:pt x="973" y="27"/>
                    <a:pt x="910" y="64"/>
                  </a:cubicBezTo>
                  <a:cubicBezTo>
                    <a:pt x="845" y="104"/>
                    <a:pt x="796" y="164"/>
                    <a:pt x="770" y="237"/>
                  </a:cubicBezTo>
                  <a:cubicBezTo>
                    <a:pt x="743" y="310"/>
                    <a:pt x="743" y="406"/>
                    <a:pt x="784" y="474"/>
                  </a:cubicBezTo>
                  <a:cubicBezTo>
                    <a:pt x="816" y="528"/>
                    <a:pt x="873" y="564"/>
                    <a:pt x="936" y="569"/>
                  </a:cubicBezTo>
                  <a:cubicBezTo>
                    <a:pt x="942" y="570"/>
                    <a:pt x="947" y="570"/>
                    <a:pt x="952" y="570"/>
                  </a:cubicBezTo>
                  <a:cubicBezTo>
                    <a:pt x="1021" y="570"/>
                    <a:pt x="1081" y="520"/>
                    <a:pt x="1088" y="449"/>
                  </a:cubicBezTo>
                  <a:cubicBezTo>
                    <a:pt x="1095" y="398"/>
                    <a:pt x="1071" y="348"/>
                    <a:pt x="1028" y="319"/>
                  </a:cubicBezTo>
                  <a:lnTo>
                    <a:pt x="1030" y="316"/>
                  </a:lnTo>
                  <a:cubicBezTo>
                    <a:pt x="1031" y="314"/>
                    <a:pt x="1033" y="313"/>
                    <a:pt x="1035" y="311"/>
                  </a:cubicBezTo>
                  <a:lnTo>
                    <a:pt x="1041" y="303"/>
                  </a:lnTo>
                  <a:lnTo>
                    <a:pt x="1050" y="297"/>
                  </a:lnTo>
                  <a:lnTo>
                    <a:pt x="1066" y="287"/>
                  </a:lnTo>
                  <a:lnTo>
                    <a:pt x="1062" y="289"/>
                  </a:lnTo>
                  <a:lnTo>
                    <a:pt x="1062" y="289"/>
                  </a:lnTo>
                  <a:cubicBezTo>
                    <a:pt x="1068" y="285"/>
                    <a:pt x="1075" y="283"/>
                    <a:pt x="1081" y="281"/>
                  </a:cubicBezTo>
                  <a:cubicBezTo>
                    <a:pt x="1088" y="278"/>
                    <a:pt x="1095" y="276"/>
                    <a:pt x="1103" y="275"/>
                  </a:cubicBezTo>
                  <a:lnTo>
                    <a:pt x="1120" y="272"/>
                  </a:lnTo>
                  <a:lnTo>
                    <a:pt x="1141" y="272"/>
                  </a:lnTo>
                  <a:lnTo>
                    <a:pt x="1155" y="275"/>
                  </a:lnTo>
                  <a:cubicBezTo>
                    <a:pt x="1158" y="275"/>
                    <a:pt x="1160" y="275"/>
                    <a:pt x="1162" y="276"/>
                  </a:cubicBezTo>
                  <a:lnTo>
                    <a:pt x="1162" y="276"/>
                  </a:lnTo>
                  <a:cubicBezTo>
                    <a:pt x="1167" y="277"/>
                    <a:pt x="1172" y="279"/>
                    <a:pt x="1177" y="281"/>
                  </a:cubicBezTo>
                  <a:cubicBezTo>
                    <a:pt x="1182" y="283"/>
                    <a:pt x="1187" y="286"/>
                    <a:pt x="1190" y="289"/>
                  </a:cubicBezTo>
                  <a:lnTo>
                    <a:pt x="1204" y="300"/>
                  </a:lnTo>
                  <a:cubicBezTo>
                    <a:pt x="1207" y="303"/>
                    <a:pt x="1210" y="306"/>
                    <a:pt x="1213" y="310"/>
                  </a:cubicBezTo>
                  <a:lnTo>
                    <a:pt x="1223" y="322"/>
                  </a:lnTo>
                  <a:cubicBezTo>
                    <a:pt x="1229" y="330"/>
                    <a:pt x="1236" y="341"/>
                    <a:pt x="1239" y="349"/>
                  </a:cubicBezTo>
                  <a:cubicBezTo>
                    <a:pt x="1242" y="356"/>
                    <a:pt x="1245" y="362"/>
                    <a:pt x="1248" y="370"/>
                  </a:cubicBezTo>
                  <a:cubicBezTo>
                    <a:pt x="1251" y="381"/>
                    <a:pt x="1255" y="392"/>
                    <a:pt x="1258" y="405"/>
                  </a:cubicBezTo>
                  <a:cubicBezTo>
                    <a:pt x="1261" y="424"/>
                    <a:pt x="1264" y="441"/>
                    <a:pt x="1267" y="460"/>
                  </a:cubicBezTo>
                  <a:cubicBezTo>
                    <a:pt x="1269" y="485"/>
                    <a:pt x="1270" y="511"/>
                    <a:pt x="1269" y="536"/>
                  </a:cubicBezTo>
                  <a:cubicBezTo>
                    <a:pt x="1266" y="561"/>
                    <a:pt x="1263" y="587"/>
                    <a:pt x="1259" y="612"/>
                  </a:cubicBezTo>
                  <a:cubicBezTo>
                    <a:pt x="1255" y="634"/>
                    <a:pt x="1248" y="655"/>
                    <a:pt x="1242" y="677"/>
                  </a:cubicBezTo>
                  <a:cubicBezTo>
                    <a:pt x="1232" y="707"/>
                    <a:pt x="1220" y="735"/>
                    <a:pt x="1207" y="764"/>
                  </a:cubicBezTo>
                  <a:cubicBezTo>
                    <a:pt x="1191" y="796"/>
                    <a:pt x="1172" y="827"/>
                    <a:pt x="1153" y="857"/>
                  </a:cubicBezTo>
                  <a:cubicBezTo>
                    <a:pt x="1120" y="906"/>
                    <a:pt x="1084" y="954"/>
                    <a:pt x="1044" y="998"/>
                  </a:cubicBezTo>
                  <a:cubicBezTo>
                    <a:pt x="1045" y="997"/>
                    <a:pt x="1046" y="996"/>
                    <a:pt x="1047" y="995"/>
                  </a:cubicBezTo>
                  <a:lnTo>
                    <a:pt x="1047" y="995"/>
                  </a:lnTo>
                  <a:cubicBezTo>
                    <a:pt x="988" y="1058"/>
                    <a:pt x="927" y="1118"/>
                    <a:pt x="862" y="1174"/>
                  </a:cubicBezTo>
                  <a:cubicBezTo>
                    <a:pt x="753" y="1269"/>
                    <a:pt x="640" y="1354"/>
                    <a:pt x="523" y="1440"/>
                  </a:cubicBezTo>
                  <a:cubicBezTo>
                    <a:pt x="406" y="1525"/>
                    <a:pt x="287" y="1606"/>
                    <a:pt x="169" y="1690"/>
                  </a:cubicBezTo>
                  <a:cubicBezTo>
                    <a:pt x="132" y="1714"/>
                    <a:pt x="99" y="1744"/>
                    <a:pt x="69" y="1777"/>
                  </a:cubicBezTo>
                  <a:cubicBezTo>
                    <a:pt x="47" y="1804"/>
                    <a:pt x="29" y="1837"/>
                    <a:pt x="20" y="1872"/>
                  </a:cubicBezTo>
                  <a:cubicBezTo>
                    <a:pt x="1" y="1945"/>
                    <a:pt x="17" y="2022"/>
                    <a:pt x="63" y="2081"/>
                  </a:cubicBezTo>
                  <a:cubicBezTo>
                    <a:pt x="121" y="2152"/>
                    <a:pt x="194" y="2209"/>
                    <a:pt x="276" y="2249"/>
                  </a:cubicBezTo>
                  <a:cubicBezTo>
                    <a:pt x="359" y="2290"/>
                    <a:pt x="446" y="2325"/>
                    <a:pt x="534" y="2353"/>
                  </a:cubicBezTo>
                  <a:cubicBezTo>
                    <a:pt x="735" y="2417"/>
                    <a:pt x="944" y="2455"/>
                    <a:pt x="1156" y="2467"/>
                  </a:cubicBezTo>
                  <a:cubicBezTo>
                    <a:pt x="1212" y="2469"/>
                    <a:pt x="1267" y="2470"/>
                    <a:pt x="1323" y="2470"/>
                  </a:cubicBezTo>
                  <a:cubicBezTo>
                    <a:pt x="1378" y="2470"/>
                    <a:pt x="1435" y="2470"/>
                    <a:pt x="1491" y="2469"/>
                  </a:cubicBezTo>
                  <a:cubicBezTo>
                    <a:pt x="1649" y="2462"/>
                    <a:pt x="1806" y="2447"/>
                    <a:pt x="1961" y="2421"/>
                  </a:cubicBezTo>
                  <a:cubicBezTo>
                    <a:pt x="2030" y="2410"/>
                    <a:pt x="2078" y="2347"/>
                    <a:pt x="2067" y="2277"/>
                  </a:cubicBezTo>
                  <a:cubicBezTo>
                    <a:pt x="2058" y="2214"/>
                    <a:pt x="2004" y="2168"/>
                    <a:pt x="1942" y="2168"/>
                  </a:cubicBezTo>
                  <a:cubicBezTo>
                    <a:pt x="1936" y="2168"/>
                    <a:pt x="1929" y="2169"/>
                    <a:pt x="1923" y="2170"/>
                  </a:cubicBezTo>
                  <a:cubicBezTo>
                    <a:pt x="1828" y="2181"/>
                    <a:pt x="1733" y="2192"/>
                    <a:pt x="1638" y="2201"/>
                  </a:cubicBezTo>
                  <a:cubicBezTo>
                    <a:pt x="1529" y="2206"/>
                    <a:pt x="1421" y="2211"/>
                    <a:pt x="1312" y="2211"/>
                  </a:cubicBezTo>
                  <a:cubicBezTo>
                    <a:pt x="1276" y="2211"/>
                    <a:pt x="1241" y="2210"/>
                    <a:pt x="1206" y="2209"/>
                  </a:cubicBezTo>
                  <a:lnTo>
                    <a:pt x="1199" y="2209"/>
                  </a:lnTo>
                  <a:cubicBezTo>
                    <a:pt x="1096" y="2203"/>
                    <a:pt x="995" y="2190"/>
                    <a:pt x="894" y="2173"/>
                  </a:cubicBezTo>
                  <a:cubicBezTo>
                    <a:pt x="794" y="2154"/>
                    <a:pt x="697" y="2128"/>
                    <a:pt x="601" y="2098"/>
                  </a:cubicBezTo>
                  <a:cubicBezTo>
                    <a:pt x="545" y="2078"/>
                    <a:pt x="492" y="2057"/>
                    <a:pt x="438" y="2032"/>
                  </a:cubicBezTo>
                  <a:cubicBezTo>
                    <a:pt x="403" y="2013"/>
                    <a:pt x="368" y="1994"/>
                    <a:pt x="335" y="1973"/>
                  </a:cubicBezTo>
                  <a:cubicBezTo>
                    <a:pt x="329" y="1969"/>
                    <a:pt x="322" y="1964"/>
                    <a:pt x="316" y="1959"/>
                  </a:cubicBezTo>
                  <a:cubicBezTo>
                    <a:pt x="306" y="1951"/>
                    <a:pt x="299" y="1943"/>
                    <a:pt x="291" y="1934"/>
                  </a:cubicBezTo>
                  <a:lnTo>
                    <a:pt x="303" y="1921"/>
                  </a:lnTo>
                  <a:cubicBezTo>
                    <a:pt x="343" y="1888"/>
                    <a:pt x="384" y="1859"/>
                    <a:pt x="424" y="1829"/>
                  </a:cubicBezTo>
                  <a:cubicBezTo>
                    <a:pt x="536" y="1742"/>
                    <a:pt x="655" y="1663"/>
                    <a:pt x="769" y="1578"/>
                  </a:cubicBezTo>
                  <a:cubicBezTo>
                    <a:pt x="884" y="1494"/>
                    <a:pt x="995" y="1405"/>
                    <a:pt x="1100" y="1308"/>
                  </a:cubicBezTo>
                  <a:cubicBezTo>
                    <a:pt x="1239" y="1182"/>
                    <a:pt x="1369" y="1039"/>
                    <a:pt x="1449" y="868"/>
                  </a:cubicBezTo>
                  <a:cubicBezTo>
                    <a:pt x="1494" y="780"/>
                    <a:pt x="1522" y="685"/>
                    <a:pt x="1532" y="587"/>
                  </a:cubicBezTo>
                  <a:cubicBezTo>
                    <a:pt x="1541" y="496"/>
                    <a:pt x="1535" y="405"/>
                    <a:pt x="1513" y="318"/>
                  </a:cubicBezTo>
                  <a:cubicBezTo>
                    <a:pt x="1489" y="235"/>
                    <a:pt x="1445" y="159"/>
                    <a:pt x="1383" y="99"/>
                  </a:cubicBezTo>
                  <a:cubicBezTo>
                    <a:pt x="1324" y="47"/>
                    <a:pt x="1250" y="14"/>
                    <a:pt x="1171" y="4"/>
                  </a:cubicBezTo>
                  <a:cubicBezTo>
                    <a:pt x="1155" y="2"/>
                    <a:pt x="1140" y="1"/>
                    <a:pt x="1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3" name="Google Shape;8323;p17"/>
            <p:cNvSpPr/>
            <p:nvPr/>
          </p:nvSpPr>
          <p:spPr>
            <a:xfrm>
              <a:off x="5831984" y="4031194"/>
              <a:ext cx="72540" cy="87718"/>
            </a:xfrm>
            <a:custGeom>
              <a:avLst/>
              <a:gdLst/>
              <a:ahLst/>
              <a:cxnLst/>
              <a:rect l="l" t="t" r="r" b="b"/>
              <a:pathLst>
                <a:path w="2496" h="3018" extrusionOk="0">
                  <a:moveTo>
                    <a:pt x="720" y="393"/>
                  </a:moveTo>
                  <a:lnTo>
                    <a:pt x="715" y="399"/>
                  </a:lnTo>
                  <a:lnTo>
                    <a:pt x="717" y="396"/>
                  </a:lnTo>
                  <a:lnTo>
                    <a:pt x="717" y="396"/>
                  </a:lnTo>
                  <a:lnTo>
                    <a:pt x="720" y="393"/>
                  </a:lnTo>
                  <a:close/>
                  <a:moveTo>
                    <a:pt x="675" y="446"/>
                  </a:moveTo>
                  <a:lnTo>
                    <a:pt x="675" y="446"/>
                  </a:lnTo>
                  <a:cubicBezTo>
                    <a:pt x="673" y="448"/>
                    <a:pt x="671" y="450"/>
                    <a:pt x="669" y="453"/>
                  </a:cubicBezTo>
                  <a:cubicBezTo>
                    <a:pt x="671" y="450"/>
                    <a:pt x="673" y="448"/>
                    <a:pt x="675" y="446"/>
                  </a:cubicBezTo>
                  <a:close/>
                  <a:moveTo>
                    <a:pt x="585" y="2669"/>
                  </a:moveTo>
                  <a:cubicBezTo>
                    <a:pt x="585" y="2671"/>
                    <a:pt x="586" y="2672"/>
                    <a:pt x="587" y="2674"/>
                  </a:cubicBezTo>
                  <a:lnTo>
                    <a:pt x="587" y="2674"/>
                  </a:lnTo>
                  <a:cubicBezTo>
                    <a:pt x="586" y="2672"/>
                    <a:pt x="586" y="2671"/>
                    <a:pt x="585" y="2669"/>
                  </a:cubicBezTo>
                  <a:close/>
                  <a:moveTo>
                    <a:pt x="875" y="2102"/>
                  </a:moveTo>
                  <a:cubicBezTo>
                    <a:pt x="895" y="2262"/>
                    <a:pt x="922" y="2422"/>
                    <a:pt x="936" y="2585"/>
                  </a:cubicBezTo>
                  <a:lnTo>
                    <a:pt x="936" y="2628"/>
                  </a:lnTo>
                  <a:cubicBezTo>
                    <a:pt x="935" y="2631"/>
                    <a:pt x="935" y="2632"/>
                    <a:pt x="935" y="2637"/>
                  </a:cubicBezTo>
                  <a:cubicBezTo>
                    <a:pt x="933" y="2642"/>
                    <a:pt x="933" y="2645"/>
                    <a:pt x="932" y="2650"/>
                  </a:cubicBezTo>
                  <a:cubicBezTo>
                    <a:pt x="930" y="2653"/>
                    <a:pt x="928" y="2656"/>
                    <a:pt x="927" y="2661"/>
                  </a:cubicBezTo>
                  <a:lnTo>
                    <a:pt x="921" y="2670"/>
                  </a:lnTo>
                  <a:lnTo>
                    <a:pt x="911" y="2682"/>
                  </a:lnTo>
                  <a:cubicBezTo>
                    <a:pt x="906" y="2688"/>
                    <a:pt x="900" y="2693"/>
                    <a:pt x="895" y="2697"/>
                  </a:cubicBezTo>
                  <a:lnTo>
                    <a:pt x="898" y="2694"/>
                  </a:lnTo>
                  <a:lnTo>
                    <a:pt x="886" y="2704"/>
                  </a:lnTo>
                  <a:cubicBezTo>
                    <a:pt x="881" y="2707"/>
                    <a:pt x="875" y="2710"/>
                    <a:pt x="868" y="2715"/>
                  </a:cubicBezTo>
                  <a:cubicBezTo>
                    <a:pt x="856" y="2719"/>
                    <a:pt x="843" y="2727"/>
                    <a:pt x="832" y="2731"/>
                  </a:cubicBezTo>
                  <a:cubicBezTo>
                    <a:pt x="821" y="2734"/>
                    <a:pt x="811" y="2735"/>
                    <a:pt x="800" y="2738"/>
                  </a:cubicBezTo>
                  <a:cubicBezTo>
                    <a:pt x="776" y="2743"/>
                    <a:pt x="753" y="2748"/>
                    <a:pt x="727" y="2751"/>
                  </a:cubicBezTo>
                  <a:cubicBezTo>
                    <a:pt x="718" y="2751"/>
                    <a:pt x="704" y="2751"/>
                    <a:pt x="696" y="2750"/>
                  </a:cubicBezTo>
                  <a:cubicBezTo>
                    <a:pt x="686" y="2750"/>
                    <a:pt x="677" y="2748"/>
                    <a:pt x="667" y="2746"/>
                  </a:cubicBezTo>
                  <a:lnTo>
                    <a:pt x="656" y="2745"/>
                  </a:lnTo>
                  <a:lnTo>
                    <a:pt x="645" y="2740"/>
                  </a:lnTo>
                  <a:cubicBezTo>
                    <a:pt x="640" y="2737"/>
                    <a:pt x="637" y="2735"/>
                    <a:pt x="632" y="2732"/>
                  </a:cubicBezTo>
                  <a:lnTo>
                    <a:pt x="621" y="2724"/>
                  </a:lnTo>
                  <a:lnTo>
                    <a:pt x="621" y="2724"/>
                  </a:lnTo>
                  <a:lnTo>
                    <a:pt x="626" y="2727"/>
                  </a:lnTo>
                  <a:cubicBezTo>
                    <a:pt x="621" y="2724"/>
                    <a:pt x="615" y="2719"/>
                    <a:pt x="612" y="2715"/>
                  </a:cubicBezTo>
                  <a:cubicBezTo>
                    <a:pt x="609" y="2710"/>
                    <a:pt x="604" y="2705"/>
                    <a:pt x="601" y="2701"/>
                  </a:cubicBezTo>
                  <a:cubicBezTo>
                    <a:pt x="598" y="2696"/>
                    <a:pt x="594" y="2691"/>
                    <a:pt x="591" y="2685"/>
                  </a:cubicBezTo>
                  <a:cubicBezTo>
                    <a:pt x="590" y="2681"/>
                    <a:pt x="588" y="2678"/>
                    <a:pt x="587" y="2674"/>
                  </a:cubicBezTo>
                  <a:lnTo>
                    <a:pt x="587" y="2674"/>
                  </a:lnTo>
                  <a:cubicBezTo>
                    <a:pt x="587" y="2675"/>
                    <a:pt x="587" y="2677"/>
                    <a:pt x="588" y="2678"/>
                  </a:cubicBezTo>
                  <a:lnTo>
                    <a:pt x="590" y="2685"/>
                  </a:lnTo>
                  <a:lnTo>
                    <a:pt x="587" y="2677"/>
                  </a:lnTo>
                  <a:cubicBezTo>
                    <a:pt x="583" y="2667"/>
                    <a:pt x="580" y="2658"/>
                    <a:pt x="579" y="2650"/>
                  </a:cubicBezTo>
                  <a:cubicBezTo>
                    <a:pt x="575" y="2637"/>
                    <a:pt x="574" y="2623"/>
                    <a:pt x="572" y="2610"/>
                  </a:cubicBezTo>
                  <a:cubicBezTo>
                    <a:pt x="572" y="2602"/>
                    <a:pt x="572" y="2596"/>
                    <a:pt x="572" y="2588"/>
                  </a:cubicBezTo>
                  <a:cubicBezTo>
                    <a:pt x="572" y="2579"/>
                    <a:pt x="574" y="2569"/>
                    <a:pt x="575" y="2560"/>
                  </a:cubicBezTo>
                  <a:cubicBezTo>
                    <a:pt x="579" y="2542"/>
                    <a:pt x="583" y="2525"/>
                    <a:pt x="588" y="2507"/>
                  </a:cubicBezTo>
                  <a:cubicBezTo>
                    <a:pt x="598" y="2480"/>
                    <a:pt x="606" y="2457"/>
                    <a:pt x="618" y="2431"/>
                  </a:cubicBezTo>
                  <a:cubicBezTo>
                    <a:pt x="632" y="2406"/>
                    <a:pt x="647" y="2382"/>
                    <a:pt x="661" y="2359"/>
                  </a:cubicBezTo>
                  <a:cubicBezTo>
                    <a:pt x="697" y="2306"/>
                    <a:pt x="735" y="2256"/>
                    <a:pt x="776" y="2207"/>
                  </a:cubicBezTo>
                  <a:cubicBezTo>
                    <a:pt x="808" y="2170"/>
                    <a:pt x="841" y="2135"/>
                    <a:pt x="875" y="2102"/>
                  </a:cubicBezTo>
                  <a:close/>
                  <a:moveTo>
                    <a:pt x="1133" y="0"/>
                  </a:moveTo>
                  <a:cubicBezTo>
                    <a:pt x="1113" y="0"/>
                    <a:pt x="1093" y="4"/>
                    <a:pt x="1073" y="11"/>
                  </a:cubicBezTo>
                  <a:cubicBezTo>
                    <a:pt x="1039" y="27"/>
                    <a:pt x="1011" y="49"/>
                    <a:pt x="989" y="77"/>
                  </a:cubicBezTo>
                  <a:cubicBezTo>
                    <a:pt x="952" y="117"/>
                    <a:pt x="921" y="160"/>
                    <a:pt x="886" y="199"/>
                  </a:cubicBezTo>
                  <a:cubicBezTo>
                    <a:pt x="845" y="248"/>
                    <a:pt x="802" y="299"/>
                    <a:pt x="759" y="348"/>
                  </a:cubicBezTo>
                  <a:lnTo>
                    <a:pt x="762" y="345"/>
                  </a:lnTo>
                  <a:lnTo>
                    <a:pt x="754" y="355"/>
                  </a:lnTo>
                  <a:lnTo>
                    <a:pt x="750" y="359"/>
                  </a:lnTo>
                  <a:cubicBezTo>
                    <a:pt x="751" y="358"/>
                    <a:pt x="753" y="356"/>
                    <a:pt x="753" y="355"/>
                  </a:cubicBezTo>
                  <a:lnTo>
                    <a:pt x="753" y="355"/>
                  </a:lnTo>
                  <a:lnTo>
                    <a:pt x="740" y="370"/>
                  </a:lnTo>
                  <a:cubicBezTo>
                    <a:pt x="737" y="374"/>
                    <a:pt x="734" y="378"/>
                    <a:pt x="731" y="381"/>
                  </a:cubicBezTo>
                  <a:lnTo>
                    <a:pt x="737" y="375"/>
                  </a:lnTo>
                  <a:lnTo>
                    <a:pt x="717" y="396"/>
                  </a:lnTo>
                  <a:lnTo>
                    <a:pt x="717" y="396"/>
                  </a:lnTo>
                  <a:lnTo>
                    <a:pt x="715" y="400"/>
                  </a:lnTo>
                  <a:cubicBezTo>
                    <a:pt x="714" y="401"/>
                    <a:pt x="713" y="402"/>
                    <a:pt x="712" y="402"/>
                  </a:cubicBezTo>
                  <a:lnTo>
                    <a:pt x="712" y="402"/>
                  </a:lnTo>
                  <a:lnTo>
                    <a:pt x="713" y="400"/>
                  </a:lnTo>
                  <a:lnTo>
                    <a:pt x="708" y="405"/>
                  </a:lnTo>
                  <a:cubicBezTo>
                    <a:pt x="709" y="404"/>
                    <a:pt x="710" y="403"/>
                    <a:pt x="712" y="402"/>
                  </a:cubicBezTo>
                  <a:lnTo>
                    <a:pt x="712" y="402"/>
                  </a:lnTo>
                  <a:lnTo>
                    <a:pt x="694" y="424"/>
                  </a:lnTo>
                  <a:lnTo>
                    <a:pt x="704" y="411"/>
                  </a:lnTo>
                  <a:lnTo>
                    <a:pt x="704" y="411"/>
                  </a:lnTo>
                  <a:cubicBezTo>
                    <a:pt x="696" y="422"/>
                    <a:pt x="688" y="431"/>
                    <a:pt x="680" y="440"/>
                  </a:cubicBezTo>
                  <a:lnTo>
                    <a:pt x="680" y="440"/>
                  </a:lnTo>
                  <a:cubicBezTo>
                    <a:pt x="680" y="440"/>
                    <a:pt x="680" y="440"/>
                    <a:pt x="680" y="440"/>
                  </a:cubicBezTo>
                  <a:lnTo>
                    <a:pt x="680" y="440"/>
                  </a:lnTo>
                  <a:lnTo>
                    <a:pt x="677" y="443"/>
                  </a:lnTo>
                  <a:lnTo>
                    <a:pt x="677" y="443"/>
                  </a:lnTo>
                  <a:cubicBezTo>
                    <a:pt x="677" y="444"/>
                    <a:pt x="676" y="445"/>
                    <a:pt x="675" y="446"/>
                  </a:cubicBezTo>
                  <a:lnTo>
                    <a:pt x="675" y="446"/>
                  </a:lnTo>
                  <a:cubicBezTo>
                    <a:pt x="675" y="445"/>
                    <a:pt x="675" y="445"/>
                    <a:pt x="676" y="445"/>
                  </a:cubicBezTo>
                  <a:lnTo>
                    <a:pt x="676" y="445"/>
                  </a:lnTo>
                  <a:lnTo>
                    <a:pt x="663" y="461"/>
                  </a:lnTo>
                  <a:lnTo>
                    <a:pt x="634" y="494"/>
                  </a:lnTo>
                  <a:cubicBezTo>
                    <a:pt x="630" y="497"/>
                    <a:pt x="626" y="501"/>
                    <a:pt x="622" y="506"/>
                  </a:cubicBezTo>
                  <a:lnTo>
                    <a:pt x="622" y="506"/>
                  </a:lnTo>
                  <a:cubicBezTo>
                    <a:pt x="626" y="502"/>
                    <a:pt x="629" y="498"/>
                    <a:pt x="632" y="494"/>
                  </a:cubicBezTo>
                  <a:lnTo>
                    <a:pt x="632" y="494"/>
                  </a:lnTo>
                  <a:lnTo>
                    <a:pt x="621" y="506"/>
                  </a:lnTo>
                  <a:cubicBezTo>
                    <a:pt x="622" y="506"/>
                    <a:pt x="622" y="506"/>
                    <a:pt x="622" y="506"/>
                  </a:cubicBezTo>
                  <a:lnTo>
                    <a:pt x="622" y="506"/>
                  </a:lnTo>
                  <a:cubicBezTo>
                    <a:pt x="513" y="631"/>
                    <a:pt x="399" y="753"/>
                    <a:pt x="291" y="878"/>
                  </a:cubicBezTo>
                  <a:cubicBezTo>
                    <a:pt x="289" y="880"/>
                    <a:pt x="287" y="882"/>
                    <a:pt x="287" y="883"/>
                  </a:cubicBezTo>
                  <a:lnTo>
                    <a:pt x="291" y="880"/>
                  </a:lnTo>
                  <a:lnTo>
                    <a:pt x="291" y="880"/>
                  </a:lnTo>
                  <a:lnTo>
                    <a:pt x="253" y="923"/>
                  </a:lnTo>
                  <a:lnTo>
                    <a:pt x="264" y="909"/>
                  </a:lnTo>
                  <a:lnTo>
                    <a:pt x="232" y="947"/>
                  </a:lnTo>
                  <a:cubicBezTo>
                    <a:pt x="224" y="954"/>
                    <a:pt x="215" y="966"/>
                    <a:pt x="207" y="975"/>
                  </a:cubicBezTo>
                  <a:lnTo>
                    <a:pt x="215" y="966"/>
                  </a:lnTo>
                  <a:lnTo>
                    <a:pt x="205" y="977"/>
                  </a:lnTo>
                  <a:lnTo>
                    <a:pt x="165" y="1023"/>
                  </a:lnTo>
                  <a:lnTo>
                    <a:pt x="165" y="1023"/>
                  </a:lnTo>
                  <a:lnTo>
                    <a:pt x="177" y="1010"/>
                  </a:lnTo>
                  <a:lnTo>
                    <a:pt x="177" y="1010"/>
                  </a:lnTo>
                  <a:cubicBezTo>
                    <a:pt x="150" y="1042"/>
                    <a:pt x="121" y="1073"/>
                    <a:pt x="97" y="1106"/>
                  </a:cubicBezTo>
                  <a:cubicBezTo>
                    <a:pt x="70" y="1138"/>
                    <a:pt x="48" y="1174"/>
                    <a:pt x="31" y="1211"/>
                  </a:cubicBezTo>
                  <a:cubicBezTo>
                    <a:pt x="1" y="1288"/>
                    <a:pt x="45" y="1376"/>
                    <a:pt x="124" y="1396"/>
                  </a:cubicBezTo>
                  <a:cubicBezTo>
                    <a:pt x="135" y="1399"/>
                    <a:pt x="146" y="1400"/>
                    <a:pt x="157" y="1400"/>
                  </a:cubicBezTo>
                  <a:cubicBezTo>
                    <a:pt x="212" y="1400"/>
                    <a:pt x="262" y="1368"/>
                    <a:pt x="284" y="1318"/>
                  </a:cubicBezTo>
                  <a:lnTo>
                    <a:pt x="284" y="1318"/>
                  </a:lnTo>
                  <a:cubicBezTo>
                    <a:pt x="283" y="1319"/>
                    <a:pt x="282" y="1320"/>
                    <a:pt x="281" y="1322"/>
                  </a:cubicBezTo>
                  <a:cubicBezTo>
                    <a:pt x="282" y="1320"/>
                    <a:pt x="283" y="1318"/>
                    <a:pt x="284" y="1316"/>
                  </a:cubicBezTo>
                  <a:lnTo>
                    <a:pt x="284" y="1316"/>
                  </a:lnTo>
                  <a:cubicBezTo>
                    <a:pt x="284" y="1317"/>
                    <a:pt x="284" y="1317"/>
                    <a:pt x="284" y="1318"/>
                  </a:cubicBezTo>
                  <a:lnTo>
                    <a:pt x="284" y="1318"/>
                  </a:lnTo>
                  <a:cubicBezTo>
                    <a:pt x="284" y="1317"/>
                    <a:pt x="285" y="1316"/>
                    <a:pt x="285" y="1315"/>
                  </a:cubicBezTo>
                  <a:lnTo>
                    <a:pt x="285" y="1315"/>
                  </a:lnTo>
                  <a:cubicBezTo>
                    <a:pt x="285" y="1315"/>
                    <a:pt x="285" y="1316"/>
                    <a:pt x="284" y="1316"/>
                  </a:cubicBezTo>
                  <a:lnTo>
                    <a:pt x="284" y="1316"/>
                  </a:lnTo>
                  <a:cubicBezTo>
                    <a:pt x="286" y="1312"/>
                    <a:pt x="288" y="1307"/>
                    <a:pt x="289" y="1303"/>
                  </a:cubicBezTo>
                  <a:lnTo>
                    <a:pt x="289" y="1303"/>
                  </a:lnTo>
                  <a:lnTo>
                    <a:pt x="287" y="1309"/>
                  </a:lnTo>
                  <a:cubicBezTo>
                    <a:pt x="287" y="1311"/>
                    <a:pt x="286" y="1313"/>
                    <a:pt x="285" y="1315"/>
                  </a:cubicBezTo>
                  <a:lnTo>
                    <a:pt x="285" y="1315"/>
                  </a:lnTo>
                  <a:cubicBezTo>
                    <a:pt x="286" y="1314"/>
                    <a:pt x="286" y="1313"/>
                    <a:pt x="287" y="1312"/>
                  </a:cubicBezTo>
                  <a:cubicBezTo>
                    <a:pt x="287" y="1312"/>
                    <a:pt x="287" y="1311"/>
                    <a:pt x="287" y="1311"/>
                  </a:cubicBezTo>
                  <a:cubicBezTo>
                    <a:pt x="294" y="1301"/>
                    <a:pt x="298" y="1293"/>
                    <a:pt x="303" y="1285"/>
                  </a:cubicBezTo>
                  <a:cubicBezTo>
                    <a:pt x="363" y="1200"/>
                    <a:pt x="433" y="1119"/>
                    <a:pt x="501" y="1040"/>
                  </a:cubicBezTo>
                  <a:cubicBezTo>
                    <a:pt x="553" y="978"/>
                    <a:pt x="607" y="915"/>
                    <a:pt x="663" y="853"/>
                  </a:cubicBezTo>
                  <a:lnTo>
                    <a:pt x="663" y="853"/>
                  </a:lnTo>
                  <a:lnTo>
                    <a:pt x="659" y="855"/>
                  </a:lnTo>
                  <a:cubicBezTo>
                    <a:pt x="712" y="796"/>
                    <a:pt x="762" y="736"/>
                    <a:pt x="814" y="677"/>
                  </a:cubicBezTo>
                  <a:lnTo>
                    <a:pt x="814" y="677"/>
                  </a:lnTo>
                  <a:lnTo>
                    <a:pt x="810" y="681"/>
                  </a:lnTo>
                  <a:lnTo>
                    <a:pt x="810" y="681"/>
                  </a:lnTo>
                  <a:lnTo>
                    <a:pt x="813" y="677"/>
                  </a:lnTo>
                  <a:cubicBezTo>
                    <a:pt x="859" y="625"/>
                    <a:pt x="903" y="571"/>
                    <a:pt x="949" y="519"/>
                  </a:cubicBezTo>
                  <a:lnTo>
                    <a:pt x="949" y="519"/>
                  </a:lnTo>
                  <a:lnTo>
                    <a:pt x="946" y="522"/>
                  </a:lnTo>
                  <a:lnTo>
                    <a:pt x="968" y="497"/>
                  </a:lnTo>
                  <a:lnTo>
                    <a:pt x="968" y="497"/>
                  </a:lnTo>
                  <a:cubicBezTo>
                    <a:pt x="959" y="541"/>
                    <a:pt x="951" y="586"/>
                    <a:pt x="941" y="630"/>
                  </a:cubicBezTo>
                  <a:lnTo>
                    <a:pt x="906" y="818"/>
                  </a:lnTo>
                  <a:cubicBezTo>
                    <a:pt x="898" y="863"/>
                    <a:pt x="887" y="907"/>
                    <a:pt x="883" y="951"/>
                  </a:cubicBezTo>
                  <a:cubicBezTo>
                    <a:pt x="867" y="1092"/>
                    <a:pt x="848" y="1233"/>
                    <a:pt x="840" y="1377"/>
                  </a:cubicBezTo>
                  <a:cubicBezTo>
                    <a:pt x="833" y="1509"/>
                    <a:pt x="837" y="1641"/>
                    <a:pt x="846" y="1774"/>
                  </a:cubicBezTo>
                  <a:cubicBezTo>
                    <a:pt x="772" y="1841"/>
                    <a:pt x="699" y="1911"/>
                    <a:pt x="631" y="1982"/>
                  </a:cubicBezTo>
                  <a:cubicBezTo>
                    <a:pt x="507" y="2113"/>
                    <a:pt x="385" y="2264"/>
                    <a:pt x="333" y="2438"/>
                  </a:cubicBezTo>
                  <a:cubicBezTo>
                    <a:pt x="306" y="2523"/>
                    <a:pt x="302" y="2613"/>
                    <a:pt x="319" y="2702"/>
                  </a:cubicBezTo>
                  <a:cubicBezTo>
                    <a:pt x="335" y="2775"/>
                    <a:pt x="370" y="2845"/>
                    <a:pt x="420" y="2900"/>
                  </a:cubicBezTo>
                  <a:cubicBezTo>
                    <a:pt x="477" y="2962"/>
                    <a:pt x="555" y="3001"/>
                    <a:pt x="639" y="3012"/>
                  </a:cubicBezTo>
                  <a:cubicBezTo>
                    <a:pt x="659" y="3016"/>
                    <a:pt x="682" y="3017"/>
                    <a:pt x="704" y="3017"/>
                  </a:cubicBezTo>
                  <a:cubicBezTo>
                    <a:pt x="765" y="3017"/>
                    <a:pt x="827" y="3008"/>
                    <a:pt x="887" y="2990"/>
                  </a:cubicBezTo>
                  <a:cubicBezTo>
                    <a:pt x="970" y="2966"/>
                    <a:pt x="1044" y="2922"/>
                    <a:pt x="1104" y="2862"/>
                  </a:cubicBezTo>
                  <a:cubicBezTo>
                    <a:pt x="1158" y="2803"/>
                    <a:pt x="1190" y="2731"/>
                    <a:pt x="1196" y="2653"/>
                  </a:cubicBezTo>
                  <a:cubicBezTo>
                    <a:pt x="1202" y="2587"/>
                    <a:pt x="1186" y="2517"/>
                    <a:pt x="1177" y="2452"/>
                  </a:cubicBezTo>
                  <a:cubicBezTo>
                    <a:pt x="1172" y="2416"/>
                    <a:pt x="1166" y="2381"/>
                    <a:pt x="1160" y="2346"/>
                  </a:cubicBezTo>
                  <a:cubicBezTo>
                    <a:pt x="1148" y="2276"/>
                    <a:pt x="1137" y="2205"/>
                    <a:pt x="1128" y="2137"/>
                  </a:cubicBezTo>
                  <a:cubicBezTo>
                    <a:pt x="1118" y="2070"/>
                    <a:pt x="1112" y="2001"/>
                    <a:pt x="1104" y="1933"/>
                  </a:cubicBezTo>
                  <a:lnTo>
                    <a:pt x="1104" y="1923"/>
                  </a:lnTo>
                  <a:lnTo>
                    <a:pt x="1104" y="1923"/>
                  </a:lnTo>
                  <a:cubicBezTo>
                    <a:pt x="1105" y="1929"/>
                    <a:pt x="1105" y="1935"/>
                    <a:pt x="1106" y="1941"/>
                  </a:cubicBezTo>
                  <a:cubicBezTo>
                    <a:pt x="1106" y="1934"/>
                    <a:pt x="1106" y="1930"/>
                    <a:pt x="1104" y="1923"/>
                  </a:cubicBezTo>
                  <a:lnTo>
                    <a:pt x="1104" y="1923"/>
                  </a:lnTo>
                  <a:lnTo>
                    <a:pt x="1104" y="1923"/>
                  </a:lnTo>
                  <a:cubicBezTo>
                    <a:pt x="1103" y="1912"/>
                    <a:pt x="1102" y="1901"/>
                    <a:pt x="1101" y="1890"/>
                  </a:cubicBezTo>
                  <a:cubicBezTo>
                    <a:pt x="1308" y="1711"/>
                    <a:pt x="1525" y="1545"/>
                    <a:pt x="1739" y="1376"/>
                  </a:cubicBezTo>
                  <a:cubicBezTo>
                    <a:pt x="1904" y="1246"/>
                    <a:pt x="2065" y="1114"/>
                    <a:pt x="2222" y="975"/>
                  </a:cubicBezTo>
                  <a:cubicBezTo>
                    <a:pt x="2227" y="1068"/>
                    <a:pt x="2227" y="1163"/>
                    <a:pt x="2227" y="1255"/>
                  </a:cubicBezTo>
                  <a:cubicBezTo>
                    <a:pt x="2227" y="1355"/>
                    <a:pt x="2228" y="1453"/>
                    <a:pt x="2228" y="1553"/>
                  </a:cubicBezTo>
                  <a:cubicBezTo>
                    <a:pt x="2230" y="1744"/>
                    <a:pt x="2230" y="1938"/>
                    <a:pt x="2225" y="2131"/>
                  </a:cubicBezTo>
                  <a:cubicBezTo>
                    <a:pt x="2225" y="2204"/>
                    <a:pt x="2285" y="2264"/>
                    <a:pt x="2358" y="2264"/>
                  </a:cubicBezTo>
                  <a:cubicBezTo>
                    <a:pt x="2359" y="2264"/>
                    <a:pt x="2360" y="2264"/>
                    <a:pt x="2361" y="2264"/>
                  </a:cubicBezTo>
                  <a:cubicBezTo>
                    <a:pt x="2437" y="2262"/>
                    <a:pt x="2496" y="2200"/>
                    <a:pt x="2494" y="2126"/>
                  </a:cubicBezTo>
                  <a:cubicBezTo>
                    <a:pt x="2492" y="1925"/>
                    <a:pt x="2488" y="1722"/>
                    <a:pt x="2488" y="1521"/>
                  </a:cubicBezTo>
                  <a:cubicBezTo>
                    <a:pt x="2488" y="1429"/>
                    <a:pt x="2489" y="1334"/>
                    <a:pt x="2488" y="1243"/>
                  </a:cubicBezTo>
                  <a:cubicBezTo>
                    <a:pt x="2486" y="1114"/>
                    <a:pt x="2489" y="988"/>
                    <a:pt x="2480" y="859"/>
                  </a:cubicBezTo>
                  <a:lnTo>
                    <a:pt x="2480" y="866"/>
                  </a:lnTo>
                  <a:cubicBezTo>
                    <a:pt x="2478" y="834"/>
                    <a:pt x="2473" y="801"/>
                    <a:pt x="2466" y="771"/>
                  </a:cubicBezTo>
                  <a:cubicBezTo>
                    <a:pt x="2458" y="747"/>
                    <a:pt x="2448" y="725"/>
                    <a:pt x="2437" y="704"/>
                  </a:cubicBezTo>
                  <a:cubicBezTo>
                    <a:pt x="2415" y="663"/>
                    <a:pt x="2377" y="633"/>
                    <a:pt x="2333" y="620"/>
                  </a:cubicBezTo>
                  <a:cubicBezTo>
                    <a:pt x="2321" y="618"/>
                    <a:pt x="2310" y="617"/>
                    <a:pt x="2298" y="617"/>
                  </a:cubicBezTo>
                  <a:cubicBezTo>
                    <a:pt x="2261" y="617"/>
                    <a:pt x="2224" y="629"/>
                    <a:pt x="2193" y="652"/>
                  </a:cubicBezTo>
                  <a:cubicBezTo>
                    <a:pt x="2163" y="674"/>
                    <a:pt x="2135" y="700"/>
                    <a:pt x="2109" y="727"/>
                  </a:cubicBezTo>
                  <a:cubicBezTo>
                    <a:pt x="2043" y="791"/>
                    <a:pt x="1975" y="855"/>
                    <a:pt x="1907" y="916"/>
                  </a:cubicBezTo>
                  <a:cubicBezTo>
                    <a:pt x="1836" y="978"/>
                    <a:pt x="1763" y="1037"/>
                    <a:pt x="1690" y="1097"/>
                  </a:cubicBezTo>
                  <a:cubicBezTo>
                    <a:pt x="1614" y="1159"/>
                    <a:pt x="1535" y="1220"/>
                    <a:pt x="1456" y="1282"/>
                  </a:cubicBezTo>
                  <a:cubicBezTo>
                    <a:pt x="1332" y="1380"/>
                    <a:pt x="1207" y="1478"/>
                    <a:pt x="1084" y="1578"/>
                  </a:cubicBezTo>
                  <a:cubicBezTo>
                    <a:pt x="1084" y="1528"/>
                    <a:pt x="1084" y="1478"/>
                    <a:pt x="1087" y="1429"/>
                  </a:cubicBezTo>
                  <a:cubicBezTo>
                    <a:pt x="1093" y="1277"/>
                    <a:pt x="1114" y="1125"/>
                    <a:pt x="1133" y="975"/>
                  </a:cubicBezTo>
                  <a:cubicBezTo>
                    <a:pt x="1155" y="875"/>
                    <a:pt x="1172" y="774"/>
                    <a:pt x="1194" y="674"/>
                  </a:cubicBezTo>
                  <a:cubicBezTo>
                    <a:pt x="1209" y="603"/>
                    <a:pt x="1224" y="532"/>
                    <a:pt x="1240" y="461"/>
                  </a:cubicBezTo>
                  <a:cubicBezTo>
                    <a:pt x="1250" y="421"/>
                    <a:pt x="1259" y="380"/>
                    <a:pt x="1266" y="342"/>
                  </a:cubicBezTo>
                  <a:cubicBezTo>
                    <a:pt x="1272" y="305"/>
                    <a:pt x="1278" y="269"/>
                    <a:pt x="1283" y="231"/>
                  </a:cubicBezTo>
                  <a:cubicBezTo>
                    <a:pt x="1285" y="199"/>
                    <a:pt x="1285" y="166"/>
                    <a:pt x="1283" y="134"/>
                  </a:cubicBezTo>
                  <a:cubicBezTo>
                    <a:pt x="1281" y="74"/>
                    <a:pt x="1242" y="24"/>
                    <a:pt x="1183" y="8"/>
                  </a:cubicBezTo>
                  <a:cubicBezTo>
                    <a:pt x="1167" y="3"/>
                    <a:pt x="1150" y="0"/>
                    <a:pt x="11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4" name="Google Shape;8324;p17"/>
            <p:cNvSpPr/>
            <p:nvPr/>
          </p:nvSpPr>
          <p:spPr>
            <a:xfrm>
              <a:off x="5906010" y="4006141"/>
              <a:ext cx="10201" cy="8690"/>
            </a:xfrm>
            <a:custGeom>
              <a:avLst/>
              <a:gdLst/>
              <a:ahLst/>
              <a:cxnLst/>
              <a:rect l="l" t="t" r="r" b="b"/>
              <a:pathLst>
                <a:path w="351" h="299" extrusionOk="0">
                  <a:moveTo>
                    <a:pt x="153" y="0"/>
                  </a:moveTo>
                  <a:cubicBezTo>
                    <a:pt x="75" y="0"/>
                    <a:pt x="0" y="62"/>
                    <a:pt x="2" y="153"/>
                  </a:cubicBezTo>
                  <a:cubicBezTo>
                    <a:pt x="4" y="234"/>
                    <a:pt x="70" y="298"/>
                    <a:pt x="151" y="298"/>
                  </a:cubicBezTo>
                  <a:cubicBezTo>
                    <a:pt x="152" y="298"/>
                    <a:pt x="153" y="298"/>
                    <a:pt x="154" y="298"/>
                  </a:cubicBezTo>
                  <a:cubicBezTo>
                    <a:pt x="287" y="297"/>
                    <a:pt x="351" y="134"/>
                    <a:pt x="256" y="42"/>
                  </a:cubicBezTo>
                  <a:cubicBezTo>
                    <a:pt x="225" y="13"/>
                    <a:pt x="189" y="0"/>
                    <a:pt x="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5" name="Google Shape;8325;p17"/>
            <p:cNvSpPr/>
            <p:nvPr/>
          </p:nvSpPr>
          <p:spPr>
            <a:xfrm>
              <a:off x="5925308" y="4036948"/>
              <a:ext cx="40746" cy="65018"/>
            </a:xfrm>
            <a:custGeom>
              <a:avLst/>
              <a:gdLst/>
              <a:ahLst/>
              <a:cxnLst/>
              <a:rect l="l" t="t" r="r" b="b"/>
              <a:pathLst>
                <a:path w="1402" h="2237" extrusionOk="0">
                  <a:moveTo>
                    <a:pt x="1043" y="639"/>
                  </a:moveTo>
                  <a:lnTo>
                    <a:pt x="1043" y="639"/>
                  </a:lnTo>
                  <a:cubicBezTo>
                    <a:pt x="1047" y="641"/>
                    <a:pt x="1051" y="644"/>
                    <a:pt x="1054" y="647"/>
                  </a:cubicBezTo>
                  <a:lnTo>
                    <a:pt x="1043" y="639"/>
                  </a:lnTo>
                  <a:lnTo>
                    <a:pt x="1043" y="639"/>
                  </a:lnTo>
                  <a:close/>
                  <a:moveTo>
                    <a:pt x="244" y="0"/>
                  </a:moveTo>
                  <a:cubicBezTo>
                    <a:pt x="182" y="0"/>
                    <a:pt x="127" y="41"/>
                    <a:pt x="111" y="103"/>
                  </a:cubicBezTo>
                  <a:cubicBezTo>
                    <a:pt x="82" y="232"/>
                    <a:pt x="49" y="361"/>
                    <a:pt x="30" y="491"/>
                  </a:cubicBezTo>
                  <a:cubicBezTo>
                    <a:pt x="10" y="620"/>
                    <a:pt x="0" y="750"/>
                    <a:pt x="5" y="880"/>
                  </a:cubicBezTo>
                  <a:cubicBezTo>
                    <a:pt x="10" y="1005"/>
                    <a:pt x="19" y="1128"/>
                    <a:pt x="33" y="1252"/>
                  </a:cubicBezTo>
                  <a:cubicBezTo>
                    <a:pt x="41" y="1331"/>
                    <a:pt x="51" y="1410"/>
                    <a:pt x="60" y="1489"/>
                  </a:cubicBezTo>
                  <a:cubicBezTo>
                    <a:pt x="46" y="1542"/>
                    <a:pt x="33" y="1594"/>
                    <a:pt x="25" y="1648"/>
                  </a:cubicBezTo>
                  <a:cubicBezTo>
                    <a:pt x="11" y="1743"/>
                    <a:pt x="10" y="1839"/>
                    <a:pt x="24" y="1934"/>
                  </a:cubicBezTo>
                  <a:cubicBezTo>
                    <a:pt x="37" y="2004"/>
                    <a:pt x="73" y="2074"/>
                    <a:pt x="135" y="2110"/>
                  </a:cubicBezTo>
                  <a:cubicBezTo>
                    <a:pt x="157" y="2122"/>
                    <a:pt x="181" y="2128"/>
                    <a:pt x="206" y="2128"/>
                  </a:cubicBezTo>
                  <a:cubicBezTo>
                    <a:pt x="257" y="2128"/>
                    <a:pt x="308" y="2104"/>
                    <a:pt x="339" y="2064"/>
                  </a:cubicBezTo>
                  <a:cubicBezTo>
                    <a:pt x="378" y="2010"/>
                    <a:pt x="375" y="1944"/>
                    <a:pt x="371" y="1880"/>
                  </a:cubicBezTo>
                  <a:lnTo>
                    <a:pt x="371" y="1880"/>
                  </a:lnTo>
                  <a:cubicBezTo>
                    <a:pt x="370" y="1880"/>
                    <a:pt x="370" y="1880"/>
                    <a:pt x="370" y="1880"/>
                  </a:cubicBezTo>
                  <a:lnTo>
                    <a:pt x="370" y="1880"/>
                  </a:lnTo>
                  <a:cubicBezTo>
                    <a:pt x="359" y="1772"/>
                    <a:pt x="342" y="1665"/>
                    <a:pt x="328" y="1557"/>
                  </a:cubicBezTo>
                  <a:lnTo>
                    <a:pt x="325" y="1531"/>
                  </a:lnTo>
                  <a:cubicBezTo>
                    <a:pt x="328" y="1519"/>
                    <a:pt x="331" y="1508"/>
                    <a:pt x="336" y="1496"/>
                  </a:cubicBezTo>
                  <a:cubicBezTo>
                    <a:pt x="353" y="1442"/>
                    <a:pt x="374" y="1390"/>
                    <a:pt x="399" y="1337"/>
                  </a:cubicBezTo>
                  <a:lnTo>
                    <a:pt x="405" y="1323"/>
                  </a:lnTo>
                  <a:lnTo>
                    <a:pt x="401" y="1334"/>
                  </a:lnTo>
                  <a:cubicBezTo>
                    <a:pt x="435" y="1265"/>
                    <a:pt x="473" y="1197"/>
                    <a:pt x="516" y="1132"/>
                  </a:cubicBezTo>
                  <a:cubicBezTo>
                    <a:pt x="572" y="1048"/>
                    <a:pt x="633" y="967"/>
                    <a:pt x="700" y="891"/>
                  </a:cubicBezTo>
                  <a:lnTo>
                    <a:pt x="700" y="891"/>
                  </a:lnTo>
                  <a:lnTo>
                    <a:pt x="689" y="904"/>
                  </a:lnTo>
                  <a:cubicBezTo>
                    <a:pt x="739" y="845"/>
                    <a:pt x="793" y="790"/>
                    <a:pt x="850" y="737"/>
                  </a:cubicBezTo>
                  <a:lnTo>
                    <a:pt x="850" y="737"/>
                  </a:lnTo>
                  <a:lnTo>
                    <a:pt x="847" y="741"/>
                  </a:lnTo>
                  <a:cubicBezTo>
                    <a:pt x="877" y="714"/>
                    <a:pt x="909" y="688"/>
                    <a:pt x="942" y="665"/>
                  </a:cubicBezTo>
                  <a:cubicBezTo>
                    <a:pt x="956" y="657"/>
                    <a:pt x="970" y="647"/>
                    <a:pt x="985" y="639"/>
                  </a:cubicBezTo>
                  <a:lnTo>
                    <a:pt x="996" y="635"/>
                  </a:lnTo>
                  <a:lnTo>
                    <a:pt x="1010" y="631"/>
                  </a:lnTo>
                  <a:lnTo>
                    <a:pt x="1021" y="630"/>
                  </a:lnTo>
                  <a:lnTo>
                    <a:pt x="1026" y="630"/>
                  </a:lnTo>
                  <a:cubicBezTo>
                    <a:pt x="1031" y="632"/>
                    <a:pt x="1036" y="635"/>
                    <a:pt x="1041" y="638"/>
                  </a:cubicBezTo>
                  <a:lnTo>
                    <a:pt x="1040" y="638"/>
                  </a:lnTo>
                  <a:lnTo>
                    <a:pt x="1043" y="641"/>
                  </a:lnTo>
                  <a:lnTo>
                    <a:pt x="1048" y="646"/>
                  </a:lnTo>
                  <a:cubicBezTo>
                    <a:pt x="1053" y="650"/>
                    <a:pt x="1053" y="652"/>
                    <a:pt x="1059" y="660"/>
                  </a:cubicBezTo>
                  <a:cubicBezTo>
                    <a:pt x="1064" y="668"/>
                    <a:pt x="1069" y="674"/>
                    <a:pt x="1073" y="684"/>
                  </a:cubicBezTo>
                  <a:cubicBezTo>
                    <a:pt x="1078" y="693"/>
                    <a:pt x="1081" y="703"/>
                    <a:pt x="1086" y="711"/>
                  </a:cubicBezTo>
                  <a:cubicBezTo>
                    <a:pt x="1096" y="742"/>
                    <a:pt x="1103" y="772"/>
                    <a:pt x="1111" y="804"/>
                  </a:cubicBezTo>
                  <a:cubicBezTo>
                    <a:pt x="1120" y="852"/>
                    <a:pt x="1126" y="898"/>
                    <a:pt x="1131" y="946"/>
                  </a:cubicBezTo>
                  <a:lnTo>
                    <a:pt x="1131" y="946"/>
                  </a:lnTo>
                  <a:cubicBezTo>
                    <a:pt x="1137" y="1020"/>
                    <a:pt x="1138" y="1093"/>
                    <a:pt x="1137" y="1168"/>
                  </a:cubicBezTo>
                  <a:cubicBezTo>
                    <a:pt x="1134" y="1233"/>
                    <a:pt x="1132" y="1298"/>
                    <a:pt x="1126" y="1363"/>
                  </a:cubicBezTo>
                  <a:cubicBezTo>
                    <a:pt x="1119" y="1428"/>
                    <a:pt x="1113" y="1494"/>
                    <a:pt x="1103" y="1559"/>
                  </a:cubicBezTo>
                  <a:cubicBezTo>
                    <a:pt x="1084" y="1683"/>
                    <a:pt x="1065" y="1806"/>
                    <a:pt x="1045" y="1929"/>
                  </a:cubicBezTo>
                  <a:cubicBezTo>
                    <a:pt x="1035" y="1977"/>
                    <a:pt x="1027" y="2023"/>
                    <a:pt x="1018" y="2069"/>
                  </a:cubicBezTo>
                  <a:cubicBezTo>
                    <a:pt x="1008" y="2110"/>
                    <a:pt x="1018" y="2153"/>
                    <a:pt x="1043" y="2186"/>
                  </a:cubicBezTo>
                  <a:cubicBezTo>
                    <a:pt x="1065" y="2214"/>
                    <a:pt x="1097" y="2233"/>
                    <a:pt x="1134" y="2237"/>
                  </a:cubicBezTo>
                  <a:lnTo>
                    <a:pt x="1151" y="2237"/>
                  </a:lnTo>
                  <a:cubicBezTo>
                    <a:pt x="1219" y="2235"/>
                    <a:pt x="1276" y="2184"/>
                    <a:pt x="1284" y="2116"/>
                  </a:cubicBezTo>
                  <a:cubicBezTo>
                    <a:pt x="1323" y="1887"/>
                    <a:pt x="1357" y="1657"/>
                    <a:pt x="1382" y="1426"/>
                  </a:cubicBezTo>
                  <a:cubicBezTo>
                    <a:pt x="1390" y="1350"/>
                    <a:pt x="1393" y="1274"/>
                    <a:pt x="1396" y="1198"/>
                  </a:cubicBezTo>
                  <a:cubicBezTo>
                    <a:pt x="1401" y="1121"/>
                    <a:pt x="1401" y="1040"/>
                    <a:pt x="1395" y="961"/>
                  </a:cubicBezTo>
                  <a:cubicBezTo>
                    <a:pt x="1390" y="870"/>
                    <a:pt x="1376" y="780"/>
                    <a:pt x="1354" y="692"/>
                  </a:cubicBezTo>
                  <a:cubicBezTo>
                    <a:pt x="1331" y="611"/>
                    <a:pt x="1298" y="527"/>
                    <a:pt x="1238" y="467"/>
                  </a:cubicBezTo>
                  <a:cubicBezTo>
                    <a:pt x="1186" y="410"/>
                    <a:pt x="1113" y="375"/>
                    <a:pt x="1035" y="372"/>
                  </a:cubicBezTo>
                  <a:cubicBezTo>
                    <a:pt x="1034" y="372"/>
                    <a:pt x="1032" y="372"/>
                    <a:pt x="1030" y="372"/>
                  </a:cubicBezTo>
                  <a:cubicBezTo>
                    <a:pt x="942" y="372"/>
                    <a:pt x="866" y="409"/>
                    <a:pt x="795" y="460"/>
                  </a:cubicBezTo>
                  <a:cubicBezTo>
                    <a:pt x="720" y="514"/>
                    <a:pt x="652" y="574"/>
                    <a:pt x="589" y="641"/>
                  </a:cubicBezTo>
                  <a:cubicBezTo>
                    <a:pt x="473" y="761"/>
                    <a:pt x="367" y="891"/>
                    <a:pt x="276" y="1032"/>
                  </a:cubicBezTo>
                  <a:cubicBezTo>
                    <a:pt x="269" y="945"/>
                    <a:pt x="268" y="856"/>
                    <a:pt x="271" y="769"/>
                  </a:cubicBezTo>
                  <a:cubicBezTo>
                    <a:pt x="277" y="679"/>
                    <a:pt x="288" y="589"/>
                    <a:pt x="304" y="500"/>
                  </a:cubicBezTo>
                  <a:cubicBezTo>
                    <a:pt x="325" y="389"/>
                    <a:pt x="352" y="280"/>
                    <a:pt x="377" y="172"/>
                  </a:cubicBezTo>
                  <a:cubicBezTo>
                    <a:pt x="396" y="98"/>
                    <a:pt x="352" y="24"/>
                    <a:pt x="279" y="5"/>
                  </a:cubicBezTo>
                  <a:cubicBezTo>
                    <a:pt x="267" y="2"/>
                    <a:pt x="255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6" name="Google Shape;8326;p17"/>
            <p:cNvSpPr/>
            <p:nvPr/>
          </p:nvSpPr>
          <p:spPr>
            <a:xfrm>
              <a:off x="5988231" y="4023608"/>
              <a:ext cx="60770" cy="76412"/>
            </a:xfrm>
            <a:custGeom>
              <a:avLst/>
              <a:gdLst/>
              <a:ahLst/>
              <a:cxnLst/>
              <a:rect l="l" t="t" r="r" b="b"/>
              <a:pathLst>
                <a:path w="2091" h="2629" extrusionOk="0">
                  <a:moveTo>
                    <a:pt x="555" y="272"/>
                  </a:moveTo>
                  <a:lnTo>
                    <a:pt x="561" y="274"/>
                  </a:lnTo>
                  <a:lnTo>
                    <a:pt x="564" y="274"/>
                  </a:lnTo>
                  <a:lnTo>
                    <a:pt x="571" y="278"/>
                  </a:lnTo>
                  <a:cubicBezTo>
                    <a:pt x="574" y="281"/>
                    <a:pt x="577" y="285"/>
                    <a:pt x="580" y="289"/>
                  </a:cubicBezTo>
                  <a:cubicBezTo>
                    <a:pt x="585" y="293"/>
                    <a:pt x="588" y="299"/>
                    <a:pt x="591" y="302"/>
                  </a:cubicBezTo>
                  <a:cubicBezTo>
                    <a:pt x="593" y="305"/>
                    <a:pt x="596" y="310"/>
                    <a:pt x="597" y="313"/>
                  </a:cubicBezTo>
                  <a:cubicBezTo>
                    <a:pt x="602" y="323"/>
                    <a:pt x="607" y="332"/>
                    <a:pt x="610" y="343"/>
                  </a:cubicBezTo>
                  <a:cubicBezTo>
                    <a:pt x="615" y="359"/>
                    <a:pt x="620" y="372"/>
                    <a:pt x="624" y="392"/>
                  </a:cubicBezTo>
                  <a:cubicBezTo>
                    <a:pt x="628" y="411"/>
                    <a:pt x="631" y="432"/>
                    <a:pt x="632" y="451"/>
                  </a:cubicBezTo>
                  <a:cubicBezTo>
                    <a:pt x="635" y="498"/>
                    <a:pt x="635" y="546"/>
                    <a:pt x="634" y="593"/>
                  </a:cubicBezTo>
                  <a:cubicBezTo>
                    <a:pt x="631" y="657"/>
                    <a:pt x="623" y="722"/>
                    <a:pt x="613" y="785"/>
                  </a:cubicBezTo>
                  <a:cubicBezTo>
                    <a:pt x="604" y="718"/>
                    <a:pt x="547" y="668"/>
                    <a:pt x="479" y="666"/>
                  </a:cubicBezTo>
                  <a:lnTo>
                    <a:pt x="422" y="666"/>
                  </a:lnTo>
                  <a:lnTo>
                    <a:pt x="414" y="661"/>
                  </a:lnTo>
                  <a:lnTo>
                    <a:pt x="400" y="654"/>
                  </a:lnTo>
                  <a:lnTo>
                    <a:pt x="398" y="654"/>
                  </a:lnTo>
                  <a:cubicBezTo>
                    <a:pt x="395" y="650"/>
                    <a:pt x="392" y="644"/>
                    <a:pt x="390" y="641"/>
                  </a:cubicBezTo>
                  <a:cubicBezTo>
                    <a:pt x="388" y="638"/>
                    <a:pt x="387" y="635"/>
                    <a:pt x="385" y="631"/>
                  </a:cubicBezTo>
                  <a:cubicBezTo>
                    <a:pt x="384" y="623"/>
                    <a:pt x="381" y="614"/>
                    <a:pt x="379" y="609"/>
                  </a:cubicBezTo>
                  <a:cubicBezTo>
                    <a:pt x="379" y="604"/>
                    <a:pt x="377" y="600"/>
                    <a:pt x="377" y="595"/>
                  </a:cubicBezTo>
                  <a:cubicBezTo>
                    <a:pt x="377" y="582"/>
                    <a:pt x="376" y="568"/>
                    <a:pt x="377" y="555"/>
                  </a:cubicBezTo>
                  <a:cubicBezTo>
                    <a:pt x="379" y="544"/>
                    <a:pt x="381" y="532"/>
                    <a:pt x="382" y="521"/>
                  </a:cubicBezTo>
                  <a:cubicBezTo>
                    <a:pt x="385" y="503"/>
                    <a:pt x="390" y="487"/>
                    <a:pt x="395" y="470"/>
                  </a:cubicBezTo>
                  <a:cubicBezTo>
                    <a:pt x="403" y="448"/>
                    <a:pt x="411" y="427"/>
                    <a:pt x="420" y="407"/>
                  </a:cubicBezTo>
                  <a:cubicBezTo>
                    <a:pt x="428" y="392"/>
                    <a:pt x="434" y="378"/>
                    <a:pt x="445" y="362"/>
                  </a:cubicBezTo>
                  <a:cubicBezTo>
                    <a:pt x="457" y="346"/>
                    <a:pt x="468" y="332"/>
                    <a:pt x="479" y="316"/>
                  </a:cubicBezTo>
                  <a:cubicBezTo>
                    <a:pt x="488" y="308"/>
                    <a:pt x="498" y="299"/>
                    <a:pt x="507" y="291"/>
                  </a:cubicBezTo>
                  <a:lnTo>
                    <a:pt x="515" y="283"/>
                  </a:lnTo>
                  <a:lnTo>
                    <a:pt x="525" y="277"/>
                  </a:lnTo>
                  <a:lnTo>
                    <a:pt x="537" y="272"/>
                  </a:lnTo>
                  <a:close/>
                  <a:moveTo>
                    <a:pt x="546" y="1"/>
                  </a:moveTo>
                  <a:cubicBezTo>
                    <a:pt x="389" y="1"/>
                    <a:pt x="261" y="131"/>
                    <a:pt x="194" y="263"/>
                  </a:cubicBezTo>
                  <a:cubicBezTo>
                    <a:pt x="118" y="414"/>
                    <a:pt x="75" y="592"/>
                    <a:pt x="148" y="753"/>
                  </a:cubicBezTo>
                  <a:cubicBezTo>
                    <a:pt x="165" y="794"/>
                    <a:pt x="191" y="831"/>
                    <a:pt x="225" y="859"/>
                  </a:cubicBezTo>
                  <a:cubicBezTo>
                    <a:pt x="254" y="885"/>
                    <a:pt x="286" y="905"/>
                    <a:pt x="322" y="919"/>
                  </a:cubicBezTo>
                  <a:cubicBezTo>
                    <a:pt x="355" y="932"/>
                    <a:pt x="392" y="938"/>
                    <a:pt x="426" y="940"/>
                  </a:cubicBezTo>
                  <a:lnTo>
                    <a:pt x="480" y="940"/>
                  </a:lnTo>
                  <a:cubicBezTo>
                    <a:pt x="529" y="940"/>
                    <a:pt x="575" y="912"/>
                    <a:pt x="599" y="867"/>
                  </a:cubicBezTo>
                  <a:lnTo>
                    <a:pt x="599" y="867"/>
                  </a:lnTo>
                  <a:cubicBezTo>
                    <a:pt x="582" y="943"/>
                    <a:pt x="563" y="1018"/>
                    <a:pt x="539" y="1090"/>
                  </a:cubicBezTo>
                  <a:cubicBezTo>
                    <a:pt x="506" y="1189"/>
                    <a:pt x="468" y="1285"/>
                    <a:pt x="425" y="1380"/>
                  </a:cubicBezTo>
                  <a:cubicBezTo>
                    <a:pt x="400" y="1431"/>
                    <a:pt x="379" y="1483"/>
                    <a:pt x="352" y="1534"/>
                  </a:cubicBezTo>
                  <a:cubicBezTo>
                    <a:pt x="325" y="1583"/>
                    <a:pt x="300" y="1635"/>
                    <a:pt x="273" y="1686"/>
                  </a:cubicBezTo>
                  <a:cubicBezTo>
                    <a:pt x="238" y="1752"/>
                    <a:pt x="202" y="1820"/>
                    <a:pt x="167" y="1887"/>
                  </a:cubicBezTo>
                  <a:cubicBezTo>
                    <a:pt x="151" y="1918"/>
                    <a:pt x="134" y="1950"/>
                    <a:pt x="118" y="1983"/>
                  </a:cubicBezTo>
                  <a:cubicBezTo>
                    <a:pt x="89" y="2035"/>
                    <a:pt x="64" y="2088"/>
                    <a:pt x="42" y="2143"/>
                  </a:cubicBezTo>
                  <a:cubicBezTo>
                    <a:pt x="15" y="2219"/>
                    <a:pt x="1" y="2306"/>
                    <a:pt x="35" y="2381"/>
                  </a:cubicBezTo>
                  <a:cubicBezTo>
                    <a:pt x="66" y="2452"/>
                    <a:pt x="118" y="2510"/>
                    <a:pt x="184" y="2548"/>
                  </a:cubicBezTo>
                  <a:cubicBezTo>
                    <a:pt x="267" y="2591"/>
                    <a:pt x="355" y="2616"/>
                    <a:pt x="447" y="2624"/>
                  </a:cubicBezTo>
                  <a:cubicBezTo>
                    <a:pt x="476" y="2627"/>
                    <a:pt x="506" y="2628"/>
                    <a:pt x="535" y="2628"/>
                  </a:cubicBezTo>
                  <a:cubicBezTo>
                    <a:pt x="545" y="2628"/>
                    <a:pt x="556" y="2628"/>
                    <a:pt x="566" y="2627"/>
                  </a:cubicBezTo>
                  <a:cubicBezTo>
                    <a:pt x="620" y="2627"/>
                    <a:pt x="672" y="2624"/>
                    <a:pt x="724" y="2621"/>
                  </a:cubicBezTo>
                  <a:cubicBezTo>
                    <a:pt x="1007" y="2599"/>
                    <a:pt x="1283" y="2521"/>
                    <a:pt x="1555" y="2450"/>
                  </a:cubicBezTo>
                  <a:cubicBezTo>
                    <a:pt x="1699" y="2414"/>
                    <a:pt x="1842" y="2374"/>
                    <a:pt x="1984" y="2335"/>
                  </a:cubicBezTo>
                  <a:cubicBezTo>
                    <a:pt x="2051" y="2319"/>
                    <a:pt x="2090" y="2251"/>
                    <a:pt x="2071" y="2184"/>
                  </a:cubicBezTo>
                  <a:cubicBezTo>
                    <a:pt x="2056" y="2131"/>
                    <a:pt x="2008" y="2096"/>
                    <a:pt x="1956" y="2096"/>
                  </a:cubicBezTo>
                  <a:cubicBezTo>
                    <a:pt x="1943" y="2096"/>
                    <a:pt x="1930" y="2098"/>
                    <a:pt x="1918" y="2102"/>
                  </a:cubicBezTo>
                  <a:cubicBezTo>
                    <a:pt x="1661" y="2168"/>
                    <a:pt x="1403" y="2232"/>
                    <a:pt x="1145" y="2290"/>
                  </a:cubicBezTo>
                  <a:cubicBezTo>
                    <a:pt x="1012" y="2319"/>
                    <a:pt x="879" y="2341"/>
                    <a:pt x="743" y="2354"/>
                  </a:cubicBezTo>
                  <a:lnTo>
                    <a:pt x="727" y="2355"/>
                  </a:lnTo>
                  <a:lnTo>
                    <a:pt x="740" y="2355"/>
                  </a:lnTo>
                  <a:cubicBezTo>
                    <a:pt x="688" y="2359"/>
                    <a:pt x="636" y="2361"/>
                    <a:pt x="585" y="2361"/>
                  </a:cubicBezTo>
                  <a:cubicBezTo>
                    <a:pt x="568" y="2361"/>
                    <a:pt x="551" y="2360"/>
                    <a:pt x="534" y="2360"/>
                  </a:cubicBezTo>
                  <a:cubicBezTo>
                    <a:pt x="496" y="2357"/>
                    <a:pt x="458" y="2352"/>
                    <a:pt x="420" y="2346"/>
                  </a:cubicBezTo>
                  <a:cubicBezTo>
                    <a:pt x="404" y="2343"/>
                    <a:pt x="387" y="2339"/>
                    <a:pt x="374" y="2335"/>
                  </a:cubicBezTo>
                  <a:cubicBezTo>
                    <a:pt x="362" y="2328"/>
                    <a:pt x="347" y="2324"/>
                    <a:pt x="335" y="2317"/>
                  </a:cubicBezTo>
                  <a:cubicBezTo>
                    <a:pt x="328" y="2314"/>
                    <a:pt x="320" y="2311"/>
                    <a:pt x="314" y="2306"/>
                  </a:cubicBezTo>
                  <a:lnTo>
                    <a:pt x="305" y="2298"/>
                  </a:lnTo>
                  <a:lnTo>
                    <a:pt x="298" y="2293"/>
                  </a:lnTo>
                  <a:lnTo>
                    <a:pt x="297" y="2289"/>
                  </a:lnTo>
                  <a:cubicBezTo>
                    <a:pt x="293" y="2286"/>
                    <a:pt x="292" y="2282"/>
                    <a:pt x="290" y="2279"/>
                  </a:cubicBezTo>
                  <a:lnTo>
                    <a:pt x="289" y="2276"/>
                  </a:lnTo>
                  <a:lnTo>
                    <a:pt x="289" y="2271"/>
                  </a:lnTo>
                  <a:cubicBezTo>
                    <a:pt x="289" y="2265"/>
                    <a:pt x="290" y="2260"/>
                    <a:pt x="290" y="2254"/>
                  </a:cubicBezTo>
                  <a:cubicBezTo>
                    <a:pt x="293" y="2246"/>
                    <a:pt x="295" y="2236"/>
                    <a:pt x="298" y="2229"/>
                  </a:cubicBezTo>
                  <a:lnTo>
                    <a:pt x="298" y="2229"/>
                  </a:lnTo>
                  <a:lnTo>
                    <a:pt x="293" y="2246"/>
                  </a:lnTo>
                  <a:cubicBezTo>
                    <a:pt x="319" y="2176"/>
                    <a:pt x="352" y="2110"/>
                    <a:pt x="384" y="2042"/>
                  </a:cubicBezTo>
                  <a:lnTo>
                    <a:pt x="384" y="2042"/>
                  </a:lnTo>
                  <a:cubicBezTo>
                    <a:pt x="382" y="2048"/>
                    <a:pt x="379" y="2053"/>
                    <a:pt x="377" y="2058"/>
                  </a:cubicBezTo>
                  <a:cubicBezTo>
                    <a:pt x="414" y="1980"/>
                    <a:pt x="453" y="1904"/>
                    <a:pt x="493" y="1826"/>
                  </a:cubicBezTo>
                  <a:cubicBezTo>
                    <a:pt x="556" y="1703"/>
                    <a:pt x="623" y="1578"/>
                    <a:pt x="678" y="1448"/>
                  </a:cubicBezTo>
                  <a:cubicBezTo>
                    <a:pt x="760" y="1263"/>
                    <a:pt x="824" y="1068"/>
                    <a:pt x="863" y="869"/>
                  </a:cubicBezTo>
                  <a:cubicBezTo>
                    <a:pt x="884" y="771"/>
                    <a:pt x="895" y="671"/>
                    <a:pt x="898" y="571"/>
                  </a:cubicBezTo>
                  <a:cubicBezTo>
                    <a:pt x="903" y="483"/>
                    <a:pt x="895" y="394"/>
                    <a:pt x="878" y="307"/>
                  </a:cubicBezTo>
                  <a:cubicBezTo>
                    <a:pt x="857" y="228"/>
                    <a:pt x="824" y="145"/>
                    <a:pt x="760" y="90"/>
                  </a:cubicBezTo>
                  <a:cubicBezTo>
                    <a:pt x="735" y="63"/>
                    <a:pt x="705" y="42"/>
                    <a:pt x="672" y="27"/>
                  </a:cubicBezTo>
                  <a:cubicBezTo>
                    <a:pt x="637" y="12"/>
                    <a:pt x="599" y="3"/>
                    <a:pt x="563" y="1"/>
                  </a:cubicBezTo>
                  <a:cubicBezTo>
                    <a:pt x="557" y="1"/>
                    <a:pt x="552" y="1"/>
                    <a:pt x="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7" name="Google Shape;8327;p17"/>
            <p:cNvSpPr/>
            <p:nvPr/>
          </p:nvSpPr>
          <p:spPr>
            <a:xfrm>
              <a:off x="6048916" y="4016545"/>
              <a:ext cx="61903" cy="93153"/>
            </a:xfrm>
            <a:custGeom>
              <a:avLst/>
              <a:gdLst/>
              <a:ahLst/>
              <a:cxnLst/>
              <a:rect l="l" t="t" r="r" b="b"/>
              <a:pathLst>
                <a:path w="2130" h="3205" extrusionOk="0">
                  <a:moveTo>
                    <a:pt x="1824" y="262"/>
                  </a:moveTo>
                  <a:lnTo>
                    <a:pt x="1837" y="263"/>
                  </a:lnTo>
                  <a:lnTo>
                    <a:pt x="1845" y="265"/>
                  </a:lnTo>
                  <a:lnTo>
                    <a:pt x="1846" y="265"/>
                  </a:lnTo>
                  <a:lnTo>
                    <a:pt x="1853" y="274"/>
                  </a:lnTo>
                  <a:lnTo>
                    <a:pt x="1859" y="284"/>
                  </a:lnTo>
                  <a:lnTo>
                    <a:pt x="1862" y="292"/>
                  </a:lnTo>
                  <a:lnTo>
                    <a:pt x="1865" y="301"/>
                  </a:lnTo>
                  <a:cubicBezTo>
                    <a:pt x="1867" y="306"/>
                    <a:pt x="1867" y="312"/>
                    <a:pt x="1867" y="317"/>
                  </a:cubicBezTo>
                  <a:cubicBezTo>
                    <a:pt x="1867" y="336"/>
                    <a:pt x="1869" y="357"/>
                    <a:pt x="1867" y="374"/>
                  </a:cubicBezTo>
                  <a:cubicBezTo>
                    <a:pt x="1865" y="392"/>
                    <a:pt x="1864" y="409"/>
                    <a:pt x="1861" y="428"/>
                  </a:cubicBezTo>
                  <a:cubicBezTo>
                    <a:pt x="1854" y="458"/>
                    <a:pt x="1846" y="490"/>
                    <a:pt x="1838" y="520"/>
                  </a:cubicBezTo>
                  <a:cubicBezTo>
                    <a:pt x="1815" y="585"/>
                    <a:pt x="1789" y="650"/>
                    <a:pt x="1759" y="713"/>
                  </a:cubicBezTo>
                  <a:cubicBezTo>
                    <a:pt x="1715" y="802"/>
                    <a:pt x="1666" y="890"/>
                    <a:pt x="1614" y="976"/>
                  </a:cubicBezTo>
                  <a:cubicBezTo>
                    <a:pt x="1560" y="1055"/>
                    <a:pt x="1506" y="1134"/>
                    <a:pt x="1454" y="1213"/>
                  </a:cubicBezTo>
                  <a:cubicBezTo>
                    <a:pt x="1440" y="1234"/>
                    <a:pt x="1422" y="1254"/>
                    <a:pt x="1406" y="1273"/>
                  </a:cubicBezTo>
                  <a:cubicBezTo>
                    <a:pt x="1370" y="1322"/>
                    <a:pt x="1332" y="1370"/>
                    <a:pt x="1295" y="1419"/>
                  </a:cubicBezTo>
                  <a:cubicBezTo>
                    <a:pt x="1261" y="1463"/>
                    <a:pt x="1226" y="1506"/>
                    <a:pt x="1191" y="1549"/>
                  </a:cubicBezTo>
                  <a:cubicBezTo>
                    <a:pt x="1197" y="1514"/>
                    <a:pt x="1202" y="1477"/>
                    <a:pt x="1210" y="1441"/>
                  </a:cubicBezTo>
                  <a:cubicBezTo>
                    <a:pt x="1237" y="1295"/>
                    <a:pt x="1273" y="1153"/>
                    <a:pt x="1319" y="1012"/>
                  </a:cubicBezTo>
                  <a:cubicBezTo>
                    <a:pt x="1354" y="904"/>
                    <a:pt x="1397" y="800"/>
                    <a:pt x="1444" y="697"/>
                  </a:cubicBezTo>
                  <a:cubicBezTo>
                    <a:pt x="1477" y="628"/>
                    <a:pt x="1515" y="563"/>
                    <a:pt x="1555" y="497"/>
                  </a:cubicBezTo>
                  <a:lnTo>
                    <a:pt x="1555" y="497"/>
                  </a:lnTo>
                  <a:cubicBezTo>
                    <a:pt x="1555" y="497"/>
                    <a:pt x="1555" y="497"/>
                    <a:pt x="1555" y="498"/>
                  </a:cubicBezTo>
                  <a:cubicBezTo>
                    <a:pt x="1580" y="458"/>
                    <a:pt x="1610" y="422"/>
                    <a:pt x="1641" y="385"/>
                  </a:cubicBezTo>
                  <a:cubicBezTo>
                    <a:pt x="1656" y="368"/>
                    <a:pt x="1672" y="349"/>
                    <a:pt x="1690" y="335"/>
                  </a:cubicBezTo>
                  <a:cubicBezTo>
                    <a:pt x="1707" y="320"/>
                    <a:pt x="1726" y="306"/>
                    <a:pt x="1743" y="293"/>
                  </a:cubicBezTo>
                  <a:cubicBezTo>
                    <a:pt x="1755" y="287"/>
                    <a:pt x="1764" y="281"/>
                    <a:pt x="1775" y="276"/>
                  </a:cubicBezTo>
                  <a:cubicBezTo>
                    <a:pt x="1780" y="273"/>
                    <a:pt x="1786" y="270"/>
                    <a:pt x="1793" y="268"/>
                  </a:cubicBezTo>
                  <a:lnTo>
                    <a:pt x="1807" y="263"/>
                  </a:lnTo>
                  <a:cubicBezTo>
                    <a:pt x="1808" y="262"/>
                    <a:pt x="1812" y="262"/>
                    <a:pt x="1815" y="262"/>
                  </a:cubicBezTo>
                  <a:close/>
                  <a:moveTo>
                    <a:pt x="329" y="2323"/>
                  </a:moveTo>
                  <a:lnTo>
                    <a:pt x="329" y="2323"/>
                  </a:lnTo>
                  <a:cubicBezTo>
                    <a:pt x="330" y="2324"/>
                    <a:pt x="331" y="2326"/>
                    <a:pt x="331" y="2328"/>
                  </a:cubicBezTo>
                  <a:lnTo>
                    <a:pt x="329" y="2323"/>
                  </a:lnTo>
                  <a:lnTo>
                    <a:pt x="329" y="2323"/>
                  </a:lnTo>
                  <a:close/>
                  <a:moveTo>
                    <a:pt x="332" y="2329"/>
                  </a:moveTo>
                  <a:lnTo>
                    <a:pt x="333" y="2332"/>
                  </a:lnTo>
                  <a:cubicBezTo>
                    <a:pt x="332" y="2331"/>
                    <a:pt x="332" y="2330"/>
                    <a:pt x="332" y="2329"/>
                  </a:cubicBezTo>
                  <a:close/>
                  <a:moveTo>
                    <a:pt x="1819" y="1"/>
                  </a:moveTo>
                  <a:cubicBezTo>
                    <a:pt x="1791" y="1"/>
                    <a:pt x="1763" y="4"/>
                    <a:pt x="1736" y="12"/>
                  </a:cubicBezTo>
                  <a:cubicBezTo>
                    <a:pt x="1566" y="64"/>
                    <a:pt x="1444" y="198"/>
                    <a:pt x="1348" y="339"/>
                  </a:cubicBezTo>
                  <a:cubicBezTo>
                    <a:pt x="1295" y="418"/>
                    <a:pt x="1250" y="501"/>
                    <a:pt x="1210" y="586"/>
                  </a:cubicBezTo>
                  <a:cubicBezTo>
                    <a:pt x="1169" y="675"/>
                    <a:pt x="1132" y="764"/>
                    <a:pt x="1101" y="855"/>
                  </a:cubicBezTo>
                  <a:cubicBezTo>
                    <a:pt x="1036" y="1042"/>
                    <a:pt x="987" y="1232"/>
                    <a:pt x="952" y="1425"/>
                  </a:cubicBezTo>
                  <a:cubicBezTo>
                    <a:pt x="936" y="1511"/>
                    <a:pt x="927" y="1598"/>
                    <a:pt x="914" y="1683"/>
                  </a:cubicBezTo>
                  <a:cubicBezTo>
                    <a:pt x="906" y="1742"/>
                    <a:pt x="900" y="1799"/>
                    <a:pt x="895" y="1857"/>
                  </a:cubicBezTo>
                  <a:cubicBezTo>
                    <a:pt x="893" y="1872"/>
                    <a:pt x="892" y="1886"/>
                    <a:pt x="890" y="1902"/>
                  </a:cubicBezTo>
                  <a:cubicBezTo>
                    <a:pt x="794" y="2013"/>
                    <a:pt x="691" y="2120"/>
                    <a:pt x="583" y="2221"/>
                  </a:cubicBezTo>
                  <a:cubicBezTo>
                    <a:pt x="547" y="2252"/>
                    <a:pt x="509" y="2280"/>
                    <a:pt x="469" y="2309"/>
                  </a:cubicBezTo>
                  <a:cubicBezTo>
                    <a:pt x="457" y="2316"/>
                    <a:pt x="442" y="2326"/>
                    <a:pt x="426" y="2334"/>
                  </a:cubicBezTo>
                  <a:cubicBezTo>
                    <a:pt x="420" y="2337"/>
                    <a:pt x="414" y="2342"/>
                    <a:pt x="407" y="2343"/>
                  </a:cubicBezTo>
                  <a:cubicBezTo>
                    <a:pt x="400" y="2345"/>
                    <a:pt x="393" y="2348"/>
                    <a:pt x="387" y="2350"/>
                  </a:cubicBezTo>
                  <a:cubicBezTo>
                    <a:pt x="379" y="2350"/>
                    <a:pt x="371" y="2351"/>
                    <a:pt x="363" y="2351"/>
                  </a:cubicBezTo>
                  <a:lnTo>
                    <a:pt x="352" y="2351"/>
                  </a:lnTo>
                  <a:lnTo>
                    <a:pt x="347" y="2348"/>
                  </a:lnTo>
                  <a:cubicBezTo>
                    <a:pt x="344" y="2345"/>
                    <a:pt x="341" y="2343"/>
                    <a:pt x="339" y="2340"/>
                  </a:cubicBezTo>
                  <a:lnTo>
                    <a:pt x="336" y="2337"/>
                  </a:lnTo>
                  <a:cubicBezTo>
                    <a:pt x="335" y="2334"/>
                    <a:pt x="333" y="2331"/>
                    <a:pt x="332" y="2329"/>
                  </a:cubicBezTo>
                  <a:lnTo>
                    <a:pt x="332" y="2329"/>
                  </a:lnTo>
                  <a:cubicBezTo>
                    <a:pt x="331" y="2329"/>
                    <a:pt x="331" y="2328"/>
                    <a:pt x="331" y="2328"/>
                  </a:cubicBezTo>
                  <a:lnTo>
                    <a:pt x="331" y="2328"/>
                  </a:lnTo>
                  <a:lnTo>
                    <a:pt x="335" y="2334"/>
                  </a:lnTo>
                  <a:cubicBezTo>
                    <a:pt x="332" y="2329"/>
                    <a:pt x="331" y="2326"/>
                    <a:pt x="329" y="2322"/>
                  </a:cubicBezTo>
                  <a:lnTo>
                    <a:pt x="329" y="2322"/>
                  </a:lnTo>
                  <a:lnTo>
                    <a:pt x="328" y="2318"/>
                  </a:lnTo>
                  <a:lnTo>
                    <a:pt x="328" y="2318"/>
                  </a:lnTo>
                  <a:cubicBezTo>
                    <a:pt x="328" y="2319"/>
                    <a:pt x="329" y="2321"/>
                    <a:pt x="329" y="2322"/>
                  </a:cubicBezTo>
                  <a:lnTo>
                    <a:pt x="329" y="2322"/>
                  </a:lnTo>
                  <a:cubicBezTo>
                    <a:pt x="328" y="2321"/>
                    <a:pt x="328" y="2319"/>
                    <a:pt x="327" y="2318"/>
                  </a:cubicBezTo>
                  <a:cubicBezTo>
                    <a:pt x="319" y="2293"/>
                    <a:pt x="312" y="2267"/>
                    <a:pt x="306" y="2244"/>
                  </a:cubicBezTo>
                  <a:cubicBezTo>
                    <a:pt x="292" y="2169"/>
                    <a:pt x="281" y="2095"/>
                    <a:pt x="274" y="2019"/>
                  </a:cubicBezTo>
                  <a:lnTo>
                    <a:pt x="273" y="2006"/>
                  </a:lnTo>
                  <a:lnTo>
                    <a:pt x="273" y="2013"/>
                  </a:lnTo>
                  <a:cubicBezTo>
                    <a:pt x="267" y="1929"/>
                    <a:pt x="263" y="1843"/>
                    <a:pt x="267" y="1759"/>
                  </a:cubicBezTo>
                  <a:cubicBezTo>
                    <a:pt x="271" y="1687"/>
                    <a:pt x="278" y="1615"/>
                    <a:pt x="289" y="1544"/>
                  </a:cubicBezTo>
                  <a:lnTo>
                    <a:pt x="289" y="1544"/>
                  </a:lnTo>
                  <a:cubicBezTo>
                    <a:pt x="302" y="1477"/>
                    <a:pt x="318" y="1410"/>
                    <a:pt x="338" y="1344"/>
                  </a:cubicBezTo>
                  <a:cubicBezTo>
                    <a:pt x="362" y="1275"/>
                    <a:pt x="390" y="1205"/>
                    <a:pt x="422" y="1139"/>
                  </a:cubicBezTo>
                  <a:cubicBezTo>
                    <a:pt x="447" y="1086"/>
                    <a:pt x="475" y="1037"/>
                    <a:pt x="506" y="990"/>
                  </a:cubicBezTo>
                  <a:cubicBezTo>
                    <a:pt x="518" y="969"/>
                    <a:pt x="534" y="950"/>
                    <a:pt x="550" y="930"/>
                  </a:cubicBezTo>
                  <a:cubicBezTo>
                    <a:pt x="555" y="925"/>
                    <a:pt x="559" y="920"/>
                    <a:pt x="564" y="915"/>
                  </a:cubicBezTo>
                  <a:cubicBezTo>
                    <a:pt x="626" y="915"/>
                    <a:pt x="681" y="873"/>
                    <a:pt x="697" y="813"/>
                  </a:cubicBezTo>
                  <a:cubicBezTo>
                    <a:pt x="715" y="741"/>
                    <a:pt x="672" y="669"/>
                    <a:pt x="601" y="650"/>
                  </a:cubicBezTo>
                  <a:cubicBezTo>
                    <a:pt x="582" y="644"/>
                    <a:pt x="562" y="641"/>
                    <a:pt x="543" y="641"/>
                  </a:cubicBezTo>
                  <a:cubicBezTo>
                    <a:pt x="525" y="641"/>
                    <a:pt x="507" y="643"/>
                    <a:pt x="490" y="648"/>
                  </a:cubicBezTo>
                  <a:cubicBezTo>
                    <a:pt x="441" y="664"/>
                    <a:pt x="396" y="694"/>
                    <a:pt x="363" y="732"/>
                  </a:cubicBezTo>
                  <a:cubicBezTo>
                    <a:pt x="284" y="827"/>
                    <a:pt x="219" y="933"/>
                    <a:pt x="172" y="1045"/>
                  </a:cubicBezTo>
                  <a:cubicBezTo>
                    <a:pt x="113" y="1169"/>
                    <a:pt x="70" y="1299"/>
                    <a:pt x="42" y="1433"/>
                  </a:cubicBezTo>
                  <a:cubicBezTo>
                    <a:pt x="18" y="1555"/>
                    <a:pt x="4" y="1680"/>
                    <a:pt x="2" y="1805"/>
                  </a:cubicBezTo>
                  <a:cubicBezTo>
                    <a:pt x="1" y="1940"/>
                    <a:pt x="10" y="2073"/>
                    <a:pt x="29" y="2204"/>
                  </a:cubicBezTo>
                  <a:cubicBezTo>
                    <a:pt x="47" y="2312"/>
                    <a:pt x="64" y="2429"/>
                    <a:pt x="135" y="2514"/>
                  </a:cubicBezTo>
                  <a:cubicBezTo>
                    <a:pt x="172" y="2560"/>
                    <a:pt x="219" y="2592"/>
                    <a:pt x="274" y="2609"/>
                  </a:cubicBezTo>
                  <a:cubicBezTo>
                    <a:pt x="303" y="2616"/>
                    <a:pt x="332" y="2620"/>
                    <a:pt x="362" y="2620"/>
                  </a:cubicBezTo>
                  <a:cubicBezTo>
                    <a:pt x="386" y="2620"/>
                    <a:pt x="410" y="2617"/>
                    <a:pt x="434" y="2612"/>
                  </a:cubicBezTo>
                  <a:cubicBezTo>
                    <a:pt x="540" y="2595"/>
                    <a:pt x="635" y="2524"/>
                    <a:pt x="716" y="2454"/>
                  </a:cubicBezTo>
                  <a:cubicBezTo>
                    <a:pt x="767" y="2411"/>
                    <a:pt x="816" y="2364"/>
                    <a:pt x="863" y="2316"/>
                  </a:cubicBezTo>
                  <a:lnTo>
                    <a:pt x="863" y="2316"/>
                  </a:lnTo>
                  <a:cubicBezTo>
                    <a:pt x="852" y="2568"/>
                    <a:pt x="846" y="2820"/>
                    <a:pt x="843" y="3072"/>
                  </a:cubicBezTo>
                  <a:cubicBezTo>
                    <a:pt x="846" y="3146"/>
                    <a:pt x="908" y="3205"/>
                    <a:pt x="982" y="3205"/>
                  </a:cubicBezTo>
                  <a:lnTo>
                    <a:pt x="984" y="3205"/>
                  </a:lnTo>
                  <a:cubicBezTo>
                    <a:pt x="1058" y="3203"/>
                    <a:pt x="1118" y="3141"/>
                    <a:pt x="1118" y="3067"/>
                  </a:cubicBezTo>
                  <a:cubicBezTo>
                    <a:pt x="1113" y="2901"/>
                    <a:pt x="1110" y="2734"/>
                    <a:pt x="1113" y="2567"/>
                  </a:cubicBezTo>
                  <a:cubicBezTo>
                    <a:pt x="1118" y="2407"/>
                    <a:pt x="1125" y="2248"/>
                    <a:pt x="1131" y="2088"/>
                  </a:cubicBezTo>
                  <a:cubicBezTo>
                    <a:pt x="1134" y="2062"/>
                    <a:pt x="1136" y="2035"/>
                    <a:pt x="1139" y="2009"/>
                  </a:cubicBezTo>
                  <a:lnTo>
                    <a:pt x="1161" y="1982"/>
                  </a:lnTo>
                  <a:cubicBezTo>
                    <a:pt x="1254" y="1878"/>
                    <a:pt x="1341" y="1766"/>
                    <a:pt x="1428" y="1658"/>
                  </a:cubicBezTo>
                  <a:cubicBezTo>
                    <a:pt x="1471" y="1606"/>
                    <a:pt x="1508" y="1552"/>
                    <a:pt x="1547" y="1500"/>
                  </a:cubicBezTo>
                  <a:cubicBezTo>
                    <a:pt x="1585" y="1452"/>
                    <a:pt x="1625" y="1405"/>
                    <a:pt x="1658" y="1354"/>
                  </a:cubicBezTo>
                  <a:cubicBezTo>
                    <a:pt x="1707" y="1280"/>
                    <a:pt x="1758" y="1204"/>
                    <a:pt x="1807" y="1131"/>
                  </a:cubicBezTo>
                  <a:cubicBezTo>
                    <a:pt x="1845" y="1072"/>
                    <a:pt x="1880" y="1012"/>
                    <a:pt x="1913" y="952"/>
                  </a:cubicBezTo>
                  <a:cubicBezTo>
                    <a:pt x="1956" y="873"/>
                    <a:pt x="1995" y="792"/>
                    <a:pt x="2032" y="710"/>
                  </a:cubicBezTo>
                  <a:cubicBezTo>
                    <a:pt x="2070" y="623"/>
                    <a:pt x="2098" y="532"/>
                    <a:pt x="2114" y="437"/>
                  </a:cubicBezTo>
                  <a:cubicBezTo>
                    <a:pt x="2125" y="360"/>
                    <a:pt x="2130" y="270"/>
                    <a:pt x="2100" y="195"/>
                  </a:cubicBezTo>
                  <a:cubicBezTo>
                    <a:pt x="2070" y="126"/>
                    <a:pt x="2022" y="58"/>
                    <a:pt x="1949" y="27"/>
                  </a:cubicBezTo>
                  <a:cubicBezTo>
                    <a:pt x="1908" y="10"/>
                    <a:pt x="1864" y="1"/>
                    <a:pt x="1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8" name="Google Shape;8328;p17"/>
            <p:cNvSpPr/>
            <p:nvPr/>
          </p:nvSpPr>
          <p:spPr>
            <a:xfrm>
              <a:off x="6130527" y="3962022"/>
              <a:ext cx="34439" cy="186801"/>
            </a:xfrm>
            <a:custGeom>
              <a:avLst/>
              <a:gdLst/>
              <a:ahLst/>
              <a:cxnLst/>
              <a:rect l="l" t="t" r="r" b="b"/>
              <a:pathLst>
                <a:path w="1185" h="6427" extrusionOk="0">
                  <a:moveTo>
                    <a:pt x="930" y="3038"/>
                  </a:moveTo>
                  <a:cubicBezTo>
                    <a:pt x="930" y="3043"/>
                    <a:pt x="930" y="3048"/>
                    <a:pt x="931" y="3053"/>
                  </a:cubicBezTo>
                  <a:lnTo>
                    <a:pt x="931" y="3053"/>
                  </a:lnTo>
                  <a:cubicBezTo>
                    <a:pt x="931" y="3048"/>
                    <a:pt x="930" y="3043"/>
                    <a:pt x="930" y="3038"/>
                  </a:cubicBezTo>
                  <a:close/>
                  <a:moveTo>
                    <a:pt x="681" y="5196"/>
                  </a:moveTo>
                  <a:lnTo>
                    <a:pt x="681" y="5196"/>
                  </a:lnTo>
                  <a:cubicBezTo>
                    <a:pt x="681" y="5196"/>
                    <a:pt x="681" y="5196"/>
                    <a:pt x="681" y="5197"/>
                  </a:cubicBezTo>
                  <a:lnTo>
                    <a:pt x="681" y="5197"/>
                  </a:lnTo>
                  <a:cubicBezTo>
                    <a:pt x="681" y="5196"/>
                    <a:pt x="681" y="5196"/>
                    <a:pt x="681" y="5196"/>
                  </a:cubicBezTo>
                  <a:close/>
                  <a:moveTo>
                    <a:pt x="948" y="1"/>
                  </a:moveTo>
                  <a:cubicBezTo>
                    <a:pt x="845" y="1"/>
                    <a:pt x="756" y="78"/>
                    <a:pt x="704" y="164"/>
                  </a:cubicBezTo>
                  <a:cubicBezTo>
                    <a:pt x="639" y="271"/>
                    <a:pt x="598" y="390"/>
                    <a:pt x="580" y="514"/>
                  </a:cubicBezTo>
                  <a:cubicBezTo>
                    <a:pt x="530" y="800"/>
                    <a:pt x="566" y="1095"/>
                    <a:pt x="618" y="1378"/>
                  </a:cubicBezTo>
                  <a:cubicBezTo>
                    <a:pt x="653" y="1566"/>
                    <a:pt x="699" y="1753"/>
                    <a:pt x="740" y="1940"/>
                  </a:cubicBezTo>
                  <a:cubicBezTo>
                    <a:pt x="764" y="2051"/>
                    <a:pt x="789" y="2161"/>
                    <a:pt x="814" y="2272"/>
                  </a:cubicBezTo>
                  <a:cubicBezTo>
                    <a:pt x="840" y="2405"/>
                    <a:pt x="867" y="2537"/>
                    <a:pt x="887" y="2671"/>
                  </a:cubicBezTo>
                  <a:cubicBezTo>
                    <a:pt x="906" y="2798"/>
                    <a:pt x="921" y="2926"/>
                    <a:pt x="932" y="3054"/>
                  </a:cubicBezTo>
                  <a:cubicBezTo>
                    <a:pt x="931" y="3054"/>
                    <a:pt x="931" y="3053"/>
                    <a:pt x="931" y="3053"/>
                  </a:cubicBezTo>
                  <a:lnTo>
                    <a:pt x="931" y="3053"/>
                  </a:lnTo>
                  <a:cubicBezTo>
                    <a:pt x="949" y="3271"/>
                    <a:pt x="954" y="3491"/>
                    <a:pt x="944" y="3710"/>
                  </a:cubicBezTo>
                  <a:cubicBezTo>
                    <a:pt x="935" y="3885"/>
                    <a:pt x="916" y="4059"/>
                    <a:pt x="890" y="4232"/>
                  </a:cubicBezTo>
                  <a:cubicBezTo>
                    <a:pt x="873" y="4338"/>
                    <a:pt x="857" y="4446"/>
                    <a:pt x="840" y="4552"/>
                  </a:cubicBezTo>
                  <a:lnTo>
                    <a:pt x="841" y="4545"/>
                  </a:lnTo>
                  <a:lnTo>
                    <a:pt x="840" y="4555"/>
                  </a:lnTo>
                  <a:cubicBezTo>
                    <a:pt x="838" y="4557"/>
                    <a:pt x="838" y="4558"/>
                    <a:pt x="838" y="4560"/>
                  </a:cubicBezTo>
                  <a:cubicBezTo>
                    <a:pt x="838" y="4560"/>
                    <a:pt x="838" y="4558"/>
                    <a:pt x="838" y="4557"/>
                  </a:cubicBezTo>
                  <a:cubicBezTo>
                    <a:pt x="799" y="4777"/>
                    <a:pt x="745" y="4995"/>
                    <a:pt x="678" y="5209"/>
                  </a:cubicBezTo>
                  <a:lnTo>
                    <a:pt x="678" y="5209"/>
                  </a:lnTo>
                  <a:cubicBezTo>
                    <a:pt x="679" y="5205"/>
                    <a:pt x="680" y="5200"/>
                    <a:pt x="681" y="5197"/>
                  </a:cubicBezTo>
                  <a:lnTo>
                    <a:pt x="681" y="5197"/>
                  </a:lnTo>
                  <a:cubicBezTo>
                    <a:pt x="642" y="5317"/>
                    <a:pt x="594" y="5434"/>
                    <a:pt x="541" y="5549"/>
                  </a:cubicBezTo>
                  <a:cubicBezTo>
                    <a:pt x="492" y="5649"/>
                    <a:pt x="436" y="5747"/>
                    <a:pt x="374" y="5840"/>
                  </a:cubicBezTo>
                  <a:lnTo>
                    <a:pt x="384" y="5828"/>
                  </a:lnTo>
                  <a:lnTo>
                    <a:pt x="384" y="5828"/>
                  </a:lnTo>
                  <a:cubicBezTo>
                    <a:pt x="333" y="5900"/>
                    <a:pt x="281" y="5972"/>
                    <a:pt x="222" y="6038"/>
                  </a:cubicBezTo>
                  <a:cubicBezTo>
                    <a:pt x="186" y="6081"/>
                    <a:pt x="146" y="6122"/>
                    <a:pt x="105" y="6160"/>
                  </a:cubicBezTo>
                  <a:cubicBezTo>
                    <a:pt x="93" y="6171"/>
                    <a:pt x="80" y="6182"/>
                    <a:pt x="67" y="6193"/>
                  </a:cubicBezTo>
                  <a:cubicBezTo>
                    <a:pt x="6" y="6242"/>
                    <a:pt x="1" y="6333"/>
                    <a:pt x="55" y="6390"/>
                  </a:cubicBezTo>
                  <a:cubicBezTo>
                    <a:pt x="80" y="6413"/>
                    <a:pt x="112" y="6426"/>
                    <a:pt x="146" y="6426"/>
                  </a:cubicBezTo>
                  <a:cubicBezTo>
                    <a:pt x="181" y="6426"/>
                    <a:pt x="215" y="6412"/>
                    <a:pt x="240" y="6388"/>
                  </a:cubicBezTo>
                  <a:cubicBezTo>
                    <a:pt x="378" y="6253"/>
                    <a:pt x="498" y="6103"/>
                    <a:pt x="596" y="5940"/>
                  </a:cubicBezTo>
                  <a:cubicBezTo>
                    <a:pt x="694" y="5782"/>
                    <a:pt x="776" y="5614"/>
                    <a:pt x="841" y="5440"/>
                  </a:cubicBezTo>
                  <a:cubicBezTo>
                    <a:pt x="911" y="5253"/>
                    <a:pt x="966" y="5062"/>
                    <a:pt x="1009" y="4865"/>
                  </a:cubicBezTo>
                  <a:cubicBezTo>
                    <a:pt x="1035" y="4751"/>
                    <a:pt x="1058" y="4637"/>
                    <a:pt x="1076" y="4522"/>
                  </a:cubicBezTo>
                  <a:cubicBezTo>
                    <a:pt x="1091" y="4427"/>
                    <a:pt x="1106" y="4332"/>
                    <a:pt x="1120" y="4235"/>
                  </a:cubicBezTo>
                  <a:cubicBezTo>
                    <a:pt x="1166" y="3941"/>
                    <a:pt x="1185" y="3643"/>
                    <a:pt x="1177" y="3346"/>
                  </a:cubicBezTo>
                  <a:cubicBezTo>
                    <a:pt x="1172" y="3148"/>
                    <a:pt x="1158" y="2950"/>
                    <a:pt x="1134" y="2754"/>
                  </a:cubicBezTo>
                  <a:cubicBezTo>
                    <a:pt x="1112" y="2573"/>
                    <a:pt x="1084" y="2391"/>
                    <a:pt x="1044" y="2212"/>
                  </a:cubicBezTo>
                  <a:cubicBezTo>
                    <a:pt x="1016" y="2079"/>
                    <a:pt x="987" y="1945"/>
                    <a:pt x="959" y="1810"/>
                  </a:cubicBezTo>
                  <a:cubicBezTo>
                    <a:pt x="902" y="1541"/>
                    <a:pt x="841" y="1272"/>
                    <a:pt x="818" y="996"/>
                  </a:cubicBezTo>
                  <a:lnTo>
                    <a:pt x="818" y="996"/>
                  </a:lnTo>
                  <a:lnTo>
                    <a:pt x="819" y="1007"/>
                  </a:lnTo>
                  <a:cubicBezTo>
                    <a:pt x="811" y="920"/>
                    <a:pt x="810" y="833"/>
                    <a:pt x="814" y="745"/>
                  </a:cubicBezTo>
                  <a:cubicBezTo>
                    <a:pt x="818" y="686"/>
                    <a:pt x="824" y="629"/>
                    <a:pt x="833" y="571"/>
                  </a:cubicBezTo>
                  <a:cubicBezTo>
                    <a:pt x="841" y="528"/>
                    <a:pt x="852" y="483"/>
                    <a:pt x="867" y="441"/>
                  </a:cubicBezTo>
                  <a:cubicBezTo>
                    <a:pt x="875" y="414"/>
                    <a:pt x="886" y="387"/>
                    <a:pt x="897" y="362"/>
                  </a:cubicBezTo>
                  <a:cubicBezTo>
                    <a:pt x="908" y="341"/>
                    <a:pt x="917" y="322"/>
                    <a:pt x="930" y="305"/>
                  </a:cubicBezTo>
                  <a:cubicBezTo>
                    <a:pt x="935" y="298"/>
                    <a:pt x="938" y="294"/>
                    <a:pt x="943" y="287"/>
                  </a:cubicBezTo>
                  <a:lnTo>
                    <a:pt x="955" y="275"/>
                  </a:lnTo>
                  <a:lnTo>
                    <a:pt x="957" y="273"/>
                  </a:lnTo>
                  <a:cubicBezTo>
                    <a:pt x="962" y="273"/>
                    <a:pt x="967" y="274"/>
                    <a:pt x="971" y="274"/>
                  </a:cubicBezTo>
                  <a:cubicBezTo>
                    <a:pt x="1038" y="274"/>
                    <a:pt x="1095" y="224"/>
                    <a:pt x="1104" y="154"/>
                  </a:cubicBezTo>
                  <a:cubicBezTo>
                    <a:pt x="1109" y="119"/>
                    <a:pt x="1098" y="85"/>
                    <a:pt x="1077" y="56"/>
                  </a:cubicBezTo>
                  <a:cubicBezTo>
                    <a:pt x="1053" y="28"/>
                    <a:pt x="1020" y="9"/>
                    <a:pt x="984" y="4"/>
                  </a:cubicBezTo>
                  <a:cubicBezTo>
                    <a:pt x="972" y="2"/>
                    <a:pt x="960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29" name="Google Shape;8329;p17"/>
            <p:cNvSpPr/>
            <p:nvPr/>
          </p:nvSpPr>
          <p:spPr>
            <a:xfrm>
              <a:off x="6192752" y="4005763"/>
              <a:ext cx="76231" cy="92543"/>
            </a:xfrm>
            <a:custGeom>
              <a:avLst/>
              <a:gdLst/>
              <a:ahLst/>
              <a:cxnLst/>
              <a:rect l="l" t="t" r="r" b="b"/>
              <a:pathLst>
                <a:path w="2623" h="3184" extrusionOk="0">
                  <a:moveTo>
                    <a:pt x="1423" y="1915"/>
                  </a:moveTo>
                  <a:cubicBezTo>
                    <a:pt x="1456" y="1917"/>
                    <a:pt x="1486" y="1921"/>
                    <a:pt x="1520" y="1926"/>
                  </a:cubicBezTo>
                  <a:cubicBezTo>
                    <a:pt x="1553" y="1932"/>
                    <a:pt x="1586" y="1942"/>
                    <a:pt x="1619" y="1951"/>
                  </a:cubicBezTo>
                  <a:cubicBezTo>
                    <a:pt x="1630" y="1956"/>
                    <a:pt x="1642" y="1959"/>
                    <a:pt x="1654" y="1964"/>
                  </a:cubicBezTo>
                  <a:cubicBezTo>
                    <a:pt x="1600" y="2036"/>
                    <a:pt x="1545" y="2108"/>
                    <a:pt x="1486" y="2176"/>
                  </a:cubicBezTo>
                  <a:lnTo>
                    <a:pt x="1486" y="2176"/>
                  </a:lnTo>
                  <a:lnTo>
                    <a:pt x="1480" y="2181"/>
                  </a:lnTo>
                  <a:lnTo>
                    <a:pt x="1477" y="2186"/>
                  </a:lnTo>
                  <a:cubicBezTo>
                    <a:pt x="1477" y="2186"/>
                    <a:pt x="1478" y="2184"/>
                    <a:pt x="1479" y="2184"/>
                  </a:cubicBezTo>
                  <a:lnTo>
                    <a:pt x="1479" y="2184"/>
                  </a:lnTo>
                  <a:cubicBezTo>
                    <a:pt x="1391" y="2282"/>
                    <a:pt x="1298" y="2377"/>
                    <a:pt x="1200" y="2464"/>
                  </a:cubicBezTo>
                  <a:lnTo>
                    <a:pt x="1203" y="2463"/>
                  </a:lnTo>
                  <a:lnTo>
                    <a:pt x="1203" y="2463"/>
                  </a:lnTo>
                  <a:cubicBezTo>
                    <a:pt x="1070" y="2578"/>
                    <a:pt x="931" y="2686"/>
                    <a:pt x="785" y="2786"/>
                  </a:cubicBezTo>
                  <a:cubicBezTo>
                    <a:pt x="747" y="2811"/>
                    <a:pt x="708" y="2835"/>
                    <a:pt x="666" y="2855"/>
                  </a:cubicBezTo>
                  <a:cubicBezTo>
                    <a:pt x="643" y="2868"/>
                    <a:pt x="619" y="2877"/>
                    <a:pt x="594" y="2887"/>
                  </a:cubicBezTo>
                  <a:cubicBezTo>
                    <a:pt x="564" y="2898"/>
                    <a:pt x="533" y="2906"/>
                    <a:pt x="502" y="2912"/>
                  </a:cubicBezTo>
                  <a:cubicBezTo>
                    <a:pt x="492" y="2915"/>
                    <a:pt x="481" y="2917"/>
                    <a:pt x="470" y="2917"/>
                  </a:cubicBezTo>
                  <a:lnTo>
                    <a:pt x="457" y="2917"/>
                  </a:lnTo>
                  <a:cubicBezTo>
                    <a:pt x="453" y="2917"/>
                    <a:pt x="449" y="2918"/>
                    <a:pt x="445" y="2918"/>
                  </a:cubicBezTo>
                  <a:cubicBezTo>
                    <a:pt x="435" y="2918"/>
                    <a:pt x="425" y="2917"/>
                    <a:pt x="415" y="2915"/>
                  </a:cubicBezTo>
                  <a:lnTo>
                    <a:pt x="404" y="2912"/>
                  </a:lnTo>
                  <a:cubicBezTo>
                    <a:pt x="401" y="2911"/>
                    <a:pt x="396" y="2909"/>
                    <a:pt x="391" y="2906"/>
                  </a:cubicBezTo>
                  <a:cubicBezTo>
                    <a:pt x="386" y="2904"/>
                    <a:pt x="382" y="2901"/>
                    <a:pt x="377" y="2898"/>
                  </a:cubicBezTo>
                  <a:cubicBezTo>
                    <a:pt x="372" y="2895"/>
                    <a:pt x="367" y="2890"/>
                    <a:pt x="364" y="2888"/>
                  </a:cubicBezTo>
                  <a:cubicBezTo>
                    <a:pt x="361" y="2885"/>
                    <a:pt x="358" y="2884"/>
                    <a:pt x="355" y="2879"/>
                  </a:cubicBezTo>
                  <a:cubicBezTo>
                    <a:pt x="351" y="2874"/>
                    <a:pt x="348" y="2871"/>
                    <a:pt x="345" y="2866"/>
                  </a:cubicBezTo>
                  <a:lnTo>
                    <a:pt x="336" y="2852"/>
                  </a:lnTo>
                  <a:cubicBezTo>
                    <a:pt x="329" y="2839"/>
                    <a:pt x="323" y="2825"/>
                    <a:pt x="318" y="2811"/>
                  </a:cubicBezTo>
                  <a:cubicBezTo>
                    <a:pt x="312" y="2790"/>
                    <a:pt x="304" y="2768"/>
                    <a:pt x="301" y="2751"/>
                  </a:cubicBezTo>
                  <a:cubicBezTo>
                    <a:pt x="298" y="2733"/>
                    <a:pt x="294" y="2716"/>
                    <a:pt x="293" y="2700"/>
                  </a:cubicBezTo>
                  <a:lnTo>
                    <a:pt x="293" y="2676"/>
                  </a:lnTo>
                  <a:cubicBezTo>
                    <a:pt x="293" y="2662"/>
                    <a:pt x="294" y="2649"/>
                    <a:pt x="298" y="2637"/>
                  </a:cubicBezTo>
                  <a:cubicBezTo>
                    <a:pt x="301" y="2619"/>
                    <a:pt x="304" y="2604"/>
                    <a:pt x="310" y="2586"/>
                  </a:cubicBezTo>
                  <a:cubicBezTo>
                    <a:pt x="315" y="2569"/>
                    <a:pt x="323" y="2551"/>
                    <a:pt x="329" y="2534"/>
                  </a:cubicBezTo>
                  <a:cubicBezTo>
                    <a:pt x="340" y="2512"/>
                    <a:pt x="353" y="2493"/>
                    <a:pt x="366" y="2472"/>
                  </a:cubicBezTo>
                  <a:cubicBezTo>
                    <a:pt x="397" y="2426"/>
                    <a:pt x="434" y="2384"/>
                    <a:pt x="470" y="2341"/>
                  </a:cubicBezTo>
                  <a:cubicBezTo>
                    <a:pt x="508" y="2299"/>
                    <a:pt x="546" y="2260"/>
                    <a:pt x="588" y="2223"/>
                  </a:cubicBezTo>
                  <a:lnTo>
                    <a:pt x="588" y="2223"/>
                  </a:lnTo>
                  <a:cubicBezTo>
                    <a:pt x="588" y="2223"/>
                    <a:pt x="587" y="2224"/>
                    <a:pt x="587" y="2224"/>
                  </a:cubicBezTo>
                  <a:lnTo>
                    <a:pt x="600" y="2213"/>
                  </a:lnTo>
                  <a:lnTo>
                    <a:pt x="600" y="2213"/>
                  </a:lnTo>
                  <a:cubicBezTo>
                    <a:pt x="596" y="2216"/>
                    <a:pt x="592" y="2220"/>
                    <a:pt x="588" y="2223"/>
                  </a:cubicBezTo>
                  <a:lnTo>
                    <a:pt x="588" y="2223"/>
                  </a:lnTo>
                  <a:cubicBezTo>
                    <a:pt x="630" y="2184"/>
                    <a:pt x="676" y="2146"/>
                    <a:pt x="723" y="2113"/>
                  </a:cubicBezTo>
                  <a:cubicBezTo>
                    <a:pt x="746" y="2099"/>
                    <a:pt x="769" y="2084"/>
                    <a:pt x="792" y="2073"/>
                  </a:cubicBezTo>
                  <a:cubicBezTo>
                    <a:pt x="841" y="2048"/>
                    <a:pt x="890" y="2026"/>
                    <a:pt x="942" y="2007"/>
                  </a:cubicBezTo>
                  <a:cubicBezTo>
                    <a:pt x="1015" y="1983"/>
                    <a:pt x="1089" y="1961"/>
                    <a:pt x="1165" y="1943"/>
                  </a:cubicBezTo>
                  <a:cubicBezTo>
                    <a:pt x="1216" y="1932"/>
                    <a:pt x="1268" y="1924"/>
                    <a:pt x="1320" y="1918"/>
                  </a:cubicBezTo>
                  <a:cubicBezTo>
                    <a:pt x="1355" y="1915"/>
                    <a:pt x="1390" y="1915"/>
                    <a:pt x="1423" y="1915"/>
                  </a:cubicBezTo>
                  <a:close/>
                  <a:moveTo>
                    <a:pt x="2461" y="0"/>
                  </a:moveTo>
                  <a:cubicBezTo>
                    <a:pt x="2431" y="0"/>
                    <a:pt x="2401" y="10"/>
                    <a:pt x="2376" y="30"/>
                  </a:cubicBezTo>
                  <a:cubicBezTo>
                    <a:pt x="2357" y="45"/>
                    <a:pt x="2340" y="64"/>
                    <a:pt x="2324" y="85"/>
                  </a:cubicBezTo>
                  <a:cubicBezTo>
                    <a:pt x="2314" y="98"/>
                    <a:pt x="2306" y="110"/>
                    <a:pt x="2299" y="125"/>
                  </a:cubicBezTo>
                  <a:cubicBezTo>
                    <a:pt x="2287" y="144"/>
                    <a:pt x="2276" y="164"/>
                    <a:pt x="2265" y="183"/>
                  </a:cubicBezTo>
                  <a:cubicBezTo>
                    <a:pt x="2240" y="232"/>
                    <a:pt x="2216" y="283"/>
                    <a:pt x="2192" y="334"/>
                  </a:cubicBezTo>
                  <a:cubicBezTo>
                    <a:pt x="2156" y="406"/>
                    <a:pt x="2131" y="484"/>
                    <a:pt x="2113" y="565"/>
                  </a:cubicBezTo>
                  <a:cubicBezTo>
                    <a:pt x="2101" y="644"/>
                    <a:pt x="2123" y="729"/>
                    <a:pt x="2204" y="761"/>
                  </a:cubicBezTo>
                  <a:cubicBezTo>
                    <a:pt x="2216" y="766"/>
                    <a:pt x="2229" y="767"/>
                    <a:pt x="2240" y="769"/>
                  </a:cubicBezTo>
                  <a:cubicBezTo>
                    <a:pt x="2230" y="805"/>
                    <a:pt x="2219" y="842"/>
                    <a:pt x="2207" y="877"/>
                  </a:cubicBezTo>
                  <a:cubicBezTo>
                    <a:pt x="2151" y="1046"/>
                    <a:pt x="2083" y="1211"/>
                    <a:pt x="2007" y="1372"/>
                  </a:cubicBezTo>
                  <a:lnTo>
                    <a:pt x="2007" y="1370"/>
                  </a:lnTo>
                  <a:cubicBezTo>
                    <a:pt x="1942" y="1499"/>
                    <a:pt x="1874" y="1624"/>
                    <a:pt x="1800" y="1747"/>
                  </a:cubicBezTo>
                  <a:cubicBezTo>
                    <a:pt x="1767" y="1733"/>
                    <a:pt x="1733" y="1722"/>
                    <a:pt x="1699" y="1711"/>
                  </a:cubicBezTo>
                  <a:cubicBezTo>
                    <a:pt x="1611" y="1682"/>
                    <a:pt x="1520" y="1666"/>
                    <a:pt x="1426" y="1663"/>
                  </a:cubicBezTo>
                  <a:cubicBezTo>
                    <a:pt x="1419" y="1663"/>
                    <a:pt x="1413" y="1663"/>
                    <a:pt x="1406" y="1663"/>
                  </a:cubicBezTo>
                  <a:cubicBezTo>
                    <a:pt x="1318" y="1663"/>
                    <a:pt x="1231" y="1673"/>
                    <a:pt x="1146" y="1692"/>
                  </a:cubicBezTo>
                  <a:cubicBezTo>
                    <a:pt x="1046" y="1712"/>
                    <a:pt x="947" y="1739"/>
                    <a:pt x="850" y="1774"/>
                  </a:cubicBezTo>
                  <a:cubicBezTo>
                    <a:pt x="768" y="1803"/>
                    <a:pt x="687" y="1839"/>
                    <a:pt x="611" y="1885"/>
                  </a:cubicBezTo>
                  <a:cubicBezTo>
                    <a:pt x="529" y="1937"/>
                    <a:pt x="453" y="1996"/>
                    <a:pt x="382" y="2062"/>
                  </a:cubicBezTo>
                  <a:cubicBezTo>
                    <a:pt x="315" y="2124"/>
                    <a:pt x="252" y="2192"/>
                    <a:pt x="196" y="2263"/>
                  </a:cubicBezTo>
                  <a:cubicBezTo>
                    <a:pt x="84" y="2406"/>
                    <a:pt x="0" y="2586"/>
                    <a:pt x="33" y="2771"/>
                  </a:cubicBezTo>
                  <a:cubicBezTo>
                    <a:pt x="46" y="2858"/>
                    <a:pt x="76" y="2941"/>
                    <a:pt x="122" y="3015"/>
                  </a:cubicBezTo>
                  <a:cubicBezTo>
                    <a:pt x="168" y="3080"/>
                    <a:pt x="231" y="3131"/>
                    <a:pt x="306" y="3159"/>
                  </a:cubicBezTo>
                  <a:lnTo>
                    <a:pt x="304" y="3159"/>
                  </a:lnTo>
                  <a:cubicBezTo>
                    <a:pt x="342" y="3175"/>
                    <a:pt x="382" y="3183"/>
                    <a:pt x="421" y="3183"/>
                  </a:cubicBezTo>
                  <a:cubicBezTo>
                    <a:pt x="425" y="3183"/>
                    <a:pt x="429" y="3183"/>
                    <a:pt x="432" y="3183"/>
                  </a:cubicBezTo>
                  <a:lnTo>
                    <a:pt x="445" y="3183"/>
                  </a:lnTo>
                  <a:cubicBezTo>
                    <a:pt x="486" y="3183"/>
                    <a:pt x="526" y="3178"/>
                    <a:pt x="564" y="3169"/>
                  </a:cubicBezTo>
                  <a:cubicBezTo>
                    <a:pt x="649" y="3147"/>
                    <a:pt x="730" y="3115"/>
                    <a:pt x="806" y="3072"/>
                  </a:cubicBezTo>
                  <a:cubicBezTo>
                    <a:pt x="912" y="3009"/>
                    <a:pt x="1012" y="2938"/>
                    <a:pt x="1108" y="2862"/>
                  </a:cubicBezTo>
                  <a:cubicBezTo>
                    <a:pt x="1376" y="2664"/>
                    <a:pt x="1613" y="2431"/>
                    <a:pt x="1814" y="2167"/>
                  </a:cubicBezTo>
                  <a:cubicBezTo>
                    <a:pt x="1828" y="2148"/>
                    <a:pt x="1843" y="2130"/>
                    <a:pt x="1857" y="2110"/>
                  </a:cubicBezTo>
                  <a:cubicBezTo>
                    <a:pt x="1876" y="2132"/>
                    <a:pt x="1893" y="2156"/>
                    <a:pt x="1909" y="2179"/>
                  </a:cubicBezTo>
                  <a:cubicBezTo>
                    <a:pt x="1939" y="2225"/>
                    <a:pt x="1966" y="2271"/>
                    <a:pt x="1991" y="2319"/>
                  </a:cubicBezTo>
                  <a:cubicBezTo>
                    <a:pt x="2036" y="2410"/>
                    <a:pt x="2078" y="2502"/>
                    <a:pt x="2118" y="2596"/>
                  </a:cubicBezTo>
                  <a:cubicBezTo>
                    <a:pt x="2132" y="2630"/>
                    <a:pt x="2147" y="2664"/>
                    <a:pt x="2159" y="2699"/>
                  </a:cubicBezTo>
                  <a:cubicBezTo>
                    <a:pt x="2170" y="2724"/>
                    <a:pt x="2180" y="2751"/>
                    <a:pt x="2192" y="2775"/>
                  </a:cubicBezTo>
                  <a:cubicBezTo>
                    <a:pt x="2210" y="2803"/>
                    <a:pt x="2230" y="2830"/>
                    <a:pt x="2253" y="2852"/>
                  </a:cubicBezTo>
                  <a:cubicBezTo>
                    <a:pt x="2279" y="2879"/>
                    <a:pt x="2314" y="2892"/>
                    <a:pt x="2348" y="2892"/>
                  </a:cubicBezTo>
                  <a:cubicBezTo>
                    <a:pt x="2383" y="2892"/>
                    <a:pt x="2418" y="2878"/>
                    <a:pt x="2444" y="2852"/>
                  </a:cubicBezTo>
                  <a:cubicBezTo>
                    <a:pt x="2496" y="2798"/>
                    <a:pt x="2496" y="2713"/>
                    <a:pt x="2444" y="2661"/>
                  </a:cubicBezTo>
                  <a:lnTo>
                    <a:pt x="2430" y="2646"/>
                  </a:lnTo>
                  <a:lnTo>
                    <a:pt x="2430" y="2645"/>
                  </a:lnTo>
                  <a:cubicBezTo>
                    <a:pt x="2419" y="2621"/>
                    <a:pt x="2408" y="2597"/>
                    <a:pt x="2397" y="2573"/>
                  </a:cubicBezTo>
                  <a:cubicBezTo>
                    <a:pt x="2370" y="2513"/>
                    <a:pt x="2343" y="2455"/>
                    <a:pt x="2314" y="2395"/>
                  </a:cubicBezTo>
                  <a:cubicBezTo>
                    <a:pt x="2254" y="2268"/>
                    <a:pt x="2196" y="2137"/>
                    <a:pt x="2112" y="2021"/>
                  </a:cubicBezTo>
                  <a:cubicBezTo>
                    <a:pt x="2080" y="1975"/>
                    <a:pt x="2044" y="1932"/>
                    <a:pt x="2006" y="1891"/>
                  </a:cubicBezTo>
                  <a:cubicBezTo>
                    <a:pt x="2162" y="1644"/>
                    <a:pt x="2294" y="1383"/>
                    <a:pt x="2398" y="1109"/>
                  </a:cubicBezTo>
                  <a:cubicBezTo>
                    <a:pt x="2473" y="921"/>
                    <a:pt x="2531" y="726"/>
                    <a:pt x="2574" y="528"/>
                  </a:cubicBezTo>
                  <a:cubicBezTo>
                    <a:pt x="2598" y="433"/>
                    <a:pt x="2612" y="337"/>
                    <a:pt x="2620" y="239"/>
                  </a:cubicBezTo>
                  <a:cubicBezTo>
                    <a:pt x="2623" y="218"/>
                    <a:pt x="2623" y="197"/>
                    <a:pt x="2621" y="178"/>
                  </a:cubicBezTo>
                  <a:cubicBezTo>
                    <a:pt x="2620" y="159"/>
                    <a:pt x="2617" y="140"/>
                    <a:pt x="2612" y="123"/>
                  </a:cubicBezTo>
                  <a:cubicBezTo>
                    <a:pt x="2601" y="91"/>
                    <a:pt x="2583" y="63"/>
                    <a:pt x="2558" y="41"/>
                  </a:cubicBezTo>
                  <a:cubicBezTo>
                    <a:pt x="2531" y="14"/>
                    <a:pt x="2496" y="0"/>
                    <a:pt x="2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0" name="Google Shape;8330;p17"/>
            <p:cNvSpPr/>
            <p:nvPr/>
          </p:nvSpPr>
          <p:spPr>
            <a:xfrm>
              <a:off x="6282123" y="4021719"/>
              <a:ext cx="64170" cy="87573"/>
            </a:xfrm>
            <a:custGeom>
              <a:avLst/>
              <a:gdLst/>
              <a:ahLst/>
              <a:cxnLst/>
              <a:rect l="l" t="t" r="r" b="b"/>
              <a:pathLst>
                <a:path w="2208" h="3013" extrusionOk="0">
                  <a:moveTo>
                    <a:pt x="1854" y="296"/>
                  </a:moveTo>
                  <a:lnTo>
                    <a:pt x="1862" y="301"/>
                  </a:lnTo>
                  <a:lnTo>
                    <a:pt x="1865" y="301"/>
                  </a:lnTo>
                  <a:lnTo>
                    <a:pt x="1865" y="301"/>
                  </a:lnTo>
                  <a:cubicBezTo>
                    <a:pt x="1866" y="302"/>
                    <a:pt x="1867" y="302"/>
                    <a:pt x="1868" y="303"/>
                  </a:cubicBezTo>
                  <a:lnTo>
                    <a:pt x="1868" y="303"/>
                  </a:lnTo>
                  <a:lnTo>
                    <a:pt x="1861" y="301"/>
                  </a:lnTo>
                  <a:lnTo>
                    <a:pt x="1854" y="296"/>
                  </a:lnTo>
                  <a:close/>
                  <a:moveTo>
                    <a:pt x="1918" y="340"/>
                  </a:moveTo>
                  <a:cubicBezTo>
                    <a:pt x="1918" y="341"/>
                    <a:pt x="1918" y="341"/>
                    <a:pt x="1919" y="342"/>
                  </a:cubicBezTo>
                  <a:lnTo>
                    <a:pt x="1919" y="342"/>
                  </a:lnTo>
                  <a:lnTo>
                    <a:pt x="1918" y="341"/>
                  </a:lnTo>
                  <a:lnTo>
                    <a:pt x="1918" y="341"/>
                  </a:lnTo>
                  <a:cubicBezTo>
                    <a:pt x="1918" y="340"/>
                    <a:pt x="1918" y="340"/>
                    <a:pt x="1918" y="340"/>
                  </a:cubicBezTo>
                  <a:close/>
                  <a:moveTo>
                    <a:pt x="1920" y="344"/>
                  </a:moveTo>
                  <a:cubicBezTo>
                    <a:pt x="1920" y="344"/>
                    <a:pt x="1920" y="344"/>
                    <a:pt x="1920" y="344"/>
                  </a:cubicBezTo>
                  <a:lnTo>
                    <a:pt x="1920" y="344"/>
                  </a:lnTo>
                  <a:cubicBezTo>
                    <a:pt x="1920" y="344"/>
                    <a:pt x="1920" y="344"/>
                    <a:pt x="1920" y="344"/>
                  </a:cubicBezTo>
                  <a:lnTo>
                    <a:pt x="1920" y="344"/>
                  </a:lnTo>
                  <a:cubicBezTo>
                    <a:pt x="1920" y="344"/>
                    <a:pt x="1920" y="344"/>
                    <a:pt x="1920" y="344"/>
                  </a:cubicBezTo>
                  <a:close/>
                  <a:moveTo>
                    <a:pt x="431" y="451"/>
                  </a:moveTo>
                  <a:lnTo>
                    <a:pt x="427" y="466"/>
                  </a:lnTo>
                  <a:lnTo>
                    <a:pt x="427" y="466"/>
                  </a:lnTo>
                  <a:cubicBezTo>
                    <a:pt x="429" y="461"/>
                    <a:pt x="430" y="456"/>
                    <a:pt x="431" y="451"/>
                  </a:cubicBezTo>
                  <a:close/>
                  <a:moveTo>
                    <a:pt x="414" y="503"/>
                  </a:moveTo>
                  <a:lnTo>
                    <a:pt x="414" y="505"/>
                  </a:lnTo>
                  <a:cubicBezTo>
                    <a:pt x="414" y="504"/>
                    <a:pt x="414" y="504"/>
                    <a:pt x="414" y="503"/>
                  </a:cubicBezTo>
                  <a:close/>
                  <a:moveTo>
                    <a:pt x="404" y="532"/>
                  </a:moveTo>
                  <a:cubicBezTo>
                    <a:pt x="404" y="532"/>
                    <a:pt x="404" y="533"/>
                    <a:pt x="404" y="533"/>
                  </a:cubicBezTo>
                  <a:lnTo>
                    <a:pt x="404" y="533"/>
                  </a:lnTo>
                  <a:cubicBezTo>
                    <a:pt x="404" y="533"/>
                    <a:pt x="404" y="532"/>
                    <a:pt x="404" y="532"/>
                  </a:cubicBezTo>
                  <a:close/>
                  <a:moveTo>
                    <a:pt x="1821" y="293"/>
                  </a:moveTo>
                  <a:cubicBezTo>
                    <a:pt x="1829" y="294"/>
                    <a:pt x="1835" y="294"/>
                    <a:pt x="1843" y="296"/>
                  </a:cubicBezTo>
                  <a:lnTo>
                    <a:pt x="1854" y="299"/>
                  </a:lnTo>
                  <a:lnTo>
                    <a:pt x="1868" y="303"/>
                  </a:lnTo>
                  <a:lnTo>
                    <a:pt x="1868" y="303"/>
                  </a:lnTo>
                  <a:cubicBezTo>
                    <a:pt x="1875" y="307"/>
                    <a:pt x="1883" y="311"/>
                    <a:pt x="1889" y="315"/>
                  </a:cubicBezTo>
                  <a:cubicBezTo>
                    <a:pt x="1894" y="318"/>
                    <a:pt x="1899" y="323"/>
                    <a:pt x="1903" y="326"/>
                  </a:cubicBezTo>
                  <a:lnTo>
                    <a:pt x="1911" y="334"/>
                  </a:lnTo>
                  <a:cubicBezTo>
                    <a:pt x="1913" y="336"/>
                    <a:pt x="1914" y="338"/>
                    <a:pt x="1916" y="340"/>
                  </a:cubicBezTo>
                  <a:lnTo>
                    <a:pt x="1916" y="340"/>
                  </a:lnTo>
                  <a:lnTo>
                    <a:pt x="1916" y="340"/>
                  </a:lnTo>
                  <a:cubicBezTo>
                    <a:pt x="1917" y="341"/>
                    <a:pt x="1919" y="343"/>
                    <a:pt x="1920" y="344"/>
                  </a:cubicBezTo>
                  <a:lnTo>
                    <a:pt x="1920" y="344"/>
                  </a:lnTo>
                  <a:cubicBezTo>
                    <a:pt x="1924" y="351"/>
                    <a:pt x="1928" y="358"/>
                    <a:pt x="1932" y="365"/>
                  </a:cubicBezTo>
                  <a:cubicBezTo>
                    <a:pt x="1930" y="359"/>
                    <a:pt x="1927" y="354"/>
                    <a:pt x="1926" y="350"/>
                  </a:cubicBezTo>
                  <a:lnTo>
                    <a:pt x="1926" y="350"/>
                  </a:lnTo>
                  <a:cubicBezTo>
                    <a:pt x="1929" y="358"/>
                    <a:pt x="1934" y="364"/>
                    <a:pt x="1935" y="372"/>
                  </a:cubicBezTo>
                  <a:cubicBezTo>
                    <a:pt x="1938" y="380"/>
                    <a:pt x="1941" y="391"/>
                    <a:pt x="1943" y="397"/>
                  </a:cubicBezTo>
                  <a:cubicBezTo>
                    <a:pt x="1943" y="402"/>
                    <a:pt x="1946" y="410"/>
                    <a:pt x="1946" y="416"/>
                  </a:cubicBezTo>
                  <a:cubicBezTo>
                    <a:pt x="1948" y="449"/>
                    <a:pt x="1948" y="483"/>
                    <a:pt x="1948" y="516"/>
                  </a:cubicBezTo>
                  <a:cubicBezTo>
                    <a:pt x="1946" y="540"/>
                    <a:pt x="1943" y="563"/>
                    <a:pt x="1940" y="586"/>
                  </a:cubicBezTo>
                  <a:cubicBezTo>
                    <a:pt x="1935" y="605"/>
                    <a:pt x="1930" y="624"/>
                    <a:pt x="1924" y="641"/>
                  </a:cubicBezTo>
                  <a:cubicBezTo>
                    <a:pt x="1910" y="685"/>
                    <a:pt x="1891" y="728"/>
                    <a:pt x="1872" y="769"/>
                  </a:cubicBezTo>
                  <a:cubicBezTo>
                    <a:pt x="1824" y="861"/>
                    <a:pt x="1767" y="948"/>
                    <a:pt x="1712" y="1034"/>
                  </a:cubicBezTo>
                  <a:cubicBezTo>
                    <a:pt x="1666" y="1095"/>
                    <a:pt x="1623" y="1160"/>
                    <a:pt x="1574" y="1219"/>
                  </a:cubicBezTo>
                  <a:cubicBezTo>
                    <a:pt x="1517" y="1287"/>
                    <a:pt x="1460" y="1355"/>
                    <a:pt x="1405" y="1421"/>
                  </a:cubicBezTo>
                  <a:cubicBezTo>
                    <a:pt x="1343" y="1488"/>
                    <a:pt x="1281" y="1557"/>
                    <a:pt x="1220" y="1624"/>
                  </a:cubicBezTo>
                  <a:cubicBezTo>
                    <a:pt x="1174" y="1675"/>
                    <a:pt x="1126" y="1725"/>
                    <a:pt x="1077" y="1774"/>
                  </a:cubicBezTo>
                  <a:cubicBezTo>
                    <a:pt x="1082" y="1740"/>
                    <a:pt x="1087" y="1706"/>
                    <a:pt x="1093" y="1673"/>
                  </a:cubicBezTo>
                  <a:lnTo>
                    <a:pt x="1126" y="1493"/>
                  </a:lnTo>
                  <a:cubicBezTo>
                    <a:pt x="1145" y="1412"/>
                    <a:pt x="1164" y="1331"/>
                    <a:pt x="1183" y="1252"/>
                  </a:cubicBezTo>
                  <a:cubicBezTo>
                    <a:pt x="1191" y="1223"/>
                    <a:pt x="1202" y="1193"/>
                    <a:pt x="1210" y="1163"/>
                  </a:cubicBezTo>
                  <a:cubicBezTo>
                    <a:pt x="1221" y="1130"/>
                    <a:pt x="1232" y="1097"/>
                    <a:pt x="1243" y="1062"/>
                  </a:cubicBezTo>
                  <a:cubicBezTo>
                    <a:pt x="1289" y="935"/>
                    <a:pt x="1330" y="807"/>
                    <a:pt x="1388" y="685"/>
                  </a:cubicBezTo>
                  <a:lnTo>
                    <a:pt x="1388" y="685"/>
                  </a:lnTo>
                  <a:cubicBezTo>
                    <a:pt x="1408" y="645"/>
                    <a:pt x="1430" y="607"/>
                    <a:pt x="1454" y="568"/>
                  </a:cubicBezTo>
                  <a:cubicBezTo>
                    <a:pt x="1476" y="536"/>
                    <a:pt x="1498" y="506"/>
                    <a:pt x="1524" y="476"/>
                  </a:cubicBezTo>
                  <a:cubicBezTo>
                    <a:pt x="1549" y="446"/>
                    <a:pt x="1577" y="418"/>
                    <a:pt x="1607" y="391"/>
                  </a:cubicBezTo>
                  <a:cubicBezTo>
                    <a:pt x="1623" y="377"/>
                    <a:pt x="1639" y="364"/>
                    <a:pt x="1655" y="353"/>
                  </a:cubicBezTo>
                  <a:cubicBezTo>
                    <a:pt x="1677" y="339"/>
                    <a:pt x="1701" y="324"/>
                    <a:pt x="1725" y="313"/>
                  </a:cubicBezTo>
                  <a:cubicBezTo>
                    <a:pt x="1733" y="309"/>
                    <a:pt x="1740" y="305"/>
                    <a:pt x="1748" y="302"/>
                  </a:cubicBezTo>
                  <a:lnTo>
                    <a:pt x="1764" y="297"/>
                  </a:lnTo>
                  <a:cubicBezTo>
                    <a:pt x="1774" y="296"/>
                    <a:pt x="1782" y="293"/>
                    <a:pt x="1791" y="293"/>
                  </a:cubicBezTo>
                  <a:close/>
                  <a:moveTo>
                    <a:pt x="428" y="0"/>
                  </a:moveTo>
                  <a:cubicBezTo>
                    <a:pt x="377" y="0"/>
                    <a:pt x="331" y="33"/>
                    <a:pt x="302" y="73"/>
                  </a:cubicBezTo>
                  <a:cubicBezTo>
                    <a:pt x="273" y="114"/>
                    <a:pt x="249" y="160"/>
                    <a:pt x="232" y="207"/>
                  </a:cubicBezTo>
                  <a:cubicBezTo>
                    <a:pt x="219" y="240"/>
                    <a:pt x="207" y="274"/>
                    <a:pt x="195" y="309"/>
                  </a:cubicBezTo>
                  <a:cubicBezTo>
                    <a:pt x="164" y="408"/>
                    <a:pt x="132" y="506"/>
                    <a:pt x="110" y="608"/>
                  </a:cubicBezTo>
                  <a:cubicBezTo>
                    <a:pt x="77" y="753"/>
                    <a:pt x="53" y="902"/>
                    <a:pt x="39" y="1051"/>
                  </a:cubicBezTo>
                  <a:cubicBezTo>
                    <a:pt x="31" y="1128"/>
                    <a:pt x="20" y="1206"/>
                    <a:pt x="17" y="1285"/>
                  </a:cubicBezTo>
                  <a:cubicBezTo>
                    <a:pt x="17" y="1284"/>
                    <a:pt x="17" y="1282"/>
                    <a:pt x="17" y="1282"/>
                  </a:cubicBezTo>
                  <a:lnTo>
                    <a:pt x="17" y="1280"/>
                  </a:lnTo>
                  <a:cubicBezTo>
                    <a:pt x="12" y="1368"/>
                    <a:pt x="7" y="1453"/>
                    <a:pt x="2" y="1542"/>
                  </a:cubicBezTo>
                  <a:lnTo>
                    <a:pt x="2" y="1535"/>
                  </a:lnTo>
                  <a:cubicBezTo>
                    <a:pt x="1" y="1588"/>
                    <a:pt x="2" y="1640"/>
                    <a:pt x="2" y="1694"/>
                  </a:cubicBezTo>
                  <a:cubicBezTo>
                    <a:pt x="4" y="1738"/>
                    <a:pt x="4" y="1784"/>
                    <a:pt x="5" y="1830"/>
                  </a:cubicBezTo>
                  <a:cubicBezTo>
                    <a:pt x="9" y="1906"/>
                    <a:pt x="10" y="1983"/>
                    <a:pt x="17" y="2061"/>
                  </a:cubicBezTo>
                  <a:cubicBezTo>
                    <a:pt x="20" y="2127"/>
                    <a:pt x="29" y="2195"/>
                    <a:pt x="47" y="2262"/>
                  </a:cubicBezTo>
                  <a:cubicBezTo>
                    <a:pt x="62" y="2319"/>
                    <a:pt x="83" y="2382"/>
                    <a:pt x="121" y="2428"/>
                  </a:cubicBezTo>
                  <a:cubicBezTo>
                    <a:pt x="140" y="2453"/>
                    <a:pt x="164" y="2476"/>
                    <a:pt x="191" y="2495"/>
                  </a:cubicBezTo>
                  <a:cubicBezTo>
                    <a:pt x="218" y="2512"/>
                    <a:pt x="248" y="2523"/>
                    <a:pt x="279" y="2529"/>
                  </a:cubicBezTo>
                  <a:cubicBezTo>
                    <a:pt x="302" y="2533"/>
                    <a:pt x="326" y="2535"/>
                    <a:pt x="349" y="2535"/>
                  </a:cubicBezTo>
                  <a:cubicBezTo>
                    <a:pt x="386" y="2535"/>
                    <a:pt x="424" y="2530"/>
                    <a:pt x="460" y="2522"/>
                  </a:cubicBezTo>
                  <a:cubicBezTo>
                    <a:pt x="575" y="2496"/>
                    <a:pt x="681" y="2439"/>
                    <a:pt x="778" y="2373"/>
                  </a:cubicBezTo>
                  <a:cubicBezTo>
                    <a:pt x="778" y="2378"/>
                    <a:pt x="778" y="2383"/>
                    <a:pt x="778" y="2389"/>
                  </a:cubicBezTo>
                  <a:cubicBezTo>
                    <a:pt x="773" y="2460"/>
                    <a:pt x="772" y="2531"/>
                    <a:pt x="770" y="2604"/>
                  </a:cubicBezTo>
                  <a:cubicBezTo>
                    <a:pt x="765" y="2700"/>
                    <a:pt x="770" y="2800"/>
                    <a:pt x="784" y="2897"/>
                  </a:cubicBezTo>
                  <a:cubicBezTo>
                    <a:pt x="795" y="2962"/>
                    <a:pt x="849" y="3009"/>
                    <a:pt x="916" y="3012"/>
                  </a:cubicBezTo>
                  <a:cubicBezTo>
                    <a:pt x="922" y="3012"/>
                    <a:pt x="928" y="3012"/>
                    <a:pt x="935" y="3011"/>
                  </a:cubicBezTo>
                  <a:cubicBezTo>
                    <a:pt x="1004" y="3000"/>
                    <a:pt x="1065" y="2928"/>
                    <a:pt x="1049" y="2857"/>
                  </a:cubicBezTo>
                  <a:cubicBezTo>
                    <a:pt x="1041" y="2816"/>
                    <a:pt x="1034" y="2776"/>
                    <a:pt x="1030" y="2735"/>
                  </a:cubicBezTo>
                  <a:cubicBezTo>
                    <a:pt x="1020" y="2558"/>
                    <a:pt x="1028" y="2382"/>
                    <a:pt x="1034" y="2207"/>
                  </a:cubicBezTo>
                  <a:cubicBezTo>
                    <a:pt x="1036" y="2192"/>
                    <a:pt x="1036" y="2178"/>
                    <a:pt x="1038" y="2164"/>
                  </a:cubicBezTo>
                  <a:cubicBezTo>
                    <a:pt x="1082" y="2123"/>
                    <a:pt x="1126" y="2081"/>
                    <a:pt x="1169" y="2040"/>
                  </a:cubicBezTo>
                  <a:cubicBezTo>
                    <a:pt x="1235" y="1975"/>
                    <a:pt x="1300" y="1909"/>
                    <a:pt x="1364" y="1839"/>
                  </a:cubicBezTo>
                  <a:cubicBezTo>
                    <a:pt x="1465" y="1724"/>
                    <a:pt x="1569" y="1610"/>
                    <a:pt x="1666" y="1491"/>
                  </a:cubicBezTo>
                  <a:cubicBezTo>
                    <a:pt x="1709" y="1440"/>
                    <a:pt x="1753" y="1390"/>
                    <a:pt x="1793" y="1336"/>
                  </a:cubicBezTo>
                  <a:cubicBezTo>
                    <a:pt x="1835" y="1276"/>
                    <a:pt x="1883" y="1217"/>
                    <a:pt x="1922" y="1155"/>
                  </a:cubicBezTo>
                  <a:cubicBezTo>
                    <a:pt x="1987" y="1060"/>
                    <a:pt x="2048" y="962"/>
                    <a:pt x="2101" y="863"/>
                  </a:cubicBezTo>
                  <a:cubicBezTo>
                    <a:pt x="2144" y="782"/>
                    <a:pt x="2174" y="695"/>
                    <a:pt x="2192" y="605"/>
                  </a:cubicBezTo>
                  <a:cubicBezTo>
                    <a:pt x="2206" y="521"/>
                    <a:pt x="2207" y="437"/>
                    <a:pt x="2196" y="353"/>
                  </a:cubicBezTo>
                  <a:cubicBezTo>
                    <a:pt x="2174" y="195"/>
                    <a:pt x="2046" y="69"/>
                    <a:pt x="1892" y="36"/>
                  </a:cubicBezTo>
                  <a:cubicBezTo>
                    <a:pt x="1865" y="31"/>
                    <a:pt x="1838" y="28"/>
                    <a:pt x="1811" y="28"/>
                  </a:cubicBezTo>
                  <a:cubicBezTo>
                    <a:pt x="1670" y="28"/>
                    <a:pt x="1538" y="100"/>
                    <a:pt x="1433" y="193"/>
                  </a:cubicBezTo>
                  <a:cubicBezTo>
                    <a:pt x="1299" y="313"/>
                    <a:pt x="1194" y="462"/>
                    <a:pt x="1126" y="628"/>
                  </a:cubicBezTo>
                  <a:cubicBezTo>
                    <a:pt x="1084" y="731"/>
                    <a:pt x="1049" y="836"/>
                    <a:pt x="1012" y="940"/>
                  </a:cubicBezTo>
                  <a:cubicBezTo>
                    <a:pt x="987" y="1011"/>
                    <a:pt x="966" y="1086"/>
                    <a:pt x="944" y="1157"/>
                  </a:cubicBezTo>
                  <a:cubicBezTo>
                    <a:pt x="924" y="1225"/>
                    <a:pt x="909" y="1296"/>
                    <a:pt x="894" y="1366"/>
                  </a:cubicBezTo>
                  <a:cubicBezTo>
                    <a:pt x="878" y="1431"/>
                    <a:pt x="865" y="1496"/>
                    <a:pt x="854" y="1562"/>
                  </a:cubicBezTo>
                  <a:cubicBezTo>
                    <a:pt x="843" y="1627"/>
                    <a:pt x="830" y="1692"/>
                    <a:pt x="824" y="1757"/>
                  </a:cubicBezTo>
                  <a:cubicBezTo>
                    <a:pt x="813" y="1847"/>
                    <a:pt x="802" y="1937"/>
                    <a:pt x="794" y="2029"/>
                  </a:cubicBezTo>
                  <a:cubicBezTo>
                    <a:pt x="749" y="2066"/>
                    <a:pt x="704" y="2102"/>
                    <a:pt x="655" y="2135"/>
                  </a:cubicBezTo>
                  <a:cubicBezTo>
                    <a:pt x="612" y="2164"/>
                    <a:pt x="569" y="2191"/>
                    <a:pt x="525" y="2214"/>
                  </a:cubicBezTo>
                  <a:cubicBezTo>
                    <a:pt x="504" y="2224"/>
                    <a:pt x="485" y="2233"/>
                    <a:pt x="465" y="2241"/>
                  </a:cubicBezTo>
                  <a:cubicBezTo>
                    <a:pt x="447" y="2248"/>
                    <a:pt x="431" y="2252"/>
                    <a:pt x="414" y="2257"/>
                  </a:cubicBezTo>
                  <a:cubicBezTo>
                    <a:pt x="400" y="2260"/>
                    <a:pt x="384" y="2262"/>
                    <a:pt x="368" y="2264"/>
                  </a:cubicBezTo>
                  <a:lnTo>
                    <a:pt x="335" y="2264"/>
                  </a:lnTo>
                  <a:cubicBezTo>
                    <a:pt x="332" y="2261"/>
                    <a:pt x="329" y="2258"/>
                    <a:pt x="327" y="2255"/>
                  </a:cubicBezTo>
                  <a:lnTo>
                    <a:pt x="327" y="2255"/>
                  </a:lnTo>
                  <a:cubicBezTo>
                    <a:pt x="328" y="2256"/>
                    <a:pt x="329" y="2258"/>
                    <a:pt x="330" y="2259"/>
                  </a:cubicBezTo>
                  <a:lnTo>
                    <a:pt x="322" y="2246"/>
                  </a:lnTo>
                  <a:cubicBezTo>
                    <a:pt x="317" y="2237"/>
                    <a:pt x="314" y="2227"/>
                    <a:pt x="309" y="2218"/>
                  </a:cubicBezTo>
                  <a:cubicBezTo>
                    <a:pt x="303" y="2197"/>
                    <a:pt x="297" y="2176"/>
                    <a:pt x="292" y="2154"/>
                  </a:cubicBezTo>
                  <a:cubicBezTo>
                    <a:pt x="285" y="2122"/>
                    <a:pt x="280" y="2089"/>
                    <a:pt x="276" y="2056"/>
                  </a:cubicBezTo>
                  <a:lnTo>
                    <a:pt x="276" y="2056"/>
                  </a:lnTo>
                  <a:cubicBezTo>
                    <a:pt x="276" y="2056"/>
                    <a:pt x="276" y="2056"/>
                    <a:pt x="276" y="2056"/>
                  </a:cubicBezTo>
                  <a:cubicBezTo>
                    <a:pt x="276" y="2056"/>
                    <a:pt x="276" y="2055"/>
                    <a:pt x="276" y="2055"/>
                  </a:cubicBezTo>
                  <a:lnTo>
                    <a:pt x="276" y="2055"/>
                  </a:lnTo>
                  <a:cubicBezTo>
                    <a:pt x="276" y="2055"/>
                    <a:pt x="276" y="2056"/>
                    <a:pt x="276" y="2056"/>
                  </a:cubicBezTo>
                  <a:lnTo>
                    <a:pt x="276" y="2056"/>
                  </a:lnTo>
                  <a:cubicBezTo>
                    <a:pt x="276" y="2050"/>
                    <a:pt x="276" y="2046"/>
                    <a:pt x="275" y="2040"/>
                  </a:cubicBezTo>
                  <a:lnTo>
                    <a:pt x="275" y="2040"/>
                  </a:lnTo>
                  <a:cubicBezTo>
                    <a:pt x="275" y="2045"/>
                    <a:pt x="276" y="2050"/>
                    <a:pt x="276" y="2055"/>
                  </a:cubicBezTo>
                  <a:lnTo>
                    <a:pt x="276" y="2055"/>
                  </a:lnTo>
                  <a:cubicBezTo>
                    <a:pt x="276" y="2050"/>
                    <a:pt x="275" y="2044"/>
                    <a:pt x="275" y="2039"/>
                  </a:cubicBezTo>
                  <a:lnTo>
                    <a:pt x="275" y="2039"/>
                  </a:lnTo>
                  <a:cubicBezTo>
                    <a:pt x="275" y="2039"/>
                    <a:pt x="275" y="2039"/>
                    <a:pt x="275" y="2040"/>
                  </a:cubicBezTo>
                  <a:lnTo>
                    <a:pt x="275" y="2040"/>
                  </a:lnTo>
                  <a:cubicBezTo>
                    <a:pt x="271" y="1988"/>
                    <a:pt x="268" y="1937"/>
                    <a:pt x="265" y="1887"/>
                  </a:cubicBezTo>
                  <a:cubicBezTo>
                    <a:pt x="264" y="1850"/>
                    <a:pt x="260" y="1814"/>
                    <a:pt x="260" y="1778"/>
                  </a:cubicBezTo>
                  <a:cubicBezTo>
                    <a:pt x="260" y="1705"/>
                    <a:pt x="256" y="1629"/>
                    <a:pt x="259" y="1556"/>
                  </a:cubicBezTo>
                  <a:cubicBezTo>
                    <a:pt x="264" y="1464"/>
                    <a:pt x="270" y="1372"/>
                    <a:pt x="275" y="1280"/>
                  </a:cubicBezTo>
                  <a:lnTo>
                    <a:pt x="275" y="1296"/>
                  </a:lnTo>
                  <a:cubicBezTo>
                    <a:pt x="290" y="1136"/>
                    <a:pt x="308" y="975"/>
                    <a:pt x="335" y="817"/>
                  </a:cubicBezTo>
                  <a:lnTo>
                    <a:pt x="335" y="815"/>
                  </a:lnTo>
                  <a:lnTo>
                    <a:pt x="338" y="801"/>
                  </a:lnTo>
                  <a:lnTo>
                    <a:pt x="336" y="809"/>
                  </a:lnTo>
                  <a:cubicBezTo>
                    <a:pt x="354" y="723"/>
                    <a:pt x="373" y="639"/>
                    <a:pt x="396" y="555"/>
                  </a:cubicBezTo>
                  <a:cubicBezTo>
                    <a:pt x="399" y="548"/>
                    <a:pt x="402" y="541"/>
                    <a:pt x="404" y="533"/>
                  </a:cubicBezTo>
                  <a:lnTo>
                    <a:pt x="404" y="533"/>
                  </a:lnTo>
                  <a:lnTo>
                    <a:pt x="406" y="529"/>
                  </a:lnTo>
                  <a:cubicBezTo>
                    <a:pt x="408" y="525"/>
                    <a:pt x="409" y="522"/>
                    <a:pt x="409" y="521"/>
                  </a:cubicBezTo>
                  <a:lnTo>
                    <a:pt x="409" y="521"/>
                  </a:lnTo>
                  <a:lnTo>
                    <a:pt x="408" y="524"/>
                  </a:lnTo>
                  <a:cubicBezTo>
                    <a:pt x="410" y="515"/>
                    <a:pt x="412" y="508"/>
                    <a:pt x="415" y="500"/>
                  </a:cubicBezTo>
                  <a:lnTo>
                    <a:pt x="415" y="500"/>
                  </a:lnTo>
                  <a:cubicBezTo>
                    <a:pt x="415" y="501"/>
                    <a:pt x="415" y="502"/>
                    <a:pt x="414" y="503"/>
                  </a:cubicBezTo>
                  <a:lnTo>
                    <a:pt x="414" y="503"/>
                  </a:lnTo>
                  <a:lnTo>
                    <a:pt x="416" y="499"/>
                  </a:lnTo>
                  <a:lnTo>
                    <a:pt x="416" y="499"/>
                  </a:lnTo>
                  <a:cubicBezTo>
                    <a:pt x="417" y="495"/>
                    <a:pt x="419" y="491"/>
                    <a:pt x="420" y="487"/>
                  </a:cubicBezTo>
                  <a:lnTo>
                    <a:pt x="420" y="487"/>
                  </a:lnTo>
                  <a:cubicBezTo>
                    <a:pt x="419" y="490"/>
                    <a:pt x="418" y="492"/>
                    <a:pt x="417" y="494"/>
                  </a:cubicBezTo>
                  <a:lnTo>
                    <a:pt x="417" y="494"/>
                  </a:lnTo>
                  <a:lnTo>
                    <a:pt x="427" y="466"/>
                  </a:lnTo>
                  <a:lnTo>
                    <a:pt x="427" y="466"/>
                  </a:lnTo>
                  <a:cubicBezTo>
                    <a:pt x="426" y="467"/>
                    <a:pt x="426" y="468"/>
                    <a:pt x="425" y="468"/>
                  </a:cubicBezTo>
                  <a:cubicBezTo>
                    <a:pt x="430" y="456"/>
                    <a:pt x="434" y="441"/>
                    <a:pt x="439" y="429"/>
                  </a:cubicBezTo>
                  <a:lnTo>
                    <a:pt x="439" y="429"/>
                  </a:lnTo>
                  <a:cubicBezTo>
                    <a:pt x="438" y="432"/>
                    <a:pt x="436" y="437"/>
                    <a:pt x="434" y="440"/>
                  </a:cubicBezTo>
                  <a:cubicBezTo>
                    <a:pt x="453" y="383"/>
                    <a:pt x="476" y="326"/>
                    <a:pt x="501" y="272"/>
                  </a:cubicBezTo>
                  <a:cubicBezTo>
                    <a:pt x="504" y="264"/>
                    <a:pt x="509" y="256"/>
                    <a:pt x="514" y="248"/>
                  </a:cubicBezTo>
                  <a:cubicBezTo>
                    <a:pt x="537" y="229"/>
                    <a:pt x="555" y="204"/>
                    <a:pt x="563" y="174"/>
                  </a:cubicBezTo>
                  <a:cubicBezTo>
                    <a:pt x="583" y="98"/>
                    <a:pt x="536" y="30"/>
                    <a:pt x="465" y="6"/>
                  </a:cubicBezTo>
                  <a:cubicBezTo>
                    <a:pt x="452" y="2"/>
                    <a:pt x="440" y="0"/>
                    <a:pt x="4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1" name="Google Shape;8331;p17"/>
            <p:cNvSpPr/>
            <p:nvPr/>
          </p:nvSpPr>
          <p:spPr>
            <a:xfrm>
              <a:off x="6392217" y="4057642"/>
              <a:ext cx="26592" cy="12469"/>
            </a:xfrm>
            <a:custGeom>
              <a:avLst/>
              <a:gdLst/>
              <a:ahLst/>
              <a:cxnLst/>
              <a:rect l="l" t="t" r="r" b="b"/>
              <a:pathLst>
                <a:path w="915" h="429" extrusionOk="0">
                  <a:moveTo>
                    <a:pt x="184" y="0"/>
                  </a:moveTo>
                  <a:cubicBezTo>
                    <a:pt x="39" y="3"/>
                    <a:pt x="1" y="204"/>
                    <a:pt x="135" y="260"/>
                  </a:cubicBezTo>
                  <a:cubicBezTo>
                    <a:pt x="227" y="291"/>
                    <a:pt x="321" y="318"/>
                    <a:pt x="416" y="340"/>
                  </a:cubicBezTo>
                  <a:cubicBezTo>
                    <a:pt x="523" y="369"/>
                    <a:pt x="631" y="397"/>
                    <a:pt x="738" y="424"/>
                  </a:cubicBezTo>
                  <a:lnTo>
                    <a:pt x="740" y="424"/>
                  </a:lnTo>
                  <a:cubicBezTo>
                    <a:pt x="751" y="427"/>
                    <a:pt x="761" y="428"/>
                    <a:pt x="772" y="428"/>
                  </a:cubicBezTo>
                  <a:cubicBezTo>
                    <a:pt x="829" y="428"/>
                    <a:pt x="881" y="390"/>
                    <a:pt x="897" y="333"/>
                  </a:cubicBezTo>
                  <a:cubicBezTo>
                    <a:pt x="914" y="263"/>
                    <a:pt x="871" y="193"/>
                    <a:pt x="803" y="176"/>
                  </a:cubicBezTo>
                  <a:cubicBezTo>
                    <a:pt x="637" y="136"/>
                    <a:pt x="473" y="89"/>
                    <a:pt x="310" y="38"/>
                  </a:cubicBezTo>
                  <a:cubicBezTo>
                    <a:pt x="294" y="33"/>
                    <a:pt x="279" y="27"/>
                    <a:pt x="265" y="21"/>
                  </a:cubicBezTo>
                  <a:cubicBezTo>
                    <a:pt x="253" y="14"/>
                    <a:pt x="240" y="8"/>
                    <a:pt x="227" y="5"/>
                  </a:cubicBezTo>
                  <a:cubicBezTo>
                    <a:pt x="213" y="2"/>
                    <a:pt x="199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2" name="Google Shape;8332;p17"/>
            <p:cNvSpPr/>
            <p:nvPr/>
          </p:nvSpPr>
          <p:spPr>
            <a:xfrm>
              <a:off x="6383672" y="4081765"/>
              <a:ext cx="40252" cy="10870"/>
            </a:xfrm>
            <a:custGeom>
              <a:avLst/>
              <a:gdLst/>
              <a:ahLst/>
              <a:cxnLst/>
              <a:rect l="l" t="t" r="r" b="b"/>
              <a:pathLst>
                <a:path w="1385" h="374" extrusionOk="0">
                  <a:moveTo>
                    <a:pt x="1219" y="0"/>
                  </a:moveTo>
                  <a:cubicBezTo>
                    <a:pt x="1215" y="0"/>
                    <a:pt x="1210" y="1"/>
                    <a:pt x="1205" y="1"/>
                  </a:cubicBezTo>
                  <a:cubicBezTo>
                    <a:pt x="991" y="46"/>
                    <a:pt x="776" y="88"/>
                    <a:pt x="558" y="109"/>
                  </a:cubicBezTo>
                  <a:lnTo>
                    <a:pt x="567" y="107"/>
                  </a:lnTo>
                  <a:lnTo>
                    <a:pt x="567" y="107"/>
                  </a:lnTo>
                  <a:cubicBezTo>
                    <a:pt x="504" y="112"/>
                    <a:pt x="439" y="115"/>
                    <a:pt x="376" y="115"/>
                  </a:cubicBezTo>
                  <a:cubicBezTo>
                    <a:pt x="360" y="114"/>
                    <a:pt x="345" y="112"/>
                    <a:pt x="330" y="109"/>
                  </a:cubicBezTo>
                  <a:cubicBezTo>
                    <a:pt x="323" y="109"/>
                    <a:pt x="315" y="106"/>
                    <a:pt x="311" y="104"/>
                  </a:cubicBezTo>
                  <a:cubicBezTo>
                    <a:pt x="304" y="103"/>
                    <a:pt x="300" y="101"/>
                    <a:pt x="293" y="98"/>
                  </a:cubicBezTo>
                  <a:cubicBezTo>
                    <a:pt x="269" y="46"/>
                    <a:pt x="220" y="21"/>
                    <a:pt x="172" y="21"/>
                  </a:cubicBezTo>
                  <a:cubicBezTo>
                    <a:pt x="115" y="21"/>
                    <a:pt x="59" y="55"/>
                    <a:pt x="42" y="122"/>
                  </a:cubicBezTo>
                  <a:cubicBezTo>
                    <a:pt x="0" y="294"/>
                    <a:pt x="216" y="368"/>
                    <a:pt x="349" y="373"/>
                  </a:cubicBezTo>
                  <a:lnTo>
                    <a:pt x="395" y="373"/>
                  </a:lnTo>
                  <a:cubicBezTo>
                    <a:pt x="521" y="372"/>
                    <a:pt x="646" y="359"/>
                    <a:pt x="771" y="334"/>
                  </a:cubicBezTo>
                  <a:cubicBezTo>
                    <a:pt x="933" y="305"/>
                    <a:pt x="1094" y="270"/>
                    <a:pt x="1254" y="232"/>
                  </a:cubicBezTo>
                  <a:cubicBezTo>
                    <a:pt x="1384" y="190"/>
                    <a:pt x="1349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3" name="Google Shape;8333;p17"/>
            <p:cNvSpPr/>
            <p:nvPr/>
          </p:nvSpPr>
          <p:spPr>
            <a:xfrm>
              <a:off x="6485570" y="4003147"/>
              <a:ext cx="50685" cy="103936"/>
            </a:xfrm>
            <a:custGeom>
              <a:avLst/>
              <a:gdLst/>
              <a:ahLst/>
              <a:cxnLst/>
              <a:rect l="l" t="t" r="r" b="b"/>
              <a:pathLst>
                <a:path w="1744" h="3576" extrusionOk="0">
                  <a:moveTo>
                    <a:pt x="1500" y="1843"/>
                  </a:moveTo>
                  <a:lnTo>
                    <a:pt x="1500" y="1843"/>
                  </a:lnTo>
                  <a:cubicBezTo>
                    <a:pt x="1499" y="1848"/>
                    <a:pt x="1498" y="1853"/>
                    <a:pt x="1497" y="1858"/>
                  </a:cubicBezTo>
                  <a:lnTo>
                    <a:pt x="1497" y="1858"/>
                  </a:lnTo>
                  <a:cubicBezTo>
                    <a:pt x="1497" y="1857"/>
                    <a:pt x="1498" y="1856"/>
                    <a:pt x="1498" y="1855"/>
                  </a:cubicBezTo>
                  <a:lnTo>
                    <a:pt x="1498" y="1855"/>
                  </a:lnTo>
                  <a:cubicBezTo>
                    <a:pt x="1498" y="1856"/>
                    <a:pt x="1497" y="1857"/>
                    <a:pt x="1497" y="1858"/>
                  </a:cubicBezTo>
                  <a:lnTo>
                    <a:pt x="1497" y="1858"/>
                  </a:lnTo>
                  <a:cubicBezTo>
                    <a:pt x="1498" y="1857"/>
                    <a:pt x="1498" y="1855"/>
                    <a:pt x="1498" y="1854"/>
                  </a:cubicBezTo>
                  <a:lnTo>
                    <a:pt x="1498" y="1854"/>
                  </a:lnTo>
                  <a:cubicBezTo>
                    <a:pt x="1499" y="1851"/>
                    <a:pt x="1500" y="1847"/>
                    <a:pt x="1500" y="1843"/>
                  </a:cubicBezTo>
                  <a:close/>
                  <a:moveTo>
                    <a:pt x="329" y="1899"/>
                  </a:moveTo>
                  <a:lnTo>
                    <a:pt x="333" y="1902"/>
                  </a:lnTo>
                  <a:cubicBezTo>
                    <a:pt x="331" y="1901"/>
                    <a:pt x="330" y="1900"/>
                    <a:pt x="329" y="1899"/>
                  </a:cubicBezTo>
                  <a:close/>
                  <a:moveTo>
                    <a:pt x="333" y="1904"/>
                  </a:moveTo>
                  <a:lnTo>
                    <a:pt x="336" y="1905"/>
                  </a:lnTo>
                  <a:lnTo>
                    <a:pt x="336" y="1905"/>
                  </a:lnTo>
                  <a:lnTo>
                    <a:pt x="338" y="1907"/>
                  </a:lnTo>
                  <a:lnTo>
                    <a:pt x="333" y="1904"/>
                  </a:lnTo>
                  <a:close/>
                  <a:moveTo>
                    <a:pt x="1101" y="264"/>
                  </a:moveTo>
                  <a:cubicBezTo>
                    <a:pt x="1112" y="264"/>
                    <a:pt x="1125" y="265"/>
                    <a:pt x="1136" y="267"/>
                  </a:cubicBezTo>
                  <a:lnTo>
                    <a:pt x="1150" y="272"/>
                  </a:lnTo>
                  <a:cubicBezTo>
                    <a:pt x="1166" y="276"/>
                    <a:pt x="1180" y="283"/>
                    <a:pt x="1194" y="289"/>
                  </a:cubicBezTo>
                  <a:cubicBezTo>
                    <a:pt x="1205" y="294"/>
                    <a:pt x="1215" y="300"/>
                    <a:pt x="1224" y="306"/>
                  </a:cubicBezTo>
                  <a:lnTo>
                    <a:pt x="1210" y="297"/>
                  </a:lnTo>
                  <a:lnTo>
                    <a:pt x="1210" y="297"/>
                  </a:lnTo>
                  <a:cubicBezTo>
                    <a:pt x="1221" y="303"/>
                    <a:pt x="1232" y="311"/>
                    <a:pt x="1243" y="319"/>
                  </a:cubicBezTo>
                  <a:cubicBezTo>
                    <a:pt x="1256" y="332"/>
                    <a:pt x="1270" y="344"/>
                    <a:pt x="1280" y="357"/>
                  </a:cubicBezTo>
                  <a:cubicBezTo>
                    <a:pt x="1291" y="368"/>
                    <a:pt x="1300" y="381"/>
                    <a:pt x="1308" y="392"/>
                  </a:cubicBezTo>
                  <a:cubicBezTo>
                    <a:pt x="1316" y="405"/>
                    <a:pt x="1324" y="417"/>
                    <a:pt x="1332" y="431"/>
                  </a:cubicBezTo>
                  <a:cubicBezTo>
                    <a:pt x="1335" y="436"/>
                    <a:pt x="1337" y="443"/>
                    <a:pt x="1340" y="449"/>
                  </a:cubicBezTo>
                  <a:cubicBezTo>
                    <a:pt x="1343" y="460"/>
                    <a:pt x="1346" y="471"/>
                    <a:pt x="1349" y="482"/>
                  </a:cubicBezTo>
                  <a:cubicBezTo>
                    <a:pt x="1351" y="492"/>
                    <a:pt x="1353" y="501"/>
                    <a:pt x="1353" y="511"/>
                  </a:cubicBezTo>
                  <a:lnTo>
                    <a:pt x="1353" y="495"/>
                  </a:lnTo>
                  <a:cubicBezTo>
                    <a:pt x="1353" y="507"/>
                    <a:pt x="1354" y="520"/>
                    <a:pt x="1354" y="533"/>
                  </a:cubicBezTo>
                  <a:cubicBezTo>
                    <a:pt x="1353" y="550"/>
                    <a:pt x="1351" y="569"/>
                    <a:pt x="1348" y="587"/>
                  </a:cubicBezTo>
                  <a:cubicBezTo>
                    <a:pt x="1341" y="617"/>
                    <a:pt x="1334" y="645"/>
                    <a:pt x="1326" y="674"/>
                  </a:cubicBezTo>
                  <a:cubicBezTo>
                    <a:pt x="1291" y="693"/>
                    <a:pt x="1264" y="724"/>
                    <a:pt x="1253" y="762"/>
                  </a:cubicBezTo>
                  <a:cubicBezTo>
                    <a:pt x="1237" y="819"/>
                    <a:pt x="1220" y="876"/>
                    <a:pt x="1204" y="932"/>
                  </a:cubicBezTo>
                  <a:cubicBezTo>
                    <a:pt x="1188" y="987"/>
                    <a:pt x="1169" y="1042"/>
                    <a:pt x="1155" y="1096"/>
                  </a:cubicBezTo>
                  <a:cubicBezTo>
                    <a:pt x="1142" y="1147"/>
                    <a:pt x="1158" y="1199"/>
                    <a:pt x="1196" y="1234"/>
                  </a:cubicBezTo>
                  <a:lnTo>
                    <a:pt x="1175" y="1266"/>
                  </a:lnTo>
                  <a:cubicBezTo>
                    <a:pt x="1097" y="1383"/>
                    <a:pt x="1012" y="1496"/>
                    <a:pt x="921" y="1603"/>
                  </a:cubicBezTo>
                  <a:lnTo>
                    <a:pt x="921" y="1603"/>
                  </a:lnTo>
                  <a:cubicBezTo>
                    <a:pt x="872" y="1656"/>
                    <a:pt x="821" y="1709"/>
                    <a:pt x="768" y="1756"/>
                  </a:cubicBezTo>
                  <a:cubicBezTo>
                    <a:pt x="734" y="1786"/>
                    <a:pt x="699" y="1815"/>
                    <a:pt x="661" y="1840"/>
                  </a:cubicBezTo>
                  <a:cubicBezTo>
                    <a:pt x="635" y="1858"/>
                    <a:pt x="609" y="1874"/>
                    <a:pt x="580" y="1889"/>
                  </a:cubicBezTo>
                  <a:cubicBezTo>
                    <a:pt x="561" y="1899"/>
                    <a:pt x="540" y="1907"/>
                    <a:pt x="520" y="1915"/>
                  </a:cubicBezTo>
                  <a:cubicBezTo>
                    <a:pt x="509" y="1918"/>
                    <a:pt x="498" y="1921"/>
                    <a:pt x="487" y="1924"/>
                  </a:cubicBezTo>
                  <a:cubicBezTo>
                    <a:pt x="469" y="1927"/>
                    <a:pt x="450" y="1931"/>
                    <a:pt x="433" y="1932"/>
                  </a:cubicBezTo>
                  <a:lnTo>
                    <a:pt x="409" y="1932"/>
                  </a:lnTo>
                  <a:cubicBezTo>
                    <a:pt x="401" y="1931"/>
                    <a:pt x="395" y="1929"/>
                    <a:pt x="389" y="1929"/>
                  </a:cubicBezTo>
                  <a:lnTo>
                    <a:pt x="376" y="1926"/>
                  </a:lnTo>
                  <a:cubicBezTo>
                    <a:pt x="373" y="1924"/>
                    <a:pt x="368" y="1923"/>
                    <a:pt x="365" y="1921"/>
                  </a:cubicBezTo>
                  <a:cubicBezTo>
                    <a:pt x="356" y="1917"/>
                    <a:pt x="347" y="1912"/>
                    <a:pt x="340" y="1907"/>
                  </a:cubicBezTo>
                  <a:lnTo>
                    <a:pt x="340" y="1907"/>
                  </a:lnTo>
                  <a:lnTo>
                    <a:pt x="343" y="1908"/>
                  </a:lnTo>
                  <a:cubicBezTo>
                    <a:pt x="336" y="1905"/>
                    <a:pt x="332" y="1900"/>
                    <a:pt x="325" y="1896"/>
                  </a:cubicBezTo>
                  <a:cubicBezTo>
                    <a:pt x="324" y="1894"/>
                    <a:pt x="322" y="1893"/>
                    <a:pt x="320" y="1891"/>
                  </a:cubicBezTo>
                  <a:lnTo>
                    <a:pt x="311" y="1878"/>
                  </a:lnTo>
                  <a:cubicBezTo>
                    <a:pt x="308" y="1874"/>
                    <a:pt x="305" y="1869"/>
                    <a:pt x="303" y="1866"/>
                  </a:cubicBezTo>
                  <a:cubicBezTo>
                    <a:pt x="294" y="1847"/>
                    <a:pt x="286" y="1829"/>
                    <a:pt x="278" y="1809"/>
                  </a:cubicBezTo>
                  <a:cubicBezTo>
                    <a:pt x="275" y="1799"/>
                    <a:pt x="271" y="1790"/>
                    <a:pt x="270" y="1779"/>
                  </a:cubicBezTo>
                  <a:cubicBezTo>
                    <a:pt x="263" y="1747"/>
                    <a:pt x="259" y="1715"/>
                    <a:pt x="256" y="1684"/>
                  </a:cubicBezTo>
                  <a:cubicBezTo>
                    <a:pt x="254" y="1650"/>
                    <a:pt x="254" y="1617"/>
                    <a:pt x="256" y="1584"/>
                  </a:cubicBezTo>
                  <a:cubicBezTo>
                    <a:pt x="259" y="1535"/>
                    <a:pt x="265" y="1486"/>
                    <a:pt x="273" y="1438"/>
                  </a:cubicBezTo>
                  <a:lnTo>
                    <a:pt x="273" y="1438"/>
                  </a:lnTo>
                  <a:cubicBezTo>
                    <a:pt x="273" y="1438"/>
                    <a:pt x="273" y="1438"/>
                    <a:pt x="273" y="1439"/>
                  </a:cubicBezTo>
                  <a:lnTo>
                    <a:pt x="273" y="1439"/>
                  </a:lnTo>
                  <a:lnTo>
                    <a:pt x="273" y="1437"/>
                  </a:lnTo>
                  <a:cubicBezTo>
                    <a:pt x="273" y="1433"/>
                    <a:pt x="275" y="1432"/>
                    <a:pt x="275" y="1429"/>
                  </a:cubicBezTo>
                  <a:lnTo>
                    <a:pt x="275" y="1429"/>
                  </a:lnTo>
                  <a:lnTo>
                    <a:pt x="273" y="1435"/>
                  </a:lnTo>
                  <a:cubicBezTo>
                    <a:pt x="287" y="1367"/>
                    <a:pt x="305" y="1299"/>
                    <a:pt x="327" y="1232"/>
                  </a:cubicBezTo>
                  <a:lnTo>
                    <a:pt x="327" y="1232"/>
                  </a:lnTo>
                  <a:cubicBezTo>
                    <a:pt x="326" y="1233"/>
                    <a:pt x="326" y="1233"/>
                    <a:pt x="326" y="1233"/>
                  </a:cubicBezTo>
                  <a:lnTo>
                    <a:pt x="326" y="1233"/>
                  </a:lnTo>
                  <a:cubicBezTo>
                    <a:pt x="369" y="1112"/>
                    <a:pt x="417" y="991"/>
                    <a:pt x="472" y="876"/>
                  </a:cubicBezTo>
                  <a:lnTo>
                    <a:pt x="472" y="876"/>
                  </a:lnTo>
                  <a:lnTo>
                    <a:pt x="471" y="878"/>
                  </a:lnTo>
                  <a:cubicBezTo>
                    <a:pt x="517" y="783"/>
                    <a:pt x="571" y="691"/>
                    <a:pt x="628" y="602"/>
                  </a:cubicBezTo>
                  <a:cubicBezTo>
                    <a:pt x="661" y="557"/>
                    <a:pt x="696" y="511"/>
                    <a:pt x="732" y="468"/>
                  </a:cubicBezTo>
                  <a:cubicBezTo>
                    <a:pt x="759" y="439"/>
                    <a:pt x="784" y="412"/>
                    <a:pt x="811" y="387"/>
                  </a:cubicBezTo>
                  <a:cubicBezTo>
                    <a:pt x="832" y="370"/>
                    <a:pt x="852" y="352"/>
                    <a:pt x="873" y="338"/>
                  </a:cubicBezTo>
                  <a:cubicBezTo>
                    <a:pt x="894" y="325"/>
                    <a:pt x="914" y="313"/>
                    <a:pt x="935" y="302"/>
                  </a:cubicBezTo>
                  <a:cubicBezTo>
                    <a:pt x="950" y="295"/>
                    <a:pt x="968" y="286"/>
                    <a:pt x="981" y="281"/>
                  </a:cubicBezTo>
                  <a:cubicBezTo>
                    <a:pt x="995" y="276"/>
                    <a:pt x="1011" y="272"/>
                    <a:pt x="1022" y="270"/>
                  </a:cubicBezTo>
                  <a:cubicBezTo>
                    <a:pt x="1033" y="267"/>
                    <a:pt x="1044" y="265"/>
                    <a:pt x="1055" y="264"/>
                  </a:cubicBezTo>
                  <a:close/>
                  <a:moveTo>
                    <a:pt x="1097" y="1"/>
                  </a:moveTo>
                  <a:cubicBezTo>
                    <a:pt x="1092" y="1"/>
                    <a:pt x="1088" y="1"/>
                    <a:pt x="1083" y="1"/>
                  </a:cubicBezTo>
                  <a:cubicBezTo>
                    <a:pt x="1007" y="1"/>
                    <a:pt x="931" y="17"/>
                    <a:pt x="862" y="48"/>
                  </a:cubicBezTo>
                  <a:cubicBezTo>
                    <a:pt x="797" y="77"/>
                    <a:pt x="737" y="113"/>
                    <a:pt x="681" y="159"/>
                  </a:cubicBezTo>
                  <a:cubicBezTo>
                    <a:pt x="556" y="264"/>
                    <a:pt x="452" y="390"/>
                    <a:pt x="371" y="533"/>
                  </a:cubicBezTo>
                  <a:cubicBezTo>
                    <a:pt x="286" y="677"/>
                    <a:pt x="213" y="830"/>
                    <a:pt x="151" y="987"/>
                  </a:cubicBezTo>
                  <a:cubicBezTo>
                    <a:pt x="83" y="1164"/>
                    <a:pt x="23" y="1348"/>
                    <a:pt x="9" y="1538"/>
                  </a:cubicBezTo>
                  <a:cubicBezTo>
                    <a:pt x="1" y="1635"/>
                    <a:pt x="4" y="1730"/>
                    <a:pt x="21" y="1824"/>
                  </a:cubicBezTo>
                  <a:cubicBezTo>
                    <a:pt x="34" y="1900"/>
                    <a:pt x="64" y="1972"/>
                    <a:pt x="108" y="2035"/>
                  </a:cubicBezTo>
                  <a:cubicBezTo>
                    <a:pt x="157" y="2103"/>
                    <a:pt x="227" y="2152"/>
                    <a:pt x="308" y="2176"/>
                  </a:cubicBezTo>
                  <a:cubicBezTo>
                    <a:pt x="347" y="2187"/>
                    <a:pt x="386" y="2192"/>
                    <a:pt x="426" y="2192"/>
                  </a:cubicBezTo>
                  <a:cubicBezTo>
                    <a:pt x="468" y="2192"/>
                    <a:pt x="511" y="2186"/>
                    <a:pt x="552" y="2174"/>
                  </a:cubicBezTo>
                  <a:cubicBezTo>
                    <a:pt x="727" y="2130"/>
                    <a:pt x="881" y="2010"/>
                    <a:pt x="1007" y="1883"/>
                  </a:cubicBezTo>
                  <a:cubicBezTo>
                    <a:pt x="1115" y="1772"/>
                    <a:pt x="1213" y="1654"/>
                    <a:pt x="1302" y="1527"/>
                  </a:cubicBezTo>
                  <a:lnTo>
                    <a:pt x="1302" y="1527"/>
                  </a:lnTo>
                  <a:cubicBezTo>
                    <a:pt x="1299" y="1540"/>
                    <a:pt x="1296" y="1554"/>
                    <a:pt x="1294" y="1566"/>
                  </a:cubicBezTo>
                  <a:cubicBezTo>
                    <a:pt x="1280" y="1652"/>
                    <a:pt x="1266" y="1737"/>
                    <a:pt x="1250" y="1821"/>
                  </a:cubicBezTo>
                  <a:cubicBezTo>
                    <a:pt x="1247" y="1845"/>
                    <a:pt x="1245" y="1869"/>
                    <a:pt x="1242" y="1893"/>
                  </a:cubicBezTo>
                  <a:cubicBezTo>
                    <a:pt x="1235" y="1940"/>
                    <a:pt x="1231" y="1991"/>
                    <a:pt x="1224" y="2040"/>
                  </a:cubicBezTo>
                  <a:cubicBezTo>
                    <a:pt x="1209" y="2168"/>
                    <a:pt x="1199" y="2298"/>
                    <a:pt x="1188" y="2428"/>
                  </a:cubicBezTo>
                  <a:cubicBezTo>
                    <a:pt x="1174" y="2614"/>
                    <a:pt x="1164" y="2804"/>
                    <a:pt x="1131" y="2990"/>
                  </a:cubicBezTo>
                  <a:cubicBezTo>
                    <a:pt x="1126" y="3016"/>
                    <a:pt x="1120" y="3043"/>
                    <a:pt x="1112" y="3070"/>
                  </a:cubicBezTo>
                  <a:cubicBezTo>
                    <a:pt x="1106" y="3088"/>
                    <a:pt x="1099" y="3104"/>
                    <a:pt x="1091" y="3119"/>
                  </a:cubicBezTo>
                  <a:cubicBezTo>
                    <a:pt x="1088" y="3127"/>
                    <a:pt x="1083" y="3135"/>
                    <a:pt x="1079" y="3143"/>
                  </a:cubicBezTo>
                  <a:cubicBezTo>
                    <a:pt x="1071" y="3156"/>
                    <a:pt x="1061" y="3167"/>
                    <a:pt x="1052" y="3180"/>
                  </a:cubicBezTo>
                  <a:cubicBezTo>
                    <a:pt x="1045" y="3187"/>
                    <a:pt x="1038" y="3194"/>
                    <a:pt x="1030" y="3202"/>
                  </a:cubicBezTo>
                  <a:cubicBezTo>
                    <a:pt x="1023" y="3206"/>
                    <a:pt x="1017" y="3213"/>
                    <a:pt x="1009" y="3218"/>
                  </a:cubicBezTo>
                  <a:cubicBezTo>
                    <a:pt x="995" y="3227"/>
                    <a:pt x="981" y="3235"/>
                    <a:pt x="966" y="3243"/>
                  </a:cubicBezTo>
                  <a:cubicBezTo>
                    <a:pt x="944" y="3252"/>
                    <a:pt x="924" y="3263"/>
                    <a:pt x="900" y="3270"/>
                  </a:cubicBezTo>
                  <a:cubicBezTo>
                    <a:pt x="876" y="3278"/>
                    <a:pt x="854" y="3284"/>
                    <a:pt x="830" y="3289"/>
                  </a:cubicBezTo>
                  <a:cubicBezTo>
                    <a:pt x="810" y="3293"/>
                    <a:pt x="791" y="3297"/>
                    <a:pt x="770" y="3300"/>
                  </a:cubicBezTo>
                  <a:cubicBezTo>
                    <a:pt x="756" y="3300"/>
                    <a:pt x="742" y="3301"/>
                    <a:pt x="727" y="3301"/>
                  </a:cubicBezTo>
                  <a:lnTo>
                    <a:pt x="724" y="3301"/>
                  </a:lnTo>
                  <a:lnTo>
                    <a:pt x="718" y="3300"/>
                  </a:lnTo>
                  <a:lnTo>
                    <a:pt x="716" y="3300"/>
                  </a:lnTo>
                  <a:lnTo>
                    <a:pt x="702" y="3276"/>
                  </a:lnTo>
                  <a:cubicBezTo>
                    <a:pt x="676" y="3234"/>
                    <a:pt x="631" y="3211"/>
                    <a:pt x="585" y="3211"/>
                  </a:cubicBezTo>
                  <a:cubicBezTo>
                    <a:pt x="562" y="3211"/>
                    <a:pt x="538" y="3217"/>
                    <a:pt x="517" y="3230"/>
                  </a:cubicBezTo>
                  <a:cubicBezTo>
                    <a:pt x="452" y="3268"/>
                    <a:pt x="430" y="3350"/>
                    <a:pt x="466" y="3415"/>
                  </a:cubicBezTo>
                  <a:cubicBezTo>
                    <a:pt x="487" y="3450"/>
                    <a:pt x="506" y="3488"/>
                    <a:pt x="539" y="3512"/>
                  </a:cubicBezTo>
                  <a:cubicBezTo>
                    <a:pt x="569" y="3536"/>
                    <a:pt x="602" y="3552"/>
                    <a:pt x="639" y="3564"/>
                  </a:cubicBezTo>
                  <a:lnTo>
                    <a:pt x="637" y="3564"/>
                  </a:lnTo>
                  <a:cubicBezTo>
                    <a:pt x="665" y="3571"/>
                    <a:pt x="693" y="3576"/>
                    <a:pt x="723" y="3576"/>
                  </a:cubicBezTo>
                  <a:cubicBezTo>
                    <a:pt x="728" y="3576"/>
                    <a:pt x="732" y="3575"/>
                    <a:pt x="737" y="3575"/>
                  </a:cubicBezTo>
                  <a:cubicBezTo>
                    <a:pt x="780" y="3575"/>
                    <a:pt x="824" y="3571"/>
                    <a:pt x="867" y="3559"/>
                  </a:cubicBezTo>
                  <a:cubicBezTo>
                    <a:pt x="1017" y="3526"/>
                    <a:pt x="1178" y="3461"/>
                    <a:pt x="1272" y="3331"/>
                  </a:cubicBezTo>
                  <a:cubicBezTo>
                    <a:pt x="1321" y="3262"/>
                    <a:pt x="1356" y="3183"/>
                    <a:pt x="1373" y="3097"/>
                  </a:cubicBezTo>
                  <a:cubicBezTo>
                    <a:pt x="1389" y="3012"/>
                    <a:pt x="1402" y="2925"/>
                    <a:pt x="1408" y="2838"/>
                  </a:cubicBezTo>
                  <a:cubicBezTo>
                    <a:pt x="1413" y="2776"/>
                    <a:pt x="1417" y="2714"/>
                    <a:pt x="1422" y="2652"/>
                  </a:cubicBezTo>
                  <a:cubicBezTo>
                    <a:pt x="1432" y="2505"/>
                    <a:pt x="1444" y="2360"/>
                    <a:pt x="1455" y="2212"/>
                  </a:cubicBezTo>
                  <a:cubicBezTo>
                    <a:pt x="1460" y="2160"/>
                    <a:pt x="1467" y="2108"/>
                    <a:pt x="1474" y="2054"/>
                  </a:cubicBezTo>
                  <a:cubicBezTo>
                    <a:pt x="1482" y="1989"/>
                    <a:pt x="1487" y="1923"/>
                    <a:pt x="1497" y="1858"/>
                  </a:cubicBezTo>
                  <a:lnTo>
                    <a:pt x="1497" y="1858"/>
                  </a:lnTo>
                  <a:cubicBezTo>
                    <a:pt x="1497" y="1859"/>
                    <a:pt x="1497" y="1861"/>
                    <a:pt x="1496" y="1862"/>
                  </a:cubicBezTo>
                  <a:lnTo>
                    <a:pt x="1496" y="1862"/>
                  </a:lnTo>
                  <a:cubicBezTo>
                    <a:pt x="1497" y="1860"/>
                    <a:pt x="1497" y="1859"/>
                    <a:pt x="1497" y="1858"/>
                  </a:cubicBezTo>
                  <a:lnTo>
                    <a:pt x="1497" y="1858"/>
                  </a:lnTo>
                  <a:cubicBezTo>
                    <a:pt x="1497" y="1858"/>
                    <a:pt x="1497" y="1859"/>
                    <a:pt x="1497" y="1859"/>
                  </a:cubicBezTo>
                  <a:cubicBezTo>
                    <a:pt x="1516" y="1756"/>
                    <a:pt x="1535" y="1654"/>
                    <a:pt x="1554" y="1551"/>
                  </a:cubicBezTo>
                  <a:lnTo>
                    <a:pt x="1554" y="1549"/>
                  </a:lnTo>
                  <a:cubicBezTo>
                    <a:pt x="1555" y="1547"/>
                    <a:pt x="1555" y="1546"/>
                    <a:pt x="1555" y="1544"/>
                  </a:cubicBezTo>
                  <a:cubicBezTo>
                    <a:pt x="1555" y="1544"/>
                    <a:pt x="1555" y="1546"/>
                    <a:pt x="1555" y="1546"/>
                  </a:cubicBezTo>
                  <a:lnTo>
                    <a:pt x="1557" y="1540"/>
                  </a:lnTo>
                  <a:lnTo>
                    <a:pt x="1557" y="1536"/>
                  </a:lnTo>
                  <a:lnTo>
                    <a:pt x="1557" y="1535"/>
                  </a:lnTo>
                  <a:cubicBezTo>
                    <a:pt x="1557" y="1534"/>
                    <a:pt x="1557" y="1533"/>
                    <a:pt x="1557" y="1532"/>
                  </a:cubicBezTo>
                  <a:lnTo>
                    <a:pt x="1557" y="1527"/>
                  </a:lnTo>
                  <a:lnTo>
                    <a:pt x="1558" y="1522"/>
                  </a:lnTo>
                  <a:lnTo>
                    <a:pt x="1558" y="1522"/>
                  </a:lnTo>
                  <a:cubicBezTo>
                    <a:pt x="1558" y="1527"/>
                    <a:pt x="1557" y="1532"/>
                    <a:pt x="1557" y="1535"/>
                  </a:cubicBezTo>
                  <a:cubicBezTo>
                    <a:pt x="1582" y="1429"/>
                    <a:pt x="1606" y="1321"/>
                    <a:pt x="1633" y="1215"/>
                  </a:cubicBezTo>
                  <a:cubicBezTo>
                    <a:pt x="1652" y="1145"/>
                    <a:pt x="1669" y="1076"/>
                    <a:pt x="1687" y="1006"/>
                  </a:cubicBezTo>
                  <a:cubicBezTo>
                    <a:pt x="1694" y="982"/>
                    <a:pt x="1699" y="957"/>
                    <a:pt x="1707" y="932"/>
                  </a:cubicBezTo>
                  <a:cubicBezTo>
                    <a:pt x="1718" y="895"/>
                    <a:pt x="1728" y="857"/>
                    <a:pt x="1736" y="821"/>
                  </a:cubicBezTo>
                  <a:cubicBezTo>
                    <a:pt x="1742" y="786"/>
                    <a:pt x="1744" y="751"/>
                    <a:pt x="1739" y="716"/>
                  </a:cubicBezTo>
                  <a:cubicBezTo>
                    <a:pt x="1729" y="658"/>
                    <a:pt x="1682" y="612"/>
                    <a:pt x="1623" y="606"/>
                  </a:cubicBezTo>
                  <a:cubicBezTo>
                    <a:pt x="1621" y="605"/>
                    <a:pt x="1619" y="604"/>
                    <a:pt x="1616" y="604"/>
                  </a:cubicBezTo>
                  <a:cubicBezTo>
                    <a:pt x="1614" y="604"/>
                    <a:pt x="1612" y="605"/>
                    <a:pt x="1611" y="606"/>
                  </a:cubicBezTo>
                  <a:cubicBezTo>
                    <a:pt x="1612" y="595"/>
                    <a:pt x="1614" y="585"/>
                    <a:pt x="1614" y="574"/>
                  </a:cubicBezTo>
                  <a:cubicBezTo>
                    <a:pt x="1620" y="501"/>
                    <a:pt x="1611" y="425"/>
                    <a:pt x="1585" y="355"/>
                  </a:cubicBezTo>
                  <a:cubicBezTo>
                    <a:pt x="1560" y="292"/>
                    <a:pt x="1524" y="235"/>
                    <a:pt x="1479" y="185"/>
                  </a:cubicBezTo>
                  <a:cubicBezTo>
                    <a:pt x="1384" y="75"/>
                    <a:pt x="1244" y="1"/>
                    <a:pt x="10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4" name="Google Shape;8334;p17"/>
            <p:cNvSpPr/>
            <p:nvPr/>
          </p:nvSpPr>
          <p:spPr>
            <a:xfrm>
              <a:off x="6567326" y="3977920"/>
              <a:ext cx="62281" cy="187208"/>
            </a:xfrm>
            <a:custGeom>
              <a:avLst/>
              <a:gdLst/>
              <a:ahLst/>
              <a:cxnLst/>
              <a:rect l="l" t="t" r="r" b="b"/>
              <a:pathLst>
                <a:path w="2143" h="6441" extrusionOk="0">
                  <a:moveTo>
                    <a:pt x="1970" y="0"/>
                  </a:moveTo>
                  <a:cubicBezTo>
                    <a:pt x="1964" y="0"/>
                    <a:pt x="1958" y="1"/>
                    <a:pt x="1952" y="1"/>
                  </a:cubicBezTo>
                  <a:cubicBezTo>
                    <a:pt x="1910" y="8"/>
                    <a:pt x="1877" y="33"/>
                    <a:pt x="1846" y="60"/>
                  </a:cubicBezTo>
                  <a:cubicBezTo>
                    <a:pt x="1808" y="93"/>
                    <a:pt x="1774" y="128"/>
                    <a:pt x="1742" y="166"/>
                  </a:cubicBezTo>
                  <a:cubicBezTo>
                    <a:pt x="1641" y="283"/>
                    <a:pt x="1546" y="405"/>
                    <a:pt x="1457" y="532"/>
                  </a:cubicBezTo>
                  <a:cubicBezTo>
                    <a:pt x="1414" y="592"/>
                    <a:pt x="1367" y="650"/>
                    <a:pt x="1326" y="715"/>
                  </a:cubicBezTo>
                  <a:cubicBezTo>
                    <a:pt x="1284" y="779"/>
                    <a:pt x="1243" y="844"/>
                    <a:pt x="1201" y="907"/>
                  </a:cubicBezTo>
                  <a:cubicBezTo>
                    <a:pt x="1172" y="951"/>
                    <a:pt x="1140" y="996"/>
                    <a:pt x="1115" y="1041"/>
                  </a:cubicBezTo>
                  <a:cubicBezTo>
                    <a:pt x="1074" y="1116"/>
                    <a:pt x="1031" y="1190"/>
                    <a:pt x="990" y="1265"/>
                  </a:cubicBezTo>
                  <a:cubicBezTo>
                    <a:pt x="958" y="1320"/>
                    <a:pt x="924" y="1375"/>
                    <a:pt x="897" y="1432"/>
                  </a:cubicBezTo>
                  <a:cubicBezTo>
                    <a:pt x="871" y="1488"/>
                    <a:pt x="844" y="1543"/>
                    <a:pt x="817" y="1600"/>
                  </a:cubicBezTo>
                  <a:cubicBezTo>
                    <a:pt x="778" y="1686"/>
                    <a:pt x="737" y="1771"/>
                    <a:pt x="696" y="1857"/>
                  </a:cubicBezTo>
                  <a:cubicBezTo>
                    <a:pt x="681" y="1888"/>
                    <a:pt x="667" y="1918"/>
                    <a:pt x="654" y="1950"/>
                  </a:cubicBezTo>
                  <a:cubicBezTo>
                    <a:pt x="591" y="2113"/>
                    <a:pt x="526" y="2275"/>
                    <a:pt x="461" y="2438"/>
                  </a:cubicBezTo>
                  <a:cubicBezTo>
                    <a:pt x="414" y="2560"/>
                    <a:pt x="373" y="2686"/>
                    <a:pt x="330" y="2810"/>
                  </a:cubicBezTo>
                  <a:cubicBezTo>
                    <a:pt x="238" y="3068"/>
                    <a:pt x="161" y="3330"/>
                    <a:pt x="99" y="3596"/>
                  </a:cubicBezTo>
                  <a:cubicBezTo>
                    <a:pt x="54" y="3785"/>
                    <a:pt x="26" y="3978"/>
                    <a:pt x="12" y="4171"/>
                  </a:cubicBezTo>
                  <a:cubicBezTo>
                    <a:pt x="1" y="4367"/>
                    <a:pt x="9" y="4564"/>
                    <a:pt x="35" y="4758"/>
                  </a:cubicBezTo>
                  <a:cubicBezTo>
                    <a:pt x="59" y="4943"/>
                    <a:pt x="96" y="5130"/>
                    <a:pt x="164" y="5303"/>
                  </a:cubicBezTo>
                  <a:cubicBezTo>
                    <a:pt x="230" y="5469"/>
                    <a:pt x="338" y="5615"/>
                    <a:pt x="460" y="5743"/>
                  </a:cubicBezTo>
                  <a:cubicBezTo>
                    <a:pt x="520" y="5809"/>
                    <a:pt x="590" y="5868"/>
                    <a:pt x="664" y="5920"/>
                  </a:cubicBezTo>
                  <a:cubicBezTo>
                    <a:pt x="735" y="5965"/>
                    <a:pt x="810" y="6006"/>
                    <a:pt x="887" y="6039"/>
                  </a:cubicBezTo>
                  <a:cubicBezTo>
                    <a:pt x="976" y="6079"/>
                    <a:pt x="1068" y="6116"/>
                    <a:pt x="1159" y="6151"/>
                  </a:cubicBezTo>
                  <a:cubicBezTo>
                    <a:pt x="1246" y="6185"/>
                    <a:pt x="1337" y="6213"/>
                    <a:pt x="1425" y="6243"/>
                  </a:cubicBezTo>
                  <a:cubicBezTo>
                    <a:pt x="1614" y="6308"/>
                    <a:pt x="1801" y="6375"/>
                    <a:pt x="1990" y="6436"/>
                  </a:cubicBezTo>
                  <a:cubicBezTo>
                    <a:pt x="2000" y="6439"/>
                    <a:pt x="2009" y="6441"/>
                    <a:pt x="2019" y="6441"/>
                  </a:cubicBezTo>
                  <a:cubicBezTo>
                    <a:pt x="2071" y="6439"/>
                    <a:pt x="2116" y="6403"/>
                    <a:pt x="2128" y="6354"/>
                  </a:cubicBezTo>
                  <a:cubicBezTo>
                    <a:pt x="2142" y="6299"/>
                    <a:pt x="2114" y="6242"/>
                    <a:pt x="2062" y="6219"/>
                  </a:cubicBezTo>
                  <a:cubicBezTo>
                    <a:pt x="1916" y="6170"/>
                    <a:pt x="1772" y="6120"/>
                    <a:pt x="1628" y="6069"/>
                  </a:cubicBezTo>
                  <a:cubicBezTo>
                    <a:pt x="1530" y="6034"/>
                    <a:pt x="1432" y="6001"/>
                    <a:pt x="1335" y="5966"/>
                  </a:cubicBezTo>
                  <a:cubicBezTo>
                    <a:pt x="1199" y="5919"/>
                    <a:pt x="1066" y="5862"/>
                    <a:pt x="935" y="5800"/>
                  </a:cubicBezTo>
                  <a:lnTo>
                    <a:pt x="935" y="5800"/>
                  </a:lnTo>
                  <a:lnTo>
                    <a:pt x="949" y="5808"/>
                  </a:lnTo>
                  <a:cubicBezTo>
                    <a:pt x="900" y="5784"/>
                    <a:pt x="852" y="5757"/>
                    <a:pt x="805" y="5729"/>
                  </a:cubicBezTo>
                  <a:cubicBezTo>
                    <a:pt x="775" y="5708"/>
                    <a:pt x="745" y="5684"/>
                    <a:pt x="716" y="5661"/>
                  </a:cubicBezTo>
                  <a:cubicBezTo>
                    <a:pt x="677" y="5624"/>
                    <a:pt x="639" y="5586"/>
                    <a:pt x="602" y="5547"/>
                  </a:cubicBezTo>
                  <a:cubicBezTo>
                    <a:pt x="555" y="5493"/>
                    <a:pt x="510" y="5436"/>
                    <a:pt x="469" y="5377"/>
                  </a:cubicBezTo>
                  <a:cubicBezTo>
                    <a:pt x="449" y="5346"/>
                    <a:pt x="430" y="5312"/>
                    <a:pt x="412" y="5279"/>
                  </a:cubicBezTo>
                  <a:cubicBezTo>
                    <a:pt x="396" y="5245"/>
                    <a:pt x="381" y="5211"/>
                    <a:pt x="367" y="5177"/>
                  </a:cubicBezTo>
                  <a:lnTo>
                    <a:pt x="367" y="5177"/>
                  </a:lnTo>
                  <a:cubicBezTo>
                    <a:pt x="341" y="5103"/>
                    <a:pt x="320" y="5027"/>
                    <a:pt x="303" y="4948"/>
                  </a:cubicBezTo>
                  <a:cubicBezTo>
                    <a:pt x="275" y="4812"/>
                    <a:pt x="254" y="4673"/>
                    <a:pt x="243" y="4532"/>
                  </a:cubicBezTo>
                  <a:cubicBezTo>
                    <a:pt x="235" y="4434"/>
                    <a:pt x="233" y="4336"/>
                    <a:pt x="238" y="4237"/>
                  </a:cubicBezTo>
                  <a:lnTo>
                    <a:pt x="238" y="4237"/>
                  </a:lnTo>
                  <a:lnTo>
                    <a:pt x="238" y="4234"/>
                  </a:lnTo>
                  <a:lnTo>
                    <a:pt x="238" y="4231"/>
                  </a:lnTo>
                  <a:cubicBezTo>
                    <a:pt x="246" y="4097"/>
                    <a:pt x="262" y="3964"/>
                    <a:pt x="286" y="3832"/>
                  </a:cubicBezTo>
                  <a:cubicBezTo>
                    <a:pt x="337" y="3567"/>
                    <a:pt x="408" y="3304"/>
                    <a:pt x="494" y="3048"/>
                  </a:cubicBezTo>
                  <a:lnTo>
                    <a:pt x="494" y="3048"/>
                  </a:lnTo>
                  <a:cubicBezTo>
                    <a:pt x="494" y="3049"/>
                    <a:pt x="493" y="3050"/>
                    <a:pt x="493" y="3052"/>
                  </a:cubicBezTo>
                  <a:lnTo>
                    <a:pt x="496" y="3042"/>
                  </a:lnTo>
                  <a:lnTo>
                    <a:pt x="496" y="3042"/>
                  </a:lnTo>
                  <a:cubicBezTo>
                    <a:pt x="496" y="3044"/>
                    <a:pt x="495" y="3046"/>
                    <a:pt x="494" y="3048"/>
                  </a:cubicBezTo>
                  <a:lnTo>
                    <a:pt x="494" y="3048"/>
                  </a:lnTo>
                  <a:cubicBezTo>
                    <a:pt x="526" y="2952"/>
                    <a:pt x="563" y="2857"/>
                    <a:pt x="597" y="2762"/>
                  </a:cubicBezTo>
                  <a:cubicBezTo>
                    <a:pt x="623" y="2694"/>
                    <a:pt x="645" y="2623"/>
                    <a:pt x="673" y="2555"/>
                  </a:cubicBezTo>
                  <a:cubicBezTo>
                    <a:pt x="716" y="2447"/>
                    <a:pt x="760" y="2339"/>
                    <a:pt x="805" y="2230"/>
                  </a:cubicBezTo>
                  <a:lnTo>
                    <a:pt x="871" y="2067"/>
                  </a:lnTo>
                  <a:cubicBezTo>
                    <a:pt x="879" y="2050"/>
                    <a:pt x="886" y="2031"/>
                    <a:pt x="893" y="2013"/>
                  </a:cubicBezTo>
                  <a:cubicBezTo>
                    <a:pt x="971" y="1855"/>
                    <a:pt x="1047" y="1695"/>
                    <a:pt x="1125" y="1535"/>
                  </a:cubicBezTo>
                  <a:cubicBezTo>
                    <a:pt x="1163" y="1469"/>
                    <a:pt x="1201" y="1402"/>
                    <a:pt x="1239" y="1334"/>
                  </a:cubicBezTo>
                  <a:cubicBezTo>
                    <a:pt x="1264" y="1290"/>
                    <a:pt x="1291" y="1246"/>
                    <a:pt x="1316" y="1201"/>
                  </a:cubicBezTo>
                  <a:cubicBezTo>
                    <a:pt x="1324" y="1185"/>
                    <a:pt x="1334" y="1168"/>
                    <a:pt x="1343" y="1154"/>
                  </a:cubicBezTo>
                  <a:cubicBezTo>
                    <a:pt x="1411" y="1053"/>
                    <a:pt x="1479" y="951"/>
                    <a:pt x="1546" y="848"/>
                  </a:cubicBezTo>
                  <a:cubicBezTo>
                    <a:pt x="1664" y="688"/>
                    <a:pt x="1782" y="527"/>
                    <a:pt x="1913" y="375"/>
                  </a:cubicBezTo>
                  <a:lnTo>
                    <a:pt x="1913" y="375"/>
                  </a:lnTo>
                  <a:lnTo>
                    <a:pt x="1902" y="389"/>
                  </a:lnTo>
                  <a:cubicBezTo>
                    <a:pt x="1938" y="346"/>
                    <a:pt x="1978" y="305"/>
                    <a:pt x="2019" y="267"/>
                  </a:cubicBezTo>
                  <a:lnTo>
                    <a:pt x="2022" y="264"/>
                  </a:lnTo>
                  <a:cubicBezTo>
                    <a:pt x="2068" y="245"/>
                    <a:pt x="2101" y="202"/>
                    <a:pt x="2108" y="153"/>
                  </a:cubicBezTo>
                  <a:cubicBezTo>
                    <a:pt x="2111" y="130"/>
                    <a:pt x="2108" y="104"/>
                    <a:pt x="2098" y="82"/>
                  </a:cubicBezTo>
                  <a:cubicBezTo>
                    <a:pt x="2075" y="32"/>
                    <a:pt x="2024" y="0"/>
                    <a:pt x="19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5" name="Google Shape;8335;p17"/>
            <p:cNvSpPr/>
            <p:nvPr/>
          </p:nvSpPr>
          <p:spPr>
            <a:xfrm>
              <a:off x="6706192" y="3989894"/>
              <a:ext cx="24209" cy="60920"/>
            </a:xfrm>
            <a:custGeom>
              <a:avLst/>
              <a:gdLst/>
              <a:ahLst/>
              <a:cxnLst/>
              <a:rect l="l" t="t" r="r" b="b"/>
              <a:pathLst>
                <a:path w="833" h="2096" extrusionOk="0">
                  <a:moveTo>
                    <a:pt x="693" y="0"/>
                  </a:moveTo>
                  <a:cubicBezTo>
                    <a:pt x="665" y="0"/>
                    <a:pt x="636" y="9"/>
                    <a:pt x="611" y="28"/>
                  </a:cubicBezTo>
                  <a:cubicBezTo>
                    <a:pt x="594" y="41"/>
                    <a:pt x="578" y="56"/>
                    <a:pt x="565" y="75"/>
                  </a:cubicBezTo>
                  <a:cubicBezTo>
                    <a:pt x="541" y="115"/>
                    <a:pt x="522" y="158"/>
                    <a:pt x="508" y="202"/>
                  </a:cubicBezTo>
                  <a:cubicBezTo>
                    <a:pt x="492" y="243"/>
                    <a:pt x="477" y="286"/>
                    <a:pt x="464" y="329"/>
                  </a:cubicBezTo>
                  <a:lnTo>
                    <a:pt x="434" y="422"/>
                  </a:lnTo>
                  <a:cubicBezTo>
                    <a:pt x="413" y="489"/>
                    <a:pt x="394" y="552"/>
                    <a:pt x="374" y="618"/>
                  </a:cubicBezTo>
                  <a:cubicBezTo>
                    <a:pt x="331" y="767"/>
                    <a:pt x="290" y="916"/>
                    <a:pt x="249" y="1066"/>
                  </a:cubicBezTo>
                  <a:cubicBezTo>
                    <a:pt x="171" y="1354"/>
                    <a:pt x="95" y="1643"/>
                    <a:pt x="18" y="1931"/>
                  </a:cubicBezTo>
                  <a:cubicBezTo>
                    <a:pt x="0" y="2000"/>
                    <a:pt x="43" y="2072"/>
                    <a:pt x="113" y="2091"/>
                  </a:cubicBezTo>
                  <a:cubicBezTo>
                    <a:pt x="124" y="2094"/>
                    <a:pt x="133" y="2095"/>
                    <a:pt x="144" y="2095"/>
                  </a:cubicBezTo>
                  <a:cubicBezTo>
                    <a:pt x="204" y="2094"/>
                    <a:pt x="258" y="2054"/>
                    <a:pt x="274" y="1996"/>
                  </a:cubicBezTo>
                  <a:cubicBezTo>
                    <a:pt x="331" y="1763"/>
                    <a:pt x="390" y="1532"/>
                    <a:pt x="453" y="1301"/>
                  </a:cubicBezTo>
                  <a:cubicBezTo>
                    <a:pt x="488" y="1176"/>
                    <a:pt x="522" y="1049"/>
                    <a:pt x="557" y="924"/>
                  </a:cubicBezTo>
                  <a:cubicBezTo>
                    <a:pt x="585" y="824"/>
                    <a:pt x="615" y="723"/>
                    <a:pt x="648" y="623"/>
                  </a:cubicBezTo>
                  <a:lnTo>
                    <a:pt x="648" y="623"/>
                  </a:lnTo>
                  <a:cubicBezTo>
                    <a:pt x="648" y="624"/>
                    <a:pt x="648" y="625"/>
                    <a:pt x="648" y="626"/>
                  </a:cubicBezTo>
                  <a:cubicBezTo>
                    <a:pt x="671" y="552"/>
                    <a:pt x="697" y="479"/>
                    <a:pt x="720" y="406"/>
                  </a:cubicBezTo>
                  <a:lnTo>
                    <a:pt x="720" y="406"/>
                  </a:lnTo>
                  <a:cubicBezTo>
                    <a:pt x="719" y="409"/>
                    <a:pt x="719" y="411"/>
                    <a:pt x="717" y="414"/>
                  </a:cubicBezTo>
                  <a:cubicBezTo>
                    <a:pt x="736" y="359"/>
                    <a:pt x="758" y="306"/>
                    <a:pt x="781" y="253"/>
                  </a:cubicBezTo>
                  <a:cubicBezTo>
                    <a:pt x="803" y="235"/>
                    <a:pt x="819" y="210"/>
                    <a:pt x="826" y="183"/>
                  </a:cubicBezTo>
                  <a:cubicBezTo>
                    <a:pt x="831" y="161"/>
                    <a:pt x="833" y="137"/>
                    <a:pt x="830" y="115"/>
                  </a:cubicBezTo>
                  <a:cubicBezTo>
                    <a:pt x="818" y="45"/>
                    <a:pt x="757" y="0"/>
                    <a:pt x="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6" name="Google Shape;8336;p17"/>
            <p:cNvSpPr/>
            <p:nvPr/>
          </p:nvSpPr>
          <p:spPr>
            <a:xfrm>
              <a:off x="6716626" y="3999340"/>
              <a:ext cx="26796" cy="51823"/>
            </a:xfrm>
            <a:custGeom>
              <a:avLst/>
              <a:gdLst/>
              <a:ahLst/>
              <a:cxnLst/>
              <a:rect l="l" t="t" r="r" b="b"/>
              <a:pathLst>
                <a:path w="922" h="1783" extrusionOk="0">
                  <a:moveTo>
                    <a:pt x="778" y="0"/>
                  </a:moveTo>
                  <a:cubicBezTo>
                    <a:pt x="739" y="0"/>
                    <a:pt x="699" y="17"/>
                    <a:pt x="670" y="54"/>
                  </a:cubicBezTo>
                  <a:cubicBezTo>
                    <a:pt x="532" y="216"/>
                    <a:pt x="445" y="407"/>
                    <a:pt x="366" y="602"/>
                  </a:cubicBezTo>
                  <a:cubicBezTo>
                    <a:pt x="327" y="694"/>
                    <a:pt x="292" y="789"/>
                    <a:pt x="260" y="882"/>
                  </a:cubicBezTo>
                  <a:cubicBezTo>
                    <a:pt x="192" y="1074"/>
                    <a:pt x="138" y="1268"/>
                    <a:pt x="75" y="1460"/>
                  </a:cubicBezTo>
                  <a:cubicBezTo>
                    <a:pt x="61" y="1507"/>
                    <a:pt x="43" y="1553"/>
                    <a:pt x="27" y="1599"/>
                  </a:cubicBezTo>
                  <a:cubicBezTo>
                    <a:pt x="0" y="1667"/>
                    <a:pt x="34" y="1745"/>
                    <a:pt x="102" y="1773"/>
                  </a:cubicBezTo>
                  <a:cubicBezTo>
                    <a:pt x="116" y="1780"/>
                    <a:pt x="133" y="1783"/>
                    <a:pt x="151" y="1783"/>
                  </a:cubicBezTo>
                  <a:cubicBezTo>
                    <a:pt x="152" y="1783"/>
                    <a:pt x="153" y="1783"/>
                    <a:pt x="155" y="1783"/>
                  </a:cubicBezTo>
                  <a:cubicBezTo>
                    <a:pt x="208" y="1783"/>
                    <a:pt x="256" y="1750"/>
                    <a:pt x="276" y="1701"/>
                  </a:cubicBezTo>
                  <a:cubicBezTo>
                    <a:pt x="334" y="1522"/>
                    <a:pt x="385" y="1340"/>
                    <a:pt x="442" y="1162"/>
                  </a:cubicBezTo>
                  <a:lnTo>
                    <a:pt x="442" y="1162"/>
                  </a:lnTo>
                  <a:cubicBezTo>
                    <a:pt x="441" y="1164"/>
                    <a:pt x="441" y="1166"/>
                    <a:pt x="441" y="1167"/>
                  </a:cubicBezTo>
                  <a:lnTo>
                    <a:pt x="442" y="1161"/>
                  </a:lnTo>
                  <a:lnTo>
                    <a:pt x="442" y="1161"/>
                  </a:lnTo>
                  <a:cubicBezTo>
                    <a:pt x="442" y="1161"/>
                    <a:pt x="442" y="1161"/>
                    <a:pt x="442" y="1162"/>
                  </a:cubicBezTo>
                  <a:lnTo>
                    <a:pt x="442" y="1162"/>
                  </a:lnTo>
                  <a:cubicBezTo>
                    <a:pt x="442" y="1161"/>
                    <a:pt x="442" y="1160"/>
                    <a:pt x="442" y="1159"/>
                  </a:cubicBezTo>
                  <a:lnTo>
                    <a:pt x="445" y="1150"/>
                  </a:lnTo>
                  <a:lnTo>
                    <a:pt x="445" y="1150"/>
                  </a:lnTo>
                  <a:cubicBezTo>
                    <a:pt x="445" y="1153"/>
                    <a:pt x="444" y="1156"/>
                    <a:pt x="444" y="1159"/>
                  </a:cubicBezTo>
                  <a:cubicBezTo>
                    <a:pt x="463" y="1102"/>
                    <a:pt x="480" y="1045"/>
                    <a:pt x="499" y="990"/>
                  </a:cubicBezTo>
                  <a:cubicBezTo>
                    <a:pt x="518" y="938"/>
                    <a:pt x="537" y="885"/>
                    <a:pt x="558" y="833"/>
                  </a:cubicBezTo>
                  <a:cubicBezTo>
                    <a:pt x="594" y="735"/>
                    <a:pt x="637" y="637"/>
                    <a:pt x="683" y="540"/>
                  </a:cubicBezTo>
                  <a:lnTo>
                    <a:pt x="683" y="540"/>
                  </a:lnTo>
                  <a:cubicBezTo>
                    <a:pt x="683" y="542"/>
                    <a:pt x="681" y="543"/>
                    <a:pt x="681" y="545"/>
                  </a:cubicBezTo>
                  <a:cubicBezTo>
                    <a:pt x="714" y="475"/>
                    <a:pt x="752" y="409"/>
                    <a:pt x="794" y="346"/>
                  </a:cubicBezTo>
                  <a:cubicBezTo>
                    <a:pt x="817" y="309"/>
                    <a:pt x="844" y="274"/>
                    <a:pt x="873" y="241"/>
                  </a:cubicBezTo>
                  <a:lnTo>
                    <a:pt x="877" y="235"/>
                  </a:lnTo>
                  <a:cubicBezTo>
                    <a:pt x="907" y="203"/>
                    <a:pt x="922" y="160"/>
                    <a:pt x="915" y="118"/>
                  </a:cubicBezTo>
                  <a:cubicBezTo>
                    <a:pt x="904" y="44"/>
                    <a:pt x="842" y="0"/>
                    <a:pt x="7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7" name="Google Shape;8337;p17"/>
            <p:cNvSpPr/>
            <p:nvPr/>
          </p:nvSpPr>
          <p:spPr>
            <a:xfrm>
              <a:off x="6690091" y="3966556"/>
              <a:ext cx="123167" cy="54991"/>
            </a:xfrm>
            <a:custGeom>
              <a:avLst/>
              <a:gdLst/>
              <a:ahLst/>
              <a:cxnLst/>
              <a:rect l="l" t="t" r="r" b="b"/>
              <a:pathLst>
                <a:path w="4238" h="1892" extrusionOk="0">
                  <a:moveTo>
                    <a:pt x="1654" y="578"/>
                  </a:moveTo>
                  <a:cubicBezTo>
                    <a:pt x="1650" y="579"/>
                    <a:pt x="1645" y="581"/>
                    <a:pt x="1642" y="581"/>
                  </a:cubicBezTo>
                  <a:lnTo>
                    <a:pt x="1654" y="578"/>
                  </a:lnTo>
                  <a:close/>
                  <a:moveTo>
                    <a:pt x="541" y="947"/>
                  </a:moveTo>
                  <a:lnTo>
                    <a:pt x="541" y="947"/>
                  </a:lnTo>
                  <a:cubicBezTo>
                    <a:pt x="539" y="949"/>
                    <a:pt x="536" y="950"/>
                    <a:pt x="534" y="951"/>
                  </a:cubicBezTo>
                  <a:cubicBezTo>
                    <a:pt x="536" y="950"/>
                    <a:pt x="539" y="949"/>
                    <a:pt x="541" y="947"/>
                  </a:cubicBezTo>
                  <a:close/>
                  <a:moveTo>
                    <a:pt x="4106" y="0"/>
                  </a:moveTo>
                  <a:cubicBezTo>
                    <a:pt x="4101" y="0"/>
                    <a:pt x="4096" y="1"/>
                    <a:pt x="4090" y="1"/>
                  </a:cubicBezTo>
                  <a:cubicBezTo>
                    <a:pt x="3806" y="25"/>
                    <a:pt x="3521" y="52"/>
                    <a:pt x="3236" y="79"/>
                  </a:cubicBezTo>
                  <a:cubicBezTo>
                    <a:pt x="3096" y="92"/>
                    <a:pt x="2959" y="109"/>
                    <a:pt x="2819" y="123"/>
                  </a:cubicBezTo>
                  <a:cubicBezTo>
                    <a:pt x="2751" y="130"/>
                    <a:pt x="2683" y="142"/>
                    <a:pt x="2615" y="152"/>
                  </a:cubicBezTo>
                  <a:cubicBezTo>
                    <a:pt x="2555" y="160"/>
                    <a:pt x="2493" y="166"/>
                    <a:pt x="2433" y="177"/>
                  </a:cubicBezTo>
                  <a:cubicBezTo>
                    <a:pt x="2351" y="190"/>
                    <a:pt x="2270" y="204"/>
                    <a:pt x="2188" y="218"/>
                  </a:cubicBezTo>
                  <a:cubicBezTo>
                    <a:pt x="2132" y="228"/>
                    <a:pt x="2075" y="236"/>
                    <a:pt x="2020" y="247"/>
                  </a:cubicBezTo>
                  <a:lnTo>
                    <a:pt x="1771" y="297"/>
                  </a:lnTo>
                  <a:cubicBezTo>
                    <a:pt x="1710" y="312"/>
                    <a:pt x="1646" y="321"/>
                    <a:pt x="1585" y="337"/>
                  </a:cubicBezTo>
                  <a:cubicBezTo>
                    <a:pt x="1510" y="358"/>
                    <a:pt x="1434" y="377"/>
                    <a:pt x="1358" y="397"/>
                  </a:cubicBezTo>
                  <a:cubicBezTo>
                    <a:pt x="1298" y="413"/>
                    <a:pt x="1236" y="426"/>
                    <a:pt x="1176" y="445"/>
                  </a:cubicBezTo>
                  <a:cubicBezTo>
                    <a:pt x="1012" y="495"/>
                    <a:pt x="845" y="541"/>
                    <a:pt x="684" y="603"/>
                  </a:cubicBezTo>
                  <a:cubicBezTo>
                    <a:pt x="591" y="638"/>
                    <a:pt x="499" y="677"/>
                    <a:pt x="408" y="722"/>
                  </a:cubicBezTo>
                  <a:cubicBezTo>
                    <a:pt x="325" y="761"/>
                    <a:pt x="245" y="812"/>
                    <a:pt x="174" y="872"/>
                  </a:cubicBezTo>
                  <a:cubicBezTo>
                    <a:pt x="108" y="927"/>
                    <a:pt x="55" y="999"/>
                    <a:pt x="24" y="1081"/>
                  </a:cubicBezTo>
                  <a:cubicBezTo>
                    <a:pt x="0" y="1154"/>
                    <a:pt x="0" y="1233"/>
                    <a:pt x="21" y="1307"/>
                  </a:cubicBezTo>
                  <a:cubicBezTo>
                    <a:pt x="41" y="1388"/>
                    <a:pt x="68" y="1467"/>
                    <a:pt x="98" y="1545"/>
                  </a:cubicBezTo>
                  <a:cubicBezTo>
                    <a:pt x="130" y="1633"/>
                    <a:pt x="163" y="1724"/>
                    <a:pt x="196" y="1812"/>
                  </a:cubicBezTo>
                  <a:cubicBezTo>
                    <a:pt x="218" y="1860"/>
                    <a:pt x="267" y="1892"/>
                    <a:pt x="321" y="1892"/>
                  </a:cubicBezTo>
                  <a:cubicBezTo>
                    <a:pt x="322" y="1892"/>
                    <a:pt x="323" y="1892"/>
                    <a:pt x="325" y="1891"/>
                  </a:cubicBezTo>
                  <a:cubicBezTo>
                    <a:pt x="342" y="1891"/>
                    <a:pt x="361" y="1888"/>
                    <a:pt x="377" y="1880"/>
                  </a:cubicBezTo>
                  <a:cubicBezTo>
                    <a:pt x="445" y="1850"/>
                    <a:pt x="475" y="1771"/>
                    <a:pt x="448" y="1703"/>
                  </a:cubicBezTo>
                  <a:cubicBezTo>
                    <a:pt x="413" y="1613"/>
                    <a:pt x="380" y="1524"/>
                    <a:pt x="347" y="1436"/>
                  </a:cubicBezTo>
                  <a:cubicBezTo>
                    <a:pt x="323" y="1371"/>
                    <a:pt x="298" y="1304"/>
                    <a:pt x="280" y="1238"/>
                  </a:cubicBezTo>
                  <a:cubicBezTo>
                    <a:pt x="277" y="1223"/>
                    <a:pt x="276" y="1211"/>
                    <a:pt x="274" y="1198"/>
                  </a:cubicBezTo>
                  <a:lnTo>
                    <a:pt x="274" y="1184"/>
                  </a:lnTo>
                  <a:cubicBezTo>
                    <a:pt x="274" y="1181"/>
                    <a:pt x="274" y="1181"/>
                    <a:pt x="274" y="1176"/>
                  </a:cubicBezTo>
                  <a:cubicBezTo>
                    <a:pt x="276" y="1173"/>
                    <a:pt x="276" y="1168"/>
                    <a:pt x="277" y="1165"/>
                  </a:cubicBezTo>
                  <a:cubicBezTo>
                    <a:pt x="280" y="1159"/>
                    <a:pt x="283" y="1151"/>
                    <a:pt x="287" y="1144"/>
                  </a:cubicBezTo>
                  <a:cubicBezTo>
                    <a:pt x="290" y="1138"/>
                    <a:pt x="291" y="1133"/>
                    <a:pt x="296" y="1125"/>
                  </a:cubicBezTo>
                  <a:cubicBezTo>
                    <a:pt x="301" y="1119"/>
                    <a:pt x="306" y="1113"/>
                    <a:pt x="310" y="1108"/>
                  </a:cubicBezTo>
                  <a:cubicBezTo>
                    <a:pt x="321" y="1095"/>
                    <a:pt x="332" y="1086"/>
                    <a:pt x="344" y="1075"/>
                  </a:cubicBezTo>
                  <a:cubicBezTo>
                    <a:pt x="367" y="1056"/>
                    <a:pt x="391" y="1038"/>
                    <a:pt x="416" y="1021"/>
                  </a:cubicBezTo>
                  <a:cubicBezTo>
                    <a:pt x="459" y="992"/>
                    <a:pt x="503" y="967"/>
                    <a:pt x="548" y="943"/>
                  </a:cubicBezTo>
                  <a:lnTo>
                    <a:pt x="548" y="943"/>
                  </a:lnTo>
                  <a:cubicBezTo>
                    <a:pt x="546" y="945"/>
                    <a:pt x="544" y="946"/>
                    <a:pt x="541" y="947"/>
                  </a:cubicBezTo>
                  <a:lnTo>
                    <a:pt x="541" y="947"/>
                  </a:lnTo>
                  <a:cubicBezTo>
                    <a:pt x="653" y="894"/>
                    <a:pt x="767" y="846"/>
                    <a:pt x="885" y="804"/>
                  </a:cubicBezTo>
                  <a:cubicBezTo>
                    <a:pt x="948" y="783"/>
                    <a:pt x="1013" y="763"/>
                    <a:pt x="1078" y="742"/>
                  </a:cubicBezTo>
                  <a:cubicBezTo>
                    <a:pt x="1135" y="723"/>
                    <a:pt x="1192" y="701"/>
                    <a:pt x="1251" y="685"/>
                  </a:cubicBezTo>
                  <a:cubicBezTo>
                    <a:pt x="1387" y="650"/>
                    <a:pt x="1523" y="616"/>
                    <a:pt x="1657" y="578"/>
                  </a:cubicBezTo>
                  <a:cubicBezTo>
                    <a:pt x="1656" y="578"/>
                    <a:pt x="1655" y="578"/>
                    <a:pt x="1654" y="578"/>
                  </a:cubicBezTo>
                  <a:lnTo>
                    <a:pt x="1656" y="578"/>
                  </a:lnTo>
                  <a:cubicBezTo>
                    <a:pt x="1790" y="549"/>
                    <a:pt x="1923" y="521"/>
                    <a:pt x="2056" y="491"/>
                  </a:cubicBezTo>
                  <a:cubicBezTo>
                    <a:pt x="2101" y="481"/>
                    <a:pt x="2145" y="475"/>
                    <a:pt x="2189" y="467"/>
                  </a:cubicBezTo>
                  <a:lnTo>
                    <a:pt x="2430" y="424"/>
                  </a:lnTo>
                  <a:cubicBezTo>
                    <a:pt x="2564" y="402"/>
                    <a:pt x="2702" y="384"/>
                    <a:pt x="2838" y="365"/>
                  </a:cubicBezTo>
                  <a:cubicBezTo>
                    <a:pt x="2891" y="358"/>
                    <a:pt x="2943" y="353"/>
                    <a:pt x="2995" y="348"/>
                  </a:cubicBezTo>
                  <a:cubicBezTo>
                    <a:pt x="3082" y="339"/>
                    <a:pt x="3169" y="329"/>
                    <a:pt x="3258" y="320"/>
                  </a:cubicBezTo>
                  <a:cubicBezTo>
                    <a:pt x="3546" y="290"/>
                    <a:pt x="3837" y="266"/>
                    <a:pt x="4127" y="240"/>
                  </a:cubicBezTo>
                  <a:cubicBezTo>
                    <a:pt x="4192" y="234"/>
                    <a:pt x="4238" y="164"/>
                    <a:pt x="4228" y="103"/>
                  </a:cubicBezTo>
                  <a:cubicBezTo>
                    <a:pt x="4218" y="43"/>
                    <a:pt x="4166" y="0"/>
                    <a:pt x="4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8" name="Google Shape;8338;p17"/>
            <p:cNvSpPr/>
            <p:nvPr/>
          </p:nvSpPr>
          <p:spPr>
            <a:xfrm>
              <a:off x="6677652" y="4060868"/>
              <a:ext cx="83409" cy="26013"/>
            </a:xfrm>
            <a:custGeom>
              <a:avLst/>
              <a:gdLst/>
              <a:ahLst/>
              <a:cxnLst/>
              <a:rect l="l" t="t" r="r" b="b"/>
              <a:pathLst>
                <a:path w="2870" h="895" extrusionOk="0">
                  <a:moveTo>
                    <a:pt x="2734" y="0"/>
                  </a:moveTo>
                  <a:cubicBezTo>
                    <a:pt x="2729" y="0"/>
                    <a:pt x="2723" y="1"/>
                    <a:pt x="2717" y="2"/>
                  </a:cubicBezTo>
                  <a:cubicBezTo>
                    <a:pt x="2472" y="25"/>
                    <a:pt x="2228" y="52"/>
                    <a:pt x="1984" y="85"/>
                  </a:cubicBezTo>
                  <a:cubicBezTo>
                    <a:pt x="1837" y="106"/>
                    <a:pt x="1690" y="127"/>
                    <a:pt x="1542" y="149"/>
                  </a:cubicBezTo>
                  <a:cubicBezTo>
                    <a:pt x="1392" y="172"/>
                    <a:pt x="1240" y="198"/>
                    <a:pt x="1088" y="223"/>
                  </a:cubicBezTo>
                  <a:cubicBezTo>
                    <a:pt x="950" y="245"/>
                    <a:pt x="816" y="274"/>
                    <a:pt x="680" y="299"/>
                  </a:cubicBezTo>
                  <a:cubicBezTo>
                    <a:pt x="601" y="313"/>
                    <a:pt x="520" y="332"/>
                    <a:pt x="442" y="355"/>
                  </a:cubicBezTo>
                  <a:cubicBezTo>
                    <a:pt x="360" y="375"/>
                    <a:pt x="281" y="405"/>
                    <a:pt x="205" y="442"/>
                  </a:cubicBezTo>
                  <a:cubicBezTo>
                    <a:pt x="137" y="478"/>
                    <a:pt x="72" y="526"/>
                    <a:pt x="42" y="598"/>
                  </a:cubicBezTo>
                  <a:cubicBezTo>
                    <a:pt x="28" y="646"/>
                    <a:pt x="16" y="695"/>
                    <a:pt x="12" y="744"/>
                  </a:cubicBezTo>
                  <a:cubicBezTo>
                    <a:pt x="1" y="817"/>
                    <a:pt x="61" y="886"/>
                    <a:pt x="132" y="894"/>
                  </a:cubicBezTo>
                  <a:lnTo>
                    <a:pt x="148" y="894"/>
                  </a:lnTo>
                  <a:cubicBezTo>
                    <a:pt x="216" y="894"/>
                    <a:pt x="273" y="842"/>
                    <a:pt x="282" y="774"/>
                  </a:cubicBezTo>
                  <a:cubicBezTo>
                    <a:pt x="286" y="750"/>
                    <a:pt x="289" y="727"/>
                    <a:pt x="294" y="703"/>
                  </a:cubicBezTo>
                  <a:lnTo>
                    <a:pt x="300" y="696"/>
                  </a:lnTo>
                  <a:cubicBezTo>
                    <a:pt x="313" y="689"/>
                    <a:pt x="325" y="681"/>
                    <a:pt x="339" y="674"/>
                  </a:cubicBezTo>
                  <a:cubicBezTo>
                    <a:pt x="363" y="662"/>
                    <a:pt x="388" y="652"/>
                    <a:pt x="414" y="643"/>
                  </a:cubicBezTo>
                  <a:cubicBezTo>
                    <a:pt x="514" y="609"/>
                    <a:pt x="616" y="581"/>
                    <a:pt x="719" y="559"/>
                  </a:cubicBezTo>
                  <a:cubicBezTo>
                    <a:pt x="827" y="538"/>
                    <a:pt x="936" y="514"/>
                    <a:pt x="1045" y="492"/>
                  </a:cubicBezTo>
                  <a:cubicBezTo>
                    <a:pt x="1107" y="480"/>
                    <a:pt x="1169" y="469"/>
                    <a:pt x="1232" y="457"/>
                  </a:cubicBezTo>
                  <a:cubicBezTo>
                    <a:pt x="1294" y="446"/>
                    <a:pt x="1356" y="434"/>
                    <a:pt x="1419" y="424"/>
                  </a:cubicBezTo>
                  <a:cubicBezTo>
                    <a:pt x="1565" y="400"/>
                    <a:pt x="1712" y="377"/>
                    <a:pt x="1857" y="355"/>
                  </a:cubicBezTo>
                  <a:cubicBezTo>
                    <a:pt x="2155" y="312"/>
                    <a:pt x="2454" y="275"/>
                    <a:pt x="2753" y="250"/>
                  </a:cubicBezTo>
                  <a:cubicBezTo>
                    <a:pt x="2822" y="244"/>
                    <a:pt x="2869" y="171"/>
                    <a:pt x="2860" y="108"/>
                  </a:cubicBezTo>
                  <a:cubicBezTo>
                    <a:pt x="2848" y="45"/>
                    <a:pt x="2795" y="0"/>
                    <a:pt x="2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39" name="Google Shape;8339;p17"/>
            <p:cNvSpPr/>
            <p:nvPr/>
          </p:nvSpPr>
          <p:spPr>
            <a:xfrm>
              <a:off x="6690498" y="4084031"/>
              <a:ext cx="49755" cy="70715"/>
            </a:xfrm>
            <a:custGeom>
              <a:avLst/>
              <a:gdLst/>
              <a:ahLst/>
              <a:cxnLst/>
              <a:rect l="l" t="t" r="r" b="b"/>
              <a:pathLst>
                <a:path w="1712" h="2433" extrusionOk="0">
                  <a:moveTo>
                    <a:pt x="580" y="300"/>
                  </a:moveTo>
                  <a:lnTo>
                    <a:pt x="580" y="300"/>
                  </a:lnTo>
                  <a:cubicBezTo>
                    <a:pt x="578" y="300"/>
                    <a:pt x="577" y="301"/>
                    <a:pt x="576" y="301"/>
                  </a:cubicBezTo>
                  <a:lnTo>
                    <a:pt x="576" y="301"/>
                  </a:lnTo>
                  <a:cubicBezTo>
                    <a:pt x="577" y="301"/>
                    <a:pt x="578" y="300"/>
                    <a:pt x="580" y="300"/>
                  </a:cubicBezTo>
                  <a:close/>
                  <a:moveTo>
                    <a:pt x="1349" y="1596"/>
                  </a:moveTo>
                  <a:lnTo>
                    <a:pt x="1342" y="1605"/>
                  </a:lnTo>
                  <a:lnTo>
                    <a:pt x="1342" y="1605"/>
                  </a:lnTo>
                  <a:cubicBezTo>
                    <a:pt x="1344" y="1602"/>
                    <a:pt x="1347" y="1599"/>
                    <a:pt x="1349" y="1596"/>
                  </a:cubicBezTo>
                  <a:close/>
                  <a:moveTo>
                    <a:pt x="881" y="1"/>
                  </a:moveTo>
                  <a:cubicBezTo>
                    <a:pt x="813" y="1"/>
                    <a:pt x="745" y="9"/>
                    <a:pt x="678" y="17"/>
                  </a:cubicBezTo>
                  <a:cubicBezTo>
                    <a:pt x="540" y="29"/>
                    <a:pt x="406" y="61"/>
                    <a:pt x="277" y="112"/>
                  </a:cubicBezTo>
                  <a:cubicBezTo>
                    <a:pt x="212" y="134"/>
                    <a:pt x="152" y="169"/>
                    <a:pt x="97" y="210"/>
                  </a:cubicBezTo>
                  <a:cubicBezTo>
                    <a:pt x="75" y="229"/>
                    <a:pt x="53" y="251"/>
                    <a:pt x="35" y="275"/>
                  </a:cubicBezTo>
                  <a:cubicBezTo>
                    <a:pt x="19" y="300"/>
                    <a:pt x="10" y="328"/>
                    <a:pt x="5" y="357"/>
                  </a:cubicBezTo>
                  <a:cubicBezTo>
                    <a:pt x="0" y="406"/>
                    <a:pt x="21" y="454"/>
                    <a:pt x="59" y="482"/>
                  </a:cubicBezTo>
                  <a:cubicBezTo>
                    <a:pt x="76" y="496"/>
                    <a:pt x="95" y="504"/>
                    <a:pt x="116" y="510"/>
                  </a:cubicBezTo>
                  <a:cubicBezTo>
                    <a:pt x="127" y="513"/>
                    <a:pt x="137" y="514"/>
                    <a:pt x="148" y="514"/>
                  </a:cubicBezTo>
                  <a:cubicBezTo>
                    <a:pt x="209" y="514"/>
                    <a:pt x="266" y="473"/>
                    <a:pt x="282" y="411"/>
                  </a:cubicBezTo>
                  <a:lnTo>
                    <a:pt x="285" y="409"/>
                  </a:lnTo>
                  <a:cubicBezTo>
                    <a:pt x="299" y="400"/>
                    <a:pt x="315" y="390"/>
                    <a:pt x="330" y="381"/>
                  </a:cubicBezTo>
                  <a:cubicBezTo>
                    <a:pt x="361" y="366"/>
                    <a:pt x="393" y="354"/>
                    <a:pt x="425" y="341"/>
                  </a:cubicBezTo>
                  <a:cubicBezTo>
                    <a:pt x="474" y="326"/>
                    <a:pt x="525" y="312"/>
                    <a:pt x="576" y="301"/>
                  </a:cubicBezTo>
                  <a:lnTo>
                    <a:pt x="576" y="301"/>
                  </a:lnTo>
                  <a:cubicBezTo>
                    <a:pt x="573" y="301"/>
                    <a:pt x="571" y="302"/>
                    <a:pt x="569" y="302"/>
                  </a:cubicBezTo>
                  <a:lnTo>
                    <a:pt x="569" y="302"/>
                  </a:lnTo>
                  <a:cubicBezTo>
                    <a:pt x="647" y="287"/>
                    <a:pt x="726" y="276"/>
                    <a:pt x="806" y="268"/>
                  </a:cubicBezTo>
                  <a:cubicBezTo>
                    <a:pt x="835" y="267"/>
                    <a:pt x="861" y="265"/>
                    <a:pt x="890" y="265"/>
                  </a:cubicBezTo>
                  <a:cubicBezTo>
                    <a:pt x="906" y="267"/>
                    <a:pt x="922" y="268"/>
                    <a:pt x="937" y="270"/>
                  </a:cubicBezTo>
                  <a:cubicBezTo>
                    <a:pt x="944" y="271"/>
                    <a:pt x="950" y="273"/>
                    <a:pt x="956" y="275"/>
                  </a:cubicBezTo>
                  <a:cubicBezTo>
                    <a:pt x="963" y="278"/>
                    <a:pt x="969" y="279"/>
                    <a:pt x="974" y="283"/>
                  </a:cubicBezTo>
                  <a:lnTo>
                    <a:pt x="983" y="287"/>
                  </a:lnTo>
                  <a:cubicBezTo>
                    <a:pt x="987" y="289"/>
                    <a:pt x="990" y="292"/>
                    <a:pt x="991" y="294"/>
                  </a:cubicBezTo>
                  <a:lnTo>
                    <a:pt x="994" y="297"/>
                  </a:lnTo>
                  <a:cubicBezTo>
                    <a:pt x="996" y="298"/>
                    <a:pt x="996" y="298"/>
                    <a:pt x="996" y="298"/>
                  </a:cubicBezTo>
                  <a:cubicBezTo>
                    <a:pt x="996" y="302"/>
                    <a:pt x="998" y="303"/>
                    <a:pt x="998" y="305"/>
                  </a:cubicBezTo>
                  <a:cubicBezTo>
                    <a:pt x="999" y="306"/>
                    <a:pt x="999" y="308"/>
                    <a:pt x="999" y="309"/>
                  </a:cubicBezTo>
                  <a:lnTo>
                    <a:pt x="999" y="316"/>
                  </a:lnTo>
                  <a:cubicBezTo>
                    <a:pt x="999" y="319"/>
                    <a:pt x="1001" y="322"/>
                    <a:pt x="999" y="325"/>
                  </a:cubicBezTo>
                  <a:cubicBezTo>
                    <a:pt x="999" y="327"/>
                    <a:pt x="999" y="330"/>
                    <a:pt x="999" y="332"/>
                  </a:cubicBezTo>
                  <a:cubicBezTo>
                    <a:pt x="998" y="338"/>
                    <a:pt x="996" y="346"/>
                    <a:pt x="994" y="352"/>
                  </a:cubicBezTo>
                  <a:cubicBezTo>
                    <a:pt x="991" y="357"/>
                    <a:pt x="990" y="362"/>
                    <a:pt x="987" y="368"/>
                  </a:cubicBezTo>
                  <a:cubicBezTo>
                    <a:pt x="983" y="374"/>
                    <a:pt x="980" y="379"/>
                    <a:pt x="977" y="385"/>
                  </a:cubicBezTo>
                  <a:cubicBezTo>
                    <a:pt x="971" y="395"/>
                    <a:pt x="963" y="404"/>
                    <a:pt x="956" y="414"/>
                  </a:cubicBezTo>
                  <a:cubicBezTo>
                    <a:pt x="944" y="428"/>
                    <a:pt x="933" y="439"/>
                    <a:pt x="920" y="452"/>
                  </a:cubicBezTo>
                  <a:cubicBezTo>
                    <a:pt x="893" y="476"/>
                    <a:pt x="865" y="496"/>
                    <a:pt x="836" y="517"/>
                  </a:cubicBezTo>
                  <a:cubicBezTo>
                    <a:pt x="791" y="545"/>
                    <a:pt x="746" y="571"/>
                    <a:pt x="700" y="595"/>
                  </a:cubicBezTo>
                  <a:lnTo>
                    <a:pt x="700" y="595"/>
                  </a:lnTo>
                  <a:cubicBezTo>
                    <a:pt x="608" y="639"/>
                    <a:pt x="515" y="678"/>
                    <a:pt x="420" y="715"/>
                  </a:cubicBezTo>
                  <a:cubicBezTo>
                    <a:pt x="394" y="724"/>
                    <a:pt x="369" y="732"/>
                    <a:pt x="342" y="738"/>
                  </a:cubicBezTo>
                  <a:cubicBezTo>
                    <a:pt x="312" y="745"/>
                    <a:pt x="284" y="757"/>
                    <a:pt x="258" y="776"/>
                  </a:cubicBezTo>
                  <a:cubicBezTo>
                    <a:pt x="243" y="791"/>
                    <a:pt x="228" y="807"/>
                    <a:pt x="217" y="826"/>
                  </a:cubicBezTo>
                  <a:cubicBezTo>
                    <a:pt x="165" y="917"/>
                    <a:pt x="232" y="1030"/>
                    <a:pt x="335" y="1030"/>
                  </a:cubicBezTo>
                  <a:cubicBezTo>
                    <a:pt x="336" y="1030"/>
                    <a:pt x="337" y="1030"/>
                    <a:pt x="337" y="1030"/>
                  </a:cubicBezTo>
                  <a:lnTo>
                    <a:pt x="551" y="1030"/>
                  </a:lnTo>
                  <a:cubicBezTo>
                    <a:pt x="607" y="1033"/>
                    <a:pt x="662" y="1033"/>
                    <a:pt x="717" y="1039"/>
                  </a:cubicBezTo>
                  <a:cubicBezTo>
                    <a:pt x="804" y="1049"/>
                    <a:pt x="893" y="1058"/>
                    <a:pt x="980" y="1072"/>
                  </a:cubicBezTo>
                  <a:cubicBezTo>
                    <a:pt x="1032" y="1084"/>
                    <a:pt x="1083" y="1098"/>
                    <a:pt x="1135" y="1112"/>
                  </a:cubicBezTo>
                  <a:cubicBezTo>
                    <a:pt x="1173" y="1126"/>
                    <a:pt x="1213" y="1142"/>
                    <a:pt x="1249" y="1160"/>
                  </a:cubicBezTo>
                  <a:cubicBezTo>
                    <a:pt x="1271" y="1171"/>
                    <a:pt x="1290" y="1182"/>
                    <a:pt x="1311" y="1194"/>
                  </a:cubicBezTo>
                  <a:cubicBezTo>
                    <a:pt x="1327" y="1207"/>
                    <a:pt x="1341" y="1218"/>
                    <a:pt x="1357" y="1229"/>
                  </a:cubicBezTo>
                  <a:cubicBezTo>
                    <a:pt x="1368" y="1240"/>
                    <a:pt x="1379" y="1251"/>
                    <a:pt x="1390" y="1262"/>
                  </a:cubicBezTo>
                  <a:cubicBezTo>
                    <a:pt x="1397" y="1270"/>
                    <a:pt x="1401" y="1277"/>
                    <a:pt x="1408" y="1285"/>
                  </a:cubicBezTo>
                  <a:cubicBezTo>
                    <a:pt x="1415" y="1297"/>
                    <a:pt x="1423" y="1311"/>
                    <a:pt x="1430" y="1324"/>
                  </a:cubicBezTo>
                  <a:lnTo>
                    <a:pt x="1436" y="1340"/>
                  </a:lnTo>
                  <a:cubicBezTo>
                    <a:pt x="1438" y="1345"/>
                    <a:pt x="1439" y="1348"/>
                    <a:pt x="1441" y="1353"/>
                  </a:cubicBezTo>
                  <a:cubicBezTo>
                    <a:pt x="1442" y="1362"/>
                    <a:pt x="1446" y="1372"/>
                    <a:pt x="1446" y="1380"/>
                  </a:cubicBezTo>
                  <a:cubicBezTo>
                    <a:pt x="1446" y="1387"/>
                    <a:pt x="1446" y="1394"/>
                    <a:pt x="1446" y="1403"/>
                  </a:cubicBezTo>
                  <a:cubicBezTo>
                    <a:pt x="1444" y="1411"/>
                    <a:pt x="1444" y="1421"/>
                    <a:pt x="1442" y="1427"/>
                  </a:cubicBezTo>
                  <a:cubicBezTo>
                    <a:pt x="1441" y="1435"/>
                    <a:pt x="1439" y="1443"/>
                    <a:pt x="1436" y="1449"/>
                  </a:cubicBezTo>
                  <a:cubicBezTo>
                    <a:pt x="1431" y="1465"/>
                    <a:pt x="1427" y="1479"/>
                    <a:pt x="1419" y="1495"/>
                  </a:cubicBezTo>
                  <a:cubicBezTo>
                    <a:pt x="1411" y="1511"/>
                    <a:pt x="1401" y="1525"/>
                    <a:pt x="1392" y="1541"/>
                  </a:cubicBezTo>
                  <a:cubicBezTo>
                    <a:pt x="1376" y="1565"/>
                    <a:pt x="1359" y="1587"/>
                    <a:pt x="1338" y="1609"/>
                  </a:cubicBezTo>
                  <a:lnTo>
                    <a:pt x="1342" y="1605"/>
                  </a:lnTo>
                  <a:lnTo>
                    <a:pt x="1342" y="1605"/>
                  </a:lnTo>
                  <a:cubicBezTo>
                    <a:pt x="1324" y="1624"/>
                    <a:pt x="1305" y="1643"/>
                    <a:pt x="1286" y="1661"/>
                  </a:cubicBezTo>
                  <a:cubicBezTo>
                    <a:pt x="1245" y="1696"/>
                    <a:pt x="1203" y="1728"/>
                    <a:pt x="1159" y="1758"/>
                  </a:cubicBezTo>
                  <a:cubicBezTo>
                    <a:pt x="1081" y="1807"/>
                    <a:pt x="1001" y="1853"/>
                    <a:pt x="918" y="1896"/>
                  </a:cubicBezTo>
                  <a:cubicBezTo>
                    <a:pt x="702" y="1999"/>
                    <a:pt x="478" y="2092"/>
                    <a:pt x="252" y="2173"/>
                  </a:cubicBezTo>
                  <a:cubicBezTo>
                    <a:pt x="182" y="2196"/>
                    <a:pt x="152" y="2285"/>
                    <a:pt x="181" y="2350"/>
                  </a:cubicBezTo>
                  <a:cubicBezTo>
                    <a:pt x="203" y="2401"/>
                    <a:pt x="252" y="2432"/>
                    <a:pt x="307" y="2432"/>
                  </a:cubicBezTo>
                  <a:cubicBezTo>
                    <a:pt x="325" y="2432"/>
                    <a:pt x="344" y="2429"/>
                    <a:pt x="360" y="2421"/>
                  </a:cubicBezTo>
                  <a:cubicBezTo>
                    <a:pt x="431" y="2393"/>
                    <a:pt x="502" y="2363"/>
                    <a:pt x="572" y="2333"/>
                  </a:cubicBezTo>
                  <a:cubicBezTo>
                    <a:pt x="792" y="2241"/>
                    <a:pt x="1017" y="2150"/>
                    <a:pt x="1222" y="2029"/>
                  </a:cubicBezTo>
                  <a:cubicBezTo>
                    <a:pt x="1306" y="1978"/>
                    <a:pt x="1387" y="1923"/>
                    <a:pt x="1460" y="1858"/>
                  </a:cubicBezTo>
                  <a:cubicBezTo>
                    <a:pt x="1526" y="1802"/>
                    <a:pt x="1583" y="1736"/>
                    <a:pt x="1629" y="1661"/>
                  </a:cubicBezTo>
                  <a:cubicBezTo>
                    <a:pt x="1674" y="1584"/>
                    <a:pt x="1710" y="1500"/>
                    <a:pt x="1710" y="1410"/>
                  </a:cubicBezTo>
                  <a:cubicBezTo>
                    <a:pt x="1712" y="1330"/>
                    <a:pt x="1691" y="1251"/>
                    <a:pt x="1651" y="1182"/>
                  </a:cubicBezTo>
                  <a:cubicBezTo>
                    <a:pt x="1493" y="916"/>
                    <a:pt x="1173" y="837"/>
                    <a:pt x="885" y="795"/>
                  </a:cubicBezTo>
                  <a:cubicBezTo>
                    <a:pt x="1097" y="677"/>
                    <a:pt x="1324" y="490"/>
                    <a:pt x="1254" y="226"/>
                  </a:cubicBezTo>
                  <a:cubicBezTo>
                    <a:pt x="1221" y="102"/>
                    <a:pt x="1097" y="25"/>
                    <a:pt x="977" y="7"/>
                  </a:cubicBezTo>
                  <a:cubicBezTo>
                    <a:pt x="945" y="3"/>
                    <a:pt x="913" y="1"/>
                    <a:pt x="8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0" name="Google Shape;8340;p17"/>
            <p:cNvSpPr/>
            <p:nvPr/>
          </p:nvSpPr>
          <p:spPr>
            <a:xfrm>
              <a:off x="6783298" y="4059240"/>
              <a:ext cx="65391" cy="17090"/>
            </a:xfrm>
            <a:custGeom>
              <a:avLst/>
              <a:gdLst/>
              <a:ahLst/>
              <a:cxnLst/>
              <a:rect l="l" t="t" r="r" b="b"/>
              <a:pathLst>
                <a:path w="2250" h="588" extrusionOk="0">
                  <a:moveTo>
                    <a:pt x="2116" y="1"/>
                  </a:moveTo>
                  <a:cubicBezTo>
                    <a:pt x="2109" y="1"/>
                    <a:pt x="2103" y="1"/>
                    <a:pt x="2096" y="2"/>
                  </a:cubicBezTo>
                  <a:lnTo>
                    <a:pt x="2033" y="13"/>
                  </a:lnTo>
                  <a:cubicBezTo>
                    <a:pt x="1743" y="64"/>
                    <a:pt x="1453" y="115"/>
                    <a:pt x="1164" y="164"/>
                  </a:cubicBezTo>
                  <a:cubicBezTo>
                    <a:pt x="1034" y="186"/>
                    <a:pt x="906" y="209"/>
                    <a:pt x="777" y="232"/>
                  </a:cubicBezTo>
                  <a:cubicBezTo>
                    <a:pt x="709" y="243"/>
                    <a:pt x="640" y="255"/>
                    <a:pt x="572" y="266"/>
                  </a:cubicBezTo>
                  <a:cubicBezTo>
                    <a:pt x="462" y="284"/>
                    <a:pt x="353" y="303"/>
                    <a:pt x="244" y="312"/>
                  </a:cubicBezTo>
                  <a:cubicBezTo>
                    <a:pt x="225" y="314"/>
                    <a:pt x="206" y="314"/>
                    <a:pt x="189" y="314"/>
                  </a:cubicBezTo>
                  <a:lnTo>
                    <a:pt x="182" y="314"/>
                  </a:lnTo>
                  <a:cubicBezTo>
                    <a:pt x="172" y="311"/>
                    <a:pt x="161" y="310"/>
                    <a:pt x="150" y="310"/>
                  </a:cubicBezTo>
                  <a:cubicBezTo>
                    <a:pt x="89" y="310"/>
                    <a:pt x="34" y="352"/>
                    <a:pt x="18" y="414"/>
                  </a:cubicBezTo>
                  <a:cubicBezTo>
                    <a:pt x="0" y="487"/>
                    <a:pt x="43" y="559"/>
                    <a:pt x="114" y="580"/>
                  </a:cubicBezTo>
                  <a:cubicBezTo>
                    <a:pt x="141" y="586"/>
                    <a:pt x="170" y="588"/>
                    <a:pt x="198" y="588"/>
                  </a:cubicBezTo>
                  <a:cubicBezTo>
                    <a:pt x="250" y="586"/>
                    <a:pt x="303" y="582"/>
                    <a:pt x="355" y="572"/>
                  </a:cubicBezTo>
                  <a:cubicBezTo>
                    <a:pt x="646" y="529"/>
                    <a:pt x="936" y="468"/>
                    <a:pt x="1225" y="415"/>
                  </a:cubicBezTo>
                  <a:cubicBezTo>
                    <a:pt x="1528" y="361"/>
                    <a:pt x="1832" y="306"/>
                    <a:pt x="2134" y="249"/>
                  </a:cubicBezTo>
                  <a:cubicBezTo>
                    <a:pt x="2202" y="240"/>
                    <a:pt x="2250" y="175"/>
                    <a:pt x="2239" y="107"/>
                  </a:cubicBezTo>
                  <a:cubicBezTo>
                    <a:pt x="2230" y="45"/>
                    <a:pt x="2176" y="1"/>
                    <a:pt x="21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1" name="Google Shape;8341;p17"/>
            <p:cNvSpPr/>
            <p:nvPr/>
          </p:nvSpPr>
          <p:spPr>
            <a:xfrm>
              <a:off x="6901617" y="3956558"/>
              <a:ext cx="31794" cy="80684"/>
            </a:xfrm>
            <a:custGeom>
              <a:avLst/>
              <a:gdLst/>
              <a:ahLst/>
              <a:cxnLst/>
              <a:rect l="l" t="t" r="r" b="b"/>
              <a:pathLst>
                <a:path w="1094" h="2776" extrusionOk="0">
                  <a:moveTo>
                    <a:pt x="810" y="672"/>
                  </a:moveTo>
                  <a:lnTo>
                    <a:pt x="810" y="672"/>
                  </a:lnTo>
                  <a:cubicBezTo>
                    <a:pt x="809" y="672"/>
                    <a:pt x="809" y="673"/>
                    <a:pt x="809" y="674"/>
                  </a:cubicBezTo>
                  <a:lnTo>
                    <a:pt x="809" y="674"/>
                  </a:lnTo>
                  <a:cubicBezTo>
                    <a:pt x="809" y="673"/>
                    <a:pt x="809" y="672"/>
                    <a:pt x="810" y="672"/>
                  </a:cubicBezTo>
                  <a:close/>
                  <a:moveTo>
                    <a:pt x="809" y="674"/>
                  </a:moveTo>
                  <a:cubicBezTo>
                    <a:pt x="808" y="674"/>
                    <a:pt x="808" y="675"/>
                    <a:pt x="808" y="676"/>
                  </a:cubicBezTo>
                  <a:lnTo>
                    <a:pt x="806" y="681"/>
                  </a:lnTo>
                  <a:cubicBezTo>
                    <a:pt x="807" y="679"/>
                    <a:pt x="808" y="676"/>
                    <a:pt x="809" y="674"/>
                  </a:cubicBezTo>
                  <a:close/>
                  <a:moveTo>
                    <a:pt x="911" y="1"/>
                  </a:moveTo>
                  <a:cubicBezTo>
                    <a:pt x="877" y="1"/>
                    <a:pt x="842" y="14"/>
                    <a:pt x="813" y="45"/>
                  </a:cubicBezTo>
                  <a:cubicBezTo>
                    <a:pt x="738" y="149"/>
                    <a:pt x="680" y="262"/>
                    <a:pt x="637" y="382"/>
                  </a:cubicBezTo>
                  <a:cubicBezTo>
                    <a:pt x="605" y="461"/>
                    <a:pt x="577" y="542"/>
                    <a:pt x="552" y="622"/>
                  </a:cubicBezTo>
                  <a:cubicBezTo>
                    <a:pt x="525" y="709"/>
                    <a:pt x="495" y="797"/>
                    <a:pt x="471" y="885"/>
                  </a:cubicBezTo>
                  <a:cubicBezTo>
                    <a:pt x="428" y="1037"/>
                    <a:pt x="387" y="1188"/>
                    <a:pt x="349" y="1340"/>
                  </a:cubicBezTo>
                  <a:cubicBezTo>
                    <a:pt x="316" y="1471"/>
                    <a:pt x="284" y="1602"/>
                    <a:pt x="251" y="1734"/>
                  </a:cubicBezTo>
                  <a:cubicBezTo>
                    <a:pt x="178" y="2027"/>
                    <a:pt x="105" y="2319"/>
                    <a:pt x="20" y="2609"/>
                  </a:cubicBezTo>
                  <a:cubicBezTo>
                    <a:pt x="1" y="2680"/>
                    <a:pt x="43" y="2753"/>
                    <a:pt x="115" y="2771"/>
                  </a:cubicBezTo>
                  <a:cubicBezTo>
                    <a:pt x="126" y="2774"/>
                    <a:pt x="137" y="2775"/>
                    <a:pt x="148" y="2775"/>
                  </a:cubicBezTo>
                  <a:cubicBezTo>
                    <a:pt x="208" y="2775"/>
                    <a:pt x="262" y="2734"/>
                    <a:pt x="278" y="2676"/>
                  </a:cubicBezTo>
                  <a:cubicBezTo>
                    <a:pt x="284" y="2649"/>
                    <a:pt x="292" y="2620"/>
                    <a:pt x="298" y="2593"/>
                  </a:cubicBezTo>
                  <a:cubicBezTo>
                    <a:pt x="363" y="2323"/>
                    <a:pt x="431" y="2052"/>
                    <a:pt x="499" y="1783"/>
                  </a:cubicBezTo>
                  <a:cubicBezTo>
                    <a:pt x="537" y="1631"/>
                    <a:pt x="575" y="1480"/>
                    <a:pt x="613" y="1330"/>
                  </a:cubicBezTo>
                  <a:cubicBezTo>
                    <a:pt x="629" y="1271"/>
                    <a:pt x="643" y="1214"/>
                    <a:pt x="659" y="1157"/>
                  </a:cubicBezTo>
                  <a:cubicBezTo>
                    <a:pt x="681" y="1086"/>
                    <a:pt x="700" y="1013"/>
                    <a:pt x="722" y="941"/>
                  </a:cubicBezTo>
                  <a:lnTo>
                    <a:pt x="722" y="941"/>
                  </a:lnTo>
                  <a:lnTo>
                    <a:pt x="719" y="950"/>
                  </a:lnTo>
                  <a:cubicBezTo>
                    <a:pt x="721" y="944"/>
                    <a:pt x="722" y="939"/>
                    <a:pt x="724" y="934"/>
                  </a:cubicBezTo>
                  <a:lnTo>
                    <a:pt x="724" y="933"/>
                  </a:lnTo>
                  <a:cubicBezTo>
                    <a:pt x="752" y="849"/>
                    <a:pt x="779" y="766"/>
                    <a:pt x="806" y="683"/>
                  </a:cubicBezTo>
                  <a:lnTo>
                    <a:pt x="806" y="683"/>
                  </a:lnTo>
                  <a:cubicBezTo>
                    <a:pt x="806" y="682"/>
                    <a:pt x="806" y="682"/>
                    <a:pt x="806" y="681"/>
                  </a:cubicBezTo>
                  <a:lnTo>
                    <a:pt x="806" y="681"/>
                  </a:lnTo>
                  <a:cubicBezTo>
                    <a:pt x="806" y="681"/>
                    <a:pt x="806" y="681"/>
                    <a:pt x="806" y="681"/>
                  </a:cubicBezTo>
                  <a:lnTo>
                    <a:pt x="806" y="681"/>
                  </a:lnTo>
                  <a:lnTo>
                    <a:pt x="806" y="681"/>
                  </a:lnTo>
                  <a:lnTo>
                    <a:pt x="806" y="681"/>
                  </a:lnTo>
                  <a:cubicBezTo>
                    <a:pt x="806" y="681"/>
                    <a:pt x="806" y="680"/>
                    <a:pt x="806" y="679"/>
                  </a:cubicBezTo>
                  <a:cubicBezTo>
                    <a:pt x="807" y="676"/>
                    <a:pt x="808" y="674"/>
                    <a:pt x="810" y="671"/>
                  </a:cubicBezTo>
                  <a:lnTo>
                    <a:pt x="810" y="671"/>
                  </a:lnTo>
                  <a:lnTo>
                    <a:pt x="810" y="671"/>
                  </a:lnTo>
                  <a:cubicBezTo>
                    <a:pt x="810" y="672"/>
                    <a:pt x="810" y="672"/>
                    <a:pt x="810" y="672"/>
                  </a:cubicBezTo>
                  <a:lnTo>
                    <a:pt x="810" y="672"/>
                  </a:lnTo>
                  <a:cubicBezTo>
                    <a:pt x="844" y="572"/>
                    <a:pt x="884" y="475"/>
                    <a:pt x="928" y="379"/>
                  </a:cubicBezTo>
                  <a:cubicBezTo>
                    <a:pt x="949" y="337"/>
                    <a:pt x="973" y="295"/>
                    <a:pt x="998" y="255"/>
                  </a:cubicBezTo>
                  <a:cubicBezTo>
                    <a:pt x="1009" y="241"/>
                    <a:pt x="1020" y="225"/>
                    <a:pt x="1031" y="211"/>
                  </a:cubicBezTo>
                  <a:cubicBezTo>
                    <a:pt x="1093" y="107"/>
                    <a:pt x="1006" y="1"/>
                    <a:pt x="9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2" name="Google Shape;8342;p17"/>
            <p:cNvSpPr/>
            <p:nvPr/>
          </p:nvSpPr>
          <p:spPr>
            <a:xfrm>
              <a:off x="6918968" y="3992684"/>
              <a:ext cx="22756" cy="44266"/>
            </a:xfrm>
            <a:custGeom>
              <a:avLst/>
              <a:gdLst/>
              <a:ahLst/>
              <a:cxnLst/>
              <a:rect l="l" t="t" r="r" b="b"/>
              <a:pathLst>
                <a:path w="783" h="1523" extrusionOk="0">
                  <a:moveTo>
                    <a:pt x="625" y="1"/>
                  </a:moveTo>
                  <a:cubicBezTo>
                    <a:pt x="596" y="1"/>
                    <a:pt x="567" y="10"/>
                    <a:pt x="543" y="30"/>
                  </a:cubicBezTo>
                  <a:cubicBezTo>
                    <a:pt x="461" y="101"/>
                    <a:pt x="407" y="195"/>
                    <a:pt x="361" y="293"/>
                  </a:cubicBezTo>
                  <a:cubicBezTo>
                    <a:pt x="328" y="367"/>
                    <a:pt x="298" y="442"/>
                    <a:pt x="271" y="519"/>
                  </a:cubicBezTo>
                  <a:cubicBezTo>
                    <a:pt x="238" y="616"/>
                    <a:pt x="206" y="712"/>
                    <a:pt x="176" y="809"/>
                  </a:cubicBezTo>
                  <a:cubicBezTo>
                    <a:pt x="127" y="967"/>
                    <a:pt x="83" y="1125"/>
                    <a:pt x="34" y="1284"/>
                  </a:cubicBezTo>
                  <a:cubicBezTo>
                    <a:pt x="29" y="1303"/>
                    <a:pt x="23" y="1320"/>
                    <a:pt x="16" y="1338"/>
                  </a:cubicBezTo>
                  <a:cubicBezTo>
                    <a:pt x="0" y="1377"/>
                    <a:pt x="4" y="1420"/>
                    <a:pt x="24" y="1456"/>
                  </a:cubicBezTo>
                  <a:cubicBezTo>
                    <a:pt x="43" y="1488"/>
                    <a:pt x="72" y="1510"/>
                    <a:pt x="106" y="1518"/>
                  </a:cubicBezTo>
                  <a:cubicBezTo>
                    <a:pt x="118" y="1521"/>
                    <a:pt x="129" y="1523"/>
                    <a:pt x="140" y="1523"/>
                  </a:cubicBezTo>
                  <a:cubicBezTo>
                    <a:pt x="163" y="1523"/>
                    <a:pt x="187" y="1516"/>
                    <a:pt x="208" y="1504"/>
                  </a:cubicBezTo>
                  <a:cubicBezTo>
                    <a:pt x="238" y="1486"/>
                    <a:pt x="260" y="1456"/>
                    <a:pt x="270" y="1423"/>
                  </a:cubicBezTo>
                  <a:cubicBezTo>
                    <a:pt x="309" y="1304"/>
                    <a:pt x="341" y="1182"/>
                    <a:pt x="377" y="1062"/>
                  </a:cubicBezTo>
                  <a:cubicBezTo>
                    <a:pt x="407" y="958"/>
                    <a:pt x="439" y="855"/>
                    <a:pt x="472" y="750"/>
                  </a:cubicBezTo>
                  <a:cubicBezTo>
                    <a:pt x="512" y="633"/>
                    <a:pt x="556" y="518"/>
                    <a:pt x="608" y="404"/>
                  </a:cubicBezTo>
                  <a:cubicBezTo>
                    <a:pt x="626" y="370"/>
                    <a:pt x="645" y="336"/>
                    <a:pt x="665" y="304"/>
                  </a:cubicBezTo>
                  <a:cubicBezTo>
                    <a:pt x="673" y="291"/>
                    <a:pt x="683" y="280"/>
                    <a:pt x="692" y="269"/>
                  </a:cubicBezTo>
                  <a:lnTo>
                    <a:pt x="702" y="258"/>
                  </a:lnTo>
                  <a:lnTo>
                    <a:pt x="713" y="248"/>
                  </a:lnTo>
                  <a:cubicBezTo>
                    <a:pt x="773" y="201"/>
                    <a:pt x="782" y="116"/>
                    <a:pt x="736" y="54"/>
                  </a:cubicBezTo>
                  <a:cubicBezTo>
                    <a:pt x="710" y="20"/>
                    <a:pt x="667" y="1"/>
                    <a:pt x="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3" name="Google Shape;8343;p17"/>
            <p:cNvSpPr/>
            <p:nvPr/>
          </p:nvSpPr>
          <p:spPr>
            <a:xfrm>
              <a:off x="6883161" y="3951849"/>
              <a:ext cx="119418" cy="54235"/>
            </a:xfrm>
            <a:custGeom>
              <a:avLst/>
              <a:gdLst/>
              <a:ahLst/>
              <a:cxnLst/>
              <a:rect l="l" t="t" r="r" b="b"/>
              <a:pathLst>
                <a:path w="4109" h="1866" extrusionOk="0">
                  <a:moveTo>
                    <a:pt x="2733" y="1"/>
                  </a:moveTo>
                  <a:cubicBezTo>
                    <a:pt x="2663" y="4"/>
                    <a:pt x="2595" y="6"/>
                    <a:pt x="2527" y="9"/>
                  </a:cubicBezTo>
                  <a:cubicBezTo>
                    <a:pt x="2467" y="10"/>
                    <a:pt x="2407" y="9"/>
                    <a:pt x="2347" y="14"/>
                  </a:cubicBezTo>
                  <a:cubicBezTo>
                    <a:pt x="2204" y="25"/>
                    <a:pt x="2062" y="34"/>
                    <a:pt x="1919" y="45"/>
                  </a:cubicBezTo>
                  <a:cubicBezTo>
                    <a:pt x="1722" y="59"/>
                    <a:pt x="1525" y="88"/>
                    <a:pt x="1332" y="129"/>
                  </a:cubicBezTo>
                  <a:cubicBezTo>
                    <a:pt x="1142" y="167"/>
                    <a:pt x="959" y="222"/>
                    <a:pt x="780" y="294"/>
                  </a:cubicBezTo>
                  <a:cubicBezTo>
                    <a:pt x="610" y="365"/>
                    <a:pt x="444" y="452"/>
                    <a:pt x="308" y="575"/>
                  </a:cubicBezTo>
                  <a:cubicBezTo>
                    <a:pt x="180" y="689"/>
                    <a:pt x="67" y="841"/>
                    <a:pt x="42" y="1016"/>
                  </a:cubicBezTo>
                  <a:cubicBezTo>
                    <a:pt x="1" y="1300"/>
                    <a:pt x="153" y="1557"/>
                    <a:pt x="281" y="1798"/>
                  </a:cubicBezTo>
                  <a:cubicBezTo>
                    <a:pt x="305" y="1840"/>
                    <a:pt x="349" y="1866"/>
                    <a:pt x="398" y="1866"/>
                  </a:cubicBezTo>
                  <a:cubicBezTo>
                    <a:pt x="504" y="1866"/>
                    <a:pt x="569" y="1750"/>
                    <a:pt x="515" y="1660"/>
                  </a:cubicBezTo>
                  <a:cubicBezTo>
                    <a:pt x="477" y="1589"/>
                    <a:pt x="439" y="1519"/>
                    <a:pt x="401" y="1448"/>
                  </a:cubicBezTo>
                  <a:cubicBezTo>
                    <a:pt x="378" y="1399"/>
                    <a:pt x="355" y="1350"/>
                    <a:pt x="336" y="1299"/>
                  </a:cubicBezTo>
                  <a:cubicBezTo>
                    <a:pt x="327" y="1270"/>
                    <a:pt x="319" y="1240"/>
                    <a:pt x="311" y="1210"/>
                  </a:cubicBezTo>
                  <a:cubicBezTo>
                    <a:pt x="308" y="1193"/>
                    <a:pt x="305" y="1175"/>
                    <a:pt x="302" y="1156"/>
                  </a:cubicBezTo>
                  <a:cubicBezTo>
                    <a:pt x="302" y="1134"/>
                    <a:pt x="302" y="1112"/>
                    <a:pt x="302" y="1090"/>
                  </a:cubicBezTo>
                  <a:cubicBezTo>
                    <a:pt x="302" y="1079"/>
                    <a:pt x="303" y="1068"/>
                    <a:pt x="305" y="1057"/>
                  </a:cubicBezTo>
                  <a:cubicBezTo>
                    <a:pt x="308" y="1041"/>
                    <a:pt x="311" y="1027"/>
                    <a:pt x="316" y="1009"/>
                  </a:cubicBezTo>
                  <a:cubicBezTo>
                    <a:pt x="322" y="992"/>
                    <a:pt x="329" y="976"/>
                    <a:pt x="336" y="959"/>
                  </a:cubicBezTo>
                  <a:cubicBezTo>
                    <a:pt x="346" y="940"/>
                    <a:pt x="357" y="921"/>
                    <a:pt x="368" y="902"/>
                  </a:cubicBezTo>
                  <a:cubicBezTo>
                    <a:pt x="382" y="883"/>
                    <a:pt x="397" y="862"/>
                    <a:pt x="412" y="843"/>
                  </a:cubicBezTo>
                  <a:cubicBezTo>
                    <a:pt x="436" y="818"/>
                    <a:pt x="460" y="792"/>
                    <a:pt x="485" y="769"/>
                  </a:cubicBezTo>
                  <a:cubicBezTo>
                    <a:pt x="515" y="742"/>
                    <a:pt x="549" y="718"/>
                    <a:pt x="582" y="694"/>
                  </a:cubicBezTo>
                  <a:cubicBezTo>
                    <a:pt x="637" y="656"/>
                    <a:pt x="696" y="621"/>
                    <a:pt x="758" y="590"/>
                  </a:cubicBezTo>
                  <a:cubicBezTo>
                    <a:pt x="840" y="550"/>
                    <a:pt x="925" y="514"/>
                    <a:pt x="1012" y="482"/>
                  </a:cubicBezTo>
                  <a:cubicBezTo>
                    <a:pt x="1142" y="438"/>
                    <a:pt x="1274" y="401"/>
                    <a:pt x="1408" y="371"/>
                  </a:cubicBezTo>
                  <a:lnTo>
                    <a:pt x="1408" y="371"/>
                  </a:lnTo>
                  <a:lnTo>
                    <a:pt x="1392" y="376"/>
                  </a:lnTo>
                  <a:cubicBezTo>
                    <a:pt x="1571" y="338"/>
                    <a:pt x="1750" y="313"/>
                    <a:pt x="1931" y="294"/>
                  </a:cubicBezTo>
                  <a:lnTo>
                    <a:pt x="1932" y="294"/>
                  </a:lnTo>
                  <a:lnTo>
                    <a:pt x="1940" y="292"/>
                  </a:lnTo>
                  <a:lnTo>
                    <a:pt x="1932" y="292"/>
                  </a:lnTo>
                  <a:lnTo>
                    <a:pt x="2252" y="267"/>
                  </a:lnTo>
                  <a:cubicBezTo>
                    <a:pt x="2329" y="260"/>
                    <a:pt x="2405" y="256"/>
                    <a:pt x="2483" y="254"/>
                  </a:cubicBezTo>
                  <a:cubicBezTo>
                    <a:pt x="2575" y="251"/>
                    <a:pt x="2667" y="245"/>
                    <a:pt x="2758" y="245"/>
                  </a:cubicBezTo>
                  <a:cubicBezTo>
                    <a:pt x="2863" y="246"/>
                    <a:pt x="2967" y="248"/>
                    <a:pt x="3072" y="248"/>
                  </a:cubicBezTo>
                  <a:cubicBezTo>
                    <a:pt x="3216" y="257"/>
                    <a:pt x="3360" y="268"/>
                    <a:pt x="3506" y="284"/>
                  </a:cubicBezTo>
                  <a:cubicBezTo>
                    <a:pt x="3659" y="300"/>
                    <a:pt x="3814" y="317"/>
                    <a:pt x="3968" y="340"/>
                  </a:cubicBezTo>
                  <a:cubicBezTo>
                    <a:pt x="3973" y="340"/>
                    <a:pt x="3977" y="340"/>
                    <a:pt x="3982" y="340"/>
                  </a:cubicBezTo>
                  <a:cubicBezTo>
                    <a:pt x="4043" y="340"/>
                    <a:pt x="4093" y="295"/>
                    <a:pt x="4101" y="234"/>
                  </a:cubicBezTo>
                  <a:cubicBezTo>
                    <a:pt x="4109" y="169"/>
                    <a:pt x="4061" y="108"/>
                    <a:pt x="3996" y="101"/>
                  </a:cubicBezTo>
                  <a:cubicBezTo>
                    <a:pt x="3854" y="80"/>
                    <a:pt x="3711" y="64"/>
                    <a:pt x="3569" y="48"/>
                  </a:cubicBezTo>
                  <a:cubicBezTo>
                    <a:pt x="3504" y="42"/>
                    <a:pt x="3441" y="34"/>
                    <a:pt x="3376" y="29"/>
                  </a:cubicBezTo>
                  <a:lnTo>
                    <a:pt x="3119" y="9"/>
                  </a:lnTo>
                  <a:cubicBezTo>
                    <a:pt x="3064" y="4"/>
                    <a:pt x="3009" y="4"/>
                    <a:pt x="2953" y="4"/>
                  </a:cubicBezTo>
                  <a:lnTo>
                    <a:pt x="2806" y="2"/>
                  </a:lnTo>
                  <a:cubicBezTo>
                    <a:pt x="2782" y="1"/>
                    <a:pt x="2757" y="1"/>
                    <a:pt x="2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4" name="Google Shape;8344;p17"/>
            <p:cNvSpPr/>
            <p:nvPr/>
          </p:nvSpPr>
          <p:spPr>
            <a:xfrm>
              <a:off x="6861451" y="4065954"/>
              <a:ext cx="93872" cy="23049"/>
            </a:xfrm>
            <a:custGeom>
              <a:avLst/>
              <a:gdLst/>
              <a:ahLst/>
              <a:cxnLst/>
              <a:rect l="l" t="t" r="r" b="b"/>
              <a:pathLst>
                <a:path w="3230" h="793" extrusionOk="0">
                  <a:moveTo>
                    <a:pt x="2712" y="136"/>
                  </a:moveTo>
                  <a:lnTo>
                    <a:pt x="2708" y="137"/>
                  </a:lnTo>
                  <a:lnTo>
                    <a:pt x="2707" y="137"/>
                  </a:lnTo>
                  <a:lnTo>
                    <a:pt x="2707" y="137"/>
                  </a:lnTo>
                  <a:lnTo>
                    <a:pt x="2711" y="136"/>
                  </a:lnTo>
                  <a:lnTo>
                    <a:pt x="2711" y="136"/>
                  </a:lnTo>
                  <a:lnTo>
                    <a:pt x="2712" y="136"/>
                  </a:lnTo>
                  <a:close/>
                  <a:moveTo>
                    <a:pt x="3087" y="1"/>
                  </a:moveTo>
                  <a:cubicBezTo>
                    <a:pt x="3068" y="1"/>
                    <a:pt x="3050" y="5"/>
                    <a:pt x="3032" y="13"/>
                  </a:cubicBezTo>
                  <a:cubicBezTo>
                    <a:pt x="2969" y="40"/>
                    <a:pt x="2904" y="66"/>
                    <a:pt x="2839" y="89"/>
                  </a:cubicBezTo>
                  <a:lnTo>
                    <a:pt x="2768" y="116"/>
                  </a:lnTo>
                  <a:lnTo>
                    <a:pt x="2782" y="110"/>
                  </a:lnTo>
                  <a:lnTo>
                    <a:pt x="2782" y="110"/>
                  </a:lnTo>
                  <a:lnTo>
                    <a:pt x="2722" y="132"/>
                  </a:lnTo>
                  <a:cubicBezTo>
                    <a:pt x="2727" y="130"/>
                    <a:pt x="2731" y="129"/>
                    <a:pt x="2736" y="127"/>
                  </a:cubicBezTo>
                  <a:lnTo>
                    <a:pt x="2736" y="127"/>
                  </a:lnTo>
                  <a:lnTo>
                    <a:pt x="2712" y="136"/>
                  </a:lnTo>
                  <a:lnTo>
                    <a:pt x="2714" y="135"/>
                  </a:lnTo>
                  <a:lnTo>
                    <a:pt x="2711" y="136"/>
                  </a:lnTo>
                  <a:lnTo>
                    <a:pt x="2711" y="136"/>
                  </a:lnTo>
                  <a:lnTo>
                    <a:pt x="2705" y="138"/>
                  </a:lnTo>
                  <a:lnTo>
                    <a:pt x="2705" y="138"/>
                  </a:lnTo>
                  <a:lnTo>
                    <a:pt x="2707" y="137"/>
                  </a:lnTo>
                  <a:lnTo>
                    <a:pt x="2707" y="137"/>
                  </a:lnTo>
                  <a:lnTo>
                    <a:pt x="2703" y="138"/>
                  </a:lnTo>
                  <a:cubicBezTo>
                    <a:pt x="2636" y="161"/>
                    <a:pt x="2571" y="184"/>
                    <a:pt x="2503" y="205"/>
                  </a:cubicBezTo>
                  <a:cubicBezTo>
                    <a:pt x="2427" y="227"/>
                    <a:pt x="2351" y="249"/>
                    <a:pt x="2275" y="271"/>
                  </a:cubicBezTo>
                  <a:cubicBezTo>
                    <a:pt x="2149" y="309"/>
                    <a:pt x="2019" y="333"/>
                    <a:pt x="1891" y="365"/>
                  </a:cubicBezTo>
                  <a:cubicBezTo>
                    <a:pt x="1829" y="377"/>
                    <a:pt x="1766" y="387"/>
                    <a:pt x="1702" y="398"/>
                  </a:cubicBezTo>
                  <a:cubicBezTo>
                    <a:pt x="1644" y="409"/>
                    <a:pt x="1587" y="422"/>
                    <a:pt x="1527" y="428"/>
                  </a:cubicBezTo>
                  <a:cubicBezTo>
                    <a:pt x="1397" y="444"/>
                    <a:pt x="1267" y="458"/>
                    <a:pt x="1137" y="476"/>
                  </a:cubicBezTo>
                  <a:cubicBezTo>
                    <a:pt x="1017" y="480"/>
                    <a:pt x="895" y="491"/>
                    <a:pt x="775" y="499"/>
                  </a:cubicBezTo>
                  <a:cubicBezTo>
                    <a:pt x="758" y="500"/>
                    <a:pt x="741" y="501"/>
                    <a:pt x="725" y="501"/>
                  </a:cubicBezTo>
                  <a:cubicBezTo>
                    <a:pt x="691" y="501"/>
                    <a:pt x="658" y="499"/>
                    <a:pt x="624" y="499"/>
                  </a:cubicBezTo>
                  <a:cubicBezTo>
                    <a:pt x="587" y="499"/>
                    <a:pt x="551" y="500"/>
                    <a:pt x="514" y="500"/>
                  </a:cubicBezTo>
                  <a:cubicBezTo>
                    <a:pt x="495" y="500"/>
                    <a:pt x="477" y="500"/>
                    <a:pt x="458" y="499"/>
                  </a:cubicBezTo>
                  <a:lnTo>
                    <a:pt x="458" y="499"/>
                  </a:lnTo>
                  <a:lnTo>
                    <a:pt x="476" y="501"/>
                  </a:lnTo>
                  <a:cubicBezTo>
                    <a:pt x="409" y="496"/>
                    <a:pt x="343" y="493"/>
                    <a:pt x="276" y="490"/>
                  </a:cubicBezTo>
                  <a:lnTo>
                    <a:pt x="267" y="490"/>
                  </a:lnTo>
                  <a:cubicBezTo>
                    <a:pt x="237" y="488"/>
                    <a:pt x="205" y="484"/>
                    <a:pt x="173" y="484"/>
                  </a:cubicBezTo>
                  <a:cubicBezTo>
                    <a:pt x="131" y="484"/>
                    <a:pt x="90" y="491"/>
                    <a:pt x="56" y="517"/>
                  </a:cubicBezTo>
                  <a:cubicBezTo>
                    <a:pt x="31" y="536"/>
                    <a:pt x="13" y="564"/>
                    <a:pt x="5" y="596"/>
                  </a:cubicBezTo>
                  <a:cubicBezTo>
                    <a:pt x="1" y="613"/>
                    <a:pt x="1" y="632"/>
                    <a:pt x="2" y="651"/>
                  </a:cubicBezTo>
                  <a:lnTo>
                    <a:pt x="2" y="654"/>
                  </a:lnTo>
                  <a:cubicBezTo>
                    <a:pt x="2" y="716"/>
                    <a:pt x="43" y="773"/>
                    <a:pt x="105" y="789"/>
                  </a:cubicBezTo>
                  <a:cubicBezTo>
                    <a:pt x="116" y="791"/>
                    <a:pt x="126" y="792"/>
                    <a:pt x="137" y="792"/>
                  </a:cubicBezTo>
                  <a:cubicBezTo>
                    <a:pt x="172" y="792"/>
                    <a:pt x="205" y="779"/>
                    <a:pt x="230" y="757"/>
                  </a:cubicBezTo>
                  <a:cubicBezTo>
                    <a:pt x="319" y="762"/>
                    <a:pt x="406" y="765"/>
                    <a:pt x="495" y="765"/>
                  </a:cubicBezTo>
                  <a:lnTo>
                    <a:pt x="691" y="762"/>
                  </a:lnTo>
                  <a:cubicBezTo>
                    <a:pt x="705" y="762"/>
                    <a:pt x="720" y="762"/>
                    <a:pt x="734" y="762"/>
                  </a:cubicBezTo>
                  <a:cubicBezTo>
                    <a:pt x="749" y="762"/>
                    <a:pt x="764" y="762"/>
                    <a:pt x="778" y="760"/>
                  </a:cubicBezTo>
                  <a:cubicBezTo>
                    <a:pt x="895" y="751"/>
                    <a:pt x="1012" y="743"/>
                    <a:pt x="1129" y="734"/>
                  </a:cubicBezTo>
                  <a:cubicBezTo>
                    <a:pt x="1221" y="726"/>
                    <a:pt x="1315" y="711"/>
                    <a:pt x="1406" y="699"/>
                  </a:cubicBezTo>
                  <a:cubicBezTo>
                    <a:pt x="1463" y="692"/>
                    <a:pt x="1522" y="686"/>
                    <a:pt x="1579" y="677"/>
                  </a:cubicBezTo>
                  <a:lnTo>
                    <a:pt x="1850" y="626"/>
                  </a:lnTo>
                  <a:cubicBezTo>
                    <a:pt x="1994" y="599"/>
                    <a:pt x="2135" y="563"/>
                    <a:pt x="2275" y="529"/>
                  </a:cubicBezTo>
                  <a:cubicBezTo>
                    <a:pt x="2337" y="514"/>
                    <a:pt x="2397" y="495"/>
                    <a:pt x="2457" y="476"/>
                  </a:cubicBezTo>
                  <a:cubicBezTo>
                    <a:pt x="2521" y="458"/>
                    <a:pt x="2583" y="439"/>
                    <a:pt x="2644" y="419"/>
                  </a:cubicBezTo>
                  <a:cubicBezTo>
                    <a:pt x="2809" y="365"/>
                    <a:pt x="2970" y="308"/>
                    <a:pt x="3132" y="244"/>
                  </a:cubicBezTo>
                  <a:cubicBezTo>
                    <a:pt x="3198" y="218"/>
                    <a:pt x="3230" y="143"/>
                    <a:pt x="3201" y="77"/>
                  </a:cubicBezTo>
                  <a:cubicBezTo>
                    <a:pt x="3182" y="29"/>
                    <a:pt x="3136" y="1"/>
                    <a:pt x="3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5" name="Google Shape;8345;p17"/>
            <p:cNvSpPr/>
            <p:nvPr/>
          </p:nvSpPr>
          <p:spPr>
            <a:xfrm>
              <a:off x="6876593" y="4086822"/>
              <a:ext cx="42954" cy="72837"/>
            </a:xfrm>
            <a:custGeom>
              <a:avLst/>
              <a:gdLst/>
              <a:ahLst/>
              <a:cxnLst/>
              <a:rect l="l" t="t" r="r" b="b"/>
              <a:pathLst>
                <a:path w="1478" h="2506" extrusionOk="0">
                  <a:moveTo>
                    <a:pt x="1203" y="1825"/>
                  </a:moveTo>
                  <a:cubicBezTo>
                    <a:pt x="1202" y="1827"/>
                    <a:pt x="1201" y="1829"/>
                    <a:pt x="1200" y="1831"/>
                  </a:cubicBezTo>
                  <a:cubicBezTo>
                    <a:pt x="1201" y="1829"/>
                    <a:pt x="1202" y="1827"/>
                    <a:pt x="1203" y="1825"/>
                  </a:cubicBezTo>
                  <a:close/>
                  <a:moveTo>
                    <a:pt x="848" y="1413"/>
                  </a:moveTo>
                  <a:cubicBezTo>
                    <a:pt x="853" y="1413"/>
                    <a:pt x="859" y="1413"/>
                    <a:pt x="865" y="1413"/>
                  </a:cubicBezTo>
                  <a:cubicBezTo>
                    <a:pt x="881" y="1415"/>
                    <a:pt x="898" y="1415"/>
                    <a:pt x="914" y="1418"/>
                  </a:cubicBezTo>
                  <a:cubicBezTo>
                    <a:pt x="930" y="1423"/>
                    <a:pt x="942" y="1424"/>
                    <a:pt x="960" y="1431"/>
                  </a:cubicBezTo>
                  <a:cubicBezTo>
                    <a:pt x="977" y="1437"/>
                    <a:pt x="996" y="1445"/>
                    <a:pt x="1010" y="1453"/>
                  </a:cubicBezTo>
                  <a:cubicBezTo>
                    <a:pt x="1026" y="1461"/>
                    <a:pt x="1042" y="1469"/>
                    <a:pt x="1056" y="1478"/>
                  </a:cubicBezTo>
                  <a:cubicBezTo>
                    <a:pt x="1067" y="1486"/>
                    <a:pt x="1078" y="1494"/>
                    <a:pt x="1090" y="1504"/>
                  </a:cubicBezTo>
                  <a:cubicBezTo>
                    <a:pt x="1105" y="1518"/>
                    <a:pt x="1121" y="1534"/>
                    <a:pt x="1135" y="1550"/>
                  </a:cubicBezTo>
                  <a:cubicBezTo>
                    <a:pt x="1145" y="1562"/>
                    <a:pt x="1156" y="1576"/>
                    <a:pt x="1166" y="1589"/>
                  </a:cubicBezTo>
                  <a:cubicBezTo>
                    <a:pt x="1173" y="1602"/>
                    <a:pt x="1180" y="1614"/>
                    <a:pt x="1188" y="1627"/>
                  </a:cubicBezTo>
                  <a:cubicBezTo>
                    <a:pt x="1192" y="1640"/>
                    <a:pt x="1199" y="1651"/>
                    <a:pt x="1204" y="1665"/>
                  </a:cubicBezTo>
                  <a:cubicBezTo>
                    <a:pt x="1207" y="1673"/>
                    <a:pt x="1210" y="1684"/>
                    <a:pt x="1211" y="1692"/>
                  </a:cubicBezTo>
                  <a:cubicBezTo>
                    <a:pt x="1213" y="1700"/>
                    <a:pt x="1213" y="1708"/>
                    <a:pt x="1215" y="1717"/>
                  </a:cubicBezTo>
                  <a:lnTo>
                    <a:pt x="1215" y="1766"/>
                  </a:lnTo>
                  <a:cubicBezTo>
                    <a:pt x="1215" y="1776"/>
                    <a:pt x="1213" y="1785"/>
                    <a:pt x="1211" y="1796"/>
                  </a:cubicBezTo>
                  <a:cubicBezTo>
                    <a:pt x="1209" y="1804"/>
                    <a:pt x="1207" y="1813"/>
                    <a:pt x="1204" y="1821"/>
                  </a:cubicBezTo>
                  <a:lnTo>
                    <a:pt x="1204" y="1821"/>
                  </a:lnTo>
                  <a:cubicBezTo>
                    <a:pt x="1197" y="1837"/>
                    <a:pt x="1191" y="1854"/>
                    <a:pt x="1183" y="1869"/>
                  </a:cubicBezTo>
                  <a:cubicBezTo>
                    <a:pt x="1172" y="1893"/>
                    <a:pt x="1159" y="1917"/>
                    <a:pt x="1143" y="1939"/>
                  </a:cubicBezTo>
                  <a:lnTo>
                    <a:pt x="1153" y="1926"/>
                  </a:lnTo>
                  <a:lnTo>
                    <a:pt x="1153" y="1926"/>
                  </a:lnTo>
                  <a:cubicBezTo>
                    <a:pt x="1131" y="1958"/>
                    <a:pt x="1107" y="1990"/>
                    <a:pt x="1082" y="2020"/>
                  </a:cubicBezTo>
                  <a:cubicBezTo>
                    <a:pt x="1056" y="2048"/>
                    <a:pt x="1029" y="2075"/>
                    <a:pt x="1001" y="2100"/>
                  </a:cubicBezTo>
                  <a:lnTo>
                    <a:pt x="1014" y="2089"/>
                  </a:lnTo>
                  <a:lnTo>
                    <a:pt x="1014" y="2089"/>
                  </a:lnTo>
                  <a:cubicBezTo>
                    <a:pt x="991" y="2110"/>
                    <a:pt x="969" y="2129"/>
                    <a:pt x="944" y="2145"/>
                  </a:cubicBezTo>
                  <a:cubicBezTo>
                    <a:pt x="917" y="2162"/>
                    <a:pt x="892" y="2178"/>
                    <a:pt x="865" y="2194"/>
                  </a:cubicBezTo>
                  <a:cubicBezTo>
                    <a:pt x="843" y="2203"/>
                    <a:pt x="824" y="2213"/>
                    <a:pt x="800" y="2221"/>
                  </a:cubicBezTo>
                  <a:cubicBezTo>
                    <a:pt x="776" y="2227"/>
                    <a:pt x="752" y="2235"/>
                    <a:pt x="730" y="2240"/>
                  </a:cubicBezTo>
                  <a:cubicBezTo>
                    <a:pt x="718" y="2243"/>
                    <a:pt x="703" y="2244"/>
                    <a:pt x="691" y="2246"/>
                  </a:cubicBezTo>
                  <a:cubicBezTo>
                    <a:pt x="681" y="2246"/>
                    <a:pt x="672" y="2247"/>
                    <a:pt x="662" y="2247"/>
                  </a:cubicBezTo>
                  <a:cubicBezTo>
                    <a:pt x="657" y="2247"/>
                    <a:pt x="653" y="2247"/>
                    <a:pt x="648" y="2246"/>
                  </a:cubicBezTo>
                  <a:cubicBezTo>
                    <a:pt x="637" y="2246"/>
                    <a:pt x="627" y="2244"/>
                    <a:pt x="616" y="2243"/>
                  </a:cubicBezTo>
                  <a:cubicBezTo>
                    <a:pt x="600" y="2240"/>
                    <a:pt x="583" y="2235"/>
                    <a:pt x="567" y="2230"/>
                  </a:cubicBezTo>
                  <a:lnTo>
                    <a:pt x="542" y="2221"/>
                  </a:lnTo>
                  <a:cubicBezTo>
                    <a:pt x="531" y="2214"/>
                    <a:pt x="520" y="2210"/>
                    <a:pt x="509" y="2202"/>
                  </a:cubicBezTo>
                  <a:cubicBezTo>
                    <a:pt x="496" y="2192"/>
                    <a:pt x="482" y="2183"/>
                    <a:pt x="469" y="2172"/>
                  </a:cubicBezTo>
                  <a:cubicBezTo>
                    <a:pt x="456" y="2161"/>
                    <a:pt x="444" y="2148"/>
                    <a:pt x="433" y="2135"/>
                  </a:cubicBezTo>
                  <a:cubicBezTo>
                    <a:pt x="418" y="2119"/>
                    <a:pt x="406" y="2102"/>
                    <a:pt x="393" y="2085"/>
                  </a:cubicBezTo>
                  <a:cubicBezTo>
                    <a:pt x="380" y="2064"/>
                    <a:pt x="368" y="2042"/>
                    <a:pt x="355" y="2020"/>
                  </a:cubicBezTo>
                  <a:cubicBezTo>
                    <a:pt x="341" y="1990"/>
                    <a:pt x="327" y="1961"/>
                    <a:pt x="315" y="1928"/>
                  </a:cubicBezTo>
                  <a:cubicBezTo>
                    <a:pt x="304" y="1893"/>
                    <a:pt x="293" y="1858"/>
                    <a:pt x="285" y="1823"/>
                  </a:cubicBezTo>
                  <a:lnTo>
                    <a:pt x="285" y="1823"/>
                  </a:lnTo>
                  <a:cubicBezTo>
                    <a:pt x="287" y="1823"/>
                    <a:pt x="289" y="1823"/>
                    <a:pt x="291" y="1823"/>
                  </a:cubicBezTo>
                  <a:cubicBezTo>
                    <a:pt x="332" y="1823"/>
                    <a:pt x="370" y="1806"/>
                    <a:pt x="395" y="1773"/>
                  </a:cubicBezTo>
                  <a:cubicBezTo>
                    <a:pt x="434" y="1717"/>
                    <a:pt x="474" y="1663"/>
                    <a:pt x="518" y="1611"/>
                  </a:cubicBezTo>
                  <a:cubicBezTo>
                    <a:pt x="553" y="1570"/>
                    <a:pt x="588" y="1531"/>
                    <a:pt x="627" y="1496"/>
                  </a:cubicBezTo>
                  <a:cubicBezTo>
                    <a:pt x="634" y="1491"/>
                    <a:pt x="638" y="1486"/>
                    <a:pt x="645" y="1481"/>
                  </a:cubicBezTo>
                  <a:cubicBezTo>
                    <a:pt x="669" y="1466"/>
                    <a:pt x="692" y="1451"/>
                    <a:pt x="718" y="1439"/>
                  </a:cubicBezTo>
                  <a:cubicBezTo>
                    <a:pt x="727" y="1434"/>
                    <a:pt x="738" y="1429"/>
                    <a:pt x="746" y="1426"/>
                  </a:cubicBezTo>
                  <a:cubicBezTo>
                    <a:pt x="756" y="1424"/>
                    <a:pt x="763" y="1421"/>
                    <a:pt x="771" y="1420"/>
                  </a:cubicBezTo>
                  <a:cubicBezTo>
                    <a:pt x="786" y="1417"/>
                    <a:pt x="797" y="1413"/>
                    <a:pt x="814" y="1413"/>
                  </a:cubicBezTo>
                  <a:cubicBezTo>
                    <a:pt x="826" y="1413"/>
                    <a:pt x="837" y="1413"/>
                    <a:pt x="848" y="1413"/>
                  </a:cubicBezTo>
                  <a:close/>
                  <a:moveTo>
                    <a:pt x="900" y="1"/>
                  </a:moveTo>
                  <a:cubicBezTo>
                    <a:pt x="857" y="1"/>
                    <a:pt x="814" y="9"/>
                    <a:pt x="773" y="24"/>
                  </a:cubicBezTo>
                  <a:cubicBezTo>
                    <a:pt x="729" y="41"/>
                    <a:pt x="686" y="65"/>
                    <a:pt x="648" y="92"/>
                  </a:cubicBezTo>
                  <a:cubicBezTo>
                    <a:pt x="567" y="152"/>
                    <a:pt x="494" y="223"/>
                    <a:pt x="433" y="304"/>
                  </a:cubicBezTo>
                  <a:cubicBezTo>
                    <a:pt x="293" y="486"/>
                    <a:pt x="186" y="692"/>
                    <a:pt x="113" y="910"/>
                  </a:cubicBezTo>
                  <a:cubicBezTo>
                    <a:pt x="38" y="1121"/>
                    <a:pt x="0" y="1342"/>
                    <a:pt x="0" y="1565"/>
                  </a:cubicBezTo>
                  <a:cubicBezTo>
                    <a:pt x="4" y="1749"/>
                    <a:pt x="31" y="1942"/>
                    <a:pt x="111" y="2108"/>
                  </a:cubicBezTo>
                  <a:cubicBezTo>
                    <a:pt x="149" y="2191"/>
                    <a:pt x="200" y="2267"/>
                    <a:pt x="262" y="2333"/>
                  </a:cubicBezTo>
                  <a:cubicBezTo>
                    <a:pt x="319" y="2388"/>
                    <a:pt x="384" y="2441"/>
                    <a:pt x="460" y="2468"/>
                  </a:cubicBezTo>
                  <a:cubicBezTo>
                    <a:pt x="526" y="2491"/>
                    <a:pt x="596" y="2504"/>
                    <a:pt x="667" y="2506"/>
                  </a:cubicBezTo>
                  <a:cubicBezTo>
                    <a:pt x="695" y="2506"/>
                    <a:pt x="722" y="2502"/>
                    <a:pt x="749" y="2498"/>
                  </a:cubicBezTo>
                  <a:cubicBezTo>
                    <a:pt x="833" y="2483"/>
                    <a:pt x="914" y="2457"/>
                    <a:pt x="990" y="2417"/>
                  </a:cubicBezTo>
                  <a:cubicBezTo>
                    <a:pt x="1074" y="2371"/>
                    <a:pt x="1151" y="2314"/>
                    <a:pt x="1219" y="2246"/>
                  </a:cubicBezTo>
                  <a:cubicBezTo>
                    <a:pt x="1280" y="2186"/>
                    <a:pt x="1333" y="2119"/>
                    <a:pt x="1378" y="2047"/>
                  </a:cubicBezTo>
                  <a:cubicBezTo>
                    <a:pt x="1422" y="1967"/>
                    <a:pt x="1465" y="1882"/>
                    <a:pt x="1469" y="1789"/>
                  </a:cubicBezTo>
                  <a:cubicBezTo>
                    <a:pt x="1477" y="1706"/>
                    <a:pt x="1463" y="1622"/>
                    <a:pt x="1431" y="1545"/>
                  </a:cubicBezTo>
                  <a:cubicBezTo>
                    <a:pt x="1360" y="1390"/>
                    <a:pt x="1235" y="1260"/>
                    <a:pt x="1071" y="1200"/>
                  </a:cubicBezTo>
                  <a:cubicBezTo>
                    <a:pt x="995" y="1172"/>
                    <a:pt x="916" y="1157"/>
                    <a:pt x="838" y="1157"/>
                  </a:cubicBezTo>
                  <a:cubicBezTo>
                    <a:pt x="747" y="1157"/>
                    <a:pt x="656" y="1178"/>
                    <a:pt x="572" y="1225"/>
                  </a:cubicBezTo>
                  <a:cubicBezTo>
                    <a:pt x="529" y="1249"/>
                    <a:pt x="490" y="1277"/>
                    <a:pt x="453" y="1309"/>
                  </a:cubicBezTo>
                  <a:cubicBezTo>
                    <a:pt x="422" y="1337"/>
                    <a:pt x="391" y="1367"/>
                    <a:pt x="363" y="1399"/>
                  </a:cubicBezTo>
                  <a:cubicBezTo>
                    <a:pt x="327" y="1439"/>
                    <a:pt x="293" y="1481"/>
                    <a:pt x="260" y="1524"/>
                  </a:cubicBezTo>
                  <a:lnTo>
                    <a:pt x="260" y="1505"/>
                  </a:lnTo>
                  <a:lnTo>
                    <a:pt x="260" y="1496"/>
                  </a:lnTo>
                  <a:lnTo>
                    <a:pt x="260" y="1493"/>
                  </a:lnTo>
                  <a:cubicBezTo>
                    <a:pt x="263" y="1420"/>
                    <a:pt x="273" y="1345"/>
                    <a:pt x="285" y="1272"/>
                  </a:cubicBezTo>
                  <a:cubicBezTo>
                    <a:pt x="301" y="1187"/>
                    <a:pt x="323" y="1102"/>
                    <a:pt x="350" y="1019"/>
                  </a:cubicBezTo>
                  <a:cubicBezTo>
                    <a:pt x="376" y="942"/>
                    <a:pt x="406" y="866"/>
                    <a:pt x="441" y="793"/>
                  </a:cubicBezTo>
                  <a:cubicBezTo>
                    <a:pt x="479" y="712"/>
                    <a:pt x="524" y="635"/>
                    <a:pt x="572" y="560"/>
                  </a:cubicBezTo>
                  <a:lnTo>
                    <a:pt x="572" y="560"/>
                  </a:lnTo>
                  <a:cubicBezTo>
                    <a:pt x="572" y="560"/>
                    <a:pt x="572" y="560"/>
                    <a:pt x="572" y="560"/>
                  </a:cubicBezTo>
                  <a:cubicBezTo>
                    <a:pt x="573" y="559"/>
                    <a:pt x="573" y="558"/>
                    <a:pt x="574" y="557"/>
                  </a:cubicBezTo>
                  <a:lnTo>
                    <a:pt x="574" y="557"/>
                  </a:lnTo>
                  <a:cubicBezTo>
                    <a:pt x="574" y="558"/>
                    <a:pt x="573" y="559"/>
                    <a:pt x="572" y="560"/>
                  </a:cubicBezTo>
                  <a:lnTo>
                    <a:pt x="572" y="560"/>
                  </a:lnTo>
                  <a:cubicBezTo>
                    <a:pt x="575" y="557"/>
                    <a:pt x="577" y="553"/>
                    <a:pt x="580" y="549"/>
                  </a:cubicBezTo>
                  <a:lnTo>
                    <a:pt x="580" y="549"/>
                  </a:lnTo>
                  <a:cubicBezTo>
                    <a:pt x="578" y="552"/>
                    <a:pt x="576" y="554"/>
                    <a:pt x="574" y="557"/>
                  </a:cubicBezTo>
                  <a:lnTo>
                    <a:pt x="574" y="557"/>
                  </a:lnTo>
                  <a:cubicBezTo>
                    <a:pt x="577" y="553"/>
                    <a:pt x="579" y="550"/>
                    <a:pt x="581" y="546"/>
                  </a:cubicBezTo>
                  <a:lnTo>
                    <a:pt x="581" y="546"/>
                  </a:lnTo>
                  <a:cubicBezTo>
                    <a:pt x="581" y="547"/>
                    <a:pt x="580" y="548"/>
                    <a:pt x="580" y="549"/>
                  </a:cubicBezTo>
                  <a:lnTo>
                    <a:pt x="580" y="549"/>
                  </a:lnTo>
                  <a:cubicBezTo>
                    <a:pt x="608" y="510"/>
                    <a:pt x="637" y="471"/>
                    <a:pt x="669" y="435"/>
                  </a:cubicBezTo>
                  <a:cubicBezTo>
                    <a:pt x="694" y="405"/>
                    <a:pt x="722" y="377"/>
                    <a:pt x="751" y="351"/>
                  </a:cubicBezTo>
                  <a:cubicBezTo>
                    <a:pt x="768" y="337"/>
                    <a:pt x="786" y="323"/>
                    <a:pt x="803" y="310"/>
                  </a:cubicBezTo>
                  <a:lnTo>
                    <a:pt x="811" y="305"/>
                  </a:lnTo>
                  <a:cubicBezTo>
                    <a:pt x="822" y="356"/>
                    <a:pt x="862" y="397"/>
                    <a:pt x="912" y="411"/>
                  </a:cubicBezTo>
                  <a:cubicBezTo>
                    <a:pt x="923" y="414"/>
                    <a:pt x="934" y="415"/>
                    <a:pt x="944" y="415"/>
                  </a:cubicBezTo>
                  <a:cubicBezTo>
                    <a:pt x="1005" y="415"/>
                    <a:pt x="1061" y="374"/>
                    <a:pt x="1077" y="313"/>
                  </a:cubicBezTo>
                  <a:cubicBezTo>
                    <a:pt x="1082" y="299"/>
                    <a:pt x="1085" y="286"/>
                    <a:pt x="1088" y="274"/>
                  </a:cubicBezTo>
                  <a:cubicBezTo>
                    <a:pt x="1101" y="236"/>
                    <a:pt x="1102" y="194"/>
                    <a:pt x="1097" y="153"/>
                  </a:cubicBezTo>
                  <a:cubicBezTo>
                    <a:pt x="1085" y="73"/>
                    <a:pt x="1001" y="8"/>
                    <a:pt x="922" y="1"/>
                  </a:cubicBezTo>
                  <a:cubicBezTo>
                    <a:pt x="914" y="1"/>
                    <a:pt x="907" y="1"/>
                    <a:pt x="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6" name="Google Shape;8346;p17"/>
            <p:cNvSpPr/>
            <p:nvPr/>
          </p:nvSpPr>
          <p:spPr>
            <a:xfrm>
              <a:off x="6979653" y="4074935"/>
              <a:ext cx="48331" cy="10987"/>
            </a:xfrm>
            <a:custGeom>
              <a:avLst/>
              <a:gdLst/>
              <a:ahLst/>
              <a:cxnLst/>
              <a:rect l="l" t="t" r="r" b="b"/>
              <a:pathLst>
                <a:path w="1663" h="378" extrusionOk="0">
                  <a:moveTo>
                    <a:pt x="1529" y="0"/>
                  </a:moveTo>
                  <a:cubicBezTo>
                    <a:pt x="1522" y="0"/>
                    <a:pt x="1516" y="1"/>
                    <a:pt x="1509" y="2"/>
                  </a:cubicBezTo>
                  <a:cubicBezTo>
                    <a:pt x="1359" y="21"/>
                    <a:pt x="1208" y="38"/>
                    <a:pt x="1058" y="56"/>
                  </a:cubicBezTo>
                  <a:cubicBezTo>
                    <a:pt x="903" y="72"/>
                    <a:pt x="746" y="86"/>
                    <a:pt x="589" y="98"/>
                  </a:cubicBezTo>
                  <a:lnTo>
                    <a:pt x="600" y="98"/>
                  </a:lnTo>
                  <a:cubicBezTo>
                    <a:pt x="558" y="102"/>
                    <a:pt x="513" y="102"/>
                    <a:pt x="469" y="103"/>
                  </a:cubicBezTo>
                  <a:cubicBezTo>
                    <a:pt x="425" y="106"/>
                    <a:pt x="382" y="107"/>
                    <a:pt x="338" y="107"/>
                  </a:cubicBezTo>
                  <a:cubicBezTo>
                    <a:pt x="322" y="107"/>
                    <a:pt x="306" y="107"/>
                    <a:pt x="290" y="106"/>
                  </a:cubicBezTo>
                  <a:cubicBezTo>
                    <a:pt x="258" y="105"/>
                    <a:pt x="228" y="102"/>
                    <a:pt x="197" y="97"/>
                  </a:cubicBezTo>
                  <a:lnTo>
                    <a:pt x="190" y="95"/>
                  </a:lnTo>
                  <a:cubicBezTo>
                    <a:pt x="178" y="91"/>
                    <a:pt x="165" y="90"/>
                    <a:pt x="152" y="90"/>
                  </a:cubicBezTo>
                  <a:cubicBezTo>
                    <a:pt x="92" y="90"/>
                    <a:pt x="37" y="131"/>
                    <a:pt x="21" y="193"/>
                  </a:cubicBezTo>
                  <a:cubicBezTo>
                    <a:pt x="0" y="268"/>
                    <a:pt x="48" y="344"/>
                    <a:pt x="124" y="360"/>
                  </a:cubicBezTo>
                  <a:cubicBezTo>
                    <a:pt x="171" y="371"/>
                    <a:pt x="219" y="376"/>
                    <a:pt x="268" y="376"/>
                  </a:cubicBezTo>
                  <a:cubicBezTo>
                    <a:pt x="290" y="376"/>
                    <a:pt x="312" y="377"/>
                    <a:pt x="334" y="377"/>
                  </a:cubicBezTo>
                  <a:cubicBezTo>
                    <a:pt x="357" y="377"/>
                    <a:pt x="380" y="376"/>
                    <a:pt x="402" y="374"/>
                  </a:cubicBezTo>
                  <a:lnTo>
                    <a:pt x="596" y="363"/>
                  </a:lnTo>
                  <a:cubicBezTo>
                    <a:pt x="697" y="355"/>
                    <a:pt x="797" y="342"/>
                    <a:pt x="896" y="333"/>
                  </a:cubicBezTo>
                  <a:cubicBezTo>
                    <a:pt x="990" y="323"/>
                    <a:pt x="1083" y="311"/>
                    <a:pt x="1175" y="298"/>
                  </a:cubicBezTo>
                  <a:cubicBezTo>
                    <a:pt x="1298" y="281"/>
                    <a:pt x="1423" y="265"/>
                    <a:pt x="1547" y="246"/>
                  </a:cubicBezTo>
                  <a:cubicBezTo>
                    <a:pt x="1615" y="238"/>
                    <a:pt x="1662" y="174"/>
                    <a:pt x="1651" y="106"/>
                  </a:cubicBezTo>
                  <a:cubicBezTo>
                    <a:pt x="1643" y="45"/>
                    <a:pt x="1589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7" name="Google Shape;8347;p17"/>
            <p:cNvSpPr/>
            <p:nvPr/>
          </p:nvSpPr>
          <p:spPr>
            <a:xfrm>
              <a:off x="7061351" y="3976786"/>
              <a:ext cx="42983" cy="88735"/>
            </a:xfrm>
            <a:custGeom>
              <a:avLst/>
              <a:gdLst/>
              <a:ahLst/>
              <a:cxnLst/>
              <a:rect l="l" t="t" r="r" b="b"/>
              <a:pathLst>
                <a:path w="1479" h="3053" extrusionOk="0">
                  <a:moveTo>
                    <a:pt x="1316" y="1"/>
                  </a:moveTo>
                  <a:cubicBezTo>
                    <a:pt x="1267" y="1"/>
                    <a:pt x="1217" y="27"/>
                    <a:pt x="1193" y="88"/>
                  </a:cubicBezTo>
                  <a:cubicBezTo>
                    <a:pt x="1167" y="140"/>
                    <a:pt x="1145" y="196"/>
                    <a:pt x="1125" y="251"/>
                  </a:cubicBezTo>
                  <a:cubicBezTo>
                    <a:pt x="1088" y="322"/>
                    <a:pt x="1046" y="389"/>
                    <a:pt x="1006" y="458"/>
                  </a:cubicBezTo>
                  <a:lnTo>
                    <a:pt x="1006" y="458"/>
                  </a:lnTo>
                  <a:cubicBezTo>
                    <a:pt x="1004" y="462"/>
                    <a:pt x="1001" y="465"/>
                    <a:pt x="1000" y="468"/>
                  </a:cubicBezTo>
                  <a:lnTo>
                    <a:pt x="1000" y="468"/>
                  </a:lnTo>
                  <a:cubicBezTo>
                    <a:pt x="971" y="510"/>
                    <a:pt x="941" y="554"/>
                    <a:pt x="914" y="591"/>
                  </a:cubicBezTo>
                  <a:cubicBezTo>
                    <a:pt x="882" y="634"/>
                    <a:pt x="851" y="675"/>
                    <a:pt x="818" y="715"/>
                  </a:cubicBezTo>
                  <a:cubicBezTo>
                    <a:pt x="754" y="791"/>
                    <a:pt x="689" y="865"/>
                    <a:pt x="623" y="941"/>
                  </a:cubicBezTo>
                  <a:lnTo>
                    <a:pt x="626" y="940"/>
                  </a:lnTo>
                  <a:lnTo>
                    <a:pt x="626" y="940"/>
                  </a:lnTo>
                  <a:cubicBezTo>
                    <a:pt x="539" y="1036"/>
                    <a:pt x="452" y="1133"/>
                    <a:pt x="360" y="1224"/>
                  </a:cubicBezTo>
                  <a:cubicBezTo>
                    <a:pt x="309" y="1275"/>
                    <a:pt x="257" y="1326"/>
                    <a:pt x="205" y="1375"/>
                  </a:cubicBezTo>
                  <a:cubicBezTo>
                    <a:pt x="180" y="1400"/>
                    <a:pt x="154" y="1424"/>
                    <a:pt x="129" y="1449"/>
                  </a:cubicBezTo>
                  <a:cubicBezTo>
                    <a:pt x="99" y="1478"/>
                    <a:pt x="70" y="1506"/>
                    <a:pt x="45" y="1538"/>
                  </a:cubicBezTo>
                  <a:cubicBezTo>
                    <a:pt x="1" y="1600"/>
                    <a:pt x="15" y="1685"/>
                    <a:pt x="77" y="1729"/>
                  </a:cubicBezTo>
                  <a:cubicBezTo>
                    <a:pt x="100" y="1747"/>
                    <a:pt x="128" y="1755"/>
                    <a:pt x="155" y="1755"/>
                  </a:cubicBezTo>
                  <a:cubicBezTo>
                    <a:pt x="198" y="1755"/>
                    <a:pt x="240" y="1735"/>
                    <a:pt x="267" y="1698"/>
                  </a:cubicBezTo>
                  <a:lnTo>
                    <a:pt x="267" y="1698"/>
                  </a:lnTo>
                  <a:cubicBezTo>
                    <a:pt x="267" y="1699"/>
                    <a:pt x="265" y="1701"/>
                    <a:pt x="265" y="1703"/>
                  </a:cubicBezTo>
                  <a:lnTo>
                    <a:pt x="270" y="1695"/>
                  </a:lnTo>
                  <a:cubicBezTo>
                    <a:pt x="311" y="1652"/>
                    <a:pt x="352" y="1609"/>
                    <a:pt x="393" y="1568"/>
                  </a:cubicBezTo>
                  <a:cubicBezTo>
                    <a:pt x="556" y="1400"/>
                    <a:pt x="715" y="1228"/>
                    <a:pt x="868" y="1050"/>
                  </a:cubicBezTo>
                  <a:lnTo>
                    <a:pt x="868" y="1050"/>
                  </a:lnTo>
                  <a:cubicBezTo>
                    <a:pt x="851" y="1109"/>
                    <a:pt x="835" y="1169"/>
                    <a:pt x="819" y="1229"/>
                  </a:cubicBezTo>
                  <a:cubicBezTo>
                    <a:pt x="746" y="1490"/>
                    <a:pt x="677" y="1752"/>
                    <a:pt x="613" y="2016"/>
                  </a:cubicBezTo>
                  <a:cubicBezTo>
                    <a:pt x="580" y="2158"/>
                    <a:pt x="545" y="2301"/>
                    <a:pt x="512" y="2442"/>
                  </a:cubicBezTo>
                  <a:cubicBezTo>
                    <a:pt x="476" y="2595"/>
                    <a:pt x="436" y="2749"/>
                    <a:pt x="409" y="2902"/>
                  </a:cubicBezTo>
                  <a:cubicBezTo>
                    <a:pt x="396" y="2975"/>
                    <a:pt x="458" y="3045"/>
                    <a:pt x="528" y="3053"/>
                  </a:cubicBezTo>
                  <a:lnTo>
                    <a:pt x="544" y="3053"/>
                  </a:lnTo>
                  <a:cubicBezTo>
                    <a:pt x="612" y="3051"/>
                    <a:pt x="669" y="3001"/>
                    <a:pt x="677" y="2934"/>
                  </a:cubicBezTo>
                  <a:cubicBezTo>
                    <a:pt x="686" y="2871"/>
                    <a:pt x="696" y="2807"/>
                    <a:pt x="707" y="2744"/>
                  </a:cubicBezTo>
                  <a:cubicBezTo>
                    <a:pt x="729" y="2625"/>
                    <a:pt x="754" y="2508"/>
                    <a:pt x="781" y="2390"/>
                  </a:cubicBezTo>
                  <a:cubicBezTo>
                    <a:pt x="844" y="2109"/>
                    <a:pt x="914" y="1832"/>
                    <a:pt x="990" y="1555"/>
                  </a:cubicBezTo>
                  <a:cubicBezTo>
                    <a:pt x="1030" y="1410"/>
                    <a:pt x="1071" y="1266"/>
                    <a:pt x="1114" y="1120"/>
                  </a:cubicBezTo>
                  <a:cubicBezTo>
                    <a:pt x="1148" y="997"/>
                    <a:pt x="1191" y="876"/>
                    <a:pt x="1228" y="753"/>
                  </a:cubicBezTo>
                  <a:cubicBezTo>
                    <a:pt x="1261" y="661"/>
                    <a:pt x="1294" y="569"/>
                    <a:pt x="1326" y="479"/>
                  </a:cubicBezTo>
                  <a:cubicBezTo>
                    <a:pt x="1337" y="446"/>
                    <a:pt x="1351" y="412"/>
                    <a:pt x="1364" y="381"/>
                  </a:cubicBezTo>
                  <a:cubicBezTo>
                    <a:pt x="1370" y="363"/>
                    <a:pt x="1376" y="346"/>
                    <a:pt x="1384" y="330"/>
                  </a:cubicBezTo>
                  <a:cubicBezTo>
                    <a:pt x="1413" y="281"/>
                    <a:pt x="1435" y="227"/>
                    <a:pt x="1452" y="172"/>
                  </a:cubicBezTo>
                  <a:cubicBezTo>
                    <a:pt x="1479" y="70"/>
                    <a:pt x="1397" y="1"/>
                    <a:pt x="13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8" name="Google Shape;8348;p17"/>
            <p:cNvSpPr/>
            <p:nvPr/>
          </p:nvSpPr>
          <p:spPr>
            <a:xfrm>
              <a:off x="7052022" y="4051480"/>
              <a:ext cx="59084" cy="18747"/>
            </a:xfrm>
            <a:custGeom>
              <a:avLst/>
              <a:gdLst/>
              <a:ahLst/>
              <a:cxnLst/>
              <a:rect l="l" t="t" r="r" b="b"/>
              <a:pathLst>
                <a:path w="2033" h="645" extrusionOk="0">
                  <a:moveTo>
                    <a:pt x="1897" y="0"/>
                  </a:moveTo>
                  <a:cubicBezTo>
                    <a:pt x="1891" y="0"/>
                    <a:pt x="1885" y="1"/>
                    <a:pt x="1879" y="2"/>
                  </a:cubicBezTo>
                  <a:cubicBezTo>
                    <a:pt x="1712" y="29"/>
                    <a:pt x="1545" y="54"/>
                    <a:pt x="1381" y="82"/>
                  </a:cubicBezTo>
                  <a:cubicBezTo>
                    <a:pt x="1226" y="108"/>
                    <a:pt x="1070" y="135"/>
                    <a:pt x="917" y="168"/>
                  </a:cubicBezTo>
                  <a:lnTo>
                    <a:pt x="933" y="165"/>
                  </a:lnTo>
                  <a:lnTo>
                    <a:pt x="933" y="165"/>
                  </a:lnTo>
                  <a:cubicBezTo>
                    <a:pt x="857" y="180"/>
                    <a:pt x="779" y="196"/>
                    <a:pt x="702" y="214"/>
                  </a:cubicBezTo>
                  <a:cubicBezTo>
                    <a:pt x="648" y="225"/>
                    <a:pt x="596" y="241"/>
                    <a:pt x="542" y="253"/>
                  </a:cubicBezTo>
                  <a:cubicBezTo>
                    <a:pt x="502" y="264"/>
                    <a:pt x="464" y="272"/>
                    <a:pt x="425" y="283"/>
                  </a:cubicBezTo>
                  <a:cubicBezTo>
                    <a:pt x="376" y="298"/>
                    <a:pt x="326" y="312"/>
                    <a:pt x="277" y="326"/>
                  </a:cubicBezTo>
                  <a:cubicBezTo>
                    <a:pt x="244" y="334"/>
                    <a:pt x="213" y="345"/>
                    <a:pt x="179" y="355"/>
                  </a:cubicBezTo>
                  <a:cubicBezTo>
                    <a:pt x="146" y="363"/>
                    <a:pt x="114" y="374"/>
                    <a:pt x="84" y="389"/>
                  </a:cubicBezTo>
                  <a:cubicBezTo>
                    <a:pt x="24" y="424"/>
                    <a:pt x="0" y="499"/>
                    <a:pt x="29" y="562"/>
                  </a:cubicBezTo>
                  <a:cubicBezTo>
                    <a:pt x="51" y="613"/>
                    <a:pt x="100" y="644"/>
                    <a:pt x="156" y="644"/>
                  </a:cubicBezTo>
                  <a:cubicBezTo>
                    <a:pt x="168" y="644"/>
                    <a:pt x="181" y="643"/>
                    <a:pt x="192" y="640"/>
                  </a:cubicBezTo>
                  <a:lnTo>
                    <a:pt x="195" y="638"/>
                  </a:lnTo>
                  <a:cubicBezTo>
                    <a:pt x="205" y="636"/>
                    <a:pt x="213" y="632"/>
                    <a:pt x="220" y="628"/>
                  </a:cubicBezTo>
                  <a:lnTo>
                    <a:pt x="230" y="624"/>
                  </a:lnTo>
                  <a:cubicBezTo>
                    <a:pt x="349" y="584"/>
                    <a:pt x="469" y="546"/>
                    <a:pt x="591" y="514"/>
                  </a:cubicBezTo>
                  <a:cubicBezTo>
                    <a:pt x="722" y="480"/>
                    <a:pt x="855" y="448"/>
                    <a:pt x="988" y="418"/>
                  </a:cubicBezTo>
                  <a:cubicBezTo>
                    <a:pt x="1297" y="356"/>
                    <a:pt x="1606" y="301"/>
                    <a:pt x="1916" y="253"/>
                  </a:cubicBezTo>
                  <a:cubicBezTo>
                    <a:pt x="1985" y="244"/>
                    <a:pt x="2033" y="179"/>
                    <a:pt x="2023" y="109"/>
                  </a:cubicBezTo>
                  <a:cubicBezTo>
                    <a:pt x="2013" y="46"/>
                    <a:pt x="1958" y="0"/>
                    <a:pt x="18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49" name="Google Shape;8349;p17"/>
            <p:cNvSpPr/>
            <p:nvPr/>
          </p:nvSpPr>
          <p:spPr>
            <a:xfrm>
              <a:off x="7048302" y="4085310"/>
              <a:ext cx="95470" cy="64873"/>
            </a:xfrm>
            <a:custGeom>
              <a:avLst/>
              <a:gdLst/>
              <a:ahLst/>
              <a:cxnLst/>
              <a:rect l="l" t="t" r="r" b="b"/>
              <a:pathLst>
                <a:path w="3285" h="2232" extrusionOk="0">
                  <a:moveTo>
                    <a:pt x="1072" y="0"/>
                  </a:moveTo>
                  <a:cubicBezTo>
                    <a:pt x="1024" y="0"/>
                    <a:pt x="975" y="12"/>
                    <a:pt x="929" y="28"/>
                  </a:cubicBezTo>
                  <a:cubicBezTo>
                    <a:pt x="849" y="58"/>
                    <a:pt x="776" y="104"/>
                    <a:pt x="716" y="164"/>
                  </a:cubicBezTo>
                  <a:cubicBezTo>
                    <a:pt x="663" y="212"/>
                    <a:pt x="621" y="270"/>
                    <a:pt x="591" y="334"/>
                  </a:cubicBezTo>
                  <a:cubicBezTo>
                    <a:pt x="559" y="410"/>
                    <a:pt x="538" y="489"/>
                    <a:pt x="527" y="569"/>
                  </a:cubicBezTo>
                  <a:cubicBezTo>
                    <a:pt x="519" y="639"/>
                    <a:pt x="521" y="710"/>
                    <a:pt x="537" y="778"/>
                  </a:cubicBezTo>
                  <a:cubicBezTo>
                    <a:pt x="555" y="837"/>
                    <a:pt x="608" y="874"/>
                    <a:pt x="666" y="874"/>
                  </a:cubicBezTo>
                  <a:cubicBezTo>
                    <a:pt x="679" y="874"/>
                    <a:pt x="692" y="872"/>
                    <a:pt x="705" y="869"/>
                  </a:cubicBezTo>
                  <a:cubicBezTo>
                    <a:pt x="776" y="848"/>
                    <a:pt x="819" y="775"/>
                    <a:pt x="801" y="702"/>
                  </a:cubicBezTo>
                  <a:cubicBezTo>
                    <a:pt x="798" y="698"/>
                    <a:pt x="796" y="690"/>
                    <a:pt x="795" y="687"/>
                  </a:cubicBezTo>
                  <a:cubicBezTo>
                    <a:pt x="793" y="683"/>
                    <a:pt x="793" y="680"/>
                    <a:pt x="793" y="677"/>
                  </a:cubicBezTo>
                  <a:lnTo>
                    <a:pt x="793" y="637"/>
                  </a:lnTo>
                  <a:cubicBezTo>
                    <a:pt x="795" y="615"/>
                    <a:pt x="798" y="593"/>
                    <a:pt x="801" y="571"/>
                  </a:cubicBezTo>
                  <a:cubicBezTo>
                    <a:pt x="808" y="541"/>
                    <a:pt x="815" y="509"/>
                    <a:pt x="825" y="479"/>
                  </a:cubicBezTo>
                  <a:cubicBezTo>
                    <a:pt x="830" y="466"/>
                    <a:pt x="834" y="452"/>
                    <a:pt x="841" y="440"/>
                  </a:cubicBezTo>
                  <a:cubicBezTo>
                    <a:pt x="844" y="433"/>
                    <a:pt x="847" y="427"/>
                    <a:pt x="850" y="421"/>
                  </a:cubicBezTo>
                  <a:cubicBezTo>
                    <a:pt x="855" y="414"/>
                    <a:pt x="860" y="408"/>
                    <a:pt x="864" y="402"/>
                  </a:cubicBezTo>
                  <a:cubicBezTo>
                    <a:pt x="880" y="384"/>
                    <a:pt x="898" y="367"/>
                    <a:pt x="915" y="351"/>
                  </a:cubicBezTo>
                  <a:cubicBezTo>
                    <a:pt x="929" y="340"/>
                    <a:pt x="942" y="329"/>
                    <a:pt x="958" y="318"/>
                  </a:cubicBezTo>
                  <a:cubicBezTo>
                    <a:pt x="966" y="313"/>
                    <a:pt x="974" y="307"/>
                    <a:pt x="985" y="302"/>
                  </a:cubicBezTo>
                  <a:cubicBezTo>
                    <a:pt x="997" y="296"/>
                    <a:pt x="1010" y="289"/>
                    <a:pt x="1023" y="284"/>
                  </a:cubicBezTo>
                  <a:cubicBezTo>
                    <a:pt x="1034" y="281"/>
                    <a:pt x="1047" y="278"/>
                    <a:pt x="1059" y="275"/>
                  </a:cubicBezTo>
                  <a:lnTo>
                    <a:pt x="1070" y="273"/>
                  </a:lnTo>
                  <a:lnTo>
                    <a:pt x="1073" y="273"/>
                  </a:lnTo>
                  <a:lnTo>
                    <a:pt x="1078" y="275"/>
                  </a:lnTo>
                  <a:cubicBezTo>
                    <a:pt x="1083" y="280"/>
                    <a:pt x="1085" y="280"/>
                    <a:pt x="1091" y="286"/>
                  </a:cubicBezTo>
                  <a:cubicBezTo>
                    <a:pt x="1097" y="292"/>
                    <a:pt x="1104" y="299"/>
                    <a:pt x="1110" y="303"/>
                  </a:cubicBezTo>
                  <a:cubicBezTo>
                    <a:pt x="1118" y="313"/>
                    <a:pt x="1124" y="322"/>
                    <a:pt x="1132" y="334"/>
                  </a:cubicBezTo>
                  <a:cubicBezTo>
                    <a:pt x="1140" y="346"/>
                    <a:pt x="1149" y="360"/>
                    <a:pt x="1157" y="375"/>
                  </a:cubicBezTo>
                  <a:cubicBezTo>
                    <a:pt x="1161" y="381"/>
                    <a:pt x="1164" y="387"/>
                    <a:pt x="1165" y="395"/>
                  </a:cubicBezTo>
                  <a:cubicBezTo>
                    <a:pt x="1172" y="414"/>
                    <a:pt x="1176" y="435"/>
                    <a:pt x="1181" y="454"/>
                  </a:cubicBezTo>
                  <a:cubicBezTo>
                    <a:pt x="1184" y="466"/>
                    <a:pt x="1186" y="479"/>
                    <a:pt x="1186" y="492"/>
                  </a:cubicBezTo>
                  <a:cubicBezTo>
                    <a:pt x="1186" y="485"/>
                    <a:pt x="1184" y="479"/>
                    <a:pt x="1184" y="474"/>
                  </a:cubicBezTo>
                  <a:lnTo>
                    <a:pt x="1184" y="501"/>
                  </a:lnTo>
                  <a:cubicBezTo>
                    <a:pt x="1183" y="519"/>
                    <a:pt x="1181" y="536"/>
                    <a:pt x="1178" y="554"/>
                  </a:cubicBezTo>
                  <a:cubicBezTo>
                    <a:pt x="1172" y="584"/>
                    <a:pt x="1164" y="614"/>
                    <a:pt x="1154" y="642"/>
                  </a:cubicBezTo>
                  <a:cubicBezTo>
                    <a:pt x="1137" y="695"/>
                    <a:pt x="1115" y="748"/>
                    <a:pt x="1091" y="798"/>
                  </a:cubicBezTo>
                  <a:lnTo>
                    <a:pt x="1091" y="798"/>
                  </a:lnTo>
                  <a:cubicBezTo>
                    <a:pt x="1072" y="833"/>
                    <a:pt x="1052" y="868"/>
                    <a:pt x="1031" y="903"/>
                  </a:cubicBezTo>
                  <a:cubicBezTo>
                    <a:pt x="1007" y="938"/>
                    <a:pt x="980" y="973"/>
                    <a:pt x="953" y="1006"/>
                  </a:cubicBezTo>
                  <a:cubicBezTo>
                    <a:pt x="925" y="1038"/>
                    <a:pt x="893" y="1068"/>
                    <a:pt x="861" y="1097"/>
                  </a:cubicBezTo>
                  <a:cubicBezTo>
                    <a:pt x="830" y="1125"/>
                    <a:pt x="796" y="1150"/>
                    <a:pt x="763" y="1174"/>
                  </a:cubicBezTo>
                  <a:cubicBezTo>
                    <a:pt x="724" y="1201"/>
                    <a:pt x="682" y="1225"/>
                    <a:pt x="643" y="1250"/>
                  </a:cubicBezTo>
                  <a:cubicBezTo>
                    <a:pt x="524" y="1321"/>
                    <a:pt x="402" y="1389"/>
                    <a:pt x="284" y="1459"/>
                  </a:cubicBezTo>
                  <a:cubicBezTo>
                    <a:pt x="192" y="1513"/>
                    <a:pt x="94" y="1571"/>
                    <a:pt x="43" y="1668"/>
                  </a:cubicBezTo>
                  <a:cubicBezTo>
                    <a:pt x="3" y="1741"/>
                    <a:pt x="0" y="1828"/>
                    <a:pt x="33" y="1902"/>
                  </a:cubicBezTo>
                  <a:cubicBezTo>
                    <a:pt x="49" y="1936"/>
                    <a:pt x="68" y="1967"/>
                    <a:pt x="92" y="1994"/>
                  </a:cubicBezTo>
                  <a:cubicBezTo>
                    <a:pt x="117" y="2021"/>
                    <a:pt x="146" y="2046"/>
                    <a:pt x="177" y="2067"/>
                  </a:cubicBezTo>
                  <a:cubicBezTo>
                    <a:pt x="253" y="2116"/>
                    <a:pt x="336" y="2152"/>
                    <a:pt x="423" y="2175"/>
                  </a:cubicBezTo>
                  <a:cubicBezTo>
                    <a:pt x="511" y="2197"/>
                    <a:pt x="600" y="2213"/>
                    <a:pt x="690" y="2222"/>
                  </a:cubicBezTo>
                  <a:cubicBezTo>
                    <a:pt x="766" y="2228"/>
                    <a:pt x="842" y="2232"/>
                    <a:pt x="918" y="2232"/>
                  </a:cubicBezTo>
                  <a:cubicBezTo>
                    <a:pt x="930" y="2232"/>
                    <a:pt x="941" y="2232"/>
                    <a:pt x="953" y="2232"/>
                  </a:cubicBezTo>
                  <a:cubicBezTo>
                    <a:pt x="1059" y="2232"/>
                    <a:pt x="1167" y="2227"/>
                    <a:pt x="1270" y="2217"/>
                  </a:cubicBezTo>
                  <a:cubicBezTo>
                    <a:pt x="1373" y="2209"/>
                    <a:pt x="1474" y="2197"/>
                    <a:pt x="1577" y="2182"/>
                  </a:cubicBezTo>
                  <a:cubicBezTo>
                    <a:pt x="1627" y="2176"/>
                    <a:pt x="1677" y="2170"/>
                    <a:pt x="1727" y="2162"/>
                  </a:cubicBezTo>
                  <a:cubicBezTo>
                    <a:pt x="1746" y="2160"/>
                    <a:pt x="1765" y="2159"/>
                    <a:pt x="1784" y="2154"/>
                  </a:cubicBezTo>
                  <a:lnTo>
                    <a:pt x="1786" y="2154"/>
                  </a:lnTo>
                  <a:cubicBezTo>
                    <a:pt x="1938" y="2122"/>
                    <a:pt x="2090" y="2089"/>
                    <a:pt x="2242" y="2056"/>
                  </a:cubicBezTo>
                  <a:lnTo>
                    <a:pt x="2242" y="2056"/>
                  </a:lnTo>
                  <a:lnTo>
                    <a:pt x="2237" y="2057"/>
                  </a:lnTo>
                  <a:cubicBezTo>
                    <a:pt x="2299" y="2043"/>
                    <a:pt x="2360" y="2027"/>
                    <a:pt x="2421" y="2011"/>
                  </a:cubicBezTo>
                  <a:cubicBezTo>
                    <a:pt x="2509" y="1991"/>
                    <a:pt x="2599" y="1969"/>
                    <a:pt x="2688" y="1947"/>
                  </a:cubicBezTo>
                  <a:cubicBezTo>
                    <a:pt x="2856" y="1907"/>
                    <a:pt x="3022" y="1864"/>
                    <a:pt x="3188" y="1823"/>
                  </a:cubicBezTo>
                  <a:cubicBezTo>
                    <a:pt x="3248" y="1804"/>
                    <a:pt x="3285" y="1739"/>
                    <a:pt x="3267" y="1677"/>
                  </a:cubicBezTo>
                  <a:cubicBezTo>
                    <a:pt x="3252" y="1627"/>
                    <a:pt x="3205" y="1595"/>
                    <a:pt x="3154" y="1595"/>
                  </a:cubicBezTo>
                  <a:cubicBezTo>
                    <a:pt x="3144" y="1595"/>
                    <a:pt x="3133" y="1596"/>
                    <a:pt x="3123" y="1598"/>
                  </a:cubicBezTo>
                  <a:lnTo>
                    <a:pt x="2622" y="1717"/>
                  </a:lnTo>
                  <a:cubicBezTo>
                    <a:pt x="2476" y="1752"/>
                    <a:pt x="2329" y="1788"/>
                    <a:pt x="2182" y="1822"/>
                  </a:cubicBezTo>
                  <a:cubicBezTo>
                    <a:pt x="2039" y="1848"/>
                    <a:pt x="1897" y="1879"/>
                    <a:pt x="1754" y="1907"/>
                  </a:cubicBezTo>
                  <a:cubicBezTo>
                    <a:pt x="1700" y="1918"/>
                    <a:pt x="1643" y="1921"/>
                    <a:pt x="1588" y="1929"/>
                  </a:cubicBezTo>
                  <a:cubicBezTo>
                    <a:pt x="1510" y="1939"/>
                    <a:pt x="1432" y="1948"/>
                    <a:pt x="1354" y="1956"/>
                  </a:cubicBezTo>
                  <a:lnTo>
                    <a:pt x="1354" y="1956"/>
                  </a:lnTo>
                  <a:cubicBezTo>
                    <a:pt x="1239" y="1966"/>
                    <a:pt x="1125" y="1971"/>
                    <a:pt x="1010" y="1971"/>
                  </a:cubicBezTo>
                  <a:cubicBezTo>
                    <a:pt x="954" y="1971"/>
                    <a:pt x="898" y="1970"/>
                    <a:pt x="842" y="1967"/>
                  </a:cubicBezTo>
                  <a:lnTo>
                    <a:pt x="842" y="1967"/>
                  </a:lnTo>
                  <a:lnTo>
                    <a:pt x="860" y="1969"/>
                  </a:lnTo>
                  <a:cubicBezTo>
                    <a:pt x="770" y="1964"/>
                    <a:pt x="679" y="1953"/>
                    <a:pt x="589" y="1937"/>
                  </a:cubicBezTo>
                  <a:cubicBezTo>
                    <a:pt x="546" y="1928"/>
                    <a:pt x="504" y="1918"/>
                    <a:pt x="462" y="1905"/>
                  </a:cubicBezTo>
                  <a:cubicBezTo>
                    <a:pt x="437" y="1896"/>
                    <a:pt x="413" y="1886"/>
                    <a:pt x="390" y="1875"/>
                  </a:cubicBezTo>
                  <a:cubicBezTo>
                    <a:pt x="372" y="1866"/>
                    <a:pt x="353" y="1856"/>
                    <a:pt x="336" y="1845"/>
                  </a:cubicBezTo>
                  <a:cubicBezTo>
                    <a:pt x="326" y="1839"/>
                    <a:pt x="317" y="1831"/>
                    <a:pt x="307" y="1823"/>
                  </a:cubicBezTo>
                  <a:lnTo>
                    <a:pt x="298" y="1815"/>
                  </a:lnTo>
                  <a:lnTo>
                    <a:pt x="293" y="1809"/>
                  </a:lnTo>
                  <a:lnTo>
                    <a:pt x="290" y="1804"/>
                  </a:lnTo>
                  <a:cubicBezTo>
                    <a:pt x="288" y="1801"/>
                    <a:pt x="285" y="1796"/>
                    <a:pt x="287" y="1795"/>
                  </a:cubicBezTo>
                  <a:cubicBezTo>
                    <a:pt x="287" y="1793"/>
                    <a:pt x="288" y="1790"/>
                    <a:pt x="288" y="1788"/>
                  </a:cubicBezTo>
                  <a:cubicBezTo>
                    <a:pt x="290" y="1787"/>
                    <a:pt x="290" y="1785"/>
                    <a:pt x="290" y="1785"/>
                  </a:cubicBezTo>
                  <a:lnTo>
                    <a:pt x="293" y="1782"/>
                  </a:lnTo>
                  <a:cubicBezTo>
                    <a:pt x="298" y="1777"/>
                    <a:pt x="304" y="1771"/>
                    <a:pt x="310" y="1765"/>
                  </a:cubicBezTo>
                  <a:cubicBezTo>
                    <a:pt x="326" y="1752"/>
                    <a:pt x="342" y="1739"/>
                    <a:pt x="360" y="1727"/>
                  </a:cubicBezTo>
                  <a:cubicBezTo>
                    <a:pt x="398" y="1703"/>
                    <a:pt x="434" y="1679"/>
                    <a:pt x="473" y="1655"/>
                  </a:cubicBezTo>
                  <a:cubicBezTo>
                    <a:pt x="592" y="1581"/>
                    <a:pt x="714" y="1513"/>
                    <a:pt x="834" y="1440"/>
                  </a:cubicBezTo>
                  <a:cubicBezTo>
                    <a:pt x="961" y="1364"/>
                    <a:pt x="1075" y="1267"/>
                    <a:pt x="1170" y="1157"/>
                  </a:cubicBezTo>
                  <a:cubicBezTo>
                    <a:pt x="1230" y="1085"/>
                    <a:pt x="1281" y="1008"/>
                    <a:pt x="1322" y="926"/>
                  </a:cubicBezTo>
                  <a:cubicBezTo>
                    <a:pt x="1363" y="846"/>
                    <a:pt x="1396" y="764"/>
                    <a:pt x="1422" y="677"/>
                  </a:cubicBezTo>
                  <a:cubicBezTo>
                    <a:pt x="1445" y="592"/>
                    <a:pt x="1463" y="495"/>
                    <a:pt x="1444" y="406"/>
                  </a:cubicBezTo>
                  <a:cubicBezTo>
                    <a:pt x="1431" y="326"/>
                    <a:pt x="1401" y="250"/>
                    <a:pt x="1355" y="183"/>
                  </a:cubicBezTo>
                  <a:cubicBezTo>
                    <a:pt x="1309" y="109"/>
                    <a:pt x="1244" y="52"/>
                    <a:pt x="1165" y="17"/>
                  </a:cubicBezTo>
                  <a:cubicBezTo>
                    <a:pt x="1135" y="5"/>
                    <a:pt x="1103" y="0"/>
                    <a:pt x="10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0" name="Google Shape;8350;p17"/>
            <p:cNvSpPr/>
            <p:nvPr/>
          </p:nvSpPr>
          <p:spPr>
            <a:xfrm>
              <a:off x="7156651" y="3998410"/>
              <a:ext cx="55945" cy="195201"/>
            </a:xfrm>
            <a:custGeom>
              <a:avLst/>
              <a:gdLst/>
              <a:ahLst/>
              <a:cxnLst/>
              <a:rect l="l" t="t" r="r" b="b"/>
              <a:pathLst>
                <a:path w="1925" h="6716" extrusionOk="0">
                  <a:moveTo>
                    <a:pt x="426" y="5282"/>
                  </a:moveTo>
                  <a:lnTo>
                    <a:pt x="426" y="5282"/>
                  </a:lnTo>
                  <a:cubicBezTo>
                    <a:pt x="427" y="5285"/>
                    <a:pt x="428" y="5288"/>
                    <a:pt x="429" y="5291"/>
                  </a:cubicBezTo>
                  <a:lnTo>
                    <a:pt x="429" y="5291"/>
                  </a:lnTo>
                  <a:cubicBezTo>
                    <a:pt x="429" y="5288"/>
                    <a:pt x="427" y="5285"/>
                    <a:pt x="426" y="5282"/>
                  </a:cubicBezTo>
                  <a:close/>
                  <a:moveTo>
                    <a:pt x="1744" y="1"/>
                  </a:moveTo>
                  <a:cubicBezTo>
                    <a:pt x="1721" y="1"/>
                    <a:pt x="1699" y="4"/>
                    <a:pt x="1676" y="10"/>
                  </a:cubicBezTo>
                  <a:cubicBezTo>
                    <a:pt x="1626" y="26"/>
                    <a:pt x="1578" y="50"/>
                    <a:pt x="1536" y="80"/>
                  </a:cubicBezTo>
                  <a:cubicBezTo>
                    <a:pt x="1444" y="148"/>
                    <a:pt x="1360" y="229"/>
                    <a:pt x="1289" y="321"/>
                  </a:cubicBezTo>
                  <a:cubicBezTo>
                    <a:pt x="1138" y="509"/>
                    <a:pt x="1005" y="712"/>
                    <a:pt x="893" y="927"/>
                  </a:cubicBezTo>
                  <a:cubicBezTo>
                    <a:pt x="801" y="1098"/>
                    <a:pt x="717" y="1274"/>
                    <a:pt x="641" y="1451"/>
                  </a:cubicBezTo>
                  <a:cubicBezTo>
                    <a:pt x="614" y="1511"/>
                    <a:pt x="594" y="1574"/>
                    <a:pt x="570" y="1634"/>
                  </a:cubicBezTo>
                  <a:cubicBezTo>
                    <a:pt x="522" y="1758"/>
                    <a:pt x="472" y="1881"/>
                    <a:pt x="432" y="2006"/>
                  </a:cubicBezTo>
                  <a:cubicBezTo>
                    <a:pt x="382" y="2163"/>
                    <a:pt x="333" y="2321"/>
                    <a:pt x="282" y="2478"/>
                  </a:cubicBezTo>
                  <a:cubicBezTo>
                    <a:pt x="260" y="2548"/>
                    <a:pt x="242" y="2621"/>
                    <a:pt x="223" y="2692"/>
                  </a:cubicBezTo>
                  <a:cubicBezTo>
                    <a:pt x="200" y="2785"/>
                    <a:pt x="176" y="2880"/>
                    <a:pt x="155" y="2974"/>
                  </a:cubicBezTo>
                  <a:cubicBezTo>
                    <a:pt x="114" y="3168"/>
                    <a:pt x="79" y="3365"/>
                    <a:pt x="57" y="3563"/>
                  </a:cubicBezTo>
                  <a:cubicBezTo>
                    <a:pt x="13" y="3955"/>
                    <a:pt x="0" y="4357"/>
                    <a:pt x="57" y="4751"/>
                  </a:cubicBezTo>
                  <a:cubicBezTo>
                    <a:pt x="84" y="4943"/>
                    <a:pt x="130" y="5131"/>
                    <a:pt x="192" y="5315"/>
                  </a:cubicBezTo>
                  <a:cubicBezTo>
                    <a:pt x="225" y="5416"/>
                    <a:pt x="263" y="5514"/>
                    <a:pt x="306" y="5611"/>
                  </a:cubicBezTo>
                  <a:cubicBezTo>
                    <a:pt x="344" y="5693"/>
                    <a:pt x="386" y="5774"/>
                    <a:pt x="435" y="5850"/>
                  </a:cubicBezTo>
                  <a:cubicBezTo>
                    <a:pt x="489" y="5937"/>
                    <a:pt x="546" y="6021"/>
                    <a:pt x="605" y="6103"/>
                  </a:cubicBezTo>
                  <a:cubicBezTo>
                    <a:pt x="648" y="6165"/>
                    <a:pt x="690" y="6227"/>
                    <a:pt x="733" y="6287"/>
                  </a:cubicBezTo>
                  <a:cubicBezTo>
                    <a:pt x="826" y="6414"/>
                    <a:pt x="917" y="6543"/>
                    <a:pt x="1012" y="6668"/>
                  </a:cubicBezTo>
                  <a:cubicBezTo>
                    <a:pt x="1034" y="6698"/>
                    <a:pt x="1070" y="6716"/>
                    <a:pt x="1107" y="6716"/>
                  </a:cubicBezTo>
                  <a:cubicBezTo>
                    <a:pt x="1135" y="6716"/>
                    <a:pt x="1160" y="6706"/>
                    <a:pt x="1183" y="6691"/>
                  </a:cubicBezTo>
                  <a:cubicBezTo>
                    <a:pt x="1235" y="6648"/>
                    <a:pt x="1244" y="6572"/>
                    <a:pt x="1203" y="6520"/>
                  </a:cubicBezTo>
                  <a:cubicBezTo>
                    <a:pt x="1110" y="6398"/>
                    <a:pt x="1020" y="6274"/>
                    <a:pt x="931" y="6149"/>
                  </a:cubicBezTo>
                  <a:cubicBezTo>
                    <a:pt x="861" y="6054"/>
                    <a:pt x="793" y="5961"/>
                    <a:pt x="727" y="5864"/>
                  </a:cubicBezTo>
                  <a:cubicBezTo>
                    <a:pt x="660" y="5769"/>
                    <a:pt x="600" y="5671"/>
                    <a:pt x="545" y="5570"/>
                  </a:cubicBezTo>
                  <a:cubicBezTo>
                    <a:pt x="502" y="5479"/>
                    <a:pt x="463" y="5386"/>
                    <a:pt x="429" y="5291"/>
                  </a:cubicBezTo>
                  <a:lnTo>
                    <a:pt x="429" y="5291"/>
                  </a:lnTo>
                  <a:cubicBezTo>
                    <a:pt x="429" y="5291"/>
                    <a:pt x="429" y="5291"/>
                    <a:pt x="429" y="5291"/>
                  </a:cubicBezTo>
                  <a:cubicBezTo>
                    <a:pt x="386" y="5169"/>
                    <a:pt x="348" y="5046"/>
                    <a:pt x="320" y="4921"/>
                  </a:cubicBezTo>
                  <a:cubicBezTo>
                    <a:pt x="295" y="4794"/>
                    <a:pt x="274" y="4667"/>
                    <a:pt x="263" y="4539"/>
                  </a:cubicBezTo>
                  <a:lnTo>
                    <a:pt x="263" y="4544"/>
                  </a:lnTo>
                  <a:cubicBezTo>
                    <a:pt x="247" y="4351"/>
                    <a:pt x="245" y="4158"/>
                    <a:pt x="255" y="3965"/>
                  </a:cubicBezTo>
                  <a:cubicBezTo>
                    <a:pt x="268" y="3722"/>
                    <a:pt x="296" y="3482"/>
                    <a:pt x="340" y="3243"/>
                  </a:cubicBezTo>
                  <a:lnTo>
                    <a:pt x="340" y="3246"/>
                  </a:lnTo>
                  <a:cubicBezTo>
                    <a:pt x="391" y="2972"/>
                    <a:pt x="461" y="2703"/>
                    <a:pt x="546" y="2439"/>
                  </a:cubicBezTo>
                  <a:cubicBezTo>
                    <a:pt x="591" y="2304"/>
                    <a:pt x="635" y="2171"/>
                    <a:pt x="678" y="2037"/>
                  </a:cubicBezTo>
                  <a:cubicBezTo>
                    <a:pt x="717" y="1937"/>
                    <a:pt x="754" y="1839"/>
                    <a:pt x="793" y="1739"/>
                  </a:cubicBezTo>
                  <a:lnTo>
                    <a:pt x="855" y="1584"/>
                  </a:lnTo>
                  <a:cubicBezTo>
                    <a:pt x="888" y="1498"/>
                    <a:pt x="929" y="1414"/>
                    <a:pt x="969" y="1332"/>
                  </a:cubicBezTo>
                  <a:lnTo>
                    <a:pt x="969" y="1332"/>
                  </a:lnTo>
                  <a:cubicBezTo>
                    <a:pt x="967" y="1337"/>
                    <a:pt x="964" y="1342"/>
                    <a:pt x="963" y="1346"/>
                  </a:cubicBezTo>
                  <a:cubicBezTo>
                    <a:pt x="1058" y="1148"/>
                    <a:pt x="1167" y="955"/>
                    <a:pt x="1287" y="769"/>
                  </a:cubicBezTo>
                  <a:cubicBezTo>
                    <a:pt x="1357" y="666"/>
                    <a:pt x="1431" y="564"/>
                    <a:pt x="1512" y="469"/>
                  </a:cubicBezTo>
                  <a:cubicBezTo>
                    <a:pt x="1548" y="428"/>
                    <a:pt x="1588" y="389"/>
                    <a:pt x="1627" y="351"/>
                  </a:cubicBezTo>
                  <a:cubicBezTo>
                    <a:pt x="1645" y="336"/>
                    <a:pt x="1662" y="322"/>
                    <a:pt x="1681" y="310"/>
                  </a:cubicBezTo>
                  <a:cubicBezTo>
                    <a:pt x="1695" y="300"/>
                    <a:pt x="1710" y="292"/>
                    <a:pt x="1724" y="284"/>
                  </a:cubicBezTo>
                  <a:lnTo>
                    <a:pt x="1724" y="284"/>
                  </a:lnTo>
                  <a:cubicBezTo>
                    <a:pt x="1724" y="284"/>
                    <a:pt x="1723" y="284"/>
                    <a:pt x="1723" y="285"/>
                  </a:cubicBezTo>
                  <a:lnTo>
                    <a:pt x="1723" y="285"/>
                  </a:lnTo>
                  <a:cubicBezTo>
                    <a:pt x="1727" y="283"/>
                    <a:pt x="1731" y="281"/>
                    <a:pt x="1735" y="279"/>
                  </a:cubicBezTo>
                  <a:lnTo>
                    <a:pt x="1745" y="276"/>
                  </a:lnTo>
                  <a:cubicBezTo>
                    <a:pt x="1754" y="278"/>
                    <a:pt x="1764" y="279"/>
                    <a:pt x="1774" y="279"/>
                  </a:cubicBezTo>
                  <a:cubicBezTo>
                    <a:pt x="1834" y="279"/>
                    <a:pt x="1890" y="238"/>
                    <a:pt x="1906" y="177"/>
                  </a:cubicBezTo>
                  <a:cubicBezTo>
                    <a:pt x="1925" y="107"/>
                    <a:pt x="1881" y="23"/>
                    <a:pt x="1808" y="9"/>
                  </a:cubicBezTo>
                  <a:cubicBezTo>
                    <a:pt x="1786" y="3"/>
                    <a:pt x="1765" y="1"/>
                    <a:pt x="17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1" name="Google Shape;8351;p17"/>
            <p:cNvSpPr/>
            <p:nvPr/>
          </p:nvSpPr>
          <p:spPr>
            <a:xfrm>
              <a:off x="7218935" y="4055026"/>
              <a:ext cx="69023" cy="78185"/>
            </a:xfrm>
            <a:custGeom>
              <a:avLst/>
              <a:gdLst/>
              <a:ahLst/>
              <a:cxnLst/>
              <a:rect l="l" t="t" r="r" b="b"/>
              <a:pathLst>
                <a:path w="2375" h="2690" extrusionOk="0">
                  <a:moveTo>
                    <a:pt x="900" y="1969"/>
                  </a:moveTo>
                  <a:lnTo>
                    <a:pt x="900" y="1969"/>
                  </a:lnTo>
                  <a:cubicBezTo>
                    <a:pt x="901" y="1972"/>
                    <a:pt x="902" y="1976"/>
                    <a:pt x="903" y="1979"/>
                  </a:cubicBezTo>
                  <a:lnTo>
                    <a:pt x="903" y="1979"/>
                  </a:lnTo>
                  <a:cubicBezTo>
                    <a:pt x="902" y="1976"/>
                    <a:pt x="901" y="1972"/>
                    <a:pt x="900" y="1969"/>
                  </a:cubicBezTo>
                  <a:close/>
                  <a:moveTo>
                    <a:pt x="884" y="1920"/>
                  </a:moveTo>
                  <a:cubicBezTo>
                    <a:pt x="890" y="1941"/>
                    <a:pt x="898" y="1963"/>
                    <a:pt x="906" y="1983"/>
                  </a:cubicBezTo>
                  <a:cubicBezTo>
                    <a:pt x="905" y="1982"/>
                    <a:pt x="904" y="1980"/>
                    <a:pt x="903" y="1979"/>
                  </a:cubicBezTo>
                  <a:lnTo>
                    <a:pt x="903" y="1979"/>
                  </a:lnTo>
                  <a:cubicBezTo>
                    <a:pt x="952" y="2107"/>
                    <a:pt x="994" y="2238"/>
                    <a:pt x="1029" y="2371"/>
                  </a:cubicBezTo>
                  <a:cubicBezTo>
                    <a:pt x="1031" y="2378"/>
                    <a:pt x="1031" y="2382"/>
                    <a:pt x="1031" y="2385"/>
                  </a:cubicBezTo>
                  <a:cubicBezTo>
                    <a:pt x="1031" y="2387"/>
                    <a:pt x="1029" y="2389"/>
                    <a:pt x="1028" y="2389"/>
                  </a:cubicBezTo>
                  <a:lnTo>
                    <a:pt x="1018" y="2397"/>
                  </a:lnTo>
                  <a:cubicBezTo>
                    <a:pt x="1015" y="2400"/>
                    <a:pt x="1010" y="2401"/>
                    <a:pt x="1006" y="2404"/>
                  </a:cubicBezTo>
                  <a:lnTo>
                    <a:pt x="991" y="2411"/>
                  </a:lnTo>
                  <a:lnTo>
                    <a:pt x="986" y="2412"/>
                  </a:lnTo>
                  <a:lnTo>
                    <a:pt x="985" y="2412"/>
                  </a:lnTo>
                  <a:cubicBezTo>
                    <a:pt x="977" y="2414"/>
                    <a:pt x="969" y="2416"/>
                    <a:pt x="961" y="2417"/>
                  </a:cubicBezTo>
                  <a:cubicBezTo>
                    <a:pt x="931" y="2419"/>
                    <a:pt x="903" y="2419"/>
                    <a:pt x="874" y="2419"/>
                  </a:cubicBezTo>
                  <a:cubicBezTo>
                    <a:pt x="811" y="2416"/>
                    <a:pt x="748" y="2406"/>
                    <a:pt x="686" y="2398"/>
                  </a:cubicBezTo>
                  <a:lnTo>
                    <a:pt x="668" y="2395"/>
                  </a:lnTo>
                  <a:lnTo>
                    <a:pt x="668" y="2395"/>
                  </a:lnTo>
                  <a:lnTo>
                    <a:pt x="597" y="2382"/>
                  </a:lnTo>
                  <a:cubicBezTo>
                    <a:pt x="602" y="2382"/>
                    <a:pt x="605" y="2384"/>
                    <a:pt x="610" y="2384"/>
                  </a:cubicBezTo>
                  <a:cubicBezTo>
                    <a:pt x="574" y="2378"/>
                    <a:pt x="539" y="2368"/>
                    <a:pt x="504" y="2359"/>
                  </a:cubicBezTo>
                  <a:cubicBezTo>
                    <a:pt x="491" y="2354"/>
                    <a:pt x="479" y="2347"/>
                    <a:pt x="466" y="2343"/>
                  </a:cubicBezTo>
                  <a:cubicBezTo>
                    <a:pt x="467" y="2338"/>
                    <a:pt x="467" y="2335"/>
                    <a:pt x="469" y="2330"/>
                  </a:cubicBezTo>
                  <a:cubicBezTo>
                    <a:pt x="471" y="2324"/>
                    <a:pt x="474" y="2319"/>
                    <a:pt x="475" y="2314"/>
                  </a:cubicBezTo>
                  <a:cubicBezTo>
                    <a:pt x="483" y="2298"/>
                    <a:pt x="493" y="2284"/>
                    <a:pt x="502" y="2268"/>
                  </a:cubicBezTo>
                  <a:cubicBezTo>
                    <a:pt x="517" y="2248"/>
                    <a:pt x="532" y="2227"/>
                    <a:pt x="548" y="2208"/>
                  </a:cubicBezTo>
                  <a:cubicBezTo>
                    <a:pt x="586" y="2165"/>
                    <a:pt x="629" y="2124"/>
                    <a:pt x="672" y="2085"/>
                  </a:cubicBezTo>
                  <a:cubicBezTo>
                    <a:pt x="740" y="2026"/>
                    <a:pt x="811" y="1972"/>
                    <a:pt x="884" y="1920"/>
                  </a:cubicBezTo>
                  <a:close/>
                  <a:moveTo>
                    <a:pt x="973" y="1"/>
                  </a:moveTo>
                  <a:cubicBezTo>
                    <a:pt x="929" y="1"/>
                    <a:pt x="885" y="22"/>
                    <a:pt x="857" y="70"/>
                  </a:cubicBezTo>
                  <a:cubicBezTo>
                    <a:pt x="827" y="122"/>
                    <a:pt x="805" y="179"/>
                    <a:pt x="779" y="233"/>
                  </a:cubicBezTo>
                  <a:cubicBezTo>
                    <a:pt x="684" y="427"/>
                    <a:pt x="567" y="613"/>
                    <a:pt x="450" y="795"/>
                  </a:cubicBezTo>
                  <a:cubicBezTo>
                    <a:pt x="384" y="897"/>
                    <a:pt x="315" y="1002"/>
                    <a:pt x="249" y="1105"/>
                  </a:cubicBezTo>
                  <a:cubicBezTo>
                    <a:pt x="217" y="1157"/>
                    <a:pt x="187" y="1208"/>
                    <a:pt x="156" y="1258"/>
                  </a:cubicBezTo>
                  <a:cubicBezTo>
                    <a:pt x="94" y="1357"/>
                    <a:pt x="45" y="1463"/>
                    <a:pt x="12" y="1573"/>
                  </a:cubicBezTo>
                  <a:lnTo>
                    <a:pt x="16" y="1556"/>
                  </a:lnTo>
                  <a:lnTo>
                    <a:pt x="16" y="1556"/>
                  </a:lnTo>
                  <a:cubicBezTo>
                    <a:pt x="0" y="1596"/>
                    <a:pt x="5" y="1640"/>
                    <a:pt x="26" y="1678"/>
                  </a:cubicBezTo>
                  <a:cubicBezTo>
                    <a:pt x="45" y="1708"/>
                    <a:pt x="75" y="1732"/>
                    <a:pt x="110" y="1740"/>
                  </a:cubicBezTo>
                  <a:cubicBezTo>
                    <a:pt x="120" y="1743"/>
                    <a:pt x="131" y="1744"/>
                    <a:pt x="143" y="1744"/>
                  </a:cubicBezTo>
                  <a:cubicBezTo>
                    <a:pt x="202" y="1744"/>
                    <a:pt x="264" y="1703"/>
                    <a:pt x="276" y="1641"/>
                  </a:cubicBezTo>
                  <a:cubicBezTo>
                    <a:pt x="279" y="1626"/>
                    <a:pt x="284" y="1610"/>
                    <a:pt x="289" y="1594"/>
                  </a:cubicBezTo>
                  <a:cubicBezTo>
                    <a:pt x="300" y="1561"/>
                    <a:pt x="314" y="1529"/>
                    <a:pt x="330" y="1496"/>
                  </a:cubicBezTo>
                  <a:cubicBezTo>
                    <a:pt x="396" y="1369"/>
                    <a:pt x="467" y="1247"/>
                    <a:pt x="547" y="1127"/>
                  </a:cubicBezTo>
                  <a:cubicBezTo>
                    <a:pt x="607" y="1034"/>
                    <a:pt x="667" y="939"/>
                    <a:pt x="725" y="845"/>
                  </a:cubicBezTo>
                  <a:lnTo>
                    <a:pt x="741" y="818"/>
                  </a:lnTo>
                  <a:lnTo>
                    <a:pt x="741" y="818"/>
                  </a:lnTo>
                  <a:cubicBezTo>
                    <a:pt x="730" y="1000"/>
                    <a:pt x="738" y="1182"/>
                    <a:pt x="765" y="1361"/>
                  </a:cubicBezTo>
                  <a:cubicBezTo>
                    <a:pt x="779" y="1458"/>
                    <a:pt x="795" y="1553"/>
                    <a:pt x="813" y="1648"/>
                  </a:cubicBezTo>
                  <a:lnTo>
                    <a:pt x="800" y="1656"/>
                  </a:lnTo>
                  <a:cubicBezTo>
                    <a:pt x="725" y="1710"/>
                    <a:pt x="649" y="1760"/>
                    <a:pt x="578" y="1816"/>
                  </a:cubicBezTo>
                  <a:cubicBezTo>
                    <a:pt x="496" y="1879"/>
                    <a:pt x="418" y="1949"/>
                    <a:pt x="347" y="2025"/>
                  </a:cubicBezTo>
                  <a:cubicBezTo>
                    <a:pt x="290" y="2091"/>
                    <a:pt x="235" y="2162"/>
                    <a:pt x="208" y="2248"/>
                  </a:cubicBezTo>
                  <a:cubicBezTo>
                    <a:pt x="181" y="2324"/>
                    <a:pt x="179" y="2412"/>
                    <a:pt x="221" y="2482"/>
                  </a:cubicBezTo>
                  <a:cubicBezTo>
                    <a:pt x="263" y="2552"/>
                    <a:pt x="333" y="2588"/>
                    <a:pt x="409" y="2610"/>
                  </a:cubicBezTo>
                  <a:cubicBezTo>
                    <a:pt x="502" y="2637"/>
                    <a:pt x="599" y="2656"/>
                    <a:pt x="695" y="2667"/>
                  </a:cubicBezTo>
                  <a:cubicBezTo>
                    <a:pt x="770" y="2680"/>
                    <a:pt x="844" y="2688"/>
                    <a:pt x="919" y="2689"/>
                  </a:cubicBezTo>
                  <a:cubicBezTo>
                    <a:pt x="925" y="2690"/>
                    <a:pt x="931" y="2690"/>
                    <a:pt x="937" y="2690"/>
                  </a:cubicBezTo>
                  <a:cubicBezTo>
                    <a:pt x="1002" y="2690"/>
                    <a:pt x="1068" y="2674"/>
                    <a:pt x="1128" y="2645"/>
                  </a:cubicBezTo>
                  <a:cubicBezTo>
                    <a:pt x="1205" y="2606"/>
                    <a:pt x="1273" y="2542"/>
                    <a:pt x="1295" y="2457"/>
                  </a:cubicBezTo>
                  <a:cubicBezTo>
                    <a:pt x="1311" y="2393"/>
                    <a:pt x="1297" y="2328"/>
                    <a:pt x="1278" y="2268"/>
                  </a:cubicBezTo>
                  <a:cubicBezTo>
                    <a:pt x="1237" y="2134"/>
                    <a:pt x="1185" y="2002"/>
                    <a:pt x="1135" y="1869"/>
                  </a:cubicBezTo>
                  <a:cubicBezTo>
                    <a:pt x="1124" y="1836"/>
                    <a:pt x="1110" y="1803"/>
                    <a:pt x="1102" y="1768"/>
                  </a:cubicBezTo>
                  <a:cubicBezTo>
                    <a:pt x="1135" y="1746"/>
                    <a:pt x="1169" y="1724"/>
                    <a:pt x="1204" y="1702"/>
                  </a:cubicBezTo>
                  <a:cubicBezTo>
                    <a:pt x="1297" y="1645"/>
                    <a:pt x="1389" y="1586"/>
                    <a:pt x="1484" y="1531"/>
                  </a:cubicBezTo>
                  <a:cubicBezTo>
                    <a:pt x="1659" y="1428"/>
                    <a:pt x="1840" y="1331"/>
                    <a:pt x="2020" y="1238"/>
                  </a:cubicBezTo>
                  <a:lnTo>
                    <a:pt x="2022" y="1238"/>
                  </a:lnTo>
                  <a:cubicBezTo>
                    <a:pt x="2025" y="1246"/>
                    <a:pt x="2028" y="1255"/>
                    <a:pt x="2030" y="1263"/>
                  </a:cubicBezTo>
                  <a:cubicBezTo>
                    <a:pt x="2044" y="1341"/>
                    <a:pt x="2054" y="1418"/>
                    <a:pt x="2060" y="1497"/>
                  </a:cubicBezTo>
                  <a:cubicBezTo>
                    <a:pt x="2060" y="1496"/>
                    <a:pt x="2060" y="1496"/>
                    <a:pt x="2060" y="1494"/>
                  </a:cubicBezTo>
                  <a:cubicBezTo>
                    <a:pt x="2071" y="1665"/>
                    <a:pt x="2082" y="1835"/>
                    <a:pt x="2090" y="2006"/>
                  </a:cubicBezTo>
                  <a:cubicBezTo>
                    <a:pt x="2093" y="2085"/>
                    <a:pt x="2095" y="2164"/>
                    <a:pt x="2096" y="2243"/>
                  </a:cubicBezTo>
                  <a:cubicBezTo>
                    <a:pt x="2096" y="2327"/>
                    <a:pt x="2093" y="2411"/>
                    <a:pt x="2096" y="2496"/>
                  </a:cubicBezTo>
                  <a:cubicBezTo>
                    <a:pt x="2098" y="2571"/>
                    <a:pt x="2160" y="2632"/>
                    <a:pt x="2234" y="2632"/>
                  </a:cubicBezTo>
                  <a:cubicBezTo>
                    <a:pt x="2235" y="2632"/>
                    <a:pt x="2236" y="2632"/>
                    <a:pt x="2237" y="2632"/>
                  </a:cubicBezTo>
                  <a:cubicBezTo>
                    <a:pt x="2315" y="2631"/>
                    <a:pt x="2375" y="2568"/>
                    <a:pt x="2373" y="2492"/>
                  </a:cubicBezTo>
                  <a:cubicBezTo>
                    <a:pt x="2369" y="2340"/>
                    <a:pt x="2365" y="2188"/>
                    <a:pt x="2358" y="2036"/>
                  </a:cubicBezTo>
                  <a:cubicBezTo>
                    <a:pt x="2350" y="1881"/>
                    <a:pt x="2342" y="1724"/>
                    <a:pt x="2332" y="1569"/>
                  </a:cubicBezTo>
                  <a:cubicBezTo>
                    <a:pt x="2329" y="1516"/>
                    <a:pt x="2324" y="1466"/>
                    <a:pt x="2321" y="1415"/>
                  </a:cubicBezTo>
                  <a:cubicBezTo>
                    <a:pt x="2318" y="1369"/>
                    <a:pt x="2312" y="1323"/>
                    <a:pt x="2305" y="1277"/>
                  </a:cubicBezTo>
                  <a:cubicBezTo>
                    <a:pt x="2301" y="1235"/>
                    <a:pt x="2291" y="1193"/>
                    <a:pt x="2278" y="1152"/>
                  </a:cubicBezTo>
                  <a:cubicBezTo>
                    <a:pt x="2266" y="1111"/>
                    <a:pt x="2248" y="1072"/>
                    <a:pt x="2223" y="1035"/>
                  </a:cubicBezTo>
                  <a:cubicBezTo>
                    <a:pt x="2202" y="1007"/>
                    <a:pt x="2172" y="985"/>
                    <a:pt x="2139" y="970"/>
                  </a:cubicBezTo>
                  <a:cubicBezTo>
                    <a:pt x="2112" y="961"/>
                    <a:pt x="2081" y="951"/>
                    <a:pt x="2050" y="951"/>
                  </a:cubicBezTo>
                  <a:cubicBezTo>
                    <a:pt x="2043" y="951"/>
                    <a:pt x="2037" y="952"/>
                    <a:pt x="2030" y="953"/>
                  </a:cubicBezTo>
                  <a:cubicBezTo>
                    <a:pt x="2012" y="954"/>
                    <a:pt x="1995" y="959"/>
                    <a:pt x="1979" y="966"/>
                  </a:cubicBezTo>
                  <a:cubicBezTo>
                    <a:pt x="1962" y="973"/>
                    <a:pt x="1944" y="981"/>
                    <a:pt x="1927" y="991"/>
                  </a:cubicBezTo>
                  <a:cubicBezTo>
                    <a:pt x="1851" y="1029"/>
                    <a:pt x="1778" y="1075"/>
                    <a:pt x="1704" y="1116"/>
                  </a:cubicBezTo>
                  <a:cubicBezTo>
                    <a:pt x="1645" y="1148"/>
                    <a:pt x="1587" y="1181"/>
                    <a:pt x="1530" y="1212"/>
                  </a:cubicBezTo>
                  <a:cubicBezTo>
                    <a:pt x="1403" y="1282"/>
                    <a:pt x="1278" y="1355"/>
                    <a:pt x="1154" y="1429"/>
                  </a:cubicBezTo>
                  <a:cubicBezTo>
                    <a:pt x="1118" y="1453"/>
                    <a:pt x="1080" y="1475"/>
                    <a:pt x="1044" y="1497"/>
                  </a:cubicBezTo>
                  <a:cubicBezTo>
                    <a:pt x="1042" y="1491"/>
                    <a:pt x="1042" y="1483"/>
                    <a:pt x="1040" y="1475"/>
                  </a:cubicBezTo>
                  <a:cubicBezTo>
                    <a:pt x="1028" y="1385"/>
                    <a:pt x="1014" y="1295"/>
                    <a:pt x="1006" y="1205"/>
                  </a:cubicBezTo>
                  <a:lnTo>
                    <a:pt x="1006" y="1206"/>
                  </a:lnTo>
                  <a:cubicBezTo>
                    <a:pt x="996" y="1091"/>
                    <a:pt x="995" y="973"/>
                    <a:pt x="999" y="858"/>
                  </a:cubicBezTo>
                  <a:lnTo>
                    <a:pt x="999" y="858"/>
                  </a:lnTo>
                  <a:cubicBezTo>
                    <a:pt x="999" y="863"/>
                    <a:pt x="999" y="869"/>
                    <a:pt x="999" y="875"/>
                  </a:cubicBezTo>
                  <a:cubicBezTo>
                    <a:pt x="1004" y="764"/>
                    <a:pt x="1015" y="655"/>
                    <a:pt x="1034" y="548"/>
                  </a:cubicBezTo>
                  <a:cubicBezTo>
                    <a:pt x="1045" y="499"/>
                    <a:pt x="1053" y="449"/>
                    <a:pt x="1063" y="402"/>
                  </a:cubicBezTo>
                  <a:cubicBezTo>
                    <a:pt x="1080" y="318"/>
                    <a:pt x="1104" y="237"/>
                    <a:pt x="1112" y="153"/>
                  </a:cubicBezTo>
                  <a:cubicBezTo>
                    <a:pt x="1122" y="61"/>
                    <a:pt x="1048" y="1"/>
                    <a:pt x="9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2" name="Google Shape;8352;p17"/>
            <p:cNvSpPr/>
            <p:nvPr/>
          </p:nvSpPr>
          <p:spPr>
            <a:xfrm>
              <a:off x="7302086" y="4039825"/>
              <a:ext cx="10463" cy="8923"/>
            </a:xfrm>
            <a:custGeom>
              <a:avLst/>
              <a:gdLst/>
              <a:ahLst/>
              <a:cxnLst/>
              <a:rect l="l" t="t" r="r" b="b"/>
              <a:pathLst>
                <a:path w="360" h="307" extrusionOk="0">
                  <a:moveTo>
                    <a:pt x="157" y="1"/>
                  </a:moveTo>
                  <a:cubicBezTo>
                    <a:pt x="77" y="1"/>
                    <a:pt x="0" y="64"/>
                    <a:pt x="2" y="157"/>
                  </a:cubicBezTo>
                  <a:cubicBezTo>
                    <a:pt x="5" y="240"/>
                    <a:pt x="71" y="306"/>
                    <a:pt x="154" y="306"/>
                  </a:cubicBezTo>
                  <a:cubicBezTo>
                    <a:pt x="155" y="306"/>
                    <a:pt x="156" y="306"/>
                    <a:pt x="157" y="306"/>
                  </a:cubicBezTo>
                  <a:cubicBezTo>
                    <a:pt x="293" y="304"/>
                    <a:pt x="359" y="138"/>
                    <a:pt x="261" y="43"/>
                  </a:cubicBezTo>
                  <a:cubicBezTo>
                    <a:pt x="230" y="14"/>
                    <a:pt x="193" y="1"/>
                    <a:pt x="1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3" name="Google Shape;8353;p17"/>
            <p:cNvSpPr/>
            <p:nvPr/>
          </p:nvSpPr>
          <p:spPr>
            <a:xfrm>
              <a:off x="7306068" y="4066709"/>
              <a:ext cx="33480" cy="66181"/>
            </a:xfrm>
            <a:custGeom>
              <a:avLst/>
              <a:gdLst/>
              <a:ahLst/>
              <a:cxnLst/>
              <a:rect l="l" t="t" r="r" b="b"/>
              <a:pathLst>
                <a:path w="1152" h="2277" extrusionOk="0">
                  <a:moveTo>
                    <a:pt x="562" y="1"/>
                  </a:moveTo>
                  <a:cubicBezTo>
                    <a:pt x="507" y="1"/>
                    <a:pt x="451" y="33"/>
                    <a:pt x="433" y="87"/>
                  </a:cubicBezTo>
                  <a:cubicBezTo>
                    <a:pt x="420" y="120"/>
                    <a:pt x="409" y="154"/>
                    <a:pt x="398" y="187"/>
                  </a:cubicBezTo>
                  <a:lnTo>
                    <a:pt x="385" y="223"/>
                  </a:lnTo>
                  <a:lnTo>
                    <a:pt x="392" y="206"/>
                  </a:lnTo>
                  <a:lnTo>
                    <a:pt x="392" y="206"/>
                  </a:lnTo>
                  <a:cubicBezTo>
                    <a:pt x="388" y="217"/>
                    <a:pt x="385" y="228"/>
                    <a:pt x="381" y="239"/>
                  </a:cubicBezTo>
                  <a:cubicBezTo>
                    <a:pt x="373" y="263"/>
                    <a:pt x="366" y="285"/>
                    <a:pt x="358" y="309"/>
                  </a:cubicBezTo>
                  <a:cubicBezTo>
                    <a:pt x="352" y="329"/>
                    <a:pt x="344" y="348"/>
                    <a:pt x="338" y="369"/>
                  </a:cubicBezTo>
                  <a:cubicBezTo>
                    <a:pt x="338" y="368"/>
                    <a:pt x="339" y="367"/>
                    <a:pt x="339" y="367"/>
                  </a:cubicBezTo>
                  <a:lnTo>
                    <a:pt x="339" y="367"/>
                  </a:lnTo>
                  <a:cubicBezTo>
                    <a:pt x="338" y="370"/>
                    <a:pt x="336" y="373"/>
                    <a:pt x="335" y="377"/>
                  </a:cubicBezTo>
                  <a:lnTo>
                    <a:pt x="328" y="399"/>
                  </a:lnTo>
                  <a:cubicBezTo>
                    <a:pt x="303" y="472"/>
                    <a:pt x="282" y="548"/>
                    <a:pt x="263" y="624"/>
                  </a:cubicBezTo>
                  <a:cubicBezTo>
                    <a:pt x="241" y="709"/>
                    <a:pt x="221" y="795"/>
                    <a:pt x="202" y="882"/>
                  </a:cubicBezTo>
                  <a:cubicBezTo>
                    <a:pt x="184" y="964"/>
                    <a:pt x="172" y="1050"/>
                    <a:pt x="157" y="1132"/>
                  </a:cubicBezTo>
                  <a:lnTo>
                    <a:pt x="118" y="1363"/>
                  </a:lnTo>
                  <a:cubicBezTo>
                    <a:pt x="110" y="1407"/>
                    <a:pt x="100" y="1450"/>
                    <a:pt x="92" y="1494"/>
                  </a:cubicBezTo>
                  <a:cubicBezTo>
                    <a:pt x="78" y="1528"/>
                    <a:pt x="66" y="1562"/>
                    <a:pt x="54" y="1597"/>
                  </a:cubicBezTo>
                  <a:cubicBezTo>
                    <a:pt x="24" y="1689"/>
                    <a:pt x="5" y="1784"/>
                    <a:pt x="1" y="1881"/>
                  </a:cubicBezTo>
                  <a:cubicBezTo>
                    <a:pt x="2" y="1930"/>
                    <a:pt x="29" y="1976"/>
                    <a:pt x="72" y="1999"/>
                  </a:cubicBezTo>
                  <a:cubicBezTo>
                    <a:pt x="94" y="2012"/>
                    <a:pt x="119" y="2018"/>
                    <a:pt x="143" y="2018"/>
                  </a:cubicBezTo>
                  <a:cubicBezTo>
                    <a:pt x="167" y="2018"/>
                    <a:pt x="191" y="2012"/>
                    <a:pt x="213" y="1999"/>
                  </a:cubicBezTo>
                  <a:cubicBezTo>
                    <a:pt x="282" y="1960"/>
                    <a:pt x="293" y="1888"/>
                    <a:pt x="305" y="1817"/>
                  </a:cubicBezTo>
                  <a:cubicBezTo>
                    <a:pt x="311" y="1781"/>
                    <a:pt x="317" y="1748"/>
                    <a:pt x="324" y="1708"/>
                  </a:cubicBezTo>
                  <a:cubicBezTo>
                    <a:pt x="330" y="1668"/>
                    <a:pt x="336" y="1629"/>
                    <a:pt x="343" y="1589"/>
                  </a:cubicBezTo>
                  <a:cubicBezTo>
                    <a:pt x="363" y="1534"/>
                    <a:pt x="387" y="1482"/>
                    <a:pt x="412" y="1428"/>
                  </a:cubicBezTo>
                  <a:cubicBezTo>
                    <a:pt x="447" y="1358"/>
                    <a:pt x="487" y="1290"/>
                    <a:pt x="531" y="1225"/>
                  </a:cubicBezTo>
                  <a:cubicBezTo>
                    <a:pt x="590" y="1135"/>
                    <a:pt x="656" y="1053"/>
                    <a:pt x="724" y="970"/>
                  </a:cubicBezTo>
                  <a:cubicBezTo>
                    <a:pt x="765" y="923"/>
                    <a:pt x="808" y="879"/>
                    <a:pt x="852" y="834"/>
                  </a:cubicBezTo>
                  <a:lnTo>
                    <a:pt x="874" y="815"/>
                  </a:lnTo>
                  <a:cubicBezTo>
                    <a:pt x="876" y="837"/>
                    <a:pt x="874" y="860"/>
                    <a:pt x="874" y="883"/>
                  </a:cubicBezTo>
                  <a:cubicBezTo>
                    <a:pt x="859" y="1124"/>
                    <a:pt x="821" y="1365"/>
                    <a:pt x="778" y="1602"/>
                  </a:cubicBezTo>
                  <a:cubicBezTo>
                    <a:pt x="746" y="1770"/>
                    <a:pt x="711" y="1936"/>
                    <a:pt x="675" y="2104"/>
                  </a:cubicBezTo>
                  <a:cubicBezTo>
                    <a:pt x="658" y="2177"/>
                    <a:pt x="700" y="2249"/>
                    <a:pt x="773" y="2270"/>
                  </a:cubicBezTo>
                  <a:cubicBezTo>
                    <a:pt x="783" y="2273"/>
                    <a:pt x="792" y="2275"/>
                    <a:pt x="803" y="2276"/>
                  </a:cubicBezTo>
                  <a:cubicBezTo>
                    <a:pt x="804" y="2276"/>
                    <a:pt x="805" y="2276"/>
                    <a:pt x="807" y="2276"/>
                  </a:cubicBezTo>
                  <a:cubicBezTo>
                    <a:pt x="867" y="2276"/>
                    <a:pt x="921" y="2234"/>
                    <a:pt x="936" y="2173"/>
                  </a:cubicBezTo>
                  <a:cubicBezTo>
                    <a:pt x="979" y="1966"/>
                    <a:pt x="1020" y="1759"/>
                    <a:pt x="1055" y="1550"/>
                  </a:cubicBezTo>
                  <a:cubicBezTo>
                    <a:pt x="1080" y="1406"/>
                    <a:pt x="1102" y="1262"/>
                    <a:pt x="1120" y="1116"/>
                  </a:cubicBezTo>
                  <a:cubicBezTo>
                    <a:pt x="1134" y="989"/>
                    <a:pt x="1151" y="860"/>
                    <a:pt x="1139" y="731"/>
                  </a:cubicBezTo>
                  <a:cubicBezTo>
                    <a:pt x="1132" y="652"/>
                    <a:pt x="1104" y="562"/>
                    <a:pt x="1031" y="519"/>
                  </a:cubicBezTo>
                  <a:cubicBezTo>
                    <a:pt x="1000" y="503"/>
                    <a:pt x="966" y="494"/>
                    <a:pt x="931" y="494"/>
                  </a:cubicBezTo>
                  <a:cubicBezTo>
                    <a:pt x="894" y="494"/>
                    <a:pt x="856" y="504"/>
                    <a:pt x="822" y="524"/>
                  </a:cubicBezTo>
                  <a:cubicBezTo>
                    <a:pt x="743" y="578"/>
                    <a:pt x="672" y="641"/>
                    <a:pt x="610" y="712"/>
                  </a:cubicBezTo>
                  <a:cubicBezTo>
                    <a:pt x="563" y="766"/>
                    <a:pt x="517" y="820"/>
                    <a:pt x="471" y="875"/>
                  </a:cubicBezTo>
                  <a:cubicBezTo>
                    <a:pt x="477" y="850"/>
                    <a:pt x="483" y="825"/>
                    <a:pt x="491" y="801"/>
                  </a:cubicBezTo>
                  <a:cubicBezTo>
                    <a:pt x="521" y="695"/>
                    <a:pt x="555" y="589"/>
                    <a:pt x="588" y="484"/>
                  </a:cubicBezTo>
                  <a:cubicBezTo>
                    <a:pt x="621" y="386"/>
                    <a:pt x="654" y="290"/>
                    <a:pt x="689" y="192"/>
                  </a:cubicBezTo>
                  <a:cubicBezTo>
                    <a:pt x="718" y="120"/>
                    <a:pt x="683" y="40"/>
                    <a:pt x="613" y="11"/>
                  </a:cubicBezTo>
                  <a:cubicBezTo>
                    <a:pt x="597" y="4"/>
                    <a:pt x="580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4" name="Google Shape;8354;p17"/>
            <p:cNvSpPr/>
            <p:nvPr/>
          </p:nvSpPr>
          <p:spPr>
            <a:xfrm>
              <a:off x="7366753" y="4027997"/>
              <a:ext cx="31765" cy="61414"/>
            </a:xfrm>
            <a:custGeom>
              <a:avLst/>
              <a:gdLst/>
              <a:ahLst/>
              <a:cxnLst/>
              <a:rect l="l" t="t" r="r" b="b"/>
              <a:pathLst>
                <a:path w="1093" h="2113" extrusionOk="0">
                  <a:moveTo>
                    <a:pt x="684" y="1"/>
                  </a:moveTo>
                  <a:cubicBezTo>
                    <a:pt x="655" y="1"/>
                    <a:pt x="625" y="4"/>
                    <a:pt x="596" y="10"/>
                  </a:cubicBezTo>
                  <a:cubicBezTo>
                    <a:pt x="471" y="36"/>
                    <a:pt x="354" y="91"/>
                    <a:pt x="255" y="172"/>
                  </a:cubicBezTo>
                  <a:cubicBezTo>
                    <a:pt x="205" y="216"/>
                    <a:pt x="165" y="271"/>
                    <a:pt x="141" y="335"/>
                  </a:cubicBezTo>
                  <a:cubicBezTo>
                    <a:pt x="122" y="390"/>
                    <a:pt x="121" y="450"/>
                    <a:pt x="138" y="506"/>
                  </a:cubicBezTo>
                  <a:cubicBezTo>
                    <a:pt x="154" y="555"/>
                    <a:pt x="184" y="599"/>
                    <a:pt x="224" y="631"/>
                  </a:cubicBezTo>
                  <a:cubicBezTo>
                    <a:pt x="258" y="660"/>
                    <a:pt x="303" y="668"/>
                    <a:pt x="346" y="668"/>
                  </a:cubicBezTo>
                  <a:cubicBezTo>
                    <a:pt x="354" y="668"/>
                    <a:pt x="363" y="668"/>
                    <a:pt x="371" y="667"/>
                  </a:cubicBezTo>
                  <a:cubicBezTo>
                    <a:pt x="445" y="666"/>
                    <a:pt x="506" y="604"/>
                    <a:pt x="506" y="529"/>
                  </a:cubicBezTo>
                  <a:cubicBezTo>
                    <a:pt x="504" y="471"/>
                    <a:pt x="466" y="420"/>
                    <a:pt x="411" y="401"/>
                  </a:cubicBezTo>
                  <a:cubicBezTo>
                    <a:pt x="414" y="398"/>
                    <a:pt x="414" y="395"/>
                    <a:pt x="419" y="390"/>
                  </a:cubicBezTo>
                  <a:cubicBezTo>
                    <a:pt x="423" y="387"/>
                    <a:pt x="428" y="382"/>
                    <a:pt x="431" y="377"/>
                  </a:cubicBezTo>
                  <a:cubicBezTo>
                    <a:pt x="442" y="370"/>
                    <a:pt x="452" y="362"/>
                    <a:pt x="461" y="354"/>
                  </a:cubicBezTo>
                  <a:cubicBezTo>
                    <a:pt x="475" y="344"/>
                    <a:pt x="491" y="336"/>
                    <a:pt x="506" y="327"/>
                  </a:cubicBezTo>
                  <a:cubicBezTo>
                    <a:pt x="526" y="317"/>
                    <a:pt x="547" y="309"/>
                    <a:pt x="567" y="300"/>
                  </a:cubicBezTo>
                  <a:cubicBezTo>
                    <a:pt x="593" y="292"/>
                    <a:pt x="620" y="284"/>
                    <a:pt x="645" y="278"/>
                  </a:cubicBezTo>
                  <a:cubicBezTo>
                    <a:pt x="658" y="275"/>
                    <a:pt x="670" y="273"/>
                    <a:pt x="683" y="271"/>
                  </a:cubicBezTo>
                  <a:lnTo>
                    <a:pt x="686" y="271"/>
                  </a:lnTo>
                  <a:lnTo>
                    <a:pt x="697" y="273"/>
                  </a:lnTo>
                  <a:lnTo>
                    <a:pt x="702" y="275"/>
                  </a:lnTo>
                  <a:lnTo>
                    <a:pt x="707" y="276"/>
                  </a:lnTo>
                  <a:lnTo>
                    <a:pt x="711" y="279"/>
                  </a:lnTo>
                  <a:lnTo>
                    <a:pt x="713" y="282"/>
                  </a:lnTo>
                  <a:lnTo>
                    <a:pt x="718" y="289"/>
                  </a:lnTo>
                  <a:lnTo>
                    <a:pt x="724" y="298"/>
                  </a:lnTo>
                  <a:cubicBezTo>
                    <a:pt x="727" y="306"/>
                    <a:pt x="730" y="311"/>
                    <a:pt x="732" y="320"/>
                  </a:cubicBezTo>
                  <a:cubicBezTo>
                    <a:pt x="735" y="328"/>
                    <a:pt x="738" y="336"/>
                    <a:pt x="740" y="346"/>
                  </a:cubicBezTo>
                  <a:cubicBezTo>
                    <a:pt x="741" y="354"/>
                    <a:pt x="743" y="363"/>
                    <a:pt x="743" y="371"/>
                  </a:cubicBezTo>
                  <a:cubicBezTo>
                    <a:pt x="745" y="389"/>
                    <a:pt x="746" y="401"/>
                    <a:pt x="745" y="420"/>
                  </a:cubicBezTo>
                  <a:cubicBezTo>
                    <a:pt x="743" y="439"/>
                    <a:pt x="741" y="457"/>
                    <a:pt x="738" y="477"/>
                  </a:cubicBezTo>
                  <a:cubicBezTo>
                    <a:pt x="732" y="507"/>
                    <a:pt x="726" y="537"/>
                    <a:pt x="716" y="567"/>
                  </a:cubicBezTo>
                  <a:cubicBezTo>
                    <a:pt x="700" y="611"/>
                    <a:pt x="682" y="657"/>
                    <a:pt x="662" y="700"/>
                  </a:cubicBezTo>
                  <a:lnTo>
                    <a:pt x="662" y="700"/>
                  </a:lnTo>
                  <a:cubicBezTo>
                    <a:pt x="662" y="700"/>
                    <a:pt x="662" y="699"/>
                    <a:pt x="662" y="699"/>
                  </a:cubicBezTo>
                  <a:lnTo>
                    <a:pt x="662" y="699"/>
                  </a:lnTo>
                  <a:cubicBezTo>
                    <a:pt x="661" y="701"/>
                    <a:pt x="660" y="703"/>
                    <a:pt x="659" y="705"/>
                  </a:cubicBezTo>
                  <a:lnTo>
                    <a:pt x="659" y="705"/>
                  </a:lnTo>
                  <a:cubicBezTo>
                    <a:pt x="660" y="703"/>
                    <a:pt x="661" y="702"/>
                    <a:pt x="662" y="700"/>
                  </a:cubicBezTo>
                  <a:lnTo>
                    <a:pt x="662" y="700"/>
                  </a:lnTo>
                  <a:cubicBezTo>
                    <a:pt x="661" y="702"/>
                    <a:pt x="660" y="704"/>
                    <a:pt x="659" y="706"/>
                  </a:cubicBezTo>
                  <a:lnTo>
                    <a:pt x="659" y="706"/>
                  </a:lnTo>
                  <a:cubicBezTo>
                    <a:pt x="659" y="705"/>
                    <a:pt x="659" y="705"/>
                    <a:pt x="659" y="705"/>
                  </a:cubicBezTo>
                  <a:lnTo>
                    <a:pt x="659" y="705"/>
                  </a:lnTo>
                  <a:cubicBezTo>
                    <a:pt x="659" y="705"/>
                    <a:pt x="659" y="706"/>
                    <a:pt x="659" y="706"/>
                  </a:cubicBezTo>
                  <a:lnTo>
                    <a:pt x="659" y="706"/>
                  </a:lnTo>
                  <a:cubicBezTo>
                    <a:pt x="659" y="706"/>
                    <a:pt x="659" y="706"/>
                    <a:pt x="659" y="706"/>
                  </a:cubicBezTo>
                  <a:lnTo>
                    <a:pt x="659" y="706"/>
                  </a:lnTo>
                  <a:cubicBezTo>
                    <a:pt x="614" y="793"/>
                    <a:pt x="564" y="878"/>
                    <a:pt x="510" y="960"/>
                  </a:cubicBezTo>
                  <a:cubicBezTo>
                    <a:pt x="469" y="1020"/>
                    <a:pt x="430" y="1080"/>
                    <a:pt x="390" y="1139"/>
                  </a:cubicBezTo>
                  <a:cubicBezTo>
                    <a:pt x="392" y="1137"/>
                    <a:pt x="393" y="1134"/>
                    <a:pt x="396" y="1131"/>
                  </a:cubicBezTo>
                  <a:lnTo>
                    <a:pt x="396" y="1131"/>
                  </a:lnTo>
                  <a:cubicBezTo>
                    <a:pt x="360" y="1185"/>
                    <a:pt x="324" y="1239"/>
                    <a:pt x="287" y="1292"/>
                  </a:cubicBezTo>
                  <a:lnTo>
                    <a:pt x="293" y="1284"/>
                  </a:lnTo>
                  <a:lnTo>
                    <a:pt x="293" y="1284"/>
                  </a:lnTo>
                  <a:cubicBezTo>
                    <a:pt x="244" y="1357"/>
                    <a:pt x="198" y="1432"/>
                    <a:pt x="151" y="1506"/>
                  </a:cubicBezTo>
                  <a:cubicBezTo>
                    <a:pt x="129" y="1543"/>
                    <a:pt x="107" y="1579"/>
                    <a:pt x="84" y="1617"/>
                  </a:cubicBezTo>
                  <a:cubicBezTo>
                    <a:pt x="64" y="1650"/>
                    <a:pt x="45" y="1685"/>
                    <a:pt x="29" y="1721"/>
                  </a:cubicBezTo>
                  <a:cubicBezTo>
                    <a:pt x="10" y="1766"/>
                    <a:pt x="1" y="1813"/>
                    <a:pt x="2" y="1861"/>
                  </a:cubicBezTo>
                  <a:cubicBezTo>
                    <a:pt x="4" y="1953"/>
                    <a:pt x="80" y="2049"/>
                    <a:pt x="165" y="2079"/>
                  </a:cubicBezTo>
                  <a:cubicBezTo>
                    <a:pt x="231" y="2101"/>
                    <a:pt x="297" y="2113"/>
                    <a:pt x="365" y="2113"/>
                  </a:cubicBezTo>
                  <a:cubicBezTo>
                    <a:pt x="370" y="2113"/>
                    <a:pt x="374" y="2113"/>
                    <a:pt x="379" y="2112"/>
                  </a:cubicBezTo>
                  <a:cubicBezTo>
                    <a:pt x="412" y="2112"/>
                    <a:pt x="445" y="2111"/>
                    <a:pt x="479" y="2108"/>
                  </a:cubicBezTo>
                  <a:cubicBezTo>
                    <a:pt x="575" y="2098"/>
                    <a:pt x="670" y="2081"/>
                    <a:pt x="764" y="2055"/>
                  </a:cubicBezTo>
                  <a:cubicBezTo>
                    <a:pt x="821" y="2040"/>
                    <a:pt x="878" y="2024"/>
                    <a:pt x="935" y="2005"/>
                  </a:cubicBezTo>
                  <a:cubicBezTo>
                    <a:pt x="1001" y="1984"/>
                    <a:pt x="1039" y="1915"/>
                    <a:pt x="1022" y="1848"/>
                  </a:cubicBezTo>
                  <a:cubicBezTo>
                    <a:pt x="1005" y="1792"/>
                    <a:pt x="954" y="1756"/>
                    <a:pt x="900" y="1756"/>
                  </a:cubicBezTo>
                  <a:cubicBezTo>
                    <a:pt x="888" y="1756"/>
                    <a:pt x="876" y="1758"/>
                    <a:pt x="865" y="1761"/>
                  </a:cubicBezTo>
                  <a:cubicBezTo>
                    <a:pt x="803" y="1778"/>
                    <a:pt x="740" y="1794"/>
                    <a:pt x="678" y="1808"/>
                  </a:cubicBezTo>
                  <a:cubicBezTo>
                    <a:pt x="607" y="1823"/>
                    <a:pt x="536" y="1832"/>
                    <a:pt x="463" y="1840"/>
                  </a:cubicBezTo>
                  <a:cubicBezTo>
                    <a:pt x="439" y="1842"/>
                    <a:pt x="414" y="1842"/>
                    <a:pt x="388" y="1842"/>
                  </a:cubicBezTo>
                  <a:cubicBezTo>
                    <a:pt x="357" y="1840"/>
                    <a:pt x="325" y="1837"/>
                    <a:pt x="293" y="1832"/>
                  </a:cubicBezTo>
                  <a:lnTo>
                    <a:pt x="281" y="1829"/>
                  </a:lnTo>
                  <a:cubicBezTo>
                    <a:pt x="286" y="1818"/>
                    <a:pt x="292" y="1805"/>
                    <a:pt x="297" y="1794"/>
                  </a:cubicBezTo>
                  <a:cubicBezTo>
                    <a:pt x="358" y="1672"/>
                    <a:pt x="433" y="1557"/>
                    <a:pt x="506" y="1441"/>
                  </a:cubicBezTo>
                  <a:lnTo>
                    <a:pt x="510" y="1435"/>
                  </a:lnTo>
                  <a:lnTo>
                    <a:pt x="507" y="1440"/>
                  </a:lnTo>
                  <a:lnTo>
                    <a:pt x="507" y="1440"/>
                  </a:lnTo>
                  <a:lnTo>
                    <a:pt x="509" y="1438"/>
                  </a:lnTo>
                  <a:cubicBezTo>
                    <a:pt x="543" y="1387"/>
                    <a:pt x="576" y="1336"/>
                    <a:pt x="610" y="1285"/>
                  </a:cubicBezTo>
                  <a:lnTo>
                    <a:pt x="610" y="1285"/>
                  </a:lnTo>
                  <a:cubicBezTo>
                    <a:pt x="708" y="1147"/>
                    <a:pt x="807" y="1003"/>
                    <a:pt x="884" y="852"/>
                  </a:cubicBezTo>
                  <a:cubicBezTo>
                    <a:pt x="998" y="629"/>
                    <a:pt x="1093" y="333"/>
                    <a:pt x="927" y="110"/>
                  </a:cubicBezTo>
                  <a:cubicBezTo>
                    <a:pt x="887" y="61"/>
                    <a:pt x="833" y="26"/>
                    <a:pt x="773" y="10"/>
                  </a:cubicBezTo>
                  <a:cubicBezTo>
                    <a:pt x="744" y="4"/>
                    <a:pt x="714" y="1"/>
                    <a:pt x="6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5" name="Google Shape;8355;p17"/>
            <p:cNvSpPr/>
            <p:nvPr/>
          </p:nvSpPr>
          <p:spPr>
            <a:xfrm>
              <a:off x="7409738" y="4012099"/>
              <a:ext cx="26273" cy="72401"/>
            </a:xfrm>
            <a:custGeom>
              <a:avLst/>
              <a:gdLst/>
              <a:ahLst/>
              <a:cxnLst/>
              <a:rect l="l" t="t" r="r" b="b"/>
              <a:pathLst>
                <a:path w="904" h="2491" extrusionOk="0">
                  <a:moveTo>
                    <a:pt x="754" y="0"/>
                  </a:moveTo>
                  <a:cubicBezTo>
                    <a:pt x="694" y="0"/>
                    <a:pt x="639" y="40"/>
                    <a:pt x="622" y="100"/>
                  </a:cubicBezTo>
                  <a:cubicBezTo>
                    <a:pt x="600" y="187"/>
                    <a:pt x="570" y="271"/>
                    <a:pt x="543" y="355"/>
                  </a:cubicBezTo>
                  <a:cubicBezTo>
                    <a:pt x="518" y="434"/>
                    <a:pt x="491" y="514"/>
                    <a:pt x="469" y="595"/>
                  </a:cubicBezTo>
                  <a:cubicBezTo>
                    <a:pt x="429" y="739"/>
                    <a:pt x="390" y="880"/>
                    <a:pt x="350" y="1026"/>
                  </a:cubicBezTo>
                  <a:cubicBezTo>
                    <a:pt x="310" y="1170"/>
                    <a:pt x="276" y="1315"/>
                    <a:pt x="238" y="1461"/>
                  </a:cubicBezTo>
                  <a:cubicBezTo>
                    <a:pt x="165" y="1748"/>
                    <a:pt x="95" y="2036"/>
                    <a:pt x="18" y="2322"/>
                  </a:cubicBezTo>
                  <a:cubicBezTo>
                    <a:pt x="0" y="2393"/>
                    <a:pt x="43" y="2466"/>
                    <a:pt x="114" y="2485"/>
                  </a:cubicBezTo>
                  <a:cubicBezTo>
                    <a:pt x="125" y="2488"/>
                    <a:pt x="136" y="2490"/>
                    <a:pt x="147" y="2490"/>
                  </a:cubicBezTo>
                  <a:cubicBezTo>
                    <a:pt x="209" y="2490"/>
                    <a:pt x="264" y="2449"/>
                    <a:pt x="279" y="2389"/>
                  </a:cubicBezTo>
                  <a:cubicBezTo>
                    <a:pt x="298" y="2306"/>
                    <a:pt x="318" y="2224"/>
                    <a:pt x="337" y="2143"/>
                  </a:cubicBezTo>
                  <a:cubicBezTo>
                    <a:pt x="473" y="1583"/>
                    <a:pt x="610" y="1023"/>
                    <a:pt x="787" y="473"/>
                  </a:cubicBezTo>
                  <a:cubicBezTo>
                    <a:pt x="822" y="372"/>
                    <a:pt x="860" y="272"/>
                    <a:pt x="888" y="168"/>
                  </a:cubicBezTo>
                  <a:cubicBezTo>
                    <a:pt x="904" y="97"/>
                    <a:pt x="860" y="24"/>
                    <a:pt x="788" y="5"/>
                  </a:cubicBezTo>
                  <a:cubicBezTo>
                    <a:pt x="777" y="2"/>
                    <a:pt x="765" y="0"/>
                    <a:pt x="7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6" name="Google Shape;8356;p17"/>
            <p:cNvSpPr/>
            <p:nvPr/>
          </p:nvSpPr>
          <p:spPr>
            <a:xfrm>
              <a:off x="7427438" y="4023782"/>
              <a:ext cx="26883" cy="57956"/>
            </a:xfrm>
            <a:custGeom>
              <a:avLst/>
              <a:gdLst/>
              <a:ahLst/>
              <a:cxnLst/>
              <a:rect l="l" t="t" r="r" b="b"/>
              <a:pathLst>
                <a:path w="925" h="1994" extrusionOk="0">
                  <a:moveTo>
                    <a:pt x="820" y="294"/>
                  </a:moveTo>
                  <a:cubicBezTo>
                    <a:pt x="819" y="295"/>
                    <a:pt x="819" y="295"/>
                    <a:pt x="819" y="296"/>
                  </a:cubicBezTo>
                  <a:lnTo>
                    <a:pt x="820" y="294"/>
                  </a:lnTo>
                  <a:close/>
                  <a:moveTo>
                    <a:pt x="770" y="1"/>
                  </a:moveTo>
                  <a:cubicBezTo>
                    <a:pt x="734" y="1"/>
                    <a:pt x="698" y="14"/>
                    <a:pt x="673" y="41"/>
                  </a:cubicBezTo>
                  <a:cubicBezTo>
                    <a:pt x="623" y="98"/>
                    <a:pt x="575" y="158"/>
                    <a:pt x="532" y="223"/>
                  </a:cubicBezTo>
                  <a:cubicBezTo>
                    <a:pt x="491" y="288"/>
                    <a:pt x="455" y="356"/>
                    <a:pt x="423" y="426"/>
                  </a:cubicBezTo>
                  <a:cubicBezTo>
                    <a:pt x="380" y="522"/>
                    <a:pt x="346" y="622"/>
                    <a:pt x="311" y="720"/>
                  </a:cubicBezTo>
                  <a:cubicBezTo>
                    <a:pt x="271" y="833"/>
                    <a:pt x="238" y="948"/>
                    <a:pt x="205" y="1064"/>
                  </a:cubicBezTo>
                  <a:cubicBezTo>
                    <a:pt x="135" y="1316"/>
                    <a:pt x="78" y="1572"/>
                    <a:pt x="18" y="1827"/>
                  </a:cubicBezTo>
                  <a:cubicBezTo>
                    <a:pt x="1" y="1898"/>
                    <a:pt x="43" y="1969"/>
                    <a:pt x="113" y="1988"/>
                  </a:cubicBezTo>
                  <a:cubicBezTo>
                    <a:pt x="124" y="1991"/>
                    <a:pt x="134" y="1993"/>
                    <a:pt x="145" y="1993"/>
                  </a:cubicBezTo>
                  <a:cubicBezTo>
                    <a:pt x="146" y="1993"/>
                    <a:pt x="147" y="1993"/>
                    <a:pt x="148" y="1993"/>
                  </a:cubicBezTo>
                  <a:cubicBezTo>
                    <a:pt x="208" y="1993"/>
                    <a:pt x="259" y="1952"/>
                    <a:pt x="274" y="1893"/>
                  </a:cubicBezTo>
                  <a:cubicBezTo>
                    <a:pt x="306" y="1738"/>
                    <a:pt x="339" y="1581"/>
                    <a:pt x="377" y="1426"/>
                  </a:cubicBezTo>
                  <a:cubicBezTo>
                    <a:pt x="411" y="1293"/>
                    <a:pt x="449" y="1160"/>
                    <a:pt x="485" y="1027"/>
                  </a:cubicBezTo>
                  <a:cubicBezTo>
                    <a:pt x="504" y="974"/>
                    <a:pt x="521" y="918"/>
                    <a:pt x="539" y="863"/>
                  </a:cubicBezTo>
                  <a:cubicBezTo>
                    <a:pt x="580" y="754"/>
                    <a:pt x="618" y="644"/>
                    <a:pt x="667" y="540"/>
                  </a:cubicBezTo>
                  <a:cubicBezTo>
                    <a:pt x="695" y="480"/>
                    <a:pt x="729" y="423"/>
                    <a:pt x="765" y="366"/>
                  </a:cubicBezTo>
                  <a:cubicBezTo>
                    <a:pt x="783" y="342"/>
                    <a:pt x="802" y="317"/>
                    <a:pt x="821" y="293"/>
                  </a:cubicBezTo>
                  <a:lnTo>
                    <a:pt x="821" y="293"/>
                  </a:lnTo>
                  <a:lnTo>
                    <a:pt x="820" y="294"/>
                  </a:lnTo>
                  <a:cubicBezTo>
                    <a:pt x="820" y="294"/>
                    <a:pt x="821" y="294"/>
                    <a:pt x="821" y="293"/>
                  </a:cubicBezTo>
                  <a:lnTo>
                    <a:pt x="821" y="293"/>
                  </a:lnTo>
                  <a:cubicBezTo>
                    <a:pt x="821" y="293"/>
                    <a:pt x="821" y="293"/>
                    <a:pt x="821" y="293"/>
                  </a:cubicBezTo>
                  <a:cubicBezTo>
                    <a:pt x="821" y="292"/>
                    <a:pt x="822" y="292"/>
                    <a:pt x="822" y="291"/>
                  </a:cubicBezTo>
                  <a:cubicBezTo>
                    <a:pt x="838" y="274"/>
                    <a:pt x="855" y="255"/>
                    <a:pt x="871" y="238"/>
                  </a:cubicBezTo>
                  <a:cubicBezTo>
                    <a:pt x="925" y="184"/>
                    <a:pt x="923" y="97"/>
                    <a:pt x="871" y="41"/>
                  </a:cubicBezTo>
                  <a:cubicBezTo>
                    <a:pt x="845" y="15"/>
                    <a:pt x="807" y="1"/>
                    <a:pt x="7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7" name="Google Shape;8357;p17"/>
            <p:cNvSpPr/>
            <p:nvPr/>
          </p:nvSpPr>
          <p:spPr>
            <a:xfrm>
              <a:off x="7396427" y="3992045"/>
              <a:ext cx="115175" cy="37290"/>
            </a:xfrm>
            <a:custGeom>
              <a:avLst/>
              <a:gdLst/>
              <a:ahLst/>
              <a:cxnLst/>
              <a:rect l="l" t="t" r="r" b="b"/>
              <a:pathLst>
                <a:path w="3963" h="1283" extrusionOk="0">
                  <a:moveTo>
                    <a:pt x="2005" y="1"/>
                  </a:moveTo>
                  <a:cubicBezTo>
                    <a:pt x="1958" y="1"/>
                    <a:pt x="1911" y="2"/>
                    <a:pt x="1864" y="3"/>
                  </a:cubicBezTo>
                  <a:cubicBezTo>
                    <a:pt x="1715" y="6"/>
                    <a:pt x="1565" y="17"/>
                    <a:pt x="1417" y="38"/>
                  </a:cubicBezTo>
                  <a:lnTo>
                    <a:pt x="1145" y="77"/>
                  </a:lnTo>
                  <a:cubicBezTo>
                    <a:pt x="1028" y="95"/>
                    <a:pt x="911" y="115"/>
                    <a:pt x="795" y="141"/>
                  </a:cubicBezTo>
                  <a:cubicBezTo>
                    <a:pt x="615" y="183"/>
                    <a:pt x="431" y="232"/>
                    <a:pt x="267" y="324"/>
                  </a:cubicBezTo>
                  <a:cubicBezTo>
                    <a:pt x="192" y="365"/>
                    <a:pt x="121" y="416"/>
                    <a:pt x="73" y="489"/>
                  </a:cubicBezTo>
                  <a:cubicBezTo>
                    <a:pt x="29" y="552"/>
                    <a:pt x="4" y="627"/>
                    <a:pt x="1" y="704"/>
                  </a:cubicBezTo>
                  <a:cubicBezTo>
                    <a:pt x="2" y="791"/>
                    <a:pt x="20" y="878"/>
                    <a:pt x="53" y="959"/>
                  </a:cubicBezTo>
                  <a:cubicBezTo>
                    <a:pt x="83" y="1040"/>
                    <a:pt x="118" y="1119"/>
                    <a:pt x="151" y="1198"/>
                  </a:cubicBezTo>
                  <a:cubicBezTo>
                    <a:pt x="173" y="1249"/>
                    <a:pt x="224" y="1282"/>
                    <a:pt x="279" y="1282"/>
                  </a:cubicBezTo>
                  <a:cubicBezTo>
                    <a:pt x="297" y="1282"/>
                    <a:pt x="314" y="1279"/>
                    <a:pt x="331" y="1271"/>
                  </a:cubicBezTo>
                  <a:cubicBezTo>
                    <a:pt x="400" y="1241"/>
                    <a:pt x="433" y="1160"/>
                    <a:pt x="403" y="1090"/>
                  </a:cubicBezTo>
                  <a:cubicBezTo>
                    <a:pt x="371" y="1014"/>
                    <a:pt x="338" y="939"/>
                    <a:pt x="308" y="861"/>
                  </a:cubicBezTo>
                  <a:cubicBezTo>
                    <a:pt x="297" y="826"/>
                    <a:pt x="287" y="793"/>
                    <a:pt x="279" y="756"/>
                  </a:cubicBezTo>
                  <a:cubicBezTo>
                    <a:pt x="278" y="747"/>
                    <a:pt x="276" y="736"/>
                    <a:pt x="274" y="725"/>
                  </a:cubicBezTo>
                  <a:cubicBezTo>
                    <a:pt x="274" y="720"/>
                    <a:pt x="273" y="717"/>
                    <a:pt x="274" y="712"/>
                  </a:cubicBezTo>
                  <a:cubicBezTo>
                    <a:pt x="276" y="707"/>
                    <a:pt x="276" y="704"/>
                    <a:pt x="276" y="699"/>
                  </a:cubicBezTo>
                  <a:lnTo>
                    <a:pt x="276" y="699"/>
                  </a:lnTo>
                  <a:lnTo>
                    <a:pt x="274" y="706"/>
                  </a:lnTo>
                  <a:cubicBezTo>
                    <a:pt x="274" y="709"/>
                    <a:pt x="273" y="714"/>
                    <a:pt x="273" y="717"/>
                  </a:cubicBezTo>
                  <a:cubicBezTo>
                    <a:pt x="273" y="712"/>
                    <a:pt x="274" y="709"/>
                    <a:pt x="274" y="704"/>
                  </a:cubicBezTo>
                  <a:cubicBezTo>
                    <a:pt x="276" y="698"/>
                    <a:pt x="278" y="692"/>
                    <a:pt x="279" y="687"/>
                  </a:cubicBezTo>
                  <a:cubicBezTo>
                    <a:pt x="284" y="674"/>
                    <a:pt x="289" y="663"/>
                    <a:pt x="293" y="652"/>
                  </a:cubicBezTo>
                  <a:cubicBezTo>
                    <a:pt x="295" y="647"/>
                    <a:pt x="298" y="642"/>
                    <a:pt x="301" y="638"/>
                  </a:cubicBezTo>
                  <a:cubicBezTo>
                    <a:pt x="305" y="633"/>
                    <a:pt x="306" y="630"/>
                    <a:pt x="311" y="625"/>
                  </a:cubicBezTo>
                  <a:cubicBezTo>
                    <a:pt x="316" y="620"/>
                    <a:pt x="320" y="616"/>
                    <a:pt x="325" y="611"/>
                  </a:cubicBezTo>
                  <a:cubicBezTo>
                    <a:pt x="335" y="603"/>
                    <a:pt x="346" y="595"/>
                    <a:pt x="357" y="587"/>
                  </a:cubicBezTo>
                  <a:cubicBezTo>
                    <a:pt x="387" y="567"/>
                    <a:pt x="419" y="549"/>
                    <a:pt x="450" y="533"/>
                  </a:cubicBezTo>
                  <a:cubicBezTo>
                    <a:pt x="487" y="514"/>
                    <a:pt x="525" y="498"/>
                    <a:pt x="563" y="484"/>
                  </a:cubicBezTo>
                  <a:cubicBezTo>
                    <a:pt x="684" y="443"/>
                    <a:pt x="808" y="408"/>
                    <a:pt x="933" y="380"/>
                  </a:cubicBezTo>
                  <a:cubicBezTo>
                    <a:pt x="1055" y="354"/>
                    <a:pt x="1178" y="334"/>
                    <a:pt x="1302" y="315"/>
                  </a:cubicBezTo>
                  <a:lnTo>
                    <a:pt x="1462" y="288"/>
                  </a:lnTo>
                  <a:cubicBezTo>
                    <a:pt x="1539" y="277"/>
                    <a:pt x="1617" y="270"/>
                    <a:pt x="1694" y="263"/>
                  </a:cubicBezTo>
                  <a:lnTo>
                    <a:pt x="1688" y="263"/>
                  </a:lnTo>
                  <a:cubicBezTo>
                    <a:pt x="1810" y="253"/>
                    <a:pt x="1933" y="249"/>
                    <a:pt x="2057" y="249"/>
                  </a:cubicBezTo>
                  <a:cubicBezTo>
                    <a:pt x="2095" y="249"/>
                    <a:pt x="2133" y="249"/>
                    <a:pt x="2171" y="250"/>
                  </a:cubicBezTo>
                  <a:cubicBezTo>
                    <a:pt x="2255" y="251"/>
                    <a:pt x="2337" y="253"/>
                    <a:pt x="2421" y="256"/>
                  </a:cubicBezTo>
                  <a:cubicBezTo>
                    <a:pt x="2487" y="258"/>
                    <a:pt x="2554" y="263"/>
                    <a:pt x="2619" y="263"/>
                  </a:cubicBezTo>
                  <a:cubicBezTo>
                    <a:pt x="2871" y="278"/>
                    <a:pt x="3121" y="291"/>
                    <a:pt x="3371" y="302"/>
                  </a:cubicBezTo>
                  <a:lnTo>
                    <a:pt x="3830" y="327"/>
                  </a:lnTo>
                  <a:cubicBezTo>
                    <a:pt x="3833" y="328"/>
                    <a:pt x="3836" y="328"/>
                    <a:pt x="3839" y="328"/>
                  </a:cubicBezTo>
                  <a:cubicBezTo>
                    <a:pt x="3899" y="328"/>
                    <a:pt x="3949" y="285"/>
                    <a:pt x="3956" y="225"/>
                  </a:cubicBezTo>
                  <a:cubicBezTo>
                    <a:pt x="3963" y="163"/>
                    <a:pt x="3919" y="106"/>
                    <a:pt x="3857" y="96"/>
                  </a:cubicBezTo>
                  <a:cubicBezTo>
                    <a:pt x="3700" y="87"/>
                    <a:pt x="3543" y="74"/>
                    <a:pt x="3385" y="66"/>
                  </a:cubicBezTo>
                  <a:cubicBezTo>
                    <a:pt x="3167" y="54"/>
                    <a:pt x="2948" y="41"/>
                    <a:pt x="2730" y="27"/>
                  </a:cubicBezTo>
                  <a:cubicBezTo>
                    <a:pt x="2651" y="22"/>
                    <a:pt x="2571" y="19"/>
                    <a:pt x="2492" y="16"/>
                  </a:cubicBezTo>
                  <a:cubicBezTo>
                    <a:pt x="2329" y="8"/>
                    <a:pt x="2167" y="1"/>
                    <a:pt x="2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8" name="Google Shape;8358;p17"/>
            <p:cNvSpPr/>
            <p:nvPr/>
          </p:nvSpPr>
          <p:spPr>
            <a:xfrm>
              <a:off x="7364457" y="4100423"/>
              <a:ext cx="105061" cy="24502"/>
            </a:xfrm>
            <a:custGeom>
              <a:avLst/>
              <a:gdLst/>
              <a:ahLst/>
              <a:cxnLst/>
              <a:rect l="l" t="t" r="r" b="b"/>
              <a:pathLst>
                <a:path w="3615" h="843" extrusionOk="0">
                  <a:moveTo>
                    <a:pt x="2269" y="278"/>
                  </a:moveTo>
                  <a:cubicBezTo>
                    <a:pt x="2265" y="278"/>
                    <a:pt x="2262" y="279"/>
                    <a:pt x="2258" y="279"/>
                  </a:cubicBezTo>
                  <a:cubicBezTo>
                    <a:pt x="2261" y="279"/>
                    <a:pt x="2265" y="279"/>
                    <a:pt x="2269" y="278"/>
                  </a:cubicBezTo>
                  <a:close/>
                  <a:moveTo>
                    <a:pt x="3491" y="0"/>
                  </a:moveTo>
                  <a:cubicBezTo>
                    <a:pt x="3490" y="0"/>
                    <a:pt x="3489" y="0"/>
                    <a:pt x="3488" y="0"/>
                  </a:cubicBezTo>
                  <a:cubicBezTo>
                    <a:pt x="3271" y="3"/>
                    <a:pt x="3054" y="5"/>
                    <a:pt x="2839" y="11"/>
                  </a:cubicBezTo>
                  <a:cubicBezTo>
                    <a:pt x="2744" y="15"/>
                    <a:pt x="2650" y="16"/>
                    <a:pt x="2555" y="21"/>
                  </a:cubicBezTo>
                  <a:cubicBezTo>
                    <a:pt x="2449" y="26"/>
                    <a:pt x="2342" y="26"/>
                    <a:pt x="2236" y="35"/>
                  </a:cubicBezTo>
                  <a:lnTo>
                    <a:pt x="2239" y="35"/>
                  </a:lnTo>
                  <a:cubicBezTo>
                    <a:pt x="2123" y="43"/>
                    <a:pt x="2006" y="53"/>
                    <a:pt x="1889" y="64"/>
                  </a:cubicBezTo>
                  <a:lnTo>
                    <a:pt x="1894" y="64"/>
                  </a:lnTo>
                  <a:cubicBezTo>
                    <a:pt x="1856" y="67"/>
                    <a:pt x="1818" y="72"/>
                    <a:pt x="1778" y="76"/>
                  </a:cubicBezTo>
                  <a:cubicBezTo>
                    <a:pt x="1710" y="86"/>
                    <a:pt x="1644" y="94"/>
                    <a:pt x="1576" y="103"/>
                  </a:cubicBezTo>
                  <a:cubicBezTo>
                    <a:pt x="1487" y="114"/>
                    <a:pt x="1400" y="129"/>
                    <a:pt x="1311" y="143"/>
                  </a:cubicBezTo>
                  <a:cubicBezTo>
                    <a:pt x="1123" y="171"/>
                    <a:pt x="933" y="200"/>
                    <a:pt x="744" y="241"/>
                  </a:cubicBezTo>
                  <a:lnTo>
                    <a:pt x="756" y="239"/>
                  </a:lnTo>
                  <a:lnTo>
                    <a:pt x="756" y="239"/>
                  </a:lnTo>
                  <a:cubicBezTo>
                    <a:pt x="711" y="249"/>
                    <a:pt x="667" y="258"/>
                    <a:pt x="623" y="268"/>
                  </a:cubicBezTo>
                  <a:lnTo>
                    <a:pt x="629" y="266"/>
                  </a:lnTo>
                  <a:lnTo>
                    <a:pt x="629" y="266"/>
                  </a:lnTo>
                  <a:cubicBezTo>
                    <a:pt x="580" y="277"/>
                    <a:pt x="532" y="288"/>
                    <a:pt x="483" y="301"/>
                  </a:cubicBezTo>
                  <a:cubicBezTo>
                    <a:pt x="401" y="323"/>
                    <a:pt x="317" y="341"/>
                    <a:pt x="238" y="371"/>
                  </a:cubicBezTo>
                  <a:cubicBezTo>
                    <a:pt x="178" y="391"/>
                    <a:pt x="113" y="412"/>
                    <a:pt x="65" y="456"/>
                  </a:cubicBezTo>
                  <a:cubicBezTo>
                    <a:pt x="43" y="477"/>
                    <a:pt x="26" y="501"/>
                    <a:pt x="15" y="529"/>
                  </a:cubicBezTo>
                  <a:cubicBezTo>
                    <a:pt x="5" y="551"/>
                    <a:pt x="0" y="575"/>
                    <a:pt x="2" y="599"/>
                  </a:cubicBezTo>
                  <a:cubicBezTo>
                    <a:pt x="7" y="656"/>
                    <a:pt x="23" y="711"/>
                    <a:pt x="46" y="762"/>
                  </a:cubicBezTo>
                  <a:cubicBezTo>
                    <a:pt x="69" y="811"/>
                    <a:pt x="118" y="842"/>
                    <a:pt x="173" y="842"/>
                  </a:cubicBezTo>
                  <a:cubicBezTo>
                    <a:pt x="190" y="842"/>
                    <a:pt x="208" y="839"/>
                    <a:pt x="225" y="831"/>
                  </a:cubicBezTo>
                  <a:cubicBezTo>
                    <a:pt x="293" y="801"/>
                    <a:pt x="325" y="722"/>
                    <a:pt x="295" y="654"/>
                  </a:cubicBezTo>
                  <a:cubicBezTo>
                    <a:pt x="292" y="646"/>
                    <a:pt x="290" y="640"/>
                    <a:pt x="287" y="634"/>
                  </a:cubicBezTo>
                  <a:lnTo>
                    <a:pt x="317" y="622"/>
                  </a:lnTo>
                  <a:cubicBezTo>
                    <a:pt x="493" y="564"/>
                    <a:pt x="673" y="516"/>
                    <a:pt x="855" y="478"/>
                  </a:cubicBezTo>
                  <a:cubicBezTo>
                    <a:pt x="964" y="456"/>
                    <a:pt x="1072" y="434"/>
                    <a:pt x="1181" y="417"/>
                  </a:cubicBezTo>
                  <a:cubicBezTo>
                    <a:pt x="1302" y="398"/>
                    <a:pt x="1420" y="374"/>
                    <a:pt x="1541" y="358"/>
                  </a:cubicBezTo>
                  <a:cubicBezTo>
                    <a:pt x="1614" y="349"/>
                    <a:pt x="1683" y="339"/>
                    <a:pt x="1756" y="330"/>
                  </a:cubicBezTo>
                  <a:cubicBezTo>
                    <a:pt x="1808" y="322"/>
                    <a:pt x="1860" y="312"/>
                    <a:pt x="1913" y="307"/>
                  </a:cubicBezTo>
                  <a:cubicBezTo>
                    <a:pt x="2033" y="298"/>
                    <a:pt x="2153" y="287"/>
                    <a:pt x="2274" y="277"/>
                  </a:cubicBezTo>
                  <a:lnTo>
                    <a:pt x="2274" y="277"/>
                  </a:lnTo>
                  <a:cubicBezTo>
                    <a:pt x="2272" y="278"/>
                    <a:pt x="2270" y="278"/>
                    <a:pt x="2269" y="278"/>
                  </a:cubicBezTo>
                  <a:lnTo>
                    <a:pt x="2269" y="278"/>
                  </a:lnTo>
                  <a:cubicBezTo>
                    <a:pt x="2675" y="255"/>
                    <a:pt x="3083" y="250"/>
                    <a:pt x="3491" y="247"/>
                  </a:cubicBezTo>
                  <a:cubicBezTo>
                    <a:pt x="3559" y="246"/>
                    <a:pt x="3614" y="189"/>
                    <a:pt x="3613" y="121"/>
                  </a:cubicBezTo>
                  <a:cubicBezTo>
                    <a:pt x="3611" y="54"/>
                    <a:pt x="3557" y="0"/>
                    <a:pt x="34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59" name="Google Shape;8359;p17"/>
            <p:cNvSpPr/>
            <p:nvPr/>
          </p:nvSpPr>
          <p:spPr>
            <a:xfrm>
              <a:off x="7378756" y="4127656"/>
              <a:ext cx="59811" cy="70424"/>
            </a:xfrm>
            <a:custGeom>
              <a:avLst/>
              <a:gdLst/>
              <a:ahLst/>
              <a:cxnLst/>
              <a:rect l="l" t="t" r="r" b="b"/>
              <a:pathLst>
                <a:path w="2058" h="2423" extrusionOk="0">
                  <a:moveTo>
                    <a:pt x="1766" y="1143"/>
                  </a:moveTo>
                  <a:cubicBezTo>
                    <a:pt x="1768" y="1147"/>
                    <a:pt x="1770" y="1151"/>
                    <a:pt x="1771" y="1155"/>
                  </a:cubicBezTo>
                  <a:lnTo>
                    <a:pt x="1771" y="1155"/>
                  </a:lnTo>
                  <a:lnTo>
                    <a:pt x="1771" y="1153"/>
                  </a:lnTo>
                  <a:cubicBezTo>
                    <a:pt x="1769" y="1150"/>
                    <a:pt x="1767" y="1147"/>
                    <a:pt x="1766" y="1143"/>
                  </a:cubicBezTo>
                  <a:close/>
                  <a:moveTo>
                    <a:pt x="986" y="1"/>
                  </a:moveTo>
                  <a:cubicBezTo>
                    <a:pt x="921" y="1"/>
                    <a:pt x="857" y="7"/>
                    <a:pt x="792" y="18"/>
                  </a:cubicBezTo>
                  <a:cubicBezTo>
                    <a:pt x="704" y="32"/>
                    <a:pt x="620" y="59"/>
                    <a:pt x="541" y="99"/>
                  </a:cubicBezTo>
                  <a:cubicBezTo>
                    <a:pt x="482" y="130"/>
                    <a:pt x="431" y="163"/>
                    <a:pt x="406" y="232"/>
                  </a:cubicBezTo>
                  <a:cubicBezTo>
                    <a:pt x="382" y="298"/>
                    <a:pt x="409" y="385"/>
                    <a:pt x="480" y="409"/>
                  </a:cubicBezTo>
                  <a:cubicBezTo>
                    <a:pt x="501" y="417"/>
                    <a:pt x="523" y="422"/>
                    <a:pt x="547" y="423"/>
                  </a:cubicBezTo>
                  <a:cubicBezTo>
                    <a:pt x="564" y="422"/>
                    <a:pt x="583" y="418"/>
                    <a:pt x="601" y="414"/>
                  </a:cubicBezTo>
                  <a:cubicBezTo>
                    <a:pt x="642" y="399"/>
                    <a:pt x="677" y="366"/>
                    <a:pt x="691" y="325"/>
                  </a:cubicBezTo>
                  <a:cubicBezTo>
                    <a:pt x="707" y="317"/>
                    <a:pt x="724" y="311"/>
                    <a:pt x="740" y="304"/>
                  </a:cubicBezTo>
                  <a:cubicBezTo>
                    <a:pt x="764" y="298"/>
                    <a:pt x="787" y="290"/>
                    <a:pt x="813" y="285"/>
                  </a:cubicBezTo>
                  <a:cubicBezTo>
                    <a:pt x="848" y="279"/>
                    <a:pt x="881" y="273"/>
                    <a:pt x="917" y="270"/>
                  </a:cubicBezTo>
                  <a:cubicBezTo>
                    <a:pt x="954" y="266"/>
                    <a:pt x="989" y="266"/>
                    <a:pt x="1025" y="266"/>
                  </a:cubicBezTo>
                  <a:cubicBezTo>
                    <a:pt x="1047" y="268"/>
                    <a:pt x="1069" y="271"/>
                    <a:pt x="1091" y="274"/>
                  </a:cubicBezTo>
                  <a:cubicBezTo>
                    <a:pt x="1109" y="277"/>
                    <a:pt x="1126" y="281"/>
                    <a:pt x="1142" y="287"/>
                  </a:cubicBezTo>
                  <a:cubicBezTo>
                    <a:pt x="1158" y="292"/>
                    <a:pt x="1172" y="298"/>
                    <a:pt x="1188" y="304"/>
                  </a:cubicBezTo>
                  <a:cubicBezTo>
                    <a:pt x="1194" y="308"/>
                    <a:pt x="1199" y="311"/>
                    <a:pt x="1204" y="314"/>
                  </a:cubicBezTo>
                  <a:lnTo>
                    <a:pt x="1218" y="325"/>
                  </a:lnTo>
                  <a:lnTo>
                    <a:pt x="1212" y="319"/>
                  </a:lnTo>
                  <a:lnTo>
                    <a:pt x="1215" y="321"/>
                  </a:lnTo>
                  <a:lnTo>
                    <a:pt x="1215" y="321"/>
                  </a:lnTo>
                  <a:cubicBezTo>
                    <a:pt x="1220" y="326"/>
                    <a:pt x="1225" y="330"/>
                    <a:pt x="1229" y="336"/>
                  </a:cubicBezTo>
                  <a:cubicBezTo>
                    <a:pt x="1234" y="339"/>
                    <a:pt x="1237" y="344"/>
                    <a:pt x="1240" y="349"/>
                  </a:cubicBezTo>
                  <a:lnTo>
                    <a:pt x="1247" y="360"/>
                  </a:lnTo>
                  <a:lnTo>
                    <a:pt x="1251" y="369"/>
                  </a:lnTo>
                  <a:lnTo>
                    <a:pt x="1256" y="385"/>
                  </a:lnTo>
                  <a:cubicBezTo>
                    <a:pt x="1258" y="390"/>
                    <a:pt x="1258" y="396"/>
                    <a:pt x="1258" y="401"/>
                  </a:cubicBezTo>
                  <a:cubicBezTo>
                    <a:pt x="1258" y="404"/>
                    <a:pt x="1259" y="409"/>
                    <a:pt x="1258" y="414"/>
                  </a:cubicBezTo>
                  <a:cubicBezTo>
                    <a:pt x="1258" y="418"/>
                    <a:pt x="1256" y="425"/>
                    <a:pt x="1256" y="429"/>
                  </a:cubicBezTo>
                  <a:cubicBezTo>
                    <a:pt x="1255" y="437"/>
                    <a:pt x="1252" y="445"/>
                    <a:pt x="1250" y="454"/>
                  </a:cubicBezTo>
                  <a:lnTo>
                    <a:pt x="1250" y="454"/>
                  </a:lnTo>
                  <a:cubicBezTo>
                    <a:pt x="1250" y="452"/>
                    <a:pt x="1250" y="450"/>
                    <a:pt x="1251" y="448"/>
                  </a:cubicBezTo>
                  <a:lnTo>
                    <a:pt x="1251" y="448"/>
                  </a:lnTo>
                  <a:cubicBezTo>
                    <a:pt x="1248" y="455"/>
                    <a:pt x="1247" y="461"/>
                    <a:pt x="1243" y="467"/>
                  </a:cubicBezTo>
                  <a:cubicBezTo>
                    <a:pt x="1237" y="480"/>
                    <a:pt x="1229" y="493"/>
                    <a:pt x="1221" y="507"/>
                  </a:cubicBezTo>
                  <a:cubicBezTo>
                    <a:pt x="1216" y="513"/>
                    <a:pt x="1212" y="520"/>
                    <a:pt x="1205" y="528"/>
                  </a:cubicBezTo>
                  <a:cubicBezTo>
                    <a:pt x="1197" y="537"/>
                    <a:pt x="1185" y="548"/>
                    <a:pt x="1177" y="556"/>
                  </a:cubicBezTo>
                  <a:cubicBezTo>
                    <a:pt x="1169" y="564"/>
                    <a:pt x="1161" y="570"/>
                    <a:pt x="1153" y="577"/>
                  </a:cubicBezTo>
                  <a:cubicBezTo>
                    <a:pt x="1122" y="596"/>
                    <a:pt x="1084" y="616"/>
                    <a:pt x="1065" y="645"/>
                  </a:cubicBezTo>
                  <a:cubicBezTo>
                    <a:pt x="1038" y="676"/>
                    <a:pt x="1025" y="718"/>
                    <a:pt x="1031" y="759"/>
                  </a:cubicBezTo>
                  <a:cubicBezTo>
                    <a:pt x="1036" y="797"/>
                    <a:pt x="1053" y="833"/>
                    <a:pt x="1080" y="862"/>
                  </a:cubicBezTo>
                  <a:cubicBezTo>
                    <a:pt x="1106" y="887"/>
                    <a:pt x="1139" y="904"/>
                    <a:pt x="1174" y="912"/>
                  </a:cubicBezTo>
                  <a:cubicBezTo>
                    <a:pt x="1292" y="942"/>
                    <a:pt x="1414" y="974"/>
                    <a:pt x="1530" y="1012"/>
                  </a:cubicBezTo>
                  <a:cubicBezTo>
                    <a:pt x="1566" y="1025"/>
                    <a:pt x="1601" y="1039"/>
                    <a:pt x="1636" y="1055"/>
                  </a:cubicBezTo>
                  <a:cubicBezTo>
                    <a:pt x="1660" y="1066"/>
                    <a:pt x="1683" y="1080"/>
                    <a:pt x="1707" y="1094"/>
                  </a:cubicBezTo>
                  <a:cubicBezTo>
                    <a:pt x="1720" y="1102"/>
                    <a:pt x="1731" y="1112"/>
                    <a:pt x="1744" y="1121"/>
                  </a:cubicBezTo>
                  <a:lnTo>
                    <a:pt x="1755" y="1131"/>
                  </a:lnTo>
                  <a:cubicBezTo>
                    <a:pt x="1758" y="1135"/>
                    <a:pt x="1759" y="1137"/>
                    <a:pt x="1763" y="1143"/>
                  </a:cubicBezTo>
                  <a:cubicBezTo>
                    <a:pt x="1765" y="1147"/>
                    <a:pt x="1769" y="1152"/>
                    <a:pt x="1772" y="1157"/>
                  </a:cubicBezTo>
                  <a:lnTo>
                    <a:pt x="1772" y="1157"/>
                  </a:lnTo>
                  <a:cubicBezTo>
                    <a:pt x="1774" y="1161"/>
                    <a:pt x="1776" y="1166"/>
                    <a:pt x="1778" y="1170"/>
                  </a:cubicBezTo>
                  <a:cubicBezTo>
                    <a:pt x="1780" y="1175"/>
                    <a:pt x="1782" y="1178"/>
                    <a:pt x="1782" y="1186"/>
                  </a:cubicBezTo>
                  <a:cubicBezTo>
                    <a:pt x="1783" y="1194"/>
                    <a:pt x="1785" y="1200"/>
                    <a:pt x="1785" y="1208"/>
                  </a:cubicBezTo>
                  <a:lnTo>
                    <a:pt x="1785" y="1215"/>
                  </a:lnTo>
                  <a:cubicBezTo>
                    <a:pt x="1783" y="1218"/>
                    <a:pt x="1783" y="1223"/>
                    <a:pt x="1783" y="1226"/>
                  </a:cubicBezTo>
                  <a:cubicBezTo>
                    <a:pt x="1783" y="1230"/>
                    <a:pt x="1782" y="1235"/>
                    <a:pt x="1780" y="1240"/>
                  </a:cubicBezTo>
                  <a:cubicBezTo>
                    <a:pt x="1777" y="1248"/>
                    <a:pt x="1774" y="1256"/>
                    <a:pt x="1771" y="1262"/>
                  </a:cubicBezTo>
                  <a:cubicBezTo>
                    <a:pt x="1763" y="1276"/>
                    <a:pt x="1755" y="1292"/>
                    <a:pt x="1747" y="1305"/>
                  </a:cubicBezTo>
                  <a:cubicBezTo>
                    <a:pt x="1739" y="1316"/>
                    <a:pt x="1729" y="1329"/>
                    <a:pt x="1720" y="1340"/>
                  </a:cubicBezTo>
                  <a:cubicBezTo>
                    <a:pt x="1699" y="1362"/>
                    <a:pt x="1677" y="1384"/>
                    <a:pt x="1655" y="1403"/>
                  </a:cubicBezTo>
                  <a:cubicBezTo>
                    <a:pt x="1617" y="1436"/>
                    <a:pt x="1577" y="1468"/>
                    <a:pt x="1536" y="1496"/>
                  </a:cubicBezTo>
                  <a:cubicBezTo>
                    <a:pt x="1406" y="1583"/>
                    <a:pt x="1270" y="1663"/>
                    <a:pt x="1129" y="1734"/>
                  </a:cubicBezTo>
                  <a:cubicBezTo>
                    <a:pt x="1050" y="1772"/>
                    <a:pt x="970" y="1811"/>
                    <a:pt x="890" y="1849"/>
                  </a:cubicBezTo>
                  <a:cubicBezTo>
                    <a:pt x="825" y="1879"/>
                    <a:pt x="761" y="1908"/>
                    <a:pt x="696" y="1936"/>
                  </a:cubicBezTo>
                  <a:cubicBezTo>
                    <a:pt x="556" y="1997"/>
                    <a:pt x="415" y="2054"/>
                    <a:pt x="273" y="2104"/>
                  </a:cubicBezTo>
                  <a:lnTo>
                    <a:pt x="289" y="2099"/>
                  </a:lnTo>
                  <a:lnTo>
                    <a:pt x="289" y="2099"/>
                  </a:lnTo>
                  <a:cubicBezTo>
                    <a:pt x="230" y="2118"/>
                    <a:pt x="173" y="2137"/>
                    <a:pt x="115" y="2155"/>
                  </a:cubicBezTo>
                  <a:cubicBezTo>
                    <a:pt x="43" y="2175"/>
                    <a:pt x="1" y="2250"/>
                    <a:pt x="21" y="2323"/>
                  </a:cubicBezTo>
                  <a:cubicBezTo>
                    <a:pt x="39" y="2380"/>
                    <a:pt x="91" y="2421"/>
                    <a:pt x="151" y="2422"/>
                  </a:cubicBezTo>
                  <a:cubicBezTo>
                    <a:pt x="164" y="2422"/>
                    <a:pt x="176" y="2419"/>
                    <a:pt x="188" y="2416"/>
                  </a:cubicBezTo>
                  <a:cubicBezTo>
                    <a:pt x="297" y="2380"/>
                    <a:pt x="400" y="2335"/>
                    <a:pt x="506" y="2294"/>
                  </a:cubicBezTo>
                  <a:cubicBezTo>
                    <a:pt x="647" y="2240"/>
                    <a:pt x="783" y="2177"/>
                    <a:pt x="922" y="2118"/>
                  </a:cubicBezTo>
                  <a:cubicBezTo>
                    <a:pt x="984" y="2092"/>
                    <a:pt x="1044" y="2062"/>
                    <a:pt x="1104" y="2033"/>
                  </a:cubicBezTo>
                  <a:cubicBezTo>
                    <a:pt x="1205" y="1984"/>
                    <a:pt x="1307" y="1936"/>
                    <a:pt x="1406" y="1881"/>
                  </a:cubicBezTo>
                  <a:cubicBezTo>
                    <a:pt x="1500" y="1830"/>
                    <a:pt x="1590" y="1777"/>
                    <a:pt x="1679" y="1718"/>
                  </a:cubicBezTo>
                  <a:cubicBezTo>
                    <a:pt x="1752" y="1671"/>
                    <a:pt x="1820" y="1615"/>
                    <a:pt x="1881" y="1555"/>
                  </a:cubicBezTo>
                  <a:cubicBezTo>
                    <a:pt x="1945" y="1492"/>
                    <a:pt x="1995" y="1417"/>
                    <a:pt x="2029" y="1333"/>
                  </a:cubicBezTo>
                  <a:cubicBezTo>
                    <a:pt x="2055" y="1257"/>
                    <a:pt x="2057" y="1173"/>
                    <a:pt x="2035" y="1096"/>
                  </a:cubicBezTo>
                  <a:cubicBezTo>
                    <a:pt x="2011" y="1012"/>
                    <a:pt x="1948" y="939"/>
                    <a:pt x="1880" y="892"/>
                  </a:cubicBezTo>
                  <a:cubicBezTo>
                    <a:pt x="1804" y="839"/>
                    <a:pt x="1723" y="798"/>
                    <a:pt x="1639" y="768"/>
                  </a:cubicBezTo>
                  <a:cubicBezTo>
                    <a:pt x="1565" y="743"/>
                    <a:pt x="1490" y="721"/>
                    <a:pt x="1416" y="699"/>
                  </a:cubicBezTo>
                  <a:cubicBezTo>
                    <a:pt x="1421" y="692"/>
                    <a:pt x="1425" y="686"/>
                    <a:pt x="1430" y="680"/>
                  </a:cubicBezTo>
                  <a:cubicBezTo>
                    <a:pt x="1481" y="608"/>
                    <a:pt x="1514" y="528"/>
                    <a:pt x="1525" y="442"/>
                  </a:cubicBezTo>
                  <a:cubicBezTo>
                    <a:pt x="1533" y="366"/>
                    <a:pt x="1516" y="290"/>
                    <a:pt x="1478" y="225"/>
                  </a:cubicBezTo>
                  <a:cubicBezTo>
                    <a:pt x="1438" y="159"/>
                    <a:pt x="1381" y="105"/>
                    <a:pt x="1311" y="69"/>
                  </a:cubicBezTo>
                  <a:cubicBezTo>
                    <a:pt x="1235" y="31"/>
                    <a:pt x="1150" y="8"/>
                    <a:pt x="1065" y="4"/>
                  </a:cubicBezTo>
                  <a:cubicBezTo>
                    <a:pt x="1038" y="2"/>
                    <a:pt x="1012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0" name="Google Shape;8360;p17"/>
            <p:cNvSpPr/>
            <p:nvPr/>
          </p:nvSpPr>
          <p:spPr>
            <a:xfrm>
              <a:off x="7497830" y="4099174"/>
              <a:ext cx="54870" cy="11074"/>
            </a:xfrm>
            <a:custGeom>
              <a:avLst/>
              <a:gdLst/>
              <a:ahLst/>
              <a:cxnLst/>
              <a:rect l="l" t="t" r="r" b="b"/>
              <a:pathLst>
                <a:path w="1888" h="381" extrusionOk="0">
                  <a:moveTo>
                    <a:pt x="145" y="1"/>
                  </a:moveTo>
                  <a:cubicBezTo>
                    <a:pt x="84" y="1"/>
                    <a:pt x="28" y="42"/>
                    <a:pt x="12" y="105"/>
                  </a:cubicBezTo>
                  <a:cubicBezTo>
                    <a:pt x="1" y="143"/>
                    <a:pt x="5" y="184"/>
                    <a:pt x="24" y="221"/>
                  </a:cubicBezTo>
                  <a:cubicBezTo>
                    <a:pt x="54" y="276"/>
                    <a:pt x="113" y="303"/>
                    <a:pt x="171" y="322"/>
                  </a:cubicBezTo>
                  <a:cubicBezTo>
                    <a:pt x="244" y="346"/>
                    <a:pt x="320" y="363"/>
                    <a:pt x="396" y="369"/>
                  </a:cubicBezTo>
                  <a:cubicBezTo>
                    <a:pt x="469" y="377"/>
                    <a:pt x="542" y="380"/>
                    <a:pt x="615" y="380"/>
                  </a:cubicBezTo>
                  <a:cubicBezTo>
                    <a:pt x="768" y="380"/>
                    <a:pt x="920" y="368"/>
                    <a:pt x="1072" y="358"/>
                  </a:cubicBezTo>
                  <a:cubicBezTo>
                    <a:pt x="1177" y="350"/>
                    <a:pt x="1280" y="339"/>
                    <a:pt x="1382" y="330"/>
                  </a:cubicBezTo>
                  <a:cubicBezTo>
                    <a:pt x="1512" y="317"/>
                    <a:pt x="1644" y="303"/>
                    <a:pt x="1775" y="289"/>
                  </a:cubicBezTo>
                  <a:cubicBezTo>
                    <a:pt x="1842" y="278"/>
                    <a:pt x="1887" y="214"/>
                    <a:pt x="1878" y="146"/>
                  </a:cubicBezTo>
                  <a:cubicBezTo>
                    <a:pt x="1869" y="85"/>
                    <a:pt x="1816" y="41"/>
                    <a:pt x="1754" y="41"/>
                  </a:cubicBezTo>
                  <a:cubicBezTo>
                    <a:pt x="1749" y="41"/>
                    <a:pt x="1743" y="41"/>
                    <a:pt x="1737" y="42"/>
                  </a:cubicBezTo>
                  <a:cubicBezTo>
                    <a:pt x="1671" y="48"/>
                    <a:pt x="1605" y="54"/>
                    <a:pt x="1537" y="60"/>
                  </a:cubicBezTo>
                  <a:lnTo>
                    <a:pt x="1537" y="60"/>
                  </a:lnTo>
                  <a:lnTo>
                    <a:pt x="1544" y="59"/>
                  </a:lnTo>
                  <a:lnTo>
                    <a:pt x="1527" y="61"/>
                  </a:lnTo>
                  <a:cubicBezTo>
                    <a:pt x="1530" y="60"/>
                    <a:pt x="1533" y="60"/>
                    <a:pt x="1537" y="60"/>
                  </a:cubicBezTo>
                  <a:lnTo>
                    <a:pt x="1537" y="60"/>
                  </a:lnTo>
                  <a:lnTo>
                    <a:pt x="1493" y="64"/>
                  </a:lnTo>
                  <a:lnTo>
                    <a:pt x="1511" y="62"/>
                  </a:lnTo>
                  <a:lnTo>
                    <a:pt x="1511" y="62"/>
                  </a:lnTo>
                  <a:lnTo>
                    <a:pt x="1460" y="67"/>
                  </a:lnTo>
                  <a:lnTo>
                    <a:pt x="1460" y="67"/>
                  </a:lnTo>
                  <a:lnTo>
                    <a:pt x="1476" y="65"/>
                  </a:lnTo>
                  <a:lnTo>
                    <a:pt x="1420" y="70"/>
                  </a:lnTo>
                  <a:lnTo>
                    <a:pt x="1424" y="70"/>
                  </a:lnTo>
                  <a:cubicBezTo>
                    <a:pt x="1411" y="72"/>
                    <a:pt x="1398" y="73"/>
                    <a:pt x="1384" y="73"/>
                  </a:cubicBezTo>
                  <a:lnTo>
                    <a:pt x="1401" y="72"/>
                  </a:lnTo>
                  <a:lnTo>
                    <a:pt x="1363" y="75"/>
                  </a:lnTo>
                  <a:lnTo>
                    <a:pt x="1365" y="75"/>
                  </a:lnTo>
                  <a:lnTo>
                    <a:pt x="1345" y="77"/>
                  </a:lnTo>
                  <a:lnTo>
                    <a:pt x="1345" y="77"/>
                  </a:lnTo>
                  <a:cubicBezTo>
                    <a:pt x="1125" y="94"/>
                    <a:pt x="904" y="115"/>
                    <a:pt x="684" y="115"/>
                  </a:cubicBezTo>
                  <a:cubicBezTo>
                    <a:pt x="647" y="115"/>
                    <a:pt x="609" y="114"/>
                    <a:pt x="572" y="113"/>
                  </a:cubicBezTo>
                  <a:lnTo>
                    <a:pt x="566" y="113"/>
                  </a:lnTo>
                  <a:cubicBezTo>
                    <a:pt x="494" y="110"/>
                    <a:pt x="423" y="102"/>
                    <a:pt x="352" y="89"/>
                  </a:cubicBezTo>
                  <a:lnTo>
                    <a:pt x="352" y="89"/>
                  </a:lnTo>
                  <a:lnTo>
                    <a:pt x="371" y="92"/>
                  </a:lnTo>
                  <a:cubicBezTo>
                    <a:pt x="341" y="86"/>
                    <a:pt x="311" y="78"/>
                    <a:pt x="281" y="70"/>
                  </a:cubicBezTo>
                  <a:lnTo>
                    <a:pt x="259" y="62"/>
                  </a:lnTo>
                  <a:cubicBezTo>
                    <a:pt x="240" y="34"/>
                    <a:pt x="211" y="15"/>
                    <a:pt x="179" y="5"/>
                  </a:cubicBezTo>
                  <a:cubicBezTo>
                    <a:pt x="168" y="2"/>
                    <a:pt x="157" y="1"/>
                    <a:pt x="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1" name="Google Shape;8361;p17"/>
            <p:cNvSpPr/>
            <p:nvPr/>
          </p:nvSpPr>
          <p:spPr>
            <a:xfrm>
              <a:off x="7582609" y="4059095"/>
              <a:ext cx="57137" cy="79260"/>
            </a:xfrm>
            <a:custGeom>
              <a:avLst/>
              <a:gdLst/>
              <a:ahLst/>
              <a:cxnLst/>
              <a:rect l="l" t="t" r="r" b="b"/>
              <a:pathLst>
                <a:path w="1966" h="2727" extrusionOk="0">
                  <a:moveTo>
                    <a:pt x="305" y="2353"/>
                  </a:moveTo>
                  <a:lnTo>
                    <a:pt x="305" y="2354"/>
                  </a:lnTo>
                  <a:lnTo>
                    <a:pt x="305" y="2354"/>
                  </a:lnTo>
                  <a:lnTo>
                    <a:pt x="306" y="2356"/>
                  </a:lnTo>
                  <a:lnTo>
                    <a:pt x="305" y="2353"/>
                  </a:lnTo>
                  <a:close/>
                  <a:moveTo>
                    <a:pt x="309" y="2360"/>
                  </a:moveTo>
                  <a:lnTo>
                    <a:pt x="309" y="2360"/>
                  </a:lnTo>
                  <a:cubicBezTo>
                    <a:pt x="310" y="2361"/>
                    <a:pt x="310" y="2361"/>
                    <a:pt x="311" y="2362"/>
                  </a:cubicBezTo>
                  <a:lnTo>
                    <a:pt x="311" y="2362"/>
                  </a:lnTo>
                  <a:cubicBezTo>
                    <a:pt x="310" y="2361"/>
                    <a:pt x="310" y="2360"/>
                    <a:pt x="309" y="2360"/>
                  </a:cubicBezTo>
                  <a:close/>
                  <a:moveTo>
                    <a:pt x="667" y="1862"/>
                  </a:moveTo>
                  <a:lnTo>
                    <a:pt x="667" y="1862"/>
                  </a:lnTo>
                  <a:cubicBezTo>
                    <a:pt x="666" y="1885"/>
                    <a:pt x="663" y="1907"/>
                    <a:pt x="661" y="1930"/>
                  </a:cubicBezTo>
                  <a:cubicBezTo>
                    <a:pt x="644" y="2103"/>
                    <a:pt x="633" y="2277"/>
                    <a:pt x="604" y="2448"/>
                  </a:cubicBezTo>
                  <a:lnTo>
                    <a:pt x="602" y="2450"/>
                  </a:lnTo>
                  <a:lnTo>
                    <a:pt x="590" y="2453"/>
                  </a:lnTo>
                  <a:cubicBezTo>
                    <a:pt x="582" y="2454"/>
                    <a:pt x="576" y="2456"/>
                    <a:pt x="569" y="2456"/>
                  </a:cubicBezTo>
                  <a:cubicBezTo>
                    <a:pt x="558" y="2456"/>
                    <a:pt x="548" y="2458"/>
                    <a:pt x="537" y="2458"/>
                  </a:cubicBezTo>
                  <a:cubicBezTo>
                    <a:pt x="534" y="2458"/>
                    <a:pt x="531" y="2458"/>
                    <a:pt x="528" y="2458"/>
                  </a:cubicBezTo>
                  <a:cubicBezTo>
                    <a:pt x="511" y="2456"/>
                    <a:pt x="496" y="2456"/>
                    <a:pt x="477" y="2451"/>
                  </a:cubicBezTo>
                  <a:cubicBezTo>
                    <a:pt x="457" y="2448"/>
                    <a:pt x="439" y="2443"/>
                    <a:pt x="420" y="2437"/>
                  </a:cubicBezTo>
                  <a:cubicBezTo>
                    <a:pt x="408" y="2432"/>
                    <a:pt x="395" y="2428"/>
                    <a:pt x="384" y="2421"/>
                  </a:cubicBezTo>
                  <a:cubicBezTo>
                    <a:pt x="376" y="2418"/>
                    <a:pt x="368" y="2413"/>
                    <a:pt x="362" y="2409"/>
                  </a:cubicBezTo>
                  <a:cubicBezTo>
                    <a:pt x="351" y="2401"/>
                    <a:pt x="340" y="2393"/>
                    <a:pt x="330" y="2385"/>
                  </a:cubicBezTo>
                  <a:lnTo>
                    <a:pt x="321" y="2377"/>
                  </a:lnTo>
                  <a:lnTo>
                    <a:pt x="314" y="2367"/>
                  </a:lnTo>
                  <a:cubicBezTo>
                    <a:pt x="314" y="2366"/>
                    <a:pt x="313" y="2365"/>
                    <a:pt x="313" y="2364"/>
                  </a:cubicBezTo>
                  <a:lnTo>
                    <a:pt x="313" y="2364"/>
                  </a:lnTo>
                  <a:cubicBezTo>
                    <a:pt x="313" y="2364"/>
                    <a:pt x="314" y="2365"/>
                    <a:pt x="314" y="2366"/>
                  </a:cubicBezTo>
                  <a:cubicBezTo>
                    <a:pt x="314" y="2365"/>
                    <a:pt x="313" y="2364"/>
                    <a:pt x="312" y="2363"/>
                  </a:cubicBezTo>
                  <a:lnTo>
                    <a:pt x="312" y="2363"/>
                  </a:lnTo>
                  <a:cubicBezTo>
                    <a:pt x="312" y="2363"/>
                    <a:pt x="312" y="2364"/>
                    <a:pt x="313" y="2364"/>
                  </a:cubicBezTo>
                  <a:lnTo>
                    <a:pt x="313" y="2364"/>
                  </a:lnTo>
                  <a:cubicBezTo>
                    <a:pt x="312" y="2363"/>
                    <a:pt x="311" y="2362"/>
                    <a:pt x="311" y="2362"/>
                  </a:cubicBezTo>
                  <a:lnTo>
                    <a:pt x="311" y="2362"/>
                  </a:lnTo>
                  <a:cubicBezTo>
                    <a:pt x="311" y="2362"/>
                    <a:pt x="311" y="2363"/>
                    <a:pt x="311" y="2364"/>
                  </a:cubicBezTo>
                  <a:lnTo>
                    <a:pt x="306" y="2356"/>
                  </a:lnTo>
                  <a:lnTo>
                    <a:pt x="306" y="2356"/>
                  </a:lnTo>
                  <a:cubicBezTo>
                    <a:pt x="307" y="2357"/>
                    <a:pt x="308" y="2357"/>
                    <a:pt x="308" y="2358"/>
                  </a:cubicBezTo>
                  <a:lnTo>
                    <a:pt x="308" y="2358"/>
                  </a:lnTo>
                  <a:cubicBezTo>
                    <a:pt x="308" y="2359"/>
                    <a:pt x="309" y="2359"/>
                    <a:pt x="309" y="2360"/>
                  </a:cubicBezTo>
                  <a:lnTo>
                    <a:pt x="309" y="2360"/>
                  </a:lnTo>
                  <a:cubicBezTo>
                    <a:pt x="309" y="2359"/>
                    <a:pt x="309" y="2359"/>
                    <a:pt x="308" y="2358"/>
                  </a:cubicBezTo>
                  <a:lnTo>
                    <a:pt x="308" y="2358"/>
                  </a:lnTo>
                  <a:cubicBezTo>
                    <a:pt x="310" y="2360"/>
                    <a:pt x="311" y="2362"/>
                    <a:pt x="312" y="2363"/>
                  </a:cubicBezTo>
                  <a:lnTo>
                    <a:pt x="312" y="2363"/>
                  </a:lnTo>
                  <a:cubicBezTo>
                    <a:pt x="309" y="2358"/>
                    <a:pt x="306" y="2353"/>
                    <a:pt x="303" y="2348"/>
                  </a:cubicBezTo>
                  <a:lnTo>
                    <a:pt x="303" y="2348"/>
                  </a:lnTo>
                  <a:lnTo>
                    <a:pt x="305" y="2351"/>
                  </a:lnTo>
                  <a:lnTo>
                    <a:pt x="305" y="2351"/>
                  </a:lnTo>
                  <a:cubicBezTo>
                    <a:pt x="302" y="2347"/>
                    <a:pt x="299" y="2341"/>
                    <a:pt x="297" y="2336"/>
                  </a:cubicBezTo>
                  <a:cubicBezTo>
                    <a:pt x="295" y="2333"/>
                    <a:pt x="294" y="2329"/>
                    <a:pt x="294" y="2326"/>
                  </a:cubicBezTo>
                  <a:lnTo>
                    <a:pt x="292" y="2317"/>
                  </a:lnTo>
                  <a:cubicBezTo>
                    <a:pt x="292" y="2309"/>
                    <a:pt x="292" y="2304"/>
                    <a:pt x="292" y="2295"/>
                  </a:cubicBezTo>
                  <a:cubicBezTo>
                    <a:pt x="294" y="2285"/>
                    <a:pt x="294" y="2272"/>
                    <a:pt x="297" y="2264"/>
                  </a:cubicBezTo>
                  <a:cubicBezTo>
                    <a:pt x="298" y="2259"/>
                    <a:pt x="299" y="2253"/>
                    <a:pt x="301" y="2247"/>
                  </a:cubicBezTo>
                  <a:lnTo>
                    <a:pt x="301" y="2247"/>
                  </a:lnTo>
                  <a:cubicBezTo>
                    <a:pt x="303" y="2241"/>
                    <a:pt x="305" y="2235"/>
                    <a:pt x="306" y="2230"/>
                  </a:cubicBezTo>
                  <a:cubicBezTo>
                    <a:pt x="319" y="2207"/>
                    <a:pt x="330" y="2185"/>
                    <a:pt x="344" y="2165"/>
                  </a:cubicBezTo>
                  <a:cubicBezTo>
                    <a:pt x="365" y="2135"/>
                    <a:pt x="387" y="2105"/>
                    <a:pt x="411" y="2076"/>
                  </a:cubicBezTo>
                  <a:cubicBezTo>
                    <a:pt x="443" y="2041"/>
                    <a:pt x="474" y="2010"/>
                    <a:pt x="509" y="1980"/>
                  </a:cubicBezTo>
                  <a:cubicBezTo>
                    <a:pt x="552" y="1943"/>
                    <a:pt x="596" y="1910"/>
                    <a:pt x="642" y="1878"/>
                  </a:cubicBezTo>
                  <a:lnTo>
                    <a:pt x="667" y="1862"/>
                  </a:lnTo>
                  <a:close/>
                  <a:moveTo>
                    <a:pt x="1048" y="0"/>
                  </a:moveTo>
                  <a:cubicBezTo>
                    <a:pt x="1037" y="0"/>
                    <a:pt x="1026" y="1"/>
                    <a:pt x="1016" y="2"/>
                  </a:cubicBezTo>
                  <a:cubicBezTo>
                    <a:pt x="970" y="7"/>
                    <a:pt x="932" y="39"/>
                    <a:pt x="899" y="69"/>
                  </a:cubicBezTo>
                  <a:cubicBezTo>
                    <a:pt x="842" y="120"/>
                    <a:pt x="781" y="169"/>
                    <a:pt x="723" y="218"/>
                  </a:cubicBezTo>
                  <a:cubicBezTo>
                    <a:pt x="655" y="279"/>
                    <a:pt x="585" y="341"/>
                    <a:pt x="515" y="403"/>
                  </a:cubicBezTo>
                  <a:cubicBezTo>
                    <a:pt x="458" y="454"/>
                    <a:pt x="401" y="509"/>
                    <a:pt x="348" y="566"/>
                  </a:cubicBezTo>
                  <a:cubicBezTo>
                    <a:pt x="273" y="642"/>
                    <a:pt x="207" y="724"/>
                    <a:pt x="150" y="814"/>
                  </a:cubicBezTo>
                  <a:cubicBezTo>
                    <a:pt x="96" y="900"/>
                    <a:pt x="47" y="989"/>
                    <a:pt x="20" y="1087"/>
                  </a:cubicBezTo>
                  <a:cubicBezTo>
                    <a:pt x="7" y="1158"/>
                    <a:pt x="52" y="1226"/>
                    <a:pt x="123" y="1243"/>
                  </a:cubicBezTo>
                  <a:cubicBezTo>
                    <a:pt x="134" y="1246"/>
                    <a:pt x="146" y="1248"/>
                    <a:pt x="157" y="1248"/>
                  </a:cubicBezTo>
                  <a:cubicBezTo>
                    <a:pt x="214" y="1248"/>
                    <a:pt x="268" y="1212"/>
                    <a:pt x="287" y="1155"/>
                  </a:cubicBezTo>
                  <a:cubicBezTo>
                    <a:pt x="287" y="1150"/>
                    <a:pt x="289" y="1145"/>
                    <a:pt x="291" y="1141"/>
                  </a:cubicBezTo>
                  <a:cubicBezTo>
                    <a:pt x="302" y="1109"/>
                    <a:pt x="314" y="1079"/>
                    <a:pt x="327" y="1049"/>
                  </a:cubicBezTo>
                  <a:cubicBezTo>
                    <a:pt x="356" y="993"/>
                    <a:pt x="387" y="940"/>
                    <a:pt x="420" y="887"/>
                  </a:cubicBezTo>
                  <a:cubicBezTo>
                    <a:pt x="441" y="857"/>
                    <a:pt x="463" y="829"/>
                    <a:pt x="487" y="800"/>
                  </a:cubicBezTo>
                  <a:cubicBezTo>
                    <a:pt x="587" y="691"/>
                    <a:pt x="693" y="587"/>
                    <a:pt x="804" y="488"/>
                  </a:cubicBezTo>
                  <a:cubicBezTo>
                    <a:pt x="846" y="452"/>
                    <a:pt x="889" y="414"/>
                    <a:pt x="933" y="379"/>
                  </a:cubicBezTo>
                  <a:lnTo>
                    <a:pt x="954" y="360"/>
                  </a:lnTo>
                  <a:lnTo>
                    <a:pt x="954" y="360"/>
                  </a:lnTo>
                  <a:cubicBezTo>
                    <a:pt x="916" y="553"/>
                    <a:pt x="868" y="743"/>
                    <a:pt x="821" y="933"/>
                  </a:cubicBezTo>
                  <a:cubicBezTo>
                    <a:pt x="800" y="1014"/>
                    <a:pt x="778" y="1096"/>
                    <a:pt x="764" y="1179"/>
                  </a:cubicBezTo>
                  <a:cubicBezTo>
                    <a:pt x="747" y="1270"/>
                    <a:pt x="731" y="1362"/>
                    <a:pt x="715" y="1454"/>
                  </a:cubicBezTo>
                  <a:cubicBezTo>
                    <a:pt x="715" y="1453"/>
                    <a:pt x="715" y="1453"/>
                    <a:pt x="716" y="1452"/>
                  </a:cubicBezTo>
                  <a:lnTo>
                    <a:pt x="716" y="1452"/>
                  </a:lnTo>
                  <a:cubicBezTo>
                    <a:pt x="711" y="1484"/>
                    <a:pt x="708" y="1515"/>
                    <a:pt x="704" y="1546"/>
                  </a:cubicBezTo>
                  <a:cubicBezTo>
                    <a:pt x="631" y="1584"/>
                    <a:pt x="558" y="1625"/>
                    <a:pt x="490" y="1671"/>
                  </a:cubicBezTo>
                  <a:cubicBezTo>
                    <a:pt x="390" y="1734"/>
                    <a:pt x="299" y="1810"/>
                    <a:pt x="219" y="1896"/>
                  </a:cubicBezTo>
                  <a:cubicBezTo>
                    <a:pt x="107" y="2021"/>
                    <a:pt x="1" y="2177"/>
                    <a:pt x="28" y="2355"/>
                  </a:cubicBezTo>
                  <a:cubicBezTo>
                    <a:pt x="41" y="2440"/>
                    <a:pt x="82" y="2519"/>
                    <a:pt x="145" y="2579"/>
                  </a:cubicBezTo>
                  <a:cubicBezTo>
                    <a:pt x="202" y="2632"/>
                    <a:pt x="270" y="2670"/>
                    <a:pt x="343" y="2693"/>
                  </a:cubicBezTo>
                  <a:lnTo>
                    <a:pt x="343" y="2692"/>
                  </a:lnTo>
                  <a:cubicBezTo>
                    <a:pt x="408" y="2714"/>
                    <a:pt x="474" y="2727"/>
                    <a:pt x="541" y="2727"/>
                  </a:cubicBezTo>
                  <a:cubicBezTo>
                    <a:pt x="560" y="2727"/>
                    <a:pt x="577" y="2727"/>
                    <a:pt x="596" y="2724"/>
                  </a:cubicBezTo>
                  <a:cubicBezTo>
                    <a:pt x="636" y="2722"/>
                    <a:pt x="675" y="2712"/>
                    <a:pt x="712" y="2697"/>
                  </a:cubicBezTo>
                  <a:cubicBezTo>
                    <a:pt x="747" y="2679"/>
                    <a:pt x="778" y="2659"/>
                    <a:pt x="805" y="2632"/>
                  </a:cubicBezTo>
                  <a:cubicBezTo>
                    <a:pt x="854" y="2586"/>
                    <a:pt x="867" y="2511"/>
                    <a:pt x="873" y="2450"/>
                  </a:cubicBezTo>
                  <a:cubicBezTo>
                    <a:pt x="876" y="2413"/>
                    <a:pt x="880" y="2377"/>
                    <a:pt x="883" y="2340"/>
                  </a:cubicBezTo>
                  <a:cubicBezTo>
                    <a:pt x="894" y="2204"/>
                    <a:pt x="902" y="2068"/>
                    <a:pt x="914" y="1934"/>
                  </a:cubicBezTo>
                  <a:cubicBezTo>
                    <a:pt x="921" y="1859"/>
                    <a:pt x="929" y="1785"/>
                    <a:pt x="936" y="1712"/>
                  </a:cubicBezTo>
                  <a:lnTo>
                    <a:pt x="1006" y="1676"/>
                  </a:lnTo>
                  <a:lnTo>
                    <a:pt x="1006" y="1676"/>
                  </a:lnTo>
                  <a:lnTo>
                    <a:pt x="995" y="1682"/>
                  </a:lnTo>
                  <a:cubicBezTo>
                    <a:pt x="1114" y="1622"/>
                    <a:pt x="1234" y="1570"/>
                    <a:pt x="1354" y="1516"/>
                  </a:cubicBezTo>
                  <a:lnTo>
                    <a:pt x="1508" y="1449"/>
                  </a:lnTo>
                  <a:cubicBezTo>
                    <a:pt x="1560" y="1427"/>
                    <a:pt x="1611" y="1403"/>
                    <a:pt x="1662" y="1380"/>
                  </a:cubicBezTo>
                  <a:lnTo>
                    <a:pt x="1662" y="1380"/>
                  </a:lnTo>
                  <a:cubicBezTo>
                    <a:pt x="1666" y="1487"/>
                    <a:pt x="1660" y="1595"/>
                    <a:pt x="1657" y="1703"/>
                  </a:cubicBezTo>
                  <a:lnTo>
                    <a:pt x="1657" y="1709"/>
                  </a:lnTo>
                  <a:lnTo>
                    <a:pt x="1657" y="1715"/>
                  </a:lnTo>
                  <a:cubicBezTo>
                    <a:pt x="1652" y="1802"/>
                    <a:pt x="1649" y="1888"/>
                    <a:pt x="1649" y="1975"/>
                  </a:cubicBezTo>
                  <a:cubicBezTo>
                    <a:pt x="1647" y="2022"/>
                    <a:pt x="1646" y="2070"/>
                    <a:pt x="1647" y="2117"/>
                  </a:cubicBezTo>
                  <a:cubicBezTo>
                    <a:pt x="1647" y="2147"/>
                    <a:pt x="1649" y="2177"/>
                    <a:pt x="1650" y="2206"/>
                  </a:cubicBezTo>
                  <a:cubicBezTo>
                    <a:pt x="1654" y="2252"/>
                    <a:pt x="1671" y="2295"/>
                    <a:pt x="1701" y="2329"/>
                  </a:cubicBezTo>
                  <a:cubicBezTo>
                    <a:pt x="1728" y="2364"/>
                    <a:pt x="1769" y="2382"/>
                    <a:pt x="1810" y="2382"/>
                  </a:cubicBezTo>
                  <a:cubicBezTo>
                    <a:pt x="1838" y="2382"/>
                    <a:pt x="1867" y="2374"/>
                    <a:pt x="1891" y="2356"/>
                  </a:cubicBezTo>
                  <a:cubicBezTo>
                    <a:pt x="1951" y="2312"/>
                    <a:pt x="1965" y="2230"/>
                    <a:pt x="1923" y="2168"/>
                  </a:cubicBezTo>
                  <a:cubicBezTo>
                    <a:pt x="1915" y="2016"/>
                    <a:pt x="1916" y="1864"/>
                    <a:pt x="1923" y="1714"/>
                  </a:cubicBezTo>
                  <a:cubicBezTo>
                    <a:pt x="1924" y="1668"/>
                    <a:pt x="1926" y="1623"/>
                    <a:pt x="1927" y="1579"/>
                  </a:cubicBezTo>
                  <a:cubicBezTo>
                    <a:pt x="1931" y="1482"/>
                    <a:pt x="1939" y="1383"/>
                    <a:pt x="1921" y="1286"/>
                  </a:cubicBezTo>
                  <a:cubicBezTo>
                    <a:pt x="1916" y="1243"/>
                    <a:pt x="1901" y="1204"/>
                    <a:pt x="1878" y="1167"/>
                  </a:cubicBezTo>
                  <a:cubicBezTo>
                    <a:pt x="1841" y="1115"/>
                    <a:pt x="1780" y="1085"/>
                    <a:pt x="1718" y="1085"/>
                  </a:cubicBezTo>
                  <a:cubicBezTo>
                    <a:pt x="1700" y="1085"/>
                    <a:pt x="1681" y="1088"/>
                    <a:pt x="1663" y="1093"/>
                  </a:cubicBezTo>
                  <a:cubicBezTo>
                    <a:pt x="1620" y="1107"/>
                    <a:pt x="1581" y="1126"/>
                    <a:pt x="1544" y="1148"/>
                  </a:cubicBezTo>
                  <a:cubicBezTo>
                    <a:pt x="1375" y="1232"/>
                    <a:pt x="1202" y="1307"/>
                    <a:pt x="1031" y="1386"/>
                  </a:cubicBezTo>
                  <a:lnTo>
                    <a:pt x="978" y="1410"/>
                  </a:lnTo>
                  <a:cubicBezTo>
                    <a:pt x="989" y="1348"/>
                    <a:pt x="1000" y="1285"/>
                    <a:pt x="1011" y="1223"/>
                  </a:cubicBezTo>
                  <a:cubicBezTo>
                    <a:pt x="1047" y="1079"/>
                    <a:pt x="1084" y="933"/>
                    <a:pt x="1122" y="791"/>
                  </a:cubicBezTo>
                  <a:cubicBezTo>
                    <a:pt x="1139" y="723"/>
                    <a:pt x="1155" y="655"/>
                    <a:pt x="1171" y="588"/>
                  </a:cubicBezTo>
                  <a:cubicBezTo>
                    <a:pt x="1199" y="479"/>
                    <a:pt x="1226" y="370"/>
                    <a:pt x="1233" y="256"/>
                  </a:cubicBezTo>
                  <a:lnTo>
                    <a:pt x="1233" y="262"/>
                  </a:lnTo>
                  <a:cubicBezTo>
                    <a:pt x="1237" y="214"/>
                    <a:pt x="1234" y="167"/>
                    <a:pt x="1223" y="121"/>
                  </a:cubicBezTo>
                  <a:cubicBezTo>
                    <a:pt x="1210" y="80"/>
                    <a:pt x="1182" y="44"/>
                    <a:pt x="1144" y="23"/>
                  </a:cubicBezTo>
                  <a:cubicBezTo>
                    <a:pt x="1114" y="7"/>
                    <a:pt x="1081" y="0"/>
                    <a:pt x="10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2" name="Google Shape;8362;p17"/>
            <p:cNvSpPr/>
            <p:nvPr/>
          </p:nvSpPr>
          <p:spPr>
            <a:xfrm>
              <a:off x="7652682" y="4042557"/>
              <a:ext cx="10608" cy="9068"/>
            </a:xfrm>
            <a:custGeom>
              <a:avLst/>
              <a:gdLst/>
              <a:ahLst/>
              <a:cxnLst/>
              <a:rect l="l" t="t" r="r" b="b"/>
              <a:pathLst>
                <a:path w="365" h="312" extrusionOk="0">
                  <a:moveTo>
                    <a:pt x="158" y="0"/>
                  </a:moveTo>
                  <a:cubicBezTo>
                    <a:pt x="77" y="0"/>
                    <a:pt x="0" y="64"/>
                    <a:pt x="2" y="158"/>
                  </a:cubicBezTo>
                  <a:cubicBezTo>
                    <a:pt x="4" y="244"/>
                    <a:pt x="75" y="312"/>
                    <a:pt x="161" y="312"/>
                  </a:cubicBezTo>
                  <a:cubicBezTo>
                    <a:pt x="298" y="309"/>
                    <a:pt x="365" y="139"/>
                    <a:pt x="265" y="44"/>
                  </a:cubicBezTo>
                  <a:cubicBezTo>
                    <a:pt x="234" y="14"/>
                    <a:pt x="196" y="0"/>
                    <a:pt x="1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3" name="Google Shape;8363;p17"/>
            <p:cNvSpPr/>
            <p:nvPr/>
          </p:nvSpPr>
          <p:spPr>
            <a:xfrm>
              <a:off x="7671573" y="4068105"/>
              <a:ext cx="10463" cy="8923"/>
            </a:xfrm>
            <a:custGeom>
              <a:avLst/>
              <a:gdLst/>
              <a:ahLst/>
              <a:cxnLst/>
              <a:rect l="l" t="t" r="r" b="b"/>
              <a:pathLst>
                <a:path w="360" h="307" extrusionOk="0">
                  <a:moveTo>
                    <a:pt x="156" y="0"/>
                  </a:moveTo>
                  <a:cubicBezTo>
                    <a:pt x="76" y="0"/>
                    <a:pt x="1" y="63"/>
                    <a:pt x="3" y="156"/>
                  </a:cubicBezTo>
                  <a:cubicBezTo>
                    <a:pt x="5" y="240"/>
                    <a:pt x="74" y="307"/>
                    <a:pt x="158" y="307"/>
                  </a:cubicBezTo>
                  <a:cubicBezTo>
                    <a:pt x="294" y="303"/>
                    <a:pt x="359" y="139"/>
                    <a:pt x="261" y="44"/>
                  </a:cubicBezTo>
                  <a:cubicBezTo>
                    <a:pt x="230" y="14"/>
                    <a:pt x="193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4" name="Google Shape;8364;p17"/>
            <p:cNvSpPr/>
            <p:nvPr/>
          </p:nvSpPr>
          <p:spPr>
            <a:xfrm>
              <a:off x="7741704" y="4011169"/>
              <a:ext cx="20286" cy="70076"/>
            </a:xfrm>
            <a:custGeom>
              <a:avLst/>
              <a:gdLst/>
              <a:ahLst/>
              <a:cxnLst/>
              <a:rect l="l" t="t" r="r" b="b"/>
              <a:pathLst>
                <a:path w="698" h="2411" extrusionOk="0">
                  <a:moveTo>
                    <a:pt x="545" y="1"/>
                  </a:moveTo>
                  <a:cubicBezTo>
                    <a:pt x="533" y="1"/>
                    <a:pt x="521" y="2"/>
                    <a:pt x="509" y="5"/>
                  </a:cubicBezTo>
                  <a:cubicBezTo>
                    <a:pt x="477" y="16"/>
                    <a:pt x="447" y="35"/>
                    <a:pt x="425" y="60"/>
                  </a:cubicBezTo>
                  <a:cubicBezTo>
                    <a:pt x="393" y="97"/>
                    <a:pt x="368" y="140"/>
                    <a:pt x="352" y="186"/>
                  </a:cubicBezTo>
                  <a:cubicBezTo>
                    <a:pt x="333" y="227"/>
                    <a:pt x="318" y="269"/>
                    <a:pt x="303" y="312"/>
                  </a:cubicBezTo>
                  <a:cubicBezTo>
                    <a:pt x="273" y="401"/>
                    <a:pt x="248" y="491"/>
                    <a:pt x="229" y="584"/>
                  </a:cubicBezTo>
                  <a:cubicBezTo>
                    <a:pt x="207" y="695"/>
                    <a:pt x="192" y="808"/>
                    <a:pt x="178" y="922"/>
                  </a:cubicBezTo>
                  <a:cubicBezTo>
                    <a:pt x="162" y="1063"/>
                    <a:pt x="151" y="1203"/>
                    <a:pt x="139" y="1344"/>
                  </a:cubicBezTo>
                  <a:cubicBezTo>
                    <a:pt x="110" y="1651"/>
                    <a:pt x="66" y="1957"/>
                    <a:pt x="14" y="2262"/>
                  </a:cubicBezTo>
                  <a:cubicBezTo>
                    <a:pt x="1" y="2334"/>
                    <a:pt x="61" y="2402"/>
                    <a:pt x="131" y="2410"/>
                  </a:cubicBezTo>
                  <a:cubicBezTo>
                    <a:pt x="136" y="2410"/>
                    <a:pt x="142" y="2411"/>
                    <a:pt x="147" y="2411"/>
                  </a:cubicBezTo>
                  <a:cubicBezTo>
                    <a:pt x="213" y="2411"/>
                    <a:pt x="271" y="2360"/>
                    <a:pt x="278" y="2292"/>
                  </a:cubicBezTo>
                  <a:cubicBezTo>
                    <a:pt x="299" y="2156"/>
                    <a:pt x="318" y="2020"/>
                    <a:pt x="335" y="1884"/>
                  </a:cubicBezTo>
                  <a:cubicBezTo>
                    <a:pt x="352" y="1756"/>
                    <a:pt x="368" y="1626"/>
                    <a:pt x="384" y="1496"/>
                  </a:cubicBezTo>
                  <a:cubicBezTo>
                    <a:pt x="414" y="1245"/>
                    <a:pt x="425" y="991"/>
                    <a:pt x="469" y="741"/>
                  </a:cubicBezTo>
                  <a:cubicBezTo>
                    <a:pt x="488" y="640"/>
                    <a:pt x="514" y="540"/>
                    <a:pt x="545" y="442"/>
                  </a:cubicBezTo>
                  <a:cubicBezTo>
                    <a:pt x="564" y="387"/>
                    <a:pt x="585" y="333"/>
                    <a:pt x="610" y="279"/>
                  </a:cubicBezTo>
                  <a:cubicBezTo>
                    <a:pt x="614" y="271"/>
                    <a:pt x="618" y="263"/>
                    <a:pt x="623" y="255"/>
                  </a:cubicBezTo>
                  <a:cubicBezTo>
                    <a:pt x="623" y="255"/>
                    <a:pt x="625" y="254"/>
                    <a:pt x="625" y="254"/>
                  </a:cubicBezTo>
                  <a:cubicBezTo>
                    <a:pt x="674" y="220"/>
                    <a:pt x="697" y="159"/>
                    <a:pt x="680" y="102"/>
                  </a:cubicBezTo>
                  <a:cubicBezTo>
                    <a:pt x="663" y="40"/>
                    <a:pt x="60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5" name="Google Shape;8365;p17"/>
            <p:cNvSpPr/>
            <p:nvPr/>
          </p:nvSpPr>
          <p:spPr>
            <a:xfrm>
              <a:off x="7759288" y="4023869"/>
              <a:ext cx="20140" cy="47725"/>
            </a:xfrm>
            <a:custGeom>
              <a:avLst/>
              <a:gdLst/>
              <a:ahLst/>
              <a:cxnLst/>
              <a:rect l="l" t="t" r="r" b="b"/>
              <a:pathLst>
                <a:path w="693" h="1642" extrusionOk="0">
                  <a:moveTo>
                    <a:pt x="534" y="0"/>
                  </a:moveTo>
                  <a:cubicBezTo>
                    <a:pt x="492" y="0"/>
                    <a:pt x="450" y="19"/>
                    <a:pt x="423" y="54"/>
                  </a:cubicBezTo>
                  <a:cubicBezTo>
                    <a:pt x="344" y="152"/>
                    <a:pt x="293" y="269"/>
                    <a:pt x="252" y="388"/>
                  </a:cubicBezTo>
                  <a:cubicBezTo>
                    <a:pt x="229" y="453"/>
                    <a:pt x="210" y="519"/>
                    <a:pt x="189" y="586"/>
                  </a:cubicBezTo>
                  <a:cubicBezTo>
                    <a:pt x="162" y="681"/>
                    <a:pt x="140" y="777"/>
                    <a:pt x="116" y="874"/>
                  </a:cubicBezTo>
                  <a:cubicBezTo>
                    <a:pt x="104" y="925"/>
                    <a:pt x="96" y="979"/>
                    <a:pt x="86" y="1029"/>
                  </a:cubicBezTo>
                  <a:cubicBezTo>
                    <a:pt x="77" y="1078"/>
                    <a:pt x="69" y="1129"/>
                    <a:pt x="61" y="1178"/>
                  </a:cubicBezTo>
                  <a:cubicBezTo>
                    <a:pt x="42" y="1284"/>
                    <a:pt x="24" y="1390"/>
                    <a:pt x="9" y="1495"/>
                  </a:cubicBezTo>
                  <a:cubicBezTo>
                    <a:pt x="1" y="1567"/>
                    <a:pt x="53" y="1634"/>
                    <a:pt x="124" y="1642"/>
                  </a:cubicBezTo>
                  <a:lnTo>
                    <a:pt x="140" y="1642"/>
                  </a:lnTo>
                  <a:cubicBezTo>
                    <a:pt x="206" y="1642"/>
                    <a:pt x="263" y="1591"/>
                    <a:pt x="271" y="1525"/>
                  </a:cubicBezTo>
                  <a:cubicBezTo>
                    <a:pt x="290" y="1384"/>
                    <a:pt x="312" y="1241"/>
                    <a:pt x="335" y="1100"/>
                  </a:cubicBezTo>
                  <a:cubicBezTo>
                    <a:pt x="344" y="1050"/>
                    <a:pt x="354" y="999"/>
                    <a:pt x="365" y="950"/>
                  </a:cubicBezTo>
                  <a:cubicBezTo>
                    <a:pt x="373" y="903"/>
                    <a:pt x="387" y="858"/>
                    <a:pt x="398" y="812"/>
                  </a:cubicBezTo>
                  <a:cubicBezTo>
                    <a:pt x="420" y="725"/>
                    <a:pt x="447" y="638"/>
                    <a:pt x="472" y="553"/>
                  </a:cubicBezTo>
                  <a:cubicBezTo>
                    <a:pt x="498" y="483"/>
                    <a:pt x="525" y="417"/>
                    <a:pt x="556" y="350"/>
                  </a:cubicBezTo>
                  <a:cubicBezTo>
                    <a:pt x="567" y="328"/>
                    <a:pt x="580" y="306"/>
                    <a:pt x="593" y="284"/>
                  </a:cubicBezTo>
                  <a:cubicBezTo>
                    <a:pt x="602" y="272"/>
                    <a:pt x="610" y="260"/>
                    <a:pt x="620" y="249"/>
                  </a:cubicBezTo>
                  <a:lnTo>
                    <a:pt x="643" y="222"/>
                  </a:lnTo>
                  <a:cubicBezTo>
                    <a:pt x="692" y="165"/>
                    <a:pt x="673" y="71"/>
                    <a:pt x="616" y="27"/>
                  </a:cubicBezTo>
                  <a:cubicBezTo>
                    <a:pt x="592" y="9"/>
                    <a:pt x="563" y="0"/>
                    <a:pt x="5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6" name="Google Shape;8366;p17"/>
            <p:cNvSpPr/>
            <p:nvPr/>
          </p:nvSpPr>
          <p:spPr>
            <a:xfrm>
              <a:off x="7730020" y="3999049"/>
              <a:ext cx="116250" cy="32669"/>
            </a:xfrm>
            <a:custGeom>
              <a:avLst/>
              <a:gdLst/>
              <a:ahLst/>
              <a:cxnLst/>
              <a:rect l="l" t="t" r="r" b="b"/>
              <a:pathLst>
                <a:path w="4000" h="1124" extrusionOk="0">
                  <a:moveTo>
                    <a:pt x="2458" y="1"/>
                  </a:moveTo>
                  <a:cubicBezTo>
                    <a:pt x="2364" y="1"/>
                    <a:pt x="2269" y="5"/>
                    <a:pt x="2174" y="10"/>
                  </a:cubicBezTo>
                  <a:cubicBezTo>
                    <a:pt x="2078" y="17"/>
                    <a:pt x="1981" y="23"/>
                    <a:pt x="1886" y="34"/>
                  </a:cubicBezTo>
                  <a:cubicBezTo>
                    <a:pt x="1747" y="50"/>
                    <a:pt x="1611" y="74"/>
                    <a:pt x="1475" y="104"/>
                  </a:cubicBezTo>
                  <a:cubicBezTo>
                    <a:pt x="1229" y="158"/>
                    <a:pt x="982" y="208"/>
                    <a:pt x="743" y="286"/>
                  </a:cubicBezTo>
                  <a:cubicBezTo>
                    <a:pt x="644" y="316"/>
                    <a:pt x="545" y="352"/>
                    <a:pt x="452" y="397"/>
                  </a:cubicBezTo>
                  <a:cubicBezTo>
                    <a:pt x="374" y="432"/>
                    <a:pt x="302" y="474"/>
                    <a:pt x="234" y="523"/>
                  </a:cubicBezTo>
                  <a:cubicBezTo>
                    <a:pt x="164" y="577"/>
                    <a:pt x="105" y="647"/>
                    <a:pt x="66" y="724"/>
                  </a:cubicBezTo>
                  <a:cubicBezTo>
                    <a:pt x="26" y="800"/>
                    <a:pt x="17" y="887"/>
                    <a:pt x="9" y="971"/>
                  </a:cubicBezTo>
                  <a:cubicBezTo>
                    <a:pt x="1" y="1046"/>
                    <a:pt x="55" y="1114"/>
                    <a:pt x="131" y="1123"/>
                  </a:cubicBezTo>
                  <a:lnTo>
                    <a:pt x="145" y="1123"/>
                  </a:lnTo>
                  <a:cubicBezTo>
                    <a:pt x="215" y="1123"/>
                    <a:pt x="275" y="1071"/>
                    <a:pt x="283" y="1003"/>
                  </a:cubicBezTo>
                  <a:cubicBezTo>
                    <a:pt x="286" y="962"/>
                    <a:pt x="291" y="921"/>
                    <a:pt x="297" y="880"/>
                  </a:cubicBezTo>
                  <a:lnTo>
                    <a:pt x="300" y="865"/>
                  </a:lnTo>
                  <a:cubicBezTo>
                    <a:pt x="302" y="861"/>
                    <a:pt x="305" y="856"/>
                    <a:pt x="306" y="851"/>
                  </a:cubicBezTo>
                  <a:cubicBezTo>
                    <a:pt x="314" y="838"/>
                    <a:pt x="321" y="824"/>
                    <a:pt x="329" y="811"/>
                  </a:cubicBezTo>
                  <a:cubicBezTo>
                    <a:pt x="338" y="799"/>
                    <a:pt x="348" y="786"/>
                    <a:pt x="357" y="775"/>
                  </a:cubicBezTo>
                  <a:cubicBezTo>
                    <a:pt x="363" y="769"/>
                    <a:pt x="370" y="762"/>
                    <a:pt x="376" y="756"/>
                  </a:cubicBezTo>
                  <a:cubicBezTo>
                    <a:pt x="393" y="742"/>
                    <a:pt x="411" y="728"/>
                    <a:pt x="430" y="715"/>
                  </a:cubicBezTo>
                  <a:cubicBezTo>
                    <a:pt x="471" y="687"/>
                    <a:pt x="515" y="663"/>
                    <a:pt x="559" y="639"/>
                  </a:cubicBezTo>
                  <a:lnTo>
                    <a:pt x="559" y="639"/>
                  </a:lnTo>
                  <a:cubicBezTo>
                    <a:pt x="620" y="610"/>
                    <a:pt x="681" y="585"/>
                    <a:pt x="745" y="561"/>
                  </a:cubicBezTo>
                  <a:lnTo>
                    <a:pt x="745" y="561"/>
                  </a:lnTo>
                  <a:lnTo>
                    <a:pt x="742" y="563"/>
                  </a:lnTo>
                  <a:cubicBezTo>
                    <a:pt x="927" y="498"/>
                    <a:pt x="1117" y="444"/>
                    <a:pt x="1308" y="400"/>
                  </a:cubicBezTo>
                  <a:cubicBezTo>
                    <a:pt x="1402" y="376"/>
                    <a:pt x="1498" y="356"/>
                    <a:pt x="1593" y="332"/>
                  </a:cubicBezTo>
                  <a:cubicBezTo>
                    <a:pt x="1750" y="300"/>
                    <a:pt x="1910" y="276"/>
                    <a:pt x="2071" y="262"/>
                  </a:cubicBezTo>
                  <a:lnTo>
                    <a:pt x="2071" y="262"/>
                  </a:lnTo>
                  <a:lnTo>
                    <a:pt x="2056" y="264"/>
                  </a:lnTo>
                  <a:cubicBezTo>
                    <a:pt x="2191" y="251"/>
                    <a:pt x="2329" y="244"/>
                    <a:pt x="2467" y="244"/>
                  </a:cubicBezTo>
                  <a:cubicBezTo>
                    <a:pt x="2495" y="244"/>
                    <a:pt x="2522" y="244"/>
                    <a:pt x="2549" y="245"/>
                  </a:cubicBezTo>
                  <a:cubicBezTo>
                    <a:pt x="2807" y="259"/>
                    <a:pt x="3062" y="305"/>
                    <a:pt x="3319" y="348"/>
                  </a:cubicBezTo>
                  <a:cubicBezTo>
                    <a:pt x="3499" y="376"/>
                    <a:pt x="3680" y="408"/>
                    <a:pt x="3862" y="439"/>
                  </a:cubicBezTo>
                  <a:cubicBezTo>
                    <a:pt x="3867" y="440"/>
                    <a:pt x="3873" y="441"/>
                    <a:pt x="3878" y="441"/>
                  </a:cubicBezTo>
                  <a:cubicBezTo>
                    <a:pt x="3935" y="441"/>
                    <a:pt x="3986" y="391"/>
                    <a:pt x="3992" y="335"/>
                  </a:cubicBezTo>
                  <a:cubicBezTo>
                    <a:pt x="3999" y="270"/>
                    <a:pt x="3954" y="213"/>
                    <a:pt x="3889" y="205"/>
                  </a:cubicBezTo>
                  <a:cubicBezTo>
                    <a:pt x="3670" y="166"/>
                    <a:pt x="3452" y="128"/>
                    <a:pt x="3233" y="91"/>
                  </a:cubicBezTo>
                  <a:cubicBezTo>
                    <a:pt x="2991" y="52"/>
                    <a:pt x="2747" y="6"/>
                    <a:pt x="2500" y="1"/>
                  </a:cubicBezTo>
                  <a:cubicBezTo>
                    <a:pt x="2486" y="1"/>
                    <a:pt x="2472" y="1"/>
                    <a:pt x="24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7" name="Google Shape;8367;p17"/>
            <p:cNvSpPr/>
            <p:nvPr/>
          </p:nvSpPr>
          <p:spPr>
            <a:xfrm>
              <a:off x="7728189" y="4083944"/>
              <a:ext cx="69924" cy="19067"/>
            </a:xfrm>
            <a:custGeom>
              <a:avLst/>
              <a:gdLst/>
              <a:ahLst/>
              <a:cxnLst/>
              <a:rect l="l" t="t" r="r" b="b"/>
              <a:pathLst>
                <a:path w="2406" h="656" extrusionOk="0">
                  <a:moveTo>
                    <a:pt x="2268" y="1"/>
                  </a:moveTo>
                  <a:cubicBezTo>
                    <a:pt x="2262" y="1"/>
                    <a:pt x="2256" y="1"/>
                    <a:pt x="2250" y="2"/>
                  </a:cubicBezTo>
                  <a:cubicBezTo>
                    <a:pt x="2038" y="26"/>
                    <a:pt x="1827" y="58"/>
                    <a:pt x="1618" y="94"/>
                  </a:cubicBezTo>
                  <a:cubicBezTo>
                    <a:pt x="1439" y="126"/>
                    <a:pt x="1262" y="160"/>
                    <a:pt x="1086" y="200"/>
                  </a:cubicBezTo>
                  <a:cubicBezTo>
                    <a:pt x="1001" y="217"/>
                    <a:pt x="917" y="236"/>
                    <a:pt x="832" y="255"/>
                  </a:cubicBezTo>
                  <a:lnTo>
                    <a:pt x="841" y="252"/>
                  </a:lnTo>
                  <a:lnTo>
                    <a:pt x="841" y="252"/>
                  </a:lnTo>
                  <a:cubicBezTo>
                    <a:pt x="727" y="276"/>
                    <a:pt x="613" y="300"/>
                    <a:pt x="499" y="324"/>
                  </a:cubicBezTo>
                  <a:cubicBezTo>
                    <a:pt x="387" y="347"/>
                    <a:pt x="273" y="371"/>
                    <a:pt x="159" y="382"/>
                  </a:cubicBezTo>
                  <a:cubicBezTo>
                    <a:pt x="1" y="406"/>
                    <a:pt x="5" y="635"/>
                    <a:pt x="164" y="653"/>
                  </a:cubicBezTo>
                  <a:cubicBezTo>
                    <a:pt x="173" y="654"/>
                    <a:pt x="183" y="656"/>
                    <a:pt x="190" y="656"/>
                  </a:cubicBezTo>
                  <a:cubicBezTo>
                    <a:pt x="195" y="656"/>
                    <a:pt x="200" y="656"/>
                    <a:pt x="203" y="654"/>
                  </a:cubicBezTo>
                  <a:cubicBezTo>
                    <a:pt x="227" y="654"/>
                    <a:pt x="252" y="650"/>
                    <a:pt x="273" y="637"/>
                  </a:cubicBezTo>
                  <a:cubicBezTo>
                    <a:pt x="325" y="627"/>
                    <a:pt x="376" y="618"/>
                    <a:pt x="428" y="607"/>
                  </a:cubicBezTo>
                  <a:lnTo>
                    <a:pt x="428" y="607"/>
                  </a:lnTo>
                  <a:lnTo>
                    <a:pt x="417" y="608"/>
                  </a:lnTo>
                  <a:lnTo>
                    <a:pt x="442" y="604"/>
                  </a:lnTo>
                  <a:lnTo>
                    <a:pt x="436" y="605"/>
                  </a:lnTo>
                  <a:lnTo>
                    <a:pt x="531" y="585"/>
                  </a:lnTo>
                  <a:lnTo>
                    <a:pt x="531" y="585"/>
                  </a:lnTo>
                  <a:lnTo>
                    <a:pt x="513" y="589"/>
                  </a:lnTo>
                  <a:cubicBezTo>
                    <a:pt x="547" y="582"/>
                    <a:pt x="580" y="575"/>
                    <a:pt x="612" y="567"/>
                  </a:cubicBezTo>
                  <a:lnTo>
                    <a:pt x="612" y="567"/>
                  </a:lnTo>
                  <a:lnTo>
                    <a:pt x="596" y="570"/>
                  </a:lnTo>
                  <a:lnTo>
                    <a:pt x="645" y="559"/>
                  </a:lnTo>
                  <a:lnTo>
                    <a:pt x="629" y="564"/>
                  </a:lnTo>
                  <a:cubicBezTo>
                    <a:pt x="805" y="525"/>
                    <a:pt x="979" y="482"/>
                    <a:pt x="1156" y="444"/>
                  </a:cubicBezTo>
                  <a:lnTo>
                    <a:pt x="1148" y="444"/>
                  </a:lnTo>
                  <a:cubicBezTo>
                    <a:pt x="1229" y="428"/>
                    <a:pt x="1308" y="411"/>
                    <a:pt x="1387" y="392"/>
                  </a:cubicBezTo>
                  <a:lnTo>
                    <a:pt x="1384" y="392"/>
                  </a:lnTo>
                  <a:lnTo>
                    <a:pt x="1403" y="389"/>
                  </a:lnTo>
                  <a:lnTo>
                    <a:pt x="1403" y="389"/>
                  </a:lnTo>
                  <a:cubicBezTo>
                    <a:pt x="1399" y="390"/>
                    <a:pt x="1395" y="391"/>
                    <a:pt x="1390" y="392"/>
                  </a:cubicBezTo>
                  <a:lnTo>
                    <a:pt x="1406" y="388"/>
                  </a:lnTo>
                  <a:lnTo>
                    <a:pt x="1406" y="388"/>
                  </a:lnTo>
                  <a:lnTo>
                    <a:pt x="1403" y="389"/>
                  </a:lnTo>
                  <a:lnTo>
                    <a:pt x="1403" y="389"/>
                  </a:lnTo>
                  <a:cubicBezTo>
                    <a:pt x="1695" y="327"/>
                    <a:pt x="1990" y="282"/>
                    <a:pt x="2288" y="252"/>
                  </a:cubicBezTo>
                  <a:cubicBezTo>
                    <a:pt x="2356" y="248"/>
                    <a:pt x="2405" y="175"/>
                    <a:pt x="2394" y="108"/>
                  </a:cubicBezTo>
                  <a:cubicBezTo>
                    <a:pt x="2384" y="46"/>
                    <a:pt x="2330" y="1"/>
                    <a:pt x="2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8" name="Google Shape;8368;p17"/>
            <p:cNvSpPr/>
            <p:nvPr/>
          </p:nvSpPr>
          <p:spPr>
            <a:xfrm>
              <a:off x="7657332" y="4071127"/>
              <a:ext cx="46732" cy="61007"/>
            </a:xfrm>
            <a:custGeom>
              <a:avLst/>
              <a:gdLst/>
              <a:ahLst/>
              <a:cxnLst/>
              <a:rect l="l" t="t" r="r" b="b"/>
              <a:pathLst>
                <a:path w="1608" h="2099" extrusionOk="0">
                  <a:moveTo>
                    <a:pt x="1168" y="0"/>
                  </a:moveTo>
                  <a:cubicBezTo>
                    <a:pt x="1152" y="0"/>
                    <a:pt x="1136" y="2"/>
                    <a:pt x="1120" y="5"/>
                  </a:cubicBezTo>
                  <a:cubicBezTo>
                    <a:pt x="1050" y="13"/>
                    <a:pt x="984" y="60"/>
                    <a:pt x="936" y="109"/>
                  </a:cubicBezTo>
                  <a:cubicBezTo>
                    <a:pt x="865" y="184"/>
                    <a:pt x="799" y="261"/>
                    <a:pt x="735" y="343"/>
                  </a:cubicBezTo>
                  <a:cubicBezTo>
                    <a:pt x="694" y="397"/>
                    <a:pt x="651" y="450"/>
                    <a:pt x="612" y="505"/>
                  </a:cubicBezTo>
                  <a:cubicBezTo>
                    <a:pt x="601" y="519"/>
                    <a:pt x="591" y="533"/>
                    <a:pt x="582" y="548"/>
                  </a:cubicBezTo>
                  <a:cubicBezTo>
                    <a:pt x="586" y="521"/>
                    <a:pt x="591" y="495"/>
                    <a:pt x="596" y="470"/>
                  </a:cubicBezTo>
                  <a:cubicBezTo>
                    <a:pt x="607" y="408"/>
                    <a:pt x="618" y="347"/>
                    <a:pt x="635" y="285"/>
                  </a:cubicBezTo>
                  <a:cubicBezTo>
                    <a:pt x="635" y="282"/>
                    <a:pt x="637" y="279"/>
                    <a:pt x="639" y="274"/>
                  </a:cubicBezTo>
                  <a:cubicBezTo>
                    <a:pt x="654" y="258"/>
                    <a:pt x="666" y="237"/>
                    <a:pt x="670" y="217"/>
                  </a:cubicBezTo>
                  <a:cubicBezTo>
                    <a:pt x="689" y="142"/>
                    <a:pt x="645" y="70"/>
                    <a:pt x="572" y="49"/>
                  </a:cubicBezTo>
                  <a:lnTo>
                    <a:pt x="571" y="49"/>
                  </a:lnTo>
                  <a:cubicBezTo>
                    <a:pt x="558" y="45"/>
                    <a:pt x="545" y="44"/>
                    <a:pt x="532" y="44"/>
                  </a:cubicBezTo>
                  <a:cubicBezTo>
                    <a:pt x="491" y="44"/>
                    <a:pt x="450" y="63"/>
                    <a:pt x="423" y="98"/>
                  </a:cubicBezTo>
                  <a:cubicBezTo>
                    <a:pt x="371" y="169"/>
                    <a:pt x="360" y="263"/>
                    <a:pt x="344" y="350"/>
                  </a:cubicBezTo>
                  <a:cubicBezTo>
                    <a:pt x="336" y="396"/>
                    <a:pt x="328" y="442"/>
                    <a:pt x="320" y="488"/>
                  </a:cubicBezTo>
                  <a:cubicBezTo>
                    <a:pt x="303" y="589"/>
                    <a:pt x="286" y="690"/>
                    <a:pt x="270" y="791"/>
                  </a:cubicBezTo>
                  <a:cubicBezTo>
                    <a:pt x="259" y="852"/>
                    <a:pt x="248" y="910"/>
                    <a:pt x="235" y="970"/>
                  </a:cubicBezTo>
                  <a:lnTo>
                    <a:pt x="235" y="966"/>
                  </a:lnTo>
                  <a:cubicBezTo>
                    <a:pt x="219" y="1045"/>
                    <a:pt x="203" y="1124"/>
                    <a:pt x="186" y="1203"/>
                  </a:cubicBezTo>
                  <a:cubicBezTo>
                    <a:pt x="169" y="1239"/>
                    <a:pt x="153" y="1277"/>
                    <a:pt x="137" y="1315"/>
                  </a:cubicBezTo>
                  <a:cubicBezTo>
                    <a:pt x="99" y="1410"/>
                    <a:pt x="67" y="1509"/>
                    <a:pt x="43" y="1608"/>
                  </a:cubicBezTo>
                  <a:cubicBezTo>
                    <a:pt x="21" y="1702"/>
                    <a:pt x="1" y="1795"/>
                    <a:pt x="4" y="1892"/>
                  </a:cubicBezTo>
                  <a:cubicBezTo>
                    <a:pt x="7" y="1969"/>
                    <a:pt x="71" y="2026"/>
                    <a:pt x="144" y="2026"/>
                  </a:cubicBezTo>
                  <a:cubicBezTo>
                    <a:pt x="156" y="2026"/>
                    <a:pt x="169" y="2025"/>
                    <a:pt x="181" y="2021"/>
                  </a:cubicBezTo>
                  <a:cubicBezTo>
                    <a:pt x="292" y="1996"/>
                    <a:pt x="305" y="1869"/>
                    <a:pt x="325" y="1776"/>
                  </a:cubicBezTo>
                  <a:cubicBezTo>
                    <a:pt x="336" y="1719"/>
                    <a:pt x="349" y="1664"/>
                    <a:pt x="362" y="1607"/>
                  </a:cubicBezTo>
                  <a:cubicBezTo>
                    <a:pt x="385" y="1501"/>
                    <a:pt x="409" y="1396"/>
                    <a:pt x="433" y="1290"/>
                  </a:cubicBezTo>
                  <a:cubicBezTo>
                    <a:pt x="439" y="1274"/>
                    <a:pt x="447" y="1258"/>
                    <a:pt x="455" y="1243"/>
                  </a:cubicBezTo>
                  <a:cubicBezTo>
                    <a:pt x="523" y="1103"/>
                    <a:pt x="604" y="970"/>
                    <a:pt x="683" y="839"/>
                  </a:cubicBezTo>
                  <a:cubicBezTo>
                    <a:pt x="734" y="765"/>
                    <a:pt x="783" y="689"/>
                    <a:pt x="837" y="619"/>
                  </a:cubicBezTo>
                  <a:cubicBezTo>
                    <a:pt x="870" y="576"/>
                    <a:pt x="900" y="533"/>
                    <a:pt x="933" y="494"/>
                  </a:cubicBezTo>
                  <a:cubicBezTo>
                    <a:pt x="962" y="461"/>
                    <a:pt x="990" y="427"/>
                    <a:pt x="1019" y="393"/>
                  </a:cubicBezTo>
                  <a:cubicBezTo>
                    <a:pt x="1050" y="358"/>
                    <a:pt x="1083" y="324"/>
                    <a:pt x="1118" y="291"/>
                  </a:cubicBezTo>
                  <a:lnTo>
                    <a:pt x="1118" y="291"/>
                  </a:lnTo>
                  <a:lnTo>
                    <a:pt x="1109" y="299"/>
                  </a:lnTo>
                  <a:cubicBezTo>
                    <a:pt x="1117" y="291"/>
                    <a:pt x="1125" y="285"/>
                    <a:pt x="1133" y="279"/>
                  </a:cubicBezTo>
                  <a:cubicBezTo>
                    <a:pt x="1139" y="275"/>
                    <a:pt x="1145" y="272"/>
                    <a:pt x="1152" y="267"/>
                  </a:cubicBezTo>
                  <a:lnTo>
                    <a:pt x="1161" y="267"/>
                  </a:lnTo>
                  <a:lnTo>
                    <a:pt x="1171" y="272"/>
                  </a:lnTo>
                  <a:lnTo>
                    <a:pt x="1180" y="280"/>
                  </a:lnTo>
                  <a:lnTo>
                    <a:pt x="1188" y="286"/>
                  </a:lnTo>
                  <a:cubicBezTo>
                    <a:pt x="1191" y="291"/>
                    <a:pt x="1196" y="298"/>
                    <a:pt x="1199" y="302"/>
                  </a:cubicBezTo>
                  <a:cubicBezTo>
                    <a:pt x="1210" y="320"/>
                    <a:pt x="1221" y="337"/>
                    <a:pt x="1231" y="356"/>
                  </a:cubicBezTo>
                  <a:cubicBezTo>
                    <a:pt x="1239" y="375"/>
                    <a:pt x="1247" y="393"/>
                    <a:pt x="1254" y="413"/>
                  </a:cubicBezTo>
                  <a:cubicBezTo>
                    <a:pt x="1267" y="451"/>
                    <a:pt x="1278" y="489"/>
                    <a:pt x="1286" y="529"/>
                  </a:cubicBezTo>
                  <a:cubicBezTo>
                    <a:pt x="1300" y="592"/>
                    <a:pt x="1308" y="655"/>
                    <a:pt x="1316" y="720"/>
                  </a:cubicBezTo>
                  <a:cubicBezTo>
                    <a:pt x="1316" y="722"/>
                    <a:pt x="1316" y="723"/>
                    <a:pt x="1316" y="725"/>
                  </a:cubicBezTo>
                  <a:cubicBezTo>
                    <a:pt x="1324" y="833"/>
                    <a:pt x="1326" y="940"/>
                    <a:pt x="1321" y="1048"/>
                  </a:cubicBezTo>
                  <a:lnTo>
                    <a:pt x="1321" y="1030"/>
                  </a:lnTo>
                  <a:cubicBezTo>
                    <a:pt x="1315" y="1148"/>
                    <a:pt x="1305" y="1263"/>
                    <a:pt x="1292" y="1380"/>
                  </a:cubicBezTo>
                  <a:cubicBezTo>
                    <a:pt x="1280" y="1483"/>
                    <a:pt x="1264" y="1585"/>
                    <a:pt x="1247" y="1686"/>
                  </a:cubicBezTo>
                  <a:cubicBezTo>
                    <a:pt x="1231" y="1767"/>
                    <a:pt x="1213" y="1846"/>
                    <a:pt x="1197" y="1925"/>
                  </a:cubicBezTo>
                  <a:cubicBezTo>
                    <a:pt x="1177" y="2007"/>
                    <a:pt x="1232" y="2088"/>
                    <a:pt x="1318" y="2099"/>
                  </a:cubicBezTo>
                  <a:lnTo>
                    <a:pt x="1337" y="2099"/>
                  </a:lnTo>
                  <a:cubicBezTo>
                    <a:pt x="1367" y="2099"/>
                    <a:pt x="1398" y="2088"/>
                    <a:pt x="1422" y="2069"/>
                  </a:cubicBezTo>
                  <a:cubicBezTo>
                    <a:pt x="1452" y="2045"/>
                    <a:pt x="1471" y="2012"/>
                    <a:pt x="1476" y="1974"/>
                  </a:cubicBezTo>
                  <a:cubicBezTo>
                    <a:pt x="1478" y="1961"/>
                    <a:pt x="1481" y="1949"/>
                    <a:pt x="1482" y="1938"/>
                  </a:cubicBezTo>
                  <a:lnTo>
                    <a:pt x="1482" y="1938"/>
                  </a:lnTo>
                  <a:lnTo>
                    <a:pt x="1481" y="1945"/>
                  </a:lnTo>
                  <a:cubicBezTo>
                    <a:pt x="1482" y="1936"/>
                    <a:pt x="1486" y="1925"/>
                    <a:pt x="1487" y="1915"/>
                  </a:cubicBezTo>
                  <a:cubicBezTo>
                    <a:pt x="1517" y="1748"/>
                    <a:pt x="1539" y="1578"/>
                    <a:pt x="1555" y="1410"/>
                  </a:cubicBezTo>
                  <a:cubicBezTo>
                    <a:pt x="1582" y="1124"/>
                    <a:pt x="1607" y="836"/>
                    <a:pt x="1562" y="551"/>
                  </a:cubicBezTo>
                  <a:cubicBezTo>
                    <a:pt x="1549" y="453"/>
                    <a:pt x="1524" y="356"/>
                    <a:pt x="1484" y="266"/>
                  </a:cubicBezTo>
                  <a:cubicBezTo>
                    <a:pt x="1452" y="195"/>
                    <a:pt x="1413" y="120"/>
                    <a:pt x="1351" y="71"/>
                  </a:cubicBezTo>
                  <a:cubicBezTo>
                    <a:pt x="1313" y="43"/>
                    <a:pt x="1272" y="21"/>
                    <a:pt x="1228" y="8"/>
                  </a:cubicBezTo>
                  <a:cubicBezTo>
                    <a:pt x="1207" y="3"/>
                    <a:pt x="1188" y="0"/>
                    <a:pt x="1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69" name="Google Shape;8369;p17"/>
            <p:cNvSpPr/>
            <p:nvPr/>
          </p:nvSpPr>
          <p:spPr>
            <a:xfrm>
              <a:off x="7736240" y="4117978"/>
              <a:ext cx="47866" cy="67140"/>
            </a:xfrm>
            <a:custGeom>
              <a:avLst/>
              <a:gdLst/>
              <a:ahLst/>
              <a:cxnLst/>
              <a:rect l="l" t="t" r="r" b="b"/>
              <a:pathLst>
                <a:path w="1647" h="2310" extrusionOk="0">
                  <a:moveTo>
                    <a:pt x="1330" y="1551"/>
                  </a:moveTo>
                  <a:lnTo>
                    <a:pt x="1330" y="1551"/>
                  </a:lnTo>
                  <a:cubicBezTo>
                    <a:pt x="1328" y="1553"/>
                    <a:pt x="1327" y="1555"/>
                    <a:pt x="1325" y="1557"/>
                  </a:cubicBezTo>
                  <a:cubicBezTo>
                    <a:pt x="1327" y="1555"/>
                    <a:pt x="1328" y="1553"/>
                    <a:pt x="1330" y="1551"/>
                  </a:cubicBezTo>
                  <a:close/>
                  <a:moveTo>
                    <a:pt x="676" y="0"/>
                  </a:moveTo>
                  <a:cubicBezTo>
                    <a:pt x="659" y="0"/>
                    <a:pt x="642" y="0"/>
                    <a:pt x="624" y="1"/>
                  </a:cubicBezTo>
                  <a:cubicBezTo>
                    <a:pt x="488" y="6"/>
                    <a:pt x="349" y="20"/>
                    <a:pt x="225" y="82"/>
                  </a:cubicBezTo>
                  <a:cubicBezTo>
                    <a:pt x="129" y="131"/>
                    <a:pt x="7" y="215"/>
                    <a:pt x="26" y="340"/>
                  </a:cubicBezTo>
                  <a:cubicBezTo>
                    <a:pt x="35" y="378"/>
                    <a:pt x="51" y="414"/>
                    <a:pt x="73" y="447"/>
                  </a:cubicBezTo>
                  <a:cubicBezTo>
                    <a:pt x="86" y="468"/>
                    <a:pt x="99" y="490"/>
                    <a:pt x="113" y="511"/>
                  </a:cubicBezTo>
                  <a:cubicBezTo>
                    <a:pt x="139" y="553"/>
                    <a:pt x="185" y="577"/>
                    <a:pt x="232" y="577"/>
                  </a:cubicBezTo>
                  <a:cubicBezTo>
                    <a:pt x="255" y="577"/>
                    <a:pt x="279" y="572"/>
                    <a:pt x="300" y="560"/>
                  </a:cubicBezTo>
                  <a:cubicBezTo>
                    <a:pt x="361" y="523"/>
                    <a:pt x="388" y="435"/>
                    <a:pt x="347" y="373"/>
                  </a:cubicBezTo>
                  <a:cubicBezTo>
                    <a:pt x="339" y="362"/>
                    <a:pt x="333" y="351"/>
                    <a:pt x="327" y="340"/>
                  </a:cubicBezTo>
                  <a:cubicBezTo>
                    <a:pt x="336" y="332"/>
                    <a:pt x="346" y="326"/>
                    <a:pt x="358" y="319"/>
                  </a:cubicBezTo>
                  <a:cubicBezTo>
                    <a:pt x="369" y="314"/>
                    <a:pt x="382" y="310"/>
                    <a:pt x="395" y="305"/>
                  </a:cubicBezTo>
                  <a:cubicBezTo>
                    <a:pt x="414" y="299"/>
                    <a:pt x="433" y="292"/>
                    <a:pt x="453" y="289"/>
                  </a:cubicBezTo>
                  <a:cubicBezTo>
                    <a:pt x="487" y="281"/>
                    <a:pt x="521" y="276"/>
                    <a:pt x="556" y="273"/>
                  </a:cubicBezTo>
                  <a:cubicBezTo>
                    <a:pt x="600" y="270"/>
                    <a:pt x="644" y="268"/>
                    <a:pt x="687" y="268"/>
                  </a:cubicBezTo>
                  <a:cubicBezTo>
                    <a:pt x="702" y="268"/>
                    <a:pt x="716" y="268"/>
                    <a:pt x="730" y="269"/>
                  </a:cubicBezTo>
                  <a:cubicBezTo>
                    <a:pt x="764" y="272"/>
                    <a:pt x="795" y="275"/>
                    <a:pt x="827" y="280"/>
                  </a:cubicBezTo>
                  <a:cubicBezTo>
                    <a:pt x="843" y="284"/>
                    <a:pt x="859" y="289"/>
                    <a:pt x="876" y="294"/>
                  </a:cubicBezTo>
                  <a:cubicBezTo>
                    <a:pt x="885" y="297"/>
                    <a:pt x="893" y="302"/>
                    <a:pt x="903" y="305"/>
                  </a:cubicBezTo>
                  <a:cubicBezTo>
                    <a:pt x="908" y="308"/>
                    <a:pt x="911" y="310"/>
                    <a:pt x="919" y="314"/>
                  </a:cubicBezTo>
                  <a:cubicBezTo>
                    <a:pt x="927" y="321"/>
                    <a:pt x="934" y="326"/>
                    <a:pt x="941" y="332"/>
                  </a:cubicBezTo>
                  <a:cubicBezTo>
                    <a:pt x="947" y="337"/>
                    <a:pt x="953" y="343"/>
                    <a:pt x="960" y="349"/>
                  </a:cubicBezTo>
                  <a:cubicBezTo>
                    <a:pt x="965" y="356"/>
                    <a:pt x="968" y="360"/>
                    <a:pt x="972" y="365"/>
                  </a:cubicBezTo>
                  <a:cubicBezTo>
                    <a:pt x="979" y="375"/>
                    <a:pt x="984" y="386"/>
                    <a:pt x="988" y="395"/>
                  </a:cubicBezTo>
                  <a:cubicBezTo>
                    <a:pt x="998" y="414"/>
                    <a:pt x="1007" y="432"/>
                    <a:pt x="1014" y="451"/>
                  </a:cubicBezTo>
                  <a:cubicBezTo>
                    <a:pt x="1022" y="476"/>
                    <a:pt x="1029" y="501"/>
                    <a:pt x="1037" y="527"/>
                  </a:cubicBezTo>
                  <a:cubicBezTo>
                    <a:pt x="1037" y="531"/>
                    <a:pt x="1039" y="534"/>
                    <a:pt x="1039" y="544"/>
                  </a:cubicBezTo>
                  <a:lnTo>
                    <a:pt x="1039" y="568"/>
                  </a:lnTo>
                  <a:lnTo>
                    <a:pt x="1039" y="569"/>
                  </a:lnTo>
                  <a:cubicBezTo>
                    <a:pt x="1039" y="580"/>
                    <a:pt x="1037" y="591"/>
                    <a:pt x="1036" y="603"/>
                  </a:cubicBezTo>
                  <a:cubicBezTo>
                    <a:pt x="1033" y="614"/>
                    <a:pt x="1031" y="623"/>
                    <a:pt x="1028" y="634"/>
                  </a:cubicBezTo>
                  <a:cubicBezTo>
                    <a:pt x="1022" y="652"/>
                    <a:pt x="1015" y="667"/>
                    <a:pt x="1007" y="683"/>
                  </a:cubicBezTo>
                  <a:cubicBezTo>
                    <a:pt x="1003" y="691"/>
                    <a:pt x="999" y="699"/>
                    <a:pt x="995" y="707"/>
                  </a:cubicBezTo>
                  <a:cubicBezTo>
                    <a:pt x="985" y="718"/>
                    <a:pt x="977" y="731"/>
                    <a:pt x="968" y="742"/>
                  </a:cubicBezTo>
                  <a:cubicBezTo>
                    <a:pt x="958" y="751"/>
                    <a:pt x="950" y="759"/>
                    <a:pt x="942" y="767"/>
                  </a:cubicBezTo>
                  <a:cubicBezTo>
                    <a:pt x="930" y="780"/>
                    <a:pt x="916" y="791"/>
                    <a:pt x="901" y="799"/>
                  </a:cubicBezTo>
                  <a:cubicBezTo>
                    <a:pt x="887" y="808"/>
                    <a:pt x="873" y="816"/>
                    <a:pt x="859" y="823"/>
                  </a:cubicBezTo>
                  <a:cubicBezTo>
                    <a:pt x="844" y="829"/>
                    <a:pt x="832" y="835"/>
                    <a:pt x="817" y="842"/>
                  </a:cubicBezTo>
                  <a:cubicBezTo>
                    <a:pt x="779" y="851"/>
                    <a:pt x="745" y="864"/>
                    <a:pt x="710" y="881"/>
                  </a:cubicBezTo>
                  <a:cubicBezTo>
                    <a:pt x="594" y="949"/>
                    <a:pt x="632" y="1127"/>
                    <a:pt x="765" y="1142"/>
                  </a:cubicBezTo>
                  <a:cubicBezTo>
                    <a:pt x="775" y="1144"/>
                    <a:pt x="786" y="1144"/>
                    <a:pt x="795" y="1144"/>
                  </a:cubicBezTo>
                  <a:cubicBezTo>
                    <a:pt x="840" y="1149"/>
                    <a:pt x="882" y="1153"/>
                    <a:pt x="927" y="1161"/>
                  </a:cubicBezTo>
                  <a:cubicBezTo>
                    <a:pt x="958" y="1168"/>
                    <a:pt x="991" y="1176"/>
                    <a:pt x="1022" y="1185"/>
                  </a:cubicBezTo>
                  <a:cubicBezTo>
                    <a:pt x="1050" y="1196"/>
                    <a:pt x="1079" y="1206"/>
                    <a:pt x="1107" y="1218"/>
                  </a:cubicBezTo>
                  <a:cubicBezTo>
                    <a:pt x="1129" y="1229"/>
                    <a:pt x="1151" y="1242"/>
                    <a:pt x="1174" y="1256"/>
                  </a:cubicBezTo>
                  <a:cubicBezTo>
                    <a:pt x="1197" y="1274"/>
                    <a:pt x="1219" y="1291"/>
                    <a:pt x="1242" y="1309"/>
                  </a:cubicBezTo>
                  <a:cubicBezTo>
                    <a:pt x="1261" y="1326"/>
                    <a:pt x="1280" y="1343"/>
                    <a:pt x="1297" y="1362"/>
                  </a:cubicBezTo>
                  <a:cubicBezTo>
                    <a:pt x="1306" y="1373"/>
                    <a:pt x="1318" y="1385"/>
                    <a:pt x="1324" y="1396"/>
                  </a:cubicBezTo>
                  <a:cubicBezTo>
                    <a:pt x="1330" y="1405"/>
                    <a:pt x="1337" y="1415"/>
                    <a:pt x="1341" y="1426"/>
                  </a:cubicBezTo>
                  <a:cubicBezTo>
                    <a:pt x="1348" y="1438"/>
                    <a:pt x="1352" y="1449"/>
                    <a:pt x="1356" y="1462"/>
                  </a:cubicBezTo>
                  <a:cubicBezTo>
                    <a:pt x="1359" y="1468"/>
                    <a:pt x="1360" y="1475"/>
                    <a:pt x="1362" y="1480"/>
                  </a:cubicBezTo>
                  <a:cubicBezTo>
                    <a:pt x="1362" y="1486"/>
                    <a:pt x="1363" y="1492"/>
                    <a:pt x="1363" y="1495"/>
                  </a:cubicBezTo>
                  <a:lnTo>
                    <a:pt x="1363" y="1500"/>
                  </a:lnTo>
                  <a:cubicBezTo>
                    <a:pt x="1363" y="1500"/>
                    <a:pt x="1363" y="1502"/>
                    <a:pt x="1363" y="1502"/>
                  </a:cubicBezTo>
                  <a:lnTo>
                    <a:pt x="1362" y="1508"/>
                  </a:lnTo>
                  <a:lnTo>
                    <a:pt x="1354" y="1519"/>
                  </a:lnTo>
                  <a:cubicBezTo>
                    <a:pt x="1349" y="1527"/>
                    <a:pt x="1343" y="1535"/>
                    <a:pt x="1336" y="1543"/>
                  </a:cubicBezTo>
                  <a:lnTo>
                    <a:pt x="1336" y="1543"/>
                  </a:lnTo>
                  <a:cubicBezTo>
                    <a:pt x="1336" y="1543"/>
                    <a:pt x="1337" y="1543"/>
                    <a:pt x="1337" y="1543"/>
                  </a:cubicBezTo>
                  <a:lnTo>
                    <a:pt x="1337" y="1543"/>
                  </a:lnTo>
                  <a:cubicBezTo>
                    <a:pt x="1322" y="1556"/>
                    <a:pt x="1310" y="1570"/>
                    <a:pt x="1295" y="1582"/>
                  </a:cubicBezTo>
                  <a:cubicBezTo>
                    <a:pt x="1273" y="1601"/>
                    <a:pt x="1250" y="1619"/>
                    <a:pt x="1226" y="1636"/>
                  </a:cubicBezTo>
                  <a:cubicBezTo>
                    <a:pt x="1177" y="1668"/>
                    <a:pt x="1126" y="1698"/>
                    <a:pt x="1074" y="1725"/>
                  </a:cubicBezTo>
                  <a:cubicBezTo>
                    <a:pt x="998" y="1763"/>
                    <a:pt x="919" y="1796"/>
                    <a:pt x="840" y="1825"/>
                  </a:cubicBezTo>
                  <a:lnTo>
                    <a:pt x="806" y="1837"/>
                  </a:lnTo>
                  <a:cubicBezTo>
                    <a:pt x="784" y="1845"/>
                    <a:pt x="760" y="1853"/>
                    <a:pt x="737" y="1863"/>
                  </a:cubicBezTo>
                  <a:lnTo>
                    <a:pt x="701" y="1875"/>
                  </a:lnTo>
                  <a:lnTo>
                    <a:pt x="701" y="1875"/>
                  </a:lnTo>
                  <a:lnTo>
                    <a:pt x="694" y="1877"/>
                  </a:lnTo>
                  <a:lnTo>
                    <a:pt x="695" y="1877"/>
                  </a:lnTo>
                  <a:cubicBezTo>
                    <a:pt x="532" y="1932"/>
                    <a:pt x="368" y="1978"/>
                    <a:pt x="202" y="2019"/>
                  </a:cubicBezTo>
                  <a:cubicBezTo>
                    <a:pt x="178" y="2024"/>
                    <a:pt x="153" y="2027"/>
                    <a:pt x="129" y="2032"/>
                  </a:cubicBezTo>
                  <a:cubicBezTo>
                    <a:pt x="53" y="2043"/>
                    <a:pt x="1" y="2114"/>
                    <a:pt x="12" y="2190"/>
                  </a:cubicBezTo>
                  <a:cubicBezTo>
                    <a:pt x="23" y="2258"/>
                    <a:pt x="81" y="2309"/>
                    <a:pt x="151" y="2309"/>
                  </a:cubicBezTo>
                  <a:cubicBezTo>
                    <a:pt x="157" y="2309"/>
                    <a:pt x="164" y="2309"/>
                    <a:pt x="172" y="2307"/>
                  </a:cubicBezTo>
                  <a:cubicBezTo>
                    <a:pt x="290" y="2290"/>
                    <a:pt x="407" y="2252"/>
                    <a:pt x="521" y="2217"/>
                  </a:cubicBezTo>
                  <a:cubicBezTo>
                    <a:pt x="608" y="2192"/>
                    <a:pt x="697" y="2167"/>
                    <a:pt x="783" y="2135"/>
                  </a:cubicBezTo>
                  <a:lnTo>
                    <a:pt x="787" y="2133"/>
                  </a:lnTo>
                  <a:cubicBezTo>
                    <a:pt x="800" y="2129"/>
                    <a:pt x="813" y="2124"/>
                    <a:pt x="825" y="2119"/>
                  </a:cubicBezTo>
                  <a:lnTo>
                    <a:pt x="825" y="2119"/>
                  </a:lnTo>
                  <a:lnTo>
                    <a:pt x="816" y="2124"/>
                  </a:lnTo>
                  <a:cubicBezTo>
                    <a:pt x="840" y="2114"/>
                    <a:pt x="865" y="2106"/>
                    <a:pt x="889" y="2097"/>
                  </a:cubicBezTo>
                  <a:lnTo>
                    <a:pt x="928" y="2083"/>
                  </a:lnTo>
                  <a:lnTo>
                    <a:pt x="931" y="2081"/>
                  </a:lnTo>
                  <a:cubicBezTo>
                    <a:pt x="1014" y="2053"/>
                    <a:pt x="1094" y="2018"/>
                    <a:pt x="1172" y="1980"/>
                  </a:cubicBezTo>
                  <a:cubicBezTo>
                    <a:pt x="1262" y="1939"/>
                    <a:pt x="1348" y="1888"/>
                    <a:pt x="1427" y="1829"/>
                  </a:cubicBezTo>
                  <a:cubicBezTo>
                    <a:pt x="1500" y="1772"/>
                    <a:pt x="1574" y="1704"/>
                    <a:pt x="1612" y="1619"/>
                  </a:cubicBezTo>
                  <a:cubicBezTo>
                    <a:pt x="1645" y="1543"/>
                    <a:pt x="1647" y="1457"/>
                    <a:pt x="1617" y="1380"/>
                  </a:cubicBezTo>
                  <a:cubicBezTo>
                    <a:pt x="1587" y="1296"/>
                    <a:pt x="1538" y="1218"/>
                    <a:pt x="1473" y="1157"/>
                  </a:cubicBezTo>
                  <a:cubicBezTo>
                    <a:pt x="1411" y="1096"/>
                    <a:pt x="1343" y="1044"/>
                    <a:pt x="1267" y="1000"/>
                  </a:cubicBezTo>
                  <a:cubicBezTo>
                    <a:pt x="1231" y="981"/>
                    <a:pt x="1193" y="962"/>
                    <a:pt x="1153" y="946"/>
                  </a:cubicBezTo>
                  <a:cubicBezTo>
                    <a:pt x="1196" y="902"/>
                    <a:pt x="1232" y="848"/>
                    <a:pt x="1257" y="791"/>
                  </a:cubicBezTo>
                  <a:cubicBezTo>
                    <a:pt x="1289" y="723"/>
                    <a:pt x="1306" y="648"/>
                    <a:pt x="1310" y="572"/>
                  </a:cubicBezTo>
                  <a:cubicBezTo>
                    <a:pt x="1308" y="501"/>
                    <a:pt x="1294" y="430"/>
                    <a:pt x="1267" y="364"/>
                  </a:cubicBezTo>
                  <a:cubicBezTo>
                    <a:pt x="1227" y="248"/>
                    <a:pt x="1155" y="134"/>
                    <a:pt x="1044" y="77"/>
                  </a:cubicBezTo>
                  <a:cubicBezTo>
                    <a:pt x="931" y="17"/>
                    <a:pt x="803" y="0"/>
                    <a:pt x="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0" name="Google Shape;8370;p17"/>
            <p:cNvSpPr/>
            <p:nvPr/>
          </p:nvSpPr>
          <p:spPr>
            <a:xfrm>
              <a:off x="7810353" y="4012506"/>
              <a:ext cx="36067" cy="150353"/>
            </a:xfrm>
            <a:custGeom>
              <a:avLst/>
              <a:gdLst/>
              <a:ahLst/>
              <a:cxnLst/>
              <a:rect l="l" t="t" r="r" b="b"/>
              <a:pathLst>
                <a:path w="1241" h="5173" extrusionOk="0">
                  <a:moveTo>
                    <a:pt x="903" y="3335"/>
                  </a:moveTo>
                  <a:cubicBezTo>
                    <a:pt x="903" y="3335"/>
                    <a:pt x="903" y="3335"/>
                    <a:pt x="903" y="3336"/>
                  </a:cubicBezTo>
                  <a:cubicBezTo>
                    <a:pt x="903" y="3335"/>
                    <a:pt x="903" y="3335"/>
                    <a:pt x="903" y="3335"/>
                  </a:cubicBezTo>
                  <a:close/>
                  <a:moveTo>
                    <a:pt x="895" y="1"/>
                  </a:moveTo>
                  <a:cubicBezTo>
                    <a:pt x="848" y="1"/>
                    <a:pt x="803" y="22"/>
                    <a:pt x="773" y="62"/>
                  </a:cubicBezTo>
                  <a:cubicBezTo>
                    <a:pt x="724" y="130"/>
                    <a:pt x="708" y="214"/>
                    <a:pt x="700" y="296"/>
                  </a:cubicBezTo>
                  <a:cubicBezTo>
                    <a:pt x="692" y="391"/>
                    <a:pt x="692" y="488"/>
                    <a:pt x="700" y="583"/>
                  </a:cubicBezTo>
                  <a:cubicBezTo>
                    <a:pt x="718" y="782"/>
                    <a:pt x="746" y="980"/>
                    <a:pt x="787" y="1176"/>
                  </a:cubicBezTo>
                  <a:cubicBezTo>
                    <a:pt x="816" y="1306"/>
                    <a:pt x="843" y="1434"/>
                    <a:pt x="867" y="1563"/>
                  </a:cubicBezTo>
                  <a:cubicBezTo>
                    <a:pt x="909" y="1789"/>
                    <a:pt x="952" y="2015"/>
                    <a:pt x="973" y="2245"/>
                  </a:cubicBezTo>
                  <a:cubicBezTo>
                    <a:pt x="984" y="2394"/>
                    <a:pt x="985" y="2544"/>
                    <a:pt x="979" y="2694"/>
                  </a:cubicBezTo>
                  <a:lnTo>
                    <a:pt x="981" y="2679"/>
                  </a:lnTo>
                  <a:lnTo>
                    <a:pt x="981" y="2679"/>
                  </a:lnTo>
                  <a:cubicBezTo>
                    <a:pt x="973" y="2821"/>
                    <a:pt x="957" y="2964"/>
                    <a:pt x="936" y="3104"/>
                  </a:cubicBezTo>
                  <a:cubicBezTo>
                    <a:pt x="925" y="3182"/>
                    <a:pt x="917" y="3259"/>
                    <a:pt x="903" y="3335"/>
                  </a:cubicBezTo>
                  <a:lnTo>
                    <a:pt x="903" y="3335"/>
                  </a:lnTo>
                  <a:cubicBezTo>
                    <a:pt x="903" y="3334"/>
                    <a:pt x="904" y="3333"/>
                    <a:pt x="904" y="3333"/>
                  </a:cubicBezTo>
                  <a:lnTo>
                    <a:pt x="904" y="3333"/>
                  </a:lnTo>
                  <a:cubicBezTo>
                    <a:pt x="890" y="3406"/>
                    <a:pt x="876" y="3478"/>
                    <a:pt x="863" y="3551"/>
                  </a:cubicBezTo>
                  <a:lnTo>
                    <a:pt x="863" y="3552"/>
                  </a:lnTo>
                  <a:cubicBezTo>
                    <a:pt x="863" y="3552"/>
                    <a:pt x="863" y="3552"/>
                    <a:pt x="863" y="3552"/>
                  </a:cubicBezTo>
                  <a:lnTo>
                    <a:pt x="863" y="3552"/>
                  </a:lnTo>
                  <a:cubicBezTo>
                    <a:pt x="863" y="3553"/>
                    <a:pt x="863" y="3553"/>
                    <a:pt x="863" y="3554"/>
                  </a:cubicBezTo>
                  <a:cubicBezTo>
                    <a:pt x="844" y="3635"/>
                    <a:pt x="824" y="3714"/>
                    <a:pt x="800" y="3793"/>
                  </a:cubicBezTo>
                  <a:cubicBezTo>
                    <a:pt x="756" y="3920"/>
                    <a:pt x="705" y="4042"/>
                    <a:pt x="648" y="4162"/>
                  </a:cubicBezTo>
                  <a:cubicBezTo>
                    <a:pt x="610" y="4239"/>
                    <a:pt x="569" y="4314"/>
                    <a:pt x="525" y="4387"/>
                  </a:cubicBezTo>
                  <a:cubicBezTo>
                    <a:pt x="487" y="4444"/>
                    <a:pt x="449" y="4501"/>
                    <a:pt x="408" y="4556"/>
                  </a:cubicBezTo>
                  <a:cubicBezTo>
                    <a:pt x="385" y="4588"/>
                    <a:pt x="360" y="4619"/>
                    <a:pt x="338" y="4646"/>
                  </a:cubicBezTo>
                  <a:cubicBezTo>
                    <a:pt x="316" y="4673"/>
                    <a:pt x="292" y="4700"/>
                    <a:pt x="270" y="4725"/>
                  </a:cubicBezTo>
                  <a:cubicBezTo>
                    <a:pt x="200" y="4800"/>
                    <a:pt x="132" y="4873"/>
                    <a:pt x="56" y="4941"/>
                  </a:cubicBezTo>
                  <a:cubicBezTo>
                    <a:pt x="1" y="4991"/>
                    <a:pt x="7" y="5083"/>
                    <a:pt x="58" y="5134"/>
                  </a:cubicBezTo>
                  <a:lnTo>
                    <a:pt x="56" y="5134"/>
                  </a:lnTo>
                  <a:cubicBezTo>
                    <a:pt x="83" y="5160"/>
                    <a:pt x="117" y="5172"/>
                    <a:pt x="151" y="5172"/>
                  </a:cubicBezTo>
                  <a:cubicBezTo>
                    <a:pt x="186" y="5172"/>
                    <a:pt x="221" y="5159"/>
                    <a:pt x="248" y="5132"/>
                  </a:cubicBezTo>
                  <a:cubicBezTo>
                    <a:pt x="324" y="5058"/>
                    <a:pt x="396" y="4977"/>
                    <a:pt x="463" y="4893"/>
                  </a:cubicBezTo>
                  <a:cubicBezTo>
                    <a:pt x="490" y="4860"/>
                    <a:pt x="518" y="4830"/>
                    <a:pt x="545" y="4792"/>
                  </a:cubicBezTo>
                  <a:cubicBezTo>
                    <a:pt x="572" y="4754"/>
                    <a:pt x="599" y="4716"/>
                    <a:pt x="628" y="4678"/>
                  </a:cubicBezTo>
                  <a:cubicBezTo>
                    <a:pt x="661" y="4634"/>
                    <a:pt x="689" y="4583"/>
                    <a:pt x="719" y="4537"/>
                  </a:cubicBezTo>
                  <a:cubicBezTo>
                    <a:pt x="768" y="4460"/>
                    <a:pt x="813" y="4380"/>
                    <a:pt x="851" y="4298"/>
                  </a:cubicBezTo>
                  <a:cubicBezTo>
                    <a:pt x="909" y="4179"/>
                    <a:pt x="962" y="4056"/>
                    <a:pt x="1006" y="3931"/>
                  </a:cubicBezTo>
                  <a:cubicBezTo>
                    <a:pt x="1026" y="3872"/>
                    <a:pt x="1045" y="3812"/>
                    <a:pt x="1061" y="3752"/>
                  </a:cubicBezTo>
                  <a:cubicBezTo>
                    <a:pt x="1076" y="3700"/>
                    <a:pt x="1090" y="3646"/>
                    <a:pt x="1099" y="3594"/>
                  </a:cubicBezTo>
                  <a:lnTo>
                    <a:pt x="1099" y="3594"/>
                  </a:lnTo>
                  <a:cubicBezTo>
                    <a:pt x="1099" y="3594"/>
                    <a:pt x="1099" y="3594"/>
                    <a:pt x="1098" y="3595"/>
                  </a:cubicBezTo>
                  <a:lnTo>
                    <a:pt x="1098" y="3595"/>
                  </a:lnTo>
                  <a:cubicBezTo>
                    <a:pt x="1112" y="3518"/>
                    <a:pt x="1126" y="3444"/>
                    <a:pt x="1140" y="3367"/>
                  </a:cubicBezTo>
                  <a:lnTo>
                    <a:pt x="1140" y="3367"/>
                  </a:lnTo>
                  <a:cubicBezTo>
                    <a:pt x="1140" y="3368"/>
                    <a:pt x="1140" y="3369"/>
                    <a:pt x="1140" y="3370"/>
                  </a:cubicBezTo>
                  <a:lnTo>
                    <a:pt x="1140" y="3370"/>
                  </a:lnTo>
                  <a:cubicBezTo>
                    <a:pt x="1151" y="3303"/>
                    <a:pt x="1160" y="3236"/>
                    <a:pt x="1171" y="3168"/>
                  </a:cubicBezTo>
                  <a:cubicBezTo>
                    <a:pt x="1186" y="3055"/>
                    <a:pt x="1202" y="2943"/>
                    <a:pt x="1212" y="2829"/>
                  </a:cubicBezTo>
                  <a:cubicBezTo>
                    <a:pt x="1240" y="2492"/>
                    <a:pt x="1224" y="2153"/>
                    <a:pt x="1164" y="1821"/>
                  </a:cubicBezTo>
                  <a:cubicBezTo>
                    <a:pt x="1140" y="1683"/>
                    <a:pt x="1117" y="1544"/>
                    <a:pt x="1090" y="1406"/>
                  </a:cubicBezTo>
                  <a:cubicBezTo>
                    <a:pt x="1043" y="1156"/>
                    <a:pt x="992" y="906"/>
                    <a:pt x="969" y="652"/>
                  </a:cubicBezTo>
                  <a:lnTo>
                    <a:pt x="969" y="652"/>
                  </a:lnTo>
                  <a:cubicBezTo>
                    <a:pt x="969" y="653"/>
                    <a:pt x="969" y="653"/>
                    <a:pt x="970" y="654"/>
                  </a:cubicBezTo>
                  <a:lnTo>
                    <a:pt x="968" y="637"/>
                  </a:lnTo>
                  <a:lnTo>
                    <a:pt x="968" y="637"/>
                  </a:lnTo>
                  <a:cubicBezTo>
                    <a:pt x="968" y="642"/>
                    <a:pt x="969" y="647"/>
                    <a:pt x="969" y="652"/>
                  </a:cubicBezTo>
                  <a:lnTo>
                    <a:pt x="969" y="652"/>
                  </a:lnTo>
                  <a:cubicBezTo>
                    <a:pt x="966" y="626"/>
                    <a:pt x="965" y="598"/>
                    <a:pt x="963" y="572"/>
                  </a:cubicBezTo>
                  <a:lnTo>
                    <a:pt x="963" y="572"/>
                  </a:lnTo>
                  <a:cubicBezTo>
                    <a:pt x="990" y="591"/>
                    <a:pt x="1020" y="602"/>
                    <a:pt x="1052" y="602"/>
                  </a:cubicBezTo>
                  <a:cubicBezTo>
                    <a:pt x="1064" y="602"/>
                    <a:pt x="1076" y="600"/>
                    <a:pt x="1088" y="597"/>
                  </a:cubicBezTo>
                  <a:cubicBezTo>
                    <a:pt x="1158" y="576"/>
                    <a:pt x="1199" y="502"/>
                    <a:pt x="1180" y="431"/>
                  </a:cubicBezTo>
                  <a:cubicBezTo>
                    <a:pt x="1171" y="394"/>
                    <a:pt x="1161" y="358"/>
                    <a:pt x="1152" y="322"/>
                  </a:cubicBezTo>
                  <a:cubicBezTo>
                    <a:pt x="1134" y="255"/>
                    <a:pt x="1107" y="190"/>
                    <a:pt x="1072" y="130"/>
                  </a:cubicBezTo>
                  <a:cubicBezTo>
                    <a:pt x="1042" y="83"/>
                    <a:pt x="1003" y="33"/>
                    <a:pt x="952" y="11"/>
                  </a:cubicBezTo>
                  <a:cubicBezTo>
                    <a:pt x="934" y="4"/>
                    <a:pt x="914" y="1"/>
                    <a:pt x="8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1" name="Google Shape;8371;p17"/>
            <p:cNvSpPr/>
            <p:nvPr/>
          </p:nvSpPr>
          <p:spPr>
            <a:xfrm>
              <a:off x="7843718" y="3933568"/>
              <a:ext cx="58997" cy="272949"/>
            </a:xfrm>
            <a:custGeom>
              <a:avLst/>
              <a:gdLst/>
              <a:ahLst/>
              <a:cxnLst/>
              <a:rect l="l" t="t" r="r" b="b"/>
              <a:pathLst>
                <a:path w="2030" h="9391" extrusionOk="0">
                  <a:moveTo>
                    <a:pt x="1924" y="5553"/>
                  </a:moveTo>
                  <a:cubicBezTo>
                    <a:pt x="1924" y="5553"/>
                    <a:pt x="1924" y="5554"/>
                    <a:pt x="1923" y="5554"/>
                  </a:cubicBezTo>
                  <a:lnTo>
                    <a:pt x="1923" y="5554"/>
                  </a:lnTo>
                  <a:cubicBezTo>
                    <a:pt x="1924" y="5554"/>
                    <a:pt x="1924" y="5553"/>
                    <a:pt x="1924" y="5553"/>
                  </a:cubicBezTo>
                  <a:close/>
                  <a:moveTo>
                    <a:pt x="1091" y="8287"/>
                  </a:moveTo>
                  <a:lnTo>
                    <a:pt x="1082" y="8299"/>
                  </a:lnTo>
                  <a:lnTo>
                    <a:pt x="1083" y="8298"/>
                  </a:lnTo>
                  <a:lnTo>
                    <a:pt x="1083" y="8299"/>
                  </a:lnTo>
                  <a:cubicBezTo>
                    <a:pt x="1085" y="8295"/>
                    <a:pt x="1088" y="8292"/>
                    <a:pt x="1091" y="8287"/>
                  </a:cubicBezTo>
                  <a:close/>
                  <a:moveTo>
                    <a:pt x="489" y="1"/>
                  </a:moveTo>
                  <a:cubicBezTo>
                    <a:pt x="466" y="1"/>
                    <a:pt x="443" y="7"/>
                    <a:pt x="421" y="19"/>
                  </a:cubicBezTo>
                  <a:cubicBezTo>
                    <a:pt x="360" y="58"/>
                    <a:pt x="339" y="139"/>
                    <a:pt x="376" y="202"/>
                  </a:cubicBezTo>
                  <a:cubicBezTo>
                    <a:pt x="382" y="217"/>
                    <a:pt x="391" y="231"/>
                    <a:pt x="399" y="245"/>
                  </a:cubicBezTo>
                  <a:cubicBezTo>
                    <a:pt x="447" y="346"/>
                    <a:pt x="486" y="451"/>
                    <a:pt x="528" y="555"/>
                  </a:cubicBezTo>
                  <a:cubicBezTo>
                    <a:pt x="548" y="605"/>
                    <a:pt x="594" y="635"/>
                    <a:pt x="646" y="636"/>
                  </a:cubicBezTo>
                  <a:cubicBezTo>
                    <a:pt x="678" y="687"/>
                    <a:pt x="708" y="736"/>
                    <a:pt x="738" y="787"/>
                  </a:cubicBezTo>
                  <a:cubicBezTo>
                    <a:pt x="789" y="867"/>
                    <a:pt x="838" y="948"/>
                    <a:pt x="884" y="1030"/>
                  </a:cubicBezTo>
                  <a:cubicBezTo>
                    <a:pt x="942" y="1135"/>
                    <a:pt x="1001" y="1238"/>
                    <a:pt x="1058" y="1342"/>
                  </a:cubicBezTo>
                  <a:cubicBezTo>
                    <a:pt x="1112" y="1458"/>
                    <a:pt x="1167" y="1572"/>
                    <a:pt x="1221" y="1686"/>
                  </a:cubicBezTo>
                  <a:cubicBezTo>
                    <a:pt x="1243" y="1732"/>
                    <a:pt x="1265" y="1778"/>
                    <a:pt x="1287" y="1823"/>
                  </a:cubicBezTo>
                  <a:cubicBezTo>
                    <a:pt x="1317" y="1885"/>
                    <a:pt x="1341" y="1950"/>
                    <a:pt x="1367" y="2013"/>
                  </a:cubicBezTo>
                  <a:cubicBezTo>
                    <a:pt x="1398" y="2089"/>
                    <a:pt x="1427" y="2167"/>
                    <a:pt x="1455" y="2244"/>
                  </a:cubicBezTo>
                  <a:lnTo>
                    <a:pt x="1450" y="2230"/>
                  </a:lnTo>
                  <a:lnTo>
                    <a:pt x="1450" y="2230"/>
                  </a:lnTo>
                  <a:cubicBezTo>
                    <a:pt x="1536" y="2474"/>
                    <a:pt x="1607" y="2721"/>
                    <a:pt x="1661" y="2973"/>
                  </a:cubicBezTo>
                  <a:cubicBezTo>
                    <a:pt x="1720" y="3245"/>
                    <a:pt x="1762" y="3520"/>
                    <a:pt x="1786" y="3797"/>
                  </a:cubicBezTo>
                  <a:cubicBezTo>
                    <a:pt x="1810" y="4097"/>
                    <a:pt x="1814" y="4397"/>
                    <a:pt x="1800" y="4697"/>
                  </a:cubicBezTo>
                  <a:lnTo>
                    <a:pt x="1800" y="4708"/>
                  </a:lnTo>
                  <a:cubicBezTo>
                    <a:pt x="1792" y="4844"/>
                    <a:pt x="1783" y="4983"/>
                    <a:pt x="1767" y="5118"/>
                  </a:cubicBezTo>
                  <a:cubicBezTo>
                    <a:pt x="1753" y="5252"/>
                    <a:pt x="1737" y="5387"/>
                    <a:pt x="1715" y="5520"/>
                  </a:cubicBezTo>
                  <a:lnTo>
                    <a:pt x="1715" y="5518"/>
                  </a:lnTo>
                  <a:cubicBezTo>
                    <a:pt x="1677" y="5710"/>
                    <a:pt x="1644" y="5904"/>
                    <a:pt x="1610" y="6098"/>
                  </a:cubicBezTo>
                  <a:lnTo>
                    <a:pt x="1610" y="6098"/>
                  </a:lnTo>
                  <a:cubicBezTo>
                    <a:pt x="1609" y="6101"/>
                    <a:pt x="1609" y="6102"/>
                    <a:pt x="1609" y="6105"/>
                  </a:cubicBezTo>
                  <a:cubicBezTo>
                    <a:pt x="1591" y="6191"/>
                    <a:pt x="1572" y="6275"/>
                    <a:pt x="1553" y="6360"/>
                  </a:cubicBezTo>
                  <a:cubicBezTo>
                    <a:pt x="1539" y="6424"/>
                    <a:pt x="1525" y="6488"/>
                    <a:pt x="1511" y="6552"/>
                  </a:cubicBezTo>
                  <a:cubicBezTo>
                    <a:pt x="1504" y="6579"/>
                    <a:pt x="1499" y="6607"/>
                    <a:pt x="1493" y="6634"/>
                  </a:cubicBezTo>
                  <a:cubicBezTo>
                    <a:pt x="1468" y="6729"/>
                    <a:pt x="1444" y="6823"/>
                    <a:pt x="1419" y="6917"/>
                  </a:cubicBezTo>
                  <a:cubicBezTo>
                    <a:pt x="1404" y="6970"/>
                    <a:pt x="1392" y="7024"/>
                    <a:pt x="1378" y="7076"/>
                  </a:cubicBezTo>
                  <a:cubicBezTo>
                    <a:pt x="1360" y="7139"/>
                    <a:pt x="1341" y="7201"/>
                    <a:pt x="1321" y="7263"/>
                  </a:cubicBezTo>
                  <a:cubicBezTo>
                    <a:pt x="1262" y="7440"/>
                    <a:pt x="1191" y="7615"/>
                    <a:pt x="1110" y="7786"/>
                  </a:cubicBezTo>
                  <a:lnTo>
                    <a:pt x="1110" y="7786"/>
                  </a:lnTo>
                  <a:cubicBezTo>
                    <a:pt x="1110" y="7785"/>
                    <a:pt x="1110" y="7785"/>
                    <a:pt x="1110" y="7785"/>
                  </a:cubicBezTo>
                  <a:lnTo>
                    <a:pt x="1110" y="7785"/>
                  </a:lnTo>
                  <a:cubicBezTo>
                    <a:pt x="1108" y="7789"/>
                    <a:pt x="1106" y="7793"/>
                    <a:pt x="1104" y="7796"/>
                  </a:cubicBezTo>
                  <a:lnTo>
                    <a:pt x="1104" y="7796"/>
                  </a:lnTo>
                  <a:cubicBezTo>
                    <a:pt x="1106" y="7793"/>
                    <a:pt x="1108" y="7789"/>
                    <a:pt x="1110" y="7786"/>
                  </a:cubicBezTo>
                  <a:lnTo>
                    <a:pt x="1110" y="7786"/>
                  </a:lnTo>
                  <a:cubicBezTo>
                    <a:pt x="1107" y="7789"/>
                    <a:pt x="1105" y="7793"/>
                    <a:pt x="1104" y="7797"/>
                  </a:cubicBezTo>
                  <a:lnTo>
                    <a:pt x="1104" y="7797"/>
                  </a:lnTo>
                  <a:cubicBezTo>
                    <a:pt x="1104" y="7797"/>
                    <a:pt x="1104" y="7797"/>
                    <a:pt x="1104" y="7796"/>
                  </a:cubicBezTo>
                  <a:lnTo>
                    <a:pt x="1104" y="7796"/>
                  </a:lnTo>
                  <a:cubicBezTo>
                    <a:pt x="1104" y="7797"/>
                    <a:pt x="1104" y="7797"/>
                    <a:pt x="1104" y="7798"/>
                  </a:cubicBezTo>
                  <a:cubicBezTo>
                    <a:pt x="1104" y="7798"/>
                    <a:pt x="1104" y="7798"/>
                    <a:pt x="1104" y="7797"/>
                  </a:cubicBezTo>
                  <a:lnTo>
                    <a:pt x="1104" y="7797"/>
                  </a:lnTo>
                  <a:cubicBezTo>
                    <a:pt x="1041" y="7923"/>
                    <a:pt x="971" y="8045"/>
                    <a:pt x="896" y="8165"/>
                  </a:cubicBezTo>
                  <a:cubicBezTo>
                    <a:pt x="827" y="8268"/>
                    <a:pt x="760" y="8372"/>
                    <a:pt x="684" y="8470"/>
                  </a:cubicBezTo>
                  <a:cubicBezTo>
                    <a:pt x="638" y="8529"/>
                    <a:pt x="596" y="8589"/>
                    <a:pt x="548" y="8645"/>
                  </a:cubicBezTo>
                  <a:cubicBezTo>
                    <a:pt x="505" y="8697"/>
                    <a:pt x="461" y="8747"/>
                    <a:pt x="417" y="8798"/>
                  </a:cubicBezTo>
                  <a:cubicBezTo>
                    <a:pt x="317" y="8914"/>
                    <a:pt x="209" y="9024"/>
                    <a:pt x="95" y="9127"/>
                  </a:cubicBezTo>
                  <a:lnTo>
                    <a:pt x="70" y="9150"/>
                  </a:lnTo>
                  <a:cubicBezTo>
                    <a:pt x="7" y="9200"/>
                    <a:pt x="0" y="9294"/>
                    <a:pt x="57" y="9352"/>
                  </a:cubicBezTo>
                  <a:cubicBezTo>
                    <a:pt x="83" y="9376"/>
                    <a:pt x="116" y="9390"/>
                    <a:pt x="151" y="9390"/>
                  </a:cubicBezTo>
                  <a:cubicBezTo>
                    <a:pt x="187" y="9389"/>
                    <a:pt x="222" y="9376"/>
                    <a:pt x="249" y="9351"/>
                  </a:cubicBezTo>
                  <a:cubicBezTo>
                    <a:pt x="317" y="9289"/>
                    <a:pt x="380" y="9222"/>
                    <a:pt x="440" y="9153"/>
                  </a:cubicBezTo>
                  <a:cubicBezTo>
                    <a:pt x="496" y="9086"/>
                    <a:pt x="553" y="9021"/>
                    <a:pt x="608" y="8953"/>
                  </a:cubicBezTo>
                  <a:cubicBezTo>
                    <a:pt x="657" y="8891"/>
                    <a:pt x="708" y="8831"/>
                    <a:pt x="754" y="8768"/>
                  </a:cubicBezTo>
                  <a:cubicBezTo>
                    <a:pt x="808" y="8695"/>
                    <a:pt x="866" y="8626"/>
                    <a:pt x="915" y="8551"/>
                  </a:cubicBezTo>
                  <a:lnTo>
                    <a:pt x="915" y="8551"/>
                  </a:lnTo>
                  <a:lnTo>
                    <a:pt x="907" y="8564"/>
                  </a:lnTo>
                  <a:cubicBezTo>
                    <a:pt x="964" y="8477"/>
                    <a:pt x="1021" y="8390"/>
                    <a:pt x="1078" y="8303"/>
                  </a:cubicBezTo>
                  <a:lnTo>
                    <a:pt x="1078" y="8303"/>
                  </a:lnTo>
                  <a:lnTo>
                    <a:pt x="1074" y="8311"/>
                  </a:lnTo>
                  <a:cubicBezTo>
                    <a:pt x="1077" y="8307"/>
                    <a:pt x="1078" y="8303"/>
                    <a:pt x="1082" y="8299"/>
                  </a:cubicBezTo>
                  <a:cubicBezTo>
                    <a:pt x="1110" y="8258"/>
                    <a:pt x="1134" y="8214"/>
                    <a:pt x="1159" y="8171"/>
                  </a:cubicBezTo>
                  <a:cubicBezTo>
                    <a:pt x="1188" y="8121"/>
                    <a:pt x="1218" y="8068"/>
                    <a:pt x="1245" y="8016"/>
                  </a:cubicBezTo>
                  <a:cubicBezTo>
                    <a:pt x="1297" y="7913"/>
                    <a:pt x="1346" y="7809"/>
                    <a:pt x="1390" y="7703"/>
                  </a:cubicBezTo>
                  <a:cubicBezTo>
                    <a:pt x="1435" y="7592"/>
                    <a:pt x="1477" y="7479"/>
                    <a:pt x="1514" y="7365"/>
                  </a:cubicBezTo>
                  <a:cubicBezTo>
                    <a:pt x="1537" y="7296"/>
                    <a:pt x="1561" y="7225"/>
                    <a:pt x="1580" y="7152"/>
                  </a:cubicBezTo>
                  <a:cubicBezTo>
                    <a:pt x="1618" y="7001"/>
                    <a:pt x="1656" y="6851"/>
                    <a:pt x="1694" y="6701"/>
                  </a:cubicBezTo>
                  <a:cubicBezTo>
                    <a:pt x="1727" y="6572"/>
                    <a:pt x="1751" y="6441"/>
                    <a:pt x="1780" y="6313"/>
                  </a:cubicBezTo>
                  <a:cubicBezTo>
                    <a:pt x="1835" y="6062"/>
                    <a:pt x="1879" y="5808"/>
                    <a:pt x="1923" y="5556"/>
                  </a:cubicBezTo>
                  <a:lnTo>
                    <a:pt x="1923" y="5556"/>
                  </a:lnTo>
                  <a:cubicBezTo>
                    <a:pt x="1926" y="5544"/>
                    <a:pt x="1927" y="5534"/>
                    <a:pt x="1928" y="5521"/>
                  </a:cubicBezTo>
                  <a:cubicBezTo>
                    <a:pt x="1990" y="5133"/>
                    <a:pt x="2022" y="4744"/>
                    <a:pt x="2027" y="4351"/>
                  </a:cubicBezTo>
                  <a:cubicBezTo>
                    <a:pt x="2030" y="3964"/>
                    <a:pt x="1998" y="3574"/>
                    <a:pt x="1935" y="3191"/>
                  </a:cubicBezTo>
                  <a:cubicBezTo>
                    <a:pt x="1873" y="2816"/>
                    <a:pt x="1776" y="2447"/>
                    <a:pt x="1648" y="2089"/>
                  </a:cubicBezTo>
                  <a:cubicBezTo>
                    <a:pt x="1615" y="1998"/>
                    <a:pt x="1580" y="1906"/>
                    <a:pt x="1544" y="1816"/>
                  </a:cubicBezTo>
                  <a:cubicBezTo>
                    <a:pt x="1530" y="1781"/>
                    <a:pt x="1515" y="1746"/>
                    <a:pt x="1499" y="1713"/>
                  </a:cubicBezTo>
                  <a:cubicBezTo>
                    <a:pt x="1466" y="1640"/>
                    <a:pt x="1433" y="1569"/>
                    <a:pt x="1400" y="1496"/>
                  </a:cubicBezTo>
                  <a:cubicBezTo>
                    <a:pt x="1348" y="1385"/>
                    <a:pt x="1300" y="1273"/>
                    <a:pt x="1241" y="1165"/>
                  </a:cubicBezTo>
                  <a:cubicBezTo>
                    <a:pt x="1197" y="1084"/>
                    <a:pt x="1154" y="1003"/>
                    <a:pt x="1110" y="921"/>
                  </a:cubicBezTo>
                  <a:cubicBezTo>
                    <a:pt x="1086" y="878"/>
                    <a:pt x="1064" y="836"/>
                    <a:pt x="1040" y="794"/>
                  </a:cubicBezTo>
                  <a:cubicBezTo>
                    <a:pt x="906" y="568"/>
                    <a:pt x="770" y="345"/>
                    <a:pt x="634" y="120"/>
                  </a:cubicBezTo>
                  <a:cubicBezTo>
                    <a:pt x="624" y="101"/>
                    <a:pt x="616" y="84"/>
                    <a:pt x="605" y="66"/>
                  </a:cubicBezTo>
                  <a:cubicBezTo>
                    <a:pt x="580" y="24"/>
                    <a:pt x="535" y="1"/>
                    <a:pt x="4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2" name="Google Shape;8372;p17"/>
            <p:cNvSpPr/>
            <p:nvPr/>
          </p:nvSpPr>
          <p:spPr>
            <a:xfrm>
              <a:off x="7928497" y="4070691"/>
              <a:ext cx="42257" cy="12760"/>
            </a:xfrm>
            <a:custGeom>
              <a:avLst/>
              <a:gdLst/>
              <a:ahLst/>
              <a:cxnLst/>
              <a:rect l="l" t="t" r="r" b="b"/>
              <a:pathLst>
                <a:path w="1454" h="439" extrusionOk="0">
                  <a:moveTo>
                    <a:pt x="1008" y="0"/>
                  </a:moveTo>
                  <a:cubicBezTo>
                    <a:pt x="936" y="0"/>
                    <a:pt x="864" y="2"/>
                    <a:pt x="792" y="5"/>
                  </a:cubicBezTo>
                  <a:cubicBezTo>
                    <a:pt x="696" y="10"/>
                    <a:pt x="598" y="18"/>
                    <a:pt x="501" y="31"/>
                  </a:cubicBezTo>
                  <a:cubicBezTo>
                    <a:pt x="442" y="39"/>
                    <a:pt x="384" y="50"/>
                    <a:pt x="327" y="64"/>
                  </a:cubicBezTo>
                  <a:cubicBezTo>
                    <a:pt x="278" y="75"/>
                    <a:pt x="229" y="91"/>
                    <a:pt x="183" y="112"/>
                  </a:cubicBezTo>
                  <a:cubicBezTo>
                    <a:pt x="112" y="146"/>
                    <a:pt x="48" y="189"/>
                    <a:pt x="23" y="268"/>
                  </a:cubicBezTo>
                  <a:cubicBezTo>
                    <a:pt x="1" y="339"/>
                    <a:pt x="53" y="417"/>
                    <a:pt x="123" y="434"/>
                  </a:cubicBezTo>
                  <a:cubicBezTo>
                    <a:pt x="130" y="437"/>
                    <a:pt x="137" y="438"/>
                    <a:pt x="146" y="438"/>
                  </a:cubicBezTo>
                  <a:cubicBezTo>
                    <a:pt x="148" y="438"/>
                    <a:pt x="151" y="438"/>
                    <a:pt x="154" y="438"/>
                  </a:cubicBezTo>
                  <a:cubicBezTo>
                    <a:pt x="156" y="438"/>
                    <a:pt x="157" y="438"/>
                    <a:pt x="158" y="438"/>
                  </a:cubicBezTo>
                  <a:cubicBezTo>
                    <a:pt x="208" y="438"/>
                    <a:pt x="253" y="410"/>
                    <a:pt x="278" y="366"/>
                  </a:cubicBezTo>
                  <a:cubicBezTo>
                    <a:pt x="283" y="363"/>
                    <a:pt x="287" y="360"/>
                    <a:pt x="291" y="358"/>
                  </a:cubicBezTo>
                  <a:cubicBezTo>
                    <a:pt x="306" y="352"/>
                    <a:pt x="324" y="344"/>
                    <a:pt x="340" y="338"/>
                  </a:cubicBezTo>
                  <a:cubicBezTo>
                    <a:pt x="378" y="325"/>
                    <a:pt x="416" y="316"/>
                    <a:pt x="454" y="308"/>
                  </a:cubicBezTo>
                  <a:cubicBezTo>
                    <a:pt x="555" y="287"/>
                    <a:pt x="656" y="279"/>
                    <a:pt x="757" y="268"/>
                  </a:cubicBezTo>
                  <a:cubicBezTo>
                    <a:pt x="799" y="265"/>
                    <a:pt x="838" y="259"/>
                    <a:pt x="881" y="259"/>
                  </a:cubicBezTo>
                  <a:cubicBezTo>
                    <a:pt x="924" y="259"/>
                    <a:pt x="968" y="257"/>
                    <a:pt x="1011" y="256"/>
                  </a:cubicBezTo>
                  <a:cubicBezTo>
                    <a:pt x="1025" y="255"/>
                    <a:pt x="1039" y="255"/>
                    <a:pt x="1054" y="255"/>
                  </a:cubicBezTo>
                  <a:cubicBezTo>
                    <a:pt x="1117" y="255"/>
                    <a:pt x="1182" y="258"/>
                    <a:pt x="1245" y="260"/>
                  </a:cubicBezTo>
                  <a:lnTo>
                    <a:pt x="1310" y="263"/>
                  </a:lnTo>
                  <a:cubicBezTo>
                    <a:pt x="1315" y="264"/>
                    <a:pt x="1320" y="264"/>
                    <a:pt x="1325" y="264"/>
                  </a:cubicBezTo>
                  <a:cubicBezTo>
                    <a:pt x="1359" y="264"/>
                    <a:pt x="1393" y="251"/>
                    <a:pt x="1416" y="227"/>
                  </a:cubicBezTo>
                  <a:cubicBezTo>
                    <a:pt x="1441" y="202"/>
                    <a:pt x="1454" y="169"/>
                    <a:pt x="1454" y="134"/>
                  </a:cubicBezTo>
                  <a:cubicBezTo>
                    <a:pt x="1452" y="62"/>
                    <a:pt x="1394" y="7"/>
                    <a:pt x="1323" y="7"/>
                  </a:cubicBezTo>
                  <a:cubicBezTo>
                    <a:pt x="1217" y="3"/>
                    <a:pt x="1112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3" name="Google Shape;8373;p17"/>
            <p:cNvSpPr/>
            <p:nvPr/>
          </p:nvSpPr>
          <p:spPr>
            <a:xfrm>
              <a:off x="7934862" y="4089466"/>
              <a:ext cx="53678" cy="15550"/>
            </a:xfrm>
            <a:custGeom>
              <a:avLst/>
              <a:gdLst/>
              <a:ahLst/>
              <a:cxnLst/>
              <a:rect l="l" t="t" r="r" b="b"/>
              <a:pathLst>
                <a:path w="1847" h="535" extrusionOk="0">
                  <a:moveTo>
                    <a:pt x="188" y="0"/>
                  </a:moveTo>
                  <a:cubicBezTo>
                    <a:pt x="151" y="0"/>
                    <a:pt x="112" y="17"/>
                    <a:pt x="83" y="56"/>
                  </a:cubicBezTo>
                  <a:lnTo>
                    <a:pt x="59" y="91"/>
                  </a:lnTo>
                  <a:cubicBezTo>
                    <a:pt x="41" y="111"/>
                    <a:pt x="27" y="135"/>
                    <a:pt x="16" y="159"/>
                  </a:cubicBezTo>
                  <a:cubicBezTo>
                    <a:pt x="5" y="186"/>
                    <a:pt x="0" y="216"/>
                    <a:pt x="2" y="244"/>
                  </a:cubicBezTo>
                  <a:cubicBezTo>
                    <a:pt x="7" y="267"/>
                    <a:pt x="11" y="287"/>
                    <a:pt x="19" y="308"/>
                  </a:cubicBezTo>
                  <a:cubicBezTo>
                    <a:pt x="43" y="357"/>
                    <a:pt x="83" y="395"/>
                    <a:pt x="130" y="418"/>
                  </a:cubicBezTo>
                  <a:cubicBezTo>
                    <a:pt x="185" y="447"/>
                    <a:pt x="244" y="469"/>
                    <a:pt x="304" y="483"/>
                  </a:cubicBezTo>
                  <a:cubicBezTo>
                    <a:pt x="463" y="517"/>
                    <a:pt x="627" y="534"/>
                    <a:pt x="789" y="534"/>
                  </a:cubicBezTo>
                  <a:cubicBezTo>
                    <a:pt x="803" y="534"/>
                    <a:pt x="816" y="534"/>
                    <a:pt x="830" y="534"/>
                  </a:cubicBezTo>
                  <a:cubicBezTo>
                    <a:pt x="901" y="534"/>
                    <a:pt x="972" y="532"/>
                    <a:pt x="1045" y="529"/>
                  </a:cubicBezTo>
                  <a:cubicBezTo>
                    <a:pt x="1273" y="517"/>
                    <a:pt x="1501" y="506"/>
                    <a:pt x="1729" y="488"/>
                  </a:cubicBezTo>
                  <a:cubicBezTo>
                    <a:pt x="1794" y="485"/>
                    <a:pt x="1846" y="431"/>
                    <a:pt x="1846" y="365"/>
                  </a:cubicBezTo>
                  <a:cubicBezTo>
                    <a:pt x="1844" y="300"/>
                    <a:pt x="1791" y="248"/>
                    <a:pt x="1724" y="248"/>
                  </a:cubicBezTo>
                  <a:cubicBezTo>
                    <a:pt x="1586" y="255"/>
                    <a:pt x="1449" y="262"/>
                    <a:pt x="1309" y="268"/>
                  </a:cubicBezTo>
                  <a:cubicBezTo>
                    <a:pt x="1163" y="273"/>
                    <a:pt x="1016" y="281"/>
                    <a:pt x="869" y="281"/>
                  </a:cubicBezTo>
                  <a:cubicBezTo>
                    <a:pt x="830" y="281"/>
                    <a:pt x="791" y="281"/>
                    <a:pt x="752" y="279"/>
                  </a:cubicBezTo>
                  <a:lnTo>
                    <a:pt x="746" y="279"/>
                  </a:lnTo>
                  <a:cubicBezTo>
                    <a:pt x="645" y="273"/>
                    <a:pt x="542" y="260"/>
                    <a:pt x="442" y="241"/>
                  </a:cubicBezTo>
                  <a:lnTo>
                    <a:pt x="442" y="241"/>
                  </a:lnTo>
                  <a:lnTo>
                    <a:pt x="459" y="246"/>
                  </a:lnTo>
                  <a:cubicBezTo>
                    <a:pt x="418" y="236"/>
                    <a:pt x="377" y="229"/>
                    <a:pt x="336" y="217"/>
                  </a:cubicBezTo>
                  <a:lnTo>
                    <a:pt x="309" y="206"/>
                  </a:lnTo>
                  <a:cubicBezTo>
                    <a:pt x="371" y="101"/>
                    <a:pt x="282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4" name="Google Shape;8374;p17"/>
            <p:cNvSpPr/>
            <p:nvPr/>
          </p:nvSpPr>
          <p:spPr>
            <a:xfrm>
              <a:off x="8046321" y="3968067"/>
              <a:ext cx="48011" cy="89491"/>
            </a:xfrm>
            <a:custGeom>
              <a:avLst/>
              <a:gdLst/>
              <a:ahLst/>
              <a:cxnLst/>
              <a:rect l="l" t="t" r="r" b="b"/>
              <a:pathLst>
                <a:path w="1652" h="3079" extrusionOk="0">
                  <a:moveTo>
                    <a:pt x="1346" y="277"/>
                  </a:moveTo>
                  <a:lnTo>
                    <a:pt x="1348" y="279"/>
                  </a:lnTo>
                  <a:lnTo>
                    <a:pt x="1346" y="277"/>
                  </a:lnTo>
                  <a:close/>
                  <a:moveTo>
                    <a:pt x="1348" y="279"/>
                  </a:moveTo>
                  <a:lnTo>
                    <a:pt x="1350" y="280"/>
                  </a:lnTo>
                  <a:lnTo>
                    <a:pt x="1348" y="279"/>
                  </a:lnTo>
                  <a:close/>
                  <a:moveTo>
                    <a:pt x="1233" y="1783"/>
                  </a:moveTo>
                  <a:lnTo>
                    <a:pt x="1233" y="1783"/>
                  </a:lnTo>
                  <a:cubicBezTo>
                    <a:pt x="1234" y="1784"/>
                    <a:pt x="1235" y="1786"/>
                    <a:pt x="1236" y="1787"/>
                  </a:cubicBezTo>
                  <a:cubicBezTo>
                    <a:pt x="1234" y="1786"/>
                    <a:pt x="1234" y="1785"/>
                    <a:pt x="1233" y="1783"/>
                  </a:cubicBezTo>
                  <a:close/>
                  <a:moveTo>
                    <a:pt x="1291" y="1"/>
                  </a:moveTo>
                  <a:cubicBezTo>
                    <a:pt x="1225" y="1"/>
                    <a:pt x="1158" y="15"/>
                    <a:pt x="1095" y="32"/>
                  </a:cubicBezTo>
                  <a:cubicBezTo>
                    <a:pt x="1006" y="54"/>
                    <a:pt x="919" y="82"/>
                    <a:pt x="833" y="114"/>
                  </a:cubicBezTo>
                  <a:cubicBezTo>
                    <a:pt x="740" y="149"/>
                    <a:pt x="650" y="188"/>
                    <a:pt x="561" y="234"/>
                  </a:cubicBezTo>
                  <a:cubicBezTo>
                    <a:pt x="522" y="255"/>
                    <a:pt x="482" y="277"/>
                    <a:pt x="446" y="301"/>
                  </a:cubicBezTo>
                  <a:cubicBezTo>
                    <a:pt x="411" y="321"/>
                    <a:pt x="376" y="345"/>
                    <a:pt x="344" y="372"/>
                  </a:cubicBezTo>
                  <a:cubicBezTo>
                    <a:pt x="287" y="421"/>
                    <a:pt x="234" y="481"/>
                    <a:pt x="246" y="562"/>
                  </a:cubicBezTo>
                  <a:cubicBezTo>
                    <a:pt x="254" y="617"/>
                    <a:pt x="297" y="663"/>
                    <a:pt x="351" y="676"/>
                  </a:cubicBezTo>
                  <a:cubicBezTo>
                    <a:pt x="362" y="679"/>
                    <a:pt x="373" y="680"/>
                    <a:pt x="384" y="680"/>
                  </a:cubicBezTo>
                  <a:cubicBezTo>
                    <a:pt x="443" y="680"/>
                    <a:pt x="498" y="641"/>
                    <a:pt x="515" y="583"/>
                  </a:cubicBezTo>
                  <a:cubicBezTo>
                    <a:pt x="534" y="567"/>
                    <a:pt x="552" y="554"/>
                    <a:pt x="571" y="540"/>
                  </a:cubicBezTo>
                  <a:cubicBezTo>
                    <a:pt x="625" y="505"/>
                    <a:pt x="680" y="472"/>
                    <a:pt x="739" y="443"/>
                  </a:cubicBezTo>
                  <a:lnTo>
                    <a:pt x="739" y="443"/>
                  </a:lnTo>
                  <a:lnTo>
                    <a:pt x="723" y="450"/>
                  </a:lnTo>
                  <a:cubicBezTo>
                    <a:pt x="807" y="408"/>
                    <a:pt x="892" y="372"/>
                    <a:pt x="979" y="339"/>
                  </a:cubicBezTo>
                  <a:cubicBezTo>
                    <a:pt x="1047" y="315"/>
                    <a:pt x="1117" y="294"/>
                    <a:pt x="1187" y="279"/>
                  </a:cubicBezTo>
                  <a:cubicBezTo>
                    <a:pt x="1217" y="272"/>
                    <a:pt x="1245" y="268"/>
                    <a:pt x="1275" y="264"/>
                  </a:cubicBezTo>
                  <a:lnTo>
                    <a:pt x="1294" y="264"/>
                  </a:lnTo>
                  <a:cubicBezTo>
                    <a:pt x="1302" y="264"/>
                    <a:pt x="1310" y="266"/>
                    <a:pt x="1319" y="268"/>
                  </a:cubicBezTo>
                  <a:lnTo>
                    <a:pt x="1334" y="271"/>
                  </a:lnTo>
                  <a:lnTo>
                    <a:pt x="1340" y="274"/>
                  </a:lnTo>
                  <a:lnTo>
                    <a:pt x="1345" y="275"/>
                  </a:lnTo>
                  <a:lnTo>
                    <a:pt x="1346" y="277"/>
                  </a:lnTo>
                  <a:lnTo>
                    <a:pt x="1346" y="277"/>
                  </a:lnTo>
                  <a:cubicBezTo>
                    <a:pt x="1351" y="280"/>
                    <a:pt x="1354" y="283"/>
                    <a:pt x="1357" y="287"/>
                  </a:cubicBezTo>
                  <a:lnTo>
                    <a:pt x="1364" y="296"/>
                  </a:lnTo>
                  <a:cubicBezTo>
                    <a:pt x="1365" y="298"/>
                    <a:pt x="1367" y="301"/>
                    <a:pt x="1369" y="302"/>
                  </a:cubicBezTo>
                  <a:lnTo>
                    <a:pt x="1373" y="315"/>
                  </a:lnTo>
                  <a:cubicBezTo>
                    <a:pt x="1375" y="320"/>
                    <a:pt x="1376" y="325"/>
                    <a:pt x="1378" y="331"/>
                  </a:cubicBezTo>
                  <a:cubicBezTo>
                    <a:pt x="1380" y="339"/>
                    <a:pt x="1381" y="348"/>
                    <a:pt x="1383" y="358"/>
                  </a:cubicBezTo>
                  <a:cubicBezTo>
                    <a:pt x="1384" y="377"/>
                    <a:pt x="1386" y="394"/>
                    <a:pt x="1384" y="413"/>
                  </a:cubicBezTo>
                  <a:cubicBezTo>
                    <a:pt x="1383" y="432"/>
                    <a:pt x="1381" y="451"/>
                    <a:pt x="1378" y="469"/>
                  </a:cubicBezTo>
                  <a:cubicBezTo>
                    <a:pt x="1372" y="500"/>
                    <a:pt x="1364" y="532"/>
                    <a:pt x="1354" y="562"/>
                  </a:cubicBezTo>
                  <a:cubicBezTo>
                    <a:pt x="1348" y="578"/>
                    <a:pt x="1345" y="594"/>
                    <a:pt x="1335" y="610"/>
                  </a:cubicBezTo>
                  <a:cubicBezTo>
                    <a:pt x="1326" y="627"/>
                    <a:pt x="1318" y="643"/>
                    <a:pt x="1308" y="659"/>
                  </a:cubicBezTo>
                  <a:cubicBezTo>
                    <a:pt x="1270" y="714"/>
                    <a:pt x="1229" y="768"/>
                    <a:pt x="1185" y="820"/>
                  </a:cubicBezTo>
                  <a:cubicBezTo>
                    <a:pt x="1139" y="872"/>
                    <a:pt x="1090" y="923"/>
                    <a:pt x="1041" y="974"/>
                  </a:cubicBezTo>
                  <a:cubicBezTo>
                    <a:pt x="1008" y="1008"/>
                    <a:pt x="970" y="1040"/>
                    <a:pt x="933" y="1072"/>
                  </a:cubicBezTo>
                  <a:cubicBezTo>
                    <a:pt x="890" y="1103"/>
                    <a:pt x="849" y="1140"/>
                    <a:pt x="805" y="1170"/>
                  </a:cubicBezTo>
                  <a:lnTo>
                    <a:pt x="810" y="1167"/>
                  </a:lnTo>
                  <a:lnTo>
                    <a:pt x="810" y="1167"/>
                  </a:lnTo>
                  <a:cubicBezTo>
                    <a:pt x="770" y="1194"/>
                    <a:pt x="731" y="1219"/>
                    <a:pt x="691" y="1246"/>
                  </a:cubicBezTo>
                  <a:lnTo>
                    <a:pt x="705" y="1238"/>
                  </a:lnTo>
                  <a:lnTo>
                    <a:pt x="705" y="1238"/>
                  </a:lnTo>
                  <a:cubicBezTo>
                    <a:pt x="688" y="1249"/>
                    <a:pt x="672" y="1260"/>
                    <a:pt x="655" y="1271"/>
                  </a:cubicBezTo>
                  <a:cubicBezTo>
                    <a:pt x="574" y="1276"/>
                    <a:pt x="495" y="1292"/>
                    <a:pt x="419" y="1317"/>
                  </a:cubicBezTo>
                  <a:cubicBezTo>
                    <a:pt x="346" y="1344"/>
                    <a:pt x="270" y="1387"/>
                    <a:pt x="240" y="1461"/>
                  </a:cubicBezTo>
                  <a:cubicBezTo>
                    <a:pt x="213" y="1529"/>
                    <a:pt x="234" y="1621"/>
                    <a:pt x="300" y="1657"/>
                  </a:cubicBezTo>
                  <a:cubicBezTo>
                    <a:pt x="331" y="1674"/>
                    <a:pt x="365" y="1682"/>
                    <a:pt x="398" y="1682"/>
                  </a:cubicBezTo>
                  <a:cubicBezTo>
                    <a:pt x="429" y="1682"/>
                    <a:pt x="459" y="1676"/>
                    <a:pt x="487" y="1662"/>
                  </a:cubicBezTo>
                  <a:cubicBezTo>
                    <a:pt x="569" y="1623"/>
                    <a:pt x="648" y="1578"/>
                    <a:pt x="724" y="1529"/>
                  </a:cubicBezTo>
                  <a:cubicBezTo>
                    <a:pt x="734" y="1529"/>
                    <a:pt x="744" y="1529"/>
                    <a:pt x="754" y="1529"/>
                  </a:cubicBezTo>
                  <a:cubicBezTo>
                    <a:pt x="774" y="1529"/>
                    <a:pt x="794" y="1529"/>
                    <a:pt x="815" y="1529"/>
                  </a:cubicBezTo>
                  <a:cubicBezTo>
                    <a:pt x="838" y="1532"/>
                    <a:pt x="864" y="1532"/>
                    <a:pt x="887" y="1537"/>
                  </a:cubicBezTo>
                  <a:cubicBezTo>
                    <a:pt x="913" y="1543"/>
                    <a:pt x="936" y="1550"/>
                    <a:pt x="960" y="1556"/>
                  </a:cubicBezTo>
                  <a:cubicBezTo>
                    <a:pt x="978" y="1562"/>
                    <a:pt x="997" y="1570"/>
                    <a:pt x="1014" y="1578"/>
                  </a:cubicBezTo>
                  <a:cubicBezTo>
                    <a:pt x="1030" y="1585"/>
                    <a:pt x="1044" y="1593"/>
                    <a:pt x="1058" y="1602"/>
                  </a:cubicBezTo>
                  <a:cubicBezTo>
                    <a:pt x="1080" y="1618"/>
                    <a:pt x="1103" y="1634"/>
                    <a:pt x="1123" y="1653"/>
                  </a:cubicBezTo>
                  <a:cubicBezTo>
                    <a:pt x="1141" y="1669"/>
                    <a:pt x="1156" y="1684"/>
                    <a:pt x="1172" y="1702"/>
                  </a:cubicBezTo>
                  <a:cubicBezTo>
                    <a:pt x="1191" y="1724"/>
                    <a:pt x="1209" y="1746"/>
                    <a:pt x="1226" y="1770"/>
                  </a:cubicBezTo>
                  <a:cubicBezTo>
                    <a:pt x="1228" y="1774"/>
                    <a:pt x="1231" y="1778"/>
                    <a:pt x="1233" y="1782"/>
                  </a:cubicBezTo>
                  <a:lnTo>
                    <a:pt x="1233" y="1782"/>
                  </a:lnTo>
                  <a:cubicBezTo>
                    <a:pt x="1234" y="1786"/>
                    <a:pt x="1236" y="1789"/>
                    <a:pt x="1237" y="1792"/>
                  </a:cubicBezTo>
                  <a:cubicBezTo>
                    <a:pt x="1242" y="1805"/>
                    <a:pt x="1245" y="1819"/>
                    <a:pt x="1248" y="1832"/>
                  </a:cubicBezTo>
                  <a:cubicBezTo>
                    <a:pt x="1251" y="1851"/>
                    <a:pt x="1255" y="1868"/>
                    <a:pt x="1256" y="1885"/>
                  </a:cubicBezTo>
                  <a:lnTo>
                    <a:pt x="1256" y="1960"/>
                  </a:lnTo>
                  <a:lnTo>
                    <a:pt x="1256" y="1965"/>
                  </a:lnTo>
                  <a:cubicBezTo>
                    <a:pt x="1255" y="1976"/>
                    <a:pt x="1255" y="1987"/>
                    <a:pt x="1253" y="1996"/>
                  </a:cubicBezTo>
                  <a:cubicBezTo>
                    <a:pt x="1251" y="2003"/>
                    <a:pt x="1250" y="2010"/>
                    <a:pt x="1248" y="2017"/>
                  </a:cubicBezTo>
                  <a:cubicBezTo>
                    <a:pt x="1242" y="2033"/>
                    <a:pt x="1236" y="2047"/>
                    <a:pt x="1229" y="2063"/>
                  </a:cubicBezTo>
                  <a:cubicBezTo>
                    <a:pt x="1218" y="2082"/>
                    <a:pt x="1209" y="2101"/>
                    <a:pt x="1196" y="2120"/>
                  </a:cubicBezTo>
                  <a:cubicBezTo>
                    <a:pt x="1180" y="2142"/>
                    <a:pt x="1164" y="2164"/>
                    <a:pt x="1145" y="2185"/>
                  </a:cubicBezTo>
                  <a:cubicBezTo>
                    <a:pt x="1117" y="2216"/>
                    <a:pt x="1087" y="2248"/>
                    <a:pt x="1055" y="2278"/>
                  </a:cubicBezTo>
                  <a:cubicBezTo>
                    <a:pt x="1001" y="2324"/>
                    <a:pt x="944" y="2368"/>
                    <a:pt x="886" y="2409"/>
                  </a:cubicBezTo>
                  <a:cubicBezTo>
                    <a:pt x="811" y="2460"/>
                    <a:pt x="734" y="2508"/>
                    <a:pt x="653" y="2550"/>
                  </a:cubicBezTo>
                  <a:cubicBezTo>
                    <a:pt x="615" y="2571"/>
                    <a:pt x="577" y="2593"/>
                    <a:pt x="537" y="2612"/>
                  </a:cubicBezTo>
                  <a:cubicBezTo>
                    <a:pt x="395" y="2683"/>
                    <a:pt x="249" y="2751"/>
                    <a:pt x="102" y="2815"/>
                  </a:cubicBezTo>
                  <a:cubicBezTo>
                    <a:pt x="33" y="2845"/>
                    <a:pt x="1" y="2924"/>
                    <a:pt x="31" y="2992"/>
                  </a:cubicBezTo>
                  <a:cubicBezTo>
                    <a:pt x="52" y="3044"/>
                    <a:pt x="102" y="3079"/>
                    <a:pt x="159" y="3079"/>
                  </a:cubicBezTo>
                  <a:cubicBezTo>
                    <a:pt x="178" y="3079"/>
                    <a:pt x="196" y="3076"/>
                    <a:pt x="213" y="3068"/>
                  </a:cubicBezTo>
                  <a:cubicBezTo>
                    <a:pt x="321" y="3020"/>
                    <a:pt x="428" y="2970"/>
                    <a:pt x="533" y="2914"/>
                  </a:cubicBezTo>
                  <a:lnTo>
                    <a:pt x="533" y="2914"/>
                  </a:lnTo>
                  <a:lnTo>
                    <a:pt x="531" y="2916"/>
                  </a:lnTo>
                  <a:cubicBezTo>
                    <a:pt x="680" y="2840"/>
                    <a:pt x="830" y="2766"/>
                    <a:pt x="971" y="2674"/>
                  </a:cubicBezTo>
                  <a:cubicBezTo>
                    <a:pt x="1126" y="2571"/>
                    <a:pt x="1285" y="2454"/>
                    <a:pt x="1395" y="2300"/>
                  </a:cubicBezTo>
                  <a:cubicBezTo>
                    <a:pt x="1452" y="2226"/>
                    <a:pt x="1492" y="2140"/>
                    <a:pt x="1513" y="2048"/>
                  </a:cubicBezTo>
                  <a:cubicBezTo>
                    <a:pt x="1528" y="1965"/>
                    <a:pt x="1525" y="1877"/>
                    <a:pt x="1508" y="1794"/>
                  </a:cubicBezTo>
                  <a:cubicBezTo>
                    <a:pt x="1502" y="1749"/>
                    <a:pt x="1487" y="1707"/>
                    <a:pt x="1467" y="1665"/>
                  </a:cubicBezTo>
                  <a:cubicBezTo>
                    <a:pt x="1449" y="1632"/>
                    <a:pt x="1427" y="1600"/>
                    <a:pt x="1402" y="1570"/>
                  </a:cubicBezTo>
                  <a:cubicBezTo>
                    <a:pt x="1351" y="1505"/>
                    <a:pt x="1291" y="1448"/>
                    <a:pt x="1224" y="1399"/>
                  </a:cubicBezTo>
                  <a:cubicBezTo>
                    <a:pt x="1168" y="1361"/>
                    <a:pt x="1106" y="1331"/>
                    <a:pt x="1042" y="1309"/>
                  </a:cubicBezTo>
                  <a:lnTo>
                    <a:pt x="1085" y="1276"/>
                  </a:lnTo>
                  <a:cubicBezTo>
                    <a:pt x="1114" y="1255"/>
                    <a:pt x="1139" y="1230"/>
                    <a:pt x="1164" y="1206"/>
                  </a:cubicBezTo>
                  <a:cubicBezTo>
                    <a:pt x="1187" y="1186"/>
                    <a:pt x="1210" y="1167"/>
                    <a:pt x="1231" y="1146"/>
                  </a:cubicBezTo>
                  <a:cubicBezTo>
                    <a:pt x="1319" y="1059"/>
                    <a:pt x="1400" y="966"/>
                    <a:pt x="1476" y="869"/>
                  </a:cubicBezTo>
                  <a:cubicBezTo>
                    <a:pt x="1536" y="793"/>
                    <a:pt x="1582" y="708"/>
                    <a:pt x="1612" y="616"/>
                  </a:cubicBezTo>
                  <a:cubicBezTo>
                    <a:pt x="1641" y="530"/>
                    <a:pt x="1652" y="439"/>
                    <a:pt x="1647" y="347"/>
                  </a:cubicBezTo>
                  <a:cubicBezTo>
                    <a:pt x="1644" y="264"/>
                    <a:pt x="1614" y="185"/>
                    <a:pt x="1563" y="119"/>
                  </a:cubicBezTo>
                  <a:cubicBezTo>
                    <a:pt x="1514" y="60"/>
                    <a:pt x="1445" y="21"/>
                    <a:pt x="1369" y="8"/>
                  </a:cubicBezTo>
                  <a:cubicBezTo>
                    <a:pt x="1343" y="3"/>
                    <a:pt x="1317" y="1"/>
                    <a:pt x="1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5" name="Google Shape;8375;p17"/>
            <p:cNvSpPr/>
            <p:nvPr/>
          </p:nvSpPr>
          <p:spPr>
            <a:xfrm>
              <a:off x="8113778" y="3968241"/>
              <a:ext cx="39583" cy="78243"/>
            </a:xfrm>
            <a:custGeom>
              <a:avLst/>
              <a:gdLst/>
              <a:ahLst/>
              <a:cxnLst/>
              <a:rect l="l" t="t" r="r" b="b"/>
              <a:pathLst>
                <a:path w="1362" h="2692" extrusionOk="0">
                  <a:moveTo>
                    <a:pt x="494" y="2025"/>
                  </a:moveTo>
                  <a:lnTo>
                    <a:pt x="494" y="2025"/>
                  </a:lnTo>
                  <a:cubicBezTo>
                    <a:pt x="493" y="2029"/>
                    <a:pt x="492" y="2033"/>
                    <a:pt x="491" y="2037"/>
                  </a:cubicBezTo>
                  <a:lnTo>
                    <a:pt x="491" y="2037"/>
                  </a:lnTo>
                  <a:cubicBezTo>
                    <a:pt x="492" y="2033"/>
                    <a:pt x="493" y="2029"/>
                    <a:pt x="494" y="2025"/>
                  </a:cubicBezTo>
                  <a:close/>
                  <a:moveTo>
                    <a:pt x="475" y="2084"/>
                  </a:moveTo>
                  <a:lnTo>
                    <a:pt x="475" y="2086"/>
                  </a:lnTo>
                  <a:lnTo>
                    <a:pt x="475" y="2086"/>
                  </a:lnTo>
                  <a:cubicBezTo>
                    <a:pt x="475" y="2085"/>
                    <a:pt x="475" y="2085"/>
                    <a:pt x="475" y="2084"/>
                  </a:cubicBezTo>
                  <a:close/>
                  <a:moveTo>
                    <a:pt x="464" y="2118"/>
                  </a:moveTo>
                  <a:cubicBezTo>
                    <a:pt x="463" y="2123"/>
                    <a:pt x="461" y="2128"/>
                    <a:pt x="459" y="2133"/>
                  </a:cubicBezTo>
                  <a:lnTo>
                    <a:pt x="459" y="2133"/>
                  </a:lnTo>
                  <a:cubicBezTo>
                    <a:pt x="462" y="2128"/>
                    <a:pt x="463" y="2124"/>
                    <a:pt x="464" y="2118"/>
                  </a:cubicBezTo>
                  <a:close/>
                  <a:moveTo>
                    <a:pt x="442" y="2185"/>
                  </a:moveTo>
                  <a:lnTo>
                    <a:pt x="442" y="2185"/>
                  </a:lnTo>
                  <a:cubicBezTo>
                    <a:pt x="442" y="2187"/>
                    <a:pt x="441" y="2188"/>
                    <a:pt x="441" y="2190"/>
                  </a:cubicBezTo>
                  <a:lnTo>
                    <a:pt x="441" y="2190"/>
                  </a:lnTo>
                  <a:cubicBezTo>
                    <a:pt x="441" y="2188"/>
                    <a:pt x="442" y="2187"/>
                    <a:pt x="442" y="2185"/>
                  </a:cubicBezTo>
                  <a:close/>
                  <a:moveTo>
                    <a:pt x="1203" y="0"/>
                  </a:moveTo>
                  <a:cubicBezTo>
                    <a:pt x="1162" y="0"/>
                    <a:pt x="1121" y="18"/>
                    <a:pt x="1094" y="53"/>
                  </a:cubicBezTo>
                  <a:cubicBezTo>
                    <a:pt x="990" y="178"/>
                    <a:pt x="884" y="303"/>
                    <a:pt x="797" y="440"/>
                  </a:cubicBezTo>
                  <a:cubicBezTo>
                    <a:pt x="713" y="575"/>
                    <a:pt x="642" y="716"/>
                    <a:pt x="586" y="865"/>
                  </a:cubicBezTo>
                  <a:cubicBezTo>
                    <a:pt x="553" y="950"/>
                    <a:pt x="524" y="1037"/>
                    <a:pt x="496" y="1124"/>
                  </a:cubicBezTo>
                  <a:cubicBezTo>
                    <a:pt x="480" y="1177"/>
                    <a:pt x="461" y="1227"/>
                    <a:pt x="445" y="1279"/>
                  </a:cubicBezTo>
                  <a:cubicBezTo>
                    <a:pt x="380" y="1503"/>
                    <a:pt x="317" y="1729"/>
                    <a:pt x="251" y="1952"/>
                  </a:cubicBezTo>
                  <a:cubicBezTo>
                    <a:pt x="197" y="2122"/>
                    <a:pt x="132" y="2289"/>
                    <a:pt x="58" y="2451"/>
                  </a:cubicBezTo>
                  <a:lnTo>
                    <a:pt x="58" y="2451"/>
                  </a:lnTo>
                  <a:cubicBezTo>
                    <a:pt x="59" y="2450"/>
                    <a:pt x="60" y="2449"/>
                    <a:pt x="61" y="2448"/>
                  </a:cubicBezTo>
                  <a:lnTo>
                    <a:pt x="61" y="2448"/>
                  </a:lnTo>
                  <a:cubicBezTo>
                    <a:pt x="59" y="2450"/>
                    <a:pt x="58" y="2452"/>
                    <a:pt x="57" y="2455"/>
                  </a:cubicBezTo>
                  <a:lnTo>
                    <a:pt x="57" y="2455"/>
                  </a:lnTo>
                  <a:cubicBezTo>
                    <a:pt x="57" y="2454"/>
                    <a:pt x="58" y="2452"/>
                    <a:pt x="58" y="2451"/>
                  </a:cubicBezTo>
                  <a:lnTo>
                    <a:pt x="58" y="2451"/>
                  </a:lnTo>
                  <a:cubicBezTo>
                    <a:pt x="57" y="2454"/>
                    <a:pt x="55" y="2457"/>
                    <a:pt x="54" y="2460"/>
                  </a:cubicBezTo>
                  <a:lnTo>
                    <a:pt x="54" y="2460"/>
                  </a:lnTo>
                  <a:cubicBezTo>
                    <a:pt x="55" y="2458"/>
                    <a:pt x="56" y="2456"/>
                    <a:pt x="57" y="2455"/>
                  </a:cubicBezTo>
                  <a:lnTo>
                    <a:pt x="57" y="2455"/>
                  </a:lnTo>
                  <a:cubicBezTo>
                    <a:pt x="55" y="2458"/>
                    <a:pt x="54" y="2461"/>
                    <a:pt x="53" y="2464"/>
                  </a:cubicBezTo>
                  <a:cubicBezTo>
                    <a:pt x="53" y="2462"/>
                    <a:pt x="53" y="2461"/>
                    <a:pt x="54" y="2460"/>
                  </a:cubicBezTo>
                  <a:lnTo>
                    <a:pt x="54" y="2460"/>
                  </a:lnTo>
                  <a:cubicBezTo>
                    <a:pt x="48" y="2470"/>
                    <a:pt x="43" y="2480"/>
                    <a:pt x="37" y="2490"/>
                  </a:cubicBezTo>
                  <a:cubicBezTo>
                    <a:pt x="1" y="2555"/>
                    <a:pt x="23" y="2636"/>
                    <a:pt x="88" y="2674"/>
                  </a:cubicBezTo>
                  <a:cubicBezTo>
                    <a:pt x="107" y="2685"/>
                    <a:pt x="130" y="2691"/>
                    <a:pt x="152" y="2691"/>
                  </a:cubicBezTo>
                  <a:cubicBezTo>
                    <a:pt x="154" y="2692"/>
                    <a:pt x="155" y="2692"/>
                    <a:pt x="157" y="2692"/>
                  </a:cubicBezTo>
                  <a:cubicBezTo>
                    <a:pt x="204" y="2692"/>
                    <a:pt x="247" y="2666"/>
                    <a:pt x="270" y="2625"/>
                  </a:cubicBezTo>
                  <a:cubicBezTo>
                    <a:pt x="336" y="2487"/>
                    <a:pt x="393" y="2344"/>
                    <a:pt x="438" y="2198"/>
                  </a:cubicBezTo>
                  <a:lnTo>
                    <a:pt x="438" y="2198"/>
                  </a:lnTo>
                  <a:cubicBezTo>
                    <a:pt x="438" y="2199"/>
                    <a:pt x="438" y="2200"/>
                    <a:pt x="437" y="2201"/>
                  </a:cubicBezTo>
                  <a:cubicBezTo>
                    <a:pt x="438" y="2198"/>
                    <a:pt x="439" y="2194"/>
                    <a:pt x="441" y="2190"/>
                  </a:cubicBezTo>
                  <a:lnTo>
                    <a:pt x="441" y="2190"/>
                  </a:lnTo>
                  <a:cubicBezTo>
                    <a:pt x="440" y="2193"/>
                    <a:pt x="439" y="2196"/>
                    <a:pt x="438" y="2198"/>
                  </a:cubicBezTo>
                  <a:lnTo>
                    <a:pt x="438" y="2198"/>
                  </a:lnTo>
                  <a:cubicBezTo>
                    <a:pt x="441" y="2186"/>
                    <a:pt x="446" y="2175"/>
                    <a:pt x="450" y="2163"/>
                  </a:cubicBezTo>
                  <a:lnTo>
                    <a:pt x="450" y="2163"/>
                  </a:lnTo>
                  <a:cubicBezTo>
                    <a:pt x="448" y="2164"/>
                    <a:pt x="448" y="2168"/>
                    <a:pt x="447" y="2169"/>
                  </a:cubicBezTo>
                  <a:lnTo>
                    <a:pt x="450" y="2160"/>
                  </a:lnTo>
                  <a:cubicBezTo>
                    <a:pt x="452" y="2158"/>
                    <a:pt x="453" y="2155"/>
                    <a:pt x="453" y="2153"/>
                  </a:cubicBezTo>
                  <a:lnTo>
                    <a:pt x="453" y="2153"/>
                  </a:lnTo>
                  <a:lnTo>
                    <a:pt x="452" y="2156"/>
                  </a:lnTo>
                  <a:cubicBezTo>
                    <a:pt x="455" y="2149"/>
                    <a:pt x="457" y="2141"/>
                    <a:pt x="459" y="2133"/>
                  </a:cubicBezTo>
                  <a:lnTo>
                    <a:pt x="459" y="2133"/>
                  </a:lnTo>
                  <a:cubicBezTo>
                    <a:pt x="459" y="2134"/>
                    <a:pt x="459" y="2135"/>
                    <a:pt x="458" y="2136"/>
                  </a:cubicBezTo>
                  <a:lnTo>
                    <a:pt x="475" y="2086"/>
                  </a:lnTo>
                  <a:lnTo>
                    <a:pt x="475" y="2086"/>
                  </a:lnTo>
                  <a:cubicBezTo>
                    <a:pt x="474" y="2086"/>
                    <a:pt x="474" y="2086"/>
                    <a:pt x="474" y="2087"/>
                  </a:cubicBezTo>
                  <a:cubicBezTo>
                    <a:pt x="479" y="2070"/>
                    <a:pt x="485" y="2054"/>
                    <a:pt x="491" y="2037"/>
                  </a:cubicBezTo>
                  <a:lnTo>
                    <a:pt x="491" y="2037"/>
                  </a:lnTo>
                  <a:cubicBezTo>
                    <a:pt x="490" y="2039"/>
                    <a:pt x="489" y="2041"/>
                    <a:pt x="488" y="2042"/>
                  </a:cubicBezTo>
                  <a:cubicBezTo>
                    <a:pt x="529" y="1922"/>
                    <a:pt x="561" y="1800"/>
                    <a:pt x="596" y="1678"/>
                  </a:cubicBezTo>
                  <a:cubicBezTo>
                    <a:pt x="627" y="1566"/>
                    <a:pt x="659" y="1455"/>
                    <a:pt x="695" y="1344"/>
                  </a:cubicBezTo>
                  <a:lnTo>
                    <a:pt x="695" y="1344"/>
                  </a:lnTo>
                  <a:cubicBezTo>
                    <a:pt x="695" y="1345"/>
                    <a:pt x="695" y="1345"/>
                    <a:pt x="695" y="1346"/>
                  </a:cubicBezTo>
                  <a:lnTo>
                    <a:pt x="695" y="1346"/>
                  </a:lnTo>
                  <a:cubicBezTo>
                    <a:pt x="696" y="1344"/>
                    <a:pt x="696" y="1342"/>
                    <a:pt x="697" y="1340"/>
                  </a:cubicBezTo>
                  <a:cubicBezTo>
                    <a:pt x="697" y="1339"/>
                    <a:pt x="697" y="1338"/>
                    <a:pt x="697" y="1338"/>
                  </a:cubicBezTo>
                  <a:cubicBezTo>
                    <a:pt x="718" y="1275"/>
                    <a:pt x="738" y="1213"/>
                    <a:pt x="760" y="1150"/>
                  </a:cubicBezTo>
                  <a:cubicBezTo>
                    <a:pt x="801" y="1025"/>
                    <a:pt x="852" y="903"/>
                    <a:pt x="909" y="782"/>
                  </a:cubicBezTo>
                  <a:cubicBezTo>
                    <a:pt x="946" y="713"/>
                    <a:pt x="985" y="643"/>
                    <a:pt x="1028" y="578"/>
                  </a:cubicBezTo>
                  <a:cubicBezTo>
                    <a:pt x="1117" y="453"/>
                    <a:pt x="1211" y="333"/>
                    <a:pt x="1313" y="219"/>
                  </a:cubicBezTo>
                  <a:cubicBezTo>
                    <a:pt x="1362" y="163"/>
                    <a:pt x="1344" y="70"/>
                    <a:pt x="1286" y="27"/>
                  </a:cubicBezTo>
                  <a:cubicBezTo>
                    <a:pt x="1261" y="9"/>
                    <a:pt x="1232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6" name="Google Shape;8376;p17"/>
            <p:cNvSpPr/>
            <p:nvPr/>
          </p:nvSpPr>
          <p:spPr>
            <a:xfrm>
              <a:off x="8127351" y="3975362"/>
              <a:ext cx="33480" cy="70744"/>
            </a:xfrm>
            <a:custGeom>
              <a:avLst/>
              <a:gdLst/>
              <a:ahLst/>
              <a:cxnLst/>
              <a:rect l="l" t="t" r="r" b="b"/>
              <a:pathLst>
                <a:path w="1152" h="2434" extrusionOk="0">
                  <a:moveTo>
                    <a:pt x="999" y="1"/>
                  </a:moveTo>
                  <a:cubicBezTo>
                    <a:pt x="945" y="1"/>
                    <a:pt x="889" y="32"/>
                    <a:pt x="871" y="86"/>
                  </a:cubicBezTo>
                  <a:cubicBezTo>
                    <a:pt x="827" y="219"/>
                    <a:pt x="765" y="347"/>
                    <a:pt x="708" y="476"/>
                  </a:cubicBezTo>
                  <a:cubicBezTo>
                    <a:pt x="656" y="593"/>
                    <a:pt x="610" y="712"/>
                    <a:pt x="564" y="832"/>
                  </a:cubicBezTo>
                  <a:cubicBezTo>
                    <a:pt x="471" y="1079"/>
                    <a:pt x="390" y="1330"/>
                    <a:pt x="309" y="1581"/>
                  </a:cubicBezTo>
                  <a:cubicBezTo>
                    <a:pt x="309" y="1579"/>
                    <a:pt x="311" y="1576"/>
                    <a:pt x="311" y="1574"/>
                  </a:cubicBezTo>
                  <a:lnTo>
                    <a:pt x="311" y="1574"/>
                  </a:lnTo>
                  <a:cubicBezTo>
                    <a:pt x="279" y="1668"/>
                    <a:pt x="249" y="1759"/>
                    <a:pt x="214" y="1851"/>
                  </a:cubicBezTo>
                  <a:cubicBezTo>
                    <a:pt x="183" y="1940"/>
                    <a:pt x="145" y="2027"/>
                    <a:pt x="105" y="2112"/>
                  </a:cubicBezTo>
                  <a:cubicBezTo>
                    <a:pt x="83" y="2154"/>
                    <a:pt x="62" y="2195"/>
                    <a:pt x="37" y="2234"/>
                  </a:cubicBezTo>
                  <a:cubicBezTo>
                    <a:pt x="0" y="2299"/>
                    <a:pt x="23" y="2380"/>
                    <a:pt x="88" y="2418"/>
                  </a:cubicBezTo>
                  <a:cubicBezTo>
                    <a:pt x="107" y="2429"/>
                    <a:pt x="129" y="2434"/>
                    <a:pt x="152" y="2434"/>
                  </a:cubicBezTo>
                  <a:cubicBezTo>
                    <a:pt x="200" y="2434"/>
                    <a:pt x="244" y="2408"/>
                    <a:pt x="270" y="2367"/>
                  </a:cubicBezTo>
                  <a:cubicBezTo>
                    <a:pt x="365" y="2200"/>
                    <a:pt x="426" y="2014"/>
                    <a:pt x="490" y="1834"/>
                  </a:cubicBezTo>
                  <a:cubicBezTo>
                    <a:pt x="547" y="1669"/>
                    <a:pt x="599" y="1501"/>
                    <a:pt x="654" y="1335"/>
                  </a:cubicBezTo>
                  <a:cubicBezTo>
                    <a:pt x="719" y="1147"/>
                    <a:pt x="786" y="958"/>
                    <a:pt x="865" y="773"/>
                  </a:cubicBezTo>
                  <a:cubicBezTo>
                    <a:pt x="911" y="669"/>
                    <a:pt x="957" y="564"/>
                    <a:pt x="1006" y="460"/>
                  </a:cubicBezTo>
                  <a:cubicBezTo>
                    <a:pt x="1050" y="371"/>
                    <a:pt x="1090" y="281"/>
                    <a:pt x="1124" y="189"/>
                  </a:cubicBezTo>
                  <a:cubicBezTo>
                    <a:pt x="1151" y="118"/>
                    <a:pt x="1118" y="39"/>
                    <a:pt x="1048" y="10"/>
                  </a:cubicBezTo>
                  <a:cubicBezTo>
                    <a:pt x="1033" y="4"/>
                    <a:pt x="1016" y="1"/>
                    <a:pt x="9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7" name="Google Shape;8377;p17"/>
            <p:cNvSpPr/>
            <p:nvPr/>
          </p:nvSpPr>
          <p:spPr>
            <a:xfrm>
              <a:off x="8111424" y="3950745"/>
              <a:ext cx="119970" cy="45458"/>
            </a:xfrm>
            <a:custGeom>
              <a:avLst/>
              <a:gdLst/>
              <a:ahLst/>
              <a:cxnLst/>
              <a:rect l="l" t="t" r="r" b="b"/>
              <a:pathLst>
                <a:path w="4128" h="1564" extrusionOk="0">
                  <a:moveTo>
                    <a:pt x="273" y="724"/>
                  </a:moveTo>
                  <a:cubicBezTo>
                    <a:pt x="273" y="726"/>
                    <a:pt x="274" y="728"/>
                    <a:pt x="274" y="730"/>
                  </a:cubicBezTo>
                  <a:lnTo>
                    <a:pt x="274" y="730"/>
                  </a:lnTo>
                  <a:lnTo>
                    <a:pt x="273" y="724"/>
                  </a:lnTo>
                  <a:close/>
                  <a:moveTo>
                    <a:pt x="2781" y="1"/>
                  </a:moveTo>
                  <a:cubicBezTo>
                    <a:pt x="2721" y="1"/>
                    <a:pt x="2661" y="2"/>
                    <a:pt x="2602" y="4"/>
                  </a:cubicBezTo>
                  <a:cubicBezTo>
                    <a:pt x="2440" y="9"/>
                    <a:pt x="2280" y="20"/>
                    <a:pt x="2120" y="29"/>
                  </a:cubicBezTo>
                  <a:cubicBezTo>
                    <a:pt x="2070" y="31"/>
                    <a:pt x="2021" y="37"/>
                    <a:pt x="1970" y="44"/>
                  </a:cubicBezTo>
                  <a:cubicBezTo>
                    <a:pt x="1872" y="52"/>
                    <a:pt x="1775" y="63"/>
                    <a:pt x="1677" y="72"/>
                  </a:cubicBezTo>
                  <a:cubicBezTo>
                    <a:pt x="1544" y="85"/>
                    <a:pt x="1411" y="105"/>
                    <a:pt x="1278" y="123"/>
                  </a:cubicBezTo>
                  <a:cubicBezTo>
                    <a:pt x="1193" y="134"/>
                    <a:pt x="1107" y="146"/>
                    <a:pt x="1022" y="162"/>
                  </a:cubicBezTo>
                  <a:cubicBezTo>
                    <a:pt x="920" y="180"/>
                    <a:pt x="818" y="202"/>
                    <a:pt x="716" y="226"/>
                  </a:cubicBezTo>
                  <a:cubicBezTo>
                    <a:pt x="621" y="246"/>
                    <a:pt x="528" y="273"/>
                    <a:pt x="436" y="305"/>
                  </a:cubicBezTo>
                  <a:cubicBezTo>
                    <a:pt x="347" y="333"/>
                    <a:pt x="262" y="374"/>
                    <a:pt x="183" y="425"/>
                  </a:cubicBezTo>
                  <a:cubicBezTo>
                    <a:pt x="121" y="466"/>
                    <a:pt x="59" y="517"/>
                    <a:pt x="29" y="588"/>
                  </a:cubicBezTo>
                  <a:cubicBezTo>
                    <a:pt x="10" y="629"/>
                    <a:pt x="1" y="674"/>
                    <a:pt x="2" y="720"/>
                  </a:cubicBezTo>
                  <a:cubicBezTo>
                    <a:pt x="4" y="739"/>
                    <a:pt x="7" y="758"/>
                    <a:pt x="12" y="777"/>
                  </a:cubicBezTo>
                  <a:cubicBezTo>
                    <a:pt x="17" y="797"/>
                    <a:pt x="20" y="819"/>
                    <a:pt x="26" y="840"/>
                  </a:cubicBezTo>
                  <a:cubicBezTo>
                    <a:pt x="44" y="902"/>
                    <a:pt x="64" y="962"/>
                    <a:pt x="91" y="1019"/>
                  </a:cubicBezTo>
                  <a:cubicBezTo>
                    <a:pt x="162" y="1174"/>
                    <a:pt x="235" y="1329"/>
                    <a:pt x="308" y="1483"/>
                  </a:cubicBezTo>
                  <a:cubicBezTo>
                    <a:pt x="330" y="1530"/>
                    <a:pt x="379" y="1562"/>
                    <a:pt x="433" y="1563"/>
                  </a:cubicBezTo>
                  <a:cubicBezTo>
                    <a:pt x="452" y="1563"/>
                    <a:pt x="469" y="1559"/>
                    <a:pt x="485" y="1552"/>
                  </a:cubicBezTo>
                  <a:cubicBezTo>
                    <a:pt x="552" y="1524"/>
                    <a:pt x="588" y="1440"/>
                    <a:pt x="556" y="1375"/>
                  </a:cubicBezTo>
                  <a:cubicBezTo>
                    <a:pt x="506" y="1270"/>
                    <a:pt x="455" y="1168"/>
                    <a:pt x="406" y="1063"/>
                  </a:cubicBezTo>
                  <a:cubicBezTo>
                    <a:pt x="368" y="985"/>
                    <a:pt x="332" y="908"/>
                    <a:pt x="302" y="829"/>
                  </a:cubicBezTo>
                  <a:cubicBezTo>
                    <a:pt x="291" y="796"/>
                    <a:pt x="281" y="764"/>
                    <a:pt x="274" y="730"/>
                  </a:cubicBezTo>
                  <a:lnTo>
                    <a:pt x="274" y="730"/>
                  </a:lnTo>
                  <a:lnTo>
                    <a:pt x="276" y="742"/>
                  </a:lnTo>
                  <a:cubicBezTo>
                    <a:pt x="273" y="729"/>
                    <a:pt x="271" y="718"/>
                    <a:pt x="268" y="705"/>
                  </a:cubicBezTo>
                  <a:cubicBezTo>
                    <a:pt x="270" y="705"/>
                    <a:pt x="270" y="704"/>
                    <a:pt x="270" y="702"/>
                  </a:cubicBezTo>
                  <a:cubicBezTo>
                    <a:pt x="270" y="702"/>
                    <a:pt x="270" y="701"/>
                    <a:pt x="270" y="701"/>
                  </a:cubicBezTo>
                  <a:lnTo>
                    <a:pt x="273" y="694"/>
                  </a:lnTo>
                  <a:cubicBezTo>
                    <a:pt x="275" y="693"/>
                    <a:pt x="276" y="689"/>
                    <a:pt x="279" y="686"/>
                  </a:cubicBezTo>
                  <a:lnTo>
                    <a:pt x="292" y="674"/>
                  </a:lnTo>
                  <a:cubicBezTo>
                    <a:pt x="306" y="661"/>
                    <a:pt x="324" y="648"/>
                    <a:pt x="338" y="639"/>
                  </a:cubicBezTo>
                  <a:cubicBezTo>
                    <a:pt x="354" y="629"/>
                    <a:pt x="370" y="620"/>
                    <a:pt x="385" y="610"/>
                  </a:cubicBezTo>
                  <a:cubicBezTo>
                    <a:pt x="438" y="585"/>
                    <a:pt x="491" y="563"/>
                    <a:pt x="547" y="544"/>
                  </a:cubicBezTo>
                  <a:cubicBezTo>
                    <a:pt x="670" y="503"/>
                    <a:pt x="797" y="469"/>
                    <a:pt x="925" y="444"/>
                  </a:cubicBezTo>
                  <a:lnTo>
                    <a:pt x="925" y="444"/>
                  </a:lnTo>
                  <a:lnTo>
                    <a:pt x="914" y="446"/>
                  </a:lnTo>
                  <a:cubicBezTo>
                    <a:pt x="1153" y="395"/>
                    <a:pt x="1394" y="363"/>
                    <a:pt x="1634" y="329"/>
                  </a:cubicBezTo>
                  <a:cubicBezTo>
                    <a:pt x="1709" y="317"/>
                    <a:pt x="1785" y="311"/>
                    <a:pt x="1861" y="303"/>
                  </a:cubicBezTo>
                  <a:cubicBezTo>
                    <a:pt x="1946" y="294"/>
                    <a:pt x="2032" y="283"/>
                    <a:pt x="2119" y="276"/>
                  </a:cubicBezTo>
                  <a:cubicBezTo>
                    <a:pt x="2352" y="264"/>
                    <a:pt x="2585" y="241"/>
                    <a:pt x="2820" y="241"/>
                  </a:cubicBezTo>
                  <a:cubicBezTo>
                    <a:pt x="2857" y="241"/>
                    <a:pt x="2895" y="242"/>
                    <a:pt x="2932" y="243"/>
                  </a:cubicBezTo>
                  <a:lnTo>
                    <a:pt x="2942" y="243"/>
                  </a:lnTo>
                  <a:cubicBezTo>
                    <a:pt x="3064" y="251"/>
                    <a:pt x="3186" y="262"/>
                    <a:pt x="3306" y="278"/>
                  </a:cubicBezTo>
                  <a:cubicBezTo>
                    <a:pt x="3385" y="289"/>
                    <a:pt x="3464" y="300"/>
                    <a:pt x="3543" y="310"/>
                  </a:cubicBezTo>
                  <a:cubicBezTo>
                    <a:pt x="3694" y="329"/>
                    <a:pt x="3841" y="352"/>
                    <a:pt x="3990" y="376"/>
                  </a:cubicBezTo>
                  <a:cubicBezTo>
                    <a:pt x="3995" y="377"/>
                    <a:pt x="4000" y="377"/>
                    <a:pt x="4004" y="377"/>
                  </a:cubicBezTo>
                  <a:cubicBezTo>
                    <a:pt x="4063" y="377"/>
                    <a:pt x="4114" y="333"/>
                    <a:pt x="4121" y="272"/>
                  </a:cubicBezTo>
                  <a:cubicBezTo>
                    <a:pt x="4128" y="207"/>
                    <a:pt x="4082" y="150"/>
                    <a:pt x="4017" y="140"/>
                  </a:cubicBezTo>
                  <a:cubicBezTo>
                    <a:pt x="3963" y="131"/>
                    <a:pt x="3908" y="123"/>
                    <a:pt x="3852" y="115"/>
                  </a:cubicBezTo>
                  <a:cubicBezTo>
                    <a:pt x="3721" y="94"/>
                    <a:pt x="3588" y="77"/>
                    <a:pt x="3455" y="58"/>
                  </a:cubicBezTo>
                  <a:cubicBezTo>
                    <a:pt x="3371" y="47"/>
                    <a:pt x="3285" y="34"/>
                    <a:pt x="3202" y="25"/>
                  </a:cubicBezTo>
                  <a:cubicBezTo>
                    <a:pt x="3099" y="15"/>
                    <a:pt x="2994" y="6"/>
                    <a:pt x="2891" y="2"/>
                  </a:cubicBezTo>
                  <a:cubicBezTo>
                    <a:pt x="2854" y="1"/>
                    <a:pt x="2818" y="1"/>
                    <a:pt x="2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8" name="Google Shape;8378;p17"/>
            <p:cNvSpPr/>
            <p:nvPr/>
          </p:nvSpPr>
          <p:spPr>
            <a:xfrm>
              <a:off x="8021995" y="4066041"/>
              <a:ext cx="144441" cy="25257"/>
            </a:xfrm>
            <a:custGeom>
              <a:avLst/>
              <a:gdLst/>
              <a:ahLst/>
              <a:cxnLst/>
              <a:rect l="l" t="t" r="r" b="b"/>
              <a:pathLst>
                <a:path w="4970" h="869" extrusionOk="0">
                  <a:moveTo>
                    <a:pt x="4847" y="1"/>
                  </a:moveTo>
                  <a:cubicBezTo>
                    <a:pt x="4846" y="1"/>
                    <a:pt x="4845" y="1"/>
                    <a:pt x="4844" y="1"/>
                  </a:cubicBezTo>
                  <a:cubicBezTo>
                    <a:pt x="4596" y="7"/>
                    <a:pt x="4346" y="29"/>
                    <a:pt x="4099" y="53"/>
                  </a:cubicBezTo>
                  <a:lnTo>
                    <a:pt x="4113" y="53"/>
                  </a:lnTo>
                  <a:cubicBezTo>
                    <a:pt x="4045" y="59"/>
                    <a:pt x="3978" y="69"/>
                    <a:pt x="3910" y="78"/>
                  </a:cubicBezTo>
                  <a:cubicBezTo>
                    <a:pt x="3847" y="88"/>
                    <a:pt x="3784" y="99"/>
                    <a:pt x="3720" y="110"/>
                  </a:cubicBezTo>
                  <a:cubicBezTo>
                    <a:pt x="3616" y="127"/>
                    <a:pt x="3510" y="148"/>
                    <a:pt x="3404" y="167"/>
                  </a:cubicBezTo>
                  <a:cubicBezTo>
                    <a:pt x="3165" y="213"/>
                    <a:pt x="2926" y="260"/>
                    <a:pt x="2687" y="306"/>
                  </a:cubicBezTo>
                  <a:cubicBezTo>
                    <a:pt x="2547" y="332"/>
                    <a:pt x="2408" y="360"/>
                    <a:pt x="2267" y="384"/>
                  </a:cubicBezTo>
                  <a:cubicBezTo>
                    <a:pt x="2107" y="409"/>
                    <a:pt x="1948" y="438"/>
                    <a:pt x="1786" y="465"/>
                  </a:cubicBezTo>
                  <a:cubicBezTo>
                    <a:pt x="1667" y="484"/>
                    <a:pt x="1549" y="501"/>
                    <a:pt x="1430" y="518"/>
                  </a:cubicBezTo>
                  <a:lnTo>
                    <a:pt x="1169" y="556"/>
                  </a:lnTo>
                  <a:cubicBezTo>
                    <a:pt x="1061" y="572"/>
                    <a:pt x="953" y="582"/>
                    <a:pt x="846" y="591"/>
                  </a:cubicBezTo>
                  <a:lnTo>
                    <a:pt x="854" y="591"/>
                  </a:lnTo>
                  <a:cubicBezTo>
                    <a:pt x="763" y="599"/>
                    <a:pt x="671" y="603"/>
                    <a:pt x="580" y="603"/>
                  </a:cubicBezTo>
                  <a:cubicBezTo>
                    <a:pt x="541" y="603"/>
                    <a:pt x="502" y="602"/>
                    <a:pt x="463" y="601"/>
                  </a:cubicBezTo>
                  <a:cubicBezTo>
                    <a:pt x="409" y="599"/>
                    <a:pt x="355" y="593"/>
                    <a:pt x="301" y="585"/>
                  </a:cubicBezTo>
                  <a:cubicBezTo>
                    <a:pt x="282" y="580"/>
                    <a:pt x="263" y="575"/>
                    <a:pt x="244" y="571"/>
                  </a:cubicBezTo>
                  <a:lnTo>
                    <a:pt x="235" y="568"/>
                  </a:lnTo>
                  <a:cubicBezTo>
                    <a:pt x="219" y="552"/>
                    <a:pt x="198" y="541"/>
                    <a:pt x="178" y="534"/>
                  </a:cubicBezTo>
                  <a:cubicBezTo>
                    <a:pt x="167" y="532"/>
                    <a:pt x="156" y="530"/>
                    <a:pt x="146" y="530"/>
                  </a:cubicBezTo>
                  <a:cubicBezTo>
                    <a:pt x="78" y="530"/>
                    <a:pt x="12" y="580"/>
                    <a:pt x="7" y="651"/>
                  </a:cubicBezTo>
                  <a:cubicBezTo>
                    <a:pt x="0" y="727"/>
                    <a:pt x="46" y="786"/>
                    <a:pt x="116" y="813"/>
                  </a:cubicBezTo>
                  <a:cubicBezTo>
                    <a:pt x="219" y="848"/>
                    <a:pt x="327" y="867"/>
                    <a:pt x="434" y="867"/>
                  </a:cubicBezTo>
                  <a:cubicBezTo>
                    <a:pt x="467" y="868"/>
                    <a:pt x="499" y="868"/>
                    <a:pt x="531" y="868"/>
                  </a:cubicBezTo>
                  <a:cubicBezTo>
                    <a:pt x="773" y="868"/>
                    <a:pt x="1015" y="840"/>
                    <a:pt x="1254" y="800"/>
                  </a:cubicBezTo>
                  <a:cubicBezTo>
                    <a:pt x="1424" y="773"/>
                    <a:pt x="1593" y="745"/>
                    <a:pt x="1764" y="718"/>
                  </a:cubicBezTo>
                  <a:cubicBezTo>
                    <a:pt x="1895" y="696"/>
                    <a:pt x="2025" y="669"/>
                    <a:pt x="2156" y="645"/>
                  </a:cubicBezTo>
                  <a:cubicBezTo>
                    <a:pt x="2277" y="621"/>
                    <a:pt x="2397" y="599"/>
                    <a:pt x="2517" y="574"/>
                  </a:cubicBezTo>
                  <a:cubicBezTo>
                    <a:pt x="2790" y="518"/>
                    <a:pt x="3060" y="463"/>
                    <a:pt x="3333" y="408"/>
                  </a:cubicBezTo>
                  <a:cubicBezTo>
                    <a:pt x="3461" y="382"/>
                    <a:pt x="3589" y="355"/>
                    <a:pt x="3717" y="336"/>
                  </a:cubicBezTo>
                  <a:cubicBezTo>
                    <a:pt x="3790" y="324"/>
                    <a:pt x="3863" y="313"/>
                    <a:pt x="3936" y="302"/>
                  </a:cubicBezTo>
                  <a:cubicBezTo>
                    <a:pt x="4001" y="291"/>
                    <a:pt x="4066" y="286"/>
                    <a:pt x="4130" y="278"/>
                  </a:cubicBezTo>
                  <a:lnTo>
                    <a:pt x="4135" y="278"/>
                  </a:lnTo>
                  <a:lnTo>
                    <a:pt x="4175" y="275"/>
                  </a:lnTo>
                  <a:lnTo>
                    <a:pt x="4164" y="275"/>
                  </a:lnTo>
                  <a:lnTo>
                    <a:pt x="4240" y="268"/>
                  </a:lnTo>
                  <a:lnTo>
                    <a:pt x="4270" y="265"/>
                  </a:lnTo>
                  <a:cubicBezTo>
                    <a:pt x="4281" y="264"/>
                    <a:pt x="4292" y="264"/>
                    <a:pt x="4303" y="262"/>
                  </a:cubicBezTo>
                  <a:lnTo>
                    <a:pt x="4303" y="262"/>
                  </a:lnTo>
                  <a:lnTo>
                    <a:pt x="4294" y="264"/>
                  </a:lnTo>
                  <a:lnTo>
                    <a:pt x="4320" y="260"/>
                  </a:lnTo>
                  <a:lnTo>
                    <a:pt x="4339" y="259"/>
                  </a:lnTo>
                  <a:lnTo>
                    <a:pt x="4325" y="260"/>
                  </a:lnTo>
                  <a:cubicBezTo>
                    <a:pt x="4460" y="251"/>
                    <a:pt x="4595" y="245"/>
                    <a:pt x="4731" y="245"/>
                  </a:cubicBezTo>
                  <a:cubicBezTo>
                    <a:pt x="4770" y="245"/>
                    <a:pt x="4810" y="245"/>
                    <a:pt x="4849" y="246"/>
                  </a:cubicBezTo>
                  <a:cubicBezTo>
                    <a:pt x="4916" y="245"/>
                    <a:pt x="4969" y="189"/>
                    <a:pt x="4968" y="121"/>
                  </a:cubicBezTo>
                  <a:cubicBezTo>
                    <a:pt x="4968" y="54"/>
                    <a:pt x="4912" y="1"/>
                    <a:pt x="4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79" name="Google Shape;8379;p17"/>
            <p:cNvSpPr/>
            <p:nvPr/>
          </p:nvSpPr>
          <p:spPr>
            <a:xfrm>
              <a:off x="8036614" y="4095076"/>
              <a:ext cx="80329" cy="79638"/>
            </a:xfrm>
            <a:custGeom>
              <a:avLst/>
              <a:gdLst/>
              <a:ahLst/>
              <a:cxnLst/>
              <a:rect l="l" t="t" r="r" b="b"/>
              <a:pathLst>
                <a:path w="2764" h="2740" extrusionOk="0">
                  <a:moveTo>
                    <a:pt x="433" y="2244"/>
                  </a:moveTo>
                  <a:lnTo>
                    <a:pt x="428" y="2247"/>
                  </a:lnTo>
                  <a:lnTo>
                    <a:pt x="431" y="2245"/>
                  </a:lnTo>
                  <a:lnTo>
                    <a:pt x="431" y="2245"/>
                  </a:lnTo>
                  <a:lnTo>
                    <a:pt x="433" y="2244"/>
                  </a:lnTo>
                  <a:close/>
                  <a:moveTo>
                    <a:pt x="2010" y="1"/>
                  </a:moveTo>
                  <a:cubicBezTo>
                    <a:pt x="1887" y="1"/>
                    <a:pt x="1765" y="58"/>
                    <a:pt x="1655" y="112"/>
                  </a:cubicBezTo>
                  <a:cubicBezTo>
                    <a:pt x="1582" y="146"/>
                    <a:pt x="1511" y="184"/>
                    <a:pt x="1438" y="224"/>
                  </a:cubicBezTo>
                  <a:cubicBezTo>
                    <a:pt x="1411" y="240"/>
                    <a:pt x="1386" y="257"/>
                    <a:pt x="1359" y="273"/>
                  </a:cubicBezTo>
                  <a:cubicBezTo>
                    <a:pt x="1326" y="295"/>
                    <a:pt x="1291" y="314"/>
                    <a:pt x="1261" y="338"/>
                  </a:cubicBezTo>
                  <a:cubicBezTo>
                    <a:pt x="1194" y="387"/>
                    <a:pt x="1128" y="433"/>
                    <a:pt x="1065" y="484"/>
                  </a:cubicBezTo>
                  <a:cubicBezTo>
                    <a:pt x="987" y="545"/>
                    <a:pt x="914" y="612"/>
                    <a:pt x="846" y="685"/>
                  </a:cubicBezTo>
                  <a:cubicBezTo>
                    <a:pt x="818" y="715"/>
                    <a:pt x="791" y="746"/>
                    <a:pt x="767" y="781"/>
                  </a:cubicBezTo>
                  <a:cubicBezTo>
                    <a:pt x="743" y="813"/>
                    <a:pt x="723" y="846"/>
                    <a:pt x="707" y="882"/>
                  </a:cubicBezTo>
                  <a:cubicBezTo>
                    <a:pt x="689" y="924"/>
                    <a:pt x="682" y="969"/>
                    <a:pt x="683" y="1014"/>
                  </a:cubicBezTo>
                  <a:cubicBezTo>
                    <a:pt x="688" y="1047"/>
                    <a:pt x="699" y="1079"/>
                    <a:pt x="715" y="1107"/>
                  </a:cubicBezTo>
                  <a:cubicBezTo>
                    <a:pt x="731" y="1133"/>
                    <a:pt x="748" y="1159"/>
                    <a:pt x="764" y="1186"/>
                  </a:cubicBezTo>
                  <a:cubicBezTo>
                    <a:pt x="790" y="1229"/>
                    <a:pt x="836" y="1253"/>
                    <a:pt x="882" y="1253"/>
                  </a:cubicBezTo>
                  <a:cubicBezTo>
                    <a:pt x="906" y="1253"/>
                    <a:pt x="930" y="1247"/>
                    <a:pt x="952" y="1234"/>
                  </a:cubicBezTo>
                  <a:cubicBezTo>
                    <a:pt x="1014" y="1197"/>
                    <a:pt x="1042" y="1107"/>
                    <a:pt x="1000" y="1045"/>
                  </a:cubicBezTo>
                  <a:cubicBezTo>
                    <a:pt x="992" y="1034"/>
                    <a:pt x="984" y="1022"/>
                    <a:pt x="976" y="1011"/>
                  </a:cubicBezTo>
                  <a:lnTo>
                    <a:pt x="976" y="1011"/>
                  </a:lnTo>
                  <a:lnTo>
                    <a:pt x="979" y="1014"/>
                  </a:lnTo>
                  <a:cubicBezTo>
                    <a:pt x="973" y="1004"/>
                    <a:pt x="968" y="996"/>
                    <a:pt x="962" y="987"/>
                  </a:cubicBezTo>
                  <a:lnTo>
                    <a:pt x="965" y="982"/>
                  </a:lnTo>
                  <a:cubicBezTo>
                    <a:pt x="968" y="973"/>
                    <a:pt x="973" y="965"/>
                    <a:pt x="979" y="957"/>
                  </a:cubicBezTo>
                  <a:cubicBezTo>
                    <a:pt x="995" y="931"/>
                    <a:pt x="1012" y="908"/>
                    <a:pt x="1033" y="884"/>
                  </a:cubicBezTo>
                  <a:cubicBezTo>
                    <a:pt x="1076" y="837"/>
                    <a:pt x="1122" y="791"/>
                    <a:pt x="1169" y="748"/>
                  </a:cubicBezTo>
                  <a:cubicBezTo>
                    <a:pt x="1251" y="678"/>
                    <a:pt x="1338" y="613"/>
                    <a:pt x="1424" y="547"/>
                  </a:cubicBezTo>
                  <a:lnTo>
                    <a:pt x="1487" y="506"/>
                  </a:lnTo>
                  <a:cubicBezTo>
                    <a:pt x="1513" y="490"/>
                    <a:pt x="1536" y="471"/>
                    <a:pt x="1560" y="458"/>
                  </a:cubicBezTo>
                  <a:lnTo>
                    <a:pt x="1699" y="382"/>
                  </a:lnTo>
                  <a:cubicBezTo>
                    <a:pt x="1766" y="347"/>
                    <a:pt x="1836" y="316"/>
                    <a:pt x="1907" y="289"/>
                  </a:cubicBezTo>
                  <a:cubicBezTo>
                    <a:pt x="1924" y="284"/>
                    <a:pt x="1942" y="278"/>
                    <a:pt x="1961" y="273"/>
                  </a:cubicBezTo>
                  <a:cubicBezTo>
                    <a:pt x="1973" y="271"/>
                    <a:pt x="1986" y="268"/>
                    <a:pt x="2000" y="267"/>
                  </a:cubicBezTo>
                  <a:lnTo>
                    <a:pt x="2008" y="267"/>
                  </a:lnTo>
                  <a:cubicBezTo>
                    <a:pt x="2013" y="267"/>
                    <a:pt x="2019" y="268"/>
                    <a:pt x="2024" y="268"/>
                  </a:cubicBezTo>
                  <a:lnTo>
                    <a:pt x="2037" y="271"/>
                  </a:lnTo>
                  <a:lnTo>
                    <a:pt x="2043" y="273"/>
                  </a:lnTo>
                  <a:lnTo>
                    <a:pt x="2046" y="276"/>
                  </a:lnTo>
                  <a:lnTo>
                    <a:pt x="2051" y="279"/>
                  </a:lnTo>
                  <a:lnTo>
                    <a:pt x="2049" y="278"/>
                  </a:lnTo>
                  <a:lnTo>
                    <a:pt x="2048" y="276"/>
                  </a:lnTo>
                  <a:lnTo>
                    <a:pt x="2046" y="275"/>
                  </a:lnTo>
                  <a:lnTo>
                    <a:pt x="2046" y="275"/>
                  </a:lnTo>
                  <a:cubicBezTo>
                    <a:pt x="2051" y="278"/>
                    <a:pt x="2054" y="281"/>
                    <a:pt x="2057" y="286"/>
                  </a:cubicBezTo>
                  <a:cubicBezTo>
                    <a:pt x="2060" y="289"/>
                    <a:pt x="2065" y="294"/>
                    <a:pt x="2067" y="297"/>
                  </a:cubicBezTo>
                  <a:cubicBezTo>
                    <a:pt x="2068" y="300"/>
                    <a:pt x="2071" y="303"/>
                    <a:pt x="2073" y="306"/>
                  </a:cubicBezTo>
                  <a:lnTo>
                    <a:pt x="2078" y="319"/>
                  </a:lnTo>
                  <a:cubicBezTo>
                    <a:pt x="2081" y="333"/>
                    <a:pt x="2086" y="347"/>
                    <a:pt x="2089" y="360"/>
                  </a:cubicBezTo>
                  <a:cubicBezTo>
                    <a:pt x="2094" y="382"/>
                    <a:pt x="2097" y="403"/>
                    <a:pt x="2098" y="422"/>
                  </a:cubicBezTo>
                  <a:cubicBezTo>
                    <a:pt x="2101" y="463"/>
                    <a:pt x="2101" y="504"/>
                    <a:pt x="2101" y="544"/>
                  </a:cubicBezTo>
                  <a:cubicBezTo>
                    <a:pt x="2100" y="563"/>
                    <a:pt x="2098" y="580"/>
                    <a:pt x="2095" y="601"/>
                  </a:cubicBezTo>
                  <a:cubicBezTo>
                    <a:pt x="2090" y="620"/>
                    <a:pt x="2086" y="640"/>
                    <a:pt x="2079" y="659"/>
                  </a:cubicBezTo>
                  <a:cubicBezTo>
                    <a:pt x="2068" y="688"/>
                    <a:pt x="2057" y="716"/>
                    <a:pt x="2044" y="745"/>
                  </a:cubicBezTo>
                  <a:cubicBezTo>
                    <a:pt x="2013" y="805"/>
                    <a:pt x="1978" y="865"/>
                    <a:pt x="1940" y="922"/>
                  </a:cubicBezTo>
                  <a:cubicBezTo>
                    <a:pt x="1877" y="1015"/>
                    <a:pt x="1809" y="1104"/>
                    <a:pt x="1736" y="1188"/>
                  </a:cubicBezTo>
                  <a:lnTo>
                    <a:pt x="1737" y="1186"/>
                  </a:lnTo>
                  <a:lnTo>
                    <a:pt x="1734" y="1191"/>
                  </a:lnTo>
                  <a:lnTo>
                    <a:pt x="1731" y="1194"/>
                  </a:lnTo>
                  <a:lnTo>
                    <a:pt x="1731" y="1194"/>
                  </a:lnTo>
                  <a:cubicBezTo>
                    <a:pt x="1676" y="1254"/>
                    <a:pt x="1615" y="1313"/>
                    <a:pt x="1557" y="1368"/>
                  </a:cubicBezTo>
                  <a:lnTo>
                    <a:pt x="1560" y="1367"/>
                  </a:lnTo>
                  <a:lnTo>
                    <a:pt x="1560" y="1367"/>
                  </a:lnTo>
                  <a:lnTo>
                    <a:pt x="1445" y="1468"/>
                  </a:lnTo>
                  <a:cubicBezTo>
                    <a:pt x="1405" y="1503"/>
                    <a:pt x="1367" y="1539"/>
                    <a:pt x="1327" y="1571"/>
                  </a:cubicBezTo>
                  <a:cubicBezTo>
                    <a:pt x="1237" y="1642"/>
                    <a:pt x="1149" y="1717"/>
                    <a:pt x="1058" y="1789"/>
                  </a:cubicBezTo>
                  <a:cubicBezTo>
                    <a:pt x="974" y="1858"/>
                    <a:pt x="887" y="1921"/>
                    <a:pt x="800" y="1984"/>
                  </a:cubicBezTo>
                  <a:cubicBezTo>
                    <a:pt x="731" y="2038"/>
                    <a:pt x="658" y="2089"/>
                    <a:pt x="585" y="2139"/>
                  </a:cubicBezTo>
                  <a:lnTo>
                    <a:pt x="560" y="2157"/>
                  </a:lnTo>
                  <a:lnTo>
                    <a:pt x="531" y="2177"/>
                  </a:lnTo>
                  <a:lnTo>
                    <a:pt x="534" y="2174"/>
                  </a:lnTo>
                  <a:lnTo>
                    <a:pt x="503" y="2196"/>
                  </a:lnTo>
                  <a:cubicBezTo>
                    <a:pt x="482" y="2211"/>
                    <a:pt x="461" y="2225"/>
                    <a:pt x="440" y="2239"/>
                  </a:cubicBezTo>
                  <a:lnTo>
                    <a:pt x="440" y="2239"/>
                  </a:lnTo>
                  <a:lnTo>
                    <a:pt x="431" y="2245"/>
                  </a:lnTo>
                  <a:lnTo>
                    <a:pt x="431" y="2245"/>
                  </a:lnTo>
                  <a:lnTo>
                    <a:pt x="422" y="2252"/>
                  </a:lnTo>
                  <a:cubicBezTo>
                    <a:pt x="362" y="2291"/>
                    <a:pt x="300" y="2331"/>
                    <a:pt x="241" y="2369"/>
                  </a:cubicBezTo>
                  <a:cubicBezTo>
                    <a:pt x="215" y="2385"/>
                    <a:pt x="188" y="2402"/>
                    <a:pt x="161" y="2416"/>
                  </a:cubicBezTo>
                  <a:cubicBezTo>
                    <a:pt x="140" y="2429"/>
                    <a:pt x="118" y="2442"/>
                    <a:pt x="99" y="2453"/>
                  </a:cubicBezTo>
                  <a:cubicBezTo>
                    <a:pt x="69" y="2472"/>
                    <a:pt x="44" y="2499"/>
                    <a:pt x="26" y="2529"/>
                  </a:cubicBezTo>
                  <a:cubicBezTo>
                    <a:pt x="1" y="2573"/>
                    <a:pt x="1" y="2625"/>
                    <a:pt x="26" y="2668"/>
                  </a:cubicBezTo>
                  <a:cubicBezTo>
                    <a:pt x="51" y="2711"/>
                    <a:pt x="99" y="2738"/>
                    <a:pt x="148" y="2738"/>
                  </a:cubicBezTo>
                  <a:lnTo>
                    <a:pt x="170" y="2739"/>
                  </a:lnTo>
                  <a:cubicBezTo>
                    <a:pt x="273" y="2739"/>
                    <a:pt x="373" y="2717"/>
                    <a:pt x="474" y="2701"/>
                  </a:cubicBezTo>
                  <a:cubicBezTo>
                    <a:pt x="537" y="2692"/>
                    <a:pt x="601" y="2681"/>
                    <a:pt x="664" y="2671"/>
                  </a:cubicBezTo>
                  <a:cubicBezTo>
                    <a:pt x="791" y="2652"/>
                    <a:pt x="919" y="2632"/>
                    <a:pt x="1047" y="2613"/>
                  </a:cubicBezTo>
                  <a:cubicBezTo>
                    <a:pt x="1288" y="2576"/>
                    <a:pt x="1530" y="2554"/>
                    <a:pt x="1772" y="2532"/>
                  </a:cubicBezTo>
                  <a:lnTo>
                    <a:pt x="1772" y="2532"/>
                  </a:lnTo>
                  <a:lnTo>
                    <a:pt x="1756" y="2533"/>
                  </a:lnTo>
                  <a:cubicBezTo>
                    <a:pt x="1847" y="2526"/>
                    <a:pt x="1935" y="2518"/>
                    <a:pt x="2024" y="2513"/>
                  </a:cubicBezTo>
                  <a:cubicBezTo>
                    <a:pt x="2053" y="2512"/>
                    <a:pt x="2082" y="2511"/>
                    <a:pt x="2111" y="2511"/>
                  </a:cubicBezTo>
                  <a:cubicBezTo>
                    <a:pt x="2159" y="2511"/>
                    <a:pt x="2206" y="2513"/>
                    <a:pt x="2253" y="2514"/>
                  </a:cubicBezTo>
                  <a:cubicBezTo>
                    <a:pt x="2345" y="2522"/>
                    <a:pt x="2437" y="2527"/>
                    <a:pt x="2527" y="2541"/>
                  </a:cubicBezTo>
                  <a:cubicBezTo>
                    <a:pt x="2545" y="2546"/>
                    <a:pt x="2562" y="2551"/>
                    <a:pt x="2580" y="2556"/>
                  </a:cubicBezTo>
                  <a:cubicBezTo>
                    <a:pt x="2591" y="2559"/>
                    <a:pt x="2602" y="2560"/>
                    <a:pt x="2614" y="2560"/>
                  </a:cubicBezTo>
                  <a:cubicBezTo>
                    <a:pt x="2674" y="2560"/>
                    <a:pt x="2728" y="2519"/>
                    <a:pt x="2744" y="2459"/>
                  </a:cubicBezTo>
                  <a:cubicBezTo>
                    <a:pt x="2763" y="2386"/>
                    <a:pt x="2719" y="2312"/>
                    <a:pt x="2648" y="2294"/>
                  </a:cubicBezTo>
                  <a:cubicBezTo>
                    <a:pt x="2554" y="2269"/>
                    <a:pt x="2458" y="2264"/>
                    <a:pt x="2361" y="2261"/>
                  </a:cubicBezTo>
                  <a:cubicBezTo>
                    <a:pt x="2290" y="2258"/>
                    <a:pt x="2220" y="2256"/>
                    <a:pt x="2149" y="2255"/>
                  </a:cubicBezTo>
                  <a:cubicBezTo>
                    <a:pt x="2078" y="2255"/>
                    <a:pt x="2005" y="2260"/>
                    <a:pt x="1935" y="2264"/>
                  </a:cubicBezTo>
                  <a:cubicBezTo>
                    <a:pt x="1872" y="2269"/>
                    <a:pt x="1810" y="2273"/>
                    <a:pt x="1749" y="2279"/>
                  </a:cubicBezTo>
                  <a:lnTo>
                    <a:pt x="1749" y="2279"/>
                  </a:lnTo>
                  <a:cubicBezTo>
                    <a:pt x="1749" y="2279"/>
                    <a:pt x="1750" y="2279"/>
                    <a:pt x="1750" y="2279"/>
                  </a:cubicBezTo>
                  <a:lnTo>
                    <a:pt x="1750" y="2279"/>
                  </a:lnTo>
                  <a:lnTo>
                    <a:pt x="1734" y="2280"/>
                  </a:lnTo>
                  <a:cubicBezTo>
                    <a:pt x="1739" y="2280"/>
                    <a:pt x="1744" y="2279"/>
                    <a:pt x="1749" y="2279"/>
                  </a:cubicBezTo>
                  <a:lnTo>
                    <a:pt x="1749" y="2279"/>
                  </a:lnTo>
                  <a:cubicBezTo>
                    <a:pt x="1739" y="2280"/>
                    <a:pt x="1729" y="2282"/>
                    <a:pt x="1718" y="2282"/>
                  </a:cubicBezTo>
                  <a:lnTo>
                    <a:pt x="1660" y="2287"/>
                  </a:lnTo>
                  <a:lnTo>
                    <a:pt x="1666" y="2287"/>
                  </a:lnTo>
                  <a:lnTo>
                    <a:pt x="1625" y="2290"/>
                  </a:lnTo>
                  <a:lnTo>
                    <a:pt x="1641" y="2290"/>
                  </a:lnTo>
                  <a:lnTo>
                    <a:pt x="1581" y="2294"/>
                  </a:lnTo>
                  <a:lnTo>
                    <a:pt x="1587" y="2294"/>
                  </a:lnTo>
                  <a:cubicBezTo>
                    <a:pt x="1369" y="2312"/>
                    <a:pt x="1152" y="2336"/>
                    <a:pt x="933" y="2364"/>
                  </a:cubicBezTo>
                  <a:cubicBezTo>
                    <a:pt x="838" y="2375"/>
                    <a:pt x="745" y="2389"/>
                    <a:pt x="650" y="2402"/>
                  </a:cubicBezTo>
                  <a:cubicBezTo>
                    <a:pt x="867" y="2249"/>
                    <a:pt x="1084" y="2093"/>
                    <a:pt x="1291" y="1927"/>
                  </a:cubicBezTo>
                  <a:cubicBezTo>
                    <a:pt x="1354" y="1877"/>
                    <a:pt x="1418" y="1824"/>
                    <a:pt x="1483" y="1774"/>
                  </a:cubicBezTo>
                  <a:cubicBezTo>
                    <a:pt x="1543" y="1726"/>
                    <a:pt x="1598" y="1674"/>
                    <a:pt x="1655" y="1623"/>
                  </a:cubicBezTo>
                  <a:cubicBezTo>
                    <a:pt x="1748" y="1544"/>
                    <a:pt x="1837" y="1460"/>
                    <a:pt x="1919" y="1370"/>
                  </a:cubicBezTo>
                  <a:cubicBezTo>
                    <a:pt x="1984" y="1294"/>
                    <a:pt x="2048" y="1216"/>
                    <a:pt x="2108" y="1136"/>
                  </a:cubicBezTo>
                  <a:cubicBezTo>
                    <a:pt x="2166" y="1058"/>
                    <a:pt x="2219" y="976"/>
                    <a:pt x="2265" y="890"/>
                  </a:cubicBezTo>
                  <a:cubicBezTo>
                    <a:pt x="2307" y="806"/>
                    <a:pt x="2345" y="716"/>
                    <a:pt x="2358" y="621"/>
                  </a:cubicBezTo>
                  <a:cubicBezTo>
                    <a:pt x="2372" y="529"/>
                    <a:pt x="2371" y="436"/>
                    <a:pt x="2356" y="344"/>
                  </a:cubicBezTo>
                  <a:cubicBezTo>
                    <a:pt x="2340" y="259"/>
                    <a:pt x="2317" y="173"/>
                    <a:pt x="2255" y="107"/>
                  </a:cubicBezTo>
                  <a:cubicBezTo>
                    <a:pt x="2204" y="51"/>
                    <a:pt x="2135" y="15"/>
                    <a:pt x="2060" y="4"/>
                  </a:cubicBezTo>
                  <a:cubicBezTo>
                    <a:pt x="2044" y="2"/>
                    <a:pt x="2027" y="1"/>
                    <a:pt x="20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0" name="Google Shape;8380;p17"/>
            <p:cNvSpPr/>
            <p:nvPr/>
          </p:nvSpPr>
          <p:spPr>
            <a:xfrm>
              <a:off x="8136913" y="4150123"/>
              <a:ext cx="10608" cy="9068"/>
            </a:xfrm>
            <a:custGeom>
              <a:avLst/>
              <a:gdLst/>
              <a:ahLst/>
              <a:cxnLst/>
              <a:rect l="l" t="t" r="r" b="b"/>
              <a:pathLst>
                <a:path w="365" h="312" extrusionOk="0">
                  <a:moveTo>
                    <a:pt x="158" y="1"/>
                  </a:moveTo>
                  <a:cubicBezTo>
                    <a:pt x="77" y="1"/>
                    <a:pt x="0" y="64"/>
                    <a:pt x="2" y="160"/>
                  </a:cubicBezTo>
                  <a:cubicBezTo>
                    <a:pt x="4" y="244"/>
                    <a:pt x="74" y="312"/>
                    <a:pt x="158" y="312"/>
                  </a:cubicBezTo>
                  <a:cubicBezTo>
                    <a:pt x="159" y="312"/>
                    <a:pt x="160" y="312"/>
                    <a:pt x="161" y="312"/>
                  </a:cubicBezTo>
                  <a:cubicBezTo>
                    <a:pt x="298" y="310"/>
                    <a:pt x="365" y="141"/>
                    <a:pt x="265" y="44"/>
                  </a:cubicBezTo>
                  <a:cubicBezTo>
                    <a:pt x="234" y="14"/>
                    <a:pt x="196" y="1"/>
                    <a:pt x="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1" name="Google Shape;8381;p17"/>
            <p:cNvSpPr/>
            <p:nvPr/>
          </p:nvSpPr>
          <p:spPr>
            <a:xfrm>
              <a:off x="5733807" y="3194883"/>
              <a:ext cx="39496" cy="76732"/>
            </a:xfrm>
            <a:custGeom>
              <a:avLst/>
              <a:gdLst/>
              <a:ahLst/>
              <a:cxnLst/>
              <a:rect l="l" t="t" r="r" b="b"/>
              <a:pathLst>
                <a:path w="1359" h="2640" extrusionOk="0">
                  <a:moveTo>
                    <a:pt x="1214" y="0"/>
                  </a:moveTo>
                  <a:cubicBezTo>
                    <a:pt x="1190" y="0"/>
                    <a:pt x="1166" y="7"/>
                    <a:pt x="1145" y="20"/>
                  </a:cubicBezTo>
                  <a:cubicBezTo>
                    <a:pt x="1118" y="33"/>
                    <a:pt x="1095" y="52"/>
                    <a:pt x="1076" y="74"/>
                  </a:cubicBezTo>
                  <a:cubicBezTo>
                    <a:pt x="1060" y="94"/>
                    <a:pt x="1044" y="115"/>
                    <a:pt x="1031" y="139"/>
                  </a:cubicBezTo>
                  <a:cubicBezTo>
                    <a:pt x="949" y="257"/>
                    <a:pt x="860" y="370"/>
                    <a:pt x="767" y="481"/>
                  </a:cubicBezTo>
                  <a:cubicBezTo>
                    <a:pt x="707" y="547"/>
                    <a:pt x="648" y="614"/>
                    <a:pt x="586" y="678"/>
                  </a:cubicBezTo>
                  <a:cubicBezTo>
                    <a:pt x="515" y="751"/>
                    <a:pt x="442" y="826"/>
                    <a:pt x="371" y="897"/>
                  </a:cubicBezTo>
                  <a:cubicBezTo>
                    <a:pt x="300" y="968"/>
                    <a:pt x="226" y="1039"/>
                    <a:pt x="156" y="1115"/>
                  </a:cubicBezTo>
                  <a:cubicBezTo>
                    <a:pt x="116" y="1156"/>
                    <a:pt x="81" y="1201"/>
                    <a:pt x="48" y="1247"/>
                  </a:cubicBezTo>
                  <a:cubicBezTo>
                    <a:pt x="18" y="1288"/>
                    <a:pt x="2" y="1335"/>
                    <a:pt x="1" y="1386"/>
                  </a:cubicBezTo>
                  <a:cubicBezTo>
                    <a:pt x="1" y="1468"/>
                    <a:pt x="68" y="1533"/>
                    <a:pt x="148" y="1533"/>
                  </a:cubicBezTo>
                  <a:cubicBezTo>
                    <a:pt x="155" y="1533"/>
                    <a:pt x="162" y="1533"/>
                    <a:pt x="169" y="1532"/>
                  </a:cubicBezTo>
                  <a:cubicBezTo>
                    <a:pt x="240" y="1521"/>
                    <a:pt x="290" y="1454"/>
                    <a:pt x="284" y="1383"/>
                  </a:cubicBezTo>
                  <a:cubicBezTo>
                    <a:pt x="302" y="1358"/>
                    <a:pt x="321" y="1334"/>
                    <a:pt x="340" y="1310"/>
                  </a:cubicBezTo>
                  <a:cubicBezTo>
                    <a:pt x="423" y="1217"/>
                    <a:pt x="512" y="1128"/>
                    <a:pt x="599" y="1039"/>
                  </a:cubicBezTo>
                  <a:cubicBezTo>
                    <a:pt x="678" y="957"/>
                    <a:pt x="757" y="878"/>
                    <a:pt x="835" y="792"/>
                  </a:cubicBezTo>
                  <a:cubicBezTo>
                    <a:pt x="911" y="705"/>
                    <a:pt x="989" y="620"/>
                    <a:pt x="1061" y="531"/>
                  </a:cubicBezTo>
                  <a:lnTo>
                    <a:pt x="1061" y="531"/>
                  </a:lnTo>
                  <a:cubicBezTo>
                    <a:pt x="1061" y="544"/>
                    <a:pt x="1060" y="555"/>
                    <a:pt x="1058" y="568"/>
                  </a:cubicBezTo>
                  <a:cubicBezTo>
                    <a:pt x="1030" y="856"/>
                    <a:pt x="1003" y="1142"/>
                    <a:pt x="979" y="1429"/>
                  </a:cubicBezTo>
                  <a:cubicBezTo>
                    <a:pt x="955" y="1707"/>
                    <a:pt x="919" y="1983"/>
                    <a:pt x="871" y="2258"/>
                  </a:cubicBezTo>
                  <a:cubicBezTo>
                    <a:pt x="857" y="2328"/>
                    <a:pt x="844" y="2399"/>
                    <a:pt x="829" y="2470"/>
                  </a:cubicBezTo>
                  <a:cubicBezTo>
                    <a:pt x="810" y="2550"/>
                    <a:pt x="863" y="2627"/>
                    <a:pt x="944" y="2638"/>
                  </a:cubicBezTo>
                  <a:cubicBezTo>
                    <a:pt x="949" y="2640"/>
                    <a:pt x="954" y="2640"/>
                    <a:pt x="958" y="2640"/>
                  </a:cubicBezTo>
                  <a:cubicBezTo>
                    <a:pt x="989" y="2640"/>
                    <a:pt x="1019" y="2630"/>
                    <a:pt x="1042" y="2611"/>
                  </a:cubicBezTo>
                  <a:cubicBezTo>
                    <a:pt x="1071" y="2588"/>
                    <a:pt x="1090" y="2556"/>
                    <a:pt x="1095" y="2519"/>
                  </a:cubicBezTo>
                  <a:cubicBezTo>
                    <a:pt x="1126" y="2348"/>
                    <a:pt x="1150" y="2176"/>
                    <a:pt x="1172" y="2002"/>
                  </a:cubicBezTo>
                  <a:cubicBezTo>
                    <a:pt x="1207" y="1723"/>
                    <a:pt x="1232" y="1443"/>
                    <a:pt x="1261" y="1163"/>
                  </a:cubicBezTo>
                  <a:cubicBezTo>
                    <a:pt x="1277" y="1003"/>
                    <a:pt x="1292" y="841"/>
                    <a:pt x="1310" y="680"/>
                  </a:cubicBezTo>
                  <a:cubicBezTo>
                    <a:pt x="1316" y="615"/>
                    <a:pt x="1324" y="549"/>
                    <a:pt x="1330" y="482"/>
                  </a:cubicBezTo>
                  <a:cubicBezTo>
                    <a:pt x="1335" y="446"/>
                    <a:pt x="1340" y="408"/>
                    <a:pt x="1343" y="371"/>
                  </a:cubicBezTo>
                  <a:cubicBezTo>
                    <a:pt x="1349" y="327"/>
                    <a:pt x="1356" y="283"/>
                    <a:pt x="1359" y="238"/>
                  </a:cubicBezTo>
                  <a:cubicBezTo>
                    <a:pt x="1359" y="197"/>
                    <a:pt x="1356" y="156"/>
                    <a:pt x="1346" y="116"/>
                  </a:cubicBezTo>
                  <a:cubicBezTo>
                    <a:pt x="1338" y="69"/>
                    <a:pt x="1308" y="29"/>
                    <a:pt x="1264" y="10"/>
                  </a:cubicBezTo>
                  <a:cubicBezTo>
                    <a:pt x="1247" y="4"/>
                    <a:pt x="1230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2" name="Google Shape;8382;p17"/>
            <p:cNvSpPr/>
            <p:nvPr/>
          </p:nvSpPr>
          <p:spPr>
            <a:xfrm>
              <a:off x="5776909" y="3194680"/>
              <a:ext cx="51935" cy="71703"/>
            </a:xfrm>
            <a:custGeom>
              <a:avLst/>
              <a:gdLst/>
              <a:ahLst/>
              <a:cxnLst/>
              <a:rect l="l" t="t" r="r" b="b"/>
              <a:pathLst>
                <a:path w="1787" h="2467" extrusionOk="0">
                  <a:moveTo>
                    <a:pt x="369" y="1748"/>
                  </a:moveTo>
                  <a:cubicBezTo>
                    <a:pt x="369" y="1753"/>
                    <a:pt x="369" y="1758"/>
                    <a:pt x="370" y="1763"/>
                  </a:cubicBezTo>
                  <a:cubicBezTo>
                    <a:pt x="370" y="1758"/>
                    <a:pt x="370" y="1753"/>
                    <a:pt x="369" y="1748"/>
                  </a:cubicBezTo>
                  <a:close/>
                  <a:moveTo>
                    <a:pt x="1093" y="259"/>
                  </a:moveTo>
                  <a:cubicBezTo>
                    <a:pt x="1097" y="259"/>
                    <a:pt x="1102" y="259"/>
                    <a:pt x="1108" y="260"/>
                  </a:cubicBezTo>
                  <a:cubicBezTo>
                    <a:pt x="1125" y="261"/>
                    <a:pt x="1139" y="263"/>
                    <a:pt x="1157" y="266"/>
                  </a:cubicBezTo>
                  <a:cubicBezTo>
                    <a:pt x="1174" y="271"/>
                    <a:pt x="1188" y="272"/>
                    <a:pt x="1207" y="280"/>
                  </a:cubicBezTo>
                  <a:cubicBezTo>
                    <a:pt x="1226" y="286"/>
                    <a:pt x="1245" y="293"/>
                    <a:pt x="1263" y="302"/>
                  </a:cubicBezTo>
                  <a:cubicBezTo>
                    <a:pt x="1275" y="309"/>
                    <a:pt x="1288" y="317"/>
                    <a:pt x="1301" y="324"/>
                  </a:cubicBezTo>
                  <a:cubicBezTo>
                    <a:pt x="1316" y="336"/>
                    <a:pt x="1331" y="347"/>
                    <a:pt x="1345" y="358"/>
                  </a:cubicBezTo>
                  <a:cubicBezTo>
                    <a:pt x="1361" y="372"/>
                    <a:pt x="1378" y="388"/>
                    <a:pt x="1392" y="405"/>
                  </a:cubicBezTo>
                  <a:cubicBezTo>
                    <a:pt x="1404" y="418"/>
                    <a:pt x="1413" y="431"/>
                    <a:pt x="1423" y="445"/>
                  </a:cubicBezTo>
                  <a:cubicBezTo>
                    <a:pt x="1437" y="465"/>
                    <a:pt x="1449" y="486"/>
                    <a:pt x="1462" y="508"/>
                  </a:cubicBezTo>
                  <a:cubicBezTo>
                    <a:pt x="1470" y="526"/>
                    <a:pt x="1476" y="543"/>
                    <a:pt x="1484" y="560"/>
                  </a:cubicBezTo>
                  <a:cubicBezTo>
                    <a:pt x="1492" y="586"/>
                    <a:pt x="1500" y="613"/>
                    <a:pt x="1506" y="640"/>
                  </a:cubicBezTo>
                  <a:cubicBezTo>
                    <a:pt x="1510" y="659"/>
                    <a:pt x="1513" y="677"/>
                    <a:pt x="1514" y="696"/>
                  </a:cubicBezTo>
                  <a:cubicBezTo>
                    <a:pt x="1517" y="730"/>
                    <a:pt x="1517" y="763"/>
                    <a:pt x="1516" y="796"/>
                  </a:cubicBezTo>
                  <a:cubicBezTo>
                    <a:pt x="1514" y="829"/>
                    <a:pt x="1510" y="861"/>
                    <a:pt x="1505" y="894"/>
                  </a:cubicBezTo>
                  <a:cubicBezTo>
                    <a:pt x="1494" y="951"/>
                    <a:pt x="1478" y="1008"/>
                    <a:pt x="1461" y="1064"/>
                  </a:cubicBezTo>
                  <a:cubicBezTo>
                    <a:pt x="1419" y="1179"/>
                    <a:pt x="1373" y="1293"/>
                    <a:pt x="1320" y="1404"/>
                  </a:cubicBezTo>
                  <a:lnTo>
                    <a:pt x="1328" y="1388"/>
                  </a:lnTo>
                  <a:lnTo>
                    <a:pt x="1328" y="1388"/>
                  </a:lnTo>
                  <a:cubicBezTo>
                    <a:pt x="1271" y="1505"/>
                    <a:pt x="1206" y="1619"/>
                    <a:pt x="1134" y="1729"/>
                  </a:cubicBezTo>
                  <a:cubicBezTo>
                    <a:pt x="1086" y="1799"/>
                    <a:pt x="1034" y="1869"/>
                    <a:pt x="977" y="1935"/>
                  </a:cubicBezTo>
                  <a:lnTo>
                    <a:pt x="977" y="1935"/>
                  </a:lnTo>
                  <a:lnTo>
                    <a:pt x="979" y="1931"/>
                  </a:lnTo>
                  <a:lnTo>
                    <a:pt x="976" y="1936"/>
                  </a:lnTo>
                  <a:cubicBezTo>
                    <a:pt x="976" y="1936"/>
                    <a:pt x="977" y="1935"/>
                    <a:pt x="977" y="1935"/>
                  </a:cubicBezTo>
                  <a:lnTo>
                    <a:pt x="977" y="1935"/>
                  </a:lnTo>
                  <a:lnTo>
                    <a:pt x="975" y="1939"/>
                  </a:lnTo>
                  <a:lnTo>
                    <a:pt x="968" y="1944"/>
                  </a:lnTo>
                  <a:lnTo>
                    <a:pt x="968" y="1944"/>
                  </a:lnTo>
                  <a:lnTo>
                    <a:pt x="973" y="1941"/>
                  </a:lnTo>
                  <a:lnTo>
                    <a:pt x="973" y="1941"/>
                  </a:lnTo>
                  <a:cubicBezTo>
                    <a:pt x="937" y="1982"/>
                    <a:pt x="897" y="2020"/>
                    <a:pt x="856" y="2058"/>
                  </a:cubicBezTo>
                  <a:cubicBezTo>
                    <a:pt x="826" y="2083"/>
                    <a:pt x="796" y="2109"/>
                    <a:pt x="762" y="2131"/>
                  </a:cubicBezTo>
                  <a:cubicBezTo>
                    <a:pt x="745" y="2142"/>
                    <a:pt x="732" y="2151"/>
                    <a:pt x="712" y="2161"/>
                  </a:cubicBezTo>
                  <a:cubicBezTo>
                    <a:pt x="691" y="2170"/>
                    <a:pt x="669" y="2180"/>
                    <a:pt x="648" y="2188"/>
                  </a:cubicBezTo>
                  <a:cubicBezTo>
                    <a:pt x="634" y="2192"/>
                    <a:pt x="620" y="2197"/>
                    <a:pt x="606" y="2200"/>
                  </a:cubicBezTo>
                  <a:cubicBezTo>
                    <a:pt x="598" y="2202"/>
                    <a:pt x="590" y="2204"/>
                    <a:pt x="582" y="2204"/>
                  </a:cubicBezTo>
                  <a:lnTo>
                    <a:pt x="572" y="2204"/>
                  </a:lnTo>
                  <a:lnTo>
                    <a:pt x="576" y="2203"/>
                  </a:lnTo>
                  <a:lnTo>
                    <a:pt x="576" y="2203"/>
                  </a:lnTo>
                  <a:cubicBezTo>
                    <a:pt x="576" y="2203"/>
                    <a:pt x="576" y="2203"/>
                    <a:pt x="576" y="2203"/>
                  </a:cubicBezTo>
                  <a:cubicBezTo>
                    <a:pt x="581" y="2203"/>
                    <a:pt x="584" y="2202"/>
                    <a:pt x="588" y="2202"/>
                  </a:cubicBezTo>
                  <a:lnTo>
                    <a:pt x="579" y="2202"/>
                  </a:lnTo>
                  <a:lnTo>
                    <a:pt x="576" y="2203"/>
                  </a:lnTo>
                  <a:lnTo>
                    <a:pt x="576" y="2203"/>
                  </a:lnTo>
                  <a:cubicBezTo>
                    <a:pt x="574" y="2203"/>
                    <a:pt x="572" y="2202"/>
                    <a:pt x="569" y="2202"/>
                  </a:cubicBezTo>
                  <a:cubicBezTo>
                    <a:pt x="563" y="2202"/>
                    <a:pt x="555" y="2200"/>
                    <a:pt x="549" y="2199"/>
                  </a:cubicBezTo>
                  <a:cubicBezTo>
                    <a:pt x="541" y="2197"/>
                    <a:pt x="534" y="2196"/>
                    <a:pt x="528" y="2194"/>
                  </a:cubicBezTo>
                  <a:lnTo>
                    <a:pt x="514" y="2189"/>
                  </a:lnTo>
                  <a:lnTo>
                    <a:pt x="506" y="2183"/>
                  </a:lnTo>
                  <a:lnTo>
                    <a:pt x="497" y="2177"/>
                  </a:lnTo>
                  <a:lnTo>
                    <a:pt x="497" y="2177"/>
                  </a:lnTo>
                  <a:cubicBezTo>
                    <a:pt x="492" y="2172"/>
                    <a:pt x="487" y="2167"/>
                    <a:pt x="482" y="2161"/>
                  </a:cubicBezTo>
                  <a:cubicBezTo>
                    <a:pt x="474" y="2153"/>
                    <a:pt x="468" y="2143"/>
                    <a:pt x="462" y="2135"/>
                  </a:cubicBezTo>
                  <a:cubicBezTo>
                    <a:pt x="458" y="2131"/>
                    <a:pt x="457" y="2128"/>
                    <a:pt x="454" y="2124"/>
                  </a:cubicBezTo>
                  <a:cubicBezTo>
                    <a:pt x="443" y="2099"/>
                    <a:pt x="433" y="2075"/>
                    <a:pt x="424" y="2050"/>
                  </a:cubicBezTo>
                  <a:cubicBezTo>
                    <a:pt x="413" y="2017"/>
                    <a:pt x="405" y="1983"/>
                    <a:pt x="397" y="1950"/>
                  </a:cubicBezTo>
                  <a:cubicBezTo>
                    <a:pt x="382" y="1884"/>
                    <a:pt x="373" y="1814"/>
                    <a:pt x="368" y="1746"/>
                  </a:cubicBezTo>
                  <a:lnTo>
                    <a:pt x="368" y="1746"/>
                  </a:lnTo>
                  <a:cubicBezTo>
                    <a:pt x="368" y="1747"/>
                    <a:pt x="369" y="1747"/>
                    <a:pt x="369" y="1748"/>
                  </a:cubicBezTo>
                  <a:lnTo>
                    <a:pt x="369" y="1748"/>
                  </a:lnTo>
                  <a:cubicBezTo>
                    <a:pt x="362" y="1650"/>
                    <a:pt x="360" y="1552"/>
                    <a:pt x="364" y="1455"/>
                  </a:cubicBezTo>
                  <a:cubicBezTo>
                    <a:pt x="370" y="1352"/>
                    <a:pt x="381" y="1247"/>
                    <a:pt x="400" y="1144"/>
                  </a:cubicBezTo>
                  <a:cubicBezTo>
                    <a:pt x="416" y="1059"/>
                    <a:pt x="438" y="972"/>
                    <a:pt x="465" y="888"/>
                  </a:cubicBezTo>
                  <a:cubicBezTo>
                    <a:pt x="487" y="820"/>
                    <a:pt x="514" y="753"/>
                    <a:pt x="544" y="689"/>
                  </a:cubicBezTo>
                  <a:cubicBezTo>
                    <a:pt x="563" y="651"/>
                    <a:pt x="585" y="614"/>
                    <a:pt x="607" y="578"/>
                  </a:cubicBezTo>
                  <a:lnTo>
                    <a:pt x="617" y="564"/>
                  </a:lnTo>
                  <a:cubicBezTo>
                    <a:pt x="634" y="540"/>
                    <a:pt x="644" y="510"/>
                    <a:pt x="644" y="478"/>
                  </a:cubicBezTo>
                  <a:cubicBezTo>
                    <a:pt x="658" y="465"/>
                    <a:pt x="671" y="453"/>
                    <a:pt x="683" y="440"/>
                  </a:cubicBezTo>
                  <a:cubicBezTo>
                    <a:pt x="717" y="413"/>
                    <a:pt x="750" y="386"/>
                    <a:pt x="785" y="362"/>
                  </a:cubicBezTo>
                  <a:cubicBezTo>
                    <a:pt x="808" y="347"/>
                    <a:pt x="832" y="332"/>
                    <a:pt x="857" y="320"/>
                  </a:cubicBezTo>
                  <a:cubicBezTo>
                    <a:pt x="880" y="309"/>
                    <a:pt x="900" y="298"/>
                    <a:pt x="924" y="290"/>
                  </a:cubicBezTo>
                  <a:cubicBezTo>
                    <a:pt x="948" y="283"/>
                    <a:pt x="971" y="275"/>
                    <a:pt x="995" y="271"/>
                  </a:cubicBezTo>
                  <a:cubicBezTo>
                    <a:pt x="1019" y="266"/>
                    <a:pt x="1041" y="263"/>
                    <a:pt x="1065" y="260"/>
                  </a:cubicBezTo>
                  <a:cubicBezTo>
                    <a:pt x="1074" y="260"/>
                    <a:pt x="1083" y="259"/>
                    <a:pt x="1093" y="259"/>
                  </a:cubicBezTo>
                  <a:close/>
                  <a:moveTo>
                    <a:pt x="1088" y="1"/>
                  </a:moveTo>
                  <a:cubicBezTo>
                    <a:pt x="918" y="1"/>
                    <a:pt x="752" y="67"/>
                    <a:pt x="615" y="166"/>
                  </a:cubicBezTo>
                  <a:cubicBezTo>
                    <a:pt x="463" y="280"/>
                    <a:pt x="333" y="423"/>
                    <a:pt x="235" y="586"/>
                  </a:cubicBezTo>
                  <a:cubicBezTo>
                    <a:pt x="181" y="670"/>
                    <a:pt x="134" y="758"/>
                    <a:pt x="96" y="852"/>
                  </a:cubicBezTo>
                  <a:cubicBezTo>
                    <a:pt x="66" y="932"/>
                    <a:pt x="39" y="1016"/>
                    <a:pt x="17" y="1102"/>
                  </a:cubicBezTo>
                  <a:cubicBezTo>
                    <a:pt x="1" y="1167"/>
                    <a:pt x="41" y="1235"/>
                    <a:pt x="107" y="1252"/>
                  </a:cubicBezTo>
                  <a:cubicBezTo>
                    <a:pt x="112" y="1254"/>
                    <a:pt x="117" y="1254"/>
                    <a:pt x="121" y="1255"/>
                  </a:cubicBezTo>
                  <a:cubicBezTo>
                    <a:pt x="96" y="1463"/>
                    <a:pt x="98" y="1673"/>
                    <a:pt x="124" y="1881"/>
                  </a:cubicBezTo>
                  <a:cubicBezTo>
                    <a:pt x="139" y="1996"/>
                    <a:pt x="162" y="2116"/>
                    <a:pt x="213" y="2221"/>
                  </a:cubicBezTo>
                  <a:cubicBezTo>
                    <a:pt x="256" y="2310"/>
                    <a:pt x="326" y="2400"/>
                    <a:pt x="420" y="2435"/>
                  </a:cubicBezTo>
                  <a:cubicBezTo>
                    <a:pt x="470" y="2454"/>
                    <a:pt x="520" y="2465"/>
                    <a:pt x="572" y="2466"/>
                  </a:cubicBezTo>
                  <a:lnTo>
                    <a:pt x="574" y="2466"/>
                  </a:lnTo>
                  <a:cubicBezTo>
                    <a:pt x="628" y="2465"/>
                    <a:pt x="680" y="2455"/>
                    <a:pt x="731" y="2438"/>
                  </a:cubicBezTo>
                  <a:cubicBezTo>
                    <a:pt x="840" y="2397"/>
                    <a:pt x="940" y="2335"/>
                    <a:pt x="1025" y="2256"/>
                  </a:cubicBezTo>
                  <a:cubicBezTo>
                    <a:pt x="1166" y="2131"/>
                    <a:pt x="1282" y="1979"/>
                    <a:pt x="1381" y="1819"/>
                  </a:cubicBezTo>
                  <a:cubicBezTo>
                    <a:pt x="1489" y="1645"/>
                    <a:pt x="1581" y="1461"/>
                    <a:pt x="1655" y="1270"/>
                  </a:cubicBezTo>
                  <a:cubicBezTo>
                    <a:pt x="1723" y="1091"/>
                    <a:pt x="1787" y="898"/>
                    <a:pt x="1771" y="703"/>
                  </a:cubicBezTo>
                  <a:cubicBezTo>
                    <a:pt x="1758" y="524"/>
                    <a:pt x="1695" y="345"/>
                    <a:pt x="1568" y="214"/>
                  </a:cubicBezTo>
                  <a:cubicBezTo>
                    <a:pt x="1451" y="85"/>
                    <a:pt x="1290" y="9"/>
                    <a:pt x="1117" y="2"/>
                  </a:cubicBezTo>
                  <a:cubicBezTo>
                    <a:pt x="1107" y="1"/>
                    <a:pt x="1098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3" name="Google Shape;8383;p17"/>
            <p:cNvSpPr/>
            <p:nvPr/>
          </p:nvSpPr>
          <p:spPr>
            <a:xfrm>
              <a:off x="5843000" y="3200870"/>
              <a:ext cx="70186" cy="69146"/>
            </a:xfrm>
            <a:custGeom>
              <a:avLst/>
              <a:gdLst/>
              <a:ahLst/>
              <a:cxnLst/>
              <a:rect l="l" t="t" r="r" b="b"/>
              <a:pathLst>
                <a:path w="2415" h="2379" extrusionOk="0">
                  <a:moveTo>
                    <a:pt x="700" y="1851"/>
                  </a:moveTo>
                  <a:lnTo>
                    <a:pt x="695" y="1857"/>
                  </a:lnTo>
                  <a:lnTo>
                    <a:pt x="695" y="1857"/>
                  </a:lnTo>
                  <a:cubicBezTo>
                    <a:pt x="697" y="1855"/>
                    <a:pt x="698" y="1853"/>
                    <a:pt x="700" y="1851"/>
                  </a:cubicBezTo>
                  <a:close/>
                  <a:moveTo>
                    <a:pt x="945" y="1633"/>
                  </a:moveTo>
                  <a:lnTo>
                    <a:pt x="945" y="1633"/>
                  </a:lnTo>
                  <a:cubicBezTo>
                    <a:pt x="947" y="1723"/>
                    <a:pt x="945" y="1812"/>
                    <a:pt x="942" y="1902"/>
                  </a:cubicBezTo>
                  <a:cubicBezTo>
                    <a:pt x="940" y="1927"/>
                    <a:pt x="939" y="1953"/>
                    <a:pt x="936" y="1978"/>
                  </a:cubicBezTo>
                  <a:cubicBezTo>
                    <a:pt x="933" y="1987"/>
                    <a:pt x="931" y="1997"/>
                    <a:pt x="928" y="2006"/>
                  </a:cubicBezTo>
                  <a:lnTo>
                    <a:pt x="934" y="1989"/>
                  </a:lnTo>
                  <a:lnTo>
                    <a:pt x="934" y="1989"/>
                  </a:lnTo>
                  <a:cubicBezTo>
                    <a:pt x="929" y="2003"/>
                    <a:pt x="925" y="2016"/>
                    <a:pt x="920" y="2027"/>
                  </a:cubicBezTo>
                  <a:cubicBezTo>
                    <a:pt x="918" y="2030"/>
                    <a:pt x="915" y="2033"/>
                    <a:pt x="914" y="2036"/>
                  </a:cubicBezTo>
                  <a:cubicBezTo>
                    <a:pt x="910" y="2041"/>
                    <a:pt x="907" y="2047"/>
                    <a:pt x="904" y="2051"/>
                  </a:cubicBezTo>
                  <a:cubicBezTo>
                    <a:pt x="899" y="2055"/>
                    <a:pt x="896" y="2059"/>
                    <a:pt x="893" y="2062"/>
                  </a:cubicBezTo>
                  <a:lnTo>
                    <a:pt x="883" y="2070"/>
                  </a:lnTo>
                  <a:cubicBezTo>
                    <a:pt x="876" y="2074"/>
                    <a:pt x="864" y="2081"/>
                    <a:pt x="857" y="2085"/>
                  </a:cubicBezTo>
                  <a:cubicBezTo>
                    <a:pt x="849" y="2089"/>
                    <a:pt x="841" y="2093"/>
                    <a:pt x="833" y="2095"/>
                  </a:cubicBezTo>
                  <a:cubicBezTo>
                    <a:pt x="825" y="2098"/>
                    <a:pt x="815" y="2100"/>
                    <a:pt x="807" y="2103"/>
                  </a:cubicBezTo>
                  <a:cubicBezTo>
                    <a:pt x="793" y="2104"/>
                    <a:pt x="781" y="2108"/>
                    <a:pt x="766" y="2109"/>
                  </a:cubicBezTo>
                  <a:cubicBezTo>
                    <a:pt x="754" y="2109"/>
                    <a:pt x="740" y="2110"/>
                    <a:pt x="728" y="2110"/>
                  </a:cubicBezTo>
                  <a:cubicBezTo>
                    <a:pt x="722" y="2110"/>
                    <a:pt x="716" y="2110"/>
                    <a:pt x="711" y="2109"/>
                  </a:cubicBezTo>
                  <a:cubicBezTo>
                    <a:pt x="694" y="2108"/>
                    <a:pt x="676" y="2108"/>
                    <a:pt x="662" y="2103"/>
                  </a:cubicBezTo>
                  <a:cubicBezTo>
                    <a:pt x="646" y="2100"/>
                    <a:pt x="632" y="2097"/>
                    <a:pt x="618" y="2092"/>
                  </a:cubicBezTo>
                  <a:lnTo>
                    <a:pt x="608" y="2089"/>
                  </a:lnTo>
                  <a:lnTo>
                    <a:pt x="602" y="2085"/>
                  </a:lnTo>
                  <a:lnTo>
                    <a:pt x="592" y="2078"/>
                  </a:lnTo>
                  <a:lnTo>
                    <a:pt x="589" y="2076"/>
                  </a:lnTo>
                  <a:lnTo>
                    <a:pt x="587" y="2071"/>
                  </a:lnTo>
                  <a:cubicBezTo>
                    <a:pt x="586" y="2070"/>
                    <a:pt x="586" y="2070"/>
                    <a:pt x="586" y="2068"/>
                  </a:cubicBezTo>
                  <a:cubicBezTo>
                    <a:pt x="584" y="2065"/>
                    <a:pt x="584" y="2063"/>
                    <a:pt x="583" y="2062"/>
                  </a:cubicBezTo>
                  <a:lnTo>
                    <a:pt x="583" y="2070"/>
                  </a:lnTo>
                  <a:cubicBezTo>
                    <a:pt x="581" y="2059"/>
                    <a:pt x="583" y="2049"/>
                    <a:pt x="584" y="2040"/>
                  </a:cubicBezTo>
                  <a:cubicBezTo>
                    <a:pt x="586" y="2035"/>
                    <a:pt x="587" y="2028"/>
                    <a:pt x="589" y="2024"/>
                  </a:cubicBezTo>
                  <a:cubicBezTo>
                    <a:pt x="594" y="2008"/>
                    <a:pt x="599" y="1992"/>
                    <a:pt x="606" y="1978"/>
                  </a:cubicBezTo>
                  <a:cubicBezTo>
                    <a:pt x="614" y="1964"/>
                    <a:pt x="624" y="1949"/>
                    <a:pt x="632" y="1935"/>
                  </a:cubicBezTo>
                  <a:cubicBezTo>
                    <a:pt x="651" y="1910"/>
                    <a:pt x="670" y="1886"/>
                    <a:pt x="690" y="1862"/>
                  </a:cubicBezTo>
                  <a:lnTo>
                    <a:pt x="690" y="1862"/>
                  </a:lnTo>
                  <a:cubicBezTo>
                    <a:pt x="725" y="1825"/>
                    <a:pt x="761" y="1789"/>
                    <a:pt x="798" y="1755"/>
                  </a:cubicBezTo>
                  <a:cubicBezTo>
                    <a:pt x="847" y="1712"/>
                    <a:pt x="896" y="1672"/>
                    <a:pt x="945" y="1633"/>
                  </a:cubicBezTo>
                  <a:close/>
                  <a:moveTo>
                    <a:pt x="1150" y="0"/>
                  </a:moveTo>
                  <a:cubicBezTo>
                    <a:pt x="1103" y="0"/>
                    <a:pt x="1056" y="17"/>
                    <a:pt x="1020" y="50"/>
                  </a:cubicBezTo>
                  <a:cubicBezTo>
                    <a:pt x="988" y="75"/>
                    <a:pt x="955" y="99"/>
                    <a:pt x="923" y="121"/>
                  </a:cubicBezTo>
                  <a:cubicBezTo>
                    <a:pt x="803" y="202"/>
                    <a:pt x="679" y="281"/>
                    <a:pt x="553" y="352"/>
                  </a:cubicBezTo>
                  <a:cubicBezTo>
                    <a:pt x="480" y="395"/>
                    <a:pt x="405" y="438"/>
                    <a:pt x="331" y="477"/>
                  </a:cubicBezTo>
                  <a:cubicBezTo>
                    <a:pt x="280" y="504"/>
                    <a:pt x="227" y="531"/>
                    <a:pt x="177" y="561"/>
                  </a:cubicBezTo>
                  <a:cubicBezTo>
                    <a:pt x="143" y="582"/>
                    <a:pt x="98" y="601"/>
                    <a:pt x="70" y="631"/>
                  </a:cubicBezTo>
                  <a:cubicBezTo>
                    <a:pt x="57" y="643"/>
                    <a:pt x="46" y="658"/>
                    <a:pt x="37" y="672"/>
                  </a:cubicBezTo>
                  <a:cubicBezTo>
                    <a:pt x="29" y="689"/>
                    <a:pt x="21" y="707"/>
                    <a:pt x="18" y="724"/>
                  </a:cubicBezTo>
                  <a:cubicBezTo>
                    <a:pt x="0" y="791"/>
                    <a:pt x="35" y="860"/>
                    <a:pt x="98" y="886"/>
                  </a:cubicBezTo>
                  <a:cubicBezTo>
                    <a:pt x="119" y="893"/>
                    <a:pt x="139" y="900"/>
                    <a:pt x="162" y="906"/>
                  </a:cubicBezTo>
                  <a:cubicBezTo>
                    <a:pt x="172" y="909"/>
                    <a:pt x="183" y="910"/>
                    <a:pt x="194" y="910"/>
                  </a:cubicBezTo>
                  <a:cubicBezTo>
                    <a:pt x="255" y="910"/>
                    <a:pt x="312" y="869"/>
                    <a:pt x="328" y="806"/>
                  </a:cubicBezTo>
                  <a:cubicBezTo>
                    <a:pt x="329" y="800"/>
                    <a:pt x="331" y="792"/>
                    <a:pt x="333" y="784"/>
                  </a:cubicBezTo>
                  <a:cubicBezTo>
                    <a:pt x="473" y="700"/>
                    <a:pt x="619" y="623"/>
                    <a:pt x="760" y="537"/>
                  </a:cubicBezTo>
                  <a:cubicBezTo>
                    <a:pt x="860" y="477"/>
                    <a:pt x="959" y="415"/>
                    <a:pt x="1058" y="351"/>
                  </a:cubicBezTo>
                  <a:lnTo>
                    <a:pt x="1058" y="351"/>
                  </a:lnTo>
                  <a:cubicBezTo>
                    <a:pt x="1051" y="387"/>
                    <a:pt x="1043" y="422"/>
                    <a:pt x="1037" y="458"/>
                  </a:cubicBezTo>
                  <a:cubicBezTo>
                    <a:pt x="1032" y="488"/>
                    <a:pt x="1028" y="518"/>
                    <a:pt x="1023" y="548"/>
                  </a:cubicBezTo>
                  <a:cubicBezTo>
                    <a:pt x="1012" y="612"/>
                    <a:pt x="997" y="675"/>
                    <a:pt x="990" y="740"/>
                  </a:cubicBezTo>
                  <a:cubicBezTo>
                    <a:pt x="982" y="818"/>
                    <a:pt x="974" y="893"/>
                    <a:pt x="964" y="971"/>
                  </a:cubicBezTo>
                  <a:cubicBezTo>
                    <a:pt x="958" y="1026"/>
                    <a:pt x="956" y="1083"/>
                    <a:pt x="953" y="1140"/>
                  </a:cubicBezTo>
                  <a:cubicBezTo>
                    <a:pt x="952" y="1196"/>
                    <a:pt x="948" y="1253"/>
                    <a:pt x="947" y="1310"/>
                  </a:cubicBezTo>
                  <a:cubicBezTo>
                    <a:pt x="872" y="1362"/>
                    <a:pt x="798" y="1414"/>
                    <a:pt x="727" y="1471"/>
                  </a:cubicBezTo>
                  <a:cubicBezTo>
                    <a:pt x="646" y="1533"/>
                    <a:pt x="570" y="1603"/>
                    <a:pt x="500" y="1677"/>
                  </a:cubicBezTo>
                  <a:cubicBezTo>
                    <a:pt x="443" y="1742"/>
                    <a:pt x="386" y="1810"/>
                    <a:pt x="353" y="1889"/>
                  </a:cubicBezTo>
                  <a:cubicBezTo>
                    <a:pt x="331" y="1937"/>
                    <a:pt x="318" y="1987"/>
                    <a:pt x="314" y="2038"/>
                  </a:cubicBezTo>
                  <a:cubicBezTo>
                    <a:pt x="312" y="2076"/>
                    <a:pt x="318" y="2114"/>
                    <a:pt x="331" y="2150"/>
                  </a:cubicBezTo>
                  <a:cubicBezTo>
                    <a:pt x="353" y="2225"/>
                    <a:pt x="404" y="2287"/>
                    <a:pt x="473" y="2321"/>
                  </a:cubicBezTo>
                  <a:cubicBezTo>
                    <a:pt x="553" y="2359"/>
                    <a:pt x="638" y="2378"/>
                    <a:pt x="727" y="2378"/>
                  </a:cubicBezTo>
                  <a:lnTo>
                    <a:pt x="732" y="2375"/>
                  </a:lnTo>
                  <a:cubicBezTo>
                    <a:pt x="735" y="2375"/>
                    <a:pt x="739" y="2375"/>
                    <a:pt x="743" y="2375"/>
                  </a:cubicBezTo>
                  <a:cubicBezTo>
                    <a:pt x="820" y="2375"/>
                    <a:pt x="896" y="2359"/>
                    <a:pt x="967" y="2328"/>
                  </a:cubicBezTo>
                  <a:cubicBezTo>
                    <a:pt x="1045" y="2294"/>
                    <a:pt x="1108" y="2236"/>
                    <a:pt x="1151" y="2163"/>
                  </a:cubicBezTo>
                  <a:cubicBezTo>
                    <a:pt x="1168" y="2127"/>
                    <a:pt x="1183" y="2090"/>
                    <a:pt x="1192" y="2051"/>
                  </a:cubicBezTo>
                  <a:cubicBezTo>
                    <a:pt x="1200" y="2011"/>
                    <a:pt x="1205" y="1972"/>
                    <a:pt x="1206" y="1932"/>
                  </a:cubicBezTo>
                  <a:cubicBezTo>
                    <a:pt x="1210" y="1842"/>
                    <a:pt x="1208" y="1750"/>
                    <a:pt x="1206" y="1660"/>
                  </a:cubicBezTo>
                  <a:cubicBezTo>
                    <a:pt x="1205" y="1588"/>
                    <a:pt x="1205" y="1516"/>
                    <a:pt x="1205" y="1443"/>
                  </a:cubicBezTo>
                  <a:cubicBezTo>
                    <a:pt x="1344" y="1346"/>
                    <a:pt x="1485" y="1251"/>
                    <a:pt x="1621" y="1152"/>
                  </a:cubicBezTo>
                  <a:cubicBezTo>
                    <a:pt x="1740" y="1068"/>
                    <a:pt x="1855" y="976"/>
                    <a:pt x="1966" y="879"/>
                  </a:cubicBezTo>
                  <a:cubicBezTo>
                    <a:pt x="2020" y="832"/>
                    <a:pt x="2071" y="781"/>
                    <a:pt x="2120" y="729"/>
                  </a:cubicBezTo>
                  <a:lnTo>
                    <a:pt x="2137" y="708"/>
                  </a:lnTo>
                  <a:cubicBezTo>
                    <a:pt x="2150" y="914"/>
                    <a:pt x="2144" y="1123"/>
                    <a:pt x="2139" y="1329"/>
                  </a:cubicBezTo>
                  <a:cubicBezTo>
                    <a:pt x="2137" y="1408"/>
                    <a:pt x="2134" y="1487"/>
                    <a:pt x="2131" y="1568"/>
                  </a:cubicBezTo>
                  <a:cubicBezTo>
                    <a:pt x="2129" y="1650"/>
                    <a:pt x="2123" y="1731"/>
                    <a:pt x="2125" y="1813"/>
                  </a:cubicBezTo>
                  <a:cubicBezTo>
                    <a:pt x="2126" y="1887"/>
                    <a:pt x="2186" y="1946"/>
                    <a:pt x="2261" y="1946"/>
                  </a:cubicBezTo>
                  <a:cubicBezTo>
                    <a:pt x="2262" y="1946"/>
                    <a:pt x="2263" y="1946"/>
                    <a:pt x="2264" y="1946"/>
                  </a:cubicBezTo>
                  <a:cubicBezTo>
                    <a:pt x="2338" y="1946"/>
                    <a:pt x="2398" y="1883"/>
                    <a:pt x="2397" y="1808"/>
                  </a:cubicBezTo>
                  <a:cubicBezTo>
                    <a:pt x="2392" y="1590"/>
                    <a:pt x="2398" y="1373"/>
                    <a:pt x="2403" y="1155"/>
                  </a:cubicBezTo>
                  <a:cubicBezTo>
                    <a:pt x="2406" y="981"/>
                    <a:pt x="2414" y="803"/>
                    <a:pt x="2398" y="628"/>
                  </a:cubicBezTo>
                  <a:cubicBezTo>
                    <a:pt x="2394" y="561"/>
                    <a:pt x="2379" y="495"/>
                    <a:pt x="2357" y="430"/>
                  </a:cubicBezTo>
                  <a:cubicBezTo>
                    <a:pt x="2346" y="403"/>
                    <a:pt x="2330" y="379"/>
                    <a:pt x="2308" y="358"/>
                  </a:cubicBezTo>
                  <a:cubicBezTo>
                    <a:pt x="2292" y="341"/>
                    <a:pt x="2272" y="327"/>
                    <a:pt x="2251" y="319"/>
                  </a:cubicBezTo>
                  <a:cubicBezTo>
                    <a:pt x="2230" y="309"/>
                    <a:pt x="2207" y="304"/>
                    <a:pt x="2185" y="304"/>
                  </a:cubicBezTo>
                  <a:cubicBezTo>
                    <a:pt x="2157" y="304"/>
                    <a:pt x="2129" y="312"/>
                    <a:pt x="2104" y="327"/>
                  </a:cubicBezTo>
                  <a:cubicBezTo>
                    <a:pt x="2064" y="354"/>
                    <a:pt x="2031" y="390"/>
                    <a:pt x="2009" y="433"/>
                  </a:cubicBezTo>
                  <a:cubicBezTo>
                    <a:pt x="1976" y="479"/>
                    <a:pt x="1942" y="525"/>
                    <a:pt x="1906" y="569"/>
                  </a:cubicBezTo>
                  <a:cubicBezTo>
                    <a:pt x="1867" y="612"/>
                    <a:pt x="1825" y="653"/>
                    <a:pt x="1784" y="692"/>
                  </a:cubicBezTo>
                  <a:cubicBezTo>
                    <a:pt x="1665" y="797"/>
                    <a:pt x="1542" y="893"/>
                    <a:pt x="1414" y="985"/>
                  </a:cubicBezTo>
                  <a:cubicBezTo>
                    <a:pt x="1347" y="1031"/>
                    <a:pt x="1281" y="1077"/>
                    <a:pt x="1214" y="1123"/>
                  </a:cubicBezTo>
                  <a:cubicBezTo>
                    <a:pt x="1216" y="1096"/>
                    <a:pt x="1217" y="1069"/>
                    <a:pt x="1219" y="1042"/>
                  </a:cubicBezTo>
                  <a:cubicBezTo>
                    <a:pt x="1221" y="981"/>
                    <a:pt x="1232" y="920"/>
                    <a:pt x="1238" y="860"/>
                  </a:cubicBezTo>
                  <a:cubicBezTo>
                    <a:pt x="1254" y="737"/>
                    <a:pt x="1278" y="616"/>
                    <a:pt x="1300" y="493"/>
                  </a:cubicBezTo>
                  <a:lnTo>
                    <a:pt x="1300" y="493"/>
                  </a:lnTo>
                  <a:cubicBezTo>
                    <a:pt x="1300" y="498"/>
                    <a:pt x="1298" y="502"/>
                    <a:pt x="1298" y="506"/>
                  </a:cubicBezTo>
                  <a:cubicBezTo>
                    <a:pt x="1308" y="452"/>
                    <a:pt x="1320" y="398"/>
                    <a:pt x="1327" y="344"/>
                  </a:cubicBezTo>
                  <a:cubicBezTo>
                    <a:pt x="1331" y="316"/>
                    <a:pt x="1333" y="287"/>
                    <a:pt x="1336" y="259"/>
                  </a:cubicBezTo>
                  <a:cubicBezTo>
                    <a:pt x="1338" y="240"/>
                    <a:pt x="1339" y="221"/>
                    <a:pt x="1339" y="202"/>
                  </a:cubicBezTo>
                  <a:cubicBezTo>
                    <a:pt x="1339" y="161"/>
                    <a:pt x="1330" y="121"/>
                    <a:pt x="1311" y="86"/>
                  </a:cubicBezTo>
                  <a:cubicBezTo>
                    <a:pt x="1292" y="59"/>
                    <a:pt x="1268" y="37"/>
                    <a:pt x="1238" y="21"/>
                  </a:cubicBezTo>
                  <a:cubicBezTo>
                    <a:pt x="1210" y="7"/>
                    <a:pt x="1180" y="0"/>
                    <a:pt x="11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4" name="Google Shape;8384;p17"/>
            <p:cNvSpPr/>
            <p:nvPr/>
          </p:nvSpPr>
          <p:spPr>
            <a:xfrm>
              <a:off x="5925715" y="3193605"/>
              <a:ext cx="34381" cy="71296"/>
            </a:xfrm>
            <a:custGeom>
              <a:avLst/>
              <a:gdLst/>
              <a:ahLst/>
              <a:cxnLst/>
              <a:rect l="l" t="t" r="r" b="b"/>
              <a:pathLst>
                <a:path w="1183" h="2453" extrusionOk="0">
                  <a:moveTo>
                    <a:pt x="299" y="1"/>
                  </a:moveTo>
                  <a:cubicBezTo>
                    <a:pt x="263" y="1"/>
                    <a:pt x="227" y="15"/>
                    <a:pt x="200" y="43"/>
                  </a:cubicBezTo>
                  <a:cubicBezTo>
                    <a:pt x="151" y="92"/>
                    <a:pt x="125" y="162"/>
                    <a:pt x="103" y="227"/>
                  </a:cubicBezTo>
                  <a:cubicBezTo>
                    <a:pt x="81" y="300"/>
                    <a:pt x="64" y="374"/>
                    <a:pt x="53" y="450"/>
                  </a:cubicBezTo>
                  <a:cubicBezTo>
                    <a:pt x="29" y="613"/>
                    <a:pt x="21" y="779"/>
                    <a:pt x="27" y="944"/>
                  </a:cubicBezTo>
                  <a:cubicBezTo>
                    <a:pt x="30" y="1075"/>
                    <a:pt x="37" y="1207"/>
                    <a:pt x="43" y="1338"/>
                  </a:cubicBezTo>
                  <a:cubicBezTo>
                    <a:pt x="48" y="1455"/>
                    <a:pt x="53" y="1572"/>
                    <a:pt x="56" y="1690"/>
                  </a:cubicBezTo>
                  <a:cubicBezTo>
                    <a:pt x="56" y="1693"/>
                    <a:pt x="54" y="1696"/>
                    <a:pt x="54" y="1699"/>
                  </a:cubicBezTo>
                  <a:cubicBezTo>
                    <a:pt x="29" y="1797"/>
                    <a:pt x="13" y="1897"/>
                    <a:pt x="5" y="1997"/>
                  </a:cubicBezTo>
                  <a:cubicBezTo>
                    <a:pt x="0" y="2039"/>
                    <a:pt x="0" y="2084"/>
                    <a:pt x="4" y="2127"/>
                  </a:cubicBezTo>
                  <a:cubicBezTo>
                    <a:pt x="10" y="2166"/>
                    <a:pt x="21" y="2203"/>
                    <a:pt x="35" y="2239"/>
                  </a:cubicBezTo>
                  <a:cubicBezTo>
                    <a:pt x="55" y="2293"/>
                    <a:pt x="109" y="2323"/>
                    <a:pt x="164" y="2323"/>
                  </a:cubicBezTo>
                  <a:cubicBezTo>
                    <a:pt x="182" y="2323"/>
                    <a:pt x="201" y="2319"/>
                    <a:pt x="219" y="2312"/>
                  </a:cubicBezTo>
                  <a:cubicBezTo>
                    <a:pt x="271" y="2293"/>
                    <a:pt x="311" y="2248"/>
                    <a:pt x="325" y="2193"/>
                  </a:cubicBezTo>
                  <a:cubicBezTo>
                    <a:pt x="334" y="2144"/>
                    <a:pt x="336" y="2093"/>
                    <a:pt x="331" y="2043"/>
                  </a:cubicBezTo>
                  <a:cubicBezTo>
                    <a:pt x="330" y="1984"/>
                    <a:pt x="328" y="1927"/>
                    <a:pt x="326" y="1867"/>
                  </a:cubicBezTo>
                  <a:cubicBezTo>
                    <a:pt x="325" y="1826"/>
                    <a:pt x="323" y="1783"/>
                    <a:pt x="320" y="1742"/>
                  </a:cubicBezTo>
                  <a:cubicBezTo>
                    <a:pt x="333" y="1694"/>
                    <a:pt x="347" y="1648"/>
                    <a:pt x="361" y="1601"/>
                  </a:cubicBezTo>
                  <a:lnTo>
                    <a:pt x="361" y="1601"/>
                  </a:lnTo>
                  <a:cubicBezTo>
                    <a:pt x="360" y="1607"/>
                    <a:pt x="358" y="1614"/>
                    <a:pt x="357" y="1618"/>
                  </a:cubicBezTo>
                  <a:cubicBezTo>
                    <a:pt x="384" y="1540"/>
                    <a:pt x="416" y="1463"/>
                    <a:pt x="451" y="1387"/>
                  </a:cubicBezTo>
                  <a:lnTo>
                    <a:pt x="451" y="1387"/>
                  </a:lnTo>
                  <a:cubicBezTo>
                    <a:pt x="450" y="1389"/>
                    <a:pt x="449" y="1392"/>
                    <a:pt x="447" y="1394"/>
                  </a:cubicBezTo>
                  <a:lnTo>
                    <a:pt x="447" y="1394"/>
                  </a:lnTo>
                  <a:cubicBezTo>
                    <a:pt x="449" y="1390"/>
                    <a:pt x="451" y="1387"/>
                    <a:pt x="453" y="1383"/>
                  </a:cubicBezTo>
                  <a:lnTo>
                    <a:pt x="453" y="1383"/>
                  </a:lnTo>
                  <a:cubicBezTo>
                    <a:pt x="452" y="1384"/>
                    <a:pt x="452" y="1386"/>
                    <a:pt x="451" y="1387"/>
                  </a:cubicBezTo>
                  <a:lnTo>
                    <a:pt x="451" y="1387"/>
                  </a:lnTo>
                  <a:cubicBezTo>
                    <a:pt x="452" y="1385"/>
                    <a:pt x="453" y="1383"/>
                    <a:pt x="454" y="1380"/>
                  </a:cubicBezTo>
                  <a:lnTo>
                    <a:pt x="454" y="1380"/>
                  </a:lnTo>
                  <a:cubicBezTo>
                    <a:pt x="454" y="1381"/>
                    <a:pt x="453" y="1382"/>
                    <a:pt x="453" y="1383"/>
                  </a:cubicBezTo>
                  <a:lnTo>
                    <a:pt x="453" y="1383"/>
                  </a:lnTo>
                  <a:cubicBezTo>
                    <a:pt x="454" y="1382"/>
                    <a:pt x="454" y="1381"/>
                    <a:pt x="455" y="1379"/>
                  </a:cubicBezTo>
                  <a:lnTo>
                    <a:pt x="455" y="1379"/>
                  </a:lnTo>
                  <a:cubicBezTo>
                    <a:pt x="455" y="1380"/>
                    <a:pt x="454" y="1380"/>
                    <a:pt x="454" y="1380"/>
                  </a:cubicBezTo>
                  <a:lnTo>
                    <a:pt x="454" y="1380"/>
                  </a:lnTo>
                  <a:cubicBezTo>
                    <a:pt x="508" y="1276"/>
                    <a:pt x="565" y="1175"/>
                    <a:pt x="627" y="1079"/>
                  </a:cubicBezTo>
                  <a:cubicBezTo>
                    <a:pt x="661" y="1029"/>
                    <a:pt x="693" y="980"/>
                    <a:pt x="732" y="934"/>
                  </a:cubicBezTo>
                  <a:lnTo>
                    <a:pt x="732" y="934"/>
                  </a:lnTo>
                  <a:cubicBezTo>
                    <a:pt x="746" y="917"/>
                    <a:pt x="760" y="900"/>
                    <a:pt x="778" y="885"/>
                  </a:cubicBezTo>
                  <a:cubicBezTo>
                    <a:pt x="782" y="881"/>
                    <a:pt x="787" y="878"/>
                    <a:pt x="792" y="873"/>
                  </a:cubicBezTo>
                  <a:lnTo>
                    <a:pt x="795" y="871"/>
                  </a:lnTo>
                  <a:lnTo>
                    <a:pt x="803" y="876"/>
                  </a:lnTo>
                  <a:cubicBezTo>
                    <a:pt x="808" y="881"/>
                    <a:pt x="811" y="884"/>
                    <a:pt x="816" y="889"/>
                  </a:cubicBezTo>
                  <a:lnTo>
                    <a:pt x="827" y="903"/>
                  </a:lnTo>
                  <a:cubicBezTo>
                    <a:pt x="830" y="909"/>
                    <a:pt x="835" y="917"/>
                    <a:pt x="839" y="925"/>
                  </a:cubicBezTo>
                  <a:cubicBezTo>
                    <a:pt x="850" y="947"/>
                    <a:pt x="860" y="969"/>
                    <a:pt x="868" y="993"/>
                  </a:cubicBezTo>
                  <a:cubicBezTo>
                    <a:pt x="876" y="1018"/>
                    <a:pt x="884" y="1045"/>
                    <a:pt x="890" y="1072"/>
                  </a:cubicBezTo>
                  <a:cubicBezTo>
                    <a:pt x="898" y="1113"/>
                    <a:pt x="903" y="1153"/>
                    <a:pt x="907" y="1196"/>
                  </a:cubicBezTo>
                  <a:lnTo>
                    <a:pt x="907" y="1197"/>
                  </a:lnTo>
                  <a:lnTo>
                    <a:pt x="907" y="1199"/>
                  </a:lnTo>
                  <a:cubicBezTo>
                    <a:pt x="914" y="1284"/>
                    <a:pt x="915" y="1368"/>
                    <a:pt x="914" y="1454"/>
                  </a:cubicBezTo>
                  <a:cubicBezTo>
                    <a:pt x="906" y="1582"/>
                    <a:pt x="898" y="1710"/>
                    <a:pt x="877" y="1837"/>
                  </a:cubicBezTo>
                  <a:cubicBezTo>
                    <a:pt x="854" y="1994"/>
                    <a:pt x="825" y="2147"/>
                    <a:pt x="798" y="2302"/>
                  </a:cubicBezTo>
                  <a:cubicBezTo>
                    <a:pt x="786" y="2375"/>
                    <a:pt x="847" y="2443"/>
                    <a:pt x="917" y="2451"/>
                  </a:cubicBezTo>
                  <a:cubicBezTo>
                    <a:pt x="922" y="2453"/>
                    <a:pt x="926" y="2453"/>
                    <a:pt x="933" y="2453"/>
                  </a:cubicBezTo>
                  <a:cubicBezTo>
                    <a:pt x="999" y="2451"/>
                    <a:pt x="1056" y="2400"/>
                    <a:pt x="1066" y="2334"/>
                  </a:cubicBezTo>
                  <a:cubicBezTo>
                    <a:pt x="1093" y="2174"/>
                    <a:pt x="1121" y="2013"/>
                    <a:pt x="1145" y="1851"/>
                  </a:cubicBezTo>
                  <a:cubicBezTo>
                    <a:pt x="1154" y="1788"/>
                    <a:pt x="1162" y="1723"/>
                    <a:pt x="1167" y="1660"/>
                  </a:cubicBezTo>
                  <a:cubicBezTo>
                    <a:pt x="1173" y="1549"/>
                    <a:pt x="1183" y="1441"/>
                    <a:pt x="1181" y="1332"/>
                  </a:cubicBezTo>
                  <a:cubicBezTo>
                    <a:pt x="1181" y="1227"/>
                    <a:pt x="1172" y="1123"/>
                    <a:pt x="1151" y="1022"/>
                  </a:cubicBezTo>
                  <a:cubicBezTo>
                    <a:pt x="1134" y="938"/>
                    <a:pt x="1110" y="851"/>
                    <a:pt x="1064" y="778"/>
                  </a:cubicBezTo>
                  <a:cubicBezTo>
                    <a:pt x="1018" y="705"/>
                    <a:pt x="961" y="645"/>
                    <a:pt x="881" y="613"/>
                  </a:cubicBezTo>
                  <a:cubicBezTo>
                    <a:pt x="853" y="603"/>
                    <a:pt x="825" y="599"/>
                    <a:pt x="797" y="599"/>
                  </a:cubicBezTo>
                  <a:cubicBezTo>
                    <a:pt x="752" y="599"/>
                    <a:pt x="707" y="611"/>
                    <a:pt x="668" y="634"/>
                  </a:cubicBezTo>
                  <a:cubicBezTo>
                    <a:pt x="594" y="686"/>
                    <a:pt x="531" y="752"/>
                    <a:pt x="480" y="828"/>
                  </a:cubicBezTo>
                  <a:cubicBezTo>
                    <a:pt x="459" y="862"/>
                    <a:pt x="437" y="895"/>
                    <a:pt x="415" y="928"/>
                  </a:cubicBezTo>
                  <a:cubicBezTo>
                    <a:pt x="374" y="992"/>
                    <a:pt x="334" y="1056"/>
                    <a:pt x="296" y="1123"/>
                  </a:cubicBezTo>
                  <a:cubicBezTo>
                    <a:pt x="292" y="998"/>
                    <a:pt x="288" y="873"/>
                    <a:pt x="293" y="746"/>
                  </a:cubicBezTo>
                  <a:lnTo>
                    <a:pt x="293" y="746"/>
                  </a:lnTo>
                  <a:lnTo>
                    <a:pt x="293" y="745"/>
                  </a:lnTo>
                  <a:lnTo>
                    <a:pt x="293" y="738"/>
                  </a:lnTo>
                  <a:cubicBezTo>
                    <a:pt x="298" y="646"/>
                    <a:pt x="307" y="555"/>
                    <a:pt x="322" y="464"/>
                  </a:cubicBezTo>
                  <a:lnTo>
                    <a:pt x="322" y="464"/>
                  </a:lnTo>
                  <a:lnTo>
                    <a:pt x="320" y="475"/>
                  </a:lnTo>
                  <a:cubicBezTo>
                    <a:pt x="331" y="423"/>
                    <a:pt x="344" y="371"/>
                    <a:pt x="360" y="320"/>
                  </a:cubicBezTo>
                  <a:cubicBezTo>
                    <a:pt x="368" y="297"/>
                    <a:pt x="377" y="273"/>
                    <a:pt x="388" y="251"/>
                  </a:cubicBezTo>
                  <a:lnTo>
                    <a:pt x="388" y="251"/>
                  </a:lnTo>
                  <a:lnTo>
                    <a:pt x="379" y="267"/>
                  </a:lnTo>
                  <a:cubicBezTo>
                    <a:pt x="383" y="255"/>
                    <a:pt x="390" y="246"/>
                    <a:pt x="396" y="236"/>
                  </a:cubicBezTo>
                  <a:cubicBezTo>
                    <a:pt x="396" y="235"/>
                    <a:pt x="396" y="235"/>
                    <a:pt x="398" y="233"/>
                  </a:cubicBezTo>
                  <a:cubicBezTo>
                    <a:pt x="450" y="178"/>
                    <a:pt x="448" y="92"/>
                    <a:pt x="395" y="39"/>
                  </a:cubicBezTo>
                  <a:cubicBezTo>
                    <a:pt x="368" y="13"/>
                    <a:pt x="333" y="1"/>
                    <a:pt x="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5" name="Google Shape;8385;p17"/>
            <p:cNvSpPr/>
            <p:nvPr/>
          </p:nvSpPr>
          <p:spPr>
            <a:xfrm>
              <a:off x="5975269" y="3204097"/>
              <a:ext cx="52225" cy="71529"/>
            </a:xfrm>
            <a:custGeom>
              <a:avLst/>
              <a:gdLst/>
              <a:ahLst/>
              <a:cxnLst/>
              <a:rect l="l" t="t" r="r" b="b"/>
              <a:pathLst>
                <a:path w="1797" h="2461" extrusionOk="0">
                  <a:moveTo>
                    <a:pt x="1420" y="276"/>
                  </a:moveTo>
                  <a:lnTo>
                    <a:pt x="1427" y="284"/>
                  </a:lnTo>
                  <a:lnTo>
                    <a:pt x="1430" y="289"/>
                  </a:lnTo>
                  <a:cubicBezTo>
                    <a:pt x="1439" y="308"/>
                    <a:pt x="1447" y="330"/>
                    <a:pt x="1455" y="349"/>
                  </a:cubicBezTo>
                  <a:cubicBezTo>
                    <a:pt x="1471" y="396"/>
                    <a:pt x="1485" y="445"/>
                    <a:pt x="1495" y="494"/>
                  </a:cubicBezTo>
                  <a:cubicBezTo>
                    <a:pt x="1509" y="559"/>
                    <a:pt x="1518" y="623"/>
                    <a:pt x="1525" y="689"/>
                  </a:cubicBezTo>
                  <a:cubicBezTo>
                    <a:pt x="1528" y="732"/>
                    <a:pt x="1529" y="775"/>
                    <a:pt x="1528" y="819"/>
                  </a:cubicBezTo>
                  <a:cubicBezTo>
                    <a:pt x="1525" y="862"/>
                    <a:pt x="1518" y="906"/>
                    <a:pt x="1512" y="949"/>
                  </a:cubicBezTo>
                  <a:cubicBezTo>
                    <a:pt x="1501" y="996"/>
                    <a:pt x="1490" y="1042"/>
                    <a:pt x="1474" y="1090"/>
                  </a:cubicBezTo>
                  <a:cubicBezTo>
                    <a:pt x="1446" y="1166"/>
                    <a:pt x="1416" y="1241"/>
                    <a:pt x="1380" y="1313"/>
                  </a:cubicBezTo>
                  <a:lnTo>
                    <a:pt x="1380" y="1313"/>
                  </a:lnTo>
                  <a:cubicBezTo>
                    <a:pt x="1381" y="1310"/>
                    <a:pt x="1382" y="1308"/>
                    <a:pt x="1384" y="1305"/>
                  </a:cubicBezTo>
                  <a:lnTo>
                    <a:pt x="1384" y="1305"/>
                  </a:lnTo>
                  <a:lnTo>
                    <a:pt x="1376" y="1321"/>
                  </a:lnTo>
                  <a:cubicBezTo>
                    <a:pt x="1377" y="1318"/>
                    <a:pt x="1378" y="1316"/>
                    <a:pt x="1380" y="1313"/>
                  </a:cubicBezTo>
                  <a:lnTo>
                    <a:pt x="1380" y="1313"/>
                  </a:lnTo>
                  <a:cubicBezTo>
                    <a:pt x="1339" y="1394"/>
                    <a:pt x="1293" y="1472"/>
                    <a:pt x="1244" y="1549"/>
                  </a:cubicBezTo>
                  <a:lnTo>
                    <a:pt x="1232" y="1568"/>
                  </a:lnTo>
                  <a:cubicBezTo>
                    <a:pt x="1213" y="1460"/>
                    <a:pt x="1195" y="1351"/>
                    <a:pt x="1186" y="1238"/>
                  </a:cubicBezTo>
                  <a:lnTo>
                    <a:pt x="1186" y="1238"/>
                  </a:lnTo>
                  <a:lnTo>
                    <a:pt x="1187" y="1256"/>
                  </a:lnTo>
                  <a:cubicBezTo>
                    <a:pt x="1180" y="1156"/>
                    <a:pt x="1176" y="1055"/>
                    <a:pt x="1181" y="955"/>
                  </a:cubicBezTo>
                  <a:cubicBezTo>
                    <a:pt x="1184" y="879"/>
                    <a:pt x="1192" y="803"/>
                    <a:pt x="1205" y="729"/>
                  </a:cubicBezTo>
                  <a:cubicBezTo>
                    <a:pt x="1216" y="668"/>
                    <a:pt x="1229" y="609"/>
                    <a:pt x="1247" y="548"/>
                  </a:cubicBezTo>
                  <a:lnTo>
                    <a:pt x="1247" y="548"/>
                  </a:lnTo>
                  <a:cubicBezTo>
                    <a:pt x="1248" y="545"/>
                    <a:pt x="1249" y="543"/>
                    <a:pt x="1249" y="540"/>
                  </a:cubicBezTo>
                  <a:lnTo>
                    <a:pt x="1249" y="540"/>
                  </a:lnTo>
                  <a:cubicBezTo>
                    <a:pt x="1249" y="540"/>
                    <a:pt x="1249" y="540"/>
                    <a:pt x="1249" y="540"/>
                  </a:cubicBezTo>
                  <a:lnTo>
                    <a:pt x="1252" y="532"/>
                  </a:lnTo>
                  <a:lnTo>
                    <a:pt x="1252" y="532"/>
                  </a:lnTo>
                  <a:cubicBezTo>
                    <a:pt x="1252" y="533"/>
                    <a:pt x="1251" y="534"/>
                    <a:pt x="1251" y="534"/>
                  </a:cubicBezTo>
                  <a:lnTo>
                    <a:pt x="1251" y="534"/>
                  </a:lnTo>
                  <a:cubicBezTo>
                    <a:pt x="1265" y="498"/>
                    <a:pt x="1278" y="460"/>
                    <a:pt x="1295" y="425"/>
                  </a:cubicBezTo>
                  <a:cubicBezTo>
                    <a:pt x="1308" y="401"/>
                    <a:pt x="1319" y="379"/>
                    <a:pt x="1333" y="358"/>
                  </a:cubicBezTo>
                  <a:cubicBezTo>
                    <a:pt x="1341" y="346"/>
                    <a:pt x="1351" y="333"/>
                    <a:pt x="1362" y="320"/>
                  </a:cubicBezTo>
                  <a:cubicBezTo>
                    <a:pt x="1369" y="313"/>
                    <a:pt x="1376" y="306"/>
                    <a:pt x="1382" y="298"/>
                  </a:cubicBezTo>
                  <a:lnTo>
                    <a:pt x="1382" y="298"/>
                  </a:lnTo>
                  <a:cubicBezTo>
                    <a:pt x="1389" y="292"/>
                    <a:pt x="1397" y="286"/>
                    <a:pt x="1404" y="281"/>
                  </a:cubicBezTo>
                  <a:lnTo>
                    <a:pt x="1404" y="281"/>
                  </a:lnTo>
                  <a:cubicBezTo>
                    <a:pt x="1400" y="284"/>
                    <a:pt x="1395" y="287"/>
                    <a:pt x="1390" y="290"/>
                  </a:cubicBezTo>
                  <a:cubicBezTo>
                    <a:pt x="1396" y="285"/>
                    <a:pt x="1403" y="281"/>
                    <a:pt x="1411" y="278"/>
                  </a:cubicBezTo>
                  <a:lnTo>
                    <a:pt x="1414" y="276"/>
                  </a:lnTo>
                  <a:close/>
                  <a:moveTo>
                    <a:pt x="1372" y="2094"/>
                  </a:moveTo>
                  <a:cubicBezTo>
                    <a:pt x="1373" y="2097"/>
                    <a:pt x="1373" y="2099"/>
                    <a:pt x="1374" y="2101"/>
                  </a:cubicBezTo>
                  <a:cubicBezTo>
                    <a:pt x="1374" y="2099"/>
                    <a:pt x="1373" y="2096"/>
                    <a:pt x="1372" y="2094"/>
                  </a:cubicBezTo>
                  <a:close/>
                  <a:moveTo>
                    <a:pt x="1428" y="0"/>
                  </a:moveTo>
                  <a:cubicBezTo>
                    <a:pt x="1365" y="0"/>
                    <a:pt x="1302" y="23"/>
                    <a:pt x="1251" y="57"/>
                  </a:cubicBezTo>
                  <a:cubicBezTo>
                    <a:pt x="1183" y="105"/>
                    <a:pt x="1127" y="167"/>
                    <a:pt x="1089" y="240"/>
                  </a:cubicBezTo>
                  <a:cubicBezTo>
                    <a:pt x="994" y="409"/>
                    <a:pt x="945" y="604"/>
                    <a:pt x="928" y="797"/>
                  </a:cubicBezTo>
                  <a:cubicBezTo>
                    <a:pt x="909" y="1006"/>
                    <a:pt x="914" y="1215"/>
                    <a:pt x="942" y="1424"/>
                  </a:cubicBezTo>
                  <a:cubicBezTo>
                    <a:pt x="960" y="1552"/>
                    <a:pt x="982" y="1680"/>
                    <a:pt x="1010" y="1808"/>
                  </a:cubicBezTo>
                  <a:cubicBezTo>
                    <a:pt x="994" y="1821"/>
                    <a:pt x="977" y="1832"/>
                    <a:pt x="961" y="1845"/>
                  </a:cubicBezTo>
                  <a:cubicBezTo>
                    <a:pt x="937" y="1859"/>
                    <a:pt x="915" y="1873"/>
                    <a:pt x="891" y="1886"/>
                  </a:cubicBezTo>
                  <a:cubicBezTo>
                    <a:pt x="866" y="1898"/>
                    <a:pt x="842" y="1908"/>
                    <a:pt x="817" y="1917"/>
                  </a:cubicBezTo>
                  <a:cubicBezTo>
                    <a:pt x="804" y="1922"/>
                    <a:pt x="792" y="1925"/>
                    <a:pt x="777" y="1929"/>
                  </a:cubicBezTo>
                  <a:lnTo>
                    <a:pt x="752" y="1933"/>
                  </a:lnTo>
                  <a:lnTo>
                    <a:pt x="700" y="1933"/>
                  </a:lnTo>
                  <a:cubicBezTo>
                    <a:pt x="689" y="1933"/>
                    <a:pt x="678" y="1932"/>
                    <a:pt x="668" y="1930"/>
                  </a:cubicBezTo>
                  <a:cubicBezTo>
                    <a:pt x="660" y="1929"/>
                    <a:pt x="657" y="1929"/>
                    <a:pt x="648" y="1925"/>
                  </a:cubicBezTo>
                  <a:cubicBezTo>
                    <a:pt x="640" y="1921"/>
                    <a:pt x="632" y="1917"/>
                    <a:pt x="622" y="1914"/>
                  </a:cubicBezTo>
                  <a:cubicBezTo>
                    <a:pt x="610" y="1907"/>
                    <a:pt x="597" y="1899"/>
                    <a:pt x="585" y="1892"/>
                  </a:cubicBezTo>
                  <a:lnTo>
                    <a:pt x="585" y="1892"/>
                  </a:lnTo>
                  <a:cubicBezTo>
                    <a:pt x="578" y="1887"/>
                    <a:pt x="571" y="1881"/>
                    <a:pt x="564" y="1876"/>
                  </a:cubicBezTo>
                  <a:cubicBezTo>
                    <a:pt x="551" y="1865"/>
                    <a:pt x="538" y="1853"/>
                    <a:pt x="526" y="1838"/>
                  </a:cubicBezTo>
                  <a:cubicBezTo>
                    <a:pt x="510" y="1819"/>
                    <a:pt x="494" y="1799"/>
                    <a:pt x="478" y="1777"/>
                  </a:cubicBezTo>
                  <a:cubicBezTo>
                    <a:pt x="459" y="1748"/>
                    <a:pt x="443" y="1720"/>
                    <a:pt x="428" y="1690"/>
                  </a:cubicBezTo>
                  <a:cubicBezTo>
                    <a:pt x="409" y="1652"/>
                    <a:pt x="393" y="1614"/>
                    <a:pt x="377" y="1574"/>
                  </a:cubicBezTo>
                  <a:cubicBezTo>
                    <a:pt x="355" y="1506"/>
                    <a:pt x="334" y="1438"/>
                    <a:pt x="320" y="1368"/>
                  </a:cubicBezTo>
                  <a:cubicBezTo>
                    <a:pt x="303" y="1287"/>
                    <a:pt x="290" y="1207"/>
                    <a:pt x="282" y="1124"/>
                  </a:cubicBezTo>
                  <a:cubicBezTo>
                    <a:pt x="276" y="1042"/>
                    <a:pt x="274" y="960"/>
                    <a:pt x="277" y="876"/>
                  </a:cubicBezTo>
                  <a:cubicBezTo>
                    <a:pt x="280" y="801"/>
                    <a:pt x="288" y="727"/>
                    <a:pt x="301" y="654"/>
                  </a:cubicBezTo>
                  <a:lnTo>
                    <a:pt x="301" y="654"/>
                  </a:lnTo>
                  <a:cubicBezTo>
                    <a:pt x="301" y="654"/>
                    <a:pt x="301" y="655"/>
                    <a:pt x="300" y="655"/>
                  </a:cubicBezTo>
                  <a:lnTo>
                    <a:pt x="300" y="655"/>
                  </a:lnTo>
                  <a:lnTo>
                    <a:pt x="301" y="653"/>
                  </a:lnTo>
                  <a:cubicBezTo>
                    <a:pt x="303" y="648"/>
                    <a:pt x="303" y="645"/>
                    <a:pt x="303" y="640"/>
                  </a:cubicBezTo>
                  <a:cubicBezTo>
                    <a:pt x="303" y="643"/>
                    <a:pt x="303" y="645"/>
                    <a:pt x="303" y="648"/>
                  </a:cubicBezTo>
                  <a:cubicBezTo>
                    <a:pt x="309" y="615"/>
                    <a:pt x="315" y="583"/>
                    <a:pt x="323" y="551"/>
                  </a:cubicBezTo>
                  <a:cubicBezTo>
                    <a:pt x="349" y="570"/>
                    <a:pt x="378" y="580"/>
                    <a:pt x="408" y="580"/>
                  </a:cubicBezTo>
                  <a:cubicBezTo>
                    <a:pt x="437" y="580"/>
                    <a:pt x="466" y="570"/>
                    <a:pt x="491" y="551"/>
                  </a:cubicBezTo>
                  <a:cubicBezTo>
                    <a:pt x="548" y="507"/>
                    <a:pt x="564" y="415"/>
                    <a:pt x="515" y="358"/>
                  </a:cubicBezTo>
                  <a:cubicBezTo>
                    <a:pt x="494" y="333"/>
                    <a:pt x="472" y="308"/>
                    <a:pt x="450" y="282"/>
                  </a:cubicBezTo>
                  <a:cubicBezTo>
                    <a:pt x="418" y="246"/>
                    <a:pt x="390" y="213"/>
                    <a:pt x="342" y="200"/>
                  </a:cubicBezTo>
                  <a:cubicBezTo>
                    <a:pt x="325" y="194"/>
                    <a:pt x="308" y="191"/>
                    <a:pt x="290" y="191"/>
                  </a:cubicBezTo>
                  <a:cubicBezTo>
                    <a:pt x="272" y="191"/>
                    <a:pt x="253" y="194"/>
                    <a:pt x="236" y="202"/>
                  </a:cubicBezTo>
                  <a:cubicBezTo>
                    <a:pt x="163" y="235"/>
                    <a:pt x="117" y="304"/>
                    <a:pt x="92" y="379"/>
                  </a:cubicBezTo>
                  <a:cubicBezTo>
                    <a:pt x="60" y="469"/>
                    <a:pt x="40" y="562"/>
                    <a:pt x="27" y="656"/>
                  </a:cubicBezTo>
                  <a:cubicBezTo>
                    <a:pt x="0" y="862"/>
                    <a:pt x="2" y="1071"/>
                    <a:pt x="33" y="1276"/>
                  </a:cubicBezTo>
                  <a:cubicBezTo>
                    <a:pt x="64" y="1476"/>
                    <a:pt x="114" y="1680"/>
                    <a:pt x="214" y="1857"/>
                  </a:cubicBezTo>
                  <a:cubicBezTo>
                    <a:pt x="304" y="2017"/>
                    <a:pt x="442" y="2171"/>
                    <a:pt x="632" y="2198"/>
                  </a:cubicBezTo>
                  <a:cubicBezTo>
                    <a:pt x="660" y="2202"/>
                    <a:pt x="688" y="2204"/>
                    <a:pt x="717" y="2204"/>
                  </a:cubicBezTo>
                  <a:cubicBezTo>
                    <a:pt x="784" y="2204"/>
                    <a:pt x="850" y="2192"/>
                    <a:pt x="912" y="2168"/>
                  </a:cubicBezTo>
                  <a:cubicBezTo>
                    <a:pt x="971" y="2145"/>
                    <a:pt x="1028" y="2119"/>
                    <a:pt x="1080" y="2085"/>
                  </a:cubicBezTo>
                  <a:cubicBezTo>
                    <a:pt x="1110" y="2183"/>
                    <a:pt x="1145" y="2280"/>
                    <a:pt x="1184" y="2373"/>
                  </a:cubicBezTo>
                  <a:cubicBezTo>
                    <a:pt x="1206" y="2427"/>
                    <a:pt x="1259" y="2460"/>
                    <a:pt x="1316" y="2460"/>
                  </a:cubicBezTo>
                  <a:cubicBezTo>
                    <a:pt x="1335" y="2460"/>
                    <a:pt x="1352" y="2456"/>
                    <a:pt x="1370" y="2449"/>
                  </a:cubicBezTo>
                  <a:cubicBezTo>
                    <a:pt x="1441" y="2418"/>
                    <a:pt x="1472" y="2335"/>
                    <a:pt x="1442" y="2264"/>
                  </a:cubicBezTo>
                  <a:cubicBezTo>
                    <a:pt x="1417" y="2207"/>
                    <a:pt x="1393" y="2148"/>
                    <a:pt x="1369" y="2089"/>
                  </a:cubicBezTo>
                  <a:lnTo>
                    <a:pt x="1369" y="2089"/>
                  </a:lnTo>
                  <a:cubicBezTo>
                    <a:pt x="1370" y="2090"/>
                    <a:pt x="1371" y="2092"/>
                    <a:pt x="1372" y="2094"/>
                  </a:cubicBezTo>
                  <a:lnTo>
                    <a:pt x="1372" y="2094"/>
                  </a:lnTo>
                  <a:cubicBezTo>
                    <a:pt x="1363" y="2070"/>
                    <a:pt x="1354" y="2045"/>
                    <a:pt x="1346" y="2020"/>
                  </a:cubicBezTo>
                  <a:cubicBezTo>
                    <a:pt x="1330" y="1979"/>
                    <a:pt x="1317" y="1938"/>
                    <a:pt x="1306" y="1895"/>
                  </a:cubicBezTo>
                  <a:cubicBezTo>
                    <a:pt x="1393" y="1800"/>
                    <a:pt x="1469" y="1696"/>
                    <a:pt x="1533" y="1585"/>
                  </a:cubicBezTo>
                  <a:cubicBezTo>
                    <a:pt x="1583" y="1496"/>
                    <a:pt x="1629" y="1406"/>
                    <a:pt x="1670" y="1313"/>
                  </a:cubicBezTo>
                  <a:cubicBezTo>
                    <a:pt x="1710" y="1224"/>
                    <a:pt x="1742" y="1131"/>
                    <a:pt x="1762" y="1036"/>
                  </a:cubicBezTo>
                  <a:cubicBezTo>
                    <a:pt x="1787" y="928"/>
                    <a:pt x="1797" y="817"/>
                    <a:pt x="1791" y="707"/>
                  </a:cubicBezTo>
                  <a:cubicBezTo>
                    <a:pt x="1784" y="612"/>
                    <a:pt x="1772" y="518"/>
                    <a:pt x="1751" y="425"/>
                  </a:cubicBezTo>
                  <a:cubicBezTo>
                    <a:pt x="1742" y="371"/>
                    <a:pt x="1729" y="319"/>
                    <a:pt x="1711" y="266"/>
                  </a:cubicBezTo>
                  <a:cubicBezTo>
                    <a:pt x="1699" y="227"/>
                    <a:pt x="1685" y="189"/>
                    <a:pt x="1666" y="152"/>
                  </a:cubicBezTo>
                  <a:cubicBezTo>
                    <a:pt x="1647" y="119"/>
                    <a:pt x="1621" y="89"/>
                    <a:pt x="1593" y="62"/>
                  </a:cubicBezTo>
                  <a:cubicBezTo>
                    <a:pt x="1563" y="37"/>
                    <a:pt x="1528" y="19"/>
                    <a:pt x="1490" y="8"/>
                  </a:cubicBezTo>
                  <a:cubicBezTo>
                    <a:pt x="1470" y="3"/>
                    <a:pt x="1449" y="0"/>
                    <a:pt x="14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6" name="Google Shape;8386;p17"/>
            <p:cNvSpPr/>
            <p:nvPr/>
          </p:nvSpPr>
          <p:spPr>
            <a:xfrm>
              <a:off x="7461617" y="3253912"/>
              <a:ext cx="1668798" cy="70948"/>
            </a:xfrm>
            <a:custGeom>
              <a:avLst/>
              <a:gdLst/>
              <a:ahLst/>
              <a:cxnLst/>
              <a:rect l="l" t="t" r="r" b="b"/>
              <a:pathLst>
                <a:path w="57421" h="2441" extrusionOk="0">
                  <a:moveTo>
                    <a:pt x="53732" y="1"/>
                  </a:moveTo>
                  <a:cubicBezTo>
                    <a:pt x="53645" y="2"/>
                    <a:pt x="53574" y="67"/>
                    <a:pt x="53563" y="154"/>
                  </a:cubicBezTo>
                  <a:cubicBezTo>
                    <a:pt x="53555" y="226"/>
                    <a:pt x="53597" y="310"/>
                    <a:pt x="53669" y="333"/>
                  </a:cubicBezTo>
                  <a:cubicBezTo>
                    <a:pt x="53727" y="354"/>
                    <a:pt x="53787" y="373"/>
                    <a:pt x="53847" y="387"/>
                  </a:cubicBezTo>
                  <a:cubicBezTo>
                    <a:pt x="53893" y="397"/>
                    <a:pt x="53942" y="408"/>
                    <a:pt x="53990" y="417"/>
                  </a:cubicBezTo>
                  <a:cubicBezTo>
                    <a:pt x="54060" y="431"/>
                    <a:pt x="54129" y="444"/>
                    <a:pt x="54200" y="458"/>
                  </a:cubicBezTo>
                  <a:cubicBezTo>
                    <a:pt x="54360" y="488"/>
                    <a:pt x="54520" y="519"/>
                    <a:pt x="54680" y="549"/>
                  </a:cubicBezTo>
                  <a:lnTo>
                    <a:pt x="54704" y="553"/>
                  </a:lnTo>
                  <a:cubicBezTo>
                    <a:pt x="54878" y="598"/>
                    <a:pt x="55054" y="642"/>
                    <a:pt x="55228" y="686"/>
                  </a:cubicBezTo>
                  <a:cubicBezTo>
                    <a:pt x="55499" y="756"/>
                    <a:pt x="55768" y="830"/>
                    <a:pt x="56035" y="908"/>
                  </a:cubicBezTo>
                  <a:cubicBezTo>
                    <a:pt x="55964" y="906"/>
                    <a:pt x="55894" y="903"/>
                    <a:pt x="55823" y="898"/>
                  </a:cubicBezTo>
                  <a:lnTo>
                    <a:pt x="55823" y="898"/>
                  </a:lnTo>
                  <a:lnTo>
                    <a:pt x="55847" y="900"/>
                  </a:lnTo>
                  <a:lnTo>
                    <a:pt x="55847" y="900"/>
                  </a:lnTo>
                  <a:lnTo>
                    <a:pt x="55772" y="897"/>
                  </a:lnTo>
                  <a:lnTo>
                    <a:pt x="55771" y="897"/>
                  </a:lnTo>
                  <a:lnTo>
                    <a:pt x="55701" y="894"/>
                  </a:lnTo>
                  <a:lnTo>
                    <a:pt x="55682" y="894"/>
                  </a:lnTo>
                  <a:cubicBezTo>
                    <a:pt x="55375" y="878"/>
                    <a:pt x="55068" y="862"/>
                    <a:pt x="54761" y="849"/>
                  </a:cubicBezTo>
                  <a:cubicBezTo>
                    <a:pt x="54753" y="849"/>
                    <a:pt x="54743" y="848"/>
                    <a:pt x="54736" y="848"/>
                  </a:cubicBezTo>
                  <a:lnTo>
                    <a:pt x="54729" y="848"/>
                  </a:lnTo>
                  <a:cubicBezTo>
                    <a:pt x="54634" y="845"/>
                    <a:pt x="54538" y="841"/>
                    <a:pt x="54443" y="838"/>
                  </a:cubicBezTo>
                  <a:cubicBezTo>
                    <a:pt x="54226" y="832"/>
                    <a:pt x="54009" y="832"/>
                    <a:pt x="53794" y="832"/>
                  </a:cubicBezTo>
                  <a:cubicBezTo>
                    <a:pt x="53681" y="832"/>
                    <a:pt x="53566" y="834"/>
                    <a:pt x="53455" y="834"/>
                  </a:cubicBezTo>
                  <a:cubicBezTo>
                    <a:pt x="53346" y="834"/>
                    <a:pt x="53236" y="841"/>
                    <a:pt x="53127" y="846"/>
                  </a:cubicBezTo>
                  <a:cubicBezTo>
                    <a:pt x="52934" y="854"/>
                    <a:pt x="52743" y="868"/>
                    <a:pt x="52553" y="886"/>
                  </a:cubicBezTo>
                  <a:cubicBezTo>
                    <a:pt x="52314" y="908"/>
                    <a:pt x="52075" y="930"/>
                    <a:pt x="51836" y="957"/>
                  </a:cubicBezTo>
                  <a:cubicBezTo>
                    <a:pt x="51414" y="1003"/>
                    <a:pt x="50993" y="1046"/>
                    <a:pt x="50572" y="1084"/>
                  </a:cubicBezTo>
                  <a:lnTo>
                    <a:pt x="50131" y="1112"/>
                  </a:lnTo>
                  <a:cubicBezTo>
                    <a:pt x="50012" y="1120"/>
                    <a:pt x="49893" y="1123"/>
                    <a:pt x="49774" y="1128"/>
                  </a:cubicBezTo>
                  <a:cubicBezTo>
                    <a:pt x="49520" y="1137"/>
                    <a:pt x="49265" y="1145"/>
                    <a:pt x="49008" y="1150"/>
                  </a:cubicBezTo>
                  <a:cubicBezTo>
                    <a:pt x="48486" y="1161"/>
                    <a:pt x="47962" y="1174"/>
                    <a:pt x="47438" y="1180"/>
                  </a:cubicBezTo>
                  <a:cubicBezTo>
                    <a:pt x="47079" y="1185"/>
                    <a:pt x="46721" y="1187"/>
                    <a:pt x="46362" y="1187"/>
                  </a:cubicBezTo>
                  <a:cubicBezTo>
                    <a:pt x="46084" y="1187"/>
                    <a:pt x="45806" y="1185"/>
                    <a:pt x="45527" y="1183"/>
                  </a:cubicBezTo>
                  <a:cubicBezTo>
                    <a:pt x="45211" y="1182"/>
                    <a:pt x="44893" y="1172"/>
                    <a:pt x="44576" y="1166"/>
                  </a:cubicBezTo>
                  <a:cubicBezTo>
                    <a:pt x="44304" y="1160"/>
                    <a:pt x="44033" y="1153"/>
                    <a:pt x="43761" y="1149"/>
                  </a:cubicBezTo>
                  <a:cubicBezTo>
                    <a:pt x="43443" y="1144"/>
                    <a:pt x="43124" y="1137"/>
                    <a:pt x="42806" y="1134"/>
                  </a:cubicBezTo>
                  <a:cubicBezTo>
                    <a:pt x="42638" y="1134"/>
                    <a:pt x="42471" y="1133"/>
                    <a:pt x="42303" y="1133"/>
                  </a:cubicBezTo>
                  <a:cubicBezTo>
                    <a:pt x="42135" y="1133"/>
                    <a:pt x="41967" y="1134"/>
                    <a:pt x="41799" y="1134"/>
                  </a:cubicBezTo>
                  <a:cubicBezTo>
                    <a:pt x="41506" y="1135"/>
                    <a:pt x="41212" y="1135"/>
                    <a:pt x="40917" y="1135"/>
                  </a:cubicBezTo>
                  <a:cubicBezTo>
                    <a:pt x="40623" y="1135"/>
                    <a:pt x="40329" y="1135"/>
                    <a:pt x="40034" y="1136"/>
                  </a:cubicBezTo>
                  <a:cubicBezTo>
                    <a:pt x="39419" y="1139"/>
                    <a:pt x="38801" y="1139"/>
                    <a:pt x="38185" y="1144"/>
                  </a:cubicBezTo>
                  <a:cubicBezTo>
                    <a:pt x="37844" y="1147"/>
                    <a:pt x="37502" y="1152"/>
                    <a:pt x="37160" y="1158"/>
                  </a:cubicBezTo>
                  <a:cubicBezTo>
                    <a:pt x="36873" y="1163"/>
                    <a:pt x="36588" y="1177"/>
                    <a:pt x="36303" y="1188"/>
                  </a:cubicBezTo>
                  <a:cubicBezTo>
                    <a:pt x="35974" y="1201"/>
                    <a:pt x="35645" y="1217"/>
                    <a:pt x="35315" y="1229"/>
                  </a:cubicBezTo>
                  <a:cubicBezTo>
                    <a:pt x="35004" y="1244"/>
                    <a:pt x="34692" y="1263"/>
                    <a:pt x="34380" y="1280"/>
                  </a:cubicBezTo>
                  <a:cubicBezTo>
                    <a:pt x="34079" y="1296"/>
                    <a:pt x="33777" y="1323"/>
                    <a:pt x="33476" y="1343"/>
                  </a:cubicBezTo>
                  <a:cubicBezTo>
                    <a:pt x="33180" y="1365"/>
                    <a:pt x="32886" y="1394"/>
                    <a:pt x="32591" y="1419"/>
                  </a:cubicBezTo>
                  <a:cubicBezTo>
                    <a:pt x="32328" y="1440"/>
                    <a:pt x="32066" y="1464"/>
                    <a:pt x="31803" y="1487"/>
                  </a:cubicBezTo>
                  <a:cubicBezTo>
                    <a:pt x="31581" y="1505"/>
                    <a:pt x="31360" y="1522"/>
                    <a:pt x="31138" y="1540"/>
                  </a:cubicBezTo>
                  <a:cubicBezTo>
                    <a:pt x="30977" y="1552"/>
                    <a:pt x="30813" y="1560"/>
                    <a:pt x="30652" y="1570"/>
                  </a:cubicBezTo>
                  <a:cubicBezTo>
                    <a:pt x="30060" y="1604"/>
                    <a:pt x="29466" y="1636"/>
                    <a:pt x="28874" y="1673"/>
                  </a:cubicBezTo>
                  <a:cubicBezTo>
                    <a:pt x="28524" y="1693"/>
                    <a:pt x="28175" y="1715"/>
                    <a:pt x="27826" y="1737"/>
                  </a:cubicBezTo>
                  <a:cubicBezTo>
                    <a:pt x="27530" y="1756"/>
                    <a:pt x="27236" y="1782"/>
                    <a:pt x="26940" y="1804"/>
                  </a:cubicBezTo>
                  <a:cubicBezTo>
                    <a:pt x="25719" y="1897"/>
                    <a:pt x="24496" y="1931"/>
                    <a:pt x="23274" y="1992"/>
                  </a:cubicBezTo>
                  <a:cubicBezTo>
                    <a:pt x="22628" y="2024"/>
                    <a:pt x="21984" y="2068"/>
                    <a:pt x="21339" y="2103"/>
                  </a:cubicBezTo>
                  <a:cubicBezTo>
                    <a:pt x="21192" y="2113"/>
                    <a:pt x="21043" y="2116"/>
                    <a:pt x="20895" y="2122"/>
                  </a:cubicBezTo>
                  <a:cubicBezTo>
                    <a:pt x="20776" y="2127"/>
                    <a:pt x="20659" y="2132"/>
                    <a:pt x="20540" y="2135"/>
                  </a:cubicBezTo>
                  <a:cubicBezTo>
                    <a:pt x="20371" y="2138"/>
                    <a:pt x="20201" y="2144"/>
                    <a:pt x="20033" y="2146"/>
                  </a:cubicBezTo>
                  <a:cubicBezTo>
                    <a:pt x="19866" y="2147"/>
                    <a:pt x="19699" y="2149"/>
                    <a:pt x="19532" y="2151"/>
                  </a:cubicBezTo>
                  <a:cubicBezTo>
                    <a:pt x="19419" y="2152"/>
                    <a:pt x="19306" y="2152"/>
                    <a:pt x="19194" y="2152"/>
                  </a:cubicBezTo>
                  <a:cubicBezTo>
                    <a:pt x="19039" y="2152"/>
                    <a:pt x="18885" y="2151"/>
                    <a:pt x="18731" y="2151"/>
                  </a:cubicBezTo>
                  <a:cubicBezTo>
                    <a:pt x="18408" y="2149"/>
                    <a:pt x="18086" y="2149"/>
                    <a:pt x="17763" y="2146"/>
                  </a:cubicBezTo>
                  <a:cubicBezTo>
                    <a:pt x="17426" y="2144"/>
                    <a:pt x="17091" y="2141"/>
                    <a:pt x="16753" y="2135"/>
                  </a:cubicBezTo>
                  <a:cubicBezTo>
                    <a:pt x="16624" y="2133"/>
                    <a:pt x="16492" y="2128"/>
                    <a:pt x="16362" y="2125"/>
                  </a:cubicBezTo>
                  <a:cubicBezTo>
                    <a:pt x="16210" y="2120"/>
                    <a:pt x="16057" y="2117"/>
                    <a:pt x="15905" y="2109"/>
                  </a:cubicBezTo>
                  <a:lnTo>
                    <a:pt x="15924" y="2109"/>
                  </a:lnTo>
                  <a:cubicBezTo>
                    <a:pt x="15911" y="2109"/>
                    <a:pt x="15897" y="2108"/>
                    <a:pt x="15883" y="2108"/>
                  </a:cubicBezTo>
                  <a:lnTo>
                    <a:pt x="15864" y="2108"/>
                  </a:lnTo>
                  <a:lnTo>
                    <a:pt x="15585" y="2094"/>
                  </a:lnTo>
                  <a:lnTo>
                    <a:pt x="15590" y="2094"/>
                  </a:lnTo>
                  <a:cubicBezTo>
                    <a:pt x="15517" y="2089"/>
                    <a:pt x="15444" y="2086"/>
                    <a:pt x="15371" y="2083"/>
                  </a:cubicBezTo>
                  <a:lnTo>
                    <a:pt x="15392" y="2083"/>
                  </a:lnTo>
                  <a:cubicBezTo>
                    <a:pt x="15351" y="2081"/>
                    <a:pt x="15310" y="2079"/>
                    <a:pt x="15269" y="2076"/>
                  </a:cubicBezTo>
                  <a:lnTo>
                    <a:pt x="15272" y="2076"/>
                  </a:lnTo>
                  <a:lnTo>
                    <a:pt x="15220" y="2075"/>
                  </a:lnTo>
                  <a:lnTo>
                    <a:pt x="15224" y="2075"/>
                  </a:lnTo>
                  <a:lnTo>
                    <a:pt x="15205" y="2073"/>
                  </a:lnTo>
                  <a:cubicBezTo>
                    <a:pt x="14680" y="2045"/>
                    <a:pt x="14154" y="2016"/>
                    <a:pt x="13630" y="1991"/>
                  </a:cubicBezTo>
                  <a:lnTo>
                    <a:pt x="13635" y="1991"/>
                  </a:lnTo>
                  <a:cubicBezTo>
                    <a:pt x="13372" y="1978"/>
                    <a:pt x="13111" y="1976"/>
                    <a:pt x="12848" y="1969"/>
                  </a:cubicBezTo>
                  <a:cubicBezTo>
                    <a:pt x="12595" y="1961"/>
                    <a:pt x="12340" y="1964"/>
                    <a:pt x="12085" y="1962"/>
                  </a:cubicBezTo>
                  <a:cubicBezTo>
                    <a:pt x="12049" y="1962"/>
                    <a:pt x="12012" y="1962"/>
                    <a:pt x="11976" y="1962"/>
                  </a:cubicBezTo>
                  <a:cubicBezTo>
                    <a:pt x="11751" y="1962"/>
                    <a:pt x="11527" y="1966"/>
                    <a:pt x="11303" y="1967"/>
                  </a:cubicBezTo>
                  <a:lnTo>
                    <a:pt x="10569" y="1967"/>
                  </a:lnTo>
                  <a:cubicBezTo>
                    <a:pt x="10087" y="1967"/>
                    <a:pt x="9605" y="1962"/>
                    <a:pt x="9123" y="1957"/>
                  </a:cubicBezTo>
                  <a:cubicBezTo>
                    <a:pt x="8840" y="1954"/>
                    <a:pt x="8556" y="1952"/>
                    <a:pt x="8273" y="1952"/>
                  </a:cubicBezTo>
                  <a:cubicBezTo>
                    <a:pt x="8073" y="1952"/>
                    <a:pt x="7872" y="1953"/>
                    <a:pt x="7672" y="1954"/>
                  </a:cubicBezTo>
                  <a:cubicBezTo>
                    <a:pt x="7346" y="1957"/>
                    <a:pt x="7018" y="1959"/>
                    <a:pt x="6692" y="1959"/>
                  </a:cubicBezTo>
                  <a:lnTo>
                    <a:pt x="6531" y="1959"/>
                  </a:lnTo>
                  <a:cubicBezTo>
                    <a:pt x="6436" y="1959"/>
                    <a:pt x="6339" y="1959"/>
                    <a:pt x="6242" y="1957"/>
                  </a:cubicBezTo>
                  <a:cubicBezTo>
                    <a:pt x="6057" y="1954"/>
                    <a:pt x="5874" y="1951"/>
                    <a:pt x="5688" y="1948"/>
                  </a:cubicBezTo>
                  <a:cubicBezTo>
                    <a:pt x="5117" y="1937"/>
                    <a:pt x="4547" y="1915"/>
                    <a:pt x="3976" y="1904"/>
                  </a:cubicBezTo>
                  <a:cubicBezTo>
                    <a:pt x="3619" y="1897"/>
                    <a:pt x="3262" y="1891"/>
                    <a:pt x="2905" y="1891"/>
                  </a:cubicBezTo>
                  <a:cubicBezTo>
                    <a:pt x="2637" y="1891"/>
                    <a:pt x="2368" y="1895"/>
                    <a:pt x="2100" y="1904"/>
                  </a:cubicBezTo>
                  <a:cubicBezTo>
                    <a:pt x="1780" y="1915"/>
                    <a:pt x="1462" y="1929"/>
                    <a:pt x="1144" y="1950"/>
                  </a:cubicBezTo>
                  <a:cubicBezTo>
                    <a:pt x="821" y="1970"/>
                    <a:pt x="501" y="1997"/>
                    <a:pt x="178" y="2024"/>
                  </a:cubicBezTo>
                  <a:cubicBezTo>
                    <a:pt x="126" y="2026"/>
                    <a:pt x="75" y="2051"/>
                    <a:pt x="42" y="2092"/>
                  </a:cubicBezTo>
                  <a:cubicBezTo>
                    <a:pt x="13" y="2130"/>
                    <a:pt x="1" y="2179"/>
                    <a:pt x="9" y="2225"/>
                  </a:cubicBezTo>
                  <a:cubicBezTo>
                    <a:pt x="22" y="2319"/>
                    <a:pt x="102" y="2375"/>
                    <a:pt x="191" y="2375"/>
                  </a:cubicBezTo>
                  <a:cubicBezTo>
                    <a:pt x="196" y="2375"/>
                    <a:pt x="202" y="2374"/>
                    <a:pt x="208" y="2374"/>
                  </a:cubicBezTo>
                  <a:cubicBezTo>
                    <a:pt x="479" y="2350"/>
                    <a:pt x="749" y="2325"/>
                    <a:pt x="1022" y="2301"/>
                  </a:cubicBezTo>
                  <a:cubicBezTo>
                    <a:pt x="1440" y="2266"/>
                    <a:pt x="1858" y="2238"/>
                    <a:pt x="2277" y="2227"/>
                  </a:cubicBezTo>
                  <a:cubicBezTo>
                    <a:pt x="2608" y="2218"/>
                    <a:pt x="2937" y="2212"/>
                    <a:pt x="3268" y="2212"/>
                  </a:cubicBezTo>
                  <a:cubicBezTo>
                    <a:pt x="3366" y="2212"/>
                    <a:pt x="3464" y="2213"/>
                    <a:pt x="3562" y="2214"/>
                  </a:cubicBezTo>
                  <a:cubicBezTo>
                    <a:pt x="4458" y="2223"/>
                    <a:pt x="5353" y="2246"/>
                    <a:pt x="6249" y="2258"/>
                  </a:cubicBezTo>
                  <a:cubicBezTo>
                    <a:pt x="6352" y="2259"/>
                    <a:pt x="6455" y="2260"/>
                    <a:pt x="6558" y="2260"/>
                  </a:cubicBezTo>
                  <a:cubicBezTo>
                    <a:pt x="6724" y="2260"/>
                    <a:pt x="6891" y="2259"/>
                    <a:pt x="7056" y="2257"/>
                  </a:cubicBezTo>
                  <a:cubicBezTo>
                    <a:pt x="7362" y="2253"/>
                    <a:pt x="7666" y="2249"/>
                    <a:pt x="7971" y="2247"/>
                  </a:cubicBezTo>
                  <a:cubicBezTo>
                    <a:pt x="8188" y="2246"/>
                    <a:pt x="8406" y="2244"/>
                    <a:pt x="8625" y="2244"/>
                  </a:cubicBezTo>
                  <a:cubicBezTo>
                    <a:pt x="8723" y="2244"/>
                    <a:pt x="8821" y="2245"/>
                    <a:pt x="8919" y="2246"/>
                  </a:cubicBezTo>
                  <a:cubicBezTo>
                    <a:pt x="9233" y="2247"/>
                    <a:pt x="9546" y="2249"/>
                    <a:pt x="9861" y="2250"/>
                  </a:cubicBezTo>
                  <a:cubicBezTo>
                    <a:pt x="10099" y="2251"/>
                    <a:pt x="10337" y="2251"/>
                    <a:pt x="10576" y="2251"/>
                  </a:cubicBezTo>
                  <a:cubicBezTo>
                    <a:pt x="10988" y="2251"/>
                    <a:pt x="11400" y="2250"/>
                    <a:pt x="11813" y="2247"/>
                  </a:cubicBezTo>
                  <a:cubicBezTo>
                    <a:pt x="11874" y="2247"/>
                    <a:pt x="11935" y="2247"/>
                    <a:pt x="11995" y="2247"/>
                  </a:cubicBezTo>
                  <a:cubicBezTo>
                    <a:pt x="12253" y="2247"/>
                    <a:pt x="12512" y="2249"/>
                    <a:pt x="12769" y="2250"/>
                  </a:cubicBezTo>
                  <a:cubicBezTo>
                    <a:pt x="12900" y="2252"/>
                    <a:pt x="13033" y="2258"/>
                    <a:pt x="13166" y="2261"/>
                  </a:cubicBezTo>
                  <a:cubicBezTo>
                    <a:pt x="13320" y="2266"/>
                    <a:pt x="13475" y="2271"/>
                    <a:pt x="13630" y="2276"/>
                  </a:cubicBezTo>
                  <a:lnTo>
                    <a:pt x="13627" y="2276"/>
                  </a:lnTo>
                  <a:cubicBezTo>
                    <a:pt x="13893" y="2288"/>
                    <a:pt x="14159" y="2301"/>
                    <a:pt x="14425" y="2314"/>
                  </a:cubicBezTo>
                  <a:lnTo>
                    <a:pt x="14420" y="2314"/>
                  </a:lnTo>
                  <a:cubicBezTo>
                    <a:pt x="14686" y="2326"/>
                    <a:pt x="14952" y="2345"/>
                    <a:pt x="15218" y="2358"/>
                  </a:cubicBezTo>
                  <a:lnTo>
                    <a:pt x="15213" y="2358"/>
                  </a:lnTo>
                  <a:cubicBezTo>
                    <a:pt x="15446" y="2369"/>
                    <a:pt x="15680" y="2382"/>
                    <a:pt x="15913" y="2393"/>
                  </a:cubicBezTo>
                  <a:cubicBezTo>
                    <a:pt x="16139" y="2405"/>
                    <a:pt x="16369" y="2410"/>
                    <a:pt x="16594" y="2418"/>
                  </a:cubicBezTo>
                  <a:cubicBezTo>
                    <a:pt x="16818" y="2428"/>
                    <a:pt x="17043" y="2428"/>
                    <a:pt x="17268" y="2431"/>
                  </a:cubicBezTo>
                  <a:cubicBezTo>
                    <a:pt x="17485" y="2434"/>
                    <a:pt x="17700" y="2434"/>
                    <a:pt x="17917" y="2436"/>
                  </a:cubicBezTo>
                  <a:cubicBezTo>
                    <a:pt x="18265" y="2439"/>
                    <a:pt x="18612" y="2440"/>
                    <a:pt x="18957" y="2440"/>
                  </a:cubicBezTo>
                  <a:cubicBezTo>
                    <a:pt x="19786" y="2440"/>
                    <a:pt x="20616" y="2428"/>
                    <a:pt x="21444" y="2382"/>
                  </a:cubicBezTo>
                  <a:cubicBezTo>
                    <a:pt x="22109" y="2345"/>
                    <a:pt x="22772" y="2304"/>
                    <a:pt x="23437" y="2269"/>
                  </a:cubicBezTo>
                  <a:cubicBezTo>
                    <a:pt x="24062" y="2238"/>
                    <a:pt x="24684" y="2212"/>
                    <a:pt x="25308" y="2184"/>
                  </a:cubicBezTo>
                  <a:cubicBezTo>
                    <a:pt x="25876" y="2158"/>
                    <a:pt x="26444" y="2125"/>
                    <a:pt x="27010" y="2083"/>
                  </a:cubicBezTo>
                  <a:cubicBezTo>
                    <a:pt x="27652" y="2035"/>
                    <a:pt x="28297" y="1992"/>
                    <a:pt x="28939" y="1953"/>
                  </a:cubicBezTo>
                  <a:cubicBezTo>
                    <a:pt x="29565" y="1915"/>
                    <a:pt x="30190" y="1880"/>
                    <a:pt x="30815" y="1843"/>
                  </a:cubicBezTo>
                  <a:cubicBezTo>
                    <a:pt x="31419" y="1807"/>
                    <a:pt x="32020" y="1753"/>
                    <a:pt x="32622" y="1701"/>
                  </a:cubicBezTo>
                  <a:lnTo>
                    <a:pt x="32622" y="1701"/>
                  </a:lnTo>
                  <a:cubicBezTo>
                    <a:pt x="32903" y="1678"/>
                    <a:pt x="33184" y="1655"/>
                    <a:pt x="33465" y="1630"/>
                  </a:cubicBezTo>
                  <a:cubicBezTo>
                    <a:pt x="34217" y="1568"/>
                    <a:pt x="34972" y="1528"/>
                    <a:pt x="35727" y="1495"/>
                  </a:cubicBezTo>
                  <a:cubicBezTo>
                    <a:pt x="36067" y="1481"/>
                    <a:pt x="36408" y="1467"/>
                    <a:pt x="36748" y="1456"/>
                  </a:cubicBezTo>
                  <a:cubicBezTo>
                    <a:pt x="37107" y="1446"/>
                    <a:pt x="37465" y="1440"/>
                    <a:pt x="37823" y="1437"/>
                  </a:cubicBezTo>
                  <a:cubicBezTo>
                    <a:pt x="39081" y="1426"/>
                    <a:pt x="40340" y="1426"/>
                    <a:pt x="41598" y="1421"/>
                  </a:cubicBezTo>
                  <a:cubicBezTo>
                    <a:pt x="41726" y="1420"/>
                    <a:pt x="41853" y="1420"/>
                    <a:pt x="41980" y="1420"/>
                  </a:cubicBezTo>
                  <a:cubicBezTo>
                    <a:pt x="42467" y="1420"/>
                    <a:pt x="42954" y="1423"/>
                    <a:pt x="43439" y="1432"/>
                  </a:cubicBezTo>
                  <a:cubicBezTo>
                    <a:pt x="44055" y="1446"/>
                    <a:pt x="44671" y="1459"/>
                    <a:pt x="45287" y="1471"/>
                  </a:cubicBezTo>
                  <a:cubicBezTo>
                    <a:pt x="45602" y="1479"/>
                    <a:pt x="45915" y="1483"/>
                    <a:pt x="46230" y="1484"/>
                  </a:cubicBezTo>
                  <a:cubicBezTo>
                    <a:pt x="46423" y="1484"/>
                    <a:pt x="46617" y="1486"/>
                    <a:pt x="46811" y="1486"/>
                  </a:cubicBezTo>
                  <a:cubicBezTo>
                    <a:pt x="46908" y="1486"/>
                    <a:pt x="47004" y="1485"/>
                    <a:pt x="47101" y="1484"/>
                  </a:cubicBezTo>
                  <a:cubicBezTo>
                    <a:pt x="47739" y="1479"/>
                    <a:pt x="48375" y="1468"/>
                    <a:pt x="49013" y="1456"/>
                  </a:cubicBezTo>
                  <a:cubicBezTo>
                    <a:pt x="49592" y="1445"/>
                    <a:pt x="50170" y="1427"/>
                    <a:pt x="50746" y="1375"/>
                  </a:cubicBezTo>
                  <a:cubicBezTo>
                    <a:pt x="51055" y="1346"/>
                    <a:pt x="51364" y="1316"/>
                    <a:pt x="51672" y="1285"/>
                  </a:cubicBezTo>
                  <a:cubicBezTo>
                    <a:pt x="51836" y="1267"/>
                    <a:pt x="51999" y="1247"/>
                    <a:pt x="52162" y="1232"/>
                  </a:cubicBezTo>
                  <a:lnTo>
                    <a:pt x="52613" y="1193"/>
                  </a:lnTo>
                  <a:lnTo>
                    <a:pt x="52613" y="1193"/>
                  </a:lnTo>
                  <a:cubicBezTo>
                    <a:pt x="52771" y="1181"/>
                    <a:pt x="52931" y="1167"/>
                    <a:pt x="53089" y="1163"/>
                  </a:cubicBezTo>
                  <a:cubicBezTo>
                    <a:pt x="53195" y="1160"/>
                    <a:pt x="53301" y="1155"/>
                    <a:pt x="53406" y="1152"/>
                  </a:cubicBezTo>
                  <a:cubicBezTo>
                    <a:pt x="53450" y="1150"/>
                    <a:pt x="53494" y="1150"/>
                    <a:pt x="53538" y="1150"/>
                  </a:cubicBezTo>
                  <a:cubicBezTo>
                    <a:pt x="53582" y="1150"/>
                    <a:pt x="53626" y="1150"/>
                    <a:pt x="53670" y="1150"/>
                  </a:cubicBezTo>
                  <a:cubicBezTo>
                    <a:pt x="53698" y="1150"/>
                    <a:pt x="53725" y="1150"/>
                    <a:pt x="53753" y="1150"/>
                  </a:cubicBezTo>
                  <a:cubicBezTo>
                    <a:pt x="54048" y="1150"/>
                    <a:pt x="54344" y="1158"/>
                    <a:pt x="54639" y="1169"/>
                  </a:cubicBezTo>
                  <a:cubicBezTo>
                    <a:pt x="54669" y="1171"/>
                    <a:pt x="54699" y="1174"/>
                    <a:pt x="54729" y="1174"/>
                  </a:cubicBezTo>
                  <a:cubicBezTo>
                    <a:pt x="54761" y="1177"/>
                    <a:pt x="54797" y="1177"/>
                    <a:pt x="54826" y="1177"/>
                  </a:cubicBezTo>
                  <a:cubicBezTo>
                    <a:pt x="54854" y="1179"/>
                    <a:pt x="54883" y="1180"/>
                    <a:pt x="54911" y="1182"/>
                  </a:cubicBezTo>
                  <a:lnTo>
                    <a:pt x="54905" y="1182"/>
                  </a:lnTo>
                  <a:cubicBezTo>
                    <a:pt x="55119" y="1193"/>
                    <a:pt x="55331" y="1204"/>
                    <a:pt x="55543" y="1217"/>
                  </a:cubicBezTo>
                  <a:lnTo>
                    <a:pt x="55700" y="1228"/>
                  </a:lnTo>
                  <a:lnTo>
                    <a:pt x="55670" y="1239"/>
                  </a:lnTo>
                  <a:cubicBezTo>
                    <a:pt x="55556" y="1275"/>
                    <a:pt x="55443" y="1312"/>
                    <a:pt x="55331" y="1354"/>
                  </a:cubicBezTo>
                  <a:cubicBezTo>
                    <a:pt x="55236" y="1389"/>
                    <a:pt x="55141" y="1426"/>
                    <a:pt x="55046" y="1462"/>
                  </a:cubicBezTo>
                  <a:cubicBezTo>
                    <a:pt x="55000" y="1479"/>
                    <a:pt x="54952" y="1495"/>
                    <a:pt x="54908" y="1514"/>
                  </a:cubicBezTo>
                  <a:cubicBezTo>
                    <a:pt x="54772" y="1571"/>
                    <a:pt x="54636" y="1623"/>
                    <a:pt x="54503" y="1685"/>
                  </a:cubicBezTo>
                  <a:cubicBezTo>
                    <a:pt x="54237" y="1805"/>
                    <a:pt x="53971" y="1924"/>
                    <a:pt x="53721" y="2075"/>
                  </a:cubicBezTo>
                  <a:cubicBezTo>
                    <a:pt x="53642" y="2120"/>
                    <a:pt x="53616" y="2223"/>
                    <a:pt x="53662" y="2301"/>
                  </a:cubicBezTo>
                  <a:cubicBezTo>
                    <a:pt x="53693" y="2354"/>
                    <a:pt x="53748" y="2383"/>
                    <a:pt x="53805" y="2383"/>
                  </a:cubicBezTo>
                  <a:cubicBezTo>
                    <a:pt x="53834" y="2383"/>
                    <a:pt x="53863" y="2375"/>
                    <a:pt x="53889" y="2360"/>
                  </a:cubicBezTo>
                  <a:cubicBezTo>
                    <a:pt x="53971" y="2309"/>
                    <a:pt x="54053" y="2263"/>
                    <a:pt x="54139" y="2215"/>
                  </a:cubicBezTo>
                  <a:cubicBezTo>
                    <a:pt x="54248" y="2162"/>
                    <a:pt x="54357" y="2108"/>
                    <a:pt x="54466" y="2057"/>
                  </a:cubicBezTo>
                  <a:cubicBezTo>
                    <a:pt x="54591" y="2000"/>
                    <a:pt x="54717" y="1946"/>
                    <a:pt x="54843" y="1894"/>
                  </a:cubicBezTo>
                  <a:cubicBezTo>
                    <a:pt x="54954" y="1848"/>
                    <a:pt x="55063" y="1804"/>
                    <a:pt x="55176" y="1761"/>
                  </a:cubicBezTo>
                  <a:cubicBezTo>
                    <a:pt x="55296" y="1718"/>
                    <a:pt x="55416" y="1674"/>
                    <a:pt x="55535" y="1630"/>
                  </a:cubicBezTo>
                  <a:cubicBezTo>
                    <a:pt x="55720" y="1571"/>
                    <a:pt x="55905" y="1511"/>
                    <a:pt x="56089" y="1452"/>
                  </a:cubicBezTo>
                  <a:cubicBezTo>
                    <a:pt x="56173" y="1426"/>
                    <a:pt x="56262" y="1408"/>
                    <a:pt x="56347" y="1386"/>
                  </a:cubicBezTo>
                  <a:cubicBezTo>
                    <a:pt x="56428" y="1365"/>
                    <a:pt x="56510" y="1343"/>
                    <a:pt x="56591" y="1323"/>
                  </a:cubicBezTo>
                  <a:lnTo>
                    <a:pt x="56918" y="1256"/>
                  </a:lnTo>
                  <a:cubicBezTo>
                    <a:pt x="57007" y="1239"/>
                    <a:pt x="57094" y="1220"/>
                    <a:pt x="57183" y="1201"/>
                  </a:cubicBezTo>
                  <a:cubicBezTo>
                    <a:pt x="57211" y="1196"/>
                    <a:pt x="57238" y="1188"/>
                    <a:pt x="57265" y="1179"/>
                  </a:cubicBezTo>
                  <a:cubicBezTo>
                    <a:pt x="57289" y="1166"/>
                    <a:pt x="57311" y="1155"/>
                    <a:pt x="57333" y="1142"/>
                  </a:cubicBezTo>
                  <a:cubicBezTo>
                    <a:pt x="57387" y="1111"/>
                    <a:pt x="57420" y="1052"/>
                    <a:pt x="57419" y="989"/>
                  </a:cubicBezTo>
                  <a:cubicBezTo>
                    <a:pt x="57416" y="932"/>
                    <a:pt x="57409" y="879"/>
                    <a:pt x="57365" y="837"/>
                  </a:cubicBezTo>
                  <a:cubicBezTo>
                    <a:pt x="57305" y="777"/>
                    <a:pt x="57210" y="762"/>
                    <a:pt x="57132" y="745"/>
                  </a:cubicBezTo>
                  <a:cubicBezTo>
                    <a:pt x="56987" y="712"/>
                    <a:pt x="56842" y="678"/>
                    <a:pt x="56697" y="647"/>
                  </a:cubicBezTo>
                  <a:cubicBezTo>
                    <a:pt x="56396" y="577"/>
                    <a:pt x="56094" y="509"/>
                    <a:pt x="55791" y="443"/>
                  </a:cubicBezTo>
                  <a:cubicBezTo>
                    <a:pt x="55489" y="374"/>
                    <a:pt x="55185" y="316"/>
                    <a:pt x="54881" y="254"/>
                  </a:cubicBezTo>
                  <a:lnTo>
                    <a:pt x="54797" y="238"/>
                  </a:lnTo>
                  <a:lnTo>
                    <a:pt x="54482" y="161"/>
                  </a:lnTo>
                  <a:cubicBezTo>
                    <a:pt x="54349" y="129"/>
                    <a:pt x="54216" y="96"/>
                    <a:pt x="54082" y="64"/>
                  </a:cubicBezTo>
                  <a:cubicBezTo>
                    <a:pt x="54018" y="50"/>
                    <a:pt x="53955" y="36"/>
                    <a:pt x="53890" y="23"/>
                  </a:cubicBezTo>
                  <a:cubicBezTo>
                    <a:pt x="53838" y="9"/>
                    <a:pt x="53786" y="1"/>
                    <a:pt x="53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7" name="Google Shape;8387;p17"/>
            <p:cNvSpPr/>
            <p:nvPr/>
          </p:nvSpPr>
          <p:spPr>
            <a:xfrm>
              <a:off x="8203352" y="1864431"/>
              <a:ext cx="22901" cy="1815342"/>
            </a:xfrm>
            <a:custGeom>
              <a:avLst/>
              <a:gdLst/>
              <a:ahLst/>
              <a:cxnLst/>
              <a:rect l="l" t="t" r="r" b="b"/>
              <a:pathLst>
                <a:path w="788" h="62458" extrusionOk="0">
                  <a:moveTo>
                    <a:pt x="181" y="1"/>
                  </a:moveTo>
                  <a:cubicBezTo>
                    <a:pt x="180" y="1"/>
                    <a:pt x="179" y="1"/>
                    <a:pt x="178" y="1"/>
                  </a:cubicBezTo>
                  <a:cubicBezTo>
                    <a:pt x="78" y="3"/>
                    <a:pt x="1" y="86"/>
                    <a:pt x="5" y="185"/>
                  </a:cubicBezTo>
                  <a:cubicBezTo>
                    <a:pt x="13" y="1278"/>
                    <a:pt x="21" y="2372"/>
                    <a:pt x="29" y="3466"/>
                  </a:cubicBezTo>
                  <a:cubicBezTo>
                    <a:pt x="37" y="4330"/>
                    <a:pt x="53" y="5193"/>
                    <a:pt x="62" y="6056"/>
                  </a:cubicBezTo>
                  <a:cubicBezTo>
                    <a:pt x="91" y="8742"/>
                    <a:pt x="113" y="11429"/>
                    <a:pt x="129" y="14115"/>
                  </a:cubicBezTo>
                  <a:cubicBezTo>
                    <a:pt x="146" y="16827"/>
                    <a:pt x="165" y="19537"/>
                    <a:pt x="186" y="22247"/>
                  </a:cubicBezTo>
                  <a:cubicBezTo>
                    <a:pt x="203" y="24912"/>
                    <a:pt x="222" y="27578"/>
                    <a:pt x="243" y="30244"/>
                  </a:cubicBezTo>
                  <a:cubicBezTo>
                    <a:pt x="267" y="32960"/>
                    <a:pt x="289" y="35678"/>
                    <a:pt x="308" y="38398"/>
                  </a:cubicBezTo>
                  <a:cubicBezTo>
                    <a:pt x="324" y="41046"/>
                    <a:pt x="341" y="43696"/>
                    <a:pt x="360" y="46345"/>
                  </a:cubicBezTo>
                  <a:cubicBezTo>
                    <a:pt x="379" y="49064"/>
                    <a:pt x="396" y="51784"/>
                    <a:pt x="411" y="54503"/>
                  </a:cubicBezTo>
                  <a:cubicBezTo>
                    <a:pt x="417" y="55839"/>
                    <a:pt x="428" y="57177"/>
                    <a:pt x="437" y="58515"/>
                  </a:cubicBezTo>
                  <a:cubicBezTo>
                    <a:pt x="441" y="59132"/>
                    <a:pt x="444" y="59749"/>
                    <a:pt x="447" y="60368"/>
                  </a:cubicBezTo>
                  <a:cubicBezTo>
                    <a:pt x="450" y="61008"/>
                    <a:pt x="453" y="61649"/>
                    <a:pt x="442" y="62288"/>
                  </a:cubicBezTo>
                  <a:cubicBezTo>
                    <a:pt x="441" y="62382"/>
                    <a:pt x="525" y="62458"/>
                    <a:pt x="615" y="62458"/>
                  </a:cubicBezTo>
                  <a:lnTo>
                    <a:pt x="618" y="62458"/>
                  </a:lnTo>
                  <a:cubicBezTo>
                    <a:pt x="713" y="62455"/>
                    <a:pt x="787" y="62377"/>
                    <a:pt x="787" y="62282"/>
                  </a:cubicBezTo>
                  <a:cubicBezTo>
                    <a:pt x="760" y="61410"/>
                    <a:pt x="757" y="60538"/>
                    <a:pt x="749" y="59664"/>
                  </a:cubicBezTo>
                  <a:cubicBezTo>
                    <a:pt x="741" y="58722"/>
                    <a:pt x="733" y="57780"/>
                    <a:pt x="729" y="56838"/>
                  </a:cubicBezTo>
                  <a:cubicBezTo>
                    <a:pt x="718" y="55490"/>
                    <a:pt x="707" y="54142"/>
                    <a:pt x="696" y="52795"/>
                  </a:cubicBezTo>
                  <a:cubicBezTo>
                    <a:pt x="684" y="51472"/>
                    <a:pt x="675" y="50150"/>
                    <a:pt x="665" y="48827"/>
                  </a:cubicBezTo>
                  <a:cubicBezTo>
                    <a:pt x="646" y="46156"/>
                    <a:pt x="626" y="43484"/>
                    <a:pt x="605" y="40812"/>
                  </a:cubicBezTo>
                  <a:cubicBezTo>
                    <a:pt x="588" y="38108"/>
                    <a:pt x="570" y="35405"/>
                    <a:pt x="555" y="32701"/>
                  </a:cubicBezTo>
                  <a:cubicBezTo>
                    <a:pt x="539" y="30011"/>
                    <a:pt x="520" y="27322"/>
                    <a:pt x="499" y="24631"/>
                  </a:cubicBezTo>
                  <a:cubicBezTo>
                    <a:pt x="482" y="21925"/>
                    <a:pt x="463" y="19220"/>
                    <a:pt x="445" y="16516"/>
                  </a:cubicBezTo>
                  <a:cubicBezTo>
                    <a:pt x="428" y="13874"/>
                    <a:pt x="403" y="11232"/>
                    <a:pt x="390" y="8589"/>
                  </a:cubicBezTo>
                  <a:cubicBezTo>
                    <a:pt x="384" y="7245"/>
                    <a:pt x="380" y="5899"/>
                    <a:pt x="380" y="4555"/>
                  </a:cubicBezTo>
                  <a:cubicBezTo>
                    <a:pt x="380" y="3096"/>
                    <a:pt x="368" y="1638"/>
                    <a:pt x="357" y="178"/>
                  </a:cubicBezTo>
                  <a:cubicBezTo>
                    <a:pt x="358" y="81"/>
                    <a:pt x="279" y="1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8" name="Google Shape;8388;p17"/>
            <p:cNvSpPr/>
            <p:nvPr/>
          </p:nvSpPr>
          <p:spPr>
            <a:xfrm>
              <a:off x="8176672" y="1866785"/>
              <a:ext cx="94395" cy="153434"/>
            </a:xfrm>
            <a:custGeom>
              <a:avLst/>
              <a:gdLst/>
              <a:ahLst/>
              <a:cxnLst/>
              <a:rect l="l" t="t" r="r" b="b"/>
              <a:pathLst>
                <a:path w="3248" h="5279" extrusionOk="0">
                  <a:moveTo>
                    <a:pt x="454" y="1876"/>
                  </a:moveTo>
                  <a:cubicBezTo>
                    <a:pt x="454" y="1877"/>
                    <a:pt x="453" y="1878"/>
                    <a:pt x="453" y="1880"/>
                  </a:cubicBezTo>
                  <a:lnTo>
                    <a:pt x="454" y="1876"/>
                  </a:lnTo>
                  <a:close/>
                  <a:moveTo>
                    <a:pt x="397" y="2170"/>
                  </a:moveTo>
                  <a:cubicBezTo>
                    <a:pt x="397" y="2172"/>
                    <a:pt x="397" y="2174"/>
                    <a:pt x="396" y="2176"/>
                  </a:cubicBezTo>
                  <a:cubicBezTo>
                    <a:pt x="396" y="2174"/>
                    <a:pt x="397" y="2172"/>
                    <a:pt x="397" y="2170"/>
                  </a:cubicBezTo>
                  <a:close/>
                  <a:moveTo>
                    <a:pt x="363" y="2345"/>
                  </a:moveTo>
                  <a:lnTo>
                    <a:pt x="363" y="2345"/>
                  </a:lnTo>
                  <a:cubicBezTo>
                    <a:pt x="362" y="2351"/>
                    <a:pt x="360" y="2357"/>
                    <a:pt x="360" y="2363"/>
                  </a:cubicBezTo>
                  <a:lnTo>
                    <a:pt x="360" y="2363"/>
                  </a:lnTo>
                  <a:cubicBezTo>
                    <a:pt x="361" y="2357"/>
                    <a:pt x="362" y="2351"/>
                    <a:pt x="363" y="2345"/>
                  </a:cubicBezTo>
                  <a:close/>
                  <a:moveTo>
                    <a:pt x="1268" y="1"/>
                  </a:moveTo>
                  <a:cubicBezTo>
                    <a:pt x="1190" y="1"/>
                    <a:pt x="1106" y="43"/>
                    <a:pt x="1063" y="102"/>
                  </a:cubicBezTo>
                  <a:cubicBezTo>
                    <a:pt x="1036" y="140"/>
                    <a:pt x="1015" y="181"/>
                    <a:pt x="1002" y="225"/>
                  </a:cubicBezTo>
                  <a:cubicBezTo>
                    <a:pt x="996" y="227"/>
                    <a:pt x="991" y="230"/>
                    <a:pt x="985" y="233"/>
                  </a:cubicBezTo>
                  <a:cubicBezTo>
                    <a:pt x="917" y="275"/>
                    <a:pt x="876" y="339"/>
                    <a:pt x="841" y="408"/>
                  </a:cubicBezTo>
                  <a:cubicBezTo>
                    <a:pt x="808" y="477"/>
                    <a:pt x="781" y="548"/>
                    <a:pt x="759" y="621"/>
                  </a:cubicBezTo>
                  <a:cubicBezTo>
                    <a:pt x="721" y="740"/>
                    <a:pt x="683" y="860"/>
                    <a:pt x="653" y="981"/>
                  </a:cubicBezTo>
                  <a:cubicBezTo>
                    <a:pt x="619" y="1114"/>
                    <a:pt x="585" y="1242"/>
                    <a:pt x="556" y="1376"/>
                  </a:cubicBezTo>
                  <a:cubicBezTo>
                    <a:pt x="529" y="1511"/>
                    <a:pt x="498" y="1645"/>
                    <a:pt x="474" y="1780"/>
                  </a:cubicBezTo>
                  <a:cubicBezTo>
                    <a:pt x="474" y="1778"/>
                    <a:pt x="474" y="1777"/>
                    <a:pt x="474" y="1775"/>
                  </a:cubicBezTo>
                  <a:lnTo>
                    <a:pt x="472" y="1785"/>
                  </a:lnTo>
                  <a:cubicBezTo>
                    <a:pt x="472" y="1789"/>
                    <a:pt x="471" y="1794"/>
                    <a:pt x="471" y="1797"/>
                  </a:cubicBezTo>
                  <a:cubicBezTo>
                    <a:pt x="471" y="1797"/>
                    <a:pt x="471" y="1796"/>
                    <a:pt x="471" y="1794"/>
                  </a:cubicBezTo>
                  <a:cubicBezTo>
                    <a:pt x="469" y="1802"/>
                    <a:pt x="467" y="1812"/>
                    <a:pt x="466" y="1821"/>
                  </a:cubicBezTo>
                  <a:cubicBezTo>
                    <a:pt x="466" y="1818"/>
                    <a:pt x="466" y="1816"/>
                    <a:pt x="466" y="1815"/>
                  </a:cubicBezTo>
                  <a:cubicBezTo>
                    <a:pt x="464" y="1820"/>
                    <a:pt x="464" y="1824"/>
                    <a:pt x="463" y="1827"/>
                  </a:cubicBezTo>
                  <a:cubicBezTo>
                    <a:pt x="463" y="1831"/>
                    <a:pt x="461" y="1834"/>
                    <a:pt x="461" y="1837"/>
                  </a:cubicBezTo>
                  <a:lnTo>
                    <a:pt x="461" y="1834"/>
                  </a:lnTo>
                  <a:cubicBezTo>
                    <a:pt x="460" y="1837"/>
                    <a:pt x="460" y="1842"/>
                    <a:pt x="460" y="1845"/>
                  </a:cubicBezTo>
                  <a:lnTo>
                    <a:pt x="460" y="1839"/>
                  </a:lnTo>
                  <a:lnTo>
                    <a:pt x="456" y="1858"/>
                  </a:lnTo>
                  <a:cubicBezTo>
                    <a:pt x="456" y="1858"/>
                    <a:pt x="456" y="1858"/>
                    <a:pt x="456" y="1859"/>
                  </a:cubicBezTo>
                  <a:cubicBezTo>
                    <a:pt x="455" y="1864"/>
                    <a:pt x="455" y="1869"/>
                    <a:pt x="454" y="1874"/>
                  </a:cubicBezTo>
                  <a:lnTo>
                    <a:pt x="454" y="1874"/>
                  </a:lnTo>
                  <a:cubicBezTo>
                    <a:pt x="448" y="1900"/>
                    <a:pt x="444" y="1925"/>
                    <a:pt x="439" y="1951"/>
                  </a:cubicBezTo>
                  <a:cubicBezTo>
                    <a:pt x="440" y="1949"/>
                    <a:pt x="440" y="1948"/>
                    <a:pt x="441" y="1946"/>
                  </a:cubicBezTo>
                  <a:lnTo>
                    <a:pt x="441" y="1946"/>
                  </a:lnTo>
                  <a:cubicBezTo>
                    <a:pt x="440" y="1951"/>
                    <a:pt x="440" y="1955"/>
                    <a:pt x="439" y="1957"/>
                  </a:cubicBezTo>
                  <a:cubicBezTo>
                    <a:pt x="437" y="1959"/>
                    <a:pt x="437" y="1962"/>
                    <a:pt x="437" y="1964"/>
                  </a:cubicBezTo>
                  <a:lnTo>
                    <a:pt x="437" y="1960"/>
                  </a:lnTo>
                  <a:cubicBezTo>
                    <a:pt x="433" y="1984"/>
                    <a:pt x="428" y="2007"/>
                    <a:pt x="424" y="2031"/>
                  </a:cubicBezTo>
                  <a:lnTo>
                    <a:pt x="424" y="2031"/>
                  </a:lnTo>
                  <a:cubicBezTo>
                    <a:pt x="425" y="2028"/>
                    <a:pt x="425" y="2026"/>
                    <a:pt x="425" y="2024"/>
                  </a:cubicBezTo>
                  <a:lnTo>
                    <a:pt x="425" y="2024"/>
                  </a:lnTo>
                  <a:cubicBezTo>
                    <a:pt x="422" y="2046"/>
                    <a:pt x="417" y="2068"/>
                    <a:pt x="414" y="2092"/>
                  </a:cubicBezTo>
                  <a:lnTo>
                    <a:pt x="414" y="2087"/>
                  </a:lnTo>
                  <a:lnTo>
                    <a:pt x="410" y="2100"/>
                  </a:lnTo>
                  <a:lnTo>
                    <a:pt x="410" y="2098"/>
                  </a:lnTo>
                  <a:lnTo>
                    <a:pt x="403" y="2138"/>
                  </a:lnTo>
                  <a:cubicBezTo>
                    <a:pt x="403" y="2137"/>
                    <a:pt x="404" y="2136"/>
                    <a:pt x="404" y="2136"/>
                  </a:cubicBezTo>
                  <a:lnTo>
                    <a:pt x="404" y="2136"/>
                  </a:lnTo>
                  <a:cubicBezTo>
                    <a:pt x="402" y="2142"/>
                    <a:pt x="401" y="2148"/>
                    <a:pt x="399" y="2154"/>
                  </a:cubicBezTo>
                  <a:cubicBezTo>
                    <a:pt x="399" y="2158"/>
                    <a:pt x="398" y="2161"/>
                    <a:pt x="398" y="2165"/>
                  </a:cubicBezTo>
                  <a:lnTo>
                    <a:pt x="398" y="2165"/>
                  </a:lnTo>
                  <a:cubicBezTo>
                    <a:pt x="395" y="2177"/>
                    <a:pt x="393" y="2188"/>
                    <a:pt x="391" y="2199"/>
                  </a:cubicBezTo>
                  <a:cubicBezTo>
                    <a:pt x="391" y="2198"/>
                    <a:pt x="391" y="2196"/>
                    <a:pt x="391" y="2195"/>
                  </a:cubicBezTo>
                  <a:cubicBezTo>
                    <a:pt x="391" y="2199"/>
                    <a:pt x="390" y="2204"/>
                    <a:pt x="390" y="2209"/>
                  </a:cubicBezTo>
                  <a:lnTo>
                    <a:pt x="390" y="2207"/>
                  </a:lnTo>
                  <a:lnTo>
                    <a:pt x="388" y="2217"/>
                  </a:lnTo>
                  <a:cubicBezTo>
                    <a:pt x="388" y="2215"/>
                    <a:pt x="388" y="2214"/>
                    <a:pt x="388" y="2212"/>
                  </a:cubicBezTo>
                  <a:cubicBezTo>
                    <a:pt x="379" y="2264"/>
                    <a:pt x="369" y="2315"/>
                    <a:pt x="360" y="2366"/>
                  </a:cubicBezTo>
                  <a:cubicBezTo>
                    <a:pt x="360" y="2365"/>
                    <a:pt x="360" y="2364"/>
                    <a:pt x="360" y="2363"/>
                  </a:cubicBezTo>
                  <a:lnTo>
                    <a:pt x="360" y="2363"/>
                  </a:lnTo>
                  <a:cubicBezTo>
                    <a:pt x="357" y="2378"/>
                    <a:pt x="354" y="2392"/>
                    <a:pt x="352" y="2407"/>
                  </a:cubicBezTo>
                  <a:cubicBezTo>
                    <a:pt x="350" y="2410"/>
                    <a:pt x="350" y="2412"/>
                    <a:pt x="350" y="2415"/>
                  </a:cubicBezTo>
                  <a:cubicBezTo>
                    <a:pt x="350" y="2413"/>
                    <a:pt x="350" y="2412"/>
                    <a:pt x="350" y="2410"/>
                  </a:cubicBezTo>
                  <a:cubicBezTo>
                    <a:pt x="344" y="2442"/>
                    <a:pt x="339" y="2475"/>
                    <a:pt x="333" y="2507"/>
                  </a:cubicBezTo>
                  <a:cubicBezTo>
                    <a:pt x="333" y="2503"/>
                    <a:pt x="334" y="2500"/>
                    <a:pt x="334" y="2497"/>
                  </a:cubicBezTo>
                  <a:lnTo>
                    <a:pt x="334" y="2497"/>
                  </a:lnTo>
                  <a:cubicBezTo>
                    <a:pt x="331" y="2515"/>
                    <a:pt x="328" y="2533"/>
                    <a:pt x="324" y="2552"/>
                  </a:cubicBezTo>
                  <a:lnTo>
                    <a:pt x="324" y="2552"/>
                  </a:lnTo>
                  <a:cubicBezTo>
                    <a:pt x="325" y="2549"/>
                    <a:pt x="325" y="2546"/>
                    <a:pt x="325" y="2543"/>
                  </a:cubicBezTo>
                  <a:lnTo>
                    <a:pt x="325" y="2543"/>
                  </a:lnTo>
                  <a:cubicBezTo>
                    <a:pt x="323" y="2557"/>
                    <a:pt x="320" y="2571"/>
                    <a:pt x="317" y="2586"/>
                  </a:cubicBezTo>
                  <a:cubicBezTo>
                    <a:pt x="230" y="3037"/>
                    <a:pt x="138" y="3486"/>
                    <a:pt x="24" y="3931"/>
                  </a:cubicBezTo>
                  <a:cubicBezTo>
                    <a:pt x="0" y="4020"/>
                    <a:pt x="50" y="4110"/>
                    <a:pt x="137" y="4139"/>
                  </a:cubicBezTo>
                  <a:cubicBezTo>
                    <a:pt x="155" y="4145"/>
                    <a:pt x="173" y="4147"/>
                    <a:pt x="191" y="4147"/>
                  </a:cubicBezTo>
                  <a:cubicBezTo>
                    <a:pt x="260" y="4147"/>
                    <a:pt x="324" y="4107"/>
                    <a:pt x="350" y="4040"/>
                  </a:cubicBezTo>
                  <a:cubicBezTo>
                    <a:pt x="369" y="3991"/>
                    <a:pt x="384" y="3941"/>
                    <a:pt x="393" y="3889"/>
                  </a:cubicBezTo>
                  <a:cubicBezTo>
                    <a:pt x="403" y="3855"/>
                    <a:pt x="412" y="3819"/>
                    <a:pt x="422" y="3784"/>
                  </a:cubicBezTo>
                  <a:cubicBezTo>
                    <a:pt x="434" y="3737"/>
                    <a:pt x="448" y="3687"/>
                    <a:pt x="461" y="3640"/>
                  </a:cubicBezTo>
                  <a:cubicBezTo>
                    <a:pt x="496" y="3507"/>
                    <a:pt x="529" y="3372"/>
                    <a:pt x="566" y="3239"/>
                  </a:cubicBezTo>
                  <a:cubicBezTo>
                    <a:pt x="621" y="3026"/>
                    <a:pt x="675" y="2812"/>
                    <a:pt x="729" y="2598"/>
                  </a:cubicBezTo>
                  <a:cubicBezTo>
                    <a:pt x="827" y="2215"/>
                    <a:pt x="923" y="1834"/>
                    <a:pt x="1023" y="1451"/>
                  </a:cubicBezTo>
                  <a:cubicBezTo>
                    <a:pt x="1096" y="1166"/>
                    <a:pt x="1169" y="879"/>
                    <a:pt x="1246" y="596"/>
                  </a:cubicBezTo>
                  <a:cubicBezTo>
                    <a:pt x="1289" y="574"/>
                    <a:pt x="1321" y="536"/>
                    <a:pt x="1335" y="490"/>
                  </a:cubicBezTo>
                  <a:cubicBezTo>
                    <a:pt x="1359" y="531"/>
                    <a:pt x="1381" y="572"/>
                    <a:pt x="1405" y="613"/>
                  </a:cubicBezTo>
                  <a:cubicBezTo>
                    <a:pt x="1446" y="686"/>
                    <a:pt x="1485" y="757"/>
                    <a:pt x="1522" y="832"/>
                  </a:cubicBezTo>
                  <a:cubicBezTo>
                    <a:pt x="1623" y="1031"/>
                    <a:pt x="1710" y="1235"/>
                    <a:pt x="1799" y="1438"/>
                  </a:cubicBezTo>
                  <a:cubicBezTo>
                    <a:pt x="1835" y="1520"/>
                    <a:pt x="1862" y="1607"/>
                    <a:pt x="1894" y="1691"/>
                  </a:cubicBezTo>
                  <a:cubicBezTo>
                    <a:pt x="1925" y="1772"/>
                    <a:pt x="1955" y="1853"/>
                    <a:pt x="1986" y="1934"/>
                  </a:cubicBezTo>
                  <a:cubicBezTo>
                    <a:pt x="2012" y="2017"/>
                    <a:pt x="2039" y="2103"/>
                    <a:pt x="2066" y="2187"/>
                  </a:cubicBezTo>
                  <a:cubicBezTo>
                    <a:pt x="2095" y="2274"/>
                    <a:pt x="2128" y="2363"/>
                    <a:pt x="2152" y="2451"/>
                  </a:cubicBezTo>
                  <a:cubicBezTo>
                    <a:pt x="2201" y="2625"/>
                    <a:pt x="2255" y="2799"/>
                    <a:pt x="2301" y="2975"/>
                  </a:cubicBezTo>
                  <a:cubicBezTo>
                    <a:pt x="2399" y="3342"/>
                    <a:pt x="2492" y="3711"/>
                    <a:pt x="2582" y="4082"/>
                  </a:cubicBezTo>
                  <a:cubicBezTo>
                    <a:pt x="2622" y="4251"/>
                    <a:pt x="2663" y="4419"/>
                    <a:pt x="2711" y="4585"/>
                  </a:cubicBezTo>
                  <a:cubicBezTo>
                    <a:pt x="2767" y="4780"/>
                    <a:pt x="2832" y="4971"/>
                    <a:pt x="2899" y="5163"/>
                  </a:cubicBezTo>
                  <a:cubicBezTo>
                    <a:pt x="2915" y="5210"/>
                    <a:pt x="2950" y="5250"/>
                    <a:pt x="2997" y="5270"/>
                  </a:cubicBezTo>
                  <a:cubicBezTo>
                    <a:pt x="3012" y="5275"/>
                    <a:pt x="3029" y="5278"/>
                    <a:pt x="3045" y="5278"/>
                  </a:cubicBezTo>
                  <a:cubicBezTo>
                    <a:pt x="3052" y="5278"/>
                    <a:pt x="3058" y="5278"/>
                    <a:pt x="3064" y="5277"/>
                  </a:cubicBezTo>
                  <a:cubicBezTo>
                    <a:pt x="3087" y="5277"/>
                    <a:pt x="3109" y="5272"/>
                    <a:pt x="3130" y="5264"/>
                  </a:cubicBezTo>
                  <a:cubicBezTo>
                    <a:pt x="3215" y="5226"/>
                    <a:pt x="3247" y="5131"/>
                    <a:pt x="3215" y="5046"/>
                  </a:cubicBezTo>
                  <a:cubicBezTo>
                    <a:pt x="3206" y="5020"/>
                    <a:pt x="3196" y="4993"/>
                    <a:pt x="3187" y="4967"/>
                  </a:cubicBezTo>
                  <a:cubicBezTo>
                    <a:pt x="3132" y="4810"/>
                    <a:pt x="3076" y="4652"/>
                    <a:pt x="3029" y="4492"/>
                  </a:cubicBezTo>
                  <a:cubicBezTo>
                    <a:pt x="2983" y="4341"/>
                    <a:pt x="2945" y="4191"/>
                    <a:pt x="2907" y="4039"/>
                  </a:cubicBezTo>
                  <a:cubicBezTo>
                    <a:pt x="2828" y="3713"/>
                    <a:pt x="2749" y="3388"/>
                    <a:pt x="2665" y="3064"/>
                  </a:cubicBezTo>
                  <a:cubicBezTo>
                    <a:pt x="2616" y="2877"/>
                    <a:pt x="2562" y="2690"/>
                    <a:pt x="2509" y="2503"/>
                  </a:cubicBezTo>
                  <a:cubicBezTo>
                    <a:pt x="2460" y="2325"/>
                    <a:pt x="2403" y="2147"/>
                    <a:pt x="2348" y="1970"/>
                  </a:cubicBezTo>
                  <a:cubicBezTo>
                    <a:pt x="2289" y="1789"/>
                    <a:pt x="2223" y="1612"/>
                    <a:pt x="2158" y="1435"/>
                  </a:cubicBezTo>
                  <a:cubicBezTo>
                    <a:pt x="2136" y="1375"/>
                    <a:pt x="2114" y="1316"/>
                    <a:pt x="2088" y="1256"/>
                  </a:cubicBezTo>
                  <a:cubicBezTo>
                    <a:pt x="2039" y="1142"/>
                    <a:pt x="1989" y="1026"/>
                    <a:pt x="1940" y="911"/>
                  </a:cubicBezTo>
                  <a:cubicBezTo>
                    <a:pt x="1873" y="759"/>
                    <a:pt x="1800" y="610"/>
                    <a:pt x="1720" y="465"/>
                  </a:cubicBezTo>
                  <a:cubicBezTo>
                    <a:pt x="1663" y="362"/>
                    <a:pt x="1609" y="254"/>
                    <a:pt x="1531" y="164"/>
                  </a:cubicBezTo>
                  <a:cubicBezTo>
                    <a:pt x="1471" y="93"/>
                    <a:pt x="1408" y="31"/>
                    <a:pt x="1317" y="7"/>
                  </a:cubicBezTo>
                  <a:cubicBezTo>
                    <a:pt x="1302" y="3"/>
                    <a:pt x="1285" y="1"/>
                    <a:pt x="1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89" name="Google Shape;8389;p17"/>
            <p:cNvSpPr/>
            <p:nvPr/>
          </p:nvSpPr>
          <p:spPr>
            <a:xfrm>
              <a:off x="7786055" y="2921858"/>
              <a:ext cx="1178746" cy="608214"/>
            </a:xfrm>
            <a:custGeom>
              <a:avLst/>
              <a:gdLst/>
              <a:ahLst/>
              <a:cxnLst/>
              <a:rect l="l" t="t" r="r" b="b"/>
              <a:pathLst>
                <a:path w="40559" h="20926" extrusionOk="0">
                  <a:moveTo>
                    <a:pt x="13393" y="13698"/>
                  </a:moveTo>
                  <a:cubicBezTo>
                    <a:pt x="13392" y="13698"/>
                    <a:pt x="13391" y="13699"/>
                    <a:pt x="13390" y="13699"/>
                  </a:cubicBezTo>
                  <a:lnTo>
                    <a:pt x="13393" y="13698"/>
                  </a:lnTo>
                  <a:close/>
                  <a:moveTo>
                    <a:pt x="40361" y="0"/>
                  </a:moveTo>
                  <a:cubicBezTo>
                    <a:pt x="40339" y="0"/>
                    <a:pt x="40317" y="4"/>
                    <a:pt x="40296" y="13"/>
                  </a:cubicBezTo>
                  <a:cubicBezTo>
                    <a:pt x="40164" y="66"/>
                    <a:pt x="40036" y="122"/>
                    <a:pt x="39908" y="182"/>
                  </a:cubicBezTo>
                  <a:cubicBezTo>
                    <a:pt x="39791" y="236"/>
                    <a:pt x="39672" y="288"/>
                    <a:pt x="39557" y="348"/>
                  </a:cubicBezTo>
                  <a:lnTo>
                    <a:pt x="39577" y="337"/>
                  </a:lnTo>
                  <a:lnTo>
                    <a:pt x="39577" y="337"/>
                  </a:lnTo>
                  <a:cubicBezTo>
                    <a:pt x="39297" y="478"/>
                    <a:pt x="39025" y="631"/>
                    <a:pt x="38748" y="776"/>
                  </a:cubicBezTo>
                  <a:cubicBezTo>
                    <a:pt x="38572" y="863"/>
                    <a:pt x="38391" y="948"/>
                    <a:pt x="38216" y="1035"/>
                  </a:cubicBezTo>
                  <a:cubicBezTo>
                    <a:pt x="38038" y="1121"/>
                    <a:pt x="37864" y="1209"/>
                    <a:pt x="37689" y="1299"/>
                  </a:cubicBezTo>
                  <a:lnTo>
                    <a:pt x="37690" y="1299"/>
                  </a:lnTo>
                  <a:cubicBezTo>
                    <a:pt x="37483" y="1402"/>
                    <a:pt x="37274" y="1507"/>
                    <a:pt x="37065" y="1607"/>
                  </a:cubicBezTo>
                  <a:cubicBezTo>
                    <a:pt x="36869" y="1698"/>
                    <a:pt x="36671" y="1787"/>
                    <a:pt x="36473" y="1876"/>
                  </a:cubicBezTo>
                  <a:cubicBezTo>
                    <a:pt x="36064" y="2056"/>
                    <a:pt x="35650" y="2224"/>
                    <a:pt x="35237" y="2393"/>
                  </a:cubicBezTo>
                  <a:cubicBezTo>
                    <a:pt x="35047" y="2469"/>
                    <a:pt x="34860" y="2550"/>
                    <a:pt x="34671" y="2634"/>
                  </a:cubicBezTo>
                  <a:cubicBezTo>
                    <a:pt x="34483" y="2719"/>
                    <a:pt x="34293" y="2803"/>
                    <a:pt x="34106" y="2895"/>
                  </a:cubicBezTo>
                  <a:cubicBezTo>
                    <a:pt x="33891" y="3001"/>
                    <a:pt x="33676" y="3109"/>
                    <a:pt x="33460" y="3218"/>
                  </a:cubicBezTo>
                  <a:cubicBezTo>
                    <a:pt x="33282" y="3308"/>
                    <a:pt x="33103" y="3399"/>
                    <a:pt x="32922" y="3486"/>
                  </a:cubicBezTo>
                  <a:cubicBezTo>
                    <a:pt x="32530" y="3672"/>
                    <a:pt x="32137" y="3854"/>
                    <a:pt x="31741" y="4032"/>
                  </a:cubicBezTo>
                  <a:cubicBezTo>
                    <a:pt x="31349" y="4206"/>
                    <a:pt x="30958" y="4385"/>
                    <a:pt x="30562" y="4553"/>
                  </a:cubicBezTo>
                  <a:cubicBezTo>
                    <a:pt x="30366" y="4635"/>
                    <a:pt x="30166" y="4717"/>
                    <a:pt x="29972" y="4804"/>
                  </a:cubicBezTo>
                  <a:cubicBezTo>
                    <a:pt x="29759" y="4898"/>
                    <a:pt x="29547" y="4994"/>
                    <a:pt x="29338" y="5094"/>
                  </a:cubicBezTo>
                  <a:cubicBezTo>
                    <a:pt x="29228" y="5146"/>
                    <a:pt x="29118" y="5206"/>
                    <a:pt x="29011" y="5263"/>
                  </a:cubicBezTo>
                  <a:cubicBezTo>
                    <a:pt x="28925" y="5308"/>
                    <a:pt x="28844" y="5355"/>
                    <a:pt x="28761" y="5401"/>
                  </a:cubicBezTo>
                  <a:cubicBezTo>
                    <a:pt x="28582" y="5502"/>
                    <a:pt x="28404" y="5607"/>
                    <a:pt x="28226" y="5711"/>
                  </a:cubicBezTo>
                  <a:cubicBezTo>
                    <a:pt x="28031" y="5825"/>
                    <a:pt x="27836" y="5938"/>
                    <a:pt x="27640" y="6050"/>
                  </a:cubicBezTo>
                  <a:cubicBezTo>
                    <a:pt x="27456" y="6153"/>
                    <a:pt x="27271" y="6253"/>
                    <a:pt x="27086" y="6351"/>
                  </a:cubicBezTo>
                  <a:cubicBezTo>
                    <a:pt x="26655" y="6565"/>
                    <a:pt x="26226" y="6781"/>
                    <a:pt x="25788" y="6978"/>
                  </a:cubicBezTo>
                  <a:cubicBezTo>
                    <a:pt x="25373" y="7164"/>
                    <a:pt x="24957" y="7348"/>
                    <a:pt x="24547" y="7544"/>
                  </a:cubicBezTo>
                  <a:cubicBezTo>
                    <a:pt x="24452" y="7590"/>
                    <a:pt x="24355" y="7635"/>
                    <a:pt x="24262" y="7682"/>
                  </a:cubicBezTo>
                  <a:cubicBezTo>
                    <a:pt x="24156" y="7736"/>
                    <a:pt x="24048" y="7793"/>
                    <a:pt x="23942" y="7848"/>
                  </a:cubicBezTo>
                  <a:cubicBezTo>
                    <a:pt x="23861" y="7889"/>
                    <a:pt x="23779" y="7929"/>
                    <a:pt x="23700" y="7973"/>
                  </a:cubicBezTo>
                  <a:lnTo>
                    <a:pt x="23350" y="8171"/>
                  </a:lnTo>
                  <a:cubicBezTo>
                    <a:pt x="22967" y="8387"/>
                    <a:pt x="22590" y="8608"/>
                    <a:pt x="22210" y="8830"/>
                  </a:cubicBezTo>
                  <a:cubicBezTo>
                    <a:pt x="22022" y="8939"/>
                    <a:pt x="21832" y="9045"/>
                    <a:pt x="21642" y="9153"/>
                  </a:cubicBezTo>
                  <a:cubicBezTo>
                    <a:pt x="21561" y="9199"/>
                    <a:pt x="21477" y="9240"/>
                    <a:pt x="21395" y="9282"/>
                  </a:cubicBezTo>
                  <a:cubicBezTo>
                    <a:pt x="21300" y="9333"/>
                    <a:pt x="21205" y="9384"/>
                    <a:pt x="21110" y="9433"/>
                  </a:cubicBezTo>
                  <a:cubicBezTo>
                    <a:pt x="20942" y="9512"/>
                    <a:pt x="20778" y="9596"/>
                    <a:pt x="20610" y="9672"/>
                  </a:cubicBezTo>
                  <a:cubicBezTo>
                    <a:pt x="20436" y="9751"/>
                    <a:pt x="20262" y="9833"/>
                    <a:pt x="20086" y="9908"/>
                  </a:cubicBezTo>
                  <a:cubicBezTo>
                    <a:pt x="19726" y="10061"/>
                    <a:pt x="19366" y="10212"/>
                    <a:pt x="19003" y="10364"/>
                  </a:cubicBezTo>
                  <a:cubicBezTo>
                    <a:pt x="18905" y="10405"/>
                    <a:pt x="18807" y="10449"/>
                    <a:pt x="18709" y="10492"/>
                  </a:cubicBezTo>
                  <a:cubicBezTo>
                    <a:pt x="18622" y="10530"/>
                    <a:pt x="18534" y="10565"/>
                    <a:pt x="18449" y="10604"/>
                  </a:cubicBezTo>
                  <a:lnTo>
                    <a:pt x="18099" y="10772"/>
                  </a:lnTo>
                  <a:cubicBezTo>
                    <a:pt x="18022" y="10810"/>
                    <a:pt x="17942" y="10846"/>
                    <a:pt x="17866" y="10886"/>
                  </a:cubicBezTo>
                  <a:cubicBezTo>
                    <a:pt x="17752" y="10945"/>
                    <a:pt x="17642" y="11006"/>
                    <a:pt x="17529" y="11065"/>
                  </a:cubicBezTo>
                  <a:cubicBezTo>
                    <a:pt x="17450" y="11108"/>
                    <a:pt x="17369" y="11147"/>
                    <a:pt x="17292" y="11193"/>
                  </a:cubicBezTo>
                  <a:cubicBezTo>
                    <a:pt x="17107" y="11304"/>
                    <a:pt x="16920" y="11413"/>
                    <a:pt x="16736" y="11527"/>
                  </a:cubicBezTo>
                  <a:cubicBezTo>
                    <a:pt x="16545" y="11644"/>
                    <a:pt x="16355" y="11763"/>
                    <a:pt x="16163" y="11879"/>
                  </a:cubicBezTo>
                  <a:cubicBezTo>
                    <a:pt x="16063" y="11939"/>
                    <a:pt x="15964" y="11999"/>
                    <a:pt x="15862" y="12057"/>
                  </a:cubicBezTo>
                  <a:cubicBezTo>
                    <a:pt x="15774" y="12111"/>
                    <a:pt x="15687" y="12168"/>
                    <a:pt x="15596" y="12219"/>
                  </a:cubicBezTo>
                  <a:cubicBezTo>
                    <a:pt x="15405" y="12323"/>
                    <a:pt x="15218" y="12429"/>
                    <a:pt x="15025" y="12532"/>
                  </a:cubicBezTo>
                  <a:cubicBezTo>
                    <a:pt x="14830" y="12635"/>
                    <a:pt x="14636" y="12735"/>
                    <a:pt x="14442" y="12838"/>
                  </a:cubicBezTo>
                  <a:cubicBezTo>
                    <a:pt x="14245" y="12938"/>
                    <a:pt x="14050" y="13037"/>
                    <a:pt x="13849" y="13137"/>
                  </a:cubicBezTo>
                  <a:cubicBezTo>
                    <a:pt x="13648" y="13238"/>
                    <a:pt x="13445" y="13335"/>
                    <a:pt x="13246" y="13436"/>
                  </a:cubicBezTo>
                  <a:cubicBezTo>
                    <a:pt x="13252" y="13433"/>
                    <a:pt x="13257" y="13432"/>
                    <a:pt x="13263" y="13428"/>
                  </a:cubicBezTo>
                  <a:lnTo>
                    <a:pt x="13263" y="13428"/>
                  </a:lnTo>
                  <a:cubicBezTo>
                    <a:pt x="13053" y="13534"/>
                    <a:pt x="12844" y="13642"/>
                    <a:pt x="12633" y="13748"/>
                  </a:cubicBezTo>
                  <a:cubicBezTo>
                    <a:pt x="12638" y="13747"/>
                    <a:pt x="12643" y="13743"/>
                    <a:pt x="12647" y="13742"/>
                  </a:cubicBezTo>
                  <a:lnTo>
                    <a:pt x="12647" y="13742"/>
                  </a:lnTo>
                  <a:lnTo>
                    <a:pt x="12644" y="13743"/>
                  </a:lnTo>
                  <a:cubicBezTo>
                    <a:pt x="12562" y="13785"/>
                    <a:pt x="12483" y="13832"/>
                    <a:pt x="12402" y="13876"/>
                  </a:cubicBezTo>
                  <a:cubicBezTo>
                    <a:pt x="12283" y="13941"/>
                    <a:pt x="12165" y="14006"/>
                    <a:pt x="12046" y="14071"/>
                  </a:cubicBezTo>
                  <a:cubicBezTo>
                    <a:pt x="11979" y="14107"/>
                    <a:pt x="11914" y="14150"/>
                    <a:pt x="11848" y="14190"/>
                  </a:cubicBezTo>
                  <a:lnTo>
                    <a:pt x="11481" y="14416"/>
                  </a:lnTo>
                  <a:cubicBezTo>
                    <a:pt x="11296" y="14530"/>
                    <a:pt x="11117" y="14654"/>
                    <a:pt x="10936" y="14772"/>
                  </a:cubicBezTo>
                  <a:cubicBezTo>
                    <a:pt x="10759" y="14888"/>
                    <a:pt x="10583" y="15003"/>
                    <a:pt x="10407" y="15121"/>
                  </a:cubicBezTo>
                  <a:cubicBezTo>
                    <a:pt x="10333" y="15170"/>
                    <a:pt x="10260" y="15219"/>
                    <a:pt x="10186" y="15266"/>
                  </a:cubicBezTo>
                  <a:lnTo>
                    <a:pt x="9880" y="15453"/>
                  </a:lnTo>
                  <a:cubicBezTo>
                    <a:pt x="9776" y="15518"/>
                    <a:pt x="9671" y="15581"/>
                    <a:pt x="9567" y="15646"/>
                  </a:cubicBezTo>
                  <a:cubicBezTo>
                    <a:pt x="9499" y="15687"/>
                    <a:pt x="9428" y="15725"/>
                    <a:pt x="9358" y="15765"/>
                  </a:cubicBezTo>
                  <a:cubicBezTo>
                    <a:pt x="9177" y="15866"/>
                    <a:pt x="8999" y="15971"/>
                    <a:pt x="8815" y="16067"/>
                  </a:cubicBezTo>
                  <a:lnTo>
                    <a:pt x="8185" y="16393"/>
                  </a:lnTo>
                  <a:cubicBezTo>
                    <a:pt x="7916" y="16528"/>
                    <a:pt x="7645" y="16659"/>
                    <a:pt x="7376" y="16792"/>
                  </a:cubicBezTo>
                  <a:cubicBezTo>
                    <a:pt x="7151" y="16903"/>
                    <a:pt x="6928" y="17012"/>
                    <a:pt x="6705" y="17123"/>
                  </a:cubicBezTo>
                  <a:cubicBezTo>
                    <a:pt x="6615" y="17167"/>
                    <a:pt x="6528" y="17216"/>
                    <a:pt x="6439" y="17264"/>
                  </a:cubicBezTo>
                  <a:lnTo>
                    <a:pt x="6053" y="17470"/>
                  </a:lnTo>
                  <a:cubicBezTo>
                    <a:pt x="5866" y="17569"/>
                    <a:pt x="5684" y="17682"/>
                    <a:pt x="5499" y="17789"/>
                  </a:cubicBezTo>
                  <a:cubicBezTo>
                    <a:pt x="5324" y="17892"/>
                    <a:pt x="5152" y="17997"/>
                    <a:pt x="4979" y="18101"/>
                  </a:cubicBezTo>
                  <a:cubicBezTo>
                    <a:pt x="4807" y="18207"/>
                    <a:pt x="4633" y="18313"/>
                    <a:pt x="4460" y="18420"/>
                  </a:cubicBezTo>
                  <a:cubicBezTo>
                    <a:pt x="4281" y="18529"/>
                    <a:pt x="4104" y="18640"/>
                    <a:pt x="3924" y="18744"/>
                  </a:cubicBezTo>
                  <a:cubicBezTo>
                    <a:pt x="3735" y="18853"/>
                    <a:pt x="3548" y="18966"/>
                    <a:pt x="3357" y="19069"/>
                  </a:cubicBezTo>
                  <a:lnTo>
                    <a:pt x="2717" y="19410"/>
                  </a:lnTo>
                  <a:cubicBezTo>
                    <a:pt x="2312" y="19616"/>
                    <a:pt x="1905" y="19822"/>
                    <a:pt x="1490" y="20010"/>
                  </a:cubicBezTo>
                  <a:cubicBezTo>
                    <a:pt x="1255" y="20116"/>
                    <a:pt x="1017" y="20224"/>
                    <a:pt x="780" y="20330"/>
                  </a:cubicBezTo>
                  <a:cubicBezTo>
                    <a:pt x="588" y="20417"/>
                    <a:pt x="393" y="20501"/>
                    <a:pt x="196" y="20574"/>
                  </a:cubicBezTo>
                  <a:lnTo>
                    <a:pt x="216" y="20566"/>
                  </a:lnTo>
                  <a:lnTo>
                    <a:pt x="216" y="20566"/>
                  </a:lnTo>
                  <a:cubicBezTo>
                    <a:pt x="202" y="20569"/>
                    <a:pt x="188" y="20574"/>
                    <a:pt x="173" y="20577"/>
                  </a:cubicBezTo>
                  <a:cubicBezTo>
                    <a:pt x="69" y="20590"/>
                    <a:pt x="1" y="20702"/>
                    <a:pt x="29" y="20800"/>
                  </a:cubicBezTo>
                  <a:cubicBezTo>
                    <a:pt x="51" y="20874"/>
                    <a:pt x="119" y="20926"/>
                    <a:pt x="197" y="20926"/>
                  </a:cubicBezTo>
                  <a:cubicBezTo>
                    <a:pt x="199" y="20926"/>
                    <a:pt x="201" y="20925"/>
                    <a:pt x="204" y="20925"/>
                  </a:cubicBezTo>
                  <a:cubicBezTo>
                    <a:pt x="218" y="20925"/>
                    <a:pt x="234" y="20924"/>
                    <a:pt x="248" y="20921"/>
                  </a:cubicBezTo>
                  <a:cubicBezTo>
                    <a:pt x="314" y="20902"/>
                    <a:pt x="378" y="20879"/>
                    <a:pt x="439" y="20851"/>
                  </a:cubicBezTo>
                  <a:cubicBezTo>
                    <a:pt x="531" y="20813"/>
                    <a:pt x="621" y="20773"/>
                    <a:pt x="712" y="20734"/>
                  </a:cubicBezTo>
                  <a:cubicBezTo>
                    <a:pt x="873" y="20661"/>
                    <a:pt x="1033" y="20587"/>
                    <a:pt x="1194" y="20512"/>
                  </a:cubicBezTo>
                  <a:cubicBezTo>
                    <a:pt x="1361" y="20436"/>
                    <a:pt x="1528" y="20359"/>
                    <a:pt x="1693" y="20280"/>
                  </a:cubicBezTo>
                  <a:cubicBezTo>
                    <a:pt x="1877" y="20192"/>
                    <a:pt x="2062" y="20107"/>
                    <a:pt x="2242" y="20014"/>
                  </a:cubicBezTo>
                  <a:cubicBezTo>
                    <a:pt x="2453" y="19906"/>
                    <a:pt x="2665" y="19798"/>
                    <a:pt x="2874" y="19688"/>
                  </a:cubicBezTo>
                  <a:cubicBezTo>
                    <a:pt x="2960" y="19643"/>
                    <a:pt x="3043" y="19596"/>
                    <a:pt x="3129" y="19550"/>
                  </a:cubicBezTo>
                  <a:lnTo>
                    <a:pt x="3499" y="19347"/>
                  </a:lnTo>
                  <a:cubicBezTo>
                    <a:pt x="3686" y="19244"/>
                    <a:pt x="3868" y="19133"/>
                    <a:pt x="4053" y="19026"/>
                  </a:cubicBezTo>
                  <a:cubicBezTo>
                    <a:pt x="4232" y="18921"/>
                    <a:pt x="4408" y="18812"/>
                    <a:pt x="4584" y="18703"/>
                  </a:cubicBezTo>
                  <a:cubicBezTo>
                    <a:pt x="4929" y="18489"/>
                    <a:pt x="5274" y="18272"/>
                    <a:pt x="5624" y="18067"/>
                  </a:cubicBezTo>
                  <a:cubicBezTo>
                    <a:pt x="5761" y="17984"/>
                    <a:pt x="5899" y="17903"/>
                    <a:pt x="6037" y="17823"/>
                  </a:cubicBezTo>
                  <a:cubicBezTo>
                    <a:pt x="6086" y="17794"/>
                    <a:pt x="6135" y="17764"/>
                    <a:pt x="6186" y="17737"/>
                  </a:cubicBezTo>
                  <a:cubicBezTo>
                    <a:pt x="6402" y="17623"/>
                    <a:pt x="6618" y="17508"/>
                    <a:pt x="6833" y="17392"/>
                  </a:cubicBezTo>
                  <a:cubicBezTo>
                    <a:pt x="7324" y="17148"/>
                    <a:pt x="7815" y="16908"/>
                    <a:pt x="8305" y="16662"/>
                  </a:cubicBezTo>
                  <a:cubicBezTo>
                    <a:pt x="8519" y="16555"/>
                    <a:pt x="8731" y="16441"/>
                    <a:pt x="8943" y="16330"/>
                  </a:cubicBezTo>
                  <a:cubicBezTo>
                    <a:pt x="9124" y="16237"/>
                    <a:pt x="9299" y="16134"/>
                    <a:pt x="9477" y="16034"/>
                  </a:cubicBezTo>
                  <a:cubicBezTo>
                    <a:pt x="9557" y="15988"/>
                    <a:pt x="9640" y="15945"/>
                    <a:pt x="9719" y="15898"/>
                  </a:cubicBezTo>
                  <a:cubicBezTo>
                    <a:pt x="9812" y="15841"/>
                    <a:pt x="9906" y="15784"/>
                    <a:pt x="9997" y="15725"/>
                  </a:cubicBezTo>
                  <a:cubicBezTo>
                    <a:pt x="10176" y="15618"/>
                    <a:pt x="10352" y="15508"/>
                    <a:pt x="10528" y="15393"/>
                  </a:cubicBezTo>
                  <a:cubicBezTo>
                    <a:pt x="10707" y="15277"/>
                    <a:pt x="10884" y="15160"/>
                    <a:pt x="11063" y="15043"/>
                  </a:cubicBezTo>
                  <a:cubicBezTo>
                    <a:pt x="11246" y="14923"/>
                    <a:pt x="11427" y="14798"/>
                    <a:pt x="11614" y="14682"/>
                  </a:cubicBezTo>
                  <a:cubicBezTo>
                    <a:pt x="11743" y="14603"/>
                    <a:pt x="11872" y="14524"/>
                    <a:pt x="12002" y="14445"/>
                  </a:cubicBezTo>
                  <a:cubicBezTo>
                    <a:pt x="12062" y="14408"/>
                    <a:pt x="12122" y="14369"/>
                    <a:pt x="12185" y="14334"/>
                  </a:cubicBezTo>
                  <a:cubicBezTo>
                    <a:pt x="12309" y="14266"/>
                    <a:pt x="12432" y="14199"/>
                    <a:pt x="12556" y="14131"/>
                  </a:cubicBezTo>
                  <a:cubicBezTo>
                    <a:pt x="12630" y="14090"/>
                    <a:pt x="12704" y="14049"/>
                    <a:pt x="12782" y="14009"/>
                  </a:cubicBezTo>
                  <a:lnTo>
                    <a:pt x="12782" y="14009"/>
                  </a:lnTo>
                  <a:cubicBezTo>
                    <a:pt x="12780" y="14010"/>
                    <a:pt x="12777" y="14011"/>
                    <a:pt x="12775" y="14012"/>
                  </a:cubicBezTo>
                  <a:lnTo>
                    <a:pt x="12775" y="14012"/>
                  </a:lnTo>
                  <a:lnTo>
                    <a:pt x="12787" y="14006"/>
                  </a:lnTo>
                  <a:cubicBezTo>
                    <a:pt x="12804" y="13998"/>
                    <a:pt x="12823" y="13987"/>
                    <a:pt x="12840" y="13978"/>
                  </a:cubicBezTo>
                  <a:cubicBezTo>
                    <a:pt x="12878" y="13960"/>
                    <a:pt x="12916" y="13940"/>
                    <a:pt x="12954" y="13921"/>
                  </a:cubicBezTo>
                  <a:lnTo>
                    <a:pt x="13402" y="13694"/>
                  </a:lnTo>
                  <a:lnTo>
                    <a:pt x="13402" y="13694"/>
                  </a:lnTo>
                  <a:cubicBezTo>
                    <a:pt x="13799" y="13497"/>
                    <a:pt x="14198" y="13304"/>
                    <a:pt x="14593" y="13099"/>
                  </a:cubicBezTo>
                  <a:cubicBezTo>
                    <a:pt x="14708" y="13039"/>
                    <a:pt x="14822" y="12979"/>
                    <a:pt x="14938" y="12920"/>
                  </a:cubicBezTo>
                  <a:cubicBezTo>
                    <a:pt x="15020" y="12877"/>
                    <a:pt x="15103" y="12836"/>
                    <a:pt x="15183" y="12792"/>
                  </a:cubicBezTo>
                  <a:lnTo>
                    <a:pt x="15517" y="12608"/>
                  </a:lnTo>
                  <a:cubicBezTo>
                    <a:pt x="15596" y="12564"/>
                    <a:pt x="15679" y="12524"/>
                    <a:pt x="15755" y="12477"/>
                  </a:cubicBezTo>
                  <a:cubicBezTo>
                    <a:pt x="15945" y="12365"/>
                    <a:pt x="16135" y="12254"/>
                    <a:pt x="16323" y="12138"/>
                  </a:cubicBezTo>
                  <a:cubicBezTo>
                    <a:pt x="16513" y="12021"/>
                    <a:pt x="16703" y="11901"/>
                    <a:pt x="16896" y="11787"/>
                  </a:cubicBezTo>
                  <a:cubicBezTo>
                    <a:pt x="16994" y="11728"/>
                    <a:pt x="17091" y="11670"/>
                    <a:pt x="17191" y="11609"/>
                  </a:cubicBezTo>
                  <a:lnTo>
                    <a:pt x="17371" y="11502"/>
                  </a:lnTo>
                  <a:cubicBezTo>
                    <a:pt x="17398" y="11486"/>
                    <a:pt x="17425" y="11469"/>
                    <a:pt x="17452" y="11454"/>
                  </a:cubicBezTo>
                  <a:cubicBezTo>
                    <a:pt x="17642" y="11353"/>
                    <a:pt x="17830" y="11252"/>
                    <a:pt x="18020" y="11150"/>
                  </a:cubicBezTo>
                  <a:cubicBezTo>
                    <a:pt x="18183" y="11071"/>
                    <a:pt x="18348" y="10994"/>
                    <a:pt x="18512" y="10915"/>
                  </a:cubicBezTo>
                  <a:cubicBezTo>
                    <a:pt x="18652" y="10846"/>
                    <a:pt x="18796" y="10788"/>
                    <a:pt x="18937" y="10726"/>
                  </a:cubicBezTo>
                  <a:cubicBezTo>
                    <a:pt x="19204" y="10611"/>
                    <a:pt x="19475" y="10503"/>
                    <a:pt x="19744" y="10389"/>
                  </a:cubicBezTo>
                  <a:cubicBezTo>
                    <a:pt x="19951" y="10300"/>
                    <a:pt x="20159" y="10215"/>
                    <a:pt x="20368" y="10120"/>
                  </a:cubicBezTo>
                  <a:cubicBezTo>
                    <a:pt x="20577" y="10027"/>
                    <a:pt x="20784" y="9933"/>
                    <a:pt x="20991" y="9833"/>
                  </a:cubicBezTo>
                  <a:cubicBezTo>
                    <a:pt x="21083" y="9789"/>
                    <a:pt x="21178" y="9748"/>
                    <a:pt x="21268" y="9700"/>
                  </a:cubicBezTo>
                  <a:lnTo>
                    <a:pt x="21590" y="9533"/>
                  </a:lnTo>
                  <a:cubicBezTo>
                    <a:pt x="21667" y="9491"/>
                    <a:pt x="21745" y="9452"/>
                    <a:pt x="21821" y="9409"/>
                  </a:cubicBezTo>
                  <a:cubicBezTo>
                    <a:pt x="21944" y="9339"/>
                    <a:pt x="22068" y="9270"/>
                    <a:pt x="22191" y="9200"/>
                  </a:cubicBezTo>
                  <a:cubicBezTo>
                    <a:pt x="22568" y="8986"/>
                    <a:pt x="22940" y="8766"/>
                    <a:pt x="23314" y="8550"/>
                  </a:cubicBezTo>
                  <a:cubicBezTo>
                    <a:pt x="23499" y="8442"/>
                    <a:pt x="23687" y="8339"/>
                    <a:pt x="23872" y="8235"/>
                  </a:cubicBezTo>
                  <a:cubicBezTo>
                    <a:pt x="23959" y="8185"/>
                    <a:pt x="24048" y="8143"/>
                    <a:pt x="24137" y="8097"/>
                  </a:cubicBezTo>
                  <a:cubicBezTo>
                    <a:pt x="24233" y="8046"/>
                    <a:pt x="24328" y="7999"/>
                    <a:pt x="24425" y="7948"/>
                  </a:cubicBezTo>
                  <a:lnTo>
                    <a:pt x="24425" y="7948"/>
                  </a:lnTo>
                  <a:lnTo>
                    <a:pt x="24407" y="7958"/>
                  </a:lnTo>
                  <a:lnTo>
                    <a:pt x="24838" y="7750"/>
                  </a:lnTo>
                  <a:cubicBezTo>
                    <a:pt x="25034" y="7657"/>
                    <a:pt x="25234" y="7568"/>
                    <a:pt x="25432" y="7479"/>
                  </a:cubicBezTo>
                  <a:cubicBezTo>
                    <a:pt x="25606" y="7400"/>
                    <a:pt x="25781" y="7326"/>
                    <a:pt x="25954" y="7245"/>
                  </a:cubicBezTo>
                  <a:cubicBezTo>
                    <a:pt x="26373" y="7050"/>
                    <a:pt x="26791" y="6851"/>
                    <a:pt x="27206" y="6645"/>
                  </a:cubicBezTo>
                  <a:cubicBezTo>
                    <a:pt x="27301" y="6598"/>
                    <a:pt x="27394" y="6547"/>
                    <a:pt x="27488" y="6496"/>
                  </a:cubicBezTo>
                  <a:cubicBezTo>
                    <a:pt x="27562" y="6458"/>
                    <a:pt x="27637" y="6417"/>
                    <a:pt x="27711" y="6376"/>
                  </a:cubicBezTo>
                  <a:cubicBezTo>
                    <a:pt x="27922" y="6257"/>
                    <a:pt x="28131" y="6137"/>
                    <a:pt x="28339" y="6017"/>
                  </a:cubicBezTo>
                  <a:cubicBezTo>
                    <a:pt x="28506" y="5920"/>
                    <a:pt x="28670" y="5822"/>
                    <a:pt x="28837" y="5729"/>
                  </a:cubicBezTo>
                  <a:cubicBezTo>
                    <a:pt x="28943" y="5670"/>
                    <a:pt x="29047" y="5607"/>
                    <a:pt x="29156" y="5551"/>
                  </a:cubicBezTo>
                  <a:lnTo>
                    <a:pt x="29471" y="5390"/>
                  </a:lnTo>
                  <a:cubicBezTo>
                    <a:pt x="29701" y="5284"/>
                    <a:pt x="29929" y="5176"/>
                    <a:pt x="30162" y="5078"/>
                  </a:cubicBezTo>
                  <a:cubicBezTo>
                    <a:pt x="30557" y="4913"/>
                    <a:pt x="30950" y="4747"/>
                    <a:pt x="31341" y="4575"/>
                  </a:cubicBezTo>
                  <a:cubicBezTo>
                    <a:pt x="31744" y="4396"/>
                    <a:pt x="32145" y="4214"/>
                    <a:pt x="32545" y="4029"/>
                  </a:cubicBezTo>
                  <a:cubicBezTo>
                    <a:pt x="32754" y="3930"/>
                    <a:pt x="32960" y="3834"/>
                    <a:pt x="33166" y="3733"/>
                  </a:cubicBezTo>
                  <a:cubicBezTo>
                    <a:pt x="33367" y="3636"/>
                    <a:pt x="33562" y="3533"/>
                    <a:pt x="33760" y="3433"/>
                  </a:cubicBezTo>
                  <a:cubicBezTo>
                    <a:pt x="33940" y="3343"/>
                    <a:pt x="34119" y="3251"/>
                    <a:pt x="34301" y="3167"/>
                  </a:cubicBezTo>
                  <a:cubicBezTo>
                    <a:pt x="34518" y="3066"/>
                    <a:pt x="34736" y="2966"/>
                    <a:pt x="34955" y="2868"/>
                  </a:cubicBezTo>
                  <a:cubicBezTo>
                    <a:pt x="35140" y="2784"/>
                    <a:pt x="35328" y="2710"/>
                    <a:pt x="35517" y="2632"/>
                  </a:cubicBezTo>
                  <a:cubicBezTo>
                    <a:pt x="35713" y="2552"/>
                    <a:pt x="35911" y="2474"/>
                    <a:pt x="36106" y="2390"/>
                  </a:cubicBezTo>
                  <a:cubicBezTo>
                    <a:pt x="36511" y="2219"/>
                    <a:pt x="36915" y="2042"/>
                    <a:pt x="37313" y="1857"/>
                  </a:cubicBezTo>
                  <a:cubicBezTo>
                    <a:pt x="37685" y="1683"/>
                    <a:pt x="38046" y="1489"/>
                    <a:pt x="38418" y="1315"/>
                  </a:cubicBezTo>
                  <a:cubicBezTo>
                    <a:pt x="38619" y="1222"/>
                    <a:pt x="38819" y="1129"/>
                    <a:pt x="39015" y="1026"/>
                  </a:cubicBezTo>
                  <a:cubicBezTo>
                    <a:pt x="39194" y="934"/>
                    <a:pt x="39371" y="836"/>
                    <a:pt x="39550" y="741"/>
                  </a:cubicBezTo>
                  <a:cubicBezTo>
                    <a:pt x="39614" y="707"/>
                    <a:pt x="39678" y="674"/>
                    <a:pt x="39742" y="641"/>
                  </a:cubicBezTo>
                  <a:lnTo>
                    <a:pt x="39742" y="641"/>
                  </a:lnTo>
                  <a:cubicBezTo>
                    <a:pt x="39735" y="646"/>
                    <a:pt x="39727" y="649"/>
                    <a:pt x="39721" y="652"/>
                  </a:cubicBezTo>
                  <a:cubicBezTo>
                    <a:pt x="39957" y="540"/>
                    <a:pt x="40191" y="429"/>
                    <a:pt x="40433" y="334"/>
                  </a:cubicBezTo>
                  <a:cubicBezTo>
                    <a:pt x="40521" y="294"/>
                    <a:pt x="40559" y="193"/>
                    <a:pt x="40522" y="106"/>
                  </a:cubicBezTo>
                  <a:cubicBezTo>
                    <a:pt x="40493" y="40"/>
                    <a:pt x="40429" y="0"/>
                    <a:pt x="40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0" name="Google Shape;8390;p17"/>
            <p:cNvSpPr/>
            <p:nvPr/>
          </p:nvSpPr>
          <p:spPr>
            <a:xfrm>
              <a:off x="8036759" y="2218021"/>
              <a:ext cx="812907" cy="1378320"/>
            </a:xfrm>
            <a:custGeom>
              <a:avLst/>
              <a:gdLst/>
              <a:ahLst/>
              <a:cxnLst/>
              <a:rect l="l" t="t" r="r" b="b"/>
              <a:pathLst>
                <a:path w="27971" h="47422" extrusionOk="0">
                  <a:moveTo>
                    <a:pt x="27765" y="0"/>
                  </a:moveTo>
                  <a:cubicBezTo>
                    <a:pt x="27703" y="0"/>
                    <a:pt x="27642" y="33"/>
                    <a:pt x="27609" y="90"/>
                  </a:cubicBezTo>
                  <a:cubicBezTo>
                    <a:pt x="27560" y="178"/>
                    <a:pt x="27511" y="265"/>
                    <a:pt x="27461" y="352"/>
                  </a:cubicBezTo>
                  <a:cubicBezTo>
                    <a:pt x="26479" y="2052"/>
                    <a:pt x="25487" y="3742"/>
                    <a:pt x="24496" y="5435"/>
                  </a:cubicBezTo>
                  <a:cubicBezTo>
                    <a:pt x="23976" y="6320"/>
                    <a:pt x="23459" y="7204"/>
                    <a:pt x="22941" y="8091"/>
                  </a:cubicBezTo>
                  <a:cubicBezTo>
                    <a:pt x="22441" y="8950"/>
                    <a:pt x="21941" y="9808"/>
                    <a:pt x="21439" y="10668"/>
                  </a:cubicBezTo>
                  <a:cubicBezTo>
                    <a:pt x="20926" y="11548"/>
                    <a:pt x="20412" y="12427"/>
                    <a:pt x="19896" y="13307"/>
                  </a:cubicBezTo>
                  <a:cubicBezTo>
                    <a:pt x="19378" y="14190"/>
                    <a:pt x="18857" y="15070"/>
                    <a:pt x="18341" y="15954"/>
                  </a:cubicBezTo>
                  <a:cubicBezTo>
                    <a:pt x="17315" y="17709"/>
                    <a:pt x="16288" y="19463"/>
                    <a:pt x="15259" y="21217"/>
                  </a:cubicBezTo>
                  <a:cubicBezTo>
                    <a:pt x="14217" y="22985"/>
                    <a:pt x="13179" y="24757"/>
                    <a:pt x="12145" y="26530"/>
                  </a:cubicBezTo>
                  <a:cubicBezTo>
                    <a:pt x="11148" y="28238"/>
                    <a:pt x="10149" y="29944"/>
                    <a:pt x="9149" y="31649"/>
                  </a:cubicBezTo>
                  <a:cubicBezTo>
                    <a:pt x="8134" y="33378"/>
                    <a:pt x="7121" y="35108"/>
                    <a:pt x="6111" y="36840"/>
                  </a:cubicBezTo>
                  <a:cubicBezTo>
                    <a:pt x="5087" y="38590"/>
                    <a:pt x="4063" y="40341"/>
                    <a:pt x="3040" y="42092"/>
                  </a:cubicBezTo>
                  <a:cubicBezTo>
                    <a:pt x="2541" y="42942"/>
                    <a:pt x="2041" y="43792"/>
                    <a:pt x="1539" y="44642"/>
                  </a:cubicBezTo>
                  <a:cubicBezTo>
                    <a:pt x="1286" y="45071"/>
                    <a:pt x="1033" y="45500"/>
                    <a:pt x="779" y="45931"/>
                  </a:cubicBezTo>
                  <a:cubicBezTo>
                    <a:pt x="648" y="46151"/>
                    <a:pt x="517" y="46372"/>
                    <a:pt x="385" y="46592"/>
                  </a:cubicBezTo>
                  <a:cubicBezTo>
                    <a:pt x="273" y="46781"/>
                    <a:pt x="159" y="46966"/>
                    <a:pt x="50" y="47154"/>
                  </a:cubicBezTo>
                  <a:cubicBezTo>
                    <a:pt x="1" y="47241"/>
                    <a:pt x="31" y="47349"/>
                    <a:pt x="115" y="47398"/>
                  </a:cubicBezTo>
                  <a:cubicBezTo>
                    <a:pt x="141" y="47414"/>
                    <a:pt x="172" y="47422"/>
                    <a:pt x="203" y="47422"/>
                  </a:cubicBezTo>
                  <a:cubicBezTo>
                    <a:pt x="267" y="47422"/>
                    <a:pt x="327" y="47387"/>
                    <a:pt x="358" y="47332"/>
                  </a:cubicBezTo>
                  <a:cubicBezTo>
                    <a:pt x="395" y="47270"/>
                    <a:pt x="430" y="47208"/>
                    <a:pt x="464" y="47146"/>
                  </a:cubicBezTo>
                  <a:cubicBezTo>
                    <a:pt x="947" y="46300"/>
                    <a:pt x="1440" y="45461"/>
                    <a:pt x="1929" y="44618"/>
                  </a:cubicBezTo>
                  <a:cubicBezTo>
                    <a:pt x="2446" y="43727"/>
                    <a:pt x="2966" y="42839"/>
                    <a:pt x="3486" y="41950"/>
                  </a:cubicBezTo>
                  <a:cubicBezTo>
                    <a:pt x="4504" y="40215"/>
                    <a:pt x="5522" y="38480"/>
                    <a:pt x="6540" y="36743"/>
                  </a:cubicBezTo>
                  <a:cubicBezTo>
                    <a:pt x="7539" y="35046"/>
                    <a:pt x="8534" y="33348"/>
                    <a:pt x="9525" y="31646"/>
                  </a:cubicBezTo>
                  <a:cubicBezTo>
                    <a:pt x="10545" y="29905"/>
                    <a:pt x="11566" y="28162"/>
                    <a:pt x="12588" y="26420"/>
                  </a:cubicBezTo>
                  <a:cubicBezTo>
                    <a:pt x="13605" y="24684"/>
                    <a:pt x="14619" y="22947"/>
                    <a:pt x="15636" y="21211"/>
                  </a:cubicBezTo>
                  <a:cubicBezTo>
                    <a:pt x="16669" y="19449"/>
                    <a:pt x="17702" y="17687"/>
                    <a:pt x="18732" y="15922"/>
                  </a:cubicBezTo>
                  <a:cubicBezTo>
                    <a:pt x="19756" y="14170"/>
                    <a:pt x="20784" y="12416"/>
                    <a:pt x="21809" y="10663"/>
                  </a:cubicBezTo>
                  <a:cubicBezTo>
                    <a:pt x="22338" y="9763"/>
                    <a:pt x="22867" y="8863"/>
                    <a:pt x="23399" y="7964"/>
                  </a:cubicBezTo>
                  <a:cubicBezTo>
                    <a:pt x="23907" y="7102"/>
                    <a:pt x="24405" y="6239"/>
                    <a:pt x="24915" y="5374"/>
                  </a:cubicBezTo>
                  <a:cubicBezTo>
                    <a:pt x="25425" y="4509"/>
                    <a:pt x="25927" y="3641"/>
                    <a:pt x="26436" y="2777"/>
                  </a:cubicBezTo>
                  <a:cubicBezTo>
                    <a:pt x="26682" y="2357"/>
                    <a:pt x="26927" y="1941"/>
                    <a:pt x="27176" y="1523"/>
                  </a:cubicBezTo>
                  <a:cubicBezTo>
                    <a:pt x="27423" y="1104"/>
                    <a:pt x="27670" y="684"/>
                    <a:pt x="27921" y="268"/>
                  </a:cubicBezTo>
                  <a:cubicBezTo>
                    <a:pt x="27970" y="182"/>
                    <a:pt x="27940" y="73"/>
                    <a:pt x="27855" y="24"/>
                  </a:cubicBezTo>
                  <a:cubicBezTo>
                    <a:pt x="27826" y="8"/>
                    <a:pt x="27796" y="0"/>
                    <a:pt x="277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1" name="Google Shape;8391;p17"/>
            <p:cNvSpPr/>
            <p:nvPr/>
          </p:nvSpPr>
          <p:spPr>
            <a:xfrm>
              <a:off x="7684158" y="2230634"/>
              <a:ext cx="1058398" cy="1092146"/>
            </a:xfrm>
            <a:custGeom>
              <a:avLst/>
              <a:gdLst/>
              <a:ahLst/>
              <a:cxnLst/>
              <a:rect l="l" t="t" r="r" b="b"/>
              <a:pathLst>
                <a:path w="36418" h="37576" extrusionOk="0">
                  <a:moveTo>
                    <a:pt x="29300" y="4410"/>
                  </a:moveTo>
                  <a:cubicBezTo>
                    <a:pt x="29301" y="4411"/>
                    <a:pt x="29302" y="4412"/>
                    <a:pt x="29303" y="4412"/>
                  </a:cubicBezTo>
                  <a:lnTo>
                    <a:pt x="29303" y="4412"/>
                  </a:lnTo>
                  <a:cubicBezTo>
                    <a:pt x="29302" y="4412"/>
                    <a:pt x="29301" y="4411"/>
                    <a:pt x="29300" y="4410"/>
                  </a:cubicBezTo>
                  <a:close/>
                  <a:moveTo>
                    <a:pt x="34146" y="10449"/>
                  </a:moveTo>
                  <a:lnTo>
                    <a:pt x="34146" y="10449"/>
                  </a:lnTo>
                  <a:cubicBezTo>
                    <a:pt x="34147" y="10450"/>
                    <a:pt x="34147" y="10450"/>
                    <a:pt x="34147" y="10451"/>
                  </a:cubicBezTo>
                  <a:cubicBezTo>
                    <a:pt x="34147" y="10450"/>
                    <a:pt x="34147" y="10450"/>
                    <a:pt x="34146" y="10449"/>
                  </a:cubicBezTo>
                  <a:close/>
                  <a:moveTo>
                    <a:pt x="32545" y="29156"/>
                  </a:moveTo>
                  <a:cubicBezTo>
                    <a:pt x="32545" y="29156"/>
                    <a:pt x="32544" y="29157"/>
                    <a:pt x="32544" y="29157"/>
                  </a:cubicBezTo>
                  <a:lnTo>
                    <a:pt x="32544" y="29157"/>
                  </a:lnTo>
                  <a:cubicBezTo>
                    <a:pt x="32544" y="29157"/>
                    <a:pt x="32545" y="29156"/>
                    <a:pt x="32545" y="29156"/>
                  </a:cubicBezTo>
                  <a:close/>
                  <a:moveTo>
                    <a:pt x="18555" y="1"/>
                  </a:moveTo>
                  <a:cubicBezTo>
                    <a:pt x="18546" y="1"/>
                    <a:pt x="18537" y="1"/>
                    <a:pt x="18528" y="2"/>
                  </a:cubicBezTo>
                  <a:cubicBezTo>
                    <a:pt x="18446" y="3"/>
                    <a:pt x="18365" y="11"/>
                    <a:pt x="18284" y="21"/>
                  </a:cubicBezTo>
                  <a:cubicBezTo>
                    <a:pt x="18104" y="41"/>
                    <a:pt x="17925" y="70"/>
                    <a:pt x="17746" y="103"/>
                  </a:cubicBezTo>
                  <a:cubicBezTo>
                    <a:pt x="17379" y="173"/>
                    <a:pt x="17013" y="250"/>
                    <a:pt x="16649" y="336"/>
                  </a:cubicBezTo>
                  <a:cubicBezTo>
                    <a:pt x="15910" y="510"/>
                    <a:pt x="15175" y="701"/>
                    <a:pt x="14450" y="926"/>
                  </a:cubicBezTo>
                  <a:cubicBezTo>
                    <a:pt x="13684" y="1163"/>
                    <a:pt x="12929" y="1431"/>
                    <a:pt x="12182" y="1722"/>
                  </a:cubicBezTo>
                  <a:cubicBezTo>
                    <a:pt x="11458" y="2004"/>
                    <a:pt x="10747" y="2314"/>
                    <a:pt x="10045" y="2640"/>
                  </a:cubicBezTo>
                  <a:cubicBezTo>
                    <a:pt x="9688" y="2807"/>
                    <a:pt x="9331" y="2973"/>
                    <a:pt x="8987" y="3164"/>
                  </a:cubicBezTo>
                  <a:cubicBezTo>
                    <a:pt x="8645" y="3356"/>
                    <a:pt x="8310" y="3559"/>
                    <a:pt x="7982" y="3769"/>
                  </a:cubicBezTo>
                  <a:cubicBezTo>
                    <a:pt x="7642" y="3988"/>
                    <a:pt x="7308" y="4219"/>
                    <a:pt x="6975" y="4450"/>
                  </a:cubicBezTo>
                  <a:cubicBezTo>
                    <a:pt x="6665" y="4667"/>
                    <a:pt x="6352" y="4880"/>
                    <a:pt x="6054" y="5115"/>
                  </a:cubicBezTo>
                  <a:cubicBezTo>
                    <a:pt x="5742" y="5357"/>
                    <a:pt x="5444" y="5618"/>
                    <a:pt x="5163" y="5893"/>
                  </a:cubicBezTo>
                  <a:cubicBezTo>
                    <a:pt x="4887" y="6164"/>
                    <a:pt x="4620" y="6441"/>
                    <a:pt x="4359" y="6725"/>
                  </a:cubicBezTo>
                  <a:cubicBezTo>
                    <a:pt x="4226" y="6869"/>
                    <a:pt x="4094" y="7014"/>
                    <a:pt x="3969" y="7163"/>
                  </a:cubicBezTo>
                  <a:cubicBezTo>
                    <a:pt x="3835" y="7320"/>
                    <a:pt x="3708" y="7481"/>
                    <a:pt x="3583" y="7646"/>
                  </a:cubicBezTo>
                  <a:cubicBezTo>
                    <a:pt x="3347" y="7951"/>
                    <a:pt x="3125" y="8266"/>
                    <a:pt x="2916" y="8591"/>
                  </a:cubicBezTo>
                  <a:cubicBezTo>
                    <a:pt x="2503" y="9237"/>
                    <a:pt x="2141" y="9913"/>
                    <a:pt x="1832" y="10616"/>
                  </a:cubicBezTo>
                  <a:cubicBezTo>
                    <a:pt x="1514" y="11333"/>
                    <a:pt x="1238" y="12069"/>
                    <a:pt x="1009" y="12819"/>
                  </a:cubicBezTo>
                  <a:cubicBezTo>
                    <a:pt x="897" y="13188"/>
                    <a:pt x="794" y="13557"/>
                    <a:pt x="692" y="13932"/>
                  </a:cubicBezTo>
                  <a:cubicBezTo>
                    <a:pt x="591" y="14305"/>
                    <a:pt x="498" y="14684"/>
                    <a:pt x="415" y="15062"/>
                  </a:cubicBezTo>
                  <a:cubicBezTo>
                    <a:pt x="336" y="15431"/>
                    <a:pt x="267" y="15801"/>
                    <a:pt x="208" y="16175"/>
                  </a:cubicBezTo>
                  <a:cubicBezTo>
                    <a:pt x="146" y="16556"/>
                    <a:pt x="108" y="16941"/>
                    <a:pt x="72" y="17326"/>
                  </a:cubicBezTo>
                  <a:cubicBezTo>
                    <a:pt x="23" y="17862"/>
                    <a:pt x="1" y="18402"/>
                    <a:pt x="1" y="18940"/>
                  </a:cubicBezTo>
                  <a:cubicBezTo>
                    <a:pt x="1" y="19363"/>
                    <a:pt x="12" y="19786"/>
                    <a:pt x="34" y="20207"/>
                  </a:cubicBezTo>
                  <a:cubicBezTo>
                    <a:pt x="54" y="20603"/>
                    <a:pt x="86" y="20998"/>
                    <a:pt x="122" y="21394"/>
                  </a:cubicBezTo>
                  <a:cubicBezTo>
                    <a:pt x="192" y="22156"/>
                    <a:pt x="312" y="22912"/>
                    <a:pt x="447" y="23664"/>
                  </a:cubicBezTo>
                  <a:cubicBezTo>
                    <a:pt x="517" y="24044"/>
                    <a:pt x="596" y="24422"/>
                    <a:pt x="686" y="24799"/>
                  </a:cubicBezTo>
                  <a:cubicBezTo>
                    <a:pt x="776" y="25171"/>
                    <a:pt x="878" y="25538"/>
                    <a:pt x="993" y="25904"/>
                  </a:cubicBezTo>
                  <a:cubicBezTo>
                    <a:pt x="1113" y="26289"/>
                    <a:pt x="1251" y="26667"/>
                    <a:pt x="1394" y="27044"/>
                  </a:cubicBezTo>
                  <a:cubicBezTo>
                    <a:pt x="1527" y="27397"/>
                    <a:pt x="1664" y="27748"/>
                    <a:pt x="1821" y="28092"/>
                  </a:cubicBezTo>
                  <a:cubicBezTo>
                    <a:pt x="2138" y="28787"/>
                    <a:pt x="2495" y="29464"/>
                    <a:pt x="2890" y="30120"/>
                  </a:cubicBezTo>
                  <a:cubicBezTo>
                    <a:pt x="3268" y="30743"/>
                    <a:pt x="3678" y="31353"/>
                    <a:pt x="4150" y="31911"/>
                  </a:cubicBezTo>
                  <a:cubicBezTo>
                    <a:pt x="4151" y="31915"/>
                    <a:pt x="4154" y="31918"/>
                    <a:pt x="4158" y="31921"/>
                  </a:cubicBezTo>
                  <a:cubicBezTo>
                    <a:pt x="4159" y="31924"/>
                    <a:pt x="4161" y="31926"/>
                    <a:pt x="4164" y="31929"/>
                  </a:cubicBezTo>
                  <a:lnTo>
                    <a:pt x="4162" y="31927"/>
                  </a:lnTo>
                  <a:lnTo>
                    <a:pt x="4162" y="31927"/>
                  </a:lnTo>
                  <a:cubicBezTo>
                    <a:pt x="4582" y="32421"/>
                    <a:pt x="5030" y="32891"/>
                    <a:pt x="5506" y="33331"/>
                  </a:cubicBezTo>
                  <a:cubicBezTo>
                    <a:pt x="5649" y="33464"/>
                    <a:pt x="5799" y="33594"/>
                    <a:pt x="5946" y="33719"/>
                  </a:cubicBezTo>
                  <a:cubicBezTo>
                    <a:pt x="6092" y="33844"/>
                    <a:pt x="6238" y="33969"/>
                    <a:pt x="6386" y="34090"/>
                  </a:cubicBezTo>
                  <a:cubicBezTo>
                    <a:pt x="6674" y="34322"/>
                    <a:pt x="6966" y="34546"/>
                    <a:pt x="7270" y="34759"/>
                  </a:cubicBezTo>
                  <a:cubicBezTo>
                    <a:pt x="7572" y="34971"/>
                    <a:pt x="7879" y="35177"/>
                    <a:pt x="8196" y="35372"/>
                  </a:cubicBezTo>
                  <a:cubicBezTo>
                    <a:pt x="8511" y="35567"/>
                    <a:pt x="8835" y="35750"/>
                    <a:pt x="9163" y="35921"/>
                  </a:cubicBezTo>
                  <a:cubicBezTo>
                    <a:pt x="9160" y="35921"/>
                    <a:pt x="9157" y="35920"/>
                    <a:pt x="9153" y="35918"/>
                  </a:cubicBezTo>
                  <a:lnTo>
                    <a:pt x="9153" y="35918"/>
                  </a:lnTo>
                  <a:lnTo>
                    <a:pt x="9209" y="35947"/>
                  </a:lnTo>
                  <a:lnTo>
                    <a:pt x="9209" y="35947"/>
                  </a:lnTo>
                  <a:lnTo>
                    <a:pt x="9190" y="35935"/>
                  </a:lnTo>
                  <a:lnTo>
                    <a:pt x="9190" y="35935"/>
                  </a:lnTo>
                  <a:cubicBezTo>
                    <a:pt x="9215" y="35948"/>
                    <a:pt x="9239" y="35962"/>
                    <a:pt x="9264" y="35975"/>
                  </a:cubicBezTo>
                  <a:lnTo>
                    <a:pt x="9245" y="35964"/>
                  </a:lnTo>
                  <a:lnTo>
                    <a:pt x="9245" y="35964"/>
                  </a:lnTo>
                  <a:cubicBezTo>
                    <a:pt x="9726" y="36216"/>
                    <a:pt x="10222" y="36440"/>
                    <a:pt x="10728" y="36634"/>
                  </a:cubicBezTo>
                  <a:cubicBezTo>
                    <a:pt x="11232" y="36824"/>
                    <a:pt x="11743" y="36985"/>
                    <a:pt x="12264" y="37118"/>
                  </a:cubicBezTo>
                  <a:cubicBezTo>
                    <a:pt x="12623" y="37211"/>
                    <a:pt x="12986" y="37286"/>
                    <a:pt x="13353" y="37347"/>
                  </a:cubicBezTo>
                  <a:cubicBezTo>
                    <a:pt x="13720" y="37409"/>
                    <a:pt x="14091" y="37463"/>
                    <a:pt x="14461" y="37498"/>
                  </a:cubicBezTo>
                  <a:cubicBezTo>
                    <a:pt x="14991" y="37550"/>
                    <a:pt x="15522" y="37575"/>
                    <a:pt x="16054" y="37575"/>
                  </a:cubicBezTo>
                  <a:cubicBezTo>
                    <a:pt x="16296" y="37575"/>
                    <a:pt x="16536" y="37571"/>
                    <a:pt x="16779" y="37560"/>
                  </a:cubicBezTo>
                  <a:lnTo>
                    <a:pt x="16777" y="37560"/>
                  </a:lnTo>
                  <a:cubicBezTo>
                    <a:pt x="17309" y="37537"/>
                    <a:pt x="17839" y="37503"/>
                    <a:pt x="18370" y="37447"/>
                  </a:cubicBezTo>
                  <a:cubicBezTo>
                    <a:pt x="19147" y="37366"/>
                    <a:pt x="19916" y="37226"/>
                    <a:pt x="20679" y="37063"/>
                  </a:cubicBezTo>
                  <a:cubicBezTo>
                    <a:pt x="21056" y="36982"/>
                    <a:pt x="21431" y="36890"/>
                    <a:pt x="21801" y="36789"/>
                  </a:cubicBezTo>
                  <a:cubicBezTo>
                    <a:pt x="22167" y="36689"/>
                    <a:pt x="22531" y="36586"/>
                    <a:pt x="22891" y="36469"/>
                  </a:cubicBezTo>
                  <a:lnTo>
                    <a:pt x="22889" y="36469"/>
                  </a:lnTo>
                  <a:cubicBezTo>
                    <a:pt x="23215" y="36364"/>
                    <a:pt x="23541" y="36254"/>
                    <a:pt x="23861" y="36129"/>
                  </a:cubicBezTo>
                  <a:cubicBezTo>
                    <a:pt x="24192" y="35999"/>
                    <a:pt x="24521" y="35863"/>
                    <a:pt x="24849" y="35719"/>
                  </a:cubicBezTo>
                  <a:cubicBezTo>
                    <a:pt x="26291" y="35084"/>
                    <a:pt x="27633" y="34242"/>
                    <a:pt x="28885" y="33290"/>
                  </a:cubicBezTo>
                  <a:cubicBezTo>
                    <a:pt x="29196" y="33054"/>
                    <a:pt x="29500" y="32811"/>
                    <a:pt x="29800" y="32565"/>
                  </a:cubicBezTo>
                  <a:cubicBezTo>
                    <a:pt x="29946" y="32445"/>
                    <a:pt x="30093" y="32321"/>
                    <a:pt x="30234" y="32201"/>
                  </a:cubicBezTo>
                  <a:cubicBezTo>
                    <a:pt x="30376" y="32079"/>
                    <a:pt x="30511" y="31951"/>
                    <a:pt x="30649" y="31824"/>
                  </a:cubicBezTo>
                  <a:cubicBezTo>
                    <a:pt x="30927" y="31563"/>
                    <a:pt x="31196" y="31286"/>
                    <a:pt x="31458" y="31011"/>
                  </a:cubicBezTo>
                  <a:cubicBezTo>
                    <a:pt x="31720" y="30735"/>
                    <a:pt x="31974" y="30454"/>
                    <a:pt x="32217" y="30162"/>
                  </a:cubicBezTo>
                  <a:cubicBezTo>
                    <a:pt x="32702" y="29581"/>
                    <a:pt x="33132" y="28959"/>
                    <a:pt x="33508" y="28302"/>
                  </a:cubicBezTo>
                  <a:cubicBezTo>
                    <a:pt x="33698" y="27970"/>
                    <a:pt x="33875" y="27631"/>
                    <a:pt x="34051" y="27291"/>
                  </a:cubicBezTo>
                  <a:cubicBezTo>
                    <a:pt x="34225" y="26950"/>
                    <a:pt x="34388" y="26604"/>
                    <a:pt x="34546" y="26255"/>
                  </a:cubicBezTo>
                  <a:cubicBezTo>
                    <a:pt x="34853" y="25578"/>
                    <a:pt x="35154" y="24894"/>
                    <a:pt x="35395" y="24190"/>
                  </a:cubicBezTo>
                  <a:cubicBezTo>
                    <a:pt x="35526" y="23810"/>
                    <a:pt x="35640" y="23425"/>
                    <a:pt x="35751" y="23039"/>
                  </a:cubicBezTo>
                  <a:cubicBezTo>
                    <a:pt x="35857" y="22672"/>
                    <a:pt x="35947" y="22303"/>
                    <a:pt x="36031" y="21929"/>
                  </a:cubicBezTo>
                  <a:cubicBezTo>
                    <a:pt x="36116" y="21543"/>
                    <a:pt x="36194" y="21153"/>
                    <a:pt x="36253" y="20762"/>
                  </a:cubicBezTo>
                  <a:cubicBezTo>
                    <a:pt x="36311" y="20362"/>
                    <a:pt x="36351" y="19958"/>
                    <a:pt x="36373" y="19553"/>
                  </a:cubicBezTo>
                  <a:cubicBezTo>
                    <a:pt x="36417" y="18766"/>
                    <a:pt x="36398" y="17976"/>
                    <a:pt x="36340" y="17191"/>
                  </a:cubicBezTo>
                  <a:cubicBezTo>
                    <a:pt x="36287" y="16463"/>
                    <a:pt x="36189" y="15740"/>
                    <a:pt x="36045" y="15026"/>
                  </a:cubicBezTo>
                  <a:cubicBezTo>
                    <a:pt x="35971" y="14660"/>
                    <a:pt x="35890" y="14296"/>
                    <a:pt x="35793" y="13937"/>
                  </a:cubicBezTo>
                  <a:cubicBezTo>
                    <a:pt x="35691" y="13560"/>
                    <a:pt x="35581" y="13186"/>
                    <a:pt x="35463" y="12816"/>
                  </a:cubicBezTo>
                  <a:cubicBezTo>
                    <a:pt x="35461" y="12808"/>
                    <a:pt x="35459" y="12800"/>
                    <a:pt x="35456" y="12792"/>
                  </a:cubicBezTo>
                  <a:cubicBezTo>
                    <a:pt x="35447" y="12762"/>
                    <a:pt x="35439" y="12734"/>
                    <a:pt x="35428" y="12707"/>
                  </a:cubicBezTo>
                  <a:cubicBezTo>
                    <a:pt x="35426" y="12697"/>
                    <a:pt x="35423" y="12688"/>
                    <a:pt x="35420" y="12678"/>
                  </a:cubicBezTo>
                  <a:cubicBezTo>
                    <a:pt x="35399" y="12613"/>
                    <a:pt x="35377" y="12550"/>
                    <a:pt x="35357" y="12487"/>
                  </a:cubicBezTo>
                  <a:cubicBezTo>
                    <a:pt x="35307" y="12343"/>
                    <a:pt x="35258" y="12197"/>
                    <a:pt x="35205" y="12054"/>
                  </a:cubicBezTo>
                  <a:cubicBezTo>
                    <a:pt x="34999" y="11494"/>
                    <a:pt x="34777" y="10942"/>
                    <a:pt x="34522" y="10402"/>
                  </a:cubicBezTo>
                  <a:cubicBezTo>
                    <a:pt x="34513" y="10386"/>
                    <a:pt x="34505" y="10369"/>
                    <a:pt x="34497" y="10351"/>
                  </a:cubicBezTo>
                  <a:lnTo>
                    <a:pt x="34497" y="10351"/>
                  </a:lnTo>
                  <a:lnTo>
                    <a:pt x="34499" y="10354"/>
                  </a:lnTo>
                  <a:cubicBezTo>
                    <a:pt x="34499" y="10353"/>
                    <a:pt x="34497" y="10351"/>
                    <a:pt x="34497" y="10350"/>
                  </a:cubicBezTo>
                  <a:cubicBezTo>
                    <a:pt x="34497" y="10348"/>
                    <a:pt x="34497" y="10348"/>
                    <a:pt x="34497" y="10348"/>
                  </a:cubicBezTo>
                  <a:cubicBezTo>
                    <a:pt x="34495" y="10343"/>
                    <a:pt x="34492" y="10338"/>
                    <a:pt x="34491" y="10337"/>
                  </a:cubicBezTo>
                  <a:cubicBezTo>
                    <a:pt x="34489" y="10335"/>
                    <a:pt x="34489" y="10334"/>
                    <a:pt x="34489" y="10334"/>
                  </a:cubicBezTo>
                  <a:cubicBezTo>
                    <a:pt x="34347" y="10033"/>
                    <a:pt x="34191" y="9737"/>
                    <a:pt x="34033" y="9449"/>
                  </a:cubicBezTo>
                  <a:cubicBezTo>
                    <a:pt x="33875" y="9159"/>
                    <a:pt x="33704" y="8877"/>
                    <a:pt x="33530" y="8597"/>
                  </a:cubicBezTo>
                  <a:cubicBezTo>
                    <a:pt x="33128" y="7951"/>
                    <a:pt x="32684" y="7332"/>
                    <a:pt x="32203" y="6745"/>
                  </a:cubicBezTo>
                  <a:cubicBezTo>
                    <a:pt x="31958" y="6448"/>
                    <a:pt x="31708" y="6155"/>
                    <a:pt x="31450" y="5870"/>
                  </a:cubicBezTo>
                  <a:cubicBezTo>
                    <a:pt x="31212" y="5610"/>
                    <a:pt x="30973" y="5349"/>
                    <a:pt x="30717" y="5107"/>
                  </a:cubicBezTo>
                  <a:cubicBezTo>
                    <a:pt x="30438" y="4841"/>
                    <a:pt x="30144" y="4589"/>
                    <a:pt x="29835" y="4356"/>
                  </a:cubicBezTo>
                  <a:cubicBezTo>
                    <a:pt x="29523" y="4121"/>
                    <a:pt x="29199" y="3905"/>
                    <a:pt x="28868" y="3701"/>
                  </a:cubicBezTo>
                  <a:cubicBezTo>
                    <a:pt x="28205" y="3291"/>
                    <a:pt x="27513" y="2929"/>
                    <a:pt x="26813" y="2588"/>
                  </a:cubicBezTo>
                  <a:cubicBezTo>
                    <a:pt x="26468" y="2422"/>
                    <a:pt x="26118" y="2259"/>
                    <a:pt x="25762" y="2115"/>
                  </a:cubicBezTo>
                  <a:cubicBezTo>
                    <a:pt x="25420" y="1977"/>
                    <a:pt x="25077" y="1851"/>
                    <a:pt x="24728" y="1732"/>
                  </a:cubicBezTo>
                  <a:cubicBezTo>
                    <a:pt x="24358" y="1605"/>
                    <a:pt x="23986" y="1486"/>
                    <a:pt x="23611" y="1385"/>
                  </a:cubicBezTo>
                  <a:cubicBezTo>
                    <a:pt x="23207" y="1276"/>
                    <a:pt x="22796" y="1187"/>
                    <a:pt x="22387" y="1102"/>
                  </a:cubicBezTo>
                  <a:cubicBezTo>
                    <a:pt x="22376" y="1099"/>
                    <a:pt x="22366" y="1098"/>
                    <a:pt x="22355" y="1098"/>
                  </a:cubicBezTo>
                  <a:cubicBezTo>
                    <a:pt x="22268" y="1098"/>
                    <a:pt x="22189" y="1169"/>
                    <a:pt x="22175" y="1255"/>
                  </a:cubicBezTo>
                  <a:cubicBezTo>
                    <a:pt x="22161" y="1355"/>
                    <a:pt x="22229" y="1450"/>
                    <a:pt x="22329" y="1467"/>
                  </a:cubicBezTo>
                  <a:cubicBezTo>
                    <a:pt x="22560" y="1513"/>
                    <a:pt x="22789" y="1562"/>
                    <a:pt x="23019" y="1615"/>
                  </a:cubicBezTo>
                  <a:cubicBezTo>
                    <a:pt x="23011" y="1611"/>
                    <a:pt x="23005" y="1611"/>
                    <a:pt x="22997" y="1608"/>
                  </a:cubicBezTo>
                  <a:lnTo>
                    <a:pt x="22997" y="1608"/>
                  </a:lnTo>
                  <a:cubicBezTo>
                    <a:pt x="23720" y="1782"/>
                    <a:pt x="24432" y="1999"/>
                    <a:pt x="25130" y="2259"/>
                  </a:cubicBezTo>
                  <a:lnTo>
                    <a:pt x="25129" y="2259"/>
                  </a:lnTo>
                  <a:cubicBezTo>
                    <a:pt x="25984" y="2582"/>
                    <a:pt x="26807" y="2978"/>
                    <a:pt x="27614" y="3402"/>
                  </a:cubicBezTo>
                  <a:lnTo>
                    <a:pt x="27595" y="3391"/>
                  </a:lnTo>
                  <a:lnTo>
                    <a:pt x="27595" y="3391"/>
                  </a:lnTo>
                  <a:cubicBezTo>
                    <a:pt x="27893" y="3549"/>
                    <a:pt x="28190" y="3711"/>
                    <a:pt x="28478" y="3885"/>
                  </a:cubicBezTo>
                  <a:cubicBezTo>
                    <a:pt x="28763" y="4054"/>
                    <a:pt x="29039" y="4232"/>
                    <a:pt x="29312" y="4418"/>
                  </a:cubicBezTo>
                  <a:lnTo>
                    <a:pt x="29312" y="4418"/>
                  </a:lnTo>
                  <a:cubicBezTo>
                    <a:pt x="29309" y="4416"/>
                    <a:pt x="29306" y="4414"/>
                    <a:pt x="29303" y="4412"/>
                  </a:cubicBezTo>
                  <a:lnTo>
                    <a:pt x="29303" y="4412"/>
                  </a:lnTo>
                  <a:cubicBezTo>
                    <a:pt x="29475" y="4535"/>
                    <a:pt x="29646" y="4659"/>
                    <a:pt x="29811" y="4793"/>
                  </a:cubicBezTo>
                  <a:cubicBezTo>
                    <a:pt x="29981" y="4931"/>
                    <a:pt x="30145" y="5072"/>
                    <a:pt x="30308" y="5218"/>
                  </a:cubicBezTo>
                  <a:cubicBezTo>
                    <a:pt x="30307" y="5216"/>
                    <a:pt x="30305" y="5214"/>
                    <a:pt x="30305" y="5214"/>
                  </a:cubicBezTo>
                  <a:lnTo>
                    <a:pt x="30305" y="5214"/>
                  </a:lnTo>
                  <a:cubicBezTo>
                    <a:pt x="30817" y="5691"/>
                    <a:pt x="31279" y="6215"/>
                    <a:pt x="31730" y="6747"/>
                  </a:cubicBezTo>
                  <a:lnTo>
                    <a:pt x="31728" y="6745"/>
                  </a:lnTo>
                  <a:lnTo>
                    <a:pt x="31728" y="6745"/>
                  </a:lnTo>
                  <a:cubicBezTo>
                    <a:pt x="31985" y="7051"/>
                    <a:pt x="32236" y="7362"/>
                    <a:pt x="32472" y="7685"/>
                  </a:cubicBezTo>
                  <a:cubicBezTo>
                    <a:pt x="32702" y="8000"/>
                    <a:pt x="32919" y="8322"/>
                    <a:pt x="33131" y="8648"/>
                  </a:cubicBezTo>
                  <a:cubicBezTo>
                    <a:pt x="33318" y="8942"/>
                    <a:pt x="33501" y="9240"/>
                    <a:pt x="33672" y="9542"/>
                  </a:cubicBezTo>
                  <a:cubicBezTo>
                    <a:pt x="33840" y="9839"/>
                    <a:pt x="33996" y="10143"/>
                    <a:pt x="34146" y="10449"/>
                  </a:cubicBezTo>
                  <a:lnTo>
                    <a:pt x="34146" y="10449"/>
                  </a:lnTo>
                  <a:cubicBezTo>
                    <a:pt x="34144" y="10445"/>
                    <a:pt x="34142" y="10440"/>
                    <a:pt x="34140" y="10435"/>
                  </a:cubicBezTo>
                  <a:lnTo>
                    <a:pt x="34140" y="10435"/>
                  </a:lnTo>
                  <a:cubicBezTo>
                    <a:pt x="34335" y="10847"/>
                    <a:pt x="34517" y="11265"/>
                    <a:pt x="34682" y="11689"/>
                  </a:cubicBezTo>
                  <a:cubicBezTo>
                    <a:pt x="34845" y="12105"/>
                    <a:pt x="34992" y="12528"/>
                    <a:pt x="35130" y="12954"/>
                  </a:cubicBezTo>
                  <a:cubicBezTo>
                    <a:pt x="35269" y="13395"/>
                    <a:pt x="35399" y="13837"/>
                    <a:pt x="35513" y="14285"/>
                  </a:cubicBezTo>
                  <a:cubicBezTo>
                    <a:pt x="35619" y="14704"/>
                    <a:pt x="35705" y="15130"/>
                    <a:pt x="35784" y="15556"/>
                  </a:cubicBezTo>
                  <a:lnTo>
                    <a:pt x="35786" y="15567"/>
                  </a:lnTo>
                  <a:cubicBezTo>
                    <a:pt x="35786" y="15569"/>
                    <a:pt x="35786" y="15569"/>
                    <a:pt x="35786" y="15570"/>
                  </a:cubicBezTo>
                  <a:cubicBezTo>
                    <a:pt x="35786" y="15571"/>
                    <a:pt x="35786" y="15571"/>
                    <a:pt x="35786" y="15572"/>
                  </a:cubicBezTo>
                  <a:cubicBezTo>
                    <a:pt x="35909" y="16325"/>
                    <a:pt x="35990" y="17087"/>
                    <a:pt x="36028" y="17850"/>
                  </a:cubicBezTo>
                  <a:lnTo>
                    <a:pt x="36028" y="17858"/>
                  </a:lnTo>
                  <a:lnTo>
                    <a:pt x="36028" y="17859"/>
                  </a:lnTo>
                  <a:lnTo>
                    <a:pt x="36028" y="17859"/>
                  </a:lnTo>
                  <a:cubicBezTo>
                    <a:pt x="36055" y="18573"/>
                    <a:pt x="36042" y="19287"/>
                    <a:pt x="35985" y="19999"/>
                  </a:cubicBezTo>
                  <a:cubicBezTo>
                    <a:pt x="35985" y="20001"/>
                    <a:pt x="35985" y="20003"/>
                    <a:pt x="35985" y="20004"/>
                  </a:cubicBezTo>
                  <a:cubicBezTo>
                    <a:pt x="35985" y="20007"/>
                    <a:pt x="35985" y="20009"/>
                    <a:pt x="35985" y="20011"/>
                  </a:cubicBezTo>
                  <a:cubicBezTo>
                    <a:pt x="35952" y="20348"/>
                    <a:pt x="35914" y="20682"/>
                    <a:pt x="35852" y="21017"/>
                  </a:cubicBezTo>
                  <a:cubicBezTo>
                    <a:pt x="35790" y="21353"/>
                    <a:pt x="35719" y="21687"/>
                    <a:pt x="35648" y="22021"/>
                  </a:cubicBezTo>
                  <a:cubicBezTo>
                    <a:pt x="35649" y="22013"/>
                    <a:pt x="35651" y="22005"/>
                    <a:pt x="35653" y="21997"/>
                  </a:cubicBezTo>
                  <a:lnTo>
                    <a:pt x="35653" y="21997"/>
                  </a:lnTo>
                  <a:cubicBezTo>
                    <a:pt x="35474" y="22784"/>
                    <a:pt x="35247" y="23558"/>
                    <a:pt x="34977" y="24316"/>
                  </a:cubicBezTo>
                  <a:cubicBezTo>
                    <a:pt x="34977" y="24316"/>
                    <a:pt x="34977" y="24316"/>
                    <a:pt x="34977" y="24316"/>
                  </a:cubicBezTo>
                  <a:lnTo>
                    <a:pt x="34977" y="24316"/>
                  </a:lnTo>
                  <a:cubicBezTo>
                    <a:pt x="34976" y="24322"/>
                    <a:pt x="34973" y="24327"/>
                    <a:pt x="34972" y="24334"/>
                  </a:cubicBezTo>
                  <a:cubicBezTo>
                    <a:pt x="34774" y="24861"/>
                    <a:pt x="34559" y="25382"/>
                    <a:pt x="34326" y="25895"/>
                  </a:cubicBezTo>
                  <a:cubicBezTo>
                    <a:pt x="34089" y="26419"/>
                    <a:pt x="33840" y="26936"/>
                    <a:pt x="33576" y="27446"/>
                  </a:cubicBezTo>
                  <a:cubicBezTo>
                    <a:pt x="33414" y="27756"/>
                    <a:pt x="33243" y="28062"/>
                    <a:pt x="33064" y="28362"/>
                  </a:cubicBezTo>
                  <a:cubicBezTo>
                    <a:pt x="32903" y="28634"/>
                    <a:pt x="32725" y="28898"/>
                    <a:pt x="32543" y="29158"/>
                  </a:cubicBezTo>
                  <a:lnTo>
                    <a:pt x="32543" y="29158"/>
                  </a:lnTo>
                  <a:cubicBezTo>
                    <a:pt x="32544" y="29158"/>
                    <a:pt x="32544" y="29158"/>
                    <a:pt x="32544" y="29157"/>
                  </a:cubicBezTo>
                  <a:lnTo>
                    <a:pt x="32544" y="29157"/>
                  </a:lnTo>
                  <a:cubicBezTo>
                    <a:pt x="32364" y="29410"/>
                    <a:pt x="32177" y="29656"/>
                    <a:pt x="31980" y="29893"/>
                  </a:cubicBezTo>
                  <a:cubicBezTo>
                    <a:pt x="31782" y="30132"/>
                    <a:pt x="31578" y="30363"/>
                    <a:pt x="31371" y="30593"/>
                  </a:cubicBezTo>
                  <a:cubicBezTo>
                    <a:pt x="30904" y="31101"/>
                    <a:pt x="30410" y="31582"/>
                    <a:pt x="29887" y="32033"/>
                  </a:cubicBezTo>
                  <a:cubicBezTo>
                    <a:pt x="29887" y="32033"/>
                    <a:pt x="29887" y="32033"/>
                    <a:pt x="29887" y="32033"/>
                  </a:cubicBezTo>
                  <a:lnTo>
                    <a:pt x="29887" y="32033"/>
                  </a:lnTo>
                  <a:cubicBezTo>
                    <a:pt x="29883" y="32038"/>
                    <a:pt x="29879" y="32041"/>
                    <a:pt x="29875" y="32044"/>
                  </a:cubicBezTo>
                  <a:lnTo>
                    <a:pt x="29887" y="32033"/>
                  </a:lnTo>
                  <a:lnTo>
                    <a:pt x="29887" y="32033"/>
                  </a:lnTo>
                  <a:cubicBezTo>
                    <a:pt x="29460" y="32391"/>
                    <a:pt x="29026" y="32739"/>
                    <a:pt x="28583" y="33078"/>
                  </a:cubicBezTo>
                  <a:cubicBezTo>
                    <a:pt x="28149" y="33410"/>
                    <a:pt x="27698" y="33721"/>
                    <a:pt x="27242" y="34022"/>
                  </a:cubicBezTo>
                  <a:lnTo>
                    <a:pt x="27242" y="34022"/>
                  </a:lnTo>
                  <a:cubicBezTo>
                    <a:pt x="27243" y="34021"/>
                    <a:pt x="27244" y="34020"/>
                    <a:pt x="27245" y="34018"/>
                  </a:cubicBezTo>
                  <a:lnTo>
                    <a:pt x="27245" y="34018"/>
                  </a:lnTo>
                  <a:cubicBezTo>
                    <a:pt x="27242" y="34022"/>
                    <a:pt x="27237" y="34025"/>
                    <a:pt x="27234" y="34026"/>
                  </a:cubicBezTo>
                  <a:cubicBezTo>
                    <a:pt x="27233" y="34028"/>
                    <a:pt x="27230" y="34030"/>
                    <a:pt x="27226" y="34031"/>
                  </a:cubicBezTo>
                  <a:lnTo>
                    <a:pt x="27231" y="34028"/>
                  </a:lnTo>
                  <a:lnTo>
                    <a:pt x="27231" y="34028"/>
                  </a:lnTo>
                  <a:cubicBezTo>
                    <a:pt x="26903" y="34238"/>
                    <a:pt x="26573" y="34446"/>
                    <a:pt x="26232" y="34634"/>
                  </a:cubicBezTo>
                  <a:cubicBezTo>
                    <a:pt x="26058" y="34729"/>
                    <a:pt x="25886" y="34824"/>
                    <a:pt x="25710" y="34916"/>
                  </a:cubicBezTo>
                  <a:cubicBezTo>
                    <a:pt x="25537" y="35006"/>
                    <a:pt x="25365" y="35092"/>
                    <a:pt x="25189" y="35177"/>
                  </a:cubicBezTo>
                  <a:lnTo>
                    <a:pt x="25194" y="35175"/>
                  </a:lnTo>
                  <a:lnTo>
                    <a:pt x="25194" y="35175"/>
                  </a:lnTo>
                  <a:cubicBezTo>
                    <a:pt x="25190" y="35177"/>
                    <a:pt x="25186" y="35179"/>
                    <a:pt x="25183" y="35180"/>
                  </a:cubicBezTo>
                  <a:lnTo>
                    <a:pt x="25178" y="35184"/>
                  </a:lnTo>
                  <a:cubicBezTo>
                    <a:pt x="24776" y="35372"/>
                    <a:pt x="24371" y="35551"/>
                    <a:pt x="23959" y="35715"/>
                  </a:cubicBezTo>
                  <a:cubicBezTo>
                    <a:pt x="23568" y="35872"/>
                    <a:pt x="23171" y="36010"/>
                    <a:pt x="22772" y="36140"/>
                  </a:cubicBezTo>
                  <a:lnTo>
                    <a:pt x="22794" y="36133"/>
                  </a:lnTo>
                  <a:lnTo>
                    <a:pt x="22794" y="36133"/>
                  </a:lnTo>
                  <a:cubicBezTo>
                    <a:pt x="22295" y="36288"/>
                    <a:pt x="21795" y="36433"/>
                    <a:pt x="21290" y="36559"/>
                  </a:cubicBezTo>
                  <a:cubicBezTo>
                    <a:pt x="20791" y="36686"/>
                    <a:pt x="20289" y="36793"/>
                    <a:pt x="19782" y="36885"/>
                  </a:cubicBezTo>
                  <a:lnTo>
                    <a:pt x="19782" y="36885"/>
                  </a:lnTo>
                  <a:cubicBezTo>
                    <a:pt x="19786" y="36884"/>
                    <a:pt x="19791" y="36883"/>
                    <a:pt x="19795" y="36882"/>
                  </a:cubicBezTo>
                  <a:lnTo>
                    <a:pt x="19795" y="36882"/>
                  </a:lnTo>
                  <a:lnTo>
                    <a:pt x="19778" y="36885"/>
                  </a:lnTo>
                  <a:cubicBezTo>
                    <a:pt x="19779" y="36885"/>
                    <a:pt x="19780" y="36885"/>
                    <a:pt x="19782" y="36885"/>
                  </a:cubicBezTo>
                  <a:lnTo>
                    <a:pt x="19782" y="36885"/>
                  </a:lnTo>
                  <a:cubicBezTo>
                    <a:pt x="19717" y="36896"/>
                    <a:pt x="19653" y="36908"/>
                    <a:pt x="19588" y="36919"/>
                  </a:cubicBezTo>
                  <a:lnTo>
                    <a:pt x="19582" y="36919"/>
                  </a:lnTo>
                  <a:cubicBezTo>
                    <a:pt x="19579" y="36920"/>
                    <a:pt x="19576" y="36920"/>
                    <a:pt x="19573" y="36920"/>
                  </a:cubicBezTo>
                  <a:lnTo>
                    <a:pt x="19576" y="36920"/>
                  </a:lnTo>
                  <a:cubicBezTo>
                    <a:pt x="18708" y="37067"/>
                    <a:pt x="17831" y="37162"/>
                    <a:pt x="16953" y="37202"/>
                  </a:cubicBezTo>
                  <a:lnTo>
                    <a:pt x="16954" y="37202"/>
                  </a:lnTo>
                  <a:cubicBezTo>
                    <a:pt x="16952" y="37203"/>
                    <a:pt x="16950" y="37203"/>
                    <a:pt x="16947" y="37203"/>
                  </a:cubicBezTo>
                  <a:cubicBezTo>
                    <a:pt x="16945" y="37203"/>
                    <a:pt x="16943" y="37203"/>
                    <a:pt x="16942" y="37202"/>
                  </a:cubicBezTo>
                  <a:lnTo>
                    <a:pt x="16932" y="37202"/>
                  </a:lnTo>
                  <a:cubicBezTo>
                    <a:pt x="16882" y="37205"/>
                    <a:pt x="16831" y="37207"/>
                    <a:pt x="16780" y="37210"/>
                  </a:cubicBezTo>
                  <a:lnTo>
                    <a:pt x="16783" y="37210"/>
                  </a:lnTo>
                  <a:cubicBezTo>
                    <a:pt x="16766" y="37210"/>
                    <a:pt x="16750" y="37211"/>
                    <a:pt x="16733" y="37211"/>
                  </a:cubicBezTo>
                  <a:lnTo>
                    <a:pt x="16756" y="37211"/>
                  </a:lnTo>
                  <a:cubicBezTo>
                    <a:pt x="16531" y="37219"/>
                    <a:pt x="16306" y="37225"/>
                    <a:pt x="16081" y="37225"/>
                  </a:cubicBezTo>
                  <a:cubicBezTo>
                    <a:pt x="15954" y="37225"/>
                    <a:pt x="15827" y="37223"/>
                    <a:pt x="15701" y="37219"/>
                  </a:cubicBezTo>
                  <a:cubicBezTo>
                    <a:pt x="15354" y="37211"/>
                    <a:pt x="15006" y="37192"/>
                    <a:pt x="14657" y="37164"/>
                  </a:cubicBezTo>
                  <a:cubicBezTo>
                    <a:pt x="14330" y="37132"/>
                    <a:pt x="14007" y="37096"/>
                    <a:pt x="13678" y="37045"/>
                  </a:cubicBezTo>
                  <a:cubicBezTo>
                    <a:pt x="13355" y="36996"/>
                    <a:pt x="13035" y="36935"/>
                    <a:pt x="12715" y="36868"/>
                  </a:cubicBezTo>
                  <a:lnTo>
                    <a:pt x="12715" y="36868"/>
                  </a:lnTo>
                  <a:cubicBezTo>
                    <a:pt x="12398" y="36793"/>
                    <a:pt x="12080" y="36711"/>
                    <a:pt x="11767" y="36615"/>
                  </a:cubicBezTo>
                  <a:cubicBezTo>
                    <a:pt x="11471" y="36524"/>
                    <a:pt x="11176" y="36425"/>
                    <a:pt x="10885" y="36319"/>
                  </a:cubicBezTo>
                  <a:cubicBezTo>
                    <a:pt x="10342" y="36110"/>
                    <a:pt x="9814" y="35869"/>
                    <a:pt x="9299" y="35598"/>
                  </a:cubicBezTo>
                  <a:cubicBezTo>
                    <a:pt x="9001" y="35440"/>
                    <a:pt x="8707" y="35277"/>
                    <a:pt x="8420" y="35101"/>
                  </a:cubicBezTo>
                  <a:cubicBezTo>
                    <a:pt x="8139" y="34927"/>
                    <a:pt x="7862" y="34745"/>
                    <a:pt x="7589" y="34557"/>
                  </a:cubicBezTo>
                  <a:lnTo>
                    <a:pt x="7589" y="34557"/>
                  </a:lnTo>
                  <a:lnTo>
                    <a:pt x="7593" y="34560"/>
                  </a:lnTo>
                  <a:cubicBezTo>
                    <a:pt x="7273" y="34335"/>
                    <a:pt x="6959" y="34101"/>
                    <a:pt x="6655" y="33854"/>
                  </a:cubicBezTo>
                  <a:cubicBezTo>
                    <a:pt x="6348" y="33605"/>
                    <a:pt x="6049" y="33350"/>
                    <a:pt x="5756" y="33086"/>
                  </a:cubicBezTo>
                  <a:lnTo>
                    <a:pt x="5752" y="33083"/>
                  </a:lnTo>
                  <a:cubicBezTo>
                    <a:pt x="5750" y="33081"/>
                    <a:pt x="5747" y="33079"/>
                    <a:pt x="5745" y="33077"/>
                  </a:cubicBezTo>
                  <a:cubicBezTo>
                    <a:pt x="5308" y="32670"/>
                    <a:pt x="4895" y="32241"/>
                    <a:pt x="4504" y="31790"/>
                  </a:cubicBezTo>
                  <a:cubicBezTo>
                    <a:pt x="4317" y="31566"/>
                    <a:pt x="4134" y="31338"/>
                    <a:pt x="3961" y="31103"/>
                  </a:cubicBezTo>
                  <a:cubicBezTo>
                    <a:pt x="3803" y="30886"/>
                    <a:pt x="3653" y="30664"/>
                    <a:pt x="3507" y="30441"/>
                  </a:cubicBezTo>
                  <a:cubicBezTo>
                    <a:pt x="3505" y="30438"/>
                    <a:pt x="3504" y="30436"/>
                    <a:pt x="3502" y="30435"/>
                  </a:cubicBezTo>
                  <a:lnTo>
                    <a:pt x="3501" y="30431"/>
                  </a:lnTo>
                  <a:cubicBezTo>
                    <a:pt x="3281" y="30085"/>
                    <a:pt x="3064" y="29735"/>
                    <a:pt x="2864" y="29376"/>
                  </a:cubicBezTo>
                  <a:cubicBezTo>
                    <a:pt x="2655" y="29002"/>
                    <a:pt x="2459" y="28620"/>
                    <a:pt x="2272" y="28236"/>
                  </a:cubicBezTo>
                  <a:cubicBezTo>
                    <a:pt x="2269" y="28231"/>
                    <a:pt x="2267" y="28226"/>
                    <a:pt x="2266" y="28223"/>
                  </a:cubicBezTo>
                  <a:cubicBezTo>
                    <a:pt x="2266" y="28223"/>
                    <a:pt x="2266" y="28225"/>
                    <a:pt x="2266" y="28225"/>
                  </a:cubicBezTo>
                  <a:cubicBezTo>
                    <a:pt x="2264" y="28218"/>
                    <a:pt x="2261" y="28214"/>
                    <a:pt x="2258" y="28207"/>
                  </a:cubicBezTo>
                  <a:cubicBezTo>
                    <a:pt x="2258" y="28206"/>
                    <a:pt x="2258" y="28206"/>
                    <a:pt x="2256" y="28204"/>
                  </a:cubicBezTo>
                  <a:cubicBezTo>
                    <a:pt x="2242" y="28174"/>
                    <a:pt x="2228" y="28142"/>
                    <a:pt x="2214" y="28112"/>
                  </a:cubicBezTo>
                  <a:cubicBezTo>
                    <a:pt x="2212" y="28109"/>
                    <a:pt x="2209" y="28106"/>
                    <a:pt x="2207" y="28103"/>
                  </a:cubicBezTo>
                  <a:cubicBezTo>
                    <a:pt x="2206" y="28100"/>
                    <a:pt x="2206" y="28096"/>
                    <a:pt x="2204" y="28093"/>
                  </a:cubicBezTo>
                  <a:lnTo>
                    <a:pt x="2204" y="28095"/>
                  </a:lnTo>
                  <a:cubicBezTo>
                    <a:pt x="2036" y="27740"/>
                    <a:pt x="1891" y="27375"/>
                    <a:pt x="1750" y="27007"/>
                  </a:cubicBezTo>
                  <a:cubicBezTo>
                    <a:pt x="1601" y="26615"/>
                    <a:pt x="1460" y="26219"/>
                    <a:pt x="1329" y="25820"/>
                  </a:cubicBezTo>
                  <a:lnTo>
                    <a:pt x="1329" y="25819"/>
                  </a:lnTo>
                  <a:cubicBezTo>
                    <a:pt x="1329" y="25819"/>
                    <a:pt x="1329" y="25817"/>
                    <a:pt x="1329" y="25817"/>
                  </a:cubicBezTo>
                  <a:lnTo>
                    <a:pt x="1329" y="25814"/>
                  </a:lnTo>
                  <a:cubicBezTo>
                    <a:pt x="1327" y="25809"/>
                    <a:pt x="1324" y="25803"/>
                    <a:pt x="1322" y="25798"/>
                  </a:cubicBezTo>
                  <a:lnTo>
                    <a:pt x="1322" y="25798"/>
                  </a:lnTo>
                  <a:cubicBezTo>
                    <a:pt x="1324" y="25801"/>
                    <a:pt x="1326" y="25804"/>
                    <a:pt x="1327" y="25807"/>
                  </a:cubicBezTo>
                  <a:cubicBezTo>
                    <a:pt x="1087" y="25038"/>
                    <a:pt x="909" y="24251"/>
                    <a:pt x="767" y="23458"/>
                  </a:cubicBezTo>
                  <a:cubicBezTo>
                    <a:pt x="664" y="22874"/>
                    <a:pt x="570" y="22288"/>
                    <a:pt x="506" y="21700"/>
                  </a:cubicBezTo>
                  <a:cubicBezTo>
                    <a:pt x="439" y="21089"/>
                    <a:pt x="393" y="20476"/>
                    <a:pt x="366" y="19863"/>
                  </a:cubicBezTo>
                  <a:lnTo>
                    <a:pt x="366" y="19859"/>
                  </a:lnTo>
                  <a:lnTo>
                    <a:pt x="366" y="19844"/>
                  </a:lnTo>
                  <a:cubicBezTo>
                    <a:pt x="366" y="19844"/>
                    <a:pt x="366" y="19844"/>
                    <a:pt x="366" y="19845"/>
                  </a:cubicBezTo>
                  <a:lnTo>
                    <a:pt x="366" y="19845"/>
                  </a:lnTo>
                  <a:cubicBezTo>
                    <a:pt x="349" y="19396"/>
                    <a:pt x="343" y="18948"/>
                    <a:pt x="354" y="18500"/>
                  </a:cubicBezTo>
                  <a:cubicBezTo>
                    <a:pt x="360" y="18276"/>
                    <a:pt x="368" y="18052"/>
                    <a:pt x="382" y="17829"/>
                  </a:cubicBezTo>
                  <a:cubicBezTo>
                    <a:pt x="395" y="17617"/>
                    <a:pt x="412" y="17407"/>
                    <a:pt x="431" y="17194"/>
                  </a:cubicBezTo>
                  <a:cubicBezTo>
                    <a:pt x="469" y="16802"/>
                    <a:pt x="517" y="16411"/>
                    <a:pt x="583" y="16023"/>
                  </a:cubicBezTo>
                  <a:cubicBezTo>
                    <a:pt x="651" y="15645"/>
                    <a:pt x="724" y="15269"/>
                    <a:pt x="809" y="14894"/>
                  </a:cubicBezTo>
                  <a:lnTo>
                    <a:pt x="809" y="14894"/>
                  </a:lnTo>
                  <a:cubicBezTo>
                    <a:pt x="808" y="14898"/>
                    <a:pt x="807" y="14902"/>
                    <a:pt x="806" y="14905"/>
                  </a:cubicBezTo>
                  <a:cubicBezTo>
                    <a:pt x="930" y="14381"/>
                    <a:pt x="1066" y="13862"/>
                    <a:pt x="1216" y="13346"/>
                  </a:cubicBezTo>
                  <a:cubicBezTo>
                    <a:pt x="1288" y="13101"/>
                    <a:pt x="1362" y="12854"/>
                    <a:pt x="1441" y="12610"/>
                  </a:cubicBezTo>
                  <a:cubicBezTo>
                    <a:pt x="1527" y="12354"/>
                    <a:pt x="1617" y="12096"/>
                    <a:pt x="1709" y="11839"/>
                  </a:cubicBezTo>
                  <a:cubicBezTo>
                    <a:pt x="1843" y="11474"/>
                    <a:pt x="1989" y="11111"/>
                    <a:pt x="2147" y="10755"/>
                  </a:cubicBezTo>
                  <a:cubicBezTo>
                    <a:pt x="2299" y="10414"/>
                    <a:pt x="2464" y="10079"/>
                    <a:pt x="2636" y="9748"/>
                  </a:cubicBezTo>
                  <a:cubicBezTo>
                    <a:pt x="2766" y="9509"/>
                    <a:pt x="2897" y="9270"/>
                    <a:pt x="3042" y="9039"/>
                  </a:cubicBezTo>
                  <a:cubicBezTo>
                    <a:pt x="3181" y="8814"/>
                    <a:pt x="3326" y="8591"/>
                    <a:pt x="3477" y="8371"/>
                  </a:cubicBezTo>
                  <a:cubicBezTo>
                    <a:pt x="3662" y="8110"/>
                    <a:pt x="3852" y="7848"/>
                    <a:pt x="4056" y="7602"/>
                  </a:cubicBezTo>
                  <a:cubicBezTo>
                    <a:pt x="4257" y="7358"/>
                    <a:pt x="4465" y="7120"/>
                    <a:pt x="4677" y="6886"/>
                  </a:cubicBezTo>
                  <a:lnTo>
                    <a:pt x="4677" y="6886"/>
                  </a:lnTo>
                  <a:lnTo>
                    <a:pt x="4662" y="6903"/>
                  </a:lnTo>
                  <a:cubicBezTo>
                    <a:pt x="4865" y="6685"/>
                    <a:pt x="5071" y="6467"/>
                    <a:pt x="5281" y="6256"/>
                  </a:cubicBezTo>
                  <a:cubicBezTo>
                    <a:pt x="5478" y="6061"/>
                    <a:pt x="5680" y="5874"/>
                    <a:pt x="5889" y="5694"/>
                  </a:cubicBezTo>
                  <a:cubicBezTo>
                    <a:pt x="6063" y="5550"/>
                    <a:pt x="6241" y="5409"/>
                    <a:pt x="6424" y="5273"/>
                  </a:cubicBezTo>
                  <a:cubicBezTo>
                    <a:pt x="6608" y="5138"/>
                    <a:pt x="6793" y="5004"/>
                    <a:pt x="6978" y="4871"/>
                  </a:cubicBezTo>
                  <a:cubicBezTo>
                    <a:pt x="7336" y="4614"/>
                    <a:pt x="7700" y="4361"/>
                    <a:pt x="8069" y="4119"/>
                  </a:cubicBezTo>
                  <a:cubicBezTo>
                    <a:pt x="8371" y="3924"/>
                    <a:pt x="8675" y="3737"/>
                    <a:pt x="8989" y="3562"/>
                  </a:cubicBezTo>
                  <a:cubicBezTo>
                    <a:pt x="9282" y="3396"/>
                    <a:pt x="9586" y="3247"/>
                    <a:pt x="9890" y="3101"/>
                  </a:cubicBezTo>
                  <a:lnTo>
                    <a:pt x="9888" y="3101"/>
                  </a:lnTo>
                  <a:lnTo>
                    <a:pt x="9896" y="3098"/>
                  </a:lnTo>
                  <a:lnTo>
                    <a:pt x="9905" y="3093"/>
                  </a:lnTo>
                  <a:cubicBezTo>
                    <a:pt x="9946" y="3073"/>
                    <a:pt x="9989" y="3054"/>
                    <a:pt x="10030" y="3033"/>
                  </a:cubicBezTo>
                  <a:lnTo>
                    <a:pt x="10029" y="3033"/>
                  </a:lnTo>
                  <a:cubicBezTo>
                    <a:pt x="10030" y="3033"/>
                    <a:pt x="10032" y="3031"/>
                    <a:pt x="10035" y="3031"/>
                  </a:cubicBezTo>
                  <a:lnTo>
                    <a:pt x="10048" y="3025"/>
                  </a:lnTo>
                  <a:lnTo>
                    <a:pt x="10049" y="3025"/>
                  </a:lnTo>
                  <a:cubicBezTo>
                    <a:pt x="10708" y="2715"/>
                    <a:pt x="11370" y="2416"/>
                    <a:pt x="12047" y="2147"/>
                  </a:cubicBezTo>
                  <a:cubicBezTo>
                    <a:pt x="12761" y="1863"/>
                    <a:pt x="13481" y="1597"/>
                    <a:pt x="14211" y="1360"/>
                  </a:cubicBezTo>
                  <a:lnTo>
                    <a:pt x="14211" y="1360"/>
                  </a:lnTo>
                  <a:lnTo>
                    <a:pt x="14189" y="1368"/>
                  </a:lnTo>
                  <a:cubicBezTo>
                    <a:pt x="14775" y="1179"/>
                    <a:pt x="15367" y="1008"/>
                    <a:pt x="15962" y="853"/>
                  </a:cubicBezTo>
                  <a:cubicBezTo>
                    <a:pt x="16582" y="690"/>
                    <a:pt x="17208" y="543"/>
                    <a:pt x="17839" y="426"/>
                  </a:cubicBezTo>
                  <a:lnTo>
                    <a:pt x="17839" y="426"/>
                  </a:lnTo>
                  <a:lnTo>
                    <a:pt x="17816" y="429"/>
                  </a:lnTo>
                  <a:cubicBezTo>
                    <a:pt x="18037" y="391"/>
                    <a:pt x="18259" y="351"/>
                    <a:pt x="18482" y="337"/>
                  </a:cubicBezTo>
                  <a:cubicBezTo>
                    <a:pt x="18504" y="337"/>
                    <a:pt x="18526" y="337"/>
                    <a:pt x="18548" y="339"/>
                  </a:cubicBezTo>
                  <a:cubicBezTo>
                    <a:pt x="18552" y="339"/>
                    <a:pt x="18553" y="339"/>
                    <a:pt x="18555" y="340"/>
                  </a:cubicBezTo>
                  <a:cubicBezTo>
                    <a:pt x="18561" y="345"/>
                    <a:pt x="18567" y="350"/>
                    <a:pt x="18574" y="355"/>
                  </a:cubicBezTo>
                  <a:cubicBezTo>
                    <a:pt x="18603" y="371"/>
                    <a:pt x="18635" y="379"/>
                    <a:pt x="18667" y="379"/>
                  </a:cubicBezTo>
                  <a:cubicBezTo>
                    <a:pt x="18696" y="379"/>
                    <a:pt x="18726" y="372"/>
                    <a:pt x="18753" y="358"/>
                  </a:cubicBezTo>
                  <a:cubicBezTo>
                    <a:pt x="18860" y="298"/>
                    <a:pt x="18876" y="130"/>
                    <a:pt x="18772" y="60"/>
                  </a:cubicBezTo>
                  <a:lnTo>
                    <a:pt x="18767" y="60"/>
                  </a:lnTo>
                  <a:cubicBezTo>
                    <a:pt x="18730" y="54"/>
                    <a:pt x="18694" y="43"/>
                    <a:pt x="18659" y="27"/>
                  </a:cubicBezTo>
                  <a:cubicBezTo>
                    <a:pt x="18648" y="21"/>
                    <a:pt x="18639" y="13"/>
                    <a:pt x="18629" y="5"/>
                  </a:cubicBezTo>
                  <a:cubicBezTo>
                    <a:pt x="18605" y="2"/>
                    <a:pt x="18580" y="1"/>
                    <a:pt x="18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2" name="Google Shape;8392;p17"/>
            <p:cNvSpPr/>
            <p:nvPr/>
          </p:nvSpPr>
          <p:spPr>
            <a:xfrm>
              <a:off x="7773384" y="2432308"/>
              <a:ext cx="865191" cy="862591"/>
            </a:xfrm>
            <a:custGeom>
              <a:avLst/>
              <a:gdLst/>
              <a:ahLst/>
              <a:cxnLst/>
              <a:rect l="l" t="t" r="r" b="b"/>
              <a:pathLst>
                <a:path w="29770" h="29678" extrusionOk="0">
                  <a:moveTo>
                    <a:pt x="11526" y="956"/>
                  </a:moveTo>
                  <a:cubicBezTo>
                    <a:pt x="11522" y="957"/>
                    <a:pt x="11519" y="958"/>
                    <a:pt x="11516" y="959"/>
                  </a:cubicBezTo>
                  <a:cubicBezTo>
                    <a:pt x="11519" y="958"/>
                    <a:pt x="11522" y="957"/>
                    <a:pt x="11526" y="956"/>
                  </a:cubicBezTo>
                  <a:close/>
                  <a:moveTo>
                    <a:pt x="1069" y="9530"/>
                  </a:moveTo>
                  <a:cubicBezTo>
                    <a:pt x="1067" y="9537"/>
                    <a:pt x="1065" y="9543"/>
                    <a:pt x="1062" y="9549"/>
                  </a:cubicBezTo>
                  <a:cubicBezTo>
                    <a:pt x="1065" y="9542"/>
                    <a:pt x="1068" y="9537"/>
                    <a:pt x="1069" y="9530"/>
                  </a:cubicBezTo>
                  <a:close/>
                  <a:moveTo>
                    <a:pt x="29114" y="12521"/>
                  </a:moveTo>
                  <a:cubicBezTo>
                    <a:pt x="29115" y="12527"/>
                    <a:pt x="29116" y="12532"/>
                    <a:pt x="29117" y="12538"/>
                  </a:cubicBezTo>
                  <a:cubicBezTo>
                    <a:pt x="29116" y="12532"/>
                    <a:pt x="29115" y="12527"/>
                    <a:pt x="29114" y="12521"/>
                  </a:cubicBezTo>
                  <a:close/>
                  <a:moveTo>
                    <a:pt x="11" y="14968"/>
                  </a:moveTo>
                  <a:cubicBezTo>
                    <a:pt x="11" y="14974"/>
                    <a:pt x="11" y="14980"/>
                    <a:pt x="12" y="14986"/>
                  </a:cubicBezTo>
                  <a:lnTo>
                    <a:pt x="12" y="14986"/>
                  </a:lnTo>
                  <a:cubicBezTo>
                    <a:pt x="12" y="14980"/>
                    <a:pt x="11" y="14974"/>
                    <a:pt x="11" y="14968"/>
                  </a:cubicBezTo>
                  <a:close/>
                  <a:moveTo>
                    <a:pt x="298" y="17775"/>
                  </a:moveTo>
                  <a:lnTo>
                    <a:pt x="298" y="17775"/>
                  </a:lnTo>
                  <a:cubicBezTo>
                    <a:pt x="298" y="17779"/>
                    <a:pt x="299" y="17783"/>
                    <a:pt x="300" y="17787"/>
                  </a:cubicBezTo>
                  <a:lnTo>
                    <a:pt x="300" y="17787"/>
                  </a:lnTo>
                  <a:cubicBezTo>
                    <a:pt x="299" y="17783"/>
                    <a:pt x="298" y="17779"/>
                    <a:pt x="298" y="17775"/>
                  </a:cubicBezTo>
                  <a:close/>
                  <a:moveTo>
                    <a:pt x="4551" y="24892"/>
                  </a:moveTo>
                  <a:lnTo>
                    <a:pt x="4551" y="24892"/>
                  </a:lnTo>
                  <a:cubicBezTo>
                    <a:pt x="4553" y="24894"/>
                    <a:pt x="4555" y="24895"/>
                    <a:pt x="4557" y="24897"/>
                  </a:cubicBezTo>
                  <a:lnTo>
                    <a:pt x="4557" y="24897"/>
                  </a:lnTo>
                  <a:cubicBezTo>
                    <a:pt x="4555" y="24894"/>
                    <a:pt x="4552" y="24893"/>
                    <a:pt x="4551" y="24892"/>
                  </a:cubicBezTo>
                  <a:close/>
                  <a:moveTo>
                    <a:pt x="25315" y="25186"/>
                  </a:moveTo>
                  <a:cubicBezTo>
                    <a:pt x="25314" y="25187"/>
                    <a:pt x="25313" y="25189"/>
                    <a:pt x="25312" y="25190"/>
                  </a:cubicBezTo>
                  <a:lnTo>
                    <a:pt x="25312" y="25190"/>
                  </a:lnTo>
                  <a:cubicBezTo>
                    <a:pt x="25313" y="25188"/>
                    <a:pt x="25314" y="25187"/>
                    <a:pt x="25315" y="25186"/>
                  </a:cubicBezTo>
                  <a:close/>
                  <a:moveTo>
                    <a:pt x="7011" y="26840"/>
                  </a:moveTo>
                  <a:cubicBezTo>
                    <a:pt x="7013" y="26841"/>
                    <a:pt x="7014" y="26843"/>
                    <a:pt x="7016" y="26844"/>
                  </a:cubicBezTo>
                  <a:cubicBezTo>
                    <a:pt x="7014" y="26842"/>
                    <a:pt x="7013" y="26841"/>
                    <a:pt x="7011" y="26840"/>
                  </a:cubicBezTo>
                  <a:close/>
                  <a:moveTo>
                    <a:pt x="21815" y="27928"/>
                  </a:moveTo>
                  <a:lnTo>
                    <a:pt x="21815" y="27928"/>
                  </a:lnTo>
                  <a:cubicBezTo>
                    <a:pt x="21814" y="27928"/>
                    <a:pt x="21813" y="27929"/>
                    <a:pt x="21812" y="27930"/>
                  </a:cubicBezTo>
                  <a:cubicBezTo>
                    <a:pt x="21813" y="27929"/>
                    <a:pt x="21814" y="27929"/>
                    <a:pt x="21815" y="27928"/>
                  </a:cubicBezTo>
                  <a:close/>
                  <a:moveTo>
                    <a:pt x="9954" y="28399"/>
                  </a:moveTo>
                  <a:lnTo>
                    <a:pt x="9954" y="28399"/>
                  </a:lnTo>
                  <a:cubicBezTo>
                    <a:pt x="9959" y="28401"/>
                    <a:pt x="9964" y="28402"/>
                    <a:pt x="9968" y="28404"/>
                  </a:cubicBezTo>
                  <a:cubicBezTo>
                    <a:pt x="9963" y="28403"/>
                    <a:pt x="9959" y="28401"/>
                    <a:pt x="9954" y="28399"/>
                  </a:cubicBezTo>
                  <a:close/>
                  <a:moveTo>
                    <a:pt x="19737" y="28719"/>
                  </a:moveTo>
                  <a:cubicBezTo>
                    <a:pt x="19734" y="28719"/>
                    <a:pt x="19732" y="28720"/>
                    <a:pt x="19730" y="28722"/>
                  </a:cubicBezTo>
                  <a:lnTo>
                    <a:pt x="19730" y="28722"/>
                  </a:lnTo>
                  <a:cubicBezTo>
                    <a:pt x="19732" y="28721"/>
                    <a:pt x="19734" y="28720"/>
                    <a:pt x="19737" y="28719"/>
                  </a:cubicBezTo>
                  <a:close/>
                  <a:moveTo>
                    <a:pt x="12038" y="29021"/>
                  </a:moveTo>
                  <a:cubicBezTo>
                    <a:pt x="12039" y="29021"/>
                    <a:pt x="12041" y="29022"/>
                    <a:pt x="12042" y="29022"/>
                  </a:cubicBezTo>
                  <a:lnTo>
                    <a:pt x="12038" y="29021"/>
                  </a:lnTo>
                  <a:close/>
                  <a:moveTo>
                    <a:pt x="15213" y="1"/>
                  </a:moveTo>
                  <a:cubicBezTo>
                    <a:pt x="15030" y="1"/>
                    <a:pt x="14849" y="8"/>
                    <a:pt x="14668" y="21"/>
                  </a:cubicBezTo>
                  <a:cubicBezTo>
                    <a:pt x="14277" y="47"/>
                    <a:pt x="13884" y="96"/>
                    <a:pt x="13497" y="159"/>
                  </a:cubicBezTo>
                  <a:cubicBezTo>
                    <a:pt x="13188" y="208"/>
                    <a:pt x="12881" y="260"/>
                    <a:pt x="12575" y="327"/>
                  </a:cubicBezTo>
                  <a:cubicBezTo>
                    <a:pt x="12270" y="393"/>
                    <a:pt x="11966" y="477"/>
                    <a:pt x="11665" y="564"/>
                  </a:cubicBezTo>
                  <a:cubicBezTo>
                    <a:pt x="11071" y="742"/>
                    <a:pt x="10489" y="951"/>
                    <a:pt x="9919" y="1193"/>
                  </a:cubicBezTo>
                  <a:cubicBezTo>
                    <a:pt x="9625" y="1316"/>
                    <a:pt x="9332" y="1441"/>
                    <a:pt x="9040" y="1571"/>
                  </a:cubicBezTo>
                  <a:cubicBezTo>
                    <a:pt x="8762" y="1696"/>
                    <a:pt x="8483" y="1823"/>
                    <a:pt x="8209" y="1959"/>
                  </a:cubicBezTo>
                  <a:cubicBezTo>
                    <a:pt x="7651" y="2239"/>
                    <a:pt x="7119" y="2567"/>
                    <a:pt x="6595" y="2904"/>
                  </a:cubicBezTo>
                  <a:cubicBezTo>
                    <a:pt x="6334" y="3073"/>
                    <a:pt x="6074" y="3243"/>
                    <a:pt x="5817" y="3415"/>
                  </a:cubicBezTo>
                  <a:cubicBezTo>
                    <a:pt x="5572" y="3580"/>
                    <a:pt x="5325" y="3748"/>
                    <a:pt x="5088" y="3928"/>
                  </a:cubicBezTo>
                  <a:cubicBezTo>
                    <a:pt x="4836" y="4121"/>
                    <a:pt x="4592" y="4324"/>
                    <a:pt x="4350" y="4530"/>
                  </a:cubicBezTo>
                  <a:cubicBezTo>
                    <a:pt x="4117" y="4729"/>
                    <a:pt x="3886" y="4933"/>
                    <a:pt x="3660" y="5142"/>
                  </a:cubicBezTo>
                  <a:cubicBezTo>
                    <a:pt x="3220" y="5546"/>
                    <a:pt x="2803" y="5978"/>
                    <a:pt x="2431" y="6450"/>
                  </a:cubicBezTo>
                  <a:cubicBezTo>
                    <a:pt x="2249" y="6683"/>
                    <a:pt x="2071" y="6920"/>
                    <a:pt x="1908" y="7165"/>
                  </a:cubicBezTo>
                  <a:cubicBezTo>
                    <a:pt x="1744" y="7411"/>
                    <a:pt x="1586" y="7659"/>
                    <a:pt x="1442" y="7914"/>
                  </a:cubicBezTo>
                  <a:cubicBezTo>
                    <a:pt x="1149" y="8427"/>
                    <a:pt x="902" y="8965"/>
                    <a:pt x="704" y="9521"/>
                  </a:cubicBezTo>
                  <a:cubicBezTo>
                    <a:pt x="502" y="10097"/>
                    <a:pt x="350" y="10691"/>
                    <a:pt x="252" y="11294"/>
                  </a:cubicBezTo>
                  <a:cubicBezTo>
                    <a:pt x="149" y="11906"/>
                    <a:pt x="79" y="12524"/>
                    <a:pt x="41" y="13143"/>
                  </a:cubicBezTo>
                  <a:cubicBezTo>
                    <a:pt x="22" y="13444"/>
                    <a:pt x="10" y="13744"/>
                    <a:pt x="6" y="14045"/>
                  </a:cubicBezTo>
                  <a:cubicBezTo>
                    <a:pt x="3" y="14360"/>
                    <a:pt x="0" y="14677"/>
                    <a:pt x="13" y="14992"/>
                  </a:cubicBezTo>
                  <a:cubicBezTo>
                    <a:pt x="12" y="14990"/>
                    <a:pt x="12" y="14988"/>
                    <a:pt x="12" y="14986"/>
                  </a:cubicBezTo>
                  <a:lnTo>
                    <a:pt x="12" y="14986"/>
                  </a:lnTo>
                  <a:cubicBezTo>
                    <a:pt x="49" y="15928"/>
                    <a:pt x="136" y="16870"/>
                    <a:pt x="302" y="17800"/>
                  </a:cubicBezTo>
                  <a:cubicBezTo>
                    <a:pt x="302" y="17796"/>
                    <a:pt x="301" y="17791"/>
                    <a:pt x="300" y="17787"/>
                  </a:cubicBezTo>
                  <a:lnTo>
                    <a:pt x="300" y="17787"/>
                  </a:lnTo>
                  <a:cubicBezTo>
                    <a:pt x="340" y="18014"/>
                    <a:pt x="382" y="18238"/>
                    <a:pt x="435" y="18462"/>
                  </a:cubicBezTo>
                  <a:cubicBezTo>
                    <a:pt x="492" y="18701"/>
                    <a:pt x="559" y="18938"/>
                    <a:pt x="630" y="19174"/>
                  </a:cubicBezTo>
                  <a:cubicBezTo>
                    <a:pt x="769" y="19635"/>
                    <a:pt x="926" y="20091"/>
                    <a:pt x="1105" y="20537"/>
                  </a:cubicBezTo>
                  <a:cubicBezTo>
                    <a:pt x="1338" y="21110"/>
                    <a:pt x="1596" y="21672"/>
                    <a:pt x="1909" y="22205"/>
                  </a:cubicBezTo>
                  <a:cubicBezTo>
                    <a:pt x="2225" y="22747"/>
                    <a:pt x="2580" y="23270"/>
                    <a:pt x="2988" y="23749"/>
                  </a:cubicBezTo>
                  <a:lnTo>
                    <a:pt x="2988" y="23749"/>
                  </a:lnTo>
                  <a:cubicBezTo>
                    <a:pt x="2992" y="23755"/>
                    <a:pt x="2996" y="23761"/>
                    <a:pt x="3001" y="23766"/>
                  </a:cubicBezTo>
                  <a:lnTo>
                    <a:pt x="3000" y="23763"/>
                  </a:lnTo>
                  <a:lnTo>
                    <a:pt x="3000" y="23763"/>
                  </a:lnTo>
                  <a:cubicBezTo>
                    <a:pt x="3158" y="23951"/>
                    <a:pt x="3321" y="24134"/>
                    <a:pt x="3486" y="24312"/>
                  </a:cubicBezTo>
                  <a:cubicBezTo>
                    <a:pt x="3630" y="24471"/>
                    <a:pt x="3777" y="24626"/>
                    <a:pt x="3929" y="24775"/>
                  </a:cubicBezTo>
                  <a:cubicBezTo>
                    <a:pt x="4388" y="25223"/>
                    <a:pt x="4869" y="25647"/>
                    <a:pt x="5371" y="26046"/>
                  </a:cubicBezTo>
                  <a:cubicBezTo>
                    <a:pt x="5852" y="26430"/>
                    <a:pt x="6343" y="26804"/>
                    <a:pt x="6848" y="27157"/>
                  </a:cubicBezTo>
                  <a:lnTo>
                    <a:pt x="6827" y="27144"/>
                  </a:lnTo>
                  <a:lnTo>
                    <a:pt x="6827" y="27144"/>
                  </a:lnTo>
                  <a:cubicBezTo>
                    <a:pt x="6856" y="27163"/>
                    <a:pt x="6883" y="27182"/>
                    <a:pt x="6910" y="27203"/>
                  </a:cubicBezTo>
                  <a:cubicBezTo>
                    <a:pt x="6903" y="27198"/>
                    <a:pt x="6897" y="27193"/>
                    <a:pt x="6891" y="27190"/>
                  </a:cubicBezTo>
                  <a:lnTo>
                    <a:pt x="6891" y="27190"/>
                  </a:lnTo>
                  <a:cubicBezTo>
                    <a:pt x="7369" y="27526"/>
                    <a:pt x="7867" y="27830"/>
                    <a:pt x="8385" y="28097"/>
                  </a:cubicBezTo>
                  <a:cubicBezTo>
                    <a:pt x="8947" y="28385"/>
                    <a:pt x="9530" y="28632"/>
                    <a:pt x="10126" y="28837"/>
                  </a:cubicBezTo>
                  <a:cubicBezTo>
                    <a:pt x="10707" y="29034"/>
                    <a:pt x="11293" y="29215"/>
                    <a:pt x="11890" y="29351"/>
                  </a:cubicBezTo>
                  <a:cubicBezTo>
                    <a:pt x="11890" y="29351"/>
                    <a:pt x="11890" y="29351"/>
                    <a:pt x="11890" y="29351"/>
                  </a:cubicBezTo>
                  <a:lnTo>
                    <a:pt x="11890" y="29351"/>
                  </a:lnTo>
                  <a:lnTo>
                    <a:pt x="11917" y="29357"/>
                  </a:lnTo>
                  <a:lnTo>
                    <a:pt x="11917" y="29357"/>
                  </a:lnTo>
                  <a:lnTo>
                    <a:pt x="11910" y="29356"/>
                  </a:lnTo>
                  <a:lnTo>
                    <a:pt x="11931" y="29361"/>
                  </a:lnTo>
                  <a:lnTo>
                    <a:pt x="11933" y="29361"/>
                  </a:lnTo>
                  <a:lnTo>
                    <a:pt x="11986" y="29373"/>
                  </a:lnTo>
                  <a:cubicBezTo>
                    <a:pt x="12439" y="29473"/>
                    <a:pt x="12898" y="29544"/>
                    <a:pt x="13360" y="29585"/>
                  </a:cubicBezTo>
                  <a:cubicBezTo>
                    <a:pt x="14017" y="29645"/>
                    <a:pt x="14677" y="29674"/>
                    <a:pt x="15339" y="29677"/>
                  </a:cubicBezTo>
                  <a:cubicBezTo>
                    <a:pt x="15649" y="29677"/>
                    <a:pt x="15960" y="29671"/>
                    <a:pt x="16268" y="29660"/>
                  </a:cubicBezTo>
                  <a:cubicBezTo>
                    <a:pt x="16583" y="29647"/>
                    <a:pt x="16898" y="29630"/>
                    <a:pt x="17213" y="29603"/>
                  </a:cubicBezTo>
                  <a:cubicBezTo>
                    <a:pt x="17362" y="29589"/>
                    <a:pt x="17509" y="29574"/>
                    <a:pt x="17658" y="29555"/>
                  </a:cubicBezTo>
                  <a:cubicBezTo>
                    <a:pt x="17813" y="29535"/>
                    <a:pt x="17968" y="29517"/>
                    <a:pt x="18122" y="29487"/>
                  </a:cubicBezTo>
                  <a:cubicBezTo>
                    <a:pt x="18268" y="29460"/>
                    <a:pt x="18413" y="29429"/>
                    <a:pt x="18559" y="29399"/>
                  </a:cubicBezTo>
                  <a:cubicBezTo>
                    <a:pt x="18695" y="29370"/>
                    <a:pt x="18833" y="29342"/>
                    <a:pt x="18969" y="29308"/>
                  </a:cubicBezTo>
                  <a:cubicBezTo>
                    <a:pt x="19265" y="29234"/>
                    <a:pt x="19559" y="29150"/>
                    <a:pt x="19851" y="29057"/>
                  </a:cubicBezTo>
                  <a:cubicBezTo>
                    <a:pt x="19887" y="29046"/>
                    <a:pt x="19923" y="29034"/>
                    <a:pt x="19958" y="29023"/>
                  </a:cubicBezTo>
                  <a:lnTo>
                    <a:pt x="19957" y="29023"/>
                  </a:lnTo>
                  <a:cubicBezTo>
                    <a:pt x="20346" y="28897"/>
                    <a:pt x="20734" y="28762"/>
                    <a:pt x="21117" y="28617"/>
                  </a:cubicBezTo>
                  <a:cubicBezTo>
                    <a:pt x="21299" y="28547"/>
                    <a:pt x="21480" y="28472"/>
                    <a:pt x="21658" y="28395"/>
                  </a:cubicBezTo>
                  <a:cubicBezTo>
                    <a:pt x="21847" y="28311"/>
                    <a:pt x="22038" y="28227"/>
                    <a:pt x="22217" y="28124"/>
                  </a:cubicBezTo>
                  <a:cubicBezTo>
                    <a:pt x="22485" y="27969"/>
                    <a:pt x="22746" y="27804"/>
                    <a:pt x="23002" y="27634"/>
                  </a:cubicBezTo>
                  <a:cubicBezTo>
                    <a:pt x="23257" y="27463"/>
                    <a:pt x="23512" y="27293"/>
                    <a:pt x="23756" y="27105"/>
                  </a:cubicBezTo>
                  <a:cubicBezTo>
                    <a:pt x="24004" y="26912"/>
                    <a:pt x="24243" y="26704"/>
                    <a:pt x="24479" y="26492"/>
                  </a:cubicBezTo>
                  <a:cubicBezTo>
                    <a:pt x="24706" y="26293"/>
                    <a:pt x="24927" y="26087"/>
                    <a:pt x="25143" y="25875"/>
                  </a:cubicBezTo>
                  <a:cubicBezTo>
                    <a:pt x="25592" y="25428"/>
                    <a:pt x="26002" y="24946"/>
                    <a:pt x="26399" y="24453"/>
                  </a:cubicBezTo>
                  <a:cubicBezTo>
                    <a:pt x="26586" y="24222"/>
                    <a:pt x="26773" y="23989"/>
                    <a:pt x="26944" y="23747"/>
                  </a:cubicBezTo>
                  <a:cubicBezTo>
                    <a:pt x="27129" y="23488"/>
                    <a:pt x="27306" y="23225"/>
                    <a:pt x="27479" y="22957"/>
                  </a:cubicBezTo>
                  <a:cubicBezTo>
                    <a:pt x="27810" y="22437"/>
                    <a:pt x="28104" y="21892"/>
                    <a:pt x="28359" y="21330"/>
                  </a:cubicBezTo>
                  <a:cubicBezTo>
                    <a:pt x="28484" y="21056"/>
                    <a:pt x="28598" y="20778"/>
                    <a:pt x="28711" y="20499"/>
                  </a:cubicBezTo>
                  <a:cubicBezTo>
                    <a:pt x="28826" y="20211"/>
                    <a:pt x="28937" y="19921"/>
                    <a:pt x="29038" y="19628"/>
                  </a:cubicBezTo>
                  <a:cubicBezTo>
                    <a:pt x="29236" y="19051"/>
                    <a:pt x="29401" y="18463"/>
                    <a:pt x="29535" y="17866"/>
                  </a:cubicBezTo>
                  <a:cubicBezTo>
                    <a:pt x="29670" y="17270"/>
                    <a:pt x="29736" y="16657"/>
                    <a:pt x="29755" y="16046"/>
                  </a:cubicBezTo>
                  <a:cubicBezTo>
                    <a:pt x="29766" y="15744"/>
                    <a:pt x="29770" y="15443"/>
                    <a:pt x="29759" y="15137"/>
                  </a:cubicBezTo>
                  <a:cubicBezTo>
                    <a:pt x="29746" y="14833"/>
                    <a:pt x="29725" y="14530"/>
                    <a:pt x="29702" y="14226"/>
                  </a:cubicBezTo>
                  <a:cubicBezTo>
                    <a:pt x="29654" y="13626"/>
                    <a:pt x="29578" y="13030"/>
                    <a:pt x="29472" y="12438"/>
                  </a:cubicBezTo>
                  <a:lnTo>
                    <a:pt x="29472" y="12438"/>
                  </a:lnTo>
                  <a:cubicBezTo>
                    <a:pt x="29474" y="12446"/>
                    <a:pt x="29475" y="12454"/>
                    <a:pt x="29477" y="12462"/>
                  </a:cubicBezTo>
                  <a:cubicBezTo>
                    <a:pt x="29472" y="12437"/>
                    <a:pt x="29467" y="12411"/>
                    <a:pt x="29462" y="12385"/>
                  </a:cubicBezTo>
                  <a:lnTo>
                    <a:pt x="29462" y="12385"/>
                  </a:lnTo>
                  <a:cubicBezTo>
                    <a:pt x="29462" y="12387"/>
                    <a:pt x="29462" y="12388"/>
                    <a:pt x="29463" y="12389"/>
                  </a:cubicBezTo>
                  <a:cubicBezTo>
                    <a:pt x="29462" y="12387"/>
                    <a:pt x="29462" y="12386"/>
                    <a:pt x="29462" y="12384"/>
                  </a:cubicBezTo>
                  <a:lnTo>
                    <a:pt x="29462" y="12384"/>
                  </a:lnTo>
                  <a:cubicBezTo>
                    <a:pt x="29462" y="12384"/>
                    <a:pt x="29462" y="12385"/>
                    <a:pt x="29462" y="12385"/>
                  </a:cubicBezTo>
                  <a:lnTo>
                    <a:pt x="29462" y="12385"/>
                  </a:lnTo>
                  <a:cubicBezTo>
                    <a:pt x="29461" y="12383"/>
                    <a:pt x="29461" y="12381"/>
                    <a:pt x="29461" y="12379"/>
                  </a:cubicBezTo>
                  <a:lnTo>
                    <a:pt x="29461" y="12379"/>
                  </a:lnTo>
                  <a:cubicBezTo>
                    <a:pt x="29461" y="12381"/>
                    <a:pt x="29461" y="12382"/>
                    <a:pt x="29462" y="12384"/>
                  </a:cubicBezTo>
                  <a:lnTo>
                    <a:pt x="29462" y="12384"/>
                  </a:lnTo>
                  <a:cubicBezTo>
                    <a:pt x="29460" y="12377"/>
                    <a:pt x="29459" y="12371"/>
                    <a:pt x="29458" y="12364"/>
                  </a:cubicBezTo>
                  <a:lnTo>
                    <a:pt x="29458" y="12364"/>
                  </a:lnTo>
                  <a:cubicBezTo>
                    <a:pt x="29459" y="12369"/>
                    <a:pt x="29460" y="12374"/>
                    <a:pt x="29461" y="12379"/>
                  </a:cubicBezTo>
                  <a:lnTo>
                    <a:pt x="29461" y="12379"/>
                  </a:lnTo>
                  <a:cubicBezTo>
                    <a:pt x="29388" y="11969"/>
                    <a:pt x="29300" y="11561"/>
                    <a:pt x="29192" y="11159"/>
                  </a:cubicBezTo>
                  <a:cubicBezTo>
                    <a:pt x="29041" y="10601"/>
                    <a:pt x="28863" y="10050"/>
                    <a:pt x="28654" y="9508"/>
                  </a:cubicBezTo>
                  <a:cubicBezTo>
                    <a:pt x="28551" y="9244"/>
                    <a:pt x="28437" y="8981"/>
                    <a:pt x="28318" y="8725"/>
                  </a:cubicBezTo>
                  <a:cubicBezTo>
                    <a:pt x="28201" y="8471"/>
                    <a:pt x="28081" y="8220"/>
                    <a:pt x="27951" y="7974"/>
                  </a:cubicBezTo>
                  <a:cubicBezTo>
                    <a:pt x="27650" y="7400"/>
                    <a:pt x="27308" y="6846"/>
                    <a:pt x="26930" y="6319"/>
                  </a:cubicBezTo>
                  <a:cubicBezTo>
                    <a:pt x="26746" y="6064"/>
                    <a:pt x="26555" y="5814"/>
                    <a:pt x="26352" y="5573"/>
                  </a:cubicBezTo>
                  <a:cubicBezTo>
                    <a:pt x="26160" y="5345"/>
                    <a:pt x="25959" y="5125"/>
                    <a:pt x="25752" y="4911"/>
                  </a:cubicBezTo>
                  <a:cubicBezTo>
                    <a:pt x="25553" y="4705"/>
                    <a:pt x="25345" y="4509"/>
                    <a:pt x="25135" y="4318"/>
                  </a:cubicBezTo>
                  <a:cubicBezTo>
                    <a:pt x="24915" y="4121"/>
                    <a:pt x="24691" y="3928"/>
                    <a:pt x="24459" y="3749"/>
                  </a:cubicBezTo>
                  <a:cubicBezTo>
                    <a:pt x="23949" y="3357"/>
                    <a:pt x="23420" y="2993"/>
                    <a:pt x="22879" y="2646"/>
                  </a:cubicBezTo>
                  <a:cubicBezTo>
                    <a:pt x="22394" y="2334"/>
                    <a:pt x="21893" y="2046"/>
                    <a:pt x="21378" y="1786"/>
                  </a:cubicBezTo>
                  <a:cubicBezTo>
                    <a:pt x="21109" y="1652"/>
                    <a:pt x="20834" y="1533"/>
                    <a:pt x="20555" y="1419"/>
                  </a:cubicBezTo>
                  <a:cubicBezTo>
                    <a:pt x="20286" y="1308"/>
                    <a:pt x="20014" y="1204"/>
                    <a:pt x="19737" y="1112"/>
                  </a:cubicBezTo>
                  <a:cubicBezTo>
                    <a:pt x="19450" y="1019"/>
                    <a:pt x="19159" y="941"/>
                    <a:pt x="18863" y="881"/>
                  </a:cubicBezTo>
                  <a:cubicBezTo>
                    <a:pt x="18575" y="821"/>
                    <a:pt x="18283" y="767"/>
                    <a:pt x="17991" y="727"/>
                  </a:cubicBezTo>
                  <a:cubicBezTo>
                    <a:pt x="17685" y="688"/>
                    <a:pt x="17378" y="656"/>
                    <a:pt x="17069" y="640"/>
                  </a:cubicBezTo>
                  <a:cubicBezTo>
                    <a:pt x="16788" y="626"/>
                    <a:pt x="16506" y="615"/>
                    <a:pt x="16224" y="609"/>
                  </a:cubicBezTo>
                  <a:lnTo>
                    <a:pt x="16224" y="609"/>
                  </a:lnTo>
                  <a:cubicBezTo>
                    <a:pt x="16418" y="637"/>
                    <a:pt x="16607" y="692"/>
                    <a:pt x="16795" y="746"/>
                  </a:cubicBezTo>
                  <a:lnTo>
                    <a:pt x="16795" y="746"/>
                  </a:lnTo>
                  <a:cubicBezTo>
                    <a:pt x="16793" y="746"/>
                    <a:pt x="16792" y="745"/>
                    <a:pt x="16791" y="745"/>
                  </a:cubicBezTo>
                  <a:lnTo>
                    <a:pt x="16791" y="745"/>
                  </a:lnTo>
                  <a:lnTo>
                    <a:pt x="16824" y="754"/>
                  </a:lnTo>
                  <a:cubicBezTo>
                    <a:pt x="16814" y="752"/>
                    <a:pt x="16805" y="749"/>
                    <a:pt x="16795" y="746"/>
                  </a:cubicBezTo>
                  <a:lnTo>
                    <a:pt x="16795" y="746"/>
                  </a:lnTo>
                  <a:cubicBezTo>
                    <a:pt x="16971" y="793"/>
                    <a:pt x="17147" y="837"/>
                    <a:pt x="17321" y="887"/>
                  </a:cubicBezTo>
                  <a:cubicBezTo>
                    <a:pt x="17406" y="911"/>
                    <a:pt x="17492" y="938"/>
                    <a:pt x="17574" y="970"/>
                  </a:cubicBezTo>
                  <a:cubicBezTo>
                    <a:pt x="17641" y="995"/>
                    <a:pt x="17703" y="1027"/>
                    <a:pt x="17766" y="1057"/>
                  </a:cubicBezTo>
                  <a:cubicBezTo>
                    <a:pt x="18150" y="1106"/>
                    <a:pt x="18534" y="1171"/>
                    <a:pt x="18913" y="1255"/>
                  </a:cubicBezTo>
                  <a:cubicBezTo>
                    <a:pt x="19108" y="1302"/>
                    <a:pt x="19300" y="1354"/>
                    <a:pt x="19490" y="1414"/>
                  </a:cubicBezTo>
                  <a:cubicBezTo>
                    <a:pt x="19665" y="1471"/>
                    <a:pt x="19840" y="1535"/>
                    <a:pt x="20014" y="1598"/>
                  </a:cubicBezTo>
                  <a:cubicBezTo>
                    <a:pt x="20237" y="1682"/>
                    <a:pt x="20458" y="1766"/>
                    <a:pt x="20679" y="1861"/>
                  </a:cubicBezTo>
                  <a:cubicBezTo>
                    <a:pt x="20900" y="1957"/>
                    <a:pt x="21115" y="2060"/>
                    <a:pt x="21329" y="2171"/>
                  </a:cubicBezTo>
                  <a:cubicBezTo>
                    <a:pt x="21331" y="2171"/>
                    <a:pt x="21332" y="2173"/>
                    <a:pt x="21334" y="2173"/>
                  </a:cubicBezTo>
                  <a:lnTo>
                    <a:pt x="21337" y="2174"/>
                  </a:lnTo>
                  <a:cubicBezTo>
                    <a:pt x="22124" y="2594"/>
                    <a:pt x="22880" y="3069"/>
                    <a:pt x="23612" y="3577"/>
                  </a:cubicBezTo>
                  <a:cubicBezTo>
                    <a:pt x="23859" y="3751"/>
                    <a:pt x="24099" y="3928"/>
                    <a:pt x="24334" y="4115"/>
                  </a:cubicBezTo>
                  <a:cubicBezTo>
                    <a:pt x="24543" y="4283"/>
                    <a:pt x="24744" y="4459"/>
                    <a:pt x="24942" y="4639"/>
                  </a:cubicBezTo>
                  <a:cubicBezTo>
                    <a:pt x="24937" y="4634"/>
                    <a:pt x="24931" y="4628"/>
                    <a:pt x="24926" y="4623"/>
                  </a:cubicBezTo>
                  <a:lnTo>
                    <a:pt x="24926" y="4623"/>
                  </a:lnTo>
                  <a:cubicBezTo>
                    <a:pt x="24939" y="4636"/>
                    <a:pt x="24952" y="4649"/>
                    <a:pt x="24966" y="4661"/>
                  </a:cubicBezTo>
                  <a:lnTo>
                    <a:pt x="24966" y="4661"/>
                  </a:lnTo>
                  <a:cubicBezTo>
                    <a:pt x="24965" y="4660"/>
                    <a:pt x="24965" y="4659"/>
                    <a:pt x="24964" y="4658"/>
                  </a:cubicBezTo>
                  <a:lnTo>
                    <a:pt x="24964" y="4658"/>
                  </a:lnTo>
                  <a:cubicBezTo>
                    <a:pt x="24969" y="4663"/>
                    <a:pt x="24974" y="4667"/>
                    <a:pt x="24979" y="4672"/>
                  </a:cubicBezTo>
                  <a:lnTo>
                    <a:pt x="24979" y="4672"/>
                  </a:lnTo>
                  <a:cubicBezTo>
                    <a:pt x="24975" y="4668"/>
                    <a:pt x="24970" y="4665"/>
                    <a:pt x="24966" y="4661"/>
                  </a:cubicBezTo>
                  <a:lnTo>
                    <a:pt x="24966" y="4661"/>
                  </a:lnTo>
                  <a:cubicBezTo>
                    <a:pt x="24970" y="4666"/>
                    <a:pt x="24975" y="4669"/>
                    <a:pt x="24980" y="4673"/>
                  </a:cubicBezTo>
                  <a:lnTo>
                    <a:pt x="24980" y="4673"/>
                  </a:lnTo>
                  <a:cubicBezTo>
                    <a:pt x="24980" y="4673"/>
                    <a:pt x="24979" y="4672"/>
                    <a:pt x="24979" y="4672"/>
                  </a:cubicBezTo>
                  <a:lnTo>
                    <a:pt x="24979" y="4672"/>
                  </a:lnTo>
                  <a:cubicBezTo>
                    <a:pt x="24980" y="4673"/>
                    <a:pt x="24980" y="4673"/>
                    <a:pt x="24981" y="4674"/>
                  </a:cubicBezTo>
                  <a:cubicBezTo>
                    <a:pt x="24981" y="4674"/>
                    <a:pt x="24980" y="4673"/>
                    <a:pt x="24980" y="4673"/>
                  </a:cubicBezTo>
                  <a:lnTo>
                    <a:pt x="24980" y="4673"/>
                  </a:lnTo>
                  <a:cubicBezTo>
                    <a:pt x="25341" y="5006"/>
                    <a:pt x="25682" y="5357"/>
                    <a:pt x="26004" y="5728"/>
                  </a:cubicBezTo>
                  <a:cubicBezTo>
                    <a:pt x="26365" y="6160"/>
                    <a:pt x="26699" y="6611"/>
                    <a:pt x="27007" y="7083"/>
                  </a:cubicBezTo>
                  <a:cubicBezTo>
                    <a:pt x="27009" y="7086"/>
                    <a:pt x="27012" y="7089"/>
                    <a:pt x="27014" y="7094"/>
                  </a:cubicBezTo>
                  <a:lnTo>
                    <a:pt x="27015" y="7096"/>
                  </a:lnTo>
                  <a:lnTo>
                    <a:pt x="27015" y="7096"/>
                  </a:lnTo>
                  <a:cubicBezTo>
                    <a:pt x="27359" y="7634"/>
                    <a:pt x="27659" y="8199"/>
                    <a:pt x="27937" y="8775"/>
                  </a:cubicBezTo>
                  <a:cubicBezTo>
                    <a:pt x="28066" y="9054"/>
                    <a:pt x="28193" y="9334"/>
                    <a:pt x="28304" y="9619"/>
                  </a:cubicBezTo>
                  <a:cubicBezTo>
                    <a:pt x="28416" y="9904"/>
                    <a:pt x="28519" y="10194"/>
                    <a:pt x="28612" y="10485"/>
                  </a:cubicBezTo>
                  <a:lnTo>
                    <a:pt x="28606" y="10461"/>
                  </a:lnTo>
                  <a:lnTo>
                    <a:pt x="28606" y="10461"/>
                  </a:lnTo>
                  <a:cubicBezTo>
                    <a:pt x="28709" y="10792"/>
                    <a:pt x="28809" y="11126"/>
                    <a:pt x="28889" y="11462"/>
                  </a:cubicBezTo>
                  <a:cubicBezTo>
                    <a:pt x="28974" y="11812"/>
                    <a:pt x="29049" y="12166"/>
                    <a:pt x="29114" y="12521"/>
                  </a:cubicBezTo>
                  <a:lnTo>
                    <a:pt x="29114" y="12521"/>
                  </a:lnTo>
                  <a:cubicBezTo>
                    <a:pt x="29114" y="12521"/>
                    <a:pt x="29114" y="12520"/>
                    <a:pt x="29114" y="12519"/>
                  </a:cubicBezTo>
                  <a:lnTo>
                    <a:pt x="29114" y="12519"/>
                  </a:lnTo>
                  <a:cubicBezTo>
                    <a:pt x="29260" y="13361"/>
                    <a:pt x="29355" y="14211"/>
                    <a:pt x="29396" y="15065"/>
                  </a:cubicBezTo>
                  <a:lnTo>
                    <a:pt x="29396" y="15071"/>
                  </a:lnTo>
                  <a:lnTo>
                    <a:pt x="29396" y="15076"/>
                  </a:lnTo>
                  <a:lnTo>
                    <a:pt x="29396" y="15076"/>
                  </a:lnTo>
                  <a:cubicBezTo>
                    <a:pt x="29415" y="15593"/>
                    <a:pt x="29404" y="16112"/>
                    <a:pt x="29363" y="16630"/>
                  </a:cubicBezTo>
                  <a:cubicBezTo>
                    <a:pt x="29364" y="16621"/>
                    <a:pt x="29364" y="16614"/>
                    <a:pt x="29366" y="16606"/>
                  </a:cubicBezTo>
                  <a:lnTo>
                    <a:pt x="29366" y="16606"/>
                  </a:lnTo>
                  <a:cubicBezTo>
                    <a:pt x="29344" y="16831"/>
                    <a:pt x="29315" y="17056"/>
                    <a:pt x="29280" y="17279"/>
                  </a:cubicBezTo>
                  <a:cubicBezTo>
                    <a:pt x="29249" y="17491"/>
                    <a:pt x="29204" y="17700"/>
                    <a:pt x="29157" y="17908"/>
                  </a:cubicBezTo>
                  <a:cubicBezTo>
                    <a:pt x="29155" y="17916"/>
                    <a:pt x="29154" y="17922"/>
                    <a:pt x="29152" y="17930"/>
                  </a:cubicBezTo>
                  <a:cubicBezTo>
                    <a:pt x="29152" y="17927"/>
                    <a:pt x="29154" y="17923"/>
                    <a:pt x="29154" y="17919"/>
                  </a:cubicBezTo>
                  <a:lnTo>
                    <a:pt x="29154" y="17919"/>
                  </a:lnTo>
                  <a:cubicBezTo>
                    <a:pt x="29073" y="18262"/>
                    <a:pt x="28984" y="18601"/>
                    <a:pt x="28883" y="18938"/>
                  </a:cubicBezTo>
                  <a:cubicBezTo>
                    <a:pt x="28790" y="19258"/>
                    <a:pt x="28681" y="19571"/>
                    <a:pt x="28567" y="19885"/>
                  </a:cubicBezTo>
                  <a:lnTo>
                    <a:pt x="28570" y="19878"/>
                  </a:lnTo>
                  <a:lnTo>
                    <a:pt x="28570" y="19878"/>
                  </a:lnTo>
                  <a:cubicBezTo>
                    <a:pt x="28438" y="20228"/>
                    <a:pt x="28304" y="20577"/>
                    <a:pt x="28155" y="20918"/>
                  </a:cubicBezTo>
                  <a:cubicBezTo>
                    <a:pt x="28019" y="21238"/>
                    <a:pt x="27870" y="21552"/>
                    <a:pt x="27710" y="21860"/>
                  </a:cubicBezTo>
                  <a:lnTo>
                    <a:pt x="27721" y="21841"/>
                  </a:lnTo>
                  <a:lnTo>
                    <a:pt x="27721" y="21841"/>
                  </a:lnTo>
                  <a:cubicBezTo>
                    <a:pt x="27454" y="22338"/>
                    <a:pt x="27158" y="22823"/>
                    <a:pt x="26836" y="23288"/>
                  </a:cubicBezTo>
                  <a:lnTo>
                    <a:pt x="26849" y="23269"/>
                  </a:lnTo>
                  <a:lnTo>
                    <a:pt x="26849" y="23269"/>
                  </a:lnTo>
                  <a:cubicBezTo>
                    <a:pt x="26635" y="23573"/>
                    <a:pt x="26412" y="23871"/>
                    <a:pt x="26181" y="24162"/>
                  </a:cubicBezTo>
                  <a:cubicBezTo>
                    <a:pt x="25932" y="24474"/>
                    <a:pt x="25681" y="24786"/>
                    <a:pt x="25412" y="25080"/>
                  </a:cubicBezTo>
                  <a:lnTo>
                    <a:pt x="25416" y="25074"/>
                  </a:lnTo>
                  <a:lnTo>
                    <a:pt x="25416" y="25074"/>
                  </a:lnTo>
                  <a:cubicBezTo>
                    <a:pt x="25394" y="25099"/>
                    <a:pt x="25370" y="25124"/>
                    <a:pt x="25348" y="25150"/>
                  </a:cubicBezTo>
                  <a:cubicBezTo>
                    <a:pt x="25353" y="25143"/>
                    <a:pt x="25358" y="25139"/>
                    <a:pt x="25363" y="25132"/>
                  </a:cubicBezTo>
                  <a:lnTo>
                    <a:pt x="25363" y="25132"/>
                  </a:lnTo>
                  <a:lnTo>
                    <a:pt x="25309" y="25193"/>
                  </a:lnTo>
                  <a:lnTo>
                    <a:pt x="25309" y="25193"/>
                  </a:lnTo>
                  <a:cubicBezTo>
                    <a:pt x="24891" y="25637"/>
                    <a:pt x="24452" y="26059"/>
                    <a:pt x="23989" y="26457"/>
                  </a:cubicBezTo>
                  <a:cubicBezTo>
                    <a:pt x="23756" y="26654"/>
                    <a:pt x="23518" y="26839"/>
                    <a:pt x="23271" y="27018"/>
                  </a:cubicBezTo>
                  <a:cubicBezTo>
                    <a:pt x="23036" y="27189"/>
                    <a:pt x="22790" y="27352"/>
                    <a:pt x="22545" y="27512"/>
                  </a:cubicBezTo>
                  <a:cubicBezTo>
                    <a:pt x="22423" y="27589"/>
                    <a:pt x="22298" y="27667"/>
                    <a:pt x="22171" y="27741"/>
                  </a:cubicBezTo>
                  <a:cubicBezTo>
                    <a:pt x="22055" y="27809"/>
                    <a:pt x="21936" y="27868"/>
                    <a:pt x="21815" y="27928"/>
                  </a:cubicBezTo>
                  <a:lnTo>
                    <a:pt x="21815" y="27928"/>
                  </a:lnTo>
                  <a:cubicBezTo>
                    <a:pt x="21816" y="27928"/>
                    <a:pt x="21816" y="27928"/>
                    <a:pt x="21817" y="27928"/>
                  </a:cubicBezTo>
                  <a:cubicBezTo>
                    <a:pt x="21506" y="28074"/>
                    <a:pt x="21190" y="28205"/>
                    <a:pt x="20868" y="28325"/>
                  </a:cubicBezTo>
                  <a:cubicBezTo>
                    <a:pt x="20538" y="28450"/>
                    <a:pt x="20202" y="28569"/>
                    <a:pt x="19866" y="28680"/>
                  </a:cubicBezTo>
                  <a:lnTo>
                    <a:pt x="19865" y="28680"/>
                  </a:lnTo>
                  <a:lnTo>
                    <a:pt x="19849" y="28685"/>
                  </a:lnTo>
                  <a:lnTo>
                    <a:pt x="19852" y="28683"/>
                  </a:lnTo>
                  <a:lnTo>
                    <a:pt x="19852" y="28683"/>
                  </a:lnTo>
                  <a:cubicBezTo>
                    <a:pt x="19817" y="28694"/>
                    <a:pt x="19781" y="28705"/>
                    <a:pt x="19746" y="28718"/>
                  </a:cubicBezTo>
                  <a:cubicBezTo>
                    <a:pt x="19740" y="28719"/>
                    <a:pt x="19733" y="28721"/>
                    <a:pt x="19726" y="28724"/>
                  </a:cubicBezTo>
                  <a:cubicBezTo>
                    <a:pt x="19727" y="28723"/>
                    <a:pt x="19728" y="28722"/>
                    <a:pt x="19730" y="28722"/>
                  </a:cubicBezTo>
                  <a:lnTo>
                    <a:pt x="19730" y="28722"/>
                  </a:lnTo>
                  <a:cubicBezTo>
                    <a:pt x="19173" y="28896"/>
                    <a:pt x="18609" y="29036"/>
                    <a:pt x="18037" y="29142"/>
                  </a:cubicBezTo>
                  <a:lnTo>
                    <a:pt x="18059" y="29137"/>
                  </a:lnTo>
                  <a:lnTo>
                    <a:pt x="18059" y="29137"/>
                  </a:lnTo>
                  <a:cubicBezTo>
                    <a:pt x="17478" y="29232"/>
                    <a:pt x="16887" y="29273"/>
                    <a:pt x="16300" y="29300"/>
                  </a:cubicBezTo>
                  <a:lnTo>
                    <a:pt x="16283" y="29300"/>
                  </a:lnTo>
                  <a:cubicBezTo>
                    <a:pt x="15973" y="29313"/>
                    <a:pt x="15663" y="29319"/>
                    <a:pt x="15354" y="29319"/>
                  </a:cubicBezTo>
                  <a:cubicBezTo>
                    <a:pt x="14708" y="29319"/>
                    <a:pt x="14063" y="29292"/>
                    <a:pt x="13421" y="29239"/>
                  </a:cubicBezTo>
                  <a:lnTo>
                    <a:pt x="13416" y="29239"/>
                  </a:lnTo>
                  <a:cubicBezTo>
                    <a:pt x="13413" y="29237"/>
                    <a:pt x="13408" y="29237"/>
                    <a:pt x="13403" y="29237"/>
                  </a:cubicBezTo>
                  <a:lnTo>
                    <a:pt x="13398" y="29237"/>
                  </a:lnTo>
                  <a:cubicBezTo>
                    <a:pt x="12957" y="29196"/>
                    <a:pt x="12518" y="29128"/>
                    <a:pt x="12085" y="29031"/>
                  </a:cubicBezTo>
                  <a:lnTo>
                    <a:pt x="12086" y="29031"/>
                  </a:lnTo>
                  <a:cubicBezTo>
                    <a:pt x="12085" y="29031"/>
                    <a:pt x="12081" y="29031"/>
                    <a:pt x="12080" y="29030"/>
                  </a:cubicBezTo>
                  <a:cubicBezTo>
                    <a:pt x="12075" y="29030"/>
                    <a:pt x="12070" y="29028"/>
                    <a:pt x="12064" y="29027"/>
                  </a:cubicBezTo>
                  <a:lnTo>
                    <a:pt x="12066" y="29027"/>
                  </a:lnTo>
                  <a:cubicBezTo>
                    <a:pt x="12051" y="29023"/>
                    <a:pt x="12035" y="29020"/>
                    <a:pt x="12020" y="29015"/>
                  </a:cubicBezTo>
                  <a:lnTo>
                    <a:pt x="12020" y="29015"/>
                  </a:lnTo>
                  <a:cubicBezTo>
                    <a:pt x="12024" y="29017"/>
                    <a:pt x="12029" y="29019"/>
                    <a:pt x="12033" y="29020"/>
                  </a:cubicBezTo>
                  <a:lnTo>
                    <a:pt x="12033" y="29020"/>
                  </a:lnTo>
                  <a:lnTo>
                    <a:pt x="11990" y="29009"/>
                  </a:lnTo>
                  <a:lnTo>
                    <a:pt x="11983" y="29009"/>
                  </a:lnTo>
                  <a:lnTo>
                    <a:pt x="11963" y="29004"/>
                  </a:lnTo>
                  <a:lnTo>
                    <a:pt x="11963" y="29004"/>
                  </a:lnTo>
                  <a:cubicBezTo>
                    <a:pt x="11963" y="29005"/>
                    <a:pt x="11963" y="29005"/>
                    <a:pt x="11963" y="29005"/>
                  </a:cubicBezTo>
                  <a:lnTo>
                    <a:pt x="11963" y="29005"/>
                  </a:lnTo>
                  <a:cubicBezTo>
                    <a:pt x="11961" y="29004"/>
                    <a:pt x="11959" y="29004"/>
                    <a:pt x="11956" y="29004"/>
                  </a:cubicBezTo>
                  <a:cubicBezTo>
                    <a:pt x="11276" y="28840"/>
                    <a:pt x="10604" y="28637"/>
                    <a:pt x="9947" y="28397"/>
                  </a:cubicBezTo>
                  <a:lnTo>
                    <a:pt x="9947" y="28397"/>
                  </a:lnTo>
                  <a:cubicBezTo>
                    <a:pt x="9949" y="28397"/>
                    <a:pt x="9950" y="28398"/>
                    <a:pt x="9951" y="28398"/>
                  </a:cubicBezTo>
                  <a:lnTo>
                    <a:pt x="9951" y="28398"/>
                  </a:lnTo>
                  <a:cubicBezTo>
                    <a:pt x="9697" y="28303"/>
                    <a:pt x="9443" y="28201"/>
                    <a:pt x="9197" y="28093"/>
                  </a:cubicBezTo>
                  <a:cubicBezTo>
                    <a:pt x="8945" y="27983"/>
                    <a:pt x="8697" y="27863"/>
                    <a:pt x="8453" y="27736"/>
                  </a:cubicBezTo>
                  <a:lnTo>
                    <a:pt x="8455" y="27736"/>
                  </a:lnTo>
                  <a:cubicBezTo>
                    <a:pt x="8192" y="27596"/>
                    <a:pt x="7932" y="27445"/>
                    <a:pt x="7677" y="27285"/>
                  </a:cubicBezTo>
                  <a:cubicBezTo>
                    <a:pt x="7451" y="27144"/>
                    <a:pt x="7231" y="26992"/>
                    <a:pt x="7011" y="26840"/>
                  </a:cubicBezTo>
                  <a:lnTo>
                    <a:pt x="7011" y="26840"/>
                  </a:lnTo>
                  <a:cubicBezTo>
                    <a:pt x="7011" y="26840"/>
                    <a:pt x="7011" y="26840"/>
                    <a:pt x="7011" y="26840"/>
                  </a:cubicBezTo>
                  <a:lnTo>
                    <a:pt x="7011" y="26840"/>
                  </a:lnTo>
                  <a:cubicBezTo>
                    <a:pt x="6584" y="26538"/>
                    <a:pt x="6166" y="26227"/>
                    <a:pt x="5753" y="25905"/>
                  </a:cubicBezTo>
                  <a:cubicBezTo>
                    <a:pt x="5344" y="25588"/>
                    <a:pt x="4950" y="25254"/>
                    <a:pt x="4565" y="24906"/>
                  </a:cubicBezTo>
                  <a:lnTo>
                    <a:pt x="4565" y="24904"/>
                  </a:lnTo>
                  <a:cubicBezTo>
                    <a:pt x="4562" y="24902"/>
                    <a:pt x="4559" y="24899"/>
                    <a:pt x="4557" y="24897"/>
                  </a:cubicBezTo>
                  <a:lnTo>
                    <a:pt x="4557" y="24897"/>
                  </a:lnTo>
                  <a:cubicBezTo>
                    <a:pt x="4557" y="24897"/>
                    <a:pt x="4557" y="24898"/>
                    <a:pt x="4557" y="24898"/>
                  </a:cubicBezTo>
                  <a:cubicBezTo>
                    <a:pt x="4345" y="24697"/>
                    <a:pt x="4136" y="24494"/>
                    <a:pt x="3934" y="24284"/>
                  </a:cubicBezTo>
                  <a:cubicBezTo>
                    <a:pt x="3731" y="24073"/>
                    <a:pt x="3538" y="23853"/>
                    <a:pt x="3345" y="23633"/>
                  </a:cubicBezTo>
                  <a:cubicBezTo>
                    <a:pt x="3312" y="23594"/>
                    <a:pt x="3278" y="23554"/>
                    <a:pt x="3245" y="23515"/>
                  </a:cubicBezTo>
                  <a:lnTo>
                    <a:pt x="3245" y="23515"/>
                  </a:lnTo>
                  <a:lnTo>
                    <a:pt x="3251" y="23522"/>
                  </a:lnTo>
                  <a:lnTo>
                    <a:pt x="3244" y="23513"/>
                  </a:lnTo>
                  <a:cubicBezTo>
                    <a:pt x="3244" y="23511"/>
                    <a:pt x="3242" y="23511"/>
                    <a:pt x="3242" y="23511"/>
                  </a:cubicBezTo>
                  <a:cubicBezTo>
                    <a:pt x="3115" y="23353"/>
                    <a:pt x="2987" y="23195"/>
                    <a:pt x="2867" y="23030"/>
                  </a:cubicBezTo>
                  <a:cubicBezTo>
                    <a:pt x="2740" y="22861"/>
                    <a:pt x="2623" y="22685"/>
                    <a:pt x="2506" y="22509"/>
                  </a:cubicBezTo>
                  <a:cubicBezTo>
                    <a:pt x="2370" y="22296"/>
                    <a:pt x="2235" y="22082"/>
                    <a:pt x="2115" y="21860"/>
                  </a:cubicBezTo>
                  <a:cubicBezTo>
                    <a:pt x="1998" y="21643"/>
                    <a:pt x="1884" y="21425"/>
                    <a:pt x="1778" y="21202"/>
                  </a:cubicBezTo>
                  <a:lnTo>
                    <a:pt x="1778" y="21202"/>
                  </a:lnTo>
                  <a:lnTo>
                    <a:pt x="1782" y="21213"/>
                  </a:lnTo>
                  <a:cubicBezTo>
                    <a:pt x="1779" y="21207"/>
                    <a:pt x="1776" y="21199"/>
                    <a:pt x="1773" y="21192"/>
                  </a:cubicBezTo>
                  <a:cubicBezTo>
                    <a:pt x="1496" y="20594"/>
                    <a:pt x="1255" y="19978"/>
                    <a:pt x="1051" y="19351"/>
                  </a:cubicBezTo>
                  <a:cubicBezTo>
                    <a:pt x="967" y="19084"/>
                    <a:pt x="885" y="18818"/>
                    <a:pt x="820" y="18546"/>
                  </a:cubicBezTo>
                  <a:cubicBezTo>
                    <a:pt x="754" y="18278"/>
                    <a:pt x="700" y="18007"/>
                    <a:pt x="651" y="17737"/>
                  </a:cubicBezTo>
                  <a:cubicBezTo>
                    <a:pt x="500" y="16869"/>
                    <a:pt x="405" y="15992"/>
                    <a:pt x="367" y="15112"/>
                  </a:cubicBezTo>
                  <a:cubicBezTo>
                    <a:pt x="351" y="14685"/>
                    <a:pt x="350" y="14257"/>
                    <a:pt x="361" y="13830"/>
                  </a:cubicBezTo>
                  <a:cubicBezTo>
                    <a:pt x="372" y="13420"/>
                    <a:pt x="397" y="13013"/>
                    <a:pt x="432" y="12605"/>
                  </a:cubicBezTo>
                  <a:cubicBezTo>
                    <a:pt x="461" y="12296"/>
                    <a:pt x="495" y="11987"/>
                    <a:pt x="540" y="11680"/>
                  </a:cubicBezTo>
                  <a:cubicBezTo>
                    <a:pt x="583" y="11387"/>
                    <a:pt x="636" y="11096"/>
                    <a:pt x="697" y="10806"/>
                  </a:cubicBezTo>
                  <a:cubicBezTo>
                    <a:pt x="706" y="10764"/>
                    <a:pt x="717" y="10721"/>
                    <a:pt x="727" y="10678"/>
                  </a:cubicBezTo>
                  <a:cubicBezTo>
                    <a:pt x="818" y="10287"/>
                    <a:pt x="932" y="9904"/>
                    <a:pt x="1070" y="9527"/>
                  </a:cubicBezTo>
                  <a:lnTo>
                    <a:pt x="1070" y="9527"/>
                  </a:lnTo>
                  <a:cubicBezTo>
                    <a:pt x="1070" y="9528"/>
                    <a:pt x="1070" y="9529"/>
                    <a:pt x="1069" y="9530"/>
                  </a:cubicBezTo>
                  <a:lnTo>
                    <a:pt x="1069" y="9530"/>
                  </a:lnTo>
                  <a:cubicBezTo>
                    <a:pt x="1215" y="9144"/>
                    <a:pt x="1382" y="8768"/>
                    <a:pt x="1570" y="8402"/>
                  </a:cubicBezTo>
                  <a:lnTo>
                    <a:pt x="1570" y="8402"/>
                  </a:lnTo>
                  <a:lnTo>
                    <a:pt x="1559" y="8422"/>
                  </a:lnTo>
                  <a:cubicBezTo>
                    <a:pt x="1778" y="8006"/>
                    <a:pt x="2021" y="7604"/>
                    <a:pt x="2289" y="7219"/>
                  </a:cubicBezTo>
                  <a:lnTo>
                    <a:pt x="2289" y="7219"/>
                  </a:lnTo>
                  <a:lnTo>
                    <a:pt x="2278" y="7237"/>
                  </a:lnTo>
                  <a:cubicBezTo>
                    <a:pt x="2285" y="7226"/>
                    <a:pt x="2293" y="7215"/>
                    <a:pt x="2301" y="7204"/>
                  </a:cubicBezTo>
                  <a:lnTo>
                    <a:pt x="2301" y="7204"/>
                  </a:lnTo>
                  <a:cubicBezTo>
                    <a:pt x="2301" y="7204"/>
                    <a:pt x="2300" y="7205"/>
                    <a:pt x="2300" y="7205"/>
                  </a:cubicBezTo>
                  <a:cubicBezTo>
                    <a:pt x="2300" y="7204"/>
                    <a:pt x="2301" y="7204"/>
                    <a:pt x="2301" y="7203"/>
                  </a:cubicBezTo>
                  <a:lnTo>
                    <a:pt x="2301" y="7203"/>
                  </a:lnTo>
                  <a:cubicBezTo>
                    <a:pt x="2301" y="7204"/>
                    <a:pt x="2301" y="7204"/>
                    <a:pt x="2301" y="7204"/>
                  </a:cubicBezTo>
                  <a:lnTo>
                    <a:pt x="2301" y="7204"/>
                  </a:lnTo>
                  <a:cubicBezTo>
                    <a:pt x="2301" y="7203"/>
                    <a:pt x="2302" y="7203"/>
                    <a:pt x="2302" y="7202"/>
                  </a:cubicBezTo>
                  <a:lnTo>
                    <a:pt x="2302" y="7202"/>
                  </a:lnTo>
                  <a:cubicBezTo>
                    <a:pt x="2302" y="7202"/>
                    <a:pt x="2302" y="7203"/>
                    <a:pt x="2301" y="7203"/>
                  </a:cubicBezTo>
                  <a:lnTo>
                    <a:pt x="2301" y="7203"/>
                  </a:lnTo>
                  <a:cubicBezTo>
                    <a:pt x="2302" y="7202"/>
                    <a:pt x="2303" y="7201"/>
                    <a:pt x="2304" y="7199"/>
                  </a:cubicBezTo>
                  <a:lnTo>
                    <a:pt x="2304" y="7199"/>
                  </a:lnTo>
                  <a:cubicBezTo>
                    <a:pt x="2304" y="7200"/>
                    <a:pt x="2303" y="7201"/>
                    <a:pt x="2302" y="7202"/>
                  </a:cubicBezTo>
                  <a:lnTo>
                    <a:pt x="2302" y="7202"/>
                  </a:lnTo>
                  <a:cubicBezTo>
                    <a:pt x="2325" y="7170"/>
                    <a:pt x="2347" y="7137"/>
                    <a:pt x="2370" y="7105"/>
                  </a:cubicBezTo>
                  <a:lnTo>
                    <a:pt x="2370" y="7105"/>
                  </a:lnTo>
                  <a:lnTo>
                    <a:pt x="2357" y="7124"/>
                  </a:lnTo>
                  <a:cubicBezTo>
                    <a:pt x="2604" y="6781"/>
                    <a:pt x="2870" y="6452"/>
                    <a:pt x="3155" y="6138"/>
                  </a:cubicBezTo>
                  <a:cubicBezTo>
                    <a:pt x="3275" y="6008"/>
                    <a:pt x="3397" y="5882"/>
                    <a:pt x="3522" y="5757"/>
                  </a:cubicBezTo>
                  <a:cubicBezTo>
                    <a:pt x="3639" y="5639"/>
                    <a:pt x="3761" y="5525"/>
                    <a:pt x="3885" y="5411"/>
                  </a:cubicBezTo>
                  <a:cubicBezTo>
                    <a:pt x="4144" y="5171"/>
                    <a:pt x="4409" y="4935"/>
                    <a:pt x="4678" y="4705"/>
                  </a:cubicBezTo>
                  <a:cubicBezTo>
                    <a:pt x="4847" y="4561"/>
                    <a:pt x="5018" y="4421"/>
                    <a:pt x="5199" y="4286"/>
                  </a:cubicBezTo>
                  <a:cubicBezTo>
                    <a:pt x="5377" y="4151"/>
                    <a:pt x="5561" y="4020"/>
                    <a:pt x="5746" y="3892"/>
                  </a:cubicBezTo>
                  <a:cubicBezTo>
                    <a:pt x="6126" y="3629"/>
                    <a:pt x="6508" y="3369"/>
                    <a:pt x="6895" y="3116"/>
                  </a:cubicBezTo>
                  <a:cubicBezTo>
                    <a:pt x="7173" y="2939"/>
                    <a:pt x="7453" y="2766"/>
                    <a:pt x="7738" y="2602"/>
                  </a:cubicBezTo>
                  <a:cubicBezTo>
                    <a:pt x="8019" y="2440"/>
                    <a:pt x="8309" y="2295"/>
                    <a:pt x="8600" y="2154"/>
                  </a:cubicBezTo>
                  <a:cubicBezTo>
                    <a:pt x="9077" y="1927"/>
                    <a:pt x="9556" y="1709"/>
                    <a:pt x="10041" y="1505"/>
                  </a:cubicBezTo>
                  <a:cubicBezTo>
                    <a:pt x="10531" y="1298"/>
                    <a:pt x="11028" y="1116"/>
                    <a:pt x="11534" y="953"/>
                  </a:cubicBezTo>
                  <a:lnTo>
                    <a:pt x="11534" y="953"/>
                  </a:lnTo>
                  <a:cubicBezTo>
                    <a:pt x="11813" y="868"/>
                    <a:pt x="12095" y="788"/>
                    <a:pt x="12379" y="718"/>
                  </a:cubicBezTo>
                  <a:cubicBezTo>
                    <a:pt x="12662" y="648"/>
                    <a:pt x="12947" y="594"/>
                    <a:pt x="13234" y="544"/>
                  </a:cubicBezTo>
                  <a:lnTo>
                    <a:pt x="13229" y="544"/>
                  </a:lnTo>
                  <a:cubicBezTo>
                    <a:pt x="13523" y="492"/>
                    <a:pt x="13816" y="444"/>
                    <a:pt x="14114" y="409"/>
                  </a:cubicBezTo>
                  <a:cubicBezTo>
                    <a:pt x="14394" y="376"/>
                    <a:pt x="14676" y="354"/>
                    <a:pt x="14959" y="341"/>
                  </a:cubicBezTo>
                  <a:cubicBezTo>
                    <a:pt x="15035" y="338"/>
                    <a:pt x="15111" y="336"/>
                    <a:pt x="15187" y="336"/>
                  </a:cubicBezTo>
                  <a:cubicBezTo>
                    <a:pt x="15277" y="336"/>
                    <a:pt x="15367" y="338"/>
                    <a:pt x="15456" y="344"/>
                  </a:cubicBezTo>
                  <a:cubicBezTo>
                    <a:pt x="15471" y="346"/>
                    <a:pt x="15485" y="347"/>
                    <a:pt x="15499" y="349"/>
                  </a:cubicBezTo>
                  <a:cubicBezTo>
                    <a:pt x="15527" y="365"/>
                    <a:pt x="15558" y="373"/>
                    <a:pt x="15588" y="373"/>
                  </a:cubicBezTo>
                  <a:cubicBezTo>
                    <a:pt x="15649" y="373"/>
                    <a:pt x="15709" y="342"/>
                    <a:pt x="15743" y="286"/>
                  </a:cubicBezTo>
                  <a:cubicBezTo>
                    <a:pt x="15792" y="200"/>
                    <a:pt x="15763" y="91"/>
                    <a:pt x="15679" y="42"/>
                  </a:cubicBezTo>
                  <a:cubicBezTo>
                    <a:pt x="15630" y="13"/>
                    <a:pt x="15565" y="12"/>
                    <a:pt x="15512" y="9"/>
                  </a:cubicBezTo>
                  <a:cubicBezTo>
                    <a:pt x="15429" y="4"/>
                    <a:pt x="15345" y="1"/>
                    <a:pt x="15263" y="1"/>
                  </a:cubicBezTo>
                  <a:cubicBezTo>
                    <a:pt x="15246" y="1"/>
                    <a:pt x="15229" y="1"/>
                    <a:pt x="15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3" name="Google Shape;8393;p17"/>
            <p:cNvSpPr/>
            <p:nvPr/>
          </p:nvSpPr>
          <p:spPr>
            <a:xfrm>
              <a:off x="8200737" y="2449892"/>
              <a:ext cx="21826" cy="11161"/>
            </a:xfrm>
            <a:custGeom>
              <a:avLst/>
              <a:gdLst/>
              <a:ahLst/>
              <a:cxnLst/>
              <a:rect l="l" t="t" r="r" b="b"/>
              <a:pathLst>
                <a:path w="751" h="384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79" y="2"/>
                    <a:pt x="610" y="4"/>
                    <a:pt x="539" y="7"/>
                  </a:cubicBezTo>
                  <a:cubicBezTo>
                    <a:pt x="360" y="15"/>
                    <a:pt x="181" y="29"/>
                    <a:pt x="0" y="45"/>
                  </a:cubicBezTo>
                  <a:cubicBezTo>
                    <a:pt x="15" y="48"/>
                    <a:pt x="30" y="50"/>
                    <a:pt x="45" y="54"/>
                  </a:cubicBezTo>
                  <a:lnTo>
                    <a:pt x="46" y="54"/>
                  </a:lnTo>
                  <a:cubicBezTo>
                    <a:pt x="178" y="94"/>
                    <a:pt x="241" y="249"/>
                    <a:pt x="197" y="371"/>
                  </a:cubicBezTo>
                  <a:cubicBezTo>
                    <a:pt x="195" y="376"/>
                    <a:pt x="195" y="379"/>
                    <a:pt x="193" y="384"/>
                  </a:cubicBezTo>
                  <a:cubicBezTo>
                    <a:pt x="306" y="374"/>
                    <a:pt x="420" y="368"/>
                    <a:pt x="535" y="361"/>
                  </a:cubicBezTo>
                  <a:cubicBezTo>
                    <a:pt x="565" y="360"/>
                    <a:pt x="597" y="358"/>
                    <a:pt x="629" y="358"/>
                  </a:cubicBezTo>
                  <a:cubicBezTo>
                    <a:pt x="630" y="335"/>
                    <a:pt x="634" y="311"/>
                    <a:pt x="641" y="287"/>
                  </a:cubicBezTo>
                  <a:cubicBezTo>
                    <a:pt x="638" y="281"/>
                    <a:pt x="635" y="271"/>
                    <a:pt x="632" y="263"/>
                  </a:cubicBezTo>
                  <a:cubicBezTo>
                    <a:pt x="599" y="162"/>
                    <a:pt x="645" y="51"/>
                    <a:pt x="741" y="4"/>
                  </a:cubicBezTo>
                  <a:lnTo>
                    <a:pt x="75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4" name="Google Shape;8394;p17"/>
            <p:cNvSpPr/>
            <p:nvPr/>
          </p:nvSpPr>
          <p:spPr>
            <a:xfrm>
              <a:off x="8227243" y="2449746"/>
              <a:ext cx="5028" cy="1046"/>
            </a:xfrm>
            <a:custGeom>
              <a:avLst/>
              <a:gdLst/>
              <a:ahLst/>
              <a:cxnLst/>
              <a:rect l="l" t="t" r="r" b="b"/>
              <a:pathLst>
                <a:path w="173" h="36" extrusionOk="0">
                  <a:moveTo>
                    <a:pt x="173" y="1"/>
                  </a:moveTo>
                  <a:cubicBezTo>
                    <a:pt x="116" y="1"/>
                    <a:pt x="57" y="2"/>
                    <a:pt x="0" y="2"/>
                  </a:cubicBezTo>
                  <a:cubicBezTo>
                    <a:pt x="10" y="6"/>
                    <a:pt x="21" y="10"/>
                    <a:pt x="30" y="15"/>
                  </a:cubicBezTo>
                  <a:cubicBezTo>
                    <a:pt x="43" y="21"/>
                    <a:pt x="56" y="28"/>
                    <a:pt x="68" y="36"/>
                  </a:cubicBezTo>
                  <a:cubicBezTo>
                    <a:pt x="101" y="20"/>
                    <a:pt x="136" y="7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5" name="Google Shape;8395;p17"/>
            <p:cNvSpPr/>
            <p:nvPr/>
          </p:nvSpPr>
          <p:spPr>
            <a:xfrm>
              <a:off x="8184955" y="2434807"/>
              <a:ext cx="220294" cy="58595"/>
            </a:xfrm>
            <a:custGeom>
              <a:avLst/>
              <a:gdLst/>
              <a:ahLst/>
              <a:cxnLst/>
              <a:rect l="l" t="t" r="r" b="b"/>
              <a:pathLst>
                <a:path w="7580" h="2016" extrusionOk="0">
                  <a:moveTo>
                    <a:pt x="1091" y="0"/>
                  </a:moveTo>
                  <a:cubicBezTo>
                    <a:pt x="956" y="0"/>
                    <a:pt x="821" y="5"/>
                    <a:pt x="686" y="11"/>
                  </a:cubicBezTo>
                  <a:cubicBezTo>
                    <a:pt x="600" y="16"/>
                    <a:pt x="513" y="19"/>
                    <a:pt x="431" y="26"/>
                  </a:cubicBezTo>
                  <a:cubicBezTo>
                    <a:pt x="349" y="32"/>
                    <a:pt x="266" y="35"/>
                    <a:pt x="186" y="45"/>
                  </a:cubicBezTo>
                  <a:cubicBezTo>
                    <a:pt x="81" y="56"/>
                    <a:pt x="0" y="149"/>
                    <a:pt x="21" y="258"/>
                  </a:cubicBezTo>
                  <a:cubicBezTo>
                    <a:pt x="39" y="343"/>
                    <a:pt x="115" y="401"/>
                    <a:pt x="199" y="401"/>
                  </a:cubicBezTo>
                  <a:cubicBezTo>
                    <a:pt x="210" y="401"/>
                    <a:pt x="221" y="400"/>
                    <a:pt x="231" y="398"/>
                  </a:cubicBezTo>
                  <a:cubicBezTo>
                    <a:pt x="269" y="391"/>
                    <a:pt x="306" y="383"/>
                    <a:pt x="345" y="379"/>
                  </a:cubicBezTo>
                  <a:cubicBezTo>
                    <a:pt x="558" y="356"/>
                    <a:pt x="770" y="344"/>
                    <a:pt x="982" y="344"/>
                  </a:cubicBezTo>
                  <a:cubicBezTo>
                    <a:pt x="995" y="344"/>
                    <a:pt x="1007" y="344"/>
                    <a:pt x="1020" y="344"/>
                  </a:cubicBezTo>
                  <a:lnTo>
                    <a:pt x="1059" y="344"/>
                  </a:lnTo>
                  <a:cubicBezTo>
                    <a:pt x="1528" y="350"/>
                    <a:pt x="1995" y="410"/>
                    <a:pt x="2459" y="475"/>
                  </a:cubicBezTo>
                  <a:lnTo>
                    <a:pt x="2449" y="474"/>
                  </a:lnTo>
                  <a:lnTo>
                    <a:pt x="2449" y="474"/>
                  </a:lnTo>
                  <a:cubicBezTo>
                    <a:pt x="2551" y="488"/>
                    <a:pt x="2653" y="502"/>
                    <a:pt x="2755" y="518"/>
                  </a:cubicBezTo>
                  <a:cubicBezTo>
                    <a:pt x="3109" y="573"/>
                    <a:pt x="3462" y="633"/>
                    <a:pt x="3814" y="700"/>
                  </a:cubicBezTo>
                  <a:cubicBezTo>
                    <a:pt x="4149" y="762"/>
                    <a:pt x="4481" y="829"/>
                    <a:pt x="4811" y="917"/>
                  </a:cubicBezTo>
                  <a:lnTo>
                    <a:pt x="4811" y="917"/>
                  </a:lnTo>
                  <a:cubicBezTo>
                    <a:pt x="4811" y="917"/>
                    <a:pt x="4810" y="917"/>
                    <a:pt x="4809" y="917"/>
                  </a:cubicBezTo>
                  <a:lnTo>
                    <a:pt x="4809" y="917"/>
                  </a:lnTo>
                  <a:cubicBezTo>
                    <a:pt x="4811" y="917"/>
                    <a:pt x="4812" y="918"/>
                    <a:pt x="4813" y="918"/>
                  </a:cubicBezTo>
                  <a:lnTo>
                    <a:pt x="4813" y="918"/>
                  </a:lnTo>
                  <a:cubicBezTo>
                    <a:pt x="4813" y="918"/>
                    <a:pt x="4812" y="918"/>
                    <a:pt x="4811" y="917"/>
                  </a:cubicBezTo>
                  <a:lnTo>
                    <a:pt x="4811" y="917"/>
                  </a:lnTo>
                  <a:cubicBezTo>
                    <a:pt x="4813" y="918"/>
                    <a:pt x="4816" y="919"/>
                    <a:pt x="4818" y="919"/>
                  </a:cubicBezTo>
                  <a:lnTo>
                    <a:pt x="4818" y="919"/>
                  </a:lnTo>
                  <a:cubicBezTo>
                    <a:pt x="4817" y="919"/>
                    <a:pt x="4815" y="918"/>
                    <a:pt x="4813" y="918"/>
                  </a:cubicBezTo>
                  <a:lnTo>
                    <a:pt x="4813" y="918"/>
                  </a:lnTo>
                  <a:cubicBezTo>
                    <a:pt x="4818" y="919"/>
                    <a:pt x="4822" y="920"/>
                    <a:pt x="4827" y="922"/>
                  </a:cubicBezTo>
                  <a:cubicBezTo>
                    <a:pt x="4824" y="921"/>
                    <a:pt x="4821" y="920"/>
                    <a:pt x="4818" y="919"/>
                  </a:cubicBezTo>
                  <a:lnTo>
                    <a:pt x="4818" y="919"/>
                  </a:lnTo>
                  <a:cubicBezTo>
                    <a:pt x="5252" y="1046"/>
                    <a:pt x="5680" y="1198"/>
                    <a:pt x="6095" y="1378"/>
                  </a:cubicBezTo>
                  <a:lnTo>
                    <a:pt x="6074" y="1368"/>
                  </a:lnTo>
                  <a:lnTo>
                    <a:pt x="6165" y="1408"/>
                  </a:lnTo>
                  <a:cubicBezTo>
                    <a:pt x="6559" y="1582"/>
                    <a:pt x="6940" y="1789"/>
                    <a:pt x="7319" y="1998"/>
                  </a:cubicBezTo>
                  <a:cubicBezTo>
                    <a:pt x="7338" y="2009"/>
                    <a:pt x="7361" y="2016"/>
                    <a:pt x="7384" y="2016"/>
                  </a:cubicBezTo>
                  <a:cubicBezTo>
                    <a:pt x="7386" y="2016"/>
                    <a:pt x="7389" y="2016"/>
                    <a:pt x="7391" y="2015"/>
                  </a:cubicBezTo>
                  <a:cubicBezTo>
                    <a:pt x="7453" y="2015"/>
                    <a:pt x="7510" y="1982"/>
                    <a:pt x="7540" y="1927"/>
                  </a:cubicBezTo>
                  <a:cubicBezTo>
                    <a:pt x="7580" y="1846"/>
                    <a:pt x="7548" y="1750"/>
                    <a:pt x="7469" y="1707"/>
                  </a:cubicBezTo>
                  <a:cubicBezTo>
                    <a:pt x="7250" y="1582"/>
                    <a:pt x="7030" y="1453"/>
                    <a:pt x="6809" y="1333"/>
                  </a:cubicBezTo>
                  <a:cubicBezTo>
                    <a:pt x="6494" y="1162"/>
                    <a:pt x="6163" y="1023"/>
                    <a:pt x="5827" y="893"/>
                  </a:cubicBezTo>
                  <a:cubicBezTo>
                    <a:pt x="5656" y="828"/>
                    <a:pt x="5485" y="768"/>
                    <a:pt x="5313" y="709"/>
                  </a:cubicBezTo>
                  <a:cubicBezTo>
                    <a:pt x="5145" y="651"/>
                    <a:pt x="4977" y="597"/>
                    <a:pt x="4806" y="553"/>
                  </a:cubicBezTo>
                  <a:cubicBezTo>
                    <a:pt x="4464" y="464"/>
                    <a:pt x="4118" y="402"/>
                    <a:pt x="3773" y="337"/>
                  </a:cubicBezTo>
                  <a:cubicBezTo>
                    <a:pt x="3413" y="268"/>
                    <a:pt x="3054" y="206"/>
                    <a:pt x="2693" y="155"/>
                  </a:cubicBezTo>
                  <a:lnTo>
                    <a:pt x="2693" y="155"/>
                  </a:lnTo>
                  <a:lnTo>
                    <a:pt x="2703" y="157"/>
                  </a:lnTo>
                  <a:lnTo>
                    <a:pt x="2672" y="154"/>
                  </a:lnTo>
                  <a:lnTo>
                    <a:pt x="2672" y="154"/>
                  </a:lnTo>
                  <a:cubicBezTo>
                    <a:pt x="2550" y="135"/>
                    <a:pt x="2426" y="120"/>
                    <a:pt x="2304" y="105"/>
                  </a:cubicBezTo>
                  <a:cubicBezTo>
                    <a:pt x="2118" y="81"/>
                    <a:pt x="1933" y="60"/>
                    <a:pt x="1748" y="41"/>
                  </a:cubicBezTo>
                  <a:cubicBezTo>
                    <a:pt x="1572" y="26"/>
                    <a:pt x="1397" y="8"/>
                    <a:pt x="1218" y="2"/>
                  </a:cubicBezTo>
                  <a:cubicBezTo>
                    <a:pt x="1175" y="1"/>
                    <a:pt x="1133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6" name="Google Shape;8396;p17"/>
            <p:cNvSpPr/>
            <p:nvPr/>
          </p:nvSpPr>
          <p:spPr>
            <a:xfrm>
              <a:off x="8106367" y="2237203"/>
              <a:ext cx="317973" cy="57956"/>
            </a:xfrm>
            <a:custGeom>
              <a:avLst/>
              <a:gdLst/>
              <a:ahLst/>
              <a:cxnLst/>
              <a:rect l="l" t="t" r="r" b="b"/>
              <a:pathLst>
                <a:path w="10941" h="1994" extrusionOk="0">
                  <a:moveTo>
                    <a:pt x="8457" y="1135"/>
                  </a:moveTo>
                  <a:lnTo>
                    <a:pt x="8463" y="1137"/>
                  </a:lnTo>
                  <a:lnTo>
                    <a:pt x="8460" y="1136"/>
                  </a:lnTo>
                  <a:lnTo>
                    <a:pt x="8460" y="1136"/>
                  </a:lnTo>
                  <a:lnTo>
                    <a:pt x="8457" y="1135"/>
                  </a:lnTo>
                  <a:close/>
                  <a:moveTo>
                    <a:pt x="3491" y="0"/>
                  </a:moveTo>
                  <a:cubicBezTo>
                    <a:pt x="3477" y="0"/>
                    <a:pt x="3464" y="0"/>
                    <a:pt x="3450" y="0"/>
                  </a:cubicBezTo>
                  <a:lnTo>
                    <a:pt x="3429" y="0"/>
                  </a:lnTo>
                  <a:cubicBezTo>
                    <a:pt x="3030" y="0"/>
                    <a:pt x="2632" y="23"/>
                    <a:pt x="2234" y="68"/>
                  </a:cubicBezTo>
                  <a:cubicBezTo>
                    <a:pt x="1886" y="103"/>
                    <a:pt x="1541" y="155"/>
                    <a:pt x="1197" y="225"/>
                  </a:cubicBezTo>
                  <a:cubicBezTo>
                    <a:pt x="1019" y="265"/>
                    <a:pt x="840" y="309"/>
                    <a:pt x="664" y="363"/>
                  </a:cubicBezTo>
                  <a:cubicBezTo>
                    <a:pt x="510" y="407"/>
                    <a:pt x="362" y="464"/>
                    <a:pt x="208" y="510"/>
                  </a:cubicBezTo>
                  <a:cubicBezTo>
                    <a:pt x="198" y="508"/>
                    <a:pt x="188" y="507"/>
                    <a:pt x="178" y="507"/>
                  </a:cubicBezTo>
                  <a:cubicBezTo>
                    <a:pt x="91" y="507"/>
                    <a:pt x="13" y="585"/>
                    <a:pt x="7" y="672"/>
                  </a:cubicBezTo>
                  <a:cubicBezTo>
                    <a:pt x="1" y="775"/>
                    <a:pt x="83" y="860"/>
                    <a:pt x="185" y="860"/>
                  </a:cubicBezTo>
                  <a:cubicBezTo>
                    <a:pt x="188" y="860"/>
                    <a:pt x="191" y="860"/>
                    <a:pt x="194" y="860"/>
                  </a:cubicBezTo>
                  <a:cubicBezTo>
                    <a:pt x="248" y="855"/>
                    <a:pt x="300" y="843"/>
                    <a:pt x="349" y="822"/>
                  </a:cubicBezTo>
                  <a:cubicBezTo>
                    <a:pt x="419" y="797"/>
                    <a:pt x="487" y="773"/>
                    <a:pt x="555" y="749"/>
                  </a:cubicBezTo>
                  <a:cubicBezTo>
                    <a:pt x="692" y="702"/>
                    <a:pt x="832" y="659"/>
                    <a:pt x="973" y="619"/>
                  </a:cubicBezTo>
                  <a:lnTo>
                    <a:pt x="969" y="619"/>
                  </a:lnTo>
                  <a:lnTo>
                    <a:pt x="977" y="618"/>
                  </a:lnTo>
                  <a:lnTo>
                    <a:pt x="984" y="616"/>
                  </a:lnTo>
                  <a:lnTo>
                    <a:pt x="1083" y="590"/>
                  </a:lnTo>
                  <a:lnTo>
                    <a:pt x="1083" y="590"/>
                  </a:lnTo>
                  <a:cubicBezTo>
                    <a:pt x="1080" y="591"/>
                    <a:pt x="1076" y="592"/>
                    <a:pt x="1072" y="594"/>
                  </a:cubicBezTo>
                  <a:cubicBezTo>
                    <a:pt x="1321" y="529"/>
                    <a:pt x="1574" y="480"/>
                    <a:pt x="1831" y="448"/>
                  </a:cubicBezTo>
                  <a:lnTo>
                    <a:pt x="1824" y="448"/>
                  </a:lnTo>
                  <a:lnTo>
                    <a:pt x="1952" y="431"/>
                  </a:lnTo>
                  <a:lnTo>
                    <a:pt x="1956" y="431"/>
                  </a:lnTo>
                  <a:lnTo>
                    <a:pt x="1970" y="429"/>
                  </a:lnTo>
                  <a:lnTo>
                    <a:pt x="1970" y="429"/>
                  </a:lnTo>
                  <a:lnTo>
                    <a:pt x="1962" y="431"/>
                  </a:lnTo>
                  <a:cubicBezTo>
                    <a:pt x="2206" y="404"/>
                    <a:pt x="2448" y="380"/>
                    <a:pt x="2692" y="364"/>
                  </a:cubicBezTo>
                  <a:cubicBezTo>
                    <a:pt x="2929" y="349"/>
                    <a:pt x="3165" y="334"/>
                    <a:pt x="3402" y="334"/>
                  </a:cubicBezTo>
                  <a:lnTo>
                    <a:pt x="3518" y="334"/>
                  </a:lnTo>
                  <a:cubicBezTo>
                    <a:pt x="3964" y="345"/>
                    <a:pt x="4411" y="379"/>
                    <a:pt x="4854" y="439"/>
                  </a:cubicBezTo>
                  <a:lnTo>
                    <a:pt x="4938" y="451"/>
                  </a:lnTo>
                  <a:lnTo>
                    <a:pt x="4938" y="451"/>
                  </a:lnTo>
                  <a:cubicBezTo>
                    <a:pt x="4935" y="451"/>
                    <a:pt x="4932" y="450"/>
                    <a:pt x="4928" y="450"/>
                  </a:cubicBezTo>
                  <a:lnTo>
                    <a:pt x="4928" y="450"/>
                  </a:lnTo>
                  <a:lnTo>
                    <a:pt x="4951" y="453"/>
                  </a:lnTo>
                  <a:lnTo>
                    <a:pt x="4938" y="451"/>
                  </a:lnTo>
                  <a:lnTo>
                    <a:pt x="4938" y="451"/>
                  </a:lnTo>
                  <a:cubicBezTo>
                    <a:pt x="5167" y="483"/>
                    <a:pt x="5395" y="523"/>
                    <a:pt x="5623" y="564"/>
                  </a:cubicBezTo>
                  <a:cubicBezTo>
                    <a:pt x="5864" y="605"/>
                    <a:pt x="6105" y="648"/>
                    <a:pt x="6345" y="691"/>
                  </a:cubicBezTo>
                  <a:cubicBezTo>
                    <a:pt x="6684" y="752"/>
                    <a:pt x="7028" y="814"/>
                    <a:pt x="7363" y="876"/>
                  </a:cubicBezTo>
                  <a:cubicBezTo>
                    <a:pt x="7700" y="939"/>
                    <a:pt x="8033" y="1018"/>
                    <a:pt x="8364" y="1108"/>
                  </a:cubicBezTo>
                  <a:cubicBezTo>
                    <a:pt x="8389" y="1116"/>
                    <a:pt x="8415" y="1123"/>
                    <a:pt x="8441" y="1131"/>
                  </a:cubicBezTo>
                  <a:lnTo>
                    <a:pt x="8421" y="1124"/>
                  </a:lnTo>
                  <a:lnTo>
                    <a:pt x="8421" y="1124"/>
                  </a:lnTo>
                  <a:lnTo>
                    <a:pt x="8460" y="1136"/>
                  </a:lnTo>
                  <a:lnTo>
                    <a:pt x="8460" y="1136"/>
                  </a:lnTo>
                  <a:lnTo>
                    <a:pt x="8465" y="1137"/>
                  </a:lnTo>
                  <a:lnTo>
                    <a:pt x="8479" y="1141"/>
                  </a:lnTo>
                  <a:lnTo>
                    <a:pt x="8479" y="1141"/>
                  </a:lnTo>
                  <a:cubicBezTo>
                    <a:pt x="8475" y="1141"/>
                    <a:pt x="8472" y="1140"/>
                    <a:pt x="8468" y="1139"/>
                  </a:cubicBezTo>
                  <a:lnTo>
                    <a:pt x="8468" y="1139"/>
                  </a:lnTo>
                  <a:lnTo>
                    <a:pt x="8479" y="1142"/>
                  </a:lnTo>
                  <a:lnTo>
                    <a:pt x="8479" y="1142"/>
                  </a:lnTo>
                  <a:lnTo>
                    <a:pt x="8479" y="1141"/>
                  </a:lnTo>
                  <a:lnTo>
                    <a:pt x="8479" y="1141"/>
                  </a:lnTo>
                  <a:cubicBezTo>
                    <a:pt x="8559" y="1164"/>
                    <a:pt x="8639" y="1187"/>
                    <a:pt x="8718" y="1211"/>
                  </a:cubicBezTo>
                  <a:cubicBezTo>
                    <a:pt x="9054" y="1317"/>
                    <a:pt x="9380" y="1441"/>
                    <a:pt x="9706" y="1571"/>
                  </a:cubicBezTo>
                  <a:cubicBezTo>
                    <a:pt x="10045" y="1705"/>
                    <a:pt x="10383" y="1841"/>
                    <a:pt x="10719" y="1982"/>
                  </a:cubicBezTo>
                  <a:cubicBezTo>
                    <a:pt x="10735" y="1989"/>
                    <a:pt x="10751" y="1993"/>
                    <a:pt x="10768" y="1993"/>
                  </a:cubicBezTo>
                  <a:cubicBezTo>
                    <a:pt x="10833" y="1992"/>
                    <a:pt x="10890" y="1952"/>
                    <a:pt x="10914" y="1892"/>
                  </a:cubicBezTo>
                  <a:cubicBezTo>
                    <a:pt x="10941" y="1811"/>
                    <a:pt x="10899" y="1726"/>
                    <a:pt x="10820" y="1697"/>
                  </a:cubicBezTo>
                  <a:cubicBezTo>
                    <a:pt x="10414" y="1525"/>
                    <a:pt x="10005" y="1354"/>
                    <a:pt x="9597" y="1184"/>
                  </a:cubicBezTo>
                  <a:cubicBezTo>
                    <a:pt x="9279" y="1050"/>
                    <a:pt x="8954" y="933"/>
                    <a:pt x="8623" y="836"/>
                  </a:cubicBezTo>
                  <a:cubicBezTo>
                    <a:pt x="8289" y="740"/>
                    <a:pt x="7950" y="651"/>
                    <a:pt x="7613" y="578"/>
                  </a:cubicBezTo>
                  <a:cubicBezTo>
                    <a:pt x="7276" y="505"/>
                    <a:pt x="6939" y="445"/>
                    <a:pt x="6597" y="390"/>
                  </a:cubicBezTo>
                  <a:cubicBezTo>
                    <a:pt x="6247" y="334"/>
                    <a:pt x="5899" y="269"/>
                    <a:pt x="5551" y="206"/>
                  </a:cubicBezTo>
                  <a:cubicBezTo>
                    <a:pt x="5384" y="178"/>
                    <a:pt x="5217" y="149"/>
                    <a:pt x="5050" y="122"/>
                  </a:cubicBezTo>
                  <a:cubicBezTo>
                    <a:pt x="4871" y="95"/>
                    <a:pt x="4694" y="75"/>
                    <a:pt x="4515" y="56"/>
                  </a:cubicBezTo>
                  <a:cubicBezTo>
                    <a:pt x="4176" y="19"/>
                    <a:pt x="3834" y="0"/>
                    <a:pt x="34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7" name="Google Shape;8397;p17"/>
            <p:cNvSpPr/>
            <p:nvPr/>
          </p:nvSpPr>
          <p:spPr>
            <a:xfrm>
              <a:off x="8588534" y="2577627"/>
              <a:ext cx="109595" cy="120445"/>
            </a:xfrm>
            <a:custGeom>
              <a:avLst/>
              <a:gdLst/>
              <a:ahLst/>
              <a:cxnLst/>
              <a:rect l="l" t="t" r="r" b="b"/>
              <a:pathLst>
                <a:path w="3771" h="4144" extrusionOk="0">
                  <a:moveTo>
                    <a:pt x="1037" y="3221"/>
                  </a:moveTo>
                  <a:cubicBezTo>
                    <a:pt x="1034" y="3225"/>
                    <a:pt x="1031" y="3230"/>
                    <a:pt x="1027" y="3234"/>
                  </a:cubicBezTo>
                  <a:lnTo>
                    <a:pt x="1027" y="3234"/>
                  </a:lnTo>
                  <a:cubicBezTo>
                    <a:pt x="1031" y="3230"/>
                    <a:pt x="1034" y="3226"/>
                    <a:pt x="1037" y="3221"/>
                  </a:cubicBezTo>
                  <a:close/>
                  <a:moveTo>
                    <a:pt x="953" y="3327"/>
                  </a:moveTo>
                  <a:cubicBezTo>
                    <a:pt x="952" y="3329"/>
                    <a:pt x="950" y="3331"/>
                    <a:pt x="949" y="3333"/>
                  </a:cubicBezTo>
                  <a:lnTo>
                    <a:pt x="949" y="3333"/>
                  </a:lnTo>
                  <a:cubicBezTo>
                    <a:pt x="950" y="3331"/>
                    <a:pt x="952" y="3329"/>
                    <a:pt x="953" y="3327"/>
                  </a:cubicBezTo>
                  <a:close/>
                  <a:moveTo>
                    <a:pt x="3575" y="0"/>
                  </a:moveTo>
                  <a:cubicBezTo>
                    <a:pt x="3527" y="0"/>
                    <a:pt x="3480" y="20"/>
                    <a:pt x="3445" y="58"/>
                  </a:cubicBezTo>
                  <a:lnTo>
                    <a:pt x="3397" y="106"/>
                  </a:lnTo>
                  <a:lnTo>
                    <a:pt x="3413" y="90"/>
                  </a:lnTo>
                  <a:lnTo>
                    <a:pt x="3413" y="90"/>
                  </a:lnTo>
                  <a:cubicBezTo>
                    <a:pt x="3374" y="127"/>
                    <a:pt x="3334" y="158"/>
                    <a:pt x="3293" y="198"/>
                  </a:cubicBezTo>
                  <a:cubicBezTo>
                    <a:pt x="3252" y="236"/>
                    <a:pt x="3214" y="279"/>
                    <a:pt x="3174" y="318"/>
                  </a:cubicBezTo>
                  <a:cubicBezTo>
                    <a:pt x="3106" y="391"/>
                    <a:pt x="3040" y="464"/>
                    <a:pt x="2968" y="532"/>
                  </a:cubicBezTo>
                  <a:lnTo>
                    <a:pt x="2984" y="516"/>
                  </a:lnTo>
                  <a:lnTo>
                    <a:pt x="2984" y="516"/>
                  </a:lnTo>
                  <a:cubicBezTo>
                    <a:pt x="2859" y="636"/>
                    <a:pt x="2728" y="750"/>
                    <a:pt x="2598" y="864"/>
                  </a:cubicBezTo>
                  <a:cubicBezTo>
                    <a:pt x="2451" y="994"/>
                    <a:pt x="2307" y="1127"/>
                    <a:pt x="2166" y="1263"/>
                  </a:cubicBezTo>
                  <a:lnTo>
                    <a:pt x="2164" y="1265"/>
                  </a:lnTo>
                  <a:lnTo>
                    <a:pt x="2161" y="1266"/>
                  </a:lnTo>
                  <a:lnTo>
                    <a:pt x="2147" y="1282"/>
                  </a:lnTo>
                  <a:cubicBezTo>
                    <a:pt x="1884" y="1534"/>
                    <a:pt x="1661" y="1827"/>
                    <a:pt x="1449" y="2120"/>
                  </a:cubicBezTo>
                  <a:cubicBezTo>
                    <a:pt x="1238" y="2411"/>
                    <a:pt x="1029" y="2705"/>
                    <a:pt x="808" y="2990"/>
                  </a:cubicBezTo>
                  <a:lnTo>
                    <a:pt x="820" y="2973"/>
                  </a:lnTo>
                  <a:lnTo>
                    <a:pt x="820" y="2973"/>
                  </a:lnTo>
                  <a:cubicBezTo>
                    <a:pt x="698" y="3125"/>
                    <a:pt x="575" y="3277"/>
                    <a:pt x="442" y="3416"/>
                  </a:cubicBezTo>
                  <a:cubicBezTo>
                    <a:pt x="369" y="3490"/>
                    <a:pt x="296" y="3565"/>
                    <a:pt x="224" y="3638"/>
                  </a:cubicBezTo>
                  <a:cubicBezTo>
                    <a:pt x="192" y="3669"/>
                    <a:pt x="159" y="3701"/>
                    <a:pt x="129" y="3734"/>
                  </a:cubicBezTo>
                  <a:cubicBezTo>
                    <a:pt x="78" y="3790"/>
                    <a:pt x="22" y="3854"/>
                    <a:pt x="8" y="3930"/>
                  </a:cubicBezTo>
                  <a:lnTo>
                    <a:pt x="11" y="3921"/>
                  </a:lnTo>
                  <a:lnTo>
                    <a:pt x="11" y="3921"/>
                  </a:lnTo>
                  <a:cubicBezTo>
                    <a:pt x="0" y="3962"/>
                    <a:pt x="3" y="4006"/>
                    <a:pt x="22" y="4044"/>
                  </a:cubicBezTo>
                  <a:cubicBezTo>
                    <a:pt x="46" y="4094"/>
                    <a:pt x="92" y="4128"/>
                    <a:pt x="146" y="4139"/>
                  </a:cubicBezTo>
                  <a:cubicBezTo>
                    <a:pt x="155" y="4142"/>
                    <a:pt x="164" y="4143"/>
                    <a:pt x="174" y="4143"/>
                  </a:cubicBezTo>
                  <a:cubicBezTo>
                    <a:pt x="177" y="4143"/>
                    <a:pt x="181" y="4143"/>
                    <a:pt x="184" y="4143"/>
                  </a:cubicBezTo>
                  <a:cubicBezTo>
                    <a:pt x="227" y="4143"/>
                    <a:pt x="268" y="4128"/>
                    <a:pt x="299" y="4100"/>
                  </a:cubicBezTo>
                  <a:cubicBezTo>
                    <a:pt x="326" y="4078"/>
                    <a:pt x="347" y="4046"/>
                    <a:pt x="355" y="4010"/>
                  </a:cubicBezTo>
                  <a:lnTo>
                    <a:pt x="355" y="4008"/>
                  </a:lnTo>
                  <a:cubicBezTo>
                    <a:pt x="361" y="3999"/>
                    <a:pt x="368" y="3989"/>
                    <a:pt x="375" y="3981"/>
                  </a:cubicBezTo>
                  <a:cubicBezTo>
                    <a:pt x="420" y="3926"/>
                    <a:pt x="469" y="3875"/>
                    <a:pt x="518" y="3824"/>
                  </a:cubicBezTo>
                  <a:cubicBezTo>
                    <a:pt x="572" y="3766"/>
                    <a:pt x="627" y="3706"/>
                    <a:pt x="683" y="3647"/>
                  </a:cubicBezTo>
                  <a:cubicBezTo>
                    <a:pt x="773" y="3546"/>
                    <a:pt x="863" y="3440"/>
                    <a:pt x="949" y="3333"/>
                  </a:cubicBezTo>
                  <a:lnTo>
                    <a:pt x="949" y="3333"/>
                  </a:lnTo>
                  <a:cubicBezTo>
                    <a:pt x="946" y="3336"/>
                    <a:pt x="944" y="3339"/>
                    <a:pt x="941" y="3342"/>
                  </a:cubicBezTo>
                  <a:lnTo>
                    <a:pt x="941" y="3342"/>
                  </a:lnTo>
                  <a:cubicBezTo>
                    <a:pt x="951" y="3329"/>
                    <a:pt x="960" y="3317"/>
                    <a:pt x="971" y="3305"/>
                  </a:cubicBezTo>
                  <a:lnTo>
                    <a:pt x="971" y="3305"/>
                  </a:lnTo>
                  <a:lnTo>
                    <a:pt x="968" y="3308"/>
                  </a:lnTo>
                  <a:cubicBezTo>
                    <a:pt x="970" y="3305"/>
                    <a:pt x="973" y="3302"/>
                    <a:pt x="975" y="3299"/>
                  </a:cubicBezTo>
                  <a:lnTo>
                    <a:pt x="975" y="3299"/>
                  </a:lnTo>
                  <a:lnTo>
                    <a:pt x="974" y="3300"/>
                  </a:lnTo>
                  <a:lnTo>
                    <a:pt x="980" y="3293"/>
                  </a:lnTo>
                  <a:lnTo>
                    <a:pt x="988" y="3283"/>
                  </a:lnTo>
                  <a:lnTo>
                    <a:pt x="983" y="3289"/>
                  </a:lnTo>
                  <a:lnTo>
                    <a:pt x="1009" y="3258"/>
                  </a:lnTo>
                  <a:lnTo>
                    <a:pt x="1004" y="3262"/>
                  </a:lnTo>
                  <a:cubicBezTo>
                    <a:pt x="1012" y="3253"/>
                    <a:pt x="1020" y="3244"/>
                    <a:pt x="1027" y="3234"/>
                  </a:cubicBezTo>
                  <a:lnTo>
                    <a:pt x="1027" y="3234"/>
                  </a:lnTo>
                  <a:cubicBezTo>
                    <a:pt x="1026" y="3236"/>
                    <a:pt x="1024" y="3237"/>
                    <a:pt x="1023" y="3239"/>
                  </a:cubicBezTo>
                  <a:lnTo>
                    <a:pt x="1052" y="3202"/>
                  </a:lnTo>
                  <a:lnTo>
                    <a:pt x="1052" y="3202"/>
                  </a:lnTo>
                  <a:cubicBezTo>
                    <a:pt x="1050" y="3204"/>
                    <a:pt x="1049" y="3206"/>
                    <a:pt x="1048" y="3209"/>
                  </a:cubicBezTo>
                  <a:cubicBezTo>
                    <a:pt x="1053" y="3202"/>
                    <a:pt x="1058" y="3196"/>
                    <a:pt x="1062" y="3190"/>
                  </a:cubicBezTo>
                  <a:lnTo>
                    <a:pt x="1062" y="3191"/>
                  </a:lnTo>
                  <a:cubicBezTo>
                    <a:pt x="1229" y="2981"/>
                    <a:pt x="1382" y="2761"/>
                    <a:pt x="1539" y="2544"/>
                  </a:cubicBezTo>
                  <a:cubicBezTo>
                    <a:pt x="1698" y="2321"/>
                    <a:pt x="1862" y="2102"/>
                    <a:pt x="2031" y="1887"/>
                  </a:cubicBezTo>
                  <a:lnTo>
                    <a:pt x="2031" y="1887"/>
                  </a:lnTo>
                  <a:cubicBezTo>
                    <a:pt x="2031" y="1888"/>
                    <a:pt x="2030" y="1888"/>
                    <a:pt x="2030" y="1888"/>
                  </a:cubicBezTo>
                  <a:cubicBezTo>
                    <a:pt x="2031" y="1887"/>
                    <a:pt x="2031" y="1887"/>
                    <a:pt x="2032" y="1886"/>
                  </a:cubicBezTo>
                  <a:lnTo>
                    <a:pt x="2032" y="1886"/>
                  </a:lnTo>
                  <a:cubicBezTo>
                    <a:pt x="2032" y="1886"/>
                    <a:pt x="2031" y="1887"/>
                    <a:pt x="2031" y="1887"/>
                  </a:cubicBezTo>
                  <a:lnTo>
                    <a:pt x="2031" y="1887"/>
                  </a:lnTo>
                  <a:cubicBezTo>
                    <a:pt x="2034" y="1884"/>
                    <a:pt x="2037" y="1881"/>
                    <a:pt x="2040" y="1877"/>
                  </a:cubicBezTo>
                  <a:lnTo>
                    <a:pt x="2040" y="1877"/>
                  </a:lnTo>
                  <a:cubicBezTo>
                    <a:pt x="2037" y="1880"/>
                    <a:pt x="2035" y="1883"/>
                    <a:pt x="2032" y="1886"/>
                  </a:cubicBezTo>
                  <a:lnTo>
                    <a:pt x="2032" y="1886"/>
                  </a:lnTo>
                  <a:cubicBezTo>
                    <a:pt x="2036" y="1881"/>
                    <a:pt x="2039" y="1877"/>
                    <a:pt x="2042" y="1873"/>
                  </a:cubicBezTo>
                  <a:lnTo>
                    <a:pt x="2042" y="1873"/>
                  </a:lnTo>
                  <a:cubicBezTo>
                    <a:pt x="2042" y="1874"/>
                    <a:pt x="2041" y="1875"/>
                    <a:pt x="2040" y="1877"/>
                  </a:cubicBezTo>
                  <a:lnTo>
                    <a:pt x="2040" y="1877"/>
                  </a:lnTo>
                  <a:cubicBezTo>
                    <a:pt x="2093" y="1815"/>
                    <a:pt x="2146" y="1752"/>
                    <a:pt x="2199" y="1692"/>
                  </a:cubicBezTo>
                  <a:cubicBezTo>
                    <a:pt x="2256" y="1630"/>
                    <a:pt x="2315" y="1569"/>
                    <a:pt x="2375" y="1510"/>
                  </a:cubicBezTo>
                  <a:cubicBezTo>
                    <a:pt x="2476" y="1412"/>
                    <a:pt x="2577" y="1319"/>
                    <a:pt x="2682" y="1225"/>
                  </a:cubicBezTo>
                  <a:cubicBezTo>
                    <a:pt x="2782" y="1135"/>
                    <a:pt x="2888" y="1051"/>
                    <a:pt x="2992" y="967"/>
                  </a:cubicBezTo>
                  <a:cubicBezTo>
                    <a:pt x="3089" y="886"/>
                    <a:pt x="3187" y="807"/>
                    <a:pt x="3277" y="719"/>
                  </a:cubicBezTo>
                  <a:cubicBezTo>
                    <a:pt x="3315" y="682"/>
                    <a:pt x="3350" y="639"/>
                    <a:pt x="3386" y="600"/>
                  </a:cubicBezTo>
                  <a:cubicBezTo>
                    <a:pt x="3421" y="563"/>
                    <a:pt x="3456" y="529"/>
                    <a:pt x="3491" y="494"/>
                  </a:cubicBezTo>
                  <a:lnTo>
                    <a:pt x="3497" y="487"/>
                  </a:lnTo>
                  <a:lnTo>
                    <a:pt x="3507" y="478"/>
                  </a:lnTo>
                  <a:cubicBezTo>
                    <a:pt x="3567" y="421"/>
                    <a:pt x="3629" y="364"/>
                    <a:pt x="3689" y="307"/>
                  </a:cubicBezTo>
                  <a:cubicBezTo>
                    <a:pt x="3765" y="242"/>
                    <a:pt x="3771" y="125"/>
                    <a:pt x="3700" y="54"/>
                  </a:cubicBezTo>
                  <a:cubicBezTo>
                    <a:pt x="3666" y="18"/>
                    <a:pt x="3620" y="0"/>
                    <a:pt x="35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8" name="Google Shape;8398;p17"/>
            <p:cNvSpPr/>
            <p:nvPr/>
          </p:nvSpPr>
          <p:spPr>
            <a:xfrm>
              <a:off x="8600043" y="2609917"/>
              <a:ext cx="107618" cy="116144"/>
            </a:xfrm>
            <a:custGeom>
              <a:avLst/>
              <a:gdLst/>
              <a:ahLst/>
              <a:cxnLst/>
              <a:rect l="l" t="t" r="r" b="b"/>
              <a:pathLst>
                <a:path w="3703" h="3996" extrusionOk="0">
                  <a:moveTo>
                    <a:pt x="1888" y="1670"/>
                  </a:moveTo>
                  <a:cubicBezTo>
                    <a:pt x="1888" y="1671"/>
                    <a:pt x="1887" y="1671"/>
                    <a:pt x="1887" y="1672"/>
                  </a:cubicBezTo>
                  <a:cubicBezTo>
                    <a:pt x="1887" y="1671"/>
                    <a:pt x="1888" y="1671"/>
                    <a:pt x="1888" y="1670"/>
                  </a:cubicBezTo>
                  <a:close/>
                  <a:moveTo>
                    <a:pt x="792" y="3291"/>
                  </a:moveTo>
                  <a:lnTo>
                    <a:pt x="792" y="3291"/>
                  </a:lnTo>
                  <a:cubicBezTo>
                    <a:pt x="791" y="3293"/>
                    <a:pt x="790" y="3294"/>
                    <a:pt x="789" y="3295"/>
                  </a:cubicBezTo>
                  <a:lnTo>
                    <a:pt x="789" y="3295"/>
                  </a:lnTo>
                  <a:cubicBezTo>
                    <a:pt x="790" y="3294"/>
                    <a:pt x="791" y="3292"/>
                    <a:pt x="792" y="3291"/>
                  </a:cubicBezTo>
                  <a:close/>
                  <a:moveTo>
                    <a:pt x="3506" y="0"/>
                  </a:moveTo>
                  <a:cubicBezTo>
                    <a:pt x="3458" y="0"/>
                    <a:pt x="3411" y="19"/>
                    <a:pt x="3377" y="57"/>
                  </a:cubicBezTo>
                  <a:cubicBezTo>
                    <a:pt x="3334" y="101"/>
                    <a:pt x="3293" y="146"/>
                    <a:pt x="3252" y="190"/>
                  </a:cubicBezTo>
                  <a:cubicBezTo>
                    <a:pt x="3035" y="432"/>
                    <a:pt x="2826" y="682"/>
                    <a:pt x="2609" y="925"/>
                  </a:cubicBezTo>
                  <a:cubicBezTo>
                    <a:pt x="2377" y="1179"/>
                    <a:pt x="2136" y="1430"/>
                    <a:pt x="1888" y="1670"/>
                  </a:cubicBezTo>
                  <a:lnTo>
                    <a:pt x="1888" y="1670"/>
                  </a:lnTo>
                  <a:cubicBezTo>
                    <a:pt x="1892" y="1667"/>
                    <a:pt x="1895" y="1665"/>
                    <a:pt x="1898" y="1662"/>
                  </a:cubicBezTo>
                  <a:lnTo>
                    <a:pt x="1898" y="1662"/>
                  </a:lnTo>
                  <a:cubicBezTo>
                    <a:pt x="1845" y="1712"/>
                    <a:pt x="1793" y="1763"/>
                    <a:pt x="1741" y="1814"/>
                  </a:cubicBezTo>
                  <a:lnTo>
                    <a:pt x="1754" y="1800"/>
                  </a:lnTo>
                  <a:lnTo>
                    <a:pt x="1754" y="1800"/>
                  </a:lnTo>
                  <a:cubicBezTo>
                    <a:pt x="1645" y="1908"/>
                    <a:pt x="1536" y="2014"/>
                    <a:pt x="1428" y="2118"/>
                  </a:cubicBezTo>
                  <a:lnTo>
                    <a:pt x="1426" y="2120"/>
                  </a:lnTo>
                  <a:lnTo>
                    <a:pt x="1425" y="2121"/>
                  </a:lnTo>
                  <a:lnTo>
                    <a:pt x="1425" y="2121"/>
                  </a:lnTo>
                  <a:cubicBezTo>
                    <a:pt x="1168" y="2367"/>
                    <a:pt x="929" y="2634"/>
                    <a:pt x="693" y="2902"/>
                  </a:cubicBezTo>
                  <a:cubicBezTo>
                    <a:pt x="586" y="3025"/>
                    <a:pt x="481" y="3152"/>
                    <a:pt x="378" y="3280"/>
                  </a:cubicBezTo>
                  <a:cubicBezTo>
                    <a:pt x="318" y="3356"/>
                    <a:pt x="257" y="3434"/>
                    <a:pt x="195" y="3513"/>
                  </a:cubicBezTo>
                  <a:cubicBezTo>
                    <a:pt x="136" y="3589"/>
                    <a:pt x="62" y="3665"/>
                    <a:pt x="29" y="3757"/>
                  </a:cubicBezTo>
                  <a:cubicBezTo>
                    <a:pt x="29" y="3755"/>
                    <a:pt x="30" y="3753"/>
                    <a:pt x="31" y="3752"/>
                  </a:cubicBezTo>
                  <a:lnTo>
                    <a:pt x="31" y="3752"/>
                  </a:lnTo>
                  <a:cubicBezTo>
                    <a:pt x="27" y="3762"/>
                    <a:pt x="24" y="3772"/>
                    <a:pt x="21" y="3782"/>
                  </a:cubicBezTo>
                  <a:cubicBezTo>
                    <a:pt x="0" y="3886"/>
                    <a:pt x="74" y="3986"/>
                    <a:pt x="182" y="3996"/>
                  </a:cubicBezTo>
                  <a:lnTo>
                    <a:pt x="193" y="3996"/>
                  </a:lnTo>
                  <a:cubicBezTo>
                    <a:pt x="274" y="3996"/>
                    <a:pt x="345" y="3939"/>
                    <a:pt x="366" y="3859"/>
                  </a:cubicBezTo>
                  <a:cubicBezTo>
                    <a:pt x="413" y="3787"/>
                    <a:pt x="469" y="3717"/>
                    <a:pt x="518" y="3647"/>
                  </a:cubicBezTo>
                  <a:cubicBezTo>
                    <a:pt x="568" y="3578"/>
                    <a:pt x="621" y="3511"/>
                    <a:pt x="673" y="3443"/>
                  </a:cubicBezTo>
                  <a:cubicBezTo>
                    <a:pt x="709" y="3397"/>
                    <a:pt x="746" y="3350"/>
                    <a:pt x="782" y="3303"/>
                  </a:cubicBezTo>
                  <a:lnTo>
                    <a:pt x="782" y="3303"/>
                  </a:lnTo>
                  <a:cubicBezTo>
                    <a:pt x="781" y="3305"/>
                    <a:pt x="780" y="3307"/>
                    <a:pt x="779" y="3309"/>
                  </a:cubicBezTo>
                  <a:cubicBezTo>
                    <a:pt x="863" y="3203"/>
                    <a:pt x="948" y="3100"/>
                    <a:pt x="1037" y="2997"/>
                  </a:cubicBezTo>
                  <a:cubicBezTo>
                    <a:pt x="1114" y="2907"/>
                    <a:pt x="1189" y="2815"/>
                    <a:pt x="1270" y="2729"/>
                  </a:cubicBezTo>
                  <a:cubicBezTo>
                    <a:pt x="1448" y="2538"/>
                    <a:pt x="1631" y="2349"/>
                    <a:pt x="1817" y="2166"/>
                  </a:cubicBezTo>
                  <a:lnTo>
                    <a:pt x="1817" y="2166"/>
                  </a:lnTo>
                  <a:lnTo>
                    <a:pt x="1816" y="2167"/>
                  </a:lnTo>
                  <a:lnTo>
                    <a:pt x="1816" y="2167"/>
                  </a:lnTo>
                  <a:lnTo>
                    <a:pt x="1822" y="2161"/>
                  </a:lnTo>
                  <a:lnTo>
                    <a:pt x="1822" y="2161"/>
                  </a:lnTo>
                  <a:cubicBezTo>
                    <a:pt x="1822" y="2162"/>
                    <a:pt x="1822" y="2162"/>
                    <a:pt x="1822" y="2163"/>
                  </a:cubicBezTo>
                  <a:lnTo>
                    <a:pt x="1824" y="2161"/>
                  </a:lnTo>
                  <a:cubicBezTo>
                    <a:pt x="1823" y="2161"/>
                    <a:pt x="1823" y="2161"/>
                    <a:pt x="1823" y="2161"/>
                  </a:cubicBezTo>
                  <a:lnTo>
                    <a:pt x="1823" y="2161"/>
                  </a:lnTo>
                  <a:lnTo>
                    <a:pt x="1826" y="2158"/>
                  </a:lnTo>
                  <a:lnTo>
                    <a:pt x="1826" y="2158"/>
                  </a:lnTo>
                  <a:cubicBezTo>
                    <a:pt x="1825" y="2159"/>
                    <a:pt x="1824" y="2160"/>
                    <a:pt x="1824" y="2161"/>
                  </a:cubicBezTo>
                  <a:lnTo>
                    <a:pt x="1876" y="2109"/>
                  </a:lnTo>
                  <a:lnTo>
                    <a:pt x="1873" y="2112"/>
                  </a:lnTo>
                  <a:lnTo>
                    <a:pt x="1873" y="2112"/>
                  </a:lnTo>
                  <a:lnTo>
                    <a:pt x="1922" y="2064"/>
                  </a:lnTo>
                  <a:lnTo>
                    <a:pt x="1919" y="2066"/>
                  </a:lnTo>
                  <a:cubicBezTo>
                    <a:pt x="1926" y="2060"/>
                    <a:pt x="1934" y="2052"/>
                    <a:pt x="1942" y="2044"/>
                  </a:cubicBezTo>
                  <a:lnTo>
                    <a:pt x="1942" y="2044"/>
                  </a:lnTo>
                  <a:lnTo>
                    <a:pt x="1928" y="2058"/>
                  </a:lnTo>
                  <a:lnTo>
                    <a:pt x="1950" y="2037"/>
                  </a:lnTo>
                  <a:lnTo>
                    <a:pt x="1949" y="2037"/>
                  </a:lnTo>
                  <a:cubicBezTo>
                    <a:pt x="2044" y="1946"/>
                    <a:pt x="2140" y="1854"/>
                    <a:pt x="2235" y="1760"/>
                  </a:cubicBezTo>
                  <a:cubicBezTo>
                    <a:pt x="2362" y="1639"/>
                    <a:pt x="2489" y="1510"/>
                    <a:pt x="2610" y="1388"/>
                  </a:cubicBezTo>
                  <a:cubicBezTo>
                    <a:pt x="2732" y="1265"/>
                    <a:pt x="2854" y="1143"/>
                    <a:pt x="2973" y="1015"/>
                  </a:cubicBezTo>
                  <a:cubicBezTo>
                    <a:pt x="3084" y="896"/>
                    <a:pt x="3196" y="777"/>
                    <a:pt x="3307" y="656"/>
                  </a:cubicBezTo>
                  <a:cubicBezTo>
                    <a:pt x="3419" y="535"/>
                    <a:pt x="3521" y="409"/>
                    <a:pt x="3636" y="291"/>
                  </a:cubicBezTo>
                  <a:cubicBezTo>
                    <a:pt x="3703" y="223"/>
                    <a:pt x="3692" y="106"/>
                    <a:pt x="3624" y="44"/>
                  </a:cubicBezTo>
                  <a:cubicBezTo>
                    <a:pt x="3589" y="15"/>
                    <a:pt x="3547" y="0"/>
                    <a:pt x="35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399" name="Google Shape;8399;p17"/>
            <p:cNvSpPr/>
            <p:nvPr/>
          </p:nvSpPr>
          <p:spPr>
            <a:xfrm>
              <a:off x="8610012" y="2644939"/>
              <a:ext cx="113605" cy="107918"/>
            </a:xfrm>
            <a:custGeom>
              <a:avLst/>
              <a:gdLst/>
              <a:ahLst/>
              <a:cxnLst/>
              <a:rect l="l" t="t" r="r" b="b"/>
              <a:pathLst>
                <a:path w="3909" h="3713" extrusionOk="0">
                  <a:moveTo>
                    <a:pt x="2036" y="1923"/>
                  </a:moveTo>
                  <a:lnTo>
                    <a:pt x="2032" y="1929"/>
                  </a:lnTo>
                  <a:lnTo>
                    <a:pt x="2032" y="1929"/>
                  </a:lnTo>
                  <a:lnTo>
                    <a:pt x="2036" y="1923"/>
                  </a:lnTo>
                  <a:close/>
                  <a:moveTo>
                    <a:pt x="3714" y="0"/>
                  </a:moveTo>
                  <a:cubicBezTo>
                    <a:pt x="3658" y="0"/>
                    <a:pt x="3602" y="28"/>
                    <a:pt x="3565" y="76"/>
                  </a:cubicBezTo>
                  <a:cubicBezTo>
                    <a:pt x="3553" y="93"/>
                    <a:pt x="3539" y="111"/>
                    <a:pt x="3526" y="128"/>
                  </a:cubicBezTo>
                  <a:cubicBezTo>
                    <a:pt x="3450" y="218"/>
                    <a:pt x="3368" y="305"/>
                    <a:pt x="3284" y="386"/>
                  </a:cubicBezTo>
                  <a:lnTo>
                    <a:pt x="3288" y="381"/>
                  </a:lnTo>
                  <a:lnTo>
                    <a:pt x="3281" y="388"/>
                  </a:lnTo>
                  <a:lnTo>
                    <a:pt x="3275" y="394"/>
                  </a:lnTo>
                  <a:lnTo>
                    <a:pt x="3275" y="394"/>
                  </a:lnTo>
                  <a:cubicBezTo>
                    <a:pt x="3088" y="571"/>
                    <a:pt x="2894" y="739"/>
                    <a:pt x="2703" y="912"/>
                  </a:cubicBezTo>
                  <a:cubicBezTo>
                    <a:pt x="2505" y="1092"/>
                    <a:pt x="2307" y="1274"/>
                    <a:pt x="2115" y="1461"/>
                  </a:cubicBezTo>
                  <a:lnTo>
                    <a:pt x="2128" y="1448"/>
                  </a:lnTo>
                  <a:lnTo>
                    <a:pt x="2128" y="1448"/>
                  </a:lnTo>
                  <a:cubicBezTo>
                    <a:pt x="2028" y="1545"/>
                    <a:pt x="1927" y="1638"/>
                    <a:pt x="1827" y="1735"/>
                  </a:cubicBezTo>
                  <a:lnTo>
                    <a:pt x="1837" y="1725"/>
                  </a:lnTo>
                  <a:lnTo>
                    <a:pt x="1837" y="1725"/>
                  </a:lnTo>
                  <a:cubicBezTo>
                    <a:pt x="1734" y="1822"/>
                    <a:pt x="1629" y="1918"/>
                    <a:pt x="1527" y="2017"/>
                  </a:cubicBezTo>
                  <a:cubicBezTo>
                    <a:pt x="1291" y="2237"/>
                    <a:pt x="1045" y="2449"/>
                    <a:pt x="803" y="2666"/>
                  </a:cubicBezTo>
                  <a:cubicBezTo>
                    <a:pt x="658" y="2795"/>
                    <a:pt x="515" y="2927"/>
                    <a:pt x="373" y="3061"/>
                  </a:cubicBezTo>
                  <a:cubicBezTo>
                    <a:pt x="311" y="3120"/>
                    <a:pt x="254" y="3182"/>
                    <a:pt x="194" y="3243"/>
                  </a:cubicBezTo>
                  <a:cubicBezTo>
                    <a:pt x="165" y="3273"/>
                    <a:pt x="138" y="3307"/>
                    <a:pt x="113" y="3340"/>
                  </a:cubicBezTo>
                  <a:cubicBezTo>
                    <a:pt x="86" y="3368"/>
                    <a:pt x="62" y="3402"/>
                    <a:pt x="40" y="3435"/>
                  </a:cubicBezTo>
                  <a:cubicBezTo>
                    <a:pt x="27" y="3454"/>
                    <a:pt x="18" y="3476"/>
                    <a:pt x="13" y="3498"/>
                  </a:cubicBezTo>
                  <a:cubicBezTo>
                    <a:pt x="13" y="3500"/>
                    <a:pt x="13" y="3500"/>
                    <a:pt x="13" y="3500"/>
                  </a:cubicBezTo>
                  <a:cubicBezTo>
                    <a:pt x="13" y="3503"/>
                    <a:pt x="12" y="3506"/>
                    <a:pt x="12" y="3509"/>
                  </a:cubicBezTo>
                  <a:cubicBezTo>
                    <a:pt x="1" y="3584"/>
                    <a:pt x="39" y="3657"/>
                    <a:pt x="107" y="3691"/>
                  </a:cubicBezTo>
                  <a:cubicBezTo>
                    <a:pt x="132" y="3706"/>
                    <a:pt x="160" y="3712"/>
                    <a:pt x="189" y="3712"/>
                  </a:cubicBezTo>
                  <a:cubicBezTo>
                    <a:pt x="191" y="3712"/>
                    <a:pt x="192" y="3712"/>
                    <a:pt x="194" y="3712"/>
                  </a:cubicBezTo>
                  <a:cubicBezTo>
                    <a:pt x="243" y="3712"/>
                    <a:pt x="288" y="3690"/>
                    <a:pt x="319" y="3653"/>
                  </a:cubicBezTo>
                  <a:cubicBezTo>
                    <a:pt x="333" y="3636"/>
                    <a:pt x="344" y="3619"/>
                    <a:pt x="355" y="3600"/>
                  </a:cubicBezTo>
                  <a:cubicBezTo>
                    <a:pt x="382" y="3557"/>
                    <a:pt x="414" y="3516"/>
                    <a:pt x="444" y="3476"/>
                  </a:cubicBezTo>
                  <a:cubicBezTo>
                    <a:pt x="491" y="3421"/>
                    <a:pt x="539" y="3362"/>
                    <a:pt x="591" y="3310"/>
                  </a:cubicBezTo>
                  <a:cubicBezTo>
                    <a:pt x="656" y="3243"/>
                    <a:pt x="722" y="3177"/>
                    <a:pt x="789" y="3110"/>
                  </a:cubicBezTo>
                  <a:cubicBezTo>
                    <a:pt x="950" y="2955"/>
                    <a:pt x="1113" y="2803"/>
                    <a:pt x="1276" y="2651"/>
                  </a:cubicBezTo>
                  <a:cubicBezTo>
                    <a:pt x="1425" y="2512"/>
                    <a:pt x="1576" y="2373"/>
                    <a:pt x="1721" y="2230"/>
                  </a:cubicBezTo>
                  <a:lnTo>
                    <a:pt x="1721" y="2230"/>
                  </a:lnTo>
                  <a:lnTo>
                    <a:pt x="1720" y="2232"/>
                  </a:lnTo>
                  <a:lnTo>
                    <a:pt x="1720" y="2232"/>
                  </a:lnTo>
                  <a:lnTo>
                    <a:pt x="2027" y="1934"/>
                  </a:lnTo>
                  <a:lnTo>
                    <a:pt x="2024" y="1936"/>
                  </a:lnTo>
                  <a:lnTo>
                    <a:pt x="2024" y="1936"/>
                  </a:lnTo>
                  <a:lnTo>
                    <a:pt x="2028" y="1933"/>
                  </a:lnTo>
                  <a:lnTo>
                    <a:pt x="2032" y="1929"/>
                  </a:lnTo>
                  <a:lnTo>
                    <a:pt x="2032" y="1928"/>
                  </a:lnTo>
                  <a:lnTo>
                    <a:pt x="2036" y="1923"/>
                  </a:lnTo>
                  <a:lnTo>
                    <a:pt x="2036" y="1923"/>
                  </a:lnTo>
                  <a:lnTo>
                    <a:pt x="2036" y="1923"/>
                  </a:lnTo>
                  <a:lnTo>
                    <a:pt x="2039" y="1920"/>
                  </a:lnTo>
                  <a:lnTo>
                    <a:pt x="2041" y="1918"/>
                  </a:lnTo>
                  <a:lnTo>
                    <a:pt x="2041" y="1918"/>
                  </a:lnTo>
                  <a:lnTo>
                    <a:pt x="2093" y="1868"/>
                  </a:lnTo>
                  <a:lnTo>
                    <a:pt x="2081" y="1880"/>
                  </a:lnTo>
                  <a:lnTo>
                    <a:pt x="2081" y="1880"/>
                  </a:lnTo>
                  <a:lnTo>
                    <a:pt x="2288" y="1679"/>
                  </a:lnTo>
                  <a:lnTo>
                    <a:pt x="2288" y="1679"/>
                  </a:lnTo>
                  <a:lnTo>
                    <a:pt x="2305" y="1662"/>
                  </a:lnTo>
                  <a:lnTo>
                    <a:pt x="2304" y="1665"/>
                  </a:lnTo>
                  <a:lnTo>
                    <a:pt x="2307" y="1662"/>
                  </a:lnTo>
                  <a:lnTo>
                    <a:pt x="2309" y="1659"/>
                  </a:lnTo>
                  <a:cubicBezTo>
                    <a:pt x="2443" y="1532"/>
                    <a:pt x="2576" y="1407"/>
                    <a:pt x="2712" y="1284"/>
                  </a:cubicBezTo>
                  <a:cubicBezTo>
                    <a:pt x="2837" y="1170"/>
                    <a:pt x="2967" y="1060"/>
                    <a:pt x="3097" y="951"/>
                  </a:cubicBezTo>
                  <a:cubicBezTo>
                    <a:pt x="3227" y="844"/>
                    <a:pt x="3356" y="734"/>
                    <a:pt x="3485" y="625"/>
                  </a:cubicBezTo>
                  <a:cubicBezTo>
                    <a:pt x="3610" y="521"/>
                    <a:pt x="3736" y="418"/>
                    <a:pt x="3841" y="293"/>
                  </a:cubicBezTo>
                  <a:cubicBezTo>
                    <a:pt x="3909" y="214"/>
                    <a:pt x="3896" y="92"/>
                    <a:pt x="3811" y="30"/>
                  </a:cubicBezTo>
                  <a:cubicBezTo>
                    <a:pt x="3780" y="9"/>
                    <a:pt x="3747" y="0"/>
                    <a:pt x="37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0" name="Google Shape;8400;p17"/>
            <p:cNvSpPr/>
            <p:nvPr/>
          </p:nvSpPr>
          <p:spPr>
            <a:xfrm>
              <a:off x="8617045" y="2689958"/>
              <a:ext cx="105061" cy="102919"/>
            </a:xfrm>
            <a:custGeom>
              <a:avLst/>
              <a:gdLst/>
              <a:ahLst/>
              <a:cxnLst/>
              <a:rect l="l" t="t" r="r" b="b"/>
              <a:pathLst>
                <a:path w="3615" h="3541" extrusionOk="0">
                  <a:moveTo>
                    <a:pt x="3424" y="0"/>
                  </a:moveTo>
                  <a:cubicBezTo>
                    <a:pt x="3372" y="0"/>
                    <a:pt x="3320" y="25"/>
                    <a:pt x="3287" y="72"/>
                  </a:cubicBezTo>
                  <a:cubicBezTo>
                    <a:pt x="3268" y="100"/>
                    <a:pt x="3246" y="129"/>
                    <a:pt x="3227" y="156"/>
                  </a:cubicBezTo>
                  <a:cubicBezTo>
                    <a:pt x="3137" y="267"/>
                    <a:pt x="3043" y="369"/>
                    <a:pt x="2944" y="471"/>
                  </a:cubicBezTo>
                  <a:lnTo>
                    <a:pt x="2947" y="469"/>
                  </a:lnTo>
                  <a:lnTo>
                    <a:pt x="2947" y="469"/>
                  </a:lnTo>
                  <a:cubicBezTo>
                    <a:pt x="2904" y="510"/>
                    <a:pt x="2861" y="553"/>
                    <a:pt x="2818" y="596"/>
                  </a:cubicBezTo>
                  <a:cubicBezTo>
                    <a:pt x="2823" y="591"/>
                    <a:pt x="2828" y="586"/>
                    <a:pt x="2831" y="583"/>
                  </a:cubicBezTo>
                  <a:lnTo>
                    <a:pt x="2831" y="583"/>
                  </a:lnTo>
                  <a:cubicBezTo>
                    <a:pt x="2636" y="771"/>
                    <a:pt x="2434" y="954"/>
                    <a:pt x="2239" y="1143"/>
                  </a:cubicBezTo>
                  <a:cubicBezTo>
                    <a:pt x="2244" y="1139"/>
                    <a:pt x="2247" y="1136"/>
                    <a:pt x="2252" y="1131"/>
                  </a:cubicBezTo>
                  <a:lnTo>
                    <a:pt x="2252" y="1131"/>
                  </a:lnTo>
                  <a:cubicBezTo>
                    <a:pt x="2206" y="1175"/>
                    <a:pt x="2160" y="1219"/>
                    <a:pt x="2114" y="1264"/>
                  </a:cubicBezTo>
                  <a:cubicBezTo>
                    <a:pt x="2101" y="1277"/>
                    <a:pt x="2087" y="1291"/>
                    <a:pt x="2073" y="1305"/>
                  </a:cubicBezTo>
                  <a:lnTo>
                    <a:pt x="2073" y="1305"/>
                  </a:lnTo>
                  <a:cubicBezTo>
                    <a:pt x="1645" y="1721"/>
                    <a:pt x="1232" y="2155"/>
                    <a:pt x="807" y="2575"/>
                  </a:cubicBezTo>
                  <a:lnTo>
                    <a:pt x="799" y="2582"/>
                  </a:lnTo>
                  <a:lnTo>
                    <a:pt x="807" y="2576"/>
                  </a:lnTo>
                  <a:lnTo>
                    <a:pt x="807" y="2576"/>
                  </a:lnTo>
                  <a:cubicBezTo>
                    <a:pt x="685" y="2690"/>
                    <a:pt x="564" y="2806"/>
                    <a:pt x="442" y="2916"/>
                  </a:cubicBezTo>
                  <a:cubicBezTo>
                    <a:pt x="376" y="2978"/>
                    <a:pt x="308" y="3038"/>
                    <a:pt x="240" y="3097"/>
                  </a:cubicBezTo>
                  <a:cubicBezTo>
                    <a:pt x="210" y="3122"/>
                    <a:pt x="180" y="3148"/>
                    <a:pt x="150" y="3171"/>
                  </a:cubicBezTo>
                  <a:cubicBezTo>
                    <a:pt x="126" y="3190"/>
                    <a:pt x="102" y="3209"/>
                    <a:pt x="80" y="3231"/>
                  </a:cubicBezTo>
                  <a:cubicBezTo>
                    <a:pt x="55" y="3258"/>
                    <a:pt x="36" y="3293"/>
                    <a:pt x="28" y="3330"/>
                  </a:cubicBezTo>
                  <a:cubicBezTo>
                    <a:pt x="1" y="3435"/>
                    <a:pt x="91" y="3540"/>
                    <a:pt x="195" y="3540"/>
                  </a:cubicBezTo>
                  <a:cubicBezTo>
                    <a:pt x="196" y="3540"/>
                    <a:pt x="196" y="3540"/>
                    <a:pt x="197" y="3540"/>
                  </a:cubicBezTo>
                  <a:lnTo>
                    <a:pt x="210" y="3540"/>
                  </a:lnTo>
                  <a:cubicBezTo>
                    <a:pt x="278" y="3535"/>
                    <a:pt x="328" y="3496"/>
                    <a:pt x="381" y="3456"/>
                  </a:cubicBezTo>
                  <a:cubicBezTo>
                    <a:pt x="392" y="3448"/>
                    <a:pt x="403" y="3440"/>
                    <a:pt x="414" y="3434"/>
                  </a:cubicBezTo>
                  <a:cubicBezTo>
                    <a:pt x="474" y="3402"/>
                    <a:pt x="539" y="3376"/>
                    <a:pt x="596" y="3338"/>
                  </a:cubicBezTo>
                  <a:cubicBezTo>
                    <a:pt x="632" y="3312"/>
                    <a:pt x="666" y="3281"/>
                    <a:pt x="693" y="3247"/>
                  </a:cubicBezTo>
                  <a:cubicBezTo>
                    <a:pt x="713" y="3225"/>
                    <a:pt x="731" y="3203"/>
                    <a:pt x="748" y="3178"/>
                  </a:cubicBezTo>
                  <a:cubicBezTo>
                    <a:pt x="772" y="3140"/>
                    <a:pt x="781" y="3095"/>
                    <a:pt x="775" y="3049"/>
                  </a:cubicBezTo>
                  <a:cubicBezTo>
                    <a:pt x="789" y="3037"/>
                    <a:pt x="803" y="3022"/>
                    <a:pt x="818" y="3008"/>
                  </a:cubicBezTo>
                  <a:cubicBezTo>
                    <a:pt x="1077" y="2747"/>
                    <a:pt x="1334" y="2481"/>
                    <a:pt x="1585" y="2212"/>
                  </a:cubicBezTo>
                  <a:cubicBezTo>
                    <a:pt x="1690" y="2101"/>
                    <a:pt x="1793" y="1989"/>
                    <a:pt x="1899" y="1878"/>
                  </a:cubicBezTo>
                  <a:cubicBezTo>
                    <a:pt x="2016" y="1755"/>
                    <a:pt x="2136" y="1633"/>
                    <a:pt x="2257" y="1511"/>
                  </a:cubicBezTo>
                  <a:cubicBezTo>
                    <a:pt x="2320" y="1451"/>
                    <a:pt x="2383" y="1387"/>
                    <a:pt x="2446" y="1326"/>
                  </a:cubicBezTo>
                  <a:lnTo>
                    <a:pt x="2446" y="1326"/>
                  </a:lnTo>
                  <a:lnTo>
                    <a:pt x="2445" y="1327"/>
                  </a:lnTo>
                  <a:cubicBezTo>
                    <a:pt x="2629" y="1150"/>
                    <a:pt x="2818" y="976"/>
                    <a:pt x="3007" y="808"/>
                  </a:cubicBezTo>
                  <a:cubicBezTo>
                    <a:pt x="3195" y="640"/>
                    <a:pt x="3385" y="471"/>
                    <a:pt x="3551" y="281"/>
                  </a:cubicBezTo>
                  <a:cubicBezTo>
                    <a:pt x="3615" y="208"/>
                    <a:pt x="3605" y="97"/>
                    <a:pt x="3529" y="37"/>
                  </a:cubicBezTo>
                  <a:cubicBezTo>
                    <a:pt x="3498" y="12"/>
                    <a:pt x="3461" y="0"/>
                    <a:pt x="3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1" name="Google Shape;8401;p17"/>
            <p:cNvSpPr/>
            <p:nvPr/>
          </p:nvSpPr>
          <p:spPr>
            <a:xfrm>
              <a:off x="8620591" y="2724748"/>
              <a:ext cx="117383" cy="112394"/>
            </a:xfrm>
            <a:custGeom>
              <a:avLst/>
              <a:gdLst/>
              <a:ahLst/>
              <a:cxnLst/>
              <a:rect l="l" t="t" r="r" b="b"/>
              <a:pathLst>
                <a:path w="4039" h="3867" extrusionOk="0">
                  <a:moveTo>
                    <a:pt x="526" y="3488"/>
                  </a:moveTo>
                  <a:cubicBezTo>
                    <a:pt x="525" y="3489"/>
                    <a:pt x="523" y="3491"/>
                    <a:pt x="522" y="3493"/>
                  </a:cubicBezTo>
                  <a:lnTo>
                    <a:pt x="522" y="3493"/>
                  </a:lnTo>
                  <a:cubicBezTo>
                    <a:pt x="523" y="3491"/>
                    <a:pt x="525" y="3490"/>
                    <a:pt x="526" y="3488"/>
                  </a:cubicBezTo>
                  <a:close/>
                  <a:moveTo>
                    <a:pt x="3839" y="0"/>
                  </a:moveTo>
                  <a:cubicBezTo>
                    <a:pt x="3784" y="0"/>
                    <a:pt x="3729" y="25"/>
                    <a:pt x="3699" y="73"/>
                  </a:cubicBezTo>
                  <a:cubicBezTo>
                    <a:pt x="3678" y="106"/>
                    <a:pt x="3654" y="140"/>
                    <a:pt x="3630" y="171"/>
                  </a:cubicBezTo>
                  <a:cubicBezTo>
                    <a:pt x="3553" y="263"/>
                    <a:pt x="3471" y="349"/>
                    <a:pt x="3387" y="434"/>
                  </a:cubicBezTo>
                  <a:cubicBezTo>
                    <a:pt x="3249" y="564"/>
                    <a:pt x="3110" y="690"/>
                    <a:pt x="2967" y="812"/>
                  </a:cubicBezTo>
                  <a:cubicBezTo>
                    <a:pt x="2701" y="1040"/>
                    <a:pt x="2424" y="1257"/>
                    <a:pt x="2150" y="1476"/>
                  </a:cubicBezTo>
                  <a:cubicBezTo>
                    <a:pt x="2098" y="1517"/>
                    <a:pt x="2047" y="1560"/>
                    <a:pt x="1995" y="1602"/>
                  </a:cubicBezTo>
                  <a:cubicBezTo>
                    <a:pt x="1924" y="1659"/>
                    <a:pt x="1851" y="1716"/>
                    <a:pt x="1782" y="1776"/>
                  </a:cubicBezTo>
                  <a:cubicBezTo>
                    <a:pt x="1661" y="1882"/>
                    <a:pt x="1536" y="1982"/>
                    <a:pt x="1419" y="2090"/>
                  </a:cubicBezTo>
                  <a:cubicBezTo>
                    <a:pt x="1289" y="2213"/>
                    <a:pt x="1156" y="2334"/>
                    <a:pt x="1030" y="2460"/>
                  </a:cubicBezTo>
                  <a:cubicBezTo>
                    <a:pt x="895" y="2596"/>
                    <a:pt x="762" y="2734"/>
                    <a:pt x="631" y="2873"/>
                  </a:cubicBezTo>
                  <a:cubicBezTo>
                    <a:pt x="514" y="2995"/>
                    <a:pt x="401" y="3125"/>
                    <a:pt x="289" y="3253"/>
                  </a:cubicBezTo>
                  <a:cubicBezTo>
                    <a:pt x="233" y="3317"/>
                    <a:pt x="176" y="3383"/>
                    <a:pt x="123" y="3451"/>
                  </a:cubicBezTo>
                  <a:cubicBezTo>
                    <a:pt x="66" y="3526"/>
                    <a:pt x="1" y="3613"/>
                    <a:pt x="16" y="3711"/>
                  </a:cubicBezTo>
                  <a:cubicBezTo>
                    <a:pt x="27" y="3772"/>
                    <a:pt x="66" y="3823"/>
                    <a:pt x="121" y="3850"/>
                  </a:cubicBezTo>
                  <a:lnTo>
                    <a:pt x="121" y="3850"/>
                  </a:lnTo>
                  <a:lnTo>
                    <a:pt x="115" y="3847"/>
                  </a:lnTo>
                  <a:lnTo>
                    <a:pt x="115" y="3847"/>
                  </a:lnTo>
                  <a:cubicBezTo>
                    <a:pt x="120" y="3850"/>
                    <a:pt x="126" y="3852"/>
                    <a:pt x="131" y="3854"/>
                  </a:cubicBezTo>
                  <a:lnTo>
                    <a:pt x="131" y="3854"/>
                  </a:lnTo>
                  <a:cubicBezTo>
                    <a:pt x="133" y="3855"/>
                    <a:pt x="135" y="3856"/>
                    <a:pt x="137" y="3856"/>
                  </a:cubicBezTo>
                  <a:lnTo>
                    <a:pt x="135" y="3856"/>
                  </a:lnTo>
                  <a:lnTo>
                    <a:pt x="135" y="3856"/>
                  </a:lnTo>
                  <a:cubicBezTo>
                    <a:pt x="154" y="3863"/>
                    <a:pt x="174" y="3866"/>
                    <a:pt x="194" y="3866"/>
                  </a:cubicBezTo>
                  <a:cubicBezTo>
                    <a:pt x="196" y="3866"/>
                    <a:pt x="198" y="3866"/>
                    <a:pt x="200" y="3866"/>
                  </a:cubicBezTo>
                  <a:cubicBezTo>
                    <a:pt x="297" y="3866"/>
                    <a:pt x="374" y="3788"/>
                    <a:pt x="374" y="3690"/>
                  </a:cubicBezTo>
                  <a:cubicBezTo>
                    <a:pt x="376" y="3689"/>
                    <a:pt x="377" y="3687"/>
                    <a:pt x="377" y="3686"/>
                  </a:cubicBezTo>
                  <a:cubicBezTo>
                    <a:pt x="422" y="3619"/>
                    <a:pt x="471" y="3556"/>
                    <a:pt x="522" y="3493"/>
                  </a:cubicBezTo>
                  <a:lnTo>
                    <a:pt x="522" y="3493"/>
                  </a:lnTo>
                  <a:cubicBezTo>
                    <a:pt x="519" y="3497"/>
                    <a:pt x="515" y="3500"/>
                    <a:pt x="512" y="3503"/>
                  </a:cubicBezTo>
                  <a:cubicBezTo>
                    <a:pt x="635" y="3351"/>
                    <a:pt x="764" y="3200"/>
                    <a:pt x="895" y="3052"/>
                  </a:cubicBezTo>
                  <a:cubicBezTo>
                    <a:pt x="1032" y="2898"/>
                    <a:pt x="1171" y="2743"/>
                    <a:pt x="1316" y="2595"/>
                  </a:cubicBezTo>
                  <a:lnTo>
                    <a:pt x="1316" y="2595"/>
                  </a:lnTo>
                  <a:cubicBezTo>
                    <a:pt x="1317" y="2594"/>
                    <a:pt x="1318" y="2593"/>
                    <a:pt x="1319" y="2593"/>
                  </a:cubicBezTo>
                  <a:lnTo>
                    <a:pt x="1319" y="2593"/>
                  </a:lnTo>
                  <a:lnTo>
                    <a:pt x="1329" y="2584"/>
                  </a:lnTo>
                  <a:lnTo>
                    <a:pt x="1324" y="2588"/>
                  </a:lnTo>
                  <a:lnTo>
                    <a:pt x="1324" y="2588"/>
                  </a:lnTo>
                  <a:cubicBezTo>
                    <a:pt x="1428" y="2486"/>
                    <a:pt x="1533" y="2385"/>
                    <a:pt x="1639" y="2281"/>
                  </a:cubicBezTo>
                  <a:lnTo>
                    <a:pt x="1639" y="2281"/>
                  </a:lnTo>
                  <a:cubicBezTo>
                    <a:pt x="1634" y="2286"/>
                    <a:pt x="1630" y="2291"/>
                    <a:pt x="1625" y="2296"/>
                  </a:cubicBezTo>
                  <a:cubicBezTo>
                    <a:pt x="1688" y="2235"/>
                    <a:pt x="1755" y="2180"/>
                    <a:pt x="1818" y="2123"/>
                  </a:cubicBezTo>
                  <a:cubicBezTo>
                    <a:pt x="1872" y="2076"/>
                    <a:pt x="1924" y="2027"/>
                    <a:pt x="1978" y="1981"/>
                  </a:cubicBezTo>
                  <a:cubicBezTo>
                    <a:pt x="2112" y="1870"/>
                    <a:pt x="2244" y="1756"/>
                    <a:pt x="2380" y="1648"/>
                  </a:cubicBezTo>
                  <a:cubicBezTo>
                    <a:pt x="2655" y="1425"/>
                    <a:pt x="2931" y="1205"/>
                    <a:pt x="3205" y="982"/>
                  </a:cubicBezTo>
                  <a:cubicBezTo>
                    <a:pt x="3336" y="873"/>
                    <a:pt x="3466" y="763"/>
                    <a:pt x="3596" y="649"/>
                  </a:cubicBezTo>
                  <a:cubicBezTo>
                    <a:pt x="3730" y="531"/>
                    <a:pt x="3873" y="413"/>
                    <a:pt x="3982" y="269"/>
                  </a:cubicBezTo>
                  <a:cubicBezTo>
                    <a:pt x="4039" y="195"/>
                    <a:pt x="4014" y="81"/>
                    <a:pt x="3939" y="30"/>
                  </a:cubicBezTo>
                  <a:cubicBezTo>
                    <a:pt x="3910" y="10"/>
                    <a:pt x="3874" y="0"/>
                    <a:pt x="3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2" name="Google Shape;8402;p17"/>
            <p:cNvSpPr/>
            <p:nvPr/>
          </p:nvSpPr>
          <p:spPr>
            <a:xfrm>
              <a:off x="8631577" y="2757909"/>
              <a:ext cx="115523" cy="110360"/>
            </a:xfrm>
            <a:custGeom>
              <a:avLst/>
              <a:gdLst/>
              <a:ahLst/>
              <a:cxnLst/>
              <a:rect l="l" t="t" r="r" b="b"/>
              <a:pathLst>
                <a:path w="3975" h="3797" extrusionOk="0">
                  <a:moveTo>
                    <a:pt x="3787" y="1"/>
                  </a:moveTo>
                  <a:cubicBezTo>
                    <a:pt x="3734" y="1"/>
                    <a:pt x="3682" y="27"/>
                    <a:pt x="3648" y="72"/>
                  </a:cubicBezTo>
                  <a:cubicBezTo>
                    <a:pt x="3642" y="78"/>
                    <a:pt x="3636" y="88"/>
                    <a:pt x="3629" y="96"/>
                  </a:cubicBezTo>
                  <a:cubicBezTo>
                    <a:pt x="3634" y="89"/>
                    <a:pt x="3637" y="85"/>
                    <a:pt x="3642" y="78"/>
                  </a:cubicBezTo>
                  <a:lnTo>
                    <a:pt x="3642" y="78"/>
                  </a:lnTo>
                  <a:cubicBezTo>
                    <a:pt x="3485" y="276"/>
                    <a:pt x="3303" y="455"/>
                    <a:pt x="3126" y="635"/>
                  </a:cubicBezTo>
                  <a:lnTo>
                    <a:pt x="3119" y="642"/>
                  </a:lnTo>
                  <a:cubicBezTo>
                    <a:pt x="3053" y="707"/>
                    <a:pt x="2985" y="772"/>
                    <a:pt x="2920" y="835"/>
                  </a:cubicBezTo>
                  <a:lnTo>
                    <a:pt x="2931" y="824"/>
                  </a:lnTo>
                  <a:lnTo>
                    <a:pt x="2931" y="824"/>
                  </a:lnTo>
                  <a:cubicBezTo>
                    <a:pt x="2488" y="1253"/>
                    <a:pt x="2016" y="1649"/>
                    <a:pt x="1557" y="2059"/>
                  </a:cubicBezTo>
                  <a:cubicBezTo>
                    <a:pt x="1296" y="2291"/>
                    <a:pt x="1036" y="2526"/>
                    <a:pt x="785" y="2766"/>
                  </a:cubicBezTo>
                  <a:cubicBezTo>
                    <a:pt x="645" y="2901"/>
                    <a:pt x="508" y="3034"/>
                    <a:pt x="373" y="3171"/>
                  </a:cubicBezTo>
                  <a:cubicBezTo>
                    <a:pt x="314" y="3230"/>
                    <a:pt x="257" y="3292"/>
                    <a:pt x="202" y="3350"/>
                  </a:cubicBezTo>
                  <a:cubicBezTo>
                    <a:pt x="174" y="3380"/>
                    <a:pt x="148" y="3410"/>
                    <a:pt x="121" y="3440"/>
                  </a:cubicBezTo>
                  <a:cubicBezTo>
                    <a:pt x="105" y="3458"/>
                    <a:pt x="88" y="3474"/>
                    <a:pt x="72" y="3493"/>
                  </a:cubicBezTo>
                  <a:cubicBezTo>
                    <a:pt x="53" y="3510"/>
                    <a:pt x="39" y="3534"/>
                    <a:pt x="29" y="3559"/>
                  </a:cubicBezTo>
                  <a:cubicBezTo>
                    <a:pt x="1" y="3643"/>
                    <a:pt x="37" y="3735"/>
                    <a:pt x="115" y="3776"/>
                  </a:cubicBezTo>
                  <a:lnTo>
                    <a:pt x="115" y="3778"/>
                  </a:lnTo>
                  <a:cubicBezTo>
                    <a:pt x="140" y="3791"/>
                    <a:pt x="167" y="3797"/>
                    <a:pt x="194" y="3797"/>
                  </a:cubicBezTo>
                  <a:cubicBezTo>
                    <a:pt x="244" y="3797"/>
                    <a:pt x="292" y="3776"/>
                    <a:pt x="327" y="3738"/>
                  </a:cubicBezTo>
                  <a:cubicBezTo>
                    <a:pt x="357" y="3705"/>
                    <a:pt x="382" y="3668"/>
                    <a:pt x="411" y="3635"/>
                  </a:cubicBezTo>
                  <a:cubicBezTo>
                    <a:pt x="438" y="3600"/>
                    <a:pt x="466" y="3569"/>
                    <a:pt x="495" y="3535"/>
                  </a:cubicBezTo>
                  <a:cubicBezTo>
                    <a:pt x="561" y="3458"/>
                    <a:pt x="629" y="3383"/>
                    <a:pt x="698" y="3309"/>
                  </a:cubicBezTo>
                  <a:cubicBezTo>
                    <a:pt x="822" y="3175"/>
                    <a:pt x="953" y="3045"/>
                    <a:pt x="1081" y="2912"/>
                  </a:cubicBezTo>
                  <a:lnTo>
                    <a:pt x="1081" y="2912"/>
                  </a:lnTo>
                  <a:cubicBezTo>
                    <a:pt x="1197" y="2800"/>
                    <a:pt x="1310" y="2688"/>
                    <a:pt x="1426" y="2576"/>
                  </a:cubicBezTo>
                  <a:lnTo>
                    <a:pt x="1427" y="2575"/>
                  </a:lnTo>
                  <a:cubicBezTo>
                    <a:pt x="1574" y="2438"/>
                    <a:pt x="1720" y="2299"/>
                    <a:pt x="1867" y="2163"/>
                  </a:cubicBezTo>
                  <a:lnTo>
                    <a:pt x="2399" y="1680"/>
                  </a:lnTo>
                  <a:cubicBezTo>
                    <a:pt x="2641" y="1460"/>
                    <a:pt x="2882" y="1239"/>
                    <a:pt x="3121" y="1014"/>
                  </a:cubicBezTo>
                  <a:cubicBezTo>
                    <a:pt x="3248" y="897"/>
                    <a:pt x="3373" y="781"/>
                    <a:pt x="3498" y="662"/>
                  </a:cubicBezTo>
                  <a:cubicBezTo>
                    <a:pt x="3632" y="534"/>
                    <a:pt x="3773" y="409"/>
                    <a:pt x="3906" y="276"/>
                  </a:cubicBezTo>
                  <a:cubicBezTo>
                    <a:pt x="3974" y="206"/>
                    <a:pt x="3955" y="83"/>
                    <a:pt x="3878" y="29"/>
                  </a:cubicBezTo>
                  <a:cubicBezTo>
                    <a:pt x="3849" y="10"/>
                    <a:pt x="3818" y="1"/>
                    <a:pt x="37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3" name="Google Shape;8403;p17"/>
            <p:cNvSpPr/>
            <p:nvPr/>
          </p:nvSpPr>
          <p:spPr>
            <a:xfrm>
              <a:off x="8627450" y="2811765"/>
              <a:ext cx="106659" cy="98879"/>
            </a:xfrm>
            <a:custGeom>
              <a:avLst/>
              <a:gdLst/>
              <a:ahLst/>
              <a:cxnLst/>
              <a:rect l="l" t="t" r="r" b="b"/>
              <a:pathLst>
                <a:path w="3670" h="3402" extrusionOk="0">
                  <a:moveTo>
                    <a:pt x="354" y="3316"/>
                  </a:moveTo>
                  <a:lnTo>
                    <a:pt x="354" y="3316"/>
                  </a:lnTo>
                  <a:lnTo>
                    <a:pt x="350" y="3319"/>
                  </a:lnTo>
                  <a:lnTo>
                    <a:pt x="354" y="3316"/>
                  </a:lnTo>
                  <a:close/>
                  <a:moveTo>
                    <a:pt x="3472" y="1"/>
                  </a:moveTo>
                  <a:cubicBezTo>
                    <a:pt x="3432" y="1"/>
                    <a:pt x="3392" y="14"/>
                    <a:pt x="3360" y="42"/>
                  </a:cubicBezTo>
                  <a:cubicBezTo>
                    <a:pt x="3329" y="70"/>
                    <a:pt x="3298" y="99"/>
                    <a:pt x="3269" y="127"/>
                  </a:cubicBezTo>
                  <a:lnTo>
                    <a:pt x="3269" y="127"/>
                  </a:lnTo>
                  <a:lnTo>
                    <a:pt x="3269" y="126"/>
                  </a:lnTo>
                  <a:lnTo>
                    <a:pt x="3269" y="126"/>
                  </a:lnTo>
                  <a:lnTo>
                    <a:pt x="3266" y="130"/>
                  </a:lnTo>
                  <a:cubicBezTo>
                    <a:pt x="3267" y="129"/>
                    <a:pt x="3268" y="128"/>
                    <a:pt x="3269" y="127"/>
                  </a:cubicBezTo>
                  <a:lnTo>
                    <a:pt x="3269" y="127"/>
                  </a:lnTo>
                  <a:lnTo>
                    <a:pt x="3265" y="133"/>
                  </a:lnTo>
                  <a:cubicBezTo>
                    <a:pt x="3261" y="134"/>
                    <a:pt x="3258" y="137"/>
                    <a:pt x="3255" y="141"/>
                  </a:cubicBezTo>
                  <a:lnTo>
                    <a:pt x="3260" y="136"/>
                  </a:lnTo>
                  <a:lnTo>
                    <a:pt x="3260" y="136"/>
                  </a:lnTo>
                  <a:cubicBezTo>
                    <a:pt x="3231" y="165"/>
                    <a:pt x="3201" y="193"/>
                    <a:pt x="3173" y="221"/>
                  </a:cubicBezTo>
                  <a:cubicBezTo>
                    <a:pt x="3174" y="220"/>
                    <a:pt x="3176" y="218"/>
                    <a:pt x="3176" y="217"/>
                  </a:cubicBezTo>
                  <a:lnTo>
                    <a:pt x="3176" y="217"/>
                  </a:lnTo>
                  <a:cubicBezTo>
                    <a:pt x="3159" y="234"/>
                    <a:pt x="3141" y="252"/>
                    <a:pt x="3123" y="270"/>
                  </a:cubicBezTo>
                  <a:lnTo>
                    <a:pt x="3123" y="270"/>
                  </a:lnTo>
                  <a:cubicBezTo>
                    <a:pt x="3124" y="269"/>
                    <a:pt x="3126" y="267"/>
                    <a:pt x="3127" y="266"/>
                  </a:cubicBezTo>
                  <a:lnTo>
                    <a:pt x="3127" y="266"/>
                  </a:lnTo>
                  <a:lnTo>
                    <a:pt x="3113" y="280"/>
                  </a:lnTo>
                  <a:cubicBezTo>
                    <a:pt x="3116" y="277"/>
                    <a:pt x="3120" y="273"/>
                    <a:pt x="3123" y="270"/>
                  </a:cubicBezTo>
                  <a:lnTo>
                    <a:pt x="3123" y="270"/>
                  </a:lnTo>
                  <a:cubicBezTo>
                    <a:pt x="3116" y="278"/>
                    <a:pt x="3106" y="286"/>
                    <a:pt x="3098" y="293"/>
                  </a:cubicBezTo>
                  <a:cubicBezTo>
                    <a:pt x="2616" y="763"/>
                    <a:pt x="2114" y="1211"/>
                    <a:pt x="1615" y="1665"/>
                  </a:cubicBezTo>
                  <a:cubicBezTo>
                    <a:pt x="1348" y="1910"/>
                    <a:pt x="1082" y="2156"/>
                    <a:pt x="816" y="2404"/>
                  </a:cubicBezTo>
                  <a:cubicBezTo>
                    <a:pt x="700" y="2512"/>
                    <a:pt x="586" y="2623"/>
                    <a:pt x="471" y="2734"/>
                  </a:cubicBezTo>
                  <a:cubicBezTo>
                    <a:pt x="354" y="2848"/>
                    <a:pt x="236" y="2965"/>
                    <a:pt x="110" y="3069"/>
                  </a:cubicBezTo>
                  <a:cubicBezTo>
                    <a:pt x="64" y="3094"/>
                    <a:pt x="31" y="3137"/>
                    <a:pt x="20" y="3188"/>
                  </a:cubicBezTo>
                  <a:cubicBezTo>
                    <a:pt x="1" y="3283"/>
                    <a:pt x="62" y="3376"/>
                    <a:pt x="157" y="3397"/>
                  </a:cubicBezTo>
                  <a:cubicBezTo>
                    <a:pt x="168" y="3400"/>
                    <a:pt x="181" y="3402"/>
                    <a:pt x="192" y="3402"/>
                  </a:cubicBezTo>
                  <a:cubicBezTo>
                    <a:pt x="227" y="3402"/>
                    <a:pt x="262" y="3391"/>
                    <a:pt x="292" y="3373"/>
                  </a:cubicBezTo>
                  <a:cubicBezTo>
                    <a:pt x="309" y="3359"/>
                    <a:pt x="326" y="3344"/>
                    <a:pt x="341" y="3328"/>
                  </a:cubicBezTo>
                  <a:lnTo>
                    <a:pt x="341" y="3328"/>
                  </a:lnTo>
                  <a:lnTo>
                    <a:pt x="354" y="3316"/>
                  </a:lnTo>
                  <a:lnTo>
                    <a:pt x="358" y="3311"/>
                  </a:lnTo>
                  <a:lnTo>
                    <a:pt x="363" y="3307"/>
                  </a:lnTo>
                  <a:lnTo>
                    <a:pt x="418" y="3253"/>
                  </a:lnTo>
                  <a:lnTo>
                    <a:pt x="403" y="3267"/>
                  </a:lnTo>
                  <a:cubicBezTo>
                    <a:pt x="545" y="3132"/>
                    <a:pt x="678" y="2988"/>
                    <a:pt x="817" y="2849"/>
                  </a:cubicBezTo>
                  <a:cubicBezTo>
                    <a:pt x="971" y="2696"/>
                    <a:pt x="1126" y="2544"/>
                    <a:pt x="1280" y="2390"/>
                  </a:cubicBezTo>
                  <a:lnTo>
                    <a:pt x="1287" y="2381"/>
                  </a:lnTo>
                  <a:cubicBezTo>
                    <a:pt x="1395" y="2276"/>
                    <a:pt x="1502" y="2176"/>
                    <a:pt x="1609" y="2072"/>
                  </a:cubicBezTo>
                  <a:lnTo>
                    <a:pt x="1609" y="2072"/>
                  </a:lnTo>
                  <a:cubicBezTo>
                    <a:pt x="1609" y="2072"/>
                    <a:pt x="1609" y="2072"/>
                    <a:pt x="1609" y="2072"/>
                  </a:cubicBezTo>
                  <a:lnTo>
                    <a:pt x="1610" y="2070"/>
                  </a:lnTo>
                  <a:lnTo>
                    <a:pt x="1610" y="2070"/>
                  </a:lnTo>
                  <a:cubicBezTo>
                    <a:pt x="1610" y="2071"/>
                    <a:pt x="1610" y="2071"/>
                    <a:pt x="1609" y="2072"/>
                  </a:cubicBezTo>
                  <a:lnTo>
                    <a:pt x="1609" y="2072"/>
                  </a:lnTo>
                  <a:cubicBezTo>
                    <a:pt x="1609" y="2071"/>
                    <a:pt x="1610" y="2070"/>
                    <a:pt x="1610" y="2070"/>
                  </a:cubicBezTo>
                  <a:lnTo>
                    <a:pt x="1610" y="2070"/>
                  </a:lnTo>
                  <a:cubicBezTo>
                    <a:pt x="1610" y="2070"/>
                    <a:pt x="1610" y="2070"/>
                    <a:pt x="1609" y="2070"/>
                  </a:cubicBezTo>
                  <a:lnTo>
                    <a:pt x="1610" y="2069"/>
                  </a:lnTo>
                  <a:lnTo>
                    <a:pt x="1610" y="2069"/>
                  </a:lnTo>
                  <a:cubicBezTo>
                    <a:pt x="1610" y="2069"/>
                    <a:pt x="1610" y="2070"/>
                    <a:pt x="1610" y="2070"/>
                  </a:cubicBezTo>
                  <a:lnTo>
                    <a:pt x="1610" y="2070"/>
                  </a:lnTo>
                  <a:cubicBezTo>
                    <a:pt x="1611" y="2069"/>
                    <a:pt x="1611" y="2069"/>
                    <a:pt x="1612" y="2069"/>
                  </a:cubicBezTo>
                  <a:lnTo>
                    <a:pt x="1611" y="2069"/>
                  </a:lnTo>
                  <a:lnTo>
                    <a:pt x="1610" y="2069"/>
                  </a:lnTo>
                  <a:lnTo>
                    <a:pt x="1610" y="2069"/>
                  </a:lnTo>
                  <a:cubicBezTo>
                    <a:pt x="1610" y="2069"/>
                    <a:pt x="1610" y="2069"/>
                    <a:pt x="1610" y="2069"/>
                  </a:cubicBezTo>
                  <a:lnTo>
                    <a:pt x="1611" y="2069"/>
                  </a:lnTo>
                  <a:lnTo>
                    <a:pt x="1614" y="2067"/>
                  </a:lnTo>
                  <a:lnTo>
                    <a:pt x="1617" y="2064"/>
                  </a:lnTo>
                  <a:cubicBezTo>
                    <a:pt x="1728" y="1961"/>
                    <a:pt x="1837" y="1855"/>
                    <a:pt x="1948" y="1751"/>
                  </a:cubicBezTo>
                  <a:cubicBezTo>
                    <a:pt x="2210" y="1505"/>
                    <a:pt x="2475" y="1261"/>
                    <a:pt x="2739" y="1018"/>
                  </a:cubicBezTo>
                  <a:cubicBezTo>
                    <a:pt x="2977" y="798"/>
                    <a:pt x="3219" y="584"/>
                    <a:pt x="3472" y="384"/>
                  </a:cubicBezTo>
                  <a:lnTo>
                    <a:pt x="3472" y="384"/>
                  </a:lnTo>
                  <a:lnTo>
                    <a:pt x="3474" y="383"/>
                  </a:lnTo>
                  <a:lnTo>
                    <a:pt x="3488" y="372"/>
                  </a:lnTo>
                  <a:lnTo>
                    <a:pt x="3488" y="372"/>
                  </a:lnTo>
                  <a:cubicBezTo>
                    <a:pt x="3485" y="375"/>
                    <a:pt x="3482" y="376"/>
                    <a:pt x="3478" y="380"/>
                  </a:cubicBezTo>
                  <a:lnTo>
                    <a:pt x="3512" y="354"/>
                  </a:lnTo>
                  <a:lnTo>
                    <a:pt x="3505" y="361"/>
                  </a:lnTo>
                  <a:cubicBezTo>
                    <a:pt x="3526" y="345"/>
                    <a:pt x="3545" y="331"/>
                    <a:pt x="3565" y="316"/>
                  </a:cubicBezTo>
                  <a:cubicBezTo>
                    <a:pt x="3649" y="263"/>
                    <a:pt x="3670" y="150"/>
                    <a:pt x="3610" y="69"/>
                  </a:cubicBezTo>
                  <a:cubicBezTo>
                    <a:pt x="3576" y="24"/>
                    <a:pt x="3524" y="1"/>
                    <a:pt x="34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4" name="Google Shape;8404;p17"/>
            <p:cNvSpPr/>
            <p:nvPr/>
          </p:nvSpPr>
          <p:spPr>
            <a:xfrm>
              <a:off x="8622161" y="2848385"/>
              <a:ext cx="114768" cy="92020"/>
            </a:xfrm>
            <a:custGeom>
              <a:avLst/>
              <a:gdLst/>
              <a:ahLst/>
              <a:cxnLst/>
              <a:rect l="l" t="t" r="r" b="b"/>
              <a:pathLst>
                <a:path w="3949" h="3166" extrusionOk="0">
                  <a:moveTo>
                    <a:pt x="3763" y="1"/>
                  </a:moveTo>
                  <a:cubicBezTo>
                    <a:pt x="3726" y="1"/>
                    <a:pt x="3688" y="13"/>
                    <a:pt x="3657" y="39"/>
                  </a:cubicBezTo>
                  <a:cubicBezTo>
                    <a:pt x="3352" y="288"/>
                    <a:pt x="3038" y="529"/>
                    <a:pt x="2739" y="787"/>
                  </a:cubicBezTo>
                  <a:cubicBezTo>
                    <a:pt x="2460" y="1026"/>
                    <a:pt x="2183" y="1266"/>
                    <a:pt x="1902" y="1504"/>
                  </a:cubicBezTo>
                  <a:cubicBezTo>
                    <a:pt x="1650" y="1714"/>
                    <a:pt x="1392" y="1918"/>
                    <a:pt x="1128" y="2116"/>
                  </a:cubicBezTo>
                  <a:cubicBezTo>
                    <a:pt x="949" y="2248"/>
                    <a:pt x="771" y="2376"/>
                    <a:pt x="589" y="2504"/>
                  </a:cubicBezTo>
                  <a:cubicBezTo>
                    <a:pt x="515" y="2558"/>
                    <a:pt x="439" y="2610"/>
                    <a:pt x="363" y="2662"/>
                  </a:cubicBezTo>
                  <a:cubicBezTo>
                    <a:pt x="279" y="2719"/>
                    <a:pt x="197" y="2781"/>
                    <a:pt x="111" y="2835"/>
                  </a:cubicBezTo>
                  <a:cubicBezTo>
                    <a:pt x="35" y="2876"/>
                    <a:pt x="0" y="2965"/>
                    <a:pt x="27" y="3045"/>
                  </a:cubicBezTo>
                  <a:cubicBezTo>
                    <a:pt x="54" y="3118"/>
                    <a:pt x="124" y="3166"/>
                    <a:pt x="202" y="3166"/>
                  </a:cubicBezTo>
                  <a:cubicBezTo>
                    <a:pt x="241" y="3166"/>
                    <a:pt x="279" y="3152"/>
                    <a:pt x="308" y="3125"/>
                  </a:cubicBezTo>
                  <a:cubicBezTo>
                    <a:pt x="350" y="3093"/>
                    <a:pt x="391" y="3060"/>
                    <a:pt x="433" y="3028"/>
                  </a:cubicBezTo>
                  <a:cubicBezTo>
                    <a:pt x="537" y="2949"/>
                    <a:pt x="643" y="2873"/>
                    <a:pt x="748" y="2795"/>
                  </a:cubicBezTo>
                  <a:lnTo>
                    <a:pt x="748" y="2795"/>
                  </a:lnTo>
                  <a:lnTo>
                    <a:pt x="744" y="2797"/>
                  </a:lnTo>
                  <a:cubicBezTo>
                    <a:pt x="1078" y="2550"/>
                    <a:pt x="1411" y="2298"/>
                    <a:pt x="1731" y="2031"/>
                  </a:cubicBezTo>
                  <a:cubicBezTo>
                    <a:pt x="2014" y="1793"/>
                    <a:pt x="2293" y="1550"/>
                    <a:pt x="2570" y="1306"/>
                  </a:cubicBezTo>
                  <a:cubicBezTo>
                    <a:pt x="2826" y="1079"/>
                    <a:pt x="3087" y="859"/>
                    <a:pt x="3360" y="652"/>
                  </a:cubicBezTo>
                  <a:lnTo>
                    <a:pt x="3360" y="652"/>
                  </a:lnTo>
                  <a:lnTo>
                    <a:pt x="3345" y="663"/>
                  </a:lnTo>
                  <a:cubicBezTo>
                    <a:pt x="3512" y="538"/>
                    <a:pt x="3679" y="416"/>
                    <a:pt x="3852" y="297"/>
                  </a:cubicBezTo>
                  <a:cubicBezTo>
                    <a:pt x="3929" y="247"/>
                    <a:pt x="3948" y="141"/>
                    <a:pt x="3891" y="65"/>
                  </a:cubicBezTo>
                  <a:cubicBezTo>
                    <a:pt x="3860" y="22"/>
                    <a:pt x="3812" y="1"/>
                    <a:pt x="37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5" name="Google Shape;8405;p17"/>
            <p:cNvSpPr/>
            <p:nvPr/>
          </p:nvSpPr>
          <p:spPr>
            <a:xfrm>
              <a:off x="8615534" y="2914185"/>
              <a:ext cx="89977" cy="67082"/>
            </a:xfrm>
            <a:custGeom>
              <a:avLst/>
              <a:gdLst/>
              <a:ahLst/>
              <a:cxnLst/>
              <a:rect l="l" t="t" r="r" b="b"/>
              <a:pathLst>
                <a:path w="3096" h="2308" extrusionOk="0">
                  <a:moveTo>
                    <a:pt x="2077" y="933"/>
                  </a:moveTo>
                  <a:lnTo>
                    <a:pt x="2075" y="935"/>
                  </a:lnTo>
                  <a:lnTo>
                    <a:pt x="2071" y="938"/>
                  </a:lnTo>
                  <a:lnTo>
                    <a:pt x="2071" y="938"/>
                  </a:lnTo>
                  <a:lnTo>
                    <a:pt x="2077" y="933"/>
                  </a:lnTo>
                  <a:close/>
                  <a:moveTo>
                    <a:pt x="1403" y="1443"/>
                  </a:moveTo>
                  <a:lnTo>
                    <a:pt x="1403" y="1443"/>
                  </a:lnTo>
                  <a:cubicBezTo>
                    <a:pt x="1400" y="1446"/>
                    <a:pt x="1397" y="1448"/>
                    <a:pt x="1393" y="1451"/>
                  </a:cubicBezTo>
                  <a:lnTo>
                    <a:pt x="1393" y="1451"/>
                  </a:lnTo>
                  <a:lnTo>
                    <a:pt x="1403" y="1443"/>
                  </a:lnTo>
                  <a:close/>
                  <a:moveTo>
                    <a:pt x="2913" y="1"/>
                  </a:moveTo>
                  <a:cubicBezTo>
                    <a:pt x="2883" y="1"/>
                    <a:pt x="2853" y="9"/>
                    <a:pt x="2826" y="26"/>
                  </a:cubicBezTo>
                  <a:cubicBezTo>
                    <a:pt x="2644" y="150"/>
                    <a:pt x="2467" y="278"/>
                    <a:pt x="2291" y="409"/>
                  </a:cubicBezTo>
                  <a:lnTo>
                    <a:pt x="2307" y="398"/>
                  </a:lnTo>
                  <a:lnTo>
                    <a:pt x="2307" y="398"/>
                  </a:lnTo>
                  <a:cubicBezTo>
                    <a:pt x="2272" y="424"/>
                    <a:pt x="2237" y="451"/>
                    <a:pt x="2202" y="476"/>
                  </a:cubicBezTo>
                  <a:lnTo>
                    <a:pt x="2207" y="473"/>
                  </a:lnTo>
                  <a:lnTo>
                    <a:pt x="2207" y="473"/>
                  </a:lnTo>
                  <a:cubicBezTo>
                    <a:pt x="2176" y="497"/>
                    <a:pt x="2144" y="520"/>
                    <a:pt x="2111" y="544"/>
                  </a:cubicBezTo>
                  <a:lnTo>
                    <a:pt x="2115" y="541"/>
                  </a:lnTo>
                  <a:lnTo>
                    <a:pt x="2103" y="550"/>
                  </a:lnTo>
                  <a:cubicBezTo>
                    <a:pt x="2022" y="611"/>
                    <a:pt x="1940" y="669"/>
                    <a:pt x="1859" y="731"/>
                  </a:cubicBezTo>
                  <a:cubicBezTo>
                    <a:pt x="1860" y="730"/>
                    <a:pt x="1861" y="730"/>
                    <a:pt x="1862" y="729"/>
                  </a:cubicBezTo>
                  <a:lnTo>
                    <a:pt x="1862" y="729"/>
                  </a:lnTo>
                  <a:cubicBezTo>
                    <a:pt x="1768" y="799"/>
                    <a:pt x="1674" y="867"/>
                    <a:pt x="1582" y="937"/>
                  </a:cubicBezTo>
                  <a:lnTo>
                    <a:pt x="1584" y="935"/>
                  </a:lnTo>
                  <a:lnTo>
                    <a:pt x="1584" y="935"/>
                  </a:lnTo>
                  <a:cubicBezTo>
                    <a:pt x="1468" y="1017"/>
                    <a:pt x="1356" y="1103"/>
                    <a:pt x="1240" y="1185"/>
                  </a:cubicBezTo>
                  <a:cubicBezTo>
                    <a:pt x="1121" y="1269"/>
                    <a:pt x="1001" y="1355"/>
                    <a:pt x="882" y="1438"/>
                  </a:cubicBezTo>
                  <a:cubicBezTo>
                    <a:pt x="648" y="1606"/>
                    <a:pt x="415" y="1777"/>
                    <a:pt x="178" y="1939"/>
                  </a:cubicBezTo>
                  <a:cubicBezTo>
                    <a:pt x="168" y="1942"/>
                    <a:pt x="159" y="1945"/>
                    <a:pt x="149" y="1950"/>
                  </a:cubicBezTo>
                  <a:cubicBezTo>
                    <a:pt x="132" y="1959"/>
                    <a:pt x="115" y="1970"/>
                    <a:pt x="100" y="1985"/>
                  </a:cubicBezTo>
                  <a:cubicBezTo>
                    <a:pt x="16" y="2045"/>
                    <a:pt x="1" y="2165"/>
                    <a:pt x="67" y="2244"/>
                  </a:cubicBezTo>
                  <a:cubicBezTo>
                    <a:pt x="67" y="2244"/>
                    <a:pt x="67" y="2246"/>
                    <a:pt x="67" y="2246"/>
                  </a:cubicBezTo>
                  <a:cubicBezTo>
                    <a:pt x="99" y="2284"/>
                    <a:pt x="145" y="2306"/>
                    <a:pt x="195" y="2307"/>
                  </a:cubicBezTo>
                  <a:cubicBezTo>
                    <a:pt x="230" y="2307"/>
                    <a:pt x="263" y="2296"/>
                    <a:pt x="293" y="2279"/>
                  </a:cubicBezTo>
                  <a:cubicBezTo>
                    <a:pt x="390" y="2216"/>
                    <a:pt x="480" y="2140"/>
                    <a:pt x="570" y="2070"/>
                  </a:cubicBezTo>
                  <a:cubicBezTo>
                    <a:pt x="651" y="2010"/>
                    <a:pt x="729" y="1948"/>
                    <a:pt x="808" y="1888"/>
                  </a:cubicBezTo>
                  <a:cubicBezTo>
                    <a:pt x="901" y="1818"/>
                    <a:pt x="993" y="1749"/>
                    <a:pt x="1086" y="1679"/>
                  </a:cubicBezTo>
                  <a:lnTo>
                    <a:pt x="1096" y="1671"/>
                  </a:lnTo>
                  <a:lnTo>
                    <a:pt x="1093" y="1674"/>
                  </a:lnTo>
                  <a:lnTo>
                    <a:pt x="1099" y="1670"/>
                  </a:lnTo>
                  <a:lnTo>
                    <a:pt x="1101" y="1670"/>
                  </a:lnTo>
                  <a:lnTo>
                    <a:pt x="1110" y="1663"/>
                  </a:lnTo>
                  <a:lnTo>
                    <a:pt x="1115" y="1658"/>
                  </a:lnTo>
                  <a:lnTo>
                    <a:pt x="1109" y="1663"/>
                  </a:lnTo>
                  <a:lnTo>
                    <a:pt x="1128" y="1649"/>
                  </a:lnTo>
                  <a:lnTo>
                    <a:pt x="1123" y="1654"/>
                  </a:lnTo>
                  <a:lnTo>
                    <a:pt x="1142" y="1639"/>
                  </a:lnTo>
                  <a:lnTo>
                    <a:pt x="1139" y="1641"/>
                  </a:lnTo>
                  <a:lnTo>
                    <a:pt x="1153" y="1630"/>
                  </a:lnTo>
                  <a:lnTo>
                    <a:pt x="1155" y="1630"/>
                  </a:lnTo>
                  <a:lnTo>
                    <a:pt x="1172" y="1617"/>
                  </a:lnTo>
                  <a:lnTo>
                    <a:pt x="1169" y="1619"/>
                  </a:lnTo>
                  <a:lnTo>
                    <a:pt x="1231" y="1573"/>
                  </a:lnTo>
                  <a:lnTo>
                    <a:pt x="1223" y="1578"/>
                  </a:lnTo>
                  <a:lnTo>
                    <a:pt x="1275" y="1540"/>
                  </a:lnTo>
                  <a:lnTo>
                    <a:pt x="1270" y="1543"/>
                  </a:lnTo>
                  <a:lnTo>
                    <a:pt x="1313" y="1511"/>
                  </a:lnTo>
                  <a:cubicBezTo>
                    <a:pt x="1321" y="1506"/>
                    <a:pt x="1327" y="1500"/>
                    <a:pt x="1335" y="1495"/>
                  </a:cubicBezTo>
                  <a:lnTo>
                    <a:pt x="1335" y="1495"/>
                  </a:lnTo>
                  <a:lnTo>
                    <a:pt x="1327" y="1500"/>
                  </a:lnTo>
                  <a:lnTo>
                    <a:pt x="1340" y="1491"/>
                  </a:lnTo>
                  <a:lnTo>
                    <a:pt x="1343" y="1489"/>
                  </a:lnTo>
                  <a:lnTo>
                    <a:pt x="1341" y="1491"/>
                  </a:lnTo>
                  <a:cubicBezTo>
                    <a:pt x="1356" y="1480"/>
                    <a:pt x="1370" y="1468"/>
                    <a:pt x="1386" y="1457"/>
                  </a:cubicBezTo>
                  <a:lnTo>
                    <a:pt x="1386" y="1457"/>
                  </a:lnTo>
                  <a:lnTo>
                    <a:pt x="1381" y="1461"/>
                  </a:lnTo>
                  <a:lnTo>
                    <a:pt x="1389" y="1454"/>
                  </a:lnTo>
                  <a:lnTo>
                    <a:pt x="1389" y="1454"/>
                  </a:lnTo>
                  <a:cubicBezTo>
                    <a:pt x="1388" y="1455"/>
                    <a:pt x="1388" y="1455"/>
                    <a:pt x="1387" y="1456"/>
                  </a:cubicBezTo>
                  <a:cubicBezTo>
                    <a:pt x="1397" y="1448"/>
                    <a:pt x="1407" y="1441"/>
                    <a:pt x="1416" y="1433"/>
                  </a:cubicBezTo>
                  <a:lnTo>
                    <a:pt x="1416" y="1433"/>
                  </a:lnTo>
                  <a:lnTo>
                    <a:pt x="1414" y="1435"/>
                  </a:lnTo>
                  <a:lnTo>
                    <a:pt x="1414" y="1435"/>
                  </a:lnTo>
                  <a:lnTo>
                    <a:pt x="1436" y="1419"/>
                  </a:lnTo>
                  <a:lnTo>
                    <a:pt x="1436" y="1419"/>
                  </a:lnTo>
                  <a:lnTo>
                    <a:pt x="1420" y="1431"/>
                  </a:lnTo>
                  <a:lnTo>
                    <a:pt x="1420" y="1431"/>
                  </a:lnTo>
                  <a:lnTo>
                    <a:pt x="1428" y="1424"/>
                  </a:lnTo>
                  <a:lnTo>
                    <a:pt x="1432" y="1423"/>
                  </a:lnTo>
                  <a:lnTo>
                    <a:pt x="1436" y="1418"/>
                  </a:lnTo>
                  <a:cubicBezTo>
                    <a:pt x="1642" y="1264"/>
                    <a:pt x="1845" y="1108"/>
                    <a:pt x="2050" y="952"/>
                  </a:cubicBezTo>
                  <a:lnTo>
                    <a:pt x="2054" y="951"/>
                  </a:lnTo>
                  <a:lnTo>
                    <a:pt x="2075" y="935"/>
                  </a:lnTo>
                  <a:lnTo>
                    <a:pt x="2117" y="903"/>
                  </a:lnTo>
                  <a:lnTo>
                    <a:pt x="2111" y="908"/>
                  </a:lnTo>
                  <a:cubicBezTo>
                    <a:pt x="2133" y="891"/>
                    <a:pt x="2157" y="875"/>
                    <a:pt x="2179" y="857"/>
                  </a:cubicBezTo>
                  <a:lnTo>
                    <a:pt x="2179" y="857"/>
                  </a:lnTo>
                  <a:lnTo>
                    <a:pt x="2163" y="869"/>
                  </a:lnTo>
                  <a:lnTo>
                    <a:pt x="2225" y="823"/>
                  </a:lnTo>
                  <a:lnTo>
                    <a:pt x="2225" y="823"/>
                  </a:lnTo>
                  <a:lnTo>
                    <a:pt x="2223" y="824"/>
                  </a:lnTo>
                  <a:cubicBezTo>
                    <a:pt x="2247" y="807"/>
                    <a:pt x="2269" y="789"/>
                    <a:pt x="2293" y="772"/>
                  </a:cubicBezTo>
                  <a:lnTo>
                    <a:pt x="2293" y="772"/>
                  </a:lnTo>
                  <a:lnTo>
                    <a:pt x="2288" y="775"/>
                  </a:lnTo>
                  <a:cubicBezTo>
                    <a:pt x="2397" y="696"/>
                    <a:pt x="2508" y="617"/>
                    <a:pt x="2619" y="538"/>
                  </a:cubicBezTo>
                  <a:cubicBezTo>
                    <a:pt x="2742" y="451"/>
                    <a:pt x="2872" y="373"/>
                    <a:pt x="3002" y="297"/>
                  </a:cubicBezTo>
                  <a:cubicBezTo>
                    <a:pt x="3078" y="253"/>
                    <a:pt x="3095" y="144"/>
                    <a:pt x="3049" y="74"/>
                  </a:cubicBezTo>
                  <a:cubicBezTo>
                    <a:pt x="3018" y="26"/>
                    <a:pt x="2966" y="1"/>
                    <a:pt x="2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6" name="Google Shape;8406;p17"/>
            <p:cNvSpPr/>
            <p:nvPr/>
          </p:nvSpPr>
          <p:spPr>
            <a:xfrm>
              <a:off x="8590365" y="2965861"/>
              <a:ext cx="103550" cy="77284"/>
            </a:xfrm>
            <a:custGeom>
              <a:avLst/>
              <a:gdLst/>
              <a:ahLst/>
              <a:cxnLst/>
              <a:rect l="l" t="t" r="r" b="b"/>
              <a:pathLst>
                <a:path w="3563" h="2659" extrusionOk="0">
                  <a:moveTo>
                    <a:pt x="585" y="1845"/>
                  </a:moveTo>
                  <a:lnTo>
                    <a:pt x="585" y="1845"/>
                  </a:lnTo>
                  <a:cubicBezTo>
                    <a:pt x="580" y="1848"/>
                    <a:pt x="576" y="1852"/>
                    <a:pt x="572" y="1855"/>
                  </a:cubicBezTo>
                  <a:lnTo>
                    <a:pt x="572" y="1855"/>
                  </a:lnTo>
                  <a:cubicBezTo>
                    <a:pt x="576" y="1852"/>
                    <a:pt x="580" y="1849"/>
                    <a:pt x="585" y="1845"/>
                  </a:cubicBezTo>
                  <a:close/>
                  <a:moveTo>
                    <a:pt x="3373" y="0"/>
                  </a:moveTo>
                  <a:cubicBezTo>
                    <a:pt x="3342" y="0"/>
                    <a:pt x="3311" y="9"/>
                    <a:pt x="3284" y="28"/>
                  </a:cubicBezTo>
                  <a:cubicBezTo>
                    <a:pt x="3057" y="175"/>
                    <a:pt x="2831" y="324"/>
                    <a:pt x="2605" y="471"/>
                  </a:cubicBezTo>
                  <a:cubicBezTo>
                    <a:pt x="2307" y="669"/>
                    <a:pt x="2006" y="862"/>
                    <a:pt x="1709" y="1060"/>
                  </a:cubicBezTo>
                  <a:cubicBezTo>
                    <a:pt x="1563" y="1156"/>
                    <a:pt x="1417" y="1254"/>
                    <a:pt x="1272" y="1351"/>
                  </a:cubicBezTo>
                  <a:cubicBezTo>
                    <a:pt x="1212" y="1391"/>
                    <a:pt x="1155" y="1433"/>
                    <a:pt x="1096" y="1473"/>
                  </a:cubicBezTo>
                  <a:cubicBezTo>
                    <a:pt x="1026" y="1520"/>
                    <a:pt x="954" y="1566"/>
                    <a:pt x="886" y="1619"/>
                  </a:cubicBezTo>
                  <a:lnTo>
                    <a:pt x="887" y="1617"/>
                  </a:lnTo>
                  <a:lnTo>
                    <a:pt x="887" y="1617"/>
                  </a:lnTo>
                  <a:cubicBezTo>
                    <a:pt x="783" y="1695"/>
                    <a:pt x="680" y="1772"/>
                    <a:pt x="575" y="1851"/>
                  </a:cubicBezTo>
                  <a:lnTo>
                    <a:pt x="571" y="1856"/>
                  </a:lnTo>
                  <a:lnTo>
                    <a:pt x="571" y="1856"/>
                  </a:lnTo>
                  <a:cubicBezTo>
                    <a:pt x="516" y="1899"/>
                    <a:pt x="462" y="1945"/>
                    <a:pt x="409" y="1989"/>
                  </a:cubicBezTo>
                  <a:cubicBezTo>
                    <a:pt x="363" y="2027"/>
                    <a:pt x="322" y="2063"/>
                    <a:pt x="279" y="2103"/>
                  </a:cubicBezTo>
                  <a:cubicBezTo>
                    <a:pt x="254" y="2127"/>
                    <a:pt x="229" y="2150"/>
                    <a:pt x="203" y="2174"/>
                  </a:cubicBezTo>
                  <a:cubicBezTo>
                    <a:pt x="145" y="2228"/>
                    <a:pt x="78" y="2291"/>
                    <a:pt x="42" y="2364"/>
                  </a:cubicBezTo>
                  <a:cubicBezTo>
                    <a:pt x="7" y="2431"/>
                    <a:pt x="1" y="2508"/>
                    <a:pt x="42" y="2573"/>
                  </a:cubicBezTo>
                  <a:cubicBezTo>
                    <a:pt x="70" y="2614"/>
                    <a:pt x="111" y="2643"/>
                    <a:pt x="159" y="2652"/>
                  </a:cubicBezTo>
                  <a:cubicBezTo>
                    <a:pt x="172" y="2655"/>
                    <a:pt x="184" y="2659"/>
                    <a:pt x="197" y="2659"/>
                  </a:cubicBezTo>
                  <a:cubicBezTo>
                    <a:pt x="279" y="2655"/>
                    <a:pt x="350" y="2597"/>
                    <a:pt x="369" y="2516"/>
                  </a:cubicBezTo>
                  <a:cubicBezTo>
                    <a:pt x="369" y="2508"/>
                    <a:pt x="371" y="2502"/>
                    <a:pt x="373" y="2494"/>
                  </a:cubicBezTo>
                  <a:lnTo>
                    <a:pt x="382" y="2481"/>
                  </a:lnTo>
                  <a:cubicBezTo>
                    <a:pt x="438" y="2415"/>
                    <a:pt x="501" y="2355"/>
                    <a:pt x="563" y="2295"/>
                  </a:cubicBezTo>
                  <a:cubicBezTo>
                    <a:pt x="727" y="2147"/>
                    <a:pt x="895" y="2005"/>
                    <a:pt x="1071" y="1872"/>
                  </a:cubicBezTo>
                  <a:cubicBezTo>
                    <a:pt x="1191" y="1783"/>
                    <a:pt x="1310" y="1693"/>
                    <a:pt x="1432" y="1607"/>
                  </a:cubicBezTo>
                  <a:cubicBezTo>
                    <a:pt x="2009" y="1204"/>
                    <a:pt x="2589" y="802"/>
                    <a:pt x="3198" y="447"/>
                  </a:cubicBezTo>
                  <a:lnTo>
                    <a:pt x="3198" y="447"/>
                  </a:lnTo>
                  <a:lnTo>
                    <a:pt x="3182" y="457"/>
                  </a:lnTo>
                  <a:lnTo>
                    <a:pt x="3265" y="409"/>
                  </a:lnTo>
                  <a:lnTo>
                    <a:pt x="3263" y="411"/>
                  </a:lnTo>
                  <a:lnTo>
                    <a:pt x="3290" y="397"/>
                  </a:lnTo>
                  <a:lnTo>
                    <a:pt x="3303" y="389"/>
                  </a:lnTo>
                  <a:lnTo>
                    <a:pt x="3307" y="385"/>
                  </a:lnTo>
                  <a:cubicBezTo>
                    <a:pt x="3352" y="360"/>
                    <a:pt x="3398" y="336"/>
                    <a:pt x="3444" y="311"/>
                  </a:cubicBezTo>
                  <a:cubicBezTo>
                    <a:pt x="3529" y="270"/>
                    <a:pt x="3562" y="165"/>
                    <a:pt x="3515" y="83"/>
                  </a:cubicBezTo>
                  <a:cubicBezTo>
                    <a:pt x="3485" y="30"/>
                    <a:pt x="3430" y="0"/>
                    <a:pt x="33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7" name="Google Shape;8407;p17"/>
            <p:cNvSpPr/>
            <p:nvPr/>
          </p:nvSpPr>
          <p:spPr>
            <a:xfrm>
              <a:off x="8570137" y="3019454"/>
              <a:ext cx="98987" cy="67344"/>
            </a:xfrm>
            <a:custGeom>
              <a:avLst/>
              <a:gdLst/>
              <a:ahLst/>
              <a:cxnLst/>
              <a:rect l="l" t="t" r="r" b="b"/>
              <a:pathLst>
                <a:path w="3406" h="2317" extrusionOk="0">
                  <a:moveTo>
                    <a:pt x="3219" y="1"/>
                  </a:moveTo>
                  <a:cubicBezTo>
                    <a:pt x="3188" y="1"/>
                    <a:pt x="3157" y="9"/>
                    <a:pt x="3130" y="28"/>
                  </a:cubicBezTo>
                  <a:cubicBezTo>
                    <a:pt x="2789" y="248"/>
                    <a:pt x="2446" y="465"/>
                    <a:pt x="2105" y="683"/>
                  </a:cubicBezTo>
                  <a:cubicBezTo>
                    <a:pt x="1811" y="872"/>
                    <a:pt x="1521" y="1069"/>
                    <a:pt x="1236" y="1272"/>
                  </a:cubicBezTo>
                  <a:cubicBezTo>
                    <a:pt x="1084" y="1381"/>
                    <a:pt x="929" y="1491"/>
                    <a:pt x="776" y="1601"/>
                  </a:cubicBezTo>
                  <a:cubicBezTo>
                    <a:pt x="643" y="1696"/>
                    <a:pt x="504" y="1780"/>
                    <a:pt x="363" y="1863"/>
                  </a:cubicBezTo>
                  <a:cubicBezTo>
                    <a:pt x="298" y="1897"/>
                    <a:pt x="234" y="1931"/>
                    <a:pt x="168" y="1961"/>
                  </a:cubicBezTo>
                  <a:lnTo>
                    <a:pt x="163" y="1962"/>
                  </a:lnTo>
                  <a:cubicBezTo>
                    <a:pt x="89" y="1975"/>
                    <a:pt x="30" y="2030"/>
                    <a:pt x="16" y="2103"/>
                  </a:cubicBezTo>
                  <a:cubicBezTo>
                    <a:pt x="0" y="2176"/>
                    <a:pt x="37" y="2265"/>
                    <a:pt x="108" y="2296"/>
                  </a:cubicBezTo>
                  <a:cubicBezTo>
                    <a:pt x="135" y="2309"/>
                    <a:pt x="163" y="2315"/>
                    <a:pt x="193" y="2317"/>
                  </a:cubicBezTo>
                  <a:cubicBezTo>
                    <a:pt x="211" y="2317"/>
                    <a:pt x="230" y="2314"/>
                    <a:pt x="247" y="2307"/>
                  </a:cubicBezTo>
                  <a:cubicBezTo>
                    <a:pt x="277" y="2296"/>
                    <a:pt x="307" y="2282"/>
                    <a:pt x="337" y="2266"/>
                  </a:cubicBezTo>
                  <a:cubicBezTo>
                    <a:pt x="383" y="2241"/>
                    <a:pt x="429" y="2216"/>
                    <a:pt x="475" y="2189"/>
                  </a:cubicBezTo>
                  <a:cubicBezTo>
                    <a:pt x="557" y="2140"/>
                    <a:pt x="641" y="2090"/>
                    <a:pt x="719" y="2037"/>
                  </a:cubicBezTo>
                  <a:cubicBezTo>
                    <a:pt x="891" y="1915"/>
                    <a:pt x="1064" y="1794"/>
                    <a:pt x="1229" y="1665"/>
                  </a:cubicBezTo>
                  <a:lnTo>
                    <a:pt x="1229" y="1665"/>
                  </a:lnTo>
                  <a:lnTo>
                    <a:pt x="1227" y="1666"/>
                  </a:lnTo>
                  <a:lnTo>
                    <a:pt x="1227" y="1666"/>
                  </a:lnTo>
                  <a:lnTo>
                    <a:pt x="1235" y="1660"/>
                  </a:lnTo>
                  <a:lnTo>
                    <a:pt x="1243" y="1654"/>
                  </a:lnTo>
                  <a:lnTo>
                    <a:pt x="1243" y="1654"/>
                  </a:lnTo>
                  <a:lnTo>
                    <a:pt x="1240" y="1657"/>
                  </a:lnTo>
                  <a:lnTo>
                    <a:pt x="1240" y="1657"/>
                  </a:lnTo>
                  <a:cubicBezTo>
                    <a:pt x="1240" y="1657"/>
                    <a:pt x="1240" y="1657"/>
                    <a:pt x="1240" y="1657"/>
                  </a:cubicBezTo>
                  <a:lnTo>
                    <a:pt x="1240" y="1657"/>
                  </a:lnTo>
                  <a:lnTo>
                    <a:pt x="1240" y="1657"/>
                  </a:lnTo>
                  <a:lnTo>
                    <a:pt x="1240" y="1657"/>
                  </a:lnTo>
                  <a:lnTo>
                    <a:pt x="1240" y="1657"/>
                  </a:lnTo>
                  <a:cubicBezTo>
                    <a:pt x="1238" y="1658"/>
                    <a:pt x="1235" y="1660"/>
                    <a:pt x="1233" y="1662"/>
                  </a:cubicBezTo>
                  <a:lnTo>
                    <a:pt x="1238" y="1658"/>
                  </a:lnTo>
                  <a:lnTo>
                    <a:pt x="1242" y="1655"/>
                  </a:lnTo>
                  <a:lnTo>
                    <a:pt x="1242" y="1655"/>
                  </a:lnTo>
                  <a:cubicBezTo>
                    <a:pt x="1241" y="1655"/>
                    <a:pt x="1241" y="1656"/>
                    <a:pt x="1240" y="1657"/>
                  </a:cubicBezTo>
                  <a:lnTo>
                    <a:pt x="1240" y="1657"/>
                  </a:lnTo>
                  <a:lnTo>
                    <a:pt x="1249" y="1649"/>
                  </a:lnTo>
                  <a:lnTo>
                    <a:pt x="1249" y="1649"/>
                  </a:lnTo>
                  <a:lnTo>
                    <a:pt x="1242" y="1655"/>
                  </a:lnTo>
                  <a:lnTo>
                    <a:pt x="1242" y="1655"/>
                  </a:lnTo>
                  <a:cubicBezTo>
                    <a:pt x="1264" y="1638"/>
                    <a:pt x="1285" y="1621"/>
                    <a:pt x="1308" y="1606"/>
                  </a:cubicBezTo>
                  <a:cubicBezTo>
                    <a:pt x="1608" y="1381"/>
                    <a:pt x="1911" y="1158"/>
                    <a:pt x="2227" y="954"/>
                  </a:cubicBezTo>
                  <a:cubicBezTo>
                    <a:pt x="2523" y="761"/>
                    <a:pt x="2823" y="572"/>
                    <a:pt x="3130" y="397"/>
                  </a:cubicBezTo>
                  <a:cubicBezTo>
                    <a:pt x="3184" y="367"/>
                    <a:pt x="3236" y="338"/>
                    <a:pt x="3288" y="310"/>
                  </a:cubicBezTo>
                  <a:cubicBezTo>
                    <a:pt x="3373" y="268"/>
                    <a:pt x="3405" y="166"/>
                    <a:pt x="3359" y="83"/>
                  </a:cubicBezTo>
                  <a:cubicBezTo>
                    <a:pt x="3330" y="30"/>
                    <a:pt x="3275" y="1"/>
                    <a:pt x="3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8" name="Google Shape;8408;p17"/>
            <p:cNvSpPr/>
            <p:nvPr/>
          </p:nvSpPr>
          <p:spPr>
            <a:xfrm>
              <a:off x="8522181" y="3112836"/>
              <a:ext cx="74138" cy="38453"/>
            </a:xfrm>
            <a:custGeom>
              <a:avLst/>
              <a:gdLst/>
              <a:ahLst/>
              <a:cxnLst/>
              <a:rect l="l" t="t" r="r" b="b"/>
              <a:pathLst>
                <a:path w="2551" h="1323" extrusionOk="0">
                  <a:moveTo>
                    <a:pt x="2356" y="0"/>
                  </a:moveTo>
                  <a:cubicBezTo>
                    <a:pt x="2324" y="0"/>
                    <a:pt x="2291" y="9"/>
                    <a:pt x="2263" y="28"/>
                  </a:cubicBezTo>
                  <a:cubicBezTo>
                    <a:pt x="2204" y="63"/>
                    <a:pt x="2144" y="98"/>
                    <a:pt x="2085" y="131"/>
                  </a:cubicBezTo>
                  <a:cubicBezTo>
                    <a:pt x="1848" y="264"/>
                    <a:pt x="1606" y="388"/>
                    <a:pt x="1362" y="506"/>
                  </a:cubicBezTo>
                  <a:cubicBezTo>
                    <a:pt x="1128" y="620"/>
                    <a:pt x="890" y="730"/>
                    <a:pt x="650" y="832"/>
                  </a:cubicBezTo>
                  <a:cubicBezTo>
                    <a:pt x="523" y="883"/>
                    <a:pt x="396" y="929"/>
                    <a:pt x="265" y="967"/>
                  </a:cubicBezTo>
                  <a:lnTo>
                    <a:pt x="233" y="975"/>
                  </a:lnTo>
                  <a:cubicBezTo>
                    <a:pt x="218" y="971"/>
                    <a:pt x="202" y="969"/>
                    <a:pt x="187" y="969"/>
                  </a:cubicBezTo>
                  <a:cubicBezTo>
                    <a:pt x="105" y="969"/>
                    <a:pt x="30" y="1026"/>
                    <a:pt x="12" y="1110"/>
                  </a:cubicBezTo>
                  <a:cubicBezTo>
                    <a:pt x="1" y="1163"/>
                    <a:pt x="15" y="1219"/>
                    <a:pt x="51" y="1260"/>
                  </a:cubicBezTo>
                  <a:cubicBezTo>
                    <a:pt x="78" y="1293"/>
                    <a:pt x="116" y="1314"/>
                    <a:pt x="159" y="1318"/>
                  </a:cubicBezTo>
                  <a:lnTo>
                    <a:pt x="151" y="1318"/>
                  </a:lnTo>
                  <a:cubicBezTo>
                    <a:pt x="163" y="1321"/>
                    <a:pt x="175" y="1322"/>
                    <a:pt x="188" y="1322"/>
                  </a:cubicBezTo>
                  <a:cubicBezTo>
                    <a:pt x="192" y="1322"/>
                    <a:pt x="197" y="1322"/>
                    <a:pt x="202" y="1322"/>
                  </a:cubicBezTo>
                  <a:cubicBezTo>
                    <a:pt x="287" y="1322"/>
                    <a:pt x="371" y="1290"/>
                    <a:pt x="452" y="1263"/>
                  </a:cubicBezTo>
                  <a:cubicBezTo>
                    <a:pt x="539" y="1235"/>
                    <a:pt x="624" y="1197"/>
                    <a:pt x="708" y="1162"/>
                  </a:cubicBezTo>
                  <a:cubicBezTo>
                    <a:pt x="786" y="1127"/>
                    <a:pt x="863" y="1092"/>
                    <a:pt x="939" y="1056"/>
                  </a:cubicBezTo>
                  <a:cubicBezTo>
                    <a:pt x="1113" y="973"/>
                    <a:pt x="1286" y="889"/>
                    <a:pt x="1459" y="806"/>
                  </a:cubicBezTo>
                  <a:cubicBezTo>
                    <a:pt x="1785" y="649"/>
                    <a:pt x="2106" y="481"/>
                    <a:pt x="2429" y="320"/>
                  </a:cubicBezTo>
                  <a:cubicBezTo>
                    <a:pt x="2516" y="277"/>
                    <a:pt x="2551" y="169"/>
                    <a:pt x="2502" y="85"/>
                  </a:cubicBezTo>
                  <a:cubicBezTo>
                    <a:pt x="2471" y="30"/>
                    <a:pt x="2414" y="0"/>
                    <a:pt x="2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09" name="Google Shape;8409;p17"/>
            <p:cNvSpPr/>
            <p:nvPr/>
          </p:nvSpPr>
          <p:spPr>
            <a:xfrm>
              <a:off x="8496518" y="3154078"/>
              <a:ext cx="67047" cy="32524"/>
            </a:xfrm>
            <a:custGeom>
              <a:avLst/>
              <a:gdLst/>
              <a:ahLst/>
              <a:cxnLst/>
              <a:rect l="l" t="t" r="r" b="b"/>
              <a:pathLst>
                <a:path w="2307" h="1119" extrusionOk="0">
                  <a:moveTo>
                    <a:pt x="2117" y="0"/>
                  </a:moveTo>
                  <a:cubicBezTo>
                    <a:pt x="2093" y="0"/>
                    <a:pt x="2068" y="5"/>
                    <a:pt x="2044" y="15"/>
                  </a:cubicBezTo>
                  <a:cubicBezTo>
                    <a:pt x="1544" y="220"/>
                    <a:pt x="1061" y="466"/>
                    <a:pt x="566" y="685"/>
                  </a:cubicBezTo>
                  <a:lnTo>
                    <a:pt x="566" y="685"/>
                  </a:lnTo>
                  <a:cubicBezTo>
                    <a:pt x="503" y="710"/>
                    <a:pt x="439" y="733"/>
                    <a:pt x="374" y="753"/>
                  </a:cubicBezTo>
                  <a:cubicBezTo>
                    <a:pt x="347" y="759"/>
                    <a:pt x="322" y="765"/>
                    <a:pt x="293" y="770"/>
                  </a:cubicBezTo>
                  <a:lnTo>
                    <a:pt x="282" y="770"/>
                  </a:lnTo>
                  <a:cubicBezTo>
                    <a:pt x="264" y="764"/>
                    <a:pt x="245" y="761"/>
                    <a:pt x="226" y="761"/>
                  </a:cubicBezTo>
                  <a:cubicBezTo>
                    <a:pt x="215" y="761"/>
                    <a:pt x="204" y="762"/>
                    <a:pt x="193" y="764"/>
                  </a:cubicBezTo>
                  <a:cubicBezTo>
                    <a:pt x="18" y="799"/>
                    <a:pt x="0" y="1044"/>
                    <a:pt x="168" y="1104"/>
                  </a:cubicBezTo>
                  <a:cubicBezTo>
                    <a:pt x="194" y="1113"/>
                    <a:pt x="221" y="1119"/>
                    <a:pt x="247" y="1119"/>
                  </a:cubicBezTo>
                  <a:cubicBezTo>
                    <a:pt x="251" y="1119"/>
                    <a:pt x="254" y="1119"/>
                    <a:pt x="257" y="1118"/>
                  </a:cubicBezTo>
                  <a:cubicBezTo>
                    <a:pt x="273" y="1118"/>
                    <a:pt x="288" y="1118"/>
                    <a:pt x="304" y="1117"/>
                  </a:cubicBezTo>
                  <a:cubicBezTo>
                    <a:pt x="379" y="1107"/>
                    <a:pt x="453" y="1088"/>
                    <a:pt x="524" y="1060"/>
                  </a:cubicBezTo>
                  <a:cubicBezTo>
                    <a:pt x="624" y="1023"/>
                    <a:pt x="721" y="977"/>
                    <a:pt x="819" y="932"/>
                  </a:cubicBezTo>
                  <a:cubicBezTo>
                    <a:pt x="931" y="878"/>
                    <a:pt x="1044" y="822"/>
                    <a:pt x="1156" y="767"/>
                  </a:cubicBezTo>
                  <a:cubicBezTo>
                    <a:pt x="1400" y="650"/>
                    <a:pt x="1640" y="531"/>
                    <a:pt x="1889" y="423"/>
                  </a:cubicBezTo>
                  <a:cubicBezTo>
                    <a:pt x="1982" y="387"/>
                    <a:pt x="2074" y="351"/>
                    <a:pt x="2169" y="319"/>
                  </a:cubicBezTo>
                  <a:cubicBezTo>
                    <a:pt x="2262" y="286"/>
                    <a:pt x="2307" y="180"/>
                    <a:pt x="2264" y="91"/>
                  </a:cubicBezTo>
                  <a:cubicBezTo>
                    <a:pt x="2235" y="31"/>
                    <a:pt x="2178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0" name="Google Shape;8410;p17"/>
            <p:cNvSpPr/>
            <p:nvPr/>
          </p:nvSpPr>
          <p:spPr>
            <a:xfrm>
              <a:off x="8483817" y="3190408"/>
              <a:ext cx="22436" cy="13893"/>
            </a:xfrm>
            <a:custGeom>
              <a:avLst/>
              <a:gdLst/>
              <a:ahLst/>
              <a:cxnLst/>
              <a:rect l="l" t="t" r="r" b="b"/>
              <a:pathLst>
                <a:path w="772" h="478" extrusionOk="0">
                  <a:moveTo>
                    <a:pt x="581" y="0"/>
                  </a:moveTo>
                  <a:cubicBezTo>
                    <a:pt x="563" y="0"/>
                    <a:pt x="545" y="3"/>
                    <a:pt x="528" y="9"/>
                  </a:cubicBezTo>
                  <a:cubicBezTo>
                    <a:pt x="423" y="46"/>
                    <a:pt x="319" y="82"/>
                    <a:pt x="213" y="115"/>
                  </a:cubicBezTo>
                  <a:lnTo>
                    <a:pt x="192" y="120"/>
                  </a:lnTo>
                  <a:cubicBezTo>
                    <a:pt x="189" y="120"/>
                    <a:pt x="185" y="120"/>
                    <a:pt x="182" y="120"/>
                  </a:cubicBezTo>
                  <a:cubicBezTo>
                    <a:pt x="131" y="120"/>
                    <a:pt x="82" y="142"/>
                    <a:pt x="48" y="180"/>
                  </a:cubicBezTo>
                  <a:cubicBezTo>
                    <a:pt x="18" y="217"/>
                    <a:pt x="0" y="263"/>
                    <a:pt x="4" y="310"/>
                  </a:cubicBezTo>
                  <a:cubicBezTo>
                    <a:pt x="4" y="399"/>
                    <a:pt x="84" y="471"/>
                    <a:pt x="170" y="478"/>
                  </a:cubicBezTo>
                  <a:cubicBezTo>
                    <a:pt x="175" y="478"/>
                    <a:pt x="178" y="478"/>
                    <a:pt x="181" y="476"/>
                  </a:cubicBezTo>
                  <a:cubicBezTo>
                    <a:pt x="238" y="476"/>
                    <a:pt x="295" y="452"/>
                    <a:pt x="347" y="433"/>
                  </a:cubicBezTo>
                  <a:cubicBezTo>
                    <a:pt x="444" y="397"/>
                    <a:pt x="537" y="361"/>
                    <a:pt x="635" y="331"/>
                  </a:cubicBezTo>
                  <a:cubicBezTo>
                    <a:pt x="724" y="301"/>
                    <a:pt x="771" y="206"/>
                    <a:pt x="741" y="117"/>
                  </a:cubicBezTo>
                  <a:cubicBezTo>
                    <a:pt x="717" y="46"/>
                    <a:pt x="652" y="0"/>
                    <a:pt x="5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1" name="Google Shape;8411;p17"/>
            <p:cNvSpPr/>
            <p:nvPr/>
          </p:nvSpPr>
          <p:spPr>
            <a:xfrm>
              <a:off x="8468268" y="3209590"/>
              <a:ext cx="22204" cy="10405"/>
            </a:xfrm>
            <a:custGeom>
              <a:avLst/>
              <a:gdLst/>
              <a:ahLst/>
              <a:cxnLst/>
              <a:rect l="l" t="t" r="r" b="b"/>
              <a:pathLst>
                <a:path w="764" h="358" extrusionOk="0">
                  <a:moveTo>
                    <a:pt x="197" y="0"/>
                  </a:moveTo>
                  <a:cubicBezTo>
                    <a:pt x="114" y="0"/>
                    <a:pt x="41" y="58"/>
                    <a:pt x="21" y="141"/>
                  </a:cubicBezTo>
                  <a:cubicBezTo>
                    <a:pt x="0" y="247"/>
                    <a:pt x="75" y="345"/>
                    <a:pt x="182" y="354"/>
                  </a:cubicBezTo>
                  <a:cubicBezTo>
                    <a:pt x="227" y="356"/>
                    <a:pt x="273" y="358"/>
                    <a:pt x="317" y="358"/>
                  </a:cubicBezTo>
                  <a:cubicBezTo>
                    <a:pt x="412" y="358"/>
                    <a:pt x="509" y="354"/>
                    <a:pt x="600" y="351"/>
                  </a:cubicBezTo>
                  <a:cubicBezTo>
                    <a:pt x="691" y="348"/>
                    <a:pt x="763" y="261"/>
                    <a:pt x="757" y="174"/>
                  </a:cubicBezTo>
                  <a:cubicBezTo>
                    <a:pt x="751" y="90"/>
                    <a:pt x="684" y="24"/>
                    <a:pt x="600" y="16"/>
                  </a:cubicBezTo>
                  <a:cubicBezTo>
                    <a:pt x="532" y="13"/>
                    <a:pt x="464" y="11"/>
                    <a:pt x="396" y="8"/>
                  </a:cubicBezTo>
                  <a:cubicBezTo>
                    <a:pt x="341" y="6"/>
                    <a:pt x="285" y="6"/>
                    <a:pt x="230" y="3"/>
                  </a:cubicBezTo>
                  <a:cubicBezTo>
                    <a:pt x="219" y="1"/>
                    <a:pt x="208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2" name="Google Shape;8412;p17"/>
            <p:cNvSpPr/>
            <p:nvPr/>
          </p:nvSpPr>
          <p:spPr>
            <a:xfrm>
              <a:off x="8577432" y="2544930"/>
              <a:ext cx="103172" cy="131810"/>
            </a:xfrm>
            <a:custGeom>
              <a:avLst/>
              <a:gdLst/>
              <a:ahLst/>
              <a:cxnLst/>
              <a:rect l="l" t="t" r="r" b="b"/>
              <a:pathLst>
                <a:path w="3550" h="4535" extrusionOk="0">
                  <a:moveTo>
                    <a:pt x="3344" y="398"/>
                  </a:moveTo>
                  <a:lnTo>
                    <a:pt x="3344" y="398"/>
                  </a:lnTo>
                  <a:cubicBezTo>
                    <a:pt x="3343" y="401"/>
                    <a:pt x="3341" y="404"/>
                    <a:pt x="3340" y="407"/>
                  </a:cubicBezTo>
                  <a:lnTo>
                    <a:pt x="3340" y="407"/>
                  </a:lnTo>
                  <a:lnTo>
                    <a:pt x="3344" y="398"/>
                  </a:lnTo>
                  <a:close/>
                  <a:moveTo>
                    <a:pt x="919" y="3131"/>
                  </a:moveTo>
                  <a:lnTo>
                    <a:pt x="919" y="3131"/>
                  </a:lnTo>
                  <a:cubicBezTo>
                    <a:pt x="917" y="3133"/>
                    <a:pt x="915" y="3135"/>
                    <a:pt x="913" y="3138"/>
                  </a:cubicBezTo>
                  <a:lnTo>
                    <a:pt x="913" y="3138"/>
                  </a:lnTo>
                  <a:cubicBezTo>
                    <a:pt x="915" y="3136"/>
                    <a:pt x="917" y="3134"/>
                    <a:pt x="919" y="3131"/>
                  </a:cubicBezTo>
                  <a:close/>
                  <a:moveTo>
                    <a:pt x="913" y="3138"/>
                  </a:moveTo>
                  <a:lnTo>
                    <a:pt x="913" y="3138"/>
                  </a:lnTo>
                  <a:cubicBezTo>
                    <a:pt x="912" y="3139"/>
                    <a:pt x="912" y="3140"/>
                    <a:pt x="911" y="3142"/>
                  </a:cubicBezTo>
                  <a:cubicBezTo>
                    <a:pt x="912" y="3140"/>
                    <a:pt x="913" y="3139"/>
                    <a:pt x="913" y="3138"/>
                  </a:cubicBezTo>
                  <a:close/>
                  <a:moveTo>
                    <a:pt x="3358" y="0"/>
                  </a:moveTo>
                  <a:cubicBezTo>
                    <a:pt x="3325" y="0"/>
                    <a:pt x="3292" y="9"/>
                    <a:pt x="3262" y="26"/>
                  </a:cubicBezTo>
                  <a:cubicBezTo>
                    <a:pt x="3203" y="61"/>
                    <a:pt x="3143" y="93"/>
                    <a:pt x="3097" y="145"/>
                  </a:cubicBezTo>
                  <a:cubicBezTo>
                    <a:pt x="3070" y="175"/>
                    <a:pt x="3046" y="210"/>
                    <a:pt x="3027" y="246"/>
                  </a:cubicBezTo>
                  <a:cubicBezTo>
                    <a:pt x="2994" y="303"/>
                    <a:pt x="2964" y="360"/>
                    <a:pt x="2931" y="417"/>
                  </a:cubicBezTo>
                  <a:cubicBezTo>
                    <a:pt x="2809" y="615"/>
                    <a:pt x="2673" y="804"/>
                    <a:pt x="2535" y="989"/>
                  </a:cubicBezTo>
                  <a:cubicBezTo>
                    <a:pt x="2432" y="1125"/>
                    <a:pt x="2328" y="1259"/>
                    <a:pt x="2228" y="1399"/>
                  </a:cubicBezTo>
                  <a:cubicBezTo>
                    <a:pt x="2120" y="1549"/>
                    <a:pt x="2013" y="1701"/>
                    <a:pt x="1905" y="1851"/>
                  </a:cubicBezTo>
                  <a:cubicBezTo>
                    <a:pt x="1698" y="2140"/>
                    <a:pt x="1478" y="2417"/>
                    <a:pt x="1261" y="2695"/>
                  </a:cubicBezTo>
                  <a:cubicBezTo>
                    <a:pt x="1202" y="2765"/>
                    <a:pt x="1150" y="2835"/>
                    <a:pt x="1093" y="2909"/>
                  </a:cubicBezTo>
                  <a:cubicBezTo>
                    <a:pt x="1036" y="2982"/>
                    <a:pt x="979" y="3055"/>
                    <a:pt x="921" y="3129"/>
                  </a:cubicBezTo>
                  <a:lnTo>
                    <a:pt x="911" y="3142"/>
                  </a:lnTo>
                  <a:cubicBezTo>
                    <a:pt x="731" y="3366"/>
                    <a:pt x="555" y="3596"/>
                    <a:pt x="378" y="3822"/>
                  </a:cubicBezTo>
                  <a:lnTo>
                    <a:pt x="392" y="3805"/>
                  </a:lnTo>
                  <a:lnTo>
                    <a:pt x="392" y="3805"/>
                  </a:lnTo>
                  <a:cubicBezTo>
                    <a:pt x="278" y="3949"/>
                    <a:pt x="167" y="4095"/>
                    <a:pt x="55" y="4237"/>
                  </a:cubicBezTo>
                  <a:lnTo>
                    <a:pt x="51" y="4240"/>
                  </a:lnTo>
                  <a:cubicBezTo>
                    <a:pt x="15" y="4283"/>
                    <a:pt x="1" y="4338"/>
                    <a:pt x="10" y="4394"/>
                  </a:cubicBezTo>
                  <a:cubicBezTo>
                    <a:pt x="18" y="4438"/>
                    <a:pt x="45" y="4478"/>
                    <a:pt x="82" y="4505"/>
                  </a:cubicBezTo>
                  <a:cubicBezTo>
                    <a:pt x="110" y="4524"/>
                    <a:pt x="145" y="4535"/>
                    <a:pt x="180" y="4535"/>
                  </a:cubicBezTo>
                  <a:cubicBezTo>
                    <a:pt x="238" y="4535"/>
                    <a:pt x="292" y="4506"/>
                    <a:pt x="327" y="4460"/>
                  </a:cubicBezTo>
                  <a:cubicBezTo>
                    <a:pt x="469" y="4267"/>
                    <a:pt x="617" y="4080"/>
                    <a:pt x="761" y="3892"/>
                  </a:cubicBezTo>
                  <a:cubicBezTo>
                    <a:pt x="1220" y="3290"/>
                    <a:pt x="1677" y="2689"/>
                    <a:pt x="2122" y="2078"/>
                  </a:cubicBezTo>
                  <a:cubicBezTo>
                    <a:pt x="2222" y="1942"/>
                    <a:pt x="2317" y="1804"/>
                    <a:pt x="2415" y="1668"/>
                  </a:cubicBezTo>
                  <a:cubicBezTo>
                    <a:pt x="2523" y="1521"/>
                    <a:pt x="2633" y="1375"/>
                    <a:pt x="2744" y="1231"/>
                  </a:cubicBezTo>
                  <a:cubicBezTo>
                    <a:pt x="2849" y="1092"/>
                    <a:pt x="2953" y="952"/>
                    <a:pt x="3056" y="811"/>
                  </a:cubicBezTo>
                  <a:cubicBezTo>
                    <a:pt x="3153" y="682"/>
                    <a:pt x="3252" y="553"/>
                    <a:pt x="3336" y="414"/>
                  </a:cubicBezTo>
                  <a:lnTo>
                    <a:pt x="3336" y="414"/>
                  </a:lnTo>
                  <a:lnTo>
                    <a:pt x="3333" y="417"/>
                  </a:lnTo>
                  <a:cubicBezTo>
                    <a:pt x="3333" y="416"/>
                    <a:pt x="3335" y="414"/>
                    <a:pt x="3336" y="414"/>
                  </a:cubicBezTo>
                  <a:lnTo>
                    <a:pt x="3336" y="414"/>
                  </a:lnTo>
                  <a:cubicBezTo>
                    <a:pt x="3336" y="414"/>
                    <a:pt x="3336" y="414"/>
                    <a:pt x="3336" y="414"/>
                  </a:cubicBezTo>
                  <a:lnTo>
                    <a:pt x="3339" y="409"/>
                  </a:lnTo>
                  <a:lnTo>
                    <a:pt x="3339" y="409"/>
                  </a:lnTo>
                  <a:cubicBezTo>
                    <a:pt x="3346" y="399"/>
                    <a:pt x="3351" y="389"/>
                    <a:pt x="3358" y="379"/>
                  </a:cubicBezTo>
                  <a:cubicBezTo>
                    <a:pt x="3361" y="376"/>
                    <a:pt x="3363" y="375"/>
                    <a:pt x="3365" y="373"/>
                  </a:cubicBezTo>
                  <a:cubicBezTo>
                    <a:pt x="3367" y="371"/>
                    <a:pt x="3370" y="369"/>
                    <a:pt x="3373" y="366"/>
                  </a:cubicBezTo>
                  <a:lnTo>
                    <a:pt x="3373" y="366"/>
                  </a:lnTo>
                  <a:cubicBezTo>
                    <a:pt x="3372" y="367"/>
                    <a:pt x="3372" y="368"/>
                    <a:pt x="3371" y="368"/>
                  </a:cubicBezTo>
                  <a:lnTo>
                    <a:pt x="3450" y="314"/>
                  </a:lnTo>
                  <a:cubicBezTo>
                    <a:pt x="3528" y="261"/>
                    <a:pt x="3550" y="156"/>
                    <a:pt x="3499" y="77"/>
                  </a:cubicBezTo>
                  <a:cubicBezTo>
                    <a:pt x="3465" y="25"/>
                    <a:pt x="3412" y="0"/>
                    <a:pt x="3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3" name="Google Shape;8413;p17"/>
            <p:cNvSpPr/>
            <p:nvPr/>
          </p:nvSpPr>
          <p:spPr>
            <a:xfrm>
              <a:off x="8659333" y="2299428"/>
              <a:ext cx="80823" cy="106843"/>
            </a:xfrm>
            <a:custGeom>
              <a:avLst/>
              <a:gdLst/>
              <a:ahLst/>
              <a:cxnLst/>
              <a:rect l="l" t="t" r="r" b="b"/>
              <a:pathLst>
                <a:path w="2781" h="3676" extrusionOk="0">
                  <a:moveTo>
                    <a:pt x="1957" y="1606"/>
                  </a:moveTo>
                  <a:lnTo>
                    <a:pt x="1960" y="1611"/>
                  </a:lnTo>
                  <a:cubicBezTo>
                    <a:pt x="1960" y="1609"/>
                    <a:pt x="1959" y="1608"/>
                    <a:pt x="1957" y="1606"/>
                  </a:cubicBezTo>
                  <a:close/>
                  <a:moveTo>
                    <a:pt x="1071" y="0"/>
                  </a:moveTo>
                  <a:cubicBezTo>
                    <a:pt x="972" y="0"/>
                    <a:pt x="883" y="102"/>
                    <a:pt x="904" y="202"/>
                  </a:cubicBezTo>
                  <a:cubicBezTo>
                    <a:pt x="930" y="321"/>
                    <a:pt x="963" y="438"/>
                    <a:pt x="985" y="558"/>
                  </a:cubicBezTo>
                  <a:cubicBezTo>
                    <a:pt x="1006" y="669"/>
                    <a:pt x="1023" y="782"/>
                    <a:pt x="1039" y="896"/>
                  </a:cubicBezTo>
                  <a:cubicBezTo>
                    <a:pt x="1045" y="964"/>
                    <a:pt x="1056" y="1035"/>
                    <a:pt x="1060" y="1103"/>
                  </a:cubicBezTo>
                  <a:cubicBezTo>
                    <a:pt x="1061" y="1169"/>
                    <a:pt x="1064" y="1236"/>
                    <a:pt x="1067" y="1302"/>
                  </a:cubicBezTo>
                  <a:cubicBezTo>
                    <a:pt x="1066" y="1410"/>
                    <a:pt x="1067" y="1519"/>
                    <a:pt x="1060" y="1627"/>
                  </a:cubicBezTo>
                  <a:cubicBezTo>
                    <a:pt x="993" y="1526"/>
                    <a:pt x="930" y="1423"/>
                    <a:pt x="865" y="1321"/>
                  </a:cubicBezTo>
                  <a:cubicBezTo>
                    <a:pt x="830" y="1264"/>
                    <a:pt x="795" y="1207"/>
                    <a:pt x="760" y="1150"/>
                  </a:cubicBezTo>
                  <a:cubicBezTo>
                    <a:pt x="722" y="1087"/>
                    <a:pt x="680" y="1024"/>
                    <a:pt x="643" y="959"/>
                  </a:cubicBezTo>
                  <a:cubicBezTo>
                    <a:pt x="573" y="829"/>
                    <a:pt x="504" y="697"/>
                    <a:pt x="430" y="569"/>
                  </a:cubicBezTo>
                  <a:lnTo>
                    <a:pt x="430" y="569"/>
                  </a:lnTo>
                  <a:cubicBezTo>
                    <a:pt x="408" y="526"/>
                    <a:pt x="386" y="482"/>
                    <a:pt x="365" y="438"/>
                  </a:cubicBezTo>
                  <a:cubicBezTo>
                    <a:pt x="334" y="375"/>
                    <a:pt x="270" y="338"/>
                    <a:pt x="204" y="338"/>
                  </a:cubicBezTo>
                  <a:cubicBezTo>
                    <a:pt x="177" y="338"/>
                    <a:pt x="151" y="344"/>
                    <a:pt x="126" y="356"/>
                  </a:cubicBezTo>
                  <a:cubicBezTo>
                    <a:pt x="37" y="398"/>
                    <a:pt x="1" y="506"/>
                    <a:pt x="43" y="595"/>
                  </a:cubicBezTo>
                  <a:cubicBezTo>
                    <a:pt x="71" y="648"/>
                    <a:pt x="97" y="702"/>
                    <a:pt x="127" y="755"/>
                  </a:cubicBezTo>
                  <a:lnTo>
                    <a:pt x="127" y="755"/>
                  </a:lnTo>
                  <a:cubicBezTo>
                    <a:pt x="126" y="754"/>
                    <a:pt x="125" y="753"/>
                    <a:pt x="124" y="751"/>
                  </a:cubicBezTo>
                  <a:lnTo>
                    <a:pt x="124" y="751"/>
                  </a:lnTo>
                  <a:cubicBezTo>
                    <a:pt x="213" y="905"/>
                    <a:pt x="295" y="1063"/>
                    <a:pt x="390" y="1214"/>
                  </a:cubicBezTo>
                  <a:cubicBezTo>
                    <a:pt x="499" y="1385"/>
                    <a:pt x="610" y="1557"/>
                    <a:pt x="719" y="1728"/>
                  </a:cubicBezTo>
                  <a:cubicBezTo>
                    <a:pt x="781" y="1822"/>
                    <a:pt x="846" y="1913"/>
                    <a:pt x="908" y="2005"/>
                  </a:cubicBezTo>
                  <a:cubicBezTo>
                    <a:pt x="938" y="2046"/>
                    <a:pt x="966" y="2089"/>
                    <a:pt x="1009" y="2119"/>
                  </a:cubicBezTo>
                  <a:cubicBezTo>
                    <a:pt x="1045" y="2143"/>
                    <a:pt x="1088" y="2157"/>
                    <a:pt x="1132" y="2159"/>
                  </a:cubicBezTo>
                  <a:cubicBezTo>
                    <a:pt x="1135" y="2159"/>
                    <a:pt x="1137" y="2159"/>
                    <a:pt x="1139" y="2159"/>
                  </a:cubicBezTo>
                  <a:cubicBezTo>
                    <a:pt x="1226" y="2159"/>
                    <a:pt x="1291" y="2100"/>
                    <a:pt x="1324" y="2023"/>
                  </a:cubicBezTo>
                  <a:cubicBezTo>
                    <a:pt x="1395" y="1850"/>
                    <a:pt x="1397" y="1655"/>
                    <a:pt x="1394" y="1472"/>
                  </a:cubicBezTo>
                  <a:cubicBezTo>
                    <a:pt x="1392" y="1380"/>
                    <a:pt x="1390" y="1290"/>
                    <a:pt x="1384" y="1199"/>
                  </a:cubicBezTo>
                  <a:cubicBezTo>
                    <a:pt x="1384" y="1188"/>
                    <a:pt x="1382" y="1179"/>
                    <a:pt x="1382" y="1168"/>
                  </a:cubicBezTo>
                  <a:lnTo>
                    <a:pt x="1382" y="1168"/>
                  </a:lnTo>
                  <a:cubicBezTo>
                    <a:pt x="1487" y="1363"/>
                    <a:pt x="1595" y="1554"/>
                    <a:pt x="1704" y="1746"/>
                  </a:cubicBezTo>
                  <a:cubicBezTo>
                    <a:pt x="1704" y="1746"/>
                    <a:pt x="1704" y="1744"/>
                    <a:pt x="1704" y="1744"/>
                  </a:cubicBezTo>
                  <a:cubicBezTo>
                    <a:pt x="1791" y="1896"/>
                    <a:pt x="1881" y="2046"/>
                    <a:pt x="1968" y="2197"/>
                  </a:cubicBezTo>
                  <a:cubicBezTo>
                    <a:pt x="1965" y="2192"/>
                    <a:pt x="1962" y="2187"/>
                    <a:pt x="1959" y="2183"/>
                  </a:cubicBezTo>
                  <a:lnTo>
                    <a:pt x="1959" y="2183"/>
                  </a:lnTo>
                  <a:cubicBezTo>
                    <a:pt x="2009" y="2271"/>
                    <a:pt x="2060" y="2361"/>
                    <a:pt x="2106" y="2450"/>
                  </a:cubicBezTo>
                  <a:cubicBezTo>
                    <a:pt x="2152" y="2539"/>
                    <a:pt x="2193" y="2629"/>
                    <a:pt x="2234" y="2719"/>
                  </a:cubicBezTo>
                  <a:cubicBezTo>
                    <a:pt x="2256" y="2775"/>
                    <a:pt x="2277" y="2830"/>
                    <a:pt x="2299" y="2885"/>
                  </a:cubicBezTo>
                  <a:cubicBezTo>
                    <a:pt x="2318" y="2934"/>
                    <a:pt x="2332" y="2987"/>
                    <a:pt x="2348" y="3039"/>
                  </a:cubicBezTo>
                  <a:cubicBezTo>
                    <a:pt x="2377" y="3135"/>
                    <a:pt x="2399" y="3235"/>
                    <a:pt x="2416" y="3337"/>
                  </a:cubicBezTo>
                  <a:cubicBezTo>
                    <a:pt x="2416" y="3337"/>
                    <a:pt x="2416" y="3337"/>
                    <a:pt x="2416" y="3338"/>
                  </a:cubicBezTo>
                  <a:lnTo>
                    <a:pt x="2405" y="3338"/>
                  </a:lnTo>
                  <a:cubicBezTo>
                    <a:pt x="2391" y="3337"/>
                    <a:pt x="2375" y="3335"/>
                    <a:pt x="2359" y="3333"/>
                  </a:cubicBezTo>
                  <a:lnTo>
                    <a:pt x="2359" y="3333"/>
                  </a:lnTo>
                  <a:lnTo>
                    <a:pt x="2383" y="3335"/>
                  </a:lnTo>
                  <a:cubicBezTo>
                    <a:pt x="2370" y="3333"/>
                    <a:pt x="2359" y="3330"/>
                    <a:pt x="2347" y="3329"/>
                  </a:cubicBezTo>
                  <a:cubicBezTo>
                    <a:pt x="2329" y="3321"/>
                    <a:pt x="2313" y="3318"/>
                    <a:pt x="2294" y="3308"/>
                  </a:cubicBezTo>
                  <a:cubicBezTo>
                    <a:pt x="2275" y="3299"/>
                    <a:pt x="2258" y="3289"/>
                    <a:pt x="2239" y="3280"/>
                  </a:cubicBezTo>
                  <a:cubicBezTo>
                    <a:pt x="2203" y="3256"/>
                    <a:pt x="2167" y="3230"/>
                    <a:pt x="2131" y="3203"/>
                  </a:cubicBezTo>
                  <a:lnTo>
                    <a:pt x="2131" y="3203"/>
                  </a:lnTo>
                  <a:cubicBezTo>
                    <a:pt x="2135" y="3206"/>
                    <a:pt x="2139" y="3209"/>
                    <a:pt x="2142" y="3211"/>
                  </a:cubicBezTo>
                  <a:cubicBezTo>
                    <a:pt x="2111" y="3186"/>
                    <a:pt x="2079" y="3158"/>
                    <a:pt x="2049" y="3129"/>
                  </a:cubicBezTo>
                  <a:cubicBezTo>
                    <a:pt x="2031" y="3109"/>
                    <a:pt x="2013" y="3091"/>
                    <a:pt x="1997" y="3069"/>
                  </a:cubicBezTo>
                  <a:cubicBezTo>
                    <a:pt x="1982" y="3048"/>
                    <a:pt x="1968" y="3026"/>
                    <a:pt x="1954" y="3004"/>
                  </a:cubicBezTo>
                  <a:cubicBezTo>
                    <a:pt x="1935" y="2969"/>
                    <a:pt x="1919" y="2936"/>
                    <a:pt x="1905" y="2900"/>
                  </a:cubicBezTo>
                  <a:cubicBezTo>
                    <a:pt x="1891" y="2865"/>
                    <a:pt x="1878" y="2830"/>
                    <a:pt x="1868" y="2795"/>
                  </a:cubicBezTo>
                  <a:cubicBezTo>
                    <a:pt x="1861" y="2759"/>
                    <a:pt x="1854" y="2724"/>
                    <a:pt x="1849" y="2687"/>
                  </a:cubicBezTo>
                  <a:cubicBezTo>
                    <a:pt x="1848" y="2675"/>
                    <a:pt x="1846" y="2661"/>
                    <a:pt x="1845" y="2648"/>
                  </a:cubicBezTo>
                  <a:cubicBezTo>
                    <a:pt x="1837" y="2560"/>
                    <a:pt x="1764" y="2494"/>
                    <a:pt x="1677" y="2494"/>
                  </a:cubicBezTo>
                  <a:cubicBezTo>
                    <a:pt x="1675" y="2494"/>
                    <a:pt x="1673" y="2494"/>
                    <a:pt x="1671" y="2494"/>
                  </a:cubicBezTo>
                  <a:cubicBezTo>
                    <a:pt x="1582" y="2501"/>
                    <a:pt x="1514" y="2578"/>
                    <a:pt x="1519" y="2668"/>
                  </a:cubicBezTo>
                  <a:cubicBezTo>
                    <a:pt x="1523" y="2744"/>
                    <a:pt x="1536" y="2820"/>
                    <a:pt x="1553" y="2895"/>
                  </a:cubicBezTo>
                  <a:cubicBezTo>
                    <a:pt x="1572" y="2969"/>
                    <a:pt x="1601" y="3042"/>
                    <a:pt x="1636" y="3110"/>
                  </a:cubicBezTo>
                  <a:cubicBezTo>
                    <a:pt x="1671" y="3180"/>
                    <a:pt x="1713" y="3245"/>
                    <a:pt x="1762" y="3303"/>
                  </a:cubicBezTo>
                  <a:cubicBezTo>
                    <a:pt x="1816" y="3363"/>
                    <a:pt x="1875" y="3419"/>
                    <a:pt x="1938" y="3469"/>
                  </a:cubicBezTo>
                  <a:cubicBezTo>
                    <a:pt x="2071" y="3576"/>
                    <a:pt x="2217" y="3658"/>
                    <a:pt x="2388" y="3672"/>
                  </a:cubicBezTo>
                  <a:cubicBezTo>
                    <a:pt x="2399" y="3674"/>
                    <a:pt x="2410" y="3674"/>
                    <a:pt x="2421" y="3675"/>
                  </a:cubicBezTo>
                  <a:cubicBezTo>
                    <a:pt x="2476" y="3675"/>
                    <a:pt x="2532" y="3664"/>
                    <a:pt x="2582" y="3640"/>
                  </a:cubicBezTo>
                  <a:cubicBezTo>
                    <a:pt x="2641" y="3609"/>
                    <a:pt x="2688" y="3560"/>
                    <a:pt x="2719" y="3500"/>
                  </a:cubicBezTo>
                  <a:cubicBezTo>
                    <a:pt x="2780" y="3386"/>
                    <a:pt x="2734" y="3254"/>
                    <a:pt x="2698" y="3140"/>
                  </a:cubicBezTo>
                  <a:cubicBezTo>
                    <a:pt x="2679" y="3075"/>
                    <a:pt x="2658" y="3012"/>
                    <a:pt x="2638" y="2949"/>
                  </a:cubicBezTo>
                  <a:cubicBezTo>
                    <a:pt x="2603" y="2835"/>
                    <a:pt x="2555" y="2725"/>
                    <a:pt x="2510" y="2618"/>
                  </a:cubicBezTo>
                  <a:cubicBezTo>
                    <a:pt x="2510" y="2618"/>
                    <a:pt x="2510" y="2618"/>
                    <a:pt x="2510" y="2619"/>
                  </a:cubicBezTo>
                  <a:lnTo>
                    <a:pt x="2508" y="2616"/>
                  </a:lnTo>
                  <a:lnTo>
                    <a:pt x="2503" y="2602"/>
                  </a:lnTo>
                  <a:lnTo>
                    <a:pt x="2505" y="2608"/>
                  </a:lnTo>
                  <a:cubicBezTo>
                    <a:pt x="2479" y="2547"/>
                    <a:pt x="2451" y="2488"/>
                    <a:pt x="2418" y="2426"/>
                  </a:cubicBezTo>
                  <a:cubicBezTo>
                    <a:pt x="2385" y="2366"/>
                    <a:pt x="2353" y="2304"/>
                    <a:pt x="2320" y="2244"/>
                  </a:cubicBezTo>
                  <a:cubicBezTo>
                    <a:pt x="2244" y="2111"/>
                    <a:pt x="2169" y="1980"/>
                    <a:pt x="2095" y="1848"/>
                  </a:cubicBezTo>
                  <a:lnTo>
                    <a:pt x="2095" y="1848"/>
                  </a:lnTo>
                  <a:cubicBezTo>
                    <a:pt x="2096" y="1850"/>
                    <a:pt x="2098" y="1853"/>
                    <a:pt x="2100" y="1856"/>
                  </a:cubicBezTo>
                  <a:cubicBezTo>
                    <a:pt x="2098" y="1852"/>
                    <a:pt x="2095" y="1847"/>
                    <a:pt x="2092" y="1842"/>
                  </a:cubicBezTo>
                  <a:cubicBezTo>
                    <a:pt x="2085" y="1831"/>
                    <a:pt x="2077" y="1818"/>
                    <a:pt x="2071" y="1806"/>
                  </a:cubicBezTo>
                  <a:lnTo>
                    <a:pt x="2071" y="1806"/>
                  </a:lnTo>
                  <a:lnTo>
                    <a:pt x="2074" y="1810"/>
                  </a:lnTo>
                  <a:cubicBezTo>
                    <a:pt x="2066" y="1798"/>
                    <a:pt x="2058" y="1784"/>
                    <a:pt x="2052" y="1773"/>
                  </a:cubicBezTo>
                  <a:lnTo>
                    <a:pt x="2052" y="1773"/>
                  </a:lnTo>
                  <a:cubicBezTo>
                    <a:pt x="2052" y="1773"/>
                    <a:pt x="2052" y="1773"/>
                    <a:pt x="2052" y="1773"/>
                  </a:cubicBezTo>
                  <a:lnTo>
                    <a:pt x="2052" y="1773"/>
                  </a:lnTo>
                  <a:cubicBezTo>
                    <a:pt x="2045" y="1760"/>
                    <a:pt x="2037" y="1748"/>
                    <a:pt x="2030" y="1735"/>
                  </a:cubicBezTo>
                  <a:cubicBezTo>
                    <a:pt x="2027" y="1730"/>
                    <a:pt x="2025" y="1723"/>
                    <a:pt x="2022" y="1719"/>
                  </a:cubicBezTo>
                  <a:cubicBezTo>
                    <a:pt x="2020" y="1717"/>
                    <a:pt x="2020" y="1717"/>
                    <a:pt x="2020" y="1716"/>
                  </a:cubicBezTo>
                  <a:lnTo>
                    <a:pt x="2020" y="1716"/>
                  </a:lnTo>
                  <a:lnTo>
                    <a:pt x="2024" y="1720"/>
                  </a:lnTo>
                  <a:cubicBezTo>
                    <a:pt x="2008" y="1695"/>
                    <a:pt x="1992" y="1668"/>
                    <a:pt x="1978" y="1641"/>
                  </a:cubicBezTo>
                  <a:lnTo>
                    <a:pt x="1978" y="1641"/>
                  </a:lnTo>
                  <a:lnTo>
                    <a:pt x="1982" y="1651"/>
                  </a:lnTo>
                  <a:lnTo>
                    <a:pt x="1957" y="1606"/>
                  </a:lnTo>
                  <a:lnTo>
                    <a:pt x="1957" y="1605"/>
                  </a:lnTo>
                  <a:cubicBezTo>
                    <a:pt x="1956" y="1603"/>
                    <a:pt x="1954" y="1600"/>
                    <a:pt x="1952" y="1597"/>
                  </a:cubicBezTo>
                  <a:cubicBezTo>
                    <a:pt x="1834" y="1377"/>
                    <a:pt x="1713" y="1157"/>
                    <a:pt x="1606" y="930"/>
                  </a:cubicBezTo>
                  <a:cubicBezTo>
                    <a:pt x="1544" y="804"/>
                    <a:pt x="1484" y="679"/>
                    <a:pt x="1427" y="550"/>
                  </a:cubicBezTo>
                  <a:cubicBezTo>
                    <a:pt x="1378" y="435"/>
                    <a:pt x="1329" y="321"/>
                    <a:pt x="1278" y="205"/>
                  </a:cubicBezTo>
                  <a:cubicBezTo>
                    <a:pt x="1262" y="161"/>
                    <a:pt x="1250" y="117"/>
                    <a:pt x="1219" y="79"/>
                  </a:cubicBezTo>
                  <a:cubicBezTo>
                    <a:pt x="1194" y="49"/>
                    <a:pt x="1162" y="25"/>
                    <a:pt x="1126" y="11"/>
                  </a:cubicBezTo>
                  <a:cubicBezTo>
                    <a:pt x="1108" y="3"/>
                    <a:pt x="1089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4" name="Google Shape;8414;p17"/>
            <p:cNvSpPr/>
            <p:nvPr/>
          </p:nvSpPr>
          <p:spPr>
            <a:xfrm>
              <a:off x="8722314" y="2270452"/>
              <a:ext cx="18513" cy="29268"/>
            </a:xfrm>
            <a:custGeom>
              <a:avLst/>
              <a:gdLst/>
              <a:ahLst/>
              <a:cxnLst/>
              <a:rect l="l" t="t" r="r" b="b"/>
              <a:pathLst>
                <a:path w="637" h="1007" extrusionOk="0">
                  <a:moveTo>
                    <a:pt x="445" y="1"/>
                  </a:moveTo>
                  <a:cubicBezTo>
                    <a:pt x="393" y="1"/>
                    <a:pt x="341" y="25"/>
                    <a:pt x="309" y="71"/>
                  </a:cubicBezTo>
                  <a:cubicBezTo>
                    <a:pt x="249" y="159"/>
                    <a:pt x="197" y="251"/>
                    <a:pt x="151" y="346"/>
                  </a:cubicBezTo>
                  <a:cubicBezTo>
                    <a:pt x="107" y="430"/>
                    <a:pt x="72" y="517"/>
                    <a:pt x="45" y="607"/>
                  </a:cubicBezTo>
                  <a:cubicBezTo>
                    <a:pt x="29" y="656"/>
                    <a:pt x="18" y="707"/>
                    <a:pt x="10" y="756"/>
                  </a:cubicBezTo>
                  <a:cubicBezTo>
                    <a:pt x="4" y="783"/>
                    <a:pt x="1" y="810"/>
                    <a:pt x="2" y="835"/>
                  </a:cubicBezTo>
                  <a:cubicBezTo>
                    <a:pt x="10" y="930"/>
                    <a:pt x="88" y="1004"/>
                    <a:pt x="183" y="1006"/>
                  </a:cubicBezTo>
                  <a:cubicBezTo>
                    <a:pt x="195" y="1006"/>
                    <a:pt x="206" y="1004"/>
                    <a:pt x="219" y="1003"/>
                  </a:cubicBezTo>
                  <a:cubicBezTo>
                    <a:pt x="308" y="984"/>
                    <a:pt x="369" y="903"/>
                    <a:pt x="365" y="811"/>
                  </a:cubicBezTo>
                  <a:cubicBezTo>
                    <a:pt x="365" y="811"/>
                    <a:pt x="365" y="810"/>
                    <a:pt x="365" y="810"/>
                  </a:cubicBezTo>
                  <a:cubicBezTo>
                    <a:pt x="366" y="791"/>
                    <a:pt x="368" y="772"/>
                    <a:pt x="369" y="751"/>
                  </a:cubicBezTo>
                  <a:cubicBezTo>
                    <a:pt x="376" y="720"/>
                    <a:pt x="382" y="691"/>
                    <a:pt x="390" y="661"/>
                  </a:cubicBezTo>
                  <a:cubicBezTo>
                    <a:pt x="406" y="610"/>
                    <a:pt x="423" y="561"/>
                    <a:pt x="444" y="512"/>
                  </a:cubicBezTo>
                  <a:cubicBezTo>
                    <a:pt x="469" y="462"/>
                    <a:pt x="493" y="412"/>
                    <a:pt x="520" y="363"/>
                  </a:cubicBezTo>
                  <a:cubicBezTo>
                    <a:pt x="540" y="330"/>
                    <a:pt x="563" y="295"/>
                    <a:pt x="586" y="264"/>
                  </a:cubicBezTo>
                  <a:cubicBezTo>
                    <a:pt x="637" y="186"/>
                    <a:pt x="616" y="83"/>
                    <a:pt x="542" y="31"/>
                  </a:cubicBezTo>
                  <a:cubicBezTo>
                    <a:pt x="512" y="11"/>
                    <a:pt x="479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5" name="Google Shape;8415;p17"/>
            <p:cNvSpPr/>
            <p:nvPr/>
          </p:nvSpPr>
          <p:spPr>
            <a:xfrm>
              <a:off x="8732167" y="2292133"/>
              <a:ext cx="16682" cy="19910"/>
            </a:xfrm>
            <a:custGeom>
              <a:avLst/>
              <a:gdLst/>
              <a:ahLst/>
              <a:cxnLst/>
              <a:rect l="l" t="t" r="r" b="b"/>
              <a:pathLst>
                <a:path w="574" h="685" extrusionOk="0">
                  <a:moveTo>
                    <a:pt x="378" y="0"/>
                  </a:moveTo>
                  <a:cubicBezTo>
                    <a:pt x="323" y="0"/>
                    <a:pt x="268" y="25"/>
                    <a:pt x="238" y="73"/>
                  </a:cubicBezTo>
                  <a:cubicBezTo>
                    <a:pt x="173" y="176"/>
                    <a:pt x="110" y="279"/>
                    <a:pt x="49" y="384"/>
                  </a:cubicBezTo>
                  <a:cubicBezTo>
                    <a:pt x="29" y="406"/>
                    <a:pt x="16" y="434"/>
                    <a:pt x="11" y="463"/>
                  </a:cubicBezTo>
                  <a:cubicBezTo>
                    <a:pt x="8" y="472"/>
                    <a:pt x="7" y="483"/>
                    <a:pt x="7" y="493"/>
                  </a:cubicBezTo>
                  <a:cubicBezTo>
                    <a:pt x="0" y="581"/>
                    <a:pt x="61" y="662"/>
                    <a:pt x="148" y="680"/>
                  </a:cubicBezTo>
                  <a:cubicBezTo>
                    <a:pt x="160" y="683"/>
                    <a:pt x="173" y="684"/>
                    <a:pt x="186" y="684"/>
                  </a:cubicBezTo>
                  <a:cubicBezTo>
                    <a:pt x="257" y="683"/>
                    <a:pt x="322" y="638"/>
                    <a:pt x="350" y="573"/>
                  </a:cubicBezTo>
                  <a:lnTo>
                    <a:pt x="350" y="573"/>
                  </a:lnTo>
                  <a:cubicBezTo>
                    <a:pt x="349" y="575"/>
                    <a:pt x="347" y="578"/>
                    <a:pt x="345" y="581"/>
                  </a:cubicBezTo>
                  <a:cubicBezTo>
                    <a:pt x="398" y="464"/>
                    <a:pt x="464" y="357"/>
                    <a:pt x="528" y="247"/>
                  </a:cubicBezTo>
                  <a:cubicBezTo>
                    <a:pt x="573" y="167"/>
                    <a:pt x="534" y="59"/>
                    <a:pt x="455" y="18"/>
                  </a:cubicBezTo>
                  <a:cubicBezTo>
                    <a:pt x="431" y="6"/>
                    <a:pt x="404" y="0"/>
                    <a:pt x="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6" name="Google Shape;8416;p17"/>
            <p:cNvSpPr/>
            <p:nvPr/>
          </p:nvSpPr>
          <p:spPr>
            <a:xfrm>
              <a:off x="8707928" y="2155040"/>
              <a:ext cx="76173" cy="122364"/>
            </a:xfrm>
            <a:custGeom>
              <a:avLst/>
              <a:gdLst/>
              <a:ahLst/>
              <a:cxnLst/>
              <a:rect l="l" t="t" r="r" b="b"/>
              <a:pathLst>
                <a:path w="2621" h="4210" extrusionOk="0">
                  <a:moveTo>
                    <a:pt x="1747" y="1"/>
                  </a:moveTo>
                  <a:cubicBezTo>
                    <a:pt x="1692" y="1"/>
                    <a:pt x="1636" y="26"/>
                    <a:pt x="1605" y="75"/>
                  </a:cubicBezTo>
                  <a:cubicBezTo>
                    <a:pt x="1526" y="198"/>
                    <a:pt x="1455" y="325"/>
                    <a:pt x="1373" y="447"/>
                  </a:cubicBezTo>
                  <a:cubicBezTo>
                    <a:pt x="1287" y="572"/>
                    <a:pt x="1195" y="693"/>
                    <a:pt x="1102" y="812"/>
                  </a:cubicBezTo>
                  <a:lnTo>
                    <a:pt x="1111" y="801"/>
                  </a:lnTo>
                  <a:lnTo>
                    <a:pt x="1111" y="801"/>
                  </a:lnTo>
                  <a:cubicBezTo>
                    <a:pt x="921" y="1024"/>
                    <a:pt x="724" y="1238"/>
                    <a:pt x="519" y="1447"/>
                  </a:cubicBezTo>
                  <a:cubicBezTo>
                    <a:pt x="412" y="1558"/>
                    <a:pt x="301" y="1667"/>
                    <a:pt x="193" y="1779"/>
                  </a:cubicBezTo>
                  <a:cubicBezTo>
                    <a:pt x="108" y="1870"/>
                    <a:pt x="0" y="1976"/>
                    <a:pt x="29" y="2113"/>
                  </a:cubicBezTo>
                  <a:cubicBezTo>
                    <a:pt x="41" y="2181"/>
                    <a:pt x="84" y="2240"/>
                    <a:pt x="147" y="2272"/>
                  </a:cubicBezTo>
                  <a:cubicBezTo>
                    <a:pt x="182" y="2286"/>
                    <a:pt x="219" y="2302"/>
                    <a:pt x="253" y="2316"/>
                  </a:cubicBezTo>
                  <a:cubicBezTo>
                    <a:pt x="342" y="2356"/>
                    <a:pt x="428" y="2400"/>
                    <a:pt x="511" y="2447"/>
                  </a:cubicBezTo>
                  <a:cubicBezTo>
                    <a:pt x="505" y="2443"/>
                    <a:pt x="499" y="2440"/>
                    <a:pt x="492" y="2435"/>
                  </a:cubicBezTo>
                  <a:lnTo>
                    <a:pt x="492" y="2435"/>
                  </a:lnTo>
                  <a:cubicBezTo>
                    <a:pt x="581" y="2489"/>
                    <a:pt x="668" y="2541"/>
                    <a:pt x="750" y="2601"/>
                  </a:cubicBezTo>
                  <a:cubicBezTo>
                    <a:pt x="831" y="2658"/>
                    <a:pt x="909" y="2717"/>
                    <a:pt x="985" y="2777"/>
                  </a:cubicBezTo>
                  <a:cubicBezTo>
                    <a:pt x="1175" y="2929"/>
                    <a:pt x="1357" y="3092"/>
                    <a:pt x="1529" y="3263"/>
                  </a:cubicBezTo>
                  <a:cubicBezTo>
                    <a:pt x="1596" y="3331"/>
                    <a:pt x="1661" y="3399"/>
                    <a:pt x="1724" y="3470"/>
                  </a:cubicBezTo>
                  <a:lnTo>
                    <a:pt x="1713" y="3464"/>
                  </a:lnTo>
                  <a:cubicBezTo>
                    <a:pt x="1586" y="3400"/>
                    <a:pt x="1458" y="3339"/>
                    <a:pt x="1327" y="3286"/>
                  </a:cubicBezTo>
                  <a:cubicBezTo>
                    <a:pt x="1255" y="3258"/>
                    <a:pt x="1183" y="3229"/>
                    <a:pt x="1110" y="3206"/>
                  </a:cubicBezTo>
                  <a:cubicBezTo>
                    <a:pt x="1016" y="3177"/>
                    <a:pt x="920" y="3144"/>
                    <a:pt x="823" y="3138"/>
                  </a:cubicBezTo>
                  <a:cubicBezTo>
                    <a:pt x="810" y="3135"/>
                    <a:pt x="796" y="3134"/>
                    <a:pt x="783" y="3134"/>
                  </a:cubicBezTo>
                  <a:cubicBezTo>
                    <a:pt x="757" y="3134"/>
                    <a:pt x="731" y="3138"/>
                    <a:pt x="706" y="3146"/>
                  </a:cubicBezTo>
                  <a:cubicBezTo>
                    <a:pt x="682" y="3153"/>
                    <a:pt x="660" y="3168"/>
                    <a:pt x="640" y="3184"/>
                  </a:cubicBezTo>
                  <a:cubicBezTo>
                    <a:pt x="551" y="3253"/>
                    <a:pt x="562" y="3404"/>
                    <a:pt x="656" y="3465"/>
                  </a:cubicBezTo>
                  <a:cubicBezTo>
                    <a:pt x="717" y="3506"/>
                    <a:pt x="795" y="3521"/>
                    <a:pt x="868" y="3538"/>
                  </a:cubicBezTo>
                  <a:cubicBezTo>
                    <a:pt x="880" y="3541"/>
                    <a:pt x="892" y="3542"/>
                    <a:pt x="904" y="3542"/>
                  </a:cubicBezTo>
                  <a:cubicBezTo>
                    <a:pt x="933" y="3542"/>
                    <a:pt x="961" y="3535"/>
                    <a:pt x="986" y="3521"/>
                  </a:cubicBezTo>
                  <a:cubicBezTo>
                    <a:pt x="1127" y="3565"/>
                    <a:pt x="1267" y="3617"/>
                    <a:pt x="1401" y="3677"/>
                  </a:cubicBezTo>
                  <a:lnTo>
                    <a:pt x="1398" y="3676"/>
                  </a:lnTo>
                  <a:lnTo>
                    <a:pt x="1411" y="3681"/>
                  </a:lnTo>
                  <a:lnTo>
                    <a:pt x="1417" y="3684"/>
                  </a:lnTo>
                  <a:lnTo>
                    <a:pt x="1415" y="3684"/>
                  </a:lnTo>
                  <a:cubicBezTo>
                    <a:pt x="1526" y="3733"/>
                    <a:pt x="1637" y="3790"/>
                    <a:pt x="1743" y="3847"/>
                  </a:cubicBezTo>
                  <a:cubicBezTo>
                    <a:pt x="1859" y="3909"/>
                    <a:pt x="1973" y="3973"/>
                    <a:pt x="2085" y="4040"/>
                  </a:cubicBezTo>
                  <a:lnTo>
                    <a:pt x="2075" y="4035"/>
                  </a:lnTo>
                  <a:lnTo>
                    <a:pt x="2087" y="4042"/>
                  </a:lnTo>
                  <a:cubicBezTo>
                    <a:pt x="2121" y="4064"/>
                    <a:pt x="2158" y="4086"/>
                    <a:pt x="2193" y="4108"/>
                  </a:cubicBezTo>
                  <a:cubicBezTo>
                    <a:pt x="2250" y="4146"/>
                    <a:pt x="2305" y="4195"/>
                    <a:pt x="2373" y="4208"/>
                  </a:cubicBezTo>
                  <a:cubicBezTo>
                    <a:pt x="2383" y="4209"/>
                    <a:pt x="2394" y="4209"/>
                    <a:pt x="2403" y="4209"/>
                  </a:cubicBezTo>
                  <a:cubicBezTo>
                    <a:pt x="2405" y="4209"/>
                    <a:pt x="2406" y="4209"/>
                    <a:pt x="2408" y="4209"/>
                  </a:cubicBezTo>
                  <a:cubicBezTo>
                    <a:pt x="2536" y="4209"/>
                    <a:pt x="2621" y="4073"/>
                    <a:pt x="2563" y="3958"/>
                  </a:cubicBezTo>
                  <a:cubicBezTo>
                    <a:pt x="2531" y="3890"/>
                    <a:pt x="2473" y="3829"/>
                    <a:pt x="2425" y="3774"/>
                  </a:cubicBezTo>
                  <a:cubicBezTo>
                    <a:pt x="2378" y="3719"/>
                    <a:pt x="2329" y="3663"/>
                    <a:pt x="2281" y="3608"/>
                  </a:cubicBezTo>
                  <a:cubicBezTo>
                    <a:pt x="2199" y="3513"/>
                    <a:pt x="2113" y="3418"/>
                    <a:pt x="2028" y="3324"/>
                  </a:cubicBezTo>
                  <a:cubicBezTo>
                    <a:pt x="1898" y="3185"/>
                    <a:pt x="1767" y="3043"/>
                    <a:pt x="1631" y="2913"/>
                  </a:cubicBezTo>
                  <a:cubicBezTo>
                    <a:pt x="1494" y="2781"/>
                    <a:pt x="1352" y="2660"/>
                    <a:pt x="1206" y="2539"/>
                  </a:cubicBezTo>
                  <a:cubicBezTo>
                    <a:pt x="1064" y="2422"/>
                    <a:pt x="917" y="2311"/>
                    <a:pt x="762" y="2212"/>
                  </a:cubicBezTo>
                  <a:cubicBezTo>
                    <a:pt x="656" y="2142"/>
                    <a:pt x="548" y="2079"/>
                    <a:pt x="439" y="2018"/>
                  </a:cubicBezTo>
                  <a:cubicBezTo>
                    <a:pt x="505" y="1941"/>
                    <a:pt x="575" y="1868"/>
                    <a:pt x="644" y="1795"/>
                  </a:cubicBezTo>
                  <a:cubicBezTo>
                    <a:pt x="735" y="1700"/>
                    <a:pt x="823" y="1605"/>
                    <a:pt x="912" y="1510"/>
                  </a:cubicBezTo>
                  <a:cubicBezTo>
                    <a:pt x="1070" y="1343"/>
                    <a:pt x="1230" y="1173"/>
                    <a:pt x="1373" y="991"/>
                  </a:cubicBezTo>
                  <a:lnTo>
                    <a:pt x="1373" y="991"/>
                  </a:lnTo>
                  <a:lnTo>
                    <a:pt x="1368" y="997"/>
                  </a:lnTo>
                  <a:cubicBezTo>
                    <a:pt x="1388" y="972"/>
                    <a:pt x="1411" y="945"/>
                    <a:pt x="1431" y="918"/>
                  </a:cubicBezTo>
                  <a:lnTo>
                    <a:pt x="1431" y="918"/>
                  </a:lnTo>
                  <a:lnTo>
                    <a:pt x="1430" y="920"/>
                  </a:lnTo>
                  <a:lnTo>
                    <a:pt x="1471" y="868"/>
                  </a:lnTo>
                  <a:lnTo>
                    <a:pt x="1471" y="868"/>
                  </a:lnTo>
                  <a:cubicBezTo>
                    <a:pt x="1468" y="872"/>
                    <a:pt x="1465" y="875"/>
                    <a:pt x="1461" y="879"/>
                  </a:cubicBezTo>
                  <a:lnTo>
                    <a:pt x="1483" y="852"/>
                  </a:lnTo>
                  <a:lnTo>
                    <a:pt x="1483" y="852"/>
                  </a:lnTo>
                  <a:cubicBezTo>
                    <a:pt x="1479" y="858"/>
                    <a:pt x="1475" y="862"/>
                    <a:pt x="1471" y="868"/>
                  </a:cubicBezTo>
                  <a:lnTo>
                    <a:pt x="1471" y="868"/>
                  </a:lnTo>
                  <a:lnTo>
                    <a:pt x="1475" y="863"/>
                  </a:lnTo>
                  <a:lnTo>
                    <a:pt x="1475" y="863"/>
                  </a:lnTo>
                  <a:cubicBezTo>
                    <a:pt x="1474" y="865"/>
                    <a:pt x="1473" y="866"/>
                    <a:pt x="1471" y="868"/>
                  </a:cubicBezTo>
                  <a:lnTo>
                    <a:pt x="1471" y="868"/>
                  </a:lnTo>
                  <a:cubicBezTo>
                    <a:pt x="1471" y="868"/>
                    <a:pt x="1471" y="868"/>
                    <a:pt x="1471" y="868"/>
                  </a:cubicBezTo>
                  <a:lnTo>
                    <a:pt x="1471" y="868"/>
                  </a:lnTo>
                  <a:lnTo>
                    <a:pt x="1471" y="868"/>
                  </a:lnTo>
                  <a:lnTo>
                    <a:pt x="1471" y="868"/>
                  </a:lnTo>
                  <a:cubicBezTo>
                    <a:pt x="1471" y="868"/>
                    <a:pt x="1471" y="868"/>
                    <a:pt x="1471" y="868"/>
                  </a:cubicBezTo>
                  <a:lnTo>
                    <a:pt x="1471" y="868"/>
                  </a:lnTo>
                  <a:cubicBezTo>
                    <a:pt x="1471" y="868"/>
                    <a:pt x="1471" y="869"/>
                    <a:pt x="1471" y="869"/>
                  </a:cubicBezTo>
                  <a:cubicBezTo>
                    <a:pt x="1623" y="681"/>
                    <a:pt x="1756" y="473"/>
                    <a:pt x="1892" y="272"/>
                  </a:cubicBezTo>
                  <a:cubicBezTo>
                    <a:pt x="1944" y="193"/>
                    <a:pt x="1925" y="87"/>
                    <a:pt x="1848" y="32"/>
                  </a:cubicBezTo>
                  <a:cubicBezTo>
                    <a:pt x="1818" y="11"/>
                    <a:pt x="1783" y="1"/>
                    <a:pt x="1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7" name="Google Shape;8417;p17"/>
            <p:cNvSpPr/>
            <p:nvPr/>
          </p:nvSpPr>
          <p:spPr>
            <a:xfrm>
              <a:off x="8762103" y="2194973"/>
              <a:ext cx="49174" cy="49120"/>
            </a:xfrm>
            <a:custGeom>
              <a:avLst/>
              <a:gdLst/>
              <a:ahLst/>
              <a:cxnLst/>
              <a:rect l="l" t="t" r="r" b="b"/>
              <a:pathLst>
                <a:path w="1692" h="1690" extrusionOk="0">
                  <a:moveTo>
                    <a:pt x="414" y="401"/>
                  </a:moveTo>
                  <a:lnTo>
                    <a:pt x="414" y="401"/>
                  </a:lnTo>
                  <a:cubicBezTo>
                    <a:pt x="414" y="401"/>
                    <a:pt x="415" y="402"/>
                    <a:pt x="415" y="402"/>
                  </a:cubicBezTo>
                  <a:lnTo>
                    <a:pt x="415" y="402"/>
                  </a:lnTo>
                  <a:cubicBezTo>
                    <a:pt x="415" y="402"/>
                    <a:pt x="414" y="401"/>
                    <a:pt x="414" y="401"/>
                  </a:cubicBezTo>
                  <a:close/>
                  <a:moveTo>
                    <a:pt x="416" y="405"/>
                  </a:moveTo>
                  <a:lnTo>
                    <a:pt x="416" y="405"/>
                  </a:lnTo>
                  <a:cubicBezTo>
                    <a:pt x="416" y="407"/>
                    <a:pt x="416" y="409"/>
                    <a:pt x="417" y="410"/>
                  </a:cubicBezTo>
                  <a:lnTo>
                    <a:pt x="416" y="405"/>
                  </a:lnTo>
                  <a:close/>
                  <a:moveTo>
                    <a:pt x="413" y="0"/>
                  </a:moveTo>
                  <a:cubicBezTo>
                    <a:pt x="359" y="0"/>
                    <a:pt x="305" y="16"/>
                    <a:pt x="259" y="46"/>
                  </a:cubicBezTo>
                  <a:cubicBezTo>
                    <a:pt x="142" y="122"/>
                    <a:pt x="94" y="249"/>
                    <a:pt x="63" y="377"/>
                  </a:cubicBezTo>
                  <a:cubicBezTo>
                    <a:pt x="45" y="445"/>
                    <a:pt x="33" y="511"/>
                    <a:pt x="23" y="580"/>
                  </a:cubicBezTo>
                  <a:cubicBezTo>
                    <a:pt x="14" y="652"/>
                    <a:pt x="9" y="725"/>
                    <a:pt x="4" y="798"/>
                  </a:cubicBezTo>
                  <a:cubicBezTo>
                    <a:pt x="1" y="883"/>
                    <a:pt x="1" y="974"/>
                    <a:pt x="28" y="1054"/>
                  </a:cubicBezTo>
                  <a:cubicBezTo>
                    <a:pt x="57" y="1123"/>
                    <a:pt x="123" y="1165"/>
                    <a:pt x="194" y="1165"/>
                  </a:cubicBezTo>
                  <a:cubicBezTo>
                    <a:pt x="216" y="1165"/>
                    <a:pt x="239" y="1161"/>
                    <a:pt x="261" y="1153"/>
                  </a:cubicBezTo>
                  <a:cubicBezTo>
                    <a:pt x="352" y="1115"/>
                    <a:pt x="397" y="1010"/>
                    <a:pt x="359" y="920"/>
                  </a:cubicBezTo>
                  <a:cubicBezTo>
                    <a:pt x="357" y="915"/>
                    <a:pt x="354" y="909"/>
                    <a:pt x="352" y="906"/>
                  </a:cubicBezTo>
                  <a:cubicBezTo>
                    <a:pt x="352" y="902"/>
                    <a:pt x="351" y="899"/>
                    <a:pt x="351" y="896"/>
                  </a:cubicBezTo>
                  <a:cubicBezTo>
                    <a:pt x="348" y="869"/>
                    <a:pt x="346" y="842"/>
                    <a:pt x="346" y="817"/>
                  </a:cubicBezTo>
                  <a:cubicBezTo>
                    <a:pt x="351" y="743"/>
                    <a:pt x="356" y="668"/>
                    <a:pt x="365" y="595"/>
                  </a:cubicBezTo>
                  <a:cubicBezTo>
                    <a:pt x="376" y="542"/>
                    <a:pt x="389" y="488"/>
                    <a:pt x="403" y="435"/>
                  </a:cubicBezTo>
                  <a:cubicBezTo>
                    <a:pt x="406" y="424"/>
                    <a:pt x="409" y="412"/>
                    <a:pt x="414" y="401"/>
                  </a:cubicBezTo>
                  <a:cubicBezTo>
                    <a:pt x="414" y="401"/>
                    <a:pt x="414" y="401"/>
                    <a:pt x="414" y="401"/>
                  </a:cubicBezTo>
                  <a:lnTo>
                    <a:pt x="414" y="401"/>
                  </a:lnTo>
                  <a:cubicBezTo>
                    <a:pt x="414" y="401"/>
                    <a:pt x="414" y="401"/>
                    <a:pt x="414" y="401"/>
                  </a:cubicBezTo>
                  <a:lnTo>
                    <a:pt x="414" y="401"/>
                  </a:lnTo>
                  <a:lnTo>
                    <a:pt x="416" y="405"/>
                  </a:lnTo>
                  <a:lnTo>
                    <a:pt x="416" y="405"/>
                  </a:lnTo>
                  <a:cubicBezTo>
                    <a:pt x="415" y="404"/>
                    <a:pt x="415" y="403"/>
                    <a:pt x="415" y="402"/>
                  </a:cubicBezTo>
                  <a:lnTo>
                    <a:pt x="415" y="402"/>
                  </a:lnTo>
                  <a:cubicBezTo>
                    <a:pt x="427" y="432"/>
                    <a:pt x="438" y="463"/>
                    <a:pt x="447" y="496"/>
                  </a:cubicBezTo>
                  <a:cubicBezTo>
                    <a:pt x="468" y="576"/>
                    <a:pt x="484" y="660"/>
                    <a:pt x="495" y="744"/>
                  </a:cubicBezTo>
                  <a:cubicBezTo>
                    <a:pt x="498" y="784"/>
                    <a:pt x="503" y="823"/>
                    <a:pt x="504" y="863"/>
                  </a:cubicBezTo>
                  <a:cubicBezTo>
                    <a:pt x="503" y="882"/>
                    <a:pt x="500" y="901"/>
                    <a:pt x="500" y="920"/>
                  </a:cubicBezTo>
                  <a:cubicBezTo>
                    <a:pt x="496" y="990"/>
                    <a:pt x="533" y="1056"/>
                    <a:pt x="596" y="1089"/>
                  </a:cubicBezTo>
                  <a:cubicBezTo>
                    <a:pt x="622" y="1102"/>
                    <a:pt x="650" y="1108"/>
                    <a:pt x="677" y="1108"/>
                  </a:cubicBezTo>
                  <a:cubicBezTo>
                    <a:pt x="711" y="1108"/>
                    <a:pt x="745" y="1099"/>
                    <a:pt x="775" y="1080"/>
                  </a:cubicBezTo>
                  <a:cubicBezTo>
                    <a:pt x="856" y="1031"/>
                    <a:pt x="865" y="939"/>
                    <a:pt x="856" y="850"/>
                  </a:cubicBezTo>
                  <a:cubicBezTo>
                    <a:pt x="857" y="841"/>
                    <a:pt x="857" y="833"/>
                    <a:pt x="859" y="823"/>
                  </a:cubicBezTo>
                  <a:cubicBezTo>
                    <a:pt x="864" y="804"/>
                    <a:pt x="867" y="785"/>
                    <a:pt x="872" y="766"/>
                  </a:cubicBezTo>
                  <a:cubicBezTo>
                    <a:pt x="873" y="760"/>
                    <a:pt x="876" y="752"/>
                    <a:pt x="878" y="746"/>
                  </a:cubicBezTo>
                  <a:lnTo>
                    <a:pt x="883" y="739"/>
                  </a:lnTo>
                  <a:cubicBezTo>
                    <a:pt x="884" y="738"/>
                    <a:pt x="886" y="736"/>
                    <a:pt x="889" y="735"/>
                  </a:cubicBezTo>
                  <a:lnTo>
                    <a:pt x="897" y="727"/>
                  </a:lnTo>
                  <a:cubicBezTo>
                    <a:pt x="898" y="725"/>
                    <a:pt x="902" y="724"/>
                    <a:pt x="905" y="722"/>
                  </a:cubicBezTo>
                  <a:lnTo>
                    <a:pt x="925" y="711"/>
                  </a:lnTo>
                  <a:cubicBezTo>
                    <a:pt x="930" y="709"/>
                    <a:pt x="935" y="708"/>
                    <a:pt x="941" y="706"/>
                  </a:cubicBezTo>
                  <a:cubicBezTo>
                    <a:pt x="949" y="705"/>
                    <a:pt x="952" y="703"/>
                    <a:pt x="963" y="701"/>
                  </a:cubicBezTo>
                  <a:cubicBezTo>
                    <a:pt x="974" y="700"/>
                    <a:pt x="984" y="700"/>
                    <a:pt x="995" y="700"/>
                  </a:cubicBezTo>
                  <a:cubicBezTo>
                    <a:pt x="1005" y="700"/>
                    <a:pt x="1016" y="701"/>
                    <a:pt x="1026" y="702"/>
                  </a:cubicBezTo>
                  <a:lnTo>
                    <a:pt x="1026" y="702"/>
                  </a:lnTo>
                  <a:cubicBezTo>
                    <a:pt x="1038" y="705"/>
                    <a:pt x="1050" y="707"/>
                    <a:pt x="1058" y="709"/>
                  </a:cubicBezTo>
                  <a:cubicBezTo>
                    <a:pt x="1066" y="713"/>
                    <a:pt x="1077" y="717"/>
                    <a:pt x="1087" y="720"/>
                  </a:cubicBezTo>
                  <a:cubicBezTo>
                    <a:pt x="1100" y="725"/>
                    <a:pt x="1112" y="732"/>
                    <a:pt x="1123" y="739"/>
                  </a:cubicBezTo>
                  <a:cubicBezTo>
                    <a:pt x="1141" y="751"/>
                    <a:pt x="1158" y="760"/>
                    <a:pt x="1175" y="776"/>
                  </a:cubicBezTo>
                  <a:cubicBezTo>
                    <a:pt x="1193" y="790"/>
                    <a:pt x="1210" y="806"/>
                    <a:pt x="1226" y="823"/>
                  </a:cubicBezTo>
                  <a:cubicBezTo>
                    <a:pt x="1244" y="842"/>
                    <a:pt x="1261" y="863"/>
                    <a:pt x="1277" y="882"/>
                  </a:cubicBezTo>
                  <a:cubicBezTo>
                    <a:pt x="1286" y="895"/>
                    <a:pt x="1294" y="907"/>
                    <a:pt x="1302" y="920"/>
                  </a:cubicBezTo>
                  <a:cubicBezTo>
                    <a:pt x="1305" y="926"/>
                    <a:pt x="1308" y="933"/>
                    <a:pt x="1312" y="939"/>
                  </a:cubicBezTo>
                  <a:cubicBezTo>
                    <a:pt x="1316" y="952"/>
                    <a:pt x="1321" y="966"/>
                    <a:pt x="1324" y="980"/>
                  </a:cubicBezTo>
                  <a:cubicBezTo>
                    <a:pt x="1327" y="993"/>
                    <a:pt x="1331" y="1007"/>
                    <a:pt x="1332" y="1020"/>
                  </a:cubicBezTo>
                  <a:cubicBezTo>
                    <a:pt x="1334" y="1026"/>
                    <a:pt x="1334" y="1034"/>
                    <a:pt x="1334" y="1040"/>
                  </a:cubicBezTo>
                  <a:cubicBezTo>
                    <a:pt x="1334" y="1053"/>
                    <a:pt x="1334" y="1064"/>
                    <a:pt x="1332" y="1077"/>
                  </a:cubicBezTo>
                  <a:cubicBezTo>
                    <a:pt x="1329" y="1094"/>
                    <a:pt x="1326" y="1110"/>
                    <a:pt x="1321" y="1127"/>
                  </a:cubicBezTo>
                  <a:cubicBezTo>
                    <a:pt x="1305" y="1178"/>
                    <a:pt x="1286" y="1229"/>
                    <a:pt x="1267" y="1278"/>
                  </a:cubicBezTo>
                  <a:cubicBezTo>
                    <a:pt x="1248" y="1317"/>
                    <a:pt x="1229" y="1355"/>
                    <a:pt x="1209" y="1393"/>
                  </a:cubicBezTo>
                  <a:cubicBezTo>
                    <a:pt x="1206" y="1400"/>
                    <a:pt x="1202" y="1404"/>
                    <a:pt x="1199" y="1409"/>
                  </a:cubicBezTo>
                  <a:cubicBezTo>
                    <a:pt x="1149" y="1493"/>
                    <a:pt x="1161" y="1601"/>
                    <a:pt x="1245" y="1659"/>
                  </a:cubicBezTo>
                  <a:cubicBezTo>
                    <a:pt x="1275" y="1680"/>
                    <a:pt x="1312" y="1689"/>
                    <a:pt x="1348" y="1689"/>
                  </a:cubicBezTo>
                  <a:cubicBezTo>
                    <a:pt x="1350" y="1689"/>
                    <a:pt x="1351" y="1689"/>
                    <a:pt x="1353" y="1689"/>
                  </a:cubicBezTo>
                  <a:cubicBezTo>
                    <a:pt x="1410" y="1689"/>
                    <a:pt x="1463" y="1661"/>
                    <a:pt x="1495" y="1613"/>
                  </a:cubicBezTo>
                  <a:cubicBezTo>
                    <a:pt x="1563" y="1496"/>
                    <a:pt x="1616" y="1371"/>
                    <a:pt x="1650" y="1240"/>
                  </a:cubicBezTo>
                  <a:cubicBezTo>
                    <a:pt x="1684" y="1111"/>
                    <a:pt x="1692" y="978"/>
                    <a:pt x="1644" y="852"/>
                  </a:cubicBezTo>
                  <a:cubicBezTo>
                    <a:pt x="1600" y="741"/>
                    <a:pt x="1532" y="641"/>
                    <a:pt x="1443" y="559"/>
                  </a:cubicBezTo>
                  <a:cubicBezTo>
                    <a:pt x="1318" y="438"/>
                    <a:pt x="1154" y="359"/>
                    <a:pt x="984" y="359"/>
                  </a:cubicBezTo>
                  <a:cubicBezTo>
                    <a:pt x="922" y="359"/>
                    <a:pt x="859" y="369"/>
                    <a:pt x="797" y="393"/>
                  </a:cubicBezTo>
                  <a:cubicBezTo>
                    <a:pt x="788" y="396"/>
                    <a:pt x="780" y="401"/>
                    <a:pt x="772" y="404"/>
                  </a:cubicBezTo>
                  <a:cubicBezTo>
                    <a:pt x="765" y="382"/>
                    <a:pt x="759" y="361"/>
                    <a:pt x="751" y="341"/>
                  </a:cubicBezTo>
                  <a:cubicBezTo>
                    <a:pt x="728" y="268"/>
                    <a:pt x="697" y="190"/>
                    <a:pt x="648" y="128"/>
                  </a:cubicBezTo>
                  <a:cubicBezTo>
                    <a:pt x="602" y="73"/>
                    <a:pt x="544" y="21"/>
                    <a:pt x="473" y="6"/>
                  </a:cubicBezTo>
                  <a:cubicBezTo>
                    <a:pt x="453" y="2"/>
                    <a:pt x="433" y="0"/>
                    <a:pt x="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8" name="Google Shape;8418;p17"/>
            <p:cNvSpPr/>
            <p:nvPr/>
          </p:nvSpPr>
          <p:spPr>
            <a:xfrm>
              <a:off x="8793433" y="2163759"/>
              <a:ext cx="56904" cy="28978"/>
            </a:xfrm>
            <a:custGeom>
              <a:avLst/>
              <a:gdLst/>
              <a:ahLst/>
              <a:cxnLst/>
              <a:rect l="l" t="t" r="r" b="b"/>
              <a:pathLst>
                <a:path w="1958" h="997" extrusionOk="0">
                  <a:moveTo>
                    <a:pt x="239" y="1"/>
                  </a:moveTo>
                  <a:cubicBezTo>
                    <a:pt x="221" y="1"/>
                    <a:pt x="202" y="4"/>
                    <a:pt x="183" y="10"/>
                  </a:cubicBezTo>
                  <a:cubicBezTo>
                    <a:pt x="1" y="72"/>
                    <a:pt x="31" y="341"/>
                    <a:pt x="223" y="360"/>
                  </a:cubicBezTo>
                  <a:lnTo>
                    <a:pt x="232" y="363"/>
                  </a:lnTo>
                  <a:cubicBezTo>
                    <a:pt x="376" y="405"/>
                    <a:pt x="520" y="452"/>
                    <a:pt x="663" y="501"/>
                  </a:cubicBezTo>
                  <a:cubicBezTo>
                    <a:pt x="748" y="531"/>
                    <a:pt x="834" y="563"/>
                    <a:pt x="921" y="595"/>
                  </a:cubicBezTo>
                  <a:cubicBezTo>
                    <a:pt x="986" y="618"/>
                    <a:pt x="1050" y="647"/>
                    <a:pt x="1115" y="674"/>
                  </a:cubicBezTo>
                  <a:cubicBezTo>
                    <a:pt x="1289" y="756"/>
                    <a:pt x="1459" y="845"/>
                    <a:pt x="1623" y="943"/>
                  </a:cubicBezTo>
                  <a:lnTo>
                    <a:pt x="1606" y="932"/>
                  </a:lnTo>
                  <a:lnTo>
                    <a:pt x="1606" y="932"/>
                  </a:lnTo>
                  <a:cubicBezTo>
                    <a:pt x="1624" y="943"/>
                    <a:pt x="1643" y="954"/>
                    <a:pt x="1661" y="967"/>
                  </a:cubicBezTo>
                  <a:cubicBezTo>
                    <a:pt x="1693" y="986"/>
                    <a:pt x="1728" y="997"/>
                    <a:pt x="1764" y="997"/>
                  </a:cubicBezTo>
                  <a:cubicBezTo>
                    <a:pt x="1782" y="997"/>
                    <a:pt x="1799" y="993"/>
                    <a:pt x="1817" y="987"/>
                  </a:cubicBezTo>
                  <a:cubicBezTo>
                    <a:pt x="1859" y="973"/>
                    <a:pt x="1894" y="943"/>
                    <a:pt x="1915" y="903"/>
                  </a:cubicBezTo>
                  <a:cubicBezTo>
                    <a:pt x="1957" y="818"/>
                    <a:pt x="1924" y="713"/>
                    <a:pt x="1840" y="669"/>
                  </a:cubicBezTo>
                  <a:cubicBezTo>
                    <a:pt x="1592" y="531"/>
                    <a:pt x="1337" y="397"/>
                    <a:pt x="1069" y="294"/>
                  </a:cubicBezTo>
                  <a:cubicBezTo>
                    <a:pt x="932" y="240"/>
                    <a:pt x="792" y="189"/>
                    <a:pt x="655" y="140"/>
                  </a:cubicBezTo>
                  <a:lnTo>
                    <a:pt x="479" y="77"/>
                  </a:lnTo>
                  <a:lnTo>
                    <a:pt x="381" y="40"/>
                  </a:lnTo>
                  <a:cubicBezTo>
                    <a:pt x="363" y="34"/>
                    <a:pt x="346" y="28"/>
                    <a:pt x="329" y="21"/>
                  </a:cubicBezTo>
                  <a:lnTo>
                    <a:pt x="322" y="18"/>
                  </a:lnTo>
                  <a:lnTo>
                    <a:pt x="322" y="18"/>
                  </a:lnTo>
                  <a:cubicBezTo>
                    <a:pt x="343" y="31"/>
                    <a:pt x="360" y="47"/>
                    <a:pt x="378" y="64"/>
                  </a:cubicBezTo>
                  <a:cubicBezTo>
                    <a:pt x="339" y="26"/>
                    <a:pt x="291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19" name="Google Shape;8419;p17"/>
            <p:cNvSpPr/>
            <p:nvPr/>
          </p:nvSpPr>
          <p:spPr>
            <a:xfrm>
              <a:off x="8818196" y="2140188"/>
              <a:ext cx="20140" cy="83853"/>
            </a:xfrm>
            <a:custGeom>
              <a:avLst/>
              <a:gdLst/>
              <a:ahLst/>
              <a:cxnLst/>
              <a:rect l="l" t="t" r="r" b="b"/>
              <a:pathLst>
                <a:path w="693" h="2885" extrusionOk="0">
                  <a:moveTo>
                    <a:pt x="456" y="435"/>
                  </a:moveTo>
                  <a:lnTo>
                    <a:pt x="456" y="435"/>
                  </a:lnTo>
                  <a:cubicBezTo>
                    <a:pt x="456" y="437"/>
                    <a:pt x="455" y="438"/>
                    <a:pt x="455" y="439"/>
                  </a:cubicBezTo>
                  <a:lnTo>
                    <a:pt x="455" y="439"/>
                  </a:lnTo>
                  <a:cubicBezTo>
                    <a:pt x="455" y="438"/>
                    <a:pt x="456" y="437"/>
                    <a:pt x="456" y="435"/>
                  </a:cubicBezTo>
                  <a:close/>
                  <a:moveTo>
                    <a:pt x="465" y="1"/>
                  </a:moveTo>
                  <a:cubicBezTo>
                    <a:pt x="413" y="1"/>
                    <a:pt x="363" y="24"/>
                    <a:pt x="320" y="52"/>
                  </a:cubicBezTo>
                  <a:cubicBezTo>
                    <a:pt x="236" y="107"/>
                    <a:pt x="183" y="209"/>
                    <a:pt x="145" y="297"/>
                  </a:cubicBezTo>
                  <a:cubicBezTo>
                    <a:pt x="73" y="470"/>
                    <a:pt x="37" y="652"/>
                    <a:pt x="16" y="837"/>
                  </a:cubicBezTo>
                  <a:cubicBezTo>
                    <a:pt x="5" y="924"/>
                    <a:pt x="1" y="1013"/>
                    <a:pt x="1" y="1102"/>
                  </a:cubicBezTo>
                  <a:cubicBezTo>
                    <a:pt x="1" y="1277"/>
                    <a:pt x="7" y="1451"/>
                    <a:pt x="20" y="1626"/>
                  </a:cubicBezTo>
                  <a:cubicBezTo>
                    <a:pt x="34" y="1808"/>
                    <a:pt x="46" y="1990"/>
                    <a:pt x="67" y="2172"/>
                  </a:cubicBezTo>
                  <a:cubicBezTo>
                    <a:pt x="89" y="2368"/>
                    <a:pt x="116" y="2563"/>
                    <a:pt x="148" y="2757"/>
                  </a:cubicBezTo>
                  <a:cubicBezTo>
                    <a:pt x="164" y="2832"/>
                    <a:pt x="229" y="2884"/>
                    <a:pt x="305" y="2884"/>
                  </a:cubicBezTo>
                  <a:cubicBezTo>
                    <a:pt x="314" y="2884"/>
                    <a:pt x="324" y="2884"/>
                    <a:pt x="333" y="2881"/>
                  </a:cubicBezTo>
                  <a:cubicBezTo>
                    <a:pt x="418" y="2863"/>
                    <a:pt x="472" y="2781"/>
                    <a:pt x="458" y="2697"/>
                  </a:cubicBezTo>
                  <a:cubicBezTo>
                    <a:pt x="430" y="2548"/>
                    <a:pt x="406" y="2398"/>
                    <a:pt x="382" y="2249"/>
                  </a:cubicBezTo>
                  <a:lnTo>
                    <a:pt x="382" y="2243"/>
                  </a:lnTo>
                  <a:cubicBezTo>
                    <a:pt x="376" y="2186"/>
                    <a:pt x="368" y="2129"/>
                    <a:pt x="360" y="2072"/>
                  </a:cubicBezTo>
                  <a:cubicBezTo>
                    <a:pt x="360" y="2072"/>
                    <a:pt x="360" y="2074"/>
                    <a:pt x="360" y="2075"/>
                  </a:cubicBezTo>
                  <a:cubicBezTo>
                    <a:pt x="344" y="1941"/>
                    <a:pt x="336" y="1803"/>
                    <a:pt x="327" y="1668"/>
                  </a:cubicBezTo>
                  <a:cubicBezTo>
                    <a:pt x="317" y="1535"/>
                    <a:pt x="311" y="1401"/>
                    <a:pt x="308" y="1266"/>
                  </a:cubicBezTo>
                  <a:cubicBezTo>
                    <a:pt x="312" y="1155"/>
                    <a:pt x="319" y="1046"/>
                    <a:pt x="328" y="937"/>
                  </a:cubicBezTo>
                  <a:cubicBezTo>
                    <a:pt x="335" y="899"/>
                    <a:pt x="339" y="859"/>
                    <a:pt x="346" y="821"/>
                  </a:cubicBezTo>
                  <a:cubicBezTo>
                    <a:pt x="355" y="758"/>
                    <a:pt x="369" y="695"/>
                    <a:pt x="387" y="633"/>
                  </a:cubicBezTo>
                  <a:cubicBezTo>
                    <a:pt x="404" y="572"/>
                    <a:pt x="425" y="512"/>
                    <a:pt x="449" y="453"/>
                  </a:cubicBezTo>
                  <a:lnTo>
                    <a:pt x="449" y="453"/>
                  </a:lnTo>
                  <a:cubicBezTo>
                    <a:pt x="459" y="432"/>
                    <a:pt x="468" y="415"/>
                    <a:pt x="479" y="396"/>
                  </a:cubicBezTo>
                  <a:cubicBezTo>
                    <a:pt x="487" y="383"/>
                    <a:pt x="496" y="369"/>
                    <a:pt x="506" y="356"/>
                  </a:cubicBezTo>
                  <a:cubicBezTo>
                    <a:pt x="692" y="310"/>
                    <a:pt x="688" y="44"/>
                    <a:pt x="501" y="5"/>
                  </a:cubicBezTo>
                  <a:cubicBezTo>
                    <a:pt x="489" y="2"/>
                    <a:pt x="477" y="1"/>
                    <a:pt x="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0" name="Google Shape;8420;p17"/>
            <p:cNvSpPr/>
            <p:nvPr/>
          </p:nvSpPr>
          <p:spPr>
            <a:xfrm>
              <a:off x="8807878" y="2852803"/>
              <a:ext cx="49261" cy="116405"/>
            </a:xfrm>
            <a:custGeom>
              <a:avLst/>
              <a:gdLst/>
              <a:ahLst/>
              <a:cxnLst/>
              <a:rect l="l" t="t" r="r" b="b"/>
              <a:pathLst>
                <a:path w="1695" h="4005" extrusionOk="0">
                  <a:moveTo>
                    <a:pt x="221" y="1604"/>
                  </a:moveTo>
                  <a:cubicBezTo>
                    <a:pt x="221" y="1607"/>
                    <a:pt x="223" y="1612"/>
                    <a:pt x="224" y="1616"/>
                  </a:cubicBezTo>
                  <a:cubicBezTo>
                    <a:pt x="223" y="1612"/>
                    <a:pt x="222" y="1608"/>
                    <a:pt x="221" y="1604"/>
                  </a:cubicBezTo>
                  <a:close/>
                  <a:moveTo>
                    <a:pt x="979" y="2852"/>
                  </a:moveTo>
                  <a:cubicBezTo>
                    <a:pt x="979" y="2853"/>
                    <a:pt x="978" y="2853"/>
                    <a:pt x="978" y="2854"/>
                  </a:cubicBezTo>
                  <a:lnTo>
                    <a:pt x="978" y="2854"/>
                  </a:lnTo>
                  <a:cubicBezTo>
                    <a:pt x="978" y="2853"/>
                    <a:pt x="979" y="2853"/>
                    <a:pt x="979" y="2852"/>
                  </a:cubicBezTo>
                  <a:close/>
                  <a:moveTo>
                    <a:pt x="230" y="0"/>
                  </a:moveTo>
                  <a:cubicBezTo>
                    <a:pt x="194" y="0"/>
                    <a:pt x="159" y="11"/>
                    <a:pt x="129" y="30"/>
                  </a:cubicBezTo>
                  <a:cubicBezTo>
                    <a:pt x="80" y="65"/>
                    <a:pt x="45" y="114"/>
                    <a:pt x="29" y="171"/>
                  </a:cubicBezTo>
                  <a:cubicBezTo>
                    <a:pt x="10" y="239"/>
                    <a:pt x="1" y="308"/>
                    <a:pt x="3" y="380"/>
                  </a:cubicBezTo>
                  <a:cubicBezTo>
                    <a:pt x="3" y="449"/>
                    <a:pt x="7" y="521"/>
                    <a:pt x="17" y="590"/>
                  </a:cubicBezTo>
                  <a:cubicBezTo>
                    <a:pt x="33" y="699"/>
                    <a:pt x="50" y="809"/>
                    <a:pt x="72" y="916"/>
                  </a:cubicBezTo>
                  <a:cubicBezTo>
                    <a:pt x="119" y="1145"/>
                    <a:pt x="161" y="1378"/>
                    <a:pt x="221" y="1604"/>
                  </a:cubicBezTo>
                  <a:lnTo>
                    <a:pt x="221" y="1604"/>
                  </a:lnTo>
                  <a:cubicBezTo>
                    <a:pt x="221" y="1604"/>
                    <a:pt x="221" y="1604"/>
                    <a:pt x="221" y="1603"/>
                  </a:cubicBezTo>
                  <a:lnTo>
                    <a:pt x="221" y="1603"/>
                  </a:lnTo>
                  <a:cubicBezTo>
                    <a:pt x="245" y="1695"/>
                    <a:pt x="270" y="1785"/>
                    <a:pt x="299" y="1876"/>
                  </a:cubicBezTo>
                  <a:cubicBezTo>
                    <a:pt x="321" y="1958"/>
                    <a:pt x="359" y="2035"/>
                    <a:pt x="411" y="2104"/>
                  </a:cubicBezTo>
                  <a:cubicBezTo>
                    <a:pt x="461" y="2166"/>
                    <a:pt x="538" y="2203"/>
                    <a:pt x="618" y="2203"/>
                  </a:cubicBezTo>
                  <a:cubicBezTo>
                    <a:pt x="621" y="2203"/>
                    <a:pt x="625" y="2203"/>
                    <a:pt x="628" y="2203"/>
                  </a:cubicBezTo>
                  <a:cubicBezTo>
                    <a:pt x="716" y="2199"/>
                    <a:pt x="800" y="2159"/>
                    <a:pt x="862" y="2094"/>
                  </a:cubicBezTo>
                  <a:cubicBezTo>
                    <a:pt x="929" y="2024"/>
                    <a:pt x="986" y="1947"/>
                    <a:pt x="1033" y="1865"/>
                  </a:cubicBezTo>
                  <a:cubicBezTo>
                    <a:pt x="1128" y="1690"/>
                    <a:pt x="1209" y="1510"/>
                    <a:pt x="1274" y="1323"/>
                  </a:cubicBezTo>
                  <a:cubicBezTo>
                    <a:pt x="1274" y="1382"/>
                    <a:pt x="1275" y="1443"/>
                    <a:pt x="1277" y="1502"/>
                  </a:cubicBezTo>
                  <a:cubicBezTo>
                    <a:pt x="1283" y="1681"/>
                    <a:pt x="1291" y="1857"/>
                    <a:pt x="1305" y="2035"/>
                  </a:cubicBezTo>
                  <a:cubicBezTo>
                    <a:pt x="1318" y="2208"/>
                    <a:pt x="1335" y="2381"/>
                    <a:pt x="1351" y="2553"/>
                  </a:cubicBezTo>
                  <a:cubicBezTo>
                    <a:pt x="1359" y="2650"/>
                    <a:pt x="1369" y="2748"/>
                    <a:pt x="1375" y="2844"/>
                  </a:cubicBezTo>
                  <a:cubicBezTo>
                    <a:pt x="1381" y="2928"/>
                    <a:pt x="1381" y="3011"/>
                    <a:pt x="1385" y="3095"/>
                  </a:cubicBezTo>
                  <a:cubicBezTo>
                    <a:pt x="1381" y="3259"/>
                    <a:pt x="1372" y="3421"/>
                    <a:pt x="1354" y="3584"/>
                  </a:cubicBezTo>
                  <a:cubicBezTo>
                    <a:pt x="1353" y="3599"/>
                    <a:pt x="1348" y="3614"/>
                    <a:pt x="1345" y="3630"/>
                  </a:cubicBezTo>
                  <a:cubicBezTo>
                    <a:pt x="1342" y="3639"/>
                    <a:pt x="1338" y="3649"/>
                    <a:pt x="1333" y="3659"/>
                  </a:cubicBezTo>
                  <a:lnTo>
                    <a:pt x="1333" y="3659"/>
                  </a:lnTo>
                  <a:cubicBezTo>
                    <a:pt x="1335" y="3654"/>
                    <a:pt x="1336" y="3650"/>
                    <a:pt x="1339" y="3645"/>
                  </a:cubicBezTo>
                  <a:lnTo>
                    <a:pt x="1339" y="3645"/>
                  </a:lnTo>
                  <a:lnTo>
                    <a:pt x="1337" y="3649"/>
                  </a:lnTo>
                  <a:lnTo>
                    <a:pt x="1334" y="3652"/>
                  </a:lnTo>
                  <a:lnTo>
                    <a:pt x="1329" y="3656"/>
                  </a:lnTo>
                  <a:lnTo>
                    <a:pt x="1323" y="3661"/>
                  </a:lnTo>
                  <a:lnTo>
                    <a:pt x="1316" y="3664"/>
                  </a:lnTo>
                  <a:lnTo>
                    <a:pt x="1313" y="3666"/>
                  </a:lnTo>
                  <a:lnTo>
                    <a:pt x="1301" y="3669"/>
                  </a:lnTo>
                  <a:lnTo>
                    <a:pt x="1267" y="3669"/>
                  </a:lnTo>
                  <a:lnTo>
                    <a:pt x="1275" y="3671"/>
                  </a:lnTo>
                  <a:lnTo>
                    <a:pt x="1274" y="3671"/>
                  </a:lnTo>
                  <a:cubicBezTo>
                    <a:pt x="1261" y="3669"/>
                    <a:pt x="1248" y="3666"/>
                    <a:pt x="1237" y="3663"/>
                  </a:cubicBezTo>
                  <a:cubicBezTo>
                    <a:pt x="1217" y="3658"/>
                    <a:pt x="1198" y="3650"/>
                    <a:pt x="1177" y="3644"/>
                  </a:cubicBezTo>
                  <a:cubicBezTo>
                    <a:pt x="1149" y="3630"/>
                    <a:pt x="1120" y="3615"/>
                    <a:pt x="1093" y="3599"/>
                  </a:cubicBezTo>
                  <a:cubicBezTo>
                    <a:pt x="1065" y="3582"/>
                    <a:pt x="1039" y="3565"/>
                    <a:pt x="1014" y="3544"/>
                  </a:cubicBezTo>
                  <a:cubicBezTo>
                    <a:pt x="982" y="3519"/>
                    <a:pt x="952" y="3493"/>
                    <a:pt x="924" y="3465"/>
                  </a:cubicBezTo>
                  <a:lnTo>
                    <a:pt x="924" y="3465"/>
                  </a:lnTo>
                  <a:lnTo>
                    <a:pt x="938" y="3481"/>
                  </a:lnTo>
                  <a:cubicBezTo>
                    <a:pt x="913" y="3455"/>
                    <a:pt x="891" y="3429"/>
                    <a:pt x="868" y="3400"/>
                  </a:cubicBezTo>
                  <a:cubicBezTo>
                    <a:pt x="846" y="3368"/>
                    <a:pt x="824" y="3337"/>
                    <a:pt x="805" y="3303"/>
                  </a:cubicBezTo>
                  <a:cubicBezTo>
                    <a:pt x="796" y="3284"/>
                    <a:pt x="785" y="3264"/>
                    <a:pt x="777" y="3245"/>
                  </a:cubicBezTo>
                  <a:cubicBezTo>
                    <a:pt x="773" y="3239"/>
                    <a:pt x="772" y="3232"/>
                    <a:pt x="770" y="3226"/>
                  </a:cubicBezTo>
                  <a:cubicBezTo>
                    <a:pt x="769" y="3216"/>
                    <a:pt x="766" y="3205"/>
                    <a:pt x="764" y="3197"/>
                  </a:cubicBezTo>
                  <a:cubicBezTo>
                    <a:pt x="764" y="3191"/>
                    <a:pt x="764" y="3185"/>
                    <a:pt x="764" y="3178"/>
                  </a:cubicBezTo>
                  <a:cubicBezTo>
                    <a:pt x="764" y="3167"/>
                    <a:pt x="764" y="3156"/>
                    <a:pt x="766" y="3145"/>
                  </a:cubicBezTo>
                  <a:lnTo>
                    <a:pt x="772" y="3121"/>
                  </a:lnTo>
                  <a:cubicBezTo>
                    <a:pt x="773" y="3114"/>
                    <a:pt x="777" y="3106"/>
                    <a:pt x="780" y="3098"/>
                  </a:cubicBezTo>
                  <a:cubicBezTo>
                    <a:pt x="788" y="3082"/>
                    <a:pt x="794" y="3068"/>
                    <a:pt x="805" y="3050"/>
                  </a:cubicBezTo>
                  <a:cubicBezTo>
                    <a:pt x="816" y="3033"/>
                    <a:pt x="827" y="3017"/>
                    <a:pt x="838" y="3001"/>
                  </a:cubicBezTo>
                  <a:cubicBezTo>
                    <a:pt x="884" y="2949"/>
                    <a:pt x="929" y="2901"/>
                    <a:pt x="978" y="2854"/>
                  </a:cubicBezTo>
                  <a:lnTo>
                    <a:pt x="978" y="2854"/>
                  </a:lnTo>
                  <a:cubicBezTo>
                    <a:pt x="975" y="2857"/>
                    <a:pt x="971" y="2860"/>
                    <a:pt x="968" y="2863"/>
                  </a:cubicBezTo>
                  <a:lnTo>
                    <a:pt x="968" y="2863"/>
                  </a:lnTo>
                  <a:cubicBezTo>
                    <a:pt x="989" y="2843"/>
                    <a:pt x="1011" y="2822"/>
                    <a:pt x="1032" y="2803"/>
                  </a:cubicBezTo>
                  <a:cubicBezTo>
                    <a:pt x="1103" y="2745"/>
                    <a:pt x="1114" y="2640"/>
                    <a:pt x="1054" y="2571"/>
                  </a:cubicBezTo>
                  <a:cubicBezTo>
                    <a:pt x="1022" y="2533"/>
                    <a:pt x="977" y="2514"/>
                    <a:pt x="931" y="2514"/>
                  </a:cubicBezTo>
                  <a:cubicBezTo>
                    <a:pt x="892" y="2514"/>
                    <a:pt x="852" y="2528"/>
                    <a:pt x="821" y="2556"/>
                  </a:cubicBezTo>
                  <a:cubicBezTo>
                    <a:pt x="761" y="2609"/>
                    <a:pt x="701" y="2662"/>
                    <a:pt x="645" y="2719"/>
                  </a:cubicBezTo>
                  <a:cubicBezTo>
                    <a:pt x="599" y="2764"/>
                    <a:pt x="560" y="2814"/>
                    <a:pt x="523" y="2868"/>
                  </a:cubicBezTo>
                  <a:cubicBezTo>
                    <a:pt x="463" y="2968"/>
                    <a:pt x="416" y="3085"/>
                    <a:pt x="428" y="3205"/>
                  </a:cubicBezTo>
                  <a:cubicBezTo>
                    <a:pt x="433" y="3261"/>
                    <a:pt x="447" y="3315"/>
                    <a:pt x="466" y="3365"/>
                  </a:cubicBezTo>
                  <a:cubicBezTo>
                    <a:pt x="489" y="3419"/>
                    <a:pt x="517" y="3470"/>
                    <a:pt x="549" y="3516"/>
                  </a:cubicBezTo>
                  <a:cubicBezTo>
                    <a:pt x="622" y="3622"/>
                    <a:pt x="707" y="3717"/>
                    <a:pt x="807" y="3797"/>
                  </a:cubicBezTo>
                  <a:cubicBezTo>
                    <a:pt x="937" y="3903"/>
                    <a:pt x="1114" y="4005"/>
                    <a:pt x="1290" y="4005"/>
                  </a:cubicBezTo>
                  <a:cubicBezTo>
                    <a:pt x="1345" y="4005"/>
                    <a:pt x="1400" y="3994"/>
                    <a:pt x="1451" y="3973"/>
                  </a:cubicBezTo>
                  <a:cubicBezTo>
                    <a:pt x="1552" y="3929"/>
                    <a:pt x="1628" y="3840"/>
                    <a:pt x="1658" y="3732"/>
                  </a:cubicBezTo>
                  <a:cubicBezTo>
                    <a:pt x="1681" y="3653"/>
                    <a:pt x="1681" y="3571"/>
                    <a:pt x="1685" y="3489"/>
                  </a:cubicBezTo>
                  <a:cubicBezTo>
                    <a:pt x="1695" y="3307"/>
                    <a:pt x="1693" y="3125"/>
                    <a:pt x="1685" y="2941"/>
                  </a:cubicBezTo>
                  <a:cubicBezTo>
                    <a:pt x="1677" y="2764"/>
                    <a:pt x="1654" y="2588"/>
                    <a:pt x="1635" y="2412"/>
                  </a:cubicBezTo>
                  <a:cubicBezTo>
                    <a:pt x="1616" y="2246"/>
                    <a:pt x="1600" y="2080"/>
                    <a:pt x="1592" y="1914"/>
                  </a:cubicBezTo>
                  <a:cubicBezTo>
                    <a:pt x="1582" y="1735"/>
                    <a:pt x="1581" y="1554"/>
                    <a:pt x="1574" y="1377"/>
                  </a:cubicBezTo>
                  <a:cubicBezTo>
                    <a:pt x="1576" y="1279"/>
                    <a:pt x="1578" y="1182"/>
                    <a:pt x="1578" y="1084"/>
                  </a:cubicBezTo>
                  <a:cubicBezTo>
                    <a:pt x="1579" y="1007"/>
                    <a:pt x="1584" y="931"/>
                    <a:pt x="1589" y="855"/>
                  </a:cubicBezTo>
                  <a:cubicBezTo>
                    <a:pt x="1592" y="774"/>
                    <a:pt x="1597" y="693"/>
                    <a:pt x="1603" y="612"/>
                  </a:cubicBezTo>
                  <a:cubicBezTo>
                    <a:pt x="1608" y="557"/>
                    <a:pt x="1612" y="503"/>
                    <a:pt x="1617" y="448"/>
                  </a:cubicBezTo>
                  <a:cubicBezTo>
                    <a:pt x="1627" y="365"/>
                    <a:pt x="1633" y="283"/>
                    <a:pt x="1633" y="199"/>
                  </a:cubicBezTo>
                  <a:cubicBezTo>
                    <a:pt x="1628" y="126"/>
                    <a:pt x="1576" y="66"/>
                    <a:pt x="1505" y="52"/>
                  </a:cubicBezTo>
                  <a:cubicBezTo>
                    <a:pt x="1494" y="50"/>
                    <a:pt x="1484" y="49"/>
                    <a:pt x="1473" y="49"/>
                  </a:cubicBezTo>
                  <a:cubicBezTo>
                    <a:pt x="1413" y="49"/>
                    <a:pt x="1352" y="81"/>
                    <a:pt x="1328" y="136"/>
                  </a:cubicBezTo>
                  <a:cubicBezTo>
                    <a:pt x="1312" y="172"/>
                    <a:pt x="1299" y="212"/>
                    <a:pt x="1290" y="251"/>
                  </a:cubicBezTo>
                  <a:cubicBezTo>
                    <a:pt x="1286" y="267"/>
                    <a:pt x="1283" y="282"/>
                    <a:pt x="1278" y="297"/>
                  </a:cubicBezTo>
                  <a:lnTo>
                    <a:pt x="1259" y="373"/>
                  </a:lnTo>
                  <a:cubicBezTo>
                    <a:pt x="1163" y="707"/>
                    <a:pt x="1060" y="1040"/>
                    <a:pt x="925" y="1358"/>
                  </a:cubicBezTo>
                  <a:cubicBezTo>
                    <a:pt x="925" y="1358"/>
                    <a:pt x="925" y="1358"/>
                    <a:pt x="925" y="1356"/>
                  </a:cubicBezTo>
                  <a:lnTo>
                    <a:pt x="924" y="1360"/>
                  </a:lnTo>
                  <a:cubicBezTo>
                    <a:pt x="923" y="1364"/>
                    <a:pt x="922" y="1367"/>
                    <a:pt x="920" y="1371"/>
                  </a:cubicBezTo>
                  <a:lnTo>
                    <a:pt x="920" y="1371"/>
                  </a:lnTo>
                  <a:cubicBezTo>
                    <a:pt x="921" y="1370"/>
                    <a:pt x="921" y="1369"/>
                    <a:pt x="921" y="1367"/>
                  </a:cubicBezTo>
                  <a:lnTo>
                    <a:pt x="921" y="1367"/>
                  </a:lnTo>
                  <a:cubicBezTo>
                    <a:pt x="875" y="1475"/>
                    <a:pt x="823" y="1581"/>
                    <a:pt x="762" y="1682"/>
                  </a:cubicBezTo>
                  <a:cubicBezTo>
                    <a:pt x="740" y="1719"/>
                    <a:pt x="718" y="1754"/>
                    <a:pt x="693" y="1787"/>
                  </a:cubicBezTo>
                  <a:cubicBezTo>
                    <a:pt x="675" y="1811"/>
                    <a:pt x="655" y="1831"/>
                    <a:pt x="636" y="1853"/>
                  </a:cubicBezTo>
                  <a:cubicBezTo>
                    <a:pt x="628" y="1841"/>
                    <a:pt x="623" y="1828"/>
                    <a:pt x="617" y="1815"/>
                  </a:cubicBezTo>
                  <a:cubicBezTo>
                    <a:pt x="598" y="1765"/>
                    <a:pt x="576" y="1714"/>
                    <a:pt x="561" y="1662"/>
                  </a:cubicBezTo>
                  <a:cubicBezTo>
                    <a:pt x="547" y="1614"/>
                    <a:pt x="533" y="1567"/>
                    <a:pt x="519" y="1519"/>
                  </a:cubicBezTo>
                  <a:cubicBezTo>
                    <a:pt x="485" y="1379"/>
                    <a:pt x="454" y="1239"/>
                    <a:pt x="427" y="1097"/>
                  </a:cubicBezTo>
                  <a:cubicBezTo>
                    <a:pt x="400" y="953"/>
                    <a:pt x="376" y="810"/>
                    <a:pt x="354" y="666"/>
                  </a:cubicBezTo>
                  <a:cubicBezTo>
                    <a:pt x="348" y="603"/>
                    <a:pt x="343" y="538"/>
                    <a:pt x="341" y="473"/>
                  </a:cubicBezTo>
                  <a:cubicBezTo>
                    <a:pt x="343" y="434"/>
                    <a:pt x="344" y="396"/>
                    <a:pt x="349" y="356"/>
                  </a:cubicBezTo>
                  <a:cubicBezTo>
                    <a:pt x="352" y="342"/>
                    <a:pt x="356" y="329"/>
                    <a:pt x="357" y="315"/>
                  </a:cubicBezTo>
                  <a:cubicBezTo>
                    <a:pt x="387" y="289"/>
                    <a:pt x="406" y="256"/>
                    <a:pt x="414" y="218"/>
                  </a:cubicBezTo>
                  <a:cubicBezTo>
                    <a:pt x="435" y="111"/>
                    <a:pt x="359" y="9"/>
                    <a:pt x="250" y="1"/>
                  </a:cubicBezTo>
                  <a:cubicBezTo>
                    <a:pt x="243" y="1"/>
                    <a:pt x="236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1" name="Google Shape;8421;p17"/>
            <p:cNvSpPr/>
            <p:nvPr/>
          </p:nvSpPr>
          <p:spPr>
            <a:xfrm>
              <a:off x="8871644" y="2866928"/>
              <a:ext cx="26273" cy="20113"/>
            </a:xfrm>
            <a:custGeom>
              <a:avLst/>
              <a:gdLst/>
              <a:ahLst/>
              <a:cxnLst/>
              <a:rect l="l" t="t" r="r" b="b"/>
              <a:pathLst>
                <a:path w="904" h="692" extrusionOk="0">
                  <a:moveTo>
                    <a:pt x="708" y="1"/>
                  </a:moveTo>
                  <a:cubicBezTo>
                    <a:pt x="684" y="1"/>
                    <a:pt x="660" y="7"/>
                    <a:pt x="637" y="19"/>
                  </a:cubicBezTo>
                  <a:cubicBezTo>
                    <a:pt x="538" y="71"/>
                    <a:pt x="441" y="130"/>
                    <a:pt x="348" y="190"/>
                  </a:cubicBezTo>
                  <a:cubicBezTo>
                    <a:pt x="300" y="220"/>
                    <a:pt x="253" y="251"/>
                    <a:pt x="207" y="282"/>
                  </a:cubicBezTo>
                  <a:cubicBezTo>
                    <a:pt x="164" y="308"/>
                    <a:pt x="124" y="337"/>
                    <a:pt x="90" y="370"/>
                  </a:cubicBezTo>
                  <a:cubicBezTo>
                    <a:pt x="60" y="399"/>
                    <a:pt x="39" y="435"/>
                    <a:pt x="29" y="475"/>
                  </a:cubicBezTo>
                  <a:cubicBezTo>
                    <a:pt x="1" y="579"/>
                    <a:pt x="91" y="682"/>
                    <a:pt x="194" y="690"/>
                  </a:cubicBezTo>
                  <a:cubicBezTo>
                    <a:pt x="200" y="692"/>
                    <a:pt x="205" y="692"/>
                    <a:pt x="212" y="692"/>
                  </a:cubicBezTo>
                  <a:lnTo>
                    <a:pt x="231" y="692"/>
                  </a:lnTo>
                  <a:cubicBezTo>
                    <a:pt x="295" y="688"/>
                    <a:pt x="352" y="650"/>
                    <a:pt x="379" y="590"/>
                  </a:cubicBezTo>
                  <a:cubicBezTo>
                    <a:pt x="390" y="582"/>
                    <a:pt x="400" y="574"/>
                    <a:pt x="411" y="565"/>
                  </a:cubicBezTo>
                  <a:cubicBezTo>
                    <a:pt x="514" y="489"/>
                    <a:pt x="622" y="418"/>
                    <a:pt x="731" y="351"/>
                  </a:cubicBezTo>
                  <a:cubicBezTo>
                    <a:pt x="750" y="342"/>
                    <a:pt x="767" y="334"/>
                    <a:pt x="785" y="324"/>
                  </a:cubicBezTo>
                  <a:cubicBezTo>
                    <a:pt x="867" y="283"/>
                    <a:pt x="903" y="182"/>
                    <a:pt x="864" y="98"/>
                  </a:cubicBezTo>
                  <a:cubicBezTo>
                    <a:pt x="835" y="39"/>
                    <a:pt x="772" y="1"/>
                    <a:pt x="7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2" name="Google Shape;8422;p17"/>
            <p:cNvSpPr/>
            <p:nvPr/>
          </p:nvSpPr>
          <p:spPr>
            <a:xfrm>
              <a:off x="8874201" y="2865474"/>
              <a:ext cx="54260" cy="38831"/>
            </a:xfrm>
            <a:custGeom>
              <a:avLst/>
              <a:gdLst/>
              <a:ahLst/>
              <a:cxnLst/>
              <a:rect l="l" t="t" r="r" b="b"/>
              <a:pathLst>
                <a:path w="1867" h="1336" extrusionOk="0">
                  <a:moveTo>
                    <a:pt x="1699" y="1"/>
                  </a:moveTo>
                  <a:cubicBezTo>
                    <a:pt x="1670" y="1"/>
                    <a:pt x="1641" y="10"/>
                    <a:pt x="1615" y="28"/>
                  </a:cubicBezTo>
                  <a:cubicBezTo>
                    <a:pt x="1369" y="178"/>
                    <a:pt x="1124" y="330"/>
                    <a:pt x="880" y="485"/>
                  </a:cubicBezTo>
                  <a:cubicBezTo>
                    <a:pt x="746" y="572"/>
                    <a:pt x="611" y="659"/>
                    <a:pt x="477" y="748"/>
                  </a:cubicBezTo>
                  <a:cubicBezTo>
                    <a:pt x="366" y="822"/>
                    <a:pt x="257" y="903"/>
                    <a:pt x="144" y="976"/>
                  </a:cubicBezTo>
                  <a:cubicBezTo>
                    <a:pt x="97" y="988"/>
                    <a:pt x="57" y="1022"/>
                    <a:pt x="35" y="1066"/>
                  </a:cubicBezTo>
                  <a:cubicBezTo>
                    <a:pt x="33" y="1068"/>
                    <a:pt x="33" y="1068"/>
                    <a:pt x="30" y="1072"/>
                  </a:cubicBezTo>
                  <a:cubicBezTo>
                    <a:pt x="29" y="1079"/>
                    <a:pt x="25" y="1083"/>
                    <a:pt x="24" y="1088"/>
                  </a:cubicBezTo>
                  <a:lnTo>
                    <a:pt x="24" y="1090"/>
                  </a:lnTo>
                  <a:cubicBezTo>
                    <a:pt x="21" y="1099"/>
                    <a:pt x="17" y="1109"/>
                    <a:pt x="14" y="1120"/>
                  </a:cubicBezTo>
                  <a:cubicBezTo>
                    <a:pt x="0" y="1190"/>
                    <a:pt x="29" y="1262"/>
                    <a:pt x="89" y="1303"/>
                  </a:cubicBezTo>
                  <a:cubicBezTo>
                    <a:pt x="119" y="1324"/>
                    <a:pt x="154" y="1335"/>
                    <a:pt x="190" y="1335"/>
                  </a:cubicBezTo>
                  <a:cubicBezTo>
                    <a:pt x="225" y="1335"/>
                    <a:pt x="258" y="1324"/>
                    <a:pt x="288" y="1305"/>
                  </a:cubicBezTo>
                  <a:cubicBezTo>
                    <a:pt x="345" y="1267"/>
                    <a:pt x="399" y="1221"/>
                    <a:pt x="454" y="1180"/>
                  </a:cubicBezTo>
                  <a:cubicBezTo>
                    <a:pt x="882" y="860"/>
                    <a:pt x="1330" y="567"/>
                    <a:pt x="1775" y="271"/>
                  </a:cubicBezTo>
                  <a:cubicBezTo>
                    <a:pt x="1846" y="229"/>
                    <a:pt x="1866" y="135"/>
                    <a:pt x="1820" y="67"/>
                  </a:cubicBezTo>
                  <a:cubicBezTo>
                    <a:pt x="1793" y="24"/>
                    <a:pt x="1747" y="1"/>
                    <a:pt x="1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3" name="Google Shape;8423;p17"/>
            <p:cNvSpPr/>
            <p:nvPr/>
          </p:nvSpPr>
          <p:spPr>
            <a:xfrm>
              <a:off x="8912246" y="2766047"/>
              <a:ext cx="59723" cy="44702"/>
            </a:xfrm>
            <a:custGeom>
              <a:avLst/>
              <a:gdLst/>
              <a:ahLst/>
              <a:cxnLst/>
              <a:rect l="l" t="t" r="r" b="b"/>
              <a:pathLst>
                <a:path w="2055" h="1538" extrusionOk="0">
                  <a:moveTo>
                    <a:pt x="405" y="200"/>
                  </a:moveTo>
                  <a:cubicBezTo>
                    <a:pt x="407" y="202"/>
                    <a:pt x="410" y="204"/>
                    <a:pt x="412" y="207"/>
                  </a:cubicBezTo>
                  <a:lnTo>
                    <a:pt x="412" y="207"/>
                  </a:lnTo>
                  <a:cubicBezTo>
                    <a:pt x="410" y="204"/>
                    <a:pt x="408" y="202"/>
                    <a:pt x="405" y="200"/>
                  </a:cubicBezTo>
                  <a:close/>
                  <a:moveTo>
                    <a:pt x="412" y="207"/>
                  </a:moveTo>
                  <a:lnTo>
                    <a:pt x="412" y="207"/>
                  </a:lnTo>
                  <a:cubicBezTo>
                    <a:pt x="413" y="207"/>
                    <a:pt x="413" y="208"/>
                    <a:pt x="414" y="208"/>
                  </a:cubicBezTo>
                  <a:lnTo>
                    <a:pt x="414" y="208"/>
                  </a:lnTo>
                  <a:cubicBezTo>
                    <a:pt x="413" y="208"/>
                    <a:pt x="413" y="207"/>
                    <a:pt x="412" y="207"/>
                  </a:cubicBezTo>
                  <a:close/>
                  <a:moveTo>
                    <a:pt x="190" y="1"/>
                  </a:moveTo>
                  <a:cubicBezTo>
                    <a:pt x="188" y="1"/>
                    <a:pt x="185" y="1"/>
                    <a:pt x="182" y="1"/>
                  </a:cubicBezTo>
                  <a:cubicBezTo>
                    <a:pt x="103" y="7"/>
                    <a:pt x="37" y="66"/>
                    <a:pt x="19" y="143"/>
                  </a:cubicBezTo>
                  <a:cubicBezTo>
                    <a:pt x="0" y="222"/>
                    <a:pt x="41" y="295"/>
                    <a:pt x="89" y="354"/>
                  </a:cubicBezTo>
                  <a:cubicBezTo>
                    <a:pt x="146" y="423"/>
                    <a:pt x="211" y="485"/>
                    <a:pt x="282" y="539"/>
                  </a:cubicBezTo>
                  <a:cubicBezTo>
                    <a:pt x="383" y="620"/>
                    <a:pt x="488" y="694"/>
                    <a:pt x="595" y="767"/>
                  </a:cubicBezTo>
                  <a:cubicBezTo>
                    <a:pt x="720" y="852"/>
                    <a:pt x="846" y="935"/>
                    <a:pt x="972" y="1017"/>
                  </a:cubicBezTo>
                  <a:cubicBezTo>
                    <a:pt x="1241" y="1193"/>
                    <a:pt x="1509" y="1369"/>
                    <a:pt x="1791" y="1519"/>
                  </a:cubicBezTo>
                  <a:cubicBezTo>
                    <a:pt x="1813" y="1532"/>
                    <a:pt x="1840" y="1538"/>
                    <a:pt x="1865" y="1538"/>
                  </a:cubicBezTo>
                  <a:cubicBezTo>
                    <a:pt x="1928" y="1538"/>
                    <a:pt x="1985" y="1503"/>
                    <a:pt x="2014" y="1448"/>
                  </a:cubicBezTo>
                  <a:cubicBezTo>
                    <a:pt x="2055" y="1367"/>
                    <a:pt x="2023" y="1267"/>
                    <a:pt x="1943" y="1224"/>
                  </a:cubicBezTo>
                  <a:cubicBezTo>
                    <a:pt x="1859" y="1182"/>
                    <a:pt x="1773" y="1139"/>
                    <a:pt x="1691" y="1092"/>
                  </a:cubicBezTo>
                  <a:lnTo>
                    <a:pt x="1650" y="1066"/>
                  </a:lnTo>
                  <a:lnTo>
                    <a:pt x="1654" y="1069"/>
                  </a:lnTo>
                  <a:lnTo>
                    <a:pt x="1654" y="1069"/>
                  </a:lnTo>
                  <a:lnTo>
                    <a:pt x="1643" y="1063"/>
                  </a:lnTo>
                  <a:lnTo>
                    <a:pt x="1637" y="1058"/>
                  </a:lnTo>
                  <a:lnTo>
                    <a:pt x="1640" y="1061"/>
                  </a:lnTo>
                  <a:cubicBezTo>
                    <a:pt x="1618" y="1047"/>
                    <a:pt x="1594" y="1033"/>
                    <a:pt x="1571" y="1019"/>
                  </a:cubicBezTo>
                  <a:lnTo>
                    <a:pt x="1572" y="1019"/>
                  </a:lnTo>
                  <a:lnTo>
                    <a:pt x="1565" y="1016"/>
                  </a:lnTo>
                  <a:lnTo>
                    <a:pt x="1565" y="1016"/>
                  </a:lnTo>
                  <a:cubicBezTo>
                    <a:pt x="1403" y="914"/>
                    <a:pt x="1242" y="810"/>
                    <a:pt x="1081" y="705"/>
                  </a:cubicBezTo>
                  <a:cubicBezTo>
                    <a:pt x="896" y="582"/>
                    <a:pt x="711" y="454"/>
                    <a:pt x="537" y="316"/>
                  </a:cubicBezTo>
                  <a:cubicBezTo>
                    <a:pt x="494" y="282"/>
                    <a:pt x="454" y="245"/>
                    <a:pt x="414" y="208"/>
                  </a:cubicBezTo>
                  <a:lnTo>
                    <a:pt x="414" y="208"/>
                  </a:lnTo>
                  <a:cubicBezTo>
                    <a:pt x="417" y="211"/>
                    <a:pt x="419" y="213"/>
                    <a:pt x="421" y="216"/>
                  </a:cubicBezTo>
                  <a:cubicBezTo>
                    <a:pt x="409" y="205"/>
                    <a:pt x="398" y="192"/>
                    <a:pt x="388" y="180"/>
                  </a:cubicBezTo>
                  <a:cubicBezTo>
                    <a:pt x="388" y="178"/>
                    <a:pt x="386" y="178"/>
                    <a:pt x="386" y="177"/>
                  </a:cubicBezTo>
                  <a:cubicBezTo>
                    <a:pt x="383" y="131"/>
                    <a:pt x="363" y="86"/>
                    <a:pt x="329" y="55"/>
                  </a:cubicBezTo>
                  <a:cubicBezTo>
                    <a:pt x="317" y="44"/>
                    <a:pt x="303" y="34"/>
                    <a:pt x="288" y="26"/>
                  </a:cubicBezTo>
                  <a:lnTo>
                    <a:pt x="288" y="26"/>
                  </a:lnTo>
                  <a:lnTo>
                    <a:pt x="291" y="28"/>
                  </a:lnTo>
                  <a:cubicBezTo>
                    <a:pt x="261" y="10"/>
                    <a:pt x="226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4" name="Google Shape;8424;p17"/>
            <p:cNvSpPr/>
            <p:nvPr/>
          </p:nvSpPr>
          <p:spPr>
            <a:xfrm>
              <a:off x="8934741" y="2750237"/>
              <a:ext cx="46297" cy="76063"/>
            </a:xfrm>
            <a:custGeom>
              <a:avLst/>
              <a:gdLst/>
              <a:ahLst/>
              <a:cxnLst/>
              <a:rect l="l" t="t" r="r" b="b"/>
              <a:pathLst>
                <a:path w="1593" h="2617" extrusionOk="0">
                  <a:moveTo>
                    <a:pt x="122" y="2191"/>
                  </a:moveTo>
                  <a:cubicBezTo>
                    <a:pt x="121" y="2193"/>
                    <a:pt x="120" y="2195"/>
                    <a:pt x="120" y="2197"/>
                  </a:cubicBezTo>
                  <a:lnTo>
                    <a:pt x="120" y="2197"/>
                  </a:lnTo>
                  <a:cubicBezTo>
                    <a:pt x="120" y="2195"/>
                    <a:pt x="121" y="2193"/>
                    <a:pt x="122" y="2191"/>
                  </a:cubicBezTo>
                  <a:close/>
                  <a:moveTo>
                    <a:pt x="1409" y="0"/>
                  </a:moveTo>
                  <a:cubicBezTo>
                    <a:pt x="1215" y="0"/>
                    <a:pt x="1075" y="161"/>
                    <a:pt x="974" y="309"/>
                  </a:cubicBezTo>
                  <a:cubicBezTo>
                    <a:pt x="888" y="436"/>
                    <a:pt x="816" y="570"/>
                    <a:pt x="755" y="709"/>
                  </a:cubicBezTo>
                  <a:cubicBezTo>
                    <a:pt x="683" y="869"/>
                    <a:pt x="613" y="1031"/>
                    <a:pt x="545" y="1192"/>
                  </a:cubicBezTo>
                  <a:lnTo>
                    <a:pt x="545" y="1191"/>
                  </a:lnTo>
                  <a:cubicBezTo>
                    <a:pt x="502" y="1286"/>
                    <a:pt x="463" y="1382"/>
                    <a:pt x="423" y="1479"/>
                  </a:cubicBezTo>
                  <a:cubicBezTo>
                    <a:pt x="339" y="1675"/>
                    <a:pt x="260" y="1873"/>
                    <a:pt x="176" y="2069"/>
                  </a:cubicBezTo>
                  <a:cubicBezTo>
                    <a:pt x="154" y="2117"/>
                    <a:pt x="133" y="2164"/>
                    <a:pt x="114" y="2212"/>
                  </a:cubicBezTo>
                  <a:cubicBezTo>
                    <a:pt x="116" y="2206"/>
                    <a:pt x="118" y="2201"/>
                    <a:pt x="120" y="2197"/>
                  </a:cubicBezTo>
                  <a:lnTo>
                    <a:pt x="120" y="2197"/>
                  </a:lnTo>
                  <a:cubicBezTo>
                    <a:pt x="93" y="2257"/>
                    <a:pt x="66" y="2317"/>
                    <a:pt x="40" y="2376"/>
                  </a:cubicBezTo>
                  <a:cubicBezTo>
                    <a:pt x="0" y="2467"/>
                    <a:pt x="35" y="2574"/>
                    <a:pt x="132" y="2609"/>
                  </a:cubicBezTo>
                  <a:cubicBezTo>
                    <a:pt x="149" y="2614"/>
                    <a:pt x="168" y="2617"/>
                    <a:pt x="185" y="2617"/>
                  </a:cubicBezTo>
                  <a:cubicBezTo>
                    <a:pt x="257" y="2617"/>
                    <a:pt x="318" y="2573"/>
                    <a:pt x="344" y="2508"/>
                  </a:cubicBezTo>
                  <a:cubicBezTo>
                    <a:pt x="456" y="2201"/>
                    <a:pt x="581" y="1898"/>
                    <a:pt x="711" y="1598"/>
                  </a:cubicBezTo>
                  <a:lnTo>
                    <a:pt x="716" y="1585"/>
                  </a:lnTo>
                  <a:lnTo>
                    <a:pt x="716" y="1585"/>
                  </a:lnTo>
                  <a:cubicBezTo>
                    <a:pt x="716" y="1585"/>
                    <a:pt x="716" y="1585"/>
                    <a:pt x="715" y="1585"/>
                  </a:cubicBezTo>
                  <a:lnTo>
                    <a:pt x="715" y="1585"/>
                  </a:lnTo>
                  <a:cubicBezTo>
                    <a:pt x="755" y="1496"/>
                    <a:pt x="794" y="1407"/>
                    <a:pt x="833" y="1317"/>
                  </a:cubicBezTo>
                  <a:lnTo>
                    <a:pt x="833" y="1319"/>
                  </a:lnTo>
                  <a:cubicBezTo>
                    <a:pt x="937" y="1089"/>
                    <a:pt x="1036" y="854"/>
                    <a:pt x="1164" y="637"/>
                  </a:cubicBezTo>
                  <a:cubicBezTo>
                    <a:pt x="1195" y="584"/>
                    <a:pt x="1230" y="534"/>
                    <a:pt x="1267" y="486"/>
                  </a:cubicBezTo>
                  <a:cubicBezTo>
                    <a:pt x="1290" y="458"/>
                    <a:pt x="1316" y="428"/>
                    <a:pt x="1341" y="402"/>
                  </a:cubicBezTo>
                  <a:cubicBezTo>
                    <a:pt x="1354" y="391"/>
                    <a:pt x="1365" y="382"/>
                    <a:pt x="1376" y="372"/>
                  </a:cubicBezTo>
                  <a:cubicBezTo>
                    <a:pt x="1382" y="369"/>
                    <a:pt x="1387" y="366"/>
                    <a:pt x="1392" y="363"/>
                  </a:cubicBezTo>
                  <a:lnTo>
                    <a:pt x="1396" y="360"/>
                  </a:lnTo>
                  <a:cubicBezTo>
                    <a:pt x="1402" y="360"/>
                    <a:pt x="1407" y="360"/>
                    <a:pt x="1412" y="360"/>
                  </a:cubicBezTo>
                  <a:cubicBezTo>
                    <a:pt x="1502" y="360"/>
                    <a:pt x="1580" y="282"/>
                    <a:pt x="1586" y="192"/>
                  </a:cubicBezTo>
                  <a:cubicBezTo>
                    <a:pt x="1593" y="97"/>
                    <a:pt x="1518" y="3"/>
                    <a:pt x="1420" y="0"/>
                  </a:cubicBezTo>
                  <a:cubicBezTo>
                    <a:pt x="1416" y="0"/>
                    <a:pt x="1413" y="0"/>
                    <a:pt x="14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5" name="Google Shape;8425;p17"/>
            <p:cNvSpPr/>
            <p:nvPr/>
          </p:nvSpPr>
          <p:spPr>
            <a:xfrm>
              <a:off x="8925063" y="2786334"/>
              <a:ext cx="112879" cy="62635"/>
            </a:xfrm>
            <a:custGeom>
              <a:avLst/>
              <a:gdLst/>
              <a:ahLst/>
              <a:cxnLst/>
              <a:rect l="l" t="t" r="r" b="b"/>
              <a:pathLst>
                <a:path w="3884" h="2155" extrusionOk="0">
                  <a:moveTo>
                    <a:pt x="791" y="1551"/>
                  </a:moveTo>
                  <a:lnTo>
                    <a:pt x="791" y="1551"/>
                  </a:lnTo>
                  <a:cubicBezTo>
                    <a:pt x="789" y="1552"/>
                    <a:pt x="786" y="1553"/>
                    <a:pt x="784" y="1554"/>
                  </a:cubicBezTo>
                  <a:lnTo>
                    <a:pt x="784" y="1554"/>
                  </a:lnTo>
                  <a:cubicBezTo>
                    <a:pt x="786" y="1553"/>
                    <a:pt x="789" y="1552"/>
                    <a:pt x="791" y="1551"/>
                  </a:cubicBezTo>
                  <a:close/>
                  <a:moveTo>
                    <a:pt x="3707" y="1"/>
                  </a:moveTo>
                  <a:cubicBezTo>
                    <a:pt x="3690" y="1"/>
                    <a:pt x="3674" y="4"/>
                    <a:pt x="3658" y="9"/>
                  </a:cubicBezTo>
                  <a:cubicBezTo>
                    <a:pt x="3414" y="97"/>
                    <a:pt x="3176" y="204"/>
                    <a:pt x="2947" y="322"/>
                  </a:cubicBezTo>
                  <a:cubicBezTo>
                    <a:pt x="2739" y="428"/>
                    <a:pt x="2532" y="534"/>
                    <a:pt x="2329" y="648"/>
                  </a:cubicBezTo>
                  <a:lnTo>
                    <a:pt x="2333" y="647"/>
                  </a:lnTo>
                  <a:lnTo>
                    <a:pt x="2333" y="647"/>
                  </a:lnTo>
                  <a:cubicBezTo>
                    <a:pt x="2059" y="802"/>
                    <a:pt x="1785" y="954"/>
                    <a:pt x="1516" y="1119"/>
                  </a:cubicBezTo>
                  <a:cubicBezTo>
                    <a:pt x="1270" y="1267"/>
                    <a:pt x="1022" y="1416"/>
                    <a:pt x="773" y="1562"/>
                  </a:cubicBezTo>
                  <a:cubicBezTo>
                    <a:pt x="776" y="1559"/>
                    <a:pt x="780" y="1556"/>
                    <a:pt x="784" y="1554"/>
                  </a:cubicBezTo>
                  <a:lnTo>
                    <a:pt x="784" y="1554"/>
                  </a:lnTo>
                  <a:cubicBezTo>
                    <a:pt x="676" y="1610"/>
                    <a:pt x="567" y="1669"/>
                    <a:pt x="457" y="1720"/>
                  </a:cubicBezTo>
                  <a:cubicBezTo>
                    <a:pt x="428" y="1701"/>
                    <a:pt x="395" y="1691"/>
                    <a:pt x="363" y="1691"/>
                  </a:cubicBezTo>
                  <a:cubicBezTo>
                    <a:pt x="336" y="1691"/>
                    <a:pt x="309" y="1698"/>
                    <a:pt x="284" y="1711"/>
                  </a:cubicBezTo>
                  <a:cubicBezTo>
                    <a:pt x="246" y="1731"/>
                    <a:pt x="208" y="1752"/>
                    <a:pt x="170" y="1772"/>
                  </a:cubicBezTo>
                  <a:cubicBezTo>
                    <a:pt x="139" y="1788"/>
                    <a:pt x="110" y="1806"/>
                    <a:pt x="83" y="1828"/>
                  </a:cubicBezTo>
                  <a:cubicBezTo>
                    <a:pt x="50" y="1856"/>
                    <a:pt x="28" y="1897"/>
                    <a:pt x="21" y="1942"/>
                  </a:cubicBezTo>
                  <a:cubicBezTo>
                    <a:pt x="1" y="2046"/>
                    <a:pt x="75" y="2146"/>
                    <a:pt x="183" y="2154"/>
                  </a:cubicBezTo>
                  <a:cubicBezTo>
                    <a:pt x="189" y="2154"/>
                    <a:pt x="196" y="2155"/>
                    <a:pt x="203" y="2155"/>
                  </a:cubicBezTo>
                  <a:cubicBezTo>
                    <a:pt x="206" y="2155"/>
                    <a:pt x="210" y="2154"/>
                    <a:pt x="213" y="2154"/>
                  </a:cubicBezTo>
                  <a:cubicBezTo>
                    <a:pt x="241" y="2154"/>
                    <a:pt x="270" y="2151"/>
                    <a:pt x="298" y="2146"/>
                  </a:cubicBezTo>
                  <a:cubicBezTo>
                    <a:pt x="340" y="2136"/>
                    <a:pt x="379" y="2122"/>
                    <a:pt x="419" y="2105"/>
                  </a:cubicBezTo>
                  <a:cubicBezTo>
                    <a:pt x="498" y="2073"/>
                    <a:pt x="575" y="2038"/>
                    <a:pt x="650" y="1997"/>
                  </a:cubicBezTo>
                  <a:cubicBezTo>
                    <a:pt x="739" y="1946"/>
                    <a:pt x="829" y="1897"/>
                    <a:pt x="919" y="1847"/>
                  </a:cubicBezTo>
                  <a:cubicBezTo>
                    <a:pt x="992" y="1806"/>
                    <a:pt x="1061" y="1760"/>
                    <a:pt x="1133" y="1715"/>
                  </a:cubicBezTo>
                  <a:cubicBezTo>
                    <a:pt x="1293" y="1616"/>
                    <a:pt x="1451" y="1514"/>
                    <a:pt x="1609" y="1415"/>
                  </a:cubicBezTo>
                  <a:cubicBezTo>
                    <a:pt x="1758" y="1320"/>
                    <a:pt x="1908" y="1229"/>
                    <a:pt x="2059" y="1136"/>
                  </a:cubicBezTo>
                  <a:cubicBezTo>
                    <a:pt x="2192" y="1054"/>
                    <a:pt x="2329" y="976"/>
                    <a:pt x="2466" y="897"/>
                  </a:cubicBezTo>
                  <a:cubicBezTo>
                    <a:pt x="2635" y="805"/>
                    <a:pt x="2803" y="713"/>
                    <a:pt x="2974" y="628"/>
                  </a:cubicBezTo>
                  <a:cubicBezTo>
                    <a:pt x="3129" y="549"/>
                    <a:pt x="3287" y="479"/>
                    <a:pt x="3449" y="413"/>
                  </a:cubicBezTo>
                  <a:cubicBezTo>
                    <a:pt x="3550" y="375"/>
                    <a:pt x="3653" y="338"/>
                    <a:pt x="3759" y="306"/>
                  </a:cubicBezTo>
                  <a:cubicBezTo>
                    <a:pt x="3840" y="283"/>
                    <a:pt x="3884" y="186"/>
                    <a:pt x="3857" y="107"/>
                  </a:cubicBezTo>
                  <a:cubicBezTo>
                    <a:pt x="3834" y="42"/>
                    <a:pt x="3773" y="1"/>
                    <a:pt x="37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6" name="Google Shape;8426;p17"/>
            <p:cNvSpPr/>
            <p:nvPr/>
          </p:nvSpPr>
          <p:spPr>
            <a:xfrm>
              <a:off x="8946105" y="2809149"/>
              <a:ext cx="122760" cy="138495"/>
            </a:xfrm>
            <a:custGeom>
              <a:avLst/>
              <a:gdLst/>
              <a:ahLst/>
              <a:cxnLst/>
              <a:rect l="l" t="t" r="r" b="b"/>
              <a:pathLst>
                <a:path w="4224" h="4765" extrusionOk="0">
                  <a:moveTo>
                    <a:pt x="4030" y="1"/>
                  </a:moveTo>
                  <a:cubicBezTo>
                    <a:pt x="4006" y="1"/>
                    <a:pt x="3982" y="6"/>
                    <a:pt x="3961" y="19"/>
                  </a:cubicBezTo>
                  <a:cubicBezTo>
                    <a:pt x="3863" y="75"/>
                    <a:pt x="3765" y="131"/>
                    <a:pt x="3668" y="188"/>
                  </a:cubicBezTo>
                  <a:cubicBezTo>
                    <a:pt x="3469" y="297"/>
                    <a:pt x="3271" y="408"/>
                    <a:pt x="3071" y="514"/>
                  </a:cubicBezTo>
                  <a:cubicBezTo>
                    <a:pt x="2804" y="653"/>
                    <a:pt x="2536" y="801"/>
                    <a:pt x="2258" y="918"/>
                  </a:cubicBezTo>
                  <a:cubicBezTo>
                    <a:pt x="2159" y="957"/>
                    <a:pt x="2058" y="990"/>
                    <a:pt x="1955" y="1019"/>
                  </a:cubicBezTo>
                  <a:cubicBezTo>
                    <a:pt x="1889" y="1036"/>
                    <a:pt x="1821" y="1049"/>
                    <a:pt x="1751" y="1059"/>
                  </a:cubicBezTo>
                  <a:cubicBezTo>
                    <a:pt x="1699" y="1063"/>
                    <a:pt x="1647" y="1068"/>
                    <a:pt x="1593" y="1068"/>
                  </a:cubicBezTo>
                  <a:cubicBezTo>
                    <a:pt x="1555" y="1066"/>
                    <a:pt x="1518" y="1063"/>
                    <a:pt x="1480" y="1059"/>
                  </a:cubicBezTo>
                  <a:cubicBezTo>
                    <a:pt x="1439" y="1052"/>
                    <a:pt x="1396" y="1044"/>
                    <a:pt x="1354" y="1040"/>
                  </a:cubicBezTo>
                  <a:cubicBezTo>
                    <a:pt x="1349" y="1039"/>
                    <a:pt x="1344" y="1039"/>
                    <a:pt x="1340" y="1039"/>
                  </a:cubicBezTo>
                  <a:cubicBezTo>
                    <a:pt x="1202" y="1039"/>
                    <a:pt x="1116" y="1194"/>
                    <a:pt x="1194" y="1312"/>
                  </a:cubicBezTo>
                  <a:cubicBezTo>
                    <a:pt x="1219" y="1345"/>
                    <a:pt x="1246" y="1375"/>
                    <a:pt x="1278" y="1402"/>
                  </a:cubicBezTo>
                  <a:cubicBezTo>
                    <a:pt x="1311" y="1438"/>
                    <a:pt x="1343" y="1476"/>
                    <a:pt x="1373" y="1516"/>
                  </a:cubicBezTo>
                  <a:lnTo>
                    <a:pt x="1371" y="1514"/>
                  </a:lnTo>
                  <a:lnTo>
                    <a:pt x="1371" y="1514"/>
                  </a:lnTo>
                  <a:cubicBezTo>
                    <a:pt x="1408" y="1567"/>
                    <a:pt x="1441" y="1620"/>
                    <a:pt x="1472" y="1676"/>
                  </a:cubicBezTo>
                  <a:cubicBezTo>
                    <a:pt x="1499" y="1725"/>
                    <a:pt x="1523" y="1776"/>
                    <a:pt x="1545" y="1828"/>
                  </a:cubicBezTo>
                  <a:cubicBezTo>
                    <a:pt x="1571" y="1894"/>
                    <a:pt x="1594" y="1962"/>
                    <a:pt x="1613" y="2030"/>
                  </a:cubicBezTo>
                  <a:cubicBezTo>
                    <a:pt x="1635" y="2118"/>
                    <a:pt x="1653" y="2205"/>
                    <a:pt x="1664" y="2293"/>
                  </a:cubicBezTo>
                  <a:cubicBezTo>
                    <a:pt x="1680" y="2437"/>
                    <a:pt x="1689" y="2581"/>
                    <a:pt x="1688" y="2725"/>
                  </a:cubicBezTo>
                  <a:lnTo>
                    <a:pt x="1688" y="2741"/>
                  </a:lnTo>
                  <a:cubicBezTo>
                    <a:pt x="1688" y="2819"/>
                    <a:pt x="1688" y="2897"/>
                    <a:pt x="1688" y="2976"/>
                  </a:cubicBezTo>
                  <a:cubicBezTo>
                    <a:pt x="1686" y="3093"/>
                    <a:pt x="1683" y="3211"/>
                    <a:pt x="1683" y="3329"/>
                  </a:cubicBezTo>
                  <a:lnTo>
                    <a:pt x="1683" y="3308"/>
                  </a:lnTo>
                  <a:cubicBezTo>
                    <a:pt x="1681" y="3422"/>
                    <a:pt x="1683" y="3537"/>
                    <a:pt x="1683" y="3651"/>
                  </a:cubicBezTo>
                  <a:lnTo>
                    <a:pt x="1683" y="3631"/>
                  </a:lnTo>
                  <a:cubicBezTo>
                    <a:pt x="1683" y="3705"/>
                    <a:pt x="1686" y="3780"/>
                    <a:pt x="1689" y="3854"/>
                  </a:cubicBezTo>
                  <a:cubicBezTo>
                    <a:pt x="1691" y="3878"/>
                    <a:pt x="1692" y="3900"/>
                    <a:pt x="1692" y="3924"/>
                  </a:cubicBezTo>
                  <a:cubicBezTo>
                    <a:pt x="1658" y="3876"/>
                    <a:pt x="1621" y="3829"/>
                    <a:pt x="1585" y="3781"/>
                  </a:cubicBezTo>
                  <a:cubicBezTo>
                    <a:pt x="1526" y="3705"/>
                    <a:pt x="1466" y="3631"/>
                    <a:pt x="1404" y="3556"/>
                  </a:cubicBezTo>
                  <a:cubicBezTo>
                    <a:pt x="1145" y="3245"/>
                    <a:pt x="863" y="2950"/>
                    <a:pt x="618" y="2627"/>
                  </a:cubicBezTo>
                  <a:lnTo>
                    <a:pt x="618" y="2627"/>
                  </a:lnTo>
                  <a:lnTo>
                    <a:pt x="630" y="2645"/>
                  </a:lnTo>
                  <a:cubicBezTo>
                    <a:pt x="565" y="2559"/>
                    <a:pt x="505" y="2469"/>
                    <a:pt x="451" y="2377"/>
                  </a:cubicBezTo>
                  <a:cubicBezTo>
                    <a:pt x="431" y="2339"/>
                    <a:pt x="412" y="2301"/>
                    <a:pt x="394" y="2262"/>
                  </a:cubicBezTo>
                  <a:cubicBezTo>
                    <a:pt x="388" y="2246"/>
                    <a:pt x="382" y="2228"/>
                    <a:pt x="377" y="2211"/>
                  </a:cubicBezTo>
                  <a:cubicBezTo>
                    <a:pt x="372" y="2192"/>
                    <a:pt x="369" y="2170"/>
                    <a:pt x="364" y="2151"/>
                  </a:cubicBezTo>
                  <a:cubicBezTo>
                    <a:pt x="363" y="2119"/>
                    <a:pt x="363" y="2089"/>
                    <a:pt x="363" y="2057"/>
                  </a:cubicBezTo>
                  <a:cubicBezTo>
                    <a:pt x="361" y="1965"/>
                    <a:pt x="272" y="1891"/>
                    <a:pt x="184" y="1891"/>
                  </a:cubicBezTo>
                  <a:cubicBezTo>
                    <a:pt x="180" y="1891"/>
                    <a:pt x="176" y="1891"/>
                    <a:pt x="173" y="1891"/>
                  </a:cubicBezTo>
                  <a:cubicBezTo>
                    <a:pt x="75" y="1899"/>
                    <a:pt x="0" y="1983"/>
                    <a:pt x="5" y="2080"/>
                  </a:cubicBezTo>
                  <a:cubicBezTo>
                    <a:pt x="7" y="2179"/>
                    <a:pt x="27" y="2277"/>
                    <a:pt x="65" y="2369"/>
                  </a:cubicBezTo>
                  <a:cubicBezTo>
                    <a:pt x="105" y="2461"/>
                    <a:pt x="154" y="2548"/>
                    <a:pt x="211" y="2629"/>
                  </a:cubicBezTo>
                  <a:cubicBezTo>
                    <a:pt x="303" y="2763"/>
                    <a:pt x="404" y="2892"/>
                    <a:pt x="512" y="3014"/>
                  </a:cubicBezTo>
                  <a:cubicBezTo>
                    <a:pt x="618" y="3132"/>
                    <a:pt x="724" y="3253"/>
                    <a:pt x="830" y="3371"/>
                  </a:cubicBezTo>
                  <a:cubicBezTo>
                    <a:pt x="918" y="3468"/>
                    <a:pt x="1007" y="3566"/>
                    <a:pt x="1091" y="3666"/>
                  </a:cubicBezTo>
                  <a:cubicBezTo>
                    <a:pt x="1142" y="3727"/>
                    <a:pt x="1195" y="3786"/>
                    <a:pt x="1243" y="3848"/>
                  </a:cubicBezTo>
                  <a:cubicBezTo>
                    <a:pt x="1286" y="3902"/>
                    <a:pt x="1328" y="3957"/>
                    <a:pt x="1370" y="4011"/>
                  </a:cubicBezTo>
                  <a:cubicBezTo>
                    <a:pt x="1431" y="4101"/>
                    <a:pt x="1496" y="4191"/>
                    <a:pt x="1555" y="4280"/>
                  </a:cubicBezTo>
                  <a:cubicBezTo>
                    <a:pt x="1610" y="4365"/>
                    <a:pt x="1661" y="4451"/>
                    <a:pt x="1710" y="4539"/>
                  </a:cubicBezTo>
                  <a:lnTo>
                    <a:pt x="1710" y="4539"/>
                  </a:lnTo>
                  <a:cubicBezTo>
                    <a:pt x="1710" y="4538"/>
                    <a:pt x="1709" y="4537"/>
                    <a:pt x="1708" y="4536"/>
                  </a:cubicBezTo>
                  <a:lnTo>
                    <a:pt x="1708" y="4536"/>
                  </a:lnTo>
                  <a:cubicBezTo>
                    <a:pt x="1737" y="4587"/>
                    <a:pt x="1762" y="4638"/>
                    <a:pt x="1792" y="4687"/>
                  </a:cubicBezTo>
                  <a:lnTo>
                    <a:pt x="1787" y="4687"/>
                  </a:lnTo>
                  <a:cubicBezTo>
                    <a:pt x="1821" y="4736"/>
                    <a:pt x="1877" y="4765"/>
                    <a:pt x="1936" y="4765"/>
                  </a:cubicBezTo>
                  <a:cubicBezTo>
                    <a:pt x="1954" y="4765"/>
                    <a:pt x="1972" y="4762"/>
                    <a:pt x="1990" y="4756"/>
                  </a:cubicBezTo>
                  <a:cubicBezTo>
                    <a:pt x="2066" y="4731"/>
                    <a:pt x="2115" y="4658"/>
                    <a:pt x="2110" y="4579"/>
                  </a:cubicBezTo>
                  <a:cubicBezTo>
                    <a:pt x="2102" y="4508"/>
                    <a:pt x="2085" y="4440"/>
                    <a:pt x="2074" y="4370"/>
                  </a:cubicBezTo>
                  <a:cubicBezTo>
                    <a:pt x="2066" y="4326"/>
                    <a:pt x="2058" y="4282"/>
                    <a:pt x="2050" y="4237"/>
                  </a:cubicBezTo>
                  <a:cubicBezTo>
                    <a:pt x="2041" y="4152"/>
                    <a:pt x="2031" y="4071"/>
                    <a:pt x="2022" y="3984"/>
                  </a:cubicBezTo>
                  <a:cubicBezTo>
                    <a:pt x="2011" y="3898"/>
                    <a:pt x="2011" y="3810"/>
                    <a:pt x="2004" y="3723"/>
                  </a:cubicBezTo>
                  <a:cubicBezTo>
                    <a:pt x="1995" y="3563"/>
                    <a:pt x="1992" y="3401"/>
                    <a:pt x="1992" y="3240"/>
                  </a:cubicBezTo>
                  <a:lnTo>
                    <a:pt x="1992" y="2964"/>
                  </a:lnTo>
                  <a:cubicBezTo>
                    <a:pt x="1992" y="2869"/>
                    <a:pt x="1995" y="2773"/>
                    <a:pt x="1992" y="2678"/>
                  </a:cubicBezTo>
                  <a:cubicBezTo>
                    <a:pt x="1987" y="2562"/>
                    <a:pt x="1987" y="2447"/>
                    <a:pt x="1976" y="2331"/>
                  </a:cubicBezTo>
                  <a:cubicBezTo>
                    <a:pt x="1957" y="2094"/>
                    <a:pt x="1901" y="1860"/>
                    <a:pt x="1811" y="1638"/>
                  </a:cubicBezTo>
                  <a:cubicBezTo>
                    <a:pt x="1778" y="1556"/>
                    <a:pt x="1738" y="1476"/>
                    <a:pt x="1694" y="1400"/>
                  </a:cubicBezTo>
                  <a:cubicBezTo>
                    <a:pt x="1816" y="1389"/>
                    <a:pt x="1938" y="1367"/>
                    <a:pt x="2055" y="1332"/>
                  </a:cubicBezTo>
                  <a:cubicBezTo>
                    <a:pt x="2258" y="1271"/>
                    <a:pt x="2454" y="1190"/>
                    <a:pt x="2641" y="1090"/>
                  </a:cubicBezTo>
                  <a:cubicBezTo>
                    <a:pt x="2813" y="1000"/>
                    <a:pt x="2986" y="908"/>
                    <a:pt x="3157" y="816"/>
                  </a:cubicBezTo>
                  <a:cubicBezTo>
                    <a:pt x="3472" y="645"/>
                    <a:pt x="3785" y="476"/>
                    <a:pt x="4107" y="321"/>
                  </a:cubicBezTo>
                  <a:cubicBezTo>
                    <a:pt x="4189" y="280"/>
                    <a:pt x="4224" y="180"/>
                    <a:pt x="4184" y="98"/>
                  </a:cubicBezTo>
                  <a:cubicBezTo>
                    <a:pt x="4156" y="40"/>
                    <a:pt x="4093" y="1"/>
                    <a:pt x="40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7" name="Google Shape;8427;p17"/>
            <p:cNvSpPr/>
            <p:nvPr/>
          </p:nvSpPr>
          <p:spPr>
            <a:xfrm>
              <a:off x="9019607" y="2862219"/>
              <a:ext cx="57398" cy="94839"/>
            </a:xfrm>
            <a:custGeom>
              <a:avLst/>
              <a:gdLst/>
              <a:ahLst/>
              <a:cxnLst/>
              <a:rect l="l" t="t" r="r" b="b"/>
              <a:pathLst>
                <a:path w="1975" h="3263" extrusionOk="0">
                  <a:moveTo>
                    <a:pt x="975" y="1158"/>
                  </a:moveTo>
                  <a:cubicBezTo>
                    <a:pt x="981" y="1159"/>
                    <a:pt x="986" y="1160"/>
                    <a:pt x="992" y="1161"/>
                  </a:cubicBezTo>
                  <a:lnTo>
                    <a:pt x="975" y="1158"/>
                  </a:lnTo>
                  <a:close/>
                  <a:moveTo>
                    <a:pt x="712" y="0"/>
                  </a:moveTo>
                  <a:cubicBezTo>
                    <a:pt x="653" y="0"/>
                    <a:pt x="594" y="11"/>
                    <a:pt x="539" y="32"/>
                  </a:cubicBezTo>
                  <a:cubicBezTo>
                    <a:pt x="482" y="54"/>
                    <a:pt x="428" y="81"/>
                    <a:pt x="378" y="114"/>
                  </a:cubicBezTo>
                  <a:cubicBezTo>
                    <a:pt x="317" y="151"/>
                    <a:pt x="260" y="193"/>
                    <a:pt x="208" y="239"/>
                  </a:cubicBezTo>
                  <a:cubicBezTo>
                    <a:pt x="166" y="279"/>
                    <a:pt x="118" y="323"/>
                    <a:pt x="91" y="374"/>
                  </a:cubicBezTo>
                  <a:cubicBezTo>
                    <a:pt x="64" y="423"/>
                    <a:pt x="53" y="480"/>
                    <a:pt x="63" y="534"/>
                  </a:cubicBezTo>
                  <a:cubicBezTo>
                    <a:pt x="74" y="583"/>
                    <a:pt x="104" y="627"/>
                    <a:pt x="147" y="654"/>
                  </a:cubicBezTo>
                  <a:cubicBezTo>
                    <a:pt x="180" y="676"/>
                    <a:pt x="216" y="679"/>
                    <a:pt x="254" y="690"/>
                  </a:cubicBezTo>
                  <a:lnTo>
                    <a:pt x="265" y="692"/>
                  </a:lnTo>
                  <a:cubicBezTo>
                    <a:pt x="279" y="696"/>
                    <a:pt x="293" y="698"/>
                    <a:pt x="306" y="698"/>
                  </a:cubicBezTo>
                  <a:cubicBezTo>
                    <a:pt x="386" y="698"/>
                    <a:pt x="460" y="631"/>
                    <a:pt x="477" y="554"/>
                  </a:cubicBezTo>
                  <a:cubicBezTo>
                    <a:pt x="484" y="527"/>
                    <a:pt x="482" y="499"/>
                    <a:pt x="474" y="472"/>
                  </a:cubicBezTo>
                  <a:cubicBezTo>
                    <a:pt x="488" y="459"/>
                    <a:pt x="504" y="447"/>
                    <a:pt x="519" y="434"/>
                  </a:cubicBezTo>
                  <a:cubicBezTo>
                    <a:pt x="541" y="420"/>
                    <a:pt x="560" y="404"/>
                    <a:pt x="585" y="391"/>
                  </a:cubicBezTo>
                  <a:cubicBezTo>
                    <a:pt x="609" y="377"/>
                    <a:pt x="636" y="366"/>
                    <a:pt x="661" y="353"/>
                  </a:cubicBezTo>
                  <a:lnTo>
                    <a:pt x="675" y="349"/>
                  </a:lnTo>
                  <a:lnTo>
                    <a:pt x="693" y="345"/>
                  </a:lnTo>
                  <a:lnTo>
                    <a:pt x="696" y="345"/>
                  </a:lnTo>
                  <a:lnTo>
                    <a:pt x="702" y="360"/>
                  </a:lnTo>
                  <a:cubicBezTo>
                    <a:pt x="704" y="364"/>
                    <a:pt x="705" y="369"/>
                    <a:pt x="707" y="374"/>
                  </a:cubicBezTo>
                  <a:cubicBezTo>
                    <a:pt x="710" y="382"/>
                    <a:pt x="712" y="391"/>
                    <a:pt x="713" y="402"/>
                  </a:cubicBezTo>
                  <a:cubicBezTo>
                    <a:pt x="715" y="412"/>
                    <a:pt x="715" y="423"/>
                    <a:pt x="715" y="434"/>
                  </a:cubicBezTo>
                  <a:cubicBezTo>
                    <a:pt x="715" y="455"/>
                    <a:pt x="713" y="475"/>
                    <a:pt x="712" y="496"/>
                  </a:cubicBezTo>
                  <a:cubicBezTo>
                    <a:pt x="707" y="529"/>
                    <a:pt x="699" y="561"/>
                    <a:pt x="691" y="592"/>
                  </a:cubicBezTo>
                  <a:cubicBezTo>
                    <a:pt x="680" y="629"/>
                    <a:pt x="667" y="665"/>
                    <a:pt x="655" y="702"/>
                  </a:cubicBezTo>
                  <a:cubicBezTo>
                    <a:pt x="642" y="728"/>
                    <a:pt x="630" y="752"/>
                    <a:pt x="618" y="778"/>
                  </a:cubicBezTo>
                  <a:lnTo>
                    <a:pt x="618" y="778"/>
                  </a:lnTo>
                  <a:cubicBezTo>
                    <a:pt x="586" y="827"/>
                    <a:pt x="569" y="884"/>
                    <a:pt x="571" y="942"/>
                  </a:cubicBezTo>
                  <a:cubicBezTo>
                    <a:pt x="574" y="1012"/>
                    <a:pt x="626" y="1074"/>
                    <a:pt x="682" y="1102"/>
                  </a:cubicBezTo>
                  <a:cubicBezTo>
                    <a:pt x="739" y="1131"/>
                    <a:pt x="800" y="1137"/>
                    <a:pt x="862" y="1145"/>
                  </a:cubicBezTo>
                  <a:cubicBezTo>
                    <a:pt x="898" y="1149"/>
                    <a:pt x="935" y="1153"/>
                    <a:pt x="971" y="1158"/>
                  </a:cubicBezTo>
                  <a:lnTo>
                    <a:pt x="971" y="1158"/>
                  </a:lnTo>
                  <a:cubicBezTo>
                    <a:pt x="1033" y="1167"/>
                    <a:pt x="1095" y="1178"/>
                    <a:pt x="1155" y="1194"/>
                  </a:cubicBezTo>
                  <a:cubicBezTo>
                    <a:pt x="1193" y="1205"/>
                    <a:pt x="1229" y="1216"/>
                    <a:pt x="1266" y="1230"/>
                  </a:cubicBezTo>
                  <a:cubicBezTo>
                    <a:pt x="1297" y="1246"/>
                    <a:pt x="1329" y="1262"/>
                    <a:pt x="1359" y="1279"/>
                  </a:cubicBezTo>
                  <a:cubicBezTo>
                    <a:pt x="1380" y="1292"/>
                    <a:pt x="1399" y="1306"/>
                    <a:pt x="1419" y="1320"/>
                  </a:cubicBezTo>
                  <a:cubicBezTo>
                    <a:pt x="1441" y="1339"/>
                    <a:pt x="1460" y="1358"/>
                    <a:pt x="1481" y="1377"/>
                  </a:cubicBezTo>
                  <a:cubicBezTo>
                    <a:pt x="1495" y="1395"/>
                    <a:pt x="1511" y="1412"/>
                    <a:pt x="1525" y="1431"/>
                  </a:cubicBezTo>
                  <a:cubicBezTo>
                    <a:pt x="1533" y="1442"/>
                    <a:pt x="1541" y="1455"/>
                    <a:pt x="1549" y="1468"/>
                  </a:cubicBezTo>
                  <a:cubicBezTo>
                    <a:pt x="1560" y="1488"/>
                    <a:pt x="1570" y="1506"/>
                    <a:pt x="1579" y="1529"/>
                  </a:cubicBezTo>
                  <a:cubicBezTo>
                    <a:pt x="1589" y="1553"/>
                    <a:pt x="1597" y="1577"/>
                    <a:pt x="1604" y="1602"/>
                  </a:cubicBezTo>
                  <a:cubicBezTo>
                    <a:pt x="1609" y="1623"/>
                    <a:pt x="1614" y="1645"/>
                    <a:pt x="1617" y="1666"/>
                  </a:cubicBezTo>
                  <a:cubicBezTo>
                    <a:pt x="1620" y="1693"/>
                    <a:pt x="1623" y="1719"/>
                    <a:pt x="1622" y="1745"/>
                  </a:cubicBezTo>
                  <a:cubicBezTo>
                    <a:pt x="1620" y="1772"/>
                    <a:pt x="1619" y="1799"/>
                    <a:pt x="1616" y="1822"/>
                  </a:cubicBezTo>
                  <a:cubicBezTo>
                    <a:pt x="1611" y="1844"/>
                    <a:pt x="1606" y="1868"/>
                    <a:pt x="1601" y="1890"/>
                  </a:cubicBezTo>
                  <a:cubicBezTo>
                    <a:pt x="1590" y="1927"/>
                    <a:pt x="1578" y="1963"/>
                    <a:pt x="1563" y="1998"/>
                  </a:cubicBezTo>
                  <a:cubicBezTo>
                    <a:pt x="1546" y="2034"/>
                    <a:pt x="1525" y="2069"/>
                    <a:pt x="1506" y="2106"/>
                  </a:cubicBezTo>
                  <a:cubicBezTo>
                    <a:pt x="1481" y="2144"/>
                    <a:pt x="1456" y="2180"/>
                    <a:pt x="1429" y="2216"/>
                  </a:cubicBezTo>
                  <a:cubicBezTo>
                    <a:pt x="1383" y="2273"/>
                    <a:pt x="1335" y="2326"/>
                    <a:pt x="1285" y="2376"/>
                  </a:cubicBezTo>
                  <a:lnTo>
                    <a:pt x="1285" y="2376"/>
                  </a:lnTo>
                  <a:cubicBezTo>
                    <a:pt x="1232" y="2425"/>
                    <a:pt x="1179" y="2471"/>
                    <a:pt x="1122" y="2516"/>
                  </a:cubicBezTo>
                  <a:cubicBezTo>
                    <a:pt x="1050" y="2566"/>
                    <a:pt x="978" y="2615"/>
                    <a:pt x="902" y="2658"/>
                  </a:cubicBezTo>
                  <a:lnTo>
                    <a:pt x="921" y="2647"/>
                  </a:lnTo>
                  <a:lnTo>
                    <a:pt x="921" y="2647"/>
                  </a:lnTo>
                  <a:cubicBezTo>
                    <a:pt x="819" y="2704"/>
                    <a:pt x="715" y="2755"/>
                    <a:pt x="609" y="2799"/>
                  </a:cubicBezTo>
                  <a:cubicBezTo>
                    <a:pt x="555" y="2820"/>
                    <a:pt x="501" y="2839"/>
                    <a:pt x="446" y="2854"/>
                  </a:cubicBezTo>
                  <a:cubicBezTo>
                    <a:pt x="452" y="2853"/>
                    <a:pt x="458" y="2851"/>
                    <a:pt x="466" y="2850"/>
                  </a:cubicBezTo>
                  <a:lnTo>
                    <a:pt x="466" y="2850"/>
                  </a:lnTo>
                  <a:cubicBezTo>
                    <a:pt x="362" y="2877"/>
                    <a:pt x="257" y="2902"/>
                    <a:pt x="151" y="2924"/>
                  </a:cubicBezTo>
                  <a:cubicBezTo>
                    <a:pt x="59" y="2943"/>
                    <a:pt x="1" y="3033"/>
                    <a:pt x="18" y="3125"/>
                  </a:cubicBezTo>
                  <a:cubicBezTo>
                    <a:pt x="34" y="3204"/>
                    <a:pt x="102" y="3261"/>
                    <a:pt x="183" y="3263"/>
                  </a:cubicBezTo>
                  <a:cubicBezTo>
                    <a:pt x="194" y="3263"/>
                    <a:pt x="207" y="3261"/>
                    <a:pt x="218" y="3260"/>
                  </a:cubicBezTo>
                  <a:cubicBezTo>
                    <a:pt x="317" y="3236"/>
                    <a:pt x="419" y="3207"/>
                    <a:pt x="517" y="3181"/>
                  </a:cubicBezTo>
                  <a:cubicBezTo>
                    <a:pt x="688" y="3128"/>
                    <a:pt x="853" y="3059"/>
                    <a:pt x="1009" y="2972"/>
                  </a:cubicBezTo>
                  <a:cubicBezTo>
                    <a:pt x="1179" y="2884"/>
                    <a:pt x="1337" y="2775"/>
                    <a:pt x="1478" y="2645"/>
                  </a:cubicBezTo>
                  <a:cubicBezTo>
                    <a:pt x="1619" y="2514"/>
                    <a:pt x="1750" y="2365"/>
                    <a:pt x="1839" y="2193"/>
                  </a:cubicBezTo>
                  <a:cubicBezTo>
                    <a:pt x="1927" y="2015"/>
                    <a:pt x="1975" y="1821"/>
                    <a:pt x="1950" y="1623"/>
                  </a:cubicBezTo>
                  <a:cubicBezTo>
                    <a:pt x="1926" y="1439"/>
                    <a:pt x="1845" y="1268"/>
                    <a:pt x="1717" y="1137"/>
                  </a:cubicBezTo>
                  <a:cubicBezTo>
                    <a:pt x="1587" y="1005"/>
                    <a:pt x="1426" y="920"/>
                    <a:pt x="1251" y="868"/>
                  </a:cubicBezTo>
                  <a:cubicBezTo>
                    <a:pt x="1163" y="844"/>
                    <a:pt x="1071" y="823"/>
                    <a:pt x="981" y="811"/>
                  </a:cubicBezTo>
                  <a:cubicBezTo>
                    <a:pt x="1012" y="717"/>
                    <a:pt x="1035" y="622"/>
                    <a:pt x="1049" y="526"/>
                  </a:cubicBezTo>
                  <a:cubicBezTo>
                    <a:pt x="1063" y="404"/>
                    <a:pt x="1054" y="277"/>
                    <a:pt x="990" y="170"/>
                  </a:cubicBezTo>
                  <a:cubicBezTo>
                    <a:pt x="936" y="76"/>
                    <a:pt x="837" y="3"/>
                    <a:pt x="724" y="0"/>
                  </a:cubicBezTo>
                  <a:cubicBezTo>
                    <a:pt x="720" y="0"/>
                    <a:pt x="716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8" name="Google Shape;8428;p17"/>
            <p:cNvSpPr/>
            <p:nvPr/>
          </p:nvSpPr>
          <p:spPr>
            <a:xfrm>
              <a:off x="8939885" y="3364180"/>
              <a:ext cx="78411" cy="77662"/>
            </a:xfrm>
            <a:custGeom>
              <a:avLst/>
              <a:gdLst/>
              <a:ahLst/>
              <a:cxnLst/>
              <a:rect l="l" t="t" r="r" b="b"/>
              <a:pathLst>
                <a:path w="2698" h="2672" extrusionOk="0">
                  <a:moveTo>
                    <a:pt x="182" y="1"/>
                  </a:moveTo>
                  <a:cubicBezTo>
                    <a:pt x="123" y="1"/>
                    <a:pt x="69" y="29"/>
                    <a:pt x="37" y="77"/>
                  </a:cubicBezTo>
                  <a:cubicBezTo>
                    <a:pt x="13" y="114"/>
                    <a:pt x="1" y="155"/>
                    <a:pt x="2" y="198"/>
                  </a:cubicBezTo>
                  <a:cubicBezTo>
                    <a:pt x="2" y="288"/>
                    <a:pt x="84" y="361"/>
                    <a:pt x="170" y="365"/>
                  </a:cubicBezTo>
                  <a:cubicBezTo>
                    <a:pt x="300" y="470"/>
                    <a:pt x="420" y="585"/>
                    <a:pt x="540" y="701"/>
                  </a:cubicBezTo>
                  <a:cubicBezTo>
                    <a:pt x="676" y="834"/>
                    <a:pt x="814" y="965"/>
                    <a:pt x="952" y="1097"/>
                  </a:cubicBezTo>
                  <a:cubicBezTo>
                    <a:pt x="1067" y="1208"/>
                    <a:pt x="1186" y="1317"/>
                    <a:pt x="1302" y="1428"/>
                  </a:cubicBezTo>
                  <a:cubicBezTo>
                    <a:pt x="1367" y="1488"/>
                    <a:pt x="1432" y="1549"/>
                    <a:pt x="1495" y="1613"/>
                  </a:cubicBezTo>
                  <a:lnTo>
                    <a:pt x="1704" y="1828"/>
                  </a:lnTo>
                  <a:cubicBezTo>
                    <a:pt x="1821" y="1953"/>
                    <a:pt x="1932" y="2078"/>
                    <a:pt x="2046" y="2208"/>
                  </a:cubicBezTo>
                  <a:cubicBezTo>
                    <a:pt x="2161" y="2339"/>
                    <a:pt x="2266" y="2477"/>
                    <a:pt x="2372" y="2615"/>
                  </a:cubicBezTo>
                  <a:cubicBezTo>
                    <a:pt x="2400" y="2651"/>
                    <a:pt x="2445" y="2672"/>
                    <a:pt x="2491" y="2672"/>
                  </a:cubicBezTo>
                  <a:cubicBezTo>
                    <a:pt x="2491" y="2672"/>
                    <a:pt x="2492" y="2672"/>
                    <a:pt x="2493" y="2672"/>
                  </a:cubicBezTo>
                  <a:cubicBezTo>
                    <a:pt x="2626" y="2672"/>
                    <a:pt x="2698" y="2516"/>
                    <a:pt x="2611" y="2415"/>
                  </a:cubicBezTo>
                  <a:cubicBezTo>
                    <a:pt x="2497" y="2274"/>
                    <a:pt x="2380" y="2135"/>
                    <a:pt x="2259" y="1999"/>
                  </a:cubicBezTo>
                  <a:cubicBezTo>
                    <a:pt x="2141" y="1868"/>
                    <a:pt x="2024" y="1733"/>
                    <a:pt x="1900" y="1605"/>
                  </a:cubicBezTo>
                  <a:lnTo>
                    <a:pt x="1900" y="1605"/>
                  </a:lnTo>
                  <a:lnTo>
                    <a:pt x="1881" y="1586"/>
                  </a:lnTo>
                  <a:lnTo>
                    <a:pt x="1881" y="1586"/>
                  </a:lnTo>
                  <a:cubicBezTo>
                    <a:pt x="1875" y="1580"/>
                    <a:pt x="1870" y="1573"/>
                    <a:pt x="1864" y="1567"/>
                  </a:cubicBezTo>
                  <a:lnTo>
                    <a:pt x="1864" y="1567"/>
                  </a:lnTo>
                  <a:cubicBezTo>
                    <a:pt x="1865" y="1570"/>
                    <a:pt x="1867" y="1572"/>
                    <a:pt x="1870" y="1575"/>
                  </a:cubicBezTo>
                  <a:cubicBezTo>
                    <a:pt x="1855" y="1560"/>
                    <a:pt x="1840" y="1545"/>
                    <a:pt x="1826" y="1529"/>
                  </a:cubicBezTo>
                  <a:lnTo>
                    <a:pt x="1826" y="1529"/>
                  </a:lnTo>
                  <a:cubicBezTo>
                    <a:pt x="1826" y="1529"/>
                    <a:pt x="1827" y="1530"/>
                    <a:pt x="1827" y="1530"/>
                  </a:cubicBezTo>
                  <a:lnTo>
                    <a:pt x="1815" y="1516"/>
                  </a:lnTo>
                  <a:lnTo>
                    <a:pt x="1815" y="1516"/>
                  </a:lnTo>
                  <a:cubicBezTo>
                    <a:pt x="1818" y="1520"/>
                    <a:pt x="1822" y="1525"/>
                    <a:pt x="1826" y="1529"/>
                  </a:cubicBezTo>
                  <a:lnTo>
                    <a:pt x="1826" y="1529"/>
                  </a:lnTo>
                  <a:cubicBezTo>
                    <a:pt x="1814" y="1517"/>
                    <a:pt x="1803" y="1505"/>
                    <a:pt x="1791" y="1494"/>
                  </a:cubicBezTo>
                  <a:lnTo>
                    <a:pt x="1791" y="1494"/>
                  </a:lnTo>
                  <a:cubicBezTo>
                    <a:pt x="1796" y="1497"/>
                    <a:pt x="1800" y="1502"/>
                    <a:pt x="1805" y="1507"/>
                  </a:cubicBezTo>
                  <a:lnTo>
                    <a:pt x="1758" y="1460"/>
                  </a:lnTo>
                  <a:lnTo>
                    <a:pt x="1758" y="1460"/>
                  </a:lnTo>
                  <a:cubicBezTo>
                    <a:pt x="1763" y="1464"/>
                    <a:pt x="1767" y="1469"/>
                    <a:pt x="1770" y="1473"/>
                  </a:cubicBezTo>
                  <a:lnTo>
                    <a:pt x="1728" y="1428"/>
                  </a:lnTo>
                  <a:lnTo>
                    <a:pt x="1728" y="1428"/>
                  </a:lnTo>
                  <a:lnTo>
                    <a:pt x="1723" y="1423"/>
                  </a:lnTo>
                  <a:lnTo>
                    <a:pt x="1718" y="1418"/>
                  </a:lnTo>
                  <a:lnTo>
                    <a:pt x="1710" y="1410"/>
                  </a:lnTo>
                  <a:lnTo>
                    <a:pt x="1698" y="1397"/>
                  </a:lnTo>
                  <a:lnTo>
                    <a:pt x="1696" y="1396"/>
                  </a:lnTo>
                  <a:lnTo>
                    <a:pt x="1684" y="1385"/>
                  </a:lnTo>
                  <a:lnTo>
                    <a:pt x="1684" y="1385"/>
                  </a:lnTo>
                  <a:cubicBezTo>
                    <a:pt x="1522" y="1219"/>
                    <a:pt x="1352" y="1059"/>
                    <a:pt x="1183" y="897"/>
                  </a:cubicBezTo>
                  <a:cubicBezTo>
                    <a:pt x="1028" y="748"/>
                    <a:pt x="878" y="597"/>
                    <a:pt x="729" y="445"/>
                  </a:cubicBezTo>
                  <a:lnTo>
                    <a:pt x="729" y="445"/>
                  </a:lnTo>
                  <a:cubicBezTo>
                    <a:pt x="718" y="434"/>
                    <a:pt x="708" y="424"/>
                    <a:pt x="697" y="413"/>
                  </a:cubicBezTo>
                  <a:cubicBezTo>
                    <a:pt x="632" y="345"/>
                    <a:pt x="567" y="275"/>
                    <a:pt x="499" y="210"/>
                  </a:cubicBezTo>
                  <a:cubicBezTo>
                    <a:pt x="468" y="180"/>
                    <a:pt x="437" y="149"/>
                    <a:pt x="406" y="120"/>
                  </a:cubicBezTo>
                  <a:cubicBezTo>
                    <a:pt x="346" y="61"/>
                    <a:pt x="281" y="8"/>
                    <a:pt x="195" y="1"/>
                  </a:cubicBezTo>
                  <a:cubicBezTo>
                    <a:pt x="191" y="1"/>
                    <a:pt x="186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29" name="Google Shape;8429;p17"/>
            <p:cNvSpPr/>
            <p:nvPr/>
          </p:nvSpPr>
          <p:spPr>
            <a:xfrm>
              <a:off x="8951947" y="3371969"/>
              <a:ext cx="71610" cy="107715"/>
            </a:xfrm>
            <a:custGeom>
              <a:avLst/>
              <a:gdLst/>
              <a:ahLst/>
              <a:cxnLst/>
              <a:rect l="l" t="t" r="r" b="b"/>
              <a:pathLst>
                <a:path w="2464" h="3706" extrusionOk="0">
                  <a:moveTo>
                    <a:pt x="2278" y="1"/>
                  </a:moveTo>
                  <a:cubicBezTo>
                    <a:pt x="2229" y="1"/>
                    <a:pt x="2183" y="15"/>
                    <a:pt x="2144" y="42"/>
                  </a:cubicBezTo>
                  <a:cubicBezTo>
                    <a:pt x="2090" y="80"/>
                    <a:pt x="2042" y="123"/>
                    <a:pt x="2000" y="172"/>
                  </a:cubicBezTo>
                  <a:cubicBezTo>
                    <a:pt x="1908" y="278"/>
                    <a:pt x="1827" y="390"/>
                    <a:pt x="1754" y="509"/>
                  </a:cubicBezTo>
                  <a:cubicBezTo>
                    <a:pt x="1691" y="609"/>
                    <a:pt x="1632" y="713"/>
                    <a:pt x="1572" y="816"/>
                  </a:cubicBezTo>
                  <a:cubicBezTo>
                    <a:pt x="1564" y="829"/>
                    <a:pt x="1558" y="841"/>
                    <a:pt x="1550" y="856"/>
                  </a:cubicBezTo>
                  <a:cubicBezTo>
                    <a:pt x="1368" y="1179"/>
                    <a:pt x="1191" y="1505"/>
                    <a:pt x="1009" y="1828"/>
                  </a:cubicBezTo>
                  <a:cubicBezTo>
                    <a:pt x="917" y="1989"/>
                    <a:pt x="825" y="2151"/>
                    <a:pt x="735" y="2312"/>
                  </a:cubicBezTo>
                  <a:cubicBezTo>
                    <a:pt x="656" y="2449"/>
                    <a:pt x="576" y="2585"/>
                    <a:pt x="497" y="2722"/>
                  </a:cubicBezTo>
                  <a:lnTo>
                    <a:pt x="497" y="2722"/>
                  </a:lnTo>
                  <a:cubicBezTo>
                    <a:pt x="497" y="2722"/>
                    <a:pt x="497" y="2722"/>
                    <a:pt x="497" y="2722"/>
                  </a:cubicBezTo>
                  <a:lnTo>
                    <a:pt x="497" y="2722"/>
                  </a:lnTo>
                  <a:lnTo>
                    <a:pt x="489" y="2735"/>
                  </a:lnTo>
                  <a:lnTo>
                    <a:pt x="488" y="2738"/>
                  </a:lnTo>
                  <a:lnTo>
                    <a:pt x="489" y="2736"/>
                  </a:lnTo>
                  <a:lnTo>
                    <a:pt x="489" y="2736"/>
                  </a:lnTo>
                  <a:cubicBezTo>
                    <a:pt x="440" y="2819"/>
                    <a:pt x="391" y="2901"/>
                    <a:pt x="342" y="2985"/>
                  </a:cubicBezTo>
                  <a:cubicBezTo>
                    <a:pt x="241" y="3153"/>
                    <a:pt x="141" y="3324"/>
                    <a:pt x="40" y="3491"/>
                  </a:cubicBezTo>
                  <a:cubicBezTo>
                    <a:pt x="0" y="3561"/>
                    <a:pt x="37" y="3656"/>
                    <a:pt x="105" y="3691"/>
                  </a:cubicBezTo>
                  <a:cubicBezTo>
                    <a:pt x="125" y="3700"/>
                    <a:pt x="149" y="3705"/>
                    <a:pt x="171" y="3705"/>
                  </a:cubicBezTo>
                  <a:cubicBezTo>
                    <a:pt x="227" y="3703"/>
                    <a:pt x="277" y="3673"/>
                    <a:pt x="304" y="3626"/>
                  </a:cubicBezTo>
                  <a:cubicBezTo>
                    <a:pt x="402" y="3461"/>
                    <a:pt x="501" y="3297"/>
                    <a:pt x="596" y="3132"/>
                  </a:cubicBezTo>
                  <a:cubicBezTo>
                    <a:pt x="645" y="3050"/>
                    <a:pt x="692" y="2969"/>
                    <a:pt x="741" y="2887"/>
                  </a:cubicBezTo>
                  <a:lnTo>
                    <a:pt x="745" y="2880"/>
                  </a:lnTo>
                  <a:lnTo>
                    <a:pt x="745" y="2880"/>
                  </a:lnTo>
                  <a:cubicBezTo>
                    <a:pt x="750" y="2872"/>
                    <a:pt x="755" y="2863"/>
                    <a:pt x="760" y="2855"/>
                  </a:cubicBezTo>
                  <a:cubicBezTo>
                    <a:pt x="937" y="2553"/>
                    <a:pt x="1115" y="2250"/>
                    <a:pt x="1290" y="1946"/>
                  </a:cubicBezTo>
                  <a:cubicBezTo>
                    <a:pt x="1477" y="1623"/>
                    <a:pt x="1664" y="1299"/>
                    <a:pt x="1856" y="978"/>
                  </a:cubicBezTo>
                  <a:lnTo>
                    <a:pt x="1856" y="978"/>
                  </a:lnTo>
                  <a:cubicBezTo>
                    <a:pt x="1852" y="982"/>
                    <a:pt x="1851" y="985"/>
                    <a:pt x="1848" y="990"/>
                  </a:cubicBezTo>
                  <a:cubicBezTo>
                    <a:pt x="1939" y="832"/>
                    <a:pt x="2041" y="680"/>
                    <a:pt x="2150" y="533"/>
                  </a:cubicBezTo>
                  <a:cubicBezTo>
                    <a:pt x="2183" y="492"/>
                    <a:pt x="2218" y="452"/>
                    <a:pt x="2256" y="414"/>
                  </a:cubicBezTo>
                  <a:cubicBezTo>
                    <a:pt x="2278" y="393"/>
                    <a:pt x="2300" y="374"/>
                    <a:pt x="2326" y="354"/>
                  </a:cubicBezTo>
                  <a:cubicBezTo>
                    <a:pt x="2410" y="330"/>
                    <a:pt x="2463" y="248"/>
                    <a:pt x="2454" y="161"/>
                  </a:cubicBezTo>
                  <a:cubicBezTo>
                    <a:pt x="2444" y="74"/>
                    <a:pt x="2373" y="6"/>
                    <a:pt x="2286" y="1"/>
                  </a:cubicBezTo>
                  <a:cubicBezTo>
                    <a:pt x="2284" y="1"/>
                    <a:pt x="2281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0" name="Google Shape;8430;p17"/>
            <p:cNvSpPr/>
            <p:nvPr/>
          </p:nvSpPr>
          <p:spPr>
            <a:xfrm>
              <a:off x="8154729" y="3425098"/>
              <a:ext cx="44320" cy="59961"/>
            </a:xfrm>
            <a:custGeom>
              <a:avLst/>
              <a:gdLst/>
              <a:ahLst/>
              <a:cxnLst/>
              <a:rect l="l" t="t" r="r" b="b"/>
              <a:pathLst>
                <a:path w="1525" h="2063" extrusionOk="0">
                  <a:moveTo>
                    <a:pt x="1142" y="378"/>
                  </a:moveTo>
                  <a:cubicBezTo>
                    <a:pt x="1142" y="380"/>
                    <a:pt x="1143" y="382"/>
                    <a:pt x="1144" y="384"/>
                  </a:cubicBezTo>
                  <a:lnTo>
                    <a:pt x="1144" y="384"/>
                  </a:lnTo>
                  <a:cubicBezTo>
                    <a:pt x="1143" y="382"/>
                    <a:pt x="1143" y="380"/>
                    <a:pt x="1142" y="378"/>
                  </a:cubicBezTo>
                  <a:close/>
                  <a:moveTo>
                    <a:pt x="1144" y="384"/>
                  </a:moveTo>
                  <a:cubicBezTo>
                    <a:pt x="1144" y="385"/>
                    <a:pt x="1145" y="386"/>
                    <a:pt x="1145" y="386"/>
                  </a:cubicBezTo>
                  <a:lnTo>
                    <a:pt x="1145" y="386"/>
                  </a:lnTo>
                  <a:cubicBezTo>
                    <a:pt x="1145" y="386"/>
                    <a:pt x="1144" y="385"/>
                    <a:pt x="1144" y="384"/>
                  </a:cubicBezTo>
                  <a:close/>
                  <a:moveTo>
                    <a:pt x="1088" y="332"/>
                  </a:moveTo>
                  <a:lnTo>
                    <a:pt x="1101" y="335"/>
                  </a:lnTo>
                  <a:lnTo>
                    <a:pt x="1110" y="338"/>
                  </a:lnTo>
                  <a:lnTo>
                    <a:pt x="1115" y="342"/>
                  </a:lnTo>
                  <a:lnTo>
                    <a:pt x="1116" y="343"/>
                  </a:lnTo>
                  <a:lnTo>
                    <a:pt x="1123" y="348"/>
                  </a:lnTo>
                  <a:cubicBezTo>
                    <a:pt x="1126" y="353"/>
                    <a:pt x="1129" y="356"/>
                    <a:pt x="1132" y="361"/>
                  </a:cubicBezTo>
                  <a:lnTo>
                    <a:pt x="1137" y="368"/>
                  </a:lnTo>
                  <a:cubicBezTo>
                    <a:pt x="1137" y="368"/>
                    <a:pt x="1137" y="367"/>
                    <a:pt x="1137" y="367"/>
                  </a:cubicBezTo>
                  <a:lnTo>
                    <a:pt x="1137" y="367"/>
                  </a:lnTo>
                  <a:cubicBezTo>
                    <a:pt x="1141" y="373"/>
                    <a:pt x="1143" y="378"/>
                    <a:pt x="1145" y="384"/>
                  </a:cubicBezTo>
                  <a:lnTo>
                    <a:pt x="1145" y="387"/>
                  </a:lnTo>
                  <a:lnTo>
                    <a:pt x="1145" y="387"/>
                  </a:lnTo>
                  <a:cubicBezTo>
                    <a:pt x="1145" y="387"/>
                    <a:pt x="1145" y="386"/>
                    <a:pt x="1145" y="386"/>
                  </a:cubicBezTo>
                  <a:lnTo>
                    <a:pt x="1145" y="386"/>
                  </a:lnTo>
                  <a:cubicBezTo>
                    <a:pt x="1145" y="387"/>
                    <a:pt x="1145" y="387"/>
                    <a:pt x="1145" y="387"/>
                  </a:cubicBezTo>
                  <a:lnTo>
                    <a:pt x="1145" y="387"/>
                  </a:lnTo>
                  <a:lnTo>
                    <a:pt x="1145" y="387"/>
                  </a:lnTo>
                  <a:cubicBezTo>
                    <a:pt x="1146" y="391"/>
                    <a:pt x="1148" y="395"/>
                    <a:pt x="1150" y="400"/>
                  </a:cubicBezTo>
                  <a:cubicBezTo>
                    <a:pt x="1151" y="408"/>
                    <a:pt x="1153" y="416"/>
                    <a:pt x="1154" y="429"/>
                  </a:cubicBezTo>
                  <a:cubicBezTo>
                    <a:pt x="1156" y="440"/>
                    <a:pt x="1156" y="451"/>
                    <a:pt x="1156" y="462"/>
                  </a:cubicBezTo>
                  <a:cubicBezTo>
                    <a:pt x="1156" y="484"/>
                    <a:pt x="1154" y="506"/>
                    <a:pt x="1153" y="528"/>
                  </a:cubicBezTo>
                  <a:cubicBezTo>
                    <a:pt x="1146" y="568"/>
                    <a:pt x="1137" y="606"/>
                    <a:pt x="1127" y="644"/>
                  </a:cubicBezTo>
                  <a:cubicBezTo>
                    <a:pt x="1096" y="750"/>
                    <a:pt x="1056" y="854"/>
                    <a:pt x="1013" y="956"/>
                  </a:cubicBezTo>
                  <a:cubicBezTo>
                    <a:pt x="963" y="1070"/>
                    <a:pt x="907" y="1181"/>
                    <a:pt x="844" y="1288"/>
                  </a:cubicBezTo>
                  <a:cubicBezTo>
                    <a:pt x="798" y="1364"/>
                    <a:pt x="749" y="1437"/>
                    <a:pt x="695" y="1507"/>
                  </a:cubicBezTo>
                  <a:cubicBezTo>
                    <a:pt x="662" y="1548"/>
                    <a:pt x="629" y="1587"/>
                    <a:pt x="592" y="1625"/>
                  </a:cubicBezTo>
                  <a:cubicBezTo>
                    <a:pt x="569" y="1647"/>
                    <a:pt x="543" y="1666"/>
                    <a:pt x="518" y="1687"/>
                  </a:cubicBezTo>
                  <a:cubicBezTo>
                    <a:pt x="507" y="1695"/>
                    <a:pt x="496" y="1701"/>
                    <a:pt x="485" y="1708"/>
                  </a:cubicBezTo>
                  <a:lnTo>
                    <a:pt x="464" y="1719"/>
                  </a:lnTo>
                  <a:cubicBezTo>
                    <a:pt x="456" y="1722"/>
                    <a:pt x="447" y="1725"/>
                    <a:pt x="442" y="1727"/>
                  </a:cubicBezTo>
                  <a:cubicBezTo>
                    <a:pt x="436" y="1728"/>
                    <a:pt x="431" y="1728"/>
                    <a:pt x="425" y="1730"/>
                  </a:cubicBezTo>
                  <a:lnTo>
                    <a:pt x="420" y="1730"/>
                  </a:lnTo>
                  <a:lnTo>
                    <a:pt x="415" y="1727"/>
                  </a:lnTo>
                  <a:lnTo>
                    <a:pt x="412" y="1723"/>
                  </a:lnTo>
                  <a:lnTo>
                    <a:pt x="409" y="1720"/>
                  </a:lnTo>
                  <a:cubicBezTo>
                    <a:pt x="404" y="1714"/>
                    <a:pt x="398" y="1706"/>
                    <a:pt x="395" y="1700"/>
                  </a:cubicBezTo>
                  <a:cubicBezTo>
                    <a:pt x="391" y="1693"/>
                    <a:pt x="388" y="1687"/>
                    <a:pt x="385" y="1681"/>
                  </a:cubicBezTo>
                  <a:cubicBezTo>
                    <a:pt x="377" y="1660"/>
                    <a:pt x="371" y="1643"/>
                    <a:pt x="366" y="1619"/>
                  </a:cubicBezTo>
                  <a:cubicBezTo>
                    <a:pt x="361" y="1597"/>
                    <a:pt x="357" y="1575"/>
                    <a:pt x="353" y="1551"/>
                  </a:cubicBezTo>
                  <a:cubicBezTo>
                    <a:pt x="347" y="1502"/>
                    <a:pt x="345" y="1451"/>
                    <a:pt x="344" y="1402"/>
                  </a:cubicBezTo>
                  <a:cubicBezTo>
                    <a:pt x="347" y="1326"/>
                    <a:pt x="352" y="1250"/>
                    <a:pt x="361" y="1174"/>
                  </a:cubicBezTo>
                  <a:lnTo>
                    <a:pt x="361" y="1173"/>
                  </a:lnTo>
                  <a:cubicBezTo>
                    <a:pt x="366" y="1174"/>
                    <a:pt x="371" y="1176"/>
                    <a:pt x="376" y="1177"/>
                  </a:cubicBezTo>
                  <a:cubicBezTo>
                    <a:pt x="386" y="1179"/>
                    <a:pt x="396" y="1180"/>
                    <a:pt x="405" y="1180"/>
                  </a:cubicBezTo>
                  <a:cubicBezTo>
                    <a:pt x="480" y="1180"/>
                    <a:pt x="547" y="1129"/>
                    <a:pt x="564" y="1052"/>
                  </a:cubicBezTo>
                  <a:lnTo>
                    <a:pt x="580" y="995"/>
                  </a:lnTo>
                  <a:lnTo>
                    <a:pt x="580" y="995"/>
                  </a:lnTo>
                  <a:cubicBezTo>
                    <a:pt x="578" y="998"/>
                    <a:pt x="578" y="1000"/>
                    <a:pt x="577" y="1002"/>
                  </a:cubicBezTo>
                  <a:lnTo>
                    <a:pt x="577" y="1002"/>
                  </a:lnTo>
                  <a:cubicBezTo>
                    <a:pt x="578" y="1000"/>
                    <a:pt x="578" y="998"/>
                    <a:pt x="580" y="994"/>
                  </a:cubicBezTo>
                  <a:cubicBezTo>
                    <a:pt x="580" y="993"/>
                    <a:pt x="581" y="991"/>
                    <a:pt x="581" y="990"/>
                  </a:cubicBezTo>
                  <a:lnTo>
                    <a:pt x="581" y="990"/>
                  </a:lnTo>
                  <a:cubicBezTo>
                    <a:pt x="581" y="990"/>
                    <a:pt x="581" y="990"/>
                    <a:pt x="581" y="991"/>
                  </a:cubicBezTo>
                  <a:cubicBezTo>
                    <a:pt x="602" y="913"/>
                    <a:pt x="627" y="835"/>
                    <a:pt x="657" y="761"/>
                  </a:cubicBezTo>
                  <a:cubicBezTo>
                    <a:pt x="673" y="725"/>
                    <a:pt x="691" y="690"/>
                    <a:pt x="711" y="657"/>
                  </a:cubicBezTo>
                  <a:cubicBezTo>
                    <a:pt x="743" y="604"/>
                    <a:pt x="779" y="552"/>
                    <a:pt x="817" y="503"/>
                  </a:cubicBezTo>
                  <a:cubicBezTo>
                    <a:pt x="833" y="484"/>
                    <a:pt x="849" y="463"/>
                    <a:pt x="869" y="444"/>
                  </a:cubicBezTo>
                  <a:cubicBezTo>
                    <a:pt x="890" y="424"/>
                    <a:pt x="912" y="405"/>
                    <a:pt x="934" y="387"/>
                  </a:cubicBezTo>
                  <a:cubicBezTo>
                    <a:pt x="944" y="380"/>
                    <a:pt x="953" y="373"/>
                    <a:pt x="963" y="368"/>
                  </a:cubicBezTo>
                  <a:cubicBezTo>
                    <a:pt x="982" y="359"/>
                    <a:pt x="999" y="349"/>
                    <a:pt x="1018" y="342"/>
                  </a:cubicBezTo>
                  <a:cubicBezTo>
                    <a:pt x="1025" y="340"/>
                    <a:pt x="1031" y="337"/>
                    <a:pt x="1039" y="335"/>
                  </a:cubicBezTo>
                  <a:lnTo>
                    <a:pt x="1058" y="332"/>
                  </a:lnTo>
                  <a:close/>
                  <a:moveTo>
                    <a:pt x="1073" y="0"/>
                  </a:moveTo>
                  <a:cubicBezTo>
                    <a:pt x="1006" y="0"/>
                    <a:pt x="940" y="15"/>
                    <a:pt x="877" y="42"/>
                  </a:cubicBezTo>
                  <a:cubicBezTo>
                    <a:pt x="733" y="107"/>
                    <a:pt x="618" y="220"/>
                    <a:pt x="526" y="346"/>
                  </a:cubicBezTo>
                  <a:cubicBezTo>
                    <a:pt x="501" y="334"/>
                    <a:pt x="473" y="327"/>
                    <a:pt x="446" y="327"/>
                  </a:cubicBezTo>
                  <a:cubicBezTo>
                    <a:pt x="411" y="327"/>
                    <a:pt x="378" y="337"/>
                    <a:pt x="349" y="357"/>
                  </a:cubicBezTo>
                  <a:cubicBezTo>
                    <a:pt x="268" y="411"/>
                    <a:pt x="217" y="489"/>
                    <a:pt x="178" y="574"/>
                  </a:cubicBezTo>
                  <a:cubicBezTo>
                    <a:pt x="133" y="672"/>
                    <a:pt x="100" y="775"/>
                    <a:pt x="76" y="881"/>
                  </a:cubicBezTo>
                  <a:cubicBezTo>
                    <a:pt x="26" y="1108"/>
                    <a:pt x="0" y="1347"/>
                    <a:pt x="26" y="1578"/>
                  </a:cubicBezTo>
                  <a:cubicBezTo>
                    <a:pt x="38" y="1685"/>
                    <a:pt x="62" y="1804"/>
                    <a:pt x="124" y="1894"/>
                  </a:cubicBezTo>
                  <a:cubicBezTo>
                    <a:pt x="174" y="1970"/>
                    <a:pt x="247" y="2035"/>
                    <a:pt x="341" y="2054"/>
                  </a:cubicBezTo>
                  <a:lnTo>
                    <a:pt x="342" y="2054"/>
                  </a:lnTo>
                  <a:cubicBezTo>
                    <a:pt x="366" y="2059"/>
                    <a:pt x="391" y="2062"/>
                    <a:pt x="417" y="2062"/>
                  </a:cubicBezTo>
                  <a:cubicBezTo>
                    <a:pt x="603" y="2062"/>
                    <a:pt x="770" y="1926"/>
                    <a:pt x="885" y="1787"/>
                  </a:cubicBezTo>
                  <a:cubicBezTo>
                    <a:pt x="1037" y="1598"/>
                    <a:pt x="1164" y="1389"/>
                    <a:pt x="1260" y="1166"/>
                  </a:cubicBezTo>
                  <a:cubicBezTo>
                    <a:pt x="1314" y="1046"/>
                    <a:pt x="1365" y="922"/>
                    <a:pt x="1406" y="797"/>
                  </a:cubicBezTo>
                  <a:cubicBezTo>
                    <a:pt x="1474" y="595"/>
                    <a:pt x="1525" y="361"/>
                    <a:pt x="1400" y="169"/>
                  </a:cubicBezTo>
                  <a:cubicBezTo>
                    <a:pt x="1346" y="85"/>
                    <a:pt x="1259" y="28"/>
                    <a:pt x="1162" y="9"/>
                  </a:cubicBezTo>
                  <a:cubicBezTo>
                    <a:pt x="1133" y="3"/>
                    <a:pt x="1103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1" name="Google Shape;8431;p17"/>
            <p:cNvSpPr/>
            <p:nvPr/>
          </p:nvSpPr>
          <p:spPr>
            <a:xfrm>
              <a:off x="8060882" y="1937555"/>
              <a:ext cx="74632" cy="168606"/>
            </a:xfrm>
            <a:custGeom>
              <a:avLst/>
              <a:gdLst/>
              <a:ahLst/>
              <a:cxnLst/>
              <a:rect l="l" t="t" r="r" b="b"/>
              <a:pathLst>
                <a:path w="2568" h="5801" extrusionOk="0">
                  <a:moveTo>
                    <a:pt x="1061" y="3261"/>
                  </a:moveTo>
                  <a:cubicBezTo>
                    <a:pt x="1062" y="3320"/>
                    <a:pt x="1065" y="3378"/>
                    <a:pt x="1067" y="3439"/>
                  </a:cubicBezTo>
                  <a:cubicBezTo>
                    <a:pt x="1077" y="3743"/>
                    <a:pt x="1089" y="4046"/>
                    <a:pt x="1089" y="4352"/>
                  </a:cubicBezTo>
                  <a:cubicBezTo>
                    <a:pt x="1088" y="4401"/>
                    <a:pt x="1086" y="4450"/>
                    <a:pt x="1084" y="4501"/>
                  </a:cubicBezTo>
                  <a:cubicBezTo>
                    <a:pt x="1083" y="4555"/>
                    <a:pt x="1084" y="4610"/>
                    <a:pt x="1080" y="4664"/>
                  </a:cubicBezTo>
                  <a:cubicBezTo>
                    <a:pt x="1069" y="4795"/>
                    <a:pt x="1061" y="4928"/>
                    <a:pt x="1043" y="5060"/>
                  </a:cubicBezTo>
                  <a:cubicBezTo>
                    <a:pt x="1034" y="5132"/>
                    <a:pt x="1020" y="5204"/>
                    <a:pt x="1001" y="5273"/>
                  </a:cubicBezTo>
                  <a:cubicBezTo>
                    <a:pt x="993" y="5299"/>
                    <a:pt x="983" y="5326"/>
                    <a:pt x="972" y="5352"/>
                  </a:cubicBezTo>
                  <a:cubicBezTo>
                    <a:pt x="966" y="5366"/>
                    <a:pt x="959" y="5379"/>
                    <a:pt x="951" y="5392"/>
                  </a:cubicBezTo>
                  <a:lnTo>
                    <a:pt x="951" y="5392"/>
                  </a:lnTo>
                  <a:cubicBezTo>
                    <a:pt x="951" y="5392"/>
                    <a:pt x="951" y="5392"/>
                    <a:pt x="951" y="5392"/>
                  </a:cubicBezTo>
                  <a:lnTo>
                    <a:pt x="951" y="5392"/>
                  </a:lnTo>
                  <a:cubicBezTo>
                    <a:pt x="945" y="5403"/>
                    <a:pt x="937" y="5414"/>
                    <a:pt x="929" y="5424"/>
                  </a:cubicBezTo>
                  <a:cubicBezTo>
                    <a:pt x="925" y="5430"/>
                    <a:pt x="918" y="5438"/>
                    <a:pt x="912" y="5444"/>
                  </a:cubicBezTo>
                  <a:lnTo>
                    <a:pt x="904" y="5451"/>
                  </a:lnTo>
                  <a:cubicBezTo>
                    <a:pt x="898" y="5455"/>
                    <a:pt x="891" y="5460"/>
                    <a:pt x="885" y="5463"/>
                  </a:cubicBezTo>
                  <a:cubicBezTo>
                    <a:pt x="879" y="5466"/>
                    <a:pt x="872" y="5471"/>
                    <a:pt x="866" y="5474"/>
                  </a:cubicBezTo>
                  <a:lnTo>
                    <a:pt x="853" y="5477"/>
                  </a:lnTo>
                  <a:lnTo>
                    <a:pt x="844" y="5479"/>
                  </a:lnTo>
                  <a:lnTo>
                    <a:pt x="828" y="5481"/>
                  </a:lnTo>
                  <a:cubicBezTo>
                    <a:pt x="822" y="5481"/>
                    <a:pt x="815" y="5481"/>
                    <a:pt x="808" y="5481"/>
                  </a:cubicBezTo>
                  <a:cubicBezTo>
                    <a:pt x="805" y="5481"/>
                    <a:pt x="802" y="5481"/>
                    <a:pt x="799" y="5481"/>
                  </a:cubicBezTo>
                  <a:cubicBezTo>
                    <a:pt x="793" y="5479"/>
                    <a:pt x="785" y="5477"/>
                    <a:pt x="777" y="5476"/>
                  </a:cubicBezTo>
                  <a:cubicBezTo>
                    <a:pt x="765" y="5473"/>
                    <a:pt x="752" y="5468"/>
                    <a:pt x="738" y="5462"/>
                  </a:cubicBezTo>
                  <a:cubicBezTo>
                    <a:pt x="728" y="5458"/>
                    <a:pt x="719" y="5452"/>
                    <a:pt x="709" y="5447"/>
                  </a:cubicBezTo>
                  <a:cubicBezTo>
                    <a:pt x="692" y="5436"/>
                    <a:pt x="676" y="5425"/>
                    <a:pt x="659" y="5413"/>
                  </a:cubicBezTo>
                  <a:cubicBezTo>
                    <a:pt x="646" y="5401"/>
                    <a:pt x="632" y="5389"/>
                    <a:pt x="619" y="5376"/>
                  </a:cubicBezTo>
                  <a:cubicBezTo>
                    <a:pt x="603" y="5359"/>
                    <a:pt x="587" y="5341"/>
                    <a:pt x="573" y="5322"/>
                  </a:cubicBezTo>
                  <a:cubicBezTo>
                    <a:pt x="556" y="5299"/>
                    <a:pt x="538" y="5273"/>
                    <a:pt x="524" y="5248"/>
                  </a:cubicBezTo>
                  <a:cubicBezTo>
                    <a:pt x="511" y="5223"/>
                    <a:pt x="499" y="5197"/>
                    <a:pt x="488" y="5172"/>
                  </a:cubicBezTo>
                  <a:cubicBezTo>
                    <a:pt x="475" y="5137"/>
                    <a:pt x="462" y="5102"/>
                    <a:pt x="453" y="5066"/>
                  </a:cubicBezTo>
                  <a:cubicBezTo>
                    <a:pt x="442" y="5022"/>
                    <a:pt x="434" y="4977"/>
                    <a:pt x="426" y="4933"/>
                  </a:cubicBezTo>
                  <a:cubicBezTo>
                    <a:pt x="420" y="4878"/>
                    <a:pt x="416" y="4822"/>
                    <a:pt x="416" y="4767"/>
                  </a:cubicBezTo>
                  <a:cubicBezTo>
                    <a:pt x="416" y="4700"/>
                    <a:pt x="423" y="4634"/>
                    <a:pt x="431" y="4569"/>
                  </a:cubicBezTo>
                  <a:cubicBezTo>
                    <a:pt x="443" y="4493"/>
                    <a:pt x="459" y="4417"/>
                    <a:pt x="480" y="4342"/>
                  </a:cubicBezTo>
                  <a:lnTo>
                    <a:pt x="480" y="4342"/>
                  </a:lnTo>
                  <a:cubicBezTo>
                    <a:pt x="478" y="4349"/>
                    <a:pt x="477" y="4355"/>
                    <a:pt x="475" y="4361"/>
                  </a:cubicBezTo>
                  <a:cubicBezTo>
                    <a:pt x="502" y="4263"/>
                    <a:pt x="535" y="4168"/>
                    <a:pt x="575" y="4075"/>
                  </a:cubicBezTo>
                  <a:cubicBezTo>
                    <a:pt x="636" y="3940"/>
                    <a:pt x="705" y="3810"/>
                    <a:pt x="781" y="3682"/>
                  </a:cubicBezTo>
                  <a:lnTo>
                    <a:pt x="781" y="3682"/>
                  </a:lnTo>
                  <a:lnTo>
                    <a:pt x="779" y="3686"/>
                  </a:lnTo>
                  <a:cubicBezTo>
                    <a:pt x="780" y="3683"/>
                    <a:pt x="782" y="3681"/>
                    <a:pt x="783" y="3678"/>
                  </a:cubicBezTo>
                  <a:lnTo>
                    <a:pt x="783" y="3678"/>
                  </a:lnTo>
                  <a:cubicBezTo>
                    <a:pt x="782" y="3680"/>
                    <a:pt x="782" y="3681"/>
                    <a:pt x="781" y="3682"/>
                  </a:cubicBezTo>
                  <a:lnTo>
                    <a:pt x="781" y="3682"/>
                  </a:lnTo>
                  <a:lnTo>
                    <a:pt x="787" y="3673"/>
                  </a:lnTo>
                  <a:lnTo>
                    <a:pt x="787" y="3673"/>
                  </a:lnTo>
                  <a:cubicBezTo>
                    <a:pt x="786" y="3674"/>
                    <a:pt x="784" y="3676"/>
                    <a:pt x="783" y="3678"/>
                  </a:cubicBezTo>
                  <a:lnTo>
                    <a:pt x="783" y="3678"/>
                  </a:lnTo>
                  <a:cubicBezTo>
                    <a:pt x="785" y="3675"/>
                    <a:pt x="787" y="3673"/>
                    <a:pt x="788" y="3670"/>
                  </a:cubicBezTo>
                  <a:lnTo>
                    <a:pt x="788" y="3670"/>
                  </a:lnTo>
                  <a:lnTo>
                    <a:pt x="787" y="3673"/>
                  </a:lnTo>
                  <a:lnTo>
                    <a:pt x="787" y="3673"/>
                  </a:lnTo>
                  <a:cubicBezTo>
                    <a:pt x="872" y="3532"/>
                    <a:pt x="964" y="3395"/>
                    <a:pt x="1061" y="3261"/>
                  </a:cubicBezTo>
                  <a:close/>
                  <a:moveTo>
                    <a:pt x="1507" y="0"/>
                  </a:moveTo>
                  <a:cubicBezTo>
                    <a:pt x="1495" y="0"/>
                    <a:pt x="1483" y="1"/>
                    <a:pt x="1471" y="3"/>
                  </a:cubicBezTo>
                  <a:cubicBezTo>
                    <a:pt x="1437" y="10"/>
                    <a:pt x="1407" y="26"/>
                    <a:pt x="1384" y="49"/>
                  </a:cubicBezTo>
                  <a:cubicBezTo>
                    <a:pt x="1335" y="92"/>
                    <a:pt x="1311" y="157"/>
                    <a:pt x="1300" y="219"/>
                  </a:cubicBezTo>
                  <a:cubicBezTo>
                    <a:pt x="1271" y="368"/>
                    <a:pt x="1224" y="513"/>
                    <a:pt x="1202" y="664"/>
                  </a:cubicBezTo>
                  <a:cubicBezTo>
                    <a:pt x="1197" y="695"/>
                    <a:pt x="1192" y="727"/>
                    <a:pt x="1187" y="757"/>
                  </a:cubicBezTo>
                  <a:lnTo>
                    <a:pt x="1178" y="784"/>
                  </a:lnTo>
                  <a:cubicBezTo>
                    <a:pt x="1143" y="884"/>
                    <a:pt x="1099" y="979"/>
                    <a:pt x="1059" y="1075"/>
                  </a:cubicBezTo>
                  <a:cubicBezTo>
                    <a:pt x="996" y="1214"/>
                    <a:pt x="925" y="1351"/>
                    <a:pt x="845" y="1482"/>
                  </a:cubicBezTo>
                  <a:cubicBezTo>
                    <a:pt x="790" y="1574"/>
                    <a:pt x="728" y="1662"/>
                    <a:pt x="663" y="1748"/>
                  </a:cubicBezTo>
                  <a:cubicBezTo>
                    <a:pt x="627" y="1794"/>
                    <a:pt x="587" y="1838"/>
                    <a:pt x="546" y="1879"/>
                  </a:cubicBezTo>
                  <a:cubicBezTo>
                    <a:pt x="521" y="1905"/>
                    <a:pt x="494" y="1928"/>
                    <a:pt x="467" y="1951"/>
                  </a:cubicBezTo>
                  <a:cubicBezTo>
                    <a:pt x="459" y="1955"/>
                    <a:pt x="451" y="1960"/>
                    <a:pt x="443" y="1966"/>
                  </a:cubicBezTo>
                  <a:cubicBezTo>
                    <a:pt x="429" y="1974"/>
                    <a:pt x="415" y="1981"/>
                    <a:pt x="399" y="1989"/>
                  </a:cubicBezTo>
                  <a:cubicBezTo>
                    <a:pt x="391" y="1992"/>
                    <a:pt x="383" y="1993"/>
                    <a:pt x="375" y="1996"/>
                  </a:cubicBezTo>
                  <a:lnTo>
                    <a:pt x="366" y="1998"/>
                  </a:lnTo>
                  <a:lnTo>
                    <a:pt x="359" y="1996"/>
                  </a:lnTo>
                  <a:lnTo>
                    <a:pt x="351" y="1992"/>
                  </a:lnTo>
                  <a:lnTo>
                    <a:pt x="350" y="1992"/>
                  </a:lnTo>
                  <a:lnTo>
                    <a:pt x="350" y="1990"/>
                  </a:lnTo>
                  <a:cubicBezTo>
                    <a:pt x="348" y="1985"/>
                    <a:pt x="345" y="1981"/>
                    <a:pt x="344" y="1976"/>
                  </a:cubicBezTo>
                  <a:cubicBezTo>
                    <a:pt x="336" y="1960"/>
                    <a:pt x="331" y="1944"/>
                    <a:pt x="326" y="1927"/>
                  </a:cubicBezTo>
                  <a:cubicBezTo>
                    <a:pt x="323" y="1919"/>
                    <a:pt x="321" y="1909"/>
                    <a:pt x="321" y="1902"/>
                  </a:cubicBezTo>
                  <a:cubicBezTo>
                    <a:pt x="315" y="1845"/>
                    <a:pt x="310" y="1789"/>
                    <a:pt x="310" y="1732"/>
                  </a:cubicBezTo>
                  <a:cubicBezTo>
                    <a:pt x="310" y="1623"/>
                    <a:pt x="318" y="1517"/>
                    <a:pt x="329" y="1408"/>
                  </a:cubicBezTo>
                  <a:cubicBezTo>
                    <a:pt x="342" y="1327"/>
                    <a:pt x="353" y="1246"/>
                    <a:pt x="366" y="1165"/>
                  </a:cubicBezTo>
                  <a:cubicBezTo>
                    <a:pt x="375" y="1097"/>
                    <a:pt x="391" y="1028"/>
                    <a:pt x="405" y="958"/>
                  </a:cubicBezTo>
                  <a:cubicBezTo>
                    <a:pt x="420" y="893"/>
                    <a:pt x="432" y="825"/>
                    <a:pt x="450" y="760"/>
                  </a:cubicBezTo>
                  <a:cubicBezTo>
                    <a:pt x="472" y="684"/>
                    <a:pt x="491" y="610"/>
                    <a:pt x="511" y="534"/>
                  </a:cubicBezTo>
                  <a:cubicBezTo>
                    <a:pt x="527" y="482"/>
                    <a:pt x="543" y="431"/>
                    <a:pt x="562" y="380"/>
                  </a:cubicBezTo>
                  <a:cubicBezTo>
                    <a:pt x="564" y="377"/>
                    <a:pt x="567" y="376"/>
                    <a:pt x="570" y="374"/>
                  </a:cubicBezTo>
                  <a:cubicBezTo>
                    <a:pt x="652" y="319"/>
                    <a:pt x="674" y="209"/>
                    <a:pt x="622" y="125"/>
                  </a:cubicBezTo>
                  <a:cubicBezTo>
                    <a:pt x="585" y="68"/>
                    <a:pt x="518" y="32"/>
                    <a:pt x="451" y="32"/>
                  </a:cubicBezTo>
                  <a:cubicBezTo>
                    <a:pt x="425" y="32"/>
                    <a:pt x="398" y="37"/>
                    <a:pt x="374" y="49"/>
                  </a:cubicBezTo>
                  <a:cubicBezTo>
                    <a:pt x="314" y="79"/>
                    <a:pt x="279" y="135"/>
                    <a:pt x="257" y="195"/>
                  </a:cubicBezTo>
                  <a:cubicBezTo>
                    <a:pt x="230" y="268"/>
                    <a:pt x="209" y="341"/>
                    <a:pt x="190" y="417"/>
                  </a:cubicBezTo>
                  <a:cubicBezTo>
                    <a:pt x="173" y="480"/>
                    <a:pt x="160" y="543"/>
                    <a:pt x="146" y="607"/>
                  </a:cubicBezTo>
                  <a:cubicBezTo>
                    <a:pt x="135" y="653"/>
                    <a:pt x="124" y="697"/>
                    <a:pt x="114" y="743"/>
                  </a:cubicBezTo>
                  <a:cubicBezTo>
                    <a:pt x="95" y="860"/>
                    <a:pt x="70" y="977"/>
                    <a:pt x="55" y="1096"/>
                  </a:cubicBezTo>
                  <a:cubicBezTo>
                    <a:pt x="35" y="1268"/>
                    <a:pt x="11" y="1439"/>
                    <a:pt x="6" y="1613"/>
                  </a:cubicBezTo>
                  <a:cubicBezTo>
                    <a:pt x="0" y="1727"/>
                    <a:pt x="3" y="1841"/>
                    <a:pt x="14" y="1957"/>
                  </a:cubicBezTo>
                  <a:cubicBezTo>
                    <a:pt x="21" y="2001"/>
                    <a:pt x="32" y="2044"/>
                    <a:pt x="48" y="2087"/>
                  </a:cubicBezTo>
                  <a:cubicBezTo>
                    <a:pt x="60" y="2126"/>
                    <a:pt x="81" y="2164"/>
                    <a:pt x="106" y="2198"/>
                  </a:cubicBezTo>
                  <a:cubicBezTo>
                    <a:pt x="166" y="2269"/>
                    <a:pt x="252" y="2313"/>
                    <a:pt x="344" y="2321"/>
                  </a:cubicBezTo>
                  <a:cubicBezTo>
                    <a:pt x="351" y="2322"/>
                    <a:pt x="358" y="2322"/>
                    <a:pt x="365" y="2322"/>
                  </a:cubicBezTo>
                  <a:cubicBezTo>
                    <a:pt x="447" y="2322"/>
                    <a:pt x="527" y="2290"/>
                    <a:pt x="597" y="2250"/>
                  </a:cubicBezTo>
                  <a:cubicBezTo>
                    <a:pt x="681" y="2198"/>
                    <a:pt x="755" y="2133"/>
                    <a:pt x="820" y="2057"/>
                  </a:cubicBezTo>
                  <a:cubicBezTo>
                    <a:pt x="885" y="1984"/>
                    <a:pt x="945" y="1905"/>
                    <a:pt x="1001" y="1822"/>
                  </a:cubicBezTo>
                  <a:cubicBezTo>
                    <a:pt x="1029" y="1781"/>
                    <a:pt x="1058" y="1737"/>
                    <a:pt x="1083" y="1694"/>
                  </a:cubicBezTo>
                  <a:lnTo>
                    <a:pt x="1083" y="1694"/>
                  </a:lnTo>
                  <a:cubicBezTo>
                    <a:pt x="1077" y="1769"/>
                    <a:pt x="1072" y="1843"/>
                    <a:pt x="1069" y="1919"/>
                  </a:cubicBezTo>
                  <a:cubicBezTo>
                    <a:pt x="1064" y="2096"/>
                    <a:pt x="1059" y="2274"/>
                    <a:pt x="1053" y="2452"/>
                  </a:cubicBezTo>
                  <a:cubicBezTo>
                    <a:pt x="1051" y="2511"/>
                    <a:pt x="1053" y="2573"/>
                    <a:pt x="1053" y="2631"/>
                  </a:cubicBezTo>
                  <a:cubicBezTo>
                    <a:pt x="1053" y="2698"/>
                    <a:pt x="1054" y="2763"/>
                    <a:pt x="1054" y="2829"/>
                  </a:cubicBezTo>
                  <a:cubicBezTo>
                    <a:pt x="956" y="2948"/>
                    <a:pt x="861" y="3067"/>
                    <a:pt x="771" y="3188"/>
                  </a:cubicBezTo>
                  <a:cubicBezTo>
                    <a:pt x="638" y="3367"/>
                    <a:pt x="518" y="3554"/>
                    <a:pt x="410" y="3747"/>
                  </a:cubicBezTo>
                  <a:cubicBezTo>
                    <a:pt x="302" y="3940"/>
                    <a:pt x="219" y="4145"/>
                    <a:pt x="163" y="4358"/>
                  </a:cubicBezTo>
                  <a:cubicBezTo>
                    <a:pt x="62" y="4771"/>
                    <a:pt x="79" y="5267"/>
                    <a:pt x="386" y="5593"/>
                  </a:cubicBezTo>
                  <a:cubicBezTo>
                    <a:pt x="456" y="5671"/>
                    <a:pt x="541" y="5731"/>
                    <a:pt x="638" y="5767"/>
                  </a:cubicBezTo>
                  <a:cubicBezTo>
                    <a:pt x="681" y="5783"/>
                    <a:pt x="727" y="5794"/>
                    <a:pt x="771" y="5799"/>
                  </a:cubicBezTo>
                  <a:cubicBezTo>
                    <a:pt x="792" y="5800"/>
                    <a:pt x="811" y="5800"/>
                    <a:pt x="830" y="5800"/>
                  </a:cubicBezTo>
                  <a:cubicBezTo>
                    <a:pt x="853" y="5800"/>
                    <a:pt x="879" y="5797"/>
                    <a:pt x="902" y="5792"/>
                  </a:cubicBezTo>
                  <a:cubicBezTo>
                    <a:pt x="991" y="5770"/>
                    <a:pt x="1081" y="5726"/>
                    <a:pt x="1140" y="5653"/>
                  </a:cubicBezTo>
                  <a:cubicBezTo>
                    <a:pt x="1198" y="5584"/>
                    <a:pt x="1243" y="5501"/>
                    <a:pt x="1268" y="5414"/>
                  </a:cubicBezTo>
                  <a:cubicBezTo>
                    <a:pt x="1314" y="5251"/>
                    <a:pt x="1328" y="5082"/>
                    <a:pt x="1338" y="4914"/>
                  </a:cubicBezTo>
                  <a:cubicBezTo>
                    <a:pt x="1341" y="4828"/>
                    <a:pt x="1349" y="4745"/>
                    <a:pt x="1349" y="4659"/>
                  </a:cubicBezTo>
                  <a:lnTo>
                    <a:pt x="1349" y="4678"/>
                  </a:lnTo>
                  <a:cubicBezTo>
                    <a:pt x="1350" y="4539"/>
                    <a:pt x="1352" y="4403"/>
                    <a:pt x="1350" y="4263"/>
                  </a:cubicBezTo>
                  <a:cubicBezTo>
                    <a:pt x="1346" y="4130"/>
                    <a:pt x="1344" y="3997"/>
                    <a:pt x="1339" y="3864"/>
                  </a:cubicBezTo>
                  <a:cubicBezTo>
                    <a:pt x="1333" y="3731"/>
                    <a:pt x="1328" y="3598"/>
                    <a:pt x="1325" y="3466"/>
                  </a:cubicBezTo>
                  <a:cubicBezTo>
                    <a:pt x="1322" y="3325"/>
                    <a:pt x="1316" y="3184"/>
                    <a:pt x="1316" y="3044"/>
                  </a:cubicBezTo>
                  <a:cubicBezTo>
                    <a:pt x="1317" y="3005"/>
                    <a:pt x="1317" y="2965"/>
                    <a:pt x="1317" y="2926"/>
                  </a:cubicBezTo>
                  <a:cubicBezTo>
                    <a:pt x="1356" y="2878"/>
                    <a:pt x="1394" y="2829"/>
                    <a:pt x="1433" y="2781"/>
                  </a:cubicBezTo>
                  <a:lnTo>
                    <a:pt x="1433" y="2781"/>
                  </a:lnTo>
                  <a:lnTo>
                    <a:pt x="1431" y="2783"/>
                  </a:lnTo>
                  <a:lnTo>
                    <a:pt x="1436" y="2777"/>
                  </a:lnTo>
                  <a:lnTo>
                    <a:pt x="1436" y="2777"/>
                  </a:lnTo>
                  <a:cubicBezTo>
                    <a:pt x="1435" y="2778"/>
                    <a:pt x="1434" y="2779"/>
                    <a:pt x="1433" y="2781"/>
                  </a:cubicBezTo>
                  <a:lnTo>
                    <a:pt x="1433" y="2781"/>
                  </a:lnTo>
                  <a:lnTo>
                    <a:pt x="1437" y="2774"/>
                  </a:lnTo>
                  <a:lnTo>
                    <a:pt x="1439" y="2772"/>
                  </a:lnTo>
                  <a:cubicBezTo>
                    <a:pt x="1545" y="2642"/>
                    <a:pt x="1654" y="2513"/>
                    <a:pt x="1760" y="2383"/>
                  </a:cubicBezTo>
                  <a:cubicBezTo>
                    <a:pt x="1865" y="2256"/>
                    <a:pt x="1972" y="2133"/>
                    <a:pt x="2074" y="2004"/>
                  </a:cubicBezTo>
                  <a:cubicBezTo>
                    <a:pt x="2224" y="1822"/>
                    <a:pt x="2376" y="1639"/>
                    <a:pt x="2527" y="1457"/>
                  </a:cubicBezTo>
                  <a:cubicBezTo>
                    <a:pt x="2568" y="1409"/>
                    <a:pt x="2565" y="1340"/>
                    <a:pt x="2519" y="1297"/>
                  </a:cubicBezTo>
                  <a:cubicBezTo>
                    <a:pt x="2497" y="1278"/>
                    <a:pt x="2470" y="1268"/>
                    <a:pt x="2443" y="1268"/>
                  </a:cubicBezTo>
                  <a:cubicBezTo>
                    <a:pt x="2413" y="1268"/>
                    <a:pt x="2382" y="1280"/>
                    <a:pt x="2360" y="1305"/>
                  </a:cubicBezTo>
                  <a:cubicBezTo>
                    <a:pt x="2088" y="1618"/>
                    <a:pt x="1816" y="1932"/>
                    <a:pt x="1545" y="2247"/>
                  </a:cubicBezTo>
                  <a:lnTo>
                    <a:pt x="1322" y="2506"/>
                  </a:lnTo>
                  <a:lnTo>
                    <a:pt x="1322" y="2490"/>
                  </a:lnTo>
                  <a:cubicBezTo>
                    <a:pt x="1330" y="2383"/>
                    <a:pt x="1335" y="2274"/>
                    <a:pt x="1341" y="2166"/>
                  </a:cubicBezTo>
                  <a:cubicBezTo>
                    <a:pt x="1344" y="2096"/>
                    <a:pt x="1349" y="2027"/>
                    <a:pt x="1352" y="1957"/>
                  </a:cubicBezTo>
                  <a:cubicBezTo>
                    <a:pt x="1354" y="1928"/>
                    <a:pt x="1355" y="1898"/>
                    <a:pt x="1357" y="1870"/>
                  </a:cubicBezTo>
                  <a:cubicBezTo>
                    <a:pt x="1377" y="1659"/>
                    <a:pt x="1404" y="1450"/>
                    <a:pt x="1426" y="1241"/>
                  </a:cubicBezTo>
                  <a:cubicBezTo>
                    <a:pt x="1442" y="1134"/>
                    <a:pt x="1464" y="1028"/>
                    <a:pt x="1483" y="920"/>
                  </a:cubicBezTo>
                  <a:cubicBezTo>
                    <a:pt x="1494" y="861"/>
                    <a:pt x="1505" y="800"/>
                    <a:pt x="1515" y="741"/>
                  </a:cubicBezTo>
                  <a:cubicBezTo>
                    <a:pt x="1517" y="738"/>
                    <a:pt x="1517" y="736"/>
                    <a:pt x="1517" y="733"/>
                  </a:cubicBezTo>
                  <a:cubicBezTo>
                    <a:pt x="1540" y="667"/>
                    <a:pt x="1562" y="600"/>
                    <a:pt x="1586" y="534"/>
                  </a:cubicBezTo>
                  <a:cubicBezTo>
                    <a:pt x="1624" y="426"/>
                    <a:pt x="1667" y="319"/>
                    <a:pt x="1688" y="205"/>
                  </a:cubicBezTo>
                  <a:cubicBezTo>
                    <a:pt x="1702" y="127"/>
                    <a:pt x="1661" y="37"/>
                    <a:pt x="1578" y="13"/>
                  </a:cubicBezTo>
                  <a:cubicBezTo>
                    <a:pt x="1555" y="5"/>
                    <a:pt x="1531" y="0"/>
                    <a:pt x="1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2" name="Google Shape;8432;p17"/>
            <p:cNvSpPr/>
            <p:nvPr/>
          </p:nvSpPr>
          <p:spPr>
            <a:xfrm>
              <a:off x="8092794" y="2726869"/>
              <a:ext cx="42809" cy="118527"/>
            </a:xfrm>
            <a:custGeom>
              <a:avLst/>
              <a:gdLst/>
              <a:ahLst/>
              <a:cxnLst/>
              <a:rect l="l" t="t" r="r" b="b"/>
              <a:pathLst>
                <a:path w="1473" h="4078" extrusionOk="0">
                  <a:moveTo>
                    <a:pt x="868" y="0"/>
                  </a:moveTo>
                  <a:cubicBezTo>
                    <a:pt x="787" y="0"/>
                    <a:pt x="719" y="49"/>
                    <a:pt x="678" y="124"/>
                  </a:cubicBezTo>
                  <a:cubicBezTo>
                    <a:pt x="623" y="222"/>
                    <a:pt x="613" y="342"/>
                    <a:pt x="602" y="451"/>
                  </a:cubicBezTo>
                  <a:cubicBezTo>
                    <a:pt x="591" y="559"/>
                    <a:pt x="582" y="665"/>
                    <a:pt x="572" y="773"/>
                  </a:cubicBezTo>
                  <a:cubicBezTo>
                    <a:pt x="554" y="971"/>
                    <a:pt x="534" y="1171"/>
                    <a:pt x="506" y="1370"/>
                  </a:cubicBezTo>
                  <a:lnTo>
                    <a:pt x="506" y="1370"/>
                  </a:lnTo>
                  <a:cubicBezTo>
                    <a:pt x="506" y="1370"/>
                    <a:pt x="506" y="1369"/>
                    <a:pt x="506" y="1369"/>
                  </a:cubicBezTo>
                  <a:lnTo>
                    <a:pt x="506" y="1369"/>
                  </a:lnTo>
                  <a:cubicBezTo>
                    <a:pt x="506" y="1370"/>
                    <a:pt x="506" y="1370"/>
                    <a:pt x="505" y="1371"/>
                  </a:cubicBezTo>
                  <a:lnTo>
                    <a:pt x="505" y="1371"/>
                  </a:lnTo>
                  <a:cubicBezTo>
                    <a:pt x="504" y="1378"/>
                    <a:pt x="503" y="1385"/>
                    <a:pt x="502" y="1392"/>
                  </a:cubicBezTo>
                  <a:cubicBezTo>
                    <a:pt x="503" y="1390"/>
                    <a:pt x="503" y="1388"/>
                    <a:pt x="504" y="1386"/>
                  </a:cubicBezTo>
                  <a:lnTo>
                    <a:pt x="504" y="1386"/>
                  </a:lnTo>
                  <a:cubicBezTo>
                    <a:pt x="498" y="1434"/>
                    <a:pt x="491" y="1481"/>
                    <a:pt x="483" y="1529"/>
                  </a:cubicBezTo>
                  <a:lnTo>
                    <a:pt x="480" y="1556"/>
                  </a:lnTo>
                  <a:lnTo>
                    <a:pt x="482" y="1550"/>
                  </a:lnTo>
                  <a:lnTo>
                    <a:pt x="482" y="1550"/>
                  </a:lnTo>
                  <a:cubicBezTo>
                    <a:pt x="466" y="1643"/>
                    <a:pt x="453" y="1733"/>
                    <a:pt x="439" y="1825"/>
                  </a:cubicBezTo>
                  <a:cubicBezTo>
                    <a:pt x="430" y="1878"/>
                    <a:pt x="422" y="1931"/>
                    <a:pt x="412" y="1985"/>
                  </a:cubicBezTo>
                  <a:cubicBezTo>
                    <a:pt x="377" y="2026"/>
                    <a:pt x="354" y="2075"/>
                    <a:pt x="343" y="2128"/>
                  </a:cubicBezTo>
                  <a:cubicBezTo>
                    <a:pt x="335" y="2162"/>
                    <a:pt x="333" y="2200"/>
                    <a:pt x="339" y="2237"/>
                  </a:cubicBezTo>
                  <a:cubicBezTo>
                    <a:pt x="349" y="2272"/>
                    <a:pt x="366" y="2305"/>
                    <a:pt x="390" y="2332"/>
                  </a:cubicBezTo>
                  <a:cubicBezTo>
                    <a:pt x="421" y="2373"/>
                    <a:pt x="471" y="2393"/>
                    <a:pt x="522" y="2393"/>
                  </a:cubicBezTo>
                  <a:cubicBezTo>
                    <a:pt x="572" y="2393"/>
                    <a:pt x="623" y="2374"/>
                    <a:pt x="656" y="2335"/>
                  </a:cubicBezTo>
                  <a:cubicBezTo>
                    <a:pt x="672" y="2318"/>
                    <a:pt x="688" y="2297"/>
                    <a:pt x="700" y="2276"/>
                  </a:cubicBezTo>
                  <a:cubicBezTo>
                    <a:pt x="708" y="2261"/>
                    <a:pt x="715" y="2245"/>
                    <a:pt x="719" y="2227"/>
                  </a:cubicBezTo>
                  <a:cubicBezTo>
                    <a:pt x="727" y="2207"/>
                    <a:pt x="734" y="2185"/>
                    <a:pt x="737" y="2162"/>
                  </a:cubicBezTo>
                  <a:lnTo>
                    <a:pt x="745" y="2161"/>
                  </a:lnTo>
                  <a:cubicBezTo>
                    <a:pt x="751" y="2159"/>
                    <a:pt x="759" y="2158"/>
                    <a:pt x="765" y="2156"/>
                  </a:cubicBezTo>
                  <a:cubicBezTo>
                    <a:pt x="770" y="2155"/>
                    <a:pt x="772" y="2155"/>
                    <a:pt x="781" y="2155"/>
                  </a:cubicBezTo>
                  <a:cubicBezTo>
                    <a:pt x="789" y="2156"/>
                    <a:pt x="797" y="2158"/>
                    <a:pt x="805" y="2158"/>
                  </a:cubicBezTo>
                  <a:lnTo>
                    <a:pt x="814" y="2159"/>
                  </a:lnTo>
                  <a:lnTo>
                    <a:pt x="829" y="2164"/>
                  </a:lnTo>
                  <a:cubicBezTo>
                    <a:pt x="835" y="2167"/>
                    <a:pt x="843" y="2170"/>
                    <a:pt x="849" y="2175"/>
                  </a:cubicBezTo>
                  <a:cubicBezTo>
                    <a:pt x="865" y="2185"/>
                    <a:pt x="881" y="2196"/>
                    <a:pt x="895" y="2207"/>
                  </a:cubicBezTo>
                  <a:lnTo>
                    <a:pt x="917" y="2227"/>
                  </a:lnTo>
                  <a:cubicBezTo>
                    <a:pt x="935" y="2246"/>
                    <a:pt x="950" y="2267"/>
                    <a:pt x="968" y="2286"/>
                  </a:cubicBezTo>
                  <a:cubicBezTo>
                    <a:pt x="979" y="2303"/>
                    <a:pt x="990" y="2321"/>
                    <a:pt x="1001" y="2338"/>
                  </a:cubicBezTo>
                  <a:cubicBezTo>
                    <a:pt x="1012" y="2360"/>
                    <a:pt x="1023" y="2383"/>
                    <a:pt x="1034" y="2405"/>
                  </a:cubicBezTo>
                  <a:cubicBezTo>
                    <a:pt x="1049" y="2444"/>
                    <a:pt x="1063" y="2482"/>
                    <a:pt x="1074" y="2525"/>
                  </a:cubicBezTo>
                  <a:cubicBezTo>
                    <a:pt x="1083" y="2569"/>
                    <a:pt x="1093" y="2610"/>
                    <a:pt x="1099" y="2656"/>
                  </a:cubicBezTo>
                  <a:cubicBezTo>
                    <a:pt x="1104" y="2704"/>
                    <a:pt x="1107" y="2748"/>
                    <a:pt x="1107" y="2796"/>
                  </a:cubicBezTo>
                  <a:cubicBezTo>
                    <a:pt x="1106" y="2823"/>
                    <a:pt x="1104" y="2850"/>
                    <a:pt x="1102" y="2878"/>
                  </a:cubicBezTo>
                  <a:cubicBezTo>
                    <a:pt x="1095" y="2922"/>
                    <a:pt x="1085" y="2965"/>
                    <a:pt x="1072" y="3009"/>
                  </a:cubicBezTo>
                  <a:cubicBezTo>
                    <a:pt x="1053" y="3070"/>
                    <a:pt x="1031" y="3128"/>
                    <a:pt x="1007" y="3187"/>
                  </a:cubicBezTo>
                  <a:cubicBezTo>
                    <a:pt x="988" y="3229"/>
                    <a:pt x="968" y="3272"/>
                    <a:pt x="944" y="3313"/>
                  </a:cubicBezTo>
                  <a:cubicBezTo>
                    <a:pt x="927" y="3340"/>
                    <a:pt x="908" y="3367"/>
                    <a:pt x="889" y="3392"/>
                  </a:cubicBezTo>
                  <a:cubicBezTo>
                    <a:pt x="874" y="3410"/>
                    <a:pt x="859" y="3426"/>
                    <a:pt x="843" y="3443"/>
                  </a:cubicBezTo>
                  <a:cubicBezTo>
                    <a:pt x="825" y="3461"/>
                    <a:pt x="805" y="3476"/>
                    <a:pt x="786" y="3494"/>
                  </a:cubicBezTo>
                  <a:cubicBezTo>
                    <a:pt x="764" y="3508"/>
                    <a:pt x="743" y="3524"/>
                    <a:pt x="721" y="3537"/>
                  </a:cubicBezTo>
                  <a:cubicBezTo>
                    <a:pt x="692" y="3551"/>
                    <a:pt x="664" y="3565"/>
                    <a:pt x="635" y="3578"/>
                  </a:cubicBezTo>
                  <a:cubicBezTo>
                    <a:pt x="514" y="3625"/>
                    <a:pt x="390" y="3665"/>
                    <a:pt x="263" y="3700"/>
                  </a:cubicBezTo>
                  <a:cubicBezTo>
                    <a:pt x="240" y="3706"/>
                    <a:pt x="214" y="3711"/>
                    <a:pt x="189" y="3714"/>
                  </a:cubicBezTo>
                  <a:lnTo>
                    <a:pt x="176" y="3715"/>
                  </a:lnTo>
                  <a:cubicBezTo>
                    <a:pt x="78" y="3726"/>
                    <a:pt x="1" y="3806"/>
                    <a:pt x="7" y="3907"/>
                  </a:cubicBezTo>
                  <a:cubicBezTo>
                    <a:pt x="13" y="4002"/>
                    <a:pt x="91" y="4075"/>
                    <a:pt x="186" y="4078"/>
                  </a:cubicBezTo>
                  <a:lnTo>
                    <a:pt x="200" y="4078"/>
                  </a:lnTo>
                  <a:cubicBezTo>
                    <a:pt x="252" y="4073"/>
                    <a:pt x="306" y="4064"/>
                    <a:pt x="358" y="4051"/>
                  </a:cubicBezTo>
                  <a:cubicBezTo>
                    <a:pt x="381" y="4045"/>
                    <a:pt x="403" y="4037"/>
                    <a:pt x="425" y="4030"/>
                  </a:cubicBezTo>
                  <a:cubicBezTo>
                    <a:pt x="461" y="4019"/>
                    <a:pt x="496" y="4008"/>
                    <a:pt x="531" y="3996"/>
                  </a:cubicBezTo>
                  <a:cubicBezTo>
                    <a:pt x="626" y="3966"/>
                    <a:pt x="719" y="3929"/>
                    <a:pt x="810" y="3888"/>
                  </a:cubicBezTo>
                  <a:cubicBezTo>
                    <a:pt x="895" y="3848"/>
                    <a:pt x="974" y="3798"/>
                    <a:pt x="1045" y="3736"/>
                  </a:cubicBezTo>
                  <a:cubicBezTo>
                    <a:pt x="1120" y="3666"/>
                    <a:pt x="1186" y="3587"/>
                    <a:pt x="1239" y="3500"/>
                  </a:cubicBezTo>
                  <a:cubicBezTo>
                    <a:pt x="1291" y="3411"/>
                    <a:pt x="1334" y="3318"/>
                    <a:pt x="1367" y="3223"/>
                  </a:cubicBezTo>
                  <a:cubicBezTo>
                    <a:pt x="1402" y="3130"/>
                    <a:pt x="1427" y="3032"/>
                    <a:pt x="1443" y="2933"/>
                  </a:cubicBezTo>
                  <a:cubicBezTo>
                    <a:pt x="1473" y="2717"/>
                    <a:pt x="1433" y="2487"/>
                    <a:pt x="1354" y="2284"/>
                  </a:cubicBezTo>
                  <a:cubicBezTo>
                    <a:pt x="1318" y="2188"/>
                    <a:pt x="1264" y="2101"/>
                    <a:pt x="1196" y="2025"/>
                  </a:cubicBezTo>
                  <a:cubicBezTo>
                    <a:pt x="1137" y="1961"/>
                    <a:pt x="1072" y="1900"/>
                    <a:pt x="993" y="1863"/>
                  </a:cubicBezTo>
                  <a:cubicBezTo>
                    <a:pt x="928" y="1832"/>
                    <a:pt x="857" y="1814"/>
                    <a:pt x="784" y="1813"/>
                  </a:cubicBezTo>
                  <a:cubicBezTo>
                    <a:pt x="786" y="1795"/>
                    <a:pt x="789" y="1779"/>
                    <a:pt x="791" y="1762"/>
                  </a:cubicBezTo>
                  <a:cubicBezTo>
                    <a:pt x="808" y="1629"/>
                    <a:pt x="825" y="1494"/>
                    <a:pt x="843" y="1360"/>
                  </a:cubicBezTo>
                  <a:cubicBezTo>
                    <a:pt x="879" y="1067"/>
                    <a:pt x="911" y="773"/>
                    <a:pt x="944" y="480"/>
                  </a:cubicBezTo>
                  <a:cubicBezTo>
                    <a:pt x="950" y="429"/>
                    <a:pt x="958" y="378"/>
                    <a:pt x="971" y="328"/>
                  </a:cubicBezTo>
                  <a:cubicBezTo>
                    <a:pt x="1104" y="241"/>
                    <a:pt x="1066" y="37"/>
                    <a:pt x="911" y="5"/>
                  </a:cubicBezTo>
                  <a:cubicBezTo>
                    <a:pt x="896" y="2"/>
                    <a:pt x="88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3" name="Google Shape;8433;p17"/>
            <p:cNvSpPr/>
            <p:nvPr/>
          </p:nvSpPr>
          <p:spPr>
            <a:xfrm>
              <a:off x="8106977" y="2722568"/>
              <a:ext cx="46297" cy="34587"/>
            </a:xfrm>
            <a:custGeom>
              <a:avLst/>
              <a:gdLst/>
              <a:ahLst/>
              <a:cxnLst/>
              <a:rect l="l" t="t" r="r" b="b"/>
              <a:pathLst>
                <a:path w="1593" h="1190" extrusionOk="0">
                  <a:moveTo>
                    <a:pt x="1411" y="1"/>
                  </a:moveTo>
                  <a:cubicBezTo>
                    <a:pt x="1402" y="1"/>
                    <a:pt x="1393" y="1"/>
                    <a:pt x="1384" y="2"/>
                  </a:cubicBezTo>
                  <a:cubicBezTo>
                    <a:pt x="1275" y="17"/>
                    <a:pt x="1167" y="34"/>
                    <a:pt x="1061" y="56"/>
                  </a:cubicBezTo>
                  <a:cubicBezTo>
                    <a:pt x="975" y="75"/>
                    <a:pt x="891" y="97"/>
                    <a:pt x="808" y="120"/>
                  </a:cubicBezTo>
                  <a:cubicBezTo>
                    <a:pt x="739" y="137"/>
                    <a:pt x="673" y="159"/>
                    <a:pt x="610" y="185"/>
                  </a:cubicBezTo>
                  <a:cubicBezTo>
                    <a:pt x="543" y="208"/>
                    <a:pt x="480" y="238"/>
                    <a:pt x="420" y="273"/>
                  </a:cubicBezTo>
                  <a:cubicBezTo>
                    <a:pt x="296" y="348"/>
                    <a:pt x="193" y="450"/>
                    <a:pt x="116" y="572"/>
                  </a:cubicBezTo>
                  <a:cubicBezTo>
                    <a:pt x="45" y="686"/>
                    <a:pt x="0" y="827"/>
                    <a:pt x="45" y="959"/>
                  </a:cubicBezTo>
                  <a:cubicBezTo>
                    <a:pt x="83" y="1068"/>
                    <a:pt x="173" y="1152"/>
                    <a:pt x="284" y="1185"/>
                  </a:cubicBezTo>
                  <a:cubicBezTo>
                    <a:pt x="296" y="1188"/>
                    <a:pt x="309" y="1190"/>
                    <a:pt x="323" y="1190"/>
                  </a:cubicBezTo>
                  <a:cubicBezTo>
                    <a:pt x="407" y="1187"/>
                    <a:pt x="478" y="1128"/>
                    <a:pt x="497" y="1046"/>
                  </a:cubicBezTo>
                  <a:cubicBezTo>
                    <a:pt x="513" y="959"/>
                    <a:pt x="466" y="872"/>
                    <a:pt x="382" y="840"/>
                  </a:cubicBezTo>
                  <a:cubicBezTo>
                    <a:pt x="382" y="838"/>
                    <a:pt x="382" y="837"/>
                    <a:pt x="382" y="837"/>
                  </a:cubicBezTo>
                  <a:lnTo>
                    <a:pt x="386" y="821"/>
                  </a:lnTo>
                  <a:cubicBezTo>
                    <a:pt x="388" y="811"/>
                    <a:pt x="391" y="802"/>
                    <a:pt x="396" y="794"/>
                  </a:cubicBezTo>
                  <a:cubicBezTo>
                    <a:pt x="404" y="775"/>
                    <a:pt x="413" y="756"/>
                    <a:pt x="424" y="740"/>
                  </a:cubicBezTo>
                  <a:cubicBezTo>
                    <a:pt x="434" y="724"/>
                    <a:pt x="445" y="710"/>
                    <a:pt x="456" y="694"/>
                  </a:cubicBezTo>
                  <a:cubicBezTo>
                    <a:pt x="470" y="677"/>
                    <a:pt x="486" y="661"/>
                    <a:pt x="500" y="645"/>
                  </a:cubicBezTo>
                  <a:cubicBezTo>
                    <a:pt x="523" y="625"/>
                    <a:pt x="545" y="607"/>
                    <a:pt x="567" y="588"/>
                  </a:cubicBezTo>
                  <a:cubicBezTo>
                    <a:pt x="584" y="576"/>
                    <a:pt x="602" y="564"/>
                    <a:pt x="621" y="553"/>
                  </a:cubicBezTo>
                  <a:cubicBezTo>
                    <a:pt x="656" y="536"/>
                    <a:pt x="690" y="519"/>
                    <a:pt x="728" y="503"/>
                  </a:cubicBezTo>
                  <a:cubicBezTo>
                    <a:pt x="834" y="462"/>
                    <a:pt x="944" y="431"/>
                    <a:pt x="1053" y="400"/>
                  </a:cubicBezTo>
                  <a:cubicBezTo>
                    <a:pt x="1184" y="370"/>
                    <a:pt x="1314" y="343"/>
                    <a:pt x="1447" y="324"/>
                  </a:cubicBezTo>
                  <a:cubicBezTo>
                    <a:pt x="1536" y="311"/>
                    <a:pt x="1593" y="216"/>
                    <a:pt x="1577" y="131"/>
                  </a:cubicBezTo>
                  <a:cubicBezTo>
                    <a:pt x="1560" y="50"/>
                    <a:pt x="1489" y="1"/>
                    <a:pt x="14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4" name="Google Shape;8434;p17"/>
            <p:cNvSpPr/>
            <p:nvPr/>
          </p:nvSpPr>
          <p:spPr>
            <a:xfrm>
              <a:off x="8196784" y="2754480"/>
              <a:ext cx="38479" cy="12294"/>
            </a:xfrm>
            <a:custGeom>
              <a:avLst/>
              <a:gdLst/>
              <a:ahLst/>
              <a:cxnLst/>
              <a:rect l="l" t="t" r="r" b="b"/>
              <a:pathLst>
                <a:path w="1324" h="423" extrusionOk="0">
                  <a:moveTo>
                    <a:pt x="201" y="0"/>
                  </a:moveTo>
                  <a:cubicBezTo>
                    <a:pt x="176" y="0"/>
                    <a:pt x="150" y="6"/>
                    <a:pt x="125" y="17"/>
                  </a:cubicBezTo>
                  <a:cubicBezTo>
                    <a:pt x="59" y="43"/>
                    <a:pt x="13" y="104"/>
                    <a:pt x="7" y="176"/>
                  </a:cubicBezTo>
                  <a:cubicBezTo>
                    <a:pt x="0" y="267"/>
                    <a:pt x="56" y="340"/>
                    <a:pt x="138" y="377"/>
                  </a:cubicBezTo>
                  <a:cubicBezTo>
                    <a:pt x="213" y="412"/>
                    <a:pt x="295" y="423"/>
                    <a:pt x="379" y="423"/>
                  </a:cubicBezTo>
                  <a:cubicBezTo>
                    <a:pt x="385" y="423"/>
                    <a:pt x="391" y="423"/>
                    <a:pt x="398" y="423"/>
                  </a:cubicBezTo>
                  <a:cubicBezTo>
                    <a:pt x="462" y="423"/>
                    <a:pt x="527" y="418"/>
                    <a:pt x="591" y="416"/>
                  </a:cubicBezTo>
                  <a:cubicBezTo>
                    <a:pt x="781" y="407"/>
                    <a:pt x="969" y="394"/>
                    <a:pt x="1157" y="386"/>
                  </a:cubicBezTo>
                  <a:cubicBezTo>
                    <a:pt x="1252" y="380"/>
                    <a:pt x="1324" y="299"/>
                    <a:pt x="1317" y="204"/>
                  </a:cubicBezTo>
                  <a:cubicBezTo>
                    <a:pt x="1311" y="115"/>
                    <a:pt x="1237" y="45"/>
                    <a:pt x="1148" y="45"/>
                  </a:cubicBezTo>
                  <a:cubicBezTo>
                    <a:pt x="1145" y="45"/>
                    <a:pt x="1141" y="46"/>
                    <a:pt x="1137" y="46"/>
                  </a:cubicBezTo>
                  <a:cubicBezTo>
                    <a:pt x="910" y="57"/>
                    <a:pt x="683" y="71"/>
                    <a:pt x="455" y="79"/>
                  </a:cubicBezTo>
                  <a:lnTo>
                    <a:pt x="455" y="79"/>
                  </a:lnTo>
                  <a:cubicBezTo>
                    <a:pt x="418" y="77"/>
                    <a:pt x="383" y="77"/>
                    <a:pt x="347" y="73"/>
                  </a:cubicBezTo>
                  <a:cubicBezTo>
                    <a:pt x="311" y="26"/>
                    <a:pt x="257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5" name="Google Shape;8435;p17"/>
            <p:cNvSpPr/>
            <p:nvPr/>
          </p:nvSpPr>
          <p:spPr>
            <a:xfrm>
              <a:off x="8183240" y="2865242"/>
              <a:ext cx="42141" cy="15695"/>
            </a:xfrm>
            <a:custGeom>
              <a:avLst/>
              <a:gdLst/>
              <a:ahLst/>
              <a:cxnLst/>
              <a:rect l="l" t="t" r="r" b="b"/>
              <a:pathLst>
                <a:path w="1450" h="540" extrusionOk="0">
                  <a:moveTo>
                    <a:pt x="1264" y="1"/>
                  </a:moveTo>
                  <a:cubicBezTo>
                    <a:pt x="1254" y="1"/>
                    <a:pt x="1243" y="2"/>
                    <a:pt x="1232" y="4"/>
                  </a:cubicBezTo>
                  <a:cubicBezTo>
                    <a:pt x="1050" y="31"/>
                    <a:pt x="868" y="62"/>
                    <a:pt x="688" y="96"/>
                  </a:cubicBezTo>
                  <a:cubicBezTo>
                    <a:pt x="542" y="124"/>
                    <a:pt x="397" y="161"/>
                    <a:pt x="249" y="181"/>
                  </a:cubicBezTo>
                  <a:lnTo>
                    <a:pt x="246" y="181"/>
                  </a:lnTo>
                  <a:cubicBezTo>
                    <a:pt x="240" y="180"/>
                    <a:pt x="234" y="178"/>
                    <a:pt x="229" y="176"/>
                  </a:cubicBezTo>
                  <a:cubicBezTo>
                    <a:pt x="217" y="174"/>
                    <a:pt x="205" y="173"/>
                    <a:pt x="194" y="173"/>
                  </a:cubicBezTo>
                  <a:cubicBezTo>
                    <a:pt x="110" y="173"/>
                    <a:pt x="35" y="231"/>
                    <a:pt x="17" y="316"/>
                  </a:cubicBezTo>
                  <a:cubicBezTo>
                    <a:pt x="1" y="387"/>
                    <a:pt x="31" y="463"/>
                    <a:pt x="91" y="504"/>
                  </a:cubicBezTo>
                  <a:cubicBezTo>
                    <a:pt x="125" y="528"/>
                    <a:pt x="166" y="539"/>
                    <a:pt x="208" y="539"/>
                  </a:cubicBezTo>
                  <a:cubicBezTo>
                    <a:pt x="211" y="539"/>
                    <a:pt x="213" y="539"/>
                    <a:pt x="216" y="539"/>
                  </a:cubicBezTo>
                  <a:cubicBezTo>
                    <a:pt x="262" y="537"/>
                    <a:pt x="308" y="531"/>
                    <a:pt x="352" y="522"/>
                  </a:cubicBezTo>
                  <a:cubicBezTo>
                    <a:pt x="446" y="503"/>
                    <a:pt x="539" y="480"/>
                    <a:pt x="632" y="461"/>
                  </a:cubicBezTo>
                  <a:cubicBezTo>
                    <a:pt x="852" y="412"/>
                    <a:pt x="1076" y="373"/>
                    <a:pt x="1297" y="338"/>
                  </a:cubicBezTo>
                  <a:cubicBezTo>
                    <a:pt x="1391" y="324"/>
                    <a:pt x="1449" y="226"/>
                    <a:pt x="1433" y="137"/>
                  </a:cubicBezTo>
                  <a:cubicBezTo>
                    <a:pt x="1415" y="57"/>
                    <a:pt x="1344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6" name="Google Shape;8436;p17"/>
            <p:cNvSpPr/>
            <p:nvPr/>
          </p:nvSpPr>
          <p:spPr>
            <a:xfrm>
              <a:off x="8084801" y="2877768"/>
              <a:ext cx="63414" cy="126840"/>
            </a:xfrm>
            <a:custGeom>
              <a:avLst/>
              <a:gdLst/>
              <a:ahLst/>
              <a:cxnLst/>
              <a:rect l="l" t="t" r="r" b="b"/>
              <a:pathLst>
                <a:path w="2182" h="4364" extrusionOk="0">
                  <a:moveTo>
                    <a:pt x="1421" y="2347"/>
                  </a:moveTo>
                  <a:lnTo>
                    <a:pt x="1421" y="2347"/>
                  </a:lnTo>
                  <a:cubicBezTo>
                    <a:pt x="1421" y="2349"/>
                    <a:pt x="1420" y="2352"/>
                    <a:pt x="1420" y="2354"/>
                  </a:cubicBezTo>
                  <a:cubicBezTo>
                    <a:pt x="1420" y="2352"/>
                    <a:pt x="1421" y="2349"/>
                    <a:pt x="1421" y="2347"/>
                  </a:cubicBezTo>
                  <a:close/>
                  <a:moveTo>
                    <a:pt x="616" y="1"/>
                  </a:moveTo>
                  <a:cubicBezTo>
                    <a:pt x="556" y="1"/>
                    <a:pt x="496" y="30"/>
                    <a:pt x="462" y="97"/>
                  </a:cubicBezTo>
                  <a:cubicBezTo>
                    <a:pt x="451" y="119"/>
                    <a:pt x="443" y="143"/>
                    <a:pt x="437" y="167"/>
                  </a:cubicBezTo>
                  <a:lnTo>
                    <a:pt x="437" y="165"/>
                  </a:lnTo>
                  <a:cubicBezTo>
                    <a:pt x="431" y="192"/>
                    <a:pt x="431" y="220"/>
                    <a:pt x="437" y="247"/>
                  </a:cubicBezTo>
                  <a:cubicBezTo>
                    <a:pt x="436" y="265"/>
                    <a:pt x="434" y="282"/>
                    <a:pt x="431" y="300"/>
                  </a:cubicBezTo>
                  <a:cubicBezTo>
                    <a:pt x="385" y="626"/>
                    <a:pt x="325" y="947"/>
                    <a:pt x="261" y="1270"/>
                  </a:cubicBezTo>
                  <a:cubicBezTo>
                    <a:pt x="199" y="1585"/>
                    <a:pt x="131" y="1900"/>
                    <a:pt x="48" y="2211"/>
                  </a:cubicBezTo>
                  <a:lnTo>
                    <a:pt x="48" y="2211"/>
                  </a:lnTo>
                  <a:cubicBezTo>
                    <a:pt x="48" y="2209"/>
                    <a:pt x="49" y="2208"/>
                    <a:pt x="49" y="2207"/>
                  </a:cubicBezTo>
                  <a:lnTo>
                    <a:pt x="49" y="2207"/>
                  </a:lnTo>
                  <a:cubicBezTo>
                    <a:pt x="49" y="2209"/>
                    <a:pt x="48" y="2212"/>
                    <a:pt x="47" y="2214"/>
                  </a:cubicBezTo>
                  <a:lnTo>
                    <a:pt x="47" y="2214"/>
                  </a:lnTo>
                  <a:cubicBezTo>
                    <a:pt x="47" y="2213"/>
                    <a:pt x="48" y="2212"/>
                    <a:pt x="48" y="2211"/>
                  </a:cubicBezTo>
                  <a:lnTo>
                    <a:pt x="48" y="2211"/>
                  </a:lnTo>
                  <a:cubicBezTo>
                    <a:pt x="47" y="2214"/>
                    <a:pt x="46" y="2217"/>
                    <a:pt x="45" y="2220"/>
                  </a:cubicBezTo>
                  <a:lnTo>
                    <a:pt x="45" y="2220"/>
                  </a:lnTo>
                  <a:cubicBezTo>
                    <a:pt x="46" y="2218"/>
                    <a:pt x="46" y="2216"/>
                    <a:pt x="47" y="2214"/>
                  </a:cubicBezTo>
                  <a:lnTo>
                    <a:pt x="47" y="2214"/>
                  </a:lnTo>
                  <a:cubicBezTo>
                    <a:pt x="46" y="2219"/>
                    <a:pt x="44" y="2224"/>
                    <a:pt x="43" y="2229"/>
                  </a:cubicBezTo>
                  <a:cubicBezTo>
                    <a:pt x="44" y="2226"/>
                    <a:pt x="44" y="2223"/>
                    <a:pt x="45" y="2220"/>
                  </a:cubicBezTo>
                  <a:lnTo>
                    <a:pt x="45" y="2220"/>
                  </a:lnTo>
                  <a:cubicBezTo>
                    <a:pt x="28" y="2274"/>
                    <a:pt x="15" y="2332"/>
                    <a:pt x="7" y="2389"/>
                  </a:cubicBezTo>
                  <a:cubicBezTo>
                    <a:pt x="0" y="2443"/>
                    <a:pt x="10" y="2497"/>
                    <a:pt x="32" y="2544"/>
                  </a:cubicBezTo>
                  <a:cubicBezTo>
                    <a:pt x="56" y="2592"/>
                    <a:pt x="92" y="2630"/>
                    <a:pt x="138" y="2653"/>
                  </a:cubicBezTo>
                  <a:cubicBezTo>
                    <a:pt x="170" y="2667"/>
                    <a:pt x="203" y="2673"/>
                    <a:pt x="237" y="2673"/>
                  </a:cubicBezTo>
                  <a:cubicBezTo>
                    <a:pt x="255" y="2673"/>
                    <a:pt x="273" y="2672"/>
                    <a:pt x="291" y="2668"/>
                  </a:cubicBezTo>
                  <a:cubicBezTo>
                    <a:pt x="344" y="2653"/>
                    <a:pt x="394" y="2633"/>
                    <a:pt x="440" y="2603"/>
                  </a:cubicBezTo>
                  <a:cubicBezTo>
                    <a:pt x="491" y="2574"/>
                    <a:pt x="540" y="2539"/>
                    <a:pt x="586" y="2506"/>
                  </a:cubicBezTo>
                  <a:cubicBezTo>
                    <a:pt x="649" y="2460"/>
                    <a:pt x="711" y="2414"/>
                    <a:pt x="773" y="2367"/>
                  </a:cubicBezTo>
                  <a:cubicBezTo>
                    <a:pt x="852" y="2305"/>
                    <a:pt x="931" y="2243"/>
                    <a:pt x="1010" y="2180"/>
                  </a:cubicBezTo>
                  <a:cubicBezTo>
                    <a:pt x="1151" y="2068"/>
                    <a:pt x="1295" y="1955"/>
                    <a:pt x="1431" y="1835"/>
                  </a:cubicBezTo>
                  <a:cubicBezTo>
                    <a:pt x="1455" y="1813"/>
                    <a:pt x="1479" y="1791"/>
                    <a:pt x="1501" y="1770"/>
                  </a:cubicBezTo>
                  <a:lnTo>
                    <a:pt x="1501" y="1770"/>
                  </a:lnTo>
                  <a:cubicBezTo>
                    <a:pt x="1474" y="1962"/>
                    <a:pt x="1446" y="2155"/>
                    <a:pt x="1421" y="2347"/>
                  </a:cubicBezTo>
                  <a:lnTo>
                    <a:pt x="1421" y="2347"/>
                  </a:lnTo>
                  <a:cubicBezTo>
                    <a:pt x="1421" y="2345"/>
                    <a:pt x="1422" y="2344"/>
                    <a:pt x="1422" y="2342"/>
                  </a:cubicBezTo>
                  <a:lnTo>
                    <a:pt x="1422" y="2342"/>
                  </a:lnTo>
                  <a:cubicBezTo>
                    <a:pt x="1383" y="2621"/>
                    <a:pt x="1353" y="2903"/>
                    <a:pt x="1324" y="3184"/>
                  </a:cubicBezTo>
                  <a:cubicBezTo>
                    <a:pt x="1290" y="3513"/>
                    <a:pt x="1251" y="3842"/>
                    <a:pt x="1225" y="4173"/>
                  </a:cubicBezTo>
                  <a:cubicBezTo>
                    <a:pt x="1219" y="4271"/>
                    <a:pt x="1292" y="4355"/>
                    <a:pt x="1390" y="4363"/>
                  </a:cubicBezTo>
                  <a:lnTo>
                    <a:pt x="1400" y="4363"/>
                  </a:lnTo>
                  <a:cubicBezTo>
                    <a:pt x="1401" y="4363"/>
                    <a:pt x="1402" y="4363"/>
                    <a:pt x="1403" y="4363"/>
                  </a:cubicBezTo>
                  <a:cubicBezTo>
                    <a:pt x="1495" y="4363"/>
                    <a:pt x="1572" y="4291"/>
                    <a:pt x="1578" y="4198"/>
                  </a:cubicBezTo>
                  <a:cubicBezTo>
                    <a:pt x="1602" y="3589"/>
                    <a:pt x="1662" y="2984"/>
                    <a:pt x="1742" y="2380"/>
                  </a:cubicBezTo>
                  <a:lnTo>
                    <a:pt x="1742" y="2380"/>
                  </a:lnTo>
                  <a:lnTo>
                    <a:pt x="1738" y="2402"/>
                  </a:lnTo>
                  <a:cubicBezTo>
                    <a:pt x="1761" y="2239"/>
                    <a:pt x="1786" y="2077"/>
                    <a:pt x="1806" y="1914"/>
                  </a:cubicBezTo>
                  <a:cubicBezTo>
                    <a:pt x="1821" y="1827"/>
                    <a:pt x="1836" y="1737"/>
                    <a:pt x="1851" y="1648"/>
                  </a:cubicBezTo>
                  <a:cubicBezTo>
                    <a:pt x="1863" y="1574"/>
                    <a:pt x="1873" y="1501"/>
                    <a:pt x="1889" y="1423"/>
                  </a:cubicBezTo>
                  <a:cubicBezTo>
                    <a:pt x="1905" y="1347"/>
                    <a:pt x="1919" y="1270"/>
                    <a:pt x="1935" y="1194"/>
                  </a:cubicBezTo>
                  <a:cubicBezTo>
                    <a:pt x="1950" y="1165"/>
                    <a:pt x="1966" y="1137"/>
                    <a:pt x="1981" y="1107"/>
                  </a:cubicBezTo>
                  <a:cubicBezTo>
                    <a:pt x="2025" y="1021"/>
                    <a:pt x="2063" y="934"/>
                    <a:pt x="2096" y="846"/>
                  </a:cubicBezTo>
                  <a:cubicBezTo>
                    <a:pt x="2112" y="804"/>
                    <a:pt x="2126" y="760"/>
                    <a:pt x="2139" y="717"/>
                  </a:cubicBezTo>
                  <a:cubicBezTo>
                    <a:pt x="2155" y="665"/>
                    <a:pt x="2166" y="611"/>
                    <a:pt x="2175" y="558"/>
                  </a:cubicBezTo>
                  <a:cubicBezTo>
                    <a:pt x="2182" y="504"/>
                    <a:pt x="2180" y="450"/>
                    <a:pt x="2169" y="398"/>
                  </a:cubicBezTo>
                  <a:cubicBezTo>
                    <a:pt x="2156" y="312"/>
                    <a:pt x="2074" y="256"/>
                    <a:pt x="1993" y="256"/>
                  </a:cubicBezTo>
                  <a:cubicBezTo>
                    <a:pt x="1967" y="256"/>
                    <a:pt x="1942" y="261"/>
                    <a:pt x="1919" y="273"/>
                  </a:cubicBezTo>
                  <a:cubicBezTo>
                    <a:pt x="1865" y="296"/>
                    <a:pt x="1819" y="338"/>
                    <a:pt x="1792" y="388"/>
                  </a:cubicBezTo>
                  <a:cubicBezTo>
                    <a:pt x="1767" y="440"/>
                    <a:pt x="1749" y="496"/>
                    <a:pt x="1737" y="551"/>
                  </a:cubicBezTo>
                  <a:cubicBezTo>
                    <a:pt x="1738" y="546"/>
                    <a:pt x="1740" y="540"/>
                    <a:pt x="1742" y="535"/>
                  </a:cubicBezTo>
                  <a:lnTo>
                    <a:pt x="1742" y="535"/>
                  </a:lnTo>
                  <a:cubicBezTo>
                    <a:pt x="1705" y="662"/>
                    <a:pt x="1669" y="790"/>
                    <a:pt x="1643" y="920"/>
                  </a:cubicBezTo>
                  <a:cubicBezTo>
                    <a:pt x="1634" y="974"/>
                    <a:pt x="1623" y="1028"/>
                    <a:pt x="1613" y="1080"/>
                  </a:cubicBezTo>
                  <a:lnTo>
                    <a:pt x="1572" y="1150"/>
                  </a:lnTo>
                  <a:cubicBezTo>
                    <a:pt x="1533" y="1214"/>
                    <a:pt x="1490" y="1276"/>
                    <a:pt x="1444" y="1336"/>
                  </a:cubicBezTo>
                  <a:cubicBezTo>
                    <a:pt x="1395" y="1398"/>
                    <a:pt x="1342" y="1456"/>
                    <a:pt x="1287" y="1513"/>
                  </a:cubicBezTo>
                  <a:lnTo>
                    <a:pt x="1287" y="1513"/>
                  </a:lnTo>
                  <a:cubicBezTo>
                    <a:pt x="1287" y="1512"/>
                    <a:pt x="1287" y="1512"/>
                    <a:pt x="1287" y="1511"/>
                  </a:cubicBezTo>
                  <a:lnTo>
                    <a:pt x="1287" y="1511"/>
                  </a:lnTo>
                  <a:cubicBezTo>
                    <a:pt x="1287" y="1512"/>
                    <a:pt x="1286" y="1514"/>
                    <a:pt x="1284" y="1514"/>
                  </a:cubicBezTo>
                  <a:lnTo>
                    <a:pt x="1275" y="1524"/>
                  </a:lnTo>
                  <a:lnTo>
                    <a:pt x="1275" y="1524"/>
                  </a:lnTo>
                  <a:cubicBezTo>
                    <a:pt x="1183" y="1611"/>
                    <a:pt x="1083" y="1694"/>
                    <a:pt x="985" y="1772"/>
                  </a:cubicBezTo>
                  <a:cubicBezTo>
                    <a:pt x="885" y="1851"/>
                    <a:pt x="785" y="1932"/>
                    <a:pt x="684" y="2008"/>
                  </a:cubicBezTo>
                  <a:lnTo>
                    <a:pt x="690" y="2004"/>
                  </a:lnTo>
                  <a:lnTo>
                    <a:pt x="690" y="2004"/>
                  </a:lnTo>
                  <a:cubicBezTo>
                    <a:pt x="633" y="2046"/>
                    <a:pt x="578" y="2088"/>
                    <a:pt x="523" y="2131"/>
                  </a:cubicBezTo>
                  <a:cubicBezTo>
                    <a:pt x="527" y="2126"/>
                    <a:pt x="534" y="2122"/>
                    <a:pt x="538" y="2117"/>
                  </a:cubicBezTo>
                  <a:lnTo>
                    <a:pt x="538" y="2117"/>
                  </a:lnTo>
                  <a:cubicBezTo>
                    <a:pt x="494" y="2150"/>
                    <a:pt x="448" y="2185"/>
                    <a:pt x="401" y="2217"/>
                  </a:cubicBezTo>
                  <a:cubicBezTo>
                    <a:pt x="429" y="2082"/>
                    <a:pt x="459" y="1947"/>
                    <a:pt x="489" y="1813"/>
                  </a:cubicBezTo>
                  <a:cubicBezTo>
                    <a:pt x="524" y="1643"/>
                    <a:pt x="561" y="1474"/>
                    <a:pt x="594" y="1305"/>
                  </a:cubicBezTo>
                  <a:cubicBezTo>
                    <a:pt x="627" y="1145"/>
                    <a:pt x="659" y="983"/>
                    <a:pt x="689" y="823"/>
                  </a:cubicBezTo>
                  <a:cubicBezTo>
                    <a:pt x="706" y="738"/>
                    <a:pt x="724" y="654"/>
                    <a:pt x="738" y="569"/>
                  </a:cubicBezTo>
                  <a:cubicBezTo>
                    <a:pt x="760" y="444"/>
                    <a:pt x="787" y="317"/>
                    <a:pt x="796" y="190"/>
                  </a:cubicBezTo>
                  <a:cubicBezTo>
                    <a:pt x="804" y="73"/>
                    <a:pt x="710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7" name="Google Shape;8437;p17"/>
            <p:cNvSpPr/>
            <p:nvPr/>
          </p:nvSpPr>
          <p:spPr>
            <a:xfrm>
              <a:off x="8150079" y="4317123"/>
              <a:ext cx="15490" cy="994459"/>
            </a:xfrm>
            <a:custGeom>
              <a:avLst/>
              <a:gdLst/>
              <a:ahLst/>
              <a:cxnLst/>
              <a:rect l="l" t="t" r="r" b="b"/>
              <a:pathLst>
                <a:path w="533" h="34215" extrusionOk="0">
                  <a:moveTo>
                    <a:pt x="387" y="0"/>
                  </a:moveTo>
                  <a:cubicBezTo>
                    <a:pt x="308" y="0"/>
                    <a:pt x="244" y="62"/>
                    <a:pt x="241" y="141"/>
                  </a:cubicBezTo>
                  <a:cubicBezTo>
                    <a:pt x="241" y="439"/>
                    <a:pt x="241" y="738"/>
                    <a:pt x="241" y="1035"/>
                  </a:cubicBezTo>
                  <a:cubicBezTo>
                    <a:pt x="241" y="1354"/>
                    <a:pt x="241" y="1670"/>
                    <a:pt x="238" y="1987"/>
                  </a:cubicBezTo>
                  <a:cubicBezTo>
                    <a:pt x="233" y="2653"/>
                    <a:pt x="227" y="3320"/>
                    <a:pt x="224" y="3986"/>
                  </a:cubicBezTo>
                  <a:cubicBezTo>
                    <a:pt x="217" y="5414"/>
                    <a:pt x="211" y="6840"/>
                    <a:pt x="203" y="8268"/>
                  </a:cubicBezTo>
                  <a:cubicBezTo>
                    <a:pt x="195" y="9728"/>
                    <a:pt x="184" y="11187"/>
                    <a:pt x="171" y="12647"/>
                  </a:cubicBezTo>
                  <a:cubicBezTo>
                    <a:pt x="159" y="14114"/>
                    <a:pt x="149" y="15582"/>
                    <a:pt x="138" y="17049"/>
                  </a:cubicBezTo>
                  <a:cubicBezTo>
                    <a:pt x="132" y="17776"/>
                    <a:pt x="126" y="18501"/>
                    <a:pt x="121" y="19226"/>
                  </a:cubicBezTo>
                  <a:cubicBezTo>
                    <a:pt x="114" y="19938"/>
                    <a:pt x="111" y="20649"/>
                    <a:pt x="105" y="21360"/>
                  </a:cubicBezTo>
                  <a:cubicBezTo>
                    <a:pt x="91" y="22802"/>
                    <a:pt x="88" y="24244"/>
                    <a:pt x="75" y="25686"/>
                  </a:cubicBezTo>
                  <a:cubicBezTo>
                    <a:pt x="61" y="27087"/>
                    <a:pt x="51" y="28489"/>
                    <a:pt x="43" y="29890"/>
                  </a:cubicBezTo>
                  <a:cubicBezTo>
                    <a:pt x="38" y="30622"/>
                    <a:pt x="34" y="31353"/>
                    <a:pt x="27" y="32084"/>
                  </a:cubicBezTo>
                  <a:cubicBezTo>
                    <a:pt x="24" y="32448"/>
                    <a:pt x="19" y="32812"/>
                    <a:pt x="15" y="33175"/>
                  </a:cubicBezTo>
                  <a:cubicBezTo>
                    <a:pt x="13" y="33351"/>
                    <a:pt x="12" y="33526"/>
                    <a:pt x="10" y="33702"/>
                  </a:cubicBezTo>
                  <a:cubicBezTo>
                    <a:pt x="8" y="33824"/>
                    <a:pt x="4" y="33947"/>
                    <a:pt x="2" y="34069"/>
                  </a:cubicBezTo>
                  <a:lnTo>
                    <a:pt x="0" y="34071"/>
                  </a:lnTo>
                  <a:cubicBezTo>
                    <a:pt x="0" y="34150"/>
                    <a:pt x="65" y="34215"/>
                    <a:pt x="145" y="34215"/>
                  </a:cubicBezTo>
                  <a:cubicBezTo>
                    <a:pt x="224" y="34215"/>
                    <a:pt x="289" y="34150"/>
                    <a:pt x="289" y="34071"/>
                  </a:cubicBezTo>
                  <a:cubicBezTo>
                    <a:pt x="289" y="34027"/>
                    <a:pt x="285" y="33984"/>
                    <a:pt x="285" y="33940"/>
                  </a:cubicBezTo>
                  <a:lnTo>
                    <a:pt x="285" y="33729"/>
                  </a:lnTo>
                  <a:lnTo>
                    <a:pt x="287" y="33249"/>
                  </a:lnTo>
                  <a:cubicBezTo>
                    <a:pt x="289" y="32892"/>
                    <a:pt x="289" y="32534"/>
                    <a:pt x="290" y="32178"/>
                  </a:cubicBezTo>
                  <a:cubicBezTo>
                    <a:pt x="293" y="31511"/>
                    <a:pt x="298" y="30845"/>
                    <a:pt x="304" y="30178"/>
                  </a:cubicBezTo>
                  <a:cubicBezTo>
                    <a:pt x="315" y="28766"/>
                    <a:pt x="327" y="27356"/>
                    <a:pt x="333" y="25944"/>
                  </a:cubicBezTo>
                  <a:cubicBezTo>
                    <a:pt x="341" y="24491"/>
                    <a:pt x="355" y="23037"/>
                    <a:pt x="366" y="21586"/>
                  </a:cubicBezTo>
                  <a:cubicBezTo>
                    <a:pt x="376" y="20149"/>
                    <a:pt x="385" y="18710"/>
                    <a:pt x="393" y="17277"/>
                  </a:cubicBezTo>
                  <a:cubicBezTo>
                    <a:pt x="401" y="15843"/>
                    <a:pt x="414" y="14409"/>
                    <a:pt x="423" y="12976"/>
                  </a:cubicBezTo>
                  <a:cubicBezTo>
                    <a:pt x="431" y="11501"/>
                    <a:pt x="441" y="10027"/>
                    <a:pt x="453" y="8553"/>
                  </a:cubicBezTo>
                  <a:cubicBezTo>
                    <a:pt x="466" y="7114"/>
                    <a:pt x="479" y="5677"/>
                    <a:pt x="493" y="4239"/>
                  </a:cubicBezTo>
                  <a:cubicBezTo>
                    <a:pt x="499" y="3538"/>
                    <a:pt x="502" y="2837"/>
                    <a:pt x="509" y="2136"/>
                  </a:cubicBezTo>
                  <a:cubicBezTo>
                    <a:pt x="510" y="1787"/>
                    <a:pt x="515" y="1441"/>
                    <a:pt x="520" y="1094"/>
                  </a:cubicBezTo>
                  <a:cubicBezTo>
                    <a:pt x="523" y="776"/>
                    <a:pt x="528" y="459"/>
                    <a:pt x="532" y="141"/>
                  </a:cubicBezTo>
                  <a:cubicBezTo>
                    <a:pt x="529" y="62"/>
                    <a:pt x="464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8" name="Google Shape;8438;p17"/>
            <p:cNvSpPr/>
            <p:nvPr/>
          </p:nvSpPr>
          <p:spPr>
            <a:xfrm>
              <a:off x="8138104" y="4296052"/>
              <a:ext cx="37491" cy="99024"/>
            </a:xfrm>
            <a:custGeom>
              <a:avLst/>
              <a:gdLst/>
              <a:ahLst/>
              <a:cxnLst/>
              <a:rect l="l" t="t" r="r" b="b"/>
              <a:pathLst>
                <a:path w="1290" h="3407" extrusionOk="0">
                  <a:moveTo>
                    <a:pt x="855" y="0"/>
                  </a:moveTo>
                  <a:cubicBezTo>
                    <a:pt x="767" y="0"/>
                    <a:pt x="699" y="75"/>
                    <a:pt x="710" y="162"/>
                  </a:cubicBezTo>
                  <a:cubicBezTo>
                    <a:pt x="710" y="200"/>
                    <a:pt x="707" y="238"/>
                    <a:pt x="705" y="276"/>
                  </a:cubicBezTo>
                  <a:cubicBezTo>
                    <a:pt x="705" y="268"/>
                    <a:pt x="705" y="261"/>
                    <a:pt x="705" y="255"/>
                  </a:cubicBezTo>
                  <a:cubicBezTo>
                    <a:pt x="691" y="410"/>
                    <a:pt x="672" y="565"/>
                    <a:pt x="648" y="719"/>
                  </a:cubicBezTo>
                  <a:cubicBezTo>
                    <a:pt x="601" y="907"/>
                    <a:pt x="541" y="1094"/>
                    <a:pt x="482" y="1281"/>
                  </a:cubicBezTo>
                  <a:cubicBezTo>
                    <a:pt x="389" y="1564"/>
                    <a:pt x="292" y="1851"/>
                    <a:pt x="208" y="2139"/>
                  </a:cubicBezTo>
                  <a:cubicBezTo>
                    <a:pt x="169" y="2272"/>
                    <a:pt x="131" y="2406"/>
                    <a:pt x="99" y="2541"/>
                  </a:cubicBezTo>
                  <a:cubicBezTo>
                    <a:pt x="80" y="2625"/>
                    <a:pt x="58" y="2709"/>
                    <a:pt x="42" y="2794"/>
                  </a:cubicBezTo>
                  <a:cubicBezTo>
                    <a:pt x="21" y="2892"/>
                    <a:pt x="7" y="2994"/>
                    <a:pt x="2" y="3093"/>
                  </a:cubicBezTo>
                  <a:cubicBezTo>
                    <a:pt x="1" y="3139"/>
                    <a:pt x="1" y="3185"/>
                    <a:pt x="6" y="3229"/>
                  </a:cubicBezTo>
                  <a:cubicBezTo>
                    <a:pt x="9" y="3267"/>
                    <a:pt x="23" y="3302"/>
                    <a:pt x="44" y="3334"/>
                  </a:cubicBezTo>
                  <a:cubicBezTo>
                    <a:pt x="69" y="3378"/>
                    <a:pt x="116" y="3405"/>
                    <a:pt x="169" y="3407"/>
                  </a:cubicBezTo>
                  <a:cubicBezTo>
                    <a:pt x="199" y="3407"/>
                    <a:pt x="229" y="3396"/>
                    <a:pt x="253" y="3377"/>
                  </a:cubicBezTo>
                  <a:cubicBezTo>
                    <a:pt x="283" y="3356"/>
                    <a:pt x="305" y="3328"/>
                    <a:pt x="319" y="3293"/>
                  </a:cubicBezTo>
                  <a:cubicBezTo>
                    <a:pt x="330" y="3269"/>
                    <a:pt x="338" y="3244"/>
                    <a:pt x="348" y="3218"/>
                  </a:cubicBezTo>
                  <a:cubicBezTo>
                    <a:pt x="357" y="3188"/>
                    <a:pt x="367" y="3160"/>
                    <a:pt x="374" y="3130"/>
                  </a:cubicBezTo>
                  <a:cubicBezTo>
                    <a:pt x="392" y="3070"/>
                    <a:pt x="408" y="3011"/>
                    <a:pt x="424" y="2951"/>
                  </a:cubicBezTo>
                  <a:cubicBezTo>
                    <a:pt x="452" y="2842"/>
                    <a:pt x="481" y="2731"/>
                    <a:pt x="509" y="2620"/>
                  </a:cubicBezTo>
                  <a:cubicBezTo>
                    <a:pt x="574" y="2370"/>
                    <a:pt x="636" y="2120"/>
                    <a:pt x="694" y="1868"/>
                  </a:cubicBezTo>
                  <a:cubicBezTo>
                    <a:pt x="739" y="1675"/>
                    <a:pt x="780" y="1482"/>
                    <a:pt x="818" y="1287"/>
                  </a:cubicBezTo>
                  <a:cubicBezTo>
                    <a:pt x="841" y="1447"/>
                    <a:pt x="865" y="1607"/>
                    <a:pt x="889" y="1767"/>
                  </a:cubicBezTo>
                  <a:cubicBezTo>
                    <a:pt x="932" y="2079"/>
                    <a:pt x="970" y="2391"/>
                    <a:pt x="1001" y="2702"/>
                  </a:cubicBezTo>
                  <a:cubicBezTo>
                    <a:pt x="1012" y="2774"/>
                    <a:pt x="1071" y="2824"/>
                    <a:pt x="1141" y="2824"/>
                  </a:cubicBezTo>
                  <a:cubicBezTo>
                    <a:pt x="1147" y="2824"/>
                    <a:pt x="1154" y="2823"/>
                    <a:pt x="1160" y="2823"/>
                  </a:cubicBezTo>
                  <a:cubicBezTo>
                    <a:pt x="1236" y="2812"/>
                    <a:pt x="1289" y="2742"/>
                    <a:pt x="1278" y="2664"/>
                  </a:cubicBezTo>
                  <a:cubicBezTo>
                    <a:pt x="1264" y="2549"/>
                    <a:pt x="1248" y="2433"/>
                    <a:pt x="1232" y="2318"/>
                  </a:cubicBezTo>
                  <a:cubicBezTo>
                    <a:pt x="1194" y="2028"/>
                    <a:pt x="1155" y="1737"/>
                    <a:pt x="1114" y="1447"/>
                  </a:cubicBezTo>
                  <a:cubicBezTo>
                    <a:pt x="1074" y="1159"/>
                    <a:pt x="1031" y="871"/>
                    <a:pt x="1009" y="580"/>
                  </a:cubicBezTo>
                  <a:cubicBezTo>
                    <a:pt x="1006" y="518"/>
                    <a:pt x="1009" y="451"/>
                    <a:pt x="986" y="393"/>
                  </a:cubicBezTo>
                  <a:cubicBezTo>
                    <a:pt x="982" y="385"/>
                    <a:pt x="978" y="379"/>
                    <a:pt x="974" y="371"/>
                  </a:cubicBezTo>
                  <a:cubicBezTo>
                    <a:pt x="982" y="304"/>
                    <a:pt x="989" y="236"/>
                    <a:pt x="997" y="170"/>
                  </a:cubicBezTo>
                  <a:cubicBezTo>
                    <a:pt x="1011" y="83"/>
                    <a:pt x="946" y="3"/>
                    <a:pt x="857" y="0"/>
                  </a:cubicBezTo>
                  <a:cubicBezTo>
                    <a:pt x="856" y="0"/>
                    <a:pt x="855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39" name="Google Shape;8439;p17"/>
            <p:cNvSpPr/>
            <p:nvPr/>
          </p:nvSpPr>
          <p:spPr>
            <a:xfrm>
              <a:off x="7453421" y="5018868"/>
              <a:ext cx="1582773" cy="15259"/>
            </a:xfrm>
            <a:custGeom>
              <a:avLst/>
              <a:gdLst/>
              <a:ahLst/>
              <a:cxnLst/>
              <a:rect l="l" t="t" r="r" b="b"/>
              <a:pathLst>
                <a:path w="54461" h="525" extrusionOk="0">
                  <a:moveTo>
                    <a:pt x="54309" y="0"/>
                  </a:moveTo>
                  <a:cubicBezTo>
                    <a:pt x="54308" y="0"/>
                    <a:pt x="54306" y="0"/>
                    <a:pt x="54304" y="1"/>
                  </a:cubicBezTo>
                  <a:cubicBezTo>
                    <a:pt x="54090" y="4"/>
                    <a:pt x="53878" y="4"/>
                    <a:pt x="53664" y="8"/>
                  </a:cubicBezTo>
                  <a:cubicBezTo>
                    <a:pt x="53431" y="13"/>
                    <a:pt x="53199" y="16"/>
                    <a:pt x="52966" y="20"/>
                  </a:cubicBezTo>
                  <a:cubicBezTo>
                    <a:pt x="52463" y="26"/>
                    <a:pt x="51959" y="35"/>
                    <a:pt x="51456" y="39"/>
                  </a:cubicBezTo>
                  <a:cubicBezTo>
                    <a:pt x="50398" y="48"/>
                    <a:pt x="49339" y="53"/>
                    <a:pt x="48282" y="61"/>
                  </a:cubicBezTo>
                  <a:cubicBezTo>
                    <a:pt x="47710" y="64"/>
                    <a:pt x="47141" y="65"/>
                    <a:pt x="46571" y="69"/>
                  </a:cubicBezTo>
                  <a:cubicBezTo>
                    <a:pt x="45974" y="73"/>
                    <a:pt x="45376" y="77"/>
                    <a:pt x="44779" y="80"/>
                  </a:cubicBezTo>
                  <a:cubicBezTo>
                    <a:pt x="43628" y="84"/>
                    <a:pt x="42477" y="89"/>
                    <a:pt x="41326" y="92"/>
                  </a:cubicBezTo>
                  <a:cubicBezTo>
                    <a:pt x="40194" y="96"/>
                    <a:pt x="39064" y="100"/>
                    <a:pt x="37932" y="103"/>
                  </a:cubicBezTo>
                  <a:cubicBezTo>
                    <a:pt x="37353" y="105"/>
                    <a:pt x="36775" y="108"/>
                    <a:pt x="36196" y="110"/>
                  </a:cubicBezTo>
                  <a:cubicBezTo>
                    <a:pt x="35607" y="113"/>
                    <a:pt x="35018" y="113"/>
                    <a:pt x="34429" y="115"/>
                  </a:cubicBezTo>
                  <a:cubicBezTo>
                    <a:pt x="32101" y="124"/>
                    <a:pt x="29774" y="127"/>
                    <a:pt x="27445" y="138"/>
                  </a:cubicBezTo>
                  <a:cubicBezTo>
                    <a:pt x="26294" y="143"/>
                    <a:pt x="25143" y="145"/>
                    <a:pt x="23993" y="151"/>
                  </a:cubicBezTo>
                  <a:cubicBezTo>
                    <a:pt x="23429" y="156"/>
                    <a:pt x="22867" y="157"/>
                    <a:pt x="22304" y="160"/>
                  </a:cubicBezTo>
                  <a:cubicBezTo>
                    <a:pt x="21737" y="162"/>
                    <a:pt x="21169" y="168"/>
                    <a:pt x="20602" y="170"/>
                  </a:cubicBezTo>
                  <a:cubicBezTo>
                    <a:pt x="18316" y="179"/>
                    <a:pt x="16030" y="191"/>
                    <a:pt x="13744" y="194"/>
                  </a:cubicBezTo>
                  <a:cubicBezTo>
                    <a:pt x="12638" y="198"/>
                    <a:pt x="11531" y="202"/>
                    <a:pt x="10426" y="208"/>
                  </a:cubicBezTo>
                  <a:cubicBezTo>
                    <a:pt x="9853" y="210"/>
                    <a:pt x="9282" y="217"/>
                    <a:pt x="8709" y="222"/>
                  </a:cubicBezTo>
                  <a:cubicBezTo>
                    <a:pt x="8133" y="227"/>
                    <a:pt x="7557" y="229"/>
                    <a:pt x="6980" y="230"/>
                  </a:cubicBezTo>
                  <a:cubicBezTo>
                    <a:pt x="5839" y="233"/>
                    <a:pt x="4698" y="233"/>
                    <a:pt x="3556" y="238"/>
                  </a:cubicBezTo>
                  <a:cubicBezTo>
                    <a:pt x="2862" y="241"/>
                    <a:pt x="2168" y="245"/>
                    <a:pt x="1474" y="245"/>
                  </a:cubicBezTo>
                  <a:cubicBezTo>
                    <a:pt x="1051" y="245"/>
                    <a:pt x="627" y="243"/>
                    <a:pt x="204" y="240"/>
                  </a:cubicBezTo>
                  <a:lnTo>
                    <a:pt x="140" y="240"/>
                  </a:lnTo>
                  <a:cubicBezTo>
                    <a:pt x="63" y="240"/>
                    <a:pt x="1" y="314"/>
                    <a:pt x="6" y="388"/>
                  </a:cubicBezTo>
                  <a:cubicBezTo>
                    <a:pt x="10" y="465"/>
                    <a:pt x="75" y="525"/>
                    <a:pt x="151" y="525"/>
                  </a:cubicBezTo>
                  <a:cubicBezTo>
                    <a:pt x="152" y="525"/>
                    <a:pt x="153" y="525"/>
                    <a:pt x="154" y="525"/>
                  </a:cubicBezTo>
                  <a:cubicBezTo>
                    <a:pt x="349" y="523"/>
                    <a:pt x="544" y="518"/>
                    <a:pt x="737" y="515"/>
                  </a:cubicBezTo>
                  <a:cubicBezTo>
                    <a:pt x="973" y="513"/>
                    <a:pt x="1209" y="510"/>
                    <a:pt x="1445" y="509"/>
                  </a:cubicBezTo>
                  <a:cubicBezTo>
                    <a:pt x="1912" y="502"/>
                    <a:pt x="2375" y="501"/>
                    <a:pt x="2841" y="498"/>
                  </a:cubicBezTo>
                  <a:cubicBezTo>
                    <a:pt x="3765" y="493"/>
                    <a:pt x="4688" y="487"/>
                    <a:pt x="5613" y="482"/>
                  </a:cubicBezTo>
                  <a:cubicBezTo>
                    <a:pt x="6681" y="474"/>
                    <a:pt x="7750" y="466"/>
                    <a:pt x="8818" y="466"/>
                  </a:cubicBezTo>
                  <a:cubicBezTo>
                    <a:pt x="8904" y="466"/>
                    <a:pt x="8990" y="466"/>
                    <a:pt x="9076" y="466"/>
                  </a:cubicBezTo>
                  <a:cubicBezTo>
                    <a:pt x="9284" y="467"/>
                    <a:pt x="9493" y="467"/>
                    <a:pt x="9701" y="467"/>
                  </a:cubicBezTo>
                  <a:cubicBezTo>
                    <a:pt x="10605" y="467"/>
                    <a:pt x="11510" y="462"/>
                    <a:pt x="12415" y="458"/>
                  </a:cubicBezTo>
                  <a:cubicBezTo>
                    <a:pt x="13562" y="453"/>
                    <a:pt x="14710" y="444"/>
                    <a:pt x="15858" y="439"/>
                  </a:cubicBezTo>
                  <a:cubicBezTo>
                    <a:pt x="16996" y="434"/>
                    <a:pt x="18132" y="428"/>
                    <a:pt x="19271" y="422"/>
                  </a:cubicBezTo>
                  <a:cubicBezTo>
                    <a:pt x="21553" y="409"/>
                    <a:pt x="23836" y="409"/>
                    <a:pt x="26119" y="395"/>
                  </a:cubicBezTo>
                  <a:cubicBezTo>
                    <a:pt x="28458" y="382"/>
                    <a:pt x="30798" y="369"/>
                    <a:pt x="33138" y="357"/>
                  </a:cubicBezTo>
                  <a:cubicBezTo>
                    <a:pt x="33703" y="354"/>
                    <a:pt x="34268" y="352"/>
                    <a:pt x="34833" y="349"/>
                  </a:cubicBezTo>
                  <a:cubicBezTo>
                    <a:pt x="35425" y="346"/>
                    <a:pt x="36017" y="341"/>
                    <a:pt x="36609" y="338"/>
                  </a:cubicBezTo>
                  <a:cubicBezTo>
                    <a:pt x="37747" y="333"/>
                    <a:pt x="38885" y="325"/>
                    <a:pt x="40024" y="320"/>
                  </a:cubicBezTo>
                  <a:cubicBezTo>
                    <a:pt x="42332" y="311"/>
                    <a:pt x="44638" y="293"/>
                    <a:pt x="46946" y="290"/>
                  </a:cubicBezTo>
                  <a:cubicBezTo>
                    <a:pt x="47497" y="289"/>
                    <a:pt x="48048" y="284"/>
                    <a:pt x="48599" y="284"/>
                  </a:cubicBezTo>
                  <a:cubicBezTo>
                    <a:pt x="49192" y="284"/>
                    <a:pt x="49786" y="282"/>
                    <a:pt x="50379" y="281"/>
                  </a:cubicBezTo>
                  <a:cubicBezTo>
                    <a:pt x="50653" y="279"/>
                    <a:pt x="50928" y="278"/>
                    <a:pt x="51202" y="278"/>
                  </a:cubicBezTo>
                  <a:cubicBezTo>
                    <a:pt x="51476" y="278"/>
                    <a:pt x="51751" y="279"/>
                    <a:pt x="52026" y="281"/>
                  </a:cubicBezTo>
                  <a:cubicBezTo>
                    <a:pt x="52566" y="282"/>
                    <a:pt x="53105" y="284"/>
                    <a:pt x="53645" y="290"/>
                  </a:cubicBezTo>
                  <a:lnTo>
                    <a:pt x="53628" y="290"/>
                  </a:lnTo>
                  <a:cubicBezTo>
                    <a:pt x="53742" y="291"/>
                    <a:pt x="53857" y="291"/>
                    <a:pt x="53972" y="291"/>
                  </a:cubicBezTo>
                  <a:cubicBezTo>
                    <a:pt x="54087" y="291"/>
                    <a:pt x="54202" y="291"/>
                    <a:pt x="54318" y="292"/>
                  </a:cubicBezTo>
                  <a:cubicBezTo>
                    <a:pt x="54319" y="292"/>
                    <a:pt x="54319" y="292"/>
                    <a:pt x="54320" y="292"/>
                  </a:cubicBezTo>
                  <a:cubicBezTo>
                    <a:pt x="54398" y="292"/>
                    <a:pt x="54460" y="214"/>
                    <a:pt x="54456" y="140"/>
                  </a:cubicBezTo>
                  <a:cubicBezTo>
                    <a:pt x="54451" y="61"/>
                    <a:pt x="54386" y="0"/>
                    <a:pt x="54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0" name="Google Shape;8440;p17"/>
            <p:cNvSpPr/>
            <p:nvPr/>
          </p:nvSpPr>
          <p:spPr>
            <a:xfrm>
              <a:off x="8977872" y="5008143"/>
              <a:ext cx="82247" cy="35227"/>
            </a:xfrm>
            <a:custGeom>
              <a:avLst/>
              <a:gdLst/>
              <a:ahLst/>
              <a:cxnLst/>
              <a:rect l="l" t="t" r="r" b="b"/>
              <a:pathLst>
                <a:path w="2830" h="1212" extrusionOk="0">
                  <a:moveTo>
                    <a:pt x="197" y="0"/>
                  </a:moveTo>
                  <a:cubicBezTo>
                    <a:pt x="52" y="0"/>
                    <a:pt x="1" y="197"/>
                    <a:pt x="131" y="267"/>
                  </a:cubicBezTo>
                  <a:cubicBezTo>
                    <a:pt x="144" y="273"/>
                    <a:pt x="155" y="281"/>
                    <a:pt x="167" y="287"/>
                  </a:cubicBezTo>
                  <a:cubicBezTo>
                    <a:pt x="188" y="297"/>
                    <a:pt x="209" y="302"/>
                    <a:pt x="230" y="302"/>
                  </a:cubicBezTo>
                  <a:cubicBezTo>
                    <a:pt x="236" y="302"/>
                    <a:pt x="241" y="302"/>
                    <a:pt x="246" y="301"/>
                  </a:cubicBezTo>
                  <a:cubicBezTo>
                    <a:pt x="338" y="327"/>
                    <a:pt x="432" y="351"/>
                    <a:pt x="523" y="374"/>
                  </a:cubicBezTo>
                  <a:cubicBezTo>
                    <a:pt x="655" y="406"/>
                    <a:pt x="786" y="438"/>
                    <a:pt x="918" y="468"/>
                  </a:cubicBezTo>
                  <a:cubicBezTo>
                    <a:pt x="1195" y="531"/>
                    <a:pt x="1475" y="586"/>
                    <a:pt x="1755" y="639"/>
                  </a:cubicBezTo>
                  <a:lnTo>
                    <a:pt x="1888" y="664"/>
                  </a:lnTo>
                  <a:lnTo>
                    <a:pt x="1752" y="692"/>
                  </a:lnTo>
                  <a:cubicBezTo>
                    <a:pt x="1600" y="726"/>
                    <a:pt x="1446" y="761"/>
                    <a:pt x="1294" y="799"/>
                  </a:cubicBezTo>
                  <a:cubicBezTo>
                    <a:pt x="1141" y="835"/>
                    <a:pt x="989" y="882"/>
                    <a:pt x="840" y="939"/>
                  </a:cubicBezTo>
                  <a:cubicBezTo>
                    <a:pt x="767" y="968"/>
                    <a:pt x="740" y="1061"/>
                    <a:pt x="770" y="1129"/>
                  </a:cubicBezTo>
                  <a:cubicBezTo>
                    <a:pt x="794" y="1180"/>
                    <a:pt x="844" y="1212"/>
                    <a:pt x="899" y="1212"/>
                  </a:cubicBezTo>
                  <a:cubicBezTo>
                    <a:pt x="901" y="1212"/>
                    <a:pt x="902" y="1212"/>
                    <a:pt x="903" y="1212"/>
                  </a:cubicBezTo>
                  <a:cubicBezTo>
                    <a:pt x="922" y="1212"/>
                    <a:pt x="943" y="1209"/>
                    <a:pt x="962" y="1201"/>
                  </a:cubicBezTo>
                  <a:cubicBezTo>
                    <a:pt x="992" y="1188"/>
                    <a:pt x="1024" y="1175"/>
                    <a:pt x="1054" y="1164"/>
                  </a:cubicBezTo>
                  <a:cubicBezTo>
                    <a:pt x="1177" y="1118"/>
                    <a:pt x="1302" y="1082"/>
                    <a:pt x="1431" y="1047"/>
                  </a:cubicBezTo>
                  <a:lnTo>
                    <a:pt x="1426" y="1047"/>
                  </a:lnTo>
                  <a:cubicBezTo>
                    <a:pt x="1464" y="1039"/>
                    <a:pt x="1500" y="1028"/>
                    <a:pt x="1538" y="1019"/>
                  </a:cubicBezTo>
                  <a:cubicBezTo>
                    <a:pt x="1725" y="973"/>
                    <a:pt x="1913" y="933"/>
                    <a:pt x="2102" y="895"/>
                  </a:cubicBezTo>
                  <a:cubicBezTo>
                    <a:pt x="2282" y="859"/>
                    <a:pt x="2461" y="825"/>
                    <a:pt x="2642" y="799"/>
                  </a:cubicBezTo>
                  <a:cubicBezTo>
                    <a:pt x="2673" y="799"/>
                    <a:pt x="2705" y="791"/>
                    <a:pt x="2733" y="775"/>
                  </a:cubicBezTo>
                  <a:cubicBezTo>
                    <a:pt x="2754" y="761"/>
                    <a:pt x="2771" y="742"/>
                    <a:pt x="2784" y="719"/>
                  </a:cubicBezTo>
                  <a:cubicBezTo>
                    <a:pt x="2830" y="640"/>
                    <a:pt x="2773" y="531"/>
                    <a:pt x="2686" y="515"/>
                  </a:cubicBezTo>
                  <a:cubicBezTo>
                    <a:pt x="2670" y="512"/>
                    <a:pt x="2653" y="510"/>
                    <a:pt x="2637" y="510"/>
                  </a:cubicBezTo>
                  <a:cubicBezTo>
                    <a:pt x="2553" y="501"/>
                    <a:pt x="2469" y="490"/>
                    <a:pt x="2385" y="479"/>
                  </a:cubicBezTo>
                  <a:lnTo>
                    <a:pt x="2304" y="468"/>
                  </a:lnTo>
                  <a:cubicBezTo>
                    <a:pt x="2262" y="460"/>
                    <a:pt x="2220" y="453"/>
                    <a:pt x="2178" y="447"/>
                  </a:cubicBezTo>
                  <a:cubicBezTo>
                    <a:pt x="1594" y="355"/>
                    <a:pt x="1016" y="230"/>
                    <a:pt x="446" y="72"/>
                  </a:cubicBezTo>
                  <a:cubicBezTo>
                    <a:pt x="410" y="62"/>
                    <a:pt x="375" y="51"/>
                    <a:pt x="338" y="40"/>
                  </a:cubicBezTo>
                  <a:cubicBezTo>
                    <a:pt x="296" y="24"/>
                    <a:pt x="251" y="4"/>
                    <a:pt x="207" y="1"/>
                  </a:cubicBezTo>
                  <a:cubicBezTo>
                    <a:pt x="203" y="1"/>
                    <a:pt x="200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1" name="Google Shape;8441;p17"/>
            <p:cNvSpPr/>
            <p:nvPr/>
          </p:nvSpPr>
          <p:spPr>
            <a:xfrm>
              <a:off x="9015190" y="5066765"/>
              <a:ext cx="25662" cy="49062"/>
            </a:xfrm>
            <a:custGeom>
              <a:avLst/>
              <a:gdLst/>
              <a:ahLst/>
              <a:cxnLst/>
              <a:rect l="l" t="t" r="r" b="b"/>
              <a:pathLst>
                <a:path w="883" h="1688" extrusionOk="0">
                  <a:moveTo>
                    <a:pt x="164" y="1"/>
                  </a:moveTo>
                  <a:cubicBezTo>
                    <a:pt x="118" y="1"/>
                    <a:pt x="74" y="22"/>
                    <a:pt x="45" y="62"/>
                  </a:cubicBezTo>
                  <a:cubicBezTo>
                    <a:pt x="1" y="127"/>
                    <a:pt x="17" y="217"/>
                    <a:pt x="82" y="262"/>
                  </a:cubicBezTo>
                  <a:lnTo>
                    <a:pt x="83" y="263"/>
                  </a:lnTo>
                  <a:lnTo>
                    <a:pt x="91" y="273"/>
                  </a:lnTo>
                  <a:cubicBezTo>
                    <a:pt x="112" y="301"/>
                    <a:pt x="129" y="331"/>
                    <a:pt x="147" y="363"/>
                  </a:cubicBezTo>
                  <a:cubicBezTo>
                    <a:pt x="169" y="404"/>
                    <a:pt x="188" y="447"/>
                    <a:pt x="207" y="490"/>
                  </a:cubicBezTo>
                  <a:lnTo>
                    <a:pt x="254" y="610"/>
                  </a:lnTo>
                  <a:cubicBezTo>
                    <a:pt x="311" y="773"/>
                    <a:pt x="362" y="939"/>
                    <a:pt x="414" y="1104"/>
                  </a:cubicBezTo>
                  <a:cubicBezTo>
                    <a:pt x="438" y="1181"/>
                    <a:pt x="465" y="1259"/>
                    <a:pt x="490" y="1337"/>
                  </a:cubicBezTo>
                  <a:cubicBezTo>
                    <a:pt x="522" y="1430"/>
                    <a:pt x="560" y="1522"/>
                    <a:pt x="606" y="1610"/>
                  </a:cubicBezTo>
                  <a:cubicBezTo>
                    <a:pt x="628" y="1658"/>
                    <a:pt x="677" y="1688"/>
                    <a:pt x="729" y="1688"/>
                  </a:cubicBezTo>
                  <a:cubicBezTo>
                    <a:pt x="748" y="1688"/>
                    <a:pt x="767" y="1683"/>
                    <a:pt x="784" y="1675"/>
                  </a:cubicBezTo>
                  <a:cubicBezTo>
                    <a:pt x="853" y="1644"/>
                    <a:pt x="883" y="1563"/>
                    <a:pt x="851" y="1496"/>
                  </a:cubicBezTo>
                  <a:cubicBezTo>
                    <a:pt x="826" y="1446"/>
                    <a:pt x="803" y="1397"/>
                    <a:pt x="781" y="1348"/>
                  </a:cubicBezTo>
                  <a:cubicBezTo>
                    <a:pt x="709" y="1159"/>
                    <a:pt x="650" y="968"/>
                    <a:pt x="591" y="775"/>
                  </a:cubicBezTo>
                  <a:cubicBezTo>
                    <a:pt x="564" y="687"/>
                    <a:pt x="538" y="599"/>
                    <a:pt x="506" y="513"/>
                  </a:cubicBezTo>
                  <a:cubicBezTo>
                    <a:pt x="479" y="437"/>
                    <a:pt x="454" y="358"/>
                    <a:pt x="420" y="285"/>
                  </a:cubicBezTo>
                  <a:cubicBezTo>
                    <a:pt x="397" y="232"/>
                    <a:pt x="368" y="181"/>
                    <a:pt x="338" y="132"/>
                  </a:cubicBezTo>
                  <a:cubicBezTo>
                    <a:pt x="314" y="91"/>
                    <a:pt x="283" y="54"/>
                    <a:pt x="245" y="26"/>
                  </a:cubicBezTo>
                  <a:cubicBezTo>
                    <a:pt x="220" y="9"/>
                    <a:pt x="192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2" name="Google Shape;8442;p17"/>
            <p:cNvSpPr/>
            <p:nvPr/>
          </p:nvSpPr>
          <p:spPr>
            <a:xfrm>
              <a:off x="8997722" y="5067521"/>
              <a:ext cx="76173" cy="72052"/>
            </a:xfrm>
            <a:custGeom>
              <a:avLst/>
              <a:gdLst/>
              <a:ahLst/>
              <a:cxnLst/>
              <a:rect l="l" t="t" r="r" b="b"/>
              <a:pathLst>
                <a:path w="2621" h="2479" extrusionOk="0">
                  <a:moveTo>
                    <a:pt x="2477" y="1"/>
                  </a:moveTo>
                  <a:cubicBezTo>
                    <a:pt x="2473" y="1"/>
                    <a:pt x="2469" y="1"/>
                    <a:pt x="2465" y="1"/>
                  </a:cubicBezTo>
                  <a:cubicBezTo>
                    <a:pt x="2318" y="16"/>
                    <a:pt x="2177" y="65"/>
                    <a:pt x="2052" y="144"/>
                  </a:cubicBezTo>
                  <a:cubicBezTo>
                    <a:pt x="1965" y="201"/>
                    <a:pt x="1881" y="264"/>
                    <a:pt x="1802" y="334"/>
                  </a:cubicBezTo>
                  <a:cubicBezTo>
                    <a:pt x="1757" y="373"/>
                    <a:pt x="1710" y="411"/>
                    <a:pt x="1667" y="453"/>
                  </a:cubicBezTo>
                  <a:cubicBezTo>
                    <a:pt x="1618" y="502"/>
                    <a:pt x="1568" y="549"/>
                    <a:pt x="1517" y="597"/>
                  </a:cubicBezTo>
                  <a:lnTo>
                    <a:pt x="1530" y="585"/>
                  </a:lnTo>
                  <a:lnTo>
                    <a:pt x="1530" y="585"/>
                  </a:lnTo>
                  <a:cubicBezTo>
                    <a:pt x="1468" y="642"/>
                    <a:pt x="1412" y="707"/>
                    <a:pt x="1355" y="769"/>
                  </a:cubicBezTo>
                  <a:cubicBezTo>
                    <a:pt x="1313" y="815"/>
                    <a:pt x="1272" y="861"/>
                    <a:pt x="1229" y="907"/>
                  </a:cubicBezTo>
                  <a:cubicBezTo>
                    <a:pt x="830" y="1353"/>
                    <a:pt x="439" y="1804"/>
                    <a:pt x="49" y="2259"/>
                  </a:cubicBezTo>
                  <a:cubicBezTo>
                    <a:pt x="0" y="2313"/>
                    <a:pt x="4" y="2395"/>
                    <a:pt x="56" y="2446"/>
                  </a:cubicBezTo>
                  <a:cubicBezTo>
                    <a:pt x="80" y="2466"/>
                    <a:pt x="111" y="2479"/>
                    <a:pt x="143" y="2479"/>
                  </a:cubicBezTo>
                  <a:cubicBezTo>
                    <a:pt x="145" y="2479"/>
                    <a:pt x="147" y="2479"/>
                    <a:pt x="149" y="2479"/>
                  </a:cubicBezTo>
                  <a:cubicBezTo>
                    <a:pt x="151" y="2479"/>
                    <a:pt x="153" y="2479"/>
                    <a:pt x="154" y="2479"/>
                  </a:cubicBezTo>
                  <a:cubicBezTo>
                    <a:pt x="189" y="2479"/>
                    <a:pt x="221" y="2463"/>
                    <a:pt x="243" y="2438"/>
                  </a:cubicBezTo>
                  <a:cubicBezTo>
                    <a:pt x="342" y="2316"/>
                    <a:pt x="442" y="2192"/>
                    <a:pt x="543" y="2070"/>
                  </a:cubicBezTo>
                  <a:cubicBezTo>
                    <a:pt x="724" y="1855"/>
                    <a:pt x="906" y="1638"/>
                    <a:pt x="1094" y="1428"/>
                  </a:cubicBezTo>
                  <a:cubicBezTo>
                    <a:pt x="1292" y="1204"/>
                    <a:pt x="1490" y="981"/>
                    <a:pt x="1700" y="771"/>
                  </a:cubicBezTo>
                  <a:cubicBezTo>
                    <a:pt x="1822" y="655"/>
                    <a:pt x="1951" y="548"/>
                    <a:pt x="2084" y="445"/>
                  </a:cubicBezTo>
                  <a:cubicBezTo>
                    <a:pt x="2123" y="416"/>
                    <a:pt x="2164" y="391"/>
                    <a:pt x="2207" y="365"/>
                  </a:cubicBezTo>
                  <a:cubicBezTo>
                    <a:pt x="2234" y="353"/>
                    <a:pt x="2261" y="340"/>
                    <a:pt x="2289" y="329"/>
                  </a:cubicBezTo>
                  <a:cubicBezTo>
                    <a:pt x="2312" y="321"/>
                    <a:pt x="2332" y="313"/>
                    <a:pt x="2356" y="307"/>
                  </a:cubicBezTo>
                  <a:cubicBezTo>
                    <a:pt x="2380" y="302"/>
                    <a:pt x="2403" y="297"/>
                    <a:pt x="2427" y="294"/>
                  </a:cubicBezTo>
                  <a:cubicBezTo>
                    <a:pt x="2445" y="293"/>
                    <a:pt x="2462" y="289"/>
                    <a:pt x="2479" y="289"/>
                  </a:cubicBezTo>
                  <a:cubicBezTo>
                    <a:pt x="2560" y="285"/>
                    <a:pt x="2620" y="218"/>
                    <a:pt x="2617" y="139"/>
                  </a:cubicBezTo>
                  <a:cubicBezTo>
                    <a:pt x="2613" y="67"/>
                    <a:pt x="2551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3" name="Google Shape;8443;p17"/>
            <p:cNvSpPr/>
            <p:nvPr/>
          </p:nvSpPr>
          <p:spPr>
            <a:xfrm>
              <a:off x="8050506" y="4326423"/>
              <a:ext cx="65332" cy="165351"/>
            </a:xfrm>
            <a:custGeom>
              <a:avLst/>
              <a:gdLst/>
              <a:ahLst/>
              <a:cxnLst/>
              <a:rect l="l" t="t" r="r" b="b"/>
              <a:pathLst>
                <a:path w="2248" h="5689" extrusionOk="0">
                  <a:moveTo>
                    <a:pt x="1973" y="1463"/>
                  </a:moveTo>
                  <a:lnTo>
                    <a:pt x="1973" y="1463"/>
                  </a:lnTo>
                  <a:cubicBezTo>
                    <a:pt x="1973" y="1463"/>
                    <a:pt x="1973" y="1464"/>
                    <a:pt x="1973" y="1464"/>
                  </a:cubicBezTo>
                  <a:lnTo>
                    <a:pt x="1973" y="1464"/>
                  </a:lnTo>
                  <a:cubicBezTo>
                    <a:pt x="1973" y="1464"/>
                    <a:pt x="1973" y="1463"/>
                    <a:pt x="1973" y="1463"/>
                  </a:cubicBezTo>
                  <a:close/>
                  <a:moveTo>
                    <a:pt x="1063" y="1926"/>
                  </a:moveTo>
                  <a:cubicBezTo>
                    <a:pt x="1063" y="1927"/>
                    <a:pt x="1063" y="1928"/>
                    <a:pt x="1063" y="1929"/>
                  </a:cubicBezTo>
                  <a:lnTo>
                    <a:pt x="1063" y="1929"/>
                  </a:lnTo>
                  <a:cubicBezTo>
                    <a:pt x="1063" y="1929"/>
                    <a:pt x="1063" y="1928"/>
                    <a:pt x="1063" y="1928"/>
                  </a:cubicBezTo>
                  <a:lnTo>
                    <a:pt x="1063" y="1926"/>
                  </a:lnTo>
                  <a:close/>
                  <a:moveTo>
                    <a:pt x="1328" y="0"/>
                  </a:moveTo>
                  <a:cubicBezTo>
                    <a:pt x="1277" y="0"/>
                    <a:pt x="1228" y="27"/>
                    <a:pt x="1202" y="76"/>
                  </a:cubicBezTo>
                  <a:cubicBezTo>
                    <a:pt x="1161" y="160"/>
                    <a:pt x="1123" y="245"/>
                    <a:pt x="1085" y="331"/>
                  </a:cubicBezTo>
                  <a:cubicBezTo>
                    <a:pt x="1043" y="427"/>
                    <a:pt x="1008" y="527"/>
                    <a:pt x="974" y="625"/>
                  </a:cubicBezTo>
                  <a:cubicBezTo>
                    <a:pt x="911" y="812"/>
                    <a:pt x="865" y="1005"/>
                    <a:pt x="835" y="1200"/>
                  </a:cubicBezTo>
                  <a:cubicBezTo>
                    <a:pt x="813" y="1334"/>
                    <a:pt x="797" y="1469"/>
                    <a:pt x="791" y="1605"/>
                  </a:cubicBezTo>
                  <a:cubicBezTo>
                    <a:pt x="786" y="1681"/>
                    <a:pt x="784" y="1756"/>
                    <a:pt x="784" y="1831"/>
                  </a:cubicBezTo>
                  <a:cubicBezTo>
                    <a:pt x="786" y="1960"/>
                    <a:pt x="815" y="2099"/>
                    <a:pt x="914" y="2189"/>
                  </a:cubicBezTo>
                  <a:cubicBezTo>
                    <a:pt x="972" y="2244"/>
                    <a:pt x="1049" y="2275"/>
                    <a:pt x="1129" y="2275"/>
                  </a:cubicBezTo>
                  <a:cubicBezTo>
                    <a:pt x="1134" y="2275"/>
                    <a:pt x="1140" y="2275"/>
                    <a:pt x="1145" y="2275"/>
                  </a:cubicBezTo>
                  <a:cubicBezTo>
                    <a:pt x="1182" y="2273"/>
                    <a:pt x="1218" y="2265"/>
                    <a:pt x="1251" y="2251"/>
                  </a:cubicBezTo>
                  <a:cubicBezTo>
                    <a:pt x="1289" y="2235"/>
                    <a:pt x="1324" y="2215"/>
                    <a:pt x="1358" y="2192"/>
                  </a:cubicBezTo>
                  <a:cubicBezTo>
                    <a:pt x="1411" y="2154"/>
                    <a:pt x="1464" y="2115"/>
                    <a:pt x="1511" y="2071"/>
                  </a:cubicBezTo>
                  <a:lnTo>
                    <a:pt x="1511" y="2071"/>
                  </a:lnTo>
                  <a:cubicBezTo>
                    <a:pt x="1500" y="2135"/>
                    <a:pt x="1490" y="2200"/>
                    <a:pt x="1483" y="2265"/>
                  </a:cubicBezTo>
                  <a:cubicBezTo>
                    <a:pt x="1435" y="2572"/>
                    <a:pt x="1388" y="2878"/>
                    <a:pt x="1339" y="3183"/>
                  </a:cubicBezTo>
                  <a:cubicBezTo>
                    <a:pt x="1294" y="3457"/>
                    <a:pt x="1247" y="3731"/>
                    <a:pt x="1198" y="4005"/>
                  </a:cubicBezTo>
                  <a:cubicBezTo>
                    <a:pt x="1150" y="4268"/>
                    <a:pt x="1095" y="4530"/>
                    <a:pt x="1024" y="4787"/>
                  </a:cubicBezTo>
                  <a:cubicBezTo>
                    <a:pt x="1025" y="4782"/>
                    <a:pt x="1027" y="4777"/>
                    <a:pt x="1028" y="4773"/>
                  </a:cubicBezTo>
                  <a:lnTo>
                    <a:pt x="1028" y="4773"/>
                  </a:lnTo>
                  <a:cubicBezTo>
                    <a:pt x="978" y="4958"/>
                    <a:pt x="916" y="5142"/>
                    <a:pt x="843" y="5320"/>
                  </a:cubicBezTo>
                  <a:cubicBezTo>
                    <a:pt x="832" y="5343"/>
                    <a:pt x="821" y="5365"/>
                    <a:pt x="810" y="5384"/>
                  </a:cubicBezTo>
                  <a:cubicBezTo>
                    <a:pt x="807" y="5388"/>
                    <a:pt x="803" y="5393"/>
                    <a:pt x="800" y="5398"/>
                  </a:cubicBezTo>
                  <a:cubicBezTo>
                    <a:pt x="797" y="5401"/>
                    <a:pt x="794" y="5404"/>
                    <a:pt x="791" y="5407"/>
                  </a:cubicBezTo>
                  <a:lnTo>
                    <a:pt x="796" y="5404"/>
                  </a:lnTo>
                  <a:lnTo>
                    <a:pt x="796" y="5404"/>
                  </a:lnTo>
                  <a:cubicBezTo>
                    <a:pt x="792" y="5407"/>
                    <a:pt x="788" y="5411"/>
                    <a:pt x="784" y="5412"/>
                  </a:cubicBezTo>
                  <a:cubicBezTo>
                    <a:pt x="781" y="5413"/>
                    <a:pt x="776" y="5413"/>
                    <a:pt x="772" y="5413"/>
                  </a:cubicBezTo>
                  <a:cubicBezTo>
                    <a:pt x="767" y="5413"/>
                    <a:pt x="763" y="5413"/>
                    <a:pt x="759" y="5412"/>
                  </a:cubicBezTo>
                  <a:lnTo>
                    <a:pt x="770" y="5412"/>
                  </a:lnTo>
                  <a:lnTo>
                    <a:pt x="758" y="5409"/>
                  </a:lnTo>
                  <a:cubicBezTo>
                    <a:pt x="751" y="5407"/>
                    <a:pt x="746" y="5406"/>
                    <a:pt x="740" y="5404"/>
                  </a:cubicBezTo>
                  <a:cubicBezTo>
                    <a:pt x="731" y="5400"/>
                    <a:pt x="720" y="5393"/>
                    <a:pt x="710" y="5388"/>
                  </a:cubicBezTo>
                  <a:cubicBezTo>
                    <a:pt x="689" y="5374"/>
                    <a:pt x="671" y="5362"/>
                    <a:pt x="652" y="5346"/>
                  </a:cubicBezTo>
                  <a:cubicBezTo>
                    <a:pt x="634" y="5331"/>
                    <a:pt x="617" y="5316"/>
                    <a:pt x="601" y="5298"/>
                  </a:cubicBezTo>
                  <a:cubicBezTo>
                    <a:pt x="572" y="5268"/>
                    <a:pt x="545" y="5237"/>
                    <a:pt x="520" y="5203"/>
                  </a:cubicBezTo>
                  <a:lnTo>
                    <a:pt x="522" y="5203"/>
                  </a:lnTo>
                  <a:cubicBezTo>
                    <a:pt x="490" y="5159"/>
                    <a:pt x="462" y="5113"/>
                    <a:pt x="435" y="5066"/>
                  </a:cubicBezTo>
                  <a:cubicBezTo>
                    <a:pt x="409" y="5015"/>
                    <a:pt x="384" y="4964"/>
                    <a:pt x="363" y="4910"/>
                  </a:cubicBezTo>
                  <a:cubicBezTo>
                    <a:pt x="341" y="4853"/>
                    <a:pt x="322" y="4795"/>
                    <a:pt x="306" y="4735"/>
                  </a:cubicBezTo>
                  <a:lnTo>
                    <a:pt x="306" y="4735"/>
                  </a:lnTo>
                  <a:cubicBezTo>
                    <a:pt x="308" y="4741"/>
                    <a:pt x="310" y="4746"/>
                    <a:pt x="310" y="4752"/>
                  </a:cubicBezTo>
                  <a:cubicBezTo>
                    <a:pt x="293" y="4676"/>
                    <a:pt x="278" y="4599"/>
                    <a:pt x="268" y="4523"/>
                  </a:cubicBezTo>
                  <a:lnTo>
                    <a:pt x="268" y="4523"/>
                  </a:lnTo>
                  <a:cubicBezTo>
                    <a:pt x="268" y="4524"/>
                    <a:pt x="268" y="4525"/>
                    <a:pt x="268" y="4526"/>
                  </a:cubicBezTo>
                  <a:cubicBezTo>
                    <a:pt x="268" y="4522"/>
                    <a:pt x="268" y="4517"/>
                    <a:pt x="267" y="4513"/>
                  </a:cubicBezTo>
                  <a:lnTo>
                    <a:pt x="267" y="4513"/>
                  </a:lnTo>
                  <a:cubicBezTo>
                    <a:pt x="268" y="4516"/>
                    <a:pt x="268" y="4520"/>
                    <a:pt x="268" y="4523"/>
                  </a:cubicBezTo>
                  <a:lnTo>
                    <a:pt x="268" y="4523"/>
                  </a:lnTo>
                  <a:cubicBezTo>
                    <a:pt x="268" y="4519"/>
                    <a:pt x="268" y="4515"/>
                    <a:pt x="267" y="4510"/>
                  </a:cubicBezTo>
                  <a:lnTo>
                    <a:pt x="267" y="4510"/>
                  </a:lnTo>
                  <a:cubicBezTo>
                    <a:pt x="267" y="4511"/>
                    <a:pt x="267" y="4512"/>
                    <a:pt x="267" y="4513"/>
                  </a:cubicBezTo>
                  <a:lnTo>
                    <a:pt x="267" y="4513"/>
                  </a:lnTo>
                  <a:cubicBezTo>
                    <a:pt x="267" y="4512"/>
                    <a:pt x="267" y="4511"/>
                    <a:pt x="267" y="4510"/>
                  </a:cubicBezTo>
                  <a:lnTo>
                    <a:pt x="267" y="4510"/>
                  </a:lnTo>
                  <a:cubicBezTo>
                    <a:pt x="267" y="4510"/>
                    <a:pt x="267" y="4510"/>
                    <a:pt x="267" y="4510"/>
                  </a:cubicBezTo>
                  <a:lnTo>
                    <a:pt x="267" y="4510"/>
                  </a:lnTo>
                  <a:cubicBezTo>
                    <a:pt x="261" y="4449"/>
                    <a:pt x="256" y="4389"/>
                    <a:pt x="256" y="4326"/>
                  </a:cubicBezTo>
                  <a:cubicBezTo>
                    <a:pt x="256" y="4282"/>
                    <a:pt x="261" y="4238"/>
                    <a:pt x="265" y="4192"/>
                  </a:cubicBezTo>
                  <a:cubicBezTo>
                    <a:pt x="280" y="4108"/>
                    <a:pt x="297" y="4026"/>
                    <a:pt x="319" y="3943"/>
                  </a:cubicBezTo>
                  <a:lnTo>
                    <a:pt x="319" y="3946"/>
                  </a:lnTo>
                  <a:cubicBezTo>
                    <a:pt x="321" y="3945"/>
                    <a:pt x="319" y="3946"/>
                    <a:pt x="321" y="3942"/>
                  </a:cubicBezTo>
                  <a:cubicBezTo>
                    <a:pt x="322" y="3937"/>
                    <a:pt x="324" y="3934"/>
                    <a:pt x="324" y="3931"/>
                  </a:cubicBezTo>
                  <a:cubicBezTo>
                    <a:pt x="324" y="3932"/>
                    <a:pt x="324" y="3932"/>
                    <a:pt x="324" y="3934"/>
                  </a:cubicBezTo>
                  <a:cubicBezTo>
                    <a:pt x="362" y="3805"/>
                    <a:pt x="400" y="3677"/>
                    <a:pt x="441" y="3551"/>
                  </a:cubicBezTo>
                  <a:cubicBezTo>
                    <a:pt x="479" y="3437"/>
                    <a:pt x="515" y="3324"/>
                    <a:pt x="558" y="3212"/>
                  </a:cubicBezTo>
                  <a:cubicBezTo>
                    <a:pt x="580" y="3147"/>
                    <a:pt x="547" y="3076"/>
                    <a:pt x="482" y="3054"/>
                  </a:cubicBezTo>
                  <a:cubicBezTo>
                    <a:pt x="468" y="3048"/>
                    <a:pt x="453" y="3046"/>
                    <a:pt x="439" y="3046"/>
                  </a:cubicBezTo>
                  <a:cubicBezTo>
                    <a:pt x="388" y="3046"/>
                    <a:pt x="341" y="3077"/>
                    <a:pt x="322" y="3128"/>
                  </a:cubicBezTo>
                  <a:cubicBezTo>
                    <a:pt x="264" y="3280"/>
                    <a:pt x="215" y="3432"/>
                    <a:pt x="167" y="3587"/>
                  </a:cubicBezTo>
                  <a:cubicBezTo>
                    <a:pt x="128" y="3714"/>
                    <a:pt x="83" y="3840"/>
                    <a:pt x="53" y="3970"/>
                  </a:cubicBezTo>
                  <a:cubicBezTo>
                    <a:pt x="28" y="4067"/>
                    <a:pt x="12" y="4166"/>
                    <a:pt x="4" y="4266"/>
                  </a:cubicBezTo>
                  <a:cubicBezTo>
                    <a:pt x="1" y="4356"/>
                    <a:pt x="4" y="4448"/>
                    <a:pt x="15" y="4540"/>
                  </a:cubicBezTo>
                  <a:cubicBezTo>
                    <a:pt x="37" y="4735"/>
                    <a:pt x="80" y="4926"/>
                    <a:pt x="162" y="5105"/>
                  </a:cubicBezTo>
                  <a:cubicBezTo>
                    <a:pt x="204" y="5194"/>
                    <a:pt x="251" y="5279"/>
                    <a:pt x="306" y="5360"/>
                  </a:cubicBezTo>
                  <a:cubicBezTo>
                    <a:pt x="355" y="5433"/>
                    <a:pt x="412" y="5498"/>
                    <a:pt x="479" y="5553"/>
                  </a:cubicBezTo>
                  <a:cubicBezTo>
                    <a:pt x="549" y="5613"/>
                    <a:pt x="629" y="5658"/>
                    <a:pt x="718" y="5683"/>
                  </a:cubicBezTo>
                  <a:cubicBezTo>
                    <a:pt x="737" y="5686"/>
                    <a:pt x="756" y="5688"/>
                    <a:pt x="777" y="5688"/>
                  </a:cubicBezTo>
                  <a:cubicBezTo>
                    <a:pt x="782" y="5688"/>
                    <a:pt x="787" y="5688"/>
                    <a:pt x="792" y="5688"/>
                  </a:cubicBezTo>
                  <a:cubicBezTo>
                    <a:pt x="806" y="5688"/>
                    <a:pt x="820" y="5687"/>
                    <a:pt x="834" y="5684"/>
                  </a:cubicBezTo>
                  <a:cubicBezTo>
                    <a:pt x="870" y="5677"/>
                    <a:pt x="905" y="5662"/>
                    <a:pt x="936" y="5642"/>
                  </a:cubicBezTo>
                  <a:cubicBezTo>
                    <a:pt x="1036" y="5574"/>
                    <a:pt x="1080" y="5455"/>
                    <a:pt x="1115" y="5346"/>
                  </a:cubicBezTo>
                  <a:cubicBezTo>
                    <a:pt x="1158" y="5213"/>
                    <a:pt x="1198" y="5078"/>
                    <a:pt x="1232" y="4942"/>
                  </a:cubicBezTo>
                  <a:cubicBezTo>
                    <a:pt x="1269" y="4803"/>
                    <a:pt x="1302" y="4659"/>
                    <a:pt x="1331" y="4519"/>
                  </a:cubicBezTo>
                  <a:cubicBezTo>
                    <a:pt x="1361" y="4380"/>
                    <a:pt x="1386" y="4241"/>
                    <a:pt x="1411" y="4102"/>
                  </a:cubicBezTo>
                  <a:cubicBezTo>
                    <a:pt x="1434" y="3983"/>
                    <a:pt x="1454" y="3866"/>
                    <a:pt x="1475" y="3748"/>
                  </a:cubicBezTo>
                  <a:cubicBezTo>
                    <a:pt x="1527" y="3449"/>
                    <a:pt x="1579" y="3152"/>
                    <a:pt x="1627" y="2854"/>
                  </a:cubicBezTo>
                  <a:cubicBezTo>
                    <a:pt x="1671" y="2572"/>
                    <a:pt x="1718" y="2291"/>
                    <a:pt x="1766" y="2009"/>
                  </a:cubicBezTo>
                  <a:cubicBezTo>
                    <a:pt x="1775" y="1944"/>
                    <a:pt x="1783" y="1879"/>
                    <a:pt x="1798" y="1816"/>
                  </a:cubicBezTo>
                  <a:cubicBezTo>
                    <a:pt x="1806" y="1779"/>
                    <a:pt x="1812" y="1741"/>
                    <a:pt x="1820" y="1705"/>
                  </a:cubicBezTo>
                  <a:cubicBezTo>
                    <a:pt x="1831" y="1689"/>
                    <a:pt x="1842" y="1673"/>
                    <a:pt x="1851" y="1657"/>
                  </a:cubicBezTo>
                  <a:cubicBezTo>
                    <a:pt x="1892" y="1597"/>
                    <a:pt x="1930" y="1536"/>
                    <a:pt x="1967" y="1473"/>
                  </a:cubicBezTo>
                  <a:lnTo>
                    <a:pt x="1967" y="1473"/>
                  </a:lnTo>
                  <a:cubicBezTo>
                    <a:pt x="1967" y="1473"/>
                    <a:pt x="1967" y="1473"/>
                    <a:pt x="1967" y="1474"/>
                  </a:cubicBezTo>
                  <a:cubicBezTo>
                    <a:pt x="1969" y="1471"/>
                    <a:pt x="1971" y="1467"/>
                    <a:pt x="1973" y="1464"/>
                  </a:cubicBezTo>
                  <a:lnTo>
                    <a:pt x="1973" y="1464"/>
                  </a:lnTo>
                  <a:cubicBezTo>
                    <a:pt x="1972" y="1464"/>
                    <a:pt x="1972" y="1465"/>
                    <a:pt x="1972" y="1465"/>
                  </a:cubicBezTo>
                  <a:lnTo>
                    <a:pt x="1972" y="1465"/>
                  </a:lnTo>
                  <a:cubicBezTo>
                    <a:pt x="1972" y="1464"/>
                    <a:pt x="1973" y="1463"/>
                    <a:pt x="1973" y="1463"/>
                  </a:cubicBezTo>
                  <a:lnTo>
                    <a:pt x="1973" y="1463"/>
                  </a:lnTo>
                  <a:cubicBezTo>
                    <a:pt x="1973" y="1463"/>
                    <a:pt x="1973" y="1463"/>
                    <a:pt x="1973" y="1463"/>
                  </a:cubicBezTo>
                  <a:lnTo>
                    <a:pt x="1973" y="1463"/>
                  </a:lnTo>
                  <a:cubicBezTo>
                    <a:pt x="2031" y="1362"/>
                    <a:pt x="2081" y="1256"/>
                    <a:pt x="2124" y="1148"/>
                  </a:cubicBezTo>
                  <a:cubicBezTo>
                    <a:pt x="2166" y="1043"/>
                    <a:pt x="2200" y="936"/>
                    <a:pt x="2227" y="825"/>
                  </a:cubicBezTo>
                  <a:cubicBezTo>
                    <a:pt x="2247" y="753"/>
                    <a:pt x="2247" y="676"/>
                    <a:pt x="2227" y="603"/>
                  </a:cubicBezTo>
                  <a:cubicBezTo>
                    <a:pt x="2203" y="535"/>
                    <a:pt x="2138" y="489"/>
                    <a:pt x="2065" y="489"/>
                  </a:cubicBezTo>
                  <a:cubicBezTo>
                    <a:pt x="1980" y="491"/>
                    <a:pt x="1924" y="549"/>
                    <a:pt x="1880" y="614"/>
                  </a:cubicBezTo>
                  <a:cubicBezTo>
                    <a:pt x="1836" y="685"/>
                    <a:pt x="1802" y="760"/>
                    <a:pt x="1779" y="839"/>
                  </a:cubicBezTo>
                  <a:cubicBezTo>
                    <a:pt x="1736" y="962"/>
                    <a:pt x="1699" y="1089"/>
                    <a:pt x="1669" y="1217"/>
                  </a:cubicBezTo>
                  <a:cubicBezTo>
                    <a:pt x="1654" y="1282"/>
                    <a:pt x="1636" y="1347"/>
                    <a:pt x="1623" y="1414"/>
                  </a:cubicBezTo>
                  <a:cubicBezTo>
                    <a:pt x="1612" y="1472"/>
                    <a:pt x="1601" y="1532"/>
                    <a:pt x="1590" y="1591"/>
                  </a:cubicBezTo>
                  <a:lnTo>
                    <a:pt x="1522" y="1680"/>
                  </a:lnTo>
                  <a:cubicBezTo>
                    <a:pt x="1476" y="1735"/>
                    <a:pt x="1427" y="1787"/>
                    <a:pt x="1377" y="1838"/>
                  </a:cubicBezTo>
                  <a:cubicBezTo>
                    <a:pt x="1334" y="1877"/>
                    <a:pt x="1289" y="1914"/>
                    <a:pt x="1244" y="1949"/>
                  </a:cubicBezTo>
                  <a:cubicBezTo>
                    <a:pt x="1223" y="1963"/>
                    <a:pt x="1202" y="1976"/>
                    <a:pt x="1180" y="1988"/>
                  </a:cubicBezTo>
                  <a:cubicBezTo>
                    <a:pt x="1171" y="1993"/>
                    <a:pt x="1160" y="1998"/>
                    <a:pt x="1150" y="2002"/>
                  </a:cubicBezTo>
                  <a:lnTo>
                    <a:pt x="1144" y="2004"/>
                  </a:lnTo>
                  <a:lnTo>
                    <a:pt x="1126" y="2004"/>
                  </a:lnTo>
                  <a:lnTo>
                    <a:pt x="1122" y="2002"/>
                  </a:lnTo>
                  <a:lnTo>
                    <a:pt x="1115" y="2001"/>
                  </a:lnTo>
                  <a:lnTo>
                    <a:pt x="1109" y="1998"/>
                  </a:lnTo>
                  <a:lnTo>
                    <a:pt x="1107" y="1996"/>
                  </a:lnTo>
                  <a:lnTo>
                    <a:pt x="1099" y="1989"/>
                  </a:lnTo>
                  <a:lnTo>
                    <a:pt x="1099" y="1989"/>
                  </a:lnTo>
                  <a:cubicBezTo>
                    <a:pt x="1096" y="1985"/>
                    <a:pt x="1092" y="1980"/>
                    <a:pt x="1087" y="1976"/>
                  </a:cubicBezTo>
                  <a:cubicBezTo>
                    <a:pt x="1084" y="1969"/>
                    <a:pt x="1079" y="1963"/>
                    <a:pt x="1076" y="1955"/>
                  </a:cubicBezTo>
                  <a:cubicBezTo>
                    <a:pt x="1072" y="1949"/>
                    <a:pt x="1068" y="1941"/>
                    <a:pt x="1065" y="1934"/>
                  </a:cubicBezTo>
                  <a:lnTo>
                    <a:pt x="1065" y="1934"/>
                  </a:lnTo>
                  <a:cubicBezTo>
                    <a:pt x="1066" y="1935"/>
                    <a:pt x="1066" y="1935"/>
                    <a:pt x="1066" y="1936"/>
                  </a:cubicBezTo>
                  <a:lnTo>
                    <a:pt x="1062" y="1919"/>
                  </a:lnTo>
                  <a:cubicBezTo>
                    <a:pt x="1058" y="1906"/>
                    <a:pt x="1057" y="1893"/>
                    <a:pt x="1054" y="1879"/>
                  </a:cubicBezTo>
                  <a:cubicBezTo>
                    <a:pt x="1047" y="1816"/>
                    <a:pt x="1044" y="1752"/>
                    <a:pt x="1044" y="1689"/>
                  </a:cubicBezTo>
                  <a:cubicBezTo>
                    <a:pt x="1047" y="1619"/>
                    <a:pt x="1049" y="1548"/>
                    <a:pt x="1057" y="1478"/>
                  </a:cubicBezTo>
                  <a:cubicBezTo>
                    <a:pt x="1065" y="1403"/>
                    <a:pt x="1074" y="1328"/>
                    <a:pt x="1085" y="1252"/>
                  </a:cubicBezTo>
                  <a:cubicBezTo>
                    <a:pt x="1101" y="1165"/>
                    <a:pt x="1118" y="1078"/>
                    <a:pt x="1139" y="989"/>
                  </a:cubicBezTo>
                  <a:cubicBezTo>
                    <a:pt x="1152" y="945"/>
                    <a:pt x="1164" y="899"/>
                    <a:pt x="1177" y="853"/>
                  </a:cubicBezTo>
                  <a:cubicBezTo>
                    <a:pt x="1220" y="717"/>
                    <a:pt x="1272" y="584"/>
                    <a:pt x="1331" y="454"/>
                  </a:cubicBezTo>
                  <a:cubicBezTo>
                    <a:pt x="1372" y="372"/>
                    <a:pt x="1413" y="290"/>
                    <a:pt x="1457" y="209"/>
                  </a:cubicBezTo>
                  <a:cubicBezTo>
                    <a:pt x="1492" y="138"/>
                    <a:pt x="1465" y="52"/>
                    <a:pt x="1394" y="16"/>
                  </a:cubicBezTo>
                  <a:cubicBezTo>
                    <a:pt x="1373" y="5"/>
                    <a:pt x="1350" y="0"/>
                    <a:pt x="1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4" name="Google Shape;8444;p17"/>
            <p:cNvSpPr/>
            <p:nvPr/>
          </p:nvSpPr>
          <p:spPr>
            <a:xfrm>
              <a:off x="8090789" y="5057000"/>
              <a:ext cx="42518" cy="73564"/>
            </a:xfrm>
            <a:custGeom>
              <a:avLst/>
              <a:gdLst/>
              <a:ahLst/>
              <a:cxnLst/>
              <a:rect l="l" t="t" r="r" b="b"/>
              <a:pathLst>
                <a:path w="1463" h="2531" extrusionOk="0">
                  <a:moveTo>
                    <a:pt x="1138" y="458"/>
                  </a:moveTo>
                  <a:lnTo>
                    <a:pt x="1140" y="464"/>
                  </a:lnTo>
                  <a:lnTo>
                    <a:pt x="1140" y="464"/>
                  </a:lnTo>
                  <a:cubicBezTo>
                    <a:pt x="1140" y="462"/>
                    <a:pt x="1139" y="460"/>
                    <a:pt x="1138" y="458"/>
                  </a:cubicBezTo>
                  <a:close/>
                  <a:moveTo>
                    <a:pt x="1140" y="464"/>
                  </a:moveTo>
                  <a:lnTo>
                    <a:pt x="1140" y="464"/>
                  </a:lnTo>
                  <a:cubicBezTo>
                    <a:pt x="1141" y="465"/>
                    <a:pt x="1141" y="465"/>
                    <a:pt x="1141" y="466"/>
                  </a:cubicBezTo>
                  <a:lnTo>
                    <a:pt x="1140" y="464"/>
                  </a:lnTo>
                  <a:close/>
                  <a:moveTo>
                    <a:pt x="1010" y="267"/>
                  </a:moveTo>
                  <a:lnTo>
                    <a:pt x="1026" y="268"/>
                  </a:lnTo>
                  <a:lnTo>
                    <a:pt x="1031" y="270"/>
                  </a:lnTo>
                  <a:lnTo>
                    <a:pt x="1035" y="272"/>
                  </a:lnTo>
                  <a:lnTo>
                    <a:pt x="1040" y="273"/>
                  </a:lnTo>
                  <a:lnTo>
                    <a:pt x="1050" y="281"/>
                  </a:lnTo>
                  <a:cubicBezTo>
                    <a:pt x="1056" y="286"/>
                    <a:pt x="1064" y="292"/>
                    <a:pt x="1069" y="298"/>
                  </a:cubicBezTo>
                  <a:cubicBezTo>
                    <a:pt x="1073" y="303"/>
                    <a:pt x="1078" y="308"/>
                    <a:pt x="1083" y="314"/>
                  </a:cubicBezTo>
                  <a:lnTo>
                    <a:pt x="1089" y="324"/>
                  </a:lnTo>
                  <a:cubicBezTo>
                    <a:pt x="1097" y="340"/>
                    <a:pt x="1103" y="357"/>
                    <a:pt x="1111" y="373"/>
                  </a:cubicBezTo>
                  <a:cubicBezTo>
                    <a:pt x="1122" y="403"/>
                    <a:pt x="1132" y="435"/>
                    <a:pt x="1141" y="466"/>
                  </a:cubicBezTo>
                  <a:cubicBezTo>
                    <a:pt x="1162" y="552"/>
                    <a:pt x="1176" y="637"/>
                    <a:pt x="1187" y="724"/>
                  </a:cubicBezTo>
                  <a:cubicBezTo>
                    <a:pt x="1187" y="718"/>
                    <a:pt x="1186" y="713"/>
                    <a:pt x="1186" y="707"/>
                  </a:cubicBezTo>
                  <a:lnTo>
                    <a:pt x="1186" y="707"/>
                  </a:lnTo>
                  <a:cubicBezTo>
                    <a:pt x="1198" y="800"/>
                    <a:pt x="1203" y="891"/>
                    <a:pt x="1205" y="984"/>
                  </a:cubicBezTo>
                  <a:lnTo>
                    <a:pt x="1205" y="984"/>
                  </a:lnTo>
                  <a:cubicBezTo>
                    <a:pt x="1204" y="1141"/>
                    <a:pt x="1182" y="1296"/>
                    <a:pt x="1138" y="1446"/>
                  </a:cubicBezTo>
                  <a:cubicBezTo>
                    <a:pt x="1113" y="1527"/>
                    <a:pt x="1084" y="1608"/>
                    <a:pt x="1050" y="1685"/>
                  </a:cubicBezTo>
                  <a:cubicBezTo>
                    <a:pt x="1053" y="1680"/>
                    <a:pt x="1054" y="1674"/>
                    <a:pt x="1057" y="1669"/>
                  </a:cubicBezTo>
                  <a:lnTo>
                    <a:pt x="1057" y="1669"/>
                  </a:lnTo>
                  <a:cubicBezTo>
                    <a:pt x="1024" y="1744"/>
                    <a:pt x="986" y="1815"/>
                    <a:pt x="945" y="1886"/>
                  </a:cubicBezTo>
                  <a:cubicBezTo>
                    <a:pt x="902" y="1957"/>
                    <a:pt x="856" y="2026"/>
                    <a:pt x="804" y="2090"/>
                  </a:cubicBezTo>
                  <a:cubicBezTo>
                    <a:pt x="776" y="2125"/>
                    <a:pt x="746" y="2160"/>
                    <a:pt x="714" y="2192"/>
                  </a:cubicBezTo>
                  <a:cubicBezTo>
                    <a:pt x="701" y="2204"/>
                    <a:pt x="687" y="2217"/>
                    <a:pt x="674" y="2227"/>
                  </a:cubicBezTo>
                  <a:cubicBezTo>
                    <a:pt x="660" y="2234"/>
                    <a:pt x="647" y="2244"/>
                    <a:pt x="635" y="2252"/>
                  </a:cubicBezTo>
                  <a:cubicBezTo>
                    <a:pt x="632" y="2253"/>
                    <a:pt x="630" y="2253"/>
                    <a:pt x="627" y="2255"/>
                  </a:cubicBezTo>
                  <a:lnTo>
                    <a:pt x="621" y="2257"/>
                  </a:lnTo>
                  <a:lnTo>
                    <a:pt x="616" y="2257"/>
                  </a:lnTo>
                  <a:lnTo>
                    <a:pt x="614" y="2255"/>
                  </a:lnTo>
                  <a:lnTo>
                    <a:pt x="609" y="2250"/>
                  </a:lnTo>
                  <a:lnTo>
                    <a:pt x="606" y="2246"/>
                  </a:lnTo>
                  <a:cubicBezTo>
                    <a:pt x="603" y="2239"/>
                    <a:pt x="602" y="2233"/>
                    <a:pt x="598" y="2227"/>
                  </a:cubicBezTo>
                  <a:cubicBezTo>
                    <a:pt x="592" y="2211"/>
                    <a:pt x="587" y="2193"/>
                    <a:pt x="583" y="2176"/>
                  </a:cubicBezTo>
                  <a:cubicBezTo>
                    <a:pt x="562" y="2081"/>
                    <a:pt x="548" y="1983"/>
                    <a:pt x="537" y="1886"/>
                  </a:cubicBezTo>
                  <a:cubicBezTo>
                    <a:pt x="532" y="1824"/>
                    <a:pt x="524" y="1761"/>
                    <a:pt x="522" y="1699"/>
                  </a:cubicBezTo>
                  <a:cubicBezTo>
                    <a:pt x="521" y="1631"/>
                    <a:pt x="521" y="1563"/>
                    <a:pt x="519" y="1497"/>
                  </a:cubicBezTo>
                  <a:cubicBezTo>
                    <a:pt x="522" y="1372"/>
                    <a:pt x="529" y="1248"/>
                    <a:pt x="538" y="1123"/>
                  </a:cubicBezTo>
                  <a:cubicBezTo>
                    <a:pt x="546" y="1003"/>
                    <a:pt x="560" y="883"/>
                    <a:pt x="573" y="764"/>
                  </a:cubicBezTo>
                  <a:cubicBezTo>
                    <a:pt x="581" y="718"/>
                    <a:pt x="587" y="674"/>
                    <a:pt x="595" y="629"/>
                  </a:cubicBezTo>
                  <a:lnTo>
                    <a:pt x="603" y="615"/>
                  </a:lnTo>
                  <a:cubicBezTo>
                    <a:pt x="628" y="575"/>
                    <a:pt x="657" y="536"/>
                    <a:pt x="687" y="496"/>
                  </a:cubicBezTo>
                  <a:cubicBezTo>
                    <a:pt x="716" y="465"/>
                    <a:pt x="742" y="433"/>
                    <a:pt x="773" y="405"/>
                  </a:cubicBezTo>
                  <a:cubicBezTo>
                    <a:pt x="807" y="373"/>
                    <a:pt x="844" y="344"/>
                    <a:pt x="880" y="316"/>
                  </a:cubicBezTo>
                  <a:cubicBezTo>
                    <a:pt x="896" y="305"/>
                    <a:pt x="912" y="295"/>
                    <a:pt x="929" y="284"/>
                  </a:cubicBezTo>
                  <a:lnTo>
                    <a:pt x="947" y="276"/>
                  </a:lnTo>
                  <a:cubicBezTo>
                    <a:pt x="951" y="275"/>
                    <a:pt x="955" y="273"/>
                    <a:pt x="964" y="272"/>
                  </a:cubicBezTo>
                  <a:cubicBezTo>
                    <a:pt x="972" y="270"/>
                    <a:pt x="981" y="267"/>
                    <a:pt x="989" y="267"/>
                  </a:cubicBezTo>
                  <a:close/>
                  <a:moveTo>
                    <a:pt x="1006" y="0"/>
                  </a:moveTo>
                  <a:cubicBezTo>
                    <a:pt x="949" y="0"/>
                    <a:pt x="893" y="11"/>
                    <a:pt x="841" y="33"/>
                  </a:cubicBezTo>
                  <a:cubicBezTo>
                    <a:pt x="763" y="69"/>
                    <a:pt x="692" y="118"/>
                    <a:pt x="630" y="177"/>
                  </a:cubicBezTo>
                  <a:cubicBezTo>
                    <a:pt x="587" y="216"/>
                    <a:pt x="548" y="257"/>
                    <a:pt x="510" y="302"/>
                  </a:cubicBezTo>
                  <a:cubicBezTo>
                    <a:pt x="502" y="300"/>
                    <a:pt x="494" y="300"/>
                    <a:pt x="486" y="300"/>
                  </a:cubicBezTo>
                  <a:cubicBezTo>
                    <a:pt x="419" y="300"/>
                    <a:pt x="359" y="346"/>
                    <a:pt x="344" y="412"/>
                  </a:cubicBezTo>
                  <a:cubicBezTo>
                    <a:pt x="331" y="484"/>
                    <a:pt x="320" y="552"/>
                    <a:pt x="310" y="621"/>
                  </a:cubicBezTo>
                  <a:cubicBezTo>
                    <a:pt x="309" y="625"/>
                    <a:pt x="307" y="626"/>
                    <a:pt x="307" y="628"/>
                  </a:cubicBezTo>
                  <a:cubicBezTo>
                    <a:pt x="230" y="816"/>
                    <a:pt x="188" y="1019"/>
                    <a:pt x="149" y="1217"/>
                  </a:cubicBezTo>
                  <a:cubicBezTo>
                    <a:pt x="130" y="1313"/>
                    <a:pt x="111" y="1410"/>
                    <a:pt x="90" y="1505"/>
                  </a:cubicBezTo>
                  <a:cubicBezTo>
                    <a:pt x="60" y="1660"/>
                    <a:pt x="33" y="1815"/>
                    <a:pt x="10" y="1970"/>
                  </a:cubicBezTo>
                  <a:cubicBezTo>
                    <a:pt x="0" y="2037"/>
                    <a:pt x="60" y="2097"/>
                    <a:pt x="123" y="2101"/>
                  </a:cubicBezTo>
                  <a:cubicBezTo>
                    <a:pt x="126" y="2102"/>
                    <a:pt x="129" y="2102"/>
                    <a:pt x="132" y="2102"/>
                  </a:cubicBezTo>
                  <a:cubicBezTo>
                    <a:pt x="187" y="2102"/>
                    <a:pt x="244" y="2061"/>
                    <a:pt x="253" y="2005"/>
                  </a:cubicBezTo>
                  <a:cubicBezTo>
                    <a:pt x="258" y="1962"/>
                    <a:pt x="264" y="1919"/>
                    <a:pt x="272" y="1877"/>
                  </a:cubicBezTo>
                  <a:lnTo>
                    <a:pt x="275" y="1900"/>
                  </a:lnTo>
                  <a:cubicBezTo>
                    <a:pt x="283" y="1972"/>
                    <a:pt x="290" y="2043"/>
                    <a:pt x="301" y="2113"/>
                  </a:cubicBezTo>
                  <a:cubicBezTo>
                    <a:pt x="307" y="2168"/>
                    <a:pt x="317" y="2222"/>
                    <a:pt x="331" y="2274"/>
                  </a:cubicBezTo>
                  <a:cubicBezTo>
                    <a:pt x="340" y="2315"/>
                    <a:pt x="356" y="2355"/>
                    <a:pt x="375" y="2390"/>
                  </a:cubicBezTo>
                  <a:cubicBezTo>
                    <a:pt x="393" y="2418"/>
                    <a:pt x="413" y="2442"/>
                    <a:pt x="437" y="2464"/>
                  </a:cubicBezTo>
                  <a:lnTo>
                    <a:pt x="438" y="2464"/>
                  </a:lnTo>
                  <a:cubicBezTo>
                    <a:pt x="484" y="2508"/>
                    <a:pt x="548" y="2530"/>
                    <a:pt x="611" y="2530"/>
                  </a:cubicBezTo>
                  <a:cubicBezTo>
                    <a:pt x="625" y="2530"/>
                    <a:pt x="638" y="2529"/>
                    <a:pt x="652" y="2527"/>
                  </a:cubicBezTo>
                  <a:cubicBezTo>
                    <a:pt x="728" y="2511"/>
                    <a:pt x="801" y="2477"/>
                    <a:pt x="858" y="2423"/>
                  </a:cubicBezTo>
                  <a:cubicBezTo>
                    <a:pt x="993" y="2306"/>
                    <a:pt x="1095" y="2154"/>
                    <a:pt x="1183" y="2000"/>
                  </a:cubicBezTo>
                  <a:cubicBezTo>
                    <a:pt x="1366" y="1680"/>
                    <a:pt x="1463" y="1316"/>
                    <a:pt x="1460" y="947"/>
                  </a:cubicBezTo>
                  <a:cubicBezTo>
                    <a:pt x="1458" y="840"/>
                    <a:pt x="1448" y="734"/>
                    <a:pt x="1433" y="628"/>
                  </a:cubicBezTo>
                  <a:cubicBezTo>
                    <a:pt x="1422" y="534"/>
                    <a:pt x="1403" y="443"/>
                    <a:pt x="1379" y="351"/>
                  </a:cubicBezTo>
                  <a:cubicBezTo>
                    <a:pt x="1355" y="273"/>
                    <a:pt x="1327" y="188"/>
                    <a:pt x="1270" y="126"/>
                  </a:cubicBezTo>
                  <a:cubicBezTo>
                    <a:pt x="1220" y="72"/>
                    <a:pt x="1159" y="20"/>
                    <a:pt x="1084" y="7"/>
                  </a:cubicBezTo>
                  <a:cubicBezTo>
                    <a:pt x="1058" y="3"/>
                    <a:pt x="1032" y="0"/>
                    <a:pt x="10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5" name="Google Shape;8445;p17"/>
            <p:cNvSpPr/>
            <p:nvPr/>
          </p:nvSpPr>
          <p:spPr>
            <a:xfrm>
              <a:off x="7557120" y="4383621"/>
              <a:ext cx="52923" cy="86875"/>
            </a:xfrm>
            <a:custGeom>
              <a:avLst/>
              <a:gdLst/>
              <a:ahLst/>
              <a:cxnLst/>
              <a:rect l="l" t="t" r="r" b="b"/>
              <a:pathLst>
                <a:path w="1821" h="2989" extrusionOk="0">
                  <a:moveTo>
                    <a:pt x="500" y="1"/>
                  </a:moveTo>
                  <a:cubicBezTo>
                    <a:pt x="438" y="1"/>
                    <a:pt x="381" y="41"/>
                    <a:pt x="363" y="103"/>
                  </a:cubicBezTo>
                  <a:cubicBezTo>
                    <a:pt x="327" y="228"/>
                    <a:pt x="292" y="353"/>
                    <a:pt x="257" y="476"/>
                  </a:cubicBezTo>
                  <a:cubicBezTo>
                    <a:pt x="215" y="620"/>
                    <a:pt x="169" y="764"/>
                    <a:pt x="139" y="911"/>
                  </a:cubicBezTo>
                  <a:cubicBezTo>
                    <a:pt x="123" y="984"/>
                    <a:pt x="107" y="1055"/>
                    <a:pt x="94" y="1130"/>
                  </a:cubicBezTo>
                  <a:cubicBezTo>
                    <a:pt x="80" y="1209"/>
                    <a:pt x="67" y="1288"/>
                    <a:pt x="56" y="1367"/>
                  </a:cubicBezTo>
                  <a:cubicBezTo>
                    <a:pt x="48" y="1437"/>
                    <a:pt x="42" y="1507"/>
                    <a:pt x="37" y="1578"/>
                  </a:cubicBezTo>
                  <a:cubicBezTo>
                    <a:pt x="31" y="1641"/>
                    <a:pt x="29" y="1706"/>
                    <a:pt x="34" y="1771"/>
                  </a:cubicBezTo>
                  <a:cubicBezTo>
                    <a:pt x="41" y="1842"/>
                    <a:pt x="66" y="1923"/>
                    <a:pt x="123" y="1970"/>
                  </a:cubicBezTo>
                  <a:cubicBezTo>
                    <a:pt x="159" y="2002"/>
                    <a:pt x="202" y="2024"/>
                    <a:pt x="248" y="2037"/>
                  </a:cubicBezTo>
                  <a:cubicBezTo>
                    <a:pt x="269" y="2041"/>
                    <a:pt x="290" y="2044"/>
                    <a:pt x="311" y="2044"/>
                  </a:cubicBezTo>
                  <a:cubicBezTo>
                    <a:pt x="328" y="2044"/>
                    <a:pt x="345" y="2042"/>
                    <a:pt x="362" y="2039"/>
                  </a:cubicBezTo>
                  <a:cubicBezTo>
                    <a:pt x="446" y="2024"/>
                    <a:pt x="523" y="1989"/>
                    <a:pt x="591" y="1937"/>
                  </a:cubicBezTo>
                  <a:cubicBezTo>
                    <a:pt x="672" y="1874"/>
                    <a:pt x="748" y="1804"/>
                    <a:pt x="816" y="1728"/>
                  </a:cubicBezTo>
                  <a:cubicBezTo>
                    <a:pt x="880" y="1662"/>
                    <a:pt x="940" y="1591"/>
                    <a:pt x="995" y="1516"/>
                  </a:cubicBezTo>
                  <a:lnTo>
                    <a:pt x="995" y="1516"/>
                  </a:lnTo>
                  <a:lnTo>
                    <a:pt x="986" y="1530"/>
                  </a:lnTo>
                  <a:cubicBezTo>
                    <a:pt x="1057" y="1434"/>
                    <a:pt x="1130" y="1336"/>
                    <a:pt x="1198" y="1238"/>
                  </a:cubicBezTo>
                  <a:lnTo>
                    <a:pt x="1255" y="1152"/>
                  </a:lnTo>
                  <a:lnTo>
                    <a:pt x="1255" y="1152"/>
                  </a:lnTo>
                  <a:cubicBezTo>
                    <a:pt x="1244" y="1190"/>
                    <a:pt x="1233" y="1230"/>
                    <a:pt x="1221" y="1269"/>
                  </a:cubicBezTo>
                  <a:cubicBezTo>
                    <a:pt x="1182" y="1405"/>
                    <a:pt x="1144" y="1543"/>
                    <a:pt x="1104" y="1679"/>
                  </a:cubicBezTo>
                  <a:cubicBezTo>
                    <a:pt x="1082" y="1757"/>
                    <a:pt x="1058" y="1836"/>
                    <a:pt x="1035" y="1913"/>
                  </a:cubicBezTo>
                  <a:cubicBezTo>
                    <a:pt x="1016" y="1977"/>
                    <a:pt x="995" y="2042"/>
                    <a:pt x="970" y="2102"/>
                  </a:cubicBezTo>
                  <a:cubicBezTo>
                    <a:pt x="944" y="2162"/>
                    <a:pt x="918" y="2221"/>
                    <a:pt x="886" y="2278"/>
                  </a:cubicBezTo>
                  <a:cubicBezTo>
                    <a:pt x="864" y="2319"/>
                    <a:pt x="838" y="2358"/>
                    <a:pt x="811" y="2396"/>
                  </a:cubicBezTo>
                  <a:cubicBezTo>
                    <a:pt x="797" y="2415"/>
                    <a:pt x="783" y="2433"/>
                    <a:pt x="767" y="2450"/>
                  </a:cubicBezTo>
                  <a:cubicBezTo>
                    <a:pt x="743" y="2475"/>
                    <a:pt x="716" y="2499"/>
                    <a:pt x="688" y="2523"/>
                  </a:cubicBezTo>
                  <a:cubicBezTo>
                    <a:pt x="655" y="2550"/>
                    <a:pt x="622" y="2577"/>
                    <a:pt x="584" y="2599"/>
                  </a:cubicBezTo>
                  <a:cubicBezTo>
                    <a:pt x="544" y="2621"/>
                    <a:pt x="504" y="2640"/>
                    <a:pt x="465" y="2661"/>
                  </a:cubicBezTo>
                  <a:cubicBezTo>
                    <a:pt x="443" y="2670"/>
                    <a:pt x="419" y="2678"/>
                    <a:pt x="395" y="2686"/>
                  </a:cubicBezTo>
                  <a:cubicBezTo>
                    <a:pt x="381" y="2691"/>
                    <a:pt x="368" y="2695"/>
                    <a:pt x="351" y="2697"/>
                  </a:cubicBezTo>
                  <a:cubicBezTo>
                    <a:pt x="333" y="2700"/>
                    <a:pt x="318" y="2702"/>
                    <a:pt x="300" y="2703"/>
                  </a:cubicBezTo>
                  <a:lnTo>
                    <a:pt x="292" y="2703"/>
                  </a:lnTo>
                  <a:lnTo>
                    <a:pt x="289" y="2700"/>
                  </a:lnTo>
                  <a:lnTo>
                    <a:pt x="283" y="2688"/>
                  </a:lnTo>
                  <a:lnTo>
                    <a:pt x="283" y="2686"/>
                  </a:lnTo>
                  <a:lnTo>
                    <a:pt x="283" y="2683"/>
                  </a:lnTo>
                  <a:lnTo>
                    <a:pt x="283" y="2672"/>
                  </a:lnTo>
                  <a:cubicBezTo>
                    <a:pt x="284" y="2659"/>
                    <a:pt x="286" y="2646"/>
                    <a:pt x="288" y="2634"/>
                  </a:cubicBezTo>
                  <a:cubicBezTo>
                    <a:pt x="299" y="2600"/>
                    <a:pt x="310" y="2569"/>
                    <a:pt x="322" y="2536"/>
                  </a:cubicBezTo>
                  <a:cubicBezTo>
                    <a:pt x="356" y="2450"/>
                    <a:pt x="397" y="2366"/>
                    <a:pt x="438" y="2284"/>
                  </a:cubicBezTo>
                  <a:cubicBezTo>
                    <a:pt x="480" y="2182"/>
                    <a:pt x="396" y="2102"/>
                    <a:pt x="313" y="2102"/>
                  </a:cubicBezTo>
                  <a:cubicBezTo>
                    <a:pt x="270" y="2102"/>
                    <a:pt x="226" y="2124"/>
                    <a:pt x="200" y="2175"/>
                  </a:cubicBezTo>
                  <a:cubicBezTo>
                    <a:pt x="161" y="2247"/>
                    <a:pt x="123" y="2320"/>
                    <a:pt x="90" y="2395"/>
                  </a:cubicBezTo>
                  <a:cubicBezTo>
                    <a:pt x="61" y="2455"/>
                    <a:pt x="37" y="2517"/>
                    <a:pt x="20" y="2581"/>
                  </a:cubicBezTo>
                  <a:cubicBezTo>
                    <a:pt x="4" y="2634"/>
                    <a:pt x="1" y="2691"/>
                    <a:pt x="10" y="2745"/>
                  </a:cubicBezTo>
                  <a:cubicBezTo>
                    <a:pt x="36" y="2846"/>
                    <a:pt x="105" y="2946"/>
                    <a:pt x="208" y="2977"/>
                  </a:cubicBezTo>
                  <a:cubicBezTo>
                    <a:pt x="235" y="2985"/>
                    <a:pt x="264" y="2988"/>
                    <a:pt x="291" y="2988"/>
                  </a:cubicBezTo>
                  <a:cubicBezTo>
                    <a:pt x="316" y="2988"/>
                    <a:pt x="340" y="2987"/>
                    <a:pt x="363" y="2982"/>
                  </a:cubicBezTo>
                  <a:cubicBezTo>
                    <a:pt x="420" y="2974"/>
                    <a:pt x="476" y="2958"/>
                    <a:pt x="530" y="2938"/>
                  </a:cubicBezTo>
                  <a:cubicBezTo>
                    <a:pt x="642" y="2890"/>
                    <a:pt x="747" y="2828"/>
                    <a:pt x="843" y="2754"/>
                  </a:cubicBezTo>
                  <a:cubicBezTo>
                    <a:pt x="948" y="2672"/>
                    <a:pt x="1035" y="2569"/>
                    <a:pt x="1100" y="2453"/>
                  </a:cubicBezTo>
                  <a:cubicBezTo>
                    <a:pt x="1152" y="2363"/>
                    <a:pt x="1196" y="2268"/>
                    <a:pt x="1231" y="2168"/>
                  </a:cubicBezTo>
                  <a:cubicBezTo>
                    <a:pt x="1247" y="2124"/>
                    <a:pt x="1264" y="2080"/>
                    <a:pt x="1277" y="2035"/>
                  </a:cubicBezTo>
                  <a:cubicBezTo>
                    <a:pt x="1364" y="1741"/>
                    <a:pt x="1443" y="1445"/>
                    <a:pt x="1530" y="1152"/>
                  </a:cubicBezTo>
                  <a:cubicBezTo>
                    <a:pt x="1568" y="1017"/>
                    <a:pt x="1611" y="885"/>
                    <a:pt x="1652" y="752"/>
                  </a:cubicBezTo>
                  <a:lnTo>
                    <a:pt x="1714" y="547"/>
                  </a:lnTo>
                  <a:cubicBezTo>
                    <a:pt x="1728" y="498"/>
                    <a:pt x="1744" y="449"/>
                    <a:pt x="1760" y="399"/>
                  </a:cubicBezTo>
                  <a:cubicBezTo>
                    <a:pt x="1776" y="349"/>
                    <a:pt x="1790" y="299"/>
                    <a:pt x="1801" y="247"/>
                  </a:cubicBezTo>
                  <a:cubicBezTo>
                    <a:pt x="1820" y="148"/>
                    <a:pt x="1742" y="81"/>
                    <a:pt x="1662" y="81"/>
                  </a:cubicBezTo>
                  <a:cubicBezTo>
                    <a:pt x="1618" y="81"/>
                    <a:pt x="1573" y="102"/>
                    <a:pt x="1544" y="150"/>
                  </a:cubicBezTo>
                  <a:cubicBezTo>
                    <a:pt x="1502" y="223"/>
                    <a:pt x="1467" y="299"/>
                    <a:pt x="1429" y="373"/>
                  </a:cubicBezTo>
                  <a:lnTo>
                    <a:pt x="1434" y="365"/>
                  </a:lnTo>
                  <a:lnTo>
                    <a:pt x="1428" y="374"/>
                  </a:lnTo>
                  <a:lnTo>
                    <a:pt x="1428" y="374"/>
                  </a:lnTo>
                  <a:cubicBezTo>
                    <a:pt x="1429" y="374"/>
                    <a:pt x="1429" y="374"/>
                    <a:pt x="1429" y="373"/>
                  </a:cubicBezTo>
                  <a:lnTo>
                    <a:pt x="1429" y="373"/>
                  </a:lnTo>
                  <a:cubicBezTo>
                    <a:pt x="1428" y="375"/>
                    <a:pt x="1427" y="377"/>
                    <a:pt x="1426" y="378"/>
                  </a:cubicBezTo>
                  <a:lnTo>
                    <a:pt x="1426" y="378"/>
                  </a:lnTo>
                  <a:cubicBezTo>
                    <a:pt x="1426" y="378"/>
                    <a:pt x="1426" y="379"/>
                    <a:pt x="1426" y="379"/>
                  </a:cubicBezTo>
                  <a:lnTo>
                    <a:pt x="1426" y="379"/>
                  </a:lnTo>
                  <a:cubicBezTo>
                    <a:pt x="1426" y="378"/>
                    <a:pt x="1426" y="378"/>
                    <a:pt x="1426" y="378"/>
                  </a:cubicBezTo>
                  <a:lnTo>
                    <a:pt x="1426" y="378"/>
                  </a:lnTo>
                  <a:cubicBezTo>
                    <a:pt x="1425" y="378"/>
                    <a:pt x="1425" y="379"/>
                    <a:pt x="1425" y="379"/>
                  </a:cubicBezTo>
                  <a:lnTo>
                    <a:pt x="1425" y="379"/>
                  </a:lnTo>
                  <a:cubicBezTo>
                    <a:pt x="1424" y="380"/>
                    <a:pt x="1424" y="381"/>
                    <a:pt x="1424" y="381"/>
                  </a:cubicBezTo>
                  <a:cubicBezTo>
                    <a:pt x="1424" y="381"/>
                    <a:pt x="1424" y="381"/>
                    <a:pt x="1424" y="381"/>
                  </a:cubicBezTo>
                  <a:lnTo>
                    <a:pt x="1424" y="381"/>
                  </a:lnTo>
                  <a:cubicBezTo>
                    <a:pt x="1424" y="382"/>
                    <a:pt x="1423" y="383"/>
                    <a:pt x="1423" y="385"/>
                  </a:cubicBezTo>
                  <a:lnTo>
                    <a:pt x="1423" y="385"/>
                  </a:lnTo>
                  <a:cubicBezTo>
                    <a:pt x="1407" y="414"/>
                    <a:pt x="1390" y="445"/>
                    <a:pt x="1373" y="476"/>
                  </a:cubicBezTo>
                  <a:lnTo>
                    <a:pt x="1377" y="471"/>
                  </a:lnTo>
                  <a:lnTo>
                    <a:pt x="1377" y="471"/>
                  </a:lnTo>
                  <a:cubicBezTo>
                    <a:pt x="1245" y="709"/>
                    <a:pt x="1093" y="932"/>
                    <a:pt x="941" y="1154"/>
                  </a:cubicBezTo>
                  <a:cubicBezTo>
                    <a:pt x="846" y="1285"/>
                    <a:pt x="745" y="1412"/>
                    <a:pt x="637" y="1532"/>
                  </a:cubicBezTo>
                  <a:cubicBezTo>
                    <a:pt x="589" y="1585"/>
                    <a:pt x="535" y="1634"/>
                    <a:pt x="480" y="1681"/>
                  </a:cubicBezTo>
                  <a:lnTo>
                    <a:pt x="480" y="1681"/>
                  </a:lnTo>
                  <a:cubicBezTo>
                    <a:pt x="456" y="1700"/>
                    <a:pt x="432" y="1717"/>
                    <a:pt x="406" y="1733"/>
                  </a:cubicBezTo>
                  <a:cubicBezTo>
                    <a:pt x="397" y="1739"/>
                    <a:pt x="387" y="1744"/>
                    <a:pt x="378" y="1749"/>
                  </a:cubicBezTo>
                  <a:cubicBezTo>
                    <a:pt x="367" y="1754"/>
                    <a:pt x="356" y="1758"/>
                    <a:pt x="344" y="1761"/>
                  </a:cubicBezTo>
                  <a:lnTo>
                    <a:pt x="325" y="1766"/>
                  </a:lnTo>
                  <a:lnTo>
                    <a:pt x="314" y="1768"/>
                  </a:lnTo>
                  <a:lnTo>
                    <a:pt x="313" y="1760"/>
                  </a:lnTo>
                  <a:lnTo>
                    <a:pt x="310" y="1752"/>
                  </a:lnTo>
                  <a:cubicBezTo>
                    <a:pt x="308" y="1735"/>
                    <a:pt x="306" y="1716"/>
                    <a:pt x="306" y="1698"/>
                  </a:cubicBezTo>
                  <a:cubicBezTo>
                    <a:pt x="305" y="1606"/>
                    <a:pt x="311" y="1518"/>
                    <a:pt x="319" y="1426"/>
                  </a:cubicBezTo>
                  <a:cubicBezTo>
                    <a:pt x="330" y="1345"/>
                    <a:pt x="341" y="1264"/>
                    <a:pt x="356" y="1184"/>
                  </a:cubicBezTo>
                  <a:cubicBezTo>
                    <a:pt x="368" y="1108"/>
                    <a:pt x="386" y="1033"/>
                    <a:pt x="401" y="959"/>
                  </a:cubicBezTo>
                  <a:cubicBezTo>
                    <a:pt x="417" y="897"/>
                    <a:pt x="432" y="834"/>
                    <a:pt x="452" y="772"/>
                  </a:cubicBezTo>
                  <a:cubicBezTo>
                    <a:pt x="474" y="699"/>
                    <a:pt x="496" y="628"/>
                    <a:pt x="519" y="557"/>
                  </a:cubicBezTo>
                  <a:cubicBezTo>
                    <a:pt x="558" y="432"/>
                    <a:pt x="598" y="310"/>
                    <a:pt x="637" y="186"/>
                  </a:cubicBezTo>
                  <a:cubicBezTo>
                    <a:pt x="661" y="110"/>
                    <a:pt x="618" y="30"/>
                    <a:pt x="542" y="8"/>
                  </a:cubicBezTo>
                  <a:cubicBezTo>
                    <a:pt x="528" y="3"/>
                    <a:pt x="514" y="1"/>
                    <a:pt x="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6" name="Google Shape;8446;p17"/>
            <p:cNvSpPr/>
            <p:nvPr/>
          </p:nvSpPr>
          <p:spPr>
            <a:xfrm>
              <a:off x="7622833" y="4371211"/>
              <a:ext cx="25575" cy="30140"/>
            </a:xfrm>
            <a:custGeom>
              <a:avLst/>
              <a:gdLst/>
              <a:ahLst/>
              <a:cxnLst/>
              <a:rect l="l" t="t" r="r" b="b"/>
              <a:pathLst>
                <a:path w="880" h="1037" extrusionOk="0">
                  <a:moveTo>
                    <a:pt x="353" y="1"/>
                  </a:moveTo>
                  <a:cubicBezTo>
                    <a:pt x="312" y="1"/>
                    <a:pt x="270" y="12"/>
                    <a:pt x="235" y="31"/>
                  </a:cubicBezTo>
                  <a:cubicBezTo>
                    <a:pt x="152" y="78"/>
                    <a:pt x="91" y="153"/>
                    <a:pt x="56" y="240"/>
                  </a:cubicBezTo>
                  <a:cubicBezTo>
                    <a:pt x="21" y="327"/>
                    <a:pt x="0" y="422"/>
                    <a:pt x="35" y="512"/>
                  </a:cubicBezTo>
                  <a:cubicBezTo>
                    <a:pt x="62" y="580"/>
                    <a:pt x="126" y="623"/>
                    <a:pt x="197" y="623"/>
                  </a:cubicBezTo>
                  <a:cubicBezTo>
                    <a:pt x="206" y="623"/>
                    <a:pt x="215" y="623"/>
                    <a:pt x="224" y="621"/>
                  </a:cubicBezTo>
                  <a:lnTo>
                    <a:pt x="225" y="621"/>
                  </a:lnTo>
                  <a:cubicBezTo>
                    <a:pt x="222" y="629"/>
                    <a:pt x="217" y="637"/>
                    <a:pt x="213" y="647"/>
                  </a:cubicBezTo>
                  <a:cubicBezTo>
                    <a:pt x="175" y="713"/>
                    <a:pt x="121" y="788"/>
                    <a:pt x="132" y="867"/>
                  </a:cubicBezTo>
                  <a:cubicBezTo>
                    <a:pt x="133" y="892"/>
                    <a:pt x="140" y="914"/>
                    <a:pt x="149" y="936"/>
                  </a:cubicBezTo>
                  <a:cubicBezTo>
                    <a:pt x="162" y="957"/>
                    <a:pt x="178" y="976"/>
                    <a:pt x="195" y="990"/>
                  </a:cubicBezTo>
                  <a:cubicBezTo>
                    <a:pt x="234" y="1020"/>
                    <a:pt x="282" y="1036"/>
                    <a:pt x="331" y="1036"/>
                  </a:cubicBezTo>
                  <a:cubicBezTo>
                    <a:pt x="333" y="1036"/>
                    <a:pt x="335" y="1036"/>
                    <a:pt x="338" y="1036"/>
                  </a:cubicBezTo>
                  <a:lnTo>
                    <a:pt x="342" y="1036"/>
                  </a:lnTo>
                  <a:cubicBezTo>
                    <a:pt x="420" y="1036"/>
                    <a:pt x="496" y="1019"/>
                    <a:pt x="570" y="1006"/>
                  </a:cubicBezTo>
                  <a:cubicBezTo>
                    <a:pt x="635" y="995"/>
                    <a:pt x="699" y="984"/>
                    <a:pt x="763" y="973"/>
                  </a:cubicBezTo>
                  <a:cubicBezTo>
                    <a:pt x="835" y="960"/>
                    <a:pt x="879" y="878"/>
                    <a:pt x="862" y="810"/>
                  </a:cubicBezTo>
                  <a:cubicBezTo>
                    <a:pt x="847" y="749"/>
                    <a:pt x="792" y="706"/>
                    <a:pt x="730" y="706"/>
                  </a:cubicBezTo>
                  <a:cubicBezTo>
                    <a:pt x="726" y="706"/>
                    <a:pt x="722" y="706"/>
                    <a:pt x="718" y="707"/>
                  </a:cubicBezTo>
                  <a:cubicBezTo>
                    <a:pt x="638" y="719"/>
                    <a:pt x="559" y="732"/>
                    <a:pt x="480" y="742"/>
                  </a:cubicBezTo>
                  <a:cubicBezTo>
                    <a:pt x="485" y="734"/>
                    <a:pt x="488" y="723"/>
                    <a:pt x="493" y="713"/>
                  </a:cubicBezTo>
                  <a:cubicBezTo>
                    <a:pt x="510" y="670"/>
                    <a:pt x="526" y="626"/>
                    <a:pt x="540" y="580"/>
                  </a:cubicBezTo>
                  <a:cubicBezTo>
                    <a:pt x="567" y="495"/>
                    <a:pt x="593" y="400"/>
                    <a:pt x="591" y="308"/>
                  </a:cubicBezTo>
                  <a:cubicBezTo>
                    <a:pt x="589" y="257"/>
                    <a:pt x="581" y="205"/>
                    <a:pt x="566" y="156"/>
                  </a:cubicBezTo>
                  <a:cubicBezTo>
                    <a:pt x="551" y="116"/>
                    <a:pt x="526" y="80"/>
                    <a:pt x="493" y="53"/>
                  </a:cubicBezTo>
                  <a:cubicBezTo>
                    <a:pt x="456" y="23"/>
                    <a:pt x="410" y="4"/>
                    <a:pt x="361" y="1"/>
                  </a:cubicBezTo>
                  <a:cubicBezTo>
                    <a:pt x="359" y="1"/>
                    <a:pt x="356" y="1"/>
                    <a:pt x="3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7" name="Google Shape;8447;p17"/>
            <p:cNvSpPr/>
            <p:nvPr/>
          </p:nvSpPr>
          <p:spPr>
            <a:xfrm>
              <a:off x="7646898" y="4410854"/>
              <a:ext cx="29934" cy="10463"/>
            </a:xfrm>
            <a:custGeom>
              <a:avLst/>
              <a:gdLst/>
              <a:ahLst/>
              <a:cxnLst/>
              <a:rect l="l" t="t" r="r" b="b"/>
              <a:pathLst>
                <a:path w="1030" h="360" extrusionOk="0">
                  <a:moveTo>
                    <a:pt x="876" y="1"/>
                  </a:moveTo>
                  <a:cubicBezTo>
                    <a:pt x="865" y="1"/>
                    <a:pt x="855" y="2"/>
                    <a:pt x="844" y="5"/>
                  </a:cubicBezTo>
                  <a:cubicBezTo>
                    <a:pt x="763" y="22"/>
                    <a:pt x="683" y="36"/>
                    <a:pt x="602" y="52"/>
                  </a:cubicBezTo>
                  <a:cubicBezTo>
                    <a:pt x="529" y="61"/>
                    <a:pt x="458" y="73"/>
                    <a:pt x="383" y="77"/>
                  </a:cubicBezTo>
                  <a:lnTo>
                    <a:pt x="382" y="77"/>
                  </a:lnTo>
                  <a:cubicBezTo>
                    <a:pt x="372" y="78"/>
                    <a:pt x="361" y="78"/>
                    <a:pt x="351" y="78"/>
                  </a:cubicBezTo>
                  <a:cubicBezTo>
                    <a:pt x="327" y="78"/>
                    <a:pt x="302" y="77"/>
                    <a:pt x="277" y="76"/>
                  </a:cubicBezTo>
                  <a:lnTo>
                    <a:pt x="262" y="73"/>
                  </a:lnTo>
                  <a:cubicBezTo>
                    <a:pt x="234" y="44"/>
                    <a:pt x="196" y="29"/>
                    <a:pt x="159" y="29"/>
                  </a:cubicBezTo>
                  <a:cubicBezTo>
                    <a:pt x="130" y="29"/>
                    <a:pt x="100" y="38"/>
                    <a:pt x="75" y="55"/>
                  </a:cubicBezTo>
                  <a:cubicBezTo>
                    <a:pt x="40" y="79"/>
                    <a:pt x="16" y="115"/>
                    <a:pt x="10" y="156"/>
                  </a:cubicBezTo>
                  <a:cubicBezTo>
                    <a:pt x="0" y="213"/>
                    <a:pt x="24" y="269"/>
                    <a:pt x="70" y="304"/>
                  </a:cubicBezTo>
                  <a:cubicBezTo>
                    <a:pt x="124" y="343"/>
                    <a:pt x="195" y="356"/>
                    <a:pt x="260" y="359"/>
                  </a:cubicBezTo>
                  <a:lnTo>
                    <a:pt x="323" y="359"/>
                  </a:lnTo>
                  <a:cubicBezTo>
                    <a:pt x="376" y="359"/>
                    <a:pt x="428" y="356"/>
                    <a:pt x="482" y="351"/>
                  </a:cubicBezTo>
                  <a:cubicBezTo>
                    <a:pt x="624" y="334"/>
                    <a:pt x="767" y="304"/>
                    <a:pt x="909" y="274"/>
                  </a:cubicBezTo>
                  <a:cubicBezTo>
                    <a:pt x="983" y="256"/>
                    <a:pt x="1029" y="182"/>
                    <a:pt x="1012" y="107"/>
                  </a:cubicBezTo>
                  <a:cubicBezTo>
                    <a:pt x="996" y="44"/>
                    <a:pt x="939" y="1"/>
                    <a:pt x="8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8" name="Google Shape;8448;p17"/>
            <p:cNvSpPr/>
            <p:nvPr/>
          </p:nvSpPr>
          <p:spPr>
            <a:xfrm>
              <a:off x="7641318" y="4421869"/>
              <a:ext cx="50365" cy="16044"/>
            </a:xfrm>
            <a:custGeom>
              <a:avLst/>
              <a:gdLst/>
              <a:ahLst/>
              <a:cxnLst/>
              <a:rect l="l" t="t" r="r" b="b"/>
              <a:pathLst>
                <a:path w="1733" h="552" extrusionOk="0">
                  <a:moveTo>
                    <a:pt x="1589" y="1"/>
                  </a:moveTo>
                  <a:cubicBezTo>
                    <a:pt x="1580" y="1"/>
                    <a:pt x="1570" y="2"/>
                    <a:pt x="1560" y="4"/>
                  </a:cubicBezTo>
                  <a:cubicBezTo>
                    <a:pt x="1384" y="56"/>
                    <a:pt x="1207" y="104"/>
                    <a:pt x="1030" y="148"/>
                  </a:cubicBezTo>
                  <a:cubicBezTo>
                    <a:pt x="943" y="168"/>
                    <a:pt x="856" y="186"/>
                    <a:pt x="769" y="205"/>
                  </a:cubicBezTo>
                  <a:cubicBezTo>
                    <a:pt x="699" y="221"/>
                    <a:pt x="629" y="230"/>
                    <a:pt x="558" y="244"/>
                  </a:cubicBezTo>
                  <a:cubicBezTo>
                    <a:pt x="485" y="254"/>
                    <a:pt x="414" y="265"/>
                    <a:pt x="340" y="270"/>
                  </a:cubicBezTo>
                  <a:cubicBezTo>
                    <a:pt x="311" y="270"/>
                    <a:pt x="283" y="270"/>
                    <a:pt x="254" y="268"/>
                  </a:cubicBezTo>
                  <a:lnTo>
                    <a:pt x="241" y="267"/>
                  </a:lnTo>
                  <a:lnTo>
                    <a:pt x="240" y="267"/>
                  </a:lnTo>
                  <a:cubicBezTo>
                    <a:pt x="220" y="257"/>
                    <a:pt x="197" y="251"/>
                    <a:pt x="175" y="251"/>
                  </a:cubicBezTo>
                  <a:cubicBezTo>
                    <a:pt x="158" y="251"/>
                    <a:pt x="141" y="254"/>
                    <a:pt x="126" y="260"/>
                  </a:cubicBezTo>
                  <a:cubicBezTo>
                    <a:pt x="6" y="306"/>
                    <a:pt x="1" y="472"/>
                    <a:pt x="116" y="526"/>
                  </a:cubicBezTo>
                  <a:cubicBezTo>
                    <a:pt x="161" y="544"/>
                    <a:pt x="210" y="552"/>
                    <a:pt x="259" y="552"/>
                  </a:cubicBezTo>
                  <a:cubicBezTo>
                    <a:pt x="263" y="552"/>
                    <a:pt x="267" y="552"/>
                    <a:pt x="272" y="552"/>
                  </a:cubicBezTo>
                  <a:lnTo>
                    <a:pt x="316" y="552"/>
                  </a:lnTo>
                  <a:cubicBezTo>
                    <a:pt x="363" y="550"/>
                    <a:pt x="411" y="545"/>
                    <a:pt x="458" y="537"/>
                  </a:cubicBezTo>
                  <a:cubicBezTo>
                    <a:pt x="514" y="529"/>
                    <a:pt x="569" y="521"/>
                    <a:pt x="623" y="510"/>
                  </a:cubicBezTo>
                  <a:cubicBezTo>
                    <a:pt x="740" y="487"/>
                    <a:pt x="856" y="463"/>
                    <a:pt x="973" y="436"/>
                  </a:cubicBezTo>
                  <a:cubicBezTo>
                    <a:pt x="1196" y="384"/>
                    <a:pt x="1416" y="316"/>
                    <a:pt x="1634" y="248"/>
                  </a:cubicBezTo>
                  <a:cubicBezTo>
                    <a:pt x="1703" y="227"/>
                    <a:pt x="1733" y="145"/>
                    <a:pt x="1709" y="83"/>
                  </a:cubicBezTo>
                  <a:cubicBezTo>
                    <a:pt x="1690" y="32"/>
                    <a:pt x="1642" y="1"/>
                    <a:pt x="15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49" name="Google Shape;8449;p17"/>
            <p:cNvSpPr/>
            <p:nvPr/>
          </p:nvSpPr>
          <p:spPr>
            <a:xfrm>
              <a:off x="7725806" y="4372141"/>
              <a:ext cx="85909" cy="69233"/>
            </a:xfrm>
            <a:custGeom>
              <a:avLst/>
              <a:gdLst/>
              <a:ahLst/>
              <a:cxnLst/>
              <a:rect l="l" t="t" r="r" b="b"/>
              <a:pathLst>
                <a:path w="2956" h="2382" extrusionOk="0">
                  <a:moveTo>
                    <a:pt x="966" y="350"/>
                  </a:moveTo>
                  <a:lnTo>
                    <a:pt x="966" y="350"/>
                  </a:lnTo>
                  <a:cubicBezTo>
                    <a:pt x="965" y="351"/>
                    <a:pt x="964" y="351"/>
                    <a:pt x="962" y="351"/>
                  </a:cubicBezTo>
                  <a:lnTo>
                    <a:pt x="962" y="351"/>
                  </a:lnTo>
                  <a:lnTo>
                    <a:pt x="966" y="350"/>
                  </a:lnTo>
                  <a:close/>
                  <a:moveTo>
                    <a:pt x="1209" y="1499"/>
                  </a:moveTo>
                  <a:cubicBezTo>
                    <a:pt x="1207" y="1502"/>
                    <a:pt x="1205" y="1505"/>
                    <a:pt x="1203" y="1507"/>
                  </a:cubicBezTo>
                  <a:cubicBezTo>
                    <a:pt x="1205" y="1505"/>
                    <a:pt x="1207" y="1502"/>
                    <a:pt x="1209" y="1499"/>
                  </a:cubicBezTo>
                  <a:close/>
                  <a:moveTo>
                    <a:pt x="1426" y="0"/>
                  </a:moveTo>
                  <a:cubicBezTo>
                    <a:pt x="1365" y="0"/>
                    <a:pt x="1308" y="40"/>
                    <a:pt x="1290" y="102"/>
                  </a:cubicBezTo>
                  <a:lnTo>
                    <a:pt x="1275" y="156"/>
                  </a:lnTo>
                  <a:cubicBezTo>
                    <a:pt x="1240" y="124"/>
                    <a:pt x="1199" y="100"/>
                    <a:pt x="1156" y="86"/>
                  </a:cubicBezTo>
                  <a:cubicBezTo>
                    <a:pt x="1111" y="72"/>
                    <a:pt x="1065" y="65"/>
                    <a:pt x="1019" y="65"/>
                  </a:cubicBezTo>
                  <a:cubicBezTo>
                    <a:pt x="947" y="65"/>
                    <a:pt x="874" y="83"/>
                    <a:pt x="809" y="118"/>
                  </a:cubicBezTo>
                  <a:cubicBezTo>
                    <a:pt x="706" y="170"/>
                    <a:pt x="614" y="244"/>
                    <a:pt x="540" y="333"/>
                  </a:cubicBezTo>
                  <a:cubicBezTo>
                    <a:pt x="455" y="436"/>
                    <a:pt x="379" y="547"/>
                    <a:pt x="317" y="665"/>
                  </a:cubicBezTo>
                  <a:cubicBezTo>
                    <a:pt x="255" y="775"/>
                    <a:pt x="203" y="890"/>
                    <a:pt x="158" y="1009"/>
                  </a:cubicBezTo>
                  <a:cubicBezTo>
                    <a:pt x="128" y="1094"/>
                    <a:pt x="102" y="1183"/>
                    <a:pt x="79" y="1272"/>
                  </a:cubicBezTo>
                  <a:cubicBezTo>
                    <a:pt x="64" y="1337"/>
                    <a:pt x="46" y="1401"/>
                    <a:pt x="35" y="1468"/>
                  </a:cubicBezTo>
                  <a:cubicBezTo>
                    <a:pt x="0" y="1664"/>
                    <a:pt x="0" y="1872"/>
                    <a:pt x="60" y="2065"/>
                  </a:cubicBezTo>
                  <a:cubicBezTo>
                    <a:pt x="86" y="2149"/>
                    <a:pt x="128" y="2232"/>
                    <a:pt x="198" y="2289"/>
                  </a:cubicBezTo>
                  <a:cubicBezTo>
                    <a:pt x="261" y="2345"/>
                    <a:pt x="344" y="2378"/>
                    <a:pt x="428" y="2381"/>
                  </a:cubicBezTo>
                  <a:lnTo>
                    <a:pt x="445" y="2381"/>
                  </a:lnTo>
                  <a:cubicBezTo>
                    <a:pt x="537" y="2381"/>
                    <a:pt x="621" y="2354"/>
                    <a:pt x="705" y="2318"/>
                  </a:cubicBezTo>
                  <a:cubicBezTo>
                    <a:pt x="787" y="2283"/>
                    <a:pt x="865" y="2236"/>
                    <a:pt x="936" y="2179"/>
                  </a:cubicBezTo>
                  <a:cubicBezTo>
                    <a:pt x="1045" y="2092"/>
                    <a:pt x="1142" y="1987"/>
                    <a:pt x="1235" y="1884"/>
                  </a:cubicBezTo>
                  <a:cubicBezTo>
                    <a:pt x="1305" y="1805"/>
                    <a:pt x="1371" y="1723"/>
                    <a:pt x="1431" y="1636"/>
                  </a:cubicBezTo>
                  <a:cubicBezTo>
                    <a:pt x="1442" y="1667"/>
                    <a:pt x="1455" y="1697"/>
                    <a:pt x="1471" y="1724"/>
                  </a:cubicBezTo>
                  <a:cubicBezTo>
                    <a:pt x="1515" y="1807"/>
                    <a:pt x="1586" y="1870"/>
                    <a:pt x="1672" y="1905"/>
                  </a:cubicBezTo>
                  <a:cubicBezTo>
                    <a:pt x="1718" y="1924"/>
                    <a:pt x="1768" y="1933"/>
                    <a:pt x="1818" y="1933"/>
                  </a:cubicBezTo>
                  <a:cubicBezTo>
                    <a:pt x="1851" y="1933"/>
                    <a:pt x="1885" y="1929"/>
                    <a:pt x="1917" y="1921"/>
                  </a:cubicBezTo>
                  <a:cubicBezTo>
                    <a:pt x="2015" y="1898"/>
                    <a:pt x="2109" y="1854"/>
                    <a:pt x="2191" y="1794"/>
                  </a:cubicBezTo>
                  <a:cubicBezTo>
                    <a:pt x="2265" y="1737"/>
                    <a:pt x="2335" y="1672"/>
                    <a:pt x="2398" y="1601"/>
                  </a:cubicBezTo>
                  <a:cubicBezTo>
                    <a:pt x="2501" y="1482"/>
                    <a:pt x="2596" y="1357"/>
                    <a:pt x="2679" y="1224"/>
                  </a:cubicBezTo>
                  <a:cubicBezTo>
                    <a:pt x="2717" y="1167"/>
                    <a:pt x="2755" y="1109"/>
                    <a:pt x="2788" y="1048"/>
                  </a:cubicBezTo>
                  <a:cubicBezTo>
                    <a:pt x="2864" y="917"/>
                    <a:pt x="2935" y="782"/>
                    <a:pt x="2949" y="629"/>
                  </a:cubicBezTo>
                  <a:cubicBezTo>
                    <a:pt x="2956" y="534"/>
                    <a:pt x="2938" y="439"/>
                    <a:pt x="2899" y="353"/>
                  </a:cubicBezTo>
                  <a:cubicBezTo>
                    <a:pt x="2865" y="279"/>
                    <a:pt x="2813" y="216"/>
                    <a:pt x="2748" y="167"/>
                  </a:cubicBezTo>
                  <a:cubicBezTo>
                    <a:pt x="2656" y="97"/>
                    <a:pt x="2540" y="67"/>
                    <a:pt x="2425" y="67"/>
                  </a:cubicBezTo>
                  <a:cubicBezTo>
                    <a:pt x="2362" y="67"/>
                    <a:pt x="2298" y="76"/>
                    <a:pt x="2239" y="94"/>
                  </a:cubicBezTo>
                  <a:cubicBezTo>
                    <a:pt x="2145" y="122"/>
                    <a:pt x="2058" y="167"/>
                    <a:pt x="1981" y="225"/>
                  </a:cubicBezTo>
                  <a:cubicBezTo>
                    <a:pt x="1946" y="251"/>
                    <a:pt x="1911" y="277"/>
                    <a:pt x="1879" y="306"/>
                  </a:cubicBezTo>
                  <a:cubicBezTo>
                    <a:pt x="1851" y="334"/>
                    <a:pt x="1825" y="363"/>
                    <a:pt x="1800" y="395"/>
                  </a:cubicBezTo>
                  <a:cubicBezTo>
                    <a:pt x="1751" y="453"/>
                    <a:pt x="1759" y="539"/>
                    <a:pt x="1817" y="588"/>
                  </a:cubicBezTo>
                  <a:cubicBezTo>
                    <a:pt x="1843" y="608"/>
                    <a:pt x="1874" y="619"/>
                    <a:pt x="1904" y="619"/>
                  </a:cubicBezTo>
                  <a:cubicBezTo>
                    <a:pt x="1943" y="619"/>
                    <a:pt x="1982" y="602"/>
                    <a:pt x="2009" y="569"/>
                  </a:cubicBezTo>
                  <a:lnTo>
                    <a:pt x="2044" y="528"/>
                  </a:lnTo>
                  <a:cubicBezTo>
                    <a:pt x="2055" y="517"/>
                    <a:pt x="2068" y="507"/>
                    <a:pt x="2079" y="496"/>
                  </a:cubicBezTo>
                  <a:cubicBezTo>
                    <a:pt x="2109" y="472"/>
                    <a:pt x="2139" y="450"/>
                    <a:pt x="2169" y="429"/>
                  </a:cubicBezTo>
                  <a:cubicBezTo>
                    <a:pt x="2199" y="412"/>
                    <a:pt x="2229" y="395"/>
                    <a:pt x="2259" y="380"/>
                  </a:cubicBezTo>
                  <a:cubicBezTo>
                    <a:pt x="2277" y="374"/>
                    <a:pt x="2292" y="366"/>
                    <a:pt x="2308" y="361"/>
                  </a:cubicBezTo>
                  <a:cubicBezTo>
                    <a:pt x="2326" y="357"/>
                    <a:pt x="2343" y="350"/>
                    <a:pt x="2360" y="349"/>
                  </a:cubicBezTo>
                  <a:cubicBezTo>
                    <a:pt x="2376" y="347"/>
                    <a:pt x="2392" y="346"/>
                    <a:pt x="2408" y="344"/>
                  </a:cubicBezTo>
                  <a:cubicBezTo>
                    <a:pt x="2422" y="344"/>
                    <a:pt x="2433" y="344"/>
                    <a:pt x="2447" y="346"/>
                  </a:cubicBezTo>
                  <a:cubicBezTo>
                    <a:pt x="2463" y="347"/>
                    <a:pt x="2479" y="349"/>
                    <a:pt x="2493" y="353"/>
                  </a:cubicBezTo>
                  <a:cubicBezTo>
                    <a:pt x="2509" y="358"/>
                    <a:pt x="2523" y="361"/>
                    <a:pt x="2538" y="368"/>
                  </a:cubicBezTo>
                  <a:cubicBezTo>
                    <a:pt x="2546" y="371"/>
                    <a:pt x="2557" y="376"/>
                    <a:pt x="2563" y="379"/>
                  </a:cubicBezTo>
                  <a:cubicBezTo>
                    <a:pt x="2571" y="384"/>
                    <a:pt x="2577" y="387"/>
                    <a:pt x="2584" y="391"/>
                  </a:cubicBezTo>
                  <a:cubicBezTo>
                    <a:pt x="2590" y="396"/>
                    <a:pt x="2595" y="401"/>
                    <a:pt x="2601" y="406"/>
                  </a:cubicBezTo>
                  <a:cubicBezTo>
                    <a:pt x="2611" y="415"/>
                    <a:pt x="2620" y="426"/>
                    <a:pt x="2630" y="436"/>
                  </a:cubicBezTo>
                  <a:lnTo>
                    <a:pt x="2633" y="441"/>
                  </a:lnTo>
                  <a:cubicBezTo>
                    <a:pt x="2636" y="447"/>
                    <a:pt x="2639" y="453"/>
                    <a:pt x="2642" y="460"/>
                  </a:cubicBezTo>
                  <a:cubicBezTo>
                    <a:pt x="2652" y="482"/>
                    <a:pt x="2660" y="504"/>
                    <a:pt x="2668" y="526"/>
                  </a:cubicBezTo>
                  <a:cubicBezTo>
                    <a:pt x="2669" y="534"/>
                    <a:pt x="2671" y="542"/>
                    <a:pt x="2672" y="550"/>
                  </a:cubicBezTo>
                  <a:cubicBezTo>
                    <a:pt x="2675" y="566"/>
                    <a:pt x="2675" y="580"/>
                    <a:pt x="2677" y="596"/>
                  </a:cubicBezTo>
                  <a:cubicBezTo>
                    <a:pt x="2677" y="600"/>
                    <a:pt x="2677" y="604"/>
                    <a:pt x="2677" y="608"/>
                  </a:cubicBezTo>
                  <a:cubicBezTo>
                    <a:pt x="2674" y="629"/>
                    <a:pt x="2671" y="645"/>
                    <a:pt x="2666" y="667"/>
                  </a:cubicBezTo>
                  <a:cubicBezTo>
                    <a:pt x="2661" y="687"/>
                    <a:pt x="2655" y="706"/>
                    <a:pt x="2649" y="727"/>
                  </a:cubicBezTo>
                  <a:cubicBezTo>
                    <a:pt x="2633" y="767"/>
                    <a:pt x="2617" y="803"/>
                    <a:pt x="2596" y="841"/>
                  </a:cubicBezTo>
                  <a:cubicBezTo>
                    <a:pt x="2519" y="982"/>
                    <a:pt x="2433" y="1118"/>
                    <a:pt x="2340" y="1248"/>
                  </a:cubicBezTo>
                  <a:lnTo>
                    <a:pt x="2341" y="1246"/>
                  </a:lnTo>
                  <a:lnTo>
                    <a:pt x="2341" y="1246"/>
                  </a:lnTo>
                  <a:cubicBezTo>
                    <a:pt x="2292" y="1311"/>
                    <a:pt x="2240" y="1375"/>
                    <a:pt x="2185" y="1433"/>
                  </a:cubicBezTo>
                  <a:cubicBezTo>
                    <a:pt x="2148" y="1473"/>
                    <a:pt x="2110" y="1509"/>
                    <a:pt x="2069" y="1542"/>
                  </a:cubicBezTo>
                  <a:cubicBezTo>
                    <a:pt x="2047" y="1561"/>
                    <a:pt x="2023" y="1579"/>
                    <a:pt x="1998" y="1595"/>
                  </a:cubicBezTo>
                  <a:cubicBezTo>
                    <a:pt x="1982" y="1602"/>
                    <a:pt x="1966" y="1610"/>
                    <a:pt x="1950" y="1618"/>
                  </a:cubicBezTo>
                  <a:cubicBezTo>
                    <a:pt x="1933" y="1626"/>
                    <a:pt x="1912" y="1634"/>
                    <a:pt x="1893" y="1640"/>
                  </a:cubicBezTo>
                  <a:cubicBezTo>
                    <a:pt x="1876" y="1645"/>
                    <a:pt x="1860" y="1648"/>
                    <a:pt x="1843" y="1652"/>
                  </a:cubicBezTo>
                  <a:lnTo>
                    <a:pt x="1825" y="1653"/>
                  </a:lnTo>
                  <a:lnTo>
                    <a:pt x="1811" y="1653"/>
                  </a:lnTo>
                  <a:lnTo>
                    <a:pt x="1794" y="1650"/>
                  </a:lnTo>
                  <a:lnTo>
                    <a:pt x="1778" y="1645"/>
                  </a:lnTo>
                  <a:cubicBezTo>
                    <a:pt x="1772" y="1644"/>
                    <a:pt x="1765" y="1639"/>
                    <a:pt x="1759" y="1636"/>
                  </a:cubicBezTo>
                  <a:lnTo>
                    <a:pt x="1756" y="1634"/>
                  </a:lnTo>
                  <a:lnTo>
                    <a:pt x="1756" y="1634"/>
                  </a:lnTo>
                  <a:lnTo>
                    <a:pt x="1751" y="1629"/>
                  </a:lnTo>
                  <a:lnTo>
                    <a:pt x="1751" y="1629"/>
                  </a:lnTo>
                  <a:lnTo>
                    <a:pt x="1757" y="1634"/>
                  </a:lnTo>
                  <a:lnTo>
                    <a:pt x="1762" y="1637"/>
                  </a:lnTo>
                  <a:lnTo>
                    <a:pt x="1768" y="1640"/>
                  </a:lnTo>
                  <a:lnTo>
                    <a:pt x="1759" y="1634"/>
                  </a:lnTo>
                  <a:lnTo>
                    <a:pt x="1745" y="1623"/>
                  </a:lnTo>
                  <a:lnTo>
                    <a:pt x="1751" y="1628"/>
                  </a:lnTo>
                  <a:cubicBezTo>
                    <a:pt x="1745" y="1621"/>
                    <a:pt x="1737" y="1614"/>
                    <a:pt x="1732" y="1609"/>
                  </a:cubicBezTo>
                  <a:cubicBezTo>
                    <a:pt x="1729" y="1602"/>
                    <a:pt x="1724" y="1598"/>
                    <a:pt x="1721" y="1591"/>
                  </a:cubicBezTo>
                  <a:cubicBezTo>
                    <a:pt x="1715" y="1580"/>
                    <a:pt x="1707" y="1566"/>
                    <a:pt x="1702" y="1557"/>
                  </a:cubicBezTo>
                  <a:cubicBezTo>
                    <a:pt x="1699" y="1547"/>
                    <a:pt x="1696" y="1538"/>
                    <a:pt x="1692" y="1528"/>
                  </a:cubicBezTo>
                  <a:cubicBezTo>
                    <a:pt x="1688" y="1512"/>
                    <a:pt x="1683" y="1495"/>
                    <a:pt x="1680" y="1479"/>
                  </a:cubicBezTo>
                  <a:cubicBezTo>
                    <a:pt x="1677" y="1454"/>
                    <a:pt x="1673" y="1427"/>
                    <a:pt x="1672" y="1400"/>
                  </a:cubicBezTo>
                  <a:cubicBezTo>
                    <a:pt x="1672" y="1367"/>
                    <a:pt x="1673" y="1333"/>
                    <a:pt x="1675" y="1299"/>
                  </a:cubicBezTo>
                  <a:cubicBezTo>
                    <a:pt x="1680" y="1262"/>
                    <a:pt x="1686" y="1227"/>
                    <a:pt x="1694" y="1191"/>
                  </a:cubicBezTo>
                  <a:cubicBezTo>
                    <a:pt x="1699" y="1173"/>
                    <a:pt x="1703" y="1158"/>
                    <a:pt x="1708" y="1140"/>
                  </a:cubicBezTo>
                  <a:cubicBezTo>
                    <a:pt x="1711" y="1132"/>
                    <a:pt x="1715" y="1124"/>
                    <a:pt x="1718" y="1115"/>
                  </a:cubicBezTo>
                  <a:cubicBezTo>
                    <a:pt x="1743" y="1042"/>
                    <a:pt x="1694" y="960"/>
                    <a:pt x="1623" y="938"/>
                  </a:cubicBezTo>
                  <a:cubicBezTo>
                    <a:pt x="1609" y="934"/>
                    <a:pt x="1595" y="932"/>
                    <a:pt x="1581" y="932"/>
                  </a:cubicBezTo>
                  <a:cubicBezTo>
                    <a:pt x="1520" y="932"/>
                    <a:pt x="1464" y="970"/>
                    <a:pt x="1445" y="1033"/>
                  </a:cubicBezTo>
                  <a:cubicBezTo>
                    <a:pt x="1442" y="1042"/>
                    <a:pt x="1439" y="1050"/>
                    <a:pt x="1436" y="1059"/>
                  </a:cubicBezTo>
                  <a:cubicBezTo>
                    <a:pt x="1430" y="1075"/>
                    <a:pt x="1423" y="1091"/>
                    <a:pt x="1419" y="1107"/>
                  </a:cubicBezTo>
                  <a:cubicBezTo>
                    <a:pt x="1384" y="1192"/>
                    <a:pt x="1344" y="1276"/>
                    <a:pt x="1301" y="1357"/>
                  </a:cubicBezTo>
                  <a:cubicBezTo>
                    <a:pt x="1272" y="1405"/>
                    <a:pt x="1242" y="1453"/>
                    <a:pt x="1209" y="1499"/>
                  </a:cubicBezTo>
                  <a:lnTo>
                    <a:pt x="1209" y="1499"/>
                  </a:lnTo>
                  <a:cubicBezTo>
                    <a:pt x="1211" y="1497"/>
                    <a:pt x="1212" y="1495"/>
                    <a:pt x="1214" y="1493"/>
                  </a:cubicBezTo>
                  <a:lnTo>
                    <a:pt x="1214" y="1493"/>
                  </a:lnTo>
                  <a:cubicBezTo>
                    <a:pt x="1173" y="1549"/>
                    <a:pt x="1130" y="1604"/>
                    <a:pt x="1086" y="1658"/>
                  </a:cubicBezTo>
                  <a:cubicBezTo>
                    <a:pt x="1048" y="1702"/>
                    <a:pt x="1009" y="1745"/>
                    <a:pt x="969" y="1788"/>
                  </a:cubicBezTo>
                  <a:cubicBezTo>
                    <a:pt x="914" y="1846"/>
                    <a:pt x="853" y="1902"/>
                    <a:pt x="792" y="1954"/>
                  </a:cubicBezTo>
                  <a:cubicBezTo>
                    <a:pt x="765" y="1974"/>
                    <a:pt x="739" y="1995"/>
                    <a:pt x="709" y="2012"/>
                  </a:cubicBezTo>
                  <a:cubicBezTo>
                    <a:pt x="681" y="2030"/>
                    <a:pt x="651" y="2047"/>
                    <a:pt x="621" y="2060"/>
                  </a:cubicBezTo>
                  <a:cubicBezTo>
                    <a:pt x="592" y="2074"/>
                    <a:pt x="562" y="2085"/>
                    <a:pt x="531" y="2095"/>
                  </a:cubicBezTo>
                  <a:cubicBezTo>
                    <a:pt x="515" y="2100"/>
                    <a:pt x="499" y="2104"/>
                    <a:pt x="483" y="2107"/>
                  </a:cubicBezTo>
                  <a:lnTo>
                    <a:pt x="466" y="2109"/>
                  </a:lnTo>
                  <a:lnTo>
                    <a:pt x="440" y="2109"/>
                  </a:lnTo>
                  <a:cubicBezTo>
                    <a:pt x="434" y="2107"/>
                    <a:pt x="428" y="2107"/>
                    <a:pt x="421" y="2106"/>
                  </a:cubicBezTo>
                  <a:lnTo>
                    <a:pt x="405" y="2101"/>
                  </a:lnTo>
                  <a:lnTo>
                    <a:pt x="398" y="2098"/>
                  </a:lnTo>
                  <a:lnTo>
                    <a:pt x="385" y="2090"/>
                  </a:lnTo>
                  <a:lnTo>
                    <a:pt x="379" y="2085"/>
                  </a:lnTo>
                  <a:lnTo>
                    <a:pt x="379" y="2085"/>
                  </a:lnTo>
                  <a:cubicBezTo>
                    <a:pt x="379" y="2086"/>
                    <a:pt x="380" y="2086"/>
                    <a:pt x="380" y="2087"/>
                  </a:cubicBezTo>
                  <a:lnTo>
                    <a:pt x="379" y="2085"/>
                  </a:lnTo>
                  <a:cubicBezTo>
                    <a:pt x="377" y="2084"/>
                    <a:pt x="375" y="2082"/>
                    <a:pt x="374" y="2081"/>
                  </a:cubicBezTo>
                  <a:lnTo>
                    <a:pt x="374" y="2081"/>
                  </a:lnTo>
                  <a:lnTo>
                    <a:pt x="379" y="2085"/>
                  </a:lnTo>
                  <a:lnTo>
                    <a:pt x="379" y="2085"/>
                  </a:lnTo>
                  <a:cubicBezTo>
                    <a:pt x="378" y="2083"/>
                    <a:pt x="376" y="2082"/>
                    <a:pt x="374" y="2081"/>
                  </a:cubicBezTo>
                  <a:lnTo>
                    <a:pt x="374" y="2081"/>
                  </a:lnTo>
                  <a:cubicBezTo>
                    <a:pt x="374" y="2081"/>
                    <a:pt x="374" y="2081"/>
                    <a:pt x="374" y="2081"/>
                  </a:cubicBezTo>
                  <a:lnTo>
                    <a:pt x="374" y="2081"/>
                  </a:lnTo>
                  <a:lnTo>
                    <a:pt x="374" y="2081"/>
                  </a:lnTo>
                  <a:lnTo>
                    <a:pt x="374" y="2081"/>
                  </a:lnTo>
                  <a:cubicBezTo>
                    <a:pt x="374" y="2081"/>
                    <a:pt x="374" y="2081"/>
                    <a:pt x="374" y="2081"/>
                  </a:cubicBezTo>
                  <a:lnTo>
                    <a:pt x="374" y="2081"/>
                  </a:lnTo>
                  <a:cubicBezTo>
                    <a:pt x="368" y="2074"/>
                    <a:pt x="361" y="2068"/>
                    <a:pt x="356" y="2062"/>
                  </a:cubicBezTo>
                  <a:cubicBezTo>
                    <a:pt x="352" y="2056"/>
                    <a:pt x="348" y="2050"/>
                    <a:pt x="345" y="2044"/>
                  </a:cubicBezTo>
                  <a:lnTo>
                    <a:pt x="345" y="2044"/>
                  </a:lnTo>
                  <a:cubicBezTo>
                    <a:pt x="344" y="2043"/>
                    <a:pt x="344" y="2042"/>
                    <a:pt x="343" y="2041"/>
                  </a:cubicBezTo>
                  <a:lnTo>
                    <a:pt x="343" y="2041"/>
                  </a:lnTo>
                  <a:cubicBezTo>
                    <a:pt x="343" y="2042"/>
                    <a:pt x="344" y="2042"/>
                    <a:pt x="344" y="2042"/>
                  </a:cubicBezTo>
                  <a:lnTo>
                    <a:pt x="344" y="2042"/>
                  </a:lnTo>
                  <a:cubicBezTo>
                    <a:pt x="343" y="2040"/>
                    <a:pt x="342" y="2038"/>
                    <a:pt x="341" y="2036"/>
                  </a:cubicBezTo>
                  <a:lnTo>
                    <a:pt x="341" y="2036"/>
                  </a:lnTo>
                  <a:cubicBezTo>
                    <a:pt x="341" y="2038"/>
                    <a:pt x="342" y="2040"/>
                    <a:pt x="343" y="2041"/>
                  </a:cubicBezTo>
                  <a:lnTo>
                    <a:pt x="343" y="2041"/>
                  </a:lnTo>
                  <a:cubicBezTo>
                    <a:pt x="342" y="2040"/>
                    <a:pt x="342" y="2038"/>
                    <a:pt x="341" y="2036"/>
                  </a:cubicBezTo>
                  <a:lnTo>
                    <a:pt x="341" y="2036"/>
                  </a:lnTo>
                  <a:cubicBezTo>
                    <a:pt x="338" y="2031"/>
                    <a:pt x="335" y="2026"/>
                    <a:pt x="333" y="2020"/>
                  </a:cubicBezTo>
                  <a:cubicBezTo>
                    <a:pt x="326" y="2005"/>
                    <a:pt x="320" y="1989"/>
                    <a:pt x="314" y="1973"/>
                  </a:cubicBezTo>
                  <a:cubicBezTo>
                    <a:pt x="307" y="1943"/>
                    <a:pt x="299" y="1913"/>
                    <a:pt x="292" y="1882"/>
                  </a:cubicBezTo>
                  <a:lnTo>
                    <a:pt x="292" y="1882"/>
                  </a:lnTo>
                  <a:cubicBezTo>
                    <a:pt x="293" y="1883"/>
                    <a:pt x="293" y="1883"/>
                    <a:pt x="293" y="1884"/>
                  </a:cubicBezTo>
                  <a:cubicBezTo>
                    <a:pt x="293" y="1881"/>
                    <a:pt x="291" y="1876"/>
                    <a:pt x="290" y="1872"/>
                  </a:cubicBezTo>
                  <a:lnTo>
                    <a:pt x="290" y="1872"/>
                  </a:lnTo>
                  <a:cubicBezTo>
                    <a:pt x="291" y="1875"/>
                    <a:pt x="291" y="1878"/>
                    <a:pt x="292" y="1882"/>
                  </a:cubicBezTo>
                  <a:lnTo>
                    <a:pt x="292" y="1882"/>
                  </a:lnTo>
                  <a:cubicBezTo>
                    <a:pt x="291" y="1878"/>
                    <a:pt x="290" y="1876"/>
                    <a:pt x="290" y="1872"/>
                  </a:cubicBezTo>
                  <a:lnTo>
                    <a:pt x="290" y="1872"/>
                  </a:lnTo>
                  <a:cubicBezTo>
                    <a:pt x="290" y="1872"/>
                    <a:pt x="290" y="1872"/>
                    <a:pt x="290" y="1872"/>
                  </a:cubicBezTo>
                  <a:cubicBezTo>
                    <a:pt x="284" y="1827"/>
                    <a:pt x="277" y="1783"/>
                    <a:pt x="276" y="1740"/>
                  </a:cubicBezTo>
                  <a:cubicBezTo>
                    <a:pt x="276" y="1699"/>
                    <a:pt x="276" y="1659"/>
                    <a:pt x="279" y="1617"/>
                  </a:cubicBezTo>
                  <a:cubicBezTo>
                    <a:pt x="285" y="1561"/>
                    <a:pt x="295" y="1507"/>
                    <a:pt x="306" y="1452"/>
                  </a:cubicBezTo>
                  <a:cubicBezTo>
                    <a:pt x="334" y="1325"/>
                    <a:pt x="372" y="1199"/>
                    <a:pt x="415" y="1077"/>
                  </a:cubicBezTo>
                  <a:cubicBezTo>
                    <a:pt x="447" y="996"/>
                    <a:pt x="481" y="919"/>
                    <a:pt x="521" y="843"/>
                  </a:cubicBezTo>
                  <a:cubicBezTo>
                    <a:pt x="570" y="752"/>
                    <a:pt x="625" y="665"/>
                    <a:pt x="684" y="581"/>
                  </a:cubicBezTo>
                  <a:lnTo>
                    <a:pt x="684" y="581"/>
                  </a:lnTo>
                  <a:lnTo>
                    <a:pt x="675" y="596"/>
                  </a:lnTo>
                  <a:cubicBezTo>
                    <a:pt x="703" y="559"/>
                    <a:pt x="732" y="524"/>
                    <a:pt x="763" y="491"/>
                  </a:cubicBezTo>
                  <a:cubicBezTo>
                    <a:pt x="785" y="469"/>
                    <a:pt x="809" y="445"/>
                    <a:pt x="833" y="426"/>
                  </a:cubicBezTo>
                  <a:cubicBezTo>
                    <a:pt x="852" y="412"/>
                    <a:pt x="869" y="399"/>
                    <a:pt x="888" y="387"/>
                  </a:cubicBezTo>
                  <a:cubicBezTo>
                    <a:pt x="904" y="377"/>
                    <a:pt x="918" y="369"/>
                    <a:pt x="933" y="363"/>
                  </a:cubicBezTo>
                  <a:cubicBezTo>
                    <a:pt x="943" y="359"/>
                    <a:pt x="952" y="354"/>
                    <a:pt x="962" y="351"/>
                  </a:cubicBezTo>
                  <a:lnTo>
                    <a:pt x="962" y="351"/>
                  </a:lnTo>
                  <a:lnTo>
                    <a:pt x="950" y="355"/>
                  </a:lnTo>
                  <a:cubicBezTo>
                    <a:pt x="964" y="350"/>
                    <a:pt x="978" y="346"/>
                    <a:pt x="994" y="342"/>
                  </a:cubicBezTo>
                  <a:cubicBezTo>
                    <a:pt x="1002" y="342"/>
                    <a:pt x="1010" y="341"/>
                    <a:pt x="1020" y="341"/>
                  </a:cubicBezTo>
                  <a:lnTo>
                    <a:pt x="1034" y="341"/>
                  </a:lnTo>
                  <a:lnTo>
                    <a:pt x="1050" y="342"/>
                  </a:lnTo>
                  <a:cubicBezTo>
                    <a:pt x="1054" y="344"/>
                    <a:pt x="1058" y="346"/>
                    <a:pt x="1062" y="347"/>
                  </a:cubicBezTo>
                  <a:lnTo>
                    <a:pt x="1075" y="352"/>
                  </a:lnTo>
                  <a:lnTo>
                    <a:pt x="1082" y="356"/>
                  </a:lnTo>
                  <a:lnTo>
                    <a:pt x="1082" y="356"/>
                  </a:lnTo>
                  <a:cubicBezTo>
                    <a:pt x="1087" y="360"/>
                    <a:pt x="1092" y="364"/>
                    <a:pt x="1094" y="366"/>
                  </a:cubicBezTo>
                  <a:cubicBezTo>
                    <a:pt x="1099" y="371"/>
                    <a:pt x="1104" y="376"/>
                    <a:pt x="1107" y="379"/>
                  </a:cubicBezTo>
                  <a:lnTo>
                    <a:pt x="1115" y="390"/>
                  </a:lnTo>
                  <a:cubicBezTo>
                    <a:pt x="1123" y="403"/>
                    <a:pt x="1129" y="415"/>
                    <a:pt x="1135" y="428"/>
                  </a:cubicBezTo>
                  <a:cubicBezTo>
                    <a:pt x="1140" y="441"/>
                    <a:pt x="1145" y="453"/>
                    <a:pt x="1149" y="466"/>
                  </a:cubicBezTo>
                  <a:cubicBezTo>
                    <a:pt x="1153" y="474"/>
                    <a:pt x="1154" y="485"/>
                    <a:pt x="1156" y="491"/>
                  </a:cubicBezTo>
                  <a:cubicBezTo>
                    <a:pt x="1156" y="498"/>
                    <a:pt x="1157" y="505"/>
                    <a:pt x="1157" y="512"/>
                  </a:cubicBezTo>
                  <a:lnTo>
                    <a:pt x="1157" y="551"/>
                  </a:lnTo>
                  <a:cubicBezTo>
                    <a:pt x="1155" y="635"/>
                    <a:pt x="1224" y="697"/>
                    <a:pt x="1299" y="697"/>
                  </a:cubicBezTo>
                  <a:cubicBezTo>
                    <a:pt x="1321" y="697"/>
                    <a:pt x="1344" y="692"/>
                    <a:pt x="1366" y="680"/>
                  </a:cubicBezTo>
                  <a:cubicBezTo>
                    <a:pt x="1400" y="662"/>
                    <a:pt x="1425" y="634"/>
                    <a:pt x="1438" y="599"/>
                  </a:cubicBezTo>
                  <a:cubicBezTo>
                    <a:pt x="1447" y="575"/>
                    <a:pt x="1455" y="550"/>
                    <a:pt x="1461" y="524"/>
                  </a:cubicBezTo>
                  <a:cubicBezTo>
                    <a:pt x="1471" y="488"/>
                    <a:pt x="1482" y="452"/>
                    <a:pt x="1493" y="415"/>
                  </a:cubicBezTo>
                  <a:cubicBezTo>
                    <a:pt x="1517" y="339"/>
                    <a:pt x="1540" y="262"/>
                    <a:pt x="1564" y="186"/>
                  </a:cubicBezTo>
                  <a:cubicBezTo>
                    <a:pt x="1588" y="110"/>
                    <a:pt x="1545" y="29"/>
                    <a:pt x="1469" y="7"/>
                  </a:cubicBezTo>
                  <a:cubicBezTo>
                    <a:pt x="1455" y="2"/>
                    <a:pt x="1441" y="0"/>
                    <a:pt x="1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0" name="Google Shape;8450;p17"/>
            <p:cNvSpPr/>
            <p:nvPr/>
          </p:nvSpPr>
          <p:spPr>
            <a:xfrm>
              <a:off x="7807126" y="4371937"/>
              <a:ext cx="40571" cy="63536"/>
            </a:xfrm>
            <a:custGeom>
              <a:avLst/>
              <a:gdLst/>
              <a:ahLst/>
              <a:cxnLst/>
              <a:rect l="l" t="t" r="r" b="b"/>
              <a:pathLst>
                <a:path w="1396" h="2186" extrusionOk="0">
                  <a:moveTo>
                    <a:pt x="754" y="1760"/>
                  </a:moveTo>
                  <a:lnTo>
                    <a:pt x="759" y="1764"/>
                  </a:lnTo>
                  <a:lnTo>
                    <a:pt x="759" y="1764"/>
                  </a:lnTo>
                  <a:cubicBezTo>
                    <a:pt x="758" y="1762"/>
                    <a:pt x="756" y="1761"/>
                    <a:pt x="754" y="1760"/>
                  </a:cubicBezTo>
                  <a:close/>
                  <a:moveTo>
                    <a:pt x="1023" y="0"/>
                  </a:moveTo>
                  <a:cubicBezTo>
                    <a:pt x="1002" y="0"/>
                    <a:pt x="980" y="2"/>
                    <a:pt x="959" y="4"/>
                  </a:cubicBezTo>
                  <a:cubicBezTo>
                    <a:pt x="892" y="14"/>
                    <a:pt x="827" y="28"/>
                    <a:pt x="762" y="49"/>
                  </a:cubicBezTo>
                  <a:cubicBezTo>
                    <a:pt x="628" y="95"/>
                    <a:pt x="495" y="156"/>
                    <a:pt x="387" y="250"/>
                  </a:cubicBezTo>
                  <a:cubicBezTo>
                    <a:pt x="284" y="338"/>
                    <a:pt x="205" y="451"/>
                    <a:pt x="158" y="577"/>
                  </a:cubicBezTo>
                  <a:cubicBezTo>
                    <a:pt x="109" y="712"/>
                    <a:pt x="104" y="858"/>
                    <a:pt x="142" y="995"/>
                  </a:cubicBezTo>
                  <a:cubicBezTo>
                    <a:pt x="159" y="1062"/>
                    <a:pt x="186" y="1127"/>
                    <a:pt x="221" y="1185"/>
                  </a:cubicBezTo>
                  <a:cubicBezTo>
                    <a:pt x="257" y="1247"/>
                    <a:pt x="302" y="1306"/>
                    <a:pt x="351" y="1358"/>
                  </a:cubicBezTo>
                  <a:cubicBezTo>
                    <a:pt x="435" y="1450"/>
                    <a:pt x="520" y="1538"/>
                    <a:pt x="610" y="1622"/>
                  </a:cubicBezTo>
                  <a:lnTo>
                    <a:pt x="598" y="1611"/>
                  </a:lnTo>
                  <a:lnTo>
                    <a:pt x="598" y="1611"/>
                  </a:lnTo>
                  <a:cubicBezTo>
                    <a:pt x="653" y="1665"/>
                    <a:pt x="710" y="1719"/>
                    <a:pt x="769" y="1771"/>
                  </a:cubicBezTo>
                  <a:lnTo>
                    <a:pt x="759" y="1764"/>
                  </a:lnTo>
                  <a:lnTo>
                    <a:pt x="759" y="1764"/>
                  </a:lnTo>
                  <a:cubicBezTo>
                    <a:pt x="762" y="1766"/>
                    <a:pt x="765" y="1769"/>
                    <a:pt x="767" y="1773"/>
                  </a:cubicBezTo>
                  <a:cubicBezTo>
                    <a:pt x="762" y="1777"/>
                    <a:pt x="758" y="1780"/>
                    <a:pt x="750" y="1784"/>
                  </a:cubicBezTo>
                  <a:cubicBezTo>
                    <a:pt x="742" y="1788"/>
                    <a:pt x="734" y="1793"/>
                    <a:pt x="726" y="1798"/>
                  </a:cubicBezTo>
                  <a:cubicBezTo>
                    <a:pt x="696" y="1810"/>
                    <a:pt x="666" y="1820"/>
                    <a:pt x="636" y="1831"/>
                  </a:cubicBezTo>
                  <a:cubicBezTo>
                    <a:pt x="558" y="1850"/>
                    <a:pt x="479" y="1867"/>
                    <a:pt x="400" y="1880"/>
                  </a:cubicBezTo>
                  <a:cubicBezTo>
                    <a:pt x="311" y="1893"/>
                    <a:pt x="221" y="1901"/>
                    <a:pt x="132" y="1907"/>
                  </a:cubicBezTo>
                  <a:cubicBezTo>
                    <a:pt x="56" y="1915"/>
                    <a:pt x="1" y="1985"/>
                    <a:pt x="9" y="2061"/>
                  </a:cubicBezTo>
                  <a:cubicBezTo>
                    <a:pt x="17" y="2132"/>
                    <a:pt x="75" y="2186"/>
                    <a:pt x="147" y="2186"/>
                  </a:cubicBezTo>
                  <a:cubicBezTo>
                    <a:pt x="148" y="2186"/>
                    <a:pt x="149" y="2186"/>
                    <a:pt x="150" y="2186"/>
                  </a:cubicBezTo>
                  <a:lnTo>
                    <a:pt x="162" y="2186"/>
                  </a:lnTo>
                  <a:cubicBezTo>
                    <a:pt x="261" y="2178"/>
                    <a:pt x="359" y="2168"/>
                    <a:pt x="455" y="2151"/>
                  </a:cubicBezTo>
                  <a:lnTo>
                    <a:pt x="455" y="2151"/>
                  </a:lnTo>
                  <a:lnTo>
                    <a:pt x="438" y="2154"/>
                  </a:lnTo>
                  <a:cubicBezTo>
                    <a:pt x="534" y="2140"/>
                    <a:pt x="631" y="2121"/>
                    <a:pt x="728" y="2094"/>
                  </a:cubicBezTo>
                  <a:cubicBezTo>
                    <a:pt x="796" y="2076"/>
                    <a:pt x="860" y="2048"/>
                    <a:pt x="921" y="2012"/>
                  </a:cubicBezTo>
                  <a:cubicBezTo>
                    <a:pt x="978" y="1974"/>
                    <a:pt x="1033" y="1920"/>
                    <a:pt x="1050" y="1852"/>
                  </a:cubicBezTo>
                  <a:cubicBezTo>
                    <a:pt x="1062" y="1812"/>
                    <a:pt x="1065" y="1771"/>
                    <a:pt x="1060" y="1730"/>
                  </a:cubicBezTo>
                  <a:cubicBezTo>
                    <a:pt x="1055" y="1698"/>
                    <a:pt x="1046" y="1668"/>
                    <a:pt x="1028" y="1641"/>
                  </a:cubicBezTo>
                  <a:cubicBezTo>
                    <a:pt x="1001" y="1594"/>
                    <a:pt x="955" y="1556"/>
                    <a:pt x="914" y="1521"/>
                  </a:cubicBezTo>
                  <a:cubicBezTo>
                    <a:pt x="875" y="1484"/>
                    <a:pt x="834" y="1450"/>
                    <a:pt x="794" y="1412"/>
                  </a:cubicBezTo>
                  <a:cubicBezTo>
                    <a:pt x="701" y="1325"/>
                    <a:pt x="610" y="1231"/>
                    <a:pt x="526" y="1135"/>
                  </a:cubicBezTo>
                  <a:cubicBezTo>
                    <a:pt x="504" y="1108"/>
                    <a:pt x="485" y="1081"/>
                    <a:pt x="465" y="1051"/>
                  </a:cubicBezTo>
                  <a:cubicBezTo>
                    <a:pt x="455" y="1035"/>
                    <a:pt x="447" y="1022"/>
                    <a:pt x="439" y="1003"/>
                  </a:cubicBezTo>
                  <a:cubicBezTo>
                    <a:pt x="431" y="984"/>
                    <a:pt x="424" y="964"/>
                    <a:pt x="419" y="946"/>
                  </a:cubicBezTo>
                  <a:cubicBezTo>
                    <a:pt x="414" y="927"/>
                    <a:pt x="409" y="908"/>
                    <a:pt x="405" y="888"/>
                  </a:cubicBezTo>
                  <a:cubicBezTo>
                    <a:pt x="401" y="864"/>
                    <a:pt x="400" y="839"/>
                    <a:pt x="398" y="813"/>
                  </a:cubicBezTo>
                  <a:cubicBezTo>
                    <a:pt x="398" y="797"/>
                    <a:pt x="395" y="778"/>
                    <a:pt x="398" y="763"/>
                  </a:cubicBezTo>
                  <a:cubicBezTo>
                    <a:pt x="400" y="748"/>
                    <a:pt x="401" y="734"/>
                    <a:pt x="406" y="717"/>
                  </a:cubicBezTo>
                  <a:cubicBezTo>
                    <a:pt x="411" y="699"/>
                    <a:pt x="416" y="685"/>
                    <a:pt x="422" y="666"/>
                  </a:cubicBezTo>
                  <a:cubicBezTo>
                    <a:pt x="430" y="649"/>
                    <a:pt x="438" y="631"/>
                    <a:pt x="447" y="614"/>
                  </a:cubicBezTo>
                  <a:lnTo>
                    <a:pt x="447" y="614"/>
                  </a:lnTo>
                  <a:lnTo>
                    <a:pt x="446" y="617"/>
                  </a:lnTo>
                  <a:cubicBezTo>
                    <a:pt x="457" y="595"/>
                    <a:pt x="469" y="573"/>
                    <a:pt x="485" y="552"/>
                  </a:cubicBezTo>
                  <a:cubicBezTo>
                    <a:pt x="500" y="533"/>
                    <a:pt x="515" y="511"/>
                    <a:pt x="531" y="495"/>
                  </a:cubicBezTo>
                  <a:cubicBezTo>
                    <a:pt x="549" y="481"/>
                    <a:pt x="563" y="465"/>
                    <a:pt x="580" y="451"/>
                  </a:cubicBezTo>
                  <a:cubicBezTo>
                    <a:pt x="599" y="436"/>
                    <a:pt x="621" y="421"/>
                    <a:pt x="640" y="408"/>
                  </a:cubicBezTo>
                  <a:cubicBezTo>
                    <a:pt x="666" y="394"/>
                    <a:pt x="691" y="381"/>
                    <a:pt x="716" y="368"/>
                  </a:cubicBezTo>
                  <a:cubicBezTo>
                    <a:pt x="761" y="348"/>
                    <a:pt x="807" y="330"/>
                    <a:pt x="853" y="316"/>
                  </a:cubicBezTo>
                  <a:cubicBezTo>
                    <a:pt x="886" y="307"/>
                    <a:pt x="921" y="299"/>
                    <a:pt x="957" y="291"/>
                  </a:cubicBezTo>
                  <a:cubicBezTo>
                    <a:pt x="974" y="289"/>
                    <a:pt x="993" y="286"/>
                    <a:pt x="1012" y="284"/>
                  </a:cubicBezTo>
                  <a:lnTo>
                    <a:pt x="993" y="284"/>
                  </a:lnTo>
                  <a:cubicBezTo>
                    <a:pt x="1003" y="284"/>
                    <a:pt x="1011" y="284"/>
                    <a:pt x="1020" y="284"/>
                  </a:cubicBezTo>
                  <a:cubicBezTo>
                    <a:pt x="1025" y="284"/>
                    <a:pt x="1029" y="284"/>
                    <a:pt x="1035" y="284"/>
                  </a:cubicBezTo>
                  <a:cubicBezTo>
                    <a:pt x="1052" y="288"/>
                    <a:pt x="1069" y="289"/>
                    <a:pt x="1085" y="294"/>
                  </a:cubicBezTo>
                  <a:cubicBezTo>
                    <a:pt x="1092" y="296"/>
                    <a:pt x="1098" y="297"/>
                    <a:pt x="1104" y="299"/>
                  </a:cubicBezTo>
                  <a:lnTo>
                    <a:pt x="1114" y="303"/>
                  </a:lnTo>
                  <a:cubicBezTo>
                    <a:pt x="1125" y="351"/>
                    <a:pt x="1161" y="389"/>
                    <a:pt x="1209" y="405"/>
                  </a:cubicBezTo>
                  <a:cubicBezTo>
                    <a:pt x="1222" y="409"/>
                    <a:pt x="1236" y="411"/>
                    <a:pt x="1249" y="411"/>
                  </a:cubicBezTo>
                  <a:cubicBezTo>
                    <a:pt x="1285" y="411"/>
                    <a:pt x="1320" y="397"/>
                    <a:pt x="1348" y="373"/>
                  </a:cubicBezTo>
                  <a:cubicBezTo>
                    <a:pt x="1367" y="356"/>
                    <a:pt x="1381" y="332"/>
                    <a:pt x="1389" y="308"/>
                  </a:cubicBezTo>
                  <a:cubicBezTo>
                    <a:pt x="1394" y="288"/>
                    <a:pt x="1396" y="265"/>
                    <a:pt x="1392" y="245"/>
                  </a:cubicBezTo>
                  <a:cubicBezTo>
                    <a:pt x="1383" y="136"/>
                    <a:pt x="1288" y="52"/>
                    <a:pt x="1187" y="25"/>
                  </a:cubicBezTo>
                  <a:cubicBezTo>
                    <a:pt x="1133" y="9"/>
                    <a:pt x="1079" y="0"/>
                    <a:pt x="1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1" name="Google Shape;8451;p17"/>
            <p:cNvSpPr/>
            <p:nvPr/>
          </p:nvSpPr>
          <p:spPr>
            <a:xfrm>
              <a:off x="7856506" y="4368566"/>
              <a:ext cx="54638" cy="70773"/>
            </a:xfrm>
            <a:custGeom>
              <a:avLst/>
              <a:gdLst/>
              <a:ahLst/>
              <a:cxnLst/>
              <a:rect l="l" t="t" r="r" b="b"/>
              <a:pathLst>
                <a:path w="1880" h="2435" extrusionOk="0">
                  <a:moveTo>
                    <a:pt x="1016" y="1889"/>
                  </a:moveTo>
                  <a:cubicBezTo>
                    <a:pt x="1017" y="1890"/>
                    <a:pt x="1018" y="1890"/>
                    <a:pt x="1019" y="1890"/>
                  </a:cubicBezTo>
                  <a:lnTo>
                    <a:pt x="1019" y="1890"/>
                  </a:lnTo>
                  <a:cubicBezTo>
                    <a:pt x="1018" y="1890"/>
                    <a:pt x="1017" y="1890"/>
                    <a:pt x="1016" y="1889"/>
                  </a:cubicBezTo>
                  <a:close/>
                  <a:moveTo>
                    <a:pt x="1019" y="1890"/>
                  </a:moveTo>
                  <a:cubicBezTo>
                    <a:pt x="1020" y="1891"/>
                    <a:pt x="1022" y="1891"/>
                    <a:pt x="1023" y="1892"/>
                  </a:cubicBezTo>
                  <a:cubicBezTo>
                    <a:pt x="1022" y="1891"/>
                    <a:pt x="1020" y="1891"/>
                    <a:pt x="1019" y="1890"/>
                  </a:cubicBezTo>
                  <a:close/>
                  <a:moveTo>
                    <a:pt x="480" y="1879"/>
                  </a:moveTo>
                  <a:lnTo>
                    <a:pt x="480" y="1879"/>
                  </a:lnTo>
                  <a:cubicBezTo>
                    <a:pt x="436" y="1938"/>
                    <a:pt x="390" y="1995"/>
                    <a:pt x="339" y="2048"/>
                  </a:cubicBezTo>
                  <a:cubicBezTo>
                    <a:pt x="323" y="2064"/>
                    <a:pt x="309" y="2078"/>
                    <a:pt x="293" y="2093"/>
                  </a:cubicBezTo>
                  <a:cubicBezTo>
                    <a:pt x="293" y="2088"/>
                    <a:pt x="295" y="2085"/>
                    <a:pt x="295" y="2080"/>
                  </a:cubicBezTo>
                  <a:cubicBezTo>
                    <a:pt x="298" y="2071"/>
                    <a:pt x="301" y="2061"/>
                    <a:pt x="304" y="2052"/>
                  </a:cubicBezTo>
                  <a:cubicBezTo>
                    <a:pt x="309" y="2037"/>
                    <a:pt x="315" y="2020"/>
                    <a:pt x="323" y="2007"/>
                  </a:cubicBezTo>
                  <a:cubicBezTo>
                    <a:pt x="331" y="1995"/>
                    <a:pt x="339" y="1980"/>
                    <a:pt x="349" y="1968"/>
                  </a:cubicBezTo>
                  <a:lnTo>
                    <a:pt x="355" y="1958"/>
                  </a:lnTo>
                  <a:cubicBezTo>
                    <a:pt x="366" y="1949"/>
                    <a:pt x="376" y="1939"/>
                    <a:pt x="387" y="1930"/>
                  </a:cubicBezTo>
                  <a:cubicBezTo>
                    <a:pt x="395" y="1925"/>
                    <a:pt x="403" y="1919"/>
                    <a:pt x="410" y="1914"/>
                  </a:cubicBezTo>
                  <a:cubicBezTo>
                    <a:pt x="426" y="1904"/>
                    <a:pt x="442" y="1895"/>
                    <a:pt x="458" y="1887"/>
                  </a:cubicBezTo>
                  <a:lnTo>
                    <a:pt x="480" y="1879"/>
                  </a:lnTo>
                  <a:close/>
                  <a:moveTo>
                    <a:pt x="1266" y="0"/>
                  </a:moveTo>
                  <a:cubicBezTo>
                    <a:pt x="1238" y="0"/>
                    <a:pt x="1210" y="8"/>
                    <a:pt x="1186" y="22"/>
                  </a:cubicBezTo>
                  <a:cubicBezTo>
                    <a:pt x="1156" y="43"/>
                    <a:pt x="1129" y="66"/>
                    <a:pt x="1110" y="97"/>
                  </a:cubicBezTo>
                  <a:cubicBezTo>
                    <a:pt x="1071" y="147"/>
                    <a:pt x="1039" y="203"/>
                    <a:pt x="1014" y="261"/>
                  </a:cubicBezTo>
                  <a:cubicBezTo>
                    <a:pt x="982" y="328"/>
                    <a:pt x="950" y="394"/>
                    <a:pt x="920" y="461"/>
                  </a:cubicBezTo>
                  <a:cubicBezTo>
                    <a:pt x="906" y="494"/>
                    <a:pt x="890" y="529"/>
                    <a:pt x="877" y="562"/>
                  </a:cubicBezTo>
                  <a:cubicBezTo>
                    <a:pt x="847" y="644"/>
                    <a:pt x="816" y="728"/>
                    <a:pt x="813" y="817"/>
                  </a:cubicBezTo>
                  <a:cubicBezTo>
                    <a:pt x="809" y="896"/>
                    <a:pt x="865" y="964"/>
                    <a:pt x="941" y="977"/>
                  </a:cubicBezTo>
                  <a:cubicBezTo>
                    <a:pt x="949" y="978"/>
                    <a:pt x="958" y="979"/>
                    <a:pt x="966" y="979"/>
                  </a:cubicBezTo>
                  <a:cubicBezTo>
                    <a:pt x="977" y="979"/>
                    <a:pt x="987" y="978"/>
                    <a:pt x="996" y="975"/>
                  </a:cubicBezTo>
                  <a:lnTo>
                    <a:pt x="996" y="975"/>
                  </a:lnTo>
                  <a:cubicBezTo>
                    <a:pt x="991" y="986"/>
                    <a:pt x="988" y="996"/>
                    <a:pt x="983" y="1007"/>
                  </a:cubicBezTo>
                  <a:cubicBezTo>
                    <a:pt x="968" y="1045"/>
                    <a:pt x="955" y="1084"/>
                    <a:pt x="936" y="1121"/>
                  </a:cubicBezTo>
                  <a:cubicBezTo>
                    <a:pt x="900" y="1195"/>
                    <a:pt x="863" y="1268"/>
                    <a:pt x="827" y="1342"/>
                  </a:cubicBezTo>
                  <a:cubicBezTo>
                    <a:pt x="787" y="1412"/>
                    <a:pt x="746" y="1483"/>
                    <a:pt x="706" y="1553"/>
                  </a:cubicBezTo>
                  <a:cubicBezTo>
                    <a:pt x="703" y="1558"/>
                    <a:pt x="700" y="1562"/>
                    <a:pt x="697" y="1567"/>
                  </a:cubicBezTo>
                  <a:lnTo>
                    <a:pt x="670" y="1567"/>
                  </a:lnTo>
                  <a:cubicBezTo>
                    <a:pt x="578" y="1569"/>
                    <a:pt x="486" y="1586"/>
                    <a:pt x="401" y="1616"/>
                  </a:cubicBezTo>
                  <a:cubicBezTo>
                    <a:pt x="309" y="1648"/>
                    <a:pt x="227" y="1699"/>
                    <a:pt x="159" y="1767"/>
                  </a:cubicBezTo>
                  <a:cubicBezTo>
                    <a:pt x="100" y="1830"/>
                    <a:pt x="56" y="1906"/>
                    <a:pt x="32" y="1990"/>
                  </a:cubicBezTo>
                  <a:cubicBezTo>
                    <a:pt x="4" y="2075"/>
                    <a:pt x="0" y="2167"/>
                    <a:pt x="18" y="2256"/>
                  </a:cubicBezTo>
                  <a:cubicBezTo>
                    <a:pt x="35" y="2329"/>
                    <a:pt x="88" y="2390"/>
                    <a:pt x="157" y="2419"/>
                  </a:cubicBezTo>
                  <a:cubicBezTo>
                    <a:pt x="179" y="2428"/>
                    <a:pt x="201" y="2433"/>
                    <a:pt x="225" y="2435"/>
                  </a:cubicBezTo>
                  <a:cubicBezTo>
                    <a:pt x="282" y="2431"/>
                    <a:pt x="336" y="2412"/>
                    <a:pt x="382" y="2381"/>
                  </a:cubicBezTo>
                  <a:cubicBezTo>
                    <a:pt x="456" y="2330"/>
                    <a:pt x="523" y="2268"/>
                    <a:pt x="577" y="2196"/>
                  </a:cubicBezTo>
                  <a:cubicBezTo>
                    <a:pt x="667" y="2082"/>
                    <a:pt x="752" y="1964"/>
                    <a:pt x="832" y="1843"/>
                  </a:cubicBezTo>
                  <a:lnTo>
                    <a:pt x="835" y="1843"/>
                  </a:lnTo>
                  <a:cubicBezTo>
                    <a:pt x="857" y="1846"/>
                    <a:pt x="877" y="1849"/>
                    <a:pt x="900" y="1854"/>
                  </a:cubicBezTo>
                  <a:cubicBezTo>
                    <a:pt x="938" y="1864"/>
                    <a:pt x="978" y="1876"/>
                    <a:pt x="1016" y="1889"/>
                  </a:cubicBezTo>
                  <a:lnTo>
                    <a:pt x="1016" y="1889"/>
                  </a:lnTo>
                  <a:cubicBezTo>
                    <a:pt x="1016" y="1889"/>
                    <a:pt x="1015" y="1889"/>
                    <a:pt x="1015" y="1889"/>
                  </a:cubicBezTo>
                  <a:lnTo>
                    <a:pt x="1015" y="1889"/>
                  </a:lnTo>
                  <a:lnTo>
                    <a:pt x="1025" y="1892"/>
                  </a:lnTo>
                  <a:cubicBezTo>
                    <a:pt x="1104" y="1925"/>
                    <a:pt x="1181" y="1961"/>
                    <a:pt x="1256" y="2001"/>
                  </a:cubicBezTo>
                  <a:cubicBezTo>
                    <a:pt x="1390" y="2078"/>
                    <a:pt x="1520" y="2164"/>
                    <a:pt x="1663" y="2227"/>
                  </a:cubicBezTo>
                  <a:cubicBezTo>
                    <a:pt x="1681" y="2236"/>
                    <a:pt x="1700" y="2240"/>
                    <a:pt x="1719" y="2240"/>
                  </a:cubicBezTo>
                  <a:cubicBezTo>
                    <a:pt x="1772" y="2240"/>
                    <a:pt x="1823" y="2209"/>
                    <a:pt x="1846" y="2158"/>
                  </a:cubicBezTo>
                  <a:cubicBezTo>
                    <a:pt x="1879" y="2088"/>
                    <a:pt x="1849" y="2006"/>
                    <a:pt x="1780" y="1972"/>
                  </a:cubicBezTo>
                  <a:cubicBezTo>
                    <a:pt x="1758" y="1961"/>
                    <a:pt x="1734" y="1952"/>
                    <a:pt x="1713" y="1941"/>
                  </a:cubicBezTo>
                  <a:cubicBezTo>
                    <a:pt x="1612" y="1885"/>
                    <a:pt x="1514" y="1830"/>
                    <a:pt x="1414" y="1776"/>
                  </a:cubicBezTo>
                  <a:cubicBezTo>
                    <a:pt x="1280" y="1699"/>
                    <a:pt x="1135" y="1637"/>
                    <a:pt x="985" y="1594"/>
                  </a:cubicBezTo>
                  <a:cubicBezTo>
                    <a:pt x="1017" y="1540"/>
                    <a:pt x="1048" y="1485"/>
                    <a:pt x="1075" y="1429"/>
                  </a:cubicBezTo>
                  <a:cubicBezTo>
                    <a:pt x="1110" y="1361"/>
                    <a:pt x="1148" y="1293"/>
                    <a:pt x="1177" y="1224"/>
                  </a:cubicBezTo>
                  <a:cubicBezTo>
                    <a:pt x="1210" y="1144"/>
                    <a:pt x="1243" y="1067"/>
                    <a:pt x="1275" y="989"/>
                  </a:cubicBezTo>
                  <a:cubicBezTo>
                    <a:pt x="1348" y="809"/>
                    <a:pt x="1400" y="622"/>
                    <a:pt x="1433" y="431"/>
                  </a:cubicBezTo>
                  <a:cubicBezTo>
                    <a:pt x="1447" y="339"/>
                    <a:pt x="1466" y="239"/>
                    <a:pt x="1446" y="149"/>
                  </a:cubicBezTo>
                  <a:cubicBezTo>
                    <a:pt x="1430" y="76"/>
                    <a:pt x="1374" y="21"/>
                    <a:pt x="1303" y="5"/>
                  </a:cubicBezTo>
                  <a:cubicBezTo>
                    <a:pt x="1291" y="2"/>
                    <a:pt x="1278" y="0"/>
                    <a:pt x="12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2" name="Google Shape;8452;p17"/>
            <p:cNvSpPr/>
            <p:nvPr/>
          </p:nvSpPr>
          <p:spPr>
            <a:xfrm>
              <a:off x="7926404" y="4384929"/>
              <a:ext cx="18280" cy="33308"/>
            </a:xfrm>
            <a:custGeom>
              <a:avLst/>
              <a:gdLst/>
              <a:ahLst/>
              <a:cxnLst/>
              <a:rect l="l" t="t" r="r" b="b"/>
              <a:pathLst>
                <a:path w="629" h="1146" extrusionOk="0">
                  <a:moveTo>
                    <a:pt x="169" y="1"/>
                  </a:moveTo>
                  <a:cubicBezTo>
                    <a:pt x="137" y="1"/>
                    <a:pt x="105" y="10"/>
                    <a:pt x="79" y="29"/>
                  </a:cubicBezTo>
                  <a:cubicBezTo>
                    <a:pt x="48" y="51"/>
                    <a:pt x="24" y="83"/>
                    <a:pt x="11" y="119"/>
                  </a:cubicBezTo>
                  <a:cubicBezTo>
                    <a:pt x="2" y="156"/>
                    <a:pt x="0" y="194"/>
                    <a:pt x="8" y="230"/>
                  </a:cubicBezTo>
                  <a:cubicBezTo>
                    <a:pt x="32" y="352"/>
                    <a:pt x="84" y="469"/>
                    <a:pt x="133" y="583"/>
                  </a:cubicBezTo>
                  <a:cubicBezTo>
                    <a:pt x="199" y="740"/>
                    <a:pt x="271" y="897"/>
                    <a:pt x="337" y="1055"/>
                  </a:cubicBezTo>
                  <a:cubicBezTo>
                    <a:pt x="359" y="1109"/>
                    <a:pt x="412" y="1143"/>
                    <a:pt x="470" y="1145"/>
                  </a:cubicBezTo>
                  <a:cubicBezTo>
                    <a:pt x="486" y="1145"/>
                    <a:pt x="503" y="1142"/>
                    <a:pt x="519" y="1136"/>
                  </a:cubicBezTo>
                  <a:cubicBezTo>
                    <a:pt x="592" y="1107"/>
                    <a:pt x="628" y="1026"/>
                    <a:pt x="602" y="953"/>
                  </a:cubicBezTo>
                  <a:cubicBezTo>
                    <a:pt x="552" y="841"/>
                    <a:pt x="503" y="730"/>
                    <a:pt x="454" y="618"/>
                  </a:cubicBezTo>
                  <a:cubicBezTo>
                    <a:pt x="404" y="501"/>
                    <a:pt x="353" y="382"/>
                    <a:pt x="313" y="262"/>
                  </a:cubicBezTo>
                  <a:cubicBezTo>
                    <a:pt x="331" y="244"/>
                    <a:pt x="344" y="222"/>
                    <a:pt x="351" y="198"/>
                  </a:cubicBezTo>
                  <a:cubicBezTo>
                    <a:pt x="374" y="122"/>
                    <a:pt x="331" y="42"/>
                    <a:pt x="255" y="18"/>
                  </a:cubicBezTo>
                  <a:cubicBezTo>
                    <a:pt x="237" y="13"/>
                    <a:pt x="218" y="7"/>
                    <a:pt x="201" y="4"/>
                  </a:cubicBezTo>
                  <a:cubicBezTo>
                    <a:pt x="190" y="2"/>
                    <a:pt x="180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3" name="Google Shape;8453;p17"/>
            <p:cNvSpPr/>
            <p:nvPr/>
          </p:nvSpPr>
          <p:spPr>
            <a:xfrm>
              <a:off x="7916726" y="4386905"/>
              <a:ext cx="46529" cy="46039"/>
            </a:xfrm>
            <a:custGeom>
              <a:avLst/>
              <a:gdLst/>
              <a:ahLst/>
              <a:cxnLst/>
              <a:rect l="l" t="t" r="r" b="b"/>
              <a:pathLst>
                <a:path w="1601" h="1584" extrusionOk="0">
                  <a:moveTo>
                    <a:pt x="1397" y="1"/>
                  </a:moveTo>
                  <a:cubicBezTo>
                    <a:pt x="1395" y="1"/>
                    <a:pt x="1394" y="1"/>
                    <a:pt x="1392" y="1"/>
                  </a:cubicBezTo>
                  <a:cubicBezTo>
                    <a:pt x="1321" y="1"/>
                    <a:pt x="1251" y="39"/>
                    <a:pt x="1194" y="81"/>
                  </a:cubicBezTo>
                  <a:cubicBezTo>
                    <a:pt x="1069" y="179"/>
                    <a:pt x="954" y="290"/>
                    <a:pt x="851" y="412"/>
                  </a:cubicBezTo>
                  <a:cubicBezTo>
                    <a:pt x="756" y="521"/>
                    <a:pt x="661" y="631"/>
                    <a:pt x="566" y="740"/>
                  </a:cubicBezTo>
                  <a:cubicBezTo>
                    <a:pt x="393" y="944"/>
                    <a:pt x="219" y="1147"/>
                    <a:pt x="50" y="1352"/>
                  </a:cubicBezTo>
                  <a:cubicBezTo>
                    <a:pt x="1" y="1413"/>
                    <a:pt x="8" y="1500"/>
                    <a:pt x="67" y="1550"/>
                  </a:cubicBezTo>
                  <a:cubicBezTo>
                    <a:pt x="92" y="1571"/>
                    <a:pt x="126" y="1584"/>
                    <a:pt x="159" y="1584"/>
                  </a:cubicBezTo>
                  <a:cubicBezTo>
                    <a:pt x="200" y="1584"/>
                    <a:pt x="240" y="1565"/>
                    <a:pt x="267" y="1533"/>
                  </a:cubicBezTo>
                  <a:cubicBezTo>
                    <a:pt x="401" y="1360"/>
                    <a:pt x="542" y="1191"/>
                    <a:pt x="684" y="1025"/>
                  </a:cubicBezTo>
                  <a:cubicBezTo>
                    <a:pt x="832" y="851"/>
                    <a:pt x="979" y="678"/>
                    <a:pt x="1136" y="512"/>
                  </a:cubicBezTo>
                  <a:lnTo>
                    <a:pt x="1136" y="512"/>
                  </a:lnTo>
                  <a:lnTo>
                    <a:pt x="1131" y="517"/>
                  </a:lnTo>
                  <a:cubicBezTo>
                    <a:pt x="1188" y="457"/>
                    <a:pt x="1248" y="400"/>
                    <a:pt x="1311" y="347"/>
                  </a:cubicBezTo>
                  <a:cubicBezTo>
                    <a:pt x="1333" y="331"/>
                    <a:pt x="1354" y="316"/>
                    <a:pt x="1378" y="300"/>
                  </a:cubicBezTo>
                  <a:lnTo>
                    <a:pt x="1381" y="298"/>
                  </a:lnTo>
                  <a:cubicBezTo>
                    <a:pt x="1401" y="308"/>
                    <a:pt x="1422" y="312"/>
                    <a:pt x="1443" y="312"/>
                  </a:cubicBezTo>
                  <a:cubicBezTo>
                    <a:pt x="1478" y="312"/>
                    <a:pt x="1512" y="299"/>
                    <a:pt x="1539" y="274"/>
                  </a:cubicBezTo>
                  <a:cubicBezTo>
                    <a:pt x="1598" y="219"/>
                    <a:pt x="1601" y="129"/>
                    <a:pt x="1547" y="70"/>
                  </a:cubicBezTo>
                  <a:cubicBezTo>
                    <a:pt x="1510" y="27"/>
                    <a:pt x="145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4" name="Google Shape;8454;p17"/>
            <p:cNvSpPr/>
            <p:nvPr/>
          </p:nvSpPr>
          <p:spPr>
            <a:xfrm>
              <a:off x="7967558" y="4363799"/>
              <a:ext cx="66698" cy="41185"/>
            </a:xfrm>
            <a:custGeom>
              <a:avLst/>
              <a:gdLst/>
              <a:ahLst/>
              <a:cxnLst/>
              <a:rect l="l" t="t" r="r" b="b"/>
              <a:pathLst>
                <a:path w="2295" h="1417" extrusionOk="0">
                  <a:moveTo>
                    <a:pt x="360" y="289"/>
                  </a:moveTo>
                  <a:lnTo>
                    <a:pt x="365" y="291"/>
                  </a:lnTo>
                  <a:lnTo>
                    <a:pt x="373" y="297"/>
                  </a:lnTo>
                  <a:lnTo>
                    <a:pt x="335" y="291"/>
                  </a:lnTo>
                  <a:lnTo>
                    <a:pt x="341" y="289"/>
                  </a:lnTo>
                  <a:close/>
                  <a:moveTo>
                    <a:pt x="348" y="1"/>
                  </a:moveTo>
                  <a:cubicBezTo>
                    <a:pt x="343" y="1"/>
                    <a:pt x="337" y="1"/>
                    <a:pt x="332" y="1"/>
                  </a:cubicBezTo>
                  <a:cubicBezTo>
                    <a:pt x="267" y="6"/>
                    <a:pt x="205" y="26"/>
                    <a:pt x="153" y="63"/>
                  </a:cubicBezTo>
                  <a:cubicBezTo>
                    <a:pt x="104" y="93"/>
                    <a:pt x="74" y="147"/>
                    <a:pt x="50" y="197"/>
                  </a:cubicBezTo>
                  <a:cubicBezTo>
                    <a:pt x="1" y="303"/>
                    <a:pt x="13" y="439"/>
                    <a:pt x="112" y="514"/>
                  </a:cubicBezTo>
                  <a:cubicBezTo>
                    <a:pt x="167" y="555"/>
                    <a:pt x="238" y="560"/>
                    <a:pt x="305" y="572"/>
                  </a:cubicBezTo>
                  <a:lnTo>
                    <a:pt x="322" y="577"/>
                  </a:lnTo>
                  <a:lnTo>
                    <a:pt x="322" y="577"/>
                  </a:lnTo>
                  <a:lnTo>
                    <a:pt x="319" y="576"/>
                  </a:lnTo>
                  <a:lnTo>
                    <a:pt x="319" y="576"/>
                  </a:lnTo>
                  <a:cubicBezTo>
                    <a:pt x="338" y="585"/>
                    <a:pt x="359" y="589"/>
                    <a:pt x="380" y="589"/>
                  </a:cubicBezTo>
                  <a:cubicBezTo>
                    <a:pt x="392" y="589"/>
                    <a:pt x="404" y="587"/>
                    <a:pt x="416" y="585"/>
                  </a:cubicBezTo>
                  <a:lnTo>
                    <a:pt x="416" y="585"/>
                  </a:lnTo>
                  <a:cubicBezTo>
                    <a:pt x="414" y="629"/>
                    <a:pt x="412" y="674"/>
                    <a:pt x="409" y="718"/>
                  </a:cubicBezTo>
                  <a:cubicBezTo>
                    <a:pt x="397" y="840"/>
                    <a:pt x="378" y="962"/>
                    <a:pt x="352" y="1081"/>
                  </a:cubicBezTo>
                  <a:cubicBezTo>
                    <a:pt x="336" y="1144"/>
                    <a:pt x="311" y="1212"/>
                    <a:pt x="336" y="1275"/>
                  </a:cubicBezTo>
                  <a:cubicBezTo>
                    <a:pt x="347" y="1310"/>
                    <a:pt x="370" y="1340"/>
                    <a:pt x="397" y="1364"/>
                  </a:cubicBezTo>
                  <a:cubicBezTo>
                    <a:pt x="411" y="1375"/>
                    <a:pt x="427" y="1386"/>
                    <a:pt x="442" y="1394"/>
                  </a:cubicBezTo>
                  <a:cubicBezTo>
                    <a:pt x="455" y="1399"/>
                    <a:pt x="466" y="1403"/>
                    <a:pt x="479" y="1407"/>
                  </a:cubicBezTo>
                  <a:cubicBezTo>
                    <a:pt x="501" y="1413"/>
                    <a:pt x="525" y="1416"/>
                    <a:pt x="548" y="1416"/>
                  </a:cubicBezTo>
                  <a:cubicBezTo>
                    <a:pt x="564" y="1416"/>
                    <a:pt x="582" y="1415"/>
                    <a:pt x="598" y="1413"/>
                  </a:cubicBezTo>
                  <a:cubicBezTo>
                    <a:pt x="637" y="1408"/>
                    <a:pt x="678" y="1402"/>
                    <a:pt x="718" y="1391"/>
                  </a:cubicBezTo>
                  <a:cubicBezTo>
                    <a:pt x="799" y="1369"/>
                    <a:pt x="878" y="1342"/>
                    <a:pt x="955" y="1310"/>
                  </a:cubicBezTo>
                  <a:cubicBezTo>
                    <a:pt x="1128" y="1239"/>
                    <a:pt x="1299" y="1161"/>
                    <a:pt x="1470" y="1087"/>
                  </a:cubicBezTo>
                  <a:cubicBezTo>
                    <a:pt x="1714" y="981"/>
                    <a:pt x="1956" y="873"/>
                    <a:pt x="2200" y="766"/>
                  </a:cubicBezTo>
                  <a:cubicBezTo>
                    <a:pt x="2263" y="740"/>
                    <a:pt x="2295" y="669"/>
                    <a:pt x="2271" y="604"/>
                  </a:cubicBezTo>
                  <a:cubicBezTo>
                    <a:pt x="2251" y="555"/>
                    <a:pt x="2204" y="525"/>
                    <a:pt x="2154" y="525"/>
                  </a:cubicBezTo>
                  <a:cubicBezTo>
                    <a:pt x="2140" y="525"/>
                    <a:pt x="2125" y="527"/>
                    <a:pt x="2111" y="533"/>
                  </a:cubicBezTo>
                  <a:cubicBezTo>
                    <a:pt x="1902" y="621"/>
                    <a:pt x="1693" y="710"/>
                    <a:pt x="1484" y="799"/>
                  </a:cubicBezTo>
                  <a:cubicBezTo>
                    <a:pt x="1395" y="835"/>
                    <a:pt x="1307" y="872"/>
                    <a:pt x="1220" y="908"/>
                  </a:cubicBezTo>
                  <a:cubicBezTo>
                    <a:pt x="1066" y="973"/>
                    <a:pt x="911" y="1044"/>
                    <a:pt x="751" y="1095"/>
                  </a:cubicBezTo>
                  <a:cubicBezTo>
                    <a:pt x="712" y="1106"/>
                    <a:pt x="672" y="1115"/>
                    <a:pt x="632" y="1123"/>
                  </a:cubicBezTo>
                  <a:cubicBezTo>
                    <a:pt x="640" y="1087"/>
                    <a:pt x="647" y="1050"/>
                    <a:pt x="653" y="1014"/>
                  </a:cubicBezTo>
                  <a:cubicBezTo>
                    <a:pt x="661" y="965"/>
                    <a:pt x="667" y="917"/>
                    <a:pt x="672" y="868"/>
                  </a:cubicBezTo>
                  <a:cubicBezTo>
                    <a:pt x="683" y="772"/>
                    <a:pt x="694" y="675"/>
                    <a:pt x="696" y="579"/>
                  </a:cubicBezTo>
                  <a:cubicBezTo>
                    <a:pt x="699" y="441"/>
                    <a:pt x="697" y="287"/>
                    <a:pt x="628" y="164"/>
                  </a:cubicBezTo>
                  <a:cubicBezTo>
                    <a:pt x="570" y="63"/>
                    <a:pt x="464" y="1"/>
                    <a:pt x="3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5" name="Google Shape;8455;p17"/>
            <p:cNvSpPr/>
            <p:nvPr/>
          </p:nvSpPr>
          <p:spPr>
            <a:xfrm>
              <a:off x="7824071" y="5362751"/>
              <a:ext cx="71581" cy="133089"/>
            </a:xfrm>
            <a:custGeom>
              <a:avLst/>
              <a:gdLst/>
              <a:ahLst/>
              <a:cxnLst/>
              <a:rect l="l" t="t" r="r" b="b"/>
              <a:pathLst>
                <a:path w="2463" h="4579" extrusionOk="0">
                  <a:moveTo>
                    <a:pt x="1517" y="1073"/>
                  </a:moveTo>
                  <a:cubicBezTo>
                    <a:pt x="1514" y="1076"/>
                    <a:pt x="1511" y="1079"/>
                    <a:pt x="1509" y="1081"/>
                  </a:cubicBezTo>
                  <a:lnTo>
                    <a:pt x="1509" y="1081"/>
                  </a:lnTo>
                  <a:cubicBezTo>
                    <a:pt x="1512" y="1079"/>
                    <a:pt x="1514" y="1076"/>
                    <a:pt x="1517" y="1073"/>
                  </a:cubicBezTo>
                  <a:close/>
                  <a:moveTo>
                    <a:pt x="1041" y="3692"/>
                  </a:moveTo>
                  <a:cubicBezTo>
                    <a:pt x="1041" y="3693"/>
                    <a:pt x="1041" y="3694"/>
                    <a:pt x="1040" y="3695"/>
                  </a:cubicBezTo>
                  <a:cubicBezTo>
                    <a:pt x="1041" y="3694"/>
                    <a:pt x="1041" y="3693"/>
                    <a:pt x="1041" y="3692"/>
                  </a:cubicBezTo>
                  <a:close/>
                  <a:moveTo>
                    <a:pt x="954" y="0"/>
                  </a:moveTo>
                  <a:cubicBezTo>
                    <a:pt x="892" y="0"/>
                    <a:pt x="835" y="40"/>
                    <a:pt x="816" y="101"/>
                  </a:cubicBezTo>
                  <a:cubicBezTo>
                    <a:pt x="816" y="104"/>
                    <a:pt x="814" y="106"/>
                    <a:pt x="814" y="107"/>
                  </a:cubicBezTo>
                  <a:lnTo>
                    <a:pt x="816" y="106"/>
                  </a:lnTo>
                  <a:lnTo>
                    <a:pt x="816" y="106"/>
                  </a:lnTo>
                  <a:cubicBezTo>
                    <a:pt x="813" y="112"/>
                    <a:pt x="811" y="120"/>
                    <a:pt x="809" y="126"/>
                  </a:cubicBezTo>
                  <a:cubicBezTo>
                    <a:pt x="784" y="223"/>
                    <a:pt x="756" y="320"/>
                    <a:pt x="732" y="416"/>
                  </a:cubicBezTo>
                  <a:cubicBezTo>
                    <a:pt x="705" y="527"/>
                    <a:pt x="676" y="639"/>
                    <a:pt x="657" y="752"/>
                  </a:cubicBezTo>
                  <a:cubicBezTo>
                    <a:pt x="618" y="977"/>
                    <a:pt x="573" y="1200"/>
                    <a:pt x="572" y="1426"/>
                  </a:cubicBezTo>
                  <a:cubicBezTo>
                    <a:pt x="570" y="1515"/>
                    <a:pt x="575" y="1602"/>
                    <a:pt x="626" y="1678"/>
                  </a:cubicBezTo>
                  <a:cubicBezTo>
                    <a:pt x="667" y="1741"/>
                    <a:pt x="732" y="1804"/>
                    <a:pt x="811" y="1817"/>
                  </a:cubicBezTo>
                  <a:cubicBezTo>
                    <a:pt x="831" y="1820"/>
                    <a:pt x="851" y="1822"/>
                    <a:pt x="871" y="1822"/>
                  </a:cubicBezTo>
                  <a:cubicBezTo>
                    <a:pt x="1024" y="1822"/>
                    <a:pt x="1172" y="1731"/>
                    <a:pt x="1291" y="1643"/>
                  </a:cubicBezTo>
                  <a:cubicBezTo>
                    <a:pt x="1371" y="1580"/>
                    <a:pt x="1449" y="1513"/>
                    <a:pt x="1522" y="1442"/>
                  </a:cubicBezTo>
                  <a:cubicBezTo>
                    <a:pt x="1585" y="1380"/>
                    <a:pt x="1648" y="1318"/>
                    <a:pt x="1705" y="1252"/>
                  </a:cubicBezTo>
                  <a:cubicBezTo>
                    <a:pt x="1734" y="1220"/>
                    <a:pt x="1762" y="1189"/>
                    <a:pt x="1789" y="1157"/>
                  </a:cubicBezTo>
                  <a:cubicBezTo>
                    <a:pt x="1810" y="1135"/>
                    <a:pt x="1830" y="1113"/>
                    <a:pt x="1849" y="1089"/>
                  </a:cubicBezTo>
                  <a:lnTo>
                    <a:pt x="1853" y="1086"/>
                  </a:lnTo>
                  <a:lnTo>
                    <a:pt x="1853" y="1086"/>
                  </a:lnTo>
                  <a:cubicBezTo>
                    <a:pt x="1838" y="1124"/>
                    <a:pt x="1826" y="1163"/>
                    <a:pt x="1813" y="1203"/>
                  </a:cubicBezTo>
                  <a:cubicBezTo>
                    <a:pt x="1726" y="1474"/>
                    <a:pt x="1636" y="1743"/>
                    <a:pt x="1555" y="2017"/>
                  </a:cubicBezTo>
                  <a:cubicBezTo>
                    <a:pt x="1469" y="2302"/>
                    <a:pt x="1386" y="2590"/>
                    <a:pt x="1302" y="2876"/>
                  </a:cubicBezTo>
                  <a:cubicBezTo>
                    <a:pt x="1262" y="3012"/>
                    <a:pt x="1223" y="3150"/>
                    <a:pt x="1180" y="3285"/>
                  </a:cubicBezTo>
                  <a:cubicBezTo>
                    <a:pt x="1159" y="3356"/>
                    <a:pt x="1139" y="3427"/>
                    <a:pt x="1113" y="3497"/>
                  </a:cubicBezTo>
                  <a:cubicBezTo>
                    <a:pt x="1091" y="3558"/>
                    <a:pt x="1068" y="3621"/>
                    <a:pt x="1045" y="3683"/>
                  </a:cubicBezTo>
                  <a:lnTo>
                    <a:pt x="1045" y="3683"/>
                  </a:lnTo>
                  <a:cubicBezTo>
                    <a:pt x="1004" y="3774"/>
                    <a:pt x="967" y="3864"/>
                    <a:pt x="920" y="3951"/>
                  </a:cubicBezTo>
                  <a:cubicBezTo>
                    <a:pt x="886" y="4013"/>
                    <a:pt x="848" y="4073"/>
                    <a:pt x="806" y="4132"/>
                  </a:cubicBezTo>
                  <a:lnTo>
                    <a:pt x="806" y="4132"/>
                  </a:lnTo>
                  <a:cubicBezTo>
                    <a:pt x="806" y="4132"/>
                    <a:pt x="806" y="4132"/>
                    <a:pt x="806" y="4131"/>
                  </a:cubicBezTo>
                  <a:lnTo>
                    <a:pt x="806" y="4131"/>
                  </a:lnTo>
                  <a:lnTo>
                    <a:pt x="801" y="4138"/>
                  </a:lnTo>
                  <a:lnTo>
                    <a:pt x="798" y="4143"/>
                  </a:lnTo>
                  <a:lnTo>
                    <a:pt x="798" y="4143"/>
                  </a:lnTo>
                  <a:cubicBezTo>
                    <a:pt x="777" y="4171"/>
                    <a:pt x="753" y="4198"/>
                    <a:pt x="729" y="4225"/>
                  </a:cubicBezTo>
                  <a:cubicBezTo>
                    <a:pt x="722" y="4231"/>
                    <a:pt x="716" y="4238"/>
                    <a:pt x="710" y="4244"/>
                  </a:cubicBezTo>
                  <a:cubicBezTo>
                    <a:pt x="703" y="4249"/>
                    <a:pt x="697" y="4252"/>
                    <a:pt x="691" y="4257"/>
                  </a:cubicBezTo>
                  <a:cubicBezTo>
                    <a:pt x="678" y="4264"/>
                    <a:pt x="664" y="4271"/>
                    <a:pt x="651" y="4277"/>
                  </a:cubicBezTo>
                  <a:cubicBezTo>
                    <a:pt x="640" y="4282"/>
                    <a:pt x="629" y="4285"/>
                    <a:pt x="619" y="4290"/>
                  </a:cubicBezTo>
                  <a:cubicBezTo>
                    <a:pt x="600" y="4294"/>
                    <a:pt x="581" y="4299"/>
                    <a:pt x="562" y="4302"/>
                  </a:cubicBezTo>
                  <a:lnTo>
                    <a:pt x="548" y="4304"/>
                  </a:lnTo>
                  <a:lnTo>
                    <a:pt x="542" y="4304"/>
                  </a:lnTo>
                  <a:lnTo>
                    <a:pt x="529" y="4302"/>
                  </a:lnTo>
                  <a:cubicBezTo>
                    <a:pt x="524" y="4301"/>
                    <a:pt x="523" y="4301"/>
                    <a:pt x="517" y="4298"/>
                  </a:cubicBezTo>
                  <a:cubicBezTo>
                    <a:pt x="510" y="4294"/>
                    <a:pt x="504" y="4291"/>
                    <a:pt x="498" y="4288"/>
                  </a:cubicBezTo>
                  <a:lnTo>
                    <a:pt x="486" y="4282"/>
                  </a:lnTo>
                  <a:cubicBezTo>
                    <a:pt x="475" y="4274"/>
                    <a:pt x="466" y="4264"/>
                    <a:pt x="455" y="4257"/>
                  </a:cubicBezTo>
                  <a:cubicBezTo>
                    <a:pt x="442" y="4244"/>
                    <a:pt x="431" y="4230"/>
                    <a:pt x="418" y="4217"/>
                  </a:cubicBezTo>
                  <a:cubicBezTo>
                    <a:pt x="406" y="4200"/>
                    <a:pt x="395" y="4182"/>
                    <a:pt x="382" y="4165"/>
                  </a:cubicBezTo>
                  <a:cubicBezTo>
                    <a:pt x="368" y="4141"/>
                    <a:pt x="353" y="4116"/>
                    <a:pt x="342" y="4090"/>
                  </a:cubicBezTo>
                  <a:cubicBezTo>
                    <a:pt x="331" y="4065"/>
                    <a:pt x="322" y="4040"/>
                    <a:pt x="314" y="4011"/>
                  </a:cubicBezTo>
                  <a:cubicBezTo>
                    <a:pt x="303" y="3973"/>
                    <a:pt x="293" y="3934"/>
                    <a:pt x="285" y="3894"/>
                  </a:cubicBezTo>
                  <a:cubicBezTo>
                    <a:pt x="281" y="3854"/>
                    <a:pt x="276" y="3813"/>
                    <a:pt x="274" y="3774"/>
                  </a:cubicBezTo>
                  <a:cubicBezTo>
                    <a:pt x="274" y="3745"/>
                    <a:pt x="273" y="3718"/>
                    <a:pt x="276" y="3687"/>
                  </a:cubicBezTo>
                  <a:cubicBezTo>
                    <a:pt x="281" y="3655"/>
                    <a:pt x="285" y="3623"/>
                    <a:pt x="292" y="3592"/>
                  </a:cubicBezTo>
                  <a:cubicBezTo>
                    <a:pt x="303" y="3546"/>
                    <a:pt x="317" y="3500"/>
                    <a:pt x="333" y="3456"/>
                  </a:cubicBezTo>
                  <a:cubicBezTo>
                    <a:pt x="350" y="3411"/>
                    <a:pt x="371" y="3368"/>
                    <a:pt x="393" y="3327"/>
                  </a:cubicBezTo>
                  <a:cubicBezTo>
                    <a:pt x="426" y="3267"/>
                    <a:pt x="464" y="3209"/>
                    <a:pt x="505" y="3153"/>
                  </a:cubicBezTo>
                  <a:cubicBezTo>
                    <a:pt x="592" y="3034"/>
                    <a:pt x="684" y="2920"/>
                    <a:pt x="782" y="2811"/>
                  </a:cubicBezTo>
                  <a:cubicBezTo>
                    <a:pt x="827" y="2757"/>
                    <a:pt x="820" y="2678"/>
                    <a:pt x="767" y="2634"/>
                  </a:cubicBezTo>
                  <a:cubicBezTo>
                    <a:pt x="744" y="2614"/>
                    <a:pt x="716" y="2605"/>
                    <a:pt x="688" y="2605"/>
                  </a:cubicBezTo>
                  <a:cubicBezTo>
                    <a:pt x="652" y="2605"/>
                    <a:pt x="616" y="2620"/>
                    <a:pt x="591" y="2650"/>
                  </a:cubicBezTo>
                  <a:cubicBezTo>
                    <a:pt x="493" y="2754"/>
                    <a:pt x="398" y="2863"/>
                    <a:pt x="312" y="2976"/>
                  </a:cubicBezTo>
                  <a:cubicBezTo>
                    <a:pt x="224" y="3084"/>
                    <a:pt x="151" y="3202"/>
                    <a:pt x="94" y="3329"/>
                  </a:cubicBezTo>
                  <a:cubicBezTo>
                    <a:pt x="42" y="3452"/>
                    <a:pt x="4" y="3587"/>
                    <a:pt x="2" y="3721"/>
                  </a:cubicBezTo>
                  <a:cubicBezTo>
                    <a:pt x="0" y="3986"/>
                    <a:pt x="72" y="4274"/>
                    <a:pt x="270" y="4461"/>
                  </a:cubicBezTo>
                  <a:cubicBezTo>
                    <a:pt x="312" y="4502"/>
                    <a:pt x="365" y="4535"/>
                    <a:pt x="422" y="4557"/>
                  </a:cubicBezTo>
                  <a:cubicBezTo>
                    <a:pt x="458" y="4570"/>
                    <a:pt x="498" y="4578"/>
                    <a:pt x="537" y="4578"/>
                  </a:cubicBezTo>
                  <a:cubicBezTo>
                    <a:pt x="541" y="4578"/>
                    <a:pt x="545" y="4578"/>
                    <a:pt x="548" y="4578"/>
                  </a:cubicBezTo>
                  <a:cubicBezTo>
                    <a:pt x="567" y="4578"/>
                    <a:pt x="588" y="4576"/>
                    <a:pt x="607" y="4573"/>
                  </a:cubicBezTo>
                  <a:cubicBezTo>
                    <a:pt x="724" y="4557"/>
                    <a:pt x="833" y="4502"/>
                    <a:pt x="917" y="4418"/>
                  </a:cubicBezTo>
                  <a:cubicBezTo>
                    <a:pt x="982" y="4348"/>
                    <a:pt x="1037" y="4271"/>
                    <a:pt x="1085" y="4188"/>
                  </a:cubicBezTo>
                  <a:cubicBezTo>
                    <a:pt x="1129" y="4116"/>
                    <a:pt x="1169" y="4040"/>
                    <a:pt x="1204" y="3962"/>
                  </a:cubicBezTo>
                  <a:cubicBezTo>
                    <a:pt x="1232" y="3896"/>
                    <a:pt x="1262" y="3828"/>
                    <a:pt x="1286" y="3761"/>
                  </a:cubicBezTo>
                  <a:cubicBezTo>
                    <a:pt x="1310" y="3695"/>
                    <a:pt x="1335" y="3630"/>
                    <a:pt x="1355" y="3560"/>
                  </a:cubicBezTo>
                  <a:cubicBezTo>
                    <a:pt x="1376" y="3492"/>
                    <a:pt x="1397" y="3422"/>
                    <a:pt x="1417" y="3353"/>
                  </a:cubicBezTo>
                  <a:cubicBezTo>
                    <a:pt x="1501" y="3061"/>
                    <a:pt x="1585" y="2768"/>
                    <a:pt x="1669" y="2477"/>
                  </a:cubicBezTo>
                  <a:cubicBezTo>
                    <a:pt x="1750" y="2203"/>
                    <a:pt x="1838" y="1933"/>
                    <a:pt x="1925" y="1660"/>
                  </a:cubicBezTo>
                  <a:cubicBezTo>
                    <a:pt x="1970" y="1520"/>
                    <a:pt x="2019" y="1383"/>
                    <a:pt x="2065" y="1244"/>
                  </a:cubicBezTo>
                  <a:cubicBezTo>
                    <a:pt x="2109" y="1116"/>
                    <a:pt x="2158" y="988"/>
                    <a:pt x="2206" y="858"/>
                  </a:cubicBezTo>
                  <a:lnTo>
                    <a:pt x="2206" y="858"/>
                  </a:lnTo>
                  <a:cubicBezTo>
                    <a:pt x="2202" y="864"/>
                    <a:pt x="2201" y="869"/>
                    <a:pt x="2198" y="875"/>
                  </a:cubicBezTo>
                  <a:cubicBezTo>
                    <a:pt x="2237" y="774"/>
                    <a:pt x="2277" y="676"/>
                    <a:pt x="2316" y="573"/>
                  </a:cubicBezTo>
                  <a:cubicBezTo>
                    <a:pt x="2356" y="472"/>
                    <a:pt x="2402" y="370"/>
                    <a:pt x="2435" y="266"/>
                  </a:cubicBezTo>
                  <a:cubicBezTo>
                    <a:pt x="2463" y="169"/>
                    <a:pt x="2386" y="90"/>
                    <a:pt x="2301" y="90"/>
                  </a:cubicBezTo>
                  <a:cubicBezTo>
                    <a:pt x="2270" y="90"/>
                    <a:pt x="2238" y="101"/>
                    <a:pt x="2210" y="125"/>
                  </a:cubicBezTo>
                  <a:cubicBezTo>
                    <a:pt x="2183" y="153"/>
                    <a:pt x="2158" y="185"/>
                    <a:pt x="2139" y="218"/>
                  </a:cubicBezTo>
                  <a:cubicBezTo>
                    <a:pt x="2128" y="236"/>
                    <a:pt x="2118" y="253"/>
                    <a:pt x="2107" y="271"/>
                  </a:cubicBezTo>
                  <a:cubicBezTo>
                    <a:pt x="2092" y="297"/>
                    <a:pt x="2076" y="324"/>
                    <a:pt x="2058" y="351"/>
                  </a:cubicBezTo>
                  <a:cubicBezTo>
                    <a:pt x="2031" y="394"/>
                    <a:pt x="2005" y="438"/>
                    <a:pt x="1974" y="481"/>
                  </a:cubicBezTo>
                  <a:cubicBezTo>
                    <a:pt x="1911" y="574"/>
                    <a:pt x="1846" y="668"/>
                    <a:pt x="1780" y="761"/>
                  </a:cubicBezTo>
                  <a:cubicBezTo>
                    <a:pt x="1756" y="791"/>
                    <a:pt x="1732" y="821"/>
                    <a:pt x="1708" y="853"/>
                  </a:cubicBezTo>
                  <a:cubicBezTo>
                    <a:pt x="1689" y="877"/>
                    <a:pt x="1672" y="902"/>
                    <a:pt x="1650" y="926"/>
                  </a:cubicBezTo>
                  <a:cubicBezTo>
                    <a:pt x="1602" y="980"/>
                    <a:pt x="1553" y="1034"/>
                    <a:pt x="1506" y="1086"/>
                  </a:cubicBezTo>
                  <a:cubicBezTo>
                    <a:pt x="1507" y="1084"/>
                    <a:pt x="1508" y="1083"/>
                    <a:pt x="1509" y="1081"/>
                  </a:cubicBezTo>
                  <a:lnTo>
                    <a:pt x="1509" y="1081"/>
                  </a:lnTo>
                  <a:cubicBezTo>
                    <a:pt x="1412" y="1184"/>
                    <a:pt x="1308" y="1281"/>
                    <a:pt x="1200" y="1372"/>
                  </a:cubicBezTo>
                  <a:cubicBezTo>
                    <a:pt x="1151" y="1410"/>
                    <a:pt x="1099" y="1447"/>
                    <a:pt x="1045" y="1480"/>
                  </a:cubicBezTo>
                  <a:cubicBezTo>
                    <a:pt x="1025" y="1493"/>
                    <a:pt x="1002" y="1505"/>
                    <a:pt x="980" y="1516"/>
                  </a:cubicBezTo>
                  <a:cubicBezTo>
                    <a:pt x="964" y="1523"/>
                    <a:pt x="949" y="1529"/>
                    <a:pt x="933" y="1534"/>
                  </a:cubicBezTo>
                  <a:cubicBezTo>
                    <a:pt x="917" y="1539"/>
                    <a:pt x="903" y="1542"/>
                    <a:pt x="887" y="1545"/>
                  </a:cubicBezTo>
                  <a:lnTo>
                    <a:pt x="873" y="1546"/>
                  </a:lnTo>
                  <a:cubicBezTo>
                    <a:pt x="871" y="1546"/>
                    <a:pt x="873" y="1546"/>
                    <a:pt x="870" y="1543"/>
                  </a:cubicBezTo>
                  <a:cubicBezTo>
                    <a:pt x="866" y="1540"/>
                    <a:pt x="862" y="1537"/>
                    <a:pt x="860" y="1534"/>
                  </a:cubicBezTo>
                  <a:lnTo>
                    <a:pt x="854" y="1524"/>
                  </a:lnTo>
                  <a:lnTo>
                    <a:pt x="851" y="1518"/>
                  </a:lnTo>
                  <a:cubicBezTo>
                    <a:pt x="849" y="1515"/>
                    <a:pt x="849" y="1513"/>
                    <a:pt x="847" y="1512"/>
                  </a:cubicBezTo>
                  <a:lnTo>
                    <a:pt x="847" y="1510"/>
                  </a:lnTo>
                  <a:cubicBezTo>
                    <a:pt x="846" y="1491"/>
                    <a:pt x="844" y="1472"/>
                    <a:pt x="843" y="1451"/>
                  </a:cubicBezTo>
                  <a:cubicBezTo>
                    <a:pt x="841" y="1391"/>
                    <a:pt x="844" y="1331"/>
                    <a:pt x="846" y="1269"/>
                  </a:cubicBezTo>
                  <a:cubicBezTo>
                    <a:pt x="857" y="1163"/>
                    <a:pt x="870" y="1059"/>
                    <a:pt x="889" y="953"/>
                  </a:cubicBezTo>
                  <a:cubicBezTo>
                    <a:pt x="900" y="894"/>
                    <a:pt x="909" y="836"/>
                    <a:pt x="922" y="779"/>
                  </a:cubicBezTo>
                  <a:cubicBezTo>
                    <a:pt x="936" y="720"/>
                    <a:pt x="949" y="662"/>
                    <a:pt x="961" y="603"/>
                  </a:cubicBezTo>
                  <a:cubicBezTo>
                    <a:pt x="962" y="602"/>
                    <a:pt x="962" y="601"/>
                    <a:pt x="962" y="600"/>
                  </a:cubicBezTo>
                  <a:lnTo>
                    <a:pt x="962" y="600"/>
                  </a:lnTo>
                  <a:cubicBezTo>
                    <a:pt x="962" y="601"/>
                    <a:pt x="962" y="602"/>
                    <a:pt x="961" y="603"/>
                  </a:cubicBezTo>
                  <a:cubicBezTo>
                    <a:pt x="962" y="599"/>
                    <a:pt x="964" y="596"/>
                    <a:pt x="964" y="593"/>
                  </a:cubicBezTo>
                  <a:lnTo>
                    <a:pt x="964" y="593"/>
                  </a:lnTo>
                  <a:cubicBezTo>
                    <a:pt x="963" y="595"/>
                    <a:pt x="963" y="598"/>
                    <a:pt x="962" y="600"/>
                  </a:cubicBezTo>
                  <a:lnTo>
                    <a:pt x="962" y="600"/>
                  </a:lnTo>
                  <a:cubicBezTo>
                    <a:pt x="963" y="596"/>
                    <a:pt x="963" y="592"/>
                    <a:pt x="964" y="589"/>
                  </a:cubicBezTo>
                  <a:lnTo>
                    <a:pt x="964" y="589"/>
                  </a:lnTo>
                  <a:cubicBezTo>
                    <a:pt x="964" y="590"/>
                    <a:pt x="964" y="591"/>
                    <a:pt x="964" y="593"/>
                  </a:cubicBezTo>
                  <a:lnTo>
                    <a:pt x="964" y="593"/>
                  </a:lnTo>
                  <a:cubicBezTo>
                    <a:pt x="1000" y="463"/>
                    <a:pt x="1037" y="335"/>
                    <a:pt x="1080" y="209"/>
                  </a:cubicBezTo>
                  <a:cubicBezTo>
                    <a:pt x="1083" y="204"/>
                    <a:pt x="1085" y="198"/>
                    <a:pt x="1086" y="193"/>
                  </a:cubicBezTo>
                  <a:lnTo>
                    <a:pt x="1086" y="193"/>
                  </a:lnTo>
                  <a:lnTo>
                    <a:pt x="1086" y="193"/>
                  </a:lnTo>
                  <a:cubicBezTo>
                    <a:pt x="1086" y="193"/>
                    <a:pt x="1086" y="194"/>
                    <a:pt x="1086" y="195"/>
                  </a:cubicBezTo>
                  <a:cubicBezTo>
                    <a:pt x="1086" y="194"/>
                    <a:pt x="1086" y="193"/>
                    <a:pt x="1087" y="193"/>
                  </a:cubicBezTo>
                  <a:lnTo>
                    <a:pt x="1087" y="193"/>
                  </a:lnTo>
                  <a:lnTo>
                    <a:pt x="1088" y="190"/>
                  </a:lnTo>
                  <a:lnTo>
                    <a:pt x="1088" y="190"/>
                  </a:lnTo>
                  <a:cubicBezTo>
                    <a:pt x="1087" y="190"/>
                    <a:pt x="1087" y="191"/>
                    <a:pt x="1087" y="191"/>
                  </a:cubicBezTo>
                  <a:cubicBezTo>
                    <a:pt x="1087" y="189"/>
                    <a:pt x="1088" y="187"/>
                    <a:pt x="1090" y="185"/>
                  </a:cubicBezTo>
                  <a:cubicBezTo>
                    <a:pt x="1115" y="111"/>
                    <a:pt x="1066" y="28"/>
                    <a:pt x="995" y="6"/>
                  </a:cubicBezTo>
                  <a:cubicBezTo>
                    <a:pt x="981" y="2"/>
                    <a:pt x="967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6" name="Google Shape;8456;p17"/>
            <p:cNvSpPr/>
            <p:nvPr/>
          </p:nvSpPr>
          <p:spPr>
            <a:xfrm>
              <a:off x="7939279" y="5378648"/>
              <a:ext cx="28394" cy="9795"/>
            </a:xfrm>
            <a:custGeom>
              <a:avLst/>
              <a:gdLst/>
              <a:ahLst/>
              <a:cxnLst/>
              <a:rect l="l" t="t" r="r" b="b"/>
              <a:pathLst>
                <a:path w="977" h="337" extrusionOk="0">
                  <a:moveTo>
                    <a:pt x="829" y="0"/>
                  </a:moveTo>
                  <a:cubicBezTo>
                    <a:pt x="825" y="0"/>
                    <a:pt x="821" y="0"/>
                    <a:pt x="817" y="1"/>
                  </a:cubicBezTo>
                  <a:cubicBezTo>
                    <a:pt x="619" y="10"/>
                    <a:pt x="424" y="27"/>
                    <a:pt x="227" y="37"/>
                  </a:cubicBezTo>
                  <a:lnTo>
                    <a:pt x="152" y="37"/>
                  </a:lnTo>
                  <a:cubicBezTo>
                    <a:pt x="151" y="37"/>
                    <a:pt x="150" y="37"/>
                    <a:pt x="149" y="37"/>
                  </a:cubicBezTo>
                  <a:cubicBezTo>
                    <a:pt x="76" y="37"/>
                    <a:pt x="14" y="93"/>
                    <a:pt x="7" y="167"/>
                  </a:cubicBezTo>
                  <a:cubicBezTo>
                    <a:pt x="0" y="241"/>
                    <a:pt x="52" y="309"/>
                    <a:pt x="127" y="322"/>
                  </a:cubicBezTo>
                  <a:cubicBezTo>
                    <a:pt x="151" y="325"/>
                    <a:pt x="173" y="330"/>
                    <a:pt x="197" y="335"/>
                  </a:cubicBezTo>
                  <a:cubicBezTo>
                    <a:pt x="204" y="336"/>
                    <a:pt x="212" y="336"/>
                    <a:pt x="220" y="336"/>
                  </a:cubicBezTo>
                  <a:cubicBezTo>
                    <a:pt x="247" y="336"/>
                    <a:pt x="273" y="328"/>
                    <a:pt x="295" y="314"/>
                  </a:cubicBezTo>
                  <a:cubicBezTo>
                    <a:pt x="355" y="309"/>
                    <a:pt x="417" y="304"/>
                    <a:pt x="478" y="300"/>
                  </a:cubicBezTo>
                  <a:cubicBezTo>
                    <a:pt x="600" y="290"/>
                    <a:pt x="724" y="281"/>
                    <a:pt x="846" y="276"/>
                  </a:cubicBezTo>
                  <a:cubicBezTo>
                    <a:pt x="922" y="273"/>
                    <a:pt x="977" y="195"/>
                    <a:pt x="969" y="124"/>
                  </a:cubicBezTo>
                  <a:cubicBezTo>
                    <a:pt x="960" y="54"/>
                    <a:pt x="900" y="0"/>
                    <a:pt x="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7" name="Google Shape;8457;p17"/>
            <p:cNvSpPr/>
            <p:nvPr/>
          </p:nvSpPr>
          <p:spPr>
            <a:xfrm>
              <a:off x="7924922" y="5392948"/>
              <a:ext cx="54173" cy="15172"/>
            </a:xfrm>
            <a:custGeom>
              <a:avLst/>
              <a:gdLst/>
              <a:ahLst/>
              <a:cxnLst/>
              <a:rect l="l" t="t" r="r" b="b"/>
              <a:pathLst>
                <a:path w="1864" h="522" extrusionOk="0">
                  <a:moveTo>
                    <a:pt x="1731" y="0"/>
                  </a:moveTo>
                  <a:cubicBezTo>
                    <a:pt x="1726" y="0"/>
                    <a:pt x="1722" y="0"/>
                    <a:pt x="1718" y="1"/>
                  </a:cubicBezTo>
                  <a:lnTo>
                    <a:pt x="974" y="115"/>
                  </a:lnTo>
                  <a:cubicBezTo>
                    <a:pt x="861" y="132"/>
                    <a:pt x="749" y="150"/>
                    <a:pt x="637" y="167"/>
                  </a:cubicBezTo>
                  <a:cubicBezTo>
                    <a:pt x="491" y="191"/>
                    <a:pt x="345" y="219"/>
                    <a:pt x="198" y="232"/>
                  </a:cubicBezTo>
                  <a:lnTo>
                    <a:pt x="189" y="229"/>
                  </a:lnTo>
                  <a:cubicBezTo>
                    <a:pt x="175" y="225"/>
                    <a:pt x="161" y="223"/>
                    <a:pt x="148" y="223"/>
                  </a:cubicBezTo>
                  <a:cubicBezTo>
                    <a:pt x="86" y="223"/>
                    <a:pt x="28" y="263"/>
                    <a:pt x="8" y="325"/>
                  </a:cubicBezTo>
                  <a:lnTo>
                    <a:pt x="8" y="329"/>
                  </a:lnTo>
                  <a:lnTo>
                    <a:pt x="8" y="330"/>
                  </a:lnTo>
                  <a:lnTo>
                    <a:pt x="4" y="348"/>
                  </a:lnTo>
                  <a:lnTo>
                    <a:pt x="4" y="348"/>
                  </a:lnTo>
                  <a:lnTo>
                    <a:pt x="7" y="337"/>
                  </a:lnTo>
                  <a:lnTo>
                    <a:pt x="7" y="337"/>
                  </a:lnTo>
                  <a:cubicBezTo>
                    <a:pt x="4" y="348"/>
                    <a:pt x="2" y="359"/>
                    <a:pt x="2" y="371"/>
                  </a:cubicBezTo>
                  <a:cubicBezTo>
                    <a:pt x="0" y="443"/>
                    <a:pt x="53" y="506"/>
                    <a:pt x="124" y="517"/>
                  </a:cubicBezTo>
                  <a:cubicBezTo>
                    <a:pt x="138" y="520"/>
                    <a:pt x="152" y="522"/>
                    <a:pt x="168" y="522"/>
                  </a:cubicBezTo>
                  <a:cubicBezTo>
                    <a:pt x="195" y="520"/>
                    <a:pt x="220" y="519"/>
                    <a:pt x="247" y="514"/>
                  </a:cubicBezTo>
                  <a:cubicBezTo>
                    <a:pt x="284" y="509"/>
                    <a:pt x="323" y="503"/>
                    <a:pt x="358" y="495"/>
                  </a:cubicBezTo>
                  <a:cubicBezTo>
                    <a:pt x="393" y="488"/>
                    <a:pt x="429" y="482"/>
                    <a:pt x="464" y="476"/>
                  </a:cubicBezTo>
                  <a:cubicBezTo>
                    <a:pt x="535" y="463"/>
                    <a:pt x="605" y="449"/>
                    <a:pt x="676" y="436"/>
                  </a:cubicBezTo>
                  <a:cubicBezTo>
                    <a:pt x="779" y="417"/>
                    <a:pt x="882" y="398"/>
                    <a:pt x="985" y="379"/>
                  </a:cubicBezTo>
                  <a:cubicBezTo>
                    <a:pt x="1243" y="332"/>
                    <a:pt x="1501" y="286"/>
                    <a:pt x="1759" y="241"/>
                  </a:cubicBezTo>
                  <a:cubicBezTo>
                    <a:pt x="1824" y="230"/>
                    <a:pt x="1864" y="156"/>
                    <a:pt x="1849" y="94"/>
                  </a:cubicBezTo>
                  <a:cubicBezTo>
                    <a:pt x="1836" y="38"/>
                    <a:pt x="1786" y="0"/>
                    <a:pt x="1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8" name="Google Shape;8458;p17"/>
            <p:cNvSpPr/>
            <p:nvPr/>
          </p:nvSpPr>
          <p:spPr>
            <a:xfrm>
              <a:off x="7984648" y="5343917"/>
              <a:ext cx="58706" cy="90712"/>
            </a:xfrm>
            <a:custGeom>
              <a:avLst/>
              <a:gdLst/>
              <a:ahLst/>
              <a:cxnLst/>
              <a:rect l="l" t="t" r="r" b="b"/>
              <a:pathLst>
                <a:path w="2020" h="3121" extrusionOk="0">
                  <a:moveTo>
                    <a:pt x="1632" y="895"/>
                  </a:moveTo>
                  <a:lnTo>
                    <a:pt x="1632" y="895"/>
                  </a:lnTo>
                  <a:cubicBezTo>
                    <a:pt x="1631" y="896"/>
                    <a:pt x="1631" y="897"/>
                    <a:pt x="1631" y="898"/>
                  </a:cubicBezTo>
                  <a:cubicBezTo>
                    <a:pt x="1631" y="897"/>
                    <a:pt x="1631" y="896"/>
                    <a:pt x="1632" y="895"/>
                  </a:cubicBezTo>
                  <a:close/>
                  <a:moveTo>
                    <a:pt x="807" y="2130"/>
                  </a:moveTo>
                  <a:lnTo>
                    <a:pt x="826" y="2133"/>
                  </a:lnTo>
                  <a:lnTo>
                    <a:pt x="845" y="2137"/>
                  </a:lnTo>
                  <a:lnTo>
                    <a:pt x="815" y="2175"/>
                  </a:lnTo>
                  <a:cubicBezTo>
                    <a:pt x="708" y="2307"/>
                    <a:pt x="595" y="2433"/>
                    <a:pt x="481" y="2559"/>
                  </a:cubicBezTo>
                  <a:lnTo>
                    <a:pt x="494" y="2547"/>
                  </a:lnTo>
                  <a:lnTo>
                    <a:pt x="494" y="2547"/>
                  </a:lnTo>
                  <a:cubicBezTo>
                    <a:pt x="437" y="2606"/>
                    <a:pt x="377" y="2666"/>
                    <a:pt x="318" y="2725"/>
                  </a:cubicBezTo>
                  <a:cubicBezTo>
                    <a:pt x="321" y="2712"/>
                    <a:pt x="326" y="2699"/>
                    <a:pt x="331" y="2688"/>
                  </a:cubicBezTo>
                  <a:cubicBezTo>
                    <a:pt x="351" y="2636"/>
                    <a:pt x="375" y="2584"/>
                    <a:pt x="401" y="2533"/>
                  </a:cubicBezTo>
                  <a:cubicBezTo>
                    <a:pt x="442" y="2462"/>
                    <a:pt x="484" y="2392"/>
                    <a:pt x="534" y="2326"/>
                  </a:cubicBezTo>
                  <a:lnTo>
                    <a:pt x="534" y="2326"/>
                  </a:lnTo>
                  <a:lnTo>
                    <a:pt x="530" y="2331"/>
                  </a:lnTo>
                  <a:lnTo>
                    <a:pt x="535" y="2324"/>
                  </a:lnTo>
                  <a:lnTo>
                    <a:pt x="539" y="2317"/>
                  </a:lnTo>
                  <a:lnTo>
                    <a:pt x="539" y="2317"/>
                  </a:lnTo>
                  <a:cubicBezTo>
                    <a:pt x="565" y="2284"/>
                    <a:pt x="592" y="2251"/>
                    <a:pt x="621" y="2220"/>
                  </a:cubicBezTo>
                  <a:cubicBezTo>
                    <a:pt x="633" y="2207"/>
                    <a:pt x="646" y="2194"/>
                    <a:pt x="659" y="2183"/>
                  </a:cubicBezTo>
                  <a:cubicBezTo>
                    <a:pt x="671" y="2174"/>
                    <a:pt x="684" y="2164"/>
                    <a:pt x="698" y="2156"/>
                  </a:cubicBezTo>
                  <a:cubicBezTo>
                    <a:pt x="708" y="2150"/>
                    <a:pt x="719" y="2145"/>
                    <a:pt x="730" y="2141"/>
                  </a:cubicBezTo>
                  <a:lnTo>
                    <a:pt x="730" y="2141"/>
                  </a:lnTo>
                  <a:lnTo>
                    <a:pt x="723" y="2142"/>
                  </a:lnTo>
                  <a:lnTo>
                    <a:pt x="731" y="2139"/>
                  </a:lnTo>
                  <a:cubicBezTo>
                    <a:pt x="741" y="2137"/>
                    <a:pt x="750" y="2134"/>
                    <a:pt x="760" y="2133"/>
                  </a:cubicBezTo>
                  <a:cubicBezTo>
                    <a:pt x="768" y="2131"/>
                    <a:pt x="779" y="2130"/>
                    <a:pt x="785" y="2130"/>
                  </a:cubicBezTo>
                  <a:close/>
                  <a:moveTo>
                    <a:pt x="458" y="2973"/>
                  </a:moveTo>
                  <a:lnTo>
                    <a:pt x="454" y="2976"/>
                  </a:lnTo>
                  <a:lnTo>
                    <a:pt x="458" y="2973"/>
                  </a:lnTo>
                  <a:close/>
                  <a:moveTo>
                    <a:pt x="446" y="2985"/>
                  </a:moveTo>
                  <a:cubicBezTo>
                    <a:pt x="446" y="2986"/>
                    <a:pt x="445" y="2987"/>
                    <a:pt x="445" y="2988"/>
                  </a:cubicBezTo>
                  <a:lnTo>
                    <a:pt x="446" y="2985"/>
                  </a:lnTo>
                  <a:close/>
                  <a:moveTo>
                    <a:pt x="1732" y="1"/>
                  </a:moveTo>
                  <a:cubicBezTo>
                    <a:pt x="1715" y="1"/>
                    <a:pt x="1697" y="3"/>
                    <a:pt x="1680" y="7"/>
                  </a:cubicBezTo>
                  <a:cubicBezTo>
                    <a:pt x="1661" y="11"/>
                    <a:pt x="1642" y="18"/>
                    <a:pt x="1624" y="26"/>
                  </a:cubicBezTo>
                  <a:cubicBezTo>
                    <a:pt x="1604" y="37"/>
                    <a:pt x="1585" y="48"/>
                    <a:pt x="1567" y="61"/>
                  </a:cubicBezTo>
                  <a:cubicBezTo>
                    <a:pt x="1526" y="91"/>
                    <a:pt x="1491" y="125"/>
                    <a:pt x="1461" y="167"/>
                  </a:cubicBezTo>
                  <a:lnTo>
                    <a:pt x="1422" y="217"/>
                  </a:lnTo>
                  <a:cubicBezTo>
                    <a:pt x="1399" y="244"/>
                    <a:pt x="1377" y="273"/>
                    <a:pt x="1357" y="301"/>
                  </a:cubicBezTo>
                  <a:cubicBezTo>
                    <a:pt x="1308" y="364"/>
                    <a:pt x="1263" y="431"/>
                    <a:pt x="1224" y="501"/>
                  </a:cubicBezTo>
                  <a:cubicBezTo>
                    <a:pt x="1179" y="578"/>
                    <a:pt x="1143" y="662"/>
                    <a:pt x="1118" y="749"/>
                  </a:cubicBezTo>
                  <a:cubicBezTo>
                    <a:pt x="1094" y="833"/>
                    <a:pt x="1081" y="922"/>
                    <a:pt x="1124" y="1001"/>
                  </a:cubicBezTo>
                  <a:cubicBezTo>
                    <a:pt x="1152" y="1055"/>
                    <a:pt x="1205" y="1082"/>
                    <a:pt x="1260" y="1099"/>
                  </a:cubicBezTo>
                  <a:cubicBezTo>
                    <a:pt x="1276" y="1104"/>
                    <a:pt x="1291" y="1106"/>
                    <a:pt x="1305" y="1106"/>
                  </a:cubicBezTo>
                  <a:cubicBezTo>
                    <a:pt x="1436" y="1106"/>
                    <a:pt x="1505" y="927"/>
                    <a:pt x="1384" y="844"/>
                  </a:cubicBezTo>
                  <a:lnTo>
                    <a:pt x="1384" y="841"/>
                  </a:lnTo>
                  <a:cubicBezTo>
                    <a:pt x="1390" y="816"/>
                    <a:pt x="1398" y="790"/>
                    <a:pt x="1407" y="765"/>
                  </a:cubicBezTo>
                  <a:cubicBezTo>
                    <a:pt x="1425" y="716"/>
                    <a:pt x="1445" y="670"/>
                    <a:pt x="1469" y="624"/>
                  </a:cubicBezTo>
                  <a:lnTo>
                    <a:pt x="1469" y="624"/>
                  </a:lnTo>
                  <a:lnTo>
                    <a:pt x="1467" y="627"/>
                  </a:lnTo>
                  <a:cubicBezTo>
                    <a:pt x="1493" y="581"/>
                    <a:pt x="1521" y="539"/>
                    <a:pt x="1551" y="497"/>
                  </a:cubicBezTo>
                  <a:lnTo>
                    <a:pt x="1551" y="497"/>
                  </a:lnTo>
                  <a:cubicBezTo>
                    <a:pt x="1551" y="497"/>
                    <a:pt x="1551" y="498"/>
                    <a:pt x="1550" y="499"/>
                  </a:cubicBezTo>
                  <a:cubicBezTo>
                    <a:pt x="1594" y="442"/>
                    <a:pt x="1638" y="385"/>
                    <a:pt x="1686" y="333"/>
                  </a:cubicBezTo>
                  <a:cubicBezTo>
                    <a:pt x="1699" y="319"/>
                    <a:pt x="1711" y="306"/>
                    <a:pt x="1726" y="293"/>
                  </a:cubicBezTo>
                  <a:lnTo>
                    <a:pt x="1730" y="289"/>
                  </a:lnTo>
                  <a:lnTo>
                    <a:pt x="1735" y="295"/>
                  </a:lnTo>
                  <a:cubicBezTo>
                    <a:pt x="1737" y="298"/>
                    <a:pt x="1738" y="301"/>
                    <a:pt x="1740" y="304"/>
                  </a:cubicBezTo>
                  <a:lnTo>
                    <a:pt x="1740" y="307"/>
                  </a:lnTo>
                  <a:cubicBezTo>
                    <a:pt x="1741" y="311"/>
                    <a:pt x="1741" y="312"/>
                    <a:pt x="1741" y="315"/>
                  </a:cubicBezTo>
                  <a:cubicBezTo>
                    <a:pt x="1743" y="322"/>
                    <a:pt x="1745" y="328"/>
                    <a:pt x="1745" y="334"/>
                  </a:cubicBezTo>
                  <a:cubicBezTo>
                    <a:pt x="1745" y="380"/>
                    <a:pt x="1743" y="425"/>
                    <a:pt x="1738" y="471"/>
                  </a:cubicBezTo>
                  <a:cubicBezTo>
                    <a:pt x="1733" y="523"/>
                    <a:pt x="1724" y="575"/>
                    <a:pt x="1713" y="626"/>
                  </a:cubicBezTo>
                  <a:cubicBezTo>
                    <a:pt x="1713" y="625"/>
                    <a:pt x="1714" y="625"/>
                    <a:pt x="1714" y="624"/>
                  </a:cubicBezTo>
                  <a:lnTo>
                    <a:pt x="1714" y="624"/>
                  </a:lnTo>
                  <a:lnTo>
                    <a:pt x="1713" y="629"/>
                  </a:lnTo>
                  <a:cubicBezTo>
                    <a:pt x="1713" y="629"/>
                    <a:pt x="1713" y="629"/>
                    <a:pt x="1713" y="629"/>
                  </a:cubicBezTo>
                  <a:lnTo>
                    <a:pt x="1713" y="629"/>
                  </a:lnTo>
                  <a:cubicBezTo>
                    <a:pt x="1711" y="630"/>
                    <a:pt x="1711" y="634"/>
                    <a:pt x="1711" y="635"/>
                  </a:cubicBezTo>
                  <a:cubicBezTo>
                    <a:pt x="1711" y="635"/>
                    <a:pt x="1711" y="635"/>
                    <a:pt x="1711" y="635"/>
                  </a:cubicBezTo>
                  <a:lnTo>
                    <a:pt x="1711" y="635"/>
                  </a:lnTo>
                  <a:cubicBezTo>
                    <a:pt x="1690" y="723"/>
                    <a:pt x="1662" y="808"/>
                    <a:pt x="1632" y="894"/>
                  </a:cubicBezTo>
                  <a:lnTo>
                    <a:pt x="1632" y="894"/>
                  </a:lnTo>
                  <a:cubicBezTo>
                    <a:pt x="1632" y="893"/>
                    <a:pt x="1632" y="893"/>
                    <a:pt x="1632" y="893"/>
                  </a:cubicBezTo>
                  <a:lnTo>
                    <a:pt x="1632" y="893"/>
                  </a:lnTo>
                  <a:cubicBezTo>
                    <a:pt x="1591" y="996"/>
                    <a:pt x="1545" y="1097"/>
                    <a:pt x="1493" y="1196"/>
                  </a:cubicBezTo>
                  <a:cubicBezTo>
                    <a:pt x="1493" y="1194"/>
                    <a:pt x="1493" y="1194"/>
                    <a:pt x="1493" y="1194"/>
                  </a:cubicBezTo>
                  <a:cubicBezTo>
                    <a:pt x="1428" y="1314"/>
                    <a:pt x="1355" y="1430"/>
                    <a:pt x="1279" y="1545"/>
                  </a:cubicBezTo>
                  <a:lnTo>
                    <a:pt x="1138" y="1754"/>
                  </a:lnTo>
                  <a:cubicBezTo>
                    <a:pt x="1141" y="1750"/>
                    <a:pt x="1145" y="1745"/>
                    <a:pt x="1148" y="1740"/>
                  </a:cubicBezTo>
                  <a:lnTo>
                    <a:pt x="1148" y="1740"/>
                  </a:lnTo>
                  <a:cubicBezTo>
                    <a:pt x="1105" y="1797"/>
                    <a:pt x="1064" y="1856"/>
                    <a:pt x="1021" y="1913"/>
                  </a:cubicBezTo>
                  <a:cubicBezTo>
                    <a:pt x="967" y="1884"/>
                    <a:pt x="909" y="1865"/>
                    <a:pt x="849" y="1856"/>
                  </a:cubicBezTo>
                  <a:cubicBezTo>
                    <a:pt x="829" y="1853"/>
                    <a:pt x="810" y="1851"/>
                    <a:pt x="791" y="1851"/>
                  </a:cubicBezTo>
                  <a:cubicBezTo>
                    <a:pt x="690" y="1851"/>
                    <a:pt x="591" y="1891"/>
                    <a:pt x="510" y="1952"/>
                  </a:cubicBezTo>
                  <a:cubicBezTo>
                    <a:pt x="413" y="2025"/>
                    <a:pt x="342" y="2128"/>
                    <a:pt x="274" y="2226"/>
                  </a:cubicBezTo>
                  <a:cubicBezTo>
                    <a:pt x="198" y="2331"/>
                    <a:pt x="135" y="2443"/>
                    <a:pt x="84" y="2562"/>
                  </a:cubicBezTo>
                  <a:cubicBezTo>
                    <a:pt x="57" y="2627"/>
                    <a:pt x="35" y="2693"/>
                    <a:pt x="19" y="2761"/>
                  </a:cubicBezTo>
                  <a:cubicBezTo>
                    <a:pt x="5" y="2815"/>
                    <a:pt x="0" y="2872"/>
                    <a:pt x="5" y="2927"/>
                  </a:cubicBezTo>
                  <a:cubicBezTo>
                    <a:pt x="11" y="2981"/>
                    <a:pt x="27" y="3038"/>
                    <a:pt x="71" y="3071"/>
                  </a:cubicBezTo>
                  <a:cubicBezTo>
                    <a:pt x="90" y="3089"/>
                    <a:pt x="111" y="3101"/>
                    <a:pt x="135" y="3109"/>
                  </a:cubicBezTo>
                  <a:cubicBezTo>
                    <a:pt x="157" y="3116"/>
                    <a:pt x="181" y="3119"/>
                    <a:pt x="204" y="3120"/>
                  </a:cubicBezTo>
                  <a:lnTo>
                    <a:pt x="207" y="3120"/>
                  </a:lnTo>
                  <a:cubicBezTo>
                    <a:pt x="306" y="3119"/>
                    <a:pt x="385" y="3051"/>
                    <a:pt x="448" y="2983"/>
                  </a:cubicBezTo>
                  <a:lnTo>
                    <a:pt x="448" y="2983"/>
                  </a:lnTo>
                  <a:lnTo>
                    <a:pt x="446" y="2985"/>
                  </a:lnTo>
                  <a:lnTo>
                    <a:pt x="446" y="2985"/>
                  </a:lnTo>
                  <a:cubicBezTo>
                    <a:pt x="448" y="2983"/>
                    <a:pt x="450" y="2982"/>
                    <a:pt x="451" y="2980"/>
                  </a:cubicBezTo>
                  <a:lnTo>
                    <a:pt x="454" y="2976"/>
                  </a:lnTo>
                  <a:lnTo>
                    <a:pt x="477" y="2952"/>
                  </a:lnTo>
                  <a:lnTo>
                    <a:pt x="477" y="2952"/>
                  </a:lnTo>
                  <a:cubicBezTo>
                    <a:pt x="487" y="2944"/>
                    <a:pt x="495" y="2934"/>
                    <a:pt x="503" y="2924"/>
                  </a:cubicBezTo>
                  <a:lnTo>
                    <a:pt x="503" y="2924"/>
                  </a:lnTo>
                  <a:lnTo>
                    <a:pt x="497" y="2931"/>
                  </a:lnTo>
                  <a:cubicBezTo>
                    <a:pt x="575" y="2850"/>
                    <a:pt x="648" y="2764"/>
                    <a:pt x="722" y="2679"/>
                  </a:cubicBezTo>
                  <a:cubicBezTo>
                    <a:pt x="799" y="2587"/>
                    <a:pt x="879" y="2497"/>
                    <a:pt x="955" y="2402"/>
                  </a:cubicBezTo>
                  <a:cubicBezTo>
                    <a:pt x="985" y="2365"/>
                    <a:pt x="1016" y="2327"/>
                    <a:pt x="1046" y="2291"/>
                  </a:cubicBezTo>
                  <a:cubicBezTo>
                    <a:pt x="1081" y="2327"/>
                    <a:pt x="1114" y="2365"/>
                    <a:pt x="1148" y="2402"/>
                  </a:cubicBezTo>
                  <a:cubicBezTo>
                    <a:pt x="1175" y="2432"/>
                    <a:pt x="1212" y="2448"/>
                    <a:pt x="1250" y="2448"/>
                  </a:cubicBezTo>
                  <a:cubicBezTo>
                    <a:pt x="1284" y="2448"/>
                    <a:pt x="1317" y="2436"/>
                    <a:pt x="1344" y="2411"/>
                  </a:cubicBezTo>
                  <a:cubicBezTo>
                    <a:pt x="1399" y="2359"/>
                    <a:pt x="1403" y="2270"/>
                    <a:pt x="1349" y="2215"/>
                  </a:cubicBezTo>
                  <a:cubicBezTo>
                    <a:pt x="1306" y="2166"/>
                    <a:pt x="1265" y="2117"/>
                    <a:pt x="1219" y="2069"/>
                  </a:cubicBezTo>
                  <a:cubicBezTo>
                    <a:pt x="1271" y="2003"/>
                    <a:pt x="1322" y="1935"/>
                    <a:pt x="1369" y="1865"/>
                  </a:cubicBezTo>
                  <a:cubicBezTo>
                    <a:pt x="1423" y="1786"/>
                    <a:pt x="1479" y="1705"/>
                    <a:pt x="1532" y="1626"/>
                  </a:cubicBezTo>
                  <a:cubicBezTo>
                    <a:pt x="1615" y="1506"/>
                    <a:pt x="1689" y="1381"/>
                    <a:pt x="1756" y="1253"/>
                  </a:cubicBezTo>
                  <a:cubicBezTo>
                    <a:pt x="1847" y="1075"/>
                    <a:pt x="1920" y="888"/>
                    <a:pt x="1971" y="695"/>
                  </a:cubicBezTo>
                  <a:cubicBezTo>
                    <a:pt x="1995" y="594"/>
                    <a:pt x="2010" y="491"/>
                    <a:pt x="2017" y="388"/>
                  </a:cubicBezTo>
                  <a:cubicBezTo>
                    <a:pt x="2020" y="345"/>
                    <a:pt x="2018" y="303"/>
                    <a:pt x="2012" y="260"/>
                  </a:cubicBezTo>
                  <a:cubicBezTo>
                    <a:pt x="2004" y="222"/>
                    <a:pt x="1991" y="186"/>
                    <a:pt x="1972" y="152"/>
                  </a:cubicBezTo>
                  <a:cubicBezTo>
                    <a:pt x="1934" y="81"/>
                    <a:pt x="1868" y="29"/>
                    <a:pt x="1789" y="8"/>
                  </a:cubicBezTo>
                  <a:cubicBezTo>
                    <a:pt x="1771" y="3"/>
                    <a:pt x="1752" y="1"/>
                    <a:pt x="1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59" name="Google Shape;8459;p17"/>
            <p:cNvSpPr/>
            <p:nvPr/>
          </p:nvSpPr>
          <p:spPr>
            <a:xfrm>
              <a:off x="8064776" y="5362082"/>
              <a:ext cx="76580" cy="51939"/>
            </a:xfrm>
            <a:custGeom>
              <a:avLst/>
              <a:gdLst/>
              <a:ahLst/>
              <a:cxnLst/>
              <a:rect l="l" t="t" r="r" b="b"/>
              <a:pathLst>
                <a:path w="2635" h="1787" extrusionOk="0">
                  <a:moveTo>
                    <a:pt x="809" y="356"/>
                  </a:moveTo>
                  <a:lnTo>
                    <a:pt x="809" y="356"/>
                  </a:lnTo>
                  <a:cubicBezTo>
                    <a:pt x="808" y="357"/>
                    <a:pt x="807" y="357"/>
                    <a:pt x="806" y="357"/>
                  </a:cubicBezTo>
                  <a:cubicBezTo>
                    <a:pt x="807" y="357"/>
                    <a:pt x="808" y="357"/>
                    <a:pt x="809" y="356"/>
                  </a:cubicBezTo>
                  <a:close/>
                  <a:moveTo>
                    <a:pt x="649" y="466"/>
                  </a:moveTo>
                  <a:lnTo>
                    <a:pt x="647" y="468"/>
                  </a:lnTo>
                  <a:lnTo>
                    <a:pt x="647" y="468"/>
                  </a:lnTo>
                  <a:cubicBezTo>
                    <a:pt x="648" y="467"/>
                    <a:pt x="648" y="467"/>
                    <a:pt x="649" y="466"/>
                  </a:cubicBezTo>
                  <a:close/>
                  <a:moveTo>
                    <a:pt x="1365" y="1420"/>
                  </a:moveTo>
                  <a:lnTo>
                    <a:pt x="1365" y="1420"/>
                  </a:lnTo>
                  <a:cubicBezTo>
                    <a:pt x="1366" y="1421"/>
                    <a:pt x="1366" y="1423"/>
                    <a:pt x="1367" y="1425"/>
                  </a:cubicBezTo>
                  <a:cubicBezTo>
                    <a:pt x="1366" y="1423"/>
                    <a:pt x="1365" y="1421"/>
                    <a:pt x="1365" y="1420"/>
                  </a:cubicBezTo>
                  <a:close/>
                  <a:moveTo>
                    <a:pt x="2076" y="1"/>
                  </a:moveTo>
                  <a:cubicBezTo>
                    <a:pt x="2049" y="1"/>
                    <a:pt x="2022" y="3"/>
                    <a:pt x="1995" y="7"/>
                  </a:cubicBezTo>
                  <a:cubicBezTo>
                    <a:pt x="1889" y="21"/>
                    <a:pt x="1788" y="51"/>
                    <a:pt x="1691" y="97"/>
                  </a:cubicBezTo>
                  <a:cubicBezTo>
                    <a:pt x="1607" y="140"/>
                    <a:pt x="1530" y="197"/>
                    <a:pt x="1465" y="265"/>
                  </a:cubicBezTo>
                  <a:cubicBezTo>
                    <a:pt x="1356" y="376"/>
                    <a:pt x="1273" y="512"/>
                    <a:pt x="1196" y="647"/>
                  </a:cubicBezTo>
                  <a:cubicBezTo>
                    <a:pt x="1153" y="708"/>
                    <a:pt x="1172" y="794"/>
                    <a:pt x="1235" y="833"/>
                  </a:cubicBezTo>
                  <a:cubicBezTo>
                    <a:pt x="1258" y="848"/>
                    <a:pt x="1282" y="855"/>
                    <a:pt x="1307" y="855"/>
                  </a:cubicBezTo>
                  <a:cubicBezTo>
                    <a:pt x="1353" y="855"/>
                    <a:pt x="1397" y="831"/>
                    <a:pt x="1422" y="789"/>
                  </a:cubicBezTo>
                  <a:cubicBezTo>
                    <a:pt x="1465" y="719"/>
                    <a:pt x="1508" y="648"/>
                    <a:pt x="1555" y="580"/>
                  </a:cubicBezTo>
                  <a:cubicBezTo>
                    <a:pt x="1582" y="544"/>
                    <a:pt x="1612" y="507"/>
                    <a:pt x="1642" y="474"/>
                  </a:cubicBezTo>
                  <a:cubicBezTo>
                    <a:pt x="1664" y="452"/>
                    <a:pt x="1687" y="428"/>
                    <a:pt x="1710" y="409"/>
                  </a:cubicBezTo>
                  <a:cubicBezTo>
                    <a:pt x="1726" y="398"/>
                    <a:pt x="1740" y="387"/>
                    <a:pt x="1756" y="376"/>
                  </a:cubicBezTo>
                  <a:cubicBezTo>
                    <a:pt x="1777" y="363"/>
                    <a:pt x="1799" y="352"/>
                    <a:pt x="1821" y="341"/>
                  </a:cubicBezTo>
                  <a:lnTo>
                    <a:pt x="1819" y="341"/>
                  </a:lnTo>
                  <a:cubicBezTo>
                    <a:pt x="1846" y="328"/>
                    <a:pt x="1876" y="319"/>
                    <a:pt x="1907" y="309"/>
                  </a:cubicBezTo>
                  <a:cubicBezTo>
                    <a:pt x="1940" y="300"/>
                    <a:pt x="1975" y="292"/>
                    <a:pt x="2008" y="286"/>
                  </a:cubicBezTo>
                  <a:cubicBezTo>
                    <a:pt x="2025" y="284"/>
                    <a:pt x="2041" y="281"/>
                    <a:pt x="2057" y="281"/>
                  </a:cubicBezTo>
                  <a:lnTo>
                    <a:pt x="2092" y="281"/>
                  </a:lnTo>
                  <a:cubicBezTo>
                    <a:pt x="2109" y="282"/>
                    <a:pt x="2128" y="286"/>
                    <a:pt x="2146" y="289"/>
                  </a:cubicBezTo>
                  <a:cubicBezTo>
                    <a:pt x="2152" y="292"/>
                    <a:pt x="2160" y="294"/>
                    <a:pt x="2166" y="295"/>
                  </a:cubicBezTo>
                  <a:cubicBezTo>
                    <a:pt x="2177" y="300"/>
                    <a:pt x="2184" y="303"/>
                    <a:pt x="2196" y="309"/>
                  </a:cubicBezTo>
                  <a:cubicBezTo>
                    <a:pt x="2209" y="317"/>
                    <a:pt x="2220" y="322"/>
                    <a:pt x="2233" y="333"/>
                  </a:cubicBezTo>
                  <a:cubicBezTo>
                    <a:pt x="2247" y="343"/>
                    <a:pt x="2260" y="354"/>
                    <a:pt x="2271" y="365"/>
                  </a:cubicBezTo>
                  <a:cubicBezTo>
                    <a:pt x="2286" y="381"/>
                    <a:pt x="2301" y="396"/>
                    <a:pt x="2315" y="412"/>
                  </a:cubicBezTo>
                  <a:cubicBezTo>
                    <a:pt x="2318" y="415"/>
                    <a:pt x="2320" y="417"/>
                    <a:pt x="2324" y="423"/>
                  </a:cubicBezTo>
                  <a:cubicBezTo>
                    <a:pt x="2328" y="430"/>
                    <a:pt x="2331" y="436"/>
                    <a:pt x="2334" y="444"/>
                  </a:cubicBezTo>
                  <a:lnTo>
                    <a:pt x="2331" y="438"/>
                  </a:lnTo>
                  <a:lnTo>
                    <a:pt x="2331" y="438"/>
                  </a:lnTo>
                  <a:cubicBezTo>
                    <a:pt x="2333" y="441"/>
                    <a:pt x="2336" y="447"/>
                    <a:pt x="2336" y="450"/>
                  </a:cubicBezTo>
                  <a:cubicBezTo>
                    <a:pt x="2337" y="455"/>
                    <a:pt x="2337" y="457"/>
                    <a:pt x="2339" y="463"/>
                  </a:cubicBezTo>
                  <a:cubicBezTo>
                    <a:pt x="2340" y="468"/>
                    <a:pt x="2340" y="471"/>
                    <a:pt x="2340" y="479"/>
                  </a:cubicBezTo>
                  <a:cubicBezTo>
                    <a:pt x="2340" y="485"/>
                    <a:pt x="2340" y="491"/>
                    <a:pt x="2340" y="498"/>
                  </a:cubicBezTo>
                  <a:cubicBezTo>
                    <a:pt x="2339" y="506"/>
                    <a:pt x="2337" y="512"/>
                    <a:pt x="2337" y="518"/>
                  </a:cubicBezTo>
                  <a:cubicBezTo>
                    <a:pt x="2338" y="517"/>
                    <a:pt x="2338" y="516"/>
                    <a:pt x="2339" y="515"/>
                  </a:cubicBezTo>
                  <a:lnTo>
                    <a:pt x="2339" y="515"/>
                  </a:lnTo>
                  <a:cubicBezTo>
                    <a:pt x="2337" y="519"/>
                    <a:pt x="2336" y="523"/>
                    <a:pt x="2334" y="526"/>
                  </a:cubicBezTo>
                  <a:cubicBezTo>
                    <a:pt x="2320" y="561"/>
                    <a:pt x="2304" y="593"/>
                    <a:pt x="2288" y="626"/>
                  </a:cubicBezTo>
                  <a:cubicBezTo>
                    <a:pt x="2261" y="673"/>
                    <a:pt x="2234" y="719"/>
                    <a:pt x="2206" y="765"/>
                  </a:cubicBezTo>
                  <a:cubicBezTo>
                    <a:pt x="2180" y="805"/>
                    <a:pt x="2155" y="841"/>
                    <a:pt x="2128" y="879"/>
                  </a:cubicBezTo>
                  <a:cubicBezTo>
                    <a:pt x="2046" y="982"/>
                    <a:pt x="1960" y="1083"/>
                    <a:pt x="1870" y="1180"/>
                  </a:cubicBezTo>
                  <a:cubicBezTo>
                    <a:pt x="1816" y="1235"/>
                    <a:pt x="1759" y="1289"/>
                    <a:pt x="1699" y="1338"/>
                  </a:cubicBezTo>
                  <a:lnTo>
                    <a:pt x="1702" y="1337"/>
                  </a:lnTo>
                  <a:lnTo>
                    <a:pt x="1702" y="1337"/>
                  </a:lnTo>
                  <a:cubicBezTo>
                    <a:pt x="1666" y="1365"/>
                    <a:pt x="1630" y="1394"/>
                    <a:pt x="1590" y="1419"/>
                  </a:cubicBezTo>
                  <a:cubicBezTo>
                    <a:pt x="1566" y="1433"/>
                    <a:pt x="1542" y="1444"/>
                    <a:pt x="1519" y="1457"/>
                  </a:cubicBezTo>
                  <a:cubicBezTo>
                    <a:pt x="1508" y="1462"/>
                    <a:pt x="1498" y="1467"/>
                    <a:pt x="1485" y="1470"/>
                  </a:cubicBezTo>
                  <a:cubicBezTo>
                    <a:pt x="1473" y="1473"/>
                    <a:pt x="1459" y="1476"/>
                    <a:pt x="1446" y="1479"/>
                  </a:cubicBezTo>
                  <a:lnTo>
                    <a:pt x="1424" y="1482"/>
                  </a:lnTo>
                  <a:lnTo>
                    <a:pt x="1402" y="1482"/>
                  </a:lnTo>
                  <a:lnTo>
                    <a:pt x="1397" y="1478"/>
                  </a:lnTo>
                  <a:cubicBezTo>
                    <a:pt x="1392" y="1471"/>
                    <a:pt x="1386" y="1465"/>
                    <a:pt x="1383" y="1459"/>
                  </a:cubicBezTo>
                  <a:cubicBezTo>
                    <a:pt x="1379" y="1452"/>
                    <a:pt x="1376" y="1446"/>
                    <a:pt x="1371" y="1440"/>
                  </a:cubicBezTo>
                  <a:cubicBezTo>
                    <a:pt x="1369" y="1432"/>
                    <a:pt x="1367" y="1426"/>
                    <a:pt x="1365" y="1419"/>
                  </a:cubicBezTo>
                  <a:lnTo>
                    <a:pt x="1365" y="1419"/>
                  </a:lnTo>
                  <a:cubicBezTo>
                    <a:pt x="1365" y="1418"/>
                    <a:pt x="1365" y="1418"/>
                    <a:pt x="1365" y="1417"/>
                  </a:cubicBezTo>
                  <a:lnTo>
                    <a:pt x="1364" y="1402"/>
                  </a:lnTo>
                  <a:cubicBezTo>
                    <a:pt x="1364" y="1384"/>
                    <a:pt x="1364" y="1367"/>
                    <a:pt x="1365" y="1351"/>
                  </a:cubicBezTo>
                  <a:cubicBezTo>
                    <a:pt x="1367" y="1334"/>
                    <a:pt x="1370" y="1318"/>
                    <a:pt x="1373" y="1302"/>
                  </a:cubicBezTo>
                  <a:cubicBezTo>
                    <a:pt x="1379" y="1280"/>
                    <a:pt x="1386" y="1258"/>
                    <a:pt x="1394" y="1235"/>
                  </a:cubicBezTo>
                  <a:lnTo>
                    <a:pt x="1395" y="1229"/>
                  </a:lnTo>
                  <a:cubicBezTo>
                    <a:pt x="1470" y="1152"/>
                    <a:pt x="1558" y="1031"/>
                    <a:pt x="1479" y="928"/>
                  </a:cubicBezTo>
                  <a:cubicBezTo>
                    <a:pt x="1451" y="889"/>
                    <a:pt x="1407" y="867"/>
                    <a:pt x="1361" y="867"/>
                  </a:cubicBezTo>
                  <a:cubicBezTo>
                    <a:pt x="1345" y="867"/>
                    <a:pt x="1328" y="870"/>
                    <a:pt x="1311" y="876"/>
                  </a:cubicBezTo>
                  <a:cubicBezTo>
                    <a:pt x="1245" y="901"/>
                    <a:pt x="1212" y="960"/>
                    <a:pt x="1183" y="1022"/>
                  </a:cubicBezTo>
                  <a:lnTo>
                    <a:pt x="1167" y="1057"/>
                  </a:lnTo>
                  <a:lnTo>
                    <a:pt x="1163" y="1061"/>
                  </a:lnTo>
                  <a:cubicBezTo>
                    <a:pt x="1126" y="1099"/>
                    <a:pt x="1087" y="1134"/>
                    <a:pt x="1047" y="1169"/>
                  </a:cubicBezTo>
                  <a:cubicBezTo>
                    <a:pt x="965" y="1234"/>
                    <a:pt x="879" y="1294"/>
                    <a:pt x="791" y="1351"/>
                  </a:cubicBezTo>
                  <a:cubicBezTo>
                    <a:pt x="730" y="1387"/>
                    <a:pt x="669" y="1421"/>
                    <a:pt x="605" y="1452"/>
                  </a:cubicBezTo>
                  <a:cubicBezTo>
                    <a:pt x="572" y="1465"/>
                    <a:pt x="540" y="1478"/>
                    <a:pt x="506" y="1489"/>
                  </a:cubicBezTo>
                  <a:cubicBezTo>
                    <a:pt x="490" y="1492"/>
                    <a:pt x="474" y="1497"/>
                    <a:pt x="457" y="1500"/>
                  </a:cubicBezTo>
                  <a:cubicBezTo>
                    <a:pt x="441" y="1503"/>
                    <a:pt x="423" y="1505"/>
                    <a:pt x="407" y="1506"/>
                  </a:cubicBezTo>
                  <a:lnTo>
                    <a:pt x="377" y="1506"/>
                  </a:lnTo>
                  <a:cubicBezTo>
                    <a:pt x="369" y="1505"/>
                    <a:pt x="358" y="1503"/>
                    <a:pt x="352" y="1501"/>
                  </a:cubicBezTo>
                  <a:cubicBezTo>
                    <a:pt x="347" y="1500"/>
                    <a:pt x="341" y="1498"/>
                    <a:pt x="335" y="1497"/>
                  </a:cubicBezTo>
                  <a:lnTo>
                    <a:pt x="324" y="1492"/>
                  </a:lnTo>
                  <a:cubicBezTo>
                    <a:pt x="320" y="1490"/>
                    <a:pt x="316" y="1487"/>
                    <a:pt x="312" y="1484"/>
                  </a:cubicBezTo>
                  <a:lnTo>
                    <a:pt x="312" y="1484"/>
                  </a:lnTo>
                  <a:lnTo>
                    <a:pt x="308" y="1481"/>
                  </a:lnTo>
                  <a:lnTo>
                    <a:pt x="305" y="1478"/>
                  </a:lnTo>
                  <a:lnTo>
                    <a:pt x="305" y="1476"/>
                  </a:lnTo>
                  <a:lnTo>
                    <a:pt x="301" y="1471"/>
                  </a:lnTo>
                  <a:cubicBezTo>
                    <a:pt x="300" y="1465"/>
                    <a:pt x="297" y="1460"/>
                    <a:pt x="297" y="1455"/>
                  </a:cubicBezTo>
                  <a:cubicBezTo>
                    <a:pt x="295" y="1452"/>
                    <a:pt x="295" y="1448"/>
                    <a:pt x="293" y="1444"/>
                  </a:cubicBezTo>
                  <a:cubicBezTo>
                    <a:pt x="287" y="1402"/>
                    <a:pt x="282" y="1357"/>
                    <a:pt x="279" y="1315"/>
                  </a:cubicBezTo>
                  <a:cubicBezTo>
                    <a:pt x="279" y="1284"/>
                    <a:pt x="279" y="1254"/>
                    <a:pt x="282" y="1224"/>
                  </a:cubicBezTo>
                  <a:cubicBezTo>
                    <a:pt x="286" y="1182"/>
                    <a:pt x="293" y="1140"/>
                    <a:pt x="301" y="1098"/>
                  </a:cubicBezTo>
                  <a:cubicBezTo>
                    <a:pt x="314" y="1049"/>
                    <a:pt x="328" y="1001"/>
                    <a:pt x="346" y="954"/>
                  </a:cubicBezTo>
                  <a:cubicBezTo>
                    <a:pt x="365" y="903"/>
                    <a:pt x="385" y="855"/>
                    <a:pt x="411" y="808"/>
                  </a:cubicBezTo>
                  <a:cubicBezTo>
                    <a:pt x="450" y="735"/>
                    <a:pt x="495" y="666"/>
                    <a:pt x="544" y="597"/>
                  </a:cubicBezTo>
                  <a:cubicBezTo>
                    <a:pt x="574" y="555"/>
                    <a:pt x="607" y="512"/>
                    <a:pt x="642" y="472"/>
                  </a:cubicBezTo>
                  <a:lnTo>
                    <a:pt x="642" y="472"/>
                  </a:lnTo>
                  <a:lnTo>
                    <a:pt x="639" y="477"/>
                  </a:lnTo>
                  <a:cubicBezTo>
                    <a:pt x="640" y="476"/>
                    <a:pt x="642" y="474"/>
                    <a:pt x="643" y="472"/>
                  </a:cubicBezTo>
                  <a:lnTo>
                    <a:pt x="647" y="468"/>
                  </a:lnTo>
                  <a:lnTo>
                    <a:pt x="647" y="468"/>
                  </a:lnTo>
                  <a:cubicBezTo>
                    <a:pt x="646" y="468"/>
                    <a:pt x="646" y="469"/>
                    <a:pt x="645" y="469"/>
                  </a:cubicBezTo>
                  <a:cubicBezTo>
                    <a:pt x="646" y="468"/>
                    <a:pt x="648" y="466"/>
                    <a:pt x="649" y="465"/>
                  </a:cubicBezTo>
                  <a:lnTo>
                    <a:pt x="649" y="465"/>
                  </a:lnTo>
                  <a:cubicBezTo>
                    <a:pt x="649" y="465"/>
                    <a:pt x="649" y="465"/>
                    <a:pt x="649" y="466"/>
                  </a:cubicBezTo>
                  <a:lnTo>
                    <a:pt x="649" y="466"/>
                  </a:lnTo>
                  <a:lnTo>
                    <a:pt x="650" y="465"/>
                  </a:lnTo>
                  <a:lnTo>
                    <a:pt x="650" y="465"/>
                  </a:lnTo>
                  <a:cubicBezTo>
                    <a:pt x="667" y="447"/>
                    <a:pt x="684" y="431"/>
                    <a:pt x="702" y="415"/>
                  </a:cubicBezTo>
                  <a:cubicBezTo>
                    <a:pt x="718" y="404"/>
                    <a:pt x="734" y="392"/>
                    <a:pt x="749" y="382"/>
                  </a:cubicBezTo>
                  <a:cubicBezTo>
                    <a:pt x="759" y="376"/>
                    <a:pt x="768" y="371"/>
                    <a:pt x="778" y="366"/>
                  </a:cubicBezTo>
                  <a:cubicBezTo>
                    <a:pt x="786" y="363"/>
                    <a:pt x="795" y="360"/>
                    <a:pt x="803" y="357"/>
                  </a:cubicBezTo>
                  <a:lnTo>
                    <a:pt x="805" y="357"/>
                  </a:lnTo>
                  <a:lnTo>
                    <a:pt x="811" y="355"/>
                  </a:lnTo>
                  <a:lnTo>
                    <a:pt x="811" y="355"/>
                  </a:lnTo>
                  <a:cubicBezTo>
                    <a:pt x="811" y="356"/>
                    <a:pt x="810" y="356"/>
                    <a:pt x="809" y="356"/>
                  </a:cubicBezTo>
                  <a:lnTo>
                    <a:pt x="809" y="356"/>
                  </a:lnTo>
                  <a:cubicBezTo>
                    <a:pt x="820" y="355"/>
                    <a:pt x="831" y="354"/>
                    <a:pt x="841" y="354"/>
                  </a:cubicBezTo>
                  <a:lnTo>
                    <a:pt x="859" y="354"/>
                  </a:lnTo>
                  <a:lnTo>
                    <a:pt x="870" y="355"/>
                  </a:lnTo>
                  <a:lnTo>
                    <a:pt x="851" y="355"/>
                  </a:lnTo>
                  <a:lnTo>
                    <a:pt x="871" y="358"/>
                  </a:lnTo>
                  <a:cubicBezTo>
                    <a:pt x="884" y="363"/>
                    <a:pt x="897" y="366"/>
                    <a:pt x="911" y="371"/>
                  </a:cubicBezTo>
                  <a:cubicBezTo>
                    <a:pt x="917" y="373"/>
                    <a:pt x="924" y="376"/>
                    <a:pt x="930" y="379"/>
                  </a:cubicBezTo>
                  <a:lnTo>
                    <a:pt x="925" y="377"/>
                  </a:lnTo>
                  <a:lnTo>
                    <a:pt x="925" y="377"/>
                  </a:lnTo>
                  <a:lnTo>
                    <a:pt x="935" y="382"/>
                  </a:lnTo>
                  <a:cubicBezTo>
                    <a:pt x="935" y="384"/>
                    <a:pt x="935" y="384"/>
                    <a:pt x="935" y="384"/>
                  </a:cubicBezTo>
                  <a:lnTo>
                    <a:pt x="938" y="387"/>
                  </a:lnTo>
                  <a:lnTo>
                    <a:pt x="938" y="389"/>
                  </a:lnTo>
                  <a:cubicBezTo>
                    <a:pt x="939" y="393"/>
                    <a:pt x="941" y="398"/>
                    <a:pt x="941" y="403"/>
                  </a:cubicBezTo>
                  <a:cubicBezTo>
                    <a:pt x="958" y="473"/>
                    <a:pt x="1020" y="513"/>
                    <a:pt x="1083" y="513"/>
                  </a:cubicBezTo>
                  <a:cubicBezTo>
                    <a:pt x="1122" y="513"/>
                    <a:pt x="1162" y="497"/>
                    <a:pt x="1191" y="463"/>
                  </a:cubicBezTo>
                  <a:cubicBezTo>
                    <a:pt x="1205" y="446"/>
                    <a:pt x="1215" y="427"/>
                    <a:pt x="1220" y="406"/>
                  </a:cubicBezTo>
                  <a:cubicBezTo>
                    <a:pt x="1243" y="347"/>
                    <a:pt x="1227" y="281"/>
                    <a:pt x="1180" y="240"/>
                  </a:cubicBezTo>
                  <a:cubicBezTo>
                    <a:pt x="1134" y="167"/>
                    <a:pt x="1061" y="115"/>
                    <a:pt x="977" y="96"/>
                  </a:cubicBezTo>
                  <a:cubicBezTo>
                    <a:pt x="934" y="82"/>
                    <a:pt x="890" y="76"/>
                    <a:pt x="845" y="76"/>
                  </a:cubicBezTo>
                  <a:cubicBezTo>
                    <a:pt x="821" y="76"/>
                    <a:pt x="797" y="78"/>
                    <a:pt x="773" y="81"/>
                  </a:cubicBezTo>
                  <a:cubicBezTo>
                    <a:pt x="700" y="96"/>
                    <a:pt x="631" y="127"/>
                    <a:pt x="571" y="172"/>
                  </a:cubicBezTo>
                  <a:cubicBezTo>
                    <a:pt x="491" y="233"/>
                    <a:pt x="422" y="305"/>
                    <a:pt x="363" y="387"/>
                  </a:cubicBezTo>
                  <a:cubicBezTo>
                    <a:pt x="306" y="461"/>
                    <a:pt x="254" y="540"/>
                    <a:pt x="206" y="621"/>
                  </a:cubicBezTo>
                  <a:cubicBezTo>
                    <a:pt x="102" y="799"/>
                    <a:pt x="34" y="993"/>
                    <a:pt x="9" y="1197"/>
                  </a:cubicBezTo>
                  <a:cubicBezTo>
                    <a:pt x="2" y="1253"/>
                    <a:pt x="1" y="1310"/>
                    <a:pt x="4" y="1365"/>
                  </a:cubicBezTo>
                  <a:cubicBezTo>
                    <a:pt x="5" y="1411"/>
                    <a:pt x="10" y="1459"/>
                    <a:pt x="18" y="1505"/>
                  </a:cubicBezTo>
                  <a:cubicBezTo>
                    <a:pt x="28" y="1543"/>
                    <a:pt x="40" y="1581"/>
                    <a:pt x="59" y="1615"/>
                  </a:cubicBezTo>
                  <a:cubicBezTo>
                    <a:pt x="78" y="1650"/>
                    <a:pt x="105" y="1680"/>
                    <a:pt x="135" y="1704"/>
                  </a:cubicBezTo>
                  <a:cubicBezTo>
                    <a:pt x="203" y="1766"/>
                    <a:pt x="301" y="1785"/>
                    <a:pt x="390" y="1786"/>
                  </a:cubicBezTo>
                  <a:lnTo>
                    <a:pt x="403" y="1782"/>
                  </a:lnTo>
                  <a:cubicBezTo>
                    <a:pt x="493" y="1778"/>
                    <a:pt x="582" y="1758"/>
                    <a:pt x="664" y="1721"/>
                  </a:cubicBezTo>
                  <a:cubicBezTo>
                    <a:pt x="805" y="1664"/>
                    <a:pt x="931" y="1581"/>
                    <a:pt x="1060" y="1498"/>
                  </a:cubicBezTo>
                  <a:lnTo>
                    <a:pt x="1088" y="1478"/>
                  </a:lnTo>
                  <a:cubicBezTo>
                    <a:pt x="1098" y="1525"/>
                    <a:pt x="1115" y="1569"/>
                    <a:pt x="1142" y="1609"/>
                  </a:cubicBezTo>
                  <a:cubicBezTo>
                    <a:pt x="1188" y="1677"/>
                    <a:pt x="1246" y="1732"/>
                    <a:pt x="1326" y="1753"/>
                  </a:cubicBezTo>
                  <a:cubicBezTo>
                    <a:pt x="1355" y="1760"/>
                    <a:pt x="1385" y="1763"/>
                    <a:pt x="1415" y="1763"/>
                  </a:cubicBezTo>
                  <a:cubicBezTo>
                    <a:pt x="1463" y="1763"/>
                    <a:pt x="1511" y="1754"/>
                    <a:pt x="1557" y="1739"/>
                  </a:cubicBezTo>
                  <a:cubicBezTo>
                    <a:pt x="1718" y="1685"/>
                    <a:pt x="1854" y="1573"/>
                    <a:pt x="1975" y="1457"/>
                  </a:cubicBezTo>
                  <a:cubicBezTo>
                    <a:pt x="2108" y="1330"/>
                    <a:pt x="2222" y="1188"/>
                    <a:pt x="2337" y="1047"/>
                  </a:cubicBezTo>
                  <a:cubicBezTo>
                    <a:pt x="2385" y="987"/>
                    <a:pt x="2429" y="924"/>
                    <a:pt x="2468" y="857"/>
                  </a:cubicBezTo>
                  <a:cubicBezTo>
                    <a:pt x="2503" y="805"/>
                    <a:pt x="2532" y="749"/>
                    <a:pt x="2562" y="694"/>
                  </a:cubicBezTo>
                  <a:cubicBezTo>
                    <a:pt x="2603" y="616"/>
                    <a:pt x="2635" y="525"/>
                    <a:pt x="2620" y="433"/>
                  </a:cubicBezTo>
                  <a:cubicBezTo>
                    <a:pt x="2608" y="349"/>
                    <a:pt x="2570" y="270"/>
                    <a:pt x="2511" y="208"/>
                  </a:cubicBezTo>
                  <a:cubicBezTo>
                    <a:pt x="2445" y="134"/>
                    <a:pt x="2364" y="75"/>
                    <a:pt x="2274" y="37"/>
                  </a:cubicBezTo>
                  <a:cubicBezTo>
                    <a:pt x="2211" y="13"/>
                    <a:pt x="2143" y="1"/>
                    <a:pt x="2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0" name="Google Shape;8460;p17"/>
            <p:cNvSpPr/>
            <p:nvPr/>
          </p:nvSpPr>
          <p:spPr>
            <a:xfrm>
              <a:off x="8138540" y="5357868"/>
              <a:ext cx="32405" cy="59729"/>
            </a:xfrm>
            <a:custGeom>
              <a:avLst/>
              <a:gdLst/>
              <a:ahLst/>
              <a:cxnLst/>
              <a:rect l="l" t="t" r="r" b="b"/>
              <a:pathLst>
                <a:path w="1115" h="2055" extrusionOk="0">
                  <a:moveTo>
                    <a:pt x="299" y="700"/>
                  </a:moveTo>
                  <a:cubicBezTo>
                    <a:pt x="300" y="703"/>
                    <a:pt x="301" y="707"/>
                    <a:pt x="301" y="711"/>
                  </a:cubicBezTo>
                  <a:lnTo>
                    <a:pt x="301" y="711"/>
                  </a:lnTo>
                  <a:cubicBezTo>
                    <a:pt x="301" y="707"/>
                    <a:pt x="300" y="703"/>
                    <a:pt x="299" y="700"/>
                  </a:cubicBezTo>
                  <a:close/>
                  <a:moveTo>
                    <a:pt x="688" y="1"/>
                  </a:moveTo>
                  <a:cubicBezTo>
                    <a:pt x="570" y="1"/>
                    <a:pt x="454" y="33"/>
                    <a:pt x="352" y="93"/>
                  </a:cubicBezTo>
                  <a:cubicBezTo>
                    <a:pt x="291" y="128"/>
                    <a:pt x="234" y="171"/>
                    <a:pt x="184" y="220"/>
                  </a:cubicBezTo>
                  <a:cubicBezTo>
                    <a:pt x="136" y="271"/>
                    <a:pt x="86" y="329"/>
                    <a:pt x="60" y="396"/>
                  </a:cubicBezTo>
                  <a:cubicBezTo>
                    <a:pt x="2" y="541"/>
                    <a:pt x="0" y="703"/>
                    <a:pt x="54" y="850"/>
                  </a:cubicBezTo>
                  <a:cubicBezTo>
                    <a:pt x="105" y="981"/>
                    <a:pt x="220" y="1084"/>
                    <a:pt x="325" y="1170"/>
                  </a:cubicBezTo>
                  <a:cubicBezTo>
                    <a:pt x="429" y="1255"/>
                    <a:pt x="535" y="1336"/>
                    <a:pt x="644" y="1414"/>
                  </a:cubicBezTo>
                  <a:cubicBezTo>
                    <a:pt x="640" y="1410"/>
                    <a:pt x="635" y="1407"/>
                    <a:pt x="629" y="1404"/>
                  </a:cubicBezTo>
                  <a:lnTo>
                    <a:pt x="629" y="1404"/>
                  </a:lnTo>
                  <a:cubicBezTo>
                    <a:pt x="692" y="1448"/>
                    <a:pt x="750" y="1498"/>
                    <a:pt x="807" y="1550"/>
                  </a:cubicBezTo>
                  <a:cubicBezTo>
                    <a:pt x="811" y="1553"/>
                    <a:pt x="814" y="1556"/>
                    <a:pt x="817" y="1561"/>
                  </a:cubicBezTo>
                  <a:lnTo>
                    <a:pt x="812" y="1553"/>
                  </a:lnTo>
                  <a:lnTo>
                    <a:pt x="819" y="1561"/>
                  </a:lnTo>
                  <a:lnTo>
                    <a:pt x="823" y="1567"/>
                  </a:lnTo>
                  <a:lnTo>
                    <a:pt x="825" y="1569"/>
                  </a:lnTo>
                  <a:lnTo>
                    <a:pt x="820" y="1575"/>
                  </a:lnTo>
                  <a:cubicBezTo>
                    <a:pt x="820" y="1577"/>
                    <a:pt x="819" y="1578"/>
                    <a:pt x="817" y="1580"/>
                  </a:cubicBezTo>
                  <a:cubicBezTo>
                    <a:pt x="807" y="1589"/>
                    <a:pt x="796" y="1597"/>
                    <a:pt x="787" y="1607"/>
                  </a:cubicBezTo>
                  <a:lnTo>
                    <a:pt x="800" y="1594"/>
                  </a:lnTo>
                  <a:lnTo>
                    <a:pt x="800" y="1594"/>
                  </a:lnTo>
                  <a:cubicBezTo>
                    <a:pt x="792" y="1600"/>
                    <a:pt x="784" y="1607"/>
                    <a:pt x="776" y="1613"/>
                  </a:cubicBezTo>
                  <a:cubicBezTo>
                    <a:pt x="757" y="1623"/>
                    <a:pt x="739" y="1632"/>
                    <a:pt x="719" y="1642"/>
                  </a:cubicBezTo>
                  <a:cubicBezTo>
                    <a:pt x="673" y="1663"/>
                    <a:pt x="625" y="1679"/>
                    <a:pt x="577" y="1696"/>
                  </a:cubicBezTo>
                  <a:lnTo>
                    <a:pt x="577" y="1696"/>
                  </a:lnTo>
                  <a:lnTo>
                    <a:pt x="570" y="1697"/>
                  </a:lnTo>
                  <a:cubicBezTo>
                    <a:pt x="477" y="1727"/>
                    <a:pt x="383" y="1752"/>
                    <a:pt x="290" y="1775"/>
                  </a:cubicBezTo>
                  <a:cubicBezTo>
                    <a:pt x="214" y="1794"/>
                    <a:pt x="168" y="1868"/>
                    <a:pt x="184" y="1944"/>
                  </a:cubicBezTo>
                  <a:cubicBezTo>
                    <a:pt x="200" y="2007"/>
                    <a:pt x="257" y="2053"/>
                    <a:pt x="321" y="2055"/>
                  </a:cubicBezTo>
                  <a:cubicBezTo>
                    <a:pt x="333" y="2055"/>
                    <a:pt x="344" y="2053"/>
                    <a:pt x="355" y="2050"/>
                  </a:cubicBezTo>
                  <a:cubicBezTo>
                    <a:pt x="445" y="2028"/>
                    <a:pt x="535" y="2001"/>
                    <a:pt x="624" y="1974"/>
                  </a:cubicBezTo>
                  <a:cubicBezTo>
                    <a:pt x="690" y="1955"/>
                    <a:pt x="755" y="1933"/>
                    <a:pt x="820" y="1906"/>
                  </a:cubicBezTo>
                  <a:cubicBezTo>
                    <a:pt x="887" y="1877"/>
                    <a:pt x="959" y="1843"/>
                    <a:pt x="1010" y="1789"/>
                  </a:cubicBezTo>
                  <a:cubicBezTo>
                    <a:pt x="1062" y="1735"/>
                    <a:pt x="1113" y="1665"/>
                    <a:pt x="1113" y="1586"/>
                  </a:cubicBezTo>
                  <a:cubicBezTo>
                    <a:pt x="1115" y="1513"/>
                    <a:pt x="1091" y="1444"/>
                    <a:pt x="1045" y="1388"/>
                  </a:cubicBezTo>
                  <a:cubicBezTo>
                    <a:pt x="993" y="1328"/>
                    <a:pt x="931" y="1276"/>
                    <a:pt x="866" y="1232"/>
                  </a:cubicBezTo>
                  <a:lnTo>
                    <a:pt x="866" y="1232"/>
                  </a:lnTo>
                  <a:lnTo>
                    <a:pt x="869" y="1235"/>
                  </a:lnTo>
                  <a:lnTo>
                    <a:pt x="833" y="1208"/>
                  </a:lnTo>
                  <a:lnTo>
                    <a:pt x="836" y="1211"/>
                  </a:lnTo>
                  <a:cubicBezTo>
                    <a:pt x="776" y="1167"/>
                    <a:pt x="714" y="1124"/>
                    <a:pt x="654" y="1080"/>
                  </a:cubicBezTo>
                  <a:cubicBezTo>
                    <a:pt x="572" y="1018"/>
                    <a:pt x="491" y="955"/>
                    <a:pt x="416" y="885"/>
                  </a:cubicBezTo>
                  <a:cubicBezTo>
                    <a:pt x="394" y="863"/>
                    <a:pt x="372" y="841"/>
                    <a:pt x="353" y="817"/>
                  </a:cubicBezTo>
                  <a:lnTo>
                    <a:pt x="353" y="817"/>
                  </a:lnTo>
                  <a:lnTo>
                    <a:pt x="361" y="828"/>
                  </a:lnTo>
                  <a:cubicBezTo>
                    <a:pt x="352" y="817"/>
                    <a:pt x="344" y="806"/>
                    <a:pt x="336" y="795"/>
                  </a:cubicBezTo>
                  <a:cubicBezTo>
                    <a:pt x="332" y="787"/>
                    <a:pt x="327" y="780"/>
                    <a:pt x="323" y="773"/>
                  </a:cubicBezTo>
                  <a:lnTo>
                    <a:pt x="323" y="773"/>
                  </a:lnTo>
                  <a:cubicBezTo>
                    <a:pt x="324" y="774"/>
                    <a:pt x="324" y="776"/>
                    <a:pt x="325" y="777"/>
                  </a:cubicBezTo>
                  <a:cubicBezTo>
                    <a:pt x="323" y="774"/>
                    <a:pt x="322" y="771"/>
                    <a:pt x="320" y="768"/>
                  </a:cubicBezTo>
                  <a:lnTo>
                    <a:pt x="320" y="768"/>
                  </a:lnTo>
                  <a:cubicBezTo>
                    <a:pt x="321" y="769"/>
                    <a:pt x="322" y="771"/>
                    <a:pt x="323" y="773"/>
                  </a:cubicBezTo>
                  <a:lnTo>
                    <a:pt x="323" y="773"/>
                  </a:lnTo>
                  <a:cubicBezTo>
                    <a:pt x="322" y="770"/>
                    <a:pt x="321" y="767"/>
                    <a:pt x="319" y="765"/>
                  </a:cubicBezTo>
                  <a:lnTo>
                    <a:pt x="319" y="765"/>
                  </a:lnTo>
                  <a:cubicBezTo>
                    <a:pt x="320" y="766"/>
                    <a:pt x="320" y="767"/>
                    <a:pt x="320" y="768"/>
                  </a:cubicBezTo>
                  <a:lnTo>
                    <a:pt x="320" y="768"/>
                  </a:lnTo>
                  <a:cubicBezTo>
                    <a:pt x="319" y="766"/>
                    <a:pt x="318" y="764"/>
                    <a:pt x="317" y="761"/>
                  </a:cubicBezTo>
                  <a:lnTo>
                    <a:pt x="317" y="761"/>
                  </a:lnTo>
                  <a:cubicBezTo>
                    <a:pt x="318" y="763"/>
                    <a:pt x="318" y="764"/>
                    <a:pt x="319" y="765"/>
                  </a:cubicBezTo>
                  <a:lnTo>
                    <a:pt x="319" y="765"/>
                  </a:lnTo>
                  <a:cubicBezTo>
                    <a:pt x="315" y="756"/>
                    <a:pt x="311" y="746"/>
                    <a:pt x="307" y="736"/>
                  </a:cubicBezTo>
                  <a:cubicBezTo>
                    <a:pt x="306" y="729"/>
                    <a:pt x="304" y="722"/>
                    <a:pt x="302" y="716"/>
                  </a:cubicBezTo>
                  <a:lnTo>
                    <a:pt x="302" y="716"/>
                  </a:lnTo>
                  <a:cubicBezTo>
                    <a:pt x="299" y="688"/>
                    <a:pt x="296" y="661"/>
                    <a:pt x="296" y="633"/>
                  </a:cubicBezTo>
                  <a:lnTo>
                    <a:pt x="296" y="600"/>
                  </a:lnTo>
                  <a:cubicBezTo>
                    <a:pt x="298" y="583"/>
                    <a:pt x="299" y="567"/>
                    <a:pt x="302" y="551"/>
                  </a:cubicBezTo>
                  <a:cubicBezTo>
                    <a:pt x="306" y="538"/>
                    <a:pt x="309" y="529"/>
                    <a:pt x="312" y="519"/>
                  </a:cubicBezTo>
                  <a:cubicBezTo>
                    <a:pt x="315" y="513"/>
                    <a:pt x="318" y="505"/>
                    <a:pt x="321" y="499"/>
                  </a:cubicBezTo>
                  <a:cubicBezTo>
                    <a:pt x="329" y="486"/>
                    <a:pt x="339" y="472"/>
                    <a:pt x="347" y="459"/>
                  </a:cubicBezTo>
                  <a:cubicBezTo>
                    <a:pt x="355" y="451"/>
                    <a:pt x="361" y="443"/>
                    <a:pt x="367" y="435"/>
                  </a:cubicBezTo>
                  <a:cubicBezTo>
                    <a:pt x="385" y="418"/>
                    <a:pt x="402" y="401"/>
                    <a:pt x="421" y="385"/>
                  </a:cubicBezTo>
                  <a:cubicBezTo>
                    <a:pt x="439" y="372"/>
                    <a:pt x="456" y="358"/>
                    <a:pt x="473" y="348"/>
                  </a:cubicBezTo>
                  <a:cubicBezTo>
                    <a:pt x="492" y="339"/>
                    <a:pt x="510" y="328"/>
                    <a:pt x="527" y="318"/>
                  </a:cubicBezTo>
                  <a:cubicBezTo>
                    <a:pt x="542" y="313"/>
                    <a:pt x="554" y="307"/>
                    <a:pt x="570" y="302"/>
                  </a:cubicBezTo>
                  <a:cubicBezTo>
                    <a:pt x="586" y="298"/>
                    <a:pt x="603" y="294"/>
                    <a:pt x="619" y="290"/>
                  </a:cubicBezTo>
                  <a:cubicBezTo>
                    <a:pt x="629" y="290"/>
                    <a:pt x="637" y="288"/>
                    <a:pt x="646" y="288"/>
                  </a:cubicBezTo>
                  <a:cubicBezTo>
                    <a:pt x="667" y="288"/>
                    <a:pt x="689" y="288"/>
                    <a:pt x="709" y="290"/>
                  </a:cubicBezTo>
                  <a:lnTo>
                    <a:pt x="731" y="293"/>
                  </a:lnTo>
                  <a:cubicBezTo>
                    <a:pt x="727" y="312"/>
                    <a:pt x="722" y="334"/>
                    <a:pt x="719" y="351"/>
                  </a:cubicBezTo>
                  <a:cubicBezTo>
                    <a:pt x="714" y="369"/>
                    <a:pt x="712" y="388"/>
                    <a:pt x="709" y="405"/>
                  </a:cubicBezTo>
                  <a:cubicBezTo>
                    <a:pt x="687" y="488"/>
                    <a:pt x="741" y="570"/>
                    <a:pt x="825" y="583"/>
                  </a:cubicBezTo>
                  <a:cubicBezTo>
                    <a:pt x="833" y="584"/>
                    <a:pt x="841" y="585"/>
                    <a:pt x="849" y="585"/>
                  </a:cubicBezTo>
                  <a:cubicBezTo>
                    <a:pt x="923" y="585"/>
                    <a:pt x="987" y="527"/>
                    <a:pt x="993" y="451"/>
                  </a:cubicBezTo>
                  <a:cubicBezTo>
                    <a:pt x="993" y="445"/>
                    <a:pt x="994" y="440"/>
                    <a:pt x="996" y="434"/>
                  </a:cubicBezTo>
                  <a:cubicBezTo>
                    <a:pt x="1001" y="408"/>
                    <a:pt x="1009" y="383"/>
                    <a:pt x="1015" y="358"/>
                  </a:cubicBezTo>
                  <a:cubicBezTo>
                    <a:pt x="1028" y="326"/>
                    <a:pt x="1034" y="291"/>
                    <a:pt x="1037" y="258"/>
                  </a:cubicBezTo>
                  <a:cubicBezTo>
                    <a:pt x="1039" y="226"/>
                    <a:pt x="1032" y="195"/>
                    <a:pt x="1023" y="166"/>
                  </a:cubicBezTo>
                  <a:cubicBezTo>
                    <a:pt x="1012" y="138"/>
                    <a:pt x="996" y="114"/>
                    <a:pt x="974" y="93"/>
                  </a:cubicBezTo>
                  <a:cubicBezTo>
                    <a:pt x="928" y="48"/>
                    <a:pt x="868" y="19"/>
                    <a:pt x="804" y="11"/>
                  </a:cubicBezTo>
                  <a:cubicBezTo>
                    <a:pt x="766" y="4"/>
                    <a:pt x="727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1" name="Google Shape;8461;p17"/>
            <p:cNvSpPr/>
            <p:nvPr/>
          </p:nvSpPr>
          <p:spPr>
            <a:xfrm>
              <a:off x="8188908" y="5323282"/>
              <a:ext cx="40833" cy="109459"/>
            </a:xfrm>
            <a:custGeom>
              <a:avLst/>
              <a:gdLst/>
              <a:ahLst/>
              <a:cxnLst/>
              <a:rect l="l" t="t" r="r" b="b"/>
              <a:pathLst>
                <a:path w="1405" h="3766" extrusionOk="0">
                  <a:moveTo>
                    <a:pt x="405" y="961"/>
                  </a:moveTo>
                  <a:cubicBezTo>
                    <a:pt x="404" y="964"/>
                    <a:pt x="402" y="968"/>
                    <a:pt x="401" y="972"/>
                  </a:cubicBezTo>
                  <a:cubicBezTo>
                    <a:pt x="402" y="968"/>
                    <a:pt x="404" y="964"/>
                    <a:pt x="405" y="961"/>
                  </a:cubicBezTo>
                  <a:close/>
                  <a:moveTo>
                    <a:pt x="1173" y="0"/>
                  </a:moveTo>
                  <a:cubicBezTo>
                    <a:pt x="1120" y="0"/>
                    <a:pt x="1065" y="18"/>
                    <a:pt x="1020" y="39"/>
                  </a:cubicBezTo>
                  <a:cubicBezTo>
                    <a:pt x="941" y="76"/>
                    <a:pt x="871" y="128"/>
                    <a:pt x="813" y="193"/>
                  </a:cubicBezTo>
                  <a:cubicBezTo>
                    <a:pt x="752" y="266"/>
                    <a:pt x="699" y="345"/>
                    <a:pt x="653" y="427"/>
                  </a:cubicBezTo>
                  <a:cubicBezTo>
                    <a:pt x="602" y="519"/>
                    <a:pt x="558" y="614"/>
                    <a:pt x="510" y="707"/>
                  </a:cubicBezTo>
                  <a:cubicBezTo>
                    <a:pt x="494" y="737"/>
                    <a:pt x="483" y="772"/>
                    <a:pt x="467" y="805"/>
                  </a:cubicBezTo>
                  <a:cubicBezTo>
                    <a:pt x="453" y="840"/>
                    <a:pt x="437" y="875"/>
                    <a:pt x="425" y="910"/>
                  </a:cubicBezTo>
                  <a:lnTo>
                    <a:pt x="428" y="899"/>
                  </a:lnTo>
                  <a:lnTo>
                    <a:pt x="428" y="899"/>
                  </a:lnTo>
                  <a:cubicBezTo>
                    <a:pt x="425" y="910"/>
                    <a:pt x="420" y="923"/>
                    <a:pt x="415" y="935"/>
                  </a:cubicBezTo>
                  <a:cubicBezTo>
                    <a:pt x="412" y="942"/>
                    <a:pt x="409" y="949"/>
                    <a:pt x="406" y="957"/>
                  </a:cubicBezTo>
                  <a:lnTo>
                    <a:pt x="406" y="957"/>
                  </a:lnTo>
                  <a:cubicBezTo>
                    <a:pt x="407" y="956"/>
                    <a:pt x="407" y="955"/>
                    <a:pt x="407" y="954"/>
                  </a:cubicBezTo>
                  <a:lnTo>
                    <a:pt x="407" y="954"/>
                  </a:lnTo>
                  <a:cubicBezTo>
                    <a:pt x="407" y="956"/>
                    <a:pt x="406" y="958"/>
                    <a:pt x="405" y="960"/>
                  </a:cubicBezTo>
                  <a:lnTo>
                    <a:pt x="405" y="960"/>
                  </a:lnTo>
                  <a:cubicBezTo>
                    <a:pt x="405" y="960"/>
                    <a:pt x="405" y="960"/>
                    <a:pt x="405" y="961"/>
                  </a:cubicBezTo>
                  <a:lnTo>
                    <a:pt x="405" y="961"/>
                  </a:lnTo>
                  <a:cubicBezTo>
                    <a:pt x="405" y="960"/>
                    <a:pt x="405" y="960"/>
                    <a:pt x="405" y="960"/>
                  </a:cubicBezTo>
                  <a:lnTo>
                    <a:pt x="405" y="960"/>
                  </a:lnTo>
                  <a:cubicBezTo>
                    <a:pt x="402" y="970"/>
                    <a:pt x="398" y="980"/>
                    <a:pt x="394" y="989"/>
                  </a:cubicBezTo>
                  <a:lnTo>
                    <a:pt x="394" y="989"/>
                  </a:lnTo>
                  <a:lnTo>
                    <a:pt x="398" y="978"/>
                  </a:lnTo>
                  <a:lnTo>
                    <a:pt x="392" y="994"/>
                  </a:lnTo>
                  <a:cubicBezTo>
                    <a:pt x="392" y="992"/>
                    <a:pt x="393" y="991"/>
                    <a:pt x="394" y="989"/>
                  </a:cubicBezTo>
                  <a:lnTo>
                    <a:pt x="394" y="989"/>
                  </a:lnTo>
                  <a:lnTo>
                    <a:pt x="381" y="1025"/>
                  </a:lnTo>
                  <a:lnTo>
                    <a:pt x="381" y="1025"/>
                  </a:lnTo>
                  <a:cubicBezTo>
                    <a:pt x="373" y="1044"/>
                    <a:pt x="366" y="1062"/>
                    <a:pt x="360" y="1082"/>
                  </a:cubicBezTo>
                  <a:cubicBezTo>
                    <a:pt x="361" y="1078"/>
                    <a:pt x="363" y="1073"/>
                    <a:pt x="363" y="1070"/>
                  </a:cubicBezTo>
                  <a:lnTo>
                    <a:pt x="363" y="1070"/>
                  </a:lnTo>
                  <a:cubicBezTo>
                    <a:pt x="344" y="1124"/>
                    <a:pt x="327" y="1181"/>
                    <a:pt x="309" y="1236"/>
                  </a:cubicBezTo>
                  <a:cubicBezTo>
                    <a:pt x="293" y="1283"/>
                    <a:pt x="278" y="1331"/>
                    <a:pt x="265" y="1378"/>
                  </a:cubicBezTo>
                  <a:cubicBezTo>
                    <a:pt x="227" y="1521"/>
                    <a:pt x="189" y="1662"/>
                    <a:pt x="159" y="1806"/>
                  </a:cubicBezTo>
                  <a:cubicBezTo>
                    <a:pt x="140" y="1891"/>
                    <a:pt x="122" y="1977"/>
                    <a:pt x="103" y="2062"/>
                  </a:cubicBezTo>
                  <a:cubicBezTo>
                    <a:pt x="86" y="2134"/>
                    <a:pt x="78" y="2208"/>
                    <a:pt x="67" y="2281"/>
                  </a:cubicBezTo>
                  <a:cubicBezTo>
                    <a:pt x="42" y="2434"/>
                    <a:pt x="24" y="2591"/>
                    <a:pt x="15" y="2746"/>
                  </a:cubicBezTo>
                  <a:cubicBezTo>
                    <a:pt x="2" y="2936"/>
                    <a:pt x="1" y="3134"/>
                    <a:pt x="80" y="3311"/>
                  </a:cubicBezTo>
                  <a:cubicBezTo>
                    <a:pt x="116" y="3397"/>
                    <a:pt x="164" y="3476"/>
                    <a:pt x="221" y="3549"/>
                  </a:cubicBezTo>
                  <a:cubicBezTo>
                    <a:pt x="274" y="3615"/>
                    <a:pt x="335" y="3675"/>
                    <a:pt x="398" y="3732"/>
                  </a:cubicBezTo>
                  <a:cubicBezTo>
                    <a:pt x="420" y="3753"/>
                    <a:pt x="450" y="3764"/>
                    <a:pt x="480" y="3766"/>
                  </a:cubicBezTo>
                  <a:cubicBezTo>
                    <a:pt x="520" y="3766"/>
                    <a:pt x="558" y="3748"/>
                    <a:pt x="583" y="3718"/>
                  </a:cubicBezTo>
                  <a:cubicBezTo>
                    <a:pt x="629" y="3661"/>
                    <a:pt x="621" y="3579"/>
                    <a:pt x="567" y="3533"/>
                  </a:cubicBezTo>
                  <a:cubicBezTo>
                    <a:pt x="553" y="3519"/>
                    <a:pt x="539" y="3506"/>
                    <a:pt x="524" y="3493"/>
                  </a:cubicBezTo>
                  <a:cubicBezTo>
                    <a:pt x="498" y="3466"/>
                    <a:pt x="471" y="3443"/>
                    <a:pt x="447" y="3413"/>
                  </a:cubicBezTo>
                  <a:cubicBezTo>
                    <a:pt x="423" y="3382"/>
                    <a:pt x="399" y="3351"/>
                    <a:pt x="379" y="3319"/>
                  </a:cubicBezTo>
                  <a:cubicBezTo>
                    <a:pt x="361" y="3291"/>
                    <a:pt x="344" y="3264"/>
                    <a:pt x="330" y="3232"/>
                  </a:cubicBezTo>
                  <a:cubicBezTo>
                    <a:pt x="317" y="3202"/>
                    <a:pt x="304" y="3170"/>
                    <a:pt x="295" y="3137"/>
                  </a:cubicBezTo>
                  <a:cubicBezTo>
                    <a:pt x="287" y="3112"/>
                    <a:pt x="281" y="3083"/>
                    <a:pt x="274" y="3056"/>
                  </a:cubicBezTo>
                  <a:cubicBezTo>
                    <a:pt x="270" y="3022"/>
                    <a:pt x="266" y="2987"/>
                    <a:pt x="265" y="2952"/>
                  </a:cubicBezTo>
                  <a:lnTo>
                    <a:pt x="265" y="2969"/>
                  </a:lnTo>
                  <a:cubicBezTo>
                    <a:pt x="260" y="2873"/>
                    <a:pt x="262" y="2775"/>
                    <a:pt x="270" y="2678"/>
                  </a:cubicBezTo>
                  <a:lnTo>
                    <a:pt x="270" y="2694"/>
                  </a:lnTo>
                  <a:cubicBezTo>
                    <a:pt x="278" y="2607"/>
                    <a:pt x="285" y="2518"/>
                    <a:pt x="293" y="2430"/>
                  </a:cubicBezTo>
                  <a:cubicBezTo>
                    <a:pt x="297" y="2406"/>
                    <a:pt x="301" y="2380"/>
                    <a:pt x="306" y="2355"/>
                  </a:cubicBezTo>
                  <a:cubicBezTo>
                    <a:pt x="314" y="2303"/>
                    <a:pt x="323" y="2249"/>
                    <a:pt x="331" y="2195"/>
                  </a:cubicBezTo>
                  <a:cubicBezTo>
                    <a:pt x="355" y="2054"/>
                    <a:pt x="387" y="1913"/>
                    <a:pt x="418" y="1774"/>
                  </a:cubicBezTo>
                  <a:cubicBezTo>
                    <a:pt x="445" y="1667"/>
                    <a:pt x="475" y="1559"/>
                    <a:pt x="504" y="1451"/>
                  </a:cubicBezTo>
                  <a:cubicBezTo>
                    <a:pt x="515" y="1412"/>
                    <a:pt x="529" y="1374"/>
                    <a:pt x="542" y="1334"/>
                  </a:cubicBezTo>
                  <a:cubicBezTo>
                    <a:pt x="559" y="1283"/>
                    <a:pt x="576" y="1234"/>
                    <a:pt x="593" y="1181"/>
                  </a:cubicBezTo>
                  <a:lnTo>
                    <a:pt x="593" y="1181"/>
                  </a:lnTo>
                  <a:cubicBezTo>
                    <a:pt x="628" y="1091"/>
                    <a:pt x="662" y="1003"/>
                    <a:pt x="702" y="915"/>
                  </a:cubicBezTo>
                  <a:cubicBezTo>
                    <a:pt x="722" y="872"/>
                    <a:pt x="740" y="828"/>
                    <a:pt x="762" y="786"/>
                  </a:cubicBezTo>
                  <a:cubicBezTo>
                    <a:pt x="787" y="739"/>
                    <a:pt x="811" y="691"/>
                    <a:pt x="836" y="644"/>
                  </a:cubicBezTo>
                  <a:cubicBezTo>
                    <a:pt x="878" y="569"/>
                    <a:pt x="924" y="496"/>
                    <a:pt x="974" y="425"/>
                  </a:cubicBezTo>
                  <a:lnTo>
                    <a:pt x="974" y="425"/>
                  </a:lnTo>
                  <a:cubicBezTo>
                    <a:pt x="988" y="409"/>
                    <a:pt x="1002" y="391"/>
                    <a:pt x="1017" y="375"/>
                  </a:cubicBezTo>
                  <a:cubicBezTo>
                    <a:pt x="1025" y="365"/>
                    <a:pt x="1034" y="356"/>
                    <a:pt x="1045" y="348"/>
                  </a:cubicBezTo>
                  <a:cubicBezTo>
                    <a:pt x="1060" y="337"/>
                    <a:pt x="1075" y="324"/>
                    <a:pt x="1090" y="318"/>
                  </a:cubicBezTo>
                  <a:cubicBezTo>
                    <a:pt x="1102" y="308"/>
                    <a:pt x="1117" y="302"/>
                    <a:pt x="1131" y="294"/>
                  </a:cubicBezTo>
                  <a:lnTo>
                    <a:pt x="1136" y="292"/>
                  </a:lnTo>
                  <a:cubicBezTo>
                    <a:pt x="1164" y="327"/>
                    <a:pt x="1207" y="346"/>
                    <a:pt x="1251" y="346"/>
                  </a:cubicBezTo>
                  <a:cubicBezTo>
                    <a:pt x="1261" y="346"/>
                    <a:pt x="1271" y="345"/>
                    <a:pt x="1281" y="343"/>
                  </a:cubicBezTo>
                  <a:cubicBezTo>
                    <a:pt x="1357" y="324"/>
                    <a:pt x="1405" y="248"/>
                    <a:pt x="1387" y="171"/>
                  </a:cubicBezTo>
                  <a:cubicBezTo>
                    <a:pt x="1381" y="147"/>
                    <a:pt x="1371" y="123"/>
                    <a:pt x="1357" y="103"/>
                  </a:cubicBezTo>
                  <a:cubicBezTo>
                    <a:pt x="1343" y="82"/>
                    <a:pt x="1325" y="63"/>
                    <a:pt x="1308" y="47"/>
                  </a:cubicBezTo>
                  <a:cubicBezTo>
                    <a:pt x="1292" y="36"/>
                    <a:pt x="1275" y="27"/>
                    <a:pt x="1257" y="19"/>
                  </a:cubicBezTo>
                  <a:cubicBezTo>
                    <a:pt x="1231" y="6"/>
                    <a:pt x="1202" y="0"/>
                    <a:pt x="1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2" name="Google Shape;8462;p17"/>
            <p:cNvSpPr/>
            <p:nvPr/>
          </p:nvSpPr>
          <p:spPr>
            <a:xfrm>
              <a:off x="8216838" y="5348858"/>
              <a:ext cx="39641" cy="67285"/>
            </a:xfrm>
            <a:custGeom>
              <a:avLst/>
              <a:gdLst/>
              <a:ahLst/>
              <a:cxnLst/>
              <a:rect l="l" t="t" r="r" b="b"/>
              <a:pathLst>
                <a:path w="1364" h="2315" extrusionOk="0">
                  <a:moveTo>
                    <a:pt x="1082" y="346"/>
                  </a:moveTo>
                  <a:cubicBezTo>
                    <a:pt x="1082" y="411"/>
                    <a:pt x="1078" y="475"/>
                    <a:pt x="1072" y="540"/>
                  </a:cubicBezTo>
                  <a:cubicBezTo>
                    <a:pt x="1067" y="593"/>
                    <a:pt x="1059" y="647"/>
                    <a:pt x="1047" y="701"/>
                  </a:cubicBezTo>
                  <a:cubicBezTo>
                    <a:pt x="1039" y="736"/>
                    <a:pt x="1029" y="769"/>
                    <a:pt x="1020" y="802"/>
                  </a:cubicBezTo>
                  <a:cubicBezTo>
                    <a:pt x="1018" y="772"/>
                    <a:pt x="1017" y="742"/>
                    <a:pt x="1015" y="711"/>
                  </a:cubicBezTo>
                  <a:cubicBezTo>
                    <a:pt x="1015" y="673"/>
                    <a:pt x="1017" y="633"/>
                    <a:pt x="1020" y="593"/>
                  </a:cubicBezTo>
                  <a:cubicBezTo>
                    <a:pt x="1025" y="551"/>
                    <a:pt x="1032" y="510"/>
                    <a:pt x="1040" y="467"/>
                  </a:cubicBezTo>
                  <a:cubicBezTo>
                    <a:pt x="1050" y="437"/>
                    <a:pt x="1058" y="408"/>
                    <a:pt x="1067" y="378"/>
                  </a:cubicBezTo>
                  <a:cubicBezTo>
                    <a:pt x="1072" y="369"/>
                    <a:pt x="1077" y="358"/>
                    <a:pt x="1082" y="346"/>
                  </a:cubicBezTo>
                  <a:close/>
                  <a:moveTo>
                    <a:pt x="429" y="1906"/>
                  </a:moveTo>
                  <a:cubicBezTo>
                    <a:pt x="418" y="1920"/>
                    <a:pt x="406" y="1934"/>
                    <a:pt x="393" y="1948"/>
                  </a:cubicBezTo>
                  <a:cubicBezTo>
                    <a:pt x="376" y="1966"/>
                    <a:pt x="358" y="1985"/>
                    <a:pt x="338" y="2001"/>
                  </a:cubicBezTo>
                  <a:cubicBezTo>
                    <a:pt x="331" y="2005"/>
                    <a:pt x="326" y="2010"/>
                    <a:pt x="319" y="2015"/>
                  </a:cubicBezTo>
                  <a:lnTo>
                    <a:pt x="307" y="2021"/>
                  </a:lnTo>
                  <a:lnTo>
                    <a:pt x="306" y="2021"/>
                  </a:lnTo>
                  <a:cubicBezTo>
                    <a:pt x="304" y="2017"/>
                    <a:pt x="304" y="2013"/>
                    <a:pt x="307" y="2007"/>
                  </a:cubicBezTo>
                  <a:lnTo>
                    <a:pt x="307" y="1985"/>
                  </a:lnTo>
                  <a:cubicBezTo>
                    <a:pt x="307" y="1982"/>
                    <a:pt x="306" y="1979"/>
                    <a:pt x="307" y="1975"/>
                  </a:cubicBezTo>
                  <a:cubicBezTo>
                    <a:pt x="307" y="1974"/>
                    <a:pt x="306" y="1974"/>
                    <a:pt x="307" y="1971"/>
                  </a:cubicBezTo>
                  <a:cubicBezTo>
                    <a:pt x="311" y="1966"/>
                    <a:pt x="312" y="1961"/>
                    <a:pt x="314" y="1956"/>
                  </a:cubicBezTo>
                  <a:lnTo>
                    <a:pt x="314" y="1956"/>
                  </a:lnTo>
                  <a:lnTo>
                    <a:pt x="312" y="1963"/>
                  </a:lnTo>
                  <a:cubicBezTo>
                    <a:pt x="314" y="1958"/>
                    <a:pt x="317" y="1955"/>
                    <a:pt x="319" y="1952"/>
                  </a:cubicBezTo>
                  <a:lnTo>
                    <a:pt x="326" y="1942"/>
                  </a:lnTo>
                  <a:cubicBezTo>
                    <a:pt x="330" y="1937"/>
                    <a:pt x="334" y="1934"/>
                    <a:pt x="339" y="1931"/>
                  </a:cubicBezTo>
                  <a:lnTo>
                    <a:pt x="352" y="1922"/>
                  </a:lnTo>
                  <a:cubicBezTo>
                    <a:pt x="357" y="1918"/>
                    <a:pt x="361" y="1917"/>
                    <a:pt x="364" y="1915"/>
                  </a:cubicBezTo>
                  <a:lnTo>
                    <a:pt x="379" y="1910"/>
                  </a:lnTo>
                  <a:lnTo>
                    <a:pt x="385" y="1909"/>
                  </a:lnTo>
                  <a:lnTo>
                    <a:pt x="385" y="1909"/>
                  </a:lnTo>
                  <a:cubicBezTo>
                    <a:pt x="393" y="1907"/>
                    <a:pt x="401" y="1906"/>
                    <a:pt x="409" y="1906"/>
                  </a:cubicBezTo>
                  <a:close/>
                  <a:moveTo>
                    <a:pt x="1095" y="0"/>
                  </a:moveTo>
                  <a:cubicBezTo>
                    <a:pt x="1083" y="0"/>
                    <a:pt x="1070" y="1"/>
                    <a:pt x="1058" y="3"/>
                  </a:cubicBezTo>
                  <a:cubicBezTo>
                    <a:pt x="1018" y="9"/>
                    <a:pt x="982" y="25"/>
                    <a:pt x="952" y="50"/>
                  </a:cubicBezTo>
                  <a:cubicBezTo>
                    <a:pt x="884" y="104"/>
                    <a:pt x="838" y="188"/>
                    <a:pt x="808" y="270"/>
                  </a:cubicBezTo>
                  <a:cubicBezTo>
                    <a:pt x="792" y="316"/>
                    <a:pt x="779" y="362"/>
                    <a:pt x="768" y="410"/>
                  </a:cubicBezTo>
                  <a:cubicBezTo>
                    <a:pt x="754" y="489"/>
                    <a:pt x="744" y="565"/>
                    <a:pt x="736" y="644"/>
                  </a:cubicBezTo>
                  <a:cubicBezTo>
                    <a:pt x="732" y="718"/>
                    <a:pt x="732" y="793"/>
                    <a:pt x="735" y="867"/>
                  </a:cubicBezTo>
                  <a:cubicBezTo>
                    <a:pt x="738" y="948"/>
                    <a:pt x="797" y="1015"/>
                    <a:pt x="877" y="1015"/>
                  </a:cubicBezTo>
                  <a:cubicBezTo>
                    <a:pt x="883" y="1015"/>
                    <a:pt x="888" y="1015"/>
                    <a:pt x="893" y="1014"/>
                  </a:cubicBezTo>
                  <a:cubicBezTo>
                    <a:pt x="912" y="1013"/>
                    <a:pt x="931" y="1007"/>
                    <a:pt x="947" y="997"/>
                  </a:cubicBezTo>
                  <a:lnTo>
                    <a:pt x="947" y="997"/>
                  </a:lnTo>
                  <a:cubicBezTo>
                    <a:pt x="887" y="1143"/>
                    <a:pt x="817" y="1280"/>
                    <a:pt x="744" y="1420"/>
                  </a:cubicBezTo>
                  <a:cubicBezTo>
                    <a:pt x="748" y="1415"/>
                    <a:pt x="751" y="1409"/>
                    <a:pt x="754" y="1404"/>
                  </a:cubicBezTo>
                  <a:lnTo>
                    <a:pt x="754" y="1404"/>
                  </a:lnTo>
                  <a:cubicBezTo>
                    <a:pt x="708" y="1488"/>
                    <a:pt x="660" y="1569"/>
                    <a:pt x="611" y="1651"/>
                  </a:cubicBezTo>
                  <a:lnTo>
                    <a:pt x="608" y="1654"/>
                  </a:lnTo>
                  <a:lnTo>
                    <a:pt x="604" y="1652"/>
                  </a:lnTo>
                  <a:cubicBezTo>
                    <a:pt x="535" y="1633"/>
                    <a:pt x="466" y="1624"/>
                    <a:pt x="396" y="1624"/>
                  </a:cubicBezTo>
                  <a:cubicBezTo>
                    <a:pt x="257" y="1630"/>
                    <a:pt x="129" y="1708"/>
                    <a:pt x="61" y="1831"/>
                  </a:cubicBezTo>
                  <a:cubicBezTo>
                    <a:pt x="0" y="1947"/>
                    <a:pt x="4" y="2085"/>
                    <a:pt x="67" y="2197"/>
                  </a:cubicBezTo>
                  <a:cubicBezTo>
                    <a:pt x="102" y="2252"/>
                    <a:pt x="157" y="2292"/>
                    <a:pt x="220" y="2305"/>
                  </a:cubicBezTo>
                  <a:lnTo>
                    <a:pt x="220" y="2306"/>
                  </a:lnTo>
                  <a:cubicBezTo>
                    <a:pt x="243" y="2311"/>
                    <a:pt x="266" y="2314"/>
                    <a:pt x="290" y="2314"/>
                  </a:cubicBezTo>
                  <a:cubicBezTo>
                    <a:pt x="326" y="2314"/>
                    <a:pt x="361" y="2308"/>
                    <a:pt x="393" y="2294"/>
                  </a:cubicBezTo>
                  <a:cubicBezTo>
                    <a:pt x="450" y="2271"/>
                    <a:pt x="501" y="2237"/>
                    <a:pt x="543" y="2194"/>
                  </a:cubicBezTo>
                  <a:cubicBezTo>
                    <a:pt x="581" y="2155"/>
                    <a:pt x="617" y="2113"/>
                    <a:pt x="648" y="2069"/>
                  </a:cubicBezTo>
                  <a:lnTo>
                    <a:pt x="648" y="2069"/>
                  </a:lnTo>
                  <a:lnTo>
                    <a:pt x="664" y="2049"/>
                  </a:lnTo>
                  <a:lnTo>
                    <a:pt x="664" y="2049"/>
                  </a:lnTo>
                  <a:cubicBezTo>
                    <a:pt x="663" y="2050"/>
                    <a:pt x="662" y="2052"/>
                    <a:pt x="660" y="2055"/>
                  </a:cubicBezTo>
                  <a:lnTo>
                    <a:pt x="676" y="2032"/>
                  </a:lnTo>
                  <a:lnTo>
                    <a:pt x="676" y="2032"/>
                  </a:lnTo>
                  <a:lnTo>
                    <a:pt x="675" y="2034"/>
                  </a:lnTo>
                  <a:lnTo>
                    <a:pt x="694" y="2007"/>
                  </a:lnTo>
                  <a:lnTo>
                    <a:pt x="754" y="2045"/>
                  </a:lnTo>
                  <a:cubicBezTo>
                    <a:pt x="792" y="2069"/>
                    <a:pt x="830" y="2091"/>
                    <a:pt x="869" y="2113"/>
                  </a:cubicBezTo>
                  <a:cubicBezTo>
                    <a:pt x="958" y="2164"/>
                    <a:pt x="1047" y="2211"/>
                    <a:pt x="1137" y="2260"/>
                  </a:cubicBezTo>
                  <a:cubicBezTo>
                    <a:pt x="1160" y="2274"/>
                    <a:pt x="1185" y="2281"/>
                    <a:pt x="1210" y="2281"/>
                  </a:cubicBezTo>
                  <a:cubicBezTo>
                    <a:pt x="1220" y="2281"/>
                    <a:pt x="1230" y="2280"/>
                    <a:pt x="1240" y="2278"/>
                  </a:cubicBezTo>
                  <a:cubicBezTo>
                    <a:pt x="1275" y="2270"/>
                    <a:pt x="1305" y="2248"/>
                    <a:pt x="1324" y="2218"/>
                  </a:cubicBezTo>
                  <a:cubicBezTo>
                    <a:pt x="1360" y="2159"/>
                    <a:pt x="1346" y="2067"/>
                    <a:pt x="1281" y="2031"/>
                  </a:cubicBezTo>
                  <a:cubicBezTo>
                    <a:pt x="1167" y="1967"/>
                    <a:pt x="1053" y="1901"/>
                    <a:pt x="941" y="1833"/>
                  </a:cubicBezTo>
                  <a:cubicBezTo>
                    <a:pt x="909" y="1814"/>
                    <a:pt x="877" y="1793"/>
                    <a:pt x="846" y="1774"/>
                  </a:cubicBezTo>
                  <a:cubicBezTo>
                    <a:pt x="881" y="1717"/>
                    <a:pt x="914" y="1660"/>
                    <a:pt x="945" y="1602"/>
                  </a:cubicBezTo>
                  <a:cubicBezTo>
                    <a:pt x="983" y="1531"/>
                    <a:pt x="1020" y="1458"/>
                    <a:pt x="1058" y="1385"/>
                  </a:cubicBezTo>
                  <a:cubicBezTo>
                    <a:pt x="1093" y="1318"/>
                    <a:pt x="1123" y="1250"/>
                    <a:pt x="1154" y="1184"/>
                  </a:cubicBezTo>
                  <a:cubicBezTo>
                    <a:pt x="1221" y="1043"/>
                    <a:pt x="1275" y="896"/>
                    <a:pt x="1313" y="744"/>
                  </a:cubicBezTo>
                  <a:cubicBezTo>
                    <a:pt x="1336" y="642"/>
                    <a:pt x="1351" y="540"/>
                    <a:pt x="1355" y="437"/>
                  </a:cubicBezTo>
                  <a:cubicBezTo>
                    <a:pt x="1360" y="350"/>
                    <a:pt x="1363" y="259"/>
                    <a:pt x="1338" y="175"/>
                  </a:cubicBezTo>
                  <a:cubicBezTo>
                    <a:pt x="1316" y="101"/>
                    <a:pt x="1259" y="41"/>
                    <a:pt x="1184" y="16"/>
                  </a:cubicBezTo>
                  <a:cubicBezTo>
                    <a:pt x="1156" y="6"/>
                    <a:pt x="1126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3" name="Google Shape;8463;p17"/>
            <p:cNvSpPr/>
            <p:nvPr/>
          </p:nvSpPr>
          <p:spPr>
            <a:xfrm>
              <a:off x="8294990" y="5361820"/>
              <a:ext cx="27086" cy="50573"/>
            </a:xfrm>
            <a:custGeom>
              <a:avLst/>
              <a:gdLst/>
              <a:ahLst/>
              <a:cxnLst/>
              <a:rect l="l" t="t" r="r" b="b"/>
              <a:pathLst>
                <a:path w="932" h="1740" extrusionOk="0">
                  <a:moveTo>
                    <a:pt x="438" y="707"/>
                  </a:moveTo>
                  <a:cubicBezTo>
                    <a:pt x="438" y="708"/>
                    <a:pt x="439" y="710"/>
                    <a:pt x="439" y="711"/>
                  </a:cubicBezTo>
                  <a:cubicBezTo>
                    <a:pt x="439" y="710"/>
                    <a:pt x="438" y="708"/>
                    <a:pt x="438" y="707"/>
                  </a:cubicBezTo>
                  <a:close/>
                  <a:moveTo>
                    <a:pt x="164" y="0"/>
                  </a:moveTo>
                  <a:cubicBezTo>
                    <a:pt x="121" y="0"/>
                    <a:pt x="81" y="18"/>
                    <a:pt x="53" y="51"/>
                  </a:cubicBezTo>
                  <a:cubicBezTo>
                    <a:pt x="33" y="75"/>
                    <a:pt x="18" y="103"/>
                    <a:pt x="10" y="133"/>
                  </a:cubicBezTo>
                  <a:cubicBezTo>
                    <a:pt x="2" y="166"/>
                    <a:pt x="1" y="200"/>
                    <a:pt x="4" y="234"/>
                  </a:cubicBezTo>
                  <a:cubicBezTo>
                    <a:pt x="12" y="310"/>
                    <a:pt x="28" y="385"/>
                    <a:pt x="52" y="458"/>
                  </a:cubicBezTo>
                  <a:cubicBezTo>
                    <a:pt x="71" y="519"/>
                    <a:pt x="90" y="583"/>
                    <a:pt x="115" y="641"/>
                  </a:cubicBezTo>
                  <a:cubicBezTo>
                    <a:pt x="164" y="760"/>
                    <a:pt x="211" y="880"/>
                    <a:pt x="272" y="994"/>
                  </a:cubicBezTo>
                  <a:cubicBezTo>
                    <a:pt x="390" y="1222"/>
                    <a:pt x="519" y="1445"/>
                    <a:pt x="651" y="1667"/>
                  </a:cubicBezTo>
                  <a:cubicBezTo>
                    <a:pt x="677" y="1711"/>
                    <a:pt x="723" y="1738"/>
                    <a:pt x="773" y="1740"/>
                  </a:cubicBezTo>
                  <a:cubicBezTo>
                    <a:pt x="796" y="1738"/>
                    <a:pt x="816" y="1734"/>
                    <a:pt x="837" y="1724"/>
                  </a:cubicBezTo>
                  <a:cubicBezTo>
                    <a:pt x="898" y="1689"/>
                    <a:pt x="932" y="1602"/>
                    <a:pt x="892" y="1539"/>
                  </a:cubicBezTo>
                  <a:cubicBezTo>
                    <a:pt x="805" y="1396"/>
                    <a:pt x="721" y="1254"/>
                    <a:pt x="640" y="1108"/>
                  </a:cubicBezTo>
                  <a:cubicBezTo>
                    <a:pt x="598" y="1034"/>
                    <a:pt x="558" y="958"/>
                    <a:pt x="519" y="882"/>
                  </a:cubicBezTo>
                  <a:cubicBezTo>
                    <a:pt x="488" y="822"/>
                    <a:pt x="462" y="757"/>
                    <a:pt x="433" y="695"/>
                  </a:cubicBezTo>
                  <a:lnTo>
                    <a:pt x="433" y="695"/>
                  </a:lnTo>
                  <a:cubicBezTo>
                    <a:pt x="433" y="695"/>
                    <a:pt x="433" y="695"/>
                    <a:pt x="433" y="695"/>
                  </a:cubicBezTo>
                  <a:lnTo>
                    <a:pt x="433" y="695"/>
                  </a:lnTo>
                  <a:cubicBezTo>
                    <a:pt x="399" y="610"/>
                    <a:pt x="365" y="525"/>
                    <a:pt x="336" y="437"/>
                  </a:cubicBezTo>
                  <a:cubicBezTo>
                    <a:pt x="321" y="386"/>
                    <a:pt x="306" y="337"/>
                    <a:pt x="297" y="285"/>
                  </a:cubicBezTo>
                  <a:cubicBezTo>
                    <a:pt x="292" y="265"/>
                    <a:pt x="291" y="244"/>
                    <a:pt x="287" y="222"/>
                  </a:cubicBezTo>
                  <a:cubicBezTo>
                    <a:pt x="300" y="204"/>
                    <a:pt x="306" y="185"/>
                    <a:pt x="311" y="166"/>
                  </a:cubicBezTo>
                  <a:cubicBezTo>
                    <a:pt x="322" y="90"/>
                    <a:pt x="273" y="21"/>
                    <a:pt x="199" y="3"/>
                  </a:cubicBezTo>
                  <a:lnTo>
                    <a:pt x="199" y="3"/>
                  </a:lnTo>
                  <a:lnTo>
                    <a:pt x="201" y="4"/>
                  </a:lnTo>
                  <a:lnTo>
                    <a:pt x="201" y="4"/>
                  </a:lnTo>
                  <a:cubicBezTo>
                    <a:pt x="199" y="4"/>
                    <a:pt x="197" y="3"/>
                    <a:pt x="196" y="3"/>
                  </a:cubicBezTo>
                  <a:cubicBezTo>
                    <a:pt x="185" y="1"/>
                    <a:pt x="174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4" name="Google Shape;8464;p17"/>
            <p:cNvSpPr/>
            <p:nvPr/>
          </p:nvSpPr>
          <p:spPr>
            <a:xfrm>
              <a:off x="8291793" y="5369057"/>
              <a:ext cx="45802" cy="61472"/>
            </a:xfrm>
            <a:custGeom>
              <a:avLst/>
              <a:gdLst/>
              <a:ahLst/>
              <a:cxnLst/>
              <a:rect l="l" t="t" r="r" b="b"/>
              <a:pathLst>
                <a:path w="1576" h="2115" extrusionOk="0">
                  <a:moveTo>
                    <a:pt x="1391" y="1"/>
                  </a:moveTo>
                  <a:cubicBezTo>
                    <a:pt x="1374" y="1"/>
                    <a:pt x="1357" y="3"/>
                    <a:pt x="1341" y="6"/>
                  </a:cubicBezTo>
                  <a:cubicBezTo>
                    <a:pt x="1282" y="20"/>
                    <a:pt x="1232" y="58"/>
                    <a:pt x="1186" y="96"/>
                  </a:cubicBezTo>
                  <a:cubicBezTo>
                    <a:pt x="1133" y="141"/>
                    <a:pt x="1084" y="188"/>
                    <a:pt x="1039" y="239"/>
                  </a:cubicBezTo>
                  <a:cubicBezTo>
                    <a:pt x="1012" y="270"/>
                    <a:pt x="985" y="299"/>
                    <a:pt x="959" y="332"/>
                  </a:cubicBezTo>
                  <a:cubicBezTo>
                    <a:pt x="912" y="394"/>
                    <a:pt x="860" y="456"/>
                    <a:pt x="815" y="521"/>
                  </a:cubicBezTo>
                  <a:cubicBezTo>
                    <a:pt x="766" y="592"/>
                    <a:pt x="716" y="663"/>
                    <a:pt x="667" y="734"/>
                  </a:cubicBezTo>
                  <a:cubicBezTo>
                    <a:pt x="583" y="855"/>
                    <a:pt x="507" y="980"/>
                    <a:pt x="429" y="1103"/>
                  </a:cubicBezTo>
                  <a:cubicBezTo>
                    <a:pt x="353" y="1223"/>
                    <a:pt x="285" y="1350"/>
                    <a:pt x="226" y="1480"/>
                  </a:cubicBezTo>
                  <a:cubicBezTo>
                    <a:pt x="158" y="1632"/>
                    <a:pt x="92" y="1784"/>
                    <a:pt x="29" y="1936"/>
                  </a:cubicBezTo>
                  <a:cubicBezTo>
                    <a:pt x="0" y="1999"/>
                    <a:pt x="27" y="2073"/>
                    <a:pt x="90" y="2104"/>
                  </a:cubicBezTo>
                  <a:lnTo>
                    <a:pt x="92" y="2104"/>
                  </a:lnTo>
                  <a:cubicBezTo>
                    <a:pt x="109" y="2111"/>
                    <a:pt x="126" y="2115"/>
                    <a:pt x="143" y="2115"/>
                  </a:cubicBezTo>
                  <a:cubicBezTo>
                    <a:pt x="191" y="2115"/>
                    <a:pt x="238" y="2087"/>
                    <a:pt x="260" y="2040"/>
                  </a:cubicBezTo>
                  <a:cubicBezTo>
                    <a:pt x="304" y="1933"/>
                    <a:pt x="350" y="1823"/>
                    <a:pt x="397" y="1717"/>
                  </a:cubicBezTo>
                  <a:cubicBezTo>
                    <a:pt x="420" y="1668"/>
                    <a:pt x="439" y="1622"/>
                    <a:pt x="462" y="1573"/>
                  </a:cubicBezTo>
                  <a:cubicBezTo>
                    <a:pt x="486" y="1526"/>
                    <a:pt x="511" y="1477"/>
                    <a:pt x="535" y="1428"/>
                  </a:cubicBezTo>
                  <a:cubicBezTo>
                    <a:pt x="606" y="1304"/>
                    <a:pt x="681" y="1182"/>
                    <a:pt x="760" y="1063"/>
                  </a:cubicBezTo>
                  <a:cubicBezTo>
                    <a:pt x="803" y="1000"/>
                    <a:pt x="844" y="935"/>
                    <a:pt x="888" y="874"/>
                  </a:cubicBezTo>
                  <a:cubicBezTo>
                    <a:pt x="939" y="804"/>
                    <a:pt x="989" y="733"/>
                    <a:pt x="1042" y="661"/>
                  </a:cubicBezTo>
                  <a:lnTo>
                    <a:pt x="1042" y="661"/>
                  </a:lnTo>
                  <a:cubicBezTo>
                    <a:pt x="1039" y="666"/>
                    <a:pt x="1035" y="671"/>
                    <a:pt x="1032" y="676"/>
                  </a:cubicBezTo>
                  <a:cubicBezTo>
                    <a:pt x="1095" y="598"/>
                    <a:pt x="1156" y="517"/>
                    <a:pt x="1224" y="445"/>
                  </a:cubicBezTo>
                  <a:cubicBezTo>
                    <a:pt x="1265" y="403"/>
                    <a:pt x="1306" y="364"/>
                    <a:pt x="1350" y="326"/>
                  </a:cubicBezTo>
                  <a:cubicBezTo>
                    <a:pt x="1363" y="315"/>
                    <a:pt x="1377" y="304"/>
                    <a:pt x="1393" y="294"/>
                  </a:cubicBezTo>
                  <a:cubicBezTo>
                    <a:pt x="1399" y="295"/>
                    <a:pt x="1406" y="295"/>
                    <a:pt x="1412" y="295"/>
                  </a:cubicBezTo>
                  <a:cubicBezTo>
                    <a:pt x="1475" y="295"/>
                    <a:pt x="1533" y="253"/>
                    <a:pt x="1551" y="191"/>
                  </a:cubicBezTo>
                  <a:cubicBezTo>
                    <a:pt x="1575" y="115"/>
                    <a:pt x="1531" y="33"/>
                    <a:pt x="1455" y="9"/>
                  </a:cubicBezTo>
                  <a:cubicBezTo>
                    <a:pt x="1434" y="4"/>
                    <a:pt x="1412" y="1"/>
                    <a:pt x="13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5" name="Google Shape;8465;p17"/>
            <p:cNvSpPr/>
            <p:nvPr/>
          </p:nvSpPr>
          <p:spPr>
            <a:xfrm>
              <a:off x="8348148" y="5389024"/>
              <a:ext cx="60247" cy="15695"/>
            </a:xfrm>
            <a:custGeom>
              <a:avLst/>
              <a:gdLst/>
              <a:ahLst/>
              <a:cxnLst/>
              <a:rect l="l" t="t" r="r" b="b"/>
              <a:pathLst>
                <a:path w="2073" h="540" extrusionOk="0">
                  <a:moveTo>
                    <a:pt x="1943" y="0"/>
                  </a:moveTo>
                  <a:cubicBezTo>
                    <a:pt x="1938" y="0"/>
                    <a:pt x="1932" y="1"/>
                    <a:pt x="1927" y="1"/>
                  </a:cubicBezTo>
                  <a:cubicBezTo>
                    <a:pt x="1634" y="25"/>
                    <a:pt x="1341" y="55"/>
                    <a:pt x="1050" y="84"/>
                  </a:cubicBezTo>
                  <a:cubicBezTo>
                    <a:pt x="910" y="98"/>
                    <a:pt x="773" y="117"/>
                    <a:pt x="637" y="137"/>
                  </a:cubicBezTo>
                  <a:cubicBezTo>
                    <a:pt x="565" y="149"/>
                    <a:pt x="496" y="161"/>
                    <a:pt x="424" y="175"/>
                  </a:cubicBezTo>
                  <a:cubicBezTo>
                    <a:pt x="386" y="182"/>
                    <a:pt x="348" y="188"/>
                    <a:pt x="310" y="198"/>
                  </a:cubicBezTo>
                  <a:cubicBezTo>
                    <a:pt x="233" y="212"/>
                    <a:pt x="159" y="234"/>
                    <a:pt x="87" y="266"/>
                  </a:cubicBezTo>
                  <a:cubicBezTo>
                    <a:pt x="29" y="297"/>
                    <a:pt x="0" y="362"/>
                    <a:pt x="14" y="427"/>
                  </a:cubicBezTo>
                  <a:cubicBezTo>
                    <a:pt x="26" y="470"/>
                    <a:pt x="54" y="506"/>
                    <a:pt x="95" y="525"/>
                  </a:cubicBezTo>
                  <a:cubicBezTo>
                    <a:pt x="113" y="535"/>
                    <a:pt x="133" y="540"/>
                    <a:pt x="154" y="540"/>
                  </a:cubicBezTo>
                  <a:cubicBezTo>
                    <a:pt x="181" y="540"/>
                    <a:pt x="209" y="530"/>
                    <a:pt x="233" y="516"/>
                  </a:cubicBezTo>
                  <a:cubicBezTo>
                    <a:pt x="254" y="506"/>
                    <a:pt x="274" y="500"/>
                    <a:pt x="295" y="494"/>
                  </a:cubicBezTo>
                  <a:cubicBezTo>
                    <a:pt x="462" y="443"/>
                    <a:pt x="635" y="413"/>
                    <a:pt x="808" y="383"/>
                  </a:cubicBezTo>
                  <a:cubicBezTo>
                    <a:pt x="896" y="372"/>
                    <a:pt x="986" y="356"/>
                    <a:pt x="1077" y="346"/>
                  </a:cubicBezTo>
                  <a:cubicBezTo>
                    <a:pt x="1173" y="334"/>
                    <a:pt x="1270" y="324"/>
                    <a:pt x="1366" y="313"/>
                  </a:cubicBezTo>
                  <a:cubicBezTo>
                    <a:pt x="1561" y="289"/>
                    <a:pt x="1757" y="270"/>
                    <a:pt x="1952" y="250"/>
                  </a:cubicBezTo>
                  <a:cubicBezTo>
                    <a:pt x="2022" y="244"/>
                    <a:pt x="2072" y="182"/>
                    <a:pt x="2066" y="112"/>
                  </a:cubicBezTo>
                  <a:cubicBezTo>
                    <a:pt x="2059" y="48"/>
                    <a:pt x="2005" y="0"/>
                    <a:pt x="1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6" name="Google Shape;8466;p17"/>
            <p:cNvSpPr/>
            <p:nvPr/>
          </p:nvSpPr>
          <p:spPr>
            <a:xfrm>
              <a:off x="8419354" y="5347550"/>
              <a:ext cx="29353" cy="81004"/>
            </a:xfrm>
            <a:custGeom>
              <a:avLst/>
              <a:gdLst/>
              <a:ahLst/>
              <a:cxnLst/>
              <a:rect l="l" t="t" r="r" b="b"/>
              <a:pathLst>
                <a:path w="1010" h="2787" extrusionOk="0">
                  <a:moveTo>
                    <a:pt x="843" y="1"/>
                  </a:moveTo>
                  <a:cubicBezTo>
                    <a:pt x="777" y="1"/>
                    <a:pt x="715" y="48"/>
                    <a:pt x="702" y="118"/>
                  </a:cubicBezTo>
                  <a:cubicBezTo>
                    <a:pt x="670" y="235"/>
                    <a:pt x="635" y="350"/>
                    <a:pt x="605" y="467"/>
                  </a:cubicBezTo>
                  <a:cubicBezTo>
                    <a:pt x="569" y="604"/>
                    <a:pt x="534" y="740"/>
                    <a:pt x="499" y="877"/>
                  </a:cubicBezTo>
                  <a:cubicBezTo>
                    <a:pt x="427" y="1159"/>
                    <a:pt x="357" y="1443"/>
                    <a:pt x="281" y="1724"/>
                  </a:cubicBezTo>
                  <a:cubicBezTo>
                    <a:pt x="202" y="2020"/>
                    <a:pt x="111" y="2313"/>
                    <a:pt x="21" y="2608"/>
                  </a:cubicBezTo>
                  <a:cubicBezTo>
                    <a:pt x="1" y="2680"/>
                    <a:pt x="42" y="2758"/>
                    <a:pt x="115" y="2780"/>
                  </a:cubicBezTo>
                  <a:cubicBezTo>
                    <a:pt x="127" y="2785"/>
                    <a:pt x="140" y="2787"/>
                    <a:pt x="154" y="2787"/>
                  </a:cubicBezTo>
                  <a:cubicBezTo>
                    <a:pt x="216" y="2787"/>
                    <a:pt x="271" y="2747"/>
                    <a:pt x="289" y="2688"/>
                  </a:cubicBezTo>
                  <a:cubicBezTo>
                    <a:pt x="358" y="2422"/>
                    <a:pt x="428" y="2158"/>
                    <a:pt x="502" y="1894"/>
                  </a:cubicBezTo>
                  <a:cubicBezTo>
                    <a:pt x="583" y="1606"/>
                    <a:pt x="656" y="1319"/>
                    <a:pt x="734" y="1033"/>
                  </a:cubicBezTo>
                  <a:cubicBezTo>
                    <a:pt x="810" y="752"/>
                    <a:pt x="884" y="472"/>
                    <a:pt x="979" y="198"/>
                  </a:cubicBezTo>
                  <a:cubicBezTo>
                    <a:pt x="1009" y="119"/>
                    <a:pt x="966" y="31"/>
                    <a:pt x="884" y="7"/>
                  </a:cubicBezTo>
                  <a:cubicBezTo>
                    <a:pt x="870" y="3"/>
                    <a:pt x="857" y="1"/>
                    <a:pt x="8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7" name="Google Shape;8467;p17"/>
            <p:cNvSpPr/>
            <p:nvPr/>
          </p:nvSpPr>
          <p:spPr>
            <a:xfrm>
              <a:off x="8439001" y="5363216"/>
              <a:ext cx="21826" cy="57200"/>
            </a:xfrm>
            <a:custGeom>
              <a:avLst/>
              <a:gdLst/>
              <a:ahLst/>
              <a:cxnLst/>
              <a:rect l="l" t="t" r="r" b="b"/>
              <a:pathLst>
                <a:path w="751" h="1968" extrusionOk="0">
                  <a:moveTo>
                    <a:pt x="594" y="1"/>
                  </a:moveTo>
                  <a:cubicBezTo>
                    <a:pt x="577" y="1"/>
                    <a:pt x="559" y="4"/>
                    <a:pt x="542" y="10"/>
                  </a:cubicBezTo>
                  <a:lnTo>
                    <a:pt x="542" y="10"/>
                  </a:lnTo>
                  <a:cubicBezTo>
                    <a:pt x="542" y="10"/>
                    <a:pt x="543" y="10"/>
                    <a:pt x="544" y="9"/>
                  </a:cubicBezTo>
                  <a:lnTo>
                    <a:pt x="544" y="9"/>
                  </a:lnTo>
                  <a:lnTo>
                    <a:pt x="540" y="11"/>
                  </a:lnTo>
                  <a:cubicBezTo>
                    <a:pt x="541" y="11"/>
                    <a:pt x="541" y="10"/>
                    <a:pt x="542" y="10"/>
                  </a:cubicBezTo>
                  <a:lnTo>
                    <a:pt x="542" y="10"/>
                  </a:lnTo>
                  <a:cubicBezTo>
                    <a:pt x="537" y="13"/>
                    <a:pt x="532" y="14"/>
                    <a:pt x="528" y="17"/>
                  </a:cubicBezTo>
                  <a:lnTo>
                    <a:pt x="531" y="17"/>
                  </a:lnTo>
                  <a:lnTo>
                    <a:pt x="528" y="19"/>
                  </a:lnTo>
                  <a:cubicBezTo>
                    <a:pt x="487" y="42"/>
                    <a:pt x="453" y="77"/>
                    <a:pt x="431" y="120"/>
                  </a:cubicBezTo>
                  <a:cubicBezTo>
                    <a:pt x="392" y="191"/>
                    <a:pt x="362" y="266"/>
                    <a:pt x="338" y="345"/>
                  </a:cubicBezTo>
                  <a:cubicBezTo>
                    <a:pt x="311" y="437"/>
                    <a:pt x="289" y="528"/>
                    <a:pt x="267" y="622"/>
                  </a:cubicBezTo>
                  <a:cubicBezTo>
                    <a:pt x="240" y="736"/>
                    <a:pt x="214" y="851"/>
                    <a:pt x="191" y="967"/>
                  </a:cubicBezTo>
                  <a:cubicBezTo>
                    <a:pt x="137" y="1219"/>
                    <a:pt x="86" y="1474"/>
                    <a:pt x="26" y="1726"/>
                  </a:cubicBezTo>
                  <a:lnTo>
                    <a:pt x="26" y="1726"/>
                  </a:lnTo>
                  <a:cubicBezTo>
                    <a:pt x="26" y="1726"/>
                    <a:pt x="26" y="1726"/>
                    <a:pt x="26" y="1727"/>
                  </a:cubicBezTo>
                  <a:cubicBezTo>
                    <a:pt x="26" y="1728"/>
                    <a:pt x="26" y="1728"/>
                    <a:pt x="26" y="1728"/>
                  </a:cubicBezTo>
                  <a:cubicBezTo>
                    <a:pt x="26" y="1728"/>
                    <a:pt x="26" y="1727"/>
                    <a:pt x="26" y="1727"/>
                  </a:cubicBezTo>
                  <a:lnTo>
                    <a:pt x="26" y="1727"/>
                  </a:lnTo>
                  <a:cubicBezTo>
                    <a:pt x="26" y="1727"/>
                    <a:pt x="26" y="1728"/>
                    <a:pt x="26" y="1728"/>
                  </a:cubicBezTo>
                  <a:cubicBezTo>
                    <a:pt x="26" y="1729"/>
                    <a:pt x="26" y="1729"/>
                    <a:pt x="26" y="1730"/>
                  </a:cubicBezTo>
                  <a:cubicBezTo>
                    <a:pt x="24" y="1735"/>
                    <a:pt x="23" y="1739"/>
                    <a:pt x="23" y="1744"/>
                  </a:cubicBezTo>
                  <a:cubicBezTo>
                    <a:pt x="23" y="1743"/>
                    <a:pt x="23" y="1741"/>
                    <a:pt x="23" y="1741"/>
                  </a:cubicBezTo>
                  <a:cubicBezTo>
                    <a:pt x="20" y="1757"/>
                    <a:pt x="15" y="1774"/>
                    <a:pt x="12" y="1790"/>
                  </a:cubicBezTo>
                  <a:cubicBezTo>
                    <a:pt x="1" y="1831"/>
                    <a:pt x="7" y="1876"/>
                    <a:pt x="31" y="1910"/>
                  </a:cubicBezTo>
                  <a:cubicBezTo>
                    <a:pt x="53" y="1940"/>
                    <a:pt x="86" y="1961"/>
                    <a:pt x="123" y="1967"/>
                  </a:cubicBezTo>
                  <a:cubicBezTo>
                    <a:pt x="129" y="1967"/>
                    <a:pt x="137" y="1967"/>
                    <a:pt x="143" y="1966"/>
                  </a:cubicBezTo>
                  <a:cubicBezTo>
                    <a:pt x="211" y="1964"/>
                    <a:pt x="268" y="1915"/>
                    <a:pt x="279" y="1850"/>
                  </a:cubicBezTo>
                  <a:cubicBezTo>
                    <a:pt x="352" y="1485"/>
                    <a:pt x="426" y="1122"/>
                    <a:pt x="510" y="760"/>
                  </a:cubicBezTo>
                  <a:cubicBezTo>
                    <a:pt x="544" y="633"/>
                    <a:pt x="574" y="506"/>
                    <a:pt x="618" y="383"/>
                  </a:cubicBezTo>
                  <a:cubicBezTo>
                    <a:pt x="627" y="356"/>
                    <a:pt x="639" y="329"/>
                    <a:pt x="651" y="304"/>
                  </a:cubicBezTo>
                  <a:cubicBezTo>
                    <a:pt x="659" y="289"/>
                    <a:pt x="667" y="277"/>
                    <a:pt x="675" y="264"/>
                  </a:cubicBezTo>
                  <a:cubicBezTo>
                    <a:pt x="726" y="231"/>
                    <a:pt x="751" y="169"/>
                    <a:pt x="737" y="110"/>
                  </a:cubicBezTo>
                  <a:cubicBezTo>
                    <a:pt x="719" y="43"/>
                    <a:pt x="659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8" name="Google Shape;8468;p17"/>
            <p:cNvSpPr/>
            <p:nvPr/>
          </p:nvSpPr>
          <p:spPr>
            <a:xfrm>
              <a:off x="8406624" y="5338279"/>
              <a:ext cx="100178" cy="28803"/>
            </a:xfrm>
            <a:custGeom>
              <a:avLst/>
              <a:gdLst/>
              <a:ahLst/>
              <a:cxnLst/>
              <a:rect l="l" t="t" r="r" b="b"/>
              <a:pathLst>
                <a:path w="3447" h="991" extrusionOk="0">
                  <a:moveTo>
                    <a:pt x="755" y="566"/>
                  </a:moveTo>
                  <a:lnTo>
                    <a:pt x="755" y="566"/>
                  </a:lnTo>
                  <a:cubicBezTo>
                    <a:pt x="751" y="567"/>
                    <a:pt x="748" y="568"/>
                    <a:pt x="744" y="570"/>
                  </a:cubicBezTo>
                  <a:cubicBezTo>
                    <a:pt x="748" y="569"/>
                    <a:pt x="752" y="568"/>
                    <a:pt x="755" y="566"/>
                  </a:cubicBezTo>
                  <a:close/>
                  <a:moveTo>
                    <a:pt x="3317" y="1"/>
                  </a:moveTo>
                  <a:cubicBezTo>
                    <a:pt x="3313" y="1"/>
                    <a:pt x="3309" y="1"/>
                    <a:pt x="3305" y="1"/>
                  </a:cubicBezTo>
                  <a:cubicBezTo>
                    <a:pt x="2888" y="27"/>
                    <a:pt x="2470" y="58"/>
                    <a:pt x="2053" y="85"/>
                  </a:cubicBezTo>
                  <a:cubicBezTo>
                    <a:pt x="1985" y="90"/>
                    <a:pt x="1920" y="98"/>
                    <a:pt x="1855" y="103"/>
                  </a:cubicBezTo>
                  <a:cubicBezTo>
                    <a:pt x="1773" y="110"/>
                    <a:pt x="1691" y="120"/>
                    <a:pt x="1609" y="126"/>
                  </a:cubicBezTo>
                  <a:cubicBezTo>
                    <a:pt x="1586" y="129"/>
                    <a:pt x="1564" y="134"/>
                    <a:pt x="1540" y="137"/>
                  </a:cubicBezTo>
                  <a:cubicBezTo>
                    <a:pt x="1491" y="145"/>
                    <a:pt x="1442" y="152"/>
                    <a:pt x="1393" y="160"/>
                  </a:cubicBezTo>
                  <a:cubicBezTo>
                    <a:pt x="1335" y="169"/>
                    <a:pt x="1276" y="177"/>
                    <a:pt x="1219" y="188"/>
                  </a:cubicBezTo>
                  <a:cubicBezTo>
                    <a:pt x="1124" y="207"/>
                    <a:pt x="1029" y="226"/>
                    <a:pt x="934" y="245"/>
                  </a:cubicBezTo>
                  <a:cubicBezTo>
                    <a:pt x="793" y="272"/>
                    <a:pt x="656" y="310"/>
                    <a:pt x="521" y="357"/>
                  </a:cubicBezTo>
                  <a:cubicBezTo>
                    <a:pt x="352" y="416"/>
                    <a:pt x="182" y="490"/>
                    <a:pt x="70" y="636"/>
                  </a:cubicBezTo>
                  <a:cubicBezTo>
                    <a:pt x="16" y="698"/>
                    <a:pt x="0" y="783"/>
                    <a:pt x="27" y="861"/>
                  </a:cubicBezTo>
                  <a:cubicBezTo>
                    <a:pt x="48" y="913"/>
                    <a:pt x="87" y="956"/>
                    <a:pt x="139" y="978"/>
                  </a:cubicBezTo>
                  <a:cubicBezTo>
                    <a:pt x="158" y="986"/>
                    <a:pt x="179" y="991"/>
                    <a:pt x="200" y="991"/>
                  </a:cubicBezTo>
                  <a:cubicBezTo>
                    <a:pt x="263" y="991"/>
                    <a:pt x="320" y="949"/>
                    <a:pt x="339" y="889"/>
                  </a:cubicBezTo>
                  <a:cubicBezTo>
                    <a:pt x="350" y="850"/>
                    <a:pt x="345" y="807"/>
                    <a:pt x="322" y="772"/>
                  </a:cubicBezTo>
                  <a:cubicBezTo>
                    <a:pt x="331" y="763"/>
                    <a:pt x="341" y="755"/>
                    <a:pt x="350" y="747"/>
                  </a:cubicBezTo>
                  <a:cubicBezTo>
                    <a:pt x="363" y="737"/>
                    <a:pt x="375" y="728"/>
                    <a:pt x="390" y="718"/>
                  </a:cubicBezTo>
                  <a:cubicBezTo>
                    <a:pt x="428" y="696"/>
                    <a:pt x="466" y="676"/>
                    <a:pt x="505" y="657"/>
                  </a:cubicBezTo>
                  <a:cubicBezTo>
                    <a:pt x="589" y="622"/>
                    <a:pt x="675" y="590"/>
                    <a:pt x="762" y="563"/>
                  </a:cubicBezTo>
                  <a:lnTo>
                    <a:pt x="762" y="563"/>
                  </a:lnTo>
                  <a:cubicBezTo>
                    <a:pt x="759" y="564"/>
                    <a:pt x="757" y="565"/>
                    <a:pt x="755" y="566"/>
                  </a:cubicBezTo>
                  <a:lnTo>
                    <a:pt x="755" y="566"/>
                  </a:lnTo>
                  <a:cubicBezTo>
                    <a:pt x="823" y="545"/>
                    <a:pt x="890" y="525"/>
                    <a:pt x="959" y="511"/>
                  </a:cubicBezTo>
                  <a:cubicBezTo>
                    <a:pt x="1001" y="501"/>
                    <a:pt x="1043" y="494"/>
                    <a:pt x="1085" y="484"/>
                  </a:cubicBezTo>
                  <a:cubicBezTo>
                    <a:pt x="1161" y="468"/>
                    <a:pt x="1235" y="452"/>
                    <a:pt x="1309" y="437"/>
                  </a:cubicBezTo>
                  <a:cubicBezTo>
                    <a:pt x="1360" y="429"/>
                    <a:pt x="1409" y="419"/>
                    <a:pt x="1460" y="411"/>
                  </a:cubicBezTo>
                  <a:cubicBezTo>
                    <a:pt x="1523" y="400"/>
                    <a:pt x="1586" y="386"/>
                    <a:pt x="1651" y="380"/>
                  </a:cubicBezTo>
                  <a:cubicBezTo>
                    <a:pt x="1746" y="370"/>
                    <a:pt x="1840" y="359"/>
                    <a:pt x="1935" y="350"/>
                  </a:cubicBezTo>
                  <a:cubicBezTo>
                    <a:pt x="2077" y="335"/>
                    <a:pt x="2220" y="324"/>
                    <a:pt x="2364" y="315"/>
                  </a:cubicBezTo>
                  <a:cubicBezTo>
                    <a:pt x="2685" y="291"/>
                    <a:pt x="3008" y="267"/>
                    <a:pt x="3331" y="247"/>
                  </a:cubicBezTo>
                  <a:cubicBezTo>
                    <a:pt x="3399" y="239"/>
                    <a:pt x="3446" y="179"/>
                    <a:pt x="3440" y="110"/>
                  </a:cubicBezTo>
                  <a:cubicBezTo>
                    <a:pt x="3434" y="48"/>
                    <a:pt x="3379" y="1"/>
                    <a:pt x="33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69" name="Google Shape;8469;p17"/>
            <p:cNvSpPr/>
            <p:nvPr/>
          </p:nvSpPr>
          <p:spPr>
            <a:xfrm>
              <a:off x="8468501" y="5335314"/>
              <a:ext cx="56788" cy="123962"/>
            </a:xfrm>
            <a:custGeom>
              <a:avLst/>
              <a:gdLst/>
              <a:ahLst/>
              <a:cxnLst/>
              <a:rect l="l" t="t" r="r" b="b"/>
              <a:pathLst>
                <a:path w="1954" h="4265" extrusionOk="0">
                  <a:moveTo>
                    <a:pt x="450" y="3730"/>
                  </a:moveTo>
                  <a:cubicBezTo>
                    <a:pt x="450" y="3731"/>
                    <a:pt x="449" y="3732"/>
                    <a:pt x="449" y="3733"/>
                  </a:cubicBezTo>
                  <a:lnTo>
                    <a:pt x="449" y="3733"/>
                  </a:lnTo>
                  <a:cubicBezTo>
                    <a:pt x="449" y="3732"/>
                    <a:pt x="450" y="3731"/>
                    <a:pt x="450" y="3730"/>
                  </a:cubicBezTo>
                  <a:close/>
                  <a:moveTo>
                    <a:pt x="1791" y="1"/>
                  </a:moveTo>
                  <a:cubicBezTo>
                    <a:pt x="1729" y="1"/>
                    <a:pt x="1672" y="41"/>
                    <a:pt x="1653" y="102"/>
                  </a:cubicBezTo>
                  <a:cubicBezTo>
                    <a:pt x="1634" y="165"/>
                    <a:pt x="1612" y="227"/>
                    <a:pt x="1590" y="288"/>
                  </a:cubicBezTo>
                  <a:cubicBezTo>
                    <a:pt x="1591" y="282"/>
                    <a:pt x="1594" y="276"/>
                    <a:pt x="1596" y="269"/>
                  </a:cubicBezTo>
                  <a:lnTo>
                    <a:pt x="1596" y="269"/>
                  </a:lnTo>
                  <a:cubicBezTo>
                    <a:pt x="1528" y="448"/>
                    <a:pt x="1457" y="626"/>
                    <a:pt x="1384" y="803"/>
                  </a:cubicBezTo>
                  <a:cubicBezTo>
                    <a:pt x="1156" y="1359"/>
                    <a:pt x="928" y="1916"/>
                    <a:pt x="698" y="2471"/>
                  </a:cubicBezTo>
                  <a:cubicBezTo>
                    <a:pt x="597" y="2720"/>
                    <a:pt x="494" y="2967"/>
                    <a:pt x="393" y="3215"/>
                  </a:cubicBezTo>
                  <a:cubicBezTo>
                    <a:pt x="274" y="3500"/>
                    <a:pt x="154" y="3785"/>
                    <a:pt x="35" y="4070"/>
                  </a:cubicBezTo>
                  <a:cubicBezTo>
                    <a:pt x="0" y="4146"/>
                    <a:pt x="40" y="4235"/>
                    <a:pt x="121" y="4259"/>
                  </a:cubicBezTo>
                  <a:cubicBezTo>
                    <a:pt x="132" y="4263"/>
                    <a:pt x="146" y="4265"/>
                    <a:pt x="159" y="4265"/>
                  </a:cubicBezTo>
                  <a:cubicBezTo>
                    <a:pt x="219" y="4263"/>
                    <a:pt x="271" y="4224"/>
                    <a:pt x="290" y="4167"/>
                  </a:cubicBezTo>
                  <a:cubicBezTo>
                    <a:pt x="342" y="4022"/>
                    <a:pt x="395" y="3878"/>
                    <a:pt x="449" y="3733"/>
                  </a:cubicBezTo>
                  <a:lnTo>
                    <a:pt x="449" y="3733"/>
                  </a:lnTo>
                  <a:cubicBezTo>
                    <a:pt x="448" y="3736"/>
                    <a:pt x="446" y="3739"/>
                    <a:pt x="445" y="3742"/>
                  </a:cubicBezTo>
                  <a:lnTo>
                    <a:pt x="445" y="3742"/>
                  </a:lnTo>
                  <a:cubicBezTo>
                    <a:pt x="492" y="3618"/>
                    <a:pt x="541" y="3496"/>
                    <a:pt x="588" y="3372"/>
                  </a:cubicBezTo>
                  <a:cubicBezTo>
                    <a:pt x="800" y="2834"/>
                    <a:pt x="1029" y="2300"/>
                    <a:pt x="1256" y="1765"/>
                  </a:cubicBezTo>
                  <a:cubicBezTo>
                    <a:pt x="1366" y="1501"/>
                    <a:pt x="1484" y="1238"/>
                    <a:pt x="1599" y="974"/>
                  </a:cubicBezTo>
                  <a:cubicBezTo>
                    <a:pt x="1655" y="844"/>
                    <a:pt x="1712" y="717"/>
                    <a:pt x="1767" y="585"/>
                  </a:cubicBezTo>
                  <a:cubicBezTo>
                    <a:pt x="1824" y="453"/>
                    <a:pt x="1881" y="320"/>
                    <a:pt x="1928" y="184"/>
                  </a:cubicBezTo>
                  <a:cubicBezTo>
                    <a:pt x="1954" y="111"/>
                    <a:pt x="1905" y="27"/>
                    <a:pt x="1832" y="7"/>
                  </a:cubicBezTo>
                  <a:cubicBezTo>
                    <a:pt x="1818" y="3"/>
                    <a:pt x="1805" y="1"/>
                    <a:pt x="1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0" name="Google Shape;8470;p17"/>
            <p:cNvSpPr/>
            <p:nvPr/>
          </p:nvSpPr>
          <p:spPr>
            <a:xfrm>
              <a:off x="8504249" y="5368534"/>
              <a:ext cx="34991" cy="61996"/>
            </a:xfrm>
            <a:custGeom>
              <a:avLst/>
              <a:gdLst/>
              <a:ahLst/>
              <a:cxnLst/>
              <a:rect l="l" t="t" r="r" b="b"/>
              <a:pathLst>
                <a:path w="1204" h="2133" extrusionOk="0">
                  <a:moveTo>
                    <a:pt x="570" y="350"/>
                  </a:moveTo>
                  <a:lnTo>
                    <a:pt x="570" y="350"/>
                  </a:lnTo>
                  <a:cubicBezTo>
                    <a:pt x="570" y="351"/>
                    <a:pt x="571" y="352"/>
                    <a:pt x="571" y="353"/>
                  </a:cubicBezTo>
                  <a:lnTo>
                    <a:pt x="571" y="353"/>
                  </a:lnTo>
                  <a:lnTo>
                    <a:pt x="570" y="350"/>
                  </a:lnTo>
                  <a:close/>
                  <a:moveTo>
                    <a:pt x="569" y="345"/>
                  </a:moveTo>
                  <a:lnTo>
                    <a:pt x="569" y="345"/>
                  </a:lnTo>
                  <a:cubicBezTo>
                    <a:pt x="570" y="348"/>
                    <a:pt x="571" y="351"/>
                    <a:pt x="571" y="353"/>
                  </a:cubicBezTo>
                  <a:lnTo>
                    <a:pt x="571" y="353"/>
                  </a:lnTo>
                  <a:cubicBezTo>
                    <a:pt x="571" y="353"/>
                    <a:pt x="571" y="353"/>
                    <a:pt x="571" y="353"/>
                  </a:cubicBezTo>
                  <a:lnTo>
                    <a:pt x="571" y="353"/>
                  </a:lnTo>
                  <a:lnTo>
                    <a:pt x="572" y="354"/>
                  </a:lnTo>
                  <a:lnTo>
                    <a:pt x="572" y="354"/>
                  </a:lnTo>
                  <a:cubicBezTo>
                    <a:pt x="572" y="354"/>
                    <a:pt x="571" y="354"/>
                    <a:pt x="571" y="353"/>
                  </a:cubicBezTo>
                  <a:lnTo>
                    <a:pt x="571" y="353"/>
                  </a:lnTo>
                  <a:cubicBezTo>
                    <a:pt x="572" y="354"/>
                    <a:pt x="572" y="354"/>
                    <a:pt x="572" y="355"/>
                  </a:cubicBezTo>
                  <a:lnTo>
                    <a:pt x="572" y="354"/>
                  </a:lnTo>
                  <a:lnTo>
                    <a:pt x="572" y="354"/>
                  </a:lnTo>
                  <a:cubicBezTo>
                    <a:pt x="572" y="354"/>
                    <a:pt x="572" y="354"/>
                    <a:pt x="572" y="355"/>
                  </a:cubicBezTo>
                  <a:lnTo>
                    <a:pt x="572" y="355"/>
                  </a:lnTo>
                  <a:cubicBezTo>
                    <a:pt x="570" y="352"/>
                    <a:pt x="569" y="348"/>
                    <a:pt x="569" y="345"/>
                  </a:cubicBezTo>
                  <a:close/>
                  <a:moveTo>
                    <a:pt x="498" y="0"/>
                  </a:moveTo>
                  <a:cubicBezTo>
                    <a:pt x="455" y="0"/>
                    <a:pt x="412" y="9"/>
                    <a:pt x="371" y="26"/>
                  </a:cubicBezTo>
                  <a:cubicBezTo>
                    <a:pt x="284" y="59"/>
                    <a:pt x="206" y="110"/>
                    <a:pt x="141" y="176"/>
                  </a:cubicBezTo>
                  <a:cubicBezTo>
                    <a:pt x="108" y="209"/>
                    <a:pt x="79" y="247"/>
                    <a:pt x="59" y="288"/>
                  </a:cubicBezTo>
                  <a:cubicBezTo>
                    <a:pt x="49" y="309"/>
                    <a:pt x="41" y="331"/>
                    <a:pt x="34" y="353"/>
                  </a:cubicBezTo>
                  <a:cubicBezTo>
                    <a:pt x="32" y="358"/>
                    <a:pt x="30" y="363"/>
                    <a:pt x="29" y="368"/>
                  </a:cubicBezTo>
                  <a:cubicBezTo>
                    <a:pt x="0" y="442"/>
                    <a:pt x="53" y="526"/>
                    <a:pt x="124" y="548"/>
                  </a:cubicBezTo>
                  <a:cubicBezTo>
                    <a:pt x="137" y="552"/>
                    <a:pt x="151" y="554"/>
                    <a:pt x="165" y="554"/>
                  </a:cubicBezTo>
                  <a:cubicBezTo>
                    <a:pt x="227" y="554"/>
                    <a:pt x="290" y="515"/>
                    <a:pt x="306" y="451"/>
                  </a:cubicBezTo>
                  <a:cubicBezTo>
                    <a:pt x="306" y="449"/>
                    <a:pt x="307" y="446"/>
                    <a:pt x="307" y="443"/>
                  </a:cubicBezTo>
                  <a:lnTo>
                    <a:pt x="307" y="443"/>
                  </a:lnTo>
                  <a:cubicBezTo>
                    <a:pt x="307" y="443"/>
                    <a:pt x="307" y="444"/>
                    <a:pt x="307" y="444"/>
                  </a:cubicBezTo>
                  <a:cubicBezTo>
                    <a:pt x="309" y="436"/>
                    <a:pt x="311" y="428"/>
                    <a:pt x="314" y="420"/>
                  </a:cubicBezTo>
                  <a:lnTo>
                    <a:pt x="318" y="409"/>
                  </a:lnTo>
                  <a:cubicBezTo>
                    <a:pt x="320" y="404"/>
                    <a:pt x="322" y="402"/>
                    <a:pt x="326" y="396"/>
                  </a:cubicBezTo>
                  <a:cubicBezTo>
                    <a:pt x="331" y="390"/>
                    <a:pt x="336" y="383"/>
                    <a:pt x="342" y="377"/>
                  </a:cubicBezTo>
                  <a:cubicBezTo>
                    <a:pt x="353" y="366"/>
                    <a:pt x="366" y="355"/>
                    <a:pt x="379" y="344"/>
                  </a:cubicBezTo>
                  <a:cubicBezTo>
                    <a:pt x="385" y="339"/>
                    <a:pt x="393" y="334"/>
                    <a:pt x="401" y="328"/>
                  </a:cubicBezTo>
                  <a:cubicBezTo>
                    <a:pt x="413" y="320"/>
                    <a:pt x="428" y="312"/>
                    <a:pt x="442" y="306"/>
                  </a:cubicBezTo>
                  <a:cubicBezTo>
                    <a:pt x="456" y="299"/>
                    <a:pt x="470" y="295"/>
                    <a:pt x="485" y="290"/>
                  </a:cubicBezTo>
                  <a:lnTo>
                    <a:pt x="494" y="287"/>
                  </a:lnTo>
                  <a:lnTo>
                    <a:pt x="510" y="287"/>
                  </a:lnTo>
                  <a:lnTo>
                    <a:pt x="518" y="290"/>
                  </a:lnTo>
                  <a:cubicBezTo>
                    <a:pt x="520" y="292"/>
                    <a:pt x="521" y="293"/>
                    <a:pt x="523" y="295"/>
                  </a:cubicBezTo>
                  <a:lnTo>
                    <a:pt x="527" y="298"/>
                  </a:lnTo>
                  <a:lnTo>
                    <a:pt x="550" y="320"/>
                  </a:lnTo>
                  <a:lnTo>
                    <a:pt x="539" y="306"/>
                  </a:lnTo>
                  <a:lnTo>
                    <a:pt x="539" y="306"/>
                  </a:lnTo>
                  <a:cubicBezTo>
                    <a:pt x="546" y="315"/>
                    <a:pt x="554" y="325"/>
                    <a:pt x="562" y="336"/>
                  </a:cubicBezTo>
                  <a:lnTo>
                    <a:pt x="567" y="347"/>
                  </a:lnTo>
                  <a:cubicBezTo>
                    <a:pt x="570" y="352"/>
                    <a:pt x="572" y="358"/>
                    <a:pt x="573" y="363"/>
                  </a:cubicBezTo>
                  <a:cubicBezTo>
                    <a:pt x="573" y="362"/>
                    <a:pt x="572" y="359"/>
                    <a:pt x="572" y="357"/>
                  </a:cubicBezTo>
                  <a:lnTo>
                    <a:pt x="572" y="357"/>
                  </a:lnTo>
                  <a:lnTo>
                    <a:pt x="573" y="360"/>
                  </a:lnTo>
                  <a:cubicBezTo>
                    <a:pt x="573" y="360"/>
                    <a:pt x="573" y="358"/>
                    <a:pt x="573" y="356"/>
                  </a:cubicBezTo>
                  <a:cubicBezTo>
                    <a:pt x="575" y="363"/>
                    <a:pt x="576" y="366"/>
                    <a:pt x="576" y="374"/>
                  </a:cubicBezTo>
                  <a:cubicBezTo>
                    <a:pt x="578" y="382"/>
                    <a:pt x="580" y="390"/>
                    <a:pt x="580" y="398"/>
                  </a:cubicBezTo>
                  <a:cubicBezTo>
                    <a:pt x="580" y="418"/>
                    <a:pt x="578" y="439"/>
                    <a:pt x="576" y="459"/>
                  </a:cubicBezTo>
                  <a:cubicBezTo>
                    <a:pt x="573" y="475"/>
                    <a:pt x="573" y="491"/>
                    <a:pt x="569" y="507"/>
                  </a:cubicBezTo>
                  <a:cubicBezTo>
                    <a:pt x="564" y="524"/>
                    <a:pt x="559" y="540"/>
                    <a:pt x="554" y="558"/>
                  </a:cubicBezTo>
                  <a:cubicBezTo>
                    <a:pt x="532" y="610"/>
                    <a:pt x="508" y="660"/>
                    <a:pt x="482" y="709"/>
                  </a:cubicBezTo>
                  <a:cubicBezTo>
                    <a:pt x="466" y="738"/>
                    <a:pt x="450" y="765"/>
                    <a:pt x="431" y="792"/>
                  </a:cubicBezTo>
                  <a:cubicBezTo>
                    <a:pt x="398" y="836"/>
                    <a:pt x="364" y="882"/>
                    <a:pt x="363" y="941"/>
                  </a:cubicBezTo>
                  <a:cubicBezTo>
                    <a:pt x="361" y="1013"/>
                    <a:pt x="409" y="1077"/>
                    <a:pt x="478" y="1096"/>
                  </a:cubicBezTo>
                  <a:cubicBezTo>
                    <a:pt x="521" y="1110"/>
                    <a:pt x="570" y="1107"/>
                    <a:pt x="616" y="1110"/>
                  </a:cubicBezTo>
                  <a:cubicBezTo>
                    <a:pt x="637" y="1112"/>
                    <a:pt x="659" y="1115"/>
                    <a:pt x="678" y="1119"/>
                  </a:cubicBezTo>
                  <a:cubicBezTo>
                    <a:pt x="695" y="1124"/>
                    <a:pt x="714" y="1129"/>
                    <a:pt x="733" y="1135"/>
                  </a:cubicBezTo>
                  <a:cubicBezTo>
                    <a:pt x="746" y="1142"/>
                    <a:pt x="760" y="1145"/>
                    <a:pt x="773" y="1153"/>
                  </a:cubicBezTo>
                  <a:cubicBezTo>
                    <a:pt x="785" y="1161"/>
                    <a:pt x="798" y="1169"/>
                    <a:pt x="809" y="1176"/>
                  </a:cubicBezTo>
                  <a:lnTo>
                    <a:pt x="825" y="1189"/>
                  </a:lnTo>
                  <a:lnTo>
                    <a:pt x="833" y="1195"/>
                  </a:lnTo>
                  <a:lnTo>
                    <a:pt x="827" y="1191"/>
                  </a:lnTo>
                  <a:lnTo>
                    <a:pt x="827" y="1191"/>
                  </a:lnTo>
                  <a:cubicBezTo>
                    <a:pt x="835" y="1197"/>
                    <a:pt x="841" y="1203"/>
                    <a:pt x="846" y="1210"/>
                  </a:cubicBezTo>
                  <a:cubicBezTo>
                    <a:pt x="852" y="1218"/>
                    <a:pt x="860" y="1227"/>
                    <a:pt x="863" y="1233"/>
                  </a:cubicBezTo>
                  <a:cubicBezTo>
                    <a:pt x="866" y="1240"/>
                    <a:pt x="869" y="1246"/>
                    <a:pt x="871" y="1251"/>
                  </a:cubicBezTo>
                  <a:cubicBezTo>
                    <a:pt x="873" y="1256"/>
                    <a:pt x="876" y="1259"/>
                    <a:pt x="877" y="1265"/>
                  </a:cubicBezTo>
                  <a:cubicBezTo>
                    <a:pt x="879" y="1271"/>
                    <a:pt x="880" y="1279"/>
                    <a:pt x="882" y="1286"/>
                  </a:cubicBezTo>
                  <a:cubicBezTo>
                    <a:pt x="885" y="1298"/>
                    <a:pt x="885" y="1311"/>
                    <a:pt x="887" y="1324"/>
                  </a:cubicBezTo>
                  <a:lnTo>
                    <a:pt x="887" y="1335"/>
                  </a:lnTo>
                  <a:cubicBezTo>
                    <a:pt x="884" y="1349"/>
                    <a:pt x="882" y="1362"/>
                    <a:pt x="879" y="1376"/>
                  </a:cubicBezTo>
                  <a:cubicBezTo>
                    <a:pt x="877" y="1384"/>
                    <a:pt x="874" y="1392"/>
                    <a:pt x="871" y="1400"/>
                  </a:cubicBezTo>
                  <a:cubicBezTo>
                    <a:pt x="863" y="1419"/>
                    <a:pt x="855" y="1438"/>
                    <a:pt x="846" y="1457"/>
                  </a:cubicBezTo>
                  <a:cubicBezTo>
                    <a:pt x="830" y="1482"/>
                    <a:pt x="816" y="1507"/>
                    <a:pt x="798" y="1531"/>
                  </a:cubicBezTo>
                  <a:cubicBezTo>
                    <a:pt x="774" y="1563"/>
                    <a:pt x="749" y="1593"/>
                    <a:pt x="724" y="1623"/>
                  </a:cubicBezTo>
                  <a:cubicBezTo>
                    <a:pt x="697" y="1648"/>
                    <a:pt x="670" y="1674"/>
                    <a:pt x="641" y="1697"/>
                  </a:cubicBezTo>
                  <a:cubicBezTo>
                    <a:pt x="580" y="1748"/>
                    <a:pt x="516" y="1792"/>
                    <a:pt x="450" y="1838"/>
                  </a:cubicBezTo>
                  <a:cubicBezTo>
                    <a:pt x="437" y="1846"/>
                    <a:pt x="425" y="1854"/>
                    <a:pt x="410" y="1860"/>
                  </a:cubicBezTo>
                  <a:cubicBezTo>
                    <a:pt x="341" y="1900"/>
                    <a:pt x="315" y="1985"/>
                    <a:pt x="352" y="2057"/>
                  </a:cubicBezTo>
                  <a:cubicBezTo>
                    <a:pt x="377" y="2103"/>
                    <a:pt x="425" y="2131"/>
                    <a:pt x="477" y="2133"/>
                  </a:cubicBezTo>
                  <a:cubicBezTo>
                    <a:pt x="501" y="2133"/>
                    <a:pt x="523" y="2128"/>
                    <a:pt x="542" y="2115"/>
                  </a:cubicBezTo>
                  <a:cubicBezTo>
                    <a:pt x="626" y="2065"/>
                    <a:pt x="705" y="2006"/>
                    <a:pt x="779" y="1943"/>
                  </a:cubicBezTo>
                  <a:cubicBezTo>
                    <a:pt x="842" y="1892"/>
                    <a:pt x="903" y="1837"/>
                    <a:pt x="956" y="1775"/>
                  </a:cubicBezTo>
                  <a:cubicBezTo>
                    <a:pt x="1023" y="1697"/>
                    <a:pt x="1080" y="1609"/>
                    <a:pt x="1123" y="1514"/>
                  </a:cubicBezTo>
                  <a:cubicBezTo>
                    <a:pt x="1203" y="1330"/>
                    <a:pt x="1157" y="1116"/>
                    <a:pt x="1009" y="982"/>
                  </a:cubicBezTo>
                  <a:cubicBezTo>
                    <a:pt x="934" y="918"/>
                    <a:pt x="846" y="874"/>
                    <a:pt x="751" y="850"/>
                  </a:cubicBezTo>
                  <a:lnTo>
                    <a:pt x="730" y="844"/>
                  </a:lnTo>
                  <a:cubicBezTo>
                    <a:pt x="741" y="820"/>
                    <a:pt x="752" y="797"/>
                    <a:pt x="763" y="773"/>
                  </a:cubicBezTo>
                  <a:cubicBezTo>
                    <a:pt x="797" y="695"/>
                    <a:pt x="831" y="618"/>
                    <a:pt x="844" y="535"/>
                  </a:cubicBezTo>
                  <a:cubicBezTo>
                    <a:pt x="860" y="436"/>
                    <a:pt x="865" y="339"/>
                    <a:pt x="830" y="244"/>
                  </a:cubicBezTo>
                  <a:cubicBezTo>
                    <a:pt x="795" y="154"/>
                    <a:pt x="730" y="79"/>
                    <a:pt x="645" y="34"/>
                  </a:cubicBezTo>
                  <a:cubicBezTo>
                    <a:pt x="598" y="11"/>
                    <a:pt x="548" y="0"/>
                    <a:pt x="4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1" name="Google Shape;8471;p17"/>
            <p:cNvSpPr/>
            <p:nvPr/>
          </p:nvSpPr>
          <p:spPr>
            <a:xfrm>
              <a:off x="8550664" y="5315696"/>
              <a:ext cx="27232" cy="154742"/>
            </a:xfrm>
            <a:custGeom>
              <a:avLst/>
              <a:gdLst/>
              <a:ahLst/>
              <a:cxnLst/>
              <a:rect l="l" t="t" r="r" b="b"/>
              <a:pathLst>
                <a:path w="937" h="5324" extrusionOk="0">
                  <a:moveTo>
                    <a:pt x="711" y="0"/>
                  </a:moveTo>
                  <a:cubicBezTo>
                    <a:pt x="706" y="0"/>
                    <a:pt x="700" y="0"/>
                    <a:pt x="694" y="1"/>
                  </a:cubicBezTo>
                  <a:cubicBezTo>
                    <a:pt x="634" y="4"/>
                    <a:pt x="577" y="33"/>
                    <a:pt x="539" y="80"/>
                  </a:cubicBezTo>
                  <a:cubicBezTo>
                    <a:pt x="496" y="131"/>
                    <a:pt x="483" y="200"/>
                    <a:pt x="477" y="264"/>
                  </a:cubicBezTo>
                  <a:cubicBezTo>
                    <a:pt x="471" y="354"/>
                    <a:pt x="472" y="443"/>
                    <a:pt x="480" y="533"/>
                  </a:cubicBezTo>
                  <a:cubicBezTo>
                    <a:pt x="486" y="599"/>
                    <a:pt x="493" y="671"/>
                    <a:pt x="501" y="739"/>
                  </a:cubicBezTo>
                  <a:cubicBezTo>
                    <a:pt x="539" y="1044"/>
                    <a:pt x="580" y="1350"/>
                    <a:pt x="616" y="1655"/>
                  </a:cubicBezTo>
                  <a:cubicBezTo>
                    <a:pt x="634" y="1802"/>
                    <a:pt x="646" y="1951"/>
                    <a:pt x="659" y="2100"/>
                  </a:cubicBezTo>
                  <a:cubicBezTo>
                    <a:pt x="665" y="2159"/>
                    <a:pt x="665" y="2217"/>
                    <a:pt x="669" y="2277"/>
                  </a:cubicBezTo>
                  <a:cubicBezTo>
                    <a:pt x="672" y="2350"/>
                    <a:pt x="676" y="2423"/>
                    <a:pt x="680" y="2497"/>
                  </a:cubicBezTo>
                  <a:lnTo>
                    <a:pt x="680" y="2890"/>
                  </a:lnTo>
                  <a:cubicBezTo>
                    <a:pt x="680" y="2953"/>
                    <a:pt x="673" y="3015"/>
                    <a:pt x="670" y="3077"/>
                  </a:cubicBezTo>
                  <a:cubicBezTo>
                    <a:pt x="667" y="3135"/>
                    <a:pt x="664" y="3194"/>
                    <a:pt x="661" y="3252"/>
                  </a:cubicBezTo>
                  <a:cubicBezTo>
                    <a:pt x="651" y="3336"/>
                    <a:pt x="643" y="3420"/>
                    <a:pt x="634" y="3504"/>
                  </a:cubicBezTo>
                  <a:cubicBezTo>
                    <a:pt x="627" y="3566"/>
                    <a:pt x="618" y="3626"/>
                    <a:pt x="607" y="3689"/>
                  </a:cubicBezTo>
                  <a:cubicBezTo>
                    <a:pt x="594" y="3762"/>
                    <a:pt x="585" y="3838"/>
                    <a:pt x="569" y="3911"/>
                  </a:cubicBezTo>
                  <a:cubicBezTo>
                    <a:pt x="550" y="3993"/>
                    <a:pt x="532" y="4077"/>
                    <a:pt x="513" y="4160"/>
                  </a:cubicBezTo>
                  <a:cubicBezTo>
                    <a:pt x="493" y="4250"/>
                    <a:pt x="468" y="4337"/>
                    <a:pt x="436" y="4424"/>
                  </a:cubicBezTo>
                  <a:cubicBezTo>
                    <a:pt x="403" y="4509"/>
                    <a:pt x="366" y="4592"/>
                    <a:pt x="323" y="4672"/>
                  </a:cubicBezTo>
                  <a:cubicBezTo>
                    <a:pt x="270" y="4775"/>
                    <a:pt x="208" y="4875"/>
                    <a:pt x="141" y="4972"/>
                  </a:cubicBezTo>
                  <a:lnTo>
                    <a:pt x="140" y="4975"/>
                  </a:lnTo>
                  <a:lnTo>
                    <a:pt x="137" y="4978"/>
                  </a:lnTo>
                  <a:lnTo>
                    <a:pt x="133" y="4983"/>
                  </a:lnTo>
                  <a:lnTo>
                    <a:pt x="132" y="4986"/>
                  </a:lnTo>
                  <a:lnTo>
                    <a:pt x="124" y="4995"/>
                  </a:lnTo>
                  <a:lnTo>
                    <a:pt x="126" y="4994"/>
                  </a:lnTo>
                  <a:lnTo>
                    <a:pt x="126" y="4994"/>
                  </a:lnTo>
                  <a:lnTo>
                    <a:pt x="122" y="5000"/>
                  </a:lnTo>
                  <a:lnTo>
                    <a:pt x="119" y="5003"/>
                  </a:lnTo>
                  <a:lnTo>
                    <a:pt x="119" y="5002"/>
                  </a:lnTo>
                  <a:lnTo>
                    <a:pt x="114" y="5008"/>
                  </a:lnTo>
                  <a:lnTo>
                    <a:pt x="116" y="5006"/>
                  </a:lnTo>
                  <a:lnTo>
                    <a:pt x="94" y="5037"/>
                  </a:lnTo>
                  <a:lnTo>
                    <a:pt x="91" y="5041"/>
                  </a:lnTo>
                  <a:lnTo>
                    <a:pt x="91" y="5041"/>
                  </a:lnTo>
                  <a:lnTo>
                    <a:pt x="92" y="5038"/>
                  </a:lnTo>
                  <a:lnTo>
                    <a:pt x="50" y="5094"/>
                  </a:lnTo>
                  <a:cubicBezTo>
                    <a:pt x="1" y="5154"/>
                    <a:pt x="8" y="5241"/>
                    <a:pt x="67" y="5290"/>
                  </a:cubicBezTo>
                  <a:cubicBezTo>
                    <a:pt x="92" y="5312"/>
                    <a:pt x="126" y="5323"/>
                    <a:pt x="160" y="5323"/>
                  </a:cubicBezTo>
                  <a:cubicBezTo>
                    <a:pt x="162" y="5323"/>
                    <a:pt x="163" y="5323"/>
                    <a:pt x="165" y="5323"/>
                  </a:cubicBezTo>
                  <a:cubicBezTo>
                    <a:pt x="203" y="5323"/>
                    <a:pt x="241" y="5304"/>
                    <a:pt x="265" y="5272"/>
                  </a:cubicBezTo>
                  <a:cubicBezTo>
                    <a:pt x="349" y="5160"/>
                    <a:pt x="425" y="5041"/>
                    <a:pt x="491" y="4916"/>
                  </a:cubicBezTo>
                  <a:cubicBezTo>
                    <a:pt x="539" y="4828"/>
                    <a:pt x="586" y="4739"/>
                    <a:pt x="626" y="4646"/>
                  </a:cubicBezTo>
                  <a:cubicBezTo>
                    <a:pt x="662" y="4563"/>
                    <a:pt x="692" y="4481"/>
                    <a:pt x="718" y="4395"/>
                  </a:cubicBezTo>
                  <a:cubicBezTo>
                    <a:pt x="735" y="4329"/>
                    <a:pt x="752" y="4264"/>
                    <a:pt x="767" y="4198"/>
                  </a:cubicBezTo>
                  <a:cubicBezTo>
                    <a:pt x="784" y="4114"/>
                    <a:pt x="802" y="4030"/>
                    <a:pt x="819" y="3944"/>
                  </a:cubicBezTo>
                  <a:cubicBezTo>
                    <a:pt x="835" y="3873"/>
                    <a:pt x="844" y="3800"/>
                    <a:pt x="855" y="3727"/>
                  </a:cubicBezTo>
                  <a:cubicBezTo>
                    <a:pt x="879" y="3582"/>
                    <a:pt x="893" y="3435"/>
                    <a:pt x="909" y="3286"/>
                  </a:cubicBezTo>
                  <a:cubicBezTo>
                    <a:pt x="917" y="3214"/>
                    <a:pt x="917" y="3142"/>
                    <a:pt x="922" y="3069"/>
                  </a:cubicBezTo>
                  <a:cubicBezTo>
                    <a:pt x="925" y="3007"/>
                    <a:pt x="930" y="2944"/>
                    <a:pt x="930" y="2884"/>
                  </a:cubicBezTo>
                  <a:cubicBezTo>
                    <a:pt x="931" y="2730"/>
                    <a:pt x="936" y="2580"/>
                    <a:pt x="930" y="2425"/>
                  </a:cubicBezTo>
                  <a:cubicBezTo>
                    <a:pt x="922" y="2269"/>
                    <a:pt x="917" y="2116"/>
                    <a:pt x="903" y="1961"/>
                  </a:cubicBezTo>
                  <a:cubicBezTo>
                    <a:pt x="890" y="1802"/>
                    <a:pt x="876" y="1644"/>
                    <a:pt x="858" y="1486"/>
                  </a:cubicBezTo>
                  <a:cubicBezTo>
                    <a:pt x="843" y="1335"/>
                    <a:pt x="824" y="1185"/>
                    <a:pt x="806" y="1033"/>
                  </a:cubicBezTo>
                  <a:cubicBezTo>
                    <a:pt x="786" y="853"/>
                    <a:pt x="765" y="672"/>
                    <a:pt x="757" y="492"/>
                  </a:cubicBezTo>
                  <a:cubicBezTo>
                    <a:pt x="754" y="433"/>
                    <a:pt x="752" y="375"/>
                    <a:pt x="757" y="314"/>
                  </a:cubicBezTo>
                  <a:cubicBezTo>
                    <a:pt x="757" y="303"/>
                    <a:pt x="759" y="292"/>
                    <a:pt x="762" y="281"/>
                  </a:cubicBezTo>
                  <a:cubicBezTo>
                    <a:pt x="913" y="222"/>
                    <a:pt x="865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2" name="Google Shape;8472;p17"/>
            <p:cNvSpPr/>
            <p:nvPr/>
          </p:nvSpPr>
          <p:spPr>
            <a:xfrm>
              <a:off x="8605914" y="5386496"/>
              <a:ext cx="32695" cy="11452"/>
            </a:xfrm>
            <a:custGeom>
              <a:avLst/>
              <a:gdLst/>
              <a:ahLst/>
              <a:cxnLst/>
              <a:rect l="l" t="t" r="r" b="b"/>
              <a:pathLst>
                <a:path w="1125" h="394" extrusionOk="0">
                  <a:moveTo>
                    <a:pt x="971" y="0"/>
                  </a:moveTo>
                  <a:cubicBezTo>
                    <a:pt x="954" y="0"/>
                    <a:pt x="938" y="3"/>
                    <a:pt x="922" y="9"/>
                  </a:cubicBezTo>
                  <a:cubicBezTo>
                    <a:pt x="871" y="27"/>
                    <a:pt x="819" y="44"/>
                    <a:pt x="767" y="60"/>
                  </a:cubicBezTo>
                  <a:cubicBezTo>
                    <a:pt x="705" y="77"/>
                    <a:pt x="643" y="95"/>
                    <a:pt x="580" y="106"/>
                  </a:cubicBezTo>
                  <a:cubicBezTo>
                    <a:pt x="552" y="110"/>
                    <a:pt x="520" y="115"/>
                    <a:pt x="491" y="115"/>
                  </a:cubicBezTo>
                  <a:cubicBezTo>
                    <a:pt x="464" y="115"/>
                    <a:pt x="438" y="114"/>
                    <a:pt x="409" y="112"/>
                  </a:cubicBezTo>
                  <a:lnTo>
                    <a:pt x="408" y="112"/>
                  </a:lnTo>
                  <a:lnTo>
                    <a:pt x="395" y="110"/>
                  </a:lnTo>
                  <a:lnTo>
                    <a:pt x="406" y="110"/>
                  </a:lnTo>
                  <a:cubicBezTo>
                    <a:pt x="363" y="107"/>
                    <a:pt x="322" y="103"/>
                    <a:pt x="281" y="95"/>
                  </a:cubicBezTo>
                  <a:cubicBezTo>
                    <a:pt x="256" y="66"/>
                    <a:pt x="219" y="50"/>
                    <a:pt x="181" y="49"/>
                  </a:cubicBezTo>
                  <a:cubicBezTo>
                    <a:pt x="157" y="49"/>
                    <a:pt x="134" y="53"/>
                    <a:pt x="111" y="63"/>
                  </a:cubicBezTo>
                  <a:cubicBezTo>
                    <a:pt x="39" y="91"/>
                    <a:pt x="1" y="174"/>
                    <a:pt x="29" y="248"/>
                  </a:cubicBezTo>
                  <a:cubicBezTo>
                    <a:pt x="66" y="340"/>
                    <a:pt x="172" y="367"/>
                    <a:pt x="262" y="380"/>
                  </a:cubicBezTo>
                  <a:cubicBezTo>
                    <a:pt x="328" y="389"/>
                    <a:pt x="395" y="394"/>
                    <a:pt x="461" y="394"/>
                  </a:cubicBezTo>
                  <a:cubicBezTo>
                    <a:pt x="515" y="394"/>
                    <a:pt x="567" y="391"/>
                    <a:pt x="620" y="381"/>
                  </a:cubicBezTo>
                  <a:cubicBezTo>
                    <a:pt x="756" y="361"/>
                    <a:pt x="890" y="312"/>
                    <a:pt x="1019" y="262"/>
                  </a:cubicBezTo>
                  <a:cubicBezTo>
                    <a:pt x="1088" y="236"/>
                    <a:pt x="1125" y="158"/>
                    <a:pt x="1098" y="88"/>
                  </a:cubicBezTo>
                  <a:cubicBezTo>
                    <a:pt x="1077" y="33"/>
                    <a:pt x="1025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3" name="Google Shape;8473;p17"/>
            <p:cNvSpPr/>
            <p:nvPr/>
          </p:nvSpPr>
          <p:spPr>
            <a:xfrm>
              <a:off x="8619312" y="5360048"/>
              <a:ext cx="14066" cy="54148"/>
            </a:xfrm>
            <a:custGeom>
              <a:avLst/>
              <a:gdLst/>
              <a:ahLst/>
              <a:cxnLst/>
              <a:rect l="l" t="t" r="r" b="b"/>
              <a:pathLst>
                <a:path w="484" h="1863" extrusionOk="0">
                  <a:moveTo>
                    <a:pt x="316" y="1"/>
                  </a:moveTo>
                  <a:cubicBezTo>
                    <a:pt x="255" y="1"/>
                    <a:pt x="197" y="41"/>
                    <a:pt x="178" y="104"/>
                  </a:cubicBezTo>
                  <a:cubicBezTo>
                    <a:pt x="86" y="357"/>
                    <a:pt x="54" y="626"/>
                    <a:pt x="29" y="894"/>
                  </a:cubicBezTo>
                  <a:cubicBezTo>
                    <a:pt x="15" y="1027"/>
                    <a:pt x="8" y="1163"/>
                    <a:pt x="7" y="1296"/>
                  </a:cubicBezTo>
                  <a:cubicBezTo>
                    <a:pt x="3" y="1438"/>
                    <a:pt x="0" y="1581"/>
                    <a:pt x="5" y="1723"/>
                  </a:cubicBezTo>
                  <a:cubicBezTo>
                    <a:pt x="3" y="1798"/>
                    <a:pt x="62" y="1859"/>
                    <a:pt x="138" y="1863"/>
                  </a:cubicBezTo>
                  <a:lnTo>
                    <a:pt x="141" y="1861"/>
                  </a:lnTo>
                  <a:cubicBezTo>
                    <a:pt x="211" y="1861"/>
                    <a:pt x="279" y="1802"/>
                    <a:pt x="277" y="1730"/>
                  </a:cubicBezTo>
                  <a:cubicBezTo>
                    <a:pt x="273" y="1587"/>
                    <a:pt x="273" y="1446"/>
                    <a:pt x="276" y="1304"/>
                  </a:cubicBezTo>
                  <a:cubicBezTo>
                    <a:pt x="277" y="1179"/>
                    <a:pt x="288" y="1055"/>
                    <a:pt x="296" y="930"/>
                  </a:cubicBezTo>
                  <a:cubicBezTo>
                    <a:pt x="306" y="845"/>
                    <a:pt x="315" y="759"/>
                    <a:pt x="328" y="675"/>
                  </a:cubicBezTo>
                  <a:cubicBezTo>
                    <a:pt x="336" y="629"/>
                    <a:pt x="342" y="582"/>
                    <a:pt x="352" y="536"/>
                  </a:cubicBezTo>
                  <a:cubicBezTo>
                    <a:pt x="360" y="495"/>
                    <a:pt x="371" y="452"/>
                    <a:pt x="380" y="409"/>
                  </a:cubicBezTo>
                  <a:cubicBezTo>
                    <a:pt x="398" y="351"/>
                    <a:pt x="415" y="292"/>
                    <a:pt x="437" y="234"/>
                  </a:cubicBezTo>
                  <a:cubicBezTo>
                    <a:pt x="440" y="224"/>
                    <a:pt x="444" y="215"/>
                    <a:pt x="448" y="207"/>
                  </a:cubicBezTo>
                  <a:cubicBezTo>
                    <a:pt x="483" y="131"/>
                    <a:pt x="447" y="41"/>
                    <a:pt x="368" y="11"/>
                  </a:cubicBezTo>
                  <a:cubicBezTo>
                    <a:pt x="351" y="4"/>
                    <a:pt x="333" y="1"/>
                    <a:pt x="3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4" name="Google Shape;8474;p17"/>
            <p:cNvSpPr/>
            <p:nvPr/>
          </p:nvSpPr>
          <p:spPr>
            <a:xfrm>
              <a:off x="8658461" y="5332466"/>
              <a:ext cx="36154" cy="94607"/>
            </a:xfrm>
            <a:custGeom>
              <a:avLst/>
              <a:gdLst/>
              <a:ahLst/>
              <a:cxnLst/>
              <a:rect l="l" t="t" r="r" b="b"/>
              <a:pathLst>
                <a:path w="1244" h="3255" extrusionOk="0">
                  <a:moveTo>
                    <a:pt x="279" y="1359"/>
                  </a:moveTo>
                  <a:cubicBezTo>
                    <a:pt x="276" y="1362"/>
                    <a:pt x="273" y="1366"/>
                    <a:pt x="271" y="1370"/>
                  </a:cubicBezTo>
                  <a:cubicBezTo>
                    <a:pt x="274" y="1366"/>
                    <a:pt x="276" y="1362"/>
                    <a:pt x="279" y="1359"/>
                  </a:cubicBezTo>
                  <a:close/>
                  <a:moveTo>
                    <a:pt x="703" y="1560"/>
                  </a:moveTo>
                  <a:lnTo>
                    <a:pt x="703" y="1560"/>
                  </a:lnTo>
                  <a:cubicBezTo>
                    <a:pt x="703" y="1561"/>
                    <a:pt x="703" y="1561"/>
                    <a:pt x="703" y="1562"/>
                  </a:cubicBezTo>
                  <a:lnTo>
                    <a:pt x="703" y="1562"/>
                  </a:lnTo>
                  <a:cubicBezTo>
                    <a:pt x="703" y="1562"/>
                    <a:pt x="703" y="1561"/>
                    <a:pt x="703" y="1561"/>
                  </a:cubicBezTo>
                  <a:lnTo>
                    <a:pt x="703" y="1560"/>
                  </a:lnTo>
                  <a:close/>
                  <a:moveTo>
                    <a:pt x="703" y="1562"/>
                  </a:moveTo>
                  <a:cubicBezTo>
                    <a:pt x="702" y="1564"/>
                    <a:pt x="702" y="1565"/>
                    <a:pt x="702" y="1567"/>
                  </a:cubicBezTo>
                  <a:lnTo>
                    <a:pt x="702" y="1567"/>
                  </a:lnTo>
                  <a:cubicBezTo>
                    <a:pt x="702" y="1565"/>
                    <a:pt x="703" y="1564"/>
                    <a:pt x="703" y="1562"/>
                  </a:cubicBezTo>
                  <a:close/>
                  <a:moveTo>
                    <a:pt x="702" y="1567"/>
                  </a:moveTo>
                  <a:cubicBezTo>
                    <a:pt x="702" y="1567"/>
                    <a:pt x="702" y="1567"/>
                    <a:pt x="702" y="1567"/>
                  </a:cubicBezTo>
                  <a:lnTo>
                    <a:pt x="702" y="1571"/>
                  </a:lnTo>
                  <a:cubicBezTo>
                    <a:pt x="702" y="1569"/>
                    <a:pt x="702" y="1568"/>
                    <a:pt x="702" y="1567"/>
                  </a:cubicBezTo>
                  <a:close/>
                  <a:moveTo>
                    <a:pt x="648" y="1799"/>
                  </a:moveTo>
                  <a:cubicBezTo>
                    <a:pt x="648" y="1799"/>
                    <a:pt x="648" y="1800"/>
                    <a:pt x="648" y="1800"/>
                  </a:cubicBezTo>
                  <a:cubicBezTo>
                    <a:pt x="648" y="1800"/>
                    <a:pt x="648" y="1799"/>
                    <a:pt x="648" y="1799"/>
                  </a:cubicBezTo>
                  <a:close/>
                  <a:moveTo>
                    <a:pt x="1074" y="1"/>
                  </a:moveTo>
                  <a:cubicBezTo>
                    <a:pt x="1031" y="1"/>
                    <a:pt x="988" y="18"/>
                    <a:pt x="961" y="54"/>
                  </a:cubicBezTo>
                  <a:cubicBezTo>
                    <a:pt x="942" y="79"/>
                    <a:pt x="923" y="105"/>
                    <a:pt x="906" y="133"/>
                  </a:cubicBezTo>
                  <a:cubicBezTo>
                    <a:pt x="887" y="166"/>
                    <a:pt x="870" y="200"/>
                    <a:pt x="854" y="236"/>
                  </a:cubicBezTo>
                  <a:cubicBezTo>
                    <a:pt x="839" y="274"/>
                    <a:pt x="824" y="310"/>
                    <a:pt x="809" y="348"/>
                  </a:cubicBezTo>
                  <a:cubicBezTo>
                    <a:pt x="787" y="405"/>
                    <a:pt x="763" y="461"/>
                    <a:pt x="743" y="518"/>
                  </a:cubicBezTo>
                  <a:cubicBezTo>
                    <a:pt x="710" y="614"/>
                    <a:pt x="676" y="711"/>
                    <a:pt x="645" y="809"/>
                  </a:cubicBezTo>
                  <a:cubicBezTo>
                    <a:pt x="536" y="1002"/>
                    <a:pt x="408" y="1182"/>
                    <a:pt x="279" y="1359"/>
                  </a:cubicBezTo>
                  <a:lnTo>
                    <a:pt x="279" y="1359"/>
                  </a:lnTo>
                  <a:cubicBezTo>
                    <a:pt x="280" y="1358"/>
                    <a:pt x="281" y="1357"/>
                    <a:pt x="282" y="1355"/>
                  </a:cubicBezTo>
                  <a:lnTo>
                    <a:pt x="282" y="1355"/>
                  </a:lnTo>
                  <a:cubicBezTo>
                    <a:pt x="257" y="1390"/>
                    <a:pt x="232" y="1425"/>
                    <a:pt x="206" y="1460"/>
                  </a:cubicBezTo>
                  <a:lnTo>
                    <a:pt x="209" y="1455"/>
                  </a:lnTo>
                  <a:lnTo>
                    <a:pt x="209" y="1455"/>
                  </a:lnTo>
                  <a:cubicBezTo>
                    <a:pt x="143" y="1542"/>
                    <a:pt x="84" y="1635"/>
                    <a:pt x="35" y="1734"/>
                  </a:cubicBezTo>
                  <a:cubicBezTo>
                    <a:pt x="0" y="1805"/>
                    <a:pt x="34" y="1892"/>
                    <a:pt x="105" y="1925"/>
                  </a:cubicBezTo>
                  <a:cubicBezTo>
                    <a:pt x="125" y="1934"/>
                    <a:pt x="145" y="1938"/>
                    <a:pt x="165" y="1938"/>
                  </a:cubicBezTo>
                  <a:cubicBezTo>
                    <a:pt x="220" y="1938"/>
                    <a:pt x="273" y="1907"/>
                    <a:pt x="298" y="1854"/>
                  </a:cubicBezTo>
                  <a:cubicBezTo>
                    <a:pt x="304" y="1840"/>
                    <a:pt x="311" y="1825"/>
                    <a:pt x="317" y="1813"/>
                  </a:cubicBezTo>
                  <a:lnTo>
                    <a:pt x="317" y="1813"/>
                  </a:lnTo>
                  <a:cubicBezTo>
                    <a:pt x="314" y="1818"/>
                    <a:pt x="311" y="1824"/>
                    <a:pt x="308" y="1829"/>
                  </a:cubicBezTo>
                  <a:lnTo>
                    <a:pt x="336" y="1780"/>
                  </a:lnTo>
                  <a:lnTo>
                    <a:pt x="333" y="1783"/>
                  </a:lnTo>
                  <a:cubicBezTo>
                    <a:pt x="334" y="1780"/>
                    <a:pt x="336" y="1776"/>
                    <a:pt x="338" y="1775"/>
                  </a:cubicBezTo>
                  <a:cubicBezTo>
                    <a:pt x="352" y="1751"/>
                    <a:pt x="366" y="1729"/>
                    <a:pt x="380" y="1705"/>
                  </a:cubicBezTo>
                  <a:cubicBezTo>
                    <a:pt x="391" y="1688"/>
                    <a:pt x="403" y="1669"/>
                    <a:pt x="415" y="1651"/>
                  </a:cubicBezTo>
                  <a:lnTo>
                    <a:pt x="415" y="1651"/>
                  </a:lnTo>
                  <a:cubicBezTo>
                    <a:pt x="414" y="1655"/>
                    <a:pt x="413" y="1659"/>
                    <a:pt x="412" y="1662"/>
                  </a:cubicBezTo>
                  <a:lnTo>
                    <a:pt x="412" y="1662"/>
                  </a:lnTo>
                  <a:cubicBezTo>
                    <a:pt x="405" y="1688"/>
                    <a:pt x="399" y="1713"/>
                    <a:pt x="393" y="1738"/>
                  </a:cubicBezTo>
                  <a:lnTo>
                    <a:pt x="393" y="1735"/>
                  </a:lnTo>
                  <a:cubicBezTo>
                    <a:pt x="393" y="1738"/>
                    <a:pt x="391" y="1743"/>
                    <a:pt x="391" y="1746"/>
                  </a:cubicBezTo>
                  <a:cubicBezTo>
                    <a:pt x="390" y="1748"/>
                    <a:pt x="390" y="1751"/>
                    <a:pt x="390" y="1753"/>
                  </a:cubicBezTo>
                  <a:lnTo>
                    <a:pt x="390" y="1751"/>
                  </a:lnTo>
                  <a:cubicBezTo>
                    <a:pt x="388" y="1757"/>
                    <a:pt x="387" y="1765"/>
                    <a:pt x="385" y="1772"/>
                  </a:cubicBezTo>
                  <a:cubicBezTo>
                    <a:pt x="385" y="1772"/>
                    <a:pt x="385" y="1770"/>
                    <a:pt x="385" y="1768"/>
                  </a:cubicBezTo>
                  <a:cubicBezTo>
                    <a:pt x="382" y="1780"/>
                    <a:pt x="379" y="1789"/>
                    <a:pt x="377" y="1800"/>
                  </a:cubicBezTo>
                  <a:cubicBezTo>
                    <a:pt x="377" y="1799"/>
                    <a:pt x="378" y="1799"/>
                    <a:pt x="378" y="1798"/>
                  </a:cubicBezTo>
                  <a:lnTo>
                    <a:pt x="378" y="1798"/>
                  </a:lnTo>
                  <a:cubicBezTo>
                    <a:pt x="357" y="1891"/>
                    <a:pt x="337" y="1987"/>
                    <a:pt x="320" y="2080"/>
                  </a:cubicBezTo>
                  <a:cubicBezTo>
                    <a:pt x="301" y="2194"/>
                    <a:pt x="281" y="2307"/>
                    <a:pt x="263" y="2421"/>
                  </a:cubicBezTo>
                  <a:cubicBezTo>
                    <a:pt x="230" y="2644"/>
                    <a:pt x="198" y="2867"/>
                    <a:pt x="176" y="3090"/>
                  </a:cubicBezTo>
                  <a:cubicBezTo>
                    <a:pt x="170" y="3135"/>
                    <a:pt x="184" y="3177"/>
                    <a:pt x="213" y="3209"/>
                  </a:cubicBezTo>
                  <a:cubicBezTo>
                    <a:pt x="238" y="3237"/>
                    <a:pt x="276" y="3255"/>
                    <a:pt x="314" y="3255"/>
                  </a:cubicBezTo>
                  <a:lnTo>
                    <a:pt x="322" y="3253"/>
                  </a:lnTo>
                  <a:cubicBezTo>
                    <a:pt x="398" y="3252"/>
                    <a:pt x="460" y="3192"/>
                    <a:pt x="464" y="3116"/>
                  </a:cubicBezTo>
                  <a:cubicBezTo>
                    <a:pt x="467" y="3065"/>
                    <a:pt x="472" y="3013"/>
                    <a:pt x="477" y="2962"/>
                  </a:cubicBezTo>
                  <a:lnTo>
                    <a:pt x="477" y="2957"/>
                  </a:lnTo>
                  <a:lnTo>
                    <a:pt x="477" y="2953"/>
                  </a:lnTo>
                  <a:cubicBezTo>
                    <a:pt x="494" y="2763"/>
                    <a:pt x="517" y="2573"/>
                    <a:pt x="542" y="2384"/>
                  </a:cubicBezTo>
                  <a:cubicBezTo>
                    <a:pt x="564" y="2205"/>
                    <a:pt x="600" y="2028"/>
                    <a:pt x="636" y="1852"/>
                  </a:cubicBezTo>
                  <a:lnTo>
                    <a:pt x="636" y="1852"/>
                  </a:lnTo>
                  <a:lnTo>
                    <a:pt x="634" y="1857"/>
                  </a:lnTo>
                  <a:lnTo>
                    <a:pt x="634" y="1857"/>
                  </a:lnTo>
                  <a:cubicBezTo>
                    <a:pt x="635" y="1855"/>
                    <a:pt x="635" y="1853"/>
                    <a:pt x="636" y="1851"/>
                  </a:cubicBezTo>
                  <a:lnTo>
                    <a:pt x="636" y="1851"/>
                  </a:lnTo>
                  <a:cubicBezTo>
                    <a:pt x="636" y="1852"/>
                    <a:pt x="636" y="1852"/>
                    <a:pt x="636" y="1852"/>
                  </a:cubicBezTo>
                  <a:lnTo>
                    <a:pt x="636" y="1852"/>
                  </a:lnTo>
                  <a:lnTo>
                    <a:pt x="637" y="1849"/>
                  </a:lnTo>
                  <a:lnTo>
                    <a:pt x="637" y="1849"/>
                  </a:lnTo>
                  <a:cubicBezTo>
                    <a:pt x="637" y="1850"/>
                    <a:pt x="636" y="1851"/>
                    <a:pt x="636" y="1851"/>
                  </a:cubicBezTo>
                  <a:lnTo>
                    <a:pt x="636" y="1851"/>
                  </a:lnTo>
                  <a:cubicBezTo>
                    <a:pt x="636" y="1850"/>
                    <a:pt x="637" y="1849"/>
                    <a:pt x="637" y="1848"/>
                  </a:cubicBezTo>
                  <a:cubicBezTo>
                    <a:pt x="637" y="1846"/>
                    <a:pt x="635" y="1846"/>
                    <a:pt x="637" y="1844"/>
                  </a:cubicBezTo>
                  <a:cubicBezTo>
                    <a:pt x="637" y="1841"/>
                    <a:pt x="638" y="1838"/>
                    <a:pt x="638" y="1835"/>
                  </a:cubicBezTo>
                  <a:lnTo>
                    <a:pt x="638" y="1840"/>
                  </a:lnTo>
                  <a:lnTo>
                    <a:pt x="650" y="1788"/>
                  </a:lnTo>
                  <a:lnTo>
                    <a:pt x="650" y="1788"/>
                  </a:lnTo>
                  <a:cubicBezTo>
                    <a:pt x="649" y="1791"/>
                    <a:pt x="649" y="1795"/>
                    <a:pt x="648" y="1799"/>
                  </a:cubicBezTo>
                  <a:lnTo>
                    <a:pt x="648" y="1799"/>
                  </a:lnTo>
                  <a:cubicBezTo>
                    <a:pt x="666" y="1721"/>
                    <a:pt x="683" y="1643"/>
                    <a:pt x="701" y="1567"/>
                  </a:cubicBezTo>
                  <a:lnTo>
                    <a:pt x="701" y="1567"/>
                  </a:lnTo>
                  <a:cubicBezTo>
                    <a:pt x="702" y="1567"/>
                    <a:pt x="702" y="1567"/>
                    <a:pt x="702" y="1567"/>
                  </a:cubicBezTo>
                  <a:lnTo>
                    <a:pt x="702" y="1566"/>
                  </a:lnTo>
                  <a:lnTo>
                    <a:pt x="702" y="1566"/>
                  </a:lnTo>
                  <a:cubicBezTo>
                    <a:pt x="702" y="1564"/>
                    <a:pt x="703" y="1562"/>
                    <a:pt x="703" y="1559"/>
                  </a:cubicBezTo>
                  <a:lnTo>
                    <a:pt x="703" y="1560"/>
                  </a:lnTo>
                  <a:lnTo>
                    <a:pt x="703" y="1560"/>
                  </a:lnTo>
                  <a:cubicBezTo>
                    <a:pt x="719" y="1488"/>
                    <a:pt x="742" y="1416"/>
                    <a:pt x="760" y="1344"/>
                  </a:cubicBezTo>
                  <a:cubicBezTo>
                    <a:pt x="775" y="1289"/>
                    <a:pt x="790" y="1235"/>
                    <a:pt x="806" y="1181"/>
                  </a:cubicBezTo>
                  <a:cubicBezTo>
                    <a:pt x="827" y="1115"/>
                    <a:pt x="846" y="1048"/>
                    <a:pt x="868" y="982"/>
                  </a:cubicBezTo>
                  <a:cubicBezTo>
                    <a:pt x="873" y="967"/>
                    <a:pt x="879" y="952"/>
                    <a:pt x="884" y="936"/>
                  </a:cubicBezTo>
                  <a:cubicBezTo>
                    <a:pt x="957" y="814"/>
                    <a:pt x="1023" y="686"/>
                    <a:pt x="1086" y="559"/>
                  </a:cubicBezTo>
                  <a:cubicBezTo>
                    <a:pt x="1120" y="491"/>
                    <a:pt x="1153" y="421"/>
                    <a:pt x="1185" y="352"/>
                  </a:cubicBezTo>
                  <a:cubicBezTo>
                    <a:pt x="1191" y="334"/>
                    <a:pt x="1199" y="317"/>
                    <a:pt x="1205" y="299"/>
                  </a:cubicBezTo>
                  <a:cubicBezTo>
                    <a:pt x="1219" y="261"/>
                    <a:pt x="1240" y="220"/>
                    <a:pt x="1240" y="179"/>
                  </a:cubicBezTo>
                  <a:cubicBezTo>
                    <a:pt x="1243" y="141"/>
                    <a:pt x="1234" y="103"/>
                    <a:pt x="1211" y="71"/>
                  </a:cubicBezTo>
                  <a:cubicBezTo>
                    <a:pt x="1192" y="46"/>
                    <a:pt x="1167" y="26"/>
                    <a:pt x="1137" y="14"/>
                  </a:cubicBezTo>
                  <a:cubicBezTo>
                    <a:pt x="1118" y="5"/>
                    <a:pt x="1096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5" name="Google Shape;8475;p17"/>
            <p:cNvSpPr/>
            <p:nvPr/>
          </p:nvSpPr>
          <p:spPr>
            <a:xfrm>
              <a:off x="7886180" y="5450959"/>
              <a:ext cx="934679" cy="14387"/>
            </a:xfrm>
            <a:custGeom>
              <a:avLst/>
              <a:gdLst/>
              <a:ahLst/>
              <a:cxnLst/>
              <a:rect l="l" t="t" r="r" b="b"/>
              <a:pathLst>
                <a:path w="32161" h="495" extrusionOk="0">
                  <a:moveTo>
                    <a:pt x="32012" y="1"/>
                  </a:moveTo>
                  <a:cubicBezTo>
                    <a:pt x="32012" y="1"/>
                    <a:pt x="32011" y="1"/>
                    <a:pt x="32010" y="1"/>
                  </a:cubicBezTo>
                  <a:cubicBezTo>
                    <a:pt x="31741" y="7"/>
                    <a:pt x="31470" y="7"/>
                    <a:pt x="31201" y="9"/>
                  </a:cubicBezTo>
                  <a:cubicBezTo>
                    <a:pt x="31067" y="11"/>
                    <a:pt x="30934" y="9"/>
                    <a:pt x="30799" y="14"/>
                  </a:cubicBezTo>
                  <a:cubicBezTo>
                    <a:pt x="30649" y="18"/>
                    <a:pt x="30500" y="22"/>
                    <a:pt x="30351" y="25"/>
                  </a:cubicBezTo>
                  <a:cubicBezTo>
                    <a:pt x="29702" y="37"/>
                    <a:pt x="29053" y="41"/>
                    <a:pt x="28404" y="47"/>
                  </a:cubicBezTo>
                  <a:cubicBezTo>
                    <a:pt x="27719" y="55"/>
                    <a:pt x="27032" y="58"/>
                    <a:pt x="26346" y="63"/>
                  </a:cubicBezTo>
                  <a:cubicBezTo>
                    <a:pt x="25662" y="68"/>
                    <a:pt x="24977" y="74"/>
                    <a:pt x="24293" y="79"/>
                  </a:cubicBezTo>
                  <a:cubicBezTo>
                    <a:pt x="22940" y="86"/>
                    <a:pt x="21586" y="94"/>
                    <a:pt x="20231" y="102"/>
                  </a:cubicBezTo>
                  <a:cubicBezTo>
                    <a:pt x="18873" y="109"/>
                    <a:pt x="17515" y="121"/>
                    <a:pt x="16158" y="129"/>
                  </a:cubicBezTo>
                  <a:cubicBezTo>
                    <a:pt x="14801" y="137"/>
                    <a:pt x="13445" y="148"/>
                    <a:pt x="12087" y="153"/>
                  </a:cubicBezTo>
                  <a:cubicBezTo>
                    <a:pt x="11404" y="156"/>
                    <a:pt x="10720" y="161"/>
                    <a:pt x="10037" y="164"/>
                  </a:cubicBezTo>
                  <a:cubicBezTo>
                    <a:pt x="9370" y="167"/>
                    <a:pt x="8702" y="169"/>
                    <a:pt x="8034" y="172"/>
                  </a:cubicBezTo>
                  <a:cubicBezTo>
                    <a:pt x="6697" y="180"/>
                    <a:pt x="5359" y="197"/>
                    <a:pt x="4023" y="202"/>
                  </a:cubicBezTo>
                  <a:cubicBezTo>
                    <a:pt x="3361" y="204"/>
                    <a:pt x="2699" y="205"/>
                    <a:pt x="2039" y="208"/>
                  </a:cubicBezTo>
                  <a:cubicBezTo>
                    <a:pt x="1697" y="212"/>
                    <a:pt x="1356" y="212"/>
                    <a:pt x="1014" y="212"/>
                  </a:cubicBezTo>
                  <a:lnTo>
                    <a:pt x="515" y="212"/>
                  </a:lnTo>
                  <a:cubicBezTo>
                    <a:pt x="393" y="212"/>
                    <a:pt x="271" y="210"/>
                    <a:pt x="149" y="210"/>
                  </a:cubicBezTo>
                  <a:cubicBezTo>
                    <a:pt x="147" y="210"/>
                    <a:pt x="145" y="210"/>
                    <a:pt x="144" y="210"/>
                  </a:cubicBezTo>
                  <a:cubicBezTo>
                    <a:pt x="67" y="210"/>
                    <a:pt x="5" y="272"/>
                    <a:pt x="4" y="349"/>
                  </a:cubicBezTo>
                  <a:cubicBezTo>
                    <a:pt x="0" y="427"/>
                    <a:pt x="64" y="493"/>
                    <a:pt x="143" y="495"/>
                  </a:cubicBezTo>
                  <a:lnTo>
                    <a:pt x="152" y="495"/>
                  </a:lnTo>
                  <a:cubicBezTo>
                    <a:pt x="448" y="484"/>
                    <a:pt x="746" y="484"/>
                    <a:pt x="1042" y="482"/>
                  </a:cubicBezTo>
                  <a:cubicBezTo>
                    <a:pt x="1381" y="479"/>
                    <a:pt x="1721" y="476"/>
                    <a:pt x="2060" y="473"/>
                  </a:cubicBezTo>
                  <a:cubicBezTo>
                    <a:pt x="2693" y="468"/>
                    <a:pt x="3325" y="462"/>
                    <a:pt x="3958" y="455"/>
                  </a:cubicBezTo>
                  <a:cubicBezTo>
                    <a:pt x="4640" y="449"/>
                    <a:pt x="5322" y="447"/>
                    <a:pt x="6005" y="444"/>
                  </a:cubicBezTo>
                  <a:cubicBezTo>
                    <a:pt x="6676" y="441"/>
                    <a:pt x="7346" y="438"/>
                    <a:pt x="8014" y="433"/>
                  </a:cubicBezTo>
                  <a:cubicBezTo>
                    <a:pt x="8683" y="430"/>
                    <a:pt x="9351" y="424"/>
                    <a:pt x="10021" y="417"/>
                  </a:cubicBezTo>
                  <a:cubicBezTo>
                    <a:pt x="10700" y="411"/>
                    <a:pt x="11381" y="408"/>
                    <a:pt x="12061" y="403"/>
                  </a:cubicBezTo>
                  <a:cubicBezTo>
                    <a:pt x="13418" y="392"/>
                    <a:pt x="14773" y="386"/>
                    <a:pt x="16130" y="376"/>
                  </a:cubicBezTo>
                  <a:cubicBezTo>
                    <a:pt x="16796" y="371"/>
                    <a:pt x="17462" y="370"/>
                    <a:pt x="18129" y="365"/>
                  </a:cubicBezTo>
                  <a:cubicBezTo>
                    <a:pt x="18808" y="360"/>
                    <a:pt x="19487" y="356"/>
                    <a:pt x="20166" y="351"/>
                  </a:cubicBezTo>
                  <a:lnTo>
                    <a:pt x="24252" y="324"/>
                  </a:lnTo>
                  <a:cubicBezTo>
                    <a:pt x="24932" y="319"/>
                    <a:pt x="25610" y="318"/>
                    <a:pt x="26294" y="313"/>
                  </a:cubicBezTo>
                  <a:cubicBezTo>
                    <a:pt x="26978" y="310"/>
                    <a:pt x="27660" y="303"/>
                    <a:pt x="28342" y="303"/>
                  </a:cubicBezTo>
                  <a:cubicBezTo>
                    <a:pt x="28826" y="303"/>
                    <a:pt x="29308" y="300"/>
                    <a:pt x="29791" y="300"/>
                  </a:cubicBezTo>
                  <a:cubicBezTo>
                    <a:pt x="29972" y="300"/>
                    <a:pt x="30153" y="300"/>
                    <a:pt x="30334" y="302"/>
                  </a:cubicBezTo>
                  <a:cubicBezTo>
                    <a:pt x="30487" y="302"/>
                    <a:pt x="30639" y="305"/>
                    <a:pt x="30791" y="307"/>
                  </a:cubicBezTo>
                  <a:cubicBezTo>
                    <a:pt x="30836" y="308"/>
                    <a:pt x="30881" y="308"/>
                    <a:pt x="30925" y="308"/>
                  </a:cubicBezTo>
                  <a:cubicBezTo>
                    <a:pt x="31014" y="308"/>
                    <a:pt x="31103" y="307"/>
                    <a:pt x="31193" y="307"/>
                  </a:cubicBezTo>
                  <a:cubicBezTo>
                    <a:pt x="31395" y="307"/>
                    <a:pt x="31598" y="304"/>
                    <a:pt x="31801" y="304"/>
                  </a:cubicBezTo>
                  <a:cubicBezTo>
                    <a:pt x="31868" y="304"/>
                    <a:pt x="31936" y="304"/>
                    <a:pt x="32004" y="305"/>
                  </a:cubicBezTo>
                  <a:cubicBezTo>
                    <a:pt x="32086" y="305"/>
                    <a:pt x="32154" y="240"/>
                    <a:pt x="32159" y="156"/>
                  </a:cubicBezTo>
                  <a:cubicBezTo>
                    <a:pt x="32160" y="78"/>
                    <a:pt x="32094" y="1"/>
                    <a:pt x="32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6" name="Google Shape;8476;p17"/>
            <p:cNvSpPr/>
            <p:nvPr/>
          </p:nvSpPr>
          <p:spPr>
            <a:xfrm>
              <a:off x="8556360" y="5122626"/>
              <a:ext cx="261475" cy="331835"/>
            </a:xfrm>
            <a:custGeom>
              <a:avLst/>
              <a:gdLst/>
              <a:ahLst/>
              <a:cxnLst/>
              <a:rect l="l" t="t" r="r" b="b"/>
              <a:pathLst>
                <a:path w="8997" h="11417" extrusionOk="0">
                  <a:moveTo>
                    <a:pt x="164" y="1"/>
                  </a:moveTo>
                  <a:cubicBezTo>
                    <a:pt x="133" y="1"/>
                    <a:pt x="102" y="10"/>
                    <a:pt x="75" y="30"/>
                  </a:cubicBezTo>
                  <a:cubicBezTo>
                    <a:pt x="17" y="78"/>
                    <a:pt x="1" y="173"/>
                    <a:pt x="53" y="233"/>
                  </a:cubicBezTo>
                  <a:cubicBezTo>
                    <a:pt x="77" y="258"/>
                    <a:pt x="97" y="285"/>
                    <a:pt x="120" y="312"/>
                  </a:cubicBezTo>
                  <a:cubicBezTo>
                    <a:pt x="488" y="768"/>
                    <a:pt x="849" y="1232"/>
                    <a:pt x="1212" y="1692"/>
                  </a:cubicBezTo>
                  <a:cubicBezTo>
                    <a:pt x="1574" y="2153"/>
                    <a:pt x="1937" y="2615"/>
                    <a:pt x="2296" y="3079"/>
                  </a:cubicBezTo>
                  <a:cubicBezTo>
                    <a:pt x="2667" y="3556"/>
                    <a:pt x="3039" y="4034"/>
                    <a:pt x="3409" y="4512"/>
                  </a:cubicBezTo>
                  <a:cubicBezTo>
                    <a:pt x="3775" y="4982"/>
                    <a:pt x="4137" y="5452"/>
                    <a:pt x="4503" y="5922"/>
                  </a:cubicBezTo>
                  <a:cubicBezTo>
                    <a:pt x="4864" y="6386"/>
                    <a:pt x="5221" y="6851"/>
                    <a:pt x="5582" y="7315"/>
                  </a:cubicBezTo>
                  <a:cubicBezTo>
                    <a:pt x="5934" y="7766"/>
                    <a:pt x="6285" y="8218"/>
                    <a:pt x="6635" y="8670"/>
                  </a:cubicBezTo>
                  <a:cubicBezTo>
                    <a:pt x="6816" y="8903"/>
                    <a:pt x="6998" y="9137"/>
                    <a:pt x="7176" y="9367"/>
                  </a:cubicBezTo>
                  <a:cubicBezTo>
                    <a:pt x="7357" y="9598"/>
                    <a:pt x="7531" y="9831"/>
                    <a:pt x="7712" y="10060"/>
                  </a:cubicBezTo>
                  <a:cubicBezTo>
                    <a:pt x="7799" y="10173"/>
                    <a:pt x="7887" y="10285"/>
                    <a:pt x="7974" y="10399"/>
                  </a:cubicBezTo>
                  <a:cubicBezTo>
                    <a:pt x="8057" y="10505"/>
                    <a:pt x="8137" y="10613"/>
                    <a:pt x="8220" y="10719"/>
                  </a:cubicBezTo>
                  <a:cubicBezTo>
                    <a:pt x="8387" y="10931"/>
                    <a:pt x="8552" y="11146"/>
                    <a:pt x="8717" y="11361"/>
                  </a:cubicBezTo>
                  <a:cubicBezTo>
                    <a:pt x="8744" y="11396"/>
                    <a:pt x="8786" y="11417"/>
                    <a:pt x="8832" y="11417"/>
                  </a:cubicBezTo>
                  <a:cubicBezTo>
                    <a:pt x="8866" y="11417"/>
                    <a:pt x="8897" y="11406"/>
                    <a:pt x="8924" y="11385"/>
                  </a:cubicBezTo>
                  <a:cubicBezTo>
                    <a:pt x="8987" y="11333"/>
                    <a:pt x="8997" y="11241"/>
                    <a:pt x="8948" y="11176"/>
                  </a:cubicBezTo>
                  <a:lnTo>
                    <a:pt x="8867" y="11075"/>
                  </a:lnTo>
                  <a:cubicBezTo>
                    <a:pt x="8528" y="10647"/>
                    <a:pt x="8194" y="10217"/>
                    <a:pt x="7857" y="9788"/>
                  </a:cubicBezTo>
                  <a:cubicBezTo>
                    <a:pt x="7498" y="9332"/>
                    <a:pt x="7143" y="8874"/>
                    <a:pt x="6782" y="8415"/>
                  </a:cubicBezTo>
                  <a:cubicBezTo>
                    <a:pt x="6423" y="7958"/>
                    <a:pt x="6065" y="7496"/>
                    <a:pt x="5706" y="7037"/>
                  </a:cubicBezTo>
                  <a:cubicBezTo>
                    <a:pt x="5337" y="6568"/>
                    <a:pt x="4970" y="6099"/>
                    <a:pt x="4603" y="5628"/>
                  </a:cubicBezTo>
                  <a:cubicBezTo>
                    <a:pt x="4240" y="5162"/>
                    <a:pt x="3873" y="4700"/>
                    <a:pt x="3510" y="4233"/>
                  </a:cubicBezTo>
                  <a:cubicBezTo>
                    <a:pt x="3157" y="3780"/>
                    <a:pt x="2803" y="3326"/>
                    <a:pt x="2448" y="2873"/>
                  </a:cubicBezTo>
                  <a:cubicBezTo>
                    <a:pt x="2084" y="2406"/>
                    <a:pt x="1722" y="1938"/>
                    <a:pt x="1359" y="1469"/>
                  </a:cubicBezTo>
                  <a:cubicBezTo>
                    <a:pt x="1177" y="1235"/>
                    <a:pt x="995" y="999"/>
                    <a:pt x="814" y="762"/>
                  </a:cubicBezTo>
                  <a:cubicBezTo>
                    <a:pt x="723" y="641"/>
                    <a:pt x="631" y="521"/>
                    <a:pt x="539" y="402"/>
                  </a:cubicBezTo>
                  <a:cubicBezTo>
                    <a:pt x="452" y="287"/>
                    <a:pt x="362" y="173"/>
                    <a:pt x="278" y="54"/>
                  </a:cubicBezTo>
                  <a:lnTo>
                    <a:pt x="278" y="54"/>
                  </a:lnTo>
                  <a:lnTo>
                    <a:pt x="281" y="60"/>
                  </a:lnTo>
                  <a:cubicBezTo>
                    <a:pt x="253" y="21"/>
                    <a:pt x="209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7" name="Google Shape;8477;p17"/>
            <p:cNvSpPr/>
            <p:nvPr/>
          </p:nvSpPr>
          <p:spPr>
            <a:xfrm>
              <a:off x="7552383" y="4471829"/>
              <a:ext cx="406410" cy="17759"/>
            </a:xfrm>
            <a:custGeom>
              <a:avLst/>
              <a:gdLst/>
              <a:ahLst/>
              <a:cxnLst/>
              <a:rect l="l" t="t" r="r" b="b"/>
              <a:pathLst>
                <a:path w="13984" h="611" extrusionOk="0">
                  <a:moveTo>
                    <a:pt x="1267" y="267"/>
                  </a:moveTo>
                  <a:cubicBezTo>
                    <a:pt x="1264" y="267"/>
                    <a:pt x="1260" y="267"/>
                    <a:pt x="1257" y="267"/>
                  </a:cubicBezTo>
                  <a:lnTo>
                    <a:pt x="1257" y="267"/>
                  </a:lnTo>
                  <a:cubicBezTo>
                    <a:pt x="1261" y="267"/>
                    <a:pt x="1264" y="267"/>
                    <a:pt x="1267" y="267"/>
                  </a:cubicBezTo>
                  <a:close/>
                  <a:moveTo>
                    <a:pt x="13833" y="1"/>
                  </a:moveTo>
                  <a:cubicBezTo>
                    <a:pt x="13832" y="1"/>
                    <a:pt x="13831" y="1"/>
                    <a:pt x="13830" y="1"/>
                  </a:cubicBezTo>
                  <a:cubicBezTo>
                    <a:pt x="13548" y="10"/>
                    <a:pt x="13266" y="21"/>
                    <a:pt x="12985" y="31"/>
                  </a:cubicBezTo>
                  <a:lnTo>
                    <a:pt x="12972" y="31"/>
                  </a:lnTo>
                  <a:cubicBezTo>
                    <a:pt x="12937" y="31"/>
                    <a:pt x="12902" y="32"/>
                    <a:pt x="12869" y="34"/>
                  </a:cubicBezTo>
                  <a:cubicBezTo>
                    <a:pt x="12836" y="34"/>
                    <a:pt x="12803" y="36"/>
                    <a:pt x="12769" y="36"/>
                  </a:cubicBezTo>
                  <a:lnTo>
                    <a:pt x="12757" y="36"/>
                  </a:lnTo>
                  <a:cubicBezTo>
                    <a:pt x="12719" y="37"/>
                    <a:pt x="12679" y="39"/>
                    <a:pt x="12639" y="39"/>
                  </a:cubicBezTo>
                  <a:lnTo>
                    <a:pt x="12628" y="39"/>
                  </a:lnTo>
                  <a:lnTo>
                    <a:pt x="12549" y="42"/>
                  </a:lnTo>
                  <a:lnTo>
                    <a:pt x="12522" y="42"/>
                  </a:lnTo>
                  <a:lnTo>
                    <a:pt x="12408" y="45"/>
                  </a:lnTo>
                  <a:lnTo>
                    <a:pt x="12383" y="45"/>
                  </a:lnTo>
                  <a:cubicBezTo>
                    <a:pt x="12339" y="45"/>
                    <a:pt x="12294" y="47"/>
                    <a:pt x="12250" y="48"/>
                  </a:cubicBezTo>
                  <a:lnTo>
                    <a:pt x="12267" y="48"/>
                  </a:lnTo>
                  <a:cubicBezTo>
                    <a:pt x="12165" y="50"/>
                    <a:pt x="12063" y="53"/>
                    <a:pt x="11960" y="56"/>
                  </a:cubicBezTo>
                  <a:lnTo>
                    <a:pt x="11948" y="56"/>
                  </a:lnTo>
                  <a:cubicBezTo>
                    <a:pt x="11891" y="58"/>
                    <a:pt x="11835" y="58"/>
                    <a:pt x="11778" y="59"/>
                  </a:cubicBezTo>
                  <a:lnTo>
                    <a:pt x="11796" y="59"/>
                  </a:lnTo>
                  <a:lnTo>
                    <a:pt x="11618" y="64"/>
                  </a:lnTo>
                  <a:lnTo>
                    <a:pt x="11636" y="64"/>
                  </a:lnTo>
                  <a:cubicBezTo>
                    <a:pt x="11582" y="66"/>
                    <a:pt x="11528" y="67"/>
                    <a:pt x="11473" y="69"/>
                  </a:cubicBezTo>
                  <a:lnTo>
                    <a:pt x="11476" y="69"/>
                  </a:lnTo>
                  <a:lnTo>
                    <a:pt x="11337" y="72"/>
                  </a:lnTo>
                  <a:lnTo>
                    <a:pt x="11308" y="72"/>
                  </a:lnTo>
                  <a:lnTo>
                    <a:pt x="11269" y="74"/>
                  </a:lnTo>
                  <a:lnTo>
                    <a:pt x="11099" y="74"/>
                  </a:lnTo>
                  <a:lnTo>
                    <a:pt x="11003" y="75"/>
                  </a:lnTo>
                  <a:lnTo>
                    <a:pt x="10974" y="75"/>
                  </a:lnTo>
                  <a:lnTo>
                    <a:pt x="10889" y="78"/>
                  </a:lnTo>
                  <a:lnTo>
                    <a:pt x="10890" y="78"/>
                  </a:lnTo>
                  <a:lnTo>
                    <a:pt x="10811" y="80"/>
                  </a:lnTo>
                  <a:lnTo>
                    <a:pt x="10813" y="80"/>
                  </a:lnTo>
                  <a:cubicBezTo>
                    <a:pt x="10775" y="82"/>
                    <a:pt x="10737" y="82"/>
                    <a:pt x="10697" y="83"/>
                  </a:cubicBezTo>
                  <a:lnTo>
                    <a:pt x="10703" y="83"/>
                  </a:lnTo>
                  <a:cubicBezTo>
                    <a:pt x="10547" y="86"/>
                    <a:pt x="10392" y="93"/>
                    <a:pt x="10237" y="96"/>
                  </a:cubicBezTo>
                  <a:lnTo>
                    <a:pt x="10238" y="96"/>
                  </a:lnTo>
                  <a:lnTo>
                    <a:pt x="10072" y="101"/>
                  </a:lnTo>
                  <a:lnTo>
                    <a:pt x="10073" y="101"/>
                  </a:lnTo>
                  <a:lnTo>
                    <a:pt x="9933" y="104"/>
                  </a:lnTo>
                  <a:lnTo>
                    <a:pt x="9871" y="104"/>
                  </a:lnTo>
                  <a:lnTo>
                    <a:pt x="9793" y="107"/>
                  </a:lnTo>
                  <a:lnTo>
                    <a:pt x="9690" y="107"/>
                  </a:lnTo>
                  <a:cubicBezTo>
                    <a:pt x="9659" y="107"/>
                    <a:pt x="9630" y="108"/>
                    <a:pt x="9600" y="108"/>
                  </a:cubicBezTo>
                  <a:lnTo>
                    <a:pt x="9589" y="108"/>
                  </a:lnTo>
                  <a:cubicBezTo>
                    <a:pt x="9538" y="110"/>
                    <a:pt x="9488" y="112"/>
                    <a:pt x="9437" y="113"/>
                  </a:cubicBezTo>
                  <a:lnTo>
                    <a:pt x="9434" y="113"/>
                  </a:lnTo>
                  <a:cubicBezTo>
                    <a:pt x="9379" y="113"/>
                    <a:pt x="9323" y="115"/>
                    <a:pt x="9268" y="116"/>
                  </a:cubicBezTo>
                  <a:lnTo>
                    <a:pt x="9257" y="116"/>
                  </a:lnTo>
                  <a:cubicBezTo>
                    <a:pt x="9204" y="118"/>
                    <a:pt x="9151" y="120"/>
                    <a:pt x="9098" y="120"/>
                  </a:cubicBezTo>
                  <a:lnTo>
                    <a:pt x="9084" y="120"/>
                  </a:lnTo>
                  <a:lnTo>
                    <a:pt x="8926" y="124"/>
                  </a:lnTo>
                  <a:lnTo>
                    <a:pt x="8919" y="124"/>
                  </a:lnTo>
                  <a:lnTo>
                    <a:pt x="8747" y="129"/>
                  </a:lnTo>
                  <a:lnTo>
                    <a:pt x="8750" y="129"/>
                  </a:lnTo>
                  <a:lnTo>
                    <a:pt x="8560" y="134"/>
                  </a:lnTo>
                  <a:lnTo>
                    <a:pt x="8524" y="134"/>
                  </a:lnTo>
                  <a:cubicBezTo>
                    <a:pt x="8462" y="135"/>
                    <a:pt x="8400" y="137"/>
                    <a:pt x="8339" y="139"/>
                  </a:cubicBezTo>
                  <a:lnTo>
                    <a:pt x="8326" y="139"/>
                  </a:lnTo>
                  <a:lnTo>
                    <a:pt x="8145" y="143"/>
                  </a:lnTo>
                  <a:lnTo>
                    <a:pt x="8080" y="143"/>
                  </a:lnTo>
                  <a:lnTo>
                    <a:pt x="8023" y="145"/>
                  </a:lnTo>
                  <a:lnTo>
                    <a:pt x="8016" y="145"/>
                  </a:lnTo>
                  <a:lnTo>
                    <a:pt x="7976" y="146"/>
                  </a:lnTo>
                  <a:lnTo>
                    <a:pt x="7716" y="146"/>
                  </a:lnTo>
                  <a:lnTo>
                    <a:pt x="7666" y="148"/>
                  </a:lnTo>
                  <a:lnTo>
                    <a:pt x="7629" y="148"/>
                  </a:lnTo>
                  <a:lnTo>
                    <a:pt x="7601" y="150"/>
                  </a:lnTo>
                  <a:lnTo>
                    <a:pt x="7618" y="150"/>
                  </a:lnTo>
                  <a:lnTo>
                    <a:pt x="7557" y="151"/>
                  </a:lnTo>
                  <a:lnTo>
                    <a:pt x="7463" y="151"/>
                  </a:lnTo>
                  <a:lnTo>
                    <a:pt x="7349" y="154"/>
                  </a:lnTo>
                  <a:lnTo>
                    <a:pt x="7265" y="154"/>
                  </a:lnTo>
                  <a:lnTo>
                    <a:pt x="7140" y="158"/>
                  </a:lnTo>
                  <a:lnTo>
                    <a:pt x="7101" y="158"/>
                  </a:lnTo>
                  <a:lnTo>
                    <a:pt x="7014" y="161"/>
                  </a:lnTo>
                  <a:lnTo>
                    <a:pt x="6964" y="161"/>
                  </a:lnTo>
                  <a:cubicBezTo>
                    <a:pt x="6945" y="162"/>
                    <a:pt x="6925" y="162"/>
                    <a:pt x="6906" y="162"/>
                  </a:cubicBezTo>
                  <a:lnTo>
                    <a:pt x="6862" y="162"/>
                  </a:lnTo>
                  <a:lnTo>
                    <a:pt x="6779" y="164"/>
                  </a:lnTo>
                  <a:lnTo>
                    <a:pt x="6765" y="164"/>
                  </a:lnTo>
                  <a:lnTo>
                    <a:pt x="6711" y="165"/>
                  </a:lnTo>
                  <a:lnTo>
                    <a:pt x="6653" y="165"/>
                  </a:lnTo>
                  <a:cubicBezTo>
                    <a:pt x="6624" y="167"/>
                    <a:pt x="6596" y="167"/>
                    <a:pt x="6567" y="167"/>
                  </a:cubicBezTo>
                  <a:lnTo>
                    <a:pt x="6515" y="167"/>
                  </a:lnTo>
                  <a:lnTo>
                    <a:pt x="6469" y="169"/>
                  </a:lnTo>
                  <a:lnTo>
                    <a:pt x="6409" y="169"/>
                  </a:lnTo>
                  <a:lnTo>
                    <a:pt x="6303" y="172"/>
                  </a:lnTo>
                  <a:lnTo>
                    <a:pt x="6319" y="172"/>
                  </a:lnTo>
                  <a:lnTo>
                    <a:pt x="6290" y="173"/>
                  </a:lnTo>
                  <a:lnTo>
                    <a:pt x="6293" y="173"/>
                  </a:lnTo>
                  <a:lnTo>
                    <a:pt x="6213" y="175"/>
                  </a:lnTo>
                  <a:lnTo>
                    <a:pt x="6163" y="175"/>
                  </a:lnTo>
                  <a:lnTo>
                    <a:pt x="5999" y="178"/>
                  </a:lnTo>
                  <a:lnTo>
                    <a:pt x="5948" y="178"/>
                  </a:lnTo>
                  <a:lnTo>
                    <a:pt x="5875" y="180"/>
                  </a:lnTo>
                  <a:lnTo>
                    <a:pt x="5866" y="180"/>
                  </a:lnTo>
                  <a:lnTo>
                    <a:pt x="5828" y="181"/>
                  </a:lnTo>
                  <a:lnTo>
                    <a:pt x="5822" y="181"/>
                  </a:lnTo>
                  <a:lnTo>
                    <a:pt x="5742" y="183"/>
                  </a:lnTo>
                  <a:lnTo>
                    <a:pt x="5714" y="183"/>
                  </a:lnTo>
                  <a:cubicBezTo>
                    <a:pt x="5685" y="184"/>
                    <a:pt x="5657" y="186"/>
                    <a:pt x="5628" y="186"/>
                  </a:cubicBezTo>
                  <a:lnTo>
                    <a:pt x="5614" y="186"/>
                  </a:lnTo>
                  <a:lnTo>
                    <a:pt x="5526" y="189"/>
                  </a:lnTo>
                  <a:lnTo>
                    <a:pt x="5462" y="189"/>
                  </a:lnTo>
                  <a:lnTo>
                    <a:pt x="5288" y="194"/>
                  </a:lnTo>
                  <a:lnTo>
                    <a:pt x="5264" y="194"/>
                  </a:lnTo>
                  <a:cubicBezTo>
                    <a:pt x="5212" y="194"/>
                    <a:pt x="5160" y="196"/>
                    <a:pt x="5106" y="197"/>
                  </a:cubicBezTo>
                  <a:lnTo>
                    <a:pt x="4873" y="197"/>
                  </a:lnTo>
                  <a:cubicBezTo>
                    <a:pt x="4820" y="199"/>
                    <a:pt x="4766" y="200"/>
                    <a:pt x="4710" y="202"/>
                  </a:cubicBezTo>
                  <a:lnTo>
                    <a:pt x="4451" y="202"/>
                  </a:lnTo>
                  <a:lnTo>
                    <a:pt x="4398" y="203"/>
                  </a:lnTo>
                  <a:lnTo>
                    <a:pt x="4338" y="203"/>
                  </a:lnTo>
                  <a:lnTo>
                    <a:pt x="4292" y="205"/>
                  </a:lnTo>
                  <a:lnTo>
                    <a:pt x="4308" y="205"/>
                  </a:lnTo>
                  <a:cubicBezTo>
                    <a:pt x="4297" y="207"/>
                    <a:pt x="4284" y="207"/>
                    <a:pt x="4273" y="207"/>
                  </a:cubicBezTo>
                  <a:lnTo>
                    <a:pt x="4142" y="207"/>
                  </a:lnTo>
                  <a:lnTo>
                    <a:pt x="4038" y="208"/>
                  </a:lnTo>
                  <a:lnTo>
                    <a:pt x="3982" y="208"/>
                  </a:lnTo>
                  <a:lnTo>
                    <a:pt x="3946" y="210"/>
                  </a:lnTo>
                  <a:lnTo>
                    <a:pt x="3950" y="210"/>
                  </a:lnTo>
                  <a:cubicBezTo>
                    <a:pt x="3931" y="210"/>
                    <a:pt x="3914" y="211"/>
                    <a:pt x="3895" y="211"/>
                  </a:cubicBezTo>
                  <a:lnTo>
                    <a:pt x="3810" y="211"/>
                  </a:lnTo>
                  <a:lnTo>
                    <a:pt x="3737" y="213"/>
                  </a:lnTo>
                  <a:lnTo>
                    <a:pt x="3738" y="213"/>
                  </a:lnTo>
                  <a:cubicBezTo>
                    <a:pt x="3662" y="215"/>
                    <a:pt x="3588" y="218"/>
                    <a:pt x="3512" y="219"/>
                  </a:cubicBezTo>
                  <a:lnTo>
                    <a:pt x="3485" y="219"/>
                  </a:lnTo>
                  <a:lnTo>
                    <a:pt x="3273" y="224"/>
                  </a:lnTo>
                  <a:lnTo>
                    <a:pt x="3262" y="224"/>
                  </a:lnTo>
                  <a:cubicBezTo>
                    <a:pt x="3132" y="227"/>
                    <a:pt x="3001" y="229"/>
                    <a:pt x="2869" y="234"/>
                  </a:cubicBezTo>
                  <a:lnTo>
                    <a:pt x="2887" y="234"/>
                  </a:lnTo>
                  <a:cubicBezTo>
                    <a:pt x="2668" y="238"/>
                    <a:pt x="2448" y="241"/>
                    <a:pt x="2231" y="248"/>
                  </a:cubicBezTo>
                  <a:lnTo>
                    <a:pt x="2217" y="248"/>
                  </a:lnTo>
                  <a:cubicBezTo>
                    <a:pt x="2136" y="249"/>
                    <a:pt x="2056" y="249"/>
                    <a:pt x="1976" y="253"/>
                  </a:cubicBezTo>
                  <a:lnTo>
                    <a:pt x="1965" y="253"/>
                  </a:lnTo>
                  <a:cubicBezTo>
                    <a:pt x="1880" y="254"/>
                    <a:pt x="1794" y="256"/>
                    <a:pt x="1707" y="259"/>
                  </a:cubicBezTo>
                  <a:lnTo>
                    <a:pt x="1695" y="259"/>
                  </a:lnTo>
                  <a:cubicBezTo>
                    <a:pt x="1546" y="262"/>
                    <a:pt x="1397" y="264"/>
                    <a:pt x="1250" y="268"/>
                  </a:cubicBezTo>
                  <a:cubicBezTo>
                    <a:pt x="1252" y="268"/>
                    <a:pt x="1254" y="267"/>
                    <a:pt x="1257" y="267"/>
                  </a:cubicBezTo>
                  <a:lnTo>
                    <a:pt x="1257" y="267"/>
                  </a:lnTo>
                  <a:cubicBezTo>
                    <a:pt x="1079" y="272"/>
                    <a:pt x="901" y="276"/>
                    <a:pt x="724" y="278"/>
                  </a:cubicBezTo>
                  <a:cubicBezTo>
                    <a:pt x="544" y="281"/>
                    <a:pt x="363" y="281"/>
                    <a:pt x="183" y="287"/>
                  </a:cubicBezTo>
                  <a:lnTo>
                    <a:pt x="151" y="287"/>
                  </a:lnTo>
                  <a:cubicBezTo>
                    <a:pt x="74" y="289"/>
                    <a:pt x="7" y="341"/>
                    <a:pt x="4" y="423"/>
                  </a:cubicBezTo>
                  <a:cubicBezTo>
                    <a:pt x="1" y="496"/>
                    <a:pt x="61" y="571"/>
                    <a:pt x="139" y="610"/>
                  </a:cubicBezTo>
                  <a:lnTo>
                    <a:pt x="142" y="610"/>
                  </a:lnTo>
                  <a:lnTo>
                    <a:pt x="191" y="609"/>
                  </a:lnTo>
                  <a:lnTo>
                    <a:pt x="189" y="609"/>
                  </a:lnTo>
                  <a:cubicBezTo>
                    <a:pt x="413" y="602"/>
                    <a:pt x="636" y="593"/>
                    <a:pt x="859" y="587"/>
                  </a:cubicBezTo>
                  <a:cubicBezTo>
                    <a:pt x="892" y="585"/>
                    <a:pt x="927" y="583"/>
                    <a:pt x="962" y="583"/>
                  </a:cubicBezTo>
                  <a:cubicBezTo>
                    <a:pt x="1005" y="582"/>
                    <a:pt x="1047" y="580"/>
                    <a:pt x="1088" y="579"/>
                  </a:cubicBezTo>
                  <a:lnTo>
                    <a:pt x="1104" y="579"/>
                  </a:lnTo>
                  <a:lnTo>
                    <a:pt x="1250" y="575"/>
                  </a:lnTo>
                  <a:lnTo>
                    <a:pt x="1312" y="575"/>
                  </a:lnTo>
                  <a:lnTo>
                    <a:pt x="1383" y="574"/>
                  </a:lnTo>
                  <a:lnTo>
                    <a:pt x="1441" y="574"/>
                  </a:lnTo>
                  <a:lnTo>
                    <a:pt x="1478" y="572"/>
                  </a:lnTo>
                  <a:lnTo>
                    <a:pt x="1460" y="572"/>
                  </a:lnTo>
                  <a:cubicBezTo>
                    <a:pt x="1494" y="571"/>
                    <a:pt x="1527" y="571"/>
                    <a:pt x="1560" y="569"/>
                  </a:cubicBezTo>
                  <a:lnTo>
                    <a:pt x="1555" y="569"/>
                  </a:lnTo>
                  <a:lnTo>
                    <a:pt x="1612" y="568"/>
                  </a:lnTo>
                  <a:lnTo>
                    <a:pt x="1609" y="568"/>
                  </a:lnTo>
                  <a:lnTo>
                    <a:pt x="1661" y="566"/>
                  </a:lnTo>
                  <a:lnTo>
                    <a:pt x="1674" y="566"/>
                  </a:lnTo>
                  <a:lnTo>
                    <a:pt x="1709" y="564"/>
                  </a:lnTo>
                  <a:lnTo>
                    <a:pt x="1718" y="564"/>
                  </a:lnTo>
                  <a:cubicBezTo>
                    <a:pt x="1768" y="564"/>
                    <a:pt x="1818" y="563"/>
                    <a:pt x="1867" y="561"/>
                  </a:cubicBezTo>
                  <a:lnTo>
                    <a:pt x="1850" y="561"/>
                  </a:lnTo>
                  <a:lnTo>
                    <a:pt x="1970" y="558"/>
                  </a:lnTo>
                  <a:lnTo>
                    <a:pt x="1988" y="558"/>
                  </a:lnTo>
                  <a:cubicBezTo>
                    <a:pt x="2067" y="555"/>
                    <a:pt x="2144" y="553"/>
                    <a:pt x="2223" y="550"/>
                  </a:cubicBezTo>
                  <a:lnTo>
                    <a:pt x="2241" y="550"/>
                  </a:lnTo>
                  <a:cubicBezTo>
                    <a:pt x="2311" y="549"/>
                    <a:pt x="2380" y="547"/>
                    <a:pt x="2450" y="545"/>
                  </a:cubicBezTo>
                  <a:lnTo>
                    <a:pt x="2459" y="545"/>
                  </a:lnTo>
                  <a:lnTo>
                    <a:pt x="2657" y="539"/>
                  </a:lnTo>
                  <a:lnTo>
                    <a:pt x="2670" y="539"/>
                  </a:lnTo>
                  <a:cubicBezTo>
                    <a:pt x="2738" y="537"/>
                    <a:pt x="2808" y="536"/>
                    <a:pt x="2877" y="534"/>
                  </a:cubicBezTo>
                  <a:lnTo>
                    <a:pt x="2893" y="534"/>
                  </a:lnTo>
                  <a:lnTo>
                    <a:pt x="2966" y="531"/>
                  </a:lnTo>
                  <a:lnTo>
                    <a:pt x="2979" y="531"/>
                  </a:lnTo>
                  <a:cubicBezTo>
                    <a:pt x="3010" y="531"/>
                    <a:pt x="3043" y="530"/>
                    <a:pt x="3075" y="528"/>
                  </a:cubicBezTo>
                  <a:lnTo>
                    <a:pt x="3091" y="528"/>
                  </a:lnTo>
                  <a:lnTo>
                    <a:pt x="3124" y="526"/>
                  </a:lnTo>
                  <a:lnTo>
                    <a:pt x="3176" y="526"/>
                  </a:lnTo>
                  <a:cubicBezTo>
                    <a:pt x="3194" y="525"/>
                    <a:pt x="3211" y="525"/>
                    <a:pt x="3229" y="525"/>
                  </a:cubicBezTo>
                  <a:lnTo>
                    <a:pt x="3284" y="525"/>
                  </a:lnTo>
                  <a:cubicBezTo>
                    <a:pt x="3360" y="523"/>
                    <a:pt x="3436" y="522"/>
                    <a:pt x="3512" y="520"/>
                  </a:cubicBezTo>
                  <a:lnTo>
                    <a:pt x="3514" y="520"/>
                  </a:lnTo>
                  <a:cubicBezTo>
                    <a:pt x="3590" y="518"/>
                    <a:pt x="3666" y="517"/>
                    <a:pt x="3742" y="514"/>
                  </a:cubicBezTo>
                  <a:lnTo>
                    <a:pt x="3759" y="514"/>
                  </a:lnTo>
                  <a:cubicBezTo>
                    <a:pt x="3837" y="512"/>
                    <a:pt x="3914" y="511"/>
                    <a:pt x="3993" y="509"/>
                  </a:cubicBezTo>
                  <a:lnTo>
                    <a:pt x="3998" y="509"/>
                  </a:lnTo>
                  <a:cubicBezTo>
                    <a:pt x="4079" y="507"/>
                    <a:pt x="4161" y="506"/>
                    <a:pt x="4242" y="503"/>
                  </a:cubicBezTo>
                  <a:lnTo>
                    <a:pt x="4254" y="503"/>
                  </a:lnTo>
                  <a:cubicBezTo>
                    <a:pt x="4332" y="501"/>
                    <a:pt x="4408" y="499"/>
                    <a:pt x="4486" y="498"/>
                  </a:cubicBezTo>
                  <a:lnTo>
                    <a:pt x="4497" y="498"/>
                  </a:lnTo>
                  <a:cubicBezTo>
                    <a:pt x="4568" y="496"/>
                    <a:pt x="4639" y="495"/>
                    <a:pt x="4709" y="493"/>
                  </a:cubicBezTo>
                  <a:cubicBezTo>
                    <a:pt x="4770" y="492"/>
                    <a:pt x="4834" y="490"/>
                    <a:pt x="4894" y="488"/>
                  </a:cubicBezTo>
                  <a:cubicBezTo>
                    <a:pt x="4953" y="488"/>
                    <a:pt x="5013" y="487"/>
                    <a:pt x="5071" y="485"/>
                  </a:cubicBezTo>
                  <a:lnTo>
                    <a:pt x="5082" y="485"/>
                  </a:lnTo>
                  <a:cubicBezTo>
                    <a:pt x="5147" y="484"/>
                    <a:pt x="5212" y="482"/>
                    <a:pt x="5279" y="480"/>
                  </a:cubicBezTo>
                  <a:lnTo>
                    <a:pt x="5293" y="480"/>
                  </a:lnTo>
                  <a:cubicBezTo>
                    <a:pt x="5369" y="479"/>
                    <a:pt x="5446" y="477"/>
                    <a:pt x="5524" y="474"/>
                  </a:cubicBezTo>
                  <a:lnTo>
                    <a:pt x="5635" y="473"/>
                  </a:lnTo>
                  <a:lnTo>
                    <a:pt x="5652" y="473"/>
                  </a:lnTo>
                  <a:lnTo>
                    <a:pt x="5736" y="469"/>
                  </a:lnTo>
                  <a:lnTo>
                    <a:pt x="5755" y="469"/>
                  </a:lnTo>
                  <a:cubicBezTo>
                    <a:pt x="5829" y="469"/>
                    <a:pt x="5901" y="468"/>
                    <a:pt x="5974" y="465"/>
                  </a:cubicBezTo>
                  <a:lnTo>
                    <a:pt x="5986" y="465"/>
                  </a:lnTo>
                  <a:cubicBezTo>
                    <a:pt x="6059" y="463"/>
                    <a:pt x="6132" y="461"/>
                    <a:pt x="6205" y="460"/>
                  </a:cubicBezTo>
                  <a:lnTo>
                    <a:pt x="6201" y="460"/>
                  </a:lnTo>
                  <a:cubicBezTo>
                    <a:pt x="6643" y="449"/>
                    <a:pt x="7085" y="441"/>
                    <a:pt x="7526" y="430"/>
                  </a:cubicBezTo>
                  <a:lnTo>
                    <a:pt x="7531" y="430"/>
                  </a:lnTo>
                  <a:cubicBezTo>
                    <a:pt x="7601" y="428"/>
                    <a:pt x="7670" y="427"/>
                    <a:pt x="7739" y="425"/>
                  </a:cubicBezTo>
                  <a:lnTo>
                    <a:pt x="7743" y="425"/>
                  </a:lnTo>
                  <a:cubicBezTo>
                    <a:pt x="7808" y="423"/>
                    <a:pt x="7872" y="422"/>
                    <a:pt x="7936" y="420"/>
                  </a:cubicBezTo>
                  <a:lnTo>
                    <a:pt x="7946" y="420"/>
                  </a:lnTo>
                  <a:cubicBezTo>
                    <a:pt x="8014" y="419"/>
                    <a:pt x="8080" y="417"/>
                    <a:pt x="8147" y="416"/>
                  </a:cubicBezTo>
                  <a:cubicBezTo>
                    <a:pt x="8286" y="412"/>
                    <a:pt x="8426" y="409"/>
                    <a:pt x="8565" y="406"/>
                  </a:cubicBezTo>
                  <a:lnTo>
                    <a:pt x="8604" y="406"/>
                  </a:lnTo>
                  <a:lnTo>
                    <a:pt x="8699" y="403"/>
                  </a:lnTo>
                  <a:lnTo>
                    <a:pt x="8772" y="403"/>
                  </a:lnTo>
                  <a:cubicBezTo>
                    <a:pt x="8828" y="401"/>
                    <a:pt x="8883" y="401"/>
                    <a:pt x="8938" y="400"/>
                  </a:cubicBezTo>
                  <a:lnTo>
                    <a:pt x="8921" y="400"/>
                  </a:lnTo>
                  <a:lnTo>
                    <a:pt x="8964" y="398"/>
                  </a:lnTo>
                  <a:lnTo>
                    <a:pt x="9057" y="395"/>
                  </a:lnTo>
                  <a:lnTo>
                    <a:pt x="9040" y="395"/>
                  </a:lnTo>
                  <a:cubicBezTo>
                    <a:pt x="9056" y="393"/>
                    <a:pt x="9073" y="393"/>
                    <a:pt x="9090" y="393"/>
                  </a:cubicBezTo>
                  <a:lnTo>
                    <a:pt x="9285" y="393"/>
                  </a:lnTo>
                  <a:cubicBezTo>
                    <a:pt x="9296" y="392"/>
                    <a:pt x="9309" y="392"/>
                    <a:pt x="9320" y="392"/>
                  </a:cubicBezTo>
                  <a:lnTo>
                    <a:pt x="9404" y="392"/>
                  </a:lnTo>
                  <a:lnTo>
                    <a:pt x="9451" y="390"/>
                  </a:lnTo>
                  <a:lnTo>
                    <a:pt x="9450" y="390"/>
                  </a:lnTo>
                  <a:lnTo>
                    <a:pt x="9600" y="387"/>
                  </a:lnTo>
                  <a:lnTo>
                    <a:pt x="9614" y="387"/>
                  </a:lnTo>
                  <a:cubicBezTo>
                    <a:pt x="9717" y="384"/>
                    <a:pt x="9820" y="382"/>
                    <a:pt x="9925" y="379"/>
                  </a:cubicBezTo>
                  <a:lnTo>
                    <a:pt x="9937" y="379"/>
                  </a:lnTo>
                  <a:lnTo>
                    <a:pt x="10104" y="376"/>
                  </a:lnTo>
                  <a:lnTo>
                    <a:pt x="10086" y="376"/>
                  </a:lnTo>
                  <a:cubicBezTo>
                    <a:pt x="10142" y="374"/>
                    <a:pt x="10195" y="373"/>
                    <a:pt x="10251" y="373"/>
                  </a:cubicBezTo>
                  <a:lnTo>
                    <a:pt x="10257" y="373"/>
                  </a:lnTo>
                  <a:lnTo>
                    <a:pt x="10417" y="370"/>
                  </a:lnTo>
                  <a:lnTo>
                    <a:pt x="10415" y="370"/>
                  </a:lnTo>
                  <a:cubicBezTo>
                    <a:pt x="10545" y="366"/>
                    <a:pt x="10677" y="365"/>
                    <a:pt x="10808" y="360"/>
                  </a:cubicBezTo>
                  <a:lnTo>
                    <a:pt x="10895" y="359"/>
                  </a:lnTo>
                  <a:lnTo>
                    <a:pt x="10911" y="359"/>
                  </a:lnTo>
                  <a:lnTo>
                    <a:pt x="11118" y="354"/>
                  </a:lnTo>
                  <a:lnTo>
                    <a:pt x="11132" y="354"/>
                  </a:lnTo>
                  <a:lnTo>
                    <a:pt x="11221" y="352"/>
                  </a:lnTo>
                  <a:lnTo>
                    <a:pt x="11220" y="352"/>
                  </a:lnTo>
                  <a:cubicBezTo>
                    <a:pt x="11354" y="349"/>
                    <a:pt x="11490" y="346"/>
                    <a:pt x="11626" y="341"/>
                  </a:cubicBezTo>
                  <a:lnTo>
                    <a:pt x="11641" y="341"/>
                  </a:lnTo>
                  <a:cubicBezTo>
                    <a:pt x="11693" y="341"/>
                    <a:pt x="11745" y="340"/>
                    <a:pt x="11799" y="338"/>
                  </a:cubicBezTo>
                  <a:lnTo>
                    <a:pt x="11971" y="333"/>
                  </a:lnTo>
                  <a:lnTo>
                    <a:pt x="12000" y="333"/>
                  </a:lnTo>
                  <a:lnTo>
                    <a:pt x="12104" y="332"/>
                  </a:lnTo>
                  <a:cubicBezTo>
                    <a:pt x="12682" y="316"/>
                    <a:pt x="13260" y="308"/>
                    <a:pt x="13836" y="298"/>
                  </a:cubicBezTo>
                  <a:cubicBezTo>
                    <a:pt x="13919" y="297"/>
                    <a:pt x="13983" y="229"/>
                    <a:pt x="13982" y="146"/>
                  </a:cubicBezTo>
                  <a:cubicBezTo>
                    <a:pt x="13980" y="65"/>
                    <a:pt x="13914" y="1"/>
                    <a:pt x="13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8" name="Google Shape;8478;p17"/>
            <p:cNvSpPr/>
            <p:nvPr/>
          </p:nvSpPr>
          <p:spPr>
            <a:xfrm>
              <a:off x="7545204" y="4484269"/>
              <a:ext cx="74807" cy="209820"/>
            </a:xfrm>
            <a:custGeom>
              <a:avLst/>
              <a:gdLst/>
              <a:ahLst/>
              <a:cxnLst/>
              <a:rect l="l" t="t" r="r" b="b"/>
              <a:pathLst>
                <a:path w="2574" h="7219" extrusionOk="0">
                  <a:moveTo>
                    <a:pt x="148" y="1"/>
                  </a:moveTo>
                  <a:cubicBezTo>
                    <a:pt x="119" y="1"/>
                    <a:pt x="91" y="9"/>
                    <a:pt x="66" y="26"/>
                  </a:cubicBezTo>
                  <a:cubicBezTo>
                    <a:pt x="25" y="56"/>
                    <a:pt x="1" y="105"/>
                    <a:pt x="4" y="157"/>
                  </a:cubicBezTo>
                  <a:cubicBezTo>
                    <a:pt x="9" y="189"/>
                    <a:pt x="18" y="220"/>
                    <a:pt x="34" y="247"/>
                  </a:cubicBezTo>
                  <a:cubicBezTo>
                    <a:pt x="115" y="436"/>
                    <a:pt x="193" y="625"/>
                    <a:pt x="259" y="819"/>
                  </a:cubicBezTo>
                  <a:cubicBezTo>
                    <a:pt x="332" y="1028"/>
                    <a:pt x="397" y="1240"/>
                    <a:pt x="460" y="1453"/>
                  </a:cubicBezTo>
                  <a:cubicBezTo>
                    <a:pt x="512" y="1648"/>
                    <a:pt x="561" y="1843"/>
                    <a:pt x="615" y="2038"/>
                  </a:cubicBezTo>
                  <a:cubicBezTo>
                    <a:pt x="698" y="2337"/>
                    <a:pt x="788" y="2633"/>
                    <a:pt x="881" y="2927"/>
                  </a:cubicBezTo>
                  <a:cubicBezTo>
                    <a:pt x="973" y="3214"/>
                    <a:pt x="1068" y="3497"/>
                    <a:pt x="1168" y="3782"/>
                  </a:cubicBezTo>
                  <a:cubicBezTo>
                    <a:pt x="1266" y="4069"/>
                    <a:pt x="1367" y="4352"/>
                    <a:pt x="1464" y="4638"/>
                  </a:cubicBezTo>
                  <a:cubicBezTo>
                    <a:pt x="1510" y="4771"/>
                    <a:pt x="1554" y="4906"/>
                    <a:pt x="1598" y="5039"/>
                  </a:cubicBezTo>
                  <a:cubicBezTo>
                    <a:pt x="1644" y="5180"/>
                    <a:pt x="1693" y="5319"/>
                    <a:pt x="1736" y="5460"/>
                  </a:cubicBezTo>
                  <a:cubicBezTo>
                    <a:pt x="1823" y="5739"/>
                    <a:pt x="1897" y="6020"/>
                    <a:pt x="1991" y="6297"/>
                  </a:cubicBezTo>
                  <a:cubicBezTo>
                    <a:pt x="2035" y="6430"/>
                    <a:pt x="2081" y="6562"/>
                    <a:pt x="2129" y="6692"/>
                  </a:cubicBezTo>
                  <a:cubicBezTo>
                    <a:pt x="2173" y="6818"/>
                    <a:pt x="2223" y="6943"/>
                    <a:pt x="2261" y="7071"/>
                  </a:cubicBezTo>
                  <a:cubicBezTo>
                    <a:pt x="2260" y="7065"/>
                    <a:pt x="2258" y="7060"/>
                    <a:pt x="2257" y="7054"/>
                  </a:cubicBezTo>
                  <a:lnTo>
                    <a:pt x="2257" y="7054"/>
                  </a:lnTo>
                  <a:cubicBezTo>
                    <a:pt x="2261" y="7071"/>
                    <a:pt x="2266" y="7087"/>
                    <a:pt x="2271" y="7105"/>
                  </a:cubicBezTo>
                  <a:cubicBezTo>
                    <a:pt x="2285" y="7171"/>
                    <a:pt x="2344" y="7217"/>
                    <a:pt x="2412" y="7219"/>
                  </a:cubicBezTo>
                  <a:cubicBezTo>
                    <a:pt x="2421" y="7219"/>
                    <a:pt x="2432" y="7217"/>
                    <a:pt x="2442" y="7215"/>
                  </a:cubicBezTo>
                  <a:cubicBezTo>
                    <a:pt x="2518" y="7200"/>
                    <a:pt x="2573" y="7119"/>
                    <a:pt x="2553" y="7041"/>
                  </a:cubicBezTo>
                  <a:cubicBezTo>
                    <a:pt x="2520" y="6915"/>
                    <a:pt x="2472" y="6791"/>
                    <a:pt x="2426" y="6669"/>
                  </a:cubicBezTo>
                  <a:cubicBezTo>
                    <a:pt x="2382" y="6555"/>
                    <a:pt x="2339" y="6440"/>
                    <a:pt x="2298" y="6324"/>
                  </a:cubicBezTo>
                  <a:cubicBezTo>
                    <a:pt x="2212" y="6085"/>
                    <a:pt x="2138" y="5843"/>
                    <a:pt x="2064" y="5599"/>
                  </a:cubicBezTo>
                  <a:cubicBezTo>
                    <a:pt x="1891" y="5029"/>
                    <a:pt x="1693" y="4471"/>
                    <a:pt x="1494" y="3912"/>
                  </a:cubicBezTo>
                  <a:cubicBezTo>
                    <a:pt x="1394" y="3630"/>
                    <a:pt x="1294" y="3348"/>
                    <a:pt x="1199" y="3068"/>
                  </a:cubicBezTo>
                  <a:cubicBezTo>
                    <a:pt x="1104" y="2786"/>
                    <a:pt x="1017" y="2505"/>
                    <a:pt x="933" y="2220"/>
                  </a:cubicBezTo>
                  <a:cubicBezTo>
                    <a:pt x="900" y="2098"/>
                    <a:pt x="867" y="1974"/>
                    <a:pt x="835" y="1851"/>
                  </a:cubicBezTo>
                  <a:cubicBezTo>
                    <a:pt x="796" y="1697"/>
                    <a:pt x="756" y="1542"/>
                    <a:pt x="716" y="1390"/>
                  </a:cubicBezTo>
                  <a:cubicBezTo>
                    <a:pt x="677" y="1240"/>
                    <a:pt x="629" y="1091"/>
                    <a:pt x="584" y="942"/>
                  </a:cubicBezTo>
                  <a:cubicBezTo>
                    <a:pt x="539" y="798"/>
                    <a:pt x="490" y="657"/>
                    <a:pt x="439" y="516"/>
                  </a:cubicBezTo>
                  <a:cubicBezTo>
                    <a:pt x="417" y="456"/>
                    <a:pt x="395" y="396"/>
                    <a:pt x="371" y="337"/>
                  </a:cubicBezTo>
                  <a:cubicBezTo>
                    <a:pt x="359" y="306"/>
                    <a:pt x="348" y="274"/>
                    <a:pt x="335" y="242"/>
                  </a:cubicBezTo>
                  <a:cubicBezTo>
                    <a:pt x="365" y="178"/>
                    <a:pt x="341" y="102"/>
                    <a:pt x="283" y="62"/>
                  </a:cubicBezTo>
                  <a:cubicBezTo>
                    <a:pt x="273" y="57"/>
                    <a:pt x="265" y="54"/>
                    <a:pt x="256" y="46"/>
                  </a:cubicBezTo>
                  <a:cubicBezTo>
                    <a:pt x="245" y="38"/>
                    <a:pt x="235" y="30"/>
                    <a:pt x="224" y="22"/>
                  </a:cubicBezTo>
                  <a:cubicBezTo>
                    <a:pt x="201" y="8"/>
                    <a:pt x="174" y="1"/>
                    <a:pt x="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79" name="Google Shape;8479;p17"/>
            <p:cNvSpPr/>
            <p:nvPr/>
          </p:nvSpPr>
          <p:spPr>
            <a:xfrm>
              <a:off x="7606093" y="4488338"/>
              <a:ext cx="1289271" cy="725986"/>
            </a:xfrm>
            <a:custGeom>
              <a:avLst/>
              <a:gdLst/>
              <a:ahLst/>
              <a:cxnLst/>
              <a:rect l="l" t="t" r="r" b="b"/>
              <a:pathLst>
                <a:path w="44362" h="24978" extrusionOk="0">
                  <a:moveTo>
                    <a:pt x="40664" y="1917"/>
                  </a:moveTo>
                  <a:cubicBezTo>
                    <a:pt x="40664" y="1920"/>
                    <a:pt x="40666" y="1923"/>
                    <a:pt x="40667" y="1926"/>
                  </a:cubicBezTo>
                  <a:lnTo>
                    <a:pt x="40664" y="1917"/>
                  </a:lnTo>
                  <a:close/>
                  <a:moveTo>
                    <a:pt x="24270" y="3380"/>
                  </a:moveTo>
                  <a:cubicBezTo>
                    <a:pt x="24273" y="3385"/>
                    <a:pt x="24275" y="3390"/>
                    <a:pt x="24277" y="3395"/>
                  </a:cubicBezTo>
                  <a:cubicBezTo>
                    <a:pt x="24276" y="3390"/>
                    <a:pt x="24273" y="3384"/>
                    <a:pt x="24270" y="3380"/>
                  </a:cubicBezTo>
                  <a:close/>
                  <a:moveTo>
                    <a:pt x="24155" y="3857"/>
                  </a:moveTo>
                  <a:cubicBezTo>
                    <a:pt x="24156" y="3860"/>
                    <a:pt x="24157" y="3863"/>
                    <a:pt x="24159" y="3866"/>
                  </a:cubicBezTo>
                  <a:lnTo>
                    <a:pt x="24159" y="3866"/>
                  </a:lnTo>
                  <a:cubicBezTo>
                    <a:pt x="24158" y="3863"/>
                    <a:pt x="24156" y="3860"/>
                    <a:pt x="24155" y="3857"/>
                  </a:cubicBezTo>
                  <a:close/>
                  <a:moveTo>
                    <a:pt x="24159" y="3866"/>
                  </a:moveTo>
                  <a:lnTo>
                    <a:pt x="24159" y="3866"/>
                  </a:lnTo>
                  <a:cubicBezTo>
                    <a:pt x="24159" y="3868"/>
                    <a:pt x="24160" y="3870"/>
                    <a:pt x="24161" y="3871"/>
                  </a:cubicBezTo>
                  <a:lnTo>
                    <a:pt x="24161" y="3871"/>
                  </a:lnTo>
                  <a:cubicBezTo>
                    <a:pt x="24160" y="3870"/>
                    <a:pt x="24159" y="3868"/>
                    <a:pt x="24159" y="3866"/>
                  </a:cubicBezTo>
                  <a:close/>
                  <a:moveTo>
                    <a:pt x="2269" y="5293"/>
                  </a:moveTo>
                  <a:cubicBezTo>
                    <a:pt x="2268" y="5294"/>
                    <a:pt x="2268" y="5296"/>
                    <a:pt x="2267" y="5297"/>
                  </a:cubicBezTo>
                  <a:lnTo>
                    <a:pt x="2267" y="5297"/>
                  </a:lnTo>
                  <a:cubicBezTo>
                    <a:pt x="2268" y="5296"/>
                    <a:pt x="2268" y="5294"/>
                    <a:pt x="2269" y="5293"/>
                  </a:cubicBezTo>
                  <a:close/>
                  <a:moveTo>
                    <a:pt x="18521" y="7843"/>
                  </a:moveTo>
                  <a:lnTo>
                    <a:pt x="18521" y="7843"/>
                  </a:lnTo>
                  <a:cubicBezTo>
                    <a:pt x="18520" y="7848"/>
                    <a:pt x="18519" y="7852"/>
                    <a:pt x="18518" y="7857"/>
                  </a:cubicBezTo>
                  <a:lnTo>
                    <a:pt x="18518" y="7857"/>
                  </a:lnTo>
                  <a:cubicBezTo>
                    <a:pt x="18519" y="7853"/>
                    <a:pt x="18520" y="7848"/>
                    <a:pt x="18521" y="7843"/>
                  </a:cubicBezTo>
                  <a:close/>
                  <a:moveTo>
                    <a:pt x="8904" y="11938"/>
                  </a:moveTo>
                  <a:lnTo>
                    <a:pt x="8904" y="11938"/>
                  </a:lnTo>
                  <a:cubicBezTo>
                    <a:pt x="8905" y="11940"/>
                    <a:pt x="8905" y="11942"/>
                    <a:pt x="8906" y="11945"/>
                  </a:cubicBezTo>
                  <a:cubicBezTo>
                    <a:pt x="8906" y="11942"/>
                    <a:pt x="8905" y="11940"/>
                    <a:pt x="8904" y="11938"/>
                  </a:cubicBezTo>
                  <a:close/>
                  <a:moveTo>
                    <a:pt x="27057" y="17460"/>
                  </a:moveTo>
                  <a:cubicBezTo>
                    <a:pt x="27057" y="17465"/>
                    <a:pt x="27058" y="17470"/>
                    <a:pt x="27059" y="17474"/>
                  </a:cubicBezTo>
                  <a:lnTo>
                    <a:pt x="27059" y="17474"/>
                  </a:lnTo>
                  <a:cubicBezTo>
                    <a:pt x="27058" y="17470"/>
                    <a:pt x="27057" y="17465"/>
                    <a:pt x="27057" y="17460"/>
                  </a:cubicBezTo>
                  <a:close/>
                  <a:moveTo>
                    <a:pt x="21923" y="0"/>
                  </a:moveTo>
                  <a:cubicBezTo>
                    <a:pt x="21907" y="0"/>
                    <a:pt x="21891" y="1"/>
                    <a:pt x="21876" y="3"/>
                  </a:cubicBezTo>
                  <a:cubicBezTo>
                    <a:pt x="21853" y="6"/>
                    <a:pt x="21831" y="12"/>
                    <a:pt x="21811" y="20"/>
                  </a:cubicBezTo>
                  <a:cubicBezTo>
                    <a:pt x="21763" y="38"/>
                    <a:pt x="21720" y="64"/>
                    <a:pt x="21682" y="98"/>
                  </a:cubicBezTo>
                  <a:cubicBezTo>
                    <a:pt x="21613" y="161"/>
                    <a:pt x="21548" y="231"/>
                    <a:pt x="21488" y="305"/>
                  </a:cubicBezTo>
                  <a:cubicBezTo>
                    <a:pt x="21431" y="373"/>
                    <a:pt x="21377" y="448"/>
                    <a:pt x="21326" y="522"/>
                  </a:cubicBezTo>
                  <a:cubicBezTo>
                    <a:pt x="21209" y="698"/>
                    <a:pt x="21103" y="881"/>
                    <a:pt x="21000" y="1068"/>
                  </a:cubicBezTo>
                  <a:cubicBezTo>
                    <a:pt x="20899" y="1248"/>
                    <a:pt x="20798" y="1431"/>
                    <a:pt x="20696" y="1611"/>
                  </a:cubicBezTo>
                  <a:cubicBezTo>
                    <a:pt x="20590" y="1803"/>
                    <a:pt x="20489" y="1997"/>
                    <a:pt x="20394" y="2195"/>
                  </a:cubicBezTo>
                  <a:cubicBezTo>
                    <a:pt x="20300" y="2387"/>
                    <a:pt x="20217" y="2581"/>
                    <a:pt x="20136" y="2779"/>
                  </a:cubicBezTo>
                  <a:cubicBezTo>
                    <a:pt x="20050" y="2985"/>
                    <a:pt x="19968" y="3192"/>
                    <a:pt x="19884" y="3398"/>
                  </a:cubicBezTo>
                  <a:cubicBezTo>
                    <a:pt x="19845" y="3493"/>
                    <a:pt x="19807" y="3591"/>
                    <a:pt x="19770" y="3689"/>
                  </a:cubicBezTo>
                  <a:cubicBezTo>
                    <a:pt x="19734" y="3788"/>
                    <a:pt x="19697" y="3887"/>
                    <a:pt x="19667" y="3989"/>
                  </a:cubicBezTo>
                  <a:cubicBezTo>
                    <a:pt x="19607" y="4191"/>
                    <a:pt x="19563" y="4399"/>
                    <a:pt x="19509" y="4601"/>
                  </a:cubicBezTo>
                  <a:cubicBezTo>
                    <a:pt x="19457" y="4790"/>
                    <a:pt x="19400" y="4975"/>
                    <a:pt x="19335" y="5158"/>
                  </a:cubicBezTo>
                  <a:cubicBezTo>
                    <a:pt x="19192" y="5556"/>
                    <a:pt x="19042" y="5950"/>
                    <a:pt x="18912" y="6352"/>
                  </a:cubicBezTo>
                  <a:cubicBezTo>
                    <a:pt x="18839" y="6580"/>
                    <a:pt x="18773" y="6811"/>
                    <a:pt x="18713" y="7042"/>
                  </a:cubicBezTo>
                  <a:cubicBezTo>
                    <a:pt x="18656" y="7262"/>
                    <a:pt x="18607" y="7484"/>
                    <a:pt x="18554" y="7706"/>
                  </a:cubicBezTo>
                  <a:cubicBezTo>
                    <a:pt x="18556" y="7699"/>
                    <a:pt x="18558" y="7693"/>
                    <a:pt x="18559" y="7687"/>
                  </a:cubicBezTo>
                  <a:lnTo>
                    <a:pt x="18559" y="7687"/>
                  </a:lnTo>
                  <a:cubicBezTo>
                    <a:pt x="18545" y="7745"/>
                    <a:pt x="18531" y="7805"/>
                    <a:pt x="18516" y="7864"/>
                  </a:cubicBezTo>
                  <a:cubicBezTo>
                    <a:pt x="18517" y="7862"/>
                    <a:pt x="18517" y="7859"/>
                    <a:pt x="18518" y="7857"/>
                  </a:cubicBezTo>
                  <a:lnTo>
                    <a:pt x="18518" y="7857"/>
                  </a:lnTo>
                  <a:cubicBezTo>
                    <a:pt x="18466" y="8071"/>
                    <a:pt x="18409" y="8283"/>
                    <a:pt x="18353" y="8495"/>
                  </a:cubicBezTo>
                  <a:cubicBezTo>
                    <a:pt x="18295" y="8722"/>
                    <a:pt x="18239" y="8951"/>
                    <a:pt x="18190" y="9181"/>
                  </a:cubicBezTo>
                  <a:cubicBezTo>
                    <a:pt x="18143" y="9401"/>
                    <a:pt x="18105" y="9623"/>
                    <a:pt x="18061" y="9844"/>
                  </a:cubicBezTo>
                  <a:cubicBezTo>
                    <a:pt x="18019" y="10056"/>
                    <a:pt x="17970" y="10268"/>
                    <a:pt x="17921" y="10479"/>
                  </a:cubicBezTo>
                  <a:cubicBezTo>
                    <a:pt x="17863" y="10712"/>
                    <a:pt x="17798" y="10944"/>
                    <a:pt x="17730" y="11175"/>
                  </a:cubicBezTo>
                  <a:cubicBezTo>
                    <a:pt x="17666" y="11397"/>
                    <a:pt x="17608" y="11616"/>
                    <a:pt x="17557" y="11842"/>
                  </a:cubicBezTo>
                  <a:cubicBezTo>
                    <a:pt x="17506" y="12070"/>
                    <a:pt x="17462" y="12298"/>
                    <a:pt x="17416" y="12526"/>
                  </a:cubicBezTo>
                  <a:cubicBezTo>
                    <a:pt x="17375" y="12732"/>
                    <a:pt x="17329" y="12936"/>
                    <a:pt x="17283" y="13142"/>
                  </a:cubicBezTo>
                  <a:cubicBezTo>
                    <a:pt x="17233" y="13373"/>
                    <a:pt x="17182" y="13604"/>
                    <a:pt x="17136" y="13836"/>
                  </a:cubicBezTo>
                  <a:cubicBezTo>
                    <a:pt x="17095" y="14045"/>
                    <a:pt x="17060" y="14256"/>
                    <a:pt x="17025" y="14466"/>
                  </a:cubicBezTo>
                  <a:cubicBezTo>
                    <a:pt x="16957" y="14876"/>
                    <a:pt x="16873" y="15283"/>
                    <a:pt x="16793" y="15690"/>
                  </a:cubicBezTo>
                  <a:cubicBezTo>
                    <a:pt x="16751" y="15901"/>
                    <a:pt x="16712" y="16111"/>
                    <a:pt x="16668" y="16320"/>
                  </a:cubicBezTo>
                  <a:cubicBezTo>
                    <a:pt x="16623" y="16535"/>
                    <a:pt x="16576" y="16752"/>
                    <a:pt x="16531" y="16968"/>
                  </a:cubicBezTo>
                  <a:cubicBezTo>
                    <a:pt x="16445" y="17387"/>
                    <a:pt x="16373" y="17808"/>
                    <a:pt x="16277" y="18225"/>
                  </a:cubicBezTo>
                  <a:lnTo>
                    <a:pt x="16277" y="18225"/>
                  </a:lnTo>
                  <a:cubicBezTo>
                    <a:pt x="16278" y="18221"/>
                    <a:pt x="16278" y="18218"/>
                    <a:pt x="16278" y="18215"/>
                  </a:cubicBezTo>
                  <a:lnTo>
                    <a:pt x="16278" y="18215"/>
                  </a:lnTo>
                  <a:cubicBezTo>
                    <a:pt x="16221" y="18449"/>
                    <a:pt x="16148" y="18680"/>
                    <a:pt x="16080" y="18913"/>
                  </a:cubicBezTo>
                  <a:cubicBezTo>
                    <a:pt x="16007" y="19165"/>
                    <a:pt x="15936" y="19418"/>
                    <a:pt x="15867" y="19671"/>
                  </a:cubicBezTo>
                  <a:cubicBezTo>
                    <a:pt x="15800" y="19914"/>
                    <a:pt x="15737" y="20159"/>
                    <a:pt x="15667" y="20403"/>
                  </a:cubicBezTo>
                  <a:cubicBezTo>
                    <a:pt x="15602" y="20632"/>
                    <a:pt x="15523" y="20854"/>
                    <a:pt x="15439" y="21075"/>
                  </a:cubicBezTo>
                  <a:lnTo>
                    <a:pt x="15442" y="21069"/>
                  </a:lnTo>
                  <a:lnTo>
                    <a:pt x="15436" y="21087"/>
                  </a:lnTo>
                  <a:cubicBezTo>
                    <a:pt x="15436" y="21087"/>
                    <a:pt x="15436" y="21087"/>
                    <a:pt x="15436" y="21088"/>
                  </a:cubicBezTo>
                  <a:cubicBezTo>
                    <a:pt x="15327" y="21367"/>
                    <a:pt x="15219" y="21647"/>
                    <a:pt x="15108" y="21926"/>
                  </a:cubicBezTo>
                  <a:cubicBezTo>
                    <a:pt x="15045" y="22084"/>
                    <a:pt x="14982" y="22241"/>
                    <a:pt x="14915" y="22396"/>
                  </a:cubicBezTo>
                  <a:cubicBezTo>
                    <a:pt x="14863" y="22514"/>
                    <a:pt x="14804" y="22630"/>
                    <a:pt x="14743" y="22744"/>
                  </a:cubicBezTo>
                  <a:cubicBezTo>
                    <a:pt x="14624" y="22953"/>
                    <a:pt x="14496" y="23157"/>
                    <a:pt x="14363" y="23358"/>
                  </a:cubicBezTo>
                  <a:cubicBezTo>
                    <a:pt x="14233" y="23556"/>
                    <a:pt x="14101" y="23751"/>
                    <a:pt x="13964" y="23942"/>
                  </a:cubicBezTo>
                  <a:lnTo>
                    <a:pt x="13967" y="23938"/>
                  </a:lnTo>
                  <a:lnTo>
                    <a:pt x="13967" y="23938"/>
                  </a:lnTo>
                  <a:cubicBezTo>
                    <a:pt x="13881" y="24055"/>
                    <a:pt x="13794" y="24167"/>
                    <a:pt x="13698" y="24275"/>
                  </a:cubicBezTo>
                  <a:cubicBezTo>
                    <a:pt x="13639" y="24330"/>
                    <a:pt x="13579" y="24384"/>
                    <a:pt x="13516" y="24436"/>
                  </a:cubicBezTo>
                  <a:cubicBezTo>
                    <a:pt x="13457" y="24482"/>
                    <a:pt x="13397" y="24525"/>
                    <a:pt x="13335" y="24564"/>
                  </a:cubicBezTo>
                  <a:cubicBezTo>
                    <a:pt x="13291" y="24590"/>
                    <a:pt x="13245" y="24613"/>
                    <a:pt x="13199" y="24634"/>
                  </a:cubicBezTo>
                  <a:cubicBezTo>
                    <a:pt x="13175" y="24644"/>
                    <a:pt x="13153" y="24653"/>
                    <a:pt x="13131" y="24661"/>
                  </a:cubicBezTo>
                  <a:lnTo>
                    <a:pt x="13125" y="24663"/>
                  </a:lnTo>
                  <a:lnTo>
                    <a:pt x="13117" y="24656"/>
                  </a:lnTo>
                  <a:cubicBezTo>
                    <a:pt x="13039" y="24577"/>
                    <a:pt x="12966" y="24496"/>
                    <a:pt x="12898" y="24411"/>
                  </a:cubicBezTo>
                  <a:lnTo>
                    <a:pt x="12898" y="24411"/>
                  </a:lnTo>
                  <a:lnTo>
                    <a:pt x="12903" y="24416"/>
                  </a:lnTo>
                  <a:cubicBezTo>
                    <a:pt x="12799" y="24276"/>
                    <a:pt x="12701" y="24131"/>
                    <a:pt x="12610" y="23980"/>
                  </a:cubicBezTo>
                  <a:lnTo>
                    <a:pt x="12610" y="23980"/>
                  </a:lnTo>
                  <a:lnTo>
                    <a:pt x="12620" y="23998"/>
                  </a:lnTo>
                  <a:cubicBezTo>
                    <a:pt x="12447" y="23705"/>
                    <a:pt x="12305" y="23398"/>
                    <a:pt x="12169" y="23087"/>
                  </a:cubicBezTo>
                  <a:lnTo>
                    <a:pt x="12169" y="23087"/>
                  </a:lnTo>
                  <a:lnTo>
                    <a:pt x="12177" y="23105"/>
                  </a:lnTo>
                  <a:cubicBezTo>
                    <a:pt x="12090" y="22902"/>
                    <a:pt x="12004" y="22698"/>
                    <a:pt x="11931" y="22489"/>
                  </a:cubicBezTo>
                  <a:cubicBezTo>
                    <a:pt x="11858" y="22285"/>
                    <a:pt x="11790" y="22079"/>
                    <a:pt x="11724" y="21873"/>
                  </a:cubicBezTo>
                  <a:cubicBezTo>
                    <a:pt x="11594" y="21466"/>
                    <a:pt x="11467" y="21058"/>
                    <a:pt x="11349" y="20648"/>
                  </a:cubicBezTo>
                  <a:lnTo>
                    <a:pt x="11349" y="20650"/>
                  </a:lnTo>
                  <a:cubicBezTo>
                    <a:pt x="11232" y="20244"/>
                    <a:pt x="11119" y="19836"/>
                    <a:pt x="11000" y="19431"/>
                  </a:cubicBezTo>
                  <a:lnTo>
                    <a:pt x="11000" y="19431"/>
                  </a:lnTo>
                  <a:lnTo>
                    <a:pt x="11002" y="19439"/>
                  </a:lnTo>
                  <a:cubicBezTo>
                    <a:pt x="10822" y="18804"/>
                    <a:pt x="10668" y="18161"/>
                    <a:pt x="10491" y="17525"/>
                  </a:cubicBezTo>
                  <a:cubicBezTo>
                    <a:pt x="10402" y="17210"/>
                    <a:pt x="10306" y="16893"/>
                    <a:pt x="10204" y="16586"/>
                  </a:cubicBezTo>
                  <a:cubicBezTo>
                    <a:pt x="10103" y="16277"/>
                    <a:pt x="9998" y="15970"/>
                    <a:pt x="9905" y="15658"/>
                  </a:cubicBezTo>
                  <a:cubicBezTo>
                    <a:pt x="9821" y="15350"/>
                    <a:pt x="9753" y="15038"/>
                    <a:pt x="9691" y="14724"/>
                  </a:cubicBezTo>
                  <a:cubicBezTo>
                    <a:pt x="9631" y="14413"/>
                    <a:pt x="9561" y="14104"/>
                    <a:pt x="9481" y="13797"/>
                  </a:cubicBezTo>
                  <a:cubicBezTo>
                    <a:pt x="9395" y="13466"/>
                    <a:pt x="9302" y="13138"/>
                    <a:pt x="9194" y="12814"/>
                  </a:cubicBezTo>
                  <a:cubicBezTo>
                    <a:pt x="9098" y="12527"/>
                    <a:pt x="8995" y="12242"/>
                    <a:pt x="8908" y="11953"/>
                  </a:cubicBezTo>
                  <a:cubicBezTo>
                    <a:pt x="8908" y="11952"/>
                    <a:pt x="8908" y="11952"/>
                    <a:pt x="8908" y="11951"/>
                  </a:cubicBezTo>
                  <a:lnTo>
                    <a:pt x="8903" y="11935"/>
                  </a:lnTo>
                  <a:lnTo>
                    <a:pt x="8903" y="11935"/>
                  </a:lnTo>
                  <a:cubicBezTo>
                    <a:pt x="8903" y="11936"/>
                    <a:pt x="8904" y="11937"/>
                    <a:pt x="8904" y="11938"/>
                  </a:cubicBezTo>
                  <a:lnTo>
                    <a:pt x="8904" y="11938"/>
                  </a:lnTo>
                  <a:cubicBezTo>
                    <a:pt x="8837" y="11699"/>
                    <a:pt x="8779" y="11458"/>
                    <a:pt x="8724" y="11217"/>
                  </a:cubicBezTo>
                  <a:cubicBezTo>
                    <a:pt x="8670" y="10978"/>
                    <a:pt x="8609" y="10740"/>
                    <a:pt x="8542" y="10504"/>
                  </a:cubicBezTo>
                  <a:cubicBezTo>
                    <a:pt x="8477" y="10268"/>
                    <a:pt x="8401" y="10036"/>
                    <a:pt x="8320" y="9805"/>
                  </a:cubicBezTo>
                  <a:cubicBezTo>
                    <a:pt x="8238" y="9570"/>
                    <a:pt x="8154" y="9336"/>
                    <a:pt x="8083" y="9099"/>
                  </a:cubicBezTo>
                  <a:cubicBezTo>
                    <a:pt x="8029" y="8907"/>
                    <a:pt x="7977" y="8712"/>
                    <a:pt x="7929" y="8518"/>
                  </a:cubicBezTo>
                  <a:cubicBezTo>
                    <a:pt x="7885" y="8331"/>
                    <a:pt x="7847" y="8142"/>
                    <a:pt x="7814" y="7952"/>
                  </a:cubicBezTo>
                  <a:cubicBezTo>
                    <a:pt x="7774" y="7732"/>
                    <a:pt x="7743" y="7512"/>
                    <a:pt x="7705" y="7294"/>
                  </a:cubicBezTo>
                  <a:cubicBezTo>
                    <a:pt x="7670" y="7094"/>
                    <a:pt x="7630" y="6895"/>
                    <a:pt x="7583" y="6697"/>
                  </a:cubicBezTo>
                  <a:cubicBezTo>
                    <a:pt x="7532" y="6480"/>
                    <a:pt x="7474" y="6267"/>
                    <a:pt x="7412" y="6053"/>
                  </a:cubicBezTo>
                  <a:cubicBezTo>
                    <a:pt x="7405" y="6029"/>
                    <a:pt x="7399" y="6005"/>
                    <a:pt x="7393" y="5982"/>
                  </a:cubicBezTo>
                  <a:lnTo>
                    <a:pt x="7393" y="5978"/>
                  </a:lnTo>
                  <a:cubicBezTo>
                    <a:pt x="7391" y="5971"/>
                    <a:pt x="7388" y="5963"/>
                    <a:pt x="7386" y="5956"/>
                  </a:cubicBezTo>
                  <a:cubicBezTo>
                    <a:pt x="7336" y="5787"/>
                    <a:pt x="7285" y="5618"/>
                    <a:pt x="7225" y="5450"/>
                  </a:cubicBezTo>
                  <a:cubicBezTo>
                    <a:pt x="7091" y="5064"/>
                    <a:pt x="6945" y="4682"/>
                    <a:pt x="6830" y="4289"/>
                  </a:cubicBezTo>
                  <a:lnTo>
                    <a:pt x="6830" y="4289"/>
                  </a:lnTo>
                  <a:cubicBezTo>
                    <a:pt x="6706" y="3825"/>
                    <a:pt x="6635" y="3347"/>
                    <a:pt x="6544" y="2874"/>
                  </a:cubicBezTo>
                  <a:cubicBezTo>
                    <a:pt x="6503" y="2657"/>
                    <a:pt x="6453" y="2440"/>
                    <a:pt x="6392" y="2228"/>
                  </a:cubicBezTo>
                  <a:cubicBezTo>
                    <a:pt x="6323" y="1988"/>
                    <a:pt x="6242" y="1750"/>
                    <a:pt x="6128" y="1527"/>
                  </a:cubicBezTo>
                  <a:cubicBezTo>
                    <a:pt x="5944" y="1168"/>
                    <a:pt x="5729" y="807"/>
                    <a:pt x="5400" y="561"/>
                  </a:cubicBezTo>
                  <a:cubicBezTo>
                    <a:pt x="5318" y="498"/>
                    <a:pt x="5227" y="446"/>
                    <a:pt x="5132" y="403"/>
                  </a:cubicBezTo>
                  <a:cubicBezTo>
                    <a:pt x="5040" y="360"/>
                    <a:pt x="4942" y="326"/>
                    <a:pt x="4844" y="300"/>
                  </a:cubicBezTo>
                  <a:cubicBezTo>
                    <a:pt x="4797" y="289"/>
                    <a:pt x="4748" y="283"/>
                    <a:pt x="4699" y="281"/>
                  </a:cubicBezTo>
                  <a:cubicBezTo>
                    <a:pt x="4685" y="280"/>
                    <a:pt x="4671" y="279"/>
                    <a:pt x="4657" y="279"/>
                  </a:cubicBezTo>
                  <a:cubicBezTo>
                    <a:pt x="4617" y="279"/>
                    <a:pt x="4579" y="284"/>
                    <a:pt x="4540" y="292"/>
                  </a:cubicBezTo>
                  <a:cubicBezTo>
                    <a:pt x="4493" y="305"/>
                    <a:pt x="4447" y="324"/>
                    <a:pt x="4404" y="349"/>
                  </a:cubicBezTo>
                  <a:cubicBezTo>
                    <a:pt x="4369" y="372"/>
                    <a:pt x="4336" y="397"/>
                    <a:pt x="4306" y="424"/>
                  </a:cubicBezTo>
                  <a:cubicBezTo>
                    <a:pt x="4157" y="561"/>
                    <a:pt x="4038" y="721"/>
                    <a:pt x="3923" y="886"/>
                  </a:cubicBezTo>
                  <a:cubicBezTo>
                    <a:pt x="3807" y="1049"/>
                    <a:pt x="3708" y="1225"/>
                    <a:pt x="3609" y="1400"/>
                  </a:cubicBezTo>
                  <a:cubicBezTo>
                    <a:pt x="3603" y="1410"/>
                    <a:pt x="3598" y="1419"/>
                    <a:pt x="3594" y="1429"/>
                  </a:cubicBezTo>
                  <a:cubicBezTo>
                    <a:pt x="3589" y="1437"/>
                    <a:pt x="3584" y="1446"/>
                    <a:pt x="3579" y="1454"/>
                  </a:cubicBezTo>
                  <a:cubicBezTo>
                    <a:pt x="3576" y="1461"/>
                    <a:pt x="3573" y="1465"/>
                    <a:pt x="3570" y="1472"/>
                  </a:cubicBezTo>
                  <a:cubicBezTo>
                    <a:pt x="3326" y="1918"/>
                    <a:pt x="3117" y="2382"/>
                    <a:pt x="2916" y="2850"/>
                  </a:cubicBezTo>
                  <a:cubicBezTo>
                    <a:pt x="2815" y="3088"/>
                    <a:pt x="2718" y="3327"/>
                    <a:pt x="2628" y="3571"/>
                  </a:cubicBezTo>
                  <a:cubicBezTo>
                    <a:pt x="2543" y="3797"/>
                    <a:pt x="2460" y="4027"/>
                    <a:pt x="2375" y="4253"/>
                  </a:cubicBezTo>
                  <a:lnTo>
                    <a:pt x="2381" y="4236"/>
                  </a:lnTo>
                  <a:lnTo>
                    <a:pt x="2381" y="4236"/>
                  </a:lnTo>
                  <a:cubicBezTo>
                    <a:pt x="2235" y="4609"/>
                    <a:pt x="2077" y="4980"/>
                    <a:pt x="1935" y="5355"/>
                  </a:cubicBezTo>
                  <a:cubicBezTo>
                    <a:pt x="1792" y="5728"/>
                    <a:pt x="1662" y="6110"/>
                    <a:pt x="1539" y="6490"/>
                  </a:cubicBezTo>
                  <a:cubicBezTo>
                    <a:pt x="1476" y="6683"/>
                    <a:pt x="1419" y="6873"/>
                    <a:pt x="1357" y="7068"/>
                  </a:cubicBezTo>
                  <a:cubicBezTo>
                    <a:pt x="1295" y="7262"/>
                    <a:pt x="1232" y="7455"/>
                    <a:pt x="1173" y="7650"/>
                  </a:cubicBezTo>
                  <a:cubicBezTo>
                    <a:pt x="1056" y="8041"/>
                    <a:pt x="960" y="8437"/>
                    <a:pt x="865" y="8833"/>
                  </a:cubicBezTo>
                  <a:cubicBezTo>
                    <a:pt x="814" y="9049"/>
                    <a:pt x="765" y="9265"/>
                    <a:pt x="722" y="9482"/>
                  </a:cubicBezTo>
                  <a:cubicBezTo>
                    <a:pt x="683" y="9687"/>
                    <a:pt x="648" y="9895"/>
                    <a:pt x="618" y="10101"/>
                  </a:cubicBezTo>
                  <a:cubicBezTo>
                    <a:pt x="553" y="10526"/>
                    <a:pt x="488" y="10952"/>
                    <a:pt x="409" y="11375"/>
                  </a:cubicBezTo>
                  <a:cubicBezTo>
                    <a:pt x="369" y="11593"/>
                    <a:pt x="331" y="11810"/>
                    <a:pt x="288" y="12029"/>
                  </a:cubicBezTo>
                  <a:cubicBezTo>
                    <a:pt x="250" y="12225"/>
                    <a:pt x="208" y="12420"/>
                    <a:pt x="163" y="12614"/>
                  </a:cubicBezTo>
                  <a:cubicBezTo>
                    <a:pt x="116" y="12820"/>
                    <a:pt x="62" y="13026"/>
                    <a:pt x="26" y="13235"/>
                  </a:cubicBezTo>
                  <a:cubicBezTo>
                    <a:pt x="16" y="13292"/>
                    <a:pt x="0" y="13358"/>
                    <a:pt x="21" y="13414"/>
                  </a:cubicBezTo>
                  <a:cubicBezTo>
                    <a:pt x="40" y="13466"/>
                    <a:pt x="84" y="13502"/>
                    <a:pt x="136" y="13512"/>
                  </a:cubicBezTo>
                  <a:lnTo>
                    <a:pt x="130" y="13509"/>
                  </a:lnTo>
                  <a:lnTo>
                    <a:pt x="130" y="13509"/>
                  </a:lnTo>
                  <a:cubicBezTo>
                    <a:pt x="142" y="13512"/>
                    <a:pt x="153" y="13513"/>
                    <a:pt x="165" y="13513"/>
                  </a:cubicBezTo>
                  <a:cubicBezTo>
                    <a:pt x="254" y="13513"/>
                    <a:pt x="324" y="13424"/>
                    <a:pt x="296" y="13331"/>
                  </a:cubicBezTo>
                  <a:cubicBezTo>
                    <a:pt x="306" y="13257"/>
                    <a:pt x="322" y="13183"/>
                    <a:pt x="337" y="13110"/>
                  </a:cubicBezTo>
                  <a:cubicBezTo>
                    <a:pt x="355" y="13023"/>
                    <a:pt x="374" y="12937"/>
                    <a:pt x="393" y="12852"/>
                  </a:cubicBezTo>
                  <a:cubicBezTo>
                    <a:pt x="436" y="12670"/>
                    <a:pt x="480" y="12483"/>
                    <a:pt x="521" y="12303"/>
                  </a:cubicBezTo>
                  <a:cubicBezTo>
                    <a:pt x="561" y="12122"/>
                    <a:pt x="595" y="11940"/>
                    <a:pt x="627" y="11758"/>
                  </a:cubicBezTo>
                  <a:cubicBezTo>
                    <a:pt x="660" y="11570"/>
                    <a:pt x="697" y="11381"/>
                    <a:pt x="730" y="11193"/>
                  </a:cubicBezTo>
                  <a:cubicBezTo>
                    <a:pt x="797" y="10822"/>
                    <a:pt x="850" y="10449"/>
                    <a:pt x="912" y="10078"/>
                  </a:cubicBezTo>
                  <a:cubicBezTo>
                    <a:pt x="942" y="9895"/>
                    <a:pt x="971" y="9713"/>
                    <a:pt x="1004" y="9531"/>
                  </a:cubicBezTo>
                  <a:cubicBezTo>
                    <a:pt x="1040" y="9339"/>
                    <a:pt x="1081" y="9151"/>
                    <a:pt x="1126" y="8961"/>
                  </a:cubicBezTo>
                  <a:cubicBezTo>
                    <a:pt x="1202" y="8644"/>
                    <a:pt x="1281" y="8326"/>
                    <a:pt x="1370" y="8011"/>
                  </a:cubicBezTo>
                  <a:cubicBezTo>
                    <a:pt x="1415" y="7851"/>
                    <a:pt x="1461" y="7691"/>
                    <a:pt x="1512" y="7533"/>
                  </a:cubicBezTo>
                  <a:cubicBezTo>
                    <a:pt x="1560" y="7381"/>
                    <a:pt x="1612" y="7229"/>
                    <a:pt x="1659" y="7077"/>
                  </a:cubicBezTo>
                  <a:cubicBezTo>
                    <a:pt x="1757" y="6759"/>
                    <a:pt x="1859" y="6441"/>
                    <a:pt x="1966" y="6126"/>
                  </a:cubicBezTo>
                  <a:cubicBezTo>
                    <a:pt x="2060" y="5852"/>
                    <a:pt x="2160" y="5580"/>
                    <a:pt x="2263" y="5308"/>
                  </a:cubicBezTo>
                  <a:lnTo>
                    <a:pt x="2263" y="5308"/>
                  </a:lnTo>
                  <a:cubicBezTo>
                    <a:pt x="2263" y="5309"/>
                    <a:pt x="2263" y="5310"/>
                    <a:pt x="2262" y="5310"/>
                  </a:cubicBezTo>
                  <a:cubicBezTo>
                    <a:pt x="2383" y="4995"/>
                    <a:pt x="2511" y="4682"/>
                    <a:pt x="2636" y="4369"/>
                  </a:cubicBezTo>
                  <a:cubicBezTo>
                    <a:pt x="2758" y="4060"/>
                    <a:pt x="2867" y="3748"/>
                    <a:pt x="2986" y="3438"/>
                  </a:cubicBezTo>
                  <a:cubicBezTo>
                    <a:pt x="3111" y="3121"/>
                    <a:pt x="3245" y="2808"/>
                    <a:pt x="3386" y="2497"/>
                  </a:cubicBezTo>
                  <a:cubicBezTo>
                    <a:pt x="3519" y="2201"/>
                    <a:pt x="3662" y="1910"/>
                    <a:pt x="3817" y="1625"/>
                  </a:cubicBezTo>
                  <a:lnTo>
                    <a:pt x="3817" y="1625"/>
                  </a:lnTo>
                  <a:lnTo>
                    <a:pt x="3814" y="1630"/>
                  </a:lnTo>
                  <a:cubicBezTo>
                    <a:pt x="3815" y="1627"/>
                    <a:pt x="3817" y="1624"/>
                    <a:pt x="3818" y="1620"/>
                  </a:cubicBezTo>
                  <a:lnTo>
                    <a:pt x="3823" y="1613"/>
                  </a:lnTo>
                  <a:lnTo>
                    <a:pt x="3822" y="1616"/>
                  </a:lnTo>
                  <a:lnTo>
                    <a:pt x="3847" y="1570"/>
                  </a:lnTo>
                  <a:lnTo>
                    <a:pt x="3850" y="1564"/>
                  </a:lnTo>
                  <a:cubicBezTo>
                    <a:pt x="3962" y="1364"/>
                    <a:pt x="4078" y="1168"/>
                    <a:pt x="4209" y="979"/>
                  </a:cubicBezTo>
                  <a:cubicBezTo>
                    <a:pt x="4273" y="892"/>
                    <a:pt x="4342" y="808"/>
                    <a:pt x="4415" y="729"/>
                  </a:cubicBezTo>
                  <a:cubicBezTo>
                    <a:pt x="4450" y="693"/>
                    <a:pt x="4488" y="660"/>
                    <a:pt x="4526" y="626"/>
                  </a:cubicBezTo>
                  <a:cubicBezTo>
                    <a:pt x="4539" y="617"/>
                    <a:pt x="4550" y="607"/>
                    <a:pt x="4564" y="599"/>
                  </a:cubicBezTo>
                  <a:cubicBezTo>
                    <a:pt x="4570" y="596"/>
                    <a:pt x="4577" y="592"/>
                    <a:pt x="4583" y="588"/>
                  </a:cubicBezTo>
                  <a:cubicBezTo>
                    <a:pt x="4591" y="585"/>
                    <a:pt x="4600" y="582"/>
                    <a:pt x="4608" y="580"/>
                  </a:cubicBezTo>
                  <a:lnTo>
                    <a:pt x="4608" y="580"/>
                  </a:lnTo>
                  <a:lnTo>
                    <a:pt x="4624" y="577"/>
                  </a:lnTo>
                  <a:lnTo>
                    <a:pt x="4646" y="574"/>
                  </a:lnTo>
                  <a:cubicBezTo>
                    <a:pt x="4665" y="574"/>
                    <a:pt x="4683" y="576"/>
                    <a:pt x="4703" y="576"/>
                  </a:cubicBezTo>
                  <a:cubicBezTo>
                    <a:pt x="4725" y="579"/>
                    <a:pt x="4748" y="582"/>
                    <a:pt x="4770" y="587"/>
                  </a:cubicBezTo>
                  <a:cubicBezTo>
                    <a:pt x="4827" y="601"/>
                    <a:pt x="4884" y="620"/>
                    <a:pt x="4939" y="641"/>
                  </a:cubicBezTo>
                  <a:cubicBezTo>
                    <a:pt x="4999" y="666"/>
                    <a:pt x="5056" y="693"/>
                    <a:pt x="5113" y="723"/>
                  </a:cubicBezTo>
                  <a:cubicBezTo>
                    <a:pt x="5145" y="744"/>
                    <a:pt x="5175" y="763"/>
                    <a:pt x="5207" y="783"/>
                  </a:cubicBezTo>
                  <a:cubicBezTo>
                    <a:pt x="5259" y="823"/>
                    <a:pt x="5308" y="864"/>
                    <a:pt x="5356" y="908"/>
                  </a:cubicBezTo>
                  <a:cubicBezTo>
                    <a:pt x="5406" y="957"/>
                    <a:pt x="5454" y="1009"/>
                    <a:pt x="5498" y="1063"/>
                  </a:cubicBezTo>
                  <a:cubicBezTo>
                    <a:pt x="5568" y="1155"/>
                    <a:pt x="5631" y="1247"/>
                    <a:pt x="5693" y="1343"/>
                  </a:cubicBezTo>
                  <a:cubicBezTo>
                    <a:pt x="5781" y="1492"/>
                    <a:pt x="5862" y="1647"/>
                    <a:pt x="5936" y="1806"/>
                  </a:cubicBezTo>
                  <a:cubicBezTo>
                    <a:pt x="5997" y="1951"/>
                    <a:pt x="6049" y="2102"/>
                    <a:pt x="6095" y="2254"/>
                  </a:cubicBezTo>
                  <a:lnTo>
                    <a:pt x="6088" y="2236"/>
                  </a:lnTo>
                  <a:lnTo>
                    <a:pt x="6088" y="2236"/>
                  </a:lnTo>
                  <a:cubicBezTo>
                    <a:pt x="6101" y="2279"/>
                    <a:pt x="6112" y="2320"/>
                    <a:pt x="6125" y="2363"/>
                  </a:cubicBezTo>
                  <a:cubicBezTo>
                    <a:pt x="6231" y="2757"/>
                    <a:pt x="6301" y="3159"/>
                    <a:pt x="6375" y="3560"/>
                  </a:cubicBezTo>
                  <a:cubicBezTo>
                    <a:pt x="6416" y="3783"/>
                    <a:pt x="6453" y="4006"/>
                    <a:pt x="6510" y="4226"/>
                  </a:cubicBezTo>
                  <a:cubicBezTo>
                    <a:pt x="6562" y="4429"/>
                    <a:pt x="6627" y="4625"/>
                    <a:pt x="6695" y="4823"/>
                  </a:cubicBezTo>
                  <a:cubicBezTo>
                    <a:pt x="6832" y="5225"/>
                    <a:pt x="6981" y="5624"/>
                    <a:pt x="7105" y="6032"/>
                  </a:cubicBezTo>
                  <a:cubicBezTo>
                    <a:pt x="7106" y="6039"/>
                    <a:pt x="7109" y="6043"/>
                    <a:pt x="7111" y="6051"/>
                  </a:cubicBezTo>
                  <a:cubicBezTo>
                    <a:pt x="7113" y="6059"/>
                    <a:pt x="7116" y="6069"/>
                    <a:pt x="7117" y="6075"/>
                  </a:cubicBezTo>
                  <a:cubicBezTo>
                    <a:pt x="7119" y="6081"/>
                    <a:pt x="7121" y="6086"/>
                    <a:pt x="7122" y="6092"/>
                  </a:cubicBezTo>
                  <a:cubicBezTo>
                    <a:pt x="7130" y="6123"/>
                    <a:pt x="7140" y="6151"/>
                    <a:pt x="7147" y="6181"/>
                  </a:cubicBezTo>
                  <a:cubicBezTo>
                    <a:pt x="7146" y="6175"/>
                    <a:pt x="7144" y="6168"/>
                    <a:pt x="7143" y="6162"/>
                  </a:cubicBezTo>
                  <a:lnTo>
                    <a:pt x="7143" y="6162"/>
                  </a:lnTo>
                  <a:cubicBezTo>
                    <a:pt x="7195" y="6352"/>
                    <a:pt x="7250" y="6540"/>
                    <a:pt x="7295" y="6732"/>
                  </a:cubicBezTo>
                  <a:cubicBezTo>
                    <a:pt x="7337" y="6911"/>
                    <a:pt x="7374" y="7090"/>
                    <a:pt x="7407" y="7270"/>
                  </a:cubicBezTo>
                  <a:cubicBezTo>
                    <a:pt x="7472" y="7628"/>
                    <a:pt x="7521" y="7989"/>
                    <a:pt x="7586" y="8348"/>
                  </a:cubicBezTo>
                  <a:cubicBezTo>
                    <a:pt x="7616" y="8519"/>
                    <a:pt x="7665" y="8689"/>
                    <a:pt x="7709" y="8856"/>
                  </a:cubicBezTo>
                  <a:cubicBezTo>
                    <a:pt x="7757" y="9030"/>
                    <a:pt x="7808" y="9205"/>
                    <a:pt x="7860" y="9377"/>
                  </a:cubicBezTo>
                  <a:cubicBezTo>
                    <a:pt x="7917" y="9566"/>
                    <a:pt x="7986" y="9751"/>
                    <a:pt x="8053" y="9936"/>
                  </a:cubicBezTo>
                  <a:cubicBezTo>
                    <a:pt x="8111" y="10104"/>
                    <a:pt x="8165" y="10272"/>
                    <a:pt x="8218" y="10439"/>
                  </a:cubicBezTo>
                  <a:lnTo>
                    <a:pt x="8216" y="10433"/>
                  </a:lnTo>
                  <a:lnTo>
                    <a:pt x="8219" y="10444"/>
                  </a:lnTo>
                  <a:lnTo>
                    <a:pt x="8221" y="10452"/>
                  </a:lnTo>
                  <a:lnTo>
                    <a:pt x="8219" y="10449"/>
                  </a:lnTo>
                  <a:lnTo>
                    <a:pt x="8219" y="10449"/>
                  </a:lnTo>
                  <a:cubicBezTo>
                    <a:pt x="8232" y="10485"/>
                    <a:pt x="8241" y="10520"/>
                    <a:pt x="8251" y="10556"/>
                  </a:cubicBezTo>
                  <a:cubicBezTo>
                    <a:pt x="8249" y="10550"/>
                    <a:pt x="8248" y="10544"/>
                    <a:pt x="8246" y="10537"/>
                  </a:cubicBezTo>
                  <a:lnTo>
                    <a:pt x="8246" y="10537"/>
                  </a:lnTo>
                  <a:cubicBezTo>
                    <a:pt x="8382" y="11012"/>
                    <a:pt x="8472" y="11498"/>
                    <a:pt x="8607" y="11973"/>
                  </a:cubicBezTo>
                  <a:cubicBezTo>
                    <a:pt x="8672" y="12203"/>
                    <a:pt x="8746" y="12428"/>
                    <a:pt x="8825" y="12652"/>
                  </a:cubicBezTo>
                  <a:cubicBezTo>
                    <a:pt x="8917" y="12915"/>
                    <a:pt x="9006" y="13176"/>
                    <a:pt x="9083" y="13444"/>
                  </a:cubicBezTo>
                  <a:lnTo>
                    <a:pt x="9083" y="13441"/>
                  </a:lnTo>
                  <a:cubicBezTo>
                    <a:pt x="9178" y="13787"/>
                    <a:pt x="9269" y="14136"/>
                    <a:pt x="9343" y="14485"/>
                  </a:cubicBezTo>
                  <a:cubicBezTo>
                    <a:pt x="9417" y="14831"/>
                    <a:pt x="9478" y="15179"/>
                    <a:pt x="9568" y="15519"/>
                  </a:cubicBezTo>
                  <a:cubicBezTo>
                    <a:pt x="9661" y="15864"/>
                    <a:pt x="9777" y="16205"/>
                    <a:pt x="9889" y="16545"/>
                  </a:cubicBezTo>
                  <a:cubicBezTo>
                    <a:pt x="9998" y="16882"/>
                    <a:pt x="10103" y="17221"/>
                    <a:pt x="10203" y="17563"/>
                  </a:cubicBezTo>
                  <a:cubicBezTo>
                    <a:pt x="10201" y="17556"/>
                    <a:pt x="10199" y="17550"/>
                    <a:pt x="10198" y="17544"/>
                  </a:cubicBezTo>
                  <a:lnTo>
                    <a:pt x="10198" y="17544"/>
                  </a:lnTo>
                  <a:cubicBezTo>
                    <a:pt x="10310" y="17947"/>
                    <a:pt x="10416" y="18353"/>
                    <a:pt x="10519" y="18760"/>
                  </a:cubicBezTo>
                  <a:cubicBezTo>
                    <a:pt x="10616" y="19139"/>
                    <a:pt x="10722" y="19516"/>
                    <a:pt x="10828" y="19895"/>
                  </a:cubicBezTo>
                  <a:cubicBezTo>
                    <a:pt x="11045" y="20673"/>
                    <a:pt x="11268" y="21452"/>
                    <a:pt x="11524" y="22220"/>
                  </a:cubicBezTo>
                  <a:cubicBezTo>
                    <a:pt x="11659" y="22632"/>
                    <a:pt x="11814" y="23035"/>
                    <a:pt x="11991" y="23429"/>
                  </a:cubicBezTo>
                  <a:cubicBezTo>
                    <a:pt x="12075" y="23611"/>
                    <a:pt x="12159" y="23793"/>
                    <a:pt x="12254" y="23971"/>
                  </a:cubicBezTo>
                  <a:cubicBezTo>
                    <a:pt x="12352" y="24154"/>
                    <a:pt x="12463" y="24330"/>
                    <a:pt x="12583" y="24501"/>
                  </a:cubicBezTo>
                  <a:cubicBezTo>
                    <a:pt x="12669" y="24625"/>
                    <a:pt x="12764" y="24743"/>
                    <a:pt x="12868" y="24854"/>
                  </a:cubicBezTo>
                  <a:cubicBezTo>
                    <a:pt x="12911" y="24898"/>
                    <a:pt x="12959" y="24944"/>
                    <a:pt x="13020" y="24965"/>
                  </a:cubicBezTo>
                  <a:cubicBezTo>
                    <a:pt x="13046" y="24974"/>
                    <a:pt x="13074" y="24978"/>
                    <a:pt x="13103" y="24978"/>
                  </a:cubicBezTo>
                  <a:cubicBezTo>
                    <a:pt x="13168" y="24974"/>
                    <a:pt x="13232" y="24959"/>
                    <a:pt x="13293" y="24930"/>
                  </a:cubicBezTo>
                  <a:cubicBezTo>
                    <a:pt x="13475" y="24849"/>
                    <a:pt x="13642" y="24740"/>
                    <a:pt x="13790" y="24606"/>
                  </a:cubicBezTo>
                  <a:cubicBezTo>
                    <a:pt x="13874" y="24531"/>
                    <a:pt x="13951" y="24452"/>
                    <a:pt x="14022" y="24366"/>
                  </a:cubicBezTo>
                  <a:cubicBezTo>
                    <a:pt x="14086" y="24289"/>
                    <a:pt x="14147" y="24208"/>
                    <a:pt x="14206" y="24127"/>
                  </a:cubicBezTo>
                  <a:lnTo>
                    <a:pt x="14206" y="24127"/>
                  </a:lnTo>
                  <a:cubicBezTo>
                    <a:pt x="14206" y="24127"/>
                    <a:pt x="14206" y="24127"/>
                    <a:pt x="14206" y="24127"/>
                  </a:cubicBezTo>
                  <a:cubicBezTo>
                    <a:pt x="14341" y="23944"/>
                    <a:pt x="14469" y="23752"/>
                    <a:pt x="14594" y="23561"/>
                  </a:cubicBezTo>
                  <a:cubicBezTo>
                    <a:pt x="14717" y="23371"/>
                    <a:pt x="14841" y="23182"/>
                    <a:pt x="14953" y="22988"/>
                  </a:cubicBezTo>
                  <a:cubicBezTo>
                    <a:pt x="15018" y="22872"/>
                    <a:pt x="15085" y="22757"/>
                    <a:pt x="15138" y="22635"/>
                  </a:cubicBezTo>
                  <a:cubicBezTo>
                    <a:pt x="15189" y="22527"/>
                    <a:pt x="15236" y="22418"/>
                    <a:pt x="15279" y="22307"/>
                  </a:cubicBezTo>
                  <a:cubicBezTo>
                    <a:pt x="15369" y="22082"/>
                    <a:pt x="15455" y="21857"/>
                    <a:pt x="15540" y="21631"/>
                  </a:cubicBezTo>
                  <a:cubicBezTo>
                    <a:pt x="15694" y="21240"/>
                    <a:pt x="15862" y="20852"/>
                    <a:pt x="15968" y="20444"/>
                  </a:cubicBezTo>
                  <a:cubicBezTo>
                    <a:pt x="16023" y="20232"/>
                    <a:pt x="16074" y="20018"/>
                    <a:pt x="16129" y="19806"/>
                  </a:cubicBezTo>
                  <a:cubicBezTo>
                    <a:pt x="16186" y="19591"/>
                    <a:pt x="16245" y="19377"/>
                    <a:pt x="16310" y="19163"/>
                  </a:cubicBezTo>
                  <a:cubicBezTo>
                    <a:pt x="16368" y="18967"/>
                    <a:pt x="16433" y="18772"/>
                    <a:pt x="16492" y="18576"/>
                  </a:cubicBezTo>
                  <a:cubicBezTo>
                    <a:pt x="16552" y="18373"/>
                    <a:pt x="16598" y="18168"/>
                    <a:pt x="16639" y="17962"/>
                  </a:cubicBezTo>
                  <a:cubicBezTo>
                    <a:pt x="16720" y="17564"/>
                    <a:pt x="16789" y="17165"/>
                    <a:pt x="16875" y="16770"/>
                  </a:cubicBezTo>
                  <a:cubicBezTo>
                    <a:pt x="16921" y="16553"/>
                    <a:pt x="16970" y="16339"/>
                    <a:pt x="17011" y="16122"/>
                  </a:cubicBezTo>
                  <a:cubicBezTo>
                    <a:pt x="17051" y="15918"/>
                    <a:pt x="17090" y="15715"/>
                    <a:pt x="17130" y="15513"/>
                  </a:cubicBezTo>
                  <a:cubicBezTo>
                    <a:pt x="17171" y="15302"/>
                    <a:pt x="17215" y="15092"/>
                    <a:pt x="17256" y="14881"/>
                  </a:cubicBezTo>
                  <a:cubicBezTo>
                    <a:pt x="17298" y="14675"/>
                    <a:pt x="17331" y="14468"/>
                    <a:pt x="17366" y="14261"/>
                  </a:cubicBezTo>
                  <a:cubicBezTo>
                    <a:pt x="17438" y="13824"/>
                    <a:pt x="17524" y="13390"/>
                    <a:pt x="17625" y="12959"/>
                  </a:cubicBezTo>
                  <a:cubicBezTo>
                    <a:pt x="17673" y="12757"/>
                    <a:pt x="17719" y="12554"/>
                    <a:pt x="17760" y="12350"/>
                  </a:cubicBezTo>
                  <a:cubicBezTo>
                    <a:pt x="17804" y="12130"/>
                    <a:pt x="17848" y="11911"/>
                    <a:pt x="17896" y="11691"/>
                  </a:cubicBezTo>
                  <a:lnTo>
                    <a:pt x="17896" y="11691"/>
                  </a:lnTo>
                  <a:cubicBezTo>
                    <a:pt x="17897" y="11690"/>
                    <a:pt x="17897" y="11688"/>
                    <a:pt x="17897" y="11686"/>
                  </a:cubicBezTo>
                  <a:lnTo>
                    <a:pt x="17897" y="11686"/>
                  </a:lnTo>
                  <a:cubicBezTo>
                    <a:pt x="17897" y="11686"/>
                    <a:pt x="17897" y="11686"/>
                    <a:pt x="17897" y="11685"/>
                  </a:cubicBezTo>
                  <a:lnTo>
                    <a:pt x="17897" y="11685"/>
                  </a:lnTo>
                  <a:lnTo>
                    <a:pt x="17897" y="11686"/>
                  </a:lnTo>
                  <a:lnTo>
                    <a:pt x="17897" y="11686"/>
                  </a:lnTo>
                  <a:cubicBezTo>
                    <a:pt x="17897" y="11685"/>
                    <a:pt x="17897" y="11684"/>
                    <a:pt x="17897" y="11684"/>
                  </a:cubicBezTo>
                  <a:cubicBezTo>
                    <a:pt x="17899" y="11682"/>
                    <a:pt x="17899" y="11679"/>
                    <a:pt x="17899" y="11677"/>
                  </a:cubicBezTo>
                  <a:cubicBezTo>
                    <a:pt x="17899" y="11679"/>
                    <a:pt x="17899" y="11680"/>
                    <a:pt x="17899" y="11682"/>
                  </a:cubicBezTo>
                  <a:cubicBezTo>
                    <a:pt x="17956" y="11448"/>
                    <a:pt x="18023" y="11217"/>
                    <a:pt x="18087" y="10984"/>
                  </a:cubicBezTo>
                  <a:cubicBezTo>
                    <a:pt x="18152" y="10751"/>
                    <a:pt x="18211" y="10517"/>
                    <a:pt x="18268" y="10283"/>
                  </a:cubicBezTo>
                  <a:cubicBezTo>
                    <a:pt x="18380" y="9817"/>
                    <a:pt x="18444" y="9341"/>
                    <a:pt x="18554" y="8875"/>
                  </a:cubicBezTo>
                  <a:lnTo>
                    <a:pt x="18554" y="8875"/>
                  </a:lnTo>
                  <a:cubicBezTo>
                    <a:pt x="18553" y="8882"/>
                    <a:pt x="18551" y="8888"/>
                    <a:pt x="18550" y="8893"/>
                  </a:cubicBezTo>
                  <a:cubicBezTo>
                    <a:pt x="18560" y="8853"/>
                    <a:pt x="18570" y="8813"/>
                    <a:pt x="18579" y="8772"/>
                  </a:cubicBezTo>
                  <a:lnTo>
                    <a:pt x="18579" y="8772"/>
                  </a:lnTo>
                  <a:cubicBezTo>
                    <a:pt x="18582" y="8760"/>
                    <a:pt x="18584" y="8749"/>
                    <a:pt x="18588" y="8738"/>
                  </a:cubicBezTo>
                  <a:cubicBezTo>
                    <a:pt x="18686" y="8358"/>
                    <a:pt x="18792" y="7979"/>
                    <a:pt x="18884" y="7598"/>
                  </a:cubicBezTo>
                  <a:cubicBezTo>
                    <a:pt x="18884" y="7592"/>
                    <a:pt x="18887" y="7584"/>
                    <a:pt x="18887" y="7579"/>
                  </a:cubicBezTo>
                  <a:cubicBezTo>
                    <a:pt x="18888" y="7573"/>
                    <a:pt x="18892" y="7566"/>
                    <a:pt x="18892" y="7561"/>
                  </a:cubicBezTo>
                  <a:cubicBezTo>
                    <a:pt x="18900" y="7536"/>
                    <a:pt x="18904" y="7511"/>
                    <a:pt x="18911" y="7484"/>
                  </a:cubicBezTo>
                  <a:cubicBezTo>
                    <a:pt x="18912" y="7478"/>
                    <a:pt x="18914" y="7470"/>
                    <a:pt x="18915" y="7465"/>
                  </a:cubicBezTo>
                  <a:cubicBezTo>
                    <a:pt x="18917" y="7460"/>
                    <a:pt x="18917" y="7454"/>
                    <a:pt x="18919" y="7449"/>
                  </a:cubicBezTo>
                  <a:lnTo>
                    <a:pt x="18919" y="7452"/>
                  </a:lnTo>
                  <a:cubicBezTo>
                    <a:pt x="18991" y="7151"/>
                    <a:pt x="19069" y="6854"/>
                    <a:pt x="19158" y="6556"/>
                  </a:cubicBezTo>
                  <a:cubicBezTo>
                    <a:pt x="19238" y="6292"/>
                    <a:pt x="19330" y="6029"/>
                    <a:pt x="19427" y="5770"/>
                  </a:cubicBezTo>
                  <a:cubicBezTo>
                    <a:pt x="19522" y="5518"/>
                    <a:pt x="19618" y="5266"/>
                    <a:pt x="19704" y="5011"/>
                  </a:cubicBezTo>
                  <a:cubicBezTo>
                    <a:pt x="19745" y="4891"/>
                    <a:pt x="19786" y="4769"/>
                    <a:pt x="19816" y="4646"/>
                  </a:cubicBezTo>
                  <a:cubicBezTo>
                    <a:pt x="19848" y="4516"/>
                    <a:pt x="19876" y="4388"/>
                    <a:pt x="19906" y="4258"/>
                  </a:cubicBezTo>
                  <a:cubicBezTo>
                    <a:pt x="19962" y="4042"/>
                    <a:pt x="20030" y="3829"/>
                    <a:pt x="20111" y="3621"/>
                  </a:cubicBezTo>
                  <a:cubicBezTo>
                    <a:pt x="20229" y="3324"/>
                    <a:pt x="20350" y="3025"/>
                    <a:pt x="20475" y="2732"/>
                  </a:cubicBezTo>
                  <a:cubicBezTo>
                    <a:pt x="20598" y="2439"/>
                    <a:pt x="20741" y="2154"/>
                    <a:pt x="20889" y="1874"/>
                  </a:cubicBezTo>
                  <a:cubicBezTo>
                    <a:pt x="21010" y="1657"/>
                    <a:pt x="21138" y="1445"/>
                    <a:pt x="21260" y="1230"/>
                  </a:cubicBezTo>
                  <a:cubicBezTo>
                    <a:pt x="21377" y="1019"/>
                    <a:pt x="21494" y="808"/>
                    <a:pt x="21633" y="611"/>
                  </a:cubicBezTo>
                  <a:cubicBezTo>
                    <a:pt x="21687" y="539"/>
                    <a:pt x="21746" y="470"/>
                    <a:pt x="21806" y="403"/>
                  </a:cubicBezTo>
                  <a:cubicBezTo>
                    <a:pt x="21830" y="380"/>
                    <a:pt x="21854" y="357"/>
                    <a:pt x="21879" y="335"/>
                  </a:cubicBezTo>
                  <a:lnTo>
                    <a:pt x="21879" y="335"/>
                  </a:lnTo>
                  <a:cubicBezTo>
                    <a:pt x="21878" y="336"/>
                    <a:pt x="21877" y="336"/>
                    <a:pt x="21876" y="337"/>
                  </a:cubicBezTo>
                  <a:cubicBezTo>
                    <a:pt x="21879" y="333"/>
                    <a:pt x="21883" y="330"/>
                    <a:pt x="21887" y="327"/>
                  </a:cubicBezTo>
                  <a:lnTo>
                    <a:pt x="21887" y="327"/>
                  </a:lnTo>
                  <a:cubicBezTo>
                    <a:pt x="21885" y="330"/>
                    <a:pt x="21882" y="332"/>
                    <a:pt x="21879" y="335"/>
                  </a:cubicBezTo>
                  <a:lnTo>
                    <a:pt x="21879" y="335"/>
                  </a:lnTo>
                  <a:cubicBezTo>
                    <a:pt x="21883" y="332"/>
                    <a:pt x="21886" y="329"/>
                    <a:pt x="21890" y="326"/>
                  </a:cubicBezTo>
                  <a:lnTo>
                    <a:pt x="21890" y="326"/>
                  </a:lnTo>
                  <a:cubicBezTo>
                    <a:pt x="21889" y="326"/>
                    <a:pt x="21888" y="327"/>
                    <a:pt x="21887" y="327"/>
                  </a:cubicBezTo>
                  <a:lnTo>
                    <a:pt x="21887" y="327"/>
                  </a:lnTo>
                  <a:cubicBezTo>
                    <a:pt x="21889" y="326"/>
                    <a:pt x="21890" y="325"/>
                    <a:pt x="21891" y="324"/>
                  </a:cubicBezTo>
                  <a:lnTo>
                    <a:pt x="21891" y="324"/>
                  </a:lnTo>
                  <a:cubicBezTo>
                    <a:pt x="21891" y="325"/>
                    <a:pt x="21890" y="325"/>
                    <a:pt x="21890" y="326"/>
                  </a:cubicBezTo>
                  <a:lnTo>
                    <a:pt x="21890" y="326"/>
                  </a:lnTo>
                  <a:cubicBezTo>
                    <a:pt x="21897" y="321"/>
                    <a:pt x="21904" y="316"/>
                    <a:pt x="21910" y="311"/>
                  </a:cubicBezTo>
                  <a:lnTo>
                    <a:pt x="21923" y="305"/>
                  </a:lnTo>
                  <a:lnTo>
                    <a:pt x="21929" y="305"/>
                  </a:lnTo>
                  <a:lnTo>
                    <a:pt x="21947" y="307"/>
                  </a:lnTo>
                  <a:lnTo>
                    <a:pt x="21978" y="313"/>
                  </a:lnTo>
                  <a:lnTo>
                    <a:pt x="22034" y="330"/>
                  </a:lnTo>
                  <a:cubicBezTo>
                    <a:pt x="22064" y="343"/>
                    <a:pt x="22092" y="357"/>
                    <a:pt x="22121" y="372"/>
                  </a:cubicBezTo>
                  <a:cubicBezTo>
                    <a:pt x="22159" y="394"/>
                    <a:pt x="22197" y="417"/>
                    <a:pt x="22233" y="443"/>
                  </a:cubicBezTo>
                  <a:cubicBezTo>
                    <a:pt x="22295" y="490"/>
                    <a:pt x="22358" y="536"/>
                    <a:pt x="22415" y="588"/>
                  </a:cubicBezTo>
                  <a:cubicBezTo>
                    <a:pt x="22471" y="637"/>
                    <a:pt x="22523" y="687"/>
                    <a:pt x="22575" y="737"/>
                  </a:cubicBezTo>
                  <a:cubicBezTo>
                    <a:pt x="22658" y="821"/>
                    <a:pt x="22735" y="907"/>
                    <a:pt x="22811" y="997"/>
                  </a:cubicBezTo>
                  <a:cubicBezTo>
                    <a:pt x="22865" y="1066"/>
                    <a:pt x="22917" y="1136"/>
                    <a:pt x="22966" y="1209"/>
                  </a:cubicBezTo>
                  <a:cubicBezTo>
                    <a:pt x="23009" y="1271"/>
                    <a:pt x="23049" y="1334"/>
                    <a:pt x="23088" y="1399"/>
                  </a:cubicBezTo>
                  <a:cubicBezTo>
                    <a:pt x="23089" y="1400"/>
                    <a:pt x="23090" y="1401"/>
                    <a:pt x="23090" y="1402"/>
                  </a:cubicBezTo>
                  <a:lnTo>
                    <a:pt x="23090" y="1402"/>
                  </a:lnTo>
                  <a:cubicBezTo>
                    <a:pt x="23090" y="1402"/>
                    <a:pt x="23090" y="1401"/>
                    <a:pt x="23090" y="1400"/>
                  </a:cubicBezTo>
                  <a:lnTo>
                    <a:pt x="23090" y="1400"/>
                  </a:lnTo>
                  <a:cubicBezTo>
                    <a:pt x="23091" y="1403"/>
                    <a:pt x="23092" y="1405"/>
                    <a:pt x="23094" y="1407"/>
                  </a:cubicBezTo>
                  <a:lnTo>
                    <a:pt x="23094" y="1407"/>
                  </a:lnTo>
                  <a:cubicBezTo>
                    <a:pt x="23093" y="1406"/>
                    <a:pt x="23092" y="1404"/>
                    <a:pt x="23090" y="1402"/>
                  </a:cubicBezTo>
                  <a:lnTo>
                    <a:pt x="23090" y="1402"/>
                  </a:lnTo>
                  <a:cubicBezTo>
                    <a:pt x="23092" y="1405"/>
                    <a:pt x="23093" y="1407"/>
                    <a:pt x="23095" y="1409"/>
                  </a:cubicBezTo>
                  <a:lnTo>
                    <a:pt x="23095" y="1409"/>
                  </a:lnTo>
                  <a:cubicBezTo>
                    <a:pt x="23095" y="1409"/>
                    <a:pt x="23094" y="1408"/>
                    <a:pt x="23094" y="1407"/>
                  </a:cubicBezTo>
                  <a:lnTo>
                    <a:pt x="23094" y="1407"/>
                  </a:lnTo>
                  <a:cubicBezTo>
                    <a:pt x="23095" y="1409"/>
                    <a:pt x="23096" y="1411"/>
                    <a:pt x="23098" y="1413"/>
                  </a:cubicBezTo>
                  <a:cubicBezTo>
                    <a:pt x="23097" y="1412"/>
                    <a:pt x="23096" y="1411"/>
                    <a:pt x="23095" y="1409"/>
                  </a:cubicBezTo>
                  <a:lnTo>
                    <a:pt x="23095" y="1409"/>
                  </a:lnTo>
                  <a:cubicBezTo>
                    <a:pt x="23196" y="1581"/>
                    <a:pt x="23287" y="1758"/>
                    <a:pt x="23370" y="1939"/>
                  </a:cubicBezTo>
                  <a:cubicBezTo>
                    <a:pt x="23508" y="2258"/>
                    <a:pt x="23629" y="2583"/>
                    <a:pt x="23755" y="2909"/>
                  </a:cubicBezTo>
                  <a:cubicBezTo>
                    <a:pt x="23819" y="3077"/>
                    <a:pt x="23888" y="3245"/>
                    <a:pt x="23959" y="3411"/>
                  </a:cubicBezTo>
                  <a:cubicBezTo>
                    <a:pt x="24025" y="3566"/>
                    <a:pt x="24095" y="3720"/>
                    <a:pt x="24163" y="3875"/>
                  </a:cubicBezTo>
                  <a:cubicBezTo>
                    <a:pt x="24162" y="3874"/>
                    <a:pt x="24162" y="3873"/>
                    <a:pt x="24161" y="3871"/>
                  </a:cubicBezTo>
                  <a:lnTo>
                    <a:pt x="24161" y="3871"/>
                  </a:lnTo>
                  <a:cubicBezTo>
                    <a:pt x="24235" y="4044"/>
                    <a:pt x="24310" y="4217"/>
                    <a:pt x="24377" y="4394"/>
                  </a:cubicBezTo>
                  <a:cubicBezTo>
                    <a:pt x="24442" y="4568"/>
                    <a:pt x="24502" y="4742"/>
                    <a:pt x="24556" y="4921"/>
                  </a:cubicBezTo>
                  <a:cubicBezTo>
                    <a:pt x="24647" y="5261"/>
                    <a:pt x="24720" y="5608"/>
                    <a:pt x="24771" y="5956"/>
                  </a:cubicBezTo>
                  <a:cubicBezTo>
                    <a:pt x="24771" y="5956"/>
                    <a:pt x="24771" y="5955"/>
                    <a:pt x="24771" y="5953"/>
                  </a:cubicBezTo>
                  <a:cubicBezTo>
                    <a:pt x="24815" y="6233"/>
                    <a:pt x="24858" y="6515"/>
                    <a:pt x="24920" y="6792"/>
                  </a:cubicBezTo>
                  <a:cubicBezTo>
                    <a:pt x="24983" y="7072"/>
                    <a:pt x="25060" y="7349"/>
                    <a:pt x="25140" y="7626"/>
                  </a:cubicBezTo>
                  <a:cubicBezTo>
                    <a:pt x="25258" y="8049"/>
                    <a:pt x="25376" y="8473"/>
                    <a:pt x="25477" y="8902"/>
                  </a:cubicBezTo>
                  <a:cubicBezTo>
                    <a:pt x="25580" y="9334"/>
                    <a:pt x="25657" y="9773"/>
                    <a:pt x="25762" y="10205"/>
                  </a:cubicBezTo>
                  <a:cubicBezTo>
                    <a:pt x="25868" y="10640"/>
                    <a:pt x="25987" y="11074"/>
                    <a:pt x="26093" y="11509"/>
                  </a:cubicBezTo>
                  <a:cubicBezTo>
                    <a:pt x="26146" y="11728"/>
                    <a:pt x="26200" y="11943"/>
                    <a:pt x="26246" y="12163"/>
                  </a:cubicBezTo>
                  <a:cubicBezTo>
                    <a:pt x="26294" y="12382"/>
                    <a:pt x="26335" y="12600"/>
                    <a:pt x="26373" y="12822"/>
                  </a:cubicBezTo>
                  <a:lnTo>
                    <a:pt x="26373" y="12814"/>
                  </a:lnTo>
                  <a:cubicBezTo>
                    <a:pt x="26373" y="12819"/>
                    <a:pt x="26374" y="12822"/>
                    <a:pt x="26374" y="12826"/>
                  </a:cubicBezTo>
                  <a:cubicBezTo>
                    <a:pt x="26374" y="12827"/>
                    <a:pt x="26374" y="12828"/>
                    <a:pt x="26374" y="12830"/>
                  </a:cubicBezTo>
                  <a:cubicBezTo>
                    <a:pt x="26471" y="13457"/>
                    <a:pt x="26555" y="14087"/>
                    <a:pt x="26640" y="14715"/>
                  </a:cubicBezTo>
                  <a:cubicBezTo>
                    <a:pt x="26681" y="15011"/>
                    <a:pt x="26721" y="15307"/>
                    <a:pt x="26770" y="15601"/>
                  </a:cubicBezTo>
                  <a:cubicBezTo>
                    <a:pt x="26816" y="15891"/>
                    <a:pt x="26870" y="16179"/>
                    <a:pt x="26914" y="16469"/>
                  </a:cubicBezTo>
                  <a:cubicBezTo>
                    <a:pt x="26958" y="16763"/>
                    <a:pt x="26993" y="17058"/>
                    <a:pt x="27039" y="17352"/>
                  </a:cubicBezTo>
                  <a:cubicBezTo>
                    <a:pt x="27041" y="17359"/>
                    <a:pt x="27041" y="17365"/>
                    <a:pt x="27042" y="17370"/>
                  </a:cubicBezTo>
                  <a:cubicBezTo>
                    <a:pt x="27049" y="17406"/>
                    <a:pt x="27053" y="17442"/>
                    <a:pt x="27060" y="17477"/>
                  </a:cubicBezTo>
                  <a:cubicBezTo>
                    <a:pt x="27060" y="17476"/>
                    <a:pt x="27059" y="17475"/>
                    <a:pt x="27059" y="17474"/>
                  </a:cubicBezTo>
                  <a:lnTo>
                    <a:pt x="27059" y="17474"/>
                  </a:lnTo>
                  <a:cubicBezTo>
                    <a:pt x="27081" y="17612"/>
                    <a:pt x="27105" y="17748"/>
                    <a:pt x="27133" y="17886"/>
                  </a:cubicBezTo>
                  <a:cubicBezTo>
                    <a:pt x="27163" y="18027"/>
                    <a:pt x="27202" y="18164"/>
                    <a:pt x="27242" y="18304"/>
                  </a:cubicBezTo>
                  <a:cubicBezTo>
                    <a:pt x="27280" y="18432"/>
                    <a:pt x="27324" y="18562"/>
                    <a:pt x="27365" y="18688"/>
                  </a:cubicBezTo>
                  <a:cubicBezTo>
                    <a:pt x="27408" y="18813"/>
                    <a:pt x="27451" y="18938"/>
                    <a:pt x="27495" y="19063"/>
                  </a:cubicBezTo>
                  <a:cubicBezTo>
                    <a:pt x="27593" y="19345"/>
                    <a:pt x="27699" y="19622"/>
                    <a:pt x="27796" y="19904"/>
                  </a:cubicBezTo>
                  <a:cubicBezTo>
                    <a:pt x="27888" y="20172"/>
                    <a:pt x="27981" y="20438"/>
                    <a:pt x="28062" y="20708"/>
                  </a:cubicBezTo>
                  <a:cubicBezTo>
                    <a:pt x="28106" y="20865"/>
                    <a:pt x="28149" y="21022"/>
                    <a:pt x="28195" y="21178"/>
                  </a:cubicBezTo>
                  <a:cubicBezTo>
                    <a:pt x="28241" y="21335"/>
                    <a:pt x="28293" y="21489"/>
                    <a:pt x="28348" y="21642"/>
                  </a:cubicBezTo>
                  <a:cubicBezTo>
                    <a:pt x="28402" y="21797"/>
                    <a:pt x="28465" y="21949"/>
                    <a:pt x="28527" y="22101"/>
                  </a:cubicBezTo>
                  <a:cubicBezTo>
                    <a:pt x="28589" y="22247"/>
                    <a:pt x="28649" y="22396"/>
                    <a:pt x="28716" y="22541"/>
                  </a:cubicBezTo>
                  <a:cubicBezTo>
                    <a:pt x="28787" y="22696"/>
                    <a:pt x="28856" y="22853"/>
                    <a:pt x="28934" y="23005"/>
                  </a:cubicBezTo>
                  <a:cubicBezTo>
                    <a:pt x="29015" y="23165"/>
                    <a:pt x="29100" y="23322"/>
                    <a:pt x="29189" y="23478"/>
                  </a:cubicBezTo>
                  <a:cubicBezTo>
                    <a:pt x="29228" y="23550"/>
                    <a:pt x="29270" y="23621"/>
                    <a:pt x="29309" y="23692"/>
                  </a:cubicBezTo>
                  <a:cubicBezTo>
                    <a:pt x="29344" y="23752"/>
                    <a:pt x="29377" y="23812"/>
                    <a:pt x="29414" y="23871"/>
                  </a:cubicBezTo>
                  <a:cubicBezTo>
                    <a:pt x="29498" y="24001"/>
                    <a:pt x="29588" y="24127"/>
                    <a:pt x="29684" y="24249"/>
                  </a:cubicBezTo>
                  <a:cubicBezTo>
                    <a:pt x="29718" y="24292"/>
                    <a:pt x="29752" y="24336"/>
                    <a:pt x="29789" y="24378"/>
                  </a:cubicBezTo>
                  <a:cubicBezTo>
                    <a:pt x="29821" y="24414"/>
                    <a:pt x="29855" y="24458"/>
                    <a:pt x="29898" y="24485"/>
                  </a:cubicBezTo>
                  <a:cubicBezTo>
                    <a:pt x="29919" y="24499"/>
                    <a:pt x="29942" y="24512"/>
                    <a:pt x="29968" y="24522"/>
                  </a:cubicBezTo>
                  <a:cubicBezTo>
                    <a:pt x="29995" y="24531"/>
                    <a:pt x="30025" y="24539"/>
                    <a:pt x="30053" y="24544"/>
                  </a:cubicBezTo>
                  <a:cubicBezTo>
                    <a:pt x="30062" y="24545"/>
                    <a:pt x="30071" y="24546"/>
                    <a:pt x="30081" y="24546"/>
                  </a:cubicBezTo>
                  <a:cubicBezTo>
                    <a:pt x="30125" y="24546"/>
                    <a:pt x="30169" y="24531"/>
                    <a:pt x="30210" y="24515"/>
                  </a:cubicBezTo>
                  <a:cubicBezTo>
                    <a:pt x="30275" y="24490"/>
                    <a:pt x="30333" y="24454"/>
                    <a:pt x="30386" y="24409"/>
                  </a:cubicBezTo>
                  <a:cubicBezTo>
                    <a:pt x="30425" y="24379"/>
                    <a:pt x="30460" y="24347"/>
                    <a:pt x="30496" y="24313"/>
                  </a:cubicBezTo>
                  <a:cubicBezTo>
                    <a:pt x="30571" y="24245"/>
                    <a:pt x="30644" y="24172"/>
                    <a:pt x="30716" y="24102"/>
                  </a:cubicBezTo>
                  <a:cubicBezTo>
                    <a:pt x="30848" y="23979"/>
                    <a:pt x="30986" y="23862"/>
                    <a:pt x="31111" y="23732"/>
                  </a:cubicBezTo>
                  <a:cubicBezTo>
                    <a:pt x="31180" y="23659"/>
                    <a:pt x="31242" y="23575"/>
                    <a:pt x="31309" y="23501"/>
                  </a:cubicBezTo>
                  <a:cubicBezTo>
                    <a:pt x="31375" y="23425"/>
                    <a:pt x="31442" y="23350"/>
                    <a:pt x="31511" y="23277"/>
                  </a:cubicBezTo>
                  <a:cubicBezTo>
                    <a:pt x="31660" y="23116"/>
                    <a:pt x="31810" y="22956"/>
                    <a:pt x="31942" y="22779"/>
                  </a:cubicBezTo>
                  <a:cubicBezTo>
                    <a:pt x="32062" y="22606"/>
                    <a:pt x="32168" y="22426"/>
                    <a:pt x="32258" y="22236"/>
                  </a:cubicBezTo>
                  <a:cubicBezTo>
                    <a:pt x="32356" y="22043"/>
                    <a:pt x="32436" y="21840"/>
                    <a:pt x="32493" y="21633"/>
                  </a:cubicBezTo>
                  <a:cubicBezTo>
                    <a:pt x="32546" y="21424"/>
                    <a:pt x="32589" y="21210"/>
                    <a:pt x="32638" y="20999"/>
                  </a:cubicBezTo>
                  <a:cubicBezTo>
                    <a:pt x="32695" y="20754"/>
                    <a:pt x="32757" y="20510"/>
                    <a:pt x="32820" y="20267"/>
                  </a:cubicBezTo>
                  <a:cubicBezTo>
                    <a:pt x="32879" y="20042"/>
                    <a:pt x="32934" y="19815"/>
                    <a:pt x="32991" y="19589"/>
                  </a:cubicBezTo>
                  <a:cubicBezTo>
                    <a:pt x="33053" y="19342"/>
                    <a:pt x="33119" y="19097"/>
                    <a:pt x="33189" y="18851"/>
                  </a:cubicBezTo>
                  <a:cubicBezTo>
                    <a:pt x="33226" y="18723"/>
                    <a:pt x="33262" y="18596"/>
                    <a:pt x="33298" y="18468"/>
                  </a:cubicBezTo>
                  <a:cubicBezTo>
                    <a:pt x="33330" y="18359"/>
                    <a:pt x="33365" y="18248"/>
                    <a:pt x="33393" y="18136"/>
                  </a:cubicBezTo>
                  <a:cubicBezTo>
                    <a:pt x="33510" y="17694"/>
                    <a:pt x="33605" y="17245"/>
                    <a:pt x="33700" y="16798"/>
                  </a:cubicBezTo>
                  <a:cubicBezTo>
                    <a:pt x="33799" y="16341"/>
                    <a:pt x="33890" y="15882"/>
                    <a:pt x="33989" y="15424"/>
                  </a:cubicBezTo>
                  <a:cubicBezTo>
                    <a:pt x="34036" y="15206"/>
                    <a:pt x="34084" y="14989"/>
                    <a:pt x="34123" y="14769"/>
                  </a:cubicBezTo>
                  <a:cubicBezTo>
                    <a:pt x="34167" y="14531"/>
                    <a:pt x="34207" y="14292"/>
                    <a:pt x="34242" y="14053"/>
                  </a:cubicBezTo>
                  <a:cubicBezTo>
                    <a:pt x="34275" y="13827"/>
                    <a:pt x="34308" y="13599"/>
                    <a:pt x="34348" y="13374"/>
                  </a:cubicBezTo>
                  <a:cubicBezTo>
                    <a:pt x="34384" y="13157"/>
                    <a:pt x="34435" y="12945"/>
                    <a:pt x="34484" y="12732"/>
                  </a:cubicBezTo>
                  <a:cubicBezTo>
                    <a:pt x="34558" y="12428"/>
                    <a:pt x="34634" y="12124"/>
                    <a:pt x="34704" y="11820"/>
                  </a:cubicBezTo>
                  <a:cubicBezTo>
                    <a:pt x="34771" y="11538"/>
                    <a:pt x="34835" y="11256"/>
                    <a:pt x="34902" y="10976"/>
                  </a:cubicBezTo>
                  <a:cubicBezTo>
                    <a:pt x="35021" y="10485"/>
                    <a:pt x="35152" y="9998"/>
                    <a:pt x="35264" y="9509"/>
                  </a:cubicBezTo>
                  <a:cubicBezTo>
                    <a:pt x="35378" y="9021"/>
                    <a:pt x="35478" y="8530"/>
                    <a:pt x="35591" y="8043"/>
                  </a:cubicBezTo>
                  <a:lnTo>
                    <a:pt x="35591" y="8043"/>
                  </a:lnTo>
                  <a:lnTo>
                    <a:pt x="35589" y="8049"/>
                  </a:lnTo>
                  <a:lnTo>
                    <a:pt x="35591" y="8040"/>
                  </a:lnTo>
                  <a:cubicBezTo>
                    <a:pt x="35592" y="8036"/>
                    <a:pt x="35594" y="8033"/>
                    <a:pt x="35594" y="8030"/>
                  </a:cubicBezTo>
                  <a:lnTo>
                    <a:pt x="35594" y="8030"/>
                  </a:lnTo>
                  <a:lnTo>
                    <a:pt x="35592" y="8035"/>
                  </a:lnTo>
                  <a:cubicBezTo>
                    <a:pt x="35676" y="7698"/>
                    <a:pt x="35771" y="7362"/>
                    <a:pt x="35874" y="7030"/>
                  </a:cubicBezTo>
                  <a:cubicBezTo>
                    <a:pt x="35978" y="6686"/>
                    <a:pt x="36080" y="6341"/>
                    <a:pt x="36186" y="5997"/>
                  </a:cubicBezTo>
                  <a:cubicBezTo>
                    <a:pt x="36285" y="5678"/>
                    <a:pt x="36371" y="5355"/>
                    <a:pt x="36474" y="5037"/>
                  </a:cubicBezTo>
                  <a:cubicBezTo>
                    <a:pt x="36528" y="4866"/>
                    <a:pt x="36581" y="4698"/>
                    <a:pt x="36640" y="4530"/>
                  </a:cubicBezTo>
                  <a:cubicBezTo>
                    <a:pt x="36692" y="4372"/>
                    <a:pt x="36752" y="4215"/>
                    <a:pt x="36811" y="4058"/>
                  </a:cubicBezTo>
                  <a:cubicBezTo>
                    <a:pt x="36868" y="3914"/>
                    <a:pt x="36925" y="3769"/>
                    <a:pt x="36980" y="3626"/>
                  </a:cubicBezTo>
                  <a:cubicBezTo>
                    <a:pt x="37036" y="3484"/>
                    <a:pt x="37086" y="3340"/>
                    <a:pt x="37142" y="3197"/>
                  </a:cubicBezTo>
                  <a:cubicBezTo>
                    <a:pt x="37218" y="3002"/>
                    <a:pt x="37302" y="2812"/>
                    <a:pt x="37392" y="2623"/>
                  </a:cubicBezTo>
                  <a:cubicBezTo>
                    <a:pt x="37479" y="2440"/>
                    <a:pt x="37574" y="2260"/>
                    <a:pt x="37669" y="2083"/>
                  </a:cubicBezTo>
                  <a:cubicBezTo>
                    <a:pt x="37804" y="1839"/>
                    <a:pt x="37944" y="1602"/>
                    <a:pt x="38090" y="1366"/>
                  </a:cubicBezTo>
                  <a:cubicBezTo>
                    <a:pt x="38160" y="1253"/>
                    <a:pt x="38231" y="1141"/>
                    <a:pt x="38302" y="1030"/>
                  </a:cubicBezTo>
                  <a:cubicBezTo>
                    <a:pt x="38372" y="922"/>
                    <a:pt x="38438" y="815"/>
                    <a:pt x="38511" y="710"/>
                  </a:cubicBezTo>
                  <a:cubicBezTo>
                    <a:pt x="38529" y="688"/>
                    <a:pt x="38546" y="668"/>
                    <a:pt x="38563" y="647"/>
                  </a:cubicBezTo>
                  <a:cubicBezTo>
                    <a:pt x="38584" y="626"/>
                    <a:pt x="38606" y="607"/>
                    <a:pt x="38628" y="587"/>
                  </a:cubicBezTo>
                  <a:cubicBezTo>
                    <a:pt x="38663" y="560"/>
                    <a:pt x="38699" y="533"/>
                    <a:pt x="38737" y="509"/>
                  </a:cubicBezTo>
                  <a:cubicBezTo>
                    <a:pt x="38761" y="497"/>
                    <a:pt x="38785" y="484"/>
                    <a:pt x="38809" y="473"/>
                  </a:cubicBezTo>
                  <a:cubicBezTo>
                    <a:pt x="38837" y="460"/>
                    <a:pt x="38866" y="451"/>
                    <a:pt x="38894" y="441"/>
                  </a:cubicBezTo>
                  <a:cubicBezTo>
                    <a:pt x="38918" y="434"/>
                    <a:pt x="38943" y="428"/>
                    <a:pt x="38967" y="424"/>
                  </a:cubicBezTo>
                  <a:lnTo>
                    <a:pt x="38967" y="424"/>
                  </a:lnTo>
                  <a:cubicBezTo>
                    <a:pt x="38967" y="424"/>
                    <a:pt x="38967" y="424"/>
                    <a:pt x="38967" y="424"/>
                  </a:cubicBezTo>
                  <a:lnTo>
                    <a:pt x="38967" y="424"/>
                  </a:lnTo>
                  <a:lnTo>
                    <a:pt x="38967" y="424"/>
                  </a:lnTo>
                  <a:cubicBezTo>
                    <a:pt x="38967" y="424"/>
                    <a:pt x="38967" y="424"/>
                    <a:pt x="38967" y="424"/>
                  </a:cubicBezTo>
                  <a:lnTo>
                    <a:pt x="38967" y="424"/>
                  </a:lnTo>
                  <a:cubicBezTo>
                    <a:pt x="38970" y="424"/>
                    <a:pt x="38974" y="423"/>
                    <a:pt x="38977" y="423"/>
                  </a:cubicBezTo>
                  <a:lnTo>
                    <a:pt x="38977" y="423"/>
                  </a:lnTo>
                  <a:lnTo>
                    <a:pt x="38967" y="424"/>
                  </a:lnTo>
                  <a:lnTo>
                    <a:pt x="38967" y="424"/>
                  </a:lnTo>
                  <a:cubicBezTo>
                    <a:pt x="38974" y="423"/>
                    <a:pt x="38980" y="422"/>
                    <a:pt x="38986" y="421"/>
                  </a:cubicBezTo>
                  <a:lnTo>
                    <a:pt x="38986" y="421"/>
                  </a:lnTo>
                  <a:cubicBezTo>
                    <a:pt x="38983" y="421"/>
                    <a:pt x="38980" y="422"/>
                    <a:pt x="38977" y="423"/>
                  </a:cubicBezTo>
                  <a:lnTo>
                    <a:pt x="38977" y="423"/>
                  </a:lnTo>
                  <a:lnTo>
                    <a:pt x="39026" y="417"/>
                  </a:lnTo>
                  <a:lnTo>
                    <a:pt x="39007" y="417"/>
                  </a:lnTo>
                  <a:cubicBezTo>
                    <a:pt x="39022" y="416"/>
                    <a:pt x="39037" y="416"/>
                    <a:pt x="39052" y="416"/>
                  </a:cubicBezTo>
                  <a:cubicBezTo>
                    <a:pt x="39083" y="416"/>
                    <a:pt x="39114" y="418"/>
                    <a:pt x="39144" y="423"/>
                  </a:cubicBezTo>
                  <a:lnTo>
                    <a:pt x="39144" y="423"/>
                  </a:lnTo>
                  <a:cubicBezTo>
                    <a:pt x="39168" y="427"/>
                    <a:pt x="39192" y="431"/>
                    <a:pt x="39216" y="435"/>
                  </a:cubicBezTo>
                  <a:cubicBezTo>
                    <a:pt x="39260" y="448"/>
                    <a:pt x="39303" y="459"/>
                    <a:pt x="39349" y="473"/>
                  </a:cubicBezTo>
                  <a:cubicBezTo>
                    <a:pt x="39393" y="487"/>
                    <a:pt x="39437" y="504"/>
                    <a:pt x="39483" y="520"/>
                  </a:cubicBezTo>
                  <a:cubicBezTo>
                    <a:pt x="39570" y="557"/>
                    <a:pt x="39657" y="596"/>
                    <a:pt x="39741" y="639"/>
                  </a:cubicBezTo>
                  <a:cubicBezTo>
                    <a:pt x="39766" y="653"/>
                    <a:pt x="39792" y="668"/>
                    <a:pt x="39814" y="683"/>
                  </a:cubicBezTo>
                  <a:lnTo>
                    <a:pt x="39885" y="734"/>
                  </a:lnTo>
                  <a:cubicBezTo>
                    <a:pt x="39936" y="777"/>
                    <a:pt x="39986" y="818"/>
                    <a:pt x="40036" y="861"/>
                  </a:cubicBezTo>
                  <a:cubicBezTo>
                    <a:pt x="40123" y="948"/>
                    <a:pt x="40205" y="1038"/>
                    <a:pt x="40284" y="1133"/>
                  </a:cubicBezTo>
                  <a:cubicBezTo>
                    <a:pt x="40338" y="1206"/>
                    <a:pt x="40390" y="1280"/>
                    <a:pt x="40438" y="1358"/>
                  </a:cubicBezTo>
                  <a:cubicBezTo>
                    <a:pt x="40476" y="1426"/>
                    <a:pt x="40510" y="1495"/>
                    <a:pt x="40542" y="1567"/>
                  </a:cubicBezTo>
                  <a:cubicBezTo>
                    <a:pt x="40588" y="1685"/>
                    <a:pt x="40629" y="1804"/>
                    <a:pt x="40667" y="1926"/>
                  </a:cubicBezTo>
                  <a:cubicBezTo>
                    <a:pt x="40667" y="1926"/>
                    <a:pt x="40667" y="1926"/>
                    <a:pt x="40667" y="1926"/>
                  </a:cubicBezTo>
                  <a:lnTo>
                    <a:pt x="40667" y="1926"/>
                  </a:lnTo>
                  <a:lnTo>
                    <a:pt x="40669" y="1931"/>
                  </a:lnTo>
                  <a:lnTo>
                    <a:pt x="40669" y="1932"/>
                  </a:lnTo>
                  <a:cubicBezTo>
                    <a:pt x="40832" y="2502"/>
                    <a:pt x="40974" y="3078"/>
                    <a:pt x="41133" y="3650"/>
                  </a:cubicBezTo>
                  <a:cubicBezTo>
                    <a:pt x="41212" y="3938"/>
                    <a:pt x="41297" y="4225"/>
                    <a:pt x="41389" y="4509"/>
                  </a:cubicBezTo>
                  <a:cubicBezTo>
                    <a:pt x="41486" y="4807"/>
                    <a:pt x="41584" y="5103"/>
                    <a:pt x="41674" y="5402"/>
                  </a:cubicBezTo>
                  <a:cubicBezTo>
                    <a:pt x="41772" y="5754"/>
                    <a:pt x="41864" y="6107"/>
                    <a:pt x="41956" y="6460"/>
                  </a:cubicBezTo>
                  <a:cubicBezTo>
                    <a:pt x="42003" y="6639"/>
                    <a:pt x="42051" y="6819"/>
                    <a:pt x="42093" y="7000"/>
                  </a:cubicBezTo>
                  <a:cubicBezTo>
                    <a:pt x="42136" y="7174"/>
                    <a:pt x="42173" y="7348"/>
                    <a:pt x="42201" y="7523"/>
                  </a:cubicBezTo>
                  <a:cubicBezTo>
                    <a:pt x="42201" y="7524"/>
                    <a:pt x="42201" y="7525"/>
                    <a:pt x="42201" y="7525"/>
                  </a:cubicBezTo>
                  <a:cubicBezTo>
                    <a:pt x="42203" y="7528"/>
                    <a:pt x="42203" y="7531"/>
                    <a:pt x="42203" y="7535"/>
                  </a:cubicBezTo>
                  <a:cubicBezTo>
                    <a:pt x="42203" y="7531"/>
                    <a:pt x="42203" y="7528"/>
                    <a:pt x="42203" y="7527"/>
                  </a:cubicBezTo>
                  <a:cubicBezTo>
                    <a:pt x="42231" y="7729"/>
                    <a:pt x="42256" y="7933"/>
                    <a:pt x="42282" y="8138"/>
                  </a:cubicBezTo>
                  <a:cubicBezTo>
                    <a:pt x="42304" y="8337"/>
                    <a:pt x="42326" y="8538"/>
                    <a:pt x="42355" y="8738"/>
                  </a:cubicBezTo>
                  <a:cubicBezTo>
                    <a:pt x="42382" y="8937"/>
                    <a:pt x="42410" y="9133"/>
                    <a:pt x="42457" y="9331"/>
                  </a:cubicBezTo>
                  <a:cubicBezTo>
                    <a:pt x="42507" y="9529"/>
                    <a:pt x="42560" y="9725"/>
                    <a:pt x="42616" y="9922"/>
                  </a:cubicBezTo>
                  <a:cubicBezTo>
                    <a:pt x="42735" y="10332"/>
                    <a:pt x="42844" y="10743"/>
                    <a:pt x="42958" y="11155"/>
                  </a:cubicBezTo>
                  <a:cubicBezTo>
                    <a:pt x="43019" y="11378"/>
                    <a:pt x="43081" y="11600"/>
                    <a:pt x="43135" y="11823"/>
                  </a:cubicBezTo>
                  <a:cubicBezTo>
                    <a:pt x="43187" y="12040"/>
                    <a:pt x="43228" y="12257"/>
                    <a:pt x="43276" y="12473"/>
                  </a:cubicBezTo>
                  <a:cubicBezTo>
                    <a:pt x="43371" y="12928"/>
                    <a:pt x="43488" y="13377"/>
                    <a:pt x="43597" y="13827"/>
                  </a:cubicBezTo>
                  <a:cubicBezTo>
                    <a:pt x="43648" y="14042"/>
                    <a:pt x="43700" y="14256"/>
                    <a:pt x="43744" y="14471"/>
                  </a:cubicBezTo>
                  <a:cubicBezTo>
                    <a:pt x="43789" y="14679"/>
                    <a:pt x="43822" y="14888"/>
                    <a:pt x="43855" y="15098"/>
                  </a:cubicBezTo>
                  <a:cubicBezTo>
                    <a:pt x="43890" y="15336"/>
                    <a:pt x="43925" y="15573"/>
                    <a:pt x="43958" y="15810"/>
                  </a:cubicBezTo>
                  <a:cubicBezTo>
                    <a:pt x="43991" y="16048"/>
                    <a:pt x="44017" y="16287"/>
                    <a:pt x="44044" y="16524"/>
                  </a:cubicBezTo>
                  <a:cubicBezTo>
                    <a:pt x="44048" y="16607"/>
                    <a:pt x="44116" y="16669"/>
                    <a:pt x="44197" y="16669"/>
                  </a:cubicBezTo>
                  <a:cubicBezTo>
                    <a:pt x="44202" y="16669"/>
                    <a:pt x="44207" y="16669"/>
                    <a:pt x="44211" y="16668"/>
                  </a:cubicBezTo>
                  <a:cubicBezTo>
                    <a:pt x="44298" y="16660"/>
                    <a:pt x="44362" y="16583"/>
                    <a:pt x="44351" y="16497"/>
                  </a:cubicBezTo>
                  <a:cubicBezTo>
                    <a:pt x="44302" y="16076"/>
                    <a:pt x="44245" y="15657"/>
                    <a:pt x="44181" y="15239"/>
                  </a:cubicBezTo>
                  <a:cubicBezTo>
                    <a:pt x="44150" y="15024"/>
                    <a:pt x="44120" y="14810"/>
                    <a:pt x="44077" y="14596"/>
                  </a:cubicBezTo>
                  <a:cubicBezTo>
                    <a:pt x="44039" y="14395"/>
                    <a:pt x="43996" y="14196"/>
                    <a:pt x="43949" y="13998"/>
                  </a:cubicBezTo>
                  <a:cubicBezTo>
                    <a:pt x="43839" y="13540"/>
                    <a:pt x="43724" y="13088"/>
                    <a:pt x="43621" y="12630"/>
                  </a:cubicBezTo>
                  <a:cubicBezTo>
                    <a:pt x="43572" y="12418"/>
                    <a:pt x="43529" y="12204"/>
                    <a:pt x="43485" y="11991"/>
                  </a:cubicBezTo>
                  <a:cubicBezTo>
                    <a:pt x="43437" y="11767"/>
                    <a:pt x="43377" y="11547"/>
                    <a:pt x="43319" y="11327"/>
                  </a:cubicBezTo>
                  <a:cubicBezTo>
                    <a:pt x="43262" y="11123"/>
                    <a:pt x="43205" y="10921"/>
                    <a:pt x="43149" y="10718"/>
                  </a:cubicBezTo>
                  <a:cubicBezTo>
                    <a:pt x="43092" y="10504"/>
                    <a:pt x="43037" y="10291"/>
                    <a:pt x="42975" y="10080"/>
                  </a:cubicBezTo>
                  <a:cubicBezTo>
                    <a:pt x="42913" y="9868"/>
                    <a:pt x="42853" y="9657"/>
                    <a:pt x="42796" y="9444"/>
                  </a:cubicBezTo>
                  <a:cubicBezTo>
                    <a:pt x="42742" y="9241"/>
                    <a:pt x="42704" y="9034"/>
                    <a:pt x="42670" y="8825"/>
                  </a:cubicBezTo>
                  <a:cubicBezTo>
                    <a:pt x="42609" y="8405"/>
                    <a:pt x="42568" y="7983"/>
                    <a:pt x="42507" y="7563"/>
                  </a:cubicBezTo>
                  <a:cubicBezTo>
                    <a:pt x="42476" y="7351"/>
                    <a:pt x="42434" y="7142"/>
                    <a:pt x="42383" y="6935"/>
                  </a:cubicBezTo>
                  <a:cubicBezTo>
                    <a:pt x="42331" y="6719"/>
                    <a:pt x="42275" y="6506"/>
                    <a:pt x="42218" y="6292"/>
                  </a:cubicBezTo>
                  <a:cubicBezTo>
                    <a:pt x="42111" y="5882"/>
                    <a:pt x="42010" y="5469"/>
                    <a:pt x="41883" y="5064"/>
                  </a:cubicBezTo>
                  <a:cubicBezTo>
                    <a:pt x="41818" y="4856"/>
                    <a:pt x="41748" y="4650"/>
                    <a:pt x="41680" y="4443"/>
                  </a:cubicBezTo>
                  <a:cubicBezTo>
                    <a:pt x="41617" y="4244"/>
                    <a:pt x="41554" y="4042"/>
                    <a:pt x="41495" y="3841"/>
                  </a:cubicBezTo>
                  <a:lnTo>
                    <a:pt x="41495" y="3845"/>
                  </a:lnTo>
                  <a:cubicBezTo>
                    <a:pt x="41310" y="3200"/>
                    <a:pt x="41156" y="2550"/>
                    <a:pt x="40974" y="1905"/>
                  </a:cubicBezTo>
                  <a:cubicBezTo>
                    <a:pt x="40935" y="1760"/>
                    <a:pt x="40887" y="1617"/>
                    <a:pt x="40832" y="1476"/>
                  </a:cubicBezTo>
                  <a:cubicBezTo>
                    <a:pt x="40767" y="1320"/>
                    <a:pt x="40685" y="1171"/>
                    <a:pt x="40583" y="1033"/>
                  </a:cubicBezTo>
                  <a:cubicBezTo>
                    <a:pt x="40401" y="780"/>
                    <a:pt x="40172" y="550"/>
                    <a:pt x="39903" y="389"/>
                  </a:cubicBezTo>
                  <a:cubicBezTo>
                    <a:pt x="39812" y="338"/>
                    <a:pt x="39717" y="292"/>
                    <a:pt x="39621" y="254"/>
                  </a:cubicBezTo>
                  <a:cubicBezTo>
                    <a:pt x="39529" y="215"/>
                    <a:pt x="39434" y="182"/>
                    <a:pt x="39337" y="156"/>
                  </a:cubicBezTo>
                  <a:cubicBezTo>
                    <a:pt x="39301" y="145"/>
                    <a:pt x="39263" y="137"/>
                    <a:pt x="39225" y="129"/>
                  </a:cubicBezTo>
                  <a:cubicBezTo>
                    <a:pt x="39178" y="120"/>
                    <a:pt x="39130" y="115"/>
                    <a:pt x="39081" y="113"/>
                  </a:cubicBezTo>
                  <a:cubicBezTo>
                    <a:pt x="39030" y="115"/>
                    <a:pt x="38989" y="117"/>
                    <a:pt x="38939" y="121"/>
                  </a:cubicBezTo>
                  <a:cubicBezTo>
                    <a:pt x="38896" y="128"/>
                    <a:pt x="38853" y="136"/>
                    <a:pt x="38810" y="150"/>
                  </a:cubicBezTo>
                  <a:cubicBezTo>
                    <a:pt x="38718" y="175"/>
                    <a:pt x="38633" y="215"/>
                    <a:pt x="38552" y="269"/>
                  </a:cubicBezTo>
                  <a:cubicBezTo>
                    <a:pt x="38502" y="300"/>
                    <a:pt x="38454" y="335"/>
                    <a:pt x="38408" y="375"/>
                  </a:cubicBezTo>
                  <a:cubicBezTo>
                    <a:pt x="38358" y="417"/>
                    <a:pt x="38312" y="466"/>
                    <a:pt x="38270" y="519"/>
                  </a:cubicBezTo>
                  <a:cubicBezTo>
                    <a:pt x="38210" y="595"/>
                    <a:pt x="38164" y="680"/>
                    <a:pt x="38114" y="763"/>
                  </a:cubicBezTo>
                  <a:cubicBezTo>
                    <a:pt x="38006" y="938"/>
                    <a:pt x="37895" y="1112"/>
                    <a:pt x="37788" y="1291"/>
                  </a:cubicBezTo>
                  <a:cubicBezTo>
                    <a:pt x="37677" y="1476"/>
                    <a:pt x="37563" y="1662"/>
                    <a:pt x="37458" y="1852"/>
                  </a:cubicBezTo>
                  <a:cubicBezTo>
                    <a:pt x="37351" y="2046"/>
                    <a:pt x="37246" y="2243"/>
                    <a:pt x="37148" y="2442"/>
                  </a:cubicBezTo>
                  <a:cubicBezTo>
                    <a:pt x="37056" y="2629"/>
                    <a:pt x="36972" y="2819"/>
                    <a:pt x="36896" y="3012"/>
                  </a:cubicBezTo>
                  <a:cubicBezTo>
                    <a:pt x="36819" y="3210"/>
                    <a:pt x="36749" y="3409"/>
                    <a:pt x="36673" y="3607"/>
                  </a:cubicBezTo>
                  <a:cubicBezTo>
                    <a:pt x="36578" y="3849"/>
                    <a:pt x="36480" y="4092"/>
                    <a:pt x="36395" y="4337"/>
                  </a:cubicBezTo>
                  <a:cubicBezTo>
                    <a:pt x="36319" y="4552"/>
                    <a:pt x="36249" y="4767"/>
                    <a:pt x="36178" y="4984"/>
                  </a:cubicBezTo>
                  <a:cubicBezTo>
                    <a:pt x="36111" y="5190"/>
                    <a:pt x="36054" y="5399"/>
                    <a:pt x="35993" y="5605"/>
                  </a:cubicBezTo>
                  <a:cubicBezTo>
                    <a:pt x="35932" y="5806"/>
                    <a:pt x="35869" y="6005"/>
                    <a:pt x="35809" y="6205"/>
                  </a:cubicBezTo>
                  <a:cubicBezTo>
                    <a:pt x="35739" y="6436"/>
                    <a:pt x="35670" y="6667"/>
                    <a:pt x="35598" y="6897"/>
                  </a:cubicBezTo>
                  <a:cubicBezTo>
                    <a:pt x="35532" y="7110"/>
                    <a:pt x="35469" y="7326"/>
                    <a:pt x="35405" y="7542"/>
                  </a:cubicBezTo>
                  <a:cubicBezTo>
                    <a:pt x="35342" y="7764"/>
                    <a:pt x="35288" y="7989"/>
                    <a:pt x="35237" y="8215"/>
                  </a:cubicBezTo>
                  <a:cubicBezTo>
                    <a:pt x="35144" y="8639"/>
                    <a:pt x="35057" y="9065"/>
                    <a:pt x="34959" y="9490"/>
                  </a:cubicBezTo>
                  <a:cubicBezTo>
                    <a:pt x="34905" y="9711"/>
                    <a:pt x="34853" y="9931"/>
                    <a:pt x="34796" y="10151"/>
                  </a:cubicBezTo>
                  <a:cubicBezTo>
                    <a:pt x="34740" y="10371"/>
                    <a:pt x="34682" y="10591"/>
                    <a:pt x="34630" y="10811"/>
                  </a:cubicBezTo>
                  <a:cubicBezTo>
                    <a:pt x="34528" y="11232"/>
                    <a:pt x="34437" y="11653"/>
                    <a:pt x="34338" y="12075"/>
                  </a:cubicBezTo>
                  <a:cubicBezTo>
                    <a:pt x="34338" y="12073"/>
                    <a:pt x="34338" y="12071"/>
                    <a:pt x="34338" y="12071"/>
                  </a:cubicBezTo>
                  <a:cubicBezTo>
                    <a:pt x="34337" y="12075"/>
                    <a:pt x="34335" y="12078"/>
                    <a:pt x="34335" y="12079"/>
                  </a:cubicBezTo>
                  <a:lnTo>
                    <a:pt x="34334" y="12090"/>
                  </a:lnTo>
                  <a:lnTo>
                    <a:pt x="34334" y="12087"/>
                  </a:lnTo>
                  <a:cubicBezTo>
                    <a:pt x="34316" y="12157"/>
                    <a:pt x="34300" y="12227"/>
                    <a:pt x="34283" y="12295"/>
                  </a:cubicBezTo>
                  <a:cubicBezTo>
                    <a:pt x="34174" y="12741"/>
                    <a:pt x="34069" y="13189"/>
                    <a:pt x="33998" y="13643"/>
                  </a:cubicBezTo>
                  <a:cubicBezTo>
                    <a:pt x="33963" y="13873"/>
                    <a:pt x="33932" y="14102"/>
                    <a:pt x="33897" y="14332"/>
                  </a:cubicBezTo>
                  <a:cubicBezTo>
                    <a:pt x="33862" y="14547"/>
                    <a:pt x="33822" y="14761"/>
                    <a:pt x="33778" y="14975"/>
                  </a:cubicBezTo>
                  <a:cubicBezTo>
                    <a:pt x="33732" y="15191"/>
                    <a:pt x="33685" y="15407"/>
                    <a:pt x="33639" y="15624"/>
                  </a:cubicBezTo>
                  <a:cubicBezTo>
                    <a:pt x="33586" y="15869"/>
                    <a:pt x="33537" y="16114"/>
                    <a:pt x="33487" y="16360"/>
                  </a:cubicBezTo>
                  <a:cubicBezTo>
                    <a:pt x="33392" y="16811"/>
                    <a:pt x="33292" y="17260"/>
                    <a:pt x="33188" y="17710"/>
                  </a:cubicBezTo>
                  <a:cubicBezTo>
                    <a:pt x="33148" y="17871"/>
                    <a:pt x="33107" y="18033"/>
                    <a:pt x="33061" y="18196"/>
                  </a:cubicBezTo>
                  <a:cubicBezTo>
                    <a:pt x="33015" y="18357"/>
                    <a:pt x="32966" y="18519"/>
                    <a:pt x="32920" y="18682"/>
                  </a:cubicBezTo>
                  <a:cubicBezTo>
                    <a:pt x="32838" y="18972"/>
                    <a:pt x="32755" y="19261"/>
                    <a:pt x="32683" y="19553"/>
                  </a:cubicBezTo>
                  <a:cubicBezTo>
                    <a:pt x="32532" y="20157"/>
                    <a:pt x="32375" y="20760"/>
                    <a:pt x="32236" y="21368"/>
                  </a:cubicBezTo>
                  <a:cubicBezTo>
                    <a:pt x="32236" y="21368"/>
                    <a:pt x="32236" y="21370"/>
                    <a:pt x="32236" y="21370"/>
                  </a:cubicBezTo>
                  <a:lnTo>
                    <a:pt x="32233" y="21387"/>
                  </a:lnTo>
                  <a:lnTo>
                    <a:pt x="32233" y="21383"/>
                  </a:lnTo>
                  <a:cubicBezTo>
                    <a:pt x="32216" y="21455"/>
                    <a:pt x="32200" y="21527"/>
                    <a:pt x="32178" y="21598"/>
                  </a:cubicBezTo>
                  <a:cubicBezTo>
                    <a:pt x="32159" y="21661"/>
                    <a:pt x="32138" y="21724"/>
                    <a:pt x="32116" y="21788"/>
                  </a:cubicBezTo>
                  <a:cubicBezTo>
                    <a:pt x="32081" y="21878"/>
                    <a:pt x="32043" y="21967"/>
                    <a:pt x="32002" y="22055"/>
                  </a:cubicBezTo>
                  <a:cubicBezTo>
                    <a:pt x="31969" y="22130"/>
                    <a:pt x="31929" y="22203"/>
                    <a:pt x="31889" y="22275"/>
                  </a:cubicBezTo>
                  <a:cubicBezTo>
                    <a:pt x="31818" y="22399"/>
                    <a:pt x="31742" y="22519"/>
                    <a:pt x="31660" y="22635"/>
                  </a:cubicBezTo>
                  <a:cubicBezTo>
                    <a:pt x="31527" y="22806"/>
                    <a:pt x="31381" y="22964"/>
                    <a:pt x="31233" y="23121"/>
                  </a:cubicBezTo>
                  <a:cubicBezTo>
                    <a:pt x="31164" y="23192"/>
                    <a:pt x="31098" y="23263"/>
                    <a:pt x="31033" y="23336"/>
                  </a:cubicBezTo>
                  <a:cubicBezTo>
                    <a:pt x="30979" y="23396"/>
                    <a:pt x="30929" y="23456"/>
                    <a:pt x="30875" y="23515"/>
                  </a:cubicBezTo>
                  <a:cubicBezTo>
                    <a:pt x="30770" y="23621"/>
                    <a:pt x="30664" y="23722"/>
                    <a:pt x="30557" y="23824"/>
                  </a:cubicBezTo>
                  <a:cubicBezTo>
                    <a:pt x="30485" y="23888"/>
                    <a:pt x="30416" y="23955"/>
                    <a:pt x="30346" y="24021"/>
                  </a:cubicBezTo>
                  <a:cubicBezTo>
                    <a:pt x="30291" y="24074"/>
                    <a:pt x="30238" y="24126"/>
                    <a:pt x="30180" y="24173"/>
                  </a:cubicBezTo>
                  <a:cubicBezTo>
                    <a:pt x="30161" y="24188"/>
                    <a:pt x="30140" y="24200"/>
                    <a:pt x="30121" y="24213"/>
                  </a:cubicBezTo>
                  <a:lnTo>
                    <a:pt x="30096" y="24224"/>
                  </a:lnTo>
                  <a:lnTo>
                    <a:pt x="30083" y="24229"/>
                  </a:lnTo>
                  <a:lnTo>
                    <a:pt x="30077" y="24226"/>
                  </a:lnTo>
                  <a:lnTo>
                    <a:pt x="30063" y="24213"/>
                  </a:lnTo>
                  <a:cubicBezTo>
                    <a:pt x="30010" y="24158"/>
                    <a:pt x="29963" y="24101"/>
                    <a:pt x="29914" y="24040"/>
                  </a:cubicBezTo>
                  <a:lnTo>
                    <a:pt x="29914" y="24040"/>
                  </a:lnTo>
                  <a:lnTo>
                    <a:pt x="29927" y="24058"/>
                  </a:lnTo>
                  <a:cubicBezTo>
                    <a:pt x="29833" y="23938"/>
                    <a:pt x="29741" y="23814"/>
                    <a:pt x="29659" y="23686"/>
                  </a:cubicBezTo>
                  <a:cubicBezTo>
                    <a:pt x="29526" y="23461"/>
                    <a:pt x="29396" y="23233"/>
                    <a:pt x="29274" y="23002"/>
                  </a:cubicBezTo>
                  <a:cubicBezTo>
                    <a:pt x="29148" y="22763"/>
                    <a:pt x="29034" y="22518"/>
                    <a:pt x="28925" y="22271"/>
                  </a:cubicBezTo>
                  <a:lnTo>
                    <a:pt x="28925" y="22271"/>
                  </a:lnTo>
                  <a:lnTo>
                    <a:pt x="28929" y="22282"/>
                  </a:lnTo>
                  <a:cubicBezTo>
                    <a:pt x="28841" y="22077"/>
                    <a:pt x="28755" y="21872"/>
                    <a:pt x="28676" y="21663"/>
                  </a:cubicBezTo>
                  <a:cubicBezTo>
                    <a:pt x="28594" y="21446"/>
                    <a:pt x="28521" y="21226"/>
                    <a:pt x="28456" y="21004"/>
                  </a:cubicBezTo>
                  <a:cubicBezTo>
                    <a:pt x="28385" y="20756"/>
                    <a:pt x="28315" y="20507"/>
                    <a:pt x="28236" y="20262"/>
                  </a:cubicBezTo>
                  <a:cubicBezTo>
                    <a:pt x="28155" y="20015"/>
                    <a:pt x="28070" y="19771"/>
                    <a:pt x="27983" y="19529"/>
                  </a:cubicBezTo>
                  <a:cubicBezTo>
                    <a:pt x="27812" y="19052"/>
                    <a:pt x="27633" y="18581"/>
                    <a:pt x="27490" y="18095"/>
                  </a:cubicBezTo>
                  <a:cubicBezTo>
                    <a:pt x="27454" y="17960"/>
                    <a:pt x="27424" y="17827"/>
                    <a:pt x="27397" y="17691"/>
                  </a:cubicBezTo>
                  <a:cubicBezTo>
                    <a:pt x="27372" y="17564"/>
                    <a:pt x="27349" y="17436"/>
                    <a:pt x="27329" y="17306"/>
                  </a:cubicBezTo>
                  <a:cubicBezTo>
                    <a:pt x="27329" y="17305"/>
                    <a:pt x="27329" y="17304"/>
                    <a:pt x="27329" y="17303"/>
                  </a:cubicBezTo>
                  <a:cubicBezTo>
                    <a:pt x="27327" y="17300"/>
                    <a:pt x="27327" y="17297"/>
                    <a:pt x="27327" y="17295"/>
                  </a:cubicBezTo>
                  <a:lnTo>
                    <a:pt x="27327" y="17298"/>
                  </a:lnTo>
                  <a:cubicBezTo>
                    <a:pt x="27280" y="16972"/>
                    <a:pt x="27236" y="16645"/>
                    <a:pt x="27185" y="16319"/>
                  </a:cubicBezTo>
                  <a:cubicBezTo>
                    <a:pt x="27160" y="16151"/>
                    <a:pt x="27128" y="15983"/>
                    <a:pt x="27098" y="15817"/>
                  </a:cubicBezTo>
                  <a:cubicBezTo>
                    <a:pt x="27068" y="15654"/>
                    <a:pt x="27041" y="15489"/>
                    <a:pt x="27015" y="15326"/>
                  </a:cubicBezTo>
                  <a:lnTo>
                    <a:pt x="27015" y="15326"/>
                  </a:lnTo>
                  <a:cubicBezTo>
                    <a:pt x="27015" y="15332"/>
                    <a:pt x="27017" y="15339"/>
                    <a:pt x="27017" y="15343"/>
                  </a:cubicBezTo>
                  <a:cubicBezTo>
                    <a:pt x="26941" y="14819"/>
                    <a:pt x="26875" y="14292"/>
                    <a:pt x="26800" y="13767"/>
                  </a:cubicBezTo>
                  <a:cubicBezTo>
                    <a:pt x="26737" y="13325"/>
                    <a:pt x="26681" y="12880"/>
                    <a:pt x="26594" y="12443"/>
                  </a:cubicBezTo>
                  <a:cubicBezTo>
                    <a:pt x="26507" y="11997"/>
                    <a:pt x="26400" y="11554"/>
                    <a:pt x="26286" y="11114"/>
                  </a:cubicBezTo>
                  <a:cubicBezTo>
                    <a:pt x="26175" y="10685"/>
                    <a:pt x="26061" y="10256"/>
                    <a:pt x="25969" y="9820"/>
                  </a:cubicBezTo>
                  <a:cubicBezTo>
                    <a:pt x="25923" y="9602"/>
                    <a:pt x="25877" y="9383"/>
                    <a:pt x="25831" y="9167"/>
                  </a:cubicBezTo>
                  <a:cubicBezTo>
                    <a:pt x="25782" y="8943"/>
                    <a:pt x="25727" y="8722"/>
                    <a:pt x="25673" y="8502"/>
                  </a:cubicBezTo>
                  <a:cubicBezTo>
                    <a:pt x="25565" y="8063"/>
                    <a:pt x="25432" y="7631"/>
                    <a:pt x="25315" y="7196"/>
                  </a:cubicBezTo>
                  <a:cubicBezTo>
                    <a:pt x="25257" y="6976"/>
                    <a:pt x="25203" y="6754"/>
                    <a:pt x="25159" y="6531"/>
                  </a:cubicBezTo>
                  <a:cubicBezTo>
                    <a:pt x="25117" y="6319"/>
                    <a:pt x="25087" y="6105"/>
                    <a:pt x="25053" y="5891"/>
                  </a:cubicBezTo>
                  <a:cubicBezTo>
                    <a:pt x="25019" y="5678"/>
                    <a:pt x="24983" y="5464"/>
                    <a:pt x="24935" y="5253"/>
                  </a:cubicBezTo>
                  <a:cubicBezTo>
                    <a:pt x="24912" y="5139"/>
                    <a:pt x="24886" y="5027"/>
                    <a:pt x="24856" y="4916"/>
                  </a:cubicBezTo>
                  <a:cubicBezTo>
                    <a:pt x="24828" y="4815"/>
                    <a:pt x="24798" y="4715"/>
                    <a:pt x="24766" y="4617"/>
                  </a:cubicBezTo>
                  <a:cubicBezTo>
                    <a:pt x="24628" y="4193"/>
                    <a:pt x="24446" y="3784"/>
                    <a:pt x="24269" y="3378"/>
                  </a:cubicBezTo>
                  <a:lnTo>
                    <a:pt x="24269" y="3378"/>
                  </a:lnTo>
                  <a:cubicBezTo>
                    <a:pt x="24269" y="3378"/>
                    <a:pt x="24270" y="3379"/>
                    <a:pt x="24270" y="3380"/>
                  </a:cubicBezTo>
                  <a:lnTo>
                    <a:pt x="24270" y="3380"/>
                  </a:lnTo>
                  <a:cubicBezTo>
                    <a:pt x="24106" y="2995"/>
                    <a:pt x="23969" y="2600"/>
                    <a:pt x="23813" y="2211"/>
                  </a:cubicBezTo>
                  <a:cubicBezTo>
                    <a:pt x="23739" y="2027"/>
                    <a:pt x="23664" y="1842"/>
                    <a:pt x="23579" y="1665"/>
                  </a:cubicBezTo>
                  <a:cubicBezTo>
                    <a:pt x="23493" y="1486"/>
                    <a:pt x="23397" y="1313"/>
                    <a:pt x="23289" y="1149"/>
                  </a:cubicBezTo>
                  <a:cubicBezTo>
                    <a:pt x="23224" y="1049"/>
                    <a:pt x="23156" y="952"/>
                    <a:pt x="23083" y="859"/>
                  </a:cubicBezTo>
                  <a:cubicBezTo>
                    <a:pt x="23020" y="780"/>
                    <a:pt x="22954" y="702"/>
                    <a:pt x="22885" y="628"/>
                  </a:cubicBezTo>
                  <a:cubicBezTo>
                    <a:pt x="22746" y="478"/>
                    <a:pt x="22593" y="340"/>
                    <a:pt x="22428" y="216"/>
                  </a:cubicBezTo>
                  <a:cubicBezTo>
                    <a:pt x="22362" y="164"/>
                    <a:pt x="22290" y="118"/>
                    <a:pt x="22213" y="82"/>
                  </a:cubicBezTo>
                  <a:cubicBezTo>
                    <a:pt x="22137" y="47"/>
                    <a:pt x="22056" y="12"/>
                    <a:pt x="21971" y="3"/>
                  </a:cubicBezTo>
                  <a:cubicBezTo>
                    <a:pt x="21955" y="1"/>
                    <a:pt x="21939" y="0"/>
                    <a:pt x="219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0" name="Google Shape;8480;p17"/>
            <p:cNvSpPr/>
            <p:nvPr/>
          </p:nvSpPr>
          <p:spPr>
            <a:xfrm>
              <a:off x="7488268" y="4874915"/>
              <a:ext cx="113227" cy="10609"/>
            </a:xfrm>
            <a:custGeom>
              <a:avLst/>
              <a:gdLst/>
              <a:ahLst/>
              <a:cxnLst/>
              <a:rect l="l" t="t" r="r" b="b"/>
              <a:pathLst>
                <a:path w="3896" h="365" extrusionOk="0">
                  <a:moveTo>
                    <a:pt x="2048" y="1"/>
                  </a:moveTo>
                  <a:cubicBezTo>
                    <a:pt x="2009" y="1"/>
                    <a:pt x="1969" y="2"/>
                    <a:pt x="1930" y="2"/>
                  </a:cubicBezTo>
                  <a:cubicBezTo>
                    <a:pt x="1897" y="3"/>
                    <a:pt x="1864" y="3"/>
                    <a:pt x="1831" y="3"/>
                  </a:cubicBezTo>
                  <a:cubicBezTo>
                    <a:pt x="1799" y="3"/>
                    <a:pt x="1766" y="3"/>
                    <a:pt x="1734" y="4"/>
                  </a:cubicBezTo>
                  <a:lnTo>
                    <a:pt x="1724" y="4"/>
                  </a:lnTo>
                  <a:cubicBezTo>
                    <a:pt x="1605" y="7"/>
                    <a:pt x="1487" y="10"/>
                    <a:pt x="1368" y="15"/>
                  </a:cubicBezTo>
                  <a:lnTo>
                    <a:pt x="1347" y="15"/>
                  </a:lnTo>
                  <a:cubicBezTo>
                    <a:pt x="1298" y="15"/>
                    <a:pt x="1249" y="18"/>
                    <a:pt x="1200" y="21"/>
                  </a:cubicBezTo>
                  <a:cubicBezTo>
                    <a:pt x="1138" y="23"/>
                    <a:pt x="1078" y="26"/>
                    <a:pt x="1017" y="29"/>
                  </a:cubicBezTo>
                  <a:cubicBezTo>
                    <a:pt x="923" y="32"/>
                    <a:pt x="830" y="37"/>
                    <a:pt x="738" y="43"/>
                  </a:cubicBezTo>
                  <a:cubicBezTo>
                    <a:pt x="626" y="49"/>
                    <a:pt x="513" y="56"/>
                    <a:pt x="399" y="62"/>
                  </a:cubicBezTo>
                  <a:cubicBezTo>
                    <a:pt x="352" y="67"/>
                    <a:pt x="303" y="68"/>
                    <a:pt x="255" y="70"/>
                  </a:cubicBezTo>
                  <a:cubicBezTo>
                    <a:pt x="214" y="73"/>
                    <a:pt x="173" y="78"/>
                    <a:pt x="133" y="78"/>
                  </a:cubicBezTo>
                  <a:lnTo>
                    <a:pt x="151" y="78"/>
                  </a:lnTo>
                  <a:cubicBezTo>
                    <a:pt x="152" y="78"/>
                    <a:pt x="152" y="79"/>
                    <a:pt x="153" y="79"/>
                  </a:cubicBezTo>
                  <a:lnTo>
                    <a:pt x="153" y="79"/>
                  </a:lnTo>
                  <a:cubicBezTo>
                    <a:pt x="151" y="79"/>
                    <a:pt x="149" y="79"/>
                    <a:pt x="146" y="79"/>
                  </a:cubicBezTo>
                  <a:cubicBezTo>
                    <a:pt x="111" y="79"/>
                    <a:pt x="77" y="91"/>
                    <a:pt x="49" y="114"/>
                  </a:cubicBezTo>
                  <a:cubicBezTo>
                    <a:pt x="16" y="144"/>
                    <a:pt x="0" y="189"/>
                    <a:pt x="3" y="233"/>
                  </a:cubicBezTo>
                  <a:cubicBezTo>
                    <a:pt x="10" y="306"/>
                    <a:pt x="70" y="363"/>
                    <a:pt x="144" y="364"/>
                  </a:cubicBezTo>
                  <a:cubicBezTo>
                    <a:pt x="154" y="364"/>
                    <a:pt x="165" y="363"/>
                    <a:pt x="174" y="361"/>
                  </a:cubicBezTo>
                  <a:lnTo>
                    <a:pt x="184" y="358"/>
                  </a:lnTo>
                  <a:cubicBezTo>
                    <a:pt x="314" y="342"/>
                    <a:pt x="442" y="338"/>
                    <a:pt x="570" y="328"/>
                  </a:cubicBezTo>
                  <a:cubicBezTo>
                    <a:pt x="702" y="319"/>
                    <a:pt x="836" y="309"/>
                    <a:pt x="966" y="301"/>
                  </a:cubicBezTo>
                  <a:cubicBezTo>
                    <a:pt x="1096" y="292"/>
                    <a:pt x="1227" y="285"/>
                    <a:pt x="1355" y="279"/>
                  </a:cubicBezTo>
                  <a:cubicBezTo>
                    <a:pt x="1484" y="271"/>
                    <a:pt x="1613" y="269"/>
                    <a:pt x="1742" y="263"/>
                  </a:cubicBezTo>
                  <a:cubicBezTo>
                    <a:pt x="1818" y="262"/>
                    <a:pt x="1894" y="260"/>
                    <a:pt x="1969" y="258"/>
                  </a:cubicBezTo>
                  <a:cubicBezTo>
                    <a:pt x="2033" y="257"/>
                    <a:pt x="2097" y="256"/>
                    <a:pt x="2160" y="256"/>
                  </a:cubicBezTo>
                  <a:cubicBezTo>
                    <a:pt x="2379" y="256"/>
                    <a:pt x="2598" y="264"/>
                    <a:pt x="2816" y="271"/>
                  </a:cubicBezTo>
                  <a:cubicBezTo>
                    <a:pt x="3135" y="282"/>
                    <a:pt x="3453" y="293"/>
                    <a:pt x="3771" y="307"/>
                  </a:cubicBezTo>
                  <a:cubicBezTo>
                    <a:pt x="3772" y="308"/>
                    <a:pt x="3773" y="308"/>
                    <a:pt x="3774" y="308"/>
                  </a:cubicBezTo>
                  <a:cubicBezTo>
                    <a:pt x="3837" y="308"/>
                    <a:pt x="3890" y="257"/>
                    <a:pt x="3893" y="194"/>
                  </a:cubicBezTo>
                  <a:cubicBezTo>
                    <a:pt x="3896" y="130"/>
                    <a:pt x="3845" y="75"/>
                    <a:pt x="3780" y="73"/>
                  </a:cubicBezTo>
                  <a:cubicBezTo>
                    <a:pt x="3652" y="65"/>
                    <a:pt x="3526" y="59"/>
                    <a:pt x="3397" y="53"/>
                  </a:cubicBezTo>
                  <a:cubicBezTo>
                    <a:pt x="3114" y="38"/>
                    <a:pt x="2831" y="29"/>
                    <a:pt x="2547" y="13"/>
                  </a:cubicBezTo>
                  <a:cubicBezTo>
                    <a:pt x="2487" y="10"/>
                    <a:pt x="2425" y="10"/>
                    <a:pt x="2365" y="8"/>
                  </a:cubicBezTo>
                  <a:cubicBezTo>
                    <a:pt x="2280" y="7"/>
                    <a:pt x="2194" y="4"/>
                    <a:pt x="2107" y="2"/>
                  </a:cubicBezTo>
                  <a:cubicBezTo>
                    <a:pt x="2088" y="1"/>
                    <a:pt x="2068" y="1"/>
                    <a:pt x="20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1" name="Google Shape;8481;p17"/>
            <p:cNvSpPr/>
            <p:nvPr/>
          </p:nvSpPr>
          <p:spPr>
            <a:xfrm>
              <a:off x="7642103" y="4873956"/>
              <a:ext cx="62368" cy="13166"/>
            </a:xfrm>
            <a:custGeom>
              <a:avLst/>
              <a:gdLst/>
              <a:ahLst/>
              <a:cxnLst/>
              <a:rect l="l" t="t" r="r" b="b"/>
              <a:pathLst>
                <a:path w="2146" h="453" extrusionOk="0">
                  <a:moveTo>
                    <a:pt x="1118" y="329"/>
                  </a:moveTo>
                  <a:cubicBezTo>
                    <a:pt x="1121" y="330"/>
                    <a:pt x="1125" y="331"/>
                    <a:pt x="1129" y="331"/>
                  </a:cubicBezTo>
                  <a:lnTo>
                    <a:pt x="1129" y="331"/>
                  </a:lnTo>
                  <a:cubicBezTo>
                    <a:pt x="1125" y="330"/>
                    <a:pt x="1122" y="330"/>
                    <a:pt x="1118" y="329"/>
                  </a:cubicBezTo>
                  <a:close/>
                  <a:moveTo>
                    <a:pt x="145" y="0"/>
                  </a:moveTo>
                  <a:cubicBezTo>
                    <a:pt x="69" y="0"/>
                    <a:pt x="5" y="59"/>
                    <a:pt x="4" y="136"/>
                  </a:cubicBezTo>
                  <a:cubicBezTo>
                    <a:pt x="1" y="214"/>
                    <a:pt x="61" y="280"/>
                    <a:pt x="140" y="284"/>
                  </a:cubicBezTo>
                  <a:cubicBezTo>
                    <a:pt x="314" y="285"/>
                    <a:pt x="488" y="287"/>
                    <a:pt x="662" y="296"/>
                  </a:cubicBezTo>
                  <a:cubicBezTo>
                    <a:pt x="821" y="302"/>
                    <a:pt x="977" y="315"/>
                    <a:pt x="1134" y="331"/>
                  </a:cubicBezTo>
                  <a:cubicBezTo>
                    <a:pt x="1133" y="331"/>
                    <a:pt x="1131" y="331"/>
                    <a:pt x="1129" y="331"/>
                  </a:cubicBezTo>
                  <a:lnTo>
                    <a:pt x="1129" y="331"/>
                  </a:lnTo>
                  <a:cubicBezTo>
                    <a:pt x="1268" y="351"/>
                    <a:pt x="1408" y="368"/>
                    <a:pt x="1547" y="386"/>
                  </a:cubicBezTo>
                  <a:cubicBezTo>
                    <a:pt x="1695" y="409"/>
                    <a:pt x="1843" y="429"/>
                    <a:pt x="1991" y="451"/>
                  </a:cubicBezTo>
                  <a:cubicBezTo>
                    <a:pt x="1997" y="453"/>
                    <a:pt x="2003" y="453"/>
                    <a:pt x="2010" y="453"/>
                  </a:cubicBezTo>
                  <a:cubicBezTo>
                    <a:pt x="2011" y="453"/>
                    <a:pt x="2012" y="453"/>
                    <a:pt x="2013" y="453"/>
                  </a:cubicBezTo>
                  <a:cubicBezTo>
                    <a:pt x="2078" y="453"/>
                    <a:pt x="2133" y="403"/>
                    <a:pt x="2139" y="337"/>
                  </a:cubicBezTo>
                  <a:cubicBezTo>
                    <a:pt x="2146" y="271"/>
                    <a:pt x="2100" y="211"/>
                    <a:pt x="2033" y="200"/>
                  </a:cubicBezTo>
                  <a:cubicBezTo>
                    <a:pt x="1881" y="176"/>
                    <a:pt x="1728" y="152"/>
                    <a:pt x="1574" y="128"/>
                  </a:cubicBezTo>
                  <a:cubicBezTo>
                    <a:pt x="1432" y="106"/>
                    <a:pt x="1288" y="82"/>
                    <a:pt x="1144" y="67"/>
                  </a:cubicBezTo>
                  <a:lnTo>
                    <a:pt x="1152" y="67"/>
                  </a:lnTo>
                  <a:cubicBezTo>
                    <a:pt x="989" y="49"/>
                    <a:pt x="824" y="32"/>
                    <a:pt x="661" y="21"/>
                  </a:cubicBezTo>
                  <a:cubicBezTo>
                    <a:pt x="490" y="10"/>
                    <a:pt x="321" y="3"/>
                    <a:pt x="151" y="0"/>
                  </a:cubicBezTo>
                  <a:cubicBezTo>
                    <a:pt x="149" y="0"/>
                    <a:pt x="147" y="0"/>
                    <a:pt x="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2" name="Google Shape;8482;p17"/>
            <p:cNvSpPr/>
            <p:nvPr/>
          </p:nvSpPr>
          <p:spPr>
            <a:xfrm>
              <a:off x="7747517" y="4867010"/>
              <a:ext cx="94163" cy="13544"/>
            </a:xfrm>
            <a:custGeom>
              <a:avLst/>
              <a:gdLst/>
              <a:ahLst/>
              <a:cxnLst/>
              <a:rect l="l" t="t" r="r" b="b"/>
              <a:pathLst>
                <a:path w="3240" h="466" extrusionOk="0">
                  <a:moveTo>
                    <a:pt x="156" y="1"/>
                  </a:moveTo>
                  <a:cubicBezTo>
                    <a:pt x="89" y="1"/>
                    <a:pt x="28" y="49"/>
                    <a:pt x="15" y="119"/>
                  </a:cubicBezTo>
                  <a:cubicBezTo>
                    <a:pt x="0" y="198"/>
                    <a:pt x="56" y="264"/>
                    <a:pt x="132" y="282"/>
                  </a:cubicBezTo>
                  <a:cubicBezTo>
                    <a:pt x="233" y="306"/>
                    <a:pt x="334" y="326"/>
                    <a:pt x="436" y="345"/>
                  </a:cubicBezTo>
                  <a:cubicBezTo>
                    <a:pt x="580" y="372"/>
                    <a:pt x="725" y="390"/>
                    <a:pt x="869" y="407"/>
                  </a:cubicBezTo>
                  <a:cubicBezTo>
                    <a:pt x="1001" y="423"/>
                    <a:pt x="1134" y="432"/>
                    <a:pt x="1265" y="442"/>
                  </a:cubicBezTo>
                  <a:cubicBezTo>
                    <a:pt x="1336" y="447"/>
                    <a:pt x="1406" y="451"/>
                    <a:pt x="1477" y="454"/>
                  </a:cubicBezTo>
                  <a:cubicBezTo>
                    <a:pt x="1544" y="458"/>
                    <a:pt x="1612" y="464"/>
                    <a:pt x="1680" y="466"/>
                  </a:cubicBezTo>
                  <a:lnTo>
                    <a:pt x="1685" y="466"/>
                  </a:lnTo>
                  <a:cubicBezTo>
                    <a:pt x="1845" y="464"/>
                    <a:pt x="2004" y="462"/>
                    <a:pt x="2163" y="459"/>
                  </a:cubicBezTo>
                  <a:lnTo>
                    <a:pt x="2174" y="459"/>
                  </a:lnTo>
                  <a:lnTo>
                    <a:pt x="2215" y="458"/>
                  </a:lnTo>
                  <a:lnTo>
                    <a:pt x="2348" y="458"/>
                  </a:lnTo>
                  <a:lnTo>
                    <a:pt x="2427" y="454"/>
                  </a:lnTo>
                  <a:lnTo>
                    <a:pt x="2443" y="454"/>
                  </a:lnTo>
                  <a:cubicBezTo>
                    <a:pt x="2541" y="453"/>
                    <a:pt x="2638" y="450"/>
                    <a:pt x="2736" y="447"/>
                  </a:cubicBezTo>
                  <a:lnTo>
                    <a:pt x="2752" y="447"/>
                  </a:lnTo>
                  <a:cubicBezTo>
                    <a:pt x="2875" y="443"/>
                    <a:pt x="2999" y="439"/>
                    <a:pt x="3122" y="434"/>
                  </a:cubicBezTo>
                  <a:cubicBezTo>
                    <a:pt x="3190" y="432"/>
                    <a:pt x="3239" y="366"/>
                    <a:pt x="3234" y="301"/>
                  </a:cubicBezTo>
                  <a:cubicBezTo>
                    <a:pt x="3227" y="237"/>
                    <a:pt x="3173" y="190"/>
                    <a:pt x="3109" y="190"/>
                  </a:cubicBezTo>
                  <a:cubicBezTo>
                    <a:pt x="3106" y="190"/>
                    <a:pt x="3103" y="190"/>
                    <a:pt x="3100" y="190"/>
                  </a:cubicBezTo>
                  <a:cubicBezTo>
                    <a:pt x="3054" y="192"/>
                    <a:pt x="3008" y="193"/>
                    <a:pt x="2962" y="195"/>
                  </a:cubicBezTo>
                  <a:lnTo>
                    <a:pt x="2737" y="195"/>
                  </a:lnTo>
                  <a:cubicBezTo>
                    <a:pt x="2636" y="198"/>
                    <a:pt x="2535" y="200"/>
                    <a:pt x="2433" y="203"/>
                  </a:cubicBezTo>
                  <a:cubicBezTo>
                    <a:pt x="2223" y="207"/>
                    <a:pt x="2012" y="212"/>
                    <a:pt x="1800" y="212"/>
                  </a:cubicBezTo>
                  <a:cubicBezTo>
                    <a:pt x="1602" y="211"/>
                    <a:pt x="1403" y="198"/>
                    <a:pt x="1205" y="179"/>
                  </a:cubicBezTo>
                  <a:lnTo>
                    <a:pt x="1200" y="179"/>
                  </a:lnTo>
                  <a:lnTo>
                    <a:pt x="1189" y="177"/>
                  </a:lnTo>
                  <a:lnTo>
                    <a:pt x="1184" y="177"/>
                  </a:lnTo>
                  <a:lnTo>
                    <a:pt x="1154" y="174"/>
                  </a:lnTo>
                  <a:lnTo>
                    <a:pt x="1139" y="173"/>
                  </a:lnTo>
                  <a:lnTo>
                    <a:pt x="1146" y="173"/>
                  </a:lnTo>
                  <a:lnTo>
                    <a:pt x="1110" y="168"/>
                  </a:lnTo>
                  <a:lnTo>
                    <a:pt x="1113" y="168"/>
                  </a:lnTo>
                  <a:lnTo>
                    <a:pt x="1063" y="163"/>
                  </a:lnTo>
                  <a:lnTo>
                    <a:pt x="1069" y="163"/>
                  </a:lnTo>
                  <a:lnTo>
                    <a:pt x="1007" y="157"/>
                  </a:lnTo>
                  <a:lnTo>
                    <a:pt x="998" y="157"/>
                  </a:lnTo>
                  <a:lnTo>
                    <a:pt x="985" y="155"/>
                  </a:lnTo>
                  <a:lnTo>
                    <a:pt x="983" y="155"/>
                  </a:lnTo>
                  <a:lnTo>
                    <a:pt x="969" y="154"/>
                  </a:lnTo>
                  <a:lnTo>
                    <a:pt x="972" y="154"/>
                  </a:lnTo>
                  <a:lnTo>
                    <a:pt x="949" y="152"/>
                  </a:lnTo>
                  <a:lnTo>
                    <a:pt x="947" y="152"/>
                  </a:lnTo>
                  <a:lnTo>
                    <a:pt x="934" y="150"/>
                  </a:lnTo>
                  <a:lnTo>
                    <a:pt x="939" y="150"/>
                  </a:lnTo>
                  <a:lnTo>
                    <a:pt x="918" y="147"/>
                  </a:lnTo>
                  <a:lnTo>
                    <a:pt x="918" y="147"/>
                  </a:lnTo>
                  <a:lnTo>
                    <a:pt x="934" y="149"/>
                  </a:lnTo>
                  <a:cubicBezTo>
                    <a:pt x="749" y="128"/>
                    <a:pt x="565" y="94"/>
                    <a:pt x="383" y="54"/>
                  </a:cubicBezTo>
                  <a:cubicBezTo>
                    <a:pt x="322" y="38"/>
                    <a:pt x="258" y="22"/>
                    <a:pt x="197" y="6"/>
                  </a:cubicBezTo>
                  <a:cubicBezTo>
                    <a:pt x="183" y="3"/>
                    <a:pt x="170" y="1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3" name="Google Shape;8483;p17"/>
            <p:cNvSpPr/>
            <p:nvPr/>
          </p:nvSpPr>
          <p:spPr>
            <a:xfrm>
              <a:off x="7904345" y="4871834"/>
              <a:ext cx="88873" cy="9650"/>
            </a:xfrm>
            <a:custGeom>
              <a:avLst/>
              <a:gdLst/>
              <a:ahLst/>
              <a:cxnLst/>
              <a:rect l="l" t="t" r="r" b="b"/>
              <a:pathLst>
                <a:path w="3058" h="332" extrusionOk="0">
                  <a:moveTo>
                    <a:pt x="148" y="0"/>
                  </a:moveTo>
                  <a:cubicBezTo>
                    <a:pt x="70" y="0"/>
                    <a:pt x="7" y="60"/>
                    <a:pt x="2" y="136"/>
                  </a:cubicBezTo>
                  <a:cubicBezTo>
                    <a:pt x="1" y="211"/>
                    <a:pt x="62" y="285"/>
                    <a:pt x="140" y="285"/>
                  </a:cubicBezTo>
                  <a:lnTo>
                    <a:pt x="175" y="285"/>
                  </a:lnTo>
                  <a:cubicBezTo>
                    <a:pt x="305" y="282"/>
                    <a:pt x="436" y="280"/>
                    <a:pt x="567" y="280"/>
                  </a:cubicBezTo>
                  <a:cubicBezTo>
                    <a:pt x="610" y="280"/>
                    <a:pt x="654" y="280"/>
                    <a:pt x="697" y="281"/>
                  </a:cubicBezTo>
                  <a:cubicBezTo>
                    <a:pt x="867" y="282"/>
                    <a:pt x="1038" y="287"/>
                    <a:pt x="1209" y="292"/>
                  </a:cubicBezTo>
                  <a:cubicBezTo>
                    <a:pt x="1785" y="306"/>
                    <a:pt x="2359" y="319"/>
                    <a:pt x="2936" y="331"/>
                  </a:cubicBezTo>
                  <a:lnTo>
                    <a:pt x="2940" y="331"/>
                  </a:lnTo>
                  <a:cubicBezTo>
                    <a:pt x="2941" y="331"/>
                    <a:pt x="2942" y="331"/>
                    <a:pt x="2943" y="331"/>
                  </a:cubicBezTo>
                  <a:cubicBezTo>
                    <a:pt x="3004" y="331"/>
                    <a:pt x="3054" y="283"/>
                    <a:pt x="3056" y="220"/>
                  </a:cubicBezTo>
                  <a:cubicBezTo>
                    <a:pt x="3058" y="159"/>
                    <a:pt x="3008" y="106"/>
                    <a:pt x="2947" y="105"/>
                  </a:cubicBezTo>
                  <a:cubicBezTo>
                    <a:pt x="2578" y="92"/>
                    <a:pt x="2209" y="79"/>
                    <a:pt x="1842" y="64"/>
                  </a:cubicBezTo>
                  <a:cubicBezTo>
                    <a:pt x="1696" y="56"/>
                    <a:pt x="1552" y="51"/>
                    <a:pt x="1406" y="43"/>
                  </a:cubicBezTo>
                  <a:cubicBezTo>
                    <a:pt x="1272" y="37"/>
                    <a:pt x="1136" y="29"/>
                    <a:pt x="1000" y="24"/>
                  </a:cubicBezTo>
                  <a:cubicBezTo>
                    <a:pt x="718" y="11"/>
                    <a:pt x="434" y="3"/>
                    <a:pt x="151" y="0"/>
                  </a:cubicBezTo>
                  <a:cubicBezTo>
                    <a:pt x="150" y="0"/>
                    <a:pt x="149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4" name="Google Shape;8484;p17"/>
            <p:cNvSpPr/>
            <p:nvPr/>
          </p:nvSpPr>
          <p:spPr>
            <a:xfrm>
              <a:off x="8062626" y="4871747"/>
              <a:ext cx="70448" cy="9679"/>
            </a:xfrm>
            <a:custGeom>
              <a:avLst/>
              <a:gdLst/>
              <a:ahLst/>
              <a:cxnLst/>
              <a:rect l="l" t="t" r="r" b="b"/>
              <a:pathLst>
                <a:path w="2424" h="333" extrusionOk="0">
                  <a:moveTo>
                    <a:pt x="185" y="0"/>
                  </a:moveTo>
                  <a:cubicBezTo>
                    <a:pt x="164" y="0"/>
                    <a:pt x="143" y="4"/>
                    <a:pt x="122" y="11"/>
                  </a:cubicBezTo>
                  <a:cubicBezTo>
                    <a:pt x="29" y="48"/>
                    <a:pt x="0" y="165"/>
                    <a:pt x="65" y="241"/>
                  </a:cubicBezTo>
                  <a:cubicBezTo>
                    <a:pt x="100" y="276"/>
                    <a:pt x="146" y="298"/>
                    <a:pt x="195" y="301"/>
                  </a:cubicBezTo>
                  <a:cubicBezTo>
                    <a:pt x="241" y="307"/>
                    <a:pt x="285" y="310"/>
                    <a:pt x="331" y="312"/>
                  </a:cubicBezTo>
                  <a:cubicBezTo>
                    <a:pt x="382" y="315"/>
                    <a:pt x="432" y="318"/>
                    <a:pt x="483" y="318"/>
                  </a:cubicBezTo>
                  <a:cubicBezTo>
                    <a:pt x="771" y="323"/>
                    <a:pt x="1058" y="322"/>
                    <a:pt x="1346" y="325"/>
                  </a:cubicBezTo>
                  <a:cubicBezTo>
                    <a:pt x="1662" y="328"/>
                    <a:pt x="1979" y="329"/>
                    <a:pt x="2296" y="331"/>
                  </a:cubicBezTo>
                  <a:lnTo>
                    <a:pt x="2297" y="333"/>
                  </a:lnTo>
                  <a:cubicBezTo>
                    <a:pt x="2298" y="333"/>
                    <a:pt x="2299" y="333"/>
                    <a:pt x="2300" y="333"/>
                  </a:cubicBezTo>
                  <a:cubicBezTo>
                    <a:pt x="2365" y="333"/>
                    <a:pt x="2419" y="281"/>
                    <a:pt x="2422" y="214"/>
                  </a:cubicBezTo>
                  <a:cubicBezTo>
                    <a:pt x="2424" y="147"/>
                    <a:pt x="2372" y="92"/>
                    <a:pt x="2305" y="89"/>
                  </a:cubicBezTo>
                  <a:cubicBezTo>
                    <a:pt x="2224" y="87"/>
                    <a:pt x="2144" y="86"/>
                    <a:pt x="2064" y="84"/>
                  </a:cubicBezTo>
                  <a:cubicBezTo>
                    <a:pt x="1773" y="78"/>
                    <a:pt x="1482" y="71"/>
                    <a:pt x="1192" y="65"/>
                  </a:cubicBezTo>
                  <a:cubicBezTo>
                    <a:pt x="1034" y="63"/>
                    <a:pt x="879" y="59"/>
                    <a:pt x="720" y="56"/>
                  </a:cubicBezTo>
                  <a:cubicBezTo>
                    <a:pt x="580" y="54"/>
                    <a:pt x="439" y="49"/>
                    <a:pt x="299" y="35"/>
                  </a:cubicBezTo>
                  <a:lnTo>
                    <a:pt x="280" y="32"/>
                  </a:lnTo>
                  <a:cubicBezTo>
                    <a:pt x="263" y="18"/>
                    <a:pt x="241" y="8"/>
                    <a:pt x="219" y="3"/>
                  </a:cubicBezTo>
                  <a:cubicBezTo>
                    <a:pt x="207" y="1"/>
                    <a:pt x="196" y="0"/>
                    <a:pt x="1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5" name="Google Shape;8485;p17"/>
            <p:cNvSpPr/>
            <p:nvPr/>
          </p:nvSpPr>
          <p:spPr>
            <a:xfrm>
              <a:off x="8192483" y="4871747"/>
              <a:ext cx="104712" cy="9679"/>
            </a:xfrm>
            <a:custGeom>
              <a:avLst/>
              <a:gdLst/>
              <a:ahLst/>
              <a:cxnLst/>
              <a:rect l="l" t="t" r="r" b="b"/>
              <a:pathLst>
                <a:path w="3603" h="333" extrusionOk="0">
                  <a:moveTo>
                    <a:pt x="229" y="0"/>
                  </a:moveTo>
                  <a:cubicBezTo>
                    <a:pt x="181" y="2"/>
                    <a:pt x="137" y="3"/>
                    <a:pt x="99" y="38"/>
                  </a:cubicBezTo>
                  <a:cubicBezTo>
                    <a:pt x="0" y="128"/>
                    <a:pt x="70" y="287"/>
                    <a:pt x="193" y="287"/>
                  </a:cubicBezTo>
                  <a:cubicBezTo>
                    <a:pt x="203" y="287"/>
                    <a:pt x="214" y="286"/>
                    <a:pt x="226" y="284"/>
                  </a:cubicBezTo>
                  <a:lnTo>
                    <a:pt x="231" y="282"/>
                  </a:lnTo>
                  <a:cubicBezTo>
                    <a:pt x="257" y="279"/>
                    <a:pt x="284" y="277"/>
                    <a:pt x="310" y="277"/>
                  </a:cubicBezTo>
                  <a:lnTo>
                    <a:pt x="319" y="277"/>
                  </a:lnTo>
                  <a:cubicBezTo>
                    <a:pt x="405" y="275"/>
                    <a:pt x="491" y="275"/>
                    <a:pt x="577" y="275"/>
                  </a:cubicBezTo>
                  <a:cubicBezTo>
                    <a:pt x="724" y="275"/>
                    <a:pt x="871" y="277"/>
                    <a:pt x="1020" y="279"/>
                  </a:cubicBezTo>
                  <a:cubicBezTo>
                    <a:pt x="1255" y="284"/>
                    <a:pt x="1491" y="290"/>
                    <a:pt x="1725" y="296"/>
                  </a:cubicBezTo>
                  <a:cubicBezTo>
                    <a:pt x="2307" y="315"/>
                    <a:pt x="2890" y="328"/>
                    <a:pt x="3472" y="333"/>
                  </a:cubicBezTo>
                  <a:lnTo>
                    <a:pt x="3474" y="333"/>
                  </a:lnTo>
                  <a:cubicBezTo>
                    <a:pt x="3475" y="333"/>
                    <a:pt x="3476" y="333"/>
                    <a:pt x="3477" y="333"/>
                  </a:cubicBezTo>
                  <a:cubicBezTo>
                    <a:pt x="3542" y="333"/>
                    <a:pt x="3598" y="281"/>
                    <a:pt x="3599" y="215"/>
                  </a:cubicBezTo>
                  <a:cubicBezTo>
                    <a:pt x="3602" y="147"/>
                    <a:pt x="3550" y="92"/>
                    <a:pt x="3482" y="89"/>
                  </a:cubicBezTo>
                  <a:cubicBezTo>
                    <a:pt x="3186" y="87"/>
                    <a:pt x="2892" y="84"/>
                    <a:pt x="2594" y="79"/>
                  </a:cubicBezTo>
                  <a:cubicBezTo>
                    <a:pt x="2328" y="75"/>
                    <a:pt x="2062" y="63"/>
                    <a:pt x="1795" y="52"/>
                  </a:cubicBezTo>
                  <a:lnTo>
                    <a:pt x="968" y="21"/>
                  </a:lnTo>
                  <a:cubicBezTo>
                    <a:pt x="826" y="16"/>
                    <a:pt x="685" y="11"/>
                    <a:pt x="542" y="6"/>
                  </a:cubicBezTo>
                  <a:cubicBezTo>
                    <a:pt x="470" y="5"/>
                    <a:pt x="397" y="2"/>
                    <a:pt x="3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6" name="Google Shape;8486;p17"/>
            <p:cNvSpPr/>
            <p:nvPr/>
          </p:nvSpPr>
          <p:spPr>
            <a:xfrm>
              <a:off x="8348148" y="4871573"/>
              <a:ext cx="78556" cy="8923"/>
            </a:xfrm>
            <a:custGeom>
              <a:avLst/>
              <a:gdLst/>
              <a:ahLst/>
              <a:cxnLst/>
              <a:rect l="l" t="t" r="r" b="b"/>
              <a:pathLst>
                <a:path w="2703" h="307" extrusionOk="0">
                  <a:moveTo>
                    <a:pt x="183" y="1"/>
                  </a:moveTo>
                  <a:cubicBezTo>
                    <a:pt x="173" y="1"/>
                    <a:pt x="163" y="2"/>
                    <a:pt x="154" y="5"/>
                  </a:cubicBezTo>
                  <a:cubicBezTo>
                    <a:pt x="21" y="35"/>
                    <a:pt x="0" y="215"/>
                    <a:pt x="124" y="272"/>
                  </a:cubicBezTo>
                  <a:cubicBezTo>
                    <a:pt x="165" y="291"/>
                    <a:pt x="214" y="291"/>
                    <a:pt x="258" y="291"/>
                  </a:cubicBezTo>
                  <a:cubicBezTo>
                    <a:pt x="307" y="291"/>
                    <a:pt x="358" y="291"/>
                    <a:pt x="409" y="290"/>
                  </a:cubicBezTo>
                  <a:cubicBezTo>
                    <a:pt x="521" y="286"/>
                    <a:pt x="633" y="283"/>
                    <a:pt x="746" y="278"/>
                  </a:cubicBezTo>
                  <a:lnTo>
                    <a:pt x="728" y="278"/>
                  </a:lnTo>
                  <a:cubicBezTo>
                    <a:pt x="817" y="277"/>
                    <a:pt x="906" y="274"/>
                    <a:pt x="994" y="271"/>
                  </a:cubicBezTo>
                  <a:lnTo>
                    <a:pt x="993" y="271"/>
                  </a:lnTo>
                  <a:cubicBezTo>
                    <a:pt x="1084" y="268"/>
                    <a:pt x="1176" y="267"/>
                    <a:pt x="1267" y="267"/>
                  </a:cubicBezTo>
                  <a:cubicBezTo>
                    <a:pt x="1301" y="267"/>
                    <a:pt x="1334" y="267"/>
                    <a:pt x="1368" y="267"/>
                  </a:cubicBezTo>
                  <a:cubicBezTo>
                    <a:pt x="1502" y="271"/>
                    <a:pt x="1639" y="274"/>
                    <a:pt x="1775" y="277"/>
                  </a:cubicBezTo>
                  <a:cubicBezTo>
                    <a:pt x="2039" y="286"/>
                    <a:pt x="2303" y="294"/>
                    <a:pt x="2568" y="307"/>
                  </a:cubicBezTo>
                  <a:lnTo>
                    <a:pt x="2574" y="307"/>
                  </a:lnTo>
                  <a:cubicBezTo>
                    <a:pt x="2575" y="307"/>
                    <a:pt x="2576" y="307"/>
                    <a:pt x="2577" y="307"/>
                  </a:cubicBezTo>
                  <a:cubicBezTo>
                    <a:pt x="2644" y="307"/>
                    <a:pt x="2699" y="252"/>
                    <a:pt x="2701" y="185"/>
                  </a:cubicBezTo>
                  <a:cubicBezTo>
                    <a:pt x="2702" y="115"/>
                    <a:pt x="2647" y="58"/>
                    <a:pt x="2577" y="57"/>
                  </a:cubicBezTo>
                  <a:cubicBezTo>
                    <a:pt x="2305" y="43"/>
                    <a:pt x="2031" y="33"/>
                    <a:pt x="1759" y="20"/>
                  </a:cubicBezTo>
                  <a:cubicBezTo>
                    <a:pt x="1567" y="13"/>
                    <a:pt x="1375" y="5"/>
                    <a:pt x="1183" y="5"/>
                  </a:cubicBezTo>
                  <a:cubicBezTo>
                    <a:pt x="1122" y="5"/>
                    <a:pt x="1061" y="6"/>
                    <a:pt x="1001" y="8"/>
                  </a:cubicBezTo>
                  <a:lnTo>
                    <a:pt x="990" y="8"/>
                  </a:lnTo>
                  <a:cubicBezTo>
                    <a:pt x="865" y="9"/>
                    <a:pt x="739" y="11"/>
                    <a:pt x="613" y="12"/>
                  </a:cubicBezTo>
                  <a:cubicBezTo>
                    <a:pt x="550" y="13"/>
                    <a:pt x="487" y="14"/>
                    <a:pt x="424" y="14"/>
                  </a:cubicBezTo>
                  <a:cubicBezTo>
                    <a:pt x="361" y="14"/>
                    <a:pt x="298" y="13"/>
                    <a:pt x="235" y="9"/>
                  </a:cubicBezTo>
                  <a:lnTo>
                    <a:pt x="235" y="9"/>
                  </a:lnTo>
                  <a:lnTo>
                    <a:pt x="254" y="11"/>
                  </a:lnTo>
                  <a:cubicBezTo>
                    <a:pt x="246" y="11"/>
                    <a:pt x="238" y="9"/>
                    <a:pt x="228" y="9"/>
                  </a:cubicBezTo>
                  <a:cubicBezTo>
                    <a:pt x="214" y="4"/>
                    <a:pt x="199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7" name="Google Shape;8487;p17"/>
            <p:cNvSpPr/>
            <p:nvPr/>
          </p:nvSpPr>
          <p:spPr>
            <a:xfrm>
              <a:off x="8464635" y="4874130"/>
              <a:ext cx="88815" cy="9417"/>
            </a:xfrm>
            <a:custGeom>
              <a:avLst/>
              <a:gdLst/>
              <a:ahLst/>
              <a:cxnLst/>
              <a:rect l="l" t="t" r="r" b="b"/>
              <a:pathLst>
                <a:path w="3056" h="324" extrusionOk="0">
                  <a:moveTo>
                    <a:pt x="194" y="1"/>
                  </a:moveTo>
                  <a:cubicBezTo>
                    <a:pt x="70" y="1"/>
                    <a:pt x="0" y="164"/>
                    <a:pt x="105" y="252"/>
                  </a:cubicBezTo>
                  <a:cubicBezTo>
                    <a:pt x="139" y="282"/>
                    <a:pt x="181" y="287"/>
                    <a:pt x="223" y="287"/>
                  </a:cubicBezTo>
                  <a:cubicBezTo>
                    <a:pt x="242" y="287"/>
                    <a:pt x="261" y="286"/>
                    <a:pt x="279" y="285"/>
                  </a:cubicBezTo>
                  <a:lnTo>
                    <a:pt x="262" y="285"/>
                  </a:lnTo>
                  <a:cubicBezTo>
                    <a:pt x="293" y="284"/>
                    <a:pt x="325" y="282"/>
                    <a:pt x="355" y="282"/>
                  </a:cubicBezTo>
                  <a:lnTo>
                    <a:pt x="361" y="282"/>
                  </a:lnTo>
                  <a:cubicBezTo>
                    <a:pt x="461" y="281"/>
                    <a:pt x="561" y="281"/>
                    <a:pt x="661" y="281"/>
                  </a:cubicBezTo>
                  <a:cubicBezTo>
                    <a:pt x="823" y="281"/>
                    <a:pt x="986" y="282"/>
                    <a:pt x="1148" y="284"/>
                  </a:cubicBezTo>
                  <a:cubicBezTo>
                    <a:pt x="1442" y="285"/>
                    <a:pt x="1737" y="296"/>
                    <a:pt x="2031" y="303"/>
                  </a:cubicBezTo>
                  <a:cubicBezTo>
                    <a:pt x="2329" y="311"/>
                    <a:pt x="2628" y="317"/>
                    <a:pt x="2927" y="323"/>
                  </a:cubicBezTo>
                  <a:lnTo>
                    <a:pt x="2929" y="323"/>
                  </a:lnTo>
                  <a:cubicBezTo>
                    <a:pt x="2997" y="323"/>
                    <a:pt x="3051" y="270"/>
                    <a:pt x="3054" y="202"/>
                  </a:cubicBezTo>
                  <a:cubicBezTo>
                    <a:pt x="3055" y="135"/>
                    <a:pt x="3003" y="78"/>
                    <a:pt x="2935" y="75"/>
                  </a:cubicBezTo>
                  <a:cubicBezTo>
                    <a:pt x="2606" y="67"/>
                    <a:pt x="2275" y="59"/>
                    <a:pt x="1944" y="50"/>
                  </a:cubicBezTo>
                  <a:cubicBezTo>
                    <a:pt x="1659" y="40"/>
                    <a:pt x="1373" y="27"/>
                    <a:pt x="1088" y="19"/>
                  </a:cubicBezTo>
                  <a:cubicBezTo>
                    <a:pt x="944" y="15"/>
                    <a:pt x="800" y="10"/>
                    <a:pt x="656" y="8"/>
                  </a:cubicBezTo>
                  <a:cubicBezTo>
                    <a:pt x="577" y="7"/>
                    <a:pt x="497" y="7"/>
                    <a:pt x="418" y="7"/>
                  </a:cubicBezTo>
                  <a:lnTo>
                    <a:pt x="357" y="7"/>
                  </a:lnTo>
                  <a:cubicBezTo>
                    <a:pt x="314" y="7"/>
                    <a:pt x="271" y="7"/>
                    <a:pt x="230" y="5"/>
                  </a:cubicBezTo>
                  <a:cubicBezTo>
                    <a:pt x="218" y="2"/>
                    <a:pt x="206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8" name="Google Shape;8488;p17"/>
            <p:cNvSpPr/>
            <p:nvPr/>
          </p:nvSpPr>
          <p:spPr>
            <a:xfrm>
              <a:off x="8618906" y="4871108"/>
              <a:ext cx="93814" cy="9766"/>
            </a:xfrm>
            <a:custGeom>
              <a:avLst/>
              <a:gdLst/>
              <a:ahLst/>
              <a:cxnLst/>
              <a:rect l="l" t="t" r="r" b="b"/>
              <a:pathLst>
                <a:path w="3228" h="336" extrusionOk="0">
                  <a:moveTo>
                    <a:pt x="197" y="0"/>
                  </a:moveTo>
                  <a:cubicBezTo>
                    <a:pt x="79" y="0"/>
                    <a:pt x="0" y="159"/>
                    <a:pt x="108" y="252"/>
                  </a:cubicBezTo>
                  <a:cubicBezTo>
                    <a:pt x="143" y="277"/>
                    <a:pt x="184" y="291"/>
                    <a:pt x="226" y="296"/>
                  </a:cubicBezTo>
                  <a:cubicBezTo>
                    <a:pt x="253" y="301"/>
                    <a:pt x="283" y="304"/>
                    <a:pt x="314" y="307"/>
                  </a:cubicBezTo>
                  <a:cubicBezTo>
                    <a:pt x="363" y="313"/>
                    <a:pt x="410" y="317"/>
                    <a:pt x="459" y="321"/>
                  </a:cubicBezTo>
                  <a:cubicBezTo>
                    <a:pt x="553" y="328"/>
                    <a:pt x="648" y="331"/>
                    <a:pt x="743" y="334"/>
                  </a:cubicBezTo>
                  <a:cubicBezTo>
                    <a:pt x="779" y="334"/>
                    <a:pt x="817" y="334"/>
                    <a:pt x="853" y="336"/>
                  </a:cubicBezTo>
                  <a:cubicBezTo>
                    <a:pt x="906" y="336"/>
                    <a:pt x="958" y="334"/>
                    <a:pt x="1008" y="334"/>
                  </a:cubicBezTo>
                  <a:cubicBezTo>
                    <a:pt x="1108" y="332"/>
                    <a:pt x="1208" y="331"/>
                    <a:pt x="1308" y="329"/>
                  </a:cubicBezTo>
                  <a:cubicBezTo>
                    <a:pt x="1573" y="324"/>
                    <a:pt x="1838" y="321"/>
                    <a:pt x="2103" y="321"/>
                  </a:cubicBezTo>
                  <a:cubicBezTo>
                    <a:pt x="2435" y="321"/>
                    <a:pt x="2766" y="325"/>
                    <a:pt x="3096" y="329"/>
                  </a:cubicBezTo>
                  <a:cubicBezTo>
                    <a:pt x="3098" y="329"/>
                    <a:pt x="3100" y="329"/>
                    <a:pt x="3102" y="329"/>
                  </a:cubicBezTo>
                  <a:cubicBezTo>
                    <a:pt x="3168" y="329"/>
                    <a:pt x="3222" y="277"/>
                    <a:pt x="3225" y="211"/>
                  </a:cubicBezTo>
                  <a:cubicBezTo>
                    <a:pt x="3228" y="142"/>
                    <a:pt x="3174" y="85"/>
                    <a:pt x="3106" y="82"/>
                  </a:cubicBezTo>
                  <a:cubicBezTo>
                    <a:pt x="2770" y="76"/>
                    <a:pt x="2436" y="71"/>
                    <a:pt x="2099" y="68"/>
                  </a:cubicBezTo>
                  <a:cubicBezTo>
                    <a:pt x="2009" y="67"/>
                    <a:pt x="1920" y="67"/>
                    <a:pt x="1830" y="67"/>
                  </a:cubicBezTo>
                  <a:cubicBezTo>
                    <a:pt x="1650" y="67"/>
                    <a:pt x="1469" y="68"/>
                    <a:pt x="1289" y="68"/>
                  </a:cubicBezTo>
                  <a:cubicBezTo>
                    <a:pt x="1129" y="68"/>
                    <a:pt x="967" y="68"/>
                    <a:pt x="807" y="65"/>
                  </a:cubicBezTo>
                  <a:cubicBezTo>
                    <a:pt x="674" y="63"/>
                    <a:pt x="543" y="54"/>
                    <a:pt x="412" y="41"/>
                  </a:cubicBezTo>
                  <a:cubicBezTo>
                    <a:pt x="366" y="35"/>
                    <a:pt x="320" y="28"/>
                    <a:pt x="276" y="19"/>
                  </a:cubicBezTo>
                  <a:cubicBezTo>
                    <a:pt x="272" y="19"/>
                    <a:pt x="268" y="17"/>
                    <a:pt x="264" y="17"/>
                  </a:cubicBezTo>
                  <a:lnTo>
                    <a:pt x="258" y="14"/>
                  </a:lnTo>
                  <a:cubicBezTo>
                    <a:pt x="237" y="5"/>
                    <a:pt x="216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89" name="Google Shape;8489;p17"/>
            <p:cNvSpPr/>
            <p:nvPr/>
          </p:nvSpPr>
          <p:spPr>
            <a:xfrm>
              <a:off x="8742339" y="4871718"/>
              <a:ext cx="82450" cy="9010"/>
            </a:xfrm>
            <a:custGeom>
              <a:avLst/>
              <a:gdLst/>
              <a:ahLst/>
              <a:cxnLst/>
              <a:rect l="l" t="t" r="r" b="b"/>
              <a:pathLst>
                <a:path w="2837" h="310" extrusionOk="0">
                  <a:moveTo>
                    <a:pt x="1088" y="0"/>
                  </a:moveTo>
                  <a:cubicBezTo>
                    <a:pt x="1005" y="0"/>
                    <a:pt x="921" y="1"/>
                    <a:pt x="838" y="3"/>
                  </a:cubicBezTo>
                  <a:lnTo>
                    <a:pt x="641" y="3"/>
                  </a:lnTo>
                  <a:cubicBezTo>
                    <a:pt x="542" y="4"/>
                    <a:pt x="440" y="11"/>
                    <a:pt x="342" y="14"/>
                  </a:cubicBezTo>
                  <a:lnTo>
                    <a:pt x="360" y="14"/>
                  </a:lnTo>
                  <a:cubicBezTo>
                    <a:pt x="315" y="15"/>
                    <a:pt x="273" y="17"/>
                    <a:pt x="230" y="17"/>
                  </a:cubicBezTo>
                  <a:cubicBezTo>
                    <a:pt x="171" y="17"/>
                    <a:pt x="116" y="17"/>
                    <a:pt x="68" y="57"/>
                  </a:cubicBezTo>
                  <a:cubicBezTo>
                    <a:pt x="0" y="120"/>
                    <a:pt x="10" y="231"/>
                    <a:pt x="87" y="281"/>
                  </a:cubicBezTo>
                  <a:lnTo>
                    <a:pt x="89" y="288"/>
                  </a:lnTo>
                  <a:cubicBezTo>
                    <a:pt x="113" y="302"/>
                    <a:pt x="140" y="310"/>
                    <a:pt x="167" y="310"/>
                  </a:cubicBezTo>
                  <a:cubicBezTo>
                    <a:pt x="181" y="310"/>
                    <a:pt x="196" y="308"/>
                    <a:pt x="209" y="304"/>
                  </a:cubicBezTo>
                  <a:cubicBezTo>
                    <a:pt x="263" y="299"/>
                    <a:pt x="315" y="299"/>
                    <a:pt x="367" y="296"/>
                  </a:cubicBezTo>
                  <a:cubicBezTo>
                    <a:pt x="417" y="292"/>
                    <a:pt x="464" y="291"/>
                    <a:pt x="512" y="288"/>
                  </a:cubicBezTo>
                  <a:cubicBezTo>
                    <a:pt x="626" y="281"/>
                    <a:pt x="738" y="277"/>
                    <a:pt x="850" y="272"/>
                  </a:cubicBezTo>
                  <a:cubicBezTo>
                    <a:pt x="872" y="270"/>
                    <a:pt x="895" y="269"/>
                    <a:pt x="915" y="269"/>
                  </a:cubicBezTo>
                  <a:cubicBezTo>
                    <a:pt x="1097" y="265"/>
                    <a:pt x="1280" y="263"/>
                    <a:pt x="1462" y="263"/>
                  </a:cubicBezTo>
                  <a:cubicBezTo>
                    <a:pt x="1877" y="263"/>
                    <a:pt x="2293" y="271"/>
                    <a:pt x="2707" y="277"/>
                  </a:cubicBezTo>
                  <a:cubicBezTo>
                    <a:pt x="2709" y="277"/>
                    <a:pt x="2711" y="277"/>
                    <a:pt x="2713" y="277"/>
                  </a:cubicBezTo>
                  <a:cubicBezTo>
                    <a:pt x="2777" y="277"/>
                    <a:pt x="2831" y="224"/>
                    <a:pt x="2834" y="159"/>
                  </a:cubicBezTo>
                  <a:cubicBezTo>
                    <a:pt x="2837" y="91"/>
                    <a:pt x="2783" y="34"/>
                    <a:pt x="2717" y="31"/>
                  </a:cubicBezTo>
                  <a:lnTo>
                    <a:pt x="2533" y="28"/>
                  </a:lnTo>
                  <a:cubicBezTo>
                    <a:pt x="2246" y="20"/>
                    <a:pt x="1958" y="12"/>
                    <a:pt x="1670" y="7"/>
                  </a:cubicBezTo>
                  <a:cubicBezTo>
                    <a:pt x="1477" y="4"/>
                    <a:pt x="1282" y="0"/>
                    <a:pt x="10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0" name="Google Shape;8490;p17"/>
            <p:cNvSpPr/>
            <p:nvPr/>
          </p:nvSpPr>
          <p:spPr>
            <a:xfrm>
              <a:off x="8876672" y="4873404"/>
              <a:ext cx="74109" cy="11103"/>
            </a:xfrm>
            <a:custGeom>
              <a:avLst/>
              <a:gdLst/>
              <a:ahLst/>
              <a:cxnLst/>
              <a:rect l="l" t="t" r="r" b="b"/>
              <a:pathLst>
                <a:path w="2550" h="382" extrusionOk="0">
                  <a:moveTo>
                    <a:pt x="162" y="0"/>
                  </a:moveTo>
                  <a:cubicBezTo>
                    <a:pt x="152" y="0"/>
                    <a:pt x="143" y="1"/>
                    <a:pt x="134" y="2"/>
                  </a:cubicBezTo>
                  <a:cubicBezTo>
                    <a:pt x="96" y="5"/>
                    <a:pt x="62" y="22"/>
                    <a:pt x="37" y="51"/>
                  </a:cubicBezTo>
                  <a:cubicBezTo>
                    <a:pt x="12" y="79"/>
                    <a:pt x="1" y="117"/>
                    <a:pt x="4" y="155"/>
                  </a:cubicBezTo>
                  <a:cubicBezTo>
                    <a:pt x="11" y="230"/>
                    <a:pt x="73" y="286"/>
                    <a:pt x="147" y="286"/>
                  </a:cubicBezTo>
                  <a:cubicBezTo>
                    <a:pt x="151" y="286"/>
                    <a:pt x="155" y="285"/>
                    <a:pt x="159" y="285"/>
                  </a:cubicBezTo>
                  <a:lnTo>
                    <a:pt x="164" y="285"/>
                  </a:lnTo>
                  <a:cubicBezTo>
                    <a:pt x="173" y="285"/>
                    <a:pt x="183" y="285"/>
                    <a:pt x="193" y="285"/>
                  </a:cubicBezTo>
                  <a:cubicBezTo>
                    <a:pt x="254" y="285"/>
                    <a:pt x="314" y="289"/>
                    <a:pt x="374" y="291"/>
                  </a:cubicBezTo>
                  <a:lnTo>
                    <a:pt x="635" y="304"/>
                  </a:lnTo>
                  <a:cubicBezTo>
                    <a:pt x="919" y="317"/>
                    <a:pt x="1202" y="336"/>
                    <a:pt x="1485" y="347"/>
                  </a:cubicBezTo>
                  <a:cubicBezTo>
                    <a:pt x="1796" y="361"/>
                    <a:pt x="2104" y="372"/>
                    <a:pt x="2415" y="382"/>
                  </a:cubicBezTo>
                  <a:lnTo>
                    <a:pt x="2419" y="382"/>
                  </a:lnTo>
                  <a:cubicBezTo>
                    <a:pt x="2420" y="382"/>
                    <a:pt x="2421" y="382"/>
                    <a:pt x="2422" y="382"/>
                  </a:cubicBezTo>
                  <a:cubicBezTo>
                    <a:pt x="2491" y="382"/>
                    <a:pt x="2546" y="328"/>
                    <a:pt x="2548" y="260"/>
                  </a:cubicBezTo>
                  <a:cubicBezTo>
                    <a:pt x="2549" y="190"/>
                    <a:pt x="2494" y="133"/>
                    <a:pt x="2426" y="132"/>
                  </a:cubicBezTo>
                  <a:cubicBezTo>
                    <a:pt x="2250" y="125"/>
                    <a:pt x="2074" y="117"/>
                    <a:pt x="1899" y="109"/>
                  </a:cubicBezTo>
                  <a:cubicBezTo>
                    <a:pt x="1590" y="97"/>
                    <a:pt x="1281" y="76"/>
                    <a:pt x="972" y="56"/>
                  </a:cubicBezTo>
                  <a:cubicBezTo>
                    <a:pt x="830" y="48"/>
                    <a:pt x="688" y="37"/>
                    <a:pt x="545" y="27"/>
                  </a:cubicBezTo>
                  <a:cubicBezTo>
                    <a:pt x="474" y="24"/>
                    <a:pt x="403" y="18"/>
                    <a:pt x="331" y="13"/>
                  </a:cubicBezTo>
                  <a:cubicBezTo>
                    <a:pt x="300" y="11"/>
                    <a:pt x="268" y="10"/>
                    <a:pt x="236" y="6"/>
                  </a:cubicBezTo>
                  <a:cubicBezTo>
                    <a:pt x="211" y="3"/>
                    <a:pt x="18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1" name="Google Shape;8491;p17"/>
            <p:cNvSpPr/>
            <p:nvPr/>
          </p:nvSpPr>
          <p:spPr>
            <a:xfrm>
              <a:off x="8976099" y="4870497"/>
              <a:ext cx="75940" cy="13312"/>
            </a:xfrm>
            <a:custGeom>
              <a:avLst/>
              <a:gdLst/>
              <a:ahLst/>
              <a:cxnLst/>
              <a:rect l="l" t="t" r="r" b="b"/>
              <a:pathLst>
                <a:path w="2613" h="458" extrusionOk="0">
                  <a:moveTo>
                    <a:pt x="149" y="1"/>
                  </a:moveTo>
                  <a:cubicBezTo>
                    <a:pt x="83" y="1"/>
                    <a:pt x="23" y="55"/>
                    <a:pt x="13" y="121"/>
                  </a:cubicBezTo>
                  <a:cubicBezTo>
                    <a:pt x="0" y="197"/>
                    <a:pt x="53" y="270"/>
                    <a:pt x="129" y="284"/>
                  </a:cubicBezTo>
                  <a:cubicBezTo>
                    <a:pt x="311" y="320"/>
                    <a:pt x="497" y="333"/>
                    <a:pt x="683" y="350"/>
                  </a:cubicBezTo>
                  <a:cubicBezTo>
                    <a:pt x="1278" y="410"/>
                    <a:pt x="1875" y="426"/>
                    <a:pt x="2471" y="456"/>
                  </a:cubicBezTo>
                  <a:lnTo>
                    <a:pt x="2479" y="458"/>
                  </a:lnTo>
                  <a:cubicBezTo>
                    <a:pt x="2551" y="458"/>
                    <a:pt x="2609" y="401"/>
                    <a:pt x="2611" y="330"/>
                  </a:cubicBezTo>
                  <a:cubicBezTo>
                    <a:pt x="2612" y="257"/>
                    <a:pt x="2554" y="198"/>
                    <a:pt x="2482" y="197"/>
                  </a:cubicBezTo>
                  <a:cubicBezTo>
                    <a:pt x="1989" y="176"/>
                    <a:pt x="1495" y="156"/>
                    <a:pt x="1002" y="113"/>
                  </a:cubicBezTo>
                  <a:lnTo>
                    <a:pt x="1007" y="113"/>
                  </a:lnTo>
                  <a:lnTo>
                    <a:pt x="996" y="111"/>
                  </a:lnTo>
                  <a:lnTo>
                    <a:pt x="994" y="111"/>
                  </a:lnTo>
                  <a:cubicBezTo>
                    <a:pt x="914" y="103"/>
                    <a:pt x="833" y="95"/>
                    <a:pt x="752" y="87"/>
                  </a:cubicBezTo>
                  <a:lnTo>
                    <a:pt x="751" y="87"/>
                  </a:lnTo>
                  <a:cubicBezTo>
                    <a:pt x="558" y="64"/>
                    <a:pt x="366" y="46"/>
                    <a:pt x="176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2" name="Google Shape;8492;p17"/>
            <p:cNvSpPr/>
            <p:nvPr/>
          </p:nvSpPr>
          <p:spPr>
            <a:xfrm>
              <a:off x="8996327" y="4853379"/>
              <a:ext cx="79486" cy="40807"/>
            </a:xfrm>
            <a:custGeom>
              <a:avLst/>
              <a:gdLst/>
              <a:ahLst/>
              <a:cxnLst/>
              <a:rect l="l" t="t" r="r" b="b"/>
              <a:pathLst>
                <a:path w="2735" h="1404" extrusionOk="0">
                  <a:moveTo>
                    <a:pt x="151" y="1"/>
                  </a:moveTo>
                  <a:cubicBezTo>
                    <a:pt x="85" y="1"/>
                    <a:pt x="23" y="56"/>
                    <a:pt x="12" y="121"/>
                  </a:cubicBezTo>
                  <a:cubicBezTo>
                    <a:pt x="1" y="198"/>
                    <a:pt x="53" y="270"/>
                    <a:pt x="129" y="284"/>
                  </a:cubicBezTo>
                  <a:cubicBezTo>
                    <a:pt x="333" y="331"/>
                    <a:pt x="538" y="374"/>
                    <a:pt x="743" y="414"/>
                  </a:cubicBezTo>
                  <a:cubicBezTo>
                    <a:pt x="879" y="441"/>
                    <a:pt x="1019" y="468"/>
                    <a:pt x="1156" y="488"/>
                  </a:cubicBezTo>
                  <a:cubicBezTo>
                    <a:pt x="1315" y="510"/>
                    <a:pt x="1473" y="529"/>
                    <a:pt x="1631" y="548"/>
                  </a:cubicBezTo>
                  <a:cubicBezTo>
                    <a:pt x="1775" y="566"/>
                    <a:pt x="1919" y="580"/>
                    <a:pt x="2064" y="597"/>
                  </a:cubicBezTo>
                  <a:lnTo>
                    <a:pt x="2193" y="613"/>
                  </a:lnTo>
                  <a:lnTo>
                    <a:pt x="2133" y="642"/>
                  </a:lnTo>
                  <a:cubicBezTo>
                    <a:pt x="2011" y="697"/>
                    <a:pt x="1889" y="756"/>
                    <a:pt x="1769" y="813"/>
                  </a:cubicBezTo>
                  <a:cubicBezTo>
                    <a:pt x="1546" y="919"/>
                    <a:pt x="1321" y="1022"/>
                    <a:pt x="1101" y="1136"/>
                  </a:cubicBezTo>
                  <a:cubicBezTo>
                    <a:pt x="1033" y="1172"/>
                    <a:pt x="1006" y="1254"/>
                    <a:pt x="1041" y="1324"/>
                  </a:cubicBezTo>
                  <a:cubicBezTo>
                    <a:pt x="1065" y="1371"/>
                    <a:pt x="1114" y="1403"/>
                    <a:pt x="1168" y="1403"/>
                  </a:cubicBezTo>
                  <a:cubicBezTo>
                    <a:pt x="1190" y="1403"/>
                    <a:pt x="1210" y="1397"/>
                    <a:pt x="1231" y="1387"/>
                  </a:cubicBezTo>
                  <a:cubicBezTo>
                    <a:pt x="1332" y="1333"/>
                    <a:pt x="1435" y="1280"/>
                    <a:pt x="1538" y="1227"/>
                  </a:cubicBezTo>
                  <a:cubicBezTo>
                    <a:pt x="1796" y="1094"/>
                    <a:pt x="2060" y="973"/>
                    <a:pt x="2325" y="852"/>
                  </a:cubicBezTo>
                  <a:cubicBezTo>
                    <a:pt x="2398" y="819"/>
                    <a:pt x="2470" y="786"/>
                    <a:pt x="2543" y="751"/>
                  </a:cubicBezTo>
                  <a:cubicBezTo>
                    <a:pt x="2611" y="719"/>
                    <a:pt x="2686" y="691"/>
                    <a:pt x="2719" y="619"/>
                  </a:cubicBezTo>
                  <a:cubicBezTo>
                    <a:pt x="2732" y="588"/>
                    <a:pt x="2735" y="553"/>
                    <a:pt x="2727" y="520"/>
                  </a:cubicBezTo>
                  <a:cubicBezTo>
                    <a:pt x="2717" y="483"/>
                    <a:pt x="2697" y="452"/>
                    <a:pt x="2667" y="431"/>
                  </a:cubicBezTo>
                  <a:cubicBezTo>
                    <a:pt x="2608" y="388"/>
                    <a:pt x="2532" y="387"/>
                    <a:pt x="2464" y="377"/>
                  </a:cubicBezTo>
                  <a:lnTo>
                    <a:pt x="2372" y="366"/>
                  </a:lnTo>
                  <a:lnTo>
                    <a:pt x="2163" y="342"/>
                  </a:lnTo>
                  <a:cubicBezTo>
                    <a:pt x="1864" y="309"/>
                    <a:pt x="1563" y="282"/>
                    <a:pt x="1266" y="236"/>
                  </a:cubicBezTo>
                  <a:cubicBezTo>
                    <a:pt x="976" y="191"/>
                    <a:pt x="691" y="127"/>
                    <a:pt x="406" y="61"/>
                  </a:cubicBezTo>
                  <a:lnTo>
                    <a:pt x="408" y="61"/>
                  </a:lnTo>
                  <a:lnTo>
                    <a:pt x="397" y="58"/>
                  </a:lnTo>
                  <a:lnTo>
                    <a:pt x="389" y="56"/>
                  </a:lnTo>
                  <a:lnTo>
                    <a:pt x="359" y="48"/>
                  </a:lnTo>
                  <a:lnTo>
                    <a:pt x="360" y="48"/>
                  </a:lnTo>
                  <a:lnTo>
                    <a:pt x="333" y="42"/>
                  </a:lnTo>
                  <a:lnTo>
                    <a:pt x="333" y="42"/>
                  </a:lnTo>
                  <a:cubicBezTo>
                    <a:pt x="340" y="43"/>
                    <a:pt x="346" y="45"/>
                    <a:pt x="352" y="46"/>
                  </a:cubicBezTo>
                  <a:lnTo>
                    <a:pt x="322" y="40"/>
                  </a:lnTo>
                  <a:lnTo>
                    <a:pt x="325" y="40"/>
                  </a:lnTo>
                  <a:lnTo>
                    <a:pt x="321" y="39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297" y="34"/>
                  </a:lnTo>
                  <a:lnTo>
                    <a:pt x="302" y="34"/>
                  </a:lnTo>
                  <a:lnTo>
                    <a:pt x="272" y="26"/>
                  </a:lnTo>
                  <a:lnTo>
                    <a:pt x="279" y="27"/>
                  </a:lnTo>
                  <a:cubicBezTo>
                    <a:pt x="245" y="20"/>
                    <a:pt x="211" y="12"/>
                    <a:pt x="177" y="4"/>
                  </a:cubicBezTo>
                  <a:cubicBezTo>
                    <a:pt x="168" y="2"/>
                    <a:pt x="159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3" name="Google Shape;8493;p17"/>
            <p:cNvSpPr/>
            <p:nvPr/>
          </p:nvSpPr>
          <p:spPr>
            <a:xfrm>
              <a:off x="9022979" y="4899358"/>
              <a:ext cx="26214" cy="60339"/>
            </a:xfrm>
            <a:custGeom>
              <a:avLst/>
              <a:gdLst/>
              <a:ahLst/>
              <a:cxnLst/>
              <a:rect l="l" t="t" r="r" b="b"/>
              <a:pathLst>
                <a:path w="902" h="2076" extrusionOk="0">
                  <a:moveTo>
                    <a:pt x="162" y="1"/>
                  </a:moveTo>
                  <a:cubicBezTo>
                    <a:pt x="147" y="1"/>
                    <a:pt x="132" y="3"/>
                    <a:pt x="118" y="8"/>
                  </a:cubicBezTo>
                  <a:cubicBezTo>
                    <a:pt x="40" y="33"/>
                    <a:pt x="0" y="117"/>
                    <a:pt x="29" y="193"/>
                  </a:cubicBezTo>
                  <a:cubicBezTo>
                    <a:pt x="70" y="301"/>
                    <a:pt x="102" y="412"/>
                    <a:pt x="140" y="521"/>
                  </a:cubicBezTo>
                  <a:cubicBezTo>
                    <a:pt x="181" y="641"/>
                    <a:pt x="230" y="763"/>
                    <a:pt x="276" y="877"/>
                  </a:cubicBezTo>
                  <a:cubicBezTo>
                    <a:pt x="322" y="992"/>
                    <a:pt x="369" y="1108"/>
                    <a:pt x="412" y="1224"/>
                  </a:cubicBezTo>
                  <a:cubicBezTo>
                    <a:pt x="453" y="1338"/>
                    <a:pt x="488" y="1453"/>
                    <a:pt x="523" y="1570"/>
                  </a:cubicBezTo>
                  <a:cubicBezTo>
                    <a:pt x="558" y="1703"/>
                    <a:pt x="589" y="1835"/>
                    <a:pt x="619" y="1969"/>
                  </a:cubicBezTo>
                  <a:cubicBezTo>
                    <a:pt x="634" y="2031"/>
                    <a:pt x="689" y="2075"/>
                    <a:pt x="752" y="2075"/>
                  </a:cubicBezTo>
                  <a:cubicBezTo>
                    <a:pt x="762" y="2075"/>
                    <a:pt x="773" y="2075"/>
                    <a:pt x="782" y="2072"/>
                  </a:cubicBezTo>
                  <a:cubicBezTo>
                    <a:pt x="855" y="2056"/>
                    <a:pt x="901" y="1983"/>
                    <a:pt x="885" y="1909"/>
                  </a:cubicBezTo>
                  <a:cubicBezTo>
                    <a:pt x="816" y="1618"/>
                    <a:pt x="738" y="1325"/>
                    <a:pt x="630" y="1043"/>
                  </a:cubicBezTo>
                  <a:cubicBezTo>
                    <a:pt x="578" y="907"/>
                    <a:pt x="520" y="774"/>
                    <a:pt x="471" y="635"/>
                  </a:cubicBezTo>
                  <a:cubicBezTo>
                    <a:pt x="447" y="570"/>
                    <a:pt x="420" y="503"/>
                    <a:pt x="399" y="440"/>
                  </a:cubicBezTo>
                  <a:cubicBezTo>
                    <a:pt x="380" y="377"/>
                    <a:pt x="360" y="313"/>
                    <a:pt x="341" y="250"/>
                  </a:cubicBezTo>
                  <a:cubicBezTo>
                    <a:pt x="328" y="204"/>
                    <a:pt x="314" y="158"/>
                    <a:pt x="301" y="112"/>
                  </a:cubicBezTo>
                  <a:lnTo>
                    <a:pt x="300" y="106"/>
                  </a:lnTo>
                  <a:cubicBezTo>
                    <a:pt x="282" y="42"/>
                    <a:pt x="224" y="1"/>
                    <a:pt x="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4" name="Google Shape;8494;p17"/>
            <p:cNvSpPr/>
            <p:nvPr/>
          </p:nvSpPr>
          <p:spPr>
            <a:xfrm>
              <a:off x="9016265" y="4917871"/>
              <a:ext cx="57340" cy="33338"/>
            </a:xfrm>
            <a:custGeom>
              <a:avLst/>
              <a:gdLst/>
              <a:ahLst/>
              <a:cxnLst/>
              <a:rect l="l" t="t" r="r" b="b"/>
              <a:pathLst>
                <a:path w="1973" h="1147" extrusionOk="0">
                  <a:moveTo>
                    <a:pt x="1756" y="0"/>
                  </a:moveTo>
                  <a:cubicBezTo>
                    <a:pt x="1742" y="0"/>
                    <a:pt x="1728" y="1"/>
                    <a:pt x="1715" y="2"/>
                  </a:cubicBezTo>
                  <a:cubicBezTo>
                    <a:pt x="1594" y="17"/>
                    <a:pt x="1477" y="64"/>
                    <a:pt x="1371" y="121"/>
                  </a:cubicBezTo>
                  <a:cubicBezTo>
                    <a:pt x="1257" y="181"/>
                    <a:pt x="1143" y="243"/>
                    <a:pt x="1032" y="310"/>
                  </a:cubicBezTo>
                  <a:cubicBezTo>
                    <a:pt x="1037" y="306"/>
                    <a:pt x="1042" y="303"/>
                    <a:pt x="1047" y="300"/>
                  </a:cubicBezTo>
                  <a:lnTo>
                    <a:pt x="1047" y="300"/>
                  </a:lnTo>
                  <a:cubicBezTo>
                    <a:pt x="971" y="344"/>
                    <a:pt x="895" y="389"/>
                    <a:pt x="819" y="435"/>
                  </a:cubicBezTo>
                  <a:lnTo>
                    <a:pt x="822" y="433"/>
                  </a:lnTo>
                  <a:lnTo>
                    <a:pt x="822" y="433"/>
                  </a:lnTo>
                  <a:lnTo>
                    <a:pt x="747" y="477"/>
                  </a:lnTo>
                  <a:lnTo>
                    <a:pt x="751" y="476"/>
                  </a:lnTo>
                  <a:lnTo>
                    <a:pt x="683" y="515"/>
                  </a:lnTo>
                  <a:lnTo>
                    <a:pt x="698" y="507"/>
                  </a:lnTo>
                  <a:lnTo>
                    <a:pt x="698" y="507"/>
                  </a:lnTo>
                  <a:cubicBezTo>
                    <a:pt x="683" y="515"/>
                    <a:pt x="668" y="525"/>
                    <a:pt x="654" y="534"/>
                  </a:cubicBezTo>
                  <a:lnTo>
                    <a:pt x="664" y="528"/>
                  </a:lnTo>
                  <a:lnTo>
                    <a:pt x="653" y="534"/>
                  </a:lnTo>
                  <a:cubicBezTo>
                    <a:pt x="459" y="650"/>
                    <a:pt x="263" y="764"/>
                    <a:pt x="79" y="892"/>
                  </a:cubicBezTo>
                  <a:cubicBezTo>
                    <a:pt x="16" y="936"/>
                    <a:pt x="0" y="1024"/>
                    <a:pt x="43" y="1087"/>
                  </a:cubicBezTo>
                  <a:cubicBezTo>
                    <a:pt x="72" y="1125"/>
                    <a:pt x="114" y="1147"/>
                    <a:pt x="162" y="1147"/>
                  </a:cubicBezTo>
                  <a:cubicBezTo>
                    <a:pt x="189" y="1147"/>
                    <a:pt x="216" y="1139"/>
                    <a:pt x="238" y="1122"/>
                  </a:cubicBezTo>
                  <a:cubicBezTo>
                    <a:pt x="413" y="992"/>
                    <a:pt x="597" y="872"/>
                    <a:pt x="785" y="761"/>
                  </a:cubicBezTo>
                  <a:cubicBezTo>
                    <a:pt x="846" y="726"/>
                    <a:pt x="906" y="690"/>
                    <a:pt x="966" y="655"/>
                  </a:cubicBezTo>
                  <a:lnTo>
                    <a:pt x="964" y="655"/>
                  </a:lnTo>
                  <a:cubicBezTo>
                    <a:pt x="1059" y="599"/>
                    <a:pt x="1156" y="544"/>
                    <a:pt x="1252" y="492"/>
                  </a:cubicBezTo>
                  <a:cubicBezTo>
                    <a:pt x="1354" y="436"/>
                    <a:pt x="1455" y="381"/>
                    <a:pt x="1560" y="333"/>
                  </a:cubicBezTo>
                  <a:cubicBezTo>
                    <a:pt x="1583" y="324"/>
                    <a:pt x="1607" y="314"/>
                    <a:pt x="1631" y="306"/>
                  </a:cubicBezTo>
                  <a:cubicBezTo>
                    <a:pt x="1659" y="300"/>
                    <a:pt x="1688" y="294"/>
                    <a:pt x="1716" y="287"/>
                  </a:cubicBezTo>
                  <a:cubicBezTo>
                    <a:pt x="1742" y="313"/>
                    <a:pt x="1778" y="326"/>
                    <a:pt x="1813" y="326"/>
                  </a:cubicBezTo>
                  <a:cubicBezTo>
                    <a:pt x="1829" y="326"/>
                    <a:pt x="1845" y="323"/>
                    <a:pt x="1860" y="318"/>
                  </a:cubicBezTo>
                  <a:cubicBezTo>
                    <a:pt x="1935" y="291"/>
                    <a:pt x="1973" y="208"/>
                    <a:pt x="1946" y="134"/>
                  </a:cubicBezTo>
                  <a:cubicBezTo>
                    <a:pt x="1935" y="97"/>
                    <a:pt x="1913" y="66"/>
                    <a:pt x="1886" y="40"/>
                  </a:cubicBezTo>
                  <a:cubicBezTo>
                    <a:pt x="1849" y="10"/>
                    <a:pt x="1802" y="0"/>
                    <a:pt x="1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5" name="Google Shape;8495;p17"/>
            <p:cNvSpPr/>
            <p:nvPr/>
          </p:nvSpPr>
          <p:spPr>
            <a:xfrm>
              <a:off x="9097469" y="4894562"/>
              <a:ext cx="36008" cy="35227"/>
            </a:xfrm>
            <a:custGeom>
              <a:avLst/>
              <a:gdLst/>
              <a:ahLst/>
              <a:cxnLst/>
              <a:rect l="l" t="t" r="r" b="b"/>
              <a:pathLst>
                <a:path w="1239" h="1212" extrusionOk="0">
                  <a:moveTo>
                    <a:pt x="421" y="912"/>
                  </a:moveTo>
                  <a:cubicBezTo>
                    <a:pt x="422" y="912"/>
                    <a:pt x="423" y="913"/>
                    <a:pt x="425" y="913"/>
                  </a:cubicBezTo>
                  <a:lnTo>
                    <a:pt x="425" y="913"/>
                  </a:lnTo>
                  <a:cubicBezTo>
                    <a:pt x="424" y="913"/>
                    <a:pt x="422" y="912"/>
                    <a:pt x="421" y="912"/>
                  </a:cubicBezTo>
                  <a:close/>
                  <a:moveTo>
                    <a:pt x="403" y="0"/>
                  </a:moveTo>
                  <a:cubicBezTo>
                    <a:pt x="368" y="0"/>
                    <a:pt x="332" y="5"/>
                    <a:pt x="298" y="16"/>
                  </a:cubicBezTo>
                  <a:cubicBezTo>
                    <a:pt x="250" y="29"/>
                    <a:pt x="204" y="46"/>
                    <a:pt x="162" y="70"/>
                  </a:cubicBezTo>
                  <a:cubicBezTo>
                    <a:pt x="87" y="111"/>
                    <a:pt x="0" y="190"/>
                    <a:pt x="26" y="285"/>
                  </a:cubicBezTo>
                  <a:cubicBezTo>
                    <a:pt x="35" y="328"/>
                    <a:pt x="60" y="368"/>
                    <a:pt x="98" y="391"/>
                  </a:cubicBezTo>
                  <a:lnTo>
                    <a:pt x="130" y="412"/>
                  </a:lnTo>
                  <a:cubicBezTo>
                    <a:pt x="144" y="420"/>
                    <a:pt x="159" y="428"/>
                    <a:pt x="171" y="437"/>
                  </a:cubicBezTo>
                  <a:cubicBezTo>
                    <a:pt x="195" y="451"/>
                    <a:pt x="221" y="458"/>
                    <a:pt x="247" y="458"/>
                  </a:cubicBezTo>
                  <a:cubicBezTo>
                    <a:pt x="260" y="458"/>
                    <a:pt x="273" y="457"/>
                    <a:pt x="285" y="453"/>
                  </a:cubicBezTo>
                  <a:lnTo>
                    <a:pt x="285" y="453"/>
                  </a:lnTo>
                  <a:cubicBezTo>
                    <a:pt x="279" y="469"/>
                    <a:pt x="271" y="483"/>
                    <a:pt x="263" y="497"/>
                  </a:cubicBezTo>
                  <a:cubicBezTo>
                    <a:pt x="209" y="591"/>
                    <a:pt x="144" y="684"/>
                    <a:pt x="114" y="789"/>
                  </a:cubicBezTo>
                  <a:cubicBezTo>
                    <a:pt x="92" y="866"/>
                    <a:pt x="98" y="963"/>
                    <a:pt x="144" y="1031"/>
                  </a:cubicBezTo>
                  <a:cubicBezTo>
                    <a:pt x="192" y="1101"/>
                    <a:pt x="261" y="1151"/>
                    <a:pt x="341" y="1176"/>
                  </a:cubicBezTo>
                  <a:cubicBezTo>
                    <a:pt x="430" y="1200"/>
                    <a:pt x="522" y="1211"/>
                    <a:pt x="614" y="1211"/>
                  </a:cubicBezTo>
                  <a:cubicBezTo>
                    <a:pt x="620" y="1211"/>
                    <a:pt x="626" y="1211"/>
                    <a:pt x="632" y="1211"/>
                  </a:cubicBezTo>
                  <a:cubicBezTo>
                    <a:pt x="695" y="1211"/>
                    <a:pt x="760" y="1208"/>
                    <a:pt x="823" y="1205"/>
                  </a:cubicBezTo>
                  <a:cubicBezTo>
                    <a:pt x="918" y="1200"/>
                    <a:pt x="1013" y="1191"/>
                    <a:pt x="1108" y="1180"/>
                  </a:cubicBezTo>
                  <a:cubicBezTo>
                    <a:pt x="1183" y="1175"/>
                    <a:pt x="1238" y="1112"/>
                    <a:pt x="1232" y="1037"/>
                  </a:cubicBezTo>
                  <a:cubicBezTo>
                    <a:pt x="1224" y="969"/>
                    <a:pt x="1166" y="918"/>
                    <a:pt x="1099" y="918"/>
                  </a:cubicBezTo>
                  <a:cubicBezTo>
                    <a:pt x="1094" y="918"/>
                    <a:pt x="1089" y="918"/>
                    <a:pt x="1085" y="918"/>
                  </a:cubicBezTo>
                  <a:cubicBezTo>
                    <a:pt x="977" y="930"/>
                    <a:pt x="871" y="937"/>
                    <a:pt x="763" y="941"/>
                  </a:cubicBezTo>
                  <a:lnTo>
                    <a:pt x="759" y="941"/>
                  </a:lnTo>
                  <a:cubicBezTo>
                    <a:pt x="740" y="941"/>
                    <a:pt x="722" y="941"/>
                    <a:pt x="704" y="941"/>
                  </a:cubicBezTo>
                  <a:cubicBezTo>
                    <a:pt x="645" y="941"/>
                    <a:pt x="587" y="939"/>
                    <a:pt x="527" y="934"/>
                  </a:cubicBezTo>
                  <a:cubicBezTo>
                    <a:pt x="508" y="933"/>
                    <a:pt x="486" y="931"/>
                    <a:pt x="469" y="926"/>
                  </a:cubicBezTo>
                  <a:cubicBezTo>
                    <a:pt x="454" y="922"/>
                    <a:pt x="439" y="918"/>
                    <a:pt x="425" y="913"/>
                  </a:cubicBezTo>
                  <a:lnTo>
                    <a:pt x="425" y="913"/>
                  </a:lnTo>
                  <a:cubicBezTo>
                    <a:pt x="428" y="914"/>
                    <a:pt x="432" y="916"/>
                    <a:pt x="436" y="918"/>
                  </a:cubicBezTo>
                  <a:lnTo>
                    <a:pt x="436" y="918"/>
                  </a:lnTo>
                  <a:cubicBezTo>
                    <a:pt x="426" y="914"/>
                    <a:pt x="416" y="910"/>
                    <a:pt x="406" y="904"/>
                  </a:cubicBezTo>
                  <a:lnTo>
                    <a:pt x="402" y="903"/>
                  </a:lnTo>
                  <a:lnTo>
                    <a:pt x="401" y="903"/>
                  </a:lnTo>
                  <a:lnTo>
                    <a:pt x="390" y="893"/>
                  </a:lnTo>
                  <a:lnTo>
                    <a:pt x="385" y="888"/>
                  </a:lnTo>
                  <a:lnTo>
                    <a:pt x="383" y="885"/>
                  </a:lnTo>
                  <a:lnTo>
                    <a:pt x="383" y="882"/>
                  </a:lnTo>
                  <a:lnTo>
                    <a:pt x="383" y="874"/>
                  </a:lnTo>
                  <a:lnTo>
                    <a:pt x="383" y="871"/>
                  </a:lnTo>
                  <a:lnTo>
                    <a:pt x="385" y="858"/>
                  </a:lnTo>
                  <a:cubicBezTo>
                    <a:pt x="387" y="854"/>
                    <a:pt x="388" y="847"/>
                    <a:pt x="391" y="842"/>
                  </a:cubicBezTo>
                  <a:cubicBezTo>
                    <a:pt x="399" y="822"/>
                    <a:pt x="409" y="804"/>
                    <a:pt x="418" y="784"/>
                  </a:cubicBezTo>
                  <a:cubicBezTo>
                    <a:pt x="469" y="694"/>
                    <a:pt x="523" y="603"/>
                    <a:pt x="567" y="510"/>
                  </a:cubicBezTo>
                  <a:cubicBezTo>
                    <a:pt x="613" y="410"/>
                    <a:pt x="660" y="296"/>
                    <a:pt x="637" y="186"/>
                  </a:cubicBezTo>
                  <a:cubicBezTo>
                    <a:pt x="616" y="89"/>
                    <a:pt x="537" y="16"/>
                    <a:pt x="439" y="2"/>
                  </a:cubicBezTo>
                  <a:cubicBezTo>
                    <a:pt x="427" y="1"/>
                    <a:pt x="415" y="0"/>
                    <a:pt x="4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6" name="Google Shape;8496;p17"/>
            <p:cNvSpPr/>
            <p:nvPr/>
          </p:nvSpPr>
          <p:spPr>
            <a:xfrm>
              <a:off x="8241455" y="5235102"/>
              <a:ext cx="9097" cy="61821"/>
            </a:xfrm>
            <a:custGeom>
              <a:avLst/>
              <a:gdLst/>
              <a:ahLst/>
              <a:cxnLst/>
              <a:rect l="l" t="t" r="r" b="b"/>
              <a:pathLst>
                <a:path w="313" h="2127" extrusionOk="0">
                  <a:moveTo>
                    <a:pt x="167" y="0"/>
                  </a:moveTo>
                  <a:cubicBezTo>
                    <a:pt x="97" y="0"/>
                    <a:pt x="38" y="56"/>
                    <a:pt x="35" y="127"/>
                  </a:cubicBezTo>
                  <a:cubicBezTo>
                    <a:pt x="26" y="289"/>
                    <a:pt x="16" y="450"/>
                    <a:pt x="11" y="612"/>
                  </a:cubicBezTo>
                  <a:cubicBezTo>
                    <a:pt x="5" y="767"/>
                    <a:pt x="3" y="922"/>
                    <a:pt x="2" y="1077"/>
                  </a:cubicBezTo>
                  <a:cubicBezTo>
                    <a:pt x="0" y="1227"/>
                    <a:pt x="2" y="1378"/>
                    <a:pt x="8" y="1527"/>
                  </a:cubicBezTo>
                  <a:cubicBezTo>
                    <a:pt x="13" y="1666"/>
                    <a:pt x="22" y="1802"/>
                    <a:pt x="27" y="1941"/>
                  </a:cubicBezTo>
                  <a:lnTo>
                    <a:pt x="27" y="1948"/>
                  </a:lnTo>
                  <a:cubicBezTo>
                    <a:pt x="10" y="2019"/>
                    <a:pt x="49" y="2101"/>
                    <a:pt x="124" y="2120"/>
                  </a:cubicBezTo>
                  <a:cubicBezTo>
                    <a:pt x="138" y="2125"/>
                    <a:pt x="152" y="2127"/>
                    <a:pt x="166" y="2127"/>
                  </a:cubicBezTo>
                  <a:cubicBezTo>
                    <a:pt x="203" y="2127"/>
                    <a:pt x="236" y="2114"/>
                    <a:pt x="263" y="2090"/>
                  </a:cubicBezTo>
                  <a:cubicBezTo>
                    <a:pt x="307" y="2047"/>
                    <a:pt x="312" y="1995"/>
                    <a:pt x="309" y="1937"/>
                  </a:cubicBezTo>
                  <a:cubicBezTo>
                    <a:pt x="307" y="1873"/>
                    <a:pt x="301" y="1808"/>
                    <a:pt x="296" y="1745"/>
                  </a:cubicBezTo>
                  <a:cubicBezTo>
                    <a:pt x="287" y="1620"/>
                    <a:pt x="279" y="1495"/>
                    <a:pt x="273" y="1368"/>
                  </a:cubicBezTo>
                  <a:cubicBezTo>
                    <a:pt x="269" y="1169"/>
                    <a:pt x="268" y="969"/>
                    <a:pt x="269" y="772"/>
                  </a:cubicBezTo>
                  <a:cubicBezTo>
                    <a:pt x="269" y="559"/>
                    <a:pt x="287" y="347"/>
                    <a:pt x="301" y="138"/>
                  </a:cubicBezTo>
                  <a:cubicBezTo>
                    <a:pt x="304" y="64"/>
                    <a:pt x="246" y="2"/>
                    <a:pt x="173" y="1"/>
                  </a:cubicBezTo>
                  <a:cubicBezTo>
                    <a:pt x="171" y="1"/>
                    <a:pt x="169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7" name="Google Shape;8497;p17"/>
            <p:cNvSpPr/>
            <p:nvPr/>
          </p:nvSpPr>
          <p:spPr>
            <a:xfrm>
              <a:off x="8242705" y="5133931"/>
              <a:ext cx="10230" cy="72808"/>
            </a:xfrm>
            <a:custGeom>
              <a:avLst/>
              <a:gdLst/>
              <a:ahLst/>
              <a:cxnLst/>
              <a:rect l="l" t="t" r="r" b="b"/>
              <a:pathLst>
                <a:path w="352" h="2505" extrusionOk="0">
                  <a:moveTo>
                    <a:pt x="130" y="1"/>
                  </a:moveTo>
                  <a:cubicBezTo>
                    <a:pt x="65" y="1"/>
                    <a:pt x="0" y="54"/>
                    <a:pt x="2" y="123"/>
                  </a:cubicBezTo>
                  <a:cubicBezTo>
                    <a:pt x="5" y="369"/>
                    <a:pt x="6" y="616"/>
                    <a:pt x="6" y="863"/>
                  </a:cubicBezTo>
                  <a:cubicBezTo>
                    <a:pt x="6" y="1099"/>
                    <a:pt x="2" y="1335"/>
                    <a:pt x="8" y="1571"/>
                  </a:cubicBezTo>
                  <a:cubicBezTo>
                    <a:pt x="8" y="1571"/>
                    <a:pt x="8" y="1573"/>
                    <a:pt x="8" y="1573"/>
                  </a:cubicBezTo>
                  <a:lnTo>
                    <a:pt x="8" y="1585"/>
                  </a:lnTo>
                  <a:cubicBezTo>
                    <a:pt x="8" y="1604"/>
                    <a:pt x="10" y="1623"/>
                    <a:pt x="10" y="1642"/>
                  </a:cubicBezTo>
                  <a:lnTo>
                    <a:pt x="10" y="1639"/>
                  </a:lnTo>
                  <a:cubicBezTo>
                    <a:pt x="11" y="1688"/>
                    <a:pt x="13" y="1739"/>
                    <a:pt x="14" y="1789"/>
                  </a:cubicBezTo>
                  <a:lnTo>
                    <a:pt x="14" y="1816"/>
                  </a:lnTo>
                  <a:cubicBezTo>
                    <a:pt x="16" y="1926"/>
                    <a:pt x="22" y="2036"/>
                    <a:pt x="29" y="2146"/>
                  </a:cubicBezTo>
                  <a:cubicBezTo>
                    <a:pt x="33" y="2199"/>
                    <a:pt x="36" y="2253"/>
                    <a:pt x="41" y="2309"/>
                  </a:cubicBezTo>
                  <a:cubicBezTo>
                    <a:pt x="43" y="2343"/>
                    <a:pt x="49" y="2380"/>
                    <a:pt x="62" y="2415"/>
                  </a:cubicBezTo>
                  <a:cubicBezTo>
                    <a:pt x="82" y="2467"/>
                    <a:pt x="135" y="2503"/>
                    <a:pt x="192" y="2505"/>
                  </a:cubicBezTo>
                  <a:cubicBezTo>
                    <a:pt x="201" y="2505"/>
                    <a:pt x="211" y="2503"/>
                    <a:pt x="220" y="2502"/>
                  </a:cubicBezTo>
                  <a:cubicBezTo>
                    <a:pt x="298" y="2484"/>
                    <a:pt x="351" y="2400"/>
                    <a:pt x="328" y="2324"/>
                  </a:cubicBezTo>
                  <a:cubicBezTo>
                    <a:pt x="325" y="2312"/>
                    <a:pt x="321" y="2299"/>
                    <a:pt x="320" y="2285"/>
                  </a:cubicBezTo>
                  <a:cubicBezTo>
                    <a:pt x="287" y="2046"/>
                    <a:pt x="282" y="1802"/>
                    <a:pt x="271" y="1561"/>
                  </a:cubicBezTo>
                  <a:lnTo>
                    <a:pt x="271" y="1550"/>
                  </a:lnTo>
                  <a:lnTo>
                    <a:pt x="271" y="1546"/>
                  </a:lnTo>
                  <a:lnTo>
                    <a:pt x="271" y="1541"/>
                  </a:lnTo>
                  <a:lnTo>
                    <a:pt x="271" y="1531"/>
                  </a:lnTo>
                  <a:lnTo>
                    <a:pt x="271" y="1520"/>
                  </a:lnTo>
                  <a:cubicBezTo>
                    <a:pt x="271" y="1519"/>
                    <a:pt x="271" y="1518"/>
                    <a:pt x="271" y="1517"/>
                  </a:cubicBezTo>
                  <a:lnTo>
                    <a:pt x="271" y="1474"/>
                  </a:lnTo>
                  <a:lnTo>
                    <a:pt x="271" y="1466"/>
                  </a:lnTo>
                  <a:lnTo>
                    <a:pt x="271" y="1460"/>
                  </a:lnTo>
                  <a:lnTo>
                    <a:pt x="271" y="1449"/>
                  </a:lnTo>
                  <a:lnTo>
                    <a:pt x="271" y="1419"/>
                  </a:lnTo>
                  <a:lnTo>
                    <a:pt x="271" y="1414"/>
                  </a:lnTo>
                  <a:lnTo>
                    <a:pt x="271" y="1384"/>
                  </a:lnTo>
                  <a:cubicBezTo>
                    <a:pt x="269" y="1370"/>
                    <a:pt x="269" y="1354"/>
                    <a:pt x="269" y="1340"/>
                  </a:cubicBezTo>
                  <a:lnTo>
                    <a:pt x="269" y="1338"/>
                  </a:lnTo>
                  <a:lnTo>
                    <a:pt x="269" y="1330"/>
                  </a:lnTo>
                  <a:lnTo>
                    <a:pt x="269" y="1321"/>
                  </a:lnTo>
                  <a:lnTo>
                    <a:pt x="269" y="1318"/>
                  </a:lnTo>
                  <a:lnTo>
                    <a:pt x="269" y="1310"/>
                  </a:lnTo>
                  <a:lnTo>
                    <a:pt x="269" y="1297"/>
                  </a:lnTo>
                  <a:lnTo>
                    <a:pt x="269" y="1294"/>
                  </a:lnTo>
                  <a:cubicBezTo>
                    <a:pt x="264" y="1118"/>
                    <a:pt x="266" y="943"/>
                    <a:pt x="263" y="765"/>
                  </a:cubicBezTo>
                  <a:cubicBezTo>
                    <a:pt x="261" y="555"/>
                    <a:pt x="258" y="343"/>
                    <a:pt x="255" y="132"/>
                  </a:cubicBezTo>
                  <a:cubicBezTo>
                    <a:pt x="256" y="62"/>
                    <a:pt x="203" y="4"/>
                    <a:pt x="133" y="1"/>
                  </a:cubicBezTo>
                  <a:cubicBezTo>
                    <a:pt x="132" y="1"/>
                    <a:pt x="131" y="1"/>
                    <a:pt x="1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8" name="Google Shape;8498;p17"/>
            <p:cNvSpPr/>
            <p:nvPr/>
          </p:nvSpPr>
          <p:spPr>
            <a:xfrm>
              <a:off x="8240728" y="5035754"/>
              <a:ext cx="13369" cy="58246"/>
            </a:xfrm>
            <a:custGeom>
              <a:avLst/>
              <a:gdLst/>
              <a:ahLst/>
              <a:cxnLst/>
              <a:rect l="l" t="t" r="r" b="b"/>
              <a:pathLst>
                <a:path w="460" h="2004" extrusionOk="0">
                  <a:moveTo>
                    <a:pt x="35" y="1649"/>
                  </a:moveTo>
                  <a:lnTo>
                    <a:pt x="35" y="1649"/>
                  </a:lnTo>
                  <a:cubicBezTo>
                    <a:pt x="35" y="1651"/>
                    <a:pt x="35" y="1653"/>
                    <a:pt x="35" y="1655"/>
                  </a:cubicBezTo>
                  <a:lnTo>
                    <a:pt x="35" y="1655"/>
                  </a:lnTo>
                  <a:cubicBezTo>
                    <a:pt x="35" y="1653"/>
                    <a:pt x="35" y="1651"/>
                    <a:pt x="35" y="1649"/>
                  </a:cubicBezTo>
                  <a:close/>
                  <a:moveTo>
                    <a:pt x="325" y="0"/>
                  </a:moveTo>
                  <a:cubicBezTo>
                    <a:pt x="253" y="0"/>
                    <a:pt x="195" y="55"/>
                    <a:pt x="191" y="127"/>
                  </a:cubicBezTo>
                  <a:cubicBezTo>
                    <a:pt x="176" y="295"/>
                    <a:pt x="158" y="464"/>
                    <a:pt x="142" y="634"/>
                  </a:cubicBezTo>
                  <a:lnTo>
                    <a:pt x="142" y="638"/>
                  </a:lnTo>
                  <a:cubicBezTo>
                    <a:pt x="142" y="638"/>
                    <a:pt x="142" y="640"/>
                    <a:pt x="142" y="642"/>
                  </a:cubicBezTo>
                  <a:cubicBezTo>
                    <a:pt x="141" y="650"/>
                    <a:pt x="139" y="657"/>
                    <a:pt x="139" y="667"/>
                  </a:cubicBezTo>
                  <a:lnTo>
                    <a:pt x="139" y="659"/>
                  </a:lnTo>
                  <a:cubicBezTo>
                    <a:pt x="139" y="665"/>
                    <a:pt x="139" y="673"/>
                    <a:pt x="138" y="676"/>
                  </a:cubicBezTo>
                  <a:cubicBezTo>
                    <a:pt x="138" y="677"/>
                    <a:pt x="138" y="677"/>
                    <a:pt x="138" y="677"/>
                  </a:cubicBezTo>
                  <a:lnTo>
                    <a:pt x="138" y="677"/>
                  </a:lnTo>
                  <a:cubicBezTo>
                    <a:pt x="138" y="675"/>
                    <a:pt x="138" y="672"/>
                    <a:pt x="138" y="670"/>
                  </a:cubicBezTo>
                  <a:lnTo>
                    <a:pt x="138" y="670"/>
                  </a:lnTo>
                  <a:cubicBezTo>
                    <a:pt x="138" y="673"/>
                    <a:pt x="137" y="675"/>
                    <a:pt x="137" y="678"/>
                  </a:cubicBezTo>
                  <a:lnTo>
                    <a:pt x="137" y="678"/>
                  </a:lnTo>
                  <a:cubicBezTo>
                    <a:pt x="136" y="682"/>
                    <a:pt x="136" y="685"/>
                    <a:pt x="136" y="688"/>
                  </a:cubicBezTo>
                  <a:cubicBezTo>
                    <a:pt x="136" y="687"/>
                    <a:pt x="136" y="686"/>
                    <a:pt x="137" y="686"/>
                  </a:cubicBezTo>
                  <a:lnTo>
                    <a:pt x="137" y="686"/>
                  </a:lnTo>
                  <a:cubicBezTo>
                    <a:pt x="135" y="707"/>
                    <a:pt x="132" y="729"/>
                    <a:pt x="130" y="751"/>
                  </a:cubicBezTo>
                  <a:cubicBezTo>
                    <a:pt x="130" y="746"/>
                    <a:pt x="131" y="740"/>
                    <a:pt x="131" y="735"/>
                  </a:cubicBezTo>
                  <a:lnTo>
                    <a:pt x="131" y="735"/>
                  </a:lnTo>
                  <a:cubicBezTo>
                    <a:pt x="130" y="749"/>
                    <a:pt x="127" y="765"/>
                    <a:pt x="127" y="781"/>
                  </a:cubicBezTo>
                  <a:cubicBezTo>
                    <a:pt x="125" y="786"/>
                    <a:pt x="125" y="789"/>
                    <a:pt x="125" y="794"/>
                  </a:cubicBezTo>
                  <a:lnTo>
                    <a:pt x="125" y="789"/>
                  </a:lnTo>
                  <a:cubicBezTo>
                    <a:pt x="125" y="797"/>
                    <a:pt x="124" y="805"/>
                    <a:pt x="123" y="813"/>
                  </a:cubicBezTo>
                  <a:lnTo>
                    <a:pt x="123" y="813"/>
                  </a:lnTo>
                  <a:cubicBezTo>
                    <a:pt x="123" y="811"/>
                    <a:pt x="123" y="809"/>
                    <a:pt x="123" y="806"/>
                  </a:cubicBezTo>
                  <a:lnTo>
                    <a:pt x="123" y="806"/>
                  </a:lnTo>
                  <a:cubicBezTo>
                    <a:pt x="107" y="959"/>
                    <a:pt x="90" y="1112"/>
                    <a:pt x="74" y="1265"/>
                  </a:cubicBezTo>
                  <a:lnTo>
                    <a:pt x="74" y="1265"/>
                  </a:lnTo>
                  <a:cubicBezTo>
                    <a:pt x="74" y="1265"/>
                    <a:pt x="74" y="1264"/>
                    <a:pt x="74" y="1264"/>
                  </a:cubicBezTo>
                  <a:lnTo>
                    <a:pt x="74" y="1264"/>
                  </a:lnTo>
                  <a:cubicBezTo>
                    <a:pt x="74" y="1267"/>
                    <a:pt x="74" y="1270"/>
                    <a:pt x="74" y="1273"/>
                  </a:cubicBezTo>
                  <a:lnTo>
                    <a:pt x="74" y="1273"/>
                  </a:lnTo>
                  <a:cubicBezTo>
                    <a:pt x="73" y="1276"/>
                    <a:pt x="73" y="1279"/>
                    <a:pt x="73" y="1281"/>
                  </a:cubicBezTo>
                  <a:cubicBezTo>
                    <a:pt x="73" y="1281"/>
                    <a:pt x="73" y="1281"/>
                    <a:pt x="73" y="1281"/>
                  </a:cubicBezTo>
                  <a:lnTo>
                    <a:pt x="73" y="1281"/>
                  </a:lnTo>
                  <a:cubicBezTo>
                    <a:pt x="70" y="1314"/>
                    <a:pt x="66" y="1347"/>
                    <a:pt x="63" y="1381"/>
                  </a:cubicBezTo>
                  <a:lnTo>
                    <a:pt x="63" y="1379"/>
                  </a:lnTo>
                  <a:cubicBezTo>
                    <a:pt x="58" y="1424"/>
                    <a:pt x="53" y="1469"/>
                    <a:pt x="49" y="1514"/>
                  </a:cubicBezTo>
                  <a:lnTo>
                    <a:pt x="49" y="1514"/>
                  </a:lnTo>
                  <a:cubicBezTo>
                    <a:pt x="49" y="1514"/>
                    <a:pt x="49" y="1514"/>
                    <a:pt x="49" y="1514"/>
                  </a:cubicBezTo>
                  <a:lnTo>
                    <a:pt x="49" y="1514"/>
                  </a:lnTo>
                  <a:cubicBezTo>
                    <a:pt x="45" y="1556"/>
                    <a:pt x="41" y="1599"/>
                    <a:pt x="36" y="1641"/>
                  </a:cubicBezTo>
                  <a:lnTo>
                    <a:pt x="36" y="1641"/>
                  </a:lnTo>
                  <a:cubicBezTo>
                    <a:pt x="36" y="1640"/>
                    <a:pt x="36" y="1640"/>
                    <a:pt x="36" y="1639"/>
                  </a:cubicBezTo>
                  <a:lnTo>
                    <a:pt x="36" y="1639"/>
                  </a:lnTo>
                  <a:cubicBezTo>
                    <a:pt x="36" y="1642"/>
                    <a:pt x="36" y="1645"/>
                    <a:pt x="35" y="1649"/>
                  </a:cubicBezTo>
                  <a:lnTo>
                    <a:pt x="35" y="1649"/>
                  </a:lnTo>
                  <a:cubicBezTo>
                    <a:pt x="36" y="1648"/>
                    <a:pt x="36" y="1647"/>
                    <a:pt x="36" y="1646"/>
                  </a:cubicBezTo>
                  <a:lnTo>
                    <a:pt x="36" y="1646"/>
                  </a:lnTo>
                  <a:cubicBezTo>
                    <a:pt x="35" y="1649"/>
                    <a:pt x="35" y="1653"/>
                    <a:pt x="35" y="1656"/>
                  </a:cubicBezTo>
                  <a:cubicBezTo>
                    <a:pt x="35" y="1656"/>
                    <a:pt x="35" y="1655"/>
                    <a:pt x="35" y="1655"/>
                  </a:cubicBezTo>
                  <a:lnTo>
                    <a:pt x="35" y="1655"/>
                  </a:lnTo>
                  <a:cubicBezTo>
                    <a:pt x="29" y="1716"/>
                    <a:pt x="21" y="1777"/>
                    <a:pt x="13" y="1837"/>
                  </a:cubicBezTo>
                  <a:cubicBezTo>
                    <a:pt x="14" y="1836"/>
                    <a:pt x="15" y="1834"/>
                    <a:pt x="16" y="1833"/>
                  </a:cubicBezTo>
                  <a:lnTo>
                    <a:pt x="16" y="1833"/>
                  </a:lnTo>
                  <a:cubicBezTo>
                    <a:pt x="0" y="1904"/>
                    <a:pt x="41" y="1976"/>
                    <a:pt x="112" y="1998"/>
                  </a:cubicBezTo>
                  <a:cubicBezTo>
                    <a:pt x="122" y="2002"/>
                    <a:pt x="131" y="2004"/>
                    <a:pt x="141" y="2004"/>
                  </a:cubicBezTo>
                  <a:cubicBezTo>
                    <a:pt x="144" y="2004"/>
                    <a:pt x="147" y="2003"/>
                    <a:pt x="150" y="2003"/>
                  </a:cubicBezTo>
                  <a:cubicBezTo>
                    <a:pt x="218" y="2003"/>
                    <a:pt x="286" y="1956"/>
                    <a:pt x="294" y="1884"/>
                  </a:cubicBezTo>
                  <a:cubicBezTo>
                    <a:pt x="302" y="1823"/>
                    <a:pt x="304" y="1759"/>
                    <a:pt x="310" y="1696"/>
                  </a:cubicBezTo>
                  <a:cubicBezTo>
                    <a:pt x="317" y="1628"/>
                    <a:pt x="321" y="1561"/>
                    <a:pt x="328" y="1493"/>
                  </a:cubicBezTo>
                  <a:cubicBezTo>
                    <a:pt x="340" y="1343"/>
                    <a:pt x="353" y="1193"/>
                    <a:pt x="367" y="1042"/>
                  </a:cubicBezTo>
                  <a:cubicBezTo>
                    <a:pt x="374" y="968"/>
                    <a:pt x="381" y="893"/>
                    <a:pt x="388" y="819"/>
                  </a:cubicBezTo>
                  <a:cubicBezTo>
                    <a:pt x="389" y="817"/>
                    <a:pt x="389" y="814"/>
                    <a:pt x="389" y="813"/>
                  </a:cubicBezTo>
                  <a:cubicBezTo>
                    <a:pt x="391" y="806"/>
                    <a:pt x="391" y="798"/>
                    <a:pt x="391" y="790"/>
                  </a:cubicBezTo>
                  <a:cubicBezTo>
                    <a:pt x="413" y="572"/>
                    <a:pt x="434" y="355"/>
                    <a:pt x="453" y="137"/>
                  </a:cubicBezTo>
                  <a:cubicBezTo>
                    <a:pt x="459" y="65"/>
                    <a:pt x="396" y="4"/>
                    <a:pt x="328" y="1"/>
                  </a:cubicBezTo>
                  <a:cubicBezTo>
                    <a:pt x="327" y="1"/>
                    <a:pt x="326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499" name="Google Shape;8499;p17"/>
            <p:cNvSpPr/>
            <p:nvPr/>
          </p:nvSpPr>
          <p:spPr>
            <a:xfrm>
              <a:off x="8240496" y="4924411"/>
              <a:ext cx="10927" cy="67518"/>
            </a:xfrm>
            <a:custGeom>
              <a:avLst/>
              <a:gdLst/>
              <a:ahLst/>
              <a:cxnLst/>
              <a:rect l="l" t="t" r="r" b="b"/>
              <a:pathLst>
                <a:path w="376" h="2323" extrusionOk="0">
                  <a:moveTo>
                    <a:pt x="312" y="2242"/>
                  </a:moveTo>
                  <a:lnTo>
                    <a:pt x="312" y="2242"/>
                  </a:lnTo>
                  <a:cubicBezTo>
                    <a:pt x="309" y="2246"/>
                    <a:pt x="306" y="2251"/>
                    <a:pt x="303" y="2255"/>
                  </a:cubicBezTo>
                  <a:lnTo>
                    <a:pt x="303" y="2255"/>
                  </a:lnTo>
                  <a:cubicBezTo>
                    <a:pt x="306" y="2251"/>
                    <a:pt x="309" y="2247"/>
                    <a:pt x="312" y="2242"/>
                  </a:cubicBezTo>
                  <a:close/>
                  <a:moveTo>
                    <a:pt x="241" y="1"/>
                  </a:moveTo>
                  <a:cubicBezTo>
                    <a:pt x="169" y="1"/>
                    <a:pt x="108" y="59"/>
                    <a:pt x="108" y="132"/>
                  </a:cubicBezTo>
                  <a:cubicBezTo>
                    <a:pt x="100" y="259"/>
                    <a:pt x="92" y="385"/>
                    <a:pt x="82" y="512"/>
                  </a:cubicBezTo>
                  <a:cubicBezTo>
                    <a:pt x="60" y="814"/>
                    <a:pt x="32" y="1115"/>
                    <a:pt x="13" y="1416"/>
                  </a:cubicBezTo>
                  <a:cubicBezTo>
                    <a:pt x="5" y="1557"/>
                    <a:pt x="0" y="1698"/>
                    <a:pt x="3" y="1837"/>
                  </a:cubicBezTo>
                  <a:cubicBezTo>
                    <a:pt x="3" y="1880"/>
                    <a:pt x="3" y="1924"/>
                    <a:pt x="5" y="1967"/>
                  </a:cubicBezTo>
                  <a:cubicBezTo>
                    <a:pt x="5" y="2010"/>
                    <a:pt x="8" y="2054"/>
                    <a:pt x="13" y="2097"/>
                  </a:cubicBezTo>
                  <a:cubicBezTo>
                    <a:pt x="16" y="2135"/>
                    <a:pt x="22" y="2173"/>
                    <a:pt x="33" y="2209"/>
                  </a:cubicBezTo>
                  <a:cubicBezTo>
                    <a:pt x="55" y="2274"/>
                    <a:pt x="106" y="2323"/>
                    <a:pt x="176" y="2323"/>
                  </a:cubicBezTo>
                  <a:cubicBezTo>
                    <a:pt x="177" y="2323"/>
                    <a:pt x="178" y="2323"/>
                    <a:pt x="179" y="2323"/>
                  </a:cubicBezTo>
                  <a:lnTo>
                    <a:pt x="193" y="2323"/>
                  </a:lnTo>
                  <a:cubicBezTo>
                    <a:pt x="240" y="2319"/>
                    <a:pt x="274" y="2293"/>
                    <a:pt x="301" y="2258"/>
                  </a:cubicBezTo>
                  <a:lnTo>
                    <a:pt x="301" y="2258"/>
                  </a:lnTo>
                  <a:cubicBezTo>
                    <a:pt x="301" y="2258"/>
                    <a:pt x="301" y="2258"/>
                    <a:pt x="301" y="2258"/>
                  </a:cubicBezTo>
                  <a:cubicBezTo>
                    <a:pt x="301" y="2257"/>
                    <a:pt x="302" y="2256"/>
                    <a:pt x="303" y="2255"/>
                  </a:cubicBezTo>
                  <a:lnTo>
                    <a:pt x="303" y="2255"/>
                  </a:lnTo>
                  <a:cubicBezTo>
                    <a:pt x="302" y="2256"/>
                    <a:pt x="302" y="2257"/>
                    <a:pt x="301" y="2258"/>
                  </a:cubicBezTo>
                  <a:lnTo>
                    <a:pt x="301" y="2258"/>
                  </a:lnTo>
                  <a:cubicBezTo>
                    <a:pt x="301" y="2256"/>
                    <a:pt x="302" y="2255"/>
                    <a:pt x="302" y="2253"/>
                  </a:cubicBezTo>
                  <a:cubicBezTo>
                    <a:pt x="351" y="2195"/>
                    <a:pt x="345" y="2108"/>
                    <a:pt x="288" y="2055"/>
                  </a:cubicBezTo>
                  <a:cubicBezTo>
                    <a:pt x="279" y="1975"/>
                    <a:pt x="277" y="1891"/>
                    <a:pt x="274" y="1808"/>
                  </a:cubicBezTo>
                  <a:cubicBezTo>
                    <a:pt x="274" y="1677"/>
                    <a:pt x="272" y="1549"/>
                    <a:pt x="279" y="1413"/>
                  </a:cubicBezTo>
                  <a:cubicBezTo>
                    <a:pt x="285" y="1278"/>
                    <a:pt x="294" y="1144"/>
                    <a:pt x="304" y="1009"/>
                  </a:cubicBezTo>
                  <a:cubicBezTo>
                    <a:pt x="326" y="719"/>
                    <a:pt x="348" y="431"/>
                    <a:pt x="370" y="142"/>
                  </a:cubicBezTo>
                  <a:cubicBezTo>
                    <a:pt x="375" y="69"/>
                    <a:pt x="318" y="4"/>
                    <a:pt x="244" y="1"/>
                  </a:cubicBezTo>
                  <a:cubicBezTo>
                    <a:pt x="243" y="1"/>
                    <a:pt x="242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0" name="Google Shape;8500;p17"/>
            <p:cNvSpPr/>
            <p:nvPr/>
          </p:nvSpPr>
          <p:spPr>
            <a:xfrm>
              <a:off x="8239159" y="4815276"/>
              <a:ext cx="11393" cy="76586"/>
            </a:xfrm>
            <a:custGeom>
              <a:avLst/>
              <a:gdLst/>
              <a:ahLst/>
              <a:cxnLst/>
              <a:rect l="l" t="t" r="r" b="b"/>
              <a:pathLst>
                <a:path w="392" h="2635" extrusionOk="0">
                  <a:moveTo>
                    <a:pt x="137" y="1"/>
                  </a:moveTo>
                  <a:cubicBezTo>
                    <a:pt x="70" y="1"/>
                    <a:pt x="14" y="53"/>
                    <a:pt x="11" y="121"/>
                  </a:cubicBezTo>
                  <a:cubicBezTo>
                    <a:pt x="8" y="427"/>
                    <a:pt x="0" y="734"/>
                    <a:pt x="8" y="1039"/>
                  </a:cubicBezTo>
                  <a:cubicBezTo>
                    <a:pt x="8" y="1038"/>
                    <a:pt x="8" y="1038"/>
                    <a:pt x="8" y="1036"/>
                  </a:cubicBezTo>
                  <a:cubicBezTo>
                    <a:pt x="11" y="1175"/>
                    <a:pt x="14" y="1313"/>
                    <a:pt x="19" y="1452"/>
                  </a:cubicBezTo>
                  <a:lnTo>
                    <a:pt x="19" y="1451"/>
                  </a:lnTo>
                  <a:cubicBezTo>
                    <a:pt x="24" y="1669"/>
                    <a:pt x="35" y="1888"/>
                    <a:pt x="46" y="2108"/>
                  </a:cubicBezTo>
                  <a:cubicBezTo>
                    <a:pt x="52" y="2209"/>
                    <a:pt x="57" y="2310"/>
                    <a:pt x="70" y="2410"/>
                  </a:cubicBezTo>
                  <a:cubicBezTo>
                    <a:pt x="78" y="2478"/>
                    <a:pt x="86" y="2554"/>
                    <a:pt x="141" y="2600"/>
                  </a:cubicBezTo>
                  <a:lnTo>
                    <a:pt x="139" y="2602"/>
                  </a:lnTo>
                  <a:cubicBezTo>
                    <a:pt x="167" y="2624"/>
                    <a:pt x="201" y="2635"/>
                    <a:pt x="234" y="2635"/>
                  </a:cubicBezTo>
                  <a:cubicBezTo>
                    <a:pt x="283" y="2635"/>
                    <a:pt x="331" y="2611"/>
                    <a:pt x="359" y="2565"/>
                  </a:cubicBezTo>
                  <a:cubicBezTo>
                    <a:pt x="391" y="2513"/>
                    <a:pt x="386" y="2447"/>
                    <a:pt x="348" y="2397"/>
                  </a:cubicBezTo>
                  <a:lnTo>
                    <a:pt x="347" y="2394"/>
                  </a:lnTo>
                  <a:cubicBezTo>
                    <a:pt x="333" y="2291"/>
                    <a:pt x="323" y="2187"/>
                    <a:pt x="317" y="2082"/>
                  </a:cubicBezTo>
                  <a:cubicBezTo>
                    <a:pt x="307" y="1954"/>
                    <a:pt x="299" y="1824"/>
                    <a:pt x="293" y="1695"/>
                  </a:cubicBezTo>
                  <a:cubicBezTo>
                    <a:pt x="280" y="1476"/>
                    <a:pt x="272" y="1256"/>
                    <a:pt x="266" y="1036"/>
                  </a:cubicBezTo>
                  <a:lnTo>
                    <a:pt x="266" y="1033"/>
                  </a:lnTo>
                  <a:cubicBezTo>
                    <a:pt x="261" y="732"/>
                    <a:pt x="261" y="431"/>
                    <a:pt x="263" y="131"/>
                  </a:cubicBezTo>
                  <a:cubicBezTo>
                    <a:pt x="266" y="61"/>
                    <a:pt x="212" y="2"/>
                    <a:pt x="143" y="1"/>
                  </a:cubicBezTo>
                  <a:cubicBezTo>
                    <a:pt x="141" y="1"/>
                    <a:pt x="139" y="1"/>
                    <a:pt x="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1" name="Google Shape;8501;p17"/>
            <p:cNvSpPr/>
            <p:nvPr/>
          </p:nvSpPr>
          <p:spPr>
            <a:xfrm>
              <a:off x="8238461" y="4684751"/>
              <a:ext cx="12933" cy="77923"/>
            </a:xfrm>
            <a:custGeom>
              <a:avLst/>
              <a:gdLst/>
              <a:ahLst/>
              <a:cxnLst/>
              <a:rect l="l" t="t" r="r" b="b"/>
              <a:pathLst>
                <a:path w="445" h="2681" extrusionOk="0">
                  <a:moveTo>
                    <a:pt x="170" y="1"/>
                  </a:moveTo>
                  <a:cubicBezTo>
                    <a:pt x="105" y="1"/>
                    <a:pt x="51" y="52"/>
                    <a:pt x="48" y="118"/>
                  </a:cubicBezTo>
                  <a:cubicBezTo>
                    <a:pt x="35" y="387"/>
                    <a:pt x="24" y="656"/>
                    <a:pt x="15" y="927"/>
                  </a:cubicBezTo>
                  <a:cubicBezTo>
                    <a:pt x="4" y="1215"/>
                    <a:pt x="0" y="1505"/>
                    <a:pt x="19" y="1794"/>
                  </a:cubicBezTo>
                  <a:cubicBezTo>
                    <a:pt x="29" y="1938"/>
                    <a:pt x="42" y="2084"/>
                    <a:pt x="59" y="2230"/>
                  </a:cubicBezTo>
                  <a:cubicBezTo>
                    <a:pt x="67" y="2295"/>
                    <a:pt x="76" y="2363"/>
                    <a:pt x="87" y="2428"/>
                  </a:cubicBezTo>
                  <a:cubicBezTo>
                    <a:pt x="102" y="2502"/>
                    <a:pt x="110" y="2595"/>
                    <a:pt x="171" y="2648"/>
                  </a:cubicBezTo>
                  <a:cubicBezTo>
                    <a:pt x="197" y="2670"/>
                    <a:pt x="228" y="2681"/>
                    <a:pt x="262" y="2681"/>
                  </a:cubicBezTo>
                  <a:cubicBezTo>
                    <a:pt x="262" y="2681"/>
                    <a:pt x="263" y="2681"/>
                    <a:pt x="264" y="2681"/>
                  </a:cubicBezTo>
                  <a:cubicBezTo>
                    <a:pt x="376" y="2681"/>
                    <a:pt x="445" y="2554"/>
                    <a:pt x="380" y="2459"/>
                  </a:cubicBezTo>
                  <a:cubicBezTo>
                    <a:pt x="366" y="2404"/>
                    <a:pt x="357" y="2348"/>
                    <a:pt x="347" y="2293"/>
                  </a:cubicBezTo>
                  <a:lnTo>
                    <a:pt x="347" y="2293"/>
                  </a:lnTo>
                  <a:lnTo>
                    <a:pt x="350" y="2309"/>
                  </a:lnTo>
                  <a:cubicBezTo>
                    <a:pt x="304" y="1994"/>
                    <a:pt x="279" y="1674"/>
                    <a:pt x="273" y="1356"/>
                  </a:cubicBezTo>
                  <a:cubicBezTo>
                    <a:pt x="271" y="1164"/>
                    <a:pt x="269" y="976"/>
                    <a:pt x="274" y="784"/>
                  </a:cubicBezTo>
                  <a:cubicBezTo>
                    <a:pt x="281" y="566"/>
                    <a:pt x="287" y="348"/>
                    <a:pt x="295" y="128"/>
                  </a:cubicBezTo>
                  <a:cubicBezTo>
                    <a:pt x="296" y="59"/>
                    <a:pt x="243" y="4"/>
                    <a:pt x="176" y="1"/>
                  </a:cubicBezTo>
                  <a:cubicBezTo>
                    <a:pt x="174" y="1"/>
                    <a:pt x="172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2" name="Google Shape;8502;p17"/>
            <p:cNvSpPr/>
            <p:nvPr/>
          </p:nvSpPr>
          <p:spPr>
            <a:xfrm>
              <a:off x="8236630" y="4559660"/>
              <a:ext cx="9038" cy="74930"/>
            </a:xfrm>
            <a:custGeom>
              <a:avLst/>
              <a:gdLst/>
              <a:ahLst/>
              <a:cxnLst/>
              <a:rect l="l" t="t" r="r" b="b"/>
              <a:pathLst>
                <a:path w="311" h="2578" extrusionOk="0">
                  <a:moveTo>
                    <a:pt x="125" y="0"/>
                  </a:moveTo>
                  <a:cubicBezTo>
                    <a:pt x="121" y="0"/>
                    <a:pt x="118" y="0"/>
                    <a:pt x="114" y="1"/>
                  </a:cubicBezTo>
                  <a:cubicBezTo>
                    <a:pt x="55" y="5"/>
                    <a:pt x="0" y="58"/>
                    <a:pt x="2" y="119"/>
                  </a:cubicBezTo>
                  <a:cubicBezTo>
                    <a:pt x="6" y="351"/>
                    <a:pt x="11" y="582"/>
                    <a:pt x="14" y="813"/>
                  </a:cubicBezTo>
                  <a:cubicBezTo>
                    <a:pt x="19" y="1093"/>
                    <a:pt x="16" y="1373"/>
                    <a:pt x="11" y="1655"/>
                  </a:cubicBezTo>
                  <a:cubicBezTo>
                    <a:pt x="8" y="1805"/>
                    <a:pt x="5" y="1957"/>
                    <a:pt x="3" y="2108"/>
                  </a:cubicBezTo>
                  <a:cubicBezTo>
                    <a:pt x="2" y="2174"/>
                    <a:pt x="0" y="2241"/>
                    <a:pt x="2" y="2307"/>
                  </a:cubicBezTo>
                  <a:cubicBezTo>
                    <a:pt x="3" y="2344"/>
                    <a:pt x="2" y="2380"/>
                    <a:pt x="6" y="2415"/>
                  </a:cubicBezTo>
                  <a:cubicBezTo>
                    <a:pt x="8" y="2464"/>
                    <a:pt x="30" y="2510"/>
                    <a:pt x="67" y="2543"/>
                  </a:cubicBezTo>
                  <a:cubicBezTo>
                    <a:pt x="62" y="2540"/>
                    <a:pt x="57" y="2535"/>
                    <a:pt x="52" y="2530"/>
                  </a:cubicBezTo>
                  <a:lnTo>
                    <a:pt x="52" y="2530"/>
                  </a:lnTo>
                  <a:cubicBezTo>
                    <a:pt x="78" y="2560"/>
                    <a:pt x="117" y="2578"/>
                    <a:pt x="157" y="2578"/>
                  </a:cubicBezTo>
                  <a:cubicBezTo>
                    <a:pt x="207" y="2578"/>
                    <a:pt x="253" y="2553"/>
                    <a:pt x="280" y="2511"/>
                  </a:cubicBezTo>
                  <a:cubicBezTo>
                    <a:pt x="307" y="2470"/>
                    <a:pt x="310" y="2416"/>
                    <a:pt x="288" y="2374"/>
                  </a:cubicBezTo>
                  <a:cubicBezTo>
                    <a:pt x="282" y="2321"/>
                    <a:pt x="280" y="2268"/>
                    <a:pt x="279" y="2215"/>
                  </a:cubicBezTo>
                  <a:lnTo>
                    <a:pt x="279" y="2234"/>
                  </a:lnTo>
                  <a:cubicBezTo>
                    <a:pt x="277" y="2120"/>
                    <a:pt x="279" y="2008"/>
                    <a:pt x="279" y="1896"/>
                  </a:cubicBezTo>
                  <a:cubicBezTo>
                    <a:pt x="282" y="1615"/>
                    <a:pt x="283" y="1335"/>
                    <a:pt x="277" y="1057"/>
                  </a:cubicBezTo>
                  <a:cubicBezTo>
                    <a:pt x="269" y="742"/>
                    <a:pt x="260" y="428"/>
                    <a:pt x="249" y="113"/>
                  </a:cubicBezTo>
                  <a:cubicBezTo>
                    <a:pt x="247" y="50"/>
                    <a:pt x="186" y="0"/>
                    <a:pt x="1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3" name="Google Shape;8503;p17"/>
            <p:cNvSpPr/>
            <p:nvPr/>
          </p:nvSpPr>
          <p:spPr>
            <a:xfrm>
              <a:off x="8235729" y="4485315"/>
              <a:ext cx="11741" cy="53451"/>
            </a:xfrm>
            <a:custGeom>
              <a:avLst/>
              <a:gdLst/>
              <a:ahLst/>
              <a:cxnLst/>
              <a:rect l="l" t="t" r="r" b="b"/>
              <a:pathLst>
                <a:path w="404" h="1839" extrusionOk="0">
                  <a:moveTo>
                    <a:pt x="269" y="0"/>
                  </a:moveTo>
                  <a:cubicBezTo>
                    <a:pt x="199" y="0"/>
                    <a:pt x="140" y="56"/>
                    <a:pt x="137" y="126"/>
                  </a:cubicBezTo>
                  <a:cubicBezTo>
                    <a:pt x="126" y="282"/>
                    <a:pt x="115" y="439"/>
                    <a:pt x="102" y="596"/>
                  </a:cubicBezTo>
                  <a:cubicBezTo>
                    <a:pt x="93" y="719"/>
                    <a:pt x="85" y="844"/>
                    <a:pt x="72" y="968"/>
                  </a:cubicBezTo>
                  <a:lnTo>
                    <a:pt x="72" y="969"/>
                  </a:lnTo>
                  <a:cubicBezTo>
                    <a:pt x="71" y="974"/>
                    <a:pt x="71" y="979"/>
                    <a:pt x="71" y="984"/>
                  </a:cubicBezTo>
                  <a:lnTo>
                    <a:pt x="71" y="980"/>
                  </a:lnTo>
                  <a:cubicBezTo>
                    <a:pt x="66" y="1028"/>
                    <a:pt x="61" y="1075"/>
                    <a:pt x="56" y="1125"/>
                  </a:cubicBezTo>
                  <a:lnTo>
                    <a:pt x="56" y="1117"/>
                  </a:lnTo>
                  <a:cubicBezTo>
                    <a:pt x="45" y="1212"/>
                    <a:pt x="34" y="1308"/>
                    <a:pt x="25" y="1405"/>
                  </a:cubicBezTo>
                  <a:cubicBezTo>
                    <a:pt x="18" y="1459"/>
                    <a:pt x="14" y="1512"/>
                    <a:pt x="12" y="1565"/>
                  </a:cubicBezTo>
                  <a:cubicBezTo>
                    <a:pt x="9" y="1602"/>
                    <a:pt x="9" y="1639"/>
                    <a:pt x="9" y="1676"/>
                  </a:cubicBezTo>
                  <a:lnTo>
                    <a:pt x="9" y="1676"/>
                  </a:lnTo>
                  <a:cubicBezTo>
                    <a:pt x="0" y="1732"/>
                    <a:pt x="26" y="1788"/>
                    <a:pt x="72" y="1818"/>
                  </a:cubicBezTo>
                  <a:cubicBezTo>
                    <a:pt x="94" y="1831"/>
                    <a:pt x="118" y="1839"/>
                    <a:pt x="143" y="1839"/>
                  </a:cubicBezTo>
                  <a:cubicBezTo>
                    <a:pt x="145" y="1839"/>
                    <a:pt x="148" y="1839"/>
                    <a:pt x="150" y="1838"/>
                  </a:cubicBezTo>
                  <a:cubicBezTo>
                    <a:pt x="151" y="1839"/>
                    <a:pt x="153" y="1839"/>
                    <a:pt x="154" y="1839"/>
                  </a:cubicBezTo>
                  <a:cubicBezTo>
                    <a:pt x="202" y="1839"/>
                    <a:pt x="246" y="1814"/>
                    <a:pt x="270" y="1774"/>
                  </a:cubicBezTo>
                  <a:cubicBezTo>
                    <a:pt x="289" y="1743"/>
                    <a:pt x="297" y="1707"/>
                    <a:pt x="291" y="1672"/>
                  </a:cubicBezTo>
                  <a:cubicBezTo>
                    <a:pt x="289" y="1656"/>
                    <a:pt x="288" y="1641"/>
                    <a:pt x="288" y="1623"/>
                  </a:cubicBezTo>
                  <a:cubicBezTo>
                    <a:pt x="289" y="1512"/>
                    <a:pt x="299" y="1402"/>
                    <a:pt x="310" y="1291"/>
                  </a:cubicBezTo>
                  <a:lnTo>
                    <a:pt x="310" y="1296"/>
                  </a:lnTo>
                  <a:cubicBezTo>
                    <a:pt x="349" y="909"/>
                    <a:pt x="375" y="523"/>
                    <a:pt x="401" y="135"/>
                  </a:cubicBezTo>
                  <a:cubicBezTo>
                    <a:pt x="403" y="64"/>
                    <a:pt x="346" y="4"/>
                    <a:pt x="275" y="1"/>
                  </a:cubicBezTo>
                  <a:cubicBezTo>
                    <a:pt x="273" y="1"/>
                    <a:pt x="271" y="0"/>
                    <a:pt x="2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4" name="Google Shape;8504;p17"/>
            <p:cNvSpPr/>
            <p:nvPr/>
          </p:nvSpPr>
          <p:spPr>
            <a:xfrm>
              <a:off x="8237212" y="4384115"/>
              <a:ext cx="11131" cy="75336"/>
            </a:xfrm>
            <a:custGeom>
              <a:avLst/>
              <a:gdLst/>
              <a:ahLst/>
              <a:cxnLst/>
              <a:rect l="l" t="t" r="r" b="b"/>
              <a:pathLst>
                <a:path w="383" h="2592" extrusionOk="0">
                  <a:moveTo>
                    <a:pt x="176" y="0"/>
                  </a:moveTo>
                  <a:cubicBezTo>
                    <a:pt x="105" y="0"/>
                    <a:pt x="47" y="55"/>
                    <a:pt x="45" y="125"/>
                  </a:cubicBezTo>
                  <a:cubicBezTo>
                    <a:pt x="32" y="347"/>
                    <a:pt x="20" y="570"/>
                    <a:pt x="10" y="792"/>
                  </a:cubicBezTo>
                  <a:cubicBezTo>
                    <a:pt x="4" y="942"/>
                    <a:pt x="2" y="1091"/>
                    <a:pt x="2" y="1241"/>
                  </a:cubicBezTo>
                  <a:cubicBezTo>
                    <a:pt x="1" y="1380"/>
                    <a:pt x="5" y="1523"/>
                    <a:pt x="16" y="1661"/>
                  </a:cubicBezTo>
                  <a:cubicBezTo>
                    <a:pt x="28" y="1809"/>
                    <a:pt x="39" y="1960"/>
                    <a:pt x="53" y="2109"/>
                  </a:cubicBezTo>
                  <a:cubicBezTo>
                    <a:pt x="59" y="2180"/>
                    <a:pt x="66" y="2251"/>
                    <a:pt x="73" y="2322"/>
                  </a:cubicBezTo>
                  <a:cubicBezTo>
                    <a:pt x="78" y="2360"/>
                    <a:pt x="81" y="2398"/>
                    <a:pt x="86" y="2436"/>
                  </a:cubicBezTo>
                  <a:cubicBezTo>
                    <a:pt x="91" y="2476"/>
                    <a:pt x="99" y="2515"/>
                    <a:pt x="127" y="2545"/>
                  </a:cubicBezTo>
                  <a:cubicBezTo>
                    <a:pt x="156" y="2574"/>
                    <a:pt x="194" y="2591"/>
                    <a:pt x="235" y="2591"/>
                  </a:cubicBezTo>
                  <a:cubicBezTo>
                    <a:pt x="282" y="2591"/>
                    <a:pt x="328" y="2568"/>
                    <a:pt x="354" y="2526"/>
                  </a:cubicBezTo>
                  <a:cubicBezTo>
                    <a:pt x="377" y="2489"/>
                    <a:pt x="382" y="2443"/>
                    <a:pt x="366" y="2400"/>
                  </a:cubicBezTo>
                  <a:cubicBezTo>
                    <a:pt x="365" y="2394"/>
                    <a:pt x="363" y="2389"/>
                    <a:pt x="363" y="2382"/>
                  </a:cubicBezTo>
                  <a:cubicBezTo>
                    <a:pt x="338" y="2197"/>
                    <a:pt x="320" y="2012"/>
                    <a:pt x="303" y="1827"/>
                  </a:cubicBezTo>
                  <a:cubicBezTo>
                    <a:pt x="294" y="1732"/>
                    <a:pt x="286" y="1637"/>
                    <a:pt x="279" y="1542"/>
                  </a:cubicBezTo>
                  <a:cubicBezTo>
                    <a:pt x="273" y="1450"/>
                    <a:pt x="270" y="1360"/>
                    <a:pt x="267" y="1270"/>
                  </a:cubicBezTo>
                  <a:cubicBezTo>
                    <a:pt x="267" y="1086"/>
                    <a:pt x="268" y="904"/>
                    <a:pt x="275" y="722"/>
                  </a:cubicBezTo>
                  <a:cubicBezTo>
                    <a:pt x="282" y="526"/>
                    <a:pt x="292" y="331"/>
                    <a:pt x="303" y="135"/>
                  </a:cubicBezTo>
                  <a:cubicBezTo>
                    <a:pt x="306" y="63"/>
                    <a:pt x="251" y="3"/>
                    <a:pt x="180" y="0"/>
                  </a:cubicBezTo>
                  <a:cubicBezTo>
                    <a:pt x="179" y="0"/>
                    <a:pt x="177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5" name="Google Shape;8505;p17"/>
            <p:cNvSpPr/>
            <p:nvPr/>
          </p:nvSpPr>
          <p:spPr>
            <a:xfrm>
              <a:off x="8225383" y="4333021"/>
              <a:ext cx="25604" cy="56357"/>
            </a:xfrm>
            <a:custGeom>
              <a:avLst/>
              <a:gdLst/>
              <a:ahLst/>
              <a:cxnLst/>
              <a:rect l="l" t="t" r="r" b="b"/>
              <a:pathLst>
                <a:path w="881" h="1939" extrusionOk="0">
                  <a:moveTo>
                    <a:pt x="730" y="1"/>
                  </a:moveTo>
                  <a:cubicBezTo>
                    <a:pt x="669" y="1"/>
                    <a:pt x="612" y="40"/>
                    <a:pt x="594" y="101"/>
                  </a:cubicBezTo>
                  <a:cubicBezTo>
                    <a:pt x="550" y="237"/>
                    <a:pt x="512" y="373"/>
                    <a:pt x="466" y="507"/>
                  </a:cubicBezTo>
                  <a:cubicBezTo>
                    <a:pt x="419" y="648"/>
                    <a:pt x="370" y="794"/>
                    <a:pt x="321" y="932"/>
                  </a:cubicBezTo>
                  <a:cubicBezTo>
                    <a:pt x="272" y="1071"/>
                    <a:pt x="221" y="1212"/>
                    <a:pt x="170" y="1346"/>
                  </a:cubicBezTo>
                  <a:cubicBezTo>
                    <a:pt x="120" y="1481"/>
                    <a:pt x="66" y="1616"/>
                    <a:pt x="25" y="1753"/>
                  </a:cubicBezTo>
                  <a:cubicBezTo>
                    <a:pt x="1" y="1836"/>
                    <a:pt x="53" y="1921"/>
                    <a:pt x="139" y="1937"/>
                  </a:cubicBezTo>
                  <a:cubicBezTo>
                    <a:pt x="146" y="1939"/>
                    <a:pt x="154" y="1939"/>
                    <a:pt x="162" y="1939"/>
                  </a:cubicBezTo>
                  <a:cubicBezTo>
                    <a:pt x="232" y="1937"/>
                    <a:pt x="291" y="1888"/>
                    <a:pt x="303" y="1820"/>
                  </a:cubicBezTo>
                  <a:cubicBezTo>
                    <a:pt x="305" y="1813"/>
                    <a:pt x="306" y="1809"/>
                    <a:pt x="308" y="1804"/>
                  </a:cubicBezTo>
                  <a:cubicBezTo>
                    <a:pt x="343" y="1671"/>
                    <a:pt x="392" y="1541"/>
                    <a:pt x="438" y="1413"/>
                  </a:cubicBezTo>
                  <a:cubicBezTo>
                    <a:pt x="466" y="1334"/>
                    <a:pt x="495" y="1255"/>
                    <a:pt x="522" y="1176"/>
                  </a:cubicBezTo>
                  <a:cubicBezTo>
                    <a:pt x="526" y="1299"/>
                    <a:pt x="537" y="1422"/>
                    <a:pt x="553" y="1546"/>
                  </a:cubicBezTo>
                  <a:cubicBezTo>
                    <a:pt x="561" y="1626"/>
                    <a:pt x="627" y="1673"/>
                    <a:pt x="694" y="1673"/>
                  </a:cubicBezTo>
                  <a:cubicBezTo>
                    <a:pt x="738" y="1673"/>
                    <a:pt x="783" y="1652"/>
                    <a:pt x="811" y="1608"/>
                  </a:cubicBezTo>
                  <a:cubicBezTo>
                    <a:pt x="830" y="1576"/>
                    <a:pt x="837" y="1540"/>
                    <a:pt x="830" y="1503"/>
                  </a:cubicBezTo>
                  <a:cubicBezTo>
                    <a:pt x="829" y="1494"/>
                    <a:pt x="827" y="1483"/>
                    <a:pt x="826" y="1473"/>
                  </a:cubicBezTo>
                  <a:lnTo>
                    <a:pt x="826" y="1476"/>
                  </a:lnTo>
                  <a:cubicBezTo>
                    <a:pt x="808" y="1354"/>
                    <a:pt x="797" y="1232"/>
                    <a:pt x="792" y="1111"/>
                  </a:cubicBezTo>
                  <a:cubicBezTo>
                    <a:pt x="791" y="1009"/>
                    <a:pt x="791" y="908"/>
                    <a:pt x="792" y="807"/>
                  </a:cubicBezTo>
                  <a:cubicBezTo>
                    <a:pt x="795" y="709"/>
                    <a:pt x="803" y="612"/>
                    <a:pt x="813" y="515"/>
                  </a:cubicBezTo>
                  <a:cubicBezTo>
                    <a:pt x="827" y="398"/>
                    <a:pt x="845" y="283"/>
                    <a:pt x="867" y="167"/>
                  </a:cubicBezTo>
                  <a:cubicBezTo>
                    <a:pt x="881" y="93"/>
                    <a:pt x="833" y="22"/>
                    <a:pt x="761" y="4"/>
                  </a:cubicBezTo>
                  <a:cubicBezTo>
                    <a:pt x="750" y="2"/>
                    <a:pt x="740" y="1"/>
                    <a:pt x="7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6" name="Google Shape;8506;p17"/>
            <p:cNvSpPr/>
            <p:nvPr/>
          </p:nvSpPr>
          <p:spPr>
            <a:xfrm>
              <a:off x="8272088" y="4342641"/>
              <a:ext cx="33713" cy="116289"/>
            </a:xfrm>
            <a:custGeom>
              <a:avLst/>
              <a:gdLst/>
              <a:ahLst/>
              <a:cxnLst/>
              <a:rect l="l" t="t" r="r" b="b"/>
              <a:pathLst>
                <a:path w="1160" h="4001" extrusionOk="0">
                  <a:moveTo>
                    <a:pt x="428" y="325"/>
                  </a:moveTo>
                  <a:cubicBezTo>
                    <a:pt x="428" y="327"/>
                    <a:pt x="428" y="330"/>
                    <a:pt x="427" y="332"/>
                  </a:cubicBezTo>
                  <a:lnTo>
                    <a:pt x="427" y="332"/>
                  </a:lnTo>
                  <a:cubicBezTo>
                    <a:pt x="428" y="330"/>
                    <a:pt x="428" y="328"/>
                    <a:pt x="428" y="325"/>
                  </a:cubicBezTo>
                  <a:close/>
                  <a:moveTo>
                    <a:pt x="797" y="1457"/>
                  </a:moveTo>
                  <a:lnTo>
                    <a:pt x="797" y="1457"/>
                  </a:lnTo>
                  <a:cubicBezTo>
                    <a:pt x="794" y="1535"/>
                    <a:pt x="789" y="1612"/>
                    <a:pt x="786" y="1688"/>
                  </a:cubicBezTo>
                  <a:cubicBezTo>
                    <a:pt x="775" y="1686"/>
                    <a:pt x="764" y="1684"/>
                    <a:pt x="754" y="1684"/>
                  </a:cubicBezTo>
                  <a:cubicBezTo>
                    <a:pt x="726" y="1684"/>
                    <a:pt x="698" y="1693"/>
                    <a:pt x="675" y="1710"/>
                  </a:cubicBezTo>
                  <a:cubicBezTo>
                    <a:pt x="689" y="1688"/>
                    <a:pt x="702" y="1664"/>
                    <a:pt x="713" y="1639"/>
                  </a:cubicBezTo>
                  <a:cubicBezTo>
                    <a:pt x="740" y="1589"/>
                    <a:pt x="764" y="1535"/>
                    <a:pt x="786" y="1482"/>
                  </a:cubicBezTo>
                  <a:lnTo>
                    <a:pt x="797" y="1457"/>
                  </a:lnTo>
                  <a:close/>
                  <a:moveTo>
                    <a:pt x="770" y="2025"/>
                  </a:moveTo>
                  <a:cubicBezTo>
                    <a:pt x="764" y="2119"/>
                    <a:pt x="759" y="2212"/>
                    <a:pt x="752" y="2306"/>
                  </a:cubicBezTo>
                  <a:cubicBezTo>
                    <a:pt x="745" y="2445"/>
                    <a:pt x="730" y="2581"/>
                    <a:pt x="716" y="2717"/>
                  </a:cubicBezTo>
                  <a:cubicBezTo>
                    <a:pt x="700" y="2847"/>
                    <a:pt x="688" y="2974"/>
                    <a:pt x="667" y="3103"/>
                  </a:cubicBezTo>
                  <a:cubicBezTo>
                    <a:pt x="645" y="3235"/>
                    <a:pt x="621" y="3366"/>
                    <a:pt x="594" y="3496"/>
                  </a:cubicBezTo>
                  <a:cubicBezTo>
                    <a:pt x="593" y="3501"/>
                    <a:pt x="591" y="3506"/>
                    <a:pt x="591" y="3510"/>
                  </a:cubicBezTo>
                  <a:cubicBezTo>
                    <a:pt x="591" y="3509"/>
                    <a:pt x="591" y="3509"/>
                    <a:pt x="591" y="3509"/>
                  </a:cubicBezTo>
                  <a:lnTo>
                    <a:pt x="589" y="3513"/>
                  </a:lnTo>
                  <a:lnTo>
                    <a:pt x="589" y="3515"/>
                  </a:lnTo>
                  <a:cubicBezTo>
                    <a:pt x="577" y="3570"/>
                    <a:pt x="563" y="3624"/>
                    <a:pt x="544" y="3678"/>
                  </a:cubicBezTo>
                  <a:cubicBezTo>
                    <a:pt x="542" y="3686"/>
                    <a:pt x="537" y="3694"/>
                    <a:pt x="536" y="3699"/>
                  </a:cubicBezTo>
                  <a:cubicBezTo>
                    <a:pt x="532" y="3702"/>
                    <a:pt x="531" y="3705"/>
                    <a:pt x="529" y="3710"/>
                  </a:cubicBezTo>
                  <a:lnTo>
                    <a:pt x="525" y="3714"/>
                  </a:lnTo>
                  <a:lnTo>
                    <a:pt x="520" y="3718"/>
                  </a:lnTo>
                  <a:lnTo>
                    <a:pt x="515" y="3719"/>
                  </a:lnTo>
                  <a:lnTo>
                    <a:pt x="504" y="3719"/>
                  </a:lnTo>
                  <a:lnTo>
                    <a:pt x="493" y="3716"/>
                  </a:lnTo>
                  <a:lnTo>
                    <a:pt x="487" y="3713"/>
                  </a:lnTo>
                  <a:cubicBezTo>
                    <a:pt x="475" y="3707"/>
                    <a:pt x="463" y="3699"/>
                    <a:pt x="453" y="3691"/>
                  </a:cubicBezTo>
                  <a:cubicBezTo>
                    <a:pt x="444" y="3683"/>
                    <a:pt x="434" y="3675"/>
                    <a:pt x="425" y="3667"/>
                  </a:cubicBezTo>
                  <a:cubicBezTo>
                    <a:pt x="404" y="3646"/>
                    <a:pt x="385" y="3626"/>
                    <a:pt x="366" y="3604"/>
                  </a:cubicBezTo>
                  <a:lnTo>
                    <a:pt x="360" y="3596"/>
                  </a:lnTo>
                  <a:cubicBezTo>
                    <a:pt x="352" y="3583"/>
                    <a:pt x="346" y="3570"/>
                    <a:pt x="339" y="3558"/>
                  </a:cubicBezTo>
                  <a:cubicBezTo>
                    <a:pt x="330" y="3534"/>
                    <a:pt x="322" y="3510"/>
                    <a:pt x="314" y="3485"/>
                  </a:cubicBezTo>
                  <a:cubicBezTo>
                    <a:pt x="306" y="3458"/>
                    <a:pt x="300" y="3430"/>
                    <a:pt x="295" y="3401"/>
                  </a:cubicBezTo>
                  <a:cubicBezTo>
                    <a:pt x="290" y="3360"/>
                    <a:pt x="287" y="3317"/>
                    <a:pt x="285" y="3274"/>
                  </a:cubicBezTo>
                  <a:cubicBezTo>
                    <a:pt x="284" y="3224"/>
                    <a:pt x="285" y="3173"/>
                    <a:pt x="290" y="3122"/>
                  </a:cubicBezTo>
                  <a:cubicBezTo>
                    <a:pt x="297" y="3064"/>
                    <a:pt x="306" y="3007"/>
                    <a:pt x="320" y="2950"/>
                  </a:cubicBezTo>
                  <a:lnTo>
                    <a:pt x="320" y="2950"/>
                  </a:lnTo>
                  <a:cubicBezTo>
                    <a:pt x="320" y="2951"/>
                    <a:pt x="319" y="2952"/>
                    <a:pt x="319" y="2953"/>
                  </a:cubicBezTo>
                  <a:lnTo>
                    <a:pt x="319" y="2953"/>
                  </a:lnTo>
                  <a:lnTo>
                    <a:pt x="320" y="2948"/>
                  </a:lnTo>
                  <a:cubicBezTo>
                    <a:pt x="322" y="2947"/>
                    <a:pt x="322" y="2944"/>
                    <a:pt x="322" y="2942"/>
                  </a:cubicBezTo>
                  <a:lnTo>
                    <a:pt x="322" y="2942"/>
                  </a:lnTo>
                  <a:cubicBezTo>
                    <a:pt x="342" y="2867"/>
                    <a:pt x="365" y="2793"/>
                    <a:pt x="392" y="2720"/>
                  </a:cubicBezTo>
                  <a:cubicBezTo>
                    <a:pt x="433" y="2614"/>
                    <a:pt x="482" y="2510"/>
                    <a:pt x="536" y="2408"/>
                  </a:cubicBezTo>
                  <a:lnTo>
                    <a:pt x="536" y="2408"/>
                  </a:lnTo>
                  <a:lnTo>
                    <a:pt x="532" y="2416"/>
                  </a:lnTo>
                  <a:cubicBezTo>
                    <a:pt x="605" y="2282"/>
                    <a:pt x="686" y="2152"/>
                    <a:pt x="770" y="2025"/>
                  </a:cubicBezTo>
                  <a:close/>
                  <a:moveTo>
                    <a:pt x="330" y="1"/>
                  </a:moveTo>
                  <a:cubicBezTo>
                    <a:pt x="276" y="1"/>
                    <a:pt x="221" y="30"/>
                    <a:pt x="200" y="83"/>
                  </a:cubicBezTo>
                  <a:cubicBezTo>
                    <a:pt x="153" y="200"/>
                    <a:pt x="149" y="328"/>
                    <a:pt x="140" y="452"/>
                  </a:cubicBezTo>
                  <a:cubicBezTo>
                    <a:pt x="135" y="520"/>
                    <a:pt x="134" y="588"/>
                    <a:pt x="134" y="656"/>
                  </a:cubicBezTo>
                  <a:cubicBezTo>
                    <a:pt x="132" y="818"/>
                    <a:pt x="135" y="977"/>
                    <a:pt x="140" y="1139"/>
                  </a:cubicBezTo>
                  <a:cubicBezTo>
                    <a:pt x="143" y="1275"/>
                    <a:pt x="146" y="1411"/>
                    <a:pt x="162" y="1547"/>
                  </a:cubicBezTo>
                  <a:cubicBezTo>
                    <a:pt x="168" y="1622"/>
                    <a:pt x="179" y="1696"/>
                    <a:pt x="197" y="1771"/>
                  </a:cubicBezTo>
                  <a:cubicBezTo>
                    <a:pt x="205" y="1812"/>
                    <a:pt x="222" y="1851"/>
                    <a:pt x="247" y="1885"/>
                  </a:cubicBezTo>
                  <a:cubicBezTo>
                    <a:pt x="273" y="1911"/>
                    <a:pt x="303" y="1932"/>
                    <a:pt x="338" y="1943"/>
                  </a:cubicBezTo>
                  <a:cubicBezTo>
                    <a:pt x="352" y="1947"/>
                    <a:pt x="367" y="1949"/>
                    <a:pt x="382" y="1949"/>
                  </a:cubicBezTo>
                  <a:cubicBezTo>
                    <a:pt x="444" y="1949"/>
                    <a:pt x="508" y="1916"/>
                    <a:pt x="550" y="1873"/>
                  </a:cubicBezTo>
                  <a:cubicBezTo>
                    <a:pt x="558" y="1867"/>
                    <a:pt x="564" y="1861"/>
                    <a:pt x="570" y="1854"/>
                  </a:cubicBezTo>
                  <a:lnTo>
                    <a:pt x="570" y="1854"/>
                  </a:lnTo>
                  <a:cubicBezTo>
                    <a:pt x="483" y="1984"/>
                    <a:pt x="398" y="2116"/>
                    <a:pt x="322" y="2250"/>
                  </a:cubicBezTo>
                  <a:cubicBezTo>
                    <a:pt x="140" y="2575"/>
                    <a:pt x="1" y="2940"/>
                    <a:pt x="18" y="3317"/>
                  </a:cubicBezTo>
                  <a:cubicBezTo>
                    <a:pt x="20" y="3418"/>
                    <a:pt x="37" y="3520"/>
                    <a:pt x="70" y="3616"/>
                  </a:cubicBezTo>
                  <a:cubicBezTo>
                    <a:pt x="84" y="3654"/>
                    <a:pt x="100" y="3692"/>
                    <a:pt x="121" y="3730"/>
                  </a:cubicBezTo>
                  <a:cubicBezTo>
                    <a:pt x="141" y="3765"/>
                    <a:pt x="167" y="3797"/>
                    <a:pt x="194" y="3825"/>
                  </a:cubicBezTo>
                  <a:cubicBezTo>
                    <a:pt x="259" y="3895"/>
                    <a:pt x="331" y="3955"/>
                    <a:pt x="422" y="3985"/>
                  </a:cubicBezTo>
                  <a:lnTo>
                    <a:pt x="423" y="3985"/>
                  </a:lnTo>
                  <a:cubicBezTo>
                    <a:pt x="450" y="3995"/>
                    <a:pt x="479" y="3999"/>
                    <a:pt x="509" y="4001"/>
                  </a:cubicBezTo>
                  <a:cubicBezTo>
                    <a:pt x="556" y="4001"/>
                    <a:pt x="604" y="3988"/>
                    <a:pt x="646" y="3968"/>
                  </a:cubicBezTo>
                  <a:cubicBezTo>
                    <a:pt x="794" y="3893"/>
                    <a:pt x="822" y="3719"/>
                    <a:pt x="852" y="3575"/>
                  </a:cubicBezTo>
                  <a:cubicBezTo>
                    <a:pt x="868" y="3501"/>
                    <a:pt x="879" y="3426"/>
                    <a:pt x="892" y="3352"/>
                  </a:cubicBezTo>
                  <a:cubicBezTo>
                    <a:pt x="942" y="3064"/>
                    <a:pt x="976" y="2773"/>
                    <a:pt x="998" y="2481"/>
                  </a:cubicBezTo>
                  <a:cubicBezTo>
                    <a:pt x="1022" y="2179"/>
                    <a:pt x="1034" y="1877"/>
                    <a:pt x="1048" y="1574"/>
                  </a:cubicBezTo>
                  <a:cubicBezTo>
                    <a:pt x="1064" y="1283"/>
                    <a:pt x="1077" y="993"/>
                    <a:pt x="1105" y="703"/>
                  </a:cubicBezTo>
                  <a:lnTo>
                    <a:pt x="1105" y="703"/>
                  </a:lnTo>
                  <a:cubicBezTo>
                    <a:pt x="1105" y="704"/>
                    <a:pt x="1105" y="705"/>
                    <a:pt x="1105" y="705"/>
                  </a:cubicBezTo>
                  <a:cubicBezTo>
                    <a:pt x="1106" y="701"/>
                    <a:pt x="1106" y="696"/>
                    <a:pt x="1107" y="691"/>
                  </a:cubicBezTo>
                  <a:lnTo>
                    <a:pt x="1107" y="691"/>
                  </a:lnTo>
                  <a:cubicBezTo>
                    <a:pt x="1107" y="690"/>
                    <a:pt x="1107" y="689"/>
                    <a:pt x="1107" y="688"/>
                  </a:cubicBezTo>
                  <a:lnTo>
                    <a:pt x="1107" y="688"/>
                  </a:lnTo>
                  <a:cubicBezTo>
                    <a:pt x="1107" y="688"/>
                    <a:pt x="1107" y="688"/>
                    <a:pt x="1107" y="688"/>
                  </a:cubicBezTo>
                  <a:lnTo>
                    <a:pt x="1107" y="688"/>
                  </a:lnTo>
                  <a:cubicBezTo>
                    <a:pt x="1110" y="656"/>
                    <a:pt x="1114" y="623"/>
                    <a:pt x="1117" y="591"/>
                  </a:cubicBezTo>
                  <a:lnTo>
                    <a:pt x="1117" y="594"/>
                  </a:lnTo>
                  <a:cubicBezTo>
                    <a:pt x="1117" y="588"/>
                    <a:pt x="1118" y="582"/>
                    <a:pt x="1118" y="575"/>
                  </a:cubicBezTo>
                  <a:cubicBezTo>
                    <a:pt x="1120" y="569"/>
                    <a:pt x="1120" y="563"/>
                    <a:pt x="1120" y="555"/>
                  </a:cubicBezTo>
                  <a:lnTo>
                    <a:pt x="1120" y="563"/>
                  </a:lnTo>
                  <a:cubicBezTo>
                    <a:pt x="1121" y="555"/>
                    <a:pt x="1123" y="547"/>
                    <a:pt x="1123" y="539"/>
                  </a:cubicBezTo>
                  <a:lnTo>
                    <a:pt x="1123" y="545"/>
                  </a:lnTo>
                  <a:lnTo>
                    <a:pt x="1123" y="553"/>
                  </a:lnTo>
                  <a:lnTo>
                    <a:pt x="1123" y="556"/>
                  </a:lnTo>
                  <a:cubicBezTo>
                    <a:pt x="1128" y="523"/>
                    <a:pt x="1132" y="488"/>
                    <a:pt x="1137" y="454"/>
                  </a:cubicBezTo>
                  <a:cubicBezTo>
                    <a:pt x="1140" y="442"/>
                    <a:pt x="1142" y="431"/>
                    <a:pt x="1143" y="420"/>
                  </a:cubicBezTo>
                  <a:cubicBezTo>
                    <a:pt x="1159" y="320"/>
                    <a:pt x="1081" y="258"/>
                    <a:pt x="1002" y="258"/>
                  </a:cubicBezTo>
                  <a:cubicBezTo>
                    <a:pt x="948" y="258"/>
                    <a:pt x="893" y="288"/>
                    <a:pt x="871" y="355"/>
                  </a:cubicBezTo>
                  <a:cubicBezTo>
                    <a:pt x="863" y="382"/>
                    <a:pt x="857" y="411"/>
                    <a:pt x="852" y="438"/>
                  </a:cubicBezTo>
                  <a:cubicBezTo>
                    <a:pt x="847" y="461"/>
                    <a:pt x="841" y="487"/>
                    <a:pt x="836" y="509"/>
                  </a:cubicBezTo>
                  <a:lnTo>
                    <a:pt x="836" y="512"/>
                  </a:lnTo>
                  <a:cubicBezTo>
                    <a:pt x="835" y="515"/>
                    <a:pt x="833" y="520"/>
                    <a:pt x="832" y="525"/>
                  </a:cubicBezTo>
                  <a:lnTo>
                    <a:pt x="835" y="517"/>
                  </a:lnTo>
                  <a:lnTo>
                    <a:pt x="835" y="517"/>
                  </a:lnTo>
                  <a:cubicBezTo>
                    <a:pt x="784" y="718"/>
                    <a:pt x="722" y="916"/>
                    <a:pt x="654" y="1112"/>
                  </a:cubicBezTo>
                  <a:cubicBezTo>
                    <a:pt x="601" y="1250"/>
                    <a:pt x="539" y="1384"/>
                    <a:pt x="471" y="1516"/>
                  </a:cubicBezTo>
                  <a:cubicBezTo>
                    <a:pt x="463" y="1532"/>
                    <a:pt x="455" y="1546"/>
                    <a:pt x="445" y="1560"/>
                  </a:cubicBezTo>
                  <a:lnTo>
                    <a:pt x="445" y="1560"/>
                  </a:lnTo>
                  <a:lnTo>
                    <a:pt x="445" y="1560"/>
                  </a:lnTo>
                  <a:cubicBezTo>
                    <a:pt x="445" y="1560"/>
                    <a:pt x="445" y="1561"/>
                    <a:pt x="445" y="1562"/>
                  </a:cubicBezTo>
                  <a:cubicBezTo>
                    <a:pt x="445" y="1560"/>
                    <a:pt x="445" y="1558"/>
                    <a:pt x="445" y="1557"/>
                  </a:cubicBezTo>
                  <a:lnTo>
                    <a:pt x="445" y="1557"/>
                  </a:lnTo>
                  <a:lnTo>
                    <a:pt x="445" y="1560"/>
                  </a:lnTo>
                  <a:lnTo>
                    <a:pt x="445" y="1560"/>
                  </a:lnTo>
                  <a:cubicBezTo>
                    <a:pt x="445" y="1558"/>
                    <a:pt x="445" y="1556"/>
                    <a:pt x="444" y="1553"/>
                  </a:cubicBezTo>
                  <a:lnTo>
                    <a:pt x="444" y="1553"/>
                  </a:lnTo>
                  <a:cubicBezTo>
                    <a:pt x="444" y="1555"/>
                    <a:pt x="445" y="1556"/>
                    <a:pt x="445" y="1557"/>
                  </a:cubicBezTo>
                  <a:lnTo>
                    <a:pt x="445" y="1557"/>
                  </a:lnTo>
                  <a:lnTo>
                    <a:pt x="442" y="1546"/>
                  </a:lnTo>
                  <a:lnTo>
                    <a:pt x="442" y="1546"/>
                  </a:lnTo>
                  <a:cubicBezTo>
                    <a:pt x="443" y="1549"/>
                    <a:pt x="444" y="1551"/>
                    <a:pt x="444" y="1553"/>
                  </a:cubicBezTo>
                  <a:lnTo>
                    <a:pt x="444" y="1553"/>
                  </a:lnTo>
                  <a:cubicBezTo>
                    <a:pt x="417" y="1363"/>
                    <a:pt x="410" y="1171"/>
                    <a:pt x="404" y="979"/>
                  </a:cubicBezTo>
                  <a:cubicBezTo>
                    <a:pt x="403" y="868"/>
                    <a:pt x="403" y="756"/>
                    <a:pt x="404" y="643"/>
                  </a:cubicBezTo>
                  <a:cubicBezTo>
                    <a:pt x="407" y="543"/>
                    <a:pt x="417" y="443"/>
                    <a:pt x="426" y="343"/>
                  </a:cubicBezTo>
                  <a:lnTo>
                    <a:pt x="426" y="343"/>
                  </a:lnTo>
                  <a:cubicBezTo>
                    <a:pt x="431" y="313"/>
                    <a:pt x="434" y="281"/>
                    <a:pt x="441" y="251"/>
                  </a:cubicBezTo>
                  <a:cubicBezTo>
                    <a:pt x="442" y="245"/>
                    <a:pt x="442" y="241"/>
                    <a:pt x="447" y="232"/>
                  </a:cubicBezTo>
                  <a:cubicBezTo>
                    <a:pt x="452" y="222"/>
                    <a:pt x="455" y="213"/>
                    <a:pt x="460" y="203"/>
                  </a:cubicBezTo>
                  <a:cubicBezTo>
                    <a:pt x="493" y="131"/>
                    <a:pt x="461" y="47"/>
                    <a:pt x="390" y="13"/>
                  </a:cubicBezTo>
                  <a:cubicBezTo>
                    <a:pt x="371" y="5"/>
                    <a:pt x="351" y="1"/>
                    <a:pt x="3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7" name="Google Shape;8507;p17"/>
            <p:cNvSpPr/>
            <p:nvPr/>
          </p:nvSpPr>
          <p:spPr>
            <a:xfrm>
              <a:off x="8331727" y="4339357"/>
              <a:ext cx="30051" cy="37697"/>
            </a:xfrm>
            <a:custGeom>
              <a:avLst/>
              <a:gdLst/>
              <a:ahLst/>
              <a:cxnLst/>
              <a:rect l="l" t="t" r="r" b="b"/>
              <a:pathLst>
                <a:path w="1034" h="1297" extrusionOk="0">
                  <a:moveTo>
                    <a:pt x="381" y="0"/>
                  </a:moveTo>
                  <a:cubicBezTo>
                    <a:pt x="374" y="0"/>
                    <a:pt x="368" y="1"/>
                    <a:pt x="361" y="1"/>
                  </a:cubicBezTo>
                  <a:cubicBezTo>
                    <a:pt x="304" y="8"/>
                    <a:pt x="252" y="38"/>
                    <a:pt x="207" y="73"/>
                  </a:cubicBezTo>
                  <a:cubicBezTo>
                    <a:pt x="163" y="106"/>
                    <a:pt x="127" y="147"/>
                    <a:pt x="97" y="195"/>
                  </a:cubicBezTo>
                  <a:cubicBezTo>
                    <a:pt x="41" y="293"/>
                    <a:pt x="0" y="418"/>
                    <a:pt x="56" y="527"/>
                  </a:cubicBezTo>
                  <a:cubicBezTo>
                    <a:pt x="89" y="592"/>
                    <a:pt x="157" y="631"/>
                    <a:pt x="226" y="649"/>
                  </a:cubicBezTo>
                  <a:cubicBezTo>
                    <a:pt x="201" y="726"/>
                    <a:pt x="174" y="804"/>
                    <a:pt x="146" y="882"/>
                  </a:cubicBezTo>
                  <a:cubicBezTo>
                    <a:pt x="146" y="880"/>
                    <a:pt x="146" y="880"/>
                    <a:pt x="146" y="878"/>
                  </a:cubicBezTo>
                  <a:cubicBezTo>
                    <a:pt x="143" y="886"/>
                    <a:pt x="140" y="893"/>
                    <a:pt x="137" y="900"/>
                  </a:cubicBezTo>
                  <a:lnTo>
                    <a:pt x="137" y="900"/>
                  </a:lnTo>
                  <a:cubicBezTo>
                    <a:pt x="138" y="897"/>
                    <a:pt x="138" y="895"/>
                    <a:pt x="139" y="893"/>
                  </a:cubicBezTo>
                  <a:lnTo>
                    <a:pt x="139" y="893"/>
                  </a:lnTo>
                  <a:lnTo>
                    <a:pt x="136" y="901"/>
                  </a:lnTo>
                  <a:cubicBezTo>
                    <a:pt x="136" y="900"/>
                    <a:pt x="137" y="900"/>
                    <a:pt x="137" y="900"/>
                  </a:cubicBezTo>
                  <a:lnTo>
                    <a:pt x="137" y="900"/>
                  </a:lnTo>
                  <a:cubicBezTo>
                    <a:pt x="99" y="996"/>
                    <a:pt x="52" y="1104"/>
                    <a:pt x="117" y="1201"/>
                  </a:cubicBezTo>
                  <a:cubicBezTo>
                    <a:pt x="163" y="1271"/>
                    <a:pt x="231" y="1295"/>
                    <a:pt x="304" y="1296"/>
                  </a:cubicBezTo>
                  <a:cubicBezTo>
                    <a:pt x="375" y="1293"/>
                    <a:pt x="443" y="1277"/>
                    <a:pt x="508" y="1249"/>
                  </a:cubicBezTo>
                  <a:cubicBezTo>
                    <a:pt x="667" y="1182"/>
                    <a:pt x="811" y="1097"/>
                    <a:pt x="955" y="1005"/>
                  </a:cubicBezTo>
                  <a:cubicBezTo>
                    <a:pt x="1018" y="964"/>
                    <a:pt x="1034" y="878"/>
                    <a:pt x="991" y="817"/>
                  </a:cubicBezTo>
                  <a:cubicBezTo>
                    <a:pt x="965" y="779"/>
                    <a:pt x="923" y="758"/>
                    <a:pt x="881" y="758"/>
                  </a:cubicBezTo>
                  <a:cubicBezTo>
                    <a:pt x="854" y="758"/>
                    <a:pt x="826" y="767"/>
                    <a:pt x="803" y="785"/>
                  </a:cubicBezTo>
                  <a:lnTo>
                    <a:pt x="730" y="829"/>
                  </a:lnTo>
                  <a:cubicBezTo>
                    <a:pt x="686" y="855"/>
                    <a:pt x="638" y="882"/>
                    <a:pt x="597" y="904"/>
                  </a:cubicBezTo>
                  <a:cubicBezTo>
                    <a:pt x="554" y="926"/>
                    <a:pt x="511" y="946"/>
                    <a:pt x="469" y="965"/>
                  </a:cubicBezTo>
                  <a:cubicBezTo>
                    <a:pt x="447" y="975"/>
                    <a:pt x="424" y="983"/>
                    <a:pt x="402" y="991"/>
                  </a:cubicBezTo>
                  <a:cubicBezTo>
                    <a:pt x="412" y="964"/>
                    <a:pt x="421" y="937"/>
                    <a:pt x="431" y="912"/>
                  </a:cubicBezTo>
                  <a:cubicBezTo>
                    <a:pt x="448" y="858"/>
                    <a:pt x="465" y="807"/>
                    <a:pt x="483" y="750"/>
                  </a:cubicBezTo>
                  <a:cubicBezTo>
                    <a:pt x="500" y="695"/>
                    <a:pt x="518" y="638"/>
                    <a:pt x="534" y="581"/>
                  </a:cubicBezTo>
                  <a:cubicBezTo>
                    <a:pt x="567" y="468"/>
                    <a:pt x="600" y="351"/>
                    <a:pt x="592" y="232"/>
                  </a:cubicBezTo>
                  <a:cubicBezTo>
                    <a:pt x="591" y="171"/>
                    <a:pt x="568" y="112"/>
                    <a:pt x="527" y="65"/>
                  </a:cubicBezTo>
                  <a:cubicBezTo>
                    <a:pt x="490" y="24"/>
                    <a:pt x="436" y="0"/>
                    <a:pt x="3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8" name="Google Shape;8508;p17"/>
            <p:cNvSpPr/>
            <p:nvPr/>
          </p:nvSpPr>
          <p:spPr>
            <a:xfrm>
              <a:off x="7468243" y="4916912"/>
              <a:ext cx="20169" cy="28687"/>
            </a:xfrm>
            <a:custGeom>
              <a:avLst/>
              <a:gdLst/>
              <a:ahLst/>
              <a:cxnLst/>
              <a:rect l="l" t="t" r="r" b="b"/>
              <a:pathLst>
                <a:path w="694" h="987" extrusionOk="0">
                  <a:moveTo>
                    <a:pt x="457" y="558"/>
                  </a:moveTo>
                  <a:cubicBezTo>
                    <a:pt x="457" y="559"/>
                    <a:pt x="458" y="559"/>
                    <a:pt x="459" y="560"/>
                  </a:cubicBezTo>
                  <a:lnTo>
                    <a:pt x="459" y="560"/>
                  </a:lnTo>
                  <a:cubicBezTo>
                    <a:pt x="458" y="559"/>
                    <a:pt x="457" y="559"/>
                    <a:pt x="457" y="558"/>
                  </a:cubicBezTo>
                  <a:close/>
                  <a:moveTo>
                    <a:pt x="177" y="1"/>
                  </a:moveTo>
                  <a:cubicBezTo>
                    <a:pt x="148" y="1"/>
                    <a:pt x="119" y="8"/>
                    <a:pt x="92" y="26"/>
                  </a:cubicBezTo>
                  <a:cubicBezTo>
                    <a:pt x="24" y="73"/>
                    <a:pt x="2" y="156"/>
                    <a:pt x="2" y="235"/>
                  </a:cubicBezTo>
                  <a:cubicBezTo>
                    <a:pt x="1" y="278"/>
                    <a:pt x="5" y="319"/>
                    <a:pt x="16" y="360"/>
                  </a:cubicBezTo>
                  <a:cubicBezTo>
                    <a:pt x="29" y="401"/>
                    <a:pt x="47" y="442"/>
                    <a:pt x="69" y="480"/>
                  </a:cubicBezTo>
                  <a:cubicBezTo>
                    <a:pt x="170" y="653"/>
                    <a:pt x="308" y="803"/>
                    <a:pt x="449" y="944"/>
                  </a:cubicBezTo>
                  <a:cubicBezTo>
                    <a:pt x="474" y="971"/>
                    <a:pt x="510" y="987"/>
                    <a:pt x="548" y="987"/>
                  </a:cubicBezTo>
                  <a:cubicBezTo>
                    <a:pt x="582" y="987"/>
                    <a:pt x="612" y="976"/>
                    <a:pt x="635" y="954"/>
                  </a:cubicBezTo>
                  <a:cubicBezTo>
                    <a:pt x="689" y="905"/>
                    <a:pt x="694" y="821"/>
                    <a:pt x="645" y="767"/>
                  </a:cubicBezTo>
                  <a:cubicBezTo>
                    <a:pt x="581" y="700"/>
                    <a:pt x="518" y="631"/>
                    <a:pt x="459" y="560"/>
                  </a:cubicBezTo>
                  <a:lnTo>
                    <a:pt x="459" y="560"/>
                  </a:lnTo>
                  <a:cubicBezTo>
                    <a:pt x="460" y="562"/>
                    <a:pt x="462" y="565"/>
                    <a:pt x="463" y="567"/>
                  </a:cubicBezTo>
                  <a:lnTo>
                    <a:pt x="463" y="567"/>
                  </a:lnTo>
                  <a:cubicBezTo>
                    <a:pt x="414" y="507"/>
                    <a:pt x="366" y="441"/>
                    <a:pt x="322" y="373"/>
                  </a:cubicBezTo>
                  <a:cubicBezTo>
                    <a:pt x="313" y="357"/>
                    <a:pt x="305" y="339"/>
                    <a:pt x="295" y="320"/>
                  </a:cubicBezTo>
                  <a:cubicBezTo>
                    <a:pt x="333" y="314"/>
                    <a:pt x="368" y="290"/>
                    <a:pt x="388" y="259"/>
                  </a:cubicBezTo>
                  <a:cubicBezTo>
                    <a:pt x="431" y="192"/>
                    <a:pt x="412" y="104"/>
                    <a:pt x="346" y="61"/>
                  </a:cubicBezTo>
                  <a:cubicBezTo>
                    <a:pt x="296" y="31"/>
                    <a:pt x="236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09" name="Google Shape;8509;p17"/>
            <p:cNvSpPr/>
            <p:nvPr/>
          </p:nvSpPr>
          <p:spPr>
            <a:xfrm>
              <a:off x="7520093" y="4957485"/>
              <a:ext cx="35921" cy="25635"/>
            </a:xfrm>
            <a:custGeom>
              <a:avLst/>
              <a:gdLst/>
              <a:ahLst/>
              <a:cxnLst/>
              <a:rect l="l" t="t" r="r" b="b"/>
              <a:pathLst>
                <a:path w="1236" h="882" extrusionOk="0">
                  <a:moveTo>
                    <a:pt x="161" y="1"/>
                  </a:moveTo>
                  <a:cubicBezTo>
                    <a:pt x="125" y="1"/>
                    <a:pt x="91" y="13"/>
                    <a:pt x="66" y="37"/>
                  </a:cubicBezTo>
                  <a:cubicBezTo>
                    <a:pt x="10" y="86"/>
                    <a:pt x="1" y="183"/>
                    <a:pt x="55" y="238"/>
                  </a:cubicBezTo>
                  <a:cubicBezTo>
                    <a:pt x="116" y="297"/>
                    <a:pt x="183" y="351"/>
                    <a:pt x="252" y="400"/>
                  </a:cubicBezTo>
                  <a:cubicBezTo>
                    <a:pt x="330" y="454"/>
                    <a:pt x="408" y="506"/>
                    <a:pt x="488" y="555"/>
                  </a:cubicBezTo>
                  <a:cubicBezTo>
                    <a:pt x="661" y="659"/>
                    <a:pt x="836" y="759"/>
                    <a:pt x="1011" y="862"/>
                  </a:cubicBezTo>
                  <a:cubicBezTo>
                    <a:pt x="1033" y="875"/>
                    <a:pt x="1058" y="881"/>
                    <a:pt x="1085" y="881"/>
                  </a:cubicBezTo>
                  <a:cubicBezTo>
                    <a:pt x="1086" y="881"/>
                    <a:pt x="1088" y="881"/>
                    <a:pt x="1089" y="881"/>
                  </a:cubicBezTo>
                  <a:cubicBezTo>
                    <a:pt x="1132" y="881"/>
                    <a:pt x="1173" y="858"/>
                    <a:pt x="1196" y="821"/>
                  </a:cubicBezTo>
                  <a:cubicBezTo>
                    <a:pt x="1235" y="758"/>
                    <a:pt x="1216" y="677"/>
                    <a:pt x="1155" y="636"/>
                  </a:cubicBezTo>
                  <a:cubicBezTo>
                    <a:pt x="928" y="503"/>
                    <a:pt x="699" y="371"/>
                    <a:pt x="479" y="226"/>
                  </a:cubicBezTo>
                  <a:lnTo>
                    <a:pt x="479" y="226"/>
                  </a:lnTo>
                  <a:lnTo>
                    <a:pt x="493" y="237"/>
                  </a:lnTo>
                  <a:cubicBezTo>
                    <a:pt x="423" y="184"/>
                    <a:pt x="355" y="132"/>
                    <a:pt x="289" y="74"/>
                  </a:cubicBezTo>
                  <a:cubicBezTo>
                    <a:pt x="286" y="69"/>
                    <a:pt x="281" y="64"/>
                    <a:pt x="276" y="59"/>
                  </a:cubicBezTo>
                  <a:cubicBezTo>
                    <a:pt x="251" y="25"/>
                    <a:pt x="210" y="2"/>
                    <a:pt x="167" y="1"/>
                  </a:cubicBezTo>
                  <a:cubicBezTo>
                    <a:pt x="165" y="1"/>
                    <a:pt x="163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0" name="Google Shape;8510;p17"/>
            <p:cNvSpPr/>
            <p:nvPr/>
          </p:nvSpPr>
          <p:spPr>
            <a:xfrm>
              <a:off x="7597722" y="5007446"/>
              <a:ext cx="44088" cy="18166"/>
            </a:xfrm>
            <a:custGeom>
              <a:avLst/>
              <a:gdLst/>
              <a:ahLst/>
              <a:cxnLst/>
              <a:rect l="l" t="t" r="r" b="b"/>
              <a:pathLst>
                <a:path w="1517" h="625" extrusionOk="0">
                  <a:moveTo>
                    <a:pt x="167" y="0"/>
                  </a:moveTo>
                  <a:cubicBezTo>
                    <a:pt x="117" y="0"/>
                    <a:pt x="69" y="26"/>
                    <a:pt x="43" y="72"/>
                  </a:cubicBezTo>
                  <a:cubicBezTo>
                    <a:pt x="0" y="147"/>
                    <a:pt x="32" y="238"/>
                    <a:pt x="108" y="273"/>
                  </a:cubicBezTo>
                  <a:cubicBezTo>
                    <a:pt x="193" y="316"/>
                    <a:pt x="280" y="352"/>
                    <a:pt x="371" y="384"/>
                  </a:cubicBezTo>
                  <a:cubicBezTo>
                    <a:pt x="469" y="420"/>
                    <a:pt x="570" y="452"/>
                    <a:pt x="673" y="479"/>
                  </a:cubicBezTo>
                  <a:cubicBezTo>
                    <a:pt x="899" y="534"/>
                    <a:pt x="1127" y="579"/>
                    <a:pt x="1355" y="623"/>
                  </a:cubicBezTo>
                  <a:cubicBezTo>
                    <a:pt x="1363" y="625"/>
                    <a:pt x="1371" y="625"/>
                    <a:pt x="1379" y="625"/>
                  </a:cubicBezTo>
                  <a:cubicBezTo>
                    <a:pt x="1447" y="625"/>
                    <a:pt x="1506" y="572"/>
                    <a:pt x="1510" y="503"/>
                  </a:cubicBezTo>
                  <a:cubicBezTo>
                    <a:pt x="1517" y="435"/>
                    <a:pt x="1468" y="373"/>
                    <a:pt x="1400" y="362"/>
                  </a:cubicBezTo>
                  <a:cubicBezTo>
                    <a:pt x="1229" y="325"/>
                    <a:pt x="1059" y="289"/>
                    <a:pt x="888" y="253"/>
                  </a:cubicBezTo>
                  <a:cubicBezTo>
                    <a:pt x="811" y="232"/>
                    <a:pt x="735" y="213"/>
                    <a:pt x="659" y="191"/>
                  </a:cubicBezTo>
                  <a:cubicBezTo>
                    <a:pt x="589" y="170"/>
                    <a:pt x="518" y="148"/>
                    <a:pt x="451" y="121"/>
                  </a:cubicBezTo>
                  <a:cubicBezTo>
                    <a:pt x="386" y="93"/>
                    <a:pt x="322" y="64"/>
                    <a:pt x="258" y="31"/>
                  </a:cubicBezTo>
                  <a:lnTo>
                    <a:pt x="249" y="26"/>
                  </a:lnTo>
                  <a:cubicBezTo>
                    <a:pt x="223" y="8"/>
                    <a:pt x="195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1" name="Google Shape;8511;p17"/>
            <p:cNvSpPr/>
            <p:nvPr/>
          </p:nvSpPr>
          <p:spPr>
            <a:xfrm>
              <a:off x="7695754" y="4994396"/>
              <a:ext cx="61409" cy="27176"/>
            </a:xfrm>
            <a:custGeom>
              <a:avLst/>
              <a:gdLst/>
              <a:ahLst/>
              <a:cxnLst/>
              <a:rect l="l" t="t" r="r" b="b"/>
              <a:pathLst>
                <a:path w="2113" h="935" extrusionOk="0">
                  <a:moveTo>
                    <a:pt x="1964" y="1"/>
                  </a:moveTo>
                  <a:cubicBezTo>
                    <a:pt x="1940" y="1"/>
                    <a:pt x="1915" y="8"/>
                    <a:pt x="1892" y="23"/>
                  </a:cubicBezTo>
                  <a:cubicBezTo>
                    <a:pt x="1810" y="76"/>
                    <a:pt x="1728" y="127"/>
                    <a:pt x="1644" y="181"/>
                  </a:cubicBezTo>
                  <a:lnTo>
                    <a:pt x="1658" y="171"/>
                  </a:lnTo>
                  <a:lnTo>
                    <a:pt x="1658" y="171"/>
                  </a:lnTo>
                  <a:cubicBezTo>
                    <a:pt x="1615" y="197"/>
                    <a:pt x="1572" y="222"/>
                    <a:pt x="1530" y="247"/>
                  </a:cubicBezTo>
                  <a:cubicBezTo>
                    <a:pt x="1458" y="290"/>
                    <a:pt x="1386" y="333"/>
                    <a:pt x="1313" y="372"/>
                  </a:cubicBezTo>
                  <a:cubicBezTo>
                    <a:pt x="1235" y="415"/>
                    <a:pt x="1156" y="453"/>
                    <a:pt x="1077" y="493"/>
                  </a:cubicBezTo>
                  <a:cubicBezTo>
                    <a:pt x="1034" y="510"/>
                    <a:pt x="991" y="532"/>
                    <a:pt x="946" y="547"/>
                  </a:cubicBezTo>
                  <a:lnTo>
                    <a:pt x="811" y="592"/>
                  </a:lnTo>
                  <a:cubicBezTo>
                    <a:pt x="732" y="615"/>
                    <a:pt x="653" y="635"/>
                    <a:pt x="572" y="648"/>
                  </a:cubicBezTo>
                  <a:cubicBezTo>
                    <a:pt x="545" y="651"/>
                    <a:pt x="517" y="654"/>
                    <a:pt x="488" y="656"/>
                  </a:cubicBezTo>
                  <a:cubicBezTo>
                    <a:pt x="474" y="656"/>
                    <a:pt x="460" y="656"/>
                    <a:pt x="446" y="656"/>
                  </a:cubicBezTo>
                  <a:cubicBezTo>
                    <a:pt x="348" y="656"/>
                    <a:pt x="249" y="651"/>
                    <a:pt x="151" y="642"/>
                  </a:cubicBezTo>
                  <a:cubicBezTo>
                    <a:pt x="147" y="641"/>
                    <a:pt x="143" y="641"/>
                    <a:pt x="139" y="641"/>
                  </a:cubicBezTo>
                  <a:cubicBezTo>
                    <a:pt x="67" y="641"/>
                    <a:pt x="5" y="709"/>
                    <a:pt x="4" y="778"/>
                  </a:cubicBezTo>
                  <a:cubicBezTo>
                    <a:pt x="1" y="857"/>
                    <a:pt x="62" y="923"/>
                    <a:pt x="141" y="926"/>
                  </a:cubicBezTo>
                  <a:cubicBezTo>
                    <a:pt x="165" y="928"/>
                    <a:pt x="189" y="930"/>
                    <a:pt x="213" y="931"/>
                  </a:cubicBezTo>
                  <a:cubicBezTo>
                    <a:pt x="255" y="933"/>
                    <a:pt x="298" y="934"/>
                    <a:pt x="338" y="934"/>
                  </a:cubicBezTo>
                  <a:cubicBezTo>
                    <a:pt x="369" y="934"/>
                    <a:pt x="401" y="933"/>
                    <a:pt x="433" y="931"/>
                  </a:cubicBezTo>
                  <a:cubicBezTo>
                    <a:pt x="496" y="930"/>
                    <a:pt x="559" y="923"/>
                    <a:pt x="621" y="914"/>
                  </a:cubicBezTo>
                  <a:cubicBezTo>
                    <a:pt x="681" y="903"/>
                    <a:pt x="738" y="890"/>
                    <a:pt x="797" y="874"/>
                  </a:cubicBezTo>
                  <a:cubicBezTo>
                    <a:pt x="941" y="836"/>
                    <a:pt x="1080" y="786"/>
                    <a:pt x="1215" y="722"/>
                  </a:cubicBezTo>
                  <a:cubicBezTo>
                    <a:pt x="1284" y="687"/>
                    <a:pt x="1352" y="654"/>
                    <a:pt x="1422" y="616"/>
                  </a:cubicBezTo>
                  <a:cubicBezTo>
                    <a:pt x="1493" y="578"/>
                    <a:pt x="1561" y="537"/>
                    <a:pt x="1631" y="496"/>
                  </a:cubicBezTo>
                  <a:cubicBezTo>
                    <a:pt x="1770" y="414"/>
                    <a:pt x="1906" y="327"/>
                    <a:pt x="2041" y="238"/>
                  </a:cubicBezTo>
                  <a:cubicBezTo>
                    <a:pt x="2098" y="195"/>
                    <a:pt x="2112" y="116"/>
                    <a:pt x="2073" y="57"/>
                  </a:cubicBezTo>
                  <a:cubicBezTo>
                    <a:pt x="2047" y="21"/>
                    <a:pt x="2006" y="1"/>
                    <a:pt x="19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2" name="Google Shape;8512;p17"/>
            <p:cNvSpPr/>
            <p:nvPr/>
          </p:nvSpPr>
          <p:spPr>
            <a:xfrm>
              <a:off x="7797100" y="4927579"/>
              <a:ext cx="52109" cy="39848"/>
            </a:xfrm>
            <a:custGeom>
              <a:avLst/>
              <a:gdLst/>
              <a:ahLst/>
              <a:cxnLst/>
              <a:rect l="l" t="t" r="r" b="b"/>
              <a:pathLst>
                <a:path w="1793" h="1371" extrusionOk="0">
                  <a:moveTo>
                    <a:pt x="1638" y="1"/>
                  </a:moveTo>
                  <a:cubicBezTo>
                    <a:pt x="1612" y="1"/>
                    <a:pt x="1586" y="8"/>
                    <a:pt x="1565" y="25"/>
                  </a:cubicBezTo>
                  <a:cubicBezTo>
                    <a:pt x="1319" y="215"/>
                    <a:pt x="1074" y="403"/>
                    <a:pt x="824" y="587"/>
                  </a:cubicBezTo>
                  <a:cubicBezTo>
                    <a:pt x="580" y="765"/>
                    <a:pt x="329" y="936"/>
                    <a:pt x="82" y="1111"/>
                  </a:cubicBezTo>
                  <a:cubicBezTo>
                    <a:pt x="17" y="1155"/>
                    <a:pt x="1" y="1244"/>
                    <a:pt x="45" y="1308"/>
                  </a:cubicBezTo>
                  <a:cubicBezTo>
                    <a:pt x="72" y="1346"/>
                    <a:pt x="116" y="1370"/>
                    <a:pt x="164" y="1370"/>
                  </a:cubicBezTo>
                  <a:cubicBezTo>
                    <a:pt x="192" y="1370"/>
                    <a:pt x="219" y="1362"/>
                    <a:pt x="243" y="1345"/>
                  </a:cubicBezTo>
                  <a:cubicBezTo>
                    <a:pt x="490" y="1169"/>
                    <a:pt x="735" y="989"/>
                    <a:pt x="979" y="808"/>
                  </a:cubicBezTo>
                  <a:cubicBezTo>
                    <a:pt x="1228" y="623"/>
                    <a:pt x="1473" y="435"/>
                    <a:pt x="1718" y="246"/>
                  </a:cubicBezTo>
                  <a:cubicBezTo>
                    <a:pt x="1779" y="204"/>
                    <a:pt x="1793" y="120"/>
                    <a:pt x="1752" y="59"/>
                  </a:cubicBezTo>
                  <a:cubicBezTo>
                    <a:pt x="1727" y="23"/>
                    <a:pt x="1682" y="1"/>
                    <a:pt x="1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3" name="Google Shape;8513;p17"/>
            <p:cNvSpPr/>
            <p:nvPr/>
          </p:nvSpPr>
          <p:spPr>
            <a:xfrm>
              <a:off x="7873712" y="4841666"/>
              <a:ext cx="49726" cy="59002"/>
            </a:xfrm>
            <a:custGeom>
              <a:avLst/>
              <a:gdLst/>
              <a:ahLst/>
              <a:cxnLst/>
              <a:rect l="l" t="t" r="r" b="b"/>
              <a:pathLst>
                <a:path w="1711" h="2030" extrusionOk="0">
                  <a:moveTo>
                    <a:pt x="1559" y="1"/>
                  </a:moveTo>
                  <a:cubicBezTo>
                    <a:pt x="1521" y="1"/>
                    <a:pt x="1483" y="17"/>
                    <a:pt x="1457" y="47"/>
                  </a:cubicBezTo>
                  <a:cubicBezTo>
                    <a:pt x="1438" y="70"/>
                    <a:pt x="1419" y="92"/>
                    <a:pt x="1400" y="114"/>
                  </a:cubicBezTo>
                  <a:cubicBezTo>
                    <a:pt x="1219" y="329"/>
                    <a:pt x="1041" y="544"/>
                    <a:pt x="863" y="761"/>
                  </a:cubicBezTo>
                  <a:cubicBezTo>
                    <a:pt x="729" y="928"/>
                    <a:pt x="596" y="1092"/>
                    <a:pt x="461" y="1257"/>
                  </a:cubicBezTo>
                  <a:cubicBezTo>
                    <a:pt x="428" y="1298"/>
                    <a:pt x="393" y="1341"/>
                    <a:pt x="358" y="1383"/>
                  </a:cubicBezTo>
                  <a:cubicBezTo>
                    <a:pt x="300" y="1455"/>
                    <a:pt x="243" y="1531"/>
                    <a:pt x="187" y="1605"/>
                  </a:cubicBezTo>
                  <a:cubicBezTo>
                    <a:pt x="132" y="1675"/>
                    <a:pt x="83" y="1749"/>
                    <a:pt x="37" y="1828"/>
                  </a:cubicBezTo>
                  <a:cubicBezTo>
                    <a:pt x="0" y="1896"/>
                    <a:pt x="40" y="1987"/>
                    <a:pt x="108" y="2017"/>
                  </a:cubicBezTo>
                  <a:cubicBezTo>
                    <a:pt x="126" y="2025"/>
                    <a:pt x="146" y="2029"/>
                    <a:pt x="167" y="2029"/>
                  </a:cubicBezTo>
                  <a:cubicBezTo>
                    <a:pt x="222" y="2028"/>
                    <a:pt x="271" y="1996"/>
                    <a:pt x="297" y="1947"/>
                  </a:cubicBezTo>
                  <a:cubicBezTo>
                    <a:pt x="298" y="1944"/>
                    <a:pt x="298" y="1942"/>
                    <a:pt x="300" y="1941"/>
                  </a:cubicBezTo>
                  <a:cubicBezTo>
                    <a:pt x="336" y="1882"/>
                    <a:pt x="374" y="1827"/>
                    <a:pt x="417" y="1773"/>
                  </a:cubicBezTo>
                  <a:lnTo>
                    <a:pt x="417" y="1773"/>
                  </a:lnTo>
                  <a:lnTo>
                    <a:pt x="414" y="1774"/>
                  </a:lnTo>
                  <a:cubicBezTo>
                    <a:pt x="526" y="1626"/>
                    <a:pt x="643" y="1480"/>
                    <a:pt x="760" y="1336"/>
                  </a:cubicBezTo>
                  <a:cubicBezTo>
                    <a:pt x="884" y="1182"/>
                    <a:pt x="1007" y="1030"/>
                    <a:pt x="1129" y="878"/>
                  </a:cubicBezTo>
                  <a:cubicBezTo>
                    <a:pt x="1306" y="658"/>
                    <a:pt x="1487" y="443"/>
                    <a:pt x="1663" y="223"/>
                  </a:cubicBezTo>
                  <a:cubicBezTo>
                    <a:pt x="1710" y="166"/>
                    <a:pt x="1704" y="81"/>
                    <a:pt x="1647" y="33"/>
                  </a:cubicBezTo>
                  <a:cubicBezTo>
                    <a:pt x="1621" y="11"/>
                    <a:pt x="1590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4" name="Google Shape;8514;p17"/>
            <p:cNvSpPr/>
            <p:nvPr/>
          </p:nvSpPr>
          <p:spPr>
            <a:xfrm>
              <a:off x="7945470" y="4766769"/>
              <a:ext cx="45047" cy="47550"/>
            </a:xfrm>
            <a:custGeom>
              <a:avLst/>
              <a:gdLst/>
              <a:ahLst/>
              <a:cxnLst/>
              <a:rect l="l" t="t" r="r" b="b"/>
              <a:pathLst>
                <a:path w="1550" h="1636" extrusionOk="0">
                  <a:moveTo>
                    <a:pt x="1364" y="1"/>
                  </a:moveTo>
                  <a:cubicBezTo>
                    <a:pt x="1338" y="1"/>
                    <a:pt x="1310" y="9"/>
                    <a:pt x="1283" y="30"/>
                  </a:cubicBezTo>
                  <a:cubicBezTo>
                    <a:pt x="1266" y="44"/>
                    <a:pt x="1248" y="58"/>
                    <a:pt x="1231" y="73"/>
                  </a:cubicBezTo>
                  <a:cubicBezTo>
                    <a:pt x="1115" y="168"/>
                    <a:pt x="1001" y="264"/>
                    <a:pt x="892" y="364"/>
                  </a:cubicBezTo>
                  <a:cubicBezTo>
                    <a:pt x="834" y="418"/>
                    <a:pt x="780" y="468"/>
                    <a:pt x="720" y="527"/>
                  </a:cubicBezTo>
                  <a:cubicBezTo>
                    <a:pt x="661" y="584"/>
                    <a:pt x="606" y="644"/>
                    <a:pt x="549" y="704"/>
                  </a:cubicBezTo>
                  <a:cubicBezTo>
                    <a:pt x="452" y="812"/>
                    <a:pt x="363" y="927"/>
                    <a:pt x="286" y="1049"/>
                  </a:cubicBezTo>
                  <a:cubicBezTo>
                    <a:pt x="204" y="1171"/>
                    <a:pt x="124" y="1295"/>
                    <a:pt x="42" y="1417"/>
                  </a:cubicBezTo>
                  <a:cubicBezTo>
                    <a:pt x="1" y="1483"/>
                    <a:pt x="20" y="1572"/>
                    <a:pt x="86" y="1614"/>
                  </a:cubicBezTo>
                  <a:cubicBezTo>
                    <a:pt x="109" y="1629"/>
                    <a:pt x="136" y="1635"/>
                    <a:pt x="162" y="1635"/>
                  </a:cubicBezTo>
                  <a:cubicBezTo>
                    <a:pt x="164" y="1635"/>
                    <a:pt x="165" y="1635"/>
                    <a:pt x="167" y="1635"/>
                  </a:cubicBezTo>
                  <a:cubicBezTo>
                    <a:pt x="214" y="1635"/>
                    <a:pt x="258" y="1610"/>
                    <a:pt x="283" y="1570"/>
                  </a:cubicBezTo>
                  <a:cubicBezTo>
                    <a:pt x="384" y="1402"/>
                    <a:pt x="489" y="1235"/>
                    <a:pt x="601" y="1073"/>
                  </a:cubicBezTo>
                  <a:cubicBezTo>
                    <a:pt x="640" y="1021"/>
                    <a:pt x="682" y="969"/>
                    <a:pt x="726" y="916"/>
                  </a:cubicBezTo>
                  <a:cubicBezTo>
                    <a:pt x="766" y="870"/>
                    <a:pt x="808" y="826"/>
                    <a:pt x="849" y="780"/>
                  </a:cubicBezTo>
                  <a:cubicBezTo>
                    <a:pt x="935" y="696"/>
                    <a:pt x="1019" y="611"/>
                    <a:pt x="1109" y="532"/>
                  </a:cubicBezTo>
                  <a:cubicBezTo>
                    <a:pt x="1223" y="429"/>
                    <a:pt x="1342" y="326"/>
                    <a:pt x="1460" y="228"/>
                  </a:cubicBezTo>
                  <a:cubicBezTo>
                    <a:pt x="1550" y="132"/>
                    <a:pt x="1467" y="1"/>
                    <a:pt x="13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5" name="Google Shape;8515;p17"/>
            <p:cNvSpPr/>
            <p:nvPr/>
          </p:nvSpPr>
          <p:spPr>
            <a:xfrm>
              <a:off x="8017751" y="4698614"/>
              <a:ext cx="53184" cy="39645"/>
            </a:xfrm>
            <a:custGeom>
              <a:avLst/>
              <a:gdLst/>
              <a:ahLst/>
              <a:cxnLst/>
              <a:rect l="l" t="t" r="r" b="b"/>
              <a:pathLst>
                <a:path w="1830" h="1364" extrusionOk="0">
                  <a:moveTo>
                    <a:pt x="1676" y="0"/>
                  </a:moveTo>
                  <a:cubicBezTo>
                    <a:pt x="1656" y="0"/>
                    <a:pt x="1636" y="5"/>
                    <a:pt x="1617" y="15"/>
                  </a:cubicBezTo>
                  <a:cubicBezTo>
                    <a:pt x="1574" y="35"/>
                    <a:pt x="1532" y="56"/>
                    <a:pt x="1489" y="76"/>
                  </a:cubicBezTo>
                  <a:cubicBezTo>
                    <a:pt x="1353" y="141"/>
                    <a:pt x="1217" y="206"/>
                    <a:pt x="1085" y="282"/>
                  </a:cubicBezTo>
                  <a:cubicBezTo>
                    <a:pt x="951" y="360"/>
                    <a:pt x="824" y="447"/>
                    <a:pt x="702" y="543"/>
                  </a:cubicBezTo>
                  <a:cubicBezTo>
                    <a:pt x="580" y="638"/>
                    <a:pt x="463" y="738"/>
                    <a:pt x="347" y="839"/>
                  </a:cubicBezTo>
                  <a:cubicBezTo>
                    <a:pt x="246" y="931"/>
                    <a:pt x="139" y="1025"/>
                    <a:pt x="50" y="1131"/>
                  </a:cubicBezTo>
                  <a:cubicBezTo>
                    <a:pt x="1" y="1191"/>
                    <a:pt x="9" y="1279"/>
                    <a:pt x="67" y="1332"/>
                  </a:cubicBezTo>
                  <a:cubicBezTo>
                    <a:pt x="94" y="1352"/>
                    <a:pt x="127" y="1363"/>
                    <a:pt x="161" y="1363"/>
                  </a:cubicBezTo>
                  <a:cubicBezTo>
                    <a:pt x="162" y="1363"/>
                    <a:pt x="164" y="1363"/>
                    <a:pt x="165" y="1363"/>
                  </a:cubicBezTo>
                  <a:cubicBezTo>
                    <a:pt x="205" y="1363"/>
                    <a:pt x="242" y="1345"/>
                    <a:pt x="267" y="1314"/>
                  </a:cubicBezTo>
                  <a:cubicBezTo>
                    <a:pt x="294" y="1279"/>
                    <a:pt x="322" y="1248"/>
                    <a:pt x="352" y="1216"/>
                  </a:cubicBezTo>
                  <a:cubicBezTo>
                    <a:pt x="428" y="1142"/>
                    <a:pt x="506" y="1067"/>
                    <a:pt x="587" y="996"/>
                  </a:cubicBezTo>
                  <a:cubicBezTo>
                    <a:pt x="680" y="915"/>
                    <a:pt x="773" y="836"/>
                    <a:pt x="870" y="759"/>
                  </a:cubicBezTo>
                  <a:lnTo>
                    <a:pt x="870" y="759"/>
                  </a:lnTo>
                  <a:lnTo>
                    <a:pt x="868" y="760"/>
                  </a:lnTo>
                  <a:cubicBezTo>
                    <a:pt x="914" y="725"/>
                    <a:pt x="957" y="692"/>
                    <a:pt x="1006" y="656"/>
                  </a:cubicBezTo>
                  <a:cubicBezTo>
                    <a:pt x="1057" y="619"/>
                    <a:pt x="1107" y="584"/>
                    <a:pt x="1158" y="550"/>
                  </a:cubicBezTo>
                  <a:cubicBezTo>
                    <a:pt x="1245" y="501"/>
                    <a:pt x="1331" y="453"/>
                    <a:pt x="1419" y="407"/>
                  </a:cubicBezTo>
                  <a:cubicBezTo>
                    <a:pt x="1524" y="352"/>
                    <a:pt x="1631" y="301"/>
                    <a:pt x="1737" y="250"/>
                  </a:cubicBezTo>
                  <a:cubicBezTo>
                    <a:pt x="1802" y="217"/>
                    <a:pt x="1829" y="137"/>
                    <a:pt x="1794" y="73"/>
                  </a:cubicBezTo>
                  <a:cubicBezTo>
                    <a:pt x="1771" y="27"/>
                    <a:pt x="17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6" name="Google Shape;8516;p17"/>
            <p:cNvSpPr/>
            <p:nvPr/>
          </p:nvSpPr>
          <p:spPr>
            <a:xfrm>
              <a:off x="8110639" y="4672224"/>
              <a:ext cx="52167" cy="15230"/>
            </a:xfrm>
            <a:custGeom>
              <a:avLst/>
              <a:gdLst/>
              <a:ahLst/>
              <a:cxnLst/>
              <a:rect l="l" t="t" r="r" b="b"/>
              <a:pathLst>
                <a:path w="1795" h="524" extrusionOk="0">
                  <a:moveTo>
                    <a:pt x="1651" y="1"/>
                  </a:moveTo>
                  <a:cubicBezTo>
                    <a:pt x="1647" y="1"/>
                    <a:pt x="1643" y="1"/>
                    <a:pt x="1639" y="1"/>
                  </a:cubicBezTo>
                  <a:cubicBezTo>
                    <a:pt x="1505" y="6"/>
                    <a:pt x="1369" y="11"/>
                    <a:pt x="1234" y="27"/>
                  </a:cubicBezTo>
                  <a:cubicBezTo>
                    <a:pt x="1104" y="44"/>
                    <a:pt x="978" y="65"/>
                    <a:pt x="849" y="90"/>
                  </a:cubicBezTo>
                  <a:cubicBezTo>
                    <a:pt x="634" y="133"/>
                    <a:pt x="422" y="195"/>
                    <a:pt x="204" y="233"/>
                  </a:cubicBezTo>
                  <a:lnTo>
                    <a:pt x="204" y="233"/>
                  </a:lnTo>
                  <a:cubicBezTo>
                    <a:pt x="205" y="233"/>
                    <a:pt x="206" y="233"/>
                    <a:pt x="207" y="232"/>
                  </a:cubicBezTo>
                  <a:lnTo>
                    <a:pt x="207" y="232"/>
                  </a:lnTo>
                  <a:lnTo>
                    <a:pt x="189" y="236"/>
                  </a:lnTo>
                  <a:cubicBezTo>
                    <a:pt x="194" y="235"/>
                    <a:pt x="199" y="234"/>
                    <a:pt x="204" y="233"/>
                  </a:cubicBezTo>
                  <a:lnTo>
                    <a:pt x="204" y="233"/>
                  </a:lnTo>
                  <a:cubicBezTo>
                    <a:pt x="186" y="237"/>
                    <a:pt x="166" y="239"/>
                    <a:pt x="148" y="240"/>
                  </a:cubicBezTo>
                  <a:lnTo>
                    <a:pt x="156" y="240"/>
                  </a:lnTo>
                  <a:cubicBezTo>
                    <a:pt x="94" y="240"/>
                    <a:pt x="42" y="280"/>
                    <a:pt x="23" y="338"/>
                  </a:cubicBezTo>
                  <a:cubicBezTo>
                    <a:pt x="1" y="414"/>
                    <a:pt x="42" y="494"/>
                    <a:pt x="116" y="517"/>
                  </a:cubicBezTo>
                  <a:cubicBezTo>
                    <a:pt x="131" y="522"/>
                    <a:pt x="145" y="524"/>
                    <a:pt x="161" y="524"/>
                  </a:cubicBezTo>
                  <a:cubicBezTo>
                    <a:pt x="170" y="524"/>
                    <a:pt x="180" y="524"/>
                    <a:pt x="189" y="522"/>
                  </a:cubicBezTo>
                  <a:lnTo>
                    <a:pt x="189" y="522"/>
                  </a:lnTo>
                  <a:lnTo>
                    <a:pt x="181" y="524"/>
                  </a:lnTo>
                  <a:lnTo>
                    <a:pt x="199" y="521"/>
                  </a:lnTo>
                  <a:cubicBezTo>
                    <a:pt x="357" y="495"/>
                    <a:pt x="511" y="452"/>
                    <a:pt x="666" y="413"/>
                  </a:cubicBezTo>
                  <a:cubicBezTo>
                    <a:pt x="824" y="372"/>
                    <a:pt x="982" y="338"/>
                    <a:pt x="1144" y="312"/>
                  </a:cubicBezTo>
                  <a:cubicBezTo>
                    <a:pt x="1223" y="302"/>
                    <a:pt x="1302" y="294"/>
                    <a:pt x="1381" y="286"/>
                  </a:cubicBezTo>
                  <a:cubicBezTo>
                    <a:pt x="1475" y="278"/>
                    <a:pt x="1570" y="277"/>
                    <a:pt x="1665" y="274"/>
                  </a:cubicBezTo>
                  <a:cubicBezTo>
                    <a:pt x="1739" y="272"/>
                    <a:pt x="1794" y="196"/>
                    <a:pt x="1788" y="125"/>
                  </a:cubicBezTo>
                  <a:cubicBezTo>
                    <a:pt x="1781" y="54"/>
                    <a:pt x="1722" y="1"/>
                    <a:pt x="16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7" name="Google Shape;8517;p17"/>
            <p:cNvSpPr/>
            <p:nvPr/>
          </p:nvSpPr>
          <p:spPr>
            <a:xfrm>
              <a:off x="8183880" y="4678647"/>
              <a:ext cx="42518" cy="23165"/>
            </a:xfrm>
            <a:custGeom>
              <a:avLst/>
              <a:gdLst/>
              <a:ahLst/>
              <a:cxnLst/>
              <a:rect l="l" t="t" r="r" b="b"/>
              <a:pathLst>
                <a:path w="1463" h="797" extrusionOk="0">
                  <a:moveTo>
                    <a:pt x="159" y="0"/>
                  </a:moveTo>
                  <a:cubicBezTo>
                    <a:pt x="98" y="0"/>
                    <a:pt x="43" y="40"/>
                    <a:pt x="25" y="102"/>
                  </a:cubicBezTo>
                  <a:cubicBezTo>
                    <a:pt x="1" y="178"/>
                    <a:pt x="44" y="257"/>
                    <a:pt x="120" y="281"/>
                  </a:cubicBezTo>
                  <a:cubicBezTo>
                    <a:pt x="145" y="287"/>
                    <a:pt x="172" y="292"/>
                    <a:pt x="199" y="295"/>
                  </a:cubicBezTo>
                  <a:cubicBezTo>
                    <a:pt x="280" y="317"/>
                    <a:pt x="359" y="344"/>
                    <a:pt x="436" y="374"/>
                  </a:cubicBezTo>
                  <a:cubicBezTo>
                    <a:pt x="571" y="431"/>
                    <a:pt x="704" y="491"/>
                    <a:pt x="834" y="558"/>
                  </a:cubicBezTo>
                  <a:cubicBezTo>
                    <a:pt x="976" y="630"/>
                    <a:pt x="1119" y="706"/>
                    <a:pt x="1259" y="782"/>
                  </a:cubicBezTo>
                  <a:cubicBezTo>
                    <a:pt x="1275" y="792"/>
                    <a:pt x="1294" y="797"/>
                    <a:pt x="1313" y="797"/>
                  </a:cubicBezTo>
                  <a:cubicBezTo>
                    <a:pt x="1366" y="797"/>
                    <a:pt x="1413" y="765"/>
                    <a:pt x="1437" y="717"/>
                  </a:cubicBezTo>
                  <a:cubicBezTo>
                    <a:pt x="1462" y="660"/>
                    <a:pt x="1445" y="581"/>
                    <a:pt x="1388" y="550"/>
                  </a:cubicBezTo>
                  <a:cubicBezTo>
                    <a:pt x="1354" y="532"/>
                    <a:pt x="1321" y="513"/>
                    <a:pt x="1288" y="494"/>
                  </a:cubicBezTo>
                  <a:lnTo>
                    <a:pt x="1288" y="494"/>
                  </a:lnTo>
                  <a:lnTo>
                    <a:pt x="1290" y="496"/>
                  </a:lnTo>
                  <a:lnTo>
                    <a:pt x="1290" y="496"/>
                  </a:lnTo>
                  <a:lnTo>
                    <a:pt x="1183" y="437"/>
                  </a:lnTo>
                  <a:lnTo>
                    <a:pt x="1195" y="444"/>
                  </a:lnTo>
                  <a:cubicBezTo>
                    <a:pt x="1028" y="352"/>
                    <a:pt x="857" y="265"/>
                    <a:pt x="686" y="181"/>
                  </a:cubicBezTo>
                  <a:cubicBezTo>
                    <a:pt x="604" y="141"/>
                    <a:pt x="520" y="108"/>
                    <a:pt x="438" y="76"/>
                  </a:cubicBezTo>
                  <a:cubicBezTo>
                    <a:pt x="395" y="59"/>
                    <a:pt x="351" y="43"/>
                    <a:pt x="306" y="30"/>
                  </a:cubicBezTo>
                  <a:cubicBezTo>
                    <a:pt x="275" y="21"/>
                    <a:pt x="242" y="15"/>
                    <a:pt x="208" y="7"/>
                  </a:cubicBezTo>
                  <a:lnTo>
                    <a:pt x="202" y="7"/>
                  </a:lnTo>
                  <a:cubicBezTo>
                    <a:pt x="188" y="2"/>
                    <a:pt x="173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8" name="Google Shape;8518;p17"/>
            <p:cNvSpPr/>
            <p:nvPr/>
          </p:nvSpPr>
          <p:spPr>
            <a:xfrm>
              <a:off x="8282813" y="4729247"/>
              <a:ext cx="73673" cy="61589"/>
            </a:xfrm>
            <a:custGeom>
              <a:avLst/>
              <a:gdLst/>
              <a:ahLst/>
              <a:cxnLst/>
              <a:rect l="l" t="t" r="r" b="b"/>
              <a:pathLst>
                <a:path w="2535" h="2119" extrusionOk="0">
                  <a:moveTo>
                    <a:pt x="164" y="0"/>
                  </a:moveTo>
                  <a:cubicBezTo>
                    <a:pt x="107" y="0"/>
                    <a:pt x="53" y="35"/>
                    <a:pt x="30" y="92"/>
                  </a:cubicBezTo>
                  <a:cubicBezTo>
                    <a:pt x="0" y="170"/>
                    <a:pt x="43" y="256"/>
                    <a:pt x="122" y="279"/>
                  </a:cubicBezTo>
                  <a:lnTo>
                    <a:pt x="138" y="284"/>
                  </a:lnTo>
                  <a:cubicBezTo>
                    <a:pt x="187" y="305"/>
                    <a:pt x="235" y="327"/>
                    <a:pt x="281" y="352"/>
                  </a:cubicBezTo>
                  <a:cubicBezTo>
                    <a:pt x="399" y="419"/>
                    <a:pt x="520" y="487"/>
                    <a:pt x="637" y="559"/>
                  </a:cubicBezTo>
                  <a:cubicBezTo>
                    <a:pt x="694" y="596"/>
                    <a:pt x="752" y="631"/>
                    <a:pt x="808" y="670"/>
                  </a:cubicBezTo>
                  <a:cubicBezTo>
                    <a:pt x="873" y="716"/>
                    <a:pt x="938" y="762"/>
                    <a:pt x="1002" y="808"/>
                  </a:cubicBezTo>
                  <a:lnTo>
                    <a:pt x="1227" y="987"/>
                  </a:lnTo>
                  <a:cubicBezTo>
                    <a:pt x="1259" y="1011"/>
                    <a:pt x="1289" y="1039"/>
                    <a:pt x="1319" y="1066"/>
                  </a:cubicBezTo>
                  <a:cubicBezTo>
                    <a:pt x="1355" y="1098"/>
                    <a:pt x="1390" y="1128"/>
                    <a:pt x="1427" y="1158"/>
                  </a:cubicBezTo>
                  <a:cubicBezTo>
                    <a:pt x="1499" y="1231"/>
                    <a:pt x="1572" y="1302"/>
                    <a:pt x="1647" y="1376"/>
                  </a:cubicBezTo>
                  <a:cubicBezTo>
                    <a:pt x="1720" y="1451"/>
                    <a:pt x="1791" y="1530"/>
                    <a:pt x="1864" y="1606"/>
                  </a:cubicBezTo>
                  <a:cubicBezTo>
                    <a:pt x="2012" y="1763"/>
                    <a:pt x="2160" y="1919"/>
                    <a:pt x="2304" y="2078"/>
                  </a:cubicBezTo>
                  <a:cubicBezTo>
                    <a:pt x="2327" y="2103"/>
                    <a:pt x="2361" y="2119"/>
                    <a:pt x="2397" y="2119"/>
                  </a:cubicBezTo>
                  <a:cubicBezTo>
                    <a:pt x="2427" y="2119"/>
                    <a:pt x="2457" y="2106"/>
                    <a:pt x="2479" y="2087"/>
                  </a:cubicBezTo>
                  <a:cubicBezTo>
                    <a:pt x="2530" y="2040"/>
                    <a:pt x="2535" y="1962"/>
                    <a:pt x="2489" y="1910"/>
                  </a:cubicBezTo>
                  <a:cubicBezTo>
                    <a:pt x="2348" y="1753"/>
                    <a:pt x="2204" y="1598"/>
                    <a:pt x="2060" y="1443"/>
                  </a:cubicBezTo>
                  <a:cubicBezTo>
                    <a:pt x="1990" y="1370"/>
                    <a:pt x="1922" y="1297"/>
                    <a:pt x="1854" y="1224"/>
                  </a:cubicBezTo>
                  <a:cubicBezTo>
                    <a:pt x="1792" y="1158"/>
                    <a:pt x="1727" y="1096"/>
                    <a:pt x="1664" y="1033"/>
                  </a:cubicBezTo>
                  <a:cubicBezTo>
                    <a:pt x="1455" y="821"/>
                    <a:pt x="1218" y="640"/>
                    <a:pt x="977" y="464"/>
                  </a:cubicBezTo>
                  <a:cubicBezTo>
                    <a:pt x="862" y="381"/>
                    <a:pt x="741" y="305"/>
                    <a:pt x="619" y="230"/>
                  </a:cubicBezTo>
                  <a:cubicBezTo>
                    <a:pt x="493" y="154"/>
                    <a:pt x="363" y="70"/>
                    <a:pt x="224" y="13"/>
                  </a:cubicBezTo>
                  <a:cubicBezTo>
                    <a:pt x="204" y="4"/>
                    <a:pt x="184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19" name="Google Shape;8519;p17"/>
            <p:cNvSpPr/>
            <p:nvPr/>
          </p:nvSpPr>
          <p:spPr>
            <a:xfrm>
              <a:off x="8396597" y="4840823"/>
              <a:ext cx="64838" cy="55194"/>
            </a:xfrm>
            <a:custGeom>
              <a:avLst/>
              <a:gdLst/>
              <a:ahLst/>
              <a:cxnLst/>
              <a:rect l="l" t="t" r="r" b="b"/>
              <a:pathLst>
                <a:path w="2231" h="1899" extrusionOk="0">
                  <a:moveTo>
                    <a:pt x="163" y="0"/>
                  </a:moveTo>
                  <a:cubicBezTo>
                    <a:pt x="135" y="0"/>
                    <a:pt x="107" y="8"/>
                    <a:pt x="82" y="26"/>
                  </a:cubicBezTo>
                  <a:cubicBezTo>
                    <a:pt x="16" y="70"/>
                    <a:pt x="0" y="160"/>
                    <a:pt x="46" y="225"/>
                  </a:cubicBezTo>
                  <a:cubicBezTo>
                    <a:pt x="60" y="244"/>
                    <a:pt x="76" y="262"/>
                    <a:pt x="95" y="276"/>
                  </a:cubicBezTo>
                  <a:cubicBezTo>
                    <a:pt x="120" y="296"/>
                    <a:pt x="147" y="319"/>
                    <a:pt x="173" y="341"/>
                  </a:cubicBezTo>
                  <a:cubicBezTo>
                    <a:pt x="215" y="376"/>
                    <a:pt x="257" y="412"/>
                    <a:pt x="299" y="447"/>
                  </a:cubicBezTo>
                  <a:cubicBezTo>
                    <a:pt x="396" y="528"/>
                    <a:pt x="494" y="607"/>
                    <a:pt x="591" y="687"/>
                  </a:cubicBezTo>
                  <a:cubicBezTo>
                    <a:pt x="823" y="884"/>
                    <a:pt x="1053" y="1082"/>
                    <a:pt x="1282" y="1279"/>
                  </a:cubicBezTo>
                  <a:cubicBezTo>
                    <a:pt x="1513" y="1477"/>
                    <a:pt x="1745" y="1674"/>
                    <a:pt x="1979" y="1870"/>
                  </a:cubicBezTo>
                  <a:cubicBezTo>
                    <a:pt x="2001" y="1889"/>
                    <a:pt x="2029" y="1898"/>
                    <a:pt x="2058" y="1898"/>
                  </a:cubicBezTo>
                  <a:cubicBezTo>
                    <a:pt x="2059" y="1898"/>
                    <a:pt x="2059" y="1898"/>
                    <a:pt x="2060" y="1898"/>
                  </a:cubicBezTo>
                  <a:cubicBezTo>
                    <a:pt x="2176" y="1898"/>
                    <a:pt x="2230" y="1754"/>
                    <a:pt x="2140" y="1678"/>
                  </a:cubicBezTo>
                  <a:cubicBezTo>
                    <a:pt x="1950" y="1515"/>
                    <a:pt x="1760" y="1351"/>
                    <a:pt x="1572" y="1186"/>
                  </a:cubicBezTo>
                  <a:cubicBezTo>
                    <a:pt x="1357" y="999"/>
                    <a:pt x="1146" y="806"/>
                    <a:pt x="929" y="624"/>
                  </a:cubicBezTo>
                  <a:cubicBezTo>
                    <a:pt x="814" y="528"/>
                    <a:pt x="701" y="429"/>
                    <a:pt x="589" y="333"/>
                  </a:cubicBezTo>
                  <a:cubicBezTo>
                    <a:pt x="484" y="244"/>
                    <a:pt x="382" y="156"/>
                    <a:pt x="282" y="64"/>
                  </a:cubicBezTo>
                  <a:cubicBezTo>
                    <a:pt x="254" y="22"/>
                    <a:pt x="209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0" name="Google Shape;8520;p17"/>
            <p:cNvSpPr/>
            <p:nvPr/>
          </p:nvSpPr>
          <p:spPr>
            <a:xfrm>
              <a:off x="8509713" y="4941849"/>
              <a:ext cx="27028" cy="32553"/>
            </a:xfrm>
            <a:custGeom>
              <a:avLst/>
              <a:gdLst/>
              <a:ahLst/>
              <a:cxnLst/>
              <a:rect l="l" t="t" r="r" b="b"/>
              <a:pathLst>
                <a:path w="930" h="1120" extrusionOk="0">
                  <a:moveTo>
                    <a:pt x="165" y="1"/>
                  </a:moveTo>
                  <a:cubicBezTo>
                    <a:pt x="123" y="1"/>
                    <a:pt x="81" y="19"/>
                    <a:pt x="53" y="56"/>
                  </a:cubicBezTo>
                  <a:cubicBezTo>
                    <a:pt x="1" y="121"/>
                    <a:pt x="15" y="216"/>
                    <a:pt x="85" y="263"/>
                  </a:cubicBezTo>
                  <a:cubicBezTo>
                    <a:pt x="96" y="276"/>
                    <a:pt x="108" y="290"/>
                    <a:pt x="119" y="305"/>
                  </a:cubicBezTo>
                  <a:lnTo>
                    <a:pt x="108" y="290"/>
                  </a:lnTo>
                  <a:lnTo>
                    <a:pt x="108" y="290"/>
                  </a:lnTo>
                  <a:cubicBezTo>
                    <a:pt x="123" y="308"/>
                    <a:pt x="137" y="325"/>
                    <a:pt x="151" y="343"/>
                  </a:cubicBezTo>
                  <a:lnTo>
                    <a:pt x="138" y="328"/>
                  </a:lnTo>
                  <a:lnTo>
                    <a:pt x="138" y="328"/>
                  </a:lnTo>
                  <a:cubicBezTo>
                    <a:pt x="224" y="444"/>
                    <a:pt x="303" y="564"/>
                    <a:pt x="385" y="683"/>
                  </a:cubicBezTo>
                  <a:cubicBezTo>
                    <a:pt x="476" y="813"/>
                    <a:pt x="574" y="936"/>
                    <a:pt x="669" y="1061"/>
                  </a:cubicBezTo>
                  <a:cubicBezTo>
                    <a:pt x="696" y="1098"/>
                    <a:pt x="737" y="1118"/>
                    <a:pt x="781" y="1120"/>
                  </a:cubicBezTo>
                  <a:cubicBezTo>
                    <a:pt x="806" y="1120"/>
                    <a:pt x="833" y="1110"/>
                    <a:pt x="854" y="1096"/>
                  </a:cubicBezTo>
                  <a:cubicBezTo>
                    <a:pt x="916" y="1053"/>
                    <a:pt x="930" y="971"/>
                    <a:pt x="889" y="909"/>
                  </a:cubicBezTo>
                  <a:cubicBezTo>
                    <a:pt x="781" y="762"/>
                    <a:pt x="673" y="616"/>
                    <a:pt x="571" y="464"/>
                  </a:cubicBezTo>
                  <a:cubicBezTo>
                    <a:pt x="488" y="343"/>
                    <a:pt x="409" y="218"/>
                    <a:pt x="318" y="101"/>
                  </a:cubicBezTo>
                  <a:lnTo>
                    <a:pt x="318" y="101"/>
                  </a:lnTo>
                  <a:cubicBezTo>
                    <a:pt x="303" y="78"/>
                    <a:pt x="284" y="57"/>
                    <a:pt x="262" y="39"/>
                  </a:cubicBezTo>
                  <a:cubicBezTo>
                    <a:pt x="234" y="13"/>
                    <a:pt x="199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1" name="Google Shape;8521;p17"/>
            <p:cNvSpPr/>
            <p:nvPr/>
          </p:nvSpPr>
          <p:spPr>
            <a:xfrm>
              <a:off x="8620766" y="5007184"/>
              <a:ext cx="36677" cy="20723"/>
            </a:xfrm>
            <a:custGeom>
              <a:avLst/>
              <a:gdLst/>
              <a:ahLst/>
              <a:cxnLst/>
              <a:rect l="l" t="t" r="r" b="b"/>
              <a:pathLst>
                <a:path w="1262" h="713" extrusionOk="0">
                  <a:moveTo>
                    <a:pt x="163" y="0"/>
                  </a:moveTo>
                  <a:cubicBezTo>
                    <a:pt x="122" y="0"/>
                    <a:pt x="80" y="17"/>
                    <a:pt x="53" y="50"/>
                  </a:cubicBezTo>
                  <a:cubicBezTo>
                    <a:pt x="1" y="113"/>
                    <a:pt x="10" y="206"/>
                    <a:pt x="75" y="257"/>
                  </a:cubicBezTo>
                  <a:cubicBezTo>
                    <a:pt x="93" y="271"/>
                    <a:pt x="112" y="284"/>
                    <a:pt x="131" y="297"/>
                  </a:cubicBezTo>
                  <a:cubicBezTo>
                    <a:pt x="153" y="312"/>
                    <a:pt x="177" y="328"/>
                    <a:pt x="200" y="342"/>
                  </a:cubicBezTo>
                  <a:cubicBezTo>
                    <a:pt x="250" y="374"/>
                    <a:pt x="300" y="404"/>
                    <a:pt x="351" y="433"/>
                  </a:cubicBezTo>
                  <a:cubicBezTo>
                    <a:pt x="468" y="496"/>
                    <a:pt x="588" y="551"/>
                    <a:pt x="712" y="597"/>
                  </a:cubicBezTo>
                  <a:lnTo>
                    <a:pt x="707" y="594"/>
                  </a:lnTo>
                  <a:lnTo>
                    <a:pt x="707" y="594"/>
                  </a:lnTo>
                  <a:cubicBezTo>
                    <a:pt x="815" y="635"/>
                    <a:pt x="924" y="673"/>
                    <a:pt x="1033" y="707"/>
                  </a:cubicBezTo>
                  <a:cubicBezTo>
                    <a:pt x="1046" y="710"/>
                    <a:pt x="1058" y="713"/>
                    <a:pt x="1071" y="713"/>
                  </a:cubicBezTo>
                  <a:cubicBezTo>
                    <a:pt x="1226" y="713"/>
                    <a:pt x="1261" y="494"/>
                    <a:pt x="1112" y="447"/>
                  </a:cubicBezTo>
                  <a:cubicBezTo>
                    <a:pt x="1028" y="422"/>
                    <a:pt x="944" y="391"/>
                    <a:pt x="861" y="361"/>
                  </a:cubicBezTo>
                  <a:cubicBezTo>
                    <a:pt x="794" y="334"/>
                    <a:pt x="729" y="308"/>
                    <a:pt x="663" y="279"/>
                  </a:cubicBezTo>
                  <a:cubicBezTo>
                    <a:pt x="604" y="254"/>
                    <a:pt x="549" y="224"/>
                    <a:pt x="492" y="195"/>
                  </a:cubicBezTo>
                  <a:cubicBezTo>
                    <a:pt x="424" y="156"/>
                    <a:pt x="357" y="114"/>
                    <a:pt x="292" y="69"/>
                  </a:cubicBezTo>
                  <a:lnTo>
                    <a:pt x="275" y="54"/>
                  </a:lnTo>
                  <a:cubicBezTo>
                    <a:pt x="248" y="18"/>
                    <a:pt x="206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2" name="Google Shape;8522;p17"/>
            <p:cNvSpPr/>
            <p:nvPr/>
          </p:nvSpPr>
          <p:spPr>
            <a:xfrm>
              <a:off x="8699674" y="5004801"/>
              <a:ext cx="54870" cy="22206"/>
            </a:xfrm>
            <a:custGeom>
              <a:avLst/>
              <a:gdLst/>
              <a:ahLst/>
              <a:cxnLst/>
              <a:rect l="l" t="t" r="r" b="b"/>
              <a:pathLst>
                <a:path w="1888" h="764" extrusionOk="0">
                  <a:moveTo>
                    <a:pt x="1733" y="0"/>
                  </a:moveTo>
                  <a:cubicBezTo>
                    <a:pt x="1718" y="0"/>
                    <a:pt x="1702" y="3"/>
                    <a:pt x="1687" y="8"/>
                  </a:cubicBezTo>
                  <a:cubicBezTo>
                    <a:pt x="1372" y="119"/>
                    <a:pt x="1055" y="230"/>
                    <a:pt x="734" y="325"/>
                  </a:cubicBezTo>
                  <a:cubicBezTo>
                    <a:pt x="533" y="380"/>
                    <a:pt x="330" y="435"/>
                    <a:pt x="126" y="480"/>
                  </a:cubicBezTo>
                  <a:cubicBezTo>
                    <a:pt x="50" y="497"/>
                    <a:pt x="1" y="573"/>
                    <a:pt x="18" y="649"/>
                  </a:cubicBezTo>
                  <a:cubicBezTo>
                    <a:pt x="32" y="716"/>
                    <a:pt x="89" y="762"/>
                    <a:pt x="156" y="763"/>
                  </a:cubicBezTo>
                  <a:cubicBezTo>
                    <a:pt x="167" y="763"/>
                    <a:pt x="177" y="762"/>
                    <a:pt x="186" y="760"/>
                  </a:cubicBezTo>
                  <a:cubicBezTo>
                    <a:pt x="321" y="728"/>
                    <a:pt x="452" y="690"/>
                    <a:pt x="582" y="652"/>
                  </a:cubicBezTo>
                  <a:cubicBezTo>
                    <a:pt x="707" y="618"/>
                    <a:pt x="832" y="583"/>
                    <a:pt x="955" y="545"/>
                  </a:cubicBezTo>
                  <a:cubicBezTo>
                    <a:pt x="1232" y="459"/>
                    <a:pt x="1506" y="364"/>
                    <a:pt x="1778" y="265"/>
                  </a:cubicBezTo>
                  <a:cubicBezTo>
                    <a:pt x="1850" y="239"/>
                    <a:pt x="1888" y="162"/>
                    <a:pt x="1861" y="90"/>
                  </a:cubicBezTo>
                  <a:cubicBezTo>
                    <a:pt x="1841" y="35"/>
                    <a:pt x="1789" y="0"/>
                    <a:pt x="1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3" name="Google Shape;8523;p17"/>
            <p:cNvSpPr/>
            <p:nvPr/>
          </p:nvSpPr>
          <p:spPr>
            <a:xfrm>
              <a:off x="8790004" y="4960101"/>
              <a:ext cx="29063" cy="26217"/>
            </a:xfrm>
            <a:custGeom>
              <a:avLst/>
              <a:gdLst/>
              <a:ahLst/>
              <a:cxnLst/>
              <a:rect l="l" t="t" r="r" b="b"/>
              <a:pathLst>
                <a:path w="1000" h="902" extrusionOk="0">
                  <a:moveTo>
                    <a:pt x="840" y="1"/>
                  </a:moveTo>
                  <a:cubicBezTo>
                    <a:pt x="802" y="1"/>
                    <a:pt x="763" y="17"/>
                    <a:pt x="736" y="49"/>
                  </a:cubicBezTo>
                  <a:cubicBezTo>
                    <a:pt x="616" y="158"/>
                    <a:pt x="494" y="267"/>
                    <a:pt x="371" y="375"/>
                  </a:cubicBezTo>
                  <a:cubicBezTo>
                    <a:pt x="268" y="466"/>
                    <a:pt x="163" y="558"/>
                    <a:pt x="62" y="653"/>
                  </a:cubicBezTo>
                  <a:cubicBezTo>
                    <a:pt x="5" y="707"/>
                    <a:pt x="0" y="797"/>
                    <a:pt x="52" y="856"/>
                  </a:cubicBezTo>
                  <a:cubicBezTo>
                    <a:pt x="80" y="885"/>
                    <a:pt x="117" y="902"/>
                    <a:pt x="156" y="902"/>
                  </a:cubicBezTo>
                  <a:cubicBezTo>
                    <a:pt x="158" y="902"/>
                    <a:pt x="160" y="902"/>
                    <a:pt x="162" y="902"/>
                  </a:cubicBezTo>
                  <a:cubicBezTo>
                    <a:pt x="164" y="902"/>
                    <a:pt x="165" y="902"/>
                    <a:pt x="167" y="902"/>
                  </a:cubicBezTo>
                  <a:cubicBezTo>
                    <a:pt x="199" y="902"/>
                    <a:pt x="230" y="889"/>
                    <a:pt x="253" y="865"/>
                  </a:cubicBezTo>
                  <a:cubicBezTo>
                    <a:pt x="355" y="766"/>
                    <a:pt x="459" y="668"/>
                    <a:pt x="565" y="571"/>
                  </a:cubicBezTo>
                  <a:cubicBezTo>
                    <a:pt x="682" y="465"/>
                    <a:pt x="803" y="360"/>
                    <a:pt x="920" y="253"/>
                  </a:cubicBezTo>
                  <a:cubicBezTo>
                    <a:pt x="988" y="204"/>
                    <a:pt x="999" y="109"/>
                    <a:pt x="944" y="47"/>
                  </a:cubicBezTo>
                  <a:cubicBezTo>
                    <a:pt x="916" y="16"/>
                    <a:pt x="878" y="1"/>
                    <a:pt x="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4" name="Google Shape;8524;p17"/>
            <p:cNvSpPr/>
            <p:nvPr/>
          </p:nvSpPr>
          <p:spPr>
            <a:xfrm>
              <a:off x="8856560" y="4880408"/>
              <a:ext cx="41152" cy="37785"/>
            </a:xfrm>
            <a:custGeom>
              <a:avLst/>
              <a:gdLst/>
              <a:ahLst/>
              <a:cxnLst/>
              <a:rect l="l" t="t" r="r" b="b"/>
              <a:pathLst>
                <a:path w="1416" h="1300" extrusionOk="0">
                  <a:moveTo>
                    <a:pt x="1268" y="0"/>
                  </a:moveTo>
                  <a:cubicBezTo>
                    <a:pt x="1237" y="0"/>
                    <a:pt x="1206" y="11"/>
                    <a:pt x="1180" y="33"/>
                  </a:cubicBezTo>
                  <a:cubicBezTo>
                    <a:pt x="979" y="220"/>
                    <a:pt x="780" y="407"/>
                    <a:pt x="575" y="589"/>
                  </a:cubicBezTo>
                  <a:cubicBezTo>
                    <a:pt x="487" y="669"/>
                    <a:pt x="395" y="747"/>
                    <a:pt x="303" y="825"/>
                  </a:cubicBezTo>
                  <a:cubicBezTo>
                    <a:pt x="216" y="897"/>
                    <a:pt x="131" y="970"/>
                    <a:pt x="51" y="1051"/>
                  </a:cubicBezTo>
                  <a:cubicBezTo>
                    <a:pt x="18" y="1081"/>
                    <a:pt x="1" y="1125"/>
                    <a:pt x="4" y="1170"/>
                  </a:cubicBezTo>
                  <a:cubicBezTo>
                    <a:pt x="9" y="1208"/>
                    <a:pt x="26" y="1241"/>
                    <a:pt x="55" y="1266"/>
                  </a:cubicBezTo>
                  <a:cubicBezTo>
                    <a:pt x="80" y="1288"/>
                    <a:pt x="112" y="1299"/>
                    <a:pt x="146" y="1299"/>
                  </a:cubicBezTo>
                  <a:cubicBezTo>
                    <a:pt x="188" y="1299"/>
                    <a:pt x="229" y="1282"/>
                    <a:pt x="257" y="1250"/>
                  </a:cubicBezTo>
                  <a:cubicBezTo>
                    <a:pt x="273" y="1231"/>
                    <a:pt x="290" y="1214"/>
                    <a:pt x="306" y="1197"/>
                  </a:cubicBezTo>
                  <a:lnTo>
                    <a:pt x="321" y="1181"/>
                  </a:lnTo>
                  <a:lnTo>
                    <a:pt x="321" y="1181"/>
                  </a:lnTo>
                  <a:cubicBezTo>
                    <a:pt x="317" y="1185"/>
                    <a:pt x="313" y="1190"/>
                    <a:pt x="308" y="1195"/>
                  </a:cubicBezTo>
                  <a:cubicBezTo>
                    <a:pt x="389" y="1114"/>
                    <a:pt x="476" y="1043"/>
                    <a:pt x="564" y="967"/>
                  </a:cubicBezTo>
                  <a:cubicBezTo>
                    <a:pt x="651" y="893"/>
                    <a:pt x="738" y="815"/>
                    <a:pt x="824" y="736"/>
                  </a:cubicBezTo>
                  <a:cubicBezTo>
                    <a:pt x="1006" y="571"/>
                    <a:pt x="1182" y="402"/>
                    <a:pt x="1359" y="232"/>
                  </a:cubicBezTo>
                  <a:cubicBezTo>
                    <a:pt x="1413" y="183"/>
                    <a:pt x="1416" y="99"/>
                    <a:pt x="1367" y="44"/>
                  </a:cubicBezTo>
                  <a:cubicBezTo>
                    <a:pt x="1340" y="15"/>
                    <a:pt x="1304" y="0"/>
                    <a:pt x="1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5" name="Google Shape;8525;p17"/>
            <p:cNvSpPr/>
            <p:nvPr/>
          </p:nvSpPr>
          <p:spPr>
            <a:xfrm>
              <a:off x="8930905" y="4795920"/>
              <a:ext cx="44495" cy="45632"/>
            </a:xfrm>
            <a:custGeom>
              <a:avLst/>
              <a:gdLst/>
              <a:ahLst/>
              <a:cxnLst/>
              <a:rect l="l" t="t" r="r" b="b"/>
              <a:pathLst>
                <a:path w="1531" h="1570" extrusionOk="0">
                  <a:moveTo>
                    <a:pt x="1394" y="0"/>
                  </a:moveTo>
                  <a:cubicBezTo>
                    <a:pt x="1363" y="0"/>
                    <a:pt x="1331" y="11"/>
                    <a:pt x="1308" y="34"/>
                  </a:cubicBezTo>
                  <a:cubicBezTo>
                    <a:pt x="1297" y="45"/>
                    <a:pt x="1288" y="56"/>
                    <a:pt x="1277" y="65"/>
                  </a:cubicBezTo>
                  <a:cubicBezTo>
                    <a:pt x="1060" y="287"/>
                    <a:pt x="840" y="504"/>
                    <a:pt x="615" y="716"/>
                  </a:cubicBezTo>
                  <a:cubicBezTo>
                    <a:pt x="511" y="816"/>
                    <a:pt x="400" y="909"/>
                    <a:pt x="302" y="1015"/>
                  </a:cubicBezTo>
                  <a:cubicBezTo>
                    <a:pt x="202" y="1123"/>
                    <a:pt x="96" y="1232"/>
                    <a:pt x="37" y="1367"/>
                  </a:cubicBezTo>
                  <a:cubicBezTo>
                    <a:pt x="1" y="1446"/>
                    <a:pt x="42" y="1537"/>
                    <a:pt x="124" y="1563"/>
                  </a:cubicBezTo>
                  <a:lnTo>
                    <a:pt x="123" y="1563"/>
                  </a:lnTo>
                  <a:cubicBezTo>
                    <a:pt x="137" y="1567"/>
                    <a:pt x="151" y="1569"/>
                    <a:pt x="166" y="1569"/>
                  </a:cubicBezTo>
                  <a:cubicBezTo>
                    <a:pt x="188" y="1569"/>
                    <a:pt x="210" y="1564"/>
                    <a:pt x="230" y="1553"/>
                  </a:cubicBezTo>
                  <a:cubicBezTo>
                    <a:pt x="264" y="1536"/>
                    <a:pt x="287" y="1506"/>
                    <a:pt x="300" y="1471"/>
                  </a:cubicBezTo>
                  <a:lnTo>
                    <a:pt x="300" y="1471"/>
                  </a:lnTo>
                  <a:cubicBezTo>
                    <a:pt x="298" y="1476"/>
                    <a:pt x="297" y="1479"/>
                    <a:pt x="295" y="1484"/>
                  </a:cubicBezTo>
                  <a:cubicBezTo>
                    <a:pt x="303" y="1466"/>
                    <a:pt x="310" y="1449"/>
                    <a:pt x="319" y="1433"/>
                  </a:cubicBezTo>
                  <a:cubicBezTo>
                    <a:pt x="335" y="1408"/>
                    <a:pt x="351" y="1384"/>
                    <a:pt x="368" y="1360"/>
                  </a:cubicBezTo>
                  <a:cubicBezTo>
                    <a:pt x="414" y="1303"/>
                    <a:pt x="463" y="1248"/>
                    <a:pt x="514" y="1192"/>
                  </a:cubicBezTo>
                  <a:cubicBezTo>
                    <a:pt x="670" y="1036"/>
                    <a:pt x="832" y="885"/>
                    <a:pt x="990" y="730"/>
                  </a:cubicBezTo>
                  <a:cubicBezTo>
                    <a:pt x="1158" y="566"/>
                    <a:pt x="1323" y="398"/>
                    <a:pt x="1486" y="230"/>
                  </a:cubicBezTo>
                  <a:cubicBezTo>
                    <a:pt x="1511" y="205"/>
                    <a:pt x="1527" y="171"/>
                    <a:pt x="1528" y="137"/>
                  </a:cubicBezTo>
                  <a:cubicBezTo>
                    <a:pt x="1530" y="102"/>
                    <a:pt x="1517" y="68"/>
                    <a:pt x="1495" y="43"/>
                  </a:cubicBezTo>
                  <a:cubicBezTo>
                    <a:pt x="1470" y="15"/>
                    <a:pt x="1432" y="0"/>
                    <a:pt x="13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6" name="Google Shape;8526;p17"/>
            <p:cNvSpPr/>
            <p:nvPr/>
          </p:nvSpPr>
          <p:spPr>
            <a:xfrm>
              <a:off x="9006819" y="4689343"/>
              <a:ext cx="59927" cy="72837"/>
            </a:xfrm>
            <a:custGeom>
              <a:avLst/>
              <a:gdLst/>
              <a:ahLst/>
              <a:cxnLst/>
              <a:rect l="l" t="t" r="r" b="b"/>
              <a:pathLst>
                <a:path w="2062" h="2506" extrusionOk="0">
                  <a:moveTo>
                    <a:pt x="1909" y="0"/>
                  </a:moveTo>
                  <a:cubicBezTo>
                    <a:pt x="1875" y="0"/>
                    <a:pt x="1840" y="13"/>
                    <a:pt x="1813" y="39"/>
                  </a:cubicBezTo>
                  <a:cubicBezTo>
                    <a:pt x="1649" y="182"/>
                    <a:pt x="1487" y="330"/>
                    <a:pt x="1369" y="514"/>
                  </a:cubicBezTo>
                  <a:cubicBezTo>
                    <a:pt x="1266" y="671"/>
                    <a:pt x="1161" y="828"/>
                    <a:pt x="1050" y="979"/>
                  </a:cubicBezTo>
                  <a:lnTo>
                    <a:pt x="1053" y="976"/>
                  </a:lnTo>
                  <a:lnTo>
                    <a:pt x="1042" y="989"/>
                  </a:lnTo>
                  <a:cubicBezTo>
                    <a:pt x="962" y="1098"/>
                    <a:pt x="876" y="1206"/>
                    <a:pt x="786" y="1309"/>
                  </a:cubicBezTo>
                  <a:cubicBezTo>
                    <a:pt x="689" y="1416"/>
                    <a:pt x="591" y="1521"/>
                    <a:pt x="492" y="1627"/>
                  </a:cubicBezTo>
                  <a:cubicBezTo>
                    <a:pt x="392" y="1731"/>
                    <a:pt x="298" y="1841"/>
                    <a:pt x="210" y="1956"/>
                  </a:cubicBezTo>
                  <a:cubicBezTo>
                    <a:pt x="124" y="2069"/>
                    <a:pt x="50" y="2200"/>
                    <a:pt x="18" y="2339"/>
                  </a:cubicBezTo>
                  <a:cubicBezTo>
                    <a:pt x="1" y="2415"/>
                    <a:pt x="63" y="2491"/>
                    <a:pt x="135" y="2504"/>
                  </a:cubicBezTo>
                  <a:cubicBezTo>
                    <a:pt x="143" y="2505"/>
                    <a:pt x="151" y="2505"/>
                    <a:pt x="159" y="2505"/>
                  </a:cubicBezTo>
                  <a:cubicBezTo>
                    <a:pt x="229" y="2505"/>
                    <a:pt x="287" y="2455"/>
                    <a:pt x="302" y="2387"/>
                  </a:cubicBezTo>
                  <a:cubicBezTo>
                    <a:pt x="302" y="2382"/>
                    <a:pt x="303" y="2377"/>
                    <a:pt x="305" y="2371"/>
                  </a:cubicBezTo>
                  <a:cubicBezTo>
                    <a:pt x="306" y="2366"/>
                    <a:pt x="308" y="2360"/>
                    <a:pt x="309" y="2355"/>
                  </a:cubicBezTo>
                  <a:cubicBezTo>
                    <a:pt x="309" y="2354"/>
                    <a:pt x="311" y="2350"/>
                    <a:pt x="311" y="2349"/>
                  </a:cubicBezTo>
                  <a:cubicBezTo>
                    <a:pt x="325" y="2312"/>
                    <a:pt x="341" y="2279"/>
                    <a:pt x="359" y="2246"/>
                  </a:cubicBezTo>
                  <a:cubicBezTo>
                    <a:pt x="382" y="2208"/>
                    <a:pt x="404" y="2170"/>
                    <a:pt x="430" y="2133"/>
                  </a:cubicBezTo>
                  <a:cubicBezTo>
                    <a:pt x="473" y="2076"/>
                    <a:pt x="514" y="2021"/>
                    <a:pt x="560" y="1969"/>
                  </a:cubicBezTo>
                  <a:cubicBezTo>
                    <a:pt x="754" y="1746"/>
                    <a:pt x="962" y="1535"/>
                    <a:pt x="1144" y="1302"/>
                  </a:cubicBezTo>
                  <a:cubicBezTo>
                    <a:pt x="1234" y="1185"/>
                    <a:pt x="1323" y="1067"/>
                    <a:pt x="1408" y="946"/>
                  </a:cubicBezTo>
                  <a:cubicBezTo>
                    <a:pt x="1492" y="832"/>
                    <a:pt x="1566" y="712"/>
                    <a:pt x="1647" y="596"/>
                  </a:cubicBezTo>
                  <a:cubicBezTo>
                    <a:pt x="1669" y="569"/>
                    <a:pt x="1690" y="541"/>
                    <a:pt x="1712" y="516"/>
                  </a:cubicBezTo>
                  <a:cubicBezTo>
                    <a:pt x="1736" y="492"/>
                    <a:pt x="1758" y="467"/>
                    <a:pt x="1782" y="441"/>
                  </a:cubicBezTo>
                  <a:cubicBezTo>
                    <a:pt x="1853" y="373"/>
                    <a:pt x="1923" y="307"/>
                    <a:pt x="1997" y="240"/>
                  </a:cubicBezTo>
                  <a:cubicBezTo>
                    <a:pt x="2056" y="191"/>
                    <a:pt x="2062" y="102"/>
                    <a:pt x="2010" y="46"/>
                  </a:cubicBezTo>
                  <a:cubicBezTo>
                    <a:pt x="1983" y="15"/>
                    <a:pt x="1946" y="0"/>
                    <a:pt x="19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7" name="Google Shape;8527;p17"/>
            <p:cNvSpPr/>
            <p:nvPr/>
          </p:nvSpPr>
          <p:spPr>
            <a:xfrm>
              <a:off x="8423394" y="4991228"/>
              <a:ext cx="34962" cy="27118"/>
            </a:xfrm>
            <a:custGeom>
              <a:avLst/>
              <a:gdLst/>
              <a:ahLst/>
              <a:cxnLst/>
              <a:rect l="l" t="t" r="r" b="b"/>
              <a:pathLst>
                <a:path w="1203" h="933" extrusionOk="0">
                  <a:moveTo>
                    <a:pt x="943" y="429"/>
                  </a:moveTo>
                  <a:cubicBezTo>
                    <a:pt x="942" y="430"/>
                    <a:pt x="942" y="430"/>
                    <a:pt x="941" y="431"/>
                  </a:cubicBezTo>
                  <a:lnTo>
                    <a:pt x="941" y="431"/>
                  </a:lnTo>
                  <a:cubicBezTo>
                    <a:pt x="942" y="430"/>
                    <a:pt x="942" y="430"/>
                    <a:pt x="943" y="429"/>
                  </a:cubicBezTo>
                  <a:close/>
                  <a:moveTo>
                    <a:pt x="1050" y="0"/>
                  </a:moveTo>
                  <a:cubicBezTo>
                    <a:pt x="1018" y="0"/>
                    <a:pt x="987" y="11"/>
                    <a:pt x="963" y="33"/>
                  </a:cubicBezTo>
                  <a:cubicBezTo>
                    <a:pt x="899" y="98"/>
                    <a:pt x="834" y="160"/>
                    <a:pt x="766" y="222"/>
                  </a:cubicBezTo>
                  <a:cubicBezTo>
                    <a:pt x="677" y="288"/>
                    <a:pt x="588" y="350"/>
                    <a:pt x="493" y="410"/>
                  </a:cubicBezTo>
                  <a:cubicBezTo>
                    <a:pt x="428" y="447"/>
                    <a:pt x="362" y="481"/>
                    <a:pt x="294" y="516"/>
                  </a:cubicBezTo>
                  <a:cubicBezTo>
                    <a:pt x="205" y="564"/>
                    <a:pt x="117" y="618"/>
                    <a:pt x="52" y="697"/>
                  </a:cubicBezTo>
                  <a:cubicBezTo>
                    <a:pt x="1" y="758"/>
                    <a:pt x="9" y="847"/>
                    <a:pt x="69" y="899"/>
                  </a:cubicBezTo>
                  <a:cubicBezTo>
                    <a:pt x="94" y="921"/>
                    <a:pt x="129" y="933"/>
                    <a:pt x="162" y="933"/>
                  </a:cubicBezTo>
                  <a:cubicBezTo>
                    <a:pt x="164" y="933"/>
                    <a:pt x="166" y="933"/>
                    <a:pt x="167" y="933"/>
                  </a:cubicBezTo>
                  <a:cubicBezTo>
                    <a:pt x="208" y="933"/>
                    <a:pt x="246" y="914"/>
                    <a:pt x="270" y="882"/>
                  </a:cubicBezTo>
                  <a:cubicBezTo>
                    <a:pt x="278" y="871"/>
                    <a:pt x="288" y="858"/>
                    <a:pt x="295" y="850"/>
                  </a:cubicBezTo>
                  <a:cubicBezTo>
                    <a:pt x="305" y="842"/>
                    <a:pt x="314" y="834"/>
                    <a:pt x="324" y="827"/>
                  </a:cubicBezTo>
                  <a:cubicBezTo>
                    <a:pt x="341" y="814"/>
                    <a:pt x="360" y="801"/>
                    <a:pt x="378" y="789"/>
                  </a:cubicBezTo>
                  <a:cubicBezTo>
                    <a:pt x="468" y="736"/>
                    <a:pt x="563" y="694"/>
                    <a:pt x="650" y="638"/>
                  </a:cubicBezTo>
                  <a:cubicBezTo>
                    <a:pt x="752" y="574"/>
                    <a:pt x="848" y="504"/>
                    <a:pt x="941" y="431"/>
                  </a:cubicBezTo>
                  <a:lnTo>
                    <a:pt x="941" y="431"/>
                  </a:lnTo>
                  <a:cubicBezTo>
                    <a:pt x="939" y="432"/>
                    <a:pt x="937" y="433"/>
                    <a:pt x="935" y="434"/>
                  </a:cubicBezTo>
                  <a:cubicBezTo>
                    <a:pt x="1009" y="372"/>
                    <a:pt x="1079" y="306"/>
                    <a:pt x="1144" y="234"/>
                  </a:cubicBezTo>
                  <a:cubicBezTo>
                    <a:pt x="1198" y="184"/>
                    <a:pt x="1202" y="100"/>
                    <a:pt x="1153" y="45"/>
                  </a:cubicBezTo>
                  <a:cubicBezTo>
                    <a:pt x="1127" y="16"/>
                    <a:pt x="1088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8" name="Google Shape;8528;p17"/>
            <p:cNvSpPr/>
            <p:nvPr/>
          </p:nvSpPr>
          <p:spPr>
            <a:xfrm>
              <a:off x="8476319" y="4900753"/>
              <a:ext cx="37055" cy="50544"/>
            </a:xfrm>
            <a:custGeom>
              <a:avLst/>
              <a:gdLst/>
              <a:ahLst/>
              <a:cxnLst/>
              <a:rect l="l" t="t" r="r" b="b"/>
              <a:pathLst>
                <a:path w="1275" h="1739" extrusionOk="0">
                  <a:moveTo>
                    <a:pt x="1122" y="0"/>
                  </a:moveTo>
                  <a:cubicBezTo>
                    <a:pt x="1078" y="0"/>
                    <a:pt x="1036" y="22"/>
                    <a:pt x="1010" y="61"/>
                  </a:cubicBezTo>
                  <a:cubicBezTo>
                    <a:pt x="844" y="322"/>
                    <a:pt x="676" y="582"/>
                    <a:pt x="505" y="838"/>
                  </a:cubicBezTo>
                  <a:cubicBezTo>
                    <a:pt x="425" y="962"/>
                    <a:pt x="342" y="1084"/>
                    <a:pt x="260" y="1204"/>
                  </a:cubicBezTo>
                  <a:cubicBezTo>
                    <a:pt x="189" y="1310"/>
                    <a:pt x="111" y="1411"/>
                    <a:pt x="43" y="1519"/>
                  </a:cubicBezTo>
                  <a:cubicBezTo>
                    <a:pt x="0" y="1586"/>
                    <a:pt x="19" y="1674"/>
                    <a:pt x="86" y="1717"/>
                  </a:cubicBezTo>
                  <a:lnTo>
                    <a:pt x="84" y="1715"/>
                  </a:lnTo>
                  <a:lnTo>
                    <a:pt x="84" y="1715"/>
                  </a:lnTo>
                  <a:cubicBezTo>
                    <a:pt x="109" y="1731"/>
                    <a:pt x="136" y="1738"/>
                    <a:pt x="163" y="1738"/>
                  </a:cubicBezTo>
                  <a:cubicBezTo>
                    <a:pt x="209" y="1738"/>
                    <a:pt x="255" y="1715"/>
                    <a:pt x="282" y="1673"/>
                  </a:cubicBezTo>
                  <a:cubicBezTo>
                    <a:pt x="353" y="1562"/>
                    <a:pt x="429" y="1456"/>
                    <a:pt x="502" y="1348"/>
                  </a:cubicBezTo>
                  <a:cubicBezTo>
                    <a:pt x="583" y="1225"/>
                    <a:pt x="664" y="1103"/>
                    <a:pt x="743" y="979"/>
                  </a:cubicBezTo>
                  <a:cubicBezTo>
                    <a:pt x="907" y="721"/>
                    <a:pt x="1071" y="462"/>
                    <a:pt x="1235" y="205"/>
                  </a:cubicBezTo>
                  <a:cubicBezTo>
                    <a:pt x="1275" y="143"/>
                    <a:pt x="1257" y="61"/>
                    <a:pt x="1194" y="22"/>
                  </a:cubicBezTo>
                  <a:cubicBezTo>
                    <a:pt x="1172" y="7"/>
                    <a:pt x="1147" y="0"/>
                    <a:pt x="1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29" name="Google Shape;8529;p17"/>
            <p:cNvSpPr/>
            <p:nvPr/>
          </p:nvSpPr>
          <p:spPr>
            <a:xfrm>
              <a:off x="8518316" y="4825071"/>
              <a:ext cx="32143" cy="55078"/>
            </a:xfrm>
            <a:custGeom>
              <a:avLst/>
              <a:gdLst/>
              <a:ahLst/>
              <a:cxnLst/>
              <a:rect l="l" t="t" r="r" b="b"/>
              <a:pathLst>
                <a:path w="1106" h="1895" extrusionOk="0">
                  <a:moveTo>
                    <a:pt x="702" y="818"/>
                  </a:moveTo>
                  <a:lnTo>
                    <a:pt x="698" y="826"/>
                  </a:lnTo>
                  <a:lnTo>
                    <a:pt x="698" y="826"/>
                  </a:lnTo>
                  <a:cubicBezTo>
                    <a:pt x="700" y="823"/>
                    <a:pt x="701" y="820"/>
                    <a:pt x="702" y="818"/>
                  </a:cubicBezTo>
                  <a:close/>
                  <a:moveTo>
                    <a:pt x="698" y="826"/>
                  </a:moveTo>
                  <a:cubicBezTo>
                    <a:pt x="697" y="827"/>
                    <a:pt x="696" y="829"/>
                    <a:pt x="696" y="830"/>
                  </a:cubicBezTo>
                  <a:lnTo>
                    <a:pt x="698" y="826"/>
                  </a:lnTo>
                  <a:close/>
                  <a:moveTo>
                    <a:pt x="953" y="0"/>
                  </a:moveTo>
                  <a:cubicBezTo>
                    <a:pt x="907" y="0"/>
                    <a:pt x="863" y="24"/>
                    <a:pt x="838" y="66"/>
                  </a:cubicBezTo>
                  <a:cubicBezTo>
                    <a:pt x="824" y="90"/>
                    <a:pt x="810" y="112"/>
                    <a:pt x="795" y="136"/>
                  </a:cubicBezTo>
                  <a:cubicBezTo>
                    <a:pt x="637" y="389"/>
                    <a:pt x="488" y="647"/>
                    <a:pt x="347" y="910"/>
                  </a:cubicBezTo>
                  <a:cubicBezTo>
                    <a:pt x="282" y="1033"/>
                    <a:pt x="221" y="1160"/>
                    <a:pt x="165" y="1288"/>
                  </a:cubicBezTo>
                  <a:cubicBezTo>
                    <a:pt x="135" y="1358"/>
                    <a:pt x="105" y="1426"/>
                    <a:pt x="81" y="1500"/>
                  </a:cubicBezTo>
                  <a:cubicBezTo>
                    <a:pt x="58" y="1575"/>
                    <a:pt x="37" y="1652"/>
                    <a:pt x="18" y="1728"/>
                  </a:cubicBezTo>
                  <a:cubicBezTo>
                    <a:pt x="1" y="1804"/>
                    <a:pt x="62" y="1880"/>
                    <a:pt x="135" y="1893"/>
                  </a:cubicBezTo>
                  <a:cubicBezTo>
                    <a:pt x="143" y="1893"/>
                    <a:pt x="151" y="1894"/>
                    <a:pt x="159" y="1894"/>
                  </a:cubicBezTo>
                  <a:cubicBezTo>
                    <a:pt x="229" y="1893"/>
                    <a:pt x="287" y="1842"/>
                    <a:pt x="300" y="1776"/>
                  </a:cubicBezTo>
                  <a:cubicBezTo>
                    <a:pt x="306" y="1744"/>
                    <a:pt x="313" y="1712"/>
                    <a:pt x="319" y="1682"/>
                  </a:cubicBezTo>
                  <a:lnTo>
                    <a:pt x="319" y="1685"/>
                  </a:lnTo>
                  <a:cubicBezTo>
                    <a:pt x="338" y="1612"/>
                    <a:pt x="362" y="1541"/>
                    <a:pt x="387" y="1470"/>
                  </a:cubicBezTo>
                  <a:cubicBezTo>
                    <a:pt x="425" y="1380"/>
                    <a:pt x="461" y="1288"/>
                    <a:pt x="504" y="1201"/>
                  </a:cubicBezTo>
                  <a:cubicBezTo>
                    <a:pt x="552" y="1103"/>
                    <a:pt x="601" y="1005"/>
                    <a:pt x="653" y="908"/>
                  </a:cubicBezTo>
                  <a:lnTo>
                    <a:pt x="653" y="908"/>
                  </a:lnTo>
                  <a:lnTo>
                    <a:pt x="648" y="916"/>
                  </a:lnTo>
                  <a:cubicBezTo>
                    <a:pt x="667" y="883"/>
                    <a:pt x="686" y="848"/>
                    <a:pt x="704" y="815"/>
                  </a:cubicBezTo>
                  <a:lnTo>
                    <a:pt x="704" y="815"/>
                  </a:lnTo>
                  <a:cubicBezTo>
                    <a:pt x="703" y="816"/>
                    <a:pt x="703" y="817"/>
                    <a:pt x="702" y="818"/>
                  </a:cubicBezTo>
                  <a:lnTo>
                    <a:pt x="702" y="818"/>
                  </a:lnTo>
                  <a:lnTo>
                    <a:pt x="711" y="800"/>
                  </a:lnTo>
                  <a:cubicBezTo>
                    <a:pt x="716" y="794"/>
                    <a:pt x="719" y="788"/>
                    <a:pt x="723" y="781"/>
                  </a:cubicBezTo>
                  <a:cubicBezTo>
                    <a:pt x="830" y="587"/>
                    <a:pt x="946" y="398"/>
                    <a:pt x="1063" y="210"/>
                  </a:cubicBezTo>
                  <a:cubicBezTo>
                    <a:pt x="1106" y="147"/>
                    <a:pt x="1088" y="63"/>
                    <a:pt x="1025" y="22"/>
                  </a:cubicBezTo>
                  <a:cubicBezTo>
                    <a:pt x="1003" y="7"/>
                    <a:pt x="978" y="0"/>
                    <a:pt x="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0" name="Google Shape;8530;p17"/>
            <p:cNvSpPr/>
            <p:nvPr/>
          </p:nvSpPr>
          <p:spPr>
            <a:xfrm>
              <a:off x="8560197" y="4724016"/>
              <a:ext cx="36590" cy="53567"/>
            </a:xfrm>
            <a:custGeom>
              <a:avLst/>
              <a:gdLst/>
              <a:ahLst/>
              <a:cxnLst/>
              <a:rect l="l" t="t" r="r" b="b"/>
              <a:pathLst>
                <a:path w="1259" h="1843" extrusionOk="0">
                  <a:moveTo>
                    <a:pt x="1109" y="1"/>
                  </a:moveTo>
                  <a:cubicBezTo>
                    <a:pt x="1065" y="1"/>
                    <a:pt x="1021" y="22"/>
                    <a:pt x="996" y="62"/>
                  </a:cubicBezTo>
                  <a:cubicBezTo>
                    <a:pt x="827" y="331"/>
                    <a:pt x="657" y="600"/>
                    <a:pt x="491" y="872"/>
                  </a:cubicBezTo>
                  <a:cubicBezTo>
                    <a:pt x="415" y="999"/>
                    <a:pt x="339" y="1126"/>
                    <a:pt x="265" y="1252"/>
                  </a:cubicBezTo>
                  <a:cubicBezTo>
                    <a:pt x="230" y="1312"/>
                    <a:pt x="195" y="1373"/>
                    <a:pt x="160" y="1433"/>
                  </a:cubicBezTo>
                  <a:cubicBezTo>
                    <a:pt x="127" y="1488"/>
                    <a:pt x="97" y="1547"/>
                    <a:pt x="60" y="1599"/>
                  </a:cubicBezTo>
                  <a:lnTo>
                    <a:pt x="57" y="1604"/>
                  </a:lnTo>
                  <a:cubicBezTo>
                    <a:pt x="0" y="1670"/>
                    <a:pt x="14" y="1772"/>
                    <a:pt x="87" y="1821"/>
                  </a:cubicBezTo>
                  <a:cubicBezTo>
                    <a:pt x="111" y="1835"/>
                    <a:pt x="138" y="1843"/>
                    <a:pt x="165" y="1843"/>
                  </a:cubicBezTo>
                  <a:cubicBezTo>
                    <a:pt x="222" y="1843"/>
                    <a:pt x="276" y="1810"/>
                    <a:pt x="298" y="1756"/>
                  </a:cubicBezTo>
                  <a:cubicBezTo>
                    <a:pt x="299" y="1753"/>
                    <a:pt x="303" y="1748"/>
                    <a:pt x="304" y="1745"/>
                  </a:cubicBezTo>
                  <a:cubicBezTo>
                    <a:pt x="307" y="1737"/>
                    <a:pt x="311" y="1730"/>
                    <a:pt x="316" y="1724"/>
                  </a:cubicBezTo>
                  <a:lnTo>
                    <a:pt x="316" y="1724"/>
                  </a:lnTo>
                  <a:lnTo>
                    <a:pt x="315" y="1726"/>
                  </a:lnTo>
                  <a:lnTo>
                    <a:pt x="317" y="1722"/>
                  </a:lnTo>
                  <a:lnTo>
                    <a:pt x="317" y="1722"/>
                  </a:lnTo>
                  <a:cubicBezTo>
                    <a:pt x="316" y="1723"/>
                    <a:pt x="316" y="1723"/>
                    <a:pt x="316" y="1724"/>
                  </a:cubicBezTo>
                  <a:lnTo>
                    <a:pt x="316" y="1724"/>
                  </a:lnTo>
                  <a:lnTo>
                    <a:pt x="317" y="1721"/>
                  </a:lnTo>
                  <a:cubicBezTo>
                    <a:pt x="318" y="1720"/>
                    <a:pt x="318" y="1719"/>
                    <a:pt x="319" y="1719"/>
                  </a:cubicBezTo>
                  <a:lnTo>
                    <a:pt x="319" y="1719"/>
                  </a:lnTo>
                  <a:lnTo>
                    <a:pt x="318" y="1719"/>
                  </a:lnTo>
                  <a:cubicBezTo>
                    <a:pt x="319" y="1719"/>
                    <a:pt x="319" y="1718"/>
                    <a:pt x="319" y="1718"/>
                  </a:cubicBezTo>
                  <a:lnTo>
                    <a:pt x="319" y="1718"/>
                  </a:lnTo>
                  <a:cubicBezTo>
                    <a:pt x="320" y="1717"/>
                    <a:pt x="320" y="1716"/>
                    <a:pt x="320" y="1716"/>
                  </a:cubicBezTo>
                  <a:lnTo>
                    <a:pt x="320" y="1716"/>
                  </a:lnTo>
                  <a:cubicBezTo>
                    <a:pt x="356" y="1649"/>
                    <a:pt x="392" y="1582"/>
                    <a:pt x="428" y="1515"/>
                  </a:cubicBezTo>
                  <a:cubicBezTo>
                    <a:pt x="676" y="1069"/>
                    <a:pt x="948" y="637"/>
                    <a:pt x="1219" y="204"/>
                  </a:cubicBezTo>
                  <a:cubicBezTo>
                    <a:pt x="1259" y="143"/>
                    <a:pt x="1240" y="60"/>
                    <a:pt x="1180" y="21"/>
                  </a:cubicBezTo>
                  <a:cubicBezTo>
                    <a:pt x="1158" y="7"/>
                    <a:pt x="1133" y="1"/>
                    <a:pt x="1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1" name="Google Shape;8531;p17"/>
            <p:cNvSpPr/>
            <p:nvPr/>
          </p:nvSpPr>
          <p:spPr>
            <a:xfrm>
              <a:off x="8612918" y="4675799"/>
              <a:ext cx="30487" cy="22525"/>
            </a:xfrm>
            <a:custGeom>
              <a:avLst/>
              <a:gdLst/>
              <a:ahLst/>
              <a:cxnLst/>
              <a:rect l="l" t="t" r="r" b="b"/>
              <a:pathLst>
                <a:path w="1049" h="775" extrusionOk="0">
                  <a:moveTo>
                    <a:pt x="894" y="0"/>
                  </a:moveTo>
                  <a:cubicBezTo>
                    <a:pt x="873" y="0"/>
                    <a:pt x="851" y="5"/>
                    <a:pt x="831" y="16"/>
                  </a:cubicBezTo>
                  <a:cubicBezTo>
                    <a:pt x="746" y="56"/>
                    <a:pt x="662" y="98"/>
                    <a:pt x="578" y="146"/>
                  </a:cubicBezTo>
                  <a:cubicBezTo>
                    <a:pt x="512" y="184"/>
                    <a:pt x="447" y="227"/>
                    <a:pt x="382" y="269"/>
                  </a:cubicBezTo>
                  <a:cubicBezTo>
                    <a:pt x="323" y="307"/>
                    <a:pt x="265" y="348"/>
                    <a:pt x="208" y="391"/>
                  </a:cubicBezTo>
                  <a:cubicBezTo>
                    <a:pt x="149" y="434"/>
                    <a:pt x="97" y="483"/>
                    <a:pt x="51" y="540"/>
                  </a:cubicBezTo>
                  <a:cubicBezTo>
                    <a:pt x="0" y="600"/>
                    <a:pt x="8" y="689"/>
                    <a:pt x="67" y="741"/>
                  </a:cubicBezTo>
                  <a:cubicBezTo>
                    <a:pt x="94" y="762"/>
                    <a:pt x="127" y="774"/>
                    <a:pt x="162" y="774"/>
                  </a:cubicBezTo>
                  <a:cubicBezTo>
                    <a:pt x="203" y="774"/>
                    <a:pt x="242" y="757"/>
                    <a:pt x="268" y="724"/>
                  </a:cubicBezTo>
                  <a:cubicBezTo>
                    <a:pt x="274" y="717"/>
                    <a:pt x="279" y="710"/>
                    <a:pt x="284" y="702"/>
                  </a:cubicBezTo>
                  <a:lnTo>
                    <a:pt x="284" y="702"/>
                  </a:lnTo>
                  <a:cubicBezTo>
                    <a:pt x="284" y="703"/>
                    <a:pt x="283" y="704"/>
                    <a:pt x="282" y="705"/>
                  </a:cubicBezTo>
                  <a:cubicBezTo>
                    <a:pt x="283" y="703"/>
                    <a:pt x="284" y="702"/>
                    <a:pt x="285" y="701"/>
                  </a:cubicBezTo>
                  <a:lnTo>
                    <a:pt x="285" y="701"/>
                  </a:lnTo>
                  <a:cubicBezTo>
                    <a:pt x="285" y="701"/>
                    <a:pt x="285" y="702"/>
                    <a:pt x="284" y="702"/>
                  </a:cubicBezTo>
                  <a:lnTo>
                    <a:pt x="284" y="702"/>
                  </a:lnTo>
                  <a:cubicBezTo>
                    <a:pt x="285" y="701"/>
                    <a:pt x="287" y="700"/>
                    <a:pt x="288" y="698"/>
                  </a:cubicBezTo>
                  <a:lnTo>
                    <a:pt x="288" y="698"/>
                  </a:lnTo>
                  <a:cubicBezTo>
                    <a:pt x="287" y="699"/>
                    <a:pt x="286" y="700"/>
                    <a:pt x="285" y="701"/>
                  </a:cubicBezTo>
                  <a:lnTo>
                    <a:pt x="285" y="701"/>
                  </a:lnTo>
                  <a:cubicBezTo>
                    <a:pt x="288" y="697"/>
                    <a:pt x="290" y="693"/>
                    <a:pt x="293" y="689"/>
                  </a:cubicBezTo>
                  <a:lnTo>
                    <a:pt x="293" y="689"/>
                  </a:lnTo>
                  <a:cubicBezTo>
                    <a:pt x="291" y="692"/>
                    <a:pt x="290" y="695"/>
                    <a:pt x="288" y="698"/>
                  </a:cubicBezTo>
                  <a:lnTo>
                    <a:pt x="288" y="698"/>
                  </a:lnTo>
                  <a:cubicBezTo>
                    <a:pt x="295" y="689"/>
                    <a:pt x="303" y="680"/>
                    <a:pt x="311" y="671"/>
                  </a:cubicBezTo>
                  <a:cubicBezTo>
                    <a:pt x="330" y="654"/>
                    <a:pt x="349" y="637"/>
                    <a:pt x="368" y="621"/>
                  </a:cubicBezTo>
                  <a:cubicBezTo>
                    <a:pt x="478" y="537"/>
                    <a:pt x="591" y="461"/>
                    <a:pt x="706" y="386"/>
                  </a:cubicBezTo>
                  <a:cubicBezTo>
                    <a:pt x="789" y="341"/>
                    <a:pt x="869" y="296"/>
                    <a:pt x="956" y="257"/>
                  </a:cubicBezTo>
                  <a:cubicBezTo>
                    <a:pt x="1023" y="223"/>
                    <a:pt x="1048" y="141"/>
                    <a:pt x="1015" y="75"/>
                  </a:cubicBezTo>
                  <a:cubicBezTo>
                    <a:pt x="991" y="27"/>
                    <a:pt x="943" y="0"/>
                    <a:pt x="8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2" name="Google Shape;8532;p17"/>
            <p:cNvSpPr/>
            <p:nvPr/>
          </p:nvSpPr>
          <p:spPr>
            <a:xfrm>
              <a:off x="8668546" y="4675334"/>
              <a:ext cx="35485" cy="28600"/>
            </a:xfrm>
            <a:custGeom>
              <a:avLst/>
              <a:gdLst/>
              <a:ahLst/>
              <a:cxnLst/>
              <a:rect l="l" t="t" r="r" b="b"/>
              <a:pathLst>
                <a:path w="1221" h="984" extrusionOk="0">
                  <a:moveTo>
                    <a:pt x="157" y="0"/>
                  </a:moveTo>
                  <a:cubicBezTo>
                    <a:pt x="117" y="0"/>
                    <a:pt x="77" y="17"/>
                    <a:pt x="48" y="49"/>
                  </a:cubicBezTo>
                  <a:cubicBezTo>
                    <a:pt x="0" y="106"/>
                    <a:pt x="3" y="203"/>
                    <a:pt x="65" y="250"/>
                  </a:cubicBezTo>
                  <a:lnTo>
                    <a:pt x="70" y="255"/>
                  </a:lnTo>
                  <a:cubicBezTo>
                    <a:pt x="101" y="287"/>
                    <a:pt x="135" y="317"/>
                    <a:pt x="170" y="344"/>
                  </a:cubicBezTo>
                  <a:cubicBezTo>
                    <a:pt x="217" y="380"/>
                    <a:pt x="266" y="415"/>
                    <a:pt x="315" y="448"/>
                  </a:cubicBezTo>
                  <a:cubicBezTo>
                    <a:pt x="404" y="509"/>
                    <a:pt x="492" y="569"/>
                    <a:pt x="581" y="629"/>
                  </a:cubicBezTo>
                  <a:cubicBezTo>
                    <a:pt x="717" y="732"/>
                    <a:pt x="849" y="843"/>
                    <a:pt x="982" y="952"/>
                  </a:cubicBezTo>
                  <a:cubicBezTo>
                    <a:pt x="1005" y="972"/>
                    <a:pt x="1037" y="983"/>
                    <a:pt x="1070" y="983"/>
                  </a:cubicBezTo>
                  <a:cubicBezTo>
                    <a:pt x="1072" y="983"/>
                    <a:pt x="1074" y="984"/>
                    <a:pt x="1075" y="984"/>
                  </a:cubicBezTo>
                  <a:cubicBezTo>
                    <a:pt x="1113" y="984"/>
                    <a:pt x="1149" y="966"/>
                    <a:pt x="1173" y="938"/>
                  </a:cubicBezTo>
                  <a:cubicBezTo>
                    <a:pt x="1221" y="879"/>
                    <a:pt x="1214" y="793"/>
                    <a:pt x="1157" y="744"/>
                  </a:cubicBezTo>
                  <a:cubicBezTo>
                    <a:pt x="1032" y="638"/>
                    <a:pt x="907" y="529"/>
                    <a:pt x="776" y="429"/>
                  </a:cubicBezTo>
                  <a:cubicBezTo>
                    <a:pt x="661" y="342"/>
                    <a:pt x="539" y="264"/>
                    <a:pt x="419" y="181"/>
                  </a:cubicBezTo>
                  <a:lnTo>
                    <a:pt x="419" y="181"/>
                  </a:lnTo>
                  <a:cubicBezTo>
                    <a:pt x="420" y="182"/>
                    <a:pt x="420" y="182"/>
                    <a:pt x="420" y="182"/>
                  </a:cubicBezTo>
                  <a:lnTo>
                    <a:pt x="420" y="182"/>
                  </a:lnTo>
                  <a:cubicBezTo>
                    <a:pt x="419" y="181"/>
                    <a:pt x="418" y="180"/>
                    <a:pt x="417" y="180"/>
                  </a:cubicBezTo>
                  <a:lnTo>
                    <a:pt x="417" y="180"/>
                  </a:lnTo>
                  <a:cubicBezTo>
                    <a:pt x="417" y="180"/>
                    <a:pt x="418" y="181"/>
                    <a:pt x="419" y="181"/>
                  </a:cubicBezTo>
                  <a:lnTo>
                    <a:pt x="419" y="181"/>
                  </a:lnTo>
                  <a:cubicBezTo>
                    <a:pt x="416" y="179"/>
                    <a:pt x="412" y="176"/>
                    <a:pt x="408" y="174"/>
                  </a:cubicBezTo>
                  <a:lnTo>
                    <a:pt x="408" y="174"/>
                  </a:lnTo>
                  <a:cubicBezTo>
                    <a:pt x="411" y="176"/>
                    <a:pt x="414" y="178"/>
                    <a:pt x="417" y="180"/>
                  </a:cubicBezTo>
                  <a:lnTo>
                    <a:pt x="417" y="180"/>
                  </a:lnTo>
                  <a:cubicBezTo>
                    <a:pt x="413" y="177"/>
                    <a:pt x="410" y="175"/>
                    <a:pt x="407" y="173"/>
                  </a:cubicBezTo>
                  <a:lnTo>
                    <a:pt x="407" y="173"/>
                  </a:lnTo>
                  <a:cubicBezTo>
                    <a:pt x="407" y="173"/>
                    <a:pt x="408" y="173"/>
                    <a:pt x="408" y="174"/>
                  </a:cubicBezTo>
                  <a:lnTo>
                    <a:pt x="408" y="174"/>
                  </a:lnTo>
                  <a:cubicBezTo>
                    <a:pt x="402" y="169"/>
                    <a:pt x="396" y="165"/>
                    <a:pt x="390" y="160"/>
                  </a:cubicBezTo>
                  <a:lnTo>
                    <a:pt x="393" y="160"/>
                  </a:lnTo>
                  <a:lnTo>
                    <a:pt x="390" y="159"/>
                  </a:lnTo>
                  <a:lnTo>
                    <a:pt x="380" y="153"/>
                  </a:lnTo>
                  <a:lnTo>
                    <a:pt x="380" y="153"/>
                  </a:lnTo>
                  <a:cubicBezTo>
                    <a:pt x="382" y="154"/>
                    <a:pt x="382" y="155"/>
                    <a:pt x="383" y="156"/>
                  </a:cubicBezTo>
                  <a:cubicBezTo>
                    <a:pt x="382" y="154"/>
                    <a:pt x="380" y="153"/>
                    <a:pt x="379" y="152"/>
                  </a:cubicBezTo>
                  <a:lnTo>
                    <a:pt x="379" y="152"/>
                  </a:lnTo>
                  <a:lnTo>
                    <a:pt x="380" y="153"/>
                  </a:lnTo>
                  <a:lnTo>
                    <a:pt x="380" y="153"/>
                  </a:lnTo>
                  <a:cubicBezTo>
                    <a:pt x="380" y="153"/>
                    <a:pt x="379" y="152"/>
                    <a:pt x="378" y="152"/>
                  </a:cubicBezTo>
                  <a:lnTo>
                    <a:pt x="378" y="152"/>
                  </a:lnTo>
                  <a:cubicBezTo>
                    <a:pt x="378" y="152"/>
                    <a:pt x="379" y="152"/>
                    <a:pt x="379" y="152"/>
                  </a:cubicBezTo>
                  <a:lnTo>
                    <a:pt x="379" y="152"/>
                  </a:lnTo>
                  <a:lnTo>
                    <a:pt x="377" y="151"/>
                  </a:lnTo>
                  <a:lnTo>
                    <a:pt x="377" y="151"/>
                  </a:lnTo>
                  <a:cubicBezTo>
                    <a:pt x="377" y="151"/>
                    <a:pt x="378" y="151"/>
                    <a:pt x="378" y="152"/>
                  </a:cubicBezTo>
                  <a:lnTo>
                    <a:pt x="378" y="152"/>
                  </a:lnTo>
                  <a:cubicBezTo>
                    <a:pt x="354" y="132"/>
                    <a:pt x="329" y="113"/>
                    <a:pt x="306" y="92"/>
                  </a:cubicBezTo>
                  <a:cubicBezTo>
                    <a:pt x="287" y="73"/>
                    <a:pt x="269" y="51"/>
                    <a:pt x="249" y="34"/>
                  </a:cubicBezTo>
                  <a:cubicBezTo>
                    <a:pt x="222" y="11"/>
                    <a:pt x="189" y="0"/>
                    <a:pt x="1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3" name="Google Shape;8533;p17"/>
            <p:cNvSpPr/>
            <p:nvPr/>
          </p:nvSpPr>
          <p:spPr>
            <a:xfrm>
              <a:off x="8723273" y="4718552"/>
              <a:ext cx="24529" cy="35895"/>
            </a:xfrm>
            <a:custGeom>
              <a:avLst/>
              <a:gdLst/>
              <a:ahLst/>
              <a:cxnLst/>
              <a:rect l="l" t="t" r="r" b="b"/>
              <a:pathLst>
                <a:path w="844" h="1235" extrusionOk="0">
                  <a:moveTo>
                    <a:pt x="166" y="0"/>
                  </a:moveTo>
                  <a:cubicBezTo>
                    <a:pt x="152" y="0"/>
                    <a:pt x="136" y="3"/>
                    <a:pt x="121" y="8"/>
                  </a:cubicBezTo>
                  <a:cubicBezTo>
                    <a:pt x="40" y="35"/>
                    <a:pt x="1" y="126"/>
                    <a:pt x="37" y="204"/>
                  </a:cubicBezTo>
                  <a:cubicBezTo>
                    <a:pt x="91" y="342"/>
                    <a:pt x="154" y="475"/>
                    <a:pt x="227" y="603"/>
                  </a:cubicBezTo>
                  <a:cubicBezTo>
                    <a:pt x="310" y="744"/>
                    <a:pt x="397" y="880"/>
                    <a:pt x="481" y="1019"/>
                  </a:cubicBezTo>
                  <a:cubicBezTo>
                    <a:pt x="509" y="1067"/>
                    <a:pt x="538" y="1114"/>
                    <a:pt x="564" y="1162"/>
                  </a:cubicBezTo>
                  <a:cubicBezTo>
                    <a:pt x="590" y="1206"/>
                    <a:pt x="637" y="1233"/>
                    <a:pt x="688" y="1235"/>
                  </a:cubicBezTo>
                  <a:cubicBezTo>
                    <a:pt x="708" y="1235"/>
                    <a:pt x="731" y="1230"/>
                    <a:pt x="748" y="1220"/>
                  </a:cubicBezTo>
                  <a:cubicBezTo>
                    <a:pt x="816" y="1185"/>
                    <a:pt x="843" y="1103"/>
                    <a:pt x="808" y="1035"/>
                  </a:cubicBezTo>
                  <a:cubicBezTo>
                    <a:pt x="704" y="845"/>
                    <a:pt x="590" y="663"/>
                    <a:pt x="479" y="479"/>
                  </a:cubicBezTo>
                  <a:lnTo>
                    <a:pt x="479" y="479"/>
                  </a:lnTo>
                  <a:cubicBezTo>
                    <a:pt x="479" y="479"/>
                    <a:pt x="479" y="480"/>
                    <a:pt x="479" y="480"/>
                  </a:cubicBezTo>
                  <a:lnTo>
                    <a:pt x="479" y="480"/>
                  </a:lnTo>
                  <a:cubicBezTo>
                    <a:pt x="427" y="392"/>
                    <a:pt x="382" y="303"/>
                    <a:pt x="341" y="210"/>
                  </a:cubicBezTo>
                  <a:lnTo>
                    <a:pt x="341" y="210"/>
                  </a:lnTo>
                  <a:lnTo>
                    <a:pt x="344" y="217"/>
                  </a:lnTo>
                  <a:cubicBezTo>
                    <a:pt x="330" y="183"/>
                    <a:pt x="316" y="150"/>
                    <a:pt x="305" y="117"/>
                  </a:cubicBezTo>
                  <a:lnTo>
                    <a:pt x="305" y="112"/>
                  </a:lnTo>
                  <a:cubicBezTo>
                    <a:pt x="291" y="45"/>
                    <a:pt x="231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4" name="Google Shape;8534;p17"/>
            <p:cNvSpPr/>
            <p:nvPr/>
          </p:nvSpPr>
          <p:spPr>
            <a:xfrm>
              <a:off x="8757365" y="4781882"/>
              <a:ext cx="27173" cy="36709"/>
            </a:xfrm>
            <a:custGeom>
              <a:avLst/>
              <a:gdLst/>
              <a:ahLst/>
              <a:cxnLst/>
              <a:rect l="l" t="t" r="r" b="b"/>
              <a:pathLst>
                <a:path w="935" h="1263" extrusionOk="0">
                  <a:moveTo>
                    <a:pt x="164" y="1"/>
                  </a:moveTo>
                  <a:cubicBezTo>
                    <a:pt x="136" y="1"/>
                    <a:pt x="108" y="9"/>
                    <a:pt x="83" y="26"/>
                  </a:cubicBezTo>
                  <a:cubicBezTo>
                    <a:pt x="18" y="70"/>
                    <a:pt x="1" y="160"/>
                    <a:pt x="47" y="225"/>
                  </a:cubicBezTo>
                  <a:cubicBezTo>
                    <a:pt x="147" y="371"/>
                    <a:pt x="235" y="525"/>
                    <a:pt x="327" y="677"/>
                  </a:cubicBezTo>
                  <a:cubicBezTo>
                    <a:pt x="435" y="857"/>
                    <a:pt x="553" y="1030"/>
                    <a:pt x="670" y="1205"/>
                  </a:cubicBezTo>
                  <a:cubicBezTo>
                    <a:pt x="695" y="1240"/>
                    <a:pt x="734" y="1262"/>
                    <a:pt x="777" y="1262"/>
                  </a:cubicBezTo>
                  <a:cubicBezTo>
                    <a:pt x="778" y="1262"/>
                    <a:pt x="780" y="1262"/>
                    <a:pt x="781" y="1262"/>
                  </a:cubicBezTo>
                  <a:cubicBezTo>
                    <a:pt x="810" y="1262"/>
                    <a:pt x="837" y="1254"/>
                    <a:pt x="859" y="1238"/>
                  </a:cubicBezTo>
                  <a:cubicBezTo>
                    <a:pt x="919" y="1196"/>
                    <a:pt x="935" y="1112"/>
                    <a:pt x="894" y="1050"/>
                  </a:cubicBezTo>
                  <a:cubicBezTo>
                    <a:pt x="780" y="876"/>
                    <a:pt x="664" y="700"/>
                    <a:pt x="556" y="523"/>
                  </a:cubicBezTo>
                  <a:cubicBezTo>
                    <a:pt x="541" y="496"/>
                    <a:pt x="525" y="469"/>
                    <a:pt x="509" y="442"/>
                  </a:cubicBezTo>
                  <a:cubicBezTo>
                    <a:pt x="462" y="362"/>
                    <a:pt x="416" y="282"/>
                    <a:pt x="367" y="203"/>
                  </a:cubicBezTo>
                  <a:lnTo>
                    <a:pt x="367" y="203"/>
                  </a:lnTo>
                  <a:lnTo>
                    <a:pt x="370" y="206"/>
                  </a:lnTo>
                  <a:lnTo>
                    <a:pt x="370" y="206"/>
                  </a:lnTo>
                  <a:lnTo>
                    <a:pt x="357" y="186"/>
                  </a:lnTo>
                  <a:lnTo>
                    <a:pt x="367" y="202"/>
                  </a:lnTo>
                  <a:cubicBezTo>
                    <a:pt x="338" y="156"/>
                    <a:pt x="310" y="108"/>
                    <a:pt x="281" y="62"/>
                  </a:cubicBezTo>
                  <a:cubicBezTo>
                    <a:pt x="254" y="22"/>
                    <a:pt x="209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5" name="Google Shape;8535;p17"/>
            <p:cNvSpPr/>
            <p:nvPr/>
          </p:nvSpPr>
          <p:spPr>
            <a:xfrm>
              <a:off x="8794363" y="4846810"/>
              <a:ext cx="26243" cy="44063"/>
            </a:xfrm>
            <a:custGeom>
              <a:avLst/>
              <a:gdLst/>
              <a:ahLst/>
              <a:cxnLst/>
              <a:rect l="l" t="t" r="r" b="b"/>
              <a:pathLst>
                <a:path w="903" h="1516" extrusionOk="0">
                  <a:moveTo>
                    <a:pt x="154" y="0"/>
                  </a:moveTo>
                  <a:cubicBezTo>
                    <a:pt x="145" y="0"/>
                    <a:pt x="135" y="1"/>
                    <a:pt x="126" y="3"/>
                  </a:cubicBezTo>
                  <a:cubicBezTo>
                    <a:pt x="50" y="21"/>
                    <a:pt x="1" y="97"/>
                    <a:pt x="16" y="173"/>
                  </a:cubicBezTo>
                  <a:cubicBezTo>
                    <a:pt x="39" y="291"/>
                    <a:pt x="86" y="398"/>
                    <a:pt x="135" y="507"/>
                  </a:cubicBezTo>
                  <a:cubicBezTo>
                    <a:pt x="183" y="606"/>
                    <a:pt x="233" y="705"/>
                    <a:pt x="287" y="801"/>
                  </a:cubicBezTo>
                  <a:cubicBezTo>
                    <a:pt x="344" y="906"/>
                    <a:pt x="404" y="1009"/>
                    <a:pt x="461" y="1113"/>
                  </a:cubicBezTo>
                  <a:cubicBezTo>
                    <a:pt x="520" y="1222"/>
                    <a:pt x="577" y="1335"/>
                    <a:pt x="634" y="1445"/>
                  </a:cubicBezTo>
                  <a:cubicBezTo>
                    <a:pt x="658" y="1491"/>
                    <a:pt x="704" y="1516"/>
                    <a:pt x="751" y="1516"/>
                  </a:cubicBezTo>
                  <a:cubicBezTo>
                    <a:pt x="771" y="1516"/>
                    <a:pt x="792" y="1511"/>
                    <a:pt x="811" y="1501"/>
                  </a:cubicBezTo>
                  <a:cubicBezTo>
                    <a:pt x="876" y="1468"/>
                    <a:pt x="903" y="1390"/>
                    <a:pt x="871" y="1325"/>
                  </a:cubicBezTo>
                  <a:cubicBezTo>
                    <a:pt x="783" y="1149"/>
                    <a:pt x="696" y="974"/>
                    <a:pt x="599" y="801"/>
                  </a:cubicBezTo>
                  <a:cubicBezTo>
                    <a:pt x="553" y="719"/>
                    <a:pt x="509" y="637"/>
                    <a:pt x="464" y="553"/>
                  </a:cubicBezTo>
                  <a:cubicBezTo>
                    <a:pt x="428" y="483"/>
                    <a:pt x="396" y="410"/>
                    <a:pt x="365" y="337"/>
                  </a:cubicBezTo>
                  <a:lnTo>
                    <a:pt x="365" y="337"/>
                  </a:lnTo>
                  <a:cubicBezTo>
                    <a:pt x="365" y="338"/>
                    <a:pt x="365" y="338"/>
                    <a:pt x="365" y="339"/>
                  </a:cubicBezTo>
                  <a:lnTo>
                    <a:pt x="365" y="339"/>
                  </a:lnTo>
                  <a:cubicBezTo>
                    <a:pt x="364" y="338"/>
                    <a:pt x="364" y="336"/>
                    <a:pt x="363" y="336"/>
                  </a:cubicBezTo>
                  <a:cubicBezTo>
                    <a:pt x="363" y="335"/>
                    <a:pt x="363" y="335"/>
                    <a:pt x="363" y="335"/>
                  </a:cubicBezTo>
                  <a:lnTo>
                    <a:pt x="363" y="335"/>
                  </a:lnTo>
                  <a:cubicBezTo>
                    <a:pt x="363" y="335"/>
                    <a:pt x="363" y="335"/>
                    <a:pt x="363" y="336"/>
                  </a:cubicBezTo>
                  <a:cubicBezTo>
                    <a:pt x="363" y="335"/>
                    <a:pt x="362" y="333"/>
                    <a:pt x="361" y="331"/>
                  </a:cubicBezTo>
                  <a:lnTo>
                    <a:pt x="361" y="331"/>
                  </a:lnTo>
                  <a:cubicBezTo>
                    <a:pt x="362" y="332"/>
                    <a:pt x="362" y="333"/>
                    <a:pt x="363" y="335"/>
                  </a:cubicBezTo>
                  <a:lnTo>
                    <a:pt x="363" y="335"/>
                  </a:lnTo>
                  <a:cubicBezTo>
                    <a:pt x="362" y="333"/>
                    <a:pt x="360" y="332"/>
                    <a:pt x="360" y="329"/>
                  </a:cubicBezTo>
                  <a:lnTo>
                    <a:pt x="360" y="329"/>
                  </a:lnTo>
                  <a:cubicBezTo>
                    <a:pt x="360" y="330"/>
                    <a:pt x="361" y="330"/>
                    <a:pt x="361" y="331"/>
                  </a:cubicBezTo>
                  <a:lnTo>
                    <a:pt x="361" y="331"/>
                  </a:lnTo>
                  <a:cubicBezTo>
                    <a:pt x="343" y="285"/>
                    <a:pt x="325" y="238"/>
                    <a:pt x="309" y="190"/>
                  </a:cubicBezTo>
                  <a:cubicBezTo>
                    <a:pt x="305" y="165"/>
                    <a:pt x="300" y="138"/>
                    <a:pt x="295" y="111"/>
                  </a:cubicBezTo>
                  <a:cubicBezTo>
                    <a:pt x="285" y="45"/>
                    <a:pt x="219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6" name="Google Shape;8536;p17"/>
            <p:cNvSpPr/>
            <p:nvPr/>
          </p:nvSpPr>
          <p:spPr>
            <a:xfrm>
              <a:off x="8830751" y="4944087"/>
              <a:ext cx="19268" cy="26536"/>
            </a:xfrm>
            <a:custGeom>
              <a:avLst/>
              <a:gdLst/>
              <a:ahLst/>
              <a:cxnLst/>
              <a:rect l="l" t="t" r="r" b="b"/>
              <a:pathLst>
                <a:path w="663" h="913" extrusionOk="0">
                  <a:moveTo>
                    <a:pt x="164" y="1"/>
                  </a:moveTo>
                  <a:cubicBezTo>
                    <a:pt x="142" y="1"/>
                    <a:pt x="120" y="6"/>
                    <a:pt x="99" y="17"/>
                  </a:cubicBezTo>
                  <a:cubicBezTo>
                    <a:pt x="28" y="52"/>
                    <a:pt x="1" y="139"/>
                    <a:pt x="36" y="209"/>
                  </a:cubicBezTo>
                  <a:cubicBezTo>
                    <a:pt x="85" y="305"/>
                    <a:pt x="143" y="399"/>
                    <a:pt x="195" y="494"/>
                  </a:cubicBezTo>
                  <a:cubicBezTo>
                    <a:pt x="260" y="609"/>
                    <a:pt x="325" y="725"/>
                    <a:pt x="390" y="839"/>
                  </a:cubicBezTo>
                  <a:cubicBezTo>
                    <a:pt x="414" y="883"/>
                    <a:pt x="460" y="911"/>
                    <a:pt x="510" y="913"/>
                  </a:cubicBezTo>
                  <a:cubicBezTo>
                    <a:pt x="531" y="911"/>
                    <a:pt x="552" y="907"/>
                    <a:pt x="571" y="897"/>
                  </a:cubicBezTo>
                  <a:cubicBezTo>
                    <a:pt x="637" y="864"/>
                    <a:pt x="662" y="782"/>
                    <a:pt x="629" y="715"/>
                  </a:cubicBezTo>
                  <a:cubicBezTo>
                    <a:pt x="566" y="600"/>
                    <a:pt x="501" y="484"/>
                    <a:pt x="438" y="367"/>
                  </a:cubicBezTo>
                  <a:cubicBezTo>
                    <a:pt x="387" y="270"/>
                    <a:pt x="336" y="175"/>
                    <a:pt x="290" y="79"/>
                  </a:cubicBezTo>
                  <a:cubicBezTo>
                    <a:pt x="265" y="29"/>
                    <a:pt x="216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7" name="Google Shape;8537;p17"/>
            <p:cNvSpPr/>
            <p:nvPr/>
          </p:nvSpPr>
          <p:spPr>
            <a:xfrm>
              <a:off x="8369074" y="5007184"/>
              <a:ext cx="22901" cy="22118"/>
            </a:xfrm>
            <a:custGeom>
              <a:avLst/>
              <a:gdLst/>
              <a:ahLst/>
              <a:cxnLst/>
              <a:rect l="l" t="t" r="r" b="b"/>
              <a:pathLst>
                <a:path w="788" h="761" extrusionOk="0">
                  <a:moveTo>
                    <a:pt x="152" y="0"/>
                  </a:moveTo>
                  <a:cubicBezTo>
                    <a:pt x="119" y="0"/>
                    <a:pt x="86" y="12"/>
                    <a:pt x="61" y="35"/>
                  </a:cubicBezTo>
                  <a:cubicBezTo>
                    <a:pt x="4" y="86"/>
                    <a:pt x="0" y="173"/>
                    <a:pt x="51" y="228"/>
                  </a:cubicBezTo>
                  <a:cubicBezTo>
                    <a:pt x="141" y="327"/>
                    <a:pt x="232" y="423"/>
                    <a:pt x="325" y="520"/>
                  </a:cubicBezTo>
                  <a:cubicBezTo>
                    <a:pt x="363" y="559"/>
                    <a:pt x="403" y="599"/>
                    <a:pt x="442" y="638"/>
                  </a:cubicBezTo>
                  <a:cubicBezTo>
                    <a:pt x="461" y="656"/>
                    <a:pt x="479" y="675"/>
                    <a:pt x="498" y="694"/>
                  </a:cubicBezTo>
                  <a:cubicBezTo>
                    <a:pt x="513" y="710"/>
                    <a:pt x="529" y="725"/>
                    <a:pt x="548" y="738"/>
                  </a:cubicBezTo>
                  <a:cubicBezTo>
                    <a:pt x="572" y="752"/>
                    <a:pt x="599" y="760"/>
                    <a:pt x="626" y="760"/>
                  </a:cubicBezTo>
                  <a:cubicBezTo>
                    <a:pt x="675" y="760"/>
                    <a:pt x="719" y="737"/>
                    <a:pt x="746" y="695"/>
                  </a:cubicBezTo>
                  <a:cubicBezTo>
                    <a:pt x="787" y="631"/>
                    <a:pt x="770" y="545"/>
                    <a:pt x="706" y="501"/>
                  </a:cubicBezTo>
                  <a:cubicBezTo>
                    <a:pt x="676" y="475"/>
                    <a:pt x="650" y="445"/>
                    <a:pt x="621" y="418"/>
                  </a:cubicBezTo>
                  <a:lnTo>
                    <a:pt x="621" y="418"/>
                  </a:lnTo>
                  <a:lnTo>
                    <a:pt x="635" y="431"/>
                  </a:lnTo>
                  <a:cubicBezTo>
                    <a:pt x="505" y="306"/>
                    <a:pt x="379" y="176"/>
                    <a:pt x="254" y="45"/>
                  </a:cubicBezTo>
                  <a:cubicBezTo>
                    <a:pt x="227" y="15"/>
                    <a:pt x="189" y="0"/>
                    <a:pt x="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8" name="Google Shape;8538;p17"/>
            <p:cNvSpPr/>
            <p:nvPr/>
          </p:nvSpPr>
          <p:spPr>
            <a:xfrm>
              <a:off x="8317369" y="4932694"/>
              <a:ext cx="23948" cy="32553"/>
            </a:xfrm>
            <a:custGeom>
              <a:avLst/>
              <a:gdLst/>
              <a:ahLst/>
              <a:cxnLst/>
              <a:rect l="l" t="t" r="r" b="b"/>
              <a:pathLst>
                <a:path w="824" h="1120" extrusionOk="0">
                  <a:moveTo>
                    <a:pt x="154" y="0"/>
                  </a:moveTo>
                  <a:cubicBezTo>
                    <a:pt x="134" y="0"/>
                    <a:pt x="113" y="5"/>
                    <a:pt x="94" y="15"/>
                  </a:cubicBezTo>
                  <a:cubicBezTo>
                    <a:pt x="27" y="50"/>
                    <a:pt x="0" y="130"/>
                    <a:pt x="35" y="197"/>
                  </a:cubicBezTo>
                  <a:cubicBezTo>
                    <a:pt x="81" y="290"/>
                    <a:pt x="127" y="382"/>
                    <a:pt x="173" y="474"/>
                  </a:cubicBezTo>
                  <a:cubicBezTo>
                    <a:pt x="208" y="542"/>
                    <a:pt x="241" y="612"/>
                    <a:pt x="280" y="678"/>
                  </a:cubicBezTo>
                  <a:cubicBezTo>
                    <a:pt x="361" y="816"/>
                    <a:pt x="448" y="955"/>
                    <a:pt x="557" y="1074"/>
                  </a:cubicBezTo>
                  <a:cubicBezTo>
                    <a:pt x="586" y="1104"/>
                    <a:pt x="624" y="1120"/>
                    <a:pt x="665" y="1120"/>
                  </a:cubicBezTo>
                  <a:cubicBezTo>
                    <a:pt x="700" y="1120"/>
                    <a:pt x="735" y="1107"/>
                    <a:pt x="760" y="1083"/>
                  </a:cubicBezTo>
                  <a:cubicBezTo>
                    <a:pt x="819" y="1030"/>
                    <a:pt x="823" y="939"/>
                    <a:pt x="771" y="881"/>
                  </a:cubicBezTo>
                  <a:cubicBezTo>
                    <a:pt x="739" y="849"/>
                    <a:pt x="709" y="816"/>
                    <a:pt x="681" y="779"/>
                  </a:cubicBezTo>
                  <a:cubicBezTo>
                    <a:pt x="622" y="703"/>
                    <a:pt x="568" y="624"/>
                    <a:pt x="518" y="542"/>
                  </a:cubicBezTo>
                  <a:cubicBezTo>
                    <a:pt x="432" y="387"/>
                    <a:pt x="353" y="230"/>
                    <a:pt x="274" y="73"/>
                  </a:cubicBezTo>
                  <a:cubicBezTo>
                    <a:pt x="251" y="27"/>
                    <a:pt x="203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39" name="Google Shape;8539;p17"/>
            <p:cNvSpPr/>
            <p:nvPr/>
          </p:nvSpPr>
          <p:spPr>
            <a:xfrm>
              <a:off x="8286620" y="4835766"/>
              <a:ext cx="21157" cy="36738"/>
            </a:xfrm>
            <a:custGeom>
              <a:avLst/>
              <a:gdLst/>
              <a:ahLst/>
              <a:cxnLst/>
              <a:rect l="l" t="t" r="r" b="b"/>
              <a:pathLst>
                <a:path w="728" h="1264" extrusionOk="0">
                  <a:moveTo>
                    <a:pt x="151" y="1"/>
                  </a:moveTo>
                  <a:cubicBezTo>
                    <a:pt x="136" y="1"/>
                    <a:pt x="121" y="3"/>
                    <a:pt x="107" y="8"/>
                  </a:cubicBezTo>
                  <a:cubicBezTo>
                    <a:pt x="37" y="35"/>
                    <a:pt x="1" y="113"/>
                    <a:pt x="25" y="184"/>
                  </a:cubicBezTo>
                  <a:cubicBezTo>
                    <a:pt x="75" y="364"/>
                    <a:pt x="135" y="542"/>
                    <a:pt x="207" y="716"/>
                  </a:cubicBezTo>
                  <a:cubicBezTo>
                    <a:pt x="238" y="792"/>
                    <a:pt x="275" y="868"/>
                    <a:pt x="314" y="941"/>
                  </a:cubicBezTo>
                  <a:cubicBezTo>
                    <a:pt x="351" y="1009"/>
                    <a:pt x="390" y="1075"/>
                    <a:pt x="422" y="1145"/>
                  </a:cubicBezTo>
                  <a:cubicBezTo>
                    <a:pt x="425" y="1153"/>
                    <a:pt x="430" y="1161"/>
                    <a:pt x="433" y="1169"/>
                  </a:cubicBezTo>
                  <a:cubicBezTo>
                    <a:pt x="454" y="1224"/>
                    <a:pt x="507" y="1262"/>
                    <a:pt x="567" y="1263"/>
                  </a:cubicBezTo>
                  <a:cubicBezTo>
                    <a:pt x="590" y="1263"/>
                    <a:pt x="612" y="1257"/>
                    <a:pt x="631" y="1248"/>
                  </a:cubicBezTo>
                  <a:cubicBezTo>
                    <a:pt x="700" y="1211"/>
                    <a:pt x="727" y="1126"/>
                    <a:pt x="693" y="1055"/>
                  </a:cubicBezTo>
                  <a:cubicBezTo>
                    <a:pt x="664" y="990"/>
                    <a:pt x="624" y="928"/>
                    <a:pt x="590" y="865"/>
                  </a:cubicBezTo>
                  <a:cubicBezTo>
                    <a:pt x="550" y="793"/>
                    <a:pt x="514" y="722"/>
                    <a:pt x="479" y="651"/>
                  </a:cubicBezTo>
                  <a:cubicBezTo>
                    <a:pt x="403" y="467"/>
                    <a:pt x="338" y="280"/>
                    <a:pt x="281" y="90"/>
                  </a:cubicBezTo>
                  <a:cubicBezTo>
                    <a:pt x="265" y="34"/>
                    <a:pt x="207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0" name="Google Shape;8540;p17"/>
            <p:cNvSpPr/>
            <p:nvPr/>
          </p:nvSpPr>
          <p:spPr>
            <a:xfrm>
              <a:off x="8259387" y="4758805"/>
              <a:ext cx="15025" cy="20985"/>
            </a:xfrm>
            <a:custGeom>
              <a:avLst/>
              <a:gdLst/>
              <a:ahLst/>
              <a:cxnLst/>
              <a:rect l="l" t="t" r="r" b="b"/>
              <a:pathLst>
                <a:path w="517" h="722" extrusionOk="0">
                  <a:moveTo>
                    <a:pt x="148" y="484"/>
                  </a:moveTo>
                  <a:cubicBezTo>
                    <a:pt x="148" y="485"/>
                    <a:pt x="148" y="486"/>
                    <a:pt x="149" y="487"/>
                  </a:cubicBezTo>
                  <a:cubicBezTo>
                    <a:pt x="149" y="486"/>
                    <a:pt x="148" y="485"/>
                    <a:pt x="148" y="484"/>
                  </a:cubicBezTo>
                  <a:close/>
                  <a:moveTo>
                    <a:pt x="153" y="1"/>
                  </a:moveTo>
                  <a:cubicBezTo>
                    <a:pt x="138" y="1"/>
                    <a:pt x="123" y="3"/>
                    <a:pt x="108" y="8"/>
                  </a:cubicBezTo>
                  <a:cubicBezTo>
                    <a:pt x="37" y="35"/>
                    <a:pt x="1" y="112"/>
                    <a:pt x="26" y="185"/>
                  </a:cubicBezTo>
                  <a:cubicBezTo>
                    <a:pt x="65" y="285"/>
                    <a:pt x="106" y="385"/>
                    <a:pt x="148" y="484"/>
                  </a:cubicBezTo>
                  <a:lnTo>
                    <a:pt x="148" y="484"/>
                  </a:lnTo>
                  <a:cubicBezTo>
                    <a:pt x="148" y="483"/>
                    <a:pt x="148" y="483"/>
                    <a:pt x="148" y="483"/>
                  </a:cubicBezTo>
                  <a:lnTo>
                    <a:pt x="148" y="483"/>
                  </a:lnTo>
                  <a:cubicBezTo>
                    <a:pt x="172" y="538"/>
                    <a:pt x="197" y="592"/>
                    <a:pt x="227" y="643"/>
                  </a:cubicBezTo>
                  <a:cubicBezTo>
                    <a:pt x="248" y="682"/>
                    <a:pt x="286" y="711"/>
                    <a:pt x="330" y="719"/>
                  </a:cubicBezTo>
                  <a:cubicBezTo>
                    <a:pt x="338" y="720"/>
                    <a:pt x="346" y="722"/>
                    <a:pt x="354" y="722"/>
                  </a:cubicBezTo>
                  <a:cubicBezTo>
                    <a:pt x="384" y="722"/>
                    <a:pt x="412" y="712"/>
                    <a:pt x="436" y="696"/>
                  </a:cubicBezTo>
                  <a:cubicBezTo>
                    <a:pt x="499" y="651"/>
                    <a:pt x="517" y="562"/>
                    <a:pt x="472" y="497"/>
                  </a:cubicBezTo>
                  <a:cubicBezTo>
                    <a:pt x="466" y="489"/>
                    <a:pt x="461" y="481"/>
                    <a:pt x="457" y="472"/>
                  </a:cubicBezTo>
                  <a:cubicBezTo>
                    <a:pt x="419" y="404"/>
                    <a:pt x="384" y="332"/>
                    <a:pt x="354" y="260"/>
                  </a:cubicBezTo>
                  <a:cubicBezTo>
                    <a:pt x="330" y="203"/>
                    <a:pt x="308" y="147"/>
                    <a:pt x="284" y="92"/>
                  </a:cubicBezTo>
                  <a:cubicBezTo>
                    <a:pt x="263" y="35"/>
                    <a:pt x="209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1" name="Google Shape;8541;p17"/>
            <p:cNvSpPr/>
            <p:nvPr/>
          </p:nvSpPr>
          <p:spPr>
            <a:xfrm>
              <a:off x="8200591" y="4691900"/>
              <a:ext cx="36880" cy="33279"/>
            </a:xfrm>
            <a:custGeom>
              <a:avLst/>
              <a:gdLst/>
              <a:ahLst/>
              <a:cxnLst/>
              <a:rect l="l" t="t" r="r" b="b"/>
              <a:pathLst>
                <a:path w="1269" h="1145" extrusionOk="0">
                  <a:moveTo>
                    <a:pt x="152" y="1"/>
                  </a:moveTo>
                  <a:cubicBezTo>
                    <a:pt x="114" y="1"/>
                    <a:pt x="75" y="17"/>
                    <a:pt x="48" y="48"/>
                  </a:cubicBezTo>
                  <a:cubicBezTo>
                    <a:pt x="1" y="105"/>
                    <a:pt x="7" y="189"/>
                    <a:pt x="64" y="238"/>
                  </a:cubicBezTo>
                  <a:cubicBezTo>
                    <a:pt x="194" y="352"/>
                    <a:pt x="324" y="469"/>
                    <a:pt x="455" y="581"/>
                  </a:cubicBezTo>
                  <a:cubicBezTo>
                    <a:pt x="569" y="678"/>
                    <a:pt x="684" y="776"/>
                    <a:pt x="792" y="880"/>
                  </a:cubicBezTo>
                  <a:cubicBezTo>
                    <a:pt x="836" y="925"/>
                    <a:pt x="881" y="971"/>
                    <a:pt x="922" y="1018"/>
                  </a:cubicBezTo>
                  <a:cubicBezTo>
                    <a:pt x="938" y="1039"/>
                    <a:pt x="954" y="1061"/>
                    <a:pt x="966" y="1085"/>
                  </a:cubicBezTo>
                  <a:cubicBezTo>
                    <a:pt x="991" y="1123"/>
                    <a:pt x="1033" y="1145"/>
                    <a:pt x="1079" y="1145"/>
                  </a:cubicBezTo>
                  <a:cubicBezTo>
                    <a:pt x="1080" y="1145"/>
                    <a:pt x="1082" y="1145"/>
                    <a:pt x="1083" y="1145"/>
                  </a:cubicBezTo>
                  <a:cubicBezTo>
                    <a:pt x="1084" y="1145"/>
                    <a:pt x="1085" y="1145"/>
                    <a:pt x="1085" y="1145"/>
                  </a:cubicBezTo>
                  <a:cubicBezTo>
                    <a:pt x="1200" y="1145"/>
                    <a:pt x="1268" y="1016"/>
                    <a:pt x="1202" y="922"/>
                  </a:cubicBezTo>
                  <a:cubicBezTo>
                    <a:pt x="1151" y="849"/>
                    <a:pt x="1094" y="782"/>
                    <a:pt x="1030" y="721"/>
                  </a:cubicBezTo>
                  <a:lnTo>
                    <a:pt x="1030" y="721"/>
                  </a:lnTo>
                  <a:lnTo>
                    <a:pt x="1031" y="724"/>
                  </a:lnTo>
                  <a:lnTo>
                    <a:pt x="1023" y="716"/>
                  </a:lnTo>
                  <a:lnTo>
                    <a:pt x="1018" y="711"/>
                  </a:lnTo>
                  <a:cubicBezTo>
                    <a:pt x="900" y="597"/>
                    <a:pt x="772" y="491"/>
                    <a:pt x="645" y="383"/>
                  </a:cubicBezTo>
                  <a:cubicBezTo>
                    <a:pt x="507" y="268"/>
                    <a:pt x="373" y="151"/>
                    <a:pt x="238" y="32"/>
                  </a:cubicBezTo>
                  <a:cubicBezTo>
                    <a:pt x="213" y="11"/>
                    <a:pt x="182" y="1"/>
                    <a:pt x="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2" name="Google Shape;8542;p17"/>
            <p:cNvSpPr/>
            <p:nvPr/>
          </p:nvSpPr>
          <p:spPr>
            <a:xfrm>
              <a:off x="8144934" y="4670074"/>
              <a:ext cx="23105" cy="9475"/>
            </a:xfrm>
            <a:custGeom>
              <a:avLst/>
              <a:gdLst/>
              <a:ahLst/>
              <a:cxnLst/>
              <a:rect l="l" t="t" r="r" b="b"/>
              <a:pathLst>
                <a:path w="795" h="326" extrusionOk="0">
                  <a:moveTo>
                    <a:pt x="371" y="1"/>
                  </a:moveTo>
                  <a:cubicBezTo>
                    <a:pt x="282" y="4"/>
                    <a:pt x="193" y="21"/>
                    <a:pt x="111" y="52"/>
                  </a:cubicBezTo>
                  <a:cubicBezTo>
                    <a:pt x="37" y="78"/>
                    <a:pt x="0" y="159"/>
                    <a:pt x="26" y="232"/>
                  </a:cubicBezTo>
                  <a:cubicBezTo>
                    <a:pt x="46" y="289"/>
                    <a:pt x="100" y="325"/>
                    <a:pt x="160" y="325"/>
                  </a:cubicBezTo>
                  <a:cubicBezTo>
                    <a:pt x="176" y="325"/>
                    <a:pt x="192" y="322"/>
                    <a:pt x="206" y="318"/>
                  </a:cubicBezTo>
                  <a:lnTo>
                    <a:pt x="228" y="311"/>
                  </a:lnTo>
                  <a:cubicBezTo>
                    <a:pt x="250" y="305"/>
                    <a:pt x="271" y="300"/>
                    <a:pt x="290" y="297"/>
                  </a:cubicBezTo>
                  <a:lnTo>
                    <a:pt x="290" y="297"/>
                  </a:lnTo>
                  <a:lnTo>
                    <a:pt x="272" y="299"/>
                  </a:lnTo>
                  <a:lnTo>
                    <a:pt x="272" y="299"/>
                  </a:lnTo>
                  <a:lnTo>
                    <a:pt x="310" y="294"/>
                  </a:lnTo>
                  <a:cubicBezTo>
                    <a:pt x="333" y="291"/>
                    <a:pt x="353" y="289"/>
                    <a:pt x="374" y="287"/>
                  </a:cubicBezTo>
                  <a:cubicBezTo>
                    <a:pt x="420" y="287"/>
                    <a:pt x="464" y="289"/>
                    <a:pt x="508" y="294"/>
                  </a:cubicBezTo>
                  <a:cubicBezTo>
                    <a:pt x="540" y="299"/>
                    <a:pt x="572" y="302"/>
                    <a:pt x="603" y="305"/>
                  </a:cubicBezTo>
                  <a:lnTo>
                    <a:pt x="611" y="305"/>
                  </a:lnTo>
                  <a:lnTo>
                    <a:pt x="644" y="308"/>
                  </a:lnTo>
                  <a:cubicBezTo>
                    <a:pt x="648" y="308"/>
                    <a:pt x="651" y="308"/>
                    <a:pt x="654" y="308"/>
                  </a:cubicBezTo>
                  <a:cubicBezTo>
                    <a:pt x="728" y="308"/>
                    <a:pt x="790" y="242"/>
                    <a:pt x="793" y="170"/>
                  </a:cubicBezTo>
                  <a:cubicBezTo>
                    <a:pt x="795" y="91"/>
                    <a:pt x="735" y="25"/>
                    <a:pt x="656" y="21"/>
                  </a:cubicBezTo>
                  <a:lnTo>
                    <a:pt x="613" y="18"/>
                  </a:lnTo>
                  <a:cubicBezTo>
                    <a:pt x="572" y="14"/>
                    <a:pt x="534" y="7"/>
                    <a:pt x="492" y="4"/>
                  </a:cubicBezTo>
                  <a:cubicBezTo>
                    <a:pt x="451" y="1"/>
                    <a:pt x="412" y="1"/>
                    <a:pt x="3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3" name="Google Shape;8543;p17"/>
            <p:cNvSpPr/>
            <p:nvPr/>
          </p:nvSpPr>
          <p:spPr>
            <a:xfrm>
              <a:off x="8100525" y="4693470"/>
              <a:ext cx="21012" cy="21101"/>
            </a:xfrm>
            <a:custGeom>
              <a:avLst/>
              <a:gdLst/>
              <a:ahLst/>
              <a:cxnLst/>
              <a:rect l="l" t="t" r="r" b="b"/>
              <a:pathLst>
                <a:path w="723" h="726" extrusionOk="0">
                  <a:moveTo>
                    <a:pt x="173" y="336"/>
                  </a:moveTo>
                  <a:cubicBezTo>
                    <a:pt x="172" y="337"/>
                    <a:pt x="171" y="339"/>
                    <a:pt x="170" y="341"/>
                  </a:cubicBezTo>
                  <a:lnTo>
                    <a:pt x="170" y="341"/>
                  </a:lnTo>
                  <a:cubicBezTo>
                    <a:pt x="171" y="339"/>
                    <a:pt x="172" y="337"/>
                    <a:pt x="173" y="336"/>
                  </a:cubicBezTo>
                  <a:close/>
                  <a:moveTo>
                    <a:pt x="563" y="1"/>
                  </a:moveTo>
                  <a:cubicBezTo>
                    <a:pt x="523" y="1"/>
                    <a:pt x="483" y="17"/>
                    <a:pt x="455" y="49"/>
                  </a:cubicBezTo>
                  <a:cubicBezTo>
                    <a:pt x="434" y="63"/>
                    <a:pt x="411" y="78"/>
                    <a:pt x="390" y="95"/>
                  </a:cubicBezTo>
                  <a:cubicBezTo>
                    <a:pt x="362" y="119"/>
                    <a:pt x="335" y="146"/>
                    <a:pt x="308" y="173"/>
                  </a:cubicBezTo>
                  <a:cubicBezTo>
                    <a:pt x="258" y="226"/>
                    <a:pt x="212" y="282"/>
                    <a:pt x="169" y="342"/>
                  </a:cubicBezTo>
                  <a:lnTo>
                    <a:pt x="169" y="342"/>
                  </a:lnTo>
                  <a:cubicBezTo>
                    <a:pt x="169" y="341"/>
                    <a:pt x="169" y="341"/>
                    <a:pt x="170" y="341"/>
                  </a:cubicBezTo>
                  <a:lnTo>
                    <a:pt x="170" y="341"/>
                  </a:lnTo>
                  <a:cubicBezTo>
                    <a:pt x="128" y="397"/>
                    <a:pt x="86" y="454"/>
                    <a:pt x="43" y="513"/>
                  </a:cubicBezTo>
                  <a:cubicBezTo>
                    <a:pt x="1" y="575"/>
                    <a:pt x="26" y="665"/>
                    <a:pt x="86" y="705"/>
                  </a:cubicBezTo>
                  <a:cubicBezTo>
                    <a:pt x="108" y="717"/>
                    <a:pt x="135" y="725"/>
                    <a:pt x="162" y="725"/>
                  </a:cubicBezTo>
                  <a:cubicBezTo>
                    <a:pt x="164" y="725"/>
                    <a:pt x="165" y="725"/>
                    <a:pt x="167" y="725"/>
                  </a:cubicBezTo>
                  <a:cubicBezTo>
                    <a:pt x="205" y="725"/>
                    <a:pt x="241" y="707"/>
                    <a:pt x="265" y="678"/>
                  </a:cubicBezTo>
                  <a:cubicBezTo>
                    <a:pt x="346" y="564"/>
                    <a:pt x="433" y="456"/>
                    <a:pt x="526" y="353"/>
                  </a:cubicBezTo>
                  <a:cubicBezTo>
                    <a:pt x="539" y="342"/>
                    <a:pt x="550" y="331"/>
                    <a:pt x="563" y="321"/>
                  </a:cubicBezTo>
                  <a:cubicBezTo>
                    <a:pt x="599" y="295"/>
                    <a:pt x="640" y="271"/>
                    <a:pt x="670" y="236"/>
                  </a:cubicBezTo>
                  <a:cubicBezTo>
                    <a:pt x="722" y="177"/>
                    <a:pt x="716" y="87"/>
                    <a:pt x="656" y="35"/>
                  </a:cubicBezTo>
                  <a:cubicBezTo>
                    <a:pt x="629" y="12"/>
                    <a:pt x="596" y="1"/>
                    <a:pt x="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4" name="Google Shape;8544;p17"/>
            <p:cNvSpPr/>
            <p:nvPr/>
          </p:nvSpPr>
          <p:spPr>
            <a:xfrm>
              <a:off x="8053936" y="4753225"/>
              <a:ext cx="21739" cy="32233"/>
            </a:xfrm>
            <a:custGeom>
              <a:avLst/>
              <a:gdLst/>
              <a:ahLst/>
              <a:cxnLst/>
              <a:rect l="l" t="t" r="r" b="b"/>
              <a:pathLst>
                <a:path w="748" h="1109" extrusionOk="0">
                  <a:moveTo>
                    <a:pt x="378" y="220"/>
                  </a:moveTo>
                  <a:lnTo>
                    <a:pt x="376" y="225"/>
                  </a:lnTo>
                  <a:lnTo>
                    <a:pt x="376" y="225"/>
                  </a:lnTo>
                  <a:cubicBezTo>
                    <a:pt x="377" y="223"/>
                    <a:pt x="377" y="222"/>
                    <a:pt x="378" y="220"/>
                  </a:cubicBezTo>
                  <a:close/>
                  <a:moveTo>
                    <a:pt x="585" y="0"/>
                  </a:moveTo>
                  <a:cubicBezTo>
                    <a:pt x="540" y="0"/>
                    <a:pt x="495" y="22"/>
                    <a:pt x="467" y="62"/>
                  </a:cubicBezTo>
                  <a:cubicBezTo>
                    <a:pt x="443" y="102"/>
                    <a:pt x="421" y="144"/>
                    <a:pt x="397" y="184"/>
                  </a:cubicBezTo>
                  <a:lnTo>
                    <a:pt x="397" y="184"/>
                  </a:lnTo>
                  <a:cubicBezTo>
                    <a:pt x="399" y="181"/>
                    <a:pt x="400" y="178"/>
                    <a:pt x="402" y="175"/>
                  </a:cubicBezTo>
                  <a:lnTo>
                    <a:pt x="402" y="175"/>
                  </a:lnTo>
                  <a:cubicBezTo>
                    <a:pt x="399" y="180"/>
                    <a:pt x="397" y="185"/>
                    <a:pt x="394" y="190"/>
                  </a:cubicBezTo>
                  <a:lnTo>
                    <a:pt x="394" y="190"/>
                  </a:lnTo>
                  <a:cubicBezTo>
                    <a:pt x="394" y="190"/>
                    <a:pt x="393" y="191"/>
                    <a:pt x="393" y="192"/>
                  </a:cubicBezTo>
                  <a:cubicBezTo>
                    <a:pt x="393" y="192"/>
                    <a:pt x="393" y="191"/>
                    <a:pt x="393" y="191"/>
                  </a:cubicBezTo>
                  <a:lnTo>
                    <a:pt x="393" y="191"/>
                  </a:lnTo>
                  <a:cubicBezTo>
                    <a:pt x="386" y="205"/>
                    <a:pt x="378" y="219"/>
                    <a:pt x="371" y="233"/>
                  </a:cubicBezTo>
                  <a:lnTo>
                    <a:pt x="371" y="233"/>
                  </a:lnTo>
                  <a:lnTo>
                    <a:pt x="358" y="254"/>
                  </a:lnTo>
                  <a:cubicBezTo>
                    <a:pt x="301" y="360"/>
                    <a:pt x="249" y="467"/>
                    <a:pt x="195" y="573"/>
                  </a:cubicBezTo>
                  <a:cubicBezTo>
                    <a:pt x="139" y="686"/>
                    <a:pt x="84" y="798"/>
                    <a:pt x="32" y="914"/>
                  </a:cubicBezTo>
                  <a:cubicBezTo>
                    <a:pt x="0" y="983"/>
                    <a:pt x="32" y="1064"/>
                    <a:pt x="100" y="1097"/>
                  </a:cubicBezTo>
                  <a:cubicBezTo>
                    <a:pt x="116" y="1104"/>
                    <a:pt x="133" y="1109"/>
                    <a:pt x="150" y="1109"/>
                  </a:cubicBezTo>
                  <a:cubicBezTo>
                    <a:pt x="153" y="1109"/>
                    <a:pt x="156" y="1109"/>
                    <a:pt x="158" y="1108"/>
                  </a:cubicBezTo>
                  <a:cubicBezTo>
                    <a:pt x="160" y="1109"/>
                    <a:pt x="161" y="1109"/>
                    <a:pt x="162" y="1109"/>
                  </a:cubicBezTo>
                  <a:cubicBezTo>
                    <a:pt x="214" y="1109"/>
                    <a:pt x="262" y="1077"/>
                    <a:pt x="285" y="1029"/>
                  </a:cubicBezTo>
                  <a:cubicBezTo>
                    <a:pt x="367" y="841"/>
                    <a:pt x="461" y="657"/>
                    <a:pt x="557" y="474"/>
                  </a:cubicBezTo>
                  <a:cubicBezTo>
                    <a:pt x="606" y="387"/>
                    <a:pt x="657" y="301"/>
                    <a:pt x="708" y="216"/>
                  </a:cubicBezTo>
                  <a:cubicBezTo>
                    <a:pt x="747" y="149"/>
                    <a:pt x="727" y="64"/>
                    <a:pt x="662" y="23"/>
                  </a:cubicBezTo>
                  <a:cubicBezTo>
                    <a:pt x="638" y="7"/>
                    <a:pt x="611" y="0"/>
                    <a:pt x="5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5" name="Google Shape;8545;p17"/>
            <p:cNvSpPr/>
            <p:nvPr/>
          </p:nvSpPr>
          <p:spPr>
            <a:xfrm>
              <a:off x="8023419" y="4821292"/>
              <a:ext cx="20780" cy="33221"/>
            </a:xfrm>
            <a:custGeom>
              <a:avLst/>
              <a:gdLst/>
              <a:ahLst/>
              <a:cxnLst/>
              <a:rect l="l" t="t" r="r" b="b"/>
              <a:pathLst>
                <a:path w="715" h="1143" extrusionOk="0">
                  <a:moveTo>
                    <a:pt x="551" y="1"/>
                  </a:moveTo>
                  <a:cubicBezTo>
                    <a:pt x="497" y="1"/>
                    <a:pt x="446" y="32"/>
                    <a:pt x="422" y="84"/>
                  </a:cubicBezTo>
                  <a:cubicBezTo>
                    <a:pt x="358" y="223"/>
                    <a:pt x="292" y="359"/>
                    <a:pt x="228" y="498"/>
                  </a:cubicBezTo>
                  <a:cubicBezTo>
                    <a:pt x="162" y="647"/>
                    <a:pt x="96" y="797"/>
                    <a:pt x="31" y="949"/>
                  </a:cubicBezTo>
                  <a:cubicBezTo>
                    <a:pt x="1" y="1017"/>
                    <a:pt x="31" y="1098"/>
                    <a:pt x="99" y="1130"/>
                  </a:cubicBezTo>
                  <a:cubicBezTo>
                    <a:pt x="116" y="1138"/>
                    <a:pt x="135" y="1143"/>
                    <a:pt x="154" y="1143"/>
                  </a:cubicBezTo>
                  <a:cubicBezTo>
                    <a:pt x="208" y="1143"/>
                    <a:pt x="257" y="1112"/>
                    <a:pt x="279" y="1063"/>
                  </a:cubicBezTo>
                  <a:cubicBezTo>
                    <a:pt x="346" y="913"/>
                    <a:pt x="411" y="761"/>
                    <a:pt x="482" y="611"/>
                  </a:cubicBezTo>
                  <a:cubicBezTo>
                    <a:pt x="545" y="475"/>
                    <a:pt x="616" y="340"/>
                    <a:pt x="681" y="204"/>
                  </a:cubicBezTo>
                  <a:cubicBezTo>
                    <a:pt x="714" y="133"/>
                    <a:pt x="683" y="47"/>
                    <a:pt x="612" y="14"/>
                  </a:cubicBezTo>
                  <a:cubicBezTo>
                    <a:pt x="592" y="5"/>
                    <a:pt x="571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6" name="Google Shape;8546;p17"/>
            <p:cNvSpPr/>
            <p:nvPr/>
          </p:nvSpPr>
          <p:spPr>
            <a:xfrm>
              <a:off x="7997436" y="4906304"/>
              <a:ext cx="10463" cy="8952"/>
            </a:xfrm>
            <a:custGeom>
              <a:avLst/>
              <a:gdLst/>
              <a:ahLst/>
              <a:cxnLst/>
              <a:rect l="l" t="t" r="r" b="b"/>
              <a:pathLst>
                <a:path w="360" h="308" extrusionOk="0">
                  <a:moveTo>
                    <a:pt x="157" y="0"/>
                  </a:moveTo>
                  <a:cubicBezTo>
                    <a:pt x="80" y="0"/>
                    <a:pt x="5" y="59"/>
                    <a:pt x="2" y="149"/>
                  </a:cubicBezTo>
                  <a:cubicBezTo>
                    <a:pt x="0" y="233"/>
                    <a:pt x="65" y="302"/>
                    <a:pt x="149" y="307"/>
                  </a:cubicBezTo>
                  <a:cubicBezTo>
                    <a:pt x="151" y="307"/>
                    <a:pt x="153" y="307"/>
                    <a:pt x="155" y="307"/>
                  </a:cubicBezTo>
                  <a:cubicBezTo>
                    <a:pt x="289" y="307"/>
                    <a:pt x="360" y="149"/>
                    <a:pt x="268" y="49"/>
                  </a:cubicBezTo>
                  <a:cubicBezTo>
                    <a:pt x="236" y="15"/>
                    <a:pt x="196" y="0"/>
                    <a:pt x="1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7" name="Google Shape;8547;p17"/>
            <p:cNvSpPr/>
            <p:nvPr/>
          </p:nvSpPr>
          <p:spPr>
            <a:xfrm>
              <a:off x="7880745" y="5001226"/>
              <a:ext cx="45454" cy="19386"/>
            </a:xfrm>
            <a:custGeom>
              <a:avLst/>
              <a:gdLst/>
              <a:ahLst/>
              <a:cxnLst/>
              <a:rect l="l" t="t" r="r" b="b"/>
              <a:pathLst>
                <a:path w="1564" h="667" extrusionOk="0">
                  <a:moveTo>
                    <a:pt x="153" y="0"/>
                  </a:moveTo>
                  <a:cubicBezTo>
                    <a:pt x="102" y="0"/>
                    <a:pt x="52" y="32"/>
                    <a:pt x="31" y="79"/>
                  </a:cubicBezTo>
                  <a:cubicBezTo>
                    <a:pt x="1" y="145"/>
                    <a:pt x="29" y="223"/>
                    <a:pt x="96" y="255"/>
                  </a:cubicBezTo>
                  <a:cubicBezTo>
                    <a:pt x="295" y="362"/>
                    <a:pt x="496" y="468"/>
                    <a:pt x="704" y="560"/>
                  </a:cubicBezTo>
                  <a:cubicBezTo>
                    <a:pt x="751" y="581"/>
                    <a:pt x="799" y="598"/>
                    <a:pt x="846" y="611"/>
                  </a:cubicBezTo>
                  <a:cubicBezTo>
                    <a:pt x="928" y="638"/>
                    <a:pt x="1012" y="655"/>
                    <a:pt x="1098" y="663"/>
                  </a:cubicBezTo>
                  <a:cubicBezTo>
                    <a:pt x="1128" y="665"/>
                    <a:pt x="1156" y="666"/>
                    <a:pt x="1185" y="666"/>
                  </a:cubicBezTo>
                  <a:cubicBezTo>
                    <a:pt x="1189" y="666"/>
                    <a:pt x="1194" y="666"/>
                    <a:pt x="1199" y="666"/>
                  </a:cubicBezTo>
                  <a:cubicBezTo>
                    <a:pt x="1249" y="666"/>
                    <a:pt x="1298" y="658"/>
                    <a:pt x="1346" y="644"/>
                  </a:cubicBezTo>
                  <a:cubicBezTo>
                    <a:pt x="1394" y="627"/>
                    <a:pt x="1440" y="603"/>
                    <a:pt x="1482" y="574"/>
                  </a:cubicBezTo>
                  <a:cubicBezTo>
                    <a:pt x="1549" y="527"/>
                    <a:pt x="1563" y="433"/>
                    <a:pt x="1512" y="369"/>
                  </a:cubicBezTo>
                  <a:cubicBezTo>
                    <a:pt x="1484" y="333"/>
                    <a:pt x="1443" y="314"/>
                    <a:pt x="1401" y="314"/>
                  </a:cubicBezTo>
                  <a:cubicBezTo>
                    <a:pt x="1367" y="314"/>
                    <a:pt x="1333" y="326"/>
                    <a:pt x="1305" y="351"/>
                  </a:cubicBezTo>
                  <a:lnTo>
                    <a:pt x="1303" y="351"/>
                  </a:lnTo>
                  <a:cubicBezTo>
                    <a:pt x="1299" y="356"/>
                    <a:pt x="1294" y="359"/>
                    <a:pt x="1288" y="362"/>
                  </a:cubicBezTo>
                  <a:cubicBezTo>
                    <a:pt x="1283" y="365"/>
                    <a:pt x="1275" y="370"/>
                    <a:pt x="1270" y="372"/>
                  </a:cubicBezTo>
                  <a:cubicBezTo>
                    <a:pt x="1264" y="373"/>
                    <a:pt x="1259" y="375"/>
                    <a:pt x="1253" y="378"/>
                  </a:cubicBezTo>
                  <a:cubicBezTo>
                    <a:pt x="1242" y="380"/>
                    <a:pt x="1231" y="383"/>
                    <a:pt x="1218" y="384"/>
                  </a:cubicBezTo>
                  <a:cubicBezTo>
                    <a:pt x="1213" y="386"/>
                    <a:pt x="1209" y="386"/>
                    <a:pt x="1204" y="386"/>
                  </a:cubicBezTo>
                  <a:cubicBezTo>
                    <a:pt x="1196" y="386"/>
                    <a:pt x="1189" y="386"/>
                    <a:pt x="1181" y="386"/>
                  </a:cubicBezTo>
                  <a:cubicBezTo>
                    <a:pt x="1147" y="386"/>
                    <a:pt x="1114" y="384"/>
                    <a:pt x="1080" y="381"/>
                  </a:cubicBezTo>
                  <a:cubicBezTo>
                    <a:pt x="1052" y="378"/>
                    <a:pt x="1025" y="373"/>
                    <a:pt x="996" y="367"/>
                  </a:cubicBezTo>
                  <a:cubicBezTo>
                    <a:pt x="935" y="350"/>
                    <a:pt x="876" y="331"/>
                    <a:pt x="816" y="310"/>
                  </a:cubicBezTo>
                  <a:cubicBezTo>
                    <a:pt x="609" y="223"/>
                    <a:pt x="408" y="118"/>
                    <a:pt x="206" y="14"/>
                  </a:cubicBezTo>
                  <a:cubicBezTo>
                    <a:pt x="190" y="5"/>
                    <a:pt x="171" y="0"/>
                    <a:pt x="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8" name="Google Shape;8548;p17"/>
            <p:cNvSpPr/>
            <p:nvPr/>
          </p:nvSpPr>
          <p:spPr>
            <a:xfrm>
              <a:off x="7972499" y="4924643"/>
              <a:ext cx="30748" cy="51387"/>
            </a:xfrm>
            <a:custGeom>
              <a:avLst/>
              <a:gdLst/>
              <a:ahLst/>
              <a:cxnLst/>
              <a:rect l="l" t="t" r="r" b="b"/>
              <a:pathLst>
                <a:path w="1058" h="1768" extrusionOk="0">
                  <a:moveTo>
                    <a:pt x="895" y="0"/>
                  </a:moveTo>
                  <a:cubicBezTo>
                    <a:pt x="847" y="0"/>
                    <a:pt x="800" y="25"/>
                    <a:pt x="773" y="70"/>
                  </a:cubicBezTo>
                  <a:lnTo>
                    <a:pt x="773" y="69"/>
                  </a:lnTo>
                  <a:cubicBezTo>
                    <a:pt x="705" y="183"/>
                    <a:pt x="643" y="297"/>
                    <a:pt x="586" y="420"/>
                  </a:cubicBezTo>
                  <a:cubicBezTo>
                    <a:pt x="529" y="542"/>
                    <a:pt x="473" y="665"/>
                    <a:pt x="416" y="787"/>
                  </a:cubicBezTo>
                  <a:cubicBezTo>
                    <a:pt x="295" y="1053"/>
                    <a:pt x="168" y="1316"/>
                    <a:pt x="35" y="1576"/>
                  </a:cubicBezTo>
                  <a:cubicBezTo>
                    <a:pt x="0" y="1641"/>
                    <a:pt x="37" y="1726"/>
                    <a:pt x="101" y="1756"/>
                  </a:cubicBezTo>
                  <a:cubicBezTo>
                    <a:pt x="117" y="1763"/>
                    <a:pt x="133" y="1768"/>
                    <a:pt x="150" y="1768"/>
                  </a:cubicBezTo>
                  <a:cubicBezTo>
                    <a:pt x="152" y="1768"/>
                    <a:pt x="154" y="1767"/>
                    <a:pt x="157" y="1767"/>
                  </a:cubicBezTo>
                  <a:cubicBezTo>
                    <a:pt x="209" y="1767"/>
                    <a:pt x="258" y="1737"/>
                    <a:pt x="280" y="1688"/>
                  </a:cubicBezTo>
                  <a:cubicBezTo>
                    <a:pt x="391" y="1466"/>
                    <a:pt x="497" y="1242"/>
                    <a:pt x="605" y="1018"/>
                  </a:cubicBezTo>
                  <a:cubicBezTo>
                    <a:pt x="700" y="817"/>
                    <a:pt x="793" y="618"/>
                    <a:pt x="891" y="420"/>
                  </a:cubicBezTo>
                  <a:lnTo>
                    <a:pt x="891" y="420"/>
                  </a:lnTo>
                  <a:lnTo>
                    <a:pt x="885" y="431"/>
                  </a:lnTo>
                  <a:cubicBezTo>
                    <a:pt x="921" y="363"/>
                    <a:pt x="963" y="297"/>
                    <a:pt x="1005" y="232"/>
                  </a:cubicBezTo>
                  <a:cubicBezTo>
                    <a:pt x="1058" y="168"/>
                    <a:pt x="1043" y="73"/>
                    <a:pt x="975" y="26"/>
                  </a:cubicBezTo>
                  <a:cubicBezTo>
                    <a:pt x="951" y="9"/>
                    <a:pt x="923" y="0"/>
                    <a:pt x="8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49" name="Google Shape;8549;p17"/>
            <p:cNvSpPr/>
            <p:nvPr/>
          </p:nvSpPr>
          <p:spPr>
            <a:xfrm>
              <a:off x="7867550" y="4991839"/>
              <a:ext cx="50772" cy="28455"/>
            </a:xfrm>
            <a:custGeom>
              <a:avLst/>
              <a:gdLst/>
              <a:ahLst/>
              <a:cxnLst/>
              <a:rect l="l" t="t" r="r" b="b"/>
              <a:pathLst>
                <a:path w="1747" h="979" extrusionOk="0">
                  <a:moveTo>
                    <a:pt x="151" y="1"/>
                  </a:moveTo>
                  <a:cubicBezTo>
                    <a:pt x="119" y="1"/>
                    <a:pt x="86" y="13"/>
                    <a:pt x="61" y="36"/>
                  </a:cubicBezTo>
                  <a:cubicBezTo>
                    <a:pt x="5" y="87"/>
                    <a:pt x="0" y="172"/>
                    <a:pt x="49" y="228"/>
                  </a:cubicBezTo>
                  <a:cubicBezTo>
                    <a:pt x="144" y="326"/>
                    <a:pt x="239" y="427"/>
                    <a:pt x="349" y="509"/>
                  </a:cubicBezTo>
                  <a:cubicBezTo>
                    <a:pt x="396" y="546"/>
                    <a:pt x="445" y="581"/>
                    <a:pt x="496" y="612"/>
                  </a:cubicBezTo>
                  <a:cubicBezTo>
                    <a:pt x="554" y="646"/>
                    <a:pt x="610" y="676"/>
                    <a:pt x="670" y="706"/>
                  </a:cubicBezTo>
                  <a:cubicBezTo>
                    <a:pt x="776" y="755"/>
                    <a:pt x="885" y="796"/>
                    <a:pt x="999" y="828"/>
                  </a:cubicBezTo>
                  <a:cubicBezTo>
                    <a:pt x="1107" y="861"/>
                    <a:pt x="1219" y="878"/>
                    <a:pt x="1328" y="902"/>
                  </a:cubicBezTo>
                  <a:cubicBezTo>
                    <a:pt x="1381" y="916"/>
                    <a:pt x="1433" y="931"/>
                    <a:pt x="1485" y="950"/>
                  </a:cubicBezTo>
                  <a:cubicBezTo>
                    <a:pt x="1496" y="954"/>
                    <a:pt x="1507" y="959"/>
                    <a:pt x="1518" y="963"/>
                  </a:cubicBezTo>
                  <a:lnTo>
                    <a:pt x="1518" y="963"/>
                  </a:lnTo>
                  <a:cubicBezTo>
                    <a:pt x="1538" y="974"/>
                    <a:pt x="1560" y="978"/>
                    <a:pt x="1582" y="978"/>
                  </a:cubicBezTo>
                  <a:cubicBezTo>
                    <a:pt x="1637" y="978"/>
                    <a:pt x="1688" y="946"/>
                    <a:pt x="1712" y="896"/>
                  </a:cubicBezTo>
                  <a:cubicBezTo>
                    <a:pt x="1746" y="818"/>
                    <a:pt x="1705" y="726"/>
                    <a:pt x="1625" y="699"/>
                  </a:cubicBezTo>
                  <a:cubicBezTo>
                    <a:pt x="1556" y="677"/>
                    <a:pt x="1488" y="655"/>
                    <a:pt x="1417" y="638"/>
                  </a:cubicBezTo>
                  <a:cubicBezTo>
                    <a:pt x="1335" y="617"/>
                    <a:pt x="1251" y="603"/>
                    <a:pt x="1167" y="585"/>
                  </a:cubicBezTo>
                  <a:cubicBezTo>
                    <a:pt x="1118" y="573"/>
                    <a:pt x="1069" y="560"/>
                    <a:pt x="1021" y="546"/>
                  </a:cubicBezTo>
                  <a:cubicBezTo>
                    <a:pt x="977" y="533"/>
                    <a:pt x="936" y="517"/>
                    <a:pt x="893" y="503"/>
                  </a:cubicBezTo>
                  <a:cubicBezTo>
                    <a:pt x="831" y="476"/>
                    <a:pt x="771" y="449"/>
                    <a:pt x="713" y="419"/>
                  </a:cubicBezTo>
                  <a:cubicBezTo>
                    <a:pt x="660" y="389"/>
                    <a:pt x="611" y="358"/>
                    <a:pt x="561" y="326"/>
                  </a:cubicBezTo>
                  <a:cubicBezTo>
                    <a:pt x="526" y="301"/>
                    <a:pt x="494" y="275"/>
                    <a:pt x="459" y="247"/>
                  </a:cubicBezTo>
                  <a:cubicBezTo>
                    <a:pt x="426" y="217"/>
                    <a:pt x="395" y="187"/>
                    <a:pt x="361" y="155"/>
                  </a:cubicBezTo>
                  <a:cubicBezTo>
                    <a:pt x="325" y="118"/>
                    <a:pt x="288" y="82"/>
                    <a:pt x="252" y="46"/>
                  </a:cubicBezTo>
                  <a:cubicBezTo>
                    <a:pt x="225" y="16"/>
                    <a:pt x="188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0" name="Google Shape;8550;p17"/>
            <p:cNvSpPr/>
            <p:nvPr/>
          </p:nvSpPr>
          <p:spPr>
            <a:xfrm>
              <a:off x="7816398" y="4914936"/>
              <a:ext cx="20315" cy="32611"/>
            </a:xfrm>
            <a:custGeom>
              <a:avLst/>
              <a:gdLst/>
              <a:ahLst/>
              <a:cxnLst/>
              <a:rect l="l" t="t" r="r" b="b"/>
              <a:pathLst>
                <a:path w="699" h="1122" extrusionOk="0">
                  <a:moveTo>
                    <a:pt x="153" y="1"/>
                  </a:moveTo>
                  <a:cubicBezTo>
                    <a:pt x="106" y="1"/>
                    <a:pt x="59" y="26"/>
                    <a:pt x="33" y="65"/>
                  </a:cubicBezTo>
                  <a:cubicBezTo>
                    <a:pt x="11" y="96"/>
                    <a:pt x="0" y="132"/>
                    <a:pt x="2" y="170"/>
                  </a:cubicBezTo>
                  <a:cubicBezTo>
                    <a:pt x="2" y="194"/>
                    <a:pt x="5" y="217"/>
                    <a:pt x="10" y="241"/>
                  </a:cubicBezTo>
                  <a:cubicBezTo>
                    <a:pt x="13" y="259"/>
                    <a:pt x="16" y="276"/>
                    <a:pt x="21" y="293"/>
                  </a:cubicBezTo>
                  <a:cubicBezTo>
                    <a:pt x="30" y="336"/>
                    <a:pt x="60" y="373"/>
                    <a:pt x="100" y="392"/>
                  </a:cubicBezTo>
                  <a:cubicBezTo>
                    <a:pt x="118" y="401"/>
                    <a:pt x="137" y="405"/>
                    <a:pt x="157" y="405"/>
                  </a:cubicBezTo>
                  <a:cubicBezTo>
                    <a:pt x="166" y="405"/>
                    <a:pt x="174" y="404"/>
                    <a:pt x="182" y="403"/>
                  </a:cubicBezTo>
                  <a:cubicBezTo>
                    <a:pt x="200" y="441"/>
                    <a:pt x="217" y="479"/>
                    <a:pt x="234" y="517"/>
                  </a:cubicBezTo>
                  <a:lnTo>
                    <a:pt x="234" y="515"/>
                  </a:lnTo>
                  <a:lnTo>
                    <a:pt x="236" y="518"/>
                  </a:lnTo>
                  <a:cubicBezTo>
                    <a:pt x="237" y="521"/>
                    <a:pt x="238" y="523"/>
                    <a:pt x="239" y="526"/>
                  </a:cubicBezTo>
                  <a:lnTo>
                    <a:pt x="239" y="526"/>
                  </a:lnTo>
                  <a:cubicBezTo>
                    <a:pt x="239" y="525"/>
                    <a:pt x="238" y="524"/>
                    <a:pt x="238" y="523"/>
                  </a:cubicBezTo>
                  <a:lnTo>
                    <a:pt x="238" y="523"/>
                  </a:lnTo>
                  <a:cubicBezTo>
                    <a:pt x="309" y="689"/>
                    <a:pt x="363" y="859"/>
                    <a:pt x="416" y="1031"/>
                  </a:cubicBezTo>
                  <a:lnTo>
                    <a:pt x="415" y="1031"/>
                  </a:lnTo>
                  <a:cubicBezTo>
                    <a:pt x="436" y="1086"/>
                    <a:pt x="489" y="1121"/>
                    <a:pt x="545" y="1121"/>
                  </a:cubicBezTo>
                  <a:cubicBezTo>
                    <a:pt x="560" y="1121"/>
                    <a:pt x="576" y="1119"/>
                    <a:pt x="591" y="1113"/>
                  </a:cubicBezTo>
                  <a:cubicBezTo>
                    <a:pt x="662" y="1087"/>
                    <a:pt x="698" y="1009"/>
                    <a:pt x="673" y="938"/>
                  </a:cubicBezTo>
                  <a:cubicBezTo>
                    <a:pt x="625" y="795"/>
                    <a:pt x="578" y="653"/>
                    <a:pt x="524" y="512"/>
                  </a:cubicBezTo>
                  <a:cubicBezTo>
                    <a:pt x="502" y="449"/>
                    <a:pt x="472" y="385"/>
                    <a:pt x="445" y="324"/>
                  </a:cubicBezTo>
                  <a:cubicBezTo>
                    <a:pt x="423" y="268"/>
                    <a:pt x="394" y="213"/>
                    <a:pt x="363" y="162"/>
                  </a:cubicBezTo>
                  <a:cubicBezTo>
                    <a:pt x="342" y="127"/>
                    <a:pt x="317" y="96"/>
                    <a:pt x="290" y="67"/>
                  </a:cubicBezTo>
                  <a:cubicBezTo>
                    <a:pt x="266" y="45"/>
                    <a:pt x="239" y="28"/>
                    <a:pt x="211" y="15"/>
                  </a:cubicBezTo>
                  <a:cubicBezTo>
                    <a:pt x="193" y="5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1" name="Google Shape;8551;p17"/>
            <p:cNvSpPr/>
            <p:nvPr/>
          </p:nvSpPr>
          <p:spPr>
            <a:xfrm>
              <a:off x="7774808" y="4828442"/>
              <a:ext cx="25691" cy="47754"/>
            </a:xfrm>
            <a:custGeom>
              <a:avLst/>
              <a:gdLst/>
              <a:ahLst/>
              <a:cxnLst/>
              <a:rect l="l" t="t" r="r" b="b"/>
              <a:pathLst>
                <a:path w="884" h="1643" extrusionOk="0">
                  <a:moveTo>
                    <a:pt x="171" y="1"/>
                  </a:moveTo>
                  <a:cubicBezTo>
                    <a:pt x="118" y="1"/>
                    <a:pt x="66" y="31"/>
                    <a:pt x="41" y="83"/>
                  </a:cubicBezTo>
                  <a:cubicBezTo>
                    <a:pt x="0" y="162"/>
                    <a:pt x="49" y="263"/>
                    <a:pt x="81" y="336"/>
                  </a:cubicBezTo>
                  <a:cubicBezTo>
                    <a:pt x="100" y="379"/>
                    <a:pt x="119" y="425"/>
                    <a:pt x="138" y="469"/>
                  </a:cubicBezTo>
                  <a:cubicBezTo>
                    <a:pt x="176" y="555"/>
                    <a:pt x="214" y="640"/>
                    <a:pt x="250" y="726"/>
                  </a:cubicBezTo>
                  <a:cubicBezTo>
                    <a:pt x="249" y="721"/>
                    <a:pt x="245" y="714"/>
                    <a:pt x="244" y="710"/>
                  </a:cubicBezTo>
                  <a:lnTo>
                    <a:pt x="244" y="710"/>
                  </a:lnTo>
                  <a:cubicBezTo>
                    <a:pt x="263" y="756"/>
                    <a:pt x="283" y="802"/>
                    <a:pt x="302" y="849"/>
                  </a:cubicBezTo>
                  <a:cubicBezTo>
                    <a:pt x="404" y="1083"/>
                    <a:pt x="503" y="1319"/>
                    <a:pt x="605" y="1555"/>
                  </a:cubicBezTo>
                  <a:cubicBezTo>
                    <a:pt x="619" y="1595"/>
                    <a:pt x="651" y="1625"/>
                    <a:pt x="690" y="1637"/>
                  </a:cubicBezTo>
                  <a:lnTo>
                    <a:pt x="692" y="1636"/>
                  </a:lnTo>
                  <a:cubicBezTo>
                    <a:pt x="705" y="1640"/>
                    <a:pt x="719" y="1642"/>
                    <a:pt x="733" y="1642"/>
                  </a:cubicBezTo>
                  <a:cubicBezTo>
                    <a:pt x="753" y="1642"/>
                    <a:pt x="774" y="1637"/>
                    <a:pt x="793" y="1628"/>
                  </a:cubicBezTo>
                  <a:cubicBezTo>
                    <a:pt x="856" y="1593"/>
                    <a:pt x="883" y="1514"/>
                    <a:pt x="850" y="1447"/>
                  </a:cubicBezTo>
                  <a:cubicBezTo>
                    <a:pt x="809" y="1357"/>
                    <a:pt x="769" y="1267"/>
                    <a:pt x="730" y="1175"/>
                  </a:cubicBezTo>
                  <a:cubicBezTo>
                    <a:pt x="662" y="1015"/>
                    <a:pt x="594" y="854"/>
                    <a:pt x="527" y="692"/>
                  </a:cubicBezTo>
                  <a:cubicBezTo>
                    <a:pt x="496" y="616"/>
                    <a:pt x="462" y="540"/>
                    <a:pt x="432" y="463"/>
                  </a:cubicBezTo>
                  <a:cubicBezTo>
                    <a:pt x="391" y="363"/>
                    <a:pt x="347" y="263"/>
                    <a:pt x="315" y="160"/>
                  </a:cubicBezTo>
                  <a:lnTo>
                    <a:pt x="315" y="160"/>
                  </a:lnTo>
                  <a:cubicBezTo>
                    <a:pt x="317" y="167"/>
                    <a:pt x="318" y="172"/>
                    <a:pt x="320" y="178"/>
                  </a:cubicBezTo>
                  <a:cubicBezTo>
                    <a:pt x="317" y="170"/>
                    <a:pt x="315" y="162"/>
                    <a:pt x="314" y="154"/>
                  </a:cubicBezTo>
                  <a:cubicBezTo>
                    <a:pt x="318" y="102"/>
                    <a:pt x="293" y="51"/>
                    <a:pt x="249" y="23"/>
                  </a:cubicBezTo>
                  <a:cubicBezTo>
                    <a:pt x="224" y="8"/>
                    <a:pt x="198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2" name="Google Shape;8552;p17"/>
            <p:cNvSpPr/>
            <p:nvPr/>
          </p:nvSpPr>
          <p:spPr>
            <a:xfrm>
              <a:off x="7736560" y="4762089"/>
              <a:ext cx="21652" cy="37000"/>
            </a:xfrm>
            <a:custGeom>
              <a:avLst/>
              <a:gdLst/>
              <a:ahLst/>
              <a:cxnLst/>
              <a:rect l="l" t="t" r="r" b="b"/>
              <a:pathLst>
                <a:path w="745" h="1273" extrusionOk="0">
                  <a:moveTo>
                    <a:pt x="148" y="0"/>
                  </a:moveTo>
                  <a:cubicBezTo>
                    <a:pt x="133" y="0"/>
                    <a:pt x="118" y="3"/>
                    <a:pt x="104" y="7"/>
                  </a:cubicBezTo>
                  <a:cubicBezTo>
                    <a:pt x="54" y="25"/>
                    <a:pt x="18" y="69"/>
                    <a:pt x="10" y="121"/>
                  </a:cubicBezTo>
                  <a:cubicBezTo>
                    <a:pt x="1" y="183"/>
                    <a:pt x="35" y="245"/>
                    <a:pt x="62" y="298"/>
                  </a:cubicBezTo>
                  <a:cubicBezTo>
                    <a:pt x="92" y="359"/>
                    <a:pt x="124" y="419"/>
                    <a:pt x="154" y="479"/>
                  </a:cubicBezTo>
                  <a:cubicBezTo>
                    <a:pt x="210" y="593"/>
                    <a:pt x="260" y="708"/>
                    <a:pt x="312" y="824"/>
                  </a:cubicBezTo>
                  <a:cubicBezTo>
                    <a:pt x="309" y="819"/>
                    <a:pt x="308" y="813"/>
                    <a:pt x="305" y="808"/>
                  </a:cubicBezTo>
                  <a:lnTo>
                    <a:pt x="305" y="808"/>
                  </a:lnTo>
                  <a:cubicBezTo>
                    <a:pt x="358" y="933"/>
                    <a:pt x="412" y="1058"/>
                    <a:pt x="464" y="1185"/>
                  </a:cubicBezTo>
                  <a:cubicBezTo>
                    <a:pt x="485" y="1237"/>
                    <a:pt x="536" y="1272"/>
                    <a:pt x="591" y="1272"/>
                  </a:cubicBezTo>
                  <a:cubicBezTo>
                    <a:pt x="607" y="1272"/>
                    <a:pt x="621" y="1270"/>
                    <a:pt x="637" y="1264"/>
                  </a:cubicBezTo>
                  <a:cubicBezTo>
                    <a:pt x="702" y="1242"/>
                    <a:pt x="745" y="1161"/>
                    <a:pt x="716" y="1093"/>
                  </a:cubicBezTo>
                  <a:cubicBezTo>
                    <a:pt x="648" y="930"/>
                    <a:pt x="578" y="767"/>
                    <a:pt x="509" y="604"/>
                  </a:cubicBezTo>
                  <a:cubicBezTo>
                    <a:pt x="445" y="455"/>
                    <a:pt x="374" y="311"/>
                    <a:pt x="308" y="162"/>
                  </a:cubicBezTo>
                  <a:cubicBezTo>
                    <a:pt x="301" y="151"/>
                    <a:pt x="298" y="140"/>
                    <a:pt x="293" y="129"/>
                  </a:cubicBezTo>
                  <a:cubicBezTo>
                    <a:pt x="290" y="51"/>
                    <a:pt x="220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3" name="Google Shape;8553;p17"/>
            <p:cNvSpPr/>
            <p:nvPr/>
          </p:nvSpPr>
          <p:spPr>
            <a:xfrm>
              <a:off x="7695028" y="4692394"/>
              <a:ext cx="27348" cy="35372"/>
            </a:xfrm>
            <a:custGeom>
              <a:avLst/>
              <a:gdLst/>
              <a:ahLst/>
              <a:cxnLst/>
              <a:rect l="l" t="t" r="r" b="b"/>
              <a:pathLst>
                <a:path w="941" h="1217" extrusionOk="0">
                  <a:moveTo>
                    <a:pt x="633" y="1055"/>
                  </a:moveTo>
                  <a:lnTo>
                    <a:pt x="633" y="1055"/>
                  </a:lnTo>
                  <a:cubicBezTo>
                    <a:pt x="633" y="1058"/>
                    <a:pt x="635" y="1059"/>
                    <a:pt x="636" y="1061"/>
                  </a:cubicBezTo>
                  <a:lnTo>
                    <a:pt x="636" y="1061"/>
                  </a:lnTo>
                  <a:lnTo>
                    <a:pt x="633" y="1055"/>
                  </a:lnTo>
                  <a:close/>
                  <a:moveTo>
                    <a:pt x="166" y="0"/>
                  </a:moveTo>
                  <a:cubicBezTo>
                    <a:pt x="115" y="0"/>
                    <a:pt x="66" y="27"/>
                    <a:pt x="40" y="75"/>
                  </a:cubicBezTo>
                  <a:cubicBezTo>
                    <a:pt x="0" y="146"/>
                    <a:pt x="30" y="237"/>
                    <a:pt x="105" y="271"/>
                  </a:cubicBezTo>
                  <a:lnTo>
                    <a:pt x="130" y="286"/>
                  </a:lnTo>
                  <a:lnTo>
                    <a:pt x="151" y="297"/>
                  </a:lnTo>
                  <a:cubicBezTo>
                    <a:pt x="181" y="320"/>
                    <a:pt x="209" y="346"/>
                    <a:pt x="236" y="371"/>
                  </a:cubicBezTo>
                  <a:cubicBezTo>
                    <a:pt x="258" y="395"/>
                    <a:pt x="280" y="417"/>
                    <a:pt x="301" y="441"/>
                  </a:cubicBezTo>
                  <a:cubicBezTo>
                    <a:pt x="355" y="514"/>
                    <a:pt x="404" y="590"/>
                    <a:pt x="450" y="667"/>
                  </a:cubicBezTo>
                  <a:cubicBezTo>
                    <a:pt x="518" y="795"/>
                    <a:pt x="578" y="928"/>
                    <a:pt x="637" y="1061"/>
                  </a:cubicBezTo>
                  <a:cubicBezTo>
                    <a:pt x="636" y="1061"/>
                    <a:pt x="636" y="1061"/>
                    <a:pt x="636" y="1061"/>
                  </a:cubicBezTo>
                  <a:lnTo>
                    <a:pt x="636" y="1061"/>
                  </a:lnTo>
                  <a:lnTo>
                    <a:pt x="640" y="1069"/>
                  </a:lnTo>
                  <a:lnTo>
                    <a:pt x="641" y="1071"/>
                  </a:lnTo>
                  <a:lnTo>
                    <a:pt x="641" y="1069"/>
                  </a:lnTo>
                  <a:cubicBezTo>
                    <a:pt x="649" y="1090"/>
                    <a:pt x="657" y="1109"/>
                    <a:pt x="665" y="1129"/>
                  </a:cubicBezTo>
                  <a:cubicBezTo>
                    <a:pt x="686" y="1180"/>
                    <a:pt x="735" y="1215"/>
                    <a:pt x="790" y="1216"/>
                  </a:cubicBezTo>
                  <a:cubicBezTo>
                    <a:pt x="804" y="1216"/>
                    <a:pt x="820" y="1213"/>
                    <a:pt x="834" y="1208"/>
                  </a:cubicBezTo>
                  <a:cubicBezTo>
                    <a:pt x="898" y="1185"/>
                    <a:pt x="940" y="1106"/>
                    <a:pt x="914" y="1039"/>
                  </a:cubicBezTo>
                  <a:cubicBezTo>
                    <a:pt x="898" y="1004"/>
                    <a:pt x="883" y="971"/>
                    <a:pt x="868" y="936"/>
                  </a:cubicBezTo>
                  <a:lnTo>
                    <a:pt x="868" y="936"/>
                  </a:lnTo>
                  <a:cubicBezTo>
                    <a:pt x="871" y="941"/>
                    <a:pt x="872" y="946"/>
                    <a:pt x="876" y="952"/>
                  </a:cubicBezTo>
                  <a:cubicBezTo>
                    <a:pt x="868" y="935"/>
                    <a:pt x="861" y="919"/>
                    <a:pt x="853" y="903"/>
                  </a:cubicBezTo>
                  <a:cubicBezTo>
                    <a:pt x="801" y="772"/>
                    <a:pt x="739" y="642"/>
                    <a:pt x="670" y="518"/>
                  </a:cubicBezTo>
                  <a:cubicBezTo>
                    <a:pt x="625" y="436"/>
                    <a:pt x="575" y="357"/>
                    <a:pt x="519" y="282"/>
                  </a:cubicBezTo>
                  <a:cubicBezTo>
                    <a:pt x="442" y="184"/>
                    <a:pt x="350" y="86"/>
                    <a:pt x="241" y="21"/>
                  </a:cubicBezTo>
                  <a:cubicBezTo>
                    <a:pt x="217" y="7"/>
                    <a:pt x="191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4" name="Google Shape;8554;p17"/>
            <p:cNvSpPr/>
            <p:nvPr/>
          </p:nvSpPr>
          <p:spPr>
            <a:xfrm>
              <a:off x="7648409" y="4667777"/>
              <a:ext cx="28743" cy="13980"/>
            </a:xfrm>
            <a:custGeom>
              <a:avLst/>
              <a:gdLst/>
              <a:ahLst/>
              <a:cxnLst/>
              <a:rect l="l" t="t" r="r" b="b"/>
              <a:pathLst>
                <a:path w="989" h="481" extrusionOk="0">
                  <a:moveTo>
                    <a:pt x="290" y="325"/>
                  </a:moveTo>
                  <a:lnTo>
                    <a:pt x="290" y="325"/>
                  </a:lnTo>
                  <a:cubicBezTo>
                    <a:pt x="290" y="325"/>
                    <a:pt x="291" y="325"/>
                    <a:pt x="291" y="325"/>
                  </a:cubicBezTo>
                  <a:lnTo>
                    <a:pt x="291" y="325"/>
                  </a:lnTo>
                  <a:cubicBezTo>
                    <a:pt x="291" y="325"/>
                    <a:pt x="290" y="325"/>
                    <a:pt x="290" y="325"/>
                  </a:cubicBezTo>
                  <a:close/>
                  <a:moveTo>
                    <a:pt x="148" y="1"/>
                  </a:moveTo>
                  <a:cubicBezTo>
                    <a:pt x="119" y="1"/>
                    <a:pt x="91" y="9"/>
                    <a:pt x="67" y="26"/>
                  </a:cubicBezTo>
                  <a:cubicBezTo>
                    <a:pt x="24" y="56"/>
                    <a:pt x="1" y="105"/>
                    <a:pt x="5" y="157"/>
                  </a:cubicBezTo>
                  <a:cubicBezTo>
                    <a:pt x="10" y="208"/>
                    <a:pt x="42" y="252"/>
                    <a:pt x="88" y="275"/>
                  </a:cubicBezTo>
                  <a:cubicBezTo>
                    <a:pt x="130" y="289"/>
                    <a:pt x="172" y="300"/>
                    <a:pt x="216" y="308"/>
                  </a:cubicBezTo>
                  <a:cubicBezTo>
                    <a:pt x="244" y="314"/>
                    <a:pt x="273" y="321"/>
                    <a:pt x="302" y="327"/>
                  </a:cubicBezTo>
                  <a:lnTo>
                    <a:pt x="302" y="327"/>
                  </a:lnTo>
                  <a:cubicBezTo>
                    <a:pt x="298" y="327"/>
                    <a:pt x="294" y="326"/>
                    <a:pt x="291" y="325"/>
                  </a:cubicBezTo>
                  <a:lnTo>
                    <a:pt x="291" y="325"/>
                  </a:lnTo>
                  <a:cubicBezTo>
                    <a:pt x="465" y="368"/>
                    <a:pt x="634" y="416"/>
                    <a:pt x="803" y="474"/>
                  </a:cubicBezTo>
                  <a:cubicBezTo>
                    <a:pt x="816" y="479"/>
                    <a:pt x="829" y="480"/>
                    <a:pt x="841" y="480"/>
                  </a:cubicBezTo>
                  <a:cubicBezTo>
                    <a:pt x="898" y="480"/>
                    <a:pt x="950" y="442"/>
                    <a:pt x="968" y="387"/>
                  </a:cubicBezTo>
                  <a:cubicBezTo>
                    <a:pt x="988" y="317"/>
                    <a:pt x="949" y="243"/>
                    <a:pt x="881" y="221"/>
                  </a:cubicBezTo>
                  <a:cubicBezTo>
                    <a:pt x="757" y="176"/>
                    <a:pt x="634" y="137"/>
                    <a:pt x="507" y="99"/>
                  </a:cubicBezTo>
                  <a:cubicBezTo>
                    <a:pt x="411" y="70"/>
                    <a:pt x="311" y="48"/>
                    <a:pt x="214" y="17"/>
                  </a:cubicBezTo>
                  <a:cubicBezTo>
                    <a:pt x="193" y="6"/>
                    <a:pt x="171" y="1"/>
                    <a:pt x="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5" name="Google Shape;8555;p17"/>
            <p:cNvSpPr/>
            <p:nvPr/>
          </p:nvSpPr>
          <p:spPr>
            <a:xfrm>
              <a:off x="7592316" y="4674491"/>
              <a:ext cx="44378" cy="49672"/>
            </a:xfrm>
            <a:custGeom>
              <a:avLst/>
              <a:gdLst/>
              <a:ahLst/>
              <a:cxnLst/>
              <a:rect l="l" t="t" r="r" b="b"/>
              <a:pathLst>
                <a:path w="1527" h="1709" extrusionOk="0">
                  <a:moveTo>
                    <a:pt x="509" y="1298"/>
                  </a:moveTo>
                  <a:lnTo>
                    <a:pt x="509" y="1298"/>
                  </a:lnTo>
                  <a:cubicBezTo>
                    <a:pt x="507" y="1300"/>
                    <a:pt x="506" y="1302"/>
                    <a:pt x="504" y="1304"/>
                  </a:cubicBezTo>
                  <a:cubicBezTo>
                    <a:pt x="506" y="1302"/>
                    <a:pt x="507" y="1300"/>
                    <a:pt x="509" y="1298"/>
                  </a:cubicBezTo>
                  <a:close/>
                  <a:moveTo>
                    <a:pt x="1364" y="1"/>
                  </a:moveTo>
                  <a:cubicBezTo>
                    <a:pt x="1343" y="1"/>
                    <a:pt x="1320" y="6"/>
                    <a:pt x="1299" y="17"/>
                  </a:cubicBezTo>
                  <a:cubicBezTo>
                    <a:pt x="1288" y="21"/>
                    <a:pt x="1275" y="29"/>
                    <a:pt x="1264" y="36"/>
                  </a:cubicBezTo>
                  <a:cubicBezTo>
                    <a:pt x="1185" y="91"/>
                    <a:pt x="1111" y="154"/>
                    <a:pt x="1046" y="224"/>
                  </a:cubicBezTo>
                  <a:cubicBezTo>
                    <a:pt x="993" y="281"/>
                    <a:pt x="940" y="338"/>
                    <a:pt x="887" y="395"/>
                  </a:cubicBezTo>
                  <a:cubicBezTo>
                    <a:pt x="796" y="500"/>
                    <a:pt x="707" y="607"/>
                    <a:pt x="620" y="716"/>
                  </a:cubicBezTo>
                  <a:cubicBezTo>
                    <a:pt x="419" y="973"/>
                    <a:pt x="224" y="1234"/>
                    <a:pt x="41" y="1503"/>
                  </a:cubicBezTo>
                  <a:cubicBezTo>
                    <a:pt x="1" y="1566"/>
                    <a:pt x="18" y="1649"/>
                    <a:pt x="82" y="1688"/>
                  </a:cubicBezTo>
                  <a:cubicBezTo>
                    <a:pt x="102" y="1703"/>
                    <a:pt x="126" y="1709"/>
                    <a:pt x="151" y="1709"/>
                  </a:cubicBezTo>
                  <a:cubicBezTo>
                    <a:pt x="197" y="1709"/>
                    <a:pt x="240" y="1687"/>
                    <a:pt x="265" y="1649"/>
                  </a:cubicBezTo>
                  <a:cubicBezTo>
                    <a:pt x="346" y="1527"/>
                    <a:pt x="430" y="1408"/>
                    <a:pt x="514" y="1289"/>
                  </a:cubicBezTo>
                  <a:lnTo>
                    <a:pt x="514" y="1289"/>
                  </a:lnTo>
                  <a:cubicBezTo>
                    <a:pt x="512" y="1292"/>
                    <a:pt x="511" y="1295"/>
                    <a:pt x="509" y="1298"/>
                  </a:cubicBezTo>
                  <a:lnTo>
                    <a:pt x="509" y="1298"/>
                  </a:lnTo>
                  <a:cubicBezTo>
                    <a:pt x="612" y="1157"/>
                    <a:pt x="718" y="1017"/>
                    <a:pt x="830" y="883"/>
                  </a:cubicBezTo>
                  <a:cubicBezTo>
                    <a:pt x="884" y="819"/>
                    <a:pt x="938" y="754"/>
                    <a:pt x="992" y="691"/>
                  </a:cubicBezTo>
                  <a:cubicBezTo>
                    <a:pt x="1049" y="625"/>
                    <a:pt x="1107" y="561"/>
                    <a:pt x="1168" y="496"/>
                  </a:cubicBezTo>
                  <a:cubicBezTo>
                    <a:pt x="1229" y="433"/>
                    <a:pt x="1293" y="371"/>
                    <a:pt x="1361" y="314"/>
                  </a:cubicBezTo>
                  <a:cubicBezTo>
                    <a:pt x="1377" y="303"/>
                    <a:pt x="1391" y="294"/>
                    <a:pt x="1407" y="283"/>
                  </a:cubicBezTo>
                  <a:cubicBezTo>
                    <a:pt x="1415" y="279"/>
                    <a:pt x="1422" y="275"/>
                    <a:pt x="1430" y="272"/>
                  </a:cubicBezTo>
                  <a:cubicBezTo>
                    <a:pt x="1502" y="240"/>
                    <a:pt x="1527" y="145"/>
                    <a:pt x="1492" y="78"/>
                  </a:cubicBezTo>
                  <a:cubicBezTo>
                    <a:pt x="1467" y="29"/>
                    <a:pt x="1417" y="1"/>
                    <a:pt x="13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6" name="Google Shape;8556;p17"/>
            <p:cNvSpPr/>
            <p:nvPr/>
          </p:nvSpPr>
          <p:spPr>
            <a:xfrm>
              <a:off x="7552179" y="4747528"/>
              <a:ext cx="32027" cy="54758"/>
            </a:xfrm>
            <a:custGeom>
              <a:avLst/>
              <a:gdLst/>
              <a:ahLst/>
              <a:cxnLst/>
              <a:rect l="l" t="t" r="r" b="b"/>
              <a:pathLst>
                <a:path w="1102" h="1884" extrusionOk="0">
                  <a:moveTo>
                    <a:pt x="938" y="0"/>
                  </a:moveTo>
                  <a:cubicBezTo>
                    <a:pt x="889" y="0"/>
                    <a:pt x="842" y="25"/>
                    <a:pt x="815" y="70"/>
                  </a:cubicBezTo>
                  <a:cubicBezTo>
                    <a:pt x="735" y="200"/>
                    <a:pt x="663" y="333"/>
                    <a:pt x="598" y="470"/>
                  </a:cubicBezTo>
                  <a:cubicBezTo>
                    <a:pt x="541" y="592"/>
                    <a:pt x="488" y="716"/>
                    <a:pt x="432" y="839"/>
                  </a:cubicBezTo>
                  <a:cubicBezTo>
                    <a:pt x="304" y="1126"/>
                    <a:pt x="171" y="1409"/>
                    <a:pt x="30" y="1689"/>
                  </a:cubicBezTo>
                  <a:cubicBezTo>
                    <a:pt x="0" y="1759"/>
                    <a:pt x="30" y="1838"/>
                    <a:pt x="98" y="1870"/>
                  </a:cubicBezTo>
                  <a:cubicBezTo>
                    <a:pt x="114" y="1879"/>
                    <a:pt x="133" y="1884"/>
                    <a:pt x="154" y="1884"/>
                  </a:cubicBezTo>
                  <a:cubicBezTo>
                    <a:pt x="206" y="1884"/>
                    <a:pt x="255" y="1852"/>
                    <a:pt x="277" y="1805"/>
                  </a:cubicBezTo>
                  <a:cubicBezTo>
                    <a:pt x="389" y="1566"/>
                    <a:pt x="505" y="1327"/>
                    <a:pt x="614" y="1088"/>
                  </a:cubicBezTo>
                  <a:cubicBezTo>
                    <a:pt x="717" y="863"/>
                    <a:pt x="818" y="638"/>
                    <a:pt x="934" y="420"/>
                  </a:cubicBezTo>
                  <a:cubicBezTo>
                    <a:pt x="972" y="353"/>
                    <a:pt x="1013" y="288"/>
                    <a:pt x="1056" y="223"/>
                  </a:cubicBezTo>
                  <a:cubicBezTo>
                    <a:pt x="1102" y="157"/>
                    <a:pt x="1083" y="65"/>
                    <a:pt x="1015" y="22"/>
                  </a:cubicBezTo>
                  <a:cubicBezTo>
                    <a:pt x="991" y="7"/>
                    <a:pt x="964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7" name="Google Shape;8557;p17"/>
            <p:cNvSpPr/>
            <p:nvPr/>
          </p:nvSpPr>
          <p:spPr>
            <a:xfrm>
              <a:off x="7517652" y="4841899"/>
              <a:ext cx="21623" cy="31652"/>
            </a:xfrm>
            <a:custGeom>
              <a:avLst/>
              <a:gdLst/>
              <a:ahLst/>
              <a:cxnLst/>
              <a:rect l="l" t="t" r="r" b="b"/>
              <a:pathLst>
                <a:path w="744" h="1089" extrusionOk="0">
                  <a:moveTo>
                    <a:pt x="580" y="0"/>
                  </a:moveTo>
                  <a:cubicBezTo>
                    <a:pt x="534" y="0"/>
                    <a:pt x="490" y="22"/>
                    <a:pt x="463" y="62"/>
                  </a:cubicBezTo>
                  <a:cubicBezTo>
                    <a:pt x="385" y="188"/>
                    <a:pt x="319" y="320"/>
                    <a:pt x="254" y="451"/>
                  </a:cubicBezTo>
                  <a:cubicBezTo>
                    <a:pt x="181" y="598"/>
                    <a:pt x="107" y="744"/>
                    <a:pt x="34" y="889"/>
                  </a:cubicBezTo>
                  <a:cubicBezTo>
                    <a:pt x="1" y="959"/>
                    <a:pt x="32" y="1043"/>
                    <a:pt x="102" y="1075"/>
                  </a:cubicBezTo>
                  <a:cubicBezTo>
                    <a:pt x="120" y="1084"/>
                    <a:pt x="140" y="1089"/>
                    <a:pt x="161" y="1089"/>
                  </a:cubicBezTo>
                  <a:cubicBezTo>
                    <a:pt x="214" y="1087"/>
                    <a:pt x="265" y="1056"/>
                    <a:pt x="289" y="1007"/>
                  </a:cubicBezTo>
                  <a:cubicBezTo>
                    <a:pt x="392" y="798"/>
                    <a:pt x="493" y="587"/>
                    <a:pt x="602" y="381"/>
                  </a:cubicBezTo>
                  <a:cubicBezTo>
                    <a:pt x="634" y="324"/>
                    <a:pt x="667" y="270"/>
                    <a:pt x="704" y="217"/>
                  </a:cubicBezTo>
                  <a:cubicBezTo>
                    <a:pt x="743" y="150"/>
                    <a:pt x="723" y="65"/>
                    <a:pt x="658" y="24"/>
                  </a:cubicBezTo>
                  <a:cubicBezTo>
                    <a:pt x="634" y="8"/>
                    <a:pt x="606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8" name="Google Shape;8558;p17"/>
            <p:cNvSpPr/>
            <p:nvPr/>
          </p:nvSpPr>
          <p:spPr>
            <a:xfrm>
              <a:off x="7357917" y="4954433"/>
              <a:ext cx="108781" cy="232084"/>
            </a:xfrm>
            <a:custGeom>
              <a:avLst/>
              <a:gdLst/>
              <a:ahLst/>
              <a:cxnLst/>
              <a:rect l="l" t="t" r="r" b="b"/>
              <a:pathLst>
                <a:path w="3743" h="7985" extrusionOk="0">
                  <a:moveTo>
                    <a:pt x="3577" y="1"/>
                  </a:moveTo>
                  <a:cubicBezTo>
                    <a:pt x="3520" y="1"/>
                    <a:pt x="3466" y="35"/>
                    <a:pt x="3445" y="92"/>
                  </a:cubicBezTo>
                  <a:cubicBezTo>
                    <a:pt x="3361" y="278"/>
                    <a:pt x="3281" y="470"/>
                    <a:pt x="3200" y="657"/>
                  </a:cubicBezTo>
                  <a:cubicBezTo>
                    <a:pt x="3119" y="845"/>
                    <a:pt x="3037" y="1032"/>
                    <a:pt x="2955" y="1219"/>
                  </a:cubicBezTo>
                  <a:cubicBezTo>
                    <a:pt x="2709" y="1776"/>
                    <a:pt x="2464" y="2332"/>
                    <a:pt x="2215" y="2887"/>
                  </a:cubicBezTo>
                  <a:cubicBezTo>
                    <a:pt x="1971" y="3430"/>
                    <a:pt x="1729" y="3973"/>
                    <a:pt x="1489" y="4518"/>
                  </a:cubicBezTo>
                  <a:cubicBezTo>
                    <a:pt x="1245" y="5072"/>
                    <a:pt x="998" y="5626"/>
                    <a:pt x="749" y="6178"/>
                  </a:cubicBezTo>
                  <a:cubicBezTo>
                    <a:pt x="510" y="6710"/>
                    <a:pt x="278" y="7247"/>
                    <a:pt x="34" y="7779"/>
                  </a:cubicBezTo>
                  <a:cubicBezTo>
                    <a:pt x="1" y="7851"/>
                    <a:pt x="32" y="7938"/>
                    <a:pt x="105" y="7973"/>
                  </a:cubicBezTo>
                  <a:cubicBezTo>
                    <a:pt x="124" y="7981"/>
                    <a:pt x="145" y="7984"/>
                    <a:pt x="165" y="7984"/>
                  </a:cubicBezTo>
                  <a:cubicBezTo>
                    <a:pt x="222" y="7984"/>
                    <a:pt x="275" y="7951"/>
                    <a:pt x="300" y="7899"/>
                  </a:cubicBezTo>
                  <a:cubicBezTo>
                    <a:pt x="460" y="7525"/>
                    <a:pt x="626" y="7153"/>
                    <a:pt x="791" y="6780"/>
                  </a:cubicBezTo>
                  <a:cubicBezTo>
                    <a:pt x="1031" y="6230"/>
                    <a:pt x="1272" y="5681"/>
                    <a:pt x="1516" y="5132"/>
                  </a:cubicBezTo>
                  <a:cubicBezTo>
                    <a:pt x="1756" y="4590"/>
                    <a:pt x="1997" y="4048"/>
                    <a:pt x="2234" y="3505"/>
                  </a:cubicBezTo>
                  <a:cubicBezTo>
                    <a:pt x="2480" y="2946"/>
                    <a:pt x="2727" y="2387"/>
                    <a:pt x="2975" y="1830"/>
                  </a:cubicBezTo>
                  <a:cubicBezTo>
                    <a:pt x="3095" y="1559"/>
                    <a:pt x="3216" y="1288"/>
                    <a:pt x="3338" y="1019"/>
                  </a:cubicBezTo>
                  <a:cubicBezTo>
                    <a:pt x="3458" y="749"/>
                    <a:pt x="3585" y="481"/>
                    <a:pt x="3703" y="210"/>
                  </a:cubicBezTo>
                  <a:cubicBezTo>
                    <a:pt x="3743" y="138"/>
                    <a:pt x="3711" y="47"/>
                    <a:pt x="3637" y="14"/>
                  </a:cubicBezTo>
                  <a:cubicBezTo>
                    <a:pt x="3617" y="5"/>
                    <a:pt x="3597" y="1"/>
                    <a:pt x="3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59" name="Google Shape;8559;p17"/>
            <p:cNvSpPr/>
            <p:nvPr/>
          </p:nvSpPr>
          <p:spPr>
            <a:xfrm>
              <a:off x="7357365" y="5180811"/>
              <a:ext cx="503973" cy="12905"/>
            </a:xfrm>
            <a:custGeom>
              <a:avLst/>
              <a:gdLst/>
              <a:ahLst/>
              <a:cxnLst/>
              <a:rect l="l" t="t" r="r" b="b"/>
              <a:pathLst>
                <a:path w="17341" h="444" extrusionOk="0">
                  <a:moveTo>
                    <a:pt x="146" y="0"/>
                  </a:moveTo>
                  <a:cubicBezTo>
                    <a:pt x="70" y="0"/>
                    <a:pt x="7" y="60"/>
                    <a:pt x="4" y="137"/>
                  </a:cubicBezTo>
                  <a:cubicBezTo>
                    <a:pt x="1" y="219"/>
                    <a:pt x="66" y="286"/>
                    <a:pt x="146" y="286"/>
                  </a:cubicBezTo>
                  <a:lnTo>
                    <a:pt x="176" y="286"/>
                  </a:lnTo>
                  <a:cubicBezTo>
                    <a:pt x="264" y="285"/>
                    <a:pt x="352" y="284"/>
                    <a:pt x="440" y="284"/>
                  </a:cubicBezTo>
                  <a:cubicBezTo>
                    <a:pt x="615" y="284"/>
                    <a:pt x="792" y="286"/>
                    <a:pt x="968" y="286"/>
                  </a:cubicBezTo>
                  <a:lnTo>
                    <a:pt x="1782" y="290"/>
                  </a:lnTo>
                  <a:cubicBezTo>
                    <a:pt x="2505" y="295"/>
                    <a:pt x="3230" y="301"/>
                    <a:pt x="3953" y="309"/>
                  </a:cubicBezTo>
                  <a:cubicBezTo>
                    <a:pt x="4693" y="317"/>
                    <a:pt x="5433" y="324"/>
                    <a:pt x="6170" y="327"/>
                  </a:cubicBezTo>
                  <a:cubicBezTo>
                    <a:pt x="6906" y="330"/>
                    <a:pt x="7642" y="343"/>
                    <a:pt x="8376" y="346"/>
                  </a:cubicBezTo>
                  <a:cubicBezTo>
                    <a:pt x="9134" y="352"/>
                    <a:pt x="9893" y="358"/>
                    <a:pt x="10653" y="366"/>
                  </a:cubicBezTo>
                  <a:cubicBezTo>
                    <a:pt x="11395" y="374"/>
                    <a:pt x="12136" y="377"/>
                    <a:pt x="12878" y="385"/>
                  </a:cubicBezTo>
                  <a:cubicBezTo>
                    <a:pt x="13603" y="395"/>
                    <a:pt x="14327" y="404"/>
                    <a:pt x="15052" y="411"/>
                  </a:cubicBezTo>
                  <a:cubicBezTo>
                    <a:pt x="15238" y="412"/>
                    <a:pt x="15427" y="415"/>
                    <a:pt x="15614" y="419"/>
                  </a:cubicBezTo>
                  <a:cubicBezTo>
                    <a:pt x="15783" y="423"/>
                    <a:pt x="15952" y="428"/>
                    <a:pt x="16122" y="428"/>
                  </a:cubicBezTo>
                  <a:cubicBezTo>
                    <a:pt x="16476" y="428"/>
                    <a:pt x="16829" y="434"/>
                    <a:pt x="17182" y="444"/>
                  </a:cubicBezTo>
                  <a:lnTo>
                    <a:pt x="17187" y="441"/>
                  </a:lnTo>
                  <a:cubicBezTo>
                    <a:pt x="17268" y="441"/>
                    <a:pt x="17333" y="379"/>
                    <a:pt x="17338" y="300"/>
                  </a:cubicBezTo>
                  <a:cubicBezTo>
                    <a:pt x="17341" y="222"/>
                    <a:pt x="17276" y="146"/>
                    <a:pt x="17195" y="146"/>
                  </a:cubicBezTo>
                  <a:cubicBezTo>
                    <a:pt x="17044" y="147"/>
                    <a:pt x="16893" y="148"/>
                    <a:pt x="16743" y="148"/>
                  </a:cubicBezTo>
                  <a:cubicBezTo>
                    <a:pt x="16632" y="148"/>
                    <a:pt x="16522" y="148"/>
                    <a:pt x="16411" y="146"/>
                  </a:cubicBezTo>
                  <a:lnTo>
                    <a:pt x="15992" y="142"/>
                  </a:lnTo>
                  <a:cubicBezTo>
                    <a:pt x="15959" y="141"/>
                    <a:pt x="15925" y="140"/>
                    <a:pt x="15892" y="140"/>
                  </a:cubicBezTo>
                  <a:cubicBezTo>
                    <a:pt x="15793" y="140"/>
                    <a:pt x="15693" y="143"/>
                    <a:pt x="15593" y="143"/>
                  </a:cubicBezTo>
                  <a:cubicBezTo>
                    <a:pt x="15553" y="143"/>
                    <a:pt x="15514" y="143"/>
                    <a:pt x="15474" y="143"/>
                  </a:cubicBezTo>
                  <a:cubicBezTo>
                    <a:pt x="15151" y="143"/>
                    <a:pt x="14828" y="138"/>
                    <a:pt x="14506" y="137"/>
                  </a:cubicBezTo>
                  <a:cubicBezTo>
                    <a:pt x="14137" y="134"/>
                    <a:pt x="13766" y="131"/>
                    <a:pt x="13396" y="129"/>
                  </a:cubicBezTo>
                  <a:cubicBezTo>
                    <a:pt x="12665" y="127"/>
                    <a:pt x="11933" y="119"/>
                    <a:pt x="11200" y="113"/>
                  </a:cubicBezTo>
                  <a:cubicBezTo>
                    <a:pt x="10442" y="105"/>
                    <a:pt x="9682" y="99"/>
                    <a:pt x="8924" y="93"/>
                  </a:cubicBezTo>
                  <a:cubicBezTo>
                    <a:pt x="8568" y="89"/>
                    <a:pt x="8212" y="85"/>
                    <a:pt x="7855" y="81"/>
                  </a:cubicBezTo>
                  <a:cubicBezTo>
                    <a:pt x="7477" y="80"/>
                    <a:pt x="7099" y="77"/>
                    <a:pt x="6720" y="74"/>
                  </a:cubicBezTo>
                  <a:cubicBezTo>
                    <a:pt x="5980" y="66"/>
                    <a:pt x="5237" y="55"/>
                    <a:pt x="4496" y="50"/>
                  </a:cubicBezTo>
                  <a:cubicBezTo>
                    <a:pt x="3757" y="43"/>
                    <a:pt x="3018" y="39"/>
                    <a:pt x="2279" y="32"/>
                  </a:cubicBezTo>
                  <a:cubicBezTo>
                    <a:pt x="1926" y="29"/>
                    <a:pt x="1574" y="23"/>
                    <a:pt x="1221" y="20"/>
                  </a:cubicBezTo>
                  <a:cubicBezTo>
                    <a:pt x="1038" y="17"/>
                    <a:pt x="854" y="13"/>
                    <a:pt x="669" y="12"/>
                  </a:cubicBezTo>
                  <a:cubicBezTo>
                    <a:pt x="574" y="10"/>
                    <a:pt x="479" y="9"/>
                    <a:pt x="384" y="7"/>
                  </a:cubicBezTo>
                  <a:cubicBezTo>
                    <a:pt x="308" y="5"/>
                    <a:pt x="232" y="1"/>
                    <a:pt x="157" y="1"/>
                  </a:cubicBezTo>
                  <a:cubicBezTo>
                    <a:pt x="154" y="0"/>
                    <a:pt x="150" y="0"/>
                    <a:pt x="1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0" name="Google Shape;8560;p17"/>
            <p:cNvSpPr/>
            <p:nvPr/>
          </p:nvSpPr>
          <p:spPr>
            <a:xfrm>
              <a:off x="7479026" y="5090975"/>
              <a:ext cx="39583" cy="79289"/>
            </a:xfrm>
            <a:custGeom>
              <a:avLst/>
              <a:gdLst/>
              <a:ahLst/>
              <a:cxnLst/>
              <a:rect l="l" t="t" r="r" b="b"/>
              <a:pathLst>
                <a:path w="1362" h="2728" extrusionOk="0">
                  <a:moveTo>
                    <a:pt x="953" y="1159"/>
                  </a:moveTo>
                  <a:lnTo>
                    <a:pt x="917" y="1289"/>
                  </a:lnTo>
                  <a:lnTo>
                    <a:pt x="901" y="1297"/>
                  </a:lnTo>
                  <a:cubicBezTo>
                    <a:pt x="837" y="1333"/>
                    <a:pt x="774" y="1369"/>
                    <a:pt x="712" y="1406"/>
                  </a:cubicBezTo>
                  <a:cubicBezTo>
                    <a:pt x="739" y="1380"/>
                    <a:pt x="765" y="1354"/>
                    <a:pt x="792" y="1327"/>
                  </a:cubicBezTo>
                  <a:cubicBezTo>
                    <a:pt x="842" y="1278"/>
                    <a:pt x="890" y="1227"/>
                    <a:pt x="937" y="1176"/>
                  </a:cubicBezTo>
                  <a:cubicBezTo>
                    <a:pt x="942" y="1172"/>
                    <a:pt x="948" y="1165"/>
                    <a:pt x="953" y="1159"/>
                  </a:cubicBezTo>
                  <a:close/>
                  <a:moveTo>
                    <a:pt x="382" y="2427"/>
                  </a:moveTo>
                  <a:cubicBezTo>
                    <a:pt x="380" y="2427"/>
                    <a:pt x="379" y="2428"/>
                    <a:pt x="377" y="2428"/>
                  </a:cubicBezTo>
                  <a:lnTo>
                    <a:pt x="377" y="2428"/>
                  </a:lnTo>
                  <a:cubicBezTo>
                    <a:pt x="379" y="2428"/>
                    <a:pt x="380" y="2427"/>
                    <a:pt x="382" y="2427"/>
                  </a:cubicBezTo>
                  <a:close/>
                  <a:moveTo>
                    <a:pt x="804" y="1664"/>
                  </a:moveTo>
                  <a:lnTo>
                    <a:pt x="804" y="1664"/>
                  </a:lnTo>
                  <a:cubicBezTo>
                    <a:pt x="782" y="1732"/>
                    <a:pt x="758" y="1802"/>
                    <a:pt x="733" y="1870"/>
                  </a:cubicBezTo>
                  <a:cubicBezTo>
                    <a:pt x="686" y="1984"/>
                    <a:pt x="636" y="2094"/>
                    <a:pt x="581" y="2204"/>
                  </a:cubicBezTo>
                  <a:cubicBezTo>
                    <a:pt x="559" y="2238"/>
                    <a:pt x="540" y="2272"/>
                    <a:pt x="516" y="2305"/>
                  </a:cubicBezTo>
                  <a:cubicBezTo>
                    <a:pt x="502" y="2322"/>
                    <a:pt x="488" y="2340"/>
                    <a:pt x="473" y="2356"/>
                  </a:cubicBezTo>
                  <a:cubicBezTo>
                    <a:pt x="462" y="2368"/>
                    <a:pt x="450" y="2378"/>
                    <a:pt x="439" y="2387"/>
                  </a:cubicBezTo>
                  <a:cubicBezTo>
                    <a:pt x="424" y="2398"/>
                    <a:pt x="408" y="2409"/>
                    <a:pt x="393" y="2419"/>
                  </a:cubicBezTo>
                  <a:cubicBezTo>
                    <a:pt x="385" y="2423"/>
                    <a:pt x="376" y="2428"/>
                    <a:pt x="367" y="2432"/>
                  </a:cubicBezTo>
                  <a:lnTo>
                    <a:pt x="367" y="2432"/>
                  </a:lnTo>
                  <a:cubicBezTo>
                    <a:pt x="360" y="2435"/>
                    <a:pt x="353" y="2438"/>
                    <a:pt x="345" y="2441"/>
                  </a:cubicBezTo>
                  <a:cubicBezTo>
                    <a:pt x="339" y="2443"/>
                    <a:pt x="334" y="2444"/>
                    <a:pt x="329" y="2444"/>
                  </a:cubicBezTo>
                  <a:lnTo>
                    <a:pt x="328" y="2441"/>
                  </a:lnTo>
                  <a:lnTo>
                    <a:pt x="312" y="2441"/>
                  </a:lnTo>
                  <a:lnTo>
                    <a:pt x="307" y="2440"/>
                  </a:lnTo>
                  <a:lnTo>
                    <a:pt x="304" y="2438"/>
                  </a:lnTo>
                  <a:lnTo>
                    <a:pt x="301" y="2435"/>
                  </a:lnTo>
                  <a:lnTo>
                    <a:pt x="299" y="2433"/>
                  </a:lnTo>
                  <a:cubicBezTo>
                    <a:pt x="298" y="2432"/>
                    <a:pt x="296" y="2428"/>
                    <a:pt x="295" y="2427"/>
                  </a:cubicBezTo>
                  <a:cubicBezTo>
                    <a:pt x="295" y="2425"/>
                    <a:pt x="293" y="2424"/>
                    <a:pt x="293" y="2422"/>
                  </a:cubicBezTo>
                  <a:lnTo>
                    <a:pt x="291" y="2417"/>
                  </a:lnTo>
                  <a:cubicBezTo>
                    <a:pt x="291" y="2414"/>
                    <a:pt x="290" y="2411"/>
                    <a:pt x="290" y="2408"/>
                  </a:cubicBezTo>
                  <a:cubicBezTo>
                    <a:pt x="288" y="2395"/>
                    <a:pt x="287" y="2381"/>
                    <a:pt x="287" y="2368"/>
                  </a:cubicBezTo>
                  <a:cubicBezTo>
                    <a:pt x="287" y="2351"/>
                    <a:pt x="287" y="2333"/>
                    <a:pt x="288" y="2316"/>
                  </a:cubicBezTo>
                  <a:cubicBezTo>
                    <a:pt x="291" y="2280"/>
                    <a:pt x="296" y="2246"/>
                    <a:pt x="302" y="2210"/>
                  </a:cubicBezTo>
                  <a:cubicBezTo>
                    <a:pt x="307" y="2197"/>
                    <a:pt x="310" y="2185"/>
                    <a:pt x="315" y="2170"/>
                  </a:cubicBezTo>
                  <a:cubicBezTo>
                    <a:pt x="323" y="2153"/>
                    <a:pt x="331" y="2136"/>
                    <a:pt x="339" y="2120"/>
                  </a:cubicBezTo>
                  <a:cubicBezTo>
                    <a:pt x="358" y="2088"/>
                    <a:pt x="377" y="2058"/>
                    <a:pt x="399" y="2028"/>
                  </a:cubicBezTo>
                  <a:cubicBezTo>
                    <a:pt x="437" y="1977"/>
                    <a:pt x="477" y="1928"/>
                    <a:pt x="521" y="1884"/>
                  </a:cubicBezTo>
                  <a:cubicBezTo>
                    <a:pt x="559" y="1846"/>
                    <a:pt x="598" y="1811"/>
                    <a:pt x="640" y="1778"/>
                  </a:cubicBezTo>
                  <a:cubicBezTo>
                    <a:pt x="693" y="1737"/>
                    <a:pt x="747" y="1699"/>
                    <a:pt x="804" y="1664"/>
                  </a:cubicBezTo>
                  <a:close/>
                  <a:moveTo>
                    <a:pt x="580" y="1"/>
                  </a:moveTo>
                  <a:cubicBezTo>
                    <a:pt x="533" y="1"/>
                    <a:pt x="488" y="26"/>
                    <a:pt x="459" y="67"/>
                  </a:cubicBezTo>
                  <a:cubicBezTo>
                    <a:pt x="454" y="75"/>
                    <a:pt x="450" y="81"/>
                    <a:pt x="445" y="87"/>
                  </a:cubicBezTo>
                  <a:cubicBezTo>
                    <a:pt x="432" y="106"/>
                    <a:pt x="426" y="130"/>
                    <a:pt x="424" y="152"/>
                  </a:cubicBezTo>
                  <a:cubicBezTo>
                    <a:pt x="363" y="321"/>
                    <a:pt x="310" y="492"/>
                    <a:pt x="268" y="665"/>
                  </a:cubicBezTo>
                  <a:cubicBezTo>
                    <a:pt x="231" y="819"/>
                    <a:pt x="200" y="972"/>
                    <a:pt x="174" y="1127"/>
                  </a:cubicBezTo>
                  <a:cubicBezTo>
                    <a:pt x="169" y="1164"/>
                    <a:pt x="165" y="1198"/>
                    <a:pt x="160" y="1233"/>
                  </a:cubicBezTo>
                  <a:cubicBezTo>
                    <a:pt x="157" y="1255"/>
                    <a:pt x="154" y="1278"/>
                    <a:pt x="152" y="1300"/>
                  </a:cubicBezTo>
                  <a:cubicBezTo>
                    <a:pt x="146" y="1336"/>
                    <a:pt x="144" y="1373"/>
                    <a:pt x="146" y="1409"/>
                  </a:cubicBezTo>
                  <a:cubicBezTo>
                    <a:pt x="147" y="1450"/>
                    <a:pt x="160" y="1490"/>
                    <a:pt x="182" y="1523"/>
                  </a:cubicBezTo>
                  <a:cubicBezTo>
                    <a:pt x="192" y="1537"/>
                    <a:pt x="203" y="1550"/>
                    <a:pt x="215" y="1563"/>
                  </a:cubicBezTo>
                  <a:cubicBezTo>
                    <a:pt x="230" y="1572"/>
                    <a:pt x="245" y="1582"/>
                    <a:pt x="261" y="1589"/>
                  </a:cubicBezTo>
                  <a:cubicBezTo>
                    <a:pt x="288" y="1601"/>
                    <a:pt x="316" y="1608"/>
                    <a:pt x="346" y="1608"/>
                  </a:cubicBezTo>
                  <a:cubicBezTo>
                    <a:pt x="352" y="1608"/>
                    <a:pt x="358" y="1607"/>
                    <a:pt x="364" y="1607"/>
                  </a:cubicBezTo>
                  <a:cubicBezTo>
                    <a:pt x="391" y="1604"/>
                    <a:pt x="420" y="1599"/>
                    <a:pt x="445" y="1589"/>
                  </a:cubicBezTo>
                  <a:lnTo>
                    <a:pt x="445" y="1589"/>
                  </a:lnTo>
                  <a:cubicBezTo>
                    <a:pt x="382" y="1642"/>
                    <a:pt x="321" y="1699"/>
                    <a:pt x="268" y="1760"/>
                  </a:cubicBezTo>
                  <a:cubicBezTo>
                    <a:pt x="200" y="1833"/>
                    <a:pt x="143" y="1914"/>
                    <a:pt x="93" y="2001"/>
                  </a:cubicBezTo>
                  <a:cubicBezTo>
                    <a:pt x="54" y="2082"/>
                    <a:pt x="27" y="2167"/>
                    <a:pt x="16" y="2257"/>
                  </a:cubicBezTo>
                  <a:cubicBezTo>
                    <a:pt x="0" y="2346"/>
                    <a:pt x="5" y="2436"/>
                    <a:pt x="30" y="2523"/>
                  </a:cubicBezTo>
                  <a:cubicBezTo>
                    <a:pt x="41" y="2560"/>
                    <a:pt x="62" y="2593"/>
                    <a:pt x="89" y="2622"/>
                  </a:cubicBezTo>
                  <a:cubicBezTo>
                    <a:pt x="116" y="2653"/>
                    <a:pt x="149" y="2679"/>
                    <a:pt x="185" y="2698"/>
                  </a:cubicBezTo>
                  <a:cubicBezTo>
                    <a:pt x="231" y="2717"/>
                    <a:pt x="280" y="2728"/>
                    <a:pt x="331" y="2728"/>
                  </a:cubicBezTo>
                  <a:cubicBezTo>
                    <a:pt x="364" y="2728"/>
                    <a:pt x="397" y="2721"/>
                    <a:pt x="431" y="2710"/>
                  </a:cubicBezTo>
                  <a:cubicBezTo>
                    <a:pt x="507" y="2685"/>
                    <a:pt x="576" y="2642"/>
                    <a:pt x="636" y="2587"/>
                  </a:cubicBezTo>
                  <a:cubicBezTo>
                    <a:pt x="725" y="2503"/>
                    <a:pt x="790" y="2400"/>
                    <a:pt x="844" y="2291"/>
                  </a:cubicBezTo>
                  <a:cubicBezTo>
                    <a:pt x="912" y="2153"/>
                    <a:pt x="970" y="2011"/>
                    <a:pt x="1023" y="1866"/>
                  </a:cubicBezTo>
                  <a:cubicBezTo>
                    <a:pt x="1073" y="1726"/>
                    <a:pt x="1111" y="1580"/>
                    <a:pt x="1154" y="1437"/>
                  </a:cubicBezTo>
                  <a:cubicBezTo>
                    <a:pt x="1164" y="1420"/>
                    <a:pt x="1170" y="1401"/>
                    <a:pt x="1170" y="1382"/>
                  </a:cubicBezTo>
                  <a:cubicBezTo>
                    <a:pt x="1206" y="1263"/>
                    <a:pt x="1241" y="1146"/>
                    <a:pt x="1276" y="1027"/>
                  </a:cubicBezTo>
                  <a:cubicBezTo>
                    <a:pt x="1290" y="975"/>
                    <a:pt x="1306" y="925"/>
                    <a:pt x="1320" y="872"/>
                  </a:cubicBezTo>
                  <a:cubicBezTo>
                    <a:pt x="1339" y="801"/>
                    <a:pt x="1361" y="712"/>
                    <a:pt x="1316" y="646"/>
                  </a:cubicBezTo>
                  <a:cubicBezTo>
                    <a:pt x="1285" y="603"/>
                    <a:pt x="1234" y="575"/>
                    <a:pt x="1182" y="575"/>
                  </a:cubicBezTo>
                  <a:cubicBezTo>
                    <a:pt x="1160" y="575"/>
                    <a:pt x="1138" y="580"/>
                    <a:pt x="1118" y="591"/>
                  </a:cubicBezTo>
                  <a:cubicBezTo>
                    <a:pt x="1064" y="619"/>
                    <a:pt x="1027" y="667"/>
                    <a:pt x="989" y="711"/>
                  </a:cubicBezTo>
                  <a:cubicBezTo>
                    <a:pt x="899" y="817"/>
                    <a:pt x="809" y="923"/>
                    <a:pt x="714" y="1023"/>
                  </a:cubicBezTo>
                  <a:lnTo>
                    <a:pt x="716" y="1020"/>
                  </a:lnTo>
                  <a:lnTo>
                    <a:pt x="706" y="1031"/>
                  </a:lnTo>
                  <a:lnTo>
                    <a:pt x="703" y="1032"/>
                  </a:lnTo>
                  <a:lnTo>
                    <a:pt x="681" y="1056"/>
                  </a:lnTo>
                  <a:lnTo>
                    <a:pt x="689" y="1048"/>
                  </a:lnTo>
                  <a:lnTo>
                    <a:pt x="689" y="1048"/>
                  </a:lnTo>
                  <a:cubicBezTo>
                    <a:pt x="679" y="1058"/>
                    <a:pt x="673" y="1067"/>
                    <a:pt x="663" y="1075"/>
                  </a:cubicBezTo>
                  <a:cubicBezTo>
                    <a:pt x="654" y="1083"/>
                    <a:pt x="644" y="1094"/>
                    <a:pt x="635" y="1103"/>
                  </a:cubicBezTo>
                  <a:lnTo>
                    <a:pt x="629" y="1110"/>
                  </a:lnTo>
                  <a:cubicBezTo>
                    <a:pt x="568" y="1167"/>
                    <a:pt x="513" y="1224"/>
                    <a:pt x="450" y="1274"/>
                  </a:cubicBezTo>
                  <a:lnTo>
                    <a:pt x="432" y="1287"/>
                  </a:lnTo>
                  <a:cubicBezTo>
                    <a:pt x="432" y="1276"/>
                    <a:pt x="434" y="1263"/>
                    <a:pt x="435" y="1251"/>
                  </a:cubicBezTo>
                  <a:cubicBezTo>
                    <a:pt x="451" y="1110"/>
                    <a:pt x="475" y="970"/>
                    <a:pt x="503" y="833"/>
                  </a:cubicBezTo>
                  <a:cubicBezTo>
                    <a:pt x="522" y="757"/>
                    <a:pt x="541" y="681"/>
                    <a:pt x="564" y="605"/>
                  </a:cubicBezTo>
                  <a:cubicBezTo>
                    <a:pt x="586" y="530"/>
                    <a:pt x="611" y="456"/>
                    <a:pt x="636" y="382"/>
                  </a:cubicBezTo>
                  <a:cubicBezTo>
                    <a:pt x="659" y="321"/>
                    <a:pt x="681" y="261"/>
                    <a:pt x="709" y="203"/>
                  </a:cubicBezTo>
                  <a:cubicBezTo>
                    <a:pt x="741" y="132"/>
                    <a:pt x="711" y="48"/>
                    <a:pt x="638" y="14"/>
                  </a:cubicBezTo>
                  <a:cubicBezTo>
                    <a:pt x="619" y="5"/>
                    <a:pt x="599" y="1"/>
                    <a:pt x="5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1" name="Google Shape;8561;p17"/>
            <p:cNvSpPr/>
            <p:nvPr/>
          </p:nvSpPr>
          <p:spPr>
            <a:xfrm>
              <a:off x="7539915" y="5089842"/>
              <a:ext cx="19995" cy="44673"/>
            </a:xfrm>
            <a:custGeom>
              <a:avLst/>
              <a:gdLst/>
              <a:ahLst/>
              <a:cxnLst/>
              <a:rect l="l" t="t" r="r" b="b"/>
              <a:pathLst>
                <a:path w="688" h="1537" extrusionOk="0">
                  <a:moveTo>
                    <a:pt x="523" y="1"/>
                  </a:moveTo>
                  <a:cubicBezTo>
                    <a:pt x="501" y="1"/>
                    <a:pt x="478" y="5"/>
                    <a:pt x="458" y="15"/>
                  </a:cubicBezTo>
                  <a:cubicBezTo>
                    <a:pt x="427" y="31"/>
                    <a:pt x="398" y="53"/>
                    <a:pt x="375" y="80"/>
                  </a:cubicBezTo>
                  <a:cubicBezTo>
                    <a:pt x="354" y="106"/>
                    <a:pt x="337" y="134"/>
                    <a:pt x="322" y="164"/>
                  </a:cubicBezTo>
                  <a:cubicBezTo>
                    <a:pt x="306" y="193"/>
                    <a:pt x="292" y="218"/>
                    <a:pt x="278" y="243"/>
                  </a:cubicBezTo>
                  <a:cubicBezTo>
                    <a:pt x="249" y="292"/>
                    <a:pt x="223" y="340"/>
                    <a:pt x="196" y="387"/>
                  </a:cubicBezTo>
                  <a:cubicBezTo>
                    <a:pt x="162" y="444"/>
                    <a:pt x="131" y="501"/>
                    <a:pt x="101" y="558"/>
                  </a:cubicBezTo>
                  <a:cubicBezTo>
                    <a:pt x="67" y="620"/>
                    <a:pt x="26" y="687"/>
                    <a:pt x="14" y="756"/>
                  </a:cubicBezTo>
                  <a:cubicBezTo>
                    <a:pt x="1" y="842"/>
                    <a:pt x="64" y="919"/>
                    <a:pt x="150" y="924"/>
                  </a:cubicBezTo>
                  <a:cubicBezTo>
                    <a:pt x="151" y="924"/>
                    <a:pt x="152" y="924"/>
                    <a:pt x="153" y="924"/>
                  </a:cubicBezTo>
                  <a:cubicBezTo>
                    <a:pt x="229" y="924"/>
                    <a:pt x="294" y="866"/>
                    <a:pt x="300" y="789"/>
                  </a:cubicBezTo>
                  <a:lnTo>
                    <a:pt x="302" y="782"/>
                  </a:lnTo>
                  <a:cubicBezTo>
                    <a:pt x="314" y="755"/>
                    <a:pt x="325" y="729"/>
                    <a:pt x="338" y="704"/>
                  </a:cubicBezTo>
                  <a:lnTo>
                    <a:pt x="338" y="704"/>
                  </a:lnTo>
                  <a:cubicBezTo>
                    <a:pt x="329" y="751"/>
                    <a:pt x="318" y="801"/>
                    <a:pt x="308" y="848"/>
                  </a:cubicBezTo>
                  <a:cubicBezTo>
                    <a:pt x="268" y="1022"/>
                    <a:pt x="224" y="1196"/>
                    <a:pt x="189" y="1372"/>
                  </a:cubicBezTo>
                  <a:cubicBezTo>
                    <a:pt x="177" y="1450"/>
                    <a:pt x="227" y="1522"/>
                    <a:pt x="305" y="1535"/>
                  </a:cubicBezTo>
                  <a:cubicBezTo>
                    <a:pt x="313" y="1537"/>
                    <a:pt x="319" y="1537"/>
                    <a:pt x="327" y="1537"/>
                  </a:cubicBezTo>
                  <a:cubicBezTo>
                    <a:pt x="397" y="1537"/>
                    <a:pt x="455" y="1488"/>
                    <a:pt x="468" y="1419"/>
                  </a:cubicBezTo>
                  <a:cubicBezTo>
                    <a:pt x="500" y="1230"/>
                    <a:pt x="539" y="1041"/>
                    <a:pt x="579" y="853"/>
                  </a:cubicBezTo>
                  <a:cubicBezTo>
                    <a:pt x="598" y="761"/>
                    <a:pt x="618" y="669"/>
                    <a:pt x="634" y="576"/>
                  </a:cubicBezTo>
                  <a:cubicBezTo>
                    <a:pt x="647" y="514"/>
                    <a:pt x="659" y="452"/>
                    <a:pt x="669" y="389"/>
                  </a:cubicBezTo>
                  <a:cubicBezTo>
                    <a:pt x="680" y="327"/>
                    <a:pt x="686" y="265"/>
                    <a:pt x="688" y="204"/>
                  </a:cubicBezTo>
                  <a:cubicBezTo>
                    <a:pt x="686" y="152"/>
                    <a:pt x="671" y="102"/>
                    <a:pt x="640" y="61"/>
                  </a:cubicBezTo>
                  <a:cubicBezTo>
                    <a:pt x="616" y="21"/>
                    <a:pt x="570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2" name="Google Shape;8562;p17"/>
            <p:cNvSpPr/>
            <p:nvPr/>
          </p:nvSpPr>
          <p:spPr>
            <a:xfrm>
              <a:off x="7575576" y="5113209"/>
              <a:ext cx="47779" cy="8836"/>
            </a:xfrm>
            <a:custGeom>
              <a:avLst/>
              <a:gdLst/>
              <a:ahLst/>
              <a:cxnLst/>
              <a:rect l="l" t="t" r="r" b="b"/>
              <a:pathLst>
                <a:path w="1644" h="304" extrusionOk="0">
                  <a:moveTo>
                    <a:pt x="148" y="0"/>
                  </a:moveTo>
                  <a:cubicBezTo>
                    <a:pt x="100" y="0"/>
                    <a:pt x="54" y="24"/>
                    <a:pt x="26" y="66"/>
                  </a:cubicBezTo>
                  <a:cubicBezTo>
                    <a:pt x="9" y="95"/>
                    <a:pt x="1" y="130"/>
                    <a:pt x="4" y="163"/>
                  </a:cubicBezTo>
                  <a:cubicBezTo>
                    <a:pt x="10" y="228"/>
                    <a:pt x="58" y="280"/>
                    <a:pt x="123" y="291"/>
                  </a:cubicBezTo>
                  <a:cubicBezTo>
                    <a:pt x="178" y="300"/>
                    <a:pt x="233" y="304"/>
                    <a:pt x="289" y="304"/>
                  </a:cubicBezTo>
                  <a:cubicBezTo>
                    <a:pt x="340" y="304"/>
                    <a:pt x="392" y="300"/>
                    <a:pt x="442" y="299"/>
                  </a:cubicBezTo>
                  <a:cubicBezTo>
                    <a:pt x="504" y="297"/>
                    <a:pt x="564" y="294"/>
                    <a:pt x="626" y="291"/>
                  </a:cubicBezTo>
                  <a:cubicBezTo>
                    <a:pt x="732" y="286"/>
                    <a:pt x="838" y="281"/>
                    <a:pt x="944" y="278"/>
                  </a:cubicBezTo>
                  <a:cubicBezTo>
                    <a:pt x="1003" y="278"/>
                    <a:pt x="1062" y="278"/>
                    <a:pt x="1122" y="278"/>
                  </a:cubicBezTo>
                  <a:cubicBezTo>
                    <a:pt x="1151" y="278"/>
                    <a:pt x="1181" y="278"/>
                    <a:pt x="1210" y="278"/>
                  </a:cubicBezTo>
                  <a:cubicBezTo>
                    <a:pt x="1307" y="280"/>
                    <a:pt x="1402" y="286"/>
                    <a:pt x="1498" y="291"/>
                  </a:cubicBezTo>
                  <a:cubicBezTo>
                    <a:pt x="1500" y="291"/>
                    <a:pt x="1502" y="291"/>
                    <a:pt x="1504" y="291"/>
                  </a:cubicBezTo>
                  <a:cubicBezTo>
                    <a:pt x="1576" y="291"/>
                    <a:pt x="1638" y="234"/>
                    <a:pt x="1641" y="160"/>
                  </a:cubicBezTo>
                  <a:cubicBezTo>
                    <a:pt x="1644" y="85"/>
                    <a:pt x="1584" y="20"/>
                    <a:pt x="1509" y="17"/>
                  </a:cubicBezTo>
                  <a:cubicBezTo>
                    <a:pt x="1368" y="13"/>
                    <a:pt x="1228" y="10"/>
                    <a:pt x="1087" y="10"/>
                  </a:cubicBezTo>
                  <a:cubicBezTo>
                    <a:pt x="987" y="10"/>
                    <a:pt x="886" y="11"/>
                    <a:pt x="786" y="14"/>
                  </a:cubicBezTo>
                  <a:lnTo>
                    <a:pt x="770" y="14"/>
                  </a:lnTo>
                  <a:lnTo>
                    <a:pt x="658" y="16"/>
                  </a:lnTo>
                  <a:lnTo>
                    <a:pt x="643" y="16"/>
                  </a:lnTo>
                  <a:cubicBezTo>
                    <a:pt x="596" y="17"/>
                    <a:pt x="547" y="19"/>
                    <a:pt x="499" y="19"/>
                  </a:cubicBezTo>
                  <a:cubicBezTo>
                    <a:pt x="444" y="19"/>
                    <a:pt x="389" y="20"/>
                    <a:pt x="333" y="20"/>
                  </a:cubicBezTo>
                  <a:cubicBezTo>
                    <a:pt x="296" y="20"/>
                    <a:pt x="259" y="20"/>
                    <a:pt x="222" y="17"/>
                  </a:cubicBezTo>
                  <a:lnTo>
                    <a:pt x="216" y="17"/>
                  </a:lnTo>
                  <a:cubicBezTo>
                    <a:pt x="194" y="6"/>
                    <a:pt x="171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3" name="Google Shape;8563;p17"/>
            <p:cNvSpPr/>
            <p:nvPr/>
          </p:nvSpPr>
          <p:spPr>
            <a:xfrm>
              <a:off x="7579761" y="5123759"/>
              <a:ext cx="51237" cy="9969"/>
            </a:xfrm>
            <a:custGeom>
              <a:avLst/>
              <a:gdLst/>
              <a:ahLst/>
              <a:cxnLst/>
              <a:rect l="l" t="t" r="r" b="b"/>
              <a:pathLst>
                <a:path w="1763" h="343" extrusionOk="0">
                  <a:moveTo>
                    <a:pt x="156" y="0"/>
                  </a:moveTo>
                  <a:cubicBezTo>
                    <a:pt x="122" y="0"/>
                    <a:pt x="88" y="12"/>
                    <a:pt x="63" y="37"/>
                  </a:cubicBezTo>
                  <a:cubicBezTo>
                    <a:pt x="17" y="77"/>
                    <a:pt x="1" y="140"/>
                    <a:pt x="20" y="197"/>
                  </a:cubicBezTo>
                  <a:cubicBezTo>
                    <a:pt x="47" y="271"/>
                    <a:pt x="116" y="308"/>
                    <a:pt x="191" y="319"/>
                  </a:cubicBezTo>
                  <a:cubicBezTo>
                    <a:pt x="313" y="338"/>
                    <a:pt x="436" y="336"/>
                    <a:pt x="560" y="338"/>
                  </a:cubicBezTo>
                  <a:cubicBezTo>
                    <a:pt x="588" y="340"/>
                    <a:pt x="615" y="340"/>
                    <a:pt x="644" y="343"/>
                  </a:cubicBezTo>
                  <a:cubicBezTo>
                    <a:pt x="757" y="343"/>
                    <a:pt x="871" y="338"/>
                    <a:pt x="985" y="335"/>
                  </a:cubicBezTo>
                  <a:cubicBezTo>
                    <a:pt x="1205" y="330"/>
                    <a:pt x="1425" y="317"/>
                    <a:pt x="1646" y="306"/>
                  </a:cubicBezTo>
                  <a:cubicBezTo>
                    <a:pt x="1714" y="300"/>
                    <a:pt x="1763" y="240"/>
                    <a:pt x="1756" y="172"/>
                  </a:cubicBezTo>
                  <a:cubicBezTo>
                    <a:pt x="1750" y="107"/>
                    <a:pt x="1697" y="59"/>
                    <a:pt x="1632" y="59"/>
                  </a:cubicBezTo>
                  <a:cubicBezTo>
                    <a:pt x="1629" y="59"/>
                    <a:pt x="1626" y="59"/>
                    <a:pt x="1623" y="59"/>
                  </a:cubicBezTo>
                  <a:cubicBezTo>
                    <a:pt x="1490" y="64"/>
                    <a:pt x="1359" y="67"/>
                    <a:pt x="1226" y="72"/>
                  </a:cubicBezTo>
                  <a:lnTo>
                    <a:pt x="1126" y="72"/>
                  </a:lnTo>
                  <a:lnTo>
                    <a:pt x="1074" y="74"/>
                  </a:lnTo>
                  <a:lnTo>
                    <a:pt x="1076" y="74"/>
                  </a:lnTo>
                  <a:lnTo>
                    <a:pt x="1006" y="75"/>
                  </a:lnTo>
                  <a:lnTo>
                    <a:pt x="984" y="75"/>
                  </a:lnTo>
                  <a:cubicBezTo>
                    <a:pt x="937" y="76"/>
                    <a:pt x="891" y="77"/>
                    <a:pt x="844" y="77"/>
                  </a:cubicBezTo>
                  <a:cubicBezTo>
                    <a:pt x="673" y="77"/>
                    <a:pt x="502" y="70"/>
                    <a:pt x="332" y="56"/>
                  </a:cubicBezTo>
                  <a:cubicBezTo>
                    <a:pt x="309" y="53"/>
                    <a:pt x="287" y="50"/>
                    <a:pt x="265" y="47"/>
                  </a:cubicBezTo>
                  <a:cubicBezTo>
                    <a:pt x="237" y="17"/>
                    <a:pt x="196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4" name="Google Shape;8564;p17"/>
            <p:cNvSpPr/>
            <p:nvPr/>
          </p:nvSpPr>
          <p:spPr>
            <a:xfrm>
              <a:off x="7662360" y="5094434"/>
              <a:ext cx="90007" cy="55921"/>
            </a:xfrm>
            <a:custGeom>
              <a:avLst/>
              <a:gdLst/>
              <a:ahLst/>
              <a:cxnLst/>
              <a:rect l="l" t="t" r="r" b="b"/>
              <a:pathLst>
                <a:path w="3097" h="1924" extrusionOk="0">
                  <a:moveTo>
                    <a:pt x="2560" y="272"/>
                  </a:moveTo>
                  <a:cubicBezTo>
                    <a:pt x="2577" y="272"/>
                    <a:pt x="2596" y="272"/>
                    <a:pt x="2612" y="275"/>
                  </a:cubicBezTo>
                  <a:cubicBezTo>
                    <a:pt x="2630" y="277"/>
                    <a:pt x="2647" y="280"/>
                    <a:pt x="2661" y="283"/>
                  </a:cubicBezTo>
                  <a:cubicBezTo>
                    <a:pt x="2676" y="288"/>
                    <a:pt x="2688" y="291"/>
                    <a:pt x="2701" y="297"/>
                  </a:cubicBezTo>
                  <a:lnTo>
                    <a:pt x="2683" y="291"/>
                  </a:lnTo>
                  <a:lnTo>
                    <a:pt x="2683" y="291"/>
                  </a:lnTo>
                  <a:cubicBezTo>
                    <a:pt x="2696" y="296"/>
                    <a:pt x="2707" y="301"/>
                    <a:pt x="2720" y="307"/>
                  </a:cubicBezTo>
                  <a:cubicBezTo>
                    <a:pt x="2728" y="312"/>
                    <a:pt x="2737" y="318"/>
                    <a:pt x="2742" y="321"/>
                  </a:cubicBezTo>
                  <a:cubicBezTo>
                    <a:pt x="2747" y="326"/>
                    <a:pt x="2753" y="331"/>
                    <a:pt x="2756" y="334"/>
                  </a:cubicBezTo>
                  <a:cubicBezTo>
                    <a:pt x="2759" y="337"/>
                    <a:pt x="2763" y="340"/>
                    <a:pt x="2766" y="345"/>
                  </a:cubicBezTo>
                  <a:cubicBezTo>
                    <a:pt x="2770" y="351"/>
                    <a:pt x="2777" y="359"/>
                    <a:pt x="2780" y="367"/>
                  </a:cubicBezTo>
                  <a:cubicBezTo>
                    <a:pt x="2785" y="373"/>
                    <a:pt x="2788" y="380"/>
                    <a:pt x="2791" y="386"/>
                  </a:cubicBezTo>
                  <a:cubicBezTo>
                    <a:pt x="2793" y="394"/>
                    <a:pt x="2796" y="400"/>
                    <a:pt x="2799" y="408"/>
                  </a:cubicBezTo>
                  <a:cubicBezTo>
                    <a:pt x="2801" y="416"/>
                    <a:pt x="2802" y="424"/>
                    <a:pt x="2804" y="432"/>
                  </a:cubicBezTo>
                  <a:cubicBezTo>
                    <a:pt x="2807" y="453"/>
                    <a:pt x="2810" y="473"/>
                    <a:pt x="2810" y="492"/>
                  </a:cubicBezTo>
                  <a:cubicBezTo>
                    <a:pt x="2808" y="510"/>
                    <a:pt x="2808" y="525"/>
                    <a:pt x="2807" y="541"/>
                  </a:cubicBezTo>
                  <a:cubicBezTo>
                    <a:pt x="2804" y="560"/>
                    <a:pt x="2801" y="578"/>
                    <a:pt x="2797" y="597"/>
                  </a:cubicBezTo>
                  <a:cubicBezTo>
                    <a:pt x="2789" y="620"/>
                    <a:pt x="2783" y="646"/>
                    <a:pt x="2774" y="669"/>
                  </a:cubicBezTo>
                  <a:cubicBezTo>
                    <a:pt x="2761" y="701"/>
                    <a:pt x="2747" y="733"/>
                    <a:pt x="2729" y="763"/>
                  </a:cubicBezTo>
                  <a:cubicBezTo>
                    <a:pt x="2709" y="799"/>
                    <a:pt x="2687" y="834"/>
                    <a:pt x="2661" y="869"/>
                  </a:cubicBezTo>
                  <a:cubicBezTo>
                    <a:pt x="2628" y="912"/>
                    <a:pt x="2595" y="951"/>
                    <a:pt x="2558" y="991"/>
                  </a:cubicBezTo>
                  <a:cubicBezTo>
                    <a:pt x="2497" y="1051"/>
                    <a:pt x="2433" y="1108"/>
                    <a:pt x="2367" y="1162"/>
                  </a:cubicBezTo>
                  <a:lnTo>
                    <a:pt x="2381" y="1151"/>
                  </a:lnTo>
                  <a:lnTo>
                    <a:pt x="2381" y="1151"/>
                  </a:lnTo>
                  <a:cubicBezTo>
                    <a:pt x="2321" y="1200"/>
                    <a:pt x="2258" y="1244"/>
                    <a:pt x="2193" y="1284"/>
                  </a:cubicBezTo>
                  <a:cubicBezTo>
                    <a:pt x="2155" y="1306"/>
                    <a:pt x="2117" y="1326"/>
                    <a:pt x="2077" y="1345"/>
                  </a:cubicBezTo>
                  <a:cubicBezTo>
                    <a:pt x="2044" y="1358"/>
                    <a:pt x="2012" y="1371"/>
                    <a:pt x="1979" y="1382"/>
                  </a:cubicBezTo>
                  <a:cubicBezTo>
                    <a:pt x="1963" y="1385"/>
                    <a:pt x="1944" y="1390"/>
                    <a:pt x="1930" y="1391"/>
                  </a:cubicBezTo>
                  <a:cubicBezTo>
                    <a:pt x="1916" y="1394"/>
                    <a:pt x="1903" y="1396"/>
                    <a:pt x="1890" y="1396"/>
                  </a:cubicBezTo>
                  <a:lnTo>
                    <a:pt x="1890" y="1396"/>
                  </a:lnTo>
                  <a:cubicBezTo>
                    <a:pt x="1883" y="1396"/>
                    <a:pt x="1874" y="1396"/>
                    <a:pt x="1868" y="1394"/>
                  </a:cubicBezTo>
                  <a:lnTo>
                    <a:pt x="1857" y="1393"/>
                  </a:lnTo>
                  <a:lnTo>
                    <a:pt x="1851" y="1390"/>
                  </a:lnTo>
                  <a:lnTo>
                    <a:pt x="1846" y="1388"/>
                  </a:lnTo>
                  <a:cubicBezTo>
                    <a:pt x="1846" y="1385"/>
                    <a:pt x="1844" y="1383"/>
                    <a:pt x="1844" y="1380"/>
                  </a:cubicBezTo>
                  <a:cubicBezTo>
                    <a:pt x="1843" y="1373"/>
                    <a:pt x="1843" y="1366"/>
                    <a:pt x="1843" y="1358"/>
                  </a:cubicBezTo>
                  <a:lnTo>
                    <a:pt x="1843" y="1358"/>
                  </a:lnTo>
                  <a:cubicBezTo>
                    <a:pt x="1843" y="1325"/>
                    <a:pt x="1845" y="1293"/>
                    <a:pt x="1848" y="1260"/>
                  </a:cubicBezTo>
                  <a:cubicBezTo>
                    <a:pt x="1851" y="1227"/>
                    <a:pt x="1854" y="1197"/>
                    <a:pt x="1862" y="1163"/>
                  </a:cubicBezTo>
                  <a:cubicBezTo>
                    <a:pt x="1871" y="1130"/>
                    <a:pt x="1881" y="1098"/>
                    <a:pt x="1892" y="1065"/>
                  </a:cubicBezTo>
                  <a:cubicBezTo>
                    <a:pt x="1898" y="1051"/>
                    <a:pt x="1905" y="1035"/>
                    <a:pt x="1913" y="1021"/>
                  </a:cubicBezTo>
                  <a:cubicBezTo>
                    <a:pt x="1928" y="1029"/>
                    <a:pt x="1944" y="1032"/>
                    <a:pt x="1962" y="1034"/>
                  </a:cubicBezTo>
                  <a:cubicBezTo>
                    <a:pt x="1963" y="1034"/>
                    <a:pt x="1964" y="1034"/>
                    <a:pt x="1965" y="1034"/>
                  </a:cubicBezTo>
                  <a:cubicBezTo>
                    <a:pt x="2034" y="1034"/>
                    <a:pt x="2093" y="979"/>
                    <a:pt x="2096" y="908"/>
                  </a:cubicBezTo>
                  <a:cubicBezTo>
                    <a:pt x="2098" y="886"/>
                    <a:pt x="2099" y="864"/>
                    <a:pt x="2101" y="842"/>
                  </a:cubicBezTo>
                  <a:cubicBezTo>
                    <a:pt x="2109" y="763"/>
                    <a:pt x="2121" y="685"/>
                    <a:pt x="2137" y="609"/>
                  </a:cubicBezTo>
                  <a:cubicBezTo>
                    <a:pt x="2144" y="586"/>
                    <a:pt x="2150" y="560"/>
                    <a:pt x="2158" y="536"/>
                  </a:cubicBezTo>
                  <a:cubicBezTo>
                    <a:pt x="2164" y="524"/>
                    <a:pt x="2169" y="511"/>
                    <a:pt x="2177" y="497"/>
                  </a:cubicBezTo>
                  <a:cubicBezTo>
                    <a:pt x="2185" y="484"/>
                    <a:pt x="2196" y="468"/>
                    <a:pt x="2204" y="457"/>
                  </a:cubicBezTo>
                  <a:cubicBezTo>
                    <a:pt x="2212" y="446"/>
                    <a:pt x="2221" y="437"/>
                    <a:pt x="2231" y="426"/>
                  </a:cubicBezTo>
                  <a:cubicBezTo>
                    <a:pt x="2247" y="410"/>
                    <a:pt x="2264" y="394"/>
                    <a:pt x="2281" y="380"/>
                  </a:cubicBezTo>
                  <a:cubicBezTo>
                    <a:pt x="2304" y="364"/>
                    <a:pt x="2326" y="348"/>
                    <a:pt x="2348" y="334"/>
                  </a:cubicBezTo>
                  <a:cubicBezTo>
                    <a:pt x="2365" y="324"/>
                    <a:pt x="2383" y="313"/>
                    <a:pt x="2400" y="307"/>
                  </a:cubicBezTo>
                  <a:cubicBezTo>
                    <a:pt x="2416" y="302"/>
                    <a:pt x="2432" y="294"/>
                    <a:pt x="2451" y="290"/>
                  </a:cubicBezTo>
                  <a:cubicBezTo>
                    <a:pt x="2468" y="286"/>
                    <a:pt x="2486" y="282"/>
                    <a:pt x="2505" y="278"/>
                  </a:cubicBezTo>
                  <a:cubicBezTo>
                    <a:pt x="2522" y="275"/>
                    <a:pt x="2543" y="272"/>
                    <a:pt x="2560" y="272"/>
                  </a:cubicBezTo>
                  <a:close/>
                  <a:moveTo>
                    <a:pt x="2573" y="1"/>
                  </a:moveTo>
                  <a:cubicBezTo>
                    <a:pt x="2546" y="1"/>
                    <a:pt x="2519" y="3"/>
                    <a:pt x="2492" y="6"/>
                  </a:cubicBezTo>
                  <a:cubicBezTo>
                    <a:pt x="2405" y="17"/>
                    <a:pt x="2319" y="43"/>
                    <a:pt x="2242" y="82"/>
                  </a:cubicBezTo>
                  <a:cubicBezTo>
                    <a:pt x="2087" y="168"/>
                    <a:pt x="1944" y="301"/>
                    <a:pt x="1897" y="475"/>
                  </a:cubicBezTo>
                  <a:cubicBezTo>
                    <a:pt x="1876" y="548"/>
                    <a:pt x="1862" y="619"/>
                    <a:pt x="1852" y="693"/>
                  </a:cubicBezTo>
                  <a:cubicBezTo>
                    <a:pt x="1822" y="695"/>
                    <a:pt x="1794" y="707"/>
                    <a:pt x="1773" y="728"/>
                  </a:cubicBezTo>
                  <a:cubicBezTo>
                    <a:pt x="1735" y="768"/>
                    <a:pt x="1704" y="810"/>
                    <a:pt x="1680" y="858"/>
                  </a:cubicBezTo>
                  <a:cubicBezTo>
                    <a:pt x="1650" y="891"/>
                    <a:pt x="1620" y="923"/>
                    <a:pt x="1590" y="954"/>
                  </a:cubicBezTo>
                  <a:cubicBezTo>
                    <a:pt x="1537" y="1005"/>
                    <a:pt x="1485" y="1059"/>
                    <a:pt x="1428" y="1103"/>
                  </a:cubicBezTo>
                  <a:lnTo>
                    <a:pt x="1442" y="1094"/>
                  </a:lnTo>
                  <a:lnTo>
                    <a:pt x="1431" y="1102"/>
                  </a:lnTo>
                  <a:lnTo>
                    <a:pt x="1431" y="1102"/>
                  </a:lnTo>
                  <a:lnTo>
                    <a:pt x="1433" y="1100"/>
                  </a:lnTo>
                  <a:lnTo>
                    <a:pt x="1430" y="1103"/>
                  </a:lnTo>
                  <a:lnTo>
                    <a:pt x="1419" y="1111"/>
                  </a:lnTo>
                  <a:lnTo>
                    <a:pt x="1423" y="1108"/>
                  </a:lnTo>
                  <a:lnTo>
                    <a:pt x="1404" y="1124"/>
                  </a:lnTo>
                  <a:lnTo>
                    <a:pt x="1408" y="1121"/>
                  </a:lnTo>
                  <a:lnTo>
                    <a:pt x="1358" y="1160"/>
                  </a:lnTo>
                  <a:lnTo>
                    <a:pt x="1357" y="1160"/>
                  </a:lnTo>
                  <a:lnTo>
                    <a:pt x="1352" y="1165"/>
                  </a:lnTo>
                  <a:lnTo>
                    <a:pt x="1354" y="1165"/>
                  </a:lnTo>
                  <a:lnTo>
                    <a:pt x="1333" y="1181"/>
                  </a:lnTo>
                  <a:cubicBezTo>
                    <a:pt x="1216" y="1263"/>
                    <a:pt x="1097" y="1344"/>
                    <a:pt x="975" y="1417"/>
                  </a:cubicBezTo>
                  <a:lnTo>
                    <a:pt x="979" y="1415"/>
                  </a:lnTo>
                  <a:lnTo>
                    <a:pt x="979" y="1415"/>
                  </a:lnTo>
                  <a:cubicBezTo>
                    <a:pt x="882" y="1474"/>
                    <a:pt x="782" y="1524"/>
                    <a:pt x="681" y="1570"/>
                  </a:cubicBezTo>
                  <a:cubicBezTo>
                    <a:pt x="687" y="1569"/>
                    <a:pt x="692" y="1565"/>
                    <a:pt x="697" y="1564"/>
                  </a:cubicBezTo>
                  <a:lnTo>
                    <a:pt x="697" y="1564"/>
                  </a:lnTo>
                  <a:cubicBezTo>
                    <a:pt x="648" y="1586"/>
                    <a:pt x="599" y="1603"/>
                    <a:pt x="546" y="1619"/>
                  </a:cubicBezTo>
                  <a:cubicBezTo>
                    <a:pt x="516" y="1627"/>
                    <a:pt x="486" y="1635"/>
                    <a:pt x="455" y="1641"/>
                  </a:cubicBezTo>
                  <a:cubicBezTo>
                    <a:pt x="437" y="1643"/>
                    <a:pt x="418" y="1645"/>
                    <a:pt x="402" y="1645"/>
                  </a:cubicBezTo>
                  <a:lnTo>
                    <a:pt x="352" y="1645"/>
                  </a:lnTo>
                  <a:cubicBezTo>
                    <a:pt x="345" y="1643"/>
                    <a:pt x="339" y="1643"/>
                    <a:pt x="333" y="1641"/>
                  </a:cubicBezTo>
                  <a:cubicBezTo>
                    <a:pt x="325" y="1638"/>
                    <a:pt x="317" y="1637"/>
                    <a:pt x="311" y="1633"/>
                  </a:cubicBezTo>
                  <a:lnTo>
                    <a:pt x="311" y="1633"/>
                  </a:lnTo>
                  <a:lnTo>
                    <a:pt x="304" y="1630"/>
                  </a:lnTo>
                  <a:lnTo>
                    <a:pt x="295" y="1624"/>
                  </a:lnTo>
                  <a:lnTo>
                    <a:pt x="290" y="1621"/>
                  </a:lnTo>
                  <a:lnTo>
                    <a:pt x="287" y="1615"/>
                  </a:lnTo>
                  <a:lnTo>
                    <a:pt x="287" y="1615"/>
                  </a:lnTo>
                  <a:cubicBezTo>
                    <a:pt x="285" y="1611"/>
                    <a:pt x="283" y="1607"/>
                    <a:pt x="282" y="1602"/>
                  </a:cubicBezTo>
                  <a:lnTo>
                    <a:pt x="280" y="1594"/>
                  </a:lnTo>
                  <a:cubicBezTo>
                    <a:pt x="277" y="1573"/>
                    <a:pt x="277" y="1551"/>
                    <a:pt x="276" y="1531"/>
                  </a:cubicBezTo>
                  <a:cubicBezTo>
                    <a:pt x="276" y="1496"/>
                    <a:pt x="279" y="1463"/>
                    <a:pt x="280" y="1428"/>
                  </a:cubicBezTo>
                  <a:cubicBezTo>
                    <a:pt x="290" y="1350"/>
                    <a:pt x="303" y="1273"/>
                    <a:pt x="320" y="1195"/>
                  </a:cubicBezTo>
                  <a:cubicBezTo>
                    <a:pt x="337" y="1125"/>
                    <a:pt x="358" y="1054"/>
                    <a:pt x="383" y="986"/>
                  </a:cubicBezTo>
                  <a:cubicBezTo>
                    <a:pt x="412" y="916"/>
                    <a:pt x="442" y="850"/>
                    <a:pt x="478" y="785"/>
                  </a:cubicBezTo>
                  <a:cubicBezTo>
                    <a:pt x="505" y="736"/>
                    <a:pt x="537" y="687"/>
                    <a:pt x="570" y="641"/>
                  </a:cubicBezTo>
                  <a:cubicBezTo>
                    <a:pt x="600" y="601"/>
                    <a:pt x="630" y="565"/>
                    <a:pt x="664" y="529"/>
                  </a:cubicBezTo>
                  <a:cubicBezTo>
                    <a:pt x="687" y="506"/>
                    <a:pt x="711" y="483"/>
                    <a:pt x="736" y="462"/>
                  </a:cubicBezTo>
                  <a:cubicBezTo>
                    <a:pt x="757" y="446"/>
                    <a:pt x="778" y="432"/>
                    <a:pt x="800" y="418"/>
                  </a:cubicBezTo>
                  <a:cubicBezTo>
                    <a:pt x="812" y="410"/>
                    <a:pt x="825" y="404"/>
                    <a:pt x="838" y="399"/>
                  </a:cubicBezTo>
                  <a:cubicBezTo>
                    <a:pt x="861" y="389"/>
                    <a:pt x="887" y="380"/>
                    <a:pt x="912" y="372"/>
                  </a:cubicBezTo>
                  <a:cubicBezTo>
                    <a:pt x="933" y="367"/>
                    <a:pt x="950" y="361"/>
                    <a:pt x="975" y="358"/>
                  </a:cubicBezTo>
                  <a:cubicBezTo>
                    <a:pt x="999" y="354"/>
                    <a:pt x="1023" y="353"/>
                    <a:pt x="1047" y="351"/>
                  </a:cubicBezTo>
                  <a:lnTo>
                    <a:pt x="1059" y="351"/>
                  </a:lnTo>
                  <a:lnTo>
                    <a:pt x="1072" y="353"/>
                  </a:lnTo>
                  <a:lnTo>
                    <a:pt x="1078" y="354"/>
                  </a:lnTo>
                  <a:cubicBezTo>
                    <a:pt x="1078" y="354"/>
                    <a:pt x="1078" y="354"/>
                    <a:pt x="1078" y="354"/>
                  </a:cubicBezTo>
                  <a:lnTo>
                    <a:pt x="1078" y="354"/>
                  </a:lnTo>
                  <a:cubicBezTo>
                    <a:pt x="1078" y="354"/>
                    <a:pt x="1078" y="354"/>
                    <a:pt x="1078" y="354"/>
                  </a:cubicBezTo>
                  <a:lnTo>
                    <a:pt x="1078" y="354"/>
                  </a:lnTo>
                  <a:cubicBezTo>
                    <a:pt x="1079" y="358"/>
                    <a:pt x="1080" y="361"/>
                    <a:pt x="1080" y="365"/>
                  </a:cubicBezTo>
                  <a:lnTo>
                    <a:pt x="1080" y="365"/>
                  </a:lnTo>
                  <a:cubicBezTo>
                    <a:pt x="1080" y="362"/>
                    <a:pt x="1078" y="357"/>
                    <a:pt x="1078" y="354"/>
                  </a:cubicBezTo>
                  <a:lnTo>
                    <a:pt x="1078" y="354"/>
                  </a:lnTo>
                  <a:cubicBezTo>
                    <a:pt x="1078" y="359"/>
                    <a:pt x="1080" y="362"/>
                    <a:pt x="1080" y="365"/>
                  </a:cubicBezTo>
                  <a:lnTo>
                    <a:pt x="1080" y="365"/>
                  </a:lnTo>
                  <a:cubicBezTo>
                    <a:pt x="1080" y="365"/>
                    <a:pt x="1080" y="365"/>
                    <a:pt x="1080" y="365"/>
                  </a:cubicBezTo>
                  <a:lnTo>
                    <a:pt x="1080" y="365"/>
                  </a:lnTo>
                  <a:cubicBezTo>
                    <a:pt x="1080" y="365"/>
                    <a:pt x="1080" y="365"/>
                    <a:pt x="1080" y="365"/>
                  </a:cubicBezTo>
                  <a:lnTo>
                    <a:pt x="1080" y="365"/>
                  </a:lnTo>
                  <a:cubicBezTo>
                    <a:pt x="1080" y="365"/>
                    <a:pt x="1080" y="365"/>
                    <a:pt x="1080" y="365"/>
                  </a:cubicBezTo>
                  <a:lnTo>
                    <a:pt x="1080" y="365"/>
                  </a:lnTo>
                  <a:cubicBezTo>
                    <a:pt x="1080" y="366"/>
                    <a:pt x="1080" y="367"/>
                    <a:pt x="1080" y="369"/>
                  </a:cubicBezTo>
                  <a:lnTo>
                    <a:pt x="1080" y="373"/>
                  </a:lnTo>
                  <a:lnTo>
                    <a:pt x="1080" y="381"/>
                  </a:lnTo>
                  <a:cubicBezTo>
                    <a:pt x="1080" y="383"/>
                    <a:pt x="1080" y="383"/>
                    <a:pt x="1078" y="385"/>
                  </a:cubicBezTo>
                  <a:cubicBezTo>
                    <a:pt x="1048" y="407"/>
                    <a:pt x="1029" y="438"/>
                    <a:pt x="1024" y="475"/>
                  </a:cubicBezTo>
                  <a:cubicBezTo>
                    <a:pt x="1024" y="483"/>
                    <a:pt x="1023" y="489"/>
                    <a:pt x="1023" y="497"/>
                  </a:cubicBezTo>
                  <a:cubicBezTo>
                    <a:pt x="1021" y="548"/>
                    <a:pt x="1047" y="595"/>
                    <a:pt x="1088" y="624"/>
                  </a:cubicBezTo>
                  <a:cubicBezTo>
                    <a:pt x="1111" y="638"/>
                    <a:pt x="1137" y="645"/>
                    <a:pt x="1164" y="645"/>
                  </a:cubicBezTo>
                  <a:cubicBezTo>
                    <a:pt x="1181" y="645"/>
                    <a:pt x="1198" y="642"/>
                    <a:pt x="1214" y="636"/>
                  </a:cubicBezTo>
                  <a:cubicBezTo>
                    <a:pt x="1282" y="612"/>
                    <a:pt x="1333" y="533"/>
                    <a:pt x="1351" y="465"/>
                  </a:cubicBezTo>
                  <a:cubicBezTo>
                    <a:pt x="1374" y="381"/>
                    <a:pt x="1366" y="291"/>
                    <a:pt x="1328" y="214"/>
                  </a:cubicBezTo>
                  <a:cubicBezTo>
                    <a:pt x="1292" y="136"/>
                    <a:pt x="1205" y="84"/>
                    <a:pt x="1123" y="73"/>
                  </a:cubicBezTo>
                  <a:cubicBezTo>
                    <a:pt x="1098" y="70"/>
                    <a:pt x="1073" y="68"/>
                    <a:pt x="1047" y="68"/>
                  </a:cubicBezTo>
                  <a:cubicBezTo>
                    <a:pt x="980" y="68"/>
                    <a:pt x="914" y="79"/>
                    <a:pt x="850" y="100"/>
                  </a:cubicBezTo>
                  <a:cubicBezTo>
                    <a:pt x="752" y="128"/>
                    <a:pt x="662" y="176"/>
                    <a:pt x="581" y="239"/>
                  </a:cubicBezTo>
                  <a:cubicBezTo>
                    <a:pt x="496" y="309"/>
                    <a:pt x="420" y="391"/>
                    <a:pt x="355" y="481"/>
                  </a:cubicBezTo>
                  <a:cubicBezTo>
                    <a:pt x="231" y="657"/>
                    <a:pt x="138" y="851"/>
                    <a:pt x="81" y="1059"/>
                  </a:cubicBezTo>
                  <a:cubicBezTo>
                    <a:pt x="54" y="1160"/>
                    <a:pt x="32" y="1261"/>
                    <a:pt x="18" y="1364"/>
                  </a:cubicBezTo>
                  <a:cubicBezTo>
                    <a:pt x="3" y="1451"/>
                    <a:pt x="0" y="1542"/>
                    <a:pt x="8" y="1630"/>
                  </a:cubicBezTo>
                  <a:cubicBezTo>
                    <a:pt x="16" y="1716"/>
                    <a:pt x="60" y="1795"/>
                    <a:pt x="130" y="1847"/>
                  </a:cubicBezTo>
                  <a:cubicBezTo>
                    <a:pt x="197" y="1896"/>
                    <a:pt x="277" y="1923"/>
                    <a:pt x="361" y="1923"/>
                  </a:cubicBezTo>
                  <a:lnTo>
                    <a:pt x="364" y="1920"/>
                  </a:lnTo>
                  <a:cubicBezTo>
                    <a:pt x="561" y="1920"/>
                    <a:pt x="746" y="1844"/>
                    <a:pt x="918" y="1755"/>
                  </a:cubicBezTo>
                  <a:cubicBezTo>
                    <a:pt x="1039" y="1689"/>
                    <a:pt x="1154" y="1619"/>
                    <a:pt x="1268" y="1542"/>
                  </a:cubicBezTo>
                  <a:cubicBezTo>
                    <a:pt x="1368" y="1475"/>
                    <a:pt x="1469" y="1409"/>
                    <a:pt x="1564" y="1333"/>
                  </a:cubicBezTo>
                  <a:lnTo>
                    <a:pt x="1564" y="1334"/>
                  </a:lnTo>
                  <a:cubicBezTo>
                    <a:pt x="1561" y="1391"/>
                    <a:pt x="1567" y="1448"/>
                    <a:pt x="1585" y="1502"/>
                  </a:cubicBezTo>
                  <a:cubicBezTo>
                    <a:pt x="1601" y="1542"/>
                    <a:pt x="1628" y="1576"/>
                    <a:pt x="1661" y="1603"/>
                  </a:cubicBezTo>
                  <a:cubicBezTo>
                    <a:pt x="1691" y="1629"/>
                    <a:pt x="1726" y="1648"/>
                    <a:pt x="1764" y="1659"/>
                  </a:cubicBezTo>
                  <a:cubicBezTo>
                    <a:pt x="1804" y="1668"/>
                    <a:pt x="1845" y="1673"/>
                    <a:pt x="1887" y="1673"/>
                  </a:cubicBezTo>
                  <a:cubicBezTo>
                    <a:pt x="1933" y="1673"/>
                    <a:pt x="1979" y="1667"/>
                    <a:pt x="2023" y="1654"/>
                  </a:cubicBezTo>
                  <a:cubicBezTo>
                    <a:pt x="2121" y="1629"/>
                    <a:pt x="2215" y="1588"/>
                    <a:pt x="2300" y="1534"/>
                  </a:cubicBezTo>
                  <a:cubicBezTo>
                    <a:pt x="2379" y="1486"/>
                    <a:pt x="2455" y="1432"/>
                    <a:pt x="2528" y="1375"/>
                  </a:cubicBezTo>
                  <a:cubicBezTo>
                    <a:pt x="2682" y="1252"/>
                    <a:pt x="2832" y="1108"/>
                    <a:pt x="2934" y="937"/>
                  </a:cubicBezTo>
                  <a:cubicBezTo>
                    <a:pt x="3027" y="783"/>
                    <a:pt x="3097" y="600"/>
                    <a:pt x="3071" y="416"/>
                  </a:cubicBezTo>
                  <a:cubicBezTo>
                    <a:pt x="3062" y="331"/>
                    <a:pt x="3030" y="248"/>
                    <a:pt x="2978" y="179"/>
                  </a:cubicBezTo>
                  <a:cubicBezTo>
                    <a:pt x="2926" y="114"/>
                    <a:pt x="2858" y="65"/>
                    <a:pt x="2778" y="38"/>
                  </a:cubicBezTo>
                  <a:cubicBezTo>
                    <a:pt x="2712" y="13"/>
                    <a:pt x="2643" y="1"/>
                    <a:pt x="25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5" name="Google Shape;8565;p17"/>
            <p:cNvSpPr/>
            <p:nvPr/>
          </p:nvSpPr>
          <p:spPr>
            <a:xfrm>
              <a:off x="7760479" y="5098968"/>
              <a:ext cx="26941" cy="61967"/>
            </a:xfrm>
            <a:custGeom>
              <a:avLst/>
              <a:gdLst/>
              <a:ahLst/>
              <a:cxnLst/>
              <a:rect l="l" t="t" r="r" b="b"/>
              <a:pathLst>
                <a:path w="927" h="2132" extrusionOk="0">
                  <a:moveTo>
                    <a:pt x="633" y="0"/>
                  </a:moveTo>
                  <a:cubicBezTo>
                    <a:pt x="540" y="0"/>
                    <a:pt x="445" y="35"/>
                    <a:pt x="360" y="69"/>
                  </a:cubicBezTo>
                  <a:cubicBezTo>
                    <a:pt x="311" y="86"/>
                    <a:pt x="264" y="108"/>
                    <a:pt x="218" y="134"/>
                  </a:cubicBezTo>
                  <a:cubicBezTo>
                    <a:pt x="157" y="167"/>
                    <a:pt x="108" y="216"/>
                    <a:pt x="74" y="274"/>
                  </a:cubicBezTo>
                  <a:cubicBezTo>
                    <a:pt x="1" y="393"/>
                    <a:pt x="31" y="551"/>
                    <a:pt x="96" y="667"/>
                  </a:cubicBezTo>
                  <a:cubicBezTo>
                    <a:pt x="156" y="765"/>
                    <a:pt x="224" y="857"/>
                    <a:pt x="300" y="944"/>
                  </a:cubicBezTo>
                  <a:cubicBezTo>
                    <a:pt x="373" y="1029"/>
                    <a:pt x="449" y="1115"/>
                    <a:pt x="520" y="1202"/>
                  </a:cubicBezTo>
                  <a:cubicBezTo>
                    <a:pt x="544" y="1234"/>
                    <a:pt x="564" y="1267"/>
                    <a:pt x="586" y="1300"/>
                  </a:cubicBezTo>
                  <a:lnTo>
                    <a:pt x="586" y="1299"/>
                  </a:lnTo>
                  <a:cubicBezTo>
                    <a:pt x="599" y="1321"/>
                    <a:pt x="610" y="1343"/>
                    <a:pt x="621" y="1367"/>
                  </a:cubicBezTo>
                  <a:cubicBezTo>
                    <a:pt x="624" y="1378"/>
                    <a:pt x="629" y="1387"/>
                    <a:pt x="632" y="1398"/>
                  </a:cubicBezTo>
                  <a:cubicBezTo>
                    <a:pt x="637" y="1417"/>
                    <a:pt x="642" y="1435"/>
                    <a:pt x="645" y="1455"/>
                  </a:cubicBezTo>
                  <a:cubicBezTo>
                    <a:pt x="647" y="1466"/>
                    <a:pt x="647" y="1476"/>
                    <a:pt x="647" y="1485"/>
                  </a:cubicBezTo>
                  <a:lnTo>
                    <a:pt x="647" y="1514"/>
                  </a:lnTo>
                  <a:cubicBezTo>
                    <a:pt x="643" y="1538"/>
                    <a:pt x="640" y="1561"/>
                    <a:pt x="634" y="1585"/>
                  </a:cubicBezTo>
                  <a:cubicBezTo>
                    <a:pt x="631" y="1599"/>
                    <a:pt x="628" y="1610"/>
                    <a:pt x="621" y="1628"/>
                  </a:cubicBezTo>
                  <a:cubicBezTo>
                    <a:pt x="613" y="1645"/>
                    <a:pt x="607" y="1663"/>
                    <a:pt x="598" y="1679"/>
                  </a:cubicBezTo>
                  <a:cubicBezTo>
                    <a:pt x="588" y="1694"/>
                    <a:pt x="579" y="1710"/>
                    <a:pt x="567" y="1726"/>
                  </a:cubicBezTo>
                  <a:lnTo>
                    <a:pt x="558" y="1737"/>
                  </a:lnTo>
                  <a:cubicBezTo>
                    <a:pt x="550" y="1745"/>
                    <a:pt x="542" y="1753"/>
                    <a:pt x="533" y="1761"/>
                  </a:cubicBezTo>
                  <a:cubicBezTo>
                    <a:pt x="522" y="1767"/>
                    <a:pt x="512" y="1774"/>
                    <a:pt x="503" y="1781"/>
                  </a:cubicBezTo>
                  <a:cubicBezTo>
                    <a:pt x="476" y="1796"/>
                    <a:pt x="449" y="1810"/>
                    <a:pt x="422" y="1824"/>
                  </a:cubicBezTo>
                  <a:cubicBezTo>
                    <a:pt x="409" y="1829"/>
                    <a:pt x="397" y="1832"/>
                    <a:pt x="384" y="1837"/>
                  </a:cubicBezTo>
                  <a:cubicBezTo>
                    <a:pt x="376" y="1838"/>
                    <a:pt x="368" y="1840"/>
                    <a:pt x="362" y="1842"/>
                  </a:cubicBezTo>
                  <a:cubicBezTo>
                    <a:pt x="336" y="1845"/>
                    <a:pt x="311" y="1848"/>
                    <a:pt x="286" y="1848"/>
                  </a:cubicBezTo>
                  <a:lnTo>
                    <a:pt x="273" y="1848"/>
                  </a:lnTo>
                  <a:cubicBezTo>
                    <a:pt x="262" y="1846"/>
                    <a:pt x="251" y="1845"/>
                    <a:pt x="240" y="1842"/>
                  </a:cubicBezTo>
                  <a:cubicBezTo>
                    <a:pt x="232" y="1840"/>
                    <a:pt x="224" y="1840"/>
                    <a:pt x="217" y="1840"/>
                  </a:cubicBezTo>
                  <a:cubicBezTo>
                    <a:pt x="148" y="1840"/>
                    <a:pt x="88" y="1889"/>
                    <a:pt x="77" y="1959"/>
                  </a:cubicBezTo>
                  <a:cubicBezTo>
                    <a:pt x="63" y="2036"/>
                    <a:pt x="115" y="2109"/>
                    <a:pt x="192" y="2123"/>
                  </a:cubicBezTo>
                  <a:cubicBezTo>
                    <a:pt x="224" y="2128"/>
                    <a:pt x="257" y="2131"/>
                    <a:pt x="289" y="2131"/>
                  </a:cubicBezTo>
                  <a:cubicBezTo>
                    <a:pt x="370" y="2130"/>
                    <a:pt x="450" y="2114"/>
                    <a:pt x="525" y="2084"/>
                  </a:cubicBezTo>
                  <a:cubicBezTo>
                    <a:pt x="575" y="2062"/>
                    <a:pt x="624" y="2036"/>
                    <a:pt x="669" y="2005"/>
                  </a:cubicBezTo>
                  <a:cubicBezTo>
                    <a:pt x="707" y="1979"/>
                    <a:pt x="742" y="1949"/>
                    <a:pt x="772" y="1914"/>
                  </a:cubicBezTo>
                  <a:cubicBezTo>
                    <a:pt x="848" y="1819"/>
                    <a:pt x="898" y="1707"/>
                    <a:pt x="917" y="1587"/>
                  </a:cubicBezTo>
                  <a:cubicBezTo>
                    <a:pt x="927" y="1523"/>
                    <a:pt x="927" y="1462"/>
                    <a:pt x="917" y="1400"/>
                  </a:cubicBezTo>
                  <a:cubicBezTo>
                    <a:pt x="908" y="1346"/>
                    <a:pt x="892" y="1294"/>
                    <a:pt x="870" y="1243"/>
                  </a:cubicBezTo>
                  <a:cubicBezTo>
                    <a:pt x="808" y="1109"/>
                    <a:pt x="710" y="995"/>
                    <a:pt x="613" y="884"/>
                  </a:cubicBezTo>
                  <a:cubicBezTo>
                    <a:pt x="555" y="817"/>
                    <a:pt x="498" y="749"/>
                    <a:pt x="441" y="681"/>
                  </a:cubicBezTo>
                  <a:cubicBezTo>
                    <a:pt x="414" y="646"/>
                    <a:pt x="389" y="610"/>
                    <a:pt x="365" y="572"/>
                  </a:cubicBezTo>
                  <a:cubicBezTo>
                    <a:pt x="355" y="555"/>
                    <a:pt x="343" y="534"/>
                    <a:pt x="336" y="520"/>
                  </a:cubicBezTo>
                  <a:cubicBezTo>
                    <a:pt x="330" y="504"/>
                    <a:pt x="325" y="488"/>
                    <a:pt x="321" y="472"/>
                  </a:cubicBezTo>
                  <a:cubicBezTo>
                    <a:pt x="319" y="468"/>
                    <a:pt x="317" y="458"/>
                    <a:pt x="316" y="455"/>
                  </a:cubicBezTo>
                  <a:cubicBezTo>
                    <a:pt x="314" y="450"/>
                    <a:pt x="314" y="445"/>
                    <a:pt x="314" y="442"/>
                  </a:cubicBezTo>
                  <a:cubicBezTo>
                    <a:pt x="314" y="439"/>
                    <a:pt x="313" y="436"/>
                    <a:pt x="314" y="433"/>
                  </a:cubicBezTo>
                  <a:cubicBezTo>
                    <a:pt x="316" y="431"/>
                    <a:pt x="316" y="428"/>
                    <a:pt x="316" y="425"/>
                  </a:cubicBezTo>
                  <a:lnTo>
                    <a:pt x="317" y="420"/>
                  </a:lnTo>
                  <a:lnTo>
                    <a:pt x="319" y="415"/>
                  </a:lnTo>
                  <a:lnTo>
                    <a:pt x="324" y="407"/>
                  </a:lnTo>
                  <a:cubicBezTo>
                    <a:pt x="327" y="404"/>
                    <a:pt x="328" y="401"/>
                    <a:pt x="332" y="398"/>
                  </a:cubicBezTo>
                  <a:cubicBezTo>
                    <a:pt x="338" y="392"/>
                    <a:pt x="345" y="387"/>
                    <a:pt x="351" y="381"/>
                  </a:cubicBezTo>
                  <a:lnTo>
                    <a:pt x="351" y="381"/>
                  </a:lnTo>
                  <a:cubicBezTo>
                    <a:pt x="361" y="375"/>
                    <a:pt x="370" y="370"/>
                    <a:pt x="379" y="365"/>
                  </a:cubicBezTo>
                  <a:lnTo>
                    <a:pt x="379" y="365"/>
                  </a:lnTo>
                  <a:cubicBezTo>
                    <a:pt x="374" y="368"/>
                    <a:pt x="368" y="371"/>
                    <a:pt x="363" y="374"/>
                  </a:cubicBezTo>
                  <a:cubicBezTo>
                    <a:pt x="384" y="363"/>
                    <a:pt x="403" y="352"/>
                    <a:pt x="423" y="344"/>
                  </a:cubicBezTo>
                  <a:cubicBezTo>
                    <a:pt x="463" y="328"/>
                    <a:pt x="503" y="314"/>
                    <a:pt x="542" y="301"/>
                  </a:cubicBezTo>
                  <a:lnTo>
                    <a:pt x="566" y="295"/>
                  </a:lnTo>
                  <a:lnTo>
                    <a:pt x="566" y="295"/>
                  </a:lnTo>
                  <a:cubicBezTo>
                    <a:pt x="558" y="358"/>
                    <a:pt x="591" y="420"/>
                    <a:pt x="648" y="449"/>
                  </a:cubicBezTo>
                  <a:cubicBezTo>
                    <a:pt x="667" y="457"/>
                    <a:pt x="687" y="461"/>
                    <a:pt x="707" y="461"/>
                  </a:cubicBezTo>
                  <a:cubicBezTo>
                    <a:pt x="764" y="461"/>
                    <a:pt x="818" y="428"/>
                    <a:pt x="841" y="373"/>
                  </a:cubicBezTo>
                  <a:cubicBezTo>
                    <a:pt x="843" y="369"/>
                    <a:pt x="845" y="366"/>
                    <a:pt x="845" y="363"/>
                  </a:cubicBezTo>
                  <a:cubicBezTo>
                    <a:pt x="867" y="319"/>
                    <a:pt x="881" y="273"/>
                    <a:pt x="892" y="224"/>
                  </a:cubicBezTo>
                  <a:cubicBezTo>
                    <a:pt x="900" y="164"/>
                    <a:pt x="878" y="103"/>
                    <a:pt x="832" y="62"/>
                  </a:cubicBezTo>
                  <a:cubicBezTo>
                    <a:pt x="780" y="16"/>
                    <a:pt x="713" y="4"/>
                    <a:pt x="645" y="1"/>
                  </a:cubicBezTo>
                  <a:cubicBezTo>
                    <a:pt x="641" y="0"/>
                    <a:pt x="637" y="0"/>
                    <a:pt x="6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6" name="Google Shape;8566;p17"/>
            <p:cNvSpPr/>
            <p:nvPr/>
          </p:nvSpPr>
          <p:spPr>
            <a:xfrm>
              <a:off x="7805557" y="5105972"/>
              <a:ext cx="23918" cy="35779"/>
            </a:xfrm>
            <a:custGeom>
              <a:avLst/>
              <a:gdLst/>
              <a:ahLst/>
              <a:cxnLst/>
              <a:rect l="l" t="t" r="r" b="b"/>
              <a:pathLst>
                <a:path w="823" h="1231" extrusionOk="0">
                  <a:moveTo>
                    <a:pt x="181" y="0"/>
                  </a:moveTo>
                  <a:cubicBezTo>
                    <a:pt x="83" y="0"/>
                    <a:pt x="1" y="106"/>
                    <a:pt x="53" y="209"/>
                  </a:cubicBezTo>
                  <a:cubicBezTo>
                    <a:pt x="134" y="355"/>
                    <a:pt x="218" y="497"/>
                    <a:pt x="297" y="643"/>
                  </a:cubicBezTo>
                  <a:cubicBezTo>
                    <a:pt x="374" y="786"/>
                    <a:pt x="445" y="929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2" y="1078"/>
                    <a:pt x="512" y="1078"/>
                  </a:cubicBezTo>
                  <a:lnTo>
                    <a:pt x="512" y="1078"/>
                  </a:lnTo>
                  <a:cubicBezTo>
                    <a:pt x="512" y="1078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2" y="1078"/>
                    <a:pt x="512" y="1079"/>
                    <a:pt x="512" y="1080"/>
                  </a:cubicBezTo>
                  <a:cubicBezTo>
                    <a:pt x="512" y="1079"/>
                    <a:pt x="512" y="1079"/>
                    <a:pt x="512" y="1078"/>
                  </a:cubicBezTo>
                  <a:lnTo>
                    <a:pt x="512" y="1078"/>
                  </a:lnTo>
                  <a:cubicBezTo>
                    <a:pt x="513" y="1079"/>
                    <a:pt x="513" y="1081"/>
                    <a:pt x="514" y="1083"/>
                  </a:cubicBezTo>
                  <a:cubicBezTo>
                    <a:pt x="515" y="1084"/>
                    <a:pt x="515" y="1085"/>
                    <a:pt x="516" y="1087"/>
                  </a:cubicBezTo>
                  <a:lnTo>
                    <a:pt x="516" y="1087"/>
                  </a:lnTo>
                  <a:cubicBezTo>
                    <a:pt x="516" y="1086"/>
                    <a:pt x="516" y="1085"/>
                    <a:pt x="516" y="1085"/>
                  </a:cubicBezTo>
                  <a:lnTo>
                    <a:pt x="516" y="1085"/>
                  </a:lnTo>
                  <a:cubicBezTo>
                    <a:pt x="516" y="1086"/>
                    <a:pt x="517" y="1088"/>
                    <a:pt x="517" y="1090"/>
                  </a:cubicBezTo>
                  <a:lnTo>
                    <a:pt x="517" y="1090"/>
                  </a:lnTo>
                  <a:cubicBezTo>
                    <a:pt x="517" y="1089"/>
                    <a:pt x="516" y="1088"/>
                    <a:pt x="516" y="1087"/>
                  </a:cubicBezTo>
                  <a:lnTo>
                    <a:pt x="516" y="1087"/>
                  </a:lnTo>
                  <a:cubicBezTo>
                    <a:pt x="516" y="1088"/>
                    <a:pt x="517" y="1089"/>
                    <a:pt x="518" y="1090"/>
                  </a:cubicBezTo>
                  <a:lnTo>
                    <a:pt x="518" y="1090"/>
                  </a:lnTo>
                  <a:cubicBezTo>
                    <a:pt x="517" y="1090"/>
                    <a:pt x="517" y="1090"/>
                    <a:pt x="517" y="1090"/>
                  </a:cubicBezTo>
                  <a:lnTo>
                    <a:pt x="517" y="1090"/>
                  </a:lnTo>
                  <a:cubicBezTo>
                    <a:pt x="518" y="1091"/>
                    <a:pt x="518" y="1091"/>
                    <a:pt x="519" y="1092"/>
                  </a:cubicBezTo>
                  <a:cubicBezTo>
                    <a:pt x="518" y="1092"/>
                    <a:pt x="518" y="1091"/>
                    <a:pt x="518" y="1090"/>
                  </a:cubicBezTo>
                  <a:lnTo>
                    <a:pt x="518" y="1090"/>
                  </a:lnTo>
                  <a:cubicBezTo>
                    <a:pt x="524" y="1107"/>
                    <a:pt x="531" y="1123"/>
                    <a:pt x="538" y="1138"/>
                  </a:cubicBezTo>
                  <a:cubicBezTo>
                    <a:pt x="560" y="1192"/>
                    <a:pt x="612" y="1229"/>
                    <a:pt x="671" y="1230"/>
                  </a:cubicBezTo>
                  <a:cubicBezTo>
                    <a:pt x="691" y="1230"/>
                    <a:pt x="713" y="1225"/>
                    <a:pt x="732" y="1214"/>
                  </a:cubicBezTo>
                  <a:cubicBezTo>
                    <a:pt x="804" y="1179"/>
                    <a:pt x="823" y="1097"/>
                    <a:pt x="793" y="1028"/>
                  </a:cubicBezTo>
                  <a:cubicBezTo>
                    <a:pt x="718" y="857"/>
                    <a:pt x="634" y="692"/>
                    <a:pt x="547" y="527"/>
                  </a:cubicBezTo>
                  <a:cubicBezTo>
                    <a:pt x="506" y="451"/>
                    <a:pt x="465" y="377"/>
                    <a:pt x="425" y="301"/>
                  </a:cubicBezTo>
                  <a:cubicBezTo>
                    <a:pt x="403" y="260"/>
                    <a:pt x="379" y="219"/>
                    <a:pt x="357" y="176"/>
                  </a:cubicBezTo>
                  <a:cubicBezTo>
                    <a:pt x="356" y="133"/>
                    <a:pt x="337" y="94"/>
                    <a:pt x="303" y="65"/>
                  </a:cubicBezTo>
                  <a:lnTo>
                    <a:pt x="300" y="63"/>
                  </a:lnTo>
                  <a:cubicBezTo>
                    <a:pt x="289" y="48"/>
                    <a:pt x="275" y="35"/>
                    <a:pt x="259" y="24"/>
                  </a:cubicBezTo>
                  <a:cubicBezTo>
                    <a:pt x="234" y="8"/>
                    <a:pt x="207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7" name="Google Shape;8567;p17"/>
            <p:cNvSpPr/>
            <p:nvPr/>
          </p:nvSpPr>
          <p:spPr>
            <a:xfrm>
              <a:off x="7809771" y="5110506"/>
              <a:ext cx="37549" cy="30722"/>
            </a:xfrm>
            <a:custGeom>
              <a:avLst/>
              <a:gdLst/>
              <a:ahLst/>
              <a:cxnLst/>
              <a:rect l="l" t="t" r="r" b="b"/>
              <a:pathLst>
                <a:path w="1292" h="1057" extrusionOk="0">
                  <a:moveTo>
                    <a:pt x="1046" y="0"/>
                  </a:moveTo>
                  <a:cubicBezTo>
                    <a:pt x="1000" y="0"/>
                    <a:pt x="946" y="22"/>
                    <a:pt x="907" y="42"/>
                  </a:cubicBezTo>
                  <a:cubicBezTo>
                    <a:pt x="853" y="72"/>
                    <a:pt x="801" y="107"/>
                    <a:pt x="752" y="145"/>
                  </a:cubicBezTo>
                  <a:cubicBezTo>
                    <a:pt x="665" y="211"/>
                    <a:pt x="578" y="279"/>
                    <a:pt x="499" y="355"/>
                  </a:cubicBezTo>
                  <a:cubicBezTo>
                    <a:pt x="340" y="503"/>
                    <a:pt x="182" y="656"/>
                    <a:pt x="49" y="829"/>
                  </a:cubicBezTo>
                  <a:cubicBezTo>
                    <a:pt x="0" y="887"/>
                    <a:pt x="6" y="974"/>
                    <a:pt x="65" y="1023"/>
                  </a:cubicBezTo>
                  <a:cubicBezTo>
                    <a:pt x="90" y="1046"/>
                    <a:pt x="122" y="1057"/>
                    <a:pt x="157" y="1057"/>
                  </a:cubicBezTo>
                  <a:cubicBezTo>
                    <a:pt x="159" y="1057"/>
                    <a:pt x="160" y="1057"/>
                    <a:pt x="162" y="1057"/>
                  </a:cubicBezTo>
                  <a:cubicBezTo>
                    <a:pt x="200" y="1057"/>
                    <a:pt x="237" y="1040"/>
                    <a:pt x="261" y="1009"/>
                  </a:cubicBezTo>
                  <a:cubicBezTo>
                    <a:pt x="321" y="927"/>
                    <a:pt x="390" y="851"/>
                    <a:pt x="459" y="775"/>
                  </a:cubicBezTo>
                  <a:lnTo>
                    <a:pt x="459" y="775"/>
                  </a:lnTo>
                  <a:lnTo>
                    <a:pt x="447" y="788"/>
                  </a:lnTo>
                  <a:cubicBezTo>
                    <a:pt x="553" y="678"/>
                    <a:pt x="663" y="577"/>
                    <a:pt x="781" y="477"/>
                  </a:cubicBezTo>
                  <a:lnTo>
                    <a:pt x="781" y="477"/>
                  </a:lnTo>
                  <a:lnTo>
                    <a:pt x="774" y="482"/>
                  </a:lnTo>
                  <a:lnTo>
                    <a:pt x="766" y="488"/>
                  </a:lnTo>
                  <a:cubicBezTo>
                    <a:pt x="769" y="485"/>
                    <a:pt x="774" y="482"/>
                    <a:pt x="777" y="479"/>
                  </a:cubicBezTo>
                  <a:cubicBezTo>
                    <a:pt x="845" y="424"/>
                    <a:pt x="914" y="373"/>
                    <a:pt x="986" y="325"/>
                  </a:cubicBezTo>
                  <a:cubicBezTo>
                    <a:pt x="1001" y="317"/>
                    <a:pt x="1013" y="310"/>
                    <a:pt x="1028" y="303"/>
                  </a:cubicBezTo>
                  <a:cubicBezTo>
                    <a:pt x="1056" y="333"/>
                    <a:pt x="1094" y="348"/>
                    <a:pt x="1133" y="348"/>
                  </a:cubicBezTo>
                  <a:cubicBezTo>
                    <a:pt x="1168" y="348"/>
                    <a:pt x="1204" y="335"/>
                    <a:pt x="1232" y="310"/>
                  </a:cubicBezTo>
                  <a:cubicBezTo>
                    <a:pt x="1290" y="254"/>
                    <a:pt x="1292" y="162"/>
                    <a:pt x="1238" y="105"/>
                  </a:cubicBezTo>
                  <a:cubicBezTo>
                    <a:pt x="1221" y="85"/>
                    <a:pt x="1203" y="67"/>
                    <a:pt x="1184" y="50"/>
                  </a:cubicBezTo>
                  <a:cubicBezTo>
                    <a:pt x="1165" y="34"/>
                    <a:pt x="1145" y="21"/>
                    <a:pt x="1121" y="12"/>
                  </a:cubicBezTo>
                  <a:cubicBezTo>
                    <a:pt x="1100" y="6"/>
                    <a:pt x="1080" y="2"/>
                    <a:pt x="1059" y="1"/>
                  </a:cubicBezTo>
                  <a:cubicBezTo>
                    <a:pt x="1055" y="0"/>
                    <a:pt x="1051" y="0"/>
                    <a:pt x="10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8" name="Google Shape;8568;p17"/>
            <p:cNvSpPr/>
            <p:nvPr/>
          </p:nvSpPr>
          <p:spPr>
            <a:xfrm>
              <a:off x="7857668" y="5088069"/>
              <a:ext cx="17525" cy="41389"/>
            </a:xfrm>
            <a:custGeom>
              <a:avLst/>
              <a:gdLst/>
              <a:ahLst/>
              <a:cxnLst/>
              <a:rect l="l" t="t" r="r" b="b"/>
              <a:pathLst>
                <a:path w="603" h="1424" extrusionOk="0">
                  <a:moveTo>
                    <a:pt x="428" y="1"/>
                  </a:moveTo>
                  <a:cubicBezTo>
                    <a:pt x="384" y="1"/>
                    <a:pt x="339" y="22"/>
                    <a:pt x="309" y="70"/>
                  </a:cubicBezTo>
                  <a:cubicBezTo>
                    <a:pt x="261" y="156"/>
                    <a:pt x="218" y="244"/>
                    <a:pt x="180" y="334"/>
                  </a:cubicBezTo>
                  <a:cubicBezTo>
                    <a:pt x="158" y="385"/>
                    <a:pt x="166" y="444"/>
                    <a:pt x="203" y="486"/>
                  </a:cubicBezTo>
                  <a:cubicBezTo>
                    <a:pt x="177" y="594"/>
                    <a:pt x="154" y="700"/>
                    <a:pt x="128" y="806"/>
                  </a:cubicBezTo>
                  <a:cubicBezTo>
                    <a:pt x="130" y="800"/>
                    <a:pt x="131" y="795"/>
                    <a:pt x="133" y="789"/>
                  </a:cubicBezTo>
                  <a:lnTo>
                    <a:pt x="133" y="789"/>
                  </a:lnTo>
                  <a:cubicBezTo>
                    <a:pt x="95" y="945"/>
                    <a:pt x="54" y="1101"/>
                    <a:pt x="17" y="1257"/>
                  </a:cubicBezTo>
                  <a:cubicBezTo>
                    <a:pt x="0" y="1333"/>
                    <a:pt x="62" y="1409"/>
                    <a:pt x="135" y="1422"/>
                  </a:cubicBezTo>
                  <a:cubicBezTo>
                    <a:pt x="143" y="1423"/>
                    <a:pt x="150" y="1423"/>
                    <a:pt x="158" y="1423"/>
                  </a:cubicBezTo>
                  <a:cubicBezTo>
                    <a:pt x="226" y="1422"/>
                    <a:pt x="285" y="1373"/>
                    <a:pt x="298" y="1305"/>
                  </a:cubicBezTo>
                  <a:cubicBezTo>
                    <a:pt x="350" y="1074"/>
                    <a:pt x="404" y="843"/>
                    <a:pt x="456" y="611"/>
                  </a:cubicBezTo>
                  <a:lnTo>
                    <a:pt x="458" y="608"/>
                  </a:lnTo>
                  <a:lnTo>
                    <a:pt x="461" y="594"/>
                  </a:lnTo>
                  <a:lnTo>
                    <a:pt x="461" y="599"/>
                  </a:lnTo>
                  <a:cubicBezTo>
                    <a:pt x="461" y="597"/>
                    <a:pt x="462" y="594"/>
                    <a:pt x="462" y="592"/>
                  </a:cubicBezTo>
                  <a:lnTo>
                    <a:pt x="462" y="591"/>
                  </a:lnTo>
                  <a:lnTo>
                    <a:pt x="488" y="480"/>
                  </a:lnTo>
                  <a:cubicBezTo>
                    <a:pt x="513" y="383"/>
                    <a:pt x="541" y="287"/>
                    <a:pt x="570" y="190"/>
                  </a:cubicBezTo>
                  <a:cubicBezTo>
                    <a:pt x="603" y="82"/>
                    <a:pt x="516" y="1"/>
                    <a:pt x="4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69" name="Google Shape;8569;p17"/>
            <p:cNvSpPr/>
            <p:nvPr/>
          </p:nvSpPr>
          <p:spPr>
            <a:xfrm>
              <a:off x="7607139" y="4488599"/>
              <a:ext cx="680963" cy="719649"/>
            </a:xfrm>
            <a:custGeom>
              <a:avLst/>
              <a:gdLst/>
              <a:ahLst/>
              <a:cxnLst/>
              <a:rect l="l" t="t" r="r" b="b"/>
              <a:pathLst>
                <a:path w="23431" h="24760" extrusionOk="0">
                  <a:moveTo>
                    <a:pt x="7648" y="8845"/>
                  </a:moveTo>
                  <a:lnTo>
                    <a:pt x="7648" y="8845"/>
                  </a:lnTo>
                  <a:cubicBezTo>
                    <a:pt x="7649" y="8851"/>
                    <a:pt x="7651" y="8857"/>
                    <a:pt x="7653" y="8862"/>
                  </a:cubicBezTo>
                  <a:cubicBezTo>
                    <a:pt x="7651" y="8856"/>
                    <a:pt x="7649" y="8851"/>
                    <a:pt x="7648" y="8845"/>
                  </a:cubicBezTo>
                  <a:close/>
                  <a:moveTo>
                    <a:pt x="10638" y="18448"/>
                  </a:moveTo>
                  <a:lnTo>
                    <a:pt x="10640" y="18453"/>
                  </a:lnTo>
                  <a:cubicBezTo>
                    <a:pt x="10640" y="18451"/>
                    <a:pt x="10639" y="18449"/>
                    <a:pt x="10638" y="18448"/>
                  </a:cubicBezTo>
                  <a:close/>
                  <a:moveTo>
                    <a:pt x="12550" y="23586"/>
                  </a:moveTo>
                  <a:cubicBezTo>
                    <a:pt x="12552" y="23589"/>
                    <a:pt x="12553" y="23591"/>
                    <a:pt x="12555" y="23593"/>
                  </a:cubicBezTo>
                  <a:lnTo>
                    <a:pt x="12550" y="23586"/>
                  </a:lnTo>
                  <a:close/>
                  <a:moveTo>
                    <a:pt x="22083" y="1"/>
                  </a:moveTo>
                  <a:cubicBezTo>
                    <a:pt x="22036" y="1"/>
                    <a:pt x="21989" y="3"/>
                    <a:pt x="21941" y="6"/>
                  </a:cubicBezTo>
                  <a:cubicBezTo>
                    <a:pt x="21813" y="14"/>
                    <a:pt x="21684" y="35"/>
                    <a:pt x="21561" y="67"/>
                  </a:cubicBezTo>
                  <a:cubicBezTo>
                    <a:pt x="21488" y="84"/>
                    <a:pt x="21418" y="108"/>
                    <a:pt x="21352" y="141"/>
                  </a:cubicBezTo>
                  <a:cubicBezTo>
                    <a:pt x="21300" y="168"/>
                    <a:pt x="21251" y="201"/>
                    <a:pt x="21203" y="236"/>
                  </a:cubicBezTo>
                  <a:cubicBezTo>
                    <a:pt x="21110" y="306"/>
                    <a:pt x="21024" y="388"/>
                    <a:pt x="20951" y="480"/>
                  </a:cubicBezTo>
                  <a:cubicBezTo>
                    <a:pt x="20787" y="690"/>
                    <a:pt x="20657" y="923"/>
                    <a:pt x="20532" y="1157"/>
                  </a:cubicBezTo>
                  <a:cubicBezTo>
                    <a:pt x="20410" y="1390"/>
                    <a:pt x="20312" y="1632"/>
                    <a:pt x="20241" y="1884"/>
                  </a:cubicBezTo>
                  <a:cubicBezTo>
                    <a:pt x="20204" y="2002"/>
                    <a:pt x="20174" y="2121"/>
                    <a:pt x="20138" y="2240"/>
                  </a:cubicBezTo>
                  <a:cubicBezTo>
                    <a:pt x="20101" y="2365"/>
                    <a:pt x="20060" y="2487"/>
                    <a:pt x="20018" y="2610"/>
                  </a:cubicBezTo>
                  <a:cubicBezTo>
                    <a:pt x="19850" y="3100"/>
                    <a:pt x="19669" y="3587"/>
                    <a:pt x="19522" y="4084"/>
                  </a:cubicBezTo>
                  <a:cubicBezTo>
                    <a:pt x="19449" y="4334"/>
                    <a:pt x="19386" y="4584"/>
                    <a:pt x="19324" y="4838"/>
                  </a:cubicBezTo>
                  <a:cubicBezTo>
                    <a:pt x="19307" y="4906"/>
                    <a:pt x="19291" y="4975"/>
                    <a:pt x="19275" y="5043"/>
                  </a:cubicBezTo>
                  <a:cubicBezTo>
                    <a:pt x="19262" y="5099"/>
                    <a:pt x="19242" y="5157"/>
                    <a:pt x="19234" y="5218"/>
                  </a:cubicBezTo>
                  <a:cubicBezTo>
                    <a:pt x="19229" y="5235"/>
                    <a:pt x="19224" y="5252"/>
                    <a:pt x="19221" y="5270"/>
                  </a:cubicBezTo>
                  <a:cubicBezTo>
                    <a:pt x="19188" y="5400"/>
                    <a:pt x="19155" y="5529"/>
                    <a:pt x="19120" y="5659"/>
                  </a:cubicBezTo>
                  <a:cubicBezTo>
                    <a:pt x="19052" y="5911"/>
                    <a:pt x="18981" y="6159"/>
                    <a:pt x="18906" y="6411"/>
                  </a:cubicBezTo>
                  <a:cubicBezTo>
                    <a:pt x="18832" y="6661"/>
                    <a:pt x="18765" y="6913"/>
                    <a:pt x="18694" y="7168"/>
                  </a:cubicBezTo>
                  <a:cubicBezTo>
                    <a:pt x="18623" y="7423"/>
                    <a:pt x="18545" y="7676"/>
                    <a:pt x="18476" y="7932"/>
                  </a:cubicBezTo>
                  <a:cubicBezTo>
                    <a:pt x="18333" y="8453"/>
                    <a:pt x="18189" y="8976"/>
                    <a:pt x="18080" y="9506"/>
                  </a:cubicBezTo>
                  <a:cubicBezTo>
                    <a:pt x="17977" y="10008"/>
                    <a:pt x="17861" y="10511"/>
                    <a:pt x="17773" y="11018"/>
                  </a:cubicBezTo>
                  <a:cubicBezTo>
                    <a:pt x="17681" y="11545"/>
                    <a:pt x="17592" y="12075"/>
                    <a:pt x="17501" y="12604"/>
                  </a:cubicBezTo>
                  <a:cubicBezTo>
                    <a:pt x="17456" y="12863"/>
                    <a:pt x="17417" y="13123"/>
                    <a:pt x="17368" y="13383"/>
                  </a:cubicBezTo>
                  <a:cubicBezTo>
                    <a:pt x="17322" y="13628"/>
                    <a:pt x="17274" y="13875"/>
                    <a:pt x="17222" y="14120"/>
                  </a:cubicBezTo>
                  <a:cubicBezTo>
                    <a:pt x="17113" y="14629"/>
                    <a:pt x="17002" y="15139"/>
                    <a:pt x="16881" y="15646"/>
                  </a:cubicBezTo>
                  <a:lnTo>
                    <a:pt x="16881" y="15646"/>
                  </a:lnTo>
                  <a:cubicBezTo>
                    <a:pt x="16881" y="15645"/>
                    <a:pt x="16881" y="15643"/>
                    <a:pt x="16882" y="15642"/>
                  </a:cubicBezTo>
                  <a:lnTo>
                    <a:pt x="16882" y="15642"/>
                  </a:lnTo>
                  <a:cubicBezTo>
                    <a:pt x="16826" y="15871"/>
                    <a:pt x="16771" y="16102"/>
                    <a:pt x="16714" y="16332"/>
                  </a:cubicBezTo>
                  <a:cubicBezTo>
                    <a:pt x="16655" y="16555"/>
                    <a:pt x="16590" y="16778"/>
                    <a:pt x="16530" y="17003"/>
                  </a:cubicBezTo>
                  <a:cubicBezTo>
                    <a:pt x="16405" y="17470"/>
                    <a:pt x="16290" y="17938"/>
                    <a:pt x="16150" y="18402"/>
                  </a:cubicBezTo>
                  <a:cubicBezTo>
                    <a:pt x="16076" y="18654"/>
                    <a:pt x="15998" y="18904"/>
                    <a:pt x="15932" y="19157"/>
                  </a:cubicBezTo>
                  <a:cubicBezTo>
                    <a:pt x="15864" y="19415"/>
                    <a:pt x="15802" y="19675"/>
                    <a:pt x="15734" y="19933"/>
                  </a:cubicBezTo>
                  <a:cubicBezTo>
                    <a:pt x="15666" y="20183"/>
                    <a:pt x="15591" y="20430"/>
                    <a:pt x="15514" y="20677"/>
                  </a:cubicBezTo>
                  <a:cubicBezTo>
                    <a:pt x="15436" y="20926"/>
                    <a:pt x="15357" y="21174"/>
                    <a:pt x="15267" y="21418"/>
                  </a:cubicBezTo>
                  <a:cubicBezTo>
                    <a:pt x="15218" y="21543"/>
                    <a:pt x="15167" y="21668"/>
                    <a:pt x="15115" y="21791"/>
                  </a:cubicBezTo>
                  <a:cubicBezTo>
                    <a:pt x="15063" y="21920"/>
                    <a:pt x="15011" y="22048"/>
                    <a:pt x="14947" y="22170"/>
                  </a:cubicBezTo>
                  <a:cubicBezTo>
                    <a:pt x="14748" y="22528"/>
                    <a:pt x="14542" y="22884"/>
                    <a:pt x="14303" y="23216"/>
                  </a:cubicBezTo>
                  <a:cubicBezTo>
                    <a:pt x="14210" y="23340"/>
                    <a:pt x="14108" y="23452"/>
                    <a:pt x="14002" y="23568"/>
                  </a:cubicBezTo>
                  <a:cubicBezTo>
                    <a:pt x="13895" y="23685"/>
                    <a:pt x="13790" y="23802"/>
                    <a:pt x="13682" y="23916"/>
                  </a:cubicBezTo>
                  <a:cubicBezTo>
                    <a:pt x="13614" y="23985"/>
                    <a:pt x="13545" y="24054"/>
                    <a:pt x="13470" y="24117"/>
                  </a:cubicBezTo>
                  <a:lnTo>
                    <a:pt x="13429" y="24147"/>
                  </a:lnTo>
                  <a:lnTo>
                    <a:pt x="13405" y="24161"/>
                  </a:lnTo>
                  <a:lnTo>
                    <a:pt x="13405" y="24161"/>
                  </a:lnTo>
                  <a:lnTo>
                    <a:pt x="13412" y="24156"/>
                  </a:lnTo>
                  <a:lnTo>
                    <a:pt x="13412" y="24156"/>
                  </a:lnTo>
                  <a:cubicBezTo>
                    <a:pt x="13388" y="24171"/>
                    <a:pt x="13364" y="24183"/>
                    <a:pt x="13340" y="24194"/>
                  </a:cubicBezTo>
                  <a:cubicBezTo>
                    <a:pt x="13323" y="24202"/>
                    <a:pt x="13306" y="24209"/>
                    <a:pt x="13287" y="24215"/>
                  </a:cubicBezTo>
                  <a:cubicBezTo>
                    <a:pt x="13272" y="24220"/>
                    <a:pt x="13260" y="24223"/>
                    <a:pt x="13246" y="24226"/>
                  </a:cubicBezTo>
                  <a:cubicBezTo>
                    <a:pt x="13239" y="24226"/>
                    <a:pt x="13233" y="24228"/>
                    <a:pt x="13225" y="24228"/>
                  </a:cubicBezTo>
                  <a:lnTo>
                    <a:pt x="13209" y="24228"/>
                  </a:lnTo>
                  <a:cubicBezTo>
                    <a:pt x="13195" y="24226"/>
                    <a:pt x="13181" y="24225"/>
                    <a:pt x="13166" y="24221"/>
                  </a:cubicBezTo>
                  <a:cubicBezTo>
                    <a:pt x="13147" y="24217"/>
                    <a:pt x="13127" y="24210"/>
                    <a:pt x="13108" y="24204"/>
                  </a:cubicBezTo>
                  <a:cubicBezTo>
                    <a:pt x="13076" y="24191"/>
                    <a:pt x="13044" y="24177"/>
                    <a:pt x="13014" y="24161"/>
                  </a:cubicBezTo>
                  <a:cubicBezTo>
                    <a:pt x="12995" y="24150"/>
                    <a:pt x="12975" y="24137"/>
                    <a:pt x="12956" y="24125"/>
                  </a:cubicBezTo>
                  <a:cubicBezTo>
                    <a:pt x="12945" y="24115"/>
                    <a:pt x="12934" y="24109"/>
                    <a:pt x="12924" y="24098"/>
                  </a:cubicBezTo>
                  <a:cubicBezTo>
                    <a:pt x="12915" y="24088"/>
                    <a:pt x="12905" y="24077"/>
                    <a:pt x="12897" y="24066"/>
                  </a:cubicBezTo>
                  <a:cubicBezTo>
                    <a:pt x="12771" y="23911"/>
                    <a:pt x="12655" y="23750"/>
                    <a:pt x="12547" y="23582"/>
                  </a:cubicBezTo>
                  <a:lnTo>
                    <a:pt x="12547" y="23582"/>
                  </a:lnTo>
                  <a:lnTo>
                    <a:pt x="12550" y="23586"/>
                  </a:lnTo>
                  <a:lnTo>
                    <a:pt x="12550" y="23586"/>
                  </a:lnTo>
                  <a:cubicBezTo>
                    <a:pt x="12549" y="23584"/>
                    <a:pt x="12549" y="23582"/>
                    <a:pt x="12547" y="23580"/>
                  </a:cubicBezTo>
                  <a:cubicBezTo>
                    <a:pt x="12456" y="23427"/>
                    <a:pt x="12384" y="23264"/>
                    <a:pt x="12310" y="23102"/>
                  </a:cubicBezTo>
                  <a:cubicBezTo>
                    <a:pt x="12198" y="22850"/>
                    <a:pt x="12095" y="22592"/>
                    <a:pt x="12000" y="22336"/>
                  </a:cubicBezTo>
                  <a:cubicBezTo>
                    <a:pt x="11900" y="22072"/>
                    <a:pt x="11800" y="21809"/>
                    <a:pt x="11702" y="21545"/>
                  </a:cubicBezTo>
                  <a:cubicBezTo>
                    <a:pt x="11609" y="21286"/>
                    <a:pt x="11525" y="21025"/>
                    <a:pt x="11433" y="20767"/>
                  </a:cubicBezTo>
                  <a:cubicBezTo>
                    <a:pt x="11348" y="20523"/>
                    <a:pt x="11259" y="20283"/>
                    <a:pt x="11170" y="20038"/>
                  </a:cubicBezTo>
                  <a:cubicBezTo>
                    <a:pt x="11083" y="19791"/>
                    <a:pt x="11002" y="19544"/>
                    <a:pt x="10919" y="19295"/>
                  </a:cubicBezTo>
                  <a:cubicBezTo>
                    <a:pt x="10836" y="19048"/>
                    <a:pt x="10748" y="18803"/>
                    <a:pt x="10670" y="18554"/>
                  </a:cubicBezTo>
                  <a:lnTo>
                    <a:pt x="10670" y="18554"/>
                  </a:lnTo>
                  <a:lnTo>
                    <a:pt x="10678" y="18576"/>
                  </a:lnTo>
                  <a:lnTo>
                    <a:pt x="10660" y="18521"/>
                  </a:lnTo>
                  <a:lnTo>
                    <a:pt x="10660" y="18521"/>
                  </a:lnTo>
                  <a:cubicBezTo>
                    <a:pt x="10662" y="18529"/>
                    <a:pt x="10665" y="18537"/>
                    <a:pt x="10667" y="18545"/>
                  </a:cubicBezTo>
                  <a:lnTo>
                    <a:pt x="10645" y="18474"/>
                  </a:lnTo>
                  <a:cubicBezTo>
                    <a:pt x="10643" y="18467"/>
                    <a:pt x="10642" y="18461"/>
                    <a:pt x="10640" y="18453"/>
                  </a:cubicBezTo>
                  <a:cubicBezTo>
                    <a:pt x="10638" y="18451"/>
                    <a:pt x="10637" y="18448"/>
                    <a:pt x="10637" y="18445"/>
                  </a:cubicBezTo>
                  <a:lnTo>
                    <a:pt x="10637" y="18445"/>
                  </a:lnTo>
                  <a:cubicBezTo>
                    <a:pt x="10637" y="18446"/>
                    <a:pt x="10638" y="18447"/>
                    <a:pt x="10638" y="18448"/>
                  </a:cubicBezTo>
                  <a:lnTo>
                    <a:pt x="10638" y="18448"/>
                  </a:lnTo>
                  <a:lnTo>
                    <a:pt x="10627" y="18413"/>
                  </a:lnTo>
                  <a:lnTo>
                    <a:pt x="10627" y="18413"/>
                  </a:lnTo>
                  <a:cubicBezTo>
                    <a:pt x="10630" y="18424"/>
                    <a:pt x="10634" y="18434"/>
                    <a:pt x="10637" y="18445"/>
                  </a:cubicBezTo>
                  <a:cubicBezTo>
                    <a:pt x="10591" y="18295"/>
                    <a:pt x="10548" y="18144"/>
                    <a:pt x="10502" y="17994"/>
                  </a:cubicBezTo>
                  <a:cubicBezTo>
                    <a:pt x="10198" y="16974"/>
                    <a:pt x="9921" y="15945"/>
                    <a:pt x="9662" y="14913"/>
                  </a:cubicBezTo>
                  <a:cubicBezTo>
                    <a:pt x="9535" y="14410"/>
                    <a:pt x="9394" y="13910"/>
                    <a:pt x="9261" y="13410"/>
                  </a:cubicBezTo>
                  <a:cubicBezTo>
                    <a:pt x="9127" y="12911"/>
                    <a:pt x="9011" y="12406"/>
                    <a:pt x="8897" y="11901"/>
                  </a:cubicBezTo>
                  <a:cubicBezTo>
                    <a:pt x="8780" y="11386"/>
                    <a:pt x="8672" y="10869"/>
                    <a:pt x="8568" y="10353"/>
                  </a:cubicBezTo>
                  <a:cubicBezTo>
                    <a:pt x="8516" y="10092"/>
                    <a:pt x="8454" y="9834"/>
                    <a:pt x="8386" y="9577"/>
                  </a:cubicBezTo>
                  <a:cubicBezTo>
                    <a:pt x="8319" y="9333"/>
                    <a:pt x="8259" y="9088"/>
                    <a:pt x="8188" y="8846"/>
                  </a:cubicBezTo>
                  <a:cubicBezTo>
                    <a:pt x="8036" y="8333"/>
                    <a:pt x="7865" y="7823"/>
                    <a:pt x="7702" y="7312"/>
                  </a:cubicBezTo>
                  <a:cubicBezTo>
                    <a:pt x="7548" y="6829"/>
                    <a:pt x="7388" y="6346"/>
                    <a:pt x="7237" y="5862"/>
                  </a:cubicBezTo>
                  <a:cubicBezTo>
                    <a:pt x="7148" y="5566"/>
                    <a:pt x="7056" y="5268"/>
                    <a:pt x="6980" y="4969"/>
                  </a:cubicBezTo>
                  <a:cubicBezTo>
                    <a:pt x="6901" y="4664"/>
                    <a:pt x="6834" y="4355"/>
                    <a:pt x="6779" y="4045"/>
                  </a:cubicBezTo>
                  <a:cubicBezTo>
                    <a:pt x="6689" y="3538"/>
                    <a:pt x="6602" y="3030"/>
                    <a:pt x="6488" y="2530"/>
                  </a:cubicBezTo>
                  <a:cubicBezTo>
                    <a:pt x="6429" y="2275"/>
                    <a:pt x="6371" y="2021"/>
                    <a:pt x="6310" y="1767"/>
                  </a:cubicBezTo>
                  <a:cubicBezTo>
                    <a:pt x="6253" y="1521"/>
                    <a:pt x="6189" y="1279"/>
                    <a:pt x="6092" y="1046"/>
                  </a:cubicBezTo>
                  <a:cubicBezTo>
                    <a:pt x="5972" y="758"/>
                    <a:pt x="5798" y="467"/>
                    <a:pt x="5514" y="315"/>
                  </a:cubicBezTo>
                  <a:cubicBezTo>
                    <a:pt x="5368" y="237"/>
                    <a:pt x="5205" y="197"/>
                    <a:pt x="5040" y="197"/>
                  </a:cubicBezTo>
                  <a:cubicBezTo>
                    <a:pt x="4991" y="197"/>
                    <a:pt x="4941" y="200"/>
                    <a:pt x="4892" y="207"/>
                  </a:cubicBezTo>
                  <a:cubicBezTo>
                    <a:pt x="4758" y="230"/>
                    <a:pt x="4628" y="279"/>
                    <a:pt x="4512" y="351"/>
                  </a:cubicBezTo>
                  <a:cubicBezTo>
                    <a:pt x="4408" y="415"/>
                    <a:pt x="4313" y="494"/>
                    <a:pt x="4229" y="583"/>
                  </a:cubicBezTo>
                  <a:cubicBezTo>
                    <a:pt x="4137" y="676"/>
                    <a:pt x="4072" y="790"/>
                    <a:pt x="4012" y="905"/>
                  </a:cubicBezTo>
                  <a:cubicBezTo>
                    <a:pt x="3892" y="1130"/>
                    <a:pt x="3779" y="1363"/>
                    <a:pt x="3670" y="1591"/>
                  </a:cubicBezTo>
                  <a:cubicBezTo>
                    <a:pt x="3561" y="1819"/>
                    <a:pt x="3460" y="2050"/>
                    <a:pt x="3360" y="2283"/>
                  </a:cubicBezTo>
                  <a:cubicBezTo>
                    <a:pt x="3255" y="2522"/>
                    <a:pt x="3156" y="2762"/>
                    <a:pt x="3065" y="3006"/>
                  </a:cubicBezTo>
                  <a:cubicBezTo>
                    <a:pt x="2888" y="3481"/>
                    <a:pt x="2712" y="3959"/>
                    <a:pt x="2535" y="4434"/>
                  </a:cubicBezTo>
                  <a:cubicBezTo>
                    <a:pt x="2358" y="4909"/>
                    <a:pt x="2182" y="5384"/>
                    <a:pt x="2011" y="5862"/>
                  </a:cubicBezTo>
                  <a:cubicBezTo>
                    <a:pt x="1926" y="6101"/>
                    <a:pt x="1843" y="6338"/>
                    <a:pt x="1756" y="6579"/>
                  </a:cubicBezTo>
                  <a:cubicBezTo>
                    <a:pt x="1669" y="6820"/>
                    <a:pt x="1577" y="7059"/>
                    <a:pt x="1486" y="7298"/>
                  </a:cubicBezTo>
                  <a:cubicBezTo>
                    <a:pt x="1302" y="7782"/>
                    <a:pt x="1148" y="8274"/>
                    <a:pt x="1007" y="8771"/>
                  </a:cubicBezTo>
                  <a:cubicBezTo>
                    <a:pt x="935" y="9028"/>
                    <a:pt x="865" y="9284"/>
                    <a:pt x="800" y="9542"/>
                  </a:cubicBezTo>
                  <a:cubicBezTo>
                    <a:pt x="737" y="9786"/>
                    <a:pt x="669" y="10025"/>
                    <a:pt x="602" y="10267"/>
                  </a:cubicBezTo>
                  <a:cubicBezTo>
                    <a:pt x="533" y="10521"/>
                    <a:pt x="460" y="10775"/>
                    <a:pt x="411" y="11030"/>
                  </a:cubicBezTo>
                  <a:cubicBezTo>
                    <a:pt x="360" y="11287"/>
                    <a:pt x="320" y="11542"/>
                    <a:pt x="276" y="11800"/>
                  </a:cubicBezTo>
                  <a:cubicBezTo>
                    <a:pt x="232" y="12058"/>
                    <a:pt x="189" y="12316"/>
                    <a:pt x="140" y="12574"/>
                  </a:cubicBezTo>
                  <a:cubicBezTo>
                    <a:pt x="115" y="12707"/>
                    <a:pt x="89" y="12840"/>
                    <a:pt x="64" y="12973"/>
                  </a:cubicBezTo>
                  <a:cubicBezTo>
                    <a:pt x="51" y="13034"/>
                    <a:pt x="39" y="13099"/>
                    <a:pt x="28" y="13161"/>
                  </a:cubicBezTo>
                  <a:cubicBezTo>
                    <a:pt x="23" y="13194"/>
                    <a:pt x="13" y="13229"/>
                    <a:pt x="10" y="13262"/>
                  </a:cubicBezTo>
                  <a:cubicBezTo>
                    <a:pt x="1" y="13324"/>
                    <a:pt x="15" y="13387"/>
                    <a:pt x="50" y="13441"/>
                  </a:cubicBezTo>
                  <a:cubicBezTo>
                    <a:pt x="86" y="13492"/>
                    <a:pt x="142" y="13527"/>
                    <a:pt x="205" y="13538"/>
                  </a:cubicBezTo>
                  <a:cubicBezTo>
                    <a:pt x="218" y="13540"/>
                    <a:pt x="231" y="13541"/>
                    <a:pt x="244" y="13541"/>
                  </a:cubicBezTo>
                  <a:cubicBezTo>
                    <a:pt x="359" y="13541"/>
                    <a:pt x="452" y="13455"/>
                    <a:pt x="479" y="13343"/>
                  </a:cubicBezTo>
                  <a:cubicBezTo>
                    <a:pt x="485" y="13316"/>
                    <a:pt x="487" y="13288"/>
                    <a:pt x="491" y="13261"/>
                  </a:cubicBezTo>
                  <a:cubicBezTo>
                    <a:pt x="501" y="13207"/>
                    <a:pt x="510" y="13153"/>
                    <a:pt x="520" y="13099"/>
                  </a:cubicBezTo>
                  <a:cubicBezTo>
                    <a:pt x="537" y="12995"/>
                    <a:pt x="556" y="12890"/>
                    <a:pt x="575" y="12787"/>
                  </a:cubicBezTo>
                  <a:cubicBezTo>
                    <a:pt x="613" y="12583"/>
                    <a:pt x="653" y="12381"/>
                    <a:pt x="689" y="12176"/>
                  </a:cubicBezTo>
                  <a:cubicBezTo>
                    <a:pt x="765" y="11766"/>
                    <a:pt x="827" y="11353"/>
                    <a:pt x="919" y="10946"/>
                  </a:cubicBezTo>
                  <a:cubicBezTo>
                    <a:pt x="949" y="10825"/>
                    <a:pt x="981" y="10703"/>
                    <a:pt x="1014" y="10582"/>
                  </a:cubicBezTo>
                  <a:cubicBezTo>
                    <a:pt x="1082" y="10335"/>
                    <a:pt x="1156" y="10092"/>
                    <a:pt x="1220" y="9845"/>
                  </a:cubicBezTo>
                  <a:cubicBezTo>
                    <a:pt x="1286" y="9587"/>
                    <a:pt x="1349" y="9327"/>
                    <a:pt x="1424" y="9071"/>
                  </a:cubicBezTo>
                  <a:cubicBezTo>
                    <a:pt x="1563" y="8575"/>
                    <a:pt x="1717" y="8083"/>
                    <a:pt x="1896" y="7600"/>
                  </a:cubicBezTo>
                  <a:cubicBezTo>
                    <a:pt x="1984" y="7363"/>
                    <a:pt x="2078" y="7125"/>
                    <a:pt x="2165" y="6888"/>
                  </a:cubicBezTo>
                  <a:cubicBezTo>
                    <a:pt x="2253" y="6645"/>
                    <a:pt x="2342" y="6403"/>
                    <a:pt x="2431" y="6161"/>
                  </a:cubicBezTo>
                  <a:cubicBezTo>
                    <a:pt x="2606" y="5680"/>
                    <a:pt x="2779" y="5199"/>
                    <a:pt x="2962" y="4722"/>
                  </a:cubicBezTo>
                  <a:cubicBezTo>
                    <a:pt x="2974" y="4690"/>
                    <a:pt x="2986" y="4659"/>
                    <a:pt x="2999" y="4627"/>
                  </a:cubicBezTo>
                  <a:lnTo>
                    <a:pt x="2999" y="4629"/>
                  </a:lnTo>
                  <a:lnTo>
                    <a:pt x="3007" y="4608"/>
                  </a:lnTo>
                  <a:lnTo>
                    <a:pt x="3007" y="4608"/>
                  </a:lnTo>
                  <a:cubicBezTo>
                    <a:pt x="3007" y="4608"/>
                    <a:pt x="3006" y="4609"/>
                    <a:pt x="3006" y="4609"/>
                  </a:cubicBezTo>
                  <a:lnTo>
                    <a:pt x="3006" y="4609"/>
                  </a:lnTo>
                  <a:cubicBezTo>
                    <a:pt x="3008" y="4605"/>
                    <a:pt x="3009" y="4601"/>
                    <a:pt x="3010" y="4597"/>
                  </a:cubicBezTo>
                  <a:lnTo>
                    <a:pt x="3010" y="4597"/>
                  </a:lnTo>
                  <a:lnTo>
                    <a:pt x="3008" y="4603"/>
                  </a:lnTo>
                  <a:cubicBezTo>
                    <a:pt x="3182" y="4151"/>
                    <a:pt x="3336" y="3690"/>
                    <a:pt x="3512" y="3237"/>
                  </a:cubicBezTo>
                  <a:cubicBezTo>
                    <a:pt x="3556" y="3125"/>
                    <a:pt x="3599" y="3014"/>
                    <a:pt x="3642" y="2903"/>
                  </a:cubicBezTo>
                  <a:lnTo>
                    <a:pt x="3642" y="2906"/>
                  </a:lnTo>
                  <a:cubicBezTo>
                    <a:pt x="3760" y="2604"/>
                    <a:pt x="3884" y="2303"/>
                    <a:pt x="4028" y="2012"/>
                  </a:cubicBezTo>
                  <a:cubicBezTo>
                    <a:pt x="4097" y="1870"/>
                    <a:pt x="4164" y="1724"/>
                    <a:pt x="4232" y="1583"/>
                  </a:cubicBezTo>
                  <a:cubicBezTo>
                    <a:pt x="4300" y="1442"/>
                    <a:pt x="4374" y="1304"/>
                    <a:pt x="4450" y="1167"/>
                  </a:cubicBezTo>
                  <a:cubicBezTo>
                    <a:pt x="4488" y="1100"/>
                    <a:pt x="4525" y="1034"/>
                    <a:pt x="4568" y="970"/>
                  </a:cubicBezTo>
                  <a:cubicBezTo>
                    <a:pt x="4583" y="950"/>
                    <a:pt x="4599" y="931"/>
                    <a:pt x="4617" y="912"/>
                  </a:cubicBezTo>
                  <a:cubicBezTo>
                    <a:pt x="4645" y="885"/>
                    <a:pt x="4674" y="858"/>
                    <a:pt x="4704" y="833"/>
                  </a:cubicBezTo>
                  <a:cubicBezTo>
                    <a:pt x="4726" y="817"/>
                    <a:pt x="4748" y="799"/>
                    <a:pt x="4769" y="787"/>
                  </a:cubicBezTo>
                  <a:cubicBezTo>
                    <a:pt x="4789" y="776"/>
                    <a:pt x="4808" y="761"/>
                    <a:pt x="4830" y="754"/>
                  </a:cubicBezTo>
                  <a:cubicBezTo>
                    <a:pt x="4853" y="744"/>
                    <a:pt x="4876" y="733"/>
                    <a:pt x="4897" y="727"/>
                  </a:cubicBezTo>
                  <a:cubicBezTo>
                    <a:pt x="4919" y="720"/>
                    <a:pt x="4941" y="712"/>
                    <a:pt x="4962" y="711"/>
                  </a:cubicBezTo>
                  <a:cubicBezTo>
                    <a:pt x="4982" y="708"/>
                    <a:pt x="5003" y="704"/>
                    <a:pt x="5022" y="704"/>
                  </a:cubicBezTo>
                  <a:cubicBezTo>
                    <a:pt x="5041" y="704"/>
                    <a:pt x="5058" y="704"/>
                    <a:pt x="5079" y="706"/>
                  </a:cubicBezTo>
                  <a:cubicBezTo>
                    <a:pt x="5106" y="709"/>
                    <a:pt x="5131" y="714"/>
                    <a:pt x="5158" y="719"/>
                  </a:cubicBezTo>
                  <a:cubicBezTo>
                    <a:pt x="5177" y="725"/>
                    <a:pt x="5198" y="730"/>
                    <a:pt x="5213" y="736"/>
                  </a:cubicBezTo>
                  <a:cubicBezTo>
                    <a:pt x="5231" y="744"/>
                    <a:pt x="5247" y="750"/>
                    <a:pt x="5263" y="758"/>
                  </a:cubicBezTo>
                  <a:cubicBezTo>
                    <a:pt x="5283" y="769"/>
                    <a:pt x="5302" y="782"/>
                    <a:pt x="5321" y="795"/>
                  </a:cubicBezTo>
                  <a:cubicBezTo>
                    <a:pt x="5337" y="807"/>
                    <a:pt x="5351" y="820"/>
                    <a:pt x="5365" y="833"/>
                  </a:cubicBezTo>
                  <a:cubicBezTo>
                    <a:pt x="5383" y="850"/>
                    <a:pt x="5399" y="867"/>
                    <a:pt x="5414" y="885"/>
                  </a:cubicBezTo>
                  <a:cubicBezTo>
                    <a:pt x="5443" y="921"/>
                    <a:pt x="5468" y="959"/>
                    <a:pt x="5494" y="999"/>
                  </a:cubicBezTo>
                  <a:cubicBezTo>
                    <a:pt x="5533" y="1069"/>
                    <a:pt x="5571" y="1140"/>
                    <a:pt x="5606" y="1214"/>
                  </a:cubicBezTo>
                  <a:cubicBezTo>
                    <a:pt x="5647" y="1314"/>
                    <a:pt x="5684" y="1417"/>
                    <a:pt x="5717" y="1520"/>
                  </a:cubicBezTo>
                  <a:cubicBezTo>
                    <a:pt x="5774" y="1725"/>
                    <a:pt x="5821" y="1934"/>
                    <a:pt x="5869" y="2143"/>
                  </a:cubicBezTo>
                  <a:cubicBezTo>
                    <a:pt x="5921" y="2362"/>
                    <a:pt x="5973" y="2582"/>
                    <a:pt x="6019" y="2802"/>
                  </a:cubicBezTo>
                  <a:cubicBezTo>
                    <a:pt x="6124" y="3304"/>
                    <a:pt x="6203" y="3810"/>
                    <a:pt x="6303" y="4314"/>
                  </a:cubicBezTo>
                  <a:cubicBezTo>
                    <a:pt x="6353" y="4573"/>
                    <a:pt x="6412" y="4830"/>
                    <a:pt x="6478" y="5086"/>
                  </a:cubicBezTo>
                  <a:cubicBezTo>
                    <a:pt x="6545" y="5344"/>
                    <a:pt x="6624" y="5599"/>
                    <a:pt x="6698" y="5854"/>
                  </a:cubicBezTo>
                  <a:cubicBezTo>
                    <a:pt x="6844" y="6351"/>
                    <a:pt x="7015" y="6842"/>
                    <a:pt x="7170" y="7336"/>
                  </a:cubicBezTo>
                  <a:cubicBezTo>
                    <a:pt x="7327" y="7840"/>
                    <a:pt x="7491" y="8341"/>
                    <a:pt x="7648" y="8845"/>
                  </a:cubicBezTo>
                  <a:lnTo>
                    <a:pt x="7648" y="8845"/>
                  </a:lnTo>
                  <a:cubicBezTo>
                    <a:pt x="7646" y="8840"/>
                    <a:pt x="7645" y="8835"/>
                    <a:pt x="7643" y="8830"/>
                  </a:cubicBezTo>
                  <a:lnTo>
                    <a:pt x="7643" y="8830"/>
                  </a:lnTo>
                  <a:cubicBezTo>
                    <a:pt x="7656" y="8871"/>
                    <a:pt x="7669" y="8912"/>
                    <a:pt x="7680" y="8952"/>
                  </a:cubicBezTo>
                  <a:cubicBezTo>
                    <a:pt x="7754" y="9196"/>
                    <a:pt x="7821" y="9441"/>
                    <a:pt x="7882" y="9688"/>
                  </a:cubicBezTo>
                  <a:cubicBezTo>
                    <a:pt x="7946" y="9940"/>
                    <a:pt x="8009" y="10193"/>
                    <a:pt x="8060" y="10449"/>
                  </a:cubicBezTo>
                  <a:cubicBezTo>
                    <a:pt x="8164" y="10965"/>
                    <a:pt x="8272" y="11481"/>
                    <a:pt x="8392" y="11996"/>
                  </a:cubicBezTo>
                  <a:cubicBezTo>
                    <a:pt x="8452" y="12256"/>
                    <a:pt x="8516" y="12514"/>
                    <a:pt x="8577" y="12773"/>
                  </a:cubicBezTo>
                  <a:cubicBezTo>
                    <a:pt x="8636" y="13020"/>
                    <a:pt x="8693" y="13269"/>
                    <a:pt x="8758" y="13514"/>
                  </a:cubicBezTo>
                  <a:cubicBezTo>
                    <a:pt x="8827" y="13769"/>
                    <a:pt x="8900" y="14024"/>
                    <a:pt x="8967" y="14280"/>
                  </a:cubicBezTo>
                  <a:cubicBezTo>
                    <a:pt x="9030" y="14524"/>
                    <a:pt x="9093" y="14768"/>
                    <a:pt x="9155" y="15012"/>
                  </a:cubicBezTo>
                  <a:cubicBezTo>
                    <a:pt x="9290" y="15531"/>
                    <a:pt x="9421" y="16050"/>
                    <a:pt x="9563" y="16566"/>
                  </a:cubicBezTo>
                  <a:cubicBezTo>
                    <a:pt x="9708" y="17085"/>
                    <a:pt x="9848" y="17608"/>
                    <a:pt x="10007" y="18122"/>
                  </a:cubicBezTo>
                  <a:lnTo>
                    <a:pt x="10004" y="18111"/>
                  </a:lnTo>
                  <a:lnTo>
                    <a:pt x="10004" y="18111"/>
                  </a:lnTo>
                  <a:cubicBezTo>
                    <a:pt x="10023" y="18171"/>
                    <a:pt x="10042" y="18230"/>
                    <a:pt x="10059" y="18290"/>
                  </a:cubicBezTo>
                  <a:lnTo>
                    <a:pt x="10059" y="18287"/>
                  </a:lnTo>
                  <a:cubicBezTo>
                    <a:pt x="10129" y="18513"/>
                    <a:pt x="10197" y="18743"/>
                    <a:pt x="10271" y="18969"/>
                  </a:cubicBezTo>
                  <a:cubicBezTo>
                    <a:pt x="10349" y="19200"/>
                    <a:pt x="10431" y="19430"/>
                    <a:pt x="10507" y="19661"/>
                  </a:cubicBezTo>
                  <a:cubicBezTo>
                    <a:pt x="10578" y="19874"/>
                    <a:pt x="10648" y="20088"/>
                    <a:pt x="10722" y="20300"/>
                  </a:cubicBezTo>
                  <a:cubicBezTo>
                    <a:pt x="10798" y="20523"/>
                    <a:pt x="10881" y="20747"/>
                    <a:pt x="10960" y="20968"/>
                  </a:cubicBezTo>
                  <a:cubicBezTo>
                    <a:pt x="11051" y="21223"/>
                    <a:pt x="11134" y="21483"/>
                    <a:pt x="11226" y="21738"/>
                  </a:cubicBezTo>
                  <a:cubicBezTo>
                    <a:pt x="11310" y="21972"/>
                    <a:pt x="11401" y="22205"/>
                    <a:pt x="11485" y="22437"/>
                  </a:cubicBezTo>
                  <a:cubicBezTo>
                    <a:pt x="11572" y="22678"/>
                    <a:pt x="11656" y="22919"/>
                    <a:pt x="11756" y="23154"/>
                  </a:cubicBezTo>
                  <a:cubicBezTo>
                    <a:pt x="11802" y="23265"/>
                    <a:pt x="11848" y="23376"/>
                    <a:pt x="11897" y="23487"/>
                  </a:cubicBezTo>
                  <a:cubicBezTo>
                    <a:pt x="11922" y="23545"/>
                    <a:pt x="11946" y="23604"/>
                    <a:pt x="11976" y="23661"/>
                  </a:cubicBezTo>
                  <a:cubicBezTo>
                    <a:pt x="12001" y="23710"/>
                    <a:pt x="12031" y="23756"/>
                    <a:pt x="12061" y="23803"/>
                  </a:cubicBezTo>
                  <a:cubicBezTo>
                    <a:pt x="12112" y="23887"/>
                    <a:pt x="12160" y="23974"/>
                    <a:pt x="12220" y="24055"/>
                  </a:cubicBezTo>
                  <a:cubicBezTo>
                    <a:pt x="12283" y="24144"/>
                    <a:pt x="12348" y="24231"/>
                    <a:pt x="12411" y="24318"/>
                  </a:cubicBezTo>
                  <a:cubicBezTo>
                    <a:pt x="12445" y="24369"/>
                    <a:pt x="12483" y="24416"/>
                    <a:pt x="12524" y="24459"/>
                  </a:cubicBezTo>
                  <a:cubicBezTo>
                    <a:pt x="12573" y="24508"/>
                    <a:pt x="12627" y="24551"/>
                    <a:pt x="12684" y="24585"/>
                  </a:cubicBezTo>
                  <a:cubicBezTo>
                    <a:pt x="12779" y="24646"/>
                    <a:pt x="12880" y="24693"/>
                    <a:pt x="12986" y="24726"/>
                  </a:cubicBezTo>
                  <a:cubicBezTo>
                    <a:pt x="13057" y="24748"/>
                    <a:pt x="13132" y="24760"/>
                    <a:pt x="13204" y="24760"/>
                  </a:cubicBezTo>
                  <a:lnTo>
                    <a:pt x="13242" y="24760"/>
                  </a:lnTo>
                  <a:cubicBezTo>
                    <a:pt x="13328" y="24753"/>
                    <a:pt x="13412" y="24734"/>
                    <a:pt x="13492" y="24703"/>
                  </a:cubicBezTo>
                  <a:cubicBezTo>
                    <a:pt x="13616" y="24657"/>
                    <a:pt x="13730" y="24587"/>
                    <a:pt x="13831" y="24500"/>
                  </a:cubicBezTo>
                  <a:cubicBezTo>
                    <a:pt x="14010" y="24346"/>
                    <a:pt x="14165" y="24163"/>
                    <a:pt x="14327" y="23990"/>
                  </a:cubicBezTo>
                  <a:cubicBezTo>
                    <a:pt x="14412" y="23898"/>
                    <a:pt x="14499" y="23810"/>
                    <a:pt x="14578" y="23713"/>
                  </a:cubicBezTo>
                  <a:cubicBezTo>
                    <a:pt x="14661" y="23613"/>
                    <a:pt x="14738" y="23511"/>
                    <a:pt x="14811" y="23406"/>
                  </a:cubicBezTo>
                  <a:cubicBezTo>
                    <a:pt x="14960" y="23194"/>
                    <a:pt x="15085" y="22969"/>
                    <a:pt x="15216" y="22748"/>
                  </a:cubicBezTo>
                  <a:cubicBezTo>
                    <a:pt x="15278" y="22645"/>
                    <a:pt x="15343" y="22543"/>
                    <a:pt x="15402" y="22439"/>
                  </a:cubicBezTo>
                  <a:cubicBezTo>
                    <a:pt x="15466" y="22323"/>
                    <a:pt x="15512" y="22198"/>
                    <a:pt x="15561" y="22076"/>
                  </a:cubicBezTo>
                  <a:cubicBezTo>
                    <a:pt x="15658" y="21834"/>
                    <a:pt x="15762" y="21597"/>
                    <a:pt x="15843" y="21348"/>
                  </a:cubicBezTo>
                  <a:cubicBezTo>
                    <a:pt x="16005" y="20854"/>
                    <a:pt x="16155" y="20357"/>
                    <a:pt x="16282" y="19854"/>
                  </a:cubicBezTo>
                  <a:cubicBezTo>
                    <a:pt x="16350" y="19590"/>
                    <a:pt x="16415" y="19325"/>
                    <a:pt x="16487" y="19064"/>
                  </a:cubicBezTo>
                  <a:cubicBezTo>
                    <a:pt x="16562" y="18803"/>
                    <a:pt x="16643" y="18545"/>
                    <a:pt x="16715" y="18285"/>
                  </a:cubicBezTo>
                  <a:cubicBezTo>
                    <a:pt x="16785" y="18041"/>
                    <a:pt x="16850" y="17798"/>
                    <a:pt x="16913" y="17554"/>
                  </a:cubicBezTo>
                  <a:cubicBezTo>
                    <a:pt x="16981" y="17299"/>
                    <a:pt x="17054" y="17046"/>
                    <a:pt x="17122" y="16789"/>
                  </a:cubicBezTo>
                  <a:cubicBezTo>
                    <a:pt x="17260" y="16273"/>
                    <a:pt x="17388" y="15754"/>
                    <a:pt x="17501" y="15232"/>
                  </a:cubicBezTo>
                  <a:cubicBezTo>
                    <a:pt x="17558" y="14966"/>
                    <a:pt x="17615" y="14701"/>
                    <a:pt x="17673" y="14438"/>
                  </a:cubicBezTo>
                  <a:cubicBezTo>
                    <a:pt x="17730" y="14187"/>
                    <a:pt x="17787" y="13934"/>
                    <a:pt x="17833" y="13680"/>
                  </a:cubicBezTo>
                  <a:cubicBezTo>
                    <a:pt x="17928" y="13164"/>
                    <a:pt x="18015" y="12648"/>
                    <a:pt x="18101" y="12130"/>
                  </a:cubicBezTo>
                  <a:cubicBezTo>
                    <a:pt x="18189" y="11602"/>
                    <a:pt x="18271" y="11071"/>
                    <a:pt x="18384" y="10547"/>
                  </a:cubicBezTo>
                  <a:cubicBezTo>
                    <a:pt x="18436" y="10305"/>
                    <a:pt x="18496" y="10063"/>
                    <a:pt x="18544" y="9819"/>
                  </a:cubicBezTo>
                  <a:cubicBezTo>
                    <a:pt x="18594" y="9564"/>
                    <a:pt x="18648" y="9310"/>
                    <a:pt x="18708" y="9056"/>
                  </a:cubicBezTo>
                  <a:cubicBezTo>
                    <a:pt x="18776" y="8773"/>
                    <a:pt x="18851" y="8491"/>
                    <a:pt x="18928" y="8209"/>
                  </a:cubicBezTo>
                  <a:cubicBezTo>
                    <a:pt x="19001" y="7945"/>
                    <a:pt x="19080" y="7682"/>
                    <a:pt x="19156" y="7418"/>
                  </a:cubicBezTo>
                  <a:cubicBezTo>
                    <a:pt x="19228" y="7174"/>
                    <a:pt x="19288" y="6926"/>
                    <a:pt x="19361" y="6680"/>
                  </a:cubicBezTo>
                  <a:cubicBezTo>
                    <a:pt x="19437" y="6424"/>
                    <a:pt x="19517" y="6167"/>
                    <a:pt x="19587" y="5908"/>
                  </a:cubicBezTo>
                  <a:cubicBezTo>
                    <a:pt x="19639" y="5716"/>
                    <a:pt x="19690" y="5525"/>
                    <a:pt x="19736" y="5332"/>
                  </a:cubicBezTo>
                  <a:cubicBezTo>
                    <a:pt x="19737" y="5325"/>
                    <a:pt x="19739" y="5320"/>
                    <a:pt x="19740" y="5314"/>
                  </a:cubicBezTo>
                  <a:cubicBezTo>
                    <a:pt x="19754" y="5258"/>
                    <a:pt x="19768" y="5202"/>
                    <a:pt x="19782" y="5145"/>
                  </a:cubicBezTo>
                  <a:lnTo>
                    <a:pt x="19782" y="5145"/>
                  </a:lnTo>
                  <a:cubicBezTo>
                    <a:pt x="19782" y="5146"/>
                    <a:pt x="19782" y="5146"/>
                    <a:pt x="19782" y="5146"/>
                  </a:cubicBezTo>
                  <a:cubicBezTo>
                    <a:pt x="19828" y="4956"/>
                    <a:pt x="19875" y="4765"/>
                    <a:pt x="19924" y="4575"/>
                  </a:cubicBezTo>
                  <a:cubicBezTo>
                    <a:pt x="20052" y="4078"/>
                    <a:pt x="20215" y="3592"/>
                    <a:pt x="20391" y="3111"/>
                  </a:cubicBezTo>
                  <a:cubicBezTo>
                    <a:pt x="20480" y="2868"/>
                    <a:pt x="20565" y="2628"/>
                    <a:pt x="20640" y="2382"/>
                  </a:cubicBezTo>
                  <a:cubicBezTo>
                    <a:pt x="20711" y="2145"/>
                    <a:pt x="20774" y="1906"/>
                    <a:pt x="20861" y="1673"/>
                  </a:cubicBezTo>
                  <a:cubicBezTo>
                    <a:pt x="20913" y="1550"/>
                    <a:pt x="20970" y="1428"/>
                    <a:pt x="21032" y="1309"/>
                  </a:cubicBezTo>
                  <a:cubicBezTo>
                    <a:pt x="21107" y="1176"/>
                    <a:pt x="21189" y="1046"/>
                    <a:pt x="21278" y="920"/>
                  </a:cubicBezTo>
                  <a:cubicBezTo>
                    <a:pt x="21325" y="856"/>
                    <a:pt x="21376" y="793"/>
                    <a:pt x="21430" y="735"/>
                  </a:cubicBezTo>
                  <a:cubicBezTo>
                    <a:pt x="21445" y="717"/>
                    <a:pt x="21463" y="700"/>
                    <a:pt x="21482" y="684"/>
                  </a:cubicBezTo>
                  <a:cubicBezTo>
                    <a:pt x="21506" y="665"/>
                    <a:pt x="21529" y="649"/>
                    <a:pt x="21555" y="632"/>
                  </a:cubicBezTo>
                  <a:cubicBezTo>
                    <a:pt x="21574" y="622"/>
                    <a:pt x="21591" y="613"/>
                    <a:pt x="21610" y="603"/>
                  </a:cubicBezTo>
                  <a:cubicBezTo>
                    <a:pt x="21626" y="597"/>
                    <a:pt x="21642" y="592"/>
                    <a:pt x="21657" y="586"/>
                  </a:cubicBezTo>
                  <a:cubicBezTo>
                    <a:pt x="21700" y="575"/>
                    <a:pt x="21745" y="564"/>
                    <a:pt x="21790" y="556"/>
                  </a:cubicBezTo>
                  <a:cubicBezTo>
                    <a:pt x="21868" y="545"/>
                    <a:pt x="21946" y="537"/>
                    <a:pt x="22025" y="533"/>
                  </a:cubicBezTo>
                  <a:cubicBezTo>
                    <a:pt x="22041" y="533"/>
                    <a:pt x="22057" y="533"/>
                    <a:pt x="22073" y="533"/>
                  </a:cubicBezTo>
                  <a:cubicBezTo>
                    <a:pt x="22117" y="533"/>
                    <a:pt x="22161" y="534"/>
                    <a:pt x="22204" y="537"/>
                  </a:cubicBezTo>
                  <a:cubicBezTo>
                    <a:pt x="22242" y="543"/>
                    <a:pt x="22278" y="549"/>
                    <a:pt x="22314" y="557"/>
                  </a:cubicBezTo>
                  <a:cubicBezTo>
                    <a:pt x="22332" y="562"/>
                    <a:pt x="22349" y="567"/>
                    <a:pt x="22365" y="573"/>
                  </a:cubicBezTo>
                  <a:lnTo>
                    <a:pt x="22368" y="575"/>
                  </a:lnTo>
                  <a:lnTo>
                    <a:pt x="22368" y="575"/>
                  </a:lnTo>
                  <a:lnTo>
                    <a:pt x="22351" y="568"/>
                  </a:lnTo>
                  <a:lnTo>
                    <a:pt x="22351" y="568"/>
                  </a:lnTo>
                  <a:cubicBezTo>
                    <a:pt x="22359" y="573"/>
                    <a:pt x="22370" y="576"/>
                    <a:pt x="22379" y="581"/>
                  </a:cubicBezTo>
                  <a:cubicBezTo>
                    <a:pt x="22395" y="589"/>
                    <a:pt x="22409" y="600"/>
                    <a:pt x="22424" y="609"/>
                  </a:cubicBezTo>
                  <a:cubicBezTo>
                    <a:pt x="22449" y="627"/>
                    <a:pt x="22473" y="647"/>
                    <a:pt x="22493" y="668"/>
                  </a:cubicBezTo>
                  <a:cubicBezTo>
                    <a:pt x="22512" y="690"/>
                    <a:pt x="22533" y="712"/>
                    <a:pt x="22552" y="736"/>
                  </a:cubicBezTo>
                  <a:cubicBezTo>
                    <a:pt x="22580" y="773"/>
                    <a:pt x="22607" y="811"/>
                    <a:pt x="22633" y="850"/>
                  </a:cubicBezTo>
                  <a:cubicBezTo>
                    <a:pt x="22704" y="970"/>
                    <a:pt x="22770" y="1095"/>
                    <a:pt x="22829" y="1222"/>
                  </a:cubicBezTo>
                  <a:cubicBezTo>
                    <a:pt x="22851" y="1274"/>
                    <a:pt x="22873" y="1327"/>
                    <a:pt x="22895" y="1380"/>
                  </a:cubicBezTo>
                  <a:cubicBezTo>
                    <a:pt x="22936" y="1484"/>
                    <a:pt x="23036" y="1548"/>
                    <a:pt x="23142" y="1548"/>
                  </a:cubicBezTo>
                  <a:cubicBezTo>
                    <a:pt x="23172" y="1548"/>
                    <a:pt x="23202" y="1543"/>
                    <a:pt x="23231" y="1532"/>
                  </a:cubicBezTo>
                  <a:cubicBezTo>
                    <a:pt x="23348" y="1488"/>
                    <a:pt x="23430" y="1352"/>
                    <a:pt x="23394" y="1227"/>
                  </a:cubicBezTo>
                  <a:cubicBezTo>
                    <a:pt x="23358" y="1108"/>
                    <a:pt x="23310" y="993"/>
                    <a:pt x="23250" y="882"/>
                  </a:cubicBezTo>
                  <a:cubicBezTo>
                    <a:pt x="23207" y="798"/>
                    <a:pt x="23164" y="712"/>
                    <a:pt x="23117" y="632"/>
                  </a:cubicBezTo>
                  <a:cubicBezTo>
                    <a:pt x="23049" y="514"/>
                    <a:pt x="22967" y="405"/>
                    <a:pt x="22875" y="306"/>
                  </a:cubicBezTo>
                  <a:cubicBezTo>
                    <a:pt x="22737" y="158"/>
                    <a:pt x="22557" y="60"/>
                    <a:pt x="22360" y="24"/>
                  </a:cubicBezTo>
                  <a:cubicBezTo>
                    <a:pt x="22268" y="8"/>
                    <a:pt x="22176" y="1"/>
                    <a:pt x="220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0" name="Google Shape;8570;p17"/>
            <p:cNvSpPr/>
            <p:nvPr/>
          </p:nvSpPr>
          <p:spPr>
            <a:xfrm>
              <a:off x="8256830" y="4489558"/>
              <a:ext cx="646815" cy="707181"/>
            </a:xfrm>
            <a:custGeom>
              <a:avLst/>
              <a:gdLst/>
              <a:ahLst/>
              <a:cxnLst/>
              <a:rect l="l" t="t" r="r" b="b"/>
              <a:pathLst>
                <a:path w="22256" h="24331" extrusionOk="0">
                  <a:moveTo>
                    <a:pt x="3047" y="6637"/>
                  </a:moveTo>
                  <a:lnTo>
                    <a:pt x="3047" y="6637"/>
                  </a:lnTo>
                  <a:cubicBezTo>
                    <a:pt x="3047" y="6638"/>
                    <a:pt x="3047" y="6639"/>
                    <a:pt x="3047" y="6639"/>
                  </a:cubicBezTo>
                  <a:cubicBezTo>
                    <a:pt x="3047" y="6639"/>
                    <a:pt x="3047" y="6638"/>
                    <a:pt x="3047" y="6637"/>
                  </a:cubicBezTo>
                  <a:close/>
                  <a:moveTo>
                    <a:pt x="2805" y="7523"/>
                  </a:moveTo>
                  <a:lnTo>
                    <a:pt x="2805" y="7523"/>
                  </a:lnTo>
                  <a:cubicBezTo>
                    <a:pt x="2805" y="7523"/>
                    <a:pt x="2805" y="7524"/>
                    <a:pt x="2806" y="7525"/>
                  </a:cubicBezTo>
                  <a:lnTo>
                    <a:pt x="2806" y="7525"/>
                  </a:lnTo>
                  <a:cubicBezTo>
                    <a:pt x="2805" y="7524"/>
                    <a:pt x="2805" y="7523"/>
                    <a:pt x="2805" y="7523"/>
                  </a:cubicBezTo>
                  <a:close/>
                  <a:moveTo>
                    <a:pt x="3579" y="11032"/>
                  </a:moveTo>
                  <a:cubicBezTo>
                    <a:pt x="3580" y="11038"/>
                    <a:pt x="3581" y="11045"/>
                    <a:pt x="3582" y="11051"/>
                  </a:cubicBezTo>
                  <a:lnTo>
                    <a:pt x="3582" y="11051"/>
                  </a:lnTo>
                  <a:cubicBezTo>
                    <a:pt x="3581" y="11045"/>
                    <a:pt x="3580" y="11038"/>
                    <a:pt x="3579" y="11032"/>
                  </a:cubicBezTo>
                  <a:close/>
                  <a:moveTo>
                    <a:pt x="6303" y="21083"/>
                  </a:moveTo>
                  <a:lnTo>
                    <a:pt x="6306" y="21092"/>
                  </a:lnTo>
                  <a:lnTo>
                    <a:pt x="6306" y="21092"/>
                  </a:lnTo>
                  <a:cubicBezTo>
                    <a:pt x="6306" y="21088"/>
                    <a:pt x="6305" y="21085"/>
                    <a:pt x="6303" y="21083"/>
                  </a:cubicBezTo>
                  <a:close/>
                  <a:moveTo>
                    <a:pt x="17202" y="0"/>
                  </a:moveTo>
                  <a:cubicBezTo>
                    <a:pt x="17093" y="0"/>
                    <a:pt x="16985" y="17"/>
                    <a:pt x="16879" y="46"/>
                  </a:cubicBezTo>
                  <a:cubicBezTo>
                    <a:pt x="16750" y="79"/>
                    <a:pt x="16623" y="125"/>
                    <a:pt x="16501" y="184"/>
                  </a:cubicBezTo>
                  <a:cubicBezTo>
                    <a:pt x="16397" y="235"/>
                    <a:pt x="16297" y="293"/>
                    <a:pt x="16199" y="352"/>
                  </a:cubicBezTo>
                  <a:cubicBezTo>
                    <a:pt x="16085" y="420"/>
                    <a:pt x="15977" y="496"/>
                    <a:pt x="15874" y="580"/>
                  </a:cubicBezTo>
                  <a:cubicBezTo>
                    <a:pt x="15778" y="660"/>
                    <a:pt x="15687" y="747"/>
                    <a:pt x="15603" y="842"/>
                  </a:cubicBezTo>
                  <a:cubicBezTo>
                    <a:pt x="15508" y="947"/>
                    <a:pt x="15426" y="1064"/>
                    <a:pt x="15358" y="1189"/>
                  </a:cubicBezTo>
                  <a:cubicBezTo>
                    <a:pt x="15288" y="1316"/>
                    <a:pt x="15225" y="1446"/>
                    <a:pt x="15162" y="1575"/>
                  </a:cubicBezTo>
                  <a:cubicBezTo>
                    <a:pt x="14932" y="2047"/>
                    <a:pt x="14727" y="2530"/>
                    <a:pt x="14548" y="3022"/>
                  </a:cubicBezTo>
                  <a:cubicBezTo>
                    <a:pt x="14358" y="3543"/>
                    <a:pt x="14187" y="4069"/>
                    <a:pt x="14009" y="4594"/>
                  </a:cubicBezTo>
                  <a:cubicBezTo>
                    <a:pt x="13838" y="5096"/>
                    <a:pt x="13675" y="5602"/>
                    <a:pt x="13509" y="6107"/>
                  </a:cubicBezTo>
                  <a:cubicBezTo>
                    <a:pt x="13422" y="6373"/>
                    <a:pt x="13332" y="6639"/>
                    <a:pt x="13250" y="6908"/>
                  </a:cubicBezTo>
                  <a:cubicBezTo>
                    <a:pt x="13170" y="7171"/>
                    <a:pt x="13101" y="7439"/>
                    <a:pt x="13030" y="7702"/>
                  </a:cubicBezTo>
                  <a:cubicBezTo>
                    <a:pt x="12958" y="7963"/>
                    <a:pt x="12887" y="8229"/>
                    <a:pt x="12810" y="8487"/>
                  </a:cubicBezTo>
                  <a:cubicBezTo>
                    <a:pt x="12734" y="8745"/>
                    <a:pt x="12651" y="9003"/>
                    <a:pt x="12570" y="9259"/>
                  </a:cubicBezTo>
                  <a:cubicBezTo>
                    <a:pt x="12411" y="9767"/>
                    <a:pt x="12278" y="10282"/>
                    <a:pt x="12135" y="10796"/>
                  </a:cubicBezTo>
                  <a:cubicBezTo>
                    <a:pt x="11994" y="11311"/>
                    <a:pt x="11858" y="11827"/>
                    <a:pt x="11739" y="12346"/>
                  </a:cubicBezTo>
                  <a:cubicBezTo>
                    <a:pt x="11625" y="12851"/>
                    <a:pt x="11535" y="13361"/>
                    <a:pt x="11451" y="13870"/>
                  </a:cubicBezTo>
                  <a:cubicBezTo>
                    <a:pt x="11364" y="14391"/>
                    <a:pt x="11269" y="14914"/>
                    <a:pt x="11185" y="15433"/>
                  </a:cubicBezTo>
                  <a:cubicBezTo>
                    <a:pt x="11100" y="15954"/>
                    <a:pt x="11010" y="16473"/>
                    <a:pt x="10919" y="16990"/>
                  </a:cubicBezTo>
                  <a:cubicBezTo>
                    <a:pt x="10829" y="17509"/>
                    <a:pt x="10733" y="18025"/>
                    <a:pt x="10613" y="18537"/>
                  </a:cubicBezTo>
                  <a:lnTo>
                    <a:pt x="10613" y="18537"/>
                  </a:lnTo>
                  <a:cubicBezTo>
                    <a:pt x="10614" y="18532"/>
                    <a:pt x="10616" y="18526"/>
                    <a:pt x="10617" y="18520"/>
                  </a:cubicBezTo>
                  <a:lnTo>
                    <a:pt x="10617" y="18520"/>
                  </a:lnTo>
                  <a:cubicBezTo>
                    <a:pt x="10612" y="18539"/>
                    <a:pt x="10608" y="18558"/>
                    <a:pt x="10604" y="18577"/>
                  </a:cubicBezTo>
                  <a:cubicBezTo>
                    <a:pt x="10601" y="18591"/>
                    <a:pt x="10596" y="18605"/>
                    <a:pt x="10593" y="18621"/>
                  </a:cubicBezTo>
                  <a:cubicBezTo>
                    <a:pt x="10590" y="18632"/>
                    <a:pt x="10589" y="18643"/>
                    <a:pt x="10585" y="18654"/>
                  </a:cubicBezTo>
                  <a:cubicBezTo>
                    <a:pt x="10585" y="18653"/>
                    <a:pt x="10585" y="18651"/>
                    <a:pt x="10585" y="18651"/>
                  </a:cubicBezTo>
                  <a:cubicBezTo>
                    <a:pt x="10490" y="19040"/>
                    <a:pt x="10402" y="19431"/>
                    <a:pt x="10308" y="19821"/>
                  </a:cubicBezTo>
                  <a:cubicBezTo>
                    <a:pt x="10245" y="20079"/>
                    <a:pt x="10183" y="20337"/>
                    <a:pt x="10104" y="20590"/>
                  </a:cubicBezTo>
                  <a:cubicBezTo>
                    <a:pt x="10025" y="20843"/>
                    <a:pt x="9933" y="21090"/>
                    <a:pt x="9838" y="21337"/>
                  </a:cubicBezTo>
                  <a:cubicBezTo>
                    <a:pt x="9724" y="21613"/>
                    <a:pt x="9607" y="21888"/>
                    <a:pt x="9482" y="22159"/>
                  </a:cubicBezTo>
                  <a:cubicBezTo>
                    <a:pt x="9363" y="22417"/>
                    <a:pt x="9227" y="22667"/>
                    <a:pt x="9094" y="22917"/>
                  </a:cubicBezTo>
                  <a:cubicBezTo>
                    <a:pt x="9042" y="23009"/>
                    <a:pt x="8988" y="23096"/>
                    <a:pt x="8930" y="23182"/>
                  </a:cubicBezTo>
                  <a:cubicBezTo>
                    <a:pt x="8846" y="23291"/>
                    <a:pt x="8757" y="23395"/>
                    <a:pt x="8665" y="23495"/>
                  </a:cubicBezTo>
                  <a:cubicBezTo>
                    <a:pt x="8605" y="23558"/>
                    <a:pt x="8543" y="23617"/>
                    <a:pt x="8477" y="23672"/>
                  </a:cubicBezTo>
                  <a:cubicBezTo>
                    <a:pt x="8444" y="23698"/>
                    <a:pt x="8410" y="23721"/>
                    <a:pt x="8377" y="23745"/>
                  </a:cubicBezTo>
                  <a:cubicBezTo>
                    <a:pt x="8358" y="23755"/>
                    <a:pt x="8341" y="23764"/>
                    <a:pt x="8323" y="23772"/>
                  </a:cubicBezTo>
                  <a:cubicBezTo>
                    <a:pt x="8308" y="23778"/>
                    <a:pt x="8293" y="23785"/>
                    <a:pt x="8277" y="23789"/>
                  </a:cubicBezTo>
                  <a:cubicBezTo>
                    <a:pt x="8265" y="23793"/>
                    <a:pt x="8254" y="23796"/>
                    <a:pt x="8241" y="23799"/>
                  </a:cubicBezTo>
                  <a:lnTo>
                    <a:pt x="8228" y="23801"/>
                  </a:lnTo>
                  <a:lnTo>
                    <a:pt x="8224" y="23801"/>
                  </a:lnTo>
                  <a:lnTo>
                    <a:pt x="8190" y="23794"/>
                  </a:lnTo>
                  <a:cubicBezTo>
                    <a:pt x="8057" y="23758"/>
                    <a:pt x="7929" y="23713"/>
                    <a:pt x="7801" y="23666"/>
                  </a:cubicBezTo>
                  <a:cubicBezTo>
                    <a:pt x="7696" y="23622"/>
                    <a:pt x="7594" y="23576"/>
                    <a:pt x="7492" y="23524"/>
                  </a:cubicBezTo>
                  <a:cubicBezTo>
                    <a:pt x="7451" y="23500"/>
                    <a:pt x="7412" y="23476"/>
                    <a:pt x="7372" y="23449"/>
                  </a:cubicBezTo>
                  <a:lnTo>
                    <a:pt x="7364" y="23444"/>
                  </a:lnTo>
                  <a:lnTo>
                    <a:pt x="7361" y="23440"/>
                  </a:lnTo>
                  <a:cubicBezTo>
                    <a:pt x="7302" y="23362"/>
                    <a:pt x="7252" y="23278"/>
                    <a:pt x="7199" y="23196"/>
                  </a:cubicBezTo>
                  <a:cubicBezTo>
                    <a:pt x="7116" y="23055"/>
                    <a:pt x="7043" y="22909"/>
                    <a:pt x="6968" y="22765"/>
                  </a:cubicBezTo>
                  <a:cubicBezTo>
                    <a:pt x="6887" y="22606"/>
                    <a:pt x="6808" y="22447"/>
                    <a:pt x="6733" y="22287"/>
                  </a:cubicBezTo>
                  <a:lnTo>
                    <a:pt x="6733" y="22287"/>
                  </a:lnTo>
                  <a:cubicBezTo>
                    <a:pt x="6732" y="22282"/>
                    <a:pt x="6730" y="22277"/>
                    <a:pt x="6728" y="22273"/>
                  </a:cubicBezTo>
                  <a:cubicBezTo>
                    <a:pt x="6727" y="22272"/>
                    <a:pt x="6727" y="22270"/>
                    <a:pt x="6726" y="22269"/>
                  </a:cubicBezTo>
                  <a:lnTo>
                    <a:pt x="6726" y="22269"/>
                  </a:lnTo>
                  <a:cubicBezTo>
                    <a:pt x="6727" y="22269"/>
                    <a:pt x="6727" y="22270"/>
                    <a:pt x="6728" y="22271"/>
                  </a:cubicBezTo>
                  <a:cubicBezTo>
                    <a:pt x="6604" y="21994"/>
                    <a:pt x="6497" y="21711"/>
                    <a:pt x="6405" y="21423"/>
                  </a:cubicBezTo>
                  <a:cubicBezTo>
                    <a:pt x="6376" y="21323"/>
                    <a:pt x="6346" y="21222"/>
                    <a:pt x="6315" y="21121"/>
                  </a:cubicBezTo>
                  <a:lnTo>
                    <a:pt x="6315" y="21121"/>
                  </a:lnTo>
                  <a:lnTo>
                    <a:pt x="6326" y="21152"/>
                  </a:lnTo>
                  <a:lnTo>
                    <a:pt x="6326" y="21152"/>
                  </a:lnTo>
                  <a:lnTo>
                    <a:pt x="6306" y="21092"/>
                  </a:lnTo>
                  <a:lnTo>
                    <a:pt x="6306" y="21092"/>
                  </a:lnTo>
                  <a:cubicBezTo>
                    <a:pt x="6307" y="21093"/>
                    <a:pt x="6307" y="21094"/>
                    <a:pt x="6307" y="21095"/>
                  </a:cubicBezTo>
                  <a:cubicBezTo>
                    <a:pt x="6213" y="20785"/>
                    <a:pt x="6126" y="20471"/>
                    <a:pt x="6041" y="20158"/>
                  </a:cubicBezTo>
                  <a:cubicBezTo>
                    <a:pt x="5954" y="19834"/>
                    <a:pt x="5849" y="19512"/>
                    <a:pt x="5765" y="19188"/>
                  </a:cubicBezTo>
                  <a:cubicBezTo>
                    <a:pt x="5631" y="18662"/>
                    <a:pt x="5518" y="18132"/>
                    <a:pt x="5396" y="17605"/>
                  </a:cubicBezTo>
                  <a:cubicBezTo>
                    <a:pt x="5335" y="17345"/>
                    <a:pt x="5271" y="17087"/>
                    <a:pt x="5206" y="16829"/>
                  </a:cubicBezTo>
                  <a:cubicBezTo>
                    <a:pt x="5143" y="16585"/>
                    <a:pt x="5081" y="16340"/>
                    <a:pt x="5034" y="16091"/>
                  </a:cubicBezTo>
                  <a:cubicBezTo>
                    <a:pt x="4983" y="15829"/>
                    <a:pt x="4939" y="15567"/>
                    <a:pt x="4887" y="15305"/>
                  </a:cubicBezTo>
                  <a:cubicBezTo>
                    <a:pt x="4834" y="15053"/>
                    <a:pt x="4757" y="14806"/>
                    <a:pt x="4694" y="14556"/>
                  </a:cubicBezTo>
                  <a:cubicBezTo>
                    <a:pt x="4565" y="14048"/>
                    <a:pt x="4470" y="13530"/>
                    <a:pt x="4375" y="13014"/>
                  </a:cubicBezTo>
                  <a:cubicBezTo>
                    <a:pt x="4323" y="12691"/>
                    <a:pt x="4287" y="12365"/>
                    <a:pt x="4241" y="12040"/>
                  </a:cubicBezTo>
                  <a:cubicBezTo>
                    <a:pt x="4193" y="11703"/>
                    <a:pt x="4146" y="11365"/>
                    <a:pt x="4092" y="11029"/>
                  </a:cubicBezTo>
                  <a:cubicBezTo>
                    <a:pt x="4007" y="10497"/>
                    <a:pt x="3929" y="9964"/>
                    <a:pt x="3828" y="9435"/>
                  </a:cubicBezTo>
                  <a:cubicBezTo>
                    <a:pt x="3780" y="9183"/>
                    <a:pt x="3728" y="8931"/>
                    <a:pt x="3663" y="8685"/>
                  </a:cubicBezTo>
                  <a:cubicBezTo>
                    <a:pt x="3596" y="8421"/>
                    <a:pt x="3519" y="8158"/>
                    <a:pt x="3440" y="7899"/>
                  </a:cubicBezTo>
                  <a:lnTo>
                    <a:pt x="3440" y="7899"/>
                  </a:lnTo>
                  <a:cubicBezTo>
                    <a:pt x="3374" y="7676"/>
                    <a:pt x="3308" y="7454"/>
                    <a:pt x="3239" y="7231"/>
                  </a:cubicBezTo>
                  <a:cubicBezTo>
                    <a:pt x="3177" y="7033"/>
                    <a:pt x="3108" y="6835"/>
                    <a:pt x="3046" y="6637"/>
                  </a:cubicBezTo>
                  <a:lnTo>
                    <a:pt x="3046" y="6637"/>
                  </a:lnTo>
                  <a:cubicBezTo>
                    <a:pt x="3046" y="6637"/>
                    <a:pt x="3046" y="6637"/>
                    <a:pt x="3047" y="6637"/>
                  </a:cubicBezTo>
                  <a:lnTo>
                    <a:pt x="3047" y="6637"/>
                  </a:lnTo>
                  <a:cubicBezTo>
                    <a:pt x="3031" y="6587"/>
                    <a:pt x="3015" y="6537"/>
                    <a:pt x="3000" y="6487"/>
                  </a:cubicBezTo>
                  <a:lnTo>
                    <a:pt x="3000" y="6487"/>
                  </a:lnTo>
                  <a:cubicBezTo>
                    <a:pt x="3005" y="6498"/>
                    <a:pt x="3006" y="6508"/>
                    <a:pt x="3009" y="6517"/>
                  </a:cubicBezTo>
                  <a:cubicBezTo>
                    <a:pt x="2954" y="6320"/>
                    <a:pt x="2898" y="6122"/>
                    <a:pt x="2843" y="5924"/>
                  </a:cubicBezTo>
                  <a:cubicBezTo>
                    <a:pt x="2699" y="5416"/>
                    <a:pt x="2552" y="4906"/>
                    <a:pt x="2363" y="4412"/>
                  </a:cubicBezTo>
                  <a:cubicBezTo>
                    <a:pt x="2178" y="3926"/>
                    <a:pt x="1976" y="3448"/>
                    <a:pt x="1789" y="2962"/>
                  </a:cubicBezTo>
                  <a:cubicBezTo>
                    <a:pt x="1695" y="2718"/>
                    <a:pt x="1600" y="2474"/>
                    <a:pt x="1488" y="2237"/>
                  </a:cubicBezTo>
                  <a:cubicBezTo>
                    <a:pt x="1380" y="2011"/>
                    <a:pt x="1247" y="1799"/>
                    <a:pt x="1129" y="1578"/>
                  </a:cubicBezTo>
                  <a:cubicBezTo>
                    <a:pt x="1007" y="1354"/>
                    <a:pt x="896" y="1121"/>
                    <a:pt x="768" y="899"/>
                  </a:cubicBezTo>
                  <a:cubicBezTo>
                    <a:pt x="704" y="789"/>
                    <a:pt x="638" y="678"/>
                    <a:pt x="565" y="572"/>
                  </a:cubicBezTo>
                  <a:cubicBezTo>
                    <a:pt x="491" y="461"/>
                    <a:pt x="405" y="328"/>
                    <a:pt x="256" y="322"/>
                  </a:cubicBezTo>
                  <a:cubicBezTo>
                    <a:pt x="255" y="322"/>
                    <a:pt x="254" y="322"/>
                    <a:pt x="253" y="322"/>
                  </a:cubicBezTo>
                  <a:cubicBezTo>
                    <a:pt x="136" y="322"/>
                    <a:pt x="35" y="405"/>
                    <a:pt x="14" y="519"/>
                  </a:cubicBezTo>
                  <a:cubicBezTo>
                    <a:pt x="0" y="616"/>
                    <a:pt x="43" y="711"/>
                    <a:pt x="123" y="763"/>
                  </a:cubicBezTo>
                  <a:cubicBezTo>
                    <a:pt x="127" y="766"/>
                    <a:pt x="130" y="770"/>
                    <a:pt x="133" y="773"/>
                  </a:cubicBezTo>
                  <a:cubicBezTo>
                    <a:pt x="171" y="825"/>
                    <a:pt x="206" y="879"/>
                    <a:pt x="239" y="933"/>
                  </a:cubicBezTo>
                  <a:cubicBezTo>
                    <a:pt x="393" y="1192"/>
                    <a:pt x="527" y="1461"/>
                    <a:pt x="665" y="1730"/>
                  </a:cubicBezTo>
                  <a:cubicBezTo>
                    <a:pt x="798" y="1988"/>
                    <a:pt x="945" y="2239"/>
                    <a:pt x="1070" y="2501"/>
                  </a:cubicBezTo>
                  <a:cubicBezTo>
                    <a:pt x="1081" y="2524"/>
                    <a:pt x="1091" y="2547"/>
                    <a:pt x="1100" y="2569"/>
                  </a:cubicBezTo>
                  <a:cubicBezTo>
                    <a:pt x="1205" y="2810"/>
                    <a:pt x="1295" y="3055"/>
                    <a:pt x="1388" y="3301"/>
                  </a:cubicBezTo>
                  <a:cubicBezTo>
                    <a:pt x="1479" y="3537"/>
                    <a:pt x="1577" y="3768"/>
                    <a:pt x="1667" y="4004"/>
                  </a:cubicBezTo>
                  <a:cubicBezTo>
                    <a:pt x="1762" y="4249"/>
                    <a:pt x="1858" y="4494"/>
                    <a:pt x="1949" y="4743"/>
                  </a:cubicBezTo>
                  <a:cubicBezTo>
                    <a:pt x="2036" y="4984"/>
                    <a:pt x="2115" y="5229"/>
                    <a:pt x="2191" y="5474"/>
                  </a:cubicBezTo>
                  <a:cubicBezTo>
                    <a:pt x="2294" y="5815"/>
                    <a:pt x="2389" y="6157"/>
                    <a:pt x="2484" y="6500"/>
                  </a:cubicBezTo>
                  <a:cubicBezTo>
                    <a:pt x="2580" y="6847"/>
                    <a:pt x="2701" y="7185"/>
                    <a:pt x="2807" y="7529"/>
                  </a:cubicBezTo>
                  <a:cubicBezTo>
                    <a:pt x="2807" y="7529"/>
                    <a:pt x="2807" y="7528"/>
                    <a:pt x="2807" y="7528"/>
                  </a:cubicBezTo>
                  <a:lnTo>
                    <a:pt x="2807" y="7528"/>
                  </a:lnTo>
                  <a:cubicBezTo>
                    <a:pt x="2917" y="7901"/>
                    <a:pt x="3021" y="8279"/>
                    <a:pt x="3122" y="8656"/>
                  </a:cubicBezTo>
                  <a:cubicBezTo>
                    <a:pt x="3218" y="9017"/>
                    <a:pt x="3299" y="9381"/>
                    <a:pt x="3362" y="9750"/>
                  </a:cubicBezTo>
                  <a:cubicBezTo>
                    <a:pt x="3362" y="9747"/>
                    <a:pt x="3362" y="9745"/>
                    <a:pt x="3362" y="9744"/>
                  </a:cubicBezTo>
                  <a:cubicBezTo>
                    <a:pt x="3367" y="9770"/>
                    <a:pt x="3372" y="9799"/>
                    <a:pt x="3375" y="9826"/>
                  </a:cubicBezTo>
                  <a:cubicBezTo>
                    <a:pt x="3435" y="10216"/>
                    <a:pt x="3506" y="10604"/>
                    <a:pt x="3572" y="10991"/>
                  </a:cubicBezTo>
                  <a:lnTo>
                    <a:pt x="3572" y="10991"/>
                  </a:lnTo>
                  <a:cubicBezTo>
                    <a:pt x="3571" y="10988"/>
                    <a:pt x="3570" y="10986"/>
                    <a:pt x="3570" y="10983"/>
                  </a:cubicBezTo>
                  <a:lnTo>
                    <a:pt x="3570" y="10983"/>
                  </a:lnTo>
                  <a:cubicBezTo>
                    <a:pt x="3574" y="11008"/>
                    <a:pt x="3579" y="11034"/>
                    <a:pt x="3583" y="11061"/>
                  </a:cubicBezTo>
                  <a:lnTo>
                    <a:pt x="3583" y="11061"/>
                  </a:lnTo>
                  <a:cubicBezTo>
                    <a:pt x="3587" y="11093"/>
                    <a:pt x="3591" y="11127"/>
                    <a:pt x="3600" y="11159"/>
                  </a:cubicBezTo>
                  <a:lnTo>
                    <a:pt x="3627" y="11330"/>
                  </a:lnTo>
                  <a:cubicBezTo>
                    <a:pt x="3644" y="11436"/>
                    <a:pt x="3660" y="11542"/>
                    <a:pt x="3676" y="11648"/>
                  </a:cubicBezTo>
                  <a:cubicBezTo>
                    <a:pt x="3711" y="11876"/>
                    <a:pt x="3744" y="12102"/>
                    <a:pt x="3774" y="12332"/>
                  </a:cubicBezTo>
                  <a:cubicBezTo>
                    <a:pt x="3801" y="12550"/>
                    <a:pt x="3829" y="12772"/>
                    <a:pt x="3864" y="12989"/>
                  </a:cubicBezTo>
                  <a:cubicBezTo>
                    <a:pt x="3907" y="13259"/>
                    <a:pt x="3962" y="13527"/>
                    <a:pt x="4014" y="13796"/>
                  </a:cubicBezTo>
                  <a:cubicBezTo>
                    <a:pt x="4064" y="14048"/>
                    <a:pt x="4111" y="14299"/>
                    <a:pt x="4171" y="14548"/>
                  </a:cubicBezTo>
                  <a:cubicBezTo>
                    <a:pt x="4234" y="14812"/>
                    <a:pt x="4309" y="15072"/>
                    <a:pt x="4371" y="15335"/>
                  </a:cubicBezTo>
                  <a:cubicBezTo>
                    <a:pt x="4429" y="15591"/>
                    <a:pt x="4474" y="15852"/>
                    <a:pt x="4519" y="16112"/>
                  </a:cubicBezTo>
                  <a:cubicBezTo>
                    <a:pt x="4564" y="16357"/>
                    <a:pt x="4602" y="16604"/>
                    <a:pt x="4670" y="16845"/>
                  </a:cubicBezTo>
                  <a:cubicBezTo>
                    <a:pt x="4743" y="17104"/>
                    <a:pt x="4817" y="17363"/>
                    <a:pt x="4884" y="17624"/>
                  </a:cubicBezTo>
                  <a:cubicBezTo>
                    <a:pt x="5016" y="18148"/>
                    <a:pt x="5119" y="18678"/>
                    <a:pt x="5246" y="19204"/>
                  </a:cubicBezTo>
                  <a:cubicBezTo>
                    <a:pt x="5306" y="19455"/>
                    <a:pt x="5382" y="19704"/>
                    <a:pt x="5452" y="19952"/>
                  </a:cubicBezTo>
                  <a:cubicBezTo>
                    <a:pt x="5521" y="20202"/>
                    <a:pt x="5583" y="20454"/>
                    <a:pt x="5653" y="20703"/>
                  </a:cubicBezTo>
                  <a:cubicBezTo>
                    <a:pt x="5721" y="20940"/>
                    <a:pt x="5787" y="21178"/>
                    <a:pt x="5855" y="21415"/>
                  </a:cubicBezTo>
                  <a:cubicBezTo>
                    <a:pt x="5928" y="21665"/>
                    <a:pt x="6017" y="21907"/>
                    <a:pt x="6106" y="22151"/>
                  </a:cubicBezTo>
                  <a:cubicBezTo>
                    <a:pt x="6194" y="22393"/>
                    <a:pt x="6313" y="22621"/>
                    <a:pt x="6424" y="22855"/>
                  </a:cubicBezTo>
                  <a:cubicBezTo>
                    <a:pt x="6522" y="23063"/>
                    <a:pt x="6628" y="23267"/>
                    <a:pt x="6745" y="23465"/>
                  </a:cubicBezTo>
                  <a:cubicBezTo>
                    <a:pt x="6778" y="23522"/>
                    <a:pt x="6812" y="23577"/>
                    <a:pt x="6845" y="23634"/>
                  </a:cubicBezTo>
                  <a:cubicBezTo>
                    <a:pt x="6886" y="23701"/>
                    <a:pt x="6926" y="23770"/>
                    <a:pt x="6986" y="23823"/>
                  </a:cubicBezTo>
                  <a:cubicBezTo>
                    <a:pt x="7100" y="23926"/>
                    <a:pt x="7252" y="23994"/>
                    <a:pt x="7391" y="24057"/>
                  </a:cubicBezTo>
                  <a:cubicBezTo>
                    <a:pt x="7505" y="24109"/>
                    <a:pt x="7622" y="24160"/>
                    <a:pt x="7739" y="24206"/>
                  </a:cubicBezTo>
                  <a:cubicBezTo>
                    <a:pt x="7856" y="24252"/>
                    <a:pt x="7975" y="24298"/>
                    <a:pt x="8099" y="24321"/>
                  </a:cubicBezTo>
                  <a:cubicBezTo>
                    <a:pt x="8140" y="24328"/>
                    <a:pt x="8179" y="24331"/>
                    <a:pt x="8220" y="24331"/>
                  </a:cubicBezTo>
                  <a:cubicBezTo>
                    <a:pt x="8349" y="24329"/>
                    <a:pt x="8474" y="24296"/>
                    <a:pt x="8586" y="24234"/>
                  </a:cubicBezTo>
                  <a:cubicBezTo>
                    <a:pt x="8710" y="24173"/>
                    <a:pt x="8814" y="24082"/>
                    <a:pt x="8915" y="23990"/>
                  </a:cubicBezTo>
                  <a:cubicBezTo>
                    <a:pt x="9014" y="23899"/>
                    <a:pt x="9105" y="23801"/>
                    <a:pt x="9189" y="23696"/>
                  </a:cubicBezTo>
                  <a:cubicBezTo>
                    <a:pt x="9273" y="23603"/>
                    <a:pt x="9351" y="23503"/>
                    <a:pt x="9420" y="23398"/>
                  </a:cubicBezTo>
                  <a:cubicBezTo>
                    <a:pt x="9563" y="23175"/>
                    <a:pt x="9677" y="22933"/>
                    <a:pt x="9800" y="22699"/>
                  </a:cubicBezTo>
                  <a:cubicBezTo>
                    <a:pt x="9921" y="22469"/>
                    <a:pt x="10022" y="22229"/>
                    <a:pt x="10123" y="21991"/>
                  </a:cubicBezTo>
                  <a:cubicBezTo>
                    <a:pt x="10231" y="21736"/>
                    <a:pt x="10343" y="21485"/>
                    <a:pt x="10435" y="21225"/>
                  </a:cubicBezTo>
                  <a:cubicBezTo>
                    <a:pt x="10522" y="20983"/>
                    <a:pt x="10606" y="20742"/>
                    <a:pt x="10668" y="20492"/>
                  </a:cubicBezTo>
                  <a:cubicBezTo>
                    <a:pt x="10737" y="20212"/>
                    <a:pt x="10812" y="19935"/>
                    <a:pt x="10878" y="19655"/>
                  </a:cubicBezTo>
                  <a:cubicBezTo>
                    <a:pt x="10933" y="19417"/>
                    <a:pt x="10987" y="19179"/>
                    <a:pt x="11043" y="18941"/>
                  </a:cubicBezTo>
                  <a:lnTo>
                    <a:pt x="11043" y="18941"/>
                  </a:lnTo>
                  <a:cubicBezTo>
                    <a:pt x="11043" y="18941"/>
                    <a:pt x="11043" y="18942"/>
                    <a:pt x="11043" y="18942"/>
                  </a:cubicBezTo>
                  <a:cubicBezTo>
                    <a:pt x="11043" y="18942"/>
                    <a:pt x="11043" y="18941"/>
                    <a:pt x="11043" y="18940"/>
                  </a:cubicBezTo>
                  <a:lnTo>
                    <a:pt x="11043" y="18940"/>
                  </a:lnTo>
                  <a:cubicBezTo>
                    <a:pt x="11043" y="18940"/>
                    <a:pt x="11043" y="18941"/>
                    <a:pt x="11043" y="18941"/>
                  </a:cubicBezTo>
                  <a:lnTo>
                    <a:pt x="11043" y="18941"/>
                  </a:lnTo>
                  <a:cubicBezTo>
                    <a:pt x="11045" y="18934"/>
                    <a:pt x="11047" y="18928"/>
                    <a:pt x="11048" y="18922"/>
                  </a:cubicBezTo>
                  <a:lnTo>
                    <a:pt x="11048" y="18922"/>
                  </a:lnTo>
                  <a:cubicBezTo>
                    <a:pt x="11047" y="18928"/>
                    <a:pt x="11045" y="18934"/>
                    <a:pt x="11043" y="18940"/>
                  </a:cubicBezTo>
                  <a:lnTo>
                    <a:pt x="11043" y="18940"/>
                  </a:lnTo>
                  <a:cubicBezTo>
                    <a:pt x="11046" y="18930"/>
                    <a:pt x="11048" y="18920"/>
                    <a:pt x="11051" y="18909"/>
                  </a:cubicBezTo>
                  <a:lnTo>
                    <a:pt x="11051" y="18909"/>
                  </a:lnTo>
                  <a:cubicBezTo>
                    <a:pt x="11050" y="18913"/>
                    <a:pt x="11049" y="18918"/>
                    <a:pt x="11048" y="18922"/>
                  </a:cubicBezTo>
                  <a:lnTo>
                    <a:pt x="11048" y="18922"/>
                  </a:lnTo>
                  <a:cubicBezTo>
                    <a:pt x="11052" y="18906"/>
                    <a:pt x="11056" y="18891"/>
                    <a:pt x="11060" y="18874"/>
                  </a:cubicBezTo>
                  <a:cubicBezTo>
                    <a:pt x="11060" y="18874"/>
                    <a:pt x="11060" y="18876"/>
                    <a:pt x="11060" y="18876"/>
                  </a:cubicBezTo>
                  <a:cubicBezTo>
                    <a:pt x="11065" y="18852"/>
                    <a:pt x="11071" y="18828"/>
                    <a:pt x="11076" y="18805"/>
                  </a:cubicBezTo>
                  <a:lnTo>
                    <a:pt x="11076" y="18805"/>
                  </a:lnTo>
                  <a:cubicBezTo>
                    <a:pt x="11076" y="18808"/>
                    <a:pt x="11075" y="18811"/>
                    <a:pt x="11075" y="18814"/>
                  </a:cubicBezTo>
                  <a:cubicBezTo>
                    <a:pt x="11082" y="18779"/>
                    <a:pt x="11090" y="18746"/>
                    <a:pt x="11098" y="18711"/>
                  </a:cubicBezTo>
                  <a:lnTo>
                    <a:pt x="11098" y="18710"/>
                  </a:lnTo>
                  <a:cubicBezTo>
                    <a:pt x="11103" y="18697"/>
                    <a:pt x="11106" y="18684"/>
                    <a:pt x="11108" y="18672"/>
                  </a:cubicBezTo>
                  <a:cubicBezTo>
                    <a:pt x="11130" y="18577"/>
                    <a:pt x="11154" y="18482"/>
                    <a:pt x="11173" y="18387"/>
                  </a:cubicBezTo>
                  <a:cubicBezTo>
                    <a:pt x="11287" y="17869"/>
                    <a:pt x="11374" y="17345"/>
                    <a:pt x="11466" y="16824"/>
                  </a:cubicBezTo>
                  <a:cubicBezTo>
                    <a:pt x="11556" y="16311"/>
                    <a:pt x="11640" y="15797"/>
                    <a:pt x="11727" y="15282"/>
                  </a:cubicBezTo>
                  <a:cubicBezTo>
                    <a:pt x="11906" y="14242"/>
                    <a:pt x="12061" y="13199"/>
                    <a:pt x="12301" y="12170"/>
                  </a:cubicBezTo>
                  <a:lnTo>
                    <a:pt x="12301" y="12170"/>
                  </a:lnTo>
                  <a:cubicBezTo>
                    <a:pt x="12301" y="12170"/>
                    <a:pt x="12301" y="12170"/>
                    <a:pt x="12301" y="12170"/>
                  </a:cubicBezTo>
                  <a:lnTo>
                    <a:pt x="12301" y="12170"/>
                  </a:lnTo>
                  <a:cubicBezTo>
                    <a:pt x="12421" y="11680"/>
                    <a:pt x="12552" y="11192"/>
                    <a:pt x="12684" y="10704"/>
                  </a:cubicBezTo>
                  <a:cubicBezTo>
                    <a:pt x="12821" y="10206"/>
                    <a:pt x="12954" y="9707"/>
                    <a:pt x="13107" y="9212"/>
                  </a:cubicBezTo>
                  <a:cubicBezTo>
                    <a:pt x="13189" y="8952"/>
                    <a:pt x="13270" y="8692"/>
                    <a:pt x="13343" y="8431"/>
                  </a:cubicBezTo>
                  <a:cubicBezTo>
                    <a:pt x="13417" y="8170"/>
                    <a:pt x="13485" y="7906"/>
                    <a:pt x="13558" y="7645"/>
                  </a:cubicBezTo>
                  <a:cubicBezTo>
                    <a:pt x="13633" y="7372"/>
                    <a:pt x="13712" y="7100"/>
                    <a:pt x="13799" y="6831"/>
                  </a:cubicBezTo>
                  <a:cubicBezTo>
                    <a:pt x="13881" y="6576"/>
                    <a:pt x="13964" y="6321"/>
                    <a:pt x="14043" y="6066"/>
                  </a:cubicBezTo>
                  <a:cubicBezTo>
                    <a:pt x="14125" y="5804"/>
                    <a:pt x="14209" y="5539"/>
                    <a:pt x="14294" y="5275"/>
                  </a:cubicBezTo>
                  <a:cubicBezTo>
                    <a:pt x="14377" y="5023"/>
                    <a:pt x="14470" y="4776"/>
                    <a:pt x="14557" y="4526"/>
                  </a:cubicBezTo>
                  <a:cubicBezTo>
                    <a:pt x="14647" y="4270"/>
                    <a:pt x="14725" y="4010"/>
                    <a:pt x="14812" y="3752"/>
                  </a:cubicBezTo>
                  <a:cubicBezTo>
                    <a:pt x="14896" y="3505"/>
                    <a:pt x="14981" y="3256"/>
                    <a:pt x="15073" y="3011"/>
                  </a:cubicBezTo>
                  <a:cubicBezTo>
                    <a:pt x="15167" y="2777"/>
                    <a:pt x="15266" y="2544"/>
                    <a:pt x="15371" y="2316"/>
                  </a:cubicBezTo>
                  <a:cubicBezTo>
                    <a:pt x="15475" y="2088"/>
                    <a:pt x="15578" y="1862"/>
                    <a:pt x="15697" y="1640"/>
                  </a:cubicBezTo>
                  <a:cubicBezTo>
                    <a:pt x="15767" y="1514"/>
                    <a:pt x="15841" y="1389"/>
                    <a:pt x="15923" y="1270"/>
                  </a:cubicBezTo>
                  <a:cubicBezTo>
                    <a:pt x="15963" y="1222"/>
                    <a:pt x="16002" y="1176"/>
                    <a:pt x="16045" y="1131"/>
                  </a:cubicBezTo>
                  <a:cubicBezTo>
                    <a:pt x="16097" y="1078"/>
                    <a:pt x="16151" y="1028"/>
                    <a:pt x="16208" y="980"/>
                  </a:cubicBezTo>
                  <a:cubicBezTo>
                    <a:pt x="16287" y="918"/>
                    <a:pt x="16371" y="861"/>
                    <a:pt x="16457" y="808"/>
                  </a:cubicBezTo>
                  <a:cubicBezTo>
                    <a:pt x="16549" y="751"/>
                    <a:pt x="16642" y="700"/>
                    <a:pt x="16738" y="652"/>
                  </a:cubicBezTo>
                  <a:cubicBezTo>
                    <a:pt x="16814" y="619"/>
                    <a:pt x="16889" y="591"/>
                    <a:pt x="16968" y="565"/>
                  </a:cubicBezTo>
                  <a:cubicBezTo>
                    <a:pt x="17008" y="556"/>
                    <a:pt x="17046" y="546"/>
                    <a:pt x="17085" y="538"/>
                  </a:cubicBezTo>
                  <a:cubicBezTo>
                    <a:pt x="17123" y="532"/>
                    <a:pt x="17163" y="527"/>
                    <a:pt x="17202" y="526"/>
                  </a:cubicBezTo>
                  <a:cubicBezTo>
                    <a:pt x="17213" y="526"/>
                    <a:pt x="17226" y="527"/>
                    <a:pt x="17237" y="527"/>
                  </a:cubicBezTo>
                  <a:cubicBezTo>
                    <a:pt x="17261" y="529"/>
                    <a:pt x="17285" y="532"/>
                    <a:pt x="17305" y="537"/>
                  </a:cubicBezTo>
                  <a:cubicBezTo>
                    <a:pt x="17326" y="543"/>
                    <a:pt x="17346" y="550"/>
                    <a:pt x="17367" y="556"/>
                  </a:cubicBezTo>
                  <a:cubicBezTo>
                    <a:pt x="17395" y="567"/>
                    <a:pt x="17424" y="581"/>
                    <a:pt x="17452" y="595"/>
                  </a:cubicBezTo>
                  <a:cubicBezTo>
                    <a:pt x="17473" y="608"/>
                    <a:pt x="17492" y="621"/>
                    <a:pt x="17513" y="635"/>
                  </a:cubicBezTo>
                  <a:cubicBezTo>
                    <a:pt x="17544" y="660"/>
                    <a:pt x="17576" y="686"/>
                    <a:pt x="17606" y="713"/>
                  </a:cubicBezTo>
                  <a:cubicBezTo>
                    <a:pt x="17633" y="740"/>
                    <a:pt x="17661" y="765"/>
                    <a:pt x="17685" y="797"/>
                  </a:cubicBezTo>
                  <a:cubicBezTo>
                    <a:pt x="17709" y="828"/>
                    <a:pt x="17733" y="860"/>
                    <a:pt x="17755" y="893"/>
                  </a:cubicBezTo>
                  <a:cubicBezTo>
                    <a:pt x="17804" y="975"/>
                    <a:pt x="17848" y="1061"/>
                    <a:pt x="17889" y="1146"/>
                  </a:cubicBezTo>
                  <a:cubicBezTo>
                    <a:pt x="18086" y="1597"/>
                    <a:pt x="18258" y="2058"/>
                    <a:pt x="18409" y="2527"/>
                  </a:cubicBezTo>
                  <a:cubicBezTo>
                    <a:pt x="18405" y="2516"/>
                    <a:pt x="18401" y="2505"/>
                    <a:pt x="18399" y="2493"/>
                  </a:cubicBezTo>
                  <a:lnTo>
                    <a:pt x="18399" y="2493"/>
                  </a:lnTo>
                  <a:cubicBezTo>
                    <a:pt x="18432" y="2606"/>
                    <a:pt x="18467" y="2717"/>
                    <a:pt x="18494" y="2832"/>
                  </a:cubicBezTo>
                  <a:cubicBezTo>
                    <a:pt x="18519" y="2948"/>
                    <a:pt x="18543" y="3062"/>
                    <a:pt x="18567" y="3179"/>
                  </a:cubicBezTo>
                  <a:cubicBezTo>
                    <a:pt x="18610" y="3397"/>
                    <a:pt x="18644" y="3613"/>
                    <a:pt x="18693" y="3834"/>
                  </a:cubicBezTo>
                  <a:cubicBezTo>
                    <a:pt x="18744" y="4054"/>
                    <a:pt x="18803" y="4271"/>
                    <a:pt x="18860" y="4490"/>
                  </a:cubicBezTo>
                  <a:cubicBezTo>
                    <a:pt x="18920" y="4713"/>
                    <a:pt x="18974" y="4939"/>
                    <a:pt x="19039" y="5162"/>
                  </a:cubicBezTo>
                  <a:cubicBezTo>
                    <a:pt x="19110" y="5416"/>
                    <a:pt x="19189" y="5667"/>
                    <a:pt x="19259" y="5922"/>
                  </a:cubicBezTo>
                  <a:cubicBezTo>
                    <a:pt x="19331" y="6183"/>
                    <a:pt x="19393" y="6448"/>
                    <a:pt x="19450" y="6714"/>
                  </a:cubicBezTo>
                  <a:cubicBezTo>
                    <a:pt x="19504" y="6964"/>
                    <a:pt x="19553" y="7216"/>
                    <a:pt x="19605" y="7466"/>
                  </a:cubicBezTo>
                  <a:cubicBezTo>
                    <a:pt x="19659" y="7722"/>
                    <a:pt x="19718" y="7979"/>
                    <a:pt x="19764" y="8235"/>
                  </a:cubicBezTo>
                  <a:lnTo>
                    <a:pt x="19764" y="8230"/>
                  </a:lnTo>
                  <a:cubicBezTo>
                    <a:pt x="19797" y="8468"/>
                    <a:pt x="19824" y="8705"/>
                    <a:pt x="19843" y="8943"/>
                  </a:cubicBezTo>
                  <a:cubicBezTo>
                    <a:pt x="19862" y="9166"/>
                    <a:pt x="19882" y="9389"/>
                    <a:pt x="19909" y="9612"/>
                  </a:cubicBezTo>
                  <a:cubicBezTo>
                    <a:pt x="19939" y="9845"/>
                    <a:pt x="19987" y="10074"/>
                    <a:pt x="20033" y="10304"/>
                  </a:cubicBezTo>
                  <a:cubicBezTo>
                    <a:pt x="20075" y="10527"/>
                    <a:pt x="20113" y="10750"/>
                    <a:pt x="20164" y="10972"/>
                  </a:cubicBezTo>
                  <a:cubicBezTo>
                    <a:pt x="20224" y="11233"/>
                    <a:pt x="20299" y="11488"/>
                    <a:pt x="20376" y="11744"/>
                  </a:cubicBezTo>
                  <a:cubicBezTo>
                    <a:pt x="20452" y="11995"/>
                    <a:pt x="20525" y="12245"/>
                    <a:pt x="20598" y="12496"/>
                  </a:cubicBezTo>
                  <a:cubicBezTo>
                    <a:pt x="20742" y="13005"/>
                    <a:pt x="20903" y="13505"/>
                    <a:pt x="21041" y="14013"/>
                  </a:cubicBezTo>
                  <a:cubicBezTo>
                    <a:pt x="21180" y="14516"/>
                    <a:pt x="21316" y="15020"/>
                    <a:pt x="21418" y="15531"/>
                  </a:cubicBezTo>
                  <a:cubicBezTo>
                    <a:pt x="21442" y="15645"/>
                    <a:pt x="21462" y="15759"/>
                    <a:pt x="21486" y="15874"/>
                  </a:cubicBezTo>
                  <a:cubicBezTo>
                    <a:pt x="21511" y="15990"/>
                    <a:pt x="21540" y="16106"/>
                    <a:pt x="21563" y="16221"/>
                  </a:cubicBezTo>
                  <a:cubicBezTo>
                    <a:pt x="21587" y="16341"/>
                    <a:pt x="21608" y="16463"/>
                    <a:pt x="21631" y="16584"/>
                  </a:cubicBezTo>
                  <a:cubicBezTo>
                    <a:pt x="21650" y="16682"/>
                    <a:pt x="21674" y="16778"/>
                    <a:pt x="21693" y="16875"/>
                  </a:cubicBezTo>
                  <a:cubicBezTo>
                    <a:pt x="21703" y="16941"/>
                    <a:pt x="21711" y="17008"/>
                    <a:pt x="21726" y="17073"/>
                  </a:cubicBezTo>
                  <a:cubicBezTo>
                    <a:pt x="21753" y="17193"/>
                    <a:pt x="21862" y="17276"/>
                    <a:pt x="21982" y="17276"/>
                  </a:cubicBezTo>
                  <a:cubicBezTo>
                    <a:pt x="21996" y="17276"/>
                    <a:pt x="22010" y="17275"/>
                    <a:pt x="22024" y="17272"/>
                  </a:cubicBezTo>
                  <a:cubicBezTo>
                    <a:pt x="22160" y="17249"/>
                    <a:pt x="22255" y="17123"/>
                    <a:pt x="22241" y="16987"/>
                  </a:cubicBezTo>
                  <a:cubicBezTo>
                    <a:pt x="22235" y="16929"/>
                    <a:pt x="22224" y="16870"/>
                    <a:pt x="22214" y="16812"/>
                  </a:cubicBezTo>
                  <a:cubicBezTo>
                    <a:pt x="22187" y="16650"/>
                    <a:pt x="22155" y="16490"/>
                    <a:pt x="22121" y="16329"/>
                  </a:cubicBezTo>
                  <a:cubicBezTo>
                    <a:pt x="22084" y="16161"/>
                    <a:pt x="22054" y="15988"/>
                    <a:pt x="22018" y="15821"/>
                  </a:cubicBezTo>
                  <a:cubicBezTo>
                    <a:pt x="21983" y="15654"/>
                    <a:pt x="21939" y="15490"/>
                    <a:pt x="21904" y="15324"/>
                  </a:cubicBezTo>
                  <a:cubicBezTo>
                    <a:pt x="21864" y="15140"/>
                    <a:pt x="21828" y="14956"/>
                    <a:pt x="21785" y="14774"/>
                  </a:cubicBezTo>
                  <a:cubicBezTo>
                    <a:pt x="21726" y="14527"/>
                    <a:pt x="21649" y="14284"/>
                    <a:pt x="21581" y="14038"/>
                  </a:cubicBezTo>
                  <a:cubicBezTo>
                    <a:pt x="21508" y="13779"/>
                    <a:pt x="21434" y="13521"/>
                    <a:pt x="21358" y="13261"/>
                  </a:cubicBezTo>
                  <a:cubicBezTo>
                    <a:pt x="21208" y="12752"/>
                    <a:pt x="21059" y="12242"/>
                    <a:pt x="20904" y="11735"/>
                  </a:cubicBezTo>
                  <a:lnTo>
                    <a:pt x="20904" y="11735"/>
                  </a:lnTo>
                  <a:cubicBezTo>
                    <a:pt x="20893" y="11696"/>
                    <a:pt x="20880" y="11656"/>
                    <a:pt x="20868" y="11618"/>
                  </a:cubicBezTo>
                  <a:lnTo>
                    <a:pt x="20868" y="11618"/>
                  </a:lnTo>
                  <a:lnTo>
                    <a:pt x="20872" y="11627"/>
                  </a:lnTo>
                  <a:cubicBezTo>
                    <a:pt x="20772" y="11303"/>
                    <a:pt x="20679" y="10977"/>
                    <a:pt x="20612" y="10643"/>
                  </a:cubicBezTo>
                  <a:cubicBezTo>
                    <a:pt x="20547" y="10329"/>
                    <a:pt x="20485" y="10013"/>
                    <a:pt x="20428" y="9696"/>
                  </a:cubicBezTo>
                  <a:cubicBezTo>
                    <a:pt x="20387" y="9414"/>
                    <a:pt x="20364" y="9131"/>
                    <a:pt x="20340" y="8846"/>
                  </a:cubicBezTo>
                  <a:cubicBezTo>
                    <a:pt x="20316" y="8563"/>
                    <a:pt x="20286" y="8279"/>
                    <a:pt x="20238" y="7996"/>
                  </a:cubicBezTo>
                  <a:cubicBezTo>
                    <a:pt x="20194" y="7730"/>
                    <a:pt x="20128" y="7467"/>
                    <a:pt x="20072" y="7203"/>
                  </a:cubicBezTo>
                  <a:cubicBezTo>
                    <a:pt x="20018" y="6945"/>
                    <a:pt x="19966" y="6685"/>
                    <a:pt x="19908" y="6429"/>
                  </a:cubicBezTo>
                  <a:cubicBezTo>
                    <a:pt x="19851" y="6168"/>
                    <a:pt x="19787" y="5906"/>
                    <a:pt x="19710" y="5650"/>
                  </a:cubicBezTo>
                  <a:cubicBezTo>
                    <a:pt x="19634" y="5395"/>
                    <a:pt x="19555" y="5140"/>
                    <a:pt x="19485" y="4882"/>
                  </a:cubicBezTo>
                  <a:cubicBezTo>
                    <a:pt x="19347" y="4366"/>
                    <a:pt x="19202" y="3850"/>
                    <a:pt x="19107" y="3323"/>
                  </a:cubicBezTo>
                  <a:cubicBezTo>
                    <a:pt x="19059" y="3060"/>
                    <a:pt x="19012" y="2801"/>
                    <a:pt x="18947" y="2539"/>
                  </a:cubicBezTo>
                  <a:cubicBezTo>
                    <a:pt x="18880" y="2278"/>
                    <a:pt x="18784" y="2023"/>
                    <a:pt x="18690" y="1772"/>
                  </a:cubicBezTo>
                  <a:cubicBezTo>
                    <a:pt x="18603" y="1534"/>
                    <a:pt x="18518" y="1294"/>
                    <a:pt x="18418" y="1061"/>
                  </a:cubicBezTo>
                  <a:cubicBezTo>
                    <a:pt x="18369" y="933"/>
                    <a:pt x="18310" y="809"/>
                    <a:pt x="18245" y="690"/>
                  </a:cubicBezTo>
                  <a:cubicBezTo>
                    <a:pt x="18173" y="564"/>
                    <a:pt x="18084" y="447"/>
                    <a:pt x="17981" y="344"/>
                  </a:cubicBezTo>
                  <a:cubicBezTo>
                    <a:pt x="17832" y="197"/>
                    <a:pt x="17644" y="79"/>
                    <a:pt x="17440" y="29"/>
                  </a:cubicBezTo>
                  <a:cubicBezTo>
                    <a:pt x="17361" y="9"/>
                    <a:pt x="17281" y="0"/>
                    <a:pt x="17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1" name="Google Shape;8571;p17"/>
            <p:cNvSpPr/>
            <p:nvPr/>
          </p:nvSpPr>
          <p:spPr>
            <a:xfrm>
              <a:off x="5085570" y="2465615"/>
              <a:ext cx="1263260" cy="26042"/>
            </a:xfrm>
            <a:custGeom>
              <a:avLst/>
              <a:gdLst/>
              <a:ahLst/>
              <a:cxnLst/>
              <a:rect l="l" t="t" r="r" b="b"/>
              <a:pathLst>
                <a:path w="43467" h="896" extrusionOk="0">
                  <a:moveTo>
                    <a:pt x="164" y="1"/>
                  </a:moveTo>
                  <a:cubicBezTo>
                    <a:pt x="81" y="1"/>
                    <a:pt x="11" y="66"/>
                    <a:pt x="5" y="150"/>
                  </a:cubicBezTo>
                  <a:cubicBezTo>
                    <a:pt x="0" y="232"/>
                    <a:pt x="69" y="316"/>
                    <a:pt x="154" y="318"/>
                  </a:cubicBezTo>
                  <a:lnTo>
                    <a:pt x="200" y="318"/>
                  </a:lnTo>
                  <a:cubicBezTo>
                    <a:pt x="265" y="317"/>
                    <a:pt x="331" y="317"/>
                    <a:pt x="396" y="317"/>
                  </a:cubicBezTo>
                  <a:cubicBezTo>
                    <a:pt x="673" y="317"/>
                    <a:pt x="949" y="321"/>
                    <a:pt x="1227" y="324"/>
                  </a:cubicBezTo>
                  <a:cubicBezTo>
                    <a:pt x="1583" y="329"/>
                    <a:pt x="1940" y="332"/>
                    <a:pt x="2296" y="335"/>
                  </a:cubicBezTo>
                  <a:cubicBezTo>
                    <a:pt x="3033" y="344"/>
                    <a:pt x="3771" y="354"/>
                    <a:pt x="4509" y="363"/>
                  </a:cubicBezTo>
                  <a:cubicBezTo>
                    <a:pt x="6332" y="387"/>
                    <a:pt x="8154" y="411"/>
                    <a:pt x="9978" y="435"/>
                  </a:cubicBezTo>
                  <a:cubicBezTo>
                    <a:pt x="10898" y="446"/>
                    <a:pt x="11816" y="460"/>
                    <a:pt x="12736" y="473"/>
                  </a:cubicBezTo>
                  <a:cubicBezTo>
                    <a:pt x="13647" y="484"/>
                    <a:pt x="14558" y="501"/>
                    <a:pt x="15468" y="511"/>
                  </a:cubicBezTo>
                  <a:cubicBezTo>
                    <a:pt x="17310" y="530"/>
                    <a:pt x="19153" y="552"/>
                    <a:pt x="20994" y="577"/>
                  </a:cubicBezTo>
                  <a:cubicBezTo>
                    <a:pt x="22879" y="602"/>
                    <a:pt x="24766" y="626"/>
                    <a:pt x="26652" y="648"/>
                  </a:cubicBezTo>
                  <a:cubicBezTo>
                    <a:pt x="28505" y="674"/>
                    <a:pt x="30357" y="699"/>
                    <a:pt x="32211" y="721"/>
                  </a:cubicBezTo>
                  <a:cubicBezTo>
                    <a:pt x="34046" y="745"/>
                    <a:pt x="35880" y="773"/>
                    <a:pt x="37715" y="797"/>
                  </a:cubicBezTo>
                  <a:cubicBezTo>
                    <a:pt x="38671" y="810"/>
                    <a:pt x="39629" y="822"/>
                    <a:pt x="40585" y="838"/>
                  </a:cubicBezTo>
                  <a:cubicBezTo>
                    <a:pt x="41035" y="846"/>
                    <a:pt x="41484" y="853"/>
                    <a:pt x="41935" y="860"/>
                  </a:cubicBezTo>
                  <a:cubicBezTo>
                    <a:pt x="42390" y="868"/>
                    <a:pt x="42846" y="872"/>
                    <a:pt x="43300" y="895"/>
                  </a:cubicBezTo>
                  <a:lnTo>
                    <a:pt x="43308" y="894"/>
                  </a:lnTo>
                  <a:cubicBezTo>
                    <a:pt x="43309" y="894"/>
                    <a:pt x="43310" y="894"/>
                    <a:pt x="43311" y="894"/>
                  </a:cubicBezTo>
                  <a:cubicBezTo>
                    <a:pt x="43396" y="894"/>
                    <a:pt x="43466" y="822"/>
                    <a:pt x="43463" y="735"/>
                  </a:cubicBezTo>
                  <a:cubicBezTo>
                    <a:pt x="43460" y="652"/>
                    <a:pt x="43392" y="588"/>
                    <a:pt x="43310" y="588"/>
                  </a:cubicBezTo>
                  <a:cubicBezTo>
                    <a:pt x="43306" y="588"/>
                    <a:pt x="43302" y="588"/>
                    <a:pt x="43298" y="588"/>
                  </a:cubicBezTo>
                  <a:cubicBezTo>
                    <a:pt x="43224" y="590"/>
                    <a:pt x="43151" y="591"/>
                    <a:pt x="43077" y="591"/>
                  </a:cubicBezTo>
                  <a:lnTo>
                    <a:pt x="43096" y="591"/>
                  </a:lnTo>
                  <a:cubicBezTo>
                    <a:pt x="43054" y="591"/>
                    <a:pt x="43011" y="591"/>
                    <a:pt x="42969" y="591"/>
                  </a:cubicBezTo>
                  <a:cubicBezTo>
                    <a:pt x="42285" y="591"/>
                    <a:pt x="41600" y="580"/>
                    <a:pt x="40916" y="574"/>
                  </a:cubicBezTo>
                  <a:cubicBezTo>
                    <a:pt x="40147" y="566"/>
                    <a:pt x="39377" y="557"/>
                    <a:pt x="38609" y="545"/>
                  </a:cubicBezTo>
                  <a:cubicBezTo>
                    <a:pt x="36778" y="523"/>
                    <a:pt x="34948" y="500"/>
                    <a:pt x="33117" y="474"/>
                  </a:cubicBezTo>
                  <a:cubicBezTo>
                    <a:pt x="31236" y="447"/>
                    <a:pt x="29355" y="422"/>
                    <a:pt x="27473" y="395"/>
                  </a:cubicBezTo>
                  <a:cubicBezTo>
                    <a:pt x="25605" y="368"/>
                    <a:pt x="23739" y="341"/>
                    <a:pt x="21871" y="314"/>
                  </a:cubicBezTo>
                  <a:cubicBezTo>
                    <a:pt x="20011" y="291"/>
                    <a:pt x="18153" y="264"/>
                    <a:pt x="16293" y="234"/>
                  </a:cubicBezTo>
                  <a:cubicBezTo>
                    <a:pt x="14485" y="204"/>
                    <a:pt x="12677" y="183"/>
                    <a:pt x="10869" y="161"/>
                  </a:cubicBezTo>
                  <a:cubicBezTo>
                    <a:pt x="9038" y="135"/>
                    <a:pt x="7206" y="110"/>
                    <a:pt x="5375" y="83"/>
                  </a:cubicBezTo>
                  <a:cubicBezTo>
                    <a:pt x="4484" y="71"/>
                    <a:pt x="3591" y="59"/>
                    <a:pt x="2701" y="45"/>
                  </a:cubicBezTo>
                  <a:cubicBezTo>
                    <a:pt x="2251" y="39"/>
                    <a:pt x="1802" y="31"/>
                    <a:pt x="1352" y="25"/>
                  </a:cubicBezTo>
                  <a:cubicBezTo>
                    <a:pt x="1139" y="21"/>
                    <a:pt x="923" y="18"/>
                    <a:pt x="708" y="14"/>
                  </a:cubicBezTo>
                  <a:cubicBezTo>
                    <a:pt x="531" y="10"/>
                    <a:pt x="350" y="4"/>
                    <a:pt x="173" y="1"/>
                  </a:cubicBezTo>
                  <a:cubicBezTo>
                    <a:pt x="170" y="1"/>
                    <a:pt x="16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2" name="Google Shape;8572;p17"/>
            <p:cNvSpPr/>
            <p:nvPr/>
          </p:nvSpPr>
          <p:spPr>
            <a:xfrm>
              <a:off x="6286774" y="2458727"/>
              <a:ext cx="81462" cy="52840"/>
            </a:xfrm>
            <a:custGeom>
              <a:avLst/>
              <a:gdLst/>
              <a:ahLst/>
              <a:cxnLst/>
              <a:rect l="l" t="t" r="r" b="b"/>
              <a:pathLst>
                <a:path w="2803" h="1818" extrusionOk="0">
                  <a:moveTo>
                    <a:pt x="162" y="0"/>
                  </a:moveTo>
                  <a:cubicBezTo>
                    <a:pt x="159" y="0"/>
                    <a:pt x="155" y="0"/>
                    <a:pt x="151" y="0"/>
                  </a:cubicBezTo>
                  <a:cubicBezTo>
                    <a:pt x="66" y="8"/>
                    <a:pt x="1" y="83"/>
                    <a:pt x="7" y="168"/>
                  </a:cubicBezTo>
                  <a:cubicBezTo>
                    <a:pt x="9" y="255"/>
                    <a:pt x="85" y="298"/>
                    <a:pt x="153" y="333"/>
                  </a:cubicBezTo>
                  <a:cubicBezTo>
                    <a:pt x="197" y="358"/>
                    <a:pt x="244" y="377"/>
                    <a:pt x="290" y="398"/>
                  </a:cubicBezTo>
                  <a:cubicBezTo>
                    <a:pt x="376" y="436"/>
                    <a:pt x="464" y="469"/>
                    <a:pt x="552" y="502"/>
                  </a:cubicBezTo>
                  <a:cubicBezTo>
                    <a:pt x="876" y="624"/>
                    <a:pt x="1204" y="741"/>
                    <a:pt x="1531" y="858"/>
                  </a:cubicBezTo>
                  <a:cubicBezTo>
                    <a:pt x="1799" y="953"/>
                    <a:pt x="2071" y="1042"/>
                    <a:pt x="2336" y="1147"/>
                  </a:cubicBezTo>
                  <a:cubicBezTo>
                    <a:pt x="2256" y="1177"/>
                    <a:pt x="2176" y="1200"/>
                    <a:pt x="2095" y="1224"/>
                  </a:cubicBezTo>
                  <a:cubicBezTo>
                    <a:pt x="1986" y="1257"/>
                    <a:pt x="1875" y="1289"/>
                    <a:pt x="1766" y="1322"/>
                  </a:cubicBezTo>
                  <a:cubicBezTo>
                    <a:pt x="1555" y="1384"/>
                    <a:pt x="1343" y="1444"/>
                    <a:pt x="1136" y="1517"/>
                  </a:cubicBezTo>
                  <a:cubicBezTo>
                    <a:pt x="1056" y="1545"/>
                    <a:pt x="1014" y="1633"/>
                    <a:pt x="1041" y="1712"/>
                  </a:cubicBezTo>
                  <a:cubicBezTo>
                    <a:pt x="1063" y="1775"/>
                    <a:pt x="1121" y="1816"/>
                    <a:pt x="1188" y="1818"/>
                  </a:cubicBezTo>
                  <a:cubicBezTo>
                    <a:pt x="1204" y="1818"/>
                    <a:pt x="1221" y="1815"/>
                    <a:pt x="1237" y="1808"/>
                  </a:cubicBezTo>
                  <a:cubicBezTo>
                    <a:pt x="1531" y="1696"/>
                    <a:pt x="1837" y="1618"/>
                    <a:pt x="2139" y="1531"/>
                  </a:cubicBezTo>
                  <a:cubicBezTo>
                    <a:pt x="2214" y="1511"/>
                    <a:pt x="2288" y="1488"/>
                    <a:pt x="2362" y="1465"/>
                  </a:cubicBezTo>
                  <a:cubicBezTo>
                    <a:pt x="2402" y="1452"/>
                    <a:pt x="2442" y="1439"/>
                    <a:pt x="2481" y="1425"/>
                  </a:cubicBezTo>
                  <a:cubicBezTo>
                    <a:pt x="2559" y="1395"/>
                    <a:pt x="2644" y="1365"/>
                    <a:pt x="2709" y="1310"/>
                  </a:cubicBezTo>
                  <a:cubicBezTo>
                    <a:pt x="2765" y="1264"/>
                    <a:pt x="2803" y="1202"/>
                    <a:pt x="2798" y="1126"/>
                  </a:cubicBezTo>
                  <a:cubicBezTo>
                    <a:pt x="2790" y="1055"/>
                    <a:pt x="2747" y="991"/>
                    <a:pt x="2682" y="958"/>
                  </a:cubicBezTo>
                  <a:cubicBezTo>
                    <a:pt x="2609" y="922"/>
                    <a:pt x="2535" y="892"/>
                    <a:pt x="2459" y="868"/>
                  </a:cubicBezTo>
                  <a:cubicBezTo>
                    <a:pt x="2152" y="763"/>
                    <a:pt x="1845" y="659"/>
                    <a:pt x="1539" y="548"/>
                  </a:cubicBezTo>
                  <a:cubicBezTo>
                    <a:pt x="1226" y="436"/>
                    <a:pt x="914" y="317"/>
                    <a:pt x="604" y="195"/>
                  </a:cubicBezTo>
                  <a:cubicBezTo>
                    <a:pt x="544" y="170"/>
                    <a:pt x="485" y="146"/>
                    <a:pt x="425" y="121"/>
                  </a:cubicBezTo>
                  <a:lnTo>
                    <a:pt x="425" y="121"/>
                  </a:lnTo>
                  <a:lnTo>
                    <a:pt x="433" y="124"/>
                  </a:lnTo>
                  <a:cubicBezTo>
                    <a:pt x="377" y="100"/>
                    <a:pt x="325" y="73"/>
                    <a:pt x="273" y="45"/>
                  </a:cubicBezTo>
                  <a:lnTo>
                    <a:pt x="263" y="38"/>
                  </a:lnTo>
                  <a:cubicBezTo>
                    <a:pt x="236" y="14"/>
                    <a:pt x="200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3" name="Google Shape;8573;p17"/>
            <p:cNvSpPr/>
            <p:nvPr/>
          </p:nvSpPr>
          <p:spPr>
            <a:xfrm>
              <a:off x="5491822" y="1890559"/>
              <a:ext cx="22553" cy="1038580"/>
            </a:xfrm>
            <a:custGeom>
              <a:avLst/>
              <a:gdLst/>
              <a:ahLst/>
              <a:cxnLst/>
              <a:rect l="l" t="t" r="r" b="b"/>
              <a:pathLst>
                <a:path w="776" h="35733" extrusionOk="0">
                  <a:moveTo>
                    <a:pt x="331" y="1"/>
                  </a:moveTo>
                  <a:cubicBezTo>
                    <a:pt x="249" y="1"/>
                    <a:pt x="180" y="65"/>
                    <a:pt x="176" y="148"/>
                  </a:cubicBezTo>
                  <a:cubicBezTo>
                    <a:pt x="166" y="395"/>
                    <a:pt x="154" y="641"/>
                    <a:pt x="152" y="888"/>
                  </a:cubicBezTo>
                  <a:cubicBezTo>
                    <a:pt x="151" y="1101"/>
                    <a:pt x="151" y="1315"/>
                    <a:pt x="152" y="1530"/>
                  </a:cubicBezTo>
                  <a:lnTo>
                    <a:pt x="152" y="1510"/>
                  </a:lnTo>
                  <a:cubicBezTo>
                    <a:pt x="152" y="1592"/>
                    <a:pt x="154" y="1673"/>
                    <a:pt x="154" y="1753"/>
                  </a:cubicBezTo>
                  <a:lnTo>
                    <a:pt x="154" y="1790"/>
                  </a:lnTo>
                  <a:cubicBezTo>
                    <a:pt x="154" y="1983"/>
                    <a:pt x="155" y="2176"/>
                    <a:pt x="154" y="2369"/>
                  </a:cubicBezTo>
                  <a:cubicBezTo>
                    <a:pt x="151" y="2754"/>
                    <a:pt x="141" y="3139"/>
                    <a:pt x="127" y="3525"/>
                  </a:cubicBezTo>
                  <a:cubicBezTo>
                    <a:pt x="113" y="3905"/>
                    <a:pt x="92" y="4285"/>
                    <a:pt x="73" y="4666"/>
                  </a:cubicBezTo>
                  <a:cubicBezTo>
                    <a:pt x="54" y="5033"/>
                    <a:pt x="38" y="5402"/>
                    <a:pt x="26" y="5770"/>
                  </a:cubicBezTo>
                  <a:cubicBezTo>
                    <a:pt x="14" y="6146"/>
                    <a:pt x="0" y="6520"/>
                    <a:pt x="0" y="6897"/>
                  </a:cubicBezTo>
                  <a:cubicBezTo>
                    <a:pt x="0" y="7088"/>
                    <a:pt x="0" y="7280"/>
                    <a:pt x="7" y="7470"/>
                  </a:cubicBezTo>
                  <a:cubicBezTo>
                    <a:pt x="11" y="7650"/>
                    <a:pt x="19" y="7831"/>
                    <a:pt x="30" y="8011"/>
                  </a:cubicBezTo>
                  <a:cubicBezTo>
                    <a:pt x="52" y="8393"/>
                    <a:pt x="78" y="8774"/>
                    <a:pt x="103" y="9156"/>
                  </a:cubicBezTo>
                  <a:cubicBezTo>
                    <a:pt x="152" y="9930"/>
                    <a:pt x="203" y="10704"/>
                    <a:pt x="231" y="11479"/>
                  </a:cubicBezTo>
                  <a:cubicBezTo>
                    <a:pt x="247" y="11878"/>
                    <a:pt x="255" y="12276"/>
                    <a:pt x="263" y="12673"/>
                  </a:cubicBezTo>
                  <a:cubicBezTo>
                    <a:pt x="269" y="13031"/>
                    <a:pt x="269" y="13388"/>
                    <a:pt x="282" y="13745"/>
                  </a:cubicBezTo>
                  <a:cubicBezTo>
                    <a:pt x="296" y="14158"/>
                    <a:pt x="314" y="14569"/>
                    <a:pt x="331" y="14983"/>
                  </a:cubicBezTo>
                  <a:cubicBezTo>
                    <a:pt x="347" y="15351"/>
                    <a:pt x="360" y="15720"/>
                    <a:pt x="363" y="16089"/>
                  </a:cubicBezTo>
                  <a:lnTo>
                    <a:pt x="363" y="16072"/>
                  </a:lnTo>
                  <a:cubicBezTo>
                    <a:pt x="364" y="16252"/>
                    <a:pt x="364" y="16433"/>
                    <a:pt x="366" y="16613"/>
                  </a:cubicBezTo>
                  <a:lnTo>
                    <a:pt x="366" y="16608"/>
                  </a:lnTo>
                  <a:lnTo>
                    <a:pt x="366" y="16608"/>
                  </a:lnTo>
                  <a:cubicBezTo>
                    <a:pt x="366" y="16980"/>
                    <a:pt x="367" y="17351"/>
                    <a:pt x="361" y="17724"/>
                  </a:cubicBezTo>
                  <a:cubicBezTo>
                    <a:pt x="353" y="18120"/>
                    <a:pt x="344" y="18517"/>
                    <a:pt x="333" y="18915"/>
                  </a:cubicBezTo>
                  <a:cubicBezTo>
                    <a:pt x="322" y="19279"/>
                    <a:pt x="306" y="19643"/>
                    <a:pt x="301" y="20009"/>
                  </a:cubicBezTo>
                  <a:cubicBezTo>
                    <a:pt x="296" y="20411"/>
                    <a:pt x="296" y="20813"/>
                    <a:pt x="296" y="21215"/>
                  </a:cubicBezTo>
                  <a:cubicBezTo>
                    <a:pt x="298" y="21580"/>
                    <a:pt x="290" y="21945"/>
                    <a:pt x="285" y="22310"/>
                  </a:cubicBezTo>
                  <a:cubicBezTo>
                    <a:pt x="282" y="22524"/>
                    <a:pt x="279" y="22738"/>
                    <a:pt x="276" y="22951"/>
                  </a:cubicBezTo>
                  <a:cubicBezTo>
                    <a:pt x="273" y="23125"/>
                    <a:pt x="268" y="23301"/>
                    <a:pt x="268" y="23477"/>
                  </a:cubicBezTo>
                  <a:cubicBezTo>
                    <a:pt x="269" y="24248"/>
                    <a:pt x="287" y="25017"/>
                    <a:pt x="295" y="25790"/>
                  </a:cubicBezTo>
                  <a:cubicBezTo>
                    <a:pt x="293" y="26246"/>
                    <a:pt x="292" y="26701"/>
                    <a:pt x="293" y="27157"/>
                  </a:cubicBezTo>
                  <a:cubicBezTo>
                    <a:pt x="296" y="27620"/>
                    <a:pt x="301" y="28080"/>
                    <a:pt x="307" y="28542"/>
                  </a:cubicBezTo>
                  <a:lnTo>
                    <a:pt x="307" y="28566"/>
                  </a:lnTo>
                  <a:cubicBezTo>
                    <a:pt x="309" y="28713"/>
                    <a:pt x="309" y="28862"/>
                    <a:pt x="311" y="29011"/>
                  </a:cubicBezTo>
                  <a:lnTo>
                    <a:pt x="311" y="29001"/>
                  </a:lnTo>
                  <a:lnTo>
                    <a:pt x="312" y="29415"/>
                  </a:lnTo>
                  <a:lnTo>
                    <a:pt x="312" y="29397"/>
                  </a:lnTo>
                  <a:cubicBezTo>
                    <a:pt x="312" y="29663"/>
                    <a:pt x="315" y="29929"/>
                    <a:pt x="312" y="30195"/>
                  </a:cubicBezTo>
                  <a:cubicBezTo>
                    <a:pt x="309" y="30488"/>
                    <a:pt x="304" y="30779"/>
                    <a:pt x="301" y="31070"/>
                  </a:cubicBezTo>
                  <a:cubicBezTo>
                    <a:pt x="299" y="31260"/>
                    <a:pt x="301" y="31454"/>
                    <a:pt x="301" y="31644"/>
                  </a:cubicBezTo>
                  <a:cubicBezTo>
                    <a:pt x="301" y="31840"/>
                    <a:pt x="301" y="32036"/>
                    <a:pt x="301" y="32232"/>
                  </a:cubicBezTo>
                  <a:cubicBezTo>
                    <a:pt x="301" y="32604"/>
                    <a:pt x="318" y="32976"/>
                    <a:pt x="333" y="33348"/>
                  </a:cubicBezTo>
                  <a:cubicBezTo>
                    <a:pt x="339" y="33530"/>
                    <a:pt x="344" y="33714"/>
                    <a:pt x="347" y="33896"/>
                  </a:cubicBezTo>
                  <a:cubicBezTo>
                    <a:pt x="350" y="33985"/>
                    <a:pt x="352" y="34075"/>
                    <a:pt x="355" y="34160"/>
                  </a:cubicBezTo>
                  <a:cubicBezTo>
                    <a:pt x="356" y="34244"/>
                    <a:pt x="355" y="34331"/>
                    <a:pt x="363" y="34415"/>
                  </a:cubicBezTo>
                  <a:cubicBezTo>
                    <a:pt x="377" y="34588"/>
                    <a:pt x="396" y="34759"/>
                    <a:pt x="413" y="34930"/>
                  </a:cubicBezTo>
                  <a:cubicBezTo>
                    <a:pt x="431" y="35096"/>
                    <a:pt x="442" y="35262"/>
                    <a:pt x="443" y="35430"/>
                  </a:cubicBezTo>
                  <a:lnTo>
                    <a:pt x="443" y="35408"/>
                  </a:lnTo>
                  <a:cubicBezTo>
                    <a:pt x="443" y="35466"/>
                    <a:pt x="443" y="35525"/>
                    <a:pt x="445" y="35582"/>
                  </a:cubicBezTo>
                  <a:cubicBezTo>
                    <a:pt x="447" y="35667"/>
                    <a:pt x="527" y="35732"/>
                    <a:pt x="608" y="35732"/>
                  </a:cubicBezTo>
                  <a:lnTo>
                    <a:pt x="619" y="35732"/>
                  </a:lnTo>
                  <a:cubicBezTo>
                    <a:pt x="700" y="35724"/>
                    <a:pt x="765" y="35661"/>
                    <a:pt x="770" y="35579"/>
                  </a:cubicBezTo>
                  <a:cubicBezTo>
                    <a:pt x="776" y="35454"/>
                    <a:pt x="773" y="35329"/>
                    <a:pt x="760" y="35204"/>
                  </a:cubicBezTo>
                  <a:cubicBezTo>
                    <a:pt x="747" y="35052"/>
                    <a:pt x="732" y="34901"/>
                    <a:pt x="716" y="34749"/>
                  </a:cubicBezTo>
                  <a:cubicBezTo>
                    <a:pt x="700" y="34607"/>
                    <a:pt x="686" y="34466"/>
                    <a:pt x="676" y="34324"/>
                  </a:cubicBezTo>
                  <a:cubicBezTo>
                    <a:pt x="665" y="34179"/>
                    <a:pt x="662" y="34037"/>
                    <a:pt x="657" y="33893"/>
                  </a:cubicBezTo>
                  <a:cubicBezTo>
                    <a:pt x="652" y="33746"/>
                    <a:pt x="651" y="33598"/>
                    <a:pt x="646" y="33451"/>
                  </a:cubicBezTo>
                  <a:cubicBezTo>
                    <a:pt x="640" y="33288"/>
                    <a:pt x="630" y="33125"/>
                    <a:pt x="624" y="32962"/>
                  </a:cubicBezTo>
                  <a:cubicBezTo>
                    <a:pt x="611" y="32650"/>
                    <a:pt x="597" y="32338"/>
                    <a:pt x="592" y="32027"/>
                  </a:cubicBezTo>
                  <a:lnTo>
                    <a:pt x="592" y="32025"/>
                  </a:lnTo>
                  <a:cubicBezTo>
                    <a:pt x="592" y="31946"/>
                    <a:pt x="591" y="31868"/>
                    <a:pt x="591" y="31789"/>
                  </a:cubicBezTo>
                  <a:lnTo>
                    <a:pt x="591" y="31808"/>
                  </a:lnTo>
                  <a:cubicBezTo>
                    <a:pt x="591" y="31607"/>
                    <a:pt x="588" y="31404"/>
                    <a:pt x="584" y="31203"/>
                  </a:cubicBezTo>
                  <a:cubicBezTo>
                    <a:pt x="588" y="30730"/>
                    <a:pt x="594" y="30257"/>
                    <a:pt x="591" y="29783"/>
                  </a:cubicBezTo>
                  <a:lnTo>
                    <a:pt x="591" y="29783"/>
                  </a:lnTo>
                  <a:lnTo>
                    <a:pt x="591" y="29734"/>
                  </a:lnTo>
                  <a:cubicBezTo>
                    <a:pt x="589" y="29633"/>
                    <a:pt x="589" y="29532"/>
                    <a:pt x="589" y="29432"/>
                  </a:cubicBezTo>
                  <a:lnTo>
                    <a:pt x="589" y="29421"/>
                  </a:lnTo>
                  <a:cubicBezTo>
                    <a:pt x="588" y="29274"/>
                    <a:pt x="586" y="29127"/>
                    <a:pt x="586" y="28979"/>
                  </a:cubicBezTo>
                  <a:lnTo>
                    <a:pt x="586" y="28998"/>
                  </a:lnTo>
                  <a:cubicBezTo>
                    <a:pt x="583" y="28533"/>
                    <a:pt x="578" y="28068"/>
                    <a:pt x="572" y="27602"/>
                  </a:cubicBezTo>
                  <a:lnTo>
                    <a:pt x="572" y="27621"/>
                  </a:lnTo>
                  <a:cubicBezTo>
                    <a:pt x="570" y="27319"/>
                    <a:pt x="569" y="27015"/>
                    <a:pt x="569" y="26712"/>
                  </a:cubicBezTo>
                  <a:cubicBezTo>
                    <a:pt x="569" y="26399"/>
                    <a:pt x="573" y="26086"/>
                    <a:pt x="569" y="25772"/>
                  </a:cubicBezTo>
                  <a:cubicBezTo>
                    <a:pt x="562" y="25152"/>
                    <a:pt x="553" y="24533"/>
                    <a:pt x="545" y="23912"/>
                  </a:cubicBezTo>
                  <a:lnTo>
                    <a:pt x="545" y="23912"/>
                  </a:lnTo>
                  <a:cubicBezTo>
                    <a:pt x="545" y="23679"/>
                    <a:pt x="545" y="23447"/>
                    <a:pt x="548" y="23214"/>
                  </a:cubicBezTo>
                  <a:cubicBezTo>
                    <a:pt x="550" y="23005"/>
                    <a:pt x="554" y="22798"/>
                    <a:pt x="557" y="22589"/>
                  </a:cubicBezTo>
                  <a:cubicBezTo>
                    <a:pt x="564" y="22136"/>
                    <a:pt x="575" y="21683"/>
                    <a:pt x="573" y="21231"/>
                  </a:cubicBezTo>
                  <a:cubicBezTo>
                    <a:pt x="570" y="20824"/>
                    <a:pt x="569" y="20417"/>
                    <a:pt x="573" y="20009"/>
                  </a:cubicBezTo>
                  <a:cubicBezTo>
                    <a:pt x="576" y="19638"/>
                    <a:pt x="591" y="19266"/>
                    <a:pt x="602" y="18896"/>
                  </a:cubicBezTo>
                  <a:cubicBezTo>
                    <a:pt x="621" y="18131"/>
                    <a:pt x="638" y="17368"/>
                    <a:pt x="632" y="16604"/>
                  </a:cubicBezTo>
                  <a:lnTo>
                    <a:pt x="632" y="16604"/>
                  </a:lnTo>
                  <a:lnTo>
                    <a:pt x="632" y="16621"/>
                  </a:lnTo>
                  <a:cubicBezTo>
                    <a:pt x="632" y="16515"/>
                    <a:pt x="630" y="16407"/>
                    <a:pt x="630" y="16303"/>
                  </a:cubicBezTo>
                  <a:cubicBezTo>
                    <a:pt x="629" y="15905"/>
                    <a:pt x="618" y="15508"/>
                    <a:pt x="605" y="15112"/>
                  </a:cubicBezTo>
                  <a:cubicBezTo>
                    <a:pt x="591" y="14750"/>
                    <a:pt x="573" y="14387"/>
                    <a:pt x="561" y="14026"/>
                  </a:cubicBezTo>
                  <a:cubicBezTo>
                    <a:pt x="546" y="13621"/>
                    <a:pt x="538" y="13216"/>
                    <a:pt x="532" y="12812"/>
                  </a:cubicBezTo>
                  <a:cubicBezTo>
                    <a:pt x="529" y="12428"/>
                    <a:pt x="521" y="12044"/>
                    <a:pt x="510" y="11661"/>
                  </a:cubicBezTo>
                  <a:cubicBezTo>
                    <a:pt x="499" y="11300"/>
                    <a:pt x="483" y="10941"/>
                    <a:pt x="464" y="10582"/>
                  </a:cubicBezTo>
                  <a:cubicBezTo>
                    <a:pt x="445" y="10202"/>
                    <a:pt x="426" y="9822"/>
                    <a:pt x="402" y="9442"/>
                  </a:cubicBezTo>
                  <a:cubicBezTo>
                    <a:pt x="379" y="9045"/>
                    <a:pt x="352" y="8647"/>
                    <a:pt x="328" y="8250"/>
                  </a:cubicBezTo>
                  <a:cubicBezTo>
                    <a:pt x="315" y="8051"/>
                    <a:pt x="303" y="7851"/>
                    <a:pt x="293" y="7652"/>
                  </a:cubicBezTo>
                  <a:cubicBezTo>
                    <a:pt x="284" y="7476"/>
                    <a:pt x="280" y="7302"/>
                    <a:pt x="277" y="7128"/>
                  </a:cubicBezTo>
                  <a:lnTo>
                    <a:pt x="277" y="7147"/>
                  </a:lnTo>
                  <a:cubicBezTo>
                    <a:pt x="276" y="6392"/>
                    <a:pt x="299" y="5637"/>
                    <a:pt x="339" y="4883"/>
                  </a:cubicBezTo>
                  <a:lnTo>
                    <a:pt x="399" y="3732"/>
                  </a:lnTo>
                  <a:cubicBezTo>
                    <a:pt x="409" y="3538"/>
                    <a:pt x="413" y="3341"/>
                    <a:pt x="420" y="3147"/>
                  </a:cubicBezTo>
                  <a:cubicBezTo>
                    <a:pt x="426" y="2976"/>
                    <a:pt x="434" y="2805"/>
                    <a:pt x="437" y="2634"/>
                  </a:cubicBezTo>
                  <a:cubicBezTo>
                    <a:pt x="442" y="2258"/>
                    <a:pt x="443" y="1882"/>
                    <a:pt x="448" y="1507"/>
                  </a:cubicBezTo>
                  <a:cubicBezTo>
                    <a:pt x="451" y="1291"/>
                    <a:pt x="455" y="1076"/>
                    <a:pt x="461" y="862"/>
                  </a:cubicBezTo>
                  <a:cubicBezTo>
                    <a:pt x="466" y="630"/>
                    <a:pt x="480" y="398"/>
                    <a:pt x="489" y="167"/>
                  </a:cubicBezTo>
                  <a:cubicBezTo>
                    <a:pt x="496" y="82"/>
                    <a:pt x="429" y="6"/>
                    <a:pt x="342" y="1"/>
                  </a:cubicBezTo>
                  <a:cubicBezTo>
                    <a:pt x="338" y="1"/>
                    <a:pt x="335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4" name="Google Shape;8574;p17"/>
            <p:cNvSpPr/>
            <p:nvPr/>
          </p:nvSpPr>
          <p:spPr>
            <a:xfrm>
              <a:off x="5478569" y="1879747"/>
              <a:ext cx="50947" cy="90567"/>
            </a:xfrm>
            <a:custGeom>
              <a:avLst/>
              <a:gdLst/>
              <a:ahLst/>
              <a:cxnLst/>
              <a:rect l="l" t="t" r="r" b="b"/>
              <a:pathLst>
                <a:path w="1753" h="3116" extrusionOk="0">
                  <a:moveTo>
                    <a:pt x="757" y="1"/>
                  </a:moveTo>
                  <a:cubicBezTo>
                    <a:pt x="754" y="1"/>
                    <a:pt x="752" y="1"/>
                    <a:pt x="749" y="1"/>
                  </a:cubicBezTo>
                  <a:cubicBezTo>
                    <a:pt x="660" y="3"/>
                    <a:pt x="600" y="85"/>
                    <a:pt x="564" y="156"/>
                  </a:cubicBezTo>
                  <a:cubicBezTo>
                    <a:pt x="512" y="265"/>
                    <a:pt x="469" y="379"/>
                    <a:pt x="439" y="497"/>
                  </a:cubicBezTo>
                  <a:cubicBezTo>
                    <a:pt x="390" y="666"/>
                    <a:pt x="352" y="840"/>
                    <a:pt x="314" y="1011"/>
                  </a:cubicBezTo>
                  <a:cubicBezTo>
                    <a:pt x="281" y="1158"/>
                    <a:pt x="250" y="1305"/>
                    <a:pt x="220" y="1451"/>
                  </a:cubicBezTo>
                  <a:cubicBezTo>
                    <a:pt x="186" y="1622"/>
                    <a:pt x="151" y="1793"/>
                    <a:pt x="116" y="1964"/>
                  </a:cubicBezTo>
                  <a:cubicBezTo>
                    <a:pt x="100" y="2040"/>
                    <a:pt x="84" y="2118"/>
                    <a:pt x="67" y="2194"/>
                  </a:cubicBezTo>
                  <a:cubicBezTo>
                    <a:pt x="59" y="2235"/>
                    <a:pt x="49" y="2274"/>
                    <a:pt x="40" y="2315"/>
                  </a:cubicBezTo>
                  <a:cubicBezTo>
                    <a:pt x="27" y="2377"/>
                    <a:pt x="8" y="2439"/>
                    <a:pt x="7" y="2502"/>
                  </a:cubicBezTo>
                  <a:cubicBezTo>
                    <a:pt x="1" y="2601"/>
                    <a:pt x="81" y="2665"/>
                    <a:pt x="162" y="2665"/>
                  </a:cubicBezTo>
                  <a:cubicBezTo>
                    <a:pt x="208" y="2665"/>
                    <a:pt x="255" y="2644"/>
                    <a:pt x="287" y="2597"/>
                  </a:cubicBezTo>
                  <a:cubicBezTo>
                    <a:pt x="341" y="2512"/>
                    <a:pt x="383" y="2421"/>
                    <a:pt x="412" y="2325"/>
                  </a:cubicBezTo>
                  <a:cubicBezTo>
                    <a:pt x="439" y="2241"/>
                    <a:pt x="472" y="2157"/>
                    <a:pt x="494" y="2070"/>
                  </a:cubicBezTo>
                  <a:cubicBezTo>
                    <a:pt x="521" y="1978"/>
                    <a:pt x="548" y="1886"/>
                    <a:pt x="573" y="1793"/>
                  </a:cubicBezTo>
                  <a:cubicBezTo>
                    <a:pt x="615" y="1652"/>
                    <a:pt x="651" y="1508"/>
                    <a:pt x="686" y="1366"/>
                  </a:cubicBezTo>
                  <a:cubicBezTo>
                    <a:pt x="751" y="1100"/>
                    <a:pt x="814" y="832"/>
                    <a:pt x="877" y="566"/>
                  </a:cubicBezTo>
                  <a:cubicBezTo>
                    <a:pt x="918" y="669"/>
                    <a:pt x="953" y="775"/>
                    <a:pt x="987" y="883"/>
                  </a:cubicBezTo>
                  <a:lnTo>
                    <a:pt x="987" y="884"/>
                  </a:lnTo>
                  <a:cubicBezTo>
                    <a:pt x="1013" y="984"/>
                    <a:pt x="1040" y="1084"/>
                    <a:pt x="1067" y="1182"/>
                  </a:cubicBezTo>
                  <a:cubicBezTo>
                    <a:pt x="1088" y="1260"/>
                    <a:pt x="1104" y="1339"/>
                    <a:pt x="1121" y="1418"/>
                  </a:cubicBezTo>
                  <a:cubicBezTo>
                    <a:pt x="1135" y="1476"/>
                    <a:pt x="1148" y="1533"/>
                    <a:pt x="1159" y="1594"/>
                  </a:cubicBezTo>
                  <a:cubicBezTo>
                    <a:pt x="1192" y="1757"/>
                    <a:pt x="1222" y="1920"/>
                    <a:pt x="1251" y="2084"/>
                  </a:cubicBezTo>
                  <a:cubicBezTo>
                    <a:pt x="1275" y="2222"/>
                    <a:pt x="1300" y="2360"/>
                    <a:pt x="1325" y="2496"/>
                  </a:cubicBezTo>
                  <a:cubicBezTo>
                    <a:pt x="1357" y="2664"/>
                    <a:pt x="1389" y="2830"/>
                    <a:pt x="1431" y="2995"/>
                  </a:cubicBezTo>
                  <a:cubicBezTo>
                    <a:pt x="1442" y="3040"/>
                    <a:pt x="1473" y="3078"/>
                    <a:pt x="1514" y="3101"/>
                  </a:cubicBezTo>
                  <a:lnTo>
                    <a:pt x="1514" y="3099"/>
                  </a:lnTo>
                  <a:cubicBezTo>
                    <a:pt x="1535" y="3110"/>
                    <a:pt x="1558" y="3116"/>
                    <a:pt x="1582" y="3116"/>
                  </a:cubicBezTo>
                  <a:cubicBezTo>
                    <a:pt x="1599" y="3116"/>
                    <a:pt x="1616" y="3113"/>
                    <a:pt x="1632" y="3107"/>
                  </a:cubicBezTo>
                  <a:cubicBezTo>
                    <a:pt x="1712" y="3078"/>
                    <a:pt x="1753" y="2993"/>
                    <a:pt x="1727" y="2912"/>
                  </a:cubicBezTo>
                  <a:cubicBezTo>
                    <a:pt x="1719" y="2887"/>
                    <a:pt x="1712" y="2862"/>
                    <a:pt x="1704" y="2836"/>
                  </a:cubicBezTo>
                  <a:cubicBezTo>
                    <a:pt x="1636" y="2572"/>
                    <a:pt x="1585" y="2304"/>
                    <a:pt x="1539" y="2037"/>
                  </a:cubicBezTo>
                  <a:cubicBezTo>
                    <a:pt x="1512" y="1882"/>
                    <a:pt x="1484" y="1727"/>
                    <a:pt x="1455" y="1573"/>
                  </a:cubicBezTo>
                  <a:cubicBezTo>
                    <a:pt x="1428" y="1431"/>
                    <a:pt x="1395" y="1290"/>
                    <a:pt x="1365" y="1147"/>
                  </a:cubicBezTo>
                  <a:cubicBezTo>
                    <a:pt x="1347" y="1073"/>
                    <a:pt x="1327" y="1000"/>
                    <a:pt x="1308" y="926"/>
                  </a:cubicBezTo>
                  <a:cubicBezTo>
                    <a:pt x="1273" y="785"/>
                    <a:pt x="1230" y="647"/>
                    <a:pt x="1183" y="511"/>
                  </a:cubicBezTo>
                  <a:cubicBezTo>
                    <a:pt x="1150" y="413"/>
                    <a:pt x="1107" y="318"/>
                    <a:pt x="1055" y="229"/>
                  </a:cubicBezTo>
                  <a:cubicBezTo>
                    <a:pt x="1021" y="172"/>
                    <a:pt x="971" y="118"/>
                    <a:pt x="907" y="98"/>
                  </a:cubicBezTo>
                  <a:cubicBezTo>
                    <a:pt x="880" y="38"/>
                    <a:pt x="820" y="1"/>
                    <a:pt x="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5" name="Google Shape;8575;p17"/>
            <p:cNvSpPr/>
            <p:nvPr/>
          </p:nvSpPr>
          <p:spPr>
            <a:xfrm>
              <a:off x="5073654" y="2134172"/>
              <a:ext cx="914422" cy="318698"/>
            </a:xfrm>
            <a:custGeom>
              <a:avLst/>
              <a:gdLst/>
              <a:ahLst/>
              <a:cxnLst/>
              <a:rect l="l" t="t" r="r" b="b"/>
              <a:pathLst>
                <a:path w="31464" h="10965" extrusionOk="0">
                  <a:moveTo>
                    <a:pt x="11799" y="852"/>
                  </a:moveTo>
                  <a:lnTo>
                    <a:pt x="11799" y="852"/>
                  </a:lnTo>
                  <a:cubicBezTo>
                    <a:pt x="11796" y="852"/>
                    <a:pt x="11792" y="853"/>
                    <a:pt x="11789" y="854"/>
                  </a:cubicBezTo>
                  <a:cubicBezTo>
                    <a:pt x="11792" y="853"/>
                    <a:pt x="11796" y="853"/>
                    <a:pt x="11799" y="852"/>
                  </a:cubicBezTo>
                  <a:close/>
                  <a:moveTo>
                    <a:pt x="7059" y="2867"/>
                  </a:moveTo>
                  <a:lnTo>
                    <a:pt x="7059" y="2867"/>
                  </a:lnTo>
                  <a:cubicBezTo>
                    <a:pt x="7057" y="2868"/>
                    <a:pt x="7055" y="2870"/>
                    <a:pt x="7053" y="2871"/>
                  </a:cubicBezTo>
                  <a:cubicBezTo>
                    <a:pt x="7055" y="2870"/>
                    <a:pt x="7057" y="2869"/>
                    <a:pt x="7059" y="2867"/>
                  </a:cubicBezTo>
                  <a:close/>
                  <a:moveTo>
                    <a:pt x="14556" y="0"/>
                  </a:moveTo>
                  <a:cubicBezTo>
                    <a:pt x="14262" y="0"/>
                    <a:pt x="13968" y="26"/>
                    <a:pt x="13679" y="75"/>
                  </a:cubicBezTo>
                  <a:cubicBezTo>
                    <a:pt x="13527" y="101"/>
                    <a:pt x="13377" y="137"/>
                    <a:pt x="13226" y="172"/>
                  </a:cubicBezTo>
                  <a:cubicBezTo>
                    <a:pt x="13066" y="208"/>
                    <a:pt x="12907" y="246"/>
                    <a:pt x="12748" y="286"/>
                  </a:cubicBezTo>
                  <a:cubicBezTo>
                    <a:pt x="12443" y="362"/>
                    <a:pt x="12139" y="436"/>
                    <a:pt x="11836" y="520"/>
                  </a:cubicBezTo>
                  <a:lnTo>
                    <a:pt x="11844" y="519"/>
                  </a:lnTo>
                  <a:lnTo>
                    <a:pt x="11844" y="519"/>
                  </a:lnTo>
                  <a:cubicBezTo>
                    <a:pt x="11664" y="568"/>
                    <a:pt x="11483" y="617"/>
                    <a:pt x="11305" y="674"/>
                  </a:cubicBezTo>
                  <a:cubicBezTo>
                    <a:pt x="11148" y="724"/>
                    <a:pt x="10993" y="780"/>
                    <a:pt x="10839" y="835"/>
                  </a:cubicBezTo>
                  <a:cubicBezTo>
                    <a:pt x="10687" y="891"/>
                    <a:pt x="10537" y="951"/>
                    <a:pt x="10390" y="1017"/>
                  </a:cubicBezTo>
                  <a:cubicBezTo>
                    <a:pt x="10233" y="1087"/>
                    <a:pt x="10078" y="1158"/>
                    <a:pt x="9923" y="1229"/>
                  </a:cubicBezTo>
                  <a:cubicBezTo>
                    <a:pt x="9775" y="1298"/>
                    <a:pt x="9627" y="1362"/>
                    <a:pt x="9478" y="1427"/>
                  </a:cubicBezTo>
                  <a:cubicBezTo>
                    <a:pt x="9187" y="1557"/>
                    <a:pt x="8892" y="1682"/>
                    <a:pt x="8601" y="1812"/>
                  </a:cubicBezTo>
                  <a:cubicBezTo>
                    <a:pt x="8305" y="1943"/>
                    <a:pt x="8010" y="2078"/>
                    <a:pt x="7714" y="2208"/>
                  </a:cubicBezTo>
                  <a:cubicBezTo>
                    <a:pt x="7556" y="2276"/>
                    <a:pt x="7399" y="2344"/>
                    <a:pt x="7244" y="2420"/>
                  </a:cubicBezTo>
                  <a:cubicBezTo>
                    <a:pt x="7097" y="2491"/>
                    <a:pt x="6955" y="2570"/>
                    <a:pt x="6815" y="2654"/>
                  </a:cubicBezTo>
                  <a:cubicBezTo>
                    <a:pt x="6682" y="2733"/>
                    <a:pt x="6554" y="2817"/>
                    <a:pt x="6426" y="2901"/>
                  </a:cubicBezTo>
                  <a:cubicBezTo>
                    <a:pt x="6285" y="2993"/>
                    <a:pt x="6141" y="3083"/>
                    <a:pt x="6002" y="3178"/>
                  </a:cubicBezTo>
                  <a:cubicBezTo>
                    <a:pt x="5470" y="3539"/>
                    <a:pt x="4935" y="3898"/>
                    <a:pt x="4382" y="4229"/>
                  </a:cubicBezTo>
                  <a:lnTo>
                    <a:pt x="4384" y="4229"/>
                  </a:lnTo>
                  <a:cubicBezTo>
                    <a:pt x="4150" y="4365"/>
                    <a:pt x="3914" y="4497"/>
                    <a:pt x="3679" y="4631"/>
                  </a:cubicBezTo>
                  <a:cubicBezTo>
                    <a:pt x="3436" y="4772"/>
                    <a:pt x="3200" y="4926"/>
                    <a:pt x="2969" y="5086"/>
                  </a:cubicBezTo>
                  <a:cubicBezTo>
                    <a:pt x="2744" y="5244"/>
                    <a:pt x="2525" y="5415"/>
                    <a:pt x="2308" y="5586"/>
                  </a:cubicBezTo>
                  <a:cubicBezTo>
                    <a:pt x="2106" y="5746"/>
                    <a:pt x="1902" y="5904"/>
                    <a:pt x="1699" y="6062"/>
                  </a:cubicBezTo>
                  <a:lnTo>
                    <a:pt x="1701" y="6059"/>
                  </a:lnTo>
                  <a:lnTo>
                    <a:pt x="1701" y="6059"/>
                  </a:lnTo>
                  <a:cubicBezTo>
                    <a:pt x="1441" y="6255"/>
                    <a:pt x="1178" y="6444"/>
                    <a:pt x="912" y="6631"/>
                  </a:cubicBezTo>
                  <a:cubicBezTo>
                    <a:pt x="841" y="6681"/>
                    <a:pt x="771" y="6730"/>
                    <a:pt x="699" y="6781"/>
                  </a:cubicBezTo>
                  <a:cubicBezTo>
                    <a:pt x="626" y="6833"/>
                    <a:pt x="553" y="6882"/>
                    <a:pt x="482" y="6936"/>
                  </a:cubicBezTo>
                  <a:cubicBezTo>
                    <a:pt x="412" y="6992"/>
                    <a:pt x="338" y="7042"/>
                    <a:pt x="271" y="7101"/>
                  </a:cubicBezTo>
                  <a:cubicBezTo>
                    <a:pt x="238" y="7129"/>
                    <a:pt x="206" y="7159"/>
                    <a:pt x="176" y="7189"/>
                  </a:cubicBezTo>
                  <a:cubicBezTo>
                    <a:pt x="146" y="7219"/>
                    <a:pt x="118" y="7251"/>
                    <a:pt x="94" y="7284"/>
                  </a:cubicBezTo>
                  <a:cubicBezTo>
                    <a:pt x="76" y="7310"/>
                    <a:pt x="61" y="7338"/>
                    <a:pt x="48" y="7367"/>
                  </a:cubicBezTo>
                  <a:cubicBezTo>
                    <a:pt x="40" y="7387"/>
                    <a:pt x="32" y="7408"/>
                    <a:pt x="27" y="7428"/>
                  </a:cubicBezTo>
                  <a:cubicBezTo>
                    <a:pt x="26" y="7440"/>
                    <a:pt x="23" y="7449"/>
                    <a:pt x="21" y="7460"/>
                  </a:cubicBezTo>
                  <a:cubicBezTo>
                    <a:pt x="1" y="7544"/>
                    <a:pt x="64" y="7629"/>
                    <a:pt x="145" y="7645"/>
                  </a:cubicBezTo>
                  <a:cubicBezTo>
                    <a:pt x="154" y="7647"/>
                    <a:pt x="164" y="7648"/>
                    <a:pt x="173" y="7648"/>
                  </a:cubicBezTo>
                  <a:cubicBezTo>
                    <a:pt x="247" y="7648"/>
                    <a:pt x="320" y="7596"/>
                    <a:pt x="331" y="7520"/>
                  </a:cubicBezTo>
                  <a:cubicBezTo>
                    <a:pt x="333" y="7508"/>
                    <a:pt x="335" y="7495"/>
                    <a:pt x="338" y="7481"/>
                  </a:cubicBezTo>
                  <a:cubicBezTo>
                    <a:pt x="342" y="7474"/>
                    <a:pt x="347" y="7466"/>
                    <a:pt x="352" y="7459"/>
                  </a:cubicBezTo>
                  <a:lnTo>
                    <a:pt x="352" y="7459"/>
                  </a:lnTo>
                  <a:lnTo>
                    <a:pt x="341" y="7473"/>
                  </a:lnTo>
                  <a:cubicBezTo>
                    <a:pt x="360" y="7447"/>
                    <a:pt x="379" y="7425"/>
                    <a:pt x="401" y="7402"/>
                  </a:cubicBezTo>
                  <a:cubicBezTo>
                    <a:pt x="488" y="7319"/>
                    <a:pt x="581" y="7242"/>
                    <a:pt x="678" y="7169"/>
                  </a:cubicBezTo>
                  <a:cubicBezTo>
                    <a:pt x="1023" y="6916"/>
                    <a:pt x="1376" y="6670"/>
                    <a:pt x="1716" y="6414"/>
                  </a:cubicBezTo>
                  <a:cubicBezTo>
                    <a:pt x="2057" y="6156"/>
                    <a:pt x="2388" y="5887"/>
                    <a:pt x="2725" y="5627"/>
                  </a:cubicBezTo>
                  <a:lnTo>
                    <a:pt x="2725" y="5627"/>
                  </a:lnTo>
                  <a:lnTo>
                    <a:pt x="2722" y="5629"/>
                  </a:lnTo>
                  <a:cubicBezTo>
                    <a:pt x="2902" y="5492"/>
                    <a:pt x="3084" y="5359"/>
                    <a:pt x="3271" y="5230"/>
                  </a:cubicBezTo>
                  <a:cubicBezTo>
                    <a:pt x="3445" y="5109"/>
                    <a:pt x="3629" y="5002"/>
                    <a:pt x="3811" y="4894"/>
                  </a:cubicBezTo>
                  <a:lnTo>
                    <a:pt x="3809" y="4894"/>
                  </a:lnTo>
                  <a:cubicBezTo>
                    <a:pt x="4099" y="4726"/>
                    <a:pt x="4393" y="4565"/>
                    <a:pt x="4681" y="4392"/>
                  </a:cubicBezTo>
                  <a:cubicBezTo>
                    <a:pt x="4947" y="4236"/>
                    <a:pt x="5205" y="4065"/>
                    <a:pt x="5465" y="3895"/>
                  </a:cubicBezTo>
                  <a:cubicBezTo>
                    <a:pt x="5598" y="3808"/>
                    <a:pt x="5732" y="3724"/>
                    <a:pt x="5865" y="3636"/>
                  </a:cubicBezTo>
                  <a:cubicBezTo>
                    <a:pt x="6002" y="3547"/>
                    <a:pt x="6138" y="3454"/>
                    <a:pt x="6274" y="3365"/>
                  </a:cubicBezTo>
                  <a:cubicBezTo>
                    <a:pt x="6537" y="3192"/>
                    <a:pt x="6798" y="3018"/>
                    <a:pt x="7069" y="2860"/>
                  </a:cubicBezTo>
                  <a:lnTo>
                    <a:pt x="7069" y="2860"/>
                  </a:lnTo>
                  <a:cubicBezTo>
                    <a:pt x="7065" y="2862"/>
                    <a:pt x="7062" y="2865"/>
                    <a:pt x="7059" y="2867"/>
                  </a:cubicBezTo>
                  <a:lnTo>
                    <a:pt x="7059" y="2867"/>
                  </a:lnTo>
                  <a:cubicBezTo>
                    <a:pt x="7082" y="2853"/>
                    <a:pt x="7107" y="2840"/>
                    <a:pt x="7132" y="2827"/>
                  </a:cubicBezTo>
                  <a:cubicBezTo>
                    <a:pt x="7423" y="2664"/>
                    <a:pt x="7733" y="2539"/>
                    <a:pt x="8037" y="2402"/>
                  </a:cubicBezTo>
                  <a:cubicBezTo>
                    <a:pt x="8321" y="2273"/>
                    <a:pt x="8606" y="2143"/>
                    <a:pt x="8892" y="2018"/>
                  </a:cubicBezTo>
                  <a:cubicBezTo>
                    <a:pt x="9196" y="1885"/>
                    <a:pt x="9503" y="1755"/>
                    <a:pt x="9809" y="1622"/>
                  </a:cubicBezTo>
                  <a:cubicBezTo>
                    <a:pt x="9948" y="1562"/>
                    <a:pt x="10086" y="1497"/>
                    <a:pt x="10223" y="1432"/>
                  </a:cubicBezTo>
                  <a:cubicBezTo>
                    <a:pt x="10379" y="1361"/>
                    <a:pt x="10537" y="1291"/>
                    <a:pt x="10694" y="1223"/>
                  </a:cubicBezTo>
                  <a:cubicBezTo>
                    <a:pt x="10866" y="1155"/>
                    <a:pt x="11042" y="1092"/>
                    <a:pt x="11218" y="1030"/>
                  </a:cubicBezTo>
                  <a:cubicBezTo>
                    <a:pt x="11412" y="962"/>
                    <a:pt x="11610" y="905"/>
                    <a:pt x="11808" y="848"/>
                  </a:cubicBezTo>
                  <a:lnTo>
                    <a:pt x="11808" y="848"/>
                  </a:lnTo>
                  <a:cubicBezTo>
                    <a:pt x="11805" y="849"/>
                    <a:pt x="11802" y="851"/>
                    <a:pt x="11799" y="852"/>
                  </a:cubicBezTo>
                  <a:lnTo>
                    <a:pt x="11799" y="852"/>
                  </a:lnTo>
                  <a:cubicBezTo>
                    <a:pt x="11883" y="829"/>
                    <a:pt x="11966" y="806"/>
                    <a:pt x="12050" y="781"/>
                  </a:cubicBezTo>
                  <a:lnTo>
                    <a:pt x="12050" y="781"/>
                  </a:lnTo>
                  <a:lnTo>
                    <a:pt x="12030" y="788"/>
                  </a:lnTo>
                  <a:cubicBezTo>
                    <a:pt x="12327" y="709"/>
                    <a:pt x="12625" y="634"/>
                    <a:pt x="12924" y="565"/>
                  </a:cubicBezTo>
                  <a:cubicBezTo>
                    <a:pt x="13218" y="495"/>
                    <a:pt x="13514" y="424"/>
                    <a:pt x="13814" y="375"/>
                  </a:cubicBezTo>
                  <a:cubicBezTo>
                    <a:pt x="13951" y="354"/>
                    <a:pt x="14091" y="335"/>
                    <a:pt x="14230" y="326"/>
                  </a:cubicBezTo>
                  <a:cubicBezTo>
                    <a:pt x="14364" y="318"/>
                    <a:pt x="14501" y="314"/>
                    <a:pt x="14635" y="313"/>
                  </a:cubicBezTo>
                  <a:cubicBezTo>
                    <a:pt x="14881" y="318"/>
                    <a:pt x="15123" y="332"/>
                    <a:pt x="15370" y="351"/>
                  </a:cubicBezTo>
                  <a:cubicBezTo>
                    <a:pt x="15617" y="368"/>
                    <a:pt x="15864" y="392"/>
                    <a:pt x="16109" y="422"/>
                  </a:cubicBezTo>
                  <a:cubicBezTo>
                    <a:pt x="16603" y="490"/>
                    <a:pt x="17090" y="596"/>
                    <a:pt x="17580" y="688"/>
                  </a:cubicBezTo>
                  <a:cubicBezTo>
                    <a:pt x="17836" y="736"/>
                    <a:pt x="18091" y="783"/>
                    <a:pt x="18347" y="832"/>
                  </a:cubicBezTo>
                  <a:cubicBezTo>
                    <a:pt x="18483" y="857"/>
                    <a:pt x="18620" y="884"/>
                    <a:pt x="18756" y="911"/>
                  </a:cubicBezTo>
                  <a:cubicBezTo>
                    <a:pt x="18876" y="933"/>
                    <a:pt x="18996" y="960"/>
                    <a:pt x="19117" y="990"/>
                  </a:cubicBezTo>
                  <a:cubicBezTo>
                    <a:pt x="19435" y="1081"/>
                    <a:pt x="19751" y="1184"/>
                    <a:pt x="20066" y="1283"/>
                  </a:cubicBezTo>
                  <a:cubicBezTo>
                    <a:pt x="20217" y="1332"/>
                    <a:pt x="20367" y="1380"/>
                    <a:pt x="20518" y="1432"/>
                  </a:cubicBezTo>
                  <a:cubicBezTo>
                    <a:pt x="20674" y="1486"/>
                    <a:pt x="20829" y="1544"/>
                    <a:pt x="20985" y="1605"/>
                  </a:cubicBezTo>
                  <a:cubicBezTo>
                    <a:pt x="21395" y="1780"/>
                    <a:pt x="21793" y="1975"/>
                    <a:pt x="22184" y="2189"/>
                  </a:cubicBezTo>
                  <a:cubicBezTo>
                    <a:pt x="22241" y="2222"/>
                    <a:pt x="22300" y="2257"/>
                    <a:pt x="22355" y="2290"/>
                  </a:cubicBezTo>
                  <a:cubicBezTo>
                    <a:pt x="22412" y="2323"/>
                    <a:pt x="22466" y="2361"/>
                    <a:pt x="22520" y="2396"/>
                  </a:cubicBezTo>
                  <a:cubicBezTo>
                    <a:pt x="22620" y="2461"/>
                    <a:pt x="22715" y="2532"/>
                    <a:pt x="22810" y="2602"/>
                  </a:cubicBezTo>
                  <a:cubicBezTo>
                    <a:pt x="22922" y="2692"/>
                    <a:pt x="23031" y="2782"/>
                    <a:pt x="23139" y="2879"/>
                  </a:cubicBezTo>
                  <a:cubicBezTo>
                    <a:pt x="23234" y="2966"/>
                    <a:pt x="23327" y="3055"/>
                    <a:pt x="23419" y="3143"/>
                  </a:cubicBezTo>
                  <a:cubicBezTo>
                    <a:pt x="23620" y="3336"/>
                    <a:pt x="23821" y="3526"/>
                    <a:pt x="24025" y="3715"/>
                  </a:cubicBezTo>
                  <a:cubicBezTo>
                    <a:pt x="24220" y="3897"/>
                    <a:pt x="24421" y="4072"/>
                    <a:pt x="24616" y="4255"/>
                  </a:cubicBezTo>
                  <a:cubicBezTo>
                    <a:pt x="24823" y="4449"/>
                    <a:pt x="25029" y="4644"/>
                    <a:pt x="25229" y="4845"/>
                  </a:cubicBezTo>
                  <a:cubicBezTo>
                    <a:pt x="25433" y="5052"/>
                    <a:pt x="25631" y="5268"/>
                    <a:pt x="25833" y="5478"/>
                  </a:cubicBezTo>
                  <a:cubicBezTo>
                    <a:pt x="26033" y="5684"/>
                    <a:pt x="26234" y="5888"/>
                    <a:pt x="26432" y="6097"/>
                  </a:cubicBezTo>
                  <a:cubicBezTo>
                    <a:pt x="26641" y="6316"/>
                    <a:pt x="26846" y="6539"/>
                    <a:pt x="27065" y="6748"/>
                  </a:cubicBezTo>
                  <a:cubicBezTo>
                    <a:pt x="27266" y="6939"/>
                    <a:pt x="27470" y="7128"/>
                    <a:pt x="27667" y="7325"/>
                  </a:cubicBezTo>
                  <a:lnTo>
                    <a:pt x="27667" y="7325"/>
                  </a:lnTo>
                  <a:cubicBezTo>
                    <a:pt x="27872" y="7531"/>
                    <a:pt x="28074" y="7743"/>
                    <a:pt x="28273" y="7959"/>
                  </a:cubicBezTo>
                  <a:cubicBezTo>
                    <a:pt x="28463" y="8165"/>
                    <a:pt x="28645" y="8378"/>
                    <a:pt x="28835" y="8587"/>
                  </a:cubicBezTo>
                  <a:cubicBezTo>
                    <a:pt x="28939" y="8701"/>
                    <a:pt x="29045" y="8817"/>
                    <a:pt x="29153" y="8928"/>
                  </a:cubicBezTo>
                  <a:cubicBezTo>
                    <a:pt x="29249" y="9027"/>
                    <a:pt x="29351" y="9122"/>
                    <a:pt x="29455" y="9214"/>
                  </a:cubicBezTo>
                  <a:cubicBezTo>
                    <a:pt x="29670" y="9406"/>
                    <a:pt x="29886" y="9597"/>
                    <a:pt x="30090" y="9801"/>
                  </a:cubicBezTo>
                  <a:cubicBezTo>
                    <a:pt x="30182" y="9896"/>
                    <a:pt x="30272" y="9998"/>
                    <a:pt x="30361" y="10093"/>
                  </a:cubicBezTo>
                  <a:cubicBezTo>
                    <a:pt x="30451" y="10188"/>
                    <a:pt x="30543" y="10281"/>
                    <a:pt x="30633" y="10376"/>
                  </a:cubicBezTo>
                  <a:cubicBezTo>
                    <a:pt x="30810" y="10566"/>
                    <a:pt x="30987" y="10753"/>
                    <a:pt x="31179" y="10927"/>
                  </a:cubicBezTo>
                  <a:cubicBezTo>
                    <a:pt x="31207" y="10952"/>
                    <a:pt x="31244" y="10965"/>
                    <a:pt x="31283" y="10965"/>
                  </a:cubicBezTo>
                  <a:cubicBezTo>
                    <a:pt x="31285" y="10965"/>
                    <a:pt x="31287" y="10965"/>
                    <a:pt x="31290" y="10965"/>
                  </a:cubicBezTo>
                  <a:cubicBezTo>
                    <a:pt x="31291" y="10965"/>
                    <a:pt x="31292" y="10965"/>
                    <a:pt x="31293" y="10965"/>
                  </a:cubicBezTo>
                  <a:cubicBezTo>
                    <a:pt x="31388" y="10965"/>
                    <a:pt x="31464" y="10883"/>
                    <a:pt x="31458" y="10788"/>
                  </a:cubicBezTo>
                  <a:cubicBezTo>
                    <a:pt x="31453" y="10745"/>
                    <a:pt x="31434" y="10704"/>
                    <a:pt x="31401" y="10675"/>
                  </a:cubicBezTo>
                  <a:cubicBezTo>
                    <a:pt x="31355" y="10629"/>
                    <a:pt x="31304" y="10585"/>
                    <a:pt x="31258" y="10541"/>
                  </a:cubicBezTo>
                  <a:cubicBezTo>
                    <a:pt x="31211" y="10496"/>
                    <a:pt x="31165" y="10452"/>
                    <a:pt x="31119" y="10408"/>
                  </a:cubicBezTo>
                  <a:cubicBezTo>
                    <a:pt x="30980" y="10265"/>
                    <a:pt x="30848" y="10116"/>
                    <a:pt x="30704" y="9974"/>
                  </a:cubicBezTo>
                  <a:cubicBezTo>
                    <a:pt x="30562" y="9830"/>
                    <a:pt x="30429" y="9675"/>
                    <a:pt x="30285" y="9532"/>
                  </a:cubicBezTo>
                  <a:cubicBezTo>
                    <a:pt x="29996" y="9247"/>
                    <a:pt x="29678" y="8996"/>
                    <a:pt x="29392" y="8711"/>
                  </a:cubicBezTo>
                  <a:cubicBezTo>
                    <a:pt x="29207" y="8516"/>
                    <a:pt x="29031" y="8316"/>
                    <a:pt x="28854" y="8117"/>
                  </a:cubicBezTo>
                  <a:cubicBezTo>
                    <a:pt x="28670" y="7908"/>
                    <a:pt x="28480" y="7704"/>
                    <a:pt x="28287" y="7503"/>
                  </a:cubicBezTo>
                  <a:cubicBezTo>
                    <a:pt x="28081" y="7288"/>
                    <a:pt x="27871" y="7075"/>
                    <a:pt x="27657" y="6868"/>
                  </a:cubicBezTo>
                  <a:cubicBezTo>
                    <a:pt x="27465" y="6683"/>
                    <a:pt x="27267" y="6501"/>
                    <a:pt x="27076" y="6314"/>
                  </a:cubicBezTo>
                  <a:cubicBezTo>
                    <a:pt x="26886" y="6116"/>
                    <a:pt x="26701" y="5914"/>
                    <a:pt x="26508" y="5717"/>
                  </a:cubicBezTo>
                  <a:cubicBezTo>
                    <a:pt x="26308" y="5513"/>
                    <a:pt x="26109" y="5309"/>
                    <a:pt x="25912" y="5101"/>
                  </a:cubicBezTo>
                  <a:cubicBezTo>
                    <a:pt x="25692" y="4872"/>
                    <a:pt x="25475" y="4638"/>
                    <a:pt x="25246" y="4416"/>
                  </a:cubicBezTo>
                  <a:cubicBezTo>
                    <a:pt x="25002" y="4179"/>
                    <a:pt x="24750" y="3949"/>
                    <a:pt x="24499" y="3719"/>
                  </a:cubicBezTo>
                  <a:cubicBezTo>
                    <a:pt x="24263" y="3504"/>
                    <a:pt x="24029" y="3286"/>
                    <a:pt x="23799" y="3067"/>
                  </a:cubicBezTo>
                  <a:cubicBezTo>
                    <a:pt x="23568" y="2849"/>
                    <a:pt x="23345" y="2619"/>
                    <a:pt x="23093" y="2425"/>
                  </a:cubicBezTo>
                  <a:cubicBezTo>
                    <a:pt x="22833" y="2222"/>
                    <a:pt x="22556" y="2040"/>
                    <a:pt x="22267" y="1880"/>
                  </a:cubicBezTo>
                  <a:cubicBezTo>
                    <a:pt x="21964" y="1717"/>
                    <a:pt x="21654" y="1563"/>
                    <a:pt x="21339" y="1423"/>
                  </a:cubicBezTo>
                  <a:cubicBezTo>
                    <a:pt x="21042" y="1290"/>
                    <a:pt x="20736" y="1172"/>
                    <a:pt x="20424" y="1074"/>
                  </a:cubicBezTo>
                  <a:cubicBezTo>
                    <a:pt x="20117" y="973"/>
                    <a:pt x="19808" y="876"/>
                    <a:pt x="19500" y="781"/>
                  </a:cubicBezTo>
                  <a:cubicBezTo>
                    <a:pt x="19346" y="732"/>
                    <a:pt x="19188" y="685"/>
                    <a:pt x="19030" y="652"/>
                  </a:cubicBezTo>
                  <a:cubicBezTo>
                    <a:pt x="18865" y="618"/>
                    <a:pt x="18699" y="585"/>
                    <a:pt x="18534" y="555"/>
                  </a:cubicBezTo>
                  <a:cubicBezTo>
                    <a:pt x="18217" y="495"/>
                    <a:pt x="17899" y="436"/>
                    <a:pt x="17583" y="373"/>
                  </a:cubicBezTo>
                  <a:cubicBezTo>
                    <a:pt x="17253" y="308"/>
                    <a:pt x="16923" y="238"/>
                    <a:pt x="16590" y="183"/>
                  </a:cubicBezTo>
                  <a:cubicBezTo>
                    <a:pt x="16262" y="129"/>
                    <a:pt x="15933" y="88"/>
                    <a:pt x="15601" y="61"/>
                  </a:cubicBezTo>
                  <a:cubicBezTo>
                    <a:pt x="15286" y="34"/>
                    <a:pt x="14971" y="9"/>
                    <a:pt x="14654" y="1"/>
                  </a:cubicBezTo>
                  <a:cubicBezTo>
                    <a:pt x="14621" y="0"/>
                    <a:pt x="14589" y="0"/>
                    <a:pt x="145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6" name="Google Shape;8576;p17"/>
            <p:cNvSpPr/>
            <p:nvPr/>
          </p:nvSpPr>
          <p:spPr>
            <a:xfrm>
              <a:off x="5966433" y="2436319"/>
              <a:ext cx="242178" cy="180348"/>
            </a:xfrm>
            <a:custGeom>
              <a:avLst/>
              <a:gdLst/>
              <a:ahLst/>
              <a:cxnLst/>
              <a:rect l="l" t="t" r="r" b="b"/>
              <a:pathLst>
                <a:path w="8333" h="6205" extrusionOk="0">
                  <a:moveTo>
                    <a:pt x="2264" y="2231"/>
                  </a:moveTo>
                  <a:lnTo>
                    <a:pt x="2270" y="2237"/>
                  </a:lnTo>
                  <a:cubicBezTo>
                    <a:pt x="2269" y="2234"/>
                    <a:pt x="2267" y="2233"/>
                    <a:pt x="2264" y="2231"/>
                  </a:cubicBezTo>
                  <a:close/>
                  <a:moveTo>
                    <a:pt x="184" y="1"/>
                  </a:moveTo>
                  <a:cubicBezTo>
                    <a:pt x="154" y="1"/>
                    <a:pt x="124" y="9"/>
                    <a:pt x="97" y="27"/>
                  </a:cubicBezTo>
                  <a:cubicBezTo>
                    <a:pt x="27" y="72"/>
                    <a:pt x="0" y="178"/>
                    <a:pt x="53" y="246"/>
                  </a:cubicBezTo>
                  <a:cubicBezTo>
                    <a:pt x="62" y="257"/>
                    <a:pt x="72" y="270"/>
                    <a:pt x="83" y="279"/>
                  </a:cubicBezTo>
                  <a:cubicBezTo>
                    <a:pt x="86" y="282"/>
                    <a:pt x="87" y="285"/>
                    <a:pt x="91" y="289"/>
                  </a:cubicBezTo>
                  <a:cubicBezTo>
                    <a:pt x="124" y="335"/>
                    <a:pt x="151" y="384"/>
                    <a:pt x="181" y="431"/>
                  </a:cubicBezTo>
                  <a:cubicBezTo>
                    <a:pt x="212" y="483"/>
                    <a:pt x="246" y="532"/>
                    <a:pt x="282" y="581"/>
                  </a:cubicBezTo>
                  <a:cubicBezTo>
                    <a:pt x="361" y="691"/>
                    <a:pt x="445" y="798"/>
                    <a:pt x="529" y="906"/>
                  </a:cubicBezTo>
                  <a:cubicBezTo>
                    <a:pt x="634" y="1039"/>
                    <a:pt x="744" y="1167"/>
                    <a:pt x="858" y="1294"/>
                  </a:cubicBezTo>
                  <a:cubicBezTo>
                    <a:pt x="964" y="1411"/>
                    <a:pt x="1075" y="1528"/>
                    <a:pt x="1191" y="1636"/>
                  </a:cubicBezTo>
                  <a:cubicBezTo>
                    <a:pt x="1436" y="1867"/>
                    <a:pt x="1688" y="2092"/>
                    <a:pt x="1932" y="2324"/>
                  </a:cubicBezTo>
                  <a:cubicBezTo>
                    <a:pt x="1977" y="2372"/>
                    <a:pt x="2025" y="2418"/>
                    <a:pt x="2071" y="2465"/>
                  </a:cubicBezTo>
                  <a:lnTo>
                    <a:pt x="2058" y="2453"/>
                  </a:lnTo>
                  <a:lnTo>
                    <a:pt x="2058" y="2453"/>
                  </a:lnTo>
                  <a:cubicBezTo>
                    <a:pt x="2188" y="2584"/>
                    <a:pt x="2304" y="2730"/>
                    <a:pt x="2422" y="2872"/>
                  </a:cubicBezTo>
                  <a:cubicBezTo>
                    <a:pt x="2527" y="2997"/>
                    <a:pt x="2628" y="3122"/>
                    <a:pt x="2737" y="3243"/>
                  </a:cubicBezTo>
                  <a:cubicBezTo>
                    <a:pt x="2848" y="3364"/>
                    <a:pt x="2962" y="3482"/>
                    <a:pt x="3082" y="3592"/>
                  </a:cubicBezTo>
                  <a:cubicBezTo>
                    <a:pt x="3336" y="3823"/>
                    <a:pt x="3602" y="4040"/>
                    <a:pt x="3874" y="4249"/>
                  </a:cubicBezTo>
                  <a:lnTo>
                    <a:pt x="3866" y="4245"/>
                  </a:lnTo>
                  <a:lnTo>
                    <a:pt x="3866" y="4245"/>
                  </a:lnTo>
                  <a:cubicBezTo>
                    <a:pt x="3947" y="4306"/>
                    <a:pt x="4029" y="4366"/>
                    <a:pt x="4113" y="4423"/>
                  </a:cubicBezTo>
                  <a:cubicBezTo>
                    <a:pt x="4217" y="4495"/>
                    <a:pt x="4320" y="4564"/>
                    <a:pt x="4428" y="4632"/>
                  </a:cubicBezTo>
                  <a:cubicBezTo>
                    <a:pt x="4572" y="4723"/>
                    <a:pt x="4721" y="4808"/>
                    <a:pt x="4871" y="4887"/>
                  </a:cubicBezTo>
                  <a:cubicBezTo>
                    <a:pt x="5022" y="4966"/>
                    <a:pt x="5185" y="5028"/>
                    <a:pt x="5341" y="5090"/>
                  </a:cubicBezTo>
                  <a:cubicBezTo>
                    <a:pt x="5498" y="5152"/>
                    <a:pt x="5658" y="5207"/>
                    <a:pt x="5815" y="5264"/>
                  </a:cubicBezTo>
                  <a:cubicBezTo>
                    <a:pt x="5963" y="5318"/>
                    <a:pt x="6109" y="5376"/>
                    <a:pt x="6256" y="5437"/>
                  </a:cubicBezTo>
                  <a:cubicBezTo>
                    <a:pt x="6552" y="5565"/>
                    <a:pt x="6845" y="5701"/>
                    <a:pt x="7143" y="5831"/>
                  </a:cubicBezTo>
                  <a:cubicBezTo>
                    <a:pt x="7448" y="5965"/>
                    <a:pt x="7760" y="6086"/>
                    <a:pt x="8074" y="6198"/>
                  </a:cubicBezTo>
                  <a:cubicBezTo>
                    <a:pt x="8087" y="6202"/>
                    <a:pt x="8100" y="6205"/>
                    <a:pt x="8113" y="6205"/>
                  </a:cubicBezTo>
                  <a:cubicBezTo>
                    <a:pt x="8116" y="6205"/>
                    <a:pt x="8120" y="6205"/>
                    <a:pt x="8123" y="6204"/>
                  </a:cubicBezTo>
                  <a:cubicBezTo>
                    <a:pt x="8123" y="6204"/>
                    <a:pt x="8124" y="6204"/>
                    <a:pt x="8124" y="6204"/>
                  </a:cubicBezTo>
                  <a:cubicBezTo>
                    <a:pt x="8292" y="6204"/>
                    <a:pt x="8333" y="5968"/>
                    <a:pt x="8172" y="5913"/>
                  </a:cubicBezTo>
                  <a:cubicBezTo>
                    <a:pt x="8053" y="5872"/>
                    <a:pt x="7933" y="5831"/>
                    <a:pt x="7816" y="5785"/>
                  </a:cubicBezTo>
                  <a:cubicBezTo>
                    <a:pt x="7706" y="5742"/>
                    <a:pt x="7597" y="5698"/>
                    <a:pt x="7488" y="5653"/>
                  </a:cubicBezTo>
                  <a:cubicBezTo>
                    <a:pt x="7349" y="5595"/>
                    <a:pt x="7209" y="5535"/>
                    <a:pt x="7072" y="5473"/>
                  </a:cubicBezTo>
                  <a:cubicBezTo>
                    <a:pt x="6920" y="5406"/>
                    <a:pt x="6771" y="5337"/>
                    <a:pt x="6620" y="5269"/>
                  </a:cubicBezTo>
                  <a:cubicBezTo>
                    <a:pt x="6465" y="5197"/>
                    <a:pt x="6307" y="5134"/>
                    <a:pt x="6149" y="5071"/>
                  </a:cubicBezTo>
                  <a:cubicBezTo>
                    <a:pt x="5995" y="5009"/>
                    <a:pt x="5837" y="4952"/>
                    <a:pt x="5680" y="4897"/>
                  </a:cubicBezTo>
                  <a:cubicBezTo>
                    <a:pt x="5525" y="4841"/>
                    <a:pt x="5370" y="4781"/>
                    <a:pt x="5216" y="4719"/>
                  </a:cubicBezTo>
                  <a:lnTo>
                    <a:pt x="5216" y="4719"/>
                  </a:lnTo>
                  <a:cubicBezTo>
                    <a:pt x="5223" y="4721"/>
                    <a:pt x="5229" y="4724"/>
                    <a:pt x="5235" y="4726"/>
                  </a:cubicBezTo>
                  <a:cubicBezTo>
                    <a:pt x="5180" y="4702"/>
                    <a:pt x="5126" y="4677"/>
                    <a:pt x="5071" y="4651"/>
                  </a:cubicBezTo>
                  <a:cubicBezTo>
                    <a:pt x="5033" y="4634"/>
                    <a:pt x="4993" y="4612"/>
                    <a:pt x="4955" y="4593"/>
                  </a:cubicBezTo>
                  <a:cubicBezTo>
                    <a:pt x="4865" y="4544"/>
                    <a:pt x="4776" y="4490"/>
                    <a:pt x="4688" y="4439"/>
                  </a:cubicBezTo>
                  <a:cubicBezTo>
                    <a:pt x="4580" y="4371"/>
                    <a:pt x="4472" y="4302"/>
                    <a:pt x="4366" y="4229"/>
                  </a:cubicBezTo>
                  <a:cubicBezTo>
                    <a:pt x="4257" y="4154"/>
                    <a:pt x="4151" y="4077"/>
                    <a:pt x="4046" y="3998"/>
                  </a:cubicBezTo>
                  <a:lnTo>
                    <a:pt x="4046" y="3999"/>
                  </a:lnTo>
                  <a:lnTo>
                    <a:pt x="4039" y="3993"/>
                  </a:lnTo>
                  <a:lnTo>
                    <a:pt x="4040" y="3993"/>
                  </a:lnTo>
                  <a:lnTo>
                    <a:pt x="4032" y="3988"/>
                  </a:lnTo>
                  <a:lnTo>
                    <a:pt x="4024" y="3982"/>
                  </a:lnTo>
                  <a:lnTo>
                    <a:pt x="4029" y="3985"/>
                  </a:lnTo>
                  <a:cubicBezTo>
                    <a:pt x="4016" y="3975"/>
                    <a:pt x="4004" y="3966"/>
                    <a:pt x="3991" y="3956"/>
                  </a:cubicBezTo>
                  <a:lnTo>
                    <a:pt x="3991" y="3956"/>
                  </a:lnTo>
                  <a:lnTo>
                    <a:pt x="3997" y="3960"/>
                  </a:lnTo>
                  <a:lnTo>
                    <a:pt x="3997" y="3960"/>
                  </a:lnTo>
                  <a:lnTo>
                    <a:pt x="3929" y="3907"/>
                  </a:lnTo>
                  <a:lnTo>
                    <a:pt x="3929" y="3907"/>
                  </a:lnTo>
                  <a:lnTo>
                    <a:pt x="3932" y="3911"/>
                  </a:lnTo>
                  <a:lnTo>
                    <a:pt x="3932" y="3911"/>
                  </a:lnTo>
                  <a:lnTo>
                    <a:pt x="3907" y="3890"/>
                  </a:lnTo>
                  <a:lnTo>
                    <a:pt x="3909" y="3892"/>
                  </a:lnTo>
                  <a:lnTo>
                    <a:pt x="3875" y="3866"/>
                  </a:lnTo>
                  <a:lnTo>
                    <a:pt x="3879" y="3868"/>
                  </a:lnTo>
                  <a:cubicBezTo>
                    <a:pt x="3754" y="3771"/>
                    <a:pt x="3633" y="3668"/>
                    <a:pt x="3515" y="3565"/>
                  </a:cubicBezTo>
                  <a:cubicBezTo>
                    <a:pt x="3385" y="3455"/>
                    <a:pt x="3260" y="3339"/>
                    <a:pt x="3138" y="3220"/>
                  </a:cubicBezTo>
                  <a:cubicBezTo>
                    <a:pt x="3057" y="3138"/>
                    <a:pt x="2978" y="3054"/>
                    <a:pt x="2900" y="2967"/>
                  </a:cubicBezTo>
                  <a:cubicBezTo>
                    <a:pt x="2828" y="2886"/>
                    <a:pt x="2759" y="2801"/>
                    <a:pt x="2690" y="2719"/>
                  </a:cubicBezTo>
                  <a:cubicBezTo>
                    <a:pt x="2552" y="2552"/>
                    <a:pt x="2416" y="2383"/>
                    <a:pt x="2264" y="2231"/>
                  </a:cubicBezTo>
                  <a:lnTo>
                    <a:pt x="2264" y="2231"/>
                  </a:lnTo>
                  <a:cubicBezTo>
                    <a:pt x="2264" y="2231"/>
                    <a:pt x="2264" y="2231"/>
                    <a:pt x="2264" y="2231"/>
                  </a:cubicBezTo>
                  <a:lnTo>
                    <a:pt x="2264" y="2231"/>
                  </a:lnTo>
                  <a:lnTo>
                    <a:pt x="2183" y="2149"/>
                  </a:lnTo>
                  <a:lnTo>
                    <a:pt x="2196" y="2161"/>
                  </a:lnTo>
                  <a:cubicBezTo>
                    <a:pt x="2177" y="2142"/>
                    <a:pt x="2158" y="2122"/>
                    <a:pt x="2138" y="2104"/>
                  </a:cubicBezTo>
                  <a:lnTo>
                    <a:pt x="2138" y="2104"/>
                  </a:lnTo>
                  <a:cubicBezTo>
                    <a:pt x="1995" y="1957"/>
                    <a:pt x="1839" y="1824"/>
                    <a:pt x="1689" y="1685"/>
                  </a:cubicBezTo>
                  <a:cubicBezTo>
                    <a:pt x="1615" y="1617"/>
                    <a:pt x="1539" y="1549"/>
                    <a:pt x="1465" y="1479"/>
                  </a:cubicBezTo>
                  <a:cubicBezTo>
                    <a:pt x="1387" y="1405"/>
                    <a:pt x="1311" y="1329"/>
                    <a:pt x="1235" y="1251"/>
                  </a:cubicBezTo>
                  <a:lnTo>
                    <a:pt x="1235" y="1251"/>
                  </a:lnTo>
                  <a:lnTo>
                    <a:pt x="1249" y="1265"/>
                  </a:lnTo>
                  <a:cubicBezTo>
                    <a:pt x="1151" y="1161"/>
                    <a:pt x="1051" y="1056"/>
                    <a:pt x="960" y="947"/>
                  </a:cubicBezTo>
                  <a:cubicBezTo>
                    <a:pt x="863" y="832"/>
                    <a:pt x="768" y="713"/>
                    <a:pt x="675" y="594"/>
                  </a:cubicBezTo>
                  <a:cubicBezTo>
                    <a:pt x="607" y="501"/>
                    <a:pt x="539" y="409"/>
                    <a:pt x="475" y="314"/>
                  </a:cubicBezTo>
                  <a:cubicBezTo>
                    <a:pt x="445" y="270"/>
                    <a:pt x="418" y="224"/>
                    <a:pt x="391" y="178"/>
                  </a:cubicBezTo>
                  <a:cubicBezTo>
                    <a:pt x="375" y="151"/>
                    <a:pt x="360" y="124"/>
                    <a:pt x="341" y="99"/>
                  </a:cubicBezTo>
                  <a:cubicBezTo>
                    <a:pt x="330" y="83"/>
                    <a:pt x="315" y="69"/>
                    <a:pt x="303" y="54"/>
                  </a:cubicBezTo>
                  <a:lnTo>
                    <a:pt x="303" y="54"/>
                  </a:lnTo>
                  <a:lnTo>
                    <a:pt x="304" y="56"/>
                  </a:lnTo>
                  <a:lnTo>
                    <a:pt x="304" y="56"/>
                  </a:lnTo>
                  <a:cubicBezTo>
                    <a:pt x="274" y="20"/>
                    <a:pt x="229" y="1"/>
                    <a:pt x="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7" name="Google Shape;8577;p17"/>
            <p:cNvSpPr/>
            <p:nvPr/>
          </p:nvSpPr>
          <p:spPr>
            <a:xfrm>
              <a:off x="5101351" y="2109962"/>
              <a:ext cx="1026168" cy="659863"/>
            </a:xfrm>
            <a:custGeom>
              <a:avLst/>
              <a:gdLst/>
              <a:ahLst/>
              <a:cxnLst/>
              <a:rect l="l" t="t" r="r" b="b"/>
              <a:pathLst>
                <a:path w="35309" h="22703" extrusionOk="0">
                  <a:moveTo>
                    <a:pt x="32497" y="1"/>
                  </a:moveTo>
                  <a:cubicBezTo>
                    <a:pt x="32467" y="1"/>
                    <a:pt x="32436" y="1"/>
                    <a:pt x="32406" y="1"/>
                  </a:cubicBezTo>
                  <a:cubicBezTo>
                    <a:pt x="32308" y="3"/>
                    <a:pt x="32206" y="3"/>
                    <a:pt x="32107" y="8"/>
                  </a:cubicBezTo>
                  <a:cubicBezTo>
                    <a:pt x="31997" y="14"/>
                    <a:pt x="31887" y="19"/>
                    <a:pt x="31776" y="24"/>
                  </a:cubicBezTo>
                  <a:cubicBezTo>
                    <a:pt x="31693" y="28"/>
                    <a:pt x="31613" y="35"/>
                    <a:pt x="31530" y="41"/>
                  </a:cubicBezTo>
                  <a:cubicBezTo>
                    <a:pt x="31160" y="69"/>
                    <a:pt x="30791" y="115"/>
                    <a:pt x="30425" y="177"/>
                  </a:cubicBezTo>
                  <a:cubicBezTo>
                    <a:pt x="30053" y="239"/>
                    <a:pt x="29683" y="313"/>
                    <a:pt x="29314" y="391"/>
                  </a:cubicBezTo>
                  <a:cubicBezTo>
                    <a:pt x="29142" y="426"/>
                    <a:pt x="28969" y="464"/>
                    <a:pt x="28798" y="503"/>
                  </a:cubicBezTo>
                  <a:cubicBezTo>
                    <a:pt x="28621" y="544"/>
                    <a:pt x="28444" y="584"/>
                    <a:pt x="28268" y="633"/>
                  </a:cubicBezTo>
                  <a:cubicBezTo>
                    <a:pt x="28087" y="685"/>
                    <a:pt x="27908" y="736"/>
                    <a:pt x="27733" y="804"/>
                  </a:cubicBezTo>
                  <a:cubicBezTo>
                    <a:pt x="27644" y="837"/>
                    <a:pt x="27554" y="870"/>
                    <a:pt x="27467" y="910"/>
                  </a:cubicBezTo>
                  <a:cubicBezTo>
                    <a:pt x="27388" y="945"/>
                    <a:pt x="27307" y="978"/>
                    <a:pt x="27229" y="1018"/>
                  </a:cubicBezTo>
                  <a:cubicBezTo>
                    <a:pt x="27062" y="1105"/>
                    <a:pt x="26895" y="1190"/>
                    <a:pt x="26732" y="1288"/>
                  </a:cubicBezTo>
                  <a:cubicBezTo>
                    <a:pt x="26642" y="1342"/>
                    <a:pt x="26552" y="1398"/>
                    <a:pt x="26462" y="1456"/>
                  </a:cubicBezTo>
                  <a:cubicBezTo>
                    <a:pt x="26382" y="1508"/>
                    <a:pt x="26305" y="1562"/>
                    <a:pt x="26226" y="1616"/>
                  </a:cubicBezTo>
                  <a:cubicBezTo>
                    <a:pt x="26074" y="1722"/>
                    <a:pt x="25925" y="1831"/>
                    <a:pt x="25771" y="1933"/>
                  </a:cubicBezTo>
                  <a:cubicBezTo>
                    <a:pt x="25612" y="2040"/>
                    <a:pt x="25449" y="2146"/>
                    <a:pt x="25285" y="2249"/>
                  </a:cubicBezTo>
                  <a:cubicBezTo>
                    <a:pt x="24977" y="2447"/>
                    <a:pt x="24659" y="2632"/>
                    <a:pt x="24344" y="2819"/>
                  </a:cubicBezTo>
                  <a:cubicBezTo>
                    <a:pt x="24022" y="3011"/>
                    <a:pt x="23702" y="3202"/>
                    <a:pt x="23387" y="3403"/>
                  </a:cubicBezTo>
                  <a:cubicBezTo>
                    <a:pt x="23077" y="3604"/>
                    <a:pt x="22783" y="3827"/>
                    <a:pt x="22504" y="4070"/>
                  </a:cubicBezTo>
                  <a:cubicBezTo>
                    <a:pt x="22363" y="4190"/>
                    <a:pt x="22240" y="4331"/>
                    <a:pt x="22121" y="4470"/>
                  </a:cubicBezTo>
                  <a:cubicBezTo>
                    <a:pt x="22006" y="4605"/>
                    <a:pt x="21896" y="4744"/>
                    <a:pt x="21784" y="4882"/>
                  </a:cubicBezTo>
                  <a:cubicBezTo>
                    <a:pt x="21664" y="5031"/>
                    <a:pt x="21542" y="5179"/>
                    <a:pt x="21418" y="5325"/>
                  </a:cubicBezTo>
                  <a:cubicBezTo>
                    <a:pt x="21390" y="5360"/>
                    <a:pt x="21360" y="5391"/>
                    <a:pt x="21331" y="5425"/>
                  </a:cubicBezTo>
                  <a:cubicBezTo>
                    <a:pt x="21306" y="5453"/>
                    <a:pt x="21282" y="5483"/>
                    <a:pt x="21255" y="5509"/>
                  </a:cubicBezTo>
                  <a:cubicBezTo>
                    <a:pt x="21195" y="5569"/>
                    <a:pt x="21135" y="5630"/>
                    <a:pt x="21074" y="5691"/>
                  </a:cubicBezTo>
                  <a:lnTo>
                    <a:pt x="21074" y="5691"/>
                  </a:lnTo>
                  <a:cubicBezTo>
                    <a:pt x="20942" y="5813"/>
                    <a:pt x="20812" y="5939"/>
                    <a:pt x="20673" y="6055"/>
                  </a:cubicBezTo>
                  <a:cubicBezTo>
                    <a:pt x="20529" y="6175"/>
                    <a:pt x="20385" y="6292"/>
                    <a:pt x="20240" y="6414"/>
                  </a:cubicBezTo>
                  <a:cubicBezTo>
                    <a:pt x="19963" y="6650"/>
                    <a:pt x="19691" y="6892"/>
                    <a:pt x="19424" y="7142"/>
                  </a:cubicBezTo>
                  <a:cubicBezTo>
                    <a:pt x="19294" y="7264"/>
                    <a:pt x="19166" y="7391"/>
                    <a:pt x="19036" y="7516"/>
                  </a:cubicBezTo>
                  <a:cubicBezTo>
                    <a:pt x="18897" y="7650"/>
                    <a:pt x="18757" y="7785"/>
                    <a:pt x="18618" y="7920"/>
                  </a:cubicBezTo>
                  <a:cubicBezTo>
                    <a:pt x="18358" y="8168"/>
                    <a:pt x="18118" y="8437"/>
                    <a:pt x="17879" y="8706"/>
                  </a:cubicBezTo>
                  <a:cubicBezTo>
                    <a:pt x="17762" y="8838"/>
                    <a:pt x="17649" y="8969"/>
                    <a:pt x="17534" y="9104"/>
                  </a:cubicBezTo>
                  <a:cubicBezTo>
                    <a:pt x="17418" y="9240"/>
                    <a:pt x="17302" y="9377"/>
                    <a:pt x="17176" y="9502"/>
                  </a:cubicBezTo>
                  <a:lnTo>
                    <a:pt x="17182" y="9498"/>
                  </a:lnTo>
                  <a:lnTo>
                    <a:pt x="17032" y="9647"/>
                  </a:lnTo>
                  <a:lnTo>
                    <a:pt x="17033" y="9645"/>
                  </a:lnTo>
                  <a:lnTo>
                    <a:pt x="17033" y="9645"/>
                  </a:lnTo>
                  <a:cubicBezTo>
                    <a:pt x="16927" y="9743"/>
                    <a:pt x="16823" y="9840"/>
                    <a:pt x="16715" y="9935"/>
                  </a:cubicBezTo>
                  <a:cubicBezTo>
                    <a:pt x="16603" y="10031"/>
                    <a:pt x="16490" y="10124"/>
                    <a:pt x="16374" y="10214"/>
                  </a:cubicBezTo>
                  <a:lnTo>
                    <a:pt x="16374" y="10214"/>
                  </a:lnTo>
                  <a:cubicBezTo>
                    <a:pt x="16374" y="10214"/>
                    <a:pt x="16375" y="10214"/>
                    <a:pt x="16375" y="10213"/>
                  </a:cubicBezTo>
                  <a:lnTo>
                    <a:pt x="16375" y="10213"/>
                  </a:lnTo>
                  <a:lnTo>
                    <a:pt x="16372" y="10215"/>
                  </a:lnTo>
                  <a:lnTo>
                    <a:pt x="16372" y="10215"/>
                  </a:lnTo>
                  <a:cubicBezTo>
                    <a:pt x="16371" y="10217"/>
                    <a:pt x="16369" y="10218"/>
                    <a:pt x="16367" y="10220"/>
                  </a:cubicBezTo>
                  <a:cubicBezTo>
                    <a:pt x="16367" y="10219"/>
                    <a:pt x="16368" y="10219"/>
                    <a:pt x="16369" y="10219"/>
                  </a:cubicBezTo>
                  <a:lnTo>
                    <a:pt x="16369" y="10219"/>
                  </a:lnTo>
                  <a:lnTo>
                    <a:pt x="16364" y="10223"/>
                  </a:lnTo>
                  <a:cubicBezTo>
                    <a:pt x="16362" y="10223"/>
                    <a:pt x="16361" y="10224"/>
                    <a:pt x="16359" y="10226"/>
                  </a:cubicBezTo>
                  <a:lnTo>
                    <a:pt x="16362" y="10223"/>
                  </a:lnTo>
                  <a:lnTo>
                    <a:pt x="16362" y="10223"/>
                  </a:lnTo>
                  <a:cubicBezTo>
                    <a:pt x="16099" y="10422"/>
                    <a:pt x="15827" y="10609"/>
                    <a:pt x="15558" y="10799"/>
                  </a:cubicBezTo>
                  <a:cubicBezTo>
                    <a:pt x="15419" y="10899"/>
                    <a:pt x="15279" y="10997"/>
                    <a:pt x="15142" y="11098"/>
                  </a:cubicBezTo>
                  <a:cubicBezTo>
                    <a:pt x="15021" y="11187"/>
                    <a:pt x="14900" y="11275"/>
                    <a:pt x="14784" y="11370"/>
                  </a:cubicBezTo>
                  <a:cubicBezTo>
                    <a:pt x="14711" y="11431"/>
                    <a:pt x="14643" y="11491"/>
                    <a:pt x="14577" y="11557"/>
                  </a:cubicBezTo>
                  <a:cubicBezTo>
                    <a:pt x="14526" y="11605"/>
                    <a:pt x="14477" y="11655"/>
                    <a:pt x="14429" y="11706"/>
                  </a:cubicBezTo>
                  <a:cubicBezTo>
                    <a:pt x="14317" y="11825"/>
                    <a:pt x="14208" y="11948"/>
                    <a:pt x="14100" y="12073"/>
                  </a:cubicBezTo>
                  <a:cubicBezTo>
                    <a:pt x="13891" y="12317"/>
                    <a:pt x="13682" y="12561"/>
                    <a:pt x="13457" y="12792"/>
                  </a:cubicBezTo>
                  <a:cubicBezTo>
                    <a:pt x="13271" y="12977"/>
                    <a:pt x="13084" y="13162"/>
                    <a:pt x="12894" y="13343"/>
                  </a:cubicBezTo>
                  <a:cubicBezTo>
                    <a:pt x="12704" y="13525"/>
                    <a:pt x="12511" y="13702"/>
                    <a:pt x="12319" y="13884"/>
                  </a:cubicBezTo>
                  <a:cubicBezTo>
                    <a:pt x="12129" y="14068"/>
                    <a:pt x="11939" y="14251"/>
                    <a:pt x="11749" y="14435"/>
                  </a:cubicBezTo>
                  <a:cubicBezTo>
                    <a:pt x="11556" y="14622"/>
                    <a:pt x="11360" y="14806"/>
                    <a:pt x="11160" y="14988"/>
                  </a:cubicBezTo>
                  <a:cubicBezTo>
                    <a:pt x="11018" y="15119"/>
                    <a:pt x="10877" y="15250"/>
                    <a:pt x="10735" y="15382"/>
                  </a:cubicBezTo>
                  <a:cubicBezTo>
                    <a:pt x="10606" y="15502"/>
                    <a:pt x="10485" y="15627"/>
                    <a:pt x="10360" y="15755"/>
                  </a:cubicBezTo>
                  <a:cubicBezTo>
                    <a:pt x="10234" y="15882"/>
                    <a:pt x="10109" y="16009"/>
                    <a:pt x="9991" y="16142"/>
                  </a:cubicBezTo>
                  <a:cubicBezTo>
                    <a:pt x="9847" y="16300"/>
                    <a:pt x="9703" y="16460"/>
                    <a:pt x="9559" y="16620"/>
                  </a:cubicBezTo>
                  <a:cubicBezTo>
                    <a:pt x="9308" y="16900"/>
                    <a:pt x="9055" y="17178"/>
                    <a:pt x="8803" y="17457"/>
                  </a:cubicBezTo>
                  <a:cubicBezTo>
                    <a:pt x="8558" y="17732"/>
                    <a:pt x="8298" y="17994"/>
                    <a:pt x="8037" y="18255"/>
                  </a:cubicBezTo>
                  <a:lnTo>
                    <a:pt x="8050" y="18241"/>
                  </a:lnTo>
                  <a:lnTo>
                    <a:pt x="8050" y="18241"/>
                  </a:lnTo>
                  <a:cubicBezTo>
                    <a:pt x="7831" y="18450"/>
                    <a:pt x="7608" y="18655"/>
                    <a:pt x="7383" y="18860"/>
                  </a:cubicBezTo>
                  <a:cubicBezTo>
                    <a:pt x="7265" y="18967"/>
                    <a:pt x="7146" y="19075"/>
                    <a:pt x="7029" y="19182"/>
                  </a:cubicBezTo>
                  <a:cubicBezTo>
                    <a:pt x="6923" y="19279"/>
                    <a:pt x="6820" y="19379"/>
                    <a:pt x="6715" y="19479"/>
                  </a:cubicBezTo>
                  <a:cubicBezTo>
                    <a:pt x="6497" y="19689"/>
                    <a:pt x="6288" y="19909"/>
                    <a:pt x="6078" y="20128"/>
                  </a:cubicBezTo>
                  <a:cubicBezTo>
                    <a:pt x="5971" y="20238"/>
                    <a:pt x="5867" y="20349"/>
                    <a:pt x="5761" y="20458"/>
                  </a:cubicBezTo>
                  <a:cubicBezTo>
                    <a:pt x="5668" y="20557"/>
                    <a:pt x="5571" y="20650"/>
                    <a:pt x="5476" y="20745"/>
                  </a:cubicBezTo>
                  <a:lnTo>
                    <a:pt x="5489" y="20732"/>
                  </a:lnTo>
                  <a:lnTo>
                    <a:pt x="5489" y="20732"/>
                  </a:lnTo>
                  <a:cubicBezTo>
                    <a:pt x="5422" y="20792"/>
                    <a:pt x="5356" y="20853"/>
                    <a:pt x="5289" y="20914"/>
                  </a:cubicBezTo>
                  <a:cubicBezTo>
                    <a:pt x="5191" y="21005"/>
                    <a:pt x="5088" y="21093"/>
                    <a:pt x="4982" y="21176"/>
                  </a:cubicBezTo>
                  <a:lnTo>
                    <a:pt x="4982" y="21176"/>
                  </a:lnTo>
                  <a:cubicBezTo>
                    <a:pt x="4822" y="21298"/>
                    <a:pt x="4656" y="21409"/>
                    <a:pt x="4483" y="21513"/>
                  </a:cubicBezTo>
                  <a:lnTo>
                    <a:pt x="4488" y="21508"/>
                  </a:lnTo>
                  <a:lnTo>
                    <a:pt x="4488" y="21508"/>
                  </a:lnTo>
                  <a:cubicBezTo>
                    <a:pt x="4320" y="21603"/>
                    <a:pt x="4149" y="21690"/>
                    <a:pt x="3972" y="21766"/>
                  </a:cubicBezTo>
                  <a:cubicBezTo>
                    <a:pt x="3798" y="21839"/>
                    <a:pt x="3621" y="21902"/>
                    <a:pt x="3440" y="21956"/>
                  </a:cubicBezTo>
                  <a:cubicBezTo>
                    <a:pt x="3333" y="21988"/>
                    <a:pt x="3227" y="22019"/>
                    <a:pt x="3119" y="22051"/>
                  </a:cubicBezTo>
                  <a:cubicBezTo>
                    <a:pt x="3007" y="22078"/>
                    <a:pt x="2894" y="22105"/>
                    <a:pt x="2783" y="22133"/>
                  </a:cubicBezTo>
                  <a:cubicBezTo>
                    <a:pt x="2692" y="22155"/>
                    <a:pt x="2597" y="22174"/>
                    <a:pt x="2506" y="22192"/>
                  </a:cubicBezTo>
                  <a:cubicBezTo>
                    <a:pt x="2415" y="22211"/>
                    <a:pt x="2324" y="22230"/>
                    <a:pt x="2234" y="22246"/>
                  </a:cubicBezTo>
                  <a:cubicBezTo>
                    <a:pt x="2120" y="22265"/>
                    <a:pt x="2008" y="22287"/>
                    <a:pt x="1894" y="22303"/>
                  </a:cubicBezTo>
                  <a:lnTo>
                    <a:pt x="1913" y="22299"/>
                  </a:lnTo>
                  <a:lnTo>
                    <a:pt x="1913" y="22299"/>
                  </a:lnTo>
                  <a:cubicBezTo>
                    <a:pt x="1788" y="22317"/>
                    <a:pt x="1661" y="22334"/>
                    <a:pt x="1536" y="22353"/>
                  </a:cubicBezTo>
                  <a:lnTo>
                    <a:pt x="1555" y="22350"/>
                  </a:lnTo>
                  <a:lnTo>
                    <a:pt x="1555" y="22350"/>
                  </a:lnTo>
                  <a:cubicBezTo>
                    <a:pt x="1477" y="22361"/>
                    <a:pt x="1398" y="22366"/>
                    <a:pt x="1321" y="22374"/>
                  </a:cubicBezTo>
                  <a:cubicBezTo>
                    <a:pt x="1259" y="22380"/>
                    <a:pt x="1199" y="22386"/>
                    <a:pt x="1135" y="22390"/>
                  </a:cubicBezTo>
                  <a:cubicBezTo>
                    <a:pt x="1058" y="22394"/>
                    <a:pt x="980" y="22402"/>
                    <a:pt x="901" y="22404"/>
                  </a:cubicBezTo>
                  <a:lnTo>
                    <a:pt x="673" y="22409"/>
                  </a:lnTo>
                  <a:cubicBezTo>
                    <a:pt x="505" y="22405"/>
                    <a:pt x="338" y="22401"/>
                    <a:pt x="171" y="22386"/>
                  </a:cubicBezTo>
                  <a:cubicBezTo>
                    <a:pt x="169" y="22386"/>
                    <a:pt x="167" y="22386"/>
                    <a:pt x="165" y="22386"/>
                  </a:cubicBezTo>
                  <a:cubicBezTo>
                    <a:pt x="81" y="22386"/>
                    <a:pt x="11" y="22450"/>
                    <a:pt x="5" y="22534"/>
                  </a:cubicBezTo>
                  <a:cubicBezTo>
                    <a:pt x="0" y="22616"/>
                    <a:pt x="67" y="22698"/>
                    <a:pt x="152" y="22700"/>
                  </a:cubicBezTo>
                  <a:cubicBezTo>
                    <a:pt x="222" y="22701"/>
                    <a:pt x="291" y="22702"/>
                    <a:pt x="360" y="22702"/>
                  </a:cubicBezTo>
                  <a:cubicBezTo>
                    <a:pt x="388" y="22702"/>
                    <a:pt x="416" y="22702"/>
                    <a:pt x="444" y="22701"/>
                  </a:cubicBezTo>
                  <a:cubicBezTo>
                    <a:pt x="637" y="22701"/>
                    <a:pt x="830" y="22697"/>
                    <a:pt x="1021" y="22684"/>
                  </a:cubicBezTo>
                  <a:cubicBezTo>
                    <a:pt x="1093" y="22679"/>
                    <a:pt x="1166" y="22678"/>
                    <a:pt x="1237" y="22670"/>
                  </a:cubicBezTo>
                  <a:lnTo>
                    <a:pt x="1498" y="22643"/>
                  </a:lnTo>
                  <a:cubicBezTo>
                    <a:pt x="1642" y="22625"/>
                    <a:pt x="1784" y="22603"/>
                    <a:pt x="1927" y="22583"/>
                  </a:cubicBezTo>
                  <a:lnTo>
                    <a:pt x="1927" y="22583"/>
                  </a:lnTo>
                  <a:lnTo>
                    <a:pt x="1919" y="22584"/>
                  </a:lnTo>
                  <a:lnTo>
                    <a:pt x="1919" y="22584"/>
                  </a:lnTo>
                  <a:lnTo>
                    <a:pt x="1948" y="22580"/>
                  </a:lnTo>
                  <a:cubicBezTo>
                    <a:pt x="2052" y="22565"/>
                    <a:pt x="2155" y="22545"/>
                    <a:pt x="2258" y="22527"/>
                  </a:cubicBezTo>
                  <a:cubicBezTo>
                    <a:pt x="2327" y="22516"/>
                    <a:pt x="2396" y="22504"/>
                    <a:pt x="2465" y="22489"/>
                  </a:cubicBezTo>
                  <a:cubicBezTo>
                    <a:pt x="2571" y="22467"/>
                    <a:pt x="2680" y="22450"/>
                    <a:pt x="2787" y="22424"/>
                  </a:cubicBezTo>
                  <a:lnTo>
                    <a:pt x="3083" y="22352"/>
                  </a:lnTo>
                  <a:cubicBezTo>
                    <a:pt x="3160" y="22333"/>
                    <a:pt x="3234" y="22312"/>
                    <a:pt x="3309" y="22291"/>
                  </a:cubicBezTo>
                  <a:cubicBezTo>
                    <a:pt x="3409" y="22261"/>
                    <a:pt x="3508" y="22236"/>
                    <a:pt x="3606" y="22203"/>
                  </a:cubicBezTo>
                  <a:cubicBezTo>
                    <a:pt x="3844" y="22128"/>
                    <a:pt x="4077" y="22038"/>
                    <a:pt x="4301" y="21932"/>
                  </a:cubicBezTo>
                  <a:cubicBezTo>
                    <a:pt x="4504" y="21834"/>
                    <a:pt x="4700" y="21723"/>
                    <a:pt x="4887" y="21597"/>
                  </a:cubicBezTo>
                  <a:cubicBezTo>
                    <a:pt x="5297" y="21318"/>
                    <a:pt x="5660" y="20976"/>
                    <a:pt x="6002" y="20618"/>
                  </a:cubicBezTo>
                  <a:cubicBezTo>
                    <a:pt x="6269" y="20339"/>
                    <a:pt x="6539" y="20061"/>
                    <a:pt x="6812" y="19784"/>
                  </a:cubicBezTo>
                  <a:lnTo>
                    <a:pt x="6812" y="19784"/>
                  </a:lnTo>
                  <a:cubicBezTo>
                    <a:pt x="6922" y="19679"/>
                    <a:pt x="7028" y="19573"/>
                    <a:pt x="7140" y="19472"/>
                  </a:cubicBezTo>
                  <a:cubicBezTo>
                    <a:pt x="7266" y="19355"/>
                    <a:pt x="7395" y="19238"/>
                    <a:pt x="7523" y="19122"/>
                  </a:cubicBezTo>
                  <a:cubicBezTo>
                    <a:pt x="7806" y="18867"/>
                    <a:pt x="8088" y="18611"/>
                    <a:pt x="8357" y="18342"/>
                  </a:cubicBezTo>
                  <a:cubicBezTo>
                    <a:pt x="8493" y="18206"/>
                    <a:pt x="8631" y="18070"/>
                    <a:pt x="8762" y="17929"/>
                  </a:cubicBezTo>
                  <a:cubicBezTo>
                    <a:pt x="8894" y="17788"/>
                    <a:pt x="9025" y="17645"/>
                    <a:pt x="9153" y="17501"/>
                  </a:cubicBezTo>
                  <a:cubicBezTo>
                    <a:pt x="9410" y="17218"/>
                    <a:pt x="9666" y="16936"/>
                    <a:pt x="9923" y="16653"/>
                  </a:cubicBezTo>
                  <a:cubicBezTo>
                    <a:pt x="10040" y="16525"/>
                    <a:pt x="10155" y="16393"/>
                    <a:pt x="10276" y="16267"/>
                  </a:cubicBezTo>
                  <a:cubicBezTo>
                    <a:pt x="10412" y="16124"/>
                    <a:pt x="10549" y="15982"/>
                    <a:pt x="10687" y="15841"/>
                  </a:cubicBezTo>
                  <a:cubicBezTo>
                    <a:pt x="10847" y="15684"/>
                    <a:pt x="11007" y="15529"/>
                    <a:pt x="11172" y="15379"/>
                  </a:cubicBezTo>
                  <a:cubicBezTo>
                    <a:pt x="11357" y="15209"/>
                    <a:pt x="11540" y="15043"/>
                    <a:pt x="11722" y="14874"/>
                  </a:cubicBezTo>
                  <a:cubicBezTo>
                    <a:pt x="11990" y="14622"/>
                    <a:pt x="12253" y="14365"/>
                    <a:pt x="12520" y="14114"/>
                  </a:cubicBezTo>
                  <a:cubicBezTo>
                    <a:pt x="12781" y="13867"/>
                    <a:pt x="13049" y="13625"/>
                    <a:pt x="13305" y="13371"/>
                  </a:cubicBezTo>
                  <a:cubicBezTo>
                    <a:pt x="13430" y="13248"/>
                    <a:pt x="13556" y="13126"/>
                    <a:pt x="13679" y="13001"/>
                  </a:cubicBezTo>
                  <a:cubicBezTo>
                    <a:pt x="13809" y="12868"/>
                    <a:pt x="13935" y="12732"/>
                    <a:pt x="14059" y="12591"/>
                  </a:cubicBezTo>
                  <a:cubicBezTo>
                    <a:pt x="14174" y="12461"/>
                    <a:pt x="14284" y="12330"/>
                    <a:pt x="14401" y="12195"/>
                  </a:cubicBezTo>
                  <a:cubicBezTo>
                    <a:pt x="14516" y="12062"/>
                    <a:pt x="14637" y="11934"/>
                    <a:pt x="14762" y="11807"/>
                  </a:cubicBezTo>
                  <a:cubicBezTo>
                    <a:pt x="14811" y="11758"/>
                    <a:pt x="14862" y="11709"/>
                    <a:pt x="14915" y="11663"/>
                  </a:cubicBezTo>
                  <a:cubicBezTo>
                    <a:pt x="14961" y="11625"/>
                    <a:pt x="15007" y="11589"/>
                    <a:pt x="15053" y="11551"/>
                  </a:cubicBezTo>
                  <a:cubicBezTo>
                    <a:pt x="15259" y="11394"/>
                    <a:pt x="15469" y="11242"/>
                    <a:pt x="15681" y="11090"/>
                  </a:cubicBezTo>
                  <a:cubicBezTo>
                    <a:pt x="15970" y="10884"/>
                    <a:pt x="16262" y="10683"/>
                    <a:pt x="16544" y="10470"/>
                  </a:cubicBezTo>
                  <a:cubicBezTo>
                    <a:pt x="16843" y="10239"/>
                    <a:pt x="17127" y="9988"/>
                    <a:pt x="17393" y="9721"/>
                  </a:cubicBezTo>
                  <a:cubicBezTo>
                    <a:pt x="17518" y="9599"/>
                    <a:pt x="17632" y="9466"/>
                    <a:pt x="17744" y="9332"/>
                  </a:cubicBezTo>
                  <a:cubicBezTo>
                    <a:pt x="17858" y="9197"/>
                    <a:pt x="17970" y="9064"/>
                    <a:pt x="18086" y="8933"/>
                  </a:cubicBezTo>
                  <a:cubicBezTo>
                    <a:pt x="18322" y="8667"/>
                    <a:pt x="18563" y="8405"/>
                    <a:pt x="18814" y="8154"/>
                  </a:cubicBezTo>
                  <a:cubicBezTo>
                    <a:pt x="18984" y="7991"/>
                    <a:pt x="19154" y="7828"/>
                    <a:pt x="19322" y="7660"/>
                  </a:cubicBezTo>
                  <a:lnTo>
                    <a:pt x="19322" y="7660"/>
                  </a:lnTo>
                  <a:cubicBezTo>
                    <a:pt x="19317" y="7665"/>
                    <a:pt x="19313" y="7669"/>
                    <a:pt x="19310" y="7674"/>
                  </a:cubicBezTo>
                  <a:cubicBezTo>
                    <a:pt x="19327" y="7655"/>
                    <a:pt x="19346" y="7636"/>
                    <a:pt x="19365" y="7617"/>
                  </a:cubicBezTo>
                  <a:lnTo>
                    <a:pt x="19365" y="7617"/>
                  </a:lnTo>
                  <a:lnTo>
                    <a:pt x="19352" y="7631"/>
                  </a:lnTo>
                  <a:cubicBezTo>
                    <a:pt x="19373" y="7609"/>
                    <a:pt x="19395" y="7589"/>
                    <a:pt x="19417" y="7567"/>
                  </a:cubicBezTo>
                  <a:lnTo>
                    <a:pt x="19417" y="7567"/>
                  </a:lnTo>
                  <a:lnTo>
                    <a:pt x="19413" y="7571"/>
                  </a:lnTo>
                  <a:cubicBezTo>
                    <a:pt x="19718" y="7269"/>
                    <a:pt x="20038" y="6978"/>
                    <a:pt x="20366" y="6699"/>
                  </a:cubicBezTo>
                  <a:cubicBezTo>
                    <a:pt x="20544" y="6547"/>
                    <a:pt x="20725" y="6400"/>
                    <a:pt x="20905" y="6251"/>
                  </a:cubicBezTo>
                  <a:cubicBezTo>
                    <a:pt x="20983" y="6186"/>
                    <a:pt x="21057" y="6116"/>
                    <a:pt x="21132" y="6048"/>
                  </a:cubicBezTo>
                  <a:lnTo>
                    <a:pt x="21273" y="5919"/>
                  </a:lnTo>
                  <a:cubicBezTo>
                    <a:pt x="21336" y="5860"/>
                    <a:pt x="21396" y="5795"/>
                    <a:pt x="21458" y="5733"/>
                  </a:cubicBezTo>
                  <a:cubicBezTo>
                    <a:pt x="21463" y="5729"/>
                    <a:pt x="21467" y="5724"/>
                    <a:pt x="21472" y="5719"/>
                  </a:cubicBezTo>
                  <a:cubicBezTo>
                    <a:pt x="21527" y="5665"/>
                    <a:pt x="21575" y="5607"/>
                    <a:pt x="21627" y="5548"/>
                  </a:cubicBezTo>
                  <a:cubicBezTo>
                    <a:pt x="21678" y="5491"/>
                    <a:pt x="21725" y="5433"/>
                    <a:pt x="21774" y="5374"/>
                  </a:cubicBezTo>
                  <a:cubicBezTo>
                    <a:pt x="21869" y="5263"/>
                    <a:pt x="21963" y="5146"/>
                    <a:pt x="22053" y="5034"/>
                  </a:cubicBezTo>
                  <a:cubicBezTo>
                    <a:pt x="22145" y="4921"/>
                    <a:pt x="22237" y="4811"/>
                    <a:pt x="22328" y="4698"/>
                  </a:cubicBezTo>
                  <a:cubicBezTo>
                    <a:pt x="22416" y="4592"/>
                    <a:pt x="22509" y="4489"/>
                    <a:pt x="22604" y="4389"/>
                  </a:cubicBezTo>
                  <a:cubicBezTo>
                    <a:pt x="22681" y="4313"/>
                    <a:pt x="22759" y="4241"/>
                    <a:pt x="22841" y="4171"/>
                  </a:cubicBezTo>
                  <a:cubicBezTo>
                    <a:pt x="22933" y="4093"/>
                    <a:pt x="23028" y="4017"/>
                    <a:pt x="23123" y="3941"/>
                  </a:cubicBezTo>
                  <a:cubicBezTo>
                    <a:pt x="23281" y="3827"/>
                    <a:pt x="23440" y="3713"/>
                    <a:pt x="23604" y="3607"/>
                  </a:cubicBezTo>
                  <a:cubicBezTo>
                    <a:pt x="23764" y="3505"/>
                    <a:pt x="23929" y="3406"/>
                    <a:pt x="24090" y="3307"/>
                  </a:cubicBezTo>
                  <a:cubicBezTo>
                    <a:pt x="24407" y="3115"/>
                    <a:pt x="24728" y="2931"/>
                    <a:pt x="25045" y="2743"/>
                  </a:cubicBezTo>
                  <a:cubicBezTo>
                    <a:pt x="25352" y="2558"/>
                    <a:pt x="25659" y="2373"/>
                    <a:pt x="25953" y="2167"/>
                  </a:cubicBezTo>
                  <a:cubicBezTo>
                    <a:pt x="26117" y="2053"/>
                    <a:pt x="26278" y="1937"/>
                    <a:pt x="26441" y="1825"/>
                  </a:cubicBezTo>
                  <a:cubicBezTo>
                    <a:pt x="26528" y="1765"/>
                    <a:pt x="26617" y="1706"/>
                    <a:pt x="26705" y="1649"/>
                  </a:cubicBezTo>
                  <a:cubicBezTo>
                    <a:pt x="26770" y="1607"/>
                    <a:pt x="26837" y="1567"/>
                    <a:pt x="26903" y="1528"/>
                  </a:cubicBezTo>
                  <a:lnTo>
                    <a:pt x="26903" y="1528"/>
                  </a:lnTo>
                  <a:cubicBezTo>
                    <a:pt x="26903" y="1528"/>
                    <a:pt x="26902" y="1529"/>
                    <a:pt x="26902" y="1529"/>
                  </a:cubicBezTo>
                  <a:cubicBezTo>
                    <a:pt x="26904" y="1528"/>
                    <a:pt x="26906" y="1527"/>
                    <a:pt x="26908" y="1525"/>
                  </a:cubicBezTo>
                  <a:lnTo>
                    <a:pt x="26908" y="1525"/>
                  </a:lnTo>
                  <a:cubicBezTo>
                    <a:pt x="26907" y="1526"/>
                    <a:pt x="26905" y="1527"/>
                    <a:pt x="26903" y="1528"/>
                  </a:cubicBezTo>
                  <a:lnTo>
                    <a:pt x="26903" y="1528"/>
                  </a:lnTo>
                  <a:cubicBezTo>
                    <a:pt x="26906" y="1527"/>
                    <a:pt x="26910" y="1525"/>
                    <a:pt x="26912" y="1523"/>
                  </a:cubicBezTo>
                  <a:lnTo>
                    <a:pt x="26912" y="1523"/>
                  </a:lnTo>
                  <a:cubicBezTo>
                    <a:pt x="26911" y="1524"/>
                    <a:pt x="26909" y="1525"/>
                    <a:pt x="26908" y="1525"/>
                  </a:cubicBezTo>
                  <a:lnTo>
                    <a:pt x="26908" y="1525"/>
                  </a:lnTo>
                  <a:cubicBezTo>
                    <a:pt x="26910" y="1524"/>
                    <a:pt x="26911" y="1524"/>
                    <a:pt x="26913" y="1523"/>
                  </a:cubicBezTo>
                  <a:lnTo>
                    <a:pt x="26913" y="1523"/>
                  </a:lnTo>
                  <a:cubicBezTo>
                    <a:pt x="26913" y="1523"/>
                    <a:pt x="26913" y="1523"/>
                    <a:pt x="26912" y="1523"/>
                  </a:cubicBezTo>
                  <a:lnTo>
                    <a:pt x="26912" y="1523"/>
                  </a:lnTo>
                  <a:cubicBezTo>
                    <a:pt x="27034" y="1455"/>
                    <a:pt x="27155" y="1388"/>
                    <a:pt x="27280" y="1325"/>
                  </a:cubicBezTo>
                  <a:cubicBezTo>
                    <a:pt x="27337" y="1295"/>
                    <a:pt x="27397" y="1265"/>
                    <a:pt x="27456" y="1238"/>
                  </a:cubicBezTo>
                  <a:cubicBezTo>
                    <a:pt x="27521" y="1209"/>
                    <a:pt x="27586" y="1181"/>
                    <a:pt x="27649" y="1151"/>
                  </a:cubicBezTo>
                  <a:cubicBezTo>
                    <a:pt x="27772" y="1103"/>
                    <a:pt x="27897" y="1056"/>
                    <a:pt x="28021" y="1013"/>
                  </a:cubicBezTo>
                  <a:cubicBezTo>
                    <a:pt x="28144" y="972"/>
                    <a:pt x="28268" y="935"/>
                    <a:pt x="28393" y="899"/>
                  </a:cubicBezTo>
                  <a:cubicBezTo>
                    <a:pt x="28766" y="804"/>
                    <a:pt x="29142" y="718"/>
                    <a:pt x="29520" y="639"/>
                  </a:cubicBezTo>
                  <a:cubicBezTo>
                    <a:pt x="29696" y="603"/>
                    <a:pt x="29871" y="565"/>
                    <a:pt x="30047" y="533"/>
                  </a:cubicBezTo>
                  <a:cubicBezTo>
                    <a:pt x="30237" y="497"/>
                    <a:pt x="30427" y="465"/>
                    <a:pt x="30617" y="434"/>
                  </a:cubicBezTo>
                  <a:cubicBezTo>
                    <a:pt x="30758" y="415"/>
                    <a:pt x="30897" y="394"/>
                    <a:pt x="31038" y="378"/>
                  </a:cubicBezTo>
                  <a:cubicBezTo>
                    <a:pt x="31198" y="362"/>
                    <a:pt x="31358" y="345"/>
                    <a:pt x="31518" y="334"/>
                  </a:cubicBezTo>
                  <a:cubicBezTo>
                    <a:pt x="31600" y="327"/>
                    <a:pt x="31684" y="320"/>
                    <a:pt x="31766" y="316"/>
                  </a:cubicBezTo>
                  <a:lnTo>
                    <a:pt x="32043" y="304"/>
                  </a:lnTo>
                  <a:cubicBezTo>
                    <a:pt x="32183" y="297"/>
                    <a:pt x="32323" y="297"/>
                    <a:pt x="32461" y="296"/>
                  </a:cubicBezTo>
                  <a:cubicBezTo>
                    <a:pt x="32754" y="296"/>
                    <a:pt x="33045" y="297"/>
                    <a:pt x="33337" y="302"/>
                  </a:cubicBezTo>
                  <a:cubicBezTo>
                    <a:pt x="33419" y="302"/>
                    <a:pt x="33500" y="302"/>
                    <a:pt x="33580" y="305"/>
                  </a:cubicBezTo>
                  <a:cubicBezTo>
                    <a:pt x="33656" y="310"/>
                    <a:pt x="33732" y="310"/>
                    <a:pt x="33808" y="316"/>
                  </a:cubicBezTo>
                  <a:cubicBezTo>
                    <a:pt x="33887" y="324"/>
                    <a:pt x="33967" y="327"/>
                    <a:pt x="34046" y="339"/>
                  </a:cubicBezTo>
                  <a:cubicBezTo>
                    <a:pt x="34119" y="348"/>
                    <a:pt x="34191" y="358"/>
                    <a:pt x="34264" y="365"/>
                  </a:cubicBezTo>
                  <a:lnTo>
                    <a:pt x="34256" y="365"/>
                  </a:lnTo>
                  <a:cubicBezTo>
                    <a:pt x="34324" y="378"/>
                    <a:pt x="34394" y="389"/>
                    <a:pt x="34464" y="402"/>
                  </a:cubicBezTo>
                  <a:cubicBezTo>
                    <a:pt x="34514" y="410"/>
                    <a:pt x="34565" y="424"/>
                    <a:pt x="34616" y="437"/>
                  </a:cubicBezTo>
                  <a:cubicBezTo>
                    <a:pt x="34711" y="465"/>
                    <a:pt x="34806" y="495"/>
                    <a:pt x="34899" y="530"/>
                  </a:cubicBezTo>
                  <a:lnTo>
                    <a:pt x="34935" y="546"/>
                  </a:lnTo>
                  <a:lnTo>
                    <a:pt x="34965" y="563"/>
                  </a:lnTo>
                  <a:lnTo>
                    <a:pt x="34986" y="581"/>
                  </a:lnTo>
                  <a:cubicBezTo>
                    <a:pt x="34988" y="584"/>
                    <a:pt x="34989" y="586"/>
                    <a:pt x="34992" y="587"/>
                  </a:cubicBezTo>
                  <a:cubicBezTo>
                    <a:pt x="35007" y="658"/>
                    <a:pt x="35067" y="711"/>
                    <a:pt x="35140" y="717"/>
                  </a:cubicBezTo>
                  <a:cubicBezTo>
                    <a:pt x="35142" y="717"/>
                    <a:pt x="35144" y="717"/>
                    <a:pt x="35146" y="717"/>
                  </a:cubicBezTo>
                  <a:cubicBezTo>
                    <a:pt x="35230" y="717"/>
                    <a:pt x="35301" y="653"/>
                    <a:pt x="35306" y="568"/>
                  </a:cubicBezTo>
                  <a:cubicBezTo>
                    <a:pt x="35309" y="524"/>
                    <a:pt x="35298" y="479"/>
                    <a:pt x="35276" y="443"/>
                  </a:cubicBezTo>
                  <a:cubicBezTo>
                    <a:pt x="35254" y="408"/>
                    <a:pt x="35228" y="377"/>
                    <a:pt x="35197" y="350"/>
                  </a:cubicBezTo>
                  <a:cubicBezTo>
                    <a:pt x="35179" y="335"/>
                    <a:pt x="35160" y="323"/>
                    <a:pt x="35143" y="308"/>
                  </a:cubicBezTo>
                  <a:cubicBezTo>
                    <a:pt x="35121" y="296"/>
                    <a:pt x="35100" y="283"/>
                    <a:pt x="35078" y="270"/>
                  </a:cubicBezTo>
                  <a:cubicBezTo>
                    <a:pt x="35035" y="248"/>
                    <a:pt x="34992" y="232"/>
                    <a:pt x="34948" y="220"/>
                  </a:cubicBezTo>
                  <a:lnTo>
                    <a:pt x="34837" y="185"/>
                  </a:lnTo>
                  <a:cubicBezTo>
                    <a:pt x="34788" y="171"/>
                    <a:pt x="34737" y="155"/>
                    <a:pt x="34687" y="144"/>
                  </a:cubicBezTo>
                  <a:cubicBezTo>
                    <a:pt x="34633" y="131"/>
                    <a:pt x="34579" y="117"/>
                    <a:pt x="34527" y="107"/>
                  </a:cubicBezTo>
                  <a:cubicBezTo>
                    <a:pt x="34462" y="98"/>
                    <a:pt x="34399" y="87"/>
                    <a:pt x="34335" y="76"/>
                  </a:cubicBezTo>
                  <a:cubicBezTo>
                    <a:pt x="34288" y="69"/>
                    <a:pt x="34237" y="63"/>
                    <a:pt x="34191" y="58"/>
                  </a:cubicBezTo>
                  <a:cubicBezTo>
                    <a:pt x="34145" y="52"/>
                    <a:pt x="34100" y="44"/>
                    <a:pt x="34054" y="41"/>
                  </a:cubicBezTo>
                  <a:cubicBezTo>
                    <a:pt x="33929" y="30"/>
                    <a:pt x="33805" y="20"/>
                    <a:pt x="33682" y="14"/>
                  </a:cubicBezTo>
                  <a:cubicBezTo>
                    <a:pt x="33566" y="9"/>
                    <a:pt x="33449" y="8"/>
                    <a:pt x="33333" y="6"/>
                  </a:cubicBezTo>
                  <a:cubicBezTo>
                    <a:pt x="33115" y="5"/>
                    <a:pt x="32896" y="1"/>
                    <a:pt x="32678" y="1"/>
                  </a:cubicBezTo>
                  <a:cubicBezTo>
                    <a:pt x="32618" y="1"/>
                    <a:pt x="32558" y="1"/>
                    <a:pt x="32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8" name="Google Shape;8578;p17"/>
            <p:cNvSpPr/>
            <p:nvPr/>
          </p:nvSpPr>
          <p:spPr>
            <a:xfrm>
              <a:off x="5224640" y="2456983"/>
              <a:ext cx="17147" cy="34733"/>
            </a:xfrm>
            <a:custGeom>
              <a:avLst/>
              <a:gdLst/>
              <a:ahLst/>
              <a:cxnLst/>
              <a:rect l="l" t="t" r="r" b="b"/>
              <a:pathLst>
                <a:path w="590" h="1195" extrusionOk="0">
                  <a:moveTo>
                    <a:pt x="46" y="260"/>
                  </a:moveTo>
                  <a:lnTo>
                    <a:pt x="46" y="260"/>
                  </a:lnTo>
                  <a:cubicBezTo>
                    <a:pt x="51" y="266"/>
                    <a:pt x="56" y="272"/>
                    <a:pt x="63" y="277"/>
                  </a:cubicBezTo>
                  <a:lnTo>
                    <a:pt x="50" y="266"/>
                  </a:lnTo>
                  <a:cubicBezTo>
                    <a:pt x="49" y="264"/>
                    <a:pt x="47" y="262"/>
                    <a:pt x="46" y="260"/>
                  </a:cubicBezTo>
                  <a:close/>
                  <a:moveTo>
                    <a:pt x="70" y="317"/>
                  </a:moveTo>
                  <a:cubicBezTo>
                    <a:pt x="70" y="318"/>
                    <a:pt x="70" y="318"/>
                    <a:pt x="71" y="318"/>
                  </a:cubicBezTo>
                  <a:cubicBezTo>
                    <a:pt x="70" y="318"/>
                    <a:pt x="70" y="318"/>
                    <a:pt x="70" y="317"/>
                  </a:cubicBezTo>
                  <a:close/>
                  <a:moveTo>
                    <a:pt x="174" y="0"/>
                  </a:moveTo>
                  <a:cubicBezTo>
                    <a:pt x="121" y="0"/>
                    <a:pt x="67" y="27"/>
                    <a:pt x="37" y="72"/>
                  </a:cubicBezTo>
                  <a:cubicBezTo>
                    <a:pt x="0" y="126"/>
                    <a:pt x="2" y="196"/>
                    <a:pt x="37" y="248"/>
                  </a:cubicBezTo>
                  <a:lnTo>
                    <a:pt x="37" y="248"/>
                  </a:lnTo>
                  <a:cubicBezTo>
                    <a:pt x="49" y="271"/>
                    <a:pt x="59" y="295"/>
                    <a:pt x="70" y="317"/>
                  </a:cubicBezTo>
                  <a:lnTo>
                    <a:pt x="70" y="317"/>
                  </a:lnTo>
                  <a:cubicBezTo>
                    <a:pt x="69" y="314"/>
                    <a:pt x="67" y="310"/>
                    <a:pt x="66" y="306"/>
                  </a:cubicBezTo>
                  <a:lnTo>
                    <a:pt x="66" y="306"/>
                  </a:lnTo>
                  <a:cubicBezTo>
                    <a:pt x="77" y="331"/>
                    <a:pt x="86" y="355"/>
                    <a:pt x="97" y="380"/>
                  </a:cubicBezTo>
                  <a:cubicBezTo>
                    <a:pt x="134" y="474"/>
                    <a:pt x="164" y="570"/>
                    <a:pt x="191" y="668"/>
                  </a:cubicBezTo>
                  <a:cubicBezTo>
                    <a:pt x="227" y="803"/>
                    <a:pt x="256" y="937"/>
                    <a:pt x="281" y="1075"/>
                  </a:cubicBezTo>
                  <a:lnTo>
                    <a:pt x="279" y="1075"/>
                  </a:lnTo>
                  <a:cubicBezTo>
                    <a:pt x="295" y="1145"/>
                    <a:pt x="358" y="1194"/>
                    <a:pt x="427" y="1194"/>
                  </a:cubicBezTo>
                  <a:cubicBezTo>
                    <a:pt x="437" y="1194"/>
                    <a:pt x="448" y="1193"/>
                    <a:pt x="458" y="1191"/>
                  </a:cubicBezTo>
                  <a:cubicBezTo>
                    <a:pt x="539" y="1173"/>
                    <a:pt x="590" y="1094"/>
                    <a:pt x="575" y="1013"/>
                  </a:cubicBezTo>
                  <a:cubicBezTo>
                    <a:pt x="547" y="863"/>
                    <a:pt x="518" y="714"/>
                    <a:pt x="477" y="567"/>
                  </a:cubicBezTo>
                  <a:lnTo>
                    <a:pt x="477" y="567"/>
                  </a:lnTo>
                  <a:lnTo>
                    <a:pt x="479" y="572"/>
                  </a:lnTo>
                  <a:cubicBezTo>
                    <a:pt x="468" y="534"/>
                    <a:pt x="458" y="496"/>
                    <a:pt x="447" y="458"/>
                  </a:cubicBezTo>
                  <a:lnTo>
                    <a:pt x="447" y="458"/>
                  </a:lnTo>
                  <a:cubicBezTo>
                    <a:pt x="449" y="464"/>
                    <a:pt x="450" y="470"/>
                    <a:pt x="452" y="477"/>
                  </a:cubicBezTo>
                  <a:cubicBezTo>
                    <a:pt x="433" y="406"/>
                    <a:pt x="412" y="334"/>
                    <a:pt x="386" y="266"/>
                  </a:cubicBezTo>
                  <a:cubicBezTo>
                    <a:pt x="373" y="230"/>
                    <a:pt x="360" y="195"/>
                    <a:pt x="344" y="160"/>
                  </a:cubicBezTo>
                  <a:cubicBezTo>
                    <a:pt x="324" y="110"/>
                    <a:pt x="305" y="64"/>
                    <a:pt x="260" y="29"/>
                  </a:cubicBezTo>
                  <a:cubicBezTo>
                    <a:pt x="235" y="9"/>
                    <a:pt x="205" y="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79" name="Google Shape;8579;p17"/>
            <p:cNvSpPr/>
            <p:nvPr/>
          </p:nvSpPr>
          <p:spPr>
            <a:xfrm>
              <a:off x="5410909" y="2159603"/>
              <a:ext cx="51906" cy="87166"/>
            </a:xfrm>
            <a:custGeom>
              <a:avLst/>
              <a:gdLst/>
              <a:ahLst/>
              <a:cxnLst/>
              <a:rect l="l" t="t" r="r" b="b"/>
              <a:pathLst>
                <a:path w="1786" h="2999" extrusionOk="0">
                  <a:moveTo>
                    <a:pt x="1584" y="1"/>
                  </a:moveTo>
                  <a:cubicBezTo>
                    <a:pt x="1545" y="1"/>
                    <a:pt x="1504" y="17"/>
                    <a:pt x="1470" y="54"/>
                  </a:cubicBezTo>
                  <a:cubicBezTo>
                    <a:pt x="1451" y="79"/>
                    <a:pt x="1436" y="106"/>
                    <a:pt x="1424" y="134"/>
                  </a:cubicBezTo>
                  <a:cubicBezTo>
                    <a:pt x="1410" y="166"/>
                    <a:pt x="1394" y="198"/>
                    <a:pt x="1377" y="229"/>
                  </a:cubicBezTo>
                  <a:cubicBezTo>
                    <a:pt x="1337" y="296"/>
                    <a:pt x="1293" y="358"/>
                    <a:pt x="1246" y="421"/>
                  </a:cubicBezTo>
                  <a:cubicBezTo>
                    <a:pt x="1185" y="497"/>
                    <a:pt x="1125" y="570"/>
                    <a:pt x="1056" y="643"/>
                  </a:cubicBezTo>
                  <a:cubicBezTo>
                    <a:pt x="986" y="715"/>
                    <a:pt x="915" y="787"/>
                    <a:pt x="844" y="859"/>
                  </a:cubicBezTo>
                  <a:lnTo>
                    <a:pt x="842" y="861"/>
                  </a:lnTo>
                  <a:lnTo>
                    <a:pt x="842" y="861"/>
                  </a:lnTo>
                  <a:cubicBezTo>
                    <a:pt x="730" y="967"/>
                    <a:pt x="617" y="1073"/>
                    <a:pt x="498" y="1171"/>
                  </a:cubicBezTo>
                  <a:cubicBezTo>
                    <a:pt x="378" y="1271"/>
                    <a:pt x="258" y="1369"/>
                    <a:pt x="134" y="1464"/>
                  </a:cubicBezTo>
                  <a:cubicBezTo>
                    <a:pt x="118" y="1477"/>
                    <a:pt x="103" y="1488"/>
                    <a:pt x="85" y="1501"/>
                  </a:cubicBezTo>
                  <a:cubicBezTo>
                    <a:pt x="47" y="1523"/>
                    <a:pt x="20" y="1561"/>
                    <a:pt x="12" y="1605"/>
                  </a:cubicBezTo>
                  <a:cubicBezTo>
                    <a:pt x="12" y="1613"/>
                    <a:pt x="11" y="1619"/>
                    <a:pt x="9" y="1627"/>
                  </a:cubicBezTo>
                  <a:cubicBezTo>
                    <a:pt x="1" y="1722"/>
                    <a:pt x="86" y="1795"/>
                    <a:pt x="172" y="1795"/>
                  </a:cubicBezTo>
                  <a:cubicBezTo>
                    <a:pt x="201" y="1795"/>
                    <a:pt x="230" y="1786"/>
                    <a:pt x="256" y="1768"/>
                  </a:cubicBezTo>
                  <a:cubicBezTo>
                    <a:pt x="288" y="1746"/>
                    <a:pt x="318" y="1719"/>
                    <a:pt x="350" y="1695"/>
                  </a:cubicBezTo>
                  <a:cubicBezTo>
                    <a:pt x="606" y="1488"/>
                    <a:pt x="850" y="1269"/>
                    <a:pt x="1083" y="1037"/>
                  </a:cubicBezTo>
                  <a:lnTo>
                    <a:pt x="1174" y="943"/>
                  </a:lnTo>
                  <a:lnTo>
                    <a:pt x="1174" y="943"/>
                  </a:lnTo>
                  <a:cubicBezTo>
                    <a:pt x="1144" y="1059"/>
                    <a:pt x="1119" y="1174"/>
                    <a:pt x="1094" y="1290"/>
                  </a:cubicBezTo>
                  <a:cubicBezTo>
                    <a:pt x="1076" y="1372"/>
                    <a:pt x="1056" y="1456"/>
                    <a:pt x="1040" y="1540"/>
                  </a:cubicBezTo>
                  <a:cubicBezTo>
                    <a:pt x="1022" y="1633"/>
                    <a:pt x="1007" y="1727"/>
                    <a:pt x="989" y="1820"/>
                  </a:cubicBezTo>
                  <a:cubicBezTo>
                    <a:pt x="975" y="1903"/>
                    <a:pt x="965" y="1987"/>
                    <a:pt x="953" y="2069"/>
                  </a:cubicBezTo>
                  <a:cubicBezTo>
                    <a:pt x="942" y="2146"/>
                    <a:pt x="931" y="2222"/>
                    <a:pt x="921" y="2300"/>
                  </a:cubicBezTo>
                  <a:cubicBezTo>
                    <a:pt x="900" y="2477"/>
                    <a:pt x="874" y="2656"/>
                    <a:pt x="874" y="2835"/>
                  </a:cubicBezTo>
                  <a:cubicBezTo>
                    <a:pt x="872" y="2882"/>
                    <a:pt x="891" y="2928"/>
                    <a:pt x="926" y="2960"/>
                  </a:cubicBezTo>
                  <a:cubicBezTo>
                    <a:pt x="954" y="2984"/>
                    <a:pt x="989" y="2998"/>
                    <a:pt x="1027" y="2998"/>
                  </a:cubicBezTo>
                  <a:lnTo>
                    <a:pt x="1040" y="2998"/>
                  </a:lnTo>
                  <a:cubicBezTo>
                    <a:pt x="1124" y="2992"/>
                    <a:pt x="1187" y="2917"/>
                    <a:pt x="1182" y="2832"/>
                  </a:cubicBezTo>
                  <a:cubicBezTo>
                    <a:pt x="1181" y="2814"/>
                    <a:pt x="1179" y="2797"/>
                    <a:pt x="1179" y="2778"/>
                  </a:cubicBezTo>
                  <a:cubicBezTo>
                    <a:pt x="1185" y="2556"/>
                    <a:pt x="1211" y="2338"/>
                    <a:pt x="1238" y="2118"/>
                  </a:cubicBezTo>
                  <a:cubicBezTo>
                    <a:pt x="1266" y="1934"/>
                    <a:pt x="1291" y="1749"/>
                    <a:pt x="1331" y="1567"/>
                  </a:cubicBezTo>
                  <a:cubicBezTo>
                    <a:pt x="1353" y="1467"/>
                    <a:pt x="1372" y="1366"/>
                    <a:pt x="1398" y="1265"/>
                  </a:cubicBezTo>
                  <a:cubicBezTo>
                    <a:pt x="1421" y="1170"/>
                    <a:pt x="1445" y="1075"/>
                    <a:pt x="1469" y="980"/>
                  </a:cubicBezTo>
                  <a:cubicBezTo>
                    <a:pt x="1502" y="866"/>
                    <a:pt x="1532" y="752"/>
                    <a:pt x="1570" y="639"/>
                  </a:cubicBezTo>
                  <a:cubicBezTo>
                    <a:pt x="1610" y="524"/>
                    <a:pt x="1651" y="411"/>
                    <a:pt x="1697" y="299"/>
                  </a:cubicBezTo>
                  <a:cubicBezTo>
                    <a:pt x="1708" y="275"/>
                    <a:pt x="1717" y="252"/>
                    <a:pt x="1728" y="228"/>
                  </a:cubicBezTo>
                  <a:cubicBezTo>
                    <a:pt x="1786" y="110"/>
                    <a:pt x="1689" y="1"/>
                    <a:pt x="1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0" name="Google Shape;8580;p17"/>
            <p:cNvSpPr/>
            <p:nvPr/>
          </p:nvSpPr>
          <p:spPr>
            <a:xfrm>
              <a:off x="5441571" y="2531619"/>
              <a:ext cx="44553" cy="77952"/>
            </a:xfrm>
            <a:custGeom>
              <a:avLst/>
              <a:gdLst/>
              <a:ahLst/>
              <a:cxnLst/>
              <a:rect l="l" t="t" r="r" b="b"/>
              <a:pathLst>
                <a:path w="1533" h="2682" extrusionOk="0">
                  <a:moveTo>
                    <a:pt x="1189" y="305"/>
                  </a:moveTo>
                  <a:lnTo>
                    <a:pt x="1191" y="307"/>
                  </a:lnTo>
                  <a:lnTo>
                    <a:pt x="1202" y="313"/>
                  </a:lnTo>
                  <a:lnTo>
                    <a:pt x="1204" y="315"/>
                  </a:lnTo>
                  <a:lnTo>
                    <a:pt x="1205" y="320"/>
                  </a:lnTo>
                  <a:cubicBezTo>
                    <a:pt x="1212" y="336"/>
                    <a:pt x="1218" y="351"/>
                    <a:pt x="1223" y="369"/>
                  </a:cubicBezTo>
                  <a:cubicBezTo>
                    <a:pt x="1223" y="374"/>
                    <a:pt x="1225" y="380"/>
                    <a:pt x="1226" y="386"/>
                  </a:cubicBezTo>
                  <a:lnTo>
                    <a:pt x="1226" y="386"/>
                  </a:lnTo>
                  <a:cubicBezTo>
                    <a:pt x="1226" y="386"/>
                    <a:pt x="1226" y="385"/>
                    <a:pt x="1226" y="385"/>
                  </a:cubicBezTo>
                  <a:lnTo>
                    <a:pt x="1226" y="385"/>
                  </a:lnTo>
                  <a:cubicBezTo>
                    <a:pt x="1226" y="387"/>
                    <a:pt x="1226" y="389"/>
                    <a:pt x="1227" y="391"/>
                  </a:cubicBezTo>
                  <a:lnTo>
                    <a:pt x="1227" y="391"/>
                  </a:lnTo>
                  <a:cubicBezTo>
                    <a:pt x="1226" y="389"/>
                    <a:pt x="1226" y="388"/>
                    <a:pt x="1226" y="386"/>
                  </a:cubicBezTo>
                  <a:lnTo>
                    <a:pt x="1226" y="386"/>
                  </a:lnTo>
                  <a:cubicBezTo>
                    <a:pt x="1226" y="391"/>
                    <a:pt x="1227" y="395"/>
                    <a:pt x="1228" y="399"/>
                  </a:cubicBezTo>
                  <a:lnTo>
                    <a:pt x="1228" y="399"/>
                  </a:lnTo>
                  <a:cubicBezTo>
                    <a:pt x="1228" y="396"/>
                    <a:pt x="1227" y="394"/>
                    <a:pt x="1227" y="391"/>
                  </a:cubicBezTo>
                  <a:lnTo>
                    <a:pt x="1227" y="391"/>
                  </a:lnTo>
                  <a:cubicBezTo>
                    <a:pt x="1228" y="395"/>
                    <a:pt x="1228" y="399"/>
                    <a:pt x="1229" y="404"/>
                  </a:cubicBezTo>
                  <a:cubicBezTo>
                    <a:pt x="1229" y="402"/>
                    <a:pt x="1228" y="401"/>
                    <a:pt x="1228" y="399"/>
                  </a:cubicBezTo>
                  <a:lnTo>
                    <a:pt x="1228" y="399"/>
                  </a:lnTo>
                  <a:cubicBezTo>
                    <a:pt x="1236" y="458"/>
                    <a:pt x="1240" y="516"/>
                    <a:pt x="1240" y="573"/>
                  </a:cubicBezTo>
                  <a:cubicBezTo>
                    <a:pt x="1240" y="643"/>
                    <a:pt x="1235" y="712"/>
                    <a:pt x="1227" y="782"/>
                  </a:cubicBezTo>
                  <a:cubicBezTo>
                    <a:pt x="1227" y="787"/>
                    <a:pt x="1226" y="793"/>
                    <a:pt x="1226" y="798"/>
                  </a:cubicBezTo>
                  <a:lnTo>
                    <a:pt x="1227" y="788"/>
                  </a:lnTo>
                  <a:lnTo>
                    <a:pt x="1227" y="788"/>
                  </a:lnTo>
                  <a:cubicBezTo>
                    <a:pt x="1213" y="890"/>
                    <a:pt x="1193" y="991"/>
                    <a:pt x="1166" y="1089"/>
                  </a:cubicBezTo>
                  <a:cubicBezTo>
                    <a:pt x="1123" y="1246"/>
                    <a:pt x="1068" y="1396"/>
                    <a:pt x="1011" y="1548"/>
                  </a:cubicBezTo>
                  <a:cubicBezTo>
                    <a:pt x="984" y="1611"/>
                    <a:pt x="955" y="1675"/>
                    <a:pt x="928" y="1738"/>
                  </a:cubicBezTo>
                  <a:cubicBezTo>
                    <a:pt x="881" y="1847"/>
                    <a:pt x="827" y="1955"/>
                    <a:pt x="767" y="2058"/>
                  </a:cubicBezTo>
                  <a:lnTo>
                    <a:pt x="775" y="2045"/>
                  </a:lnTo>
                  <a:lnTo>
                    <a:pt x="775" y="2045"/>
                  </a:lnTo>
                  <a:cubicBezTo>
                    <a:pt x="741" y="2102"/>
                    <a:pt x="707" y="2156"/>
                    <a:pt x="669" y="2208"/>
                  </a:cubicBezTo>
                  <a:cubicBezTo>
                    <a:pt x="651" y="2230"/>
                    <a:pt x="631" y="2253"/>
                    <a:pt x="612" y="2275"/>
                  </a:cubicBezTo>
                  <a:cubicBezTo>
                    <a:pt x="594" y="2289"/>
                    <a:pt x="578" y="2303"/>
                    <a:pt x="561" y="2317"/>
                  </a:cubicBezTo>
                  <a:cubicBezTo>
                    <a:pt x="547" y="2327"/>
                    <a:pt x="534" y="2336"/>
                    <a:pt x="521" y="2344"/>
                  </a:cubicBezTo>
                  <a:cubicBezTo>
                    <a:pt x="507" y="2352"/>
                    <a:pt x="495" y="2359"/>
                    <a:pt x="480" y="2365"/>
                  </a:cubicBezTo>
                  <a:lnTo>
                    <a:pt x="466" y="2371"/>
                  </a:lnTo>
                  <a:lnTo>
                    <a:pt x="458" y="2373"/>
                  </a:lnTo>
                  <a:cubicBezTo>
                    <a:pt x="457" y="2366"/>
                    <a:pt x="455" y="2360"/>
                    <a:pt x="453" y="2352"/>
                  </a:cubicBezTo>
                  <a:cubicBezTo>
                    <a:pt x="439" y="2292"/>
                    <a:pt x="428" y="2232"/>
                    <a:pt x="420" y="2170"/>
                  </a:cubicBezTo>
                  <a:cubicBezTo>
                    <a:pt x="411" y="2075"/>
                    <a:pt x="403" y="1982"/>
                    <a:pt x="396" y="1887"/>
                  </a:cubicBezTo>
                  <a:cubicBezTo>
                    <a:pt x="392" y="1808"/>
                    <a:pt x="392" y="1729"/>
                    <a:pt x="392" y="1649"/>
                  </a:cubicBezTo>
                  <a:lnTo>
                    <a:pt x="400" y="1501"/>
                  </a:lnTo>
                  <a:lnTo>
                    <a:pt x="411" y="1467"/>
                  </a:lnTo>
                  <a:cubicBezTo>
                    <a:pt x="463" y="1312"/>
                    <a:pt x="512" y="1157"/>
                    <a:pt x="575" y="1005"/>
                  </a:cubicBezTo>
                  <a:lnTo>
                    <a:pt x="575" y="1005"/>
                  </a:lnTo>
                  <a:cubicBezTo>
                    <a:pt x="572" y="1011"/>
                    <a:pt x="570" y="1016"/>
                    <a:pt x="567" y="1023"/>
                  </a:cubicBezTo>
                  <a:cubicBezTo>
                    <a:pt x="602" y="942"/>
                    <a:pt x="642" y="861"/>
                    <a:pt x="686" y="785"/>
                  </a:cubicBezTo>
                  <a:cubicBezTo>
                    <a:pt x="724" y="719"/>
                    <a:pt x="767" y="655"/>
                    <a:pt x="813" y="595"/>
                  </a:cubicBezTo>
                  <a:lnTo>
                    <a:pt x="824" y="581"/>
                  </a:lnTo>
                  <a:lnTo>
                    <a:pt x="824" y="581"/>
                  </a:lnTo>
                  <a:cubicBezTo>
                    <a:pt x="822" y="584"/>
                    <a:pt x="821" y="586"/>
                    <a:pt x="819" y="589"/>
                  </a:cubicBezTo>
                  <a:cubicBezTo>
                    <a:pt x="854" y="544"/>
                    <a:pt x="892" y="502"/>
                    <a:pt x="930" y="462"/>
                  </a:cubicBezTo>
                  <a:lnTo>
                    <a:pt x="930" y="462"/>
                  </a:lnTo>
                  <a:cubicBezTo>
                    <a:pt x="927" y="467"/>
                    <a:pt x="922" y="472"/>
                    <a:pt x="917" y="476"/>
                  </a:cubicBezTo>
                  <a:cubicBezTo>
                    <a:pt x="952" y="442"/>
                    <a:pt x="990" y="408"/>
                    <a:pt x="1028" y="378"/>
                  </a:cubicBezTo>
                  <a:cubicBezTo>
                    <a:pt x="1044" y="366"/>
                    <a:pt x="1061" y="353"/>
                    <a:pt x="1075" y="345"/>
                  </a:cubicBezTo>
                  <a:cubicBezTo>
                    <a:pt x="1090" y="337"/>
                    <a:pt x="1106" y="328"/>
                    <a:pt x="1118" y="323"/>
                  </a:cubicBezTo>
                  <a:cubicBezTo>
                    <a:pt x="1132" y="318"/>
                    <a:pt x="1147" y="313"/>
                    <a:pt x="1159" y="309"/>
                  </a:cubicBezTo>
                  <a:lnTo>
                    <a:pt x="1178" y="305"/>
                  </a:lnTo>
                  <a:close/>
                  <a:moveTo>
                    <a:pt x="1189" y="0"/>
                  </a:moveTo>
                  <a:cubicBezTo>
                    <a:pt x="1180" y="0"/>
                    <a:pt x="1170" y="1"/>
                    <a:pt x="1161" y="1"/>
                  </a:cubicBezTo>
                  <a:cubicBezTo>
                    <a:pt x="1063" y="13"/>
                    <a:pt x="971" y="47"/>
                    <a:pt x="890" y="103"/>
                  </a:cubicBezTo>
                  <a:cubicBezTo>
                    <a:pt x="810" y="160"/>
                    <a:pt x="735" y="226"/>
                    <a:pt x="670" y="301"/>
                  </a:cubicBezTo>
                  <a:cubicBezTo>
                    <a:pt x="558" y="426"/>
                    <a:pt x="461" y="567"/>
                    <a:pt x="384" y="717"/>
                  </a:cubicBezTo>
                  <a:cubicBezTo>
                    <a:pt x="373" y="715"/>
                    <a:pt x="363" y="713"/>
                    <a:pt x="352" y="713"/>
                  </a:cubicBezTo>
                  <a:cubicBezTo>
                    <a:pt x="348" y="713"/>
                    <a:pt x="344" y="713"/>
                    <a:pt x="339" y="714"/>
                  </a:cubicBezTo>
                  <a:cubicBezTo>
                    <a:pt x="284" y="719"/>
                    <a:pt x="235" y="752"/>
                    <a:pt x="210" y="801"/>
                  </a:cubicBezTo>
                  <a:cubicBezTo>
                    <a:pt x="176" y="871"/>
                    <a:pt x="167" y="954"/>
                    <a:pt x="151" y="1030"/>
                  </a:cubicBezTo>
                  <a:cubicBezTo>
                    <a:pt x="138" y="1089"/>
                    <a:pt x="132" y="1149"/>
                    <a:pt x="123" y="1209"/>
                  </a:cubicBezTo>
                  <a:cubicBezTo>
                    <a:pt x="108" y="1309"/>
                    <a:pt x="99" y="1412"/>
                    <a:pt x="96" y="1513"/>
                  </a:cubicBezTo>
                  <a:cubicBezTo>
                    <a:pt x="69" y="1602"/>
                    <a:pt x="43" y="1691"/>
                    <a:pt x="20" y="1781"/>
                  </a:cubicBezTo>
                  <a:cubicBezTo>
                    <a:pt x="1" y="1844"/>
                    <a:pt x="43" y="1911"/>
                    <a:pt x="100" y="1937"/>
                  </a:cubicBezTo>
                  <a:cubicBezTo>
                    <a:pt x="102" y="1972"/>
                    <a:pt x="105" y="2009"/>
                    <a:pt x="107" y="2045"/>
                  </a:cubicBezTo>
                  <a:cubicBezTo>
                    <a:pt x="111" y="2126"/>
                    <a:pt x="123" y="2205"/>
                    <a:pt x="132" y="2284"/>
                  </a:cubicBezTo>
                  <a:cubicBezTo>
                    <a:pt x="140" y="2357"/>
                    <a:pt x="156" y="2430"/>
                    <a:pt x="176" y="2499"/>
                  </a:cubicBezTo>
                  <a:cubicBezTo>
                    <a:pt x="191" y="2537"/>
                    <a:pt x="213" y="2572"/>
                    <a:pt x="240" y="2601"/>
                  </a:cubicBezTo>
                  <a:cubicBezTo>
                    <a:pt x="267" y="2631"/>
                    <a:pt x="301" y="2655"/>
                    <a:pt x="339" y="2667"/>
                  </a:cubicBezTo>
                  <a:cubicBezTo>
                    <a:pt x="373" y="2677"/>
                    <a:pt x="406" y="2681"/>
                    <a:pt x="441" y="2681"/>
                  </a:cubicBezTo>
                  <a:cubicBezTo>
                    <a:pt x="455" y="2681"/>
                    <a:pt x="469" y="2680"/>
                    <a:pt x="483" y="2678"/>
                  </a:cubicBezTo>
                  <a:cubicBezTo>
                    <a:pt x="526" y="2675"/>
                    <a:pt x="567" y="2663"/>
                    <a:pt x="605" y="2645"/>
                  </a:cubicBezTo>
                  <a:cubicBezTo>
                    <a:pt x="689" y="2606"/>
                    <a:pt x="764" y="2550"/>
                    <a:pt x="827" y="2484"/>
                  </a:cubicBezTo>
                  <a:cubicBezTo>
                    <a:pt x="900" y="2403"/>
                    <a:pt x="963" y="2313"/>
                    <a:pt x="1015" y="2218"/>
                  </a:cubicBezTo>
                  <a:cubicBezTo>
                    <a:pt x="1069" y="2127"/>
                    <a:pt x="1117" y="2036"/>
                    <a:pt x="1159" y="1941"/>
                  </a:cubicBezTo>
                  <a:cubicBezTo>
                    <a:pt x="1196" y="1854"/>
                    <a:pt x="1234" y="1767"/>
                    <a:pt x="1270" y="1679"/>
                  </a:cubicBezTo>
                  <a:cubicBezTo>
                    <a:pt x="1303" y="1602"/>
                    <a:pt x="1330" y="1520"/>
                    <a:pt x="1357" y="1440"/>
                  </a:cubicBezTo>
                  <a:cubicBezTo>
                    <a:pt x="1414" y="1287"/>
                    <a:pt x="1459" y="1129"/>
                    <a:pt x="1490" y="969"/>
                  </a:cubicBezTo>
                  <a:cubicBezTo>
                    <a:pt x="1512" y="858"/>
                    <a:pt x="1525" y="744"/>
                    <a:pt x="1530" y="632"/>
                  </a:cubicBezTo>
                  <a:cubicBezTo>
                    <a:pt x="1531" y="578"/>
                    <a:pt x="1533" y="524"/>
                    <a:pt x="1530" y="470"/>
                  </a:cubicBezTo>
                  <a:cubicBezTo>
                    <a:pt x="1528" y="419"/>
                    <a:pt x="1523" y="369"/>
                    <a:pt x="1516" y="318"/>
                  </a:cubicBezTo>
                  <a:cubicBezTo>
                    <a:pt x="1504" y="267"/>
                    <a:pt x="1489" y="217"/>
                    <a:pt x="1468" y="169"/>
                  </a:cubicBezTo>
                  <a:cubicBezTo>
                    <a:pt x="1447" y="133"/>
                    <a:pt x="1422" y="101"/>
                    <a:pt x="1389" y="76"/>
                  </a:cubicBezTo>
                  <a:cubicBezTo>
                    <a:pt x="1334" y="27"/>
                    <a:pt x="1262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1" name="Google Shape;8581;p17"/>
            <p:cNvSpPr/>
            <p:nvPr/>
          </p:nvSpPr>
          <p:spPr>
            <a:xfrm>
              <a:off x="5718026" y="2524469"/>
              <a:ext cx="18803" cy="46737"/>
            </a:xfrm>
            <a:custGeom>
              <a:avLst/>
              <a:gdLst/>
              <a:ahLst/>
              <a:cxnLst/>
              <a:rect l="l" t="t" r="r" b="b"/>
              <a:pathLst>
                <a:path w="647" h="1608" extrusionOk="0">
                  <a:moveTo>
                    <a:pt x="484" y="1"/>
                  </a:moveTo>
                  <a:cubicBezTo>
                    <a:pt x="446" y="1"/>
                    <a:pt x="409" y="14"/>
                    <a:pt x="381" y="39"/>
                  </a:cubicBezTo>
                  <a:cubicBezTo>
                    <a:pt x="336" y="75"/>
                    <a:pt x="317" y="126"/>
                    <a:pt x="297" y="178"/>
                  </a:cubicBezTo>
                  <a:cubicBezTo>
                    <a:pt x="279" y="222"/>
                    <a:pt x="264" y="268"/>
                    <a:pt x="251" y="314"/>
                  </a:cubicBezTo>
                  <a:cubicBezTo>
                    <a:pt x="235" y="369"/>
                    <a:pt x="218" y="425"/>
                    <a:pt x="205" y="480"/>
                  </a:cubicBezTo>
                  <a:cubicBezTo>
                    <a:pt x="178" y="586"/>
                    <a:pt x="153" y="692"/>
                    <a:pt x="129" y="800"/>
                  </a:cubicBezTo>
                  <a:cubicBezTo>
                    <a:pt x="105" y="895"/>
                    <a:pt x="85" y="993"/>
                    <a:pt x="64" y="1090"/>
                  </a:cubicBezTo>
                  <a:cubicBezTo>
                    <a:pt x="39" y="1207"/>
                    <a:pt x="6" y="1324"/>
                    <a:pt x="4" y="1446"/>
                  </a:cubicBezTo>
                  <a:cubicBezTo>
                    <a:pt x="1" y="1530"/>
                    <a:pt x="64" y="1603"/>
                    <a:pt x="148" y="1607"/>
                  </a:cubicBezTo>
                  <a:lnTo>
                    <a:pt x="156" y="1607"/>
                  </a:lnTo>
                  <a:cubicBezTo>
                    <a:pt x="233" y="1607"/>
                    <a:pt x="309" y="1544"/>
                    <a:pt x="309" y="1463"/>
                  </a:cubicBezTo>
                  <a:cubicBezTo>
                    <a:pt x="309" y="1436"/>
                    <a:pt x="311" y="1411"/>
                    <a:pt x="313" y="1384"/>
                  </a:cubicBezTo>
                  <a:cubicBezTo>
                    <a:pt x="336" y="1238"/>
                    <a:pt x="370" y="1094"/>
                    <a:pt x="401" y="950"/>
                  </a:cubicBezTo>
                  <a:cubicBezTo>
                    <a:pt x="431" y="819"/>
                    <a:pt x="465" y="688"/>
                    <a:pt x="499" y="556"/>
                  </a:cubicBezTo>
                  <a:cubicBezTo>
                    <a:pt x="528" y="464"/>
                    <a:pt x="556" y="376"/>
                    <a:pt x="591" y="287"/>
                  </a:cubicBezTo>
                  <a:cubicBezTo>
                    <a:pt x="617" y="263"/>
                    <a:pt x="636" y="233"/>
                    <a:pt x="642" y="198"/>
                  </a:cubicBezTo>
                  <a:cubicBezTo>
                    <a:pt x="647" y="168"/>
                    <a:pt x="645" y="135"/>
                    <a:pt x="634" y="107"/>
                  </a:cubicBezTo>
                  <a:cubicBezTo>
                    <a:pt x="615" y="53"/>
                    <a:pt x="571" y="15"/>
                    <a:pt x="515" y="4"/>
                  </a:cubicBezTo>
                  <a:cubicBezTo>
                    <a:pt x="505" y="2"/>
                    <a:pt x="494" y="1"/>
                    <a:pt x="4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2" name="Google Shape;8582;p17"/>
            <p:cNvSpPr/>
            <p:nvPr/>
          </p:nvSpPr>
          <p:spPr>
            <a:xfrm>
              <a:off x="5739562" y="2520168"/>
              <a:ext cx="23773" cy="46097"/>
            </a:xfrm>
            <a:custGeom>
              <a:avLst/>
              <a:gdLst/>
              <a:ahLst/>
              <a:cxnLst/>
              <a:rect l="l" t="t" r="r" b="b"/>
              <a:pathLst>
                <a:path w="818" h="1586" extrusionOk="0">
                  <a:moveTo>
                    <a:pt x="657" y="0"/>
                  </a:moveTo>
                  <a:cubicBezTo>
                    <a:pt x="652" y="0"/>
                    <a:pt x="647" y="1"/>
                    <a:pt x="642" y="1"/>
                  </a:cubicBezTo>
                  <a:cubicBezTo>
                    <a:pt x="458" y="23"/>
                    <a:pt x="374" y="221"/>
                    <a:pt x="316" y="372"/>
                  </a:cubicBezTo>
                  <a:cubicBezTo>
                    <a:pt x="281" y="460"/>
                    <a:pt x="252" y="549"/>
                    <a:pt x="225" y="641"/>
                  </a:cubicBezTo>
                  <a:cubicBezTo>
                    <a:pt x="179" y="805"/>
                    <a:pt x="142" y="972"/>
                    <a:pt x="97" y="1135"/>
                  </a:cubicBezTo>
                  <a:cubicBezTo>
                    <a:pt x="98" y="1135"/>
                    <a:pt x="98" y="1135"/>
                    <a:pt x="98" y="1135"/>
                  </a:cubicBezTo>
                  <a:lnTo>
                    <a:pt x="98" y="1135"/>
                  </a:lnTo>
                  <a:cubicBezTo>
                    <a:pt x="76" y="1217"/>
                    <a:pt x="51" y="1300"/>
                    <a:pt x="28" y="1383"/>
                  </a:cubicBezTo>
                  <a:cubicBezTo>
                    <a:pt x="1" y="1464"/>
                    <a:pt x="43" y="1551"/>
                    <a:pt x="123" y="1580"/>
                  </a:cubicBezTo>
                  <a:cubicBezTo>
                    <a:pt x="138" y="1584"/>
                    <a:pt x="154" y="1586"/>
                    <a:pt x="172" y="1586"/>
                  </a:cubicBezTo>
                  <a:cubicBezTo>
                    <a:pt x="173" y="1586"/>
                    <a:pt x="174" y="1586"/>
                    <a:pt x="175" y="1586"/>
                  </a:cubicBezTo>
                  <a:cubicBezTo>
                    <a:pt x="240" y="1586"/>
                    <a:pt x="297" y="1545"/>
                    <a:pt x="319" y="1483"/>
                  </a:cubicBezTo>
                  <a:cubicBezTo>
                    <a:pt x="385" y="1244"/>
                    <a:pt x="445" y="1003"/>
                    <a:pt x="509" y="761"/>
                  </a:cubicBezTo>
                  <a:cubicBezTo>
                    <a:pt x="523" y="709"/>
                    <a:pt x="539" y="658"/>
                    <a:pt x="556" y="606"/>
                  </a:cubicBezTo>
                  <a:cubicBezTo>
                    <a:pt x="574" y="554"/>
                    <a:pt x="594" y="505"/>
                    <a:pt x="616" y="452"/>
                  </a:cubicBezTo>
                  <a:cubicBezTo>
                    <a:pt x="629" y="422"/>
                    <a:pt x="643" y="392"/>
                    <a:pt x="661" y="362"/>
                  </a:cubicBezTo>
                  <a:cubicBezTo>
                    <a:pt x="670" y="346"/>
                    <a:pt x="680" y="332"/>
                    <a:pt x="691" y="318"/>
                  </a:cubicBezTo>
                  <a:lnTo>
                    <a:pt x="696" y="313"/>
                  </a:lnTo>
                  <a:cubicBezTo>
                    <a:pt x="768" y="293"/>
                    <a:pt x="817" y="225"/>
                    <a:pt x="813" y="149"/>
                  </a:cubicBezTo>
                  <a:cubicBezTo>
                    <a:pt x="807" y="70"/>
                    <a:pt x="738" y="0"/>
                    <a:pt x="6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3" name="Google Shape;8583;p17"/>
            <p:cNvSpPr/>
            <p:nvPr/>
          </p:nvSpPr>
          <p:spPr>
            <a:xfrm>
              <a:off x="5691578" y="2505607"/>
              <a:ext cx="99539" cy="38511"/>
            </a:xfrm>
            <a:custGeom>
              <a:avLst/>
              <a:gdLst/>
              <a:ahLst/>
              <a:cxnLst/>
              <a:rect l="l" t="t" r="r" b="b"/>
              <a:pathLst>
                <a:path w="3425" h="1325" extrusionOk="0">
                  <a:moveTo>
                    <a:pt x="1859" y="1"/>
                  </a:moveTo>
                  <a:cubicBezTo>
                    <a:pt x="1549" y="1"/>
                    <a:pt x="1238" y="25"/>
                    <a:pt x="935" y="94"/>
                  </a:cubicBezTo>
                  <a:cubicBezTo>
                    <a:pt x="724" y="141"/>
                    <a:pt x="513" y="205"/>
                    <a:pt x="328" y="316"/>
                  </a:cubicBezTo>
                  <a:cubicBezTo>
                    <a:pt x="168" y="414"/>
                    <a:pt x="15" y="561"/>
                    <a:pt x="7" y="759"/>
                  </a:cubicBezTo>
                  <a:cubicBezTo>
                    <a:pt x="1" y="900"/>
                    <a:pt x="96" y="1007"/>
                    <a:pt x="187" y="1102"/>
                  </a:cubicBezTo>
                  <a:cubicBezTo>
                    <a:pt x="248" y="1166"/>
                    <a:pt x="312" y="1226"/>
                    <a:pt x="377" y="1286"/>
                  </a:cubicBezTo>
                  <a:cubicBezTo>
                    <a:pt x="404" y="1310"/>
                    <a:pt x="440" y="1324"/>
                    <a:pt x="476" y="1324"/>
                  </a:cubicBezTo>
                  <a:cubicBezTo>
                    <a:pt x="478" y="1324"/>
                    <a:pt x="480" y="1324"/>
                    <a:pt x="482" y="1324"/>
                  </a:cubicBezTo>
                  <a:cubicBezTo>
                    <a:pt x="626" y="1324"/>
                    <a:pt x="694" y="1147"/>
                    <a:pt x="588" y="1048"/>
                  </a:cubicBezTo>
                  <a:cubicBezTo>
                    <a:pt x="520" y="990"/>
                    <a:pt x="453" y="930"/>
                    <a:pt x="390" y="866"/>
                  </a:cubicBezTo>
                  <a:cubicBezTo>
                    <a:pt x="369" y="843"/>
                    <a:pt x="350" y="821"/>
                    <a:pt x="330" y="797"/>
                  </a:cubicBezTo>
                  <a:cubicBezTo>
                    <a:pt x="327" y="792"/>
                    <a:pt x="324" y="787"/>
                    <a:pt x="321" y="782"/>
                  </a:cubicBezTo>
                  <a:lnTo>
                    <a:pt x="321" y="782"/>
                  </a:lnTo>
                  <a:cubicBezTo>
                    <a:pt x="321" y="782"/>
                    <a:pt x="321" y="783"/>
                    <a:pt x="322" y="784"/>
                  </a:cubicBezTo>
                  <a:lnTo>
                    <a:pt x="319" y="778"/>
                  </a:lnTo>
                  <a:lnTo>
                    <a:pt x="319" y="778"/>
                  </a:lnTo>
                  <a:cubicBezTo>
                    <a:pt x="319" y="779"/>
                    <a:pt x="320" y="780"/>
                    <a:pt x="321" y="782"/>
                  </a:cubicBezTo>
                  <a:lnTo>
                    <a:pt x="321" y="782"/>
                  </a:lnTo>
                  <a:cubicBezTo>
                    <a:pt x="320" y="780"/>
                    <a:pt x="320" y="779"/>
                    <a:pt x="319" y="778"/>
                  </a:cubicBezTo>
                  <a:lnTo>
                    <a:pt x="319" y="778"/>
                  </a:lnTo>
                  <a:lnTo>
                    <a:pt x="317" y="775"/>
                  </a:lnTo>
                  <a:lnTo>
                    <a:pt x="317" y="767"/>
                  </a:lnTo>
                  <a:lnTo>
                    <a:pt x="317" y="760"/>
                  </a:lnTo>
                  <a:cubicBezTo>
                    <a:pt x="319" y="757"/>
                    <a:pt x="316" y="757"/>
                    <a:pt x="319" y="752"/>
                  </a:cubicBezTo>
                  <a:cubicBezTo>
                    <a:pt x="320" y="748"/>
                    <a:pt x="322" y="743"/>
                    <a:pt x="323" y="737"/>
                  </a:cubicBezTo>
                  <a:cubicBezTo>
                    <a:pt x="327" y="732"/>
                    <a:pt x="327" y="729"/>
                    <a:pt x="333" y="719"/>
                  </a:cubicBezTo>
                  <a:cubicBezTo>
                    <a:pt x="338" y="711"/>
                    <a:pt x="342" y="703"/>
                    <a:pt x="347" y="697"/>
                  </a:cubicBezTo>
                  <a:cubicBezTo>
                    <a:pt x="358" y="683"/>
                    <a:pt x="368" y="670"/>
                    <a:pt x="382" y="657"/>
                  </a:cubicBezTo>
                  <a:cubicBezTo>
                    <a:pt x="396" y="643"/>
                    <a:pt x="411" y="631"/>
                    <a:pt x="426" y="618"/>
                  </a:cubicBezTo>
                  <a:cubicBezTo>
                    <a:pt x="455" y="597"/>
                    <a:pt x="483" y="578"/>
                    <a:pt x="513" y="561"/>
                  </a:cubicBezTo>
                  <a:cubicBezTo>
                    <a:pt x="551" y="539"/>
                    <a:pt x="591" y="518"/>
                    <a:pt x="632" y="499"/>
                  </a:cubicBezTo>
                  <a:cubicBezTo>
                    <a:pt x="727" y="461"/>
                    <a:pt x="825" y="429"/>
                    <a:pt x="923" y="401"/>
                  </a:cubicBezTo>
                  <a:lnTo>
                    <a:pt x="923" y="401"/>
                  </a:lnTo>
                  <a:cubicBezTo>
                    <a:pt x="1055" y="367"/>
                    <a:pt x="1189" y="341"/>
                    <a:pt x="1324" y="322"/>
                  </a:cubicBezTo>
                  <a:lnTo>
                    <a:pt x="1324" y="322"/>
                  </a:lnTo>
                  <a:lnTo>
                    <a:pt x="1305" y="323"/>
                  </a:lnTo>
                  <a:cubicBezTo>
                    <a:pt x="1507" y="299"/>
                    <a:pt x="1713" y="286"/>
                    <a:pt x="1917" y="284"/>
                  </a:cubicBezTo>
                  <a:lnTo>
                    <a:pt x="1917" y="284"/>
                  </a:lnTo>
                  <a:cubicBezTo>
                    <a:pt x="2120" y="290"/>
                    <a:pt x="2323" y="292"/>
                    <a:pt x="2527" y="308"/>
                  </a:cubicBezTo>
                  <a:cubicBezTo>
                    <a:pt x="2733" y="323"/>
                    <a:pt x="2939" y="344"/>
                    <a:pt x="3143" y="369"/>
                  </a:cubicBezTo>
                  <a:lnTo>
                    <a:pt x="3124" y="368"/>
                  </a:lnTo>
                  <a:lnTo>
                    <a:pt x="3124" y="368"/>
                  </a:lnTo>
                  <a:cubicBezTo>
                    <a:pt x="3151" y="371"/>
                    <a:pt x="3178" y="374"/>
                    <a:pt x="3205" y="377"/>
                  </a:cubicBezTo>
                  <a:cubicBezTo>
                    <a:pt x="3214" y="379"/>
                    <a:pt x="3223" y="380"/>
                    <a:pt x="3232" y="380"/>
                  </a:cubicBezTo>
                  <a:cubicBezTo>
                    <a:pt x="3266" y="380"/>
                    <a:pt x="3300" y="368"/>
                    <a:pt x="3326" y="346"/>
                  </a:cubicBezTo>
                  <a:cubicBezTo>
                    <a:pt x="3425" y="260"/>
                    <a:pt x="3371" y="100"/>
                    <a:pt x="3241" y="92"/>
                  </a:cubicBezTo>
                  <a:cubicBezTo>
                    <a:pt x="3010" y="65"/>
                    <a:pt x="2779" y="43"/>
                    <a:pt x="2548" y="26"/>
                  </a:cubicBezTo>
                  <a:cubicBezTo>
                    <a:pt x="2385" y="15"/>
                    <a:pt x="2220" y="8"/>
                    <a:pt x="2055" y="4"/>
                  </a:cubicBezTo>
                  <a:cubicBezTo>
                    <a:pt x="1990" y="2"/>
                    <a:pt x="1924" y="1"/>
                    <a:pt x="18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4" name="Google Shape;8584;p17"/>
            <p:cNvSpPr/>
            <p:nvPr/>
          </p:nvSpPr>
          <p:spPr>
            <a:xfrm>
              <a:off x="5727064" y="2510577"/>
              <a:ext cx="74981" cy="111057"/>
            </a:xfrm>
            <a:custGeom>
              <a:avLst/>
              <a:gdLst/>
              <a:ahLst/>
              <a:cxnLst/>
              <a:rect l="l" t="t" r="r" b="b"/>
              <a:pathLst>
                <a:path w="2580" h="3821" extrusionOk="0">
                  <a:moveTo>
                    <a:pt x="1209" y="1786"/>
                  </a:moveTo>
                  <a:lnTo>
                    <a:pt x="1208" y="1788"/>
                  </a:lnTo>
                  <a:cubicBezTo>
                    <a:pt x="1208" y="1787"/>
                    <a:pt x="1209" y="1787"/>
                    <a:pt x="1209" y="1786"/>
                  </a:cubicBezTo>
                  <a:close/>
                  <a:moveTo>
                    <a:pt x="2352" y="1"/>
                  </a:moveTo>
                  <a:cubicBezTo>
                    <a:pt x="2346" y="1"/>
                    <a:pt x="2339" y="1"/>
                    <a:pt x="2332" y="2"/>
                  </a:cubicBezTo>
                  <a:cubicBezTo>
                    <a:pt x="2251" y="7"/>
                    <a:pt x="2181" y="72"/>
                    <a:pt x="2134" y="130"/>
                  </a:cubicBezTo>
                  <a:cubicBezTo>
                    <a:pt x="2048" y="240"/>
                    <a:pt x="1980" y="361"/>
                    <a:pt x="1914" y="483"/>
                  </a:cubicBezTo>
                  <a:cubicBezTo>
                    <a:pt x="1827" y="642"/>
                    <a:pt x="1741" y="801"/>
                    <a:pt x="1657" y="961"/>
                  </a:cubicBezTo>
                  <a:cubicBezTo>
                    <a:pt x="1585" y="1102"/>
                    <a:pt x="1510" y="1240"/>
                    <a:pt x="1436" y="1379"/>
                  </a:cubicBezTo>
                  <a:cubicBezTo>
                    <a:pt x="1363" y="1514"/>
                    <a:pt x="1284" y="1647"/>
                    <a:pt x="1211" y="1781"/>
                  </a:cubicBezTo>
                  <a:cubicBezTo>
                    <a:pt x="1210" y="1783"/>
                    <a:pt x="1210" y="1785"/>
                    <a:pt x="1209" y="1786"/>
                  </a:cubicBezTo>
                  <a:lnTo>
                    <a:pt x="1209" y="1786"/>
                  </a:lnTo>
                  <a:lnTo>
                    <a:pt x="1211" y="1783"/>
                  </a:lnTo>
                  <a:lnTo>
                    <a:pt x="1211" y="1783"/>
                  </a:lnTo>
                  <a:cubicBezTo>
                    <a:pt x="1132" y="1919"/>
                    <a:pt x="1053" y="2055"/>
                    <a:pt x="974" y="2191"/>
                  </a:cubicBezTo>
                  <a:cubicBezTo>
                    <a:pt x="901" y="2313"/>
                    <a:pt x="823" y="2434"/>
                    <a:pt x="749" y="2555"/>
                  </a:cubicBezTo>
                  <a:cubicBezTo>
                    <a:pt x="685" y="2661"/>
                    <a:pt x="617" y="2766"/>
                    <a:pt x="549" y="2869"/>
                  </a:cubicBezTo>
                  <a:cubicBezTo>
                    <a:pt x="388" y="3113"/>
                    <a:pt x="223" y="3355"/>
                    <a:pt x="49" y="3588"/>
                  </a:cubicBezTo>
                  <a:cubicBezTo>
                    <a:pt x="0" y="3654"/>
                    <a:pt x="24" y="3752"/>
                    <a:pt x="89" y="3795"/>
                  </a:cubicBezTo>
                  <a:cubicBezTo>
                    <a:pt x="112" y="3812"/>
                    <a:pt x="143" y="3820"/>
                    <a:pt x="173" y="3820"/>
                  </a:cubicBezTo>
                  <a:cubicBezTo>
                    <a:pt x="174" y="3820"/>
                    <a:pt x="175" y="3820"/>
                    <a:pt x="177" y="3820"/>
                  </a:cubicBezTo>
                  <a:cubicBezTo>
                    <a:pt x="224" y="3820"/>
                    <a:pt x="268" y="3795"/>
                    <a:pt x="296" y="3755"/>
                  </a:cubicBezTo>
                  <a:cubicBezTo>
                    <a:pt x="461" y="3507"/>
                    <a:pt x="627" y="3258"/>
                    <a:pt x="788" y="3007"/>
                  </a:cubicBezTo>
                  <a:cubicBezTo>
                    <a:pt x="945" y="2763"/>
                    <a:pt x="1103" y="2517"/>
                    <a:pt x="1252" y="2267"/>
                  </a:cubicBezTo>
                  <a:cubicBezTo>
                    <a:pt x="1423" y="1981"/>
                    <a:pt x="1591" y="1694"/>
                    <a:pt x="1752" y="1403"/>
                  </a:cubicBezTo>
                  <a:cubicBezTo>
                    <a:pt x="1836" y="1249"/>
                    <a:pt x="1920" y="1094"/>
                    <a:pt x="2004" y="941"/>
                  </a:cubicBezTo>
                  <a:cubicBezTo>
                    <a:pt x="2082" y="800"/>
                    <a:pt x="2161" y="661"/>
                    <a:pt x="2240" y="523"/>
                  </a:cubicBezTo>
                  <a:lnTo>
                    <a:pt x="2240" y="523"/>
                  </a:lnTo>
                  <a:lnTo>
                    <a:pt x="2230" y="540"/>
                  </a:lnTo>
                  <a:cubicBezTo>
                    <a:pt x="2261" y="493"/>
                    <a:pt x="2289" y="447"/>
                    <a:pt x="2321" y="401"/>
                  </a:cubicBezTo>
                  <a:cubicBezTo>
                    <a:pt x="2350" y="423"/>
                    <a:pt x="2382" y="433"/>
                    <a:pt x="2414" y="433"/>
                  </a:cubicBezTo>
                  <a:cubicBezTo>
                    <a:pt x="2499" y="433"/>
                    <a:pt x="2579" y="361"/>
                    <a:pt x="2572" y="263"/>
                  </a:cubicBezTo>
                  <a:cubicBezTo>
                    <a:pt x="2566" y="214"/>
                    <a:pt x="2550" y="168"/>
                    <a:pt x="2528" y="124"/>
                  </a:cubicBezTo>
                  <a:cubicBezTo>
                    <a:pt x="2511" y="86"/>
                    <a:pt x="2482" y="53"/>
                    <a:pt x="2447" y="29"/>
                  </a:cubicBezTo>
                  <a:cubicBezTo>
                    <a:pt x="2418" y="11"/>
                    <a:pt x="2386" y="1"/>
                    <a:pt x="23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5" name="Google Shape;8585;p17"/>
            <p:cNvSpPr/>
            <p:nvPr/>
          </p:nvSpPr>
          <p:spPr>
            <a:xfrm>
              <a:off x="5755983" y="2547546"/>
              <a:ext cx="48854" cy="86643"/>
            </a:xfrm>
            <a:custGeom>
              <a:avLst/>
              <a:gdLst/>
              <a:ahLst/>
              <a:cxnLst/>
              <a:rect l="l" t="t" r="r" b="b"/>
              <a:pathLst>
                <a:path w="1681" h="2981" extrusionOk="0">
                  <a:moveTo>
                    <a:pt x="1063" y="1"/>
                  </a:moveTo>
                  <a:cubicBezTo>
                    <a:pt x="1015" y="1"/>
                    <a:pt x="966" y="22"/>
                    <a:pt x="933" y="69"/>
                  </a:cubicBezTo>
                  <a:cubicBezTo>
                    <a:pt x="867" y="180"/>
                    <a:pt x="819" y="302"/>
                    <a:pt x="765" y="418"/>
                  </a:cubicBezTo>
                  <a:cubicBezTo>
                    <a:pt x="732" y="487"/>
                    <a:pt x="699" y="558"/>
                    <a:pt x="666" y="628"/>
                  </a:cubicBezTo>
                  <a:cubicBezTo>
                    <a:pt x="604" y="759"/>
                    <a:pt x="542" y="889"/>
                    <a:pt x="482" y="1019"/>
                  </a:cubicBezTo>
                  <a:cubicBezTo>
                    <a:pt x="412" y="1168"/>
                    <a:pt x="344" y="1315"/>
                    <a:pt x="275" y="1462"/>
                  </a:cubicBezTo>
                  <a:cubicBezTo>
                    <a:pt x="238" y="1537"/>
                    <a:pt x="202" y="1611"/>
                    <a:pt x="165" y="1687"/>
                  </a:cubicBezTo>
                  <a:cubicBezTo>
                    <a:pt x="116" y="1785"/>
                    <a:pt x="56" y="1882"/>
                    <a:pt x="17" y="1986"/>
                  </a:cubicBezTo>
                  <a:cubicBezTo>
                    <a:pt x="1" y="2031"/>
                    <a:pt x="9" y="2081"/>
                    <a:pt x="36" y="2121"/>
                  </a:cubicBezTo>
                  <a:cubicBezTo>
                    <a:pt x="58" y="2154"/>
                    <a:pt x="93" y="2176"/>
                    <a:pt x="132" y="2186"/>
                  </a:cubicBezTo>
                  <a:cubicBezTo>
                    <a:pt x="151" y="2190"/>
                    <a:pt x="170" y="2193"/>
                    <a:pt x="189" y="2193"/>
                  </a:cubicBezTo>
                  <a:cubicBezTo>
                    <a:pt x="235" y="2193"/>
                    <a:pt x="280" y="2180"/>
                    <a:pt x="319" y="2154"/>
                  </a:cubicBezTo>
                  <a:cubicBezTo>
                    <a:pt x="373" y="2119"/>
                    <a:pt x="425" y="2081"/>
                    <a:pt x="476" y="2042"/>
                  </a:cubicBezTo>
                  <a:cubicBezTo>
                    <a:pt x="531" y="2001"/>
                    <a:pt x="586" y="1958"/>
                    <a:pt x="640" y="1913"/>
                  </a:cubicBezTo>
                  <a:cubicBezTo>
                    <a:pt x="742" y="1833"/>
                    <a:pt x="843" y="1752"/>
                    <a:pt x="946" y="1671"/>
                  </a:cubicBezTo>
                  <a:lnTo>
                    <a:pt x="946" y="1671"/>
                  </a:lnTo>
                  <a:cubicBezTo>
                    <a:pt x="941" y="1676"/>
                    <a:pt x="936" y="1679"/>
                    <a:pt x="932" y="1684"/>
                  </a:cubicBezTo>
                  <a:lnTo>
                    <a:pt x="957" y="1663"/>
                  </a:lnTo>
                  <a:lnTo>
                    <a:pt x="957" y="1663"/>
                  </a:lnTo>
                  <a:cubicBezTo>
                    <a:pt x="932" y="1735"/>
                    <a:pt x="906" y="1807"/>
                    <a:pt x="882" y="1879"/>
                  </a:cubicBezTo>
                  <a:cubicBezTo>
                    <a:pt x="837" y="2018"/>
                    <a:pt x="791" y="2157"/>
                    <a:pt x="749" y="2297"/>
                  </a:cubicBezTo>
                  <a:cubicBezTo>
                    <a:pt x="700" y="2463"/>
                    <a:pt x="648" y="2631"/>
                    <a:pt x="609" y="2798"/>
                  </a:cubicBezTo>
                  <a:cubicBezTo>
                    <a:pt x="590" y="2879"/>
                    <a:pt x="650" y="2963"/>
                    <a:pt x="729" y="2979"/>
                  </a:cubicBezTo>
                  <a:cubicBezTo>
                    <a:pt x="738" y="2980"/>
                    <a:pt x="748" y="2980"/>
                    <a:pt x="757" y="2980"/>
                  </a:cubicBezTo>
                  <a:cubicBezTo>
                    <a:pt x="830" y="2980"/>
                    <a:pt x="894" y="2930"/>
                    <a:pt x="908" y="2859"/>
                  </a:cubicBezTo>
                  <a:cubicBezTo>
                    <a:pt x="928" y="2752"/>
                    <a:pt x="955" y="2650"/>
                    <a:pt x="982" y="2545"/>
                  </a:cubicBezTo>
                  <a:cubicBezTo>
                    <a:pt x="1027" y="2380"/>
                    <a:pt x="1074" y="2217"/>
                    <a:pt x="1129" y="2056"/>
                  </a:cubicBezTo>
                  <a:cubicBezTo>
                    <a:pt x="1156" y="1975"/>
                    <a:pt x="1182" y="1896"/>
                    <a:pt x="1212" y="1817"/>
                  </a:cubicBezTo>
                  <a:cubicBezTo>
                    <a:pt x="1245" y="1731"/>
                    <a:pt x="1278" y="1646"/>
                    <a:pt x="1310" y="1560"/>
                  </a:cubicBezTo>
                  <a:cubicBezTo>
                    <a:pt x="1359" y="1451"/>
                    <a:pt x="1406" y="1342"/>
                    <a:pt x="1459" y="1234"/>
                  </a:cubicBezTo>
                  <a:lnTo>
                    <a:pt x="1468" y="1223"/>
                  </a:lnTo>
                  <a:cubicBezTo>
                    <a:pt x="1493" y="1192"/>
                    <a:pt x="1520" y="1160"/>
                    <a:pt x="1544" y="1127"/>
                  </a:cubicBezTo>
                  <a:cubicBezTo>
                    <a:pt x="1582" y="1076"/>
                    <a:pt x="1614" y="1022"/>
                    <a:pt x="1641" y="965"/>
                  </a:cubicBezTo>
                  <a:cubicBezTo>
                    <a:pt x="1680" y="881"/>
                    <a:pt x="1639" y="783"/>
                    <a:pt x="1554" y="752"/>
                  </a:cubicBezTo>
                  <a:cubicBezTo>
                    <a:pt x="1532" y="744"/>
                    <a:pt x="1511" y="740"/>
                    <a:pt x="1490" y="740"/>
                  </a:cubicBezTo>
                  <a:cubicBezTo>
                    <a:pt x="1486" y="740"/>
                    <a:pt x="1482" y="740"/>
                    <a:pt x="1478" y="740"/>
                  </a:cubicBezTo>
                  <a:cubicBezTo>
                    <a:pt x="1446" y="744"/>
                    <a:pt x="1416" y="755"/>
                    <a:pt x="1391" y="774"/>
                  </a:cubicBezTo>
                  <a:cubicBezTo>
                    <a:pt x="1337" y="805"/>
                    <a:pt x="1311" y="873"/>
                    <a:pt x="1281" y="926"/>
                  </a:cubicBezTo>
                  <a:cubicBezTo>
                    <a:pt x="1258" y="968"/>
                    <a:pt x="1234" y="1013"/>
                    <a:pt x="1212" y="1055"/>
                  </a:cubicBezTo>
                  <a:cubicBezTo>
                    <a:pt x="1184" y="1088"/>
                    <a:pt x="1155" y="1117"/>
                    <a:pt x="1125" y="1148"/>
                  </a:cubicBezTo>
                  <a:lnTo>
                    <a:pt x="1125" y="1148"/>
                  </a:lnTo>
                  <a:cubicBezTo>
                    <a:pt x="1129" y="1144"/>
                    <a:pt x="1132" y="1140"/>
                    <a:pt x="1136" y="1136"/>
                  </a:cubicBezTo>
                  <a:lnTo>
                    <a:pt x="1136" y="1136"/>
                  </a:lnTo>
                  <a:cubicBezTo>
                    <a:pt x="1052" y="1212"/>
                    <a:pt x="966" y="1282"/>
                    <a:pt x="879" y="1352"/>
                  </a:cubicBezTo>
                  <a:cubicBezTo>
                    <a:pt x="756" y="1446"/>
                    <a:pt x="634" y="1541"/>
                    <a:pt x="510" y="1636"/>
                  </a:cubicBezTo>
                  <a:cubicBezTo>
                    <a:pt x="518" y="1621"/>
                    <a:pt x="526" y="1603"/>
                    <a:pt x="534" y="1587"/>
                  </a:cubicBezTo>
                  <a:cubicBezTo>
                    <a:pt x="604" y="1442"/>
                    <a:pt x="674" y="1296"/>
                    <a:pt x="745" y="1152"/>
                  </a:cubicBezTo>
                  <a:cubicBezTo>
                    <a:pt x="805" y="1025"/>
                    <a:pt x="867" y="900"/>
                    <a:pt x="927" y="775"/>
                  </a:cubicBezTo>
                  <a:cubicBezTo>
                    <a:pt x="963" y="704"/>
                    <a:pt x="998" y="634"/>
                    <a:pt x="1033" y="563"/>
                  </a:cubicBezTo>
                  <a:cubicBezTo>
                    <a:pt x="1069" y="487"/>
                    <a:pt x="1104" y="411"/>
                    <a:pt x="1144" y="335"/>
                  </a:cubicBezTo>
                  <a:cubicBezTo>
                    <a:pt x="1180" y="313"/>
                    <a:pt x="1204" y="277"/>
                    <a:pt x="1213" y="234"/>
                  </a:cubicBezTo>
                  <a:cubicBezTo>
                    <a:pt x="1220" y="205"/>
                    <a:pt x="1223" y="177"/>
                    <a:pt x="1221" y="147"/>
                  </a:cubicBezTo>
                  <a:cubicBezTo>
                    <a:pt x="1214" y="55"/>
                    <a:pt x="1139" y="1"/>
                    <a:pt x="1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6" name="Google Shape;8586;p17"/>
            <p:cNvSpPr/>
            <p:nvPr/>
          </p:nvSpPr>
          <p:spPr>
            <a:xfrm>
              <a:off x="5965794" y="2521011"/>
              <a:ext cx="15142" cy="32698"/>
            </a:xfrm>
            <a:custGeom>
              <a:avLst/>
              <a:gdLst/>
              <a:ahLst/>
              <a:cxnLst/>
              <a:rect l="l" t="t" r="r" b="b"/>
              <a:pathLst>
                <a:path w="521" h="1125" extrusionOk="0">
                  <a:moveTo>
                    <a:pt x="202" y="0"/>
                  </a:moveTo>
                  <a:cubicBezTo>
                    <a:pt x="190" y="0"/>
                    <a:pt x="177" y="1"/>
                    <a:pt x="165" y="4"/>
                  </a:cubicBezTo>
                  <a:cubicBezTo>
                    <a:pt x="73" y="18"/>
                    <a:pt x="25" y="113"/>
                    <a:pt x="18" y="197"/>
                  </a:cubicBezTo>
                  <a:cubicBezTo>
                    <a:pt x="11" y="254"/>
                    <a:pt x="10" y="310"/>
                    <a:pt x="10" y="366"/>
                  </a:cubicBezTo>
                  <a:cubicBezTo>
                    <a:pt x="8" y="572"/>
                    <a:pt x="0" y="778"/>
                    <a:pt x="8" y="982"/>
                  </a:cubicBezTo>
                  <a:cubicBezTo>
                    <a:pt x="10" y="1063"/>
                    <a:pt x="84" y="1125"/>
                    <a:pt x="162" y="1125"/>
                  </a:cubicBezTo>
                  <a:lnTo>
                    <a:pt x="171" y="1125"/>
                  </a:lnTo>
                  <a:cubicBezTo>
                    <a:pt x="255" y="1117"/>
                    <a:pt x="318" y="1044"/>
                    <a:pt x="314" y="960"/>
                  </a:cubicBezTo>
                  <a:cubicBezTo>
                    <a:pt x="310" y="909"/>
                    <a:pt x="309" y="860"/>
                    <a:pt x="309" y="810"/>
                  </a:cubicBezTo>
                  <a:cubicBezTo>
                    <a:pt x="309" y="721"/>
                    <a:pt x="310" y="631"/>
                    <a:pt x="310" y="541"/>
                  </a:cubicBezTo>
                  <a:lnTo>
                    <a:pt x="310" y="488"/>
                  </a:lnTo>
                  <a:cubicBezTo>
                    <a:pt x="313" y="489"/>
                    <a:pt x="316" y="489"/>
                    <a:pt x="319" y="489"/>
                  </a:cubicBezTo>
                  <a:cubicBezTo>
                    <a:pt x="444" y="489"/>
                    <a:pt x="521" y="348"/>
                    <a:pt x="450" y="243"/>
                  </a:cubicBezTo>
                  <a:cubicBezTo>
                    <a:pt x="424" y="202"/>
                    <a:pt x="399" y="161"/>
                    <a:pt x="374" y="121"/>
                  </a:cubicBezTo>
                  <a:cubicBezTo>
                    <a:pt x="355" y="83"/>
                    <a:pt x="328" y="51"/>
                    <a:pt x="295" y="26"/>
                  </a:cubicBezTo>
                  <a:cubicBezTo>
                    <a:pt x="267" y="9"/>
                    <a:pt x="235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7" name="Google Shape;8587;p17"/>
            <p:cNvSpPr/>
            <p:nvPr/>
          </p:nvSpPr>
          <p:spPr>
            <a:xfrm>
              <a:off x="5984017" y="2512815"/>
              <a:ext cx="19152" cy="30954"/>
            </a:xfrm>
            <a:custGeom>
              <a:avLst/>
              <a:gdLst/>
              <a:ahLst/>
              <a:cxnLst/>
              <a:rect l="l" t="t" r="r" b="b"/>
              <a:pathLst>
                <a:path w="659" h="1065" extrusionOk="0">
                  <a:moveTo>
                    <a:pt x="496" y="1"/>
                  </a:moveTo>
                  <a:cubicBezTo>
                    <a:pt x="462" y="1"/>
                    <a:pt x="428" y="10"/>
                    <a:pt x="399" y="28"/>
                  </a:cubicBezTo>
                  <a:cubicBezTo>
                    <a:pt x="372" y="47"/>
                    <a:pt x="348" y="72"/>
                    <a:pt x="334" y="102"/>
                  </a:cubicBezTo>
                  <a:cubicBezTo>
                    <a:pt x="309" y="148"/>
                    <a:pt x="285" y="194"/>
                    <a:pt x="264" y="243"/>
                  </a:cubicBezTo>
                  <a:cubicBezTo>
                    <a:pt x="236" y="305"/>
                    <a:pt x="209" y="368"/>
                    <a:pt x="185" y="432"/>
                  </a:cubicBezTo>
                  <a:cubicBezTo>
                    <a:pt x="130" y="574"/>
                    <a:pt x="78" y="718"/>
                    <a:pt x="27" y="862"/>
                  </a:cubicBezTo>
                  <a:cubicBezTo>
                    <a:pt x="0" y="941"/>
                    <a:pt x="41" y="1028"/>
                    <a:pt x="122" y="1057"/>
                  </a:cubicBezTo>
                  <a:cubicBezTo>
                    <a:pt x="138" y="1062"/>
                    <a:pt x="154" y="1065"/>
                    <a:pt x="171" y="1065"/>
                  </a:cubicBezTo>
                  <a:cubicBezTo>
                    <a:pt x="236" y="1063"/>
                    <a:pt x="294" y="1022"/>
                    <a:pt x="317" y="962"/>
                  </a:cubicBezTo>
                  <a:cubicBezTo>
                    <a:pt x="367" y="819"/>
                    <a:pt x="418" y="679"/>
                    <a:pt x="475" y="539"/>
                  </a:cubicBezTo>
                  <a:cubicBezTo>
                    <a:pt x="508" y="460"/>
                    <a:pt x="543" y="379"/>
                    <a:pt x="583" y="303"/>
                  </a:cubicBezTo>
                  <a:cubicBezTo>
                    <a:pt x="632" y="272"/>
                    <a:pt x="659" y="216"/>
                    <a:pt x="655" y="159"/>
                  </a:cubicBezTo>
                  <a:cubicBezTo>
                    <a:pt x="654" y="148"/>
                    <a:pt x="652" y="139"/>
                    <a:pt x="651" y="128"/>
                  </a:cubicBezTo>
                  <a:cubicBezTo>
                    <a:pt x="636" y="61"/>
                    <a:pt x="575" y="1"/>
                    <a:pt x="503" y="1"/>
                  </a:cubicBezTo>
                  <a:cubicBezTo>
                    <a:pt x="501" y="1"/>
                    <a:pt x="498" y="1"/>
                    <a:pt x="4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8" name="Google Shape;8588;p17"/>
            <p:cNvSpPr/>
            <p:nvPr/>
          </p:nvSpPr>
          <p:spPr>
            <a:xfrm>
              <a:off x="5926645" y="2501974"/>
              <a:ext cx="80648" cy="29094"/>
            </a:xfrm>
            <a:custGeom>
              <a:avLst/>
              <a:gdLst/>
              <a:ahLst/>
              <a:cxnLst/>
              <a:rect l="l" t="t" r="r" b="b"/>
              <a:pathLst>
                <a:path w="2775" h="1001" extrusionOk="0">
                  <a:moveTo>
                    <a:pt x="1817" y="1"/>
                  </a:moveTo>
                  <a:cubicBezTo>
                    <a:pt x="1724" y="1"/>
                    <a:pt x="1632" y="4"/>
                    <a:pt x="1540" y="10"/>
                  </a:cubicBezTo>
                  <a:cubicBezTo>
                    <a:pt x="1456" y="18"/>
                    <a:pt x="1371" y="21"/>
                    <a:pt x="1287" y="34"/>
                  </a:cubicBezTo>
                  <a:cubicBezTo>
                    <a:pt x="1195" y="50"/>
                    <a:pt x="1102" y="64"/>
                    <a:pt x="1008" y="76"/>
                  </a:cubicBezTo>
                  <a:cubicBezTo>
                    <a:pt x="975" y="83"/>
                    <a:pt x="942" y="92"/>
                    <a:pt x="907" y="99"/>
                  </a:cubicBezTo>
                  <a:lnTo>
                    <a:pt x="747" y="132"/>
                  </a:lnTo>
                  <a:cubicBezTo>
                    <a:pt x="681" y="146"/>
                    <a:pt x="617" y="164"/>
                    <a:pt x="552" y="181"/>
                  </a:cubicBezTo>
                  <a:cubicBezTo>
                    <a:pt x="450" y="208"/>
                    <a:pt x="350" y="244"/>
                    <a:pt x="253" y="292"/>
                  </a:cubicBezTo>
                  <a:cubicBezTo>
                    <a:pt x="176" y="331"/>
                    <a:pt x="82" y="382"/>
                    <a:pt x="43" y="464"/>
                  </a:cubicBezTo>
                  <a:cubicBezTo>
                    <a:pt x="5" y="543"/>
                    <a:pt x="0" y="626"/>
                    <a:pt x="48" y="702"/>
                  </a:cubicBezTo>
                  <a:cubicBezTo>
                    <a:pt x="100" y="790"/>
                    <a:pt x="173" y="868"/>
                    <a:pt x="241" y="947"/>
                  </a:cubicBezTo>
                  <a:cubicBezTo>
                    <a:pt x="271" y="980"/>
                    <a:pt x="315" y="1001"/>
                    <a:pt x="361" y="1001"/>
                  </a:cubicBezTo>
                  <a:cubicBezTo>
                    <a:pt x="399" y="1001"/>
                    <a:pt x="435" y="987"/>
                    <a:pt x="465" y="961"/>
                  </a:cubicBezTo>
                  <a:cubicBezTo>
                    <a:pt x="530" y="904"/>
                    <a:pt x="537" y="805"/>
                    <a:pt x="480" y="738"/>
                  </a:cubicBezTo>
                  <a:cubicBezTo>
                    <a:pt x="437" y="691"/>
                    <a:pt x="394" y="642"/>
                    <a:pt x="355" y="591"/>
                  </a:cubicBezTo>
                  <a:lnTo>
                    <a:pt x="374" y="580"/>
                  </a:lnTo>
                  <a:cubicBezTo>
                    <a:pt x="401" y="566"/>
                    <a:pt x="427" y="551"/>
                    <a:pt x="454" y="540"/>
                  </a:cubicBezTo>
                  <a:cubicBezTo>
                    <a:pt x="537" y="507"/>
                    <a:pt x="622" y="477"/>
                    <a:pt x="708" y="453"/>
                  </a:cubicBezTo>
                  <a:lnTo>
                    <a:pt x="708" y="453"/>
                  </a:lnTo>
                  <a:lnTo>
                    <a:pt x="693" y="458"/>
                  </a:lnTo>
                  <a:cubicBezTo>
                    <a:pt x="817" y="423"/>
                    <a:pt x="942" y="398"/>
                    <a:pt x="1065" y="369"/>
                  </a:cubicBezTo>
                  <a:cubicBezTo>
                    <a:pt x="1110" y="360"/>
                    <a:pt x="1156" y="355"/>
                    <a:pt x="1202" y="347"/>
                  </a:cubicBezTo>
                  <a:lnTo>
                    <a:pt x="1349" y="323"/>
                  </a:lnTo>
                  <a:cubicBezTo>
                    <a:pt x="1437" y="315"/>
                    <a:pt x="1526" y="306"/>
                    <a:pt x="1616" y="298"/>
                  </a:cubicBezTo>
                  <a:cubicBezTo>
                    <a:pt x="1659" y="295"/>
                    <a:pt x="1703" y="295"/>
                    <a:pt x="1748" y="295"/>
                  </a:cubicBezTo>
                  <a:cubicBezTo>
                    <a:pt x="1787" y="293"/>
                    <a:pt x="1827" y="292"/>
                    <a:pt x="1866" y="292"/>
                  </a:cubicBezTo>
                  <a:cubicBezTo>
                    <a:pt x="1977" y="295"/>
                    <a:pt x="2086" y="300"/>
                    <a:pt x="2197" y="309"/>
                  </a:cubicBezTo>
                  <a:cubicBezTo>
                    <a:pt x="2338" y="320"/>
                    <a:pt x="2477" y="334"/>
                    <a:pt x="2618" y="349"/>
                  </a:cubicBezTo>
                  <a:cubicBezTo>
                    <a:pt x="2623" y="349"/>
                    <a:pt x="2628" y="350"/>
                    <a:pt x="2633" y="350"/>
                  </a:cubicBezTo>
                  <a:cubicBezTo>
                    <a:pt x="2704" y="350"/>
                    <a:pt x="2767" y="284"/>
                    <a:pt x="2772" y="213"/>
                  </a:cubicBezTo>
                  <a:cubicBezTo>
                    <a:pt x="2775" y="133"/>
                    <a:pt x="2715" y="65"/>
                    <a:pt x="2636" y="59"/>
                  </a:cubicBezTo>
                  <a:cubicBezTo>
                    <a:pt x="2436" y="37"/>
                    <a:pt x="2237" y="15"/>
                    <a:pt x="2037" y="7"/>
                  </a:cubicBezTo>
                  <a:cubicBezTo>
                    <a:pt x="1964" y="3"/>
                    <a:pt x="1890" y="1"/>
                    <a:pt x="18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89" name="Google Shape;8589;p17"/>
            <p:cNvSpPr/>
            <p:nvPr/>
          </p:nvSpPr>
          <p:spPr>
            <a:xfrm>
              <a:off x="5965881" y="2520313"/>
              <a:ext cx="64025" cy="86962"/>
            </a:xfrm>
            <a:custGeom>
              <a:avLst/>
              <a:gdLst/>
              <a:ahLst/>
              <a:cxnLst/>
              <a:rect l="l" t="t" r="r" b="b"/>
              <a:pathLst>
                <a:path w="2203" h="2992" extrusionOk="0">
                  <a:moveTo>
                    <a:pt x="409" y="2731"/>
                  </a:moveTo>
                  <a:cubicBezTo>
                    <a:pt x="408" y="2733"/>
                    <a:pt x="407" y="2735"/>
                    <a:pt x="406" y="2736"/>
                  </a:cubicBezTo>
                  <a:cubicBezTo>
                    <a:pt x="407" y="2735"/>
                    <a:pt x="408" y="2733"/>
                    <a:pt x="409" y="2731"/>
                  </a:cubicBezTo>
                  <a:close/>
                  <a:moveTo>
                    <a:pt x="2027" y="1"/>
                  </a:moveTo>
                  <a:cubicBezTo>
                    <a:pt x="2013" y="1"/>
                    <a:pt x="1999" y="2"/>
                    <a:pt x="1985" y="6"/>
                  </a:cubicBezTo>
                  <a:cubicBezTo>
                    <a:pt x="1894" y="26"/>
                    <a:pt x="1822" y="107"/>
                    <a:pt x="1765" y="177"/>
                  </a:cubicBezTo>
                  <a:cubicBezTo>
                    <a:pt x="1719" y="234"/>
                    <a:pt x="1675" y="292"/>
                    <a:pt x="1632" y="353"/>
                  </a:cubicBezTo>
                  <a:cubicBezTo>
                    <a:pt x="1580" y="427"/>
                    <a:pt x="1528" y="500"/>
                    <a:pt x="1477" y="576"/>
                  </a:cubicBezTo>
                  <a:cubicBezTo>
                    <a:pt x="1363" y="747"/>
                    <a:pt x="1251" y="918"/>
                    <a:pt x="1137" y="1090"/>
                  </a:cubicBezTo>
                  <a:cubicBezTo>
                    <a:pt x="771" y="1644"/>
                    <a:pt x="398" y="2194"/>
                    <a:pt x="51" y="2759"/>
                  </a:cubicBezTo>
                  <a:cubicBezTo>
                    <a:pt x="0" y="2835"/>
                    <a:pt x="27" y="2936"/>
                    <a:pt x="108" y="2977"/>
                  </a:cubicBezTo>
                  <a:cubicBezTo>
                    <a:pt x="127" y="2987"/>
                    <a:pt x="151" y="2991"/>
                    <a:pt x="173" y="2991"/>
                  </a:cubicBezTo>
                  <a:cubicBezTo>
                    <a:pt x="230" y="2990"/>
                    <a:pt x="281" y="2958"/>
                    <a:pt x="307" y="2909"/>
                  </a:cubicBezTo>
                  <a:cubicBezTo>
                    <a:pt x="320" y="2885"/>
                    <a:pt x="334" y="2862"/>
                    <a:pt x="347" y="2838"/>
                  </a:cubicBezTo>
                  <a:cubicBezTo>
                    <a:pt x="350" y="2831"/>
                    <a:pt x="353" y="2827"/>
                    <a:pt x="356" y="2820"/>
                  </a:cubicBezTo>
                  <a:lnTo>
                    <a:pt x="371" y="2798"/>
                  </a:lnTo>
                  <a:lnTo>
                    <a:pt x="394" y="2759"/>
                  </a:lnTo>
                  <a:cubicBezTo>
                    <a:pt x="398" y="2751"/>
                    <a:pt x="402" y="2744"/>
                    <a:pt x="407" y="2736"/>
                  </a:cubicBezTo>
                  <a:lnTo>
                    <a:pt x="414" y="2722"/>
                  </a:lnTo>
                  <a:lnTo>
                    <a:pt x="414" y="2722"/>
                  </a:lnTo>
                  <a:cubicBezTo>
                    <a:pt x="537" y="2523"/>
                    <a:pt x="663" y="2325"/>
                    <a:pt x="792" y="2129"/>
                  </a:cubicBezTo>
                  <a:cubicBezTo>
                    <a:pt x="983" y="1842"/>
                    <a:pt x="1175" y="1556"/>
                    <a:pt x="1370" y="1271"/>
                  </a:cubicBezTo>
                  <a:cubicBezTo>
                    <a:pt x="1453" y="1147"/>
                    <a:pt x="1537" y="1021"/>
                    <a:pt x="1623" y="897"/>
                  </a:cubicBezTo>
                  <a:cubicBezTo>
                    <a:pt x="1726" y="748"/>
                    <a:pt x="1829" y="598"/>
                    <a:pt x="1939" y="455"/>
                  </a:cubicBezTo>
                  <a:lnTo>
                    <a:pt x="1939" y="455"/>
                  </a:lnTo>
                  <a:cubicBezTo>
                    <a:pt x="1935" y="460"/>
                    <a:pt x="1932" y="465"/>
                    <a:pt x="1927" y="470"/>
                  </a:cubicBezTo>
                  <a:cubicBezTo>
                    <a:pt x="1966" y="419"/>
                    <a:pt x="2009" y="370"/>
                    <a:pt x="2053" y="324"/>
                  </a:cubicBezTo>
                  <a:cubicBezTo>
                    <a:pt x="2055" y="322"/>
                    <a:pt x="2056" y="321"/>
                    <a:pt x="2057" y="319"/>
                  </a:cubicBezTo>
                  <a:lnTo>
                    <a:pt x="2057" y="319"/>
                  </a:lnTo>
                  <a:lnTo>
                    <a:pt x="2068" y="313"/>
                  </a:lnTo>
                  <a:cubicBezTo>
                    <a:pt x="2152" y="289"/>
                    <a:pt x="2202" y="202"/>
                    <a:pt x="2180" y="118"/>
                  </a:cubicBezTo>
                  <a:cubicBezTo>
                    <a:pt x="2160" y="47"/>
                    <a:pt x="2097" y="1"/>
                    <a:pt x="20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0" name="Google Shape;8590;p17"/>
            <p:cNvSpPr/>
            <p:nvPr/>
          </p:nvSpPr>
          <p:spPr>
            <a:xfrm>
              <a:off x="5990498" y="2549551"/>
              <a:ext cx="57893" cy="59060"/>
            </a:xfrm>
            <a:custGeom>
              <a:avLst/>
              <a:gdLst/>
              <a:ahLst/>
              <a:cxnLst/>
              <a:rect l="l" t="t" r="r" b="b"/>
              <a:pathLst>
                <a:path w="1992" h="2032" extrusionOk="0">
                  <a:moveTo>
                    <a:pt x="873" y="1"/>
                  </a:moveTo>
                  <a:cubicBezTo>
                    <a:pt x="762" y="1"/>
                    <a:pt x="651" y="37"/>
                    <a:pt x="559" y="106"/>
                  </a:cubicBezTo>
                  <a:cubicBezTo>
                    <a:pt x="399" y="225"/>
                    <a:pt x="291" y="401"/>
                    <a:pt x="258" y="595"/>
                  </a:cubicBezTo>
                  <a:cubicBezTo>
                    <a:pt x="246" y="690"/>
                    <a:pt x="253" y="787"/>
                    <a:pt x="282" y="879"/>
                  </a:cubicBezTo>
                  <a:cubicBezTo>
                    <a:pt x="304" y="961"/>
                    <a:pt x="337" y="1039"/>
                    <a:pt x="385" y="1112"/>
                  </a:cubicBezTo>
                  <a:cubicBezTo>
                    <a:pt x="416" y="1156"/>
                    <a:pt x="466" y="1180"/>
                    <a:pt x="517" y="1180"/>
                  </a:cubicBezTo>
                  <a:cubicBezTo>
                    <a:pt x="548" y="1180"/>
                    <a:pt x="579" y="1172"/>
                    <a:pt x="606" y="1154"/>
                  </a:cubicBezTo>
                  <a:cubicBezTo>
                    <a:pt x="675" y="1108"/>
                    <a:pt x="701" y="1002"/>
                    <a:pt x="649" y="934"/>
                  </a:cubicBezTo>
                  <a:cubicBezTo>
                    <a:pt x="646" y="931"/>
                    <a:pt x="644" y="928"/>
                    <a:pt x="641" y="923"/>
                  </a:cubicBezTo>
                  <a:cubicBezTo>
                    <a:pt x="630" y="903"/>
                    <a:pt x="619" y="879"/>
                    <a:pt x="608" y="857"/>
                  </a:cubicBezTo>
                  <a:cubicBezTo>
                    <a:pt x="597" y="831"/>
                    <a:pt x="589" y="804"/>
                    <a:pt x="580" y="778"/>
                  </a:cubicBezTo>
                  <a:cubicBezTo>
                    <a:pt x="575" y="755"/>
                    <a:pt x="570" y="733"/>
                    <a:pt x="567" y="711"/>
                  </a:cubicBezTo>
                  <a:cubicBezTo>
                    <a:pt x="565" y="700"/>
                    <a:pt x="564" y="692"/>
                    <a:pt x="565" y="681"/>
                  </a:cubicBezTo>
                  <a:cubicBezTo>
                    <a:pt x="565" y="668"/>
                    <a:pt x="565" y="657"/>
                    <a:pt x="567" y="646"/>
                  </a:cubicBezTo>
                  <a:cubicBezTo>
                    <a:pt x="570" y="627"/>
                    <a:pt x="572" y="607"/>
                    <a:pt x="578" y="589"/>
                  </a:cubicBezTo>
                  <a:cubicBezTo>
                    <a:pt x="583" y="573"/>
                    <a:pt x="587" y="559"/>
                    <a:pt x="595" y="542"/>
                  </a:cubicBezTo>
                  <a:cubicBezTo>
                    <a:pt x="603" y="524"/>
                    <a:pt x="608" y="510"/>
                    <a:pt x="621" y="489"/>
                  </a:cubicBezTo>
                  <a:cubicBezTo>
                    <a:pt x="635" y="470"/>
                    <a:pt x="648" y="453"/>
                    <a:pt x="660" y="434"/>
                  </a:cubicBezTo>
                  <a:cubicBezTo>
                    <a:pt x="671" y="421"/>
                    <a:pt x="684" y="409"/>
                    <a:pt x="695" y="396"/>
                  </a:cubicBezTo>
                  <a:cubicBezTo>
                    <a:pt x="705" y="387"/>
                    <a:pt x="716" y="377"/>
                    <a:pt x="725" y="369"/>
                  </a:cubicBezTo>
                  <a:cubicBezTo>
                    <a:pt x="738" y="360"/>
                    <a:pt x="752" y="350"/>
                    <a:pt x="763" y="344"/>
                  </a:cubicBezTo>
                  <a:cubicBezTo>
                    <a:pt x="776" y="337"/>
                    <a:pt x="787" y="331"/>
                    <a:pt x="800" y="325"/>
                  </a:cubicBezTo>
                  <a:cubicBezTo>
                    <a:pt x="812" y="320"/>
                    <a:pt x="827" y="315"/>
                    <a:pt x="839" y="312"/>
                  </a:cubicBezTo>
                  <a:lnTo>
                    <a:pt x="839" y="312"/>
                  </a:lnTo>
                  <a:lnTo>
                    <a:pt x="820" y="318"/>
                  </a:lnTo>
                  <a:cubicBezTo>
                    <a:pt x="830" y="315"/>
                    <a:pt x="839" y="314"/>
                    <a:pt x="849" y="312"/>
                  </a:cubicBezTo>
                  <a:cubicBezTo>
                    <a:pt x="857" y="311"/>
                    <a:pt x="865" y="310"/>
                    <a:pt x="872" y="310"/>
                  </a:cubicBezTo>
                  <a:cubicBezTo>
                    <a:pt x="875" y="310"/>
                    <a:pt x="878" y="310"/>
                    <a:pt x="880" y="311"/>
                  </a:cubicBezTo>
                  <a:cubicBezTo>
                    <a:pt x="888" y="311"/>
                    <a:pt x="896" y="311"/>
                    <a:pt x="904" y="312"/>
                  </a:cubicBezTo>
                  <a:cubicBezTo>
                    <a:pt x="914" y="314"/>
                    <a:pt x="922" y="315"/>
                    <a:pt x="931" y="317"/>
                  </a:cubicBezTo>
                  <a:lnTo>
                    <a:pt x="945" y="322"/>
                  </a:lnTo>
                  <a:lnTo>
                    <a:pt x="959" y="330"/>
                  </a:lnTo>
                  <a:lnTo>
                    <a:pt x="975" y="341"/>
                  </a:lnTo>
                  <a:lnTo>
                    <a:pt x="986" y="350"/>
                  </a:lnTo>
                  <a:lnTo>
                    <a:pt x="994" y="360"/>
                  </a:lnTo>
                  <a:cubicBezTo>
                    <a:pt x="1001" y="368"/>
                    <a:pt x="1007" y="375"/>
                    <a:pt x="1012" y="385"/>
                  </a:cubicBezTo>
                  <a:cubicBezTo>
                    <a:pt x="1016" y="394"/>
                    <a:pt x="1021" y="402"/>
                    <a:pt x="1026" y="413"/>
                  </a:cubicBezTo>
                  <a:cubicBezTo>
                    <a:pt x="1031" y="425"/>
                    <a:pt x="1035" y="436"/>
                    <a:pt x="1039" y="448"/>
                  </a:cubicBezTo>
                  <a:cubicBezTo>
                    <a:pt x="1043" y="466"/>
                    <a:pt x="1048" y="483"/>
                    <a:pt x="1051" y="504"/>
                  </a:cubicBezTo>
                  <a:cubicBezTo>
                    <a:pt x="1053" y="523"/>
                    <a:pt x="1056" y="545"/>
                    <a:pt x="1054" y="562"/>
                  </a:cubicBezTo>
                  <a:cubicBezTo>
                    <a:pt x="1054" y="581"/>
                    <a:pt x="1053" y="600"/>
                    <a:pt x="1051" y="619"/>
                  </a:cubicBezTo>
                  <a:cubicBezTo>
                    <a:pt x="1048" y="646"/>
                    <a:pt x="1042" y="675"/>
                    <a:pt x="1035" y="702"/>
                  </a:cubicBezTo>
                  <a:cubicBezTo>
                    <a:pt x="1028" y="724"/>
                    <a:pt x="1021" y="747"/>
                    <a:pt x="1012" y="768"/>
                  </a:cubicBezTo>
                  <a:cubicBezTo>
                    <a:pt x="994" y="809"/>
                    <a:pt x="974" y="847"/>
                    <a:pt x="953" y="887"/>
                  </a:cubicBezTo>
                  <a:cubicBezTo>
                    <a:pt x="928" y="926"/>
                    <a:pt x="901" y="964"/>
                    <a:pt x="874" y="1002"/>
                  </a:cubicBezTo>
                  <a:cubicBezTo>
                    <a:pt x="841" y="1043"/>
                    <a:pt x="804" y="1083"/>
                    <a:pt x="768" y="1121"/>
                  </a:cubicBezTo>
                  <a:cubicBezTo>
                    <a:pt x="722" y="1165"/>
                    <a:pt x="675" y="1205"/>
                    <a:pt x="625" y="1245"/>
                  </a:cubicBezTo>
                  <a:cubicBezTo>
                    <a:pt x="538" y="1309"/>
                    <a:pt x="448" y="1370"/>
                    <a:pt x="355" y="1425"/>
                  </a:cubicBezTo>
                  <a:lnTo>
                    <a:pt x="352" y="1427"/>
                  </a:lnTo>
                  <a:lnTo>
                    <a:pt x="341" y="1433"/>
                  </a:lnTo>
                  <a:lnTo>
                    <a:pt x="341" y="1433"/>
                  </a:lnTo>
                  <a:lnTo>
                    <a:pt x="345" y="1431"/>
                  </a:lnTo>
                  <a:lnTo>
                    <a:pt x="345" y="1431"/>
                  </a:lnTo>
                  <a:cubicBezTo>
                    <a:pt x="306" y="1453"/>
                    <a:pt x="266" y="1476"/>
                    <a:pt x="227" y="1498"/>
                  </a:cubicBezTo>
                  <a:cubicBezTo>
                    <a:pt x="208" y="1507"/>
                    <a:pt x="190" y="1518"/>
                    <a:pt x="171" y="1526"/>
                  </a:cubicBezTo>
                  <a:cubicBezTo>
                    <a:pt x="143" y="1537"/>
                    <a:pt x="117" y="1553"/>
                    <a:pt x="94" y="1572"/>
                  </a:cubicBezTo>
                  <a:cubicBezTo>
                    <a:pt x="81" y="1586"/>
                    <a:pt x="67" y="1599"/>
                    <a:pt x="52" y="1615"/>
                  </a:cubicBezTo>
                  <a:cubicBezTo>
                    <a:pt x="5" y="1669"/>
                    <a:pt x="0" y="1749"/>
                    <a:pt x="40" y="1810"/>
                  </a:cubicBezTo>
                  <a:cubicBezTo>
                    <a:pt x="70" y="1852"/>
                    <a:pt x="103" y="1894"/>
                    <a:pt x="152" y="1916"/>
                  </a:cubicBezTo>
                  <a:cubicBezTo>
                    <a:pt x="203" y="1938"/>
                    <a:pt x="257" y="1955"/>
                    <a:pt x="312" y="1968"/>
                  </a:cubicBezTo>
                  <a:cubicBezTo>
                    <a:pt x="434" y="1996"/>
                    <a:pt x="557" y="2015"/>
                    <a:pt x="682" y="2025"/>
                  </a:cubicBezTo>
                  <a:cubicBezTo>
                    <a:pt x="744" y="2030"/>
                    <a:pt x="806" y="2031"/>
                    <a:pt x="868" y="2031"/>
                  </a:cubicBezTo>
                  <a:cubicBezTo>
                    <a:pt x="991" y="2031"/>
                    <a:pt x="1115" y="2023"/>
                    <a:pt x="1240" y="2012"/>
                  </a:cubicBezTo>
                  <a:cubicBezTo>
                    <a:pt x="1439" y="1996"/>
                    <a:pt x="1640" y="1974"/>
                    <a:pt x="1841" y="1962"/>
                  </a:cubicBezTo>
                  <a:cubicBezTo>
                    <a:pt x="1927" y="1958"/>
                    <a:pt x="1992" y="1886"/>
                    <a:pt x="1985" y="1800"/>
                  </a:cubicBezTo>
                  <a:cubicBezTo>
                    <a:pt x="1979" y="1721"/>
                    <a:pt x="1913" y="1662"/>
                    <a:pt x="1835" y="1662"/>
                  </a:cubicBezTo>
                  <a:cubicBezTo>
                    <a:pt x="1830" y="1662"/>
                    <a:pt x="1826" y="1662"/>
                    <a:pt x="1821" y="1662"/>
                  </a:cubicBezTo>
                  <a:cubicBezTo>
                    <a:pt x="1680" y="1670"/>
                    <a:pt x="1539" y="1683"/>
                    <a:pt x="1398" y="1697"/>
                  </a:cubicBezTo>
                  <a:cubicBezTo>
                    <a:pt x="1236" y="1713"/>
                    <a:pt x="1072" y="1730"/>
                    <a:pt x="910" y="1732"/>
                  </a:cubicBezTo>
                  <a:lnTo>
                    <a:pt x="910" y="1732"/>
                  </a:lnTo>
                  <a:cubicBezTo>
                    <a:pt x="823" y="1730"/>
                    <a:pt x="737" y="1724"/>
                    <a:pt x="651" y="1713"/>
                  </a:cubicBezTo>
                  <a:cubicBezTo>
                    <a:pt x="603" y="1707"/>
                    <a:pt x="557" y="1700"/>
                    <a:pt x="512" y="1691"/>
                  </a:cubicBezTo>
                  <a:lnTo>
                    <a:pt x="515" y="1688"/>
                  </a:lnTo>
                  <a:cubicBezTo>
                    <a:pt x="592" y="1639"/>
                    <a:pt x="670" y="1588"/>
                    <a:pt x="744" y="1534"/>
                  </a:cubicBezTo>
                  <a:cubicBezTo>
                    <a:pt x="918" y="1408"/>
                    <a:pt x="1081" y="1257"/>
                    <a:pt x="1195" y="1074"/>
                  </a:cubicBezTo>
                  <a:cubicBezTo>
                    <a:pt x="1300" y="901"/>
                    <a:pt x="1382" y="700"/>
                    <a:pt x="1358" y="493"/>
                  </a:cubicBezTo>
                  <a:cubicBezTo>
                    <a:pt x="1347" y="393"/>
                    <a:pt x="1320" y="290"/>
                    <a:pt x="1263" y="204"/>
                  </a:cubicBezTo>
                  <a:cubicBezTo>
                    <a:pt x="1214" y="130"/>
                    <a:pt x="1145" y="72"/>
                    <a:pt x="1062" y="37"/>
                  </a:cubicBezTo>
                  <a:cubicBezTo>
                    <a:pt x="1001" y="13"/>
                    <a:pt x="937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1" name="Google Shape;8591;p17"/>
            <p:cNvSpPr/>
            <p:nvPr/>
          </p:nvSpPr>
          <p:spPr>
            <a:xfrm>
              <a:off x="6256925" y="2530921"/>
              <a:ext cx="67512" cy="66820"/>
            </a:xfrm>
            <a:custGeom>
              <a:avLst/>
              <a:gdLst/>
              <a:ahLst/>
              <a:cxnLst/>
              <a:rect l="l" t="t" r="r" b="b"/>
              <a:pathLst>
                <a:path w="2323" h="2299" extrusionOk="0">
                  <a:moveTo>
                    <a:pt x="432" y="450"/>
                  </a:moveTo>
                  <a:cubicBezTo>
                    <a:pt x="433" y="451"/>
                    <a:pt x="434" y="452"/>
                    <a:pt x="434" y="453"/>
                  </a:cubicBezTo>
                  <a:lnTo>
                    <a:pt x="434" y="453"/>
                  </a:lnTo>
                  <a:cubicBezTo>
                    <a:pt x="434" y="452"/>
                    <a:pt x="433" y="451"/>
                    <a:pt x="432" y="450"/>
                  </a:cubicBezTo>
                  <a:close/>
                  <a:moveTo>
                    <a:pt x="163" y="0"/>
                  </a:moveTo>
                  <a:cubicBezTo>
                    <a:pt x="138" y="0"/>
                    <a:pt x="113" y="6"/>
                    <a:pt x="91" y="18"/>
                  </a:cubicBezTo>
                  <a:cubicBezTo>
                    <a:pt x="40" y="43"/>
                    <a:pt x="7" y="94"/>
                    <a:pt x="3" y="149"/>
                  </a:cubicBezTo>
                  <a:cubicBezTo>
                    <a:pt x="0" y="185"/>
                    <a:pt x="2" y="222"/>
                    <a:pt x="11" y="257"/>
                  </a:cubicBezTo>
                  <a:cubicBezTo>
                    <a:pt x="15" y="271"/>
                    <a:pt x="19" y="284"/>
                    <a:pt x="22" y="298"/>
                  </a:cubicBezTo>
                  <a:cubicBezTo>
                    <a:pt x="26" y="307"/>
                    <a:pt x="29" y="315"/>
                    <a:pt x="32" y="325"/>
                  </a:cubicBezTo>
                  <a:cubicBezTo>
                    <a:pt x="94" y="504"/>
                    <a:pt x="200" y="667"/>
                    <a:pt x="315" y="815"/>
                  </a:cubicBezTo>
                  <a:cubicBezTo>
                    <a:pt x="451" y="994"/>
                    <a:pt x="605" y="1160"/>
                    <a:pt x="773" y="1309"/>
                  </a:cubicBezTo>
                  <a:cubicBezTo>
                    <a:pt x="923" y="1441"/>
                    <a:pt x="1080" y="1561"/>
                    <a:pt x="1240" y="1680"/>
                  </a:cubicBezTo>
                  <a:cubicBezTo>
                    <a:pt x="1512" y="1881"/>
                    <a:pt x="1794" y="2072"/>
                    <a:pt x="2071" y="2273"/>
                  </a:cubicBezTo>
                  <a:cubicBezTo>
                    <a:pt x="2093" y="2289"/>
                    <a:pt x="2121" y="2299"/>
                    <a:pt x="2152" y="2299"/>
                  </a:cubicBezTo>
                  <a:cubicBezTo>
                    <a:pt x="2201" y="2299"/>
                    <a:pt x="2248" y="2273"/>
                    <a:pt x="2277" y="2232"/>
                  </a:cubicBezTo>
                  <a:cubicBezTo>
                    <a:pt x="2323" y="2164"/>
                    <a:pt x="2304" y="2072"/>
                    <a:pt x="2237" y="2026"/>
                  </a:cubicBezTo>
                  <a:cubicBezTo>
                    <a:pt x="2061" y="1908"/>
                    <a:pt x="1887" y="1789"/>
                    <a:pt x="1713" y="1670"/>
                  </a:cubicBezTo>
                  <a:cubicBezTo>
                    <a:pt x="1634" y="1615"/>
                    <a:pt x="1553" y="1559"/>
                    <a:pt x="1474" y="1502"/>
                  </a:cubicBezTo>
                  <a:cubicBezTo>
                    <a:pt x="1408" y="1455"/>
                    <a:pt x="1343" y="1403"/>
                    <a:pt x="1276" y="1354"/>
                  </a:cubicBezTo>
                  <a:cubicBezTo>
                    <a:pt x="1224" y="1311"/>
                    <a:pt x="1170" y="1268"/>
                    <a:pt x="1118" y="1225"/>
                  </a:cubicBezTo>
                  <a:cubicBezTo>
                    <a:pt x="1033" y="1157"/>
                    <a:pt x="951" y="1084"/>
                    <a:pt x="873" y="1007"/>
                  </a:cubicBezTo>
                  <a:lnTo>
                    <a:pt x="873" y="1007"/>
                  </a:lnTo>
                  <a:cubicBezTo>
                    <a:pt x="768" y="900"/>
                    <a:pt x="669" y="786"/>
                    <a:pt x="580" y="665"/>
                  </a:cubicBezTo>
                  <a:cubicBezTo>
                    <a:pt x="527" y="598"/>
                    <a:pt x="478" y="526"/>
                    <a:pt x="434" y="453"/>
                  </a:cubicBezTo>
                  <a:lnTo>
                    <a:pt x="434" y="453"/>
                  </a:lnTo>
                  <a:cubicBezTo>
                    <a:pt x="436" y="457"/>
                    <a:pt x="438" y="460"/>
                    <a:pt x="439" y="462"/>
                  </a:cubicBezTo>
                  <a:cubicBezTo>
                    <a:pt x="407" y="407"/>
                    <a:pt x="379" y="350"/>
                    <a:pt x="352" y="291"/>
                  </a:cubicBezTo>
                  <a:cubicBezTo>
                    <a:pt x="347" y="279"/>
                    <a:pt x="342" y="266"/>
                    <a:pt x="337" y="253"/>
                  </a:cubicBezTo>
                  <a:cubicBezTo>
                    <a:pt x="337" y="228"/>
                    <a:pt x="336" y="201"/>
                    <a:pt x="333" y="176"/>
                  </a:cubicBezTo>
                  <a:cubicBezTo>
                    <a:pt x="330" y="155"/>
                    <a:pt x="325" y="135"/>
                    <a:pt x="318" y="114"/>
                  </a:cubicBezTo>
                  <a:cubicBezTo>
                    <a:pt x="307" y="86"/>
                    <a:pt x="288" y="60"/>
                    <a:pt x="266" y="40"/>
                  </a:cubicBezTo>
                  <a:cubicBezTo>
                    <a:pt x="237" y="14"/>
                    <a:pt x="200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2" name="Google Shape;8592;p17"/>
            <p:cNvSpPr/>
            <p:nvPr/>
          </p:nvSpPr>
          <p:spPr>
            <a:xfrm>
              <a:off x="6265673" y="2541297"/>
              <a:ext cx="72482" cy="74174"/>
            </a:xfrm>
            <a:custGeom>
              <a:avLst/>
              <a:gdLst/>
              <a:ahLst/>
              <a:cxnLst/>
              <a:rect l="l" t="t" r="r" b="b"/>
              <a:pathLst>
                <a:path w="2494" h="2552" extrusionOk="0">
                  <a:moveTo>
                    <a:pt x="638" y="1931"/>
                  </a:moveTo>
                  <a:lnTo>
                    <a:pt x="635" y="1935"/>
                  </a:lnTo>
                  <a:lnTo>
                    <a:pt x="635" y="1935"/>
                  </a:lnTo>
                  <a:cubicBezTo>
                    <a:pt x="636" y="1933"/>
                    <a:pt x="637" y="1932"/>
                    <a:pt x="638" y="1931"/>
                  </a:cubicBezTo>
                  <a:close/>
                  <a:moveTo>
                    <a:pt x="2009" y="1"/>
                  </a:moveTo>
                  <a:cubicBezTo>
                    <a:pt x="1988" y="1"/>
                    <a:pt x="1966" y="3"/>
                    <a:pt x="1947" y="7"/>
                  </a:cubicBezTo>
                  <a:cubicBezTo>
                    <a:pt x="1908" y="17"/>
                    <a:pt x="1870" y="33"/>
                    <a:pt x="1835" y="55"/>
                  </a:cubicBezTo>
                  <a:cubicBezTo>
                    <a:pt x="1798" y="75"/>
                    <a:pt x="1765" y="97"/>
                    <a:pt x="1732" y="124"/>
                  </a:cubicBezTo>
                  <a:cubicBezTo>
                    <a:pt x="1583" y="246"/>
                    <a:pt x="1477" y="409"/>
                    <a:pt x="1352" y="553"/>
                  </a:cubicBezTo>
                  <a:cubicBezTo>
                    <a:pt x="1274" y="642"/>
                    <a:pt x="1195" y="731"/>
                    <a:pt x="1119" y="822"/>
                  </a:cubicBezTo>
                  <a:cubicBezTo>
                    <a:pt x="1048" y="910"/>
                    <a:pt x="978" y="998"/>
                    <a:pt x="909" y="1088"/>
                  </a:cubicBezTo>
                  <a:cubicBezTo>
                    <a:pt x="820" y="1201"/>
                    <a:pt x="731" y="1313"/>
                    <a:pt x="644" y="1429"/>
                  </a:cubicBezTo>
                  <a:cubicBezTo>
                    <a:pt x="535" y="1570"/>
                    <a:pt x="424" y="1711"/>
                    <a:pt x="325" y="1859"/>
                  </a:cubicBezTo>
                  <a:cubicBezTo>
                    <a:pt x="277" y="1929"/>
                    <a:pt x="230" y="2000"/>
                    <a:pt x="185" y="2073"/>
                  </a:cubicBezTo>
                  <a:cubicBezTo>
                    <a:pt x="133" y="2162"/>
                    <a:pt x="81" y="2250"/>
                    <a:pt x="35" y="2342"/>
                  </a:cubicBezTo>
                  <a:cubicBezTo>
                    <a:pt x="0" y="2413"/>
                    <a:pt x="29" y="2500"/>
                    <a:pt x="100" y="2537"/>
                  </a:cubicBezTo>
                  <a:cubicBezTo>
                    <a:pt x="119" y="2546"/>
                    <a:pt x="139" y="2551"/>
                    <a:pt x="162" y="2551"/>
                  </a:cubicBezTo>
                  <a:cubicBezTo>
                    <a:pt x="217" y="2551"/>
                    <a:pt x="266" y="2519"/>
                    <a:pt x="293" y="2472"/>
                  </a:cubicBezTo>
                  <a:cubicBezTo>
                    <a:pt x="304" y="2450"/>
                    <a:pt x="317" y="2426"/>
                    <a:pt x="328" y="2404"/>
                  </a:cubicBezTo>
                  <a:cubicBezTo>
                    <a:pt x="347" y="2374"/>
                    <a:pt x="364" y="2344"/>
                    <a:pt x="382" y="2314"/>
                  </a:cubicBezTo>
                  <a:cubicBezTo>
                    <a:pt x="420" y="2255"/>
                    <a:pt x="454" y="2193"/>
                    <a:pt x="494" y="2136"/>
                  </a:cubicBezTo>
                  <a:cubicBezTo>
                    <a:pt x="540" y="2071"/>
                    <a:pt x="583" y="2005"/>
                    <a:pt x="630" y="1942"/>
                  </a:cubicBezTo>
                  <a:lnTo>
                    <a:pt x="633" y="1938"/>
                  </a:lnTo>
                  <a:lnTo>
                    <a:pt x="633" y="1938"/>
                  </a:lnTo>
                  <a:cubicBezTo>
                    <a:pt x="632" y="1939"/>
                    <a:pt x="631" y="1940"/>
                    <a:pt x="630" y="1942"/>
                  </a:cubicBezTo>
                  <a:lnTo>
                    <a:pt x="633" y="1939"/>
                  </a:lnTo>
                  <a:cubicBezTo>
                    <a:pt x="633" y="1938"/>
                    <a:pt x="633" y="1938"/>
                    <a:pt x="633" y="1937"/>
                  </a:cubicBezTo>
                  <a:lnTo>
                    <a:pt x="633" y="1937"/>
                  </a:lnTo>
                  <a:lnTo>
                    <a:pt x="633" y="1938"/>
                  </a:lnTo>
                  <a:lnTo>
                    <a:pt x="633" y="1938"/>
                  </a:lnTo>
                  <a:cubicBezTo>
                    <a:pt x="633" y="1937"/>
                    <a:pt x="633" y="1937"/>
                    <a:pt x="633" y="1937"/>
                  </a:cubicBezTo>
                  <a:lnTo>
                    <a:pt x="633" y="1937"/>
                  </a:lnTo>
                  <a:cubicBezTo>
                    <a:pt x="633" y="1937"/>
                    <a:pt x="633" y="1937"/>
                    <a:pt x="633" y="1937"/>
                  </a:cubicBezTo>
                  <a:lnTo>
                    <a:pt x="633" y="1937"/>
                  </a:lnTo>
                  <a:lnTo>
                    <a:pt x="640" y="1929"/>
                  </a:lnTo>
                  <a:cubicBezTo>
                    <a:pt x="641" y="1927"/>
                    <a:pt x="641" y="1927"/>
                    <a:pt x="641" y="1926"/>
                  </a:cubicBezTo>
                  <a:lnTo>
                    <a:pt x="641" y="1926"/>
                  </a:lnTo>
                  <a:cubicBezTo>
                    <a:pt x="642" y="1925"/>
                    <a:pt x="643" y="1924"/>
                    <a:pt x="644" y="1923"/>
                  </a:cubicBezTo>
                  <a:lnTo>
                    <a:pt x="650" y="1915"/>
                  </a:lnTo>
                  <a:lnTo>
                    <a:pt x="668" y="1894"/>
                  </a:lnTo>
                  <a:lnTo>
                    <a:pt x="666" y="1894"/>
                  </a:lnTo>
                  <a:cubicBezTo>
                    <a:pt x="689" y="1867"/>
                    <a:pt x="711" y="1839"/>
                    <a:pt x="733" y="1809"/>
                  </a:cubicBezTo>
                  <a:lnTo>
                    <a:pt x="733" y="1809"/>
                  </a:lnTo>
                  <a:lnTo>
                    <a:pt x="728" y="1817"/>
                  </a:lnTo>
                  <a:cubicBezTo>
                    <a:pt x="773" y="1760"/>
                    <a:pt x="815" y="1704"/>
                    <a:pt x="860" y="1647"/>
                  </a:cubicBezTo>
                  <a:lnTo>
                    <a:pt x="860" y="1647"/>
                  </a:lnTo>
                  <a:lnTo>
                    <a:pt x="855" y="1654"/>
                  </a:lnTo>
                  <a:cubicBezTo>
                    <a:pt x="864" y="1641"/>
                    <a:pt x="874" y="1630"/>
                    <a:pt x="882" y="1617"/>
                  </a:cubicBezTo>
                  <a:lnTo>
                    <a:pt x="882" y="1617"/>
                  </a:lnTo>
                  <a:lnTo>
                    <a:pt x="877" y="1625"/>
                  </a:lnTo>
                  <a:lnTo>
                    <a:pt x="896" y="1601"/>
                  </a:lnTo>
                  <a:cubicBezTo>
                    <a:pt x="902" y="1592"/>
                    <a:pt x="910" y="1582"/>
                    <a:pt x="917" y="1574"/>
                  </a:cubicBezTo>
                  <a:lnTo>
                    <a:pt x="917" y="1574"/>
                  </a:lnTo>
                  <a:lnTo>
                    <a:pt x="912" y="1579"/>
                  </a:lnTo>
                  <a:lnTo>
                    <a:pt x="932" y="1554"/>
                  </a:lnTo>
                  <a:lnTo>
                    <a:pt x="929" y="1557"/>
                  </a:lnTo>
                  <a:cubicBezTo>
                    <a:pt x="1092" y="1351"/>
                    <a:pt x="1252" y="1141"/>
                    <a:pt x="1425" y="941"/>
                  </a:cubicBezTo>
                  <a:cubicBezTo>
                    <a:pt x="1502" y="849"/>
                    <a:pt x="1583" y="764"/>
                    <a:pt x="1659" y="671"/>
                  </a:cubicBezTo>
                  <a:cubicBezTo>
                    <a:pt x="1725" y="587"/>
                    <a:pt x="1792" y="503"/>
                    <a:pt x="1865" y="425"/>
                  </a:cubicBezTo>
                  <a:cubicBezTo>
                    <a:pt x="1887" y="405"/>
                    <a:pt x="1909" y="384"/>
                    <a:pt x="1933" y="365"/>
                  </a:cubicBezTo>
                  <a:cubicBezTo>
                    <a:pt x="1949" y="354"/>
                    <a:pt x="1965" y="343"/>
                    <a:pt x="1980" y="332"/>
                  </a:cubicBezTo>
                  <a:cubicBezTo>
                    <a:pt x="1990" y="327"/>
                    <a:pt x="1999" y="322"/>
                    <a:pt x="2009" y="318"/>
                  </a:cubicBezTo>
                  <a:lnTo>
                    <a:pt x="2014" y="319"/>
                  </a:lnTo>
                  <a:lnTo>
                    <a:pt x="2014" y="319"/>
                  </a:lnTo>
                  <a:cubicBezTo>
                    <a:pt x="2013" y="319"/>
                    <a:pt x="2013" y="319"/>
                    <a:pt x="2012" y="319"/>
                  </a:cubicBezTo>
                  <a:lnTo>
                    <a:pt x="2012" y="319"/>
                  </a:lnTo>
                  <a:lnTo>
                    <a:pt x="2017" y="321"/>
                  </a:lnTo>
                  <a:lnTo>
                    <a:pt x="2014" y="319"/>
                  </a:lnTo>
                  <a:lnTo>
                    <a:pt x="2014" y="319"/>
                  </a:lnTo>
                  <a:cubicBezTo>
                    <a:pt x="2021" y="321"/>
                    <a:pt x="2028" y="324"/>
                    <a:pt x="2034" y="327"/>
                  </a:cubicBezTo>
                  <a:cubicBezTo>
                    <a:pt x="2104" y="357"/>
                    <a:pt x="2172" y="389"/>
                    <a:pt x="2242" y="419"/>
                  </a:cubicBezTo>
                  <a:cubicBezTo>
                    <a:pt x="2265" y="430"/>
                    <a:pt x="2289" y="436"/>
                    <a:pt x="2313" y="436"/>
                  </a:cubicBezTo>
                  <a:cubicBezTo>
                    <a:pt x="2372" y="436"/>
                    <a:pt x="2427" y="404"/>
                    <a:pt x="2455" y="349"/>
                  </a:cubicBezTo>
                  <a:cubicBezTo>
                    <a:pt x="2493" y="273"/>
                    <a:pt x="2463" y="169"/>
                    <a:pt x="2384" y="134"/>
                  </a:cubicBezTo>
                  <a:cubicBezTo>
                    <a:pt x="2332" y="110"/>
                    <a:pt x="2278" y="88"/>
                    <a:pt x="2224" y="64"/>
                  </a:cubicBezTo>
                  <a:cubicBezTo>
                    <a:pt x="2178" y="40"/>
                    <a:pt x="2128" y="23"/>
                    <a:pt x="2077" y="10"/>
                  </a:cubicBezTo>
                  <a:cubicBezTo>
                    <a:pt x="2055" y="6"/>
                    <a:pt x="2033" y="3"/>
                    <a:pt x="2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3" name="Google Shape;8593;p17"/>
            <p:cNvSpPr/>
            <p:nvPr/>
          </p:nvSpPr>
          <p:spPr>
            <a:xfrm>
              <a:off x="5928970" y="2290971"/>
              <a:ext cx="53853" cy="122189"/>
            </a:xfrm>
            <a:custGeom>
              <a:avLst/>
              <a:gdLst/>
              <a:ahLst/>
              <a:cxnLst/>
              <a:rect l="l" t="t" r="r" b="b"/>
              <a:pathLst>
                <a:path w="1853" h="4204" extrusionOk="0">
                  <a:moveTo>
                    <a:pt x="311" y="1473"/>
                  </a:moveTo>
                  <a:cubicBezTo>
                    <a:pt x="312" y="1475"/>
                    <a:pt x="314" y="1478"/>
                    <a:pt x="315" y="1480"/>
                  </a:cubicBezTo>
                  <a:lnTo>
                    <a:pt x="315" y="1480"/>
                  </a:lnTo>
                  <a:cubicBezTo>
                    <a:pt x="313" y="1478"/>
                    <a:pt x="312" y="1475"/>
                    <a:pt x="311" y="1473"/>
                  </a:cubicBezTo>
                  <a:close/>
                  <a:moveTo>
                    <a:pt x="705" y="3278"/>
                  </a:moveTo>
                  <a:lnTo>
                    <a:pt x="705" y="3278"/>
                  </a:lnTo>
                  <a:cubicBezTo>
                    <a:pt x="704" y="3279"/>
                    <a:pt x="703" y="3280"/>
                    <a:pt x="703" y="3281"/>
                  </a:cubicBezTo>
                  <a:lnTo>
                    <a:pt x="703" y="3281"/>
                  </a:lnTo>
                  <a:cubicBezTo>
                    <a:pt x="704" y="3280"/>
                    <a:pt x="704" y="3279"/>
                    <a:pt x="705" y="3278"/>
                  </a:cubicBezTo>
                  <a:close/>
                  <a:moveTo>
                    <a:pt x="385" y="1"/>
                  </a:moveTo>
                  <a:cubicBezTo>
                    <a:pt x="267" y="1"/>
                    <a:pt x="199" y="136"/>
                    <a:pt x="170" y="235"/>
                  </a:cubicBezTo>
                  <a:cubicBezTo>
                    <a:pt x="140" y="341"/>
                    <a:pt x="110" y="449"/>
                    <a:pt x="88" y="558"/>
                  </a:cubicBezTo>
                  <a:cubicBezTo>
                    <a:pt x="77" y="620"/>
                    <a:pt x="59" y="683"/>
                    <a:pt x="51" y="746"/>
                  </a:cubicBezTo>
                  <a:cubicBezTo>
                    <a:pt x="45" y="791"/>
                    <a:pt x="39" y="835"/>
                    <a:pt x="32" y="879"/>
                  </a:cubicBezTo>
                  <a:cubicBezTo>
                    <a:pt x="28" y="916"/>
                    <a:pt x="20" y="954"/>
                    <a:pt x="17" y="990"/>
                  </a:cubicBezTo>
                  <a:cubicBezTo>
                    <a:pt x="6" y="1103"/>
                    <a:pt x="1" y="1215"/>
                    <a:pt x="2" y="1329"/>
                  </a:cubicBezTo>
                  <a:cubicBezTo>
                    <a:pt x="2" y="1384"/>
                    <a:pt x="7" y="1438"/>
                    <a:pt x="15" y="1494"/>
                  </a:cubicBezTo>
                  <a:cubicBezTo>
                    <a:pt x="20" y="1541"/>
                    <a:pt x="32" y="1587"/>
                    <a:pt x="53" y="1631"/>
                  </a:cubicBezTo>
                  <a:cubicBezTo>
                    <a:pt x="74" y="1669"/>
                    <a:pt x="97" y="1706"/>
                    <a:pt x="127" y="1739"/>
                  </a:cubicBezTo>
                  <a:cubicBezTo>
                    <a:pt x="156" y="1769"/>
                    <a:pt x="191" y="1793"/>
                    <a:pt x="230" y="1810"/>
                  </a:cubicBezTo>
                  <a:cubicBezTo>
                    <a:pt x="283" y="1834"/>
                    <a:pt x="338" y="1845"/>
                    <a:pt x="394" y="1845"/>
                  </a:cubicBezTo>
                  <a:cubicBezTo>
                    <a:pt x="535" y="1845"/>
                    <a:pt x="679" y="1778"/>
                    <a:pt x="794" y="1704"/>
                  </a:cubicBezTo>
                  <a:cubicBezTo>
                    <a:pt x="1023" y="1557"/>
                    <a:pt x="1215" y="1370"/>
                    <a:pt x="1383" y="1161"/>
                  </a:cubicBezTo>
                  <a:lnTo>
                    <a:pt x="1383" y="1161"/>
                  </a:lnTo>
                  <a:cubicBezTo>
                    <a:pt x="1378" y="1187"/>
                    <a:pt x="1373" y="1212"/>
                    <a:pt x="1368" y="1239"/>
                  </a:cubicBezTo>
                  <a:cubicBezTo>
                    <a:pt x="1353" y="1334"/>
                    <a:pt x="1337" y="1429"/>
                    <a:pt x="1321" y="1522"/>
                  </a:cubicBezTo>
                  <a:cubicBezTo>
                    <a:pt x="1272" y="1828"/>
                    <a:pt x="1253" y="2138"/>
                    <a:pt x="1239" y="2448"/>
                  </a:cubicBezTo>
                  <a:cubicBezTo>
                    <a:pt x="1223" y="2782"/>
                    <a:pt x="1204" y="3116"/>
                    <a:pt x="1167" y="3449"/>
                  </a:cubicBezTo>
                  <a:cubicBezTo>
                    <a:pt x="1156" y="3555"/>
                    <a:pt x="1139" y="3661"/>
                    <a:pt x="1115" y="3765"/>
                  </a:cubicBezTo>
                  <a:cubicBezTo>
                    <a:pt x="1114" y="3770"/>
                    <a:pt x="1112" y="3776"/>
                    <a:pt x="1109" y="3781"/>
                  </a:cubicBezTo>
                  <a:cubicBezTo>
                    <a:pt x="1106" y="3791"/>
                    <a:pt x="1101" y="3800"/>
                    <a:pt x="1096" y="3810"/>
                  </a:cubicBezTo>
                  <a:cubicBezTo>
                    <a:pt x="1093" y="3814"/>
                    <a:pt x="1090" y="3821"/>
                    <a:pt x="1087" y="3825"/>
                  </a:cubicBezTo>
                  <a:cubicBezTo>
                    <a:pt x="1082" y="3829"/>
                    <a:pt x="1079" y="3833"/>
                    <a:pt x="1074" y="3838"/>
                  </a:cubicBezTo>
                  <a:cubicBezTo>
                    <a:pt x="1066" y="3846"/>
                    <a:pt x="1057" y="3852"/>
                    <a:pt x="1050" y="3859"/>
                  </a:cubicBezTo>
                  <a:lnTo>
                    <a:pt x="1050" y="3859"/>
                  </a:lnTo>
                  <a:lnTo>
                    <a:pt x="1047" y="3860"/>
                  </a:lnTo>
                  <a:cubicBezTo>
                    <a:pt x="1034" y="3868"/>
                    <a:pt x="1023" y="3874"/>
                    <a:pt x="1011" y="3879"/>
                  </a:cubicBezTo>
                  <a:cubicBezTo>
                    <a:pt x="1003" y="3882"/>
                    <a:pt x="996" y="3886"/>
                    <a:pt x="989" y="3887"/>
                  </a:cubicBezTo>
                  <a:cubicBezTo>
                    <a:pt x="979" y="3890"/>
                    <a:pt x="971" y="3892"/>
                    <a:pt x="960" y="3893"/>
                  </a:cubicBezTo>
                  <a:cubicBezTo>
                    <a:pt x="949" y="3895"/>
                    <a:pt x="936" y="3897"/>
                    <a:pt x="925" y="3897"/>
                  </a:cubicBezTo>
                  <a:cubicBezTo>
                    <a:pt x="905" y="3897"/>
                    <a:pt x="887" y="3895"/>
                    <a:pt x="867" y="3893"/>
                  </a:cubicBezTo>
                  <a:cubicBezTo>
                    <a:pt x="854" y="3892"/>
                    <a:pt x="841" y="3889"/>
                    <a:pt x="829" y="3886"/>
                  </a:cubicBezTo>
                  <a:cubicBezTo>
                    <a:pt x="811" y="3881"/>
                    <a:pt x="792" y="3876"/>
                    <a:pt x="776" y="3868"/>
                  </a:cubicBezTo>
                  <a:cubicBezTo>
                    <a:pt x="762" y="3862"/>
                    <a:pt x="748" y="3855"/>
                    <a:pt x="734" y="3848"/>
                  </a:cubicBezTo>
                  <a:cubicBezTo>
                    <a:pt x="718" y="3838"/>
                    <a:pt x="702" y="3829"/>
                    <a:pt x="691" y="3819"/>
                  </a:cubicBezTo>
                  <a:cubicBezTo>
                    <a:pt x="678" y="3808"/>
                    <a:pt x="667" y="3798"/>
                    <a:pt x="656" y="3787"/>
                  </a:cubicBezTo>
                  <a:cubicBezTo>
                    <a:pt x="651" y="3783"/>
                    <a:pt x="647" y="3778"/>
                    <a:pt x="642" y="3772"/>
                  </a:cubicBezTo>
                  <a:cubicBezTo>
                    <a:pt x="631" y="3757"/>
                    <a:pt x="621" y="3743"/>
                    <a:pt x="612" y="3727"/>
                  </a:cubicBezTo>
                  <a:cubicBezTo>
                    <a:pt x="609" y="3720"/>
                    <a:pt x="605" y="3714"/>
                    <a:pt x="602" y="3708"/>
                  </a:cubicBezTo>
                  <a:lnTo>
                    <a:pt x="602" y="3708"/>
                  </a:lnTo>
                  <a:cubicBezTo>
                    <a:pt x="598" y="3700"/>
                    <a:pt x="595" y="3691"/>
                    <a:pt x="593" y="3681"/>
                  </a:cubicBezTo>
                  <a:cubicBezTo>
                    <a:pt x="588" y="3664"/>
                    <a:pt x="585" y="3646"/>
                    <a:pt x="582" y="3629"/>
                  </a:cubicBezTo>
                  <a:cubicBezTo>
                    <a:pt x="580" y="3616"/>
                    <a:pt x="579" y="3605"/>
                    <a:pt x="579" y="3590"/>
                  </a:cubicBezTo>
                  <a:cubicBezTo>
                    <a:pt x="579" y="3574"/>
                    <a:pt x="580" y="3559"/>
                    <a:pt x="582" y="3544"/>
                  </a:cubicBezTo>
                  <a:cubicBezTo>
                    <a:pt x="583" y="3525"/>
                    <a:pt x="585" y="3507"/>
                    <a:pt x="591" y="3488"/>
                  </a:cubicBezTo>
                  <a:cubicBezTo>
                    <a:pt x="598" y="3468"/>
                    <a:pt x="602" y="3450"/>
                    <a:pt x="612" y="3430"/>
                  </a:cubicBezTo>
                  <a:cubicBezTo>
                    <a:pt x="621" y="3411"/>
                    <a:pt x="631" y="3392"/>
                    <a:pt x="642" y="3373"/>
                  </a:cubicBezTo>
                  <a:cubicBezTo>
                    <a:pt x="660" y="3341"/>
                    <a:pt x="681" y="3310"/>
                    <a:pt x="703" y="3281"/>
                  </a:cubicBezTo>
                  <a:lnTo>
                    <a:pt x="703" y="3281"/>
                  </a:lnTo>
                  <a:cubicBezTo>
                    <a:pt x="701" y="3284"/>
                    <a:pt x="699" y="3286"/>
                    <a:pt x="697" y="3289"/>
                  </a:cubicBezTo>
                  <a:lnTo>
                    <a:pt x="697" y="3289"/>
                  </a:lnTo>
                  <a:cubicBezTo>
                    <a:pt x="726" y="3249"/>
                    <a:pt x="757" y="3212"/>
                    <a:pt x="789" y="3173"/>
                  </a:cubicBezTo>
                  <a:cubicBezTo>
                    <a:pt x="840" y="3113"/>
                    <a:pt x="832" y="3023"/>
                    <a:pt x="773" y="2972"/>
                  </a:cubicBezTo>
                  <a:cubicBezTo>
                    <a:pt x="745" y="2947"/>
                    <a:pt x="711" y="2935"/>
                    <a:pt x="676" y="2935"/>
                  </a:cubicBezTo>
                  <a:cubicBezTo>
                    <a:pt x="638" y="2935"/>
                    <a:pt x="600" y="2950"/>
                    <a:pt x="571" y="2980"/>
                  </a:cubicBezTo>
                  <a:cubicBezTo>
                    <a:pt x="495" y="3069"/>
                    <a:pt x="419" y="3156"/>
                    <a:pt x="362" y="3257"/>
                  </a:cubicBezTo>
                  <a:cubicBezTo>
                    <a:pt x="306" y="3358"/>
                    <a:pt x="276" y="3472"/>
                    <a:pt x="275" y="3588"/>
                  </a:cubicBezTo>
                  <a:cubicBezTo>
                    <a:pt x="271" y="3700"/>
                    <a:pt x="302" y="3811"/>
                    <a:pt x="362" y="3906"/>
                  </a:cubicBezTo>
                  <a:cubicBezTo>
                    <a:pt x="416" y="3990"/>
                    <a:pt x="490" y="4060"/>
                    <a:pt x="575" y="4112"/>
                  </a:cubicBezTo>
                  <a:cubicBezTo>
                    <a:pt x="677" y="4170"/>
                    <a:pt x="792" y="4204"/>
                    <a:pt x="909" y="4204"/>
                  </a:cubicBezTo>
                  <a:cubicBezTo>
                    <a:pt x="912" y="4204"/>
                    <a:pt x="915" y="4204"/>
                    <a:pt x="918" y="4204"/>
                  </a:cubicBezTo>
                  <a:cubicBezTo>
                    <a:pt x="1010" y="4204"/>
                    <a:pt x="1100" y="4180"/>
                    <a:pt x="1180" y="4134"/>
                  </a:cubicBezTo>
                  <a:cubicBezTo>
                    <a:pt x="1269" y="4083"/>
                    <a:pt x="1338" y="4006"/>
                    <a:pt x="1378" y="3912"/>
                  </a:cubicBezTo>
                  <a:cubicBezTo>
                    <a:pt x="1416" y="3824"/>
                    <a:pt x="1425" y="3722"/>
                    <a:pt x="1435" y="3629"/>
                  </a:cubicBezTo>
                  <a:cubicBezTo>
                    <a:pt x="1470" y="3308"/>
                    <a:pt x="1494" y="2988"/>
                    <a:pt x="1508" y="2667"/>
                  </a:cubicBezTo>
                  <a:cubicBezTo>
                    <a:pt x="1517" y="2486"/>
                    <a:pt x="1528" y="2304"/>
                    <a:pt x="1539" y="2124"/>
                  </a:cubicBezTo>
                  <a:cubicBezTo>
                    <a:pt x="1549" y="1976"/>
                    <a:pt x="1568" y="1829"/>
                    <a:pt x="1585" y="1684"/>
                  </a:cubicBezTo>
                  <a:cubicBezTo>
                    <a:pt x="1615" y="1514"/>
                    <a:pt x="1642" y="1346"/>
                    <a:pt x="1680" y="1179"/>
                  </a:cubicBezTo>
                  <a:cubicBezTo>
                    <a:pt x="1721" y="992"/>
                    <a:pt x="1764" y="805"/>
                    <a:pt x="1813" y="618"/>
                  </a:cubicBezTo>
                  <a:lnTo>
                    <a:pt x="1813" y="618"/>
                  </a:lnTo>
                  <a:cubicBezTo>
                    <a:pt x="1812" y="625"/>
                    <a:pt x="1810" y="631"/>
                    <a:pt x="1809" y="637"/>
                  </a:cubicBezTo>
                  <a:cubicBezTo>
                    <a:pt x="1823" y="591"/>
                    <a:pt x="1835" y="544"/>
                    <a:pt x="1845" y="495"/>
                  </a:cubicBezTo>
                  <a:cubicBezTo>
                    <a:pt x="1850" y="462"/>
                    <a:pt x="1853" y="427"/>
                    <a:pt x="1851" y="392"/>
                  </a:cubicBezTo>
                  <a:cubicBezTo>
                    <a:pt x="1845" y="301"/>
                    <a:pt x="1771" y="249"/>
                    <a:pt x="1696" y="249"/>
                  </a:cubicBezTo>
                  <a:cubicBezTo>
                    <a:pt x="1644" y="249"/>
                    <a:pt x="1591" y="275"/>
                    <a:pt x="1562" y="333"/>
                  </a:cubicBezTo>
                  <a:cubicBezTo>
                    <a:pt x="1524" y="412"/>
                    <a:pt x="1484" y="488"/>
                    <a:pt x="1441" y="564"/>
                  </a:cubicBezTo>
                  <a:cubicBezTo>
                    <a:pt x="1367" y="689"/>
                    <a:pt x="1286" y="810"/>
                    <a:pt x="1197" y="925"/>
                  </a:cubicBezTo>
                  <a:lnTo>
                    <a:pt x="1205" y="914"/>
                  </a:lnTo>
                  <a:lnTo>
                    <a:pt x="1205" y="914"/>
                  </a:lnTo>
                  <a:cubicBezTo>
                    <a:pt x="1134" y="1004"/>
                    <a:pt x="1058" y="1092"/>
                    <a:pt x="977" y="1174"/>
                  </a:cubicBezTo>
                  <a:lnTo>
                    <a:pt x="981" y="1172"/>
                  </a:lnTo>
                  <a:lnTo>
                    <a:pt x="974" y="1177"/>
                  </a:lnTo>
                  <a:lnTo>
                    <a:pt x="970" y="1182"/>
                  </a:lnTo>
                  <a:lnTo>
                    <a:pt x="970" y="1182"/>
                  </a:lnTo>
                  <a:cubicBezTo>
                    <a:pt x="971" y="1182"/>
                    <a:pt x="971" y="1182"/>
                    <a:pt x="971" y="1182"/>
                  </a:cubicBezTo>
                  <a:lnTo>
                    <a:pt x="971" y="1182"/>
                  </a:lnTo>
                  <a:cubicBezTo>
                    <a:pt x="970" y="1183"/>
                    <a:pt x="969" y="1184"/>
                    <a:pt x="968" y="1185"/>
                  </a:cubicBezTo>
                  <a:lnTo>
                    <a:pt x="968" y="1185"/>
                  </a:lnTo>
                  <a:lnTo>
                    <a:pt x="970" y="1182"/>
                  </a:lnTo>
                  <a:lnTo>
                    <a:pt x="970" y="1182"/>
                  </a:lnTo>
                  <a:cubicBezTo>
                    <a:pt x="969" y="1182"/>
                    <a:pt x="968" y="1184"/>
                    <a:pt x="968" y="1185"/>
                  </a:cubicBezTo>
                  <a:lnTo>
                    <a:pt x="968" y="1185"/>
                  </a:lnTo>
                  <a:cubicBezTo>
                    <a:pt x="968" y="1185"/>
                    <a:pt x="968" y="1185"/>
                    <a:pt x="968" y="1185"/>
                  </a:cubicBezTo>
                  <a:lnTo>
                    <a:pt x="968" y="1185"/>
                  </a:lnTo>
                  <a:lnTo>
                    <a:pt x="968" y="1185"/>
                  </a:lnTo>
                  <a:cubicBezTo>
                    <a:pt x="968" y="1185"/>
                    <a:pt x="968" y="1185"/>
                    <a:pt x="968" y="1185"/>
                  </a:cubicBezTo>
                  <a:lnTo>
                    <a:pt x="968" y="1185"/>
                  </a:lnTo>
                  <a:cubicBezTo>
                    <a:pt x="904" y="1247"/>
                    <a:pt x="837" y="1305"/>
                    <a:pt x="767" y="1359"/>
                  </a:cubicBezTo>
                  <a:cubicBezTo>
                    <a:pt x="718" y="1397"/>
                    <a:pt x="667" y="1430"/>
                    <a:pt x="615" y="1462"/>
                  </a:cubicBezTo>
                  <a:cubicBezTo>
                    <a:pt x="588" y="1476"/>
                    <a:pt x="564" y="1492"/>
                    <a:pt x="536" y="1502"/>
                  </a:cubicBezTo>
                  <a:cubicBezTo>
                    <a:pt x="507" y="1513"/>
                    <a:pt x="479" y="1524"/>
                    <a:pt x="449" y="1532"/>
                  </a:cubicBezTo>
                  <a:cubicBezTo>
                    <a:pt x="436" y="1535"/>
                    <a:pt x="425" y="1538"/>
                    <a:pt x="412" y="1540"/>
                  </a:cubicBezTo>
                  <a:cubicBezTo>
                    <a:pt x="406" y="1541"/>
                    <a:pt x="398" y="1541"/>
                    <a:pt x="390" y="1541"/>
                  </a:cubicBezTo>
                  <a:lnTo>
                    <a:pt x="381" y="1541"/>
                  </a:lnTo>
                  <a:lnTo>
                    <a:pt x="366" y="1538"/>
                  </a:lnTo>
                  <a:cubicBezTo>
                    <a:pt x="362" y="1536"/>
                    <a:pt x="357" y="1533"/>
                    <a:pt x="352" y="1532"/>
                  </a:cubicBezTo>
                  <a:lnTo>
                    <a:pt x="347" y="1530"/>
                  </a:lnTo>
                  <a:lnTo>
                    <a:pt x="344" y="1528"/>
                  </a:lnTo>
                  <a:cubicBezTo>
                    <a:pt x="344" y="1528"/>
                    <a:pt x="344" y="1527"/>
                    <a:pt x="343" y="1527"/>
                  </a:cubicBezTo>
                  <a:lnTo>
                    <a:pt x="338" y="1522"/>
                  </a:lnTo>
                  <a:cubicBezTo>
                    <a:pt x="333" y="1516"/>
                    <a:pt x="328" y="1509"/>
                    <a:pt x="325" y="1503"/>
                  </a:cubicBezTo>
                  <a:cubicBezTo>
                    <a:pt x="323" y="1498"/>
                    <a:pt x="321" y="1493"/>
                    <a:pt x="318" y="1488"/>
                  </a:cubicBezTo>
                  <a:lnTo>
                    <a:pt x="318" y="1488"/>
                  </a:lnTo>
                  <a:lnTo>
                    <a:pt x="316" y="1478"/>
                  </a:lnTo>
                  <a:cubicBezTo>
                    <a:pt x="311" y="1459"/>
                    <a:pt x="308" y="1438"/>
                    <a:pt x="303" y="1419"/>
                  </a:cubicBezTo>
                  <a:cubicBezTo>
                    <a:pt x="298" y="1373"/>
                    <a:pt x="295" y="1327"/>
                    <a:pt x="295" y="1282"/>
                  </a:cubicBezTo>
                  <a:cubicBezTo>
                    <a:pt x="295" y="1191"/>
                    <a:pt x="305" y="1099"/>
                    <a:pt x="311" y="1008"/>
                  </a:cubicBezTo>
                  <a:cubicBezTo>
                    <a:pt x="317" y="970"/>
                    <a:pt x="322" y="932"/>
                    <a:pt x="328" y="894"/>
                  </a:cubicBezTo>
                  <a:cubicBezTo>
                    <a:pt x="333" y="860"/>
                    <a:pt x="336" y="827"/>
                    <a:pt x="344" y="794"/>
                  </a:cubicBezTo>
                  <a:cubicBezTo>
                    <a:pt x="368" y="686"/>
                    <a:pt x="390" y="579"/>
                    <a:pt x="419" y="471"/>
                  </a:cubicBezTo>
                  <a:cubicBezTo>
                    <a:pt x="425" y="449"/>
                    <a:pt x="431" y="427"/>
                    <a:pt x="439" y="406"/>
                  </a:cubicBezTo>
                  <a:cubicBezTo>
                    <a:pt x="447" y="407"/>
                    <a:pt x="455" y="408"/>
                    <a:pt x="463" y="408"/>
                  </a:cubicBezTo>
                  <a:cubicBezTo>
                    <a:pt x="494" y="408"/>
                    <a:pt x="525" y="398"/>
                    <a:pt x="552" y="381"/>
                  </a:cubicBezTo>
                  <a:cubicBezTo>
                    <a:pt x="623" y="333"/>
                    <a:pt x="642" y="235"/>
                    <a:pt x="594" y="164"/>
                  </a:cubicBezTo>
                  <a:cubicBezTo>
                    <a:pt x="580" y="143"/>
                    <a:pt x="566" y="121"/>
                    <a:pt x="552" y="101"/>
                  </a:cubicBezTo>
                  <a:cubicBezTo>
                    <a:pt x="515" y="52"/>
                    <a:pt x="476" y="17"/>
                    <a:pt x="417" y="4"/>
                  </a:cubicBezTo>
                  <a:cubicBezTo>
                    <a:pt x="406" y="2"/>
                    <a:pt x="395" y="1"/>
                    <a:pt x="3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4" name="Google Shape;8594;p17"/>
            <p:cNvSpPr/>
            <p:nvPr/>
          </p:nvSpPr>
          <p:spPr>
            <a:xfrm>
              <a:off x="6010930" y="2315733"/>
              <a:ext cx="29033" cy="10783"/>
            </a:xfrm>
            <a:custGeom>
              <a:avLst/>
              <a:gdLst/>
              <a:ahLst/>
              <a:cxnLst/>
              <a:rect l="l" t="t" r="r" b="b"/>
              <a:pathLst>
                <a:path w="999" h="371" extrusionOk="0">
                  <a:moveTo>
                    <a:pt x="150" y="1"/>
                  </a:moveTo>
                  <a:cubicBezTo>
                    <a:pt x="95" y="5"/>
                    <a:pt x="46" y="37"/>
                    <a:pt x="21" y="88"/>
                  </a:cubicBezTo>
                  <a:cubicBezTo>
                    <a:pt x="0" y="132"/>
                    <a:pt x="0" y="184"/>
                    <a:pt x="21" y="230"/>
                  </a:cubicBezTo>
                  <a:cubicBezTo>
                    <a:pt x="52" y="300"/>
                    <a:pt x="125" y="323"/>
                    <a:pt x="188" y="355"/>
                  </a:cubicBezTo>
                  <a:cubicBezTo>
                    <a:pt x="210" y="366"/>
                    <a:pt x="234" y="371"/>
                    <a:pt x="257" y="371"/>
                  </a:cubicBezTo>
                  <a:cubicBezTo>
                    <a:pt x="298" y="371"/>
                    <a:pt x="337" y="356"/>
                    <a:pt x="367" y="328"/>
                  </a:cubicBezTo>
                  <a:lnTo>
                    <a:pt x="372" y="328"/>
                  </a:lnTo>
                  <a:cubicBezTo>
                    <a:pt x="423" y="328"/>
                    <a:pt x="472" y="331"/>
                    <a:pt x="522" y="331"/>
                  </a:cubicBezTo>
                  <a:cubicBezTo>
                    <a:pt x="627" y="333"/>
                    <a:pt x="731" y="336"/>
                    <a:pt x="834" y="342"/>
                  </a:cubicBezTo>
                  <a:cubicBezTo>
                    <a:pt x="836" y="343"/>
                    <a:pt x="838" y="343"/>
                    <a:pt x="840" y="343"/>
                  </a:cubicBezTo>
                  <a:cubicBezTo>
                    <a:pt x="921" y="343"/>
                    <a:pt x="990" y="279"/>
                    <a:pt x="994" y="198"/>
                  </a:cubicBezTo>
                  <a:cubicBezTo>
                    <a:pt x="999" y="114"/>
                    <a:pt x="936" y="42"/>
                    <a:pt x="853" y="35"/>
                  </a:cubicBezTo>
                  <a:cubicBezTo>
                    <a:pt x="739" y="29"/>
                    <a:pt x="627" y="27"/>
                    <a:pt x="513" y="23"/>
                  </a:cubicBezTo>
                  <a:cubicBezTo>
                    <a:pt x="469" y="23"/>
                    <a:pt x="423" y="21"/>
                    <a:pt x="378" y="16"/>
                  </a:cubicBezTo>
                  <a:cubicBezTo>
                    <a:pt x="302" y="12"/>
                    <a:pt x="226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5" name="Google Shape;8595;p17"/>
            <p:cNvSpPr/>
            <p:nvPr/>
          </p:nvSpPr>
          <p:spPr>
            <a:xfrm>
              <a:off x="6004420" y="2330033"/>
              <a:ext cx="62281" cy="13806"/>
            </a:xfrm>
            <a:custGeom>
              <a:avLst/>
              <a:gdLst/>
              <a:ahLst/>
              <a:cxnLst/>
              <a:rect l="l" t="t" r="r" b="b"/>
              <a:pathLst>
                <a:path w="2143" h="475" extrusionOk="0">
                  <a:moveTo>
                    <a:pt x="1998" y="0"/>
                  </a:moveTo>
                  <a:cubicBezTo>
                    <a:pt x="1993" y="0"/>
                    <a:pt x="1989" y="0"/>
                    <a:pt x="1984" y="1"/>
                  </a:cubicBezTo>
                  <a:cubicBezTo>
                    <a:pt x="1820" y="23"/>
                    <a:pt x="1655" y="40"/>
                    <a:pt x="1490" y="64"/>
                  </a:cubicBezTo>
                  <a:cubicBezTo>
                    <a:pt x="1376" y="78"/>
                    <a:pt x="1262" y="89"/>
                    <a:pt x="1150" y="107"/>
                  </a:cubicBezTo>
                  <a:cubicBezTo>
                    <a:pt x="1063" y="116"/>
                    <a:pt x="976" y="126"/>
                    <a:pt x="889" y="135"/>
                  </a:cubicBezTo>
                  <a:cubicBezTo>
                    <a:pt x="740" y="154"/>
                    <a:pt x="591" y="165"/>
                    <a:pt x="443" y="170"/>
                  </a:cubicBezTo>
                  <a:cubicBezTo>
                    <a:pt x="412" y="170"/>
                    <a:pt x="382" y="169"/>
                    <a:pt x="352" y="165"/>
                  </a:cubicBezTo>
                  <a:cubicBezTo>
                    <a:pt x="344" y="164"/>
                    <a:pt x="335" y="162"/>
                    <a:pt x="327" y="161"/>
                  </a:cubicBezTo>
                  <a:cubicBezTo>
                    <a:pt x="322" y="151"/>
                    <a:pt x="317" y="142"/>
                    <a:pt x="313" y="134"/>
                  </a:cubicBezTo>
                  <a:cubicBezTo>
                    <a:pt x="283" y="90"/>
                    <a:pt x="230" y="64"/>
                    <a:pt x="178" y="64"/>
                  </a:cubicBezTo>
                  <a:cubicBezTo>
                    <a:pt x="148" y="64"/>
                    <a:pt x="119" y="72"/>
                    <a:pt x="94" y="91"/>
                  </a:cubicBezTo>
                  <a:cubicBezTo>
                    <a:pt x="66" y="108"/>
                    <a:pt x="42" y="134"/>
                    <a:pt x="25" y="164"/>
                  </a:cubicBezTo>
                  <a:cubicBezTo>
                    <a:pt x="7" y="200"/>
                    <a:pt x="1" y="241"/>
                    <a:pt x="9" y="283"/>
                  </a:cubicBezTo>
                  <a:cubicBezTo>
                    <a:pt x="25" y="357"/>
                    <a:pt x="94" y="409"/>
                    <a:pt x="162" y="433"/>
                  </a:cubicBezTo>
                  <a:cubicBezTo>
                    <a:pt x="239" y="460"/>
                    <a:pt x="319" y="474"/>
                    <a:pt x="400" y="474"/>
                  </a:cubicBezTo>
                  <a:cubicBezTo>
                    <a:pt x="404" y="474"/>
                    <a:pt x="408" y="474"/>
                    <a:pt x="412" y="474"/>
                  </a:cubicBezTo>
                  <a:lnTo>
                    <a:pt x="433" y="474"/>
                  </a:lnTo>
                  <a:cubicBezTo>
                    <a:pt x="537" y="473"/>
                    <a:pt x="640" y="461"/>
                    <a:pt x="746" y="450"/>
                  </a:cubicBezTo>
                  <a:cubicBezTo>
                    <a:pt x="900" y="435"/>
                    <a:pt x="1054" y="414"/>
                    <a:pt x="1207" y="392"/>
                  </a:cubicBezTo>
                  <a:lnTo>
                    <a:pt x="1207" y="392"/>
                  </a:lnTo>
                  <a:lnTo>
                    <a:pt x="1187" y="393"/>
                  </a:lnTo>
                  <a:cubicBezTo>
                    <a:pt x="1307" y="378"/>
                    <a:pt x="1426" y="360"/>
                    <a:pt x="1544" y="343"/>
                  </a:cubicBezTo>
                  <a:lnTo>
                    <a:pt x="1544" y="343"/>
                  </a:lnTo>
                  <a:lnTo>
                    <a:pt x="1536" y="344"/>
                  </a:lnTo>
                  <a:cubicBezTo>
                    <a:pt x="1699" y="321"/>
                    <a:pt x="1861" y="295"/>
                    <a:pt x="2022" y="270"/>
                  </a:cubicBezTo>
                  <a:cubicBezTo>
                    <a:pt x="2095" y="259"/>
                    <a:pt x="2143" y="178"/>
                    <a:pt x="2128" y="108"/>
                  </a:cubicBezTo>
                  <a:cubicBezTo>
                    <a:pt x="2115" y="49"/>
                    <a:pt x="2059" y="0"/>
                    <a:pt x="1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6" name="Google Shape;8596;p17"/>
            <p:cNvSpPr/>
            <p:nvPr/>
          </p:nvSpPr>
          <p:spPr>
            <a:xfrm>
              <a:off x="6073620" y="2293296"/>
              <a:ext cx="113257" cy="69436"/>
            </a:xfrm>
            <a:custGeom>
              <a:avLst/>
              <a:gdLst/>
              <a:ahLst/>
              <a:cxnLst/>
              <a:rect l="l" t="t" r="r" b="b"/>
              <a:pathLst>
                <a:path w="3897" h="2389" extrusionOk="0">
                  <a:moveTo>
                    <a:pt x="3423" y="725"/>
                  </a:moveTo>
                  <a:cubicBezTo>
                    <a:pt x="3424" y="727"/>
                    <a:pt x="3425" y="729"/>
                    <a:pt x="3427" y="731"/>
                  </a:cubicBezTo>
                  <a:lnTo>
                    <a:pt x="3427" y="731"/>
                  </a:lnTo>
                  <a:cubicBezTo>
                    <a:pt x="3426" y="729"/>
                    <a:pt x="3424" y="727"/>
                    <a:pt x="3423" y="725"/>
                  </a:cubicBezTo>
                  <a:close/>
                  <a:moveTo>
                    <a:pt x="2742" y="293"/>
                  </a:moveTo>
                  <a:cubicBezTo>
                    <a:pt x="2760" y="294"/>
                    <a:pt x="2776" y="294"/>
                    <a:pt x="2793" y="298"/>
                  </a:cubicBezTo>
                  <a:cubicBezTo>
                    <a:pt x="2812" y="301"/>
                    <a:pt x="2829" y="302"/>
                    <a:pt x="2848" y="309"/>
                  </a:cubicBezTo>
                  <a:cubicBezTo>
                    <a:pt x="2867" y="315"/>
                    <a:pt x="2885" y="321"/>
                    <a:pt x="2904" y="328"/>
                  </a:cubicBezTo>
                  <a:cubicBezTo>
                    <a:pt x="2956" y="351"/>
                    <a:pt x="3005" y="378"/>
                    <a:pt x="3054" y="407"/>
                  </a:cubicBezTo>
                  <a:cubicBezTo>
                    <a:pt x="3103" y="437"/>
                    <a:pt x="3151" y="467"/>
                    <a:pt x="3197" y="502"/>
                  </a:cubicBezTo>
                  <a:cubicBezTo>
                    <a:pt x="3247" y="541"/>
                    <a:pt x="3295" y="584"/>
                    <a:pt x="3341" y="628"/>
                  </a:cubicBezTo>
                  <a:cubicBezTo>
                    <a:pt x="3369" y="658"/>
                    <a:pt x="3394" y="689"/>
                    <a:pt x="3419" y="721"/>
                  </a:cubicBezTo>
                  <a:lnTo>
                    <a:pt x="3419" y="721"/>
                  </a:lnTo>
                  <a:lnTo>
                    <a:pt x="3418" y="720"/>
                  </a:lnTo>
                  <a:lnTo>
                    <a:pt x="3420" y="722"/>
                  </a:lnTo>
                  <a:cubicBezTo>
                    <a:pt x="3420" y="721"/>
                    <a:pt x="3419" y="721"/>
                    <a:pt x="3419" y="721"/>
                  </a:cubicBezTo>
                  <a:lnTo>
                    <a:pt x="3419" y="721"/>
                  </a:lnTo>
                  <a:lnTo>
                    <a:pt x="3421" y="722"/>
                  </a:lnTo>
                  <a:lnTo>
                    <a:pt x="3431" y="735"/>
                  </a:lnTo>
                  <a:cubicBezTo>
                    <a:pt x="3430" y="733"/>
                    <a:pt x="3428" y="732"/>
                    <a:pt x="3427" y="731"/>
                  </a:cubicBezTo>
                  <a:lnTo>
                    <a:pt x="3427" y="731"/>
                  </a:lnTo>
                  <a:cubicBezTo>
                    <a:pt x="3448" y="759"/>
                    <a:pt x="3472" y="792"/>
                    <a:pt x="3486" y="820"/>
                  </a:cubicBezTo>
                  <a:cubicBezTo>
                    <a:pt x="3504" y="850"/>
                    <a:pt x="3523" y="883"/>
                    <a:pt x="3534" y="913"/>
                  </a:cubicBezTo>
                  <a:cubicBezTo>
                    <a:pt x="3547" y="943"/>
                    <a:pt x="3558" y="974"/>
                    <a:pt x="3567" y="1004"/>
                  </a:cubicBezTo>
                  <a:cubicBezTo>
                    <a:pt x="3573" y="1027"/>
                    <a:pt x="3580" y="1051"/>
                    <a:pt x="3583" y="1076"/>
                  </a:cubicBezTo>
                  <a:cubicBezTo>
                    <a:pt x="3586" y="1102"/>
                    <a:pt x="3588" y="1127"/>
                    <a:pt x="3588" y="1152"/>
                  </a:cubicBezTo>
                  <a:cubicBezTo>
                    <a:pt x="3586" y="1175"/>
                    <a:pt x="3586" y="1197"/>
                    <a:pt x="3583" y="1217"/>
                  </a:cubicBezTo>
                  <a:cubicBezTo>
                    <a:pt x="3580" y="1236"/>
                    <a:pt x="3577" y="1258"/>
                    <a:pt x="3572" y="1276"/>
                  </a:cubicBezTo>
                  <a:cubicBezTo>
                    <a:pt x="3566" y="1295"/>
                    <a:pt x="3561" y="1312"/>
                    <a:pt x="3553" y="1331"/>
                  </a:cubicBezTo>
                  <a:cubicBezTo>
                    <a:pt x="3545" y="1349"/>
                    <a:pt x="3537" y="1368"/>
                    <a:pt x="3528" y="1385"/>
                  </a:cubicBezTo>
                  <a:cubicBezTo>
                    <a:pt x="3510" y="1415"/>
                    <a:pt x="3490" y="1444"/>
                    <a:pt x="3467" y="1472"/>
                  </a:cubicBezTo>
                  <a:cubicBezTo>
                    <a:pt x="3431" y="1518"/>
                    <a:pt x="3393" y="1561"/>
                    <a:pt x="3352" y="1604"/>
                  </a:cubicBezTo>
                  <a:cubicBezTo>
                    <a:pt x="3304" y="1649"/>
                    <a:pt x="3255" y="1694"/>
                    <a:pt x="3203" y="1735"/>
                  </a:cubicBezTo>
                  <a:cubicBezTo>
                    <a:pt x="3159" y="1768"/>
                    <a:pt x="3111" y="1800"/>
                    <a:pt x="3064" y="1828"/>
                  </a:cubicBezTo>
                  <a:cubicBezTo>
                    <a:pt x="3005" y="1862"/>
                    <a:pt x="2947" y="1892"/>
                    <a:pt x="2885" y="1919"/>
                  </a:cubicBezTo>
                  <a:cubicBezTo>
                    <a:pt x="2842" y="1936"/>
                    <a:pt x="2798" y="1952"/>
                    <a:pt x="2753" y="1965"/>
                  </a:cubicBezTo>
                  <a:cubicBezTo>
                    <a:pt x="2714" y="1974"/>
                    <a:pt x="2674" y="1982"/>
                    <a:pt x="2635" y="1988"/>
                  </a:cubicBezTo>
                  <a:cubicBezTo>
                    <a:pt x="2611" y="1990"/>
                    <a:pt x="2587" y="1993"/>
                    <a:pt x="2565" y="1993"/>
                  </a:cubicBezTo>
                  <a:cubicBezTo>
                    <a:pt x="2533" y="1993"/>
                    <a:pt x="2502" y="1990"/>
                    <a:pt x="2469" y="1985"/>
                  </a:cubicBezTo>
                  <a:cubicBezTo>
                    <a:pt x="2442" y="1982"/>
                    <a:pt x="2416" y="1976"/>
                    <a:pt x="2391" y="1971"/>
                  </a:cubicBezTo>
                  <a:cubicBezTo>
                    <a:pt x="2369" y="1963"/>
                    <a:pt x="2348" y="1957"/>
                    <a:pt x="2326" y="1949"/>
                  </a:cubicBezTo>
                  <a:cubicBezTo>
                    <a:pt x="2299" y="1936"/>
                    <a:pt x="2272" y="1923"/>
                    <a:pt x="2247" y="1909"/>
                  </a:cubicBezTo>
                  <a:cubicBezTo>
                    <a:pt x="2228" y="1895"/>
                    <a:pt x="2207" y="1882"/>
                    <a:pt x="2188" y="1868"/>
                  </a:cubicBezTo>
                  <a:cubicBezTo>
                    <a:pt x="2173" y="1855"/>
                    <a:pt x="2158" y="1841"/>
                    <a:pt x="2144" y="1827"/>
                  </a:cubicBezTo>
                  <a:cubicBezTo>
                    <a:pt x="2138" y="1820"/>
                    <a:pt x="2131" y="1814"/>
                    <a:pt x="2125" y="1808"/>
                  </a:cubicBezTo>
                  <a:cubicBezTo>
                    <a:pt x="2114" y="1792"/>
                    <a:pt x="2101" y="1776"/>
                    <a:pt x="2093" y="1762"/>
                  </a:cubicBezTo>
                  <a:cubicBezTo>
                    <a:pt x="2085" y="1746"/>
                    <a:pt x="2078" y="1732"/>
                    <a:pt x="2071" y="1716"/>
                  </a:cubicBezTo>
                  <a:cubicBezTo>
                    <a:pt x="2066" y="1705"/>
                    <a:pt x="2063" y="1694"/>
                    <a:pt x="2060" y="1683"/>
                  </a:cubicBezTo>
                  <a:cubicBezTo>
                    <a:pt x="2054" y="1662"/>
                    <a:pt x="2049" y="1642"/>
                    <a:pt x="2046" y="1621"/>
                  </a:cubicBezTo>
                  <a:cubicBezTo>
                    <a:pt x="2044" y="1608"/>
                    <a:pt x="2043" y="1594"/>
                    <a:pt x="2043" y="1581"/>
                  </a:cubicBezTo>
                  <a:cubicBezTo>
                    <a:pt x="2044" y="1553"/>
                    <a:pt x="2046" y="1526"/>
                    <a:pt x="2049" y="1498"/>
                  </a:cubicBezTo>
                  <a:cubicBezTo>
                    <a:pt x="2052" y="1474"/>
                    <a:pt x="2057" y="1452"/>
                    <a:pt x="2062" y="1429"/>
                  </a:cubicBezTo>
                  <a:cubicBezTo>
                    <a:pt x="2073" y="1393"/>
                    <a:pt x="2085" y="1357"/>
                    <a:pt x="2098" y="1320"/>
                  </a:cubicBezTo>
                  <a:cubicBezTo>
                    <a:pt x="2135" y="1271"/>
                    <a:pt x="2165" y="1217"/>
                    <a:pt x="2190" y="1162"/>
                  </a:cubicBezTo>
                  <a:cubicBezTo>
                    <a:pt x="2201" y="1135"/>
                    <a:pt x="2207" y="1107"/>
                    <a:pt x="2206" y="1078"/>
                  </a:cubicBezTo>
                  <a:cubicBezTo>
                    <a:pt x="2249" y="1061"/>
                    <a:pt x="2282" y="1021"/>
                    <a:pt x="2290" y="974"/>
                  </a:cubicBezTo>
                  <a:cubicBezTo>
                    <a:pt x="2309" y="856"/>
                    <a:pt x="2329" y="741"/>
                    <a:pt x="2359" y="625"/>
                  </a:cubicBezTo>
                  <a:cubicBezTo>
                    <a:pt x="2366" y="603"/>
                    <a:pt x="2372" y="581"/>
                    <a:pt x="2381" y="559"/>
                  </a:cubicBezTo>
                  <a:cubicBezTo>
                    <a:pt x="2391" y="537"/>
                    <a:pt x="2402" y="514"/>
                    <a:pt x="2415" y="492"/>
                  </a:cubicBezTo>
                  <a:cubicBezTo>
                    <a:pt x="2424" y="476"/>
                    <a:pt x="2435" y="461"/>
                    <a:pt x="2446" y="445"/>
                  </a:cubicBezTo>
                  <a:cubicBezTo>
                    <a:pt x="2456" y="432"/>
                    <a:pt x="2465" y="423"/>
                    <a:pt x="2475" y="412"/>
                  </a:cubicBezTo>
                  <a:cubicBezTo>
                    <a:pt x="2489" y="399"/>
                    <a:pt x="2503" y="386"/>
                    <a:pt x="2518" y="374"/>
                  </a:cubicBezTo>
                  <a:cubicBezTo>
                    <a:pt x="2538" y="359"/>
                    <a:pt x="2559" y="345"/>
                    <a:pt x="2579" y="332"/>
                  </a:cubicBezTo>
                  <a:cubicBezTo>
                    <a:pt x="2592" y="326"/>
                    <a:pt x="2603" y="320"/>
                    <a:pt x="2616" y="315"/>
                  </a:cubicBezTo>
                  <a:cubicBezTo>
                    <a:pt x="2628" y="309"/>
                    <a:pt x="2643" y="306"/>
                    <a:pt x="2657" y="301"/>
                  </a:cubicBezTo>
                  <a:lnTo>
                    <a:pt x="2657" y="301"/>
                  </a:lnTo>
                  <a:lnTo>
                    <a:pt x="2638" y="307"/>
                  </a:lnTo>
                  <a:cubicBezTo>
                    <a:pt x="2652" y="302"/>
                    <a:pt x="2666" y="301"/>
                    <a:pt x="2681" y="298"/>
                  </a:cubicBezTo>
                  <a:cubicBezTo>
                    <a:pt x="2701" y="296"/>
                    <a:pt x="2722" y="293"/>
                    <a:pt x="2742" y="293"/>
                  </a:cubicBezTo>
                  <a:close/>
                  <a:moveTo>
                    <a:pt x="2735" y="1"/>
                  </a:moveTo>
                  <a:cubicBezTo>
                    <a:pt x="2716" y="1"/>
                    <a:pt x="2698" y="2"/>
                    <a:pt x="2679" y="3"/>
                  </a:cubicBezTo>
                  <a:cubicBezTo>
                    <a:pt x="2573" y="13"/>
                    <a:pt x="2472" y="51"/>
                    <a:pt x="2385" y="111"/>
                  </a:cubicBezTo>
                  <a:cubicBezTo>
                    <a:pt x="2304" y="165"/>
                    <a:pt x="2236" y="233"/>
                    <a:pt x="2184" y="313"/>
                  </a:cubicBezTo>
                  <a:cubicBezTo>
                    <a:pt x="2154" y="358"/>
                    <a:pt x="2130" y="407"/>
                    <a:pt x="2109" y="456"/>
                  </a:cubicBezTo>
                  <a:cubicBezTo>
                    <a:pt x="2090" y="507"/>
                    <a:pt x="2076" y="557"/>
                    <a:pt x="2065" y="609"/>
                  </a:cubicBezTo>
                  <a:cubicBezTo>
                    <a:pt x="2041" y="714"/>
                    <a:pt x="2025" y="817"/>
                    <a:pt x="2009" y="921"/>
                  </a:cubicBezTo>
                  <a:cubicBezTo>
                    <a:pt x="2009" y="931"/>
                    <a:pt x="2008" y="939"/>
                    <a:pt x="2008" y="947"/>
                  </a:cubicBezTo>
                  <a:lnTo>
                    <a:pt x="2002" y="950"/>
                  </a:lnTo>
                  <a:cubicBezTo>
                    <a:pt x="1935" y="972"/>
                    <a:pt x="1895" y="1021"/>
                    <a:pt x="1867" y="1086"/>
                  </a:cubicBezTo>
                  <a:cubicBezTo>
                    <a:pt x="1850" y="1126"/>
                    <a:pt x="1832" y="1167"/>
                    <a:pt x="1816" y="1208"/>
                  </a:cubicBezTo>
                  <a:cubicBezTo>
                    <a:pt x="1801" y="1232"/>
                    <a:pt x="1785" y="1254"/>
                    <a:pt x="1769" y="1276"/>
                  </a:cubicBezTo>
                  <a:lnTo>
                    <a:pt x="1772" y="1271"/>
                  </a:lnTo>
                  <a:lnTo>
                    <a:pt x="1772" y="1271"/>
                  </a:lnTo>
                  <a:cubicBezTo>
                    <a:pt x="1677" y="1393"/>
                    <a:pt x="1577" y="1509"/>
                    <a:pt x="1471" y="1619"/>
                  </a:cubicBezTo>
                  <a:lnTo>
                    <a:pt x="1467" y="1623"/>
                  </a:lnTo>
                  <a:lnTo>
                    <a:pt x="1467" y="1623"/>
                  </a:lnTo>
                  <a:cubicBezTo>
                    <a:pt x="1468" y="1622"/>
                    <a:pt x="1469" y="1620"/>
                    <a:pt x="1470" y="1619"/>
                  </a:cubicBezTo>
                  <a:lnTo>
                    <a:pt x="1470" y="1619"/>
                  </a:lnTo>
                  <a:cubicBezTo>
                    <a:pt x="1398" y="1691"/>
                    <a:pt x="1321" y="1757"/>
                    <a:pt x="1242" y="1819"/>
                  </a:cubicBezTo>
                  <a:lnTo>
                    <a:pt x="1251" y="1811"/>
                  </a:lnTo>
                  <a:lnTo>
                    <a:pt x="1251" y="1811"/>
                  </a:lnTo>
                  <a:cubicBezTo>
                    <a:pt x="1186" y="1860"/>
                    <a:pt x="1118" y="1906"/>
                    <a:pt x="1049" y="1949"/>
                  </a:cubicBezTo>
                  <a:cubicBezTo>
                    <a:pt x="996" y="1979"/>
                    <a:pt x="946" y="2006"/>
                    <a:pt x="892" y="2029"/>
                  </a:cubicBezTo>
                  <a:cubicBezTo>
                    <a:pt x="852" y="2045"/>
                    <a:pt x="813" y="2058"/>
                    <a:pt x="772" y="2071"/>
                  </a:cubicBezTo>
                  <a:cubicBezTo>
                    <a:pt x="748" y="2077"/>
                    <a:pt x="724" y="2082"/>
                    <a:pt x="700" y="2085"/>
                  </a:cubicBezTo>
                  <a:cubicBezTo>
                    <a:pt x="680" y="2088"/>
                    <a:pt x="659" y="2091"/>
                    <a:pt x="639" y="2091"/>
                  </a:cubicBezTo>
                  <a:cubicBezTo>
                    <a:pt x="618" y="2091"/>
                    <a:pt x="597" y="2090"/>
                    <a:pt x="575" y="2088"/>
                  </a:cubicBezTo>
                  <a:cubicBezTo>
                    <a:pt x="558" y="2085"/>
                    <a:pt x="540" y="2082"/>
                    <a:pt x="523" y="2077"/>
                  </a:cubicBezTo>
                  <a:cubicBezTo>
                    <a:pt x="512" y="2074"/>
                    <a:pt x="499" y="2071"/>
                    <a:pt x="488" y="2066"/>
                  </a:cubicBezTo>
                  <a:cubicBezTo>
                    <a:pt x="479" y="2061"/>
                    <a:pt x="469" y="2056"/>
                    <a:pt x="460" y="2052"/>
                  </a:cubicBezTo>
                  <a:cubicBezTo>
                    <a:pt x="450" y="2045"/>
                    <a:pt x="441" y="2039"/>
                    <a:pt x="431" y="2031"/>
                  </a:cubicBezTo>
                  <a:lnTo>
                    <a:pt x="431" y="2031"/>
                  </a:lnTo>
                  <a:cubicBezTo>
                    <a:pt x="433" y="2033"/>
                    <a:pt x="436" y="2035"/>
                    <a:pt x="438" y="2038"/>
                  </a:cubicBezTo>
                  <a:lnTo>
                    <a:pt x="438" y="2038"/>
                  </a:lnTo>
                  <a:cubicBezTo>
                    <a:pt x="431" y="2032"/>
                    <a:pt x="423" y="2025"/>
                    <a:pt x="417" y="2018"/>
                  </a:cubicBezTo>
                  <a:cubicBezTo>
                    <a:pt x="411" y="2012"/>
                    <a:pt x="404" y="2006"/>
                    <a:pt x="400" y="1999"/>
                  </a:cubicBezTo>
                  <a:lnTo>
                    <a:pt x="390" y="1985"/>
                  </a:lnTo>
                  <a:cubicBezTo>
                    <a:pt x="385" y="1977"/>
                    <a:pt x="382" y="1968"/>
                    <a:pt x="379" y="1960"/>
                  </a:cubicBezTo>
                  <a:cubicBezTo>
                    <a:pt x="360" y="1915"/>
                    <a:pt x="341" y="1868"/>
                    <a:pt x="330" y="1824"/>
                  </a:cubicBezTo>
                  <a:cubicBezTo>
                    <a:pt x="317" y="1779"/>
                    <a:pt x="308" y="1733"/>
                    <a:pt x="301" y="1689"/>
                  </a:cubicBezTo>
                  <a:cubicBezTo>
                    <a:pt x="298" y="1661"/>
                    <a:pt x="297" y="1630"/>
                    <a:pt x="295" y="1602"/>
                  </a:cubicBezTo>
                  <a:cubicBezTo>
                    <a:pt x="295" y="1566"/>
                    <a:pt x="297" y="1529"/>
                    <a:pt x="301" y="1493"/>
                  </a:cubicBezTo>
                  <a:cubicBezTo>
                    <a:pt x="308" y="1450"/>
                    <a:pt x="316" y="1407"/>
                    <a:pt x="327" y="1366"/>
                  </a:cubicBezTo>
                  <a:cubicBezTo>
                    <a:pt x="358" y="1265"/>
                    <a:pt x="395" y="1165"/>
                    <a:pt x="438" y="1069"/>
                  </a:cubicBezTo>
                  <a:lnTo>
                    <a:pt x="438" y="1069"/>
                  </a:lnTo>
                  <a:cubicBezTo>
                    <a:pt x="434" y="1073"/>
                    <a:pt x="433" y="1080"/>
                    <a:pt x="430" y="1086"/>
                  </a:cubicBezTo>
                  <a:cubicBezTo>
                    <a:pt x="471" y="986"/>
                    <a:pt x="518" y="888"/>
                    <a:pt x="571" y="793"/>
                  </a:cubicBezTo>
                  <a:cubicBezTo>
                    <a:pt x="597" y="749"/>
                    <a:pt x="628" y="704"/>
                    <a:pt x="659" y="662"/>
                  </a:cubicBezTo>
                  <a:cubicBezTo>
                    <a:pt x="685" y="632"/>
                    <a:pt x="710" y="603"/>
                    <a:pt x="737" y="575"/>
                  </a:cubicBezTo>
                  <a:cubicBezTo>
                    <a:pt x="779" y="533"/>
                    <a:pt x="825" y="497"/>
                    <a:pt x="873" y="461"/>
                  </a:cubicBezTo>
                  <a:lnTo>
                    <a:pt x="873" y="461"/>
                  </a:lnTo>
                  <a:lnTo>
                    <a:pt x="857" y="472"/>
                  </a:lnTo>
                  <a:cubicBezTo>
                    <a:pt x="889" y="448"/>
                    <a:pt x="922" y="424"/>
                    <a:pt x="954" y="405"/>
                  </a:cubicBezTo>
                  <a:cubicBezTo>
                    <a:pt x="985" y="388"/>
                    <a:pt x="1019" y="370"/>
                    <a:pt x="1052" y="355"/>
                  </a:cubicBezTo>
                  <a:cubicBezTo>
                    <a:pt x="1066" y="348"/>
                    <a:pt x="1080" y="344"/>
                    <a:pt x="1096" y="339"/>
                  </a:cubicBezTo>
                  <a:lnTo>
                    <a:pt x="1112" y="336"/>
                  </a:lnTo>
                  <a:cubicBezTo>
                    <a:pt x="1120" y="334"/>
                    <a:pt x="1128" y="334"/>
                    <a:pt x="1136" y="334"/>
                  </a:cubicBezTo>
                  <a:lnTo>
                    <a:pt x="1151" y="334"/>
                  </a:lnTo>
                  <a:lnTo>
                    <a:pt x="1163" y="337"/>
                  </a:lnTo>
                  <a:lnTo>
                    <a:pt x="1164" y="337"/>
                  </a:lnTo>
                  <a:lnTo>
                    <a:pt x="1167" y="340"/>
                  </a:lnTo>
                  <a:lnTo>
                    <a:pt x="1172" y="344"/>
                  </a:lnTo>
                  <a:cubicBezTo>
                    <a:pt x="1172" y="345"/>
                    <a:pt x="1175" y="347"/>
                    <a:pt x="1174" y="351"/>
                  </a:cubicBezTo>
                  <a:cubicBezTo>
                    <a:pt x="1172" y="356"/>
                    <a:pt x="1172" y="363"/>
                    <a:pt x="1172" y="367"/>
                  </a:cubicBezTo>
                  <a:cubicBezTo>
                    <a:pt x="1170" y="385"/>
                    <a:pt x="1167" y="401"/>
                    <a:pt x="1163" y="418"/>
                  </a:cubicBezTo>
                  <a:cubicBezTo>
                    <a:pt x="1151" y="459"/>
                    <a:pt x="1139" y="500"/>
                    <a:pt x="1126" y="541"/>
                  </a:cubicBezTo>
                  <a:cubicBezTo>
                    <a:pt x="1115" y="571"/>
                    <a:pt x="1107" y="603"/>
                    <a:pt x="1106" y="635"/>
                  </a:cubicBezTo>
                  <a:cubicBezTo>
                    <a:pt x="1104" y="660"/>
                    <a:pt x="1106" y="687"/>
                    <a:pt x="1114" y="711"/>
                  </a:cubicBezTo>
                  <a:cubicBezTo>
                    <a:pt x="1120" y="727"/>
                    <a:pt x="1128" y="742"/>
                    <a:pt x="1137" y="757"/>
                  </a:cubicBezTo>
                  <a:cubicBezTo>
                    <a:pt x="1166" y="800"/>
                    <a:pt x="1216" y="826"/>
                    <a:pt x="1269" y="826"/>
                  </a:cubicBezTo>
                  <a:cubicBezTo>
                    <a:pt x="1279" y="826"/>
                    <a:pt x="1290" y="825"/>
                    <a:pt x="1300" y="823"/>
                  </a:cubicBezTo>
                  <a:cubicBezTo>
                    <a:pt x="1337" y="814"/>
                    <a:pt x="1372" y="798"/>
                    <a:pt x="1402" y="776"/>
                  </a:cubicBezTo>
                  <a:cubicBezTo>
                    <a:pt x="1406" y="773"/>
                    <a:pt x="1411" y="771"/>
                    <a:pt x="1416" y="768"/>
                  </a:cubicBezTo>
                  <a:cubicBezTo>
                    <a:pt x="1495" y="730"/>
                    <a:pt x="1527" y="635"/>
                    <a:pt x="1487" y="556"/>
                  </a:cubicBezTo>
                  <a:cubicBezTo>
                    <a:pt x="1481" y="541"/>
                    <a:pt x="1471" y="529"/>
                    <a:pt x="1460" y="516"/>
                  </a:cubicBezTo>
                  <a:cubicBezTo>
                    <a:pt x="1476" y="462"/>
                    <a:pt x="1486" y="405"/>
                    <a:pt x="1487" y="348"/>
                  </a:cubicBezTo>
                  <a:cubicBezTo>
                    <a:pt x="1487" y="179"/>
                    <a:pt x="1356" y="36"/>
                    <a:pt x="1188" y="22"/>
                  </a:cubicBezTo>
                  <a:cubicBezTo>
                    <a:pt x="1174" y="21"/>
                    <a:pt x="1160" y="20"/>
                    <a:pt x="1147" y="20"/>
                  </a:cubicBezTo>
                  <a:cubicBezTo>
                    <a:pt x="984" y="20"/>
                    <a:pt x="835" y="105"/>
                    <a:pt x="707" y="201"/>
                  </a:cubicBezTo>
                  <a:cubicBezTo>
                    <a:pt x="634" y="253"/>
                    <a:pt x="566" y="313"/>
                    <a:pt x="504" y="380"/>
                  </a:cubicBezTo>
                  <a:cubicBezTo>
                    <a:pt x="439" y="453"/>
                    <a:pt x="382" y="530"/>
                    <a:pt x="332" y="614"/>
                  </a:cubicBezTo>
                  <a:cubicBezTo>
                    <a:pt x="273" y="714"/>
                    <a:pt x="222" y="818"/>
                    <a:pt x="178" y="926"/>
                  </a:cubicBezTo>
                  <a:cubicBezTo>
                    <a:pt x="137" y="1024"/>
                    <a:pt x="97" y="1122"/>
                    <a:pt x="66" y="1224"/>
                  </a:cubicBezTo>
                  <a:cubicBezTo>
                    <a:pt x="28" y="1333"/>
                    <a:pt x="7" y="1447"/>
                    <a:pt x="4" y="1561"/>
                  </a:cubicBezTo>
                  <a:cubicBezTo>
                    <a:pt x="1" y="1664"/>
                    <a:pt x="12" y="1768"/>
                    <a:pt x="37" y="1868"/>
                  </a:cubicBezTo>
                  <a:cubicBezTo>
                    <a:pt x="51" y="1927"/>
                    <a:pt x="70" y="1984"/>
                    <a:pt x="91" y="2040"/>
                  </a:cubicBezTo>
                  <a:cubicBezTo>
                    <a:pt x="104" y="2080"/>
                    <a:pt x="121" y="2118"/>
                    <a:pt x="143" y="2153"/>
                  </a:cubicBezTo>
                  <a:cubicBezTo>
                    <a:pt x="194" y="2229"/>
                    <a:pt x="262" y="2289"/>
                    <a:pt x="344" y="2327"/>
                  </a:cubicBezTo>
                  <a:cubicBezTo>
                    <a:pt x="431" y="2368"/>
                    <a:pt x="526" y="2389"/>
                    <a:pt x="623" y="2389"/>
                  </a:cubicBezTo>
                  <a:lnTo>
                    <a:pt x="651" y="2389"/>
                  </a:lnTo>
                  <a:cubicBezTo>
                    <a:pt x="756" y="2384"/>
                    <a:pt x="859" y="2362"/>
                    <a:pt x="957" y="2322"/>
                  </a:cubicBezTo>
                  <a:cubicBezTo>
                    <a:pt x="1269" y="2199"/>
                    <a:pt x="1533" y="1980"/>
                    <a:pt x="1759" y="1735"/>
                  </a:cubicBezTo>
                  <a:cubicBezTo>
                    <a:pt x="1763" y="1749"/>
                    <a:pt x="1767" y="1762"/>
                    <a:pt x="1772" y="1775"/>
                  </a:cubicBezTo>
                  <a:cubicBezTo>
                    <a:pt x="1816" y="1917"/>
                    <a:pt x="1908" y="2040"/>
                    <a:pt x="2030" y="2128"/>
                  </a:cubicBezTo>
                  <a:cubicBezTo>
                    <a:pt x="2158" y="2219"/>
                    <a:pt x="2309" y="2276"/>
                    <a:pt x="2465" y="2291"/>
                  </a:cubicBezTo>
                  <a:cubicBezTo>
                    <a:pt x="2494" y="2293"/>
                    <a:pt x="2522" y="2294"/>
                    <a:pt x="2551" y="2294"/>
                  </a:cubicBezTo>
                  <a:cubicBezTo>
                    <a:pt x="2738" y="2294"/>
                    <a:pt x="2923" y="2241"/>
                    <a:pt x="3089" y="2156"/>
                  </a:cubicBezTo>
                  <a:cubicBezTo>
                    <a:pt x="3190" y="2105"/>
                    <a:pt x="3287" y="2045"/>
                    <a:pt x="3379" y="1979"/>
                  </a:cubicBezTo>
                  <a:cubicBezTo>
                    <a:pt x="3461" y="1915"/>
                    <a:pt x="3539" y="1846"/>
                    <a:pt x="3608" y="1770"/>
                  </a:cubicBezTo>
                  <a:cubicBezTo>
                    <a:pt x="3649" y="1727"/>
                    <a:pt x="3687" y="1681"/>
                    <a:pt x="3722" y="1635"/>
                  </a:cubicBezTo>
                  <a:cubicBezTo>
                    <a:pt x="3817" y="1517"/>
                    <a:pt x="3874" y="1372"/>
                    <a:pt x="3887" y="1222"/>
                  </a:cubicBezTo>
                  <a:cubicBezTo>
                    <a:pt x="3896" y="1111"/>
                    <a:pt x="3882" y="999"/>
                    <a:pt x="3847" y="893"/>
                  </a:cubicBezTo>
                  <a:cubicBezTo>
                    <a:pt x="3816" y="796"/>
                    <a:pt x="3770" y="704"/>
                    <a:pt x="3713" y="621"/>
                  </a:cubicBezTo>
                  <a:cubicBezTo>
                    <a:pt x="3594" y="446"/>
                    <a:pt x="3440" y="301"/>
                    <a:pt x="3262" y="192"/>
                  </a:cubicBezTo>
                  <a:cubicBezTo>
                    <a:pt x="3209" y="160"/>
                    <a:pt x="3157" y="128"/>
                    <a:pt x="3103" y="100"/>
                  </a:cubicBezTo>
                  <a:cubicBezTo>
                    <a:pt x="3057" y="74"/>
                    <a:pt x="3010" y="54"/>
                    <a:pt x="2961" y="38"/>
                  </a:cubicBezTo>
                  <a:cubicBezTo>
                    <a:pt x="2888" y="14"/>
                    <a:pt x="2812" y="1"/>
                    <a:pt x="27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7" name="Google Shape;8597;p17"/>
            <p:cNvSpPr/>
            <p:nvPr/>
          </p:nvSpPr>
          <p:spPr>
            <a:xfrm>
              <a:off x="6182609" y="2291407"/>
              <a:ext cx="50191" cy="66966"/>
            </a:xfrm>
            <a:custGeom>
              <a:avLst/>
              <a:gdLst/>
              <a:ahLst/>
              <a:cxnLst/>
              <a:rect l="l" t="t" r="r" b="b"/>
              <a:pathLst>
                <a:path w="1727" h="2304" extrusionOk="0">
                  <a:moveTo>
                    <a:pt x="1164" y="326"/>
                  </a:moveTo>
                  <a:lnTo>
                    <a:pt x="1164" y="326"/>
                  </a:lnTo>
                  <a:cubicBezTo>
                    <a:pt x="1169" y="328"/>
                    <a:pt x="1174" y="330"/>
                    <a:pt x="1179" y="332"/>
                  </a:cubicBezTo>
                  <a:lnTo>
                    <a:pt x="1179" y="332"/>
                  </a:lnTo>
                  <a:lnTo>
                    <a:pt x="1164" y="326"/>
                  </a:lnTo>
                  <a:close/>
                  <a:moveTo>
                    <a:pt x="1226" y="360"/>
                  </a:moveTo>
                  <a:cubicBezTo>
                    <a:pt x="1227" y="361"/>
                    <a:pt x="1228" y="362"/>
                    <a:pt x="1230" y="363"/>
                  </a:cubicBezTo>
                  <a:lnTo>
                    <a:pt x="1230" y="363"/>
                  </a:lnTo>
                  <a:cubicBezTo>
                    <a:pt x="1229" y="362"/>
                    <a:pt x="1227" y="361"/>
                    <a:pt x="1226" y="360"/>
                  </a:cubicBezTo>
                  <a:close/>
                  <a:moveTo>
                    <a:pt x="1070" y="0"/>
                  </a:moveTo>
                  <a:cubicBezTo>
                    <a:pt x="1006" y="0"/>
                    <a:pt x="942" y="9"/>
                    <a:pt x="879" y="24"/>
                  </a:cubicBezTo>
                  <a:cubicBezTo>
                    <a:pt x="806" y="40"/>
                    <a:pt x="737" y="62"/>
                    <a:pt x="669" y="89"/>
                  </a:cubicBezTo>
                  <a:cubicBezTo>
                    <a:pt x="610" y="114"/>
                    <a:pt x="555" y="147"/>
                    <a:pt x="506" y="188"/>
                  </a:cubicBezTo>
                  <a:cubicBezTo>
                    <a:pt x="450" y="236"/>
                    <a:pt x="398" y="288"/>
                    <a:pt x="351" y="344"/>
                  </a:cubicBezTo>
                  <a:cubicBezTo>
                    <a:pt x="308" y="393"/>
                    <a:pt x="273" y="447"/>
                    <a:pt x="248" y="505"/>
                  </a:cubicBezTo>
                  <a:cubicBezTo>
                    <a:pt x="189" y="649"/>
                    <a:pt x="189" y="811"/>
                    <a:pt x="248" y="955"/>
                  </a:cubicBezTo>
                  <a:cubicBezTo>
                    <a:pt x="303" y="1084"/>
                    <a:pt x="379" y="1205"/>
                    <a:pt x="472" y="1311"/>
                  </a:cubicBezTo>
                  <a:cubicBezTo>
                    <a:pt x="563" y="1414"/>
                    <a:pt x="658" y="1512"/>
                    <a:pt x="754" y="1610"/>
                  </a:cubicBezTo>
                  <a:lnTo>
                    <a:pt x="789" y="1645"/>
                  </a:lnTo>
                  <a:cubicBezTo>
                    <a:pt x="797" y="1651"/>
                    <a:pt x="803" y="1659"/>
                    <a:pt x="811" y="1665"/>
                  </a:cubicBezTo>
                  <a:cubicBezTo>
                    <a:pt x="857" y="1713"/>
                    <a:pt x="901" y="1760"/>
                    <a:pt x="943" y="1811"/>
                  </a:cubicBezTo>
                  <a:cubicBezTo>
                    <a:pt x="947" y="1817"/>
                    <a:pt x="952" y="1824"/>
                    <a:pt x="957" y="1832"/>
                  </a:cubicBezTo>
                  <a:lnTo>
                    <a:pt x="960" y="1836"/>
                  </a:lnTo>
                  <a:lnTo>
                    <a:pt x="955" y="1844"/>
                  </a:lnTo>
                  <a:lnTo>
                    <a:pt x="949" y="1852"/>
                  </a:lnTo>
                  <a:lnTo>
                    <a:pt x="943" y="1857"/>
                  </a:lnTo>
                  <a:cubicBezTo>
                    <a:pt x="936" y="1862"/>
                    <a:pt x="930" y="1866"/>
                    <a:pt x="922" y="1870"/>
                  </a:cubicBezTo>
                  <a:cubicBezTo>
                    <a:pt x="897" y="1884"/>
                    <a:pt x="871" y="1898"/>
                    <a:pt x="844" y="1909"/>
                  </a:cubicBezTo>
                  <a:cubicBezTo>
                    <a:pt x="805" y="1925"/>
                    <a:pt x="764" y="1939"/>
                    <a:pt x="724" y="1952"/>
                  </a:cubicBezTo>
                  <a:cubicBezTo>
                    <a:pt x="693" y="1960"/>
                    <a:pt x="661" y="1966"/>
                    <a:pt x="628" y="1971"/>
                  </a:cubicBezTo>
                  <a:cubicBezTo>
                    <a:pt x="526" y="1984"/>
                    <a:pt x="425" y="1992"/>
                    <a:pt x="322" y="1992"/>
                  </a:cubicBezTo>
                  <a:cubicBezTo>
                    <a:pt x="303" y="1992"/>
                    <a:pt x="283" y="1990"/>
                    <a:pt x="264" y="1988"/>
                  </a:cubicBezTo>
                  <a:cubicBezTo>
                    <a:pt x="244" y="1986"/>
                    <a:pt x="225" y="1985"/>
                    <a:pt x="206" y="1985"/>
                  </a:cubicBezTo>
                  <a:cubicBezTo>
                    <a:pt x="182" y="1985"/>
                    <a:pt x="158" y="1987"/>
                    <a:pt x="134" y="1992"/>
                  </a:cubicBezTo>
                  <a:cubicBezTo>
                    <a:pt x="72" y="2004"/>
                    <a:pt x="24" y="2052"/>
                    <a:pt x="13" y="2113"/>
                  </a:cubicBezTo>
                  <a:cubicBezTo>
                    <a:pt x="12" y="2115"/>
                    <a:pt x="12" y="2117"/>
                    <a:pt x="13" y="2117"/>
                  </a:cubicBezTo>
                  <a:cubicBezTo>
                    <a:pt x="1" y="2200"/>
                    <a:pt x="48" y="2281"/>
                    <a:pt x="135" y="2299"/>
                  </a:cubicBezTo>
                  <a:cubicBezTo>
                    <a:pt x="145" y="2301"/>
                    <a:pt x="154" y="2302"/>
                    <a:pt x="164" y="2302"/>
                  </a:cubicBezTo>
                  <a:cubicBezTo>
                    <a:pt x="173" y="2302"/>
                    <a:pt x="183" y="2301"/>
                    <a:pt x="192" y="2299"/>
                  </a:cubicBezTo>
                  <a:cubicBezTo>
                    <a:pt x="221" y="2302"/>
                    <a:pt x="252" y="2303"/>
                    <a:pt x="283" y="2303"/>
                  </a:cubicBezTo>
                  <a:cubicBezTo>
                    <a:pt x="351" y="2303"/>
                    <a:pt x="419" y="2299"/>
                    <a:pt x="485" y="2294"/>
                  </a:cubicBezTo>
                  <a:cubicBezTo>
                    <a:pt x="677" y="2283"/>
                    <a:pt x="871" y="2251"/>
                    <a:pt x="1042" y="2159"/>
                  </a:cubicBezTo>
                  <a:cubicBezTo>
                    <a:pt x="1095" y="2136"/>
                    <a:pt x="1142" y="2102"/>
                    <a:pt x="1182" y="2061"/>
                  </a:cubicBezTo>
                  <a:cubicBezTo>
                    <a:pt x="1220" y="2015"/>
                    <a:pt x="1259" y="1961"/>
                    <a:pt x="1269" y="1903"/>
                  </a:cubicBezTo>
                  <a:cubicBezTo>
                    <a:pt x="1278" y="1847"/>
                    <a:pt x="1275" y="1792"/>
                    <a:pt x="1259" y="1740"/>
                  </a:cubicBezTo>
                  <a:cubicBezTo>
                    <a:pt x="1242" y="1692"/>
                    <a:pt x="1215" y="1648"/>
                    <a:pt x="1180" y="1610"/>
                  </a:cubicBezTo>
                  <a:cubicBezTo>
                    <a:pt x="1109" y="1529"/>
                    <a:pt x="1031" y="1455"/>
                    <a:pt x="955" y="1379"/>
                  </a:cubicBezTo>
                  <a:cubicBezTo>
                    <a:pt x="851" y="1278"/>
                    <a:pt x="753" y="1170"/>
                    <a:pt x="661" y="1058"/>
                  </a:cubicBezTo>
                  <a:cubicBezTo>
                    <a:pt x="632" y="1021"/>
                    <a:pt x="607" y="985"/>
                    <a:pt x="583" y="947"/>
                  </a:cubicBezTo>
                  <a:cubicBezTo>
                    <a:pt x="571" y="921"/>
                    <a:pt x="558" y="896"/>
                    <a:pt x="545" y="871"/>
                  </a:cubicBezTo>
                  <a:cubicBezTo>
                    <a:pt x="537" y="850"/>
                    <a:pt x="529" y="828"/>
                    <a:pt x="525" y="811"/>
                  </a:cubicBezTo>
                  <a:cubicBezTo>
                    <a:pt x="520" y="793"/>
                    <a:pt x="517" y="776"/>
                    <a:pt x="514" y="758"/>
                  </a:cubicBezTo>
                  <a:cubicBezTo>
                    <a:pt x="512" y="747"/>
                    <a:pt x="512" y="736"/>
                    <a:pt x="512" y="727"/>
                  </a:cubicBezTo>
                  <a:cubicBezTo>
                    <a:pt x="512" y="709"/>
                    <a:pt x="514" y="693"/>
                    <a:pt x="515" y="676"/>
                  </a:cubicBezTo>
                  <a:cubicBezTo>
                    <a:pt x="517" y="667"/>
                    <a:pt x="520" y="655"/>
                    <a:pt x="522" y="644"/>
                  </a:cubicBezTo>
                  <a:cubicBezTo>
                    <a:pt x="525" y="635"/>
                    <a:pt x="529" y="624"/>
                    <a:pt x="533" y="614"/>
                  </a:cubicBezTo>
                  <a:lnTo>
                    <a:pt x="533" y="614"/>
                  </a:lnTo>
                  <a:cubicBezTo>
                    <a:pt x="533" y="617"/>
                    <a:pt x="531" y="621"/>
                    <a:pt x="529" y="624"/>
                  </a:cubicBezTo>
                  <a:cubicBezTo>
                    <a:pt x="534" y="616"/>
                    <a:pt x="537" y="610"/>
                    <a:pt x="541" y="602"/>
                  </a:cubicBezTo>
                  <a:cubicBezTo>
                    <a:pt x="548" y="589"/>
                    <a:pt x="558" y="575"/>
                    <a:pt x="567" y="562"/>
                  </a:cubicBezTo>
                  <a:cubicBezTo>
                    <a:pt x="596" y="529"/>
                    <a:pt x="626" y="496"/>
                    <a:pt x="659" y="464"/>
                  </a:cubicBezTo>
                  <a:cubicBezTo>
                    <a:pt x="678" y="447"/>
                    <a:pt x="699" y="429"/>
                    <a:pt x="718" y="413"/>
                  </a:cubicBezTo>
                  <a:cubicBezTo>
                    <a:pt x="729" y="406"/>
                    <a:pt x="740" y="399"/>
                    <a:pt x="750" y="391"/>
                  </a:cubicBezTo>
                  <a:lnTo>
                    <a:pt x="750" y="391"/>
                  </a:lnTo>
                  <a:cubicBezTo>
                    <a:pt x="759" y="387"/>
                    <a:pt x="768" y="382"/>
                    <a:pt x="776" y="378"/>
                  </a:cubicBezTo>
                  <a:cubicBezTo>
                    <a:pt x="808" y="364"/>
                    <a:pt x="841" y="355"/>
                    <a:pt x="875" y="345"/>
                  </a:cubicBezTo>
                  <a:cubicBezTo>
                    <a:pt x="911" y="336"/>
                    <a:pt x="949" y="328"/>
                    <a:pt x="985" y="321"/>
                  </a:cubicBezTo>
                  <a:cubicBezTo>
                    <a:pt x="1017" y="317"/>
                    <a:pt x="1049" y="315"/>
                    <a:pt x="1080" y="314"/>
                  </a:cubicBezTo>
                  <a:cubicBezTo>
                    <a:pt x="1093" y="314"/>
                    <a:pt x="1104" y="315"/>
                    <a:pt x="1117" y="315"/>
                  </a:cubicBezTo>
                  <a:cubicBezTo>
                    <a:pt x="1126" y="317"/>
                    <a:pt x="1134" y="318"/>
                    <a:pt x="1147" y="321"/>
                  </a:cubicBezTo>
                  <a:cubicBezTo>
                    <a:pt x="1159" y="326"/>
                    <a:pt x="1169" y="329"/>
                    <a:pt x="1181" y="333"/>
                  </a:cubicBezTo>
                  <a:lnTo>
                    <a:pt x="1181" y="333"/>
                  </a:lnTo>
                  <a:cubicBezTo>
                    <a:pt x="1188" y="337"/>
                    <a:pt x="1195" y="340"/>
                    <a:pt x="1202" y="344"/>
                  </a:cubicBezTo>
                  <a:cubicBezTo>
                    <a:pt x="1209" y="348"/>
                    <a:pt x="1216" y="353"/>
                    <a:pt x="1223" y="358"/>
                  </a:cubicBezTo>
                  <a:lnTo>
                    <a:pt x="1223" y="358"/>
                  </a:lnTo>
                  <a:cubicBezTo>
                    <a:pt x="1224" y="359"/>
                    <a:pt x="1225" y="360"/>
                    <a:pt x="1226" y="360"/>
                  </a:cubicBezTo>
                  <a:lnTo>
                    <a:pt x="1226" y="360"/>
                  </a:lnTo>
                  <a:cubicBezTo>
                    <a:pt x="1226" y="360"/>
                    <a:pt x="1225" y="360"/>
                    <a:pt x="1225" y="359"/>
                  </a:cubicBezTo>
                  <a:lnTo>
                    <a:pt x="1225" y="359"/>
                  </a:lnTo>
                  <a:cubicBezTo>
                    <a:pt x="1227" y="361"/>
                    <a:pt x="1229" y="363"/>
                    <a:pt x="1231" y="364"/>
                  </a:cubicBezTo>
                  <a:cubicBezTo>
                    <a:pt x="1230" y="364"/>
                    <a:pt x="1230" y="364"/>
                    <a:pt x="1230" y="363"/>
                  </a:cubicBezTo>
                  <a:lnTo>
                    <a:pt x="1230" y="363"/>
                  </a:lnTo>
                  <a:cubicBezTo>
                    <a:pt x="1235" y="368"/>
                    <a:pt x="1240" y="372"/>
                    <a:pt x="1245" y="377"/>
                  </a:cubicBezTo>
                  <a:cubicBezTo>
                    <a:pt x="1251" y="383"/>
                    <a:pt x="1258" y="391"/>
                    <a:pt x="1264" y="397"/>
                  </a:cubicBezTo>
                  <a:cubicBezTo>
                    <a:pt x="1269" y="404"/>
                    <a:pt x="1273" y="412"/>
                    <a:pt x="1278" y="420"/>
                  </a:cubicBezTo>
                  <a:cubicBezTo>
                    <a:pt x="1311" y="478"/>
                    <a:pt x="1343" y="537"/>
                    <a:pt x="1406" y="568"/>
                  </a:cubicBezTo>
                  <a:cubicBezTo>
                    <a:pt x="1436" y="581"/>
                    <a:pt x="1468" y="587"/>
                    <a:pt x="1499" y="587"/>
                  </a:cubicBezTo>
                  <a:cubicBezTo>
                    <a:pt x="1508" y="587"/>
                    <a:pt x="1517" y="587"/>
                    <a:pt x="1525" y="586"/>
                  </a:cubicBezTo>
                  <a:cubicBezTo>
                    <a:pt x="1698" y="573"/>
                    <a:pt x="1726" y="333"/>
                    <a:pt x="1560" y="280"/>
                  </a:cubicBezTo>
                  <a:cubicBezTo>
                    <a:pt x="1536" y="236"/>
                    <a:pt x="1506" y="196"/>
                    <a:pt x="1471" y="158"/>
                  </a:cubicBezTo>
                  <a:cubicBezTo>
                    <a:pt x="1425" y="111"/>
                    <a:pt x="1370" y="73"/>
                    <a:pt x="1310" y="46"/>
                  </a:cubicBezTo>
                  <a:cubicBezTo>
                    <a:pt x="1233" y="14"/>
                    <a:pt x="1151" y="0"/>
                    <a:pt x="1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8" name="Google Shape;8598;p17"/>
            <p:cNvSpPr/>
            <p:nvPr/>
          </p:nvSpPr>
          <p:spPr>
            <a:xfrm>
              <a:off x="6259628" y="2301318"/>
              <a:ext cx="29353" cy="61182"/>
            </a:xfrm>
            <a:custGeom>
              <a:avLst/>
              <a:gdLst/>
              <a:ahLst/>
              <a:cxnLst/>
              <a:rect l="l" t="t" r="r" b="b"/>
              <a:pathLst>
                <a:path w="1010" h="2105" extrusionOk="0">
                  <a:moveTo>
                    <a:pt x="176" y="1"/>
                  </a:moveTo>
                  <a:cubicBezTo>
                    <a:pt x="116" y="1"/>
                    <a:pt x="61" y="35"/>
                    <a:pt x="34" y="90"/>
                  </a:cubicBezTo>
                  <a:cubicBezTo>
                    <a:pt x="18" y="121"/>
                    <a:pt x="9" y="158"/>
                    <a:pt x="4" y="194"/>
                  </a:cubicBezTo>
                  <a:cubicBezTo>
                    <a:pt x="2" y="226"/>
                    <a:pt x="1" y="257"/>
                    <a:pt x="2" y="288"/>
                  </a:cubicBezTo>
                  <a:cubicBezTo>
                    <a:pt x="7" y="371"/>
                    <a:pt x="20" y="454"/>
                    <a:pt x="40" y="535"/>
                  </a:cubicBezTo>
                  <a:cubicBezTo>
                    <a:pt x="78" y="691"/>
                    <a:pt x="130" y="843"/>
                    <a:pt x="195" y="990"/>
                  </a:cubicBezTo>
                  <a:cubicBezTo>
                    <a:pt x="249" y="1112"/>
                    <a:pt x="308" y="1233"/>
                    <a:pt x="368" y="1353"/>
                  </a:cubicBezTo>
                  <a:cubicBezTo>
                    <a:pt x="417" y="1451"/>
                    <a:pt x="469" y="1551"/>
                    <a:pt x="517" y="1649"/>
                  </a:cubicBezTo>
                  <a:cubicBezTo>
                    <a:pt x="577" y="1772"/>
                    <a:pt x="634" y="1899"/>
                    <a:pt x="696" y="2021"/>
                  </a:cubicBezTo>
                  <a:cubicBezTo>
                    <a:pt x="723" y="2073"/>
                    <a:pt x="776" y="2105"/>
                    <a:pt x="835" y="2105"/>
                  </a:cubicBezTo>
                  <a:cubicBezTo>
                    <a:pt x="859" y="2105"/>
                    <a:pt x="881" y="2099"/>
                    <a:pt x="901" y="2089"/>
                  </a:cubicBezTo>
                  <a:cubicBezTo>
                    <a:pt x="977" y="2051"/>
                    <a:pt x="1009" y="1959"/>
                    <a:pt x="971" y="1883"/>
                  </a:cubicBezTo>
                  <a:cubicBezTo>
                    <a:pt x="878" y="1712"/>
                    <a:pt x="795" y="1538"/>
                    <a:pt x="707" y="1362"/>
                  </a:cubicBezTo>
                  <a:cubicBezTo>
                    <a:pt x="616" y="1187"/>
                    <a:pt x="529" y="1013"/>
                    <a:pt x="453" y="831"/>
                  </a:cubicBezTo>
                  <a:cubicBezTo>
                    <a:pt x="422" y="753"/>
                    <a:pt x="395" y="674"/>
                    <a:pt x="371" y="591"/>
                  </a:cubicBezTo>
                  <a:cubicBezTo>
                    <a:pt x="352" y="517"/>
                    <a:pt x="336" y="441"/>
                    <a:pt x="324" y="365"/>
                  </a:cubicBezTo>
                  <a:cubicBezTo>
                    <a:pt x="320" y="340"/>
                    <a:pt x="319" y="314"/>
                    <a:pt x="317" y="289"/>
                  </a:cubicBezTo>
                  <a:cubicBezTo>
                    <a:pt x="325" y="276"/>
                    <a:pt x="330" y="261"/>
                    <a:pt x="332" y="245"/>
                  </a:cubicBezTo>
                  <a:cubicBezTo>
                    <a:pt x="339" y="207"/>
                    <a:pt x="339" y="166"/>
                    <a:pt x="332" y="128"/>
                  </a:cubicBezTo>
                  <a:cubicBezTo>
                    <a:pt x="316" y="58"/>
                    <a:pt x="256" y="7"/>
                    <a:pt x="184" y="1"/>
                  </a:cubicBezTo>
                  <a:cubicBezTo>
                    <a:pt x="182" y="1"/>
                    <a:pt x="179" y="1"/>
                    <a:pt x="1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599" name="Google Shape;8599;p17"/>
            <p:cNvSpPr/>
            <p:nvPr/>
          </p:nvSpPr>
          <p:spPr>
            <a:xfrm>
              <a:off x="6246433" y="2296580"/>
              <a:ext cx="66495" cy="64030"/>
            </a:xfrm>
            <a:custGeom>
              <a:avLst/>
              <a:gdLst/>
              <a:ahLst/>
              <a:cxnLst/>
              <a:rect l="l" t="t" r="r" b="b"/>
              <a:pathLst>
                <a:path w="2288" h="2203" extrusionOk="0">
                  <a:moveTo>
                    <a:pt x="2082" y="1"/>
                  </a:moveTo>
                  <a:cubicBezTo>
                    <a:pt x="2045" y="1"/>
                    <a:pt x="2006" y="6"/>
                    <a:pt x="1970" y="15"/>
                  </a:cubicBezTo>
                  <a:cubicBezTo>
                    <a:pt x="1916" y="28"/>
                    <a:pt x="1862" y="47"/>
                    <a:pt x="1811" y="71"/>
                  </a:cubicBezTo>
                  <a:cubicBezTo>
                    <a:pt x="1699" y="129"/>
                    <a:pt x="1593" y="200"/>
                    <a:pt x="1496" y="283"/>
                  </a:cubicBezTo>
                  <a:cubicBezTo>
                    <a:pt x="1387" y="373"/>
                    <a:pt x="1284" y="470"/>
                    <a:pt x="1183" y="568"/>
                  </a:cubicBezTo>
                  <a:cubicBezTo>
                    <a:pt x="1126" y="623"/>
                    <a:pt x="1070" y="675"/>
                    <a:pt x="1017" y="732"/>
                  </a:cubicBezTo>
                  <a:cubicBezTo>
                    <a:pt x="977" y="777"/>
                    <a:pt x="936" y="821"/>
                    <a:pt x="895" y="865"/>
                  </a:cubicBezTo>
                  <a:cubicBezTo>
                    <a:pt x="877" y="884"/>
                    <a:pt x="858" y="905"/>
                    <a:pt x="842" y="924"/>
                  </a:cubicBezTo>
                  <a:lnTo>
                    <a:pt x="651" y="1157"/>
                  </a:lnTo>
                  <a:cubicBezTo>
                    <a:pt x="554" y="1275"/>
                    <a:pt x="464" y="1399"/>
                    <a:pt x="374" y="1521"/>
                  </a:cubicBezTo>
                  <a:cubicBezTo>
                    <a:pt x="263" y="1673"/>
                    <a:pt x="152" y="1825"/>
                    <a:pt x="43" y="1978"/>
                  </a:cubicBezTo>
                  <a:cubicBezTo>
                    <a:pt x="0" y="2045"/>
                    <a:pt x="16" y="2133"/>
                    <a:pt x="83" y="2179"/>
                  </a:cubicBezTo>
                  <a:cubicBezTo>
                    <a:pt x="106" y="2195"/>
                    <a:pt x="133" y="2203"/>
                    <a:pt x="162" y="2203"/>
                  </a:cubicBezTo>
                  <a:cubicBezTo>
                    <a:pt x="211" y="2203"/>
                    <a:pt x="255" y="2179"/>
                    <a:pt x="284" y="2140"/>
                  </a:cubicBezTo>
                  <a:cubicBezTo>
                    <a:pt x="377" y="2007"/>
                    <a:pt x="472" y="1874"/>
                    <a:pt x="570" y="1741"/>
                  </a:cubicBezTo>
                  <a:cubicBezTo>
                    <a:pt x="660" y="1617"/>
                    <a:pt x="754" y="1497"/>
                    <a:pt x="847" y="1377"/>
                  </a:cubicBezTo>
                  <a:lnTo>
                    <a:pt x="847" y="1377"/>
                  </a:lnTo>
                  <a:lnTo>
                    <a:pt x="846" y="1378"/>
                  </a:lnTo>
                  <a:cubicBezTo>
                    <a:pt x="918" y="1291"/>
                    <a:pt x="991" y="1202"/>
                    <a:pt x="1064" y="1115"/>
                  </a:cubicBezTo>
                  <a:cubicBezTo>
                    <a:pt x="1096" y="1079"/>
                    <a:pt x="1129" y="1046"/>
                    <a:pt x="1165" y="1009"/>
                  </a:cubicBezTo>
                  <a:cubicBezTo>
                    <a:pt x="1200" y="971"/>
                    <a:pt x="1235" y="935"/>
                    <a:pt x="1270" y="899"/>
                  </a:cubicBezTo>
                  <a:cubicBezTo>
                    <a:pt x="1412" y="761"/>
                    <a:pt x="1558" y="623"/>
                    <a:pt x="1715" y="501"/>
                  </a:cubicBezTo>
                  <a:lnTo>
                    <a:pt x="1715" y="501"/>
                  </a:lnTo>
                  <a:lnTo>
                    <a:pt x="1705" y="508"/>
                  </a:lnTo>
                  <a:lnTo>
                    <a:pt x="1715" y="500"/>
                  </a:lnTo>
                  <a:lnTo>
                    <a:pt x="1720" y="497"/>
                  </a:lnTo>
                  <a:lnTo>
                    <a:pt x="1720" y="497"/>
                  </a:lnTo>
                  <a:cubicBezTo>
                    <a:pt x="1719" y="498"/>
                    <a:pt x="1717" y="499"/>
                    <a:pt x="1716" y="500"/>
                  </a:cubicBezTo>
                  <a:lnTo>
                    <a:pt x="1721" y="496"/>
                  </a:lnTo>
                  <a:lnTo>
                    <a:pt x="1721" y="496"/>
                  </a:lnTo>
                  <a:lnTo>
                    <a:pt x="1720" y="497"/>
                  </a:lnTo>
                  <a:lnTo>
                    <a:pt x="1720" y="497"/>
                  </a:lnTo>
                  <a:cubicBezTo>
                    <a:pt x="1772" y="458"/>
                    <a:pt x="1825" y="420"/>
                    <a:pt x="1881" y="387"/>
                  </a:cubicBezTo>
                  <a:cubicBezTo>
                    <a:pt x="1906" y="373"/>
                    <a:pt x="1933" y="359"/>
                    <a:pt x="1960" y="348"/>
                  </a:cubicBezTo>
                  <a:cubicBezTo>
                    <a:pt x="1974" y="341"/>
                    <a:pt x="1985" y="337"/>
                    <a:pt x="2001" y="332"/>
                  </a:cubicBezTo>
                  <a:cubicBezTo>
                    <a:pt x="2019" y="329"/>
                    <a:pt x="2034" y="324"/>
                    <a:pt x="2050" y="322"/>
                  </a:cubicBezTo>
                  <a:cubicBezTo>
                    <a:pt x="2060" y="321"/>
                    <a:pt x="2069" y="319"/>
                    <a:pt x="2079" y="319"/>
                  </a:cubicBezTo>
                  <a:lnTo>
                    <a:pt x="2087" y="319"/>
                  </a:lnTo>
                  <a:cubicBezTo>
                    <a:pt x="2096" y="321"/>
                    <a:pt x="2106" y="322"/>
                    <a:pt x="2115" y="322"/>
                  </a:cubicBezTo>
                  <a:cubicBezTo>
                    <a:pt x="2190" y="322"/>
                    <a:pt x="2258" y="268"/>
                    <a:pt x="2272" y="191"/>
                  </a:cubicBezTo>
                  <a:cubicBezTo>
                    <a:pt x="2288" y="105"/>
                    <a:pt x="2231" y="22"/>
                    <a:pt x="2144" y="6"/>
                  </a:cubicBezTo>
                  <a:cubicBezTo>
                    <a:pt x="2124" y="2"/>
                    <a:pt x="2103" y="1"/>
                    <a:pt x="2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0" name="Google Shape;8600;p17"/>
            <p:cNvSpPr/>
            <p:nvPr/>
          </p:nvSpPr>
          <p:spPr>
            <a:xfrm>
              <a:off x="5968904" y="2007919"/>
              <a:ext cx="54056" cy="101931"/>
            </a:xfrm>
            <a:custGeom>
              <a:avLst/>
              <a:gdLst/>
              <a:ahLst/>
              <a:cxnLst/>
              <a:rect l="l" t="t" r="r" b="b"/>
              <a:pathLst>
                <a:path w="1860" h="3507" extrusionOk="0">
                  <a:moveTo>
                    <a:pt x="547" y="1566"/>
                  </a:moveTo>
                  <a:lnTo>
                    <a:pt x="548" y="1569"/>
                  </a:lnTo>
                  <a:lnTo>
                    <a:pt x="548" y="1569"/>
                  </a:lnTo>
                  <a:cubicBezTo>
                    <a:pt x="549" y="1571"/>
                    <a:pt x="549" y="1573"/>
                    <a:pt x="550" y="1575"/>
                  </a:cubicBezTo>
                  <a:cubicBezTo>
                    <a:pt x="549" y="1572"/>
                    <a:pt x="548" y="1569"/>
                    <a:pt x="547" y="1566"/>
                  </a:cubicBezTo>
                  <a:close/>
                  <a:moveTo>
                    <a:pt x="693" y="0"/>
                  </a:moveTo>
                  <a:cubicBezTo>
                    <a:pt x="683" y="0"/>
                    <a:pt x="673" y="1"/>
                    <a:pt x="662" y="3"/>
                  </a:cubicBezTo>
                  <a:cubicBezTo>
                    <a:pt x="582" y="16"/>
                    <a:pt x="518" y="76"/>
                    <a:pt x="479" y="144"/>
                  </a:cubicBezTo>
                  <a:cubicBezTo>
                    <a:pt x="430" y="234"/>
                    <a:pt x="390" y="329"/>
                    <a:pt x="362" y="429"/>
                  </a:cubicBezTo>
                  <a:cubicBezTo>
                    <a:pt x="330" y="535"/>
                    <a:pt x="302" y="641"/>
                    <a:pt x="279" y="748"/>
                  </a:cubicBezTo>
                  <a:cubicBezTo>
                    <a:pt x="233" y="967"/>
                    <a:pt x="207" y="1195"/>
                    <a:pt x="221" y="1420"/>
                  </a:cubicBezTo>
                  <a:cubicBezTo>
                    <a:pt x="222" y="1475"/>
                    <a:pt x="229" y="1530"/>
                    <a:pt x="240" y="1584"/>
                  </a:cubicBezTo>
                  <a:cubicBezTo>
                    <a:pt x="246" y="1629"/>
                    <a:pt x="260" y="1671"/>
                    <a:pt x="281" y="1711"/>
                  </a:cubicBezTo>
                  <a:cubicBezTo>
                    <a:pt x="324" y="1785"/>
                    <a:pt x="378" y="1845"/>
                    <a:pt x="460" y="1874"/>
                  </a:cubicBezTo>
                  <a:cubicBezTo>
                    <a:pt x="500" y="1891"/>
                    <a:pt x="542" y="1899"/>
                    <a:pt x="585" y="1899"/>
                  </a:cubicBezTo>
                  <a:cubicBezTo>
                    <a:pt x="595" y="1899"/>
                    <a:pt x="605" y="1899"/>
                    <a:pt x="615" y="1898"/>
                  </a:cubicBezTo>
                  <a:cubicBezTo>
                    <a:pt x="664" y="1893"/>
                    <a:pt x="712" y="1882"/>
                    <a:pt x="757" y="1864"/>
                  </a:cubicBezTo>
                  <a:cubicBezTo>
                    <a:pt x="851" y="1825"/>
                    <a:pt x="938" y="1773"/>
                    <a:pt x="1017" y="1708"/>
                  </a:cubicBezTo>
                  <a:cubicBezTo>
                    <a:pt x="1139" y="1611"/>
                    <a:pt x="1248" y="1500"/>
                    <a:pt x="1345" y="1379"/>
                  </a:cubicBezTo>
                  <a:lnTo>
                    <a:pt x="1345" y="1379"/>
                  </a:lnTo>
                  <a:cubicBezTo>
                    <a:pt x="1318" y="1488"/>
                    <a:pt x="1291" y="1595"/>
                    <a:pt x="1266" y="1705"/>
                  </a:cubicBezTo>
                  <a:cubicBezTo>
                    <a:pt x="1228" y="1869"/>
                    <a:pt x="1191" y="2034"/>
                    <a:pt x="1156" y="2197"/>
                  </a:cubicBezTo>
                  <a:cubicBezTo>
                    <a:pt x="1117" y="2385"/>
                    <a:pt x="1080" y="2575"/>
                    <a:pt x="1033" y="2760"/>
                  </a:cubicBezTo>
                  <a:cubicBezTo>
                    <a:pt x="1034" y="2754"/>
                    <a:pt x="1036" y="2748"/>
                    <a:pt x="1038" y="2741"/>
                  </a:cubicBezTo>
                  <a:lnTo>
                    <a:pt x="1038" y="2741"/>
                  </a:lnTo>
                  <a:cubicBezTo>
                    <a:pt x="1023" y="2792"/>
                    <a:pt x="1008" y="2843"/>
                    <a:pt x="989" y="2892"/>
                  </a:cubicBezTo>
                  <a:cubicBezTo>
                    <a:pt x="976" y="2919"/>
                    <a:pt x="963" y="2947"/>
                    <a:pt x="949" y="2971"/>
                  </a:cubicBezTo>
                  <a:cubicBezTo>
                    <a:pt x="935" y="2993"/>
                    <a:pt x="919" y="3015"/>
                    <a:pt x="903" y="3037"/>
                  </a:cubicBezTo>
                  <a:cubicBezTo>
                    <a:pt x="890" y="3053"/>
                    <a:pt x="876" y="3072"/>
                    <a:pt x="860" y="3085"/>
                  </a:cubicBezTo>
                  <a:cubicBezTo>
                    <a:pt x="846" y="3098"/>
                    <a:pt x="832" y="3112"/>
                    <a:pt x="816" y="3123"/>
                  </a:cubicBezTo>
                  <a:cubicBezTo>
                    <a:pt x="799" y="3136"/>
                    <a:pt x="783" y="3145"/>
                    <a:pt x="765" y="3156"/>
                  </a:cubicBezTo>
                  <a:cubicBezTo>
                    <a:pt x="754" y="3161"/>
                    <a:pt x="745" y="3166"/>
                    <a:pt x="735" y="3170"/>
                  </a:cubicBezTo>
                  <a:cubicBezTo>
                    <a:pt x="718" y="3178"/>
                    <a:pt x="700" y="3186"/>
                    <a:pt x="683" y="3189"/>
                  </a:cubicBezTo>
                  <a:cubicBezTo>
                    <a:pt x="666" y="3194"/>
                    <a:pt x="648" y="3197"/>
                    <a:pt x="629" y="3201"/>
                  </a:cubicBezTo>
                  <a:cubicBezTo>
                    <a:pt x="621" y="3202"/>
                    <a:pt x="613" y="3204"/>
                    <a:pt x="602" y="3204"/>
                  </a:cubicBezTo>
                  <a:cubicBezTo>
                    <a:pt x="590" y="3202"/>
                    <a:pt x="579" y="3202"/>
                    <a:pt x="568" y="3201"/>
                  </a:cubicBezTo>
                  <a:cubicBezTo>
                    <a:pt x="555" y="3199"/>
                    <a:pt x="544" y="3197"/>
                    <a:pt x="531" y="3194"/>
                  </a:cubicBezTo>
                  <a:cubicBezTo>
                    <a:pt x="517" y="3189"/>
                    <a:pt x="503" y="3186"/>
                    <a:pt x="487" y="3180"/>
                  </a:cubicBezTo>
                  <a:cubicBezTo>
                    <a:pt x="471" y="3172"/>
                    <a:pt x="455" y="3166"/>
                    <a:pt x="439" y="3155"/>
                  </a:cubicBezTo>
                  <a:cubicBezTo>
                    <a:pt x="425" y="3145"/>
                    <a:pt x="409" y="3134"/>
                    <a:pt x="395" y="3123"/>
                  </a:cubicBezTo>
                  <a:cubicBezTo>
                    <a:pt x="389" y="3118"/>
                    <a:pt x="384" y="3113"/>
                    <a:pt x="379" y="3109"/>
                  </a:cubicBezTo>
                  <a:cubicBezTo>
                    <a:pt x="366" y="3098"/>
                    <a:pt x="357" y="3085"/>
                    <a:pt x="347" y="3072"/>
                  </a:cubicBezTo>
                  <a:cubicBezTo>
                    <a:pt x="344" y="3069"/>
                    <a:pt x="343" y="3068"/>
                    <a:pt x="338" y="3060"/>
                  </a:cubicBezTo>
                  <a:cubicBezTo>
                    <a:pt x="335" y="3052"/>
                    <a:pt x="330" y="3045"/>
                    <a:pt x="327" y="3036"/>
                  </a:cubicBezTo>
                  <a:cubicBezTo>
                    <a:pt x="324" y="3028"/>
                    <a:pt x="319" y="3018"/>
                    <a:pt x="317" y="3012"/>
                  </a:cubicBezTo>
                  <a:cubicBezTo>
                    <a:pt x="317" y="3006"/>
                    <a:pt x="314" y="2999"/>
                    <a:pt x="314" y="2992"/>
                  </a:cubicBezTo>
                  <a:cubicBezTo>
                    <a:pt x="313" y="2985"/>
                    <a:pt x="311" y="2980"/>
                    <a:pt x="313" y="2973"/>
                  </a:cubicBezTo>
                  <a:cubicBezTo>
                    <a:pt x="313" y="2965"/>
                    <a:pt x="314" y="2957"/>
                    <a:pt x="314" y="2949"/>
                  </a:cubicBezTo>
                  <a:cubicBezTo>
                    <a:pt x="317" y="2930"/>
                    <a:pt x="321" y="2912"/>
                    <a:pt x="324" y="2893"/>
                  </a:cubicBezTo>
                  <a:cubicBezTo>
                    <a:pt x="328" y="2881"/>
                    <a:pt x="332" y="2868"/>
                    <a:pt x="336" y="2855"/>
                  </a:cubicBezTo>
                  <a:cubicBezTo>
                    <a:pt x="349" y="2830"/>
                    <a:pt x="362" y="2805"/>
                    <a:pt x="376" y="2781"/>
                  </a:cubicBezTo>
                  <a:lnTo>
                    <a:pt x="376" y="2781"/>
                  </a:lnTo>
                  <a:cubicBezTo>
                    <a:pt x="373" y="2786"/>
                    <a:pt x="368" y="2792"/>
                    <a:pt x="365" y="2797"/>
                  </a:cubicBezTo>
                  <a:cubicBezTo>
                    <a:pt x="420" y="2703"/>
                    <a:pt x="480" y="2613"/>
                    <a:pt x="545" y="2525"/>
                  </a:cubicBezTo>
                  <a:cubicBezTo>
                    <a:pt x="593" y="2461"/>
                    <a:pt x="569" y="2365"/>
                    <a:pt x="506" y="2320"/>
                  </a:cubicBezTo>
                  <a:cubicBezTo>
                    <a:pt x="481" y="2304"/>
                    <a:pt x="451" y="2295"/>
                    <a:pt x="421" y="2295"/>
                  </a:cubicBezTo>
                  <a:cubicBezTo>
                    <a:pt x="379" y="2295"/>
                    <a:pt x="338" y="2311"/>
                    <a:pt x="313" y="2344"/>
                  </a:cubicBezTo>
                  <a:cubicBezTo>
                    <a:pt x="235" y="2441"/>
                    <a:pt x="164" y="2542"/>
                    <a:pt x="101" y="2648"/>
                  </a:cubicBezTo>
                  <a:cubicBezTo>
                    <a:pt x="42" y="2743"/>
                    <a:pt x="9" y="2851"/>
                    <a:pt x="2" y="2962"/>
                  </a:cubicBezTo>
                  <a:cubicBezTo>
                    <a:pt x="1" y="3071"/>
                    <a:pt x="37" y="3178"/>
                    <a:pt x="105" y="3264"/>
                  </a:cubicBezTo>
                  <a:cubicBezTo>
                    <a:pt x="172" y="3348"/>
                    <a:pt x="257" y="3414"/>
                    <a:pt x="355" y="3457"/>
                  </a:cubicBezTo>
                  <a:cubicBezTo>
                    <a:pt x="430" y="3490"/>
                    <a:pt x="511" y="3506"/>
                    <a:pt x="593" y="3506"/>
                  </a:cubicBezTo>
                  <a:cubicBezTo>
                    <a:pt x="710" y="3504"/>
                    <a:pt x="824" y="3473"/>
                    <a:pt x="925" y="3411"/>
                  </a:cubicBezTo>
                  <a:cubicBezTo>
                    <a:pt x="1101" y="3305"/>
                    <a:pt x="1221" y="3132"/>
                    <a:pt x="1285" y="2938"/>
                  </a:cubicBezTo>
                  <a:cubicBezTo>
                    <a:pt x="1327" y="2805"/>
                    <a:pt x="1353" y="2667"/>
                    <a:pt x="1381" y="2531"/>
                  </a:cubicBezTo>
                  <a:cubicBezTo>
                    <a:pt x="1397" y="2449"/>
                    <a:pt x="1414" y="2366"/>
                    <a:pt x="1432" y="2284"/>
                  </a:cubicBezTo>
                  <a:cubicBezTo>
                    <a:pt x="1498" y="1967"/>
                    <a:pt x="1574" y="1652"/>
                    <a:pt x="1658" y="1341"/>
                  </a:cubicBezTo>
                  <a:lnTo>
                    <a:pt x="1658" y="1341"/>
                  </a:lnTo>
                  <a:cubicBezTo>
                    <a:pt x="1657" y="1347"/>
                    <a:pt x="1655" y="1353"/>
                    <a:pt x="1653" y="1360"/>
                  </a:cubicBezTo>
                  <a:cubicBezTo>
                    <a:pt x="1682" y="1260"/>
                    <a:pt x="1710" y="1160"/>
                    <a:pt x="1742" y="1059"/>
                  </a:cubicBezTo>
                  <a:lnTo>
                    <a:pt x="1802" y="858"/>
                  </a:lnTo>
                  <a:cubicBezTo>
                    <a:pt x="1812" y="826"/>
                    <a:pt x="1823" y="791"/>
                    <a:pt x="1832" y="760"/>
                  </a:cubicBezTo>
                  <a:cubicBezTo>
                    <a:pt x="1840" y="728"/>
                    <a:pt x="1848" y="696"/>
                    <a:pt x="1854" y="665"/>
                  </a:cubicBezTo>
                  <a:cubicBezTo>
                    <a:pt x="1858" y="633"/>
                    <a:pt x="1859" y="603"/>
                    <a:pt x="1856" y="573"/>
                  </a:cubicBezTo>
                  <a:cubicBezTo>
                    <a:pt x="1851" y="505"/>
                    <a:pt x="1801" y="448"/>
                    <a:pt x="1734" y="433"/>
                  </a:cubicBezTo>
                  <a:cubicBezTo>
                    <a:pt x="1724" y="432"/>
                    <a:pt x="1714" y="431"/>
                    <a:pt x="1704" y="431"/>
                  </a:cubicBezTo>
                  <a:cubicBezTo>
                    <a:pt x="1653" y="431"/>
                    <a:pt x="1605" y="454"/>
                    <a:pt x="1574" y="497"/>
                  </a:cubicBezTo>
                  <a:cubicBezTo>
                    <a:pt x="1543" y="543"/>
                    <a:pt x="1514" y="592"/>
                    <a:pt x="1489" y="641"/>
                  </a:cubicBezTo>
                  <a:cubicBezTo>
                    <a:pt x="1476" y="663"/>
                    <a:pt x="1463" y="684"/>
                    <a:pt x="1451" y="704"/>
                  </a:cubicBezTo>
                  <a:cubicBezTo>
                    <a:pt x="1361" y="853"/>
                    <a:pt x="1264" y="995"/>
                    <a:pt x="1160" y="1133"/>
                  </a:cubicBezTo>
                  <a:cubicBezTo>
                    <a:pt x="1103" y="1206"/>
                    <a:pt x="1042" y="1274"/>
                    <a:pt x="979" y="1339"/>
                  </a:cubicBezTo>
                  <a:cubicBezTo>
                    <a:pt x="936" y="1382"/>
                    <a:pt x="890" y="1423"/>
                    <a:pt x="843" y="1461"/>
                  </a:cubicBezTo>
                  <a:cubicBezTo>
                    <a:pt x="805" y="1489"/>
                    <a:pt x="767" y="1516"/>
                    <a:pt x="727" y="1542"/>
                  </a:cubicBezTo>
                  <a:cubicBezTo>
                    <a:pt x="710" y="1551"/>
                    <a:pt x="696" y="1561"/>
                    <a:pt x="677" y="1567"/>
                  </a:cubicBezTo>
                  <a:cubicBezTo>
                    <a:pt x="656" y="1575"/>
                    <a:pt x="637" y="1581"/>
                    <a:pt x="617" y="1587"/>
                  </a:cubicBezTo>
                  <a:lnTo>
                    <a:pt x="607" y="1589"/>
                  </a:lnTo>
                  <a:lnTo>
                    <a:pt x="607" y="1589"/>
                  </a:lnTo>
                  <a:cubicBezTo>
                    <a:pt x="597" y="1590"/>
                    <a:pt x="588" y="1591"/>
                    <a:pt x="580" y="1592"/>
                  </a:cubicBezTo>
                  <a:lnTo>
                    <a:pt x="580" y="1592"/>
                  </a:lnTo>
                  <a:lnTo>
                    <a:pt x="574" y="1591"/>
                  </a:lnTo>
                  <a:lnTo>
                    <a:pt x="566" y="1587"/>
                  </a:lnTo>
                  <a:lnTo>
                    <a:pt x="560" y="1584"/>
                  </a:lnTo>
                  <a:cubicBezTo>
                    <a:pt x="560" y="1583"/>
                    <a:pt x="558" y="1583"/>
                    <a:pt x="556" y="1580"/>
                  </a:cubicBezTo>
                  <a:cubicBezTo>
                    <a:pt x="555" y="1578"/>
                    <a:pt x="553" y="1576"/>
                    <a:pt x="552" y="1573"/>
                  </a:cubicBezTo>
                  <a:lnTo>
                    <a:pt x="544" y="1557"/>
                  </a:lnTo>
                  <a:lnTo>
                    <a:pt x="544" y="1557"/>
                  </a:lnTo>
                  <a:cubicBezTo>
                    <a:pt x="544" y="1558"/>
                    <a:pt x="544" y="1558"/>
                    <a:pt x="544" y="1559"/>
                  </a:cubicBezTo>
                  <a:lnTo>
                    <a:pt x="544" y="1559"/>
                  </a:lnTo>
                  <a:cubicBezTo>
                    <a:pt x="542" y="1553"/>
                    <a:pt x="540" y="1547"/>
                    <a:pt x="538" y="1541"/>
                  </a:cubicBezTo>
                  <a:lnTo>
                    <a:pt x="538" y="1541"/>
                  </a:lnTo>
                  <a:cubicBezTo>
                    <a:pt x="532" y="1516"/>
                    <a:pt x="528" y="1489"/>
                    <a:pt x="523" y="1462"/>
                  </a:cubicBezTo>
                  <a:cubicBezTo>
                    <a:pt x="517" y="1412"/>
                    <a:pt x="514" y="1363"/>
                    <a:pt x="514" y="1313"/>
                  </a:cubicBezTo>
                  <a:lnTo>
                    <a:pt x="514" y="1313"/>
                  </a:lnTo>
                  <a:cubicBezTo>
                    <a:pt x="514" y="1228"/>
                    <a:pt x="518" y="1141"/>
                    <a:pt x="528" y="1056"/>
                  </a:cubicBezTo>
                  <a:cubicBezTo>
                    <a:pt x="544" y="934"/>
                    <a:pt x="568" y="812"/>
                    <a:pt x="599" y="693"/>
                  </a:cubicBezTo>
                  <a:lnTo>
                    <a:pt x="599" y="693"/>
                  </a:lnTo>
                  <a:cubicBezTo>
                    <a:pt x="599" y="695"/>
                    <a:pt x="598" y="698"/>
                    <a:pt x="598" y="701"/>
                  </a:cubicBezTo>
                  <a:cubicBezTo>
                    <a:pt x="623" y="604"/>
                    <a:pt x="653" y="511"/>
                    <a:pt x="689" y="418"/>
                  </a:cubicBezTo>
                  <a:cubicBezTo>
                    <a:pt x="704" y="386"/>
                    <a:pt x="719" y="353"/>
                    <a:pt x="737" y="321"/>
                  </a:cubicBezTo>
                  <a:cubicBezTo>
                    <a:pt x="745" y="319"/>
                    <a:pt x="753" y="318"/>
                    <a:pt x="761" y="315"/>
                  </a:cubicBezTo>
                  <a:cubicBezTo>
                    <a:pt x="841" y="286"/>
                    <a:pt x="886" y="196"/>
                    <a:pt x="857" y="112"/>
                  </a:cubicBezTo>
                  <a:cubicBezTo>
                    <a:pt x="831" y="44"/>
                    <a:pt x="765" y="0"/>
                    <a:pt x="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1" name="Google Shape;8601;p17"/>
            <p:cNvSpPr/>
            <p:nvPr/>
          </p:nvSpPr>
          <p:spPr>
            <a:xfrm>
              <a:off x="6057025" y="2029484"/>
              <a:ext cx="21506" cy="11975"/>
            </a:xfrm>
            <a:custGeom>
              <a:avLst/>
              <a:gdLst/>
              <a:ahLst/>
              <a:cxnLst/>
              <a:rect l="l" t="t" r="r" b="b"/>
              <a:pathLst>
                <a:path w="740" h="412" extrusionOk="0">
                  <a:moveTo>
                    <a:pt x="269" y="1"/>
                  </a:moveTo>
                  <a:cubicBezTo>
                    <a:pt x="230" y="1"/>
                    <a:pt x="191" y="4"/>
                    <a:pt x="152" y="10"/>
                  </a:cubicBezTo>
                  <a:cubicBezTo>
                    <a:pt x="68" y="27"/>
                    <a:pt x="8" y="100"/>
                    <a:pt x="3" y="184"/>
                  </a:cubicBezTo>
                  <a:cubicBezTo>
                    <a:pt x="0" y="265"/>
                    <a:pt x="56" y="320"/>
                    <a:pt x="109" y="371"/>
                  </a:cubicBezTo>
                  <a:cubicBezTo>
                    <a:pt x="136" y="397"/>
                    <a:pt x="174" y="412"/>
                    <a:pt x="212" y="412"/>
                  </a:cubicBezTo>
                  <a:cubicBezTo>
                    <a:pt x="258" y="412"/>
                    <a:pt x="303" y="391"/>
                    <a:pt x="334" y="358"/>
                  </a:cubicBezTo>
                  <a:cubicBezTo>
                    <a:pt x="344" y="347"/>
                    <a:pt x="353" y="334"/>
                    <a:pt x="360" y="321"/>
                  </a:cubicBezTo>
                  <a:cubicBezTo>
                    <a:pt x="402" y="325"/>
                    <a:pt x="445" y="329"/>
                    <a:pt x="488" y="334"/>
                  </a:cubicBezTo>
                  <a:lnTo>
                    <a:pt x="542" y="342"/>
                  </a:lnTo>
                  <a:cubicBezTo>
                    <a:pt x="550" y="343"/>
                    <a:pt x="558" y="344"/>
                    <a:pt x="566" y="344"/>
                  </a:cubicBezTo>
                  <a:cubicBezTo>
                    <a:pt x="641" y="344"/>
                    <a:pt x="708" y="299"/>
                    <a:pt x="724" y="220"/>
                  </a:cubicBezTo>
                  <a:cubicBezTo>
                    <a:pt x="739" y="141"/>
                    <a:pt x="686" y="52"/>
                    <a:pt x="602" y="40"/>
                  </a:cubicBezTo>
                  <a:cubicBezTo>
                    <a:pt x="535" y="29"/>
                    <a:pt x="469" y="19"/>
                    <a:pt x="401" y="11"/>
                  </a:cubicBezTo>
                  <a:cubicBezTo>
                    <a:pt x="357" y="5"/>
                    <a:pt x="31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2" name="Google Shape;8602;p17"/>
            <p:cNvSpPr/>
            <p:nvPr/>
          </p:nvSpPr>
          <p:spPr>
            <a:xfrm>
              <a:off x="6033425" y="2044975"/>
              <a:ext cx="48476" cy="13922"/>
            </a:xfrm>
            <a:custGeom>
              <a:avLst/>
              <a:gdLst/>
              <a:ahLst/>
              <a:cxnLst/>
              <a:rect l="l" t="t" r="r" b="b"/>
              <a:pathLst>
                <a:path w="1668" h="479" extrusionOk="0">
                  <a:moveTo>
                    <a:pt x="1512" y="0"/>
                  </a:moveTo>
                  <a:cubicBezTo>
                    <a:pt x="1509" y="0"/>
                    <a:pt x="1506" y="0"/>
                    <a:pt x="1502" y="1"/>
                  </a:cubicBezTo>
                  <a:cubicBezTo>
                    <a:pt x="1333" y="21"/>
                    <a:pt x="1164" y="45"/>
                    <a:pt x="994" y="69"/>
                  </a:cubicBezTo>
                  <a:cubicBezTo>
                    <a:pt x="864" y="88"/>
                    <a:pt x="735" y="111"/>
                    <a:pt x="603" y="130"/>
                  </a:cubicBezTo>
                  <a:lnTo>
                    <a:pt x="619" y="129"/>
                  </a:lnTo>
                  <a:lnTo>
                    <a:pt x="453" y="153"/>
                  </a:lnTo>
                  <a:lnTo>
                    <a:pt x="391" y="157"/>
                  </a:lnTo>
                  <a:cubicBezTo>
                    <a:pt x="364" y="140"/>
                    <a:pt x="333" y="130"/>
                    <a:pt x="302" y="130"/>
                  </a:cubicBezTo>
                  <a:cubicBezTo>
                    <a:pt x="285" y="130"/>
                    <a:pt x="268" y="133"/>
                    <a:pt x="252" y="138"/>
                  </a:cubicBezTo>
                  <a:cubicBezTo>
                    <a:pt x="215" y="146"/>
                    <a:pt x="181" y="159"/>
                    <a:pt x="146" y="175"/>
                  </a:cubicBezTo>
                  <a:cubicBezTo>
                    <a:pt x="0" y="248"/>
                    <a:pt x="44" y="468"/>
                    <a:pt x="208" y="476"/>
                  </a:cubicBezTo>
                  <a:cubicBezTo>
                    <a:pt x="227" y="477"/>
                    <a:pt x="244" y="477"/>
                    <a:pt x="261" y="479"/>
                  </a:cubicBezTo>
                  <a:cubicBezTo>
                    <a:pt x="328" y="477"/>
                    <a:pt x="394" y="471"/>
                    <a:pt x="459" y="460"/>
                  </a:cubicBezTo>
                  <a:cubicBezTo>
                    <a:pt x="511" y="453"/>
                    <a:pt x="562" y="444"/>
                    <a:pt x="613" y="436"/>
                  </a:cubicBezTo>
                  <a:cubicBezTo>
                    <a:pt x="700" y="420"/>
                    <a:pt x="788" y="404"/>
                    <a:pt x="876" y="388"/>
                  </a:cubicBezTo>
                  <a:cubicBezTo>
                    <a:pt x="1081" y="350"/>
                    <a:pt x="1289" y="317"/>
                    <a:pt x="1496" y="287"/>
                  </a:cubicBezTo>
                  <a:lnTo>
                    <a:pt x="1496" y="287"/>
                  </a:lnTo>
                  <a:lnTo>
                    <a:pt x="1477" y="290"/>
                  </a:lnTo>
                  <a:cubicBezTo>
                    <a:pt x="1499" y="287"/>
                    <a:pt x="1520" y="284"/>
                    <a:pt x="1542" y="281"/>
                  </a:cubicBezTo>
                  <a:cubicBezTo>
                    <a:pt x="1618" y="270"/>
                    <a:pt x="1667" y="186"/>
                    <a:pt x="1651" y="113"/>
                  </a:cubicBezTo>
                  <a:cubicBezTo>
                    <a:pt x="1638" y="47"/>
                    <a:pt x="1579" y="0"/>
                    <a:pt x="1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3" name="Google Shape;8603;p17"/>
            <p:cNvSpPr/>
            <p:nvPr/>
          </p:nvSpPr>
          <p:spPr>
            <a:xfrm>
              <a:off x="6102422" y="2012191"/>
              <a:ext cx="74458" cy="90973"/>
            </a:xfrm>
            <a:custGeom>
              <a:avLst/>
              <a:gdLst/>
              <a:ahLst/>
              <a:cxnLst/>
              <a:rect l="l" t="t" r="r" b="b"/>
              <a:pathLst>
                <a:path w="2562" h="3130" extrusionOk="0">
                  <a:moveTo>
                    <a:pt x="1379" y="1002"/>
                  </a:moveTo>
                  <a:cubicBezTo>
                    <a:pt x="1379" y="1004"/>
                    <a:pt x="1379" y="1006"/>
                    <a:pt x="1379" y="1008"/>
                  </a:cubicBezTo>
                  <a:lnTo>
                    <a:pt x="1379" y="1008"/>
                  </a:lnTo>
                  <a:cubicBezTo>
                    <a:pt x="1379" y="1006"/>
                    <a:pt x="1379" y="1004"/>
                    <a:pt x="1379" y="1002"/>
                  </a:cubicBezTo>
                  <a:close/>
                  <a:moveTo>
                    <a:pt x="1090" y="2126"/>
                  </a:moveTo>
                  <a:cubicBezTo>
                    <a:pt x="1088" y="2189"/>
                    <a:pt x="1087" y="2253"/>
                    <a:pt x="1080" y="2317"/>
                  </a:cubicBezTo>
                  <a:cubicBezTo>
                    <a:pt x="1074" y="2360"/>
                    <a:pt x="1066" y="2401"/>
                    <a:pt x="1056" y="2444"/>
                  </a:cubicBezTo>
                  <a:cubicBezTo>
                    <a:pt x="1049" y="2473"/>
                    <a:pt x="1039" y="2499"/>
                    <a:pt x="1030" y="2528"/>
                  </a:cubicBezTo>
                  <a:cubicBezTo>
                    <a:pt x="1018" y="2553"/>
                    <a:pt x="1006" y="2575"/>
                    <a:pt x="993" y="2599"/>
                  </a:cubicBezTo>
                  <a:cubicBezTo>
                    <a:pt x="982" y="2618"/>
                    <a:pt x="969" y="2637"/>
                    <a:pt x="957" y="2655"/>
                  </a:cubicBezTo>
                  <a:cubicBezTo>
                    <a:pt x="944" y="2669"/>
                    <a:pt x="933" y="2685"/>
                    <a:pt x="919" y="2697"/>
                  </a:cubicBezTo>
                  <a:cubicBezTo>
                    <a:pt x="906" y="2710"/>
                    <a:pt x="892" y="2721"/>
                    <a:pt x="878" y="2732"/>
                  </a:cubicBezTo>
                  <a:cubicBezTo>
                    <a:pt x="867" y="2740"/>
                    <a:pt x="857" y="2746"/>
                    <a:pt x="846" y="2754"/>
                  </a:cubicBezTo>
                  <a:cubicBezTo>
                    <a:pt x="830" y="2762"/>
                    <a:pt x="813" y="2772"/>
                    <a:pt x="795" y="2778"/>
                  </a:cubicBezTo>
                  <a:cubicBezTo>
                    <a:pt x="772" y="2789"/>
                    <a:pt x="746" y="2797"/>
                    <a:pt x="721" y="2803"/>
                  </a:cubicBezTo>
                  <a:cubicBezTo>
                    <a:pt x="699" y="2810"/>
                    <a:pt x="678" y="2813"/>
                    <a:pt x="656" y="2818"/>
                  </a:cubicBezTo>
                  <a:cubicBezTo>
                    <a:pt x="627" y="2821"/>
                    <a:pt x="599" y="2822"/>
                    <a:pt x="570" y="2824"/>
                  </a:cubicBezTo>
                  <a:cubicBezTo>
                    <a:pt x="544" y="2824"/>
                    <a:pt x="512" y="2824"/>
                    <a:pt x="487" y="2821"/>
                  </a:cubicBezTo>
                  <a:cubicBezTo>
                    <a:pt x="461" y="2818"/>
                    <a:pt x="436" y="2813"/>
                    <a:pt x="412" y="2807"/>
                  </a:cubicBezTo>
                  <a:cubicBezTo>
                    <a:pt x="395" y="2800"/>
                    <a:pt x="377" y="2794"/>
                    <a:pt x="362" y="2788"/>
                  </a:cubicBezTo>
                  <a:cubicBezTo>
                    <a:pt x="355" y="2784"/>
                    <a:pt x="349" y="2783"/>
                    <a:pt x="344" y="2780"/>
                  </a:cubicBezTo>
                  <a:lnTo>
                    <a:pt x="338" y="2775"/>
                  </a:lnTo>
                  <a:lnTo>
                    <a:pt x="327" y="2765"/>
                  </a:lnTo>
                  <a:cubicBezTo>
                    <a:pt x="324" y="2761"/>
                    <a:pt x="319" y="2758"/>
                    <a:pt x="316" y="2753"/>
                  </a:cubicBezTo>
                  <a:lnTo>
                    <a:pt x="312" y="2746"/>
                  </a:lnTo>
                  <a:cubicBezTo>
                    <a:pt x="311" y="2743"/>
                    <a:pt x="311" y="2742"/>
                    <a:pt x="311" y="2734"/>
                  </a:cubicBezTo>
                  <a:cubicBezTo>
                    <a:pt x="312" y="2727"/>
                    <a:pt x="312" y="2721"/>
                    <a:pt x="312" y="2715"/>
                  </a:cubicBezTo>
                  <a:lnTo>
                    <a:pt x="314" y="2707"/>
                  </a:lnTo>
                  <a:cubicBezTo>
                    <a:pt x="316" y="2704"/>
                    <a:pt x="317" y="2702"/>
                    <a:pt x="317" y="2699"/>
                  </a:cubicBezTo>
                  <a:lnTo>
                    <a:pt x="324" y="2688"/>
                  </a:lnTo>
                  <a:cubicBezTo>
                    <a:pt x="331" y="2674"/>
                    <a:pt x="341" y="2661"/>
                    <a:pt x="350" y="2648"/>
                  </a:cubicBezTo>
                  <a:cubicBezTo>
                    <a:pt x="373" y="2621"/>
                    <a:pt x="395" y="2596"/>
                    <a:pt x="419" y="2572"/>
                  </a:cubicBezTo>
                  <a:cubicBezTo>
                    <a:pt x="447" y="2545"/>
                    <a:pt x="477" y="2520"/>
                    <a:pt x="507" y="2496"/>
                  </a:cubicBezTo>
                  <a:cubicBezTo>
                    <a:pt x="542" y="2469"/>
                    <a:pt x="578" y="2444"/>
                    <a:pt x="615" y="2419"/>
                  </a:cubicBezTo>
                  <a:cubicBezTo>
                    <a:pt x="767" y="2313"/>
                    <a:pt x="928" y="2221"/>
                    <a:pt x="1090" y="2126"/>
                  </a:cubicBezTo>
                  <a:close/>
                  <a:moveTo>
                    <a:pt x="1497" y="1"/>
                  </a:moveTo>
                  <a:cubicBezTo>
                    <a:pt x="1442" y="1"/>
                    <a:pt x="1389" y="30"/>
                    <a:pt x="1360" y="81"/>
                  </a:cubicBezTo>
                  <a:cubicBezTo>
                    <a:pt x="1352" y="95"/>
                    <a:pt x="1346" y="109"/>
                    <a:pt x="1338" y="123"/>
                  </a:cubicBezTo>
                  <a:cubicBezTo>
                    <a:pt x="1318" y="157"/>
                    <a:pt x="1294" y="188"/>
                    <a:pt x="1270" y="220"/>
                  </a:cubicBezTo>
                  <a:cubicBezTo>
                    <a:pt x="1091" y="445"/>
                    <a:pt x="892" y="649"/>
                    <a:pt x="691" y="853"/>
                  </a:cubicBezTo>
                  <a:cubicBezTo>
                    <a:pt x="631" y="912"/>
                    <a:pt x="569" y="970"/>
                    <a:pt x="510" y="1029"/>
                  </a:cubicBezTo>
                  <a:lnTo>
                    <a:pt x="523" y="1016"/>
                  </a:lnTo>
                  <a:lnTo>
                    <a:pt x="523" y="1016"/>
                  </a:lnTo>
                  <a:cubicBezTo>
                    <a:pt x="515" y="1023"/>
                    <a:pt x="508" y="1030"/>
                    <a:pt x="501" y="1038"/>
                  </a:cubicBezTo>
                  <a:lnTo>
                    <a:pt x="501" y="1038"/>
                  </a:lnTo>
                  <a:cubicBezTo>
                    <a:pt x="479" y="1059"/>
                    <a:pt x="458" y="1081"/>
                    <a:pt x="436" y="1102"/>
                  </a:cubicBezTo>
                  <a:lnTo>
                    <a:pt x="449" y="1089"/>
                  </a:lnTo>
                  <a:lnTo>
                    <a:pt x="436" y="1102"/>
                  </a:lnTo>
                  <a:lnTo>
                    <a:pt x="436" y="1102"/>
                  </a:lnTo>
                  <a:lnTo>
                    <a:pt x="415" y="1122"/>
                  </a:lnTo>
                  <a:lnTo>
                    <a:pt x="415" y="1122"/>
                  </a:lnTo>
                  <a:lnTo>
                    <a:pt x="430" y="1110"/>
                  </a:lnTo>
                  <a:lnTo>
                    <a:pt x="430" y="1110"/>
                  </a:lnTo>
                  <a:cubicBezTo>
                    <a:pt x="415" y="1124"/>
                    <a:pt x="401" y="1137"/>
                    <a:pt x="387" y="1151"/>
                  </a:cubicBezTo>
                  <a:lnTo>
                    <a:pt x="401" y="1138"/>
                  </a:lnTo>
                  <a:lnTo>
                    <a:pt x="401" y="1138"/>
                  </a:lnTo>
                  <a:cubicBezTo>
                    <a:pt x="271" y="1266"/>
                    <a:pt x="149" y="1402"/>
                    <a:pt x="56" y="1561"/>
                  </a:cubicBezTo>
                  <a:cubicBezTo>
                    <a:pt x="29" y="1602"/>
                    <a:pt x="23" y="1654"/>
                    <a:pt x="37" y="1702"/>
                  </a:cubicBezTo>
                  <a:cubicBezTo>
                    <a:pt x="51" y="1741"/>
                    <a:pt x="80" y="1773"/>
                    <a:pt x="116" y="1792"/>
                  </a:cubicBezTo>
                  <a:cubicBezTo>
                    <a:pt x="139" y="1803"/>
                    <a:pt x="163" y="1808"/>
                    <a:pt x="186" y="1808"/>
                  </a:cubicBezTo>
                  <a:cubicBezTo>
                    <a:pt x="245" y="1808"/>
                    <a:pt x="302" y="1776"/>
                    <a:pt x="330" y="1721"/>
                  </a:cubicBezTo>
                  <a:lnTo>
                    <a:pt x="349" y="1689"/>
                  </a:lnTo>
                  <a:cubicBezTo>
                    <a:pt x="379" y="1638"/>
                    <a:pt x="412" y="1589"/>
                    <a:pt x="449" y="1542"/>
                  </a:cubicBezTo>
                  <a:cubicBezTo>
                    <a:pt x="556" y="1409"/>
                    <a:pt x="680" y="1287"/>
                    <a:pt x="800" y="1167"/>
                  </a:cubicBezTo>
                  <a:cubicBezTo>
                    <a:pt x="893" y="1073"/>
                    <a:pt x="988" y="981"/>
                    <a:pt x="1077" y="886"/>
                  </a:cubicBezTo>
                  <a:lnTo>
                    <a:pt x="1102" y="860"/>
                  </a:lnTo>
                  <a:lnTo>
                    <a:pt x="1102" y="860"/>
                  </a:lnTo>
                  <a:cubicBezTo>
                    <a:pt x="1072" y="1056"/>
                    <a:pt x="1060" y="1255"/>
                    <a:pt x="1066" y="1455"/>
                  </a:cubicBezTo>
                  <a:cubicBezTo>
                    <a:pt x="1068" y="1548"/>
                    <a:pt x="1074" y="1642"/>
                    <a:pt x="1077" y="1736"/>
                  </a:cubicBezTo>
                  <a:cubicBezTo>
                    <a:pt x="1079" y="1755"/>
                    <a:pt x="1080" y="1773"/>
                    <a:pt x="1080" y="1793"/>
                  </a:cubicBezTo>
                  <a:lnTo>
                    <a:pt x="1058" y="1806"/>
                  </a:lnTo>
                  <a:lnTo>
                    <a:pt x="1063" y="1805"/>
                  </a:lnTo>
                  <a:lnTo>
                    <a:pt x="1063" y="1805"/>
                  </a:lnTo>
                  <a:cubicBezTo>
                    <a:pt x="957" y="1865"/>
                    <a:pt x="852" y="1926"/>
                    <a:pt x="746" y="1988"/>
                  </a:cubicBezTo>
                  <a:cubicBezTo>
                    <a:pt x="751" y="1983"/>
                    <a:pt x="757" y="1980"/>
                    <a:pt x="762" y="1977"/>
                  </a:cubicBezTo>
                  <a:lnTo>
                    <a:pt x="762" y="1977"/>
                  </a:lnTo>
                  <a:cubicBezTo>
                    <a:pt x="741" y="1990"/>
                    <a:pt x="721" y="2002"/>
                    <a:pt x="699" y="2015"/>
                  </a:cubicBezTo>
                  <a:lnTo>
                    <a:pt x="716" y="2006"/>
                  </a:lnTo>
                  <a:lnTo>
                    <a:pt x="716" y="2006"/>
                  </a:lnTo>
                  <a:cubicBezTo>
                    <a:pt x="656" y="2040"/>
                    <a:pt x="597" y="2074"/>
                    <a:pt x="537" y="2110"/>
                  </a:cubicBezTo>
                  <a:cubicBezTo>
                    <a:pt x="444" y="2167"/>
                    <a:pt x="354" y="2229"/>
                    <a:pt x="268" y="2297"/>
                  </a:cubicBezTo>
                  <a:cubicBezTo>
                    <a:pt x="232" y="2327"/>
                    <a:pt x="197" y="2360"/>
                    <a:pt x="164" y="2395"/>
                  </a:cubicBezTo>
                  <a:cubicBezTo>
                    <a:pt x="130" y="2428"/>
                    <a:pt x="99" y="2466"/>
                    <a:pt x="72" y="2506"/>
                  </a:cubicBezTo>
                  <a:cubicBezTo>
                    <a:pt x="43" y="2549"/>
                    <a:pt x="21" y="2598"/>
                    <a:pt x="10" y="2648"/>
                  </a:cubicBezTo>
                  <a:cubicBezTo>
                    <a:pt x="2" y="2694"/>
                    <a:pt x="1" y="2742"/>
                    <a:pt x="5" y="2788"/>
                  </a:cubicBezTo>
                  <a:cubicBezTo>
                    <a:pt x="18" y="2879"/>
                    <a:pt x="70" y="2952"/>
                    <a:pt x="138" y="3011"/>
                  </a:cubicBezTo>
                  <a:cubicBezTo>
                    <a:pt x="178" y="3042"/>
                    <a:pt x="224" y="3068"/>
                    <a:pt x="273" y="3084"/>
                  </a:cubicBezTo>
                  <a:cubicBezTo>
                    <a:pt x="317" y="3099"/>
                    <a:pt x="363" y="3112"/>
                    <a:pt x="411" y="3120"/>
                  </a:cubicBezTo>
                  <a:cubicBezTo>
                    <a:pt x="461" y="3126"/>
                    <a:pt x="510" y="3130"/>
                    <a:pt x="561" y="3130"/>
                  </a:cubicBezTo>
                  <a:cubicBezTo>
                    <a:pt x="612" y="3130"/>
                    <a:pt x="664" y="3126"/>
                    <a:pt x="713" y="3117"/>
                  </a:cubicBezTo>
                  <a:cubicBezTo>
                    <a:pt x="914" y="3080"/>
                    <a:pt x="1101" y="2982"/>
                    <a:pt x="1216" y="2810"/>
                  </a:cubicBezTo>
                  <a:cubicBezTo>
                    <a:pt x="1276" y="2718"/>
                    <a:pt x="1321" y="2617"/>
                    <a:pt x="1346" y="2509"/>
                  </a:cubicBezTo>
                  <a:cubicBezTo>
                    <a:pt x="1368" y="2408"/>
                    <a:pt x="1381" y="2305"/>
                    <a:pt x="1383" y="2200"/>
                  </a:cubicBezTo>
                  <a:cubicBezTo>
                    <a:pt x="1384" y="2116"/>
                    <a:pt x="1384" y="2033"/>
                    <a:pt x="1381" y="1949"/>
                  </a:cubicBezTo>
                  <a:cubicBezTo>
                    <a:pt x="1476" y="1890"/>
                    <a:pt x="1573" y="1828"/>
                    <a:pt x="1667" y="1767"/>
                  </a:cubicBezTo>
                  <a:cubicBezTo>
                    <a:pt x="1800" y="1679"/>
                    <a:pt x="1929" y="1585"/>
                    <a:pt x="2057" y="1490"/>
                  </a:cubicBezTo>
                  <a:cubicBezTo>
                    <a:pt x="2115" y="1447"/>
                    <a:pt x="2172" y="1401"/>
                    <a:pt x="2228" y="1353"/>
                  </a:cubicBezTo>
                  <a:lnTo>
                    <a:pt x="2228" y="1353"/>
                  </a:lnTo>
                  <a:cubicBezTo>
                    <a:pt x="2223" y="1402"/>
                    <a:pt x="2218" y="1450"/>
                    <a:pt x="2214" y="1499"/>
                  </a:cubicBezTo>
                  <a:cubicBezTo>
                    <a:pt x="2203" y="1608"/>
                    <a:pt x="2195" y="1717"/>
                    <a:pt x="2185" y="1827"/>
                  </a:cubicBezTo>
                  <a:cubicBezTo>
                    <a:pt x="2179" y="1922"/>
                    <a:pt x="2174" y="2017"/>
                    <a:pt x="2169" y="2112"/>
                  </a:cubicBezTo>
                  <a:cubicBezTo>
                    <a:pt x="2163" y="2215"/>
                    <a:pt x="2163" y="2319"/>
                    <a:pt x="2169" y="2424"/>
                  </a:cubicBezTo>
                  <a:cubicBezTo>
                    <a:pt x="2175" y="2508"/>
                    <a:pt x="2246" y="2571"/>
                    <a:pt x="2329" y="2571"/>
                  </a:cubicBezTo>
                  <a:cubicBezTo>
                    <a:pt x="2332" y="2571"/>
                    <a:pt x="2336" y="2571"/>
                    <a:pt x="2340" y="2571"/>
                  </a:cubicBezTo>
                  <a:cubicBezTo>
                    <a:pt x="2427" y="2564"/>
                    <a:pt x="2494" y="2488"/>
                    <a:pt x="2487" y="2400"/>
                  </a:cubicBezTo>
                  <a:cubicBezTo>
                    <a:pt x="2481" y="2317"/>
                    <a:pt x="2480" y="2234"/>
                    <a:pt x="2478" y="2150"/>
                  </a:cubicBezTo>
                  <a:cubicBezTo>
                    <a:pt x="2480" y="1934"/>
                    <a:pt x="2495" y="1722"/>
                    <a:pt x="2516" y="1510"/>
                  </a:cubicBezTo>
                  <a:cubicBezTo>
                    <a:pt x="2522" y="1453"/>
                    <a:pt x="2529" y="1396"/>
                    <a:pt x="2535" y="1339"/>
                  </a:cubicBezTo>
                  <a:cubicBezTo>
                    <a:pt x="2541" y="1296"/>
                    <a:pt x="2546" y="1254"/>
                    <a:pt x="2549" y="1211"/>
                  </a:cubicBezTo>
                  <a:cubicBezTo>
                    <a:pt x="2554" y="1151"/>
                    <a:pt x="2562" y="1087"/>
                    <a:pt x="2549" y="1030"/>
                  </a:cubicBezTo>
                  <a:cubicBezTo>
                    <a:pt x="2537" y="972"/>
                    <a:pt x="2499" y="923"/>
                    <a:pt x="2445" y="898"/>
                  </a:cubicBezTo>
                  <a:cubicBezTo>
                    <a:pt x="2419" y="884"/>
                    <a:pt x="2392" y="878"/>
                    <a:pt x="2364" y="878"/>
                  </a:cubicBezTo>
                  <a:cubicBezTo>
                    <a:pt x="2338" y="878"/>
                    <a:pt x="2313" y="884"/>
                    <a:pt x="2288" y="894"/>
                  </a:cubicBezTo>
                  <a:cubicBezTo>
                    <a:pt x="2229" y="924"/>
                    <a:pt x="2193" y="980"/>
                    <a:pt x="2149" y="1026"/>
                  </a:cubicBezTo>
                  <a:cubicBezTo>
                    <a:pt x="2065" y="1108"/>
                    <a:pt x="1978" y="1184"/>
                    <a:pt x="1888" y="1258"/>
                  </a:cubicBezTo>
                  <a:cubicBezTo>
                    <a:pt x="1761" y="1355"/>
                    <a:pt x="1631" y="1448"/>
                    <a:pt x="1497" y="1535"/>
                  </a:cubicBezTo>
                  <a:cubicBezTo>
                    <a:pt x="1452" y="1564"/>
                    <a:pt x="1408" y="1592"/>
                    <a:pt x="1362" y="1621"/>
                  </a:cubicBezTo>
                  <a:cubicBezTo>
                    <a:pt x="1359" y="1542"/>
                    <a:pt x="1356" y="1461"/>
                    <a:pt x="1356" y="1382"/>
                  </a:cubicBezTo>
                  <a:cubicBezTo>
                    <a:pt x="1356" y="1257"/>
                    <a:pt x="1363" y="1133"/>
                    <a:pt x="1379" y="1008"/>
                  </a:cubicBezTo>
                  <a:lnTo>
                    <a:pt x="1379" y="1008"/>
                  </a:lnTo>
                  <a:cubicBezTo>
                    <a:pt x="1378" y="1009"/>
                    <a:pt x="1378" y="1010"/>
                    <a:pt x="1378" y="1012"/>
                  </a:cubicBezTo>
                  <a:lnTo>
                    <a:pt x="1378" y="1012"/>
                  </a:lnTo>
                  <a:cubicBezTo>
                    <a:pt x="1390" y="927"/>
                    <a:pt x="1407" y="842"/>
                    <a:pt x="1428" y="758"/>
                  </a:cubicBezTo>
                  <a:cubicBezTo>
                    <a:pt x="1462" y="636"/>
                    <a:pt x="1503" y="518"/>
                    <a:pt x="1550" y="400"/>
                  </a:cubicBezTo>
                  <a:cubicBezTo>
                    <a:pt x="1571" y="350"/>
                    <a:pt x="1595" y="302"/>
                    <a:pt x="1620" y="253"/>
                  </a:cubicBezTo>
                  <a:cubicBezTo>
                    <a:pt x="1626" y="242"/>
                    <a:pt x="1633" y="231"/>
                    <a:pt x="1639" y="220"/>
                  </a:cubicBezTo>
                  <a:cubicBezTo>
                    <a:pt x="1674" y="144"/>
                    <a:pt x="1641" y="54"/>
                    <a:pt x="1566" y="17"/>
                  </a:cubicBezTo>
                  <a:cubicBezTo>
                    <a:pt x="1544" y="6"/>
                    <a:pt x="1520" y="1"/>
                    <a:pt x="1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4" name="Google Shape;8604;p17"/>
            <p:cNvSpPr/>
            <p:nvPr/>
          </p:nvSpPr>
          <p:spPr>
            <a:xfrm>
              <a:off x="6185109" y="2004140"/>
              <a:ext cx="15984" cy="21770"/>
            </a:xfrm>
            <a:custGeom>
              <a:avLst/>
              <a:gdLst/>
              <a:ahLst/>
              <a:cxnLst/>
              <a:rect l="l" t="t" r="r" b="b"/>
              <a:pathLst>
                <a:path w="550" h="749" extrusionOk="0">
                  <a:moveTo>
                    <a:pt x="304" y="1"/>
                  </a:moveTo>
                  <a:cubicBezTo>
                    <a:pt x="256" y="1"/>
                    <a:pt x="212" y="16"/>
                    <a:pt x="173" y="52"/>
                  </a:cubicBezTo>
                  <a:cubicBezTo>
                    <a:pt x="144" y="81"/>
                    <a:pt x="122" y="115"/>
                    <a:pt x="109" y="153"/>
                  </a:cubicBezTo>
                  <a:cubicBezTo>
                    <a:pt x="89" y="201"/>
                    <a:pt x="73" y="248"/>
                    <a:pt x="62" y="299"/>
                  </a:cubicBezTo>
                  <a:cubicBezTo>
                    <a:pt x="38" y="393"/>
                    <a:pt x="21" y="487"/>
                    <a:pt x="10" y="582"/>
                  </a:cubicBezTo>
                  <a:cubicBezTo>
                    <a:pt x="0" y="668"/>
                    <a:pt x="76" y="744"/>
                    <a:pt x="157" y="749"/>
                  </a:cubicBezTo>
                  <a:lnTo>
                    <a:pt x="166" y="749"/>
                  </a:lnTo>
                  <a:cubicBezTo>
                    <a:pt x="204" y="749"/>
                    <a:pt x="241" y="734"/>
                    <a:pt x="269" y="709"/>
                  </a:cubicBezTo>
                  <a:cubicBezTo>
                    <a:pt x="299" y="682"/>
                    <a:pt x="318" y="643"/>
                    <a:pt x="322" y="601"/>
                  </a:cubicBezTo>
                  <a:lnTo>
                    <a:pt x="326" y="563"/>
                  </a:lnTo>
                  <a:cubicBezTo>
                    <a:pt x="337" y="502"/>
                    <a:pt x="350" y="440"/>
                    <a:pt x="367" y="378"/>
                  </a:cubicBezTo>
                  <a:cubicBezTo>
                    <a:pt x="374" y="358"/>
                    <a:pt x="382" y="336"/>
                    <a:pt x="388" y="315"/>
                  </a:cubicBezTo>
                  <a:cubicBezTo>
                    <a:pt x="550" y="256"/>
                    <a:pt x="519" y="20"/>
                    <a:pt x="348" y="5"/>
                  </a:cubicBezTo>
                  <a:cubicBezTo>
                    <a:pt x="333" y="2"/>
                    <a:pt x="319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5" name="Google Shape;8605;p17"/>
            <p:cNvSpPr/>
            <p:nvPr/>
          </p:nvSpPr>
          <p:spPr>
            <a:xfrm>
              <a:off x="6199582" y="2022334"/>
              <a:ext cx="49784" cy="74901"/>
            </a:xfrm>
            <a:custGeom>
              <a:avLst/>
              <a:gdLst/>
              <a:ahLst/>
              <a:cxnLst/>
              <a:rect l="l" t="t" r="r" b="b"/>
              <a:pathLst>
                <a:path w="1713" h="2577" extrusionOk="0">
                  <a:moveTo>
                    <a:pt x="443" y="1"/>
                  </a:moveTo>
                  <a:cubicBezTo>
                    <a:pt x="360" y="1"/>
                    <a:pt x="290" y="64"/>
                    <a:pt x="286" y="148"/>
                  </a:cubicBezTo>
                  <a:cubicBezTo>
                    <a:pt x="281" y="194"/>
                    <a:pt x="278" y="241"/>
                    <a:pt x="273" y="287"/>
                  </a:cubicBezTo>
                  <a:cubicBezTo>
                    <a:pt x="268" y="311"/>
                    <a:pt x="265" y="333"/>
                    <a:pt x="262" y="357"/>
                  </a:cubicBezTo>
                  <a:cubicBezTo>
                    <a:pt x="235" y="518"/>
                    <a:pt x="202" y="680"/>
                    <a:pt x="183" y="843"/>
                  </a:cubicBezTo>
                  <a:cubicBezTo>
                    <a:pt x="162" y="1011"/>
                    <a:pt x="147" y="1179"/>
                    <a:pt x="135" y="1343"/>
                  </a:cubicBezTo>
                  <a:cubicBezTo>
                    <a:pt x="124" y="1509"/>
                    <a:pt x="115" y="1674"/>
                    <a:pt x="104" y="1840"/>
                  </a:cubicBezTo>
                  <a:cubicBezTo>
                    <a:pt x="71" y="1918"/>
                    <a:pt x="45" y="1999"/>
                    <a:pt x="28" y="2081"/>
                  </a:cubicBezTo>
                  <a:cubicBezTo>
                    <a:pt x="15" y="2135"/>
                    <a:pt x="7" y="2190"/>
                    <a:pt x="4" y="2245"/>
                  </a:cubicBezTo>
                  <a:cubicBezTo>
                    <a:pt x="1" y="2295"/>
                    <a:pt x="2" y="2344"/>
                    <a:pt x="10" y="2391"/>
                  </a:cubicBezTo>
                  <a:cubicBezTo>
                    <a:pt x="15" y="2434"/>
                    <a:pt x="31" y="2473"/>
                    <a:pt x="58" y="2507"/>
                  </a:cubicBezTo>
                  <a:cubicBezTo>
                    <a:pt x="77" y="2527"/>
                    <a:pt x="101" y="2545"/>
                    <a:pt x="126" y="2557"/>
                  </a:cubicBezTo>
                  <a:cubicBezTo>
                    <a:pt x="148" y="2570"/>
                    <a:pt x="172" y="2576"/>
                    <a:pt x="197" y="2576"/>
                  </a:cubicBezTo>
                  <a:cubicBezTo>
                    <a:pt x="259" y="2576"/>
                    <a:pt x="316" y="2541"/>
                    <a:pt x="343" y="2486"/>
                  </a:cubicBezTo>
                  <a:cubicBezTo>
                    <a:pt x="357" y="2458"/>
                    <a:pt x="368" y="2426"/>
                    <a:pt x="373" y="2394"/>
                  </a:cubicBezTo>
                  <a:cubicBezTo>
                    <a:pt x="376" y="2375"/>
                    <a:pt x="378" y="2355"/>
                    <a:pt x="379" y="2336"/>
                  </a:cubicBezTo>
                  <a:cubicBezTo>
                    <a:pt x="381" y="2302"/>
                    <a:pt x="384" y="2271"/>
                    <a:pt x="386" y="2238"/>
                  </a:cubicBezTo>
                  <a:cubicBezTo>
                    <a:pt x="389" y="2185"/>
                    <a:pt x="392" y="2130"/>
                    <a:pt x="395" y="2078"/>
                  </a:cubicBezTo>
                  <a:cubicBezTo>
                    <a:pt x="398" y="2025"/>
                    <a:pt x="400" y="1972"/>
                    <a:pt x="403" y="1919"/>
                  </a:cubicBezTo>
                  <a:cubicBezTo>
                    <a:pt x="436" y="1847"/>
                    <a:pt x="473" y="1775"/>
                    <a:pt x="514" y="1706"/>
                  </a:cubicBezTo>
                  <a:lnTo>
                    <a:pt x="514" y="1706"/>
                  </a:lnTo>
                  <a:lnTo>
                    <a:pt x="506" y="1717"/>
                  </a:lnTo>
                  <a:cubicBezTo>
                    <a:pt x="575" y="1601"/>
                    <a:pt x="651" y="1489"/>
                    <a:pt x="735" y="1383"/>
                  </a:cubicBezTo>
                  <a:lnTo>
                    <a:pt x="735" y="1383"/>
                  </a:lnTo>
                  <a:lnTo>
                    <a:pt x="734" y="1384"/>
                  </a:lnTo>
                  <a:cubicBezTo>
                    <a:pt x="878" y="1205"/>
                    <a:pt x="1030" y="1033"/>
                    <a:pt x="1192" y="870"/>
                  </a:cubicBezTo>
                  <a:lnTo>
                    <a:pt x="1192" y="870"/>
                  </a:lnTo>
                  <a:cubicBezTo>
                    <a:pt x="1252" y="812"/>
                    <a:pt x="1314" y="754"/>
                    <a:pt x="1378" y="700"/>
                  </a:cubicBezTo>
                  <a:cubicBezTo>
                    <a:pt x="1381" y="718"/>
                    <a:pt x="1384" y="735"/>
                    <a:pt x="1388" y="754"/>
                  </a:cubicBezTo>
                  <a:cubicBezTo>
                    <a:pt x="1400" y="873"/>
                    <a:pt x="1405" y="992"/>
                    <a:pt x="1405" y="1112"/>
                  </a:cubicBezTo>
                  <a:cubicBezTo>
                    <a:pt x="1403" y="1288"/>
                    <a:pt x="1391" y="1465"/>
                    <a:pt x="1369" y="1639"/>
                  </a:cubicBezTo>
                  <a:cubicBezTo>
                    <a:pt x="1361" y="1693"/>
                    <a:pt x="1353" y="1745"/>
                    <a:pt x="1346" y="1797"/>
                  </a:cubicBezTo>
                  <a:cubicBezTo>
                    <a:pt x="1331" y="1885"/>
                    <a:pt x="1386" y="1968"/>
                    <a:pt x="1473" y="1987"/>
                  </a:cubicBezTo>
                  <a:cubicBezTo>
                    <a:pt x="1482" y="1989"/>
                    <a:pt x="1492" y="1990"/>
                    <a:pt x="1502" y="1990"/>
                  </a:cubicBezTo>
                  <a:cubicBezTo>
                    <a:pt x="1576" y="1990"/>
                    <a:pt x="1652" y="1938"/>
                    <a:pt x="1661" y="1861"/>
                  </a:cubicBezTo>
                  <a:cubicBezTo>
                    <a:pt x="1680" y="1728"/>
                    <a:pt x="1693" y="1596"/>
                    <a:pt x="1699" y="1465"/>
                  </a:cubicBezTo>
                  <a:cubicBezTo>
                    <a:pt x="1706" y="1338"/>
                    <a:pt x="1712" y="1212"/>
                    <a:pt x="1710" y="1085"/>
                  </a:cubicBezTo>
                  <a:lnTo>
                    <a:pt x="1710" y="1085"/>
                  </a:lnTo>
                  <a:cubicBezTo>
                    <a:pt x="1710" y="1040"/>
                    <a:pt x="1710" y="994"/>
                    <a:pt x="1710" y="949"/>
                  </a:cubicBezTo>
                  <a:cubicBezTo>
                    <a:pt x="1709" y="864"/>
                    <a:pt x="1704" y="778"/>
                    <a:pt x="1692" y="693"/>
                  </a:cubicBezTo>
                  <a:cubicBezTo>
                    <a:pt x="1680" y="602"/>
                    <a:pt x="1658" y="496"/>
                    <a:pt x="1598" y="425"/>
                  </a:cubicBezTo>
                  <a:cubicBezTo>
                    <a:pt x="1554" y="373"/>
                    <a:pt x="1493" y="334"/>
                    <a:pt x="1426" y="334"/>
                  </a:cubicBezTo>
                  <a:cubicBezTo>
                    <a:pt x="1414" y="334"/>
                    <a:pt x="1401" y="335"/>
                    <a:pt x="1388" y="338"/>
                  </a:cubicBezTo>
                  <a:cubicBezTo>
                    <a:pt x="1348" y="346"/>
                    <a:pt x="1312" y="362"/>
                    <a:pt x="1280" y="387"/>
                  </a:cubicBezTo>
                  <a:cubicBezTo>
                    <a:pt x="1253" y="408"/>
                    <a:pt x="1228" y="430"/>
                    <a:pt x="1202" y="454"/>
                  </a:cubicBezTo>
                  <a:cubicBezTo>
                    <a:pt x="1084" y="563"/>
                    <a:pt x="971" y="680"/>
                    <a:pt x="860" y="799"/>
                  </a:cubicBezTo>
                  <a:cubicBezTo>
                    <a:pt x="803" y="859"/>
                    <a:pt x="750" y="921"/>
                    <a:pt x="693" y="981"/>
                  </a:cubicBezTo>
                  <a:cubicBezTo>
                    <a:pt x="618" y="1057"/>
                    <a:pt x="550" y="1142"/>
                    <a:pt x="485" y="1226"/>
                  </a:cubicBezTo>
                  <a:cubicBezTo>
                    <a:pt x="471" y="1242"/>
                    <a:pt x="458" y="1258"/>
                    <a:pt x="446" y="1275"/>
                  </a:cubicBezTo>
                  <a:cubicBezTo>
                    <a:pt x="452" y="1205"/>
                    <a:pt x="458" y="1136"/>
                    <a:pt x="465" y="1068"/>
                  </a:cubicBezTo>
                  <a:cubicBezTo>
                    <a:pt x="484" y="922"/>
                    <a:pt x="504" y="778"/>
                    <a:pt x="530" y="634"/>
                  </a:cubicBezTo>
                  <a:cubicBezTo>
                    <a:pt x="545" y="555"/>
                    <a:pt x="561" y="476"/>
                    <a:pt x="574" y="397"/>
                  </a:cubicBezTo>
                  <a:cubicBezTo>
                    <a:pt x="585" y="321"/>
                    <a:pt x="591" y="245"/>
                    <a:pt x="598" y="167"/>
                  </a:cubicBezTo>
                  <a:cubicBezTo>
                    <a:pt x="604" y="82"/>
                    <a:pt x="538" y="7"/>
                    <a:pt x="452" y="1"/>
                  </a:cubicBezTo>
                  <a:cubicBezTo>
                    <a:pt x="449" y="1"/>
                    <a:pt x="446" y="1"/>
                    <a:pt x="4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6" name="Google Shape;8606;p17"/>
            <p:cNvSpPr/>
            <p:nvPr/>
          </p:nvSpPr>
          <p:spPr>
            <a:xfrm>
              <a:off x="6274131" y="2015766"/>
              <a:ext cx="39002" cy="73505"/>
            </a:xfrm>
            <a:custGeom>
              <a:avLst/>
              <a:gdLst/>
              <a:ahLst/>
              <a:cxnLst/>
              <a:rect l="l" t="t" r="r" b="b"/>
              <a:pathLst>
                <a:path w="1342" h="2529" extrusionOk="0">
                  <a:moveTo>
                    <a:pt x="184" y="0"/>
                  </a:moveTo>
                  <a:cubicBezTo>
                    <a:pt x="140" y="0"/>
                    <a:pt x="97" y="18"/>
                    <a:pt x="65" y="53"/>
                  </a:cubicBezTo>
                  <a:cubicBezTo>
                    <a:pt x="21" y="100"/>
                    <a:pt x="0" y="163"/>
                    <a:pt x="7" y="227"/>
                  </a:cubicBezTo>
                  <a:cubicBezTo>
                    <a:pt x="15" y="300"/>
                    <a:pt x="29" y="371"/>
                    <a:pt x="48" y="439"/>
                  </a:cubicBezTo>
                  <a:cubicBezTo>
                    <a:pt x="113" y="656"/>
                    <a:pt x="192" y="866"/>
                    <a:pt x="284" y="1071"/>
                  </a:cubicBezTo>
                  <a:cubicBezTo>
                    <a:pt x="315" y="1143"/>
                    <a:pt x="347" y="1216"/>
                    <a:pt x="380" y="1287"/>
                  </a:cubicBezTo>
                  <a:cubicBezTo>
                    <a:pt x="418" y="1363"/>
                    <a:pt x="453" y="1443"/>
                    <a:pt x="493" y="1519"/>
                  </a:cubicBezTo>
                  <a:cubicBezTo>
                    <a:pt x="573" y="1672"/>
                    <a:pt x="654" y="1826"/>
                    <a:pt x="743" y="1974"/>
                  </a:cubicBezTo>
                  <a:cubicBezTo>
                    <a:pt x="839" y="2139"/>
                    <a:pt x="937" y="2304"/>
                    <a:pt x="1043" y="2462"/>
                  </a:cubicBezTo>
                  <a:cubicBezTo>
                    <a:pt x="1071" y="2503"/>
                    <a:pt x="1117" y="2529"/>
                    <a:pt x="1166" y="2529"/>
                  </a:cubicBezTo>
                  <a:cubicBezTo>
                    <a:pt x="1167" y="2529"/>
                    <a:pt x="1169" y="2529"/>
                    <a:pt x="1170" y="2528"/>
                  </a:cubicBezTo>
                  <a:cubicBezTo>
                    <a:pt x="1200" y="2528"/>
                    <a:pt x="1229" y="2521"/>
                    <a:pt x="1254" y="2505"/>
                  </a:cubicBezTo>
                  <a:cubicBezTo>
                    <a:pt x="1322" y="2457"/>
                    <a:pt x="1341" y="2364"/>
                    <a:pt x="1295" y="2294"/>
                  </a:cubicBezTo>
                  <a:cubicBezTo>
                    <a:pt x="1188" y="2137"/>
                    <a:pt x="1088" y="1973"/>
                    <a:pt x="990" y="1808"/>
                  </a:cubicBezTo>
                  <a:cubicBezTo>
                    <a:pt x="906" y="1659"/>
                    <a:pt x="820" y="1511"/>
                    <a:pt x="746" y="1357"/>
                  </a:cubicBezTo>
                  <a:cubicBezTo>
                    <a:pt x="708" y="1273"/>
                    <a:pt x="665" y="1189"/>
                    <a:pt x="629" y="1107"/>
                  </a:cubicBezTo>
                  <a:cubicBezTo>
                    <a:pt x="594" y="1023"/>
                    <a:pt x="559" y="941"/>
                    <a:pt x="523" y="857"/>
                  </a:cubicBezTo>
                  <a:cubicBezTo>
                    <a:pt x="464" y="708"/>
                    <a:pt x="407" y="559"/>
                    <a:pt x="361" y="406"/>
                  </a:cubicBezTo>
                  <a:cubicBezTo>
                    <a:pt x="352" y="365"/>
                    <a:pt x="341" y="325"/>
                    <a:pt x="331" y="284"/>
                  </a:cubicBezTo>
                  <a:cubicBezTo>
                    <a:pt x="379" y="224"/>
                    <a:pt x="377" y="138"/>
                    <a:pt x="328" y="80"/>
                  </a:cubicBezTo>
                  <a:cubicBezTo>
                    <a:pt x="317" y="65"/>
                    <a:pt x="303" y="51"/>
                    <a:pt x="288" y="38"/>
                  </a:cubicBezTo>
                  <a:cubicBezTo>
                    <a:pt x="259" y="13"/>
                    <a:pt x="22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7" name="Google Shape;8607;p17"/>
            <p:cNvSpPr/>
            <p:nvPr/>
          </p:nvSpPr>
          <p:spPr>
            <a:xfrm>
              <a:off x="6260151" y="2029426"/>
              <a:ext cx="77074" cy="72459"/>
            </a:xfrm>
            <a:custGeom>
              <a:avLst/>
              <a:gdLst/>
              <a:ahLst/>
              <a:cxnLst/>
              <a:rect l="l" t="t" r="r" b="b"/>
              <a:pathLst>
                <a:path w="2652" h="2493" extrusionOk="0">
                  <a:moveTo>
                    <a:pt x="2178" y="1"/>
                  </a:moveTo>
                  <a:cubicBezTo>
                    <a:pt x="1975" y="1"/>
                    <a:pt x="1784" y="113"/>
                    <a:pt x="1626" y="229"/>
                  </a:cubicBezTo>
                  <a:cubicBezTo>
                    <a:pt x="1450" y="357"/>
                    <a:pt x="1287" y="504"/>
                    <a:pt x="1140" y="667"/>
                  </a:cubicBezTo>
                  <a:cubicBezTo>
                    <a:pt x="985" y="835"/>
                    <a:pt x="842" y="1012"/>
                    <a:pt x="712" y="1200"/>
                  </a:cubicBezTo>
                  <a:cubicBezTo>
                    <a:pt x="573" y="1403"/>
                    <a:pt x="448" y="1614"/>
                    <a:pt x="318" y="1821"/>
                  </a:cubicBezTo>
                  <a:cubicBezTo>
                    <a:pt x="222" y="1976"/>
                    <a:pt x="130" y="2133"/>
                    <a:pt x="38" y="2290"/>
                  </a:cubicBezTo>
                  <a:cubicBezTo>
                    <a:pt x="0" y="2354"/>
                    <a:pt x="36" y="2445"/>
                    <a:pt x="101" y="2478"/>
                  </a:cubicBezTo>
                  <a:cubicBezTo>
                    <a:pt x="120" y="2487"/>
                    <a:pt x="143" y="2492"/>
                    <a:pt x="165" y="2492"/>
                  </a:cubicBezTo>
                  <a:cubicBezTo>
                    <a:pt x="166" y="2492"/>
                    <a:pt x="168" y="2492"/>
                    <a:pt x="169" y="2492"/>
                  </a:cubicBezTo>
                  <a:cubicBezTo>
                    <a:pt x="213" y="2492"/>
                    <a:pt x="256" y="2469"/>
                    <a:pt x="280" y="2430"/>
                  </a:cubicBezTo>
                  <a:cubicBezTo>
                    <a:pt x="374" y="2272"/>
                    <a:pt x="470" y="2117"/>
                    <a:pt x="567" y="1960"/>
                  </a:cubicBezTo>
                  <a:cubicBezTo>
                    <a:pt x="727" y="1706"/>
                    <a:pt x="882" y="1449"/>
                    <a:pt x="1066" y="1210"/>
                  </a:cubicBezTo>
                  <a:lnTo>
                    <a:pt x="1066" y="1210"/>
                  </a:lnTo>
                  <a:cubicBezTo>
                    <a:pt x="1065" y="1210"/>
                    <a:pt x="1065" y="1210"/>
                    <a:pt x="1065" y="1210"/>
                  </a:cubicBezTo>
                  <a:lnTo>
                    <a:pt x="1065" y="1210"/>
                  </a:lnTo>
                  <a:cubicBezTo>
                    <a:pt x="1066" y="1209"/>
                    <a:pt x="1066" y="1209"/>
                    <a:pt x="1067" y="1208"/>
                  </a:cubicBezTo>
                  <a:lnTo>
                    <a:pt x="1067" y="1208"/>
                  </a:lnTo>
                  <a:cubicBezTo>
                    <a:pt x="1067" y="1208"/>
                    <a:pt x="1066" y="1209"/>
                    <a:pt x="1066" y="1210"/>
                  </a:cubicBezTo>
                  <a:lnTo>
                    <a:pt x="1066" y="1210"/>
                  </a:lnTo>
                  <a:cubicBezTo>
                    <a:pt x="1067" y="1208"/>
                    <a:pt x="1068" y="1206"/>
                    <a:pt x="1070" y="1204"/>
                  </a:cubicBezTo>
                  <a:lnTo>
                    <a:pt x="1070" y="1204"/>
                  </a:lnTo>
                  <a:cubicBezTo>
                    <a:pt x="1069" y="1205"/>
                    <a:pt x="1068" y="1207"/>
                    <a:pt x="1067" y="1208"/>
                  </a:cubicBezTo>
                  <a:lnTo>
                    <a:pt x="1067" y="1208"/>
                  </a:lnTo>
                  <a:cubicBezTo>
                    <a:pt x="1068" y="1206"/>
                    <a:pt x="1069" y="1205"/>
                    <a:pt x="1070" y="1204"/>
                  </a:cubicBezTo>
                  <a:lnTo>
                    <a:pt x="1070" y="1204"/>
                  </a:lnTo>
                  <a:cubicBezTo>
                    <a:pt x="1070" y="1204"/>
                    <a:pt x="1070" y="1204"/>
                    <a:pt x="1070" y="1204"/>
                  </a:cubicBezTo>
                  <a:lnTo>
                    <a:pt x="1070" y="1204"/>
                  </a:lnTo>
                  <a:cubicBezTo>
                    <a:pt x="1183" y="1059"/>
                    <a:pt x="1307" y="921"/>
                    <a:pt x="1437" y="789"/>
                  </a:cubicBezTo>
                  <a:lnTo>
                    <a:pt x="1437" y="789"/>
                  </a:lnTo>
                  <a:cubicBezTo>
                    <a:pt x="1529" y="699"/>
                    <a:pt x="1625" y="614"/>
                    <a:pt x="1726" y="536"/>
                  </a:cubicBezTo>
                  <a:lnTo>
                    <a:pt x="1726" y="536"/>
                  </a:lnTo>
                  <a:cubicBezTo>
                    <a:pt x="1721" y="539"/>
                    <a:pt x="1714" y="544"/>
                    <a:pt x="1710" y="547"/>
                  </a:cubicBezTo>
                  <a:cubicBezTo>
                    <a:pt x="1778" y="494"/>
                    <a:pt x="1849" y="445"/>
                    <a:pt x="1923" y="401"/>
                  </a:cubicBezTo>
                  <a:cubicBezTo>
                    <a:pt x="1952" y="386"/>
                    <a:pt x="1982" y="371"/>
                    <a:pt x="2013" y="357"/>
                  </a:cubicBezTo>
                  <a:lnTo>
                    <a:pt x="2013" y="357"/>
                  </a:lnTo>
                  <a:cubicBezTo>
                    <a:pt x="2010" y="358"/>
                    <a:pt x="2008" y="359"/>
                    <a:pt x="2006" y="360"/>
                  </a:cubicBezTo>
                  <a:lnTo>
                    <a:pt x="2006" y="360"/>
                  </a:lnTo>
                  <a:cubicBezTo>
                    <a:pt x="2009" y="358"/>
                    <a:pt x="2013" y="357"/>
                    <a:pt x="2016" y="356"/>
                  </a:cubicBezTo>
                  <a:lnTo>
                    <a:pt x="2016" y="356"/>
                  </a:lnTo>
                  <a:cubicBezTo>
                    <a:pt x="2015" y="356"/>
                    <a:pt x="2014" y="357"/>
                    <a:pt x="2013" y="357"/>
                  </a:cubicBezTo>
                  <a:lnTo>
                    <a:pt x="2013" y="357"/>
                  </a:lnTo>
                  <a:cubicBezTo>
                    <a:pt x="2014" y="357"/>
                    <a:pt x="2015" y="356"/>
                    <a:pt x="2016" y="355"/>
                  </a:cubicBezTo>
                  <a:lnTo>
                    <a:pt x="2016" y="355"/>
                  </a:lnTo>
                  <a:cubicBezTo>
                    <a:pt x="2016" y="355"/>
                    <a:pt x="2016" y="355"/>
                    <a:pt x="2016" y="356"/>
                  </a:cubicBezTo>
                  <a:lnTo>
                    <a:pt x="2016" y="356"/>
                  </a:lnTo>
                  <a:cubicBezTo>
                    <a:pt x="2016" y="355"/>
                    <a:pt x="2017" y="355"/>
                    <a:pt x="2017" y="355"/>
                  </a:cubicBezTo>
                  <a:lnTo>
                    <a:pt x="2017" y="355"/>
                  </a:lnTo>
                  <a:cubicBezTo>
                    <a:pt x="2017" y="355"/>
                    <a:pt x="2017" y="355"/>
                    <a:pt x="2016" y="355"/>
                  </a:cubicBezTo>
                  <a:lnTo>
                    <a:pt x="2016" y="355"/>
                  </a:lnTo>
                  <a:cubicBezTo>
                    <a:pt x="2043" y="345"/>
                    <a:pt x="2069" y="336"/>
                    <a:pt x="2098" y="327"/>
                  </a:cubicBezTo>
                  <a:cubicBezTo>
                    <a:pt x="2115" y="323"/>
                    <a:pt x="2134" y="319"/>
                    <a:pt x="2151" y="316"/>
                  </a:cubicBezTo>
                  <a:cubicBezTo>
                    <a:pt x="2159" y="314"/>
                    <a:pt x="2166" y="314"/>
                    <a:pt x="2172" y="314"/>
                  </a:cubicBezTo>
                  <a:lnTo>
                    <a:pt x="2188" y="316"/>
                  </a:lnTo>
                  <a:cubicBezTo>
                    <a:pt x="2205" y="319"/>
                    <a:pt x="2221" y="322"/>
                    <a:pt x="2237" y="325"/>
                  </a:cubicBezTo>
                  <a:lnTo>
                    <a:pt x="2254" y="331"/>
                  </a:lnTo>
                  <a:cubicBezTo>
                    <a:pt x="2303" y="354"/>
                    <a:pt x="2351" y="379"/>
                    <a:pt x="2400" y="403"/>
                  </a:cubicBezTo>
                  <a:cubicBezTo>
                    <a:pt x="2423" y="414"/>
                    <a:pt x="2447" y="419"/>
                    <a:pt x="2470" y="419"/>
                  </a:cubicBezTo>
                  <a:cubicBezTo>
                    <a:pt x="2529" y="419"/>
                    <a:pt x="2585" y="387"/>
                    <a:pt x="2614" y="331"/>
                  </a:cubicBezTo>
                  <a:cubicBezTo>
                    <a:pt x="2652" y="257"/>
                    <a:pt x="2622" y="151"/>
                    <a:pt x="2542" y="116"/>
                  </a:cubicBezTo>
                  <a:cubicBezTo>
                    <a:pt x="2435" y="70"/>
                    <a:pt x="2332" y="10"/>
                    <a:pt x="2213" y="2"/>
                  </a:cubicBezTo>
                  <a:cubicBezTo>
                    <a:pt x="2201" y="1"/>
                    <a:pt x="2189" y="1"/>
                    <a:pt x="2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8" name="Google Shape;8608;p17"/>
            <p:cNvSpPr/>
            <p:nvPr/>
          </p:nvSpPr>
          <p:spPr>
            <a:xfrm>
              <a:off x="5537278" y="2143588"/>
              <a:ext cx="17147" cy="275391"/>
            </a:xfrm>
            <a:custGeom>
              <a:avLst/>
              <a:gdLst/>
              <a:ahLst/>
              <a:cxnLst/>
              <a:rect l="l" t="t" r="r" b="b"/>
              <a:pathLst>
                <a:path w="590" h="9475" extrusionOk="0">
                  <a:moveTo>
                    <a:pt x="188" y="0"/>
                  </a:moveTo>
                  <a:cubicBezTo>
                    <a:pt x="152" y="0"/>
                    <a:pt x="115" y="13"/>
                    <a:pt x="87" y="40"/>
                  </a:cubicBezTo>
                  <a:cubicBezTo>
                    <a:pt x="27" y="95"/>
                    <a:pt x="8" y="185"/>
                    <a:pt x="3" y="264"/>
                  </a:cubicBezTo>
                  <a:cubicBezTo>
                    <a:pt x="0" y="362"/>
                    <a:pt x="5" y="461"/>
                    <a:pt x="16" y="559"/>
                  </a:cubicBezTo>
                  <a:cubicBezTo>
                    <a:pt x="33" y="731"/>
                    <a:pt x="51" y="905"/>
                    <a:pt x="68" y="1078"/>
                  </a:cubicBezTo>
                  <a:cubicBezTo>
                    <a:pt x="84" y="1239"/>
                    <a:pt x="95" y="1402"/>
                    <a:pt x="108" y="1566"/>
                  </a:cubicBezTo>
                  <a:cubicBezTo>
                    <a:pt x="133" y="1884"/>
                    <a:pt x="149" y="2202"/>
                    <a:pt x="166" y="2519"/>
                  </a:cubicBezTo>
                  <a:cubicBezTo>
                    <a:pt x="184" y="2808"/>
                    <a:pt x="197" y="3098"/>
                    <a:pt x="204" y="3388"/>
                  </a:cubicBezTo>
                  <a:cubicBezTo>
                    <a:pt x="212" y="3710"/>
                    <a:pt x="220" y="4033"/>
                    <a:pt x="225" y="4356"/>
                  </a:cubicBezTo>
                  <a:cubicBezTo>
                    <a:pt x="225" y="4540"/>
                    <a:pt x="222" y="4724"/>
                    <a:pt x="225" y="4909"/>
                  </a:cubicBezTo>
                  <a:cubicBezTo>
                    <a:pt x="216" y="5523"/>
                    <a:pt x="222" y="6139"/>
                    <a:pt x="238" y="6753"/>
                  </a:cubicBezTo>
                  <a:cubicBezTo>
                    <a:pt x="246" y="7044"/>
                    <a:pt x="258" y="7336"/>
                    <a:pt x="268" y="7625"/>
                  </a:cubicBezTo>
                  <a:cubicBezTo>
                    <a:pt x="279" y="7948"/>
                    <a:pt x="290" y="8271"/>
                    <a:pt x="301" y="8594"/>
                  </a:cubicBezTo>
                  <a:lnTo>
                    <a:pt x="301" y="8577"/>
                  </a:lnTo>
                  <a:cubicBezTo>
                    <a:pt x="301" y="8654"/>
                    <a:pt x="303" y="8732"/>
                    <a:pt x="303" y="8809"/>
                  </a:cubicBezTo>
                  <a:lnTo>
                    <a:pt x="303" y="8792"/>
                  </a:lnTo>
                  <a:lnTo>
                    <a:pt x="303" y="8792"/>
                  </a:lnTo>
                  <a:cubicBezTo>
                    <a:pt x="306" y="8964"/>
                    <a:pt x="298" y="9139"/>
                    <a:pt x="280" y="9313"/>
                  </a:cubicBezTo>
                  <a:cubicBezTo>
                    <a:pt x="271" y="9395"/>
                    <a:pt x="344" y="9468"/>
                    <a:pt x="423" y="9473"/>
                  </a:cubicBezTo>
                  <a:lnTo>
                    <a:pt x="431" y="9474"/>
                  </a:lnTo>
                  <a:cubicBezTo>
                    <a:pt x="512" y="9474"/>
                    <a:pt x="578" y="9411"/>
                    <a:pt x="583" y="9332"/>
                  </a:cubicBezTo>
                  <a:cubicBezTo>
                    <a:pt x="589" y="9199"/>
                    <a:pt x="586" y="9066"/>
                    <a:pt x="583" y="8934"/>
                  </a:cubicBezTo>
                  <a:cubicBezTo>
                    <a:pt x="581" y="8809"/>
                    <a:pt x="578" y="8684"/>
                    <a:pt x="573" y="8561"/>
                  </a:cubicBezTo>
                  <a:cubicBezTo>
                    <a:pt x="562" y="8296"/>
                    <a:pt x="550" y="8032"/>
                    <a:pt x="538" y="7768"/>
                  </a:cubicBezTo>
                  <a:cubicBezTo>
                    <a:pt x="526" y="7442"/>
                    <a:pt x="513" y="7116"/>
                    <a:pt x="499" y="6789"/>
                  </a:cubicBezTo>
                  <a:cubicBezTo>
                    <a:pt x="488" y="6487"/>
                    <a:pt x="486" y="6185"/>
                    <a:pt x="478" y="5882"/>
                  </a:cubicBezTo>
                  <a:cubicBezTo>
                    <a:pt x="478" y="5601"/>
                    <a:pt x="478" y="5319"/>
                    <a:pt x="481" y="5037"/>
                  </a:cubicBezTo>
                  <a:cubicBezTo>
                    <a:pt x="485" y="4793"/>
                    <a:pt x="488" y="4549"/>
                    <a:pt x="486" y="4306"/>
                  </a:cubicBezTo>
                  <a:cubicBezTo>
                    <a:pt x="481" y="3951"/>
                    <a:pt x="477" y="3598"/>
                    <a:pt x="470" y="3244"/>
                  </a:cubicBezTo>
                  <a:cubicBezTo>
                    <a:pt x="464" y="2954"/>
                    <a:pt x="451" y="2664"/>
                    <a:pt x="439" y="2374"/>
                  </a:cubicBezTo>
                  <a:cubicBezTo>
                    <a:pt x="424" y="2059"/>
                    <a:pt x="407" y="1744"/>
                    <a:pt x="388" y="1431"/>
                  </a:cubicBezTo>
                  <a:cubicBezTo>
                    <a:pt x="377" y="1260"/>
                    <a:pt x="364" y="1089"/>
                    <a:pt x="352" y="918"/>
                  </a:cubicBezTo>
                  <a:cubicBezTo>
                    <a:pt x="336" y="734"/>
                    <a:pt x="314" y="549"/>
                    <a:pt x="309" y="364"/>
                  </a:cubicBezTo>
                  <a:cubicBezTo>
                    <a:pt x="309" y="334"/>
                    <a:pt x="310" y="305"/>
                    <a:pt x="314" y="275"/>
                  </a:cubicBezTo>
                  <a:cubicBezTo>
                    <a:pt x="315" y="271"/>
                    <a:pt x="315" y="269"/>
                    <a:pt x="317" y="263"/>
                  </a:cubicBezTo>
                  <a:cubicBezTo>
                    <a:pt x="318" y="256"/>
                    <a:pt x="320" y="250"/>
                    <a:pt x="323" y="244"/>
                  </a:cubicBezTo>
                  <a:cubicBezTo>
                    <a:pt x="356" y="192"/>
                    <a:pt x="356" y="123"/>
                    <a:pt x="323" y="70"/>
                  </a:cubicBezTo>
                  <a:cubicBezTo>
                    <a:pt x="293" y="25"/>
                    <a:pt x="240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09" name="Google Shape;8609;p17"/>
            <p:cNvSpPr/>
            <p:nvPr/>
          </p:nvSpPr>
          <p:spPr>
            <a:xfrm>
              <a:off x="5527920" y="2144315"/>
              <a:ext cx="36473" cy="38482"/>
            </a:xfrm>
            <a:custGeom>
              <a:avLst/>
              <a:gdLst/>
              <a:ahLst/>
              <a:cxnLst/>
              <a:rect l="l" t="t" r="r" b="b"/>
              <a:pathLst>
                <a:path w="1255" h="1324" extrusionOk="0">
                  <a:moveTo>
                    <a:pt x="570" y="0"/>
                  </a:moveTo>
                  <a:cubicBezTo>
                    <a:pt x="556" y="0"/>
                    <a:pt x="542" y="2"/>
                    <a:pt x="528" y="5"/>
                  </a:cubicBezTo>
                  <a:cubicBezTo>
                    <a:pt x="498" y="10"/>
                    <a:pt x="469" y="21"/>
                    <a:pt x="443" y="35"/>
                  </a:cubicBezTo>
                  <a:cubicBezTo>
                    <a:pt x="414" y="41"/>
                    <a:pt x="387" y="54"/>
                    <a:pt x="363" y="73"/>
                  </a:cubicBezTo>
                  <a:cubicBezTo>
                    <a:pt x="284" y="136"/>
                    <a:pt x="246" y="246"/>
                    <a:pt x="215" y="339"/>
                  </a:cubicBezTo>
                  <a:cubicBezTo>
                    <a:pt x="192" y="402"/>
                    <a:pt x="175" y="466"/>
                    <a:pt x="156" y="531"/>
                  </a:cubicBezTo>
                  <a:cubicBezTo>
                    <a:pt x="107" y="706"/>
                    <a:pt x="64" y="882"/>
                    <a:pt x="20" y="1059"/>
                  </a:cubicBezTo>
                  <a:cubicBezTo>
                    <a:pt x="14" y="1081"/>
                    <a:pt x="9" y="1105"/>
                    <a:pt x="4" y="1127"/>
                  </a:cubicBezTo>
                  <a:cubicBezTo>
                    <a:pt x="1" y="1151"/>
                    <a:pt x="2" y="1176"/>
                    <a:pt x="6" y="1200"/>
                  </a:cubicBezTo>
                  <a:cubicBezTo>
                    <a:pt x="17" y="1268"/>
                    <a:pt x="83" y="1319"/>
                    <a:pt x="148" y="1324"/>
                  </a:cubicBezTo>
                  <a:lnTo>
                    <a:pt x="158" y="1322"/>
                  </a:lnTo>
                  <a:cubicBezTo>
                    <a:pt x="223" y="1322"/>
                    <a:pt x="281" y="1279"/>
                    <a:pt x="303" y="1218"/>
                  </a:cubicBezTo>
                  <a:cubicBezTo>
                    <a:pt x="400" y="950"/>
                    <a:pt x="481" y="678"/>
                    <a:pt x="579" y="410"/>
                  </a:cubicBezTo>
                  <a:cubicBezTo>
                    <a:pt x="588" y="409"/>
                    <a:pt x="598" y="404"/>
                    <a:pt x="606" y="399"/>
                  </a:cubicBezTo>
                  <a:cubicBezTo>
                    <a:pt x="614" y="396"/>
                    <a:pt x="620" y="391"/>
                    <a:pt x="628" y="387"/>
                  </a:cubicBezTo>
                  <a:cubicBezTo>
                    <a:pt x="634" y="394"/>
                    <a:pt x="640" y="402"/>
                    <a:pt x="647" y="412"/>
                  </a:cubicBezTo>
                  <a:cubicBezTo>
                    <a:pt x="708" y="497"/>
                    <a:pt x="765" y="586"/>
                    <a:pt x="817" y="678"/>
                  </a:cubicBezTo>
                  <a:lnTo>
                    <a:pt x="817" y="678"/>
                  </a:lnTo>
                  <a:lnTo>
                    <a:pt x="819" y="684"/>
                  </a:lnTo>
                  <a:lnTo>
                    <a:pt x="826" y="694"/>
                  </a:lnTo>
                  <a:lnTo>
                    <a:pt x="822" y="687"/>
                  </a:lnTo>
                  <a:lnTo>
                    <a:pt x="822" y="687"/>
                  </a:lnTo>
                  <a:cubicBezTo>
                    <a:pt x="860" y="755"/>
                    <a:pt x="898" y="822"/>
                    <a:pt x="936" y="888"/>
                  </a:cubicBezTo>
                  <a:cubicBezTo>
                    <a:pt x="965" y="943"/>
                    <a:pt x="1019" y="973"/>
                    <a:pt x="1076" y="973"/>
                  </a:cubicBezTo>
                  <a:cubicBezTo>
                    <a:pt x="1098" y="973"/>
                    <a:pt x="1122" y="968"/>
                    <a:pt x="1144" y="958"/>
                  </a:cubicBezTo>
                  <a:cubicBezTo>
                    <a:pt x="1217" y="922"/>
                    <a:pt x="1255" y="825"/>
                    <a:pt x="1213" y="751"/>
                  </a:cubicBezTo>
                  <a:cubicBezTo>
                    <a:pt x="1168" y="671"/>
                    <a:pt x="1123" y="592"/>
                    <a:pt x="1076" y="513"/>
                  </a:cubicBezTo>
                  <a:cubicBezTo>
                    <a:pt x="1030" y="436"/>
                    <a:pt x="982" y="353"/>
                    <a:pt x="930" y="279"/>
                  </a:cubicBezTo>
                  <a:cubicBezTo>
                    <a:pt x="879" y="206"/>
                    <a:pt x="824" y="129"/>
                    <a:pt x="753" y="75"/>
                  </a:cubicBezTo>
                  <a:cubicBezTo>
                    <a:pt x="702" y="34"/>
                    <a:pt x="637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0" name="Google Shape;8610;p17"/>
            <p:cNvSpPr/>
            <p:nvPr/>
          </p:nvSpPr>
          <p:spPr>
            <a:xfrm>
              <a:off x="5599562" y="2145943"/>
              <a:ext cx="14066" cy="236531"/>
            </a:xfrm>
            <a:custGeom>
              <a:avLst/>
              <a:gdLst/>
              <a:ahLst/>
              <a:cxnLst/>
              <a:rect l="l" t="t" r="r" b="b"/>
              <a:pathLst>
                <a:path w="484" h="8138" extrusionOk="0">
                  <a:moveTo>
                    <a:pt x="245" y="0"/>
                  </a:moveTo>
                  <a:cubicBezTo>
                    <a:pt x="233" y="0"/>
                    <a:pt x="222" y="1"/>
                    <a:pt x="211" y="3"/>
                  </a:cubicBezTo>
                  <a:cubicBezTo>
                    <a:pt x="124" y="20"/>
                    <a:pt x="88" y="99"/>
                    <a:pt x="67" y="177"/>
                  </a:cubicBezTo>
                  <a:cubicBezTo>
                    <a:pt x="54" y="228"/>
                    <a:pt x="46" y="278"/>
                    <a:pt x="37" y="331"/>
                  </a:cubicBezTo>
                  <a:cubicBezTo>
                    <a:pt x="23" y="403"/>
                    <a:pt x="15" y="478"/>
                    <a:pt x="10" y="552"/>
                  </a:cubicBezTo>
                  <a:cubicBezTo>
                    <a:pt x="1" y="720"/>
                    <a:pt x="2" y="888"/>
                    <a:pt x="7" y="1056"/>
                  </a:cubicBezTo>
                  <a:cubicBezTo>
                    <a:pt x="10" y="1192"/>
                    <a:pt x="18" y="1326"/>
                    <a:pt x="26" y="1461"/>
                  </a:cubicBezTo>
                  <a:cubicBezTo>
                    <a:pt x="34" y="1614"/>
                    <a:pt x="42" y="1768"/>
                    <a:pt x="53" y="1923"/>
                  </a:cubicBezTo>
                  <a:cubicBezTo>
                    <a:pt x="94" y="2553"/>
                    <a:pt x="141" y="3183"/>
                    <a:pt x="173" y="3815"/>
                  </a:cubicBezTo>
                  <a:cubicBezTo>
                    <a:pt x="183" y="3971"/>
                    <a:pt x="192" y="4128"/>
                    <a:pt x="197" y="4283"/>
                  </a:cubicBezTo>
                  <a:cubicBezTo>
                    <a:pt x="203" y="4475"/>
                    <a:pt x="208" y="4665"/>
                    <a:pt x="214" y="4855"/>
                  </a:cubicBezTo>
                  <a:cubicBezTo>
                    <a:pt x="222" y="5146"/>
                    <a:pt x="224" y="5439"/>
                    <a:pt x="225" y="5730"/>
                  </a:cubicBezTo>
                  <a:cubicBezTo>
                    <a:pt x="225" y="5746"/>
                    <a:pt x="224" y="5760"/>
                    <a:pt x="225" y="5776"/>
                  </a:cubicBezTo>
                  <a:lnTo>
                    <a:pt x="225" y="5787"/>
                  </a:lnTo>
                  <a:cubicBezTo>
                    <a:pt x="225" y="5808"/>
                    <a:pt x="224" y="5827"/>
                    <a:pt x="225" y="5847"/>
                  </a:cubicBezTo>
                  <a:lnTo>
                    <a:pt x="225" y="5877"/>
                  </a:lnTo>
                  <a:lnTo>
                    <a:pt x="225" y="5903"/>
                  </a:lnTo>
                  <a:lnTo>
                    <a:pt x="225" y="5904"/>
                  </a:lnTo>
                  <a:lnTo>
                    <a:pt x="225" y="5917"/>
                  </a:lnTo>
                  <a:lnTo>
                    <a:pt x="225" y="5994"/>
                  </a:lnTo>
                  <a:lnTo>
                    <a:pt x="225" y="6037"/>
                  </a:lnTo>
                  <a:cubicBezTo>
                    <a:pt x="225" y="6354"/>
                    <a:pt x="224" y="6670"/>
                    <a:pt x="217" y="6987"/>
                  </a:cubicBezTo>
                  <a:cubicBezTo>
                    <a:pt x="210" y="7319"/>
                    <a:pt x="200" y="7649"/>
                    <a:pt x="167" y="7980"/>
                  </a:cubicBezTo>
                  <a:cubicBezTo>
                    <a:pt x="159" y="8059"/>
                    <a:pt x="227" y="8132"/>
                    <a:pt x="306" y="8136"/>
                  </a:cubicBezTo>
                  <a:lnTo>
                    <a:pt x="319" y="8138"/>
                  </a:lnTo>
                  <a:cubicBezTo>
                    <a:pt x="396" y="8136"/>
                    <a:pt x="460" y="8076"/>
                    <a:pt x="466" y="7999"/>
                  </a:cubicBezTo>
                  <a:cubicBezTo>
                    <a:pt x="475" y="7747"/>
                    <a:pt x="477" y="7494"/>
                    <a:pt x="480" y="7242"/>
                  </a:cubicBezTo>
                  <a:cubicBezTo>
                    <a:pt x="482" y="7017"/>
                    <a:pt x="483" y="6794"/>
                    <a:pt x="482" y="6569"/>
                  </a:cubicBezTo>
                  <a:cubicBezTo>
                    <a:pt x="482" y="6384"/>
                    <a:pt x="483" y="6199"/>
                    <a:pt x="482" y="6013"/>
                  </a:cubicBezTo>
                  <a:lnTo>
                    <a:pt x="482" y="6031"/>
                  </a:lnTo>
                  <a:cubicBezTo>
                    <a:pt x="480" y="5988"/>
                    <a:pt x="480" y="5945"/>
                    <a:pt x="480" y="5903"/>
                  </a:cubicBezTo>
                  <a:lnTo>
                    <a:pt x="480" y="5849"/>
                  </a:lnTo>
                  <a:cubicBezTo>
                    <a:pt x="482" y="5843"/>
                    <a:pt x="482" y="5836"/>
                    <a:pt x="480" y="5831"/>
                  </a:cubicBezTo>
                  <a:lnTo>
                    <a:pt x="480" y="5827"/>
                  </a:lnTo>
                  <a:lnTo>
                    <a:pt x="480" y="5784"/>
                  </a:lnTo>
                  <a:cubicBezTo>
                    <a:pt x="482" y="5765"/>
                    <a:pt x="480" y="5746"/>
                    <a:pt x="480" y="5729"/>
                  </a:cubicBezTo>
                  <a:lnTo>
                    <a:pt x="480" y="5732"/>
                  </a:lnTo>
                  <a:cubicBezTo>
                    <a:pt x="480" y="5613"/>
                    <a:pt x="479" y="5494"/>
                    <a:pt x="479" y="5376"/>
                  </a:cubicBezTo>
                  <a:lnTo>
                    <a:pt x="479" y="5393"/>
                  </a:lnTo>
                  <a:cubicBezTo>
                    <a:pt x="477" y="5219"/>
                    <a:pt x="477" y="5043"/>
                    <a:pt x="472" y="4869"/>
                  </a:cubicBezTo>
                  <a:cubicBezTo>
                    <a:pt x="468" y="4681"/>
                    <a:pt x="463" y="4492"/>
                    <a:pt x="460" y="4305"/>
                  </a:cubicBezTo>
                  <a:cubicBezTo>
                    <a:pt x="456" y="4163"/>
                    <a:pt x="447" y="4019"/>
                    <a:pt x="442" y="3876"/>
                  </a:cubicBezTo>
                  <a:cubicBezTo>
                    <a:pt x="428" y="3576"/>
                    <a:pt x="412" y="3275"/>
                    <a:pt x="395" y="2973"/>
                  </a:cubicBezTo>
                  <a:cubicBezTo>
                    <a:pt x="358" y="2344"/>
                    <a:pt x="314" y="1716"/>
                    <a:pt x="297" y="1086"/>
                  </a:cubicBezTo>
                  <a:lnTo>
                    <a:pt x="297" y="1084"/>
                  </a:lnTo>
                  <a:cubicBezTo>
                    <a:pt x="297" y="999"/>
                    <a:pt x="293" y="915"/>
                    <a:pt x="297" y="829"/>
                  </a:cubicBezTo>
                  <a:cubicBezTo>
                    <a:pt x="298" y="780"/>
                    <a:pt x="298" y="731"/>
                    <a:pt x="301" y="682"/>
                  </a:cubicBezTo>
                  <a:cubicBezTo>
                    <a:pt x="306" y="636"/>
                    <a:pt x="309" y="592"/>
                    <a:pt x="312" y="547"/>
                  </a:cubicBezTo>
                  <a:cubicBezTo>
                    <a:pt x="327" y="456"/>
                    <a:pt x="341" y="364"/>
                    <a:pt x="365" y="274"/>
                  </a:cubicBezTo>
                  <a:cubicBezTo>
                    <a:pt x="366" y="269"/>
                    <a:pt x="368" y="262"/>
                    <a:pt x="369" y="256"/>
                  </a:cubicBezTo>
                  <a:cubicBezTo>
                    <a:pt x="385" y="237"/>
                    <a:pt x="396" y="213"/>
                    <a:pt x="403" y="188"/>
                  </a:cubicBezTo>
                  <a:cubicBezTo>
                    <a:pt x="419" y="107"/>
                    <a:pt x="363" y="14"/>
                    <a:pt x="279" y="3"/>
                  </a:cubicBezTo>
                  <a:cubicBezTo>
                    <a:pt x="267" y="1"/>
                    <a:pt x="256" y="0"/>
                    <a:pt x="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1" name="Google Shape;8611;p17"/>
            <p:cNvSpPr/>
            <p:nvPr/>
          </p:nvSpPr>
          <p:spPr>
            <a:xfrm>
              <a:off x="5580990" y="2149314"/>
              <a:ext cx="43826" cy="41127"/>
            </a:xfrm>
            <a:custGeom>
              <a:avLst/>
              <a:gdLst/>
              <a:ahLst/>
              <a:cxnLst/>
              <a:rect l="l" t="t" r="r" b="b"/>
              <a:pathLst>
                <a:path w="1508" h="1415" extrusionOk="0">
                  <a:moveTo>
                    <a:pt x="560" y="0"/>
                  </a:moveTo>
                  <a:cubicBezTo>
                    <a:pt x="555" y="0"/>
                    <a:pt x="550" y="0"/>
                    <a:pt x="545" y="1"/>
                  </a:cubicBezTo>
                  <a:cubicBezTo>
                    <a:pt x="499" y="6"/>
                    <a:pt x="456" y="29"/>
                    <a:pt x="426" y="64"/>
                  </a:cubicBezTo>
                  <a:cubicBezTo>
                    <a:pt x="391" y="105"/>
                    <a:pt x="369" y="159"/>
                    <a:pt x="348" y="208"/>
                  </a:cubicBezTo>
                  <a:cubicBezTo>
                    <a:pt x="337" y="237"/>
                    <a:pt x="325" y="267"/>
                    <a:pt x="313" y="297"/>
                  </a:cubicBezTo>
                  <a:cubicBezTo>
                    <a:pt x="279" y="397"/>
                    <a:pt x="244" y="495"/>
                    <a:pt x="211" y="598"/>
                  </a:cubicBezTo>
                  <a:cubicBezTo>
                    <a:pt x="177" y="701"/>
                    <a:pt x="144" y="802"/>
                    <a:pt x="109" y="905"/>
                  </a:cubicBezTo>
                  <a:cubicBezTo>
                    <a:pt x="101" y="925"/>
                    <a:pt x="92" y="946"/>
                    <a:pt x="82" y="966"/>
                  </a:cubicBezTo>
                  <a:lnTo>
                    <a:pt x="86" y="962"/>
                  </a:lnTo>
                  <a:lnTo>
                    <a:pt x="86" y="962"/>
                  </a:lnTo>
                  <a:cubicBezTo>
                    <a:pt x="71" y="993"/>
                    <a:pt x="59" y="1025"/>
                    <a:pt x="46" y="1057"/>
                  </a:cubicBezTo>
                  <a:cubicBezTo>
                    <a:pt x="30" y="1087"/>
                    <a:pt x="19" y="1118"/>
                    <a:pt x="10" y="1150"/>
                  </a:cubicBezTo>
                  <a:cubicBezTo>
                    <a:pt x="2" y="1183"/>
                    <a:pt x="0" y="1217"/>
                    <a:pt x="6" y="1251"/>
                  </a:cubicBezTo>
                  <a:cubicBezTo>
                    <a:pt x="19" y="1329"/>
                    <a:pt x="91" y="1372"/>
                    <a:pt x="161" y="1372"/>
                  </a:cubicBezTo>
                  <a:cubicBezTo>
                    <a:pt x="216" y="1372"/>
                    <a:pt x="269" y="1346"/>
                    <a:pt x="293" y="1289"/>
                  </a:cubicBezTo>
                  <a:cubicBezTo>
                    <a:pt x="329" y="1207"/>
                    <a:pt x="355" y="1123"/>
                    <a:pt x="382" y="1039"/>
                  </a:cubicBezTo>
                  <a:cubicBezTo>
                    <a:pt x="446" y="894"/>
                    <a:pt x="515" y="750"/>
                    <a:pt x="594" y="610"/>
                  </a:cubicBezTo>
                  <a:cubicBezTo>
                    <a:pt x="621" y="564"/>
                    <a:pt x="649" y="520"/>
                    <a:pt x="681" y="477"/>
                  </a:cubicBezTo>
                  <a:cubicBezTo>
                    <a:pt x="687" y="471"/>
                    <a:pt x="693" y="465"/>
                    <a:pt x="700" y="457"/>
                  </a:cubicBezTo>
                  <a:lnTo>
                    <a:pt x="703" y="455"/>
                  </a:lnTo>
                  <a:lnTo>
                    <a:pt x="711" y="455"/>
                  </a:lnTo>
                  <a:lnTo>
                    <a:pt x="722" y="458"/>
                  </a:lnTo>
                  <a:lnTo>
                    <a:pt x="735" y="463"/>
                  </a:lnTo>
                  <a:cubicBezTo>
                    <a:pt x="741" y="465"/>
                    <a:pt x="746" y="468"/>
                    <a:pt x="752" y="471"/>
                  </a:cubicBezTo>
                  <a:cubicBezTo>
                    <a:pt x="768" y="480"/>
                    <a:pt x="784" y="492"/>
                    <a:pt x="799" y="504"/>
                  </a:cubicBezTo>
                  <a:cubicBezTo>
                    <a:pt x="818" y="518"/>
                    <a:pt x="836" y="534"/>
                    <a:pt x="852" y="552"/>
                  </a:cubicBezTo>
                  <a:cubicBezTo>
                    <a:pt x="875" y="575"/>
                    <a:pt x="898" y="601"/>
                    <a:pt x="920" y="628"/>
                  </a:cubicBezTo>
                  <a:cubicBezTo>
                    <a:pt x="948" y="667"/>
                    <a:pt x="977" y="705"/>
                    <a:pt x="1001" y="750"/>
                  </a:cubicBezTo>
                  <a:cubicBezTo>
                    <a:pt x="1026" y="792"/>
                    <a:pt x="1051" y="838"/>
                    <a:pt x="1069" y="883"/>
                  </a:cubicBezTo>
                  <a:cubicBezTo>
                    <a:pt x="1086" y="928"/>
                    <a:pt x="1102" y="973"/>
                    <a:pt x="1116" y="1020"/>
                  </a:cubicBezTo>
                  <a:lnTo>
                    <a:pt x="1116" y="1014"/>
                  </a:lnTo>
                  <a:cubicBezTo>
                    <a:pt x="1140" y="1107"/>
                    <a:pt x="1165" y="1201"/>
                    <a:pt x="1187" y="1293"/>
                  </a:cubicBezTo>
                  <a:cubicBezTo>
                    <a:pt x="1203" y="1362"/>
                    <a:pt x="1266" y="1413"/>
                    <a:pt x="1338" y="1414"/>
                  </a:cubicBezTo>
                  <a:cubicBezTo>
                    <a:pt x="1436" y="1414"/>
                    <a:pt x="1507" y="1326"/>
                    <a:pt x="1488" y="1231"/>
                  </a:cubicBezTo>
                  <a:cubicBezTo>
                    <a:pt x="1467" y="1144"/>
                    <a:pt x="1445" y="1057"/>
                    <a:pt x="1422" y="970"/>
                  </a:cubicBezTo>
                  <a:cubicBezTo>
                    <a:pt x="1382" y="827"/>
                    <a:pt x="1323" y="689"/>
                    <a:pt x="1244" y="563"/>
                  </a:cubicBezTo>
                  <a:cubicBezTo>
                    <a:pt x="1157" y="423"/>
                    <a:pt x="1050" y="286"/>
                    <a:pt x="906" y="202"/>
                  </a:cubicBezTo>
                  <a:cubicBezTo>
                    <a:pt x="852" y="170"/>
                    <a:pt x="793" y="151"/>
                    <a:pt x="731" y="145"/>
                  </a:cubicBezTo>
                  <a:cubicBezTo>
                    <a:pt x="723" y="75"/>
                    <a:pt x="673" y="20"/>
                    <a:pt x="605" y="6"/>
                  </a:cubicBezTo>
                  <a:cubicBezTo>
                    <a:pt x="591" y="2"/>
                    <a:pt x="575" y="0"/>
                    <a:pt x="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2" name="Google Shape;8612;p17"/>
            <p:cNvSpPr/>
            <p:nvPr/>
          </p:nvSpPr>
          <p:spPr>
            <a:xfrm>
              <a:off x="5655974" y="2160213"/>
              <a:ext cx="12090" cy="169507"/>
            </a:xfrm>
            <a:custGeom>
              <a:avLst/>
              <a:gdLst/>
              <a:ahLst/>
              <a:cxnLst/>
              <a:rect l="l" t="t" r="r" b="b"/>
              <a:pathLst>
                <a:path w="416" h="5832" extrusionOk="0">
                  <a:moveTo>
                    <a:pt x="248" y="0"/>
                  </a:moveTo>
                  <a:cubicBezTo>
                    <a:pt x="189" y="0"/>
                    <a:pt x="131" y="32"/>
                    <a:pt x="103" y="86"/>
                  </a:cubicBezTo>
                  <a:cubicBezTo>
                    <a:pt x="78" y="139"/>
                    <a:pt x="72" y="197"/>
                    <a:pt x="64" y="254"/>
                  </a:cubicBezTo>
                  <a:cubicBezTo>
                    <a:pt x="57" y="305"/>
                    <a:pt x="51" y="354"/>
                    <a:pt x="48" y="406"/>
                  </a:cubicBezTo>
                  <a:cubicBezTo>
                    <a:pt x="45" y="460"/>
                    <a:pt x="41" y="514"/>
                    <a:pt x="38" y="566"/>
                  </a:cubicBezTo>
                  <a:cubicBezTo>
                    <a:pt x="19" y="897"/>
                    <a:pt x="15" y="1226"/>
                    <a:pt x="7" y="1556"/>
                  </a:cubicBezTo>
                  <a:cubicBezTo>
                    <a:pt x="0" y="1874"/>
                    <a:pt x="3" y="2193"/>
                    <a:pt x="7" y="2512"/>
                  </a:cubicBezTo>
                  <a:lnTo>
                    <a:pt x="7" y="2493"/>
                  </a:lnTo>
                  <a:cubicBezTo>
                    <a:pt x="7" y="2618"/>
                    <a:pt x="13" y="2743"/>
                    <a:pt x="18" y="2868"/>
                  </a:cubicBezTo>
                  <a:cubicBezTo>
                    <a:pt x="19" y="2960"/>
                    <a:pt x="22" y="3051"/>
                    <a:pt x="27" y="3143"/>
                  </a:cubicBezTo>
                  <a:cubicBezTo>
                    <a:pt x="56" y="3792"/>
                    <a:pt x="94" y="4441"/>
                    <a:pt x="98" y="5092"/>
                  </a:cubicBezTo>
                  <a:cubicBezTo>
                    <a:pt x="97" y="5287"/>
                    <a:pt x="94" y="5480"/>
                    <a:pt x="81" y="5674"/>
                  </a:cubicBezTo>
                  <a:cubicBezTo>
                    <a:pt x="76" y="5755"/>
                    <a:pt x="138" y="5825"/>
                    <a:pt x="219" y="5831"/>
                  </a:cubicBezTo>
                  <a:lnTo>
                    <a:pt x="227" y="5830"/>
                  </a:lnTo>
                  <a:cubicBezTo>
                    <a:pt x="301" y="5830"/>
                    <a:pt x="375" y="5769"/>
                    <a:pt x="375" y="5692"/>
                  </a:cubicBezTo>
                  <a:cubicBezTo>
                    <a:pt x="375" y="5488"/>
                    <a:pt x="372" y="5283"/>
                    <a:pt x="369" y="5079"/>
                  </a:cubicBezTo>
                  <a:lnTo>
                    <a:pt x="369" y="5098"/>
                  </a:lnTo>
                  <a:cubicBezTo>
                    <a:pt x="368" y="4867"/>
                    <a:pt x="358" y="4634"/>
                    <a:pt x="352" y="4403"/>
                  </a:cubicBezTo>
                  <a:cubicBezTo>
                    <a:pt x="345" y="4087"/>
                    <a:pt x="328" y="3769"/>
                    <a:pt x="312" y="3452"/>
                  </a:cubicBezTo>
                  <a:cubicBezTo>
                    <a:pt x="296" y="3132"/>
                    <a:pt x="292" y="2811"/>
                    <a:pt x="284" y="2489"/>
                  </a:cubicBezTo>
                  <a:lnTo>
                    <a:pt x="284" y="2366"/>
                  </a:lnTo>
                  <a:cubicBezTo>
                    <a:pt x="284" y="2203"/>
                    <a:pt x="284" y="2043"/>
                    <a:pt x="287" y="1880"/>
                  </a:cubicBezTo>
                  <a:cubicBezTo>
                    <a:pt x="292" y="1715"/>
                    <a:pt x="296" y="1552"/>
                    <a:pt x="301" y="1389"/>
                  </a:cubicBezTo>
                  <a:cubicBezTo>
                    <a:pt x="307" y="1220"/>
                    <a:pt x="315" y="1049"/>
                    <a:pt x="323" y="880"/>
                  </a:cubicBezTo>
                  <a:cubicBezTo>
                    <a:pt x="333" y="705"/>
                    <a:pt x="342" y="530"/>
                    <a:pt x="363" y="357"/>
                  </a:cubicBezTo>
                  <a:cubicBezTo>
                    <a:pt x="369" y="316"/>
                    <a:pt x="375" y="275"/>
                    <a:pt x="385" y="234"/>
                  </a:cubicBezTo>
                  <a:cubicBezTo>
                    <a:pt x="415" y="177"/>
                    <a:pt x="407" y="105"/>
                    <a:pt x="364" y="56"/>
                  </a:cubicBezTo>
                  <a:cubicBezTo>
                    <a:pt x="360" y="50"/>
                    <a:pt x="355" y="45"/>
                    <a:pt x="349" y="39"/>
                  </a:cubicBezTo>
                  <a:cubicBezTo>
                    <a:pt x="320" y="12"/>
                    <a:pt x="284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3" name="Google Shape;8613;p17"/>
            <p:cNvSpPr/>
            <p:nvPr/>
          </p:nvSpPr>
          <p:spPr>
            <a:xfrm>
              <a:off x="5636008" y="2165008"/>
              <a:ext cx="38072" cy="49207"/>
            </a:xfrm>
            <a:custGeom>
              <a:avLst/>
              <a:gdLst/>
              <a:ahLst/>
              <a:cxnLst/>
              <a:rect l="l" t="t" r="r" b="b"/>
              <a:pathLst>
                <a:path w="1310" h="1693" extrusionOk="0">
                  <a:moveTo>
                    <a:pt x="836" y="0"/>
                  </a:moveTo>
                  <a:cubicBezTo>
                    <a:pt x="798" y="0"/>
                    <a:pt x="761" y="12"/>
                    <a:pt x="730" y="32"/>
                  </a:cubicBezTo>
                  <a:cubicBezTo>
                    <a:pt x="708" y="47"/>
                    <a:pt x="689" y="62"/>
                    <a:pt x="673" y="81"/>
                  </a:cubicBezTo>
                  <a:cubicBezTo>
                    <a:pt x="669" y="81"/>
                    <a:pt x="666" y="81"/>
                    <a:pt x="662" y="81"/>
                  </a:cubicBezTo>
                  <a:cubicBezTo>
                    <a:pt x="564" y="81"/>
                    <a:pt x="507" y="181"/>
                    <a:pt x="475" y="259"/>
                  </a:cubicBezTo>
                  <a:cubicBezTo>
                    <a:pt x="450" y="324"/>
                    <a:pt x="426" y="390"/>
                    <a:pt x="402" y="455"/>
                  </a:cubicBezTo>
                  <a:cubicBezTo>
                    <a:pt x="390" y="487"/>
                    <a:pt x="379" y="520"/>
                    <a:pt x="368" y="553"/>
                  </a:cubicBezTo>
                  <a:cubicBezTo>
                    <a:pt x="309" y="654"/>
                    <a:pt x="254" y="757"/>
                    <a:pt x="206" y="865"/>
                  </a:cubicBezTo>
                  <a:cubicBezTo>
                    <a:pt x="148" y="987"/>
                    <a:pt x="98" y="1112"/>
                    <a:pt x="56" y="1240"/>
                  </a:cubicBezTo>
                  <a:cubicBezTo>
                    <a:pt x="40" y="1291"/>
                    <a:pt x="27" y="1341"/>
                    <a:pt x="16" y="1394"/>
                  </a:cubicBezTo>
                  <a:cubicBezTo>
                    <a:pt x="5" y="1433"/>
                    <a:pt x="0" y="1476"/>
                    <a:pt x="0" y="1517"/>
                  </a:cubicBezTo>
                  <a:cubicBezTo>
                    <a:pt x="3" y="1558"/>
                    <a:pt x="18" y="1596"/>
                    <a:pt x="43" y="1626"/>
                  </a:cubicBezTo>
                  <a:cubicBezTo>
                    <a:pt x="62" y="1647"/>
                    <a:pt x="86" y="1664"/>
                    <a:pt x="111" y="1677"/>
                  </a:cubicBezTo>
                  <a:cubicBezTo>
                    <a:pt x="130" y="1688"/>
                    <a:pt x="154" y="1693"/>
                    <a:pt x="176" y="1693"/>
                  </a:cubicBezTo>
                  <a:cubicBezTo>
                    <a:pt x="230" y="1693"/>
                    <a:pt x="279" y="1668"/>
                    <a:pt x="311" y="1623"/>
                  </a:cubicBezTo>
                  <a:cubicBezTo>
                    <a:pt x="326" y="1598"/>
                    <a:pt x="342" y="1569"/>
                    <a:pt x="356" y="1541"/>
                  </a:cubicBezTo>
                  <a:cubicBezTo>
                    <a:pt x="364" y="1520"/>
                    <a:pt x="372" y="1500"/>
                    <a:pt x="380" y="1478"/>
                  </a:cubicBezTo>
                  <a:cubicBezTo>
                    <a:pt x="390" y="1454"/>
                    <a:pt x="399" y="1428"/>
                    <a:pt x="407" y="1403"/>
                  </a:cubicBezTo>
                  <a:cubicBezTo>
                    <a:pt x="425" y="1354"/>
                    <a:pt x="442" y="1305"/>
                    <a:pt x="459" y="1256"/>
                  </a:cubicBezTo>
                  <a:cubicBezTo>
                    <a:pt x="491" y="1159"/>
                    <a:pt x="523" y="1064"/>
                    <a:pt x="554" y="968"/>
                  </a:cubicBezTo>
                  <a:cubicBezTo>
                    <a:pt x="591" y="854"/>
                    <a:pt x="629" y="740"/>
                    <a:pt x="668" y="626"/>
                  </a:cubicBezTo>
                  <a:cubicBezTo>
                    <a:pt x="716" y="550"/>
                    <a:pt x="763" y="476"/>
                    <a:pt x="814" y="404"/>
                  </a:cubicBezTo>
                  <a:cubicBezTo>
                    <a:pt x="831" y="477"/>
                    <a:pt x="842" y="553"/>
                    <a:pt x="854" y="628"/>
                  </a:cubicBezTo>
                  <a:cubicBezTo>
                    <a:pt x="865" y="702"/>
                    <a:pt x="876" y="776"/>
                    <a:pt x="887" y="851"/>
                  </a:cubicBezTo>
                  <a:cubicBezTo>
                    <a:pt x="888" y="855"/>
                    <a:pt x="888" y="860"/>
                    <a:pt x="889" y="865"/>
                  </a:cubicBezTo>
                  <a:lnTo>
                    <a:pt x="889" y="865"/>
                  </a:lnTo>
                  <a:lnTo>
                    <a:pt x="888" y="862"/>
                  </a:lnTo>
                  <a:lnTo>
                    <a:pt x="888" y="862"/>
                  </a:lnTo>
                  <a:cubicBezTo>
                    <a:pt x="888" y="868"/>
                    <a:pt x="890" y="874"/>
                    <a:pt x="890" y="882"/>
                  </a:cubicBezTo>
                  <a:cubicBezTo>
                    <a:pt x="890" y="877"/>
                    <a:pt x="890" y="871"/>
                    <a:pt x="889" y="865"/>
                  </a:cubicBezTo>
                  <a:lnTo>
                    <a:pt x="889" y="865"/>
                  </a:lnTo>
                  <a:lnTo>
                    <a:pt x="895" y="905"/>
                  </a:lnTo>
                  <a:lnTo>
                    <a:pt x="895" y="900"/>
                  </a:lnTo>
                  <a:cubicBezTo>
                    <a:pt x="896" y="912"/>
                    <a:pt x="898" y="922"/>
                    <a:pt x="898" y="931"/>
                  </a:cubicBezTo>
                  <a:cubicBezTo>
                    <a:pt x="899" y="941"/>
                    <a:pt x="901" y="949"/>
                    <a:pt x="903" y="957"/>
                  </a:cubicBezTo>
                  <a:cubicBezTo>
                    <a:pt x="920" y="1094"/>
                    <a:pt x="941" y="1235"/>
                    <a:pt x="987" y="1367"/>
                  </a:cubicBezTo>
                  <a:cubicBezTo>
                    <a:pt x="1008" y="1432"/>
                    <a:pt x="1069" y="1473"/>
                    <a:pt x="1134" y="1473"/>
                  </a:cubicBezTo>
                  <a:cubicBezTo>
                    <a:pt x="1151" y="1473"/>
                    <a:pt x="1168" y="1470"/>
                    <a:pt x="1184" y="1465"/>
                  </a:cubicBezTo>
                  <a:cubicBezTo>
                    <a:pt x="1267" y="1436"/>
                    <a:pt x="1309" y="1346"/>
                    <a:pt x="1279" y="1265"/>
                  </a:cubicBezTo>
                  <a:cubicBezTo>
                    <a:pt x="1270" y="1239"/>
                    <a:pt x="1262" y="1213"/>
                    <a:pt x="1252" y="1186"/>
                  </a:cubicBezTo>
                  <a:cubicBezTo>
                    <a:pt x="1224" y="1066"/>
                    <a:pt x="1205" y="946"/>
                    <a:pt x="1188" y="825"/>
                  </a:cubicBezTo>
                  <a:cubicBezTo>
                    <a:pt x="1184" y="808"/>
                    <a:pt x="1183" y="791"/>
                    <a:pt x="1180" y="773"/>
                  </a:cubicBezTo>
                  <a:cubicBezTo>
                    <a:pt x="1176" y="753"/>
                    <a:pt x="1175" y="732"/>
                    <a:pt x="1172" y="711"/>
                  </a:cubicBezTo>
                  <a:cubicBezTo>
                    <a:pt x="1172" y="711"/>
                    <a:pt x="1172" y="711"/>
                    <a:pt x="1172" y="711"/>
                  </a:cubicBezTo>
                  <a:lnTo>
                    <a:pt x="1172" y="711"/>
                  </a:lnTo>
                  <a:cubicBezTo>
                    <a:pt x="1172" y="712"/>
                    <a:pt x="1172" y="713"/>
                    <a:pt x="1172" y="715"/>
                  </a:cubicBezTo>
                  <a:cubicBezTo>
                    <a:pt x="1172" y="713"/>
                    <a:pt x="1171" y="711"/>
                    <a:pt x="1171" y="709"/>
                  </a:cubicBezTo>
                  <a:lnTo>
                    <a:pt x="1171" y="709"/>
                  </a:lnTo>
                  <a:cubicBezTo>
                    <a:pt x="1171" y="710"/>
                    <a:pt x="1171" y="710"/>
                    <a:pt x="1172" y="711"/>
                  </a:cubicBezTo>
                  <a:lnTo>
                    <a:pt x="1172" y="711"/>
                  </a:lnTo>
                  <a:cubicBezTo>
                    <a:pt x="1171" y="707"/>
                    <a:pt x="1171" y="703"/>
                    <a:pt x="1170" y="700"/>
                  </a:cubicBezTo>
                  <a:lnTo>
                    <a:pt x="1170" y="700"/>
                  </a:lnTo>
                  <a:cubicBezTo>
                    <a:pt x="1170" y="703"/>
                    <a:pt x="1171" y="706"/>
                    <a:pt x="1171" y="709"/>
                  </a:cubicBezTo>
                  <a:lnTo>
                    <a:pt x="1171" y="709"/>
                  </a:lnTo>
                  <a:cubicBezTo>
                    <a:pt x="1170" y="705"/>
                    <a:pt x="1169" y="699"/>
                    <a:pt x="1169" y="694"/>
                  </a:cubicBezTo>
                  <a:lnTo>
                    <a:pt x="1169" y="694"/>
                  </a:lnTo>
                  <a:cubicBezTo>
                    <a:pt x="1169" y="696"/>
                    <a:pt x="1169" y="698"/>
                    <a:pt x="1170" y="700"/>
                  </a:cubicBezTo>
                  <a:lnTo>
                    <a:pt x="1170" y="700"/>
                  </a:lnTo>
                  <a:cubicBezTo>
                    <a:pt x="1164" y="654"/>
                    <a:pt x="1158" y="610"/>
                    <a:pt x="1151" y="566"/>
                  </a:cubicBezTo>
                  <a:cubicBezTo>
                    <a:pt x="1146" y="525"/>
                    <a:pt x="1140" y="483"/>
                    <a:pt x="1134" y="444"/>
                  </a:cubicBezTo>
                  <a:cubicBezTo>
                    <a:pt x="1126" y="381"/>
                    <a:pt x="1113" y="319"/>
                    <a:pt x="1096" y="259"/>
                  </a:cubicBezTo>
                  <a:cubicBezTo>
                    <a:pt x="1069" y="180"/>
                    <a:pt x="1028" y="86"/>
                    <a:pt x="955" y="40"/>
                  </a:cubicBezTo>
                  <a:cubicBezTo>
                    <a:pt x="922" y="18"/>
                    <a:pt x="884" y="4"/>
                    <a:pt x="844" y="1"/>
                  </a:cubicBezTo>
                  <a:cubicBezTo>
                    <a:pt x="841" y="1"/>
                    <a:pt x="839" y="0"/>
                    <a:pt x="8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4" name="Google Shape;8614;p17"/>
            <p:cNvSpPr/>
            <p:nvPr/>
          </p:nvSpPr>
          <p:spPr>
            <a:xfrm>
              <a:off x="5712416" y="2177273"/>
              <a:ext cx="17932" cy="92892"/>
            </a:xfrm>
            <a:custGeom>
              <a:avLst/>
              <a:gdLst/>
              <a:ahLst/>
              <a:cxnLst/>
              <a:rect l="l" t="t" r="r" b="b"/>
              <a:pathLst>
                <a:path w="617" h="3196" extrusionOk="0">
                  <a:moveTo>
                    <a:pt x="229" y="1627"/>
                  </a:moveTo>
                  <a:cubicBezTo>
                    <a:pt x="229" y="1630"/>
                    <a:pt x="229" y="1633"/>
                    <a:pt x="230" y="1637"/>
                  </a:cubicBezTo>
                  <a:cubicBezTo>
                    <a:pt x="230" y="1633"/>
                    <a:pt x="229" y="1630"/>
                    <a:pt x="229" y="1627"/>
                  </a:cubicBezTo>
                  <a:close/>
                  <a:moveTo>
                    <a:pt x="267" y="1902"/>
                  </a:moveTo>
                  <a:cubicBezTo>
                    <a:pt x="267" y="1907"/>
                    <a:pt x="267" y="1912"/>
                    <a:pt x="269" y="1917"/>
                  </a:cubicBezTo>
                  <a:lnTo>
                    <a:pt x="269" y="1917"/>
                  </a:lnTo>
                  <a:cubicBezTo>
                    <a:pt x="268" y="1912"/>
                    <a:pt x="267" y="1907"/>
                    <a:pt x="267" y="1902"/>
                  </a:cubicBezTo>
                  <a:close/>
                  <a:moveTo>
                    <a:pt x="186" y="1"/>
                  </a:moveTo>
                  <a:cubicBezTo>
                    <a:pt x="150" y="1"/>
                    <a:pt x="113" y="13"/>
                    <a:pt x="81" y="42"/>
                  </a:cubicBezTo>
                  <a:cubicBezTo>
                    <a:pt x="35" y="85"/>
                    <a:pt x="18" y="147"/>
                    <a:pt x="12" y="206"/>
                  </a:cubicBezTo>
                  <a:cubicBezTo>
                    <a:pt x="1" y="318"/>
                    <a:pt x="13" y="429"/>
                    <a:pt x="26" y="540"/>
                  </a:cubicBezTo>
                  <a:cubicBezTo>
                    <a:pt x="42" y="669"/>
                    <a:pt x="72" y="799"/>
                    <a:pt x="97" y="929"/>
                  </a:cubicBezTo>
                  <a:cubicBezTo>
                    <a:pt x="144" y="1160"/>
                    <a:pt x="189" y="1393"/>
                    <a:pt x="229" y="1627"/>
                  </a:cubicBezTo>
                  <a:lnTo>
                    <a:pt x="229" y="1627"/>
                  </a:lnTo>
                  <a:cubicBezTo>
                    <a:pt x="229" y="1627"/>
                    <a:pt x="229" y="1626"/>
                    <a:pt x="229" y="1625"/>
                  </a:cubicBezTo>
                  <a:lnTo>
                    <a:pt x="229" y="1625"/>
                  </a:lnTo>
                  <a:cubicBezTo>
                    <a:pt x="230" y="1627"/>
                    <a:pt x="230" y="1630"/>
                    <a:pt x="230" y="1633"/>
                  </a:cubicBezTo>
                  <a:cubicBezTo>
                    <a:pt x="243" y="1728"/>
                    <a:pt x="256" y="1825"/>
                    <a:pt x="270" y="1921"/>
                  </a:cubicBezTo>
                  <a:cubicBezTo>
                    <a:pt x="269" y="1920"/>
                    <a:pt x="269" y="1918"/>
                    <a:pt x="269" y="1917"/>
                  </a:cubicBezTo>
                  <a:lnTo>
                    <a:pt x="269" y="1917"/>
                  </a:lnTo>
                  <a:cubicBezTo>
                    <a:pt x="285" y="2034"/>
                    <a:pt x="292" y="2153"/>
                    <a:pt x="300" y="2270"/>
                  </a:cubicBezTo>
                  <a:cubicBezTo>
                    <a:pt x="308" y="2385"/>
                    <a:pt x="313" y="2501"/>
                    <a:pt x="317" y="2616"/>
                  </a:cubicBezTo>
                  <a:cubicBezTo>
                    <a:pt x="316" y="2719"/>
                    <a:pt x="311" y="2822"/>
                    <a:pt x="300" y="2925"/>
                  </a:cubicBezTo>
                  <a:cubicBezTo>
                    <a:pt x="297" y="2954"/>
                    <a:pt x="292" y="2984"/>
                    <a:pt x="289" y="3014"/>
                  </a:cubicBezTo>
                  <a:cubicBezTo>
                    <a:pt x="271" y="3104"/>
                    <a:pt x="338" y="3189"/>
                    <a:pt x="430" y="3196"/>
                  </a:cubicBezTo>
                  <a:lnTo>
                    <a:pt x="441" y="3196"/>
                  </a:lnTo>
                  <a:cubicBezTo>
                    <a:pt x="520" y="3194"/>
                    <a:pt x="586" y="3132"/>
                    <a:pt x="593" y="3052"/>
                  </a:cubicBezTo>
                  <a:cubicBezTo>
                    <a:pt x="612" y="2867"/>
                    <a:pt x="616" y="2680"/>
                    <a:pt x="602" y="2493"/>
                  </a:cubicBezTo>
                  <a:cubicBezTo>
                    <a:pt x="583" y="2170"/>
                    <a:pt x="558" y="1845"/>
                    <a:pt x="504" y="1526"/>
                  </a:cubicBezTo>
                  <a:cubicBezTo>
                    <a:pt x="450" y="1196"/>
                    <a:pt x="384" y="867"/>
                    <a:pt x="331" y="538"/>
                  </a:cubicBezTo>
                  <a:cubicBezTo>
                    <a:pt x="325" y="473"/>
                    <a:pt x="319" y="408"/>
                    <a:pt x="317" y="343"/>
                  </a:cubicBezTo>
                  <a:cubicBezTo>
                    <a:pt x="317" y="312"/>
                    <a:pt x="319" y="281"/>
                    <a:pt x="320" y="250"/>
                  </a:cubicBezTo>
                  <a:cubicBezTo>
                    <a:pt x="320" y="248"/>
                    <a:pt x="320" y="247"/>
                    <a:pt x="320" y="245"/>
                  </a:cubicBezTo>
                  <a:cubicBezTo>
                    <a:pt x="331" y="229"/>
                    <a:pt x="339" y="210"/>
                    <a:pt x="343" y="191"/>
                  </a:cubicBezTo>
                  <a:cubicBezTo>
                    <a:pt x="364" y="83"/>
                    <a:pt x="278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5" name="Google Shape;8615;p17"/>
            <p:cNvSpPr/>
            <p:nvPr/>
          </p:nvSpPr>
          <p:spPr>
            <a:xfrm>
              <a:off x="5693525" y="2187707"/>
              <a:ext cx="43594" cy="42057"/>
            </a:xfrm>
            <a:custGeom>
              <a:avLst/>
              <a:gdLst/>
              <a:ahLst/>
              <a:cxnLst/>
              <a:rect l="l" t="t" r="r" b="b"/>
              <a:pathLst>
                <a:path w="1500" h="1447" extrusionOk="0">
                  <a:moveTo>
                    <a:pt x="761" y="0"/>
                  </a:moveTo>
                  <a:cubicBezTo>
                    <a:pt x="689" y="2"/>
                    <a:pt x="619" y="24"/>
                    <a:pt x="559" y="65"/>
                  </a:cubicBezTo>
                  <a:cubicBezTo>
                    <a:pt x="484" y="114"/>
                    <a:pt x="432" y="198"/>
                    <a:pt x="389" y="272"/>
                  </a:cubicBezTo>
                  <a:cubicBezTo>
                    <a:pt x="367" y="309"/>
                    <a:pt x="347" y="347"/>
                    <a:pt x="325" y="385"/>
                  </a:cubicBezTo>
                  <a:cubicBezTo>
                    <a:pt x="290" y="448"/>
                    <a:pt x="258" y="513"/>
                    <a:pt x="225" y="576"/>
                  </a:cubicBezTo>
                  <a:cubicBezTo>
                    <a:pt x="195" y="636"/>
                    <a:pt x="166" y="698"/>
                    <a:pt x="138" y="758"/>
                  </a:cubicBezTo>
                  <a:cubicBezTo>
                    <a:pt x="120" y="793"/>
                    <a:pt x="105" y="828"/>
                    <a:pt x="89" y="863"/>
                  </a:cubicBezTo>
                  <a:cubicBezTo>
                    <a:pt x="62" y="917"/>
                    <a:pt x="43" y="974"/>
                    <a:pt x="22" y="1029"/>
                  </a:cubicBezTo>
                  <a:cubicBezTo>
                    <a:pt x="0" y="1107"/>
                    <a:pt x="38" y="1189"/>
                    <a:pt x="112" y="1219"/>
                  </a:cubicBezTo>
                  <a:cubicBezTo>
                    <a:pt x="133" y="1228"/>
                    <a:pt x="154" y="1232"/>
                    <a:pt x="175" y="1232"/>
                  </a:cubicBezTo>
                  <a:cubicBezTo>
                    <a:pt x="230" y="1232"/>
                    <a:pt x="283" y="1203"/>
                    <a:pt x="312" y="1151"/>
                  </a:cubicBezTo>
                  <a:cubicBezTo>
                    <a:pt x="356" y="1067"/>
                    <a:pt x="393" y="978"/>
                    <a:pt x="434" y="893"/>
                  </a:cubicBezTo>
                  <a:cubicBezTo>
                    <a:pt x="483" y="792"/>
                    <a:pt x="532" y="692"/>
                    <a:pt x="587" y="595"/>
                  </a:cubicBezTo>
                  <a:cubicBezTo>
                    <a:pt x="614" y="548"/>
                    <a:pt x="644" y="502"/>
                    <a:pt x="678" y="458"/>
                  </a:cubicBezTo>
                  <a:cubicBezTo>
                    <a:pt x="692" y="440"/>
                    <a:pt x="706" y="424"/>
                    <a:pt x="722" y="407"/>
                  </a:cubicBezTo>
                  <a:lnTo>
                    <a:pt x="733" y="397"/>
                  </a:lnTo>
                  <a:cubicBezTo>
                    <a:pt x="749" y="402"/>
                    <a:pt x="765" y="404"/>
                    <a:pt x="780" y="404"/>
                  </a:cubicBezTo>
                  <a:cubicBezTo>
                    <a:pt x="817" y="404"/>
                    <a:pt x="853" y="392"/>
                    <a:pt x="883" y="367"/>
                  </a:cubicBezTo>
                  <a:lnTo>
                    <a:pt x="901" y="383"/>
                  </a:lnTo>
                  <a:cubicBezTo>
                    <a:pt x="913" y="397"/>
                    <a:pt x="926" y="412"/>
                    <a:pt x="937" y="426"/>
                  </a:cubicBezTo>
                  <a:cubicBezTo>
                    <a:pt x="959" y="456"/>
                    <a:pt x="978" y="486"/>
                    <a:pt x="999" y="518"/>
                  </a:cubicBezTo>
                  <a:cubicBezTo>
                    <a:pt x="1018" y="554"/>
                    <a:pt x="1037" y="591"/>
                    <a:pt x="1053" y="629"/>
                  </a:cubicBezTo>
                  <a:cubicBezTo>
                    <a:pt x="1080" y="697"/>
                    <a:pt x="1105" y="766"/>
                    <a:pt x="1124" y="837"/>
                  </a:cubicBezTo>
                  <a:cubicBezTo>
                    <a:pt x="1122" y="831"/>
                    <a:pt x="1121" y="825"/>
                    <a:pt x="1119" y="818"/>
                  </a:cubicBezTo>
                  <a:lnTo>
                    <a:pt x="1119" y="818"/>
                  </a:lnTo>
                  <a:cubicBezTo>
                    <a:pt x="1141" y="901"/>
                    <a:pt x="1159" y="985"/>
                    <a:pt x="1171" y="1070"/>
                  </a:cubicBezTo>
                  <a:cubicBezTo>
                    <a:pt x="1183" y="1149"/>
                    <a:pt x="1192" y="1230"/>
                    <a:pt x="1200" y="1309"/>
                  </a:cubicBezTo>
                  <a:cubicBezTo>
                    <a:pt x="1206" y="1387"/>
                    <a:pt x="1271" y="1445"/>
                    <a:pt x="1347" y="1447"/>
                  </a:cubicBezTo>
                  <a:lnTo>
                    <a:pt x="1358" y="1447"/>
                  </a:lnTo>
                  <a:cubicBezTo>
                    <a:pt x="1439" y="1439"/>
                    <a:pt x="1499" y="1369"/>
                    <a:pt x="1494" y="1289"/>
                  </a:cubicBezTo>
                  <a:cubicBezTo>
                    <a:pt x="1467" y="1010"/>
                    <a:pt x="1428" y="730"/>
                    <a:pt x="1314" y="473"/>
                  </a:cubicBezTo>
                  <a:cubicBezTo>
                    <a:pt x="1244" y="317"/>
                    <a:pt x="1146" y="169"/>
                    <a:pt x="1000" y="73"/>
                  </a:cubicBezTo>
                  <a:cubicBezTo>
                    <a:pt x="929" y="27"/>
                    <a:pt x="847" y="2"/>
                    <a:pt x="7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6" name="Google Shape;8616;p17"/>
            <p:cNvSpPr/>
            <p:nvPr/>
          </p:nvSpPr>
          <p:spPr>
            <a:xfrm>
              <a:off x="5395622" y="1924477"/>
              <a:ext cx="87100" cy="180842"/>
            </a:xfrm>
            <a:custGeom>
              <a:avLst/>
              <a:gdLst/>
              <a:ahLst/>
              <a:cxnLst/>
              <a:rect l="l" t="t" r="r" b="b"/>
              <a:pathLst>
                <a:path w="2997" h="6222" extrusionOk="0">
                  <a:moveTo>
                    <a:pt x="844" y="1980"/>
                  </a:moveTo>
                  <a:lnTo>
                    <a:pt x="844" y="1981"/>
                  </a:lnTo>
                  <a:cubicBezTo>
                    <a:pt x="844" y="1981"/>
                    <a:pt x="844" y="1980"/>
                    <a:pt x="844" y="1980"/>
                  </a:cubicBezTo>
                  <a:close/>
                  <a:moveTo>
                    <a:pt x="1597" y="3688"/>
                  </a:moveTo>
                  <a:cubicBezTo>
                    <a:pt x="1597" y="3690"/>
                    <a:pt x="1597" y="3691"/>
                    <a:pt x="1598" y="3693"/>
                  </a:cubicBezTo>
                  <a:lnTo>
                    <a:pt x="1598" y="3693"/>
                  </a:lnTo>
                  <a:cubicBezTo>
                    <a:pt x="1598" y="3691"/>
                    <a:pt x="1597" y="3689"/>
                    <a:pt x="1597" y="3688"/>
                  </a:cubicBezTo>
                  <a:close/>
                  <a:moveTo>
                    <a:pt x="839" y="5323"/>
                  </a:moveTo>
                  <a:cubicBezTo>
                    <a:pt x="839" y="5324"/>
                    <a:pt x="839" y="5325"/>
                    <a:pt x="839" y="5326"/>
                  </a:cubicBezTo>
                  <a:cubicBezTo>
                    <a:pt x="839" y="5325"/>
                    <a:pt x="839" y="5324"/>
                    <a:pt x="839" y="5323"/>
                  </a:cubicBezTo>
                  <a:close/>
                  <a:moveTo>
                    <a:pt x="1463" y="2861"/>
                  </a:moveTo>
                  <a:cubicBezTo>
                    <a:pt x="1482" y="2985"/>
                    <a:pt x="1501" y="3107"/>
                    <a:pt x="1521" y="3230"/>
                  </a:cubicBezTo>
                  <a:cubicBezTo>
                    <a:pt x="1547" y="3385"/>
                    <a:pt x="1574" y="3540"/>
                    <a:pt x="1599" y="3695"/>
                  </a:cubicBezTo>
                  <a:cubicBezTo>
                    <a:pt x="1599" y="3694"/>
                    <a:pt x="1598" y="3694"/>
                    <a:pt x="1598" y="3693"/>
                  </a:cubicBezTo>
                  <a:lnTo>
                    <a:pt x="1598" y="3693"/>
                  </a:lnTo>
                  <a:cubicBezTo>
                    <a:pt x="1598" y="3696"/>
                    <a:pt x="1599" y="3699"/>
                    <a:pt x="1599" y="3702"/>
                  </a:cubicBezTo>
                  <a:cubicBezTo>
                    <a:pt x="1620" y="3855"/>
                    <a:pt x="1640" y="4010"/>
                    <a:pt x="1661" y="4164"/>
                  </a:cubicBezTo>
                  <a:cubicBezTo>
                    <a:pt x="1664" y="4185"/>
                    <a:pt x="1664" y="4207"/>
                    <a:pt x="1666" y="4229"/>
                  </a:cubicBezTo>
                  <a:lnTo>
                    <a:pt x="1673" y="4381"/>
                  </a:lnTo>
                  <a:cubicBezTo>
                    <a:pt x="1678" y="4454"/>
                    <a:pt x="1681" y="4527"/>
                    <a:pt x="1686" y="4599"/>
                  </a:cubicBezTo>
                  <a:cubicBezTo>
                    <a:pt x="1685" y="4799"/>
                    <a:pt x="1688" y="5001"/>
                    <a:pt x="1662" y="5199"/>
                  </a:cubicBezTo>
                  <a:cubicBezTo>
                    <a:pt x="1654" y="5264"/>
                    <a:pt x="1642" y="5329"/>
                    <a:pt x="1628" y="5394"/>
                  </a:cubicBezTo>
                  <a:cubicBezTo>
                    <a:pt x="1609" y="5462"/>
                    <a:pt x="1585" y="5529"/>
                    <a:pt x="1556" y="5595"/>
                  </a:cubicBezTo>
                  <a:cubicBezTo>
                    <a:pt x="1536" y="5641"/>
                    <a:pt x="1514" y="5687"/>
                    <a:pt x="1487" y="5731"/>
                  </a:cubicBezTo>
                  <a:lnTo>
                    <a:pt x="1488" y="5730"/>
                  </a:lnTo>
                  <a:lnTo>
                    <a:pt x="1488" y="5730"/>
                  </a:lnTo>
                  <a:cubicBezTo>
                    <a:pt x="1468" y="5766"/>
                    <a:pt x="1445" y="5802"/>
                    <a:pt x="1420" y="5836"/>
                  </a:cubicBezTo>
                  <a:cubicBezTo>
                    <a:pt x="1415" y="5842"/>
                    <a:pt x="1412" y="5847"/>
                    <a:pt x="1404" y="5853"/>
                  </a:cubicBezTo>
                  <a:cubicBezTo>
                    <a:pt x="1396" y="5861"/>
                    <a:pt x="1389" y="5867"/>
                    <a:pt x="1381" y="5875"/>
                  </a:cubicBezTo>
                  <a:cubicBezTo>
                    <a:pt x="1368" y="5883"/>
                    <a:pt x="1355" y="5893"/>
                    <a:pt x="1343" y="5901"/>
                  </a:cubicBezTo>
                  <a:lnTo>
                    <a:pt x="1333" y="5905"/>
                  </a:lnTo>
                  <a:cubicBezTo>
                    <a:pt x="1320" y="5912"/>
                    <a:pt x="1306" y="5916"/>
                    <a:pt x="1294" y="5920"/>
                  </a:cubicBezTo>
                  <a:cubicBezTo>
                    <a:pt x="1279" y="5924"/>
                    <a:pt x="1263" y="5927"/>
                    <a:pt x="1251" y="5929"/>
                  </a:cubicBezTo>
                  <a:cubicBezTo>
                    <a:pt x="1238" y="5931"/>
                    <a:pt x="1225" y="5932"/>
                    <a:pt x="1213" y="5932"/>
                  </a:cubicBezTo>
                  <a:lnTo>
                    <a:pt x="1203" y="5932"/>
                  </a:lnTo>
                  <a:cubicBezTo>
                    <a:pt x="1192" y="5931"/>
                    <a:pt x="1181" y="5927"/>
                    <a:pt x="1172" y="5926"/>
                  </a:cubicBezTo>
                  <a:cubicBezTo>
                    <a:pt x="1162" y="5923"/>
                    <a:pt x="1154" y="5920"/>
                    <a:pt x="1145" y="5916"/>
                  </a:cubicBezTo>
                  <a:cubicBezTo>
                    <a:pt x="1127" y="5908"/>
                    <a:pt x="1111" y="5901"/>
                    <a:pt x="1094" y="5891"/>
                  </a:cubicBezTo>
                  <a:cubicBezTo>
                    <a:pt x="1085" y="5885"/>
                    <a:pt x="1075" y="5880"/>
                    <a:pt x="1064" y="5872"/>
                  </a:cubicBezTo>
                  <a:cubicBezTo>
                    <a:pt x="1054" y="5863"/>
                    <a:pt x="1045" y="5855"/>
                    <a:pt x="1037" y="5845"/>
                  </a:cubicBezTo>
                  <a:cubicBezTo>
                    <a:pt x="1028" y="5836"/>
                    <a:pt x="1020" y="5826"/>
                    <a:pt x="1012" y="5817"/>
                  </a:cubicBezTo>
                  <a:cubicBezTo>
                    <a:pt x="1001" y="5802"/>
                    <a:pt x="991" y="5788"/>
                    <a:pt x="982" y="5772"/>
                  </a:cubicBezTo>
                  <a:cubicBezTo>
                    <a:pt x="967" y="5745"/>
                    <a:pt x="953" y="5717"/>
                    <a:pt x="941" y="5687"/>
                  </a:cubicBezTo>
                  <a:cubicBezTo>
                    <a:pt x="915" y="5625"/>
                    <a:pt x="891" y="5560"/>
                    <a:pt x="872" y="5495"/>
                  </a:cubicBezTo>
                  <a:cubicBezTo>
                    <a:pt x="858" y="5438"/>
                    <a:pt x="846" y="5379"/>
                    <a:pt x="838" y="5320"/>
                  </a:cubicBezTo>
                  <a:lnTo>
                    <a:pt x="838" y="5320"/>
                  </a:lnTo>
                  <a:cubicBezTo>
                    <a:pt x="838" y="5321"/>
                    <a:pt x="839" y="5322"/>
                    <a:pt x="839" y="5323"/>
                  </a:cubicBezTo>
                  <a:lnTo>
                    <a:pt x="839" y="5323"/>
                  </a:lnTo>
                  <a:cubicBezTo>
                    <a:pt x="823" y="5207"/>
                    <a:pt x="815" y="5089"/>
                    <a:pt x="814" y="4971"/>
                  </a:cubicBezTo>
                  <a:cubicBezTo>
                    <a:pt x="814" y="4887"/>
                    <a:pt x="819" y="4804"/>
                    <a:pt x="828" y="4720"/>
                  </a:cubicBezTo>
                  <a:cubicBezTo>
                    <a:pt x="852" y="4553"/>
                    <a:pt x="887" y="4389"/>
                    <a:pt x="931" y="4227"/>
                  </a:cubicBezTo>
                  <a:cubicBezTo>
                    <a:pt x="931" y="4227"/>
                    <a:pt x="931" y="4229"/>
                    <a:pt x="931" y="4231"/>
                  </a:cubicBezTo>
                  <a:cubicBezTo>
                    <a:pt x="1017" y="3916"/>
                    <a:pt x="1124" y="3608"/>
                    <a:pt x="1249" y="3308"/>
                  </a:cubicBezTo>
                  <a:lnTo>
                    <a:pt x="1249" y="3308"/>
                  </a:lnTo>
                  <a:lnTo>
                    <a:pt x="1248" y="3312"/>
                  </a:lnTo>
                  <a:cubicBezTo>
                    <a:pt x="1298" y="3194"/>
                    <a:pt x="1351" y="3077"/>
                    <a:pt x="1411" y="2961"/>
                  </a:cubicBezTo>
                  <a:cubicBezTo>
                    <a:pt x="1428" y="2928"/>
                    <a:pt x="1445" y="2894"/>
                    <a:pt x="1463" y="2861"/>
                  </a:cubicBezTo>
                  <a:close/>
                  <a:moveTo>
                    <a:pt x="262" y="1"/>
                  </a:moveTo>
                  <a:cubicBezTo>
                    <a:pt x="236" y="1"/>
                    <a:pt x="210" y="7"/>
                    <a:pt x="185" y="18"/>
                  </a:cubicBezTo>
                  <a:cubicBezTo>
                    <a:pt x="159" y="32"/>
                    <a:pt x="136" y="53"/>
                    <a:pt x="121" y="80"/>
                  </a:cubicBezTo>
                  <a:cubicBezTo>
                    <a:pt x="105" y="105"/>
                    <a:pt x="95" y="134"/>
                    <a:pt x="90" y="164"/>
                  </a:cubicBezTo>
                  <a:cubicBezTo>
                    <a:pt x="76" y="232"/>
                    <a:pt x="65" y="298"/>
                    <a:pt x="51" y="366"/>
                  </a:cubicBezTo>
                  <a:cubicBezTo>
                    <a:pt x="40" y="419"/>
                    <a:pt x="27" y="471"/>
                    <a:pt x="16" y="525"/>
                  </a:cubicBezTo>
                  <a:cubicBezTo>
                    <a:pt x="0" y="609"/>
                    <a:pt x="56" y="691"/>
                    <a:pt x="141" y="708"/>
                  </a:cubicBezTo>
                  <a:cubicBezTo>
                    <a:pt x="151" y="711"/>
                    <a:pt x="161" y="712"/>
                    <a:pt x="171" y="712"/>
                  </a:cubicBezTo>
                  <a:cubicBezTo>
                    <a:pt x="188" y="712"/>
                    <a:pt x="205" y="709"/>
                    <a:pt x="222" y="704"/>
                  </a:cubicBezTo>
                  <a:cubicBezTo>
                    <a:pt x="247" y="898"/>
                    <a:pt x="272" y="1091"/>
                    <a:pt x="301" y="1286"/>
                  </a:cubicBezTo>
                  <a:cubicBezTo>
                    <a:pt x="339" y="1549"/>
                    <a:pt x="379" y="1812"/>
                    <a:pt x="442" y="2070"/>
                  </a:cubicBezTo>
                  <a:cubicBezTo>
                    <a:pt x="456" y="2128"/>
                    <a:pt x="466" y="2192"/>
                    <a:pt x="494" y="2245"/>
                  </a:cubicBezTo>
                  <a:cubicBezTo>
                    <a:pt x="531" y="2315"/>
                    <a:pt x="575" y="2375"/>
                    <a:pt x="652" y="2402"/>
                  </a:cubicBezTo>
                  <a:cubicBezTo>
                    <a:pt x="681" y="2412"/>
                    <a:pt x="711" y="2416"/>
                    <a:pt x="741" y="2416"/>
                  </a:cubicBezTo>
                  <a:cubicBezTo>
                    <a:pt x="795" y="2416"/>
                    <a:pt x="849" y="2401"/>
                    <a:pt x="896" y="2369"/>
                  </a:cubicBezTo>
                  <a:cubicBezTo>
                    <a:pt x="963" y="2320"/>
                    <a:pt x="1020" y="2260"/>
                    <a:pt x="1064" y="2192"/>
                  </a:cubicBezTo>
                  <a:cubicBezTo>
                    <a:pt x="1172" y="2024"/>
                    <a:pt x="1249" y="1835"/>
                    <a:pt x="1311" y="1649"/>
                  </a:cubicBezTo>
                  <a:cubicBezTo>
                    <a:pt x="1319" y="1625"/>
                    <a:pt x="1325" y="1601"/>
                    <a:pt x="1333" y="1577"/>
                  </a:cubicBezTo>
                  <a:cubicBezTo>
                    <a:pt x="1339" y="1655"/>
                    <a:pt x="1344" y="1731"/>
                    <a:pt x="1349" y="1809"/>
                  </a:cubicBezTo>
                  <a:cubicBezTo>
                    <a:pt x="1352" y="1851"/>
                    <a:pt x="1354" y="1894"/>
                    <a:pt x="1358" y="1935"/>
                  </a:cubicBezTo>
                  <a:cubicBezTo>
                    <a:pt x="1374" y="2092"/>
                    <a:pt x="1392" y="2249"/>
                    <a:pt x="1406" y="2405"/>
                  </a:cubicBezTo>
                  <a:cubicBezTo>
                    <a:pt x="1407" y="2427"/>
                    <a:pt x="1409" y="2448"/>
                    <a:pt x="1412" y="2469"/>
                  </a:cubicBezTo>
                  <a:cubicBezTo>
                    <a:pt x="1395" y="2497"/>
                    <a:pt x="1377" y="2526"/>
                    <a:pt x="1362" y="2554"/>
                  </a:cubicBezTo>
                  <a:cubicBezTo>
                    <a:pt x="1257" y="2731"/>
                    <a:pt x="1159" y="2910"/>
                    <a:pt x="1072" y="3097"/>
                  </a:cubicBezTo>
                  <a:cubicBezTo>
                    <a:pt x="985" y="3282"/>
                    <a:pt x="906" y="3472"/>
                    <a:pt x="834" y="3667"/>
                  </a:cubicBezTo>
                  <a:cubicBezTo>
                    <a:pt x="763" y="3860"/>
                    <a:pt x="701" y="4056"/>
                    <a:pt x="648" y="4257"/>
                  </a:cubicBezTo>
                  <a:cubicBezTo>
                    <a:pt x="595" y="4457"/>
                    <a:pt x="551" y="4661"/>
                    <a:pt x="540" y="4867"/>
                  </a:cubicBezTo>
                  <a:cubicBezTo>
                    <a:pt x="535" y="4975"/>
                    <a:pt x="535" y="5082"/>
                    <a:pt x="543" y="5188"/>
                  </a:cubicBezTo>
                  <a:cubicBezTo>
                    <a:pt x="548" y="5282"/>
                    <a:pt x="559" y="5375"/>
                    <a:pt x="575" y="5467"/>
                  </a:cubicBezTo>
                  <a:cubicBezTo>
                    <a:pt x="592" y="5562"/>
                    <a:pt x="619" y="5654"/>
                    <a:pt x="654" y="5742"/>
                  </a:cubicBezTo>
                  <a:cubicBezTo>
                    <a:pt x="681" y="5821"/>
                    <a:pt x="719" y="5897"/>
                    <a:pt x="765" y="5967"/>
                  </a:cubicBezTo>
                  <a:cubicBezTo>
                    <a:pt x="814" y="6038"/>
                    <a:pt x="877" y="6097"/>
                    <a:pt x="952" y="6141"/>
                  </a:cubicBezTo>
                  <a:cubicBezTo>
                    <a:pt x="1021" y="6182"/>
                    <a:pt x="1102" y="6217"/>
                    <a:pt x="1183" y="6220"/>
                  </a:cubicBezTo>
                  <a:cubicBezTo>
                    <a:pt x="1188" y="6220"/>
                    <a:pt x="1193" y="6221"/>
                    <a:pt x="1199" y="6221"/>
                  </a:cubicBezTo>
                  <a:cubicBezTo>
                    <a:pt x="1203" y="6221"/>
                    <a:pt x="1206" y="6221"/>
                    <a:pt x="1210" y="6220"/>
                  </a:cubicBezTo>
                  <a:cubicBezTo>
                    <a:pt x="1374" y="6220"/>
                    <a:pt x="1533" y="6146"/>
                    <a:pt x="1637" y="6018"/>
                  </a:cubicBezTo>
                  <a:cubicBezTo>
                    <a:pt x="1666" y="5980"/>
                    <a:pt x="1691" y="5940"/>
                    <a:pt x="1713" y="5897"/>
                  </a:cubicBezTo>
                  <a:cubicBezTo>
                    <a:pt x="1738" y="5855"/>
                    <a:pt x="1762" y="5812"/>
                    <a:pt x="1783" y="5768"/>
                  </a:cubicBezTo>
                  <a:cubicBezTo>
                    <a:pt x="1821" y="5681"/>
                    <a:pt x="1854" y="5590"/>
                    <a:pt x="1881" y="5498"/>
                  </a:cubicBezTo>
                  <a:cubicBezTo>
                    <a:pt x="1930" y="5321"/>
                    <a:pt x="1944" y="5134"/>
                    <a:pt x="1946" y="4951"/>
                  </a:cubicBezTo>
                  <a:cubicBezTo>
                    <a:pt x="1947" y="4813"/>
                    <a:pt x="1952" y="4672"/>
                    <a:pt x="1944" y="4534"/>
                  </a:cubicBezTo>
                  <a:cubicBezTo>
                    <a:pt x="1938" y="4435"/>
                    <a:pt x="1931" y="4337"/>
                    <a:pt x="1925" y="4237"/>
                  </a:cubicBezTo>
                  <a:cubicBezTo>
                    <a:pt x="1922" y="4189"/>
                    <a:pt x="1919" y="4142"/>
                    <a:pt x="1912" y="4096"/>
                  </a:cubicBezTo>
                  <a:cubicBezTo>
                    <a:pt x="1893" y="3944"/>
                    <a:pt x="1876" y="3790"/>
                    <a:pt x="1852" y="3638"/>
                  </a:cubicBezTo>
                  <a:cubicBezTo>
                    <a:pt x="1802" y="3341"/>
                    <a:pt x="1756" y="3043"/>
                    <a:pt x="1711" y="2744"/>
                  </a:cubicBezTo>
                  <a:lnTo>
                    <a:pt x="1711" y="2743"/>
                  </a:lnTo>
                  <a:cubicBezTo>
                    <a:pt x="1702" y="2655"/>
                    <a:pt x="1694" y="2568"/>
                    <a:pt x="1685" y="2481"/>
                  </a:cubicBezTo>
                  <a:cubicBezTo>
                    <a:pt x="1873" y="2168"/>
                    <a:pt x="2071" y="1862"/>
                    <a:pt x="2265" y="1555"/>
                  </a:cubicBezTo>
                  <a:cubicBezTo>
                    <a:pt x="2497" y="1194"/>
                    <a:pt x="2728" y="833"/>
                    <a:pt x="2957" y="472"/>
                  </a:cubicBezTo>
                  <a:cubicBezTo>
                    <a:pt x="2997" y="423"/>
                    <a:pt x="2986" y="352"/>
                    <a:pt x="2933" y="317"/>
                  </a:cubicBezTo>
                  <a:cubicBezTo>
                    <a:pt x="2914" y="304"/>
                    <a:pt x="2893" y="298"/>
                    <a:pt x="2872" y="298"/>
                  </a:cubicBezTo>
                  <a:cubicBezTo>
                    <a:pt x="2836" y="298"/>
                    <a:pt x="2800" y="317"/>
                    <a:pt x="2780" y="352"/>
                  </a:cubicBezTo>
                  <a:cubicBezTo>
                    <a:pt x="2558" y="693"/>
                    <a:pt x="2337" y="1033"/>
                    <a:pt x="2115" y="1373"/>
                  </a:cubicBezTo>
                  <a:cubicBezTo>
                    <a:pt x="2014" y="1528"/>
                    <a:pt x="1912" y="1685"/>
                    <a:pt x="1811" y="1842"/>
                  </a:cubicBezTo>
                  <a:cubicBezTo>
                    <a:pt x="1757" y="1924"/>
                    <a:pt x="1704" y="2006"/>
                    <a:pt x="1651" y="2090"/>
                  </a:cubicBezTo>
                  <a:cubicBezTo>
                    <a:pt x="1650" y="2081"/>
                    <a:pt x="1648" y="2073"/>
                    <a:pt x="1648" y="2063"/>
                  </a:cubicBezTo>
                  <a:cubicBezTo>
                    <a:pt x="1642" y="1975"/>
                    <a:pt x="1634" y="1888"/>
                    <a:pt x="1631" y="1799"/>
                  </a:cubicBezTo>
                  <a:cubicBezTo>
                    <a:pt x="1624" y="1676"/>
                    <a:pt x="1615" y="1552"/>
                    <a:pt x="1613" y="1429"/>
                  </a:cubicBezTo>
                  <a:cubicBezTo>
                    <a:pt x="1613" y="1085"/>
                    <a:pt x="1616" y="740"/>
                    <a:pt x="1634" y="397"/>
                  </a:cubicBezTo>
                  <a:cubicBezTo>
                    <a:pt x="1639" y="311"/>
                    <a:pt x="1574" y="238"/>
                    <a:pt x="1488" y="232"/>
                  </a:cubicBezTo>
                  <a:cubicBezTo>
                    <a:pt x="1486" y="232"/>
                    <a:pt x="1484" y="232"/>
                    <a:pt x="1481" y="232"/>
                  </a:cubicBezTo>
                  <a:cubicBezTo>
                    <a:pt x="1443" y="232"/>
                    <a:pt x="1406" y="244"/>
                    <a:pt x="1377" y="270"/>
                  </a:cubicBezTo>
                  <a:cubicBezTo>
                    <a:pt x="1346" y="298"/>
                    <a:pt x="1327" y="336"/>
                    <a:pt x="1324" y="378"/>
                  </a:cubicBezTo>
                  <a:cubicBezTo>
                    <a:pt x="1322" y="392"/>
                    <a:pt x="1320" y="406"/>
                    <a:pt x="1319" y="420"/>
                  </a:cubicBezTo>
                  <a:cubicBezTo>
                    <a:pt x="1284" y="639"/>
                    <a:pt x="1237" y="856"/>
                    <a:pt x="1178" y="1069"/>
                  </a:cubicBezTo>
                  <a:cubicBezTo>
                    <a:pt x="1113" y="1297"/>
                    <a:pt x="1050" y="1526"/>
                    <a:pt x="960" y="1745"/>
                  </a:cubicBezTo>
                  <a:lnTo>
                    <a:pt x="960" y="1745"/>
                  </a:lnTo>
                  <a:cubicBezTo>
                    <a:pt x="961" y="1745"/>
                    <a:pt x="961" y="1744"/>
                    <a:pt x="961" y="1744"/>
                  </a:cubicBezTo>
                  <a:lnTo>
                    <a:pt x="961" y="1744"/>
                  </a:lnTo>
                  <a:cubicBezTo>
                    <a:pt x="960" y="1746"/>
                    <a:pt x="959" y="1749"/>
                    <a:pt x="958" y="1751"/>
                  </a:cubicBezTo>
                  <a:lnTo>
                    <a:pt x="958" y="1751"/>
                  </a:lnTo>
                  <a:cubicBezTo>
                    <a:pt x="959" y="1749"/>
                    <a:pt x="960" y="1747"/>
                    <a:pt x="960" y="1745"/>
                  </a:cubicBezTo>
                  <a:lnTo>
                    <a:pt x="960" y="1745"/>
                  </a:lnTo>
                  <a:cubicBezTo>
                    <a:pt x="959" y="1747"/>
                    <a:pt x="958" y="1750"/>
                    <a:pt x="958" y="1752"/>
                  </a:cubicBezTo>
                  <a:lnTo>
                    <a:pt x="958" y="1752"/>
                  </a:lnTo>
                  <a:cubicBezTo>
                    <a:pt x="958" y="1752"/>
                    <a:pt x="958" y="1751"/>
                    <a:pt x="958" y="1751"/>
                  </a:cubicBezTo>
                  <a:lnTo>
                    <a:pt x="958" y="1751"/>
                  </a:lnTo>
                  <a:cubicBezTo>
                    <a:pt x="958" y="1751"/>
                    <a:pt x="958" y="1752"/>
                    <a:pt x="957" y="1752"/>
                  </a:cubicBezTo>
                  <a:lnTo>
                    <a:pt x="957" y="1752"/>
                  </a:lnTo>
                  <a:cubicBezTo>
                    <a:pt x="958" y="1752"/>
                    <a:pt x="958" y="1752"/>
                    <a:pt x="958" y="1752"/>
                  </a:cubicBezTo>
                  <a:lnTo>
                    <a:pt x="958" y="1752"/>
                  </a:lnTo>
                  <a:cubicBezTo>
                    <a:pt x="925" y="1828"/>
                    <a:pt x="888" y="1901"/>
                    <a:pt x="847" y="1973"/>
                  </a:cubicBezTo>
                  <a:cubicBezTo>
                    <a:pt x="850" y="1970"/>
                    <a:pt x="852" y="1967"/>
                    <a:pt x="853" y="1965"/>
                  </a:cubicBezTo>
                  <a:lnTo>
                    <a:pt x="853" y="1965"/>
                  </a:lnTo>
                  <a:lnTo>
                    <a:pt x="846" y="1976"/>
                  </a:lnTo>
                  <a:lnTo>
                    <a:pt x="844" y="1980"/>
                  </a:lnTo>
                  <a:lnTo>
                    <a:pt x="844" y="1980"/>
                  </a:lnTo>
                  <a:cubicBezTo>
                    <a:pt x="830" y="2003"/>
                    <a:pt x="813" y="2026"/>
                    <a:pt x="798" y="2049"/>
                  </a:cubicBezTo>
                  <a:cubicBezTo>
                    <a:pt x="784" y="2065"/>
                    <a:pt x="771" y="2079"/>
                    <a:pt x="757" y="2095"/>
                  </a:cubicBezTo>
                  <a:cubicBezTo>
                    <a:pt x="749" y="2074"/>
                    <a:pt x="743" y="2054"/>
                    <a:pt x="736" y="2032"/>
                  </a:cubicBezTo>
                  <a:lnTo>
                    <a:pt x="736" y="2035"/>
                  </a:lnTo>
                  <a:cubicBezTo>
                    <a:pt x="725" y="1995"/>
                    <a:pt x="713" y="1956"/>
                    <a:pt x="705" y="1916"/>
                  </a:cubicBezTo>
                  <a:cubicBezTo>
                    <a:pt x="692" y="1862"/>
                    <a:pt x="679" y="1809"/>
                    <a:pt x="668" y="1756"/>
                  </a:cubicBezTo>
                  <a:cubicBezTo>
                    <a:pt x="660" y="1717"/>
                    <a:pt x="654" y="1679"/>
                    <a:pt x="648" y="1641"/>
                  </a:cubicBezTo>
                  <a:cubicBezTo>
                    <a:pt x="640" y="1596"/>
                    <a:pt x="632" y="1552"/>
                    <a:pt x="626" y="1508"/>
                  </a:cubicBezTo>
                  <a:lnTo>
                    <a:pt x="626" y="1514"/>
                  </a:lnTo>
                  <a:cubicBezTo>
                    <a:pt x="611" y="1410"/>
                    <a:pt x="597" y="1304"/>
                    <a:pt x="581" y="1198"/>
                  </a:cubicBezTo>
                  <a:lnTo>
                    <a:pt x="581" y="1198"/>
                  </a:lnTo>
                  <a:cubicBezTo>
                    <a:pt x="583" y="1204"/>
                    <a:pt x="583" y="1210"/>
                    <a:pt x="584" y="1217"/>
                  </a:cubicBezTo>
                  <a:cubicBezTo>
                    <a:pt x="554" y="960"/>
                    <a:pt x="527" y="704"/>
                    <a:pt x="494" y="449"/>
                  </a:cubicBezTo>
                  <a:cubicBezTo>
                    <a:pt x="488" y="403"/>
                    <a:pt x="483" y="355"/>
                    <a:pt x="475" y="309"/>
                  </a:cubicBezTo>
                  <a:cubicBezTo>
                    <a:pt x="467" y="275"/>
                    <a:pt x="459" y="240"/>
                    <a:pt x="455" y="205"/>
                  </a:cubicBezTo>
                  <a:cubicBezTo>
                    <a:pt x="445" y="143"/>
                    <a:pt x="426" y="85"/>
                    <a:pt x="379" y="44"/>
                  </a:cubicBezTo>
                  <a:cubicBezTo>
                    <a:pt x="346" y="15"/>
                    <a:pt x="304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7" name="Google Shape;8617;p17"/>
            <p:cNvSpPr/>
            <p:nvPr/>
          </p:nvSpPr>
          <p:spPr>
            <a:xfrm>
              <a:off x="5100334" y="2111589"/>
              <a:ext cx="1033143" cy="669977"/>
            </a:xfrm>
            <a:custGeom>
              <a:avLst/>
              <a:gdLst/>
              <a:ahLst/>
              <a:cxnLst/>
              <a:rect l="l" t="t" r="r" b="b"/>
              <a:pathLst>
                <a:path w="35549" h="23051" extrusionOk="0">
                  <a:moveTo>
                    <a:pt x="18971" y="7530"/>
                  </a:moveTo>
                  <a:cubicBezTo>
                    <a:pt x="18969" y="7532"/>
                    <a:pt x="18968" y="7533"/>
                    <a:pt x="18966" y="7536"/>
                  </a:cubicBezTo>
                  <a:cubicBezTo>
                    <a:pt x="18968" y="7534"/>
                    <a:pt x="18970" y="7532"/>
                    <a:pt x="18971" y="7530"/>
                  </a:cubicBezTo>
                  <a:close/>
                  <a:moveTo>
                    <a:pt x="13282" y="13421"/>
                  </a:moveTo>
                  <a:lnTo>
                    <a:pt x="13282" y="13421"/>
                  </a:lnTo>
                  <a:cubicBezTo>
                    <a:pt x="13281" y="13422"/>
                    <a:pt x="13281" y="13422"/>
                    <a:pt x="13280" y="13423"/>
                  </a:cubicBezTo>
                  <a:cubicBezTo>
                    <a:pt x="13281" y="13422"/>
                    <a:pt x="13281" y="13422"/>
                    <a:pt x="13282" y="13421"/>
                  </a:cubicBezTo>
                  <a:close/>
                  <a:moveTo>
                    <a:pt x="33436" y="1"/>
                  </a:moveTo>
                  <a:cubicBezTo>
                    <a:pt x="33218" y="1"/>
                    <a:pt x="33000" y="11"/>
                    <a:pt x="32783" y="31"/>
                  </a:cubicBezTo>
                  <a:cubicBezTo>
                    <a:pt x="32480" y="61"/>
                    <a:pt x="32183" y="118"/>
                    <a:pt x="31885" y="169"/>
                  </a:cubicBezTo>
                  <a:cubicBezTo>
                    <a:pt x="31635" y="210"/>
                    <a:pt x="31385" y="248"/>
                    <a:pt x="31133" y="273"/>
                  </a:cubicBezTo>
                  <a:cubicBezTo>
                    <a:pt x="30888" y="297"/>
                    <a:pt x="30644" y="314"/>
                    <a:pt x="30397" y="322"/>
                  </a:cubicBezTo>
                  <a:lnTo>
                    <a:pt x="30422" y="322"/>
                  </a:lnTo>
                  <a:cubicBezTo>
                    <a:pt x="30261" y="327"/>
                    <a:pt x="30096" y="325"/>
                    <a:pt x="29936" y="344"/>
                  </a:cubicBezTo>
                  <a:cubicBezTo>
                    <a:pt x="29759" y="365"/>
                    <a:pt x="29585" y="390"/>
                    <a:pt x="29411" y="420"/>
                  </a:cubicBezTo>
                  <a:cubicBezTo>
                    <a:pt x="29102" y="479"/>
                    <a:pt x="28798" y="553"/>
                    <a:pt x="28499" y="643"/>
                  </a:cubicBezTo>
                  <a:cubicBezTo>
                    <a:pt x="28175" y="735"/>
                    <a:pt x="27850" y="826"/>
                    <a:pt x="27533" y="944"/>
                  </a:cubicBezTo>
                  <a:cubicBezTo>
                    <a:pt x="27228" y="1060"/>
                    <a:pt x="26935" y="1212"/>
                    <a:pt x="26647" y="1364"/>
                  </a:cubicBezTo>
                  <a:cubicBezTo>
                    <a:pt x="26490" y="1446"/>
                    <a:pt x="26335" y="1535"/>
                    <a:pt x="26180" y="1619"/>
                  </a:cubicBezTo>
                  <a:cubicBezTo>
                    <a:pt x="26025" y="1701"/>
                    <a:pt x="25870" y="1783"/>
                    <a:pt x="25716" y="1872"/>
                  </a:cubicBezTo>
                  <a:cubicBezTo>
                    <a:pt x="25398" y="2056"/>
                    <a:pt x="25099" y="2260"/>
                    <a:pt x="24795" y="2473"/>
                  </a:cubicBezTo>
                  <a:cubicBezTo>
                    <a:pt x="24491" y="2686"/>
                    <a:pt x="24182" y="2890"/>
                    <a:pt x="23878" y="3102"/>
                  </a:cubicBezTo>
                  <a:cubicBezTo>
                    <a:pt x="23578" y="3311"/>
                    <a:pt x="23301" y="3550"/>
                    <a:pt x="23017" y="3781"/>
                  </a:cubicBezTo>
                  <a:cubicBezTo>
                    <a:pt x="22797" y="3958"/>
                    <a:pt x="22572" y="4129"/>
                    <a:pt x="22359" y="4313"/>
                  </a:cubicBezTo>
                  <a:cubicBezTo>
                    <a:pt x="22148" y="4493"/>
                    <a:pt x="21942" y="4680"/>
                    <a:pt x="21730" y="4859"/>
                  </a:cubicBezTo>
                  <a:cubicBezTo>
                    <a:pt x="21512" y="5044"/>
                    <a:pt x="21292" y="5228"/>
                    <a:pt x="21072" y="5413"/>
                  </a:cubicBezTo>
                  <a:cubicBezTo>
                    <a:pt x="20866" y="5590"/>
                    <a:pt x="20670" y="5779"/>
                    <a:pt x="20483" y="5977"/>
                  </a:cubicBezTo>
                  <a:cubicBezTo>
                    <a:pt x="20475" y="5986"/>
                    <a:pt x="20465" y="5996"/>
                    <a:pt x="20458" y="6005"/>
                  </a:cubicBezTo>
                  <a:lnTo>
                    <a:pt x="20454" y="6008"/>
                  </a:lnTo>
                  <a:cubicBezTo>
                    <a:pt x="20424" y="6035"/>
                    <a:pt x="20399" y="6067"/>
                    <a:pt x="20370" y="6095"/>
                  </a:cubicBezTo>
                  <a:lnTo>
                    <a:pt x="20261" y="6209"/>
                  </a:lnTo>
                  <a:lnTo>
                    <a:pt x="20287" y="6182"/>
                  </a:lnTo>
                  <a:lnTo>
                    <a:pt x="20287" y="6182"/>
                  </a:lnTo>
                  <a:cubicBezTo>
                    <a:pt x="19878" y="6608"/>
                    <a:pt x="19457" y="7021"/>
                    <a:pt x="19049" y="7449"/>
                  </a:cubicBezTo>
                  <a:lnTo>
                    <a:pt x="19030" y="7468"/>
                  </a:lnTo>
                  <a:lnTo>
                    <a:pt x="19004" y="7495"/>
                  </a:lnTo>
                  <a:lnTo>
                    <a:pt x="18995" y="7506"/>
                  </a:lnTo>
                  <a:cubicBezTo>
                    <a:pt x="18987" y="7514"/>
                    <a:pt x="18979" y="7522"/>
                    <a:pt x="18971" y="7530"/>
                  </a:cubicBezTo>
                  <a:lnTo>
                    <a:pt x="18971" y="7530"/>
                  </a:lnTo>
                  <a:cubicBezTo>
                    <a:pt x="18972" y="7530"/>
                    <a:pt x="18972" y="7530"/>
                    <a:pt x="18973" y="7529"/>
                  </a:cubicBezTo>
                  <a:lnTo>
                    <a:pt x="18973" y="7529"/>
                  </a:lnTo>
                  <a:cubicBezTo>
                    <a:pt x="18938" y="7564"/>
                    <a:pt x="18903" y="7601"/>
                    <a:pt x="18870" y="7636"/>
                  </a:cubicBezTo>
                  <a:lnTo>
                    <a:pt x="18895" y="7609"/>
                  </a:lnTo>
                  <a:lnTo>
                    <a:pt x="18895" y="7609"/>
                  </a:lnTo>
                  <a:cubicBezTo>
                    <a:pt x="18615" y="7901"/>
                    <a:pt x="18321" y="8179"/>
                    <a:pt x="18020" y="8448"/>
                  </a:cubicBezTo>
                  <a:cubicBezTo>
                    <a:pt x="17709" y="8723"/>
                    <a:pt x="17394" y="8994"/>
                    <a:pt x="17072" y="9255"/>
                  </a:cubicBezTo>
                  <a:cubicBezTo>
                    <a:pt x="16883" y="9405"/>
                    <a:pt x="16690" y="9548"/>
                    <a:pt x="16500" y="9698"/>
                  </a:cubicBezTo>
                  <a:cubicBezTo>
                    <a:pt x="16291" y="9866"/>
                    <a:pt x="16087" y="10037"/>
                    <a:pt x="15881" y="10208"/>
                  </a:cubicBezTo>
                  <a:cubicBezTo>
                    <a:pt x="15492" y="10531"/>
                    <a:pt x="15099" y="10852"/>
                    <a:pt x="14721" y="11188"/>
                  </a:cubicBezTo>
                  <a:cubicBezTo>
                    <a:pt x="14437" y="11441"/>
                    <a:pt x="14168" y="11707"/>
                    <a:pt x="13901" y="11976"/>
                  </a:cubicBezTo>
                  <a:cubicBezTo>
                    <a:pt x="13649" y="12231"/>
                    <a:pt x="13396" y="12483"/>
                    <a:pt x="13146" y="12741"/>
                  </a:cubicBezTo>
                  <a:cubicBezTo>
                    <a:pt x="12880" y="13015"/>
                    <a:pt x="12614" y="13287"/>
                    <a:pt x="12373" y="13584"/>
                  </a:cubicBezTo>
                  <a:cubicBezTo>
                    <a:pt x="12142" y="13869"/>
                    <a:pt x="11916" y="14159"/>
                    <a:pt x="11688" y="14447"/>
                  </a:cubicBezTo>
                  <a:cubicBezTo>
                    <a:pt x="11468" y="14726"/>
                    <a:pt x="11249" y="15006"/>
                    <a:pt x="11023" y="15280"/>
                  </a:cubicBezTo>
                  <a:cubicBezTo>
                    <a:pt x="10789" y="15566"/>
                    <a:pt x="10542" y="15842"/>
                    <a:pt x="10292" y="16116"/>
                  </a:cubicBezTo>
                  <a:cubicBezTo>
                    <a:pt x="10049" y="16380"/>
                    <a:pt x="9817" y="16646"/>
                    <a:pt x="9582" y="16921"/>
                  </a:cubicBezTo>
                  <a:cubicBezTo>
                    <a:pt x="9350" y="17197"/>
                    <a:pt x="9119" y="17472"/>
                    <a:pt x="8873" y="17738"/>
                  </a:cubicBezTo>
                  <a:cubicBezTo>
                    <a:pt x="8492" y="18129"/>
                    <a:pt x="8091" y="18495"/>
                    <a:pt x="7681" y="18851"/>
                  </a:cubicBezTo>
                  <a:cubicBezTo>
                    <a:pt x="7270" y="19210"/>
                    <a:pt x="6852" y="19560"/>
                    <a:pt x="6428" y="19902"/>
                  </a:cubicBezTo>
                  <a:cubicBezTo>
                    <a:pt x="6038" y="20206"/>
                    <a:pt x="5638" y="20494"/>
                    <a:pt x="5231" y="20773"/>
                  </a:cubicBezTo>
                  <a:cubicBezTo>
                    <a:pt x="4830" y="21047"/>
                    <a:pt x="4419" y="21303"/>
                    <a:pt x="4006" y="21556"/>
                  </a:cubicBezTo>
                  <a:lnTo>
                    <a:pt x="4018" y="21548"/>
                  </a:lnTo>
                  <a:lnTo>
                    <a:pt x="4018" y="21548"/>
                  </a:lnTo>
                  <a:cubicBezTo>
                    <a:pt x="3757" y="21707"/>
                    <a:pt x="3496" y="21868"/>
                    <a:pt x="3219" y="22000"/>
                  </a:cubicBezTo>
                  <a:cubicBezTo>
                    <a:pt x="3152" y="22027"/>
                    <a:pt x="3083" y="22049"/>
                    <a:pt x="3013" y="22071"/>
                  </a:cubicBezTo>
                  <a:cubicBezTo>
                    <a:pt x="2796" y="22136"/>
                    <a:pt x="2579" y="22197"/>
                    <a:pt x="2361" y="22245"/>
                  </a:cubicBezTo>
                  <a:cubicBezTo>
                    <a:pt x="2129" y="22295"/>
                    <a:pt x="1897" y="22339"/>
                    <a:pt x="1664" y="22378"/>
                  </a:cubicBezTo>
                  <a:lnTo>
                    <a:pt x="1664" y="22378"/>
                  </a:lnTo>
                  <a:cubicBezTo>
                    <a:pt x="1377" y="22420"/>
                    <a:pt x="1092" y="22456"/>
                    <a:pt x="803" y="22473"/>
                  </a:cubicBezTo>
                  <a:cubicBezTo>
                    <a:pt x="771" y="22474"/>
                    <a:pt x="739" y="22474"/>
                    <a:pt x="708" y="22474"/>
                  </a:cubicBezTo>
                  <a:cubicBezTo>
                    <a:pt x="652" y="22474"/>
                    <a:pt x="597" y="22473"/>
                    <a:pt x="542" y="22470"/>
                  </a:cubicBezTo>
                  <a:cubicBezTo>
                    <a:pt x="461" y="22460"/>
                    <a:pt x="382" y="22449"/>
                    <a:pt x="303" y="22443"/>
                  </a:cubicBezTo>
                  <a:cubicBezTo>
                    <a:pt x="296" y="22442"/>
                    <a:pt x="289" y="22442"/>
                    <a:pt x="281" y="22442"/>
                  </a:cubicBezTo>
                  <a:cubicBezTo>
                    <a:pt x="134" y="22442"/>
                    <a:pt x="10" y="22580"/>
                    <a:pt x="5" y="22723"/>
                  </a:cubicBezTo>
                  <a:cubicBezTo>
                    <a:pt x="1" y="22869"/>
                    <a:pt x="107" y="22987"/>
                    <a:pt x="248" y="23016"/>
                  </a:cubicBezTo>
                  <a:cubicBezTo>
                    <a:pt x="366" y="23038"/>
                    <a:pt x="485" y="23051"/>
                    <a:pt x="606" y="23051"/>
                  </a:cubicBezTo>
                  <a:cubicBezTo>
                    <a:pt x="613" y="23051"/>
                    <a:pt x="620" y="23051"/>
                    <a:pt x="627" y="23051"/>
                  </a:cubicBezTo>
                  <a:cubicBezTo>
                    <a:pt x="805" y="23049"/>
                    <a:pt x="981" y="23033"/>
                    <a:pt x="1156" y="23008"/>
                  </a:cubicBezTo>
                  <a:cubicBezTo>
                    <a:pt x="1446" y="22968"/>
                    <a:pt x="1737" y="22926"/>
                    <a:pt x="2027" y="22875"/>
                  </a:cubicBezTo>
                  <a:cubicBezTo>
                    <a:pt x="2347" y="22820"/>
                    <a:pt x="2662" y="22755"/>
                    <a:pt x="2977" y="22677"/>
                  </a:cubicBezTo>
                  <a:cubicBezTo>
                    <a:pt x="3127" y="22642"/>
                    <a:pt x="3277" y="22598"/>
                    <a:pt x="3423" y="22546"/>
                  </a:cubicBezTo>
                  <a:cubicBezTo>
                    <a:pt x="3550" y="22500"/>
                    <a:pt x="3668" y="22427"/>
                    <a:pt x="3782" y="22357"/>
                  </a:cubicBezTo>
                  <a:cubicBezTo>
                    <a:pt x="4404" y="21981"/>
                    <a:pt x="5023" y="21594"/>
                    <a:pt x="5625" y="21184"/>
                  </a:cubicBezTo>
                  <a:cubicBezTo>
                    <a:pt x="5932" y="20975"/>
                    <a:pt x="6241" y="20766"/>
                    <a:pt x="6532" y="20543"/>
                  </a:cubicBezTo>
                  <a:cubicBezTo>
                    <a:pt x="6823" y="20320"/>
                    <a:pt x="7105" y="20086"/>
                    <a:pt x="7388" y="19847"/>
                  </a:cubicBezTo>
                  <a:cubicBezTo>
                    <a:pt x="7672" y="19608"/>
                    <a:pt x="7957" y="19362"/>
                    <a:pt x="8234" y="19122"/>
                  </a:cubicBezTo>
                  <a:cubicBezTo>
                    <a:pt x="8511" y="18880"/>
                    <a:pt x="8786" y="18636"/>
                    <a:pt x="9049" y="18378"/>
                  </a:cubicBezTo>
                  <a:cubicBezTo>
                    <a:pt x="9320" y="18109"/>
                    <a:pt x="9575" y="17825"/>
                    <a:pt x="9820" y="17534"/>
                  </a:cubicBezTo>
                  <a:cubicBezTo>
                    <a:pt x="10053" y="17257"/>
                    <a:pt x="10287" y="16982"/>
                    <a:pt x="10527" y="16711"/>
                  </a:cubicBezTo>
                  <a:cubicBezTo>
                    <a:pt x="10765" y="16445"/>
                    <a:pt x="11007" y="16182"/>
                    <a:pt x="11238" y="15911"/>
                  </a:cubicBezTo>
                  <a:cubicBezTo>
                    <a:pt x="11465" y="15645"/>
                    <a:pt x="11681" y="15373"/>
                    <a:pt x="11900" y="15099"/>
                  </a:cubicBezTo>
                  <a:cubicBezTo>
                    <a:pt x="12133" y="14807"/>
                    <a:pt x="12362" y="14512"/>
                    <a:pt x="12596" y="14221"/>
                  </a:cubicBezTo>
                  <a:cubicBezTo>
                    <a:pt x="12816" y="13945"/>
                    <a:pt x="13041" y="13675"/>
                    <a:pt x="13283" y="13418"/>
                  </a:cubicBezTo>
                  <a:lnTo>
                    <a:pt x="13283" y="13418"/>
                  </a:lnTo>
                  <a:cubicBezTo>
                    <a:pt x="13283" y="13419"/>
                    <a:pt x="13283" y="13420"/>
                    <a:pt x="13282" y="13421"/>
                  </a:cubicBezTo>
                  <a:lnTo>
                    <a:pt x="13282" y="13421"/>
                  </a:lnTo>
                  <a:cubicBezTo>
                    <a:pt x="13519" y="13173"/>
                    <a:pt x="13765" y="12935"/>
                    <a:pt x="14005" y="12692"/>
                  </a:cubicBezTo>
                  <a:cubicBezTo>
                    <a:pt x="14233" y="12461"/>
                    <a:pt x="14456" y="12225"/>
                    <a:pt x="14688" y="11998"/>
                  </a:cubicBezTo>
                  <a:cubicBezTo>
                    <a:pt x="15183" y="11511"/>
                    <a:pt x="15723" y="11067"/>
                    <a:pt x="16264" y="10632"/>
                  </a:cubicBezTo>
                  <a:lnTo>
                    <a:pt x="16264" y="10632"/>
                  </a:lnTo>
                  <a:lnTo>
                    <a:pt x="16236" y="10656"/>
                  </a:lnTo>
                  <a:lnTo>
                    <a:pt x="16788" y="10211"/>
                  </a:lnTo>
                  <a:lnTo>
                    <a:pt x="16760" y="10235"/>
                  </a:lnTo>
                  <a:cubicBezTo>
                    <a:pt x="17249" y="9842"/>
                    <a:pt x="17740" y="9451"/>
                    <a:pt x="18213" y="9038"/>
                  </a:cubicBezTo>
                  <a:cubicBezTo>
                    <a:pt x="18441" y="8837"/>
                    <a:pt x="18672" y="8639"/>
                    <a:pt x="18889" y="8427"/>
                  </a:cubicBezTo>
                  <a:cubicBezTo>
                    <a:pt x="19115" y="8205"/>
                    <a:pt x="19330" y="7973"/>
                    <a:pt x="19549" y="7745"/>
                  </a:cubicBezTo>
                  <a:lnTo>
                    <a:pt x="19549" y="7745"/>
                  </a:lnTo>
                  <a:cubicBezTo>
                    <a:pt x="19541" y="7753"/>
                    <a:pt x="19531" y="7762"/>
                    <a:pt x="19524" y="7770"/>
                  </a:cubicBezTo>
                  <a:cubicBezTo>
                    <a:pt x="19940" y="7338"/>
                    <a:pt x="20370" y="6917"/>
                    <a:pt x="20787" y="6482"/>
                  </a:cubicBezTo>
                  <a:lnTo>
                    <a:pt x="20787" y="6482"/>
                  </a:lnTo>
                  <a:cubicBezTo>
                    <a:pt x="20785" y="6483"/>
                    <a:pt x="20784" y="6485"/>
                    <a:pt x="20782" y="6486"/>
                  </a:cubicBezTo>
                  <a:cubicBezTo>
                    <a:pt x="20966" y="6296"/>
                    <a:pt x="21146" y="6108"/>
                    <a:pt x="21346" y="5929"/>
                  </a:cubicBezTo>
                  <a:cubicBezTo>
                    <a:pt x="21545" y="5752"/>
                    <a:pt x="21752" y="5579"/>
                    <a:pt x="21957" y="5407"/>
                  </a:cubicBezTo>
                  <a:cubicBezTo>
                    <a:pt x="22340" y="5084"/>
                    <a:pt x="22713" y="4751"/>
                    <a:pt x="23101" y="4435"/>
                  </a:cubicBezTo>
                  <a:lnTo>
                    <a:pt x="23101" y="4435"/>
                  </a:lnTo>
                  <a:lnTo>
                    <a:pt x="23096" y="4439"/>
                  </a:lnTo>
                  <a:cubicBezTo>
                    <a:pt x="23369" y="4219"/>
                    <a:pt x="23641" y="3998"/>
                    <a:pt x="23913" y="3779"/>
                  </a:cubicBezTo>
                  <a:cubicBezTo>
                    <a:pt x="24209" y="3550"/>
                    <a:pt x="24519" y="3342"/>
                    <a:pt x="24828" y="3130"/>
                  </a:cubicBezTo>
                  <a:cubicBezTo>
                    <a:pt x="25148" y="2912"/>
                    <a:pt x="25461" y="2684"/>
                    <a:pt x="25791" y="2478"/>
                  </a:cubicBezTo>
                  <a:cubicBezTo>
                    <a:pt x="26345" y="2147"/>
                    <a:pt x="26911" y="1828"/>
                    <a:pt x="27500" y="1560"/>
                  </a:cubicBezTo>
                  <a:cubicBezTo>
                    <a:pt x="27817" y="1427"/>
                    <a:pt x="28141" y="1318"/>
                    <a:pt x="28469" y="1215"/>
                  </a:cubicBezTo>
                  <a:cubicBezTo>
                    <a:pt x="28805" y="1114"/>
                    <a:pt x="29143" y="1028"/>
                    <a:pt x="29487" y="960"/>
                  </a:cubicBezTo>
                  <a:cubicBezTo>
                    <a:pt x="29735" y="919"/>
                    <a:pt x="29986" y="892"/>
                    <a:pt x="30237" y="878"/>
                  </a:cubicBezTo>
                  <a:cubicBezTo>
                    <a:pt x="30476" y="867"/>
                    <a:pt x="30717" y="854"/>
                    <a:pt x="30956" y="827"/>
                  </a:cubicBezTo>
                  <a:cubicBezTo>
                    <a:pt x="31222" y="797"/>
                    <a:pt x="31488" y="765"/>
                    <a:pt x="31752" y="721"/>
                  </a:cubicBezTo>
                  <a:cubicBezTo>
                    <a:pt x="31996" y="680"/>
                    <a:pt x="32240" y="637"/>
                    <a:pt x="32483" y="596"/>
                  </a:cubicBezTo>
                  <a:cubicBezTo>
                    <a:pt x="32601" y="580"/>
                    <a:pt x="32716" y="563"/>
                    <a:pt x="32835" y="552"/>
                  </a:cubicBezTo>
                  <a:cubicBezTo>
                    <a:pt x="32941" y="541"/>
                    <a:pt x="33047" y="533"/>
                    <a:pt x="33153" y="528"/>
                  </a:cubicBezTo>
                  <a:cubicBezTo>
                    <a:pt x="33245" y="527"/>
                    <a:pt x="33336" y="526"/>
                    <a:pt x="33428" y="526"/>
                  </a:cubicBezTo>
                  <a:cubicBezTo>
                    <a:pt x="33540" y="526"/>
                    <a:pt x="33652" y="527"/>
                    <a:pt x="33764" y="530"/>
                  </a:cubicBezTo>
                  <a:cubicBezTo>
                    <a:pt x="33952" y="536"/>
                    <a:pt x="34142" y="550"/>
                    <a:pt x="34331" y="564"/>
                  </a:cubicBezTo>
                  <a:lnTo>
                    <a:pt x="34358" y="567"/>
                  </a:lnTo>
                  <a:lnTo>
                    <a:pt x="34351" y="567"/>
                  </a:lnTo>
                  <a:lnTo>
                    <a:pt x="34464" y="579"/>
                  </a:lnTo>
                  <a:cubicBezTo>
                    <a:pt x="34619" y="594"/>
                    <a:pt x="34772" y="613"/>
                    <a:pt x="34926" y="643"/>
                  </a:cubicBezTo>
                  <a:cubicBezTo>
                    <a:pt x="34959" y="653"/>
                    <a:pt x="34994" y="662"/>
                    <a:pt x="35027" y="674"/>
                  </a:cubicBezTo>
                  <a:cubicBezTo>
                    <a:pt x="35065" y="689"/>
                    <a:pt x="35102" y="704"/>
                    <a:pt x="35138" y="721"/>
                  </a:cubicBezTo>
                  <a:cubicBezTo>
                    <a:pt x="35173" y="737"/>
                    <a:pt x="35210" y="745"/>
                    <a:pt x="35246" y="745"/>
                  </a:cubicBezTo>
                  <a:cubicBezTo>
                    <a:pt x="35346" y="745"/>
                    <a:pt x="35442" y="687"/>
                    <a:pt x="35486" y="590"/>
                  </a:cubicBezTo>
                  <a:cubicBezTo>
                    <a:pt x="35548" y="458"/>
                    <a:pt x="35490" y="302"/>
                    <a:pt x="35357" y="241"/>
                  </a:cubicBezTo>
                  <a:cubicBezTo>
                    <a:pt x="35252" y="189"/>
                    <a:pt x="35143" y="151"/>
                    <a:pt x="35027" y="126"/>
                  </a:cubicBezTo>
                  <a:cubicBezTo>
                    <a:pt x="34879" y="97"/>
                    <a:pt x="34728" y="78"/>
                    <a:pt x="34576" y="63"/>
                  </a:cubicBezTo>
                  <a:cubicBezTo>
                    <a:pt x="34285" y="32"/>
                    <a:pt x="33992" y="13"/>
                    <a:pt x="33701" y="6"/>
                  </a:cubicBezTo>
                  <a:cubicBezTo>
                    <a:pt x="33612" y="2"/>
                    <a:pt x="33524" y="1"/>
                    <a:pt x="33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8" name="Google Shape;8618;p17"/>
            <p:cNvSpPr/>
            <p:nvPr/>
          </p:nvSpPr>
          <p:spPr>
            <a:xfrm>
              <a:off x="5069962" y="2140508"/>
              <a:ext cx="1145295" cy="479747"/>
            </a:xfrm>
            <a:custGeom>
              <a:avLst/>
              <a:gdLst/>
              <a:ahLst/>
              <a:cxnLst/>
              <a:rect l="l" t="t" r="r" b="b"/>
              <a:pathLst>
                <a:path w="39408" h="16506" extrusionOk="0">
                  <a:moveTo>
                    <a:pt x="18455" y="983"/>
                  </a:moveTo>
                  <a:cubicBezTo>
                    <a:pt x="18464" y="985"/>
                    <a:pt x="18472" y="987"/>
                    <a:pt x="18480" y="989"/>
                  </a:cubicBezTo>
                  <a:lnTo>
                    <a:pt x="18480" y="989"/>
                  </a:lnTo>
                  <a:cubicBezTo>
                    <a:pt x="18472" y="987"/>
                    <a:pt x="18463" y="985"/>
                    <a:pt x="18455" y="983"/>
                  </a:cubicBezTo>
                  <a:close/>
                  <a:moveTo>
                    <a:pt x="15049" y="1"/>
                  </a:moveTo>
                  <a:cubicBezTo>
                    <a:pt x="15022" y="1"/>
                    <a:pt x="14996" y="1"/>
                    <a:pt x="14970" y="1"/>
                  </a:cubicBezTo>
                  <a:cubicBezTo>
                    <a:pt x="14563" y="8"/>
                    <a:pt x="14154" y="27"/>
                    <a:pt x="13751" y="95"/>
                  </a:cubicBezTo>
                  <a:lnTo>
                    <a:pt x="13755" y="95"/>
                  </a:lnTo>
                  <a:cubicBezTo>
                    <a:pt x="13434" y="149"/>
                    <a:pt x="13116" y="217"/>
                    <a:pt x="12798" y="290"/>
                  </a:cubicBezTo>
                  <a:cubicBezTo>
                    <a:pt x="12483" y="361"/>
                    <a:pt x="12166" y="427"/>
                    <a:pt x="11854" y="516"/>
                  </a:cubicBezTo>
                  <a:cubicBezTo>
                    <a:pt x="11549" y="603"/>
                    <a:pt x="11245" y="690"/>
                    <a:pt x="10938" y="776"/>
                  </a:cubicBezTo>
                  <a:cubicBezTo>
                    <a:pt x="10616" y="864"/>
                    <a:pt x="10292" y="939"/>
                    <a:pt x="9966" y="1008"/>
                  </a:cubicBezTo>
                  <a:cubicBezTo>
                    <a:pt x="9581" y="1092"/>
                    <a:pt x="9200" y="1186"/>
                    <a:pt x="8823" y="1301"/>
                  </a:cubicBezTo>
                  <a:cubicBezTo>
                    <a:pt x="8465" y="1412"/>
                    <a:pt x="8120" y="1573"/>
                    <a:pt x="7788" y="1748"/>
                  </a:cubicBezTo>
                  <a:cubicBezTo>
                    <a:pt x="7452" y="1925"/>
                    <a:pt x="7113" y="2101"/>
                    <a:pt x="6786" y="2289"/>
                  </a:cubicBezTo>
                  <a:cubicBezTo>
                    <a:pt x="6615" y="2387"/>
                    <a:pt x="6445" y="2490"/>
                    <a:pt x="6282" y="2599"/>
                  </a:cubicBezTo>
                  <a:cubicBezTo>
                    <a:pt x="6121" y="2707"/>
                    <a:pt x="5961" y="2818"/>
                    <a:pt x="5795" y="2921"/>
                  </a:cubicBezTo>
                  <a:cubicBezTo>
                    <a:pt x="5734" y="2957"/>
                    <a:pt x="5674" y="2993"/>
                    <a:pt x="5613" y="3028"/>
                  </a:cubicBezTo>
                  <a:cubicBezTo>
                    <a:pt x="5266" y="3231"/>
                    <a:pt x="4900" y="3400"/>
                    <a:pt x="4538" y="3570"/>
                  </a:cubicBezTo>
                  <a:cubicBezTo>
                    <a:pt x="4177" y="3739"/>
                    <a:pt x="3832" y="3945"/>
                    <a:pt x="3495" y="4158"/>
                  </a:cubicBezTo>
                  <a:cubicBezTo>
                    <a:pt x="2807" y="4592"/>
                    <a:pt x="2160" y="5080"/>
                    <a:pt x="1528" y="5589"/>
                  </a:cubicBezTo>
                  <a:lnTo>
                    <a:pt x="1535" y="5583"/>
                  </a:lnTo>
                  <a:lnTo>
                    <a:pt x="1535" y="5583"/>
                  </a:lnTo>
                  <a:cubicBezTo>
                    <a:pt x="1297" y="5775"/>
                    <a:pt x="1055" y="5958"/>
                    <a:pt x="808" y="6136"/>
                  </a:cubicBezTo>
                  <a:cubicBezTo>
                    <a:pt x="682" y="6226"/>
                    <a:pt x="555" y="6313"/>
                    <a:pt x="428" y="6403"/>
                  </a:cubicBezTo>
                  <a:cubicBezTo>
                    <a:pt x="368" y="6447"/>
                    <a:pt x="310" y="6492"/>
                    <a:pt x="254" y="6539"/>
                  </a:cubicBezTo>
                  <a:cubicBezTo>
                    <a:pt x="180" y="6601"/>
                    <a:pt x="113" y="6663"/>
                    <a:pt x="69" y="6748"/>
                  </a:cubicBezTo>
                  <a:cubicBezTo>
                    <a:pt x="1" y="6875"/>
                    <a:pt x="74" y="7039"/>
                    <a:pt x="199" y="7098"/>
                  </a:cubicBezTo>
                  <a:cubicBezTo>
                    <a:pt x="232" y="7113"/>
                    <a:pt x="268" y="7120"/>
                    <a:pt x="305" y="7120"/>
                  </a:cubicBezTo>
                  <a:cubicBezTo>
                    <a:pt x="401" y="7120"/>
                    <a:pt x="500" y="7070"/>
                    <a:pt x="542" y="6979"/>
                  </a:cubicBezTo>
                  <a:cubicBezTo>
                    <a:pt x="564" y="6959"/>
                    <a:pt x="588" y="6938"/>
                    <a:pt x="612" y="6918"/>
                  </a:cubicBezTo>
                  <a:cubicBezTo>
                    <a:pt x="740" y="6818"/>
                    <a:pt x="873" y="6729"/>
                    <a:pt x="1006" y="6634"/>
                  </a:cubicBezTo>
                  <a:cubicBezTo>
                    <a:pt x="1141" y="6539"/>
                    <a:pt x="1274" y="6443"/>
                    <a:pt x="1403" y="6345"/>
                  </a:cubicBezTo>
                  <a:cubicBezTo>
                    <a:pt x="1672" y="6142"/>
                    <a:pt x="1932" y="5931"/>
                    <a:pt x="2195" y="5724"/>
                  </a:cubicBezTo>
                  <a:cubicBezTo>
                    <a:pt x="2473" y="5504"/>
                    <a:pt x="2757" y="5289"/>
                    <a:pt x="3048" y="5084"/>
                  </a:cubicBezTo>
                  <a:cubicBezTo>
                    <a:pt x="3324" y="4891"/>
                    <a:pt x="3605" y="4706"/>
                    <a:pt x="3890" y="4529"/>
                  </a:cubicBezTo>
                  <a:cubicBezTo>
                    <a:pt x="4134" y="4380"/>
                    <a:pt x="4381" y="4233"/>
                    <a:pt x="4637" y="4108"/>
                  </a:cubicBezTo>
                  <a:cubicBezTo>
                    <a:pt x="4897" y="3981"/>
                    <a:pt x="5160" y="3861"/>
                    <a:pt x="5421" y="3734"/>
                  </a:cubicBezTo>
                  <a:cubicBezTo>
                    <a:pt x="5671" y="3612"/>
                    <a:pt x="5916" y="3476"/>
                    <a:pt x="6154" y="3327"/>
                  </a:cubicBezTo>
                  <a:cubicBezTo>
                    <a:pt x="6380" y="3190"/>
                    <a:pt x="6596" y="3034"/>
                    <a:pt x="6819" y="2892"/>
                  </a:cubicBezTo>
                  <a:cubicBezTo>
                    <a:pt x="7091" y="2732"/>
                    <a:pt x="7371" y="2585"/>
                    <a:pt x="7648" y="2438"/>
                  </a:cubicBezTo>
                  <a:cubicBezTo>
                    <a:pt x="7906" y="2300"/>
                    <a:pt x="8166" y="2162"/>
                    <a:pt x="8432" y="2037"/>
                  </a:cubicBezTo>
                  <a:cubicBezTo>
                    <a:pt x="8646" y="1942"/>
                    <a:pt x="8864" y="1858"/>
                    <a:pt x="9087" y="1786"/>
                  </a:cubicBezTo>
                  <a:cubicBezTo>
                    <a:pt x="9151" y="1768"/>
                    <a:pt x="9215" y="1749"/>
                    <a:pt x="9279" y="1732"/>
                  </a:cubicBezTo>
                  <a:cubicBezTo>
                    <a:pt x="9654" y="1630"/>
                    <a:pt x="10035" y="1550"/>
                    <a:pt x="10414" y="1464"/>
                  </a:cubicBezTo>
                  <a:cubicBezTo>
                    <a:pt x="10616" y="1420"/>
                    <a:pt x="10819" y="1376"/>
                    <a:pt x="11020" y="1322"/>
                  </a:cubicBezTo>
                  <a:cubicBezTo>
                    <a:pt x="11207" y="1271"/>
                    <a:pt x="11394" y="1219"/>
                    <a:pt x="11580" y="1167"/>
                  </a:cubicBezTo>
                  <a:cubicBezTo>
                    <a:pt x="11758" y="1116"/>
                    <a:pt x="11937" y="1064"/>
                    <a:pt x="12115" y="1018"/>
                  </a:cubicBezTo>
                  <a:cubicBezTo>
                    <a:pt x="12309" y="967"/>
                    <a:pt x="12503" y="921"/>
                    <a:pt x="12698" y="877"/>
                  </a:cubicBezTo>
                  <a:cubicBezTo>
                    <a:pt x="13081" y="790"/>
                    <a:pt x="13466" y="708"/>
                    <a:pt x="13855" y="641"/>
                  </a:cubicBezTo>
                  <a:cubicBezTo>
                    <a:pt x="14159" y="597"/>
                    <a:pt x="14466" y="568"/>
                    <a:pt x="14775" y="557"/>
                  </a:cubicBezTo>
                  <a:cubicBezTo>
                    <a:pt x="14843" y="556"/>
                    <a:pt x="14911" y="555"/>
                    <a:pt x="14980" y="555"/>
                  </a:cubicBezTo>
                  <a:cubicBezTo>
                    <a:pt x="15317" y="555"/>
                    <a:pt x="15653" y="571"/>
                    <a:pt x="15989" y="601"/>
                  </a:cubicBezTo>
                  <a:cubicBezTo>
                    <a:pt x="16416" y="646"/>
                    <a:pt x="16839" y="706"/>
                    <a:pt x="17262" y="774"/>
                  </a:cubicBezTo>
                  <a:cubicBezTo>
                    <a:pt x="17673" y="842"/>
                    <a:pt x="18086" y="901"/>
                    <a:pt x="18492" y="991"/>
                  </a:cubicBezTo>
                  <a:cubicBezTo>
                    <a:pt x="18488" y="990"/>
                    <a:pt x="18484" y="990"/>
                    <a:pt x="18480" y="989"/>
                  </a:cubicBezTo>
                  <a:lnTo>
                    <a:pt x="18480" y="989"/>
                  </a:lnTo>
                  <a:cubicBezTo>
                    <a:pt x="18823" y="1071"/>
                    <a:pt x="19157" y="1182"/>
                    <a:pt x="19491" y="1292"/>
                  </a:cubicBezTo>
                  <a:cubicBezTo>
                    <a:pt x="19826" y="1401"/>
                    <a:pt x="20159" y="1512"/>
                    <a:pt x="20489" y="1635"/>
                  </a:cubicBezTo>
                  <a:cubicBezTo>
                    <a:pt x="20488" y="1635"/>
                    <a:pt x="20487" y="1634"/>
                    <a:pt x="20486" y="1634"/>
                  </a:cubicBezTo>
                  <a:lnTo>
                    <a:pt x="20486" y="1634"/>
                  </a:lnTo>
                  <a:cubicBezTo>
                    <a:pt x="20965" y="1820"/>
                    <a:pt x="21437" y="2020"/>
                    <a:pt x="21905" y="2235"/>
                  </a:cubicBezTo>
                  <a:cubicBezTo>
                    <a:pt x="22139" y="2343"/>
                    <a:pt x="22368" y="2463"/>
                    <a:pt x="22598" y="2582"/>
                  </a:cubicBezTo>
                  <a:cubicBezTo>
                    <a:pt x="22823" y="2697"/>
                    <a:pt x="23048" y="2813"/>
                    <a:pt x="23271" y="2932"/>
                  </a:cubicBezTo>
                  <a:cubicBezTo>
                    <a:pt x="23519" y="3066"/>
                    <a:pt x="23760" y="3215"/>
                    <a:pt x="23993" y="3376"/>
                  </a:cubicBezTo>
                  <a:cubicBezTo>
                    <a:pt x="24194" y="3527"/>
                    <a:pt x="24385" y="3690"/>
                    <a:pt x="24567" y="3862"/>
                  </a:cubicBezTo>
                  <a:cubicBezTo>
                    <a:pt x="24890" y="4184"/>
                    <a:pt x="25194" y="4523"/>
                    <a:pt x="25479" y="4879"/>
                  </a:cubicBezTo>
                  <a:lnTo>
                    <a:pt x="25462" y="4857"/>
                  </a:lnTo>
                  <a:lnTo>
                    <a:pt x="25482" y="4880"/>
                  </a:lnTo>
                  <a:lnTo>
                    <a:pt x="25485" y="4885"/>
                  </a:lnTo>
                  <a:lnTo>
                    <a:pt x="25482" y="4882"/>
                  </a:lnTo>
                  <a:lnTo>
                    <a:pt x="25482" y="4882"/>
                  </a:lnTo>
                  <a:cubicBezTo>
                    <a:pt x="25636" y="5075"/>
                    <a:pt x="25788" y="5271"/>
                    <a:pt x="25940" y="5466"/>
                  </a:cubicBezTo>
                  <a:cubicBezTo>
                    <a:pt x="26096" y="5675"/>
                    <a:pt x="26264" y="5874"/>
                    <a:pt x="26443" y="6064"/>
                  </a:cubicBezTo>
                  <a:cubicBezTo>
                    <a:pt x="26628" y="6256"/>
                    <a:pt x="26821" y="6444"/>
                    <a:pt x="27003" y="6633"/>
                  </a:cubicBezTo>
                  <a:cubicBezTo>
                    <a:pt x="27187" y="6821"/>
                    <a:pt x="27367" y="7011"/>
                    <a:pt x="27551" y="7198"/>
                  </a:cubicBezTo>
                  <a:cubicBezTo>
                    <a:pt x="27814" y="7464"/>
                    <a:pt x="28088" y="7722"/>
                    <a:pt x="28339" y="7999"/>
                  </a:cubicBezTo>
                  <a:cubicBezTo>
                    <a:pt x="28604" y="8287"/>
                    <a:pt x="28855" y="8588"/>
                    <a:pt x="29115" y="8879"/>
                  </a:cubicBezTo>
                  <a:cubicBezTo>
                    <a:pt x="29373" y="9170"/>
                    <a:pt x="29658" y="9441"/>
                    <a:pt x="29943" y="9708"/>
                  </a:cubicBezTo>
                  <a:cubicBezTo>
                    <a:pt x="30234" y="9982"/>
                    <a:pt x="30538" y="10243"/>
                    <a:pt x="30829" y="10517"/>
                  </a:cubicBezTo>
                  <a:cubicBezTo>
                    <a:pt x="30953" y="10636"/>
                    <a:pt x="31076" y="10758"/>
                    <a:pt x="31198" y="10878"/>
                  </a:cubicBezTo>
                  <a:cubicBezTo>
                    <a:pt x="31461" y="11139"/>
                    <a:pt x="31716" y="11409"/>
                    <a:pt x="31974" y="11674"/>
                  </a:cubicBezTo>
                  <a:cubicBezTo>
                    <a:pt x="32246" y="11953"/>
                    <a:pt x="32517" y="12232"/>
                    <a:pt x="32784" y="12512"/>
                  </a:cubicBezTo>
                  <a:cubicBezTo>
                    <a:pt x="32917" y="12650"/>
                    <a:pt x="33047" y="12790"/>
                    <a:pt x="33175" y="12931"/>
                  </a:cubicBezTo>
                  <a:cubicBezTo>
                    <a:pt x="33297" y="13066"/>
                    <a:pt x="33422" y="13194"/>
                    <a:pt x="33566" y="13305"/>
                  </a:cubicBezTo>
                  <a:cubicBezTo>
                    <a:pt x="33878" y="13542"/>
                    <a:pt x="34200" y="13769"/>
                    <a:pt x="34526" y="13986"/>
                  </a:cubicBezTo>
                  <a:cubicBezTo>
                    <a:pt x="35199" y="14435"/>
                    <a:pt x="35882" y="14867"/>
                    <a:pt x="36547" y="15326"/>
                  </a:cubicBezTo>
                  <a:cubicBezTo>
                    <a:pt x="36706" y="15434"/>
                    <a:pt x="36861" y="15546"/>
                    <a:pt x="37025" y="15646"/>
                  </a:cubicBezTo>
                  <a:cubicBezTo>
                    <a:pt x="37198" y="15749"/>
                    <a:pt x="37378" y="15841"/>
                    <a:pt x="37559" y="15928"/>
                  </a:cubicBezTo>
                  <a:cubicBezTo>
                    <a:pt x="37727" y="16009"/>
                    <a:pt x="37899" y="16083"/>
                    <a:pt x="38070" y="16156"/>
                  </a:cubicBezTo>
                  <a:cubicBezTo>
                    <a:pt x="38239" y="16229"/>
                    <a:pt x="38409" y="16303"/>
                    <a:pt x="38581" y="16368"/>
                  </a:cubicBezTo>
                  <a:cubicBezTo>
                    <a:pt x="38717" y="16420"/>
                    <a:pt x="38857" y="16463"/>
                    <a:pt x="38998" y="16496"/>
                  </a:cubicBezTo>
                  <a:cubicBezTo>
                    <a:pt x="39023" y="16503"/>
                    <a:pt x="39050" y="16506"/>
                    <a:pt x="39075" y="16506"/>
                  </a:cubicBezTo>
                  <a:cubicBezTo>
                    <a:pt x="39078" y="16506"/>
                    <a:pt x="39080" y="16506"/>
                    <a:pt x="39083" y="16506"/>
                  </a:cubicBezTo>
                  <a:cubicBezTo>
                    <a:pt x="39212" y="16506"/>
                    <a:pt x="39326" y="16423"/>
                    <a:pt x="39363" y="16298"/>
                  </a:cubicBezTo>
                  <a:cubicBezTo>
                    <a:pt x="39408" y="16151"/>
                    <a:pt x="39322" y="15968"/>
                    <a:pt x="39165" y="15930"/>
                  </a:cubicBezTo>
                  <a:cubicBezTo>
                    <a:pt x="39039" y="15901"/>
                    <a:pt x="38915" y="15865"/>
                    <a:pt x="38792" y="15822"/>
                  </a:cubicBezTo>
                  <a:cubicBezTo>
                    <a:pt x="38372" y="15656"/>
                    <a:pt x="37954" y="15486"/>
                    <a:pt x="37554" y="15279"/>
                  </a:cubicBezTo>
                  <a:cubicBezTo>
                    <a:pt x="37279" y="15127"/>
                    <a:pt x="37021" y="14951"/>
                    <a:pt x="36758" y="14777"/>
                  </a:cubicBezTo>
                  <a:cubicBezTo>
                    <a:pt x="36493" y="14603"/>
                    <a:pt x="36231" y="14426"/>
                    <a:pt x="35966" y="14252"/>
                  </a:cubicBezTo>
                  <a:cubicBezTo>
                    <a:pt x="35404" y="13881"/>
                    <a:pt x="34838" y="13519"/>
                    <a:pt x="34293" y="13123"/>
                  </a:cubicBezTo>
                  <a:lnTo>
                    <a:pt x="34293" y="13123"/>
                  </a:lnTo>
                  <a:lnTo>
                    <a:pt x="34323" y="13147"/>
                  </a:lnTo>
                  <a:cubicBezTo>
                    <a:pt x="34144" y="13014"/>
                    <a:pt x="33962" y="12884"/>
                    <a:pt x="33799" y="12732"/>
                  </a:cubicBezTo>
                  <a:cubicBezTo>
                    <a:pt x="33701" y="12634"/>
                    <a:pt x="33609" y="12531"/>
                    <a:pt x="33513" y="12431"/>
                  </a:cubicBezTo>
                  <a:cubicBezTo>
                    <a:pt x="33247" y="12154"/>
                    <a:pt x="32978" y="11880"/>
                    <a:pt x="32710" y="11605"/>
                  </a:cubicBezTo>
                  <a:cubicBezTo>
                    <a:pt x="32447" y="11333"/>
                    <a:pt x="32185" y="11057"/>
                    <a:pt x="31919" y="10788"/>
                  </a:cubicBezTo>
                  <a:cubicBezTo>
                    <a:pt x="31646" y="10511"/>
                    <a:pt x="31372" y="10232"/>
                    <a:pt x="31088" y="9971"/>
                  </a:cubicBezTo>
                  <a:cubicBezTo>
                    <a:pt x="30793" y="9700"/>
                    <a:pt x="30491" y="9439"/>
                    <a:pt x="30203" y="9164"/>
                  </a:cubicBezTo>
                  <a:cubicBezTo>
                    <a:pt x="30049" y="9015"/>
                    <a:pt x="29897" y="8866"/>
                    <a:pt x="29750" y="8714"/>
                  </a:cubicBezTo>
                  <a:cubicBezTo>
                    <a:pt x="29484" y="8440"/>
                    <a:pt x="29245" y="8141"/>
                    <a:pt x="28992" y="7858"/>
                  </a:cubicBezTo>
                  <a:cubicBezTo>
                    <a:pt x="28740" y="7576"/>
                    <a:pt x="28483" y="7305"/>
                    <a:pt x="28214" y="7039"/>
                  </a:cubicBezTo>
                  <a:cubicBezTo>
                    <a:pt x="27936" y="6766"/>
                    <a:pt x="27667" y="6484"/>
                    <a:pt x="27390" y="6205"/>
                  </a:cubicBezTo>
                  <a:cubicBezTo>
                    <a:pt x="27114" y="5925"/>
                    <a:pt x="26834" y="5651"/>
                    <a:pt x="26582" y="5350"/>
                  </a:cubicBezTo>
                  <a:cubicBezTo>
                    <a:pt x="26524" y="5278"/>
                    <a:pt x="26467" y="5205"/>
                    <a:pt x="26411" y="5132"/>
                  </a:cubicBezTo>
                  <a:cubicBezTo>
                    <a:pt x="25921" y="4502"/>
                    <a:pt x="25428" y="3867"/>
                    <a:pt x="24839" y="3324"/>
                  </a:cubicBezTo>
                  <a:cubicBezTo>
                    <a:pt x="24553" y="3058"/>
                    <a:pt x="24240" y="2822"/>
                    <a:pt x="23904" y="2623"/>
                  </a:cubicBezTo>
                  <a:cubicBezTo>
                    <a:pt x="23567" y="2423"/>
                    <a:pt x="23212" y="2256"/>
                    <a:pt x="22867" y="2074"/>
                  </a:cubicBezTo>
                  <a:cubicBezTo>
                    <a:pt x="22522" y="1892"/>
                    <a:pt x="22172" y="1721"/>
                    <a:pt x="21816" y="1564"/>
                  </a:cubicBezTo>
                  <a:cubicBezTo>
                    <a:pt x="21465" y="1409"/>
                    <a:pt x="21110" y="1258"/>
                    <a:pt x="20751" y="1122"/>
                  </a:cubicBezTo>
                  <a:cubicBezTo>
                    <a:pt x="20379" y="981"/>
                    <a:pt x="20003" y="856"/>
                    <a:pt x="19627" y="731"/>
                  </a:cubicBezTo>
                  <a:cubicBezTo>
                    <a:pt x="19258" y="608"/>
                    <a:pt x="18889" y="487"/>
                    <a:pt x="18506" y="411"/>
                  </a:cubicBezTo>
                  <a:cubicBezTo>
                    <a:pt x="18123" y="334"/>
                    <a:pt x="17737" y="282"/>
                    <a:pt x="17352" y="220"/>
                  </a:cubicBezTo>
                  <a:cubicBezTo>
                    <a:pt x="16950" y="157"/>
                    <a:pt x="16549" y="96"/>
                    <a:pt x="16144" y="57"/>
                  </a:cubicBezTo>
                  <a:cubicBezTo>
                    <a:pt x="15948" y="38"/>
                    <a:pt x="15750" y="25"/>
                    <a:pt x="15552" y="16"/>
                  </a:cubicBezTo>
                  <a:cubicBezTo>
                    <a:pt x="15385" y="9"/>
                    <a:pt x="15217" y="1"/>
                    <a:pt x="150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19" name="Google Shape;8619;p17"/>
            <p:cNvSpPr/>
            <p:nvPr/>
          </p:nvSpPr>
          <p:spPr>
            <a:xfrm>
              <a:off x="4168638" y="2798134"/>
              <a:ext cx="39467" cy="970422"/>
            </a:xfrm>
            <a:custGeom>
              <a:avLst/>
              <a:gdLst/>
              <a:ahLst/>
              <a:cxnLst/>
              <a:rect l="l" t="t" r="r" b="b"/>
              <a:pathLst>
                <a:path w="1358" h="33388" extrusionOk="0">
                  <a:moveTo>
                    <a:pt x="1198" y="0"/>
                  </a:moveTo>
                  <a:cubicBezTo>
                    <a:pt x="1198" y="0"/>
                    <a:pt x="1197" y="0"/>
                    <a:pt x="1196" y="0"/>
                  </a:cubicBezTo>
                  <a:cubicBezTo>
                    <a:pt x="1109" y="2"/>
                    <a:pt x="1039" y="73"/>
                    <a:pt x="1041" y="160"/>
                  </a:cubicBezTo>
                  <a:cubicBezTo>
                    <a:pt x="1030" y="478"/>
                    <a:pt x="1023" y="796"/>
                    <a:pt x="1015" y="1115"/>
                  </a:cubicBezTo>
                  <a:cubicBezTo>
                    <a:pt x="1007" y="1430"/>
                    <a:pt x="998" y="1743"/>
                    <a:pt x="988" y="2056"/>
                  </a:cubicBezTo>
                  <a:cubicBezTo>
                    <a:pt x="969" y="2687"/>
                    <a:pt x="950" y="3318"/>
                    <a:pt x="931" y="3948"/>
                  </a:cubicBezTo>
                  <a:cubicBezTo>
                    <a:pt x="887" y="5340"/>
                    <a:pt x="843" y="6731"/>
                    <a:pt x="800" y="8123"/>
                  </a:cubicBezTo>
                  <a:cubicBezTo>
                    <a:pt x="778" y="8832"/>
                    <a:pt x="759" y="9539"/>
                    <a:pt x="737" y="10248"/>
                  </a:cubicBezTo>
                  <a:cubicBezTo>
                    <a:pt x="716" y="10943"/>
                    <a:pt x="691" y="11638"/>
                    <a:pt x="670" y="12333"/>
                  </a:cubicBezTo>
                  <a:cubicBezTo>
                    <a:pt x="627" y="13752"/>
                    <a:pt x="591" y="15170"/>
                    <a:pt x="548" y="16588"/>
                  </a:cubicBezTo>
                  <a:cubicBezTo>
                    <a:pt x="504" y="18018"/>
                    <a:pt x="460" y="19447"/>
                    <a:pt x="412" y="20875"/>
                  </a:cubicBezTo>
                  <a:cubicBezTo>
                    <a:pt x="368" y="22278"/>
                    <a:pt x="324" y="23680"/>
                    <a:pt x="279" y="25083"/>
                  </a:cubicBezTo>
                  <a:cubicBezTo>
                    <a:pt x="235" y="26482"/>
                    <a:pt x="192" y="27881"/>
                    <a:pt x="146" y="29281"/>
                  </a:cubicBezTo>
                  <a:cubicBezTo>
                    <a:pt x="126" y="29963"/>
                    <a:pt x="104" y="30644"/>
                    <a:pt x="77" y="31324"/>
                  </a:cubicBezTo>
                  <a:cubicBezTo>
                    <a:pt x="64" y="31662"/>
                    <a:pt x="53" y="31999"/>
                    <a:pt x="42" y="32336"/>
                  </a:cubicBezTo>
                  <a:cubicBezTo>
                    <a:pt x="31" y="32632"/>
                    <a:pt x="15" y="32930"/>
                    <a:pt x="4" y="33226"/>
                  </a:cubicBezTo>
                  <a:cubicBezTo>
                    <a:pt x="1" y="33314"/>
                    <a:pt x="83" y="33387"/>
                    <a:pt x="168" y="33387"/>
                  </a:cubicBezTo>
                  <a:lnTo>
                    <a:pt x="172" y="33387"/>
                  </a:lnTo>
                  <a:cubicBezTo>
                    <a:pt x="260" y="33385"/>
                    <a:pt x="333" y="33311"/>
                    <a:pt x="333" y="33221"/>
                  </a:cubicBezTo>
                  <a:cubicBezTo>
                    <a:pt x="339" y="32956"/>
                    <a:pt x="341" y="32692"/>
                    <a:pt x="347" y="32426"/>
                  </a:cubicBezTo>
                  <a:cubicBezTo>
                    <a:pt x="355" y="32127"/>
                    <a:pt x="366" y="31826"/>
                    <a:pt x="374" y="31525"/>
                  </a:cubicBezTo>
                  <a:cubicBezTo>
                    <a:pt x="387" y="30911"/>
                    <a:pt x="403" y="30299"/>
                    <a:pt x="422" y="29684"/>
                  </a:cubicBezTo>
                  <a:cubicBezTo>
                    <a:pt x="464" y="28296"/>
                    <a:pt x="507" y="26908"/>
                    <a:pt x="552" y="25520"/>
                  </a:cubicBezTo>
                  <a:cubicBezTo>
                    <a:pt x="594" y="24119"/>
                    <a:pt x="637" y="22719"/>
                    <a:pt x="680" y="21318"/>
                  </a:cubicBezTo>
                  <a:cubicBezTo>
                    <a:pt x="722" y="19903"/>
                    <a:pt x="768" y="18493"/>
                    <a:pt x="810" y="17076"/>
                  </a:cubicBezTo>
                  <a:cubicBezTo>
                    <a:pt x="852" y="15659"/>
                    <a:pt x="905" y="14242"/>
                    <a:pt x="950" y="12827"/>
                  </a:cubicBezTo>
                  <a:cubicBezTo>
                    <a:pt x="974" y="12118"/>
                    <a:pt x="993" y="11412"/>
                    <a:pt x="1015" y="10701"/>
                  </a:cubicBezTo>
                  <a:cubicBezTo>
                    <a:pt x="1037" y="9992"/>
                    <a:pt x="1063" y="9283"/>
                    <a:pt x="1085" y="8572"/>
                  </a:cubicBezTo>
                  <a:cubicBezTo>
                    <a:pt x="1129" y="7163"/>
                    <a:pt x="1169" y="5756"/>
                    <a:pt x="1215" y="4347"/>
                  </a:cubicBezTo>
                  <a:cubicBezTo>
                    <a:pt x="1235" y="3652"/>
                    <a:pt x="1258" y="2957"/>
                    <a:pt x="1281" y="2262"/>
                  </a:cubicBezTo>
                  <a:cubicBezTo>
                    <a:pt x="1292" y="1903"/>
                    <a:pt x="1305" y="1545"/>
                    <a:pt x="1316" y="1186"/>
                  </a:cubicBezTo>
                  <a:cubicBezTo>
                    <a:pt x="1329" y="842"/>
                    <a:pt x="1345" y="499"/>
                    <a:pt x="1356" y="155"/>
                  </a:cubicBezTo>
                  <a:cubicBezTo>
                    <a:pt x="1357" y="71"/>
                    <a:pt x="1280" y="0"/>
                    <a:pt x="11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0" name="Google Shape;8620;p17"/>
            <p:cNvSpPr/>
            <p:nvPr/>
          </p:nvSpPr>
          <p:spPr>
            <a:xfrm>
              <a:off x="4182124" y="2797378"/>
              <a:ext cx="48389" cy="80655"/>
            </a:xfrm>
            <a:custGeom>
              <a:avLst/>
              <a:gdLst/>
              <a:ahLst/>
              <a:cxnLst/>
              <a:rect l="l" t="t" r="r" b="b"/>
              <a:pathLst>
                <a:path w="1665" h="2775" extrusionOk="0">
                  <a:moveTo>
                    <a:pt x="677" y="0"/>
                  </a:moveTo>
                  <a:cubicBezTo>
                    <a:pt x="606" y="0"/>
                    <a:pt x="534" y="48"/>
                    <a:pt x="520" y="121"/>
                  </a:cubicBezTo>
                  <a:cubicBezTo>
                    <a:pt x="505" y="196"/>
                    <a:pt x="485" y="270"/>
                    <a:pt x="467" y="343"/>
                  </a:cubicBezTo>
                  <a:cubicBezTo>
                    <a:pt x="448" y="424"/>
                    <a:pt x="431" y="504"/>
                    <a:pt x="414" y="583"/>
                  </a:cubicBezTo>
                  <a:cubicBezTo>
                    <a:pt x="379" y="731"/>
                    <a:pt x="353" y="883"/>
                    <a:pt x="327" y="1031"/>
                  </a:cubicBezTo>
                  <a:cubicBezTo>
                    <a:pt x="270" y="1342"/>
                    <a:pt x="213" y="1652"/>
                    <a:pt x="157" y="1962"/>
                  </a:cubicBezTo>
                  <a:cubicBezTo>
                    <a:pt x="124" y="2132"/>
                    <a:pt x="88" y="2301"/>
                    <a:pt x="48" y="2469"/>
                  </a:cubicBezTo>
                  <a:cubicBezTo>
                    <a:pt x="40" y="2507"/>
                    <a:pt x="31" y="2545"/>
                    <a:pt x="21" y="2583"/>
                  </a:cubicBezTo>
                  <a:cubicBezTo>
                    <a:pt x="0" y="2665"/>
                    <a:pt x="50" y="2747"/>
                    <a:pt x="132" y="2770"/>
                  </a:cubicBezTo>
                  <a:cubicBezTo>
                    <a:pt x="144" y="2773"/>
                    <a:pt x="157" y="2774"/>
                    <a:pt x="170" y="2774"/>
                  </a:cubicBezTo>
                  <a:cubicBezTo>
                    <a:pt x="171" y="2774"/>
                    <a:pt x="172" y="2774"/>
                    <a:pt x="173" y="2774"/>
                  </a:cubicBezTo>
                  <a:cubicBezTo>
                    <a:pt x="241" y="2774"/>
                    <a:pt x="302" y="2727"/>
                    <a:pt x="320" y="2662"/>
                  </a:cubicBezTo>
                  <a:cubicBezTo>
                    <a:pt x="347" y="2535"/>
                    <a:pt x="374" y="2410"/>
                    <a:pt x="403" y="2285"/>
                  </a:cubicBezTo>
                  <a:cubicBezTo>
                    <a:pt x="479" y="1946"/>
                    <a:pt x="559" y="1608"/>
                    <a:pt x="640" y="1270"/>
                  </a:cubicBezTo>
                  <a:cubicBezTo>
                    <a:pt x="678" y="1106"/>
                    <a:pt x="719" y="943"/>
                    <a:pt x="759" y="778"/>
                  </a:cubicBezTo>
                  <a:cubicBezTo>
                    <a:pt x="795" y="883"/>
                    <a:pt x="835" y="985"/>
                    <a:pt x="874" y="1088"/>
                  </a:cubicBezTo>
                  <a:cubicBezTo>
                    <a:pt x="955" y="1304"/>
                    <a:pt x="1042" y="1519"/>
                    <a:pt x="1124" y="1734"/>
                  </a:cubicBezTo>
                  <a:cubicBezTo>
                    <a:pt x="1154" y="1821"/>
                    <a:pt x="1185" y="1907"/>
                    <a:pt x="1211" y="1997"/>
                  </a:cubicBezTo>
                  <a:cubicBezTo>
                    <a:pt x="1238" y="2086"/>
                    <a:pt x="1262" y="2177"/>
                    <a:pt x="1286" y="2268"/>
                  </a:cubicBezTo>
                  <a:cubicBezTo>
                    <a:pt x="1310" y="2383"/>
                    <a:pt x="1332" y="2497"/>
                    <a:pt x="1349" y="2613"/>
                  </a:cubicBezTo>
                  <a:cubicBezTo>
                    <a:pt x="1361" y="2689"/>
                    <a:pt x="1426" y="2744"/>
                    <a:pt x="1500" y="2744"/>
                  </a:cubicBezTo>
                  <a:cubicBezTo>
                    <a:pt x="1508" y="2744"/>
                    <a:pt x="1516" y="2744"/>
                    <a:pt x="1523" y="2743"/>
                  </a:cubicBezTo>
                  <a:cubicBezTo>
                    <a:pt x="1606" y="2730"/>
                    <a:pt x="1664" y="2652"/>
                    <a:pt x="1651" y="2568"/>
                  </a:cubicBezTo>
                  <a:cubicBezTo>
                    <a:pt x="1599" y="2244"/>
                    <a:pt x="1514" y="1924"/>
                    <a:pt x="1400" y="1616"/>
                  </a:cubicBezTo>
                  <a:cubicBezTo>
                    <a:pt x="1287" y="1324"/>
                    <a:pt x="1175" y="1035"/>
                    <a:pt x="1067" y="742"/>
                  </a:cubicBezTo>
                  <a:cubicBezTo>
                    <a:pt x="1042" y="669"/>
                    <a:pt x="1017" y="598"/>
                    <a:pt x="993" y="523"/>
                  </a:cubicBezTo>
                  <a:cubicBezTo>
                    <a:pt x="976" y="471"/>
                    <a:pt x="958" y="420"/>
                    <a:pt x="942" y="368"/>
                  </a:cubicBezTo>
                  <a:cubicBezTo>
                    <a:pt x="923" y="302"/>
                    <a:pt x="901" y="237"/>
                    <a:pt x="873" y="173"/>
                  </a:cubicBezTo>
                  <a:cubicBezTo>
                    <a:pt x="863" y="153"/>
                    <a:pt x="849" y="134"/>
                    <a:pt x="833" y="118"/>
                  </a:cubicBezTo>
                  <a:cubicBezTo>
                    <a:pt x="816" y="63"/>
                    <a:pt x="771" y="20"/>
                    <a:pt x="716" y="6"/>
                  </a:cubicBezTo>
                  <a:cubicBezTo>
                    <a:pt x="703" y="2"/>
                    <a:pt x="690" y="0"/>
                    <a:pt x="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1" name="Google Shape;8621;p17"/>
            <p:cNvSpPr/>
            <p:nvPr/>
          </p:nvSpPr>
          <p:spPr>
            <a:xfrm>
              <a:off x="3606604" y="3328490"/>
              <a:ext cx="1194207" cy="17672"/>
            </a:xfrm>
            <a:custGeom>
              <a:avLst/>
              <a:gdLst/>
              <a:ahLst/>
              <a:cxnLst/>
              <a:rect l="l" t="t" r="r" b="b"/>
              <a:pathLst>
                <a:path w="41091" h="608" extrusionOk="0">
                  <a:moveTo>
                    <a:pt x="159" y="1"/>
                  </a:moveTo>
                  <a:cubicBezTo>
                    <a:pt x="71" y="2"/>
                    <a:pt x="1" y="75"/>
                    <a:pt x="2" y="162"/>
                  </a:cubicBezTo>
                  <a:cubicBezTo>
                    <a:pt x="4" y="248"/>
                    <a:pt x="74" y="318"/>
                    <a:pt x="159" y="318"/>
                  </a:cubicBezTo>
                  <a:cubicBezTo>
                    <a:pt x="160" y="318"/>
                    <a:pt x="161" y="318"/>
                    <a:pt x="162" y="317"/>
                  </a:cubicBezTo>
                  <a:lnTo>
                    <a:pt x="1020" y="317"/>
                  </a:lnTo>
                  <a:cubicBezTo>
                    <a:pt x="1372" y="317"/>
                    <a:pt x="1723" y="319"/>
                    <a:pt x="2075" y="321"/>
                  </a:cubicBezTo>
                  <a:cubicBezTo>
                    <a:pt x="2779" y="322"/>
                    <a:pt x="3483" y="324"/>
                    <a:pt x="4189" y="325"/>
                  </a:cubicBezTo>
                  <a:cubicBezTo>
                    <a:pt x="5977" y="333"/>
                    <a:pt x="7765" y="343"/>
                    <a:pt x="9554" y="355"/>
                  </a:cubicBezTo>
                  <a:cubicBezTo>
                    <a:pt x="11330" y="368"/>
                    <a:pt x="13106" y="381"/>
                    <a:pt x="14883" y="395"/>
                  </a:cubicBezTo>
                  <a:cubicBezTo>
                    <a:pt x="15759" y="401"/>
                    <a:pt x="16638" y="405"/>
                    <a:pt x="17515" y="411"/>
                  </a:cubicBezTo>
                  <a:cubicBezTo>
                    <a:pt x="18370" y="417"/>
                    <a:pt x="19226" y="424"/>
                    <a:pt x="20083" y="430"/>
                  </a:cubicBezTo>
                  <a:cubicBezTo>
                    <a:pt x="21873" y="443"/>
                    <a:pt x="23665" y="458"/>
                    <a:pt x="25458" y="476"/>
                  </a:cubicBezTo>
                  <a:lnTo>
                    <a:pt x="27977" y="500"/>
                  </a:lnTo>
                  <a:cubicBezTo>
                    <a:pt x="28873" y="509"/>
                    <a:pt x="29769" y="511"/>
                    <a:pt x="30665" y="517"/>
                  </a:cubicBezTo>
                  <a:cubicBezTo>
                    <a:pt x="32397" y="530"/>
                    <a:pt x="34128" y="542"/>
                    <a:pt x="35860" y="553"/>
                  </a:cubicBezTo>
                  <a:cubicBezTo>
                    <a:pt x="36712" y="560"/>
                    <a:pt x="37564" y="571"/>
                    <a:pt x="38417" y="576"/>
                  </a:cubicBezTo>
                  <a:cubicBezTo>
                    <a:pt x="38831" y="577"/>
                    <a:pt x="39248" y="580"/>
                    <a:pt x="39664" y="585"/>
                  </a:cubicBezTo>
                  <a:cubicBezTo>
                    <a:pt x="40088" y="590"/>
                    <a:pt x="40513" y="590"/>
                    <a:pt x="40937" y="607"/>
                  </a:cubicBezTo>
                  <a:lnTo>
                    <a:pt x="40943" y="606"/>
                  </a:lnTo>
                  <a:cubicBezTo>
                    <a:pt x="41024" y="606"/>
                    <a:pt x="41090" y="528"/>
                    <a:pt x="41089" y="449"/>
                  </a:cubicBezTo>
                  <a:cubicBezTo>
                    <a:pt x="41087" y="363"/>
                    <a:pt x="41018" y="295"/>
                    <a:pt x="40932" y="295"/>
                  </a:cubicBezTo>
                  <a:cubicBezTo>
                    <a:pt x="40749" y="300"/>
                    <a:pt x="40566" y="302"/>
                    <a:pt x="40383" y="302"/>
                  </a:cubicBezTo>
                  <a:cubicBezTo>
                    <a:pt x="40226" y="302"/>
                    <a:pt x="40068" y="301"/>
                    <a:pt x="39911" y="300"/>
                  </a:cubicBezTo>
                  <a:cubicBezTo>
                    <a:pt x="39569" y="299"/>
                    <a:pt x="39227" y="297"/>
                    <a:pt x="38885" y="295"/>
                  </a:cubicBezTo>
                  <a:cubicBezTo>
                    <a:pt x="38194" y="291"/>
                    <a:pt x="37502" y="286"/>
                    <a:pt x="36812" y="283"/>
                  </a:cubicBezTo>
                  <a:cubicBezTo>
                    <a:pt x="35952" y="276"/>
                    <a:pt x="35092" y="270"/>
                    <a:pt x="34233" y="265"/>
                  </a:cubicBezTo>
                  <a:cubicBezTo>
                    <a:pt x="33354" y="259"/>
                    <a:pt x="32476" y="246"/>
                    <a:pt x="31596" y="243"/>
                  </a:cubicBezTo>
                  <a:cubicBezTo>
                    <a:pt x="30733" y="238"/>
                    <a:pt x="29869" y="230"/>
                    <a:pt x="29006" y="224"/>
                  </a:cubicBezTo>
                  <a:cubicBezTo>
                    <a:pt x="28121" y="218"/>
                    <a:pt x="27238" y="213"/>
                    <a:pt x="26354" y="210"/>
                  </a:cubicBezTo>
                  <a:cubicBezTo>
                    <a:pt x="24599" y="205"/>
                    <a:pt x="22845" y="196"/>
                    <a:pt x="21091" y="181"/>
                  </a:cubicBezTo>
                  <a:cubicBezTo>
                    <a:pt x="19318" y="170"/>
                    <a:pt x="17545" y="156"/>
                    <a:pt x="15774" y="142"/>
                  </a:cubicBezTo>
                  <a:cubicBezTo>
                    <a:pt x="14006" y="131"/>
                    <a:pt x="12237" y="118"/>
                    <a:pt x="10471" y="105"/>
                  </a:cubicBezTo>
                  <a:cubicBezTo>
                    <a:pt x="8712" y="91"/>
                    <a:pt x="6955" y="77"/>
                    <a:pt x="5196" y="63"/>
                  </a:cubicBezTo>
                  <a:cubicBezTo>
                    <a:pt x="4313" y="55"/>
                    <a:pt x="3430" y="42"/>
                    <a:pt x="2546" y="33"/>
                  </a:cubicBezTo>
                  <a:cubicBezTo>
                    <a:pt x="2122" y="28"/>
                    <a:pt x="1696" y="23"/>
                    <a:pt x="1272" y="18"/>
                  </a:cubicBezTo>
                  <a:cubicBezTo>
                    <a:pt x="900" y="12"/>
                    <a:pt x="530" y="4"/>
                    <a:pt x="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2" name="Google Shape;8622;p17"/>
            <p:cNvSpPr/>
            <p:nvPr/>
          </p:nvSpPr>
          <p:spPr>
            <a:xfrm>
              <a:off x="4746628" y="3324682"/>
              <a:ext cx="67890" cy="43220"/>
            </a:xfrm>
            <a:custGeom>
              <a:avLst/>
              <a:gdLst/>
              <a:ahLst/>
              <a:cxnLst/>
              <a:rect l="l" t="t" r="r" b="b"/>
              <a:pathLst>
                <a:path w="2336" h="1487" extrusionOk="0">
                  <a:moveTo>
                    <a:pt x="177" y="1"/>
                  </a:moveTo>
                  <a:cubicBezTo>
                    <a:pt x="107" y="1"/>
                    <a:pt x="42" y="47"/>
                    <a:pt x="23" y="119"/>
                  </a:cubicBezTo>
                  <a:cubicBezTo>
                    <a:pt x="1" y="209"/>
                    <a:pt x="59" y="300"/>
                    <a:pt x="151" y="314"/>
                  </a:cubicBezTo>
                  <a:cubicBezTo>
                    <a:pt x="159" y="317"/>
                    <a:pt x="167" y="319"/>
                    <a:pt x="176" y="320"/>
                  </a:cubicBezTo>
                  <a:cubicBezTo>
                    <a:pt x="504" y="398"/>
                    <a:pt x="830" y="488"/>
                    <a:pt x="1151" y="588"/>
                  </a:cubicBezTo>
                  <a:cubicBezTo>
                    <a:pt x="1305" y="637"/>
                    <a:pt x="1459" y="684"/>
                    <a:pt x="1612" y="732"/>
                  </a:cubicBezTo>
                  <a:lnTo>
                    <a:pt x="1707" y="760"/>
                  </a:lnTo>
                  <a:cubicBezTo>
                    <a:pt x="1565" y="809"/>
                    <a:pt x="1424" y="858"/>
                    <a:pt x="1283" y="911"/>
                  </a:cubicBezTo>
                  <a:cubicBezTo>
                    <a:pt x="1038" y="999"/>
                    <a:pt x="789" y="1082"/>
                    <a:pt x="550" y="1188"/>
                  </a:cubicBezTo>
                  <a:cubicBezTo>
                    <a:pt x="472" y="1223"/>
                    <a:pt x="436" y="1313"/>
                    <a:pt x="468" y="1392"/>
                  </a:cubicBezTo>
                  <a:cubicBezTo>
                    <a:pt x="495" y="1449"/>
                    <a:pt x="550" y="1487"/>
                    <a:pt x="613" y="1487"/>
                  </a:cubicBezTo>
                  <a:cubicBezTo>
                    <a:pt x="634" y="1487"/>
                    <a:pt x="653" y="1484"/>
                    <a:pt x="672" y="1474"/>
                  </a:cubicBezTo>
                  <a:cubicBezTo>
                    <a:pt x="920" y="1356"/>
                    <a:pt x="1183" y="1267"/>
                    <a:pt x="1441" y="1174"/>
                  </a:cubicBezTo>
                  <a:lnTo>
                    <a:pt x="1441" y="1174"/>
                  </a:lnTo>
                  <a:lnTo>
                    <a:pt x="1424" y="1180"/>
                  </a:lnTo>
                  <a:cubicBezTo>
                    <a:pt x="1552" y="1134"/>
                    <a:pt x="1680" y="1090"/>
                    <a:pt x="1810" y="1047"/>
                  </a:cubicBezTo>
                  <a:cubicBezTo>
                    <a:pt x="1864" y="1029"/>
                    <a:pt x="1918" y="1012"/>
                    <a:pt x="1973" y="996"/>
                  </a:cubicBezTo>
                  <a:cubicBezTo>
                    <a:pt x="2008" y="985"/>
                    <a:pt x="2043" y="974"/>
                    <a:pt x="2078" y="963"/>
                  </a:cubicBezTo>
                  <a:cubicBezTo>
                    <a:pt x="2133" y="946"/>
                    <a:pt x="2188" y="920"/>
                    <a:pt x="2237" y="889"/>
                  </a:cubicBezTo>
                  <a:cubicBezTo>
                    <a:pt x="2312" y="844"/>
                    <a:pt x="2336" y="748"/>
                    <a:pt x="2294" y="673"/>
                  </a:cubicBezTo>
                  <a:cubicBezTo>
                    <a:pt x="2279" y="642"/>
                    <a:pt x="2253" y="615"/>
                    <a:pt x="2223" y="596"/>
                  </a:cubicBezTo>
                  <a:cubicBezTo>
                    <a:pt x="2193" y="581"/>
                    <a:pt x="2161" y="570"/>
                    <a:pt x="2130" y="564"/>
                  </a:cubicBezTo>
                  <a:cubicBezTo>
                    <a:pt x="1816" y="482"/>
                    <a:pt x="1508" y="387"/>
                    <a:pt x="1199" y="289"/>
                  </a:cubicBezTo>
                  <a:cubicBezTo>
                    <a:pt x="1030" y="235"/>
                    <a:pt x="860" y="183"/>
                    <a:pt x="688" y="133"/>
                  </a:cubicBezTo>
                  <a:cubicBezTo>
                    <a:pt x="536" y="91"/>
                    <a:pt x="382" y="53"/>
                    <a:pt x="230" y="10"/>
                  </a:cubicBezTo>
                  <a:cubicBezTo>
                    <a:pt x="213" y="4"/>
                    <a:pt x="194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3" name="Google Shape;8623;p17"/>
            <p:cNvSpPr/>
            <p:nvPr/>
          </p:nvSpPr>
          <p:spPr>
            <a:xfrm>
              <a:off x="4460002" y="2877100"/>
              <a:ext cx="42722" cy="92252"/>
            </a:xfrm>
            <a:custGeom>
              <a:avLst/>
              <a:gdLst/>
              <a:ahLst/>
              <a:cxnLst/>
              <a:rect l="l" t="t" r="r" b="b"/>
              <a:pathLst>
                <a:path w="1470" h="3174" extrusionOk="0">
                  <a:moveTo>
                    <a:pt x="160" y="0"/>
                  </a:moveTo>
                  <a:cubicBezTo>
                    <a:pt x="72" y="0"/>
                    <a:pt x="1" y="71"/>
                    <a:pt x="1" y="161"/>
                  </a:cubicBezTo>
                  <a:cubicBezTo>
                    <a:pt x="2" y="196"/>
                    <a:pt x="9" y="231"/>
                    <a:pt x="21" y="262"/>
                  </a:cubicBezTo>
                  <a:cubicBezTo>
                    <a:pt x="29" y="283"/>
                    <a:pt x="39" y="304"/>
                    <a:pt x="48" y="324"/>
                  </a:cubicBezTo>
                  <a:cubicBezTo>
                    <a:pt x="62" y="354"/>
                    <a:pt x="78" y="384"/>
                    <a:pt x="92" y="414"/>
                  </a:cubicBezTo>
                  <a:cubicBezTo>
                    <a:pt x="118" y="463"/>
                    <a:pt x="142" y="511"/>
                    <a:pt x="168" y="560"/>
                  </a:cubicBezTo>
                  <a:cubicBezTo>
                    <a:pt x="232" y="674"/>
                    <a:pt x="295" y="785"/>
                    <a:pt x="362" y="896"/>
                  </a:cubicBezTo>
                  <a:cubicBezTo>
                    <a:pt x="423" y="1002"/>
                    <a:pt x="487" y="1108"/>
                    <a:pt x="548" y="1215"/>
                  </a:cubicBezTo>
                  <a:cubicBezTo>
                    <a:pt x="599" y="1302"/>
                    <a:pt x="647" y="1393"/>
                    <a:pt x="694" y="1483"/>
                  </a:cubicBezTo>
                  <a:cubicBezTo>
                    <a:pt x="748" y="1600"/>
                    <a:pt x="803" y="1717"/>
                    <a:pt x="852" y="1836"/>
                  </a:cubicBezTo>
                  <a:cubicBezTo>
                    <a:pt x="879" y="1906"/>
                    <a:pt x="909" y="1974"/>
                    <a:pt x="935" y="2043"/>
                  </a:cubicBezTo>
                  <a:cubicBezTo>
                    <a:pt x="957" y="2103"/>
                    <a:pt x="977" y="2164"/>
                    <a:pt x="1000" y="2224"/>
                  </a:cubicBezTo>
                  <a:cubicBezTo>
                    <a:pt x="1017" y="2287"/>
                    <a:pt x="1036" y="2349"/>
                    <a:pt x="1050" y="2412"/>
                  </a:cubicBezTo>
                  <a:cubicBezTo>
                    <a:pt x="1064" y="2471"/>
                    <a:pt x="1077" y="2529"/>
                    <a:pt x="1090" y="2588"/>
                  </a:cubicBezTo>
                  <a:lnTo>
                    <a:pt x="1085" y="2570"/>
                  </a:lnTo>
                  <a:lnTo>
                    <a:pt x="1085" y="2570"/>
                  </a:lnTo>
                  <a:cubicBezTo>
                    <a:pt x="1115" y="2713"/>
                    <a:pt x="1139" y="2857"/>
                    <a:pt x="1153" y="3001"/>
                  </a:cubicBezTo>
                  <a:lnTo>
                    <a:pt x="1153" y="2993"/>
                  </a:lnTo>
                  <a:cubicBezTo>
                    <a:pt x="1155" y="3004"/>
                    <a:pt x="1156" y="3015"/>
                    <a:pt x="1156" y="3025"/>
                  </a:cubicBezTo>
                  <a:cubicBezTo>
                    <a:pt x="1158" y="3071"/>
                    <a:pt x="1180" y="3115"/>
                    <a:pt x="1215" y="3143"/>
                  </a:cubicBezTo>
                  <a:cubicBezTo>
                    <a:pt x="1242" y="3162"/>
                    <a:pt x="1275" y="3173"/>
                    <a:pt x="1308" y="3173"/>
                  </a:cubicBezTo>
                  <a:cubicBezTo>
                    <a:pt x="1316" y="3172"/>
                    <a:pt x="1324" y="3172"/>
                    <a:pt x="1330" y="3172"/>
                  </a:cubicBezTo>
                  <a:cubicBezTo>
                    <a:pt x="1413" y="3158"/>
                    <a:pt x="1470" y="3082"/>
                    <a:pt x="1459" y="2999"/>
                  </a:cubicBezTo>
                  <a:cubicBezTo>
                    <a:pt x="1436" y="2839"/>
                    <a:pt x="1403" y="2683"/>
                    <a:pt x="1368" y="2524"/>
                  </a:cubicBezTo>
                  <a:cubicBezTo>
                    <a:pt x="1356" y="2461"/>
                    <a:pt x="1343" y="2398"/>
                    <a:pt x="1326" y="2335"/>
                  </a:cubicBezTo>
                  <a:cubicBezTo>
                    <a:pt x="1308" y="2270"/>
                    <a:pt x="1294" y="2203"/>
                    <a:pt x="1272" y="2140"/>
                  </a:cubicBezTo>
                  <a:cubicBezTo>
                    <a:pt x="1246" y="2065"/>
                    <a:pt x="1221" y="1989"/>
                    <a:pt x="1193" y="1915"/>
                  </a:cubicBezTo>
                  <a:lnTo>
                    <a:pt x="1132" y="1761"/>
                  </a:lnTo>
                  <a:cubicBezTo>
                    <a:pt x="1118" y="1730"/>
                    <a:pt x="1107" y="1695"/>
                    <a:pt x="1093" y="1663"/>
                  </a:cubicBezTo>
                  <a:cubicBezTo>
                    <a:pt x="1053" y="1578"/>
                    <a:pt x="1015" y="1492"/>
                    <a:pt x="977" y="1407"/>
                  </a:cubicBezTo>
                  <a:cubicBezTo>
                    <a:pt x="946" y="1336"/>
                    <a:pt x="909" y="1269"/>
                    <a:pt x="873" y="1199"/>
                  </a:cubicBezTo>
                  <a:cubicBezTo>
                    <a:pt x="803" y="1065"/>
                    <a:pt x="729" y="932"/>
                    <a:pt x="653" y="801"/>
                  </a:cubicBezTo>
                  <a:cubicBezTo>
                    <a:pt x="567" y="652"/>
                    <a:pt x="487" y="505"/>
                    <a:pt x="407" y="353"/>
                  </a:cubicBezTo>
                  <a:cubicBezTo>
                    <a:pt x="379" y="294"/>
                    <a:pt x="351" y="235"/>
                    <a:pt x="325" y="175"/>
                  </a:cubicBezTo>
                  <a:cubicBezTo>
                    <a:pt x="332" y="114"/>
                    <a:pt x="300" y="53"/>
                    <a:pt x="246" y="22"/>
                  </a:cubicBezTo>
                  <a:cubicBezTo>
                    <a:pt x="225" y="11"/>
                    <a:pt x="202" y="4"/>
                    <a:pt x="180" y="1"/>
                  </a:cubicBezTo>
                  <a:cubicBezTo>
                    <a:pt x="173" y="0"/>
                    <a:pt x="167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4" name="Google Shape;8624;p17"/>
            <p:cNvSpPr/>
            <p:nvPr/>
          </p:nvSpPr>
          <p:spPr>
            <a:xfrm>
              <a:off x="4451573" y="2880326"/>
              <a:ext cx="72627" cy="84288"/>
            </a:xfrm>
            <a:custGeom>
              <a:avLst/>
              <a:gdLst/>
              <a:ahLst/>
              <a:cxnLst/>
              <a:rect l="l" t="t" r="r" b="b"/>
              <a:pathLst>
                <a:path w="2499" h="2900" extrusionOk="0">
                  <a:moveTo>
                    <a:pt x="2250" y="1"/>
                  </a:moveTo>
                  <a:cubicBezTo>
                    <a:pt x="2240" y="1"/>
                    <a:pt x="2230" y="1"/>
                    <a:pt x="2220" y="3"/>
                  </a:cubicBezTo>
                  <a:cubicBezTo>
                    <a:pt x="2110" y="18"/>
                    <a:pt x="2015" y="88"/>
                    <a:pt x="1937" y="164"/>
                  </a:cubicBezTo>
                  <a:cubicBezTo>
                    <a:pt x="1806" y="291"/>
                    <a:pt x="1695" y="436"/>
                    <a:pt x="1582" y="580"/>
                  </a:cubicBezTo>
                  <a:cubicBezTo>
                    <a:pt x="1465" y="731"/>
                    <a:pt x="1351" y="883"/>
                    <a:pt x="1237" y="1036"/>
                  </a:cubicBezTo>
                  <a:cubicBezTo>
                    <a:pt x="1044" y="1297"/>
                    <a:pt x="851" y="1560"/>
                    <a:pt x="658" y="1825"/>
                  </a:cubicBezTo>
                  <a:cubicBezTo>
                    <a:pt x="557" y="1961"/>
                    <a:pt x="457" y="2100"/>
                    <a:pt x="357" y="2238"/>
                  </a:cubicBezTo>
                  <a:cubicBezTo>
                    <a:pt x="256" y="2377"/>
                    <a:pt x="153" y="2513"/>
                    <a:pt x="55" y="2654"/>
                  </a:cubicBezTo>
                  <a:cubicBezTo>
                    <a:pt x="1" y="2727"/>
                    <a:pt x="22" y="2833"/>
                    <a:pt x="101" y="2879"/>
                  </a:cubicBezTo>
                  <a:cubicBezTo>
                    <a:pt x="123" y="2893"/>
                    <a:pt x="148" y="2899"/>
                    <a:pt x="175" y="2899"/>
                  </a:cubicBezTo>
                  <a:cubicBezTo>
                    <a:pt x="231" y="2899"/>
                    <a:pt x="281" y="2871"/>
                    <a:pt x="310" y="2823"/>
                  </a:cubicBezTo>
                  <a:cubicBezTo>
                    <a:pt x="340" y="2774"/>
                    <a:pt x="371" y="2727"/>
                    <a:pt x="403" y="2678"/>
                  </a:cubicBezTo>
                  <a:cubicBezTo>
                    <a:pt x="406" y="2675"/>
                    <a:pt x="408" y="2670"/>
                    <a:pt x="411" y="2667"/>
                  </a:cubicBezTo>
                  <a:lnTo>
                    <a:pt x="411" y="2667"/>
                  </a:lnTo>
                  <a:lnTo>
                    <a:pt x="408" y="2671"/>
                  </a:lnTo>
                  <a:cubicBezTo>
                    <a:pt x="517" y="2510"/>
                    <a:pt x="628" y="2349"/>
                    <a:pt x="743" y="2190"/>
                  </a:cubicBezTo>
                  <a:cubicBezTo>
                    <a:pt x="938" y="1924"/>
                    <a:pt x="1133" y="1658"/>
                    <a:pt x="1332" y="1396"/>
                  </a:cubicBezTo>
                  <a:cubicBezTo>
                    <a:pt x="1438" y="1258"/>
                    <a:pt x="1543" y="1119"/>
                    <a:pt x="1649" y="981"/>
                  </a:cubicBezTo>
                  <a:cubicBezTo>
                    <a:pt x="1769" y="827"/>
                    <a:pt x="1889" y="674"/>
                    <a:pt x="2016" y="525"/>
                  </a:cubicBezTo>
                  <a:cubicBezTo>
                    <a:pt x="2064" y="473"/>
                    <a:pt x="2113" y="422"/>
                    <a:pt x="2166" y="373"/>
                  </a:cubicBezTo>
                  <a:cubicBezTo>
                    <a:pt x="2182" y="359"/>
                    <a:pt x="2198" y="346"/>
                    <a:pt x="2216" y="333"/>
                  </a:cubicBezTo>
                  <a:cubicBezTo>
                    <a:pt x="2220" y="330"/>
                    <a:pt x="2227" y="327"/>
                    <a:pt x="2231" y="324"/>
                  </a:cubicBezTo>
                  <a:cubicBezTo>
                    <a:pt x="2258" y="341"/>
                    <a:pt x="2288" y="349"/>
                    <a:pt x="2318" y="349"/>
                  </a:cubicBezTo>
                  <a:cubicBezTo>
                    <a:pt x="2353" y="349"/>
                    <a:pt x="2389" y="338"/>
                    <a:pt x="2418" y="316"/>
                  </a:cubicBezTo>
                  <a:cubicBezTo>
                    <a:pt x="2486" y="262"/>
                    <a:pt x="2499" y="162"/>
                    <a:pt x="2447" y="93"/>
                  </a:cubicBezTo>
                  <a:cubicBezTo>
                    <a:pt x="2404" y="34"/>
                    <a:pt x="2323" y="1"/>
                    <a:pt x="2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5" name="Google Shape;8625;p17"/>
            <p:cNvSpPr/>
            <p:nvPr/>
          </p:nvSpPr>
          <p:spPr>
            <a:xfrm>
              <a:off x="4504586" y="2912703"/>
              <a:ext cx="11712" cy="14503"/>
            </a:xfrm>
            <a:custGeom>
              <a:avLst/>
              <a:gdLst/>
              <a:ahLst/>
              <a:cxnLst/>
              <a:rect l="l" t="t" r="r" b="b"/>
              <a:pathLst>
                <a:path w="403" h="499" extrusionOk="0">
                  <a:moveTo>
                    <a:pt x="213" y="1"/>
                  </a:moveTo>
                  <a:cubicBezTo>
                    <a:pt x="135" y="1"/>
                    <a:pt x="65" y="54"/>
                    <a:pt x="45" y="131"/>
                  </a:cubicBezTo>
                  <a:cubicBezTo>
                    <a:pt x="37" y="164"/>
                    <a:pt x="24" y="195"/>
                    <a:pt x="16" y="228"/>
                  </a:cubicBezTo>
                  <a:cubicBezTo>
                    <a:pt x="8" y="261"/>
                    <a:pt x="5" y="294"/>
                    <a:pt x="4" y="329"/>
                  </a:cubicBezTo>
                  <a:cubicBezTo>
                    <a:pt x="1" y="421"/>
                    <a:pt x="86" y="498"/>
                    <a:pt x="175" y="498"/>
                  </a:cubicBezTo>
                  <a:lnTo>
                    <a:pt x="178" y="498"/>
                  </a:lnTo>
                  <a:cubicBezTo>
                    <a:pt x="274" y="497"/>
                    <a:pt x="341" y="419"/>
                    <a:pt x="346" y="326"/>
                  </a:cubicBezTo>
                  <a:lnTo>
                    <a:pt x="346" y="321"/>
                  </a:lnTo>
                  <a:cubicBezTo>
                    <a:pt x="355" y="286"/>
                    <a:pt x="368" y="253"/>
                    <a:pt x="377" y="218"/>
                  </a:cubicBezTo>
                  <a:cubicBezTo>
                    <a:pt x="403" y="125"/>
                    <a:pt x="347" y="30"/>
                    <a:pt x="255" y="6"/>
                  </a:cubicBezTo>
                  <a:cubicBezTo>
                    <a:pt x="241" y="3"/>
                    <a:pt x="227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6" name="Google Shape;8626;p17"/>
            <p:cNvSpPr/>
            <p:nvPr/>
          </p:nvSpPr>
          <p:spPr>
            <a:xfrm>
              <a:off x="4508219" y="2911482"/>
              <a:ext cx="60857" cy="12905"/>
            </a:xfrm>
            <a:custGeom>
              <a:avLst/>
              <a:gdLst/>
              <a:ahLst/>
              <a:cxnLst/>
              <a:rect l="l" t="t" r="r" b="b"/>
              <a:pathLst>
                <a:path w="2094" h="444" extrusionOk="0">
                  <a:moveTo>
                    <a:pt x="1927" y="1"/>
                  </a:moveTo>
                  <a:cubicBezTo>
                    <a:pt x="1921" y="1"/>
                    <a:pt x="1914" y="1"/>
                    <a:pt x="1907" y="2"/>
                  </a:cubicBezTo>
                  <a:cubicBezTo>
                    <a:pt x="1755" y="18"/>
                    <a:pt x="1603" y="50"/>
                    <a:pt x="1452" y="75"/>
                  </a:cubicBezTo>
                  <a:cubicBezTo>
                    <a:pt x="1310" y="99"/>
                    <a:pt x="1167" y="116"/>
                    <a:pt x="1023" y="130"/>
                  </a:cubicBezTo>
                  <a:cubicBezTo>
                    <a:pt x="949" y="135"/>
                    <a:pt x="874" y="140"/>
                    <a:pt x="800" y="142"/>
                  </a:cubicBezTo>
                  <a:cubicBezTo>
                    <a:pt x="779" y="142"/>
                    <a:pt x="758" y="142"/>
                    <a:pt x="737" y="142"/>
                  </a:cubicBezTo>
                  <a:cubicBezTo>
                    <a:pt x="679" y="142"/>
                    <a:pt x="622" y="141"/>
                    <a:pt x="564" y="138"/>
                  </a:cubicBezTo>
                  <a:cubicBezTo>
                    <a:pt x="463" y="130"/>
                    <a:pt x="362" y="123"/>
                    <a:pt x="260" y="108"/>
                  </a:cubicBezTo>
                  <a:cubicBezTo>
                    <a:pt x="252" y="105"/>
                    <a:pt x="243" y="104"/>
                    <a:pt x="233" y="102"/>
                  </a:cubicBezTo>
                  <a:cubicBezTo>
                    <a:pt x="215" y="95"/>
                    <a:pt x="196" y="92"/>
                    <a:pt x="177" y="92"/>
                  </a:cubicBezTo>
                  <a:cubicBezTo>
                    <a:pt x="107" y="92"/>
                    <a:pt x="43" y="138"/>
                    <a:pt x="24" y="210"/>
                  </a:cubicBezTo>
                  <a:cubicBezTo>
                    <a:pt x="1" y="301"/>
                    <a:pt x="61" y="393"/>
                    <a:pt x="154" y="406"/>
                  </a:cubicBezTo>
                  <a:cubicBezTo>
                    <a:pt x="183" y="414"/>
                    <a:pt x="211" y="420"/>
                    <a:pt x="238" y="428"/>
                  </a:cubicBezTo>
                  <a:cubicBezTo>
                    <a:pt x="251" y="431"/>
                    <a:pt x="264" y="433"/>
                    <a:pt x="277" y="433"/>
                  </a:cubicBezTo>
                  <a:cubicBezTo>
                    <a:pt x="292" y="433"/>
                    <a:pt x="306" y="431"/>
                    <a:pt x="320" y="426"/>
                  </a:cubicBezTo>
                  <a:lnTo>
                    <a:pt x="355" y="430"/>
                  </a:lnTo>
                  <a:cubicBezTo>
                    <a:pt x="419" y="434"/>
                    <a:pt x="483" y="438"/>
                    <a:pt x="547" y="441"/>
                  </a:cubicBezTo>
                  <a:lnTo>
                    <a:pt x="544" y="441"/>
                  </a:lnTo>
                  <a:cubicBezTo>
                    <a:pt x="586" y="442"/>
                    <a:pt x="629" y="444"/>
                    <a:pt x="673" y="444"/>
                  </a:cubicBezTo>
                  <a:cubicBezTo>
                    <a:pt x="743" y="444"/>
                    <a:pt x="813" y="442"/>
                    <a:pt x="881" y="438"/>
                  </a:cubicBezTo>
                  <a:cubicBezTo>
                    <a:pt x="999" y="430"/>
                    <a:pt x="1118" y="422"/>
                    <a:pt x="1235" y="406"/>
                  </a:cubicBezTo>
                  <a:cubicBezTo>
                    <a:pt x="1474" y="374"/>
                    <a:pt x="1712" y="327"/>
                    <a:pt x="1951" y="308"/>
                  </a:cubicBezTo>
                  <a:cubicBezTo>
                    <a:pt x="2035" y="300"/>
                    <a:pt x="2093" y="211"/>
                    <a:pt x="2082" y="132"/>
                  </a:cubicBezTo>
                  <a:cubicBezTo>
                    <a:pt x="2069" y="55"/>
                    <a:pt x="2003" y="1"/>
                    <a:pt x="1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7" name="Google Shape;8627;p17"/>
            <p:cNvSpPr/>
            <p:nvPr/>
          </p:nvSpPr>
          <p:spPr>
            <a:xfrm>
              <a:off x="4510515" y="2932321"/>
              <a:ext cx="48709" cy="10522"/>
            </a:xfrm>
            <a:custGeom>
              <a:avLst/>
              <a:gdLst/>
              <a:ahLst/>
              <a:cxnLst/>
              <a:rect l="l" t="t" r="r" b="b"/>
              <a:pathLst>
                <a:path w="1676" h="362" extrusionOk="0">
                  <a:moveTo>
                    <a:pt x="192" y="1"/>
                  </a:moveTo>
                  <a:cubicBezTo>
                    <a:pt x="189" y="1"/>
                    <a:pt x="187" y="1"/>
                    <a:pt x="184" y="1"/>
                  </a:cubicBezTo>
                  <a:cubicBezTo>
                    <a:pt x="173" y="1"/>
                    <a:pt x="162" y="2"/>
                    <a:pt x="151" y="4"/>
                  </a:cubicBezTo>
                  <a:cubicBezTo>
                    <a:pt x="88" y="13"/>
                    <a:pt x="37" y="59"/>
                    <a:pt x="21" y="119"/>
                  </a:cubicBezTo>
                  <a:cubicBezTo>
                    <a:pt x="20" y="123"/>
                    <a:pt x="20" y="124"/>
                    <a:pt x="20" y="126"/>
                  </a:cubicBezTo>
                  <a:cubicBezTo>
                    <a:pt x="1" y="207"/>
                    <a:pt x="47" y="298"/>
                    <a:pt x="132" y="317"/>
                  </a:cubicBezTo>
                  <a:cubicBezTo>
                    <a:pt x="212" y="332"/>
                    <a:pt x="292" y="340"/>
                    <a:pt x="373" y="340"/>
                  </a:cubicBezTo>
                  <a:cubicBezTo>
                    <a:pt x="380" y="340"/>
                    <a:pt x="388" y="340"/>
                    <a:pt x="395" y="340"/>
                  </a:cubicBezTo>
                  <a:cubicBezTo>
                    <a:pt x="447" y="341"/>
                    <a:pt x="501" y="341"/>
                    <a:pt x="555" y="341"/>
                  </a:cubicBezTo>
                  <a:cubicBezTo>
                    <a:pt x="653" y="343"/>
                    <a:pt x="750" y="343"/>
                    <a:pt x="848" y="343"/>
                  </a:cubicBezTo>
                  <a:cubicBezTo>
                    <a:pt x="1074" y="346"/>
                    <a:pt x="1300" y="352"/>
                    <a:pt x="1527" y="360"/>
                  </a:cubicBezTo>
                  <a:lnTo>
                    <a:pt x="1532" y="362"/>
                  </a:lnTo>
                  <a:cubicBezTo>
                    <a:pt x="1612" y="362"/>
                    <a:pt x="1676" y="286"/>
                    <a:pt x="1676" y="208"/>
                  </a:cubicBezTo>
                  <a:cubicBezTo>
                    <a:pt x="1674" y="124"/>
                    <a:pt x="1604" y="64"/>
                    <a:pt x="1522" y="61"/>
                  </a:cubicBezTo>
                  <a:cubicBezTo>
                    <a:pt x="1310" y="53"/>
                    <a:pt x="1096" y="45"/>
                    <a:pt x="883" y="42"/>
                  </a:cubicBezTo>
                  <a:cubicBezTo>
                    <a:pt x="693" y="39"/>
                    <a:pt x="503" y="36"/>
                    <a:pt x="313" y="26"/>
                  </a:cubicBezTo>
                  <a:cubicBezTo>
                    <a:pt x="298" y="26"/>
                    <a:pt x="284" y="25"/>
                    <a:pt x="270" y="23"/>
                  </a:cubicBezTo>
                  <a:cubicBezTo>
                    <a:pt x="247" y="8"/>
                    <a:pt x="219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8" name="Google Shape;8628;p17"/>
            <p:cNvSpPr/>
            <p:nvPr/>
          </p:nvSpPr>
          <p:spPr>
            <a:xfrm>
              <a:off x="4580413" y="2879338"/>
              <a:ext cx="63153" cy="83300"/>
            </a:xfrm>
            <a:custGeom>
              <a:avLst/>
              <a:gdLst/>
              <a:ahLst/>
              <a:cxnLst/>
              <a:rect l="l" t="t" r="r" b="b"/>
              <a:pathLst>
                <a:path w="2173" h="2866" extrusionOk="0">
                  <a:moveTo>
                    <a:pt x="1841" y="478"/>
                  </a:moveTo>
                  <a:cubicBezTo>
                    <a:pt x="1841" y="480"/>
                    <a:pt x="1842" y="482"/>
                    <a:pt x="1843" y="485"/>
                  </a:cubicBezTo>
                  <a:lnTo>
                    <a:pt x="1843" y="485"/>
                  </a:lnTo>
                  <a:cubicBezTo>
                    <a:pt x="1842" y="482"/>
                    <a:pt x="1842" y="480"/>
                    <a:pt x="1841" y="478"/>
                  </a:cubicBezTo>
                  <a:close/>
                  <a:moveTo>
                    <a:pt x="364" y="2427"/>
                  </a:moveTo>
                  <a:lnTo>
                    <a:pt x="364" y="2427"/>
                  </a:lnTo>
                  <a:lnTo>
                    <a:pt x="371" y="2430"/>
                  </a:lnTo>
                  <a:cubicBezTo>
                    <a:pt x="368" y="2429"/>
                    <a:pt x="366" y="2428"/>
                    <a:pt x="364" y="2427"/>
                  </a:cubicBezTo>
                  <a:close/>
                  <a:moveTo>
                    <a:pt x="1639" y="310"/>
                  </a:moveTo>
                  <a:cubicBezTo>
                    <a:pt x="1648" y="310"/>
                    <a:pt x="1658" y="312"/>
                    <a:pt x="1666" y="314"/>
                  </a:cubicBezTo>
                  <a:cubicBezTo>
                    <a:pt x="1680" y="317"/>
                    <a:pt x="1694" y="320"/>
                    <a:pt x="1707" y="323"/>
                  </a:cubicBezTo>
                  <a:cubicBezTo>
                    <a:pt x="1716" y="328"/>
                    <a:pt x="1729" y="333"/>
                    <a:pt x="1735" y="336"/>
                  </a:cubicBezTo>
                  <a:cubicBezTo>
                    <a:pt x="1743" y="339"/>
                    <a:pt x="1750" y="342"/>
                    <a:pt x="1756" y="347"/>
                  </a:cubicBezTo>
                  <a:lnTo>
                    <a:pt x="1769" y="356"/>
                  </a:lnTo>
                  <a:cubicBezTo>
                    <a:pt x="1780" y="366"/>
                    <a:pt x="1789" y="377"/>
                    <a:pt x="1799" y="388"/>
                  </a:cubicBezTo>
                  <a:cubicBezTo>
                    <a:pt x="1803" y="393"/>
                    <a:pt x="1807" y="396"/>
                    <a:pt x="1810" y="401"/>
                  </a:cubicBezTo>
                  <a:cubicBezTo>
                    <a:pt x="1813" y="407"/>
                    <a:pt x="1816" y="413"/>
                    <a:pt x="1821" y="420"/>
                  </a:cubicBezTo>
                  <a:cubicBezTo>
                    <a:pt x="1826" y="429"/>
                    <a:pt x="1830" y="440"/>
                    <a:pt x="1833" y="451"/>
                  </a:cubicBezTo>
                  <a:cubicBezTo>
                    <a:pt x="1837" y="459"/>
                    <a:pt x="1838" y="467"/>
                    <a:pt x="1840" y="475"/>
                  </a:cubicBezTo>
                  <a:lnTo>
                    <a:pt x="1840" y="469"/>
                  </a:lnTo>
                  <a:cubicBezTo>
                    <a:pt x="1840" y="472"/>
                    <a:pt x="1840" y="472"/>
                    <a:pt x="1841" y="477"/>
                  </a:cubicBezTo>
                  <a:cubicBezTo>
                    <a:pt x="1841" y="480"/>
                    <a:pt x="1843" y="485"/>
                    <a:pt x="1845" y="489"/>
                  </a:cubicBezTo>
                  <a:cubicBezTo>
                    <a:pt x="1844" y="488"/>
                    <a:pt x="1843" y="486"/>
                    <a:pt x="1843" y="485"/>
                  </a:cubicBezTo>
                  <a:lnTo>
                    <a:pt x="1843" y="485"/>
                  </a:lnTo>
                  <a:cubicBezTo>
                    <a:pt x="1844" y="490"/>
                    <a:pt x="1845" y="496"/>
                    <a:pt x="1845" y="502"/>
                  </a:cubicBezTo>
                  <a:lnTo>
                    <a:pt x="1845" y="557"/>
                  </a:lnTo>
                  <a:cubicBezTo>
                    <a:pt x="1843" y="580"/>
                    <a:pt x="1840" y="600"/>
                    <a:pt x="1837" y="622"/>
                  </a:cubicBezTo>
                  <a:cubicBezTo>
                    <a:pt x="1816" y="724"/>
                    <a:pt x="1784" y="825"/>
                    <a:pt x="1764" y="926"/>
                  </a:cubicBezTo>
                  <a:cubicBezTo>
                    <a:pt x="1756" y="956"/>
                    <a:pt x="1757" y="988"/>
                    <a:pt x="1767" y="1018"/>
                  </a:cubicBezTo>
                  <a:cubicBezTo>
                    <a:pt x="1756" y="1040"/>
                    <a:pt x="1745" y="1064"/>
                    <a:pt x="1734" y="1088"/>
                  </a:cubicBezTo>
                  <a:cubicBezTo>
                    <a:pt x="1691" y="1173"/>
                    <a:pt x="1645" y="1255"/>
                    <a:pt x="1598" y="1339"/>
                  </a:cubicBezTo>
                  <a:cubicBezTo>
                    <a:pt x="1555" y="1412"/>
                    <a:pt x="1507" y="1483"/>
                    <a:pt x="1463" y="1553"/>
                  </a:cubicBezTo>
                  <a:cubicBezTo>
                    <a:pt x="1427" y="1604"/>
                    <a:pt x="1392" y="1654"/>
                    <a:pt x="1355" y="1705"/>
                  </a:cubicBezTo>
                  <a:cubicBezTo>
                    <a:pt x="1302" y="1781"/>
                    <a:pt x="1243" y="1852"/>
                    <a:pt x="1183" y="1922"/>
                  </a:cubicBezTo>
                  <a:cubicBezTo>
                    <a:pt x="1105" y="2011"/>
                    <a:pt x="1023" y="2094"/>
                    <a:pt x="936" y="2172"/>
                  </a:cubicBezTo>
                  <a:lnTo>
                    <a:pt x="944" y="2166"/>
                  </a:lnTo>
                  <a:lnTo>
                    <a:pt x="944" y="2166"/>
                  </a:lnTo>
                  <a:cubicBezTo>
                    <a:pt x="884" y="2218"/>
                    <a:pt x="822" y="2267"/>
                    <a:pt x="757" y="2311"/>
                  </a:cubicBezTo>
                  <a:cubicBezTo>
                    <a:pt x="717" y="2337"/>
                    <a:pt x="678" y="2360"/>
                    <a:pt x="638" y="2383"/>
                  </a:cubicBezTo>
                  <a:cubicBezTo>
                    <a:pt x="611" y="2395"/>
                    <a:pt x="584" y="2408"/>
                    <a:pt x="558" y="2419"/>
                  </a:cubicBezTo>
                  <a:cubicBezTo>
                    <a:pt x="532" y="2427"/>
                    <a:pt x="508" y="2433"/>
                    <a:pt x="483" y="2440"/>
                  </a:cubicBezTo>
                  <a:cubicBezTo>
                    <a:pt x="474" y="2441"/>
                    <a:pt x="463" y="2443"/>
                    <a:pt x="451" y="2444"/>
                  </a:cubicBezTo>
                  <a:lnTo>
                    <a:pt x="434" y="2444"/>
                  </a:lnTo>
                  <a:cubicBezTo>
                    <a:pt x="421" y="2443"/>
                    <a:pt x="409" y="2441"/>
                    <a:pt x="397" y="2440"/>
                  </a:cubicBezTo>
                  <a:lnTo>
                    <a:pt x="397" y="2440"/>
                  </a:lnTo>
                  <a:lnTo>
                    <a:pt x="393" y="2438"/>
                  </a:lnTo>
                  <a:lnTo>
                    <a:pt x="388" y="2437"/>
                  </a:lnTo>
                  <a:lnTo>
                    <a:pt x="388" y="2437"/>
                  </a:lnTo>
                  <a:lnTo>
                    <a:pt x="385" y="2436"/>
                  </a:lnTo>
                  <a:lnTo>
                    <a:pt x="393" y="2438"/>
                  </a:lnTo>
                  <a:lnTo>
                    <a:pt x="404" y="2440"/>
                  </a:lnTo>
                  <a:cubicBezTo>
                    <a:pt x="396" y="2438"/>
                    <a:pt x="388" y="2436"/>
                    <a:pt x="382" y="2435"/>
                  </a:cubicBezTo>
                  <a:cubicBezTo>
                    <a:pt x="371" y="2432"/>
                    <a:pt x="361" y="2427"/>
                    <a:pt x="353" y="2422"/>
                  </a:cubicBezTo>
                  <a:lnTo>
                    <a:pt x="353" y="2422"/>
                  </a:lnTo>
                  <a:cubicBezTo>
                    <a:pt x="357" y="2423"/>
                    <a:pt x="361" y="2425"/>
                    <a:pt x="364" y="2427"/>
                  </a:cubicBezTo>
                  <a:lnTo>
                    <a:pt x="358" y="2421"/>
                  </a:lnTo>
                  <a:lnTo>
                    <a:pt x="349" y="2411"/>
                  </a:lnTo>
                  <a:cubicBezTo>
                    <a:pt x="345" y="2406"/>
                    <a:pt x="342" y="2402"/>
                    <a:pt x="338" y="2397"/>
                  </a:cubicBezTo>
                  <a:lnTo>
                    <a:pt x="330" y="2384"/>
                  </a:lnTo>
                  <a:cubicBezTo>
                    <a:pt x="328" y="2379"/>
                    <a:pt x="326" y="2375"/>
                    <a:pt x="325" y="2370"/>
                  </a:cubicBezTo>
                  <a:cubicBezTo>
                    <a:pt x="319" y="2349"/>
                    <a:pt x="312" y="2329"/>
                    <a:pt x="307" y="2310"/>
                  </a:cubicBezTo>
                  <a:cubicBezTo>
                    <a:pt x="304" y="2284"/>
                    <a:pt x="300" y="2259"/>
                    <a:pt x="298" y="2234"/>
                  </a:cubicBezTo>
                  <a:cubicBezTo>
                    <a:pt x="295" y="2186"/>
                    <a:pt x="295" y="2139"/>
                    <a:pt x="296" y="2091"/>
                  </a:cubicBezTo>
                  <a:cubicBezTo>
                    <a:pt x="301" y="2022"/>
                    <a:pt x="311" y="1952"/>
                    <a:pt x="323" y="1884"/>
                  </a:cubicBezTo>
                  <a:lnTo>
                    <a:pt x="323" y="1884"/>
                  </a:lnTo>
                  <a:cubicBezTo>
                    <a:pt x="323" y="1884"/>
                    <a:pt x="323" y="1885"/>
                    <a:pt x="322" y="1885"/>
                  </a:cubicBezTo>
                  <a:lnTo>
                    <a:pt x="322" y="1885"/>
                  </a:lnTo>
                  <a:cubicBezTo>
                    <a:pt x="323" y="1885"/>
                    <a:pt x="323" y="1884"/>
                    <a:pt x="323" y="1882"/>
                  </a:cubicBezTo>
                  <a:cubicBezTo>
                    <a:pt x="323" y="1880"/>
                    <a:pt x="324" y="1878"/>
                    <a:pt x="325" y="1875"/>
                  </a:cubicBezTo>
                  <a:lnTo>
                    <a:pt x="325" y="1875"/>
                  </a:lnTo>
                  <a:cubicBezTo>
                    <a:pt x="345" y="1782"/>
                    <a:pt x="370" y="1689"/>
                    <a:pt x="401" y="1597"/>
                  </a:cubicBezTo>
                  <a:lnTo>
                    <a:pt x="401" y="1597"/>
                  </a:lnTo>
                  <a:cubicBezTo>
                    <a:pt x="401" y="1598"/>
                    <a:pt x="400" y="1598"/>
                    <a:pt x="400" y="1598"/>
                  </a:cubicBezTo>
                  <a:lnTo>
                    <a:pt x="400" y="1598"/>
                  </a:lnTo>
                  <a:cubicBezTo>
                    <a:pt x="443" y="1477"/>
                    <a:pt x="493" y="1358"/>
                    <a:pt x="550" y="1243"/>
                  </a:cubicBezTo>
                  <a:lnTo>
                    <a:pt x="550" y="1243"/>
                  </a:lnTo>
                  <a:cubicBezTo>
                    <a:pt x="546" y="1246"/>
                    <a:pt x="545" y="1251"/>
                    <a:pt x="543" y="1254"/>
                  </a:cubicBezTo>
                  <a:lnTo>
                    <a:pt x="550" y="1240"/>
                  </a:lnTo>
                  <a:cubicBezTo>
                    <a:pt x="551" y="1240"/>
                    <a:pt x="551" y="1238"/>
                    <a:pt x="551" y="1237"/>
                  </a:cubicBezTo>
                  <a:lnTo>
                    <a:pt x="551" y="1237"/>
                  </a:lnTo>
                  <a:cubicBezTo>
                    <a:pt x="597" y="1147"/>
                    <a:pt x="647" y="1060"/>
                    <a:pt x="702" y="975"/>
                  </a:cubicBezTo>
                  <a:cubicBezTo>
                    <a:pt x="752" y="899"/>
                    <a:pt x="808" y="826"/>
                    <a:pt x="866" y="757"/>
                  </a:cubicBezTo>
                  <a:cubicBezTo>
                    <a:pt x="918" y="698"/>
                    <a:pt x="974" y="643"/>
                    <a:pt x="1032" y="591"/>
                  </a:cubicBezTo>
                  <a:cubicBezTo>
                    <a:pt x="1080" y="549"/>
                    <a:pt x="1131" y="510"/>
                    <a:pt x="1181" y="475"/>
                  </a:cubicBezTo>
                  <a:lnTo>
                    <a:pt x="1181" y="475"/>
                  </a:lnTo>
                  <a:lnTo>
                    <a:pt x="1180" y="477"/>
                  </a:lnTo>
                  <a:cubicBezTo>
                    <a:pt x="1224" y="447"/>
                    <a:pt x="1270" y="418"/>
                    <a:pt x="1317" y="394"/>
                  </a:cubicBezTo>
                  <a:cubicBezTo>
                    <a:pt x="1354" y="375"/>
                    <a:pt x="1393" y="358"/>
                    <a:pt x="1433" y="344"/>
                  </a:cubicBezTo>
                  <a:cubicBezTo>
                    <a:pt x="1457" y="336"/>
                    <a:pt x="1477" y="328"/>
                    <a:pt x="1504" y="322"/>
                  </a:cubicBezTo>
                  <a:cubicBezTo>
                    <a:pt x="1531" y="317"/>
                    <a:pt x="1558" y="314"/>
                    <a:pt x="1585" y="310"/>
                  </a:cubicBezTo>
                  <a:close/>
                  <a:moveTo>
                    <a:pt x="1608" y="1"/>
                  </a:moveTo>
                  <a:cubicBezTo>
                    <a:pt x="1444" y="1"/>
                    <a:pt x="1282" y="65"/>
                    <a:pt x="1140" y="144"/>
                  </a:cubicBezTo>
                  <a:cubicBezTo>
                    <a:pt x="804" y="336"/>
                    <a:pt x="537" y="646"/>
                    <a:pt x="357" y="983"/>
                  </a:cubicBezTo>
                  <a:cubicBezTo>
                    <a:pt x="262" y="1157"/>
                    <a:pt x="184" y="1339"/>
                    <a:pt x="121" y="1528"/>
                  </a:cubicBezTo>
                  <a:cubicBezTo>
                    <a:pt x="56" y="1716"/>
                    <a:pt x="16" y="1912"/>
                    <a:pt x="5" y="2112"/>
                  </a:cubicBezTo>
                  <a:cubicBezTo>
                    <a:pt x="0" y="2224"/>
                    <a:pt x="3" y="2345"/>
                    <a:pt x="38" y="2452"/>
                  </a:cubicBezTo>
                  <a:cubicBezTo>
                    <a:pt x="51" y="2495"/>
                    <a:pt x="70" y="2535"/>
                    <a:pt x="94" y="2571"/>
                  </a:cubicBezTo>
                  <a:cubicBezTo>
                    <a:pt x="117" y="2609"/>
                    <a:pt x="148" y="2642"/>
                    <a:pt x="184" y="2667"/>
                  </a:cubicBezTo>
                  <a:cubicBezTo>
                    <a:pt x="227" y="2698"/>
                    <a:pt x="276" y="2720"/>
                    <a:pt x="326" y="2734"/>
                  </a:cubicBezTo>
                  <a:cubicBezTo>
                    <a:pt x="365" y="2743"/>
                    <a:pt x="405" y="2747"/>
                    <a:pt x="444" y="2747"/>
                  </a:cubicBezTo>
                  <a:cubicBezTo>
                    <a:pt x="451" y="2747"/>
                    <a:pt x="458" y="2747"/>
                    <a:pt x="466" y="2747"/>
                  </a:cubicBezTo>
                  <a:cubicBezTo>
                    <a:pt x="562" y="2742"/>
                    <a:pt x="656" y="2707"/>
                    <a:pt x="741" y="2667"/>
                  </a:cubicBezTo>
                  <a:cubicBezTo>
                    <a:pt x="844" y="2618"/>
                    <a:pt x="939" y="2557"/>
                    <a:pt x="1026" y="2484"/>
                  </a:cubicBezTo>
                  <a:cubicBezTo>
                    <a:pt x="1110" y="2416"/>
                    <a:pt x="1189" y="2343"/>
                    <a:pt x="1264" y="2267"/>
                  </a:cubicBezTo>
                  <a:cubicBezTo>
                    <a:pt x="1351" y="2177"/>
                    <a:pt x="1433" y="2083"/>
                    <a:pt x="1509" y="1985"/>
                  </a:cubicBezTo>
                  <a:lnTo>
                    <a:pt x="1509" y="1985"/>
                  </a:lnTo>
                  <a:cubicBezTo>
                    <a:pt x="1496" y="2066"/>
                    <a:pt x="1484" y="2147"/>
                    <a:pt x="1473" y="2227"/>
                  </a:cubicBezTo>
                  <a:cubicBezTo>
                    <a:pt x="1454" y="2381"/>
                    <a:pt x="1430" y="2535"/>
                    <a:pt x="1414" y="2688"/>
                  </a:cubicBezTo>
                  <a:cubicBezTo>
                    <a:pt x="1404" y="2774"/>
                    <a:pt x="1466" y="2853"/>
                    <a:pt x="1552" y="2864"/>
                  </a:cubicBezTo>
                  <a:lnTo>
                    <a:pt x="1552" y="2862"/>
                  </a:lnTo>
                  <a:cubicBezTo>
                    <a:pt x="1558" y="2864"/>
                    <a:pt x="1563" y="2864"/>
                    <a:pt x="1567" y="2865"/>
                  </a:cubicBezTo>
                  <a:cubicBezTo>
                    <a:pt x="1648" y="2865"/>
                    <a:pt x="1716" y="2807"/>
                    <a:pt x="1726" y="2726"/>
                  </a:cubicBezTo>
                  <a:cubicBezTo>
                    <a:pt x="1738" y="2582"/>
                    <a:pt x="1753" y="2440"/>
                    <a:pt x="1769" y="2295"/>
                  </a:cubicBezTo>
                  <a:cubicBezTo>
                    <a:pt x="1781" y="2178"/>
                    <a:pt x="1799" y="2061"/>
                    <a:pt x="1818" y="1946"/>
                  </a:cubicBezTo>
                  <a:cubicBezTo>
                    <a:pt x="1840" y="1840"/>
                    <a:pt x="1864" y="1734"/>
                    <a:pt x="1890" y="1631"/>
                  </a:cubicBezTo>
                  <a:cubicBezTo>
                    <a:pt x="1919" y="1528"/>
                    <a:pt x="1951" y="1426"/>
                    <a:pt x="1984" y="1325"/>
                  </a:cubicBezTo>
                  <a:cubicBezTo>
                    <a:pt x="2019" y="1225"/>
                    <a:pt x="2057" y="1127"/>
                    <a:pt x="2096" y="1031"/>
                  </a:cubicBezTo>
                  <a:cubicBezTo>
                    <a:pt x="2106" y="1010"/>
                    <a:pt x="2114" y="990"/>
                    <a:pt x="2122" y="969"/>
                  </a:cubicBezTo>
                  <a:cubicBezTo>
                    <a:pt x="2136" y="931"/>
                    <a:pt x="2136" y="888"/>
                    <a:pt x="2120" y="850"/>
                  </a:cubicBezTo>
                  <a:lnTo>
                    <a:pt x="2126" y="830"/>
                  </a:lnTo>
                  <a:cubicBezTo>
                    <a:pt x="2141" y="798"/>
                    <a:pt x="2142" y="762"/>
                    <a:pt x="2133" y="727"/>
                  </a:cubicBezTo>
                  <a:cubicBezTo>
                    <a:pt x="2164" y="575"/>
                    <a:pt x="2172" y="416"/>
                    <a:pt x="2096" y="276"/>
                  </a:cubicBezTo>
                  <a:cubicBezTo>
                    <a:pt x="2055" y="198"/>
                    <a:pt x="1996" y="133"/>
                    <a:pt x="1924" y="86"/>
                  </a:cubicBezTo>
                  <a:cubicBezTo>
                    <a:pt x="1846" y="38"/>
                    <a:pt x="1757" y="10"/>
                    <a:pt x="1666" y="3"/>
                  </a:cubicBezTo>
                  <a:cubicBezTo>
                    <a:pt x="1646" y="2"/>
                    <a:pt x="1627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29" name="Google Shape;8629;p17"/>
            <p:cNvSpPr/>
            <p:nvPr/>
          </p:nvSpPr>
          <p:spPr>
            <a:xfrm>
              <a:off x="4650166" y="2887214"/>
              <a:ext cx="61583" cy="71645"/>
            </a:xfrm>
            <a:custGeom>
              <a:avLst/>
              <a:gdLst/>
              <a:ahLst/>
              <a:cxnLst/>
              <a:rect l="l" t="t" r="r" b="b"/>
              <a:pathLst>
                <a:path w="2119" h="2465" extrusionOk="0">
                  <a:moveTo>
                    <a:pt x="822" y="0"/>
                  </a:moveTo>
                  <a:cubicBezTo>
                    <a:pt x="807" y="0"/>
                    <a:pt x="791" y="2"/>
                    <a:pt x="776" y="6"/>
                  </a:cubicBezTo>
                  <a:cubicBezTo>
                    <a:pt x="689" y="30"/>
                    <a:pt x="640" y="107"/>
                    <a:pt x="602" y="185"/>
                  </a:cubicBezTo>
                  <a:cubicBezTo>
                    <a:pt x="557" y="283"/>
                    <a:pt x="521" y="385"/>
                    <a:pt x="491" y="489"/>
                  </a:cubicBezTo>
                  <a:cubicBezTo>
                    <a:pt x="459" y="587"/>
                    <a:pt x="432" y="687"/>
                    <a:pt x="402" y="785"/>
                  </a:cubicBezTo>
                  <a:cubicBezTo>
                    <a:pt x="361" y="929"/>
                    <a:pt x="326" y="1075"/>
                    <a:pt x="290" y="1220"/>
                  </a:cubicBezTo>
                  <a:cubicBezTo>
                    <a:pt x="257" y="1355"/>
                    <a:pt x="223" y="1489"/>
                    <a:pt x="190" y="1624"/>
                  </a:cubicBezTo>
                  <a:cubicBezTo>
                    <a:pt x="135" y="1733"/>
                    <a:pt x="89" y="1849"/>
                    <a:pt x="54" y="1966"/>
                  </a:cubicBezTo>
                  <a:cubicBezTo>
                    <a:pt x="37" y="2032"/>
                    <a:pt x="22" y="2100"/>
                    <a:pt x="11" y="2167"/>
                  </a:cubicBezTo>
                  <a:cubicBezTo>
                    <a:pt x="5" y="2197"/>
                    <a:pt x="0" y="2227"/>
                    <a:pt x="0" y="2257"/>
                  </a:cubicBezTo>
                  <a:cubicBezTo>
                    <a:pt x="0" y="2289"/>
                    <a:pt x="6" y="2319"/>
                    <a:pt x="16" y="2347"/>
                  </a:cubicBezTo>
                  <a:cubicBezTo>
                    <a:pt x="35" y="2417"/>
                    <a:pt x="98" y="2465"/>
                    <a:pt x="171" y="2465"/>
                  </a:cubicBezTo>
                  <a:lnTo>
                    <a:pt x="173" y="2465"/>
                  </a:lnTo>
                  <a:cubicBezTo>
                    <a:pt x="236" y="2463"/>
                    <a:pt x="293" y="2423"/>
                    <a:pt x="318" y="2365"/>
                  </a:cubicBezTo>
                  <a:cubicBezTo>
                    <a:pt x="340" y="2306"/>
                    <a:pt x="356" y="2246"/>
                    <a:pt x="366" y="2184"/>
                  </a:cubicBezTo>
                  <a:cubicBezTo>
                    <a:pt x="374" y="2148"/>
                    <a:pt x="382" y="2112"/>
                    <a:pt x="390" y="2075"/>
                  </a:cubicBezTo>
                  <a:cubicBezTo>
                    <a:pt x="404" y="2015"/>
                    <a:pt x="416" y="1953"/>
                    <a:pt x="432" y="1895"/>
                  </a:cubicBezTo>
                  <a:cubicBezTo>
                    <a:pt x="442" y="1852"/>
                    <a:pt x="451" y="1811"/>
                    <a:pt x="462" y="1770"/>
                  </a:cubicBezTo>
                  <a:lnTo>
                    <a:pt x="472" y="1749"/>
                  </a:lnTo>
                  <a:cubicBezTo>
                    <a:pt x="529" y="1633"/>
                    <a:pt x="594" y="1523"/>
                    <a:pt x="665" y="1415"/>
                  </a:cubicBezTo>
                  <a:cubicBezTo>
                    <a:pt x="668" y="1410"/>
                    <a:pt x="671" y="1404"/>
                    <a:pt x="674" y="1399"/>
                  </a:cubicBezTo>
                  <a:lnTo>
                    <a:pt x="674" y="1399"/>
                  </a:lnTo>
                  <a:cubicBezTo>
                    <a:pt x="673" y="1402"/>
                    <a:pt x="670" y="1407"/>
                    <a:pt x="668" y="1410"/>
                  </a:cubicBezTo>
                  <a:cubicBezTo>
                    <a:pt x="747" y="1293"/>
                    <a:pt x="834" y="1179"/>
                    <a:pt x="928" y="1072"/>
                  </a:cubicBezTo>
                  <a:cubicBezTo>
                    <a:pt x="1015" y="973"/>
                    <a:pt x="1108" y="880"/>
                    <a:pt x="1206" y="791"/>
                  </a:cubicBezTo>
                  <a:cubicBezTo>
                    <a:pt x="1264" y="741"/>
                    <a:pt x="1324" y="696"/>
                    <a:pt x="1385" y="651"/>
                  </a:cubicBezTo>
                  <a:lnTo>
                    <a:pt x="1385" y="651"/>
                  </a:lnTo>
                  <a:cubicBezTo>
                    <a:pt x="1385" y="652"/>
                    <a:pt x="1384" y="652"/>
                    <a:pt x="1384" y="652"/>
                  </a:cubicBezTo>
                  <a:cubicBezTo>
                    <a:pt x="1386" y="650"/>
                    <a:pt x="1389" y="648"/>
                    <a:pt x="1392" y="647"/>
                  </a:cubicBezTo>
                  <a:lnTo>
                    <a:pt x="1392" y="647"/>
                  </a:lnTo>
                  <a:cubicBezTo>
                    <a:pt x="1389" y="648"/>
                    <a:pt x="1387" y="650"/>
                    <a:pt x="1385" y="651"/>
                  </a:cubicBezTo>
                  <a:lnTo>
                    <a:pt x="1385" y="651"/>
                  </a:lnTo>
                  <a:cubicBezTo>
                    <a:pt x="1389" y="649"/>
                    <a:pt x="1392" y="647"/>
                    <a:pt x="1395" y="644"/>
                  </a:cubicBezTo>
                  <a:lnTo>
                    <a:pt x="1395" y="644"/>
                  </a:lnTo>
                  <a:cubicBezTo>
                    <a:pt x="1394" y="645"/>
                    <a:pt x="1393" y="646"/>
                    <a:pt x="1392" y="647"/>
                  </a:cubicBezTo>
                  <a:lnTo>
                    <a:pt x="1392" y="647"/>
                  </a:lnTo>
                  <a:cubicBezTo>
                    <a:pt x="1393" y="645"/>
                    <a:pt x="1395" y="644"/>
                    <a:pt x="1397" y="643"/>
                  </a:cubicBezTo>
                  <a:lnTo>
                    <a:pt x="1397" y="643"/>
                  </a:lnTo>
                  <a:cubicBezTo>
                    <a:pt x="1396" y="643"/>
                    <a:pt x="1396" y="644"/>
                    <a:pt x="1395" y="644"/>
                  </a:cubicBezTo>
                  <a:lnTo>
                    <a:pt x="1395" y="644"/>
                  </a:lnTo>
                  <a:cubicBezTo>
                    <a:pt x="1437" y="616"/>
                    <a:pt x="1480" y="591"/>
                    <a:pt x="1524" y="567"/>
                  </a:cubicBezTo>
                  <a:lnTo>
                    <a:pt x="1524" y="567"/>
                  </a:lnTo>
                  <a:cubicBezTo>
                    <a:pt x="1560" y="550"/>
                    <a:pt x="1596" y="535"/>
                    <a:pt x="1632" y="521"/>
                  </a:cubicBezTo>
                  <a:cubicBezTo>
                    <a:pt x="1661" y="511"/>
                    <a:pt x="1688" y="503"/>
                    <a:pt x="1716" y="495"/>
                  </a:cubicBezTo>
                  <a:cubicBezTo>
                    <a:pt x="1732" y="492"/>
                    <a:pt x="1748" y="489"/>
                    <a:pt x="1762" y="487"/>
                  </a:cubicBezTo>
                  <a:lnTo>
                    <a:pt x="1771" y="487"/>
                  </a:lnTo>
                  <a:lnTo>
                    <a:pt x="1778" y="489"/>
                  </a:lnTo>
                  <a:cubicBezTo>
                    <a:pt x="1779" y="489"/>
                    <a:pt x="1781" y="491"/>
                    <a:pt x="1783" y="492"/>
                  </a:cubicBezTo>
                  <a:lnTo>
                    <a:pt x="1805" y="530"/>
                  </a:lnTo>
                  <a:cubicBezTo>
                    <a:pt x="1834" y="582"/>
                    <a:pt x="1887" y="612"/>
                    <a:pt x="1942" y="612"/>
                  </a:cubicBezTo>
                  <a:cubicBezTo>
                    <a:pt x="1968" y="612"/>
                    <a:pt x="1995" y="605"/>
                    <a:pt x="2020" y="590"/>
                  </a:cubicBezTo>
                  <a:cubicBezTo>
                    <a:pt x="2094" y="546"/>
                    <a:pt x="2118" y="448"/>
                    <a:pt x="2072" y="373"/>
                  </a:cubicBezTo>
                  <a:cubicBezTo>
                    <a:pt x="2039" y="315"/>
                    <a:pt x="2003" y="258"/>
                    <a:pt x="1941" y="225"/>
                  </a:cubicBezTo>
                  <a:cubicBezTo>
                    <a:pt x="1890" y="195"/>
                    <a:pt x="1833" y="179"/>
                    <a:pt x="1775" y="179"/>
                  </a:cubicBezTo>
                  <a:cubicBezTo>
                    <a:pt x="1648" y="183"/>
                    <a:pt x="1525" y="236"/>
                    <a:pt x="1412" y="293"/>
                  </a:cubicBezTo>
                  <a:cubicBezTo>
                    <a:pt x="1287" y="359"/>
                    <a:pt x="1170" y="440"/>
                    <a:pt x="1062" y="533"/>
                  </a:cubicBezTo>
                  <a:cubicBezTo>
                    <a:pt x="947" y="631"/>
                    <a:pt x="838" y="736"/>
                    <a:pt x="735" y="848"/>
                  </a:cubicBezTo>
                  <a:cubicBezTo>
                    <a:pt x="719" y="866"/>
                    <a:pt x="701" y="883"/>
                    <a:pt x="686" y="902"/>
                  </a:cubicBezTo>
                  <a:cubicBezTo>
                    <a:pt x="715" y="801"/>
                    <a:pt x="746" y="698"/>
                    <a:pt x="779" y="598"/>
                  </a:cubicBezTo>
                  <a:lnTo>
                    <a:pt x="779" y="598"/>
                  </a:lnTo>
                  <a:cubicBezTo>
                    <a:pt x="801" y="532"/>
                    <a:pt x="825" y="467"/>
                    <a:pt x="852" y="402"/>
                  </a:cubicBezTo>
                  <a:cubicBezTo>
                    <a:pt x="869" y="418"/>
                    <a:pt x="891" y="430"/>
                    <a:pt x="915" y="437"/>
                  </a:cubicBezTo>
                  <a:cubicBezTo>
                    <a:pt x="928" y="440"/>
                    <a:pt x="940" y="441"/>
                    <a:pt x="953" y="441"/>
                  </a:cubicBezTo>
                  <a:cubicBezTo>
                    <a:pt x="1030" y="441"/>
                    <a:pt x="1099" y="384"/>
                    <a:pt x="1110" y="302"/>
                  </a:cubicBezTo>
                  <a:cubicBezTo>
                    <a:pt x="1124" y="218"/>
                    <a:pt x="1077" y="152"/>
                    <a:pt x="1015" y="101"/>
                  </a:cubicBezTo>
                  <a:cubicBezTo>
                    <a:pt x="993" y="82"/>
                    <a:pt x="971" y="66"/>
                    <a:pt x="948" y="49"/>
                  </a:cubicBezTo>
                  <a:cubicBezTo>
                    <a:pt x="913" y="17"/>
                    <a:pt x="868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0" name="Google Shape;8630;p17"/>
            <p:cNvSpPr/>
            <p:nvPr/>
          </p:nvSpPr>
          <p:spPr>
            <a:xfrm>
              <a:off x="4708410" y="2895991"/>
              <a:ext cx="45018" cy="68448"/>
            </a:xfrm>
            <a:custGeom>
              <a:avLst/>
              <a:gdLst/>
              <a:ahLst/>
              <a:cxnLst/>
              <a:rect l="l" t="t" r="r" b="b"/>
              <a:pathLst>
                <a:path w="1549" h="2355" extrusionOk="0">
                  <a:moveTo>
                    <a:pt x="1221" y="1"/>
                  </a:moveTo>
                  <a:cubicBezTo>
                    <a:pt x="1171" y="1"/>
                    <a:pt x="1121" y="10"/>
                    <a:pt x="1075" y="24"/>
                  </a:cubicBezTo>
                  <a:cubicBezTo>
                    <a:pt x="972" y="54"/>
                    <a:pt x="882" y="119"/>
                    <a:pt x="801" y="187"/>
                  </a:cubicBezTo>
                  <a:cubicBezTo>
                    <a:pt x="722" y="255"/>
                    <a:pt x="649" y="328"/>
                    <a:pt x="583" y="407"/>
                  </a:cubicBezTo>
                  <a:cubicBezTo>
                    <a:pt x="508" y="496"/>
                    <a:pt x="443" y="592"/>
                    <a:pt x="391" y="695"/>
                  </a:cubicBezTo>
                  <a:cubicBezTo>
                    <a:pt x="344" y="781"/>
                    <a:pt x="301" y="868"/>
                    <a:pt x="265" y="956"/>
                  </a:cubicBezTo>
                  <a:cubicBezTo>
                    <a:pt x="234" y="1029"/>
                    <a:pt x="203" y="1102"/>
                    <a:pt x="177" y="1176"/>
                  </a:cubicBezTo>
                  <a:cubicBezTo>
                    <a:pt x="132" y="1303"/>
                    <a:pt x="83" y="1430"/>
                    <a:pt x="51" y="1561"/>
                  </a:cubicBezTo>
                  <a:cubicBezTo>
                    <a:pt x="24" y="1661"/>
                    <a:pt x="8" y="1765"/>
                    <a:pt x="3" y="1870"/>
                  </a:cubicBezTo>
                  <a:cubicBezTo>
                    <a:pt x="0" y="1962"/>
                    <a:pt x="18" y="2052"/>
                    <a:pt x="56" y="2136"/>
                  </a:cubicBezTo>
                  <a:cubicBezTo>
                    <a:pt x="76" y="2182"/>
                    <a:pt x="103" y="2224"/>
                    <a:pt x="138" y="2262"/>
                  </a:cubicBezTo>
                  <a:cubicBezTo>
                    <a:pt x="170" y="2292"/>
                    <a:pt x="206" y="2315"/>
                    <a:pt x="247" y="2329"/>
                  </a:cubicBezTo>
                  <a:cubicBezTo>
                    <a:pt x="292" y="2346"/>
                    <a:pt x="340" y="2354"/>
                    <a:pt x="388" y="2354"/>
                  </a:cubicBezTo>
                  <a:cubicBezTo>
                    <a:pt x="392" y="2354"/>
                    <a:pt x="396" y="2354"/>
                    <a:pt x="401" y="2354"/>
                  </a:cubicBezTo>
                  <a:cubicBezTo>
                    <a:pt x="443" y="2354"/>
                    <a:pt x="485" y="2351"/>
                    <a:pt x="526" y="2343"/>
                  </a:cubicBezTo>
                  <a:cubicBezTo>
                    <a:pt x="660" y="2318"/>
                    <a:pt x="795" y="2283"/>
                    <a:pt x="925" y="2239"/>
                  </a:cubicBezTo>
                  <a:cubicBezTo>
                    <a:pt x="1002" y="2215"/>
                    <a:pt x="1048" y="2134"/>
                    <a:pt x="1026" y="2057"/>
                  </a:cubicBezTo>
                  <a:cubicBezTo>
                    <a:pt x="1008" y="1991"/>
                    <a:pt x="949" y="1948"/>
                    <a:pt x="884" y="1948"/>
                  </a:cubicBezTo>
                  <a:cubicBezTo>
                    <a:pt x="871" y="1948"/>
                    <a:pt x="857" y="1950"/>
                    <a:pt x="844" y="1954"/>
                  </a:cubicBezTo>
                  <a:cubicBezTo>
                    <a:pt x="749" y="1981"/>
                    <a:pt x="652" y="2006"/>
                    <a:pt x="556" y="2028"/>
                  </a:cubicBezTo>
                  <a:cubicBezTo>
                    <a:pt x="524" y="2034"/>
                    <a:pt x="494" y="2039"/>
                    <a:pt x="462" y="2042"/>
                  </a:cubicBezTo>
                  <a:cubicBezTo>
                    <a:pt x="437" y="2045"/>
                    <a:pt x="412" y="2045"/>
                    <a:pt x="386" y="2045"/>
                  </a:cubicBezTo>
                  <a:lnTo>
                    <a:pt x="371" y="2044"/>
                  </a:lnTo>
                  <a:lnTo>
                    <a:pt x="361" y="2041"/>
                  </a:lnTo>
                  <a:lnTo>
                    <a:pt x="353" y="2038"/>
                  </a:lnTo>
                  <a:lnTo>
                    <a:pt x="352" y="2038"/>
                  </a:lnTo>
                  <a:cubicBezTo>
                    <a:pt x="344" y="2026"/>
                    <a:pt x="337" y="2015"/>
                    <a:pt x="331" y="2004"/>
                  </a:cubicBezTo>
                  <a:cubicBezTo>
                    <a:pt x="328" y="1996"/>
                    <a:pt x="325" y="1988"/>
                    <a:pt x="320" y="1981"/>
                  </a:cubicBezTo>
                  <a:cubicBezTo>
                    <a:pt x="315" y="1965"/>
                    <a:pt x="310" y="1947"/>
                    <a:pt x="306" y="1930"/>
                  </a:cubicBezTo>
                  <a:cubicBezTo>
                    <a:pt x="304" y="1922"/>
                    <a:pt x="303" y="1914"/>
                    <a:pt x="303" y="1906"/>
                  </a:cubicBezTo>
                  <a:lnTo>
                    <a:pt x="303" y="1830"/>
                  </a:lnTo>
                  <a:cubicBezTo>
                    <a:pt x="306" y="1786"/>
                    <a:pt x="312" y="1741"/>
                    <a:pt x="320" y="1697"/>
                  </a:cubicBezTo>
                  <a:cubicBezTo>
                    <a:pt x="337" y="1613"/>
                    <a:pt x="360" y="1531"/>
                    <a:pt x="386" y="1450"/>
                  </a:cubicBezTo>
                  <a:cubicBezTo>
                    <a:pt x="443" y="1294"/>
                    <a:pt x="502" y="1138"/>
                    <a:pt x="572" y="986"/>
                  </a:cubicBezTo>
                  <a:lnTo>
                    <a:pt x="572" y="986"/>
                  </a:lnTo>
                  <a:cubicBezTo>
                    <a:pt x="572" y="986"/>
                    <a:pt x="572" y="986"/>
                    <a:pt x="572" y="986"/>
                  </a:cubicBezTo>
                  <a:cubicBezTo>
                    <a:pt x="572" y="986"/>
                    <a:pt x="572" y="986"/>
                    <a:pt x="572" y="986"/>
                  </a:cubicBezTo>
                  <a:lnTo>
                    <a:pt x="572" y="986"/>
                  </a:lnTo>
                  <a:cubicBezTo>
                    <a:pt x="572" y="986"/>
                    <a:pt x="572" y="986"/>
                    <a:pt x="572" y="986"/>
                  </a:cubicBezTo>
                  <a:lnTo>
                    <a:pt x="572" y="986"/>
                  </a:lnTo>
                  <a:cubicBezTo>
                    <a:pt x="573" y="985"/>
                    <a:pt x="574" y="984"/>
                    <a:pt x="574" y="983"/>
                  </a:cubicBezTo>
                  <a:lnTo>
                    <a:pt x="574" y="983"/>
                  </a:lnTo>
                  <a:cubicBezTo>
                    <a:pt x="574" y="984"/>
                    <a:pt x="573" y="985"/>
                    <a:pt x="572" y="986"/>
                  </a:cubicBezTo>
                  <a:lnTo>
                    <a:pt x="572" y="986"/>
                  </a:lnTo>
                  <a:cubicBezTo>
                    <a:pt x="573" y="984"/>
                    <a:pt x="574" y="982"/>
                    <a:pt x="575" y="980"/>
                  </a:cubicBezTo>
                  <a:lnTo>
                    <a:pt x="575" y="980"/>
                  </a:lnTo>
                  <a:cubicBezTo>
                    <a:pt x="575" y="981"/>
                    <a:pt x="575" y="982"/>
                    <a:pt x="574" y="983"/>
                  </a:cubicBezTo>
                  <a:lnTo>
                    <a:pt x="574" y="983"/>
                  </a:lnTo>
                  <a:cubicBezTo>
                    <a:pt x="576" y="980"/>
                    <a:pt x="577" y="977"/>
                    <a:pt x="578" y="975"/>
                  </a:cubicBezTo>
                  <a:cubicBezTo>
                    <a:pt x="580" y="974"/>
                    <a:pt x="580" y="971"/>
                    <a:pt x="581" y="969"/>
                  </a:cubicBezTo>
                  <a:lnTo>
                    <a:pt x="581" y="969"/>
                  </a:lnTo>
                  <a:lnTo>
                    <a:pt x="580" y="974"/>
                  </a:lnTo>
                  <a:cubicBezTo>
                    <a:pt x="619" y="893"/>
                    <a:pt x="663" y="812"/>
                    <a:pt x="713" y="735"/>
                  </a:cubicBezTo>
                  <a:cubicBezTo>
                    <a:pt x="738" y="694"/>
                    <a:pt x="766" y="656"/>
                    <a:pt x="798" y="621"/>
                  </a:cubicBezTo>
                  <a:cubicBezTo>
                    <a:pt x="847" y="565"/>
                    <a:pt x="899" y="513"/>
                    <a:pt x="953" y="462"/>
                  </a:cubicBezTo>
                  <a:cubicBezTo>
                    <a:pt x="988" y="432"/>
                    <a:pt x="1023" y="404"/>
                    <a:pt x="1059" y="379"/>
                  </a:cubicBezTo>
                  <a:lnTo>
                    <a:pt x="1059" y="379"/>
                  </a:lnTo>
                  <a:cubicBezTo>
                    <a:pt x="1050" y="424"/>
                    <a:pt x="1037" y="474"/>
                    <a:pt x="1031" y="519"/>
                  </a:cubicBezTo>
                  <a:cubicBezTo>
                    <a:pt x="1023" y="564"/>
                    <a:pt x="1015" y="608"/>
                    <a:pt x="1010" y="654"/>
                  </a:cubicBezTo>
                  <a:cubicBezTo>
                    <a:pt x="1002" y="703"/>
                    <a:pt x="1009" y="752"/>
                    <a:pt x="1026" y="798"/>
                  </a:cubicBezTo>
                  <a:cubicBezTo>
                    <a:pt x="1045" y="844"/>
                    <a:pt x="1081" y="869"/>
                    <a:pt x="1124" y="888"/>
                  </a:cubicBezTo>
                  <a:cubicBezTo>
                    <a:pt x="1144" y="897"/>
                    <a:pt x="1165" y="901"/>
                    <a:pt x="1186" y="901"/>
                  </a:cubicBezTo>
                  <a:cubicBezTo>
                    <a:pt x="1221" y="901"/>
                    <a:pt x="1255" y="889"/>
                    <a:pt x="1282" y="868"/>
                  </a:cubicBezTo>
                  <a:cubicBezTo>
                    <a:pt x="1376" y="801"/>
                    <a:pt x="1425" y="690"/>
                    <a:pt x="1468" y="587"/>
                  </a:cubicBezTo>
                  <a:cubicBezTo>
                    <a:pt x="1491" y="532"/>
                    <a:pt x="1512" y="475"/>
                    <a:pt x="1526" y="417"/>
                  </a:cubicBezTo>
                  <a:cubicBezTo>
                    <a:pt x="1539" y="355"/>
                    <a:pt x="1548" y="282"/>
                    <a:pt x="1526" y="220"/>
                  </a:cubicBezTo>
                  <a:cubicBezTo>
                    <a:pt x="1514" y="174"/>
                    <a:pt x="1490" y="133"/>
                    <a:pt x="1457" y="100"/>
                  </a:cubicBezTo>
                  <a:cubicBezTo>
                    <a:pt x="1425" y="68"/>
                    <a:pt x="1387" y="43"/>
                    <a:pt x="1346" y="26"/>
                  </a:cubicBezTo>
                  <a:cubicBezTo>
                    <a:pt x="1306" y="8"/>
                    <a:pt x="1263" y="1"/>
                    <a:pt x="1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1" name="Google Shape;8631;p17"/>
            <p:cNvSpPr/>
            <p:nvPr/>
          </p:nvSpPr>
          <p:spPr>
            <a:xfrm>
              <a:off x="4776768" y="2897735"/>
              <a:ext cx="68181" cy="83591"/>
            </a:xfrm>
            <a:custGeom>
              <a:avLst/>
              <a:gdLst/>
              <a:ahLst/>
              <a:cxnLst/>
              <a:rect l="l" t="t" r="r" b="b"/>
              <a:pathLst>
                <a:path w="2346" h="2876" extrusionOk="0">
                  <a:moveTo>
                    <a:pt x="1899" y="337"/>
                  </a:moveTo>
                  <a:cubicBezTo>
                    <a:pt x="1899" y="337"/>
                    <a:pt x="1899" y="337"/>
                    <a:pt x="1899" y="338"/>
                  </a:cubicBezTo>
                  <a:cubicBezTo>
                    <a:pt x="1899" y="337"/>
                    <a:pt x="1899" y="337"/>
                    <a:pt x="1899" y="337"/>
                  </a:cubicBezTo>
                  <a:close/>
                  <a:moveTo>
                    <a:pt x="700" y="2395"/>
                  </a:moveTo>
                  <a:lnTo>
                    <a:pt x="700" y="2395"/>
                  </a:lnTo>
                  <a:cubicBezTo>
                    <a:pt x="700" y="2398"/>
                    <a:pt x="699" y="2400"/>
                    <a:pt x="699" y="2402"/>
                  </a:cubicBezTo>
                  <a:lnTo>
                    <a:pt x="699" y="2402"/>
                  </a:lnTo>
                  <a:cubicBezTo>
                    <a:pt x="699" y="2400"/>
                    <a:pt x="700" y="2398"/>
                    <a:pt x="700" y="2395"/>
                  </a:cubicBezTo>
                  <a:close/>
                  <a:moveTo>
                    <a:pt x="460" y="2489"/>
                  </a:moveTo>
                  <a:lnTo>
                    <a:pt x="464" y="2500"/>
                  </a:lnTo>
                  <a:lnTo>
                    <a:pt x="464" y="2500"/>
                  </a:lnTo>
                  <a:lnTo>
                    <a:pt x="460" y="2489"/>
                  </a:lnTo>
                  <a:close/>
                  <a:moveTo>
                    <a:pt x="737" y="1959"/>
                  </a:moveTo>
                  <a:lnTo>
                    <a:pt x="737" y="1959"/>
                  </a:lnTo>
                  <a:cubicBezTo>
                    <a:pt x="735" y="2001"/>
                    <a:pt x="733" y="2046"/>
                    <a:pt x="730" y="2088"/>
                  </a:cubicBezTo>
                  <a:cubicBezTo>
                    <a:pt x="722" y="2197"/>
                    <a:pt x="714" y="2306"/>
                    <a:pt x="696" y="2415"/>
                  </a:cubicBezTo>
                  <a:lnTo>
                    <a:pt x="696" y="2415"/>
                  </a:lnTo>
                  <a:cubicBezTo>
                    <a:pt x="691" y="2436"/>
                    <a:pt x="686" y="2457"/>
                    <a:pt x="680" y="2478"/>
                  </a:cubicBezTo>
                  <a:cubicBezTo>
                    <a:pt x="678" y="2484"/>
                    <a:pt x="675" y="2492"/>
                    <a:pt x="672" y="2497"/>
                  </a:cubicBezTo>
                  <a:cubicBezTo>
                    <a:pt x="671" y="2500"/>
                    <a:pt x="668" y="2504"/>
                    <a:pt x="666" y="2507"/>
                  </a:cubicBezTo>
                  <a:lnTo>
                    <a:pt x="666" y="2507"/>
                  </a:lnTo>
                  <a:cubicBezTo>
                    <a:pt x="667" y="2506"/>
                    <a:pt x="667" y="2505"/>
                    <a:pt x="667" y="2505"/>
                  </a:cubicBezTo>
                  <a:lnTo>
                    <a:pt x="667" y="2505"/>
                  </a:lnTo>
                  <a:lnTo>
                    <a:pt x="661" y="2514"/>
                  </a:lnTo>
                  <a:cubicBezTo>
                    <a:pt x="656" y="2517"/>
                    <a:pt x="653" y="2522"/>
                    <a:pt x="650" y="2525"/>
                  </a:cubicBezTo>
                  <a:cubicBezTo>
                    <a:pt x="638" y="2535"/>
                    <a:pt x="627" y="2544"/>
                    <a:pt x="616" y="2552"/>
                  </a:cubicBezTo>
                  <a:lnTo>
                    <a:pt x="610" y="2555"/>
                  </a:lnTo>
                  <a:lnTo>
                    <a:pt x="599" y="2560"/>
                  </a:lnTo>
                  <a:lnTo>
                    <a:pt x="591" y="2563"/>
                  </a:lnTo>
                  <a:lnTo>
                    <a:pt x="580" y="2565"/>
                  </a:lnTo>
                  <a:lnTo>
                    <a:pt x="567" y="2565"/>
                  </a:lnTo>
                  <a:lnTo>
                    <a:pt x="551" y="2563"/>
                  </a:lnTo>
                  <a:lnTo>
                    <a:pt x="539" y="2560"/>
                  </a:lnTo>
                  <a:cubicBezTo>
                    <a:pt x="528" y="2555"/>
                    <a:pt x="517" y="2551"/>
                    <a:pt x="505" y="2546"/>
                  </a:cubicBezTo>
                  <a:cubicBezTo>
                    <a:pt x="499" y="2543"/>
                    <a:pt x="493" y="2538"/>
                    <a:pt x="488" y="2535"/>
                  </a:cubicBezTo>
                  <a:lnTo>
                    <a:pt x="482" y="2530"/>
                  </a:lnTo>
                  <a:lnTo>
                    <a:pt x="482" y="2528"/>
                  </a:lnTo>
                  <a:lnTo>
                    <a:pt x="474" y="2520"/>
                  </a:lnTo>
                  <a:cubicBezTo>
                    <a:pt x="472" y="2516"/>
                    <a:pt x="471" y="2513"/>
                    <a:pt x="467" y="2508"/>
                  </a:cubicBezTo>
                  <a:lnTo>
                    <a:pt x="464" y="2500"/>
                  </a:lnTo>
                  <a:lnTo>
                    <a:pt x="463" y="2498"/>
                  </a:lnTo>
                  <a:cubicBezTo>
                    <a:pt x="460" y="2490"/>
                    <a:pt x="456" y="2482"/>
                    <a:pt x="456" y="2476"/>
                  </a:cubicBezTo>
                  <a:cubicBezTo>
                    <a:pt x="455" y="2470"/>
                    <a:pt x="453" y="2465"/>
                    <a:pt x="453" y="2459"/>
                  </a:cubicBezTo>
                  <a:cubicBezTo>
                    <a:pt x="453" y="2453"/>
                    <a:pt x="453" y="2446"/>
                    <a:pt x="453" y="2440"/>
                  </a:cubicBezTo>
                  <a:cubicBezTo>
                    <a:pt x="455" y="2421"/>
                    <a:pt x="458" y="2402"/>
                    <a:pt x="461" y="2384"/>
                  </a:cubicBezTo>
                  <a:lnTo>
                    <a:pt x="461" y="2384"/>
                  </a:lnTo>
                  <a:cubicBezTo>
                    <a:pt x="461" y="2389"/>
                    <a:pt x="460" y="2397"/>
                    <a:pt x="458" y="2403"/>
                  </a:cubicBezTo>
                  <a:cubicBezTo>
                    <a:pt x="461" y="2391"/>
                    <a:pt x="464" y="2380"/>
                    <a:pt x="467" y="2367"/>
                  </a:cubicBezTo>
                  <a:cubicBezTo>
                    <a:pt x="475" y="2348"/>
                    <a:pt x="482" y="2329"/>
                    <a:pt x="491" y="2310"/>
                  </a:cubicBezTo>
                  <a:cubicBezTo>
                    <a:pt x="513" y="2264"/>
                    <a:pt x="539" y="2220"/>
                    <a:pt x="566" y="2179"/>
                  </a:cubicBezTo>
                  <a:lnTo>
                    <a:pt x="566" y="2179"/>
                  </a:lnTo>
                  <a:cubicBezTo>
                    <a:pt x="566" y="2179"/>
                    <a:pt x="565" y="2179"/>
                    <a:pt x="565" y="2179"/>
                  </a:cubicBezTo>
                  <a:lnTo>
                    <a:pt x="565" y="2179"/>
                  </a:lnTo>
                  <a:cubicBezTo>
                    <a:pt x="619" y="2102"/>
                    <a:pt x="677" y="2029"/>
                    <a:pt x="737" y="1959"/>
                  </a:cubicBezTo>
                  <a:close/>
                  <a:moveTo>
                    <a:pt x="977" y="1"/>
                  </a:moveTo>
                  <a:cubicBezTo>
                    <a:pt x="960" y="1"/>
                    <a:pt x="942" y="3"/>
                    <a:pt x="925" y="8"/>
                  </a:cubicBezTo>
                  <a:cubicBezTo>
                    <a:pt x="833" y="34"/>
                    <a:pt x="779" y="129"/>
                    <a:pt x="724" y="198"/>
                  </a:cubicBezTo>
                  <a:cubicBezTo>
                    <a:pt x="697" y="233"/>
                    <a:pt x="667" y="269"/>
                    <a:pt x="637" y="304"/>
                  </a:cubicBezTo>
                  <a:cubicBezTo>
                    <a:pt x="642" y="298"/>
                    <a:pt x="646" y="293"/>
                    <a:pt x="650" y="288"/>
                  </a:cubicBezTo>
                  <a:lnTo>
                    <a:pt x="650" y="288"/>
                  </a:lnTo>
                  <a:lnTo>
                    <a:pt x="564" y="388"/>
                  </a:lnTo>
                  <a:cubicBezTo>
                    <a:pt x="472" y="488"/>
                    <a:pt x="382" y="588"/>
                    <a:pt x="290" y="686"/>
                  </a:cubicBezTo>
                  <a:cubicBezTo>
                    <a:pt x="247" y="733"/>
                    <a:pt x="202" y="782"/>
                    <a:pt x="160" y="833"/>
                  </a:cubicBezTo>
                  <a:cubicBezTo>
                    <a:pt x="118" y="882"/>
                    <a:pt x="80" y="934"/>
                    <a:pt x="46" y="991"/>
                  </a:cubicBezTo>
                  <a:cubicBezTo>
                    <a:pt x="1" y="1075"/>
                    <a:pt x="35" y="1181"/>
                    <a:pt x="124" y="1218"/>
                  </a:cubicBezTo>
                  <a:cubicBezTo>
                    <a:pt x="143" y="1225"/>
                    <a:pt x="163" y="1229"/>
                    <a:pt x="183" y="1229"/>
                  </a:cubicBezTo>
                  <a:cubicBezTo>
                    <a:pt x="246" y="1229"/>
                    <a:pt x="309" y="1193"/>
                    <a:pt x="331" y="1132"/>
                  </a:cubicBezTo>
                  <a:lnTo>
                    <a:pt x="344" y="1112"/>
                  </a:lnTo>
                  <a:cubicBezTo>
                    <a:pt x="390" y="1047"/>
                    <a:pt x="441" y="985"/>
                    <a:pt x="493" y="925"/>
                  </a:cubicBezTo>
                  <a:cubicBezTo>
                    <a:pt x="591" y="816"/>
                    <a:pt x="692" y="706"/>
                    <a:pt x="789" y="597"/>
                  </a:cubicBezTo>
                  <a:lnTo>
                    <a:pt x="789" y="597"/>
                  </a:lnTo>
                  <a:cubicBezTo>
                    <a:pt x="784" y="637"/>
                    <a:pt x="779" y="678"/>
                    <a:pt x="776" y="717"/>
                  </a:cubicBezTo>
                  <a:cubicBezTo>
                    <a:pt x="767" y="800"/>
                    <a:pt x="764" y="884"/>
                    <a:pt x="759" y="966"/>
                  </a:cubicBezTo>
                  <a:cubicBezTo>
                    <a:pt x="754" y="1044"/>
                    <a:pt x="752" y="1121"/>
                    <a:pt x="749" y="1197"/>
                  </a:cubicBezTo>
                  <a:cubicBezTo>
                    <a:pt x="745" y="1306"/>
                    <a:pt x="743" y="1416"/>
                    <a:pt x="743" y="1523"/>
                  </a:cubicBezTo>
                  <a:lnTo>
                    <a:pt x="651" y="1613"/>
                  </a:lnTo>
                  <a:cubicBezTo>
                    <a:pt x="599" y="1664"/>
                    <a:pt x="550" y="1719"/>
                    <a:pt x="501" y="1773"/>
                  </a:cubicBezTo>
                  <a:cubicBezTo>
                    <a:pt x="437" y="1845"/>
                    <a:pt x="377" y="1919"/>
                    <a:pt x="323" y="1997"/>
                  </a:cubicBezTo>
                  <a:cubicBezTo>
                    <a:pt x="216" y="2153"/>
                    <a:pt x="126" y="2327"/>
                    <a:pt x="149" y="2524"/>
                  </a:cubicBezTo>
                  <a:cubicBezTo>
                    <a:pt x="162" y="2617"/>
                    <a:pt x="208" y="2703"/>
                    <a:pt x="278" y="2766"/>
                  </a:cubicBezTo>
                  <a:cubicBezTo>
                    <a:pt x="346" y="2824"/>
                    <a:pt x="431" y="2862"/>
                    <a:pt x="521" y="2873"/>
                  </a:cubicBezTo>
                  <a:cubicBezTo>
                    <a:pt x="537" y="2875"/>
                    <a:pt x="553" y="2875"/>
                    <a:pt x="566" y="2875"/>
                  </a:cubicBezTo>
                  <a:cubicBezTo>
                    <a:pt x="568" y="2875"/>
                    <a:pt x="571" y="2875"/>
                    <a:pt x="573" y="2875"/>
                  </a:cubicBezTo>
                  <a:cubicBezTo>
                    <a:pt x="653" y="2875"/>
                    <a:pt x="729" y="2851"/>
                    <a:pt x="794" y="2807"/>
                  </a:cubicBezTo>
                  <a:cubicBezTo>
                    <a:pt x="832" y="2780"/>
                    <a:pt x="866" y="2748"/>
                    <a:pt x="896" y="2714"/>
                  </a:cubicBezTo>
                  <a:cubicBezTo>
                    <a:pt x="925" y="2677"/>
                    <a:pt x="949" y="2636"/>
                    <a:pt x="966" y="2592"/>
                  </a:cubicBezTo>
                  <a:cubicBezTo>
                    <a:pt x="995" y="2516"/>
                    <a:pt x="1001" y="2432"/>
                    <a:pt x="1007" y="2353"/>
                  </a:cubicBezTo>
                  <a:cubicBezTo>
                    <a:pt x="1010" y="2315"/>
                    <a:pt x="1014" y="2278"/>
                    <a:pt x="1015" y="2242"/>
                  </a:cubicBezTo>
                  <a:cubicBezTo>
                    <a:pt x="1022" y="2148"/>
                    <a:pt x="1026" y="2053"/>
                    <a:pt x="1029" y="1960"/>
                  </a:cubicBezTo>
                  <a:cubicBezTo>
                    <a:pt x="1033" y="1854"/>
                    <a:pt x="1036" y="1750"/>
                    <a:pt x="1036" y="1643"/>
                  </a:cubicBezTo>
                  <a:cubicBezTo>
                    <a:pt x="1045" y="1634"/>
                    <a:pt x="1056" y="1623"/>
                    <a:pt x="1067" y="1612"/>
                  </a:cubicBezTo>
                  <a:cubicBezTo>
                    <a:pt x="1132" y="1552"/>
                    <a:pt x="1197" y="1492"/>
                    <a:pt x="1264" y="1431"/>
                  </a:cubicBezTo>
                  <a:cubicBezTo>
                    <a:pt x="1384" y="1321"/>
                    <a:pt x="1506" y="1213"/>
                    <a:pt x="1621" y="1099"/>
                  </a:cubicBezTo>
                  <a:cubicBezTo>
                    <a:pt x="1680" y="1039"/>
                    <a:pt x="1742" y="979"/>
                    <a:pt x="1799" y="917"/>
                  </a:cubicBezTo>
                  <a:lnTo>
                    <a:pt x="1815" y="899"/>
                  </a:lnTo>
                  <a:lnTo>
                    <a:pt x="1815" y="899"/>
                  </a:lnTo>
                  <a:cubicBezTo>
                    <a:pt x="1788" y="1001"/>
                    <a:pt x="1761" y="1101"/>
                    <a:pt x="1734" y="1202"/>
                  </a:cubicBezTo>
                  <a:cubicBezTo>
                    <a:pt x="1699" y="1333"/>
                    <a:pt x="1666" y="1465"/>
                    <a:pt x="1637" y="1596"/>
                  </a:cubicBezTo>
                  <a:cubicBezTo>
                    <a:pt x="1621" y="1667"/>
                    <a:pt x="1607" y="1740"/>
                    <a:pt x="1593" y="1813"/>
                  </a:cubicBezTo>
                  <a:cubicBezTo>
                    <a:pt x="1571" y="1906"/>
                    <a:pt x="1558" y="2004"/>
                    <a:pt x="1558" y="2101"/>
                  </a:cubicBezTo>
                  <a:cubicBezTo>
                    <a:pt x="1550" y="2193"/>
                    <a:pt x="1623" y="2274"/>
                    <a:pt x="1715" y="2274"/>
                  </a:cubicBezTo>
                  <a:cubicBezTo>
                    <a:pt x="1716" y="2274"/>
                    <a:pt x="1717" y="2274"/>
                    <a:pt x="1718" y="2274"/>
                  </a:cubicBezTo>
                  <a:cubicBezTo>
                    <a:pt x="1813" y="2272"/>
                    <a:pt x="1884" y="2190"/>
                    <a:pt x="1873" y="2096"/>
                  </a:cubicBezTo>
                  <a:lnTo>
                    <a:pt x="1873" y="2046"/>
                  </a:lnTo>
                  <a:cubicBezTo>
                    <a:pt x="1881" y="1952"/>
                    <a:pt x="1894" y="1857"/>
                    <a:pt x="1910" y="1764"/>
                  </a:cubicBezTo>
                  <a:lnTo>
                    <a:pt x="1910" y="1764"/>
                  </a:lnTo>
                  <a:cubicBezTo>
                    <a:pt x="1910" y="1770"/>
                    <a:pt x="1908" y="1775"/>
                    <a:pt x="1908" y="1780"/>
                  </a:cubicBezTo>
                  <a:cubicBezTo>
                    <a:pt x="1993" y="1328"/>
                    <a:pt x="2125" y="887"/>
                    <a:pt x="2264" y="450"/>
                  </a:cubicBezTo>
                  <a:cubicBezTo>
                    <a:pt x="2278" y="409"/>
                    <a:pt x="2294" y="366"/>
                    <a:pt x="2307" y="323"/>
                  </a:cubicBezTo>
                  <a:cubicBezTo>
                    <a:pt x="2316" y="288"/>
                    <a:pt x="2323" y="252"/>
                    <a:pt x="2329" y="217"/>
                  </a:cubicBezTo>
                  <a:cubicBezTo>
                    <a:pt x="2345" y="121"/>
                    <a:pt x="2258" y="46"/>
                    <a:pt x="2171" y="46"/>
                  </a:cubicBezTo>
                  <a:cubicBezTo>
                    <a:pt x="2140" y="46"/>
                    <a:pt x="2109" y="56"/>
                    <a:pt x="2082" y="78"/>
                  </a:cubicBezTo>
                  <a:cubicBezTo>
                    <a:pt x="2047" y="106"/>
                    <a:pt x="2019" y="140"/>
                    <a:pt x="1998" y="179"/>
                  </a:cubicBezTo>
                  <a:cubicBezTo>
                    <a:pt x="1986" y="201"/>
                    <a:pt x="1973" y="224"/>
                    <a:pt x="1960" y="244"/>
                  </a:cubicBezTo>
                  <a:cubicBezTo>
                    <a:pt x="1941" y="276"/>
                    <a:pt x="1919" y="307"/>
                    <a:pt x="1899" y="337"/>
                  </a:cubicBezTo>
                  <a:lnTo>
                    <a:pt x="1899" y="337"/>
                  </a:lnTo>
                  <a:cubicBezTo>
                    <a:pt x="1900" y="336"/>
                    <a:pt x="1900" y="335"/>
                    <a:pt x="1901" y="334"/>
                  </a:cubicBezTo>
                  <a:lnTo>
                    <a:pt x="1901" y="334"/>
                  </a:lnTo>
                  <a:cubicBezTo>
                    <a:pt x="1826" y="442"/>
                    <a:pt x="1745" y="546"/>
                    <a:pt x="1659" y="645"/>
                  </a:cubicBezTo>
                  <a:cubicBezTo>
                    <a:pt x="1614" y="698"/>
                    <a:pt x="1564" y="751"/>
                    <a:pt x="1514" y="801"/>
                  </a:cubicBezTo>
                  <a:cubicBezTo>
                    <a:pt x="1458" y="857"/>
                    <a:pt x="1403" y="911"/>
                    <a:pt x="1344" y="964"/>
                  </a:cubicBezTo>
                  <a:cubicBezTo>
                    <a:pt x="1245" y="1059"/>
                    <a:pt x="1143" y="1150"/>
                    <a:pt x="1042" y="1241"/>
                  </a:cubicBezTo>
                  <a:cubicBezTo>
                    <a:pt x="1045" y="1167"/>
                    <a:pt x="1048" y="1091"/>
                    <a:pt x="1052" y="1017"/>
                  </a:cubicBezTo>
                  <a:cubicBezTo>
                    <a:pt x="1060" y="918"/>
                    <a:pt x="1064" y="819"/>
                    <a:pt x="1077" y="721"/>
                  </a:cubicBezTo>
                  <a:cubicBezTo>
                    <a:pt x="1085" y="667"/>
                    <a:pt x="1090" y="611"/>
                    <a:pt x="1099" y="556"/>
                  </a:cubicBezTo>
                  <a:cubicBezTo>
                    <a:pt x="1109" y="505"/>
                    <a:pt x="1118" y="456"/>
                    <a:pt x="1128" y="404"/>
                  </a:cubicBezTo>
                  <a:cubicBezTo>
                    <a:pt x="1142" y="322"/>
                    <a:pt x="1162" y="239"/>
                    <a:pt x="1153" y="154"/>
                  </a:cubicBezTo>
                  <a:cubicBezTo>
                    <a:pt x="1147" y="100"/>
                    <a:pt x="1115" y="54"/>
                    <a:pt x="1071" y="26"/>
                  </a:cubicBezTo>
                  <a:cubicBezTo>
                    <a:pt x="1042" y="9"/>
                    <a:pt x="1010" y="1"/>
                    <a:pt x="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2" name="Google Shape;8632;p17"/>
            <p:cNvSpPr/>
            <p:nvPr/>
          </p:nvSpPr>
          <p:spPr>
            <a:xfrm>
              <a:off x="4846695" y="2882157"/>
              <a:ext cx="11945" cy="10231"/>
            </a:xfrm>
            <a:custGeom>
              <a:avLst/>
              <a:gdLst/>
              <a:ahLst/>
              <a:cxnLst/>
              <a:rect l="l" t="t" r="r" b="b"/>
              <a:pathLst>
                <a:path w="411" h="352" extrusionOk="0">
                  <a:moveTo>
                    <a:pt x="178" y="0"/>
                  </a:moveTo>
                  <a:cubicBezTo>
                    <a:pt x="87" y="0"/>
                    <a:pt x="0" y="72"/>
                    <a:pt x="2" y="179"/>
                  </a:cubicBezTo>
                  <a:cubicBezTo>
                    <a:pt x="5" y="275"/>
                    <a:pt x="85" y="351"/>
                    <a:pt x="181" y="351"/>
                  </a:cubicBezTo>
                  <a:cubicBezTo>
                    <a:pt x="336" y="348"/>
                    <a:pt x="411" y="158"/>
                    <a:pt x="298" y="50"/>
                  </a:cubicBezTo>
                  <a:cubicBezTo>
                    <a:pt x="263" y="16"/>
                    <a:pt x="220" y="0"/>
                    <a:pt x="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3" name="Google Shape;8633;p17"/>
            <p:cNvSpPr/>
            <p:nvPr/>
          </p:nvSpPr>
          <p:spPr>
            <a:xfrm>
              <a:off x="4847421" y="2895294"/>
              <a:ext cx="59171" cy="71936"/>
            </a:xfrm>
            <a:custGeom>
              <a:avLst/>
              <a:gdLst/>
              <a:ahLst/>
              <a:cxnLst/>
              <a:rect l="l" t="t" r="r" b="b"/>
              <a:pathLst>
                <a:path w="2036" h="2475" extrusionOk="0">
                  <a:moveTo>
                    <a:pt x="1573" y="733"/>
                  </a:moveTo>
                  <a:lnTo>
                    <a:pt x="1581" y="740"/>
                  </a:lnTo>
                  <a:lnTo>
                    <a:pt x="1578" y="738"/>
                  </a:lnTo>
                  <a:lnTo>
                    <a:pt x="1579" y="740"/>
                  </a:lnTo>
                  <a:cubicBezTo>
                    <a:pt x="1578" y="738"/>
                    <a:pt x="1574" y="737"/>
                    <a:pt x="1573" y="733"/>
                  </a:cubicBezTo>
                  <a:close/>
                  <a:moveTo>
                    <a:pt x="1720" y="1321"/>
                  </a:moveTo>
                  <a:cubicBezTo>
                    <a:pt x="1720" y="1323"/>
                    <a:pt x="1720" y="1324"/>
                    <a:pt x="1720" y="1325"/>
                  </a:cubicBezTo>
                  <a:cubicBezTo>
                    <a:pt x="1720" y="1324"/>
                    <a:pt x="1720" y="1323"/>
                    <a:pt x="1720" y="1321"/>
                  </a:cubicBezTo>
                  <a:close/>
                  <a:moveTo>
                    <a:pt x="1668" y="1707"/>
                  </a:moveTo>
                  <a:cubicBezTo>
                    <a:pt x="1667" y="1711"/>
                    <a:pt x="1666" y="1714"/>
                    <a:pt x="1665" y="1718"/>
                  </a:cubicBezTo>
                  <a:lnTo>
                    <a:pt x="1665" y="1718"/>
                  </a:lnTo>
                  <a:cubicBezTo>
                    <a:pt x="1666" y="1714"/>
                    <a:pt x="1667" y="1710"/>
                    <a:pt x="1668" y="1707"/>
                  </a:cubicBezTo>
                  <a:close/>
                  <a:moveTo>
                    <a:pt x="827" y="1"/>
                  </a:moveTo>
                  <a:cubicBezTo>
                    <a:pt x="773" y="1"/>
                    <a:pt x="720" y="29"/>
                    <a:pt x="690" y="78"/>
                  </a:cubicBezTo>
                  <a:cubicBezTo>
                    <a:pt x="634" y="175"/>
                    <a:pt x="587" y="276"/>
                    <a:pt x="549" y="380"/>
                  </a:cubicBezTo>
                  <a:cubicBezTo>
                    <a:pt x="489" y="539"/>
                    <a:pt x="436" y="699"/>
                    <a:pt x="390" y="860"/>
                  </a:cubicBezTo>
                  <a:cubicBezTo>
                    <a:pt x="344" y="1020"/>
                    <a:pt x="300" y="1178"/>
                    <a:pt x="257" y="1340"/>
                  </a:cubicBezTo>
                  <a:cubicBezTo>
                    <a:pt x="215" y="1507"/>
                    <a:pt x="170" y="1675"/>
                    <a:pt x="126" y="1843"/>
                  </a:cubicBezTo>
                  <a:cubicBezTo>
                    <a:pt x="105" y="1921"/>
                    <a:pt x="85" y="1998"/>
                    <a:pt x="63" y="2074"/>
                  </a:cubicBezTo>
                  <a:cubicBezTo>
                    <a:pt x="50" y="2120"/>
                    <a:pt x="37" y="2164"/>
                    <a:pt x="25" y="2209"/>
                  </a:cubicBezTo>
                  <a:cubicBezTo>
                    <a:pt x="10" y="2242"/>
                    <a:pt x="4" y="2278"/>
                    <a:pt x="1" y="2315"/>
                  </a:cubicBezTo>
                  <a:cubicBezTo>
                    <a:pt x="3" y="2350"/>
                    <a:pt x="14" y="2383"/>
                    <a:pt x="36" y="2411"/>
                  </a:cubicBezTo>
                  <a:cubicBezTo>
                    <a:pt x="66" y="2451"/>
                    <a:pt x="112" y="2475"/>
                    <a:pt x="162" y="2475"/>
                  </a:cubicBezTo>
                  <a:cubicBezTo>
                    <a:pt x="177" y="2475"/>
                    <a:pt x="191" y="2473"/>
                    <a:pt x="205" y="2468"/>
                  </a:cubicBezTo>
                  <a:cubicBezTo>
                    <a:pt x="261" y="2453"/>
                    <a:pt x="303" y="2410"/>
                    <a:pt x="318" y="2354"/>
                  </a:cubicBezTo>
                  <a:cubicBezTo>
                    <a:pt x="318" y="2354"/>
                    <a:pt x="318" y="2353"/>
                    <a:pt x="318" y="2353"/>
                  </a:cubicBezTo>
                  <a:cubicBezTo>
                    <a:pt x="324" y="2327"/>
                    <a:pt x="332" y="2304"/>
                    <a:pt x="338" y="2278"/>
                  </a:cubicBezTo>
                  <a:cubicBezTo>
                    <a:pt x="373" y="2180"/>
                    <a:pt x="414" y="2084"/>
                    <a:pt x="460" y="1989"/>
                  </a:cubicBezTo>
                  <a:cubicBezTo>
                    <a:pt x="519" y="1873"/>
                    <a:pt x="585" y="1761"/>
                    <a:pt x="658" y="1653"/>
                  </a:cubicBezTo>
                  <a:cubicBezTo>
                    <a:pt x="713" y="1576"/>
                    <a:pt x="770" y="1498"/>
                    <a:pt x="826" y="1420"/>
                  </a:cubicBezTo>
                  <a:cubicBezTo>
                    <a:pt x="851" y="1386"/>
                    <a:pt x="881" y="1354"/>
                    <a:pt x="908" y="1322"/>
                  </a:cubicBezTo>
                  <a:lnTo>
                    <a:pt x="997" y="1215"/>
                  </a:lnTo>
                  <a:cubicBezTo>
                    <a:pt x="1130" y="1069"/>
                    <a:pt x="1263" y="925"/>
                    <a:pt x="1408" y="792"/>
                  </a:cubicBezTo>
                  <a:cubicBezTo>
                    <a:pt x="1432" y="771"/>
                    <a:pt x="1457" y="751"/>
                    <a:pt x="1483" y="732"/>
                  </a:cubicBezTo>
                  <a:lnTo>
                    <a:pt x="1494" y="727"/>
                  </a:lnTo>
                  <a:lnTo>
                    <a:pt x="1510" y="721"/>
                  </a:lnTo>
                  <a:lnTo>
                    <a:pt x="1514" y="719"/>
                  </a:lnTo>
                  <a:lnTo>
                    <a:pt x="1519" y="718"/>
                  </a:lnTo>
                  <a:lnTo>
                    <a:pt x="1525" y="718"/>
                  </a:lnTo>
                  <a:lnTo>
                    <a:pt x="1533" y="719"/>
                  </a:lnTo>
                  <a:lnTo>
                    <a:pt x="1544" y="721"/>
                  </a:lnTo>
                  <a:cubicBezTo>
                    <a:pt x="1549" y="722"/>
                    <a:pt x="1552" y="724"/>
                    <a:pt x="1557" y="727"/>
                  </a:cubicBezTo>
                  <a:lnTo>
                    <a:pt x="1573" y="735"/>
                  </a:lnTo>
                  <a:lnTo>
                    <a:pt x="1589" y="748"/>
                  </a:lnTo>
                  <a:cubicBezTo>
                    <a:pt x="1593" y="752"/>
                    <a:pt x="1598" y="757"/>
                    <a:pt x="1603" y="762"/>
                  </a:cubicBezTo>
                  <a:cubicBezTo>
                    <a:pt x="1614" y="775"/>
                    <a:pt x="1624" y="787"/>
                    <a:pt x="1633" y="801"/>
                  </a:cubicBezTo>
                  <a:cubicBezTo>
                    <a:pt x="1638" y="809"/>
                    <a:pt x="1643" y="817"/>
                    <a:pt x="1647" y="825"/>
                  </a:cubicBezTo>
                  <a:cubicBezTo>
                    <a:pt x="1657" y="844"/>
                    <a:pt x="1665" y="865"/>
                    <a:pt x="1673" y="884"/>
                  </a:cubicBezTo>
                  <a:cubicBezTo>
                    <a:pt x="1684" y="915"/>
                    <a:pt x="1693" y="949"/>
                    <a:pt x="1701" y="980"/>
                  </a:cubicBezTo>
                  <a:cubicBezTo>
                    <a:pt x="1709" y="1028"/>
                    <a:pt x="1717" y="1077"/>
                    <a:pt x="1720" y="1126"/>
                  </a:cubicBezTo>
                  <a:cubicBezTo>
                    <a:pt x="1723" y="1191"/>
                    <a:pt x="1723" y="1256"/>
                    <a:pt x="1720" y="1321"/>
                  </a:cubicBezTo>
                  <a:lnTo>
                    <a:pt x="1720" y="1321"/>
                  </a:lnTo>
                  <a:cubicBezTo>
                    <a:pt x="1721" y="1319"/>
                    <a:pt x="1721" y="1316"/>
                    <a:pt x="1721" y="1313"/>
                  </a:cubicBezTo>
                  <a:lnTo>
                    <a:pt x="1721" y="1313"/>
                  </a:lnTo>
                  <a:cubicBezTo>
                    <a:pt x="1712" y="1450"/>
                    <a:pt x="1693" y="1587"/>
                    <a:pt x="1665" y="1723"/>
                  </a:cubicBezTo>
                  <a:cubicBezTo>
                    <a:pt x="1665" y="1721"/>
                    <a:pt x="1665" y="1719"/>
                    <a:pt x="1665" y="1718"/>
                  </a:cubicBezTo>
                  <a:lnTo>
                    <a:pt x="1665" y="1718"/>
                  </a:lnTo>
                  <a:cubicBezTo>
                    <a:pt x="1639" y="1823"/>
                    <a:pt x="1613" y="1927"/>
                    <a:pt x="1581" y="2031"/>
                  </a:cubicBezTo>
                  <a:cubicBezTo>
                    <a:pt x="1565" y="2073"/>
                    <a:pt x="1551" y="2114"/>
                    <a:pt x="1533" y="2155"/>
                  </a:cubicBezTo>
                  <a:cubicBezTo>
                    <a:pt x="1500" y="2236"/>
                    <a:pt x="1540" y="2327"/>
                    <a:pt x="1620" y="2361"/>
                  </a:cubicBezTo>
                  <a:cubicBezTo>
                    <a:pt x="1640" y="2369"/>
                    <a:pt x="1661" y="2373"/>
                    <a:pt x="1681" y="2373"/>
                  </a:cubicBezTo>
                  <a:cubicBezTo>
                    <a:pt x="1743" y="2373"/>
                    <a:pt x="1801" y="2336"/>
                    <a:pt x="1826" y="2275"/>
                  </a:cubicBezTo>
                  <a:cubicBezTo>
                    <a:pt x="1891" y="2117"/>
                    <a:pt x="1929" y="1952"/>
                    <a:pt x="1965" y="1788"/>
                  </a:cubicBezTo>
                  <a:cubicBezTo>
                    <a:pt x="1975" y="1746"/>
                    <a:pt x="1981" y="1705"/>
                    <a:pt x="1988" y="1664"/>
                  </a:cubicBezTo>
                  <a:cubicBezTo>
                    <a:pt x="1999" y="1607"/>
                    <a:pt x="2008" y="1549"/>
                    <a:pt x="2015" y="1490"/>
                  </a:cubicBezTo>
                  <a:cubicBezTo>
                    <a:pt x="2029" y="1381"/>
                    <a:pt x="2035" y="1270"/>
                    <a:pt x="2032" y="1159"/>
                  </a:cubicBezTo>
                  <a:cubicBezTo>
                    <a:pt x="2029" y="1064"/>
                    <a:pt x="2018" y="969"/>
                    <a:pt x="1996" y="876"/>
                  </a:cubicBezTo>
                  <a:cubicBezTo>
                    <a:pt x="1970" y="778"/>
                    <a:pt x="1935" y="680"/>
                    <a:pt x="1874" y="599"/>
                  </a:cubicBezTo>
                  <a:cubicBezTo>
                    <a:pt x="1821" y="529"/>
                    <a:pt x="1755" y="463"/>
                    <a:pt x="1666" y="433"/>
                  </a:cubicBezTo>
                  <a:cubicBezTo>
                    <a:pt x="1620" y="417"/>
                    <a:pt x="1570" y="406"/>
                    <a:pt x="1521" y="406"/>
                  </a:cubicBezTo>
                  <a:cubicBezTo>
                    <a:pt x="1478" y="406"/>
                    <a:pt x="1435" y="414"/>
                    <a:pt x="1394" y="433"/>
                  </a:cubicBezTo>
                  <a:cubicBezTo>
                    <a:pt x="1321" y="469"/>
                    <a:pt x="1256" y="518"/>
                    <a:pt x="1201" y="577"/>
                  </a:cubicBezTo>
                  <a:cubicBezTo>
                    <a:pt x="1077" y="697"/>
                    <a:pt x="960" y="822"/>
                    <a:pt x="845" y="949"/>
                  </a:cubicBezTo>
                  <a:cubicBezTo>
                    <a:pt x="761" y="1040"/>
                    <a:pt x="680" y="1134"/>
                    <a:pt x="601" y="1230"/>
                  </a:cubicBezTo>
                  <a:cubicBezTo>
                    <a:pt x="614" y="1185"/>
                    <a:pt x="626" y="1140"/>
                    <a:pt x="640" y="1094"/>
                  </a:cubicBezTo>
                  <a:cubicBezTo>
                    <a:pt x="663" y="1017"/>
                    <a:pt x="685" y="938"/>
                    <a:pt x="710" y="860"/>
                  </a:cubicBezTo>
                  <a:cubicBezTo>
                    <a:pt x="732" y="794"/>
                    <a:pt x="754" y="727"/>
                    <a:pt x="775" y="662"/>
                  </a:cubicBezTo>
                  <a:cubicBezTo>
                    <a:pt x="816" y="557"/>
                    <a:pt x="856" y="454"/>
                    <a:pt x="904" y="353"/>
                  </a:cubicBezTo>
                  <a:lnTo>
                    <a:pt x="904" y="353"/>
                  </a:lnTo>
                  <a:cubicBezTo>
                    <a:pt x="904" y="353"/>
                    <a:pt x="903" y="353"/>
                    <a:pt x="903" y="353"/>
                  </a:cubicBezTo>
                  <a:cubicBezTo>
                    <a:pt x="904" y="352"/>
                    <a:pt x="905" y="350"/>
                    <a:pt x="906" y="348"/>
                  </a:cubicBezTo>
                  <a:lnTo>
                    <a:pt x="906" y="348"/>
                  </a:lnTo>
                  <a:cubicBezTo>
                    <a:pt x="905" y="350"/>
                    <a:pt x="905" y="351"/>
                    <a:pt x="904" y="353"/>
                  </a:cubicBezTo>
                  <a:lnTo>
                    <a:pt x="904" y="353"/>
                  </a:lnTo>
                  <a:cubicBezTo>
                    <a:pt x="906" y="350"/>
                    <a:pt x="908" y="346"/>
                    <a:pt x="909" y="342"/>
                  </a:cubicBezTo>
                  <a:lnTo>
                    <a:pt x="909" y="342"/>
                  </a:lnTo>
                  <a:cubicBezTo>
                    <a:pt x="908" y="344"/>
                    <a:pt x="907" y="346"/>
                    <a:pt x="906" y="348"/>
                  </a:cubicBezTo>
                  <a:lnTo>
                    <a:pt x="906" y="348"/>
                  </a:lnTo>
                  <a:cubicBezTo>
                    <a:pt x="907" y="346"/>
                    <a:pt x="908" y="343"/>
                    <a:pt x="910" y="341"/>
                  </a:cubicBezTo>
                  <a:lnTo>
                    <a:pt x="910" y="341"/>
                  </a:lnTo>
                  <a:cubicBezTo>
                    <a:pt x="909" y="341"/>
                    <a:pt x="909" y="342"/>
                    <a:pt x="909" y="342"/>
                  </a:cubicBezTo>
                  <a:lnTo>
                    <a:pt x="909" y="342"/>
                  </a:lnTo>
                  <a:cubicBezTo>
                    <a:pt x="928" y="307"/>
                    <a:pt x="948" y="272"/>
                    <a:pt x="968" y="238"/>
                  </a:cubicBezTo>
                  <a:cubicBezTo>
                    <a:pt x="1009" y="162"/>
                    <a:pt x="982" y="65"/>
                    <a:pt x="906" y="23"/>
                  </a:cubicBezTo>
                  <a:cubicBezTo>
                    <a:pt x="882" y="8"/>
                    <a:pt x="854" y="1"/>
                    <a:pt x="8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4" name="Google Shape;8634;p17"/>
            <p:cNvSpPr/>
            <p:nvPr/>
          </p:nvSpPr>
          <p:spPr>
            <a:xfrm>
              <a:off x="4911739" y="2901078"/>
              <a:ext cx="79689" cy="155963"/>
            </a:xfrm>
            <a:custGeom>
              <a:avLst/>
              <a:gdLst/>
              <a:ahLst/>
              <a:cxnLst/>
              <a:rect l="l" t="t" r="r" b="b"/>
              <a:pathLst>
                <a:path w="2742" h="5366" extrusionOk="0">
                  <a:moveTo>
                    <a:pt x="1221" y="216"/>
                  </a:moveTo>
                  <a:cubicBezTo>
                    <a:pt x="1223" y="218"/>
                    <a:pt x="1223" y="219"/>
                    <a:pt x="1224" y="222"/>
                  </a:cubicBezTo>
                  <a:lnTo>
                    <a:pt x="1224" y="222"/>
                  </a:lnTo>
                  <a:cubicBezTo>
                    <a:pt x="1223" y="220"/>
                    <a:pt x="1222" y="218"/>
                    <a:pt x="1221" y="216"/>
                  </a:cubicBezTo>
                  <a:close/>
                  <a:moveTo>
                    <a:pt x="1698" y="2633"/>
                  </a:moveTo>
                  <a:cubicBezTo>
                    <a:pt x="1696" y="2633"/>
                    <a:pt x="1696" y="2633"/>
                    <a:pt x="1696" y="2635"/>
                  </a:cubicBezTo>
                  <a:lnTo>
                    <a:pt x="1696" y="2635"/>
                  </a:lnTo>
                  <a:cubicBezTo>
                    <a:pt x="1697" y="2634"/>
                    <a:pt x="1697" y="2634"/>
                    <a:pt x="1698" y="2633"/>
                  </a:cubicBezTo>
                  <a:close/>
                  <a:moveTo>
                    <a:pt x="1696" y="2635"/>
                  </a:moveTo>
                  <a:lnTo>
                    <a:pt x="1696" y="2635"/>
                  </a:lnTo>
                  <a:cubicBezTo>
                    <a:pt x="1696" y="2635"/>
                    <a:pt x="1695" y="2636"/>
                    <a:pt x="1694" y="2637"/>
                  </a:cubicBezTo>
                  <a:lnTo>
                    <a:pt x="1694" y="2637"/>
                  </a:lnTo>
                  <a:lnTo>
                    <a:pt x="1696" y="2635"/>
                  </a:lnTo>
                  <a:cubicBezTo>
                    <a:pt x="1696" y="2635"/>
                    <a:pt x="1696" y="2635"/>
                    <a:pt x="1696" y="2635"/>
                  </a:cubicBezTo>
                  <a:close/>
                  <a:moveTo>
                    <a:pt x="914" y="3415"/>
                  </a:moveTo>
                  <a:lnTo>
                    <a:pt x="914" y="3415"/>
                  </a:lnTo>
                  <a:cubicBezTo>
                    <a:pt x="911" y="3436"/>
                    <a:pt x="910" y="3458"/>
                    <a:pt x="906" y="3479"/>
                  </a:cubicBezTo>
                  <a:cubicBezTo>
                    <a:pt x="884" y="3628"/>
                    <a:pt x="857" y="3773"/>
                    <a:pt x="834" y="3920"/>
                  </a:cubicBezTo>
                  <a:lnTo>
                    <a:pt x="834" y="3919"/>
                  </a:lnTo>
                  <a:cubicBezTo>
                    <a:pt x="788" y="4152"/>
                    <a:pt x="748" y="4387"/>
                    <a:pt x="675" y="4612"/>
                  </a:cubicBezTo>
                  <a:cubicBezTo>
                    <a:pt x="652" y="4679"/>
                    <a:pt x="626" y="4745"/>
                    <a:pt x="596" y="4810"/>
                  </a:cubicBezTo>
                  <a:cubicBezTo>
                    <a:pt x="574" y="4853"/>
                    <a:pt x="550" y="4894"/>
                    <a:pt x="523" y="4935"/>
                  </a:cubicBezTo>
                  <a:cubicBezTo>
                    <a:pt x="504" y="4964"/>
                    <a:pt x="484" y="4989"/>
                    <a:pt x="462" y="5016"/>
                  </a:cubicBezTo>
                  <a:cubicBezTo>
                    <a:pt x="455" y="5022"/>
                    <a:pt x="449" y="5028"/>
                    <a:pt x="443" y="5035"/>
                  </a:cubicBezTo>
                  <a:cubicBezTo>
                    <a:pt x="432" y="5044"/>
                    <a:pt x="419" y="5052"/>
                    <a:pt x="408" y="5062"/>
                  </a:cubicBezTo>
                  <a:lnTo>
                    <a:pt x="397" y="5068"/>
                  </a:lnTo>
                  <a:lnTo>
                    <a:pt x="378" y="5068"/>
                  </a:lnTo>
                  <a:lnTo>
                    <a:pt x="371" y="5070"/>
                  </a:lnTo>
                  <a:lnTo>
                    <a:pt x="363" y="5062"/>
                  </a:lnTo>
                  <a:lnTo>
                    <a:pt x="356" y="5052"/>
                  </a:lnTo>
                  <a:cubicBezTo>
                    <a:pt x="348" y="5041"/>
                    <a:pt x="341" y="5030"/>
                    <a:pt x="337" y="5019"/>
                  </a:cubicBezTo>
                  <a:cubicBezTo>
                    <a:pt x="333" y="5013"/>
                    <a:pt x="330" y="5006"/>
                    <a:pt x="329" y="5000"/>
                  </a:cubicBezTo>
                  <a:cubicBezTo>
                    <a:pt x="322" y="4984"/>
                    <a:pt x="319" y="4968"/>
                    <a:pt x="314" y="4951"/>
                  </a:cubicBezTo>
                  <a:cubicBezTo>
                    <a:pt x="310" y="4926"/>
                    <a:pt x="306" y="4900"/>
                    <a:pt x="305" y="4875"/>
                  </a:cubicBezTo>
                  <a:cubicBezTo>
                    <a:pt x="300" y="4820"/>
                    <a:pt x="299" y="4767"/>
                    <a:pt x="302" y="4709"/>
                  </a:cubicBezTo>
                  <a:cubicBezTo>
                    <a:pt x="306" y="4652"/>
                    <a:pt x="313" y="4593"/>
                    <a:pt x="324" y="4536"/>
                  </a:cubicBezTo>
                  <a:cubicBezTo>
                    <a:pt x="340" y="4455"/>
                    <a:pt x="360" y="4376"/>
                    <a:pt x="386" y="4297"/>
                  </a:cubicBezTo>
                  <a:cubicBezTo>
                    <a:pt x="416" y="4210"/>
                    <a:pt x="451" y="4125"/>
                    <a:pt x="492" y="4042"/>
                  </a:cubicBezTo>
                  <a:lnTo>
                    <a:pt x="492" y="4042"/>
                  </a:lnTo>
                  <a:cubicBezTo>
                    <a:pt x="491" y="4043"/>
                    <a:pt x="490" y="4045"/>
                    <a:pt x="489" y="4047"/>
                  </a:cubicBezTo>
                  <a:lnTo>
                    <a:pt x="489" y="4047"/>
                  </a:lnTo>
                  <a:cubicBezTo>
                    <a:pt x="537" y="3952"/>
                    <a:pt x="592" y="3858"/>
                    <a:pt x="652" y="3768"/>
                  </a:cubicBezTo>
                  <a:cubicBezTo>
                    <a:pt x="735" y="3647"/>
                    <a:pt x="823" y="3529"/>
                    <a:pt x="914" y="3415"/>
                  </a:cubicBezTo>
                  <a:close/>
                  <a:moveTo>
                    <a:pt x="2001" y="1"/>
                  </a:moveTo>
                  <a:cubicBezTo>
                    <a:pt x="1954" y="1"/>
                    <a:pt x="1908" y="20"/>
                    <a:pt x="1882" y="59"/>
                  </a:cubicBezTo>
                  <a:cubicBezTo>
                    <a:pt x="1826" y="142"/>
                    <a:pt x="1779" y="227"/>
                    <a:pt x="1725" y="308"/>
                  </a:cubicBezTo>
                  <a:lnTo>
                    <a:pt x="1736" y="292"/>
                  </a:lnTo>
                  <a:lnTo>
                    <a:pt x="1736" y="292"/>
                  </a:lnTo>
                  <a:cubicBezTo>
                    <a:pt x="1660" y="403"/>
                    <a:pt x="1582" y="512"/>
                    <a:pt x="1503" y="621"/>
                  </a:cubicBezTo>
                  <a:cubicBezTo>
                    <a:pt x="1434" y="716"/>
                    <a:pt x="1358" y="808"/>
                    <a:pt x="1283" y="900"/>
                  </a:cubicBezTo>
                  <a:cubicBezTo>
                    <a:pt x="1166" y="1038"/>
                    <a:pt x="1039" y="1169"/>
                    <a:pt x="905" y="1293"/>
                  </a:cubicBezTo>
                  <a:cubicBezTo>
                    <a:pt x="854" y="1337"/>
                    <a:pt x="802" y="1380"/>
                    <a:pt x="747" y="1419"/>
                  </a:cubicBezTo>
                  <a:cubicBezTo>
                    <a:pt x="715" y="1438"/>
                    <a:pt x="683" y="1457"/>
                    <a:pt x="652" y="1475"/>
                  </a:cubicBezTo>
                  <a:lnTo>
                    <a:pt x="628" y="1486"/>
                  </a:lnTo>
                  <a:cubicBezTo>
                    <a:pt x="629" y="1476"/>
                    <a:pt x="631" y="1465"/>
                    <a:pt x="633" y="1456"/>
                  </a:cubicBezTo>
                  <a:cubicBezTo>
                    <a:pt x="647" y="1384"/>
                    <a:pt x="663" y="1316"/>
                    <a:pt x="682" y="1245"/>
                  </a:cubicBezTo>
                  <a:cubicBezTo>
                    <a:pt x="697" y="1185"/>
                    <a:pt x="716" y="1125"/>
                    <a:pt x="737" y="1066"/>
                  </a:cubicBezTo>
                  <a:cubicBezTo>
                    <a:pt x="785" y="924"/>
                    <a:pt x="842" y="784"/>
                    <a:pt x="903" y="648"/>
                  </a:cubicBezTo>
                  <a:cubicBezTo>
                    <a:pt x="932" y="595"/>
                    <a:pt x="960" y="541"/>
                    <a:pt x="994" y="488"/>
                  </a:cubicBezTo>
                  <a:lnTo>
                    <a:pt x="1009" y="466"/>
                  </a:lnTo>
                  <a:cubicBezTo>
                    <a:pt x="1038" y="487"/>
                    <a:pt x="1071" y="498"/>
                    <a:pt x="1105" y="498"/>
                  </a:cubicBezTo>
                  <a:cubicBezTo>
                    <a:pt x="1125" y="498"/>
                    <a:pt x="1146" y="494"/>
                    <a:pt x="1166" y="485"/>
                  </a:cubicBezTo>
                  <a:cubicBezTo>
                    <a:pt x="1244" y="452"/>
                    <a:pt x="1291" y="354"/>
                    <a:pt x="1252" y="275"/>
                  </a:cubicBezTo>
                  <a:cubicBezTo>
                    <a:pt x="1243" y="258"/>
                    <a:pt x="1233" y="240"/>
                    <a:pt x="1225" y="222"/>
                  </a:cubicBezTo>
                  <a:lnTo>
                    <a:pt x="1225" y="222"/>
                  </a:lnTo>
                  <a:cubicBezTo>
                    <a:pt x="1194" y="145"/>
                    <a:pt x="1123" y="93"/>
                    <a:pt x="1041" y="88"/>
                  </a:cubicBezTo>
                  <a:cubicBezTo>
                    <a:pt x="1033" y="87"/>
                    <a:pt x="1026" y="87"/>
                    <a:pt x="1018" y="87"/>
                  </a:cubicBezTo>
                  <a:cubicBezTo>
                    <a:pt x="985" y="87"/>
                    <a:pt x="952" y="95"/>
                    <a:pt x="922" y="113"/>
                  </a:cubicBezTo>
                  <a:cubicBezTo>
                    <a:pt x="886" y="134"/>
                    <a:pt x="851" y="161"/>
                    <a:pt x="823" y="192"/>
                  </a:cubicBezTo>
                  <a:cubicBezTo>
                    <a:pt x="690" y="344"/>
                    <a:pt x="606" y="534"/>
                    <a:pt x="534" y="720"/>
                  </a:cubicBezTo>
                  <a:cubicBezTo>
                    <a:pt x="504" y="796"/>
                    <a:pt x="479" y="873"/>
                    <a:pt x="452" y="949"/>
                  </a:cubicBezTo>
                  <a:cubicBezTo>
                    <a:pt x="428" y="1014"/>
                    <a:pt x="408" y="1081"/>
                    <a:pt x="389" y="1147"/>
                  </a:cubicBezTo>
                  <a:cubicBezTo>
                    <a:pt x="368" y="1223"/>
                    <a:pt x="348" y="1299"/>
                    <a:pt x="330" y="1377"/>
                  </a:cubicBezTo>
                  <a:cubicBezTo>
                    <a:pt x="314" y="1441"/>
                    <a:pt x="300" y="1513"/>
                    <a:pt x="310" y="1581"/>
                  </a:cubicBezTo>
                  <a:cubicBezTo>
                    <a:pt x="319" y="1654"/>
                    <a:pt x="357" y="1720"/>
                    <a:pt x="414" y="1766"/>
                  </a:cubicBezTo>
                  <a:cubicBezTo>
                    <a:pt x="460" y="1801"/>
                    <a:pt x="515" y="1814"/>
                    <a:pt x="570" y="1814"/>
                  </a:cubicBezTo>
                  <a:cubicBezTo>
                    <a:pt x="600" y="1814"/>
                    <a:pt x="630" y="1810"/>
                    <a:pt x="660" y="1804"/>
                  </a:cubicBezTo>
                  <a:cubicBezTo>
                    <a:pt x="751" y="1785"/>
                    <a:pt x="835" y="1734"/>
                    <a:pt x="913" y="1680"/>
                  </a:cubicBezTo>
                  <a:cubicBezTo>
                    <a:pt x="992" y="1623"/>
                    <a:pt x="1066" y="1562"/>
                    <a:pt x="1136" y="1494"/>
                  </a:cubicBezTo>
                  <a:cubicBezTo>
                    <a:pt x="1198" y="1438"/>
                    <a:pt x="1256" y="1380"/>
                    <a:pt x="1312" y="1316"/>
                  </a:cubicBezTo>
                  <a:lnTo>
                    <a:pt x="1312" y="1318"/>
                  </a:lnTo>
                  <a:lnTo>
                    <a:pt x="1315" y="1315"/>
                  </a:lnTo>
                  <a:lnTo>
                    <a:pt x="1316" y="1312"/>
                  </a:lnTo>
                  <a:lnTo>
                    <a:pt x="1316" y="1312"/>
                  </a:lnTo>
                  <a:lnTo>
                    <a:pt x="1315" y="1313"/>
                  </a:lnTo>
                  <a:cubicBezTo>
                    <a:pt x="1318" y="1310"/>
                    <a:pt x="1320" y="1308"/>
                    <a:pt x="1321" y="1305"/>
                  </a:cubicBezTo>
                  <a:lnTo>
                    <a:pt x="1321" y="1305"/>
                  </a:lnTo>
                  <a:lnTo>
                    <a:pt x="1286" y="1414"/>
                  </a:lnTo>
                  <a:lnTo>
                    <a:pt x="1286" y="1414"/>
                  </a:lnTo>
                  <a:cubicBezTo>
                    <a:pt x="1286" y="1414"/>
                    <a:pt x="1286" y="1413"/>
                    <a:pt x="1286" y="1413"/>
                  </a:cubicBezTo>
                  <a:lnTo>
                    <a:pt x="1286" y="1413"/>
                  </a:lnTo>
                  <a:cubicBezTo>
                    <a:pt x="1286" y="1415"/>
                    <a:pt x="1285" y="1416"/>
                    <a:pt x="1285" y="1418"/>
                  </a:cubicBezTo>
                  <a:lnTo>
                    <a:pt x="1285" y="1418"/>
                  </a:lnTo>
                  <a:lnTo>
                    <a:pt x="1286" y="1414"/>
                  </a:lnTo>
                  <a:lnTo>
                    <a:pt x="1286" y="1414"/>
                  </a:lnTo>
                  <a:cubicBezTo>
                    <a:pt x="1283" y="1419"/>
                    <a:pt x="1282" y="1425"/>
                    <a:pt x="1280" y="1430"/>
                  </a:cubicBezTo>
                  <a:lnTo>
                    <a:pt x="1280" y="1430"/>
                  </a:lnTo>
                  <a:cubicBezTo>
                    <a:pt x="1282" y="1426"/>
                    <a:pt x="1283" y="1422"/>
                    <a:pt x="1285" y="1418"/>
                  </a:cubicBezTo>
                  <a:lnTo>
                    <a:pt x="1285" y="1418"/>
                  </a:lnTo>
                  <a:lnTo>
                    <a:pt x="1280" y="1432"/>
                  </a:lnTo>
                  <a:cubicBezTo>
                    <a:pt x="1280" y="1431"/>
                    <a:pt x="1280" y="1431"/>
                    <a:pt x="1280" y="1430"/>
                  </a:cubicBezTo>
                  <a:lnTo>
                    <a:pt x="1280" y="1430"/>
                  </a:lnTo>
                  <a:cubicBezTo>
                    <a:pt x="1271" y="1460"/>
                    <a:pt x="1264" y="1490"/>
                    <a:pt x="1256" y="1519"/>
                  </a:cubicBezTo>
                  <a:cubicBezTo>
                    <a:pt x="1237" y="1593"/>
                    <a:pt x="1218" y="1668"/>
                    <a:pt x="1199" y="1742"/>
                  </a:cubicBezTo>
                  <a:cubicBezTo>
                    <a:pt x="1177" y="1825"/>
                    <a:pt x="1155" y="1907"/>
                    <a:pt x="1139" y="1992"/>
                  </a:cubicBezTo>
                  <a:cubicBezTo>
                    <a:pt x="1122" y="2097"/>
                    <a:pt x="1101" y="2203"/>
                    <a:pt x="1082" y="2309"/>
                  </a:cubicBezTo>
                  <a:cubicBezTo>
                    <a:pt x="1071" y="2363"/>
                    <a:pt x="1060" y="2418"/>
                    <a:pt x="1052" y="2474"/>
                  </a:cubicBezTo>
                  <a:cubicBezTo>
                    <a:pt x="1028" y="2624"/>
                    <a:pt x="1006" y="2774"/>
                    <a:pt x="984" y="2925"/>
                  </a:cubicBezTo>
                  <a:cubicBezTo>
                    <a:pt x="843" y="3066"/>
                    <a:pt x="710" y="3214"/>
                    <a:pt x="588" y="3371"/>
                  </a:cubicBezTo>
                  <a:cubicBezTo>
                    <a:pt x="458" y="3542"/>
                    <a:pt x="329" y="3719"/>
                    <a:pt x="232" y="3912"/>
                  </a:cubicBezTo>
                  <a:cubicBezTo>
                    <a:pt x="136" y="4104"/>
                    <a:pt x="66" y="4308"/>
                    <a:pt x="28" y="4519"/>
                  </a:cubicBezTo>
                  <a:cubicBezTo>
                    <a:pt x="9" y="4626"/>
                    <a:pt x="1" y="4736"/>
                    <a:pt x="6" y="4846"/>
                  </a:cubicBezTo>
                  <a:cubicBezTo>
                    <a:pt x="10" y="4934"/>
                    <a:pt x="18" y="5027"/>
                    <a:pt x="52" y="5108"/>
                  </a:cubicBezTo>
                  <a:cubicBezTo>
                    <a:pt x="85" y="5188"/>
                    <a:pt x="137" y="5271"/>
                    <a:pt x="213" y="5318"/>
                  </a:cubicBezTo>
                  <a:cubicBezTo>
                    <a:pt x="261" y="5348"/>
                    <a:pt x="316" y="5364"/>
                    <a:pt x="373" y="5366"/>
                  </a:cubicBezTo>
                  <a:cubicBezTo>
                    <a:pt x="398" y="5366"/>
                    <a:pt x="424" y="5363"/>
                    <a:pt x="447" y="5358"/>
                  </a:cubicBezTo>
                  <a:cubicBezTo>
                    <a:pt x="536" y="5340"/>
                    <a:pt x="609" y="5279"/>
                    <a:pt x="669" y="5215"/>
                  </a:cubicBezTo>
                  <a:cubicBezTo>
                    <a:pt x="731" y="5144"/>
                    <a:pt x="781" y="5065"/>
                    <a:pt x="823" y="4981"/>
                  </a:cubicBezTo>
                  <a:cubicBezTo>
                    <a:pt x="916" y="4791"/>
                    <a:pt x="971" y="4592"/>
                    <a:pt x="1019" y="4386"/>
                  </a:cubicBezTo>
                  <a:cubicBezTo>
                    <a:pt x="1038" y="4299"/>
                    <a:pt x="1054" y="4212"/>
                    <a:pt x="1071" y="4125"/>
                  </a:cubicBezTo>
                  <a:cubicBezTo>
                    <a:pt x="1084" y="4061"/>
                    <a:pt x="1098" y="3998"/>
                    <a:pt x="1109" y="3935"/>
                  </a:cubicBezTo>
                  <a:cubicBezTo>
                    <a:pt x="1134" y="3783"/>
                    <a:pt x="1161" y="3629"/>
                    <a:pt x="1185" y="3477"/>
                  </a:cubicBezTo>
                  <a:lnTo>
                    <a:pt x="1248" y="3051"/>
                  </a:lnTo>
                  <a:cubicBezTo>
                    <a:pt x="1393" y="2910"/>
                    <a:pt x="1544" y="2773"/>
                    <a:pt x="1694" y="2637"/>
                  </a:cubicBezTo>
                  <a:lnTo>
                    <a:pt x="1694" y="2637"/>
                  </a:lnTo>
                  <a:lnTo>
                    <a:pt x="1687" y="2643"/>
                  </a:lnTo>
                  <a:lnTo>
                    <a:pt x="1695" y="2635"/>
                  </a:lnTo>
                  <a:lnTo>
                    <a:pt x="1698" y="2632"/>
                  </a:lnTo>
                  <a:lnTo>
                    <a:pt x="1728" y="2605"/>
                  </a:lnTo>
                  <a:lnTo>
                    <a:pt x="1725" y="2608"/>
                  </a:lnTo>
                  <a:lnTo>
                    <a:pt x="1745" y="2589"/>
                  </a:lnTo>
                  <a:lnTo>
                    <a:pt x="1745" y="2589"/>
                  </a:lnTo>
                  <a:lnTo>
                    <a:pt x="1736" y="2599"/>
                  </a:lnTo>
                  <a:cubicBezTo>
                    <a:pt x="1752" y="2584"/>
                    <a:pt x="1766" y="2570"/>
                    <a:pt x="1782" y="2557"/>
                  </a:cubicBezTo>
                  <a:lnTo>
                    <a:pt x="1804" y="2537"/>
                  </a:lnTo>
                  <a:lnTo>
                    <a:pt x="1795" y="2545"/>
                  </a:lnTo>
                  <a:cubicBezTo>
                    <a:pt x="1834" y="2510"/>
                    <a:pt x="1874" y="2475"/>
                    <a:pt x="1913" y="2442"/>
                  </a:cubicBezTo>
                  <a:lnTo>
                    <a:pt x="1913" y="2442"/>
                  </a:lnTo>
                  <a:lnTo>
                    <a:pt x="1908" y="2445"/>
                  </a:lnTo>
                  <a:cubicBezTo>
                    <a:pt x="1924" y="2432"/>
                    <a:pt x="1939" y="2420"/>
                    <a:pt x="1953" y="2405"/>
                  </a:cubicBezTo>
                  <a:lnTo>
                    <a:pt x="1959" y="2401"/>
                  </a:lnTo>
                  <a:lnTo>
                    <a:pt x="1961" y="2399"/>
                  </a:lnTo>
                  <a:cubicBezTo>
                    <a:pt x="1965" y="2396"/>
                    <a:pt x="1970" y="2391"/>
                    <a:pt x="1973" y="2388"/>
                  </a:cubicBezTo>
                  <a:cubicBezTo>
                    <a:pt x="1992" y="2371"/>
                    <a:pt x="2016" y="2355"/>
                    <a:pt x="2035" y="2334"/>
                  </a:cubicBezTo>
                  <a:cubicBezTo>
                    <a:pt x="2048" y="2323"/>
                    <a:pt x="2059" y="2314"/>
                    <a:pt x="2068" y="2304"/>
                  </a:cubicBezTo>
                  <a:lnTo>
                    <a:pt x="2121" y="2258"/>
                  </a:lnTo>
                  <a:lnTo>
                    <a:pt x="2117" y="2261"/>
                  </a:lnTo>
                  <a:cubicBezTo>
                    <a:pt x="2127" y="2254"/>
                    <a:pt x="2135" y="2246"/>
                    <a:pt x="2143" y="2238"/>
                  </a:cubicBezTo>
                  <a:lnTo>
                    <a:pt x="2159" y="2225"/>
                  </a:lnTo>
                  <a:lnTo>
                    <a:pt x="2155" y="2228"/>
                  </a:lnTo>
                  <a:cubicBezTo>
                    <a:pt x="2171" y="2214"/>
                    <a:pt x="2187" y="2200"/>
                    <a:pt x="2203" y="2185"/>
                  </a:cubicBezTo>
                  <a:lnTo>
                    <a:pt x="2252" y="2141"/>
                  </a:lnTo>
                  <a:lnTo>
                    <a:pt x="2261" y="2133"/>
                  </a:lnTo>
                  <a:lnTo>
                    <a:pt x="2292" y="2108"/>
                  </a:lnTo>
                  <a:lnTo>
                    <a:pt x="2303" y="2098"/>
                  </a:lnTo>
                  <a:lnTo>
                    <a:pt x="2458" y="1961"/>
                  </a:lnTo>
                  <a:lnTo>
                    <a:pt x="2456" y="1962"/>
                  </a:lnTo>
                  <a:cubicBezTo>
                    <a:pt x="2505" y="1918"/>
                    <a:pt x="2554" y="1875"/>
                    <a:pt x="2603" y="1832"/>
                  </a:cubicBezTo>
                  <a:cubicBezTo>
                    <a:pt x="2626" y="1813"/>
                    <a:pt x="2646" y="1794"/>
                    <a:pt x="2668" y="1775"/>
                  </a:cubicBezTo>
                  <a:lnTo>
                    <a:pt x="2668" y="1775"/>
                  </a:lnTo>
                  <a:lnTo>
                    <a:pt x="2664" y="1779"/>
                  </a:lnTo>
                  <a:lnTo>
                    <a:pt x="2678" y="1768"/>
                  </a:lnTo>
                  <a:cubicBezTo>
                    <a:pt x="2730" y="1725"/>
                    <a:pt x="2741" y="1646"/>
                    <a:pt x="2700" y="1590"/>
                  </a:cubicBezTo>
                  <a:cubicBezTo>
                    <a:pt x="2676" y="1560"/>
                    <a:pt x="2636" y="1542"/>
                    <a:pt x="2597" y="1542"/>
                  </a:cubicBezTo>
                  <a:cubicBezTo>
                    <a:pt x="2571" y="1542"/>
                    <a:pt x="2544" y="1551"/>
                    <a:pt x="2523" y="1570"/>
                  </a:cubicBezTo>
                  <a:cubicBezTo>
                    <a:pt x="2322" y="1742"/>
                    <a:pt x="2119" y="1916"/>
                    <a:pt x="1918" y="2090"/>
                  </a:cubicBezTo>
                  <a:cubicBezTo>
                    <a:pt x="1782" y="2208"/>
                    <a:pt x="1646" y="2323"/>
                    <a:pt x="1513" y="2442"/>
                  </a:cubicBezTo>
                  <a:cubicBezTo>
                    <a:pt x="1446" y="2500"/>
                    <a:pt x="1381" y="2557"/>
                    <a:pt x="1316" y="2616"/>
                  </a:cubicBezTo>
                  <a:cubicBezTo>
                    <a:pt x="1323" y="2575"/>
                    <a:pt x="1329" y="2534"/>
                    <a:pt x="1337" y="2493"/>
                  </a:cubicBezTo>
                  <a:cubicBezTo>
                    <a:pt x="1369" y="2323"/>
                    <a:pt x="1400" y="2157"/>
                    <a:pt x="1432" y="1988"/>
                  </a:cubicBezTo>
                  <a:cubicBezTo>
                    <a:pt x="1437" y="1965"/>
                    <a:pt x="1445" y="1943"/>
                    <a:pt x="1451" y="1921"/>
                  </a:cubicBezTo>
                  <a:cubicBezTo>
                    <a:pt x="1465" y="1863"/>
                    <a:pt x="1481" y="1806"/>
                    <a:pt x="1497" y="1747"/>
                  </a:cubicBezTo>
                  <a:cubicBezTo>
                    <a:pt x="1513" y="1688"/>
                    <a:pt x="1529" y="1631"/>
                    <a:pt x="1544" y="1573"/>
                  </a:cubicBezTo>
                  <a:cubicBezTo>
                    <a:pt x="1549" y="1554"/>
                    <a:pt x="1554" y="1535"/>
                    <a:pt x="1559" y="1514"/>
                  </a:cubicBezTo>
                  <a:cubicBezTo>
                    <a:pt x="1606" y="1381"/>
                    <a:pt x="1652" y="1247"/>
                    <a:pt x="1696" y="1112"/>
                  </a:cubicBezTo>
                  <a:cubicBezTo>
                    <a:pt x="1745" y="998"/>
                    <a:pt x="1791" y="884"/>
                    <a:pt x="1840" y="770"/>
                  </a:cubicBezTo>
                  <a:cubicBezTo>
                    <a:pt x="1882" y="685"/>
                    <a:pt x="1924" y="601"/>
                    <a:pt x="1967" y="515"/>
                  </a:cubicBezTo>
                  <a:cubicBezTo>
                    <a:pt x="1986" y="474"/>
                    <a:pt x="2011" y="436"/>
                    <a:pt x="2034" y="397"/>
                  </a:cubicBezTo>
                  <a:cubicBezTo>
                    <a:pt x="2065" y="340"/>
                    <a:pt x="2098" y="283"/>
                    <a:pt x="2132" y="227"/>
                  </a:cubicBezTo>
                  <a:cubicBezTo>
                    <a:pt x="2173" y="154"/>
                    <a:pt x="2148" y="63"/>
                    <a:pt x="2076" y="20"/>
                  </a:cubicBezTo>
                  <a:cubicBezTo>
                    <a:pt x="2054" y="7"/>
                    <a:pt x="2027" y="1"/>
                    <a:pt x="20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5" name="Google Shape;8635;p17"/>
            <p:cNvSpPr/>
            <p:nvPr/>
          </p:nvSpPr>
          <p:spPr>
            <a:xfrm>
              <a:off x="4406001" y="3209328"/>
              <a:ext cx="51324" cy="65280"/>
            </a:xfrm>
            <a:custGeom>
              <a:avLst/>
              <a:gdLst/>
              <a:ahLst/>
              <a:cxnLst/>
              <a:rect l="l" t="t" r="r" b="b"/>
              <a:pathLst>
                <a:path w="1766" h="2246" extrusionOk="0">
                  <a:moveTo>
                    <a:pt x="208" y="1"/>
                  </a:moveTo>
                  <a:cubicBezTo>
                    <a:pt x="71" y="3"/>
                    <a:pt x="0" y="162"/>
                    <a:pt x="92" y="264"/>
                  </a:cubicBezTo>
                  <a:cubicBezTo>
                    <a:pt x="171" y="363"/>
                    <a:pt x="242" y="470"/>
                    <a:pt x="318" y="572"/>
                  </a:cubicBezTo>
                  <a:cubicBezTo>
                    <a:pt x="380" y="659"/>
                    <a:pt x="443" y="747"/>
                    <a:pt x="507" y="834"/>
                  </a:cubicBezTo>
                  <a:cubicBezTo>
                    <a:pt x="588" y="948"/>
                    <a:pt x="668" y="1060"/>
                    <a:pt x="752" y="1171"/>
                  </a:cubicBezTo>
                  <a:cubicBezTo>
                    <a:pt x="853" y="1305"/>
                    <a:pt x="955" y="1438"/>
                    <a:pt x="1058" y="1571"/>
                  </a:cubicBezTo>
                  <a:cubicBezTo>
                    <a:pt x="1153" y="1692"/>
                    <a:pt x="1246" y="1813"/>
                    <a:pt x="1333" y="1940"/>
                  </a:cubicBezTo>
                  <a:lnTo>
                    <a:pt x="1325" y="1931"/>
                  </a:lnTo>
                  <a:lnTo>
                    <a:pt x="1325" y="1931"/>
                  </a:lnTo>
                  <a:cubicBezTo>
                    <a:pt x="1376" y="2010"/>
                    <a:pt x="1422" y="2091"/>
                    <a:pt x="1466" y="2174"/>
                  </a:cubicBezTo>
                  <a:cubicBezTo>
                    <a:pt x="1490" y="2218"/>
                    <a:pt x="1537" y="2246"/>
                    <a:pt x="1588" y="2246"/>
                  </a:cubicBezTo>
                  <a:cubicBezTo>
                    <a:pt x="1590" y="2246"/>
                    <a:pt x="1593" y="2246"/>
                    <a:pt x="1596" y="2246"/>
                  </a:cubicBezTo>
                  <a:cubicBezTo>
                    <a:pt x="1598" y="2246"/>
                    <a:pt x="1600" y="2246"/>
                    <a:pt x="1603" y="2246"/>
                  </a:cubicBezTo>
                  <a:cubicBezTo>
                    <a:pt x="1627" y="2246"/>
                    <a:pt x="1650" y="2238"/>
                    <a:pt x="1672" y="2227"/>
                  </a:cubicBezTo>
                  <a:cubicBezTo>
                    <a:pt x="1742" y="2184"/>
                    <a:pt x="1765" y="2092"/>
                    <a:pt x="1724" y="2021"/>
                  </a:cubicBezTo>
                  <a:cubicBezTo>
                    <a:pt x="1689" y="1956"/>
                    <a:pt x="1653" y="1893"/>
                    <a:pt x="1613" y="1829"/>
                  </a:cubicBezTo>
                  <a:cubicBezTo>
                    <a:pt x="1528" y="1693"/>
                    <a:pt x="1430" y="1568"/>
                    <a:pt x="1332" y="1440"/>
                  </a:cubicBezTo>
                  <a:cubicBezTo>
                    <a:pt x="1225" y="1299"/>
                    <a:pt x="1119" y="1160"/>
                    <a:pt x="1015" y="1016"/>
                  </a:cubicBezTo>
                  <a:cubicBezTo>
                    <a:pt x="928" y="895"/>
                    <a:pt x="842" y="773"/>
                    <a:pt x="757" y="652"/>
                  </a:cubicBezTo>
                  <a:lnTo>
                    <a:pt x="567" y="381"/>
                  </a:lnTo>
                  <a:cubicBezTo>
                    <a:pt x="546" y="352"/>
                    <a:pt x="527" y="325"/>
                    <a:pt x="507" y="297"/>
                  </a:cubicBezTo>
                  <a:cubicBezTo>
                    <a:pt x="451" y="218"/>
                    <a:pt x="398" y="134"/>
                    <a:pt x="334" y="61"/>
                  </a:cubicBezTo>
                  <a:cubicBezTo>
                    <a:pt x="304" y="23"/>
                    <a:pt x="257" y="1"/>
                    <a:pt x="2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6" name="Google Shape;8636;p17"/>
            <p:cNvSpPr/>
            <p:nvPr/>
          </p:nvSpPr>
          <p:spPr>
            <a:xfrm>
              <a:off x="4412570" y="3209154"/>
              <a:ext cx="58445" cy="72168"/>
            </a:xfrm>
            <a:custGeom>
              <a:avLst/>
              <a:gdLst/>
              <a:ahLst/>
              <a:cxnLst/>
              <a:rect l="l" t="t" r="r" b="b"/>
              <a:pathLst>
                <a:path w="2011" h="2483" extrusionOk="0">
                  <a:moveTo>
                    <a:pt x="749" y="1630"/>
                  </a:moveTo>
                  <a:lnTo>
                    <a:pt x="749" y="1630"/>
                  </a:lnTo>
                  <a:cubicBezTo>
                    <a:pt x="748" y="1632"/>
                    <a:pt x="747" y="1635"/>
                    <a:pt x="745" y="1637"/>
                  </a:cubicBezTo>
                  <a:lnTo>
                    <a:pt x="745" y="1637"/>
                  </a:lnTo>
                  <a:cubicBezTo>
                    <a:pt x="745" y="1637"/>
                    <a:pt x="745" y="1637"/>
                    <a:pt x="745" y="1637"/>
                  </a:cubicBezTo>
                  <a:lnTo>
                    <a:pt x="745" y="1637"/>
                  </a:lnTo>
                  <a:cubicBezTo>
                    <a:pt x="746" y="1635"/>
                    <a:pt x="748" y="1632"/>
                    <a:pt x="749" y="1630"/>
                  </a:cubicBezTo>
                  <a:close/>
                  <a:moveTo>
                    <a:pt x="743" y="1641"/>
                  </a:moveTo>
                  <a:lnTo>
                    <a:pt x="743" y="1641"/>
                  </a:lnTo>
                  <a:cubicBezTo>
                    <a:pt x="742" y="1642"/>
                    <a:pt x="741" y="1644"/>
                    <a:pt x="740" y="1645"/>
                  </a:cubicBezTo>
                  <a:lnTo>
                    <a:pt x="743" y="1641"/>
                  </a:lnTo>
                  <a:close/>
                  <a:moveTo>
                    <a:pt x="1834" y="1"/>
                  </a:moveTo>
                  <a:cubicBezTo>
                    <a:pt x="1820" y="1"/>
                    <a:pt x="1805" y="3"/>
                    <a:pt x="1791" y="7"/>
                  </a:cubicBezTo>
                  <a:cubicBezTo>
                    <a:pt x="1717" y="26"/>
                    <a:pt x="1645" y="54"/>
                    <a:pt x="1579" y="92"/>
                  </a:cubicBezTo>
                  <a:cubicBezTo>
                    <a:pt x="1516" y="130"/>
                    <a:pt x="1457" y="175"/>
                    <a:pt x="1405" y="227"/>
                  </a:cubicBezTo>
                  <a:cubicBezTo>
                    <a:pt x="1322" y="306"/>
                    <a:pt x="1246" y="393"/>
                    <a:pt x="1177" y="485"/>
                  </a:cubicBezTo>
                  <a:cubicBezTo>
                    <a:pt x="1128" y="553"/>
                    <a:pt x="1074" y="618"/>
                    <a:pt x="1026" y="688"/>
                  </a:cubicBezTo>
                  <a:cubicBezTo>
                    <a:pt x="969" y="770"/>
                    <a:pt x="914" y="852"/>
                    <a:pt x="857" y="935"/>
                  </a:cubicBezTo>
                  <a:cubicBezTo>
                    <a:pt x="768" y="1064"/>
                    <a:pt x="684" y="1196"/>
                    <a:pt x="599" y="1327"/>
                  </a:cubicBezTo>
                  <a:cubicBezTo>
                    <a:pt x="507" y="1466"/>
                    <a:pt x="414" y="1604"/>
                    <a:pt x="330" y="1748"/>
                  </a:cubicBezTo>
                  <a:cubicBezTo>
                    <a:pt x="230" y="1916"/>
                    <a:pt x="135" y="2084"/>
                    <a:pt x="45" y="2258"/>
                  </a:cubicBezTo>
                  <a:cubicBezTo>
                    <a:pt x="1" y="2336"/>
                    <a:pt x="35" y="2435"/>
                    <a:pt x="118" y="2470"/>
                  </a:cubicBezTo>
                  <a:cubicBezTo>
                    <a:pt x="135" y="2478"/>
                    <a:pt x="154" y="2481"/>
                    <a:pt x="173" y="2483"/>
                  </a:cubicBezTo>
                  <a:cubicBezTo>
                    <a:pt x="233" y="2480"/>
                    <a:pt x="287" y="2445"/>
                    <a:pt x="311" y="2389"/>
                  </a:cubicBezTo>
                  <a:cubicBezTo>
                    <a:pt x="320" y="2372"/>
                    <a:pt x="330" y="2353"/>
                    <a:pt x="338" y="2336"/>
                  </a:cubicBezTo>
                  <a:cubicBezTo>
                    <a:pt x="457" y="2100"/>
                    <a:pt x="589" y="1872"/>
                    <a:pt x="735" y="1652"/>
                  </a:cubicBezTo>
                  <a:lnTo>
                    <a:pt x="737" y="1650"/>
                  </a:lnTo>
                  <a:lnTo>
                    <a:pt x="743" y="1640"/>
                  </a:lnTo>
                  <a:lnTo>
                    <a:pt x="743" y="1640"/>
                  </a:lnTo>
                  <a:cubicBezTo>
                    <a:pt x="743" y="1641"/>
                    <a:pt x="742" y="1643"/>
                    <a:pt x="741" y="1644"/>
                  </a:cubicBezTo>
                  <a:cubicBezTo>
                    <a:pt x="743" y="1642"/>
                    <a:pt x="744" y="1640"/>
                    <a:pt x="745" y="1638"/>
                  </a:cubicBezTo>
                  <a:lnTo>
                    <a:pt x="745" y="1638"/>
                  </a:lnTo>
                  <a:lnTo>
                    <a:pt x="746" y="1636"/>
                  </a:lnTo>
                  <a:lnTo>
                    <a:pt x="746" y="1636"/>
                  </a:lnTo>
                  <a:cubicBezTo>
                    <a:pt x="746" y="1636"/>
                    <a:pt x="746" y="1636"/>
                    <a:pt x="746" y="1636"/>
                  </a:cubicBezTo>
                  <a:lnTo>
                    <a:pt x="746" y="1636"/>
                  </a:lnTo>
                  <a:lnTo>
                    <a:pt x="789" y="1571"/>
                  </a:lnTo>
                  <a:lnTo>
                    <a:pt x="789" y="1571"/>
                  </a:lnTo>
                  <a:lnTo>
                    <a:pt x="778" y="1588"/>
                  </a:lnTo>
                  <a:lnTo>
                    <a:pt x="778" y="1588"/>
                  </a:lnTo>
                  <a:lnTo>
                    <a:pt x="829" y="1511"/>
                  </a:lnTo>
                  <a:lnTo>
                    <a:pt x="829" y="1511"/>
                  </a:lnTo>
                  <a:lnTo>
                    <a:pt x="822" y="1522"/>
                  </a:lnTo>
                  <a:lnTo>
                    <a:pt x="874" y="1443"/>
                  </a:lnTo>
                  <a:lnTo>
                    <a:pt x="874" y="1443"/>
                  </a:lnTo>
                  <a:cubicBezTo>
                    <a:pt x="874" y="1444"/>
                    <a:pt x="873" y="1444"/>
                    <a:pt x="873" y="1446"/>
                  </a:cubicBezTo>
                  <a:cubicBezTo>
                    <a:pt x="881" y="1433"/>
                    <a:pt x="890" y="1421"/>
                    <a:pt x="898" y="1408"/>
                  </a:cubicBezTo>
                  <a:cubicBezTo>
                    <a:pt x="1090" y="1123"/>
                    <a:pt x="1278" y="833"/>
                    <a:pt x="1503" y="574"/>
                  </a:cubicBezTo>
                  <a:lnTo>
                    <a:pt x="1503" y="574"/>
                  </a:lnTo>
                  <a:lnTo>
                    <a:pt x="1497" y="580"/>
                  </a:lnTo>
                  <a:cubicBezTo>
                    <a:pt x="1541" y="529"/>
                    <a:pt x="1588" y="480"/>
                    <a:pt x="1639" y="434"/>
                  </a:cubicBezTo>
                  <a:cubicBezTo>
                    <a:pt x="1660" y="417"/>
                    <a:pt x="1680" y="401"/>
                    <a:pt x="1702" y="385"/>
                  </a:cubicBezTo>
                  <a:cubicBezTo>
                    <a:pt x="1718" y="376"/>
                    <a:pt x="1737" y="363"/>
                    <a:pt x="1753" y="357"/>
                  </a:cubicBezTo>
                  <a:cubicBezTo>
                    <a:pt x="1767" y="349"/>
                    <a:pt x="1783" y="343"/>
                    <a:pt x="1799" y="336"/>
                  </a:cubicBezTo>
                  <a:cubicBezTo>
                    <a:pt x="1826" y="328"/>
                    <a:pt x="1851" y="320"/>
                    <a:pt x="1878" y="312"/>
                  </a:cubicBezTo>
                  <a:cubicBezTo>
                    <a:pt x="1962" y="289"/>
                    <a:pt x="2011" y="202"/>
                    <a:pt x="1987" y="116"/>
                  </a:cubicBezTo>
                  <a:cubicBezTo>
                    <a:pt x="1968" y="47"/>
                    <a:pt x="1903" y="1"/>
                    <a:pt x="1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7" name="Google Shape;8637;p17"/>
            <p:cNvSpPr/>
            <p:nvPr/>
          </p:nvSpPr>
          <p:spPr>
            <a:xfrm>
              <a:off x="4468140" y="3225488"/>
              <a:ext cx="25662" cy="15434"/>
            </a:xfrm>
            <a:custGeom>
              <a:avLst/>
              <a:gdLst/>
              <a:ahLst/>
              <a:cxnLst/>
              <a:rect l="l" t="t" r="r" b="b"/>
              <a:pathLst>
                <a:path w="883" h="531" extrusionOk="0">
                  <a:moveTo>
                    <a:pt x="212" y="1"/>
                  </a:moveTo>
                  <a:cubicBezTo>
                    <a:pt x="185" y="1"/>
                    <a:pt x="158" y="8"/>
                    <a:pt x="132" y="23"/>
                  </a:cubicBezTo>
                  <a:cubicBezTo>
                    <a:pt x="105" y="37"/>
                    <a:pt x="80" y="54"/>
                    <a:pt x="58" y="75"/>
                  </a:cubicBezTo>
                  <a:cubicBezTo>
                    <a:pt x="17" y="119"/>
                    <a:pt x="1" y="181"/>
                    <a:pt x="18" y="238"/>
                  </a:cubicBezTo>
                  <a:cubicBezTo>
                    <a:pt x="34" y="297"/>
                    <a:pt x="82" y="338"/>
                    <a:pt x="134" y="365"/>
                  </a:cubicBezTo>
                  <a:cubicBezTo>
                    <a:pt x="188" y="393"/>
                    <a:pt x="243" y="417"/>
                    <a:pt x="302" y="434"/>
                  </a:cubicBezTo>
                  <a:cubicBezTo>
                    <a:pt x="362" y="453"/>
                    <a:pt x="422" y="471"/>
                    <a:pt x="482" y="485"/>
                  </a:cubicBezTo>
                  <a:cubicBezTo>
                    <a:pt x="555" y="502"/>
                    <a:pt x="628" y="515"/>
                    <a:pt x="702" y="528"/>
                  </a:cubicBezTo>
                  <a:cubicBezTo>
                    <a:pt x="710" y="529"/>
                    <a:pt x="718" y="531"/>
                    <a:pt x="726" y="531"/>
                  </a:cubicBezTo>
                  <a:cubicBezTo>
                    <a:pt x="800" y="528"/>
                    <a:pt x="864" y="469"/>
                    <a:pt x="873" y="395"/>
                  </a:cubicBezTo>
                  <a:cubicBezTo>
                    <a:pt x="883" y="308"/>
                    <a:pt x="821" y="240"/>
                    <a:pt x="739" y="224"/>
                  </a:cubicBezTo>
                  <a:lnTo>
                    <a:pt x="702" y="217"/>
                  </a:lnTo>
                  <a:lnTo>
                    <a:pt x="704" y="217"/>
                  </a:lnTo>
                  <a:cubicBezTo>
                    <a:pt x="648" y="206"/>
                    <a:pt x="591" y="195"/>
                    <a:pt x="536" y="181"/>
                  </a:cubicBezTo>
                  <a:cubicBezTo>
                    <a:pt x="488" y="170"/>
                    <a:pt x="444" y="156"/>
                    <a:pt x="398" y="140"/>
                  </a:cubicBezTo>
                  <a:lnTo>
                    <a:pt x="400" y="140"/>
                  </a:lnTo>
                  <a:cubicBezTo>
                    <a:pt x="389" y="137"/>
                    <a:pt x="379" y="132"/>
                    <a:pt x="370" y="129"/>
                  </a:cubicBezTo>
                  <a:cubicBezTo>
                    <a:pt x="365" y="111"/>
                    <a:pt x="359" y="94"/>
                    <a:pt x="351" y="80"/>
                  </a:cubicBezTo>
                  <a:cubicBezTo>
                    <a:pt x="320" y="29"/>
                    <a:pt x="267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8" name="Google Shape;8638;p17"/>
            <p:cNvSpPr/>
            <p:nvPr/>
          </p:nvSpPr>
          <p:spPr>
            <a:xfrm>
              <a:off x="4467733" y="3241879"/>
              <a:ext cx="43681" cy="16044"/>
            </a:xfrm>
            <a:custGeom>
              <a:avLst/>
              <a:gdLst/>
              <a:ahLst/>
              <a:cxnLst/>
              <a:rect l="l" t="t" r="r" b="b"/>
              <a:pathLst>
                <a:path w="1503" h="552" extrusionOk="0">
                  <a:moveTo>
                    <a:pt x="1349" y="0"/>
                  </a:moveTo>
                  <a:cubicBezTo>
                    <a:pt x="1342" y="0"/>
                    <a:pt x="1336" y="1"/>
                    <a:pt x="1329" y="2"/>
                  </a:cubicBezTo>
                  <a:cubicBezTo>
                    <a:pt x="1221" y="21"/>
                    <a:pt x="1113" y="38"/>
                    <a:pt x="1006" y="59"/>
                  </a:cubicBezTo>
                  <a:cubicBezTo>
                    <a:pt x="914" y="75"/>
                    <a:pt x="822" y="90"/>
                    <a:pt x="732" y="109"/>
                  </a:cubicBezTo>
                  <a:lnTo>
                    <a:pt x="743" y="106"/>
                  </a:lnTo>
                  <a:lnTo>
                    <a:pt x="743" y="106"/>
                  </a:lnTo>
                  <a:cubicBezTo>
                    <a:pt x="650" y="127"/>
                    <a:pt x="551" y="144"/>
                    <a:pt x="460" y="166"/>
                  </a:cubicBezTo>
                  <a:cubicBezTo>
                    <a:pt x="366" y="189"/>
                    <a:pt x="274" y="212"/>
                    <a:pt x="183" y="233"/>
                  </a:cubicBezTo>
                  <a:lnTo>
                    <a:pt x="186" y="231"/>
                  </a:lnTo>
                  <a:lnTo>
                    <a:pt x="178" y="233"/>
                  </a:lnTo>
                  <a:cubicBezTo>
                    <a:pt x="119" y="233"/>
                    <a:pt x="67" y="263"/>
                    <a:pt x="39" y="312"/>
                  </a:cubicBezTo>
                  <a:cubicBezTo>
                    <a:pt x="1" y="382"/>
                    <a:pt x="18" y="469"/>
                    <a:pt x="80" y="518"/>
                  </a:cubicBezTo>
                  <a:cubicBezTo>
                    <a:pt x="105" y="539"/>
                    <a:pt x="136" y="551"/>
                    <a:pt x="169" y="551"/>
                  </a:cubicBezTo>
                  <a:cubicBezTo>
                    <a:pt x="171" y="551"/>
                    <a:pt x="173" y="551"/>
                    <a:pt x="175" y="551"/>
                  </a:cubicBezTo>
                  <a:cubicBezTo>
                    <a:pt x="227" y="551"/>
                    <a:pt x="282" y="532"/>
                    <a:pt x="331" y="518"/>
                  </a:cubicBezTo>
                  <a:cubicBezTo>
                    <a:pt x="388" y="504"/>
                    <a:pt x="444" y="488"/>
                    <a:pt x="499" y="473"/>
                  </a:cubicBezTo>
                  <a:cubicBezTo>
                    <a:pt x="596" y="447"/>
                    <a:pt x="696" y="426"/>
                    <a:pt x="794" y="404"/>
                  </a:cubicBezTo>
                  <a:cubicBezTo>
                    <a:pt x="985" y="363"/>
                    <a:pt x="1178" y="325"/>
                    <a:pt x="1370" y="285"/>
                  </a:cubicBezTo>
                  <a:cubicBezTo>
                    <a:pt x="1446" y="269"/>
                    <a:pt x="1503" y="203"/>
                    <a:pt x="1490" y="122"/>
                  </a:cubicBezTo>
                  <a:cubicBezTo>
                    <a:pt x="1480" y="51"/>
                    <a:pt x="1419" y="0"/>
                    <a:pt x="1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39" name="Google Shape;8639;p17"/>
            <p:cNvSpPr/>
            <p:nvPr/>
          </p:nvSpPr>
          <p:spPr>
            <a:xfrm>
              <a:off x="4524552" y="3202556"/>
              <a:ext cx="49116" cy="68710"/>
            </a:xfrm>
            <a:custGeom>
              <a:avLst/>
              <a:gdLst/>
              <a:ahLst/>
              <a:cxnLst/>
              <a:rect l="l" t="t" r="r" b="b"/>
              <a:pathLst>
                <a:path w="1690" h="2364" extrusionOk="0">
                  <a:moveTo>
                    <a:pt x="315" y="1331"/>
                  </a:moveTo>
                  <a:cubicBezTo>
                    <a:pt x="315" y="1333"/>
                    <a:pt x="315" y="1335"/>
                    <a:pt x="314" y="1336"/>
                  </a:cubicBezTo>
                  <a:cubicBezTo>
                    <a:pt x="314" y="1334"/>
                    <a:pt x="315" y="1333"/>
                    <a:pt x="315" y="1331"/>
                  </a:cubicBezTo>
                  <a:close/>
                  <a:moveTo>
                    <a:pt x="308" y="1719"/>
                  </a:moveTo>
                  <a:lnTo>
                    <a:pt x="308" y="1719"/>
                  </a:lnTo>
                  <a:cubicBezTo>
                    <a:pt x="308" y="1725"/>
                    <a:pt x="309" y="1730"/>
                    <a:pt x="309" y="1736"/>
                  </a:cubicBezTo>
                  <a:lnTo>
                    <a:pt x="309" y="1736"/>
                  </a:lnTo>
                  <a:cubicBezTo>
                    <a:pt x="309" y="1731"/>
                    <a:pt x="309" y="1724"/>
                    <a:pt x="308" y="1719"/>
                  </a:cubicBezTo>
                  <a:close/>
                  <a:moveTo>
                    <a:pt x="410" y="2022"/>
                  </a:moveTo>
                  <a:lnTo>
                    <a:pt x="410" y="2022"/>
                  </a:lnTo>
                  <a:cubicBezTo>
                    <a:pt x="412" y="2024"/>
                    <a:pt x="415" y="2027"/>
                    <a:pt x="417" y="2031"/>
                  </a:cubicBezTo>
                  <a:cubicBezTo>
                    <a:pt x="414" y="2028"/>
                    <a:pt x="412" y="2025"/>
                    <a:pt x="410" y="2022"/>
                  </a:cubicBezTo>
                  <a:close/>
                  <a:moveTo>
                    <a:pt x="1022" y="307"/>
                  </a:moveTo>
                  <a:cubicBezTo>
                    <a:pt x="1053" y="308"/>
                    <a:pt x="1083" y="312"/>
                    <a:pt x="1115" y="315"/>
                  </a:cubicBezTo>
                  <a:cubicBezTo>
                    <a:pt x="1134" y="319"/>
                    <a:pt x="1151" y="324"/>
                    <a:pt x="1170" y="329"/>
                  </a:cubicBezTo>
                  <a:lnTo>
                    <a:pt x="1181" y="334"/>
                  </a:lnTo>
                  <a:lnTo>
                    <a:pt x="1193" y="340"/>
                  </a:lnTo>
                  <a:cubicBezTo>
                    <a:pt x="1210" y="353"/>
                    <a:pt x="1227" y="365"/>
                    <a:pt x="1243" y="380"/>
                  </a:cubicBezTo>
                  <a:cubicBezTo>
                    <a:pt x="1257" y="392"/>
                    <a:pt x="1272" y="406"/>
                    <a:pt x="1284" y="421"/>
                  </a:cubicBezTo>
                  <a:cubicBezTo>
                    <a:pt x="1300" y="440"/>
                    <a:pt x="1316" y="457"/>
                    <a:pt x="1330" y="478"/>
                  </a:cubicBezTo>
                  <a:cubicBezTo>
                    <a:pt x="1340" y="494"/>
                    <a:pt x="1349" y="509"/>
                    <a:pt x="1359" y="525"/>
                  </a:cubicBezTo>
                  <a:lnTo>
                    <a:pt x="1364" y="536"/>
                  </a:lnTo>
                  <a:cubicBezTo>
                    <a:pt x="1364" y="539"/>
                    <a:pt x="1365" y="543"/>
                    <a:pt x="1365" y="546"/>
                  </a:cubicBezTo>
                  <a:cubicBezTo>
                    <a:pt x="1367" y="555"/>
                    <a:pt x="1368" y="563"/>
                    <a:pt x="1368" y="571"/>
                  </a:cubicBezTo>
                  <a:lnTo>
                    <a:pt x="1368" y="579"/>
                  </a:lnTo>
                  <a:cubicBezTo>
                    <a:pt x="1367" y="596"/>
                    <a:pt x="1365" y="614"/>
                    <a:pt x="1362" y="631"/>
                  </a:cubicBezTo>
                  <a:cubicBezTo>
                    <a:pt x="1357" y="652"/>
                    <a:pt x="1351" y="674"/>
                    <a:pt x="1345" y="695"/>
                  </a:cubicBezTo>
                  <a:cubicBezTo>
                    <a:pt x="1326" y="750"/>
                    <a:pt x="1303" y="804"/>
                    <a:pt x="1278" y="858"/>
                  </a:cubicBezTo>
                  <a:cubicBezTo>
                    <a:pt x="1272" y="870"/>
                    <a:pt x="1265" y="881"/>
                    <a:pt x="1259" y="894"/>
                  </a:cubicBezTo>
                  <a:cubicBezTo>
                    <a:pt x="1234" y="915"/>
                    <a:pt x="1215" y="943"/>
                    <a:pt x="1205" y="973"/>
                  </a:cubicBezTo>
                  <a:cubicBezTo>
                    <a:pt x="1204" y="981"/>
                    <a:pt x="1202" y="989"/>
                    <a:pt x="1202" y="997"/>
                  </a:cubicBezTo>
                  <a:cubicBezTo>
                    <a:pt x="1196" y="1046"/>
                    <a:pt x="1213" y="1095"/>
                    <a:pt x="1250" y="1128"/>
                  </a:cubicBezTo>
                  <a:cubicBezTo>
                    <a:pt x="1231" y="1179"/>
                    <a:pt x="1212" y="1230"/>
                    <a:pt x="1189" y="1280"/>
                  </a:cubicBezTo>
                  <a:cubicBezTo>
                    <a:pt x="1156" y="1363"/>
                    <a:pt x="1120" y="1442"/>
                    <a:pt x="1080" y="1521"/>
                  </a:cubicBezTo>
                  <a:cubicBezTo>
                    <a:pt x="1056" y="1567"/>
                    <a:pt x="1031" y="1610"/>
                    <a:pt x="1004" y="1652"/>
                  </a:cubicBezTo>
                  <a:cubicBezTo>
                    <a:pt x="958" y="1719"/>
                    <a:pt x="909" y="1784"/>
                    <a:pt x="857" y="1845"/>
                  </a:cubicBezTo>
                  <a:cubicBezTo>
                    <a:pt x="832" y="1874"/>
                    <a:pt x="806" y="1899"/>
                    <a:pt x="779" y="1925"/>
                  </a:cubicBezTo>
                  <a:cubicBezTo>
                    <a:pt x="768" y="1934"/>
                    <a:pt x="757" y="1944"/>
                    <a:pt x="745" y="1953"/>
                  </a:cubicBezTo>
                  <a:cubicBezTo>
                    <a:pt x="708" y="1977"/>
                    <a:pt x="670" y="1997"/>
                    <a:pt x="632" y="2018"/>
                  </a:cubicBezTo>
                  <a:lnTo>
                    <a:pt x="637" y="2016"/>
                  </a:lnTo>
                  <a:lnTo>
                    <a:pt x="637" y="2016"/>
                  </a:lnTo>
                  <a:cubicBezTo>
                    <a:pt x="623" y="2023"/>
                    <a:pt x="608" y="2029"/>
                    <a:pt x="594" y="2034"/>
                  </a:cubicBezTo>
                  <a:cubicBezTo>
                    <a:pt x="570" y="2043"/>
                    <a:pt x="545" y="2050"/>
                    <a:pt x="520" y="2056"/>
                  </a:cubicBezTo>
                  <a:cubicBezTo>
                    <a:pt x="513" y="2058"/>
                    <a:pt x="506" y="2058"/>
                    <a:pt x="499" y="2059"/>
                  </a:cubicBezTo>
                  <a:lnTo>
                    <a:pt x="482" y="2056"/>
                  </a:lnTo>
                  <a:lnTo>
                    <a:pt x="469" y="2056"/>
                  </a:lnTo>
                  <a:cubicBezTo>
                    <a:pt x="463" y="2053"/>
                    <a:pt x="456" y="2051"/>
                    <a:pt x="449" y="2050"/>
                  </a:cubicBezTo>
                  <a:lnTo>
                    <a:pt x="436" y="2045"/>
                  </a:lnTo>
                  <a:lnTo>
                    <a:pt x="428" y="2040"/>
                  </a:lnTo>
                  <a:lnTo>
                    <a:pt x="425" y="2037"/>
                  </a:lnTo>
                  <a:cubicBezTo>
                    <a:pt x="419" y="2031"/>
                    <a:pt x="414" y="2025"/>
                    <a:pt x="409" y="2021"/>
                  </a:cubicBezTo>
                  <a:lnTo>
                    <a:pt x="409" y="2021"/>
                  </a:lnTo>
                  <a:cubicBezTo>
                    <a:pt x="404" y="2015"/>
                    <a:pt x="400" y="2010"/>
                    <a:pt x="396" y="2004"/>
                  </a:cubicBezTo>
                  <a:cubicBezTo>
                    <a:pt x="387" y="1989"/>
                    <a:pt x="377" y="1974"/>
                    <a:pt x="369" y="1959"/>
                  </a:cubicBezTo>
                  <a:cubicBezTo>
                    <a:pt x="360" y="1939"/>
                    <a:pt x="350" y="1920"/>
                    <a:pt x="343" y="1898"/>
                  </a:cubicBezTo>
                  <a:cubicBezTo>
                    <a:pt x="335" y="1876"/>
                    <a:pt x="328" y="1853"/>
                    <a:pt x="324" y="1831"/>
                  </a:cubicBezTo>
                  <a:cubicBezTo>
                    <a:pt x="317" y="1800"/>
                    <a:pt x="312" y="1768"/>
                    <a:pt x="309" y="1736"/>
                  </a:cubicBezTo>
                  <a:lnTo>
                    <a:pt x="309" y="1736"/>
                  </a:lnTo>
                  <a:cubicBezTo>
                    <a:pt x="309" y="1737"/>
                    <a:pt x="309" y="1738"/>
                    <a:pt x="309" y="1739"/>
                  </a:cubicBezTo>
                  <a:cubicBezTo>
                    <a:pt x="301" y="1644"/>
                    <a:pt x="298" y="1551"/>
                    <a:pt x="301" y="1458"/>
                  </a:cubicBezTo>
                  <a:cubicBezTo>
                    <a:pt x="304" y="1413"/>
                    <a:pt x="309" y="1370"/>
                    <a:pt x="316" y="1327"/>
                  </a:cubicBezTo>
                  <a:lnTo>
                    <a:pt x="316" y="1327"/>
                  </a:lnTo>
                  <a:cubicBezTo>
                    <a:pt x="317" y="1325"/>
                    <a:pt x="317" y="1324"/>
                    <a:pt x="317" y="1323"/>
                  </a:cubicBezTo>
                  <a:lnTo>
                    <a:pt x="317" y="1323"/>
                  </a:lnTo>
                  <a:cubicBezTo>
                    <a:pt x="317" y="1323"/>
                    <a:pt x="317" y="1323"/>
                    <a:pt x="317" y="1323"/>
                  </a:cubicBezTo>
                  <a:lnTo>
                    <a:pt x="317" y="1321"/>
                  </a:lnTo>
                  <a:cubicBezTo>
                    <a:pt x="336" y="1225"/>
                    <a:pt x="362" y="1130"/>
                    <a:pt x="393" y="1035"/>
                  </a:cubicBezTo>
                  <a:lnTo>
                    <a:pt x="393" y="1035"/>
                  </a:lnTo>
                  <a:cubicBezTo>
                    <a:pt x="393" y="1035"/>
                    <a:pt x="393" y="1035"/>
                    <a:pt x="393" y="1035"/>
                  </a:cubicBezTo>
                  <a:lnTo>
                    <a:pt x="393" y="1035"/>
                  </a:lnTo>
                  <a:cubicBezTo>
                    <a:pt x="423" y="945"/>
                    <a:pt x="459" y="855"/>
                    <a:pt x="501" y="769"/>
                  </a:cubicBezTo>
                  <a:lnTo>
                    <a:pt x="501" y="771"/>
                  </a:lnTo>
                  <a:cubicBezTo>
                    <a:pt x="501" y="769"/>
                    <a:pt x="501" y="767"/>
                    <a:pt x="502" y="767"/>
                  </a:cubicBezTo>
                  <a:lnTo>
                    <a:pt x="509" y="753"/>
                  </a:lnTo>
                  <a:lnTo>
                    <a:pt x="509" y="753"/>
                  </a:lnTo>
                  <a:cubicBezTo>
                    <a:pt x="508" y="754"/>
                    <a:pt x="508" y="754"/>
                    <a:pt x="507" y="755"/>
                  </a:cubicBezTo>
                  <a:lnTo>
                    <a:pt x="507" y="755"/>
                  </a:lnTo>
                  <a:cubicBezTo>
                    <a:pt x="536" y="702"/>
                    <a:pt x="565" y="648"/>
                    <a:pt x="597" y="596"/>
                  </a:cubicBezTo>
                  <a:cubicBezTo>
                    <a:pt x="623" y="558"/>
                    <a:pt x="651" y="522"/>
                    <a:pt x="681" y="486"/>
                  </a:cubicBezTo>
                  <a:cubicBezTo>
                    <a:pt x="692" y="475"/>
                    <a:pt x="703" y="463"/>
                    <a:pt x="716" y="451"/>
                  </a:cubicBezTo>
                  <a:cubicBezTo>
                    <a:pt x="732" y="438"/>
                    <a:pt x="749" y="425"/>
                    <a:pt x="767" y="413"/>
                  </a:cubicBezTo>
                  <a:cubicBezTo>
                    <a:pt x="803" y="389"/>
                    <a:pt x="840" y="365"/>
                    <a:pt x="879" y="345"/>
                  </a:cubicBezTo>
                  <a:cubicBezTo>
                    <a:pt x="900" y="337"/>
                    <a:pt x="920" y="327"/>
                    <a:pt x="941" y="319"/>
                  </a:cubicBezTo>
                  <a:cubicBezTo>
                    <a:pt x="954" y="315"/>
                    <a:pt x="963" y="312"/>
                    <a:pt x="976" y="308"/>
                  </a:cubicBezTo>
                  <a:lnTo>
                    <a:pt x="990" y="307"/>
                  </a:lnTo>
                  <a:close/>
                  <a:moveTo>
                    <a:pt x="1029" y="0"/>
                  </a:moveTo>
                  <a:cubicBezTo>
                    <a:pt x="1006" y="0"/>
                    <a:pt x="984" y="1"/>
                    <a:pt x="961" y="3"/>
                  </a:cubicBezTo>
                  <a:cubicBezTo>
                    <a:pt x="897" y="11"/>
                    <a:pt x="833" y="30"/>
                    <a:pt x="776" y="58"/>
                  </a:cubicBezTo>
                  <a:cubicBezTo>
                    <a:pt x="654" y="117"/>
                    <a:pt x="536" y="194"/>
                    <a:pt x="447" y="297"/>
                  </a:cubicBezTo>
                  <a:cubicBezTo>
                    <a:pt x="362" y="402"/>
                    <a:pt x="289" y="517"/>
                    <a:pt x="233" y="641"/>
                  </a:cubicBezTo>
                  <a:cubicBezTo>
                    <a:pt x="134" y="843"/>
                    <a:pt x="64" y="1060"/>
                    <a:pt x="26" y="1282"/>
                  </a:cubicBezTo>
                  <a:cubicBezTo>
                    <a:pt x="7" y="1401"/>
                    <a:pt x="1" y="1521"/>
                    <a:pt x="9" y="1640"/>
                  </a:cubicBezTo>
                  <a:cubicBezTo>
                    <a:pt x="15" y="1739"/>
                    <a:pt x="18" y="1841"/>
                    <a:pt x="45" y="1939"/>
                  </a:cubicBezTo>
                  <a:cubicBezTo>
                    <a:pt x="70" y="2042"/>
                    <a:pt x="116" y="2137"/>
                    <a:pt x="181" y="2219"/>
                  </a:cubicBezTo>
                  <a:cubicBezTo>
                    <a:pt x="240" y="2290"/>
                    <a:pt x="322" y="2338"/>
                    <a:pt x="412" y="2354"/>
                  </a:cubicBezTo>
                  <a:cubicBezTo>
                    <a:pt x="437" y="2360"/>
                    <a:pt x="463" y="2363"/>
                    <a:pt x="488" y="2363"/>
                  </a:cubicBezTo>
                  <a:cubicBezTo>
                    <a:pt x="564" y="2361"/>
                    <a:pt x="640" y="2346"/>
                    <a:pt x="710" y="2316"/>
                  </a:cubicBezTo>
                  <a:cubicBezTo>
                    <a:pt x="798" y="2278"/>
                    <a:pt x="882" y="2229"/>
                    <a:pt x="958" y="2167"/>
                  </a:cubicBezTo>
                  <a:cubicBezTo>
                    <a:pt x="1039" y="2103"/>
                    <a:pt x="1106" y="2016"/>
                    <a:pt x="1167" y="1934"/>
                  </a:cubicBezTo>
                  <a:cubicBezTo>
                    <a:pt x="1219" y="1861"/>
                    <a:pt x="1269" y="1787"/>
                    <a:pt x="1314" y="1709"/>
                  </a:cubicBezTo>
                  <a:cubicBezTo>
                    <a:pt x="1316" y="1762"/>
                    <a:pt x="1318" y="1815"/>
                    <a:pt x="1319" y="1868"/>
                  </a:cubicBezTo>
                  <a:cubicBezTo>
                    <a:pt x="1322" y="1985"/>
                    <a:pt x="1330" y="2100"/>
                    <a:pt x="1346" y="2216"/>
                  </a:cubicBezTo>
                  <a:cubicBezTo>
                    <a:pt x="1356" y="2294"/>
                    <a:pt x="1423" y="2351"/>
                    <a:pt x="1499" y="2351"/>
                  </a:cubicBezTo>
                  <a:cubicBezTo>
                    <a:pt x="1507" y="2351"/>
                    <a:pt x="1514" y="2350"/>
                    <a:pt x="1522" y="2349"/>
                  </a:cubicBezTo>
                  <a:cubicBezTo>
                    <a:pt x="1606" y="2336"/>
                    <a:pt x="1664" y="2255"/>
                    <a:pt x="1650" y="2170"/>
                  </a:cubicBezTo>
                  <a:cubicBezTo>
                    <a:pt x="1642" y="2126"/>
                    <a:pt x="1636" y="2081"/>
                    <a:pt x="1631" y="2035"/>
                  </a:cubicBezTo>
                  <a:lnTo>
                    <a:pt x="1631" y="2035"/>
                  </a:lnTo>
                  <a:cubicBezTo>
                    <a:pt x="1631" y="2036"/>
                    <a:pt x="1631" y="2037"/>
                    <a:pt x="1631" y="2039"/>
                  </a:cubicBezTo>
                  <a:cubicBezTo>
                    <a:pt x="1631" y="2034"/>
                    <a:pt x="1630" y="2029"/>
                    <a:pt x="1630" y="2025"/>
                  </a:cubicBezTo>
                  <a:lnTo>
                    <a:pt x="1630" y="2025"/>
                  </a:lnTo>
                  <a:cubicBezTo>
                    <a:pt x="1630" y="2028"/>
                    <a:pt x="1631" y="2031"/>
                    <a:pt x="1631" y="2035"/>
                  </a:cubicBezTo>
                  <a:lnTo>
                    <a:pt x="1631" y="2035"/>
                  </a:lnTo>
                  <a:cubicBezTo>
                    <a:pt x="1631" y="2030"/>
                    <a:pt x="1631" y="2025"/>
                    <a:pt x="1630" y="2019"/>
                  </a:cubicBezTo>
                  <a:lnTo>
                    <a:pt x="1630" y="2019"/>
                  </a:lnTo>
                  <a:cubicBezTo>
                    <a:pt x="1630" y="2021"/>
                    <a:pt x="1630" y="2023"/>
                    <a:pt x="1630" y="2025"/>
                  </a:cubicBezTo>
                  <a:lnTo>
                    <a:pt x="1630" y="2025"/>
                  </a:lnTo>
                  <a:cubicBezTo>
                    <a:pt x="1630" y="2023"/>
                    <a:pt x="1630" y="2020"/>
                    <a:pt x="1629" y="2018"/>
                  </a:cubicBezTo>
                  <a:lnTo>
                    <a:pt x="1629" y="2018"/>
                  </a:lnTo>
                  <a:cubicBezTo>
                    <a:pt x="1630" y="2018"/>
                    <a:pt x="1630" y="2019"/>
                    <a:pt x="1630" y="2019"/>
                  </a:cubicBezTo>
                  <a:lnTo>
                    <a:pt x="1630" y="2019"/>
                  </a:lnTo>
                  <a:cubicBezTo>
                    <a:pt x="1612" y="1755"/>
                    <a:pt x="1608" y="1491"/>
                    <a:pt x="1618" y="1226"/>
                  </a:cubicBezTo>
                  <a:cubicBezTo>
                    <a:pt x="1622" y="1176"/>
                    <a:pt x="1625" y="1125"/>
                    <a:pt x="1628" y="1075"/>
                  </a:cubicBezTo>
                  <a:cubicBezTo>
                    <a:pt x="1631" y="1019"/>
                    <a:pt x="1639" y="965"/>
                    <a:pt x="1639" y="910"/>
                  </a:cubicBezTo>
                  <a:cubicBezTo>
                    <a:pt x="1639" y="886"/>
                    <a:pt x="1633" y="864"/>
                    <a:pt x="1622" y="843"/>
                  </a:cubicBezTo>
                  <a:cubicBezTo>
                    <a:pt x="1623" y="839"/>
                    <a:pt x="1625" y="832"/>
                    <a:pt x="1626" y="828"/>
                  </a:cubicBezTo>
                  <a:cubicBezTo>
                    <a:pt x="1664" y="718"/>
                    <a:pt x="1690" y="606"/>
                    <a:pt x="1672" y="492"/>
                  </a:cubicBezTo>
                  <a:cubicBezTo>
                    <a:pt x="1653" y="378"/>
                    <a:pt x="1572" y="269"/>
                    <a:pt x="1492" y="190"/>
                  </a:cubicBezTo>
                  <a:cubicBezTo>
                    <a:pt x="1444" y="141"/>
                    <a:pt x="1390" y="99"/>
                    <a:pt x="1330" y="65"/>
                  </a:cubicBezTo>
                  <a:cubicBezTo>
                    <a:pt x="1276" y="36"/>
                    <a:pt x="1216" y="19"/>
                    <a:pt x="1156" y="11"/>
                  </a:cubicBezTo>
                  <a:cubicBezTo>
                    <a:pt x="1114" y="3"/>
                    <a:pt x="107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0" name="Google Shape;8640;p17"/>
            <p:cNvSpPr/>
            <p:nvPr/>
          </p:nvSpPr>
          <p:spPr>
            <a:xfrm>
              <a:off x="4582622" y="3198400"/>
              <a:ext cx="48505" cy="71558"/>
            </a:xfrm>
            <a:custGeom>
              <a:avLst/>
              <a:gdLst/>
              <a:ahLst/>
              <a:cxnLst/>
              <a:rect l="l" t="t" r="r" b="b"/>
              <a:pathLst>
                <a:path w="1669" h="2462" extrusionOk="0">
                  <a:moveTo>
                    <a:pt x="502" y="0"/>
                  </a:moveTo>
                  <a:cubicBezTo>
                    <a:pt x="475" y="2"/>
                    <a:pt x="448" y="8"/>
                    <a:pt x="425" y="21"/>
                  </a:cubicBezTo>
                  <a:cubicBezTo>
                    <a:pt x="377" y="38"/>
                    <a:pt x="342" y="86"/>
                    <a:pt x="318" y="128"/>
                  </a:cubicBezTo>
                  <a:cubicBezTo>
                    <a:pt x="292" y="181"/>
                    <a:pt x="268" y="233"/>
                    <a:pt x="249" y="288"/>
                  </a:cubicBezTo>
                  <a:cubicBezTo>
                    <a:pt x="230" y="348"/>
                    <a:pt x="214" y="410"/>
                    <a:pt x="203" y="474"/>
                  </a:cubicBezTo>
                  <a:cubicBezTo>
                    <a:pt x="187" y="549"/>
                    <a:pt x="176" y="625"/>
                    <a:pt x="170" y="701"/>
                  </a:cubicBezTo>
                  <a:cubicBezTo>
                    <a:pt x="165" y="755"/>
                    <a:pt x="162" y="808"/>
                    <a:pt x="157" y="860"/>
                  </a:cubicBezTo>
                  <a:cubicBezTo>
                    <a:pt x="141" y="1062"/>
                    <a:pt x="136" y="1265"/>
                    <a:pt x="127" y="1468"/>
                  </a:cubicBezTo>
                  <a:cubicBezTo>
                    <a:pt x="127" y="1466"/>
                    <a:pt x="128" y="1465"/>
                    <a:pt x="128" y="1463"/>
                  </a:cubicBezTo>
                  <a:lnTo>
                    <a:pt x="128" y="1463"/>
                  </a:lnTo>
                  <a:lnTo>
                    <a:pt x="127" y="1482"/>
                  </a:lnTo>
                  <a:cubicBezTo>
                    <a:pt x="83" y="1631"/>
                    <a:pt x="49" y="1783"/>
                    <a:pt x="27" y="1936"/>
                  </a:cubicBezTo>
                  <a:cubicBezTo>
                    <a:pt x="15" y="2015"/>
                    <a:pt x="7" y="2094"/>
                    <a:pt x="2" y="2174"/>
                  </a:cubicBezTo>
                  <a:cubicBezTo>
                    <a:pt x="0" y="2205"/>
                    <a:pt x="2" y="2237"/>
                    <a:pt x="5" y="2269"/>
                  </a:cubicBezTo>
                  <a:cubicBezTo>
                    <a:pt x="10" y="2296"/>
                    <a:pt x="16" y="2321"/>
                    <a:pt x="24" y="2348"/>
                  </a:cubicBezTo>
                  <a:cubicBezTo>
                    <a:pt x="37" y="2394"/>
                    <a:pt x="70" y="2432"/>
                    <a:pt x="114" y="2451"/>
                  </a:cubicBezTo>
                  <a:cubicBezTo>
                    <a:pt x="133" y="2457"/>
                    <a:pt x="152" y="2462"/>
                    <a:pt x="171" y="2462"/>
                  </a:cubicBezTo>
                  <a:cubicBezTo>
                    <a:pt x="200" y="2462"/>
                    <a:pt x="228" y="2454"/>
                    <a:pt x="254" y="2441"/>
                  </a:cubicBezTo>
                  <a:cubicBezTo>
                    <a:pt x="295" y="2419"/>
                    <a:pt x="326" y="2383"/>
                    <a:pt x="342" y="2340"/>
                  </a:cubicBezTo>
                  <a:cubicBezTo>
                    <a:pt x="360" y="2297"/>
                    <a:pt x="361" y="2242"/>
                    <a:pt x="364" y="2197"/>
                  </a:cubicBezTo>
                  <a:cubicBezTo>
                    <a:pt x="369" y="2153"/>
                    <a:pt x="372" y="2109"/>
                    <a:pt x="377" y="2066"/>
                  </a:cubicBezTo>
                  <a:cubicBezTo>
                    <a:pt x="385" y="1976"/>
                    <a:pt x="394" y="1886"/>
                    <a:pt x="401" y="1795"/>
                  </a:cubicBezTo>
                  <a:cubicBezTo>
                    <a:pt x="409" y="1710"/>
                    <a:pt x="415" y="1626"/>
                    <a:pt x="420" y="1542"/>
                  </a:cubicBezTo>
                  <a:cubicBezTo>
                    <a:pt x="425" y="1529"/>
                    <a:pt x="428" y="1515"/>
                    <a:pt x="432" y="1501"/>
                  </a:cubicBezTo>
                  <a:cubicBezTo>
                    <a:pt x="464" y="1411"/>
                    <a:pt x="501" y="1320"/>
                    <a:pt x="543" y="1233"/>
                  </a:cubicBezTo>
                  <a:lnTo>
                    <a:pt x="543" y="1233"/>
                  </a:lnTo>
                  <a:lnTo>
                    <a:pt x="535" y="1251"/>
                  </a:lnTo>
                  <a:cubicBezTo>
                    <a:pt x="569" y="1183"/>
                    <a:pt x="607" y="1118"/>
                    <a:pt x="648" y="1054"/>
                  </a:cubicBezTo>
                  <a:cubicBezTo>
                    <a:pt x="697" y="983"/>
                    <a:pt x="751" y="914"/>
                    <a:pt x="809" y="849"/>
                  </a:cubicBezTo>
                  <a:cubicBezTo>
                    <a:pt x="892" y="758"/>
                    <a:pt x="980" y="673"/>
                    <a:pt x="1072" y="594"/>
                  </a:cubicBezTo>
                  <a:lnTo>
                    <a:pt x="1072" y="594"/>
                  </a:lnTo>
                  <a:lnTo>
                    <a:pt x="1058" y="605"/>
                  </a:lnTo>
                  <a:cubicBezTo>
                    <a:pt x="1108" y="565"/>
                    <a:pt x="1159" y="524"/>
                    <a:pt x="1213" y="486"/>
                  </a:cubicBezTo>
                  <a:cubicBezTo>
                    <a:pt x="1248" y="464"/>
                    <a:pt x="1283" y="442"/>
                    <a:pt x="1321" y="423"/>
                  </a:cubicBezTo>
                  <a:cubicBezTo>
                    <a:pt x="1341" y="413"/>
                    <a:pt x="1363" y="402"/>
                    <a:pt x="1382" y="398"/>
                  </a:cubicBezTo>
                  <a:cubicBezTo>
                    <a:pt x="1400" y="391"/>
                    <a:pt x="1419" y="385"/>
                    <a:pt x="1436" y="382"/>
                  </a:cubicBezTo>
                  <a:cubicBezTo>
                    <a:pt x="1452" y="379"/>
                    <a:pt x="1468" y="377"/>
                    <a:pt x="1485" y="374"/>
                  </a:cubicBezTo>
                  <a:lnTo>
                    <a:pt x="1520" y="374"/>
                  </a:lnTo>
                  <a:cubicBezTo>
                    <a:pt x="1604" y="369"/>
                    <a:pt x="1669" y="299"/>
                    <a:pt x="1667" y="215"/>
                  </a:cubicBezTo>
                  <a:cubicBezTo>
                    <a:pt x="1667" y="132"/>
                    <a:pt x="1599" y="65"/>
                    <a:pt x="1515" y="64"/>
                  </a:cubicBezTo>
                  <a:cubicBezTo>
                    <a:pt x="1379" y="68"/>
                    <a:pt x="1246" y="111"/>
                    <a:pt x="1134" y="185"/>
                  </a:cubicBezTo>
                  <a:cubicBezTo>
                    <a:pt x="1055" y="238"/>
                    <a:pt x="980" y="293"/>
                    <a:pt x="909" y="353"/>
                  </a:cubicBezTo>
                  <a:cubicBezTo>
                    <a:pt x="784" y="458"/>
                    <a:pt x="668" y="570"/>
                    <a:pt x="562" y="695"/>
                  </a:cubicBezTo>
                  <a:cubicBezTo>
                    <a:pt x="527" y="735"/>
                    <a:pt x="494" y="776"/>
                    <a:pt x="463" y="817"/>
                  </a:cubicBezTo>
                  <a:cubicBezTo>
                    <a:pt x="470" y="738"/>
                    <a:pt x="480" y="659"/>
                    <a:pt x="494" y="580"/>
                  </a:cubicBezTo>
                  <a:cubicBezTo>
                    <a:pt x="504" y="526"/>
                    <a:pt x="516" y="474"/>
                    <a:pt x="531" y="421"/>
                  </a:cubicBezTo>
                  <a:cubicBezTo>
                    <a:pt x="542" y="390"/>
                    <a:pt x="556" y="360"/>
                    <a:pt x="569" y="329"/>
                  </a:cubicBezTo>
                  <a:cubicBezTo>
                    <a:pt x="634" y="320"/>
                    <a:pt x="687" y="274"/>
                    <a:pt x="705" y="211"/>
                  </a:cubicBezTo>
                  <a:cubicBezTo>
                    <a:pt x="725" y="125"/>
                    <a:pt x="675" y="40"/>
                    <a:pt x="591" y="18"/>
                  </a:cubicBezTo>
                  <a:lnTo>
                    <a:pt x="561" y="10"/>
                  </a:lnTo>
                  <a:cubicBezTo>
                    <a:pt x="542" y="3"/>
                    <a:pt x="521" y="0"/>
                    <a:pt x="5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1" name="Google Shape;8641;p17"/>
            <p:cNvSpPr/>
            <p:nvPr/>
          </p:nvSpPr>
          <p:spPr>
            <a:xfrm>
              <a:off x="4616394" y="3209357"/>
              <a:ext cx="42664" cy="55136"/>
            </a:xfrm>
            <a:custGeom>
              <a:avLst/>
              <a:gdLst/>
              <a:ahLst/>
              <a:cxnLst/>
              <a:rect l="l" t="t" r="r" b="b"/>
              <a:pathLst>
                <a:path w="1468" h="1897" extrusionOk="0">
                  <a:moveTo>
                    <a:pt x="1063" y="319"/>
                  </a:moveTo>
                  <a:lnTo>
                    <a:pt x="1063" y="319"/>
                  </a:lnTo>
                  <a:cubicBezTo>
                    <a:pt x="1066" y="320"/>
                    <a:pt x="1068" y="321"/>
                    <a:pt x="1070" y="321"/>
                  </a:cubicBezTo>
                  <a:cubicBezTo>
                    <a:pt x="1068" y="321"/>
                    <a:pt x="1066" y="320"/>
                    <a:pt x="1063" y="319"/>
                  </a:cubicBezTo>
                  <a:close/>
                  <a:moveTo>
                    <a:pt x="1136" y="402"/>
                  </a:moveTo>
                  <a:lnTo>
                    <a:pt x="1136" y="402"/>
                  </a:lnTo>
                  <a:cubicBezTo>
                    <a:pt x="1135" y="405"/>
                    <a:pt x="1134" y="408"/>
                    <a:pt x="1134" y="412"/>
                  </a:cubicBezTo>
                  <a:cubicBezTo>
                    <a:pt x="1134" y="409"/>
                    <a:pt x="1135" y="405"/>
                    <a:pt x="1136" y="402"/>
                  </a:cubicBezTo>
                  <a:close/>
                  <a:moveTo>
                    <a:pt x="1006" y="1"/>
                  </a:moveTo>
                  <a:cubicBezTo>
                    <a:pt x="984" y="1"/>
                    <a:pt x="962" y="2"/>
                    <a:pt x="941" y="5"/>
                  </a:cubicBezTo>
                  <a:cubicBezTo>
                    <a:pt x="747" y="30"/>
                    <a:pt x="567" y="139"/>
                    <a:pt x="431" y="277"/>
                  </a:cubicBezTo>
                  <a:cubicBezTo>
                    <a:pt x="350" y="355"/>
                    <a:pt x="280" y="442"/>
                    <a:pt x="222" y="537"/>
                  </a:cubicBezTo>
                  <a:cubicBezTo>
                    <a:pt x="170" y="616"/>
                    <a:pt x="127" y="700"/>
                    <a:pt x="94" y="790"/>
                  </a:cubicBezTo>
                  <a:cubicBezTo>
                    <a:pt x="33" y="969"/>
                    <a:pt x="0" y="1173"/>
                    <a:pt x="57" y="1358"/>
                  </a:cubicBezTo>
                  <a:cubicBezTo>
                    <a:pt x="84" y="1453"/>
                    <a:pt x="132" y="1542"/>
                    <a:pt x="193" y="1619"/>
                  </a:cubicBezTo>
                  <a:cubicBezTo>
                    <a:pt x="250" y="1689"/>
                    <a:pt x="318" y="1746"/>
                    <a:pt x="398" y="1787"/>
                  </a:cubicBezTo>
                  <a:cubicBezTo>
                    <a:pt x="483" y="1835"/>
                    <a:pt x="576" y="1868"/>
                    <a:pt x="675" y="1884"/>
                  </a:cubicBezTo>
                  <a:cubicBezTo>
                    <a:pt x="733" y="1893"/>
                    <a:pt x="793" y="1896"/>
                    <a:pt x="853" y="1896"/>
                  </a:cubicBezTo>
                  <a:cubicBezTo>
                    <a:pt x="891" y="1896"/>
                    <a:pt x="929" y="1895"/>
                    <a:pt x="967" y="1892"/>
                  </a:cubicBezTo>
                  <a:cubicBezTo>
                    <a:pt x="1085" y="1881"/>
                    <a:pt x="1200" y="1865"/>
                    <a:pt x="1316" y="1844"/>
                  </a:cubicBezTo>
                  <a:cubicBezTo>
                    <a:pt x="1395" y="1831"/>
                    <a:pt x="1449" y="1757"/>
                    <a:pt x="1438" y="1678"/>
                  </a:cubicBezTo>
                  <a:cubicBezTo>
                    <a:pt x="1426" y="1604"/>
                    <a:pt x="1364" y="1551"/>
                    <a:pt x="1293" y="1551"/>
                  </a:cubicBezTo>
                  <a:cubicBezTo>
                    <a:pt x="1286" y="1551"/>
                    <a:pt x="1280" y="1552"/>
                    <a:pt x="1273" y="1553"/>
                  </a:cubicBezTo>
                  <a:cubicBezTo>
                    <a:pt x="1159" y="1572"/>
                    <a:pt x="1047" y="1586"/>
                    <a:pt x="933" y="1596"/>
                  </a:cubicBezTo>
                  <a:cubicBezTo>
                    <a:pt x="908" y="1597"/>
                    <a:pt x="883" y="1598"/>
                    <a:pt x="858" y="1598"/>
                  </a:cubicBezTo>
                  <a:cubicBezTo>
                    <a:pt x="841" y="1598"/>
                    <a:pt x="824" y="1598"/>
                    <a:pt x="806" y="1597"/>
                  </a:cubicBezTo>
                  <a:cubicBezTo>
                    <a:pt x="773" y="1594"/>
                    <a:pt x="741" y="1591"/>
                    <a:pt x="709" y="1586"/>
                  </a:cubicBezTo>
                  <a:cubicBezTo>
                    <a:pt x="686" y="1580"/>
                    <a:pt x="663" y="1577"/>
                    <a:pt x="638" y="1567"/>
                  </a:cubicBezTo>
                  <a:cubicBezTo>
                    <a:pt x="611" y="1558"/>
                    <a:pt x="588" y="1547"/>
                    <a:pt x="562" y="1535"/>
                  </a:cubicBezTo>
                  <a:cubicBezTo>
                    <a:pt x="543" y="1524"/>
                    <a:pt x="523" y="1515"/>
                    <a:pt x="507" y="1504"/>
                  </a:cubicBezTo>
                  <a:cubicBezTo>
                    <a:pt x="491" y="1493"/>
                    <a:pt x="475" y="1482"/>
                    <a:pt x="461" y="1469"/>
                  </a:cubicBezTo>
                  <a:cubicBezTo>
                    <a:pt x="448" y="1455"/>
                    <a:pt x="436" y="1442"/>
                    <a:pt x="421" y="1428"/>
                  </a:cubicBezTo>
                  <a:cubicBezTo>
                    <a:pt x="415" y="1418"/>
                    <a:pt x="407" y="1409"/>
                    <a:pt x="401" y="1401"/>
                  </a:cubicBezTo>
                  <a:cubicBezTo>
                    <a:pt x="390" y="1382"/>
                    <a:pt x="379" y="1363"/>
                    <a:pt x="367" y="1344"/>
                  </a:cubicBezTo>
                  <a:cubicBezTo>
                    <a:pt x="363" y="1333"/>
                    <a:pt x="358" y="1322"/>
                    <a:pt x="355" y="1309"/>
                  </a:cubicBezTo>
                  <a:cubicBezTo>
                    <a:pt x="345" y="1285"/>
                    <a:pt x="339" y="1260"/>
                    <a:pt x="333" y="1233"/>
                  </a:cubicBezTo>
                  <a:cubicBezTo>
                    <a:pt x="329" y="1219"/>
                    <a:pt x="328" y="1203"/>
                    <a:pt x="326" y="1187"/>
                  </a:cubicBezTo>
                  <a:lnTo>
                    <a:pt x="326" y="1127"/>
                  </a:lnTo>
                  <a:cubicBezTo>
                    <a:pt x="329" y="1089"/>
                    <a:pt x="334" y="1051"/>
                    <a:pt x="341" y="1015"/>
                  </a:cubicBezTo>
                  <a:cubicBezTo>
                    <a:pt x="347" y="981"/>
                    <a:pt x="353" y="948"/>
                    <a:pt x="364" y="915"/>
                  </a:cubicBezTo>
                  <a:cubicBezTo>
                    <a:pt x="375" y="882"/>
                    <a:pt x="390" y="850"/>
                    <a:pt x="404" y="818"/>
                  </a:cubicBezTo>
                  <a:cubicBezTo>
                    <a:pt x="429" y="771"/>
                    <a:pt x="456" y="723"/>
                    <a:pt x="485" y="677"/>
                  </a:cubicBezTo>
                  <a:lnTo>
                    <a:pt x="485" y="679"/>
                  </a:lnTo>
                  <a:cubicBezTo>
                    <a:pt x="513" y="638"/>
                    <a:pt x="545" y="597"/>
                    <a:pt x="576" y="559"/>
                  </a:cubicBezTo>
                  <a:cubicBezTo>
                    <a:pt x="608" y="524"/>
                    <a:pt x="640" y="492"/>
                    <a:pt x="673" y="461"/>
                  </a:cubicBezTo>
                  <a:cubicBezTo>
                    <a:pt x="698" y="442"/>
                    <a:pt x="722" y="421"/>
                    <a:pt x="749" y="404"/>
                  </a:cubicBezTo>
                  <a:cubicBezTo>
                    <a:pt x="774" y="386"/>
                    <a:pt x="801" y="370"/>
                    <a:pt x="828" y="356"/>
                  </a:cubicBezTo>
                  <a:cubicBezTo>
                    <a:pt x="846" y="347"/>
                    <a:pt x="866" y="337"/>
                    <a:pt x="885" y="331"/>
                  </a:cubicBezTo>
                  <a:cubicBezTo>
                    <a:pt x="904" y="324"/>
                    <a:pt x="922" y="318"/>
                    <a:pt x="942" y="313"/>
                  </a:cubicBezTo>
                  <a:cubicBezTo>
                    <a:pt x="952" y="312"/>
                    <a:pt x="961" y="310"/>
                    <a:pt x="971" y="310"/>
                  </a:cubicBezTo>
                  <a:cubicBezTo>
                    <a:pt x="978" y="309"/>
                    <a:pt x="985" y="309"/>
                    <a:pt x="992" y="309"/>
                  </a:cubicBezTo>
                  <a:cubicBezTo>
                    <a:pt x="999" y="309"/>
                    <a:pt x="1005" y="309"/>
                    <a:pt x="1012" y="310"/>
                  </a:cubicBezTo>
                  <a:cubicBezTo>
                    <a:pt x="1021" y="310"/>
                    <a:pt x="1031" y="312"/>
                    <a:pt x="1040" y="313"/>
                  </a:cubicBezTo>
                  <a:cubicBezTo>
                    <a:pt x="1047" y="315"/>
                    <a:pt x="1056" y="317"/>
                    <a:pt x="1063" y="319"/>
                  </a:cubicBezTo>
                  <a:lnTo>
                    <a:pt x="1063" y="319"/>
                  </a:lnTo>
                  <a:cubicBezTo>
                    <a:pt x="1059" y="318"/>
                    <a:pt x="1055" y="316"/>
                    <a:pt x="1051" y="315"/>
                  </a:cubicBezTo>
                  <a:lnTo>
                    <a:pt x="1051" y="315"/>
                  </a:lnTo>
                  <a:cubicBezTo>
                    <a:pt x="1066" y="318"/>
                    <a:pt x="1078" y="323"/>
                    <a:pt x="1092" y="329"/>
                  </a:cubicBezTo>
                  <a:lnTo>
                    <a:pt x="1105" y="337"/>
                  </a:lnTo>
                  <a:cubicBezTo>
                    <a:pt x="1108" y="339"/>
                    <a:pt x="1111" y="340"/>
                    <a:pt x="1113" y="342"/>
                  </a:cubicBezTo>
                  <a:cubicBezTo>
                    <a:pt x="1124" y="351"/>
                    <a:pt x="1134" y="361"/>
                    <a:pt x="1143" y="370"/>
                  </a:cubicBezTo>
                  <a:lnTo>
                    <a:pt x="1145" y="372"/>
                  </a:lnTo>
                  <a:cubicBezTo>
                    <a:pt x="1141" y="382"/>
                    <a:pt x="1138" y="392"/>
                    <a:pt x="1136" y="402"/>
                  </a:cubicBezTo>
                  <a:lnTo>
                    <a:pt x="1136" y="402"/>
                  </a:lnTo>
                  <a:cubicBezTo>
                    <a:pt x="1136" y="402"/>
                    <a:pt x="1137" y="401"/>
                    <a:pt x="1137" y="400"/>
                  </a:cubicBezTo>
                  <a:lnTo>
                    <a:pt x="1137" y="400"/>
                  </a:lnTo>
                  <a:cubicBezTo>
                    <a:pt x="1123" y="445"/>
                    <a:pt x="1127" y="492"/>
                    <a:pt x="1149" y="532"/>
                  </a:cubicBezTo>
                  <a:cubicBezTo>
                    <a:pt x="1172" y="568"/>
                    <a:pt x="1206" y="594"/>
                    <a:pt x="1246" y="605"/>
                  </a:cubicBezTo>
                  <a:cubicBezTo>
                    <a:pt x="1258" y="608"/>
                    <a:pt x="1271" y="609"/>
                    <a:pt x="1283" y="609"/>
                  </a:cubicBezTo>
                  <a:cubicBezTo>
                    <a:pt x="1353" y="609"/>
                    <a:pt x="1426" y="563"/>
                    <a:pt x="1441" y="491"/>
                  </a:cubicBezTo>
                  <a:cubicBezTo>
                    <a:pt x="1445" y="464"/>
                    <a:pt x="1453" y="438"/>
                    <a:pt x="1457" y="412"/>
                  </a:cubicBezTo>
                  <a:cubicBezTo>
                    <a:pt x="1468" y="336"/>
                    <a:pt x="1449" y="260"/>
                    <a:pt x="1404" y="198"/>
                  </a:cubicBezTo>
                  <a:cubicBezTo>
                    <a:pt x="1351" y="127"/>
                    <a:pt x="1279" y="70"/>
                    <a:pt x="1195" y="36"/>
                  </a:cubicBezTo>
                  <a:cubicBezTo>
                    <a:pt x="1135" y="13"/>
                    <a:pt x="1070" y="1"/>
                    <a:pt x="1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2" name="Google Shape;8642;p17"/>
            <p:cNvSpPr/>
            <p:nvPr/>
          </p:nvSpPr>
          <p:spPr>
            <a:xfrm>
              <a:off x="4671818" y="3205608"/>
              <a:ext cx="49261" cy="59118"/>
            </a:xfrm>
            <a:custGeom>
              <a:avLst/>
              <a:gdLst/>
              <a:ahLst/>
              <a:cxnLst/>
              <a:rect l="l" t="t" r="r" b="b"/>
              <a:pathLst>
                <a:path w="1695" h="2034" extrusionOk="0">
                  <a:moveTo>
                    <a:pt x="821" y="0"/>
                  </a:moveTo>
                  <a:cubicBezTo>
                    <a:pt x="777" y="0"/>
                    <a:pt x="733" y="8"/>
                    <a:pt x="691" y="23"/>
                  </a:cubicBezTo>
                  <a:cubicBezTo>
                    <a:pt x="591" y="56"/>
                    <a:pt x="501" y="113"/>
                    <a:pt x="427" y="189"/>
                  </a:cubicBezTo>
                  <a:cubicBezTo>
                    <a:pt x="355" y="259"/>
                    <a:pt x="292" y="338"/>
                    <a:pt x="238" y="425"/>
                  </a:cubicBezTo>
                  <a:cubicBezTo>
                    <a:pt x="124" y="601"/>
                    <a:pt x="37" y="810"/>
                    <a:pt x="15" y="1020"/>
                  </a:cubicBezTo>
                  <a:cubicBezTo>
                    <a:pt x="1" y="1126"/>
                    <a:pt x="5" y="1235"/>
                    <a:pt x="29" y="1340"/>
                  </a:cubicBezTo>
                  <a:cubicBezTo>
                    <a:pt x="53" y="1435"/>
                    <a:pt x="94" y="1524"/>
                    <a:pt x="148" y="1604"/>
                  </a:cubicBezTo>
                  <a:cubicBezTo>
                    <a:pt x="256" y="1766"/>
                    <a:pt x="411" y="1889"/>
                    <a:pt x="590" y="1959"/>
                  </a:cubicBezTo>
                  <a:cubicBezTo>
                    <a:pt x="683" y="1995"/>
                    <a:pt x="781" y="2017"/>
                    <a:pt x="881" y="2027"/>
                  </a:cubicBezTo>
                  <a:cubicBezTo>
                    <a:pt x="928" y="2030"/>
                    <a:pt x="974" y="2033"/>
                    <a:pt x="1020" y="2033"/>
                  </a:cubicBezTo>
                  <a:cubicBezTo>
                    <a:pt x="1080" y="2033"/>
                    <a:pt x="1142" y="2032"/>
                    <a:pt x="1202" y="2025"/>
                  </a:cubicBezTo>
                  <a:cubicBezTo>
                    <a:pt x="1323" y="2014"/>
                    <a:pt x="1440" y="2000"/>
                    <a:pt x="1558" y="1983"/>
                  </a:cubicBezTo>
                  <a:cubicBezTo>
                    <a:pt x="1639" y="1970"/>
                    <a:pt x="1695" y="1896"/>
                    <a:pt x="1682" y="1815"/>
                  </a:cubicBezTo>
                  <a:cubicBezTo>
                    <a:pt x="1672" y="1743"/>
                    <a:pt x="1610" y="1690"/>
                    <a:pt x="1538" y="1690"/>
                  </a:cubicBezTo>
                  <a:cubicBezTo>
                    <a:pt x="1531" y="1690"/>
                    <a:pt x="1523" y="1690"/>
                    <a:pt x="1516" y="1691"/>
                  </a:cubicBezTo>
                  <a:cubicBezTo>
                    <a:pt x="1417" y="1704"/>
                    <a:pt x="1319" y="1715"/>
                    <a:pt x="1220" y="1725"/>
                  </a:cubicBezTo>
                  <a:lnTo>
                    <a:pt x="1240" y="1725"/>
                  </a:lnTo>
                  <a:cubicBezTo>
                    <a:pt x="1169" y="1731"/>
                    <a:pt x="1098" y="1735"/>
                    <a:pt x="1026" y="1735"/>
                  </a:cubicBezTo>
                  <a:cubicBezTo>
                    <a:pt x="1011" y="1735"/>
                    <a:pt x="997" y="1734"/>
                    <a:pt x="982" y="1734"/>
                  </a:cubicBezTo>
                  <a:cubicBezTo>
                    <a:pt x="932" y="1731"/>
                    <a:pt x="881" y="1726"/>
                    <a:pt x="830" y="1718"/>
                  </a:cubicBezTo>
                  <a:cubicBezTo>
                    <a:pt x="802" y="1710"/>
                    <a:pt x="772" y="1702"/>
                    <a:pt x="742" y="1695"/>
                  </a:cubicBezTo>
                  <a:cubicBezTo>
                    <a:pt x="710" y="1682"/>
                    <a:pt x="678" y="1669"/>
                    <a:pt x="648" y="1655"/>
                  </a:cubicBezTo>
                  <a:cubicBezTo>
                    <a:pt x="623" y="1641"/>
                    <a:pt x="596" y="1628"/>
                    <a:pt x="572" y="1612"/>
                  </a:cubicBezTo>
                  <a:cubicBezTo>
                    <a:pt x="550" y="1595"/>
                    <a:pt x="526" y="1577"/>
                    <a:pt x="506" y="1560"/>
                  </a:cubicBezTo>
                  <a:cubicBezTo>
                    <a:pt x="487" y="1543"/>
                    <a:pt x="466" y="1522"/>
                    <a:pt x="447" y="1503"/>
                  </a:cubicBezTo>
                  <a:cubicBezTo>
                    <a:pt x="427" y="1479"/>
                    <a:pt x="408" y="1454"/>
                    <a:pt x="389" y="1429"/>
                  </a:cubicBezTo>
                  <a:cubicBezTo>
                    <a:pt x="379" y="1411"/>
                    <a:pt x="368" y="1394"/>
                    <a:pt x="358" y="1375"/>
                  </a:cubicBezTo>
                  <a:cubicBezTo>
                    <a:pt x="351" y="1357"/>
                    <a:pt x="343" y="1338"/>
                    <a:pt x="335" y="1321"/>
                  </a:cubicBezTo>
                  <a:cubicBezTo>
                    <a:pt x="327" y="1297"/>
                    <a:pt x="320" y="1273"/>
                    <a:pt x="316" y="1250"/>
                  </a:cubicBezTo>
                  <a:cubicBezTo>
                    <a:pt x="313" y="1232"/>
                    <a:pt x="309" y="1213"/>
                    <a:pt x="308" y="1196"/>
                  </a:cubicBezTo>
                  <a:cubicBezTo>
                    <a:pt x="308" y="1166"/>
                    <a:pt x="305" y="1139"/>
                    <a:pt x="308" y="1106"/>
                  </a:cubicBezTo>
                  <a:cubicBezTo>
                    <a:pt x="311" y="1074"/>
                    <a:pt x="314" y="1042"/>
                    <a:pt x="319" y="1009"/>
                  </a:cubicBezTo>
                  <a:cubicBezTo>
                    <a:pt x="328" y="962"/>
                    <a:pt x="341" y="916"/>
                    <a:pt x="355" y="870"/>
                  </a:cubicBezTo>
                  <a:cubicBezTo>
                    <a:pt x="373" y="819"/>
                    <a:pt x="393" y="770"/>
                    <a:pt x="417" y="721"/>
                  </a:cubicBezTo>
                  <a:lnTo>
                    <a:pt x="417" y="721"/>
                  </a:lnTo>
                  <a:cubicBezTo>
                    <a:pt x="414" y="727"/>
                    <a:pt x="411" y="734"/>
                    <a:pt x="408" y="740"/>
                  </a:cubicBezTo>
                  <a:cubicBezTo>
                    <a:pt x="434" y="683"/>
                    <a:pt x="466" y="629"/>
                    <a:pt x="501" y="577"/>
                  </a:cubicBezTo>
                  <a:lnTo>
                    <a:pt x="501" y="577"/>
                  </a:lnTo>
                  <a:cubicBezTo>
                    <a:pt x="500" y="577"/>
                    <a:pt x="500" y="578"/>
                    <a:pt x="500" y="578"/>
                  </a:cubicBezTo>
                  <a:lnTo>
                    <a:pt x="500" y="578"/>
                  </a:lnTo>
                  <a:cubicBezTo>
                    <a:pt x="525" y="541"/>
                    <a:pt x="554" y="503"/>
                    <a:pt x="585" y="468"/>
                  </a:cubicBezTo>
                  <a:cubicBezTo>
                    <a:pt x="607" y="442"/>
                    <a:pt x="631" y="420"/>
                    <a:pt x="656" y="396"/>
                  </a:cubicBezTo>
                  <a:cubicBezTo>
                    <a:pt x="672" y="382"/>
                    <a:pt x="689" y="370"/>
                    <a:pt x="705" y="357"/>
                  </a:cubicBezTo>
                  <a:cubicBezTo>
                    <a:pt x="715" y="352"/>
                    <a:pt x="723" y="346"/>
                    <a:pt x="732" y="341"/>
                  </a:cubicBezTo>
                  <a:cubicBezTo>
                    <a:pt x="748" y="335"/>
                    <a:pt x="762" y="328"/>
                    <a:pt x="778" y="322"/>
                  </a:cubicBezTo>
                  <a:lnTo>
                    <a:pt x="799" y="316"/>
                  </a:lnTo>
                  <a:lnTo>
                    <a:pt x="799" y="316"/>
                  </a:lnTo>
                  <a:cubicBezTo>
                    <a:pt x="789" y="390"/>
                    <a:pt x="789" y="466"/>
                    <a:pt x="829" y="529"/>
                  </a:cubicBezTo>
                  <a:cubicBezTo>
                    <a:pt x="857" y="578"/>
                    <a:pt x="910" y="607"/>
                    <a:pt x="967" y="607"/>
                  </a:cubicBezTo>
                  <a:cubicBezTo>
                    <a:pt x="973" y="607"/>
                    <a:pt x="980" y="606"/>
                    <a:pt x="987" y="605"/>
                  </a:cubicBezTo>
                  <a:cubicBezTo>
                    <a:pt x="1031" y="599"/>
                    <a:pt x="1071" y="577"/>
                    <a:pt x="1101" y="544"/>
                  </a:cubicBezTo>
                  <a:cubicBezTo>
                    <a:pt x="1131" y="512"/>
                    <a:pt x="1152" y="474"/>
                    <a:pt x="1164" y="431"/>
                  </a:cubicBezTo>
                  <a:cubicBezTo>
                    <a:pt x="1190" y="347"/>
                    <a:pt x="1180" y="257"/>
                    <a:pt x="1137" y="181"/>
                  </a:cubicBezTo>
                  <a:cubicBezTo>
                    <a:pt x="1096" y="107"/>
                    <a:pt x="1030" y="50"/>
                    <a:pt x="952" y="23"/>
                  </a:cubicBezTo>
                  <a:cubicBezTo>
                    <a:pt x="909" y="8"/>
                    <a:pt x="865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3" name="Google Shape;8643;p17"/>
            <p:cNvSpPr/>
            <p:nvPr/>
          </p:nvSpPr>
          <p:spPr>
            <a:xfrm>
              <a:off x="4729481" y="3207846"/>
              <a:ext cx="50540" cy="57694"/>
            </a:xfrm>
            <a:custGeom>
              <a:avLst/>
              <a:gdLst/>
              <a:ahLst/>
              <a:cxnLst/>
              <a:rect l="l" t="t" r="r" b="b"/>
              <a:pathLst>
                <a:path w="1739" h="1985" extrusionOk="0">
                  <a:moveTo>
                    <a:pt x="1153" y="399"/>
                  </a:moveTo>
                  <a:cubicBezTo>
                    <a:pt x="1161" y="399"/>
                    <a:pt x="1167" y="400"/>
                    <a:pt x="1176" y="402"/>
                  </a:cubicBezTo>
                  <a:cubicBezTo>
                    <a:pt x="1186" y="403"/>
                    <a:pt x="1194" y="405"/>
                    <a:pt x="1206" y="410"/>
                  </a:cubicBezTo>
                  <a:cubicBezTo>
                    <a:pt x="1218" y="414"/>
                    <a:pt x="1233" y="419"/>
                    <a:pt x="1241" y="424"/>
                  </a:cubicBezTo>
                  <a:cubicBezTo>
                    <a:pt x="1251" y="429"/>
                    <a:pt x="1260" y="435"/>
                    <a:pt x="1268" y="440"/>
                  </a:cubicBezTo>
                  <a:cubicBezTo>
                    <a:pt x="1276" y="445"/>
                    <a:pt x="1282" y="449"/>
                    <a:pt x="1290" y="456"/>
                  </a:cubicBezTo>
                  <a:cubicBezTo>
                    <a:pt x="1306" y="470"/>
                    <a:pt x="1320" y="484"/>
                    <a:pt x="1335" y="500"/>
                  </a:cubicBezTo>
                  <a:cubicBezTo>
                    <a:pt x="1339" y="506"/>
                    <a:pt x="1344" y="513"/>
                    <a:pt x="1349" y="519"/>
                  </a:cubicBezTo>
                  <a:cubicBezTo>
                    <a:pt x="1360" y="536"/>
                    <a:pt x="1371" y="552"/>
                    <a:pt x="1381" y="570"/>
                  </a:cubicBezTo>
                  <a:cubicBezTo>
                    <a:pt x="1388" y="585"/>
                    <a:pt x="1395" y="603"/>
                    <a:pt x="1401" y="620"/>
                  </a:cubicBezTo>
                  <a:cubicBezTo>
                    <a:pt x="1407" y="641"/>
                    <a:pt x="1414" y="661"/>
                    <a:pt x="1419" y="682"/>
                  </a:cubicBezTo>
                  <a:cubicBezTo>
                    <a:pt x="1420" y="693"/>
                    <a:pt x="1422" y="706"/>
                    <a:pt x="1423" y="717"/>
                  </a:cubicBezTo>
                  <a:cubicBezTo>
                    <a:pt x="1425" y="737"/>
                    <a:pt x="1426" y="756"/>
                    <a:pt x="1425" y="779"/>
                  </a:cubicBezTo>
                  <a:cubicBezTo>
                    <a:pt x="1423" y="801"/>
                    <a:pt x="1422" y="821"/>
                    <a:pt x="1417" y="843"/>
                  </a:cubicBezTo>
                  <a:cubicBezTo>
                    <a:pt x="1412" y="866"/>
                    <a:pt x="1409" y="886"/>
                    <a:pt x="1400" y="912"/>
                  </a:cubicBezTo>
                  <a:cubicBezTo>
                    <a:pt x="1392" y="935"/>
                    <a:pt x="1382" y="959"/>
                    <a:pt x="1371" y="983"/>
                  </a:cubicBezTo>
                  <a:cubicBezTo>
                    <a:pt x="1350" y="1025"/>
                    <a:pt x="1327" y="1065"/>
                    <a:pt x="1301" y="1105"/>
                  </a:cubicBezTo>
                  <a:cubicBezTo>
                    <a:pt x="1267" y="1155"/>
                    <a:pt x="1231" y="1201"/>
                    <a:pt x="1192" y="1248"/>
                  </a:cubicBezTo>
                  <a:lnTo>
                    <a:pt x="1192" y="1248"/>
                  </a:lnTo>
                  <a:cubicBezTo>
                    <a:pt x="1143" y="1302"/>
                    <a:pt x="1090" y="1355"/>
                    <a:pt x="1035" y="1404"/>
                  </a:cubicBezTo>
                  <a:cubicBezTo>
                    <a:pt x="971" y="1459"/>
                    <a:pt x="905" y="1511"/>
                    <a:pt x="835" y="1558"/>
                  </a:cubicBezTo>
                  <a:lnTo>
                    <a:pt x="835" y="1558"/>
                  </a:lnTo>
                  <a:cubicBezTo>
                    <a:pt x="840" y="1555"/>
                    <a:pt x="844" y="1551"/>
                    <a:pt x="849" y="1548"/>
                  </a:cubicBezTo>
                  <a:lnTo>
                    <a:pt x="849" y="1548"/>
                  </a:lnTo>
                  <a:cubicBezTo>
                    <a:pt x="815" y="1570"/>
                    <a:pt x="781" y="1594"/>
                    <a:pt x="746" y="1610"/>
                  </a:cubicBezTo>
                  <a:cubicBezTo>
                    <a:pt x="711" y="1627"/>
                    <a:pt x="676" y="1643"/>
                    <a:pt x="641" y="1656"/>
                  </a:cubicBezTo>
                  <a:cubicBezTo>
                    <a:pt x="622" y="1662"/>
                    <a:pt x="605" y="1667"/>
                    <a:pt x="586" y="1670"/>
                  </a:cubicBezTo>
                  <a:cubicBezTo>
                    <a:pt x="575" y="1673"/>
                    <a:pt x="562" y="1675"/>
                    <a:pt x="551" y="1675"/>
                  </a:cubicBezTo>
                  <a:cubicBezTo>
                    <a:pt x="538" y="1675"/>
                    <a:pt x="524" y="1673"/>
                    <a:pt x="512" y="1671"/>
                  </a:cubicBezTo>
                  <a:cubicBezTo>
                    <a:pt x="502" y="1671"/>
                    <a:pt x="489" y="1670"/>
                    <a:pt x="481" y="1668"/>
                  </a:cubicBezTo>
                  <a:cubicBezTo>
                    <a:pt x="474" y="1667"/>
                    <a:pt x="466" y="1665"/>
                    <a:pt x="459" y="1662"/>
                  </a:cubicBezTo>
                  <a:lnTo>
                    <a:pt x="439" y="1654"/>
                  </a:lnTo>
                  <a:cubicBezTo>
                    <a:pt x="432" y="1649"/>
                    <a:pt x="426" y="1646"/>
                    <a:pt x="420" y="1641"/>
                  </a:cubicBezTo>
                  <a:lnTo>
                    <a:pt x="404" y="1630"/>
                  </a:lnTo>
                  <a:cubicBezTo>
                    <a:pt x="401" y="1627"/>
                    <a:pt x="396" y="1624"/>
                    <a:pt x="393" y="1621"/>
                  </a:cubicBezTo>
                  <a:cubicBezTo>
                    <a:pt x="386" y="1611"/>
                    <a:pt x="379" y="1602"/>
                    <a:pt x="374" y="1594"/>
                  </a:cubicBezTo>
                  <a:cubicBezTo>
                    <a:pt x="369" y="1586"/>
                    <a:pt x="364" y="1578"/>
                    <a:pt x="360" y="1570"/>
                  </a:cubicBezTo>
                  <a:cubicBezTo>
                    <a:pt x="352" y="1553"/>
                    <a:pt x="342" y="1534"/>
                    <a:pt x="337" y="1516"/>
                  </a:cubicBezTo>
                  <a:cubicBezTo>
                    <a:pt x="331" y="1497"/>
                    <a:pt x="328" y="1480"/>
                    <a:pt x="323" y="1462"/>
                  </a:cubicBezTo>
                  <a:cubicBezTo>
                    <a:pt x="317" y="1432"/>
                    <a:pt x="314" y="1402"/>
                    <a:pt x="310" y="1372"/>
                  </a:cubicBezTo>
                  <a:cubicBezTo>
                    <a:pt x="307" y="1326"/>
                    <a:pt x="307" y="1280"/>
                    <a:pt x="309" y="1234"/>
                  </a:cubicBezTo>
                  <a:cubicBezTo>
                    <a:pt x="314" y="1162"/>
                    <a:pt x="323" y="1089"/>
                    <a:pt x="336" y="1016"/>
                  </a:cubicBezTo>
                  <a:cubicBezTo>
                    <a:pt x="350" y="948"/>
                    <a:pt x="369" y="880"/>
                    <a:pt x="390" y="813"/>
                  </a:cubicBezTo>
                  <a:cubicBezTo>
                    <a:pt x="417" y="736"/>
                    <a:pt x="447" y="660"/>
                    <a:pt x="481" y="587"/>
                  </a:cubicBezTo>
                  <a:cubicBezTo>
                    <a:pt x="489" y="573"/>
                    <a:pt x="497" y="557"/>
                    <a:pt x="505" y="543"/>
                  </a:cubicBezTo>
                  <a:lnTo>
                    <a:pt x="505" y="543"/>
                  </a:lnTo>
                  <a:cubicBezTo>
                    <a:pt x="497" y="597"/>
                    <a:pt x="519" y="650"/>
                    <a:pt x="562" y="684"/>
                  </a:cubicBezTo>
                  <a:cubicBezTo>
                    <a:pt x="589" y="704"/>
                    <a:pt x="622" y="714"/>
                    <a:pt x="655" y="714"/>
                  </a:cubicBezTo>
                  <a:cubicBezTo>
                    <a:pt x="701" y="714"/>
                    <a:pt x="746" y="695"/>
                    <a:pt x="773" y="655"/>
                  </a:cubicBezTo>
                  <a:cubicBezTo>
                    <a:pt x="803" y="615"/>
                    <a:pt x="831" y="576"/>
                    <a:pt x="865" y="536"/>
                  </a:cubicBezTo>
                  <a:cubicBezTo>
                    <a:pt x="884" y="516"/>
                    <a:pt x="904" y="495"/>
                    <a:pt x="925" y="476"/>
                  </a:cubicBezTo>
                  <a:cubicBezTo>
                    <a:pt x="935" y="468"/>
                    <a:pt x="946" y="459"/>
                    <a:pt x="957" y="450"/>
                  </a:cubicBezTo>
                  <a:lnTo>
                    <a:pt x="957" y="450"/>
                  </a:lnTo>
                  <a:cubicBezTo>
                    <a:pt x="968" y="443"/>
                    <a:pt x="979" y="436"/>
                    <a:pt x="990" y="430"/>
                  </a:cubicBezTo>
                  <a:cubicBezTo>
                    <a:pt x="1001" y="424"/>
                    <a:pt x="1015" y="419"/>
                    <a:pt x="1024" y="416"/>
                  </a:cubicBezTo>
                  <a:cubicBezTo>
                    <a:pt x="1034" y="413"/>
                    <a:pt x="1043" y="410"/>
                    <a:pt x="1053" y="407"/>
                  </a:cubicBezTo>
                  <a:cubicBezTo>
                    <a:pt x="1070" y="403"/>
                    <a:pt x="1089" y="400"/>
                    <a:pt x="1107" y="399"/>
                  </a:cubicBezTo>
                  <a:close/>
                  <a:moveTo>
                    <a:pt x="690" y="0"/>
                  </a:moveTo>
                  <a:cubicBezTo>
                    <a:pt x="625" y="0"/>
                    <a:pt x="565" y="30"/>
                    <a:pt x="508" y="68"/>
                  </a:cubicBezTo>
                  <a:cubicBezTo>
                    <a:pt x="472" y="90"/>
                    <a:pt x="439" y="117"/>
                    <a:pt x="410" y="147"/>
                  </a:cubicBezTo>
                  <a:cubicBezTo>
                    <a:pt x="377" y="182"/>
                    <a:pt x="347" y="221"/>
                    <a:pt x="320" y="261"/>
                  </a:cubicBezTo>
                  <a:cubicBezTo>
                    <a:pt x="201" y="430"/>
                    <a:pt x="122" y="631"/>
                    <a:pt x="70" y="831"/>
                  </a:cubicBezTo>
                  <a:cubicBezTo>
                    <a:pt x="40" y="943"/>
                    <a:pt x="19" y="1060"/>
                    <a:pt x="11" y="1177"/>
                  </a:cubicBezTo>
                  <a:cubicBezTo>
                    <a:pt x="0" y="1284"/>
                    <a:pt x="3" y="1390"/>
                    <a:pt x="19" y="1494"/>
                  </a:cubicBezTo>
                  <a:cubicBezTo>
                    <a:pt x="33" y="1597"/>
                    <a:pt x="70" y="1695"/>
                    <a:pt x="127" y="1781"/>
                  </a:cubicBezTo>
                  <a:cubicBezTo>
                    <a:pt x="181" y="1858"/>
                    <a:pt x="255" y="1917"/>
                    <a:pt x="342" y="1952"/>
                  </a:cubicBezTo>
                  <a:cubicBezTo>
                    <a:pt x="394" y="1974"/>
                    <a:pt x="450" y="1985"/>
                    <a:pt x="508" y="1985"/>
                  </a:cubicBezTo>
                  <a:cubicBezTo>
                    <a:pt x="512" y="1985"/>
                    <a:pt x="516" y="1985"/>
                    <a:pt x="519" y="1985"/>
                  </a:cubicBezTo>
                  <a:cubicBezTo>
                    <a:pt x="565" y="1985"/>
                    <a:pt x="611" y="1980"/>
                    <a:pt x="656" y="1971"/>
                  </a:cubicBezTo>
                  <a:cubicBezTo>
                    <a:pt x="754" y="1947"/>
                    <a:pt x="847" y="1907"/>
                    <a:pt x="934" y="1853"/>
                  </a:cubicBezTo>
                  <a:cubicBezTo>
                    <a:pt x="1119" y="1739"/>
                    <a:pt x="1286" y="1597"/>
                    <a:pt x="1426" y="1429"/>
                  </a:cubicBezTo>
                  <a:cubicBezTo>
                    <a:pt x="1561" y="1268"/>
                    <a:pt x="1691" y="1073"/>
                    <a:pt x="1715" y="858"/>
                  </a:cubicBezTo>
                  <a:cubicBezTo>
                    <a:pt x="1738" y="655"/>
                    <a:pt x="1688" y="443"/>
                    <a:pt x="1548" y="289"/>
                  </a:cubicBezTo>
                  <a:cubicBezTo>
                    <a:pt x="1480" y="213"/>
                    <a:pt x="1395" y="156"/>
                    <a:pt x="1298" y="123"/>
                  </a:cubicBezTo>
                  <a:cubicBezTo>
                    <a:pt x="1243" y="105"/>
                    <a:pt x="1185" y="95"/>
                    <a:pt x="1127" y="95"/>
                  </a:cubicBezTo>
                  <a:cubicBezTo>
                    <a:pt x="1092" y="95"/>
                    <a:pt x="1056" y="99"/>
                    <a:pt x="1021" y="106"/>
                  </a:cubicBezTo>
                  <a:cubicBezTo>
                    <a:pt x="964" y="117"/>
                    <a:pt x="909" y="134"/>
                    <a:pt x="857" y="160"/>
                  </a:cubicBezTo>
                  <a:lnTo>
                    <a:pt x="850" y="163"/>
                  </a:lnTo>
                  <a:cubicBezTo>
                    <a:pt x="852" y="92"/>
                    <a:pt x="804" y="17"/>
                    <a:pt x="732" y="4"/>
                  </a:cubicBezTo>
                  <a:cubicBezTo>
                    <a:pt x="718" y="2"/>
                    <a:pt x="704" y="0"/>
                    <a:pt x="6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4" name="Google Shape;8644;p17"/>
            <p:cNvSpPr/>
            <p:nvPr/>
          </p:nvSpPr>
          <p:spPr>
            <a:xfrm>
              <a:off x="4761277" y="3216129"/>
              <a:ext cx="67309" cy="75278"/>
            </a:xfrm>
            <a:custGeom>
              <a:avLst/>
              <a:gdLst/>
              <a:ahLst/>
              <a:cxnLst/>
              <a:rect l="l" t="t" r="r" b="b"/>
              <a:pathLst>
                <a:path w="2316" h="2590" extrusionOk="0">
                  <a:moveTo>
                    <a:pt x="1524" y="1738"/>
                  </a:moveTo>
                  <a:cubicBezTo>
                    <a:pt x="1532" y="1762"/>
                    <a:pt x="1540" y="1787"/>
                    <a:pt x="1547" y="1811"/>
                  </a:cubicBezTo>
                  <a:cubicBezTo>
                    <a:pt x="1561" y="1858"/>
                    <a:pt x="1577" y="1907"/>
                    <a:pt x="1588" y="1956"/>
                  </a:cubicBezTo>
                  <a:cubicBezTo>
                    <a:pt x="1599" y="2002"/>
                    <a:pt x="1608" y="2050"/>
                    <a:pt x="1618" y="2097"/>
                  </a:cubicBezTo>
                  <a:lnTo>
                    <a:pt x="1615" y="2077"/>
                  </a:lnTo>
                  <a:lnTo>
                    <a:pt x="1615" y="2077"/>
                  </a:lnTo>
                  <a:cubicBezTo>
                    <a:pt x="1623" y="2119"/>
                    <a:pt x="1629" y="2163"/>
                    <a:pt x="1633" y="2208"/>
                  </a:cubicBezTo>
                  <a:lnTo>
                    <a:pt x="1633" y="2208"/>
                  </a:lnTo>
                  <a:cubicBezTo>
                    <a:pt x="1632" y="2206"/>
                    <a:pt x="1632" y="2204"/>
                    <a:pt x="1632" y="2202"/>
                  </a:cubicBezTo>
                  <a:lnTo>
                    <a:pt x="1632" y="2202"/>
                  </a:lnTo>
                  <a:cubicBezTo>
                    <a:pt x="1632" y="2208"/>
                    <a:pt x="1632" y="2216"/>
                    <a:pt x="1634" y="2222"/>
                  </a:cubicBezTo>
                  <a:cubicBezTo>
                    <a:pt x="1633" y="2217"/>
                    <a:pt x="1633" y="2212"/>
                    <a:pt x="1633" y="2208"/>
                  </a:cubicBezTo>
                  <a:lnTo>
                    <a:pt x="1633" y="2208"/>
                  </a:lnTo>
                  <a:cubicBezTo>
                    <a:pt x="1634" y="2222"/>
                    <a:pt x="1635" y="2235"/>
                    <a:pt x="1635" y="2249"/>
                  </a:cubicBezTo>
                  <a:lnTo>
                    <a:pt x="1635" y="2249"/>
                  </a:lnTo>
                  <a:cubicBezTo>
                    <a:pt x="1635" y="2256"/>
                    <a:pt x="1634" y="2263"/>
                    <a:pt x="1632" y="2271"/>
                  </a:cubicBezTo>
                  <a:cubicBezTo>
                    <a:pt x="1632" y="2274"/>
                    <a:pt x="1631" y="2278"/>
                    <a:pt x="1631" y="2281"/>
                  </a:cubicBezTo>
                  <a:lnTo>
                    <a:pt x="1631" y="2282"/>
                  </a:lnTo>
                  <a:lnTo>
                    <a:pt x="1627" y="2285"/>
                  </a:lnTo>
                  <a:lnTo>
                    <a:pt x="1618" y="2285"/>
                  </a:lnTo>
                  <a:lnTo>
                    <a:pt x="1610" y="2287"/>
                  </a:lnTo>
                  <a:cubicBezTo>
                    <a:pt x="1604" y="2285"/>
                    <a:pt x="1596" y="2282"/>
                    <a:pt x="1589" y="2281"/>
                  </a:cubicBezTo>
                  <a:lnTo>
                    <a:pt x="1586" y="2279"/>
                  </a:lnTo>
                  <a:lnTo>
                    <a:pt x="1597" y="2282"/>
                  </a:lnTo>
                  <a:cubicBezTo>
                    <a:pt x="1589" y="2279"/>
                    <a:pt x="1583" y="2276"/>
                    <a:pt x="1575" y="2274"/>
                  </a:cubicBezTo>
                  <a:lnTo>
                    <a:pt x="1556" y="2263"/>
                  </a:lnTo>
                  <a:cubicBezTo>
                    <a:pt x="1542" y="2254"/>
                    <a:pt x="1529" y="2244"/>
                    <a:pt x="1517" y="2233"/>
                  </a:cubicBezTo>
                  <a:cubicBezTo>
                    <a:pt x="1510" y="2229"/>
                    <a:pt x="1504" y="2222"/>
                    <a:pt x="1499" y="2216"/>
                  </a:cubicBezTo>
                  <a:cubicBezTo>
                    <a:pt x="1488" y="2203"/>
                    <a:pt x="1477" y="2189"/>
                    <a:pt x="1467" y="2175"/>
                  </a:cubicBezTo>
                  <a:cubicBezTo>
                    <a:pt x="1463" y="2168"/>
                    <a:pt x="1460" y="2160"/>
                    <a:pt x="1455" y="2154"/>
                  </a:cubicBezTo>
                  <a:cubicBezTo>
                    <a:pt x="1447" y="2138"/>
                    <a:pt x="1439" y="2121"/>
                    <a:pt x="1433" y="2103"/>
                  </a:cubicBezTo>
                  <a:cubicBezTo>
                    <a:pt x="1428" y="2086"/>
                    <a:pt x="1423" y="2070"/>
                    <a:pt x="1418" y="2053"/>
                  </a:cubicBezTo>
                  <a:cubicBezTo>
                    <a:pt x="1417" y="2045"/>
                    <a:pt x="1415" y="2040"/>
                    <a:pt x="1415" y="2031"/>
                  </a:cubicBezTo>
                  <a:lnTo>
                    <a:pt x="1415" y="2005"/>
                  </a:lnTo>
                  <a:cubicBezTo>
                    <a:pt x="1417" y="1986"/>
                    <a:pt x="1418" y="1966"/>
                    <a:pt x="1422" y="1950"/>
                  </a:cubicBezTo>
                  <a:cubicBezTo>
                    <a:pt x="1426" y="1934"/>
                    <a:pt x="1431" y="1918"/>
                    <a:pt x="1436" y="1901"/>
                  </a:cubicBezTo>
                  <a:cubicBezTo>
                    <a:pt x="1442" y="1882"/>
                    <a:pt x="1450" y="1864"/>
                    <a:pt x="1460" y="1844"/>
                  </a:cubicBezTo>
                  <a:cubicBezTo>
                    <a:pt x="1472" y="1819"/>
                    <a:pt x="1485" y="1795"/>
                    <a:pt x="1501" y="1769"/>
                  </a:cubicBezTo>
                  <a:cubicBezTo>
                    <a:pt x="1509" y="1758"/>
                    <a:pt x="1517" y="1749"/>
                    <a:pt x="1524" y="1738"/>
                  </a:cubicBezTo>
                  <a:close/>
                  <a:moveTo>
                    <a:pt x="1259" y="0"/>
                  </a:moveTo>
                  <a:cubicBezTo>
                    <a:pt x="1229" y="0"/>
                    <a:pt x="1200" y="8"/>
                    <a:pt x="1173" y="23"/>
                  </a:cubicBezTo>
                  <a:cubicBezTo>
                    <a:pt x="1151" y="36"/>
                    <a:pt x="1130" y="53"/>
                    <a:pt x="1113" y="72"/>
                  </a:cubicBezTo>
                  <a:cubicBezTo>
                    <a:pt x="1094" y="95"/>
                    <a:pt x="1075" y="118"/>
                    <a:pt x="1056" y="142"/>
                  </a:cubicBezTo>
                  <a:cubicBezTo>
                    <a:pt x="1035" y="167"/>
                    <a:pt x="1015" y="193"/>
                    <a:pt x="993" y="218"/>
                  </a:cubicBezTo>
                  <a:cubicBezTo>
                    <a:pt x="969" y="247"/>
                    <a:pt x="944" y="277"/>
                    <a:pt x="918" y="306"/>
                  </a:cubicBezTo>
                  <a:lnTo>
                    <a:pt x="918" y="306"/>
                  </a:lnTo>
                  <a:cubicBezTo>
                    <a:pt x="918" y="306"/>
                    <a:pt x="918" y="305"/>
                    <a:pt x="918" y="305"/>
                  </a:cubicBezTo>
                  <a:lnTo>
                    <a:pt x="918" y="305"/>
                  </a:lnTo>
                  <a:cubicBezTo>
                    <a:pt x="915" y="309"/>
                    <a:pt x="911" y="313"/>
                    <a:pt x="907" y="317"/>
                  </a:cubicBezTo>
                  <a:lnTo>
                    <a:pt x="907" y="317"/>
                  </a:lnTo>
                  <a:cubicBezTo>
                    <a:pt x="907" y="318"/>
                    <a:pt x="906" y="319"/>
                    <a:pt x="906" y="319"/>
                  </a:cubicBezTo>
                  <a:cubicBezTo>
                    <a:pt x="906" y="319"/>
                    <a:pt x="906" y="319"/>
                    <a:pt x="906" y="319"/>
                  </a:cubicBezTo>
                  <a:lnTo>
                    <a:pt x="906" y="319"/>
                  </a:lnTo>
                  <a:cubicBezTo>
                    <a:pt x="835" y="399"/>
                    <a:pt x="763" y="481"/>
                    <a:pt x="689" y="557"/>
                  </a:cubicBezTo>
                  <a:cubicBezTo>
                    <a:pt x="644" y="601"/>
                    <a:pt x="602" y="647"/>
                    <a:pt x="554" y="691"/>
                  </a:cubicBezTo>
                  <a:cubicBezTo>
                    <a:pt x="508" y="734"/>
                    <a:pt x="461" y="777"/>
                    <a:pt x="415" y="820"/>
                  </a:cubicBezTo>
                  <a:cubicBezTo>
                    <a:pt x="351" y="877"/>
                    <a:pt x="283" y="930"/>
                    <a:pt x="214" y="978"/>
                  </a:cubicBezTo>
                  <a:cubicBezTo>
                    <a:pt x="196" y="989"/>
                    <a:pt x="181" y="1000"/>
                    <a:pt x="162" y="1011"/>
                  </a:cubicBezTo>
                  <a:cubicBezTo>
                    <a:pt x="93" y="1013"/>
                    <a:pt x="25" y="1059"/>
                    <a:pt x="11" y="1130"/>
                  </a:cubicBezTo>
                  <a:cubicBezTo>
                    <a:pt x="10" y="1138"/>
                    <a:pt x="6" y="1146"/>
                    <a:pt x="6" y="1154"/>
                  </a:cubicBezTo>
                  <a:cubicBezTo>
                    <a:pt x="0" y="1217"/>
                    <a:pt x="32" y="1279"/>
                    <a:pt x="86" y="1310"/>
                  </a:cubicBezTo>
                  <a:cubicBezTo>
                    <a:pt x="113" y="1328"/>
                    <a:pt x="142" y="1335"/>
                    <a:pt x="170" y="1335"/>
                  </a:cubicBezTo>
                  <a:cubicBezTo>
                    <a:pt x="237" y="1335"/>
                    <a:pt x="304" y="1295"/>
                    <a:pt x="359" y="1258"/>
                  </a:cubicBezTo>
                  <a:cubicBezTo>
                    <a:pt x="458" y="1193"/>
                    <a:pt x="549" y="1119"/>
                    <a:pt x="633" y="1037"/>
                  </a:cubicBezTo>
                  <a:cubicBezTo>
                    <a:pt x="703" y="972"/>
                    <a:pt x="771" y="905"/>
                    <a:pt x="837" y="837"/>
                  </a:cubicBezTo>
                  <a:cubicBezTo>
                    <a:pt x="940" y="731"/>
                    <a:pt x="1040" y="620"/>
                    <a:pt x="1140" y="509"/>
                  </a:cubicBezTo>
                  <a:cubicBezTo>
                    <a:pt x="1148" y="600"/>
                    <a:pt x="1162" y="688"/>
                    <a:pt x="1184" y="775"/>
                  </a:cubicBezTo>
                  <a:cubicBezTo>
                    <a:pt x="1216" y="907"/>
                    <a:pt x="1257" y="1035"/>
                    <a:pt x="1306" y="1160"/>
                  </a:cubicBezTo>
                  <a:cubicBezTo>
                    <a:pt x="1339" y="1245"/>
                    <a:pt x="1371" y="1329"/>
                    <a:pt x="1404" y="1413"/>
                  </a:cubicBezTo>
                  <a:cubicBezTo>
                    <a:pt x="1338" y="1477"/>
                    <a:pt x="1279" y="1549"/>
                    <a:pt x="1230" y="1627"/>
                  </a:cubicBezTo>
                  <a:cubicBezTo>
                    <a:pt x="1171" y="1717"/>
                    <a:pt x="1132" y="1819"/>
                    <a:pt x="1116" y="1923"/>
                  </a:cubicBezTo>
                  <a:cubicBezTo>
                    <a:pt x="1103" y="2015"/>
                    <a:pt x="1113" y="2108"/>
                    <a:pt x="1143" y="2195"/>
                  </a:cubicBezTo>
                  <a:cubicBezTo>
                    <a:pt x="1173" y="2287"/>
                    <a:pt x="1224" y="2371"/>
                    <a:pt x="1292" y="2439"/>
                  </a:cubicBezTo>
                  <a:cubicBezTo>
                    <a:pt x="1358" y="2501"/>
                    <a:pt x="1436" y="2559"/>
                    <a:pt x="1524" y="2578"/>
                  </a:cubicBezTo>
                  <a:cubicBezTo>
                    <a:pt x="1556" y="2586"/>
                    <a:pt x="1589" y="2589"/>
                    <a:pt x="1623" y="2589"/>
                  </a:cubicBezTo>
                  <a:cubicBezTo>
                    <a:pt x="1625" y="2589"/>
                    <a:pt x="1628" y="2590"/>
                    <a:pt x="1631" y="2590"/>
                  </a:cubicBezTo>
                  <a:cubicBezTo>
                    <a:pt x="1691" y="2590"/>
                    <a:pt x="1750" y="2572"/>
                    <a:pt x="1798" y="2537"/>
                  </a:cubicBezTo>
                  <a:cubicBezTo>
                    <a:pt x="1868" y="2488"/>
                    <a:pt x="1915" y="2415"/>
                    <a:pt x="1930" y="2331"/>
                  </a:cubicBezTo>
                  <a:cubicBezTo>
                    <a:pt x="1957" y="2189"/>
                    <a:pt x="1911" y="2039"/>
                    <a:pt x="1879" y="1899"/>
                  </a:cubicBezTo>
                  <a:cubicBezTo>
                    <a:pt x="1871" y="1864"/>
                    <a:pt x="1862" y="1831"/>
                    <a:pt x="1852" y="1796"/>
                  </a:cubicBezTo>
                  <a:cubicBezTo>
                    <a:pt x="1841" y="1758"/>
                    <a:pt x="1832" y="1719"/>
                    <a:pt x="1819" y="1682"/>
                  </a:cubicBezTo>
                  <a:cubicBezTo>
                    <a:pt x="1797" y="1621"/>
                    <a:pt x="1776" y="1557"/>
                    <a:pt x="1754" y="1494"/>
                  </a:cubicBezTo>
                  <a:lnTo>
                    <a:pt x="1776" y="1475"/>
                  </a:lnTo>
                  <a:cubicBezTo>
                    <a:pt x="1931" y="1344"/>
                    <a:pt x="2085" y="1212"/>
                    <a:pt x="2243" y="1084"/>
                  </a:cubicBezTo>
                  <a:cubicBezTo>
                    <a:pt x="2305" y="1035"/>
                    <a:pt x="2316" y="945"/>
                    <a:pt x="2268" y="883"/>
                  </a:cubicBezTo>
                  <a:cubicBezTo>
                    <a:pt x="2240" y="846"/>
                    <a:pt x="2198" y="827"/>
                    <a:pt x="2155" y="827"/>
                  </a:cubicBezTo>
                  <a:cubicBezTo>
                    <a:pt x="2124" y="827"/>
                    <a:pt x="2093" y="837"/>
                    <a:pt x="2067" y="858"/>
                  </a:cubicBezTo>
                  <a:cubicBezTo>
                    <a:pt x="1953" y="945"/>
                    <a:pt x="1839" y="1035"/>
                    <a:pt x="1729" y="1127"/>
                  </a:cubicBezTo>
                  <a:lnTo>
                    <a:pt x="1642" y="1200"/>
                  </a:lnTo>
                  <a:cubicBezTo>
                    <a:pt x="1615" y="1128"/>
                    <a:pt x="1588" y="1057"/>
                    <a:pt x="1561" y="986"/>
                  </a:cubicBezTo>
                  <a:cubicBezTo>
                    <a:pt x="1526" y="885"/>
                    <a:pt x="1498" y="783"/>
                    <a:pt x="1472" y="679"/>
                  </a:cubicBezTo>
                  <a:cubicBezTo>
                    <a:pt x="1460" y="619"/>
                    <a:pt x="1450" y="558"/>
                    <a:pt x="1444" y="497"/>
                  </a:cubicBezTo>
                  <a:cubicBezTo>
                    <a:pt x="1439" y="425"/>
                    <a:pt x="1437" y="356"/>
                    <a:pt x="1439" y="285"/>
                  </a:cubicBezTo>
                  <a:cubicBezTo>
                    <a:pt x="1439" y="255"/>
                    <a:pt x="1444" y="221"/>
                    <a:pt x="1441" y="191"/>
                  </a:cubicBezTo>
                  <a:cubicBezTo>
                    <a:pt x="1441" y="164"/>
                    <a:pt x="1436" y="139"/>
                    <a:pt x="1426" y="114"/>
                  </a:cubicBezTo>
                  <a:cubicBezTo>
                    <a:pt x="1417" y="91"/>
                    <a:pt x="1404" y="69"/>
                    <a:pt x="1387" y="50"/>
                  </a:cubicBezTo>
                  <a:cubicBezTo>
                    <a:pt x="1369" y="34"/>
                    <a:pt x="1347" y="22"/>
                    <a:pt x="1325" y="12"/>
                  </a:cubicBezTo>
                  <a:cubicBezTo>
                    <a:pt x="1304" y="4"/>
                    <a:pt x="1281" y="0"/>
                    <a:pt x="1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5" name="Google Shape;8645;p17"/>
            <p:cNvSpPr/>
            <p:nvPr/>
          </p:nvSpPr>
          <p:spPr>
            <a:xfrm>
              <a:off x="4839167" y="3209909"/>
              <a:ext cx="64897" cy="115446"/>
            </a:xfrm>
            <a:custGeom>
              <a:avLst/>
              <a:gdLst/>
              <a:ahLst/>
              <a:cxnLst/>
              <a:rect l="l" t="t" r="r" b="b"/>
              <a:pathLst>
                <a:path w="2233" h="3972" extrusionOk="0">
                  <a:moveTo>
                    <a:pt x="1243" y="1618"/>
                  </a:moveTo>
                  <a:cubicBezTo>
                    <a:pt x="1242" y="1619"/>
                    <a:pt x="1242" y="1619"/>
                    <a:pt x="1241" y="1619"/>
                  </a:cubicBezTo>
                  <a:lnTo>
                    <a:pt x="1241" y="1619"/>
                  </a:lnTo>
                  <a:lnTo>
                    <a:pt x="1243" y="1618"/>
                  </a:lnTo>
                  <a:close/>
                  <a:moveTo>
                    <a:pt x="749" y="2682"/>
                  </a:moveTo>
                  <a:cubicBezTo>
                    <a:pt x="750" y="2737"/>
                    <a:pt x="754" y="2791"/>
                    <a:pt x="755" y="2845"/>
                  </a:cubicBezTo>
                  <a:cubicBezTo>
                    <a:pt x="760" y="2997"/>
                    <a:pt x="758" y="3147"/>
                    <a:pt x="752" y="3299"/>
                  </a:cubicBezTo>
                  <a:cubicBezTo>
                    <a:pt x="749" y="3373"/>
                    <a:pt x="741" y="3448"/>
                    <a:pt x="730" y="3521"/>
                  </a:cubicBezTo>
                  <a:cubicBezTo>
                    <a:pt x="727" y="3532"/>
                    <a:pt x="725" y="3541"/>
                    <a:pt x="722" y="3551"/>
                  </a:cubicBezTo>
                  <a:cubicBezTo>
                    <a:pt x="717" y="3565"/>
                    <a:pt x="711" y="3578"/>
                    <a:pt x="706" y="3592"/>
                  </a:cubicBezTo>
                  <a:cubicBezTo>
                    <a:pt x="703" y="3597"/>
                    <a:pt x="700" y="3603"/>
                    <a:pt x="697" y="3608"/>
                  </a:cubicBezTo>
                  <a:cubicBezTo>
                    <a:pt x="691" y="3614"/>
                    <a:pt x="685" y="3620"/>
                    <a:pt x="680" y="3627"/>
                  </a:cubicBezTo>
                  <a:lnTo>
                    <a:pt x="680" y="3627"/>
                  </a:lnTo>
                  <a:cubicBezTo>
                    <a:pt x="680" y="3626"/>
                    <a:pt x="680" y="3626"/>
                    <a:pt x="681" y="3625"/>
                  </a:cubicBezTo>
                  <a:lnTo>
                    <a:pt x="681" y="3625"/>
                  </a:lnTo>
                  <a:lnTo>
                    <a:pt x="668" y="3639"/>
                  </a:lnTo>
                  <a:lnTo>
                    <a:pt x="654" y="3650"/>
                  </a:lnTo>
                  <a:lnTo>
                    <a:pt x="640" y="3658"/>
                  </a:lnTo>
                  <a:lnTo>
                    <a:pt x="632" y="3661"/>
                  </a:lnTo>
                  <a:lnTo>
                    <a:pt x="624" y="3665"/>
                  </a:lnTo>
                  <a:lnTo>
                    <a:pt x="613" y="3666"/>
                  </a:lnTo>
                  <a:lnTo>
                    <a:pt x="598" y="3666"/>
                  </a:lnTo>
                  <a:lnTo>
                    <a:pt x="590" y="3665"/>
                  </a:lnTo>
                  <a:lnTo>
                    <a:pt x="575" y="3660"/>
                  </a:lnTo>
                  <a:cubicBezTo>
                    <a:pt x="568" y="3658"/>
                    <a:pt x="564" y="3655"/>
                    <a:pt x="559" y="3652"/>
                  </a:cubicBezTo>
                  <a:lnTo>
                    <a:pt x="558" y="3652"/>
                  </a:lnTo>
                  <a:lnTo>
                    <a:pt x="552" y="3649"/>
                  </a:lnTo>
                  <a:lnTo>
                    <a:pt x="541" y="3641"/>
                  </a:lnTo>
                  <a:lnTo>
                    <a:pt x="546" y="3646"/>
                  </a:lnTo>
                  <a:cubicBezTo>
                    <a:pt x="540" y="3639"/>
                    <a:pt x="530" y="3631"/>
                    <a:pt x="526" y="3625"/>
                  </a:cubicBezTo>
                  <a:cubicBezTo>
                    <a:pt x="521" y="3620"/>
                    <a:pt x="518" y="3614"/>
                    <a:pt x="513" y="3608"/>
                  </a:cubicBezTo>
                  <a:cubicBezTo>
                    <a:pt x="508" y="3600"/>
                    <a:pt x="503" y="3593"/>
                    <a:pt x="499" y="3585"/>
                  </a:cubicBezTo>
                  <a:cubicBezTo>
                    <a:pt x="496" y="3576"/>
                    <a:pt x="491" y="3568"/>
                    <a:pt x="488" y="3559"/>
                  </a:cubicBezTo>
                  <a:cubicBezTo>
                    <a:pt x="484" y="3546"/>
                    <a:pt x="480" y="3532"/>
                    <a:pt x="477" y="3519"/>
                  </a:cubicBezTo>
                  <a:cubicBezTo>
                    <a:pt x="472" y="3494"/>
                    <a:pt x="469" y="3470"/>
                    <a:pt x="465" y="3445"/>
                  </a:cubicBezTo>
                  <a:lnTo>
                    <a:pt x="465" y="3380"/>
                  </a:lnTo>
                  <a:cubicBezTo>
                    <a:pt x="469" y="3342"/>
                    <a:pt x="472" y="3307"/>
                    <a:pt x="480" y="3266"/>
                  </a:cubicBezTo>
                  <a:cubicBezTo>
                    <a:pt x="489" y="3225"/>
                    <a:pt x="499" y="3185"/>
                    <a:pt x="511" y="3145"/>
                  </a:cubicBezTo>
                  <a:cubicBezTo>
                    <a:pt x="537" y="3074"/>
                    <a:pt x="565" y="3006"/>
                    <a:pt x="598" y="2938"/>
                  </a:cubicBezTo>
                  <a:cubicBezTo>
                    <a:pt x="644" y="2849"/>
                    <a:pt x="695" y="2764"/>
                    <a:pt x="749" y="2682"/>
                  </a:cubicBezTo>
                  <a:close/>
                  <a:moveTo>
                    <a:pt x="1285" y="0"/>
                  </a:moveTo>
                  <a:cubicBezTo>
                    <a:pt x="1236" y="0"/>
                    <a:pt x="1187" y="24"/>
                    <a:pt x="1156" y="79"/>
                  </a:cubicBezTo>
                  <a:cubicBezTo>
                    <a:pt x="1110" y="168"/>
                    <a:pt x="1070" y="261"/>
                    <a:pt x="1037" y="356"/>
                  </a:cubicBezTo>
                  <a:cubicBezTo>
                    <a:pt x="958" y="514"/>
                    <a:pt x="869" y="670"/>
                    <a:pt x="773" y="818"/>
                  </a:cubicBezTo>
                  <a:lnTo>
                    <a:pt x="779" y="807"/>
                  </a:lnTo>
                  <a:lnTo>
                    <a:pt x="779" y="807"/>
                  </a:lnTo>
                  <a:cubicBezTo>
                    <a:pt x="725" y="888"/>
                    <a:pt x="665" y="967"/>
                    <a:pt x="602" y="1042"/>
                  </a:cubicBezTo>
                  <a:cubicBezTo>
                    <a:pt x="560" y="1087"/>
                    <a:pt x="518" y="1132"/>
                    <a:pt x="472" y="1175"/>
                  </a:cubicBezTo>
                  <a:cubicBezTo>
                    <a:pt x="448" y="1195"/>
                    <a:pt x="424" y="1214"/>
                    <a:pt x="397" y="1232"/>
                  </a:cubicBezTo>
                  <a:cubicBezTo>
                    <a:pt x="383" y="1241"/>
                    <a:pt x="369" y="1251"/>
                    <a:pt x="355" y="1258"/>
                  </a:cubicBezTo>
                  <a:lnTo>
                    <a:pt x="347" y="1262"/>
                  </a:lnTo>
                  <a:lnTo>
                    <a:pt x="347" y="1262"/>
                  </a:lnTo>
                  <a:cubicBezTo>
                    <a:pt x="340" y="1263"/>
                    <a:pt x="336" y="1265"/>
                    <a:pt x="329" y="1266"/>
                  </a:cubicBezTo>
                  <a:lnTo>
                    <a:pt x="320" y="1268"/>
                  </a:lnTo>
                  <a:cubicBezTo>
                    <a:pt x="318" y="1266"/>
                    <a:pt x="318" y="1265"/>
                    <a:pt x="318" y="1263"/>
                  </a:cubicBezTo>
                  <a:lnTo>
                    <a:pt x="318" y="1268"/>
                  </a:lnTo>
                  <a:cubicBezTo>
                    <a:pt x="318" y="1263"/>
                    <a:pt x="317" y="1258"/>
                    <a:pt x="317" y="1254"/>
                  </a:cubicBezTo>
                  <a:cubicBezTo>
                    <a:pt x="315" y="1224"/>
                    <a:pt x="315" y="1194"/>
                    <a:pt x="317" y="1165"/>
                  </a:cubicBezTo>
                  <a:cubicBezTo>
                    <a:pt x="321" y="1081"/>
                    <a:pt x="332" y="997"/>
                    <a:pt x="348" y="915"/>
                  </a:cubicBezTo>
                  <a:cubicBezTo>
                    <a:pt x="364" y="839"/>
                    <a:pt x="383" y="765"/>
                    <a:pt x="407" y="690"/>
                  </a:cubicBezTo>
                  <a:cubicBezTo>
                    <a:pt x="427" y="632"/>
                    <a:pt x="451" y="573"/>
                    <a:pt x="478" y="516"/>
                  </a:cubicBezTo>
                  <a:cubicBezTo>
                    <a:pt x="492" y="486"/>
                    <a:pt x="510" y="456"/>
                    <a:pt x="527" y="427"/>
                  </a:cubicBezTo>
                  <a:cubicBezTo>
                    <a:pt x="537" y="413"/>
                    <a:pt x="546" y="400"/>
                    <a:pt x="556" y="388"/>
                  </a:cubicBezTo>
                  <a:cubicBezTo>
                    <a:pt x="633" y="383"/>
                    <a:pt x="695" y="323"/>
                    <a:pt x="706" y="247"/>
                  </a:cubicBezTo>
                  <a:cubicBezTo>
                    <a:pt x="714" y="172"/>
                    <a:pt x="663" y="90"/>
                    <a:pt x="587" y="74"/>
                  </a:cubicBezTo>
                  <a:cubicBezTo>
                    <a:pt x="566" y="70"/>
                    <a:pt x="544" y="68"/>
                    <a:pt x="523" y="68"/>
                  </a:cubicBezTo>
                  <a:cubicBezTo>
                    <a:pt x="512" y="68"/>
                    <a:pt x="501" y="69"/>
                    <a:pt x="491" y="70"/>
                  </a:cubicBezTo>
                  <a:cubicBezTo>
                    <a:pt x="461" y="76"/>
                    <a:pt x="431" y="85"/>
                    <a:pt x="405" y="101"/>
                  </a:cubicBezTo>
                  <a:cubicBezTo>
                    <a:pt x="363" y="127"/>
                    <a:pt x="326" y="161"/>
                    <a:pt x="298" y="203"/>
                  </a:cubicBezTo>
                  <a:cubicBezTo>
                    <a:pt x="269" y="241"/>
                    <a:pt x="244" y="282"/>
                    <a:pt x="222" y="324"/>
                  </a:cubicBezTo>
                  <a:cubicBezTo>
                    <a:pt x="177" y="412"/>
                    <a:pt x="139" y="502"/>
                    <a:pt x="109" y="594"/>
                  </a:cubicBezTo>
                  <a:cubicBezTo>
                    <a:pt x="63" y="747"/>
                    <a:pt x="32" y="904"/>
                    <a:pt x="13" y="1062"/>
                  </a:cubicBezTo>
                  <a:cubicBezTo>
                    <a:pt x="8" y="1100"/>
                    <a:pt x="5" y="1138"/>
                    <a:pt x="5" y="1176"/>
                  </a:cubicBezTo>
                  <a:cubicBezTo>
                    <a:pt x="0" y="1219"/>
                    <a:pt x="2" y="1263"/>
                    <a:pt x="6" y="1308"/>
                  </a:cubicBezTo>
                  <a:cubicBezTo>
                    <a:pt x="24" y="1390"/>
                    <a:pt x="54" y="1474"/>
                    <a:pt x="127" y="1523"/>
                  </a:cubicBezTo>
                  <a:cubicBezTo>
                    <a:pt x="168" y="1553"/>
                    <a:pt x="215" y="1572"/>
                    <a:pt x="266" y="1580"/>
                  </a:cubicBezTo>
                  <a:cubicBezTo>
                    <a:pt x="279" y="1581"/>
                    <a:pt x="293" y="1582"/>
                    <a:pt x="306" y="1582"/>
                  </a:cubicBezTo>
                  <a:cubicBezTo>
                    <a:pt x="337" y="1582"/>
                    <a:pt x="367" y="1578"/>
                    <a:pt x="397" y="1570"/>
                  </a:cubicBezTo>
                  <a:cubicBezTo>
                    <a:pt x="486" y="1543"/>
                    <a:pt x="567" y="1497"/>
                    <a:pt x="635" y="1437"/>
                  </a:cubicBezTo>
                  <a:cubicBezTo>
                    <a:pt x="689" y="1391"/>
                    <a:pt x="738" y="1342"/>
                    <a:pt x="785" y="1290"/>
                  </a:cubicBezTo>
                  <a:lnTo>
                    <a:pt x="785" y="1290"/>
                  </a:lnTo>
                  <a:cubicBezTo>
                    <a:pt x="757" y="1472"/>
                    <a:pt x="741" y="1656"/>
                    <a:pt x="738" y="1839"/>
                  </a:cubicBezTo>
                  <a:cubicBezTo>
                    <a:pt x="736" y="1960"/>
                    <a:pt x="735" y="2078"/>
                    <a:pt x="735" y="2197"/>
                  </a:cubicBezTo>
                  <a:cubicBezTo>
                    <a:pt x="695" y="2251"/>
                    <a:pt x="654" y="2305"/>
                    <a:pt x="616" y="2359"/>
                  </a:cubicBezTo>
                  <a:cubicBezTo>
                    <a:pt x="524" y="2487"/>
                    <a:pt x="427" y="2620"/>
                    <a:pt x="356" y="2759"/>
                  </a:cubicBezTo>
                  <a:cubicBezTo>
                    <a:pt x="285" y="2897"/>
                    <a:pt x="215" y="3044"/>
                    <a:pt x="187" y="3194"/>
                  </a:cubicBezTo>
                  <a:cubicBezTo>
                    <a:pt x="158" y="3345"/>
                    <a:pt x="152" y="3495"/>
                    <a:pt x="196" y="3642"/>
                  </a:cubicBezTo>
                  <a:cubicBezTo>
                    <a:pt x="233" y="3767"/>
                    <a:pt x="328" y="3893"/>
                    <a:pt x="454" y="3940"/>
                  </a:cubicBezTo>
                  <a:cubicBezTo>
                    <a:pt x="502" y="3959"/>
                    <a:pt x="554" y="3970"/>
                    <a:pt x="606" y="3972"/>
                  </a:cubicBezTo>
                  <a:cubicBezTo>
                    <a:pt x="647" y="3972"/>
                    <a:pt x="689" y="3965"/>
                    <a:pt x="728" y="3951"/>
                  </a:cubicBezTo>
                  <a:cubicBezTo>
                    <a:pt x="814" y="3919"/>
                    <a:pt x="888" y="3862"/>
                    <a:pt x="939" y="3786"/>
                  </a:cubicBezTo>
                  <a:cubicBezTo>
                    <a:pt x="996" y="3707"/>
                    <a:pt x="1019" y="3608"/>
                    <a:pt x="1029" y="3513"/>
                  </a:cubicBezTo>
                  <a:cubicBezTo>
                    <a:pt x="1038" y="3438"/>
                    <a:pt x="1043" y="3362"/>
                    <a:pt x="1043" y="3288"/>
                  </a:cubicBezTo>
                  <a:cubicBezTo>
                    <a:pt x="1048" y="3128"/>
                    <a:pt x="1048" y="2968"/>
                    <a:pt x="1043" y="2808"/>
                  </a:cubicBezTo>
                  <a:cubicBezTo>
                    <a:pt x="1037" y="2639"/>
                    <a:pt x="1031" y="2468"/>
                    <a:pt x="1027" y="2297"/>
                  </a:cubicBezTo>
                  <a:cubicBezTo>
                    <a:pt x="1035" y="2287"/>
                    <a:pt x="1043" y="2278"/>
                    <a:pt x="1051" y="2268"/>
                  </a:cubicBezTo>
                  <a:cubicBezTo>
                    <a:pt x="1091" y="2222"/>
                    <a:pt x="1130" y="2177"/>
                    <a:pt x="1170" y="2131"/>
                  </a:cubicBezTo>
                  <a:cubicBezTo>
                    <a:pt x="1266" y="2020"/>
                    <a:pt x="1363" y="1907"/>
                    <a:pt x="1460" y="1797"/>
                  </a:cubicBezTo>
                  <a:lnTo>
                    <a:pt x="1460" y="1797"/>
                  </a:lnTo>
                  <a:lnTo>
                    <a:pt x="1456" y="1800"/>
                  </a:lnTo>
                  <a:cubicBezTo>
                    <a:pt x="1695" y="1529"/>
                    <a:pt x="1939" y="1263"/>
                    <a:pt x="2180" y="994"/>
                  </a:cubicBezTo>
                  <a:cubicBezTo>
                    <a:pt x="2232" y="940"/>
                    <a:pt x="2232" y="856"/>
                    <a:pt x="2180" y="803"/>
                  </a:cubicBezTo>
                  <a:cubicBezTo>
                    <a:pt x="2154" y="776"/>
                    <a:pt x="2119" y="763"/>
                    <a:pt x="2084" y="763"/>
                  </a:cubicBezTo>
                  <a:cubicBezTo>
                    <a:pt x="2049" y="763"/>
                    <a:pt x="2014" y="776"/>
                    <a:pt x="1988" y="803"/>
                  </a:cubicBezTo>
                  <a:cubicBezTo>
                    <a:pt x="1838" y="966"/>
                    <a:pt x="1689" y="1129"/>
                    <a:pt x="1539" y="1293"/>
                  </a:cubicBezTo>
                  <a:cubicBezTo>
                    <a:pt x="1441" y="1401"/>
                    <a:pt x="1339" y="1509"/>
                    <a:pt x="1243" y="1618"/>
                  </a:cubicBezTo>
                  <a:lnTo>
                    <a:pt x="1243" y="1618"/>
                  </a:lnTo>
                  <a:lnTo>
                    <a:pt x="1243" y="1618"/>
                  </a:lnTo>
                  <a:lnTo>
                    <a:pt x="1241" y="1621"/>
                  </a:lnTo>
                  <a:cubicBezTo>
                    <a:pt x="1241" y="1620"/>
                    <a:pt x="1241" y="1620"/>
                    <a:pt x="1241" y="1619"/>
                  </a:cubicBezTo>
                  <a:lnTo>
                    <a:pt x="1241" y="1619"/>
                  </a:lnTo>
                  <a:lnTo>
                    <a:pt x="1031" y="1858"/>
                  </a:lnTo>
                  <a:cubicBezTo>
                    <a:pt x="1031" y="1844"/>
                    <a:pt x="1032" y="1830"/>
                    <a:pt x="1032" y="1816"/>
                  </a:cubicBezTo>
                  <a:cubicBezTo>
                    <a:pt x="1042" y="1619"/>
                    <a:pt x="1062" y="1426"/>
                    <a:pt x="1097" y="1233"/>
                  </a:cubicBezTo>
                  <a:cubicBezTo>
                    <a:pt x="1129" y="1070"/>
                    <a:pt x="1171" y="909"/>
                    <a:pt x="1222" y="750"/>
                  </a:cubicBezTo>
                  <a:cubicBezTo>
                    <a:pt x="1259" y="643"/>
                    <a:pt x="1293" y="533"/>
                    <a:pt x="1334" y="426"/>
                  </a:cubicBezTo>
                  <a:cubicBezTo>
                    <a:pt x="1341" y="412"/>
                    <a:pt x="1349" y="397"/>
                    <a:pt x="1357" y="381"/>
                  </a:cubicBezTo>
                  <a:cubicBezTo>
                    <a:pt x="1387" y="321"/>
                    <a:pt x="1422" y="261"/>
                    <a:pt x="1437" y="193"/>
                  </a:cubicBezTo>
                  <a:cubicBezTo>
                    <a:pt x="1466" y="81"/>
                    <a:pt x="1376" y="0"/>
                    <a:pt x="12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6" name="Google Shape;8646;p17"/>
            <p:cNvSpPr/>
            <p:nvPr/>
          </p:nvSpPr>
          <p:spPr>
            <a:xfrm>
              <a:off x="4369643" y="3372725"/>
              <a:ext cx="49900" cy="52143"/>
            </a:xfrm>
            <a:custGeom>
              <a:avLst/>
              <a:gdLst/>
              <a:ahLst/>
              <a:cxnLst/>
              <a:rect l="l" t="t" r="r" b="b"/>
              <a:pathLst>
                <a:path w="1717" h="1794" extrusionOk="0">
                  <a:moveTo>
                    <a:pt x="179" y="0"/>
                  </a:moveTo>
                  <a:cubicBezTo>
                    <a:pt x="152" y="0"/>
                    <a:pt x="124" y="7"/>
                    <a:pt x="100" y="21"/>
                  </a:cubicBezTo>
                  <a:cubicBezTo>
                    <a:pt x="26" y="65"/>
                    <a:pt x="1" y="162"/>
                    <a:pt x="45" y="236"/>
                  </a:cubicBezTo>
                  <a:cubicBezTo>
                    <a:pt x="53" y="252"/>
                    <a:pt x="62" y="266"/>
                    <a:pt x="72" y="282"/>
                  </a:cubicBezTo>
                  <a:cubicBezTo>
                    <a:pt x="161" y="428"/>
                    <a:pt x="262" y="568"/>
                    <a:pt x="362" y="708"/>
                  </a:cubicBezTo>
                  <a:cubicBezTo>
                    <a:pt x="457" y="838"/>
                    <a:pt x="559" y="963"/>
                    <a:pt x="669" y="1080"/>
                  </a:cubicBezTo>
                  <a:cubicBezTo>
                    <a:pt x="784" y="1206"/>
                    <a:pt x="906" y="1327"/>
                    <a:pt x="1036" y="1439"/>
                  </a:cubicBezTo>
                  <a:cubicBezTo>
                    <a:pt x="1101" y="1498"/>
                    <a:pt x="1167" y="1553"/>
                    <a:pt x="1239" y="1605"/>
                  </a:cubicBezTo>
                  <a:cubicBezTo>
                    <a:pt x="1308" y="1659"/>
                    <a:pt x="1379" y="1710"/>
                    <a:pt x="1451" y="1762"/>
                  </a:cubicBezTo>
                  <a:cubicBezTo>
                    <a:pt x="1478" y="1783"/>
                    <a:pt x="1511" y="1794"/>
                    <a:pt x="1544" y="1794"/>
                  </a:cubicBezTo>
                  <a:cubicBezTo>
                    <a:pt x="1592" y="1794"/>
                    <a:pt x="1637" y="1772"/>
                    <a:pt x="1666" y="1734"/>
                  </a:cubicBezTo>
                  <a:cubicBezTo>
                    <a:pt x="1717" y="1665"/>
                    <a:pt x="1704" y="1570"/>
                    <a:pt x="1637" y="1518"/>
                  </a:cubicBezTo>
                  <a:cubicBezTo>
                    <a:pt x="1558" y="1463"/>
                    <a:pt x="1478" y="1409"/>
                    <a:pt x="1400" y="1352"/>
                  </a:cubicBezTo>
                  <a:cubicBezTo>
                    <a:pt x="1329" y="1300"/>
                    <a:pt x="1262" y="1243"/>
                    <a:pt x="1194" y="1184"/>
                  </a:cubicBezTo>
                  <a:cubicBezTo>
                    <a:pt x="1131" y="1127"/>
                    <a:pt x="1068" y="1069"/>
                    <a:pt x="1006" y="1007"/>
                  </a:cubicBezTo>
                  <a:cubicBezTo>
                    <a:pt x="949" y="950"/>
                    <a:pt x="897" y="890"/>
                    <a:pt x="841" y="828"/>
                  </a:cubicBezTo>
                  <a:cubicBezTo>
                    <a:pt x="789" y="763"/>
                    <a:pt x="734" y="698"/>
                    <a:pt x="683" y="632"/>
                  </a:cubicBezTo>
                  <a:cubicBezTo>
                    <a:pt x="629" y="561"/>
                    <a:pt x="577" y="488"/>
                    <a:pt x="525" y="415"/>
                  </a:cubicBezTo>
                  <a:cubicBezTo>
                    <a:pt x="449" y="306"/>
                    <a:pt x="379" y="193"/>
                    <a:pt x="316" y="78"/>
                  </a:cubicBezTo>
                  <a:cubicBezTo>
                    <a:pt x="289" y="27"/>
                    <a:pt x="234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7" name="Google Shape;8647;p17"/>
            <p:cNvSpPr/>
            <p:nvPr/>
          </p:nvSpPr>
          <p:spPr>
            <a:xfrm>
              <a:off x="4385570" y="3370661"/>
              <a:ext cx="51906" cy="49992"/>
            </a:xfrm>
            <a:custGeom>
              <a:avLst/>
              <a:gdLst/>
              <a:ahLst/>
              <a:cxnLst/>
              <a:rect l="l" t="t" r="r" b="b"/>
              <a:pathLst>
                <a:path w="1786" h="1720" extrusionOk="0">
                  <a:moveTo>
                    <a:pt x="1591" y="0"/>
                  </a:moveTo>
                  <a:cubicBezTo>
                    <a:pt x="1565" y="0"/>
                    <a:pt x="1539" y="4"/>
                    <a:pt x="1515" y="13"/>
                  </a:cubicBezTo>
                  <a:cubicBezTo>
                    <a:pt x="1446" y="33"/>
                    <a:pt x="1379" y="82"/>
                    <a:pt x="1324" y="127"/>
                  </a:cubicBezTo>
                  <a:cubicBezTo>
                    <a:pt x="1246" y="190"/>
                    <a:pt x="1173" y="260"/>
                    <a:pt x="1101" y="328"/>
                  </a:cubicBezTo>
                  <a:cubicBezTo>
                    <a:pt x="1004" y="419"/>
                    <a:pt x="912" y="513"/>
                    <a:pt x="819" y="606"/>
                  </a:cubicBezTo>
                  <a:cubicBezTo>
                    <a:pt x="638" y="788"/>
                    <a:pt x="471" y="981"/>
                    <a:pt x="303" y="1174"/>
                  </a:cubicBezTo>
                  <a:lnTo>
                    <a:pt x="306" y="1170"/>
                  </a:lnTo>
                  <a:lnTo>
                    <a:pt x="295" y="1182"/>
                  </a:lnTo>
                  <a:lnTo>
                    <a:pt x="295" y="1181"/>
                  </a:lnTo>
                  <a:cubicBezTo>
                    <a:pt x="208" y="1281"/>
                    <a:pt x="127" y="1385"/>
                    <a:pt x="48" y="1490"/>
                  </a:cubicBezTo>
                  <a:cubicBezTo>
                    <a:pt x="0" y="1553"/>
                    <a:pt x="13" y="1643"/>
                    <a:pt x="75" y="1692"/>
                  </a:cubicBezTo>
                  <a:lnTo>
                    <a:pt x="75" y="1691"/>
                  </a:lnTo>
                  <a:cubicBezTo>
                    <a:pt x="101" y="1710"/>
                    <a:pt x="132" y="1720"/>
                    <a:pt x="163" y="1720"/>
                  </a:cubicBezTo>
                  <a:cubicBezTo>
                    <a:pt x="205" y="1720"/>
                    <a:pt x="247" y="1701"/>
                    <a:pt x="276" y="1665"/>
                  </a:cubicBezTo>
                  <a:cubicBezTo>
                    <a:pt x="352" y="1564"/>
                    <a:pt x="429" y="1467"/>
                    <a:pt x="512" y="1372"/>
                  </a:cubicBezTo>
                  <a:lnTo>
                    <a:pt x="512" y="1372"/>
                  </a:lnTo>
                  <a:lnTo>
                    <a:pt x="499" y="1385"/>
                  </a:lnTo>
                  <a:cubicBezTo>
                    <a:pt x="648" y="1219"/>
                    <a:pt x="798" y="1056"/>
                    <a:pt x="952" y="896"/>
                  </a:cubicBezTo>
                  <a:cubicBezTo>
                    <a:pt x="1029" y="815"/>
                    <a:pt x="1108" y="739"/>
                    <a:pt x="1188" y="662"/>
                  </a:cubicBezTo>
                  <a:cubicBezTo>
                    <a:pt x="1256" y="594"/>
                    <a:pt x="1329" y="530"/>
                    <a:pt x="1400" y="465"/>
                  </a:cubicBezTo>
                  <a:cubicBezTo>
                    <a:pt x="1447" y="423"/>
                    <a:pt x="1499" y="381"/>
                    <a:pt x="1552" y="343"/>
                  </a:cubicBezTo>
                  <a:cubicBezTo>
                    <a:pt x="1566" y="336"/>
                    <a:pt x="1579" y="328"/>
                    <a:pt x="1591" y="320"/>
                  </a:cubicBezTo>
                  <a:cubicBezTo>
                    <a:pt x="1601" y="322"/>
                    <a:pt x="1611" y="323"/>
                    <a:pt x="1621" y="323"/>
                  </a:cubicBezTo>
                  <a:cubicBezTo>
                    <a:pt x="1697" y="323"/>
                    <a:pt x="1768" y="259"/>
                    <a:pt x="1778" y="182"/>
                  </a:cubicBezTo>
                  <a:cubicBezTo>
                    <a:pt x="1786" y="95"/>
                    <a:pt x="1726" y="17"/>
                    <a:pt x="1639" y="6"/>
                  </a:cubicBezTo>
                  <a:lnTo>
                    <a:pt x="1615" y="2"/>
                  </a:lnTo>
                  <a:cubicBezTo>
                    <a:pt x="1607" y="1"/>
                    <a:pt x="1599" y="0"/>
                    <a:pt x="1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8" name="Google Shape;8648;p17"/>
            <p:cNvSpPr/>
            <p:nvPr/>
          </p:nvSpPr>
          <p:spPr>
            <a:xfrm>
              <a:off x="4414779" y="3381327"/>
              <a:ext cx="78585" cy="113615"/>
            </a:xfrm>
            <a:custGeom>
              <a:avLst/>
              <a:gdLst/>
              <a:ahLst/>
              <a:cxnLst/>
              <a:rect l="l" t="t" r="r" b="b"/>
              <a:pathLst>
                <a:path w="2704" h="3909" extrusionOk="0">
                  <a:moveTo>
                    <a:pt x="2488" y="0"/>
                  </a:moveTo>
                  <a:cubicBezTo>
                    <a:pt x="2487" y="0"/>
                    <a:pt x="2485" y="0"/>
                    <a:pt x="2484" y="0"/>
                  </a:cubicBezTo>
                  <a:cubicBezTo>
                    <a:pt x="2378" y="5"/>
                    <a:pt x="2321" y="101"/>
                    <a:pt x="2266" y="179"/>
                  </a:cubicBezTo>
                  <a:cubicBezTo>
                    <a:pt x="2229" y="231"/>
                    <a:pt x="2193" y="285"/>
                    <a:pt x="2158" y="339"/>
                  </a:cubicBezTo>
                  <a:cubicBezTo>
                    <a:pt x="2065" y="483"/>
                    <a:pt x="1975" y="630"/>
                    <a:pt x="1884" y="777"/>
                  </a:cubicBezTo>
                  <a:cubicBezTo>
                    <a:pt x="1808" y="901"/>
                    <a:pt x="1739" y="1029"/>
                    <a:pt x="1664" y="1153"/>
                  </a:cubicBezTo>
                  <a:cubicBezTo>
                    <a:pt x="1495" y="1431"/>
                    <a:pt x="1327" y="1710"/>
                    <a:pt x="1151" y="1985"/>
                  </a:cubicBezTo>
                  <a:cubicBezTo>
                    <a:pt x="789" y="2557"/>
                    <a:pt x="417" y="3120"/>
                    <a:pt x="45" y="3685"/>
                  </a:cubicBezTo>
                  <a:cubicBezTo>
                    <a:pt x="1" y="3753"/>
                    <a:pt x="32" y="3852"/>
                    <a:pt x="100" y="3890"/>
                  </a:cubicBezTo>
                  <a:cubicBezTo>
                    <a:pt x="122" y="3902"/>
                    <a:pt x="148" y="3909"/>
                    <a:pt x="175" y="3909"/>
                  </a:cubicBezTo>
                  <a:cubicBezTo>
                    <a:pt x="227" y="3909"/>
                    <a:pt x="278" y="3880"/>
                    <a:pt x="305" y="3834"/>
                  </a:cubicBezTo>
                  <a:cubicBezTo>
                    <a:pt x="458" y="3565"/>
                    <a:pt x="624" y="3304"/>
                    <a:pt x="795" y="3044"/>
                  </a:cubicBezTo>
                  <a:cubicBezTo>
                    <a:pt x="965" y="2788"/>
                    <a:pt x="1134" y="2530"/>
                    <a:pt x="1300" y="2272"/>
                  </a:cubicBezTo>
                  <a:cubicBezTo>
                    <a:pt x="1479" y="1998"/>
                    <a:pt x="1655" y="1722"/>
                    <a:pt x="1826" y="1445"/>
                  </a:cubicBezTo>
                  <a:cubicBezTo>
                    <a:pt x="1913" y="1303"/>
                    <a:pt x="2001" y="1161"/>
                    <a:pt x="2089" y="1018"/>
                  </a:cubicBezTo>
                  <a:cubicBezTo>
                    <a:pt x="2166" y="890"/>
                    <a:pt x="2247" y="763"/>
                    <a:pt x="2328" y="637"/>
                  </a:cubicBezTo>
                  <a:cubicBezTo>
                    <a:pt x="2407" y="519"/>
                    <a:pt x="2483" y="401"/>
                    <a:pt x="2573" y="291"/>
                  </a:cubicBezTo>
                  <a:lnTo>
                    <a:pt x="2575" y="290"/>
                  </a:lnTo>
                  <a:cubicBezTo>
                    <a:pt x="2703" y="203"/>
                    <a:pt x="2642" y="0"/>
                    <a:pt x="24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49" name="Google Shape;8649;p17"/>
            <p:cNvSpPr/>
            <p:nvPr/>
          </p:nvSpPr>
          <p:spPr>
            <a:xfrm>
              <a:off x="4456892" y="3402166"/>
              <a:ext cx="54434" cy="93473"/>
            </a:xfrm>
            <a:custGeom>
              <a:avLst/>
              <a:gdLst/>
              <a:ahLst/>
              <a:cxnLst/>
              <a:rect l="l" t="t" r="r" b="b"/>
              <a:pathLst>
                <a:path w="1873" h="3216" extrusionOk="0">
                  <a:moveTo>
                    <a:pt x="1171" y="1"/>
                  </a:moveTo>
                  <a:cubicBezTo>
                    <a:pt x="1144" y="1"/>
                    <a:pt x="1116" y="8"/>
                    <a:pt x="1091" y="22"/>
                  </a:cubicBezTo>
                  <a:cubicBezTo>
                    <a:pt x="1012" y="68"/>
                    <a:pt x="940" y="125"/>
                    <a:pt x="875" y="190"/>
                  </a:cubicBezTo>
                  <a:cubicBezTo>
                    <a:pt x="812" y="260"/>
                    <a:pt x="755" y="334"/>
                    <a:pt x="704" y="413"/>
                  </a:cubicBezTo>
                  <a:cubicBezTo>
                    <a:pt x="646" y="504"/>
                    <a:pt x="594" y="597"/>
                    <a:pt x="540" y="692"/>
                  </a:cubicBezTo>
                  <a:cubicBezTo>
                    <a:pt x="469" y="816"/>
                    <a:pt x="405" y="945"/>
                    <a:pt x="344" y="1075"/>
                  </a:cubicBezTo>
                  <a:cubicBezTo>
                    <a:pt x="285" y="1202"/>
                    <a:pt x="230" y="1330"/>
                    <a:pt x="176" y="1460"/>
                  </a:cubicBezTo>
                  <a:cubicBezTo>
                    <a:pt x="147" y="1525"/>
                    <a:pt x="120" y="1591"/>
                    <a:pt x="92" y="1658"/>
                  </a:cubicBezTo>
                  <a:lnTo>
                    <a:pt x="49" y="1762"/>
                  </a:lnTo>
                  <a:cubicBezTo>
                    <a:pt x="25" y="1822"/>
                    <a:pt x="0" y="1892"/>
                    <a:pt x="19" y="1958"/>
                  </a:cubicBezTo>
                  <a:cubicBezTo>
                    <a:pt x="32" y="2001"/>
                    <a:pt x="55" y="2039"/>
                    <a:pt x="89" y="2068"/>
                  </a:cubicBezTo>
                  <a:cubicBezTo>
                    <a:pt x="117" y="2095"/>
                    <a:pt x="155" y="2110"/>
                    <a:pt x="193" y="2115"/>
                  </a:cubicBezTo>
                  <a:cubicBezTo>
                    <a:pt x="202" y="2116"/>
                    <a:pt x="212" y="2116"/>
                    <a:pt x="221" y="2116"/>
                  </a:cubicBezTo>
                  <a:cubicBezTo>
                    <a:pt x="313" y="2116"/>
                    <a:pt x="399" y="2088"/>
                    <a:pt x="483" y="2050"/>
                  </a:cubicBezTo>
                  <a:cubicBezTo>
                    <a:pt x="595" y="2000"/>
                    <a:pt x="700" y="1938"/>
                    <a:pt x="807" y="1879"/>
                  </a:cubicBezTo>
                  <a:cubicBezTo>
                    <a:pt x="885" y="1835"/>
                    <a:pt x="961" y="1789"/>
                    <a:pt x="1035" y="1738"/>
                  </a:cubicBezTo>
                  <a:lnTo>
                    <a:pt x="1035" y="1738"/>
                  </a:lnTo>
                  <a:cubicBezTo>
                    <a:pt x="1024" y="1772"/>
                    <a:pt x="1013" y="1805"/>
                    <a:pt x="1000" y="1837"/>
                  </a:cubicBezTo>
                  <a:cubicBezTo>
                    <a:pt x="891" y="2144"/>
                    <a:pt x="804" y="2455"/>
                    <a:pt x="703" y="2764"/>
                  </a:cubicBezTo>
                  <a:cubicBezTo>
                    <a:pt x="676" y="2843"/>
                    <a:pt x="647" y="2922"/>
                    <a:pt x="619" y="3002"/>
                  </a:cubicBezTo>
                  <a:cubicBezTo>
                    <a:pt x="584" y="3089"/>
                    <a:pt x="633" y="3185"/>
                    <a:pt x="723" y="3211"/>
                  </a:cubicBezTo>
                  <a:cubicBezTo>
                    <a:pt x="736" y="3214"/>
                    <a:pt x="749" y="3215"/>
                    <a:pt x="763" y="3215"/>
                  </a:cubicBezTo>
                  <a:cubicBezTo>
                    <a:pt x="833" y="3214"/>
                    <a:pt x="893" y="3166"/>
                    <a:pt x="912" y="3100"/>
                  </a:cubicBezTo>
                  <a:cubicBezTo>
                    <a:pt x="1023" y="2752"/>
                    <a:pt x="1121" y="2400"/>
                    <a:pt x="1236" y="2055"/>
                  </a:cubicBezTo>
                  <a:cubicBezTo>
                    <a:pt x="1284" y="1922"/>
                    <a:pt x="1333" y="1789"/>
                    <a:pt x="1387" y="1659"/>
                  </a:cubicBezTo>
                  <a:cubicBezTo>
                    <a:pt x="1412" y="1599"/>
                    <a:pt x="1436" y="1537"/>
                    <a:pt x="1463" y="1477"/>
                  </a:cubicBezTo>
                  <a:cubicBezTo>
                    <a:pt x="1480" y="1439"/>
                    <a:pt x="1498" y="1403"/>
                    <a:pt x="1515" y="1365"/>
                  </a:cubicBezTo>
                  <a:cubicBezTo>
                    <a:pt x="1547" y="1333"/>
                    <a:pt x="1577" y="1303"/>
                    <a:pt x="1607" y="1270"/>
                  </a:cubicBezTo>
                  <a:cubicBezTo>
                    <a:pt x="1664" y="1203"/>
                    <a:pt x="1716" y="1134"/>
                    <a:pt x="1763" y="1061"/>
                  </a:cubicBezTo>
                  <a:cubicBezTo>
                    <a:pt x="1782" y="1028"/>
                    <a:pt x="1801" y="994"/>
                    <a:pt x="1819" y="961"/>
                  </a:cubicBezTo>
                  <a:cubicBezTo>
                    <a:pt x="1832" y="939"/>
                    <a:pt x="1841" y="915"/>
                    <a:pt x="1852" y="891"/>
                  </a:cubicBezTo>
                  <a:cubicBezTo>
                    <a:pt x="1870" y="854"/>
                    <a:pt x="1873" y="811"/>
                    <a:pt x="1862" y="771"/>
                  </a:cubicBezTo>
                  <a:cubicBezTo>
                    <a:pt x="1850" y="689"/>
                    <a:pt x="1780" y="636"/>
                    <a:pt x="1705" y="636"/>
                  </a:cubicBezTo>
                  <a:cubicBezTo>
                    <a:pt x="1678" y="636"/>
                    <a:pt x="1651" y="643"/>
                    <a:pt x="1626" y="657"/>
                  </a:cubicBezTo>
                  <a:cubicBezTo>
                    <a:pt x="1583" y="679"/>
                    <a:pt x="1545" y="709"/>
                    <a:pt x="1513" y="747"/>
                  </a:cubicBezTo>
                  <a:cubicBezTo>
                    <a:pt x="1486" y="782"/>
                    <a:pt x="1460" y="819"/>
                    <a:pt x="1436" y="857"/>
                  </a:cubicBezTo>
                  <a:cubicBezTo>
                    <a:pt x="1380" y="948"/>
                    <a:pt x="1330" y="1043"/>
                    <a:pt x="1284" y="1142"/>
                  </a:cubicBezTo>
                  <a:cubicBezTo>
                    <a:pt x="1274" y="1162"/>
                    <a:pt x="1266" y="1183"/>
                    <a:pt x="1257" y="1203"/>
                  </a:cubicBezTo>
                  <a:lnTo>
                    <a:pt x="1216" y="1241"/>
                  </a:lnTo>
                  <a:cubicBezTo>
                    <a:pt x="1179" y="1270"/>
                    <a:pt x="1146" y="1301"/>
                    <a:pt x="1108" y="1328"/>
                  </a:cubicBezTo>
                  <a:lnTo>
                    <a:pt x="983" y="1419"/>
                  </a:lnTo>
                  <a:cubicBezTo>
                    <a:pt x="901" y="1474"/>
                    <a:pt x="818" y="1526"/>
                    <a:pt x="735" y="1575"/>
                  </a:cubicBezTo>
                  <a:cubicBezTo>
                    <a:pt x="655" y="1623"/>
                    <a:pt x="575" y="1667"/>
                    <a:pt x="492" y="1710"/>
                  </a:cubicBezTo>
                  <a:cubicBezTo>
                    <a:pt x="454" y="1727"/>
                    <a:pt x="416" y="1746"/>
                    <a:pt x="377" y="1762"/>
                  </a:cubicBezTo>
                  <a:cubicBezTo>
                    <a:pt x="416" y="1658"/>
                    <a:pt x="458" y="1552"/>
                    <a:pt x="500" y="1447"/>
                  </a:cubicBezTo>
                  <a:cubicBezTo>
                    <a:pt x="551" y="1320"/>
                    <a:pt x="611" y="1199"/>
                    <a:pt x="670" y="1075"/>
                  </a:cubicBezTo>
                  <a:cubicBezTo>
                    <a:pt x="759" y="910"/>
                    <a:pt x="851" y="747"/>
                    <a:pt x="953" y="590"/>
                  </a:cubicBezTo>
                  <a:lnTo>
                    <a:pt x="953" y="590"/>
                  </a:lnTo>
                  <a:cubicBezTo>
                    <a:pt x="983" y="546"/>
                    <a:pt x="1015" y="504"/>
                    <a:pt x="1048" y="463"/>
                  </a:cubicBezTo>
                  <a:cubicBezTo>
                    <a:pt x="1069" y="440"/>
                    <a:pt x="1088" y="420"/>
                    <a:pt x="1108" y="399"/>
                  </a:cubicBezTo>
                  <a:cubicBezTo>
                    <a:pt x="1135" y="377"/>
                    <a:pt x="1164" y="355"/>
                    <a:pt x="1192" y="334"/>
                  </a:cubicBezTo>
                  <a:cubicBezTo>
                    <a:pt x="1213" y="322"/>
                    <a:pt x="1232" y="309"/>
                    <a:pt x="1252" y="298"/>
                  </a:cubicBezTo>
                  <a:cubicBezTo>
                    <a:pt x="1328" y="254"/>
                    <a:pt x="1353" y="155"/>
                    <a:pt x="1309" y="79"/>
                  </a:cubicBezTo>
                  <a:cubicBezTo>
                    <a:pt x="1280" y="29"/>
                    <a:pt x="1226" y="1"/>
                    <a:pt x="1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0" name="Google Shape;8650;p17"/>
            <p:cNvSpPr/>
            <p:nvPr/>
          </p:nvSpPr>
          <p:spPr>
            <a:xfrm>
              <a:off x="4627467" y="3381444"/>
              <a:ext cx="50772" cy="67227"/>
            </a:xfrm>
            <a:custGeom>
              <a:avLst/>
              <a:gdLst/>
              <a:ahLst/>
              <a:cxnLst/>
              <a:rect l="l" t="t" r="r" b="b"/>
              <a:pathLst>
                <a:path w="1747" h="2313" extrusionOk="0">
                  <a:moveTo>
                    <a:pt x="163" y="0"/>
                  </a:moveTo>
                  <a:cubicBezTo>
                    <a:pt x="94" y="0"/>
                    <a:pt x="20" y="49"/>
                    <a:pt x="5" y="120"/>
                  </a:cubicBezTo>
                  <a:lnTo>
                    <a:pt x="5" y="123"/>
                  </a:lnTo>
                  <a:cubicBezTo>
                    <a:pt x="7" y="117"/>
                    <a:pt x="9" y="112"/>
                    <a:pt x="11" y="107"/>
                  </a:cubicBezTo>
                  <a:lnTo>
                    <a:pt x="11" y="107"/>
                  </a:lnTo>
                  <a:cubicBezTo>
                    <a:pt x="5" y="124"/>
                    <a:pt x="1" y="143"/>
                    <a:pt x="1" y="162"/>
                  </a:cubicBezTo>
                  <a:cubicBezTo>
                    <a:pt x="1" y="173"/>
                    <a:pt x="2" y="183"/>
                    <a:pt x="4" y="194"/>
                  </a:cubicBezTo>
                  <a:cubicBezTo>
                    <a:pt x="13" y="267"/>
                    <a:pt x="28" y="338"/>
                    <a:pt x="48" y="409"/>
                  </a:cubicBezTo>
                  <a:cubicBezTo>
                    <a:pt x="74" y="500"/>
                    <a:pt x="107" y="588"/>
                    <a:pt x="145" y="674"/>
                  </a:cubicBezTo>
                  <a:cubicBezTo>
                    <a:pt x="219" y="843"/>
                    <a:pt x="313" y="1003"/>
                    <a:pt x="422" y="1153"/>
                  </a:cubicBezTo>
                  <a:cubicBezTo>
                    <a:pt x="509" y="1277"/>
                    <a:pt x="604" y="1394"/>
                    <a:pt x="707" y="1506"/>
                  </a:cubicBezTo>
                  <a:cubicBezTo>
                    <a:pt x="765" y="1567"/>
                    <a:pt x="822" y="1630"/>
                    <a:pt x="881" y="1690"/>
                  </a:cubicBezTo>
                  <a:cubicBezTo>
                    <a:pt x="971" y="1788"/>
                    <a:pt x="1069" y="1883"/>
                    <a:pt x="1166" y="1976"/>
                  </a:cubicBezTo>
                  <a:cubicBezTo>
                    <a:pt x="1266" y="2075"/>
                    <a:pt x="1368" y="2173"/>
                    <a:pt x="1471" y="2269"/>
                  </a:cubicBezTo>
                  <a:cubicBezTo>
                    <a:pt x="1500" y="2296"/>
                    <a:pt x="1538" y="2311"/>
                    <a:pt x="1577" y="2312"/>
                  </a:cubicBezTo>
                  <a:cubicBezTo>
                    <a:pt x="1623" y="2312"/>
                    <a:pt x="1666" y="2290"/>
                    <a:pt x="1695" y="2254"/>
                  </a:cubicBezTo>
                  <a:cubicBezTo>
                    <a:pt x="1747" y="2185"/>
                    <a:pt x="1728" y="2097"/>
                    <a:pt x="1668" y="2045"/>
                  </a:cubicBezTo>
                  <a:cubicBezTo>
                    <a:pt x="1653" y="2033"/>
                    <a:pt x="1642" y="2022"/>
                    <a:pt x="1630" y="2011"/>
                  </a:cubicBezTo>
                  <a:lnTo>
                    <a:pt x="1630" y="2011"/>
                  </a:lnTo>
                  <a:lnTo>
                    <a:pt x="1634" y="2016"/>
                  </a:lnTo>
                  <a:cubicBezTo>
                    <a:pt x="1506" y="1902"/>
                    <a:pt x="1381" y="1785"/>
                    <a:pt x="1261" y="1661"/>
                  </a:cubicBezTo>
                  <a:cubicBezTo>
                    <a:pt x="1140" y="1538"/>
                    <a:pt x="1019" y="1413"/>
                    <a:pt x="903" y="1285"/>
                  </a:cubicBezTo>
                  <a:cubicBezTo>
                    <a:pt x="810" y="1177"/>
                    <a:pt x="723" y="1065"/>
                    <a:pt x="640" y="948"/>
                  </a:cubicBezTo>
                  <a:lnTo>
                    <a:pt x="640" y="948"/>
                  </a:lnTo>
                  <a:lnTo>
                    <a:pt x="651" y="962"/>
                  </a:lnTo>
                  <a:cubicBezTo>
                    <a:pt x="588" y="870"/>
                    <a:pt x="531" y="775"/>
                    <a:pt x="480" y="675"/>
                  </a:cubicBezTo>
                  <a:cubicBezTo>
                    <a:pt x="450" y="612"/>
                    <a:pt x="422" y="549"/>
                    <a:pt x="396" y="482"/>
                  </a:cubicBezTo>
                  <a:cubicBezTo>
                    <a:pt x="374" y="414"/>
                    <a:pt x="354" y="346"/>
                    <a:pt x="338" y="276"/>
                  </a:cubicBezTo>
                  <a:cubicBezTo>
                    <a:pt x="330" y="238"/>
                    <a:pt x="322" y="199"/>
                    <a:pt x="317" y="159"/>
                  </a:cubicBezTo>
                  <a:cubicBezTo>
                    <a:pt x="317" y="158"/>
                    <a:pt x="317" y="158"/>
                    <a:pt x="317" y="156"/>
                  </a:cubicBezTo>
                  <a:cubicBezTo>
                    <a:pt x="316" y="77"/>
                    <a:pt x="257" y="10"/>
                    <a:pt x="178" y="1"/>
                  </a:cubicBezTo>
                  <a:cubicBezTo>
                    <a:pt x="173" y="0"/>
                    <a:pt x="168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1" name="Google Shape;8651;p17"/>
            <p:cNvSpPr/>
            <p:nvPr/>
          </p:nvSpPr>
          <p:spPr>
            <a:xfrm>
              <a:off x="4625810" y="3390802"/>
              <a:ext cx="68413" cy="74435"/>
            </a:xfrm>
            <a:custGeom>
              <a:avLst/>
              <a:gdLst/>
              <a:ahLst/>
              <a:cxnLst/>
              <a:rect l="l" t="t" r="r" b="b"/>
              <a:pathLst>
                <a:path w="2354" h="2561" extrusionOk="0">
                  <a:moveTo>
                    <a:pt x="1940" y="455"/>
                  </a:moveTo>
                  <a:lnTo>
                    <a:pt x="1938" y="457"/>
                  </a:lnTo>
                  <a:lnTo>
                    <a:pt x="1938" y="457"/>
                  </a:lnTo>
                  <a:cubicBezTo>
                    <a:pt x="1938" y="456"/>
                    <a:pt x="1939" y="455"/>
                    <a:pt x="1940" y="455"/>
                  </a:cubicBezTo>
                  <a:close/>
                  <a:moveTo>
                    <a:pt x="2146" y="1"/>
                  </a:moveTo>
                  <a:cubicBezTo>
                    <a:pt x="2039" y="1"/>
                    <a:pt x="1938" y="58"/>
                    <a:pt x="1853" y="122"/>
                  </a:cubicBezTo>
                  <a:cubicBezTo>
                    <a:pt x="1736" y="216"/>
                    <a:pt x="1626" y="318"/>
                    <a:pt x="1527" y="429"/>
                  </a:cubicBezTo>
                  <a:cubicBezTo>
                    <a:pt x="1441" y="521"/>
                    <a:pt x="1356" y="614"/>
                    <a:pt x="1275" y="711"/>
                  </a:cubicBezTo>
                  <a:cubicBezTo>
                    <a:pt x="1057" y="971"/>
                    <a:pt x="840" y="1232"/>
                    <a:pt x="636" y="1501"/>
                  </a:cubicBezTo>
                  <a:cubicBezTo>
                    <a:pt x="427" y="1775"/>
                    <a:pt x="235" y="2061"/>
                    <a:pt x="45" y="2348"/>
                  </a:cubicBezTo>
                  <a:cubicBezTo>
                    <a:pt x="1" y="2411"/>
                    <a:pt x="32" y="2505"/>
                    <a:pt x="96" y="2541"/>
                  </a:cubicBezTo>
                  <a:cubicBezTo>
                    <a:pt x="118" y="2554"/>
                    <a:pt x="143" y="2560"/>
                    <a:pt x="169" y="2560"/>
                  </a:cubicBezTo>
                  <a:cubicBezTo>
                    <a:pt x="170" y="2560"/>
                    <a:pt x="172" y="2560"/>
                    <a:pt x="173" y="2560"/>
                  </a:cubicBezTo>
                  <a:cubicBezTo>
                    <a:pt x="216" y="2560"/>
                    <a:pt x="255" y="2540"/>
                    <a:pt x="279" y="2505"/>
                  </a:cubicBezTo>
                  <a:cubicBezTo>
                    <a:pt x="370" y="2370"/>
                    <a:pt x="463" y="2235"/>
                    <a:pt x="555" y="2102"/>
                  </a:cubicBezTo>
                  <a:cubicBezTo>
                    <a:pt x="632" y="1990"/>
                    <a:pt x="710" y="1876"/>
                    <a:pt x="794" y="1767"/>
                  </a:cubicBezTo>
                  <a:cubicBezTo>
                    <a:pt x="889" y="1643"/>
                    <a:pt x="984" y="1522"/>
                    <a:pt x="1082" y="1400"/>
                  </a:cubicBezTo>
                  <a:cubicBezTo>
                    <a:pt x="1171" y="1290"/>
                    <a:pt x="1262" y="1181"/>
                    <a:pt x="1354" y="1075"/>
                  </a:cubicBezTo>
                  <a:cubicBezTo>
                    <a:pt x="1405" y="1018"/>
                    <a:pt x="1455" y="961"/>
                    <a:pt x="1505" y="903"/>
                  </a:cubicBezTo>
                  <a:cubicBezTo>
                    <a:pt x="1644" y="754"/>
                    <a:pt x="1779" y="599"/>
                    <a:pt x="1930" y="463"/>
                  </a:cubicBezTo>
                  <a:lnTo>
                    <a:pt x="1930" y="463"/>
                  </a:lnTo>
                  <a:cubicBezTo>
                    <a:pt x="1970" y="428"/>
                    <a:pt x="2010" y="396"/>
                    <a:pt x="2052" y="364"/>
                  </a:cubicBezTo>
                  <a:cubicBezTo>
                    <a:pt x="2071" y="353"/>
                    <a:pt x="2090" y="342"/>
                    <a:pt x="2111" y="331"/>
                  </a:cubicBezTo>
                  <a:cubicBezTo>
                    <a:pt x="2117" y="328"/>
                    <a:pt x="2124" y="325"/>
                    <a:pt x="2130" y="323"/>
                  </a:cubicBezTo>
                  <a:lnTo>
                    <a:pt x="2139" y="320"/>
                  </a:lnTo>
                  <a:cubicBezTo>
                    <a:pt x="2153" y="324"/>
                    <a:pt x="2167" y="325"/>
                    <a:pt x="2180" y="325"/>
                  </a:cubicBezTo>
                  <a:cubicBezTo>
                    <a:pt x="2255" y="325"/>
                    <a:pt x="2322" y="271"/>
                    <a:pt x="2337" y="193"/>
                  </a:cubicBezTo>
                  <a:cubicBezTo>
                    <a:pt x="2353" y="102"/>
                    <a:pt x="2290" y="16"/>
                    <a:pt x="2196" y="5"/>
                  </a:cubicBezTo>
                  <a:cubicBezTo>
                    <a:pt x="2179" y="2"/>
                    <a:pt x="2163" y="1"/>
                    <a:pt x="2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2" name="Google Shape;8652;p17"/>
            <p:cNvSpPr/>
            <p:nvPr/>
          </p:nvSpPr>
          <p:spPr>
            <a:xfrm>
              <a:off x="4103855" y="2792321"/>
              <a:ext cx="61729" cy="156312"/>
            </a:xfrm>
            <a:custGeom>
              <a:avLst/>
              <a:gdLst/>
              <a:ahLst/>
              <a:cxnLst/>
              <a:rect l="l" t="t" r="r" b="b"/>
              <a:pathLst>
                <a:path w="2124" h="5378" extrusionOk="0">
                  <a:moveTo>
                    <a:pt x="1119" y="1200"/>
                  </a:moveTo>
                  <a:lnTo>
                    <a:pt x="1119" y="1200"/>
                  </a:lnTo>
                  <a:cubicBezTo>
                    <a:pt x="1118" y="1202"/>
                    <a:pt x="1117" y="1203"/>
                    <a:pt x="1117" y="1205"/>
                  </a:cubicBezTo>
                  <a:cubicBezTo>
                    <a:pt x="1117" y="1203"/>
                    <a:pt x="1118" y="1202"/>
                    <a:pt x="1119" y="1200"/>
                  </a:cubicBezTo>
                  <a:close/>
                  <a:moveTo>
                    <a:pt x="1060" y="5055"/>
                  </a:moveTo>
                  <a:lnTo>
                    <a:pt x="1060" y="5055"/>
                  </a:lnTo>
                  <a:cubicBezTo>
                    <a:pt x="1058" y="5056"/>
                    <a:pt x="1057" y="5057"/>
                    <a:pt x="1056" y="5058"/>
                  </a:cubicBezTo>
                  <a:lnTo>
                    <a:pt x="1056" y="5058"/>
                  </a:lnTo>
                  <a:cubicBezTo>
                    <a:pt x="1056" y="5057"/>
                    <a:pt x="1056" y="5057"/>
                    <a:pt x="1057" y="5057"/>
                  </a:cubicBezTo>
                  <a:lnTo>
                    <a:pt x="1057" y="5057"/>
                  </a:lnTo>
                  <a:lnTo>
                    <a:pt x="1060" y="5055"/>
                  </a:lnTo>
                  <a:close/>
                  <a:moveTo>
                    <a:pt x="1166" y="3070"/>
                  </a:moveTo>
                  <a:cubicBezTo>
                    <a:pt x="1172" y="3160"/>
                    <a:pt x="1179" y="3252"/>
                    <a:pt x="1185" y="3344"/>
                  </a:cubicBezTo>
                  <a:cubicBezTo>
                    <a:pt x="1194" y="3483"/>
                    <a:pt x="1207" y="3623"/>
                    <a:pt x="1215" y="3762"/>
                  </a:cubicBezTo>
                  <a:cubicBezTo>
                    <a:pt x="1218" y="3841"/>
                    <a:pt x="1226" y="3920"/>
                    <a:pt x="1226" y="3999"/>
                  </a:cubicBezTo>
                  <a:cubicBezTo>
                    <a:pt x="1226" y="4086"/>
                    <a:pt x="1228" y="4173"/>
                    <a:pt x="1228" y="4261"/>
                  </a:cubicBezTo>
                  <a:cubicBezTo>
                    <a:pt x="1224" y="4300"/>
                    <a:pt x="1223" y="4340"/>
                    <a:pt x="1221" y="4379"/>
                  </a:cubicBezTo>
                  <a:cubicBezTo>
                    <a:pt x="1218" y="4417"/>
                    <a:pt x="1218" y="4454"/>
                    <a:pt x="1213" y="4490"/>
                  </a:cubicBezTo>
                  <a:cubicBezTo>
                    <a:pt x="1201" y="4601"/>
                    <a:pt x="1190" y="4713"/>
                    <a:pt x="1171" y="4823"/>
                  </a:cubicBezTo>
                  <a:cubicBezTo>
                    <a:pt x="1161" y="4862"/>
                    <a:pt x="1153" y="4900"/>
                    <a:pt x="1141" y="4938"/>
                  </a:cubicBezTo>
                  <a:cubicBezTo>
                    <a:pt x="1139" y="4944"/>
                    <a:pt x="1136" y="4952"/>
                    <a:pt x="1133" y="4959"/>
                  </a:cubicBezTo>
                  <a:cubicBezTo>
                    <a:pt x="1125" y="4973"/>
                    <a:pt x="1117" y="4987"/>
                    <a:pt x="1107" y="5001"/>
                  </a:cubicBezTo>
                  <a:cubicBezTo>
                    <a:pt x="1101" y="5011"/>
                    <a:pt x="1093" y="5020"/>
                    <a:pt x="1088" y="5027"/>
                  </a:cubicBezTo>
                  <a:cubicBezTo>
                    <a:pt x="1082" y="5033"/>
                    <a:pt x="1076" y="5041"/>
                    <a:pt x="1068" y="5047"/>
                  </a:cubicBezTo>
                  <a:lnTo>
                    <a:pt x="1050" y="5060"/>
                  </a:lnTo>
                  <a:lnTo>
                    <a:pt x="1057" y="5057"/>
                  </a:lnTo>
                  <a:lnTo>
                    <a:pt x="1057" y="5057"/>
                  </a:lnTo>
                  <a:lnTo>
                    <a:pt x="1056" y="5058"/>
                  </a:lnTo>
                  <a:lnTo>
                    <a:pt x="1056" y="5058"/>
                  </a:lnTo>
                  <a:cubicBezTo>
                    <a:pt x="1049" y="5061"/>
                    <a:pt x="1043" y="5065"/>
                    <a:pt x="1038" y="5068"/>
                  </a:cubicBezTo>
                  <a:lnTo>
                    <a:pt x="1027" y="5073"/>
                  </a:lnTo>
                  <a:lnTo>
                    <a:pt x="1031" y="5073"/>
                  </a:lnTo>
                  <a:lnTo>
                    <a:pt x="1022" y="5074"/>
                  </a:lnTo>
                  <a:lnTo>
                    <a:pt x="1012" y="5076"/>
                  </a:lnTo>
                  <a:lnTo>
                    <a:pt x="1001" y="5073"/>
                  </a:lnTo>
                  <a:cubicBezTo>
                    <a:pt x="993" y="5069"/>
                    <a:pt x="987" y="5065"/>
                    <a:pt x="979" y="5060"/>
                  </a:cubicBezTo>
                  <a:cubicBezTo>
                    <a:pt x="962" y="5047"/>
                    <a:pt x="944" y="5036"/>
                    <a:pt x="928" y="5020"/>
                  </a:cubicBezTo>
                  <a:cubicBezTo>
                    <a:pt x="913" y="5006"/>
                    <a:pt x="898" y="4992"/>
                    <a:pt x="884" y="4976"/>
                  </a:cubicBezTo>
                  <a:cubicBezTo>
                    <a:pt x="865" y="4954"/>
                    <a:pt x="848" y="4933"/>
                    <a:pt x="832" y="4910"/>
                  </a:cubicBezTo>
                  <a:cubicBezTo>
                    <a:pt x="811" y="4878"/>
                    <a:pt x="792" y="4846"/>
                    <a:pt x="775" y="4813"/>
                  </a:cubicBezTo>
                  <a:cubicBezTo>
                    <a:pt x="761" y="4781"/>
                    <a:pt x="746" y="4750"/>
                    <a:pt x="735" y="4718"/>
                  </a:cubicBezTo>
                  <a:cubicBezTo>
                    <a:pt x="724" y="4686"/>
                    <a:pt x="716" y="4656"/>
                    <a:pt x="710" y="4625"/>
                  </a:cubicBezTo>
                  <a:cubicBezTo>
                    <a:pt x="700" y="4579"/>
                    <a:pt x="694" y="4531"/>
                    <a:pt x="689" y="4485"/>
                  </a:cubicBezTo>
                  <a:cubicBezTo>
                    <a:pt x="686" y="4419"/>
                    <a:pt x="686" y="4354"/>
                    <a:pt x="689" y="4287"/>
                  </a:cubicBezTo>
                  <a:cubicBezTo>
                    <a:pt x="697" y="4180"/>
                    <a:pt x="712" y="4071"/>
                    <a:pt x="732" y="3963"/>
                  </a:cubicBezTo>
                  <a:cubicBezTo>
                    <a:pt x="746" y="3885"/>
                    <a:pt x="765" y="3809"/>
                    <a:pt x="789" y="3733"/>
                  </a:cubicBezTo>
                  <a:cubicBezTo>
                    <a:pt x="810" y="3673"/>
                    <a:pt x="833" y="3615"/>
                    <a:pt x="862" y="3556"/>
                  </a:cubicBezTo>
                  <a:cubicBezTo>
                    <a:pt x="919" y="3445"/>
                    <a:pt x="982" y="3339"/>
                    <a:pt x="1052" y="3235"/>
                  </a:cubicBezTo>
                  <a:cubicBezTo>
                    <a:pt x="1088" y="3179"/>
                    <a:pt x="1126" y="3124"/>
                    <a:pt x="1166" y="3070"/>
                  </a:cubicBezTo>
                  <a:close/>
                  <a:moveTo>
                    <a:pt x="291" y="1"/>
                  </a:moveTo>
                  <a:cubicBezTo>
                    <a:pt x="221" y="1"/>
                    <a:pt x="152" y="47"/>
                    <a:pt x="137" y="118"/>
                  </a:cubicBezTo>
                  <a:cubicBezTo>
                    <a:pt x="126" y="170"/>
                    <a:pt x="112" y="222"/>
                    <a:pt x="99" y="275"/>
                  </a:cubicBezTo>
                  <a:cubicBezTo>
                    <a:pt x="70" y="389"/>
                    <a:pt x="48" y="503"/>
                    <a:pt x="34" y="620"/>
                  </a:cubicBezTo>
                  <a:cubicBezTo>
                    <a:pt x="12" y="811"/>
                    <a:pt x="7" y="1003"/>
                    <a:pt x="2" y="1194"/>
                  </a:cubicBezTo>
                  <a:cubicBezTo>
                    <a:pt x="1" y="1242"/>
                    <a:pt x="4" y="1292"/>
                    <a:pt x="6" y="1342"/>
                  </a:cubicBezTo>
                  <a:cubicBezTo>
                    <a:pt x="7" y="1397"/>
                    <a:pt x="6" y="1454"/>
                    <a:pt x="10" y="1511"/>
                  </a:cubicBezTo>
                  <a:cubicBezTo>
                    <a:pt x="20" y="1626"/>
                    <a:pt x="25" y="1740"/>
                    <a:pt x="37" y="1856"/>
                  </a:cubicBezTo>
                  <a:cubicBezTo>
                    <a:pt x="55" y="2017"/>
                    <a:pt x="70" y="2180"/>
                    <a:pt x="96" y="2342"/>
                  </a:cubicBezTo>
                  <a:cubicBezTo>
                    <a:pt x="105" y="2396"/>
                    <a:pt x="113" y="2448"/>
                    <a:pt x="123" y="2502"/>
                  </a:cubicBezTo>
                  <a:cubicBezTo>
                    <a:pt x="137" y="2583"/>
                    <a:pt x="150" y="2676"/>
                    <a:pt x="203" y="2741"/>
                  </a:cubicBezTo>
                  <a:cubicBezTo>
                    <a:pt x="237" y="2779"/>
                    <a:pt x="278" y="2817"/>
                    <a:pt x="328" y="2830"/>
                  </a:cubicBezTo>
                  <a:cubicBezTo>
                    <a:pt x="347" y="2834"/>
                    <a:pt x="367" y="2836"/>
                    <a:pt x="386" y="2836"/>
                  </a:cubicBezTo>
                  <a:cubicBezTo>
                    <a:pt x="407" y="2836"/>
                    <a:pt x="427" y="2834"/>
                    <a:pt x="447" y="2828"/>
                  </a:cubicBezTo>
                  <a:cubicBezTo>
                    <a:pt x="531" y="2803"/>
                    <a:pt x="605" y="2755"/>
                    <a:pt x="662" y="2690"/>
                  </a:cubicBezTo>
                  <a:cubicBezTo>
                    <a:pt x="734" y="2611"/>
                    <a:pt x="800" y="2526"/>
                    <a:pt x="859" y="2437"/>
                  </a:cubicBezTo>
                  <a:cubicBezTo>
                    <a:pt x="916" y="2350"/>
                    <a:pt x="970" y="2261"/>
                    <a:pt x="1020" y="2169"/>
                  </a:cubicBezTo>
                  <a:cubicBezTo>
                    <a:pt x="1058" y="2098"/>
                    <a:pt x="1096" y="2025"/>
                    <a:pt x="1131" y="1953"/>
                  </a:cubicBezTo>
                  <a:lnTo>
                    <a:pt x="1131" y="1953"/>
                  </a:lnTo>
                  <a:cubicBezTo>
                    <a:pt x="1129" y="1991"/>
                    <a:pt x="1129" y="2030"/>
                    <a:pt x="1129" y="2070"/>
                  </a:cubicBezTo>
                  <a:cubicBezTo>
                    <a:pt x="1128" y="2160"/>
                    <a:pt x="1131" y="2252"/>
                    <a:pt x="1134" y="2342"/>
                  </a:cubicBezTo>
                  <a:cubicBezTo>
                    <a:pt x="1137" y="2437"/>
                    <a:pt x="1141" y="2534"/>
                    <a:pt x="1144" y="2628"/>
                  </a:cubicBezTo>
                  <a:cubicBezTo>
                    <a:pt x="1019" y="2792"/>
                    <a:pt x="902" y="2958"/>
                    <a:pt x="789" y="3129"/>
                  </a:cubicBezTo>
                  <a:cubicBezTo>
                    <a:pt x="713" y="3241"/>
                    <a:pt x="645" y="3360"/>
                    <a:pt x="588" y="3483"/>
                  </a:cubicBezTo>
                  <a:cubicBezTo>
                    <a:pt x="530" y="3612"/>
                    <a:pt x="487" y="3744"/>
                    <a:pt x="460" y="3882"/>
                  </a:cubicBezTo>
                  <a:cubicBezTo>
                    <a:pt x="404" y="4156"/>
                    <a:pt x="370" y="4446"/>
                    <a:pt x="435" y="4721"/>
                  </a:cubicBezTo>
                  <a:cubicBezTo>
                    <a:pt x="480" y="4921"/>
                    <a:pt x="585" y="5115"/>
                    <a:pt x="738" y="5252"/>
                  </a:cubicBezTo>
                  <a:cubicBezTo>
                    <a:pt x="808" y="5313"/>
                    <a:pt x="892" y="5365"/>
                    <a:pt x="987" y="5377"/>
                  </a:cubicBezTo>
                  <a:cubicBezTo>
                    <a:pt x="992" y="5377"/>
                    <a:pt x="998" y="5377"/>
                    <a:pt x="1004" y="5377"/>
                  </a:cubicBezTo>
                  <a:cubicBezTo>
                    <a:pt x="1008" y="5377"/>
                    <a:pt x="1011" y="5377"/>
                    <a:pt x="1014" y="5377"/>
                  </a:cubicBezTo>
                  <a:cubicBezTo>
                    <a:pt x="1087" y="5375"/>
                    <a:pt x="1156" y="5351"/>
                    <a:pt x="1215" y="5308"/>
                  </a:cubicBezTo>
                  <a:cubicBezTo>
                    <a:pt x="1294" y="5252"/>
                    <a:pt x="1356" y="5174"/>
                    <a:pt x="1395" y="5084"/>
                  </a:cubicBezTo>
                  <a:cubicBezTo>
                    <a:pt x="1433" y="4989"/>
                    <a:pt x="1451" y="4884"/>
                    <a:pt x="1462" y="4785"/>
                  </a:cubicBezTo>
                  <a:cubicBezTo>
                    <a:pt x="1468" y="4731"/>
                    <a:pt x="1475" y="4677"/>
                    <a:pt x="1479" y="4623"/>
                  </a:cubicBezTo>
                  <a:cubicBezTo>
                    <a:pt x="1482" y="4583"/>
                    <a:pt x="1489" y="4542"/>
                    <a:pt x="1490" y="4501"/>
                  </a:cubicBezTo>
                  <a:cubicBezTo>
                    <a:pt x="1494" y="4419"/>
                    <a:pt x="1497" y="4338"/>
                    <a:pt x="1501" y="4256"/>
                  </a:cubicBezTo>
                  <a:cubicBezTo>
                    <a:pt x="1503" y="4221"/>
                    <a:pt x="1500" y="4186"/>
                    <a:pt x="1500" y="4151"/>
                  </a:cubicBezTo>
                  <a:cubicBezTo>
                    <a:pt x="1500" y="4102"/>
                    <a:pt x="1498" y="4052"/>
                    <a:pt x="1498" y="4001"/>
                  </a:cubicBezTo>
                  <a:cubicBezTo>
                    <a:pt x="1497" y="3923"/>
                    <a:pt x="1490" y="3846"/>
                    <a:pt x="1486" y="3768"/>
                  </a:cubicBezTo>
                  <a:cubicBezTo>
                    <a:pt x="1482" y="3695"/>
                    <a:pt x="1478" y="3624"/>
                    <a:pt x="1473" y="3553"/>
                  </a:cubicBezTo>
                  <a:cubicBezTo>
                    <a:pt x="1460" y="3388"/>
                    <a:pt x="1451" y="3224"/>
                    <a:pt x="1441" y="3059"/>
                  </a:cubicBezTo>
                  <a:cubicBezTo>
                    <a:pt x="1437" y="2986"/>
                    <a:pt x="1433" y="2913"/>
                    <a:pt x="1430" y="2841"/>
                  </a:cubicBezTo>
                  <a:cubicBezTo>
                    <a:pt x="1429" y="2799"/>
                    <a:pt x="1427" y="2757"/>
                    <a:pt x="1425" y="2716"/>
                  </a:cubicBezTo>
                  <a:cubicBezTo>
                    <a:pt x="1462" y="2668"/>
                    <a:pt x="1498" y="2621"/>
                    <a:pt x="1536" y="2573"/>
                  </a:cubicBezTo>
                  <a:cubicBezTo>
                    <a:pt x="1718" y="2347"/>
                    <a:pt x="1899" y="2120"/>
                    <a:pt x="2078" y="1892"/>
                  </a:cubicBezTo>
                  <a:cubicBezTo>
                    <a:pt x="2124" y="1834"/>
                    <a:pt x="2112" y="1748"/>
                    <a:pt x="2054" y="1704"/>
                  </a:cubicBezTo>
                  <a:cubicBezTo>
                    <a:pt x="2029" y="1685"/>
                    <a:pt x="2000" y="1676"/>
                    <a:pt x="1971" y="1676"/>
                  </a:cubicBezTo>
                  <a:cubicBezTo>
                    <a:pt x="1930" y="1676"/>
                    <a:pt x="1891" y="1694"/>
                    <a:pt x="1864" y="1728"/>
                  </a:cubicBezTo>
                  <a:cubicBezTo>
                    <a:pt x="1715" y="1915"/>
                    <a:pt x="1565" y="2101"/>
                    <a:pt x="1414" y="2287"/>
                  </a:cubicBezTo>
                  <a:cubicBezTo>
                    <a:pt x="1413" y="2236"/>
                    <a:pt x="1411" y="2185"/>
                    <a:pt x="1413" y="2133"/>
                  </a:cubicBezTo>
                  <a:cubicBezTo>
                    <a:pt x="1418" y="1975"/>
                    <a:pt x="1422" y="1816"/>
                    <a:pt x="1427" y="1658"/>
                  </a:cubicBezTo>
                  <a:lnTo>
                    <a:pt x="1451" y="1381"/>
                  </a:lnTo>
                  <a:cubicBezTo>
                    <a:pt x="1462" y="1245"/>
                    <a:pt x="1479" y="1110"/>
                    <a:pt x="1503" y="976"/>
                  </a:cubicBezTo>
                  <a:lnTo>
                    <a:pt x="1503" y="976"/>
                  </a:lnTo>
                  <a:lnTo>
                    <a:pt x="1500" y="995"/>
                  </a:lnTo>
                  <a:cubicBezTo>
                    <a:pt x="1505" y="968"/>
                    <a:pt x="1511" y="939"/>
                    <a:pt x="1517" y="913"/>
                  </a:cubicBezTo>
                  <a:cubicBezTo>
                    <a:pt x="1539" y="848"/>
                    <a:pt x="1558" y="781"/>
                    <a:pt x="1573" y="715"/>
                  </a:cubicBezTo>
                  <a:cubicBezTo>
                    <a:pt x="1593" y="636"/>
                    <a:pt x="1551" y="555"/>
                    <a:pt x="1475" y="529"/>
                  </a:cubicBezTo>
                  <a:cubicBezTo>
                    <a:pt x="1459" y="524"/>
                    <a:pt x="1443" y="522"/>
                    <a:pt x="1427" y="522"/>
                  </a:cubicBezTo>
                  <a:cubicBezTo>
                    <a:pt x="1365" y="522"/>
                    <a:pt x="1308" y="559"/>
                    <a:pt x="1285" y="618"/>
                  </a:cubicBezTo>
                  <a:cubicBezTo>
                    <a:pt x="1247" y="719"/>
                    <a:pt x="1220" y="825"/>
                    <a:pt x="1204" y="933"/>
                  </a:cubicBezTo>
                  <a:cubicBezTo>
                    <a:pt x="1178" y="1023"/>
                    <a:pt x="1148" y="1111"/>
                    <a:pt x="1119" y="1200"/>
                  </a:cubicBezTo>
                  <a:lnTo>
                    <a:pt x="1119" y="1200"/>
                  </a:lnTo>
                  <a:cubicBezTo>
                    <a:pt x="1119" y="1198"/>
                    <a:pt x="1120" y="1196"/>
                    <a:pt x="1121" y="1195"/>
                  </a:cubicBezTo>
                  <a:lnTo>
                    <a:pt x="1121" y="1195"/>
                  </a:lnTo>
                  <a:cubicBezTo>
                    <a:pt x="1047" y="1409"/>
                    <a:pt x="962" y="1619"/>
                    <a:pt x="865" y="1824"/>
                  </a:cubicBezTo>
                  <a:cubicBezTo>
                    <a:pt x="865" y="1824"/>
                    <a:pt x="865" y="1824"/>
                    <a:pt x="865" y="1823"/>
                  </a:cubicBezTo>
                  <a:cubicBezTo>
                    <a:pt x="797" y="1962"/>
                    <a:pt x="721" y="2098"/>
                    <a:pt x="636" y="2228"/>
                  </a:cubicBezTo>
                  <a:cubicBezTo>
                    <a:pt x="593" y="2293"/>
                    <a:pt x="548" y="2355"/>
                    <a:pt x="499" y="2415"/>
                  </a:cubicBezTo>
                  <a:cubicBezTo>
                    <a:pt x="474" y="2443"/>
                    <a:pt x="450" y="2470"/>
                    <a:pt x="423" y="2496"/>
                  </a:cubicBezTo>
                  <a:cubicBezTo>
                    <a:pt x="417" y="2469"/>
                    <a:pt x="409" y="2440"/>
                    <a:pt x="403" y="2412"/>
                  </a:cubicBezTo>
                  <a:cubicBezTo>
                    <a:pt x="382" y="2302"/>
                    <a:pt x="365" y="2193"/>
                    <a:pt x="349" y="2084"/>
                  </a:cubicBezTo>
                  <a:cubicBezTo>
                    <a:pt x="336" y="1989"/>
                    <a:pt x="328" y="1896"/>
                    <a:pt x="319" y="1802"/>
                  </a:cubicBezTo>
                  <a:cubicBezTo>
                    <a:pt x="314" y="1721"/>
                    <a:pt x="309" y="1642"/>
                    <a:pt x="303" y="1563"/>
                  </a:cubicBezTo>
                  <a:cubicBezTo>
                    <a:pt x="298" y="1497"/>
                    <a:pt x="298" y="1433"/>
                    <a:pt x="298" y="1365"/>
                  </a:cubicBezTo>
                  <a:cubicBezTo>
                    <a:pt x="298" y="1297"/>
                    <a:pt x="295" y="1229"/>
                    <a:pt x="298" y="1161"/>
                  </a:cubicBezTo>
                  <a:cubicBezTo>
                    <a:pt x="300" y="1079"/>
                    <a:pt x="305" y="998"/>
                    <a:pt x="308" y="917"/>
                  </a:cubicBezTo>
                  <a:cubicBezTo>
                    <a:pt x="314" y="794"/>
                    <a:pt x="328" y="672"/>
                    <a:pt x="351" y="552"/>
                  </a:cubicBezTo>
                  <a:lnTo>
                    <a:pt x="351" y="552"/>
                  </a:lnTo>
                  <a:cubicBezTo>
                    <a:pt x="349" y="558"/>
                    <a:pt x="347" y="566"/>
                    <a:pt x="346" y="572"/>
                  </a:cubicBezTo>
                  <a:cubicBezTo>
                    <a:pt x="371" y="446"/>
                    <a:pt x="403" y="320"/>
                    <a:pt x="441" y="197"/>
                  </a:cubicBezTo>
                  <a:cubicBezTo>
                    <a:pt x="466" y="115"/>
                    <a:pt x="409" y="26"/>
                    <a:pt x="328" y="5"/>
                  </a:cubicBezTo>
                  <a:cubicBezTo>
                    <a:pt x="316" y="2"/>
                    <a:pt x="303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3" name="Google Shape;8653;p17"/>
            <p:cNvSpPr/>
            <p:nvPr/>
          </p:nvSpPr>
          <p:spPr>
            <a:xfrm>
              <a:off x="4116701" y="3013496"/>
              <a:ext cx="32288" cy="86846"/>
            </a:xfrm>
            <a:custGeom>
              <a:avLst/>
              <a:gdLst/>
              <a:ahLst/>
              <a:cxnLst/>
              <a:rect l="l" t="t" r="r" b="b"/>
              <a:pathLst>
                <a:path w="1111" h="2988" extrusionOk="0">
                  <a:moveTo>
                    <a:pt x="557" y="663"/>
                  </a:moveTo>
                  <a:cubicBezTo>
                    <a:pt x="554" y="667"/>
                    <a:pt x="553" y="670"/>
                    <a:pt x="551" y="675"/>
                  </a:cubicBezTo>
                  <a:cubicBezTo>
                    <a:pt x="553" y="671"/>
                    <a:pt x="555" y="667"/>
                    <a:pt x="557" y="663"/>
                  </a:cubicBezTo>
                  <a:close/>
                  <a:moveTo>
                    <a:pt x="945" y="0"/>
                  </a:moveTo>
                  <a:cubicBezTo>
                    <a:pt x="897" y="0"/>
                    <a:pt x="851" y="22"/>
                    <a:pt x="820" y="62"/>
                  </a:cubicBezTo>
                  <a:cubicBezTo>
                    <a:pt x="803" y="84"/>
                    <a:pt x="789" y="108"/>
                    <a:pt x="778" y="135"/>
                  </a:cubicBezTo>
                  <a:cubicBezTo>
                    <a:pt x="771" y="152"/>
                    <a:pt x="765" y="171"/>
                    <a:pt x="759" y="189"/>
                  </a:cubicBezTo>
                  <a:cubicBezTo>
                    <a:pt x="751" y="212"/>
                    <a:pt x="741" y="234"/>
                    <a:pt x="733" y="257"/>
                  </a:cubicBezTo>
                  <a:cubicBezTo>
                    <a:pt x="713" y="309"/>
                    <a:pt x="692" y="361"/>
                    <a:pt x="670" y="413"/>
                  </a:cubicBezTo>
                  <a:cubicBezTo>
                    <a:pt x="634" y="498"/>
                    <a:pt x="596" y="581"/>
                    <a:pt x="557" y="663"/>
                  </a:cubicBezTo>
                  <a:lnTo>
                    <a:pt x="557" y="663"/>
                  </a:lnTo>
                  <a:cubicBezTo>
                    <a:pt x="557" y="663"/>
                    <a:pt x="557" y="662"/>
                    <a:pt x="558" y="662"/>
                  </a:cubicBezTo>
                  <a:lnTo>
                    <a:pt x="558" y="662"/>
                  </a:lnTo>
                  <a:cubicBezTo>
                    <a:pt x="535" y="706"/>
                    <a:pt x="515" y="749"/>
                    <a:pt x="494" y="792"/>
                  </a:cubicBezTo>
                  <a:cubicBezTo>
                    <a:pt x="420" y="937"/>
                    <a:pt x="344" y="1080"/>
                    <a:pt x="265" y="1222"/>
                  </a:cubicBezTo>
                  <a:cubicBezTo>
                    <a:pt x="232" y="1282"/>
                    <a:pt x="197" y="1341"/>
                    <a:pt x="162" y="1401"/>
                  </a:cubicBezTo>
                  <a:cubicBezTo>
                    <a:pt x="127" y="1463"/>
                    <a:pt x="91" y="1521"/>
                    <a:pt x="56" y="1583"/>
                  </a:cubicBezTo>
                  <a:cubicBezTo>
                    <a:pt x="40" y="1601"/>
                    <a:pt x="29" y="1621"/>
                    <a:pt x="24" y="1645"/>
                  </a:cubicBezTo>
                  <a:cubicBezTo>
                    <a:pt x="23" y="1648"/>
                    <a:pt x="21" y="1653"/>
                    <a:pt x="19" y="1656"/>
                  </a:cubicBezTo>
                  <a:cubicBezTo>
                    <a:pt x="0" y="1734"/>
                    <a:pt x="40" y="1813"/>
                    <a:pt x="113" y="1843"/>
                  </a:cubicBezTo>
                  <a:cubicBezTo>
                    <a:pt x="131" y="1850"/>
                    <a:pt x="152" y="1854"/>
                    <a:pt x="172" y="1854"/>
                  </a:cubicBezTo>
                  <a:cubicBezTo>
                    <a:pt x="229" y="1854"/>
                    <a:pt x="286" y="1826"/>
                    <a:pt x="311" y="1775"/>
                  </a:cubicBezTo>
                  <a:cubicBezTo>
                    <a:pt x="344" y="1707"/>
                    <a:pt x="387" y="1639"/>
                    <a:pt x="423" y="1570"/>
                  </a:cubicBezTo>
                  <a:cubicBezTo>
                    <a:pt x="456" y="1513"/>
                    <a:pt x="486" y="1455"/>
                    <a:pt x="518" y="1395"/>
                  </a:cubicBezTo>
                  <a:lnTo>
                    <a:pt x="564" y="1306"/>
                  </a:lnTo>
                  <a:lnTo>
                    <a:pt x="564" y="1306"/>
                  </a:lnTo>
                  <a:cubicBezTo>
                    <a:pt x="554" y="1388"/>
                    <a:pt x="545" y="1469"/>
                    <a:pt x="534" y="1551"/>
                  </a:cubicBezTo>
                  <a:cubicBezTo>
                    <a:pt x="523" y="1637"/>
                    <a:pt x="518" y="1724"/>
                    <a:pt x="510" y="1810"/>
                  </a:cubicBezTo>
                  <a:cubicBezTo>
                    <a:pt x="496" y="1965"/>
                    <a:pt x="486" y="2121"/>
                    <a:pt x="482" y="2276"/>
                  </a:cubicBezTo>
                  <a:cubicBezTo>
                    <a:pt x="474" y="2462"/>
                    <a:pt x="466" y="2647"/>
                    <a:pt x="482" y="2832"/>
                  </a:cubicBezTo>
                  <a:lnTo>
                    <a:pt x="482" y="2838"/>
                  </a:lnTo>
                  <a:cubicBezTo>
                    <a:pt x="483" y="2884"/>
                    <a:pt x="504" y="2927"/>
                    <a:pt x="540" y="2956"/>
                  </a:cubicBezTo>
                  <a:cubicBezTo>
                    <a:pt x="567" y="2976"/>
                    <a:pt x="600" y="2987"/>
                    <a:pt x="634" y="2987"/>
                  </a:cubicBezTo>
                  <a:cubicBezTo>
                    <a:pt x="640" y="2987"/>
                    <a:pt x="648" y="2987"/>
                    <a:pt x="654" y="2986"/>
                  </a:cubicBezTo>
                  <a:cubicBezTo>
                    <a:pt x="737" y="2973"/>
                    <a:pt x="794" y="2897"/>
                    <a:pt x="782" y="2815"/>
                  </a:cubicBezTo>
                  <a:cubicBezTo>
                    <a:pt x="778" y="2786"/>
                    <a:pt x="775" y="2758"/>
                    <a:pt x="771" y="2728"/>
                  </a:cubicBezTo>
                  <a:cubicBezTo>
                    <a:pt x="768" y="2637"/>
                    <a:pt x="767" y="2547"/>
                    <a:pt x="767" y="2457"/>
                  </a:cubicBezTo>
                  <a:cubicBezTo>
                    <a:pt x="767" y="2376"/>
                    <a:pt x="770" y="2295"/>
                    <a:pt x="773" y="2216"/>
                  </a:cubicBezTo>
                  <a:cubicBezTo>
                    <a:pt x="778" y="2112"/>
                    <a:pt x="782" y="2007"/>
                    <a:pt x="792" y="1903"/>
                  </a:cubicBezTo>
                  <a:cubicBezTo>
                    <a:pt x="803" y="1787"/>
                    <a:pt x="813" y="1670"/>
                    <a:pt x="827" y="1555"/>
                  </a:cubicBezTo>
                  <a:cubicBezTo>
                    <a:pt x="838" y="1474"/>
                    <a:pt x="849" y="1395"/>
                    <a:pt x="860" y="1314"/>
                  </a:cubicBezTo>
                  <a:cubicBezTo>
                    <a:pt x="866" y="1273"/>
                    <a:pt x="871" y="1230"/>
                    <a:pt x="879" y="1189"/>
                  </a:cubicBezTo>
                  <a:cubicBezTo>
                    <a:pt x="900" y="1072"/>
                    <a:pt x="922" y="955"/>
                    <a:pt x="944" y="838"/>
                  </a:cubicBezTo>
                  <a:cubicBezTo>
                    <a:pt x="969" y="730"/>
                    <a:pt x="996" y="621"/>
                    <a:pt x="1021" y="511"/>
                  </a:cubicBezTo>
                  <a:cubicBezTo>
                    <a:pt x="1047" y="407"/>
                    <a:pt x="1075" y="303"/>
                    <a:pt x="1096" y="195"/>
                  </a:cubicBezTo>
                  <a:cubicBezTo>
                    <a:pt x="1110" y="119"/>
                    <a:pt x="1078" y="43"/>
                    <a:pt x="1004" y="11"/>
                  </a:cubicBezTo>
                  <a:cubicBezTo>
                    <a:pt x="985" y="4"/>
                    <a:pt x="965" y="0"/>
                    <a:pt x="9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4" name="Google Shape;8654;p17"/>
            <p:cNvSpPr/>
            <p:nvPr/>
          </p:nvSpPr>
          <p:spPr>
            <a:xfrm>
              <a:off x="4116701" y="3374730"/>
              <a:ext cx="54957" cy="86614"/>
            </a:xfrm>
            <a:custGeom>
              <a:avLst/>
              <a:gdLst/>
              <a:ahLst/>
              <a:cxnLst/>
              <a:rect l="l" t="t" r="r" b="b"/>
              <a:pathLst>
                <a:path w="1891" h="2980" extrusionOk="0">
                  <a:moveTo>
                    <a:pt x="1234" y="306"/>
                  </a:moveTo>
                  <a:lnTo>
                    <a:pt x="1224" y="308"/>
                  </a:lnTo>
                  <a:lnTo>
                    <a:pt x="1219" y="310"/>
                  </a:lnTo>
                  <a:lnTo>
                    <a:pt x="1219" y="310"/>
                  </a:lnTo>
                  <a:lnTo>
                    <a:pt x="1234" y="306"/>
                  </a:lnTo>
                  <a:close/>
                  <a:moveTo>
                    <a:pt x="1219" y="310"/>
                  </a:moveTo>
                  <a:lnTo>
                    <a:pt x="1218" y="310"/>
                  </a:lnTo>
                  <a:lnTo>
                    <a:pt x="1218" y="310"/>
                  </a:lnTo>
                  <a:lnTo>
                    <a:pt x="1216" y="311"/>
                  </a:lnTo>
                  <a:lnTo>
                    <a:pt x="1216" y="311"/>
                  </a:lnTo>
                  <a:lnTo>
                    <a:pt x="1219" y="310"/>
                  </a:lnTo>
                  <a:close/>
                  <a:moveTo>
                    <a:pt x="1211" y="2062"/>
                  </a:moveTo>
                  <a:lnTo>
                    <a:pt x="1211" y="2062"/>
                  </a:lnTo>
                  <a:cubicBezTo>
                    <a:pt x="1210" y="2064"/>
                    <a:pt x="1209" y="2067"/>
                    <a:pt x="1208" y="2069"/>
                  </a:cubicBezTo>
                  <a:lnTo>
                    <a:pt x="1208" y="2069"/>
                  </a:lnTo>
                  <a:cubicBezTo>
                    <a:pt x="1209" y="2067"/>
                    <a:pt x="1210" y="2064"/>
                    <a:pt x="1211" y="2062"/>
                  </a:cubicBezTo>
                  <a:close/>
                  <a:moveTo>
                    <a:pt x="642" y="2656"/>
                  </a:moveTo>
                  <a:lnTo>
                    <a:pt x="648" y="2660"/>
                  </a:lnTo>
                  <a:cubicBezTo>
                    <a:pt x="649" y="2662"/>
                    <a:pt x="651" y="2663"/>
                    <a:pt x="652" y="2665"/>
                  </a:cubicBezTo>
                  <a:lnTo>
                    <a:pt x="652" y="2665"/>
                  </a:lnTo>
                  <a:cubicBezTo>
                    <a:pt x="650" y="2663"/>
                    <a:pt x="648" y="2662"/>
                    <a:pt x="646" y="2660"/>
                  </a:cubicBezTo>
                  <a:lnTo>
                    <a:pt x="645" y="2659"/>
                  </a:lnTo>
                  <a:cubicBezTo>
                    <a:pt x="644" y="2658"/>
                    <a:pt x="643" y="2657"/>
                    <a:pt x="642" y="2656"/>
                  </a:cubicBezTo>
                  <a:close/>
                  <a:moveTo>
                    <a:pt x="1259" y="0"/>
                  </a:moveTo>
                  <a:cubicBezTo>
                    <a:pt x="1209" y="0"/>
                    <a:pt x="1158" y="9"/>
                    <a:pt x="1110" y="25"/>
                  </a:cubicBezTo>
                  <a:cubicBezTo>
                    <a:pt x="920" y="94"/>
                    <a:pt x="779" y="271"/>
                    <a:pt x="683" y="444"/>
                  </a:cubicBezTo>
                  <a:cubicBezTo>
                    <a:pt x="619" y="558"/>
                    <a:pt x="564" y="677"/>
                    <a:pt x="510" y="795"/>
                  </a:cubicBezTo>
                  <a:cubicBezTo>
                    <a:pt x="478" y="871"/>
                    <a:pt x="515" y="959"/>
                    <a:pt x="592" y="990"/>
                  </a:cubicBezTo>
                  <a:cubicBezTo>
                    <a:pt x="611" y="998"/>
                    <a:pt x="630" y="1002"/>
                    <a:pt x="649" y="1002"/>
                  </a:cubicBezTo>
                  <a:cubicBezTo>
                    <a:pt x="708" y="1002"/>
                    <a:pt x="763" y="966"/>
                    <a:pt x="787" y="908"/>
                  </a:cubicBezTo>
                  <a:cubicBezTo>
                    <a:pt x="801" y="879"/>
                    <a:pt x="814" y="851"/>
                    <a:pt x="828" y="822"/>
                  </a:cubicBezTo>
                  <a:cubicBezTo>
                    <a:pt x="874" y="724"/>
                    <a:pt x="926" y="629"/>
                    <a:pt x="983" y="536"/>
                  </a:cubicBezTo>
                  <a:cubicBezTo>
                    <a:pt x="1009" y="498"/>
                    <a:pt x="1037" y="460"/>
                    <a:pt x="1067" y="423"/>
                  </a:cubicBezTo>
                  <a:cubicBezTo>
                    <a:pt x="1082" y="409"/>
                    <a:pt x="1096" y="395"/>
                    <a:pt x="1110" y="381"/>
                  </a:cubicBezTo>
                  <a:cubicBezTo>
                    <a:pt x="1129" y="365"/>
                    <a:pt x="1148" y="351"/>
                    <a:pt x="1169" y="336"/>
                  </a:cubicBezTo>
                  <a:cubicBezTo>
                    <a:pt x="1178" y="328"/>
                    <a:pt x="1188" y="324"/>
                    <a:pt x="1199" y="317"/>
                  </a:cubicBezTo>
                  <a:lnTo>
                    <a:pt x="1215" y="311"/>
                  </a:lnTo>
                  <a:lnTo>
                    <a:pt x="1218" y="310"/>
                  </a:lnTo>
                  <a:lnTo>
                    <a:pt x="1218" y="310"/>
                  </a:lnTo>
                  <a:lnTo>
                    <a:pt x="1223" y="308"/>
                  </a:lnTo>
                  <a:lnTo>
                    <a:pt x="1230" y="305"/>
                  </a:lnTo>
                  <a:lnTo>
                    <a:pt x="1230" y="305"/>
                  </a:lnTo>
                  <a:lnTo>
                    <a:pt x="1224" y="308"/>
                  </a:lnTo>
                  <a:cubicBezTo>
                    <a:pt x="1235" y="305"/>
                    <a:pt x="1246" y="303"/>
                    <a:pt x="1257" y="303"/>
                  </a:cubicBezTo>
                  <a:cubicBezTo>
                    <a:pt x="1262" y="303"/>
                    <a:pt x="1267" y="302"/>
                    <a:pt x="1271" y="302"/>
                  </a:cubicBezTo>
                  <a:cubicBezTo>
                    <a:pt x="1274" y="302"/>
                    <a:pt x="1275" y="303"/>
                    <a:pt x="1276" y="303"/>
                  </a:cubicBezTo>
                  <a:cubicBezTo>
                    <a:pt x="1281" y="303"/>
                    <a:pt x="1286" y="305"/>
                    <a:pt x="1291" y="305"/>
                  </a:cubicBezTo>
                  <a:lnTo>
                    <a:pt x="1287" y="305"/>
                  </a:lnTo>
                  <a:lnTo>
                    <a:pt x="1292" y="306"/>
                  </a:lnTo>
                  <a:lnTo>
                    <a:pt x="1297" y="308"/>
                  </a:lnTo>
                  <a:cubicBezTo>
                    <a:pt x="1308" y="314"/>
                    <a:pt x="1319" y="321"/>
                    <a:pt x="1329" y="327"/>
                  </a:cubicBezTo>
                  <a:cubicBezTo>
                    <a:pt x="1324" y="324"/>
                    <a:pt x="1317" y="321"/>
                    <a:pt x="1313" y="317"/>
                  </a:cubicBezTo>
                  <a:lnTo>
                    <a:pt x="1313" y="317"/>
                  </a:lnTo>
                  <a:cubicBezTo>
                    <a:pt x="1324" y="325"/>
                    <a:pt x="1338" y="336"/>
                    <a:pt x="1344" y="341"/>
                  </a:cubicBezTo>
                  <a:cubicBezTo>
                    <a:pt x="1352" y="347"/>
                    <a:pt x="1359" y="354"/>
                    <a:pt x="1367" y="362"/>
                  </a:cubicBezTo>
                  <a:cubicBezTo>
                    <a:pt x="1395" y="395"/>
                    <a:pt x="1422" y="431"/>
                    <a:pt x="1447" y="468"/>
                  </a:cubicBezTo>
                  <a:cubicBezTo>
                    <a:pt x="1463" y="493"/>
                    <a:pt x="1479" y="517"/>
                    <a:pt x="1493" y="544"/>
                  </a:cubicBezTo>
                  <a:cubicBezTo>
                    <a:pt x="1506" y="571"/>
                    <a:pt x="1520" y="602"/>
                    <a:pt x="1530" y="631"/>
                  </a:cubicBezTo>
                  <a:cubicBezTo>
                    <a:pt x="1539" y="658"/>
                    <a:pt x="1547" y="688"/>
                    <a:pt x="1555" y="718"/>
                  </a:cubicBezTo>
                  <a:cubicBezTo>
                    <a:pt x="1561" y="753"/>
                    <a:pt x="1566" y="788"/>
                    <a:pt x="1569" y="824"/>
                  </a:cubicBezTo>
                  <a:cubicBezTo>
                    <a:pt x="1571" y="871"/>
                    <a:pt x="1571" y="921"/>
                    <a:pt x="1569" y="968"/>
                  </a:cubicBezTo>
                  <a:cubicBezTo>
                    <a:pt x="1566" y="1012"/>
                    <a:pt x="1560" y="1055"/>
                    <a:pt x="1553" y="1098"/>
                  </a:cubicBezTo>
                  <a:cubicBezTo>
                    <a:pt x="1534" y="1196"/>
                    <a:pt x="1509" y="1294"/>
                    <a:pt x="1477" y="1391"/>
                  </a:cubicBezTo>
                  <a:cubicBezTo>
                    <a:pt x="1439" y="1503"/>
                    <a:pt x="1398" y="1614"/>
                    <a:pt x="1355" y="1723"/>
                  </a:cubicBezTo>
                  <a:cubicBezTo>
                    <a:pt x="1308" y="1845"/>
                    <a:pt x="1259" y="1964"/>
                    <a:pt x="1204" y="2079"/>
                  </a:cubicBezTo>
                  <a:cubicBezTo>
                    <a:pt x="1204" y="2076"/>
                    <a:pt x="1206" y="2073"/>
                    <a:pt x="1208" y="2069"/>
                  </a:cubicBezTo>
                  <a:lnTo>
                    <a:pt x="1208" y="2069"/>
                  </a:lnTo>
                  <a:cubicBezTo>
                    <a:pt x="1160" y="2166"/>
                    <a:pt x="1107" y="2260"/>
                    <a:pt x="1050" y="2352"/>
                  </a:cubicBezTo>
                  <a:lnTo>
                    <a:pt x="1053" y="2345"/>
                  </a:lnTo>
                  <a:lnTo>
                    <a:pt x="1053" y="2345"/>
                  </a:lnTo>
                  <a:lnTo>
                    <a:pt x="1047" y="2355"/>
                  </a:lnTo>
                  <a:lnTo>
                    <a:pt x="1042" y="2361"/>
                  </a:lnTo>
                  <a:lnTo>
                    <a:pt x="1045" y="2358"/>
                  </a:lnTo>
                  <a:lnTo>
                    <a:pt x="1045" y="2358"/>
                  </a:lnTo>
                  <a:cubicBezTo>
                    <a:pt x="1004" y="2421"/>
                    <a:pt x="961" y="2481"/>
                    <a:pt x="914" y="2538"/>
                  </a:cubicBezTo>
                  <a:cubicBezTo>
                    <a:pt x="896" y="2557"/>
                    <a:pt x="879" y="2575"/>
                    <a:pt x="862" y="2591"/>
                  </a:cubicBezTo>
                  <a:cubicBezTo>
                    <a:pt x="844" y="2605"/>
                    <a:pt x="828" y="2617"/>
                    <a:pt x="811" y="2630"/>
                  </a:cubicBezTo>
                  <a:cubicBezTo>
                    <a:pt x="801" y="2636"/>
                    <a:pt x="794" y="2641"/>
                    <a:pt x="784" y="2646"/>
                  </a:cubicBezTo>
                  <a:cubicBezTo>
                    <a:pt x="767" y="2654"/>
                    <a:pt x="751" y="2662"/>
                    <a:pt x="733" y="2668"/>
                  </a:cubicBezTo>
                  <a:cubicBezTo>
                    <a:pt x="725" y="2670"/>
                    <a:pt x="719" y="2673"/>
                    <a:pt x="711" y="2674"/>
                  </a:cubicBezTo>
                  <a:lnTo>
                    <a:pt x="691" y="2678"/>
                  </a:lnTo>
                  <a:lnTo>
                    <a:pt x="710" y="2678"/>
                  </a:lnTo>
                  <a:lnTo>
                    <a:pt x="695" y="2679"/>
                  </a:lnTo>
                  <a:lnTo>
                    <a:pt x="681" y="2679"/>
                  </a:lnTo>
                  <a:lnTo>
                    <a:pt x="668" y="2673"/>
                  </a:lnTo>
                  <a:lnTo>
                    <a:pt x="657" y="2667"/>
                  </a:lnTo>
                  <a:lnTo>
                    <a:pt x="642" y="2655"/>
                  </a:lnTo>
                  <a:lnTo>
                    <a:pt x="642" y="2655"/>
                  </a:lnTo>
                  <a:cubicBezTo>
                    <a:pt x="639" y="2653"/>
                    <a:pt x="637" y="2651"/>
                    <a:pt x="634" y="2648"/>
                  </a:cubicBezTo>
                  <a:lnTo>
                    <a:pt x="634" y="2648"/>
                  </a:lnTo>
                  <a:cubicBezTo>
                    <a:pt x="635" y="2649"/>
                    <a:pt x="636" y="2651"/>
                    <a:pt x="637" y="2652"/>
                  </a:cubicBezTo>
                  <a:cubicBezTo>
                    <a:pt x="635" y="2650"/>
                    <a:pt x="633" y="2647"/>
                    <a:pt x="631" y="2645"/>
                  </a:cubicBezTo>
                  <a:lnTo>
                    <a:pt x="631" y="2645"/>
                  </a:lnTo>
                  <a:cubicBezTo>
                    <a:pt x="632" y="2646"/>
                    <a:pt x="633" y="2647"/>
                    <a:pt x="634" y="2648"/>
                  </a:cubicBezTo>
                  <a:lnTo>
                    <a:pt x="634" y="2648"/>
                  </a:lnTo>
                  <a:cubicBezTo>
                    <a:pt x="633" y="2646"/>
                    <a:pt x="631" y="2643"/>
                    <a:pt x="629" y="2641"/>
                  </a:cubicBezTo>
                  <a:lnTo>
                    <a:pt x="629" y="2641"/>
                  </a:lnTo>
                  <a:cubicBezTo>
                    <a:pt x="630" y="2643"/>
                    <a:pt x="631" y="2644"/>
                    <a:pt x="631" y="2645"/>
                  </a:cubicBezTo>
                  <a:lnTo>
                    <a:pt x="631" y="2645"/>
                  </a:lnTo>
                  <a:cubicBezTo>
                    <a:pt x="629" y="2642"/>
                    <a:pt x="626" y="2639"/>
                    <a:pt x="624" y="2636"/>
                  </a:cubicBezTo>
                  <a:lnTo>
                    <a:pt x="624" y="2636"/>
                  </a:lnTo>
                  <a:cubicBezTo>
                    <a:pt x="626" y="2638"/>
                    <a:pt x="627" y="2640"/>
                    <a:pt x="629" y="2641"/>
                  </a:cubicBezTo>
                  <a:lnTo>
                    <a:pt x="629" y="2641"/>
                  </a:lnTo>
                  <a:cubicBezTo>
                    <a:pt x="626" y="2637"/>
                    <a:pt x="623" y="2633"/>
                    <a:pt x="620" y="2628"/>
                  </a:cubicBezTo>
                  <a:lnTo>
                    <a:pt x="620" y="2628"/>
                  </a:lnTo>
                  <a:cubicBezTo>
                    <a:pt x="609" y="2610"/>
                    <a:pt x="598" y="2593"/>
                    <a:pt x="588" y="2575"/>
                  </a:cubicBezTo>
                  <a:cubicBezTo>
                    <a:pt x="564" y="2526"/>
                    <a:pt x="542" y="2475"/>
                    <a:pt x="524" y="2423"/>
                  </a:cubicBezTo>
                  <a:lnTo>
                    <a:pt x="524" y="2423"/>
                  </a:lnTo>
                  <a:lnTo>
                    <a:pt x="529" y="2434"/>
                  </a:lnTo>
                  <a:cubicBezTo>
                    <a:pt x="512" y="2383"/>
                    <a:pt x="496" y="2329"/>
                    <a:pt x="483" y="2277"/>
                  </a:cubicBezTo>
                  <a:cubicBezTo>
                    <a:pt x="444" y="2089"/>
                    <a:pt x="410" y="1900"/>
                    <a:pt x="382" y="1709"/>
                  </a:cubicBezTo>
                  <a:cubicBezTo>
                    <a:pt x="357" y="1539"/>
                    <a:pt x="342" y="1369"/>
                    <a:pt x="328" y="1198"/>
                  </a:cubicBezTo>
                  <a:cubicBezTo>
                    <a:pt x="328" y="1199"/>
                    <a:pt x="328" y="1199"/>
                    <a:pt x="328" y="1201"/>
                  </a:cubicBezTo>
                  <a:cubicBezTo>
                    <a:pt x="322" y="1057"/>
                    <a:pt x="312" y="913"/>
                    <a:pt x="319" y="769"/>
                  </a:cubicBezTo>
                  <a:cubicBezTo>
                    <a:pt x="322" y="715"/>
                    <a:pt x="327" y="661"/>
                    <a:pt x="334" y="609"/>
                  </a:cubicBezTo>
                  <a:cubicBezTo>
                    <a:pt x="338" y="588"/>
                    <a:pt x="344" y="568"/>
                    <a:pt x="349" y="547"/>
                  </a:cubicBezTo>
                  <a:cubicBezTo>
                    <a:pt x="371" y="463"/>
                    <a:pt x="320" y="376"/>
                    <a:pt x="235" y="354"/>
                  </a:cubicBezTo>
                  <a:cubicBezTo>
                    <a:pt x="222" y="350"/>
                    <a:pt x="208" y="349"/>
                    <a:pt x="196" y="349"/>
                  </a:cubicBezTo>
                  <a:cubicBezTo>
                    <a:pt x="125" y="349"/>
                    <a:pt x="60" y="397"/>
                    <a:pt x="42" y="468"/>
                  </a:cubicBezTo>
                  <a:cubicBezTo>
                    <a:pt x="0" y="656"/>
                    <a:pt x="7" y="851"/>
                    <a:pt x="18" y="1041"/>
                  </a:cubicBezTo>
                  <a:cubicBezTo>
                    <a:pt x="27" y="1202"/>
                    <a:pt x="40" y="1362"/>
                    <a:pt x="62" y="1522"/>
                  </a:cubicBezTo>
                  <a:cubicBezTo>
                    <a:pt x="84" y="1685"/>
                    <a:pt x="108" y="1848"/>
                    <a:pt x="138" y="2011"/>
                  </a:cubicBezTo>
                  <a:cubicBezTo>
                    <a:pt x="154" y="2097"/>
                    <a:pt x="170" y="2184"/>
                    <a:pt x="187" y="2271"/>
                  </a:cubicBezTo>
                  <a:cubicBezTo>
                    <a:pt x="201" y="2337"/>
                    <a:pt x="214" y="2404"/>
                    <a:pt x="235" y="2470"/>
                  </a:cubicBezTo>
                  <a:cubicBezTo>
                    <a:pt x="260" y="2564"/>
                    <a:pt x="295" y="2655"/>
                    <a:pt x="341" y="2743"/>
                  </a:cubicBezTo>
                  <a:cubicBezTo>
                    <a:pt x="363" y="2787"/>
                    <a:pt x="393" y="2830"/>
                    <a:pt x="428" y="2868"/>
                  </a:cubicBezTo>
                  <a:cubicBezTo>
                    <a:pt x="458" y="2896"/>
                    <a:pt x="493" y="2921"/>
                    <a:pt x="529" y="2942"/>
                  </a:cubicBezTo>
                  <a:cubicBezTo>
                    <a:pt x="578" y="2967"/>
                    <a:pt x="634" y="2980"/>
                    <a:pt x="689" y="2980"/>
                  </a:cubicBezTo>
                  <a:cubicBezTo>
                    <a:pt x="719" y="2978"/>
                    <a:pt x="749" y="2975"/>
                    <a:pt x="778" y="2969"/>
                  </a:cubicBezTo>
                  <a:cubicBezTo>
                    <a:pt x="876" y="2944"/>
                    <a:pt x="968" y="2895"/>
                    <a:pt x="1045" y="2828"/>
                  </a:cubicBezTo>
                  <a:cubicBezTo>
                    <a:pt x="1118" y="2765"/>
                    <a:pt x="1180" y="2692"/>
                    <a:pt x="1232" y="2611"/>
                  </a:cubicBezTo>
                  <a:cubicBezTo>
                    <a:pt x="1351" y="2432"/>
                    <a:pt x="1454" y="2242"/>
                    <a:pt x="1536" y="2043"/>
                  </a:cubicBezTo>
                  <a:cubicBezTo>
                    <a:pt x="1577" y="1946"/>
                    <a:pt x="1612" y="1850"/>
                    <a:pt x="1648" y="1750"/>
                  </a:cubicBezTo>
                  <a:cubicBezTo>
                    <a:pt x="1769" y="1430"/>
                    <a:pt x="1891" y="1087"/>
                    <a:pt x="1846" y="742"/>
                  </a:cubicBezTo>
                  <a:cubicBezTo>
                    <a:pt x="1830" y="629"/>
                    <a:pt x="1799" y="520"/>
                    <a:pt x="1751" y="417"/>
                  </a:cubicBezTo>
                  <a:cubicBezTo>
                    <a:pt x="1707" y="328"/>
                    <a:pt x="1653" y="245"/>
                    <a:pt x="1590" y="169"/>
                  </a:cubicBezTo>
                  <a:cubicBezTo>
                    <a:pt x="1557" y="131"/>
                    <a:pt x="1517" y="96"/>
                    <a:pt x="1476" y="66"/>
                  </a:cubicBezTo>
                  <a:cubicBezTo>
                    <a:pt x="1441" y="40"/>
                    <a:pt x="1403" y="21"/>
                    <a:pt x="1362" y="12"/>
                  </a:cubicBezTo>
                  <a:cubicBezTo>
                    <a:pt x="1328" y="4"/>
                    <a:pt x="1294" y="0"/>
                    <a:pt x="1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5" name="Google Shape;8655;p17"/>
            <p:cNvSpPr/>
            <p:nvPr/>
          </p:nvSpPr>
          <p:spPr>
            <a:xfrm>
              <a:off x="3696236" y="3005446"/>
              <a:ext cx="1039188" cy="583916"/>
            </a:xfrm>
            <a:custGeom>
              <a:avLst/>
              <a:gdLst/>
              <a:ahLst/>
              <a:cxnLst/>
              <a:rect l="l" t="t" r="r" b="b"/>
              <a:pathLst>
                <a:path w="35757" h="20090" extrusionOk="0">
                  <a:moveTo>
                    <a:pt x="2119" y="19775"/>
                  </a:moveTo>
                  <a:cubicBezTo>
                    <a:pt x="2116" y="19775"/>
                    <a:pt x="2113" y="19775"/>
                    <a:pt x="2111" y="19775"/>
                  </a:cubicBezTo>
                  <a:lnTo>
                    <a:pt x="2111" y="19775"/>
                  </a:lnTo>
                  <a:cubicBezTo>
                    <a:pt x="2114" y="19775"/>
                    <a:pt x="2116" y="19775"/>
                    <a:pt x="2119" y="19775"/>
                  </a:cubicBezTo>
                  <a:close/>
                  <a:moveTo>
                    <a:pt x="35466" y="0"/>
                  </a:moveTo>
                  <a:cubicBezTo>
                    <a:pt x="35371" y="2"/>
                    <a:pt x="35276" y="11"/>
                    <a:pt x="35182" y="29"/>
                  </a:cubicBezTo>
                  <a:cubicBezTo>
                    <a:pt x="35068" y="49"/>
                    <a:pt x="34953" y="73"/>
                    <a:pt x="34839" y="97"/>
                  </a:cubicBezTo>
                  <a:cubicBezTo>
                    <a:pt x="34468" y="176"/>
                    <a:pt x="34096" y="252"/>
                    <a:pt x="33724" y="329"/>
                  </a:cubicBezTo>
                  <a:cubicBezTo>
                    <a:pt x="33550" y="366"/>
                    <a:pt x="33378" y="405"/>
                    <a:pt x="33205" y="445"/>
                  </a:cubicBezTo>
                  <a:cubicBezTo>
                    <a:pt x="33033" y="483"/>
                    <a:pt x="32860" y="523"/>
                    <a:pt x="32688" y="567"/>
                  </a:cubicBezTo>
                  <a:cubicBezTo>
                    <a:pt x="32316" y="663"/>
                    <a:pt x="31945" y="769"/>
                    <a:pt x="31575" y="874"/>
                  </a:cubicBezTo>
                  <a:cubicBezTo>
                    <a:pt x="31209" y="977"/>
                    <a:pt x="30842" y="1072"/>
                    <a:pt x="30475" y="1172"/>
                  </a:cubicBezTo>
                  <a:cubicBezTo>
                    <a:pt x="30288" y="1222"/>
                    <a:pt x="30099" y="1271"/>
                    <a:pt x="29913" y="1322"/>
                  </a:cubicBezTo>
                  <a:cubicBezTo>
                    <a:pt x="29734" y="1371"/>
                    <a:pt x="29556" y="1426"/>
                    <a:pt x="29378" y="1482"/>
                  </a:cubicBezTo>
                  <a:cubicBezTo>
                    <a:pt x="29208" y="1536"/>
                    <a:pt x="29039" y="1602"/>
                    <a:pt x="28876" y="1669"/>
                  </a:cubicBezTo>
                  <a:cubicBezTo>
                    <a:pt x="28713" y="1735"/>
                    <a:pt x="28553" y="1809"/>
                    <a:pt x="28398" y="1889"/>
                  </a:cubicBezTo>
                  <a:cubicBezTo>
                    <a:pt x="28062" y="2060"/>
                    <a:pt x="27727" y="2229"/>
                    <a:pt x="27397" y="2411"/>
                  </a:cubicBezTo>
                  <a:cubicBezTo>
                    <a:pt x="27085" y="2582"/>
                    <a:pt x="26780" y="2766"/>
                    <a:pt x="26463" y="2932"/>
                  </a:cubicBezTo>
                  <a:cubicBezTo>
                    <a:pt x="26262" y="3032"/>
                    <a:pt x="26060" y="3127"/>
                    <a:pt x="25855" y="3220"/>
                  </a:cubicBezTo>
                  <a:cubicBezTo>
                    <a:pt x="25684" y="3301"/>
                    <a:pt x="25517" y="3386"/>
                    <a:pt x="25350" y="3473"/>
                  </a:cubicBezTo>
                  <a:cubicBezTo>
                    <a:pt x="25198" y="3552"/>
                    <a:pt x="25048" y="3638"/>
                    <a:pt x="24901" y="3726"/>
                  </a:cubicBezTo>
                  <a:cubicBezTo>
                    <a:pt x="24743" y="3823"/>
                    <a:pt x="24587" y="3924"/>
                    <a:pt x="24432" y="4029"/>
                  </a:cubicBezTo>
                  <a:cubicBezTo>
                    <a:pt x="24288" y="4125"/>
                    <a:pt x="24143" y="4224"/>
                    <a:pt x="24000" y="4323"/>
                  </a:cubicBezTo>
                  <a:cubicBezTo>
                    <a:pt x="23699" y="4535"/>
                    <a:pt x="23399" y="4746"/>
                    <a:pt x="23111" y="4975"/>
                  </a:cubicBezTo>
                  <a:cubicBezTo>
                    <a:pt x="22982" y="5078"/>
                    <a:pt x="22864" y="5191"/>
                    <a:pt x="22745" y="5305"/>
                  </a:cubicBezTo>
                  <a:cubicBezTo>
                    <a:pt x="22613" y="5431"/>
                    <a:pt x="22477" y="5556"/>
                    <a:pt x="22341" y="5678"/>
                  </a:cubicBezTo>
                  <a:cubicBezTo>
                    <a:pt x="22131" y="5860"/>
                    <a:pt x="21914" y="6034"/>
                    <a:pt x="21702" y="6215"/>
                  </a:cubicBezTo>
                  <a:cubicBezTo>
                    <a:pt x="21596" y="6307"/>
                    <a:pt x="21491" y="6395"/>
                    <a:pt x="21385" y="6494"/>
                  </a:cubicBezTo>
                  <a:cubicBezTo>
                    <a:pt x="21281" y="6590"/>
                    <a:pt x="21173" y="6687"/>
                    <a:pt x="21073" y="6790"/>
                  </a:cubicBezTo>
                  <a:cubicBezTo>
                    <a:pt x="20875" y="6994"/>
                    <a:pt x="20681" y="7198"/>
                    <a:pt x="20503" y="7418"/>
                  </a:cubicBezTo>
                  <a:cubicBezTo>
                    <a:pt x="20331" y="7630"/>
                    <a:pt x="20158" y="7844"/>
                    <a:pt x="19979" y="8051"/>
                  </a:cubicBezTo>
                  <a:cubicBezTo>
                    <a:pt x="19837" y="8210"/>
                    <a:pt x="19691" y="8366"/>
                    <a:pt x="19536" y="8515"/>
                  </a:cubicBezTo>
                  <a:cubicBezTo>
                    <a:pt x="19372" y="8677"/>
                    <a:pt x="19204" y="8833"/>
                    <a:pt x="19031" y="8987"/>
                  </a:cubicBezTo>
                  <a:cubicBezTo>
                    <a:pt x="18889" y="9110"/>
                    <a:pt x="18745" y="9234"/>
                    <a:pt x="18601" y="9352"/>
                  </a:cubicBezTo>
                  <a:cubicBezTo>
                    <a:pt x="18457" y="9471"/>
                    <a:pt x="18311" y="9588"/>
                    <a:pt x="18168" y="9707"/>
                  </a:cubicBezTo>
                  <a:cubicBezTo>
                    <a:pt x="18023" y="9829"/>
                    <a:pt x="17877" y="9949"/>
                    <a:pt x="17732" y="10068"/>
                  </a:cubicBezTo>
                  <a:cubicBezTo>
                    <a:pt x="17589" y="10184"/>
                    <a:pt x="17440" y="10291"/>
                    <a:pt x="17290" y="10394"/>
                  </a:cubicBezTo>
                  <a:cubicBezTo>
                    <a:pt x="16899" y="10647"/>
                    <a:pt x="16495" y="10886"/>
                    <a:pt x="16144" y="11192"/>
                  </a:cubicBezTo>
                  <a:cubicBezTo>
                    <a:pt x="15976" y="11338"/>
                    <a:pt x="15832" y="11510"/>
                    <a:pt x="15677" y="11667"/>
                  </a:cubicBezTo>
                  <a:cubicBezTo>
                    <a:pt x="15595" y="11751"/>
                    <a:pt x="15512" y="11833"/>
                    <a:pt x="15428" y="11914"/>
                  </a:cubicBezTo>
                  <a:cubicBezTo>
                    <a:pt x="15348" y="11990"/>
                    <a:pt x="15265" y="12064"/>
                    <a:pt x="15183" y="12139"/>
                  </a:cubicBezTo>
                  <a:cubicBezTo>
                    <a:pt x="14955" y="12328"/>
                    <a:pt x="14721" y="12515"/>
                    <a:pt x="14483" y="12694"/>
                  </a:cubicBezTo>
                  <a:cubicBezTo>
                    <a:pt x="14336" y="12807"/>
                    <a:pt x="14184" y="12913"/>
                    <a:pt x="14032" y="13019"/>
                  </a:cubicBezTo>
                  <a:cubicBezTo>
                    <a:pt x="13883" y="13123"/>
                    <a:pt x="13735" y="13229"/>
                    <a:pt x="13586" y="13331"/>
                  </a:cubicBezTo>
                  <a:cubicBezTo>
                    <a:pt x="13438" y="13433"/>
                    <a:pt x="13291" y="13535"/>
                    <a:pt x="13144" y="13639"/>
                  </a:cubicBezTo>
                  <a:cubicBezTo>
                    <a:pt x="12995" y="13745"/>
                    <a:pt x="12843" y="13851"/>
                    <a:pt x="12699" y="13965"/>
                  </a:cubicBezTo>
                  <a:cubicBezTo>
                    <a:pt x="12394" y="14206"/>
                    <a:pt x="12098" y="14459"/>
                    <a:pt x="11803" y="14711"/>
                  </a:cubicBezTo>
                  <a:cubicBezTo>
                    <a:pt x="11534" y="14942"/>
                    <a:pt x="11252" y="15156"/>
                    <a:pt x="10961" y="15360"/>
                  </a:cubicBezTo>
                  <a:lnTo>
                    <a:pt x="10868" y="15423"/>
                  </a:lnTo>
                  <a:cubicBezTo>
                    <a:pt x="10850" y="15433"/>
                    <a:pt x="10834" y="15445"/>
                    <a:pt x="10819" y="15456"/>
                  </a:cubicBezTo>
                  <a:lnTo>
                    <a:pt x="10812" y="15461"/>
                  </a:lnTo>
                  <a:lnTo>
                    <a:pt x="10815" y="15458"/>
                  </a:lnTo>
                  <a:lnTo>
                    <a:pt x="10815" y="15458"/>
                  </a:lnTo>
                  <a:cubicBezTo>
                    <a:pt x="10542" y="15643"/>
                    <a:pt x="10255" y="15813"/>
                    <a:pt x="9975" y="15988"/>
                  </a:cubicBezTo>
                  <a:cubicBezTo>
                    <a:pt x="9676" y="16175"/>
                    <a:pt x="9383" y="16364"/>
                    <a:pt x="9085" y="16558"/>
                  </a:cubicBezTo>
                  <a:cubicBezTo>
                    <a:pt x="8789" y="16753"/>
                    <a:pt x="8487" y="16940"/>
                    <a:pt x="8191" y="17136"/>
                  </a:cubicBezTo>
                  <a:cubicBezTo>
                    <a:pt x="7915" y="17318"/>
                    <a:pt x="7651" y="17514"/>
                    <a:pt x="7380" y="17703"/>
                  </a:cubicBezTo>
                  <a:cubicBezTo>
                    <a:pt x="7216" y="17814"/>
                    <a:pt x="7053" y="17926"/>
                    <a:pt x="6880" y="18026"/>
                  </a:cubicBezTo>
                  <a:cubicBezTo>
                    <a:pt x="6787" y="18079"/>
                    <a:pt x="6692" y="18135"/>
                    <a:pt x="6597" y="18187"/>
                  </a:cubicBezTo>
                  <a:cubicBezTo>
                    <a:pt x="6518" y="18231"/>
                    <a:pt x="6437" y="18273"/>
                    <a:pt x="6356" y="18312"/>
                  </a:cubicBezTo>
                  <a:cubicBezTo>
                    <a:pt x="6360" y="18311"/>
                    <a:pt x="6365" y="18309"/>
                    <a:pt x="6370" y="18306"/>
                  </a:cubicBezTo>
                  <a:lnTo>
                    <a:pt x="6370" y="18306"/>
                  </a:lnTo>
                  <a:cubicBezTo>
                    <a:pt x="5913" y="18533"/>
                    <a:pt x="5453" y="18745"/>
                    <a:pt x="4989" y="18952"/>
                  </a:cubicBezTo>
                  <a:cubicBezTo>
                    <a:pt x="4761" y="19055"/>
                    <a:pt x="4528" y="19146"/>
                    <a:pt x="4298" y="19245"/>
                  </a:cubicBezTo>
                  <a:cubicBezTo>
                    <a:pt x="4077" y="19336"/>
                    <a:pt x="3857" y="19427"/>
                    <a:pt x="3633" y="19511"/>
                  </a:cubicBezTo>
                  <a:lnTo>
                    <a:pt x="3482" y="19561"/>
                  </a:lnTo>
                  <a:cubicBezTo>
                    <a:pt x="3440" y="19575"/>
                    <a:pt x="3396" y="19586"/>
                    <a:pt x="3352" y="19598"/>
                  </a:cubicBezTo>
                  <a:cubicBezTo>
                    <a:pt x="3276" y="19618"/>
                    <a:pt x="3198" y="19634"/>
                    <a:pt x="3121" y="19651"/>
                  </a:cubicBezTo>
                  <a:lnTo>
                    <a:pt x="3125" y="19650"/>
                  </a:lnTo>
                  <a:lnTo>
                    <a:pt x="3125" y="19650"/>
                  </a:lnTo>
                  <a:cubicBezTo>
                    <a:pt x="2953" y="19678"/>
                    <a:pt x="2780" y="19708"/>
                    <a:pt x="2605" y="19729"/>
                  </a:cubicBezTo>
                  <a:cubicBezTo>
                    <a:pt x="2437" y="19746"/>
                    <a:pt x="2267" y="19764"/>
                    <a:pt x="2098" y="19778"/>
                  </a:cubicBezTo>
                  <a:cubicBezTo>
                    <a:pt x="2102" y="19777"/>
                    <a:pt x="2106" y="19776"/>
                    <a:pt x="2111" y="19775"/>
                  </a:cubicBezTo>
                  <a:lnTo>
                    <a:pt x="2111" y="19775"/>
                  </a:lnTo>
                  <a:cubicBezTo>
                    <a:pt x="2015" y="19781"/>
                    <a:pt x="1921" y="19784"/>
                    <a:pt x="1826" y="19786"/>
                  </a:cubicBezTo>
                  <a:cubicBezTo>
                    <a:pt x="1797" y="19786"/>
                    <a:pt x="1769" y="19787"/>
                    <a:pt x="1741" y="19787"/>
                  </a:cubicBezTo>
                  <a:cubicBezTo>
                    <a:pt x="1673" y="19787"/>
                    <a:pt x="1604" y="19785"/>
                    <a:pt x="1536" y="19784"/>
                  </a:cubicBezTo>
                  <a:lnTo>
                    <a:pt x="1536" y="19784"/>
                  </a:lnTo>
                  <a:lnTo>
                    <a:pt x="1555" y="19786"/>
                  </a:lnTo>
                  <a:cubicBezTo>
                    <a:pt x="1481" y="19781"/>
                    <a:pt x="1406" y="19780"/>
                    <a:pt x="1332" y="19772"/>
                  </a:cubicBezTo>
                  <a:cubicBezTo>
                    <a:pt x="1254" y="19764"/>
                    <a:pt x="1175" y="19756"/>
                    <a:pt x="1096" y="19745"/>
                  </a:cubicBezTo>
                  <a:cubicBezTo>
                    <a:pt x="954" y="19726"/>
                    <a:pt x="813" y="19704"/>
                    <a:pt x="672" y="19678"/>
                  </a:cubicBezTo>
                  <a:lnTo>
                    <a:pt x="672" y="19678"/>
                  </a:lnTo>
                  <a:lnTo>
                    <a:pt x="692" y="19681"/>
                  </a:lnTo>
                  <a:cubicBezTo>
                    <a:pt x="532" y="19650"/>
                    <a:pt x="374" y="19615"/>
                    <a:pt x="217" y="19574"/>
                  </a:cubicBezTo>
                  <a:cubicBezTo>
                    <a:pt x="204" y="19570"/>
                    <a:pt x="191" y="19569"/>
                    <a:pt x="178" y="19569"/>
                  </a:cubicBezTo>
                  <a:cubicBezTo>
                    <a:pt x="106" y="19569"/>
                    <a:pt x="41" y="19617"/>
                    <a:pt x="21" y="19689"/>
                  </a:cubicBezTo>
                  <a:cubicBezTo>
                    <a:pt x="1" y="19772"/>
                    <a:pt x="51" y="19865"/>
                    <a:pt x="137" y="19886"/>
                  </a:cubicBezTo>
                  <a:cubicBezTo>
                    <a:pt x="252" y="19911"/>
                    <a:pt x="368" y="19936"/>
                    <a:pt x="485" y="19958"/>
                  </a:cubicBezTo>
                  <a:lnTo>
                    <a:pt x="464" y="19954"/>
                  </a:lnTo>
                  <a:lnTo>
                    <a:pt x="464" y="19954"/>
                  </a:lnTo>
                  <a:cubicBezTo>
                    <a:pt x="792" y="20019"/>
                    <a:pt x="1124" y="20061"/>
                    <a:pt x="1458" y="20082"/>
                  </a:cubicBezTo>
                  <a:cubicBezTo>
                    <a:pt x="1555" y="20087"/>
                    <a:pt x="1652" y="20088"/>
                    <a:pt x="1748" y="20090"/>
                  </a:cubicBezTo>
                  <a:cubicBezTo>
                    <a:pt x="1992" y="20090"/>
                    <a:pt x="2236" y="20076"/>
                    <a:pt x="2478" y="20049"/>
                  </a:cubicBezTo>
                  <a:cubicBezTo>
                    <a:pt x="2812" y="20012"/>
                    <a:pt x="3146" y="19968"/>
                    <a:pt x="3467" y="19876"/>
                  </a:cubicBezTo>
                  <a:cubicBezTo>
                    <a:pt x="3782" y="19789"/>
                    <a:pt x="4083" y="19653"/>
                    <a:pt x="4384" y="19526"/>
                  </a:cubicBezTo>
                  <a:cubicBezTo>
                    <a:pt x="4731" y="19379"/>
                    <a:pt x="5079" y="19237"/>
                    <a:pt x="5422" y="19080"/>
                  </a:cubicBezTo>
                  <a:cubicBezTo>
                    <a:pt x="5778" y="18918"/>
                    <a:pt x="6135" y="18752"/>
                    <a:pt x="6486" y="18580"/>
                  </a:cubicBezTo>
                  <a:cubicBezTo>
                    <a:pt x="6812" y="18418"/>
                    <a:pt x="7126" y="18236"/>
                    <a:pt x="7425" y="18034"/>
                  </a:cubicBezTo>
                  <a:cubicBezTo>
                    <a:pt x="7730" y="17831"/>
                    <a:pt x="8028" y="17614"/>
                    <a:pt x="8329" y="17405"/>
                  </a:cubicBezTo>
                  <a:cubicBezTo>
                    <a:pt x="8683" y="17168"/>
                    <a:pt x="9044" y="16940"/>
                    <a:pt x="9400" y="16709"/>
                  </a:cubicBezTo>
                  <a:cubicBezTo>
                    <a:pt x="9723" y="16498"/>
                    <a:pt x="10049" y="16291"/>
                    <a:pt x="10379" y="16090"/>
                  </a:cubicBezTo>
                  <a:cubicBezTo>
                    <a:pt x="10524" y="15999"/>
                    <a:pt x="10670" y="15912"/>
                    <a:pt x="10812" y="15819"/>
                  </a:cubicBezTo>
                  <a:cubicBezTo>
                    <a:pt x="10882" y="15773"/>
                    <a:pt x="10953" y="15727"/>
                    <a:pt x="11021" y="15681"/>
                  </a:cubicBezTo>
                  <a:lnTo>
                    <a:pt x="11029" y="15676"/>
                  </a:lnTo>
                  <a:cubicBezTo>
                    <a:pt x="11037" y="15672"/>
                    <a:pt x="11043" y="15667"/>
                    <a:pt x="11050" y="15662"/>
                  </a:cubicBezTo>
                  <a:cubicBezTo>
                    <a:pt x="11132" y="15607"/>
                    <a:pt x="11214" y="15550"/>
                    <a:pt x="11297" y="15493"/>
                  </a:cubicBezTo>
                  <a:cubicBezTo>
                    <a:pt x="11596" y="15284"/>
                    <a:pt x="11875" y="15046"/>
                    <a:pt x="12153" y="14811"/>
                  </a:cubicBezTo>
                  <a:cubicBezTo>
                    <a:pt x="12436" y="14570"/>
                    <a:pt x="12721" y="14328"/>
                    <a:pt x="13019" y="14109"/>
                  </a:cubicBezTo>
                  <a:cubicBezTo>
                    <a:pt x="13317" y="13889"/>
                    <a:pt x="13617" y="13679"/>
                    <a:pt x="13920" y="13465"/>
                  </a:cubicBezTo>
                  <a:cubicBezTo>
                    <a:pt x="14224" y="13253"/>
                    <a:pt x="14529" y="13046"/>
                    <a:pt x="14822" y="12818"/>
                  </a:cubicBezTo>
                  <a:cubicBezTo>
                    <a:pt x="14963" y="12708"/>
                    <a:pt x="15107" y="12598"/>
                    <a:pt x="15246" y="12484"/>
                  </a:cubicBezTo>
                  <a:cubicBezTo>
                    <a:pt x="15392" y="12363"/>
                    <a:pt x="15534" y="12238"/>
                    <a:pt x="15671" y="12110"/>
                  </a:cubicBezTo>
                  <a:cubicBezTo>
                    <a:pt x="15799" y="11990"/>
                    <a:pt x="15922" y="11865"/>
                    <a:pt x="16044" y="11738"/>
                  </a:cubicBezTo>
                  <a:cubicBezTo>
                    <a:pt x="16161" y="11616"/>
                    <a:pt x="16278" y="11497"/>
                    <a:pt x="16402" y="11385"/>
                  </a:cubicBezTo>
                  <a:cubicBezTo>
                    <a:pt x="16536" y="11273"/>
                    <a:pt x="16676" y="11168"/>
                    <a:pt x="16818" y="11067"/>
                  </a:cubicBezTo>
                  <a:cubicBezTo>
                    <a:pt x="16986" y="10954"/>
                    <a:pt x="17160" y="10848"/>
                    <a:pt x="17328" y="10739"/>
                  </a:cubicBezTo>
                  <a:cubicBezTo>
                    <a:pt x="17496" y="10630"/>
                    <a:pt x="17662" y="10518"/>
                    <a:pt x="17822" y="10394"/>
                  </a:cubicBezTo>
                  <a:cubicBezTo>
                    <a:pt x="18102" y="10179"/>
                    <a:pt x="18371" y="9949"/>
                    <a:pt x="18642" y="9723"/>
                  </a:cubicBezTo>
                  <a:cubicBezTo>
                    <a:pt x="18917" y="9490"/>
                    <a:pt x="19194" y="9259"/>
                    <a:pt x="19459" y="9015"/>
                  </a:cubicBezTo>
                  <a:cubicBezTo>
                    <a:pt x="19721" y="8770"/>
                    <a:pt x="19987" y="8523"/>
                    <a:pt x="20222" y="8249"/>
                  </a:cubicBezTo>
                  <a:cubicBezTo>
                    <a:pt x="20343" y="8105"/>
                    <a:pt x="20462" y="7959"/>
                    <a:pt x="20579" y="7811"/>
                  </a:cubicBezTo>
                  <a:cubicBezTo>
                    <a:pt x="20692" y="7670"/>
                    <a:pt x="20804" y="7529"/>
                    <a:pt x="20921" y="7391"/>
                  </a:cubicBezTo>
                  <a:cubicBezTo>
                    <a:pt x="21035" y="7266"/>
                    <a:pt x="21151" y="7143"/>
                    <a:pt x="21270" y="7019"/>
                  </a:cubicBezTo>
                  <a:cubicBezTo>
                    <a:pt x="21377" y="6907"/>
                    <a:pt x="21493" y="6802"/>
                    <a:pt x="21608" y="6696"/>
                  </a:cubicBezTo>
                  <a:cubicBezTo>
                    <a:pt x="21743" y="6577"/>
                    <a:pt x="21877" y="6456"/>
                    <a:pt x="22014" y="6345"/>
                  </a:cubicBezTo>
                  <a:cubicBezTo>
                    <a:pt x="22151" y="6234"/>
                    <a:pt x="22287" y="6123"/>
                    <a:pt x="22422" y="6009"/>
                  </a:cubicBezTo>
                  <a:cubicBezTo>
                    <a:pt x="22569" y="5884"/>
                    <a:pt x="22713" y="5757"/>
                    <a:pt x="22856" y="5626"/>
                  </a:cubicBezTo>
                  <a:cubicBezTo>
                    <a:pt x="22968" y="5520"/>
                    <a:pt x="23077" y="5412"/>
                    <a:pt x="23191" y="5309"/>
                  </a:cubicBezTo>
                  <a:cubicBezTo>
                    <a:pt x="23300" y="5216"/>
                    <a:pt x="23410" y="5124"/>
                    <a:pt x="23524" y="5039"/>
                  </a:cubicBezTo>
                  <a:cubicBezTo>
                    <a:pt x="23650" y="4942"/>
                    <a:pt x="23777" y="4849"/>
                    <a:pt x="23907" y="4757"/>
                  </a:cubicBezTo>
                  <a:cubicBezTo>
                    <a:pt x="24160" y="4573"/>
                    <a:pt x="24418" y="4393"/>
                    <a:pt x="24676" y="4216"/>
                  </a:cubicBezTo>
                  <a:lnTo>
                    <a:pt x="24676" y="4216"/>
                  </a:lnTo>
                  <a:lnTo>
                    <a:pt x="24675" y="4217"/>
                  </a:lnTo>
                  <a:lnTo>
                    <a:pt x="24675" y="4217"/>
                  </a:lnTo>
                  <a:lnTo>
                    <a:pt x="24679" y="4214"/>
                  </a:lnTo>
                  <a:lnTo>
                    <a:pt x="24690" y="4206"/>
                  </a:lnTo>
                  <a:lnTo>
                    <a:pt x="24687" y="4209"/>
                  </a:lnTo>
                  <a:cubicBezTo>
                    <a:pt x="24855" y="4098"/>
                    <a:pt x="25024" y="3992"/>
                    <a:pt x="25198" y="3891"/>
                  </a:cubicBezTo>
                  <a:cubicBezTo>
                    <a:pt x="25368" y="3793"/>
                    <a:pt x="25544" y="3704"/>
                    <a:pt x="25718" y="3614"/>
                  </a:cubicBezTo>
                  <a:cubicBezTo>
                    <a:pt x="25841" y="3556"/>
                    <a:pt x="25965" y="3497"/>
                    <a:pt x="26088" y="3440"/>
                  </a:cubicBezTo>
                  <a:cubicBezTo>
                    <a:pt x="26205" y="3388"/>
                    <a:pt x="26322" y="3335"/>
                    <a:pt x="26436" y="3279"/>
                  </a:cubicBezTo>
                  <a:cubicBezTo>
                    <a:pt x="26563" y="3217"/>
                    <a:pt x="26690" y="3155"/>
                    <a:pt x="26812" y="3085"/>
                  </a:cubicBezTo>
                  <a:cubicBezTo>
                    <a:pt x="26926" y="3022"/>
                    <a:pt x="27039" y="2957"/>
                    <a:pt x="27152" y="2891"/>
                  </a:cubicBezTo>
                  <a:cubicBezTo>
                    <a:pt x="27617" y="2620"/>
                    <a:pt x="28094" y="2368"/>
                    <a:pt x="28573" y="2121"/>
                  </a:cubicBezTo>
                  <a:lnTo>
                    <a:pt x="28573" y="2121"/>
                  </a:lnTo>
                  <a:lnTo>
                    <a:pt x="28569" y="2125"/>
                  </a:lnTo>
                  <a:cubicBezTo>
                    <a:pt x="28706" y="2058"/>
                    <a:pt x="28846" y="1993"/>
                    <a:pt x="28987" y="1935"/>
                  </a:cubicBezTo>
                  <a:cubicBezTo>
                    <a:pt x="29124" y="1879"/>
                    <a:pt x="29262" y="1830"/>
                    <a:pt x="29400" y="1779"/>
                  </a:cubicBezTo>
                  <a:cubicBezTo>
                    <a:pt x="29487" y="1751"/>
                    <a:pt x="29579" y="1722"/>
                    <a:pt x="29666" y="1696"/>
                  </a:cubicBezTo>
                  <a:cubicBezTo>
                    <a:pt x="29753" y="1669"/>
                    <a:pt x="29843" y="1645"/>
                    <a:pt x="29930" y="1620"/>
                  </a:cubicBezTo>
                  <a:cubicBezTo>
                    <a:pt x="30099" y="1572"/>
                    <a:pt x="30270" y="1529"/>
                    <a:pt x="30440" y="1483"/>
                  </a:cubicBezTo>
                  <a:cubicBezTo>
                    <a:pt x="30767" y="1398"/>
                    <a:pt x="31097" y="1309"/>
                    <a:pt x="31424" y="1219"/>
                  </a:cubicBezTo>
                  <a:cubicBezTo>
                    <a:pt x="31762" y="1126"/>
                    <a:pt x="32096" y="1023"/>
                    <a:pt x="32431" y="931"/>
                  </a:cubicBezTo>
                  <a:cubicBezTo>
                    <a:pt x="32608" y="882"/>
                    <a:pt x="32786" y="836"/>
                    <a:pt x="32963" y="793"/>
                  </a:cubicBezTo>
                  <a:cubicBezTo>
                    <a:pt x="33123" y="755"/>
                    <a:pt x="33284" y="722"/>
                    <a:pt x="33444" y="687"/>
                  </a:cubicBezTo>
                  <a:lnTo>
                    <a:pt x="33444" y="687"/>
                  </a:lnTo>
                  <a:lnTo>
                    <a:pt x="33427" y="690"/>
                  </a:lnTo>
                  <a:cubicBezTo>
                    <a:pt x="33736" y="625"/>
                    <a:pt x="34046" y="562"/>
                    <a:pt x="34356" y="500"/>
                  </a:cubicBezTo>
                  <a:cubicBezTo>
                    <a:pt x="34521" y="469"/>
                    <a:pt x="34685" y="437"/>
                    <a:pt x="34850" y="404"/>
                  </a:cubicBezTo>
                  <a:cubicBezTo>
                    <a:pt x="35029" y="367"/>
                    <a:pt x="35208" y="328"/>
                    <a:pt x="35390" y="312"/>
                  </a:cubicBezTo>
                  <a:lnTo>
                    <a:pt x="35451" y="312"/>
                  </a:lnTo>
                  <a:lnTo>
                    <a:pt x="35496" y="317"/>
                  </a:lnTo>
                  <a:cubicBezTo>
                    <a:pt x="35512" y="321"/>
                    <a:pt x="35527" y="325"/>
                    <a:pt x="35543" y="331"/>
                  </a:cubicBezTo>
                  <a:cubicBezTo>
                    <a:pt x="35557" y="335"/>
                    <a:pt x="35570" y="337"/>
                    <a:pt x="35584" y="337"/>
                  </a:cubicBezTo>
                  <a:cubicBezTo>
                    <a:pt x="35653" y="337"/>
                    <a:pt x="35718" y="286"/>
                    <a:pt x="35736" y="217"/>
                  </a:cubicBezTo>
                  <a:cubicBezTo>
                    <a:pt x="35757" y="136"/>
                    <a:pt x="35708" y="43"/>
                    <a:pt x="35624" y="25"/>
                  </a:cubicBezTo>
                  <a:cubicBezTo>
                    <a:pt x="35572" y="11"/>
                    <a:pt x="35518" y="3"/>
                    <a:pt x="35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6" name="Google Shape;8656;p17"/>
            <p:cNvSpPr/>
            <p:nvPr/>
          </p:nvSpPr>
          <p:spPr>
            <a:xfrm>
              <a:off x="3612969" y="3002423"/>
              <a:ext cx="917503" cy="413915"/>
            </a:xfrm>
            <a:custGeom>
              <a:avLst/>
              <a:gdLst/>
              <a:ahLst/>
              <a:cxnLst/>
              <a:rect l="l" t="t" r="r" b="b"/>
              <a:pathLst>
                <a:path w="31570" h="14241" extrusionOk="0">
                  <a:moveTo>
                    <a:pt x="808" y="13556"/>
                  </a:moveTo>
                  <a:cubicBezTo>
                    <a:pt x="805" y="13559"/>
                    <a:pt x="803" y="13562"/>
                    <a:pt x="801" y="13564"/>
                  </a:cubicBezTo>
                  <a:lnTo>
                    <a:pt x="801" y="13564"/>
                  </a:lnTo>
                  <a:cubicBezTo>
                    <a:pt x="803" y="13562"/>
                    <a:pt x="805" y="13559"/>
                    <a:pt x="808" y="13556"/>
                  </a:cubicBezTo>
                  <a:close/>
                  <a:moveTo>
                    <a:pt x="801" y="13564"/>
                  </a:moveTo>
                  <a:cubicBezTo>
                    <a:pt x="799" y="13566"/>
                    <a:pt x="797" y="13568"/>
                    <a:pt x="796" y="13570"/>
                  </a:cubicBezTo>
                  <a:lnTo>
                    <a:pt x="796" y="13570"/>
                  </a:lnTo>
                  <a:cubicBezTo>
                    <a:pt x="798" y="13568"/>
                    <a:pt x="799" y="13566"/>
                    <a:pt x="801" y="13564"/>
                  </a:cubicBezTo>
                  <a:close/>
                  <a:moveTo>
                    <a:pt x="19551" y="0"/>
                  </a:moveTo>
                  <a:cubicBezTo>
                    <a:pt x="19415" y="0"/>
                    <a:pt x="19278" y="3"/>
                    <a:pt x="19142" y="8"/>
                  </a:cubicBezTo>
                  <a:cubicBezTo>
                    <a:pt x="18811" y="22"/>
                    <a:pt x="18480" y="55"/>
                    <a:pt x="18154" y="107"/>
                  </a:cubicBezTo>
                  <a:cubicBezTo>
                    <a:pt x="17837" y="155"/>
                    <a:pt x="17522" y="210"/>
                    <a:pt x="17209" y="277"/>
                  </a:cubicBezTo>
                  <a:cubicBezTo>
                    <a:pt x="16902" y="340"/>
                    <a:pt x="16592" y="397"/>
                    <a:pt x="16285" y="471"/>
                  </a:cubicBezTo>
                  <a:cubicBezTo>
                    <a:pt x="15977" y="549"/>
                    <a:pt x="15677" y="646"/>
                    <a:pt x="15382" y="761"/>
                  </a:cubicBezTo>
                  <a:cubicBezTo>
                    <a:pt x="15229" y="821"/>
                    <a:pt x="15075" y="883"/>
                    <a:pt x="14926" y="954"/>
                  </a:cubicBezTo>
                  <a:cubicBezTo>
                    <a:pt x="14784" y="1022"/>
                    <a:pt x="14648" y="1100"/>
                    <a:pt x="14516" y="1185"/>
                  </a:cubicBezTo>
                  <a:cubicBezTo>
                    <a:pt x="14241" y="1363"/>
                    <a:pt x="13978" y="1560"/>
                    <a:pt x="13709" y="1746"/>
                  </a:cubicBezTo>
                  <a:cubicBezTo>
                    <a:pt x="13576" y="1836"/>
                    <a:pt x="13441" y="1928"/>
                    <a:pt x="13299" y="2007"/>
                  </a:cubicBezTo>
                  <a:cubicBezTo>
                    <a:pt x="13155" y="2088"/>
                    <a:pt x="13008" y="2165"/>
                    <a:pt x="12861" y="2243"/>
                  </a:cubicBezTo>
                  <a:cubicBezTo>
                    <a:pt x="12587" y="2388"/>
                    <a:pt x="12314" y="2532"/>
                    <a:pt x="12037" y="2676"/>
                  </a:cubicBezTo>
                  <a:cubicBezTo>
                    <a:pt x="11759" y="2822"/>
                    <a:pt x="11483" y="2971"/>
                    <a:pt x="11213" y="3131"/>
                  </a:cubicBezTo>
                  <a:cubicBezTo>
                    <a:pt x="10951" y="3286"/>
                    <a:pt x="10700" y="3458"/>
                    <a:pt x="10461" y="3648"/>
                  </a:cubicBezTo>
                  <a:cubicBezTo>
                    <a:pt x="10201" y="3849"/>
                    <a:pt x="9948" y="4060"/>
                    <a:pt x="9696" y="4274"/>
                  </a:cubicBezTo>
                  <a:cubicBezTo>
                    <a:pt x="9576" y="4377"/>
                    <a:pt x="9456" y="4481"/>
                    <a:pt x="9332" y="4581"/>
                  </a:cubicBezTo>
                  <a:cubicBezTo>
                    <a:pt x="9205" y="4684"/>
                    <a:pt x="9079" y="4785"/>
                    <a:pt x="8951" y="4888"/>
                  </a:cubicBezTo>
                  <a:cubicBezTo>
                    <a:pt x="8694" y="5091"/>
                    <a:pt x="8441" y="5298"/>
                    <a:pt x="8192" y="5512"/>
                  </a:cubicBezTo>
                  <a:cubicBezTo>
                    <a:pt x="7939" y="5730"/>
                    <a:pt x="7694" y="5955"/>
                    <a:pt x="7445" y="6178"/>
                  </a:cubicBezTo>
                  <a:cubicBezTo>
                    <a:pt x="7247" y="6351"/>
                    <a:pt x="7045" y="6518"/>
                    <a:pt x="6844" y="6688"/>
                  </a:cubicBezTo>
                  <a:cubicBezTo>
                    <a:pt x="6650" y="6852"/>
                    <a:pt x="6465" y="7028"/>
                    <a:pt x="6285" y="7207"/>
                  </a:cubicBezTo>
                  <a:cubicBezTo>
                    <a:pt x="6051" y="7440"/>
                    <a:pt x="5819" y="7677"/>
                    <a:pt x="5582" y="7907"/>
                  </a:cubicBezTo>
                  <a:cubicBezTo>
                    <a:pt x="5338" y="8144"/>
                    <a:pt x="5099" y="8382"/>
                    <a:pt x="4857" y="8619"/>
                  </a:cubicBezTo>
                  <a:cubicBezTo>
                    <a:pt x="4619" y="8853"/>
                    <a:pt x="4384" y="9088"/>
                    <a:pt x="4153" y="9327"/>
                  </a:cubicBezTo>
                  <a:cubicBezTo>
                    <a:pt x="3929" y="9559"/>
                    <a:pt x="3711" y="9797"/>
                    <a:pt x="3478" y="10020"/>
                  </a:cubicBezTo>
                  <a:cubicBezTo>
                    <a:pt x="3239" y="10250"/>
                    <a:pt x="2997" y="10474"/>
                    <a:pt x="2766" y="10712"/>
                  </a:cubicBezTo>
                  <a:cubicBezTo>
                    <a:pt x="2539" y="10943"/>
                    <a:pt x="2324" y="11185"/>
                    <a:pt x="2122" y="11438"/>
                  </a:cubicBezTo>
                  <a:cubicBezTo>
                    <a:pt x="2015" y="11570"/>
                    <a:pt x="1911" y="11703"/>
                    <a:pt x="1811" y="11837"/>
                  </a:cubicBezTo>
                  <a:cubicBezTo>
                    <a:pt x="1713" y="11970"/>
                    <a:pt x="1615" y="12105"/>
                    <a:pt x="1515" y="12236"/>
                  </a:cubicBezTo>
                  <a:cubicBezTo>
                    <a:pt x="1419" y="12364"/>
                    <a:pt x="1324" y="12494"/>
                    <a:pt x="1222" y="12619"/>
                  </a:cubicBezTo>
                  <a:cubicBezTo>
                    <a:pt x="1112" y="12754"/>
                    <a:pt x="999" y="12888"/>
                    <a:pt x="887" y="13023"/>
                  </a:cubicBezTo>
                  <a:cubicBezTo>
                    <a:pt x="741" y="13188"/>
                    <a:pt x="594" y="13352"/>
                    <a:pt x="448" y="13517"/>
                  </a:cubicBezTo>
                  <a:cubicBezTo>
                    <a:pt x="372" y="13602"/>
                    <a:pt x="296" y="13689"/>
                    <a:pt x="224" y="13778"/>
                  </a:cubicBezTo>
                  <a:cubicBezTo>
                    <a:pt x="163" y="13852"/>
                    <a:pt x="100" y="13927"/>
                    <a:pt x="48" y="14008"/>
                  </a:cubicBezTo>
                  <a:cubicBezTo>
                    <a:pt x="0" y="14079"/>
                    <a:pt x="35" y="14182"/>
                    <a:pt x="106" y="14223"/>
                  </a:cubicBezTo>
                  <a:cubicBezTo>
                    <a:pt x="129" y="14234"/>
                    <a:pt x="154" y="14240"/>
                    <a:pt x="179" y="14240"/>
                  </a:cubicBezTo>
                  <a:cubicBezTo>
                    <a:pt x="236" y="14240"/>
                    <a:pt x="288" y="14210"/>
                    <a:pt x="317" y="14161"/>
                  </a:cubicBezTo>
                  <a:lnTo>
                    <a:pt x="333" y="14136"/>
                  </a:lnTo>
                  <a:cubicBezTo>
                    <a:pt x="404" y="14039"/>
                    <a:pt x="477" y="13943"/>
                    <a:pt x="553" y="13851"/>
                  </a:cubicBezTo>
                  <a:cubicBezTo>
                    <a:pt x="633" y="13756"/>
                    <a:pt x="714" y="13662"/>
                    <a:pt x="796" y="13570"/>
                  </a:cubicBezTo>
                  <a:lnTo>
                    <a:pt x="796" y="13570"/>
                  </a:lnTo>
                  <a:cubicBezTo>
                    <a:pt x="795" y="13570"/>
                    <a:pt x="795" y="13570"/>
                    <a:pt x="795" y="13571"/>
                  </a:cubicBezTo>
                  <a:cubicBezTo>
                    <a:pt x="844" y="13514"/>
                    <a:pt x="895" y="13457"/>
                    <a:pt x="944" y="13400"/>
                  </a:cubicBezTo>
                  <a:lnTo>
                    <a:pt x="944" y="13400"/>
                  </a:lnTo>
                  <a:lnTo>
                    <a:pt x="942" y="13403"/>
                  </a:lnTo>
                  <a:lnTo>
                    <a:pt x="942" y="13403"/>
                  </a:lnTo>
                  <a:lnTo>
                    <a:pt x="947" y="13398"/>
                  </a:lnTo>
                  <a:lnTo>
                    <a:pt x="950" y="13392"/>
                  </a:lnTo>
                  <a:cubicBezTo>
                    <a:pt x="1121" y="13200"/>
                    <a:pt x="1286" y="13002"/>
                    <a:pt x="1446" y="12803"/>
                  </a:cubicBezTo>
                  <a:cubicBezTo>
                    <a:pt x="1583" y="12632"/>
                    <a:pt x="1713" y="12455"/>
                    <a:pt x="1846" y="12276"/>
                  </a:cubicBezTo>
                  <a:cubicBezTo>
                    <a:pt x="1979" y="12098"/>
                    <a:pt x="2109" y="11916"/>
                    <a:pt x="2250" y="11742"/>
                  </a:cubicBezTo>
                  <a:cubicBezTo>
                    <a:pt x="2334" y="11638"/>
                    <a:pt x="2418" y="11533"/>
                    <a:pt x="2503" y="11429"/>
                  </a:cubicBezTo>
                  <a:cubicBezTo>
                    <a:pt x="2568" y="11351"/>
                    <a:pt x="2636" y="11277"/>
                    <a:pt x="2701" y="11199"/>
                  </a:cubicBezTo>
                  <a:cubicBezTo>
                    <a:pt x="2938" y="10944"/>
                    <a:pt x="3184" y="10696"/>
                    <a:pt x="3439" y="10458"/>
                  </a:cubicBezTo>
                  <a:cubicBezTo>
                    <a:pt x="3575" y="10332"/>
                    <a:pt x="3709" y="10204"/>
                    <a:pt x="3841" y="10074"/>
                  </a:cubicBezTo>
                  <a:cubicBezTo>
                    <a:pt x="3956" y="9961"/>
                    <a:pt x="4065" y="9843"/>
                    <a:pt x="4176" y="9727"/>
                  </a:cubicBezTo>
                  <a:cubicBezTo>
                    <a:pt x="4404" y="9490"/>
                    <a:pt x="4634" y="9249"/>
                    <a:pt x="4868" y="9018"/>
                  </a:cubicBezTo>
                  <a:cubicBezTo>
                    <a:pt x="5115" y="8769"/>
                    <a:pt x="5363" y="8526"/>
                    <a:pt x="5614" y="8282"/>
                  </a:cubicBezTo>
                  <a:cubicBezTo>
                    <a:pt x="5845" y="8059"/>
                    <a:pt x="6077" y="7837"/>
                    <a:pt x="6304" y="7609"/>
                  </a:cubicBezTo>
                  <a:cubicBezTo>
                    <a:pt x="6426" y="7487"/>
                    <a:pt x="6548" y="7365"/>
                    <a:pt x="6673" y="7245"/>
                  </a:cubicBezTo>
                  <a:cubicBezTo>
                    <a:pt x="6783" y="7138"/>
                    <a:pt x="6898" y="7037"/>
                    <a:pt x="7015" y="6934"/>
                  </a:cubicBezTo>
                  <a:lnTo>
                    <a:pt x="7015" y="6934"/>
                  </a:lnTo>
                  <a:lnTo>
                    <a:pt x="7015" y="6935"/>
                  </a:lnTo>
                  <a:lnTo>
                    <a:pt x="7015" y="6935"/>
                  </a:lnTo>
                  <a:lnTo>
                    <a:pt x="7016" y="6933"/>
                  </a:lnTo>
                  <a:lnTo>
                    <a:pt x="7016" y="6933"/>
                  </a:lnTo>
                  <a:cubicBezTo>
                    <a:pt x="7016" y="6934"/>
                    <a:pt x="7015" y="6934"/>
                    <a:pt x="7015" y="6934"/>
                  </a:cubicBezTo>
                  <a:lnTo>
                    <a:pt x="7015" y="6934"/>
                  </a:lnTo>
                  <a:lnTo>
                    <a:pt x="7016" y="6932"/>
                  </a:lnTo>
                  <a:lnTo>
                    <a:pt x="7028" y="6923"/>
                  </a:lnTo>
                  <a:lnTo>
                    <a:pt x="7028" y="6923"/>
                  </a:lnTo>
                  <a:cubicBezTo>
                    <a:pt x="7025" y="6925"/>
                    <a:pt x="7022" y="6928"/>
                    <a:pt x="7019" y="6930"/>
                  </a:cubicBezTo>
                  <a:lnTo>
                    <a:pt x="7029" y="6922"/>
                  </a:lnTo>
                  <a:lnTo>
                    <a:pt x="7029" y="6922"/>
                  </a:lnTo>
                  <a:lnTo>
                    <a:pt x="7028" y="6923"/>
                  </a:lnTo>
                  <a:lnTo>
                    <a:pt x="7028" y="6923"/>
                  </a:lnTo>
                  <a:cubicBezTo>
                    <a:pt x="7237" y="6746"/>
                    <a:pt x="7451" y="6571"/>
                    <a:pt x="7656" y="6387"/>
                  </a:cubicBezTo>
                  <a:cubicBezTo>
                    <a:pt x="7858" y="6205"/>
                    <a:pt x="8061" y="6023"/>
                    <a:pt x="8264" y="5841"/>
                  </a:cubicBezTo>
                  <a:cubicBezTo>
                    <a:pt x="8491" y="5648"/>
                    <a:pt x="8718" y="5456"/>
                    <a:pt x="8952" y="5269"/>
                  </a:cubicBezTo>
                  <a:cubicBezTo>
                    <a:pt x="9186" y="5081"/>
                    <a:pt x="9424" y="4899"/>
                    <a:pt x="9655" y="4706"/>
                  </a:cubicBezTo>
                  <a:cubicBezTo>
                    <a:pt x="9763" y="4617"/>
                    <a:pt x="9867" y="4524"/>
                    <a:pt x="9976" y="4434"/>
                  </a:cubicBezTo>
                  <a:cubicBezTo>
                    <a:pt x="10095" y="4334"/>
                    <a:pt x="10214" y="4234"/>
                    <a:pt x="10336" y="4136"/>
                  </a:cubicBezTo>
                  <a:cubicBezTo>
                    <a:pt x="10554" y="3959"/>
                    <a:pt x="10777" y="3786"/>
                    <a:pt x="11007" y="3622"/>
                  </a:cubicBezTo>
                  <a:cubicBezTo>
                    <a:pt x="11057" y="3590"/>
                    <a:pt x="11105" y="3555"/>
                    <a:pt x="11156" y="3523"/>
                  </a:cubicBezTo>
                  <a:cubicBezTo>
                    <a:pt x="11293" y="3436"/>
                    <a:pt x="11431" y="3351"/>
                    <a:pt x="11572" y="3270"/>
                  </a:cubicBezTo>
                  <a:cubicBezTo>
                    <a:pt x="11724" y="3185"/>
                    <a:pt x="11876" y="3101"/>
                    <a:pt x="12029" y="3018"/>
                  </a:cubicBezTo>
                  <a:cubicBezTo>
                    <a:pt x="12310" y="2870"/>
                    <a:pt x="12593" y="2727"/>
                    <a:pt x="12875" y="2580"/>
                  </a:cubicBezTo>
                  <a:cubicBezTo>
                    <a:pt x="13168" y="2428"/>
                    <a:pt x="13465" y="2279"/>
                    <a:pt x="13737" y="2097"/>
                  </a:cubicBezTo>
                  <a:cubicBezTo>
                    <a:pt x="14008" y="1913"/>
                    <a:pt x="14274" y="1722"/>
                    <a:pt x="14545" y="1537"/>
                  </a:cubicBezTo>
                  <a:cubicBezTo>
                    <a:pt x="14686" y="1443"/>
                    <a:pt x="14828" y="1355"/>
                    <a:pt x="14975" y="1274"/>
                  </a:cubicBezTo>
                  <a:cubicBezTo>
                    <a:pt x="15104" y="1212"/>
                    <a:pt x="15233" y="1154"/>
                    <a:pt x="15365" y="1100"/>
                  </a:cubicBezTo>
                  <a:cubicBezTo>
                    <a:pt x="15479" y="1052"/>
                    <a:pt x="15594" y="1010"/>
                    <a:pt x="15710" y="965"/>
                  </a:cubicBezTo>
                  <a:cubicBezTo>
                    <a:pt x="15863" y="911"/>
                    <a:pt x="16015" y="861"/>
                    <a:pt x="16172" y="820"/>
                  </a:cubicBezTo>
                  <a:cubicBezTo>
                    <a:pt x="16340" y="775"/>
                    <a:pt x="16506" y="737"/>
                    <a:pt x="16675" y="701"/>
                  </a:cubicBezTo>
                  <a:cubicBezTo>
                    <a:pt x="17046" y="625"/>
                    <a:pt x="17416" y="547"/>
                    <a:pt x="17788" y="482"/>
                  </a:cubicBezTo>
                  <a:cubicBezTo>
                    <a:pt x="17981" y="448"/>
                    <a:pt x="18173" y="418"/>
                    <a:pt x="18366" y="391"/>
                  </a:cubicBezTo>
                  <a:cubicBezTo>
                    <a:pt x="18559" y="362"/>
                    <a:pt x="18754" y="343"/>
                    <a:pt x="18947" y="327"/>
                  </a:cubicBezTo>
                  <a:cubicBezTo>
                    <a:pt x="19148" y="317"/>
                    <a:pt x="19348" y="311"/>
                    <a:pt x="19548" y="311"/>
                  </a:cubicBezTo>
                  <a:cubicBezTo>
                    <a:pt x="19734" y="311"/>
                    <a:pt x="19919" y="316"/>
                    <a:pt x="20104" y="326"/>
                  </a:cubicBezTo>
                  <a:lnTo>
                    <a:pt x="20084" y="326"/>
                  </a:lnTo>
                  <a:cubicBezTo>
                    <a:pt x="20318" y="345"/>
                    <a:pt x="20552" y="373"/>
                    <a:pt x="20783" y="414"/>
                  </a:cubicBezTo>
                  <a:cubicBezTo>
                    <a:pt x="21014" y="456"/>
                    <a:pt x="21246" y="490"/>
                    <a:pt x="21477" y="533"/>
                  </a:cubicBezTo>
                  <a:lnTo>
                    <a:pt x="21462" y="530"/>
                  </a:lnTo>
                  <a:lnTo>
                    <a:pt x="21575" y="552"/>
                  </a:lnTo>
                  <a:lnTo>
                    <a:pt x="21575" y="552"/>
                  </a:lnTo>
                  <a:lnTo>
                    <a:pt x="21554" y="547"/>
                  </a:lnTo>
                  <a:lnTo>
                    <a:pt x="21554" y="547"/>
                  </a:lnTo>
                  <a:cubicBezTo>
                    <a:pt x="21907" y="615"/>
                    <a:pt x="22256" y="706"/>
                    <a:pt x="22604" y="794"/>
                  </a:cubicBezTo>
                  <a:cubicBezTo>
                    <a:pt x="22775" y="837"/>
                    <a:pt x="22946" y="881"/>
                    <a:pt x="23115" y="926"/>
                  </a:cubicBezTo>
                  <a:cubicBezTo>
                    <a:pt x="23284" y="970"/>
                    <a:pt x="23454" y="1021"/>
                    <a:pt x="23620" y="1075"/>
                  </a:cubicBezTo>
                  <a:cubicBezTo>
                    <a:pt x="23748" y="1119"/>
                    <a:pt x="23876" y="1165"/>
                    <a:pt x="24003" y="1214"/>
                  </a:cubicBezTo>
                  <a:cubicBezTo>
                    <a:pt x="24111" y="1255"/>
                    <a:pt x="24215" y="1302"/>
                    <a:pt x="24320" y="1352"/>
                  </a:cubicBezTo>
                  <a:cubicBezTo>
                    <a:pt x="24568" y="1480"/>
                    <a:pt x="24807" y="1624"/>
                    <a:pt x="25051" y="1758"/>
                  </a:cubicBezTo>
                  <a:cubicBezTo>
                    <a:pt x="25296" y="1893"/>
                    <a:pt x="25547" y="2012"/>
                    <a:pt x="25793" y="2143"/>
                  </a:cubicBezTo>
                  <a:cubicBezTo>
                    <a:pt x="26040" y="2273"/>
                    <a:pt x="26284" y="2411"/>
                    <a:pt x="26528" y="2547"/>
                  </a:cubicBezTo>
                  <a:cubicBezTo>
                    <a:pt x="26650" y="2613"/>
                    <a:pt x="26773" y="2676"/>
                    <a:pt x="26894" y="2745"/>
                  </a:cubicBezTo>
                  <a:cubicBezTo>
                    <a:pt x="27001" y="2808"/>
                    <a:pt x="27107" y="2874"/>
                    <a:pt x="27212" y="2942"/>
                  </a:cubicBezTo>
                  <a:cubicBezTo>
                    <a:pt x="27357" y="3042"/>
                    <a:pt x="27500" y="3143"/>
                    <a:pt x="27646" y="3240"/>
                  </a:cubicBezTo>
                  <a:lnTo>
                    <a:pt x="27644" y="3240"/>
                  </a:lnTo>
                  <a:cubicBezTo>
                    <a:pt x="27890" y="3404"/>
                    <a:pt x="28147" y="3546"/>
                    <a:pt x="28395" y="3706"/>
                  </a:cubicBezTo>
                  <a:lnTo>
                    <a:pt x="28395" y="3706"/>
                  </a:lnTo>
                  <a:cubicBezTo>
                    <a:pt x="28659" y="3887"/>
                    <a:pt x="28910" y="4084"/>
                    <a:pt x="29172" y="4264"/>
                  </a:cubicBezTo>
                  <a:cubicBezTo>
                    <a:pt x="29314" y="4361"/>
                    <a:pt x="29457" y="4459"/>
                    <a:pt x="29596" y="4562"/>
                  </a:cubicBezTo>
                  <a:cubicBezTo>
                    <a:pt x="29713" y="4646"/>
                    <a:pt x="29832" y="4733"/>
                    <a:pt x="29946" y="4825"/>
                  </a:cubicBezTo>
                  <a:cubicBezTo>
                    <a:pt x="30042" y="4913"/>
                    <a:pt x="30134" y="5007"/>
                    <a:pt x="30223" y="5102"/>
                  </a:cubicBezTo>
                  <a:cubicBezTo>
                    <a:pt x="30310" y="5197"/>
                    <a:pt x="30398" y="5293"/>
                    <a:pt x="30495" y="5379"/>
                  </a:cubicBezTo>
                  <a:cubicBezTo>
                    <a:pt x="30675" y="5542"/>
                    <a:pt x="30862" y="5695"/>
                    <a:pt x="31046" y="5854"/>
                  </a:cubicBezTo>
                  <a:lnTo>
                    <a:pt x="31044" y="5852"/>
                  </a:lnTo>
                  <a:lnTo>
                    <a:pt x="31044" y="5852"/>
                  </a:lnTo>
                  <a:cubicBezTo>
                    <a:pt x="31076" y="5880"/>
                    <a:pt x="31108" y="5909"/>
                    <a:pt x="31139" y="5939"/>
                  </a:cubicBezTo>
                  <a:cubicBezTo>
                    <a:pt x="31196" y="5988"/>
                    <a:pt x="31258" y="6029"/>
                    <a:pt x="31326" y="6061"/>
                  </a:cubicBezTo>
                  <a:cubicBezTo>
                    <a:pt x="31345" y="6070"/>
                    <a:pt x="31366" y="6074"/>
                    <a:pt x="31387" y="6074"/>
                  </a:cubicBezTo>
                  <a:cubicBezTo>
                    <a:pt x="31451" y="6074"/>
                    <a:pt x="31516" y="6032"/>
                    <a:pt x="31540" y="5972"/>
                  </a:cubicBezTo>
                  <a:cubicBezTo>
                    <a:pt x="31570" y="5896"/>
                    <a:pt x="31541" y="5809"/>
                    <a:pt x="31470" y="5768"/>
                  </a:cubicBezTo>
                  <a:lnTo>
                    <a:pt x="31438" y="5751"/>
                  </a:lnTo>
                  <a:cubicBezTo>
                    <a:pt x="31411" y="5730"/>
                    <a:pt x="31385" y="5710"/>
                    <a:pt x="31359" y="5687"/>
                  </a:cubicBezTo>
                  <a:lnTo>
                    <a:pt x="31359" y="5687"/>
                  </a:lnTo>
                  <a:lnTo>
                    <a:pt x="31366" y="5694"/>
                  </a:lnTo>
                  <a:cubicBezTo>
                    <a:pt x="31272" y="5611"/>
                    <a:pt x="31177" y="5535"/>
                    <a:pt x="31082" y="5456"/>
                  </a:cubicBezTo>
                  <a:cubicBezTo>
                    <a:pt x="30984" y="5375"/>
                    <a:pt x="30888" y="5292"/>
                    <a:pt x="30793" y="5209"/>
                  </a:cubicBezTo>
                  <a:cubicBezTo>
                    <a:pt x="30672" y="5102"/>
                    <a:pt x="30561" y="4989"/>
                    <a:pt x="30452" y="4872"/>
                  </a:cubicBezTo>
                  <a:cubicBezTo>
                    <a:pt x="30348" y="4758"/>
                    <a:pt x="30239" y="4650"/>
                    <a:pt x="30121" y="4552"/>
                  </a:cubicBezTo>
                  <a:cubicBezTo>
                    <a:pt x="30001" y="4454"/>
                    <a:pt x="29874" y="4367"/>
                    <a:pt x="29749" y="4275"/>
                  </a:cubicBezTo>
                  <a:cubicBezTo>
                    <a:pt x="29626" y="4184"/>
                    <a:pt x="29496" y="4095"/>
                    <a:pt x="29368" y="4008"/>
                  </a:cubicBezTo>
                  <a:cubicBezTo>
                    <a:pt x="29113" y="3830"/>
                    <a:pt x="28866" y="3636"/>
                    <a:pt x="28614" y="3462"/>
                  </a:cubicBezTo>
                  <a:cubicBezTo>
                    <a:pt x="28361" y="3288"/>
                    <a:pt x="28090" y="3142"/>
                    <a:pt x="27832" y="2971"/>
                  </a:cubicBezTo>
                  <a:lnTo>
                    <a:pt x="27832" y="2971"/>
                  </a:lnTo>
                  <a:lnTo>
                    <a:pt x="27839" y="2974"/>
                  </a:lnTo>
                  <a:cubicBezTo>
                    <a:pt x="27601" y="2813"/>
                    <a:pt x="27370" y="2642"/>
                    <a:pt x="27122" y="2499"/>
                  </a:cubicBezTo>
                  <a:cubicBezTo>
                    <a:pt x="26984" y="2422"/>
                    <a:pt x="26843" y="2347"/>
                    <a:pt x="26705" y="2271"/>
                  </a:cubicBezTo>
                  <a:cubicBezTo>
                    <a:pt x="26579" y="2203"/>
                    <a:pt x="26455" y="2132"/>
                    <a:pt x="26329" y="2062"/>
                  </a:cubicBezTo>
                  <a:cubicBezTo>
                    <a:pt x="26056" y="1912"/>
                    <a:pt x="25778" y="1768"/>
                    <a:pt x="25502" y="1629"/>
                  </a:cubicBezTo>
                  <a:cubicBezTo>
                    <a:pt x="25227" y="1489"/>
                    <a:pt x="24959" y="1337"/>
                    <a:pt x="24690" y="1184"/>
                  </a:cubicBezTo>
                  <a:cubicBezTo>
                    <a:pt x="24415" y="1025"/>
                    <a:pt x="24117" y="907"/>
                    <a:pt x="23816" y="804"/>
                  </a:cubicBezTo>
                  <a:cubicBezTo>
                    <a:pt x="23520" y="704"/>
                    <a:pt x="23220" y="623"/>
                    <a:pt x="22916" y="546"/>
                  </a:cubicBezTo>
                  <a:cubicBezTo>
                    <a:pt x="22599" y="463"/>
                    <a:pt x="22282" y="383"/>
                    <a:pt x="21963" y="310"/>
                  </a:cubicBezTo>
                  <a:cubicBezTo>
                    <a:pt x="21811" y="275"/>
                    <a:pt x="21657" y="242"/>
                    <a:pt x="21507" y="217"/>
                  </a:cubicBezTo>
                  <a:cubicBezTo>
                    <a:pt x="21355" y="191"/>
                    <a:pt x="21203" y="167"/>
                    <a:pt x="21051" y="141"/>
                  </a:cubicBezTo>
                  <a:cubicBezTo>
                    <a:pt x="20736" y="85"/>
                    <a:pt x="20421" y="28"/>
                    <a:pt x="20101" y="14"/>
                  </a:cubicBezTo>
                  <a:cubicBezTo>
                    <a:pt x="19918" y="5"/>
                    <a:pt x="19735" y="0"/>
                    <a:pt x="19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7" name="Google Shape;8657;p17"/>
            <p:cNvSpPr/>
            <p:nvPr/>
          </p:nvSpPr>
          <p:spPr>
            <a:xfrm>
              <a:off x="4190552" y="3032242"/>
              <a:ext cx="130723" cy="14591"/>
            </a:xfrm>
            <a:custGeom>
              <a:avLst/>
              <a:gdLst/>
              <a:ahLst/>
              <a:cxnLst/>
              <a:rect l="l" t="t" r="r" b="b"/>
              <a:pathLst>
                <a:path w="4498" h="502" extrusionOk="0">
                  <a:moveTo>
                    <a:pt x="1830" y="120"/>
                  </a:moveTo>
                  <a:lnTo>
                    <a:pt x="1809" y="121"/>
                  </a:lnTo>
                  <a:lnTo>
                    <a:pt x="1814" y="121"/>
                  </a:lnTo>
                  <a:lnTo>
                    <a:pt x="1814" y="121"/>
                  </a:lnTo>
                  <a:lnTo>
                    <a:pt x="1830" y="120"/>
                  </a:lnTo>
                  <a:close/>
                  <a:moveTo>
                    <a:pt x="4349" y="1"/>
                  </a:moveTo>
                  <a:cubicBezTo>
                    <a:pt x="4346" y="1"/>
                    <a:pt x="4342" y="1"/>
                    <a:pt x="4339" y="1"/>
                  </a:cubicBezTo>
                  <a:cubicBezTo>
                    <a:pt x="4195" y="11"/>
                    <a:pt x="4049" y="22"/>
                    <a:pt x="3904" y="34"/>
                  </a:cubicBezTo>
                  <a:lnTo>
                    <a:pt x="3888" y="34"/>
                  </a:lnTo>
                  <a:cubicBezTo>
                    <a:pt x="3719" y="47"/>
                    <a:pt x="3549" y="56"/>
                    <a:pt x="3378" y="61"/>
                  </a:cubicBezTo>
                  <a:cubicBezTo>
                    <a:pt x="3215" y="66"/>
                    <a:pt x="3054" y="66"/>
                    <a:pt x="2891" y="68"/>
                  </a:cubicBezTo>
                  <a:cubicBezTo>
                    <a:pt x="2565" y="72"/>
                    <a:pt x="2238" y="85"/>
                    <a:pt x="1914" y="112"/>
                  </a:cubicBezTo>
                  <a:lnTo>
                    <a:pt x="1922" y="112"/>
                  </a:lnTo>
                  <a:lnTo>
                    <a:pt x="1895" y="113"/>
                  </a:lnTo>
                  <a:lnTo>
                    <a:pt x="1862" y="117"/>
                  </a:lnTo>
                  <a:lnTo>
                    <a:pt x="1870" y="117"/>
                  </a:lnTo>
                  <a:lnTo>
                    <a:pt x="1852" y="118"/>
                  </a:lnTo>
                  <a:lnTo>
                    <a:pt x="1857" y="118"/>
                  </a:lnTo>
                  <a:lnTo>
                    <a:pt x="1814" y="121"/>
                  </a:lnTo>
                  <a:lnTo>
                    <a:pt x="1814" y="121"/>
                  </a:lnTo>
                  <a:lnTo>
                    <a:pt x="1751" y="126"/>
                  </a:lnTo>
                  <a:lnTo>
                    <a:pt x="1751" y="126"/>
                  </a:lnTo>
                  <a:lnTo>
                    <a:pt x="1771" y="124"/>
                  </a:lnTo>
                  <a:lnTo>
                    <a:pt x="1738" y="128"/>
                  </a:lnTo>
                  <a:cubicBezTo>
                    <a:pt x="1724" y="128"/>
                    <a:pt x="1710" y="129"/>
                    <a:pt x="1697" y="131"/>
                  </a:cubicBezTo>
                  <a:lnTo>
                    <a:pt x="1716" y="129"/>
                  </a:lnTo>
                  <a:lnTo>
                    <a:pt x="1716" y="129"/>
                  </a:lnTo>
                  <a:lnTo>
                    <a:pt x="1664" y="134"/>
                  </a:lnTo>
                  <a:lnTo>
                    <a:pt x="1664" y="134"/>
                  </a:lnTo>
                  <a:lnTo>
                    <a:pt x="1684" y="131"/>
                  </a:lnTo>
                  <a:lnTo>
                    <a:pt x="1684" y="131"/>
                  </a:lnTo>
                  <a:lnTo>
                    <a:pt x="1650" y="134"/>
                  </a:lnTo>
                  <a:lnTo>
                    <a:pt x="1654" y="134"/>
                  </a:lnTo>
                  <a:cubicBezTo>
                    <a:pt x="1420" y="153"/>
                    <a:pt x="1186" y="175"/>
                    <a:pt x="951" y="183"/>
                  </a:cubicBezTo>
                  <a:cubicBezTo>
                    <a:pt x="800" y="188"/>
                    <a:pt x="650" y="191"/>
                    <a:pt x="499" y="191"/>
                  </a:cubicBezTo>
                  <a:cubicBezTo>
                    <a:pt x="412" y="191"/>
                    <a:pt x="325" y="190"/>
                    <a:pt x="238" y="188"/>
                  </a:cubicBezTo>
                  <a:lnTo>
                    <a:pt x="238" y="188"/>
                  </a:lnTo>
                  <a:lnTo>
                    <a:pt x="257" y="189"/>
                  </a:lnTo>
                  <a:cubicBezTo>
                    <a:pt x="236" y="189"/>
                    <a:pt x="215" y="186"/>
                    <a:pt x="196" y="185"/>
                  </a:cubicBezTo>
                  <a:lnTo>
                    <a:pt x="201" y="185"/>
                  </a:lnTo>
                  <a:cubicBezTo>
                    <a:pt x="192" y="183"/>
                    <a:pt x="183" y="182"/>
                    <a:pt x="174" y="182"/>
                  </a:cubicBezTo>
                  <a:cubicBezTo>
                    <a:pt x="103" y="182"/>
                    <a:pt x="39" y="230"/>
                    <a:pt x="21" y="300"/>
                  </a:cubicBezTo>
                  <a:cubicBezTo>
                    <a:pt x="0" y="379"/>
                    <a:pt x="49" y="476"/>
                    <a:pt x="135" y="492"/>
                  </a:cubicBezTo>
                  <a:cubicBezTo>
                    <a:pt x="172" y="498"/>
                    <a:pt x="211" y="502"/>
                    <a:pt x="249" y="502"/>
                  </a:cubicBezTo>
                  <a:cubicBezTo>
                    <a:pt x="257" y="502"/>
                    <a:pt x="265" y="502"/>
                    <a:pt x="272" y="501"/>
                  </a:cubicBezTo>
                  <a:lnTo>
                    <a:pt x="402" y="501"/>
                  </a:lnTo>
                  <a:cubicBezTo>
                    <a:pt x="489" y="501"/>
                    <a:pt x="576" y="500"/>
                    <a:pt x="663" y="498"/>
                  </a:cubicBezTo>
                  <a:cubicBezTo>
                    <a:pt x="844" y="493"/>
                    <a:pt x="1024" y="485"/>
                    <a:pt x="1203" y="471"/>
                  </a:cubicBezTo>
                  <a:lnTo>
                    <a:pt x="1240" y="468"/>
                  </a:lnTo>
                  <a:lnTo>
                    <a:pt x="1240" y="468"/>
                  </a:lnTo>
                  <a:lnTo>
                    <a:pt x="1219" y="470"/>
                  </a:lnTo>
                  <a:lnTo>
                    <a:pt x="1219" y="470"/>
                  </a:lnTo>
                  <a:lnTo>
                    <a:pt x="1295" y="463"/>
                  </a:lnTo>
                  <a:lnTo>
                    <a:pt x="1287" y="463"/>
                  </a:lnTo>
                  <a:lnTo>
                    <a:pt x="1336" y="460"/>
                  </a:lnTo>
                  <a:lnTo>
                    <a:pt x="1387" y="456"/>
                  </a:lnTo>
                  <a:lnTo>
                    <a:pt x="1387" y="456"/>
                  </a:lnTo>
                  <a:cubicBezTo>
                    <a:pt x="1386" y="457"/>
                    <a:pt x="1384" y="457"/>
                    <a:pt x="1382" y="457"/>
                  </a:cubicBezTo>
                  <a:lnTo>
                    <a:pt x="1401" y="455"/>
                  </a:lnTo>
                  <a:lnTo>
                    <a:pt x="1387" y="456"/>
                  </a:lnTo>
                  <a:lnTo>
                    <a:pt x="1387" y="456"/>
                  </a:lnTo>
                  <a:cubicBezTo>
                    <a:pt x="1400" y="455"/>
                    <a:pt x="1412" y="454"/>
                    <a:pt x="1425" y="454"/>
                  </a:cubicBezTo>
                  <a:lnTo>
                    <a:pt x="1404" y="454"/>
                  </a:lnTo>
                  <a:cubicBezTo>
                    <a:pt x="1496" y="447"/>
                    <a:pt x="1589" y="440"/>
                    <a:pt x="1681" y="432"/>
                  </a:cubicBezTo>
                  <a:lnTo>
                    <a:pt x="1681" y="432"/>
                  </a:lnTo>
                  <a:lnTo>
                    <a:pt x="1662" y="433"/>
                  </a:lnTo>
                  <a:cubicBezTo>
                    <a:pt x="1756" y="425"/>
                    <a:pt x="1852" y="417"/>
                    <a:pt x="1947" y="408"/>
                  </a:cubicBezTo>
                  <a:lnTo>
                    <a:pt x="1947" y="408"/>
                  </a:lnTo>
                  <a:lnTo>
                    <a:pt x="1927" y="409"/>
                  </a:lnTo>
                  <a:cubicBezTo>
                    <a:pt x="2074" y="397"/>
                    <a:pt x="2221" y="389"/>
                    <a:pt x="2370" y="381"/>
                  </a:cubicBezTo>
                  <a:cubicBezTo>
                    <a:pt x="2525" y="373"/>
                    <a:pt x="2682" y="365"/>
                    <a:pt x="2838" y="364"/>
                  </a:cubicBezTo>
                  <a:cubicBezTo>
                    <a:pt x="2880" y="363"/>
                    <a:pt x="2922" y="363"/>
                    <a:pt x="2964" y="363"/>
                  </a:cubicBezTo>
                  <a:cubicBezTo>
                    <a:pt x="3007" y="363"/>
                    <a:pt x="3049" y="363"/>
                    <a:pt x="3091" y="363"/>
                  </a:cubicBezTo>
                  <a:cubicBezTo>
                    <a:pt x="3174" y="363"/>
                    <a:pt x="3258" y="363"/>
                    <a:pt x="3340" y="360"/>
                  </a:cubicBezTo>
                  <a:cubicBezTo>
                    <a:pt x="3506" y="356"/>
                    <a:pt x="3671" y="351"/>
                    <a:pt x="3836" y="340"/>
                  </a:cubicBezTo>
                  <a:cubicBezTo>
                    <a:pt x="4005" y="330"/>
                    <a:pt x="4174" y="321"/>
                    <a:pt x="4344" y="316"/>
                  </a:cubicBezTo>
                  <a:cubicBezTo>
                    <a:pt x="4429" y="313"/>
                    <a:pt x="4497" y="242"/>
                    <a:pt x="4497" y="156"/>
                  </a:cubicBezTo>
                  <a:cubicBezTo>
                    <a:pt x="4497" y="77"/>
                    <a:pt x="4430" y="1"/>
                    <a:pt x="43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8" name="Google Shape;8658;p17"/>
            <p:cNvSpPr/>
            <p:nvPr/>
          </p:nvSpPr>
          <p:spPr>
            <a:xfrm>
              <a:off x="4247953" y="3011375"/>
              <a:ext cx="72162" cy="44237"/>
            </a:xfrm>
            <a:custGeom>
              <a:avLst/>
              <a:gdLst/>
              <a:ahLst/>
              <a:cxnLst/>
              <a:rect l="l" t="t" r="r" b="b"/>
              <a:pathLst>
                <a:path w="2483" h="1522" extrusionOk="0">
                  <a:moveTo>
                    <a:pt x="182" y="0"/>
                  </a:moveTo>
                  <a:cubicBezTo>
                    <a:pt x="121" y="0"/>
                    <a:pt x="61" y="37"/>
                    <a:pt x="36" y="98"/>
                  </a:cubicBezTo>
                  <a:cubicBezTo>
                    <a:pt x="1" y="186"/>
                    <a:pt x="48" y="285"/>
                    <a:pt x="138" y="311"/>
                  </a:cubicBezTo>
                  <a:cubicBezTo>
                    <a:pt x="263" y="360"/>
                    <a:pt x="390" y="401"/>
                    <a:pt x="518" y="437"/>
                  </a:cubicBezTo>
                  <a:cubicBezTo>
                    <a:pt x="654" y="475"/>
                    <a:pt x="789" y="513"/>
                    <a:pt x="924" y="553"/>
                  </a:cubicBezTo>
                  <a:cubicBezTo>
                    <a:pt x="1201" y="634"/>
                    <a:pt x="1474" y="719"/>
                    <a:pt x="1748" y="806"/>
                  </a:cubicBezTo>
                  <a:cubicBezTo>
                    <a:pt x="1824" y="831"/>
                    <a:pt x="1899" y="858"/>
                    <a:pt x="1973" y="887"/>
                  </a:cubicBezTo>
                  <a:lnTo>
                    <a:pt x="1884" y="920"/>
                  </a:lnTo>
                  <a:cubicBezTo>
                    <a:pt x="1802" y="953"/>
                    <a:pt x="1718" y="985"/>
                    <a:pt x="1636" y="1018"/>
                  </a:cubicBezTo>
                  <a:cubicBezTo>
                    <a:pt x="1462" y="1086"/>
                    <a:pt x="1286" y="1156"/>
                    <a:pt x="1112" y="1226"/>
                  </a:cubicBezTo>
                  <a:cubicBezTo>
                    <a:pt x="1034" y="1259"/>
                    <a:pt x="998" y="1349"/>
                    <a:pt x="1031" y="1428"/>
                  </a:cubicBezTo>
                  <a:cubicBezTo>
                    <a:pt x="1055" y="1485"/>
                    <a:pt x="1112" y="1522"/>
                    <a:pt x="1174" y="1522"/>
                  </a:cubicBezTo>
                  <a:cubicBezTo>
                    <a:pt x="1194" y="1522"/>
                    <a:pt x="1215" y="1518"/>
                    <a:pt x="1232" y="1511"/>
                  </a:cubicBezTo>
                  <a:cubicBezTo>
                    <a:pt x="1444" y="1419"/>
                    <a:pt x="1658" y="1332"/>
                    <a:pt x="1872" y="1251"/>
                  </a:cubicBezTo>
                  <a:cubicBezTo>
                    <a:pt x="1984" y="1210"/>
                    <a:pt x="2095" y="1169"/>
                    <a:pt x="2207" y="1126"/>
                  </a:cubicBezTo>
                  <a:cubicBezTo>
                    <a:pt x="2296" y="1093"/>
                    <a:pt x="2405" y="1059"/>
                    <a:pt x="2456" y="971"/>
                  </a:cubicBezTo>
                  <a:cubicBezTo>
                    <a:pt x="2483" y="918"/>
                    <a:pt x="2483" y="855"/>
                    <a:pt x="2454" y="804"/>
                  </a:cubicBezTo>
                  <a:cubicBezTo>
                    <a:pt x="2429" y="763"/>
                    <a:pt x="2393" y="730"/>
                    <a:pt x="2348" y="711"/>
                  </a:cubicBezTo>
                  <a:cubicBezTo>
                    <a:pt x="2277" y="675"/>
                    <a:pt x="2203" y="645"/>
                    <a:pt x="2127" y="619"/>
                  </a:cubicBezTo>
                  <a:cubicBezTo>
                    <a:pt x="2043" y="588"/>
                    <a:pt x="1959" y="559"/>
                    <a:pt x="1875" y="532"/>
                  </a:cubicBezTo>
                  <a:cubicBezTo>
                    <a:pt x="1720" y="482"/>
                    <a:pt x="1563" y="437"/>
                    <a:pt x="1408" y="388"/>
                  </a:cubicBezTo>
                  <a:cubicBezTo>
                    <a:pt x="1093" y="290"/>
                    <a:pt x="775" y="198"/>
                    <a:pt x="461" y="100"/>
                  </a:cubicBezTo>
                  <a:cubicBezTo>
                    <a:pt x="401" y="79"/>
                    <a:pt x="343" y="60"/>
                    <a:pt x="286" y="34"/>
                  </a:cubicBezTo>
                  <a:cubicBezTo>
                    <a:pt x="278" y="29"/>
                    <a:pt x="267" y="24"/>
                    <a:pt x="257" y="19"/>
                  </a:cubicBezTo>
                  <a:cubicBezTo>
                    <a:pt x="233" y="6"/>
                    <a:pt x="208" y="0"/>
                    <a:pt x="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59" name="Google Shape;8659;p17"/>
            <p:cNvSpPr/>
            <p:nvPr/>
          </p:nvSpPr>
          <p:spPr>
            <a:xfrm>
              <a:off x="4187355" y="3078861"/>
              <a:ext cx="195968" cy="15172"/>
            </a:xfrm>
            <a:custGeom>
              <a:avLst/>
              <a:gdLst/>
              <a:ahLst/>
              <a:cxnLst/>
              <a:rect l="l" t="t" r="r" b="b"/>
              <a:pathLst>
                <a:path w="6743" h="522" extrusionOk="0">
                  <a:moveTo>
                    <a:pt x="5590" y="26"/>
                  </a:moveTo>
                  <a:lnTo>
                    <a:pt x="5611" y="27"/>
                  </a:lnTo>
                  <a:lnTo>
                    <a:pt x="5628" y="27"/>
                  </a:lnTo>
                  <a:cubicBezTo>
                    <a:pt x="5616" y="27"/>
                    <a:pt x="5603" y="26"/>
                    <a:pt x="5590" y="26"/>
                  </a:cubicBezTo>
                  <a:close/>
                  <a:moveTo>
                    <a:pt x="4598" y="1"/>
                  </a:moveTo>
                  <a:cubicBezTo>
                    <a:pt x="4065" y="1"/>
                    <a:pt x="3531" y="20"/>
                    <a:pt x="2997" y="43"/>
                  </a:cubicBezTo>
                  <a:cubicBezTo>
                    <a:pt x="2678" y="58"/>
                    <a:pt x="2358" y="72"/>
                    <a:pt x="2038" y="83"/>
                  </a:cubicBezTo>
                  <a:cubicBezTo>
                    <a:pt x="1712" y="96"/>
                    <a:pt x="1388" y="107"/>
                    <a:pt x="1063" y="134"/>
                  </a:cubicBezTo>
                  <a:lnTo>
                    <a:pt x="1057" y="134"/>
                  </a:lnTo>
                  <a:lnTo>
                    <a:pt x="1025" y="137"/>
                  </a:lnTo>
                  <a:lnTo>
                    <a:pt x="1028" y="137"/>
                  </a:lnTo>
                  <a:lnTo>
                    <a:pt x="998" y="140"/>
                  </a:lnTo>
                  <a:lnTo>
                    <a:pt x="986" y="140"/>
                  </a:lnTo>
                  <a:lnTo>
                    <a:pt x="974" y="141"/>
                  </a:lnTo>
                  <a:lnTo>
                    <a:pt x="978" y="141"/>
                  </a:lnTo>
                  <a:lnTo>
                    <a:pt x="946" y="145"/>
                  </a:lnTo>
                  <a:lnTo>
                    <a:pt x="949" y="145"/>
                  </a:lnTo>
                  <a:lnTo>
                    <a:pt x="902" y="148"/>
                  </a:lnTo>
                  <a:lnTo>
                    <a:pt x="889" y="149"/>
                  </a:lnTo>
                  <a:lnTo>
                    <a:pt x="892" y="149"/>
                  </a:lnTo>
                  <a:lnTo>
                    <a:pt x="860" y="153"/>
                  </a:lnTo>
                  <a:lnTo>
                    <a:pt x="867" y="153"/>
                  </a:lnTo>
                  <a:cubicBezTo>
                    <a:pt x="853" y="153"/>
                    <a:pt x="838" y="154"/>
                    <a:pt x="826" y="156"/>
                  </a:cubicBezTo>
                  <a:lnTo>
                    <a:pt x="834" y="156"/>
                  </a:lnTo>
                  <a:lnTo>
                    <a:pt x="821" y="157"/>
                  </a:lnTo>
                  <a:lnTo>
                    <a:pt x="811" y="157"/>
                  </a:lnTo>
                  <a:cubicBezTo>
                    <a:pt x="691" y="167"/>
                    <a:pt x="569" y="176"/>
                    <a:pt x="449" y="186"/>
                  </a:cubicBezTo>
                  <a:lnTo>
                    <a:pt x="287" y="198"/>
                  </a:lnTo>
                  <a:cubicBezTo>
                    <a:pt x="238" y="200"/>
                    <a:pt x="188" y="205"/>
                    <a:pt x="140" y="214"/>
                  </a:cubicBezTo>
                  <a:cubicBezTo>
                    <a:pt x="47" y="236"/>
                    <a:pt x="1" y="346"/>
                    <a:pt x="36" y="430"/>
                  </a:cubicBezTo>
                  <a:cubicBezTo>
                    <a:pt x="63" y="487"/>
                    <a:pt x="120" y="521"/>
                    <a:pt x="183" y="521"/>
                  </a:cubicBezTo>
                  <a:cubicBezTo>
                    <a:pt x="199" y="521"/>
                    <a:pt x="215" y="520"/>
                    <a:pt x="230" y="515"/>
                  </a:cubicBezTo>
                  <a:cubicBezTo>
                    <a:pt x="297" y="502"/>
                    <a:pt x="370" y="499"/>
                    <a:pt x="435" y="493"/>
                  </a:cubicBezTo>
                  <a:cubicBezTo>
                    <a:pt x="501" y="487"/>
                    <a:pt x="568" y="480"/>
                    <a:pt x="633" y="474"/>
                  </a:cubicBezTo>
                  <a:cubicBezTo>
                    <a:pt x="786" y="461"/>
                    <a:pt x="940" y="445"/>
                    <a:pt x="1093" y="433"/>
                  </a:cubicBezTo>
                  <a:lnTo>
                    <a:pt x="1093" y="433"/>
                  </a:lnTo>
                  <a:lnTo>
                    <a:pt x="1084" y="434"/>
                  </a:lnTo>
                  <a:cubicBezTo>
                    <a:pt x="1194" y="426"/>
                    <a:pt x="1304" y="417"/>
                    <a:pt x="1415" y="409"/>
                  </a:cubicBezTo>
                  <a:cubicBezTo>
                    <a:pt x="1506" y="403"/>
                    <a:pt x="1598" y="398"/>
                    <a:pt x="1690" y="393"/>
                  </a:cubicBezTo>
                  <a:cubicBezTo>
                    <a:pt x="1999" y="376"/>
                    <a:pt x="2307" y="363"/>
                    <a:pt x="2618" y="346"/>
                  </a:cubicBezTo>
                  <a:cubicBezTo>
                    <a:pt x="2939" y="328"/>
                    <a:pt x="3260" y="309"/>
                    <a:pt x="3582" y="298"/>
                  </a:cubicBezTo>
                  <a:cubicBezTo>
                    <a:pt x="3922" y="287"/>
                    <a:pt x="4262" y="279"/>
                    <a:pt x="4603" y="279"/>
                  </a:cubicBezTo>
                  <a:cubicBezTo>
                    <a:pt x="4922" y="279"/>
                    <a:pt x="5241" y="290"/>
                    <a:pt x="5560" y="306"/>
                  </a:cubicBezTo>
                  <a:cubicBezTo>
                    <a:pt x="5647" y="312"/>
                    <a:pt x="5733" y="317"/>
                    <a:pt x="5820" y="322"/>
                  </a:cubicBezTo>
                  <a:lnTo>
                    <a:pt x="5807" y="322"/>
                  </a:lnTo>
                  <a:cubicBezTo>
                    <a:pt x="6068" y="339"/>
                    <a:pt x="6330" y="358"/>
                    <a:pt x="6592" y="371"/>
                  </a:cubicBezTo>
                  <a:cubicBezTo>
                    <a:pt x="6595" y="371"/>
                    <a:pt x="6597" y="371"/>
                    <a:pt x="6599" y="371"/>
                  </a:cubicBezTo>
                  <a:cubicBezTo>
                    <a:pt x="6679" y="371"/>
                    <a:pt x="6743" y="293"/>
                    <a:pt x="6741" y="217"/>
                  </a:cubicBezTo>
                  <a:cubicBezTo>
                    <a:pt x="6738" y="135"/>
                    <a:pt x="6670" y="69"/>
                    <a:pt x="6588" y="69"/>
                  </a:cubicBezTo>
                  <a:cubicBezTo>
                    <a:pt x="6496" y="69"/>
                    <a:pt x="6402" y="67"/>
                    <a:pt x="6311" y="64"/>
                  </a:cubicBezTo>
                  <a:lnTo>
                    <a:pt x="6304" y="64"/>
                  </a:lnTo>
                  <a:cubicBezTo>
                    <a:pt x="6260" y="62"/>
                    <a:pt x="6216" y="59"/>
                    <a:pt x="6171" y="58"/>
                  </a:cubicBezTo>
                  <a:lnTo>
                    <a:pt x="6160" y="58"/>
                  </a:lnTo>
                  <a:cubicBezTo>
                    <a:pt x="6043" y="51"/>
                    <a:pt x="5926" y="43"/>
                    <a:pt x="5807" y="39"/>
                  </a:cubicBezTo>
                  <a:lnTo>
                    <a:pt x="5822" y="39"/>
                  </a:lnTo>
                  <a:lnTo>
                    <a:pt x="5799" y="37"/>
                  </a:lnTo>
                  <a:cubicBezTo>
                    <a:pt x="5736" y="34"/>
                    <a:pt x="5673" y="31"/>
                    <a:pt x="5609" y="27"/>
                  </a:cubicBezTo>
                  <a:lnTo>
                    <a:pt x="5611" y="27"/>
                  </a:lnTo>
                  <a:cubicBezTo>
                    <a:pt x="5391" y="15"/>
                    <a:pt x="5169" y="7"/>
                    <a:pt x="4949" y="4"/>
                  </a:cubicBezTo>
                  <a:cubicBezTo>
                    <a:pt x="4832" y="2"/>
                    <a:pt x="4715" y="1"/>
                    <a:pt x="45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0" name="Google Shape;8660;p17"/>
            <p:cNvSpPr/>
            <p:nvPr/>
          </p:nvSpPr>
          <p:spPr>
            <a:xfrm>
              <a:off x="4308376" y="3065346"/>
              <a:ext cx="100818" cy="44702"/>
            </a:xfrm>
            <a:custGeom>
              <a:avLst/>
              <a:gdLst/>
              <a:ahLst/>
              <a:cxnLst/>
              <a:rect l="l" t="t" r="r" b="b"/>
              <a:pathLst>
                <a:path w="3469" h="1538" extrusionOk="0">
                  <a:moveTo>
                    <a:pt x="208" y="0"/>
                  </a:moveTo>
                  <a:cubicBezTo>
                    <a:pt x="141" y="0"/>
                    <a:pt x="77" y="18"/>
                    <a:pt x="40" y="83"/>
                  </a:cubicBezTo>
                  <a:cubicBezTo>
                    <a:pt x="0" y="151"/>
                    <a:pt x="16" y="228"/>
                    <a:pt x="59" y="290"/>
                  </a:cubicBezTo>
                  <a:cubicBezTo>
                    <a:pt x="86" y="330"/>
                    <a:pt x="134" y="350"/>
                    <a:pt x="181" y="350"/>
                  </a:cubicBezTo>
                  <a:cubicBezTo>
                    <a:pt x="216" y="350"/>
                    <a:pt x="250" y="340"/>
                    <a:pt x="277" y="320"/>
                  </a:cubicBezTo>
                  <a:cubicBezTo>
                    <a:pt x="302" y="323"/>
                    <a:pt x="328" y="326"/>
                    <a:pt x="353" y="329"/>
                  </a:cubicBezTo>
                  <a:cubicBezTo>
                    <a:pt x="537" y="367"/>
                    <a:pt x="719" y="409"/>
                    <a:pt x="902" y="448"/>
                  </a:cubicBezTo>
                  <a:cubicBezTo>
                    <a:pt x="1069" y="483"/>
                    <a:pt x="1235" y="519"/>
                    <a:pt x="1403" y="546"/>
                  </a:cubicBezTo>
                  <a:cubicBezTo>
                    <a:pt x="1563" y="572"/>
                    <a:pt x="1722" y="597"/>
                    <a:pt x="1884" y="610"/>
                  </a:cubicBezTo>
                  <a:cubicBezTo>
                    <a:pt x="2055" y="624"/>
                    <a:pt x="2226" y="637"/>
                    <a:pt x="2398" y="644"/>
                  </a:cubicBezTo>
                  <a:cubicBezTo>
                    <a:pt x="2554" y="652"/>
                    <a:pt x="2709" y="657"/>
                    <a:pt x="2864" y="663"/>
                  </a:cubicBezTo>
                  <a:cubicBezTo>
                    <a:pt x="2677" y="755"/>
                    <a:pt x="2489" y="846"/>
                    <a:pt x="2300" y="937"/>
                  </a:cubicBezTo>
                  <a:cubicBezTo>
                    <a:pt x="2088" y="1040"/>
                    <a:pt x="1878" y="1148"/>
                    <a:pt x="1656" y="1232"/>
                  </a:cubicBezTo>
                  <a:cubicBezTo>
                    <a:pt x="1575" y="1267"/>
                    <a:pt x="1537" y="1360"/>
                    <a:pt x="1572" y="1442"/>
                  </a:cubicBezTo>
                  <a:cubicBezTo>
                    <a:pt x="1597" y="1500"/>
                    <a:pt x="1654" y="1537"/>
                    <a:pt x="1717" y="1537"/>
                  </a:cubicBezTo>
                  <a:cubicBezTo>
                    <a:pt x="1718" y="1537"/>
                    <a:pt x="1720" y="1537"/>
                    <a:pt x="1721" y="1537"/>
                  </a:cubicBezTo>
                  <a:cubicBezTo>
                    <a:pt x="1741" y="1537"/>
                    <a:pt x="1764" y="1534"/>
                    <a:pt x="1783" y="1526"/>
                  </a:cubicBezTo>
                  <a:cubicBezTo>
                    <a:pt x="1909" y="1472"/>
                    <a:pt x="2034" y="1414"/>
                    <a:pt x="2155" y="1349"/>
                  </a:cubicBezTo>
                  <a:lnTo>
                    <a:pt x="2155" y="1349"/>
                  </a:lnTo>
                  <a:cubicBezTo>
                    <a:pt x="2148" y="1352"/>
                    <a:pt x="2144" y="1354"/>
                    <a:pt x="2137" y="1357"/>
                  </a:cubicBezTo>
                  <a:lnTo>
                    <a:pt x="2216" y="1317"/>
                  </a:lnTo>
                  <a:cubicBezTo>
                    <a:pt x="2511" y="1170"/>
                    <a:pt x="2812" y="1037"/>
                    <a:pt x="3106" y="890"/>
                  </a:cubicBezTo>
                  <a:lnTo>
                    <a:pt x="3106" y="890"/>
                  </a:lnTo>
                  <a:lnTo>
                    <a:pt x="3087" y="898"/>
                  </a:lnTo>
                  <a:cubicBezTo>
                    <a:pt x="3149" y="868"/>
                    <a:pt x="3207" y="838"/>
                    <a:pt x="3267" y="806"/>
                  </a:cubicBezTo>
                  <a:cubicBezTo>
                    <a:pt x="3350" y="763"/>
                    <a:pt x="3453" y="700"/>
                    <a:pt x="3465" y="597"/>
                  </a:cubicBezTo>
                  <a:cubicBezTo>
                    <a:pt x="3468" y="565"/>
                    <a:pt x="3464" y="534"/>
                    <a:pt x="3451" y="504"/>
                  </a:cubicBezTo>
                  <a:cubicBezTo>
                    <a:pt x="3440" y="481"/>
                    <a:pt x="3426" y="461"/>
                    <a:pt x="3408" y="442"/>
                  </a:cubicBezTo>
                  <a:cubicBezTo>
                    <a:pt x="3372" y="402"/>
                    <a:pt x="3309" y="390"/>
                    <a:pt x="3258" y="383"/>
                  </a:cubicBezTo>
                  <a:cubicBezTo>
                    <a:pt x="3204" y="377"/>
                    <a:pt x="3150" y="374"/>
                    <a:pt x="3096" y="371"/>
                  </a:cubicBezTo>
                  <a:lnTo>
                    <a:pt x="3100" y="371"/>
                  </a:lnTo>
                  <a:cubicBezTo>
                    <a:pt x="2850" y="358"/>
                    <a:pt x="2598" y="358"/>
                    <a:pt x="2348" y="348"/>
                  </a:cubicBezTo>
                  <a:lnTo>
                    <a:pt x="2340" y="348"/>
                  </a:lnTo>
                  <a:cubicBezTo>
                    <a:pt x="2159" y="337"/>
                    <a:pt x="1980" y="325"/>
                    <a:pt x="1802" y="304"/>
                  </a:cubicBezTo>
                  <a:cubicBezTo>
                    <a:pt x="1621" y="284"/>
                    <a:pt x="1445" y="253"/>
                    <a:pt x="1267" y="220"/>
                  </a:cubicBezTo>
                  <a:cubicBezTo>
                    <a:pt x="1067" y="177"/>
                    <a:pt x="868" y="133"/>
                    <a:pt x="668" y="87"/>
                  </a:cubicBezTo>
                  <a:cubicBezTo>
                    <a:pt x="556" y="60"/>
                    <a:pt x="443" y="32"/>
                    <a:pt x="329" y="13"/>
                  </a:cubicBezTo>
                  <a:cubicBezTo>
                    <a:pt x="292" y="7"/>
                    <a:pt x="249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1" name="Google Shape;8661;p17"/>
            <p:cNvSpPr/>
            <p:nvPr/>
          </p:nvSpPr>
          <p:spPr>
            <a:xfrm>
              <a:off x="4192790" y="3128647"/>
              <a:ext cx="191929" cy="13922"/>
            </a:xfrm>
            <a:custGeom>
              <a:avLst/>
              <a:gdLst/>
              <a:ahLst/>
              <a:cxnLst/>
              <a:rect l="l" t="t" r="r" b="b"/>
              <a:pathLst>
                <a:path w="6604" h="479" extrusionOk="0">
                  <a:moveTo>
                    <a:pt x="6453" y="0"/>
                  </a:moveTo>
                  <a:cubicBezTo>
                    <a:pt x="6452" y="0"/>
                    <a:pt x="6451" y="0"/>
                    <a:pt x="6450" y="0"/>
                  </a:cubicBezTo>
                  <a:cubicBezTo>
                    <a:pt x="6163" y="8"/>
                    <a:pt x="5878" y="11"/>
                    <a:pt x="5593" y="19"/>
                  </a:cubicBezTo>
                  <a:cubicBezTo>
                    <a:pt x="5272" y="29"/>
                    <a:pt x="4951" y="48"/>
                    <a:pt x="4631" y="68"/>
                  </a:cubicBezTo>
                  <a:cubicBezTo>
                    <a:pt x="4319" y="87"/>
                    <a:pt x="4009" y="110"/>
                    <a:pt x="3697" y="132"/>
                  </a:cubicBezTo>
                  <a:cubicBezTo>
                    <a:pt x="3524" y="144"/>
                    <a:pt x="3350" y="156"/>
                    <a:pt x="3178" y="167"/>
                  </a:cubicBezTo>
                  <a:cubicBezTo>
                    <a:pt x="3008" y="178"/>
                    <a:pt x="2839" y="182"/>
                    <a:pt x="2670" y="187"/>
                  </a:cubicBezTo>
                  <a:cubicBezTo>
                    <a:pt x="2511" y="192"/>
                    <a:pt x="2350" y="192"/>
                    <a:pt x="2192" y="192"/>
                  </a:cubicBezTo>
                  <a:cubicBezTo>
                    <a:pt x="2125" y="192"/>
                    <a:pt x="2059" y="189"/>
                    <a:pt x="1994" y="187"/>
                  </a:cubicBezTo>
                  <a:cubicBezTo>
                    <a:pt x="1911" y="186"/>
                    <a:pt x="1831" y="186"/>
                    <a:pt x="1750" y="181"/>
                  </a:cubicBezTo>
                  <a:lnTo>
                    <a:pt x="1723" y="181"/>
                  </a:lnTo>
                  <a:lnTo>
                    <a:pt x="1677" y="179"/>
                  </a:lnTo>
                  <a:lnTo>
                    <a:pt x="1682" y="179"/>
                  </a:lnTo>
                  <a:lnTo>
                    <a:pt x="1373" y="162"/>
                  </a:lnTo>
                  <a:lnTo>
                    <a:pt x="1394" y="163"/>
                  </a:lnTo>
                  <a:lnTo>
                    <a:pt x="1367" y="162"/>
                  </a:lnTo>
                  <a:lnTo>
                    <a:pt x="1354" y="162"/>
                  </a:lnTo>
                  <a:cubicBezTo>
                    <a:pt x="1171" y="152"/>
                    <a:pt x="987" y="137"/>
                    <a:pt x="803" y="124"/>
                  </a:cubicBezTo>
                  <a:cubicBezTo>
                    <a:pt x="628" y="111"/>
                    <a:pt x="453" y="97"/>
                    <a:pt x="281" y="68"/>
                  </a:cubicBezTo>
                  <a:cubicBezTo>
                    <a:pt x="259" y="65"/>
                    <a:pt x="237" y="59"/>
                    <a:pt x="214" y="53"/>
                  </a:cubicBezTo>
                  <a:cubicBezTo>
                    <a:pt x="201" y="49"/>
                    <a:pt x="188" y="47"/>
                    <a:pt x="174" y="47"/>
                  </a:cubicBezTo>
                  <a:cubicBezTo>
                    <a:pt x="105" y="47"/>
                    <a:pt x="39" y="99"/>
                    <a:pt x="21" y="167"/>
                  </a:cubicBezTo>
                  <a:cubicBezTo>
                    <a:pt x="1" y="246"/>
                    <a:pt x="51" y="341"/>
                    <a:pt x="135" y="358"/>
                  </a:cubicBezTo>
                  <a:cubicBezTo>
                    <a:pt x="271" y="383"/>
                    <a:pt x="409" y="401"/>
                    <a:pt x="548" y="407"/>
                  </a:cubicBezTo>
                  <a:cubicBezTo>
                    <a:pt x="694" y="418"/>
                    <a:pt x="838" y="428"/>
                    <a:pt x="984" y="436"/>
                  </a:cubicBezTo>
                  <a:lnTo>
                    <a:pt x="971" y="436"/>
                  </a:lnTo>
                  <a:cubicBezTo>
                    <a:pt x="1099" y="444"/>
                    <a:pt x="1228" y="450"/>
                    <a:pt x="1359" y="456"/>
                  </a:cubicBezTo>
                  <a:cubicBezTo>
                    <a:pt x="1492" y="463"/>
                    <a:pt x="1625" y="472"/>
                    <a:pt x="1756" y="474"/>
                  </a:cubicBezTo>
                  <a:cubicBezTo>
                    <a:pt x="1897" y="475"/>
                    <a:pt x="2038" y="478"/>
                    <a:pt x="2179" y="478"/>
                  </a:cubicBezTo>
                  <a:lnTo>
                    <a:pt x="2226" y="477"/>
                  </a:lnTo>
                  <a:cubicBezTo>
                    <a:pt x="2344" y="477"/>
                    <a:pt x="2462" y="472"/>
                    <a:pt x="2581" y="471"/>
                  </a:cubicBezTo>
                  <a:cubicBezTo>
                    <a:pt x="2879" y="466"/>
                    <a:pt x="3173" y="445"/>
                    <a:pt x="3471" y="425"/>
                  </a:cubicBezTo>
                  <a:cubicBezTo>
                    <a:pt x="3813" y="399"/>
                    <a:pt x="4153" y="374"/>
                    <a:pt x="4495" y="352"/>
                  </a:cubicBezTo>
                  <a:cubicBezTo>
                    <a:pt x="4813" y="331"/>
                    <a:pt x="5131" y="314"/>
                    <a:pt x="5449" y="303"/>
                  </a:cubicBezTo>
                  <a:cubicBezTo>
                    <a:pt x="5605" y="297"/>
                    <a:pt x="5760" y="294"/>
                    <a:pt x="5916" y="294"/>
                  </a:cubicBezTo>
                  <a:cubicBezTo>
                    <a:pt x="6095" y="294"/>
                    <a:pt x="6274" y="298"/>
                    <a:pt x="6453" y="303"/>
                  </a:cubicBezTo>
                  <a:cubicBezTo>
                    <a:pt x="6454" y="303"/>
                    <a:pt x="6455" y="303"/>
                    <a:pt x="6456" y="303"/>
                  </a:cubicBezTo>
                  <a:cubicBezTo>
                    <a:pt x="6538" y="303"/>
                    <a:pt x="6603" y="228"/>
                    <a:pt x="6603" y="149"/>
                  </a:cubicBezTo>
                  <a:cubicBezTo>
                    <a:pt x="6600" y="66"/>
                    <a:pt x="6534" y="0"/>
                    <a:pt x="6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2" name="Google Shape;8662;p17"/>
            <p:cNvSpPr/>
            <p:nvPr/>
          </p:nvSpPr>
          <p:spPr>
            <a:xfrm>
              <a:off x="4324972" y="3110744"/>
              <a:ext cx="79980" cy="44818"/>
            </a:xfrm>
            <a:custGeom>
              <a:avLst/>
              <a:gdLst/>
              <a:ahLst/>
              <a:cxnLst/>
              <a:rect l="l" t="t" r="r" b="b"/>
              <a:pathLst>
                <a:path w="2752" h="1542" extrusionOk="0">
                  <a:moveTo>
                    <a:pt x="1117" y="494"/>
                  </a:moveTo>
                  <a:lnTo>
                    <a:pt x="1117" y="494"/>
                  </a:lnTo>
                  <a:cubicBezTo>
                    <a:pt x="1118" y="495"/>
                    <a:pt x="1119" y="495"/>
                    <a:pt x="1120" y="495"/>
                  </a:cubicBezTo>
                  <a:lnTo>
                    <a:pt x="1120" y="495"/>
                  </a:lnTo>
                  <a:cubicBezTo>
                    <a:pt x="1119" y="495"/>
                    <a:pt x="1118" y="495"/>
                    <a:pt x="1117" y="494"/>
                  </a:cubicBezTo>
                  <a:close/>
                  <a:moveTo>
                    <a:pt x="181" y="1"/>
                  </a:moveTo>
                  <a:cubicBezTo>
                    <a:pt x="118" y="2"/>
                    <a:pt x="61" y="40"/>
                    <a:pt x="35" y="99"/>
                  </a:cubicBezTo>
                  <a:cubicBezTo>
                    <a:pt x="1" y="187"/>
                    <a:pt x="50" y="287"/>
                    <a:pt x="141" y="311"/>
                  </a:cubicBezTo>
                  <a:cubicBezTo>
                    <a:pt x="154" y="314"/>
                    <a:pt x="168" y="316"/>
                    <a:pt x="181" y="316"/>
                  </a:cubicBezTo>
                  <a:lnTo>
                    <a:pt x="183" y="316"/>
                  </a:lnTo>
                  <a:cubicBezTo>
                    <a:pt x="419" y="360"/>
                    <a:pt x="653" y="409"/>
                    <a:pt x="890" y="450"/>
                  </a:cubicBezTo>
                  <a:lnTo>
                    <a:pt x="903" y="453"/>
                  </a:lnTo>
                  <a:cubicBezTo>
                    <a:pt x="978" y="467"/>
                    <a:pt x="1054" y="483"/>
                    <a:pt x="1129" y="496"/>
                  </a:cubicBezTo>
                  <a:lnTo>
                    <a:pt x="1129" y="496"/>
                  </a:lnTo>
                  <a:cubicBezTo>
                    <a:pt x="1126" y="496"/>
                    <a:pt x="1123" y="496"/>
                    <a:pt x="1120" y="495"/>
                  </a:cubicBezTo>
                  <a:lnTo>
                    <a:pt x="1120" y="495"/>
                  </a:lnTo>
                  <a:cubicBezTo>
                    <a:pt x="1203" y="512"/>
                    <a:pt x="1287" y="528"/>
                    <a:pt x="1371" y="542"/>
                  </a:cubicBezTo>
                  <a:lnTo>
                    <a:pt x="1373" y="542"/>
                  </a:lnTo>
                  <a:lnTo>
                    <a:pt x="1390" y="545"/>
                  </a:lnTo>
                  <a:lnTo>
                    <a:pt x="1387" y="545"/>
                  </a:lnTo>
                  <a:cubicBezTo>
                    <a:pt x="1573" y="582"/>
                    <a:pt x="1759" y="618"/>
                    <a:pt x="1945" y="659"/>
                  </a:cubicBezTo>
                  <a:cubicBezTo>
                    <a:pt x="2035" y="678"/>
                    <a:pt x="2123" y="699"/>
                    <a:pt x="2212" y="719"/>
                  </a:cubicBezTo>
                  <a:cubicBezTo>
                    <a:pt x="2066" y="787"/>
                    <a:pt x="1918" y="851"/>
                    <a:pt x="1772" y="919"/>
                  </a:cubicBezTo>
                  <a:cubicBezTo>
                    <a:pt x="1667" y="968"/>
                    <a:pt x="1563" y="1015"/>
                    <a:pt x="1460" y="1063"/>
                  </a:cubicBezTo>
                  <a:cubicBezTo>
                    <a:pt x="1338" y="1115"/>
                    <a:pt x="1224" y="1182"/>
                    <a:pt x="1118" y="1259"/>
                  </a:cubicBezTo>
                  <a:cubicBezTo>
                    <a:pt x="1050" y="1313"/>
                    <a:pt x="1037" y="1411"/>
                    <a:pt x="1090" y="1479"/>
                  </a:cubicBezTo>
                  <a:lnTo>
                    <a:pt x="1090" y="1481"/>
                  </a:lnTo>
                  <a:cubicBezTo>
                    <a:pt x="1121" y="1521"/>
                    <a:pt x="1168" y="1541"/>
                    <a:pt x="1215" y="1541"/>
                  </a:cubicBezTo>
                  <a:cubicBezTo>
                    <a:pt x="1249" y="1541"/>
                    <a:pt x="1282" y="1531"/>
                    <a:pt x="1311" y="1509"/>
                  </a:cubicBezTo>
                  <a:lnTo>
                    <a:pt x="1341" y="1487"/>
                  </a:lnTo>
                  <a:cubicBezTo>
                    <a:pt x="1400" y="1447"/>
                    <a:pt x="1460" y="1413"/>
                    <a:pt x="1522" y="1381"/>
                  </a:cubicBezTo>
                  <a:lnTo>
                    <a:pt x="1523" y="1379"/>
                  </a:lnTo>
                  <a:lnTo>
                    <a:pt x="1531" y="1375"/>
                  </a:lnTo>
                  <a:lnTo>
                    <a:pt x="1530" y="1376"/>
                  </a:lnTo>
                  <a:lnTo>
                    <a:pt x="1560" y="1360"/>
                  </a:lnTo>
                  <a:lnTo>
                    <a:pt x="1560" y="1360"/>
                  </a:lnTo>
                  <a:lnTo>
                    <a:pt x="1558" y="1362"/>
                  </a:lnTo>
                  <a:cubicBezTo>
                    <a:pt x="1843" y="1218"/>
                    <a:pt x="2136" y="1093"/>
                    <a:pt x="2426" y="961"/>
                  </a:cubicBezTo>
                  <a:cubicBezTo>
                    <a:pt x="2464" y="944"/>
                    <a:pt x="2502" y="927"/>
                    <a:pt x="2540" y="908"/>
                  </a:cubicBezTo>
                  <a:cubicBezTo>
                    <a:pt x="2609" y="876"/>
                    <a:pt x="2687" y="832"/>
                    <a:pt x="2717" y="757"/>
                  </a:cubicBezTo>
                  <a:cubicBezTo>
                    <a:pt x="2752" y="672"/>
                    <a:pt x="2719" y="574"/>
                    <a:pt x="2638" y="528"/>
                  </a:cubicBezTo>
                  <a:cubicBezTo>
                    <a:pt x="2592" y="502"/>
                    <a:pt x="2543" y="485"/>
                    <a:pt x="2492" y="475"/>
                  </a:cubicBezTo>
                  <a:cubicBezTo>
                    <a:pt x="2340" y="439"/>
                    <a:pt x="2187" y="407"/>
                    <a:pt x="2033" y="374"/>
                  </a:cubicBezTo>
                  <a:cubicBezTo>
                    <a:pt x="1710" y="306"/>
                    <a:pt x="1386" y="246"/>
                    <a:pt x="1063" y="181"/>
                  </a:cubicBezTo>
                  <a:cubicBezTo>
                    <a:pt x="893" y="146"/>
                    <a:pt x="724" y="113"/>
                    <a:pt x="555" y="78"/>
                  </a:cubicBezTo>
                  <a:cubicBezTo>
                    <a:pt x="476" y="61"/>
                    <a:pt x="398" y="43"/>
                    <a:pt x="319" y="26"/>
                  </a:cubicBezTo>
                  <a:cubicBezTo>
                    <a:pt x="274" y="13"/>
                    <a:pt x="229" y="4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3" name="Google Shape;8663;p17"/>
            <p:cNvSpPr/>
            <p:nvPr/>
          </p:nvSpPr>
          <p:spPr>
            <a:xfrm>
              <a:off x="4191221" y="3176224"/>
              <a:ext cx="154031" cy="12760"/>
            </a:xfrm>
            <a:custGeom>
              <a:avLst/>
              <a:gdLst/>
              <a:ahLst/>
              <a:cxnLst/>
              <a:rect l="l" t="t" r="r" b="b"/>
              <a:pathLst>
                <a:path w="5300" h="439" extrusionOk="0">
                  <a:moveTo>
                    <a:pt x="157" y="0"/>
                  </a:moveTo>
                  <a:cubicBezTo>
                    <a:pt x="150" y="0"/>
                    <a:pt x="143" y="1"/>
                    <a:pt x="135" y="2"/>
                  </a:cubicBezTo>
                  <a:cubicBezTo>
                    <a:pt x="58" y="13"/>
                    <a:pt x="1" y="81"/>
                    <a:pt x="1" y="160"/>
                  </a:cubicBezTo>
                  <a:cubicBezTo>
                    <a:pt x="2" y="228"/>
                    <a:pt x="48" y="288"/>
                    <a:pt x="113" y="310"/>
                  </a:cubicBezTo>
                  <a:cubicBezTo>
                    <a:pt x="154" y="325"/>
                    <a:pt x="196" y="337"/>
                    <a:pt x="238" y="348"/>
                  </a:cubicBezTo>
                  <a:cubicBezTo>
                    <a:pt x="374" y="380"/>
                    <a:pt x="514" y="401"/>
                    <a:pt x="653" y="410"/>
                  </a:cubicBezTo>
                  <a:cubicBezTo>
                    <a:pt x="886" y="431"/>
                    <a:pt x="1115" y="439"/>
                    <a:pt x="1345" y="439"/>
                  </a:cubicBezTo>
                  <a:cubicBezTo>
                    <a:pt x="1430" y="439"/>
                    <a:pt x="1514" y="437"/>
                    <a:pt x="1598" y="436"/>
                  </a:cubicBezTo>
                  <a:cubicBezTo>
                    <a:pt x="1948" y="426"/>
                    <a:pt x="2299" y="412"/>
                    <a:pt x="2649" y="399"/>
                  </a:cubicBezTo>
                  <a:cubicBezTo>
                    <a:pt x="3066" y="383"/>
                    <a:pt x="3483" y="367"/>
                    <a:pt x="3900" y="367"/>
                  </a:cubicBezTo>
                  <a:cubicBezTo>
                    <a:pt x="4110" y="367"/>
                    <a:pt x="4321" y="371"/>
                    <a:pt x="4531" y="382"/>
                  </a:cubicBezTo>
                  <a:lnTo>
                    <a:pt x="4522" y="382"/>
                  </a:lnTo>
                  <a:cubicBezTo>
                    <a:pt x="4623" y="386"/>
                    <a:pt x="4723" y="396"/>
                    <a:pt x="4824" y="407"/>
                  </a:cubicBezTo>
                  <a:cubicBezTo>
                    <a:pt x="4887" y="413"/>
                    <a:pt x="4950" y="416"/>
                    <a:pt x="5012" y="416"/>
                  </a:cubicBezTo>
                  <a:cubicBezTo>
                    <a:pt x="5054" y="416"/>
                    <a:pt x="5096" y="414"/>
                    <a:pt x="5138" y="412"/>
                  </a:cubicBezTo>
                  <a:cubicBezTo>
                    <a:pt x="5139" y="412"/>
                    <a:pt x="5140" y="412"/>
                    <a:pt x="5140" y="412"/>
                  </a:cubicBezTo>
                  <a:cubicBezTo>
                    <a:pt x="5228" y="412"/>
                    <a:pt x="5299" y="340"/>
                    <a:pt x="5298" y="253"/>
                  </a:cubicBezTo>
                  <a:cubicBezTo>
                    <a:pt x="5296" y="167"/>
                    <a:pt x="5225" y="98"/>
                    <a:pt x="5140" y="98"/>
                  </a:cubicBezTo>
                  <a:cubicBezTo>
                    <a:pt x="5138" y="98"/>
                    <a:pt x="5136" y="98"/>
                    <a:pt x="5134" y="98"/>
                  </a:cubicBezTo>
                  <a:cubicBezTo>
                    <a:pt x="5081" y="101"/>
                    <a:pt x="5028" y="104"/>
                    <a:pt x="4975" y="104"/>
                  </a:cubicBezTo>
                  <a:cubicBezTo>
                    <a:pt x="4946" y="104"/>
                    <a:pt x="4918" y="103"/>
                    <a:pt x="4889" y="102"/>
                  </a:cubicBezTo>
                  <a:lnTo>
                    <a:pt x="4856" y="100"/>
                  </a:lnTo>
                  <a:cubicBezTo>
                    <a:pt x="4643" y="85"/>
                    <a:pt x="4430" y="80"/>
                    <a:pt x="4217" y="80"/>
                  </a:cubicBezTo>
                  <a:cubicBezTo>
                    <a:pt x="4103" y="80"/>
                    <a:pt x="3989" y="82"/>
                    <a:pt x="3874" y="84"/>
                  </a:cubicBezTo>
                  <a:cubicBezTo>
                    <a:pt x="3566" y="89"/>
                    <a:pt x="3257" y="97"/>
                    <a:pt x="2948" y="108"/>
                  </a:cubicBezTo>
                  <a:cubicBezTo>
                    <a:pt x="2606" y="119"/>
                    <a:pt x="2263" y="130"/>
                    <a:pt x="1921" y="139"/>
                  </a:cubicBezTo>
                  <a:cubicBezTo>
                    <a:pt x="1776" y="144"/>
                    <a:pt x="1630" y="147"/>
                    <a:pt x="1484" y="147"/>
                  </a:cubicBezTo>
                  <a:cubicBezTo>
                    <a:pt x="1319" y="147"/>
                    <a:pt x="1154" y="143"/>
                    <a:pt x="989" y="135"/>
                  </a:cubicBezTo>
                  <a:lnTo>
                    <a:pt x="990" y="135"/>
                  </a:lnTo>
                  <a:cubicBezTo>
                    <a:pt x="802" y="121"/>
                    <a:pt x="612" y="106"/>
                    <a:pt x="425" y="73"/>
                  </a:cubicBezTo>
                  <a:cubicBezTo>
                    <a:pt x="367" y="60"/>
                    <a:pt x="308" y="45"/>
                    <a:pt x="249" y="27"/>
                  </a:cubicBezTo>
                  <a:lnTo>
                    <a:pt x="241" y="24"/>
                  </a:lnTo>
                  <a:cubicBezTo>
                    <a:pt x="216" y="9"/>
                    <a:pt x="187" y="0"/>
                    <a:pt x="1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4" name="Google Shape;8664;p17"/>
            <p:cNvSpPr/>
            <p:nvPr/>
          </p:nvSpPr>
          <p:spPr>
            <a:xfrm>
              <a:off x="4281231" y="3161198"/>
              <a:ext cx="59607" cy="54991"/>
            </a:xfrm>
            <a:custGeom>
              <a:avLst/>
              <a:gdLst/>
              <a:ahLst/>
              <a:cxnLst/>
              <a:rect l="l" t="t" r="r" b="b"/>
              <a:pathLst>
                <a:path w="2051" h="1892" extrusionOk="0">
                  <a:moveTo>
                    <a:pt x="187" y="1"/>
                  </a:moveTo>
                  <a:cubicBezTo>
                    <a:pt x="146" y="1"/>
                    <a:pt x="106" y="14"/>
                    <a:pt x="75" y="39"/>
                  </a:cubicBezTo>
                  <a:cubicBezTo>
                    <a:pt x="22" y="82"/>
                    <a:pt x="0" y="152"/>
                    <a:pt x="19" y="216"/>
                  </a:cubicBezTo>
                  <a:cubicBezTo>
                    <a:pt x="45" y="288"/>
                    <a:pt x="94" y="348"/>
                    <a:pt x="157" y="389"/>
                  </a:cubicBezTo>
                  <a:cubicBezTo>
                    <a:pt x="227" y="435"/>
                    <a:pt x="301" y="473"/>
                    <a:pt x="377" y="505"/>
                  </a:cubicBezTo>
                  <a:cubicBezTo>
                    <a:pt x="505" y="558"/>
                    <a:pt x="637" y="604"/>
                    <a:pt x="771" y="642"/>
                  </a:cubicBezTo>
                  <a:cubicBezTo>
                    <a:pt x="912" y="685"/>
                    <a:pt x="1054" y="723"/>
                    <a:pt x="1197" y="759"/>
                  </a:cubicBezTo>
                  <a:cubicBezTo>
                    <a:pt x="1327" y="791"/>
                    <a:pt x="1457" y="821"/>
                    <a:pt x="1583" y="861"/>
                  </a:cubicBezTo>
                  <a:cubicBezTo>
                    <a:pt x="1607" y="869"/>
                    <a:pt x="1629" y="878"/>
                    <a:pt x="1651" y="888"/>
                  </a:cubicBezTo>
                  <a:cubicBezTo>
                    <a:pt x="1665" y="896"/>
                    <a:pt x="1680" y="903"/>
                    <a:pt x="1694" y="911"/>
                  </a:cubicBezTo>
                  <a:cubicBezTo>
                    <a:pt x="1699" y="915"/>
                    <a:pt x="1705" y="921"/>
                    <a:pt x="1707" y="922"/>
                  </a:cubicBezTo>
                  <a:cubicBezTo>
                    <a:pt x="1710" y="924"/>
                    <a:pt x="1711" y="927"/>
                    <a:pt x="1715" y="929"/>
                  </a:cubicBezTo>
                  <a:cubicBezTo>
                    <a:pt x="1700" y="948"/>
                    <a:pt x="1686" y="968"/>
                    <a:pt x="1672" y="983"/>
                  </a:cubicBezTo>
                  <a:cubicBezTo>
                    <a:pt x="1658" y="998"/>
                    <a:pt x="1642" y="1014"/>
                    <a:pt x="1626" y="1029"/>
                  </a:cubicBezTo>
                  <a:lnTo>
                    <a:pt x="1642" y="1016"/>
                  </a:lnTo>
                  <a:lnTo>
                    <a:pt x="1642" y="1016"/>
                  </a:lnTo>
                  <a:cubicBezTo>
                    <a:pt x="1593" y="1059"/>
                    <a:pt x="1539" y="1095"/>
                    <a:pt x="1487" y="1135"/>
                  </a:cubicBezTo>
                  <a:cubicBezTo>
                    <a:pt x="1287" y="1268"/>
                    <a:pt x="1081" y="1388"/>
                    <a:pt x="869" y="1499"/>
                  </a:cubicBezTo>
                  <a:cubicBezTo>
                    <a:pt x="804" y="1530"/>
                    <a:pt x="738" y="1562"/>
                    <a:pt x="670" y="1590"/>
                  </a:cubicBezTo>
                  <a:cubicBezTo>
                    <a:pt x="591" y="1625"/>
                    <a:pt x="554" y="1717"/>
                    <a:pt x="587" y="1796"/>
                  </a:cubicBezTo>
                  <a:cubicBezTo>
                    <a:pt x="613" y="1853"/>
                    <a:pt x="670" y="1891"/>
                    <a:pt x="733" y="1891"/>
                  </a:cubicBezTo>
                  <a:cubicBezTo>
                    <a:pt x="754" y="1891"/>
                    <a:pt x="774" y="1888"/>
                    <a:pt x="793" y="1879"/>
                  </a:cubicBezTo>
                  <a:cubicBezTo>
                    <a:pt x="940" y="1811"/>
                    <a:pt x="1081" y="1728"/>
                    <a:pt x="1222" y="1649"/>
                  </a:cubicBezTo>
                  <a:cubicBezTo>
                    <a:pt x="1366" y="1567"/>
                    <a:pt x="1509" y="1481"/>
                    <a:pt x="1650" y="1391"/>
                  </a:cubicBezTo>
                  <a:cubicBezTo>
                    <a:pt x="1691" y="1364"/>
                    <a:pt x="1730" y="1334"/>
                    <a:pt x="1772" y="1304"/>
                  </a:cubicBezTo>
                  <a:cubicBezTo>
                    <a:pt x="1841" y="1255"/>
                    <a:pt x="1903" y="1195"/>
                    <a:pt x="1955" y="1127"/>
                  </a:cubicBezTo>
                  <a:cubicBezTo>
                    <a:pt x="2007" y="1054"/>
                    <a:pt x="2050" y="973"/>
                    <a:pt x="2030" y="881"/>
                  </a:cubicBezTo>
                  <a:cubicBezTo>
                    <a:pt x="2012" y="802"/>
                    <a:pt x="1968" y="732"/>
                    <a:pt x="1905" y="682"/>
                  </a:cubicBezTo>
                  <a:cubicBezTo>
                    <a:pt x="1797" y="598"/>
                    <a:pt x="1665" y="565"/>
                    <a:pt x="1536" y="533"/>
                  </a:cubicBezTo>
                  <a:cubicBezTo>
                    <a:pt x="1458" y="514"/>
                    <a:pt x="1382" y="497"/>
                    <a:pt x="1306" y="478"/>
                  </a:cubicBezTo>
                  <a:cubicBezTo>
                    <a:pt x="1218" y="454"/>
                    <a:pt x="1129" y="432"/>
                    <a:pt x="1040" y="408"/>
                  </a:cubicBezTo>
                  <a:cubicBezTo>
                    <a:pt x="967" y="387"/>
                    <a:pt x="895" y="364"/>
                    <a:pt x="822" y="343"/>
                  </a:cubicBezTo>
                  <a:cubicBezTo>
                    <a:pt x="765" y="324"/>
                    <a:pt x="709" y="305"/>
                    <a:pt x="654" y="286"/>
                  </a:cubicBezTo>
                  <a:lnTo>
                    <a:pt x="654" y="286"/>
                  </a:lnTo>
                  <a:lnTo>
                    <a:pt x="667" y="289"/>
                  </a:lnTo>
                  <a:cubicBezTo>
                    <a:pt x="587" y="259"/>
                    <a:pt x="508" y="231"/>
                    <a:pt x="432" y="194"/>
                  </a:cubicBezTo>
                  <a:cubicBezTo>
                    <a:pt x="407" y="180"/>
                    <a:pt x="382" y="166"/>
                    <a:pt x="358" y="152"/>
                  </a:cubicBezTo>
                  <a:lnTo>
                    <a:pt x="353" y="148"/>
                  </a:lnTo>
                  <a:cubicBezTo>
                    <a:pt x="347" y="80"/>
                    <a:pt x="301" y="25"/>
                    <a:pt x="236" y="7"/>
                  </a:cubicBezTo>
                  <a:cubicBezTo>
                    <a:pt x="220" y="3"/>
                    <a:pt x="203" y="1"/>
                    <a:pt x="1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5" name="Google Shape;8665;p17"/>
            <p:cNvSpPr/>
            <p:nvPr/>
          </p:nvSpPr>
          <p:spPr>
            <a:xfrm>
              <a:off x="4180060" y="3225488"/>
              <a:ext cx="113286" cy="11800"/>
            </a:xfrm>
            <a:custGeom>
              <a:avLst/>
              <a:gdLst/>
              <a:ahLst/>
              <a:cxnLst/>
              <a:rect l="l" t="t" r="r" b="b"/>
              <a:pathLst>
                <a:path w="3898" h="406" extrusionOk="0">
                  <a:moveTo>
                    <a:pt x="3751" y="0"/>
                  </a:moveTo>
                  <a:cubicBezTo>
                    <a:pt x="3749" y="0"/>
                    <a:pt x="3746" y="0"/>
                    <a:pt x="3744" y="1"/>
                  </a:cubicBezTo>
                  <a:cubicBezTo>
                    <a:pt x="3221" y="35"/>
                    <a:pt x="2699" y="88"/>
                    <a:pt x="2174" y="88"/>
                  </a:cubicBezTo>
                  <a:cubicBezTo>
                    <a:pt x="2167" y="88"/>
                    <a:pt x="2159" y="88"/>
                    <a:pt x="2151" y="88"/>
                  </a:cubicBezTo>
                  <a:cubicBezTo>
                    <a:pt x="1824" y="86"/>
                    <a:pt x="1495" y="77"/>
                    <a:pt x="1170" y="67"/>
                  </a:cubicBezTo>
                  <a:cubicBezTo>
                    <a:pt x="1037" y="63"/>
                    <a:pt x="904" y="60"/>
                    <a:pt x="771" y="60"/>
                  </a:cubicBezTo>
                  <a:cubicBezTo>
                    <a:pt x="579" y="60"/>
                    <a:pt x="387" y="67"/>
                    <a:pt x="196" y="89"/>
                  </a:cubicBezTo>
                  <a:cubicBezTo>
                    <a:pt x="191" y="89"/>
                    <a:pt x="186" y="88"/>
                    <a:pt x="180" y="88"/>
                  </a:cubicBezTo>
                  <a:cubicBezTo>
                    <a:pt x="153" y="88"/>
                    <a:pt x="127" y="95"/>
                    <a:pt x="105" y="110"/>
                  </a:cubicBezTo>
                  <a:cubicBezTo>
                    <a:pt x="22" y="157"/>
                    <a:pt x="0" y="267"/>
                    <a:pt x="59" y="343"/>
                  </a:cubicBezTo>
                  <a:cubicBezTo>
                    <a:pt x="86" y="376"/>
                    <a:pt x="124" y="396"/>
                    <a:pt x="166" y="403"/>
                  </a:cubicBezTo>
                  <a:cubicBezTo>
                    <a:pt x="174" y="404"/>
                    <a:pt x="182" y="404"/>
                    <a:pt x="190" y="406"/>
                  </a:cubicBezTo>
                  <a:cubicBezTo>
                    <a:pt x="225" y="403"/>
                    <a:pt x="260" y="396"/>
                    <a:pt x="295" y="390"/>
                  </a:cubicBezTo>
                  <a:cubicBezTo>
                    <a:pt x="333" y="384"/>
                    <a:pt x="369" y="381"/>
                    <a:pt x="405" y="377"/>
                  </a:cubicBezTo>
                  <a:cubicBezTo>
                    <a:pt x="578" y="367"/>
                    <a:pt x="750" y="360"/>
                    <a:pt x="922" y="360"/>
                  </a:cubicBezTo>
                  <a:cubicBezTo>
                    <a:pt x="965" y="360"/>
                    <a:pt x="1008" y="361"/>
                    <a:pt x="1051" y="362"/>
                  </a:cubicBezTo>
                  <a:cubicBezTo>
                    <a:pt x="1278" y="366"/>
                    <a:pt x="1506" y="368"/>
                    <a:pt x="1732" y="374"/>
                  </a:cubicBezTo>
                  <a:cubicBezTo>
                    <a:pt x="1818" y="377"/>
                    <a:pt x="1904" y="378"/>
                    <a:pt x="1991" y="378"/>
                  </a:cubicBezTo>
                  <a:cubicBezTo>
                    <a:pt x="2237" y="378"/>
                    <a:pt x="2485" y="369"/>
                    <a:pt x="2731" y="358"/>
                  </a:cubicBezTo>
                  <a:cubicBezTo>
                    <a:pt x="3071" y="344"/>
                    <a:pt x="3408" y="309"/>
                    <a:pt x="3749" y="303"/>
                  </a:cubicBezTo>
                  <a:cubicBezTo>
                    <a:pt x="3831" y="301"/>
                    <a:pt x="3898" y="233"/>
                    <a:pt x="3898" y="149"/>
                  </a:cubicBezTo>
                  <a:cubicBezTo>
                    <a:pt x="3896" y="73"/>
                    <a:pt x="3830" y="0"/>
                    <a:pt x="3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6" name="Google Shape;8666;p17"/>
            <p:cNvSpPr/>
            <p:nvPr/>
          </p:nvSpPr>
          <p:spPr>
            <a:xfrm>
              <a:off x="4246616" y="3204533"/>
              <a:ext cx="52632" cy="58159"/>
            </a:xfrm>
            <a:custGeom>
              <a:avLst/>
              <a:gdLst/>
              <a:ahLst/>
              <a:cxnLst/>
              <a:rect l="l" t="t" r="r" b="b"/>
              <a:pathLst>
                <a:path w="1811" h="2001" extrusionOk="0">
                  <a:moveTo>
                    <a:pt x="208" y="0"/>
                  </a:moveTo>
                  <a:cubicBezTo>
                    <a:pt x="145" y="0"/>
                    <a:pt x="87" y="38"/>
                    <a:pt x="63" y="98"/>
                  </a:cubicBezTo>
                  <a:cubicBezTo>
                    <a:pt x="1" y="223"/>
                    <a:pt x="131" y="323"/>
                    <a:pt x="221" y="381"/>
                  </a:cubicBezTo>
                  <a:cubicBezTo>
                    <a:pt x="311" y="438"/>
                    <a:pt x="404" y="487"/>
                    <a:pt x="501" y="530"/>
                  </a:cubicBezTo>
                  <a:cubicBezTo>
                    <a:pt x="607" y="581"/>
                    <a:pt x="718" y="627"/>
                    <a:pt x="829" y="666"/>
                  </a:cubicBezTo>
                  <a:cubicBezTo>
                    <a:pt x="1034" y="741"/>
                    <a:pt x="1245" y="812"/>
                    <a:pt x="1444" y="904"/>
                  </a:cubicBezTo>
                  <a:cubicBezTo>
                    <a:pt x="1424" y="918"/>
                    <a:pt x="1403" y="934"/>
                    <a:pt x="1383" y="948"/>
                  </a:cubicBezTo>
                  <a:lnTo>
                    <a:pt x="1384" y="946"/>
                  </a:lnTo>
                  <a:lnTo>
                    <a:pt x="1384" y="946"/>
                  </a:lnTo>
                  <a:cubicBezTo>
                    <a:pt x="979" y="1212"/>
                    <a:pt x="566" y="1467"/>
                    <a:pt x="151" y="1716"/>
                  </a:cubicBezTo>
                  <a:cubicBezTo>
                    <a:pt x="78" y="1758"/>
                    <a:pt x="55" y="1852"/>
                    <a:pt x="96" y="1926"/>
                  </a:cubicBezTo>
                  <a:cubicBezTo>
                    <a:pt x="126" y="1972"/>
                    <a:pt x="176" y="2001"/>
                    <a:pt x="230" y="2001"/>
                  </a:cubicBezTo>
                  <a:cubicBezTo>
                    <a:pt x="257" y="2001"/>
                    <a:pt x="284" y="1994"/>
                    <a:pt x="306" y="1980"/>
                  </a:cubicBezTo>
                  <a:cubicBezTo>
                    <a:pt x="454" y="1885"/>
                    <a:pt x="605" y="1796"/>
                    <a:pt x="754" y="1703"/>
                  </a:cubicBezTo>
                  <a:cubicBezTo>
                    <a:pt x="892" y="1616"/>
                    <a:pt x="1030" y="1529"/>
                    <a:pt x="1169" y="1443"/>
                  </a:cubicBezTo>
                  <a:lnTo>
                    <a:pt x="1395" y="1303"/>
                  </a:lnTo>
                  <a:cubicBezTo>
                    <a:pt x="1490" y="1247"/>
                    <a:pt x="1582" y="1187"/>
                    <a:pt x="1669" y="1120"/>
                  </a:cubicBezTo>
                  <a:cubicBezTo>
                    <a:pt x="1739" y="1065"/>
                    <a:pt x="1796" y="997"/>
                    <a:pt x="1805" y="907"/>
                  </a:cubicBezTo>
                  <a:cubicBezTo>
                    <a:pt x="1810" y="821"/>
                    <a:pt x="1771" y="741"/>
                    <a:pt x="1701" y="693"/>
                  </a:cubicBezTo>
                  <a:cubicBezTo>
                    <a:pt x="1617" y="636"/>
                    <a:pt x="1524" y="598"/>
                    <a:pt x="1429" y="563"/>
                  </a:cubicBezTo>
                  <a:cubicBezTo>
                    <a:pt x="1272" y="505"/>
                    <a:pt x="1115" y="448"/>
                    <a:pt x="957" y="391"/>
                  </a:cubicBezTo>
                  <a:cubicBezTo>
                    <a:pt x="811" y="337"/>
                    <a:pt x="669" y="275"/>
                    <a:pt x="529" y="206"/>
                  </a:cubicBezTo>
                  <a:cubicBezTo>
                    <a:pt x="487" y="183"/>
                    <a:pt x="447" y="161"/>
                    <a:pt x="408" y="134"/>
                  </a:cubicBezTo>
                  <a:cubicBezTo>
                    <a:pt x="390" y="123"/>
                    <a:pt x="373" y="111"/>
                    <a:pt x="355" y="96"/>
                  </a:cubicBezTo>
                  <a:cubicBezTo>
                    <a:pt x="338" y="50"/>
                    <a:pt x="298" y="16"/>
                    <a:pt x="251" y="4"/>
                  </a:cubicBezTo>
                  <a:cubicBezTo>
                    <a:pt x="243" y="3"/>
                    <a:pt x="235" y="1"/>
                    <a:pt x="226" y="1"/>
                  </a:cubicBezTo>
                  <a:cubicBezTo>
                    <a:pt x="220" y="1"/>
                    <a:pt x="214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7" name="Google Shape;8667;p17"/>
            <p:cNvSpPr/>
            <p:nvPr/>
          </p:nvSpPr>
          <p:spPr>
            <a:xfrm>
              <a:off x="4179304" y="3274489"/>
              <a:ext cx="59665" cy="21508"/>
            </a:xfrm>
            <a:custGeom>
              <a:avLst/>
              <a:gdLst/>
              <a:ahLst/>
              <a:cxnLst/>
              <a:rect l="l" t="t" r="r" b="b"/>
              <a:pathLst>
                <a:path w="2053" h="740" extrusionOk="0">
                  <a:moveTo>
                    <a:pt x="286" y="39"/>
                  </a:moveTo>
                  <a:cubicBezTo>
                    <a:pt x="289" y="40"/>
                    <a:pt x="292" y="41"/>
                    <a:pt x="295" y="43"/>
                  </a:cubicBezTo>
                  <a:lnTo>
                    <a:pt x="295" y="43"/>
                  </a:lnTo>
                  <a:cubicBezTo>
                    <a:pt x="292" y="42"/>
                    <a:pt x="289" y="40"/>
                    <a:pt x="286" y="39"/>
                  </a:cubicBezTo>
                  <a:close/>
                  <a:moveTo>
                    <a:pt x="185" y="1"/>
                  </a:moveTo>
                  <a:cubicBezTo>
                    <a:pt x="129" y="1"/>
                    <a:pt x="72" y="33"/>
                    <a:pt x="44" y="81"/>
                  </a:cubicBezTo>
                  <a:cubicBezTo>
                    <a:pt x="1" y="156"/>
                    <a:pt x="28" y="252"/>
                    <a:pt x="102" y="296"/>
                  </a:cubicBezTo>
                  <a:cubicBezTo>
                    <a:pt x="170" y="336"/>
                    <a:pt x="251" y="363"/>
                    <a:pt x="325" y="387"/>
                  </a:cubicBezTo>
                  <a:cubicBezTo>
                    <a:pt x="398" y="410"/>
                    <a:pt x="471" y="434"/>
                    <a:pt x="545" y="456"/>
                  </a:cubicBezTo>
                  <a:cubicBezTo>
                    <a:pt x="685" y="499"/>
                    <a:pt x="826" y="539"/>
                    <a:pt x="966" y="577"/>
                  </a:cubicBezTo>
                  <a:cubicBezTo>
                    <a:pt x="1114" y="616"/>
                    <a:pt x="1261" y="654"/>
                    <a:pt x="1410" y="687"/>
                  </a:cubicBezTo>
                  <a:cubicBezTo>
                    <a:pt x="1555" y="719"/>
                    <a:pt x="1706" y="738"/>
                    <a:pt x="1856" y="740"/>
                  </a:cubicBezTo>
                  <a:lnTo>
                    <a:pt x="1899" y="740"/>
                  </a:lnTo>
                  <a:cubicBezTo>
                    <a:pt x="1984" y="738"/>
                    <a:pt x="2052" y="668"/>
                    <a:pt x="2051" y="581"/>
                  </a:cubicBezTo>
                  <a:cubicBezTo>
                    <a:pt x="2049" y="497"/>
                    <a:pt x="1981" y="429"/>
                    <a:pt x="1896" y="429"/>
                  </a:cubicBezTo>
                  <a:cubicBezTo>
                    <a:pt x="1895" y="429"/>
                    <a:pt x="1894" y="429"/>
                    <a:pt x="1893" y="429"/>
                  </a:cubicBezTo>
                  <a:cubicBezTo>
                    <a:pt x="1873" y="430"/>
                    <a:pt x="1853" y="431"/>
                    <a:pt x="1833" y="431"/>
                  </a:cubicBezTo>
                  <a:cubicBezTo>
                    <a:pt x="1813" y="431"/>
                    <a:pt x="1794" y="430"/>
                    <a:pt x="1774" y="429"/>
                  </a:cubicBezTo>
                  <a:cubicBezTo>
                    <a:pt x="1687" y="423"/>
                    <a:pt x="1600" y="412"/>
                    <a:pt x="1513" y="398"/>
                  </a:cubicBezTo>
                  <a:cubicBezTo>
                    <a:pt x="1169" y="328"/>
                    <a:pt x="835" y="227"/>
                    <a:pt x="501" y="122"/>
                  </a:cubicBezTo>
                  <a:cubicBezTo>
                    <a:pt x="432" y="100"/>
                    <a:pt x="362" y="73"/>
                    <a:pt x="295" y="43"/>
                  </a:cubicBezTo>
                  <a:lnTo>
                    <a:pt x="295" y="43"/>
                  </a:lnTo>
                  <a:cubicBezTo>
                    <a:pt x="296" y="43"/>
                    <a:pt x="296" y="43"/>
                    <a:pt x="297" y="43"/>
                  </a:cubicBezTo>
                  <a:lnTo>
                    <a:pt x="286" y="39"/>
                  </a:lnTo>
                  <a:lnTo>
                    <a:pt x="286" y="39"/>
                  </a:lnTo>
                  <a:cubicBezTo>
                    <a:pt x="286" y="39"/>
                    <a:pt x="286" y="39"/>
                    <a:pt x="286" y="39"/>
                  </a:cubicBezTo>
                  <a:lnTo>
                    <a:pt x="286" y="39"/>
                  </a:lnTo>
                  <a:cubicBezTo>
                    <a:pt x="286" y="39"/>
                    <a:pt x="286" y="39"/>
                    <a:pt x="286" y="38"/>
                  </a:cubicBezTo>
                  <a:lnTo>
                    <a:pt x="286" y="38"/>
                  </a:lnTo>
                  <a:lnTo>
                    <a:pt x="286" y="39"/>
                  </a:lnTo>
                  <a:lnTo>
                    <a:pt x="286" y="39"/>
                  </a:lnTo>
                  <a:cubicBezTo>
                    <a:pt x="285" y="38"/>
                    <a:pt x="283" y="36"/>
                    <a:pt x="281" y="35"/>
                  </a:cubicBezTo>
                  <a:cubicBezTo>
                    <a:pt x="273" y="32"/>
                    <a:pt x="267" y="27"/>
                    <a:pt x="259" y="23"/>
                  </a:cubicBezTo>
                  <a:cubicBezTo>
                    <a:pt x="236" y="8"/>
                    <a:pt x="211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8" name="Google Shape;8668;p17"/>
            <p:cNvSpPr/>
            <p:nvPr/>
          </p:nvSpPr>
          <p:spPr>
            <a:xfrm>
              <a:off x="4201218" y="3274925"/>
              <a:ext cx="45744" cy="35343"/>
            </a:xfrm>
            <a:custGeom>
              <a:avLst/>
              <a:gdLst/>
              <a:ahLst/>
              <a:cxnLst/>
              <a:rect l="l" t="t" r="r" b="b"/>
              <a:pathLst>
                <a:path w="1574" h="1216" extrusionOk="0">
                  <a:moveTo>
                    <a:pt x="429" y="1"/>
                  </a:moveTo>
                  <a:cubicBezTo>
                    <a:pt x="386" y="1"/>
                    <a:pt x="343" y="4"/>
                    <a:pt x="300" y="8"/>
                  </a:cubicBezTo>
                  <a:cubicBezTo>
                    <a:pt x="260" y="11"/>
                    <a:pt x="222" y="17"/>
                    <a:pt x="184" y="28"/>
                  </a:cubicBezTo>
                  <a:cubicBezTo>
                    <a:pt x="124" y="47"/>
                    <a:pt x="72" y="79"/>
                    <a:pt x="46" y="137"/>
                  </a:cubicBezTo>
                  <a:cubicBezTo>
                    <a:pt x="1" y="250"/>
                    <a:pt x="90" y="355"/>
                    <a:pt x="193" y="355"/>
                  </a:cubicBezTo>
                  <a:cubicBezTo>
                    <a:pt x="223" y="355"/>
                    <a:pt x="254" y="346"/>
                    <a:pt x="284" y="326"/>
                  </a:cubicBezTo>
                  <a:lnTo>
                    <a:pt x="287" y="326"/>
                  </a:lnTo>
                  <a:cubicBezTo>
                    <a:pt x="322" y="319"/>
                    <a:pt x="357" y="315"/>
                    <a:pt x="391" y="312"/>
                  </a:cubicBezTo>
                  <a:cubicBezTo>
                    <a:pt x="442" y="308"/>
                    <a:pt x="491" y="308"/>
                    <a:pt x="542" y="308"/>
                  </a:cubicBezTo>
                  <a:lnTo>
                    <a:pt x="547" y="308"/>
                  </a:lnTo>
                  <a:lnTo>
                    <a:pt x="640" y="313"/>
                  </a:lnTo>
                  <a:lnTo>
                    <a:pt x="653" y="313"/>
                  </a:lnTo>
                  <a:lnTo>
                    <a:pt x="672" y="315"/>
                  </a:lnTo>
                  <a:lnTo>
                    <a:pt x="664" y="315"/>
                  </a:lnTo>
                  <a:cubicBezTo>
                    <a:pt x="801" y="326"/>
                    <a:pt x="942" y="346"/>
                    <a:pt x="1078" y="370"/>
                  </a:cubicBezTo>
                  <a:cubicBezTo>
                    <a:pt x="1120" y="378"/>
                    <a:pt x="1162" y="388"/>
                    <a:pt x="1202" y="400"/>
                  </a:cubicBezTo>
                  <a:cubicBezTo>
                    <a:pt x="1215" y="405"/>
                    <a:pt x="1229" y="411"/>
                    <a:pt x="1241" y="416"/>
                  </a:cubicBezTo>
                  <a:lnTo>
                    <a:pt x="1241" y="419"/>
                  </a:lnTo>
                  <a:cubicBezTo>
                    <a:pt x="1234" y="435"/>
                    <a:pt x="1226" y="448"/>
                    <a:pt x="1216" y="462"/>
                  </a:cubicBezTo>
                  <a:cubicBezTo>
                    <a:pt x="1205" y="478"/>
                    <a:pt x="1191" y="494"/>
                    <a:pt x="1178" y="509"/>
                  </a:cubicBezTo>
                  <a:cubicBezTo>
                    <a:pt x="1140" y="551"/>
                    <a:pt x="1101" y="587"/>
                    <a:pt x="1061" y="625"/>
                  </a:cubicBezTo>
                  <a:cubicBezTo>
                    <a:pt x="933" y="734"/>
                    <a:pt x="803" y="840"/>
                    <a:pt x="678" y="954"/>
                  </a:cubicBezTo>
                  <a:cubicBezTo>
                    <a:pt x="618" y="1011"/>
                    <a:pt x="622" y="1114"/>
                    <a:pt x="679" y="1171"/>
                  </a:cubicBezTo>
                  <a:cubicBezTo>
                    <a:pt x="708" y="1200"/>
                    <a:pt x="746" y="1215"/>
                    <a:pt x="787" y="1215"/>
                  </a:cubicBezTo>
                  <a:cubicBezTo>
                    <a:pt x="828" y="1215"/>
                    <a:pt x="868" y="1200"/>
                    <a:pt x="896" y="1171"/>
                  </a:cubicBezTo>
                  <a:cubicBezTo>
                    <a:pt x="917" y="1152"/>
                    <a:pt x="934" y="1135"/>
                    <a:pt x="955" y="1117"/>
                  </a:cubicBezTo>
                  <a:cubicBezTo>
                    <a:pt x="1080" y="1010"/>
                    <a:pt x="1213" y="908"/>
                    <a:pt x="1333" y="794"/>
                  </a:cubicBezTo>
                  <a:cubicBezTo>
                    <a:pt x="1408" y="728"/>
                    <a:pt x="1469" y="649"/>
                    <a:pt x="1518" y="562"/>
                  </a:cubicBezTo>
                  <a:cubicBezTo>
                    <a:pt x="1555" y="492"/>
                    <a:pt x="1574" y="403"/>
                    <a:pt x="1552" y="326"/>
                  </a:cubicBezTo>
                  <a:cubicBezTo>
                    <a:pt x="1506" y="166"/>
                    <a:pt x="1341" y="112"/>
                    <a:pt x="1196" y="84"/>
                  </a:cubicBezTo>
                  <a:cubicBezTo>
                    <a:pt x="1042" y="54"/>
                    <a:pt x="885" y="33"/>
                    <a:pt x="730" y="16"/>
                  </a:cubicBezTo>
                  <a:cubicBezTo>
                    <a:pt x="640" y="6"/>
                    <a:pt x="548" y="1"/>
                    <a:pt x="458" y="1"/>
                  </a:cubicBezTo>
                  <a:cubicBezTo>
                    <a:pt x="448" y="1"/>
                    <a:pt x="439" y="1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69" name="Google Shape;8669;p17"/>
            <p:cNvSpPr/>
            <p:nvPr/>
          </p:nvSpPr>
          <p:spPr>
            <a:xfrm>
              <a:off x="3680745" y="3000389"/>
              <a:ext cx="1065286" cy="599611"/>
            </a:xfrm>
            <a:custGeom>
              <a:avLst/>
              <a:gdLst/>
              <a:ahLst/>
              <a:cxnLst/>
              <a:rect l="l" t="t" r="r" b="b"/>
              <a:pathLst>
                <a:path w="36655" h="20630" extrusionOk="0">
                  <a:moveTo>
                    <a:pt x="36236" y="1"/>
                  </a:moveTo>
                  <a:cubicBezTo>
                    <a:pt x="36154" y="1"/>
                    <a:pt x="36072" y="7"/>
                    <a:pt x="35992" y="11"/>
                  </a:cubicBezTo>
                  <a:cubicBezTo>
                    <a:pt x="35248" y="59"/>
                    <a:pt x="34511" y="168"/>
                    <a:pt x="33771" y="260"/>
                  </a:cubicBezTo>
                  <a:cubicBezTo>
                    <a:pt x="33406" y="306"/>
                    <a:pt x="33042" y="347"/>
                    <a:pt x="32676" y="402"/>
                  </a:cubicBezTo>
                  <a:cubicBezTo>
                    <a:pt x="32312" y="457"/>
                    <a:pt x="31949" y="519"/>
                    <a:pt x="31596" y="625"/>
                  </a:cubicBezTo>
                  <a:lnTo>
                    <a:pt x="31619" y="619"/>
                  </a:lnTo>
                  <a:lnTo>
                    <a:pt x="31619" y="619"/>
                  </a:lnTo>
                  <a:cubicBezTo>
                    <a:pt x="31212" y="741"/>
                    <a:pt x="30808" y="874"/>
                    <a:pt x="30409" y="1019"/>
                  </a:cubicBezTo>
                  <a:cubicBezTo>
                    <a:pt x="30066" y="1145"/>
                    <a:pt x="29722" y="1273"/>
                    <a:pt x="29382" y="1410"/>
                  </a:cubicBezTo>
                  <a:cubicBezTo>
                    <a:pt x="29026" y="1555"/>
                    <a:pt x="28673" y="1703"/>
                    <a:pt x="28316" y="1851"/>
                  </a:cubicBezTo>
                  <a:cubicBezTo>
                    <a:pt x="27973" y="1995"/>
                    <a:pt x="27620" y="2129"/>
                    <a:pt x="27289" y="2292"/>
                  </a:cubicBezTo>
                  <a:cubicBezTo>
                    <a:pt x="26957" y="2455"/>
                    <a:pt x="26627" y="2623"/>
                    <a:pt x="26303" y="2799"/>
                  </a:cubicBezTo>
                  <a:cubicBezTo>
                    <a:pt x="25991" y="2967"/>
                    <a:pt x="25698" y="3169"/>
                    <a:pt x="25429" y="3400"/>
                  </a:cubicBezTo>
                  <a:cubicBezTo>
                    <a:pt x="25157" y="3638"/>
                    <a:pt x="24896" y="3894"/>
                    <a:pt x="24641" y="4146"/>
                  </a:cubicBezTo>
                  <a:cubicBezTo>
                    <a:pt x="24384" y="4396"/>
                    <a:pt x="24130" y="4646"/>
                    <a:pt x="23867" y="4888"/>
                  </a:cubicBezTo>
                  <a:cubicBezTo>
                    <a:pt x="23596" y="5140"/>
                    <a:pt x="23327" y="5393"/>
                    <a:pt x="23058" y="5647"/>
                  </a:cubicBezTo>
                  <a:cubicBezTo>
                    <a:pt x="22518" y="6156"/>
                    <a:pt x="21985" y="6672"/>
                    <a:pt x="21462" y="7201"/>
                  </a:cubicBezTo>
                  <a:cubicBezTo>
                    <a:pt x="21206" y="7461"/>
                    <a:pt x="20957" y="7727"/>
                    <a:pt x="20696" y="7980"/>
                  </a:cubicBezTo>
                  <a:cubicBezTo>
                    <a:pt x="20433" y="8235"/>
                    <a:pt x="20161" y="8477"/>
                    <a:pt x="19876" y="8708"/>
                  </a:cubicBezTo>
                  <a:cubicBezTo>
                    <a:pt x="19878" y="8707"/>
                    <a:pt x="19880" y="8705"/>
                    <a:pt x="19883" y="8703"/>
                  </a:cubicBezTo>
                  <a:lnTo>
                    <a:pt x="19883" y="8703"/>
                  </a:lnTo>
                  <a:cubicBezTo>
                    <a:pt x="19611" y="8920"/>
                    <a:pt x="19335" y="9132"/>
                    <a:pt x="19062" y="9346"/>
                  </a:cubicBezTo>
                  <a:cubicBezTo>
                    <a:pt x="18909" y="9465"/>
                    <a:pt x="18755" y="9585"/>
                    <a:pt x="18605" y="9707"/>
                  </a:cubicBezTo>
                  <a:cubicBezTo>
                    <a:pt x="18469" y="9818"/>
                    <a:pt x="18337" y="9935"/>
                    <a:pt x="18204" y="10050"/>
                  </a:cubicBezTo>
                  <a:cubicBezTo>
                    <a:pt x="17932" y="10289"/>
                    <a:pt x="17663" y="10533"/>
                    <a:pt x="17389" y="10768"/>
                  </a:cubicBezTo>
                  <a:cubicBezTo>
                    <a:pt x="17125" y="10994"/>
                    <a:pt x="16868" y="11227"/>
                    <a:pt x="16621" y="11470"/>
                  </a:cubicBezTo>
                  <a:cubicBezTo>
                    <a:pt x="16363" y="11727"/>
                    <a:pt x="16107" y="11983"/>
                    <a:pt x="15843" y="12235"/>
                  </a:cubicBezTo>
                  <a:cubicBezTo>
                    <a:pt x="15561" y="12502"/>
                    <a:pt x="15281" y="12772"/>
                    <a:pt x="14999" y="13041"/>
                  </a:cubicBezTo>
                  <a:cubicBezTo>
                    <a:pt x="14466" y="13554"/>
                    <a:pt x="13910" y="14046"/>
                    <a:pt x="13339" y="14518"/>
                  </a:cubicBezTo>
                  <a:lnTo>
                    <a:pt x="13339" y="14518"/>
                  </a:lnTo>
                  <a:cubicBezTo>
                    <a:pt x="13073" y="14730"/>
                    <a:pt x="12802" y="14937"/>
                    <a:pt x="12520" y="15129"/>
                  </a:cubicBezTo>
                  <a:cubicBezTo>
                    <a:pt x="12368" y="15233"/>
                    <a:pt x="12214" y="15334"/>
                    <a:pt x="12059" y="15436"/>
                  </a:cubicBezTo>
                  <a:cubicBezTo>
                    <a:pt x="11915" y="15529"/>
                    <a:pt x="11766" y="15619"/>
                    <a:pt x="11624" y="15716"/>
                  </a:cubicBezTo>
                  <a:cubicBezTo>
                    <a:pt x="11320" y="15922"/>
                    <a:pt x="11022" y="16135"/>
                    <a:pt x="10722" y="16341"/>
                  </a:cubicBezTo>
                  <a:cubicBezTo>
                    <a:pt x="10443" y="16531"/>
                    <a:pt x="10158" y="16718"/>
                    <a:pt x="9870" y="16894"/>
                  </a:cubicBezTo>
                  <a:cubicBezTo>
                    <a:pt x="9557" y="17085"/>
                    <a:pt x="9242" y="17275"/>
                    <a:pt x="8931" y="17473"/>
                  </a:cubicBezTo>
                  <a:cubicBezTo>
                    <a:pt x="8645" y="17656"/>
                    <a:pt x="8364" y="17849"/>
                    <a:pt x="8076" y="18030"/>
                  </a:cubicBezTo>
                  <a:lnTo>
                    <a:pt x="8076" y="18030"/>
                  </a:lnTo>
                  <a:cubicBezTo>
                    <a:pt x="7878" y="18148"/>
                    <a:pt x="7681" y="18259"/>
                    <a:pt x="7478" y="18366"/>
                  </a:cubicBezTo>
                  <a:cubicBezTo>
                    <a:pt x="7287" y="18466"/>
                    <a:pt x="7090" y="18559"/>
                    <a:pt x="6896" y="18652"/>
                  </a:cubicBezTo>
                  <a:cubicBezTo>
                    <a:pt x="6544" y="18808"/>
                    <a:pt x="6191" y="18956"/>
                    <a:pt x="5832" y="19092"/>
                  </a:cubicBezTo>
                  <a:cubicBezTo>
                    <a:pt x="5488" y="19225"/>
                    <a:pt x="5146" y="19368"/>
                    <a:pt x="4795" y="19479"/>
                  </a:cubicBezTo>
                  <a:cubicBezTo>
                    <a:pt x="4415" y="19583"/>
                    <a:pt x="4027" y="19664"/>
                    <a:pt x="3641" y="19748"/>
                  </a:cubicBezTo>
                  <a:cubicBezTo>
                    <a:pt x="3278" y="19827"/>
                    <a:pt x="2916" y="19903"/>
                    <a:pt x="2550" y="19966"/>
                  </a:cubicBezTo>
                  <a:cubicBezTo>
                    <a:pt x="2303" y="20009"/>
                    <a:pt x="2053" y="20038"/>
                    <a:pt x="1802" y="20055"/>
                  </a:cubicBezTo>
                  <a:cubicBezTo>
                    <a:pt x="1675" y="20055"/>
                    <a:pt x="1550" y="20049"/>
                    <a:pt x="1423" y="20038"/>
                  </a:cubicBezTo>
                  <a:cubicBezTo>
                    <a:pt x="1156" y="20012"/>
                    <a:pt x="888" y="19971"/>
                    <a:pt x="625" y="19917"/>
                  </a:cubicBezTo>
                  <a:cubicBezTo>
                    <a:pt x="549" y="19900"/>
                    <a:pt x="473" y="19881"/>
                    <a:pt x="399" y="19863"/>
                  </a:cubicBezTo>
                  <a:cubicBezTo>
                    <a:pt x="371" y="19855"/>
                    <a:pt x="343" y="19851"/>
                    <a:pt x="315" y="19851"/>
                  </a:cubicBezTo>
                  <a:cubicBezTo>
                    <a:pt x="270" y="19851"/>
                    <a:pt x="225" y="19862"/>
                    <a:pt x="184" y="19882"/>
                  </a:cubicBezTo>
                  <a:cubicBezTo>
                    <a:pt x="116" y="19919"/>
                    <a:pt x="65" y="19979"/>
                    <a:pt x="43" y="20053"/>
                  </a:cubicBezTo>
                  <a:cubicBezTo>
                    <a:pt x="0" y="20196"/>
                    <a:pt x="82" y="20372"/>
                    <a:pt x="233" y="20410"/>
                  </a:cubicBezTo>
                  <a:cubicBezTo>
                    <a:pt x="443" y="20462"/>
                    <a:pt x="654" y="20498"/>
                    <a:pt x="871" y="20531"/>
                  </a:cubicBezTo>
                  <a:cubicBezTo>
                    <a:pt x="1088" y="20563"/>
                    <a:pt x="1306" y="20593"/>
                    <a:pt x="1523" y="20612"/>
                  </a:cubicBezTo>
                  <a:cubicBezTo>
                    <a:pt x="1605" y="20620"/>
                    <a:pt x="1689" y="20630"/>
                    <a:pt x="1768" y="20630"/>
                  </a:cubicBezTo>
                  <a:lnTo>
                    <a:pt x="1794" y="20630"/>
                  </a:lnTo>
                  <a:cubicBezTo>
                    <a:pt x="1887" y="20626"/>
                    <a:pt x="1977" y="20620"/>
                    <a:pt x="2071" y="20609"/>
                  </a:cubicBezTo>
                  <a:cubicBezTo>
                    <a:pt x="2261" y="20585"/>
                    <a:pt x="2449" y="20547"/>
                    <a:pt x="2636" y="20511"/>
                  </a:cubicBezTo>
                  <a:cubicBezTo>
                    <a:pt x="2994" y="20441"/>
                    <a:pt x="3351" y="20368"/>
                    <a:pt x="3709" y="20294"/>
                  </a:cubicBezTo>
                  <a:cubicBezTo>
                    <a:pt x="3905" y="20253"/>
                    <a:pt x="4103" y="20212"/>
                    <a:pt x="4299" y="20172"/>
                  </a:cubicBezTo>
                  <a:cubicBezTo>
                    <a:pt x="4485" y="20134"/>
                    <a:pt x="4671" y="20096"/>
                    <a:pt x="4855" y="20049"/>
                  </a:cubicBezTo>
                  <a:cubicBezTo>
                    <a:pt x="4958" y="20022"/>
                    <a:pt x="5058" y="19990"/>
                    <a:pt x="5157" y="19954"/>
                  </a:cubicBezTo>
                  <a:cubicBezTo>
                    <a:pt x="5230" y="19927"/>
                    <a:pt x="5301" y="19897"/>
                    <a:pt x="5373" y="19868"/>
                  </a:cubicBezTo>
                  <a:cubicBezTo>
                    <a:pt x="5545" y="19798"/>
                    <a:pt x="5719" y="19729"/>
                    <a:pt x="5892" y="19659"/>
                  </a:cubicBezTo>
                  <a:cubicBezTo>
                    <a:pt x="6607" y="19369"/>
                    <a:pt x="7328" y="19078"/>
                    <a:pt x="8008" y="18714"/>
                  </a:cubicBezTo>
                  <a:cubicBezTo>
                    <a:pt x="8181" y="18621"/>
                    <a:pt x="8353" y="18524"/>
                    <a:pt x="8523" y="18424"/>
                  </a:cubicBezTo>
                  <a:cubicBezTo>
                    <a:pt x="8678" y="18331"/>
                    <a:pt x="8827" y="18227"/>
                    <a:pt x="8977" y="18124"/>
                  </a:cubicBezTo>
                  <a:cubicBezTo>
                    <a:pt x="9275" y="17919"/>
                    <a:pt x="9580" y="17725"/>
                    <a:pt x="9887" y="17536"/>
                  </a:cubicBezTo>
                  <a:lnTo>
                    <a:pt x="9887" y="17536"/>
                  </a:lnTo>
                  <a:cubicBezTo>
                    <a:pt x="9881" y="17540"/>
                    <a:pt x="9875" y="17544"/>
                    <a:pt x="9868" y="17547"/>
                  </a:cubicBezTo>
                  <a:lnTo>
                    <a:pt x="9943" y="17502"/>
                  </a:lnTo>
                  <a:lnTo>
                    <a:pt x="9932" y="17509"/>
                  </a:lnTo>
                  <a:lnTo>
                    <a:pt x="9960" y="17490"/>
                  </a:lnTo>
                  <a:lnTo>
                    <a:pt x="9962" y="17490"/>
                  </a:lnTo>
                  <a:cubicBezTo>
                    <a:pt x="10354" y="17251"/>
                    <a:pt x="10741" y="17004"/>
                    <a:pt x="11124" y="16745"/>
                  </a:cubicBezTo>
                  <a:cubicBezTo>
                    <a:pt x="11508" y="16487"/>
                    <a:pt x="11890" y="16222"/>
                    <a:pt x="12276" y="15966"/>
                  </a:cubicBezTo>
                  <a:cubicBezTo>
                    <a:pt x="12908" y="15550"/>
                    <a:pt x="13525" y="15110"/>
                    <a:pt x="14106" y="14621"/>
                  </a:cubicBezTo>
                  <a:cubicBezTo>
                    <a:pt x="14385" y="14385"/>
                    <a:pt x="14649" y="14133"/>
                    <a:pt x="14917" y="13884"/>
                  </a:cubicBezTo>
                  <a:cubicBezTo>
                    <a:pt x="15195" y="13623"/>
                    <a:pt x="15475" y="13362"/>
                    <a:pt x="15754" y="13101"/>
                  </a:cubicBezTo>
                  <a:cubicBezTo>
                    <a:pt x="15898" y="12966"/>
                    <a:pt x="16045" y="12832"/>
                    <a:pt x="16188" y="12697"/>
                  </a:cubicBezTo>
                  <a:cubicBezTo>
                    <a:pt x="16314" y="12577"/>
                    <a:pt x="16435" y="12450"/>
                    <a:pt x="16558" y="12327"/>
                  </a:cubicBezTo>
                  <a:cubicBezTo>
                    <a:pt x="16811" y="12069"/>
                    <a:pt x="17068" y="11811"/>
                    <a:pt x="17335" y="11567"/>
                  </a:cubicBezTo>
                  <a:cubicBezTo>
                    <a:pt x="17625" y="11306"/>
                    <a:pt x="17921" y="11049"/>
                    <a:pt x="18214" y="10791"/>
                  </a:cubicBezTo>
                  <a:cubicBezTo>
                    <a:pt x="18496" y="10541"/>
                    <a:pt x="18781" y="10294"/>
                    <a:pt x="19072" y="10057"/>
                  </a:cubicBezTo>
                  <a:cubicBezTo>
                    <a:pt x="19521" y="9696"/>
                    <a:pt x="19987" y="9351"/>
                    <a:pt x="20430" y="8982"/>
                  </a:cubicBezTo>
                  <a:cubicBezTo>
                    <a:pt x="20645" y="8803"/>
                    <a:pt x="20859" y="8621"/>
                    <a:pt x="21060" y="8423"/>
                  </a:cubicBezTo>
                  <a:cubicBezTo>
                    <a:pt x="21255" y="8233"/>
                    <a:pt x="21437" y="8031"/>
                    <a:pt x="21625" y="7833"/>
                  </a:cubicBezTo>
                  <a:cubicBezTo>
                    <a:pt x="21986" y="7457"/>
                    <a:pt x="22361" y="7093"/>
                    <a:pt x="22735" y="6731"/>
                  </a:cubicBezTo>
                  <a:cubicBezTo>
                    <a:pt x="23264" y="6218"/>
                    <a:pt x="23797" y="5710"/>
                    <a:pt x="24338" y="5208"/>
                  </a:cubicBezTo>
                  <a:cubicBezTo>
                    <a:pt x="24470" y="5086"/>
                    <a:pt x="24603" y="4964"/>
                    <a:pt x="24731" y="4838"/>
                  </a:cubicBezTo>
                  <a:cubicBezTo>
                    <a:pt x="24856" y="4714"/>
                    <a:pt x="24978" y="4589"/>
                    <a:pt x="25101" y="4466"/>
                  </a:cubicBezTo>
                  <a:cubicBezTo>
                    <a:pt x="25358" y="4209"/>
                    <a:pt x="25618" y="3953"/>
                    <a:pt x="25899" y="3725"/>
                  </a:cubicBezTo>
                  <a:lnTo>
                    <a:pt x="25899" y="3725"/>
                  </a:lnTo>
                  <a:lnTo>
                    <a:pt x="25880" y="3742"/>
                  </a:lnTo>
                  <a:lnTo>
                    <a:pt x="25944" y="3692"/>
                  </a:lnTo>
                  <a:lnTo>
                    <a:pt x="25944" y="3692"/>
                  </a:lnTo>
                  <a:cubicBezTo>
                    <a:pt x="26096" y="3574"/>
                    <a:pt x="26252" y="3467"/>
                    <a:pt x="26415" y="3365"/>
                  </a:cubicBezTo>
                  <a:cubicBezTo>
                    <a:pt x="26830" y="3116"/>
                    <a:pt x="27266" y="2900"/>
                    <a:pt x="27704" y="2696"/>
                  </a:cubicBezTo>
                  <a:lnTo>
                    <a:pt x="27704" y="2696"/>
                  </a:lnTo>
                  <a:lnTo>
                    <a:pt x="27720" y="2690"/>
                  </a:lnTo>
                  <a:cubicBezTo>
                    <a:pt x="28394" y="2392"/>
                    <a:pt x="29078" y="2115"/>
                    <a:pt x="29760" y="1839"/>
                  </a:cubicBezTo>
                  <a:cubicBezTo>
                    <a:pt x="30425" y="1572"/>
                    <a:pt x="31101" y="1334"/>
                    <a:pt x="31785" y="1122"/>
                  </a:cubicBezTo>
                  <a:cubicBezTo>
                    <a:pt x="32018" y="1054"/>
                    <a:pt x="32255" y="1000"/>
                    <a:pt x="32494" y="959"/>
                  </a:cubicBezTo>
                  <a:cubicBezTo>
                    <a:pt x="33086" y="863"/>
                    <a:pt x="33681" y="793"/>
                    <a:pt x="34275" y="709"/>
                  </a:cubicBezTo>
                  <a:cubicBezTo>
                    <a:pt x="34875" y="625"/>
                    <a:pt x="35480" y="554"/>
                    <a:pt x="36086" y="524"/>
                  </a:cubicBezTo>
                  <a:cubicBezTo>
                    <a:pt x="36113" y="523"/>
                    <a:pt x="36140" y="523"/>
                    <a:pt x="36167" y="523"/>
                  </a:cubicBezTo>
                  <a:cubicBezTo>
                    <a:pt x="36206" y="523"/>
                    <a:pt x="36245" y="524"/>
                    <a:pt x="36284" y="526"/>
                  </a:cubicBezTo>
                  <a:lnTo>
                    <a:pt x="36330" y="533"/>
                  </a:lnTo>
                  <a:cubicBezTo>
                    <a:pt x="36344" y="536"/>
                    <a:pt x="36359" y="538"/>
                    <a:pt x="36374" y="538"/>
                  </a:cubicBezTo>
                  <a:cubicBezTo>
                    <a:pt x="36498" y="538"/>
                    <a:pt x="36612" y="440"/>
                    <a:pt x="36632" y="315"/>
                  </a:cubicBezTo>
                  <a:cubicBezTo>
                    <a:pt x="36654" y="173"/>
                    <a:pt x="36558" y="36"/>
                    <a:pt x="36415" y="13"/>
                  </a:cubicBezTo>
                  <a:cubicBezTo>
                    <a:pt x="36356" y="4"/>
                    <a:pt x="36296" y="1"/>
                    <a:pt x="36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0" name="Google Shape;8670;p17"/>
            <p:cNvSpPr/>
            <p:nvPr/>
          </p:nvSpPr>
          <p:spPr>
            <a:xfrm>
              <a:off x="3619682" y="2990594"/>
              <a:ext cx="915294" cy="427721"/>
            </a:xfrm>
            <a:custGeom>
              <a:avLst/>
              <a:gdLst/>
              <a:ahLst/>
              <a:cxnLst/>
              <a:rect l="l" t="t" r="r" b="b"/>
              <a:pathLst>
                <a:path w="31494" h="14716" extrusionOk="0">
                  <a:moveTo>
                    <a:pt x="19628" y="0"/>
                  </a:moveTo>
                  <a:cubicBezTo>
                    <a:pt x="19481" y="0"/>
                    <a:pt x="19335" y="10"/>
                    <a:pt x="19189" y="33"/>
                  </a:cubicBezTo>
                  <a:cubicBezTo>
                    <a:pt x="18857" y="85"/>
                    <a:pt x="18534" y="176"/>
                    <a:pt x="18208" y="253"/>
                  </a:cubicBezTo>
                  <a:cubicBezTo>
                    <a:pt x="17905" y="324"/>
                    <a:pt x="17600" y="389"/>
                    <a:pt x="17294" y="442"/>
                  </a:cubicBezTo>
                  <a:lnTo>
                    <a:pt x="17294" y="442"/>
                  </a:lnTo>
                  <a:cubicBezTo>
                    <a:pt x="17296" y="441"/>
                    <a:pt x="17298" y="441"/>
                    <a:pt x="17301" y="440"/>
                  </a:cubicBezTo>
                  <a:lnTo>
                    <a:pt x="17301" y="440"/>
                  </a:lnTo>
                  <a:cubicBezTo>
                    <a:pt x="17090" y="472"/>
                    <a:pt x="16877" y="500"/>
                    <a:pt x="16665" y="524"/>
                  </a:cubicBezTo>
                  <a:cubicBezTo>
                    <a:pt x="16443" y="549"/>
                    <a:pt x="16223" y="573"/>
                    <a:pt x="16004" y="612"/>
                  </a:cubicBezTo>
                  <a:cubicBezTo>
                    <a:pt x="15696" y="668"/>
                    <a:pt x="15395" y="758"/>
                    <a:pt x="15099" y="861"/>
                  </a:cubicBezTo>
                  <a:cubicBezTo>
                    <a:pt x="14782" y="970"/>
                    <a:pt x="14467" y="1081"/>
                    <a:pt x="14160" y="1212"/>
                  </a:cubicBezTo>
                  <a:cubicBezTo>
                    <a:pt x="13997" y="1282"/>
                    <a:pt x="13836" y="1353"/>
                    <a:pt x="13677" y="1432"/>
                  </a:cubicBezTo>
                  <a:cubicBezTo>
                    <a:pt x="13601" y="1474"/>
                    <a:pt x="13525" y="1518"/>
                    <a:pt x="13454" y="1567"/>
                  </a:cubicBezTo>
                  <a:cubicBezTo>
                    <a:pt x="13393" y="1605"/>
                    <a:pt x="13331" y="1645"/>
                    <a:pt x="13274" y="1687"/>
                  </a:cubicBezTo>
                  <a:cubicBezTo>
                    <a:pt x="13008" y="1884"/>
                    <a:pt x="12748" y="2093"/>
                    <a:pt x="12492" y="2301"/>
                  </a:cubicBezTo>
                  <a:lnTo>
                    <a:pt x="12500" y="2294"/>
                  </a:lnTo>
                  <a:lnTo>
                    <a:pt x="12500" y="2294"/>
                  </a:lnTo>
                  <a:cubicBezTo>
                    <a:pt x="12167" y="2561"/>
                    <a:pt x="11827" y="2819"/>
                    <a:pt x="11479" y="3068"/>
                  </a:cubicBezTo>
                  <a:cubicBezTo>
                    <a:pt x="11149" y="3302"/>
                    <a:pt x="10806" y="3516"/>
                    <a:pt x="10464" y="3729"/>
                  </a:cubicBezTo>
                  <a:lnTo>
                    <a:pt x="10492" y="3709"/>
                  </a:lnTo>
                  <a:lnTo>
                    <a:pt x="10492" y="3709"/>
                  </a:lnTo>
                  <a:cubicBezTo>
                    <a:pt x="9896" y="4073"/>
                    <a:pt x="9285" y="4413"/>
                    <a:pt x="8688" y="4779"/>
                  </a:cubicBezTo>
                  <a:cubicBezTo>
                    <a:pt x="8131" y="5121"/>
                    <a:pt x="7573" y="5480"/>
                    <a:pt x="7092" y="5925"/>
                  </a:cubicBezTo>
                  <a:cubicBezTo>
                    <a:pt x="6602" y="6381"/>
                    <a:pt x="6138" y="6864"/>
                    <a:pt x="5702" y="7370"/>
                  </a:cubicBezTo>
                  <a:cubicBezTo>
                    <a:pt x="5489" y="7616"/>
                    <a:pt x="5278" y="7861"/>
                    <a:pt x="5066" y="8108"/>
                  </a:cubicBezTo>
                  <a:cubicBezTo>
                    <a:pt x="4852" y="8355"/>
                    <a:pt x="4632" y="8595"/>
                    <a:pt x="4412" y="8836"/>
                  </a:cubicBezTo>
                  <a:cubicBezTo>
                    <a:pt x="4295" y="8963"/>
                    <a:pt x="4176" y="9091"/>
                    <a:pt x="4064" y="9221"/>
                  </a:cubicBezTo>
                  <a:cubicBezTo>
                    <a:pt x="3952" y="9351"/>
                    <a:pt x="3846" y="9487"/>
                    <a:pt x="3738" y="9621"/>
                  </a:cubicBezTo>
                  <a:cubicBezTo>
                    <a:pt x="3540" y="9875"/>
                    <a:pt x="3355" y="10137"/>
                    <a:pt x="3166" y="10398"/>
                  </a:cubicBezTo>
                  <a:cubicBezTo>
                    <a:pt x="2986" y="10642"/>
                    <a:pt x="2799" y="10880"/>
                    <a:pt x="2604" y="11112"/>
                  </a:cubicBezTo>
                  <a:cubicBezTo>
                    <a:pt x="2394" y="11363"/>
                    <a:pt x="2187" y="11614"/>
                    <a:pt x="1986" y="11872"/>
                  </a:cubicBezTo>
                  <a:cubicBezTo>
                    <a:pt x="1780" y="12135"/>
                    <a:pt x="1579" y="12399"/>
                    <a:pt x="1367" y="12664"/>
                  </a:cubicBezTo>
                  <a:cubicBezTo>
                    <a:pt x="1154" y="12928"/>
                    <a:pt x="936" y="13189"/>
                    <a:pt x="722" y="13451"/>
                  </a:cubicBezTo>
                  <a:cubicBezTo>
                    <a:pt x="507" y="13712"/>
                    <a:pt x="300" y="13978"/>
                    <a:pt x="94" y="14248"/>
                  </a:cubicBezTo>
                  <a:cubicBezTo>
                    <a:pt x="0" y="14372"/>
                    <a:pt x="7" y="14548"/>
                    <a:pt x="130" y="14650"/>
                  </a:cubicBezTo>
                  <a:cubicBezTo>
                    <a:pt x="181" y="14692"/>
                    <a:pt x="245" y="14715"/>
                    <a:pt x="312" y="14715"/>
                  </a:cubicBezTo>
                  <a:cubicBezTo>
                    <a:pt x="314" y="14715"/>
                    <a:pt x="316" y="14715"/>
                    <a:pt x="319" y="14715"/>
                  </a:cubicBezTo>
                  <a:cubicBezTo>
                    <a:pt x="322" y="14715"/>
                    <a:pt x="325" y="14715"/>
                    <a:pt x="328" y="14715"/>
                  </a:cubicBezTo>
                  <a:cubicBezTo>
                    <a:pt x="409" y="14715"/>
                    <a:pt x="484" y="14678"/>
                    <a:pt x="534" y="14616"/>
                  </a:cubicBezTo>
                  <a:cubicBezTo>
                    <a:pt x="822" y="14233"/>
                    <a:pt x="1120" y="13857"/>
                    <a:pt x="1419" y="13482"/>
                  </a:cubicBezTo>
                  <a:cubicBezTo>
                    <a:pt x="1636" y="13211"/>
                    <a:pt x="1853" y="12941"/>
                    <a:pt x="2068" y="12669"/>
                  </a:cubicBezTo>
                  <a:cubicBezTo>
                    <a:pt x="2270" y="12412"/>
                    <a:pt x="2470" y="12152"/>
                    <a:pt x="2677" y="11898"/>
                  </a:cubicBezTo>
                  <a:cubicBezTo>
                    <a:pt x="2886" y="11641"/>
                    <a:pt x="3095" y="11386"/>
                    <a:pt x="3299" y="11130"/>
                  </a:cubicBezTo>
                  <a:cubicBezTo>
                    <a:pt x="3507" y="10869"/>
                    <a:pt x="3701" y="10598"/>
                    <a:pt x="3898" y="10329"/>
                  </a:cubicBezTo>
                  <a:cubicBezTo>
                    <a:pt x="3982" y="10215"/>
                    <a:pt x="4066" y="10099"/>
                    <a:pt x="4154" y="9987"/>
                  </a:cubicBezTo>
                  <a:cubicBezTo>
                    <a:pt x="4366" y="9718"/>
                    <a:pt x="4586" y="9460"/>
                    <a:pt x="4817" y="9208"/>
                  </a:cubicBezTo>
                  <a:cubicBezTo>
                    <a:pt x="5036" y="8967"/>
                    <a:pt x="5258" y="8727"/>
                    <a:pt x="5470" y="8480"/>
                  </a:cubicBezTo>
                  <a:cubicBezTo>
                    <a:pt x="5892" y="7991"/>
                    <a:pt x="6310" y="7500"/>
                    <a:pt x="6753" y="7030"/>
                  </a:cubicBezTo>
                  <a:cubicBezTo>
                    <a:pt x="6926" y="6849"/>
                    <a:pt x="7102" y="6672"/>
                    <a:pt x="7282" y="6500"/>
                  </a:cubicBezTo>
                  <a:cubicBezTo>
                    <a:pt x="7452" y="6335"/>
                    <a:pt x="7630" y="6181"/>
                    <a:pt x="7811" y="6031"/>
                  </a:cubicBezTo>
                  <a:cubicBezTo>
                    <a:pt x="8139" y="5776"/>
                    <a:pt x="8479" y="5539"/>
                    <a:pt x="8832" y="5322"/>
                  </a:cubicBezTo>
                  <a:lnTo>
                    <a:pt x="8832" y="5322"/>
                  </a:lnTo>
                  <a:lnTo>
                    <a:pt x="8802" y="5339"/>
                  </a:lnTo>
                  <a:cubicBezTo>
                    <a:pt x="8889" y="5287"/>
                    <a:pt x="8976" y="5235"/>
                    <a:pt x="9063" y="5181"/>
                  </a:cubicBezTo>
                  <a:cubicBezTo>
                    <a:pt x="9175" y="5114"/>
                    <a:pt x="9289" y="5048"/>
                    <a:pt x="9403" y="4982"/>
                  </a:cubicBezTo>
                  <a:cubicBezTo>
                    <a:pt x="9699" y="4811"/>
                    <a:pt x="9997" y="4641"/>
                    <a:pt x="10293" y="4469"/>
                  </a:cubicBezTo>
                  <a:cubicBezTo>
                    <a:pt x="10578" y="4304"/>
                    <a:pt x="10855" y="4131"/>
                    <a:pt x="11132" y="3954"/>
                  </a:cubicBezTo>
                  <a:cubicBezTo>
                    <a:pt x="11414" y="3772"/>
                    <a:pt x="11692" y="3585"/>
                    <a:pt x="11968" y="3392"/>
                  </a:cubicBezTo>
                  <a:cubicBezTo>
                    <a:pt x="12224" y="3213"/>
                    <a:pt x="12470" y="3020"/>
                    <a:pt x="12713" y="2825"/>
                  </a:cubicBezTo>
                  <a:lnTo>
                    <a:pt x="12835" y="2727"/>
                  </a:lnTo>
                  <a:lnTo>
                    <a:pt x="12837" y="2726"/>
                  </a:lnTo>
                  <a:lnTo>
                    <a:pt x="12859" y="2707"/>
                  </a:lnTo>
                  <a:lnTo>
                    <a:pt x="12859" y="2707"/>
                  </a:lnTo>
                  <a:cubicBezTo>
                    <a:pt x="12857" y="2708"/>
                    <a:pt x="12856" y="2710"/>
                    <a:pt x="12854" y="2711"/>
                  </a:cubicBezTo>
                  <a:lnTo>
                    <a:pt x="12945" y="2639"/>
                  </a:lnTo>
                  <a:lnTo>
                    <a:pt x="12918" y="2661"/>
                  </a:lnTo>
                  <a:lnTo>
                    <a:pt x="12976" y="2613"/>
                  </a:lnTo>
                  <a:cubicBezTo>
                    <a:pt x="13253" y="2395"/>
                    <a:pt x="13530" y="2178"/>
                    <a:pt x="13828" y="1988"/>
                  </a:cubicBezTo>
                  <a:cubicBezTo>
                    <a:pt x="13972" y="1904"/>
                    <a:pt x="14121" y="1830"/>
                    <a:pt x="14271" y="1759"/>
                  </a:cubicBezTo>
                  <a:cubicBezTo>
                    <a:pt x="14721" y="1569"/>
                    <a:pt x="15180" y="1402"/>
                    <a:pt x="15647" y="1261"/>
                  </a:cubicBezTo>
                  <a:cubicBezTo>
                    <a:pt x="15832" y="1212"/>
                    <a:pt x="16019" y="1173"/>
                    <a:pt x="16207" y="1138"/>
                  </a:cubicBezTo>
                  <a:cubicBezTo>
                    <a:pt x="16699" y="1062"/>
                    <a:pt x="17196" y="1011"/>
                    <a:pt x="17686" y="918"/>
                  </a:cubicBezTo>
                  <a:cubicBezTo>
                    <a:pt x="17956" y="866"/>
                    <a:pt x="18225" y="807"/>
                    <a:pt x="18493" y="745"/>
                  </a:cubicBezTo>
                  <a:cubicBezTo>
                    <a:pt x="18735" y="692"/>
                    <a:pt x="18977" y="633"/>
                    <a:pt x="19223" y="589"/>
                  </a:cubicBezTo>
                  <a:cubicBezTo>
                    <a:pt x="19341" y="571"/>
                    <a:pt x="19462" y="559"/>
                    <a:pt x="19582" y="552"/>
                  </a:cubicBezTo>
                  <a:cubicBezTo>
                    <a:pt x="19595" y="552"/>
                    <a:pt x="19608" y="552"/>
                    <a:pt x="19621" y="552"/>
                  </a:cubicBezTo>
                  <a:cubicBezTo>
                    <a:pt x="19736" y="552"/>
                    <a:pt x="19852" y="558"/>
                    <a:pt x="19968" y="568"/>
                  </a:cubicBezTo>
                  <a:cubicBezTo>
                    <a:pt x="20323" y="612"/>
                    <a:pt x="20676" y="677"/>
                    <a:pt x="21026" y="758"/>
                  </a:cubicBezTo>
                  <a:cubicBezTo>
                    <a:pt x="21238" y="809"/>
                    <a:pt x="21451" y="858"/>
                    <a:pt x="21662" y="916"/>
                  </a:cubicBezTo>
                  <a:cubicBezTo>
                    <a:pt x="21876" y="977"/>
                    <a:pt x="22093" y="1034"/>
                    <a:pt x="22300" y="1113"/>
                  </a:cubicBezTo>
                  <a:lnTo>
                    <a:pt x="22298" y="1113"/>
                  </a:lnTo>
                  <a:lnTo>
                    <a:pt x="22332" y="1127"/>
                  </a:lnTo>
                  <a:lnTo>
                    <a:pt x="22332" y="1127"/>
                  </a:lnTo>
                  <a:lnTo>
                    <a:pt x="22317" y="1121"/>
                  </a:lnTo>
                  <a:lnTo>
                    <a:pt x="22317" y="1121"/>
                  </a:lnTo>
                  <a:lnTo>
                    <a:pt x="22447" y="1170"/>
                  </a:lnTo>
                  <a:lnTo>
                    <a:pt x="22446" y="1170"/>
                  </a:lnTo>
                  <a:cubicBezTo>
                    <a:pt x="22446" y="1170"/>
                    <a:pt x="22447" y="1171"/>
                    <a:pt x="22449" y="1171"/>
                  </a:cubicBezTo>
                  <a:lnTo>
                    <a:pt x="22469" y="1179"/>
                  </a:lnTo>
                  <a:cubicBezTo>
                    <a:pt x="22731" y="1287"/>
                    <a:pt x="22985" y="1402"/>
                    <a:pt x="23242" y="1521"/>
                  </a:cubicBezTo>
                  <a:cubicBezTo>
                    <a:pt x="23832" y="1792"/>
                    <a:pt x="24426" y="2059"/>
                    <a:pt x="25018" y="2330"/>
                  </a:cubicBezTo>
                  <a:cubicBezTo>
                    <a:pt x="25312" y="2466"/>
                    <a:pt x="25608" y="2605"/>
                    <a:pt x="25898" y="2743"/>
                  </a:cubicBezTo>
                  <a:cubicBezTo>
                    <a:pt x="26189" y="2881"/>
                    <a:pt x="26479" y="3020"/>
                    <a:pt x="26762" y="3172"/>
                  </a:cubicBezTo>
                  <a:cubicBezTo>
                    <a:pt x="26976" y="3296"/>
                    <a:pt x="27187" y="3424"/>
                    <a:pt x="27388" y="3565"/>
                  </a:cubicBezTo>
                  <a:cubicBezTo>
                    <a:pt x="27627" y="3740"/>
                    <a:pt x="27856" y="3929"/>
                    <a:pt x="28100" y="4101"/>
                  </a:cubicBezTo>
                  <a:cubicBezTo>
                    <a:pt x="28331" y="4264"/>
                    <a:pt x="28569" y="4424"/>
                    <a:pt x="28800" y="4589"/>
                  </a:cubicBezTo>
                  <a:cubicBezTo>
                    <a:pt x="29048" y="4771"/>
                    <a:pt x="29292" y="4963"/>
                    <a:pt x="29542" y="5145"/>
                  </a:cubicBezTo>
                  <a:cubicBezTo>
                    <a:pt x="29784" y="5319"/>
                    <a:pt x="30034" y="5482"/>
                    <a:pt x="30278" y="5654"/>
                  </a:cubicBezTo>
                  <a:cubicBezTo>
                    <a:pt x="30394" y="5741"/>
                    <a:pt x="30501" y="5835"/>
                    <a:pt x="30607" y="5934"/>
                  </a:cubicBezTo>
                  <a:cubicBezTo>
                    <a:pt x="30723" y="6045"/>
                    <a:pt x="30839" y="6159"/>
                    <a:pt x="30943" y="6281"/>
                  </a:cubicBezTo>
                  <a:cubicBezTo>
                    <a:pt x="30932" y="6394"/>
                    <a:pt x="30992" y="6501"/>
                    <a:pt x="31095" y="6550"/>
                  </a:cubicBezTo>
                  <a:cubicBezTo>
                    <a:pt x="31130" y="6566"/>
                    <a:pt x="31167" y="6573"/>
                    <a:pt x="31203" y="6573"/>
                  </a:cubicBezTo>
                  <a:cubicBezTo>
                    <a:pt x="31302" y="6573"/>
                    <a:pt x="31398" y="6517"/>
                    <a:pt x="31443" y="6420"/>
                  </a:cubicBezTo>
                  <a:cubicBezTo>
                    <a:pt x="31489" y="6324"/>
                    <a:pt x="31494" y="6213"/>
                    <a:pt x="31458" y="6113"/>
                  </a:cubicBezTo>
                  <a:cubicBezTo>
                    <a:pt x="31416" y="6001"/>
                    <a:pt x="31339" y="5909"/>
                    <a:pt x="31260" y="5822"/>
                  </a:cubicBezTo>
                  <a:cubicBezTo>
                    <a:pt x="31128" y="5681"/>
                    <a:pt x="30994" y="5543"/>
                    <a:pt x="30850" y="5415"/>
                  </a:cubicBezTo>
                  <a:cubicBezTo>
                    <a:pt x="30690" y="5273"/>
                    <a:pt x="30512" y="5152"/>
                    <a:pt x="30337" y="5034"/>
                  </a:cubicBezTo>
                  <a:cubicBezTo>
                    <a:pt x="30174" y="4925"/>
                    <a:pt x="30014" y="4812"/>
                    <a:pt x="29856" y="4698"/>
                  </a:cubicBezTo>
                  <a:lnTo>
                    <a:pt x="29856" y="4698"/>
                  </a:lnTo>
                  <a:cubicBezTo>
                    <a:pt x="29867" y="4704"/>
                    <a:pt x="29876" y="4712"/>
                    <a:pt x="29886" y="4719"/>
                  </a:cubicBezTo>
                  <a:cubicBezTo>
                    <a:pt x="29624" y="4527"/>
                    <a:pt x="29371" y="4325"/>
                    <a:pt x="29107" y="4135"/>
                  </a:cubicBezTo>
                  <a:cubicBezTo>
                    <a:pt x="28854" y="3954"/>
                    <a:pt x="28597" y="3778"/>
                    <a:pt x="28345" y="3595"/>
                  </a:cubicBezTo>
                  <a:cubicBezTo>
                    <a:pt x="28309" y="3568"/>
                    <a:pt x="28271" y="3539"/>
                    <a:pt x="28235" y="3511"/>
                  </a:cubicBezTo>
                  <a:cubicBezTo>
                    <a:pt x="28113" y="3419"/>
                    <a:pt x="27996" y="3323"/>
                    <a:pt x="27874" y="3231"/>
                  </a:cubicBezTo>
                  <a:cubicBezTo>
                    <a:pt x="27745" y="3136"/>
                    <a:pt x="27614" y="3042"/>
                    <a:pt x="27476" y="2960"/>
                  </a:cubicBezTo>
                  <a:cubicBezTo>
                    <a:pt x="27188" y="2784"/>
                    <a:pt x="26895" y="2624"/>
                    <a:pt x="26591" y="2476"/>
                  </a:cubicBezTo>
                  <a:cubicBezTo>
                    <a:pt x="26015" y="2192"/>
                    <a:pt x="25430" y="1925"/>
                    <a:pt x="24847" y="1656"/>
                  </a:cubicBezTo>
                  <a:cubicBezTo>
                    <a:pt x="24258" y="1383"/>
                    <a:pt x="23672" y="1103"/>
                    <a:pt x="23079" y="842"/>
                  </a:cubicBezTo>
                  <a:cubicBezTo>
                    <a:pt x="22765" y="703"/>
                    <a:pt x="22444" y="582"/>
                    <a:pt x="22115" y="484"/>
                  </a:cubicBezTo>
                  <a:cubicBezTo>
                    <a:pt x="21797" y="391"/>
                    <a:pt x="21475" y="313"/>
                    <a:pt x="21152" y="236"/>
                  </a:cubicBezTo>
                  <a:cubicBezTo>
                    <a:pt x="20828" y="158"/>
                    <a:pt x="20499" y="93"/>
                    <a:pt x="20172" y="44"/>
                  </a:cubicBezTo>
                  <a:cubicBezTo>
                    <a:pt x="19992" y="16"/>
                    <a:pt x="19810" y="0"/>
                    <a:pt x="196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1" name="Google Shape;8671;p17"/>
            <p:cNvSpPr/>
            <p:nvPr/>
          </p:nvSpPr>
          <p:spPr>
            <a:xfrm>
              <a:off x="7883797" y="86600"/>
              <a:ext cx="16130" cy="720405"/>
            </a:xfrm>
            <a:custGeom>
              <a:avLst/>
              <a:gdLst/>
              <a:ahLst/>
              <a:cxnLst/>
              <a:rect l="l" t="t" r="r" b="b"/>
              <a:pathLst>
                <a:path w="555" h="24786" extrusionOk="0">
                  <a:moveTo>
                    <a:pt x="387" y="1"/>
                  </a:moveTo>
                  <a:cubicBezTo>
                    <a:pt x="384" y="1"/>
                    <a:pt x="381" y="1"/>
                    <a:pt x="379" y="1"/>
                  </a:cubicBezTo>
                  <a:cubicBezTo>
                    <a:pt x="336" y="4"/>
                    <a:pt x="296" y="23"/>
                    <a:pt x="268" y="56"/>
                  </a:cubicBezTo>
                  <a:cubicBezTo>
                    <a:pt x="241" y="86"/>
                    <a:pt x="226" y="124"/>
                    <a:pt x="225" y="163"/>
                  </a:cubicBezTo>
                  <a:lnTo>
                    <a:pt x="225" y="163"/>
                  </a:lnTo>
                  <a:lnTo>
                    <a:pt x="225" y="155"/>
                  </a:lnTo>
                  <a:lnTo>
                    <a:pt x="225" y="155"/>
                  </a:lnTo>
                  <a:cubicBezTo>
                    <a:pt x="223" y="235"/>
                    <a:pt x="227" y="318"/>
                    <a:pt x="227" y="398"/>
                  </a:cubicBezTo>
                  <a:lnTo>
                    <a:pt x="227" y="737"/>
                  </a:lnTo>
                  <a:cubicBezTo>
                    <a:pt x="227" y="816"/>
                    <a:pt x="227" y="894"/>
                    <a:pt x="227" y="973"/>
                  </a:cubicBezTo>
                  <a:lnTo>
                    <a:pt x="227" y="1207"/>
                  </a:lnTo>
                  <a:cubicBezTo>
                    <a:pt x="223" y="1592"/>
                    <a:pt x="220" y="1978"/>
                    <a:pt x="217" y="2363"/>
                  </a:cubicBezTo>
                  <a:cubicBezTo>
                    <a:pt x="208" y="3412"/>
                    <a:pt x="198" y="4462"/>
                    <a:pt x="189" y="5510"/>
                  </a:cubicBezTo>
                  <a:cubicBezTo>
                    <a:pt x="177" y="6578"/>
                    <a:pt x="168" y="7648"/>
                    <a:pt x="160" y="8714"/>
                  </a:cubicBezTo>
                  <a:cubicBezTo>
                    <a:pt x="154" y="9779"/>
                    <a:pt x="141" y="10845"/>
                    <a:pt x="133" y="11910"/>
                  </a:cubicBezTo>
                  <a:cubicBezTo>
                    <a:pt x="124" y="12978"/>
                    <a:pt x="114" y="14047"/>
                    <a:pt x="105" y="15119"/>
                  </a:cubicBezTo>
                  <a:cubicBezTo>
                    <a:pt x="95" y="16190"/>
                    <a:pt x="87" y="17262"/>
                    <a:pt x="75" y="18334"/>
                  </a:cubicBezTo>
                  <a:cubicBezTo>
                    <a:pt x="65" y="19375"/>
                    <a:pt x="54" y="20417"/>
                    <a:pt x="44" y="21458"/>
                  </a:cubicBezTo>
                  <a:cubicBezTo>
                    <a:pt x="38" y="22001"/>
                    <a:pt x="33" y="22543"/>
                    <a:pt x="27" y="23086"/>
                  </a:cubicBezTo>
                  <a:cubicBezTo>
                    <a:pt x="25" y="23337"/>
                    <a:pt x="21" y="23588"/>
                    <a:pt x="16" y="23842"/>
                  </a:cubicBezTo>
                  <a:cubicBezTo>
                    <a:pt x="10" y="24096"/>
                    <a:pt x="10" y="24349"/>
                    <a:pt x="5" y="24604"/>
                  </a:cubicBezTo>
                  <a:cubicBezTo>
                    <a:pt x="0" y="24700"/>
                    <a:pt x="76" y="24783"/>
                    <a:pt x="174" y="24786"/>
                  </a:cubicBezTo>
                  <a:lnTo>
                    <a:pt x="185" y="24786"/>
                  </a:lnTo>
                  <a:cubicBezTo>
                    <a:pt x="282" y="24780"/>
                    <a:pt x="345" y="24697"/>
                    <a:pt x="345" y="24604"/>
                  </a:cubicBezTo>
                  <a:lnTo>
                    <a:pt x="345" y="24503"/>
                  </a:lnTo>
                  <a:cubicBezTo>
                    <a:pt x="345" y="24387"/>
                    <a:pt x="347" y="24271"/>
                    <a:pt x="347" y="24156"/>
                  </a:cubicBezTo>
                  <a:lnTo>
                    <a:pt x="347" y="24180"/>
                  </a:lnTo>
                  <a:cubicBezTo>
                    <a:pt x="348" y="23939"/>
                    <a:pt x="345" y="23698"/>
                    <a:pt x="345" y="23459"/>
                  </a:cubicBezTo>
                  <a:lnTo>
                    <a:pt x="345" y="23347"/>
                  </a:lnTo>
                  <a:cubicBezTo>
                    <a:pt x="348" y="22994"/>
                    <a:pt x="352" y="22641"/>
                    <a:pt x="353" y="22288"/>
                  </a:cubicBezTo>
                  <a:cubicBezTo>
                    <a:pt x="361" y="21240"/>
                    <a:pt x="371" y="20192"/>
                    <a:pt x="379" y="19144"/>
                  </a:cubicBezTo>
                  <a:cubicBezTo>
                    <a:pt x="385" y="18082"/>
                    <a:pt x="394" y="17020"/>
                    <a:pt x="404" y="15958"/>
                  </a:cubicBezTo>
                  <a:cubicBezTo>
                    <a:pt x="413" y="14894"/>
                    <a:pt x="423" y="13832"/>
                    <a:pt x="432" y="12768"/>
                  </a:cubicBezTo>
                  <a:cubicBezTo>
                    <a:pt x="442" y="11683"/>
                    <a:pt x="450" y="10599"/>
                    <a:pt x="461" y="9515"/>
                  </a:cubicBezTo>
                  <a:cubicBezTo>
                    <a:pt x="470" y="8462"/>
                    <a:pt x="481" y="7411"/>
                    <a:pt x="491" y="6358"/>
                  </a:cubicBezTo>
                  <a:cubicBezTo>
                    <a:pt x="496" y="5841"/>
                    <a:pt x="499" y="5321"/>
                    <a:pt x="502" y="4802"/>
                  </a:cubicBezTo>
                  <a:cubicBezTo>
                    <a:pt x="505" y="4270"/>
                    <a:pt x="513" y="3738"/>
                    <a:pt x="516" y="3205"/>
                  </a:cubicBezTo>
                  <a:cubicBezTo>
                    <a:pt x="519" y="2681"/>
                    <a:pt x="526" y="2157"/>
                    <a:pt x="530" y="1635"/>
                  </a:cubicBezTo>
                  <a:cubicBezTo>
                    <a:pt x="534" y="1372"/>
                    <a:pt x="537" y="1109"/>
                    <a:pt x="540" y="846"/>
                  </a:cubicBezTo>
                  <a:cubicBezTo>
                    <a:pt x="543" y="718"/>
                    <a:pt x="545" y="588"/>
                    <a:pt x="546" y="460"/>
                  </a:cubicBezTo>
                  <a:cubicBezTo>
                    <a:pt x="548" y="359"/>
                    <a:pt x="554" y="256"/>
                    <a:pt x="554" y="156"/>
                  </a:cubicBezTo>
                  <a:cubicBezTo>
                    <a:pt x="554" y="69"/>
                    <a:pt x="470" y="1"/>
                    <a:pt x="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2" name="Google Shape;8672;p17"/>
            <p:cNvSpPr/>
            <p:nvPr/>
          </p:nvSpPr>
          <p:spPr>
            <a:xfrm>
              <a:off x="7871997" y="88721"/>
              <a:ext cx="64141" cy="89200"/>
            </a:xfrm>
            <a:custGeom>
              <a:avLst/>
              <a:gdLst/>
              <a:ahLst/>
              <a:cxnLst/>
              <a:rect l="l" t="t" r="r" b="b"/>
              <a:pathLst>
                <a:path w="2207" h="3069" extrusionOk="0">
                  <a:moveTo>
                    <a:pt x="451" y="156"/>
                  </a:moveTo>
                  <a:lnTo>
                    <a:pt x="451" y="156"/>
                  </a:lnTo>
                  <a:cubicBezTo>
                    <a:pt x="451" y="160"/>
                    <a:pt x="451" y="163"/>
                    <a:pt x="450" y="167"/>
                  </a:cubicBezTo>
                  <a:lnTo>
                    <a:pt x="450" y="167"/>
                  </a:lnTo>
                  <a:lnTo>
                    <a:pt x="450" y="159"/>
                  </a:lnTo>
                  <a:cubicBezTo>
                    <a:pt x="451" y="158"/>
                    <a:pt x="451" y="157"/>
                    <a:pt x="451" y="156"/>
                  </a:cubicBezTo>
                  <a:close/>
                  <a:moveTo>
                    <a:pt x="617" y="1"/>
                  </a:moveTo>
                  <a:cubicBezTo>
                    <a:pt x="579" y="1"/>
                    <a:pt x="541" y="14"/>
                    <a:pt x="509" y="40"/>
                  </a:cubicBezTo>
                  <a:cubicBezTo>
                    <a:pt x="477" y="68"/>
                    <a:pt x="458" y="107"/>
                    <a:pt x="452" y="148"/>
                  </a:cubicBezTo>
                  <a:lnTo>
                    <a:pt x="452" y="148"/>
                  </a:lnTo>
                  <a:cubicBezTo>
                    <a:pt x="434" y="255"/>
                    <a:pt x="414" y="362"/>
                    <a:pt x="395" y="469"/>
                  </a:cubicBezTo>
                  <a:cubicBezTo>
                    <a:pt x="379" y="563"/>
                    <a:pt x="365" y="658"/>
                    <a:pt x="351" y="753"/>
                  </a:cubicBezTo>
                  <a:cubicBezTo>
                    <a:pt x="297" y="1111"/>
                    <a:pt x="243" y="1467"/>
                    <a:pt x="188" y="1823"/>
                  </a:cubicBezTo>
                  <a:cubicBezTo>
                    <a:pt x="162" y="1981"/>
                    <a:pt x="135" y="2139"/>
                    <a:pt x="109" y="2298"/>
                  </a:cubicBezTo>
                  <a:cubicBezTo>
                    <a:pt x="93" y="2386"/>
                    <a:pt x="77" y="2475"/>
                    <a:pt x="61" y="2562"/>
                  </a:cubicBezTo>
                  <a:cubicBezTo>
                    <a:pt x="42" y="2659"/>
                    <a:pt x="23" y="2754"/>
                    <a:pt x="10" y="2850"/>
                  </a:cubicBezTo>
                  <a:cubicBezTo>
                    <a:pt x="1" y="2937"/>
                    <a:pt x="75" y="3015"/>
                    <a:pt x="159" y="3021"/>
                  </a:cubicBezTo>
                  <a:cubicBezTo>
                    <a:pt x="162" y="3021"/>
                    <a:pt x="166" y="3021"/>
                    <a:pt x="169" y="3021"/>
                  </a:cubicBezTo>
                  <a:cubicBezTo>
                    <a:pt x="244" y="3021"/>
                    <a:pt x="310" y="2969"/>
                    <a:pt x="325" y="2895"/>
                  </a:cubicBezTo>
                  <a:cubicBezTo>
                    <a:pt x="346" y="2806"/>
                    <a:pt x="363" y="2717"/>
                    <a:pt x="381" y="2629"/>
                  </a:cubicBezTo>
                  <a:cubicBezTo>
                    <a:pt x="452" y="2285"/>
                    <a:pt x="523" y="1942"/>
                    <a:pt x="595" y="1600"/>
                  </a:cubicBezTo>
                  <a:cubicBezTo>
                    <a:pt x="661" y="1288"/>
                    <a:pt x="726" y="976"/>
                    <a:pt x="799" y="666"/>
                  </a:cubicBezTo>
                  <a:cubicBezTo>
                    <a:pt x="902" y="807"/>
                    <a:pt x="989" y="959"/>
                    <a:pt x="1077" y="1109"/>
                  </a:cubicBezTo>
                  <a:lnTo>
                    <a:pt x="1066" y="1092"/>
                  </a:lnTo>
                  <a:lnTo>
                    <a:pt x="1066" y="1092"/>
                  </a:lnTo>
                  <a:cubicBezTo>
                    <a:pt x="1109" y="1166"/>
                    <a:pt x="1150" y="1237"/>
                    <a:pt x="1191" y="1315"/>
                  </a:cubicBezTo>
                  <a:cubicBezTo>
                    <a:pt x="1232" y="1392"/>
                    <a:pt x="1275" y="1470"/>
                    <a:pt x="1313" y="1549"/>
                  </a:cubicBezTo>
                  <a:cubicBezTo>
                    <a:pt x="1391" y="1709"/>
                    <a:pt x="1470" y="1867"/>
                    <a:pt x="1538" y="2030"/>
                  </a:cubicBezTo>
                  <a:cubicBezTo>
                    <a:pt x="1566" y="2101"/>
                    <a:pt x="1595" y="2173"/>
                    <a:pt x="1625" y="2244"/>
                  </a:cubicBezTo>
                  <a:cubicBezTo>
                    <a:pt x="1712" y="2478"/>
                    <a:pt x="1799" y="2714"/>
                    <a:pt x="1870" y="2956"/>
                  </a:cubicBezTo>
                  <a:cubicBezTo>
                    <a:pt x="1893" y="3023"/>
                    <a:pt x="1956" y="3069"/>
                    <a:pt x="2026" y="3069"/>
                  </a:cubicBezTo>
                  <a:cubicBezTo>
                    <a:pt x="2043" y="3069"/>
                    <a:pt x="2060" y="3066"/>
                    <a:pt x="2076" y="3061"/>
                  </a:cubicBezTo>
                  <a:cubicBezTo>
                    <a:pt x="2162" y="3031"/>
                    <a:pt x="2206" y="2939"/>
                    <a:pt x="2179" y="2853"/>
                  </a:cubicBezTo>
                  <a:cubicBezTo>
                    <a:pt x="2140" y="2724"/>
                    <a:pt x="2095" y="2597"/>
                    <a:pt x="2048" y="2470"/>
                  </a:cubicBezTo>
                  <a:cubicBezTo>
                    <a:pt x="2005" y="2359"/>
                    <a:pt x="1965" y="2247"/>
                    <a:pt x="1921" y="2136"/>
                  </a:cubicBezTo>
                  <a:cubicBezTo>
                    <a:pt x="1888" y="2056"/>
                    <a:pt x="1856" y="1975"/>
                    <a:pt x="1823" y="1896"/>
                  </a:cubicBezTo>
                  <a:lnTo>
                    <a:pt x="1823" y="1896"/>
                  </a:lnTo>
                  <a:lnTo>
                    <a:pt x="1825" y="1902"/>
                  </a:lnTo>
                  <a:lnTo>
                    <a:pt x="1820" y="1888"/>
                  </a:lnTo>
                  <a:cubicBezTo>
                    <a:pt x="1676" y="1563"/>
                    <a:pt x="1522" y="1242"/>
                    <a:pt x="1345" y="936"/>
                  </a:cubicBezTo>
                  <a:cubicBezTo>
                    <a:pt x="1302" y="865"/>
                    <a:pt x="1263" y="792"/>
                    <a:pt x="1220" y="724"/>
                  </a:cubicBezTo>
                  <a:cubicBezTo>
                    <a:pt x="1191" y="678"/>
                    <a:pt x="1163" y="632"/>
                    <a:pt x="1134" y="587"/>
                  </a:cubicBezTo>
                  <a:cubicBezTo>
                    <a:pt x="1082" y="498"/>
                    <a:pt x="1019" y="417"/>
                    <a:pt x="948" y="344"/>
                  </a:cubicBezTo>
                  <a:cubicBezTo>
                    <a:pt x="910" y="303"/>
                    <a:pt x="860" y="273"/>
                    <a:pt x="808" y="256"/>
                  </a:cubicBezTo>
                  <a:cubicBezTo>
                    <a:pt x="796" y="253"/>
                    <a:pt x="781" y="249"/>
                    <a:pt x="769" y="248"/>
                  </a:cubicBezTo>
                  <a:cubicBezTo>
                    <a:pt x="771" y="240"/>
                    <a:pt x="773" y="231"/>
                    <a:pt x="775" y="222"/>
                  </a:cubicBezTo>
                  <a:lnTo>
                    <a:pt x="775" y="222"/>
                  </a:lnTo>
                  <a:cubicBezTo>
                    <a:pt x="774" y="224"/>
                    <a:pt x="773" y="226"/>
                    <a:pt x="772" y="228"/>
                  </a:cubicBezTo>
                  <a:lnTo>
                    <a:pt x="772" y="228"/>
                  </a:lnTo>
                  <a:cubicBezTo>
                    <a:pt x="774" y="224"/>
                    <a:pt x="775" y="220"/>
                    <a:pt x="776" y="217"/>
                  </a:cubicBezTo>
                  <a:lnTo>
                    <a:pt x="776" y="217"/>
                  </a:lnTo>
                  <a:cubicBezTo>
                    <a:pt x="776" y="218"/>
                    <a:pt x="775" y="220"/>
                    <a:pt x="775" y="222"/>
                  </a:cubicBezTo>
                  <a:lnTo>
                    <a:pt x="775" y="222"/>
                  </a:lnTo>
                  <a:cubicBezTo>
                    <a:pt x="776" y="219"/>
                    <a:pt x="776" y="216"/>
                    <a:pt x="777" y="213"/>
                  </a:cubicBezTo>
                  <a:lnTo>
                    <a:pt x="777" y="213"/>
                  </a:lnTo>
                  <a:cubicBezTo>
                    <a:pt x="777" y="214"/>
                    <a:pt x="776" y="215"/>
                    <a:pt x="776" y="217"/>
                  </a:cubicBezTo>
                  <a:lnTo>
                    <a:pt x="776" y="217"/>
                  </a:lnTo>
                  <a:cubicBezTo>
                    <a:pt x="777" y="213"/>
                    <a:pt x="777" y="210"/>
                    <a:pt x="778" y="207"/>
                  </a:cubicBezTo>
                  <a:lnTo>
                    <a:pt x="778" y="207"/>
                  </a:lnTo>
                  <a:cubicBezTo>
                    <a:pt x="778" y="209"/>
                    <a:pt x="777" y="211"/>
                    <a:pt x="777" y="213"/>
                  </a:cubicBezTo>
                  <a:lnTo>
                    <a:pt x="777" y="213"/>
                  </a:lnTo>
                  <a:cubicBezTo>
                    <a:pt x="787" y="174"/>
                    <a:pt x="785" y="132"/>
                    <a:pt x="767" y="94"/>
                  </a:cubicBezTo>
                  <a:cubicBezTo>
                    <a:pt x="738" y="34"/>
                    <a:pt x="678" y="1"/>
                    <a:pt x="6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3" name="Google Shape;8673;p17"/>
            <p:cNvSpPr/>
            <p:nvPr/>
          </p:nvSpPr>
          <p:spPr>
            <a:xfrm>
              <a:off x="7807679" y="98196"/>
              <a:ext cx="53039" cy="160439"/>
            </a:xfrm>
            <a:custGeom>
              <a:avLst/>
              <a:gdLst/>
              <a:ahLst/>
              <a:cxnLst/>
              <a:rect l="l" t="t" r="r" b="b"/>
              <a:pathLst>
                <a:path w="1825" h="5520" extrusionOk="0">
                  <a:moveTo>
                    <a:pt x="1367" y="1407"/>
                  </a:moveTo>
                  <a:cubicBezTo>
                    <a:pt x="1369" y="1492"/>
                    <a:pt x="1373" y="1576"/>
                    <a:pt x="1375" y="1665"/>
                  </a:cubicBezTo>
                  <a:cubicBezTo>
                    <a:pt x="1378" y="1752"/>
                    <a:pt x="1381" y="1840"/>
                    <a:pt x="1384" y="1927"/>
                  </a:cubicBezTo>
                  <a:cubicBezTo>
                    <a:pt x="1396" y="2168"/>
                    <a:pt x="1410" y="2409"/>
                    <a:pt x="1424" y="2649"/>
                  </a:cubicBezTo>
                  <a:cubicBezTo>
                    <a:pt x="1443" y="2980"/>
                    <a:pt x="1467" y="3309"/>
                    <a:pt x="1486" y="3640"/>
                  </a:cubicBezTo>
                  <a:cubicBezTo>
                    <a:pt x="1505" y="3965"/>
                    <a:pt x="1511" y="4291"/>
                    <a:pt x="1514" y="4615"/>
                  </a:cubicBezTo>
                  <a:lnTo>
                    <a:pt x="1514" y="4619"/>
                  </a:lnTo>
                  <a:lnTo>
                    <a:pt x="1514" y="4628"/>
                  </a:lnTo>
                  <a:cubicBezTo>
                    <a:pt x="1514" y="4685"/>
                    <a:pt x="1514" y="4742"/>
                    <a:pt x="1514" y="4799"/>
                  </a:cubicBezTo>
                  <a:cubicBezTo>
                    <a:pt x="1513" y="4916"/>
                    <a:pt x="1506" y="5033"/>
                    <a:pt x="1492" y="5150"/>
                  </a:cubicBezTo>
                  <a:cubicBezTo>
                    <a:pt x="1489" y="5165"/>
                    <a:pt x="1487" y="5179"/>
                    <a:pt x="1484" y="5193"/>
                  </a:cubicBezTo>
                  <a:lnTo>
                    <a:pt x="1479" y="5193"/>
                  </a:lnTo>
                  <a:lnTo>
                    <a:pt x="1462" y="5187"/>
                  </a:lnTo>
                  <a:cubicBezTo>
                    <a:pt x="1449" y="5180"/>
                    <a:pt x="1438" y="5174"/>
                    <a:pt x="1427" y="5168"/>
                  </a:cubicBezTo>
                  <a:cubicBezTo>
                    <a:pt x="1413" y="5158"/>
                    <a:pt x="1397" y="5149"/>
                    <a:pt x="1383" y="5138"/>
                  </a:cubicBezTo>
                  <a:cubicBezTo>
                    <a:pt x="1362" y="5120"/>
                    <a:pt x="1343" y="5103"/>
                    <a:pt x="1324" y="5086"/>
                  </a:cubicBezTo>
                  <a:cubicBezTo>
                    <a:pt x="1297" y="5055"/>
                    <a:pt x="1270" y="5025"/>
                    <a:pt x="1245" y="4992"/>
                  </a:cubicBezTo>
                  <a:cubicBezTo>
                    <a:pt x="1218" y="4953"/>
                    <a:pt x="1193" y="4915"/>
                    <a:pt x="1169" y="4873"/>
                  </a:cubicBezTo>
                  <a:cubicBezTo>
                    <a:pt x="1144" y="4827"/>
                    <a:pt x="1120" y="4778"/>
                    <a:pt x="1098" y="4728"/>
                  </a:cubicBezTo>
                  <a:cubicBezTo>
                    <a:pt x="1073" y="4664"/>
                    <a:pt x="1049" y="4598"/>
                    <a:pt x="1030" y="4530"/>
                  </a:cubicBezTo>
                  <a:cubicBezTo>
                    <a:pt x="1000" y="4405"/>
                    <a:pt x="974" y="4277"/>
                    <a:pt x="959" y="4148"/>
                  </a:cubicBezTo>
                  <a:lnTo>
                    <a:pt x="959" y="4155"/>
                  </a:lnTo>
                  <a:cubicBezTo>
                    <a:pt x="957" y="4148"/>
                    <a:pt x="957" y="4144"/>
                    <a:pt x="957" y="4137"/>
                  </a:cubicBezTo>
                  <a:cubicBezTo>
                    <a:pt x="941" y="4006"/>
                    <a:pt x="933" y="3876"/>
                    <a:pt x="933" y="3745"/>
                  </a:cubicBezTo>
                  <a:cubicBezTo>
                    <a:pt x="935" y="3517"/>
                    <a:pt x="952" y="3290"/>
                    <a:pt x="967" y="3064"/>
                  </a:cubicBezTo>
                  <a:cubicBezTo>
                    <a:pt x="982" y="2850"/>
                    <a:pt x="998" y="2637"/>
                    <a:pt x="1022" y="2423"/>
                  </a:cubicBezTo>
                  <a:cubicBezTo>
                    <a:pt x="1027" y="2349"/>
                    <a:pt x="973" y="2284"/>
                    <a:pt x="900" y="2273"/>
                  </a:cubicBezTo>
                  <a:cubicBezTo>
                    <a:pt x="1030" y="2174"/>
                    <a:pt x="1114" y="2016"/>
                    <a:pt x="1183" y="1872"/>
                  </a:cubicBezTo>
                  <a:cubicBezTo>
                    <a:pt x="1248" y="1733"/>
                    <a:pt x="1305" y="1590"/>
                    <a:pt x="1354" y="1445"/>
                  </a:cubicBezTo>
                  <a:cubicBezTo>
                    <a:pt x="1359" y="1432"/>
                    <a:pt x="1364" y="1419"/>
                    <a:pt x="1367" y="1407"/>
                  </a:cubicBezTo>
                  <a:close/>
                  <a:moveTo>
                    <a:pt x="1580" y="0"/>
                  </a:moveTo>
                  <a:cubicBezTo>
                    <a:pt x="1518" y="0"/>
                    <a:pt x="1457" y="36"/>
                    <a:pt x="1432" y="104"/>
                  </a:cubicBezTo>
                  <a:cubicBezTo>
                    <a:pt x="1400" y="197"/>
                    <a:pt x="1383" y="297"/>
                    <a:pt x="1358" y="394"/>
                  </a:cubicBezTo>
                  <a:cubicBezTo>
                    <a:pt x="1339" y="477"/>
                    <a:pt x="1315" y="560"/>
                    <a:pt x="1293" y="644"/>
                  </a:cubicBezTo>
                  <a:cubicBezTo>
                    <a:pt x="1198" y="970"/>
                    <a:pt x="1101" y="1294"/>
                    <a:pt x="968" y="1608"/>
                  </a:cubicBezTo>
                  <a:lnTo>
                    <a:pt x="973" y="1600"/>
                  </a:lnTo>
                  <a:lnTo>
                    <a:pt x="973" y="1600"/>
                  </a:lnTo>
                  <a:cubicBezTo>
                    <a:pt x="971" y="1605"/>
                    <a:pt x="968" y="1609"/>
                    <a:pt x="967" y="1614"/>
                  </a:cubicBezTo>
                  <a:cubicBezTo>
                    <a:pt x="965" y="1616"/>
                    <a:pt x="965" y="1619"/>
                    <a:pt x="965" y="1619"/>
                  </a:cubicBezTo>
                  <a:lnTo>
                    <a:pt x="965" y="1616"/>
                  </a:lnTo>
                  <a:cubicBezTo>
                    <a:pt x="927" y="1701"/>
                    <a:pt x="886" y="1785"/>
                    <a:pt x="838" y="1866"/>
                  </a:cubicBezTo>
                  <a:cubicBezTo>
                    <a:pt x="822" y="1891"/>
                    <a:pt x="805" y="1916"/>
                    <a:pt x="788" y="1940"/>
                  </a:cubicBezTo>
                  <a:cubicBezTo>
                    <a:pt x="770" y="1962"/>
                    <a:pt x="751" y="1983"/>
                    <a:pt x="734" y="2002"/>
                  </a:cubicBezTo>
                  <a:cubicBezTo>
                    <a:pt x="726" y="2008"/>
                    <a:pt x="718" y="2015"/>
                    <a:pt x="712" y="2021"/>
                  </a:cubicBezTo>
                  <a:cubicBezTo>
                    <a:pt x="707" y="2024"/>
                    <a:pt x="704" y="2026"/>
                    <a:pt x="701" y="2027"/>
                  </a:cubicBezTo>
                  <a:lnTo>
                    <a:pt x="683" y="2037"/>
                  </a:lnTo>
                  <a:lnTo>
                    <a:pt x="669" y="2041"/>
                  </a:lnTo>
                  <a:lnTo>
                    <a:pt x="653" y="2041"/>
                  </a:lnTo>
                  <a:lnTo>
                    <a:pt x="648" y="2033"/>
                  </a:lnTo>
                  <a:cubicBezTo>
                    <a:pt x="645" y="2030"/>
                    <a:pt x="642" y="2027"/>
                    <a:pt x="640" y="2022"/>
                  </a:cubicBezTo>
                  <a:cubicBezTo>
                    <a:pt x="629" y="2002"/>
                    <a:pt x="620" y="1980"/>
                    <a:pt x="610" y="1958"/>
                  </a:cubicBezTo>
                  <a:cubicBezTo>
                    <a:pt x="541" y="1777"/>
                    <a:pt x="481" y="1592"/>
                    <a:pt x="431" y="1405"/>
                  </a:cubicBezTo>
                  <a:cubicBezTo>
                    <a:pt x="412" y="1326"/>
                    <a:pt x="393" y="1247"/>
                    <a:pt x="378" y="1168"/>
                  </a:cubicBezTo>
                  <a:cubicBezTo>
                    <a:pt x="362" y="1090"/>
                    <a:pt x="348" y="1012"/>
                    <a:pt x="337" y="935"/>
                  </a:cubicBezTo>
                  <a:cubicBezTo>
                    <a:pt x="329" y="859"/>
                    <a:pt x="324" y="785"/>
                    <a:pt x="321" y="709"/>
                  </a:cubicBezTo>
                  <a:cubicBezTo>
                    <a:pt x="322" y="620"/>
                    <a:pt x="324" y="533"/>
                    <a:pt x="333" y="444"/>
                  </a:cubicBezTo>
                  <a:cubicBezTo>
                    <a:pt x="337" y="430"/>
                    <a:pt x="338" y="414"/>
                    <a:pt x="341" y="400"/>
                  </a:cubicBezTo>
                  <a:cubicBezTo>
                    <a:pt x="349" y="387"/>
                    <a:pt x="354" y="371"/>
                    <a:pt x="357" y="357"/>
                  </a:cubicBezTo>
                  <a:cubicBezTo>
                    <a:pt x="373" y="281"/>
                    <a:pt x="329" y="192"/>
                    <a:pt x="251" y="169"/>
                  </a:cubicBezTo>
                  <a:cubicBezTo>
                    <a:pt x="233" y="163"/>
                    <a:pt x="215" y="160"/>
                    <a:pt x="197" y="160"/>
                  </a:cubicBezTo>
                  <a:cubicBezTo>
                    <a:pt x="164" y="160"/>
                    <a:pt x="133" y="169"/>
                    <a:pt x="105" y="186"/>
                  </a:cubicBezTo>
                  <a:cubicBezTo>
                    <a:pt x="66" y="213"/>
                    <a:pt x="39" y="256"/>
                    <a:pt x="31" y="302"/>
                  </a:cubicBezTo>
                  <a:cubicBezTo>
                    <a:pt x="9" y="389"/>
                    <a:pt x="9" y="479"/>
                    <a:pt x="6" y="566"/>
                  </a:cubicBezTo>
                  <a:cubicBezTo>
                    <a:pt x="1" y="672"/>
                    <a:pt x="4" y="780"/>
                    <a:pt x="17" y="884"/>
                  </a:cubicBezTo>
                  <a:cubicBezTo>
                    <a:pt x="42" y="1104"/>
                    <a:pt x="85" y="1323"/>
                    <a:pt x="145" y="1535"/>
                  </a:cubicBezTo>
                  <a:cubicBezTo>
                    <a:pt x="147" y="1544"/>
                    <a:pt x="150" y="1552"/>
                    <a:pt x="151" y="1562"/>
                  </a:cubicBezTo>
                  <a:cubicBezTo>
                    <a:pt x="151" y="1562"/>
                    <a:pt x="151" y="1560"/>
                    <a:pt x="151" y="1560"/>
                  </a:cubicBezTo>
                  <a:cubicBezTo>
                    <a:pt x="153" y="1562"/>
                    <a:pt x="153" y="1565"/>
                    <a:pt x="153" y="1567"/>
                  </a:cubicBezTo>
                  <a:lnTo>
                    <a:pt x="158" y="1579"/>
                  </a:lnTo>
                  <a:cubicBezTo>
                    <a:pt x="178" y="1660"/>
                    <a:pt x="200" y="1741"/>
                    <a:pt x="226" y="1820"/>
                  </a:cubicBezTo>
                  <a:cubicBezTo>
                    <a:pt x="259" y="1931"/>
                    <a:pt x="292" y="2045"/>
                    <a:pt x="341" y="2149"/>
                  </a:cubicBezTo>
                  <a:cubicBezTo>
                    <a:pt x="363" y="2197"/>
                    <a:pt x="392" y="2239"/>
                    <a:pt x="428" y="2276"/>
                  </a:cubicBezTo>
                  <a:cubicBezTo>
                    <a:pt x="460" y="2306"/>
                    <a:pt x="496" y="2330"/>
                    <a:pt x="538" y="2345"/>
                  </a:cubicBezTo>
                  <a:cubicBezTo>
                    <a:pt x="572" y="2357"/>
                    <a:pt x="608" y="2364"/>
                    <a:pt x="644" y="2364"/>
                  </a:cubicBezTo>
                  <a:cubicBezTo>
                    <a:pt x="651" y="2364"/>
                    <a:pt x="659" y="2363"/>
                    <a:pt x="666" y="2363"/>
                  </a:cubicBezTo>
                  <a:cubicBezTo>
                    <a:pt x="696" y="2361"/>
                    <a:pt x="726" y="2356"/>
                    <a:pt x="754" y="2349"/>
                  </a:cubicBezTo>
                  <a:lnTo>
                    <a:pt x="754" y="2349"/>
                  </a:lnTo>
                  <a:cubicBezTo>
                    <a:pt x="745" y="2364"/>
                    <a:pt x="740" y="2383"/>
                    <a:pt x="737" y="2402"/>
                  </a:cubicBezTo>
                  <a:cubicBezTo>
                    <a:pt x="696" y="2765"/>
                    <a:pt x="671" y="3129"/>
                    <a:pt x="645" y="3491"/>
                  </a:cubicBezTo>
                  <a:cubicBezTo>
                    <a:pt x="631" y="3672"/>
                    <a:pt x="631" y="3854"/>
                    <a:pt x="644" y="4034"/>
                  </a:cubicBezTo>
                  <a:cubicBezTo>
                    <a:pt x="652" y="4144"/>
                    <a:pt x="666" y="4251"/>
                    <a:pt x="683" y="4360"/>
                  </a:cubicBezTo>
                  <a:cubicBezTo>
                    <a:pt x="699" y="4467"/>
                    <a:pt x="721" y="4571"/>
                    <a:pt x="751" y="4676"/>
                  </a:cubicBezTo>
                  <a:cubicBezTo>
                    <a:pt x="815" y="4881"/>
                    <a:pt x="908" y="5092"/>
                    <a:pt x="1052" y="5256"/>
                  </a:cubicBezTo>
                  <a:cubicBezTo>
                    <a:pt x="1166" y="5386"/>
                    <a:pt x="1320" y="5518"/>
                    <a:pt x="1502" y="5519"/>
                  </a:cubicBezTo>
                  <a:lnTo>
                    <a:pt x="1533" y="5519"/>
                  </a:lnTo>
                  <a:cubicBezTo>
                    <a:pt x="1622" y="5511"/>
                    <a:pt x="1703" y="5462"/>
                    <a:pt x="1750" y="5388"/>
                  </a:cubicBezTo>
                  <a:cubicBezTo>
                    <a:pt x="1799" y="5313"/>
                    <a:pt x="1812" y="5220"/>
                    <a:pt x="1817" y="5133"/>
                  </a:cubicBezTo>
                  <a:cubicBezTo>
                    <a:pt x="1825" y="5040"/>
                    <a:pt x="1825" y="4946"/>
                    <a:pt x="1825" y="4853"/>
                  </a:cubicBezTo>
                  <a:cubicBezTo>
                    <a:pt x="1825" y="4688"/>
                    <a:pt x="1818" y="4524"/>
                    <a:pt x="1812" y="4360"/>
                  </a:cubicBezTo>
                  <a:cubicBezTo>
                    <a:pt x="1801" y="4022"/>
                    <a:pt x="1783" y="3683"/>
                    <a:pt x="1763" y="3344"/>
                  </a:cubicBezTo>
                  <a:cubicBezTo>
                    <a:pt x="1741" y="2999"/>
                    <a:pt x="1717" y="2654"/>
                    <a:pt x="1698" y="2309"/>
                  </a:cubicBezTo>
                  <a:cubicBezTo>
                    <a:pt x="1687" y="2143"/>
                    <a:pt x="1684" y="1977"/>
                    <a:pt x="1676" y="1810"/>
                  </a:cubicBezTo>
                  <a:cubicBezTo>
                    <a:pt x="1673" y="1742"/>
                    <a:pt x="1673" y="1673"/>
                    <a:pt x="1671" y="1605"/>
                  </a:cubicBezTo>
                  <a:cubicBezTo>
                    <a:pt x="1669" y="1519"/>
                    <a:pt x="1666" y="1435"/>
                    <a:pt x="1666" y="1351"/>
                  </a:cubicBezTo>
                  <a:cubicBezTo>
                    <a:pt x="1668" y="1207"/>
                    <a:pt x="1673" y="1063"/>
                    <a:pt x="1673" y="919"/>
                  </a:cubicBezTo>
                  <a:cubicBezTo>
                    <a:pt x="1685" y="693"/>
                    <a:pt x="1693" y="465"/>
                    <a:pt x="1725" y="240"/>
                  </a:cubicBezTo>
                  <a:lnTo>
                    <a:pt x="1725" y="240"/>
                  </a:lnTo>
                  <a:cubicBezTo>
                    <a:pt x="1724" y="242"/>
                    <a:pt x="1724" y="243"/>
                    <a:pt x="1724" y="245"/>
                  </a:cubicBezTo>
                  <a:lnTo>
                    <a:pt x="1724" y="245"/>
                  </a:lnTo>
                  <a:cubicBezTo>
                    <a:pt x="1726" y="226"/>
                    <a:pt x="1729" y="207"/>
                    <a:pt x="1731" y="189"/>
                  </a:cubicBezTo>
                  <a:cubicBezTo>
                    <a:pt x="1741" y="148"/>
                    <a:pt x="1733" y="105"/>
                    <a:pt x="1709" y="71"/>
                  </a:cubicBezTo>
                  <a:cubicBezTo>
                    <a:pt x="1678" y="23"/>
                    <a:pt x="1629" y="0"/>
                    <a:pt x="1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4" name="Google Shape;8674;p17"/>
            <p:cNvSpPr/>
            <p:nvPr/>
          </p:nvSpPr>
          <p:spPr>
            <a:xfrm>
              <a:off x="7817531" y="285919"/>
              <a:ext cx="29847" cy="96786"/>
            </a:xfrm>
            <a:custGeom>
              <a:avLst/>
              <a:gdLst/>
              <a:ahLst/>
              <a:cxnLst/>
              <a:rect l="l" t="t" r="r" b="b"/>
              <a:pathLst>
                <a:path w="1027" h="3330" extrusionOk="0">
                  <a:moveTo>
                    <a:pt x="829" y="0"/>
                  </a:moveTo>
                  <a:cubicBezTo>
                    <a:pt x="770" y="0"/>
                    <a:pt x="714" y="32"/>
                    <a:pt x="685" y="88"/>
                  </a:cubicBezTo>
                  <a:cubicBezTo>
                    <a:pt x="634" y="186"/>
                    <a:pt x="602" y="289"/>
                    <a:pt x="566" y="393"/>
                  </a:cubicBezTo>
                  <a:cubicBezTo>
                    <a:pt x="537" y="474"/>
                    <a:pt x="507" y="556"/>
                    <a:pt x="479" y="638"/>
                  </a:cubicBezTo>
                  <a:cubicBezTo>
                    <a:pt x="430" y="778"/>
                    <a:pt x="377" y="917"/>
                    <a:pt x="327" y="1055"/>
                  </a:cubicBezTo>
                  <a:cubicBezTo>
                    <a:pt x="270" y="1205"/>
                    <a:pt x="213" y="1354"/>
                    <a:pt x="161" y="1504"/>
                  </a:cubicBezTo>
                  <a:cubicBezTo>
                    <a:pt x="132" y="1585"/>
                    <a:pt x="104" y="1666"/>
                    <a:pt x="78" y="1747"/>
                  </a:cubicBezTo>
                  <a:cubicBezTo>
                    <a:pt x="54" y="1813"/>
                    <a:pt x="34" y="1881"/>
                    <a:pt x="18" y="1949"/>
                  </a:cubicBezTo>
                  <a:cubicBezTo>
                    <a:pt x="1" y="2039"/>
                    <a:pt x="58" y="2128"/>
                    <a:pt x="148" y="2145"/>
                  </a:cubicBezTo>
                  <a:cubicBezTo>
                    <a:pt x="159" y="2148"/>
                    <a:pt x="171" y="2149"/>
                    <a:pt x="182" y="2149"/>
                  </a:cubicBezTo>
                  <a:cubicBezTo>
                    <a:pt x="258" y="2149"/>
                    <a:pt x="328" y="2096"/>
                    <a:pt x="344" y="2017"/>
                  </a:cubicBezTo>
                  <a:cubicBezTo>
                    <a:pt x="351" y="1979"/>
                    <a:pt x="360" y="1940"/>
                    <a:pt x="370" y="1902"/>
                  </a:cubicBezTo>
                  <a:cubicBezTo>
                    <a:pt x="445" y="1641"/>
                    <a:pt x="539" y="1384"/>
                    <a:pt x="632" y="1129"/>
                  </a:cubicBezTo>
                  <a:lnTo>
                    <a:pt x="697" y="954"/>
                  </a:lnTo>
                  <a:lnTo>
                    <a:pt x="697" y="995"/>
                  </a:lnTo>
                  <a:cubicBezTo>
                    <a:pt x="692" y="1158"/>
                    <a:pt x="686" y="1321"/>
                    <a:pt x="683" y="1485"/>
                  </a:cubicBezTo>
                  <a:cubicBezTo>
                    <a:pt x="680" y="1672"/>
                    <a:pt x="680" y="1859"/>
                    <a:pt x="680" y="2047"/>
                  </a:cubicBezTo>
                  <a:cubicBezTo>
                    <a:pt x="680" y="2426"/>
                    <a:pt x="675" y="2804"/>
                    <a:pt x="691" y="3182"/>
                  </a:cubicBezTo>
                  <a:cubicBezTo>
                    <a:pt x="697" y="3266"/>
                    <a:pt x="767" y="3330"/>
                    <a:pt x="851" y="3330"/>
                  </a:cubicBezTo>
                  <a:lnTo>
                    <a:pt x="860" y="3330"/>
                  </a:lnTo>
                  <a:cubicBezTo>
                    <a:pt x="947" y="3323"/>
                    <a:pt x="1014" y="3249"/>
                    <a:pt x="1009" y="3160"/>
                  </a:cubicBezTo>
                  <a:cubicBezTo>
                    <a:pt x="984" y="2687"/>
                    <a:pt x="984" y="2213"/>
                    <a:pt x="984" y="1739"/>
                  </a:cubicBezTo>
                  <a:lnTo>
                    <a:pt x="984" y="1739"/>
                  </a:lnTo>
                  <a:cubicBezTo>
                    <a:pt x="987" y="1536"/>
                    <a:pt x="993" y="1335"/>
                    <a:pt x="1000" y="1132"/>
                  </a:cubicBezTo>
                  <a:cubicBezTo>
                    <a:pt x="1003" y="1023"/>
                    <a:pt x="1007" y="916"/>
                    <a:pt x="1011" y="806"/>
                  </a:cubicBezTo>
                  <a:cubicBezTo>
                    <a:pt x="1015" y="640"/>
                    <a:pt x="1023" y="471"/>
                    <a:pt x="1019" y="304"/>
                  </a:cubicBezTo>
                  <a:cubicBezTo>
                    <a:pt x="1020" y="252"/>
                    <a:pt x="1026" y="195"/>
                    <a:pt x="1007" y="146"/>
                  </a:cubicBezTo>
                  <a:cubicBezTo>
                    <a:pt x="1000" y="119"/>
                    <a:pt x="987" y="96"/>
                    <a:pt x="971" y="73"/>
                  </a:cubicBezTo>
                  <a:cubicBezTo>
                    <a:pt x="955" y="56"/>
                    <a:pt x="938" y="40"/>
                    <a:pt x="919" y="27"/>
                  </a:cubicBezTo>
                  <a:cubicBezTo>
                    <a:pt x="891" y="9"/>
                    <a:pt x="860" y="0"/>
                    <a:pt x="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5" name="Google Shape;8675;p17"/>
            <p:cNvSpPr/>
            <p:nvPr/>
          </p:nvSpPr>
          <p:spPr>
            <a:xfrm>
              <a:off x="7809161" y="502212"/>
              <a:ext cx="47546" cy="46126"/>
            </a:xfrm>
            <a:custGeom>
              <a:avLst/>
              <a:gdLst/>
              <a:ahLst/>
              <a:cxnLst/>
              <a:rect l="l" t="t" r="r" b="b"/>
              <a:pathLst>
                <a:path w="1636" h="1587" extrusionOk="0">
                  <a:moveTo>
                    <a:pt x="1307" y="317"/>
                  </a:moveTo>
                  <a:cubicBezTo>
                    <a:pt x="1310" y="326"/>
                    <a:pt x="1311" y="336"/>
                    <a:pt x="1313" y="347"/>
                  </a:cubicBezTo>
                  <a:lnTo>
                    <a:pt x="1313" y="350"/>
                  </a:lnTo>
                  <a:cubicBezTo>
                    <a:pt x="1311" y="345"/>
                    <a:pt x="1311" y="342"/>
                    <a:pt x="1311" y="339"/>
                  </a:cubicBezTo>
                  <a:cubicBezTo>
                    <a:pt x="1311" y="347"/>
                    <a:pt x="1311" y="355"/>
                    <a:pt x="1311" y="361"/>
                  </a:cubicBezTo>
                  <a:cubicBezTo>
                    <a:pt x="1311" y="371"/>
                    <a:pt x="1311" y="380"/>
                    <a:pt x="1310" y="390"/>
                  </a:cubicBezTo>
                  <a:cubicBezTo>
                    <a:pt x="1308" y="396"/>
                    <a:pt x="1307" y="402"/>
                    <a:pt x="1305" y="409"/>
                  </a:cubicBezTo>
                  <a:cubicBezTo>
                    <a:pt x="1294" y="443"/>
                    <a:pt x="1281" y="478"/>
                    <a:pt x="1269" y="511"/>
                  </a:cubicBezTo>
                  <a:cubicBezTo>
                    <a:pt x="1197" y="673"/>
                    <a:pt x="1118" y="830"/>
                    <a:pt x="1031" y="980"/>
                  </a:cubicBezTo>
                  <a:lnTo>
                    <a:pt x="1022" y="997"/>
                  </a:lnTo>
                  <a:lnTo>
                    <a:pt x="1028" y="985"/>
                  </a:lnTo>
                  <a:lnTo>
                    <a:pt x="1028" y="985"/>
                  </a:lnTo>
                  <a:cubicBezTo>
                    <a:pt x="1012" y="1010"/>
                    <a:pt x="995" y="1035"/>
                    <a:pt x="977" y="1061"/>
                  </a:cubicBezTo>
                  <a:cubicBezTo>
                    <a:pt x="964" y="1077"/>
                    <a:pt x="952" y="1091"/>
                    <a:pt x="938" y="1105"/>
                  </a:cubicBezTo>
                  <a:lnTo>
                    <a:pt x="938" y="1105"/>
                  </a:lnTo>
                  <a:cubicBezTo>
                    <a:pt x="915" y="1127"/>
                    <a:pt x="893" y="1146"/>
                    <a:pt x="868" y="1165"/>
                  </a:cubicBezTo>
                  <a:cubicBezTo>
                    <a:pt x="846" y="1181"/>
                    <a:pt x="824" y="1197"/>
                    <a:pt x="802" y="1210"/>
                  </a:cubicBezTo>
                  <a:cubicBezTo>
                    <a:pt x="778" y="1222"/>
                    <a:pt x="756" y="1232"/>
                    <a:pt x="732" y="1241"/>
                  </a:cubicBezTo>
                  <a:cubicBezTo>
                    <a:pt x="714" y="1249"/>
                    <a:pt x="695" y="1255"/>
                    <a:pt x="677" y="1262"/>
                  </a:cubicBezTo>
                  <a:cubicBezTo>
                    <a:pt x="669" y="1263"/>
                    <a:pt x="659" y="1265"/>
                    <a:pt x="651" y="1267"/>
                  </a:cubicBezTo>
                  <a:lnTo>
                    <a:pt x="634" y="1268"/>
                  </a:lnTo>
                  <a:cubicBezTo>
                    <a:pt x="618" y="1267"/>
                    <a:pt x="604" y="1267"/>
                    <a:pt x="588" y="1263"/>
                  </a:cubicBezTo>
                  <a:lnTo>
                    <a:pt x="564" y="1257"/>
                  </a:lnTo>
                  <a:cubicBezTo>
                    <a:pt x="559" y="1255"/>
                    <a:pt x="556" y="1255"/>
                    <a:pt x="548" y="1252"/>
                  </a:cubicBezTo>
                  <a:cubicBezTo>
                    <a:pt x="542" y="1249"/>
                    <a:pt x="534" y="1246"/>
                    <a:pt x="528" y="1241"/>
                  </a:cubicBezTo>
                  <a:cubicBezTo>
                    <a:pt x="521" y="1236"/>
                    <a:pt x="513" y="1232"/>
                    <a:pt x="507" y="1227"/>
                  </a:cubicBezTo>
                  <a:cubicBezTo>
                    <a:pt x="531" y="1187"/>
                    <a:pt x="555" y="1146"/>
                    <a:pt x="578" y="1107"/>
                  </a:cubicBezTo>
                  <a:lnTo>
                    <a:pt x="578" y="1107"/>
                  </a:lnTo>
                  <a:cubicBezTo>
                    <a:pt x="577" y="1110"/>
                    <a:pt x="574" y="1115"/>
                    <a:pt x="572" y="1118"/>
                  </a:cubicBezTo>
                  <a:lnTo>
                    <a:pt x="703" y="904"/>
                  </a:lnTo>
                  <a:cubicBezTo>
                    <a:pt x="773" y="789"/>
                    <a:pt x="847" y="676"/>
                    <a:pt x="928" y="568"/>
                  </a:cubicBezTo>
                  <a:cubicBezTo>
                    <a:pt x="960" y="530"/>
                    <a:pt x="992" y="494"/>
                    <a:pt x="1025" y="461"/>
                  </a:cubicBezTo>
                  <a:cubicBezTo>
                    <a:pt x="1049" y="439"/>
                    <a:pt x="1071" y="417"/>
                    <a:pt x="1096" y="398"/>
                  </a:cubicBezTo>
                  <a:cubicBezTo>
                    <a:pt x="1110" y="386"/>
                    <a:pt x="1126" y="377"/>
                    <a:pt x="1142" y="367"/>
                  </a:cubicBezTo>
                  <a:cubicBezTo>
                    <a:pt x="1151" y="361"/>
                    <a:pt x="1161" y="356"/>
                    <a:pt x="1170" y="352"/>
                  </a:cubicBezTo>
                  <a:cubicBezTo>
                    <a:pt x="1194" y="344"/>
                    <a:pt x="1218" y="336"/>
                    <a:pt x="1243" y="329"/>
                  </a:cubicBezTo>
                  <a:cubicBezTo>
                    <a:pt x="1262" y="325"/>
                    <a:pt x="1281" y="320"/>
                    <a:pt x="1300" y="317"/>
                  </a:cubicBezTo>
                  <a:close/>
                  <a:moveTo>
                    <a:pt x="1315" y="0"/>
                  </a:moveTo>
                  <a:cubicBezTo>
                    <a:pt x="1299" y="0"/>
                    <a:pt x="1283" y="1"/>
                    <a:pt x="1267" y="3"/>
                  </a:cubicBezTo>
                  <a:cubicBezTo>
                    <a:pt x="1166" y="16"/>
                    <a:pt x="1067" y="49"/>
                    <a:pt x="979" y="103"/>
                  </a:cubicBezTo>
                  <a:cubicBezTo>
                    <a:pt x="892" y="158"/>
                    <a:pt x="814" y="228"/>
                    <a:pt x="748" y="307"/>
                  </a:cubicBezTo>
                  <a:cubicBezTo>
                    <a:pt x="639" y="434"/>
                    <a:pt x="548" y="578"/>
                    <a:pt x="461" y="722"/>
                  </a:cubicBezTo>
                  <a:cubicBezTo>
                    <a:pt x="428" y="774"/>
                    <a:pt x="396" y="827"/>
                    <a:pt x="365" y="880"/>
                  </a:cubicBezTo>
                  <a:cubicBezTo>
                    <a:pt x="360" y="855"/>
                    <a:pt x="355" y="830"/>
                    <a:pt x="352" y="806"/>
                  </a:cubicBezTo>
                  <a:lnTo>
                    <a:pt x="352" y="808"/>
                  </a:lnTo>
                  <a:cubicBezTo>
                    <a:pt x="344" y="754"/>
                    <a:pt x="339" y="700"/>
                    <a:pt x="336" y="644"/>
                  </a:cubicBezTo>
                  <a:cubicBezTo>
                    <a:pt x="338" y="635"/>
                    <a:pt x="338" y="624"/>
                    <a:pt x="339" y="616"/>
                  </a:cubicBezTo>
                  <a:cubicBezTo>
                    <a:pt x="341" y="608"/>
                    <a:pt x="341" y="600"/>
                    <a:pt x="342" y="592"/>
                  </a:cubicBezTo>
                  <a:cubicBezTo>
                    <a:pt x="361" y="504"/>
                    <a:pt x="305" y="417"/>
                    <a:pt x="214" y="398"/>
                  </a:cubicBezTo>
                  <a:cubicBezTo>
                    <a:pt x="203" y="395"/>
                    <a:pt x="192" y="394"/>
                    <a:pt x="181" y="394"/>
                  </a:cubicBezTo>
                  <a:cubicBezTo>
                    <a:pt x="105" y="394"/>
                    <a:pt x="36" y="448"/>
                    <a:pt x="20" y="526"/>
                  </a:cubicBezTo>
                  <a:cubicBezTo>
                    <a:pt x="1" y="627"/>
                    <a:pt x="16" y="730"/>
                    <a:pt x="31" y="831"/>
                  </a:cubicBezTo>
                  <a:cubicBezTo>
                    <a:pt x="46" y="939"/>
                    <a:pt x="73" y="1045"/>
                    <a:pt x="110" y="1148"/>
                  </a:cubicBezTo>
                  <a:cubicBezTo>
                    <a:pt x="122" y="1183"/>
                    <a:pt x="134" y="1216"/>
                    <a:pt x="148" y="1251"/>
                  </a:cubicBezTo>
                  <a:lnTo>
                    <a:pt x="140" y="1265"/>
                  </a:lnTo>
                  <a:cubicBezTo>
                    <a:pt x="102" y="1339"/>
                    <a:pt x="130" y="1430"/>
                    <a:pt x="205" y="1468"/>
                  </a:cubicBezTo>
                  <a:cubicBezTo>
                    <a:pt x="225" y="1478"/>
                    <a:pt x="248" y="1484"/>
                    <a:pt x="271" y="1484"/>
                  </a:cubicBezTo>
                  <a:cubicBezTo>
                    <a:pt x="283" y="1484"/>
                    <a:pt x="295" y="1482"/>
                    <a:pt x="306" y="1479"/>
                  </a:cubicBezTo>
                  <a:cubicBezTo>
                    <a:pt x="349" y="1515"/>
                    <a:pt x="398" y="1544"/>
                    <a:pt x="452" y="1561"/>
                  </a:cubicBezTo>
                  <a:cubicBezTo>
                    <a:pt x="510" y="1577"/>
                    <a:pt x="570" y="1586"/>
                    <a:pt x="632" y="1586"/>
                  </a:cubicBezTo>
                  <a:cubicBezTo>
                    <a:pt x="646" y="1586"/>
                    <a:pt x="662" y="1585"/>
                    <a:pt x="677" y="1585"/>
                  </a:cubicBezTo>
                  <a:cubicBezTo>
                    <a:pt x="735" y="1578"/>
                    <a:pt x="792" y="1563"/>
                    <a:pt x="844" y="1539"/>
                  </a:cubicBezTo>
                  <a:cubicBezTo>
                    <a:pt x="893" y="1520"/>
                    <a:pt x="942" y="1496"/>
                    <a:pt x="987" y="1468"/>
                  </a:cubicBezTo>
                  <a:cubicBezTo>
                    <a:pt x="1074" y="1412"/>
                    <a:pt x="1151" y="1344"/>
                    <a:pt x="1216" y="1263"/>
                  </a:cubicBezTo>
                  <a:cubicBezTo>
                    <a:pt x="1283" y="1175"/>
                    <a:pt x="1341" y="1078"/>
                    <a:pt x="1390" y="978"/>
                  </a:cubicBezTo>
                  <a:cubicBezTo>
                    <a:pt x="1419" y="923"/>
                    <a:pt x="1446" y="868"/>
                    <a:pt x="1474" y="812"/>
                  </a:cubicBezTo>
                  <a:cubicBezTo>
                    <a:pt x="1504" y="749"/>
                    <a:pt x="1536" y="687"/>
                    <a:pt x="1565" y="624"/>
                  </a:cubicBezTo>
                  <a:cubicBezTo>
                    <a:pt x="1603" y="537"/>
                    <a:pt x="1636" y="445"/>
                    <a:pt x="1633" y="347"/>
                  </a:cubicBezTo>
                  <a:cubicBezTo>
                    <a:pt x="1631" y="291"/>
                    <a:pt x="1620" y="236"/>
                    <a:pt x="1599" y="184"/>
                  </a:cubicBezTo>
                  <a:cubicBezTo>
                    <a:pt x="1582" y="144"/>
                    <a:pt x="1557" y="108"/>
                    <a:pt x="1527" y="79"/>
                  </a:cubicBezTo>
                  <a:cubicBezTo>
                    <a:pt x="1472" y="23"/>
                    <a:pt x="1392" y="0"/>
                    <a:pt x="1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6" name="Google Shape;8676;p17"/>
            <p:cNvSpPr/>
            <p:nvPr/>
          </p:nvSpPr>
          <p:spPr>
            <a:xfrm>
              <a:off x="7768588" y="635789"/>
              <a:ext cx="48651" cy="17294"/>
            </a:xfrm>
            <a:custGeom>
              <a:avLst/>
              <a:gdLst/>
              <a:ahLst/>
              <a:cxnLst/>
              <a:rect l="l" t="t" r="r" b="b"/>
              <a:pathLst>
                <a:path w="1674" h="595" extrusionOk="0">
                  <a:moveTo>
                    <a:pt x="1520" y="0"/>
                  </a:moveTo>
                  <a:cubicBezTo>
                    <a:pt x="1516" y="0"/>
                    <a:pt x="1511" y="1"/>
                    <a:pt x="1506" y="1"/>
                  </a:cubicBezTo>
                  <a:cubicBezTo>
                    <a:pt x="1371" y="17"/>
                    <a:pt x="1237" y="33"/>
                    <a:pt x="1101" y="52"/>
                  </a:cubicBezTo>
                  <a:cubicBezTo>
                    <a:pt x="999" y="65"/>
                    <a:pt x="898" y="77"/>
                    <a:pt x="798" y="95"/>
                  </a:cubicBezTo>
                  <a:cubicBezTo>
                    <a:pt x="691" y="115"/>
                    <a:pt x="583" y="134"/>
                    <a:pt x="477" y="159"/>
                  </a:cubicBezTo>
                  <a:cubicBezTo>
                    <a:pt x="423" y="172"/>
                    <a:pt x="372" y="186"/>
                    <a:pt x="320" y="204"/>
                  </a:cubicBezTo>
                  <a:cubicBezTo>
                    <a:pt x="239" y="229"/>
                    <a:pt x="148" y="251"/>
                    <a:pt x="89" y="318"/>
                  </a:cubicBezTo>
                  <a:cubicBezTo>
                    <a:pt x="0" y="421"/>
                    <a:pt x="65" y="581"/>
                    <a:pt x="200" y="592"/>
                  </a:cubicBezTo>
                  <a:cubicBezTo>
                    <a:pt x="222" y="593"/>
                    <a:pt x="246" y="593"/>
                    <a:pt x="268" y="593"/>
                  </a:cubicBezTo>
                  <a:cubicBezTo>
                    <a:pt x="279" y="593"/>
                    <a:pt x="288" y="595"/>
                    <a:pt x="298" y="595"/>
                  </a:cubicBezTo>
                  <a:lnTo>
                    <a:pt x="315" y="595"/>
                  </a:lnTo>
                  <a:cubicBezTo>
                    <a:pt x="382" y="595"/>
                    <a:pt x="444" y="555"/>
                    <a:pt x="469" y="493"/>
                  </a:cubicBezTo>
                  <a:lnTo>
                    <a:pt x="497" y="484"/>
                  </a:lnTo>
                  <a:lnTo>
                    <a:pt x="485" y="487"/>
                  </a:lnTo>
                  <a:cubicBezTo>
                    <a:pt x="556" y="468"/>
                    <a:pt x="626" y="449"/>
                    <a:pt x="698" y="435"/>
                  </a:cubicBezTo>
                  <a:cubicBezTo>
                    <a:pt x="786" y="418"/>
                    <a:pt x="871" y="400"/>
                    <a:pt x="958" y="386"/>
                  </a:cubicBezTo>
                  <a:cubicBezTo>
                    <a:pt x="1123" y="359"/>
                    <a:pt x="1287" y="337"/>
                    <a:pt x="1452" y="315"/>
                  </a:cubicBezTo>
                  <a:lnTo>
                    <a:pt x="1449" y="315"/>
                  </a:lnTo>
                  <a:lnTo>
                    <a:pt x="1526" y="305"/>
                  </a:lnTo>
                  <a:cubicBezTo>
                    <a:pt x="1609" y="294"/>
                    <a:pt x="1674" y="231"/>
                    <a:pt x="1667" y="144"/>
                  </a:cubicBezTo>
                  <a:cubicBezTo>
                    <a:pt x="1663" y="69"/>
                    <a:pt x="1597" y="0"/>
                    <a:pt x="1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7" name="Google Shape;8677;p17"/>
            <p:cNvSpPr/>
            <p:nvPr/>
          </p:nvSpPr>
          <p:spPr>
            <a:xfrm>
              <a:off x="7819653" y="636167"/>
              <a:ext cx="24587" cy="110185"/>
            </a:xfrm>
            <a:custGeom>
              <a:avLst/>
              <a:gdLst/>
              <a:ahLst/>
              <a:cxnLst/>
              <a:rect l="l" t="t" r="r" b="b"/>
              <a:pathLst>
                <a:path w="846" h="3791" extrusionOk="0">
                  <a:moveTo>
                    <a:pt x="649" y="1"/>
                  </a:moveTo>
                  <a:cubicBezTo>
                    <a:pt x="610" y="1"/>
                    <a:pt x="572" y="13"/>
                    <a:pt x="540" y="39"/>
                  </a:cubicBezTo>
                  <a:cubicBezTo>
                    <a:pt x="453" y="105"/>
                    <a:pt x="423" y="224"/>
                    <a:pt x="390" y="322"/>
                  </a:cubicBezTo>
                  <a:cubicBezTo>
                    <a:pt x="372" y="371"/>
                    <a:pt x="357" y="419"/>
                    <a:pt x="339" y="466"/>
                  </a:cubicBezTo>
                  <a:cubicBezTo>
                    <a:pt x="303" y="572"/>
                    <a:pt x="265" y="677"/>
                    <a:pt x="227" y="783"/>
                  </a:cubicBezTo>
                  <a:cubicBezTo>
                    <a:pt x="195" y="873"/>
                    <a:pt x="162" y="963"/>
                    <a:pt x="130" y="1054"/>
                  </a:cubicBezTo>
                  <a:cubicBezTo>
                    <a:pt x="110" y="1114"/>
                    <a:pt x="88" y="1175"/>
                    <a:pt x="67" y="1237"/>
                  </a:cubicBezTo>
                  <a:cubicBezTo>
                    <a:pt x="38" y="1331"/>
                    <a:pt x="0" y="1435"/>
                    <a:pt x="70" y="1519"/>
                  </a:cubicBezTo>
                  <a:cubicBezTo>
                    <a:pt x="101" y="1556"/>
                    <a:pt x="147" y="1576"/>
                    <a:pt x="194" y="1576"/>
                  </a:cubicBezTo>
                  <a:cubicBezTo>
                    <a:pt x="219" y="1576"/>
                    <a:pt x="243" y="1571"/>
                    <a:pt x="266" y="1560"/>
                  </a:cubicBezTo>
                  <a:cubicBezTo>
                    <a:pt x="325" y="1532"/>
                    <a:pt x="361" y="1470"/>
                    <a:pt x="357" y="1403"/>
                  </a:cubicBezTo>
                  <a:cubicBezTo>
                    <a:pt x="360" y="1391"/>
                    <a:pt x="363" y="1378"/>
                    <a:pt x="366" y="1364"/>
                  </a:cubicBezTo>
                  <a:cubicBezTo>
                    <a:pt x="415" y="1198"/>
                    <a:pt x="475" y="1033"/>
                    <a:pt x="534" y="870"/>
                  </a:cubicBezTo>
                  <a:lnTo>
                    <a:pt x="534" y="925"/>
                  </a:lnTo>
                  <a:cubicBezTo>
                    <a:pt x="536" y="1160"/>
                    <a:pt x="537" y="1394"/>
                    <a:pt x="537" y="1628"/>
                  </a:cubicBezTo>
                  <a:cubicBezTo>
                    <a:pt x="536" y="1775"/>
                    <a:pt x="536" y="1923"/>
                    <a:pt x="536" y="2070"/>
                  </a:cubicBezTo>
                  <a:lnTo>
                    <a:pt x="536" y="2057"/>
                  </a:lnTo>
                  <a:cubicBezTo>
                    <a:pt x="536" y="2190"/>
                    <a:pt x="534" y="2325"/>
                    <a:pt x="534" y="2458"/>
                  </a:cubicBezTo>
                  <a:lnTo>
                    <a:pt x="534" y="2439"/>
                  </a:lnTo>
                  <a:cubicBezTo>
                    <a:pt x="532" y="2549"/>
                    <a:pt x="531" y="2660"/>
                    <a:pt x="531" y="2771"/>
                  </a:cubicBezTo>
                  <a:lnTo>
                    <a:pt x="531" y="2752"/>
                  </a:lnTo>
                  <a:cubicBezTo>
                    <a:pt x="526" y="3048"/>
                    <a:pt x="520" y="3346"/>
                    <a:pt x="523" y="3642"/>
                  </a:cubicBezTo>
                  <a:cubicBezTo>
                    <a:pt x="524" y="3726"/>
                    <a:pt x="602" y="3791"/>
                    <a:pt x="686" y="3791"/>
                  </a:cubicBezTo>
                  <a:lnTo>
                    <a:pt x="694" y="3791"/>
                  </a:lnTo>
                  <a:cubicBezTo>
                    <a:pt x="781" y="3783"/>
                    <a:pt x="846" y="3708"/>
                    <a:pt x="843" y="3623"/>
                  </a:cubicBezTo>
                  <a:cubicBezTo>
                    <a:pt x="835" y="3333"/>
                    <a:pt x="835" y="3045"/>
                    <a:pt x="835" y="2755"/>
                  </a:cubicBezTo>
                  <a:lnTo>
                    <a:pt x="835" y="2703"/>
                  </a:lnTo>
                  <a:lnTo>
                    <a:pt x="835" y="2538"/>
                  </a:lnTo>
                  <a:lnTo>
                    <a:pt x="835" y="2442"/>
                  </a:lnTo>
                  <a:lnTo>
                    <a:pt x="835" y="2412"/>
                  </a:lnTo>
                  <a:lnTo>
                    <a:pt x="835" y="2329"/>
                  </a:lnTo>
                  <a:lnTo>
                    <a:pt x="835" y="2306"/>
                  </a:lnTo>
                  <a:lnTo>
                    <a:pt x="835" y="2214"/>
                  </a:lnTo>
                  <a:lnTo>
                    <a:pt x="835" y="2151"/>
                  </a:lnTo>
                  <a:lnTo>
                    <a:pt x="835" y="2103"/>
                  </a:lnTo>
                  <a:lnTo>
                    <a:pt x="835" y="2082"/>
                  </a:lnTo>
                  <a:lnTo>
                    <a:pt x="835" y="2065"/>
                  </a:lnTo>
                  <a:cubicBezTo>
                    <a:pt x="838" y="1737"/>
                    <a:pt x="839" y="1410"/>
                    <a:pt x="839" y="1082"/>
                  </a:cubicBezTo>
                  <a:cubicBezTo>
                    <a:pt x="839" y="921"/>
                    <a:pt x="841" y="759"/>
                    <a:pt x="839" y="596"/>
                  </a:cubicBezTo>
                  <a:cubicBezTo>
                    <a:pt x="838" y="525"/>
                    <a:pt x="836" y="454"/>
                    <a:pt x="835" y="382"/>
                  </a:cubicBezTo>
                  <a:cubicBezTo>
                    <a:pt x="833" y="336"/>
                    <a:pt x="830" y="292"/>
                    <a:pt x="830" y="246"/>
                  </a:cubicBezTo>
                  <a:cubicBezTo>
                    <a:pt x="828" y="207"/>
                    <a:pt x="822" y="169"/>
                    <a:pt x="811" y="131"/>
                  </a:cubicBezTo>
                  <a:cubicBezTo>
                    <a:pt x="801" y="104"/>
                    <a:pt x="786" y="78"/>
                    <a:pt x="767" y="56"/>
                  </a:cubicBezTo>
                  <a:cubicBezTo>
                    <a:pt x="738" y="25"/>
                    <a:pt x="699" y="4"/>
                    <a:pt x="656" y="1"/>
                  </a:cubicBezTo>
                  <a:cubicBezTo>
                    <a:pt x="654" y="1"/>
                    <a:pt x="651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8" name="Google Shape;8678;p17"/>
            <p:cNvSpPr/>
            <p:nvPr/>
          </p:nvSpPr>
          <p:spPr>
            <a:xfrm>
              <a:off x="7645096" y="475822"/>
              <a:ext cx="1256575" cy="17061"/>
            </a:xfrm>
            <a:custGeom>
              <a:avLst/>
              <a:gdLst/>
              <a:ahLst/>
              <a:cxnLst/>
              <a:rect l="l" t="t" r="r" b="b"/>
              <a:pathLst>
                <a:path w="43237" h="587" extrusionOk="0">
                  <a:moveTo>
                    <a:pt x="171" y="1"/>
                  </a:moveTo>
                  <a:cubicBezTo>
                    <a:pt x="132" y="1"/>
                    <a:pt x="94" y="15"/>
                    <a:pt x="64" y="41"/>
                  </a:cubicBezTo>
                  <a:cubicBezTo>
                    <a:pt x="31" y="69"/>
                    <a:pt x="10" y="110"/>
                    <a:pt x="7" y="155"/>
                  </a:cubicBezTo>
                  <a:cubicBezTo>
                    <a:pt x="1" y="240"/>
                    <a:pt x="73" y="330"/>
                    <a:pt x="161" y="330"/>
                  </a:cubicBezTo>
                  <a:cubicBezTo>
                    <a:pt x="249" y="330"/>
                    <a:pt x="336" y="327"/>
                    <a:pt x="425" y="327"/>
                  </a:cubicBezTo>
                  <a:lnTo>
                    <a:pt x="846" y="327"/>
                  </a:lnTo>
                  <a:cubicBezTo>
                    <a:pt x="1107" y="329"/>
                    <a:pt x="1370" y="330"/>
                    <a:pt x="1631" y="330"/>
                  </a:cubicBezTo>
                  <a:cubicBezTo>
                    <a:pt x="1913" y="331"/>
                    <a:pt x="2195" y="331"/>
                    <a:pt x="2476" y="331"/>
                  </a:cubicBezTo>
                  <a:cubicBezTo>
                    <a:pt x="2758" y="331"/>
                    <a:pt x="3040" y="331"/>
                    <a:pt x="3322" y="332"/>
                  </a:cubicBezTo>
                  <a:lnTo>
                    <a:pt x="3303" y="332"/>
                  </a:lnTo>
                  <a:cubicBezTo>
                    <a:pt x="5023" y="340"/>
                    <a:pt x="6746" y="349"/>
                    <a:pt x="8466" y="360"/>
                  </a:cubicBezTo>
                  <a:cubicBezTo>
                    <a:pt x="10322" y="373"/>
                    <a:pt x="12177" y="383"/>
                    <a:pt x="14032" y="392"/>
                  </a:cubicBezTo>
                  <a:cubicBezTo>
                    <a:pt x="15861" y="400"/>
                    <a:pt x="17689" y="417"/>
                    <a:pt x="19519" y="427"/>
                  </a:cubicBezTo>
                  <a:cubicBezTo>
                    <a:pt x="21365" y="436"/>
                    <a:pt x="23210" y="446"/>
                    <a:pt x="25056" y="457"/>
                  </a:cubicBezTo>
                  <a:cubicBezTo>
                    <a:pt x="26001" y="465"/>
                    <a:pt x="26946" y="471"/>
                    <a:pt x="27891" y="478"/>
                  </a:cubicBezTo>
                  <a:cubicBezTo>
                    <a:pt x="28828" y="482"/>
                    <a:pt x="29767" y="486"/>
                    <a:pt x="30704" y="492"/>
                  </a:cubicBezTo>
                  <a:cubicBezTo>
                    <a:pt x="31613" y="497"/>
                    <a:pt x="32520" y="501"/>
                    <a:pt x="33432" y="509"/>
                  </a:cubicBezTo>
                  <a:cubicBezTo>
                    <a:pt x="34343" y="517"/>
                    <a:pt x="35254" y="527"/>
                    <a:pt x="36167" y="530"/>
                  </a:cubicBezTo>
                  <a:lnTo>
                    <a:pt x="36147" y="530"/>
                  </a:lnTo>
                  <a:lnTo>
                    <a:pt x="36663" y="531"/>
                  </a:lnTo>
                  <a:lnTo>
                    <a:pt x="37044" y="531"/>
                  </a:lnTo>
                  <a:cubicBezTo>
                    <a:pt x="37223" y="531"/>
                    <a:pt x="37400" y="533"/>
                    <a:pt x="37579" y="535"/>
                  </a:cubicBezTo>
                  <a:cubicBezTo>
                    <a:pt x="38499" y="541"/>
                    <a:pt x="39419" y="549"/>
                    <a:pt x="40340" y="558"/>
                  </a:cubicBezTo>
                  <a:cubicBezTo>
                    <a:pt x="40808" y="563"/>
                    <a:pt x="41277" y="565"/>
                    <a:pt x="41746" y="568"/>
                  </a:cubicBezTo>
                  <a:cubicBezTo>
                    <a:pt x="42178" y="571"/>
                    <a:pt x="42611" y="579"/>
                    <a:pt x="43045" y="587"/>
                  </a:cubicBezTo>
                  <a:lnTo>
                    <a:pt x="43051" y="585"/>
                  </a:lnTo>
                  <a:cubicBezTo>
                    <a:pt x="43054" y="585"/>
                    <a:pt x="43057" y="585"/>
                    <a:pt x="43060" y="585"/>
                  </a:cubicBezTo>
                  <a:cubicBezTo>
                    <a:pt x="43157" y="585"/>
                    <a:pt x="43236" y="502"/>
                    <a:pt x="43229" y="403"/>
                  </a:cubicBezTo>
                  <a:cubicBezTo>
                    <a:pt x="43222" y="307"/>
                    <a:pt x="43140" y="243"/>
                    <a:pt x="43048" y="243"/>
                  </a:cubicBezTo>
                  <a:cubicBezTo>
                    <a:pt x="42741" y="245"/>
                    <a:pt x="42434" y="248"/>
                    <a:pt x="42126" y="248"/>
                  </a:cubicBezTo>
                  <a:cubicBezTo>
                    <a:pt x="42077" y="248"/>
                    <a:pt x="42027" y="248"/>
                    <a:pt x="41977" y="248"/>
                  </a:cubicBezTo>
                  <a:lnTo>
                    <a:pt x="41999" y="248"/>
                  </a:lnTo>
                  <a:cubicBezTo>
                    <a:pt x="40758" y="242"/>
                    <a:pt x="39517" y="239"/>
                    <a:pt x="38276" y="235"/>
                  </a:cubicBezTo>
                  <a:lnTo>
                    <a:pt x="38296" y="235"/>
                  </a:lnTo>
                  <a:cubicBezTo>
                    <a:pt x="37464" y="232"/>
                    <a:pt x="36631" y="224"/>
                    <a:pt x="35800" y="220"/>
                  </a:cubicBezTo>
                  <a:cubicBezTo>
                    <a:pt x="35008" y="213"/>
                    <a:pt x="34218" y="212"/>
                    <a:pt x="33427" y="209"/>
                  </a:cubicBezTo>
                  <a:lnTo>
                    <a:pt x="33448" y="209"/>
                  </a:lnTo>
                  <a:lnTo>
                    <a:pt x="33102" y="207"/>
                  </a:lnTo>
                  <a:lnTo>
                    <a:pt x="33082" y="207"/>
                  </a:lnTo>
                  <a:cubicBezTo>
                    <a:pt x="32696" y="205"/>
                    <a:pt x="32308" y="204"/>
                    <a:pt x="31922" y="201"/>
                  </a:cubicBezTo>
                  <a:cubicBezTo>
                    <a:pt x="30073" y="191"/>
                    <a:pt x="28224" y="177"/>
                    <a:pt x="26373" y="169"/>
                  </a:cubicBezTo>
                  <a:lnTo>
                    <a:pt x="26394" y="169"/>
                  </a:lnTo>
                  <a:cubicBezTo>
                    <a:pt x="25031" y="163"/>
                    <a:pt x="23666" y="152"/>
                    <a:pt x="22303" y="144"/>
                  </a:cubicBezTo>
                  <a:cubicBezTo>
                    <a:pt x="20478" y="133"/>
                    <a:pt x="18651" y="123"/>
                    <a:pt x="16826" y="115"/>
                  </a:cubicBezTo>
                  <a:lnTo>
                    <a:pt x="16666" y="115"/>
                  </a:lnTo>
                  <a:cubicBezTo>
                    <a:pt x="14828" y="104"/>
                    <a:pt x="12992" y="95"/>
                    <a:pt x="11156" y="83"/>
                  </a:cubicBezTo>
                  <a:cubicBezTo>
                    <a:pt x="9309" y="71"/>
                    <a:pt x="7463" y="60"/>
                    <a:pt x="5615" y="49"/>
                  </a:cubicBezTo>
                  <a:cubicBezTo>
                    <a:pt x="4688" y="44"/>
                    <a:pt x="3759" y="41"/>
                    <a:pt x="2831" y="30"/>
                  </a:cubicBezTo>
                  <a:cubicBezTo>
                    <a:pt x="2369" y="25"/>
                    <a:pt x="1905" y="20"/>
                    <a:pt x="1441" y="15"/>
                  </a:cubicBezTo>
                  <a:lnTo>
                    <a:pt x="753" y="9"/>
                  </a:lnTo>
                  <a:cubicBezTo>
                    <a:pt x="635" y="7"/>
                    <a:pt x="518" y="7"/>
                    <a:pt x="400" y="6"/>
                  </a:cubicBezTo>
                  <a:cubicBezTo>
                    <a:pt x="327" y="4"/>
                    <a:pt x="256" y="1"/>
                    <a:pt x="183" y="1"/>
                  </a:cubicBezTo>
                  <a:cubicBezTo>
                    <a:pt x="179" y="1"/>
                    <a:pt x="175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79" name="Google Shape;8679;p17"/>
            <p:cNvSpPr/>
            <p:nvPr/>
          </p:nvSpPr>
          <p:spPr>
            <a:xfrm>
              <a:off x="8831042" y="472886"/>
              <a:ext cx="114623" cy="37959"/>
            </a:xfrm>
            <a:custGeom>
              <a:avLst/>
              <a:gdLst/>
              <a:ahLst/>
              <a:cxnLst/>
              <a:rect l="l" t="t" r="r" b="b"/>
              <a:pathLst>
                <a:path w="3944" h="1306" extrusionOk="0">
                  <a:moveTo>
                    <a:pt x="246" y="0"/>
                  </a:moveTo>
                  <a:cubicBezTo>
                    <a:pt x="160" y="0"/>
                    <a:pt x="68" y="15"/>
                    <a:pt x="26" y="99"/>
                  </a:cubicBezTo>
                  <a:cubicBezTo>
                    <a:pt x="5" y="139"/>
                    <a:pt x="0" y="183"/>
                    <a:pt x="10" y="226"/>
                  </a:cubicBezTo>
                  <a:cubicBezTo>
                    <a:pt x="22" y="308"/>
                    <a:pt x="92" y="370"/>
                    <a:pt x="175" y="370"/>
                  </a:cubicBezTo>
                  <a:cubicBezTo>
                    <a:pt x="178" y="370"/>
                    <a:pt x="181" y="370"/>
                    <a:pt x="184" y="370"/>
                  </a:cubicBezTo>
                  <a:cubicBezTo>
                    <a:pt x="222" y="368"/>
                    <a:pt x="257" y="352"/>
                    <a:pt x="284" y="327"/>
                  </a:cubicBezTo>
                  <a:lnTo>
                    <a:pt x="293" y="327"/>
                  </a:lnTo>
                  <a:cubicBezTo>
                    <a:pt x="629" y="333"/>
                    <a:pt x="963" y="365"/>
                    <a:pt x="1297" y="392"/>
                  </a:cubicBezTo>
                  <a:cubicBezTo>
                    <a:pt x="1971" y="447"/>
                    <a:pt x="2647" y="493"/>
                    <a:pt x="3320" y="582"/>
                  </a:cubicBezTo>
                  <a:cubicBezTo>
                    <a:pt x="3386" y="590"/>
                    <a:pt x="3453" y="599"/>
                    <a:pt x="3521" y="610"/>
                  </a:cubicBezTo>
                  <a:lnTo>
                    <a:pt x="3497" y="623"/>
                  </a:lnTo>
                  <a:cubicBezTo>
                    <a:pt x="3457" y="645"/>
                    <a:pt x="3416" y="666"/>
                    <a:pt x="3374" y="683"/>
                  </a:cubicBezTo>
                  <a:cubicBezTo>
                    <a:pt x="3309" y="708"/>
                    <a:pt x="3242" y="729"/>
                    <a:pt x="3174" y="751"/>
                  </a:cubicBezTo>
                  <a:lnTo>
                    <a:pt x="3027" y="786"/>
                  </a:lnTo>
                  <a:cubicBezTo>
                    <a:pt x="2981" y="797"/>
                    <a:pt x="2935" y="803"/>
                    <a:pt x="2889" y="811"/>
                  </a:cubicBezTo>
                  <a:cubicBezTo>
                    <a:pt x="2802" y="829"/>
                    <a:pt x="2715" y="840"/>
                    <a:pt x="2626" y="851"/>
                  </a:cubicBezTo>
                  <a:cubicBezTo>
                    <a:pt x="2397" y="876"/>
                    <a:pt x="2166" y="898"/>
                    <a:pt x="1935" y="916"/>
                  </a:cubicBezTo>
                  <a:cubicBezTo>
                    <a:pt x="1675" y="935"/>
                    <a:pt x="1414" y="952"/>
                    <a:pt x="1154" y="979"/>
                  </a:cubicBezTo>
                  <a:cubicBezTo>
                    <a:pt x="1066" y="985"/>
                    <a:pt x="998" y="1061"/>
                    <a:pt x="1002" y="1152"/>
                  </a:cubicBezTo>
                  <a:cubicBezTo>
                    <a:pt x="1009" y="1234"/>
                    <a:pt x="1073" y="1299"/>
                    <a:pt x="1157" y="1305"/>
                  </a:cubicBezTo>
                  <a:lnTo>
                    <a:pt x="1173" y="1305"/>
                  </a:lnTo>
                  <a:lnTo>
                    <a:pt x="1332" y="1288"/>
                  </a:lnTo>
                  <a:cubicBezTo>
                    <a:pt x="1675" y="1251"/>
                    <a:pt x="2019" y="1224"/>
                    <a:pt x="2362" y="1193"/>
                  </a:cubicBezTo>
                  <a:cubicBezTo>
                    <a:pt x="2535" y="1177"/>
                    <a:pt x="2707" y="1156"/>
                    <a:pt x="2878" y="1134"/>
                  </a:cubicBezTo>
                  <a:cubicBezTo>
                    <a:pt x="3046" y="1110"/>
                    <a:pt x="3212" y="1073"/>
                    <a:pt x="3374" y="1020"/>
                  </a:cubicBezTo>
                  <a:cubicBezTo>
                    <a:pt x="3454" y="995"/>
                    <a:pt x="3535" y="963"/>
                    <a:pt x="3611" y="924"/>
                  </a:cubicBezTo>
                  <a:cubicBezTo>
                    <a:pt x="3660" y="900"/>
                    <a:pt x="3708" y="871"/>
                    <a:pt x="3753" y="841"/>
                  </a:cubicBezTo>
                  <a:cubicBezTo>
                    <a:pt x="3791" y="816"/>
                    <a:pt x="3826" y="788"/>
                    <a:pt x="3856" y="756"/>
                  </a:cubicBezTo>
                  <a:cubicBezTo>
                    <a:pt x="3890" y="719"/>
                    <a:pt x="3915" y="677"/>
                    <a:pt x="3931" y="629"/>
                  </a:cubicBezTo>
                  <a:cubicBezTo>
                    <a:pt x="3942" y="591"/>
                    <a:pt x="3943" y="550"/>
                    <a:pt x="3932" y="511"/>
                  </a:cubicBezTo>
                  <a:cubicBezTo>
                    <a:pt x="3913" y="428"/>
                    <a:pt x="3852" y="368"/>
                    <a:pt x="3771" y="336"/>
                  </a:cubicBezTo>
                  <a:cubicBezTo>
                    <a:pt x="3690" y="305"/>
                    <a:pt x="3603" y="297"/>
                    <a:pt x="3519" y="286"/>
                  </a:cubicBezTo>
                  <a:cubicBezTo>
                    <a:pt x="3478" y="281"/>
                    <a:pt x="3437" y="276"/>
                    <a:pt x="3396" y="272"/>
                  </a:cubicBezTo>
                  <a:cubicBezTo>
                    <a:pt x="3315" y="264"/>
                    <a:pt x="3231" y="254"/>
                    <a:pt x="3149" y="246"/>
                  </a:cubicBezTo>
                  <a:cubicBezTo>
                    <a:pt x="2813" y="213"/>
                    <a:pt x="2476" y="184"/>
                    <a:pt x="2140" y="158"/>
                  </a:cubicBezTo>
                  <a:cubicBezTo>
                    <a:pt x="1779" y="127"/>
                    <a:pt x="1419" y="93"/>
                    <a:pt x="1059" y="59"/>
                  </a:cubicBezTo>
                  <a:cubicBezTo>
                    <a:pt x="885" y="42"/>
                    <a:pt x="713" y="28"/>
                    <a:pt x="538" y="13"/>
                  </a:cubicBezTo>
                  <a:cubicBezTo>
                    <a:pt x="451" y="7"/>
                    <a:pt x="363" y="2"/>
                    <a:pt x="276" y="1"/>
                  </a:cubicBezTo>
                  <a:cubicBezTo>
                    <a:pt x="266" y="0"/>
                    <a:pt x="256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0" name="Google Shape;8680;p17"/>
            <p:cNvSpPr/>
            <p:nvPr/>
          </p:nvSpPr>
          <p:spPr>
            <a:xfrm>
              <a:off x="8600043" y="157195"/>
              <a:ext cx="27057" cy="629490"/>
            </a:xfrm>
            <a:custGeom>
              <a:avLst/>
              <a:gdLst/>
              <a:ahLst/>
              <a:cxnLst/>
              <a:rect l="l" t="t" r="r" b="b"/>
              <a:pathLst>
                <a:path w="931" h="21658" extrusionOk="0">
                  <a:moveTo>
                    <a:pt x="164" y="0"/>
                  </a:moveTo>
                  <a:cubicBezTo>
                    <a:pt x="79" y="0"/>
                    <a:pt x="7" y="66"/>
                    <a:pt x="2" y="152"/>
                  </a:cubicBezTo>
                  <a:cubicBezTo>
                    <a:pt x="0" y="235"/>
                    <a:pt x="3" y="317"/>
                    <a:pt x="11" y="399"/>
                  </a:cubicBezTo>
                  <a:cubicBezTo>
                    <a:pt x="17" y="489"/>
                    <a:pt x="27" y="581"/>
                    <a:pt x="32" y="672"/>
                  </a:cubicBezTo>
                  <a:cubicBezTo>
                    <a:pt x="36" y="774"/>
                    <a:pt x="44" y="876"/>
                    <a:pt x="51" y="977"/>
                  </a:cubicBezTo>
                  <a:cubicBezTo>
                    <a:pt x="55" y="1058"/>
                    <a:pt x="59" y="1140"/>
                    <a:pt x="60" y="1221"/>
                  </a:cubicBezTo>
                  <a:cubicBezTo>
                    <a:pt x="76" y="1588"/>
                    <a:pt x="79" y="1956"/>
                    <a:pt x="79" y="2323"/>
                  </a:cubicBezTo>
                  <a:lnTo>
                    <a:pt x="79" y="2323"/>
                  </a:lnTo>
                  <a:cubicBezTo>
                    <a:pt x="78" y="2614"/>
                    <a:pt x="74" y="2905"/>
                    <a:pt x="70" y="3196"/>
                  </a:cubicBezTo>
                  <a:cubicBezTo>
                    <a:pt x="67" y="3499"/>
                    <a:pt x="60" y="3803"/>
                    <a:pt x="60" y="4105"/>
                  </a:cubicBezTo>
                  <a:lnTo>
                    <a:pt x="60" y="4084"/>
                  </a:lnTo>
                  <a:lnTo>
                    <a:pt x="60" y="4084"/>
                  </a:lnTo>
                  <a:cubicBezTo>
                    <a:pt x="55" y="4730"/>
                    <a:pt x="59" y="5376"/>
                    <a:pt x="63" y="6022"/>
                  </a:cubicBezTo>
                  <a:cubicBezTo>
                    <a:pt x="71" y="6945"/>
                    <a:pt x="76" y="7868"/>
                    <a:pt x="81" y="8791"/>
                  </a:cubicBezTo>
                  <a:cubicBezTo>
                    <a:pt x="84" y="9243"/>
                    <a:pt x="90" y="9696"/>
                    <a:pt x="109" y="10150"/>
                  </a:cubicBezTo>
                  <a:cubicBezTo>
                    <a:pt x="127" y="10603"/>
                    <a:pt x="157" y="11056"/>
                    <a:pt x="195" y="11509"/>
                  </a:cubicBezTo>
                  <a:cubicBezTo>
                    <a:pt x="236" y="11991"/>
                    <a:pt x="282" y="12474"/>
                    <a:pt x="320" y="12957"/>
                  </a:cubicBezTo>
                  <a:cubicBezTo>
                    <a:pt x="356" y="13424"/>
                    <a:pt x="388" y="13889"/>
                    <a:pt x="413" y="14356"/>
                  </a:cubicBezTo>
                  <a:cubicBezTo>
                    <a:pt x="437" y="14804"/>
                    <a:pt x="470" y="15251"/>
                    <a:pt x="486" y="15699"/>
                  </a:cubicBezTo>
                  <a:cubicBezTo>
                    <a:pt x="503" y="16163"/>
                    <a:pt x="516" y="16626"/>
                    <a:pt x="516" y="17090"/>
                  </a:cubicBezTo>
                  <a:lnTo>
                    <a:pt x="516" y="17247"/>
                  </a:lnTo>
                  <a:lnTo>
                    <a:pt x="516" y="17299"/>
                  </a:lnTo>
                  <a:lnTo>
                    <a:pt x="516" y="17299"/>
                  </a:lnTo>
                  <a:cubicBezTo>
                    <a:pt x="515" y="17779"/>
                    <a:pt x="519" y="18260"/>
                    <a:pt x="530" y="18740"/>
                  </a:cubicBezTo>
                  <a:cubicBezTo>
                    <a:pt x="540" y="19194"/>
                    <a:pt x="556" y="19648"/>
                    <a:pt x="568" y="20103"/>
                  </a:cubicBezTo>
                  <a:cubicBezTo>
                    <a:pt x="581" y="20570"/>
                    <a:pt x="591" y="21038"/>
                    <a:pt x="600" y="21505"/>
                  </a:cubicBezTo>
                  <a:cubicBezTo>
                    <a:pt x="603" y="21590"/>
                    <a:pt x="681" y="21657"/>
                    <a:pt x="760" y="21657"/>
                  </a:cubicBezTo>
                  <a:cubicBezTo>
                    <a:pt x="761" y="21657"/>
                    <a:pt x="762" y="21657"/>
                    <a:pt x="763" y="21657"/>
                  </a:cubicBezTo>
                  <a:lnTo>
                    <a:pt x="773" y="21657"/>
                  </a:lnTo>
                  <a:cubicBezTo>
                    <a:pt x="863" y="21651"/>
                    <a:pt x="931" y="21573"/>
                    <a:pt x="926" y="21483"/>
                  </a:cubicBezTo>
                  <a:cubicBezTo>
                    <a:pt x="902" y="20996"/>
                    <a:pt x="894" y="20508"/>
                    <a:pt x="882" y="20019"/>
                  </a:cubicBezTo>
                  <a:cubicBezTo>
                    <a:pt x="860" y="19121"/>
                    <a:pt x="826" y="18222"/>
                    <a:pt x="826" y="17323"/>
                  </a:cubicBezTo>
                  <a:cubicBezTo>
                    <a:pt x="828" y="17025"/>
                    <a:pt x="826" y="16728"/>
                    <a:pt x="820" y="16430"/>
                  </a:cubicBezTo>
                  <a:cubicBezTo>
                    <a:pt x="812" y="16155"/>
                    <a:pt x="807" y="15878"/>
                    <a:pt x="793" y="15602"/>
                  </a:cubicBezTo>
                  <a:cubicBezTo>
                    <a:pt x="769" y="15118"/>
                    <a:pt x="738" y="14635"/>
                    <a:pt x="709" y="14151"/>
                  </a:cubicBezTo>
                  <a:cubicBezTo>
                    <a:pt x="682" y="13681"/>
                    <a:pt x="648" y="13210"/>
                    <a:pt x="611" y="12742"/>
                  </a:cubicBezTo>
                  <a:cubicBezTo>
                    <a:pt x="575" y="12302"/>
                    <a:pt x="527" y="11862"/>
                    <a:pt x="494" y="11420"/>
                  </a:cubicBezTo>
                  <a:cubicBezTo>
                    <a:pt x="477" y="11190"/>
                    <a:pt x="458" y="10963"/>
                    <a:pt x="445" y="10733"/>
                  </a:cubicBezTo>
                  <a:cubicBezTo>
                    <a:pt x="432" y="10483"/>
                    <a:pt x="421" y="10233"/>
                    <a:pt x="410" y="9984"/>
                  </a:cubicBezTo>
                  <a:cubicBezTo>
                    <a:pt x="402" y="9747"/>
                    <a:pt x="399" y="9509"/>
                    <a:pt x="396" y="9272"/>
                  </a:cubicBezTo>
                  <a:cubicBezTo>
                    <a:pt x="391" y="9042"/>
                    <a:pt x="389" y="8813"/>
                    <a:pt x="388" y="8583"/>
                  </a:cubicBezTo>
                  <a:cubicBezTo>
                    <a:pt x="383" y="8134"/>
                    <a:pt x="378" y="7684"/>
                    <a:pt x="375" y="7233"/>
                  </a:cubicBezTo>
                  <a:cubicBezTo>
                    <a:pt x="374" y="6769"/>
                    <a:pt x="369" y="6309"/>
                    <a:pt x="364" y="5842"/>
                  </a:cubicBezTo>
                  <a:cubicBezTo>
                    <a:pt x="361" y="5376"/>
                    <a:pt x="359" y="4911"/>
                    <a:pt x="355" y="4445"/>
                  </a:cubicBezTo>
                  <a:lnTo>
                    <a:pt x="355" y="4401"/>
                  </a:lnTo>
                  <a:cubicBezTo>
                    <a:pt x="356" y="4297"/>
                    <a:pt x="356" y="4191"/>
                    <a:pt x="356" y="4084"/>
                  </a:cubicBezTo>
                  <a:lnTo>
                    <a:pt x="356" y="4105"/>
                  </a:lnTo>
                  <a:cubicBezTo>
                    <a:pt x="359" y="3806"/>
                    <a:pt x="364" y="3507"/>
                    <a:pt x="369" y="3207"/>
                  </a:cubicBezTo>
                  <a:cubicBezTo>
                    <a:pt x="372" y="2913"/>
                    <a:pt x="380" y="2619"/>
                    <a:pt x="380" y="2324"/>
                  </a:cubicBezTo>
                  <a:lnTo>
                    <a:pt x="380" y="2291"/>
                  </a:lnTo>
                  <a:cubicBezTo>
                    <a:pt x="382" y="2161"/>
                    <a:pt x="383" y="2031"/>
                    <a:pt x="383" y="1902"/>
                  </a:cubicBezTo>
                  <a:lnTo>
                    <a:pt x="383" y="1922"/>
                  </a:lnTo>
                  <a:cubicBezTo>
                    <a:pt x="385" y="1628"/>
                    <a:pt x="375" y="1332"/>
                    <a:pt x="366" y="1037"/>
                  </a:cubicBezTo>
                  <a:cubicBezTo>
                    <a:pt x="358" y="773"/>
                    <a:pt x="334" y="510"/>
                    <a:pt x="323" y="247"/>
                  </a:cubicBezTo>
                  <a:cubicBezTo>
                    <a:pt x="323" y="233"/>
                    <a:pt x="325" y="220"/>
                    <a:pt x="325" y="208"/>
                  </a:cubicBezTo>
                  <a:cubicBezTo>
                    <a:pt x="325" y="205"/>
                    <a:pt x="326" y="201"/>
                    <a:pt x="326" y="198"/>
                  </a:cubicBezTo>
                  <a:cubicBezTo>
                    <a:pt x="347" y="105"/>
                    <a:pt x="283" y="15"/>
                    <a:pt x="188" y="2"/>
                  </a:cubicBezTo>
                  <a:cubicBezTo>
                    <a:pt x="180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1" name="Google Shape;8681;p17"/>
            <p:cNvSpPr/>
            <p:nvPr/>
          </p:nvSpPr>
          <p:spPr>
            <a:xfrm>
              <a:off x="8296211" y="309955"/>
              <a:ext cx="462152" cy="362644"/>
            </a:xfrm>
            <a:custGeom>
              <a:avLst/>
              <a:gdLst/>
              <a:ahLst/>
              <a:cxnLst/>
              <a:rect l="l" t="t" r="r" b="b"/>
              <a:pathLst>
                <a:path w="15902" h="12477" extrusionOk="0">
                  <a:moveTo>
                    <a:pt x="372" y="7257"/>
                  </a:moveTo>
                  <a:lnTo>
                    <a:pt x="372" y="7257"/>
                  </a:lnTo>
                  <a:cubicBezTo>
                    <a:pt x="373" y="7259"/>
                    <a:pt x="375" y="7261"/>
                    <a:pt x="376" y="7263"/>
                  </a:cubicBezTo>
                  <a:lnTo>
                    <a:pt x="376" y="7263"/>
                  </a:lnTo>
                  <a:cubicBezTo>
                    <a:pt x="375" y="7261"/>
                    <a:pt x="373" y="7259"/>
                    <a:pt x="372" y="7257"/>
                  </a:cubicBezTo>
                  <a:close/>
                  <a:moveTo>
                    <a:pt x="13713" y="1"/>
                  </a:moveTo>
                  <a:cubicBezTo>
                    <a:pt x="13656" y="1"/>
                    <a:pt x="13598" y="30"/>
                    <a:pt x="13568" y="96"/>
                  </a:cubicBezTo>
                  <a:cubicBezTo>
                    <a:pt x="13523" y="122"/>
                    <a:pt x="13476" y="141"/>
                    <a:pt x="13428" y="161"/>
                  </a:cubicBezTo>
                  <a:cubicBezTo>
                    <a:pt x="13297" y="207"/>
                    <a:pt x="13166" y="255"/>
                    <a:pt x="13033" y="294"/>
                  </a:cubicBezTo>
                  <a:cubicBezTo>
                    <a:pt x="12892" y="335"/>
                    <a:pt x="12749" y="375"/>
                    <a:pt x="12609" y="413"/>
                  </a:cubicBezTo>
                  <a:cubicBezTo>
                    <a:pt x="12615" y="410"/>
                    <a:pt x="12621" y="408"/>
                    <a:pt x="12627" y="407"/>
                  </a:cubicBezTo>
                  <a:lnTo>
                    <a:pt x="12627" y="407"/>
                  </a:lnTo>
                  <a:cubicBezTo>
                    <a:pt x="12344" y="475"/>
                    <a:pt x="12059" y="536"/>
                    <a:pt x="11773" y="593"/>
                  </a:cubicBezTo>
                  <a:cubicBezTo>
                    <a:pt x="11505" y="647"/>
                    <a:pt x="11234" y="695"/>
                    <a:pt x="10967" y="752"/>
                  </a:cubicBezTo>
                  <a:cubicBezTo>
                    <a:pt x="10622" y="823"/>
                    <a:pt x="10278" y="897"/>
                    <a:pt x="9936" y="980"/>
                  </a:cubicBezTo>
                  <a:cubicBezTo>
                    <a:pt x="9602" y="1059"/>
                    <a:pt x="9268" y="1136"/>
                    <a:pt x="8936" y="1219"/>
                  </a:cubicBezTo>
                  <a:cubicBezTo>
                    <a:pt x="8244" y="1391"/>
                    <a:pt x="7557" y="1575"/>
                    <a:pt x="6872" y="1771"/>
                  </a:cubicBezTo>
                  <a:cubicBezTo>
                    <a:pt x="6220" y="1958"/>
                    <a:pt x="5601" y="2237"/>
                    <a:pt x="4966" y="2471"/>
                  </a:cubicBezTo>
                  <a:cubicBezTo>
                    <a:pt x="4621" y="2598"/>
                    <a:pt x="4276" y="2721"/>
                    <a:pt x="3927" y="2837"/>
                  </a:cubicBezTo>
                  <a:cubicBezTo>
                    <a:pt x="3608" y="2944"/>
                    <a:pt x="3285" y="3047"/>
                    <a:pt x="2963" y="3150"/>
                  </a:cubicBezTo>
                  <a:cubicBezTo>
                    <a:pt x="2792" y="3204"/>
                    <a:pt x="2621" y="3259"/>
                    <a:pt x="2450" y="3315"/>
                  </a:cubicBezTo>
                  <a:cubicBezTo>
                    <a:pt x="2284" y="3368"/>
                    <a:pt x="2118" y="3419"/>
                    <a:pt x="1957" y="3484"/>
                  </a:cubicBezTo>
                  <a:cubicBezTo>
                    <a:pt x="1873" y="3517"/>
                    <a:pt x="1790" y="3551"/>
                    <a:pt x="1710" y="3592"/>
                  </a:cubicBezTo>
                  <a:cubicBezTo>
                    <a:pt x="1634" y="3628"/>
                    <a:pt x="1561" y="3672"/>
                    <a:pt x="1493" y="3723"/>
                  </a:cubicBezTo>
                  <a:cubicBezTo>
                    <a:pt x="1448" y="3753"/>
                    <a:pt x="1407" y="3788"/>
                    <a:pt x="1366" y="3821"/>
                  </a:cubicBezTo>
                  <a:cubicBezTo>
                    <a:pt x="1233" y="3927"/>
                    <a:pt x="1108" y="4041"/>
                    <a:pt x="985" y="4154"/>
                  </a:cubicBezTo>
                  <a:cubicBezTo>
                    <a:pt x="860" y="4264"/>
                    <a:pt x="739" y="4378"/>
                    <a:pt x="622" y="4500"/>
                  </a:cubicBezTo>
                  <a:cubicBezTo>
                    <a:pt x="503" y="4622"/>
                    <a:pt x="388" y="4750"/>
                    <a:pt x="298" y="4896"/>
                  </a:cubicBezTo>
                  <a:cubicBezTo>
                    <a:pt x="249" y="4974"/>
                    <a:pt x="206" y="5053"/>
                    <a:pt x="166" y="5134"/>
                  </a:cubicBezTo>
                  <a:cubicBezTo>
                    <a:pt x="128" y="5214"/>
                    <a:pt x="98" y="5298"/>
                    <a:pt x="74" y="5384"/>
                  </a:cubicBezTo>
                  <a:cubicBezTo>
                    <a:pt x="25" y="5555"/>
                    <a:pt x="0" y="5730"/>
                    <a:pt x="2" y="5908"/>
                  </a:cubicBezTo>
                  <a:lnTo>
                    <a:pt x="2" y="5966"/>
                  </a:lnTo>
                  <a:lnTo>
                    <a:pt x="2" y="5977"/>
                  </a:lnTo>
                  <a:cubicBezTo>
                    <a:pt x="5" y="6085"/>
                    <a:pt x="14" y="6191"/>
                    <a:pt x="32" y="6297"/>
                  </a:cubicBezTo>
                  <a:cubicBezTo>
                    <a:pt x="48" y="6400"/>
                    <a:pt x="68" y="6501"/>
                    <a:pt x="97" y="6603"/>
                  </a:cubicBezTo>
                  <a:cubicBezTo>
                    <a:pt x="128" y="6710"/>
                    <a:pt x="161" y="6816"/>
                    <a:pt x="204" y="6922"/>
                  </a:cubicBezTo>
                  <a:cubicBezTo>
                    <a:pt x="245" y="7024"/>
                    <a:pt x="293" y="7122"/>
                    <a:pt x="348" y="7217"/>
                  </a:cubicBezTo>
                  <a:lnTo>
                    <a:pt x="355" y="7226"/>
                  </a:lnTo>
                  <a:lnTo>
                    <a:pt x="355" y="7225"/>
                  </a:lnTo>
                  <a:cubicBezTo>
                    <a:pt x="356" y="7228"/>
                    <a:pt x="358" y="7231"/>
                    <a:pt x="359" y="7234"/>
                  </a:cubicBezTo>
                  <a:lnTo>
                    <a:pt x="359" y="7233"/>
                  </a:lnTo>
                  <a:cubicBezTo>
                    <a:pt x="363" y="7241"/>
                    <a:pt x="368" y="7249"/>
                    <a:pt x="372" y="7257"/>
                  </a:cubicBezTo>
                  <a:lnTo>
                    <a:pt x="372" y="7257"/>
                  </a:lnTo>
                  <a:cubicBezTo>
                    <a:pt x="372" y="7256"/>
                    <a:pt x="371" y="7254"/>
                    <a:pt x="370" y="7253"/>
                  </a:cubicBezTo>
                  <a:lnTo>
                    <a:pt x="370" y="7253"/>
                  </a:lnTo>
                  <a:cubicBezTo>
                    <a:pt x="373" y="7258"/>
                    <a:pt x="376" y="7262"/>
                    <a:pt x="379" y="7267"/>
                  </a:cubicBezTo>
                  <a:lnTo>
                    <a:pt x="379" y="7267"/>
                  </a:lnTo>
                  <a:cubicBezTo>
                    <a:pt x="378" y="7266"/>
                    <a:pt x="377" y="7265"/>
                    <a:pt x="376" y="7263"/>
                  </a:cubicBezTo>
                  <a:lnTo>
                    <a:pt x="376" y="7263"/>
                  </a:lnTo>
                  <a:cubicBezTo>
                    <a:pt x="377" y="7265"/>
                    <a:pt x="379" y="7267"/>
                    <a:pt x="380" y="7269"/>
                  </a:cubicBezTo>
                  <a:lnTo>
                    <a:pt x="380" y="7269"/>
                  </a:lnTo>
                  <a:cubicBezTo>
                    <a:pt x="382" y="7274"/>
                    <a:pt x="385" y="7279"/>
                    <a:pt x="388" y="7283"/>
                  </a:cubicBezTo>
                  <a:cubicBezTo>
                    <a:pt x="454" y="7399"/>
                    <a:pt x="529" y="7510"/>
                    <a:pt x="611" y="7616"/>
                  </a:cubicBezTo>
                  <a:cubicBezTo>
                    <a:pt x="784" y="7847"/>
                    <a:pt x="981" y="8060"/>
                    <a:pt x="1183" y="8268"/>
                  </a:cubicBezTo>
                  <a:cubicBezTo>
                    <a:pt x="1418" y="8515"/>
                    <a:pt x="1665" y="8754"/>
                    <a:pt x="1923" y="8977"/>
                  </a:cubicBezTo>
                  <a:cubicBezTo>
                    <a:pt x="2053" y="9091"/>
                    <a:pt x="2186" y="9202"/>
                    <a:pt x="2327" y="9303"/>
                  </a:cubicBezTo>
                  <a:cubicBezTo>
                    <a:pt x="2403" y="9357"/>
                    <a:pt x="2482" y="9414"/>
                    <a:pt x="2560" y="9466"/>
                  </a:cubicBezTo>
                  <a:cubicBezTo>
                    <a:pt x="2636" y="9517"/>
                    <a:pt x="2715" y="9567"/>
                    <a:pt x="2794" y="9617"/>
                  </a:cubicBezTo>
                  <a:cubicBezTo>
                    <a:pt x="2933" y="9704"/>
                    <a:pt x="3076" y="9786"/>
                    <a:pt x="3220" y="9865"/>
                  </a:cubicBezTo>
                  <a:cubicBezTo>
                    <a:pt x="3367" y="9947"/>
                    <a:pt x="3516" y="10031"/>
                    <a:pt x="3668" y="10106"/>
                  </a:cubicBezTo>
                  <a:cubicBezTo>
                    <a:pt x="3828" y="10185"/>
                    <a:pt x="3988" y="10267"/>
                    <a:pt x="4151" y="10334"/>
                  </a:cubicBezTo>
                  <a:cubicBezTo>
                    <a:pt x="4238" y="10368"/>
                    <a:pt x="4323" y="10408"/>
                    <a:pt x="4412" y="10440"/>
                  </a:cubicBezTo>
                  <a:cubicBezTo>
                    <a:pt x="4499" y="10471"/>
                    <a:pt x="4588" y="10503"/>
                    <a:pt x="4675" y="10535"/>
                  </a:cubicBezTo>
                  <a:cubicBezTo>
                    <a:pt x="4760" y="10565"/>
                    <a:pt x="4847" y="10588"/>
                    <a:pt x="4933" y="10617"/>
                  </a:cubicBezTo>
                  <a:cubicBezTo>
                    <a:pt x="5015" y="10644"/>
                    <a:pt x="5099" y="10666"/>
                    <a:pt x="5181" y="10690"/>
                  </a:cubicBezTo>
                  <a:cubicBezTo>
                    <a:pt x="5349" y="10739"/>
                    <a:pt x="5518" y="10782"/>
                    <a:pt x="5688" y="10824"/>
                  </a:cubicBezTo>
                  <a:cubicBezTo>
                    <a:pt x="6020" y="10908"/>
                    <a:pt x="6356" y="10983"/>
                    <a:pt x="6693" y="11057"/>
                  </a:cubicBezTo>
                  <a:cubicBezTo>
                    <a:pt x="7377" y="11207"/>
                    <a:pt x="8062" y="11348"/>
                    <a:pt x="8748" y="11491"/>
                  </a:cubicBezTo>
                  <a:cubicBezTo>
                    <a:pt x="9094" y="11560"/>
                    <a:pt x="9439" y="11635"/>
                    <a:pt x="9786" y="11700"/>
                  </a:cubicBezTo>
                  <a:cubicBezTo>
                    <a:pt x="10125" y="11763"/>
                    <a:pt x="10464" y="11812"/>
                    <a:pt x="10802" y="11863"/>
                  </a:cubicBezTo>
                  <a:cubicBezTo>
                    <a:pt x="10976" y="11888"/>
                    <a:pt x="11151" y="11909"/>
                    <a:pt x="11325" y="11931"/>
                  </a:cubicBezTo>
                  <a:cubicBezTo>
                    <a:pt x="11492" y="11953"/>
                    <a:pt x="11660" y="11975"/>
                    <a:pt x="11828" y="11996"/>
                  </a:cubicBezTo>
                  <a:cubicBezTo>
                    <a:pt x="12191" y="12039"/>
                    <a:pt x="12553" y="12080"/>
                    <a:pt x="12916" y="12121"/>
                  </a:cubicBezTo>
                  <a:cubicBezTo>
                    <a:pt x="13591" y="12195"/>
                    <a:pt x="14269" y="12261"/>
                    <a:pt x="14942" y="12356"/>
                  </a:cubicBezTo>
                  <a:lnTo>
                    <a:pt x="14942" y="12356"/>
                  </a:lnTo>
                  <a:cubicBezTo>
                    <a:pt x="15191" y="12392"/>
                    <a:pt x="15439" y="12432"/>
                    <a:pt x="15687" y="12474"/>
                  </a:cubicBezTo>
                  <a:cubicBezTo>
                    <a:pt x="15695" y="12475"/>
                    <a:pt x="15705" y="12477"/>
                    <a:pt x="15714" y="12477"/>
                  </a:cubicBezTo>
                  <a:cubicBezTo>
                    <a:pt x="15795" y="12477"/>
                    <a:pt x="15866" y="12422"/>
                    <a:pt x="15884" y="12342"/>
                  </a:cubicBezTo>
                  <a:cubicBezTo>
                    <a:pt x="15901" y="12255"/>
                    <a:pt x="15844" y="12159"/>
                    <a:pt x="15752" y="12143"/>
                  </a:cubicBezTo>
                  <a:cubicBezTo>
                    <a:pt x="15494" y="12102"/>
                    <a:pt x="15235" y="12070"/>
                    <a:pt x="14975" y="12035"/>
                  </a:cubicBezTo>
                  <a:cubicBezTo>
                    <a:pt x="14302" y="11947"/>
                    <a:pt x="13626" y="11882"/>
                    <a:pt x="12952" y="11806"/>
                  </a:cubicBezTo>
                  <a:cubicBezTo>
                    <a:pt x="12248" y="11727"/>
                    <a:pt x="11546" y="11641"/>
                    <a:pt x="10845" y="11546"/>
                  </a:cubicBezTo>
                  <a:lnTo>
                    <a:pt x="10845" y="11546"/>
                  </a:lnTo>
                  <a:lnTo>
                    <a:pt x="10866" y="11549"/>
                  </a:lnTo>
                  <a:cubicBezTo>
                    <a:pt x="10625" y="11513"/>
                    <a:pt x="10383" y="11478"/>
                    <a:pt x="10142" y="11439"/>
                  </a:cubicBezTo>
                  <a:cubicBezTo>
                    <a:pt x="9881" y="11393"/>
                    <a:pt x="9621" y="11344"/>
                    <a:pt x="9363" y="11291"/>
                  </a:cubicBezTo>
                  <a:cubicBezTo>
                    <a:pt x="8691" y="11154"/>
                    <a:pt x="8019" y="11010"/>
                    <a:pt x="7348" y="10867"/>
                  </a:cubicBezTo>
                  <a:cubicBezTo>
                    <a:pt x="6668" y="10721"/>
                    <a:pt x="5987" y="10574"/>
                    <a:pt x="5314" y="10394"/>
                  </a:cubicBezTo>
                  <a:cubicBezTo>
                    <a:pt x="5227" y="10368"/>
                    <a:pt x="5140" y="10346"/>
                    <a:pt x="5055" y="10318"/>
                  </a:cubicBezTo>
                  <a:cubicBezTo>
                    <a:pt x="4964" y="10289"/>
                    <a:pt x="4876" y="10264"/>
                    <a:pt x="4785" y="10231"/>
                  </a:cubicBezTo>
                  <a:cubicBezTo>
                    <a:pt x="4695" y="10199"/>
                    <a:pt x="4605" y="10171"/>
                    <a:pt x="4518" y="10134"/>
                  </a:cubicBezTo>
                  <a:cubicBezTo>
                    <a:pt x="4434" y="10099"/>
                    <a:pt x="4350" y="10065"/>
                    <a:pt x="4266" y="10031"/>
                  </a:cubicBezTo>
                  <a:cubicBezTo>
                    <a:pt x="4179" y="9990"/>
                    <a:pt x="4090" y="9954"/>
                    <a:pt x="4005" y="9911"/>
                  </a:cubicBezTo>
                  <a:cubicBezTo>
                    <a:pt x="3912" y="9865"/>
                    <a:pt x="3818" y="9818"/>
                    <a:pt x="3726" y="9770"/>
                  </a:cubicBezTo>
                  <a:cubicBezTo>
                    <a:pt x="3538" y="9669"/>
                    <a:pt x="3348" y="9567"/>
                    <a:pt x="3164" y="9458"/>
                  </a:cubicBezTo>
                  <a:lnTo>
                    <a:pt x="3164" y="9458"/>
                  </a:lnTo>
                  <a:lnTo>
                    <a:pt x="3168" y="9460"/>
                  </a:lnTo>
                  <a:lnTo>
                    <a:pt x="3147" y="9447"/>
                  </a:lnTo>
                  <a:lnTo>
                    <a:pt x="3130" y="9438"/>
                  </a:lnTo>
                  <a:lnTo>
                    <a:pt x="3134" y="9439"/>
                  </a:lnTo>
                  <a:lnTo>
                    <a:pt x="3125" y="9434"/>
                  </a:lnTo>
                  <a:lnTo>
                    <a:pt x="3114" y="9428"/>
                  </a:lnTo>
                  <a:lnTo>
                    <a:pt x="3106" y="9423"/>
                  </a:lnTo>
                  <a:lnTo>
                    <a:pt x="3112" y="9427"/>
                  </a:lnTo>
                  <a:lnTo>
                    <a:pt x="2998" y="9357"/>
                  </a:lnTo>
                  <a:lnTo>
                    <a:pt x="2998" y="9357"/>
                  </a:lnTo>
                  <a:lnTo>
                    <a:pt x="3016" y="9368"/>
                  </a:lnTo>
                  <a:lnTo>
                    <a:pt x="3003" y="9360"/>
                  </a:lnTo>
                  <a:lnTo>
                    <a:pt x="2990" y="9352"/>
                  </a:lnTo>
                  <a:cubicBezTo>
                    <a:pt x="2878" y="9283"/>
                    <a:pt x="2767" y="9210"/>
                    <a:pt x="2658" y="9135"/>
                  </a:cubicBezTo>
                  <a:cubicBezTo>
                    <a:pt x="2558" y="9069"/>
                    <a:pt x="2463" y="8994"/>
                    <a:pt x="2367" y="8920"/>
                  </a:cubicBezTo>
                  <a:cubicBezTo>
                    <a:pt x="2034" y="8651"/>
                    <a:pt x="1727" y="8352"/>
                    <a:pt x="1426" y="8046"/>
                  </a:cubicBezTo>
                  <a:cubicBezTo>
                    <a:pt x="1330" y="7945"/>
                    <a:pt x="1235" y="7844"/>
                    <a:pt x="1141" y="7739"/>
                  </a:cubicBezTo>
                  <a:cubicBezTo>
                    <a:pt x="1061" y="7647"/>
                    <a:pt x="978" y="7554"/>
                    <a:pt x="904" y="7454"/>
                  </a:cubicBezTo>
                  <a:lnTo>
                    <a:pt x="904" y="7454"/>
                  </a:lnTo>
                  <a:lnTo>
                    <a:pt x="907" y="7459"/>
                  </a:lnTo>
                  <a:cubicBezTo>
                    <a:pt x="866" y="7404"/>
                    <a:pt x="823" y="7348"/>
                    <a:pt x="785" y="7291"/>
                  </a:cubicBezTo>
                  <a:cubicBezTo>
                    <a:pt x="746" y="7234"/>
                    <a:pt x="709" y="7176"/>
                    <a:pt x="674" y="7117"/>
                  </a:cubicBezTo>
                  <a:cubicBezTo>
                    <a:pt x="646" y="7066"/>
                    <a:pt x="617" y="7017"/>
                    <a:pt x="592" y="6965"/>
                  </a:cubicBezTo>
                  <a:cubicBezTo>
                    <a:pt x="565" y="6914"/>
                    <a:pt x="541" y="6862"/>
                    <a:pt x="518" y="6808"/>
                  </a:cubicBezTo>
                  <a:cubicBezTo>
                    <a:pt x="497" y="6756"/>
                    <a:pt x="477" y="6704"/>
                    <a:pt x="459" y="6650"/>
                  </a:cubicBezTo>
                  <a:cubicBezTo>
                    <a:pt x="443" y="6601"/>
                    <a:pt x="429" y="6552"/>
                    <a:pt x="415" y="6501"/>
                  </a:cubicBezTo>
                  <a:cubicBezTo>
                    <a:pt x="402" y="6446"/>
                    <a:pt x="389" y="6392"/>
                    <a:pt x="378" y="6338"/>
                  </a:cubicBezTo>
                  <a:cubicBezTo>
                    <a:pt x="369" y="6288"/>
                    <a:pt x="361" y="6238"/>
                    <a:pt x="353" y="6188"/>
                  </a:cubicBezTo>
                  <a:cubicBezTo>
                    <a:pt x="345" y="6091"/>
                    <a:pt x="337" y="5995"/>
                    <a:pt x="337" y="5897"/>
                  </a:cubicBezTo>
                  <a:cubicBezTo>
                    <a:pt x="340" y="5809"/>
                    <a:pt x="347" y="5722"/>
                    <a:pt x="358" y="5634"/>
                  </a:cubicBezTo>
                  <a:cubicBezTo>
                    <a:pt x="367" y="5586"/>
                    <a:pt x="378" y="5539"/>
                    <a:pt x="389" y="5493"/>
                  </a:cubicBezTo>
                  <a:cubicBezTo>
                    <a:pt x="412" y="5422"/>
                    <a:pt x="435" y="5354"/>
                    <a:pt x="462" y="5287"/>
                  </a:cubicBezTo>
                  <a:cubicBezTo>
                    <a:pt x="486" y="5238"/>
                    <a:pt x="510" y="5192"/>
                    <a:pt x="535" y="5145"/>
                  </a:cubicBezTo>
                  <a:cubicBezTo>
                    <a:pt x="579" y="5072"/>
                    <a:pt x="627" y="5001"/>
                    <a:pt x="678" y="4931"/>
                  </a:cubicBezTo>
                  <a:cubicBezTo>
                    <a:pt x="768" y="4820"/>
                    <a:pt x="866" y="4717"/>
                    <a:pt x="966" y="4616"/>
                  </a:cubicBezTo>
                  <a:cubicBezTo>
                    <a:pt x="1195" y="4397"/>
                    <a:pt x="1428" y="4181"/>
                    <a:pt x="1681" y="3989"/>
                  </a:cubicBezTo>
                  <a:cubicBezTo>
                    <a:pt x="1719" y="3961"/>
                    <a:pt x="1760" y="3934"/>
                    <a:pt x="1801" y="3910"/>
                  </a:cubicBezTo>
                  <a:cubicBezTo>
                    <a:pt x="1893" y="3861"/>
                    <a:pt x="1985" y="3818"/>
                    <a:pt x="2080" y="3777"/>
                  </a:cubicBezTo>
                  <a:cubicBezTo>
                    <a:pt x="2175" y="3740"/>
                    <a:pt x="2270" y="3702"/>
                    <a:pt x="2365" y="3669"/>
                  </a:cubicBezTo>
                  <a:cubicBezTo>
                    <a:pt x="2705" y="3551"/>
                    <a:pt x="3049" y="3438"/>
                    <a:pt x="3392" y="3327"/>
                  </a:cubicBezTo>
                  <a:cubicBezTo>
                    <a:pt x="3701" y="3228"/>
                    <a:pt x="4013" y="3129"/>
                    <a:pt x="4320" y="3023"/>
                  </a:cubicBezTo>
                  <a:cubicBezTo>
                    <a:pt x="4665" y="2905"/>
                    <a:pt x="5010" y="2783"/>
                    <a:pt x="5352" y="2655"/>
                  </a:cubicBezTo>
                  <a:cubicBezTo>
                    <a:pt x="5669" y="2536"/>
                    <a:pt x="5984" y="2408"/>
                    <a:pt x="6302" y="2295"/>
                  </a:cubicBezTo>
                  <a:cubicBezTo>
                    <a:pt x="6468" y="2235"/>
                    <a:pt x="6634" y="2176"/>
                    <a:pt x="6804" y="2124"/>
                  </a:cubicBezTo>
                  <a:cubicBezTo>
                    <a:pt x="6968" y="2074"/>
                    <a:pt x="7135" y="2021"/>
                    <a:pt x="7301" y="1972"/>
                  </a:cubicBezTo>
                  <a:cubicBezTo>
                    <a:pt x="7633" y="1874"/>
                    <a:pt x="7966" y="1781"/>
                    <a:pt x="8300" y="1690"/>
                  </a:cubicBezTo>
                  <a:lnTo>
                    <a:pt x="8296" y="1690"/>
                  </a:lnTo>
                  <a:cubicBezTo>
                    <a:pt x="8797" y="1561"/>
                    <a:pt x="9298" y="1439"/>
                    <a:pt x="9800" y="1320"/>
                  </a:cubicBezTo>
                  <a:cubicBezTo>
                    <a:pt x="10128" y="1243"/>
                    <a:pt x="10456" y="1167"/>
                    <a:pt x="10785" y="1098"/>
                  </a:cubicBezTo>
                  <a:cubicBezTo>
                    <a:pt x="11120" y="1029"/>
                    <a:pt x="11456" y="967"/>
                    <a:pt x="11793" y="901"/>
                  </a:cubicBezTo>
                  <a:cubicBezTo>
                    <a:pt x="12146" y="833"/>
                    <a:pt x="12499" y="761"/>
                    <a:pt x="12848" y="669"/>
                  </a:cubicBezTo>
                  <a:cubicBezTo>
                    <a:pt x="13022" y="625"/>
                    <a:pt x="13194" y="574"/>
                    <a:pt x="13367" y="519"/>
                  </a:cubicBezTo>
                  <a:cubicBezTo>
                    <a:pt x="13444" y="495"/>
                    <a:pt x="13520" y="467"/>
                    <a:pt x="13596" y="435"/>
                  </a:cubicBezTo>
                  <a:cubicBezTo>
                    <a:pt x="13712" y="388"/>
                    <a:pt x="13848" y="332"/>
                    <a:pt x="13876" y="196"/>
                  </a:cubicBezTo>
                  <a:cubicBezTo>
                    <a:pt x="13900" y="78"/>
                    <a:pt x="13807" y="1"/>
                    <a:pt x="137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2" name="Google Shape;8682;p17"/>
            <p:cNvSpPr/>
            <p:nvPr/>
          </p:nvSpPr>
          <p:spPr>
            <a:xfrm>
              <a:off x="7997349" y="517441"/>
              <a:ext cx="41036" cy="60397"/>
            </a:xfrm>
            <a:custGeom>
              <a:avLst/>
              <a:gdLst/>
              <a:ahLst/>
              <a:cxnLst/>
              <a:rect l="l" t="t" r="r" b="b"/>
              <a:pathLst>
                <a:path w="1412" h="2078" extrusionOk="0">
                  <a:moveTo>
                    <a:pt x="1243" y="1"/>
                  </a:moveTo>
                  <a:cubicBezTo>
                    <a:pt x="1206" y="1"/>
                    <a:pt x="1169" y="13"/>
                    <a:pt x="1138" y="40"/>
                  </a:cubicBezTo>
                  <a:cubicBezTo>
                    <a:pt x="1094" y="82"/>
                    <a:pt x="1054" y="130"/>
                    <a:pt x="1019" y="181"/>
                  </a:cubicBezTo>
                  <a:cubicBezTo>
                    <a:pt x="1000" y="208"/>
                    <a:pt x="980" y="233"/>
                    <a:pt x="961" y="258"/>
                  </a:cubicBezTo>
                  <a:cubicBezTo>
                    <a:pt x="875" y="359"/>
                    <a:pt x="787" y="456"/>
                    <a:pt x="693" y="549"/>
                  </a:cubicBezTo>
                  <a:cubicBezTo>
                    <a:pt x="594" y="646"/>
                    <a:pt x="492" y="739"/>
                    <a:pt x="386" y="830"/>
                  </a:cubicBezTo>
                  <a:cubicBezTo>
                    <a:pt x="321" y="885"/>
                    <a:pt x="255" y="942"/>
                    <a:pt x="192" y="996"/>
                  </a:cubicBezTo>
                  <a:cubicBezTo>
                    <a:pt x="128" y="1050"/>
                    <a:pt x="44" y="1103"/>
                    <a:pt x="25" y="1189"/>
                  </a:cubicBezTo>
                  <a:cubicBezTo>
                    <a:pt x="1" y="1307"/>
                    <a:pt x="94" y="1390"/>
                    <a:pt x="190" y="1390"/>
                  </a:cubicBezTo>
                  <a:cubicBezTo>
                    <a:pt x="242" y="1390"/>
                    <a:pt x="294" y="1366"/>
                    <a:pt x="329" y="1311"/>
                  </a:cubicBezTo>
                  <a:lnTo>
                    <a:pt x="331" y="1311"/>
                  </a:lnTo>
                  <a:cubicBezTo>
                    <a:pt x="419" y="1225"/>
                    <a:pt x="514" y="1148"/>
                    <a:pt x="606" y="1066"/>
                  </a:cubicBezTo>
                  <a:cubicBezTo>
                    <a:pt x="692" y="990"/>
                    <a:pt x="776" y="914"/>
                    <a:pt x="860" y="834"/>
                  </a:cubicBezTo>
                  <a:cubicBezTo>
                    <a:pt x="899" y="796"/>
                    <a:pt x="939" y="758"/>
                    <a:pt x="978" y="719"/>
                  </a:cubicBezTo>
                  <a:lnTo>
                    <a:pt x="978" y="719"/>
                  </a:lnTo>
                  <a:cubicBezTo>
                    <a:pt x="961" y="826"/>
                    <a:pt x="945" y="936"/>
                    <a:pt x="934" y="1045"/>
                  </a:cubicBezTo>
                  <a:cubicBezTo>
                    <a:pt x="902" y="1330"/>
                    <a:pt x="874" y="1616"/>
                    <a:pt x="860" y="1903"/>
                  </a:cubicBezTo>
                  <a:cubicBezTo>
                    <a:pt x="853" y="1992"/>
                    <a:pt x="921" y="2069"/>
                    <a:pt x="1011" y="2077"/>
                  </a:cubicBezTo>
                  <a:lnTo>
                    <a:pt x="1021" y="2077"/>
                  </a:lnTo>
                  <a:cubicBezTo>
                    <a:pt x="1103" y="2077"/>
                    <a:pt x="1182" y="2011"/>
                    <a:pt x="1184" y="1925"/>
                  </a:cubicBezTo>
                  <a:cubicBezTo>
                    <a:pt x="1195" y="1569"/>
                    <a:pt x="1225" y="1213"/>
                    <a:pt x="1273" y="858"/>
                  </a:cubicBezTo>
                  <a:cubicBezTo>
                    <a:pt x="1292" y="755"/>
                    <a:pt x="1308" y="652"/>
                    <a:pt x="1331" y="551"/>
                  </a:cubicBezTo>
                  <a:cubicBezTo>
                    <a:pt x="1342" y="499"/>
                    <a:pt x="1353" y="450"/>
                    <a:pt x="1366" y="401"/>
                  </a:cubicBezTo>
                  <a:cubicBezTo>
                    <a:pt x="1372" y="372"/>
                    <a:pt x="1379" y="345"/>
                    <a:pt x="1387" y="315"/>
                  </a:cubicBezTo>
                  <a:cubicBezTo>
                    <a:pt x="1395" y="285"/>
                    <a:pt x="1404" y="257"/>
                    <a:pt x="1409" y="225"/>
                  </a:cubicBezTo>
                  <a:cubicBezTo>
                    <a:pt x="1412" y="201"/>
                    <a:pt x="1412" y="177"/>
                    <a:pt x="1410" y="154"/>
                  </a:cubicBezTo>
                  <a:cubicBezTo>
                    <a:pt x="1405" y="62"/>
                    <a:pt x="1325" y="1"/>
                    <a:pt x="12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3" name="Google Shape;8683;p17"/>
            <p:cNvSpPr/>
            <p:nvPr/>
          </p:nvSpPr>
          <p:spPr>
            <a:xfrm>
              <a:off x="8238171" y="520144"/>
              <a:ext cx="55102" cy="88677"/>
            </a:xfrm>
            <a:custGeom>
              <a:avLst/>
              <a:gdLst/>
              <a:ahLst/>
              <a:cxnLst/>
              <a:rect l="l" t="t" r="r" b="b"/>
              <a:pathLst>
                <a:path w="1896" h="3051" extrusionOk="0">
                  <a:moveTo>
                    <a:pt x="1499" y="1932"/>
                  </a:moveTo>
                  <a:cubicBezTo>
                    <a:pt x="1500" y="1935"/>
                    <a:pt x="1502" y="1937"/>
                    <a:pt x="1503" y="1940"/>
                  </a:cubicBezTo>
                  <a:lnTo>
                    <a:pt x="1499" y="1932"/>
                  </a:lnTo>
                  <a:close/>
                  <a:moveTo>
                    <a:pt x="1117" y="1"/>
                  </a:moveTo>
                  <a:cubicBezTo>
                    <a:pt x="1077" y="1"/>
                    <a:pt x="1039" y="4"/>
                    <a:pt x="1001" y="10"/>
                  </a:cubicBezTo>
                  <a:cubicBezTo>
                    <a:pt x="783" y="50"/>
                    <a:pt x="563" y="135"/>
                    <a:pt x="387" y="273"/>
                  </a:cubicBezTo>
                  <a:cubicBezTo>
                    <a:pt x="327" y="320"/>
                    <a:pt x="261" y="384"/>
                    <a:pt x="248" y="463"/>
                  </a:cubicBezTo>
                  <a:cubicBezTo>
                    <a:pt x="240" y="498"/>
                    <a:pt x="240" y="532"/>
                    <a:pt x="248" y="567"/>
                  </a:cubicBezTo>
                  <a:cubicBezTo>
                    <a:pt x="254" y="601"/>
                    <a:pt x="272" y="631"/>
                    <a:pt x="295" y="656"/>
                  </a:cubicBezTo>
                  <a:cubicBezTo>
                    <a:pt x="346" y="718"/>
                    <a:pt x="431" y="729"/>
                    <a:pt x="506" y="737"/>
                  </a:cubicBezTo>
                  <a:cubicBezTo>
                    <a:pt x="512" y="737"/>
                    <a:pt x="517" y="738"/>
                    <a:pt x="523" y="738"/>
                  </a:cubicBezTo>
                  <a:cubicBezTo>
                    <a:pt x="604" y="738"/>
                    <a:pt x="672" y="666"/>
                    <a:pt x="678" y="588"/>
                  </a:cubicBezTo>
                  <a:cubicBezTo>
                    <a:pt x="682" y="550"/>
                    <a:pt x="670" y="513"/>
                    <a:pt x="650" y="483"/>
                  </a:cubicBezTo>
                  <a:cubicBezTo>
                    <a:pt x="667" y="471"/>
                    <a:pt x="683" y="460"/>
                    <a:pt x="704" y="450"/>
                  </a:cubicBezTo>
                  <a:cubicBezTo>
                    <a:pt x="724" y="439"/>
                    <a:pt x="745" y="428"/>
                    <a:pt x="765" y="418"/>
                  </a:cubicBezTo>
                  <a:cubicBezTo>
                    <a:pt x="834" y="392"/>
                    <a:pt x="902" y="368"/>
                    <a:pt x="973" y="349"/>
                  </a:cubicBezTo>
                  <a:cubicBezTo>
                    <a:pt x="1006" y="341"/>
                    <a:pt x="1039" y="335"/>
                    <a:pt x="1073" y="328"/>
                  </a:cubicBezTo>
                  <a:cubicBezTo>
                    <a:pt x="1084" y="327"/>
                    <a:pt x="1093" y="327"/>
                    <a:pt x="1103" y="327"/>
                  </a:cubicBezTo>
                  <a:lnTo>
                    <a:pt x="1122" y="327"/>
                  </a:lnTo>
                  <a:cubicBezTo>
                    <a:pt x="1130" y="330"/>
                    <a:pt x="1137" y="333"/>
                    <a:pt x="1145" y="336"/>
                  </a:cubicBezTo>
                  <a:lnTo>
                    <a:pt x="1156" y="341"/>
                  </a:lnTo>
                  <a:lnTo>
                    <a:pt x="1147" y="338"/>
                  </a:lnTo>
                  <a:lnTo>
                    <a:pt x="1138" y="333"/>
                  </a:lnTo>
                  <a:lnTo>
                    <a:pt x="1138" y="333"/>
                  </a:lnTo>
                  <a:cubicBezTo>
                    <a:pt x="1144" y="336"/>
                    <a:pt x="1150" y="339"/>
                    <a:pt x="1158" y="344"/>
                  </a:cubicBezTo>
                  <a:lnTo>
                    <a:pt x="1175" y="355"/>
                  </a:lnTo>
                  <a:lnTo>
                    <a:pt x="1188" y="369"/>
                  </a:lnTo>
                  <a:cubicBezTo>
                    <a:pt x="1188" y="371"/>
                    <a:pt x="1190" y="373"/>
                    <a:pt x="1190" y="374"/>
                  </a:cubicBezTo>
                  <a:lnTo>
                    <a:pt x="1191" y="376"/>
                  </a:lnTo>
                  <a:lnTo>
                    <a:pt x="1191" y="377"/>
                  </a:lnTo>
                  <a:lnTo>
                    <a:pt x="1193" y="384"/>
                  </a:lnTo>
                  <a:lnTo>
                    <a:pt x="1194" y="398"/>
                  </a:lnTo>
                  <a:cubicBezTo>
                    <a:pt x="1194" y="409"/>
                    <a:pt x="1191" y="422"/>
                    <a:pt x="1191" y="433"/>
                  </a:cubicBezTo>
                  <a:cubicBezTo>
                    <a:pt x="1193" y="426"/>
                    <a:pt x="1193" y="418"/>
                    <a:pt x="1194" y="412"/>
                  </a:cubicBezTo>
                  <a:lnTo>
                    <a:pt x="1194" y="412"/>
                  </a:lnTo>
                  <a:cubicBezTo>
                    <a:pt x="1193" y="428"/>
                    <a:pt x="1190" y="444"/>
                    <a:pt x="1187" y="460"/>
                  </a:cubicBezTo>
                  <a:cubicBezTo>
                    <a:pt x="1179" y="485"/>
                    <a:pt x="1171" y="509"/>
                    <a:pt x="1163" y="532"/>
                  </a:cubicBezTo>
                  <a:cubicBezTo>
                    <a:pt x="1145" y="569"/>
                    <a:pt x="1125" y="605"/>
                    <a:pt x="1106" y="642"/>
                  </a:cubicBezTo>
                  <a:cubicBezTo>
                    <a:pt x="1080" y="681"/>
                    <a:pt x="1054" y="719"/>
                    <a:pt x="1027" y="757"/>
                  </a:cubicBezTo>
                  <a:cubicBezTo>
                    <a:pt x="993" y="797"/>
                    <a:pt x="962" y="835"/>
                    <a:pt x="925" y="871"/>
                  </a:cubicBezTo>
                  <a:cubicBezTo>
                    <a:pt x="887" y="903"/>
                    <a:pt x="851" y="939"/>
                    <a:pt x="819" y="979"/>
                  </a:cubicBezTo>
                  <a:cubicBezTo>
                    <a:pt x="788" y="1018"/>
                    <a:pt x="769" y="1066"/>
                    <a:pt x="764" y="1117"/>
                  </a:cubicBezTo>
                  <a:cubicBezTo>
                    <a:pt x="759" y="1166"/>
                    <a:pt x="770" y="1216"/>
                    <a:pt x="796" y="1259"/>
                  </a:cubicBezTo>
                  <a:cubicBezTo>
                    <a:pt x="822" y="1303"/>
                    <a:pt x="857" y="1343"/>
                    <a:pt x="902" y="1375"/>
                  </a:cubicBezTo>
                  <a:cubicBezTo>
                    <a:pt x="1012" y="1455"/>
                    <a:pt x="1126" y="1528"/>
                    <a:pt x="1236" y="1612"/>
                  </a:cubicBezTo>
                  <a:cubicBezTo>
                    <a:pt x="1264" y="1634"/>
                    <a:pt x="1293" y="1660"/>
                    <a:pt x="1318" y="1686"/>
                  </a:cubicBezTo>
                  <a:cubicBezTo>
                    <a:pt x="1351" y="1723"/>
                    <a:pt x="1383" y="1759"/>
                    <a:pt x="1413" y="1799"/>
                  </a:cubicBezTo>
                  <a:lnTo>
                    <a:pt x="1411" y="1797"/>
                  </a:lnTo>
                  <a:lnTo>
                    <a:pt x="1411" y="1797"/>
                  </a:lnTo>
                  <a:cubicBezTo>
                    <a:pt x="1441" y="1838"/>
                    <a:pt x="1467" y="1879"/>
                    <a:pt x="1493" y="1922"/>
                  </a:cubicBezTo>
                  <a:lnTo>
                    <a:pt x="1493" y="1922"/>
                  </a:lnTo>
                  <a:cubicBezTo>
                    <a:pt x="1508" y="1952"/>
                    <a:pt x="1522" y="1981"/>
                    <a:pt x="1535" y="2011"/>
                  </a:cubicBezTo>
                  <a:cubicBezTo>
                    <a:pt x="1541" y="2030"/>
                    <a:pt x="1547" y="2047"/>
                    <a:pt x="1554" y="2068"/>
                  </a:cubicBezTo>
                  <a:cubicBezTo>
                    <a:pt x="1559" y="2090"/>
                    <a:pt x="1563" y="2112"/>
                    <a:pt x="1566" y="2136"/>
                  </a:cubicBezTo>
                  <a:cubicBezTo>
                    <a:pt x="1568" y="2146"/>
                    <a:pt x="1568" y="2155"/>
                    <a:pt x="1568" y="2164"/>
                  </a:cubicBezTo>
                  <a:cubicBezTo>
                    <a:pt x="1568" y="2185"/>
                    <a:pt x="1566" y="2207"/>
                    <a:pt x="1563" y="2226"/>
                  </a:cubicBezTo>
                  <a:cubicBezTo>
                    <a:pt x="1557" y="2261"/>
                    <a:pt x="1551" y="2294"/>
                    <a:pt x="1541" y="2328"/>
                  </a:cubicBezTo>
                  <a:cubicBezTo>
                    <a:pt x="1538" y="2340"/>
                    <a:pt x="1533" y="2353"/>
                    <a:pt x="1528" y="2366"/>
                  </a:cubicBezTo>
                  <a:cubicBezTo>
                    <a:pt x="1521" y="2381"/>
                    <a:pt x="1514" y="2400"/>
                    <a:pt x="1503" y="2415"/>
                  </a:cubicBezTo>
                  <a:cubicBezTo>
                    <a:pt x="1494" y="2430"/>
                    <a:pt x="1484" y="2445"/>
                    <a:pt x="1473" y="2459"/>
                  </a:cubicBezTo>
                  <a:cubicBezTo>
                    <a:pt x="1467" y="2467"/>
                    <a:pt x="1464" y="2472"/>
                    <a:pt x="1454" y="2481"/>
                  </a:cubicBezTo>
                  <a:cubicBezTo>
                    <a:pt x="1443" y="2489"/>
                    <a:pt x="1433" y="2497"/>
                    <a:pt x="1424" y="2505"/>
                  </a:cubicBezTo>
                  <a:cubicBezTo>
                    <a:pt x="1403" y="2521"/>
                    <a:pt x="1383" y="2535"/>
                    <a:pt x="1361" y="2548"/>
                  </a:cubicBezTo>
                  <a:cubicBezTo>
                    <a:pt x="1334" y="2563"/>
                    <a:pt x="1305" y="2576"/>
                    <a:pt x="1277" y="2589"/>
                  </a:cubicBezTo>
                  <a:cubicBezTo>
                    <a:pt x="1229" y="2606"/>
                    <a:pt x="1183" y="2624"/>
                    <a:pt x="1134" y="2636"/>
                  </a:cubicBezTo>
                  <a:cubicBezTo>
                    <a:pt x="1055" y="2657"/>
                    <a:pt x="974" y="2671"/>
                    <a:pt x="894" y="2682"/>
                  </a:cubicBezTo>
                  <a:cubicBezTo>
                    <a:pt x="765" y="2701"/>
                    <a:pt x="636" y="2712"/>
                    <a:pt x="506" y="2714"/>
                  </a:cubicBezTo>
                  <a:lnTo>
                    <a:pt x="398" y="2714"/>
                  </a:lnTo>
                  <a:cubicBezTo>
                    <a:pt x="370" y="2714"/>
                    <a:pt x="341" y="2712"/>
                    <a:pt x="313" y="2709"/>
                  </a:cubicBezTo>
                  <a:lnTo>
                    <a:pt x="300" y="2707"/>
                  </a:lnTo>
                  <a:cubicBezTo>
                    <a:pt x="283" y="2701"/>
                    <a:pt x="265" y="2696"/>
                    <a:pt x="248" y="2690"/>
                  </a:cubicBezTo>
                  <a:cubicBezTo>
                    <a:pt x="229" y="2684"/>
                    <a:pt x="211" y="2681"/>
                    <a:pt x="192" y="2681"/>
                  </a:cubicBezTo>
                  <a:cubicBezTo>
                    <a:pt x="122" y="2681"/>
                    <a:pt x="56" y="2724"/>
                    <a:pt x="29" y="2795"/>
                  </a:cubicBezTo>
                  <a:cubicBezTo>
                    <a:pt x="1" y="2878"/>
                    <a:pt x="45" y="2984"/>
                    <a:pt x="134" y="3011"/>
                  </a:cubicBezTo>
                  <a:cubicBezTo>
                    <a:pt x="178" y="3027"/>
                    <a:pt x="224" y="3040"/>
                    <a:pt x="272" y="3048"/>
                  </a:cubicBezTo>
                  <a:cubicBezTo>
                    <a:pt x="300" y="3051"/>
                    <a:pt x="329" y="3051"/>
                    <a:pt x="357" y="3051"/>
                  </a:cubicBezTo>
                  <a:lnTo>
                    <a:pt x="397" y="3051"/>
                  </a:lnTo>
                  <a:lnTo>
                    <a:pt x="515" y="3049"/>
                  </a:lnTo>
                  <a:cubicBezTo>
                    <a:pt x="588" y="3046"/>
                    <a:pt x="661" y="3038"/>
                    <a:pt x="732" y="3030"/>
                  </a:cubicBezTo>
                  <a:cubicBezTo>
                    <a:pt x="895" y="3016"/>
                    <a:pt x="1055" y="2991"/>
                    <a:pt x="1213" y="2951"/>
                  </a:cubicBezTo>
                  <a:cubicBezTo>
                    <a:pt x="1316" y="2926"/>
                    <a:pt x="1414" y="2888"/>
                    <a:pt x="1508" y="2837"/>
                  </a:cubicBezTo>
                  <a:cubicBezTo>
                    <a:pt x="1581" y="2799"/>
                    <a:pt x="1647" y="2750"/>
                    <a:pt x="1704" y="2690"/>
                  </a:cubicBezTo>
                  <a:cubicBezTo>
                    <a:pt x="1764" y="2622"/>
                    <a:pt x="1812" y="2541"/>
                    <a:pt x="1840" y="2456"/>
                  </a:cubicBezTo>
                  <a:cubicBezTo>
                    <a:pt x="1872" y="2359"/>
                    <a:pt x="1896" y="2255"/>
                    <a:pt x="1891" y="2153"/>
                  </a:cubicBezTo>
                  <a:cubicBezTo>
                    <a:pt x="1880" y="1963"/>
                    <a:pt x="1798" y="1786"/>
                    <a:pt x="1685" y="1634"/>
                  </a:cubicBezTo>
                  <a:cubicBezTo>
                    <a:pt x="1630" y="1557"/>
                    <a:pt x="1566" y="1484"/>
                    <a:pt x="1497" y="1419"/>
                  </a:cubicBezTo>
                  <a:cubicBezTo>
                    <a:pt x="1448" y="1375"/>
                    <a:pt x="1396" y="1335"/>
                    <a:pt x="1343" y="1295"/>
                  </a:cubicBezTo>
                  <a:cubicBezTo>
                    <a:pt x="1270" y="1242"/>
                    <a:pt x="1196" y="1189"/>
                    <a:pt x="1123" y="1137"/>
                  </a:cubicBezTo>
                  <a:cubicBezTo>
                    <a:pt x="1152" y="1107"/>
                    <a:pt x="1182" y="1077"/>
                    <a:pt x="1209" y="1045"/>
                  </a:cubicBezTo>
                  <a:cubicBezTo>
                    <a:pt x="1234" y="1017"/>
                    <a:pt x="1255" y="987"/>
                    <a:pt x="1278" y="958"/>
                  </a:cubicBezTo>
                  <a:cubicBezTo>
                    <a:pt x="1302" y="930"/>
                    <a:pt x="1320" y="898"/>
                    <a:pt x="1342" y="868"/>
                  </a:cubicBezTo>
                  <a:cubicBezTo>
                    <a:pt x="1389" y="800"/>
                    <a:pt x="1429" y="726"/>
                    <a:pt x="1462" y="648"/>
                  </a:cubicBezTo>
                  <a:cubicBezTo>
                    <a:pt x="1500" y="555"/>
                    <a:pt x="1519" y="453"/>
                    <a:pt x="1514" y="352"/>
                  </a:cubicBezTo>
                  <a:cubicBezTo>
                    <a:pt x="1508" y="278"/>
                    <a:pt x="1478" y="206"/>
                    <a:pt x="1427" y="151"/>
                  </a:cubicBezTo>
                  <a:cubicBezTo>
                    <a:pt x="1377" y="92"/>
                    <a:pt x="1312" y="50"/>
                    <a:pt x="1239" y="23"/>
                  </a:cubicBezTo>
                  <a:cubicBezTo>
                    <a:pt x="1199" y="10"/>
                    <a:pt x="1158" y="4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4" name="Google Shape;8684;p17"/>
            <p:cNvSpPr/>
            <p:nvPr/>
          </p:nvSpPr>
          <p:spPr>
            <a:xfrm>
              <a:off x="8631548" y="533513"/>
              <a:ext cx="39874" cy="85073"/>
            </a:xfrm>
            <a:custGeom>
              <a:avLst/>
              <a:gdLst/>
              <a:ahLst/>
              <a:cxnLst/>
              <a:rect l="l" t="t" r="r" b="b"/>
              <a:pathLst>
                <a:path w="1372" h="2927" extrusionOk="0">
                  <a:moveTo>
                    <a:pt x="622" y="1"/>
                  </a:moveTo>
                  <a:cubicBezTo>
                    <a:pt x="568" y="1"/>
                    <a:pt x="519" y="27"/>
                    <a:pt x="488" y="71"/>
                  </a:cubicBezTo>
                  <a:cubicBezTo>
                    <a:pt x="448" y="136"/>
                    <a:pt x="436" y="218"/>
                    <a:pt x="417" y="292"/>
                  </a:cubicBezTo>
                  <a:cubicBezTo>
                    <a:pt x="406" y="343"/>
                    <a:pt x="391" y="395"/>
                    <a:pt x="377" y="446"/>
                  </a:cubicBezTo>
                  <a:cubicBezTo>
                    <a:pt x="355" y="517"/>
                    <a:pt x="331" y="587"/>
                    <a:pt x="304" y="657"/>
                  </a:cubicBezTo>
                  <a:cubicBezTo>
                    <a:pt x="277" y="720"/>
                    <a:pt x="246" y="782"/>
                    <a:pt x="211" y="840"/>
                  </a:cubicBezTo>
                  <a:lnTo>
                    <a:pt x="224" y="821"/>
                  </a:lnTo>
                  <a:lnTo>
                    <a:pt x="224" y="821"/>
                  </a:lnTo>
                  <a:cubicBezTo>
                    <a:pt x="213" y="839"/>
                    <a:pt x="203" y="858"/>
                    <a:pt x="194" y="870"/>
                  </a:cubicBezTo>
                  <a:cubicBezTo>
                    <a:pt x="184" y="885"/>
                    <a:pt x="175" y="899"/>
                    <a:pt x="165" y="913"/>
                  </a:cubicBezTo>
                  <a:cubicBezTo>
                    <a:pt x="135" y="932"/>
                    <a:pt x="106" y="957"/>
                    <a:pt x="86" y="987"/>
                  </a:cubicBezTo>
                  <a:cubicBezTo>
                    <a:pt x="53" y="1036"/>
                    <a:pt x="48" y="1100"/>
                    <a:pt x="73" y="1154"/>
                  </a:cubicBezTo>
                  <a:cubicBezTo>
                    <a:pt x="75" y="1157"/>
                    <a:pt x="76" y="1158"/>
                    <a:pt x="76" y="1160"/>
                  </a:cubicBezTo>
                  <a:cubicBezTo>
                    <a:pt x="106" y="1219"/>
                    <a:pt x="166" y="1254"/>
                    <a:pt x="229" y="1254"/>
                  </a:cubicBezTo>
                  <a:cubicBezTo>
                    <a:pt x="253" y="1254"/>
                    <a:pt x="278" y="1249"/>
                    <a:pt x="301" y="1238"/>
                  </a:cubicBezTo>
                  <a:cubicBezTo>
                    <a:pt x="339" y="1220"/>
                    <a:pt x="372" y="1195"/>
                    <a:pt x="399" y="1163"/>
                  </a:cubicBezTo>
                  <a:lnTo>
                    <a:pt x="415" y="1158"/>
                  </a:lnTo>
                  <a:cubicBezTo>
                    <a:pt x="431" y="1155"/>
                    <a:pt x="447" y="1152"/>
                    <a:pt x="463" y="1150"/>
                  </a:cubicBezTo>
                  <a:lnTo>
                    <a:pt x="463" y="1150"/>
                  </a:lnTo>
                  <a:lnTo>
                    <a:pt x="442" y="1154"/>
                  </a:lnTo>
                  <a:cubicBezTo>
                    <a:pt x="454" y="1152"/>
                    <a:pt x="467" y="1151"/>
                    <a:pt x="479" y="1151"/>
                  </a:cubicBezTo>
                  <a:cubicBezTo>
                    <a:pt x="484" y="1151"/>
                    <a:pt x="489" y="1152"/>
                    <a:pt x="494" y="1152"/>
                  </a:cubicBezTo>
                  <a:lnTo>
                    <a:pt x="472" y="1152"/>
                  </a:lnTo>
                  <a:cubicBezTo>
                    <a:pt x="490" y="1152"/>
                    <a:pt x="505" y="1154"/>
                    <a:pt x="521" y="1155"/>
                  </a:cubicBezTo>
                  <a:cubicBezTo>
                    <a:pt x="532" y="1157"/>
                    <a:pt x="542" y="1158"/>
                    <a:pt x="551" y="1160"/>
                  </a:cubicBezTo>
                  <a:cubicBezTo>
                    <a:pt x="569" y="1166"/>
                    <a:pt x="585" y="1171"/>
                    <a:pt x="600" y="1177"/>
                  </a:cubicBezTo>
                  <a:cubicBezTo>
                    <a:pt x="610" y="1182"/>
                    <a:pt x="619" y="1187"/>
                    <a:pt x="629" y="1192"/>
                  </a:cubicBezTo>
                  <a:cubicBezTo>
                    <a:pt x="646" y="1204"/>
                    <a:pt x="665" y="1217"/>
                    <a:pt x="683" y="1230"/>
                  </a:cubicBezTo>
                  <a:cubicBezTo>
                    <a:pt x="697" y="1242"/>
                    <a:pt x="711" y="1255"/>
                    <a:pt x="725" y="1269"/>
                  </a:cubicBezTo>
                  <a:cubicBezTo>
                    <a:pt x="746" y="1290"/>
                    <a:pt x="765" y="1313"/>
                    <a:pt x="784" y="1337"/>
                  </a:cubicBezTo>
                  <a:cubicBezTo>
                    <a:pt x="805" y="1366"/>
                    <a:pt x="824" y="1394"/>
                    <a:pt x="841" y="1424"/>
                  </a:cubicBezTo>
                  <a:cubicBezTo>
                    <a:pt x="862" y="1462"/>
                    <a:pt x="881" y="1502"/>
                    <a:pt x="898" y="1543"/>
                  </a:cubicBezTo>
                  <a:cubicBezTo>
                    <a:pt x="919" y="1594"/>
                    <a:pt x="936" y="1648"/>
                    <a:pt x="952" y="1701"/>
                  </a:cubicBezTo>
                  <a:cubicBezTo>
                    <a:pt x="971" y="1776"/>
                    <a:pt x="985" y="1852"/>
                    <a:pt x="998" y="1928"/>
                  </a:cubicBezTo>
                  <a:cubicBezTo>
                    <a:pt x="1014" y="2037"/>
                    <a:pt x="1021" y="2146"/>
                    <a:pt x="1025" y="2255"/>
                  </a:cubicBezTo>
                  <a:cubicBezTo>
                    <a:pt x="1025" y="2284"/>
                    <a:pt x="1023" y="2314"/>
                    <a:pt x="1020" y="2344"/>
                  </a:cubicBezTo>
                  <a:cubicBezTo>
                    <a:pt x="1017" y="2361"/>
                    <a:pt x="1014" y="2379"/>
                    <a:pt x="1010" y="2396"/>
                  </a:cubicBezTo>
                  <a:cubicBezTo>
                    <a:pt x="1006" y="2411"/>
                    <a:pt x="999" y="2425"/>
                    <a:pt x="995" y="2439"/>
                  </a:cubicBezTo>
                  <a:cubicBezTo>
                    <a:pt x="991" y="2445"/>
                    <a:pt x="988" y="2452"/>
                    <a:pt x="983" y="2460"/>
                  </a:cubicBezTo>
                  <a:cubicBezTo>
                    <a:pt x="979" y="2467"/>
                    <a:pt x="976" y="2474"/>
                    <a:pt x="968" y="2482"/>
                  </a:cubicBezTo>
                  <a:cubicBezTo>
                    <a:pt x="961" y="2490"/>
                    <a:pt x="953" y="2499"/>
                    <a:pt x="947" y="2505"/>
                  </a:cubicBezTo>
                  <a:cubicBezTo>
                    <a:pt x="941" y="2512"/>
                    <a:pt x="934" y="2517"/>
                    <a:pt x="925" y="2523"/>
                  </a:cubicBezTo>
                  <a:cubicBezTo>
                    <a:pt x="917" y="2529"/>
                    <a:pt x="909" y="2534"/>
                    <a:pt x="900" y="2539"/>
                  </a:cubicBezTo>
                  <a:cubicBezTo>
                    <a:pt x="890" y="2545"/>
                    <a:pt x="882" y="2548"/>
                    <a:pt x="869" y="2553"/>
                  </a:cubicBezTo>
                  <a:cubicBezTo>
                    <a:pt x="857" y="2558"/>
                    <a:pt x="844" y="2562"/>
                    <a:pt x="831" y="2567"/>
                  </a:cubicBezTo>
                  <a:cubicBezTo>
                    <a:pt x="806" y="2574"/>
                    <a:pt x="779" y="2578"/>
                    <a:pt x="752" y="2581"/>
                  </a:cubicBezTo>
                  <a:cubicBezTo>
                    <a:pt x="716" y="2586"/>
                    <a:pt x="680" y="2588"/>
                    <a:pt x="643" y="2588"/>
                  </a:cubicBezTo>
                  <a:cubicBezTo>
                    <a:pt x="618" y="2586"/>
                    <a:pt x="591" y="2585"/>
                    <a:pt x="564" y="2583"/>
                  </a:cubicBezTo>
                  <a:cubicBezTo>
                    <a:pt x="494" y="2572"/>
                    <a:pt x="426" y="2558"/>
                    <a:pt x="358" y="2539"/>
                  </a:cubicBezTo>
                  <a:cubicBezTo>
                    <a:pt x="345" y="2536"/>
                    <a:pt x="331" y="2531"/>
                    <a:pt x="319" y="2526"/>
                  </a:cubicBezTo>
                  <a:lnTo>
                    <a:pt x="276" y="2505"/>
                  </a:lnTo>
                  <a:cubicBezTo>
                    <a:pt x="251" y="2493"/>
                    <a:pt x="224" y="2487"/>
                    <a:pt x="198" y="2487"/>
                  </a:cubicBezTo>
                  <a:cubicBezTo>
                    <a:pt x="135" y="2487"/>
                    <a:pt x="74" y="2521"/>
                    <a:pt x="43" y="2580"/>
                  </a:cubicBezTo>
                  <a:cubicBezTo>
                    <a:pt x="0" y="2664"/>
                    <a:pt x="34" y="2768"/>
                    <a:pt x="118" y="2813"/>
                  </a:cubicBezTo>
                  <a:cubicBezTo>
                    <a:pt x="156" y="2833"/>
                    <a:pt x="197" y="2851"/>
                    <a:pt x="239" y="2865"/>
                  </a:cubicBezTo>
                  <a:cubicBezTo>
                    <a:pt x="268" y="2873"/>
                    <a:pt x="296" y="2881"/>
                    <a:pt x="325" y="2887"/>
                  </a:cubicBezTo>
                  <a:cubicBezTo>
                    <a:pt x="368" y="2898"/>
                    <a:pt x="410" y="2906"/>
                    <a:pt x="453" y="2911"/>
                  </a:cubicBezTo>
                  <a:cubicBezTo>
                    <a:pt x="521" y="2920"/>
                    <a:pt x="589" y="2925"/>
                    <a:pt x="659" y="2927"/>
                  </a:cubicBezTo>
                  <a:cubicBezTo>
                    <a:pt x="749" y="2927"/>
                    <a:pt x="841" y="2915"/>
                    <a:pt x="928" y="2890"/>
                  </a:cubicBezTo>
                  <a:cubicBezTo>
                    <a:pt x="1025" y="2863"/>
                    <a:pt x="1115" y="2811"/>
                    <a:pt x="1188" y="2741"/>
                  </a:cubicBezTo>
                  <a:cubicBezTo>
                    <a:pt x="1248" y="2678"/>
                    <a:pt x="1295" y="2600"/>
                    <a:pt x="1322" y="2517"/>
                  </a:cubicBezTo>
                  <a:cubicBezTo>
                    <a:pt x="1371" y="2369"/>
                    <a:pt x="1355" y="2209"/>
                    <a:pt x="1343" y="2058"/>
                  </a:cubicBezTo>
                  <a:cubicBezTo>
                    <a:pt x="1333" y="1948"/>
                    <a:pt x="1317" y="1841"/>
                    <a:pt x="1294" y="1735"/>
                  </a:cubicBezTo>
                  <a:cubicBezTo>
                    <a:pt x="1245" y="1521"/>
                    <a:pt x="1173" y="1309"/>
                    <a:pt x="1039" y="1131"/>
                  </a:cubicBezTo>
                  <a:cubicBezTo>
                    <a:pt x="926" y="984"/>
                    <a:pt x="773" y="862"/>
                    <a:pt x="589" y="831"/>
                  </a:cubicBezTo>
                  <a:cubicBezTo>
                    <a:pt x="605" y="794"/>
                    <a:pt x="619" y="758"/>
                    <a:pt x="634" y="721"/>
                  </a:cubicBezTo>
                  <a:cubicBezTo>
                    <a:pt x="687" y="577"/>
                    <a:pt x="719" y="427"/>
                    <a:pt x="757" y="278"/>
                  </a:cubicBezTo>
                  <a:lnTo>
                    <a:pt x="762" y="264"/>
                  </a:lnTo>
                  <a:cubicBezTo>
                    <a:pt x="786" y="226"/>
                    <a:pt x="795" y="180"/>
                    <a:pt x="786" y="137"/>
                  </a:cubicBezTo>
                  <a:lnTo>
                    <a:pt x="786" y="137"/>
                  </a:lnTo>
                  <a:lnTo>
                    <a:pt x="786" y="139"/>
                  </a:lnTo>
                  <a:cubicBezTo>
                    <a:pt x="784" y="129"/>
                    <a:pt x="781" y="120"/>
                    <a:pt x="778" y="112"/>
                  </a:cubicBezTo>
                  <a:cubicBezTo>
                    <a:pt x="755" y="50"/>
                    <a:pt x="700" y="6"/>
                    <a:pt x="635" y="1"/>
                  </a:cubicBezTo>
                  <a:cubicBezTo>
                    <a:pt x="631" y="1"/>
                    <a:pt x="626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5" name="Google Shape;8685;p17"/>
            <p:cNvSpPr/>
            <p:nvPr/>
          </p:nvSpPr>
          <p:spPr>
            <a:xfrm>
              <a:off x="8649016" y="518109"/>
              <a:ext cx="71843" cy="38308"/>
            </a:xfrm>
            <a:custGeom>
              <a:avLst/>
              <a:gdLst/>
              <a:ahLst/>
              <a:cxnLst/>
              <a:rect l="l" t="t" r="r" b="b"/>
              <a:pathLst>
                <a:path w="2472" h="1318" extrusionOk="0">
                  <a:moveTo>
                    <a:pt x="2311" y="0"/>
                  </a:moveTo>
                  <a:cubicBezTo>
                    <a:pt x="2300" y="0"/>
                    <a:pt x="2289" y="1"/>
                    <a:pt x="2277" y="4"/>
                  </a:cubicBezTo>
                  <a:cubicBezTo>
                    <a:pt x="1932" y="59"/>
                    <a:pt x="1589" y="118"/>
                    <a:pt x="1250" y="199"/>
                  </a:cubicBezTo>
                  <a:cubicBezTo>
                    <a:pt x="1169" y="218"/>
                    <a:pt x="1092" y="240"/>
                    <a:pt x="1012" y="262"/>
                  </a:cubicBezTo>
                  <a:cubicBezTo>
                    <a:pt x="881" y="297"/>
                    <a:pt x="751" y="341"/>
                    <a:pt x="626" y="393"/>
                  </a:cubicBezTo>
                  <a:cubicBezTo>
                    <a:pt x="441" y="473"/>
                    <a:pt x="256" y="572"/>
                    <a:pt x="126" y="731"/>
                  </a:cubicBezTo>
                  <a:cubicBezTo>
                    <a:pt x="66" y="799"/>
                    <a:pt x="25" y="883"/>
                    <a:pt x="9" y="971"/>
                  </a:cubicBezTo>
                  <a:cubicBezTo>
                    <a:pt x="3" y="1016"/>
                    <a:pt x="1" y="1060"/>
                    <a:pt x="3" y="1103"/>
                  </a:cubicBezTo>
                  <a:lnTo>
                    <a:pt x="3" y="1163"/>
                  </a:lnTo>
                  <a:cubicBezTo>
                    <a:pt x="3" y="1250"/>
                    <a:pt x="86" y="1318"/>
                    <a:pt x="169" y="1318"/>
                  </a:cubicBezTo>
                  <a:lnTo>
                    <a:pt x="180" y="1318"/>
                  </a:lnTo>
                  <a:cubicBezTo>
                    <a:pt x="270" y="1312"/>
                    <a:pt x="338" y="1234"/>
                    <a:pt x="333" y="1142"/>
                  </a:cubicBezTo>
                  <a:cubicBezTo>
                    <a:pt x="332" y="1112"/>
                    <a:pt x="329" y="1082"/>
                    <a:pt x="329" y="1050"/>
                  </a:cubicBezTo>
                  <a:cubicBezTo>
                    <a:pt x="329" y="1043"/>
                    <a:pt x="329" y="1035"/>
                    <a:pt x="330" y="1025"/>
                  </a:cubicBezTo>
                  <a:cubicBezTo>
                    <a:pt x="330" y="1020"/>
                    <a:pt x="332" y="1017"/>
                    <a:pt x="332" y="1012"/>
                  </a:cubicBezTo>
                  <a:lnTo>
                    <a:pt x="337" y="1001"/>
                  </a:lnTo>
                  <a:cubicBezTo>
                    <a:pt x="340" y="995"/>
                    <a:pt x="343" y="990"/>
                    <a:pt x="346" y="984"/>
                  </a:cubicBezTo>
                  <a:cubicBezTo>
                    <a:pt x="356" y="968"/>
                    <a:pt x="363" y="954"/>
                    <a:pt x="378" y="938"/>
                  </a:cubicBezTo>
                  <a:cubicBezTo>
                    <a:pt x="390" y="922"/>
                    <a:pt x="401" y="908"/>
                    <a:pt x="419" y="892"/>
                  </a:cubicBezTo>
                  <a:cubicBezTo>
                    <a:pt x="435" y="876"/>
                    <a:pt x="452" y="862"/>
                    <a:pt x="470" y="848"/>
                  </a:cubicBezTo>
                  <a:cubicBezTo>
                    <a:pt x="514" y="816"/>
                    <a:pt x="560" y="788"/>
                    <a:pt x="606" y="761"/>
                  </a:cubicBezTo>
                  <a:cubicBezTo>
                    <a:pt x="670" y="727"/>
                    <a:pt x="735" y="696"/>
                    <a:pt x="802" y="667"/>
                  </a:cubicBezTo>
                  <a:lnTo>
                    <a:pt x="802" y="667"/>
                  </a:lnTo>
                  <a:lnTo>
                    <a:pt x="811" y="664"/>
                  </a:lnTo>
                  <a:lnTo>
                    <a:pt x="819" y="661"/>
                  </a:lnTo>
                  <a:lnTo>
                    <a:pt x="815" y="663"/>
                  </a:lnTo>
                  <a:cubicBezTo>
                    <a:pt x="954" y="609"/>
                    <a:pt x="1096" y="568"/>
                    <a:pt x="1239" y="526"/>
                  </a:cubicBezTo>
                  <a:cubicBezTo>
                    <a:pt x="1405" y="484"/>
                    <a:pt x="1571" y="443"/>
                    <a:pt x="1739" y="409"/>
                  </a:cubicBezTo>
                  <a:cubicBezTo>
                    <a:pt x="1939" y="370"/>
                    <a:pt x="2136" y="332"/>
                    <a:pt x="2334" y="297"/>
                  </a:cubicBezTo>
                  <a:cubicBezTo>
                    <a:pt x="2418" y="283"/>
                    <a:pt x="2472" y="202"/>
                    <a:pt x="2456" y="120"/>
                  </a:cubicBezTo>
                  <a:cubicBezTo>
                    <a:pt x="2443" y="49"/>
                    <a:pt x="2381" y="0"/>
                    <a:pt x="2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6" name="Google Shape;8686;p17"/>
            <p:cNvSpPr/>
            <p:nvPr/>
          </p:nvSpPr>
          <p:spPr>
            <a:xfrm>
              <a:off x="8679445" y="218084"/>
              <a:ext cx="48680" cy="61327"/>
            </a:xfrm>
            <a:custGeom>
              <a:avLst/>
              <a:gdLst/>
              <a:ahLst/>
              <a:cxnLst/>
              <a:rect l="l" t="t" r="r" b="b"/>
              <a:pathLst>
                <a:path w="1675" h="2110" extrusionOk="0">
                  <a:moveTo>
                    <a:pt x="168" y="1"/>
                  </a:moveTo>
                  <a:cubicBezTo>
                    <a:pt x="122" y="1"/>
                    <a:pt x="77" y="21"/>
                    <a:pt x="45" y="55"/>
                  </a:cubicBezTo>
                  <a:cubicBezTo>
                    <a:pt x="15" y="88"/>
                    <a:pt x="0" y="131"/>
                    <a:pt x="2" y="175"/>
                  </a:cubicBezTo>
                  <a:cubicBezTo>
                    <a:pt x="7" y="237"/>
                    <a:pt x="24" y="297"/>
                    <a:pt x="56" y="349"/>
                  </a:cubicBezTo>
                  <a:cubicBezTo>
                    <a:pt x="91" y="411"/>
                    <a:pt x="129" y="470"/>
                    <a:pt x="170" y="527"/>
                  </a:cubicBezTo>
                  <a:cubicBezTo>
                    <a:pt x="233" y="615"/>
                    <a:pt x="303" y="701"/>
                    <a:pt x="372" y="785"/>
                  </a:cubicBezTo>
                  <a:cubicBezTo>
                    <a:pt x="451" y="880"/>
                    <a:pt x="532" y="975"/>
                    <a:pt x="613" y="1070"/>
                  </a:cubicBezTo>
                  <a:cubicBezTo>
                    <a:pt x="681" y="1149"/>
                    <a:pt x="749" y="1226"/>
                    <a:pt x="819" y="1309"/>
                  </a:cubicBezTo>
                  <a:cubicBezTo>
                    <a:pt x="887" y="1393"/>
                    <a:pt x="953" y="1477"/>
                    <a:pt x="1020" y="1560"/>
                  </a:cubicBezTo>
                  <a:cubicBezTo>
                    <a:pt x="1134" y="1717"/>
                    <a:pt x="1243" y="1874"/>
                    <a:pt x="1341" y="2039"/>
                  </a:cubicBezTo>
                  <a:cubicBezTo>
                    <a:pt x="1369" y="2083"/>
                    <a:pt x="1417" y="2110"/>
                    <a:pt x="1468" y="2110"/>
                  </a:cubicBezTo>
                  <a:cubicBezTo>
                    <a:pt x="1470" y="2110"/>
                    <a:pt x="1471" y="2110"/>
                    <a:pt x="1472" y="2110"/>
                  </a:cubicBezTo>
                  <a:cubicBezTo>
                    <a:pt x="1473" y="2110"/>
                    <a:pt x="1474" y="2110"/>
                    <a:pt x="1475" y="2110"/>
                  </a:cubicBezTo>
                  <a:cubicBezTo>
                    <a:pt x="1600" y="2110"/>
                    <a:pt x="1675" y="1970"/>
                    <a:pt x="1605" y="1866"/>
                  </a:cubicBezTo>
                  <a:cubicBezTo>
                    <a:pt x="1449" y="1613"/>
                    <a:pt x="1275" y="1370"/>
                    <a:pt x="1083" y="1143"/>
                  </a:cubicBezTo>
                  <a:cubicBezTo>
                    <a:pt x="885" y="905"/>
                    <a:pt x="681" y="676"/>
                    <a:pt x="494" y="430"/>
                  </a:cubicBezTo>
                  <a:cubicBezTo>
                    <a:pt x="458" y="381"/>
                    <a:pt x="423" y="330"/>
                    <a:pt x="390" y="278"/>
                  </a:cubicBezTo>
                  <a:cubicBezTo>
                    <a:pt x="425" y="205"/>
                    <a:pt x="402" y="118"/>
                    <a:pt x="336" y="71"/>
                  </a:cubicBezTo>
                  <a:cubicBezTo>
                    <a:pt x="287" y="36"/>
                    <a:pt x="241" y="1"/>
                    <a:pt x="178" y="1"/>
                  </a:cubicBezTo>
                  <a:cubicBezTo>
                    <a:pt x="174" y="1"/>
                    <a:pt x="17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7" name="Google Shape;8687;p17"/>
            <p:cNvSpPr/>
            <p:nvPr/>
          </p:nvSpPr>
          <p:spPr>
            <a:xfrm>
              <a:off x="8682759" y="213259"/>
              <a:ext cx="52894" cy="77749"/>
            </a:xfrm>
            <a:custGeom>
              <a:avLst/>
              <a:gdLst/>
              <a:ahLst/>
              <a:cxnLst/>
              <a:rect l="l" t="t" r="r" b="b"/>
              <a:pathLst>
                <a:path w="1820" h="2675" extrusionOk="0">
                  <a:moveTo>
                    <a:pt x="364" y="1916"/>
                  </a:moveTo>
                  <a:lnTo>
                    <a:pt x="364" y="1916"/>
                  </a:lnTo>
                  <a:cubicBezTo>
                    <a:pt x="363" y="1918"/>
                    <a:pt x="362" y="1919"/>
                    <a:pt x="361" y="1921"/>
                  </a:cubicBezTo>
                  <a:cubicBezTo>
                    <a:pt x="362" y="1919"/>
                    <a:pt x="363" y="1918"/>
                    <a:pt x="364" y="1916"/>
                  </a:cubicBezTo>
                  <a:close/>
                  <a:moveTo>
                    <a:pt x="1619" y="1"/>
                  </a:moveTo>
                  <a:cubicBezTo>
                    <a:pt x="1493" y="1"/>
                    <a:pt x="1404" y="121"/>
                    <a:pt x="1336" y="216"/>
                  </a:cubicBezTo>
                  <a:cubicBezTo>
                    <a:pt x="1290" y="281"/>
                    <a:pt x="1248" y="349"/>
                    <a:pt x="1208" y="417"/>
                  </a:cubicBezTo>
                  <a:cubicBezTo>
                    <a:pt x="1131" y="552"/>
                    <a:pt x="1059" y="691"/>
                    <a:pt x="986" y="829"/>
                  </a:cubicBezTo>
                  <a:cubicBezTo>
                    <a:pt x="827" y="1127"/>
                    <a:pt x="659" y="1421"/>
                    <a:pt x="486" y="1714"/>
                  </a:cubicBezTo>
                  <a:cubicBezTo>
                    <a:pt x="446" y="1780"/>
                    <a:pt x="404" y="1848"/>
                    <a:pt x="364" y="1916"/>
                  </a:cubicBezTo>
                  <a:lnTo>
                    <a:pt x="364" y="1916"/>
                  </a:lnTo>
                  <a:cubicBezTo>
                    <a:pt x="365" y="1914"/>
                    <a:pt x="367" y="1913"/>
                    <a:pt x="368" y="1911"/>
                  </a:cubicBezTo>
                  <a:lnTo>
                    <a:pt x="368" y="1911"/>
                  </a:lnTo>
                  <a:cubicBezTo>
                    <a:pt x="262" y="2083"/>
                    <a:pt x="156" y="2254"/>
                    <a:pt x="49" y="2425"/>
                  </a:cubicBezTo>
                  <a:cubicBezTo>
                    <a:pt x="0" y="2497"/>
                    <a:pt x="18" y="2596"/>
                    <a:pt x="89" y="2646"/>
                  </a:cubicBezTo>
                  <a:cubicBezTo>
                    <a:pt x="116" y="2665"/>
                    <a:pt x="147" y="2675"/>
                    <a:pt x="181" y="2675"/>
                  </a:cubicBezTo>
                  <a:cubicBezTo>
                    <a:pt x="182" y="2675"/>
                    <a:pt x="184" y="2675"/>
                    <a:pt x="185" y="2675"/>
                  </a:cubicBezTo>
                  <a:cubicBezTo>
                    <a:pt x="236" y="2675"/>
                    <a:pt x="283" y="2650"/>
                    <a:pt x="311" y="2607"/>
                  </a:cubicBezTo>
                  <a:cubicBezTo>
                    <a:pt x="389" y="2478"/>
                    <a:pt x="468" y="2349"/>
                    <a:pt x="547" y="2218"/>
                  </a:cubicBezTo>
                  <a:lnTo>
                    <a:pt x="547" y="2218"/>
                  </a:lnTo>
                  <a:cubicBezTo>
                    <a:pt x="546" y="2218"/>
                    <a:pt x="546" y="2219"/>
                    <a:pt x="546" y="2219"/>
                  </a:cubicBezTo>
                  <a:lnTo>
                    <a:pt x="559" y="2198"/>
                  </a:lnTo>
                  <a:lnTo>
                    <a:pt x="556" y="2203"/>
                  </a:lnTo>
                  <a:cubicBezTo>
                    <a:pt x="576" y="2168"/>
                    <a:pt x="599" y="2133"/>
                    <a:pt x="618" y="2098"/>
                  </a:cubicBezTo>
                  <a:lnTo>
                    <a:pt x="618" y="2098"/>
                  </a:lnTo>
                  <a:lnTo>
                    <a:pt x="616" y="2103"/>
                  </a:lnTo>
                  <a:cubicBezTo>
                    <a:pt x="759" y="1864"/>
                    <a:pt x="903" y="1624"/>
                    <a:pt x="1037" y="1380"/>
                  </a:cubicBezTo>
                  <a:cubicBezTo>
                    <a:pt x="1115" y="1240"/>
                    <a:pt x="1191" y="1101"/>
                    <a:pt x="1267" y="962"/>
                  </a:cubicBezTo>
                  <a:cubicBezTo>
                    <a:pt x="1327" y="853"/>
                    <a:pt x="1382" y="740"/>
                    <a:pt x="1446" y="633"/>
                  </a:cubicBezTo>
                  <a:cubicBezTo>
                    <a:pt x="1477" y="580"/>
                    <a:pt x="1509" y="528"/>
                    <a:pt x="1542" y="477"/>
                  </a:cubicBezTo>
                  <a:cubicBezTo>
                    <a:pt x="1564" y="443"/>
                    <a:pt x="1590" y="411"/>
                    <a:pt x="1613" y="379"/>
                  </a:cubicBezTo>
                  <a:cubicBezTo>
                    <a:pt x="1628" y="362"/>
                    <a:pt x="1642" y="346"/>
                    <a:pt x="1656" y="330"/>
                  </a:cubicBezTo>
                  <a:cubicBezTo>
                    <a:pt x="1716" y="321"/>
                    <a:pt x="1767" y="280"/>
                    <a:pt x="1787" y="223"/>
                  </a:cubicBezTo>
                  <a:cubicBezTo>
                    <a:pt x="1819" y="128"/>
                    <a:pt x="1762" y="26"/>
                    <a:pt x="1664" y="6"/>
                  </a:cubicBezTo>
                  <a:cubicBezTo>
                    <a:pt x="1648" y="2"/>
                    <a:pt x="1633" y="1"/>
                    <a:pt x="16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8" name="Google Shape;8688;p17"/>
            <p:cNvSpPr/>
            <p:nvPr/>
          </p:nvSpPr>
          <p:spPr>
            <a:xfrm>
              <a:off x="8752366" y="229361"/>
              <a:ext cx="32550" cy="13544"/>
            </a:xfrm>
            <a:custGeom>
              <a:avLst/>
              <a:gdLst/>
              <a:ahLst/>
              <a:cxnLst/>
              <a:rect l="l" t="t" r="r" b="b"/>
              <a:pathLst>
                <a:path w="1120" h="466" extrusionOk="0">
                  <a:moveTo>
                    <a:pt x="363" y="0"/>
                  </a:moveTo>
                  <a:cubicBezTo>
                    <a:pt x="339" y="0"/>
                    <a:pt x="314" y="5"/>
                    <a:pt x="290" y="15"/>
                  </a:cubicBezTo>
                  <a:cubicBezTo>
                    <a:pt x="258" y="28"/>
                    <a:pt x="227" y="41"/>
                    <a:pt x="195" y="55"/>
                  </a:cubicBezTo>
                  <a:lnTo>
                    <a:pt x="198" y="53"/>
                  </a:lnTo>
                  <a:lnTo>
                    <a:pt x="198" y="53"/>
                  </a:lnTo>
                  <a:cubicBezTo>
                    <a:pt x="149" y="71"/>
                    <a:pt x="100" y="91"/>
                    <a:pt x="64" y="131"/>
                  </a:cubicBezTo>
                  <a:cubicBezTo>
                    <a:pt x="15" y="183"/>
                    <a:pt x="0" y="257"/>
                    <a:pt x="26" y="324"/>
                  </a:cubicBezTo>
                  <a:cubicBezTo>
                    <a:pt x="54" y="397"/>
                    <a:pt x="117" y="435"/>
                    <a:pt x="190" y="449"/>
                  </a:cubicBezTo>
                  <a:cubicBezTo>
                    <a:pt x="249" y="460"/>
                    <a:pt x="307" y="465"/>
                    <a:pt x="364" y="465"/>
                  </a:cubicBezTo>
                  <a:cubicBezTo>
                    <a:pt x="372" y="465"/>
                    <a:pt x="380" y="465"/>
                    <a:pt x="388" y="465"/>
                  </a:cubicBezTo>
                  <a:lnTo>
                    <a:pt x="442" y="465"/>
                  </a:lnTo>
                  <a:cubicBezTo>
                    <a:pt x="616" y="462"/>
                    <a:pt x="792" y="449"/>
                    <a:pt x="966" y="436"/>
                  </a:cubicBezTo>
                  <a:cubicBezTo>
                    <a:pt x="1053" y="432"/>
                    <a:pt x="1119" y="356"/>
                    <a:pt x="1115" y="269"/>
                  </a:cubicBezTo>
                  <a:cubicBezTo>
                    <a:pt x="1110" y="184"/>
                    <a:pt x="1039" y="120"/>
                    <a:pt x="956" y="120"/>
                  </a:cubicBezTo>
                  <a:cubicBezTo>
                    <a:pt x="953" y="120"/>
                    <a:pt x="950" y="120"/>
                    <a:pt x="947" y="120"/>
                  </a:cubicBezTo>
                  <a:cubicBezTo>
                    <a:pt x="806" y="129"/>
                    <a:pt x="664" y="140"/>
                    <a:pt x="523" y="145"/>
                  </a:cubicBezTo>
                  <a:cubicBezTo>
                    <a:pt x="521" y="126"/>
                    <a:pt x="515" y="107"/>
                    <a:pt x="507" y="90"/>
                  </a:cubicBezTo>
                  <a:cubicBezTo>
                    <a:pt x="479" y="30"/>
                    <a:pt x="423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89" name="Google Shape;8689;p17"/>
            <p:cNvSpPr/>
            <p:nvPr/>
          </p:nvSpPr>
          <p:spPr>
            <a:xfrm>
              <a:off x="8741816" y="251769"/>
              <a:ext cx="58096" cy="18776"/>
            </a:xfrm>
            <a:custGeom>
              <a:avLst/>
              <a:gdLst/>
              <a:ahLst/>
              <a:cxnLst/>
              <a:rect l="l" t="t" r="r" b="b"/>
              <a:pathLst>
                <a:path w="1999" h="646" extrusionOk="0">
                  <a:moveTo>
                    <a:pt x="1836" y="0"/>
                  </a:moveTo>
                  <a:cubicBezTo>
                    <a:pt x="1828" y="0"/>
                    <a:pt x="1819" y="1"/>
                    <a:pt x="1810" y="3"/>
                  </a:cubicBezTo>
                  <a:cubicBezTo>
                    <a:pt x="1558" y="56"/>
                    <a:pt x="1305" y="110"/>
                    <a:pt x="1054" y="162"/>
                  </a:cubicBezTo>
                  <a:lnTo>
                    <a:pt x="659" y="242"/>
                  </a:lnTo>
                  <a:cubicBezTo>
                    <a:pt x="533" y="267"/>
                    <a:pt x="404" y="292"/>
                    <a:pt x="276" y="310"/>
                  </a:cubicBezTo>
                  <a:lnTo>
                    <a:pt x="224" y="314"/>
                  </a:lnTo>
                  <a:cubicBezTo>
                    <a:pt x="218" y="313"/>
                    <a:pt x="211" y="311"/>
                    <a:pt x="205" y="310"/>
                  </a:cubicBezTo>
                  <a:cubicBezTo>
                    <a:pt x="194" y="307"/>
                    <a:pt x="182" y="306"/>
                    <a:pt x="171" y="306"/>
                  </a:cubicBezTo>
                  <a:cubicBezTo>
                    <a:pt x="86" y="306"/>
                    <a:pt x="17" y="373"/>
                    <a:pt x="7" y="460"/>
                  </a:cubicBezTo>
                  <a:cubicBezTo>
                    <a:pt x="1" y="527"/>
                    <a:pt x="37" y="588"/>
                    <a:pt x="96" y="620"/>
                  </a:cubicBezTo>
                  <a:cubicBezTo>
                    <a:pt x="129" y="637"/>
                    <a:pt x="165" y="645"/>
                    <a:pt x="202" y="645"/>
                  </a:cubicBezTo>
                  <a:cubicBezTo>
                    <a:pt x="234" y="645"/>
                    <a:pt x="265" y="642"/>
                    <a:pt x="297" y="637"/>
                  </a:cubicBezTo>
                  <a:cubicBezTo>
                    <a:pt x="401" y="623"/>
                    <a:pt x="504" y="598"/>
                    <a:pt x="609" y="579"/>
                  </a:cubicBezTo>
                  <a:cubicBezTo>
                    <a:pt x="729" y="553"/>
                    <a:pt x="849" y="527"/>
                    <a:pt x="971" y="500"/>
                  </a:cubicBezTo>
                  <a:cubicBezTo>
                    <a:pt x="1270" y="432"/>
                    <a:pt x="1568" y="363"/>
                    <a:pt x="1867" y="294"/>
                  </a:cubicBezTo>
                  <a:cubicBezTo>
                    <a:pt x="1946" y="278"/>
                    <a:pt x="1999" y="200"/>
                    <a:pt x="1983" y="120"/>
                  </a:cubicBezTo>
                  <a:cubicBezTo>
                    <a:pt x="1969" y="49"/>
                    <a:pt x="1906" y="0"/>
                    <a:pt x="18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0" name="Google Shape;8690;p17"/>
            <p:cNvSpPr/>
            <p:nvPr/>
          </p:nvSpPr>
          <p:spPr>
            <a:xfrm>
              <a:off x="8792213" y="205790"/>
              <a:ext cx="70506" cy="104227"/>
            </a:xfrm>
            <a:custGeom>
              <a:avLst/>
              <a:gdLst/>
              <a:ahLst/>
              <a:cxnLst/>
              <a:rect l="l" t="t" r="r" b="b"/>
              <a:pathLst>
                <a:path w="2426" h="3586" extrusionOk="0">
                  <a:moveTo>
                    <a:pt x="2126" y="0"/>
                  </a:moveTo>
                  <a:cubicBezTo>
                    <a:pt x="2057" y="0"/>
                    <a:pt x="1987" y="30"/>
                    <a:pt x="1936" y="73"/>
                  </a:cubicBezTo>
                  <a:cubicBezTo>
                    <a:pt x="1867" y="131"/>
                    <a:pt x="1811" y="204"/>
                    <a:pt x="1773" y="286"/>
                  </a:cubicBezTo>
                  <a:cubicBezTo>
                    <a:pt x="1734" y="375"/>
                    <a:pt x="1710" y="462"/>
                    <a:pt x="1726" y="560"/>
                  </a:cubicBezTo>
                  <a:cubicBezTo>
                    <a:pt x="1735" y="630"/>
                    <a:pt x="1781" y="687"/>
                    <a:pt x="1835" y="728"/>
                  </a:cubicBezTo>
                  <a:cubicBezTo>
                    <a:pt x="1861" y="749"/>
                    <a:pt x="1893" y="758"/>
                    <a:pt x="1924" y="758"/>
                  </a:cubicBezTo>
                  <a:cubicBezTo>
                    <a:pt x="1979" y="758"/>
                    <a:pt x="2033" y="731"/>
                    <a:pt x="2064" y="687"/>
                  </a:cubicBezTo>
                  <a:cubicBezTo>
                    <a:pt x="2106" y="624"/>
                    <a:pt x="2101" y="540"/>
                    <a:pt x="2052" y="483"/>
                  </a:cubicBezTo>
                  <a:lnTo>
                    <a:pt x="2052" y="478"/>
                  </a:lnTo>
                  <a:cubicBezTo>
                    <a:pt x="2055" y="472"/>
                    <a:pt x="2058" y="464"/>
                    <a:pt x="2060" y="456"/>
                  </a:cubicBezTo>
                  <a:cubicBezTo>
                    <a:pt x="2068" y="440"/>
                    <a:pt x="2075" y="426"/>
                    <a:pt x="2083" y="410"/>
                  </a:cubicBezTo>
                  <a:cubicBezTo>
                    <a:pt x="2087" y="407"/>
                    <a:pt x="2090" y="402"/>
                    <a:pt x="2093" y="397"/>
                  </a:cubicBezTo>
                  <a:lnTo>
                    <a:pt x="2093" y="402"/>
                  </a:lnTo>
                  <a:cubicBezTo>
                    <a:pt x="2096" y="435"/>
                    <a:pt x="2098" y="469"/>
                    <a:pt x="2098" y="502"/>
                  </a:cubicBezTo>
                  <a:cubicBezTo>
                    <a:pt x="2098" y="557"/>
                    <a:pt x="2094" y="614"/>
                    <a:pt x="2088" y="670"/>
                  </a:cubicBezTo>
                  <a:lnTo>
                    <a:pt x="2088" y="665"/>
                  </a:lnTo>
                  <a:cubicBezTo>
                    <a:pt x="2082" y="708"/>
                    <a:pt x="2074" y="749"/>
                    <a:pt x="2063" y="790"/>
                  </a:cubicBezTo>
                  <a:cubicBezTo>
                    <a:pt x="2044" y="855"/>
                    <a:pt x="2018" y="920"/>
                    <a:pt x="1993" y="985"/>
                  </a:cubicBezTo>
                  <a:cubicBezTo>
                    <a:pt x="1936" y="1114"/>
                    <a:pt x="1870" y="1239"/>
                    <a:pt x="1805" y="1365"/>
                  </a:cubicBezTo>
                  <a:cubicBezTo>
                    <a:pt x="1768" y="1434"/>
                    <a:pt x="1726" y="1501"/>
                    <a:pt x="1686" y="1567"/>
                  </a:cubicBezTo>
                  <a:lnTo>
                    <a:pt x="1688" y="1564"/>
                  </a:lnTo>
                  <a:lnTo>
                    <a:pt x="1688" y="1564"/>
                  </a:lnTo>
                  <a:cubicBezTo>
                    <a:pt x="1653" y="1618"/>
                    <a:pt x="1615" y="1672"/>
                    <a:pt x="1578" y="1724"/>
                  </a:cubicBezTo>
                  <a:cubicBezTo>
                    <a:pt x="1555" y="1760"/>
                    <a:pt x="1531" y="1795"/>
                    <a:pt x="1506" y="1830"/>
                  </a:cubicBezTo>
                  <a:cubicBezTo>
                    <a:pt x="1433" y="1925"/>
                    <a:pt x="1360" y="2021"/>
                    <a:pt x="1287" y="2118"/>
                  </a:cubicBezTo>
                  <a:lnTo>
                    <a:pt x="1061" y="2392"/>
                  </a:lnTo>
                  <a:cubicBezTo>
                    <a:pt x="1026" y="2433"/>
                    <a:pt x="991" y="2476"/>
                    <a:pt x="955" y="2515"/>
                  </a:cubicBezTo>
                  <a:cubicBezTo>
                    <a:pt x="945" y="2515"/>
                    <a:pt x="934" y="2515"/>
                    <a:pt x="924" y="2515"/>
                  </a:cubicBezTo>
                  <a:cubicBezTo>
                    <a:pt x="776" y="2515"/>
                    <a:pt x="634" y="2568"/>
                    <a:pt x="508" y="2647"/>
                  </a:cubicBezTo>
                  <a:cubicBezTo>
                    <a:pt x="367" y="2735"/>
                    <a:pt x="238" y="2845"/>
                    <a:pt x="146" y="2987"/>
                  </a:cubicBezTo>
                  <a:cubicBezTo>
                    <a:pt x="86" y="3074"/>
                    <a:pt x="43" y="3172"/>
                    <a:pt x="19" y="3274"/>
                  </a:cubicBezTo>
                  <a:cubicBezTo>
                    <a:pt x="0" y="3362"/>
                    <a:pt x="29" y="3445"/>
                    <a:pt x="83" y="3514"/>
                  </a:cubicBezTo>
                  <a:cubicBezTo>
                    <a:pt x="114" y="3552"/>
                    <a:pt x="158" y="3576"/>
                    <a:pt x="208" y="3582"/>
                  </a:cubicBezTo>
                  <a:cubicBezTo>
                    <a:pt x="219" y="3584"/>
                    <a:pt x="230" y="3585"/>
                    <a:pt x="239" y="3585"/>
                  </a:cubicBezTo>
                  <a:cubicBezTo>
                    <a:pt x="272" y="3585"/>
                    <a:pt x="306" y="3579"/>
                    <a:pt x="336" y="3570"/>
                  </a:cubicBezTo>
                  <a:cubicBezTo>
                    <a:pt x="424" y="3541"/>
                    <a:pt x="496" y="3468"/>
                    <a:pt x="556" y="3405"/>
                  </a:cubicBezTo>
                  <a:cubicBezTo>
                    <a:pt x="682" y="3272"/>
                    <a:pt x="808" y="3137"/>
                    <a:pt x="929" y="3001"/>
                  </a:cubicBezTo>
                  <a:cubicBezTo>
                    <a:pt x="972" y="2955"/>
                    <a:pt x="1015" y="2908"/>
                    <a:pt x="1056" y="2860"/>
                  </a:cubicBezTo>
                  <a:cubicBezTo>
                    <a:pt x="1078" y="2868"/>
                    <a:pt x="1097" y="2875"/>
                    <a:pt x="1118" y="2884"/>
                  </a:cubicBezTo>
                  <a:cubicBezTo>
                    <a:pt x="1142" y="2895"/>
                    <a:pt x="1164" y="2908"/>
                    <a:pt x="1186" y="2921"/>
                  </a:cubicBezTo>
                  <a:cubicBezTo>
                    <a:pt x="1221" y="2941"/>
                    <a:pt x="1254" y="2965"/>
                    <a:pt x="1287" y="2990"/>
                  </a:cubicBezTo>
                  <a:cubicBezTo>
                    <a:pt x="1327" y="3022"/>
                    <a:pt x="1366" y="3057"/>
                    <a:pt x="1403" y="3095"/>
                  </a:cubicBezTo>
                  <a:lnTo>
                    <a:pt x="1428" y="3120"/>
                  </a:lnTo>
                  <a:cubicBezTo>
                    <a:pt x="1457" y="3153"/>
                    <a:pt x="1498" y="3172"/>
                    <a:pt x="1540" y="3177"/>
                  </a:cubicBezTo>
                  <a:cubicBezTo>
                    <a:pt x="1544" y="3177"/>
                    <a:pt x="1549" y="3177"/>
                    <a:pt x="1553" y="3177"/>
                  </a:cubicBezTo>
                  <a:cubicBezTo>
                    <a:pt x="1592" y="3177"/>
                    <a:pt x="1630" y="3163"/>
                    <a:pt x="1659" y="3137"/>
                  </a:cubicBezTo>
                  <a:cubicBezTo>
                    <a:pt x="1724" y="3082"/>
                    <a:pt x="1740" y="2971"/>
                    <a:pt x="1678" y="2906"/>
                  </a:cubicBezTo>
                  <a:cubicBezTo>
                    <a:pt x="1602" y="2824"/>
                    <a:pt x="1518" y="2750"/>
                    <a:pt x="1426" y="2685"/>
                  </a:cubicBezTo>
                  <a:cubicBezTo>
                    <a:pt x="1381" y="2655"/>
                    <a:pt x="1333" y="2625"/>
                    <a:pt x="1284" y="2599"/>
                  </a:cubicBezTo>
                  <a:cubicBezTo>
                    <a:pt x="1396" y="2466"/>
                    <a:pt x="1507" y="2332"/>
                    <a:pt x="1613" y="2194"/>
                  </a:cubicBezTo>
                  <a:cubicBezTo>
                    <a:pt x="1665" y="2126"/>
                    <a:pt x="1722" y="2058"/>
                    <a:pt x="1772" y="1987"/>
                  </a:cubicBezTo>
                  <a:cubicBezTo>
                    <a:pt x="1829" y="1906"/>
                    <a:pt x="1886" y="1824"/>
                    <a:pt x="1941" y="1743"/>
                  </a:cubicBezTo>
                  <a:cubicBezTo>
                    <a:pt x="1966" y="1706"/>
                    <a:pt x="1990" y="1664"/>
                    <a:pt x="2011" y="1629"/>
                  </a:cubicBezTo>
                  <a:cubicBezTo>
                    <a:pt x="2031" y="1594"/>
                    <a:pt x="2055" y="1561"/>
                    <a:pt x="2074" y="1524"/>
                  </a:cubicBezTo>
                  <a:cubicBezTo>
                    <a:pt x="2129" y="1421"/>
                    <a:pt x="2188" y="1319"/>
                    <a:pt x="2239" y="1213"/>
                  </a:cubicBezTo>
                  <a:cubicBezTo>
                    <a:pt x="2294" y="1100"/>
                    <a:pt x="2340" y="983"/>
                    <a:pt x="2376" y="863"/>
                  </a:cubicBezTo>
                  <a:cubicBezTo>
                    <a:pt x="2408" y="749"/>
                    <a:pt x="2424" y="632"/>
                    <a:pt x="2425" y="513"/>
                  </a:cubicBezTo>
                  <a:cubicBezTo>
                    <a:pt x="2425" y="404"/>
                    <a:pt x="2422" y="282"/>
                    <a:pt x="2375" y="182"/>
                  </a:cubicBezTo>
                  <a:cubicBezTo>
                    <a:pt x="2357" y="142"/>
                    <a:pt x="2334" y="108"/>
                    <a:pt x="2305" y="78"/>
                  </a:cubicBezTo>
                  <a:cubicBezTo>
                    <a:pt x="2277" y="49"/>
                    <a:pt x="2240" y="28"/>
                    <a:pt x="2202" y="14"/>
                  </a:cubicBezTo>
                  <a:cubicBezTo>
                    <a:pt x="2178" y="5"/>
                    <a:pt x="2152" y="0"/>
                    <a:pt x="21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1" name="Google Shape;8691;p17"/>
            <p:cNvSpPr/>
            <p:nvPr/>
          </p:nvSpPr>
          <p:spPr>
            <a:xfrm>
              <a:off x="8871760" y="231889"/>
              <a:ext cx="63037" cy="179215"/>
            </a:xfrm>
            <a:custGeom>
              <a:avLst/>
              <a:gdLst/>
              <a:ahLst/>
              <a:cxnLst/>
              <a:rect l="l" t="t" r="r" b="b"/>
              <a:pathLst>
                <a:path w="2169" h="6166" extrusionOk="0">
                  <a:moveTo>
                    <a:pt x="2110" y="777"/>
                  </a:moveTo>
                  <a:cubicBezTo>
                    <a:pt x="2110" y="778"/>
                    <a:pt x="2109" y="779"/>
                    <a:pt x="2109" y="781"/>
                  </a:cubicBezTo>
                  <a:lnTo>
                    <a:pt x="2109" y="781"/>
                  </a:lnTo>
                  <a:cubicBezTo>
                    <a:pt x="2109" y="779"/>
                    <a:pt x="2110" y="778"/>
                    <a:pt x="2110" y="777"/>
                  </a:cubicBezTo>
                  <a:close/>
                  <a:moveTo>
                    <a:pt x="1052" y="0"/>
                  </a:moveTo>
                  <a:cubicBezTo>
                    <a:pt x="1012" y="0"/>
                    <a:pt x="971" y="9"/>
                    <a:pt x="934" y="28"/>
                  </a:cubicBezTo>
                  <a:cubicBezTo>
                    <a:pt x="754" y="121"/>
                    <a:pt x="662" y="324"/>
                    <a:pt x="606" y="511"/>
                  </a:cubicBezTo>
                  <a:cubicBezTo>
                    <a:pt x="589" y="574"/>
                    <a:pt x="575" y="637"/>
                    <a:pt x="562" y="702"/>
                  </a:cubicBezTo>
                  <a:cubicBezTo>
                    <a:pt x="548" y="770"/>
                    <a:pt x="537" y="840"/>
                    <a:pt x="530" y="910"/>
                  </a:cubicBezTo>
                  <a:cubicBezTo>
                    <a:pt x="523" y="1011"/>
                    <a:pt x="526" y="1112"/>
                    <a:pt x="542" y="1214"/>
                  </a:cubicBezTo>
                  <a:cubicBezTo>
                    <a:pt x="553" y="1296"/>
                    <a:pt x="583" y="1377"/>
                    <a:pt x="629" y="1446"/>
                  </a:cubicBezTo>
                  <a:cubicBezTo>
                    <a:pt x="713" y="1572"/>
                    <a:pt x="863" y="1632"/>
                    <a:pt x="1011" y="1632"/>
                  </a:cubicBezTo>
                  <a:cubicBezTo>
                    <a:pt x="1051" y="1632"/>
                    <a:pt x="1091" y="1627"/>
                    <a:pt x="1129" y="1619"/>
                  </a:cubicBezTo>
                  <a:cubicBezTo>
                    <a:pt x="1303" y="1581"/>
                    <a:pt x="1461" y="1484"/>
                    <a:pt x="1596" y="1367"/>
                  </a:cubicBezTo>
                  <a:lnTo>
                    <a:pt x="1596" y="1367"/>
                  </a:lnTo>
                  <a:cubicBezTo>
                    <a:pt x="1563" y="1494"/>
                    <a:pt x="1531" y="1622"/>
                    <a:pt x="1506" y="1750"/>
                  </a:cubicBezTo>
                  <a:cubicBezTo>
                    <a:pt x="1472" y="1917"/>
                    <a:pt x="1433" y="2083"/>
                    <a:pt x="1407" y="2251"/>
                  </a:cubicBezTo>
                  <a:cubicBezTo>
                    <a:pt x="1381" y="2442"/>
                    <a:pt x="1352" y="2634"/>
                    <a:pt x="1324" y="2824"/>
                  </a:cubicBezTo>
                  <a:cubicBezTo>
                    <a:pt x="1312" y="2904"/>
                    <a:pt x="1305" y="2987"/>
                    <a:pt x="1295" y="3066"/>
                  </a:cubicBezTo>
                  <a:cubicBezTo>
                    <a:pt x="1284" y="3180"/>
                    <a:pt x="1270" y="3294"/>
                    <a:pt x="1257" y="3409"/>
                  </a:cubicBezTo>
                  <a:cubicBezTo>
                    <a:pt x="1238" y="3579"/>
                    <a:pt x="1221" y="3748"/>
                    <a:pt x="1203" y="3917"/>
                  </a:cubicBezTo>
                  <a:cubicBezTo>
                    <a:pt x="1170" y="4242"/>
                    <a:pt x="1130" y="4566"/>
                    <a:pt x="1086" y="4889"/>
                  </a:cubicBezTo>
                  <a:cubicBezTo>
                    <a:pt x="1070" y="4997"/>
                    <a:pt x="1058" y="5103"/>
                    <a:pt x="1040" y="5211"/>
                  </a:cubicBezTo>
                  <a:cubicBezTo>
                    <a:pt x="1015" y="5353"/>
                    <a:pt x="994" y="5497"/>
                    <a:pt x="958" y="5640"/>
                  </a:cubicBezTo>
                  <a:cubicBezTo>
                    <a:pt x="959" y="5632"/>
                    <a:pt x="961" y="5625"/>
                    <a:pt x="963" y="5619"/>
                  </a:cubicBezTo>
                  <a:lnTo>
                    <a:pt x="963" y="5619"/>
                  </a:lnTo>
                  <a:cubicBezTo>
                    <a:pt x="950" y="5665"/>
                    <a:pt x="937" y="5711"/>
                    <a:pt x="920" y="5757"/>
                  </a:cubicBezTo>
                  <a:cubicBezTo>
                    <a:pt x="917" y="5762"/>
                    <a:pt x="915" y="5766"/>
                    <a:pt x="912" y="5771"/>
                  </a:cubicBezTo>
                  <a:cubicBezTo>
                    <a:pt x="904" y="5782"/>
                    <a:pt x="896" y="5795"/>
                    <a:pt x="887" y="5808"/>
                  </a:cubicBezTo>
                  <a:cubicBezTo>
                    <a:pt x="882" y="5814"/>
                    <a:pt x="874" y="5822"/>
                    <a:pt x="868" y="5828"/>
                  </a:cubicBezTo>
                  <a:lnTo>
                    <a:pt x="863" y="5833"/>
                  </a:lnTo>
                  <a:cubicBezTo>
                    <a:pt x="861" y="5834"/>
                    <a:pt x="860" y="5834"/>
                    <a:pt x="858" y="5836"/>
                  </a:cubicBezTo>
                  <a:lnTo>
                    <a:pt x="850" y="5839"/>
                  </a:lnTo>
                  <a:cubicBezTo>
                    <a:pt x="847" y="5841"/>
                    <a:pt x="844" y="5842"/>
                    <a:pt x="841" y="5842"/>
                  </a:cubicBezTo>
                  <a:lnTo>
                    <a:pt x="825" y="5846"/>
                  </a:lnTo>
                  <a:cubicBezTo>
                    <a:pt x="819" y="5846"/>
                    <a:pt x="811" y="5847"/>
                    <a:pt x="804" y="5847"/>
                  </a:cubicBezTo>
                  <a:lnTo>
                    <a:pt x="792" y="5846"/>
                  </a:lnTo>
                  <a:lnTo>
                    <a:pt x="796" y="5846"/>
                  </a:lnTo>
                  <a:lnTo>
                    <a:pt x="785" y="5844"/>
                  </a:lnTo>
                  <a:lnTo>
                    <a:pt x="776" y="5841"/>
                  </a:lnTo>
                  <a:cubicBezTo>
                    <a:pt x="763" y="5834"/>
                    <a:pt x="747" y="5827"/>
                    <a:pt x="736" y="5819"/>
                  </a:cubicBezTo>
                  <a:cubicBezTo>
                    <a:pt x="725" y="5812"/>
                    <a:pt x="716" y="5804"/>
                    <a:pt x="705" y="5796"/>
                  </a:cubicBezTo>
                  <a:cubicBezTo>
                    <a:pt x="687" y="5782"/>
                    <a:pt x="671" y="5768"/>
                    <a:pt x="654" y="5751"/>
                  </a:cubicBezTo>
                  <a:cubicBezTo>
                    <a:pt x="641" y="5736"/>
                    <a:pt x="627" y="5720"/>
                    <a:pt x="614" y="5705"/>
                  </a:cubicBezTo>
                  <a:cubicBezTo>
                    <a:pt x="589" y="5668"/>
                    <a:pt x="567" y="5632"/>
                    <a:pt x="545" y="5594"/>
                  </a:cubicBezTo>
                  <a:cubicBezTo>
                    <a:pt x="521" y="5551"/>
                    <a:pt x="499" y="5507"/>
                    <a:pt x="480" y="5461"/>
                  </a:cubicBezTo>
                  <a:cubicBezTo>
                    <a:pt x="448" y="5382"/>
                    <a:pt x="421" y="5299"/>
                    <a:pt x="399" y="5217"/>
                  </a:cubicBezTo>
                  <a:cubicBezTo>
                    <a:pt x="372" y="5113"/>
                    <a:pt x="353" y="5008"/>
                    <a:pt x="339" y="4902"/>
                  </a:cubicBezTo>
                  <a:cubicBezTo>
                    <a:pt x="339" y="4902"/>
                    <a:pt x="339" y="4904"/>
                    <a:pt x="339" y="4904"/>
                  </a:cubicBezTo>
                  <a:cubicBezTo>
                    <a:pt x="326" y="4804"/>
                    <a:pt x="320" y="4701"/>
                    <a:pt x="320" y="4600"/>
                  </a:cubicBezTo>
                  <a:cubicBezTo>
                    <a:pt x="320" y="4505"/>
                    <a:pt x="326" y="4410"/>
                    <a:pt x="339" y="4315"/>
                  </a:cubicBezTo>
                  <a:cubicBezTo>
                    <a:pt x="353" y="4225"/>
                    <a:pt x="371" y="4136"/>
                    <a:pt x="396" y="4047"/>
                  </a:cubicBezTo>
                  <a:cubicBezTo>
                    <a:pt x="426" y="3946"/>
                    <a:pt x="462" y="3845"/>
                    <a:pt x="505" y="3748"/>
                  </a:cubicBezTo>
                  <a:cubicBezTo>
                    <a:pt x="548" y="3653"/>
                    <a:pt x="589" y="3558"/>
                    <a:pt x="635" y="3466"/>
                  </a:cubicBezTo>
                  <a:cubicBezTo>
                    <a:pt x="695" y="3349"/>
                    <a:pt x="755" y="3234"/>
                    <a:pt x="820" y="3120"/>
                  </a:cubicBezTo>
                  <a:cubicBezTo>
                    <a:pt x="861" y="3047"/>
                    <a:pt x="826" y="2950"/>
                    <a:pt x="754" y="2914"/>
                  </a:cubicBezTo>
                  <a:cubicBezTo>
                    <a:pt x="732" y="2903"/>
                    <a:pt x="709" y="2898"/>
                    <a:pt x="686" y="2898"/>
                  </a:cubicBezTo>
                  <a:cubicBezTo>
                    <a:pt x="630" y="2898"/>
                    <a:pt x="576" y="2928"/>
                    <a:pt x="548" y="2980"/>
                  </a:cubicBezTo>
                  <a:cubicBezTo>
                    <a:pt x="478" y="3105"/>
                    <a:pt x="412" y="3230"/>
                    <a:pt x="347" y="3359"/>
                  </a:cubicBezTo>
                  <a:cubicBezTo>
                    <a:pt x="307" y="3435"/>
                    <a:pt x="272" y="3517"/>
                    <a:pt x="236" y="3596"/>
                  </a:cubicBezTo>
                  <a:cubicBezTo>
                    <a:pt x="149" y="3780"/>
                    <a:pt x="87" y="3973"/>
                    <a:pt x="49" y="4172"/>
                  </a:cubicBezTo>
                  <a:cubicBezTo>
                    <a:pt x="6" y="4414"/>
                    <a:pt x="0" y="4665"/>
                    <a:pt x="30" y="4910"/>
                  </a:cubicBezTo>
                  <a:cubicBezTo>
                    <a:pt x="60" y="5144"/>
                    <a:pt x="109" y="5375"/>
                    <a:pt x="198" y="5595"/>
                  </a:cubicBezTo>
                  <a:cubicBezTo>
                    <a:pt x="239" y="5698"/>
                    <a:pt x="293" y="5795"/>
                    <a:pt x="356" y="5885"/>
                  </a:cubicBezTo>
                  <a:cubicBezTo>
                    <a:pt x="410" y="5964"/>
                    <a:pt x="481" y="6032"/>
                    <a:pt x="562" y="6085"/>
                  </a:cubicBezTo>
                  <a:cubicBezTo>
                    <a:pt x="608" y="6115"/>
                    <a:pt x="657" y="6138"/>
                    <a:pt x="709" y="6153"/>
                  </a:cubicBezTo>
                  <a:cubicBezTo>
                    <a:pt x="744" y="6161"/>
                    <a:pt x="779" y="6165"/>
                    <a:pt x="812" y="6165"/>
                  </a:cubicBezTo>
                  <a:cubicBezTo>
                    <a:pt x="825" y="6165"/>
                    <a:pt x="836" y="6164"/>
                    <a:pt x="849" y="6164"/>
                  </a:cubicBezTo>
                  <a:cubicBezTo>
                    <a:pt x="937" y="6157"/>
                    <a:pt x="1023" y="6121"/>
                    <a:pt x="1088" y="6058"/>
                  </a:cubicBezTo>
                  <a:cubicBezTo>
                    <a:pt x="1159" y="5986"/>
                    <a:pt x="1211" y="5898"/>
                    <a:pt x="1238" y="5801"/>
                  </a:cubicBezTo>
                  <a:cubicBezTo>
                    <a:pt x="1263" y="5711"/>
                    <a:pt x="1282" y="5619"/>
                    <a:pt x="1297" y="5526"/>
                  </a:cubicBezTo>
                  <a:cubicBezTo>
                    <a:pt x="1309" y="5439"/>
                    <a:pt x="1323" y="5352"/>
                    <a:pt x="1335" y="5263"/>
                  </a:cubicBezTo>
                  <a:lnTo>
                    <a:pt x="1335" y="5263"/>
                  </a:lnTo>
                  <a:cubicBezTo>
                    <a:pt x="1351" y="5156"/>
                    <a:pt x="1365" y="5050"/>
                    <a:pt x="1379" y="4943"/>
                  </a:cubicBezTo>
                  <a:cubicBezTo>
                    <a:pt x="1381" y="4937"/>
                    <a:pt x="1382" y="4931"/>
                    <a:pt x="1382" y="4924"/>
                  </a:cubicBezTo>
                  <a:cubicBezTo>
                    <a:pt x="1422" y="4600"/>
                    <a:pt x="1461" y="4275"/>
                    <a:pt x="1496" y="3951"/>
                  </a:cubicBezTo>
                  <a:cubicBezTo>
                    <a:pt x="1515" y="3780"/>
                    <a:pt x="1532" y="3609"/>
                    <a:pt x="1553" y="3439"/>
                  </a:cubicBezTo>
                  <a:cubicBezTo>
                    <a:pt x="1575" y="3249"/>
                    <a:pt x="1599" y="3059"/>
                    <a:pt x="1621" y="2871"/>
                  </a:cubicBezTo>
                  <a:cubicBezTo>
                    <a:pt x="1643" y="2719"/>
                    <a:pt x="1669" y="2569"/>
                    <a:pt x="1691" y="2418"/>
                  </a:cubicBezTo>
                  <a:cubicBezTo>
                    <a:pt x="1700" y="2366"/>
                    <a:pt x="1705" y="2312"/>
                    <a:pt x="1716" y="2260"/>
                  </a:cubicBezTo>
                  <a:cubicBezTo>
                    <a:pt x="1729" y="2205"/>
                    <a:pt x="1740" y="2148"/>
                    <a:pt x="1751" y="2092"/>
                  </a:cubicBezTo>
                  <a:cubicBezTo>
                    <a:pt x="1773" y="1996"/>
                    <a:pt x="1792" y="1899"/>
                    <a:pt x="1813" y="1804"/>
                  </a:cubicBezTo>
                  <a:cubicBezTo>
                    <a:pt x="1821" y="1765"/>
                    <a:pt x="1827" y="1725"/>
                    <a:pt x="1838" y="1685"/>
                  </a:cubicBezTo>
                  <a:cubicBezTo>
                    <a:pt x="1874" y="1545"/>
                    <a:pt x="1911" y="1404"/>
                    <a:pt x="1947" y="1266"/>
                  </a:cubicBezTo>
                  <a:cubicBezTo>
                    <a:pt x="1976" y="1173"/>
                    <a:pt x="2006" y="1078"/>
                    <a:pt x="2034" y="984"/>
                  </a:cubicBezTo>
                  <a:cubicBezTo>
                    <a:pt x="2056" y="916"/>
                    <a:pt x="2084" y="848"/>
                    <a:pt x="2109" y="781"/>
                  </a:cubicBezTo>
                  <a:lnTo>
                    <a:pt x="2109" y="781"/>
                  </a:lnTo>
                  <a:cubicBezTo>
                    <a:pt x="2108" y="784"/>
                    <a:pt x="2106" y="786"/>
                    <a:pt x="2104" y="789"/>
                  </a:cubicBezTo>
                  <a:cubicBezTo>
                    <a:pt x="2112" y="774"/>
                    <a:pt x="2120" y="756"/>
                    <a:pt x="2128" y="740"/>
                  </a:cubicBezTo>
                  <a:cubicBezTo>
                    <a:pt x="2169" y="660"/>
                    <a:pt x="2136" y="561"/>
                    <a:pt x="2055" y="520"/>
                  </a:cubicBezTo>
                  <a:cubicBezTo>
                    <a:pt x="2031" y="508"/>
                    <a:pt x="2006" y="502"/>
                    <a:pt x="1981" y="502"/>
                  </a:cubicBezTo>
                  <a:cubicBezTo>
                    <a:pt x="1922" y="502"/>
                    <a:pt x="1864" y="535"/>
                    <a:pt x="1835" y="592"/>
                  </a:cubicBezTo>
                  <a:cubicBezTo>
                    <a:pt x="1824" y="612"/>
                    <a:pt x="1814" y="631"/>
                    <a:pt x="1802" y="652"/>
                  </a:cubicBezTo>
                  <a:cubicBezTo>
                    <a:pt x="1776" y="694"/>
                    <a:pt x="1746" y="737"/>
                    <a:pt x="1716" y="777"/>
                  </a:cubicBezTo>
                  <a:cubicBezTo>
                    <a:pt x="1640" y="869"/>
                    <a:pt x="1559" y="957"/>
                    <a:pt x="1474" y="1041"/>
                  </a:cubicBezTo>
                  <a:cubicBezTo>
                    <a:pt x="1423" y="1090"/>
                    <a:pt x="1371" y="1135"/>
                    <a:pt x="1316" y="1177"/>
                  </a:cubicBezTo>
                  <a:cubicBezTo>
                    <a:pt x="1289" y="1196"/>
                    <a:pt x="1262" y="1214"/>
                    <a:pt x="1233" y="1231"/>
                  </a:cubicBezTo>
                  <a:cubicBezTo>
                    <a:pt x="1205" y="1247"/>
                    <a:pt x="1175" y="1261"/>
                    <a:pt x="1145" y="1274"/>
                  </a:cubicBezTo>
                  <a:cubicBezTo>
                    <a:pt x="1132" y="1279"/>
                    <a:pt x="1118" y="1283"/>
                    <a:pt x="1105" y="1288"/>
                  </a:cubicBezTo>
                  <a:cubicBezTo>
                    <a:pt x="1088" y="1293"/>
                    <a:pt x="1067" y="1298"/>
                    <a:pt x="1051" y="1299"/>
                  </a:cubicBezTo>
                  <a:cubicBezTo>
                    <a:pt x="1035" y="1301"/>
                    <a:pt x="1020" y="1302"/>
                    <a:pt x="1004" y="1302"/>
                  </a:cubicBezTo>
                  <a:cubicBezTo>
                    <a:pt x="1000" y="1302"/>
                    <a:pt x="996" y="1302"/>
                    <a:pt x="992" y="1302"/>
                  </a:cubicBezTo>
                  <a:cubicBezTo>
                    <a:pt x="988" y="1302"/>
                    <a:pt x="985" y="1302"/>
                    <a:pt x="982" y="1301"/>
                  </a:cubicBezTo>
                  <a:cubicBezTo>
                    <a:pt x="974" y="1299"/>
                    <a:pt x="969" y="1298"/>
                    <a:pt x="961" y="1296"/>
                  </a:cubicBezTo>
                  <a:cubicBezTo>
                    <a:pt x="955" y="1293"/>
                    <a:pt x="948" y="1291"/>
                    <a:pt x="942" y="1288"/>
                  </a:cubicBezTo>
                  <a:cubicBezTo>
                    <a:pt x="936" y="1286"/>
                    <a:pt x="929" y="1283"/>
                    <a:pt x="925" y="1280"/>
                  </a:cubicBezTo>
                  <a:lnTo>
                    <a:pt x="912" y="1271"/>
                  </a:lnTo>
                  <a:lnTo>
                    <a:pt x="910" y="1269"/>
                  </a:lnTo>
                  <a:cubicBezTo>
                    <a:pt x="906" y="1266"/>
                    <a:pt x="904" y="1263"/>
                    <a:pt x="899" y="1258"/>
                  </a:cubicBezTo>
                  <a:cubicBezTo>
                    <a:pt x="896" y="1252"/>
                    <a:pt x="891" y="1247"/>
                    <a:pt x="888" y="1241"/>
                  </a:cubicBezTo>
                  <a:lnTo>
                    <a:pt x="883" y="1230"/>
                  </a:lnTo>
                  <a:cubicBezTo>
                    <a:pt x="880" y="1222"/>
                    <a:pt x="877" y="1215"/>
                    <a:pt x="876" y="1207"/>
                  </a:cubicBezTo>
                  <a:cubicBezTo>
                    <a:pt x="868" y="1174"/>
                    <a:pt x="861" y="1142"/>
                    <a:pt x="857" y="1108"/>
                  </a:cubicBezTo>
                  <a:cubicBezTo>
                    <a:pt x="853" y="1073"/>
                    <a:pt x="850" y="1038"/>
                    <a:pt x="850" y="1003"/>
                  </a:cubicBezTo>
                  <a:cubicBezTo>
                    <a:pt x="852" y="965"/>
                    <a:pt x="853" y="927"/>
                    <a:pt x="858" y="888"/>
                  </a:cubicBezTo>
                  <a:cubicBezTo>
                    <a:pt x="871" y="804"/>
                    <a:pt x="888" y="721"/>
                    <a:pt x="909" y="639"/>
                  </a:cubicBezTo>
                  <a:cubicBezTo>
                    <a:pt x="925" y="584"/>
                    <a:pt x="944" y="530"/>
                    <a:pt x="966" y="478"/>
                  </a:cubicBezTo>
                  <a:cubicBezTo>
                    <a:pt x="974" y="460"/>
                    <a:pt x="982" y="441"/>
                    <a:pt x="993" y="425"/>
                  </a:cubicBezTo>
                  <a:cubicBezTo>
                    <a:pt x="1004" y="410"/>
                    <a:pt x="1012" y="394"/>
                    <a:pt x="1023" y="379"/>
                  </a:cubicBezTo>
                  <a:cubicBezTo>
                    <a:pt x="1032" y="368"/>
                    <a:pt x="1042" y="359"/>
                    <a:pt x="1051" y="348"/>
                  </a:cubicBezTo>
                  <a:lnTo>
                    <a:pt x="1061" y="357"/>
                  </a:lnTo>
                  <a:cubicBezTo>
                    <a:pt x="1090" y="404"/>
                    <a:pt x="1143" y="428"/>
                    <a:pt x="1196" y="428"/>
                  </a:cubicBezTo>
                  <a:cubicBezTo>
                    <a:pt x="1228" y="428"/>
                    <a:pt x="1260" y="419"/>
                    <a:pt x="1287" y="402"/>
                  </a:cubicBezTo>
                  <a:cubicBezTo>
                    <a:pt x="1362" y="353"/>
                    <a:pt x="1388" y="245"/>
                    <a:pt x="1335" y="172"/>
                  </a:cubicBezTo>
                  <a:cubicBezTo>
                    <a:pt x="1293" y="117"/>
                    <a:pt x="1243" y="69"/>
                    <a:pt x="1183" y="34"/>
                  </a:cubicBezTo>
                  <a:cubicBezTo>
                    <a:pt x="1142" y="12"/>
                    <a:pt x="1097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2" name="Google Shape;8692;p17"/>
            <p:cNvSpPr/>
            <p:nvPr/>
          </p:nvSpPr>
          <p:spPr>
            <a:xfrm>
              <a:off x="8952208" y="203814"/>
              <a:ext cx="35049" cy="68303"/>
            </a:xfrm>
            <a:custGeom>
              <a:avLst/>
              <a:gdLst/>
              <a:ahLst/>
              <a:cxnLst/>
              <a:rect l="l" t="t" r="r" b="b"/>
              <a:pathLst>
                <a:path w="1206" h="2350" extrusionOk="0">
                  <a:moveTo>
                    <a:pt x="719" y="418"/>
                  </a:moveTo>
                  <a:cubicBezTo>
                    <a:pt x="719" y="419"/>
                    <a:pt x="720" y="421"/>
                    <a:pt x="721" y="422"/>
                  </a:cubicBezTo>
                  <a:lnTo>
                    <a:pt x="721" y="422"/>
                  </a:lnTo>
                  <a:cubicBezTo>
                    <a:pt x="719" y="421"/>
                    <a:pt x="719" y="419"/>
                    <a:pt x="719" y="418"/>
                  </a:cubicBezTo>
                  <a:close/>
                  <a:moveTo>
                    <a:pt x="799" y="339"/>
                  </a:moveTo>
                  <a:lnTo>
                    <a:pt x="805" y="342"/>
                  </a:lnTo>
                  <a:lnTo>
                    <a:pt x="808" y="343"/>
                  </a:lnTo>
                  <a:lnTo>
                    <a:pt x="807" y="342"/>
                  </a:lnTo>
                  <a:lnTo>
                    <a:pt x="814" y="348"/>
                  </a:lnTo>
                  <a:lnTo>
                    <a:pt x="824" y="361"/>
                  </a:lnTo>
                  <a:cubicBezTo>
                    <a:pt x="827" y="366"/>
                    <a:pt x="830" y="369"/>
                    <a:pt x="833" y="375"/>
                  </a:cubicBezTo>
                  <a:cubicBezTo>
                    <a:pt x="838" y="383"/>
                    <a:pt x="841" y="389"/>
                    <a:pt x="845" y="397"/>
                  </a:cubicBezTo>
                  <a:cubicBezTo>
                    <a:pt x="849" y="411"/>
                    <a:pt x="854" y="424"/>
                    <a:pt x="857" y="437"/>
                  </a:cubicBezTo>
                  <a:cubicBezTo>
                    <a:pt x="859" y="443"/>
                    <a:pt x="860" y="449"/>
                    <a:pt x="860" y="454"/>
                  </a:cubicBezTo>
                  <a:lnTo>
                    <a:pt x="833" y="454"/>
                  </a:lnTo>
                  <a:cubicBezTo>
                    <a:pt x="810" y="453"/>
                    <a:pt x="786" y="453"/>
                    <a:pt x="762" y="448"/>
                  </a:cubicBezTo>
                  <a:lnTo>
                    <a:pt x="754" y="446"/>
                  </a:lnTo>
                  <a:lnTo>
                    <a:pt x="740" y="442"/>
                  </a:lnTo>
                  <a:lnTo>
                    <a:pt x="732" y="437"/>
                  </a:lnTo>
                  <a:lnTo>
                    <a:pt x="731" y="437"/>
                  </a:lnTo>
                  <a:lnTo>
                    <a:pt x="727" y="434"/>
                  </a:lnTo>
                  <a:lnTo>
                    <a:pt x="724" y="432"/>
                  </a:lnTo>
                  <a:lnTo>
                    <a:pt x="724" y="430"/>
                  </a:lnTo>
                  <a:cubicBezTo>
                    <a:pt x="724" y="429"/>
                    <a:pt x="723" y="426"/>
                    <a:pt x="721" y="424"/>
                  </a:cubicBezTo>
                  <a:cubicBezTo>
                    <a:pt x="721" y="424"/>
                    <a:pt x="721" y="423"/>
                    <a:pt x="721" y="422"/>
                  </a:cubicBezTo>
                  <a:lnTo>
                    <a:pt x="721" y="422"/>
                  </a:lnTo>
                  <a:cubicBezTo>
                    <a:pt x="721" y="422"/>
                    <a:pt x="721" y="422"/>
                    <a:pt x="721" y="423"/>
                  </a:cubicBezTo>
                  <a:lnTo>
                    <a:pt x="719" y="418"/>
                  </a:lnTo>
                  <a:lnTo>
                    <a:pt x="719" y="418"/>
                  </a:lnTo>
                  <a:cubicBezTo>
                    <a:pt x="719" y="418"/>
                    <a:pt x="719" y="418"/>
                    <a:pt x="719" y="418"/>
                  </a:cubicBezTo>
                  <a:lnTo>
                    <a:pt x="719" y="418"/>
                  </a:lnTo>
                  <a:cubicBezTo>
                    <a:pt x="719" y="418"/>
                    <a:pt x="719" y="418"/>
                    <a:pt x="719" y="418"/>
                  </a:cubicBezTo>
                  <a:lnTo>
                    <a:pt x="719" y="416"/>
                  </a:lnTo>
                  <a:cubicBezTo>
                    <a:pt x="719" y="416"/>
                    <a:pt x="719" y="416"/>
                    <a:pt x="719" y="415"/>
                  </a:cubicBezTo>
                  <a:lnTo>
                    <a:pt x="719" y="410"/>
                  </a:lnTo>
                  <a:lnTo>
                    <a:pt x="719" y="407"/>
                  </a:lnTo>
                  <a:cubicBezTo>
                    <a:pt x="719" y="407"/>
                    <a:pt x="719" y="405"/>
                    <a:pt x="719" y="405"/>
                  </a:cubicBezTo>
                  <a:cubicBezTo>
                    <a:pt x="721" y="402"/>
                    <a:pt x="723" y="399"/>
                    <a:pt x="724" y="396"/>
                  </a:cubicBezTo>
                  <a:cubicBezTo>
                    <a:pt x="727" y="391"/>
                    <a:pt x="727" y="388"/>
                    <a:pt x="732" y="383"/>
                  </a:cubicBezTo>
                  <a:cubicBezTo>
                    <a:pt x="737" y="378"/>
                    <a:pt x="742" y="372"/>
                    <a:pt x="746" y="367"/>
                  </a:cubicBezTo>
                  <a:cubicBezTo>
                    <a:pt x="753" y="361"/>
                    <a:pt x="761" y="354"/>
                    <a:pt x="767" y="350"/>
                  </a:cubicBezTo>
                  <a:lnTo>
                    <a:pt x="775" y="343"/>
                  </a:lnTo>
                  <a:lnTo>
                    <a:pt x="783" y="340"/>
                  </a:lnTo>
                  <a:lnTo>
                    <a:pt x="784" y="340"/>
                  </a:lnTo>
                  <a:lnTo>
                    <a:pt x="791" y="339"/>
                  </a:lnTo>
                  <a:close/>
                  <a:moveTo>
                    <a:pt x="803" y="1"/>
                  </a:moveTo>
                  <a:cubicBezTo>
                    <a:pt x="797" y="1"/>
                    <a:pt x="791" y="1"/>
                    <a:pt x="784" y="1"/>
                  </a:cubicBezTo>
                  <a:cubicBezTo>
                    <a:pt x="686" y="8"/>
                    <a:pt x="593" y="47"/>
                    <a:pt x="522" y="117"/>
                  </a:cubicBezTo>
                  <a:cubicBezTo>
                    <a:pt x="454" y="177"/>
                    <a:pt x="406" y="258"/>
                    <a:pt x="385" y="347"/>
                  </a:cubicBezTo>
                  <a:cubicBezTo>
                    <a:pt x="343" y="532"/>
                    <a:pt x="482" y="731"/>
                    <a:pt x="666" y="769"/>
                  </a:cubicBezTo>
                  <a:cubicBezTo>
                    <a:pt x="710" y="779"/>
                    <a:pt x="756" y="784"/>
                    <a:pt x="801" y="784"/>
                  </a:cubicBezTo>
                  <a:cubicBezTo>
                    <a:pt x="808" y="784"/>
                    <a:pt x="814" y="784"/>
                    <a:pt x="821" y="783"/>
                  </a:cubicBezTo>
                  <a:lnTo>
                    <a:pt x="821" y="783"/>
                  </a:lnTo>
                  <a:cubicBezTo>
                    <a:pt x="811" y="812"/>
                    <a:pt x="800" y="842"/>
                    <a:pt x="788" y="872"/>
                  </a:cubicBezTo>
                  <a:cubicBezTo>
                    <a:pt x="754" y="948"/>
                    <a:pt x="715" y="1023"/>
                    <a:pt x="672" y="1094"/>
                  </a:cubicBezTo>
                  <a:cubicBezTo>
                    <a:pt x="588" y="1228"/>
                    <a:pt x="498" y="1358"/>
                    <a:pt x="401" y="1482"/>
                  </a:cubicBezTo>
                  <a:cubicBezTo>
                    <a:pt x="359" y="1535"/>
                    <a:pt x="316" y="1588"/>
                    <a:pt x="271" y="1640"/>
                  </a:cubicBezTo>
                  <a:cubicBezTo>
                    <a:pt x="216" y="1706"/>
                    <a:pt x="154" y="1768"/>
                    <a:pt x="99" y="1835"/>
                  </a:cubicBezTo>
                  <a:cubicBezTo>
                    <a:pt x="48" y="1895"/>
                    <a:pt x="1" y="1968"/>
                    <a:pt x="7" y="2050"/>
                  </a:cubicBezTo>
                  <a:cubicBezTo>
                    <a:pt x="7" y="2088"/>
                    <a:pt x="17" y="2124"/>
                    <a:pt x="36" y="2158"/>
                  </a:cubicBezTo>
                  <a:cubicBezTo>
                    <a:pt x="55" y="2189"/>
                    <a:pt x="80" y="2218"/>
                    <a:pt x="110" y="2240"/>
                  </a:cubicBezTo>
                  <a:cubicBezTo>
                    <a:pt x="178" y="2286"/>
                    <a:pt x="265" y="2308"/>
                    <a:pt x="344" y="2324"/>
                  </a:cubicBezTo>
                  <a:cubicBezTo>
                    <a:pt x="387" y="2332"/>
                    <a:pt x="431" y="2340"/>
                    <a:pt x="476" y="2346"/>
                  </a:cubicBezTo>
                  <a:lnTo>
                    <a:pt x="477" y="2346"/>
                  </a:lnTo>
                  <a:cubicBezTo>
                    <a:pt x="485" y="2347"/>
                    <a:pt x="495" y="2347"/>
                    <a:pt x="504" y="2349"/>
                  </a:cubicBezTo>
                  <a:cubicBezTo>
                    <a:pt x="505" y="2349"/>
                    <a:pt x="506" y="2349"/>
                    <a:pt x="508" y="2349"/>
                  </a:cubicBezTo>
                  <a:cubicBezTo>
                    <a:pt x="585" y="2349"/>
                    <a:pt x="655" y="2294"/>
                    <a:pt x="670" y="2218"/>
                  </a:cubicBezTo>
                  <a:cubicBezTo>
                    <a:pt x="689" y="2132"/>
                    <a:pt x="632" y="2037"/>
                    <a:pt x="542" y="2021"/>
                  </a:cubicBezTo>
                  <a:cubicBezTo>
                    <a:pt x="496" y="2013"/>
                    <a:pt x="452" y="2006"/>
                    <a:pt x="406" y="1996"/>
                  </a:cubicBezTo>
                  <a:cubicBezTo>
                    <a:pt x="431" y="1968"/>
                    <a:pt x="457" y="1939"/>
                    <a:pt x="480" y="1909"/>
                  </a:cubicBezTo>
                  <a:cubicBezTo>
                    <a:pt x="594" y="1767"/>
                    <a:pt x="705" y="1622"/>
                    <a:pt x="810" y="1474"/>
                  </a:cubicBezTo>
                  <a:cubicBezTo>
                    <a:pt x="911" y="1328"/>
                    <a:pt x="1009" y="1178"/>
                    <a:pt x="1080" y="1015"/>
                  </a:cubicBezTo>
                  <a:cubicBezTo>
                    <a:pt x="1129" y="905"/>
                    <a:pt x="1164" y="790"/>
                    <a:pt x="1186" y="671"/>
                  </a:cubicBezTo>
                  <a:cubicBezTo>
                    <a:pt x="1202" y="571"/>
                    <a:pt x="1205" y="459"/>
                    <a:pt x="1180" y="361"/>
                  </a:cubicBezTo>
                  <a:cubicBezTo>
                    <a:pt x="1155" y="264"/>
                    <a:pt x="1114" y="161"/>
                    <a:pt x="1034" y="95"/>
                  </a:cubicBezTo>
                  <a:cubicBezTo>
                    <a:pt x="969" y="42"/>
                    <a:pt x="889" y="1"/>
                    <a:pt x="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3" name="Google Shape;8693;p17"/>
            <p:cNvSpPr/>
            <p:nvPr/>
          </p:nvSpPr>
          <p:spPr>
            <a:xfrm>
              <a:off x="9017515" y="252060"/>
              <a:ext cx="34701" cy="11655"/>
            </a:xfrm>
            <a:custGeom>
              <a:avLst/>
              <a:gdLst/>
              <a:ahLst/>
              <a:cxnLst/>
              <a:rect l="l" t="t" r="r" b="b"/>
              <a:pathLst>
                <a:path w="1194" h="401" extrusionOk="0">
                  <a:moveTo>
                    <a:pt x="1026" y="0"/>
                  </a:moveTo>
                  <a:cubicBezTo>
                    <a:pt x="1022" y="0"/>
                    <a:pt x="1019" y="0"/>
                    <a:pt x="1015" y="0"/>
                  </a:cubicBezTo>
                  <a:cubicBezTo>
                    <a:pt x="864" y="7"/>
                    <a:pt x="714" y="12"/>
                    <a:pt x="565" y="16"/>
                  </a:cubicBezTo>
                  <a:cubicBezTo>
                    <a:pt x="499" y="18"/>
                    <a:pt x="434" y="18"/>
                    <a:pt x="369" y="23"/>
                  </a:cubicBezTo>
                  <a:cubicBezTo>
                    <a:pt x="317" y="26"/>
                    <a:pt x="264" y="29"/>
                    <a:pt x="211" y="38"/>
                  </a:cubicBezTo>
                  <a:cubicBezTo>
                    <a:pt x="154" y="48"/>
                    <a:pt x="93" y="67"/>
                    <a:pt x="54" y="114"/>
                  </a:cubicBezTo>
                  <a:cubicBezTo>
                    <a:pt x="11" y="165"/>
                    <a:pt x="0" y="236"/>
                    <a:pt x="29" y="296"/>
                  </a:cubicBezTo>
                  <a:cubicBezTo>
                    <a:pt x="36" y="314"/>
                    <a:pt x="48" y="331"/>
                    <a:pt x="62" y="346"/>
                  </a:cubicBezTo>
                  <a:cubicBezTo>
                    <a:pt x="92" y="380"/>
                    <a:pt x="138" y="401"/>
                    <a:pt x="185" y="401"/>
                  </a:cubicBezTo>
                  <a:cubicBezTo>
                    <a:pt x="217" y="401"/>
                    <a:pt x="247" y="393"/>
                    <a:pt x="272" y="376"/>
                  </a:cubicBezTo>
                  <a:cubicBezTo>
                    <a:pt x="280" y="371"/>
                    <a:pt x="288" y="365"/>
                    <a:pt x="296" y="357"/>
                  </a:cubicBezTo>
                  <a:lnTo>
                    <a:pt x="320" y="353"/>
                  </a:lnTo>
                  <a:cubicBezTo>
                    <a:pt x="427" y="342"/>
                    <a:pt x="537" y="342"/>
                    <a:pt x="646" y="339"/>
                  </a:cubicBezTo>
                  <a:cubicBezTo>
                    <a:pt x="776" y="336"/>
                    <a:pt x="906" y="334"/>
                    <a:pt x="1035" y="328"/>
                  </a:cubicBezTo>
                  <a:cubicBezTo>
                    <a:pt x="1126" y="322"/>
                    <a:pt x="1194" y="244"/>
                    <a:pt x="1189" y="154"/>
                  </a:cubicBezTo>
                  <a:cubicBezTo>
                    <a:pt x="1183" y="68"/>
                    <a:pt x="1111" y="0"/>
                    <a:pt x="1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4" name="Google Shape;8694;p17"/>
            <p:cNvSpPr/>
            <p:nvPr/>
          </p:nvSpPr>
          <p:spPr>
            <a:xfrm>
              <a:off x="9029315" y="222880"/>
              <a:ext cx="15374" cy="58798"/>
            </a:xfrm>
            <a:custGeom>
              <a:avLst/>
              <a:gdLst/>
              <a:ahLst/>
              <a:cxnLst/>
              <a:rect l="l" t="t" r="r" b="b"/>
              <a:pathLst>
                <a:path w="529" h="2023" extrusionOk="0">
                  <a:moveTo>
                    <a:pt x="357" y="1"/>
                  </a:moveTo>
                  <a:cubicBezTo>
                    <a:pt x="278" y="1"/>
                    <a:pt x="208" y="56"/>
                    <a:pt x="191" y="135"/>
                  </a:cubicBezTo>
                  <a:cubicBezTo>
                    <a:pt x="191" y="140"/>
                    <a:pt x="189" y="145"/>
                    <a:pt x="189" y="151"/>
                  </a:cubicBezTo>
                  <a:cubicBezTo>
                    <a:pt x="180" y="213"/>
                    <a:pt x="166" y="275"/>
                    <a:pt x="153" y="336"/>
                  </a:cubicBezTo>
                  <a:cubicBezTo>
                    <a:pt x="140" y="409"/>
                    <a:pt x="129" y="484"/>
                    <a:pt x="116" y="556"/>
                  </a:cubicBezTo>
                  <a:cubicBezTo>
                    <a:pt x="91" y="701"/>
                    <a:pt x="75" y="845"/>
                    <a:pt x="56" y="987"/>
                  </a:cubicBezTo>
                  <a:cubicBezTo>
                    <a:pt x="18" y="1281"/>
                    <a:pt x="1" y="1578"/>
                    <a:pt x="2" y="1874"/>
                  </a:cubicBezTo>
                  <a:cubicBezTo>
                    <a:pt x="2" y="1958"/>
                    <a:pt x="81" y="2022"/>
                    <a:pt x="163" y="2022"/>
                  </a:cubicBezTo>
                  <a:cubicBezTo>
                    <a:pt x="164" y="2022"/>
                    <a:pt x="165" y="2022"/>
                    <a:pt x="166" y="2022"/>
                  </a:cubicBezTo>
                  <a:lnTo>
                    <a:pt x="173" y="2022"/>
                  </a:lnTo>
                  <a:cubicBezTo>
                    <a:pt x="262" y="2016"/>
                    <a:pt x="329" y="1940"/>
                    <a:pt x="324" y="1853"/>
                  </a:cubicBezTo>
                  <a:cubicBezTo>
                    <a:pt x="322" y="1820"/>
                    <a:pt x="322" y="1786"/>
                    <a:pt x="322" y="1753"/>
                  </a:cubicBezTo>
                  <a:cubicBezTo>
                    <a:pt x="325" y="1672"/>
                    <a:pt x="327" y="1590"/>
                    <a:pt x="330" y="1509"/>
                  </a:cubicBezTo>
                  <a:cubicBezTo>
                    <a:pt x="333" y="1433"/>
                    <a:pt x="341" y="1359"/>
                    <a:pt x="348" y="1283"/>
                  </a:cubicBezTo>
                  <a:cubicBezTo>
                    <a:pt x="359" y="1141"/>
                    <a:pt x="379" y="997"/>
                    <a:pt x="398" y="854"/>
                  </a:cubicBezTo>
                  <a:cubicBezTo>
                    <a:pt x="417" y="740"/>
                    <a:pt x="435" y="625"/>
                    <a:pt x="454" y="511"/>
                  </a:cubicBezTo>
                  <a:cubicBezTo>
                    <a:pt x="471" y="416"/>
                    <a:pt x="488" y="319"/>
                    <a:pt x="514" y="224"/>
                  </a:cubicBezTo>
                  <a:lnTo>
                    <a:pt x="514" y="222"/>
                  </a:lnTo>
                  <a:cubicBezTo>
                    <a:pt x="514" y="222"/>
                    <a:pt x="512" y="221"/>
                    <a:pt x="514" y="219"/>
                  </a:cubicBezTo>
                  <a:cubicBezTo>
                    <a:pt x="514" y="218"/>
                    <a:pt x="514" y="218"/>
                    <a:pt x="514" y="216"/>
                  </a:cubicBezTo>
                  <a:cubicBezTo>
                    <a:pt x="528" y="169"/>
                    <a:pt x="520" y="118"/>
                    <a:pt x="495" y="75"/>
                  </a:cubicBezTo>
                  <a:cubicBezTo>
                    <a:pt x="469" y="39"/>
                    <a:pt x="431" y="14"/>
                    <a:pt x="389" y="4"/>
                  </a:cubicBezTo>
                  <a:cubicBezTo>
                    <a:pt x="378" y="2"/>
                    <a:pt x="367" y="1"/>
                    <a:pt x="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5" name="Google Shape;8695;p17"/>
            <p:cNvSpPr/>
            <p:nvPr/>
          </p:nvSpPr>
          <p:spPr>
            <a:xfrm>
              <a:off x="9087297" y="201779"/>
              <a:ext cx="56701" cy="126404"/>
            </a:xfrm>
            <a:custGeom>
              <a:avLst/>
              <a:gdLst/>
              <a:ahLst/>
              <a:cxnLst/>
              <a:rect l="l" t="t" r="r" b="b"/>
              <a:pathLst>
                <a:path w="1951" h="4349" extrusionOk="0">
                  <a:moveTo>
                    <a:pt x="1168" y="360"/>
                  </a:moveTo>
                  <a:lnTo>
                    <a:pt x="1170" y="364"/>
                  </a:lnTo>
                  <a:lnTo>
                    <a:pt x="1170" y="363"/>
                  </a:lnTo>
                  <a:lnTo>
                    <a:pt x="1168" y="360"/>
                  </a:lnTo>
                  <a:close/>
                  <a:moveTo>
                    <a:pt x="1367" y="1204"/>
                  </a:moveTo>
                  <a:cubicBezTo>
                    <a:pt x="1366" y="1205"/>
                    <a:pt x="1366" y="1207"/>
                    <a:pt x="1365" y="1208"/>
                  </a:cubicBezTo>
                  <a:cubicBezTo>
                    <a:pt x="1366" y="1207"/>
                    <a:pt x="1366" y="1205"/>
                    <a:pt x="1367" y="1204"/>
                  </a:cubicBezTo>
                  <a:close/>
                  <a:moveTo>
                    <a:pt x="1339" y="1269"/>
                  </a:moveTo>
                  <a:lnTo>
                    <a:pt x="1336" y="1275"/>
                  </a:lnTo>
                  <a:cubicBezTo>
                    <a:pt x="1337" y="1273"/>
                    <a:pt x="1338" y="1271"/>
                    <a:pt x="1339" y="1269"/>
                  </a:cubicBezTo>
                  <a:close/>
                  <a:moveTo>
                    <a:pt x="1132" y="1"/>
                  </a:moveTo>
                  <a:cubicBezTo>
                    <a:pt x="1084" y="1"/>
                    <a:pt x="1035" y="11"/>
                    <a:pt x="990" y="30"/>
                  </a:cubicBezTo>
                  <a:cubicBezTo>
                    <a:pt x="866" y="81"/>
                    <a:pt x="759" y="163"/>
                    <a:pt x="678" y="269"/>
                  </a:cubicBezTo>
                  <a:cubicBezTo>
                    <a:pt x="640" y="318"/>
                    <a:pt x="615" y="377"/>
                    <a:pt x="608" y="439"/>
                  </a:cubicBezTo>
                  <a:cubicBezTo>
                    <a:pt x="604" y="537"/>
                    <a:pt x="676" y="622"/>
                    <a:pt x="775" y="633"/>
                  </a:cubicBezTo>
                  <a:cubicBezTo>
                    <a:pt x="785" y="635"/>
                    <a:pt x="796" y="635"/>
                    <a:pt x="806" y="635"/>
                  </a:cubicBezTo>
                  <a:cubicBezTo>
                    <a:pt x="826" y="635"/>
                    <a:pt x="845" y="633"/>
                    <a:pt x="865" y="630"/>
                  </a:cubicBezTo>
                  <a:cubicBezTo>
                    <a:pt x="953" y="616"/>
                    <a:pt x="1010" y="521"/>
                    <a:pt x="995" y="436"/>
                  </a:cubicBezTo>
                  <a:cubicBezTo>
                    <a:pt x="993" y="431"/>
                    <a:pt x="991" y="424"/>
                    <a:pt x="990" y="420"/>
                  </a:cubicBezTo>
                  <a:cubicBezTo>
                    <a:pt x="1001" y="410"/>
                    <a:pt x="1010" y="401"/>
                    <a:pt x="1025" y="390"/>
                  </a:cubicBezTo>
                  <a:cubicBezTo>
                    <a:pt x="1039" y="380"/>
                    <a:pt x="1055" y="369"/>
                    <a:pt x="1070" y="361"/>
                  </a:cubicBezTo>
                  <a:lnTo>
                    <a:pt x="1070" y="361"/>
                  </a:lnTo>
                  <a:lnTo>
                    <a:pt x="1064" y="364"/>
                  </a:lnTo>
                  <a:cubicBezTo>
                    <a:pt x="1078" y="356"/>
                    <a:pt x="1093" y="349"/>
                    <a:pt x="1107" y="342"/>
                  </a:cubicBezTo>
                  <a:lnTo>
                    <a:pt x="1107" y="342"/>
                  </a:lnTo>
                  <a:cubicBezTo>
                    <a:pt x="1099" y="344"/>
                    <a:pt x="1093" y="347"/>
                    <a:pt x="1086" y="350"/>
                  </a:cubicBezTo>
                  <a:cubicBezTo>
                    <a:pt x="1097" y="344"/>
                    <a:pt x="1110" y="339"/>
                    <a:pt x="1121" y="336"/>
                  </a:cubicBezTo>
                  <a:lnTo>
                    <a:pt x="1132" y="334"/>
                  </a:lnTo>
                  <a:lnTo>
                    <a:pt x="1134" y="334"/>
                  </a:lnTo>
                  <a:lnTo>
                    <a:pt x="1142" y="336"/>
                  </a:lnTo>
                  <a:lnTo>
                    <a:pt x="1143" y="336"/>
                  </a:lnTo>
                  <a:lnTo>
                    <a:pt x="1150" y="339"/>
                  </a:lnTo>
                  <a:lnTo>
                    <a:pt x="1161" y="350"/>
                  </a:lnTo>
                  <a:lnTo>
                    <a:pt x="1168" y="360"/>
                  </a:lnTo>
                  <a:lnTo>
                    <a:pt x="1167" y="358"/>
                  </a:lnTo>
                  <a:lnTo>
                    <a:pt x="1167" y="358"/>
                  </a:lnTo>
                  <a:cubicBezTo>
                    <a:pt x="1170" y="363"/>
                    <a:pt x="1172" y="364"/>
                    <a:pt x="1175" y="371"/>
                  </a:cubicBezTo>
                  <a:cubicBezTo>
                    <a:pt x="1178" y="377"/>
                    <a:pt x="1181" y="383"/>
                    <a:pt x="1185" y="390"/>
                  </a:cubicBezTo>
                  <a:cubicBezTo>
                    <a:pt x="1188" y="402"/>
                    <a:pt x="1192" y="412"/>
                    <a:pt x="1196" y="424"/>
                  </a:cubicBezTo>
                  <a:cubicBezTo>
                    <a:pt x="1199" y="439"/>
                    <a:pt x="1202" y="453"/>
                    <a:pt x="1205" y="467"/>
                  </a:cubicBezTo>
                  <a:cubicBezTo>
                    <a:pt x="1208" y="491"/>
                    <a:pt x="1210" y="515"/>
                    <a:pt x="1210" y="538"/>
                  </a:cubicBezTo>
                  <a:cubicBezTo>
                    <a:pt x="1210" y="572"/>
                    <a:pt x="1208" y="605"/>
                    <a:pt x="1204" y="640"/>
                  </a:cubicBezTo>
                  <a:cubicBezTo>
                    <a:pt x="1196" y="695"/>
                    <a:pt x="1185" y="752"/>
                    <a:pt x="1169" y="808"/>
                  </a:cubicBezTo>
                  <a:cubicBezTo>
                    <a:pt x="1143" y="891"/>
                    <a:pt x="1112" y="974"/>
                    <a:pt x="1078" y="1056"/>
                  </a:cubicBezTo>
                  <a:cubicBezTo>
                    <a:pt x="1047" y="1124"/>
                    <a:pt x="1015" y="1191"/>
                    <a:pt x="979" y="1256"/>
                  </a:cubicBezTo>
                  <a:cubicBezTo>
                    <a:pt x="949" y="1305"/>
                    <a:pt x="915" y="1351"/>
                    <a:pt x="882" y="1396"/>
                  </a:cubicBezTo>
                  <a:cubicBezTo>
                    <a:pt x="870" y="1411"/>
                    <a:pt x="858" y="1425"/>
                    <a:pt x="846" y="1438"/>
                  </a:cubicBezTo>
                  <a:cubicBezTo>
                    <a:pt x="809" y="1446"/>
                    <a:pt x="775" y="1460"/>
                    <a:pt x="743" y="1479"/>
                  </a:cubicBezTo>
                  <a:cubicBezTo>
                    <a:pt x="706" y="1503"/>
                    <a:pt x="676" y="1537"/>
                    <a:pt x="661" y="1578"/>
                  </a:cubicBezTo>
                  <a:cubicBezTo>
                    <a:pt x="649" y="1613"/>
                    <a:pt x="648" y="1650"/>
                    <a:pt x="654" y="1686"/>
                  </a:cubicBezTo>
                  <a:cubicBezTo>
                    <a:pt x="665" y="1764"/>
                    <a:pt x="738" y="1819"/>
                    <a:pt x="813" y="1825"/>
                  </a:cubicBezTo>
                  <a:cubicBezTo>
                    <a:pt x="822" y="1827"/>
                    <a:pt x="832" y="1827"/>
                    <a:pt x="842" y="1827"/>
                  </a:cubicBezTo>
                  <a:cubicBezTo>
                    <a:pt x="886" y="1827"/>
                    <a:pt x="929" y="1816"/>
                    <a:pt x="966" y="1794"/>
                  </a:cubicBezTo>
                  <a:cubicBezTo>
                    <a:pt x="977" y="1786"/>
                    <a:pt x="990" y="1778"/>
                    <a:pt x="1001" y="1770"/>
                  </a:cubicBezTo>
                  <a:cubicBezTo>
                    <a:pt x="1007" y="1772"/>
                    <a:pt x="1015" y="1773"/>
                    <a:pt x="1023" y="1775"/>
                  </a:cubicBezTo>
                  <a:cubicBezTo>
                    <a:pt x="1044" y="1781"/>
                    <a:pt x="1066" y="1789"/>
                    <a:pt x="1088" y="1797"/>
                  </a:cubicBezTo>
                  <a:cubicBezTo>
                    <a:pt x="1113" y="1810"/>
                    <a:pt x="1139" y="1822"/>
                    <a:pt x="1164" y="1837"/>
                  </a:cubicBezTo>
                  <a:cubicBezTo>
                    <a:pt x="1192" y="1856"/>
                    <a:pt x="1221" y="1876"/>
                    <a:pt x="1249" y="1897"/>
                  </a:cubicBezTo>
                  <a:cubicBezTo>
                    <a:pt x="1279" y="1920"/>
                    <a:pt x="1308" y="1947"/>
                    <a:pt x="1336" y="1974"/>
                  </a:cubicBezTo>
                  <a:cubicBezTo>
                    <a:pt x="1363" y="2003"/>
                    <a:pt x="1390" y="2034"/>
                    <a:pt x="1416" y="2066"/>
                  </a:cubicBezTo>
                  <a:cubicBezTo>
                    <a:pt x="1433" y="2091"/>
                    <a:pt x="1450" y="2117"/>
                    <a:pt x="1466" y="2144"/>
                  </a:cubicBezTo>
                  <a:cubicBezTo>
                    <a:pt x="1482" y="2174"/>
                    <a:pt x="1498" y="2204"/>
                    <a:pt x="1511" y="2235"/>
                  </a:cubicBezTo>
                  <a:cubicBezTo>
                    <a:pt x="1531" y="2283"/>
                    <a:pt x="1547" y="2334"/>
                    <a:pt x="1563" y="2384"/>
                  </a:cubicBezTo>
                  <a:cubicBezTo>
                    <a:pt x="1579" y="2448"/>
                    <a:pt x="1593" y="2512"/>
                    <a:pt x="1602" y="2579"/>
                  </a:cubicBezTo>
                  <a:cubicBezTo>
                    <a:pt x="1607" y="2634"/>
                    <a:pt x="1612" y="2690"/>
                    <a:pt x="1612" y="2745"/>
                  </a:cubicBezTo>
                  <a:cubicBezTo>
                    <a:pt x="1610" y="2791"/>
                    <a:pt x="1607" y="2835"/>
                    <a:pt x="1602" y="2881"/>
                  </a:cubicBezTo>
                  <a:cubicBezTo>
                    <a:pt x="1595" y="2930"/>
                    <a:pt x="1585" y="2981"/>
                    <a:pt x="1572" y="3029"/>
                  </a:cubicBezTo>
                  <a:cubicBezTo>
                    <a:pt x="1558" y="3074"/>
                    <a:pt x="1544" y="3120"/>
                    <a:pt x="1525" y="3161"/>
                  </a:cubicBezTo>
                  <a:cubicBezTo>
                    <a:pt x="1506" y="3203"/>
                    <a:pt x="1487" y="3242"/>
                    <a:pt x="1465" y="3280"/>
                  </a:cubicBezTo>
                  <a:cubicBezTo>
                    <a:pt x="1438" y="3323"/>
                    <a:pt x="1408" y="3366"/>
                    <a:pt x="1378" y="3405"/>
                  </a:cubicBezTo>
                  <a:cubicBezTo>
                    <a:pt x="1351" y="3437"/>
                    <a:pt x="1322" y="3467"/>
                    <a:pt x="1294" y="3497"/>
                  </a:cubicBezTo>
                  <a:cubicBezTo>
                    <a:pt x="1251" y="3537"/>
                    <a:pt x="1207" y="3573"/>
                    <a:pt x="1161" y="3609"/>
                  </a:cubicBezTo>
                  <a:cubicBezTo>
                    <a:pt x="1110" y="3646"/>
                    <a:pt x="1056" y="3681"/>
                    <a:pt x="1002" y="3712"/>
                  </a:cubicBezTo>
                  <a:cubicBezTo>
                    <a:pt x="920" y="3758"/>
                    <a:pt x="835" y="3799"/>
                    <a:pt x="748" y="3834"/>
                  </a:cubicBezTo>
                  <a:cubicBezTo>
                    <a:pt x="629" y="3882"/>
                    <a:pt x="507" y="3918"/>
                    <a:pt x="384" y="3956"/>
                  </a:cubicBezTo>
                  <a:lnTo>
                    <a:pt x="244" y="3994"/>
                  </a:lnTo>
                  <a:lnTo>
                    <a:pt x="265" y="3988"/>
                  </a:lnTo>
                  <a:lnTo>
                    <a:pt x="265" y="3988"/>
                  </a:lnTo>
                  <a:lnTo>
                    <a:pt x="152" y="4013"/>
                  </a:lnTo>
                  <a:cubicBezTo>
                    <a:pt x="61" y="4032"/>
                    <a:pt x="0" y="4121"/>
                    <a:pt x="18" y="4213"/>
                  </a:cubicBezTo>
                  <a:cubicBezTo>
                    <a:pt x="35" y="4292"/>
                    <a:pt x="105" y="4349"/>
                    <a:pt x="184" y="4349"/>
                  </a:cubicBezTo>
                  <a:cubicBezTo>
                    <a:pt x="197" y="4349"/>
                    <a:pt x="208" y="4349"/>
                    <a:pt x="219" y="4346"/>
                  </a:cubicBezTo>
                  <a:cubicBezTo>
                    <a:pt x="328" y="4322"/>
                    <a:pt x="436" y="4293"/>
                    <a:pt x="542" y="4258"/>
                  </a:cubicBezTo>
                  <a:cubicBezTo>
                    <a:pt x="713" y="4202"/>
                    <a:pt x="887" y="4143"/>
                    <a:pt x="1050" y="4059"/>
                  </a:cubicBezTo>
                  <a:cubicBezTo>
                    <a:pt x="1246" y="3958"/>
                    <a:pt x="1439" y="3830"/>
                    <a:pt x="1587" y="3662"/>
                  </a:cubicBezTo>
                  <a:cubicBezTo>
                    <a:pt x="1737" y="3491"/>
                    <a:pt x="1843" y="3287"/>
                    <a:pt x="1897" y="3065"/>
                  </a:cubicBezTo>
                  <a:cubicBezTo>
                    <a:pt x="1951" y="2827"/>
                    <a:pt x="1946" y="2582"/>
                    <a:pt x="1886" y="2346"/>
                  </a:cubicBezTo>
                  <a:cubicBezTo>
                    <a:pt x="1857" y="2234"/>
                    <a:pt x="1822" y="2118"/>
                    <a:pt x="1767" y="2017"/>
                  </a:cubicBezTo>
                  <a:cubicBezTo>
                    <a:pt x="1716" y="1922"/>
                    <a:pt x="1653" y="1835"/>
                    <a:pt x="1580" y="1756"/>
                  </a:cubicBezTo>
                  <a:cubicBezTo>
                    <a:pt x="1506" y="1675"/>
                    <a:pt x="1420" y="1605"/>
                    <a:pt x="1327" y="1548"/>
                  </a:cubicBezTo>
                  <a:cubicBezTo>
                    <a:pt x="1295" y="1528"/>
                    <a:pt x="1261" y="1509"/>
                    <a:pt x="1226" y="1493"/>
                  </a:cubicBezTo>
                  <a:cubicBezTo>
                    <a:pt x="1264" y="1429"/>
                    <a:pt x="1298" y="1363"/>
                    <a:pt x="1327" y="1294"/>
                  </a:cubicBezTo>
                  <a:lnTo>
                    <a:pt x="1327" y="1294"/>
                  </a:lnTo>
                  <a:cubicBezTo>
                    <a:pt x="1326" y="1298"/>
                    <a:pt x="1324" y="1303"/>
                    <a:pt x="1322" y="1308"/>
                  </a:cubicBezTo>
                  <a:lnTo>
                    <a:pt x="1342" y="1260"/>
                  </a:lnTo>
                  <a:lnTo>
                    <a:pt x="1342" y="1260"/>
                  </a:lnTo>
                  <a:cubicBezTo>
                    <a:pt x="1341" y="1263"/>
                    <a:pt x="1340" y="1266"/>
                    <a:pt x="1339" y="1269"/>
                  </a:cubicBezTo>
                  <a:lnTo>
                    <a:pt x="1339" y="1269"/>
                  </a:lnTo>
                  <a:lnTo>
                    <a:pt x="1370" y="1193"/>
                  </a:lnTo>
                  <a:lnTo>
                    <a:pt x="1370" y="1193"/>
                  </a:lnTo>
                  <a:cubicBezTo>
                    <a:pt x="1369" y="1197"/>
                    <a:pt x="1368" y="1200"/>
                    <a:pt x="1367" y="1204"/>
                  </a:cubicBezTo>
                  <a:lnTo>
                    <a:pt x="1367" y="1204"/>
                  </a:lnTo>
                  <a:cubicBezTo>
                    <a:pt x="1433" y="1051"/>
                    <a:pt x="1492" y="888"/>
                    <a:pt x="1517" y="725"/>
                  </a:cubicBezTo>
                  <a:cubicBezTo>
                    <a:pt x="1555" y="489"/>
                    <a:pt x="1539" y="197"/>
                    <a:pt x="1316" y="52"/>
                  </a:cubicBezTo>
                  <a:cubicBezTo>
                    <a:pt x="1260" y="18"/>
                    <a:pt x="1196" y="1"/>
                    <a:pt x="1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6" name="Google Shape;8696;p17"/>
            <p:cNvSpPr/>
            <p:nvPr/>
          </p:nvSpPr>
          <p:spPr>
            <a:xfrm>
              <a:off x="8888501" y="542465"/>
              <a:ext cx="50307" cy="49352"/>
            </a:xfrm>
            <a:custGeom>
              <a:avLst/>
              <a:gdLst/>
              <a:ahLst/>
              <a:cxnLst/>
              <a:rect l="l" t="t" r="r" b="b"/>
              <a:pathLst>
                <a:path w="1731" h="1698" extrusionOk="0">
                  <a:moveTo>
                    <a:pt x="202" y="1"/>
                  </a:moveTo>
                  <a:cubicBezTo>
                    <a:pt x="89" y="1"/>
                    <a:pt x="0" y="122"/>
                    <a:pt x="57" y="236"/>
                  </a:cubicBezTo>
                  <a:cubicBezTo>
                    <a:pt x="75" y="273"/>
                    <a:pt x="99" y="304"/>
                    <a:pt x="127" y="334"/>
                  </a:cubicBezTo>
                  <a:cubicBezTo>
                    <a:pt x="146" y="356"/>
                    <a:pt x="167" y="382"/>
                    <a:pt x="186" y="406"/>
                  </a:cubicBezTo>
                  <a:cubicBezTo>
                    <a:pt x="219" y="444"/>
                    <a:pt x="252" y="480"/>
                    <a:pt x="285" y="520"/>
                  </a:cubicBezTo>
                  <a:cubicBezTo>
                    <a:pt x="344" y="588"/>
                    <a:pt x="402" y="657"/>
                    <a:pt x="463" y="724"/>
                  </a:cubicBezTo>
                  <a:cubicBezTo>
                    <a:pt x="608" y="885"/>
                    <a:pt x="759" y="1045"/>
                    <a:pt x="911" y="1202"/>
                  </a:cubicBezTo>
                  <a:lnTo>
                    <a:pt x="909" y="1199"/>
                  </a:lnTo>
                  <a:lnTo>
                    <a:pt x="909" y="1199"/>
                  </a:lnTo>
                  <a:cubicBezTo>
                    <a:pt x="1077" y="1371"/>
                    <a:pt x="1257" y="1536"/>
                    <a:pt x="1458" y="1670"/>
                  </a:cubicBezTo>
                  <a:cubicBezTo>
                    <a:pt x="1485" y="1688"/>
                    <a:pt x="1517" y="1697"/>
                    <a:pt x="1549" y="1697"/>
                  </a:cubicBezTo>
                  <a:cubicBezTo>
                    <a:pt x="1601" y="1697"/>
                    <a:pt x="1651" y="1672"/>
                    <a:pt x="1682" y="1629"/>
                  </a:cubicBezTo>
                  <a:cubicBezTo>
                    <a:pt x="1731" y="1556"/>
                    <a:pt x="1713" y="1457"/>
                    <a:pt x="1642" y="1406"/>
                  </a:cubicBezTo>
                  <a:cubicBezTo>
                    <a:pt x="1582" y="1365"/>
                    <a:pt x="1525" y="1322"/>
                    <a:pt x="1468" y="1278"/>
                  </a:cubicBezTo>
                  <a:cubicBezTo>
                    <a:pt x="1389" y="1211"/>
                    <a:pt x="1311" y="1143"/>
                    <a:pt x="1237" y="1072"/>
                  </a:cubicBezTo>
                  <a:cubicBezTo>
                    <a:pt x="1156" y="996"/>
                    <a:pt x="1078" y="917"/>
                    <a:pt x="999" y="838"/>
                  </a:cubicBezTo>
                  <a:cubicBezTo>
                    <a:pt x="893" y="724"/>
                    <a:pt x="786" y="610"/>
                    <a:pt x="684" y="491"/>
                  </a:cubicBezTo>
                  <a:cubicBezTo>
                    <a:pt x="573" y="361"/>
                    <a:pt x="464" y="231"/>
                    <a:pt x="358" y="100"/>
                  </a:cubicBezTo>
                  <a:cubicBezTo>
                    <a:pt x="341" y="57"/>
                    <a:pt x="306" y="26"/>
                    <a:pt x="263" y="11"/>
                  </a:cubicBezTo>
                  <a:lnTo>
                    <a:pt x="262" y="11"/>
                  </a:lnTo>
                  <a:lnTo>
                    <a:pt x="268" y="15"/>
                  </a:lnTo>
                  <a:cubicBezTo>
                    <a:pt x="246" y="5"/>
                    <a:pt x="223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7" name="Google Shape;8697;p17"/>
            <p:cNvSpPr/>
            <p:nvPr/>
          </p:nvSpPr>
          <p:spPr>
            <a:xfrm>
              <a:off x="8880130" y="533252"/>
              <a:ext cx="80590" cy="98414"/>
            </a:xfrm>
            <a:custGeom>
              <a:avLst/>
              <a:gdLst/>
              <a:ahLst/>
              <a:cxnLst/>
              <a:rect l="l" t="t" r="r" b="b"/>
              <a:pathLst>
                <a:path w="2773" h="3386" extrusionOk="0">
                  <a:moveTo>
                    <a:pt x="728" y="1931"/>
                  </a:moveTo>
                  <a:cubicBezTo>
                    <a:pt x="728" y="1931"/>
                    <a:pt x="727" y="1932"/>
                    <a:pt x="727" y="1934"/>
                  </a:cubicBezTo>
                  <a:cubicBezTo>
                    <a:pt x="727" y="1933"/>
                    <a:pt x="728" y="1932"/>
                    <a:pt x="728" y="1931"/>
                  </a:cubicBezTo>
                  <a:close/>
                  <a:moveTo>
                    <a:pt x="2544" y="0"/>
                  </a:moveTo>
                  <a:cubicBezTo>
                    <a:pt x="2442" y="0"/>
                    <a:pt x="2338" y="52"/>
                    <a:pt x="2254" y="105"/>
                  </a:cubicBezTo>
                  <a:cubicBezTo>
                    <a:pt x="2164" y="164"/>
                    <a:pt x="2077" y="230"/>
                    <a:pt x="1998" y="305"/>
                  </a:cubicBezTo>
                  <a:cubicBezTo>
                    <a:pt x="1879" y="414"/>
                    <a:pt x="1768" y="529"/>
                    <a:pt x="1666" y="651"/>
                  </a:cubicBezTo>
                  <a:cubicBezTo>
                    <a:pt x="1597" y="730"/>
                    <a:pt x="1533" y="808"/>
                    <a:pt x="1466" y="887"/>
                  </a:cubicBezTo>
                  <a:cubicBezTo>
                    <a:pt x="1411" y="952"/>
                    <a:pt x="1360" y="1025"/>
                    <a:pt x="1308" y="1095"/>
                  </a:cubicBezTo>
                  <a:cubicBezTo>
                    <a:pt x="1263" y="1152"/>
                    <a:pt x="1219" y="1207"/>
                    <a:pt x="1178" y="1266"/>
                  </a:cubicBezTo>
                  <a:cubicBezTo>
                    <a:pt x="1113" y="1359"/>
                    <a:pt x="1048" y="1451"/>
                    <a:pt x="985" y="1543"/>
                  </a:cubicBezTo>
                  <a:cubicBezTo>
                    <a:pt x="945" y="1598"/>
                    <a:pt x="909" y="1655"/>
                    <a:pt x="872" y="1710"/>
                  </a:cubicBezTo>
                  <a:cubicBezTo>
                    <a:pt x="824" y="1784"/>
                    <a:pt x="774" y="1856"/>
                    <a:pt x="728" y="1931"/>
                  </a:cubicBezTo>
                  <a:lnTo>
                    <a:pt x="728" y="1931"/>
                  </a:lnTo>
                  <a:cubicBezTo>
                    <a:pt x="729" y="1931"/>
                    <a:pt x="729" y="1930"/>
                    <a:pt x="730" y="1930"/>
                  </a:cubicBezTo>
                  <a:lnTo>
                    <a:pt x="730" y="1930"/>
                  </a:lnTo>
                  <a:cubicBezTo>
                    <a:pt x="725" y="1939"/>
                    <a:pt x="720" y="1947"/>
                    <a:pt x="715" y="1955"/>
                  </a:cubicBezTo>
                  <a:lnTo>
                    <a:pt x="715" y="1955"/>
                  </a:lnTo>
                  <a:cubicBezTo>
                    <a:pt x="715" y="1954"/>
                    <a:pt x="715" y="1953"/>
                    <a:pt x="716" y="1953"/>
                  </a:cubicBezTo>
                  <a:lnTo>
                    <a:pt x="716" y="1953"/>
                  </a:lnTo>
                  <a:cubicBezTo>
                    <a:pt x="670" y="2029"/>
                    <a:pt x="626" y="2106"/>
                    <a:pt x="580" y="2182"/>
                  </a:cubicBezTo>
                  <a:lnTo>
                    <a:pt x="581" y="2177"/>
                  </a:lnTo>
                  <a:lnTo>
                    <a:pt x="540" y="2247"/>
                  </a:lnTo>
                  <a:lnTo>
                    <a:pt x="535" y="2255"/>
                  </a:lnTo>
                  <a:cubicBezTo>
                    <a:pt x="537" y="2253"/>
                    <a:pt x="537" y="2252"/>
                    <a:pt x="538" y="2252"/>
                  </a:cubicBezTo>
                  <a:lnTo>
                    <a:pt x="538" y="2252"/>
                  </a:lnTo>
                  <a:cubicBezTo>
                    <a:pt x="455" y="2391"/>
                    <a:pt x="375" y="2537"/>
                    <a:pt x="296" y="2681"/>
                  </a:cubicBezTo>
                  <a:cubicBezTo>
                    <a:pt x="208" y="2841"/>
                    <a:pt x="121" y="3000"/>
                    <a:pt x="37" y="3162"/>
                  </a:cubicBezTo>
                  <a:cubicBezTo>
                    <a:pt x="0" y="3238"/>
                    <a:pt x="29" y="3328"/>
                    <a:pt x="103" y="3368"/>
                  </a:cubicBezTo>
                  <a:cubicBezTo>
                    <a:pt x="124" y="3379"/>
                    <a:pt x="147" y="3385"/>
                    <a:pt x="170" y="3385"/>
                  </a:cubicBezTo>
                  <a:cubicBezTo>
                    <a:pt x="228" y="3385"/>
                    <a:pt x="280" y="3353"/>
                    <a:pt x="307" y="3303"/>
                  </a:cubicBezTo>
                  <a:cubicBezTo>
                    <a:pt x="388" y="3145"/>
                    <a:pt x="472" y="2988"/>
                    <a:pt x="559" y="2833"/>
                  </a:cubicBezTo>
                  <a:cubicBezTo>
                    <a:pt x="636" y="2692"/>
                    <a:pt x="712" y="2548"/>
                    <a:pt x="793" y="2411"/>
                  </a:cubicBezTo>
                  <a:lnTo>
                    <a:pt x="793" y="2411"/>
                  </a:lnTo>
                  <a:cubicBezTo>
                    <a:pt x="796" y="2407"/>
                    <a:pt x="799" y="2402"/>
                    <a:pt x="802" y="2398"/>
                  </a:cubicBezTo>
                  <a:lnTo>
                    <a:pt x="802" y="2398"/>
                  </a:lnTo>
                  <a:cubicBezTo>
                    <a:pt x="801" y="2398"/>
                    <a:pt x="801" y="2399"/>
                    <a:pt x="801" y="2399"/>
                  </a:cubicBezTo>
                  <a:lnTo>
                    <a:pt x="833" y="2345"/>
                  </a:lnTo>
                  <a:lnTo>
                    <a:pt x="966" y="2122"/>
                  </a:lnTo>
                  <a:lnTo>
                    <a:pt x="980" y="2101"/>
                  </a:lnTo>
                  <a:cubicBezTo>
                    <a:pt x="980" y="2100"/>
                    <a:pt x="980" y="2100"/>
                    <a:pt x="980" y="2100"/>
                  </a:cubicBezTo>
                  <a:cubicBezTo>
                    <a:pt x="981" y="2097"/>
                    <a:pt x="982" y="2095"/>
                    <a:pt x="984" y="2093"/>
                  </a:cubicBezTo>
                  <a:lnTo>
                    <a:pt x="984" y="2093"/>
                  </a:lnTo>
                  <a:cubicBezTo>
                    <a:pt x="1046" y="1996"/>
                    <a:pt x="1110" y="1902"/>
                    <a:pt x="1172" y="1807"/>
                  </a:cubicBezTo>
                  <a:cubicBezTo>
                    <a:pt x="1224" y="1728"/>
                    <a:pt x="1279" y="1652"/>
                    <a:pt x="1335" y="1576"/>
                  </a:cubicBezTo>
                  <a:cubicBezTo>
                    <a:pt x="1385" y="1503"/>
                    <a:pt x="1436" y="1432"/>
                    <a:pt x="1491" y="1360"/>
                  </a:cubicBezTo>
                  <a:cubicBezTo>
                    <a:pt x="1561" y="1270"/>
                    <a:pt x="1631" y="1183"/>
                    <a:pt x="1699" y="1091"/>
                  </a:cubicBezTo>
                  <a:cubicBezTo>
                    <a:pt x="1833" y="936"/>
                    <a:pt x="1965" y="778"/>
                    <a:pt x="2112" y="632"/>
                  </a:cubicBezTo>
                  <a:cubicBezTo>
                    <a:pt x="2178" y="569"/>
                    <a:pt x="2247" y="507"/>
                    <a:pt x="2319" y="452"/>
                  </a:cubicBezTo>
                  <a:cubicBezTo>
                    <a:pt x="2359" y="420"/>
                    <a:pt x="2402" y="393"/>
                    <a:pt x="2446" y="366"/>
                  </a:cubicBezTo>
                  <a:cubicBezTo>
                    <a:pt x="2463" y="357"/>
                    <a:pt x="2482" y="349"/>
                    <a:pt x="2501" y="341"/>
                  </a:cubicBezTo>
                  <a:cubicBezTo>
                    <a:pt x="2509" y="338"/>
                    <a:pt x="2519" y="335"/>
                    <a:pt x="2527" y="332"/>
                  </a:cubicBezTo>
                  <a:lnTo>
                    <a:pt x="2541" y="328"/>
                  </a:lnTo>
                  <a:lnTo>
                    <a:pt x="2552" y="328"/>
                  </a:lnTo>
                  <a:lnTo>
                    <a:pt x="2560" y="332"/>
                  </a:lnTo>
                  <a:cubicBezTo>
                    <a:pt x="2571" y="334"/>
                    <a:pt x="2581" y="335"/>
                    <a:pt x="2592" y="335"/>
                  </a:cubicBezTo>
                  <a:cubicBezTo>
                    <a:pt x="2668" y="335"/>
                    <a:pt x="2736" y="281"/>
                    <a:pt x="2753" y="203"/>
                  </a:cubicBezTo>
                  <a:cubicBezTo>
                    <a:pt x="2772" y="115"/>
                    <a:pt x="2715" y="28"/>
                    <a:pt x="2626" y="9"/>
                  </a:cubicBezTo>
                  <a:cubicBezTo>
                    <a:pt x="2604" y="5"/>
                    <a:pt x="2581" y="2"/>
                    <a:pt x="2557" y="1"/>
                  </a:cubicBezTo>
                  <a:cubicBezTo>
                    <a:pt x="2552" y="1"/>
                    <a:pt x="2548" y="0"/>
                    <a:pt x="25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8" name="Google Shape;8698;p17"/>
            <p:cNvSpPr/>
            <p:nvPr/>
          </p:nvSpPr>
          <p:spPr>
            <a:xfrm>
              <a:off x="8297490" y="461842"/>
              <a:ext cx="151212" cy="151371"/>
            </a:xfrm>
            <a:custGeom>
              <a:avLst/>
              <a:gdLst/>
              <a:ahLst/>
              <a:cxnLst/>
              <a:rect l="l" t="t" r="r" b="b"/>
              <a:pathLst>
                <a:path w="5203" h="5208" extrusionOk="0">
                  <a:moveTo>
                    <a:pt x="365" y="93"/>
                  </a:moveTo>
                  <a:lnTo>
                    <a:pt x="366" y="94"/>
                  </a:lnTo>
                  <a:lnTo>
                    <a:pt x="368" y="99"/>
                  </a:lnTo>
                  <a:cubicBezTo>
                    <a:pt x="367" y="97"/>
                    <a:pt x="366" y="95"/>
                    <a:pt x="365" y="93"/>
                  </a:cubicBezTo>
                  <a:close/>
                  <a:moveTo>
                    <a:pt x="4854" y="4663"/>
                  </a:moveTo>
                  <a:cubicBezTo>
                    <a:pt x="4854" y="4664"/>
                    <a:pt x="4855" y="4664"/>
                    <a:pt x="4855" y="4664"/>
                  </a:cubicBezTo>
                  <a:cubicBezTo>
                    <a:pt x="4855" y="4664"/>
                    <a:pt x="4855" y="4664"/>
                    <a:pt x="4854" y="4663"/>
                  </a:cubicBezTo>
                  <a:close/>
                  <a:moveTo>
                    <a:pt x="217" y="0"/>
                  </a:moveTo>
                  <a:cubicBezTo>
                    <a:pt x="92" y="0"/>
                    <a:pt x="1" y="152"/>
                    <a:pt x="91" y="265"/>
                  </a:cubicBezTo>
                  <a:cubicBezTo>
                    <a:pt x="130" y="322"/>
                    <a:pt x="176" y="376"/>
                    <a:pt x="224" y="427"/>
                  </a:cubicBezTo>
                  <a:cubicBezTo>
                    <a:pt x="273" y="479"/>
                    <a:pt x="322" y="531"/>
                    <a:pt x="371" y="585"/>
                  </a:cubicBezTo>
                  <a:cubicBezTo>
                    <a:pt x="461" y="682"/>
                    <a:pt x="553" y="780"/>
                    <a:pt x="641" y="878"/>
                  </a:cubicBezTo>
                  <a:cubicBezTo>
                    <a:pt x="830" y="1085"/>
                    <a:pt x="1018" y="1293"/>
                    <a:pt x="1207" y="1500"/>
                  </a:cubicBezTo>
                  <a:cubicBezTo>
                    <a:pt x="1435" y="1750"/>
                    <a:pt x="1662" y="1999"/>
                    <a:pt x="1897" y="2247"/>
                  </a:cubicBezTo>
                  <a:cubicBezTo>
                    <a:pt x="2133" y="2496"/>
                    <a:pt x="2365" y="2746"/>
                    <a:pt x="2593" y="3001"/>
                  </a:cubicBezTo>
                  <a:cubicBezTo>
                    <a:pt x="2812" y="3243"/>
                    <a:pt x="3032" y="3482"/>
                    <a:pt x="3266" y="3711"/>
                  </a:cubicBezTo>
                  <a:cubicBezTo>
                    <a:pt x="3502" y="3939"/>
                    <a:pt x="3735" y="4169"/>
                    <a:pt x="3975" y="4392"/>
                  </a:cubicBezTo>
                  <a:lnTo>
                    <a:pt x="3969" y="4387"/>
                  </a:lnTo>
                  <a:lnTo>
                    <a:pt x="3969" y="4387"/>
                  </a:lnTo>
                  <a:cubicBezTo>
                    <a:pt x="4081" y="4492"/>
                    <a:pt x="4197" y="4596"/>
                    <a:pt x="4319" y="4693"/>
                  </a:cubicBezTo>
                  <a:cubicBezTo>
                    <a:pt x="4430" y="4780"/>
                    <a:pt x="4553" y="4850"/>
                    <a:pt x="4669" y="4930"/>
                  </a:cubicBezTo>
                  <a:cubicBezTo>
                    <a:pt x="4703" y="4957"/>
                    <a:pt x="4738" y="4984"/>
                    <a:pt x="4771" y="5014"/>
                  </a:cubicBezTo>
                  <a:cubicBezTo>
                    <a:pt x="4819" y="5062"/>
                    <a:pt x="4862" y="5109"/>
                    <a:pt x="4906" y="5160"/>
                  </a:cubicBezTo>
                  <a:cubicBezTo>
                    <a:pt x="4933" y="5190"/>
                    <a:pt x="4972" y="5207"/>
                    <a:pt x="5013" y="5207"/>
                  </a:cubicBezTo>
                  <a:cubicBezTo>
                    <a:pt x="5015" y="5207"/>
                    <a:pt x="5017" y="5207"/>
                    <a:pt x="5018" y="5207"/>
                  </a:cubicBezTo>
                  <a:cubicBezTo>
                    <a:pt x="5061" y="5207"/>
                    <a:pt x="5102" y="5192"/>
                    <a:pt x="5134" y="5163"/>
                  </a:cubicBezTo>
                  <a:cubicBezTo>
                    <a:pt x="5199" y="5101"/>
                    <a:pt x="5202" y="4998"/>
                    <a:pt x="5142" y="4933"/>
                  </a:cubicBezTo>
                  <a:cubicBezTo>
                    <a:pt x="5060" y="4836"/>
                    <a:pt x="4967" y="4748"/>
                    <a:pt x="4866" y="4672"/>
                  </a:cubicBezTo>
                  <a:lnTo>
                    <a:pt x="4866" y="4672"/>
                  </a:lnTo>
                  <a:lnTo>
                    <a:pt x="4870" y="4674"/>
                  </a:lnTo>
                  <a:lnTo>
                    <a:pt x="4865" y="4671"/>
                  </a:lnTo>
                  <a:lnTo>
                    <a:pt x="4865" y="4671"/>
                  </a:lnTo>
                  <a:cubicBezTo>
                    <a:pt x="4865" y="4671"/>
                    <a:pt x="4866" y="4672"/>
                    <a:pt x="4866" y="4672"/>
                  </a:cubicBezTo>
                  <a:lnTo>
                    <a:pt x="4866" y="4672"/>
                  </a:lnTo>
                  <a:lnTo>
                    <a:pt x="4857" y="4666"/>
                  </a:lnTo>
                  <a:lnTo>
                    <a:pt x="4852" y="4663"/>
                  </a:lnTo>
                  <a:lnTo>
                    <a:pt x="4852" y="4663"/>
                  </a:lnTo>
                  <a:cubicBezTo>
                    <a:pt x="4853" y="4663"/>
                    <a:pt x="4853" y="4663"/>
                    <a:pt x="4854" y="4663"/>
                  </a:cubicBezTo>
                  <a:lnTo>
                    <a:pt x="4854" y="4663"/>
                  </a:lnTo>
                  <a:cubicBezTo>
                    <a:pt x="4756" y="4596"/>
                    <a:pt x="4657" y="4533"/>
                    <a:pt x="4559" y="4465"/>
                  </a:cubicBezTo>
                  <a:lnTo>
                    <a:pt x="4559" y="4465"/>
                  </a:lnTo>
                  <a:lnTo>
                    <a:pt x="4570" y="4471"/>
                  </a:lnTo>
                  <a:lnTo>
                    <a:pt x="4558" y="4462"/>
                  </a:lnTo>
                  <a:lnTo>
                    <a:pt x="4553" y="4459"/>
                  </a:lnTo>
                  <a:lnTo>
                    <a:pt x="4556" y="4462"/>
                  </a:lnTo>
                  <a:cubicBezTo>
                    <a:pt x="4388" y="4335"/>
                    <a:pt x="4229" y="4199"/>
                    <a:pt x="4077" y="4053"/>
                  </a:cubicBezTo>
                  <a:cubicBezTo>
                    <a:pt x="3915" y="3903"/>
                    <a:pt x="3757" y="3751"/>
                    <a:pt x="3595" y="3602"/>
                  </a:cubicBezTo>
                  <a:cubicBezTo>
                    <a:pt x="3440" y="3455"/>
                    <a:pt x="3288" y="3303"/>
                    <a:pt x="3141" y="3149"/>
                  </a:cubicBezTo>
                  <a:cubicBezTo>
                    <a:pt x="2916" y="2917"/>
                    <a:pt x="2706" y="2670"/>
                    <a:pt x="2482" y="2437"/>
                  </a:cubicBezTo>
                  <a:cubicBezTo>
                    <a:pt x="2247" y="2189"/>
                    <a:pt x="2009" y="1945"/>
                    <a:pt x="1776" y="1695"/>
                  </a:cubicBezTo>
                  <a:cubicBezTo>
                    <a:pt x="1549" y="1448"/>
                    <a:pt x="1327" y="1196"/>
                    <a:pt x="1102" y="946"/>
                  </a:cubicBezTo>
                  <a:cubicBezTo>
                    <a:pt x="996" y="827"/>
                    <a:pt x="893" y="708"/>
                    <a:pt x="787" y="590"/>
                  </a:cubicBezTo>
                  <a:cubicBezTo>
                    <a:pt x="675" y="465"/>
                    <a:pt x="564" y="340"/>
                    <a:pt x="455" y="213"/>
                  </a:cubicBezTo>
                  <a:cubicBezTo>
                    <a:pt x="426" y="177"/>
                    <a:pt x="398" y="140"/>
                    <a:pt x="371" y="101"/>
                  </a:cubicBezTo>
                  <a:cubicBezTo>
                    <a:pt x="369" y="97"/>
                    <a:pt x="366" y="93"/>
                    <a:pt x="364" y="90"/>
                  </a:cubicBezTo>
                  <a:lnTo>
                    <a:pt x="364" y="90"/>
                  </a:lnTo>
                  <a:lnTo>
                    <a:pt x="366" y="93"/>
                  </a:lnTo>
                  <a:lnTo>
                    <a:pt x="366" y="93"/>
                  </a:lnTo>
                  <a:cubicBezTo>
                    <a:pt x="365" y="93"/>
                    <a:pt x="365" y="93"/>
                    <a:pt x="365" y="93"/>
                  </a:cubicBezTo>
                  <a:lnTo>
                    <a:pt x="365" y="93"/>
                  </a:lnTo>
                  <a:cubicBezTo>
                    <a:pt x="348" y="59"/>
                    <a:pt x="321" y="32"/>
                    <a:pt x="288" y="17"/>
                  </a:cubicBezTo>
                  <a:cubicBezTo>
                    <a:pt x="264" y="5"/>
                    <a:pt x="240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699" name="Google Shape;8699;p17"/>
            <p:cNvSpPr/>
            <p:nvPr/>
          </p:nvSpPr>
          <p:spPr>
            <a:xfrm>
              <a:off x="8320043" y="429029"/>
              <a:ext cx="205879" cy="215284"/>
            </a:xfrm>
            <a:custGeom>
              <a:avLst/>
              <a:gdLst/>
              <a:ahLst/>
              <a:cxnLst/>
              <a:rect l="l" t="t" r="r" b="b"/>
              <a:pathLst>
                <a:path w="7084" h="7407" extrusionOk="0">
                  <a:moveTo>
                    <a:pt x="576" y="468"/>
                  </a:moveTo>
                  <a:lnTo>
                    <a:pt x="588" y="482"/>
                  </a:lnTo>
                  <a:lnTo>
                    <a:pt x="588" y="482"/>
                  </a:lnTo>
                  <a:cubicBezTo>
                    <a:pt x="585" y="478"/>
                    <a:pt x="580" y="472"/>
                    <a:pt x="576" y="468"/>
                  </a:cubicBezTo>
                  <a:close/>
                  <a:moveTo>
                    <a:pt x="6747" y="7321"/>
                  </a:moveTo>
                  <a:lnTo>
                    <a:pt x="6747" y="7321"/>
                  </a:lnTo>
                  <a:cubicBezTo>
                    <a:pt x="6747" y="7322"/>
                    <a:pt x="6748" y="7322"/>
                    <a:pt x="6748" y="7322"/>
                  </a:cubicBezTo>
                  <a:lnTo>
                    <a:pt x="6748" y="7322"/>
                  </a:lnTo>
                  <a:cubicBezTo>
                    <a:pt x="6748" y="7322"/>
                    <a:pt x="6747" y="7321"/>
                    <a:pt x="6747" y="7321"/>
                  </a:cubicBezTo>
                  <a:close/>
                  <a:moveTo>
                    <a:pt x="187" y="0"/>
                  </a:moveTo>
                  <a:cubicBezTo>
                    <a:pt x="162" y="0"/>
                    <a:pt x="136" y="6"/>
                    <a:pt x="112" y="19"/>
                  </a:cubicBezTo>
                  <a:cubicBezTo>
                    <a:pt x="36" y="58"/>
                    <a:pt x="0" y="161"/>
                    <a:pt x="44" y="239"/>
                  </a:cubicBezTo>
                  <a:cubicBezTo>
                    <a:pt x="128" y="376"/>
                    <a:pt x="220" y="508"/>
                    <a:pt x="318" y="634"/>
                  </a:cubicBezTo>
                  <a:cubicBezTo>
                    <a:pt x="366" y="695"/>
                    <a:pt x="416" y="752"/>
                    <a:pt x="469" y="810"/>
                  </a:cubicBezTo>
                  <a:cubicBezTo>
                    <a:pt x="522" y="867"/>
                    <a:pt x="575" y="926"/>
                    <a:pt x="628" y="984"/>
                  </a:cubicBezTo>
                  <a:cubicBezTo>
                    <a:pt x="855" y="1223"/>
                    <a:pt x="1083" y="1458"/>
                    <a:pt x="1306" y="1698"/>
                  </a:cubicBezTo>
                  <a:cubicBezTo>
                    <a:pt x="1545" y="1951"/>
                    <a:pt x="1779" y="2209"/>
                    <a:pt x="2015" y="2466"/>
                  </a:cubicBezTo>
                  <a:cubicBezTo>
                    <a:pt x="2227" y="2697"/>
                    <a:pt x="2438" y="2930"/>
                    <a:pt x="2659" y="3153"/>
                  </a:cubicBezTo>
                  <a:cubicBezTo>
                    <a:pt x="2894" y="3387"/>
                    <a:pt x="3123" y="3626"/>
                    <a:pt x="3354" y="3862"/>
                  </a:cubicBezTo>
                  <a:cubicBezTo>
                    <a:pt x="3587" y="4100"/>
                    <a:pt x="3823" y="4334"/>
                    <a:pt x="4059" y="4565"/>
                  </a:cubicBezTo>
                  <a:cubicBezTo>
                    <a:pt x="4290" y="4790"/>
                    <a:pt x="4515" y="5021"/>
                    <a:pt x="4738" y="5252"/>
                  </a:cubicBezTo>
                  <a:cubicBezTo>
                    <a:pt x="4960" y="5483"/>
                    <a:pt x="5172" y="5721"/>
                    <a:pt x="5390" y="5956"/>
                  </a:cubicBezTo>
                  <a:cubicBezTo>
                    <a:pt x="5609" y="6194"/>
                    <a:pt x="5830" y="6430"/>
                    <a:pt x="6057" y="6658"/>
                  </a:cubicBezTo>
                  <a:cubicBezTo>
                    <a:pt x="6284" y="6884"/>
                    <a:pt x="6515" y="7105"/>
                    <a:pt x="6751" y="7324"/>
                  </a:cubicBezTo>
                  <a:lnTo>
                    <a:pt x="6751" y="7324"/>
                  </a:lnTo>
                  <a:cubicBezTo>
                    <a:pt x="6750" y="7323"/>
                    <a:pt x="6749" y="7323"/>
                    <a:pt x="6748" y="7322"/>
                  </a:cubicBezTo>
                  <a:lnTo>
                    <a:pt x="6748" y="7322"/>
                  </a:lnTo>
                  <a:cubicBezTo>
                    <a:pt x="6759" y="7330"/>
                    <a:pt x="6768" y="7340"/>
                    <a:pt x="6777" y="7349"/>
                  </a:cubicBezTo>
                  <a:lnTo>
                    <a:pt x="6769" y="7340"/>
                  </a:lnTo>
                  <a:lnTo>
                    <a:pt x="6786" y="7357"/>
                  </a:lnTo>
                  <a:cubicBezTo>
                    <a:pt x="6818" y="7387"/>
                    <a:pt x="6859" y="7406"/>
                    <a:pt x="6903" y="7406"/>
                  </a:cubicBezTo>
                  <a:lnTo>
                    <a:pt x="6918" y="7406"/>
                  </a:lnTo>
                  <a:cubicBezTo>
                    <a:pt x="6960" y="7403"/>
                    <a:pt x="7002" y="7381"/>
                    <a:pt x="7028" y="7348"/>
                  </a:cubicBezTo>
                  <a:cubicBezTo>
                    <a:pt x="7084" y="7278"/>
                    <a:pt x="7073" y="7177"/>
                    <a:pt x="7005" y="7120"/>
                  </a:cubicBezTo>
                  <a:cubicBezTo>
                    <a:pt x="6854" y="6989"/>
                    <a:pt x="6704" y="6856"/>
                    <a:pt x="6557" y="6721"/>
                  </a:cubicBezTo>
                  <a:cubicBezTo>
                    <a:pt x="6384" y="6558"/>
                    <a:pt x="6215" y="6392"/>
                    <a:pt x="6047" y="6222"/>
                  </a:cubicBezTo>
                  <a:cubicBezTo>
                    <a:pt x="5824" y="5994"/>
                    <a:pt x="5607" y="5762"/>
                    <a:pt x="5392" y="5526"/>
                  </a:cubicBezTo>
                  <a:cubicBezTo>
                    <a:pt x="5162" y="5277"/>
                    <a:pt x="4929" y="5034"/>
                    <a:pt x="4694" y="4791"/>
                  </a:cubicBezTo>
                  <a:cubicBezTo>
                    <a:pt x="4475" y="4568"/>
                    <a:pt x="4250" y="4350"/>
                    <a:pt x="4027" y="4133"/>
                  </a:cubicBezTo>
                  <a:cubicBezTo>
                    <a:pt x="3787" y="3897"/>
                    <a:pt x="3549" y="3660"/>
                    <a:pt x="3312" y="3420"/>
                  </a:cubicBezTo>
                  <a:cubicBezTo>
                    <a:pt x="3087" y="3193"/>
                    <a:pt x="2856" y="2968"/>
                    <a:pt x="2637" y="2733"/>
                  </a:cubicBezTo>
                  <a:cubicBezTo>
                    <a:pt x="2414" y="2494"/>
                    <a:pt x="2194" y="2254"/>
                    <a:pt x="1976" y="2012"/>
                  </a:cubicBezTo>
                  <a:cubicBezTo>
                    <a:pt x="1749" y="1758"/>
                    <a:pt x="1521" y="1508"/>
                    <a:pt x="1290" y="1258"/>
                  </a:cubicBezTo>
                  <a:cubicBezTo>
                    <a:pt x="1189" y="1149"/>
                    <a:pt x="1088" y="1041"/>
                    <a:pt x="988" y="930"/>
                  </a:cubicBezTo>
                  <a:cubicBezTo>
                    <a:pt x="932" y="870"/>
                    <a:pt x="877" y="813"/>
                    <a:pt x="820" y="748"/>
                  </a:cubicBezTo>
                  <a:cubicBezTo>
                    <a:pt x="763" y="685"/>
                    <a:pt x="703" y="622"/>
                    <a:pt x="647" y="555"/>
                  </a:cubicBezTo>
                  <a:lnTo>
                    <a:pt x="647" y="555"/>
                  </a:lnTo>
                  <a:lnTo>
                    <a:pt x="660" y="571"/>
                  </a:lnTo>
                  <a:lnTo>
                    <a:pt x="588" y="482"/>
                  </a:lnTo>
                  <a:lnTo>
                    <a:pt x="588" y="482"/>
                  </a:lnTo>
                  <a:cubicBezTo>
                    <a:pt x="588" y="483"/>
                    <a:pt x="589" y="483"/>
                    <a:pt x="589" y="484"/>
                  </a:cubicBezTo>
                  <a:lnTo>
                    <a:pt x="571" y="463"/>
                  </a:lnTo>
                  <a:lnTo>
                    <a:pt x="565" y="454"/>
                  </a:lnTo>
                  <a:lnTo>
                    <a:pt x="560" y="449"/>
                  </a:lnTo>
                  <a:cubicBezTo>
                    <a:pt x="507" y="380"/>
                    <a:pt x="458" y="307"/>
                    <a:pt x="413" y="232"/>
                  </a:cubicBezTo>
                  <a:cubicBezTo>
                    <a:pt x="385" y="185"/>
                    <a:pt x="358" y="136"/>
                    <a:pt x="331" y="87"/>
                  </a:cubicBezTo>
                  <a:cubicBezTo>
                    <a:pt x="301" y="32"/>
                    <a:pt x="245" y="0"/>
                    <a:pt x="1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0" name="Google Shape;8700;p17"/>
            <p:cNvSpPr/>
            <p:nvPr/>
          </p:nvSpPr>
          <p:spPr>
            <a:xfrm>
              <a:off x="8355181" y="412840"/>
              <a:ext cx="211837" cy="235397"/>
            </a:xfrm>
            <a:custGeom>
              <a:avLst/>
              <a:gdLst/>
              <a:ahLst/>
              <a:cxnLst/>
              <a:rect l="l" t="t" r="r" b="b"/>
              <a:pathLst>
                <a:path w="7289" h="8099" extrusionOk="0">
                  <a:moveTo>
                    <a:pt x="1620" y="2147"/>
                  </a:moveTo>
                  <a:cubicBezTo>
                    <a:pt x="1621" y="2148"/>
                    <a:pt x="1622" y="2150"/>
                    <a:pt x="1623" y="2151"/>
                  </a:cubicBezTo>
                  <a:cubicBezTo>
                    <a:pt x="1622" y="2150"/>
                    <a:pt x="1621" y="2148"/>
                    <a:pt x="1620" y="2147"/>
                  </a:cubicBezTo>
                  <a:close/>
                  <a:moveTo>
                    <a:pt x="2551" y="2861"/>
                  </a:moveTo>
                  <a:lnTo>
                    <a:pt x="2551" y="2861"/>
                  </a:lnTo>
                  <a:cubicBezTo>
                    <a:pt x="2553" y="2865"/>
                    <a:pt x="2556" y="2868"/>
                    <a:pt x="2558" y="2871"/>
                  </a:cubicBezTo>
                  <a:lnTo>
                    <a:pt x="2558" y="2871"/>
                  </a:lnTo>
                  <a:cubicBezTo>
                    <a:pt x="2556" y="2868"/>
                    <a:pt x="2554" y="2865"/>
                    <a:pt x="2551" y="2861"/>
                  </a:cubicBezTo>
                  <a:close/>
                  <a:moveTo>
                    <a:pt x="6250" y="6890"/>
                  </a:moveTo>
                  <a:lnTo>
                    <a:pt x="6250" y="6890"/>
                  </a:lnTo>
                  <a:cubicBezTo>
                    <a:pt x="6252" y="6892"/>
                    <a:pt x="6253" y="6893"/>
                    <a:pt x="6255" y="6895"/>
                  </a:cubicBezTo>
                  <a:lnTo>
                    <a:pt x="6255" y="6895"/>
                  </a:lnTo>
                  <a:cubicBezTo>
                    <a:pt x="6254" y="6893"/>
                    <a:pt x="6252" y="6891"/>
                    <a:pt x="6250" y="6890"/>
                  </a:cubicBezTo>
                  <a:close/>
                  <a:moveTo>
                    <a:pt x="185" y="1"/>
                  </a:moveTo>
                  <a:cubicBezTo>
                    <a:pt x="151" y="1"/>
                    <a:pt x="116" y="11"/>
                    <a:pt x="87" y="31"/>
                  </a:cubicBezTo>
                  <a:cubicBezTo>
                    <a:pt x="16" y="83"/>
                    <a:pt x="0" y="185"/>
                    <a:pt x="51" y="257"/>
                  </a:cubicBezTo>
                  <a:cubicBezTo>
                    <a:pt x="108" y="340"/>
                    <a:pt x="165" y="422"/>
                    <a:pt x="222" y="503"/>
                  </a:cubicBezTo>
                  <a:cubicBezTo>
                    <a:pt x="262" y="560"/>
                    <a:pt x="306" y="614"/>
                    <a:pt x="347" y="667"/>
                  </a:cubicBezTo>
                  <a:cubicBezTo>
                    <a:pt x="442" y="788"/>
                    <a:pt x="542" y="903"/>
                    <a:pt x="643" y="1017"/>
                  </a:cubicBezTo>
                  <a:cubicBezTo>
                    <a:pt x="763" y="1153"/>
                    <a:pt x="884" y="1290"/>
                    <a:pt x="1004" y="1426"/>
                  </a:cubicBezTo>
                  <a:cubicBezTo>
                    <a:pt x="1212" y="1662"/>
                    <a:pt x="1418" y="1903"/>
                    <a:pt x="1620" y="2147"/>
                  </a:cubicBezTo>
                  <a:lnTo>
                    <a:pt x="1620" y="2147"/>
                  </a:lnTo>
                  <a:cubicBezTo>
                    <a:pt x="1620" y="2147"/>
                    <a:pt x="1620" y="2146"/>
                    <a:pt x="1620" y="2146"/>
                  </a:cubicBezTo>
                  <a:lnTo>
                    <a:pt x="1620" y="2146"/>
                  </a:lnTo>
                  <a:cubicBezTo>
                    <a:pt x="1632" y="2162"/>
                    <a:pt x="1645" y="2178"/>
                    <a:pt x="1658" y="2192"/>
                  </a:cubicBezTo>
                  <a:lnTo>
                    <a:pt x="1648" y="2182"/>
                  </a:lnTo>
                  <a:lnTo>
                    <a:pt x="1672" y="2211"/>
                  </a:lnTo>
                  <a:lnTo>
                    <a:pt x="1661" y="2197"/>
                  </a:lnTo>
                  <a:lnTo>
                    <a:pt x="1699" y="2243"/>
                  </a:lnTo>
                  <a:lnTo>
                    <a:pt x="1686" y="2228"/>
                  </a:lnTo>
                  <a:lnTo>
                    <a:pt x="1735" y="2288"/>
                  </a:lnTo>
                  <a:lnTo>
                    <a:pt x="1724" y="2274"/>
                  </a:lnTo>
                  <a:lnTo>
                    <a:pt x="1724" y="2274"/>
                  </a:lnTo>
                  <a:cubicBezTo>
                    <a:pt x="1739" y="2292"/>
                    <a:pt x="1754" y="2311"/>
                    <a:pt x="1769" y="2328"/>
                  </a:cubicBezTo>
                  <a:lnTo>
                    <a:pt x="1765" y="2323"/>
                  </a:lnTo>
                  <a:lnTo>
                    <a:pt x="1765" y="2323"/>
                  </a:lnTo>
                  <a:cubicBezTo>
                    <a:pt x="1775" y="2338"/>
                    <a:pt x="1786" y="2350"/>
                    <a:pt x="1797" y="2363"/>
                  </a:cubicBezTo>
                  <a:lnTo>
                    <a:pt x="1794" y="2360"/>
                  </a:lnTo>
                  <a:lnTo>
                    <a:pt x="1826" y="2398"/>
                  </a:lnTo>
                  <a:lnTo>
                    <a:pt x="1813" y="2383"/>
                  </a:lnTo>
                  <a:lnTo>
                    <a:pt x="1862" y="2442"/>
                  </a:lnTo>
                  <a:lnTo>
                    <a:pt x="1859" y="2439"/>
                  </a:lnTo>
                  <a:lnTo>
                    <a:pt x="1859" y="2439"/>
                  </a:lnTo>
                  <a:cubicBezTo>
                    <a:pt x="1861" y="2440"/>
                    <a:pt x="1862" y="2442"/>
                    <a:pt x="1862" y="2444"/>
                  </a:cubicBezTo>
                  <a:lnTo>
                    <a:pt x="1870" y="2453"/>
                  </a:lnTo>
                  <a:lnTo>
                    <a:pt x="1867" y="2448"/>
                  </a:lnTo>
                  <a:lnTo>
                    <a:pt x="1867" y="2448"/>
                  </a:lnTo>
                  <a:cubicBezTo>
                    <a:pt x="1947" y="2550"/>
                    <a:pt x="2033" y="2651"/>
                    <a:pt x="2112" y="2751"/>
                  </a:cubicBezTo>
                  <a:cubicBezTo>
                    <a:pt x="2193" y="2850"/>
                    <a:pt x="2274" y="2950"/>
                    <a:pt x="2354" y="3050"/>
                  </a:cubicBezTo>
                  <a:lnTo>
                    <a:pt x="2350" y="3044"/>
                  </a:lnTo>
                  <a:lnTo>
                    <a:pt x="2350" y="3044"/>
                  </a:lnTo>
                  <a:cubicBezTo>
                    <a:pt x="2644" y="3408"/>
                    <a:pt x="2943" y="3767"/>
                    <a:pt x="3255" y="4115"/>
                  </a:cubicBezTo>
                  <a:cubicBezTo>
                    <a:pt x="3473" y="4359"/>
                    <a:pt x="3697" y="4601"/>
                    <a:pt x="3912" y="4847"/>
                  </a:cubicBezTo>
                  <a:cubicBezTo>
                    <a:pt x="4126" y="5089"/>
                    <a:pt x="4333" y="5336"/>
                    <a:pt x="4544" y="5579"/>
                  </a:cubicBezTo>
                  <a:cubicBezTo>
                    <a:pt x="4651" y="5705"/>
                    <a:pt x="4760" y="5831"/>
                    <a:pt x="4870" y="5956"/>
                  </a:cubicBezTo>
                  <a:cubicBezTo>
                    <a:pt x="4976" y="6077"/>
                    <a:pt x="5077" y="6200"/>
                    <a:pt x="5191" y="6312"/>
                  </a:cubicBezTo>
                  <a:cubicBezTo>
                    <a:pt x="5413" y="6529"/>
                    <a:pt x="5636" y="6743"/>
                    <a:pt x="5864" y="6955"/>
                  </a:cubicBezTo>
                  <a:lnTo>
                    <a:pt x="5862" y="6954"/>
                  </a:lnTo>
                  <a:lnTo>
                    <a:pt x="5872" y="6961"/>
                  </a:lnTo>
                  <a:lnTo>
                    <a:pt x="5876" y="6968"/>
                  </a:lnTo>
                  <a:lnTo>
                    <a:pt x="5875" y="6968"/>
                  </a:lnTo>
                  <a:cubicBezTo>
                    <a:pt x="5899" y="6990"/>
                    <a:pt x="5922" y="7012"/>
                    <a:pt x="5948" y="7034"/>
                  </a:cubicBezTo>
                  <a:lnTo>
                    <a:pt x="5945" y="7033"/>
                  </a:lnTo>
                  <a:lnTo>
                    <a:pt x="5954" y="7039"/>
                  </a:lnTo>
                  <a:lnTo>
                    <a:pt x="5960" y="7045"/>
                  </a:lnTo>
                  <a:lnTo>
                    <a:pt x="5957" y="7044"/>
                  </a:lnTo>
                  <a:lnTo>
                    <a:pt x="5957" y="7044"/>
                  </a:lnTo>
                  <a:cubicBezTo>
                    <a:pt x="5986" y="7071"/>
                    <a:pt x="6014" y="7098"/>
                    <a:pt x="6043" y="7124"/>
                  </a:cubicBezTo>
                  <a:lnTo>
                    <a:pt x="6049" y="7129"/>
                  </a:lnTo>
                  <a:lnTo>
                    <a:pt x="6046" y="7126"/>
                  </a:lnTo>
                  <a:lnTo>
                    <a:pt x="6046" y="7126"/>
                  </a:lnTo>
                  <a:cubicBezTo>
                    <a:pt x="6203" y="7275"/>
                    <a:pt x="6359" y="7424"/>
                    <a:pt x="6513" y="7576"/>
                  </a:cubicBezTo>
                  <a:cubicBezTo>
                    <a:pt x="6589" y="7650"/>
                    <a:pt x="6660" y="7724"/>
                    <a:pt x="6734" y="7805"/>
                  </a:cubicBezTo>
                  <a:cubicBezTo>
                    <a:pt x="6809" y="7886"/>
                    <a:pt x="6880" y="7970"/>
                    <a:pt x="6954" y="8051"/>
                  </a:cubicBezTo>
                  <a:cubicBezTo>
                    <a:pt x="6983" y="8081"/>
                    <a:pt x="7024" y="8098"/>
                    <a:pt x="7066" y="8098"/>
                  </a:cubicBezTo>
                  <a:cubicBezTo>
                    <a:pt x="7068" y="8098"/>
                    <a:pt x="7070" y="8098"/>
                    <a:pt x="7072" y="8098"/>
                  </a:cubicBezTo>
                  <a:cubicBezTo>
                    <a:pt x="7072" y="8098"/>
                    <a:pt x="7073" y="8098"/>
                    <a:pt x="7074" y="8098"/>
                  </a:cubicBezTo>
                  <a:cubicBezTo>
                    <a:pt x="7215" y="8098"/>
                    <a:pt x="7288" y="7928"/>
                    <a:pt x="7190" y="7826"/>
                  </a:cubicBezTo>
                  <a:cubicBezTo>
                    <a:pt x="7042" y="7667"/>
                    <a:pt x="6893" y="7511"/>
                    <a:pt x="6741" y="7357"/>
                  </a:cubicBezTo>
                  <a:cubicBezTo>
                    <a:pt x="6584" y="7199"/>
                    <a:pt x="6419" y="7047"/>
                    <a:pt x="6255" y="6895"/>
                  </a:cubicBezTo>
                  <a:lnTo>
                    <a:pt x="6255" y="6895"/>
                  </a:lnTo>
                  <a:cubicBezTo>
                    <a:pt x="6255" y="6895"/>
                    <a:pt x="6256" y="6896"/>
                    <a:pt x="6256" y="6897"/>
                  </a:cubicBezTo>
                  <a:cubicBezTo>
                    <a:pt x="6228" y="6870"/>
                    <a:pt x="6198" y="6841"/>
                    <a:pt x="6169" y="6814"/>
                  </a:cubicBezTo>
                  <a:lnTo>
                    <a:pt x="6169" y="6814"/>
                  </a:lnTo>
                  <a:lnTo>
                    <a:pt x="6174" y="6819"/>
                  </a:lnTo>
                  <a:lnTo>
                    <a:pt x="6166" y="6813"/>
                  </a:lnTo>
                  <a:lnTo>
                    <a:pt x="6163" y="6809"/>
                  </a:lnTo>
                  <a:lnTo>
                    <a:pt x="6158" y="6806"/>
                  </a:lnTo>
                  <a:cubicBezTo>
                    <a:pt x="6133" y="6781"/>
                    <a:pt x="6106" y="6757"/>
                    <a:pt x="6079" y="6732"/>
                  </a:cubicBezTo>
                  <a:lnTo>
                    <a:pt x="6079" y="6732"/>
                  </a:lnTo>
                  <a:lnTo>
                    <a:pt x="6084" y="6735"/>
                  </a:lnTo>
                  <a:lnTo>
                    <a:pt x="6079" y="6731"/>
                  </a:lnTo>
                  <a:lnTo>
                    <a:pt x="6076" y="6727"/>
                  </a:lnTo>
                  <a:cubicBezTo>
                    <a:pt x="5952" y="6613"/>
                    <a:pt x="5832" y="6496"/>
                    <a:pt x="5710" y="6382"/>
                  </a:cubicBezTo>
                  <a:cubicBezTo>
                    <a:pt x="5588" y="6266"/>
                    <a:pt x="5462" y="6154"/>
                    <a:pt x="5348" y="6031"/>
                  </a:cubicBezTo>
                  <a:cubicBezTo>
                    <a:pt x="4908" y="5560"/>
                    <a:pt x="4502" y="5059"/>
                    <a:pt x="4064" y="4585"/>
                  </a:cubicBezTo>
                  <a:cubicBezTo>
                    <a:pt x="3624" y="4109"/>
                    <a:pt x="3185" y="3631"/>
                    <a:pt x="2771" y="3131"/>
                  </a:cubicBezTo>
                  <a:lnTo>
                    <a:pt x="2771" y="3131"/>
                  </a:lnTo>
                  <a:lnTo>
                    <a:pt x="2782" y="3145"/>
                  </a:lnTo>
                  <a:cubicBezTo>
                    <a:pt x="2708" y="3053"/>
                    <a:pt x="2633" y="2961"/>
                    <a:pt x="2558" y="2871"/>
                  </a:cubicBezTo>
                  <a:lnTo>
                    <a:pt x="2558" y="2871"/>
                  </a:lnTo>
                  <a:cubicBezTo>
                    <a:pt x="2559" y="2872"/>
                    <a:pt x="2561" y="2874"/>
                    <a:pt x="2562" y="2876"/>
                  </a:cubicBezTo>
                  <a:cubicBezTo>
                    <a:pt x="2433" y="2714"/>
                    <a:pt x="2304" y="2554"/>
                    <a:pt x="2174" y="2393"/>
                  </a:cubicBezTo>
                  <a:cubicBezTo>
                    <a:pt x="2054" y="2244"/>
                    <a:pt x="1935" y="2092"/>
                    <a:pt x="1813" y="1945"/>
                  </a:cubicBezTo>
                  <a:lnTo>
                    <a:pt x="1813" y="1945"/>
                  </a:lnTo>
                  <a:lnTo>
                    <a:pt x="1816" y="1948"/>
                  </a:lnTo>
                  <a:cubicBezTo>
                    <a:pt x="1726" y="1839"/>
                    <a:pt x="1636" y="1728"/>
                    <a:pt x="1544" y="1619"/>
                  </a:cubicBezTo>
                  <a:lnTo>
                    <a:pt x="1544" y="1619"/>
                  </a:lnTo>
                  <a:lnTo>
                    <a:pt x="1547" y="1620"/>
                  </a:lnTo>
                  <a:cubicBezTo>
                    <a:pt x="1310" y="1332"/>
                    <a:pt x="1063" y="1051"/>
                    <a:pt x="825" y="764"/>
                  </a:cubicBezTo>
                  <a:cubicBezTo>
                    <a:pt x="741" y="660"/>
                    <a:pt x="657" y="557"/>
                    <a:pt x="578" y="449"/>
                  </a:cubicBezTo>
                  <a:cubicBezTo>
                    <a:pt x="486" y="324"/>
                    <a:pt x="401" y="196"/>
                    <a:pt x="315" y="67"/>
                  </a:cubicBezTo>
                  <a:cubicBezTo>
                    <a:pt x="286" y="23"/>
                    <a:pt x="236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1" name="Google Shape;8701;p17"/>
            <p:cNvSpPr/>
            <p:nvPr/>
          </p:nvSpPr>
          <p:spPr>
            <a:xfrm>
              <a:off x="8380438" y="396536"/>
              <a:ext cx="230756" cy="265596"/>
            </a:xfrm>
            <a:custGeom>
              <a:avLst/>
              <a:gdLst/>
              <a:ahLst/>
              <a:cxnLst/>
              <a:rect l="l" t="t" r="r" b="b"/>
              <a:pathLst>
                <a:path w="7940" h="9138" extrusionOk="0">
                  <a:moveTo>
                    <a:pt x="813" y="727"/>
                  </a:moveTo>
                  <a:lnTo>
                    <a:pt x="813" y="728"/>
                  </a:lnTo>
                  <a:lnTo>
                    <a:pt x="815" y="731"/>
                  </a:lnTo>
                  <a:lnTo>
                    <a:pt x="815" y="731"/>
                  </a:lnTo>
                  <a:cubicBezTo>
                    <a:pt x="815" y="730"/>
                    <a:pt x="814" y="729"/>
                    <a:pt x="814" y="728"/>
                  </a:cubicBezTo>
                  <a:lnTo>
                    <a:pt x="813" y="727"/>
                  </a:lnTo>
                  <a:close/>
                  <a:moveTo>
                    <a:pt x="5845" y="7052"/>
                  </a:moveTo>
                  <a:cubicBezTo>
                    <a:pt x="5845" y="7053"/>
                    <a:pt x="5846" y="7053"/>
                    <a:pt x="5846" y="7054"/>
                  </a:cubicBezTo>
                  <a:cubicBezTo>
                    <a:pt x="5846" y="7053"/>
                    <a:pt x="5845" y="7053"/>
                    <a:pt x="5845" y="7052"/>
                  </a:cubicBezTo>
                  <a:close/>
                  <a:moveTo>
                    <a:pt x="6624" y="7557"/>
                  </a:moveTo>
                  <a:lnTo>
                    <a:pt x="6624" y="7557"/>
                  </a:lnTo>
                  <a:cubicBezTo>
                    <a:pt x="6625" y="7559"/>
                    <a:pt x="6627" y="7561"/>
                    <a:pt x="6628" y="7563"/>
                  </a:cubicBezTo>
                  <a:lnTo>
                    <a:pt x="6628" y="7563"/>
                  </a:lnTo>
                  <a:cubicBezTo>
                    <a:pt x="6627" y="7561"/>
                    <a:pt x="6625" y="7559"/>
                    <a:pt x="6624" y="7557"/>
                  </a:cubicBezTo>
                  <a:close/>
                  <a:moveTo>
                    <a:pt x="185" y="0"/>
                  </a:moveTo>
                  <a:cubicBezTo>
                    <a:pt x="150" y="0"/>
                    <a:pt x="116" y="10"/>
                    <a:pt x="88" y="30"/>
                  </a:cubicBezTo>
                  <a:cubicBezTo>
                    <a:pt x="16" y="84"/>
                    <a:pt x="0" y="185"/>
                    <a:pt x="51" y="258"/>
                  </a:cubicBezTo>
                  <a:cubicBezTo>
                    <a:pt x="129" y="372"/>
                    <a:pt x="214" y="481"/>
                    <a:pt x="303" y="587"/>
                  </a:cubicBezTo>
                  <a:cubicBezTo>
                    <a:pt x="304" y="591"/>
                    <a:pt x="306" y="592"/>
                    <a:pt x="308" y="594"/>
                  </a:cubicBezTo>
                  <a:lnTo>
                    <a:pt x="317" y="605"/>
                  </a:lnTo>
                  <a:lnTo>
                    <a:pt x="323" y="614"/>
                  </a:lnTo>
                  <a:lnTo>
                    <a:pt x="322" y="611"/>
                  </a:lnTo>
                  <a:lnTo>
                    <a:pt x="352" y="647"/>
                  </a:lnTo>
                  <a:lnTo>
                    <a:pt x="360" y="657"/>
                  </a:lnTo>
                  <a:lnTo>
                    <a:pt x="399" y="703"/>
                  </a:lnTo>
                  <a:cubicBezTo>
                    <a:pt x="402" y="707"/>
                    <a:pt x="406" y="712"/>
                    <a:pt x="410" y="716"/>
                  </a:cubicBezTo>
                  <a:lnTo>
                    <a:pt x="410" y="716"/>
                  </a:lnTo>
                  <a:cubicBezTo>
                    <a:pt x="407" y="713"/>
                    <a:pt x="405" y="711"/>
                    <a:pt x="403" y="708"/>
                  </a:cubicBezTo>
                  <a:lnTo>
                    <a:pt x="403" y="708"/>
                  </a:lnTo>
                  <a:lnTo>
                    <a:pt x="415" y="723"/>
                  </a:lnTo>
                  <a:cubicBezTo>
                    <a:pt x="414" y="721"/>
                    <a:pt x="412" y="719"/>
                    <a:pt x="410" y="716"/>
                  </a:cubicBezTo>
                  <a:lnTo>
                    <a:pt x="410" y="716"/>
                  </a:lnTo>
                  <a:cubicBezTo>
                    <a:pt x="498" y="822"/>
                    <a:pt x="590" y="924"/>
                    <a:pt x="680" y="1026"/>
                  </a:cubicBezTo>
                  <a:cubicBezTo>
                    <a:pt x="778" y="1133"/>
                    <a:pt x="874" y="1243"/>
                    <a:pt x="972" y="1350"/>
                  </a:cubicBezTo>
                  <a:cubicBezTo>
                    <a:pt x="1406" y="1833"/>
                    <a:pt x="1838" y="2319"/>
                    <a:pt x="2272" y="2802"/>
                  </a:cubicBezTo>
                  <a:cubicBezTo>
                    <a:pt x="2706" y="3285"/>
                    <a:pt x="3119" y="3785"/>
                    <a:pt x="3537" y="4280"/>
                  </a:cubicBezTo>
                  <a:cubicBezTo>
                    <a:pt x="3945" y="4763"/>
                    <a:pt x="4365" y="5238"/>
                    <a:pt x="4767" y="5726"/>
                  </a:cubicBezTo>
                  <a:lnTo>
                    <a:pt x="4764" y="5723"/>
                  </a:lnTo>
                  <a:lnTo>
                    <a:pt x="4764" y="5723"/>
                  </a:lnTo>
                  <a:cubicBezTo>
                    <a:pt x="4788" y="5752"/>
                    <a:pt x="4813" y="5783"/>
                    <a:pt x="4839" y="5813"/>
                  </a:cubicBezTo>
                  <a:lnTo>
                    <a:pt x="4839" y="5813"/>
                  </a:lnTo>
                  <a:lnTo>
                    <a:pt x="4833" y="5806"/>
                  </a:lnTo>
                  <a:lnTo>
                    <a:pt x="4833" y="5806"/>
                  </a:lnTo>
                  <a:cubicBezTo>
                    <a:pt x="5087" y="6117"/>
                    <a:pt x="5330" y="6432"/>
                    <a:pt x="5585" y="6737"/>
                  </a:cubicBezTo>
                  <a:lnTo>
                    <a:pt x="5573" y="6723"/>
                  </a:lnTo>
                  <a:lnTo>
                    <a:pt x="5573" y="6723"/>
                  </a:lnTo>
                  <a:cubicBezTo>
                    <a:pt x="5619" y="6778"/>
                    <a:pt x="5666" y="6835"/>
                    <a:pt x="5712" y="6891"/>
                  </a:cubicBezTo>
                  <a:lnTo>
                    <a:pt x="5712" y="6891"/>
                  </a:lnTo>
                  <a:lnTo>
                    <a:pt x="5715" y="6896"/>
                  </a:lnTo>
                  <a:lnTo>
                    <a:pt x="5732" y="6916"/>
                  </a:lnTo>
                  <a:lnTo>
                    <a:pt x="5726" y="6908"/>
                  </a:lnTo>
                  <a:lnTo>
                    <a:pt x="5734" y="6918"/>
                  </a:lnTo>
                  <a:lnTo>
                    <a:pt x="5739" y="6924"/>
                  </a:lnTo>
                  <a:lnTo>
                    <a:pt x="5736" y="6919"/>
                  </a:lnTo>
                  <a:lnTo>
                    <a:pt x="5736" y="6919"/>
                  </a:lnTo>
                  <a:cubicBezTo>
                    <a:pt x="5742" y="6926"/>
                    <a:pt x="5747" y="6932"/>
                    <a:pt x="5751" y="6938"/>
                  </a:cubicBezTo>
                  <a:lnTo>
                    <a:pt x="5748" y="6935"/>
                  </a:lnTo>
                  <a:lnTo>
                    <a:pt x="5748" y="6935"/>
                  </a:lnTo>
                  <a:cubicBezTo>
                    <a:pt x="5758" y="6946"/>
                    <a:pt x="5767" y="6957"/>
                    <a:pt x="5777" y="6970"/>
                  </a:cubicBezTo>
                  <a:lnTo>
                    <a:pt x="5775" y="6968"/>
                  </a:lnTo>
                  <a:lnTo>
                    <a:pt x="5813" y="7014"/>
                  </a:lnTo>
                  <a:lnTo>
                    <a:pt x="5810" y="7010"/>
                  </a:lnTo>
                  <a:lnTo>
                    <a:pt x="5818" y="7019"/>
                  </a:lnTo>
                  <a:lnTo>
                    <a:pt x="5823" y="7025"/>
                  </a:lnTo>
                  <a:lnTo>
                    <a:pt x="5820" y="7021"/>
                  </a:lnTo>
                  <a:lnTo>
                    <a:pt x="5820" y="7021"/>
                  </a:lnTo>
                  <a:cubicBezTo>
                    <a:pt x="5827" y="7031"/>
                    <a:pt x="5836" y="7042"/>
                    <a:pt x="5845" y="7052"/>
                  </a:cubicBezTo>
                  <a:lnTo>
                    <a:pt x="5845" y="7052"/>
                  </a:lnTo>
                  <a:cubicBezTo>
                    <a:pt x="5845" y="7052"/>
                    <a:pt x="5845" y="7051"/>
                    <a:pt x="5845" y="7051"/>
                  </a:cubicBezTo>
                  <a:lnTo>
                    <a:pt x="5845" y="7051"/>
                  </a:lnTo>
                  <a:cubicBezTo>
                    <a:pt x="5990" y="7230"/>
                    <a:pt x="6131" y="7413"/>
                    <a:pt x="6274" y="7594"/>
                  </a:cubicBezTo>
                  <a:cubicBezTo>
                    <a:pt x="6472" y="7845"/>
                    <a:pt x="6681" y="8088"/>
                    <a:pt x="6890" y="8330"/>
                  </a:cubicBezTo>
                  <a:cubicBezTo>
                    <a:pt x="6991" y="8447"/>
                    <a:pt x="7089" y="8566"/>
                    <a:pt x="7197" y="8676"/>
                  </a:cubicBezTo>
                  <a:cubicBezTo>
                    <a:pt x="7251" y="8730"/>
                    <a:pt x="7309" y="8779"/>
                    <a:pt x="7365" y="8828"/>
                  </a:cubicBezTo>
                  <a:cubicBezTo>
                    <a:pt x="7418" y="8876"/>
                    <a:pt x="7471" y="8923"/>
                    <a:pt x="7523" y="8971"/>
                  </a:cubicBezTo>
                  <a:lnTo>
                    <a:pt x="7513" y="8963"/>
                  </a:lnTo>
                  <a:lnTo>
                    <a:pt x="7513" y="8963"/>
                  </a:lnTo>
                  <a:lnTo>
                    <a:pt x="7528" y="8976"/>
                  </a:lnTo>
                  <a:cubicBezTo>
                    <a:pt x="7528" y="8976"/>
                    <a:pt x="7528" y="8976"/>
                    <a:pt x="7528" y="8976"/>
                  </a:cubicBezTo>
                  <a:lnTo>
                    <a:pt x="7528" y="8976"/>
                  </a:lnTo>
                  <a:cubicBezTo>
                    <a:pt x="7529" y="8976"/>
                    <a:pt x="7529" y="8977"/>
                    <a:pt x="7529" y="8977"/>
                  </a:cubicBezTo>
                  <a:lnTo>
                    <a:pt x="7529" y="8977"/>
                  </a:lnTo>
                  <a:cubicBezTo>
                    <a:pt x="7529" y="8977"/>
                    <a:pt x="7528" y="8976"/>
                    <a:pt x="7528" y="8976"/>
                  </a:cubicBezTo>
                  <a:lnTo>
                    <a:pt x="7528" y="8976"/>
                  </a:lnTo>
                  <a:lnTo>
                    <a:pt x="7529" y="8977"/>
                  </a:lnTo>
                  <a:cubicBezTo>
                    <a:pt x="7529" y="8977"/>
                    <a:pt x="7529" y="8977"/>
                    <a:pt x="7529" y="8977"/>
                  </a:cubicBezTo>
                  <a:lnTo>
                    <a:pt x="7529" y="8977"/>
                  </a:lnTo>
                  <a:cubicBezTo>
                    <a:pt x="7538" y="8986"/>
                    <a:pt x="7547" y="8994"/>
                    <a:pt x="7556" y="9003"/>
                  </a:cubicBezTo>
                  <a:lnTo>
                    <a:pt x="7550" y="8996"/>
                  </a:lnTo>
                  <a:lnTo>
                    <a:pt x="7550" y="8996"/>
                  </a:lnTo>
                  <a:cubicBezTo>
                    <a:pt x="7582" y="9028"/>
                    <a:pt x="7613" y="9058"/>
                    <a:pt x="7645" y="9086"/>
                  </a:cubicBezTo>
                  <a:cubicBezTo>
                    <a:pt x="7673" y="9116"/>
                    <a:pt x="7713" y="9135"/>
                    <a:pt x="7756" y="9137"/>
                  </a:cubicBezTo>
                  <a:lnTo>
                    <a:pt x="7759" y="9137"/>
                  </a:lnTo>
                  <a:cubicBezTo>
                    <a:pt x="7800" y="9137"/>
                    <a:pt x="7839" y="9121"/>
                    <a:pt x="7869" y="9093"/>
                  </a:cubicBezTo>
                  <a:cubicBezTo>
                    <a:pt x="7931" y="9034"/>
                    <a:pt x="7939" y="8927"/>
                    <a:pt x="7876" y="8865"/>
                  </a:cubicBezTo>
                  <a:cubicBezTo>
                    <a:pt x="7740" y="8730"/>
                    <a:pt x="7594" y="8607"/>
                    <a:pt x="7453" y="8477"/>
                  </a:cubicBezTo>
                  <a:lnTo>
                    <a:pt x="7453" y="8477"/>
                  </a:lnTo>
                  <a:cubicBezTo>
                    <a:pt x="7458" y="8482"/>
                    <a:pt x="7463" y="8486"/>
                    <a:pt x="7467" y="8491"/>
                  </a:cubicBezTo>
                  <a:cubicBezTo>
                    <a:pt x="7317" y="8349"/>
                    <a:pt x="7176" y="8194"/>
                    <a:pt x="7037" y="8040"/>
                  </a:cubicBezTo>
                  <a:cubicBezTo>
                    <a:pt x="6898" y="7884"/>
                    <a:pt x="6763" y="7724"/>
                    <a:pt x="6628" y="7563"/>
                  </a:cubicBezTo>
                  <a:lnTo>
                    <a:pt x="6628" y="7563"/>
                  </a:lnTo>
                  <a:cubicBezTo>
                    <a:pt x="6629" y="7564"/>
                    <a:pt x="6630" y="7565"/>
                    <a:pt x="6630" y="7566"/>
                  </a:cubicBezTo>
                  <a:lnTo>
                    <a:pt x="6630" y="7566"/>
                  </a:lnTo>
                  <a:cubicBezTo>
                    <a:pt x="6436" y="7324"/>
                    <a:pt x="6245" y="7078"/>
                    <a:pt x="6047" y="6840"/>
                  </a:cubicBezTo>
                  <a:lnTo>
                    <a:pt x="6047" y="6840"/>
                  </a:lnTo>
                  <a:lnTo>
                    <a:pt x="6060" y="6854"/>
                  </a:lnTo>
                  <a:lnTo>
                    <a:pt x="6025" y="6813"/>
                  </a:lnTo>
                  <a:lnTo>
                    <a:pt x="6028" y="6816"/>
                  </a:lnTo>
                  <a:lnTo>
                    <a:pt x="5990" y="6769"/>
                  </a:lnTo>
                  <a:lnTo>
                    <a:pt x="6002" y="6785"/>
                  </a:lnTo>
                  <a:cubicBezTo>
                    <a:pt x="5990" y="6771"/>
                    <a:pt x="5979" y="6756"/>
                    <a:pt x="5967" y="6742"/>
                  </a:cubicBezTo>
                  <a:lnTo>
                    <a:pt x="5967" y="6742"/>
                  </a:lnTo>
                  <a:lnTo>
                    <a:pt x="5968" y="6744"/>
                  </a:lnTo>
                  <a:cubicBezTo>
                    <a:pt x="5967" y="6742"/>
                    <a:pt x="5965" y="6740"/>
                    <a:pt x="5964" y="6737"/>
                  </a:cubicBezTo>
                  <a:lnTo>
                    <a:pt x="5957" y="6729"/>
                  </a:lnTo>
                  <a:lnTo>
                    <a:pt x="5960" y="6733"/>
                  </a:lnTo>
                  <a:lnTo>
                    <a:pt x="5946" y="6717"/>
                  </a:lnTo>
                  <a:lnTo>
                    <a:pt x="5939" y="6707"/>
                  </a:lnTo>
                  <a:lnTo>
                    <a:pt x="5939" y="6707"/>
                  </a:lnTo>
                  <a:cubicBezTo>
                    <a:pt x="5943" y="6711"/>
                    <a:pt x="5946" y="6716"/>
                    <a:pt x="5949" y="6720"/>
                  </a:cubicBezTo>
                  <a:lnTo>
                    <a:pt x="5937" y="6704"/>
                  </a:lnTo>
                  <a:lnTo>
                    <a:pt x="5939" y="6707"/>
                  </a:lnTo>
                  <a:lnTo>
                    <a:pt x="5939" y="6707"/>
                  </a:lnTo>
                  <a:cubicBezTo>
                    <a:pt x="5897" y="6656"/>
                    <a:pt x="5853" y="6603"/>
                    <a:pt x="5810" y="6552"/>
                  </a:cubicBezTo>
                  <a:lnTo>
                    <a:pt x="5810" y="6552"/>
                  </a:lnTo>
                  <a:lnTo>
                    <a:pt x="5808" y="6549"/>
                  </a:lnTo>
                  <a:cubicBezTo>
                    <a:pt x="5663" y="6372"/>
                    <a:pt x="5519" y="6194"/>
                    <a:pt x="5373" y="6017"/>
                  </a:cubicBezTo>
                  <a:lnTo>
                    <a:pt x="5373" y="6017"/>
                  </a:lnTo>
                  <a:cubicBezTo>
                    <a:pt x="5373" y="6019"/>
                    <a:pt x="5375" y="6019"/>
                    <a:pt x="5375" y="6020"/>
                  </a:cubicBezTo>
                  <a:cubicBezTo>
                    <a:pt x="5120" y="5710"/>
                    <a:pt x="4860" y="5404"/>
                    <a:pt x="4599" y="5100"/>
                  </a:cubicBezTo>
                  <a:cubicBezTo>
                    <a:pt x="4180" y="4614"/>
                    <a:pt x="3758" y="4130"/>
                    <a:pt x="3345" y="3641"/>
                  </a:cubicBezTo>
                  <a:cubicBezTo>
                    <a:pt x="3144" y="3402"/>
                    <a:pt x="2942" y="3161"/>
                    <a:pt x="2734" y="2927"/>
                  </a:cubicBezTo>
                  <a:cubicBezTo>
                    <a:pt x="2513" y="2674"/>
                    <a:pt x="2291" y="2420"/>
                    <a:pt x="2069" y="2166"/>
                  </a:cubicBezTo>
                  <a:cubicBezTo>
                    <a:pt x="1854" y="1919"/>
                    <a:pt x="1639" y="1673"/>
                    <a:pt x="1422" y="1426"/>
                  </a:cubicBezTo>
                  <a:cubicBezTo>
                    <a:pt x="1318" y="1306"/>
                    <a:pt x="1211" y="1186"/>
                    <a:pt x="1105" y="1067"/>
                  </a:cubicBezTo>
                  <a:cubicBezTo>
                    <a:pt x="1008" y="957"/>
                    <a:pt x="914" y="845"/>
                    <a:pt x="817" y="733"/>
                  </a:cubicBezTo>
                  <a:lnTo>
                    <a:pt x="817" y="733"/>
                  </a:lnTo>
                  <a:lnTo>
                    <a:pt x="815" y="731"/>
                  </a:lnTo>
                  <a:lnTo>
                    <a:pt x="815" y="731"/>
                  </a:lnTo>
                  <a:cubicBezTo>
                    <a:pt x="815" y="731"/>
                    <a:pt x="815" y="731"/>
                    <a:pt x="816" y="731"/>
                  </a:cubicBezTo>
                  <a:lnTo>
                    <a:pt x="816" y="731"/>
                  </a:lnTo>
                  <a:cubicBezTo>
                    <a:pt x="815" y="731"/>
                    <a:pt x="815" y="730"/>
                    <a:pt x="814" y="730"/>
                  </a:cubicBezTo>
                  <a:lnTo>
                    <a:pt x="813" y="728"/>
                  </a:lnTo>
                  <a:lnTo>
                    <a:pt x="813" y="728"/>
                  </a:lnTo>
                  <a:lnTo>
                    <a:pt x="811" y="726"/>
                  </a:lnTo>
                  <a:lnTo>
                    <a:pt x="809" y="723"/>
                  </a:lnTo>
                  <a:lnTo>
                    <a:pt x="809" y="723"/>
                  </a:lnTo>
                  <a:cubicBezTo>
                    <a:pt x="809" y="724"/>
                    <a:pt x="809" y="724"/>
                    <a:pt x="809" y="724"/>
                  </a:cubicBezTo>
                  <a:lnTo>
                    <a:pt x="809" y="724"/>
                  </a:lnTo>
                  <a:lnTo>
                    <a:pt x="762" y="665"/>
                  </a:lnTo>
                  <a:lnTo>
                    <a:pt x="775" y="681"/>
                  </a:lnTo>
                  <a:cubicBezTo>
                    <a:pt x="743" y="643"/>
                    <a:pt x="711" y="605"/>
                    <a:pt x="680" y="567"/>
                  </a:cubicBezTo>
                  <a:cubicBezTo>
                    <a:pt x="668" y="554"/>
                    <a:pt x="659" y="541"/>
                    <a:pt x="648" y="529"/>
                  </a:cubicBezTo>
                  <a:lnTo>
                    <a:pt x="641" y="520"/>
                  </a:lnTo>
                  <a:lnTo>
                    <a:pt x="641" y="520"/>
                  </a:lnTo>
                  <a:cubicBezTo>
                    <a:pt x="644" y="524"/>
                    <a:pt x="648" y="528"/>
                    <a:pt x="651" y="532"/>
                  </a:cubicBezTo>
                  <a:lnTo>
                    <a:pt x="638" y="516"/>
                  </a:lnTo>
                  <a:lnTo>
                    <a:pt x="641" y="520"/>
                  </a:lnTo>
                  <a:lnTo>
                    <a:pt x="641" y="520"/>
                  </a:lnTo>
                  <a:cubicBezTo>
                    <a:pt x="525" y="376"/>
                    <a:pt x="416" y="225"/>
                    <a:pt x="315" y="68"/>
                  </a:cubicBezTo>
                  <a:cubicBezTo>
                    <a:pt x="287" y="23"/>
                    <a:pt x="236" y="0"/>
                    <a:pt x="1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2" name="Google Shape;8702;p17"/>
            <p:cNvSpPr/>
            <p:nvPr/>
          </p:nvSpPr>
          <p:spPr>
            <a:xfrm>
              <a:off x="8417000" y="388136"/>
              <a:ext cx="201955" cy="241646"/>
            </a:xfrm>
            <a:custGeom>
              <a:avLst/>
              <a:gdLst/>
              <a:ahLst/>
              <a:cxnLst/>
              <a:rect l="l" t="t" r="r" b="b"/>
              <a:pathLst>
                <a:path w="6949" h="8314" extrusionOk="0">
                  <a:moveTo>
                    <a:pt x="1908" y="2383"/>
                  </a:moveTo>
                  <a:cubicBezTo>
                    <a:pt x="1911" y="2387"/>
                    <a:pt x="1913" y="2391"/>
                    <a:pt x="1916" y="2394"/>
                  </a:cubicBezTo>
                  <a:lnTo>
                    <a:pt x="1916" y="2394"/>
                  </a:lnTo>
                  <a:cubicBezTo>
                    <a:pt x="1914" y="2390"/>
                    <a:pt x="1911" y="2387"/>
                    <a:pt x="1908" y="2383"/>
                  </a:cubicBezTo>
                  <a:close/>
                  <a:moveTo>
                    <a:pt x="4259" y="5441"/>
                  </a:moveTo>
                  <a:cubicBezTo>
                    <a:pt x="4259" y="5441"/>
                    <a:pt x="4259" y="5442"/>
                    <a:pt x="4259" y="5442"/>
                  </a:cubicBezTo>
                  <a:lnTo>
                    <a:pt x="4259" y="5441"/>
                  </a:lnTo>
                  <a:close/>
                  <a:moveTo>
                    <a:pt x="4266" y="5450"/>
                  </a:moveTo>
                  <a:cubicBezTo>
                    <a:pt x="4266" y="5450"/>
                    <a:pt x="4266" y="5451"/>
                    <a:pt x="4267" y="5452"/>
                  </a:cubicBezTo>
                  <a:lnTo>
                    <a:pt x="4266" y="5450"/>
                  </a:lnTo>
                  <a:close/>
                  <a:moveTo>
                    <a:pt x="4267" y="5452"/>
                  </a:moveTo>
                  <a:lnTo>
                    <a:pt x="4269" y="5454"/>
                  </a:lnTo>
                  <a:cubicBezTo>
                    <a:pt x="4269" y="5454"/>
                    <a:pt x="4268" y="5453"/>
                    <a:pt x="4267" y="5452"/>
                  </a:cubicBezTo>
                  <a:close/>
                  <a:moveTo>
                    <a:pt x="186" y="1"/>
                  </a:moveTo>
                  <a:cubicBezTo>
                    <a:pt x="161" y="1"/>
                    <a:pt x="135" y="7"/>
                    <a:pt x="110" y="20"/>
                  </a:cubicBezTo>
                  <a:cubicBezTo>
                    <a:pt x="28" y="66"/>
                    <a:pt x="1" y="172"/>
                    <a:pt x="52" y="253"/>
                  </a:cubicBezTo>
                  <a:cubicBezTo>
                    <a:pt x="74" y="295"/>
                    <a:pt x="99" y="335"/>
                    <a:pt x="126" y="373"/>
                  </a:cubicBezTo>
                  <a:cubicBezTo>
                    <a:pt x="153" y="405"/>
                    <a:pt x="177" y="438"/>
                    <a:pt x="204" y="470"/>
                  </a:cubicBezTo>
                  <a:cubicBezTo>
                    <a:pt x="259" y="533"/>
                    <a:pt x="316" y="595"/>
                    <a:pt x="373" y="656"/>
                  </a:cubicBezTo>
                  <a:cubicBezTo>
                    <a:pt x="602" y="902"/>
                    <a:pt x="832" y="1144"/>
                    <a:pt x="1057" y="1392"/>
                  </a:cubicBezTo>
                  <a:cubicBezTo>
                    <a:pt x="1269" y="1625"/>
                    <a:pt x="1478" y="1861"/>
                    <a:pt x="1677" y="2105"/>
                  </a:cubicBezTo>
                  <a:cubicBezTo>
                    <a:pt x="1674" y="2100"/>
                    <a:pt x="1669" y="2095"/>
                    <a:pt x="1666" y="2090"/>
                  </a:cubicBezTo>
                  <a:lnTo>
                    <a:pt x="1666" y="2090"/>
                  </a:lnTo>
                  <a:cubicBezTo>
                    <a:pt x="1740" y="2181"/>
                    <a:pt x="1817" y="2272"/>
                    <a:pt x="1892" y="2364"/>
                  </a:cubicBezTo>
                  <a:lnTo>
                    <a:pt x="1892" y="2364"/>
                  </a:lnTo>
                  <a:cubicBezTo>
                    <a:pt x="1894" y="2366"/>
                    <a:pt x="1896" y="2368"/>
                    <a:pt x="1897" y="2370"/>
                  </a:cubicBezTo>
                  <a:lnTo>
                    <a:pt x="1897" y="2370"/>
                  </a:lnTo>
                  <a:cubicBezTo>
                    <a:pt x="1898" y="2371"/>
                    <a:pt x="1898" y="2372"/>
                    <a:pt x="1899" y="2372"/>
                  </a:cubicBezTo>
                  <a:lnTo>
                    <a:pt x="1898" y="2371"/>
                  </a:lnTo>
                  <a:lnTo>
                    <a:pt x="1898" y="2371"/>
                  </a:lnTo>
                  <a:cubicBezTo>
                    <a:pt x="1902" y="2376"/>
                    <a:pt x="1906" y="2380"/>
                    <a:pt x="1910" y="2385"/>
                  </a:cubicBezTo>
                  <a:cubicBezTo>
                    <a:pt x="1913" y="2390"/>
                    <a:pt x="1916" y="2393"/>
                    <a:pt x="1920" y="2396"/>
                  </a:cubicBezTo>
                  <a:cubicBezTo>
                    <a:pt x="1918" y="2395"/>
                    <a:pt x="1917" y="2394"/>
                    <a:pt x="1916" y="2394"/>
                  </a:cubicBezTo>
                  <a:lnTo>
                    <a:pt x="1916" y="2394"/>
                  </a:lnTo>
                  <a:cubicBezTo>
                    <a:pt x="2006" y="2507"/>
                    <a:pt x="2098" y="2621"/>
                    <a:pt x="2185" y="2736"/>
                  </a:cubicBezTo>
                  <a:cubicBezTo>
                    <a:pt x="2287" y="2872"/>
                    <a:pt x="2388" y="3009"/>
                    <a:pt x="2488" y="3148"/>
                  </a:cubicBezTo>
                  <a:cubicBezTo>
                    <a:pt x="2659" y="3387"/>
                    <a:pt x="2820" y="3635"/>
                    <a:pt x="2991" y="3876"/>
                  </a:cubicBezTo>
                  <a:cubicBezTo>
                    <a:pt x="3088" y="4009"/>
                    <a:pt x="3184" y="4142"/>
                    <a:pt x="3286" y="4272"/>
                  </a:cubicBezTo>
                  <a:cubicBezTo>
                    <a:pt x="3390" y="4406"/>
                    <a:pt x="3498" y="4536"/>
                    <a:pt x="3607" y="4668"/>
                  </a:cubicBezTo>
                  <a:cubicBezTo>
                    <a:pt x="3819" y="4919"/>
                    <a:pt x="4036" y="5171"/>
                    <a:pt x="4247" y="5426"/>
                  </a:cubicBezTo>
                  <a:lnTo>
                    <a:pt x="4234" y="5412"/>
                  </a:lnTo>
                  <a:lnTo>
                    <a:pt x="4259" y="5441"/>
                  </a:lnTo>
                  <a:lnTo>
                    <a:pt x="4259" y="5441"/>
                  </a:lnTo>
                  <a:cubicBezTo>
                    <a:pt x="4258" y="5440"/>
                    <a:pt x="4258" y="5439"/>
                    <a:pt x="4258" y="5439"/>
                  </a:cubicBezTo>
                  <a:lnTo>
                    <a:pt x="4258" y="5439"/>
                  </a:lnTo>
                  <a:lnTo>
                    <a:pt x="4266" y="5450"/>
                  </a:lnTo>
                  <a:lnTo>
                    <a:pt x="4297" y="5488"/>
                  </a:lnTo>
                  <a:lnTo>
                    <a:pt x="4296" y="5486"/>
                  </a:lnTo>
                  <a:lnTo>
                    <a:pt x="4296" y="5486"/>
                  </a:lnTo>
                  <a:cubicBezTo>
                    <a:pt x="4310" y="5503"/>
                    <a:pt x="4324" y="5521"/>
                    <a:pt x="4340" y="5540"/>
                  </a:cubicBezTo>
                  <a:cubicBezTo>
                    <a:pt x="4341" y="5543"/>
                    <a:pt x="4345" y="5546"/>
                    <a:pt x="4348" y="5549"/>
                  </a:cubicBezTo>
                  <a:lnTo>
                    <a:pt x="4465" y="5693"/>
                  </a:lnTo>
                  <a:lnTo>
                    <a:pt x="4463" y="5692"/>
                  </a:lnTo>
                  <a:lnTo>
                    <a:pt x="4463" y="5692"/>
                  </a:lnTo>
                  <a:cubicBezTo>
                    <a:pt x="4568" y="5818"/>
                    <a:pt x="4672" y="5945"/>
                    <a:pt x="4780" y="6069"/>
                  </a:cubicBezTo>
                  <a:cubicBezTo>
                    <a:pt x="4884" y="6187"/>
                    <a:pt x="4991" y="6304"/>
                    <a:pt x="5097" y="6422"/>
                  </a:cubicBezTo>
                  <a:cubicBezTo>
                    <a:pt x="5310" y="6657"/>
                    <a:pt x="5519" y="6898"/>
                    <a:pt x="5723" y="7143"/>
                  </a:cubicBezTo>
                  <a:lnTo>
                    <a:pt x="5722" y="7142"/>
                  </a:lnTo>
                  <a:lnTo>
                    <a:pt x="5722" y="7142"/>
                  </a:lnTo>
                  <a:cubicBezTo>
                    <a:pt x="5730" y="7151"/>
                    <a:pt x="5739" y="7161"/>
                    <a:pt x="5747" y="7170"/>
                  </a:cubicBezTo>
                  <a:cubicBezTo>
                    <a:pt x="5746" y="7169"/>
                    <a:pt x="5742" y="7166"/>
                    <a:pt x="5741" y="7164"/>
                  </a:cubicBezTo>
                  <a:lnTo>
                    <a:pt x="5741" y="7164"/>
                  </a:lnTo>
                  <a:lnTo>
                    <a:pt x="5769" y="7199"/>
                  </a:lnTo>
                  <a:cubicBezTo>
                    <a:pt x="5787" y="7221"/>
                    <a:pt x="5807" y="7245"/>
                    <a:pt x="5826" y="7268"/>
                  </a:cubicBezTo>
                  <a:lnTo>
                    <a:pt x="5814" y="7253"/>
                  </a:lnTo>
                  <a:lnTo>
                    <a:pt x="5814" y="7253"/>
                  </a:lnTo>
                  <a:cubicBezTo>
                    <a:pt x="5985" y="7460"/>
                    <a:pt x="6168" y="7659"/>
                    <a:pt x="6342" y="7865"/>
                  </a:cubicBezTo>
                  <a:lnTo>
                    <a:pt x="6336" y="7857"/>
                  </a:lnTo>
                  <a:lnTo>
                    <a:pt x="6336" y="7857"/>
                  </a:lnTo>
                  <a:lnTo>
                    <a:pt x="6346" y="7868"/>
                  </a:lnTo>
                  <a:lnTo>
                    <a:pt x="6350" y="7875"/>
                  </a:lnTo>
                  <a:lnTo>
                    <a:pt x="6347" y="7870"/>
                  </a:lnTo>
                  <a:lnTo>
                    <a:pt x="6347" y="7870"/>
                  </a:lnTo>
                  <a:cubicBezTo>
                    <a:pt x="6393" y="7929"/>
                    <a:pt x="6441" y="7987"/>
                    <a:pt x="6488" y="8044"/>
                  </a:cubicBezTo>
                  <a:cubicBezTo>
                    <a:pt x="6532" y="8096"/>
                    <a:pt x="6578" y="8147"/>
                    <a:pt x="6623" y="8201"/>
                  </a:cubicBezTo>
                  <a:cubicBezTo>
                    <a:pt x="6634" y="8214"/>
                    <a:pt x="6645" y="8228"/>
                    <a:pt x="6656" y="8242"/>
                  </a:cubicBezTo>
                  <a:cubicBezTo>
                    <a:pt x="6686" y="8282"/>
                    <a:pt x="6732" y="8307"/>
                    <a:pt x="6782" y="8308"/>
                  </a:cubicBezTo>
                  <a:lnTo>
                    <a:pt x="6786" y="8313"/>
                  </a:lnTo>
                  <a:cubicBezTo>
                    <a:pt x="6873" y="8312"/>
                    <a:pt x="6946" y="8244"/>
                    <a:pt x="6949" y="8157"/>
                  </a:cubicBezTo>
                  <a:cubicBezTo>
                    <a:pt x="6949" y="8112"/>
                    <a:pt x="6933" y="8071"/>
                    <a:pt x="6904" y="8038"/>
                  </a:cubicBezTo>
                  <a:cubicBezTo>
                    <a:pt x="6751" y="7853"/>
                    <a:pt x="6592" y="7674"/>
                    <a:pt x="6434" y="7493"/>
                  </a:cubicBezTo>
                  <a:cubicBezTo>
                    <a:pt x="6273" y="7306"/>
                    <a:pt x="6110" y="7123"/>
                    <a:pt x="5948" y="6938"/>
                  </a:cubicBezTo>
                  <a:cubicBezTo>
                    <a:pt x="5738" y="6694"/>
                    <a:pt x="5526" y="6448"/>
                    <a:pt x="5312" y="6213"/>
                  </a:cubicBezTo>
                  <a:cubicBezTo>
                    <a:pt x="5097" y="5977"/>
                    <a:pt x="4884" y="5736"/>
                    <a:pt x="4679" y="5491"/>
                  </a:cubicBezTo>
                  <a:lnTo>
                    <a:pt x="4679" y="5491"/>
                  </a:lnTo>
                  <a:cubicBezTo>
                    <a:pt x="4682" y="5497"/>
                    <a:pt x="4687" y="5502"/>
                    <a:pt x="4690" y="5507"/>
                  </a:cubicBezTo>
                  <a:cubicBezTo>
                    <a:pt x="4649" y="5456"/>
                    <a:pt x="4607" y="5407"/>
                    <a:pt x="4566" y="5356"/>
                  </a:cubicBezTo>
                  <a:lnTo>
                    <a:pt x="4566" y="5356"/>
                  </a:lnTo>
                  <a:cubicBezTo>
                    <a:pt x="4567" y="5357"/>
                    <a:pt x="4567" y="5357"/>
                    <a:pt x="4567" y="5358"/>
                  </a:cubicBezTo>
                  <a:lnTo>
                    <a:pt x="4567" y="5358"/>
                  </a:lnTo>
                  <a:cubicBezTo>
                    <a:pt x="4291" y="5025"/>
                    <a:pt x="4005" y="4701"/>
                    <a:pt x="3731" y="4369"/>
                  </a:cubicBezTo>
                  <a:lnTo>
                    <a:pt x="3731" y="4369"/>
                  </a:lnTo>
                  <a:cubicBezTo>
                    <a:pt x="3733" y="4371"/>
                    <a:pt x="3735" y="4373"/>
                    <a:pt x="3737" y="4375"/>
                  </a:cubicBezTo>
                  <a:cubicBezTo>
                    <a:pt x="3688" y="4316"/>
                    <a:pt x="3639" y="4256"/>
                    <a:pt x="3590" y="4197"/>
                  </a:cubicBezTo>
                  <a:lnTo>
                    <a:pt x="3590" y="4197"/>
                  </a:lnTo>
                  <a:lnTo>
                    <a:pt x="3593" y="4201"/>
                  </a:lnTo>
                  <a:cubicBezTo>
                    <a:pt x="3488" y="4068"/>
                    <a:pt x="3384" y="3938"/>
                    <a:pt x="3284" y="3802"/>
                  </a:cubicBezTo>
                  <a:cubicBezTo>
                    <a:pt x="3189" y="3670"/>
                    <a:pt x="3096" y="3542"/>
                    <a:pt x="3001" y="3408"/>
                  </a:cubicBezTo>
                  <a:cubicBezTo>
                    <a:pt x="2907" y="3271"/>
                    <a:pt x="2815" y="3137"/>
                    <a:pt x="2719" y="3004"/>
                  </a:cubicBezTo>
                  <a:cubicBezTo>
                    <a:pt x="2524" y="2736"/>
                    <a:pt x="2328" y="2470"/>
                    <a:pt x="2119" y="2216"/>
                  </a:cubicBezTo>
                  <a:lnTo>
                    <a:pt x="2119" y="2216"/>
                  </a:lnTo>
                  <a:lnTo>
                    <a:pt x="2124" y="2222"/>
                  </a:lnTo>
                  <a:cubicBezTo>
                    <a:pt x="2041" y="2121"/>
                    <a:pt x="1961" y="2019"/>
                    <a:pt x="1878" y="1921"/>
                  </a:cubicBezTo>
                  <a:lnTo>
                    <a:pt x="1878" y="1921"/>
                  </a:lnTo>
                  <a:lnTo>
                    <a:pt x="1885" y="1929"/>
                  </a:lnTo>
                  <a:cubicBezTo>
                    <a:pt x="1796" y="1820"/>
                    <a:pt x="1706" y="1712"/>
                    <a:pt x="1616" y="1603"/>
                  </a:cubicBezTo>
                  <a:lnTo>
                    <a:pt x="1616" y="1603"/>
                  </a:lnTo>
                  <a:lnTo>
                    <a:pt x="1627" y="1617"/>
                  </a:lnTo>
                  <a:cubicBezTo>
                    <a:pt x="1536" y="1506"/>
                    <a:pt x="1440" y="1399"/>
                    <a:pt x="1346" y="1290"/>
                  </a:cubicBezTo>
                  <a:cubicBezTo>
                    <a:pt x="1263" y="1190"/>
                    <a:pt x="1172" y="1090"/>
                    <a:pt x="1084" y="992"/>
                  </a:cubicBezTo>
                  <a:cubicBezTo>
                    <a:pt x="894" y="781"/>
                    <a:pt x="704" y="571"/>
                    <a:pt x="515" y="360"/>
                  </a:cubicBezTo>
                  <a:lnTo>
                    <a:pt x="515" y="360"/>
                  </a:lnTo>
                  <a:lnTo>
                    <a:pt x="528" y="376"/>
                  </a:lnTo>
                  <a:cubicBezTo>
                    <a:pt x="519" y="365"/>
                    <a:pt x="509" y="352"/>
                    <a:pt x="500" y="341"/>
                  </a:cubicBezTo>
                  <a:lnTo>
                    <a:pt x="500" y="341"/>
                  </a:lnTo>
                  <a:lnTo>
                    <a:pt x="512" y="357"/>
                  </a:lnTo>
                  <a:cubicBezTo>
                    <a:pt x="484" y="322"/>
                    <a:pt x="455" y="287"/>
                    <a:pt x="427" y="253"/>
                  </a:cubicBezTo>
                  <a:cubicBezTo>
                    <a:pt x="403" y="223"/>
                    <a:pt x="381" y="189"/>
                    <a:pt x="360" y="156"/>
                  </a:cubicBezTo>
                  <a:cubicBezTo>
                    <a:pt x="359" y="153"/>
                    <a:pt x="357" y="150"/>
                    <a:pt x="356" y="147"/>
                  </a:cubicBezTo>
                  <a:cubicBezTo>
                    <a:pt x="352" y="139"/>
                    <a:pt x="349" y="132"/>
                    <a:pt x="346" y="124"/>
                  </a:cubicBezTo>
                  <a:cubicBezTo>
                    <a:pt x="344" y="120"/>
                    <a:pt x="343" y="113"/>
                    <a:pt x="341" y="107"/>
                  </a:cubicBezTo>
                  <a:cubicBezTo>
                    <a:pt x="313" y="43"/>
                    <a:pt x="251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3" name="Google Shape;8703;p17"/>
            <p:cNvSpPr/>
            <p:nvPr/>
          </p:nvSpPr>
          <p:spPr>
            <a:xfrm>
              <a:off x="8443651" y="379824"/>
              <a:ext cx="177514" cy="203455"/>
            </a:xfrm>
            <a:custGeom>
              <a:avLst/>
              <a:gdLst/>
              <a:ahLst/>
              <a:cxnLst/>
              <a:rect l="l" t="t" r="r" b="b"/>
              <a:pathLst>
                <a:path w="6108" h="7000" extrusionOk="0">
                  <a:moveTo>
                    <a:pt x="214" y="485"/>
                  </a:moveTo>
                  <a:lnTo>
                    <a:pt x="222" y="494"/>
                  </a:lnTo>
                  <a:lnTo>
                    <a:pt x="222" y="494"/>
                  </a:lnTo>
                  <a:cubicBezTo>
                    <a:pt x="220" y="491"/>
                    <a:pt x="217" y="488"/>
                    <a:pt x="214" y="485"/>
                  </a:cubicBezTo>
                  <a:close/>
                  <a:moveTo>
                    <a:pt x="3526" y="4226"/>
                  </a:moveTo>
                  <a:cubicBezTo>
                    <a:pt x="3526" y="4227"/>
                    <a:pt x="3528" y="4229"/>
                    <a:pt x="3529" y="4230"/>
                  </a:cubicBezTo>
                  <a:lnTo>
                    <a:pt x="3526" y="4226"/>
                  </a:lnTo>
                  <a:close/>
                  <a:moveTo>
                    <a:pt x="3704" y="4443"/>
                  </a:moveTo>
                  <a:cubicBezTo>
                    <a:pt x="3704" y="4443"/>
                    <a:pt x="3704" y="4444"/>
                    <a:pt x="3705" y="4444"/>
                  </a:cubicBezTo>
                  <a:cubicBezTo>
                    <a:pt x="3704" y="4444"/>
                    <a:pt x="3704" y="4443"/>
                    <a:pt x="3704" y="4443"/>
                  </a:cubicBezTo>
                  <a:close/>
                  <a:moveTo>
                    <a:pt x="179" y="1"/>
                  </a:moveTo>
                  <a:cubicBezTo>
                    <a:pt x="147" y="1"/>
                    <a:pt x="115" y="11"/>
                    <a:pt x="86" y="32"/>
                  </a:cubicBezTo>
                  <a:cubicBezTo>
                    <a:pt x="10" y="86"/>
                    <a:pt x="0" y="184"/>
                    <a:pt x="48" y="260"/>
                  </a:cubicBezTo>
                  <a:cubicBezTo>
                    <a:pt x="84" y="316"/>
                    <a:pt x="123" y="370"/>
                    <a:pt x="164" y="422"/>
                  </a:cubicBezTo>
                  <a:lnTo>
                    <a:pt x="164" y="422"/>
                  </a:lnTo>
                  <a:cubicBezTo>
                    <a:pt x="164" y="422"/>
                    <a:pt x="164" y="422"/>
                    <a:pt x="164" y="422"/>
                  </a:cubicBezTo>
                  <a:lnTo>
                    <a:pt x="164" y="422"/>
                  </a:lnTo>
                  <a:cubicBezTo>
                    <a:pt x="167" y="428"/>
                    <a:pt x="171" y="433"/>
                    <a:pt x="176" y="437"/>
                  </a:cubicBezTo>
                  <a:cubicBezTo>
                    <a:pt x="172" y="432"/>
                    <a:pt x="168" y="427"/>
                    <a:pt x="164" y="422"/>
                  </a:cubicBezTo>
                  <a:lnTo>
                    <a:pt x="164" y="422"/>
                  </a:lnTo>
                  <a:cubicBezTo>
                    <a:pt x="178" y="439"/>
                    <a:pt x="192" y="455"/>
                    <a:pt x="206" y="473"/>
                  </a:cubicBezTo>
                  <a:lnTo>
                    <a:pt x="206" y="473"/>
                  </a:lnTo>
                  <a:cubicBezTo>
                    <a:pt x="203" y="470"/>
                    <a:pt x="200" y="466"/>
                    <a:pt x="197" y="463"/>
                  </a:cubicBezTo>
                  <a:lnTo>
                    <a:pt x="197" y="463"/>
                  </a:lnTo>
                  <a:lnTo>
                    <a:pt x="211" y="480"/>
                  </a:lnTo>
                  <a:cubicBezTo>
                    <a:pt x="209" y="478"/>
                    <a:pt x="207" y="475"/>
                    <a:pt x="206" y="473"/>
                  </a:cubicBezTo>
                  <a:lnTo>
                    <a:pt x="206" y="473"/>
                  </a:lnTo>
                  <a:cubicBezTo>
                    <a:pt x="213" y="482"/>
                    <a:pt x="220" y="491"/>
                    <a:pt x="228" y="501"/>
                  </a:cubicBezTo>
                  <a:lnTo>
                    <a:pt x="222" y="494"/>
                  </a:lnTo>
                  <a:lnTo>
                    <a:pt x="222" y="494"/>
                  </a:lnTo>
                  <a:cubicBezTo>
                    <a:pt x="225" y="497"/>
                    <a:pt x="228" y="500"/>
                    <a:pt x="230" y="504"/>
                  </a:cubicBezTo>
                  <a:lnTo>
                    <a:pt x="228" y="501"/>
                  </a:lnTo>
                  <a:lnTo>
                    <a:pt x="228" y="501"/>
                  </a:lnTo>
                  <a:cubicBezTo>
                    <a:pt x="265" y="547"/>
                    <a:pt x="304" y="589"/>
                    <a:pt x="342" y="632"/>
                  </a:cubicBezTo>
                  <a:cubicBezTo>
                    <a:pt x="444" y="746"/>
                    <a:pt x="550" y="855"/>
                    <a:pt x="654" y="964"/>
                  </a:cubicBezTo>
                  <a:cubicBezTo>
                    <a:pt x="779" y="1097"/>
                    <a:pt x="903" y="1230"/>
                    <a:pt x="1028" y="1363"/>
                  </a:cubicBezTo>
                  <a:cubicBezTo>
                    <a:pt x="1249" y="1599"/>
                    <a:pt x="1465" y="1841"/>
                    <a:pt x="1680" y="2084"/>
                  </a:cubicBezTo>
                  <a:cubicBezTo>
                    <a:pt x="1892" y="2321"/>
                    <a:pt x="2106" y="2559"/>
                    <a:pt x="2318" y="2798"/>
                  </a:cubicBezTo>
                  <a:cubicBezTo>
                    <a:pt x="2543" y="3052"/>
                    <a:pt x="2761" y="3312"/>
                    <a:pt x="2981" y="3570"/>
                  </a:cubicBezTo>
                  <a:lnTo>
                    <a:pt x="2970" y="3556"/>
                  </a:lnTo>
                  <a:lnTo>
                    <a:pt x="2970" y="3556"/>
                  </a:lnTo>
                  <a:cubicBezTo>
                    <a:pt x="3027" y="3624"/>
                    <a:pt x="3083" y="3691"/>
                    <a:pt x="3140" y="3759"/>
                  </a:cubicBezTo>
                  <a:lnTo>
                    <a:pt x="3140" y="3759"/>
                  </a:lnTo>
                  <a:cubicBezTo>
                    <a:pt x="3140" y="3761"/>
                    <a:pt x="3141" y="3762"/>
                    <a:pt x="3143" y="3763"/>
                  </a:cubicBezTo>
                  <a:lnTo>
                    <a:pt x="3146" y="3766"/>
                  </a:lnTo>
                  <a:lnTo>
                    <a:pt x="3155" y="3777"/>
                  </a:lnTo>
                  <a:cubicBezTo>
                    <a:pt x="3154" y="3776"/>
                    <a:pt x="3154" y="3776"/>
                    <a:pt x="3152" y="3774"/>
                  </a:cubicBezTo>
                  <a:lnTo>
                    <a:pt x="3152" y="3774"/>
                  </a:lnTo>
                  <a:cubicBezTo>
                    <a:pt x="3214" y="3849"/>
                    <a:pt x="3274" y="3923"/>
                    <a:pt x="3337" y="3997"/>
                  </a:cubicBezTo>
                  <a:lnTo>
                    <a:pt x="3334" y="3994"/>
                  </a:lnTo>
                  <a:lnTo>
                    <a:pt x="3334" y="3994"/>
                  </a:lnTo>
                  <a:cubicBezTo>
                    <a:pt x="3337" y="3997"/>
                    <a:pt x="3341" y="4002"/>
                    <a:pt x="3344" y="4005"/>
                  </a:cubicBezTo>
                  <a:lnTo>
                    <a:pt x="3347" y="4009"/>
                  </a:lnTo>
                  <a:lnTo>
                    <a:pt x="3352" y="4015"/>
                  </a:lnTo>
                  <a:lnTo>
                    <a:pt x="3349" y="4012"/>
                  </a:lnTo>
                  <a:lnTo>
                    <a:pt x="3349" y="4012"/>
                  </a:lnTo>
                  <a:cubicBezTo>
                    <a:pt x="3402" y="4078"/>
                    <a:pt x="3458" y="4143"/>
                    <a:pt x="3513" y="4210"/>
                  </a:cubicBezTo>
                  <a:cubicBezTo>
                    <a:pt x="3508" y="4205"/>
                    <a:pt x="3505" y="4200"/>
                    <a:pt x="3500" y="4195"/>
                  </a:cubicBezTo>
                  <a:lnTo>
                    <a:pt x="3500" y="4195"/>
                  </a:lnTo>
                  <a:lnTo>
                    <a:pt x="3519" y="4218"/>
                  </a:lnTo>
                  <a:lnTo>
                    <a:pt x="3519" y="4218"/>
                  </a:lnTo>
                  <a:cubicBezTo>
                    <a:pt x="3520" y="4219"/>
                    <a:pt x="3521" y="4221"/>
                    <a:pt x="3523" y="4222"/>
                  </a:cubicBezTo>
                  <a:lnTo>
                    <a:pt x="3523" y="4222"/>
                  </a:lnTo>
                  <a:lnTo>
                    <a:pt x="3523" y="4222"/>
                  </a:lnTo>
                  <a:lnTo>
                    <a:pt x="3523" y="4222"/>
                  </a:lnTo>
                  <a:lnTo>
                    <a:pt x="3523" y="4222"/>
                  </a:lnTo>
                  <a:cubicBezTo>
                    <a:pt x="3523" y="4223"/>
                    <a:pt x="3524" y="4223"/>
                    <a:pt x="3524" y="4224"/>
                  </a:cubicBezTo>
                  <a:lnTo>
                    <a:pt x="3526" y="4226"/>
                  </a:lnTo>
                  <a:lnTo>
                    <a:pt x="3526" y="4226"/>
                  </a:lnTo>
                  <a:cubicBezTo>
                    <a:pt x="3526" y="4226"/>
                    <a:pt x="3526" y="4226"/>
                    <a:pt x="3526" y="4225"/>
                  </a:cubicBezTo>
                  <a:lnTo>
                    <a:pt x="3526" y="4225"/>
                  </a:lnTo>
                  <a:cubicBezTo>
                    <a:pt x="3584" y="4298"/>
                    <a:pt x="3644" y="4370"/>
                    <a:pt x="3704" y="4443"/>
                  </a:cubicBezTo>
                  <a:lnTo>
                    <a:pt x="3704" y="4443"/>
                  </a:lnTo>
                  <a:cubicBezTo>
                    <a:pt x="3703" y="4442"/>
                    <a:pt x="3703" y="4440"/>
                    <a:pt x="3702" y="4439"/>
                  </a:cubicBezTo>
                  <a:lnTo>
                    <a:pt x="3695" y="4431"/>
                  </a:lnTo>
                  <a:lnTo>
                    <a:pt x="3695" y="4431"/>
                  </a:lnTo>
                  <a:cubicBezTo>
                    <a:pt x="4004" y="4805"/>
                    <a:pt x="4305" y="5186"/>
                    <a:pt x="4604" y="5568"/>
                  </a:cubicBezTo>
                  <a:cubicBezTo>
                    <a:pt x="4705" y="5696"/>
                    <a:pt x="4808" y="5827"/>
                    <a:pt x="4908" y="5951"/>
                  </a:cubicBezTo>
                  <a:cubicBezTo>
                    <a:pt x="5009" y="6076"/>
                    <a:pt x="5117" y="6195"/>
                    <a:pt x="5223" y="6313"/>
                  </a:cubicBezTo>
                  <a:cubicBezTo>
                    <a:pt x="5327" y="6431"/>
                    <a:pt x="5429" y="6548"/>
                    <a:pt x="5528" y="6666"/>
                  </a:cubicBezTo>
                  <a:cubicBezTo>
                    <a:pt x="5574" y="6722"/>
                    <a:pt x="5620" y="6776"/>
                    <a:pt x="5668" y="6828"/>
                  </a:cubicBezTo>
                  <a:cubicBezTo>
                    <a:pt x="5725" y="6891"/>
                    <a:pt x="5786" y="6950"/>
                    <a:pt x="5864" y="6986"/>
                  </a:cubicBezTo>
                  <a:cubicBezTo>
                    <a:pt x="5880" y="6994"/>
                    <a:pt x="5899" y="6999"/>
                    <a:pt x="5919" y="6999"/>
                  </a:cubicBezTo>
                  <a:cubicBezTo>
                    <a:pt x="5922" y="6999"/>
                    <a:pt x="5924" y="6999"/>
                    <a:pt x="5927" y="6999"/>
                  </a:cubicBezTo>
                  <a:cubicBezTo>
                    <a:pt x="5991" y="6999"/>
                    <a:pt x="6049" y="6962"/>
                    <a:pt x="6076" y="6904"/>
                  </a:cubicBezTo>
                  <a:cubicBezTo>
                    <a:pt x="6108" y="6834"/>
                    <a:pt x="6084" y="6738"/>
                    <a:pt x="6013" y="6700"/>
                  </a:cubicBezTo>
                  <a:cubicBezTo>
                    <a:pt x="6006" y="6695"/>
                    <a:pt x="5998" y="6692"/>
                    <a:pt x="5991" y="6685"/>
                  </a:cubicBezTo>
                  <a:cubicBezTo>
                    <a:pt x="5983" y="6679"/>
                    <a:pt x="5975" y="6673"/>
                    <a:pt x="5967" y="6666"/>
                  </a:cubicBezTo>
                  <a:cubicBezTo>
                    <a:pt x="5877" y="6579"/>
                    <a:pt x="5797" y="6484"/>
                    <a:pt x="5715" y="6393"/>
                  </a:cubicBezTo>
                  <a:cubicBezTo>
                    <a:pt x="5623" y="6290"/>
                    <a:pt x="5533" y="6187"/>
                    <a:pt x="5443" y="6084"/>
                  </a:cubicBezTo>
                  <a:cubicBezTo>
                    <a:pt x="5261" y="5876"/>
                    <a:pt x="5076" y="5669"/>
                    <a:pt x="4900" y="5455"/>
                  </a:cubicBezTo>
                  <a:lnTo>
                    <a:pt x="4900" y="5455"/>
                  </a:lnTo>
                  <a:lnTo>
                    <a:pt x="4912" y="5471"/>
                  </a:lnTo>
                  <a:cubicBezTo>
                    <a:pt x="4738" y="5259"/>
                    <a:pt x="4566" y="5044"/>
                    <a:pt x="4393" y="4829"/>
                  </a:cubicBezTo>
                  <a:cubicBezTo>
                    <a:pt x="4178" y="4561"/>
                    <a:pt x="3960" y="4297"/>
                    <a:pt x="3736" y="4035"/>
                  </a:cubicBezTo>
                  <a:cubicBezTo>
                    <a:pt x="3521" y="3784"/>
                    <a:pt x="3311" y="3526"/>
                    <a:pt x="3095" y="3272"/>
                  </a:cubicBezTo>
                  <a:cubicBezTo>
                    <a:pt x="2661" y="2761"/>
                    <a:pt x="2214" y="2263"/>
                    <a:pt x="1772" y="1758"/>
                  </a:cubicBezTo>
                  <a:cubicBezTo>
                    <a:pt x="1557" y="1511"/>
                    <a:pt x="1338" y="1267"/>
                    <a:pt x="1118" y="1023"/>
                  </a:cubicBezTo>
                  <a:cubicBezTo>
                    <a:pt x="906" y="790"/>
                    <a:pt x="689" y="559"/>
                    <a:pt x="485" y="317"/>
                  </a:cubicBezTo>
                  <a:cubicBezTo>
                    <a:pt x="442" y="262"/>
                    <a:pt x="401" y="206"/>
                    <a:pt x="361" y="148"/>
                  </a:cubicBezTo>
                  <a:cubicBezTo>
                    <a:pt x="349" y="127"/>
                    <a:pt x="338" y="108"/>
                    <a:pt x="325" y="87"/>
                  </a:cubicBezTo>
                  <a:cubicBezTo>
                    <a:pt x="293" y="33"/>
                    <a:pt x="237" y="1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4" name="Google Shape;8704;p17"/>
            <p:cNvSpPr/>
            <p:nvPr/>
          </p:nvSpPr>
          <p:spPr>
            <a:xfrm>
              <a:off x="8477016" y="365031"/>
              <a:ext cx="149817" cy="164624"/>
            </a:xfrm>
            <a:custGeom>
              <a:avLst/>
              <a:gdLst/>
              <a:ahLst/>
              <a:cxnLst/>
              <a:rect l="l" t="t" r="r" b="b"/>
              <a:pathLst>
                <a:path w="5155" h="5664" extrusionOk="0">
                  <a:moveTo>
                    <a:pt x="187" y="1"/>
                  </a:moveTo>
                  <a:cubicBezTo>
                    <a:pt x="162" y="1"/>
                    <a:pt x="135" y="7"/>
                    <a:pt x="111" y="20"/>
                  </a:cubicBezTo>
                  <a:cubicBezTo>
                    <a:pt x="32" y="61"/>
                    <a:pt x="0" y="161"/>
                    <a:pt x="43" y="240"/>
                  </a:cubicBezTo>
                  <a:cubicBezTo>
                    <a:pt x="100" y="343"/>
                    <a:pt x="182" y="429"/>
                    <a:pt x="266" y="508"/>
                  </a:cubicBezTo>
                  <a:cubicBezTo>
                    <a:pt x="317" y="555"/>
                    <a:pt x="366" y="603"/>
                    <a:pt x="418" y="650"/>
                  </a:cubicBezTo>
                  <a:cubicBezTo>
                    <a:pt x="519" y="742"/>
                    <a:pt x="622" y="837"/>
                    <a:pt x="724" y="929"/>
                  </a:cubicBezTo>
                  <a:lnTo>
                    <a:pt x="724" y="929"/>
                  </a:lnTo>
                  <a:lnTo>
                    <a:pt x="727" y="932"/>
                  </a:lnTo>
                  <a:cubicBezTo>
                    <a:pt x="887" y="1082"/>
                    <a:pt x="1047" y="1233"/>
                    <a:pt x="1202" y="1386"/>
                  </a:cubicBezTo>
                  <a:cubicBezTo>
                    <a:pt x="1445" y="1630"/>
                    <a:pt x="1684" y="1876"/>
                    <a:pt x="1922" y="2126"/>
                  </a:cubicBezTo>
                  <a:cubicBezTo>
                    <a:pt x="2031" y="2238"/>
                    <a:pt x="2139" y="2352"/>
                    <a:pt x="2242" y="2471"/>
                  </a:cubicBezTo>
                  <a:cubicBezTo>
                    <a:pt x="2299" y="2534"/>
                    <a:pt x="2356" y="2597"/>
                    <a:pt x="2411" y="2664"/>
                  </a:cubicBezTo>
                  <a:cubicBezTo>
                    <a:pt x="2468" y="2734"/>
                    <a:pt x="2525" y="2803"/>
                    <a:pt x="2584" y="2873"/>
                  </a:cubicBezTo>
                  <a:cubicBezTo>
                    <a:pt x="2666" y="2977"/>
                    <a:pt x="2750" y="3083"/>
                    <a:pt x="2831" y="3189"/>
                  </a:cubicBezTo>
                  <a:cubicBezTo>
                    <a:pt x="2921" y="3308"/>
                    <a:pt x="3009" y="3428"/>
                    <a:pt x="3098" y="3547"/>
                  </a:cubicBezTo>
                  <a:cubicBezTo>
                    <a:pt x="3261" y="3764"/>
                    <a:pt x="3416" y="3986"/>
                    <a:pt x="3578" y="4204"/>
                  </a:cubicBezTo>
                  <a:cubicBezTo>
                    <a:pt x="3771" y="4475"/>
                    <a:pt x="3983" y="4733"/>
                    <a:pt x="4211" y="4975"/>
                  </a:cubicBezTo>
                  <a:cubicBezTo>
                    <a:pt x="4322" y="5094"/>
                    <a:pt x="4437" y="5208"/>
                    <a:pt x="4550" y="5326"/>
                  </a:cubicBezTo>
                  <a:cubicBezTo>
                    <a:pt x="4602" y="5380"/>
                    <a:pt x="4654" y="5437"/>
                    <a:pt x="4710" y="5491"/>
                  </a:cubicBezTo>
                  <a:cubicBezTo>
                    <a:pt x="4740" y="5521"/>
                    <a:pt x="4771" y="5550"/>
                    <a:pt x="4803" y="5578"/>
                  </a:cubicBezTo>
                  <a:cubicBezTo>
                    <a:pt x="4846" y="5616"/>
                    <a:pt x="4885" y="5648"/>
                    <a:pt x="4942" y="5660"/>
                  </a:cubicBezTo>
                  <a:cubicBezTo>
                    <a:pt x="4952" y="5662"/>
                    <a:pt x="4961" y="5664"/>
                    <a:pt x="4971" y="5664"/>
                  </a:cubicBezTo>
                  <a:cubicBezTo>
                    <a:pt x="5034" y="5660"/>
                    <a:pt x="5089" y="5624"/>
                    <a:pt x="5116" y="5567"/>
                  </a:cubicBezTo>
                  <a:cubicBezTo>
                    <a:pt x="5118" y="5564"/>
                    <a:pt x="5120" y="5562"/>
                    <a:pt x="5121" y="5559"/>
                  </a:cubicBezTo>
                  <a:cubicBezTo>
                    <a:pt x="5154" y="5496"/>
                    <a:pt x="5129" y="5412"/>
                    <a:pt x="5077" y="5369"/>
                  </a:cubicBezTo>
                  <a:cubicBezTo>
                    <a:pt x="5063" y="5358"/>
                    <a:pt x="5047" y="5349"/>
                    <a:pt x="5031" y="5344"/>
                  </a:cubicBezTo>
                  <a:cubicBezTo>
                    <a:pt x="4993" y="5311"/>
                    <a:pt x="4958" y="5277"/>
                    <a:pt x="4923" y="5244"/>
                  </a:cubicBezTo>
                  <a:lnTo>
                    <a:pt x="4923" y="5244"/>
                  </a:lnTo>
                  <a:lnTo>
                    <a:pt x="4939" y="5258"/>
                  </a:lnTo>
                  <a:cubicBezTo>
                    <a:pt x="4640" y="4983"/>
                    <a:pt x="4357" y="4692"/>
                    <a:pt x="4091" y="4383"/>
                  </a:cubicBezTo>
                  <a:cubicBezTo>
                    <a:pt x="3932" y="4188"/>
                    <a:pt x="3777" y="3992"/>
                    <a:pt x="3628" y="3789"/>
                  </a:cubicBezTo>
                  <a:cubicBezTo>
                    <a:pt x="3475" y="3579"/>
                    <a:pt x="3321" y="3368"/>
                    <a:pt x="3165" y="3159"/>
                  </a:cubicBezTo>
                  <a:cubicBezTo>
                    <a:pt x="2964" y="2892"/>
                    <a:pt x="2756" y="2629"/>
                    <a:pt x="2535" y="2377"/>
                  </a:cubicBezTo>
                  <a:cubicBezTo>
                    <a:pt x="2308" y="2119"/>
                    <a:pt x="2071" y="1872"/>
                    <a:pt x="1833" y="1625"/>
                  </a:cubicBezTo>
                  <a:cubicBezTo>
                    <a:pt x="1607" y="1386"/>
                    <a:pt x="1377" y="1152"/>
                    <a:pt x="1143" y="921"/>
                  </a:cubicBezTo>
                  <a:cubicBezTo>
                    <a:pt x="1021" y="801"/>
                    <a:pt x="896" y="682"/>
                    <a:pt x="771" y="563"/>
                  </a:cubicBezTo>
                  <a:cubicBezTo>
                    <a:pt x="640" y="440"/>
                    <a:pt x="507" y="318"/>
                    <a:pt x="390" y="180"/>
                  </a:cubicBezTo>
                  <a:cubicBezTo>
                    <a:pt x="377" y="163"/>
                    <a:pt x="363" y="145"/>
                    <a:pt x="350" y="125"/>
                  </a:cubicBezTo>
                  <a:cubicBezTo>
                    <a:pt x="344" y="112"/>
                    <a:pt x="337" y="99"/>
                    <a:pt x="331" y="88"/>
                  </a:cubicBezTo>
                  <a:cubicBezTo>
                    <a:pt x="301" y="32"/>
                    <a:pt x="245" y="1"/>
                    <a:pt x="1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5" name="Google Shape;8705;p17"/>
            <p:cNvSpPr/>
            <p:nvPr/>
          </p:nvSpPr>
          <p:spPr>
            <a:xfrm>
              <a:off x="8511777" y="356137"/>
              <a:ext cx="96488" cy="101204"/>
            </a:xfrm>
            <a:custGeom>
              <a:avLst/>
              <a:gdLst/>
              <a:ahLst/>
              <a:cxnLst/>
              <a:rect l="l" t="t" r="r" b="b"/>
              <a:pathLst>
                <a:path w="3320" h="3482" extrusionOk="0">
                  <a:moveTo>
                    <a:pt x="3029" y="2979"/>
                  </a:moveTo>
                  <a:lnTo>
                    <a:pt x="3029" y="2979"/>
                  </a:lnTo>
                  <a:lnTo>
                    <a:pt x="3029" y="2979"/>
                  </a:lnTo>
                  <a:close/>
                  <a:moveTo>
                    <a:pt x="168" y="1"/>
                  </a:moveTo>
                  <a:cubicBezTo>
                    <a:pt x="156" y="1"/>
                    <a:pt x="144" y="2"/>
                    <a:pt x="132" y="5"/>
                  </a:cubicBezTo>
                  <a:cubicBezTo>
                    <a:pt x="75" y="18"/>
                    <a:pt x="29" y="59"/>
                    <a:pt x="14" y="114"/>
                  </a:cubicBezTo>
                  <a:cubicBezTo>
                    <a:pt x="1" y="158"/>
                    <a:pt x="6" y="208"/>
                    <a:pt x="28" y="247"/>
                  </a:cubicBezTo>
                  <a:cubicBezTo>
                    <a:pt x="44" y="279"/>
                    <a:pt x="69" y="304"/>
                    <a:pt x="102" y="318"/>
                  </a:cubicBezTo>
                  <a:cubicBezTo>
                    <a:pt x="109" y="325"/>
                    <a:pt x="116" y="331"/>
                    <a:pt x="123" y="339"/>
                  </a:cubicBezTo>
                  <a:cubicBezTo>
                    <a:pt x="482" y="675"/>
                    <a:pt x="822" y="1029"/>
                    <a:pt x="1164" y="1382"/>
                  </a:cubicBezTo>
                  <a:cubicBezTo>
                    <a:pt x="1408" y="1634"/>
                    <a:pt x="1650" y="1886"/>
                    <a:pt x="1893" y="2139"/>
                  </a:cubicBezTo>
                  <a:cubicBezTo>
                    <a:pt x="2005" y="2256"/>
                    <a:pt x="2114" y="2373"/>
                    <a:pt x="2223" y="2492"/>
                  </a:cubicBezTo>
                  <a:cubicBezTo>
                    <a:pt x="2336" y="2614"/>
                    <a:pt x="2440" y="2740"/>
                    <a:pt x="2545" y="2867"/>
                  </a:cubicBezTo>
                  <a:lnTo>
                    <a:pt x="2532" y="2851"/>
                  </a:lnTo>
                  <a:lnTo>
                    <a:pt x="2532" y="2851"/>
                  </a:lnTo>
                  <a:cubicBezTo>
                    <a:pt x="2608" y="2945"/>
                    <a:pt x="2681" y="3040"/>
                    <a:pt x="2754" y="3135"/>
                  </a:cubicBezTo>
                  <a:cubicBezTo>
                    <a:pt x="2831" y="3234"/>
                    <a:pt x="2907" y="3334"/>
                    <a:pt x="2991" y="3429"/>
                  </a:cubicBezTo>
                  <a:cubicBezTo>
                    <a:pt x="3020" y="3462"/>
                    <a:pt x="3061" y="3481"/>
                    <a:pt x="3105" y="3481"/>
                  </a:cubicBezTo>
                  <a:cubicBezTo>
                    <a:pt x="3106" y="3481"/>
                    <a:pt x="3108" y="3481"/>
                    <a:pt x="3109" y="3481"/>
                  </a:cubicBezTo>
                  <a:cubicBezTo>
                    <a:pt x="3247" y="3481"/>
                    <a:pt x="3320" y="3314"/>
                    <a:pt x="3224" y="3212"/>
                  </a:cubicBezTo>
                  <a:cubicBezTo>
                    <a:pt x="3186" y="3169"/>
                    <a:pt x="3149" y="3125"/>
                    <a:pt x="3113" y="3081"/>
                  </a:cubicBezTo>
                  <a:lnTo>
                    <a:pt x="3113" y="3081"/>
                  </a:lnTo>
                  <a:lnTo>
                    <a:pt x="3115" y="3084"/>
                  </a:lnTo>
                  <a:cubicBezTo>
                    <a:pt x="3100" y="3066"/>
                    <a:pt x="3085" y="3047"/>
                    <a:pt x="3069" y="3030"/>
                  </a:cubicBezTo>
                  <a:lnTo>
                    <a:pt x="3070" y="3030"/>
                  </a:lnTo>
                  <a:cubicBezTo>
                    <a:pt x="3054" y="3011"/>
                    <a:pt x="3040" y="2992"/>
                    <a:pt x="3024" y="2975"/>
                  </a:cubicBezTo>
                  <a:lnTo>
                    <a:pt x="3024" y="2975"/>
                  </a:lnTo>
                  <a:lnTo>
                    <a:pt x="3029" y="2979"/>
                  </a:lnTo>
                  <a:lnTo>
                    <a:pt x="3020" y="2967"/>
                  </a:lnTo>
                  <a:lnTo>
                    <a:pt x="3015" y="2962"/>
                  </a:lnTo>
                  <a:cubicBezTo>
                    <a:pt x="3012" y="2959"/>
                    <a:pt x="3010" y="2956"/>
                    <a:pt x="3007" y="2952"/>
                  </a:cubicBezTo>
                  <a:cubicBezTo>
                    <a:pt x="2795" y="2694"/>
                    <a:pt x="2575" y="2443"/>
                    <a:pt x="2345" y="2201"/>
                  </a:cubicBezTo>
                  <a:cubicBezTo>
                    <a:pt x="2125" y="1966"/>
                    <a:pt x="1899" y="1737"/>
                    <a:pt x="1676" y="1504"/>
                  </a:cubicBezTo>
                  <a:cubicBezTo>
                    <a:pt x="1212" y="1020"/>
                    <a:pt x="758" y="526"/>
                    <a:pt x="284" y="51"/>
                  </a:cubicBezTo>
                  <a:cubicBezTo>
                    <a:pt x="253" y="19"/>
                    <a:pt x="21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6" name="Google Shape;8706;p17"/>
            <p:cNvSpPr/>
            <p:nvPr/>
          </p:nvSpPr>
          <p:spPr>
            <a:xfrm>
              <a:off x="8545142" y="343843"/>
              <a:ext cx="64083" cy="64030"/>
            </a:xfrm>
            <a:custGeom>
              <a:avLst/>
              <a:gdLst/>
              <a:ahLst/>
              <a:cxnLst/>
              <a:rect l="l" t="t" r="r" b="b"/>
              <a:pathLst>
                <a:path w="2205" h="2203" extrusionOk="0">
                  <a:moveTo>
                    <a:pt x="198" y="0"/>
                  </a:moveTo>
                  <a:cubicBezTo>
                    <a:pt x="92" y="0"/>
                    <a:pt x="1" y="110"/>
                    <a:pt x="45" y="217"/>
                  </a:cubicBezTo>
                  <a:cubicBezTo>
                    <a:pt x="75" y="293"/>
                    <a:pt x="138" y="354"/>
                    <a:pt x="195" y="412"/>
                  </a:cubicBezTo>
                  <a:cubicBezTo>
                    <a:pt x="227" y="445"/>
                    <a:pt x="259" y="477"/>
                    <a:pt x="290" y="509"/>
                  </a:cubicBezTo>
                  <a:cubicBezTo>
                    <a:pt x="358" y="577"/>
                    <a:pt x="425" y="643"/>
                    <a:pt x="493" y="710"/>
                  </a:cubicBezTo>
                  <a:cubicBezTo>
                    <a:pt x="727" y="941"/>
                    <a:pt x="958" y="1174"/>
                    <a:pt x="1189" y="1406"/>
                  </a:cubicBezTo>
                  <a:cubicBezTo>
                    <a:pt x="1313" y="1531"/>
                    <a:pt x="1436" y="1655"/>
                    <a:pt x="1558" y="1780"/>
                  </a:cubicBezTo>
                  <a:cubicBezTo>
                    <a:pt x="1612" y="1837"/>
                    <a:pt x="1667" y="1892"/>
                    <a:pt x="1721" y="1951"/>
                  </a:cubicBezTo>
                  <a:cubicBezTo>
                    <a:pt x="1789" y="2024"/>
                    <a:pt x="1856" y="2098"/>
                    <a:pt x="1930" y="2166"/>
                  </a:cubicBezTo>
                  <a:cubicBezTo>
                    <a:pt x="1956" y="2190"/>
                    <a:pt x="1989" y="2202"/>
                    <a:pt x="2024" y="2202"/>
                  </a:cubicBezTo>
                  <a:cubicBezTo>
                    <a:pt x="2073" y="2202"/>
                    <a:pt x="2119" y="2182"/>
                    <a:pt x="2150" y="2144"/>
                  </a:cubicBezTo>
                  <a:cubicBezTo>
                    <a:pt x="2204" y="2076"/>
                    <a:pt x="2195" y="1978"/>
                    <a:pt x="2128" y="1921"/>
                  </a:cubicBezTo>
                  <a:cubicBezTo>
                    <a:pt x="2117" y="1913"/>
                    <a:pt x="2106" y="1903"/>
                    <a:pt x="2095" y="1892"/>
                  </a:cubicBezTo>
                  <a:cubicBezTo>
                    <a:pt x="1992" y="1794"/>
                    <a:pt x="1889" y="1696"/>
                    <a:pt x="1788" y="1595"/>
                  </a:cubicBezTo>
                  <a:cubicBezTo>
                    <a:pt x="1550" y="1357"/>
                    <a:pt x="1313" y="1117"/>
                    <a:pt x="1079" y="874"/>
                  </a:cubicBezTo>
                  <a:cubicBezTo>
                    <a:pt x="963" y="757"/>
                    <a:pt x="849" y="640"/>
                    <a:pt x="733" y="521"/>
                  </a:cubicBezTo>
                  <a:cubicBezTo>
                    <a:pt x="612" y="396"/>
                    <a:pt x="485" y="273"/>
                    <a:pt x="373" y="138"/>
                  </a:cubicBezTo>
                  <a:cubicBezTo>
                    <a:pt x="365" y="103"/>
                    <a:pt x="344" y="72"/>
                    <a:pt x="317" y="48"/>
                  </a:cubicBezTo>
                  <a:cubicBezTo>
                    <a:pt x="290" y="24"/>
                    <a:pt x="257" y="8"/>
                    <a:pt x="222" y="2"/>
                  </a:cubicBezTo>
                  <a:cubicBezTo>
                    <a:pt x="214" y="1"/>
                    <a:pt x="206" y="0"/>
                    <a:pt x="1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7" name="Google Shape;8707;p17"/>
            <p:cNvSpPr/>
            <p:nvPr/>
          </p:nvSpPr>
          <p:spPr>
            <a:xfrm>
              <a:off x="8577083" y="339280"/>
              <a:ext cx="27609" cy="26042"/>
            </a:xfrm>
            <a:custGeom>
              <a:avLst/>
              <a:gdLst/>
              <a:ahLst/>
              <a:cxnLst/>
              <a:rect l="l" t="t" r="r" b="b"/>
              <a:pathLst>
                <a:path w="950" h="896" extrusionOk="0">
                  <a:moveTo>
                    <a:pt x="301" y="458"/>
                  </a:moveTo>
                  <a:lnTo>
                    <a:pt x="301" y="458"/>
                  </a:lnTo>
                  <a:cubicBezTo>
                    <a:pt x="304" y="461"/>
                    <a:pt x="307" y="464"/>
                    <a:pt x="311" y="468"/>
                  </a:cubicBezTo>
                  <a:lnTo>
                    <a:pt x="311" y="468"/>
                  </a:lnTo>
                  <a:cubicBezTo>
                    <a:pt x="307" y="464"/>
                    <a:pt x="304" y="461"/>
                    <a:pt x="301" y="458"/>
                  </a:cubicBezTo>
                  <a:close/>
                  <a:moveTo>
                    <a:pt x="194" y="1"/>
                  </a:moveTo>
                  <a:cubicBezTo>
                    <a:pt x="187" y="1"/>
                    <a:pt x="181" y="1"/>
                    <a:pt x="174" y="2"/>
                  </a:cubicBezTo>
                  <a:cubicBezTo>
                    <a:pt x="68" y="13"/>
                    <a:pt x="0" y="121"/>
                    <a:pt x="35" y="222"/>
                  </a:cubicBezTo>
                  <a:cubicBezTo>
                    <a:pt x="51" y="265"/>
                    <a:pt x="86" y="302"/>
                    <a:pt x="130" y="317"/>
                  </a:cubicBezTo>
                  <a:lnTo>
                    <a:pt x="139" y="322"/>
                  </a:lnTo>
                  <a:cubicBezTo>
                    <a:pt x="201" y="370"/>
                    <a:pt x="260" y="419"/>
                    <a:pt x="317" y="473"/>
                  </a:cubicBezTo>
                  <a:cubicBezTo>
                    <a:pt x="315" y="471"/>
                    <a:pt x="313" y="469"/>
                    <a:pt x="311" y="468"/>
                  </a:cubicBezTo>
                  <a:lnTo>
                    <a:pt x="311" y="468"/>
                  </a:lnTo>
                  <a:cubicBezTo>
                    <a:pt x="435" y="587"/>
                    <a:pt x="548" y="717"/>
                    <a:pt x="660" y="846"/>
                  </a:cubicBezTo>
                  <a:cubicBezTo>
                    <a:pt x="688" y="878"/>
                    <a:pt x="726" y="895"/>
                    <a:pt x="769" y="895"/>
                  </a:cubicBezTo>
                  <a:cubicBezTo>
                    <a:pt x="771" y="895"/>
                    <a:pt x="772" y="895"/>
                    <a:pt x="774" y="895"/>
                  </a:cubicBezTo>
                  <a:cubicBezTo>
                    <a:pt x="815" y="895"/>
                    <a:pt x="855" y="881"/>
                    <a:pt x="885" y="852"/>
                  </a:cubicBezTo>
                  <a:cubicBezTo>
                    <a:pt x="947" y="792"/>
                    <a:pt x="950" y="693"/>
                    <a:pt x="891" y="629"/>
                  </a:cubicBezTo>
                  <a:cubicBezTo>
                    <a:pt x="787" y="509"/>
                    <a:pt x="679" y="393"/>
                    <a:pt x="567" y="279"/>
                  </a:cubicBezTo>
                  <a:cubicBezTo>
                    <a:pt x="515" y="227"/>
                    <a:pt x="462" y="178"/>
                    <a:pt x="409" y="129"/>
                  </a:cubicBezTo>
                  <a:cubicBezTo>
                    <a:pt x="380" y="102"/>
                    <a:pt x="350" y="78"/>
                    <a:pt x="320" y="55"/>
                  </a:cubicBezTo>
                  <a:cubicBezTo>
                    <a:pt x="284" y="25"/>
                    <a:pt x="241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8" name="Google Shape;8708;p17"/>
            <p:cNvSpPr/>
            <p:nvPr/>
          </p:nvSpPr>
          <p:spPr>
            <a:xfrm>
              <a:off x="8282813" y="312164"/>
              <a:ext cx="506007" cy="365376"/>
            </a:xfrm>
            <a:custGeom>
              <a:avLst/>
              <a:gdLst/>
              <a:ahLst/>
              <a:cxnLst/>
              <a:rect l="l" t="t" r="r" b="b"/>
              <a:pathLst>
                <a:path w="17411" h="12571" extrusionOk="0">
                  <a:moveTo>
                    <a:pt x="8583" y="1065"/>
                  </a:moveTo>
                  <a:cubicBezTo>
                    <a:pt x="8574" y="1066"/>
                    <a:pt x="8566" y="1067"/>
                    <a:pt x="8557" y="1069"/>
                  </a:cubicBezTo>
                  <a:lnTo>
                    <a:pt x="8557" y="1069"/>
                  </a:lnTo>
                  <a:lnTo>
                    <a:pt x="8583" y="1065"/>
                  </a:lnTo>
                  <a:close/>
                  <a:moveTo>
                    <a:pt x="653" y="6001"/>
                  </a:moveTo>
                  <a:lnTo>
                    <a:pt x="651" y="6005"/>
                  </a:lnTo>
                  <a:lnTo>
                    <a:pt x="651" y="6005"/>
                  </a:lnTo>
                  <a:cubicBezTo>
                    <a:pt x="652" y="6004"/>
                    <a:pt x="652" y="6002"/>
                    <a:pt x="653" y="6001"/>
                  </a:cubicBezTo>
                  <a:close/>
                  <a:moveTo>
                    <a:pt x="13833" y="0"/>
                  </a:moveTo>
                  <a:cubicBezTo>
                    <a:pt x="13770" y="0"/>
                    <a:pt x="13707" y="24"/>
                    <a:pt x="13646" y="38"/>
                  </a:cubicBezTo>
                  <a:cubicBezTo>
                    <a:pt x="13578" y="54"/>
                    <a:pt x="13510" y="68"/>
                    <a:pt x="13442" y="85"/>
                  </a:cubicBezTo>
                  <a:cubicBezTo>
                    <a:pt x="13294" y="122"/>
                    <a:pt x="13150" y="161"/>
                    <a:pt x="13006" y="201"/>
                  </a:cubicBezTo>
                  <a:cubicBezTo>
                    <a:pt x="12705" y="282"/>
                    <a:pt x="12405" y="351"/>
                    <a:pt x="12101" y="418"/>
                  </a:cubicBezTo>
                  <a:cubicBezTo>
                    <a:pt x="11816" y="478"/>
                    <a:pt x="11531" y="532"/>
                    <a:pt x="11246" y="590"/>
                  </a:cubicBezTo>
                  <a:cubicBezTo>
                    <a:pt x="10948" y="652"/>
                    <a:pt x="10651" y="717"/>
                    <a:pt x="10350" y="769"/>
                  </a:cubicBezTo>
                  <a:cubicBezTo>
                    <a:pt x="10040" y="823"/>
                    <a:pt x="9728" y="867"/>
                    <a:pt x="9418" y="921"/>
                  </a:cubicBezTo>
                  <a:cubicBezTo>
                    <a:pt x="9128" y="972"/>
                    <a:pt x="8838" y="1024"/>
                    <a:pt x="8547" y="1072"/>
                  </a:cubicBezTo>
                  <a:cubicBezTo>
                    <a:pt x="8550" y="1071"/>
                    <a:pt x="8554" y="1070"/>
                    <a:pt x="8557" y="1069"/>
                  </a:cubicBezTo>
                  <a:lnTo>
                    <a:pt x="8557" y="1069"/>
                  </a:lnTo>
                  <a:lnTo>
                    <a:pt x="8275" y="1113"/>
                  </a:lnTo>
                  <a:cubicBezTo>
                    <a:pt x="7675" y="1205"/>
                    <a:pt x="7081" y="1328"/>
                    <a:pt x="6494" y="1480"/>
                  </a:cubicBezTo>
                  <a:cubicBezTo>
                    <a:pt x="6195" y="1554"/>
                    <a:pt x="5900" y="1646"/>
                    <a:pt x="5612" y="1755"/>
                  </a:cubicBezTo>
                  <a:cubicBezTo>
                    <a:pt x="5341" y="1861"/>
                    <a:pt x="5071" y="1966"/>
                    <a:pt x="4805" y="2080"/>
                  </a:cubicBezTo>
                  <a:lnTo>
                    <a:pt x="4790" y="2085"/>
                  </a:lnTo>
                  <a:lnTo>
                    <a:pt x="4779" y="2089"/>
                  </a:lnTo>
                  <a:lnTo>
                    <a:pt x="4757" y="2099"/>
                  </a:lnTo>
                  <a:lnTo>
                    <a:pt x="4683" y="2132"/>
                  </a:lnTo>
                  <a:lnTo>
                    <a:pt x="4689" y="2129"/>
                  </a:lnTo>
                  <a:lnTo>
                    <a:pt x="4675" y="2135"/>
                  </a:lnTo>
                  <a:lnTo>
                    <a:pt x="4681" y="2132"/>
                  </a:lnTo>
                  <a:lnTo>
                    <a:pt x="4659" y="2142"/>
                  </a:lnTo>
                  <a:lnTo>
                    <a:pt x="4648" y="2146"/>
                  </a:lnTo>
                  <a:lnTo>
                    <a:pt x="4653" y="2145"/>
                  </a:lnTo>
                  <a:lnTo>
                    <a:pt x="4653" y="2145"/>
                  </a:lnTo>
                  <a:cubicBezTo>
                    <a:pt x="4487" y="2216"/>
                    <a:pt x="4322" y="2287"/>
                    <a:pt x="4156" y="2362"/>
                  </a:cubicBezTo>
                  <a:cubicBezTo>
                    <a:pt x="3888" y="2484"/>
                    <a:pt x="3625" y="2620"/>
                    <a:pt x="3358" y="2746"/>
                  </a:cubicBezTo>
                  <a:cubicBezTo>
                    <a:pt x="3089" y="2873"/>
                    <a:pt x="2815" y="2995"/>
                    <a:pt x="2547" y="3128"/>
                  </a:cubicBezTo>
                  <a:cubicBezTo>
                    <a:pt x="2416" y="3193"/>
                    <a:pt x="2286" y="3258"/>
                    <a:pt x="2158" y="3329"/>
                  </a:cubicBezTo>
                  <a:cubicBezTo>
                    <a:pt x="2020" y="3406"/>
                    <a:pt x="1887" y="3494"/>
                    <a:pt x="1756" y="3582"/>
                  </a:cubicBezTo>
                  <a:cubicBezTo>
                    <a:pt x="1506" y="3748"/>
                    <a:pt x="1260" y="3926"/>
                    <a:pt x="1047" y="4139"/>
                  </a:cubicBezTo>
                  <a:cubicBezTo>
                    <a:pt x="959" y="4231"/>
                    <a:pt x="876" y="4328"/>
                    <a:pt x="801" y="4430"/>
                  </a:cubicBezTo>
                  <a:lnTo>
                    <a:pt x="801" y="4430"/>
                  </a:lnTo>
                  <a:cubicBezTo>
                    <a:pt x="801" y="4430"/>
                    <a:pt x="801" y="4429"/>
                    <a:pt x="801" y="4429"/>
                  </a:cubicBezTo>
                  <a:lnTo>
                    <a:pt x="801" y="4429"/>
                  </a:lnTo>
                  <a:lnTo>
                    <a:pt x="797" y="4435"/>
                  </a:lnTo>
                  <a:lnTo>
                    <a:pt x="797" y="4435"/>
                  </a:lnTo>
                  <a:cubicBezTo>
                    <a:pt x="796" y="4437"/>
                    <a:pt x="795" y="4439"/>
                    <a:pt x="793" y="4440"/>
                  </a:cubicBezTo>
                  <a:cubicBezTo>
                    <a:pt x="794" y="4440"/>
                    <a:pt x="794" y="4440"/>
                    <a:pt x="794" y="4440"/>
                  </a:cubicBezTo>
                  <a:lnTo>
                    <a:pt x="794" y="4440"/>
                  </a:lnTo>
                  <a:lnTo>
                    <a:pt x="790" y="4445"/>
                  </a:lnTo>
                  <a:lnTo>
                    <a:pt x="784" y="4453"/>
                  </a:lnTo>
                  <a:lnTo>
                    <a:pt x="784" y="4453"/>
                  </a:lnTo>
                  <a:cubicBezTo>
                    <a:pt x="654" y="4633"/>
                    <a:pt x="535" y="4820"/>
                    <a:pt x="429" y="5013"/>
                  </a:cubicBezTo>
                  <a:cubicBezTo>
                    <a:pt x="312" y="5221"/>
                    <a:pt x="201" y="5434"/>
                    <a:pt x="124" y="5661"/>
                  </a:cubicBezTo>
                  <a:cubicBezTo>
                    <a:pt x="76" y="5798"/>
                    <a:pt x="42" y="5941"/>
                    <a:pt x="23" y="6085"/>
                  </a:cubicBezTo>
                  <a:cubicBezTo>
                    <a:pt x="0" y="6248"/>
                    <a:pt x="11" y="6414"/>
                    <a:pt x="32" y="6576"/>
                  </a:cubicBezTo>
                  <a:cubicBezTo>
                    <a:pt x="67" y="6870"/>
                    <a:pt x="148" y="7157"/>
                    <a:pt x="269" y="7426"/>
                  </a:cubicBezTo>
                  <a:cubicBezTo>
                    <a:pt x="528" y="7975"/>
                    <a:pt x="939" y="8442"/>
                    <a:pt x="1370" y="8866"/>
                  </a:cubicBezTo>
                  <a:lnTo>
                    <a:pt x="1352" y="8849"/>
                  </a:lnTo>
                  <a:lnTo>
                    <a:pt x="1461" y="8956"/>
                  </a:lnTo>
                  <a:cubicBezTo>
                    <a:pt x="1452" y="8947"/>
                    <a:pt x="1442" y="8937"/>
                    <a:pt x="1435" y="8928"/>
                  </a:cubicBezTo>
                  <a:lnTo>
                    <a:pt x="1435" y="8928"/>
                  </a:lnTo>
                  <a:cubicBezTo>
                    <a:pt x="1769" y="9259"/>
                    <a:pt x="2147" y="9545"/>
                    <a:pt x="2543" y="9803"/>
                  </a:cubicBezTo>
                  <a:cubicBezTo>
                    <a:pt x="2926" y="10049"/>
                    <a:pt x="3333" y="10256"/>
                    <a:pt x="3757" y="10419"/>
                  </a:cubicBezTo>
                  <a:cubicBezTo>
                    <a:pt x="4026" y="10525"/>
                    <a:pt x="4298" y="10630"/>
                    <a:pt x="4575" y="10715"/>
                  </a:cubicBezTo>
                  <a:cubicBezTo>
                    <a:pt x="4866" y="10805"/>
                    <a:pt x="5161" y="10883"/>
                    <a:pt x="5455" y="10957"/>
                  </a:cubicBezTo>
                  <a:cubicBezTo>
                    <a:pt x="6049" y="11108"/>
                    <a:pt x="6647" y="11241"/>
                    <a:pt x="7243" y="11383"/>
                  </a:cubicBezTo>
                  <a:cubicBezTo>
                    <a:pt x="7656" y="11488"/>
                    <a:pt x="8064" y="11602"/>
                    <a:pt x="8479" y="11698"/>
                  </a:cubicBezTo>
                  <a:cubicBezTo>
                    <a:pt x="8897" y="11795"/>
                    <a:pt x="9315" y="11888"/>
                    <a:pt x="9733" y="11980"/>
                  </a:cubicBezTo>
                  <a:cubicBezTo>
                    <a:pt x="10344" y="12113"/>
                    <a:pt x="10959" y="12211"/>
                    <a:pt x="11581" y="12274"/>
                  </a:cubicBezTo>
                  <a:cubicBezTo>
                    <a:pt x="12183" y="12338"/>
                    <a:pt x="12788" y="12365"/>
                    <a:pt x="13392" y="12391"/>
                  </a:cubicBezTo>
                  <a:cubicBezTo>
                    <a:pt x="13696" y="12406"/>
                    <a:pt x="14000" y="12425"/>
                    <a:pt x="14304" y="12442"/>
                  </a:cubicBezTo>
                  <a:cubicBezTo>
                    <a:pt x="14621" y="12461"/>
                    <a:pt x="14939" y="12475"/>
                    <a:pt x="15256" y="12486"/>
                  </a:cubicBezTo>
                  <a:cubicBezTo>
                    <a:pt x="15867" y="12512"/>
                    <a:pt x="16476" y="12542"/>
                    <a:pt x="17087" y="12567"/>
                  </a:cubicBezTo>
                  <a:lnTo>
                    <a:pt x="17100" y="12570"/>
                  </a:lnTo>
                  <a:cubicBezTo>
                    <a:pt x="17255" y="12570"/>
                    <a:pt x="17383" y="12452"/>
                    <a:pt x="17397" y="12298"/>
                  </a:cubicBezTo>
                  <a:cubicBezTo>
                    <a:pt x="17410" y="12145"/>
                    <a:pt x="17304" y="12005"/>
                    <a:pt x="17152" y="11978"/>
                  </a:cubicBezTo>
                  <a:cubicBezTo>
                    <a:pt x="16987" y="11947"/>
                    <a:pt x="16816" y="11945"/>
                    <a:pt x="16647" y="11940"/>
                  </a:cubicBezTo>
                  <a:cubicBezTo>
                    <a:pt x="16475" y="11936"/>
                    <a:pt x="16304" y="11932"/>
                    <a:pt x="16133" y="11929"/>
                  </a:cubicBezTo>
                  <a:cubicBezTo>
                    <a:pt x="15797" y="11923"/>
                    <a:pt x="15460" y="11912"/>
                    <a:pt x="15124" y="11894"/>
                  </a:cubicBezTo>
                  <a:cubicBezTo>
                    <a:pt x="14812" y="11877"/>
                    <a:pt x="14497" y="11860"/>
                    <a:pt x="14187" y="11836"/>
                  </a:cubicBezTo>
                  <a:cubicBezTo>
                    <a:pt x="13877" y="11812"/>
                    <a:pt x="13568" y="11799"/>
                    <a:pt x="13256" y="11788"/>
                  </a:cubicBezTo>
                  <a:cubicBezTo>
                    <a:pt x="12653" y="11768"/>
                    <a:pt x="12050" y="11728"/>
                    <a:pt x="11449" y="11666"/>
                  </a:cubicBezTo>
                  <a:cubicBezTo>
                    <a:pt x="10967" y="11608"/>
                    <a:pt x="10491" y="11532"/>
                    <a:pt x="10016" y="11431"/>
                  </a:cubicBezTo>
                  <a:cubicBezTo>
                    <a:pt x="9536" y="11326"/>
                    <a:pt x="9057" y="11220"/>
                    <a:pt x="8579" y="11108"/>
                  </a:cubicBezTo>
                  <a:lnTo>
                    <a:pt x="8579" y="11108"/>
                  </a:lnTo>
                  <a:lnTo>
                    <a:pt x="8586" y="11109"/>
                  </a:lnTo>
                  <a:lnTo>
                    <a:pt x="8586" y="11109"/>
                  </a:lnTo>
                  <a:lnTo>
                    <a:pt x="8509" y="11090"/>
                  </a:lnTo>
                  <a:lnTo>
                    <a:pt x="8514" y="11092"/>
                  </a:lnTo>
                  <a:lnTo>
                    <a:pt x="8499" y="11089"/>
                  </a:lnTo>
                  <a:lnTo>
                    <a:pt x="8476" y="11082"/>
                  </a:lnTo>
                  <a:lnTo>
                    <a:pt x="8488" y="11086"/>
                  </a:lnTo>
                  <a:cubicBezTo>
                    <a:pt x="8460" y="11078"/>
                    <a:pt x="8431" y="11071"/>
                    <a:pt x="8403" y="11065"/>
                  </a:cubicBezTo>
                  <a:lnTo>
                    <a:pt x="8403" y="11065"/>
                  </a:lnTo>
                  <a:lnTo>
                    <a:pt x="8411" y="11067"/>
                  </a:lnTo>
                  <a:cubicBezTo>
                    <a:pt x="7991" y="10962"/>
                    <a:pt x="7572" y="10848"/>
                    <a:pt x="7154" y="10748"/>
                  </a:cubicBezTo>
                  <a:cubicBezTo>
                    <a:pt x="6736" y="10647"/>
                    <a:pt x="6315" y="10554"/>
                    <a:pt x="5897" y="10454"/>
                  </a:cubicBezTo>
                  <a:lnTo>
                    <a:pt x="5897" y="10454"/>
                  </a:lnTo>
                  <a:lnTo>
                    <a:pt x="5908" y="10457"/>
                  </a:lnTo>
                  <a:lnTo>
                    <a:pt x="5766" y="10422"/>
                  </a:lnTo>
                  <a:lnTo>
                    <a:pt x="5774" y="10424"/>
                  </a:lnTo>
                  <a:cubicBezTo>
                    <a:pt x="5455" y="10343"/>
                    <a:pt x="5139" y="10261"/>
                    <a:pt x="4825" y="10163"/>
                  </a:cubicBezTo>
                  <a:cubicBezTo>
                    <a:pt x="4537" y="10072"/>
                    <a:pt x="4254" y="9970"/>
                    <a:pt x="3971" y="9860"/>
                  </a:cubicBezTo>
                  <a:cubicBezTo>
                    <a:pt x="3838" y="9806"/>
                    <a:pt x="3706" y="9749"/>
                    <a:pt x="3576" y="9691"/>
                  </a:cubicBezTo>
                  <a:cubicBezTo>
                    <a:pt x="3456" y="9636"/>
                    <a:pt x="3339" y="9572"/>
                    <a:pt x="3223" y="9509"/>
                  </a:cubicBezTo>
                  <a:cubicBezTo>
                    <a:pt x="3105" y="9442"/>
                    <a:pt x="2986" y="9374"/>
                    <a:pt x="2872" y="9300"/>
                  </a:cubicBezTo>
                  <a:cubicBezTo>
                    <a:pt x="2752" y="9222"/>
                    <a:pt x="2633" y="9140"/>
                    <a:pt x="2517" y="9058"/>
                  </a:cubicBezTo>
                  <a:cubicBezTo>
                    <a:pt x="2289" y="8885"/>
                    <a:pt x="2073" y="8703"/>
                    <a:pt x="1864" y="8508"/>
                  </a:cubicBezTo>
                  <a:lnTo>
                    <a:pt x="1791" y="8437"/>
                  </a:lnTo>
                  <a:lnTo>
                    <a:pt x="1791" y="8437"/>
                  </a:lnTo>
                  <a:cubicBezTo>
                    <a:pt x="1800" y="8447"/>
                    <a:pt x="1810" y="8456"/>
                    <a:pt x="1818" y="8466"/>
                  </a:cubicBezTo>
                  <a:lnTo>
                    <a:pt x="1781" y="8429"/>
                  </a:lnTo>
                  <a:lnTo>
                    <a:pt x="1791" y="8437"/>
                  </a:lnTo>
                  <a:cubicBezTo>
                    <a:pt x="1593" y="8244"/>
                    <a:pt x="1406" y="8038"/>
                    <a:pt x="1232" y="7823"/>
                  </a:cubicBezTo>
                  <a:cubicBezTo>
                    <a:pt x="1126" y="7684"/>
                    <a:pt x="1026" y="7540"/>
                    <a:pt x="934" y="7391"/>
                  </a:cubicBezTo>
                  <a:cubicBezTo>
                    <a:pt x="888" y="7307"/>
                    <a:pt x="844" y="7223"/>
                    <a:pt x="803" y="7136"/>
                  </a:cubicBezTo>
                  <a:cubicBezTo>
                    <a:pt x="771" y="7055"/>
                    <a:pt x="741" y="6975"/>
                    <a:pt x="713" y="6892"/>
                  </a:cubicBezTo>
                  <a:cubicBezTo>
                    <a:pt x="683" y="6783"/>
                    <a:pt x="659" y="6674"/>
                    <a:pt x="638" y="6561"/>
                  </a:cubicBezTo>
                  <a:cubicBezTo>
                    <a:pt x="627" y="6477"/>
                    <a:pt x="619" y="6394"/>
                    <a:pt x="616" y="6310"/>
                  </a:cubicBezTo>
                  <a:cubicBezTo>
                    <a:pt x="616" y="6262"/>
                    <a:pt x="618" y="6216"/>
                    <a:pt x="621" y="6170"/>
                  </a:cubicBezTo>
                  <a:cubicBezTo>
                    <a:pt x="629" y="6124"/>
                    <a:pt x="637" y="6077"/>
                    <a:pt x="645" y="6031"/>
                  </a:cubicBezTo>
                  <a:lnTo>
                    <a:pt x="651" y="6005"/>
                  </a:lnTo>
                  <a:lnTo>
                    <a:pt x="651" y="6005"/>
                  </a:lnTo>
                  <a:cubicBezTo>
                    <a:pt x="650" y="6009"/>
                    <a:pt x="649" y="6013"/>
                    <a:pt x="648" y="6017"/>
                  </a:cubicBezTo>
                  <a:lnTo>
                    <a:pt x="648" y="6017"/>
                  </a:lnTo>
                  <a:cubicBezTo>
                    <a:pt x="669" y="5937"/>
                    <a:pt x="694" y="5858"/>
                    <a:pt x="724" y="5779"/>
                  </a:cubicBezTo>
                  <a:cubicBezTo>
                    <a:pt x="798" y="5602"/>
                    <a:pt x="885" y="5430"/>
                    <a:pt x="980" y="5263"/>
                  </a:cubicBezTo>
                  <a:cubicBezTo>
                    <a:pt x="1069" y="5102"/>
                    <a:pt x="1165" y="4947"/>
                    <a:pt x="1272" y="4796"/>
                  </a:cubicBezTo>
                  <a:cubicBezTo>
                    <a:pt x="1329" y="4720"/>
                    <a:pt x="1389" y="4648"/>
                    <a:pt x="1452" y="4578"/>
                  </a:cubicBezTo>
                  <a:cubicBezTo>
                    <a:pt x="1547" y="4486"/>
                    <a:pt x="1647" y="4401"/>
                    <a:pt x="1750" y="4317"/>
                  </a:cubicBezTo>
                  <a:cubicBezTo>
                    <a:pt x="1960" y="4157"/>
                    <a:pt x="2180" y="4008"/>
                    <a:pt x="2407" y="3872"/>
                  </a:cubicBezTo>
                  <a:cubicBezTo>
                    <a:pt x="2805" y="3650"/>
                    <a:pt x="3219" y="3467"/>
                    <a:pt x="3632" y="3267"/>
                  </a:cubicBezTo>
                  <a:cubicBezTo>
                    <a:pt x="4043" y="3068"/>
                    <a:pt x="4453" y="2862"/>
                    <a:pt x="4873" y="2678"/>
                  </a:cubicBezTo>
                  <a:cubicBezTo>
                    <a:pt x="5140" y="2564"/>
                    <a:pt x="5411" y="2452"/>
                    <a:pt x="5683" y="2347"/>
                  </a:cubicBezTo>
                  <a:cubicBezTo>
                    <a:pt x="5960" y="2241"/>
                    <a:pt x="6239" y="2150"/>
                    <a:pt x="6524" y="2067"/>
                  </a:cubicBezTo>
                  <a:lnTo>
                    <a:pt x="6524" y="2067"/>
                  </a:lnTo>
                  <a:cubicBezTo>
                    <a:pt x="6513" y="2072"/>
                    <a:pt x="6500" y="2075"/>
                    <a:pt x="6489" y="2078"/>
                  </a:cubicBezTo>
                  <a:cubicBezTo>
                    <a:pt x="6632" y="2039"/>
                    <a:pt x="6774" y="1999"/>
                    <a:pt x="6918" y="1964"/>
                  </a:cubicBezTo>
                  <a:cubicBezTo>
                    <a:pt x="7220" y="1890"/>
                    <a:pt x="7523" y="1823"/>
                    <a:pt x="7828" y="1768"/>
                  </a:cubicBezTo>
                  <a:cubicBezTo>
                    <a:pt x="8121" y="1714"/>
                    <a:pt x="8416" y="1670"/>
                    <a:pt x="8710" y="1622"/>
                  </a:cubicBezTo>
                  <a:cubicBezTo>
                    <a:pt x="9011" y="1572"/>
                    <a:pt x="9311" y="1516"/>
                    <a:pt x="9612" y="1464"/>
                  </a:cubicBezTo>
                  <a:cubicBezTo>
                    <a:pt x="9919" y="1409"/>
                    <a:pt x="10226" y="1363"/>
                    <a:pt x="10532" y="1307"/>
                  </a:cubicBezTo>
                  <a:cubicBezTo>
                    <a:pt x="10818" y="1255"/>
                    <a:pt x="11102" y="1192"/>
                    <a:pt x="11387" y="1132"/>
                  </a:cubicBezTo>
                  <a:cubicBezTo>
                    <a:pt x="11688" y="1070"/>
                    <a:pt x="11988" y="1010"/>
                    <a:pt x="12288" y="943"/>
                  </a:cubicBezTo>
                  <a:cubicBezTo>
                    <a:pt x="12585" y="877"/>
                    <a:pt x="12880" y="802"/>
                    <a:pt x="13172" y="722"/>
                  </a:cubicBezTo>
                  <a:cubicBezTo>
                    <a:pt x="13305" y="687"/>
                    <a:pt x="13438" y="647"/>
                    <a:pt x="13573" y="616"/>
                  </a:cubicBezTo>
                  <a:cubicBezTo>
                    <a:pt x="13646" y="597"/>
                    <a:pt x="13720" y="579"/>
                    <a:pt x="13793" y="563"/>
                  </a:cubicBezTo>
                  <a:cubicBezTo>
                    <a:pt x="13861" y="549"/>
                    <a:pt x="13940" y="540"/>
                    <a:pt x="13996" y="497"/>
                  </a:cubicBezTo>
                  <a:cubicBezTo>
                    <a:pt x="14073" y="437"/>
                    <a:pt x="14122" y="350"/>
                    <a:pt x="14113" y="248"/>
                  </a:cubicBezTo>
                  <a:cubicBezTo>
                    <a:pt x="14105" y="158"/>
                    <a:pt x="14046" y="62"/>
                    <a:pt x="13958" y="27"/>
                  </a:cubicBezTo>
                  <a:cubicBezTo>
                    <a:pt x="13924" y="14"/>
                    <a:pt x="13889" y="6"/>
                    <a:pt x="13853" y="3"/>
                  </a:cubicBezTo>
                  <a:lnTo>
                    <a:pt x="13855" y="1"/>
                  </a:lnTo>
                  <a:cubicBezTo>
                    <a:pt x="13848" y="1"/>
                    <a:pt x="13840" y="0"/>
                    <a:pt x="138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09" name="Google Shape;8709;p17"/>
            <p:cNvSpPr/>
            <p:nvPr/>
          </p:nvSpPr>
          <p:spPr>
            <a:xfrm>
              <a:off x="5333076" y="226193"/>
              <a:ext cx="18949" cy="867561"/>
            </a:xfrm>
            <a:custGeom>
              <a:avLst/>
              <a:gdLst/>
              <a:ahLst/>
              <a:cxnLst/>
              <a:rect l="l" t="t" r="r" b="b"/>
              <a:pathLst>
                <a:path w="652" h="29849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4" y="479"/>
                    <a:pt x="15" y="769"/>
                    <a:pt x="18" y="1057"/>
                  </a:cubicBezTo>
                  <a:cubicBezTo>
                    <a:pt x="22" y="1323"/>
                    <a:pt x="23" y="1589"/>
                    <a:pt x="25" y="1855"/>
                  </a:cubicBezTo>
                  <a:cubicBezTo>
                    <a:pt x="29" y="2410"/>
                    <a:pt x="36" y="2966"/>
                    <a:pt x="42" y="3523"/>
                  </a:cubicBezTo>
                  <a:cubicBezTo>
                    <a:pt x="50" y="4136"/>
                    <a:pt x="50" y="4751"/>
                    <a:pt x="58" y="5366"/>
                  </a:cubicBezTo>
                  <a:cubicBezTo>
                    <a:pt x="66" y="5983"/>
                    <a:pt x="72" y="6602"/>
                    <a:pt x="79" y="7221"/>
                  </a:cubicBezTo>
                  <a:cubicBezTo>
                    <a:pt x="90" y="8448"/>
                    <a:pt x="102" y="9674"/>
                    <a:pt x="115" y="10901"/>
                  </a:cubicBezTo>
                  <a:cubicBezTo>
                    <a:pt x="126" y="12176"/>
                    <a:pt x="139" y="13450"/>
                    <a:pt x="150" y="14724"/>
                  </a:cubicBezTo>
                  <a:cubicBezTo>
                    <a:pt x="159" y="15983"/>
                    <a:pt x="172" y="17240"/>
                    <a:pt x="185" y="18496"/>
                  </a:cubicBezTo>
                  <a:cubicBezTo>
                    <a:pt x="196" y="19764"/>
                    <a:pt x="207" y="21032"/>
                    <a:pt x="219" y="22300"/>
                  </a:cubicBezTo>
                  <a:cubicBezTo>
                    <a:pt x="226" y="22932"/>
                    <a:pt x="227" y="23565"/>
                    <a:pt x="234" y="24197"/>
                  </a:cubicBezTo>
                  <a:cubicBezTo>
                    <a:pt x="238" y="24825"/>
                    <a:pt x="243" y="25455"/>
                    <a:pt x="248" y="26084"/>
                  </a:cubicBezTo>
                  <a:cubicBezTo>
                    <a:pt x="253" y="26709"/>
                    <a:pt x="261" y="27333"/>
                    <a:pt x="264" y="27956"/>
                  </a:cubicBezTo>
                  <a:cubicBezTo>
                    <a:pt x="265" y="28520"/>
                    <a:pt x="254" y="29082"/>
                    <a:pt x="257" y="29645"/>
                  </a:cubicBezTo>
                  <a:cubicBezTo>
                    <a:pt x="254" y="29756"/>
                    <a:pt x="343" y="29848"/>
                    <a:pt x="452" y="29848"/>
                  </a:cubicBezTo>
                  <a:cubicBezTo>
                    <a:pt x="563" y="29848"/>
                    <a:pt x="652" y="29756"/>
                    <a:pt x="648" y="29645"/>
                  </a:cubicBezTo>
                  <a:cubicBezTo>
                    <a:pt x="642" y="29129"/>
                    <a:pt x="621" y="28612"/>
                    <a:pt x="615" y="28094"/>
                  </a:cubicBezTo>
                  <a:cubicBezTo>
                    <a:pt x="607" y="27501"/>
                    <a:pt x="602" y="26907"/>
                    <a:pt x="596" y="26313"/>
                  </a:cubicBezTo>
                  <a:lnTo>
                    <a:pt x="579" y="24460"/>
                  </a:lnTo>
                  <a:cubicBezTo>
                    <a:pt x="572" y="23831"/>
                    <a:pt x="563" y="23204"/>
                    <a:pt x="558" y="22577"/>
                  </a:cubicBezTo>
                  <a:cubicBezTo>
                    <a:pt x="549" y="21300"/>
                    <a:pt x="534" y="20022"/>
                    <a:pt x="527" y="18743"/>
                  </a:cubicBezTo>
                  <a:cubicBezTo>
                    <a:pt x="517" y="17490"/>
                    <a:pt x="511" y="16233"/>
                    <a:pt x="495" y="14977"/>
                  </a:cubicBezTo>
                  <a:cubicBezTo>
                    <a:pt x="487" y="14340"/>
                    <a:pt x="485" y="13702"/>
                    <a:pt x="477" y="13062"/>
                  </a:cubicBezTo>
                  <a:cubicBezTo>
                    <a:pt x="471" y="12432"/>
                    <a:pt x="465" y="11804"/>
                    <a:pt x="460" y="11174"/>
                  </a:cubicBezTo>
                  <a:cubicBezTo>
                    <a:pt x="457" y="10548"/>
                    <a:pt x="452" y="9925"/>
                    <a:pt x="446" y="9299"/>
                  </a:cubicBezTo>
                  <a:cubicBezTo>
                    <a:pt x="439" y="8688"/>
                    <a:pt x="439" y="8077"/>
                    <a:pt x="433" y="7465"/>
                  </a:cubicBezTo>
                  <a:cubicBezTo>
                    <a:pt x="427" y="6850"/>
                    <a:pt x="422" y="6235"/>
                    <a:pt x="419" y="5619"/>
                  </a:cubicBezTo>
                  <a:cubicBezTo>
                    <a:pt x="416" y="5003"/>
                    <a:pt x="406" y="4387"/>
                    <a:pt x="403" y="3772"/>
                  </a:cubicBezTo>
                  <a:cubicBezTo>
                    <a:pt x="398" y="3176"/>
                    <a:pt x="395" y="2578"/>
                    <a:pt x="390" y="1981"/>
                  </a:cubicBezTo>
                  <a:cubicBezTo>
                    <a:pt x="387" y="1688"/>
                    <a:pt x="384" y="1395"/>
                    <a:pt x="381" y="1103"/>
                  </a:cubicBezTo>
                  <a:cubicBezTo>
                    <a:pt x="379" y="799"/>
                    <a:pt x="386" y="495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0" name="Google Shape;8710;p17"/>
            <p:cNvSpPr/>
            <p:nvPr/>
          </p:nvSpPr>
          <p:spPr>
            <a:xfrm>
              <a:off x="5161193" y="919538"/>
              <a:ext cx="913899" cy="20375"/>
            </a:xfrm>
            <a:custGeom>
              <a:avLst/>
              <a:gdLst/>
              <a:ahLst/>
              <a:cxnLst/>
              <a:rect l="l" t="t" r="r" b="b"/>
              <a:pathLst>
                <a:path w="31446" h="701" extrusionOk="0">
                  <a:moveTo>
                    <a:pt x="31261" y="0"/>
                  </a:moveTo>
                  <a:cubicBezTo>
                    <a:pt x="31259" y="0"/>
                    <a:pt x="31256" y="0"/>
                    <a:pt x="31254" y="0"/>
                  </a:cubicBezTo>
                  <a:cubicBezTo>
                    <a:pt x="31021" y="13"/>
                    <a:pt x="30792" y="12"/>
                    <a:pt x="30557" y="15"/>
                  </a:cubicBezTo>
                  <a:cubicBezTo>
                    <a:pt x="30321" y="16"/>
                    <a:pt x="30087" y="23"/>
                    <a:pt x="29853" y="29"/>
                  </a:cubicBezTo>
                  <a:cubicBezTo>
                    <a:pt x="29362" y="42"/>
                    <a:pt x="28870" y="48"/>
                    <a:pt x="28379" y="54"/>
                  </a:cubicBezTo>
                  <a:cubicBezTo>
                    <a:pt x="27706" y="64"/>
                    <a:pt x="27035" y="67"/>
                    <a:pt x="26362" y="73"/>
                  </a:cubicBezTo>
                  <a:cubicBezTo>
                    <a:pt x="25685" y="81"/>
                    <a:pt x="25007" y="89"/>
                    <a:pt x="24330" y="97"/>
                  </a:cubicBezTo>
                  <a:cubicBezTo>
                    <a:pt x="23002" y="113"/>
                    <a:pt x="21675" y="127"/>
                    <a:pt x="20347" y="137"/>
                  </a:cubicBezTo>
                  <a:cubicBezTo>
                    <a:pt x="18986" y="148"/>
                    <a:pt x="17624" y="159"/>
                    <a:pt x="16261" y="170"/>
                  </a:cubicBezTo>
                  <a:cubicBezTo>
                    <a:pt x="14921" y="181"/>
                    <a:pt x="13578" y="190"/>
                    <a:pt x="12236" y="197"/>
                  </a:cubicBezTo>
                  <a:cubicBezTo>
                    <a:pt x="11593" y="200"/>
                    <a:pt x="10949" y="203"/>
                    <a:pt x="10306" y="208"/>
                  </a:cubicBezTo>
                  <a:cubicBezTo>
                    <a:pt x="9627" y="214"/>
                    <a:pt x="8950" y="222"/>
                    <a:pt x="8272" y="225"/>
                  </a:cubicBezTo>
                  <a:cubicBezTo>
                    <a:pt x="6939" y="235"/>
                    <a:pt x="5608" y="247"/>
                    <a:pt x="4275" y="255"/>
                  </a:cubicBezTo>
                  <a:cubicBezTo>
                    <a:pt x="3604" y="260"/>
                    <a:pt x="2933" y="263"/>
                    <a:pt x="2261" y="266"/>
                  </a:cubicBezTo>
                  <a:cubicBezTo>
                    <a:pt x="1934" y="268"/>
                    <a:pt x="1608" y="268"/>
                    <a:pt x="1282" y="268"/>
                  </a:cubicBezTo>
                  <a:cubicBezTo>
                    <a:pt x="1107" y="268"/>
                    <a:pt x="935" y="266"/>
                    <a:pt x="761" y="265"/>
                  </a:cubicBezTo>
                  <a:cubicBezTo>
                    <a:pt x="675" y="263"/>
                    <a:pt x="590" y="262"/>
                    <a:pt x="504" y="260"/>
                  </a:cubicBezTo>
                  <a:lnTo>
                    <a:pt x="401" y="247"/>
                  </a:lnTo>
                  <a:cubicBezTo>
                    <a:pt x="346" y="239"/>
                    <a:pt x="290" y="235"/>
                    <a:pt x="234" y="235"/>
                  </a:cubicBezTo>
                  <a:cubicBezTo>
                    <a:pt x="216" y="235"/>
                    <a:pt x="198" y="236"/>
                    <a:pt x="180" y="236"/>
                  </a:cubicBezTo>
                  <a:cubicBezTo>
                    <a:pt x="105" y="246"/>
                    <a:pt x="45" y="300"/>
                    <a:pt x="26" y="371"/>
                  </a:cubicBezTo>
                  <a:cubicBezTo>
                    <a:pt x="25" y="372"/>
                    <a:pt x="25" y="374"/>
                    <a:pt x="25" y="376"/>
                  </a:cubicBezTo>
                  <a:cubicBezTo>
                    <a:pt x="1" y="485"/>
                    <a:pt x="64" y="593"/>
                    <a:pt x="178" y="610"/>
                  </a:cubicBezTo>
                  <a:cubicBezTo>
                    <a:pt x="246" y="618"/>
                    <a:pt x="313" y="621"/>
                    <a:pt x="381" y="621"/>
                  </a:cubicBezTo>
                  <a:cubicBezTo>
                    <a:pt x="394" y="621"/>
                    <a:pt x="407" y="621"/>
                    <a:pt x="420" y="621"/>
                  </a:cubicBezTo>
                  <a:lnTo>
                    <a:pt x="525" y="621"/>
                  </a:lnTo>
                  <a:cubicBezTo>
                    <a:pt x="606" y="629"/>
                    <a:pt x="686" y="640"/>
                    <a:pt x="766" y="651"/>
                  </a:cubicBezTo>
                  <a:cubicBezTo>
                    <a:pt x="894" y="672"/>
                    <a:pt x="1022" y="692"/>
                    <a:pt x="1152" y="700"/>
                  </a:cubicBezTo>
                  <a:lnTo>
                    <a:pt x="1161" y="700"/>
                  </a:lnTo>
                  <a:cubicBezTo>
                    <a:pt x="1220" y="699"/>
                    <a:pt x="1275" y="667"/>
                    <a:pt x="1307" y="618"/>
                  </a:cubicBezTo>
                  <a:cubicBezTo>
                    <a:pt x="1437" y="616"/>
                    <a:pt x="1566" y="615"/>
                    <a:pt x="1696" y="613"/>
                  </a:cubicBezTo>
                  <a:cubicBezTo>
                    <a:pt x="2201" y="608"/>
                    <a:pt x="2706" y="602"/>
                    <a:pt x="3211" y="596"/>
                  </a:cubicBezTo>
                  <a:cubicBezTo>
                    <a:pt x="4558" y="581"/>
                    <a:pt x="5905" y="569"/>
                    <a:pt x="7253" y="558"/>
                  </a:cubicBezTo>
                  <a:cubicBezTo>
                    <a:pt x="7914" y="553"/>
                    <a:pt x="8576" y="545"/>
                    <a:pt x="9236" y="540"/>
                  </a:cubicBezTo>
                  <a:cubicBezTo>
                    <a:pt x="9917" y="536"/>
                    <a:pt x="10597" y="529"/>
                    <a:pt x="11278" y="521"/>
                  </a:cubicBezTo>
                  <a:cubicBezTo>
                    <a:pt x="12586" y="507"/>
                    <a:pt x="13892" y="491"/>
                    <a:pt x="15199" y="480"/>
                  </a:cubicBezTo>
                  <a:cubicBezTo>
                    <a:pt x="16553" y="469"/>
                    <a:pt x="17908" y="456"/>
                    <a:pt x="19261" y="445"/>
                  </a:cubicBezTo>
                  <a:cubicBezTo>
                    <a:pt x="20622" y="433"/>
                    <a:pt x="21984" y="420"/>
                    <a:pt x="23345" y="414"/>
                  </a:cubicBezTo>
                  <a:cubicBezTo>
                    <a:pt x="24665" y="410"/>
                    <a:pt x="25986" y="404"/>
                    <a:pt x="27306" y="393"/>
                  </a:cubicBezTo>
                  <a:cubicBezTo>
                    <a:pt x="27983" y="388"/>
                    <a:pt x="28661" y="385"/>
                    <a:pt x="29338" y="385"/>
                  </a:cubicBezTo>
                  <a:cubicBezTo>
                    <a:pt x="29661" y="385"/>
                    <a:pt x="29986" y="390"/>
                    <a:pt x="30309" y="390"/>
                  </a:cubicBezTo>
                  <a:cubicBezTo>
                    <a:pt x="30624" y="390"/>
                    <a:pt x="30937" y="387"/>
                    <a:pt x="31254" y="384"/>
                  </a:cubicBezTo>
                  <a:cubicBezTo>
                    <a:pt x="31360" y="384"/>
                    <a:pt x="31445" y="298"/>
                    <a:pt x="31445" y="192"/>
                  </a:cubicBezTo>
                  <a:cubicBezTo>
                    <a:pt x="31445" y="95"/>
                    <a:pt x="31362" y="0"/>
                    <a:pt x="3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1" name="Google Shape;8711;p17"/>
            <p:cNvSpPr/>
            <p:nvPr/>
          </p:nvSpPr>
          <p:spPr>
            <a:xfrm>
              <a:off x="5992242" y="914278"/>
              <a:ext cx="96081" cy="30111"/>
            </a:xfrm>
            <a:custGeom>
              <a:avLst/>
              <a:gdLst/>
              <a:ahLst/>
              <a:cxnLst/>
              <a:rect l="l" t="t" r="r" b="b"/>
              <a:pathLst>
                <a:path w="3306" h="1036" extrusionOk="0">
                  <a:moveTo>
                    <a:pt x="737" y="1"/>
                  </a:moveTo>
                  <a:cubicBezTo>
                    <a:pt x="726" y="1"/>
                    <a:pt x="715" y="1"/>
                    <a:pt x="703" y="1"/>
                  </a:cubicBezTo>
                  <a:cubicBezTo>
                    <a:pt x="605" y="3"/>
                    <a:pt x="507" y="6"/>
                    <a:pt x="410" y="9"/>
                  </a:cubicBezTo>
                  <a:cubicBezTo>
                    <a:pt x="343" y="12"/>
                    <a:pt x="274" y="19"/>
                    <a:pt x="206" y="19"/>
                  </a:cubicBezTo>
                  <a:cubicBezTo>
                    <a:pt x="199" y="19"/>
                    <a:pt x="192" y="19"/>
                    <a:pt x="186" y="18"/>
                  </a:cubicBezTo>
                  <a:cubicBezTo>
                    <a:pt x="83" y="18"/>
                    <a:pt x="0" y="102"/>
                    <a:pt x="0" y="204"/>
                  </a:cubicBezTo>
                  <a:cubicBezTo>
                    <a:pt x="0" y="307"/>
                    <a:pt x="83" y="390"/>
                    <a:pt x="186" y="390"/>
                  </a:cubicBezTo>
                  <a:cubicBezTo>
                    <a:pt x="198" y="390"/>
                    <a:pt x="211" y="389"/>
                    <a:pt x="224" y="389"/>
                  </a:cubicBezTo>
                  <a:cubicBezTo>
                    <a:pt x="387" y="378"/>
                    <a:pt x="551" y="365"/>
                    <a:pt x="714" y="365"/>
                  </a:cubicBezTo>
                  <a:cubicBezTo>
                    <a:pt x="901" y="367"/>
                    <a:pt x="1085" y="370"/>
                    <a:pt x="1270" y="381"/>
                  </a:cubicBezTo>
                  <a:cubicBezTo>
                    <a:pt x="1560" y="403"/>
                    <a:pt x="1849" y="433"/>
                    <a:pt x="2139" y="468"/>
                  </a:cubicBezTo>
                  <a:cubicBezTo>
                    <a:pt x="1838" y="541"/>
                    <a:pt x="1537" y="603"/>
                    <a:pt x="1235" y="672"/>
                  </a:cubicBezTo>
                  <a:cubicBezTo>
                    <a:pt x="1137" y="694"/>
                    <a:pt x="1080" y="807"/>
                    <a:pt x="1107" y="900"/>
                  </a:cubicBezTo>
                  <a:cubicBezTo>
                    <a:pt x="1129" y="980"/>
                    <a:pt x="1201" y="1035"/>
                    <a:pt x="1284" y="1035"/>
                  </a:cubicBezTo>
                  <a:cubicBezTo>
                    <a:pt x="1285" y="1035"/>
                    <a:pt x="1286" y="1035"/>
                    <a:pt x="1287" y="1035"/>
                  </a:cubicBezTo>
                  <a:cubicBezTo>
                    <a:pt x="1290" y="1035"/>
                    <a:pt x="1293" y="1035"/>
                    <a:pt x="1296" y="1035"/>
                  </a:cubicBezTo>
                  <a:cubicBezTo>
                    <a:pt x="1309" y="1035"/>
                    <a:pt x="1322" y="1033"/>
                    <a:pt x="1335" y="1030"/>
                  </a:cubicBezTo>
                  <a:cubicBezTo>
                    <a:pt x="1651" y="949"/>
                    <a:pt x="1970" y="873"/>
                    <a:pt x="2286" y="797"/>
                  </a:cubicBezTo>
                  <a:cubicBezTo>
                    <a:pt x="2432" y="762"/>
                    <a:pt x="2579" y="728"/>
                    <a:pt x="2725" y="690"/>
                  </a:cubicBezTo>
                  <a:cubicBezTo>
                    <a:pt x="2802" y="671"/>
                    <a:pt x="2878" y="652"/>
                    <a:pt x="2956" y="631"/>
                  </a:cubicBezTo>
                  <a:cubicBezTo>
                    <a:pt x="3035" y="609"/>
                    <a:pt x="3116" y="591"/>
                    <a:pt x="3192" y="565"/>
                  </a:cubicBezTo>
                  <a:cubicBezTo>
                    <a:pt x="3261" y="539"/>
                    <a:pt x="3306" y="463"/>
                    <a:pt x="3306" y="392"/>
                  </a:cubicBezTo>
                  <a:cubicBezTo>
                    <a:pt x="3306" y="318"/>
                    <a:pt x="3260" y="250"/>
                    <a:pt x="3192" y="221"/>
                  </a:cubicBezTo>
                  <a:cubicBezTo>
                    <a:pt x="3138" y="197"/>
                    <a:pt x="3076" y="197"/>
                    <a:pt x="3018" y="194"/>
                  </a:cubicBezTo>
                  <a:cubicBezTo>
                    <a:pt x="2980" y="193"/>
                    <a:pt x="2940" y="189"/>
                    <a:pt x="2902" y="188"/>
                  </a:cubicBezTo>
                  <a:cubicBezTo>
                    <a:pt x="2763" y="177"/>
                    <a:pt x="2622" y="166"/>
                    <a:pt x="2484" y="150"/>
                  </a:cubicBezTo>
                  <a:cubicBezTo>
                    <a:pt x="2090" y="106"/>
                    <a:pt x="1699" y="56"/>
                    <a:pt x="1303" y="26"/>
                  </a:cubicBezTo>
                  <a:cubicBezTo>
                    <a:pt x="1115" y="13"/>
                    <a:pt x="926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2" name="Google Shape;8712;p17"/>
            <p:cNvSpPr/>
            <p:nvPr/>
          </p:nvSpPr>
          <p:spPr>
            <a:xfrm>
              <a:off x="5317091" y="228024"/>
              <a:ext cx="43536" cy="95159"/>
            </a:xfrm>
            <a:custGeom>
              <a:avLst/>
              <a:gdLst/>
              <a:ahLst/>
              <a:cxnLst/>
              <a:rect l="l" t="t" r="r" b="b"/>
              <a:pathLst>
                <a:path w="1498" h="3274" extrusionOk="0">
                  <a:moveTo>
                    <a:pt x="1036" y="1"/>
                  </a:moveTo>
                  <a:cubicBezTo>
                    <a:pt x="961" y="1"/>
                    <a:pt x="892" y="46"/>
                    <a:pt x="863" y="117"/>
                  </a:cubicBezTo>
                  <a:cubicBezTo>
                    <a:pt x="825" y="223"/>
                    <a:pt x="830" y="340"/>
                    <a:pt x="831" y="452"/>
                  </a:cubicBezTo>
                  <a:cubicBezTo>
                    <a:pt x="831" y="487"/>
                    <a:pt x="833" y="524"/>
                    <a:pt x="834" y="558"/>
                  </a:cubicBezTo>
                  <a:cubicBezTo>
                    <a:pt x="814" y="713"/>
                    <a:pt x="787" y="867"/>
                    <a:pt x="757" y="1019"/>
                  </a:cubicBezTo>
                  <a:cubicBezTo>
                    <a:pt x="757" y="1019"/>
                    <a:pt x="757" y="1017"/>
                    <a:pt x="757" y="1016"/>
                  </a:cubicBezTo>
                  <a:cubicBezTo>
                    <a:pt x="716" y="1180"/>
                    <a:pt x="667" y="1340"/>
                    <a:pt x="613" y="1500"/>
                  </a:cubicBezTo>
                  <a:cubicBezTo>
                    <a:pt x="453" y="1931"/>
                    <a:pt x="285" y="2358"/>
                    <a:pt x="82" y="2771"/>
                  </a:cubicBezTo>
                  <a:cubicBezTo>
                    <a:pt x="76" y="2784"/>
                    <a:pt x="70" y="2797"/>
                    <a:pt x="63" y="2811"/>
                  </a:cubicBezTo>
                  <a:cubicBezTo>
                    <a:pt x="38" y="2837"/>
                    <a:pt x="20" y="2869"/>
                    <a:pt x="12" y="2903"/>
                  </a:cubicBezTo>
                  <a:lnTo>
                    <a:pt x="12" y="2903"/>
                  </a:lnTo>
                  <a:lnTo>
                    <a:pt x="13" y="2898"/>
                  </a:lnTo>
                  <a:lnTo>
                    <a:pt x="13" y="2898"/>
                  </a:lnTo>
                  <a:cubicBezTo>
                    <a:pt x="3" y="2928"/>
                    <a:pt x="0" y="2960"/>
                    <a:pt x="3" y="2991"/>
                  </a:cubicBezTo>
                  <a:cubicBezTo>
                    <a:pt x="17" y="3094"/>
                    <a:pt x="103" y="3152"/>
                    <a:pt x="189" y="3152"/>
                  </a:cubicBezTo>
                  <a:cubicBezTo>
                    <a:pt x="250" y="3152"/>
                    <a:pt x="312" y="3123"/>
                    <a:pt x="348" y="3059"/>
                  </a:cubicBezTo>
                  <a:cubicBezTo>
                    <a:pt x="402" y="2957"/>
                    <a:pt x="451" y="2851"/>
                    <a:pt x="496" y="2743"/>
                  </a:cubicBezTo>
                  <a:cubicBezTo>
                    <a:pt x="535" y="2646"/>
                    <a:pt x="575" y="2551"/>
                    <a:pt x="614" y="2455"/>
                  </a:cubicBezTo>
                  <a:cubicBezTo>
                    <a:pt x="690" y="2271"/>
                    <a:pt x="760" y="2084"/>
                    <a:pt x="831" y="1898"/>
                  </a:cubicBezTo>
                  <a:cubicBezTo>
                    <a:pt x="863" y="1815"/>
                    <a:pt x="894" y="1731"/>
                    <a:pt x="925" y="1647"/>
                  </a:cubicBezTo>
                  <a:cubicBezTo>
                    <a:pt x="942" y="1779"/>
                    <a:pt x="961" y="1910"/>
                    <a:pt x="978" y="2042"/>
                  </a:cubicBezTo>
                  <a:cubicBezTo>
                    <a:pt x="1027" y="2399"/>
                    <a:pt x="1077" y="2756"/>
                    <a:pt x="1114" y="3115"/>
                  </a:cubicBezTo>
                  <a:cubicBezTo>
                    <a:pt x="1129" y="3206"/>
                    <a:pt x="1206" y="3273"/>
                    <a:pt x="1300" y="3273"/>
                  </a:cubicBezTo>
                  <a:cubicBezTo>
                    <a:pt x="1301" y="3273"/>
                    <a:pt x="1302" y="3273"/>
                    <a:pt x="1303" y="3273"/>
                  </a:cubicBezTo>
                  <a:cubicBezTo>
                    <a:pt x="1311" y="3273"/>
                    <a:pt x="1319" y="3273"/>
                    <a:pt x="1327" y="3272"/>
                  </a:cubicBezTo>
                  <a:cubicBezTo>
                    <a:pt x="1428" y="3257"/>
                    <a:pt x="1498" y="3164"/>
                    <a:pt x="1485" y="3063"/>
                  </a:cubicBezTo>
                  <a:cubicBezTo>
                    <a:pt x="1390" y="2437"/>
                    <a:pt x="1287" y="1815"/>
                    <a:pt x="1225" y="1185"/>
                  </a:cubicBezTo>
                  <a:cubicBezTo>
                    <a:pt x="1217" y="1059"/>
                    <a:pt x="1211" y="932"/>
                    <a:pt x="1205" y="805"/>
                  </a:cubicBezTo>
                  <a:cubicBezTo>
                    <a:pt x="1203" y="734"/>
                    <a:pt x="1200" y="663"/>
                    <a:pt x="1200" y="592"/>
                  </a:cubicBezTo>
                  <a:cubicBezTo>
                    <a:pt x="1205" y="557"/>
                    <a:pt x="1211" y="522"/>
                    <a:pt x="1216" y="489"/>
                  </a:cubicBezTo>
                  <a:cubicBezTo>
                    <a:pt x="1222" y="436"/>
                    <a:pt x="1228" y="386"/>
                    <a:pt x="1233" y="335"/>
                  </a:cubicBezTo>
                  <a:cubicBezTo>
                    <a:pt x="1240" y="272"/>
                    <a:pt x="1247" y="204"/>
                    <a:pt x="1230" y="142"/>
                  </a:cubicBezTo>
                  <a:cubicBezTo>
                    <a:pt x="1208" y="69"/>
                    <a:pt x="1146" y="15"/>
                    <a:pt x="1072" y="3"/>
                  </a:cubicBezTo>
                  <a:lnTo>
                    <a:pt x="1064" y="3"/>
                  </a:lnTo>
                  <a:cubicBezTo>
                    <a:pt x="1055" y="1"/>
                    <a:pt x="1045" y="1"/>
                    <a:pt x="10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3" name="Google Shape;8713;p17"/>
            <p:cNvSpPr/>
            <p:nvPr/>
          </p:nvSpPr>
          <p:spPr>
            <a:xfrm>
              <a:off x="6036448" y="976707"/>
              <a:ext cx="48854" cy="33715"/>
            </a:xfrm>
            <a:custGeom>
              <a:avLst/>
              <a:gdLst/>
              <a:ahLst/>
              <a:cxnLst/>
              <a:rect l="l" t="t" r="r" b="b"/>
              <a:pathLst>
                <a:path w="1681" h="1160" extrusionOk="0">
                  <a:moveTo>
                    <a:pt x="312" y="0"/>
                  </a:moveTo>
                  <a:cubicBezTo>
                    <a:pt x="293" y="0"/>
                    <a:pt x="274" y="2"/>
                    <a:pt x="255" y="4"/>
                  </a:cubicBezTo>
                  <a:cubicBezTo>
                    <a:pt x="181" y="14"/>
                    <a:pt x="115" y="52"/>
                    <a:pt x="69" y="110"/>
                  </a:cubicBezTo>
                  <a:cubicBezTo>
                    <a:pt x="1" y="197"/>
                    <a:pt x="18" y="313"/>
                    <a:pt x="32" y="414"/>
                  </a:cubicBezTo>
                  <a:cubicBezTo>
                    <a:pt x="40" y="476"/>
                    <a:pt x="48" y="538"/>
                    <a:pt x="53" y="598"/>
                  </a:cubicBezTo>
                  <a:cubicBezTo>
                    <a:pt x="54" y="641"/>
                    <a:pt x="54" y="682"/>
                    <a:pt x="53" y="723"/>
                  </a:cubicBezTo>
                  <a:cubicBezTo>
                    <a:pt x="47" y="799"/>
                    <a:pt x="37" y="873"/>
                    <a:pt x="26" y="948"/>
                  </a:cubicBezTo>
                  <a:cubicBezTo>
                    <a:pt x="12" y="1049"/>
                    <a:pt x="83" y="1142"/>
                    <a:pt x="184" y="1158"/>
                  </a:cubicBezTo>
                  <a:cubicBezTo>
                    <a:pt x="192" y="1158"/>
                    <a:pt x="200" y="1160"/>
                    <a:pt x="208" y="1160"/>
                  </a:cubicBezTo>
                  <a:cubicBezTo>
                    <a:pt x="297" y="1160"/>
                    <a:pt x="387" y="1092"/>
                    <a:pt x="393" y="998"/>
                  </a:cubicBezTo>
                  <a:cubicBezTo>
                    <a:pt x="403" y="889"/>
                    <a:pt x="415" y="778"/>
                    <a:pt x="419" y="668"/>
                  </a:cubicBezTo>
                  <a:cubicBezTo>
                    <a:pt x="417" y="576"/>
                    <a:pt x="411" y="482"/>
                    <a:pt x="400" y="392"/>
                  </a:cubicBezTo>
                  <a:lnTo>
                    <a:pt x="400" y="392"/>
                  </a:lnTo>
                  <a:cubicBezTo>
                    <a:pt x="436" y="406"/>
                    <a:pt x="471" y="424"/>
                    <a:pt x="507" y="440"/>
                  </a:cubicBezTo>
                  <a:cubicBezTo>
                    <a:pt x="645" y="511"/>
                    <a:pt x="781" y="584"/>
                    <a:pt x="916" y="663"/>
                  </a:cubicBezTo>
                  <a:cubicBezTo>
                    <a:pt x="988" y="713"/>
                    <a:pt x="1061" y="764"/>
                    <a:pt x="1131" y="821"/>
                  </a:cubicBezTo>
                  <a:cubicBezTo>
                    <a:pt x="1212" y="886"/>
                    <a:pt x="1291" y="953"/>
                    <a:pt x="1368" y="1021"/>
                  </a:cubicBezTo>
                  <a:cubicBezTo>
                    <a:pt x="1398" y="1047"/>
                    <a:pt x="1436" y="1058"/>
                    <a:pt x="1474" y="1058"/>
                  </a:cubicBezTo>
                  <a:cubicBezTo>
                    <a:pt x="1530" y="1058"/>
                    <a:pt x="1588" y="1032"/>
                    <a:pt x="1622" y="989"/>
                  </a:cubicBezTo>
                  <a:cubicBezTo>
                    <a:pt x="1680" y="908"/>
                    <a:pt x="1666" y="797"/>
                    <a:pt x="1588" y="736"/>
                  </a:cubicBezTo>
                  <a:cubicBezTo>
                    <a:pt x="1468" y="634"/>
                    <a:pt x="1346" y="531"/>
                    <a:pt x="1216" y="441"/>
                  </a:cubicBezTo>
                  <a:cubicBezTo>
                    <a:pt x="1093" y="356"/>
                    <a:pt x="966" y="277"/>
                    <a:pt x="835" y="205"/>
                  </a:cubicBezTo>
                  <a:cubicBezTo>
                    <a:pt x="738" y="153"/>
                    <a:pt x="640" y="96"/>
                    <a:pt x="539" y="55"/>
                  </a:cubicBezTo>
                  <a:cubicBezTo>
                    <a:pt x="490" y="34"/>
                    <a:pt x="441" y="19"/>
                    <a:pt x="390" y="7"/>
                  </a:cubicBezTo>
                  <a:cubicBezTo>
                    <a:pt x="364" y="3"/>
                    <a:pt x="338" y="0"/>
                    <a:pt x="3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4" name="Google Shape;8714;p17"/>
            <p:cNvSpPr/>
            <p:nvPr/>
          </p:nvSpPr>
          <p:spPr>
            <a:xfrm>
              <a:off x="6031333" y="967058"/>
              <a:ext cx="71029" cy="85480"/>
            </a:xfrm>
            <a:custGeom>
              <a:avLst/>
              <a:gdLst/>
              <a:ahLst/>
              <a:cxnLst/>
              <a:rect l="l" t="t" r="r" b="b"/>
              <a:pathLst>
                <a:path w="2444" h="2941" extrusionOk="0">
                  <a:moveTo>
                    <a:pt x="2262" y="1"/>
                  </a:moveTo>
                  <a:cubicBezTo>
                    <a:pt x="2260" y="1"/>
                    <a:pt x="2258" y="1"/>
                    <a:pt x="2255" y="1"/>
                  </a:cubicBezTo>
                  <a:cubicBezTo>
                    <a:pt x="2113" y="9"/>
                    <a:pt x="1991" y="64"/>
                    <a:pt x="1874" y="142"/>
                  </a:cubicBezTo>
                  <a:cubicBezTo>
                    <a:pt x="1742" y="230"/>
                    <a:pt x="1620" y="332"/>
                    <a:pt x="1511" y="447"/>
                  </a:cubicBezTo>
                  <a:cubicBezTo>
                    <a:pt x="1434" y="525"/>
                    <a:pt x="1361" y="609"/>
                    <a:pt x="1286" y="691"/>
                  </a:cubicBezTo>
                  <a:cubicBezTo>
                    <a:pt x="1218" y="764"/>
                    <a:pt x="1158" y="846"/>
                    <a:pt x="1095" y="925"/>
                  </a:cubicBezTo>
                  <a:cubicBezTo>
                    <a:pt x="973" y="1076"/>
                    <a:pt x="865" y="1240"/>
                    <a:pt x="758" y="1400"/>
                  </a:cubicBezTo>
                  <a:cubicBezTo>
                    <a:pt x="652" y="1558"/>
                    <a:pt x="555" y="1728"/>
                    <a:pt x="460" y="1892"/>
                  </a:cubicBezTo>
                  <a:cubicBezTo>
                    <a:pt x="365" y="2057"/>
                    <a:pt x="273" y="2223"/>
                    <a:pt x="189" y="2393"/>
                  </a:cubicBezTo>
                  <a:cubicBezTo>
                    <a:pt x="192" y="2388"/>
                    <a:pt x="194" y="2383"/>
                    <a:pt x="196" y="2378"/>
                  </a:cubicBezTo>
                  <a:lnTo>
                    <a:pt x="196" y="2378"/>
                  </a:lnTo>
                  <a:cubicBezTo>
                    <a:pt x="143" y="2484"/>
                    <a:pt x="90" y="2591"/>
                    <a:pt x="40" y="2700"/>
                  </a:cubicBezTo>
                  <a:cubicBezTo>
                    <a:pt x="1" y="2785"/>
                    <a:pt x="48" y="2891"/>
                    <a:pt x="132" y="2928"/>
                  </a:cubicBezTo>
                  <a:cubicBezTo>
                    <a:pt x="153" y="2936"/>
                    <a:pt x="177" y="2940"/>
                    <a:pt x="199" y="2940"/>
                  </a:cubicBezTo>
                  <a:cubicBezTo>
                    <a:pt x="268" y="2940"/>
                    <a:pt x="332" y="2899"/>
                    <a:pt x="360" y="2834"/>
                  </a:cubicBezTo>
                  <a:cubicBezTo>
                    <a:pt x="427" y="2679"/>
                    <a:pt x="500" y="2527"/>
                    <a:pt x="574" y="2375"/>
                  </a:cubicBezTo>
                  <a:cubicBezTo>
                    <a:pt x="647" y="2239"/>
                    <a:pt x="720" y="2105"/>
                    <a:pt x="797" y="1972"/>
                  </a:cubicBezTo>
                  <a:cubicBezTo>
                    <a:pt x="862" y="1858"/>
                    <a:pt x="933" y="1747"/>
                    <a:pt x="1003" y="1634"/>
                  </a:cubicBezTo>
                  <a:cubicBezTo>
                    <a:pt x="1050" y="1566"/>
                    <a:pt x="1098" y="1498"/>
                    <a:pt x="1144" y="1430"/>
                  </a:cubicBezTo>
                  <a:cubicBezTo>
                    <a:pt x="1182" y="1376"/>
                    <a:pt x="1223" y="1324"/>
                    <a:pt x="1263" y="1272"/>
                  </a:cubicBezTo>
                  <a:cubicBezTo>
                    <a:pt x="1350" y="1159"/>
                    <a:pt x="1440" y="1050"/>
                    <a:pt x="1532" y="941"/>
                  </a:cubicBezTo>
                  <a:cubicBezTo>
                    <a:pt x="1649" y="818"/>
                    <a:pt x="1763" y="694"/>
                    <a:pt x="1889" y="580"/>
                  </a:cubicBezTo>
                  <a:cubicBezTo>
                    <a:pt x="1934" y="544"/>
                    <a:pt x="1978" y="509"/>
                    <a:pt x="2026" y="476"/>
                  </a:cubicBezTo>
                  <a:cubicBezTo>
                    <a:pt x="2062" y="452"/>
                    <a:pt x="2098" y="428"/>
                    <a:pt x="2136" y="409"/>
                  </a:cubicBezTo>
                  <a:cubicBezTo>
                    <a:pt x="2154" y="401"/>
                    <a:pt x="2171" y="393"/>
                    <a:pt x="2190" y="387"/>
                  </a:cubicBezTo>
                  <a:lnTo>
                    <a:pt x="2208" y="382"/>
                  </a:lnTo>
                  <a:cubicBezTo>
                    <a:pt x="2222" y="379"/>
                    <a:pt x="2238" y="377"/>
                    <a:pt x="2253" y="377"/>
                  </a:cubicBezTo>
                  <a:lnTo>
                    <a:pt x="2228" y="379"/>
                  </a:lnTo>
                  <a:lnTo>
                    <a:pt x="2255" y="379"/>
                  </a:lnTo>
                  <a:cubicBezTo>
                    <a:pt x="2258" y="379"/>
                    <a:pt x="2260" y="379"/>
                    <a:pt x="2262" y="379"/>
                  </a:cubicBezTo>
                  <a:cubicBezTo>
                    <a:pt x="2361" y="379"/>
                    <a:pt x="2443" y="286"/>
                    <a:pt x="2443" y="189"/>
                  </a:cubicBezTo>
                  <a:cubicBezTo>
                    <a:pt x="2443" y="93"/>
                    <a:pt x="2361" y="1"/>
                    <a:pt x="2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5" name="Google Shape;8715;p17"/>
            <p:cNvSpPr/>
            <p:nvPr/>
          </p:nvSpPr>
          <p:spPr>
            <a:xfrm>
              <a:off x="5240392" y="231918"/>
              <a:ext cx="55538" cy="156602"/>
            </a:xfrm>
            <a:custGeom>
              <a:avLst/>
              <a:gdLst/>
              <a:ahLst/>
              <a:cxnLst/>
              <a:rect l="l" t="t" r="r" b="b"/>
              <a:pathLst>
                <a:path w="1911" h="5388" extrusionOk="0">
                  <a:moveTo>
                    <a:pt x="434" y="1676"/>
                  </a:moveTo>
                  <a:cubicBezTo>
                    <a:pt x="434" y="1677"/>
                    <a:pt x="435" y="1678"/>
                    <a:pt x="435" y="1679"/>
                  </a:cubicBezTo>
                  <a:lnTo>
                    <a:pt x="435" y="1679"/>
                  </a:lnTo>
                  <a:cubicBezTo>
                    <a:pt x="435" y="1678"/>
                    <a:pt x="435" y="1678"/>
                    <a:pt x="434" y="1676"/>
                  </a:cubicBezTo>
                  <a:close/>
                  <a:moveTo>
                    <a:pt x="573" y="4627"/>
                  </a:moveTo>
                  <a:cubicBezTo>
                    <a:pt x="573" y="4627"/>
                    <a:pt x="573" y="4628"/>
                    <a:pt x="573" y="4629"/>
                  </a:cubicBezTo>
                  <a:cubicBezTo>
                    <a:pt x="573" y="4629"/>
                    <a:pt x="573" y="4628"/>
                    <a:pt x="573" y="4627"/>
                  </a:cubicBezTo>
                  <a:close/>
                  <a:moveTo>
                    <a:pt x="947" y="3074"/>
                  </a:moveTo>
                  <a:lnTo>
                    <a:pt x="947" y="3074"/>
                  </a:lnTo>
                  <a:cubicBezTo>
                    <a:pt x="941" y="3199"/>
                    <a:pt x="937" y="3326"/>
                    <a:pt x="933" y="3451"/>
                  </a:cubicBezTo>
                  <a:cubicBezTo>
                    <a:pt x="922" y="3798"/>
                    <a:pt x="918" y="4144"/>
                    <a:pt x="895" y="4491"/>
                  </a:cubicBezTo>
                  <a:cubicBezTo>
                    <a:pt x="880" y="4632"/>
                    <a:pt x="866" y="4770"/>
                    <a:pt x="841" y="4909"/>
                  </a:cubicBezTo>
                  <a:cubicBezTo>
                    <a:pt x="834" y="4939"/>
                    <a:pt x="827" y="4969"/>
                    <a:pt x="817" y="4999"/>
                  </a:cubicBezTo>
                  <a:cubicBezTo>
                    <a:pt x="815" y="5004"/>
                    <a:pt x="812" y="5010"/>
                    <a:pt x="811" y="5015"/>
                  </a:cubicBezTo>
                  <a:cubicBezTo>
                    <a:pt x="809" y="5017"/>
                    <a:pt x="809" y="5018"/>
                    <a:pt x="808" y="5020"/>
                  </a:cubicBezTo>
                  <a:lnTo>
                    <a:pt x="795" y="5015"/>
                  </a:lnTo>
                  <a:cubicBezTo>
                    <a:pt x="790" y="5012"/>
                    <a:pt x="785" y="5009"/>
                    <a:pt x="779" y="5002"/>
                  </a:cubicBezTo>
                  <a:cubicBezTo>
                    <a:pt x="773" y="4998"/>
                    <a:pt x="768" y="4991"/>
                    <a:pt x="762" y="4985"/>
                  </a:cubicBezTo>
                  <a:cubicBezTo>
                    <a:pt x="747" y="4968"/>
                    <a:pt x="733" y="4950"/>
                    <a:pt x="719" y="4930"/>
                  </a:cubicBezTo>
                  <a:cubicBezTo>
                    <a:pt x="695" y="4890"/>
                    <a:pt x="670" y="4850"/>
                    <a:pt x="649" y="4811"/>
                  </a:cubicBezTo>
                  <a:cubicBezTo>
                    <a:pt x="619" y="4751"/>
                    <a:pt x="594" y="4689"/>
                    <a:pt x="572" y="4626"/>
                  </a:cubicBezTo>
                  <a:lnTo>
                    <a:pt x="572" y="4626"/>
                  </a:lnTo>
                  <a:cubicBezTo>
                    <a:pt x="572" y="4626"/>
                    <a:pt x="572" y="4626"/>
                    <a:pt x="573" y="4627"/>
                  </a:cubicBezTo>
                  <a:lnTo>
                    <a:pt x="573" y="4627"/>
                  </a:lnTo>
                  <a:cubicBezTo>
                    <a:pt x="554" y="4572"/>
                    <a:pt x="538" y="4517"/>
                    <a:pt x="527" y="4463"/>
                  </a:cubicBezTo>
                  <a:lnTo>
                    <a:pt x="527" y="4463"/>
                  </a:lnTo>
                  <a:cubicBezTo>
                    <a:pt x="529" y="4471"/>
                    <a:pt x="531" y="4477"/>
                    <a:pt x="532" y="4485"/>
                  </a:cubicBezTo>
                  <a:cubicBezTo>
                    <a:pt x="524" y="4439"/>
                    <a:pt x="518" y="4394"/>
                    <a:pt x="515" y="4349"/>
                  </a:cubicBezTo>
                  <a:cubicBezTo>
                    <a:pt x="510" y="4282"/>
                    <a:pt x="510" y="4217"/>
                    <a:pt x="515" y="4151"/>
                  </a:cubicBezTo>
                  <a:cubicBezTo>
                    <a:pt x="519" y="4070"/>
                    <a:pt x="531" y="3991"/>
                    <a:pt x="546" y="3912"/>
                  </a:cubicBezTo>
                  <a:cubicBezTo>
                    <a:pt x="554" y="3878"/>
                    <a:pt x="564" y="3845"/>
                    <a:pt x="573" y="3814"/>
                  </a:cubicBezTo>
                  <a:cubicBezTo>
                    <a:pt x="610" y="3719"/>
                    <a:pt x="651" y="3625"/>
                    <a:pt x="697" y="3537"/>
                  </a:cubicBezTo>
                  <a:lnTo>
                    <a:pt x="697" y="3537"/>
                  </a:lnTo>
                  <a:lnTo>
                    <a:pt x="695" y="3538"/>
                  </a:lnTo>
                  <a:cubicBezTo>
                    <a:pt x="776" y="3381"/>
                    <a:pt x="860" y="3226"/>
                    <a:pt x="947" y="3074"/>
                  </a:cubicBezTo>
                  <a:close/>
                  <a:moveTo>
                    <a:pt x="1678" y="0"/>
                  </a:moveTo>
                  <a:cubicBezTo>
                    <a:pt x="1661" y="0"/>
                    <a:pt x="1644" y="2"/>
                    <a:pt x="1628" y="6"/>
                  </a:cubicBezTo>
                  <a:cubicBezTo>
                    <a:pt x="1525" y="35"/>
                    <a:pt x="1472" y="133"/>
                    <a:pt x="1427" y="220"/>
                  </a:cubicBezTo>
                  <a:cubicBezTo>
                    <a:pt x="1377" y="321"/>
                    <a:pt x="1338" y="426"/>
                    <a:pt x="1306" y="534"/>
                  </a:cubicBezTo>
                  <a:cubicBezTo>
                    <a:pt x="1248" y="722"/>
                    <a:pt x="1199" y="913"/>
                    <a:pt x="1159" y="1107"/>
                  </a:cubicBezTo>
                  <a:cubicBezTo>
                    <a:pt x="1104" y="1217"/>
                    <a:pt x="1043" y="1323"/>
                    <a:pt x="975" y="1426"/>
                  </a:cubicBezTo>
                  <a:cubicBezTo>
                    <a:pt x="947" y="1469"/>
                    <a:pt x="915" y="1509"/>
                    <a:pt x="882" y="1548"/>
                  </a:cubicBezTo>
                  <a:cubicBezTo>
                    <a:pt x="853" y="1578"/>
                    <a:pt x="825" y="1610"/>
                    <a:pt x="796" y="1634"/>
                  </a:cubicBezTo>
                  <a:cubicBezTo>
                    <a:pt x="766" y="1659"/>
                    <a:pt x="736" y="1681"/>
                    <a:pt x="705" y="1705"/>
                  </a:cubicBezTo>
                  <a:cubicBezTo>
                    <a:pt x="684" y="1718"/>
                    <a:pt x="665" y="1729"/>
                    <a:pt x="643" y="1741"/>
                  </a:cubicBezTo>
                  <a:cubicBezTo>
                    <a:pt x="618" y="1752"/>
                    <a:pt x="592" y="1762"/>
                    <a:pt x="567" y="1773"/>
                  </a:cubicBezTo>
                  <a:cubicBezTo>
                    <a:pt x="556" y="1776"/>
                    <a:pt x="543" y="1779"/>
                    <a:pt x="532" y="1783"/>
                  </a:cubicBezTo>
                  <a:lnTo>
                    <a:pt x="515" y="1784"/>
                  </a:lnTo>
                  <a:lnTo>
                    <a:pt x="512" y="1784"/>
                  </a:lnTo>
                  <a:lnTo>
                    <a:pt x="504" y="1781"/>
                  </a:lnTo>
                  <a:lnTo>
                    <a:pt x="493" y="1775"/>
                  </a:lnTo>
                  <a:lnTo>
                    <a:pt x="485" y="1768"/>
                  </a:lnTo>
                  <a:cubicBezTo>
                    <a:pt x="481" y="1765"/>
                    <a:pt x="478" y="1762"/>
                    <a:pt x="475" y="1759"/>
                  </a:cubicBezTo>
                  <a:lnTo>
                    <a:pt x="464" y="1745"/>
                  </a:lnTo>
                  <a:cubicBezTo>
                    <a:pt x="461" y="1740"/>
                    <a:pt x="458" y="1735"/>
                    <a:pt x="456" y="1730"/>
                  </a:cubicBezTo>
                  <a:cubicBezTo>
                    <a:pt x="449" y="1714"/>
                    <a:pt x="442" y="1697"/>
                    <a:pt x="435" y="1679"/>
                  </a:cubicBezTo>
                  <a:lnTo>
                    <a:pt x="435" y="1679"/>
                  </a:lnTo>
                  <a:cubicBezTo>
                    <a:pt x="435" y="1679"/>
                    <a:pt x="434" y="1679"/>
                    <a:pt x="434" y="1680"/>
                  </a:cubicBezTo>
                  <a:cubicBezTo>
                    <a:pt x="434" y="1678"/>
                    <a:pt x="434" y="1678"/>
                    <a:pt x="434" y="1676"/>
                  </a:cubicBezTo>
                  <a:lnTo>
                    <a:pt x="432" y="1672"/>
                  </a:lnTo>
                  <a:cubicBezTo>
                    <a:pt x="415" y="1620"/>
                    <a:pt x="402" y="1567"/>
                    <a:pt x="391" y="1513"/>
                  </a:cubicBezTo>
                  <a:cubicBezTo>
                    <a:pt x="377" y="1436"/>
                    <a:pt x="366" y="1357"/>
                    <a:pt x="360" y="1279"/>
                  </a:cubicBezTo>
                  <a:cubicBezTo>
                    <a:pt x="355" y="1200"/>
                    <a:pt x="355" y="1119"/>
                    <a:pt x="360" y="1040"/>
                  </a:cubicBezTo>
                  <a:cubicBezTo>
                    <a:pt x="364" y="982"/>
                    <a:pt x="371" y="923"/>
                    <a:pt x="380" y="863"/>
                  </a:cubicBezTo>
                  <a:cubicBezTo>
                    <a:pt x="385" y="858"/>
                    <a:pt x="390" y="853"/>
                    <a:pt x="394" y="847"/>
                  </a:cubicBezTo>
                  <a:cubicBezTo>
                    <a:pt x="455" y="769"/>
                    <a:pt x="447" y="640"/>
                    <a:pt x="361" y="583"/>
                  </a:cubicBezTo>
                  <a:cubicBezTo>
                    <a:pt x="321" y="555"/>
                    <a:pt x="278" y="536"/>
                    <a:pt x="231" y="536"/>
                  </a:cubicBezTo>
                  <a:cubicBezTo>
                    <a:pt x="215" y="536"/>
                    <a:pt x="199" y="538"/>
                    <a:pt x="182" y="543"/>
                  </a:cubicBezTo>
                  <a:cubicBezTo>
                    <a:pt x="116" y="564"/>
                    <a:pt x="62" y="617"/>
                    <a:pt x="41" y="684"/>
                  </a:cubicBezTo>
                  <a:cubicBezTo>
                    <a:pt x="11" y="765"/>
                    <a:pt x="11" y="857"/>
                    <a:pt x="7" y="942"/>
                  </a:cubicBezTo>
                  <a:cubicBezTo>
                    <a:pt x="0" y="1046"/>
                    <a:pt x="0" y="1151"/>
                    <a:pt x="7" y="1255"/>
                  </a:cubicBezTo>
                  <a:cubicBezTo>
                    <a:pt x="14" y="1449"/>
                    <a:pt x="49" y="1639"/>
                    <a:pt x="111" y="1822"/>
                  </a:cubicBezTo>
                  <a:cubicBezTo>
                    <a:pt x="138" y="1906"/>
                    <a:pt x="187" y="1980"/>
                    <a:pt x="252" y="2037"/>
                  </a:cubicBezTo>
                  <a:cubicBezTo>
                    <a:pt x="314" y="2091"/>
                    <a:pt x="390" y="2126"/>
                    <a:pt x="470" y="2140"/>
                  </a:cubicBezTo>
                  <a:cubicBezTo>
                    <a:pt x="485" y="2143"/>
                    <a:pt x="500" y="2144"/>
                    <a:pt x="516" y="2144"/>
                  </a:cubicBezTo>
                  <a:cubicBezTo>
                    <a:pt x="584" y="2144"/>
                    <a:pt x="657" y="2121"/>
                    <a:pt x="717" y="2096"/>
                  </a:cubicBezTo>
                  <a:cubicBezTo>
                    <a:pt x="806" y="2061"/>
                    <a:pt x="888" y="2012"/>
                    <a:pt x="963" y="1954"/>
                  </a:cubicBezTo>
                  <a:cubicBezTo>
                    <a:pt x="988" y="1931"/>
                    <a:pt x="1013" y="1909"/>
                    <a:pt x="1039" y="1887"/>
                  </a:cubicBezTo>
                  <a:lnTo>
                    <a:pt x="1039" y="1887"/>
                  </a:lnTo>
                  <a:cubicBezTo>
                    <a:pt x="1023" y="2014"/>
                    <a:pt x="1007" y="2142"/>
                    <a:pt x="998" y="2270"/>
                  </a:cubicBezTo>
                  <a:lnTo>
                    <a:pt x="985" y="2413"/>
                  </a:lnTo>
                  <a:lnTo>
                    <a:pt x="942" y="2487"/>
                  </a:lnTo>
                  <a:cubicBezTo>
                    <a:pt x="827" y="2680"/>
                    <a:pt x="706" y="2873"/>
                    <a:pt x="597" y="3071"/>
                  </a:cubicBezTo>
                  <a:cubicBezTo>
                    <a:pt x="532" y="3188"/>
                    <a:pt x="467" y="3305"/>
                    <a:pt x="407" y="3426"/>
                  </a:cubicBezTo>
                  <a:cubicBezTo>
                    <a:pt x="353" y="3527"/>
                    <a:pt x="306" y="3633"/>
                    <a:pt x="268" y="3742"/>
                  </a:cubicBezTo>
                  <a:cubicBezTo>
                    <a:pt x="228" y="3867"/>
                    <a:pt x="203" y="3997"/>
                    <a:pt x="192" y="4129"/>
                  </a:cubicBezTo>
                  <a:cubicBezTo>
                    <a:pt x="181" y="4243"/>
                    <a:pt x="181" y="4357"/>
                    <a:pt x="193" y="4470"/>
                  </a:cubicBezTo>
                  <a:cubicBezTo>
                    <a:pt x="208" y="4589"/>
                    <a:pt x="236" y="4706"/>
                    <a:pt x="279" y="4820"/>
                  </a:cubicBezTo>
                  <a:cubicBezTo>
                    <a:pt x="315" y="4923"/>
                    <a:pt x="364" y="5023"/>
                    <a:pt x="424" y="5115"/>
                  </a:cubicBezTo>
                  <a:cubicBezTo>
                    <a:pt x="488" y="5210"/>
                    <a:pt x="559" y="5290"/>
                    <a:pt x="660" y="5343"/>
                  </a:cubicBezTo>
                  <a:cubicBezTo>
                    <a:pt x="705" y="5365"/>
                    <a:pt x="752" y="5379"/>
                    <a:pt x="801" y="5384"/>
                  </a:cubicBezTo>
                  <a:cubicBezTo>
                    <a:pt x="808" y="5384"/>
                    <a:pt x="815" y="5385"/>
                    <a:pt x="820" y="5387"/>
                  </a:cubicBezTo>
                  <a:cubicBezTo>
                    <a:pt x="861" y="5385"/>
                    <a:pt x="903" y="5376"/>
                    <a:pt x="939" y="5360"/>
                  </a:cubicBezTo>
                  <a:cubicBezTo>
                    <a:pt x="1039" y="5322"/>
                    <a:pt x="1105" y="5227"/>
                    <a:pt x="1140" y="5131"/>
                  </a:cubicBezTo>
                  <a:cubicBezTo>
                    <a:pt x="1173" y="5047"/>
                    <a:pt x="1181" y="4950"/>
                    <a:pt x="1189" y="4861"/>
                  </a:cubicBezTo>
                  <a:cubicBezTo>
                    <a:pt x="1206" y="4673"/>
                    <a:pt x="1221" y="4485"/>
                    <a:pt x="1224" y="4296"/>
                  </a:cubicBezTo>
                  <a:cubicBezTo>
                    <a:pt x="1227" y="4117"/>
                    <a:pt x="1229" y="3939"/>
                    <a:pt x="1232" y="3761"/>
                  </a:cubicBezTo>
                  <a:cubicBezTo>
                    <a:pt x="1241" y="3388"/>
                    <a:pt x="1254" y="3016"/>
                    <a:pt x="1279" y="2644"/>
                  </a:cubicBezTo>
                  <a:cubicBezTo>
                    <a:pt x="1284" y="2587"/>
                    <a:pt x="1290" y="2531"/>
                    <a:pt x="1295" y="2476"/>
                  </a:cubicBezTo>
                  <a:cubicBezTo>
                    <a:pt x="1422" y="2257"/>
                    <a:pt x="1548" y="2039"/>
                    <a:pt x="1675" y="1822"/>
                  </a:cubicBezTo>
                  <a:cubicBezTo>
                    <a:pt x="1716" y="1752"/>
                    <a:pt x="1692" y="1662"/>
                    <a:pt x="1623" y="1623"/>
                  </a:cubicBezTo>
                  <a:cubicBezTo>
                    <a:pt x="1600" y="1609"/>
                    <a:pt x="1574" y="1602"/>
                    <a:pt x="1549" y="1602"/>
                  </a:cubicBezTo>
                  <a:cubicBezTo>
                    <a:pt x="1499" y="1602"/>
                    <a:pt x="1451" y="1628"/>
                    <a:pt x="1423" y="1675"/>
                  </a:cubicBezTo>
                  <a:lnTo>
                    <a:pt x="1385" y="1737"/>
                  </a:lnTo>
                  <a:cubicBezTo>
                    <a:pt x="1406" y="1597"/>
                    <a:pt x="1430" y="1460"/>
                    <a:pt x="1458" y="1320"/>
                  </a:cubicBezTo>
                  <a:lnTo>
                    <a:pt x="1458" y="1319"/>
                  </a:lnTo>
                  <a:cubicBezTo>
                    <a:pt x="1460" y="1312"/>
                    <a:pt x="1461" y="1308"/>
                    <a:pt x="1461" y="1303"/>
                  </a:cubicBezTo>
                  <a:cubicBezTo>
                    <a:pt x="1461" y="1304"/>
                    <a:pt x="1461" y="1306"/>
                    <a:pt x="1461" y="1308"/>
                  </a:cubicBezTo>
                  <a:cubicBezTo>
                    <a:pt x="1466" y="1281"/>
                    <a:pt x="1472" y="1254"/>
                    <a:pt x="1477" y="1229"/>
                  </a:cubicBezTo>
                  <a:cubicBezTo>
                    <a:pt x="1520" y="1141"/>
                    <a:pt x="1559" y="1053"/>
                    <a:pt x="1599" y="967"/>
                  </a:cubicBezTo>
                  <a:cubicBezTo>
                    <a:pt x="1637" y="883"/>
                    <a:pt x="1675" y="798"/>
                    <a:pt x="1713" y="712"/>
                  </a:cubicBezTo>
                  <a:cubicBezTo>
                    <a:pt x="1757" y="610"/>
                    <a:pt x="1805" y="507"/>
                    <a:pt x="1843" y="401"/>
                  </a:cubicBezTo>
                  <a:cubicBezTo>
                    <a:pt x="1876" y="309"/>
                    <a:pt x="1911" y="193"/>
                    <a:pt x="1857" y="101"/>
                  </a:cubicBezTo>
                  <a:cubicBezTo>
                    <a:pt x="1819" y="37"/>
                    <a:pt x="1750" y="0"/>
                    <a:pt x="16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6" name="Google Shape;8716;p17"/>
            <p:cNvSpPr/>
            <p:nvPr/>
          </p:nvSpPr>
          <p:spPr>
            <a:xfrm>
              <a:off x="5201650" y="463179"/>
              <a:ext cx="602872" cy="596704"/>
            </a:xfrm>
            <a:custGeom>
              <a:avLst/>
              <a:gdLst/>
              <a:ahLst/>
              <a:cxnLst/>
              <a:rect l="l" t="t" r="r" b="b"/>
              <a:pathLst>
                <a:path w="20744" h="20530" extrusionOk="0">
                  <a:moveTo>
                    <a:pt x="209" y="1"/>
                  </a:moveTo>
                  <a:cubicBezTo>
                    <a:pt x="160" y="1"/>
                    <a:pt x="112" y="19"/>
                    <a:pt x="75" y="56"/>
                  </a:cubicBezTo>
                  <a:cubicBezTo>
                    <a:pt x="2" y="129"/>
                    <a:pt x="0" y="248"/>
                    <a:pt x="73" y="322"/>
                  </a:cubicBezTo>
                  <a:cubicBezTo>
                    <a:pt x="132" y="381"/>
                    <a:pt x="195" y="435"/>
                    <a:pt x="254" y="492"/>
                  </a:cubicBezTo>
                  <a:cubicBezTo>
                    <a:pt x="323" y="558"/>
                    <a:pt x="391" y="625"/>
                    <a:pt x="459" y="689"/>
                  </a:cubicBezTo>
                  <a:lnTo>
                    <a:pt x="882" y="1101"/>
                  </a:lnTo>
                  <a:cubicBezTo>
                    <a:pt x="1145" y="1356"/>
                    <a:pt x="1406" y="1611"/>
                    <a:pt x="1667" y="1866"/>
                  </a:cubicBezTo>
                  <a:cubicBezTo>
                    <a:pt x="2293" y="2472"/>
                    <a:pt x="2911" y="3088"/>
                    <a:pt x="3530" y="3699"/>
                  </a:cubicBezTo>
                  <a:cubicBezTo>
                    <a:pt x="4186" y="4348"/>
                    <a:pt x="4840" y="4997"/>
                    <a:pt x="5493" y="5647"/>
                  </a:cubicBezTo>
                  <a:cubicBezTo>
                    <a:pt x="6108" y="6255"/>
                    <a:pt x="6720" y="6863"/>
                    <a:pt x="7334" y="7473"/>
                  </a:cubicBezTo>
                  <a:cubicBezTo>
                    <a:pt x="7971" y="8103"/>
                    <a:pt x="8605" y="8736"/>
                    <a:pt x="9239" y="9369"/>
                  </a:cubicBezTo>
                  <a:cubicBezTo>
                    <a:pt x="9861" y="9988"/>
                    <a:pt x="10484" y="10607"/>
                    <a:pt x="11108" y="11224"/>
                  </a:cubicBezTo>
                  <a:cubicBezTo>
                    <a:pt x="11741" y="11853"/>
                    <a:pt x="12375" y="12481"/>
                    <a:pt x="13008" y="13110"/>
                  </a:cubicBezTo>
                  <a:cubicBezTo>
                    <a:pt x="13636" y="13735"/>
                    <a:pt x="14265" y="14359"/>
                    <a:pt x="14895" y="14981"/>
                  </a:cubicBezTo>
                  <a:cubicBezTo>
                    <a:pt x="15507" y="15590"/>
                    <a:pt x="16120" y="16200"/>
                    <a:pt x="16731" y="16811"/>
                  </a:cubicBezTo>
                  <a:cubicBezTo>
                    <a:pt x="17043" y="17124"/>
                    <a:pt x="17356" y="17437"/>
                    <a:pt x="17671" y="17751"/>
                  </a:cubicBezTo>
                  <a:cubicBezTo>
                    <a:pt x="17978" y="18056"/>
                    <a:pt x="18289" y="18359"/>
                    <a:pt x="18596" y="18666"/>
                  </a:cubicBezTo>
                  <a:cubicBezTo>
                    <a:pt x="18912" y="18979"/>
                    <a:pt x="19232" y="19294"/>
                    <a:pt x="19545" y="19612"/>
                  </a:cubicBezTo>
                  <a:cubicBezTo>
                    <a:pt x="19693" y="19760"/>
                    <a:pt x="19837" y="19908"/>
                    <a:pt x="19981" y="20057"/>
                  </a:cubicBezTo>
                  <a:cubicBezTo>
                    <a:pt x="20114" y="20197"/>
                    <a:pt x="20244" y="20339"/>
                    <a:pt x="20381" y="20474"/>
                  </a:cubicBezTo>
                  <a:cubicBezTo>
                    <a:pt x="20418" y="20509"/>
                    <a:pt x="20468" y="20529"/>
                    <a:pt x="20518" y="20529"/>
                  </a:cubicBezTo>
                  <a:cubicBezTo>
                    <a:pt x="20520" y="20529"/>
                    <a:pt x="20522" y="20529"/>
                    <a:pt x="20524" y="20529"/>
                  </a:cubicBezTo>
                  <a:cubicBezTo>
                    <a:pt x="20578" y="20529"/>
                    <a:pt x="20628" y="20508"/>
                    <a:pt x="20666" y="20472"/>
                  </a:cubicBezTo>
                  <a:cubicBezTo>
                    <a:pt x="20744" y="20393"/>
                    <a:pt x="20744" y="20265"/>
                    <a:pt x="20666" y="20186"/>
                  </a:cubicBezTo>
                  <a:cubicBezTo>
                    <a:pt x="20549" y="20068"/>
                    <a:pt x="20427" y="19958"/>
                    <a:pt x="20305" y="19844"/>
                  </a:cubicBezTo>
                  <a:cubicBezTo>
                    <a:pt x="20183" y="19728"/>
                    <a:pt x="20062" y="19611"/>
                    <a:pt x="19940" y="19494"/>
                  </a:cubicBezTo>
                  <a:cubicBezTo>
                    <a:pt x="19666" y="19231"/>
                    <a:pt x="19395" y="18965"/>
                    <a:pt x="19126" y="18698"/>
                  </a:cubicBezTo>
                  <a:cubicBezTo>
                    <a:pt x="18505" y="18082"/>
                    <a:pt x="17888" y="17464"/>
                    <a:pt x="17264" y="16853"/>
                  </a:cubicBezTo>
                  <a:cubicBezTo>
                    <a:pt x="16636" y="16236"/>
                    <a:pt x="16009" y="15620"/>
                    <a:pt x="15384" y="15001"/>
                  </a:cubicBezTo>
                  <a:cubicBezTo>
                    <a:pt x="14755" y="14381"/>
                    <a:pt x="14132" y="13757"/>
                    <a:pt x="13502" y="13135"/>
                  </a:cubicBezTo>
                  <a:cubicBezTo>
                    <a:pt x="12873" y="12513"/>
                    <a:pt x="12245" y="11891"/>
                    <a:pt x="11616" y="11269"/>
                  </a:cubicBezTo>
                  <a:cubicBezTo>
                    <a:pt x="10988" y="10648"/>
                    <a:pt x="10363" y="10024"/>
                    <a:pt x="9734" y="9405"/>
                  </a:cubicBezTo>
                  <a:cubicBezTo>
                    <a:pt x="9104" y="8785"/>
                    <a:pt x="8474" y="8163"/>
                    <a:pt x="7844" y="7542"/>
                  </a:cubicBezTo>
                  <a:cubicBezTo>
                    <a:pt x="7231" y="6931"/>
                    <a:pt x="6616" y="6323"/>
                    <a:pt x="6000" y="5714"/>
                  </a:cubicBezTo>
                  <a:cubicBezTo>
                    <a:pt x="5346" y="5070"/>
                    <a:pt x="4692" y="4422"/>
                    <a:pt x="4042" y="3775"/>
                  </a:cubicBezTo>
                  <a:cubicBezTo>
                    <a:pt x="3429" y="3167"/>
                    <a:pt x="2818" y="2557"/>
                    <a:pt x="2209" y="1946"/>
                  </a:cubicBezTo>
                  <a:cubicBezTo>
                    <a:pt x="1884" y="1622"/>
                    <a:pt x="1560" y="1296"/>
                    <a:pt x="1237" y="970"/>
                  </a:cubicBezTo>
                  <a:lnTo>
                    <a:pt x="798" y="525"/>
                  </a:lnTo>
                  <a:cubicBezTo>
                    <a:pt x="711" y="436"/>
                    <a:pt x="622" y="347"/>
                    <a:pt x="535" y="257"/>
                  </a:cubicBezTo>
                  <a:cubicBezTo>
                    <a:pt x="471" y="191"/>
                    <a:pt x="407" y="121"/>
                    <a:pt x="341" y="55"/>
                  </a:cubicBezTo>
                  <a:cubicBezTo>
                    <a:pt x="304" y="19"/>
                    <a:pt x="256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7" name="Google Shape;8717;p17"/>
            <p:cNvSpPr/>
            <p:nvPr/>
          </p:nvSpPr>
          <p:spPr>
            <a:xfrm>
              <a:off x="5255331" y="598790"/>
              <a:ext cx="43623" cy="78592"/>
            </a:xfrm>
            <a:custGeom>
              <a:avLst/>
              <a:gdLst/>
              <a:ahLst/>
              <a:cxnLst/>
              <a:rect l="l" t="t" r="r" b="b"/>
              <a:pathLst>
                <a:path w="1501" h="2704" extrusionOk="0">
                  <a:moveTo>
                    <a:pt x="1300" y="0"/>
                  </a:moveTo>
                  <a:cubicBezTo>
                    <a:pt x="1262" y="0"/>
                    <a:pt x="1223" y="12"/>
                    <a:pt x="1188" y="39"/>
                  </a:cubicBezTo>
                  <a:cubicBezTo>
                    <a:pt x="1131" y="79"/>
                    <a:pt x="1095" y="149"/>
                    <a:pt x="1057" y="206"/>
                  </a:cubicBezTo>
                  <a:cubicBezTo>
                    <a:pt x="971" y="326"/>
                    <a:pt x="879" y="440"/>
                    <a:pt x="783" y="552"/>
                  </a:cubicBezTo>
                  <a:cubicBezTo>
                    <a:pt x="580" y="776"/>
                    <a:pt x="370" y="997"/>
                    <a:pt x="150" y="1203"/>
                  </a:cubicBezTo>
                  <a:cubicBezTo>
                    <a:pt x="140" y="1211"/>
                    <a:pt x="132" y="1217"/>
                    <a:pt x="123" y="1224"/>
                  </a:cubicBezTo>
                  <a:cubicBezTo>
                    <a:pt x="47" y="1271"/>
                    <a:pt x="1" y="1369"/>
                    <a:pt x="43" y="1458"/>
                  </a:cubicBezTo>
                  <a:cubicBezTo>
                    <a:pt x="69" y="1518"/>
                    <a:pt x="126" y="1562"/>
                    <a:pt x="191" y="1572"/>
                  </a:cubicBezTo>
                  <a:cubicBezTo>
                    <a:pt x="199" y="1573"/>
                    <a:pt x="207" y="1573"/>
                    <a:pt x="214" y="1573"/>
                  </a:cubicBezTo>
                  <a:cubicBezTo>
                    <a:pt x="257" y="1573"/>
                    <a:pt x="298" y="1559"/>
                    <a:pt x="332" y="1534"/>
                  </a:cubicBezTo>
                  <a:cubicBezTo>
                    <a:pt x="355" y="1515"/>
                    <a:pt x="377" y="1493"/>
                    <a:pt x="398" y="1470"/>
                  </a:cubicBezTo>
                  <a:cubicBezTo>
                    <a:pt x="427" y="1439"/>
                    <a:pt x="457" y="1409"/>
                    <a:pt x="487" y="1379"/>
                  </a:cubicBezTo>
                  <a:cubicBezTo>
                    <a:pt x="558" y="1306"/>
                    <a:pt x="628" y="1233"/>
                    <a:pt x="696" y="1160"/>
                  </a:cubicBezTo>
                  <a:cubicBezTo>
                    <a:pt x="748" y="1105"/>
                    <a:pt x="799" y="1049"/>
                    <a:pt x="849" y="996"/>
                  </a:cubicBezTo>
                  <a:lnTo>
                    <a:pt x="849" y="996"/>
                  </a:lnTo>
                  <a:cubicBezTo>
                    <a:pt x="814" y="1121"/>
                    <a:pt x="780" y="1247"/>
                    <a:pt x="748" y="1374"/>
                  </a:cubicBezTo>
                  <a:cubicBezTo>
                    <a:pt x="702" y="1551"/>
                    <a:pt x="666" y="1730"/>
                    <a:pt x="628" y="1909"/>
                  </a:cubicBezTo>
                  <a:cubicBezTo>
                    <a:pt x="585" y="2102"/>
                    <a:pt x="542" y="2295"/>
                    <a:pt x="506" y="2492"/>
                  </a:cubicBezTo>
                  <a:cubicBezTo>
                    <a:pt x="488" y="2591"/>
                    <a:pt x="569" y="2688"/>
                    <a:pt x="666" y="2702"/>
                  </a:cubicBezTo>
                  <a:cubicBezTo>
                    <a:pt x="673" y="2702"/>
                    <a:pt x="683" y="2704"/>
                    <a:pt x="691" y="2704"/>
                  </a:cubicBezTo>
                  <a:cubicBezTo>
                    <a:pt x="784" y="2704"/>
                    <a:pt x="863" y="2634"/>
                    <a:pt x="876" y="2542"/>
                  </a:cubicBezTo>
                  <a:cubicBezTo>
                    <a:pt x="905" y="2306"/>
                    <a:pt x="947" y="2072"/>
                    <a:pt x="992" y="1838"/>
                  </a:cubicBezTo>
                  <a:cubicBezTo>
                    <a:pt x="1079" y="1434"/>
                    <a:pt x="1188" y="1035"/>
                    <a:pt x="1321" y="646"/>
                  </a:cubicBezTo>
                  <a:cubicBezTo>
                    <a:pt x="1348" y="573"/>
                    <a:pt x="1375" y="502"/>
                    <a:pt x="1403" y="430"/>
                  </a:cubicBezTo>
                  <a:cubicBezTo>
                    <a:pt x="1430" y="359"/>
                    <a:pt x="1468" y="286"/>
                    <a:pt x="1484" y="210"/>
                  </a:cubicBezTo>
                  <a:cubicBezTo>
                    <a:pt x="1500" y="91"/>
                    <a:pt x="1404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8" name="Google Shape;8718;p17"/>
            <p:cNvSpPr/>
            <p:nvPr/>
          </p:nvSpPr>
          <p:spPr>
            <a:xfrm>
              <a:off x="5627637" y="958048"/>
              <a:ext cx="36822" cy="68303"/>
            </a:xfrm>
            <a:custGeom>
              <a:avLst/>
              <a:gdLst/>
              <a:ahLst/>
              <a:cxnLst/>
              <a:rect l="l" t="t" r="r" b="b"/>
              <a:pathLst>
                <a:path w="1267" h="2350" extrusionOk="0">
                  <a:moveTo>
                    <a:pt x="1181" y="485"/>
                  </a:moveTo>
                  <a:cubicBezTo>
                    <a:pt x="1181" y="486"/>
                    <a:pt x="1181" y="486"/>
                    <a:pt x="1181" y="486"/>
                  </a:cubicBezTo>
                  <a:cubicBezTo>
                    <a:pt x="1181" y="487"/>
                    <a:pt x="1180" y="487"/>
                    <a:pt x="1180" y="488"/>
                  </a:cubicBezTo>
                  <a:lnTo>
                    <a:pt x="1180" y="488"/>
                  </a:lnTo>
                  <a:cubicBezTo>
                    <a:pt x="1180" y="487"/>
                    <a:pt x="1181" y="486"/>
                    <a:pt x="1181" y="485"/>
                  </a:cubicBezTo>
                  <a:close/>
                  <a:moveTo>
                    <a:pt x="1180" y="491"/>
                  </a:moveTo>
                  <a:lnTo>
                    <a:pt x="1180" y="491"/>
                  </a:lnTo>
                  <a:cubicBezTo>
                    <a:pt x="1179" y="492"/>
                    <a:pt x="1179" y="493"/>
                    <a:pt x="1178" y="494"/>
                  </a:cubicBezTo>
                  <a:cubicBezTo>
                    <a:pt x="1179" y="494"/>
                    <a:pt x="1179" y="493"/>
                    <a:pt x="1180" y="493"/>
                  </a:cubicBezTo>
                  <a:cubicBezTo>
                    <a:pt x="1180" y="492"/>
                    <a:pt x="1180" y="492"/>
                    <a:pt x="1180" y="491"/>
                  </a:cubicBezTo>
                  <a:close/>
                  <a:moveTo>
                    <a:pt x="1178" y="494"/>
                  </a:moveTo>
                  <a:cubicBezTo>
                    <a:pt x="1178" y="495"/>
                    <a:pt x="1178" y="496"/>
                    <a:pt x="1178" y="498"/>
                  </a:cubicBezTo>
                  <a:cubicBezTo>
                    <a:pt x="1178" y="496"/>
                    <a:pt x="1178" y="495"/>
                    <a:pt x="1178" y="494"/>
                  </a:cubicBezTo>
                  <a:close/>
                  <a:moveTo>
                    <a:pt x="1077" y="0"/>
                  </a:moveTo>
                  <a:cubicBezTo>
                    <a:pt x="1054" y="0"/>
                    <a:pt x="1030" y="5"/>
                    <a:pt x="1009" y="16"/>
                  </a:cubicBezTo>
                  <a:cubicBezTo>
                    <a:pt x="972" y="34"/>
                    <a:pt x="937" y="56"/>
                    <a:pt x="907" y="84"/>
                  </a:cubicBezTo>
                  <a:cubicBezTo>
                    <a:pt x="888" y="103"/>
                    <a:pt x="872" y="124"/>
                    <a:pt x="857" y="146"/>
                  </a:cubicBezTo>
                  <a:lnTo>
                    <a:pt x="782" y="239"/>
                  </a:lnTo>
                  <a:cubicBezTo>
                    <a:pt x="741" y="290"/>
                    <a:pt x="700" y="339"/>
                    <a:pt x="657" y="390"/>
                  </a:cubicBezTo>
                  <a:cubicBezTo>
                    <a:pt x="470" y="600"/>
                    <a:pt x="274" y="803"/>
                    <a:pt x="71" y="1001"/>
                  </a:cubicBezTo>
                  <a:cubicBezTo>
                    <a:pt x="0" y="1074"/>
                    <a:pt x="0" y="1192"/>
                    <a:pt x="73" y="1264"/>
                  </a:cubicBezTo>
                  <a:cubicBezTo>
                    <a:pt x="110" y="1301"/>
                    <a:pt x="159" y="1319"/>
                    <a:pt x="208" y="1319"/>
                  </a:cubicBezTo>
                  <a:cubicBezTo>
                    <a:pt x="255" y="1319"/>
                    <a:pt x="302" y="1302"/>
                    <a:pt x="337" y="1267"/>
                  </a:cubicBezTo>
                  <a:cubicBezTo>
                    <a:pt x="442" y="1159"/>
                    <a:pt x="540" y="1047"/>
                    <a:pt x="640" y="938"/>
                  </a:cubicBezTo>
                  <a:lnTo>
                    <a:pt x="684" y="889"/>
                  </a:lnTo>
                  <a:lnTo>
                    <a:pt x="663" y="950"/>
                  </a:lnTo>
                  <a:cubicBezTo>
                    <a:pt x="584" y="1192"/>
                    <a:pt x="504" y="1435"/>
                    <a:pt x="421" y="1675"/>
                  </a:cubicBezTo>
                  <a:cubicBezTo>
                    <a:pt x="421" y="1674"/>
                    <a:pt x="421" y="1672"/>
                    <a:pt x="421" y="1672"/>
                  </a:cubicBezTo>
                  <a:cubicBezTo>
                    <a:pt x="371" y="1815"/>
                    <a:pt x="320" y="1957"/>
                    <a:pt x="268" y="2098"/>
                  </a:cubicBezTo>
                  <a:cubicBezTo>
                    <a:pt x="231" y="2199"/>
                    <a:pt x="279" y="2315"/>
                    <a:pt x="386" y="2345"/>
                  </a:cubicBezTo>
                  <a:cubicBezTo>
                    <a:pt x="402" y="2348"/>
                    <a:pt x="418" y="2350"/>
                    <a:pt x="434" y="2350"/>
                  </a:cubicBezTo>
                  <a:cubicBezTo>
                    <a:pt x="516" y="2350"/>
                    <a:pt x="587" y="2294"/>
                    <a:pt x="611" y="2217"/>
                  </a:cubicBezTo>
                  <a:cubicBezTo>
                    <a:pt x="697" y="1929"/>
                    <a:pt x="792" y="1640"/>
                    <a:pt x="888" y="1354"/>
                  </a:cubicBezTo>
                  <a:cubicBezTo>
                    <a:pt x="983" y="1069"/>
                    <a:pt x="1078" y="781"/>
                    <a:pt x="1176" y="496"/>
                  </a:cubicBezTo>
                  <a:lnTo>
                    <a:pt x="1176" y="496"/>
                  </a:lnTo>
                  <a:cubicBezTo>
                    <a:pt x="1176" y="498"/>
                    <a:pt x="1175" y="501"/>
                    <a:pt x="1175" y="504"/>
                  </a:cubicBezTo>
                  <a:lnTo>
                    <a:pt x="1178" y="493"/>
                  </a:lnTo>
                  <a:cubicBezTo>
                    <a:pt x="1179" y="492"/>
                    <a:pt x="1179" y="490"/>
                    <a:pt x="1180" y="489"/>
                  </a:cubicBezTo>
                  <a:lnTo>
                    <a:pt x="1180" y="489"/>
                  </a:lnTo>
                  <a:cubicBezTo>
                    <a:pt x="1180" y="489"/>
                    <a:pt x="1180" y="490"/>
                    <a:pt x="1180" y="490"/>
                  </a:cubicBezTo>
                  <a:cubicBezTo>
                    <a:pt x="1180" y="490"/>
                    <a:pt x="1180" y="491"/>
                    <a:pt x="1180" y="491"/>
                  </a:cubicBezTo>
                  <a:lnTo>
                    <a:pt x="1180" y="491"/>
                  </a:lnTo>
                  <a:cubicBezTo>
                    <a:pt x="1180" y="490"/>
                    <a:pt x="1181" y="489"/>
                    <a:pt x="1181" y="488"/>
                  </a:cubicBezTo>
                  <a:cubicBezTo>
                    <a:pt x="1182" y="485"/>
                    <a:pt x="1183" y="482"/>
                    <a:pt x="1184" y="480"/>
                  </a:cubicBezTo>
                  <a:lnTo>
                    <a:pt x="1184" y="480"/>
                  </a:lnTo>
                  <a:cubicBezTo>
                    <a:pt x="1184" y="481"/>
                    <a:pt x="1183" y="483"/>
                    <a:pt x="1183" y="485"/>
                  </a:cubicBezTo>
                  <a:lnTo>
                    <a:pt x="1186" y="475"/>
                  </a:lnTo>
                  <a:lnTo>
                    <a:pt x="1186" y="475"/>
                  </a:lnTo>
                  <a:cubicBezTo>
                    <a:pt x="1185" y="477"/>
                    <a:pt x="1185" y="478"/>
                    <a:pt x="1184" y="480"/>
                  </a:cubicBezTo>
                  <a:lnTo>
                    <a:pt x="1184" y="480"/>
                  </a:lnTo>
                  <a:cubicBezTo>
                    <a:pt x="1197" y="440"/>
                    <a:pt x="1210" y="401"/>
                    <a:pt x="1224" y="363"/>
                  </a:cubicBezTo>
                  <a:cubicBezTo>
                    <a:pt x="1233" y="336"/>
                    <a:pt x="1246" y="311"/>
                    <a:pt x="1254" y="282"/>
                  </a:cubicBezTo>
                  <a:cubicBezTo>
                    <a:pt x="1263" y="243"/>
                    <a:pt x="1267" y="200"/>
                    <a:pt x="1260" y="159"/>
                  </a:cubicBezTo>
                  <a:cubicBezTo>
                    <a:pt x="1253" y="70"/>
                    <a:pt x="1165" y="0"/>
                    <a:pt x="1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19" name="Google Shape;8719;p17"/>
            <p:cNvSpPr/>
            <p:nvPr/>
          </p:nvSpPr>
          <p:spPr>
            <a:xfrm>
              <a:off x="5256813" y="975748"/>
              <a:ext cx="50162" cy="51532"/>
            </a:xfrm>
            <a:custGeom>
              <a:avLst/>
              <a:gdLst/>
              <a:ahLst/>
              <a:cxnLst/>
              <a:rect l="l" t="t" r="r" b="b"/>
              <a:pathLst>
                <a:path w="1726" h="1773" extrusionOk="0">
                  <a:moveTo>
                    <a:pt x="1180" y="515"/>
                  </a:moveTo>
                  <a:lnTo>
                    <a:pt x="1180" y="515"/>
                  </a:lnTo>
                  <a:cubicBezTo>
                    <a:pt x="1182" y="517"/>
                    <a:pt x="1184" y="519"/>
                    <a:pt x="1187" y="521"/>
                  </a:cubicBezTo>
                  <a:lnTo>
                    <a:pt x="1187" y="521"/>
                  </a:lnTo>
                  <a:lnTo>
                    <a:pt x="1180" y="515"/>
                  </a:lnTo>
                  <a:close/>
                  <a:moveTo>
                    <a:pt x="885" y="434"/>
                  </a:moveTo>
                  <a:cubicBezTo>
                    <a:pt x="914" y="434"/>
                    <a:pt x="941" y="434"/>
                    <a:pt x="969" y="436"/>
                  </a:cubicBezTo>
                  <a:cubicBezTo>
                    <a:pt x="985" y="438"/>
                    <a:pt x="1001" y="439"/>
                    <a:pt x="1017" y="443"/>
                  </a:cubicBezTo>
                  <a:cubicBezTo>
                    <a:pt x="1042" y="449"/>
                    <a:pt x="1066" y="455"/>
                    <a:pt x="1091" y="463"/>
                  </a:cubicBezTo>
                  <a:cubicBezTo>
                    <a:pt x="1102" y="468"/>
                    <a:pt x="1113" y="473"/>
                    <a:pt x="1124" y="477"/>
                  </a:cubicBezTo>
                  <a:cubicBezTo>
                    <a:pt x="1121" y="476"/>
                    <a:pt x="1118" y="474"/>
                    <a:pt x="1115" y="473"/>
                  </a:cubicBezTo>
                  <a:lnTo>
                    <a:pt x="1115" y="473"/>
                  </a:lnTo>
                  <a:lnTo>
                    <a:pt x="1126" y="477"/>
                  </a:lnTo>
                  <a:lnTo>
                    <a:pt x="1134" y="482"/>
                  </a:lnTo>
                  <a:lnTo>
                    <a:pt x="1126" y="479"/>
                  </a:lnTo>
                  <a:lnTo>
                    <a:pt x="1126" y="479"/>
                  </a:lnTo>
                  <a:cubicBezTo>
                    <a:pt x="1134" y="482"/>
                    <a:pt x="1142" y="487"/>
                    <a:pt x="1150" y="493"/>
                  </a:cubicBezTo>
                  <a:cubicBezTo>
                    <a:pt x="1163" y="503"/>
                    <a:pt x="1177" y="514"/>
                    <a:pt x="1191" y="525"/>
                  </a:cubicBezTo>
                  <a:lnTo>
                    <a:pt x="1191" y="525"/>
                  </a:lnTo>
                  <a:cubicBezTo>
                    <a:pt x="1210" y="541"/>
                    <a:pt x="1229" y="560"/>
                    <a:pt x="1246" y="579"/>
                  </a:cubicBezTo>
                  <a:cubicBezTo>
                    <a:pt x="1253" y="588"/>
                    <a:pt x="1260" y="596"/>
                    <a:pt x="1267" y="606"/>
                  </a:cubicBezTo>
                  <a:cubicBezTo>
                    <a:pt x="1279" y="626"/>
                    <a:pt x="1294" y="648"/>
                    <a:pt x="1305" y="669"/>
                  </a:cubicBezTo>
                  <a:cubicBezTo>
                    <a:pt x="1319" y="699"/>
                    <a:pt x="1332" y="729"/>
                    <a:pt x="1343" y="759"/>
                  </a:cubicBezTo>
                  <a:cubicBezTo>
                    <a:pt x="1349" y="778"/>
                    <a:pt x="1354" y="796"/>
                    <a:pt x="1359" y="815"/>
                  </a:cubicBezTo>
                  <a:cubicBezTo>
                    <a:pt x="1363" y="841"/>
                    <a:pt x="1366" y="868"/>
                    <a:pt x="1370" y="895"/>
                  </a:cubicBezTo>
                  <a:lnTo>
                    <a:pt x="1370" y="941"/>
                  </a:lnTo>
                  <a:cubicBezTo>
                    <a:pt x="1370" y="938"/>
                    <a:pt x="1371" y="936"/>
                    <a:pt x="1371" y="933"/>
                  </a:cubicBezTo>
                  <a:lnTo>
                    <a:pt x="1371" y="933"/>
                  </a:lnTo>
                  <a:cubicBezTo>
                    <a:pt x="1370" y="945"/>
                    <a:pt x="1369" y="957"/>
                    <a:pt x="1366" y="968"/>
                  </a:cubicBezTo>
                  <a:cubicBezTo>
                    <a:pt x="1362" y="990"/>
                    <a:pt x="1359" y="1008"/>
                    <a:pt x="1349" y="1030"/>
                  </a:cubicBezTo>
                  <a:cubicBezTo>
                    <a:pt x="1341" y="1054"/>
                    <a:pt x="1332" y="1076"/>
                    <a:pt x="1321" y="1098"/>
                  </a:cubicBezTo>
                  <a:cubicBezTo>
                    <a:pt x="1313" y="1114"/>
                    <a:pt x="1303" y="1130"/>
                    <a:pt x="1294" y="1144"/>
                  </a:cubicBezTo>
                  <a:cubicBezTo>
                    <a:pt x="1268" y="1180"/>
                    <a:pt x="1240" y="1217"/>
                    <a:pt x="1211" y="1251"/>
                  </a:cubicBezTo>
                  <a:cubicBezTo>
                    <a:pt x="1191" y="1274"/>
                    <a:pt x="1169" y="1296"/>
                    <a:pt x="1146" y="1316"/>
                  </a:cubicBezTo>
                  <a:cubicBezTo>
                    <a:pt x="1121" y="1339"/>
                    <a:pt x="1094" y="1359"/>
                    <a:pt x="1067" y="1378"/>
                  </a:cubicBezTo>
                  <a:cubicBezTo>
                    <a:pt x="1058" y="1384"/>
                    <a:pt x="1047" y="1392"/>
                    <a:pt x="1039" y="1396"/>
                  </a:cubicBezTo>
                  <a:cubicBezTo>
                    <a:pt x="1029" y="1400"/>
                    <a:pt x="1021" y="1403"/>
                    <a:pt x="1013" y="1407"/>
                  </a:cubicBezTo>
                  <a:cubicBezTo>
                    <a:pt x="1001" y="1411"/>
                    <a:pt x="990" y="1415"/>
                    <a:pt x="979" y="1416"/>
                  </a:cubicBezTo>
                  <a:cubicBezTo>
                    <a:pt x="964" y="1419"/>
                    <a:pt x="950" y="1421"/>
                    <a:pt x="934" y="1422"/>
                  </a:cubicBezTo>
                  <a:lnTo>
                    <a:pt x="898" y="1422"/>
                  </a:lnTo>
                  <a:cubicBezTo>
                    <a:pt x="841" y="1418"/>
                    <a:pt x="784" y="1410"/>
                    <a:pt x="727" y="1399"/>
                  </a:cubicBezTo>
                  <a:cubicBezTo>
                    <a:pt x="705" y="1394"/>
                    <a:pt x="683" y="1389"/>
                    <a:pt x="657" y="1380"/>
                  </a:cubicBezTo>
                  <a:cubicBezTo>
                    <a:pt x="634" y="1370"/>
                    <a:pt x="610" y="1359"/>
                    <a:pt x="584" y="1348"/>
                  </a:cubicBezTo>
                  <a:cubicBezTo>
                    <a:pt x="577" y="1343"/>
                    <a:pt x="565" y="1337"/>
                    <a:pt x="558" y="1332"/>
                  </a:cubicBezTo>
                  <a:cubicBezTo>
                    <a:pt x="551" y="1326"/>
                    <a:pt x="543" y="1321"/>
                    <a:pt x="537" y="1315"/>
                  </a:cubicBezTo>
                  <a:cubicBezTo>
                    <a:pt x="524" y="1304"/>
                    <a:pt x="513" y="1293"/>
                    <a:pt x="502" y="1280"/>
                  </a:cubicBezTo>
                  <a:cubicBezTo>
                    <a:pt x="486" y="1261"/>
                    <a:pt x="469" y="1242"/>
                    <a:pt x="456" y="1221"/>
                  </a:cubicBezTo>
                  <a:cubicBezTo>
                    <a:pt x="444" y="1201"/>
                    <a:pt x="429" y="1179"/>
                    <a:pt x="420" y="1160"/>
                  </a:cubicBezTo>
                  <a:cubicBezTo>
                    <a:pt x="410" y="1139"/>
                    <a:pt x="402" y="1118"/>
                    <a:pt x="395" y="1098"/>
                  </a:cubicBezTo>
                  <a:cubicBezTo>
                    <a:pt x="390" y="1084"/>
                    <a:pt x="387" y="1071"/>
                    <a:pt x="383" y="1058"/>
                  </a:cubicBezTo>
                  <a:cubicBezTo>
                    <a:pt x="379" y="1038"/>
                    <a:pt x="377" y="1017"/>
                    <a:pt x="374" y="995"/>
                  </a:cubicBezTo>
                  <a:lnTo>
                    <a:pt x="374" y="960"/>
                  </a:lnTo>
                  <a:cubicBezTo>
                    <a:pt x="377" y="933"/>
                    <a:pt x="380" y="908"/>
                    <a:pt x="385" y="883"/>
                  </a:cubicBezTo>
                  <a:cubicBezTo>
                    <a:pt x="396" y="838"/>
                    <a:pt x="410" y="794"/>
                    <a:pt x="425" y="751"/>
                  </a:cubicBezTo>
                  <a:cubicBezTo>
                    <a:pt x="450" y="678"/>
                    <a:pt x="480" y="607"/>
                    <a:pt x="513" y="538"/>
                  </a:cubicBezTo>
                  <a:lnTo>
                    <a:pt x="513" y="539"/>
                  </a:lnTo>
                  <a:cubicBezTo>
                    <a:pt x="524" y="517"/>
                    <a:pt x="537" y="495"/>
                    <a:pt x="550" y="474"/>
                  </a:cubicBezTo>
                  <a:lnTo>
                    <a:pt x="571" y="469"/>
                  </a:lnTo>
                  <a:lnTo>
                    <a:pt x="571" y="469"/>
                  </a:lnTo>
                  <a:cubicBezTo>
                    <a:pt x="656" y="456"/>
                    <a:pt x="740" y="442"/>
                    <a:pt x="825" y="435"/>
                  </a:cubicBezTo>
                  <a:cubicBezTo>
                    <a:pt x="845" y="434"/>
                    <a:pt x="865" y="434"/>
                    <a:pt x="885" y="434"/>
                  </a:cubicBezTo>
                  <a:close/>
                  <a:moveTo>
                    <a:pt x="550" y="1"/>
                  </a:moveTo>
                  <a:cubicBezTo>
                    <a:pt x="502" y="1"/>
                    <a:pt x="454" y="19"/>
                    <a:pt x="415" y="53"/>
                  </a:cubicBezTo>
                  <a:cubicBezTo>
                    <a:pt x="377" y="90"/>
                    <a:pt x="341" y="129"/>
                    <a:pt x="311" y="172"/>
                  </a:cubicBezTo>
                  <a:lnTo>
                    <a:pt x="300" y="177"/>
                  </a:lnTo>
                  <a:cubicBezTo>
                    <a:pt x="206" y="202"/>
                    <a:pt x="152" y="297"/>
                    <a:pt x="178" y="390"/>
                  </a:cubicBezTo>
                  <a:cubicBezTo>
                    <a:pt x="179" y="392"/>
                    <a:pt x="179" y="395"/>
                    <a:pt x="181" y="397"/>
                  </a:cubicBezTo>
                  <a:cubicBezTo>
                    <a:pt x="155" y="452"/>
                    <a:pt x="133" y="507"/>
                    <a:pt x="113" y="563"/>
                  </a:cubicBezTo>
                  <a:cubicBezTo>
                    <a:pt x="72" y="677"/>
                    <a:pt x="34" y="792"/>
                    <a:pt x="23" y="914"/>
                  </a:cubicBezTo>
                  <a:cubicBezTo>
                    <a:pt x="0" y="1145"/>
                    <a:pt x="103" y="1389"/>
                    <a:pt x="268" y="1547"/>
                  </a:cubicBezTo>
                  <a:cubicBezTo>
                    <a:pt x="357" y="1631"/>
                    <a:pt x="464" y="1693"/>
                    <a:pt x="581" y="1725"/>
                  </a:cubicBezTo>
                  <a:cubicBezTo>
                    <a:pt x="638" y="1742"/>
                    <a:pt x="695" y="1753"/>
                    <a:pt x="754" y="1760"/>
                  </a:cubicBezTo>
                  <a:cubicBezTo>
                    <a:pt x="803" y="1768"/>
                    <a:pt x="852" y="1771"/>
                    <a:pt x="901" y="1772"/>
                  </a:cubicBezTo>
                  <a:lnTo>
                    <a:pt x="925" y="1772"/>
                  </a:lnTo>
                  <a:cubicBezTo>
                    <a:pt x="988" y="1769"/>
                    <a:pt x="1051" y="1758"/>
                    <a:pt x="1112" y="1741"/>
                  </a:cubicBezTo>
                  <a:cubicBezTo>
                    <a:pt x="1164" y="1723"/>
                    <a:pt x="1215" y="1698"/>
                    <a:pt x="1259" y="1668"/>
                  </a:cubicBezTo>
                  <a:cubicBezTo>
                    <a:pt x="1352" y="1606"/>
                    <a:pt x="1435" y="1530"/>
                    <a:pt x="1503" y="1443"/>
                  </a:cubicBezTo>
                  <a:cubicBezTo>
                    <a:pt x="1583" y="1343"/>
                    <a:pt x="1653" y="1236"/>
                    <a:pt x="1689" y="1111"/>
                  </a:cubicBezTo>
                  <a:cubicBezTo>
                    <a:pt x="1721" y="995"/>
                    <a:pt x="1726" y="873"/>
                    <a:pt x="1700" y="754"/>
                  </a:cubicBezTo>
                  <a:cubicBezTo>
                    <a:pt x="1658" y="531"/>
                    <a:pt x="1530" y="335"/>
                    <a:pt x="1341" y="207"/>
                  </a:cubicBezTo>
                  <a:cubicBezTo>
                    <a:pt x="1204" y="117"/>
                    <a:pt x="1042" y="85"/>
                    <a:pt x="880" y="85"/>
                  </a:cubicBezTo>
                  <a:cubicBezTo>
                    <a:pt x="823" y="85"/>
                    <a:pt x="766" y="89"/>
                    <a:pt x="710" y="96"/>
                  </a:cubicBezTo>
                  <a:cubicBezTo>
                    <a:pt x="702" y="82"/>
                    <a:pt x="691" y="66"/>
                    <a:pt x="678" y="53"/>
                  </a:cubicBezTo>
                  <a:cubicBezTo>
                    <a:pt x="642" y="18"/>
                    <a:pt x="596" y="1"/>
                    <a:pt x="5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0" name="Google Shape;8720;p17"/>
            <p:cNvSpPr/>
            <p:nvPr/>
          </p:nvSpPr>
          <p:spPr>
            <a:xfrm>
              <a:off x="5436020" y="597599"/>
              <a:ext cx="12439" cy="47957"/>
            </a:xfrm>
            <a:custGeom>
              <a:avLst/>
              <a:gdLst/>
              <a:ahLst/>
              <a:cxnLst/>
              <a:rect l="l" t="t" r="r" b="b"/>
              <a:pathLst>
                <a:path w="428" h="1650" extrusionOk="0">
                  <a:moveTo>
                    <a:pt x="216" y="0"/>
                  </a:moveTo>
                  <a:cubicBezTo>
                    <a:pt x="200" y="0"/>
                    <a:pt x="184" y="3"/>
                    <a:pt x="168" y="8"/>
                  </a:cubicBezTo>
                  <a:cubicBezTo>
                    <a:pt x="59" y="39"/>
                    <a:pt x="0" y="160"/>
                    <a:pt x="43" y="266"/>
                  </a:cubicBezTo>
                  <a:cubicBezTo>
                    <a:pt x="46" y="354"/>
                    <a:pt x="43" y="443"/>
                    <a:pt x="43" y="530"/>
                  </a:cubicBezTo>
                  <a:cubicBezTo>
                    <a:pt x="43" y="636"/>
                    <a:pt x="40" y="741"/>
                    <a:pt x="40" y="845"/>
                  </a:cubicBezTo>
                  <a:cubicBezTo>
                    <a:pt x="40" y="1054"/>
                    <a:pt x="54" y="1261"/>
                    <a:pt x="65" y="1470"/>
                  </a:cubicBezTo>
                  <a:cubicBezTo>
                    <a:pt x="67" y="1568"/>
                    <a:pt x="146" y="1646"/>
                    <a:pt x="244" y="1649"/>
                  </a:cubicBezTo>
                  <a:cubicBezTo>
                    <a:pt x="250" y="1649"/>
                    <a:pt x="258" y="1649"/>
                    <a:pt x="266" y="1648"/>
                  </a:cubicBezTo>
                  <a:cubicBezTo>
                    <a:pt x="367" y="1635"/>
                    <a:pt x="427" y="1545"/>
                    <a:pt x="421" y="1448"/>
                  </a:cubicBezTo>
                  <a:cubicBezTo>
                    <a:pt x="417" y="1389"/>
                    <a:pt x="413" y="1331"/>
                    <a:pt x="408" y="1272"/>
                  </a:cubicBezTo>
                  <a:lnTo>
                    <a:pt x="408" y="1272"/>
                  </a:lnTo>
                  <a:cubicBezTo>
                    <a:pt x="408" y="1273"/>
                    <a:pt x="408" y="1273"/>
                    <a:pt x="408" y="1274"/>
                  </a:cubicBezTo>
                  <a:cubicBezTo>
                    <a:pt x="408" y="1270"/>
                    <a:pt x="408" y="1267"/>
                    <a:pt x="408" y="1263"/>
                  </a:cubicBezTo>
                  <a:lnTo>
                    <a:pt x="408" y="1263"/>
                  </a:lnTo>
                  <a:cubicBezTo>
                    <a:pt x="408" y="1266"/>
                    <a:pt x="408" y="1269"/>
                    <a:pt x="408" y="1272"/>
                  </a:cubicBezTo>
                  <a:lnTo>
                    <a:pt x="408" y="1272"/>
                  </a:lnTo>
                  <a:cubicBezTo>
                    <a:pt x="408" y="1265"/>
                    <a:pt x="408" y="1258"/>
                    <a:pt x="407" y="1252"/>
                  </a:cubicBezTo>
                  <a:lnTo>
                    <a:pt x="407" y="1252"/>
                  </a:lnTo>
                  <a:cubicBezTo>
                    <a:pt x="407" y="1255"/>
                    <a:pt x="408" y="1259"/>
                    <a:pt x="408" y="1263"/>
                  </a:cubicBezTo>
                  <a:lnTo>
                    <a:pt x="408" y="1263"/>
                  </a:lnTo>
                  <a:cubicBezTo>
                    <a:pt x="408" y="1259"/>
                    <a:pt x="407" y="1255"/>
                    <a:pt x="407" y="1250"/>
                  </a:cubicBezTo>
                  <a:lnTo>
                    <a:pt x="407" y="1250"/>
                  </a:lnTo>
                  <a:cubicBezTo>
                    <a:pt x="407" y="1251"/>
                    <a:pt x="407" y="1251"/>
                    <a:pt x="407" y="1252"/>
                  </a:cubicBezTo>
                  <a:lnTo>
                    <a:pt x="407" y="1252"/>
                  </a:lnTo>
                  <a:cubicBezTo>
                    <a:pt x="396" y="1053"/>
                    <a:pt x="393" y="855"/>
                    <a:pt x="399" y="655"/>
                  </a:cubicBezTo>
                  <a:cubicBezTo>
                    <a:pt x="402" y="552"/>
                    <a:pt x="407" y="448"/>
                    <a:pt x="412" y="345"/>
                  </a:cubicBezTo>
                  <a:cubicBezTo>
                    <a:pt x="413" y="264"/>
                    <a:pt x="426" y="171"/>
                    <a:pt x="385" y="98"/>
                  </a:cubicBezTo>
                  <a:cubicBezTo>
                    <a:pt x="350" y="40"/>
                    <a:pt x="284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1" name="Google Shape;8721;p17"/>
            <p:cNvSpPr/>
            <p:nvPr/>
          </p:nvSpPr>
          <p:spPr>
            <a:xfrm>
              <a:off x="5406375" y="624105"/>
              <a:ext cx="83497" cy="17526"/>
            </a:xfrm>
            <a:custGeom>
              <a:avLst/>
              <a:gdLst/>
              <a:ahLst/>
              <a:cxnLst/>
              <a:rect l="l" t="t" r="r" b="b"/>
              <a:pathLst>
                <a:path w="2873" h="603" extrusionOk="0">
                  <a:moveTo>
                    <a:pt x="2452" y="1"/>
                  </a:moveTo>
                  <a:cubicBezTo>
                    <a:pt x="2306" y="1"/>
                    <a:pt x="2158" y="23"/>
                    <a:pt x="2016" y="41"/>
                  </a:cubicBezTo>
                  <a:cubicBezTo>
                    <a:pt x="1821" y="66"/>
                    <a:pt x="1628" y="93"/>
                    <a:pt x="1433" y="115"/>
                  </a:cubicBezTo>
                  <a:cubicBezTo>
                    <a:pt x="1227" y="140"/>
                    <a:pt x="1022" y="166"/>
                    <a:pt x="814" y="188"/>
                  </a:cubicBezTo>
                  <a:cubicBezTo>
                    <a:pt x="599" y="210"/>
                    <a:pt x="384" y="227"/>
                    <a:pt x="168" y="245"/>
                  </a:cubicBezTo>
                  <a:cubicBezTo>
                    <a:pt x="70" y="253"/>
                    <a:pt x="1" y="353"/>
                    <a:pt x="13" y="446"/>
                  </a:cubicBezTo>
                  <a:cubicBezTo>
                    <a:pt x="26" y="535"/>
                    <a:pt x="102" y="603"/>
                    <a:pt x="192" y="603"/>
                  </a:cubicBezTo>
                  <a:cubicBezTo>
                    <a:pt x="200" y="603"/>
                    <a:pt x="206" y="603"/>
                    <a:pt x="214" y="601"/>
                  </a:cubicBezTo>
                  <a:cubicBezTo>
                    <a:pt x="564" y="557"/>
                    <a:pt x="916" y="522"/>
                    <a:pt x="1267" y="482"/>
                  </a:cubicBezTo>
                  <a:cubicBezTo>
                    <a:pt x="1607" y="443"/>
                    <a:pt x="1948" y="400"/>
                    <a:pt x="2288" y="368"/>
                  </a:cubicBezTo>
                  <a:cubicBezTo>
                    <a:pt x="2317" y="368"/>
                    <a:pt x="2345" y="367"/>
                    <a:pt x="2373" y="367"/>
                  </a:cubicBezTo>
                  <a:cubicBezTo>
                    <a:pt x="2400" y="367"/>
                    <a:pt x="2428" y="368"/>
                    <a:pt x="2456" y="368"/>
                  </a:cubicBezTo>
                  <a:cubicBezTo>
                    <a:pt x="2491" y="372"/>
                    <a:pt x="2524" y="376"/>
                    <a:pt x="2557" y="381"/>
                  </a:cubicBezTo>
                  <a:cubicBezTo>
                    <a:pt x="2576" y="386"/>
                    <a:pt x="2595" y="391"/>
                    <a:pt x="2614" y="395"/>
                  </a:cubicBezTo>
                  <a:cubicBezTo>
                    <a:pt x="2630" y="401"/>
                    <a:pt x="2647" y="403"/>
                    <a:pt x="2664" y="403"/>
                  </a:cubicBezTo>
                  <a:cubicBezTo>
                    <a:pt x="2746" y="403"/>
                    <a:pt x="2824" y="341"/>
                    <a:pt x="2845" y="261"/>
                  </a:cubicBezTo>
                  <a:cubicBezTo>
                    <a:pt x="2872" y="161"/>
                    <a:pt x="2812" y="57"/>
                    <a:pt x="2711" y="30"/>
                  </a:cubicBezTo>
                  <a:lnTo>
                    <a:pt x="2704" y="28"/>
                  </a:lnTo>
                  <a:cubicBezTo>
                    <a:pt x="2622" y="8"/>
                    <a:pt x="2537" y="1"/>
                    <a:pt x="24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2" name="Google Shape;8722;p17"/>
            <p:cNvSpPr/>
            <p:nvPr/>
          </p:nvSpPr>
          <p:spPr>
            <a:xfrm>
              <a:off x="5461538" y="650960"/>
              <a:ext cx="42257" cy="34210"/>
            </a:xfrm>
            <a:custGeom>
              <a:avLst/>
              <a:gdLst/>
              <a:ahLst/>
              <a:cxnLst/>
              <a:rect l="l" t="t" r="r" b="b"/>
              <a:pathLst>
                <a:path w="1454" h="1177" extrusionOk="0">
                  <a:moveTo>
                    <a:pt x="1037" y="655"/>
                  </a:moveTo>
                  <a:lnTo>
                    <a:pt x="1037" y="655"/>
                  </a:lnTo>
                  <a:cubicBezTo>
                    <a:pt x="1040" y="657"/>
                    <a:pt x="1042" y="658"/>
                    <a:pt x="1044" y="659"/>
                  </a:cubicBezTo>
                  <a:lnTo>
                    <a:pt x="1044" y="659"/>
                  </a:lnTo>
                  <a:cubicBezTo>
                    <a:pt x="1042" y="658"/>
                    <a:pt x="1040" y="657"/>
                    <a:pt x="1037" y="655"/>
                  </a:cubicBezTo>
                  <a:close/>
                  <a:moveTo>
                    <a:pt x="188" y="1"/>
                  </a:moveTo>
                  <a:cubicBezTo>
                    <a:pt x="148" y="1"/>
                    <a:pt x="108" y="13"/>
                    <a:pt x="77" y="41"/>
                  </a:cubicBezTo>
                  <a:cubicBezTo>
                    <a:pt x="37" y="73"/>
                    <a:pt x="12" y="117"/>
                    <a:pt x="4" y="166"/>
                  </a:cubicBezTo>
                  <a:cubicBezTo>
                    <a:pt x="1" y="193"/>
                    <a:pt x="1" y="220"/>
                    <a:pt x="9" y="245"/>
                  </a:cubicBezTo>
                  <a:cubicBezTo>
                    <a:pt x="16" y="279"/>
                    <a:pt x="32" y="310"/>
                    <a:pt x="53" y="337"/>
                  </a:cubicBezTo>
                  <a:cubicBezTo>
                    <a:pt x="110" y="397"/>
                    <a:pt x="170" y="454"/>
                    <a:pt x="237" y="505"/>
                  </a:cubicBezTo>
                  <a:cubicBezTo>
                    <a:pt x="322" y="575"/>
                    <a:pt x="409" y="647"/>
                    <a:pt x="499" y="714"/>
                  </a:cubicBezTo>
                  <a:cubicBezTo>
                    <a:pt x="713" y="871"/>
                    <a:pt x="939" y="1013"/>
                    <a:pt x="1166" y="1152"/>
                  </a:cubicBezTo>
                  <a:cubicBezTo>
                    <a:pt x="1189" y="1168"/>
                    <a:pt x="1218" y="1176"/>
                    <a:pt x="1248" y="1176"/>
                  </a:cubicBezTo>
                  <a:cubicBezTo>
                    <a:pt x="1313" y="1175"/>
                    <a:pt x="1373" y="1141"/>
                    <a:pt x="1406" y="1084"/>
                  </a:cubicBezTo>
                  <a:cubicBezTo>
                    <a:pt x="1454" y="1000"/>
                    <a:pt x="1424" y="891"/>
                    <a:pt x="1338" y="844"/>
                  </a:cubicBezTo>
                  <a:cubicBezTo>
                    <a:pt x="1239" y="783"/>
                    <a:pt x="1140" y="723"/>
                    <a:pt x="1044" y="659"/>
                  </a:cubicBezTo>
                  <a:lnTo>
                    <a:pt x="1044" y="659"/>
                  </a:lnTo>
                  <a:cubicBezTo>
                    <a:pt x="1045" y="660"/>
                    <a:pt x="1046" y="661"/>
                    <a:pt x="1047" y="662"/>
                  </a:cubicBezTo>
                  <a:lnTo>
                    <a:pt x="1047" y="662"/>
                  </a:lnTo>
                  <a:cubicBezTo>
                    <a:pt x="902" y="567"/>
                    <a:pt x="761" y="466"/>
                    <a:pt x="624" y="358"/>
                  </a:cubicBezTo>
                  <a:cubicBezTo>
                    <a:pt x="539" y="282"/>
                    <a:pt x="452" y="207"/>
                    <a:pt x="371" y="128"/>
                  </a:cubicBezTo>
                  <a:cubicBezTo>
                    <a:pt x="368" y="117"/>
                    <a:pt x="363" y="106"/>
                    <a:pt x="357" y="95"/>
                  </a:cubicBezTo>
                  <a:cubicBezTo>
                    <a:pt x="322" y="36"/>
                    <a:pt x="254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3" name="Google Shape;8723;p17"/>
            <p:cNvSpPr/>
            <p:nvPr/>
          </p:nvSpPr>
          <p:spPr>
            <a:xfrm>
              <a:off x="5473076" y="662208"/>
              <a:ext cx="41007" cy="20142"/>
            </a:xfrm>
            <a:custGeom>
              <a:avLst/>
              <a:gdLst/>
              <a:ahLst/>
              <a:cxnLst/>
              <a:rect l="l" t="t" r="r" b="b"/>
              <a:pathLst>
                <a:path w="1411" h="693" extrusionOk="0">
                  <a:moveTo>
                    <a:pt x="1092" y="1"/>
                  </a:moveTo>
                  <a:cubicBezTo>
                    <a:pt x="1037" y="1"/>
                    <a:pt x="982" y="6"/>
                    <a:pt x="929" y="18"/>
                  </a:cubicBezTo>
                  <a:cubicBezTo>
                    <a:pt x="842" y="32"/>
                    <a:pt x="756" y="56"/>
                    <a:pt x="674" y="86"/>
                  </a:cubicBezTo>
                  <a:cubicBezTo>
                    <a:pt x="637" y="101"/>
                    <a:pt x="599" y="115"/>
                    <a:pt x="561" y="131"/>
                  </a:cubicBezTo>
                  <a:cubicBezTo>
                    <a:pt x="398" y="199"/>
                    <a:pt x="237" y="268"/>
                    <a:pt x="93" y="370"/>
                  </a:cubicBezTo>
                  <a:cubicBezTo>
                    <a:pt x="10" y="427"/>
                    <a:pt x="1" y="550"/>
                    <a:pt x="61" y="625"/>
                  </a:cubicBezTo>
                  <a:cubicBezTo>
                    <a:pt x="94" y="667"/>
                    <a:pt x="145" y="693"/>
                    <a:pt x="200" y="693"/>
                  </a:cubicBezTo>
                  <a:cubicBezTo>
                    <a:pt x="242" y="693"/>
                    <a:pt x="283" y="678"/>
                    <a:pt x="316" y="655"/>
                  </a:cubicBezTo>
                  <a:lnTo>
                    <a:pt x="325" y="648"/>
                  </a:lnTo>
                  <a:cubicBezTo>
                    <a:pt x="367" y="623"/>
                    <a:pt x="408" y="599"/>
                    <a:pt x="452" y="575"/>
                  </a:cubicBezTo>
                  <a:cubicBezTo>
                    <a:pt x="569" y="520"/>
                    <a:pt x="688" y="469"/>
                    <a:pt x="810" y="423"/>
                  </a:cubicBezTo>
                  <a:cubicBezTo>
                    <a:pt x="845" y="412"/>
                    <a:pt x="878" y="403"/>
                    <a:pt x="913" y="395"/>
                  </a:cubicBezTo>
                  <a:cubicBezTo>
                    <a:pt x="957" y="387"/>
                    <a:pt x="1001" y="381"/>
                    <a:pt x="1047" y="376"/>
                  </a:cubicBezTo>
                  <a:cubicBezTo>
                    <a:pt x="1083" y="401"/>
                    <a:pt x="1120" y="412"/>
                    <a:pt x="1155" y="412"/>
                  </a:cubicBezTo>
                  <a:cubicBezTo>
                    <a:pt x="1296" y="412"/>
                    <a:pt x="1410" y="240"/>
                    <a:pt x="1304" y="104"/>
                  </a:cubicBezTo>
                  <a:cubicBezTo>
                    <a:pt x="1269" y="48"/>
                    <a:pt x="1210" y="12"/>
                    <a:pt x="1145" y="2"/>
                  </a:cubicBezTo>
                  <a:cubicBezTo>
                    <a:pt x="1128" y="1"/>
                    <a:pt x="1110" y="1"/>
                    <a:pt x="10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4" name="Google Shape;8724;p17"/>
            <p:cNvSpPr/>
            <p:nvPr/>
          </p:nvSpPr>
          <p:spPr>
            <a:xfrm>
              <a:off x="5480865" y="686331"/>
              <a:ext cx="80183" cy="65629"/>
            </a:xfrm>
            <a:custGeom>
              <a:avLst/>
              <a:gdLst/>
              <a:ahLst/>
              <a:cxnLst/>
              <a:rect l="l" t="t" r="r" b="b"/>
              <a:pathLst>
                <a:path w="2759" h="2258" extrusionOk="0">
                  <a:moveTo>
                    <a:pt x="665" y="1685"/>
                  </a:moveTo>
                  <a:cubicBezTo>
                    <a:pt x="761" y="1685"/>
                    <a:pt x="856" y="1691"/>
                    <a:pt x="952" y="1696"/>
                  </a:cubicBezTo>
                  <a:lnTo>
                    <a:pt x="938" y="1696"/>
                  </a:lnTo>
                  <a:cubicBezTo>
                    <a:pt x="965" y="1697"/>
                    <a:pt x="993" y="1700"/>
                    <a:pt x="1020" y="1702"/>
                  </a:cubicBezTo>
                  <a:cubicBezTo>
                    <a:pt x="919" y="1754"/>
                    <a:pt x="814" y="1800"/>
                    <a:pt x="708" y="1841"/>
                  </a:cubicBezTo>
                  <a:cubicBezTo>
                    <a:pt x="656" y="1857"/>
                    <a:pt x="605" y="1871"/>
                    <a:pt x="551" y="1881"/>
                  </a:cubicBezTo>
                  <a:lnTo>
                    <a:pt x="575" y="1876"/>
                  </a:lnTo>
                  <a:lnTo>
                    <a:pt x="575" y="1876"/>
                  </a:lnTo>
                  <a:cubicBezTo>
                    <a:pt x="547" y="1881"/>
                    <a:pt x="520" y="1887"/>
                    <a:pt x="491" y="1890"/>
                  </a:cubicBezTo>
                  <a:lnTo>
                    <a:pt x="513" y="1890"/>
                  </a:lnTo>
                  <a:cubicBezTo>
                    <a:pt x="505" y="1891"/>
                    <a:pt x="496" y="1892"/>
                    <a:pt x="486" y="1892"/>
                  </a:cubicBezTo>
                  <a:cubicBezTo>
                    <a:pt x="477" y="1892"/>
                    <a:pt x="467" y="1891"/>
                    <a:pt x="458" y="1890"/>
                  </a:cubicBezTo>
                  <a:lnTo>
                    <a:pt x="482" y="1890"/>
                  </a:lnTo>
                  <a:lnTo>
                    <a:pt x="469" y="1889"/>
                  </a:lnTo>
                  <a:lnTo>
                    <a:pt x="460" y="1887"/>
                  </a:lnTo>
                  <a:lnTo>
                    <a:pt x="447" y="1881"/>
                  </a:lnTo>
                  <a:cubicBezTo>
                    <a:pt x="441" y="1878"/>
                    <a:pt x="433" y="1873"/>
                    <a:pt x="425" y="1868"/>
                  </a:cubicBezTo>
                  <a:lnTo>
                    <a:pt x="406" y="1857"/>
                  </a:lnTo>
                  <a:lnTo>
                    <a:pt x="406" y="1857"/>
                  </a:lnTo>
                  <a:cubicBezTo>
                    <a:pt x="410" y="1859"/>
                    <a:pt x="415" y="1862"/>
                    <a:pt x="420" y="1865"/>
                  </a:cubicBezTo>
                  <a:cubicBezTo>
                    <a:pt x="412" y="1859"/>
                    <a:pt x="404" y="1854"/>
                    <a:pt x="396" y="1848"/>
                  </a:cubicBezTo>
                  <a:lnTo>
                    <a:pt x="387" y="1838"/>
                  </a:lnTo>
                  <a:lnTo>
                    <a:pt x="382" y="1830"/>
                  </a:lnTo>
                  <a:lnTo>
                    <a:pt x="376" y="1822"/>
                  </a:lnTo>
                  <a:cubicBezTo>
                    <a:pt x="376" y="1821"/>
                    <a:pt x="374" y="1818"/>
                    <a:pt x="374" y="1816"/>
                  </a:cubicBezTo>
                  <a:cubicBezTo>
                    <a:pt x="372" y="1814"/>
                    <a:pt x="371" y="1811"/>
                    <a:pt x="371" y="1810"/>
                  </a:cubicBezTo>
                  <a:cubicBezTo>
                    <a:pt x="371" y="1803"/>
                    <a:pt x="369" y="1797"/>
                    <a:pt x="369" y="1789"/>
                  </a:cubicBezTo>
                  <a:lnTo>
                    <a:pt x="369" y="1754"/>
                  </a:lnTo>
                  <a:cubicBezTo>
                    <a:pt x="369" y="1746"/>
                    <a:pt x="371" y="1740"/>
                    <a:pt x="372" y="1732"/>
                  </a:cubicBezTo>
                  <a:lnTo>
                    <a:pt x="372" y="1735"/>
                  </a:lnTo>
                  <a:cubicBezTo>
                    <a:pt x="372" y="1734"/>
                    <a:pt x="374" y="1731"/>
                    <a:pt x="374" y="1727"/>
                  </a:cubicBezTo>
                  <a:lnTo>
                    <a:pt x="398" y="1718"/>
                  </a:lnTo>
                  <a:cubicBezTo>
                    <a:pt x="417" y="1712"/>
                    <a:pt x="436" y="1707"/>
                    <a:pt x="455" y="1702"/>
                  </a:cubicBezTo>
                  <a:cubicBezTo>
                    <a:pt x="499" y="1696"/>
                    <a:pt x="543" y="1691"/>
                    <a:pt x="588" y="1686"/>
                  </a:cubicBezTo>
                  <a:cubicBezTo>
                    <a:pt x="614" y="1685"/>
                    <a:pt x="640" y="1685"/>
                    <a:pt x="665" y="1685"/>
                  </a:cubicBezTo>
                  <a:close/>
                  <a:moveTo>
                    <a:pt x="2070" y="1"/>
                  </a:moveTo>
                  <a:cubicBezTo>
                    <a:pt x="2011" y="1"/>
                    <a:pt x="1952" y="8"/>
                    <a:pt x="1895" y="22"/>
                  </a:cubicBezTo>
                  <a:cubicBezTo>
                    <a:pt x="1761" y="54"/>
                    <a:pt x="1629" y="94"/>
                    <a:pt x="1501" y="143"/>
                  </a:cubicBezTo>
                  <a:cubicBezTo>
                    <a:pt x="1405" y="174"/>
                    <a:pt x="1313" y="220"/>
                    <a:pt x="1229" y="279"/>
                  </a:cubicBezTo>
                  <a:cubicBezTo>
                    <a:pt x="1156" y="331"/>
                    <a:pt x="1082" y="394"/>
                    <a:pt x="1042" y="478"/>
                  </a:cubicBezTo>
                  <a:cubicBezTo>
                    <a:pt x="1023" y="518"/>
                    <a:pt x="1012" y="559"/>
                    <a:pt x="1010" y="603"/>
                  </a:cubicBezTo>
                  <a:cubicBezTo>
                    <a:pt x="1004" y="646"/>
                    <a:pt x="1009" y="689"/>
                    <a:pt x="1020" y="728"/>
                  </a:cubicBezTo>
                  <a:cubicBezTo>
                    <a:pt x="1047" y="814"/>
                    <a:pt x="1093" y="892"/>
                    <a:pt x="1153" y="956"/>
                  </a:cubicBezTo>
                  <a:cubicBezTo>
                    <a:pt x="1289" y="1104"/>
                    <a:pt x="1463" y="1202"/>
                    <a:pt x="1655" y="1259"/>
                  </a:cubicBezTo>
                  <a:cubicBezTo>
                    <a:pt x="1710" y="1276"/>
                    <a:pt x="1767" y="1289"/>
                    <a:pt x="1824" y="1302"/>
                  </a:cubicBezTo>
                  <a:cubicBezTo>
                    <a:pt x="1705" y="1357"/>
                    <a:pt x="1590" y="1414"/>
                    <a:pt x="1473" y="1472"/>
                  </a:cubicBezTo>
                  <a:lnTo>
                    <a:pt x="1479" y="1469"/>
                  </a:lnTo>
                  <a:lnTo>
                    <a:pt x="1392" y="1512"/>
                  </a:lnTo>
                  <a:lnTo>
                    <a:pt x="1394" y="1512"/>
                  </a:lnTo>
                  <a:lnTo>
                    <a:pt x="1381" y="1518"/>
                  </a:lnTo>
                  <a:lnTo>
                    <a:pt x="1376" y="1520"/>
                  </a:lnTo>
                  <a:lnTo>
                    <a:pt x="1376" y="1520"/>
                  </a:lnTo>
                  <a:cubicBezTo>
                    <a:pt x="1377" y="1519"/>
                    <a:pt x="1378" y="1519"/>
                    <a:pt x="1379" y="1518"/>
                  </a:cubicBezTo>
                  <a:lnTo>
                    <a:pt x="1379" y="1518"/>
                  </a:lnTo>
                  <a:lnTo>
                    <a:pt x="1371" y="1522"/>
                  </a:lnTo>
                  <a:lnTo>
                    <a:pt x="1376" y="1520"/>
                  </a:lnTo>
                  <a:lnTo>
                    <a:pt x="1376" y="1520"/>
                  </a:lnTo>
                  <a:cubicBezTo>
                    <a:pt x="1319" y="1549"/>
                    <a:pt x="1261" y="1577"/>
                    <a:pt x="1204" y="1607"/>
                  </a:cubicBezTo>
                  <a:cubicBezTo>
                    <a:pt x="1211" y="1593"/>
                    <a:pt x="1215" y="1577"/>
                    <a:pt x="1218" y="1560"/>
                  </a:cubicBezTo>
                  <a:cubicBezTo>
                    <a:pt x="1229" y="1471"/>
                    <a:pt x="1166" y="1389"/>
                    <a:pt x="1077" y="1376"/>
                  </a:cubicBezTo>
                  <a:cubicBezTo>
                    <a:pt x="925" y="1355"/>
                    <a:pt x="773" y="1341"/>
                    <a:pt x="621" y="1336"/>
                  </a:cubicBezTo>
                  <a:cubicBezTo>
                    <a:pt x="610" y="1336"/>
                    <a:pt x="599" y="1336"/>
                    <a:pt x="588" y="1336"/>
                  </a:cubicBezTo>
                  <a:cubicBezTo>
                    <a:pt x="488" y="1336"/>
                    <a:pt x="389" y="1349"/>
                    <a:pt x="292" y="1374"/>
                  </a:cubicBezTo>
                  <a:cubicBezTo>
                    <a:pt x="208" y="1400"/>
                    <a:pt x="110" y="1447"/>
                    <a:pt x="64" y="1526"/>
                  </a:cubicBezTo>
                  <a:cubicBezTo>
                    <a:pt x="16" y="1609"/>
                    <a:pt x="0" y="1710"/>
                    <a:pt x="5" y="1805"/>
                  </a:cubicBezTo>
                  <a:cubicBezTo>
                    <a:pt x="10" y="1901"/>
                    <a:pt x="43" y="1995"/>
                    <a:pt x="105" y="2071"/>
                  </a:cubicBezTo>
                  <a:cubicBezTo>
                    <a:pt x="138" y="2112"/>
                    <a:pt x="179" y="2148"/>
                    <a:pt x="227" y="2177"/>
                  </a:cubicBezTo>
                  <a:cubicBezTo>
                    <a:pt x="266" y="2204"/>
                    <a:pt x="309" y="2224"/>
                    <a:pt x="355" y="2239"/>
                  </a:cubicBezTo>
                  <a:cubicBezTo>
                    <a:pt x="398" y="2251"/>
                    <a:pt x="442" y="2256"/>
                    <a:pt x="486" y="2258"/>
                  </a:cubicBezTo>
                  <a:cubicBezTo>
                    <a:pt x="494" y="2258"/>
                    <a:pt x="504" y="2256"/>
                    <a:pt x="512" y="2256"/>
                  </a:cubicBezTo>
                  <a:cubicBezTo>
                    <a:pt x="558" y="2251"/>
                    <a:pt x="602" y="2243"/>
                    <a:pt x="646" y="2232"/>
                  </a:cubicBezTo>
                  <a:cubicBezTo>
                    <a:pt x="868" y="2182"/>
                    <a:pt x="1075" y="2069"/>
                    <a:pt x="1275" y="1963"/>
                  </a:cubicBezTo>
                  <a:cubicBezTo>
                    <a:pt x="1420" y="1886"/>
                    <a:pt x="1568" y="1811"/>
                    <a:pt x="1715" y="1737"/>
                  </a:cubicBezTo>
                  <a:lnTo>
                    <a:pt x="1715" y="1737"/>
                  </a:lnTo>
                  <a:lnTo>
                    <a:pt x="1702" y="1742"/>
                  </a:lnTo>
                  <a:lnTo>
                    <a:pt x="1723" y="1732"/>
                  </a:lnTo>
                  <a:cubicBezTo>
                    <a:pt x="1816" y="1686"/>
                    <a:pt x="1911" y="1640"/>
                    <a:pt x="2006" y="1599"/>
                  </a:cubicBezTo>
                  <a:cubicBezTo>
                    <a:pt x="2109" y="1553"/>
                    <a:pt x="2212" y="1514"/>
                    <a:pt x="2315" y="1474"/>
                  </a:cubicBezTo>
                  <a:cubicBezTo>
                    <a:pt x="2397" y="1447"/>
                    <a:pt x="2479" y="1425"/>
                    <a:pt x="2563" y="1408"/>
                  </a:cubicBezTo>
                  <a:lnTo>
                    <a:pt x="2601" y="1401"/>
                  </a:lnTo>
                  <a:cubicBezTo>
                    <a:pt x="2692" y="1390"/>
                    <a:pt x="2758" y="1313"/>
                    <a:pt x="2758" y="1221"/>
                  </a:cubicBezTo>
                  <a:cubicBezTo>
                    <a:pt x="2758" y="1131"/>
                    <a:pt x="2692" y="1053"/>
                    <a:pt x="2601" y="1042"/>
                  </a:cubicBezTo>
                  <a:cubicBezTo>
                    <a:pt x="2585" y="1041"/>
                    <a:pt x="2568" y="1041"/>
                    <a:pt x="2552" y="1041"/>
                  </a:cubicBezTo>
                  <a:cubicBezTo>
                    <a:pt x="2535" y="1041"/>
                    <a:pt x="2519" y="1041"/>
                    <a:pt x="2503" y="1042"/>
                  </a:cubicBezTo>
                  <a:cubicBezTo>
                    <a:pt x="2473" y="1042"/>
                    <a:pt x="2443" y="1042"/>
                    <a:pt x="2415" y="1040"/>
                  </a:cubicBezTo>
                  <a:lnTo>
                    <a:pt x="2392" y="1040"/>
                  </a:lnTo>
                  <a:lnTo>
                    <a:pt x="2369" y="1039"/>
                  </a:lnTo>
                  <a:lnTo>
                    <a:pt x="2375" y="1039"/>
                  </a:lnTo>
                  <a:lnTo>
                    <a:pt x="2323" y="1036"/>
                  </a:lnTo>
                  <a:cubicBezTo>
                    <a:pt x="2236" y="1028"/>
                    <a:pt x="2149" y="1015"/>
                    <a:pt x="2062" y="1002"/>
                  </a:cubicBezTo>
                  <a:cubicBezTo>
                    <a:pt x="1962" y="982"/>
                    <a:pt x="1861" y="960"/>
                    <a:pt x="1762" y="931"/>
                  </a:cubicBezTo>
                  <a:cubicBezTo>
                    <a:pt x="1718" y="917"/>
                    <a:pt x="1677" y="899"/>
                    <a:pt x="1636" y="882"/>
                  </a:cubicBezTo>
                  <a:cubicBezTo>
                    <a:pt x="1610" y="868"/>
                    <a:pt x="1583" y="854"/>
                    <a:pt x="1561" y="838"/>
                  </a:cubicBezTo>
                  <a:cubicBezTo>
                    <a:pt x="1539" y="823"/>
                    <a:pt x="1517" y="808"/>
                    <a:pt x="1496" y="790"/>
                  </a:cubicBezTo>
                  <a:cubicBezTo>
                    <a:pt x="1474" y="770"/>
                    <a:pt x="1452" y="749"/>
                    <a:pt x="1432" y="727"/>
                  </a:cubicBezTo>
                  <a:cubicBezTo>
                    <a:pt x="1419" y="709"/>
                    <a:pt x="1405" y="692"/>
                    <a:pt x="1392" y="675"/>
                  </a:cubicBezTo>
                  <a:cubicBezTo>
                    <a:pt x="1387" y="667"/>
                    <a:pt x="1382" y="657"/>
                    <a:pt x="1381" y="654"/>
                  </a:cubicBezTo>
                  <a:cubicBezTo>
                    <a:pt x="1379" y="651"/>
                    <a:pt x="1376" y="646"/>
                    <a:pt x="1376" y="643"/>
                  </a:cubicBezTo>
                  <a:cubicBezTo>
                    <a:pt x="1375" y="641"/>
                    <a:pt x="1375" y="640"/>
                    <a:pt x="1375" y="637"/>
                  </a:cubicBezTo>
                  <a:lnTo>
                    <a:pt x="1375" y="635"/>
                  </a:lnTo>
                  <a:cubicBezTo>
                    <a:pt x="1378" y="630"/>
                    <a:pt x="1379" y="626"/>
                    <a:pt x="1386" y="621"/>
                  </a:cubicBezTo>
                  <a:cubicBezTo>
                    <a:pt x="1392" y="615"/>
                    <a:pt x="1398" y="608"/>
                    <a:pt x="1405" y="602"/>
                  </a:cubicBezTo>
                  <a:cubicBezTo>
                    <a:pt x="1425" y="586"/>
                    <a:pt x="1444" y="570"/>
                    <a:pt x="1465" y="556"/>
                  </a:cubicBezTo>
                  <a:cubicBezTo>
                    <a:pt x="1476" y="548"/>
                    <a:pt x="1488" y="542"/>
                    <a:pt x="1500" y="535"/>
                  </a:cubicBezTo>
                  <a:cubicBezTo>
                    <a:pt x="1549" y="513"/>
                    <a:pt x="1596" y="493"/>
                    <a:pt x="1647" y="475"/>
                  </a:cubicBezTo>
                  <a:cubicBezTo>
                    <a:pt x="1751" y="437"/>
                    <a:pt x="1859" y="407"/>
                    <a:pt x="1967" y="382"/>
                  </a:cubicBezTo>
                  <a:cubicBezTo>
                    <a:pt x="1993" y="377"/>
                    <a:pt x="2019" y="374"/>
                    <a:pt x="2046" y="371"/>
                  </a:cubicBezTo>
                  <a:lnTo>
                    <a:pt x="2071" y="371"/>
                  </a:lnTo>
                  <a:cubicBezTo>
                    <a:pt x="2088" y="387"/>
                    <a:pt x="2106" y="399"/>
                    <a:pt x="2128" y="407"/>
                  </a:cubicBezTo>
                  <a:cubicBezTo>
                    <a:pt x="2152" y="417"/>
                    <a:pt x="2176" y="421"/>
                    <a:pt x="2199" y="421"/>
                  </a:cubicBezTo>
                  <a:cubicBezTo>
                    <a:pt x="2299" y="421"/>
                    <a:pt x="2389" y="340"/>
                    <a:pt x="2389" y="231"/>
                  </a:cubicBezTo>
                  <a:cubicBezTo>
                    <a:pt x="2388" y="178"/>
                    <a:pt x="2366" y="128"/>
                    <a:pt x="2327" y="91"/>
                  </a:cubicBezTo>
                  <a:lnTo>
                    <a:pt x="2327" y="91"/>
                  </a:lnTo>
                  <a:cubicBezTo>
                    <a:pt x="2328" y="92"/>
                    <a:pt x="2329" y="93"/>
                    <a:pt x="2331" y="94"/>
                  </a:cubicBezTo>
                  <a:lnTo>
                    <a:pt x="2346" y="111"/>
                  </a:lnTo>
                  <a:cubicBezTo>
                    <a:pt x="2331" y="92"/>
                    <a:pt x="2313" y="73"/>
                    <a:pt x="2294" y="56"/>
                  </a:cubicBezTo>
                  <a:cubicBezTo>
                    <a:pt x="2261" y="34"/>
                    <a:pt x="2221" y="18"/>
                    <a:pt x="2182" y="10"/>
                  </a:cubicBezTo>
                  <a:cubicBezTo>
                    <a:pt x="2145" y="4"/>
                    <a:pt x="2107" y="1"/>
                    <a:pt x="20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5" name="Google Shape;8725;p17"/>
            <p:cNvSpPr/>
            <p:nvPr/>
          </p:nvSpPr>
          <p:spPr>
            <a:xfrm>
              <a:off x="5562011" y="753381"/>
              <a:ext cx="19443" cy="13980"/>
            </a:xfrm>
            <a:custGeom>
              <a:avLst/>
              <a:gdLst/>
              <a:ahLst/>
              <a:cxnLst/>
              <a:rect l="l" t="t" r="r" b="b"/>
              <a:pathLst>
                <a:path w="669" h="481" extrusionOk="0">
                  <a:moveTo>
                    <a:pt x="227" y="0"/>
                  </a:moveTo>
                  <a:cubicBezTo>
                    <a:pt x="171" y="0"/>
                    <a:pt x="117" y="19"/>
                    <a:pt x="69" y="66"/>
                  </a:cubicBezTo>
                  <a:cubicBezTo>
                    <a:pt x="17" y="120"/>
                    <a:pt x="1" y="199"/>
                    <a:pt x="29" y="269"/>
                  </a:cubicBezTo>
                  <a:cubicBezTo>
                    <a:pt x="36" y="286"/>
                    <a:pt x="44" y="302"/>
                    <a:pt x="55" y="318"/>
                  </a:cubicBezTo>
                  <a:lnTo>
                    <a:pt x="56" y="319"/>
                  </a:lnTo>
                  <a:cubicBezTo>
                    <a:pt x="91" y="378"/>
                    <a:pt x="153" y="412"/>
                    <a:pt x="218" y="412"/>
                  </a:cubicBezTo>
                  <a:cubicBezTo>
                    <a:pt x="239" y="412"/>
                    <a:pt x="261" y="408"/>
                    <a:pt x="283" y="400"/>
                  </a:cubicBezTo>
                  <a:cubicBezTo>
                    <a:pt x="300" y="411"/>
                    <a:pt x="319" y="422"/>
                    <a:pt x="338" y="433"/>
                  </a:cubicBezTo>
                  <a:lnTo>
                    <a:pt x="355" y="446"/>
                  </a:lnTo>
                  <a:cubicBezTo>
                    <a:pt x="389" y="468"/>
                    <a:pt x="428" y="481"/>
                    <a:pt x="468" y="481"/>
                  </a:cubicBezTo>
                  <a:cubicBezTo>
                    <a:pt x="525" y="481"/>
                    <a:pt x="577" y="454"/>
                    <a:pt x="612" y="410"/>
                  </a:cubicBezTo>
                  <a:cubicBezTo>
                    <a:pt x="669" y="332"/>
                    <a:pt x="658" y="210"/>
                    <a:pt x="574" y="153"/>
                  </a:cubicBezTo>
                  <a:cubicBezTo>
                    <a:pt x="479" y="87"/>
                    <a:pt x="348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6" name="Google Shape;8726;p17"/>
            <p:cNvSpPr/>
            <p:nvPr/>
          </p:nvSpPr>
          <p:spPr>
            <a:xfrm>
              <a:off x="5542510" y="756549"/>
              <a:ext cx="30777" cy="23078"/>
            </a:xfrm>
            <a:custGeom>
              <a:avLst/>
              <a:gdLst/>
              <a:ahLst/>
              <a:cxnLst/>
              <a:rect l="l" t="t" r="r" b="b"/>
              <a:pathLst>
                <a:path w="1059" h="794" extrusionOk="0">
                  <a:moveTo>
                    <a:pt x="242" y="1"/>
                  </a:moveTo>
                  <a:cubicBezTo>
                    <a:pt x="227" y="1"/>
                    <a:pt x="212" y="3"/>
                    <a:pt x="197" y="6"/>
                  </a:cubicBezTo>
                  <a:cubicBezTo>
                    <a:pt x="58" y="41"/>
                    <a:pt x="1" y="206"/>
                    <a:pt x="88" y="320"/>
                  </a:cubicBezTo>
                  <a:cubicBezTo>
                    <a:pt x="124" y="366"/>
                    <a:pt x="176" y="397"/>
                    <a:pt x="224" y="431"/>
                  </a:cubicBezTo>
                  <a:cubicBezTo>
                    <a:pt x="259" y="456"/>
                    <a:pt x="295" y="478"/>
                    <a:pt x="332" y="500"/>
                  </a:cubicBezTo>
                  <a:cubicBezTo>
                    <a:pt x="479" y="590"/>
                    <a:pt x="626" y="681"/>
                    <a:pt x="773" y="771"/>
                  </a:cubicBezTo>
                  <a:cubicBezTo>
                    <a:pt x="797" y="785"/>
                    <a:pt x="825" y="793"/>
                    <a:pt x="856" y="793"/>
                  </a:cubicBezTo>
                  <a:cubicBezTo>
                    <a:pt x="919" y="793"/>
                    <a:pt x="977" y="760"/>
                    <a:pt x="1009" y="706"/>
                  </a:cubicBezTo>
                  <a:cubicBezTo>
                    <a:pt x="1058" y="619"/>
                    <a:pt x="1023" y="519"/>
                    <a:pt x="944" y="469"/>
                  </a:cubicBezTo>
                  <a:cubicBezTo>
                    <a:pt x="930" y="459"/>
                    <a:pt x="916" y="450"/>
                    <a:pt x="901" y="442"/>
                  </a:cubicBezTo>
                  <a:cubicBezTo>
                    <a:pt x="893" y="435"/>
                    <a:pt x="886" y="431"/>
                    <a:pt x="878" y="424"/>
                  </a:cubicBezTo>
                  <a:cubicBezTo>
                    <a:pt x="792" y="369"/>
                    <a:pt x="708" y="313"/>
                    <a:pt x="624" y="258"/>
                  </a:cubicBezTo>
                  <a:cubicBezTo>
                    <a:pt x="555" y="212"/>
                    <a:pt x="485" y="168"/>
                    <a:pt x="419" y="117"/>
                  </a:cubicBezTo>
                  <a:cubicBezTo>
                    <a:pt x="388" y="46"/>
                    <a:pt x="317" y="1"/>
                    <a:pt x="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7" name="Google Shape;8727;p17"/>
            <p:cNvSpPr/>
            <p:nvPr/>
          </p:nvSpPr>
          <p:spPr>
            <a:xfrm>
              <a:off x="5577066" y="773929"/>
              <a:ext cx="89425" cy="46359"/>
            </a:xfrm>
            <a:custGeom>
              <a:avLst/>
              <a:gdLst/>
              <a:ahLst/>
              <a:cxnLst/>
              <a:rect l="l" t="t" r="r" b="b"/>
              <a:pathLst>
                <a:path w="3077" h="1595" extrusionOk="0">
                  <a:moveTo>
                    <a:pt x="2801" y="0"/>
                  </a:moveTo>
                  <a:cubicBezTo>
                    <a:pt x="2756" y="2"/>
                    <a:pt x="2714" y="10"/>
                    <a:pt x="2671" y="21"/>
                  </a:cubicBezTo>
                  <a:cubicBezTo>
                    <a:pt x="2587" y="40"/>
                    <a:pt x="2505" y="65"/>
                    <a:pt x="2424" y="97"/>
                  </a:cubicBezTo>
                  <a:cubicBezTo>
                    <a:pt x="2343" y="129"/>
                    <a:pt x="2263" y="159"/>
                    <a:pt x="2185" y="189"/>
                  </a:cubicBezTo>
                  <a:cubicBezTo>
                    <a:pt x="2106" y="219"/>
                    <a:pt x="2028" y="252"/>
                    <a:pt x="1952" y="288"/>
                  </a:cubicBezTo>
                  <a:cubicBezTo>
                    <a:pt x="1892" y="298"/>
                    <a:pt x="1832" y="307"/>
                    <a:pt x="1772" y="314"/>
                  </a:cubicBezTo>
                  <a:cubicBezTo>
                    <a:pt x="1690" y="323"/>
                    <a:pt x="1609" y="330"/>
                    <a:pt x="1527" y="336"/>
                  </a:cubicBezTo>
                  <a:cubicBezTo>
                    <a:pt x="1467" y="337"/>
                    <a:pt x="1408" y="338"/>
                    <a:pt x="1349" y="338"/>
                  </a:cubicBezTo>
                  <a:cubicBezTo>
                    <a:pt x="1266" y="338"/>
                    <a:pt x="1183" y="336"/>
                    <a:pt x="1099" y="333"/>
                  </a:cubicBezTo>
                  <a:cubicBezTo>
                    <a:pt x="1015" y="328"/>
                    <a:pt x="928" y="325"/>
                    <a:pt x="846" y="320"/>
                  </a:cubicBezTo>
                  <a:cubicBezTo>
                    <a:pt x="799" y="318"/>
                    <a:pt x="752" y="314"/>
                    <a:pt x="704" y="314"/>
                  </a:cubicBezTo>
                  <a:cubicBezTo>
                    <a:pt x="668" y="314"/>
                    <a:pt x="633" y="317"/>
                    <a:pt x="599" y="323"/>
                  </a:cubicBezTo>
                  <a:lnTo>
                    <a:pt x="599" y="325"/>
                  </a:lnTo>
                  <a:cubicBezTo>
                    <a:pt x="583" y="330"/>
                    <a:pt x="567" y="334"/>
                    <a:pt x="553" y="342"/>
                  </a:cubicBezTo>
                  <a:lnTo>
                    <a:pt x="551" y="342"/>
                  </a:lnTo>
                  <a:cubicBezTo>
                    <a:pt x="378" y="444"/>
                    <a:pt x="463" y="696"/>
                    <a:pt x="642" y="696"/>
                  </a:cubicBezTo>
                  <a:cubicBezTo>
                    <a:pt x="658" y="696"/>
                    <a:pt x="674" y="695"/>
                    <a:pt x="691" y="691"/>
                  </a:cubicBezTo>
                  <a:lnTo>
                    <a:pt x="740" y="691"/>
                  </a:lnTo>
                  <a:cubicBezTo>
                    <a:pt x="762" y="690"/>
                    <a:pt x="785" y="690"/>
                    <a:pt x="807" y="690"/>
                  </a:cubicBezTo>
                  <a:cubicBezTo>
                    <a:pt x="869" y="690"/>
                    <a:pt x="930" y="691"/>
                    <a:pt x="993" y="694"/>
                  </a:cubicBezTo>
                  <a:cubicBezTo>
                    <a:pt x="1048" y="695"/>
                    <a:pt x="1102" y="697"/>
                    <a:pt x="1158" y="697"/>
                  </a:cubicBezTo>
                  <a:cubicBezTo>
                    <a:pt x="813" y="884"/>
                    <a:pt x="466" y="1070"/>
                    <a:pt x="118" y="1251"/>
                  </a:cubicBezTo>
                  <a:cubicBezTo>
                    <a:pt x="27" y="1297"/>
                    <a:pt x="1" y="1420"/>
                    <a:pt x="50" y="1504"/>
                  </a:cubicBezTo>
                  <a:cubicBezTo>
                    <a:pt x="85" y="1560"/>
                    <a:pt x="145" y="1594"/>
                    <a:pt x="210" y="1594"/>
                  </a:cubicBezTo>
                  <a:cubicBezTo>
                    <a:pt x="211" y="1594"/>
                    <a:pt x="213" y="1594"/>
                    <a:pt x="214" y="1594"/>
                  </a:cubicBezTo>
                  <a:cubicBezTo>
                    <a:pt x="246" y="1594"/>
                    <a:pt x="278" y="1585"/>
                    <a:pt x="306" y="1569"/>
                  </a:cubicBezTo>
                  <a:cubicBezTo>
                    <a:pt x="778" y="1271"/>
                    <a:pt x="1270" y="1002"/>
                    <a:pt x="1767" y="749"/>
                  </a:cubicBezTo>
                  <a:lnTo>
                    <a:pt x="1767" y="749"/>
                  </a:lnTo>
                  <a:lnTo>
                    <a:pt x="1747" y="759"/>
                  </a:lnTo>
                  <a:cubicBezTo>
                    <a:pt x="1846" y="711"/>
                    <a:pt x="1946" y="664"/>
                    <a:pt x="2049" y="619"/>
                  </a:cubicBezTo>
                  <a:cubicBezTo>
                    <a:pt x="2182" y="596"/>
                    <a:pt x="2313" y="569"/>
                    <a:pt x="2446" y="537"/>
                  </a:cubicBezTo>
                  <a:cubicBezTo>
                    <a:pt x="2538" y="516"/>
                    <a:pt x="2631" y="496"/>
                    <a:pt x="2723" y="470"/>
                  </a:cubicBezTo>
                  <a:cubicBezTo>
                    <a:pt x="2777" y="458"/>
                    <a:pt x="2832" y="440"/>
                    <a:pt x="2885" y="420"/>
                  </a:cubicBezTo>
                  <a:cubicBezTo>
                    <a:pt x="2931" y="402"/>
                    <a:pt x="2972" y="377"/>
                    <a:pt x="3007" y="344"/>
                  </a:cubicBezTo>
                  <a:cubicBezTo>
                    <a:pt x="3041" y="309"/>
                    <a:pt x="3053" y="266"/>
                    <a:pt x="3060" y="217"/>
                  </a:cubicBezTo>
                  <a:cubicBezTo>
                    <a:pt x="3076" y="129"/>
                    <a:pt x="3011" y="41"/>
                    <a:pt x="2926" y="18"/>
                  </a:cubicBezTo>
                  <a:cubicBezTo>
                    <a:pt x="2886" y="5"/>
                    <a:pt x="2844" y="0"/>
                    <a:pt x="28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8" name="Google Shape;8728;p17"/>
            <p:cNvSpPr/>
            <p:nvPr/>
          </p:nvSpPr>
          <p:spPr>
            <a:xfrm>
              <a:off x="5336855" y="639916"/>
              <a:ext cx="308876" cy="295824"/>
            </a:xfrm>
            <a:custGeom>
              <a:avLst/>
              <a:gdLst/>
              <a:ahLst/>
              <a:cxnLst/>
              <a:rect l="l" t="t" r="r" b="b"/>
              <a:pathLst>
                <a:path w="10628" h="10178" extrusionOk="0">
                  <a:moveTo>
                    <a:pt x="1002" y="4197"/>
                  </a:moveTo>
                  <a:cubicBezTo>
                    <a:pt x="1001" y="4198"/>
                    <a:pt x="1001" y="4198"/>
                    <a:pt x="1001" y="4198"/>
                  </a:cubicBezTo>
                  <a:cubicBezTo>
                    <a:pt x="1001" y="4198"/>
                    <a:pt x="1001" y="4198"/>
                    <a:pt x="1002" y="4197"/>
                  </a:cubicBezTo>
                  <a:close/>
                  <a:moveTo>
                    <a:pt x="1734" y="4432"/>
                  </a:moveTo>
                  <a:cubicBezTo>
                    <a:pt x="1731" y="4436"/>
                    <a:pt x="1728" y="4439"/>
                    <a:pt x="1725" y="4443"/>
                  </a:cubicBezTo>
                  <a:lnTo>
                    <a:pt x="1725" y="4443"/>
                  </a:lnTo>
                  <a:cubicBezTo>
                    <a:pt x="1728" y="4439"/>
                    <a:pt x="1731" y="4436"/>
                    <a:pt x="1734" y="4432"/>
                  </a:cubicBezTo>
                  <a:close/>
                  <a:moveTo>
                    <a:pt x="1725" y="4443"/>
                  </a:moveTo>
                  <a:cubicBezTo>
                    <a:pt x="1725" y="4443"/>
                    <a:pt x="1724" y="4444"/>
                    <a:pt x="1724" y="4445"/>
                  </a:cubicBezTo>
                  <a:lnTo>
                    <a:pt x="1724" y="4445"/>
                  </a:lnTo>
                  <a:cubicBezTo>
                    <a:pt x="1724" y="4444"/>
                    <a:pt x="1725" y="4443"/>
                    <a:pt x="1725" y="4443"/>
                  </a:cubicBezTo>
                  <a:close/>
                  <a:moveTo>
                    <a:pt x="3851" y="5729"/>
                  </a:moveTo>
                  <a:lnTo>
                    <a:pt x="3851" y="5729"/>
                  </a:lnTo>
                  <a:cubicBezTo>
                    <a:pt x="3849" y="5731"/>
                    <a:pt x="3848" y="5733"/>
                    <a:pt x="3846" y="5735"/>
                  </a:cubicBezTo>
                  <a:lnTo>
                    <a:pt x="3846" y="5735"/>
                  </a:lnTo>
                  <a:cubicBezTo>
                    <a:pt x="3848" y="5733"/>
                    <a:pt x="3849" y="5731"/>
                    <a:pt x="3851" y="5729"/>
                  </a:cubicBezTo>
                  <a:close/>
                  <a:moveTo>
                    <a:pt x="6797" y="7754"/>
                  </a:moveTo>
                  <a:cubicBezTo>
                    <a:pt x="6796" y="7754"/>
                    <a:pt x="6795" y="7755"/>
                    <a:pt x="6795" y="7757"/>
                  </a:cubicBezTo>
                  <a:lnTo>
                    <a:pt x="6795" y="7757"/>
                  </a:lnTo>
                  <a:cubicBezTo>
                    <a:pt x="6795" y="7756"/>
                    <a:pt x="6796" y="7755"/>
                    <a:pt x="6797" y="7754"/>
                  </a:cubicBezTo>
                  <a:close/>
                  <a:moveTo>
                    <a:pt x="6852" y="8444"/>
                  </a:moveTo>
                  <a:lnTo>
                    <a:pt x="6849" y="8450"/>
                  </a:lnTo>
                  <a:cubicBezTo>
                    <a:pt x="6850" y="8448"/>
                    <a:pt x="6851" y="8446"/>
                    <a:pt x="6852" y="8444"/>
                  </a:cubicBezTo>
                  <a:close/>
                  <a:moveTo>
                    <a:pt x="4772" y="8564"/>
                  </a:moveTo>
                  <a:cubicBezTo>
                    <a:pt x="4770" y="8568"/>
                    <a:pt x="4768" y="8572"/>
                    <a:pt x="4766" y="8577"/>
                  </a:cubicBezTo>
                  <a:lnTo>
                    <a:pt x="4766" y="8577"/>
                  </a:lnTo>
                  <a:cubicBezTo>
                    <a:pt x="4768" y="8573"/>
                    <a:pt x="4770" y="8569"/>
                    <a:pt x="4772" y="8564"/>
                  </a:cubicBezTo>
                  <a:close/>
                  <a:moveTo>
                    <a:pt x="1622" y="1"/>
                  </a:moveTo>
                  <a:cubicBezTo>
                    <a:pt x="1553" y="1"/>
                    <a:pt x="1487" y="30"/>
                    <a:pt x="1429" y="68"/>
                  </a:cubicBezTo>
                  <a:cubicBezTo>
                    <a:pt x="1354" y="117"/>
                    <a:pt x="1283" y="171"/>
                    <a:pt x="1213" y="226"/>
                  </a:cubicBezTo>
                  <a:cubicBezTo>
                    <a:pt x="1074" y="337"/>
                    <a:pt x="933" y="446"/>
                    <a:pt x="797" y="564"/>
                  </a:cubicBezTo>
                  <a:cubicBezTo>
                    <a:pt x="659" y="682"/>
                    <a:pt x="517" y="799"/>
                    <a:pt x="390" y="932"/>
                  </a:cubicBezTo>
                  <a:cubicBezTo>
                    <a:pt x="322" y="1004"/>
                    <a:pt x="251" y="1073"/>
                    <a:pt x="189" y="1151"/>
                  </a:cubicBezTo>
                  <a:cubicBezTo>
                    <a:pt x="132" y="1219"/>
                    <a:pt x="80" y="1292"/>
                    <a:pt x="34" y="1368"/>
                  </a:cubicBezTo>
                  <a:lnTo>
                    <a:pt x="31" y="1373"/>
                  </a:lnTo>
                  <a:lnTo>
                    <a:pt x="31" y="1374"/>
                  </a:lnTo>
                  <a:cubicBezTo>
                    <a:pt x="21" y="1388"/>
                    <a:pt x="15" y="1404"/>
                    <a:pt x="12" y="1422"/>
                  </a:cubicBezTo>
                  <a:cubicBezTo>
                    <a:pt x="9" y="1430"/>
                    <a:pt x="7" y="1439"/>
                    <a:pt x="7" y="1447"/>
                  </a:cubicBezTo>
                  <a:lnTo>
                    <a:pt x="9" y="1447"/>
                  </a:lnTo>
                  <a:cubicBezTo>
                    <a:pt x="1" y="1504"/>
                    <a:pt x="21" y="1559"/>
                    <a:pt x="61" y="1600"/>
                  </a:cubicBezTo>
                  <a:cubicBezTo>
                    <a:pt x="98" y="1635"/>
                    <a:pt x="145" y="1653"/>
                    <a:pt x="192" y="1653"/>
                  </a:cubicBezTo>
                  <a:cubicBezTo>
                    <a:pt x="225" y="1653"/>
                    <a:pt x="258" y="1645"/>
                    <a:pt x="287" y="1627"/>
                  </a:cubicBezTo>
                  <a:cubicBezTo>
                    <a:pt x="302" y="1619"/>
                    <a:pt x="314" y="1610"/>
                    <a:pt x="327" y="1597"/>
                  </a:cubicBezTo>
                  <a:cubicBezTo>
                    <a:pt x="346" y="1577"/>
                    <a:pt x="360" y="1553"/>
                    <a:pt x="370" y="1526"/>
                  </a:cubicBezTo>
                  <a:cubicBezTo>
                    <a:pt x="371" y="1523"/>
                    <a:pt x="371" y="1521"/>
                    <a:pt x="373" y="1518"/>
                  </a:cubicBezTo>
                  <a:cubicBezTo>
                    <a:pt x="385" y="1494"/>
                    <a:pt x="398" y="1472"/>
                    <a:pt x="412" y="1450"/>
                  </a:cubicBezTo>
                  <a:cubicBezTo>
                    <a:pt x="458" y="1390"/>
                    <a:pt x="506" y="1331"/>
                    <a:pt x="555" y="1273"/>
                  </a:cubicBezTo>
                  <a:cubicBezTo>
                    <a:pt x="612" y="1209"/>
                    <a:pt x="670" y="1149"/>
                    <a:pt x="731" y="1089"/>
                  </a:cubicBezTo>
                  <a:cubicBezTo>
                    <a:pt x="783" y="1037"/>
                    <a:pt x="838" y="988"/>
                    <a:pt x="894" y="937"/>
                  </a:cubicBezTo>
                  <a:lnTo>
                    <a:pt x="894" y="937"/>
                  </a:lnTo>
                  <a:lnTo>
                    <a:pt x="882" y="947"/>
                  </a:lnTo>
                  <a:cubicBezTo>
                    <a:pt x="979" y="861"/>
                    <a:pt x="1077" y="776"/>
                    <a:pt x="1178" y="695"/>
                  </a:cubicBezTo>
                  <a:cubicBezTo>
                    <a:pt x="1234" y="652"/>
                    <a:pt x="1289" y="611"/>
                    <a:pt x="1345" y="570"/>
                  </a:cubicBezTo>
                  <a:lnTo>
                    <a:pt x="1345" y="570"/>
                  </a:lnTo>
                  <a:lnTo>
                    <a:pt x="1324" y="614"/>
                  </a:lnTo>
                  <a:cubicBezTo>
                    <a:pt x="1250" y="766"/>
                    <a:pt x="1174" y="920"/>
                    <a:pt x="1098" y="1072"/>
                  </a:cubicBezTo>
                  <a:cubicBezTo>
                    <a:pt x="936" y="1392"/>
                    <a:pt x="787" y="1716"/>
                    <a:pt x="645" y="2044"/>
                  </a:cubicBezTo>
                  <a:cubicBezTo>
                    <a:pt x="571" y="2218"/>
                    <a:pt x="495" y="2392"/>
                    <a:pt x="422" y="2566"/>
                  </a:cubicBezTo>
                  <a:cubicBezTo>
                    <a:pt x="390" y="2641"/>
                    <a:pt x="359" y="2715"/>
                    <a:pt x="325" y="2788"/>
                  </a:cubicBezTo>
                  <a:cubicBezTo>
                    <a:pt x="308" y="2830"/>
                    <a:pt x="289" y="2873"/>
                    <a:pt x="270" y="2914"/>
                  </a:cubicBezTo>
                  <a:cubicBezTo>
                    <a:pt x="264" y="2933"/>
                    <a:pt x="254" y="2951"/>
                    <a:pt x="248" y="2970"/>
                  </a:cubicBezTo>
                  <a:cubicBezTo>
                    <a:pt x="227" y="3016"/>
                    <a:pt x="219" y="3065"/>
                    <a:pt x="222" y="3114"/>
                  </a:cubicBezTo>
                  <a:cubicBezTo>
                    <a:pt x="224" y="3171"/>
                    <a:pt x="251" y="3223"/>
                    <a:pt x="295" y="3256"/>
                  </a:cubicBezTo>
                  <a:cubicBezTo>
                    <a:pt x="327" y="3280"/>
                    <a:pt x="365" y="3293"/>
                    <a:pt x="404" y="3293"/>
                  </a:cubicBezTo>
                  <a:cubicBezTo>
                    <a:pt x="414" y="3293"/>
                    <a:pt x="423" y="3293"/>
                    <a:pt x="433" y="3291"/>
                  </a:cubicBezTo>
                  <a:cubicBezTo>
                    <a:pt x="471" y="3285"/>
                    <a:pt x="507" y="3272"/>
                    <a:pt x="541" y="3252"/>
                  </a:cubicBezTo>
                  <a:cubicBezTo>
                    <a:pt x="567" y="3234"/>
                    <a:pt x="593" y="3215"/>
                    <a:pt x="615" y="3193"/>
                  </a:cubicBezTo>
                  <a:cubicBezTo>
                    <a:pt x="643" y="3164"/>
                    <a:pt x="672" y="3134"/>
                    <a:pt x="702" y="3104"/>
                  </a:cubicBezTo>
                  <a:cubicBezTo>
                    <a:pt x="740" y="3066"/>
                    <a:pt x="778" y="3025"/>
                    <a:pt x="814" y="2986"/>
                  </a:cubicBezTo>
                  <a:cubicBezTo>
                    <a:pt x="1167" y="2609"/>
                    <a:pt x="1506" y="2216"/>
                    <a:pt x="1866" y="1846"/>
                  </a:cubicBezTo>
                  <a:lnTo>
                    <a:pt x="1866" y="1846"/>
                  </a:lnTo>
                  <a:cubicBezTo>
                    <a:pt x="1782" y="2009"/>
                    <a:pt x="1693" y="2170"/>
                    <a:pt x="1604" y="2332"/>
                  </a:cubicBezTo>
                  <a:cubicBezTo>
                    <a:pt x="1482" y="2560"/>
                    <a:pt x="1357" y="2788"/>
                    <a:pt x="1237" y="3017"/>
                  </a:cubicBezTo>
                  <a:cubicBezTo>
                    <a:pt x="897" y="3666"/>
                    <a:pt x="537" y="4315"/>
                    <a:pt x="305" y="5013"/>
                  </a:cubicBezTo>
                  <a:cubicBezTo>
                    <a:pt x="276" y="5096"/>
                    <a:pt x="251" y="5180"/>
                    <a:pt x="232" y="5265"/>
                  </a:cubicBezTo>
                  <a:cubicBezTo>
                    <a:pt x="219" y="5321"/>
                    <a:pt x="211" y="5377"/>
                    <a:pt x="208" y="5433"/>
                  </a:cubicBezTo>
                  <a:cubicBezTo>
                    <a:pt x="208" y="5518"/>
                    <a:pt x="243" y="5607"/>
                    <a:pt x="322" y="5651"/>
                  </a:cubicBezTo>
                  <a:cubicBezTo>
                    <a:pt x="361" y="5673"/>
                    <a:pt x="402" y="5683"/>
                    <a:pt x="443" y="5683"/>
                  </a:cubicBezTo>
                  <a:cubicBezTo>
                    <a:pt x="500" y="5683"/>
                    <a:pt x="557" y="5665"/>
                    <a:pt x="609" y="5636"/>
                  </a:cubicBezTo>
                  <a:cubicBezTo>
                    <a:pt x="693" y="5585"/>
                    <a:pt x="770" y="5525"/>
                    <a:pt x="838" y="5455"/>
                  </a:cubicBezTo>
                  <a:cubicBezTo>
                    <a:pt x="900" y="5396"/>
                    <a:pt x="962" y="5338"/>
                    <a:pt x="1019" y="5275"/>
                  </a:cubicBezTo>
                  <a:cubicBezTo>
                    <a:pt x="1262" y="5005"/>
                    <a:pt x="1490" y="4721"/>
                    <a:pt x="1724" y="4445"/>
                  </a:cubicBezTo>
                  <a:lnTo>
                    <a:pt x="1724" y="4445"/>
                  </a:lnTo>
                  <a:cubicBezTo>
                    <a:pt x="1722" y="4447"/>
                    <a:pt x="1720" y="4448"/>
                    <a:pt x="1718" y="4450"/>
                  </a:cubicBezTo>
                  <a:cubicBezTo>
                    <a:pt x="2095" y="4015"/>
                    <a:pt x="2477" y="3584"/>
                    <a:pt x="2906" y="3201"/>
                  </a:cubicBezTo>
                  <a:lnTo>
                    <a:pt x="2906" y="3201"/>
                  </a:lnTo>
                  <a:lnTo>
                    <a:pt x="2890" y="3217"/>
                  </a:lnTo>
                  <a:cubicBezTo>
                    <a:pt x="3013" y="3109"/>
                    <a:pt x="3137" y="3001"/>
                    <a:pt x="3271" y="2906"/>
                  </a:cubicBezTo>
                  <a:lnTo>
                    <a:pt x="3306" y="2883"/>
                  </a:lnTo>
                  <a:lnTo>
                    <a:pt x="3306" y="2883"/>
                  </a:lnTo>
                  <a:cubicBezTo>
                    <a:pt x="3271" y="2973"/>
                    <a:pt x="3233" y="3062"/>
                    <a:pt x="3192" y="3150"/>
                  </a:cubicBezTo>
                  <a:cubicBezTo>
                    <a:pt x="3195" y="3142"/>
                    <a:pt x="3198" y="3136"/>
                    <a:pt x="3202" y="3128"/>
                  </a:cubicBezTo>
                  <a:lnTo>
                    <a:pt x="3202" y="3128"/>
                  </a:lnTo>
                  <a:cubicBezTo>
                    <a:pt x="2945" y="3646"/>
                    <a:pt x="2666" y="4152"/>
                    <a:pt x="2380" y="4654"/>
                  </a:cubicBezTo>
                  <a:cubicBezTo>
                    <a:pt x="2019" y="5281"/>
                    <a:pt x="1661" y="5908"/>
                    <a:pt x="1305" y="6538"/>
                  </a:cubicBezTo>
                  <a:cubicBezTo>
                    <a:pt x="1123" y="6854"/>
                    <a:pt x="958" y="7181"/>
                    <a:pt x="813" y="7516"/>
                  </a:cubicBezTo>
                  <a:cubicBezTo>
                    <a:pt x="675" y="7839"/>
                    <a:pt x="542" y="8164"/>
                    <a:pt x="427" y="8496"/>
                  </a:cubicBezTo>
                  <a:cubicBezTo>
                    <a:pt x="398" y="8580"/>
                    <a:pt x="370" y="8664"/>
                    <a:pt x="349" y="8751"/>
                  </a:cubicBezTo>
                  <a:cubicBezTo>
                    <a:pt x="321" y="8868"/>
                    <a:pt x="284" y="9014"/>
                    <a:pt x="382" y="9110"/>
                  </a:cubicBezTo>
                  <a:cubicBezTo>
                    <a:pt x="421" y="9148"/>
                    <a:pt x="471" y="9166"/>
                    <a:pt x="522" y="9166"/>
                  </a:cubicBezTo>
                  <a:cubicBezTo>
                    <a:pt x="570" y="9166"/>
                    <a:pt x="619" y="9150"/>
                    <a:pt x="659" y="9120"/>
                  </a:cubicBezTo>
                  <a:cubicBezTo>
                    <a:pt x="716" y="9074"/>
                    <a:pt x="767" y="9020"/>
                    <a:pt x="810" y="8960"/>
                  </a:cubicBezTo>
                  <a:cubicBezTo>
                    <a:pt x="867" y="8881"/>
                    <a:pt x="925" y="8802"/>
                    <a:pt x="981" y="8721"/>
                  </a:cubicBezTo>
                  <a:cubicBezTo>
                    <a:pt x="1088" y="8570"/>
                    <a:pt x="1190" y="8414"/>
                    <a:pt x="1291" y="8260"/>
                  </a:cubicBezTo>
                  <a:cubicBezTo>
                    <a:pt x="1389" y="8111"/>
                    <a:pt x="1486" y="7964"/>
                    <a:pt x="1582" y="7815"/>
                  </a:cubicBezTo>
                  <a:cubicBezTo>
                    <a:pt x="1745" y="7572"/>
                    <a:pt x="1907" y="7325"/>
                    <a:pt x="2074" y="7084"/>
                  </a:cubicBezTo>
                  <a:cubicBezTo>
                    <a:pt x="2258" y="6821"/>
                    <a:pt x="2443" y="6563"/>
                    <a:pt x="2635" y="6307"/>
                  </a:cubicBezTo>
                  <a:cubicBezTo>
                    <a:pt x="2850" y="6019"/>
                    <a:pt x="3072" y="5734"/>
                    <a:pt x="3293" y="5447"/>
                  </a:cubicBezTo>
                  <a:cubicBezTo>
                    <a:pt x="3510" y="5165"/>
                    <a:pt x="3727" y="4884"/>
                    <a:pt x="3955" y="4611"/>
                  </a:cubicBezTo>
                  <a:cubicBezTo>
                    <a:pt x="4150" y="4387"/>
                    <a:pt x="4356" y="4171"/>
                    <a:pt x="4572" y="3969"/>
                  </a:cubicBezTo>
                  <a:cubicBezTo>
                    <a:pt x="4672" y="3880"/>
                    <a:pt x="4775" y="3795"/>
                    <a:pt x="4883" y="3715"/>
                  </a:cubicBezTo>
                  <a:lnTo>
                    <a:pt x="4883" y="3715"/>
                  </a:lnTo>
                  <a:lnTo>
                    <a:pt x="4864" y="3730"/>
                  </a:lnTo>
                  <a:cubicBezTo>
                    <a:pt x="4891" y="3711"/>
                    <a:pt x="4918" y="3693"/>
                    <a:pt x="4946" y="3676"/>
                  </a:cubicBezTo>
                  <a:lnTo>
                    <a:pt x="4946" y="3676"/>
                  </a:lnTo>
                  <a:cubicBezTo>
                    <a:pt x="4943" y="3685"/>
                    <a:pt x="4940" y="3696"/>
                    <a:pt x="4936" y="3706"/>
                  </a:cubicBezTo>
                  <a:cubicBezTo>
                    <a:pt x="4908" y="3788"/>
                    <a:pt x="4880" y="3869"/>
                    <a:pt x="4846" y="3950"/>
                  </a:cubicBezTo>
                  <a:cubicBezTo>
                    <a:pt x="4818" y="4019"/>
                    <a:pt x="4786" y="4087"/>
                    <a:pt x="4754" y="4155"/>
                  </a:cubicBezTo>
                  <a:cubicBezTo>
                    <a:pt x="4623" y="4425"/>
                    <a:pt x="4484" y="4692"/>
                    <a:pt x="4332" y="4950"/>
                  </a:cubicBezTo>
                  <a:cubicBezTo>
                    <a:pt x="4246" y="5097"/>
                    <a:pt x="4158" y="5243"/>
                    <a:pt x="4069" y="5389"/>
                  </a:cubicBezTo>
                  <a:cubicBezTo>
                    <a:pt x="3993" y="5509"/>
                    <a:pt x="3914" y="5629"/>
                    <a:pt x="3838" y="5749"/>
                  </a:cubicBezTo>
                  <a:cubicBezTo>
                    <a:pt x="3841" y="5744"/>
                    <a:pt x="3843" y="5740"/>
                    <a:pt x="3846" y="5735"/>
                  </a:cubicBezTo>
                  <a:lnTo>
                    <a:pt x="3846" y="5735"/>
                  </a:lnTo>
                  <a:cubicBezTo>
                    <a:pt x="3721" y="5920"/>
                    <a:pt x="3599" y="6106"/>
                    <a:pt x="3474" y="6291"/>
                  </a:cubicBezTo>
                  <a:cubicBezTo>
                    <a:pt x="3357" y="6467"/>
                    <a:pt x="3240" y="6641"/>
                    <a:pt x="3122" y="6816"/>
                  </a:cubicBezTo>
                  <a:cubicBezTo>
                    <a:pt x="2923" y="7112"/>
                    <a:pt x="2736" y="7418"/>
                    <a:pt x="2551" y="7723"/>
                  </a:cubicBezTo>
                  <a:cubicBezTo>
                    <a:pt x="2454" y="7885"/>
                    <a:pt x="2359" y="8048"/>
                    <a:pt x="2271" y="8214"/>
                  </a:cubicBezTo>
                  <a:cubicBezTo>
                    <a:pt x="2185" y="8374"/>
                    <a:pt x="2108" y="8539"/>
                    <a:pt x="2030" y="8703"/>
                  </a:cubicBezTo>
                  <a:cubicBezTo>
                    <a:pt x="1957" y="8860"/>
                    <a:pt x="1886" y="9018"/>
                    <a:pt x="1823" y="9180"/>
                  </a:cubicBezTo>
                  <a:cubicBezTo>
                    <a:pt x="1791" y="9261"/>
                    <a:pt x="1761" y="9341"/>
                    <a:pt x="1733" y="9424"/>
                  </a:cubicBezTo>
                  <a:cubicBezTo>
                    <a:pt x="1717" y="9470"/>
                    <a:pt x="1701" y="9517"/>
                    <a:pt x="1687" y="9565"/>
                  </a:cubicBezTo>
                  <a:cubicBezTo>
                    <a:pt x="1663" y="9644"/>
                    <a:pt x="1661" y="9724"/>
                    <a:pt x="1704" y="9797"/>
                  </a:cubicBezTo>
                  <a:cubicBezTo>
                    <a:pt x="1744" y="9865"/>
                    <a:pt x="1815" y="9897"/>
                    <a:pt x="1888" y="9897"/>
                  </a:cubicBezTo>
                  <a:cubicBezTo>
                    <a:pt x="1914" y="9897"/>
                    <a:pt x="1941" y="9893"/>
                    <a:pt x="1967" y="9884"/>
                  </a:cubicBezTo>
                  <a:cubicBezTo>
                    <a:pt x="2014" y="9867"/>
                    <a:pt x="2059" y="9842"/>
                    <a:pt x="2098" y="9808"/>
                  </a:cubicBezTo>
                  <a:cubicBezTo>
                    <a:pt x="2139" y="9777"/>
                    <a:pt x="2179" y="9742"/>
                    <a:pt x="2217" y="9705"/>
                  </a:cubicBezTo>
                  <a:cubicBezTo>
                    <a:pt x="2277" y="9645"/>
                    <a:pt x="2339" y="9587"/>
                    <a:pt x="2399" y="9525"/>
                  </a:cubicBezTo>
                  <a:cubicBezTo>
                    <a:pt x="2524" y="9395"/>
                    <a:pt x="2648" y="9264"/>
                    <a:pt x="2766" y="9126"/>
                  </a:cubicBezTo>
                  <a:cubicBezTo>
                    <a:pt x="3010" y="8843"/>
                    <a:pt x="3247" y="8558"/>
                    <a:pt x="3475" y="8262"/>
                  </a:cubicBezTo>
                  <a:cubicBezTo>
                    <a:pt x="3703" y="7966"/>
                    <a:pt x="3925" y="7670"/>
                    <a:pt x="4142" y="7363"/>
                  </a:cubicBezTo>
                  <a:cubicBezTo>
                    <a:pt x="4359" y="7055"/>
                    <a:pt x="4572" y="6745"/>
                    <a:pt x="4788" y="6435"/>
                  </a:cubicBezTo>
                  <a:cubicBezTo>
                    <a:pt x="4989" y="6144"/>
                    <a:pt x="5198" y="5856"/>
                    <a:pt x="5424" y="5582"/>
                  </a:cubicBezTo>
                  <a:lnTo>
                    <a:pt x="5424" y="5582"/>
                  </a:lnTo>
                  <a:lnTo>
                    <a:pt x="5421" y="5585"/>
                  </a:lnTo>
                  <a:cubicBezTo>
                    <a:pt x="5478" y="5520"/>
                    <a:pt x="5535" y="5455"/>
                    <a:pt x="5593" y="5392"/>
                  </a:cubicBezTo>
                  <a:cubicBezTo>
                    <a:pt x="5658" y="5322"/>
                    <a:pt x="5725" y="5257"/>
                    <a:pt x="5793" y="5191"/>
                  </a:cubicBezTo>
                  <a:cubicBezTo>
                    <a:pt x="5902" y="5094"/>
                    <a:pt x="6016" y="5004"/>
                    <a:pt x="6135" y="4920"/>
                  </a:cubicBezTo>
                  <a:cubicBezTo>
                    <a:pt x="6176" y="4895"/>
                    <a:pt x="6217" y="4869"/>
                    <a:pt x="6260" y="4846"/>
                  </a:cubicBezTo>
                  <a:cubicBezTo>
                    <a:pt x="6287" y="4833"/>
                    <a:pt x="6312" y="4822"/>
                    <a:pt x="6339" y="4811"/>
                  </a:cubicBezTo>
                  <a:cubicBezTo>
                    <a:pt x="6360" y="4804"/>
                    <a:pt x="6380" y="4798"/>
                    <a:pt x="6399" y="4793"/>
                  </a:cubicBezTo>
                  <a:lnTo>
                    <a:pt x="6406" y="4792"/>
                  </a:lnTo>
                  <a:lnTo>
                    <a:pt x="6409" y="4803"/>
                  </a:lnTo>
                  <a:cubicBezTo>
                    <a:pt x="6410" y="4814"/>
                    <a:pt x="6413" y="4827"/>
                    <a:pt x="6413" y="4835"/>
                  </a:cubicBezTo>
                  <a:lnTo>
                    <a:pt x="6413" y="4861"/>
                  </a:lnTo>
                  <a:cubicBezTo>
                    <a:pt x="6412" y="4885"/>
                    <a:pt x="6409" y="4911"/>
                    <a:pt x="6406" y="4936"/>
                  </a:cubicBezTo>
                  <a:cubicBezTo>
                    <a:pt x="6396" y="4983"/>
                    <a:pt x="6383" y="5031"/>
                    <a:pt x="6371" y="5078"/>
                  </a:cubicBezTo>
                  <a:cubicBezTo>
                    <a:pt x="6325" y="5207"/>
                    <a:pt x="6274" y="5333"/>
                    <a:pt x="6216" y="5455"/>
                  </a:cubicBezTo>
                  <a:cubicBezTo>
                    <a:pt x="6141" y="5602"/>
                    <a:pt x="6065" y="5748"/>
                    <a:pt x="5978" y="5889"/>
                  </a:cubicBezTo>
                  <a:cubicBezTo>
                    <a:pt x="5883" y="6044"/>
                    <a:pt x="5788" y="6197"/>
                    <a:pt x="5688" y="6351"/>
                  </a:cubicBezTo>
                  <a:lnTo>
                    <a:pt x="5701" y="6332"/>
                  </a:lnTo>
                  <a:lnTo>
                    <a:pt x="5701" y="6332"/>
                  </a:lnTo>
                  <a:cubicBezTo>
                    <a:pt x="5559" y="6550"/>
                    <a:pt x="5413" y="6769"/>
                    <a:pt x="5269" y="6989"/>
                  </a:cubicBezTo>
                  <a:lnTo>
                    <a:pt x="5273" y="6983"/>
                  </a:lnTo>
                  <a:lnTo>
                    <a:pt x="5273" y="6983"/>
                  </a:lnTo>
                  <a:cubicBezTo>
                    <a:pt x="5269" y="6989"/>
                    <a:pt x="5264" y="6995"/>
                    <a:pt x="5261" y="7002"/>
                  </a:cubicBezTo>
                  <a:lnTo>
                    <a:pt x="5264" y="6997"/>
                  </a:lnTo>
                  <a:lnTo>
                    <a:pt x="5264" y="6997"/>
                  </a:lnTo>
                  <a:cubicBezTo>
                    <a:pt x="5250" y="7019"/>
                    <a:pt x="5236" y="7041"/>
                    <a:pt x="5221" y="7063"/>
                  </a:cubicBezTo>
                  <a:lnTo>
                    <a:pt x="5223" y="7060"/>
                  </a:lnTo>
                  <a:lnTo>
                    <a:pt x="5223" y="7060"/>
                  </a:lnTo>
                  <a:cubicBezTo>
                    <a:pt x="5062" y="7309"/>
                    <a:pt x="4908" y="7564"/>
                    <a:pt x="4761" y="7823"/>
                  </a:cubicBezTo>
                  <a:cubicBezTo>
                    <a:pt x="4623" y="8070"/>
                    <a:pt x="4500" y="8323"/>
                    <a:pt x="4378" y="8580"/>
                  </a:cubicBezTo>
                  <a:cubicBezTo>
                    <a:pt x="4379" y="8577"/>
                    <a:pt x="4381" y="8574"/>
                    <a:pt x="4382" y="8570"/>
                  </a:cubicBezTo>
                  <a:lnTo>
                    <a:pt x="4382" y="8570"/>
                  </a:lnTo>
                  <a:cubicBezTo>
                    <a:pt x="4337" y="8669"/>
                    <a:pt x="4292" y="8770"/>
                    <a:pt x="4256" y="8873"/>
                  </a:cubicBezTo>
                  <a:cubicBezTo>
                    <a:pt x="4194" y="9045"/>
                    <a:pt x="4143" y="9221"/>
                    <a:pt x="4093" y="9400"/>
                  </a:cubicBezTo>
                  <a:cubicBezTo>
                    <a:pt x="4067" y="9484"/>
                    <a:pt x="4042" y="9566"/>
                    <a:pt x="4018" y="9650"/>
                  </a:cubicBezTo>
                  <a:cubicBezTo>
                    <a:pt x="3988" y="9748"/>
                    <a:pt x="3949" y="9854"/>
                    <a:pt x="3952" y="9959"/>
                  </a:cubicBezTo>
                  <a:cubicBezTo>
                    <a:pt x="3952" y="10068"/>
                    <a:pt x="4034" y="10161"/>
                    <a:pt x="4142" y="10176"/>
                  </a:cubicBezTo>
                  <a:cubicBezTo>
                    <a:pt x="4151" y="10177"/>
                    <a:pt x="4161" y="10177"/>
                    <a:pt x="4169" y="10177"/>
                  </a:cubicBezTo>
                  <a:cubicBezTo>
                    <a:pt x="4257" y="10177"/>
                    <a:pt x="4341" y="10130"/>
                    <a:pt x="4408" y="10076"/>
                  </a:cubicBezTo>
                  <a:cubicBezTo>
                    <a:pt x="4520" y="9986"/>
                    <a:pt x="4615" y="9880"/>
                    <a:pt x="4713" y="9773"/>
                  </a:cubicBezTo>
                  <a:cubicBezTo>
                    <a:pt x="4778" y="9701"/>
                    <a:pt x="4840" y="9621"/>
                    <a:pt x="4902" y="9549"/>
                  </a:cubicBezTo>
                  <a:cubicBezTo>
                    <a:pt x="4962" y="9474"/>
                    <a:pt x="5020" y="9397"/>
                    <a:pt x="5079" y="9321"/>
                  </a:cubicBezTo>
                  <a:cubicBezTo>
                    <a:pt x="5296" y="9044"/>
                    <a:pt x="5502" y="8757"/>
                    <a:pt x="5717" y="8477"/>
                  </a:cubicBezTo>
                  <a:cubicBezTo>
                    <a:pt x="5839" y="8319"/>
                    <a:pt x="5961" y="8162"/>
                    <a:pt x="6086" y="8005"/>
                  </a:cubicBezTo>
                  <a:cubicBezTo>
                    <a:pt x="6195" y="7866"/>
                    <a:pt x="6311" y="7731"/>
                    <a:pt x="6426" y="7597"/>
                  </a:cubicBezTo>
                  <a:lnTo>
                    <a:pt x="6426" y="7597"/>
                  </a:lnTo>
                  <a:lnTo>
                    <a:pt x="6412" y="7614"/>
                  </a:lnTo>
                  <a:cubicBezTo>
                    <a:pt x="6667" y="7323"/>
                    <a:pt x="6928" y="7038"/>
                    <a:pt x="7213" y="6777"/>
                  </a:cubicBezTo>
                  <a:lnTo>
                    <a:pt x="7213" y="6777"/>
                  </a:lnTo>
                  <a:cubicBezTo>
                    <a:pt x="7199" y="6820"/>
                    <a:pt x="7184" y="6861"/>
                    <a:pt x="7169" y="6902"/>
                  </a:cubicBezTo>
                  <a:cubicBezTo>
                    <a:pt x="7138" y="6983"/>
                    <a:pt x="7105" y="7062"/>
                    <a:pt x="7074" y="7141"/>
                  </a:cubicBezTo>
                  <a:cubicBezTo>
                    <a:pt x="7015" y="7282"/>
                    <a:pt x="6952" y="7420"/>
                    <a:pt x="6888" y="7559"/>
                  </a:cubicBezTo>
                  <a:lnTo>
                    <a:pt x="6895" y="7545"/>
                  </a:lnTo>
                  <a:lnTo>
                    <a:pt x="6895" y="7545"/>
                  </a:lnTo>
                  <a:lnTo>
                    <a:pt x="6801" y="7744"/>
                  </a:lnTo>
                  <a:lnTo>
                    <a:pt x="6794" y="7761"/>
                  </a:lnTo>
                  <a:lnTo>
                    <a:pt x="6794" y="7761"/>
                  </a:lnTo>
                  <a:cubicBezTo>
                    <a:pt x="6794" y="7759"/>
                    <a:pt x="6795" y="7758"/>
                    <a:pt x="6795" y="7757"/>
                  </a:cubicBezTo>
                  <a:lnTo>
                    <a:pt x="6795" y="7757"/>
                  </a:lnTo>
                  <a:cubicBezTo>
                    <a:pt x="6699" y="7955"/>
                    <a:pt x="6604" y="8155"/>
                    <a:pt x="6510" y="8355"/>
                  </a:cubicBezTo>
                  <a:lnTo>
                    <a:pt x="6515" y="8347"/>
                  </a:lnTo>
                  <a:lnTo>
                    <a:pt x="6515" y="8347"/>
                  </a:lnTo>
                  <a:cubicBezTo>
                    <a:pt x="6437" y="8512"/>
                    <a:pt x="6363" y="8678"/>
                    <a:pt x="6288" y="8844"/>
                  </a:cubicBezTo>
                  <a:cubicBezTo>
                    <a:pt x="6217" y="9003"/>
                    <a:pt x="6144" y="9161"/>
                    <a:pt x="6076" y="9321"/>
                  </a:cubicBezTo>
                  <a:cubicBezTo>
                    <a:pt x="6046" y="9389"/>
                    <a:pt x="6015" y="9460"/>
                    <a:pt x="6013" y="9536"/>
                  </a:cubicBezTo>
                  <a:cubicBezTo>
                    <a:pt x="6008" y="9625"/>
                    <a:pt x="6062" y="9707"/>
                    <a:pt x="6144" y="9740"/>
                  </a:cubicBezTo>
                  <a:cubicBezTo>
                    <a:pt x="6171" y="9750"/>
                    <a:pt x="6197" y="9755"/>
                    <a:pt x="6222" y="9755"/>
                  </a:cubicBezTo>
                  <a:cubicBezTo>
                    <a:pt x="6296" y="9755"/>
                    <a:pt x="6366" y="9718"/>
                    <a:pt x="6426" y="9672"/>
                  </a:cubicBezTo>
                  <a:cubicBezTo>
                    <a:pt x="6486" y="9625"/>
                    <a:pt x="6545" y="9576"/>
                    <a:pt x="6600" y="9523"/>
                  </a:cubicBezTo>
                  <a:cubicBezTo>
                    <a:pt x="6736" y="9395"/>
                    <a:pt x="6869" y="9265"/>
                    <a:pt x="6999" y="9132"/>
                  </a:cubicBezTo>
                  <a:cubicBezTo>
                    <a:pt x="7515" y="8607"/>
                    <a:pt x="8019" y="8067"/>
                    <a:pt x="8568" y="7576"/>
                  </a:cubicBezTo>
                  <a:lnTo>
                    <a:pt x="8568" y="7576"/>
                  </a:lnTo>
                  <a:lnTo>
                    <a:pt x="8563" y="7579"/>
                  </a:lnTo>
                  <a:cubicBezTo>
                    <a:pt x="8600" y="7548"/>
                    <a:pt x="8634" y="7516"/>
                    <a:pt x="8671" y="7486"/>
                  </a:cubicBezTo>
                  <a:lnTo>
                    <a:pt x="8671" y="7486"/>
                  </a:lnTo>
                  <a:cubicBezTo>
                    <a:pt x="8650" y="7586"/>
                    <a:pt x="8620" y="7685"/>
                    <a:pt x="8590" y="7784"/>
                  </a:cubicBezTo>
                  <a:cubicBezTo>
                    <a:pt x="8528" y="7967"/>
                    <a:pt x="8462" y="8145"/>
                    <a:pt x="8386" y="8323"/>
                  </a:cubicBezTo>
                  <a:cubicBezTo>
                    <a:pt x="8310" y="8505"/>
                    <a:pt x="8232" y="8688"/>
                    <a:pt x="8156" y="8870"/>
                  </a:cubicBezTo>
                  <a:cubicBezTo>
                    <a:pt x="8085" y="9039"/>
                    <a:pt x="8014" y="9208"/>
                    <a:pt x="7946" y="9379"/>
                  </a:cubicBezTo>
                  <a:cubicBezTo>
                    <a:pt x="7903" y="9487"/>
                    <a:pt x="7837" y="9620"/>
                    <a:pt x="7890" y="9735"/>
                  </a:cubicBezTo>
                  <a:cubicBezTo>
                    <a:pt x="7924" y="9811"/>
                    <a:pt x="7999" y="9856"/>
                    <a:pt x="8078" y="9856"/>
                  </a:cubicBezTo>
                  <a:cubicBezTo>
                    <a:pt x="8098" y="9856"/>
                    <a:pt x="8120" y="9853"/>
                    <a:pt x="8140" y="9846"/>
                  </a:cubicBezTo>
                  <a:cubicBezTo>
                    <a:pt x="8186" y="9830"/>
                    <a:pt x="8231" y="9805"/>
                    <a:pt x="8267" y="9770"/>
                  </a:cubicBezTo>
                  <a:cubicBezTo>
                    <a:pt x="8308" y="9734"/>
                    <a:pt x="8348" y="9697"/>
                    <a:pt x="8387" y="9658"/>
                  </a:cubicBezTo>
                  <a:cubicBezTo>
                    <a:pt x="8641" y="9400"/>
                    <a:pt x="8884" y="9134"/>
                    <a:pt x="9150" y="8889"/>
                  </a:cubicBezTo>
                  <a:lnTo>
                    <a:pt x="9150" y="8889"/>
                  </a:lnTo>
                  <a:lnTo>
                    <a:pt x="9139" y="8900"/>
                  </a:lnTo>
                  <a:cubicBezTo>
                    <a:pt x="9204" y="8843"/>
                    <a:pt x="9269" y="8787"/>
                    <a:pt x="9336" y="8733"/>
                  </a:cubicBezTo>
                  <a:lnTo>
                    <a:pt x="9336" y="8733"/>
                  </a:lnTo>
                  <a:cubicBezTo>
                    <a:pt x="9328" y="8762"/>
                    <a:pt x="9320" y="8792"/>
                    <a:pt x="9312" y="8822"/>
                  </a:cubicBezTo>
                  <a:cubicBezTo>
                    <a:pt x="9277" y="8947"/>
                    <a:pt x="9244" y="9071"/>
                    <a:pt x="9212" y="9197"/>
                  </a:cubicBezTo>
                  <a:cubicBezTo>
                    <a:pt x="9199" y="9253"/>
                    <a:pt x="9185" y="9308"/>
                    <a:pt x="9174" y="9365"/>
                  </a:cubicBezTo>
                  <a:cubicBezTo>
                    <a:pt x="9155" y="9460"/>
                    <a:pt x="9133" y="9560"/>
                    <a:pt x="9180" y="9652"/>
                  </a:cubicBezTo>
                  <a:cubicBezTo>
                    <a:pt x="9212" y="9710"/>
                    <a:pt x="9266" y="9753"/>
                    <a:pt x="9331" y="9767"/>
                  </a:cubicBezTo>
                  <a:cubicBezTo>
                    <a:pt x="9349" y="9771"/>
                    <a:pt x="9367" y="9773"/>
                    <a:pt x="9386" y="9773"/>
                  </a:cubicBezTo>
                  <a:cubicBezTo>
                    <a:pt x="9443" y="9773"/>
                    <a:pt x="9501" y="9755"/>
                    <a:pt x="9551" y="9732"/>
                  </a:cubicBezTo>
                  <a:cubicBezTo>
                    <a:pt x="9619" y="9701"/>
                    <a:pt x="9684" y="9664"/>
                    <a:pt x="9747" y="9623"/>
                  </a:cubicBezTo>
                  <a:cubicBezTo>
                    <a:pt x="9774" y="9606"/>
                    <a:pt x="9801" y="9587"/>
                    <a:pt x="9828" y="9568"/>
                  </a:cubicBezTo>
                  <a:lnTo>
                    <a:pt x="9828" y="9568"/>
                  </a:lnTo>
                  <a:lnTo>
                    <a:pt x="9807" y="9580"/>
                  </a:lnTo>
                  <a:cubicBezTo>
                    <a:pt x="9948" y="9487"/>
                    <a:pt x="10083" y="9386"/>
                    <a:pt x="10222" y="9289"/>
                  </a:cubicBezTo>
                  <a:lnTo>
                    <a:pt x="10222" y="9289"/>
                  </a:lnTo>
                  <a:cubicBezTo>
                    <a:pt x="10216" y="9343"/>
                    <a:pt x="10208" y="9397"/>
                    <a:pt x="10202" y="9451"/>
                  </a:cubicBezTo>
                  <a:cubicBezTo>
                    <a:pt x="10189" y="9519"/>
                    <a:pt x="10186" y="9590"/>
                    <a:pt x="10189" y="9659"/>
                  </a:cubicBezTo>
                  <a:cubicBezTo>
                    <a:pt x="10192" y="9715"/>
                    <a:pt x="10211" y="9769"/>
                    <a:pt x="10244" y="9813"/>
                  </a:cubicBezTo>
                  <a:cubicBezTo>
                    <a:pt x="10263" y="9837"/>
                    <a:pt x="10285" y="9857"/>
                    <a:pt x="10311" y="9873"/>
                  </a:cubicBezTo>
                  <a:cubicBezTo>
                    <a:pt x="10327" y="9881"/>
                    <a:pt x="10344" y="9891"/>
                    <a:pt x="10361" y="9897"/>
                  </a:cubicBezTo>
                  <a:cubicBezTo>
                    <a:pt x="10383" y="9905"/>
                    <a:pt x="10405" y="9909"/>
                    <a:pt x="10427" y="9909"/>
                  </a:cubicBezTo>
                  <a:cubicBezTo>
                    <a:pt x="10502" y="9909"/>
                    <a:pt x="10573" y="9864"/>
                    <a:pt x="10602" y="9791"/>
                  </a:cubicBezTo>
                  <a:cubicBezTo>
                    <a:pt x="10627" y="9724"/>
                    <a:pt x="10613" y="9648"/>
                    <a:pt x="10566" y="9595"/>
                  </a:cubicBezTo>
                  <a:cubicBezTo>
                    <a:pt x="10566" y="9576"/>
                    <a:pt x="10567" y="9555"/>
                    <a:pt x="10567" y="9536"/>
                  </a:cubicBezTo>
                  <a:lnTo>
                    <a:pt x="10567" y="9527"/>
                  </a:lnTo>
                  <a:lnTo>
                    <a:pt x="10567" y="9525"/>
                  </a:lnTo>
                  <a:cubicBezTo>
                    <a:pt x="10574" y="9409"/>
                    <a:pt x="10588" y="9295"/>
                    <a:pt x="10599" y="9180"/>
                  </a:cubicBezTo>
                  <a:cubicBezTo>
                    <a:pt x="10608" y="9067"/>
                    <a:pt x="10602" y="8942"/>
                    <a:pt x="10518" y="8858"/>
                  </a:cubicBezTo>
                  <a:cubicBezTo>
                    <a:pt x="10474" y="8817"/>
                    <a:pt x="10418" y="8795"/>
                    <a:pt x="10360" y="8795"/>
                  </a:cubicBezTo>
                  <a:cubicBezTo>
                    <a:pt x="10351" y="8795"/>
                    <a:pt x="10342" y="8796"/>
                    <a:pt x="10333" y="8797"/>
                  </a:cubicBezTo>
                  <a:cubicBezTo>
                    <a:pt x="10274" y="8808"/>
                    <a:pt x="10220" y="8833"/>
                    <a:pt x="10175" y="8871"/>
                  </a:cubicBezTo>
                  <a:cubicBezTo>
                    <a:pt x="9989" y="9007"/>
                    <a:pt x="9804" y="9147"/>
                    <a:pt x="9613" y="9276"/>
                  </a:cubicBezTo>
                  <a:lnTo>
                    <a:pt x="9567" y="9306"/>
                  </a:lnTo>
                  <a:cubicBezTo>
                    <a:pt x="9611" y="9096"/>
                    <a:pt x="9670" y="8889"/>
                    <a:pt x="9725" y="8681"/>
                  </a:cubicBezTo>
                  <a:cubicBezTo>
                    <a:pt x="9738" y="8640"/>
                    <a:pt x="9747" y="8599"/>
                    <a:pt x="9757" y="8556"/>
                  </a:cubicBezTo>
                  <a:cubicBezTo>
                    <a:pt x="9769" y="8505"/>
                    <a:pt x="9777" y="8453"/>
                    <a:pt x="9779" y="8401"/>
                  </a:cubicBezTo>
                  <a:cubicBezTo>
                    <a:pt x="9777" y="8357"/>
                    <a:pt x="9765" y="8314"/>
                    <a:pt x="9742" y="8276"/>
                  </a:cubicBezTo>
                  <a:cubicBezTo>
                    <a:pt x="9708" y="8210"/>
                    <a:pt x="9631" y="8172"/>
                    <a:pt x="9557" y="8172"/>
                  </a:cubicBezTo>
                  <a:cubicBezTo>
                    <a:pt x="9536" y="8172"/>
                    <a:pt x="9515" y="8175"/>
                    <a:pt x="9495" y="8181"/>
                  </a:cubicBezTo>
                  <a:cubicBezTo>
                    <a:pt x="9424" y="8205"/>
                    <a:pt x="9369" y="8247"/>
                    <a:pt x="9310" y="8292"/>
                  </a:cubicBezTo>
                  <a:cubicBezTo>
                    <a:pt x="9242" y="8347"/>
                    <a:pt x="9177" y="8406"/>
                    <a:pt x="9111" y="8463"/>
                  </a:cubicBezTo>
                  <a:cubicBezTo>
                    <a:pt x="9040" y="8524"/>
                    <a:pt x="8970" y="8585"/>
                    <a:pt x="8903" y="8648"/>
                  </a:cubicBezTo>
                  <a:cubicBezTo>
                    <a:pt x="8774" y="8770"/>
                    <a:pt x="8647" y="8892"/>
                    <a:pt x="8522" y="9018"/>
                  </a:cubicBezTo>
                  <a:cubicBezTo>
                    <a:pt x="8495" y="9045"/>
                    <a:pt x="8468" y="9071"/>
                    <a:pt x="8443" y="9098"/>
                  </a:cubicBezTo>
                  <a:cubicBezTo>
                    <a:pt x="8490" y="8972"/>
                    <a:pt x="8541" y="8849"/>
                    <a:pt x="8593" y="8727"/>
                  </a:cubicBezTo>
                  <a:cubicBezTo>
                    <a:pt x="8655" y="8580"/>
                    <a:pt x="8718" y="8434"/>
                    <a:pt x="8780" y="8287"/>
                  </a:cubicBezTo>
                  <a:cubicBezTo>
                    <a:pt x="8835" y="8154"/>
                    <a:pt x="8889" y="8021"/>
                    <a:pt x="8934" y="7882"/>
                  </a:cubicBezTo>
                  <a:lnTo>
                    <a:pt x="8934" y="7882"/>
                  </a:lnTo>
                  <a:cubicBezTo>
                    <a:pt x="8933" y="7883"/>
                    <a:pt x="8933" y="7884"/>
                    <a:pt x="8932" y="7885"/>
                  </a:cubicBezTo>
                  <a:lnTo>
                    <a:pt x="8932" y="7885"/>
                  </a:lnTo>
                  <a:cubicBezTo>
                    <a:pt x="8953" y="7822"/>
                    <a:pt x="8975" y="7761"/>
                    <a:pt x="8992" y="7697"/>
                  </a:cubicBezTo>
                  <a:cubicBezTo>
                    <a:pt x="9033" y="7554"/>
                    <a:pt x="9068" y="7402"/>
                    <a:pt x="9055" y="7252"/>
                  </a:cubicBezTo>
                  <a:cubicBezTo>
                    <a:pt x="9051" y="7187"/>
                    <a:pt x="9036" y="7111"/>
                    <a:pt x="8994" y="7059"/>
                  </a:cubicBezTo>
                  <a:cubicBezTo>
                    <a:pt x="8954" y="7006"/>
                    <a:pt x="8894" y="6972"/>
                    <a:pt x="8829" y="6962"/>
                  </a:cubicBezTo>
                  <a:cubicBezTo>
                    <a:pt x="8820" y="6961"/>
                    <a:pt x="8812" y="6961"/>
                    <a:pt x="8804" y="6961"/>
                  </a:cubicBezTo>
                  <a:cubicBezTo>
                    <a:pt x="8706" y="6961"/>
                    <a:pt x="8627" y="7026"/>
                    <a:pt x="8558" y="7090"/>
                  </a:cubicBezTo>
                  <a:cubicBezTo>
                    <a:pt x="8470" y="7173"/>
                    <a:pt x="8384" y="7260"/>
                    <a:pt x="8297" y="7345"/>
                  </a:cubicBezTo>
                  <a:cubicBezTo>
                    <a:pt x="8204" y="7437"/>
                    <a:pt x="8110" y="7529"/>
                    <a:pt x="8017" y="7621"/>
                  </a:cubicBezTo>
                  <a:cubicBezTo>
                    <a:pt x="7768" y="7868"/>
                    <a:pt x="7520" y="8116"/>
                    <a:pt x="7273" y="8365"/>
                  </a:cubicBezTo>
                  <a:cubicBezTo>
                    <a:pt x="7132" y="8505"/>
                    <a:pt x="6993" y="8646"/>
                    <a:pt x="6852" y="8787"/>
                  </a:cubicBezTo>
                  <a:cubicBezTo>
                    <a:pt x="6763" y="8876"/>
                    <a:pt x="6671" y="8963"/>
                    <a:pt x="6581" y="9050"/>
                  </a:cubicBezTo>
                  <a:cubicBezTo>
                    <a:pt x="6659" y="8866"/>
                    <a:pt x="6741" y="8684"/>
                    <a:pt x="6825" y="8502"/>
                  </a:cubicBezTo>
                  <a:lnTo>
                    <a:pt x="6844" y="8463"/>
                  </a:lnTo>
                  <a:lnTo>
                    <a:pt x="6839" y="8472"/>
                  </a:lnTo>
                  <a:cubicBezTo>
                    <a:pt x="6843" y="8461"/>
                    <a:pt x="6849" y="8450"/>
                    <a:pt x="6854" y="8439"/>
                  </a:cubicBezTo>
                  <a:lnTo>
                    <a:pt x="6854" y="8439"/>
                  </a:lnTo>
                  <a:cubicBezTo>
                    <a:pt x="6853" y="8440"/>
                    <a:pt x="6852" y="8442"/>
                    <a:pt x="6852" y="8444"/>
                  </a:cubicBezTo>
                  <a:lnTo>
                    <a:pt x="6852" y="8444"/>
                  </a:lnTo>
                  <a:lnTo>
                    <a:pt x="6874" y="8396"/>
                  </a:lnTo>
                  <a:lnTo>
                    <a:pt x="6868" y="8409"/>
                  </a:lnTo>
                  <a:cubicBezTo>
                    <a:pt x="6880" y="8384"/>
                    <a:pt x="6892" y="8358"/>
                    <a:pt x="6903" y="8333"/>
                  </a:cubicBezTo>
                  <a:lnTo>
                    <a:pt x="6903" y="8333"/>
                  </a:lnTo>
                  <a:cubicBezTo>
                    <a:pt x="6908" y="8326"/>
                    <a:pt x="6911" y="8320"/>
                    <a:pt x="6914" y="8312"/>
                  </a:cubicBezTo>
                  <a:lnTo>
                    <a:pt x="6914" y="8312"/>
                  </a:lnTo>
                  <a:lnTo>
                    <a:pt x="6910" y="8317"/>
                  </a:lnTo>
                  <a:cubicBezTo>
                    <a:pt x="7040" y="8045"/>
                    <a:pt x="7175" y="7776"/>
                    <a:pt x="7300" y="7502"/>
                  </a:cubicBezTo>
                  <a:cubicBezTo>
                    <a:pt x="7360" y="7369"/>
                    <a:pt x="7422" y="7238"/>
                    <a:pt x="7476" y="7103"/>
                  </a:cubicBezTo>
                  <a:cubicBezTo>
                    <a:pt x="7537" y="6951"/>
                    <a:pt x="7601" y="6797"/>
                    <a:pt x="7634" y="6636"/>
                  </a:cubicBezTo>
                  <a:cubicBezTo>
                    <a:pt x="7654" y="6538"/>
                    <a:pt x="7672" y="6433"/>
                    <a:pt x="7645" y="6334"/>
                  </a:cubicBezTo>
                  <a:cubicBezTo>
                    <a:pt x="7616" y="6239"/>
                    <a:pt x="7529" y="6174"/>
                    <a:pt x="7431" y="6174"/>
                  </a:cubicBezTo>
                  <a:cubicBezTo>
                    <a:pt x="7347" y="6175"/>
                    <a:pt x="7279" y="6226"/>
                    <a:pt x="7216" y="6277"/>
                  </a:cubicBezTo>
                  <a:cubicBezTo>
                    <a:pt x="7183" y="6304"/>
                    <a:pt x="7150" y="6332"/>
                    <a:pt x="7118" y="6362"/>
                  </a:cubicBezTo>
                  <a:cubicBezTo>
                    <a:pt x="6988" y="6479"/>
                    <a:pt x="6865" y="6604"/>
                    <a:pt x="6746" y="6734"/>
                  </a:cubicBezTo>
                  <a:cubicBezTo>
                    <a:pt x="6618" y="6873"/>
                    <a:pt x="6491" y="7014"/>
                    <a:pt x="6366" y="7157"/>
                  </a:cubicBezTo>
                  <a:cubicBezTo>
                    <a:pt x="6241" y="7299"/>
                    <a:pt x="6116" y="7442"/>
                    <a:pt x="5997" y="7589"/>
                  </a:cubicBezTo>
                  <a:cubicBezTo>
                    <a:pt x="5763" y="7880"/>
                    <a:pt x="5533" y="8173"/>
                    <a:pt x="5304" y="8471"/>
                  </a:cubicBezTo>
                  <a:cubicBezTo>
                    <a:pt x="5201" y="8605"/>
                    <a:pt x="5098" y="8740"/>
                    <a:pt x="4992" y="8874"/>
                  </a:cubicBezTo>
                  <a:cubicBezTo>
                    <a:pt x="4872" y="9026"/>
                    <a:pt x="4751" y="9177"/>
                    <a:pt x="4629" y="9327"/>
                  </a:cubicBezTo>
                  <a:cubicBezTo>
                    <a:pt x="4561" y="9406"/>
                    <a:pt x="4493" y="9485"/>
                    <a:pt x="4422" y="9561"/>
                  </a:cubicBezTo>
                  <a:cubicBezTo>
                    <a:pt x="4455" y="9439"/>
                    <a:pt x="4490" y="9318"/>
                    <a:pt x="4527" y="9197"/>
                  </a:cubicBezTo>
                  <a:cubicBezTo>
                    <a:pt x="4539" y="9158"/>
                    <a:pt x="4552" y="9118"/>
                    <a:pt x="4564" y="9079"/>
                  </a:cubicBezTo>
                  <a:lnTo>
                    <a:pt x="4564" y="9079"/>
                  </a:lnTo>
                  <a:lnTo>
                    <a:pt x="4563" y="9082"/>
                  </a:lnTo>
                  <a:cubicBezTo>
                    <a:pt x="4593" y="8996"/>
                    <a:pt x="4620" y="8911"/>
                    <a:pt x="4655" y="8828"/>
                  </a:cubicBezTo>
                  <a:cubicBezTo>
                    <a:pt x="4691" y="8744"/>
                    <a:pt x="4728" y="8660"/>
                    <a:pt x="4766" y="8577"/>
                  </a:cubicBezTo>
                  <a:lnTo>
                    <a:pt x="4766" y="8577"/>
                  </a:lnTo>
                  <a:cubicBezTo>
                    <a:pt x="4765" y="8580"/>
                    <a:pt x="4763" y="8583"/>
                    <a:pt x="4761" y="8586"/>
                  </a:cubicBezTo>
                  <a:cubicBezTo>
                    <a:pt x="5003" y="8088"/>
                    <a:pt x="5275" y="7606"/>
                    <a:pt x="5576" y="7141"/>
                  </a:cubicBezTo>
                  <a:lnTo>
                    <a:pt x="5576" y="7141"/>
                  </a:lnTo>
                  <a:cubicBezTo>
                    <a:pt x="5574" y="7146"/>
                    <a:pt x="5571" y="7149"/>
                    <a:pt x="5570" y="7154"/>
                  </a:cubicBezTo>
                  <a:cubicBezTo>
                    <a:pt x="5723" y="6916"/>
                    <a:pt x="5882" y="6677"/>
                    <a:pt x="6037" y="6441"/>
                  </a:cubicBezTo>
                  <a:cubicBezTo>
                    <a:pt x="6193" y="6204"/>
                    <a:pt x="6347" y="5965"/>
                    <a:pt x="6480" y="5715"/>
                  </a:cubicBezTo>
                  <a:cubicBezTo>
                    <a:pt x="6527" y="5626"/>
                    <a:pt x="6569" y="5539"/>
                    <a:pt x="6611" y="5449"/>
                  </a:cubicBezTo>
                  <a:cubicBezTo>
                    <a:pt x="6662" y="5343"/>
                    <a:pt x="6703" y="5233"/>
                    <a:pt x="6735" y="5119"/>
                  </a:cubicBezTo>
                  <a:cubicBezTo>
                    <a:pt x="6765" y="5007"/>
                    <a:pt x="6790" y="4887"/>
                    <a:pt x="6774" y="4770"/>
                  </a:cubicBezTo>
                  <a:cubicBezTo>
                    <a:pt x="6768" y="4721"/>
                    <a:pt x="6755" y="4673"/>
                    <a:pt x="6736" y="4627"/>
                  </a:cubicBezTo>
                  <a:cubicBezTo>
                    <a:pt x="6716" y="4581"/>
                    <a:pt x="6686" y="4540"/>
                    <a:pt x="6651" y="4505"/>
                  </a:cubicBezTo>
                  <a:cubicBezTo>
                    <a:pt x="6592" y="4445"/>
                    <a:pt x="6505" y="4417"/>
                    <a:pt x="6422" y="4417"/>
                  </a:cubicBezTo>
                  <a:cubicBezTo>
                    <a:pt x="6406" y="4417"/>
                    <a:pt x="6390" y="4418"/>
                    <a:pt x="6375" y="4420"/>
                  </a:cubicBezTo>
                  <a:cubicBezTo>
                    <a:pt x="6299" y="4432"/>
                    <a:pt x="6225" y="4456"/>
                    <a:pt x="6157" y="4488"/>
                  </a:cubicBezTo>
                  <a:cubicBezTo>
                    <a:pt x="6076" y="4527"/>
                    <a:pt x="6000" y="4573"/>
                    <a:pt x="5931" y="4627"/>
                  </a:cubicBezTo>
                  <a:cubicBezTo>
                    <a:pt x="5855" y="4683"/>
                    <a:pt x="5782" y="4741"/>
                    <a:pt x="5712" y="4801"/>
                  </a:cubicBezTo>
                  <a:cubicBezTo>
                    <a:pt x="5570" y="4926"/>
                    <a:pt x="5435" y="5059"/>
                    <a:pt x="5310" y="5200"/>
                  </a:cubicBezTo>
                  <a:cubicBezTo>
                    <a:pt x="5193" y="5328"/>
                    <a:pt x="5084" y="5468"/>
                    <a:pt x="4981" y="5605"/>
                  </a:cubicBezTo>
                  <a:cubicBezTo>
                    <a:pt x="4870" y="5754"/>
                    <a:pt x="4761" y="5905"/>
                    <a:pt x="4656" y="6057"/>
                  </a:cubicBezTo>
                  <a:cubicBezTo>
                    <a:pt x="4441" y="6368"/>
                    <a:pt x="4226" y="6683"/>
                    <a:pt x="4009" y="6995"/>
                  </a:cubicBezTo>
                  <a:cubicBezTo>
                    <a:pt x="3912" y="7131"/>
                    <a:pt x="3816" y="7268"/>
                    <a:pt x="3718" y="7402"/>
                  </a:cubicBezTo>
                  <a:cubicBezTo>
                    <a:pt x="3604" y="7559"/>
                    <a:pt x="3486" y="7712"/>
                    <a:pt x="3371" y="7868"/>
                  </a:cubicBezTo>
                  <a:cubicBezTo>
                    <a:pt x="3265" y="8008"/>
                    <a:pt x="3151" y="8146"/>
                    <a:pt x="3039" y="8284"/>
                  </a:cubicBezTo>
                  <a:cubicBezTo>
                    <a:pt x="2921" y="8426"/>
                    <a:pt x="2801" y="8567"/>
                    <a:pt x="2681" y="8708"/>
                  </a:cubicBezTo>
                  <a:cubicBezTo>
                    <a:pt x="2559" y="8846"/>
                    <a:pt x="2435" y="8980"/>
                    <a:pt x="2309" y="9115"/>
                  </a:cubicBezTo>
                  <a:cubicBezTo>
                    <a:pt x="2272" y="9153"/>
                    <a:pt x="2236" y="9189"/>
                    <a:pt x="2198" y="9227"/>
                  </a:cubicBezTo>
                  <a:cubicBezTo>
                    <a:pt x="2291" y="8987"/>
                    <a:pt x="2397" y="8751"/>
                    <a:pt x="2507" y="8517"/>
                  </a:cubicBezTo>
                  <a:lnTo>
                    <a:pt x="2507" y="8517"/>
                  </a:lnTo>
                  <a:cubicBezTo>
                    <a:pt x="2503" y="8524"/>
                    <a:pt x="2500" y="8531"/>
                    <a:pt x="2497" y="8539"/>
                  </a:cubicBezTo>
                  <a:cubicBezTo>
                    <a:pt x="2752" y="8012"/>
                    <a:pt x="3061" y="7511"/>
                    <a:pt x="3377" y="7021"/>
                  </a:cubicBezTo>
                  <a:cubicBezTo>
                    <a:pt x="3377" y="7021"/>
                    <a:pt x="3379" y="7019"/>
                    <a:pt x="3379" y="7017"/>
                  </a:cubicBezTo>
                  <a:cubicBezTo>
                    <a:pt x="3381" y="7014"/>
                    <a:pt x="3384" y="7010"/>
                    <a:pt x="3387" y="7005"/>
                  </a:cubicBezTo>
                  <a:lnTo>
                    <a:pt x="3387" y="7005"/>
                  </a:lnTo>
                  <a:cubicBezTo>
                    <a:pt x="3439" y="6924"/>
                    <a:pt x="3492" y="6845"/>
                    <a:pt x="3545" y="6766"/>
                  </a:cubicBezTo>
                  <a:cubicBezTo>
                    <a:pt x="3957" y="6156"/>
                    <a:pt x="4382" y="5553"/>
                    <a:pt x="4748" y="4914"/>
                  </a:cubicBezTo>
                  <a:cubicBezTo>
                    <a:pt x="4840" y="4754"/>
                    <a:pt x="4930" y="4591"/>
                    <a:pt x="5014" y="4426"/>
                  </a:cubicBezTo>
                  <a:cubicBezTo>
                    <a:pt x="5096" y="4265"/>
                    <a:pt x="5179" y="4098"/>
                    <a:pt x="5242" y="3927"/>
                  </a:cubicBezTo>
                  <a:cubicBezTo>
                    <a:pt x="5269" y="3859"/>
                    <a:pt x="5291" y="3788"/>
                    <a:pt x="5312" y="3719"/>
                  </a:cubicBezTo>
                  <a:cubicBezTo>
                    <a:pt x="5337" y="3620"/>
                    <a:pt x="5361" y="3511"/>
                    <a:pt x="5337" y="3411"/>
                  </a:cubicBezTo>
                  <a:cubicBezTo>
                    <a:pt x="5320" y="3307"/>
                    <a:pt x="5234" y="3229"/>
                    <a:pt x="5128" y="3220"/>
                  </a:cubicBezTo>
                  <a:cubicBezTo>
                    <a:pt x="5120" y="3219"/>
                    <a:pt x="5111" y="3218"/>
                    <a:pt x="5103" y="3218"/>
                  </a:cubicBezTo>
                  <a:cubicBezTo>
                    <a:pt x="5049" y="3218"/>
                    <a:pt x="4992" y="3238"/>
                    <a:pt x="4943" y="3256"/>
                  </a:cubicBezTo>
                  <a:cubicBezTo>
                    <a:pt x="4775" y="3318"/>
                    <a:pt x="4634" y="3440"/>
                    <a:pt x="4503" y="3555"/>
                  </a:cubicBezTo>
                  <a:cubicBezTo>
                    <a:pt x="4224" y="3804"/>
                    <a:pt x="3966" y="4073"/>
                    <a:pt x="3729" y="4361"/>
                  </a:cubicBezTo>
                  <a:cubicBezTo>
                    <a:pt x="3615" y="4499"/>
                    <a:pt x="3509" y="4643"/>
                    <a:pt x="3401" y="4785"/>
                  </a:cubicBezTo>
                  <a:cubicBezTo>
                    <a:pt x="3293" y="4930"/>
                    <a:pt x="3186" y="5074"/>
                    <a:pt x="3080" y="5219"/>
                  </a:cubicBezTo>
                  <a:cubicBezTo>
                    <a:pt x="2869" y="5504"/>
                    <a:pt x="2655" y="5786"/>
                    <a:pt x="2445" y="6071"/>
                  </a:cubicBezTo>
                  <a:cubicBezTo>
                    <a:pt x="2226" y="6362"/>
                    <a:pt x="2014" y="6658"/>
                    <a:pt x="1805" y="6956"/>
                  </a:cubicBezTo>
                  <a:cubicBezTo>
                    <a:pt x="1593" y="7257"/>
                    <a:pt x="1384" y="7559"/>
                    <a:pt x="1174" y="7861"/>
                  </a:cubicBezTo>
                  <a:cubicBezTo>
                    <a:pt x="1074" y="8002"/>
                    <a:pt x="976" y="8145"/>
                    <a:pt x="875" y="8284"/>
                  </a:cubicBezTo>
                  <a:cubicBezTo>
                    <a:pt x="922" y="8151"/>
                    <a:pt x="974" y="8018"/>
                    <a:pt x="1025" y="7887"/>
                  </a:cubicBezTo>
                  <a:cubicBezTo>
                    <a:pt x="1112" y="7663"/>
                    <a:pt x="1207" y="7445"/>
                    <a:pt x="1308" y="7228"/>
                  </a:cubicBezTo>
                  <a:lnTo>
                    <a:pt x="1315" y="7214"/>
                  </a:lnTo>
                  <a:cubicBezTo>
                    <a:pt x="1475" y="6883"/>
                    <a:pt x="1653" y="6566"/>
                    <a:pt x="1834" y="6245"/>
                  </a:cubicBezTo>
                  <a:cubicBezTo>
                    <a:pt x="2014" y="5925"/>
                    <a:pt x="2195" y="5602"/>
                    <a:pt x="2382" y="5286"/>
                  </a:cubicBezTo>
                  <a:cubicBezTo>
                    <a:pt x="2567" y="4972"/>
                    <a:pt x="2750" y="4660"/>
                    <a:pt x="2931" y="4344"/>
                  </a:cubicBezTo>
                  <a:cubicBezTo>
                    <a:pt x="3110" y="4034"/>
                    <a:pt x="3287" y="3722"/>
                    <a:pt x="3450" y="3404"/>
                  </a:cubicBezTo>
                  <a:cubicBezTo>
                    <a:pt x="3539" y="3237"/>
                    <a:pt x="3616" y="3066"/>
                    <a:pt x="3683" y="2891"/>
                  </a:cubicBezTo>
                  <a:cubicBezTo>
                    <a:pt x="3710" y="2830"/>
                    <a:pt x="3727" y="2766"/>
                    <a:pt x="3738" y="2701"/>
                  </a:cubicBezTo>
                  <a:cubicBezTo>
                    <a:pt x="3748" y="2615"/>
                    <a:pt x="3741" y="2517"/>
                    <a:pt x="3676" y="2454"/>
                  </a:cubicBezTo>
                  <a:cubicBezTo>
                    <a:pt x="3631" y="2408"/>
                    <a:pt x="3576" y="2389"/>
                    <a:pt x="3519" y="2389"/>
                  </a:cubicBezTo>
                  <a:cubicBezTo>
                    <a:pt x="3477" y="2389"/>
                    <a:pt x="3434" y="2399"/>
                    <a:pt x="3393" y="2416"/>
                  </a:cubicBezTo>
                  <a:cubicBezTo>
                    <a:pt x="3352" y="2433"/>
                    <a:pt x="3312" y="2452"/>
                    <a:pt x="3274" y="2471"/>
                  </a:cubicBezTo>
                  <a:cubicBezTo>
                    <a:pt x="3126" y="2552"/>
                    <a:pt x="2988" y="2650"/>
                    <a:pt x="2863" y="2762"/>
                  </a:cubicBezTo>
                  <a:cubicBezTo>
                    <a:pt x="2723" y="2886"/>
                    <a:pt x="2589" y="3016"/>
                    <a:pt x="2458" y="3147"/>
                  </a:cubicBezTo>
                  <a:cubicBezTo>
                    <a:pt x="2206" y="3399"/>
                    <a:pt x="1967" y="3665"/>
                    <a:pt x="1728" y="3934"/>
                  </a:cubicBezTo>
                  <a:cubicBezTo>
                    <a:pt x="1490" y="4203"/>
                    <a:pt x="1259" y="4478"/>
                    <a:pt x="1027" y="4752"/>
                  </a:cubicBezTo>
                  <a:lnTo>
                    <a:pt x="1033" y="4747"/>
                  </a:lnTo>
                  <a:lnTo>
                    <a:pt x="1022" y="4759"/>
                  </a:lnTo>
                  <a:lnTo>
                    <a:pt x="1019" y="4763"/>
                  </a:lnTo>
                  <a:lnTo>
                    <a:pt x="1020" y="4762"/>
                  </a:lnTo>
                  <a:lnTo>
                    <a:pt x="1020" y="4762"/>
                  </a:lnTo>
                  <a:cubicBezTo>
                    <a:pt x="914" y="4882"/>
                    <a:pt x="808" y="5007"/>
                    <a:pt x="689" y="5115"/>
                  </a:cubicBezTo>
                  <a:lnTo>
                    <a:pt x="626" y="5172"/>
                  </a:lnTo>
                  <a:cubicBezTo>
                    <a:pt x="636" y="5132"/>
                    <a:pt x="647" y="5093"/>
                    <a:pt x="658" y="5053"/>
                  </a:cubicBezTo>
                  <a:cubicBezTo>
                    <a:pt x="756" y="4759"/>
                    <a:pt x="873" y="4470"/>
                    <a:pt x="1004" y="4192"/>
                  </a:cubicBezTo>
                  <a:lnTo>
                    <a:pt x="1004" y="4192"/>
                  </a:lnTo>
                  <a:cubicBezTo>
                    <a:pt x="1004" y="4192"/>
                    <a:pt x="1004" y="4192"/>
                    <a:pt x="1004" y="4192"/>
                  </a:cubicBezTo>
                  <a:lnTo>
                    <a:pt x="1004" y="4192"/>
                  </a:lnTo>
                  <a:cubicBezTo>
                    <a:pt x="1120" y="3950"/>
                    <a:pt x="1246" y="3715"/>
                    <a:pt x="1368" y="3479"/>
                  </a:cubicBezTo>
                  <a:cubicBezTo>
                    <a:pt x="1489" y="3250"/>
                    <a:pt x="1611" y="3022"/>
                    <a:pt x="1736" y="2796"/>
                  </a:cubicBezTo>
                  <a:cubicBezTo>
                    <a:pt x="1913" y="2473"/>
                    <a:pt x="2095" y="2151"/>
                    <a:pt x="2266" y="1824"/>
                  </a:cubicBezTo>
                  <a:cubicBezTo>
                    <a:pt x="2309" y="1743"/>
                    <a:pt x="2350" y="1662"/>
                    <a:pt x="2388" y="1578"/>
                  </a:cubicBezTo>
                  <a:cubicBezTo>
                    <a:pt x="2413" y="1524"/>
                    <a:pt x="2435" y="1472"/>
                    <a:pt x="2456" y="1417"/>
                  </a:cubicBezTo>
                  <a:cubicBezTo>
                    <a:pt x="2484" y="1336"/>
                    <a:pt x="2508" y="1233"/>
                    <a:pt x="2473" y="1151"/>
                  </a:cubicBezTo>
                  <a:cubicBezTo>
                    <a:pt x="2442" y="1075"/>
                    <a:pt x="2366" y="1021"/>
                    <a:pt x="2285" y="1021"/>
                  </a:cubicBezTo>
                  <a:cubicBezTo>
                    <a:pt x="2268" y="1021"/>
                    <a:pt x="2250" y="1024"/>
                    <a:pt x="2233" y="1029"/>
                  </a:cubicBezTo>
                  <a:cubicBezTo>
                    <a:pt x="2168" y="1051"/>
                    <a:pt x="2109" y="1089"/>
                    <a:pt x="2062" y="1138"/>
                  </a:cubicBezTo>
                  <a:cubicBezTo>
                    <a:pt x="2000" y="1200"/>
                    <a:pt x="1941" y="1266"/>
                    <a:pt x="1883" y="1331"/>
                  </a:cubicBezTo>
                  <a:cubicBezTo>
                    <a:pt x="1641" y="1602"/>
                    <a:pt x="1392" y="1865"/>
                    <a:pt x="1145" y="2129"/>
                  </a:cubicBezTo>
                  <a:cubicBezTo>
                    <a:pt x="1044" y="2238"/>
                    <a:pt x="944" y="2348"/>
                    <a:pt x="841" y="2457"/>
                  </a:cubicBezTo>
                  <a:cubicBezTo>
                    <a:pt x="856" y="2424"/>
                    <a:pt x="868" y="2392"/>
                    <a:pt x="882" y="2359"/>
                  </a:cubicBezTo>
                  <a:cubicBezTo>
                    <a:pt x="987" y="2110"/>
                    <a:pt x="1098" y="1863"/>
                    <a:pt x="1212" y="1618"/>
                  </a:cubicBezTo>
                  <a:cubicBezTo>
                    <a:pt x="1318" y="1398"/>
                    <a:pt x="1430" y="1179"/>
                    <a:pt x="1544" y="963"/>
                  </a:cubicBezTo>
                  <a:cubicBezTo>
                    <a:pt x="1600" y="858"/>
                    <a:pt x="1652" y="752"/>
                    <a:pt x="1704" y="646"/>
                  </a:cubicBezTo>
                  <a:cubicBezTo>
                    <a:pt x="1728" y="597"/>
                    <a:pt x="1750" y="548"/>
                    <a:pt x="1771" y="499"/>
                  </a:cubicBezTo>
                  <a:cubicBezTo>
                    <a:pt x="1807" y="405"/>
                    <a:pt x="1856" y="302"/>
                    <a:pt x="1842" y="201"/>
                  </a:cubicBezTo>
                  <a:cubicBezTo>
                    <a:pt x="1828" y="101"/>
                    <a:pt x="1763" y="17"/>
                    <a:pt x="1658" y="3"/>
                  </a:cubicBezTo>
                  <a:cubicBezTo>
                    <a:pt x="1646" y="1"/>
                    <a:pt x="1634" y="1"/>
                    <a:pt x="1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29" name="Google Shape;8729;p17"/>
            <p:cNvSpPr/>
            <p:nvPr/>
          </p:nvSpPr>
          <p:spPr>
            <a:xfrm>
              <a:off x="5195285" y="453472"/>
              <a:ext cx="620891" cy="616294"/>
            </a:xfrm>
            <a:custGeom>
              <a:avLst/>
              <a:gdLst/>
              <a:ahLst/>
              <a:cxnLst/>
              <a:rect l="l" t="t" r="r" b="b"/>
              <a:pathLst>
                <a:path w="21364" h="21204" extrusionOk="0">
                  <a:moveTo>
                    <a:pt x="12127" y="12147"/>
                  </a:moveTo>
                  <a:cubicBezTo>
                    <a:pt x="12131" y="12152"/>
                    <a:pt x="12136" y="12157"/>
                    <a:pt x="12141" y="12162"/>
                  </a:cubicBezTo>
                  <a:lnTo>
                    <a:pt x="12141" y="12162"/>
                  </a:lnTo>
                  <a:cubicBezTo>
                    <a:pt x="12136" y="12157"/>
                    <a:pt x="12131" y="12152"/>
                    <a:pt x="12127" y="12147"/>
                  </a:cubicBezTo>
                  <a:close/>
                  <a:moveTo>
                    <a:pt x="18872" y="18617"/>
                  </a:moveTo>
                  <a:cubicBezTo>
                    <a:pt x="18873" y="18618"/>
                    <a:pt x="18874" y="18619"/>
                    <a:pt x="18875" y="18620"/>
                  </a:cubicBezTo>
                  <a:lnTo>
                    <a:pt x="18875" y="18620"/>
                  </a:lnTo>
                  <a:cubicBezTo>
                    <a:pt x="18874" y="18619"/>
                    <a:pt x="18873" y="18618"/>
                    <a:pt x="18872" y="18617"/>
                  </a:cubicBezTo>
                  <a:close/>
                  <a:moveTo>
                    <a:pt x="350" y="1"/>
                  </a:moveTo>
                  <a:cubicBezTo>
                    <a:pt x="276" y="1"/>
                    <a:pt x="203" y="25"/>
                    <a:pt x="145" y="74"/>
                  </a:cubicBezTo>
                  <a:cubicBezTo>
                    <a:pt x="1" y="196"/>
                    <a:pt x="2" y="411"/>
                    <a:pt x="132" y="542"/>
                  </a:cubicBezTo>
                  <a:cubicBezTo>
                    <a:pt x="324" y="772"/>
                    <a:pt x="526" y="992"/>
                    <a:pt x="724" y="1218"/>
                  </a:cubicBezTo>
                  <a:cubicBezTo>
                    <a:pt x="929" y="1456"/>
                    <a:pt x="1142" y="1685"/>
                    <a:pt x="1369" y="1902"/>
                  </a:cubicBezTo>
                  <a:cubicBezTo>
                    <a:pt x="1844" y="2356"/>
                    <a:pt x="2358" y="2768"/>
                    <a:pt x="2817" y="3240"/>
                  </a:cubicBezTo>
                  <a:cubicBezTo>
                    <a:pt x="3578" y="4037"/>
                    <a:pt x="4395" y="4780"/>
                    <a:pt x="5166" y="5568"/>
                  </a:cubicBezTo>
                  <a:cubicBezTo>
                    <a:pt x="5326" y="5736"/>
                    <a:pt x="5481" y="5904"/>
                    <a:pt x="5632" y="6078"/>
                  </a:cubicBezTo>
                  <a:cubicBezTo>
                    <a:pt x="5842" y="6322"/>
                    <a:pt x="6030" y="6583"/>
                    <a:pt x="6241" y="6825"/>
                  </a:cubicBezTo>
                  <a:cubicBezTo>
                    <a:pt x="6464" y="7082"/>
                    <a:pt x="6702" y="7324"/>
                    <a:pt x="6947" y="7561"/>
                  </a:cubicBezTo>
                  <a:cubicBezTo>
                    <a:pt x="7403" y="8008"/>
                    <a:pt x="7873" y="8441"/>
                    <a:pt x="8318" y="8899"/>
                  </a:cubicBezTo>
                  <a:lnTo>
                    <a:pt x="8305" y="8885"/>
                  </a:lnTo>
                  <a:lnTo>
                    <a:pt x="8305" y="8885"/>
                  </a:lnTo>
                  <a:cubicBezTo>
                    <a:pt x="8312" y="8891"/>
                    <a:pt x="8316" y="8896"/>
                    <a:pt x="8323" y="8902"/>
                  </a:cubicBezTo>
                  <a:lnTo>
                    <a:pt x="8334" y="8915"/>
                  </a:lnTo>
                  <a:lnTo>
                    <a:pt x="8326" y="8907"/>
                  </a:lnTo>
                  <a:lnTo>
                    <a:pt x="8326" y="8907"/>
                  </a:lnTo>
                  <a:cubicBezTo>
                    <a:pt x="8470" y="9057"/>
                    <a:pt x="8612" y="9211"/>
                    <a:pt x="8747" y="9371"/>
                  </a:cubicBezTo>
                  <a:cubicBezTo>
                    <a:pt x="8937" y="9598"/>
                    <a:pt x="9116" y="9834"/>
                    <a:pt x="9304" y="10062"/>
                  </a:cubicBezTo>
                  <a:cubicBezTo>
                    <a:pt x="9505" y="10306"/>
                    <a:pt x="9708" y="10548"/>
                    <a:pt x="9920" y="10781"/>
                  </a:cubicBezTo>
                  <a:cubicBezTo>
                    <a:pt x="10355" y="11256"/>
                    <a:pt x="10822" y="11699"/>
                    <a:pt x="11269" y="12163"/>
                  </a:cubicBezTo>
                  <a:lnTo>
                    <a:pt x="11254" y="12147"/>
                  </a:lnTo>
                  <a:lnTo>
                    <a:pt x="11254" y="12147"/>
                  </a:lnTo>
                  <a:cubicBezTo>
                    <a:pt x="11500" y="12405"/>
                    <a:pt x="11737" y="12673"/>
                    <a:pt x="11984" y="12929"/>
                  </a:cubicBezTo>
                  <a:lnTo>
                    <a:pt x="11978" y="12924"/>
                  </a:lnTo>
                  <a:lnTo>
                    <a:pt x="11978" y="12924"/>
                  </a:lnTo>
                  <a:lnTo>
                    <a:pt x="11989" y="12935"/>
                  </a:lnTo>
                  <a:lnTo>
                    <a:pt x="11992" y="12937"/>
                  </a:lnTo>
                  <a:lnTo>
                    <a:pt x="11992" y="12937"/>
                  </a:lnTo>
                  <a:cubicBezTo>
                    <a:pt x="12409" y="13370"/>
                    <a:pt x="12860" y="13767"/>
                    <a:pt x="13300" y="14178"/>
                  </a:cubicBezTo>
                  <a:cubicBezTo>
                    <a:pt x="13768" y="14618"/>
                    <a:pt x="14234" y="15061"/>
                    <a:pt x="14685" y="15520"/>
                  </a:cubicBezTo>
                  <a:cubicBezTo>
                    <a:pt x="14917" y="15758"/>
                    <a:pt x="15153" y="15989"/>
                    <a:pt x="15395" y="16217"/>
                  </a:cubicBezTo>
                  <a:cubicBezTo>
                    <a:pt x="15631" y="16437"/>
                    <a:pt x="15877" y="16648"/>
                    <a:pt x="16124" y="16856"/>
                  </a:cubicBezTo>
                  <a:cubicBezTo>
                    <a:pt x="16608" y="17270"/>
                    <a:pt x="17097" y="17676"/>
                    <a:pt x="17542" y="18132"/>
                  </a:cubicBezTo>
                  <a:cubicBezTo>
                    <a:pt x="17675" y="18273"/>
                    <a:pt x="17806" y="18414"/>
                    <a:pt x="17936" y="18557"/>
                  </a:cubicBezTo>
                  <a:cubicBezTo>
                    <a:pt x="18164" y="18805"/>
                    <a:pt x="18397" y="19047"/>
                    <a:pt x="18636" y="19285"/>
                  </a:cubicBezTo>
                  <a:cubicBezTo>
                    <a:pt x="18864" y="19513"/>
                    <a:pt x="19101" y="19731"/>
                    <a:pt x="19337" y="19950"/>
                  </a:cubicBezTo>
                  <a:cubicBezTo>
                    <a:pt x="19579" y="20174"/>
                    <a:pt x="19828" y="20390"/>
                    <a:pt x="20083" y="20600"/>
                  </a:cubicBezTo>
                  <a:cubicBezTo>
                    <a:pt x="20330" y="20803"/>
                    <a:pt x="20570" y="21006"/>
                    <a:pt x="20847" y="21167"/>
                  </a:cubicBezTo>
                  <a:cubicBezTo>
                    <a:pt x="20892" y="21191"/>
                    <a:pt x="20941" y="21203"/>
                    <a:pt x="20991" y="21203"/>
                  </a:cubicBezTo>
                  <a:cubicBezTo>
                    <a:pt x="21115" y="21203"/>
                    <a:pt x="21227" y="21135"/>
                    <a:pt x="21286" y="21028"/>
                  </a:cubicBezTo>
                  <a:cubicBezTo>
                    <a:pt x="21363" y="20880"/>
                    <a:pt x="21313" y="20708"/>
                    <a:pt x="21184" y="20610"/>
                  </a:cubicBezTo>
                  <a:cubicBezTo>
                    <a:pt x="20933" y="20421"/>
                    <a:pt x="20675" y="20239"/>
                    <a:pt x="20428" y="20041"/>
                  </a:cubicBezTo>
                  <a:lnTo>
                    <a:pt x="20428" y="20041"/>
                  </a:lnTo>
                  <a:cubicBezTo>
                    <a:pt x="20440" y="20049"/>
                    <a:pt x="20450" y="20059"/>
                    <a:pt x="20461" y="20067"/>
                  </a:cubicBezTo>
                  <a:cubicBezTo>
                    <a:pt x="20182" y="19839"/>
                    <a:pt x="19915" y="19598"/>
                    <a:pt x="19649" y="19358"/>
                  </a:cubicBezTo>
                  <a:cubicBezTo>
                    <a:pt x="19383" y="19120"/>
                    <a:pt x="19124" y="18876"/>
                    <a:pt x="18875" y="18620"/>
                  </a:cubicBezTo>
                  <a:lnTo>
                    <a:pt x="18875" y="18620"/>
                  </a:lnTo>
                  <a:cubicBezTo>
                    <a:pt x="18877" y="18622"/>
                    <a:pt x="18879" y="18624"/>
                    <a:pt x="18880" y="18626"/>
                  </a:cubicBezTo>
                  <a:cubicBezTo>
                    <a:pt x="18641" y="18375"/>
                    <a:pt x="18411" y="18113"/>
                    <a:pt x="18172" y="17860"/>
                  </a:cubicBezTo>
                  <a:cubicBezTo>
                    <a:pt x="18053" y="17735"/>
                    <a:pt x="17933" y="17607"/>
                    <a:pt x="17811" y="17488"/>
                  </a:cubicBezTo>
                  <a:cubicBezTo>
                    <a:pt x="17688" y="17369"/>
                    <a:pt x="17561" y="17255"/>
                    <a:pt x="17434" y="17140"/>
                  </a:cubicBezTo>
                  <a:cubicBezTo>
                    <a:pt x="17203" y="16932"/>
                    <a:pt x="16966" y="16730"/>
                    <a:pt x="16728" y="16532"/>
                  </a:cubicBezTo>
                  <a:cubicBezTo>
                    <a:pt x="16481" y="16328"/>
                    <a:pt x="16234" y="16124"/>
                    <a:pt x="15997" y="15908"/>
                  </a:cubicBezTo>
                  <a:cubicBezTo>
                    <a:pt x="15753" y="15688"/>
                    <a:pt x="15516" y="15460"/>
                    <a:pt x="15285" y="15226"/>
                  </a:cubicBezTo>
                  <a:cubicBezTo>
                    <a:pt x="14830" y="14762"/>
                    <a:pt x="14373" y="14302"/>
                    <a:pt x="13895" y="13863"/>
                  </a:cubicBezTo>
                  <a:cubicBezTo>
                    <a:pt x="13664" y="13653"/>
                    <a:pt x="13436" y="13440"/>
                    <a:pt x="13208" y="13228"/>
                  </a:cubicBezTo>
                  <a:cubicBezTo>
                    <a:pt x="12992" y="13029"/>
                    <a:pt x="12780" y="12831"/>
                    <a:pt x="12578" y="12620"/>
                  </a:cubicBezTo>
                  <a:lnTo>
                    <a:pt x="12578" y="12620"/>
                  </a:lnTo>
                  <a:cubicBezTo>
                    <a:pt x="12578" y="12621"/>
                    <a:pt x="12578" y="12621"/>
                    <a:pt x="12579" y="12622"/>
                  </a:cubicBezTo>
                  <a:lnTo>
                    <a:pt x="12579" y="12622"/>
                  </a:lnTo>
                  <a:lnTo>
                    <a:pt x="12575" y="12617"/>
                  </a:lnTo>
                  <a:lnTo>
                    <a:pt x="12570" y="12612"/>
                  </a:lnTo>
                  <a:cubicBezTo>
                    <a:pt x="12454" y="12492"/>
                    <a:pt x="12340" y="12370"/>
                    <a:pt x="12226" y="12252"/>
                  </a:cubicBezTo>
                  <a:lnTo>
                    <a:pt x="12226" y="12252"/>
                  </a:lnTo>
                  <a:lnTo>
                    <a:pt x="12234" y="12261"/>
                  </a:lnTo>
                  <a:cubicBezTo>
                    <a:pt x="12222" y="12248"/>
                    <a:pt x="12211" y="12235"/>
                    <a:pt x="12199" y="12223"/>
                  </a:cubicBezTo>
                  <a:lnTo>
                    <a:pt x="12199" y="12223"/>
                  </a:lnTo>
                  <a:cubicBezTo>
                    <a:pt x="12203" y="12227"/>
                    <a:pt x="12207" y="12230"/>
                    <a:pt x="12210" y="12234"/>
                  </a:cubicBezTo>
                  <a:cubicBezTo>
                    <a:pt x="12187" y="12210"/>
                    <a:pt x="12164" y="12187"/>
                    <a:pt x="12141" y="12162"/>
                  </a:cubicBezTo>
                  <a:lnTo>
                    <a:pt x="12141" y="12162"/>
                  </a:lnTo>
                  <a:cubicBezTo>
                    <a:pt x="12146" y="12167"/>
                    <a:pt x="12150" y="12172"/>
                    <a:pt x="12155" y="12177"/>
                  </a:cubicBezTo>
                  <a:cubicBezTo>
                    <a:pt x="12125" y="12147"/>
                    <a:pt x="12095" y="12116"/>
                    <a:pt x="12067" y="12085"/>
                  </a:cubicBezTo>
                  <a:lnTo>
                    <a:pt x="12067" y="12085"/>
                  </a:lnTo>
                  <a:cubicBezTo>
                    <a:pt x="12075" y="12093"/>
                    <a:pt x="12082" y="12101"/>
                    <a:pt x="12090" y="12109"/>
                  </a:cubicBezTo>
                  <a:lnTo>
                    <a:pt x="12062" y="12079"/>
                  </a:lnTo>
                  <a:lnTo>
                    <a:pt x="12062" y="12079"/>
                  </a:lnTo>
                  <a:cubicBezTo>
                    <a:pt x="12063" y="12081"/>
                    <a:pt x="12065" y="12083"/>
                    <a:pt x="12067" y="12085"/>
                  </a:cubicBezTo>
                  <a:lnTo>
                    <a:pt x="12067" y="12085"/>
                  </a:lnTo>
                  <a:cubicBezTo>
                    <a:pt x="11826" y="11833"/>
                    <a:pt x="11587" y="11577"/>
                    <a:pt x="11341" y="11332"/>
                  </a:cubicBezTo>
                  <a:cubicBezTo>
                    <a:pt x="11090" y="11079"/>
                    <a:pt x="10833" y="10830"/>
                    <a:pt x="10586" y="10575"/>
                  </a:cubicBezTo>
                  <a:cubicBezTo>
                    <a:pt x="10273" y="10240"/>
                    <a:pt x="9972" y="9896"/>
                    <a:pt x="9689" y="9537"/>
                  </a:cubicBezTo>
                  <a:cubicBezTo>
                    <a:pt x="9553" y="9364"/>
                    <a:pt x="9421" y="9187"/>
                    <a:pt x="9282" y="9018"/>
                  </a:cubicBezTo>
                  <a:cubicBezTo>
                    <a:pt x="9146" y="8854"/>
                    <a:pt x="9001" y="8701"/>
                    <a:pt x="8856" y="8548"/>
                  </a:cubicBezTo>
                  <a:lnTo>
                    <a:pt x="8856" y="8548"/>
                  </a:lnTo>
                  <a:cubicBezTo>
                    <a:pt x="8857" y="8549"/>
                    <a:pt x="8858" y="8550"/>
                    <a:pt x="8859" y="8551"/>
                  </a:cubicBezTo>
                  <a:lnTo>
                    <a:pt x="8855" y="8546"/>
                  </a:lnTo>
                  <a:lnTo>
                    <a:pt x="8855" y="8546"/>
                  </a:lnTo>
                  <a:cubicBezTo>
                    <a:pt x="8855" y="8546"/>
                    <a:pt x="8856" y="8547"/>
                    <a:pt x="8856" y="8548"/>
                  </a:cubicBezTo>
                  <a:lnTo>
                    <a:pt x="8856" y="8548"/>
                  </a:lnTo>
                  <a:cubicBezTo>
                    <a:pt x="8851" y="8543"/>
                    <a:pt x="8846" y="8538"/>
                    <a:pt x="8842" y="8533"/>
                  </a:cubicBezTo>
                  <a:lnTo>
                    <a:pt x="8831" y="8520"/>
                  </a:lnTo>
                  <a:lnTo>
                    <a:pt x="8834" y="8525"/>
                  </a:lnTo>
                  <a:cubicBezTo>
                    <a:pt x="8812" y="8501"/>
                    <a:pt x="8790" y="8479"/>
                    <a:pt x="8767" y="8456"/>
                  </a:cubicBezTo>
                  <a:cubicBezTo>
                    <a:pt x="8202" y="7868"/>
                    <a:pt x="7587" y="7326"/>
                    <a:pt x="7010" y="6749"/>
                  </a:cubicBezTo>
                  <a:lnTo>
                    <a:pt x="7010" y="6749"/>
                  </a:lnTo>
                  <a:cubicBezTo>
                    <a:pt x="6789" y="6515"/>
                    <a:pt x="6585" y="6271"/>
                    <a:pt x="6384" y="6021"/>
                  </a:cubicBezTo>
                  <a:cubicBezTo>
                    <a:pt x="6179" y="5766"/>
                    <a:pt x="5969" y="5521"/>
                    <a:pt x="5749" y="5282"/>
                  </a:cubicBezTo>
                  <a:cubicBezTo>
                    <a:pt x="5293" y="4791"/>
                    <a:pt x="4797" y="4340"/>
                    <a:pt x="4318" y="3873"/>
                  </a:cubicBezTo>
                  <a:cubicBezTo>
                    <a:pt x="4077" y="3639"/>
                    <a:pt x="3841" y="3401"/>
                    <a:pt x="3604" y="3164"/>
                  </a:cubicBezTo>
                  <a:cubicBezTo>
                    <a:pt x="3381" y="2940"/>
                    <a:pt x="3170" y="2705"/>
                    <a:pt x="2937" y="2492"/>
                  </a:cubicBezTo>
                  <a:cubicBezTo>
                    <a:pt x="2455" y="2052"/>
                    <a:pt x="1953" y="1631"/>
                    <a:pt x="1497" y="1163"/>
                  </a:cubicBezTo>
                  <a:cubicBezTo>
                    <a:pt x="1351" y="1011"/>
                    <a:pt x="1212" y="852"/>
                    <a:pt x="1074" y="696"/>
                  </a:cubicBezTo>
                  <a:cubicBezTo>
                    <a:pt x="930" y="536"/>
                    <a:pt x="780" y="378"/>
                    <a:pt x="650" y="205"/>
                  </a:cubicBezTo>
                  <a:cubicBezTo>
                    <a:pt x="642" y="194"/>
                    <a:pt x="634" y="184"/>
                    <a:pt x="628" y="172"/>
                  </a:cubicBezTo>
                  <a:lnTo>
                    <a:pt x="614" y="146"/>
                  </a:lnTo>
                  <a:lnTo>
                    <a:pt x="612" y="143"/>
                  </a:lnTo>
                  <a:cubicBezTo>
                    <a:pt x="555" y="49"/>
                    <a:pt x="453" y="1"/>
                    <a:pt x="3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0" name="Google Shape;8730;p17"/>
            <p:cNvSpPr/>
            <p:nvPr/>
          </p:nvSpPr>
          <p:spPr>
            <a:xfrm>
              <a:off x="6489028" y="-8817"/>
              <a:ext cx="34497" cy="81992"/>
            </a:xfrm>
            <a:custGeom>
              <a:avLst/>
              <a:gdLst/>
              <a:ahLst/>
              <a:cxnLst/>
              <a:rect l="l" t="t" r="r" b="b"/>
              <a:pathLst>
                <a:path w="1187" h="2821" extrusionOk="0">
                  <a:moveTo>
                    <a:pt x="194" y="0"/>
                  </a:moveTo>
                  <a:cubicBezTo>
                    <a:pt x="152" y="0"/>
                    <a:pt x="109" y="17"/>
                    <a:pt x="78" y="48"/>
                  </a:cubicBezTo>
                  <a:cubicBezTo>
                    <a:pt x="24" y="102"/>
                    <a:pt x="0" y="180"/>
                    <a:pt x="16" y="254"/>
                  </a:cubicBezTo>
                  <a:cubicBezTo>
                    <a:pt x="32" y="329"/>
                    <a:pt x="48" y="403"/>
                    <a:pt x="70" y="474"/>
                  </a:cubicBezTo>
                  <a:cubicBezTo>
                    <a:pt x="92" y="545"/>
                    <a:pt x="114" y="618"/>
                    <a:pt x="140" y="690"/>
                  </a:cubicBezTo>
                  <a:cubicBezTo>
                    <a:pt x="189" y="832"/>
                    <a:pt x="246" y="973"/>
                    <a:pt x="303" y="1112"/>
                  </a:cubicBezTo>
                  <a:cubicBezTo>
                    <a:pt x="357" y="1244"/>
                    <a:pt x="410" y="1373"/>
                    <a:pt x="464" y="1503"/>
                  </a:cubicBezTo>
                  <a:cubicBezTo>
                    <a:pt x="513" y="1625"/>
                    <a:pt x="559" y="1749"/>
                    <a:pt x="605" y="1870"/>
                  </a:cubicBezTo>
                  <a:cubicBezTo>
                    <a:pt x="648" y="1997"/>
                    <a:pt x="692" y="2121"/>
                    <a:pt x="730" y="2249"/>
                  </a:cubicBezTo>
                  <a:cubicBezTo>
                    <a:pt x="775" y="2401"/>
                    <a:pt x="817" y="2554"/>
                    <a:pt x="862" y="2708"/>
                  </a:cubicBezTo>
                  <a:cubicBezTo>
                    <a:pt x="882" y="2776"/>
                    <a:pt x="944" y="2820"/>
                    <a:pt x="1014" y="2820"/>
                  </a:cubicBezTo>
                  <a:cubicBezTo>
                    <a:pt x="1028" y="2820"/>
                    <a:pt x="1042" y="2819"/>
                    <a:pt x="1056" y="2814"/>
                  </a:cubicBezTo>
                  <a:cubicBezTo>
                    <a:pt x="1140" y="2789"/>
                    <a:pt x="1186" y="2701"/>
                    <a:pt x="1162" y="2618"/>
                  </a:cubicBezTo>
                  <a:cubicBezTo>
                    <a:pt x="1063" y="2301"/>
                    <a:pt x="966" y="1983"/>
                    <a:pt x="849" y="1673"/>
                  </a:cubicBezTo>
                  <a:cubicBezTo>
                    <a:pt x="782" y="1497"/>
                    <a:pt x="713" y="1324"/>
                    <a:pt x="642" y="1150"/>
                  </a:cubicBezTo>
                  <a:lnTo>
                    <a:pt x="643" y="1150"/>
                  </a:lnTo>
                  <a:cubicBezTo>
                    <a:pt x="656" y="1154"/>
                    <a:pt x="670" y="1155"/>
                    <a:pt x="683" y="1155"/>
                  </a:cubicBezTo>
                  <a:cubicBezTo>
                    <a:pt x="755" y="1155"/>
                    <a:pt x="820" y="1105"/>
                    <a:pt x="838" y="1031"/>
                  </a:cubicBezTo>
                  <a:cubicBezTo>
                    <a:pt x="847" y="990"/>
                    <a:pt x="841" y="946"/>
                    <a:pt x="819" y="910"/>
                  </a:cubicBezTo>
                  <a:cubicBezTo>
                    <a:pt x="748" y="775"/>
                    <a:pt x="673" y="642"/>
                    <a:pt x="599" y="509"/>
                  </a:cubicBezTo>
                  <a:cubicBezTo>
                    <a:pt x="561" y="441"/>
                    <a:pt x="523" y="373"/>
                    <a:pt x="486" y="306"/>
                  </a:cubicBezTo>
                  <a:cubicBezTo>
                    <a:pt x="466" y="268"/>
                    <a:pt x="447" y="232"/>
                    <a:pt x="426" y="196"/>
                  </a:cubicBezTo>
                  <a:cubicBezTo>
                    <a:pt x="407" y="156"/>
                    <a:pt x="384" y="120"/>
                    <a:pt x="357" y="85"/>
                  </a:cubicBezTo>
                  <a:cubicBezTo>
                    <a:pt x="333" y="58"/>
                    <a:pt x="304" y="36"/>
                    <a:pt x="271" y="20"/>
                  </a:cubicBezTo>
                  <a:cubicBezTo>
                    <a:pt x="247" y="7"/>
                    <a:pt x="221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1" name="Google Shape;8731;p17"/>
            <p:cNvSpPr/>
            <p:nvPr/>
          </p:nvSpPr>
          <p:spPr>
            <a:xfrm>
              <a:off x="6487430" y="-12682"/>
              <a:ext cx="73296" cy="81934"/>
            </a:xfrm>
            <a:custGeom>
              <a:avLst/>
              <a:gdLst/>
              <a:ahLst/>
              <a:cxnLst/>
              <a:rect l="l" t="t" r="r" b="b"/>
              <a:pathLst>
                <a:path w="2522" h="2819" extrusionOk="0">
                  <a:moveTo>
                    <a:pt x="366" y="2688"/>
                  </a:moveTo>
                  <a:lnTo>
                    <a:pt x="366" y="2688"/>
                  </a:lnTo>
                  <a:cubicBezTo>
                    <a:pt x="365" y="2689"/>
                    <a:pt x="364" y="2691"/>
                    <a:pt x="363" y="2692"/>
                  </a:cubicBezTo>
                  <a:cubicBezTo>
                    <a:pt x="364" y="2691"/>
                    <a:pt x="365" y="2690"/>
                    <a:pt x="366" y="2688"/>
                  </a:cubicBezTo>
                  <a:close/>
                  <a:moveTo>
                    <a:pt x="2334" y="0"/>
                  </a:moveTo>
                  <a:cubicBezTo>
                    <a:pt x="2311" y="0"/>
                    <a:pt x="2289" y="5"/>
                    <a:pt x="2267" y="15"/>
                  </a:cubicBezTo>
                  <a:cubicBezTo>
                    <a:pt x="2104" y="88"/>
                    <a:pt x="1969" y="211"/>
                    <a:pt x="1849" y="338"/>
                  </a:cubicBezTo>
                  <a:cubicBezTo>
                    <a:pt x="1779" y="411"/>
                    <a:pt x="1716" y="487"/>
                    <a:pt x="1651" y="561"/>
                  </a:cubicBezTo>
                  <a:cubicBezTo>
                    <a:pt x="1591" y="629"/>
                    <a:pt x="1536" y="701"/>
                    <a:pt x="1479" y="772"/>
                  </a:cubicBezTo>
                  <a:cubicBezTo>
                    <a:pt x="1429" y="834"/>
                    <a:pt x="1380" y="897"/>
                    <a:pt x="1331" y="960"/>
                  </a:cubicBezTo>
                  <a:cubicBezTo>
                    <a:pt x="1227" y="1096"/>
                    <a:pt x="1122" y="1232"/>
                    <a:pt x="1019" y="1372"/>
                  </a:cubicBezTo>
                  <a:cubicBezTo>
                    <a:pt x="812" y="1650"/>
                    <a:pt x="597" y="1924"/>
                    <a:pt x="374" y="2192"/>
                  </a:cubicBezTo>
                  <a:cubicBezTo>
                    <a:pt x="271" y="2311"/>
                    <a:pt x="168" y="2429"/>
                    <a:pt x="62" y="2545"/>
                  </a:cubicBezTo>
                  <a:cubicBezTo>
                    <a:pt x="0" y="2610"/>
                    <a:pt x="2" y="2711"/>
                    <a:pt x="65" y="2774"/>
                  </a:cubicBezTo>
                  <a:cubicBezTo>
                    <a:pt x="97" y="2803"/>
                    <a:pt x="138" y="2819"/>
                    <a:pt x="180" y="2819"/>
                  </a:cubicBezTo>
                  <a:cubicBezTo>
                    <a:pt x="223" y="2819"/>
                    <a:pt x="266" y="2801"/>
                    <a:pt x="294" y="2770"/>
                  </a:cubicBezTo>
                  <a:cubicBezTo>
                    <a:pt x="318" y="2743"/>
                    <a:pt x="344" y="2714"/>
                    <a:pt x="367" y="2686"/>
                  </a:cubicBezTo>
                  <a:lnTo>
                    <a:pt x="367" y="2686"/>
                  </a:lnTo>
                  <a:cubicBezTo>
                    <a:pt x="367" y="2687"/>
                    <a:pt x="366" y="2687"/>
                    <a:pt x="366" y="2688"/>
                  </a:cubicBezTo>
                  <a:lnTo>
                    <a:pt x="366" y="2688"/>
                  </a:lnTo>
                  <a:cubicBezTo>
                    <a:pt x="442" y="2599"/>
                    <a:pt x="516" y="2509"/>
                    <a:pt x="590" y="2418"/>
                  </a:cubicBezTo>
                  <a:cubicBezTo>
                    <a:pt x="815" y="2143"/>
                    <a:pt x="1034" y="1863"/>
                    <a:pt x="1249" y="1579"/>
                  </a:cubicBezTo>
                  <a:cubicBezTo>
                    <a:pt x="1344" y="1454"/>
                    <a:pt x="1439" y="1329"/>
                    <a:pt x="1536" y="1206"/>
                  </a:cubicBezTo>
                  <a:cubicBezTo>
                    <a:pt x="1646" y="1065"/>
                    <a:pt x="1760" y="924"/>
                    <a:pt x="1874" y="786"/>
                  </a:cubicBezTo>
                  <a:cubicBezTo>
                    <a:pt x="1969" y="675"/>
                    <a:pt x="2069" y="569"/>
                    <a:pt x="2175" y="469"/>
                  </a:cubicBezTo>
                  <a:cubicBezTo>
                    <a:pt x="2213" y="436"/>
                    <a:pt x="2251" y="405"/>
                    <a:pt x="2292" y="375"/>
                  </a:cubicBezTo>
                  <a:cubicBezTo>
                    <a:pt x="2310" y="363"/>
                    <a:pt x="2329" y="349"/>
                    <a:pt x="2348" y="341"/>
                  </a:cubicBezTo>
                  <a:cubicBezTo>
                    <a:pt x="2365" y="333"/>
                    <a:pt x="2382" y="325"/>
                    <a:pt x="2400" y="318"/>
                  </a:cubicBezTo>
                  <a:cubicBezTo>
                    <a:pt x="2484" y="281"/>
                    <a:pt x="2522" y="183"/>
                    <a:pt x="2484" y="99"/>
                  </a:cubicBezTo>
                  <a:cubicBezTo>
                    <a:pt x="2457" y="37"/>
                    <a:pt x="2397" y="0"/>
                    <a:pt x="2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2" name="Google Shape;8732;p17"/>
            <p:cNvSpPr/>
            <p:nvPr/>
          </p:nvSpPr>
          <p:spPr>
            <a:xfrm>
              <a:off x="6557444" y="26612"/>
              <a:ext cx="33160" cy="12469"/>
            </a:xfrm>
            <a:custGeom>
              <a:avLst/>
              <a:gdLst/>
              <a:ahLst/>
              <a:cxnLst/>
              <a:rect l="l" t="t" r="r" b="b"/>
              <a:pathLst>
                <a:path w="1141" h="429" extrusionOk="0">
                  <a:moveTo>
                    <a:pt x="973" y="1"/>
                  </a:moveTo>
                  <a:cubicBezTo>
                    <a:pt x="959" y="1"/>
                    <a:pt x="945" y="2"/>
                    <a:pt x="931" y="6"/>
                  </a:cubicBezTo>
                  <a:cubicBezTo>
                    <a:pt x="906" y="12"/>
                    <a:pt x="879" y="18"/>
                    <a:pt x="854" y="25"/>
                  </a:cubicBezTo>
                  <a:lnTo>
                    <a:pt x="858" y="23"/>
                  </a:lnTo>
                  <a:lnTo>
                    <a:pt x="858" y="23"/>
                  </a:lnTo>
                  <a:cubicBezTo>
                    <a:pt x="738" y="50"/>
                    <a:pt x="619" y="70"/>
                    <a:pt x="499" y="89"/>
                  </a:cubicBezTo>
                  <a:lnTo>
                    <a:pt x="467" y="93"/>
                  </a:lnTo>
                  <a:cubicBezTo>
                    <a:pt x="440" y="66"/>
                    <a:pt x="406" y="50"/>
                    <a:pt x="368" y="47"/>
                  </a:cubicBezTo>
                  <a:cubicBezTo>
                    <a:pt x="334" y="44"/>
                    <a:pt x="296" y="41"/>
                    <a:pt x="259" y="41"/>
                  </a:cubicBezTo>
                  <a:cubicBezTo>
                    <a:pt x="159" y="41"/>
                    <a:pt x="58" y="62"/>
                    <a:pt x="18" y="165"/>
                  </a:cubicBezTo>
                  <a:cubicBezTo>
                    <a:pt x="0" y="208"/>
                    <a:pt x="0" y="257"/>
                    <a:pt x="18" y="300"/>
                  </a:cubicBezTo>
                  <a:cubicBezTo>
                    <a:pt x="35" y="338"/>
                    <a:pt x="64" y="368"/>
                    <a:pt x="98" y="389"/>
                  </a:cubicBezTo>
                  <a:cubicBezTo>
                    <a:pt x="155" y="416"/>
                    <a:pt x="218" y="428"/>
                    <a:pt x="281" y="428"/>
                  </a:cubicBezTo>
                  <a:cubicBezTo>
                    <a:pt x="284" y="428"/>
                    <a:pt x="288" y="428"/>
                    <a:pt x="292" y="428"/>
                  </a:cubicBezTo>
                  <a:cubicBezTo>
                    <a:pt x="333" y="427"/>
                    <a:pt x="372" y="425"/>
                    <a:pt x="413" y="420"/>
                  </a:cubicBezTo>
                  <a:cubicBezTo>
                    <a:pt x="502" y="409"/>
                    <a:pt x="589" y="400"/>
                    <a:pt x="675" y="382"/>
                  </a:cubicBezTo>
                  <a:cubicBezTo>
                    <a:pt x="785" y="362"/>
                    <a:pt x="893" y="338"/>
                    <a:pt x="1002" y="314"/>
                  </a:cubicBezTo>
                  <a:cubicBezTo>
                    <a:pt x="1050" y="305"/>
                    <a:pt x="1091" y="276"/>
                    <a:pt x="1116" y="235"/>
                  </a:cubicBezTo>
                  <a:cubicBezTo>
                    <a:pt x="1135" y="197"/>
                    <a:pt x="1140" y="153"/>
                    <a:pt x="1129" y="112"/>
                  </a:cubicBezTo>
                  <a:cubicBezTo>
                    <a:pt x="1107" y="40"/>
                    <a:pt x="1042" y="1"/>
                    <a:pt x="9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3" name="Google Shape;8733;p17"/>
            <p:cNvSpPr/>
            <p:nvPr/>
          </p:nvSpPr>
          <p:spPr>
            <a:xfrm>
              <a:off x="6542128" y="43120"/>
              <a:ext cx="43536" cy="26507"/>
            </a:xfrm>
            <a:custGeom>
              <a:avLst/>
              <a:gdLst/>
              <a:ahLst/>
              <a:cxnLst/>
              <a:rect l="l" t="t" r="r" b="b"/>
              <a:pathLst>
                <a:path w="1498" h="912" extrusionOk="0">
                  <a:moveTo>
                    <a:pt x="1323" y="0"/>
                  </a:moveTo>
                  <a:cubicBezTo>
                    <a:pt x="1297" y="0"/>
                    <a:pt x="1270" y="7"/>
                    <a:pt x="1246" y="22"/>
                  </a:cubicBezTo>
                  <a:cubicBezTo>
                    <a:pt x="953" y="178"/>
                    <a:pt x="662" y="337"/>
                    <a:pt x="369" y="493"/>
                  </a:cubicBezTo>
                  <a:cubicBezTo>
                    <a:pt x="314" y="522"/>
                    <a:pt x="257" y="550"/>
                    <a:pt x="200" y="576"/>
                  </a:cubicBezTo>
                  <a:lnTo>
                    <a:pt x="206" y="573"/>
                  </a:lnTo>
                  <a:lnTo>
                    <a:pt x="198" y="576"/>
                  </a:lnTo>
                  <a:lnTo>
                    <a:pt x="192" y="577"/>
                  </a:lnTo>
                  <a:cubicBezTo>
                    <a:pt x="191" y="577"/>
                    <a:pt x="189" y="577"/>
                    <a:pt x="188" y="577"/>
                  </a:cubicBezTo>
                  <a:cubicBezTo>
                    <a:pt x="109" y="577"/>
                    <a:pt x="41" y="629"/>
                    <a:pt x="21" y="706"/>
                  </a:cubicBezTo>
                  <a:cubicBezTo>
                    <a:pt x="0" y="793"/>
                    <a:pt x="54" y="883"/>
                    <a:pt x="141" y="905"/>
                  </a:cubicBezTo>
                  <a:cubicBezTo>
                    <a:pt x="157" y="910"/>
                    <a:pt x="173" y="911"/>
                    <a:pt x="189" y="911"/>
                  </a:cubicBezTo>
                  <a:cubicBezTo>
                    <a:pt x="268" y="911"/>
                    <a:pt x="352" y="865"/>
                    <a:pt x="417" y="832"/>
                  </a:cubicBezTo>
                  <a:cubicBezTo>
                    <a:pt x="481" y="799"/>
                    <a:pt x="545" y="763"/>
                    <a:pt x="610" y="728"/>
                  </a:cubicBezTo>
                  <a:cubicBezTo>
                    <a:pt x="692" y="680"/>
                    <a:pt x="773" y="634"/>
                    <a:pt x="855" y="588"/>
                  </a:cubicBezTo>
                  <a:cubicBezTo>
                    <a:pt x="1039" y="487"/>
                    <a:pt x="1221" y="386"/>
                    <a:pt x="1404" y="284"/>
                  </a:cubicBezTo>
                  <a:cubicBezTo>
                    <a:pt x="1479" y="243"/>
                    <a:pt x="1498" y="142"/>
                    <a:pt x="1457" y="72"/>
                  </a:cubicBezTo>
                  <a:cubicBezTo>
                    <a:pt x="1426" y="26"/>
                    <a:pt x="1375" y="0"/>
                    <a:pt x="13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4" name="Google Shape;8734;p17"/>
            <p:cNvSpPr/>
            <p:nvPr/>
          </p:nvSpPr>
          <p:spPr>
            <a:xfrm>
              <a:off x="6597407" y="-14426"/>
              <a:ext cx="66466" cy="103559"/>
            </a:xfrm>
            <a:custGeom>
              <a:avLst/>
              <a:gdLst/>
              <a:ahLst/>
              <a:cxnLst/>
              <a:rect l="l" t="t" r="r" b="b"/>
              <a:pathLst>
                <a:path w="2287" h="3563" extrusionOk="0">
                  <a:moveTo>
                    <a:pt x="1979" y="1"/>
                  </a:moveTo>
                  <a:cubicBezTo>
                    <a:pt x="1976" y="1"/>
                    <a:pt x="1973" y="1"/>
                    <a:pt x="1970" y="1"/>
                  </a:cubicBezTo>
                  <a:cubicBezTo>
                    <a:pt x="1882" y="4"/>
                    <a:pt x="1796" y="56"/>
                    <a:pt x="1734" y="115"/>
                  </a:cubicBezTo>
                  <a:cubicBezTo>
                    <a:pt x="1668" y="183"/>
                    <a:pt x="1608" y="257"/>
                    <a:pt x="1555" y="336"/>
                  </a:cubicBezTo>
                  <a:cubicBezTo>
                    <a:pt x="1532" y="371"/>
                    <a:pt x="1508" y="408"/>
                    <a:pt x="1489" y="446"/>
                  </a:cubicBezTo>
                  <a:cubicBezTo>
                    <a:pt x="1453" y="509"/>
                    <a:pt x="1418" y="583"/>
                    <a:pt x="1413" y="658"/>
                  </a:cubicBezTo>
                  <a:cubicBezTo>
                    <a:pt x="1408" y="705"/>
                    <a:pt x="1416" y="754"/>
                    <a:pt x="1434" y="799"/>
                  </a:cubicBezTo>
                  <a:cubicBezTo>
                    <a:pt x="1449" y="832"/>
                    <a:pt x="1473" y="860"/>
                    <a:pt x="1503" y="883"/>
                  </a:cubicBezTo>
                  <a:cubicBezTo>
                    <a:pt x="1537" y="909"/>
                    <a:pt x="1581" y="919"/>
                    <a:pt x="1623" y="919"/>
                  </a:cubicBezTo>
                  <a:cubicBezTo>
                    <a:pt x="1638" y="919"/>
                    <a:pt x="1653" y="918"/>
                    <a:pt x="1668" y="916"/>
                  </a:cubicBezTo>
                  <a:cubicBezTo>
                    <a:pt x="1758" y="901"/>
                    <a:pt x="1818" y="816"/>
                    <a:pt x="1804" y="727"/>
                  </a:cubicBezTo>
                  <a:cubicBezTo>
                    <a:pt x="1798" y="689"/>
                    <a:pt x="1779" y="655"/>
                    <a:pt x="1749" y="629"/>
                  </a:cubicBezTo>
                  <a:lnTo>
                    <a:pt x="1749" y="628"/>
                  </a:lnTo>
                  <a:cubicBezTo>
                    <a:pt x="1766" y="594"/>
                    <a:pt x="1783" y="563"/>
                    <a:pt x="1804" y="531"/>
                  </a:cubicBezTo>
                  <a:cubicBezTo>
                    <a:pt x="1832" y="492"/>
                    <a:pt x="1861" y="454"/>
                    <a:pt x="1891" y="416"/>
                  </a:cubicBezTo>
                  <a:cubicBezTo>
                    <a:pt x="1908" y="397"/>
                    <a:pt x="1926" y="378"/>
                    <a:pt x="1945" y="360"/>
                  </a:cubicBezTo>
                  <a:lnTo>
                    <a:pt x="1965" y="343"/>
                  </a:lnTo>
                  <a:cubicBezTo>
                    <a:pt x="1965" y="349"/>
                    <a:pt x="1967" y="355"/>
                    <a:pt x="1969" y="363"/>
                  </a:cubicBezTo>
                  <a:cubicBezTo>
                    <a:pt x="1969" y="376"/>
                    <a:pt x="1969" y="389"/>
                    <a:pt x="1969" y="403"/>
                  </a:cubicBezTo>
                  <a:cubicBezTo>
                    <a:pt x="1967" y="449"/>
                    <a:pt x="1962" y="495"/>
                    <a:pt x="1954" y="541"/>
                  </a:cubicBezTo>
                  <a:cubicBezTo>
                    <a:pt x="1945" y="596"/>
                    <a:pt x="1931" y="651"/>
                    <a:pt x="1915" y="707"/>
                  </a:cubicBezTo>
                  <a:cubicBezTo>
                    <a:pt x="1886" y="791"/>
                    <a:pt x="1853" y="871"/>
                    <a:pt x="1817" y="952"/>
                  </a:cubicBezTo>
                  <a:cubicBezTo>
                    <a:pt x="1815" y="955"/>
                    <a:pt x="1813" y="958"/>
                    <a:pt x="1812" y="960"/>
                  </a:cubicBezTo>
                  <a:lnTo>
                    <a:pt x="1815" y="952"/>
                  </a:lnTo>
                  <a:lnTo>
                    <a:pt x="1815" y="952"/>
                  </a:lnTo>
                  <a:cubicBezTo>
                    <a:pt x="1701" y="1190"/>
                    <a:pt x="1560" y="1413"/>
                    <a:pt x="1424" y="1639"/>
                  </a:cubicBezTo>
                  <a:cubicBezTo>
                    <a:pt x="1362" y="1736"/>
                    <a:pt x="1299" y="1831"/>
                    <a:pt x="1236" y="1926"/>
                  </a:cubicBezTo>
                  <a:cubicBezTo>
                    <a:pt x="1212" y="1967"/>
                    <a:pt x="1180" y="2005"/>
                    <a:pt x="1152" y="2043"/>
                  </a:cubicBezTo>
                  <a:cubicBezTo>
                    <a:pt x="1112" y="2098"/>
                    <a:pt x="1069" y="2155"/>
                    <a:pt x="1030" y="2211"/>
                  </a:cubicBezTo>
                  <a:cubicBezTo>
                    <a:pt x="997" y="2258"/>
                    <a:pt x="960" y="2302"/>
                    <a:pt x="924" y="2347"/>
                  </a:cubicBezTo>
                  <a:lnTo>
                    <a:pt x="894" y="2363"/>
                  </a:lnTo>
                  <a:cubicBezTo>
                    <a:pt x="780" y="2418"/>
                    <a:pt x="672" y="2489"/>
                    <a:pt x="576" y="2573"/>
                  </a:cubicBezTo>
                  <a:cubicBezTo>
                    <a:pt x="482" y="2655"/>
                    <a:pt x="397" y="2747"/>
                    <a:pt x="311" y="2839"/>
                  </a:cubicBezTo>
                  <a:cubicBezTo>
                    <a:pt x="270" y="2883"/>
                    <a:pt x="230" y="2929"/>
                    <a:pt x="191" y="2975"/>
                  </a:cubicBezTo>
                  <a:cubicBezTo>
                    <a:pt x="153" y="3020"/>
                    <a:pt x="118" y="3067"/>
                    <a:pt x="86" y="3118"/>
                  </a:cubicBezTo>
                  <a:cubicBezTo>
                    <a:pt x="56" y="3165"/>
                    <a:pt x="22" y="3221"/>
                    <a:pt x="10" y="3278"/>
                  </a:cubicBezTo>
                  <a:cubicBezTo>
                    <a:pt x="3" y="3308"/>
                    <a:pt x="1" y="3338"/>
                    <a:pt x="3" y="3369"/>
                  </a:cubicBezTo>
                  <a:cubicBezTo>
                    <a:pt x="7" y="3393"/>
                    <a:pt x="12" y="3418"/>
                    <a:pt x="20" y="3444"/>
                  </a:cubicBezTo>
                  <a:cubicBezTo>
                    <a:pt x="41" y="3512"/>
                    <a:pt x="104" y="3559"/>
                    <a:pt x="175" y="3563"/>
                  </a:cubicBezTo>
                  <a:cubicBezTo>
                    <a:pt x="185" y="3563"/>
                    <a:pt x="194" y="3561"/>
                    <a:pt x="204" y="3559"/>
                  </a:cubicBezTo>
                  <a:cubicBezTo>
                    <a:pt x="230" y="3555"/>
                    <a:pt x="256" y="3548"/>
                    <a:pt x="283" y="3537"/>
                  </a:cubicBezTo>
                  <a:cubicBezTo>
                    <a:pt x="329" y="3518"/>
                    <a:pt x="365" y="3475"/>
                    <a:pt x="398" y="3439"/>
                  </a:cubicBezTo>
                  <a:cubicBezTo>
                    <a:pt x="417" y="3417"/>
                    <a:pt x="436" y="3395"/>
                    <a:pt x="455" y="3373"/>
                  </a:cubicBezTo>
                  <a:cubicBezTo>
                    <a:pt x="482" y="3341"/>
                    <a:pt x="509" y="3311"/>
                    <a:pt x="536" y="3279"/>
                  </a:cubicBezTo>
                  <a:cubicBezTo>
                    <a:pt x="595" y="3209"/>
                    <a:pt x="653" y="3138"/>
                    <a:pt x="712" y="3069"/>
                  </a:cubicBezTo>
                  <a:cubicBezTo>
                    <a:pt x="818" y="2939"/>
                    <a:pt x="925" y="2809"/>
                    <a:pt x="1031" y="2678"/>
                  </a:cubicBezTo>
                  <a:lnTo>
                    <a:pt x="1073" y="2625"/>
                  </a:lnTo>
                  <a:lnTo>
                    <a:pt x="1103" y="2614"/>
                  </a:lnTo>
                  <a:cubicBezTo>
                    <a:pt x="1123" y="2606"/>
                    <a:pt x="1144" y="2602"/>
                    <a:pt x="1163" y="2595"/>
                  </a:cubicBezTo>
                  <a:cubicBezTo>
                    <a:pt x="1174" y="2594"/>
                    <a:pt x="1187" y="2591"/>
                    <a:pt x="1198" y="2591"/>
                  </a:cubicBezTo>
                  <a:cubicBezTo>
                    <a:pt x="1212" y="2589"/>
                    <a:pt x="1228" y="2587"/>
                    <a:pt x="1244" y="2587"/>
                  </a:cubicBezTo>
                  <a:cubicBezTo>
                    <a:pt x="1253" y="2589"/>
                    <a:pt x="1263" y="2589"/>
                    <a:pt x="1272" y="2591"/>
                  </a:cubicBezTo>
                  <a:cubicBezTo>
                    <a:pt x="1291" y="2595"/>
                    <a:pt x="1308" y="2598"/>
                    <a:pt x="1327" y="2605"/>
                  </a:cubicBezTo>
                  <a:cubicBezTo>
                    <a:pt x="1354" y="2614"/>
                    <a:pt x="1381" y="2625"/>
                    <a:pt x="1407" y="2636"/>
                  </a:cubicBezTo>
                  <a:cubicBezTo>
                    <a:pt x="1440" y="2654"/>
                    <a:pt x="1475" y="2674"/>
                    <a:pt x="1506" y="2693"/>
                  </a:cubicBezTo>
                  <a:cubicBezTo>
                    <a:pt x="1530" y="2711"/>
                    <a:pt x="1554" y="2728"/>
                    <a:pt x="1578" y="2746"/>
                  </a:cubicBezTo>
                  <a:cubicBezTo>
                    <a:pt x="1593" y="2760"/>
                    <a:pt x="1609" y="2776"/>
                    <a:pt x="1623" y="2792"/>
                  </a:cubicBezTo>
                  <a:cubicBezTo>
                    <a:pt x="1641" y="2811"/>
                    <a:pt x="1657" y="2830"/>
                    <a:pt x="1671" y="2850"/>
                  </a:cubicBezTo>
                  <a:cubicBezTo>
                    <a:pt x="1684" y="2872"/>
                    <a:pt x="1698" y="2893"/>
                    <a:pt x="1712" y="2915"/>
                  </a:cubicBezTo>
                  <a:cubicBezTo>
                    <a:pt x="1736" y="2951"/>
                    <a:pt x="1761" y="2985"/>
                    <a:pt x="1791" y="3018"/>
                  </a:cubicBezTo>
                  <a:cubicBezTo>
                    <a:pt x="1823" y="3058"/>
                    <a:pt x="1870" y="3079"/>
                    <a:pt x="1918" y="3079"/>
                  </a:cubicBezTo>
                  <a:cubicBezTo>
                    <a:pt x="1954" y="3079"/>
                    <a:pt x="1989" y="3067"/>
                    <a:pt x="2019" y="3043"/>
                  </a:cubicBezTo>
                  <a:cubicBezTo>
                    <a:pt x="2089" y="2986"/>
                    <a:pt x="2102" y="2885"/>
                    <a:pt x="2045" y="2814"/>
                  </a:cubicBezTo>
                  <a:cubicBezTo>
                    <a:pt x="2032" y="2798"/>
                    <a:pt x="2019" y="2782"/>
                    <a:pt x="2007" y="2765"/>
                  </a:cubicBezTo>
                  <a:cubicBezTo>
                    <a:pt x="1959" y="2697"/>
                    <a:pt x="1916" y="2627"/>
                    <a:pt x="1858" y="2565"/>
                  </a:cubicBezTo>
                  <a:cubicBezTo>
                    <a:pt x="1777" y="2483"/>
                    <a:pt x="1684" y="2415"/>
                    <a:pt x="1579" y="2364"/>
                  </a:cubicBezTo>
                  <a:cubicBezTo>
                    <a:pt x="1505" y="2325"/>
                    <a:pt x="1424" y="2296"/>
                    <a:pt x="1340" y="2279"/>
                  </a:cubicBezTo>
                  <a:cubicBezTo>
                    <a:pt x="1386" y="2215"/>
                    <a:pt x="1434" y="2155"/>
                    <a:pt x="1476" y="2090"/>
                  </a:cubicBezTo>
                  <a:cubicBezTo>
                    <a:pt x="1535" y="2002"/>
                    <a:pt x="1593" y="1913"/>
                    <a:pt x="1654" y="1824"/>
                  </a:cubicBezTo>
                  <a:cubicBezTo>
                    <a:pt x="1695" y="1763"/>
                    <a:pt x="1731" y="1699"/>
                    <a:pt x="1771" y="1636"/>
                  </a:cubicBezTo>
                  <a:cubicBezTo>
                    <a:pt x="1826" y="1546"/>
                    <a:pt x="1883" y="1457"/>
                    <a:pt x="1937" y="1364"/>
                  </a:cubicBezTo>
                  <a:cubicBezTo>
                    <a:pt x="2051" y="1164"/>
                    <a:pt x="2163" y="957"/>
                    <a:pt x="2227" y="735"/>
                  </a:cubicBezTo>
                  <a:cubicBezTo>
                    <a:pt x="2261" y="624"/>
                    <a:pt x="2282" y="510"/>
                    <a:pt x="2287" y="395"/>
                  </a:cubicBezTo>
                  <a:cubicBezTo>
                    <a:pt x="2287" y="303"/>
                    <a:pt x="2274" y="208"/>
                    <a:pt x="2222" y="129"/>
                  </a:cubicBezTo>
                  <a:cubicBezTo>
                    <a:pt x="2167" y="49"/>
                    <a:pt x="2076" y="1"/>
                    <a:pt x="19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5" name="Google Shape;8735;p17"/>
            <p:cNvSpPr/>
            <p:nvPr/>
          </p:nvSpPr>
          <p:spPr>
            <a:xfrm>
              <a:off x="6670386" y="18329"/>
              <a:ext cx="49581" cy="125270"/>
            </a:xfrm>
            <a:custGeom>
              <a:avLst/>
              <a:gdLst/>
              <a:ahLst/>
              <a:cxnLst/>
              <a:rect l="l" t="t" r="r" b="b"/>
              <a:pathLst>
                <a:path w="1706" h="4310" extrusionOk="0">
                  <a:moveTo>
                    <a:pt x="1619" y="1217"/>
                  </a:moveTo>
                  <a:lnTo>
                    <a:pt x="1619" y="1217"/>
                  </a:lnTo>
                  <a:cubicBezTo>
                    <a:pt x="1619" y="1218"/>
                    <a:pt x="1619" y="1220"/>
                    <a:pt x="1618" y="1221"/>
                  </a:cubicBezTo>
                  <a:cubicBezTo>
                    <a:pt x="1619" y="1220"/>
                    <a:pt x="1619" y="1218"/>
                    <a:pt x="1619" y="1217"/>
                  </a:cubicBezTo>
                  <a:close/>
                  <a:moveTo>
                    <a:pt x="349" y="3884"/>
                  </a:moveTo>
                  <a:cubicBezTo>
                    <a:pt x="350" y="3885"/>
                    <a:pt x="350" y="3887"/>
                    <a:pt x="351" y="3888"/>
                  </a:cubicBezTo>
                  <a:lnTo>
                    <a:pt x="351" y="3888"/>
                  </a:lnTo>
                  <a:cubicBezTo>
                    <a:pt x="350" y="3887"/>
                    <a:pt x="350" y="3885"/>
                    <a:pt x="349" y="3884"/>
                  </a:cubicBezTo>
                  <a:close/>
                  <a:moveTo>
                    <a:pt x="595" y="0"/>
                  </a:moveTo>
                  <a:cubicBezTo>
                    <a:pt x="544" y="0"/>
                    <a:pt x="495" y="21"/>
                    <a:pt x="460" y="56"/>
                  </a:cubicBezTo>
                  <a:cubicBezTo>
                    <a:pt x="417" y="105"/>
                    <a:pt x="384" y="164"/>
                    <a:pt x="363" y="226"/>
                  </a:cubicBezTo>
                  <a:cubicBezTo>
                    <a:pt x="314" y="367"/>
                    <a:pt x="276" y="511"/>
                    <a:pt x="254" y="656"/>
                  </a:cubicBezTo>
                  <a:cubicBezTo>
                    <a:pt x="254" y="655"/>
                    <a:pt x="254" y="655"/>
                    <a:pt x="254" y="653"/>
                  </a:cubicBezTo>
                  <a:cubicBezTo>
                    <a:pt x="228" y="803"/>
                    <a:pt x="214" y="954"/>
                    <a:pt x="211" y="1104"/>
                  </a:cubicBezTo>
                  <a:lnTo>
                    <a:pt x="211" y="1095"/>
                  </a:lnTo>
                  <a:lnTo>
                    <a:pt x="211" y="1095"/>
                  </a:lnTo>
                  <a:cubicBezTo>
                    <a:pt x="210" y="1158"/>
                    <a:pt x="213" y="1221"/>
                    <a:pt x="221" y="1285"/>
                  </a:cubicBezTo>
                  <a:cubicBezTo>
                    <a:pt x="225" y="1353"/>
                    <a:pt x="238" y="1421"/>
                    <a:pt x="257" y="1486"/>
                  </a:cubicBezTo>
                  <a:cubicBezTo>
                    <a:pt x="273" y="1551"/>
                    <a:pt x="306" y="1611"/>
                    <a:pt x="350" y="1658"/>
                  </a:cubicBezTo>
                  <a:cubicBezTo>
                    <a:pt x="401" y="1709"/>
                    <a:pt x="469" y="1755"/>
                    <a:pt x="544" y="1758"/>
                  </a:cubicBezTo>
                  <a:cubicBezTo>
                    <a:pt x="554" y="1759"/>
                    <a:pt x="564" y="1759"/>
                    <a:pt x="575" y="1759"/>
                  </a:cubicBezTo>
                  <a:cubicBezTo>
                    <a:pt x="632" y="1759"/>
                    <a:pt x="690" y="1748"/>
                    <a:pt x="745" y="1728"/>
                  </a:cubicBezTo>
                  <a:cubicBezTo>
                    <a:pt x="887" y="1671"/>
                    <a:pt x="1014" y="1566"/>
                    <a:pt x="1113" y="1451"/>
                  </a:cubicBezTo>
                  <a:cubicBezTo>
                    <a:pt x="1181" y="1372"/>
                    <a:pt x="1246" y="1289"/>
                    <a:pt x="1310" y="1207"/>
                  </a:cubicBezTo>
                  <a:lnTo>
                    <a:pt x="1310" y="1207"/>
                  </a:lnTo>
                  <a:cubicBezTo>
                    <a:pt x="1299" y="1282"/>
                    <a:pt x="1286" y="1356"/>
                    <a:pt x="1276" y="1430"/>
                  </a:cubicBezTo>
                  <a:cubicBezTo>
                    <a:pt x="1253" y="1619"/>
                    <a:pt x="1231" y="1809"/>
                    <a:pt x="1210" y="1997"/>
                  </a:cubicBezTo>
                  <a:cubicBezTo>
                    <a:pt x="1194" y="2149"/>
                    <a:pt x="1181" y="2301"/>
                    <a:pt x="1164" y="2453"/>
                  </a:cubicBezTo>
                  <a:cubicBezTo>
                    <a:pt x="1143" y="2646"/>
                    <a:pt x="1121" y="2838"/>
                    <a:pt x="1098" y="3031"/>
                  </a:cubicBezTo>
                  <a:cubicBezTo>
                    <a:pt x="1079" y="3187"/>
                    <a:pt x="1053" y="3344"/>
                    <a:pt x="1028" y="3501"/>
                  </a:cubicBezTo>
                  <a:cubicBezTo>
                    <a:pt x="1018" y="3548"/>
                    <a:pt x="1007" y="3597"/>
                    <a:pt x="996" y="3646"/>
                  </a:cubicBezTo>
                  <a:cubicBezTo>
                    <a:pt x="988" y="3688"/>
                    <a:pt x="976" y="3727"/>
                    <a:pt x="961" y="3768"/>
                  </a:cubicBezTo>
                  <a:cubicBezTo>
                    <a:pt x="947" y="3811"/>
                    <a:pt x="931" y="3851"/>
                    <a:pt x="914" y="3892"/>
                  </a:cubicBezTo>
                  <a:lnTo>
                    <a:pt x="909" y="3901"/>
                  </a:lnTo>
                  <a:lnTo>
                    <a:pt x="901" y="3909"/>
                  </a:lnTo>
                  <a:lnTo>
                    <a:pt x="889" y="3919"/>
                  </a:lnTo>
                  <a:cubicBezTo>
                    <a:pt x="878" y="3927"/>
                    <a:pt x="865" y="3935"/>
                    <a:pt x="852" y="3943"/>
                  </a:cubicBezTo>
                  <a:cubicBezTo>
                    <a:pt x="843" y="3946"/>
                    <a:pt x="833" y="3950"/>
                    <a:pt x="824" y="3954"/>
                  </a:cubicBezTo>
                  <a:cubicBezTo>
                    <a:pt x="805" y="3960"/>
                    <a:pt x="787" y="3966"/>
                    <a:pt x="767" y="3973"/>
                  </a:cubicBezTo>
                  <a:cubicBezTo>
                    <a:pt x="745" y="3977"/>
                    <a:pt x="721" y="3981"/>
                    <a:pt x="699" y="3984"/>
                  </a:cubicBezTo>
                  <a:cubicBezTo>
                    <a:pt x="674" y="3986"/>
                    <a:pt x="648" y="3987"/>
                    <a:pt x="623" y="3987"/>
                  </a:cubicBezTo>
                  <a:lnTo>
                    <a:pt x="623" y="3987"/>
                  </a:lnTo>
                  <a:cubicBezTo>
                    <a:pt x="573" y="3985"/>
                    <a:pt x="521" y="3982"/>
                    <a:pt x="469" y="3976"/>
                  </a:cubicBezTo>
                  <a:cubicBezTo>
                    <a:pt x="455" y="3974"/>
                    <a:pt x="441" y="3969"/>
                    <a:pt x="428" y="3966"/>
                  </a:cubicBezTo>
                  <a:lnTo>
                    <a:pt x="412" y="3960"/>
                  </a:lnTo>
                  <a:lnTo>
                    <a:pt x="396" y="3950"/>
                  </a:lnTo>
                  <a:cubicBezTo>
                    <a:pt x="392" y="3947"/>
                    <a:pt x="387" y="3944"/>
                    <a:pt x="380" y="3939"/>
                  </a:cubicBezTo>
                  <a:lnTo>
                    <a:pt x="376" y="3935"/>
                  </a:lnTo>
                  <a:lnTo>
                    <a:pt x="371" y="3930"/>
                  </a:lnTo>
                  <a:cubicBezTo>
                    <a:pt x="368" y="3925"/>
                    <a:pt x="366" y="3920"/>
                    <a:pt x="363" y="3917"/>
                  </a:cubicBezTo>
                  <a:cubicBezTo>
                    <a:pt x="361" y="3914"/>
                    <a:pt x="359" y="3909"/>
                    <a:pt x="357" y="3905"/>
                  </a:cubicBezTo>
                  <a:lnTo>
                    <a:pt x="357" y="3905"/>
                  </a:lnTo>
                  <a:lnTo>
                    <a:pt x="363" y="3916"/>
                  </a:lnTo>
                  <a:cubicBezTo>
                    <a:pt x="358" y="3907"/>
                    <a:pt x="354" y="3897"/>
                    <a:pt x="351" y="3888"/>
                  </a:cubicBezTo>
                  <a:lnTo>
                    <a:pt x="351" y="3888"/>
                  </a:lnTo>
                  <a:cubicBezTo>
                    <a:pt x="351" y="3890"/>
                    <a:pt x="352" y="3891"/>
                    <a:pt x="352" y="3892"/>
                  </a:cubicBezTo>
                  <a:cubicBezTo>
                    <a:pt x="350" y="3888"/>
                    <a:pt x="349" y="3884"/>
                    <a:pt x="348" y="3880"/>
                  </a:cubicBezTo>
                  <a:lnTo>
                    <a:pt x="348" y="3880"/>
                  </a:lnTo>
                  <a:cubicBezTo>
                    <a:pt x="348" y="3881"/>
                    <a:pt x="349" y="3882"/>
                    <a:pt x="349" y="3884"/>
                  </a:cubicBezTo>
                  <a:lnTo>
                    <a:pt x="349" y="3884"/>
                  </a:lnTo>
                  <a:cubicBezTo>
                    <a:pt x="348" y="3881"/>
                    <a:pt x="347" y="3878"/>
                    <a:pt x="346" y="3875"/>
                  </a:cubicBezTo>
                  <a:lnTo>
                    <a:pt x="346" y="3875"/>
                  </a:lnTo>
                  <a:cubicBezTo>
                    <a:pt x="344" y="3868"/>
                    <a:pt x="342" y="3860"/>
                    <a:pt x="339" y="3852"/>
                  </a:cubicBezTo>
                  <a:cubicBezTo>
                    <a:pt x="336" y="3833"/>
                    <a:pt x="333" y="3814"/>
                    <a:pt x="331" y="3795"/>
                  </a:cubicBezTo>
                  <a:cubicBezTo>
                    <a:pt x="328" y="3764"/>
                    <a:pt x="328" y="3734"/>
                    <a:pt x="328" y="3703"/>
                  </a:cubicBezTo>
                  <a:cubicBezTo>
                    <a:pt x="331" y="3661"/>
                    <a:pt x="336" y="3618"/>
                    <a:pt x="342" y="3577"/>
                  </a:cubicBezTo>
                  <a:cubicBezTo>
                    <a:pt x="350" y="3534"/>
                    <a:pt x="361" y="3491"/>
                    <a:pt x="376" y="3450"/>
                  </a:cubicBezTo>
                  <a:lnTo>
                    <a:pt x="376" y="3450"/>
                  </a:lnTo>
                  <a:cubicBezTo>
                    <a:pt x="373" y="3457"/>
                    <a:pt x="371" y="3463"/>
                    <a:pt x="368" y="3471"/>
                  </a:cubicBezTo>
                  <a:cubicBezTo>
                    <a:pt x="374" y="3453"/>
                    <a:pt x="379" y="3438"/>
                    <a:pt x="384" y="3423"/>
                  </a:cubicBezTo>
                  <a:cubicBezTo>
                    <a:pt x="398" y="3384"/>
                    <a:pt x="398" y="3341"/>
                    <a:pt x="380" y="3305"/>
                  </a:cubicBezTo>
                  <a:cubicBezTo>
                    <a:pt x="365" y="3268"/>
                    <a:pt x="335" y="3240"/>
                    <a:pt x="298" y="3225"/>
                  </a:cubicBezTo>
                  <a:cubicBezTo>
                    <a:pt x="279" y="3218"/>
                    <a:pt x="260" y="3214"/>
                    <a:pt x="241" y="3214"/>
                  </a:cubicBezTo>
                  <a:cubicBezTo>
                    <a:pt x="180" y="3214"/>
                    <a:pt x="123" y="3251"/>
                    <a:pt x="100" y="3311"/>
                  </a:cubicBezTo>
                  <a:cubicBezTo>
                    <a:pt x="43" y="3471"/>
                    <a:pt x="1" y="3639"/>
                    <a:pt x="15" y="3811"/>
                  </a:cubicBezTo>
                  <a:cubicBezTo>
                    <a:pt x="20" y="3893"/>
                    <a:pt x="40" y="3974"/>
                    <a:pt x="73" y="4050"/>
                  </a:cubicBezTo>
                  <a:cubicBezTo>
                    <a:pt x="103" y="4113"/>
                    <a:pt x="151" y="4169"/>
                    <a:pt x="210" y="4210"/>
                  </a:cubicBezTo>
                  <a:cubicBezTo>
                    <a:pt x="276" y="4256"/>
                    <a:pt x="352" y="4284"/>
                    <a:pt x="433" y="4292"/>
                  </a:cubicBezTo>
                  <a:cubicBezTo>
                    <a:pt x="493" y="4302"/>
                    <a:pt x="555" y="4307"/>
                    <a:pt x="616" y="4310"/>
                  </a:cubicBezTo>
                  <a:cubicBezTo>
                    <a:pt x="634" y="4310"/>
                    <a:pt x="650" y="4308"/>
                    <a:pt x="667" y="4308"/>
                  </a:cubicBezTo>
                  <a:cubicBezTo>
                    <a:pt x="811" y="4299"/>
                    <a:pt x="965" y="4267"/>
                    <a:pt x="1082" y="4175"/>
                  </a:cubicBezTo>
                  <a:cubicBezTo>
                    <a:pt x="1113" y="4153"/>
                    <a:pt x="1140" y="4128"/>
                    <a:pt x="1162" y="4098"/>
                  </a:cubicBezTo>
                  <a:cubicBezTo>
                    <a:pt x="1185" y="4066"/>
                    <a:pt x="1202" y="4033"/>
                    <a:pt x="1216" y="4000"/>
                  </a:cubicBezTo>
                  <a:cubicBezTo>
                    <a:pt x="1238" y="3946"/>
                    <a:pt x="1256" y="3890"/>
                    <a:pt x="1272" y="3835"/>
                  </a:cubicBezTo>
                  <a:cubicBezTo>
                    <a:pt x="1289" y="3772"/>
                    <a:pt x="1303" y="3710"/>
                    <a:pt x="1316" y="3643"/>
                  </a:cubicBezTo>
                  <a:cubicBezTo>
                    <a:pt x="1340" y="3521"/>
                    <a:pt x="1356" y="3398"/>
                    <a:pt x="1371" y="3273"/>
                  </a:cubicBezTo>
                  <a:cubicBezTo>
                    <a:pt x="1417" y="2915"/>
                    <a:pt x="1455" y="2557"/>
                    <a:pt x="1490" y="2200"/>
                  </a:cubicBezTo>
                  <a:cubicBezTo>
                    <a:pt x="1523" y="1868"/>
                    <a:pt x="1564" y="1537"/>
                    <a:pt x="1620" y="1209"/>
                  </a:cubicBezTo>
                  <a:lnTo>
                    <a:pt x="1620" y="1209"/>
                  </a:lnTo>
                  <a:cubicBezTo>
                    <a:pt x="1620" y="1211"/>
                    <a:pt x="1620" y="1214"/>
                    <a:pt x="1619" y="1217"/>
                  </a:cubicBezTo>
                  <a:lnTo>
                    <a:pt x="1619" y="1217"/>
                  </a:lnTo>
                  <a:cubicBezTo>
                    <a:pt x="1633" y="1136"/>
                    <a:pt x="1647" y="1057"/>
                    <a:pt x="1661" y="976"/>
                  </a:cubicBezTo>
                  <a:lnTo>
                    <a:pt x="1661" y="979"/>
                  </a:lnTo>
                  <a:cubicBezTo>
                    <a:pt x="1663" y="974"/>
                    <a:pt x="1664" y="968"/>
                    <a:pt x="1664" y="963"/>
                  </a:cubicBezTo>
                  <a:lnTo>
                    <a:pt x="1664" y="968"/>
                  </a:lnTo>
                  <a:cubicBezTo>
                    <a:pt x="1666" y="965"/>
                    <a:pt x="1666" y="962"/>
                    <a:pt x="1666" y="959"/>
                  </a:cubicBezTo>
                  <a:cubicBezTo>
                    <a:pt x="1666" y="960"/>
                    <a:pt x="1666" y="962"/>
                    <a:pt x="1666" y="963"/>
                  </a:cubicBezTo>
                  <a:cubicBezTo>
                    <a:pt x="1666" y="960"/>
                    <a:pt x="1667" y="956"/>
                    <a:pt x="1667" y="953"/>
                  </a:cubicBezTo>
                  <a:lnTo>
                    <a:pt x="1667" y="953"/>
                  </a:lnTo>
                  <a:cubicBezTo>
                    <a:pt x="1667" y="953"/>
                    <a:pt x="1667" y="953"/>
                    <a:pt x="1667" y="954"/>
                  </a:cubicBezTo>
                  <a:cubicBezTo>
                    <a:pt x="1672" y="925"/>
                    <a:pt x="1677" y="898"/>
                    <a:pt x="1682" y="872"/>
                  </a:cubicBezTo>
                  <a:lnTo>
                    <a:pt x="1682" y="872"/>
                  </a:lnTo>
                  <a:cubicBezTo>
                    <a:pt x="1682" y="872"/>
                    <a:pt x="1681" y="872"/>
                    <a:pt x="1681" y="872"/>
                  </a:cubicBezTo>
                  <a:lnTo>
                    <a:pt x="1681" y="872"/>
                  </a:lnTo>
                  <a:cubicBezTo>
                    <a:pt x="1683" y="862"/>
                    <a:pt x="1685" y="852"/>
                    <a:pt x="1686" y="842"/>
                  </a:cubicBezTo>
                  <a:lnTo>
                    <a:pt x="1686" y="842"/>
                  </a:lnTo>
                  <a:cubicBezTo>
                    <a:pt x="1686" y="843"/>
                    <a:pt x="1686" y="844"/>
                    <a:pt x="1686" y="845"/>
                  </a:cubicBezTo>
                  <a:cubicBezTo>
                    <a:pt x="1694" y="808"/>
                    <a:pt x="1699" y="772"/>
                    <a:pt x="1704" y="735"/>
                  </a:cubicBezTo>
                  <a:cubicBezTo>
                    <a:pt x="1705" y="696"/>
                    <a:pt x="1704" y="656"/>
                    <a:pt x="1696" y="617"/>
                  </a:cubicBezTo>
                  <a:cubicBezTo>
                    <a:pt x="1684" y="540"/>
                    <a:pt x="1611" y="480"/>
                    <a:pt x="1536" y="480"/>
                  </a:cubicBezTo>
                  <a:cubicBezTo>
                    <a:pt x="1515" y="480"/>
                    <a:pt x="1493" y="484"/>
                    <a:pt x="1473" y="495"/>
                  </a:cubicBezTo>
                  <a:cubicBezTo>
                    <a:pt x="1444" y="507"/>
                    <a:pt x="1417" y="525"/>
                    <a:pt x="1395" y="545"/>
                  </a:cubicBezTo>
                  <a:cubicBezTo>
                    <a:pt x="1371" y="575"/>
                    <a:pt x="1351" y="606"/>
                    <a:pt x="1333" y="639"/>
                  </a:cubicBezTo>
                  <a:cubicBezTo>
                    <a:pt x="1319" y="659"/>
                    <a:pt x="1307" y="682"/>
                    <a:pt x="1294" y="701"/>
                  </a:cubicBezTo>
                  <a:cubicBezTo>
                    <a:pt x="1186" y="865"/>
                    <a:pt x="1069" y="1022"/>
                    <a:pt x="944" y="1172"/>
                  </a:cubicBezTo>
                  <a:cubicBezTo>
                    <a:pt x="906" y="1218"/>
                    <a:pt x="865" y="1261"/>
                    <a:pt x="822" y="1302"/>
                  </a:cubicBezTo>
                  <a:cubicBezTo>
                    <a:pt x="794" y="1329"/>
                    <a:pt x="764" y="1353"/>
                    <a:pt x="730" y="1376"/>
                  </a:cubicBezTo>
                  <a:cubicBezTo>
                    <a:pt x="713" y="1388"/>
                    <a:pt x="694" y="1399"/>
                    <a:pt x="676" y="1410"/>
                  </a:cubicBezTo>
                  <a:cubicBezTo>
                    <a:pt x="661" y="1416"/>
                    <a:pt x="646" y="1422"/>
                    <a:pt x="632" y="1429"/>
                  </a:cubicBezTo>
                  <a:cubicBezTo>
                    <a:pt x="627" y="1430"/>
                    <a:pt x="621" y="1432"/>
                    <a:pt x="616" y="1433"/>
                  </a:cubicBezTo>
                  <a:cubicBezTo>
                    <a:pt x="610" y="1435"/>
                    <a:pt x="602" y="1435"/>
                    <a:pt x="596" y="1437"/>
                  </a:cubicBezTo>
                  <a:lnTo>
                    <a:pt x="589" y="1437"/>
                  </a:lnTo>
                  <a:lnTo>
                    <a:pt x="589" y="1435"/>
                  </a:lnTo>
                  <a:lnTo>
                    <a:pt x="586" y="1432"/>
                  </a:lnTo>
                  <a:cubicBezTo>
                    <a:pt x="578" y="1416"/>
                    <a:pt x="572" y="1402"/>
                    <a:pt x="567" y="1388"/>
                  </a:cubicBezTo>
                  <a:cubicBezTo>
                    <a:pt x="563" y="1375"/>
                    <a:pt x="558" y="1361"/>
                    <a:pt x="555" y="1346"/>
                  </a:cubicBezTo>
                  <a:cubicBezTo>
                    <a:pt x="544" y="1296"/>
                    <a:pt x="539" y="1245"/>
                    <a:pt x="532" y="1194"/>
                  </a:cubicBezTo>
                  <a:cubicBezTo>
                    <a:pt x="529" y="1163"/>
                    <a:pt x="526" y="1130"/>
                    <a:pt x="526" y="1098"/>
                  </a:cubicBezTo>
                  <a:cubicBezTo>
                    <a:pt x="528" y="1071"/>
                    <a:pt x="528" y="1044"/>
                    <a:pt x="528" y="1017"/>
                  </a:cubicBezTo>
                  <a:cubicBezTo>
                    <a:pt x="537" y="913"/>
                    <a:pt x="548" y="811"/>
                    <a:pt x="564" y="710"/>
                  </a:cubicBezTo>
                  <a:cubicBezTo>
                    <a:pt x="570" y="678"/>
                    <a:pt x="574" y="647"/>
                    <a:pt x="583" y="617"/>
                  </a:cubicBezTo>
                  <a:cubicBezTo>
                    <a:pt x="591" y="582"/>
                    <a:pt x="600" y="547"/>
                    <a:pt x="610" y="512"/>
                  </a:cubicBezTo>
                  <a:cubicBezTo>
                    <a:pt x="624" y="466"/>
                    <a:pt x="640" y="424"/>
                    <a:pt x="657" y="379"/>
                  </a:cubicBezTo>
                  <a:cubicBezTo>
                    <a:pt x="680" y="376"/>
                    <a:pt x="700" y="368"/>
                    <a:pt x="718" y="357"/>
                  </a:cubicBezTo>
                  <a:cubicBezTo>
                    <a:pt x="795" y="310"/>
                    <a:pt x="821" y="210"/>
                    <a:pt x="773" y="131"/>
                  </a:cubicBezTo>
                  <a:cubicBezTo>
                    <a:pt x="738" y="75"/>
                    <a:pt x="700" y="21"/>
                    <a:pt x="632" y="4"/>
                  </a:cubicBezTo>
                  <a:cubicBezTo>
                    <a:pt x="620" y="2"/>
                    <a:pt x="607" y="0"/>
                    <a:pt x="5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6" name="Google Shape;8736;p17"/>
            <p:cNvSpPr/>
            <p:nvPr/>
          </p:nvSpPr>
          <p:spPr>
            <a:xfrm>
              <a:off x="6746678" y="-22767"/>
              <a:ext cx="45483" cy="53741"/>
            </a:xfrm>
            <a:custGeom>
              <a:avLst/>
              <a:gdLst/>
              <a:ahLst/>
              <a:cxnLst/>
              <a:rect l="l" t="t" r="r" b="b"/>
              <a:pathLst>
                <a:path w="1565" h="1849" extrusionOk="0">
                  <a:moveTo>
                    <a:pt x="709" y="334"/>
                  </a:moveTo>
                  <a:lnTo>
                    <a:pt x="712" y="346"/>
                  </a:lnTo>
                  <a:cubicBezTo>
                    <a:pt x="716" y="357"/>
                    <a:pt x="717" y="367"/>
                    <a:pt x="717" y="378"/>
                  </a:cubicBezTo>
                  <a:cubicBezTo>
                    <a:pt x="716" y="372"/>
                    <a:pt x="716" y="365"/>
                    <a:pt x="714" y="357"/>
                  </a:cubicBezTo>
                  <a:lnTo>
                    <a:pt x="714" y="357"/>
                  </a:lnTo>
                  <a:cubicBezTo>
                    <a:pt x="717" y="381"/>
                    <a:pt x="717" y="405"/>
                    <a:pt x="717" y="430"/>
                  </a:cubicBezTo>
                  <a:cubicBezTo>
                    <a:pt x="714" y="468"/>
                    <a:pt x="712" y="503"/>
                    <a:pt x="705" y="543"/>
                  </a:cubicBezTo>
                  <a:cubicBezTo>
                    <a:pt x="697" y="582"/>
                    <a:pt x="687" y="622"/>
                    <a:pt x="674" y="661"/>
                  </a:cubicBezTo>
                  <a:cubicBezTo>
                    <a:pt x="667" y="690"/>
                    <a:pt x="655" y="717"/>
                    <a:pt x="643" y="742"/>
                  </a:cubicBezTo>
                  <a:cubicBezTo>
                    <a:pt x="624" y="782"/>
                    <a:pt x="602" y="821"/>
                    <a:pt x="580" y="861"/>
                  </a:cubicBezTo>
                  <a:cubicBezTo>
                    <a:pt x="553" y="845"/>
                    <a:pt x="521" y="835"/>
                    <a:pt x="488" y="835"/>
                  </a:cubicBezTo>
                  <a:lnTo>
                    <a:pt x="352" y="835"/>
                  </a:lnTo>
                  <a:lnTo>
                    <a:pt x="325" y="834"/>
                  </a:lnTo>
                  <a:lnTo>
                    <a:pt x="325" y="815"/>
                  </a:lnTo>
                  <a:cubicBezTo>
                    <a:pt x="326" y="801"/>
                    <a:pt x="326" y="786"/>
                    <a:pt x="329" y="771"/>
                  </a:cubicBezTo>
                  <a:cubicBezTo>
                    <a:pt x="333" y="753"/>
                    <a:pt x="337" y="737"/>
                    <a:pt x="342" y="720"/>
                  </a:cubicBezTo>
                  <a:cubicBezTo>
                    <a:pt x="348" y="701"/>
                    <a:pt x="355" y="682"/>
                    <a:pt x="366" y="661"/>
                  </a:cubicBezTo>
                  <a:cubicBezTo>
                    <a:pt x="375" y="641"/>
                    <a:pt x="388" y="622"/>
                    <a:pt x="399" y="601"/>
                  </a:cubicBezTo>
                  <a:cubicBezTo>
                    <a:pt x="420" y="571"/>
                    <a:pt x="443" y="543"/>
                    <a:pt x="466" y="514"/>
                  </a:cubicBezTo>
                  <a:cubicBezTo>
                    <a:pt x="478" y="500"/>
                    <a:pt x="491" y="486"/>
                    <a:pt x="505" y="471"/>
                  </a:cubicBezTo>
                  <a:cubicBezTo>
                    <a:pt x="534" y="446"/>
                    <a:pt x="562" y="422"/>
                    <a:pt x="595" y="402"/>
                  </a:cubicBezTo>
                  <a:cubicBezTo>
                    <a:pt x="627" y="380"/>
                    <a:pt x="660" y="359"/>
                    <a:pt x="693" y="340"/>
                  </a:cubicBezTo>
                  <a:cubicBezTo>
                    <a:pt x="698" y="337"/>
                    <a:pt x="705" y="335"/>
                    <a:pt x="709" y="334"/>
                  </a:cubicBezTo>
                  <a:close/>
                  <a:moveTo>
                    <a:pt x="716" y="0"/>
                  </a:moveTo>
                  <a:cubicBezTo>
                    <a:pt x="665" y="0"/>
                    <a:pt x="614" y="12"/>
                    <a:pt x="568" y="36"/>
                  </a:cubicBezTo>
                  <a:cubicBezTo>
                    <a:pt x="478" y="84"/>
                    <a:pt x="393" y="142"/>
                    <a:pt x="315" y="209"/>
                  </a:cubicBezTo>
                  <a:cubicBezTo>
                    <a:pt x="238" y="278"/>
                    <a:pt x="170" y="359"/>
                    <a:pt x="116" y="449"/>
                  </a:cubicBezTo>
                  <a:cubicBezTo>
                    <a:pt x="68" y="528"/>
                    <a:pt x="33" y="614"/>
                    <a:pt x="14" y="704"/>
                  </a:cubicBezTo>
                  <a:cubicBezTo>
                    <a:pt x="3" y="758"/>
                    <a:pt x="0" y="812"/>
                    <a:pt x="5" y="866"/>
                  </a:cubicBezTo>
                  <a:cubicBezTo>
                    <a:pt x="5" y="907"/>
                    <a:pt x="14" y="948"/>
                    <a:pt x="30" y="986"/>
                  </a:cubicBezTo>
                  <a:cubicBezTo>
                    <a:pt x="65" y="1062"/>
                    <a:pt x="130" y="1117"/>
                    <a:pt x="209" y="1139"/>
                  </a:cubicBezTo>
                  <a:cubicBezTo>
                    <a:pt x="262" y="1151"/>
                    <a:pt x="314" y="1157"/>
                    <a:pt x="368" y="1157"/>
                  </a:cubicBezTo>
                  <a:cubicBezTo>
                    <a:pt x="374" y="1157"/>
                    <a:pt x="380" y="1157"/>
                    <a:pt x="386" y="1157"/>
                  </a:cubicBezTo>
                  <a:lnTo>
                    <a:pt x="390" y="1157"/>
                  </a:lnTo>
                  <a:cubicBezTo>
                    <a:pt x="350" y="1211"/>
                    <a:pt x="307" y="1264"/>
                    <a:pt x="264" y="1315"/>
                  </a:cubicBezTo>
                  <a:cubicBezTo>
                    <a:pt x="219" y="1371"/>
                    <a:pt x="168" y="1434"/>
                    <a:pt x="162" y="1510"/>
                  </a:cubicBezTo>
                  <a:cubicBezTo>
                    <a:pt x="155" y="1546"/>
                    <a:pt x="158" y="1584"/>
                    <a:pt x="168" y="1621"/>
                  </a:cubicBezTo>
                  <a:cubicBezTo>
                    <a:pt x="177" y="1646"/>
                    <a:pt x="189" y="1670"/>
                    <a:pt x="201" y="1693"/>
                  </a:cubicBezTo>
                  <a:cubicBezTo>
                    <a:pt x="239" y="1747"/>
                    <a:pt x="295" y="1787"/>
                    <a:pt x="358" y="1807"/>
                  </a:cubicBezTo>
                  <a:cubicBezTo>
                    <a:pt x="431" y="1831"/>
                    <a:pt x="507" y="1844"/>
                    <a:pt x="584" y="1847"/>
                  </a:cubicBezTo>
                  <a:cubicBezTo>
                    <a:pt x="599" y="1848"/>
                    <a:pt x="614" y="1848"/>
                    <a:pt x="630" y="1848"/>
                  </a:cubicBezTo>
                  <a:cubicBezTo>
                    <a:pt x="645" y="1848"/>
                    <a:pt x="660" y="1848"/>
                    <a:pt x="676" y="1847"/>
                  </a:cubicBezTo>
                  <a:cubicBezTo>
                    <a:pt x="931" y="1847"/>
                    <a:pt x="1186" y="1806"/>
                    <a:pt x="1437" y="1768"/>
                  </a:cubicBezTo>
                  <a:cubicBezTo>
                    <a:pt x="1515" y="1749"/>
                    <a:pt x="1564" y="1674"/>
                    <a:pt x="1551" y="1597"/>
                  </a:cubicBezTo>
                  <a:cubicBezTo>
                    <a:pt x="1539" y="1523"/>
                    <a:pt x="1475" y="1470"/>
                    <a:pt x="1401" y="1470"/>
                  </a:cubicBezTo>
                  <a:cubicBezTo>
                    <a:pt x="1397" y="1470"/>
                    <a:pt x="1393" y="1470"/>
                    <a:pt x="1388" y="1470"/>
                  </a:cubicBezTo>
                  <a:cubicBezTo>
                    <a:pt x="1276" y="1486"/>
                    <a:pt x="1162" y="1500"/>
                    <a:pt x="1048" y="1513"/>
                  </a:cubicBezTo>
                  <a:cubicBezTo>
                    <a:pt x="988" y="1519"/>
                    <a:pt x="928" y="1526"/>
                    <a:pt x="866" y="1527"/>
                  </a:cubicBezTo>
                  <a:cubicBezTo>
                    <a:pt x="803" y="1529"/>
                    <a:pt x="741" y="1529"/>
                    <a:pt x="679" y="1529"/>
                  </a:cubicBezTo>
                  <a:cubicBezTo>
                    <a:pt x="629" y="1526"/>
                    <a:pt x="580" y="1521"/>
                    <a:pt x="529" y="1515"/>
                  </a:cubicBezTo>
                  <a:cubicBezTo>
                    <a:pt x="542" y="1497"/>
                    <a:pt x="554" y="1480"/>
                    <a:pt x="567" y="1462"/>
                  </a:cubicBezTo>
                  <a:cubicBezTo>
                    <a:pt x="668" y="1325"/>
                    <a:pt x="760" y="1182"/>
                    <a:pt x="844" y="1033"/>
                  </a:cubicBezTo>
                  <a:cubicBezTo>
                    <a:pt x="874" y="976"/>
                    <a:pt x="907" y="921"/>
                    <a:pt x="934" y="862"/>
                  </a:cubicBezTo>
                  <a:cubicBezTo>
                    <a:pt x="977" y="764"/>
                    <a:pt x="1008" y="658"/>
                    <a:pt x="1024" y="552"/>
                  </a:cubicBezTo>
                  <a:cubicBezTo>
                    <a:pt x="1040" y="444"/>
                    <a:pt x="1046" y="335"/>
                    <a:pt x="1018" y="231"/>
                  </a:cubicBezTo>
                  <a:cubicBezTo>
                    <a:pt x="993" y="144"/>
                    <a:pt x="934" y="72"/>
                    <a:pt x="853" y="31"/>
                  </a:cubicBezTo>
                  <a:cubicBezTo>
                    <a:pt x="810" y="11"/>
                    <a:pt x="763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7" name="Google Shape;8737;p17"/>
            <p:cNvSpPr/>
            <p:nvPr/>
          </p:nvSpPr>
          <p:spPr>
            <a:xfrm>
              <a:off x="6802335" y="35360"/>
              <a:ext cx="38857" cy="10754"/>
            </a:xfrm>
            <a:custGeom>
              <a:avLst/>
              <a:gdLst/>
              <a:ahLst/>
              <a:cxnLst/>
              <a:rect l="l" t="t" r="r" b="b"/>
              <a:pathLst>
                <a:path w="1337" h="370" extrusionOk="0">
                  <a:moveTo>
                    <a:pt x="189" y="1"/>
                  </a:moveTo>
                  <a:cubicBezTo>
                    <a:pt x="125" y="1"/>
                    <a:pt x="65" y="37"/>
                    <a:pt x="37" y="99"/>
                  </a:cubicBezTo>
                  <a:cubicBezTo>
                    <a:pt x="1" y="184"/>
                    <a:pt x="40" y="282"/>
                    <a:pt x="126" y="319"/>
                  </a:cubicBezTo>
                  <a:cubicBezTo>
                    <a:pt x="167" y="333"/>
                    <a:pt x="210" y="342"/>
                    <a:pt x="254" y="346"/>
                  </a:cubicBezTo>
                  <a:cubicBezTo>
                    <a:pt x="292" y="352"/>
                    <a:pt x="330" y="357"/>
                    <a:pt x="369" y="358"/>
                  </a:cubicBezTo>
                  <a:cubicBezTo>
                    <a:pt x="458" y="363"/>
                    <a:pt x="547" y="368"/>
                    <a:pt x="637" y="368"/>
                  </a:cubicBezTo>
                  <a:cubicBezTo>
                    <a:pt x="700" y="369"/>
                    <a:pt x="764" y="369"/>
                    <a:pt x="827" y="369"/>
                  </a:cubicBezTo>
                  <a:cubicBezTo>
                    <a:pt x="942" y="369"/>
                    <a:pt x="1060" y="368"/>
                    <a:pt x="1177" y="363"/>
                  </a:cubicBezTo>
                  <a:cubicBezTo>
                    <a:pt x="1265" y="363"/>
                    <a:pt x="1337" y="289"/>
                    <a:pt x="1333" y="200"/>
                  </a:cubicBezTo>
                  <a:cubicBezTo>
                    <a:pt x="1332" y="113"/>
                    <a:pt x="1261" y="45"/>
                    <a:pt x="1176" y="45"/>
                  </a:cubicBezTo>
                  <a:cubicBezTo>
                    <a:pt x="1173" y="45"/>
                    <a:pt x="1170" y="45"/>
                    <a:pt x="1167" y="45"/>
                  </a:cubicBezTo>
                  <a:cubicBezTo>
                    <a:pt x="1039" y="51"/>
                    <a:pt x="910" y="53"/>
                    <a:pt x="782" y="53"/>
                  </a:cubicBezTo>
                  <a:cubicBezTo>
                    <a:pt x="708" y="53"/>
                    <a:pt x="634" y="52"/>
                    <a:pt x="559" y="51"/>
                  </a:cubicBezTo>
                  <a:cubicBezTo>
                    <a:pt x="482" y="48"/>
                    <a:pt x="404" y="43"/>
                    <a:pt x="327" y="32"/>
                  </a:cubicBezTo>
                  <a:cubicBezTo>
                    <a:pt x="304" y="27"/>
                    <a:pt x="281" y="23"/>
                    <a:pt x="259" y="16"/>
                  </a:cubicBezTo>
                  <a:cubicBezTo>
                    <a:pt x="236" y="6"/>
                    <a:pt x="212" y="1"/>
                    <a:pt x="1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8" name="Google Shape;8738;p17"/>
            <p:cNvSpPr/>
            <p:nvPr/>
          </p:nvSpPr>
          <p:spPr>
            <a:xfrm>
              <a:off x="6823145" y="11818"/>
              <a:ext cx="29237" cy="40081"/>
            </a:xfrm>
            <a:custGeom>
              <a:avLst/>
              <a:gdLst/>
              <a:ahLst/>
              <a:cxnLst/>
              <a:rect l="l" t="t" r="r" b="b"/>
              <a:pathLst>
                <a:path w="1006" h="1379" extrusionOk="0">
                  <a:moveTo>
                    <a:pt x="813" y="1"/>
                  </a:moveTo>
                  <a:cubicBezTo>
                    <a:pt x="784" y="1"/>
                    <a:pt x="755" y="8"/>
                    <a:pt x="728" y="24"/>
                  </a:cubicBezTo>
                  <a:cubicBezTo>
                    <a:pt x="625" y="79"/>
                    <a:pt x="537" y="157"/>
                    <a:pt x="467" y="250"/>
                  </a:cubicBezTo>
                  <a:cubicBezTo>
                    <a:pt x="410" y="325"/>
                    <a:pt x="358" y="404"/>
                    <a:pt x="315" y="489"/>
                  </a:cubicBezTo>
                  <a:cubicBezTo>
                    <a:pt x="291" y="535"/>
                    <a:pt x="268" y="583"/>
                    <a:pt x="244" y="630"/>
                  </a:cubicBezTo>
                  <a:cubicBezTo>
                    <a:pt x="157" y="809"/>
                    <a:pt x="82" y="994"/>
                    <a:pt x="25" y="1186"/>
                  </a:cubicBezTo>
                  <a:cubicBezTo>
                    <a:pt x="0" y="1266"/>
                    <a:pt x="62" y="1355"/>
                    <a:pt x="141" y="1376"/>
                  </a:cubicBezTo>
                  <a:cubicBezTo>
                    <a:pt x="152" y="1377"/>
                    <a:pt x="163" y="1379"/>
                    <a:pt x="176" y="1379"/>
                  </a:cubicBezTo>
                  <a:cubicBezTo>
                    <a:pt x="238" y="1379"/>
                    <a:pt x="304" y="1341"/>
                    <a:pt x="323" y="1279"/>
                  </a:cubicBezTo>
                  <a:cubicBezTo>
                    <a:pt x="355" y="1184"/>
                    <a:pt x="388" y="1092"/>
                    <a:pt x="427" y="1001"/>
                  </a:cubicBezTo>
                  <a:cubicBezTo>
                    <a:pt x="456" y="931"/>
                    <a:pt x="488" y="863"/>
                    <a:pt x="519" y="795"/>
                  </a:cubicBezTo>
                  <a:cubicBezTo>
                    <a:pt x="564" y="705"/>
                    <a:pt x="608" y="616"/>
                    <a:pt x="662" y="530"/>
                  </a:cubicBezTo>
                  <a:cubicBezTo>
                    <a:pt x="690" y="488"/>
                    <a:pt x="720" y="446"/>
                    <a:pt x="754" y="407"/>
                  </a:cubicBezTo>
                  <a:cubicBezTo>
                    <a:pt x="761" y="399"/>
                    <a:pt x="769" y="391"/>
                    <a:pt x="777" y="383"/>
                  </a:cubicBezTo>
                  <a:cubicBezTo>
                    <a:pt x="792" y="371"/>
                    <a:pt x="807" y="358"/>
                    <a:pt x="822" y="347"/>
                  </a:cubicBezTo>
                  <a:lnTo>
                    <a:pt x="849" y="331"/>
                  </a:lnTo>
                  <a:cubicBezTo>
                    <a:pt x="860" y="326"/>
                    <a:pt x="871" y="321"/>
                    <a:pt x="882" y="317"/>
                  </a:cubicBezTo>
                  <a:cubicBezTo>
                    <a:pt x="974" y="279"/>
                    <a:pt x="1005" y="162"/>
                    <a:pt x="955" y="79"/>
                  </a:cubicBezTo>
                  <a:cubicBezTo>
                    <a:pt x="923" y="28"/>
                    <a:pt x="869" y="1"/>
                    <a:pt x="8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39" name="Google Shape;8739;p17"/>
            <p:cNvSpPr/>
            <p:nvPr/>
          </p:nvSpPr>
          <p:spPr>
            <a:xfrm>
              <a:off x="6859533" y="-11258"/>
              <a:ext cx="48186" cy="102280"/>
            </a:xfrm>
            <a:custGeom>
              <a:avLst/>
              <a:gdLst/>
              <a:ahLst/>
              <a:cxnLst/>
              <a:rect l="l" t="t" r="r" b="b"/>
              <a:pathLst>
                <a:path w="1658" h="3519" extrusionOk="0">
                  <a:moveTo>
                    <a:pt x="878" y="0"/>
                  </a:moveTo>
                  <a:cubicBezTo>
                    <a:pt x="864" y="0"/>
                    <a:pt x="850" y="1"/>
                    <a:pt x="836" y="3"/>
                  </a:cubicBezTo>
                  <a:cubicBezTo>
                    <a:pt x="755" y="17"/>
                    <a:pt x="679" y="48"/>
                    <a:pt x="611" y="94"/>
                  </a:cubicBezTo>
                  <a:cubicBezTo>
                    <a:pt x="532" y="147"/>
                    <a:pt x="455" y="205"/>
                    <a:pt x="382" y="267"/>
                  </a:cubicBezTo>
                  <a:cubicBezTo>
                    <a:pt x="303" y="330"/>
                    <a:pt x="231" y="403"/>
                    <a:pt x="168" y="482"/>
                  </a:cubicBezTo>
                  <a:cubicBezTo>
                    <a:pt x="136" y="523"/>
                    <a:pt x="106" y="566"/>
                    <a:pt x="79" y="610"/>
                  </a:cubicBezTo>
                  <a:cubicBezTo>
                    <a:pt x="52" y="652"/>
                    <a:pt x="32" y="696"/>
                    <a:pt x="18" y="742"/>
                  </a:cubicBezTo>
                  <a:cubicBezTo>
                    <a:pt x="2" y="788"/>
                    <a:pt x="0" y="838"/>
                    <a:pt x="13" y="886"/>
                  </a:cubicBezTo>
                  <a:cubicBezTo>
                    <a:pt x="26" y="924"/>
                    <a:pt x="49" y="957"/>
                    <a:pt x="81" y="981"/>
                  </a:cubicBezTo>
                  <a:cubicBezTo>
                    <a:pt x="115" y="1002"/>
                    <a:pt x="154" y="1014"/>
                    <a:pt x="195" y="1014"/>
                  </a:cubicBezTo>
                  <a:cubicBezTo>
                    <a:pt x="198" y="1014"/>
                    <a:pt x="200" y="1014"/>
                    <a:pt x="203" y="1014"/>
                  </a:cubicBezTo>
                  <a:lnTo>
                    <a:pt x="219" y="1014"/>
                  </a:lnTo>
                  <a:cubicBezTo>
                    <a:pt x="310" y="1014"/>
                    <a:pt x="385" y="938"/>
                    <a:pt x="383" y="845"/>
                  </a:cubicBezTo>
                  <a:cubicBezTo>
                    <a:pt x="383" y="818"/>
                    <a:pt x="375" y="791"/>
                    <a:pt x="361" y="767"/>
                  </a:cubicBezTo>
                  <a:cubicBezTo>
                    <a:pt x="367" y="756"/>
                    <a:pt x="374" y="745"/>
                    <a:pt x="382" y="734"/>
                  </a:cubicBezTo>
                  <a:cubicBezTo>
                    <a:pt x="399" y="707"/>
                    <a:pt x="417" y="682"/>
                    <a:pt x="437" y="658"/>
                  </a:cubicBezTo>
                  <a:cubicBezTo>
                    <a:pt x="472" y="618"/>
                    <a:pt x="507" y="582"/>
                    <a:pt x="545" y="546"/>
                  </a:cubicBezTo>
                  <a:cubicBezTo>
                    <a:pt x="605" y="493"/>
                    <a:pt x="670" y="444"/>
                    <a:pt x="735" y="398"/>
                  </a:cubicBezTo>
                  <a:cubicBezTo>
                    <a:pt x="766" y="376"/>
                    <a:pt x="798" y="357"/>
                    <a:pt x="831" y="338"/>
                  </a:cubicBezTo>
                  <a:lnTo>
                    <a:pt x="847" y="332"/>
                  </a:lnTo>
                  <a:cubicBezTo>
                    <a:pt x="852" y="330"/>
                    <a:pt x="858" y="329"/>
                    <a:pt x="863" y="327"/>
                  </a:cubicBezTo>
                  <a:lnTo>
                    <a:pt x="872" y="326"/>
                  </a:lnTo>
                  <a:lnTo>
                    <a:pt x="898" y="326"/>
                  </a:lnTo>
                  <a:lnTo>
                    <a:pt x="904" y="329"/>
                  </a:lnTo>
                  <a:lnTo>
                    <a:pt x="910" y="332"/>
                  </a:lnTo>
                  <a:lnTo>
                    <a:pt x="917" y="337"/>
                  </a:lnTo>
                  <a:lnTo>
                    <a:pt x="921" y="341"/>
                  </a:lnTo>
                  <a:lnTo>
                    <a:pt x="926" y="348"/>
                  </a:lnTo>
                  <a:cubicBezTo>
                    <a:pt x="929" y="351"/>
                    <a:pt x="931" y="354"/>
                    <a:pt x="934" y="360"/>
                  </a:cubicBezTo>
                  <a:cubicBezTo>
                    <a:pt x="937" y="368"/>
                    <a:pt x="942" y="376"/>
                    <a:pt x="944" y="381"/>
                  </a:cubicBezTo>
                  <a:cubicBezTo>
                    <a:pt x="945" y="386"/>
                    <a:pt x="947" y="390"/>
                    <a:pt x="948" y="397"/>
                  </a:cubicBezTo>
                  <a:cubicBezTo>
                    <a:pt x="950" y="408"/>
                    <a:pt x="952" y="416"/>
                    <a:pt x="953" y="427"/>
                  </a:cubicBezTo>
                  <a:cubicBezTo>
                    <a:pt x="956" y="457"/>
                    <a:pt x="956" y="487"/>
                    <a:pt x="956" y="517"/>
                  </a:cubicBezTo>
                  <a:cubicBezTo>
                    <a:pt x="953" y="557"/>
                    <a:pt x="948" y="595"/>
                    <a:pt x="942" y="633"/>
                  </a:cubicBezTo>
                  <a:cubicBezTo>
                    <a:pt x="929" y="701"/>
                    <a:pt x="914" y="769"/>
                    <a:pt x="893" y="835"/>
                  </a:cubicBezTo>
                  <a:cubicBezTo>
                    <a:pt x="866" y="913"/>
                    <a:pt x="838" y="990"/>
                    <a:pt x="806" y="1066"/>
                  </a:cubicBezTo>
                  <a:cubicBezTo>
                    <a:pt x="773" y="1133"/>
                    <a:pt x="739" y="1198"/>
                    <a:pt x="700" y="1261"/>
                  </a:cubicBezTo>
                  <a:cubicBezTo>
                    <a:pt x="656" y="1326"/>
                    <a:pt x="600" y="1389"/>
                    <a:pt x="572" y="1462"/>
                  </a:cubicBezTo>
                  <a:cubicBezTo>
                    <a:pt x="543" y="1538"/>
                    <a:pt x="573" y="1625"/>
                    <a:pt x="646" y="1666"/>
                  </a:cubicBezTo>
                  <a:cubicBezTo>
                    <a:pt x="687" y="1688"/>
                    <a:pt x="732" y="1706"/>
                    <a:pt x="777" y="1715"/>
                  </a:cubicBezTo>
                  <a:cubicBezTo>
                    <a:pt x="806" y="1725"/>
                    <a:pt x="831" y="1734"/>
                    <a:pt x="858" y="1747"/>
                  </a:cubicBezTo>
                  <a:cubicBezTo>
                    <a:pt x="888" y="1761"/>
                    <a:pt x="917" y="1777"/>
                    <a:pt x="944" y="1795"/>
                  </a:cubicBezTo>
                  <a:cubicBezTo>
                    <a:pt x="974" y="1815"/>
                    <a:pt x="1004" y="1836"/>
                    <a:pt x="1032" y="1859"/>
                  </a:cubicBezTo>
                  <a:cubicBezTo>
                    <a:pt x="1048" y="1874"/>
                    <a:pt x="1062" y="1888"/>
                    <a:pt x="1078" y="1904"/>
                  </a:cubicBezTo>
                  <a:cubicBezTo>
                    <a:pt x="1105" y="1934"/>
                    <a:pt x="1130" y="1965"/>
                    <a:pt x="1154" y="1999"/>
                  </a:cubicBezTo>
                  <a:cubicBezTo>
                    <a:pt x="1175" y="2029"/>
                    <a:pt x="1192" y="2059"/>
                    <a:pt x="1210" y="2091"/>
                  </a:cubicBezTo>
                  <a:cubicBezTo>
                    <a:pt x="1233" y="2135"/>
                    <a:pt x="1254" y="2181"/>
                    <a:pt x="1273" y="2228"/>
                  </a:cubicBezTo>
                  <a:cubicBezTo>
                    <a:pt x="1286" y="2266"/>
                    <a:pt x="1298" y="2306"/>
                    <a:pt x="1308" y="2342"/>
                  </a:cubicBezTo>
                  <a:cubicBezTo>
                    <a:pt x="1316" y="2379"/>
                    <a:pt x="1322" y="2415"/>
                    <a:pt x="1327" y="2453"/>
                  </a:cubicBezTo>
                  <a:cubicBezTo>
                    <a:pt x="1330" y="2486"/>
                    <a:pt x="1330" y="2520"/>
                    <a:pt x="1330" y="2553"/>
                  </a:cubicBezTo>
                  <a:cubicBezTo>
                    <a:pt x="1327" y="2602"/>
                    <a:pt x="1322" y="2651"/>
                    <a:pt x="1314" y="2698"/>
                  </a:cubicBezTo>
                  <a:cubicBezTo>
                    <a:pt x="1306" y="2736"/>
                    <a:pt x="1297" y="2773"/>
                    <a:pt x="1287" y="2809"/>
                  </a:cubicBezTo>
                  <a:cubicBezTo>
                    <a:pt x="1279" y="2828"/>
                    <a:pt x="1274" y="2847"/>
                    <a:pt x="1265" y="2866"/>
                  </a:cubicBezTo>
                  <a:cubicBezTo>
                    <a:pt x="1256" y="2884"/>
                    <a:pt x="1246" y="2901"/>
                    <a:pt x="1233" y="2918"/>
                  </a:cubicBezTo>
                  <a:cubicBezTo>
                    <a:pt x="1222" y="2937"/>
                    <a:pt x="1208" y="2955"/>
                    <a:pt x="1194" y="2972"/>
                  </a:cubicBezTo>
                  <a:cubicBezTo>
                    <a:pt x="1176" y="2994"/>
                    <a:pt x="1157" y="3012"/>
                    <a:pt x="1138" y="3032"/>
                  </a:cubicBezTo>
                  <a:cubicBezTo>
                    <a:pt x="1110" y="3056"/>
                    <a:pt x="1083" y="3080"/>
                    <a:pt x="1051" y="3102"/>
                  </a:cubicBezTo>
                  <a:cubicBezTo>
                    <a:pt x="1020" y="3123"/>
                    <a:pt x="986" y="3142"/>
                    <a:pt x="953" y="3159"/>
                  </a:cubicBezTo>
                  <a:cubicBezTo>
                    <a:pt x="937" y="3167"/>
                    <a:pt x="921" y="3175"/>
                    <a:pt x="906" y="3181"/>
                  </a:cubicBezTo>
                  <a:lnTo>
                    <a:pt x="901" y="3183"/>
                  </a:lnTo>
                  <a:cubicBezTo>
                    <a:pt x="884" y="3186"/>
                    <a:pt x="866" y="3188"/>
                    <a:pt x="849" y="3191"/>
                  </a:cubicBezTo>
                  <a:cubicBezTo>
                    <a:pt x="758" y="3200"/>
                    <a:pt x="697" y="3295"/>
                    <a:pt x="711" y="3379"/>
                  </a:cubicBezTo>
                  <a:cubicBezTo>
                    <a:pt x="725" y="3459"/>
                    <a:pt x="794" y="3519"/>
                    <a:pt x="874" y="3519"/>
                  </a:cubicBezTo>
                  <a:cubicBezTo>
                    <a:pt x="876" y="3519"/>
                    <a:pt x="878" y="3518"/>
                    <a:pt x="880" y="3518"/>
                  </a:cubicBezTo>
                  <a:lnTo>
                    <a:pt x="901" y="3518"/>
                  </a:lnTo>
                  <a:cubicBezTo>
                    <a:pt x="955" y="3514"/>
                    <a:pt x="1005" y="3501"/>
                    <a:pt x="1054" y="3479"/>
                  </a:cubicBezTo>
                  <a:cubicBezTo>
                    <a:pt x="1108" y="3454"/>
                    <a:pt x="1161" y="3423"/>
                    <a:pt x="1210" y="3390"/>
                  </a:cubicBezTo>
                  <a:cubicBezTo>
                    <a:pt x="1308" y="3327"/>
                    <a:pt x="1393" y="3246"/>
                    <a:pt x="1464" y="3153"/>
                  </a:cubicBezTo>
                  <a:cubicBezTo>
                    <a:pt x="1539" y="3053"/>
                    <a:pt x="1590" y="2937"/>
                    <a:pt x="1616" y="2817"/>
                  </a:cubicBezTo>
                  <a:cubicBezTo>
                    <a:pt x="1640" y="2702"/>
                    <a:pt x="1658" y="2580"/>
                    <a:pt x="1646" y="2461"/>
                  </a:cubicBezTo>
                  <a:cubicBezTo>
                    <a:pt x="1624" y="2216"/>
                    <a:pt x="1536" y="1981"/>
                    <a:pt x="1388" y="1783"/>
                  </a:cubicBezTo>
                  <a:cubicBezTo>
                    <a:pt x="1281" y="1639"/>
                    <a:pt x="1138" y="1524"/>
                    <a:pt x="974" y="1448"/>
                  </a:cubicBezTo>
                  <a:cubicBezTo>
                    <a:pt x="999" y="1404"/>
                    <a:pt x="1024" y="1359"/>
                    <a:pt x="1047" y="1313"/>
                  </a:cubicBezTo>
                  <a:cubicBezTo>
                    <a:pt x="1085" y="1237"/>
                    <a:pt x="1118" y="1158"/>
                    <a:pt x="1146" y="1079"/>
                  </a:cubicBezTo>
                  <a:cubicBezTo>
                    <a:pt x="1194" y="937"/>
                    <a:pt x="1238" y="797"/>
                    <a:pt x="1262" y="650"/>
                  </a:cubicBezTo>
                  <a:cubicBezTo>
                    <a:pt x="1279" y="542"/>
                    <a:pt x="1287" y="425"/>
                    <a:pt x="1260" y="319"/>
                  </a:cubicBezTo>
                  <a:cubicBezTo>
                    <a:pt x="1238" y="231"/>
                    <a:pt x="1192" y="139"/>
                    <a:pt x="1118" y="82"/>
                  </a:cubicBezTo>
                  <a:cubicBezTo>
                    <a:pt x="1048" y="29"/>
                    <a:pt x="964" y="0"/>
                    <a:pt x="8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0" name="Google Shape;8740;p17"/>
            <p:cNvSpPr/>
            <p:nvPr/>
          </p:nvSpPr>
          <p:spPr>
            <a:xfrm>
              <a:off x="6917631" y="59367"/>
              <a:ext cx="37258" cy="49091"/>
            </a:xfrm>
            <a:custGeom>
              <a:avLst/>
              <a:gdLst/>
              <a:ahLst/>
              <a:cxnLst/>
              <a:rect l="l" t="t" r="r" b="b"/>
              <a:pathLst>
                <a:path w="1282" h="1689" extrusionOk="0">
                  <a:moveTo>
                    <a:pt x="1094" y="1"/>
                  </a:moveTo>
                  <a:cubicBezTo>
                    <a:pt x="1066" y="1"/>
                    <a:pt x="1037" y="8"/>
                    <a:pt x="1010" y="23"/>
                  </a:cubicBezTo>
                  <a:cubicBezTo>
                    <a:pt x="884" y="94"/>
                    <a:pt x="797" y="218"/>
                    <a:pt x="710" y="330"/>
                  </a:cubicBezTo>
                  <a:cubicBezTo>
                    <a:pt x="654" y="401"/>
                    <a:pt x="600" y="476"/>
                    <a:pt x="553" y="552"/>
                  </a:cubicBezTo>
                  <a:lnTo>
                    <a:pt x="555" y="550"/>
                  </a:lnTo>
                  <a:lnTo>
                    <a:pt x="555" y="550"/>
                  </a:lnTo>
                  <a:cubicBezTo>
                    <a:pt x="523" y="598"/>
                    <a:pt x="491" y="647"/>
                    <a:pt x="461" y="694"/>
                  </a:cubicBezTo>
                  <a:cubicBezTo>
                    <a:pt x="461" y="694"/>
                    <a:pt x="463" y="693"/>
                    <a:pt x="463" y="693"/>
                  </a:cubicBezTo>
                  <a:lnTo>
                    <a:pt x="463" y="693"/>
                  </a:lnTo>
                  <a:cubicBezTo>
                    <a:pt x="455" y="702"/>
                    <a:pt x="448" y="715"/>
                    <a:pt x="441" y="726"/>
                  </a:cubicBezTo>
                  <a:lnTo>
                    <a:pt x="445" y="718"/>
                  </a:lnTo>
                  <a:lnTo>
                    <a:pt x="445" y="718"/>
                  </a:lnTo>
                  <a:cubicBezTo>
                    <a:pt x="295" y="954"/>
                    <a:pt x="167" y="1207"/>
                    <a:pt x="42" y="1459"/>
                  </a:cubicBezTo>
                  <a:cubicBezTo>
                    <a:pt x="1" y="1533"/>
                    <a:pt x="27" y="1627"/>
                    <a:pt x="102" y="1669"/>
                  </a:cubicBezTo>
                  <a:lnTo>
                    <a:pt x="100" y="1669"/>
                  </a:lnTo>
                  <a:cubicBezTo>
                    <a:pt x="124" y="1682"/>
                    <a:pt x="150" y="1689"/>
                    <a:pt x="176" y="1689"/>
                  </a:cubicBezTo>
                  <a:cubicBezTo>
                    <a:pt x="231" y="1689"/>
                    <a:pt x="283" y="1660"/>
                    <a:pt x="312" y="1611"/>
                  </a:cubicBezTo>
                  <a:cubicBezTo>
                    <a:pt x="434" y="1367"/>
                    <a:pt x="564" y="1128"/>
                    <a:pt x="708" y="897"/>
                  </a:cubicBezTo>
                  <a:cubicBezTo>
                    <a:pt x="759" y="819"/>
                    <a:pt x="809" y="742"/>
                    <a:pt x="863" y="666"/>
                  </a:cubicBezTo>
                  <a:cubicBezTo>
                    <a:pt x="892" y="626"/>
                    <a:pt x="919" y="585"/>
                    <a:pt x="949" y="547"/>
                  </a:cubicBezTo>
                  <a:lnTo>
                    <a:pt x="1045" y="428"/>
                  </a:lnTo>
                  <a:cubicBezTo>
                    <a:pt x="1074" y="395"/>
                    <a:pt x="1104" y="363"/>
                    <a:pt x="1136" y="333"/>
                  </a:cubicBezTo>
                  <a:lnTo>
                    <a:pt x="1136" y="333"/>
                  </a:lnTo>
                  <a:cubicBezTo>
                    <a:pt x="1134" y="335"/>
                    <a:pt x="1132" y="336"/>
                    <a:pt x="1130" y="338"/>
                  </a:cubicBezTo>
                  <a:lnTo>
                    <a:pt x="1130" y="338"/>
                  </a:lnTo>
                  <a:cubicBezTo>
                    <a:pt x="1134" y="334"/>
                    <a:pt x="1137" y="330"/>
                    <a:pt x="1142" y="327"/>
                  </a:cubicBezTo>
                  <a:cubicBezTo>
                    <a:pt x="1156" y="319"/>
                    <a:pt x="1169" y="311"/>
                    <a:pt x="1181" y="303"/>
                  </a:cubicBezTo>
                  <a:cubicBezTo>
                    <a:pt x="1261" y="261"/>
                    <a:pt x="1281" y="153"/>
                    <a:pt x="1237" y="78"/>
                  </a:cubicBezTo>
                  <a:cubicBezTo>
                    <a:pt x="1205" y="28"/>
                    <a:pt x="1151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1" name="Google Shape;8741;p17"/>
            <p:cNvSpPr/>
            <p:nvPr/>
          </p:nvSpPr>
          <p:spPr>
            <a:xfrm>
              <a:off x="6979740" y="-2626"/>
              <a:ext cx="32957" cy="63652"/>
            </a:xfrm>
            <a:custGeom>
              <a:avLst/>
              <a:gdLst/>
              <a:ahLst/>
              <a:cxnLst/>
              <a:rect l="l" t="t" r="r" b="b"/>
              <a:pathLst>
                <a:path w="1134" h="2190" extrusionOk="0">
                  <a:moveTo>
                    <a:pt x="172" y="1"/>
                  </a:moveTo>
                  <a:cubicBezTo>
                    <a:pt x="88" y="1"/>
                    <a:pt x="16" y="64"/>
                    <a:pt x="7" y="149"/>
                  </a:cubicBezTo>
                  <a:cubicBezTo>
                    <a:pt x="7" y="158"/>
                    <a:pt x="5" y="168"/>
                    <a:pt x="5" y="179"/>
                  </a:cubicBezTo>
                  <a:cubicBezTo>
                    <a:pt x="1" y="245"/>
                    <a:pt x="34" y="307"/>
                    <a:pt x="91" y="340"/>
                  </a:cubicBezTo>
                  <a:cubicBezTo>
                    <a:pt x="149" y="462"/>
                    <a:pt x="203" y="589"/>
                    <a:pt x="257" y="714"/>
                  </a:cubicBezTo>
                  <a:cubicBezTo>
                    <a:pt x="319" y="856"/>
                    <a:pt x="380" y="1000"/>
                    <a:pt x="439" y="1145"/>
                  </a:cubicBezTo>
                  <a:cubicBezTo>
                    <a:pt x="564" y="1460"/>
                    <a:pt x="684" y="1778"/>
                    <a:pt x="808" y="2094"/>
                  </a:cubicBezTo>
                  <a:cubicBezTo>
                    <a:pt x="833" y="2153"/>
                    <a:pt x="892" y="2189"/>
                    <a:pt x="955" y="2189"/>
                  </a:cubicBezTo>
                  <a:cubicBezTo>
                    <a:pt x="977" y="2189"/>
                    <a:pt x="998" y="2185"/>
                    <a:pt x="1018" y="2175"/>
                  </a:cubicBezTo>
                  <a:cubicBezTo>
                    <a:pt x="1099" y="2139"/>
                    <a:pt x="1134" y="2045"/>
                    <a:pt x="1099" y="1965"/>
                  </a:cubicBezTo>
                  <a:cubicBezTo>
                    <a:pt x="968" y="1642"/>
                    <a:pt x="844" y="1314"/>
                    <a:pt x="711" y="991"/>
                  </a:cubicBezTo>
                  <a:cubicBezTo>
                    <a:pt x="648" y="839"/>
                    <a:pt x="586" y="689"/>
                    <a:pt x="523" y="538"/>
                  </a:cubicBezTo>
                  <a:cubicBezTo>
                    <a:pt x="490" y="459"/>
                    <a:pt x="456" y="382"/>
                    <a:pt x="423" y="304"/>
                  </a:cubicBezTo>
                  <a:cubicBezTo>
                    <a:pt x="403" y="253"/>
                    <a:pt x="384" y="201"/>
                    <a:pt x="358" y="152"/>
                  </a:cubicBezTo>
                  <a:cubicBezTo>
                    <a:pt x="344" y="114"/>
                    <a:pt x="322" y="78"/>
                    <a:pt x="293" y="48"/>
                  </a:cubicBezTo>
                  <a:cubicBezTo>
                    <a:pt x="263" y="21"/>
                    <a:pt x="227" y="5"/>
                    <a:pt x="187" y="2"/>
                  </a:cubicBezTo>
                  <a:cubicBezTo>
                    <a:pt x="182" y="1"/>
                    <a:pt x="177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2" name="Google Shape;8742;p17"/>
            <p:cNvSpPr/>
            <p:nvPr/>
          </p:nvSpPr>
          <p:spPr>
            <a:xfrm>
              <a:off x="6973404" y="1675"/>
              <a:ext cx="68093" cy="66065"/>
            </a:xfrm>
            <a:custGeom>
              <a:avLst/>
              <a:gdLst/>
              <a:ahLst/>
              <a:cxnLst/>
              <a:rect l="l" t="t" r="r" b="b"/>
              <a:pathLst>
                <a:path w="2343" h="2273" extrusionOk="0">
                  <a:moveTo>
                    <a:pt x="2171" y="0"/>
                  </a:moveTo>
                  <a:cubicBezTo>
                    <a:pt x="2162" y="0"/>
                    <a:pt x="2153" y="1"/>
                    <a:pt x="2143" y="2"/>
                  </a:cubicBezTo>
                  <a:cubicBezTo>
                    <a:pt x="2117" y="6"/>
                    <a:pt x="2091" y="9"/>
                    <a:pt x="2066" y="13"/>
                  </a:cubicBezTo>
                  <a:cubicBezTo>
                    <a:pt x="1849" y="55"/>
                    <a:pt x="1648" y="172"/>
                    <a:pt x="1474" y="302"/>
                  </a:cubicBezTo>
                  <a:cubicBezTo>
                    <a:pt x="1316" y="420"/>
                    <a:pt x="1171" y="555"/>
                    <a:pt x="1042" y="704"/>
                  </a:cubicBezTo>
                  <a:cubicBezTo>
                    <a:pt x="913" y="849"/>
                    <a:pt x="785" y="995"/>
                    <a:pt x="662" y="1145"/>
                  </a:cubicBezTo>
                  <a:cubicBezTo>
                    <a:pt x="553" y="1278"/>
                    <a:pt x="448" y="1416"/>
                    <a:pt x="347" y="1557"/>
                  </a:cubicBezTo>
                  <a:cubicBezTo>
                    <a:pt x="234" y="1710"/>
                    <a:pt x="133" y="1872"/>
                    <a:pt x="41" y="2040"/>
                  </a:cubicBezTo>
                  <a:cubicBezTo>
                    <a:pt x="0" y="2116"/>
                    <a:pt x="27" y="2212"/>
                    <a:pt x="103" y="2255"/>
                  </a:cubicBezTo>
                  <a:cubicBezTo>
                    <a:pt x="127" y="2266"/>
                    <a:pt x="152" y="2272"/>
                    <a:pt x="179" y="2272"/>
                  </a:cubicBezTo>
                  <a:cubicBezTo>
                    <a:pt x="180" y="2272"/>
                    <a:pt x="182" y="2272"/>
                    <a:pt x="183" y="2272"/>
                  </a:cubicBezTo>
                  <a:cubicBezTo>
                    <a:pt x="239" y="2272"/>
                    <a:pt x="290" y="2241"/>
                    <a:pt x="317" y="2193"/>
                  </a:cubicBezTo>
                  <a:cubicBezTo>
                    <a:pt x="369" y="2092"/>
                    <a:pt x="426" y="1997"/>
                    <a:pt x="486" y="1902"/>
                  </a:cubicBezTo>
                  <a:cubicBezTo>
                    <a:pt x="565" y="1780"/>
                    <a:pt x="646" y="1660"/>
                    <a:pt x="735" y="1546"/>
                  </a:cubicBezTo>
                  <a:cubicBezTo>
                    <a:pt x="830" y="1422"/>
                    <a:pt x="926" y="1304"/>
                    <a:pt x="1026" y="1185"/>
                  </a:cubicBezTo>
                  <a:cubicBezTo>
                    <a:pt x="1088" y="1118"/>
                    <a:pt x="1148" y="1049"/>
                    <a:pt x="1209" y="981"/>
                  </a:cubicBezTo>
                  <a:cubicBezTo>
                    <a:pt x="1300" y="878"/>
                    <a:pt x="1396" y="780"/>
                    <a:pt x="1498" y="688"/>
                  </a:cubicBezTo>
                  <a:cubicBezTo>
                    <a:pt x="1561" y="632"/>
                    <a:pt x="1626" y="580"/>
                    <a:pt x="1694" y="533"/>
                  </a:cubicBezTo>
                  <a:cubicBezTo>
                    <a:pt x="1748" y="495"/>
                    <a:pt x="1805" y="461"/>
                    <a:pt x="1862" y="430"/>
                  </a:cubicBezTo>
                  <a:cubicBezTo>
                    <a:pt x="1903" y="409"/>
                    <a:pt x="1944" y="390"/>
                    <a:pt x="1985" y="373"/>
                  </a:cubicBezTo>
                  <a:cubicBezTo>
                    <a:pt x="2020" y="360"/>
                    <a:pt x="2053" y="349"/>
                    <a:pt x="2090" y="340"/>
                  </a:cubicBezTo>
                  <a:cubicBezTo>
                    <a:pt x="2098" y="338"/>
                    <a:pt x="2107" y="336"/>
                    <a:pt x="2115" y="336"/>
                  </a:cubicBezTo>
                  <a:lnTo>
                    <a:pt x="2175" y="332"/>
                  </a:lnTo>
                  <a:cubicBezTo>
                    <a:pt x="2270" y="329"/>
                    <a:pt x="2343" y="246"/>
                    <a:pt x="2335" y="150"/>
                  </a:cubicBezTo>
                  <a:cubicBezTo>
                    <a:pt x="2326" y="64"/>
                    <a:pt x="2255" y="0"/>
                    <a:pt x="2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3" name="Google Shape;8743;p17"/>
            <p:cNvSpPr/>
            <p:nvPr/>
          </p:nvSpPr>
          <p:spPr>
            <a:xfrm>
              <a:off x="7059462" y="23560"/>
              <a:ext cx="22669" cy="11045"/>
            </a:xfrm>
            <a:custGeom>
              <a:avLst/>
              <a:gdLst/>
              <a:ahLst/>
              <a:cxnLst/>
              <a:rect l="l" t="t" r="r" b="b"/>
              <a:pathLst>
                <a:path w="780" h="380" extrusionOk="0">
                  <a:moveTo>
                    <a:pt x="179" y="0"/>
                  </a:moveTo>
                  <a:cubicBezTo>
                    <a:pt x="119" y="0"/>
                    <a:pt x="63" y="31"/>
                    <a:pt x="33" y="84"/>
                  </a:cubicBezTo>
                  <a:cubicBezTo>
                    <a:pt x="1" y="142"/>
                    <a:pt x="6" y="215"/>
                    <a:pt x="48" y="267"/>
                  </a:cubicBezTo>
                  <a:cubicBezTo>
                    <a:pt x="78" y="301"/>
                    <a:pt x="118" y="323"/>
                    <a:pt x="162" y="332"/>
                  </a:cubicBezTo>
                  <a:cubicBezTo>
                    <a:pt x="181" y="337"/>
                    <a:pt x="199" y="340"/>
                    <a:pt x="218" y="345"/>
                  </a:cubicBezTo>
                  <a:cubicBezTo>
                    <a:pt x="254" y="353"/>
                    <a:pt x="291" y="364"/>
                    <a:pt x="327" y="373"/>
                  </a:cubicBezTo>
                  <a:cubicBezTo>
                    <a:pt x="340" y="376"/>
                    <a:pt x="352" y="378"/>
                    <a:pt x="367" y="380"/>
                  </a:cubicBezTo>
                  <a:cubicBezTo>
                    <a:pt x="395" y="378"/>
                    <a:pt x="424" y="370"/>
                    <a:pt x="447" y="356"/>
                  </a:cubicBezTo>
                  <a:cubicBezTo>
                    <a:pt x="496" y="361"/>
                    <a:pt x="547" y="364"/>
                    <a:pt x="596" y="367"/>
                  </a:cubicBezTo>
                  <a:cubicBezTo>
                    <a:pt x="601" y="367"/>
                    <a:pt x="606" y="368"/>
                    <a:pt x="611" y="368"/>
                  </a:cubicBezTo>
                  <a:cubicBezTo>
                    <a:pt x="692" y="368"/>
                    <a:pt x="761" y="307"/>
                    <a:pt x="772" y="225"/>
                  </a:cubicBezTo>
                  <a:cubicBezTo>
                    <a:pt x="780" y="141"/>
                    <a:pt x="716" y="54"/>
                    <a:pt x="628" y="49"/>
                  </a:cubicBezTo>
                  <a:cubicBezTo>
                    <a:pt x="499" y="42"/>
                    <a:pt x="371" y="30"/>
                    <a:pt x="243" y="9"/>
                  </a:cubicBezTo>
                  <a:lnTo>
                    <a:pt x="216" y="4"/>
                  </a:lnTo>
                  <a:cubicBezTo>
                    <a:pt x="204" y="2"/>
                    <a:pt x="191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4" name="Google Shape;8744;p17"/>
            <p:cNvSpPr/>
            <p:nvPr/>
          </p:nvSpPr>
          <p:spPr>
            <a:xfrm>
              <a:off x="7040280" y="38993"/>
              <a:ext cx="43187" cy="14765"/>
            </a:xfrm>
            <a:custGeom>
              <a:avLst/>
              <a:gdLst/>
              <a:ahLst/>
              <a:cxnLst/>
              <a:rect l="l" t="t" r="r" b="b"/>
              <a:pathLst>
                <a:path w="1486" h="508" extrusionOk="0">
                  <a:moveTo>
                    <a:pt x="1325" y="0"/>
                  </a:moveTo>
                  <a:cubicBezTo>
                    <a:pt x="1318" y="0"/>
                    <a:pt x="1310" y="1"/>
                    <a:pt x="1302" y="2"/>
                  </a:cubicBezTo>
                  <a:cubicBezTo>
                    <a:pt x="1131" y="35"/>
                    <a:pt x="960" y="70"/>
                    <a:pt x="787" y="102"/>
                  </a:cubicBezTo>
                  <a:cubicBezTo>
                    <a:pt x="628" y="132"/>
                    <a:pt x="468" y="161"/>
                    <a:pt x="305" y="176"/>
                  </a:cubicBezTo>
                  <a:cubicBezTo>
                    <a:pt x="286" y="180"/>
                    <a:pt x="268" y="180"/>
                    <a:pt x="249" y="180"/>
                  </a:cubicBezTo>
                  <a:cubicBezTo>
                    <a:pt x="227" y="170"/>
                    <a:pt x="204" y="165"/>
                    <a:pt x="182" y="165"/>
                  </a:cubicBezTo>
                  <a:cubicBezTo>
                    <a:pt x="130" y="165"/>
                    <a:pt x="80" y="189"/>
                    <a:pt x="48" y="232"/>
                  </a:cubicBezTo>
                  <a:cubicBezTo>
                    <a:pt x="36" y="251"/>
                    <a:pt x="24" y="273"/>
                    <a:pt x="20" y="297"/>
                  </a:cubicBezTo>
                  <a:cubicBezTo>
                    <a:pt x="1" y="371"/>
                    <a:pt x="43" y="464"/>
                    <a:pt x="119" y="490"/>
                  </a:cubicBezTo>
                  <a:cubicBezTo>
                    <a:pt x="157" y="501"/>
                    <a:pt x="197" y="507"/>
                    <a:pt x="237" y="507"/>
                  </a:cubicBezTo>
                  <a:cubicBezTo>
                    <a:pt x="298" y="506"/>
                    <a:pt x="362" y="498"/>
                    <a:pt x="422" y="485"/>
                  </a:cubicBezTo>
                  <a:cubicBezTo>
                    <a:pt x="465" y="477"/>
                    <a:pt x="509" y="469"/>
                    <a:pt x="552" y="461"/>
                  </a:cubicBezTo>
                  <a:cubicBezTo>
                    <a:pt x="628" y="449"/>
                    <a:pt x="704" y="433"/>
                    <a:pt x="778" y="417"/>
                  </a:cubicBezTo>
                  <a:cubicBezTo>
                    <a:pt x="970" y="379"/>
                    <a:pt x="1159" y="339"/>
                    <a:pt x="1349" y="298"/>
                  </a:cubicBezTo>
                  <a:cubicBezTo>
                    <a:pt x="1432" y="284"/>
                    <a:pt x="1486" y="208"/>
                    <a:pt x="1474" y="126"/>
                  </a:cubicBezTo>
                  <a:cubicBezTo>
                    <a:pt x="1462" y="53"/>
                    <a:pt x="1398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5" name="Google Shape;8745;p17"/>
            <p:cNvSpPr/>
            <p:nvPr/>
          </p:nvSpPr>
          <p:spPr>
            <a:xfrm>
              <a:off x="7110440" y="-5213"/>
              <a:ext cx="42082" cy="96409"/>
            </a:xfrm>
            <a:custGeom>
              <a:avLst/>
              <a:gdLst/>
              <a:ahLst/>
              <a:cxnLst/>
              <a:rect l="l" t="t" r="r" b="b"/>
              <a:pathLst>
                <a:path w="1448" h="3317" extrusionOk="0">
                  <a:moveTo>
                    <a:pt x="1019" y="2472"/>
                  </a:moveTo>
                  <a:lnTo>
                    <a:pt x="1019" y="2472"/>
                  </a:lnTo>
                  <a:cubicBezTo>
                    <a:pt x="1018" y="2474"/>
                    <a:pt x="1018" y="2476"/>
                    <a:pt x="1017" y="2478"/>
                  </a:cubicBezTo>
                  <a:cubicBezTo>
                    <a:pt x="1018" y="2476"/>
                    <a:pt x="1018" y="2474"/>
                    <a:pt x="1019" y="2472"/>
                  </a:cubicBezTo>
                  <a:close/>
                  <a:moveTo>
                    <a:pt x="533" y="0"/>
                  </a:moveTo>
                  <a:cubicBezTo>
                    <a:pt x="525" y="0"/>
                    <a:pt x="517" y="1"/>
                    <a:pt x="509" y="2"/>
                  </a:cubicBezTo>
                  <a:cubicBezTo>
                    <a:pt x="419" y="15"/>
                    <a:pt x="357" y="97"/>
                    <a:pt x="368" y="186"/>
                  </a:cubicBezTo>
                  <a:cubicBezTo>
                    <a:pt x="366" y="208"/>
                    <a:pt x="363" y="231"/>
                    <a:pt x="360" y="254"/>
                  </a:cubicBezTo>
                  <a:cubicBezTo>
                    <a:pt x="309" y="516"/>
                    <a:pt x="257" y="781"/>
                    <a:pt x="178" y="1037"/>
                  </a:cubicBezTo>
                  <a:cubicBezTo>
                    <a:pt x="148" y="1124"/>
                    <a:pt x="113" y="1208"/>
                    <a:pt x="82" y="1295"/>
                  </a:cubicBezTo>
                  <a:cubicBezTo>
                    <a:pt x="50" y="1374"/>
                    <a:pt x="88" y="1479"/>
                    <a:pt x="173" y="1507"/>
                  </a:cubicBezTo>
                  <a:cubicBezTo>
                    <a:pt x="200" y="1516"/>
                    <a:pt x="226" y="1523"/>
                    <a:pt x="252" y="1523"/>
                  </a:cubicBezTo>
                  <a:cubicBezTo>
                    <a:pt x="273" y="1523"/>
                    <a:pt x="293" y="1519"/>
                    <a:pt x="314" y="1509"/>
                  </a:cubicBezTo>
                  <a:cubicBezTo>
                    <a:pt x="333" y="1503"/>
                    <a:pt x="351" y="1493"/>
                    <a:pt x="368" y="1480"/>
                  </a:cubicBezTo>
                  <a:lnTo>
                    <a:pt x="401" y="1449"/>
                  </a:lnTo>
                  <a:cubicBezTo>
                    <a:pt x="430" y="1427"/>
                    <a:pt x="457" y="1404"/>
                    <a:pt x="484" y="1384"/>
                  </a:cubicBezTo>
                  <a:lnTo>
                    <a:pt x="484" y="1384"/>
                  </a:lnTo>
                  <a:lnTo>
                    <a:pt x="476" y="1390"/>
                  </a:lnTo>
                  <a:cubicBezTo>
                    <a:pt x="507" y="1368"/>
                    <a:pt x="539" y="1346"/>
                    <a:pt x="571" y="1324"/>
                  </a:cubicBezTo>
                  <a:cubicBezTo>
                    <a:pt x="624" y="1287"/>
                    <a:pt x="680" y="1257"/>
                    <a:pt x="737" y="1226"/>
                  </a:cubicBezTo>
                  <a:lnTo>
                    <a:pt x="753" y="1219"/>
                  </a:lnTo>
                  <a:lnTo>
                    <a:pt x="773" y="1219"/>
                  </a:lnTo>
                  <a:lnTo>
                    <a:pt x="795" y="1221"/>
                  </a:lnTo>
                  <a:lnTo>
                    <a:pt x="795" y="1221"/>
                  </a:lnTo>
                  <a:cubicBezTo>
                    <a:pt x="802" y="1222"/>
                    <a:pt x="808" y="1224"/>
                    <a:pt x="814" y="1226"/>
                  </a:cubicBezTo>
                  <a:cubicBezTo>
                    <a:pt x="845" y="1237"/>
                    <a:pt x="873" y="1248"/>
                    <a:pt x="902" y="1260"/>
                  </a:cubicBezTo>
                  <a:cubicBezTo>
                    <a:pt x="911" y="1265"/>
                    <a:pt x="921" y="1270"/>
                    <a:pt x="930" y="1276"/>
                  </a:cubicBezTo>
                  <a:lnTo>
                    <a:pt x="952" y="1291"/>
                  </a:lnTo>
                  <a:cubicBezTo>
                    <a:pt x="963" y="1302"/>
                    <a:pt x="974" y="1310"/>
                    <a:pt x="987" y="1324"/>
                  </a:cubicBezTo>
                  <a:cubicBezTo>
                    <a:pt x="998" y="1338"/>
                    <a:pt x="1011" y="1352"/>
                    <a:pt x="1020" y="1368"/>
                  </a:cubicBezTo>
                  <a:cubicBezTo>
                    <a:pt x="1030" y="1384"/>
                    <a:pt x="1041" y="1400"/>
                    <a:pt x="1050" y="1416"/>
                  </a:cubicBezTo>
                  <a:cubicBezTo>
                    <a:pt x="1053" y="1420"/>
                    <a:pt x="1055" y="1425"/>
                    <a:pt x="1057" y="1431"/>
                  </a:cubicBezTo>
                  <a:lnTo>
                    <a:pt x="1057" y="1431"/>
                  </a:lnTo>
                  <a:cubicBezTo>
                    <a:pt x="1057" y="1430"/>
                    <a:pt x="1057" y="1430"/>
                    <a:pt x="1057" y="1430"/>
                  </a:cubicBezTo>
                  <a:lnTo>
                    <a:pt x="1057" y="1430"/>
                  </a:lnTo>
                  <a:cubicBezTo>
                    <a:pt x="1058" y="1433"/>
                    <a:pt x="1060" y="1439"/>
                    <a:pt x="1063" y="1444"/>
                  </a:cubicBezTo>
                  <a:cubicBezTo>
                    <a:pt x="1061" y="1440"/>
                    <a:pt x="1059" y="1435"/>
                    <a:pt x="1057" y="1431"/>
                  </a:cubicBezTo>
                  <a:lnTo>
                    <a:pt x="1057" y="1431"/>
                  </a:lnTo>
                  <a:cubicBezTo>
                    <a:pt x="1060" y="1435"/>
                    <a:pt x="1061" y="1440"/>
                    <a:pt x="1063" y="1444"/>
                  </a:cubicBezTo>
                  <a:cubicBezTo>
                    <a:pt x="1063" y="1444"/>
                    <a:pt x="1063" y="1444"/>
                    <a:pt x="1063" y="1444"/>
                  </a:cubicBezTo>
                  <a:lnTo>
                    <a:pt x="1063" y="1444"/>
                  </a:lnTo>
                  <a:cubicBezTo>
                    <a:pt x="1063" y="1446"/>
                    <a:pt x="1063" y="1447"/>
                    <a:pt x="1064" y="1449"/>
                  </a:cubicBezTo>
                  <a:lnTo>
                    <a:pt x="1064" y="1449"/>
                  </a:lnTo>
                  <a:cubicBezTo>
                    <a:pt x="1064" y="1447"/>
                    <a:pt x="1063" y="1446"/>
                    <a:pt x="1063" y="1444"/>
                  </a:cubicBezTo>
                  <a:lnTo>
                    <a:pt x="1063" y="1444"/>
                  </a:lnTo>
                  <a:lnTo>
                    <a:pt x="1065" y="1449"/>
                  </a:lnTo>
                  <a:cubicBezTo>
                    <a:pt x="1065" y="1449"/>
                    <a:pt x="1064" y="1449"/>
                    <a:pt x="1064" y="1449"/>
                  </a:cubicBezTo>
                  <a:lnTo>
                    <a:pt x="1064" y="1449"/>
                  </a:lnTo>
                  <a:cubicBezTo>
                    <a:pt x="1075" y="1482"/>
                    <a:pt x="1084" y="1517"/>
                    <a:pt x="1093" y="1552"/>
                  </a:cubicBezTo>
                  <a:cubicBezTo>
                    <a:pt x="1103" y="1602"/>
                    <a:pt x="1110" y="1655"/>
                    <a:pt x="1117" y="1707"/>
                  </a:cubicBezTo>
                  <a:cubicBezTo>
                    <a:pt x="1122" y="1781"/>
                    <a:pt x="1123" y="1856"/>
                    <a:pt x="1122" y="1930"/>
                  </a:cubicBezTo>
                  <a:lnTo>
                    <a:pt x="1122" y="1925"/>
                  </a:lnTo>
                  <a:cubicBezTo>
                    <a:pt x="1118" y="2006"/>
                    <a:pt x="1109" y="2087"/>
                    <a:pt x="1096" y="2166"/>
                  </a:cubicBezTo>
                  <a:lnTo>
                    <a:pt x="1096" y="2164"/>
                  </a:lnTo>
                  <a:cubicBezTo>
                    <a:pt x="1077" y="2264"/>
                    <a:pt x="1052" y="2362"/>
                    <a:pt x="1023" y="2459"/>
                  </a:cubicBezTo>
                  <a:lnTo>
                    <a:pt x="1023" y="2459"/>
                  </a:lnTo>
                  <a:cubicBezTo>
                    <a:pt x="1004" y="2514"/>
                    <a:pt x="985" y="2565"/>
                    <a:pt x="962" y="2619"/>
                  </a:cubicBezTo>
                  <a:cubicBezTo>
                    <a:pt x="949" y="2642"/>
                    <a:pt x="936" y="2668"/>
                    <a:pt x="922" y="2691"/>
                  </a:cubicBezTo>
                  <a:cubicBezTo>
                    <a:pt x="909" y="2710"/>
                    <a:pt x="898" y="2729"/>
                    <a:pt x="884" y="2745"/>
                  </a:cubicBezTo>
                  <a:cubicBezTo>
                    <a:pt x="870" y="2761"/>
                    <a:pt x="857" y="2775"/>
                    <a:pt x="841" y="2791"/>
                  </a:cubicBezTo>
                  <a:cubicBezTo>
                    <a:pt x="824" y="2805"/>
                    <a:pt x="807" y="2821"/>
                    <a:pt x="788" y="2834"/>
                  </a:cubicBezTo>
                  <a:cubicBezTo>
                    <a:pt x="770" y="2847"/>
                    <a:pt x="750" y="2858"/>
                    <a:pt x="731" y="2869"/>
                  </a:cubicBezTo>
                  <a:cubicBezTo>
                    <a:pt x="700" y="2883"/>
                    <a:pt x="672" y="2897"/>
                    <a:pt x="642" y="2908"/>
                  </a:cubicBezTo>
                  <a:cubicBezTo>
                    <a:pt x="583" y="2929"/>
                    <a:pt x="525" y="2946"/>
                    <a:pt x="466" y="2961"/>
                  </a:cubicBezTo>
                  <a:cubicBezTo>
                    <a:pt x="473" y="2959"/>
                    <a:pt x="479" y="2957"/>
                    <a:pt x="485" y="2956"/>
                  </a:cubicBezTo>
                  <a:lnTo>
                    <a:pt x="485" y="2956"/>
                  </a:lnTo>
                  <a:cubicBezTo>
                    <a:pt x="442" y="2964"/>
                    <a:pt x="400" y="2972"/>
                    <a:pt x="357" y="2976"/>
                  </a:cubicBezTo>
                  <a:cubicBezTo>
                    <a:pt x="336" y="2978"/>
                    <a:pt x="316" y="2980"/>
                    <a:pt x="296" y="2981"/>
                  </a:cubicBezTo>
                  <a:lnTo>
                    <a:pt x="296" y="2981"/>
                  </a:lnTo>
                  <a:cubicBezTo>
                    <a:pt x="288" y="2980"/>
                    <a:pt x="280" y="2980"/>
                    <a:pt x="271" y="2980"/>
                  </a:cubicBezTo>
                  <a:lnTo>
                    <a:pt x="232" y="2972"/>
                  </a:lnTo>
                  <a:cubicBezTo>
                    <a:pt x="216" y="2967"/>
                    <a:pt x="200" y="2965"/>
                    <a:pt x="185" y="2965"/>
                  </a:cubicBezTo>
                  <a:cubicBezTo>
                    <a:pt x="110" y="2965"/>
                    <a:pt x="41" y="3016"/>
                    <a:pt x="23" y="3094"/>
                  </a:cubicBezTo>
                  <a:cubicBezTo>
                    <a:pt x="1" y="3185"/>
                    <a:pt x="59" y="3277"/>
                    <a:pt x="153" y="3296"/>
                  </a:cubicBezTo>
                  <a:cubicBezTo>
                    <a:pt x="194" y="3307"/>
                    <a:pt x="237" y="3315"/>
                    <a:pt x="281" y="3317"/>
                  </a:cubicBezTo>
                  <a:lnTo>
                    <a:pt x="294" y="3317"/>
                  </a:lnTo>
                  <a:cubicBezTo>
                    <a:pt x="344" y="3315"/>
                    <a:pt x="397" y="3309"/>
                    <a:pt x="447" y="3301"/>
                  </a:cubicBezTo>
                  <a:cubicBezTo>
                    <a:pt x="553" y="3283"/>
                    <a:pt x="658" y="3255"/>
                    <a:pt x="759" y="3215"/>
                  </a:cubicBezTo>
                  <a:cubicBezTo>
                    <a:pt x="949" y="3139"/>
                    <a:pt x="1117" y="3013"/>
                    <a:pt x="1215" y="2829"/>
                  </a:cubicBezTo>
                  <a:cubicBezTo>
                    <a:pt x="1266" y="2733"/>
                    <a:pt x="1305" y="2630"/>
                    <a:pt x="1335" y="2524"/>
                  </a:cubicBezTo>
                  <a:cubicBezTo>
                    <a:pt x="1365" y="2416"/>
                    <a:pt x="1391" y="2308"/>
                    <a:pt x="1410" y="2199"/>
                  </a:cubicBezTo>
                  <a:cubicBezTo>
                    <a:pt x="1446" y="1985"/>
                    <a:pt x="1448" y="1767"/>
                    <a:pt x="1413" y="1553"/>
                  </a:cubicBezTo>
                  <a:cubicBezTo>
                    <a:pt x="1394" y="1452"/>
                    <a:pt x="1372" y="1347"/>
                    <a:pt x="1321" y="1257"/>
                  </a:cubicBezTo>
                  <a:cubicBezTo>
                    <a:pt x="1278" y="1175"/>
                    <a:pt x="1220" y="1102"/>
                    <a:pt x="1147" y="1042"/>
                  </a:cubicBezTo>
                  <a:cubicBezTo>
                    <a:pt x="1110" y="1013"/>
                    <a:pt x="1071" y="990"/>
                    <a:pt x="1028" y="971"/>
                  </a:cubicBezTo>
                  <a:cubicBezTo>
                    <a:pt x="981" y="945"/>
                    <a:pt x="932" y="926"/>
                    <a:pt x="879" y="914"/>
                  </a:cubicBezTo>
                  <a:cubicBezTo>
                    <a:pt x="841" y="907"/>
                    <a:pt x="803" y="902"/>
                    <a:pt x="764" y="902"/>
                  </a:cubicBezTo>
                  <a:cubicBezTo>
                    <a:pt x="716" y="902"/>
                    <a:pt x="669" y="909"/>
                    <a:pt x="624" y="930"/>
                  </a:cubicBezTo>
                  <a:cubicBezTo>
                    <a:pt x="590" y="945"/>
                    <a:pt x="556" y="963"/>
                    <a:pt x="523" y="983"/>
                  </a:cubicBezTo>
                  <a:cubicBezTo>
                    <a:pt x="544" y="904"/>
                    <a:pt x="563" y="825"/>
                    <a:pt x="580" y="746"/>
                  </a:cubicBezTo>
                  <a:cubicBezTo>
                    <a:pt x="605" y="632"/>
                    <a:pt x="632" y="516"/>
                    <a:pt x="658" y="402"/>
                  </a:cubicBezTo>
                  <a:cubicBezTo>
                    <a:pt x="669" y="350"/>
                    <a:pt x="680" y="298"/>
                    <a:pt x="689" y="244"/>
                  </a:cubicBezTo>
                  <a:cubicBezTo>
                    <a:pt x="697" y="209"/>
                    <a:pt x="699" y="173"/>
                    <a:pt x="696" y="138"/>
                  </a:cubicBezTo>
                  <a:cubicBezTo>
                    <a:pt x="681" y="57"/>
                    <a:pt x="612" y="0"/>
                    <a:pt x="5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6" name="Google Shape;8746;p17"/>
            <p:cNvSpPr/>
            <p:nvPr/>
          </p:nvSpPr>
          <p:spPr>
            <a:xfrm>
              <a:off x="7116020" y="-36515"/>
              <a:ext cx="91838" cy="45370"/>
            </a:xfrm>
            <a:custGeom>
              <a:avLst/>
              <a:gdLst/>
              <a:ahLst/>
              <a:cxnLst/>
              <a:rect l="l" t="t" r="r" b="b"/>
              <a:pathLst>
                <a:path w="3160" h="1561" extrusionOk="0">
                  <a:moveTo>
                    <a:pt x="2998" y="0"/>
                  </a:moveTo>
                  <a:cubicBezTo>
                    <a:pt x="2980" y="0"/>
                    <a:pt x="2962" y="4"/>
                    <a:pt x="2945" y="10"/>
                  </a:cubicBezTo>
                  <a:cubicBezTo>
                    <a:pt x="2614" y="147"/>
                    <a:pt x="2283" y="281"/>
                    <a:pt x="1952" y="416"/>
                  </a:cubicBezTo>
                  <a:cubicBezTo>
                    <a:pt x="1653" y="538"/>
                    <a:pt x="1354" y="655"/>
                    <a:pt x="1058" y="780"/>
                  </a:cubicBezTo>
                  <a:cubicBezTo>
                    <a:pt x="733" y="916"/>
                    <a:pt x="402" y="1049"/>
                    <a:pt x="106" y="1239"/>
                  </a:cubicBezTo>
                  <a:cubicBezTo>
                    <a:pt x="81" y="1250"/>
                    <a:pt x="59" y="1269"/>
                    <a:pt x="41" y="1291"/>
                  </a:cubicBezTo>
                  <a:cubicBezTo>
                    <a:pt x="11" y="1334"/>
                    <a:pt x="0" y="1388"/>
                    <a:pt x="16" y="1440"/>
                  </a:cubicBezTo>
                  <a:cubicBezTo>
                    <a:pt x="38" y="1511"/>
                    <a:pt x="105" y="1560"/>
                    <a:pt x="181" y="1560"/>
                  </a:cubicBezTo>
                  <a:cubicBezTo>
                    <a:pt x="211" y="1560"/>
                    <a:pt x="241" y="1552"/>
                    <a:pt x="266" y="1536"/>
                  </a:cubicBezTo>
                  <a:cubicBezTo>
                    <a:pt x="298" y="1516"/>
                    <a:pt x="326" y="1492"/>
                    <a:pt x="357" y="1470"/>
                  </a:cubicBezTo>
                  <a:cubicBezTo>
                    <a:pt x="398" y="1445"/>
                    <a:pt x="437" y="1418"/>
                    <a:pt x="478" y="1394"/>
                  </a:cubicBezTo>
                  <a:cubicBezTo>
                    <a:pt x="531" y="1367"/>
                    <a:pt x="581" y="1340"/>
                    <a:pt x="632" y="1312"/>
                  </a:cubicBezTo>
                  <a:cubicBezTo>
                    <a:pt x="798" y="1234"/>
                    <a:pt x="964" y="1158"/>
                    <a:pt x="1132" y="1085"/>
                  </a:cubicBezTo>
                  <a:cubicBezTo>
                    <a:pt x="1427" y="955"/>
                    <a:pt x="1724" y="834"/>
                    <a:pt x="2022" y="709"/>
                  </a:cubicBezTo>
                  <a:cubicBezTo>
                    <a:pt x="2368" y="563"/>
                    <a:pt x="2715" y="417"/>
                    <a:pt x="3062" y="272"/>
                  </a:cubicBezTo>
                  <a:cubicBezTo>
                    <a:pt x="3130" y="238"/>
                    <a:pt x="3160" y="156"/>
                    <a:pt x="3130" y="85"/>
                  </a:cubicBezTo>
                  <a:cubicBezTo>
                    <a:pt x="3106" y="32"/>
                    <a:pt x="3053" y="0"/>
                    <a:pt x="2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7" name="Google Shape;8747;p17"/>
            <p:cNvSpPr/>
            <p:nvPr/>
          </p:nvSpPr>
          <p:spPr>
            <a:xfrm>
              <a:off x="6452786" y="171785"/>
              <a:ext cx="66873" cy="86962"/>
            </a:xfrm>
            <a:custGeom>
              <a:avLst/>
              <a:gdLst/>
              <a:ahLst/>
              <a:cxnLst/>
              <a:rect l="l" t="t" r="r" b="b"/>
              <a:pathLst>
                <a:path w="2301" h="2992" extrusionOk="0">
                  <a:moveTo>
                    <a:pt x="1656" y="0"/>
                  </a:moveTo>
                  <a:cubicBezTo>
                    <a:pt x="1572" y="0"/>
                    <a:pt x="1488" y="6"/>
                    <a:pt x="1406" y="18"/>
                  </a:cubicBezTo>
                  <a:cubicBezTo>
                    <a:pt x="1227" y="37"/>
                    <a:pt x="1051" y="63"/>
                    <a:pt x="874" y="94"/>
                  </a:cubicBezTo>
                  <a:cubicBezTo>
                    <a:pt x="798" y="108"/>
                    <a:pt x="722" y="122"/>
                    <a:pt x="647" y="139"/>
                  </a:cubicBezTo>
                  <a:cubicBezTo>
                    <a:pt x="532" y="166"/>
                    <a:pt x="412" y="187"/>
                    <a:pt x="301" y="230"/>
                  </a:cubicBezTo>
                  <a:cubicBezTo>
                    <a:pt x="209" y="265"/>
                    <a:pt x="176" y="386"/>
                    <a:pt x="226" y="466"/>
                  </a:cubicBezTo>
                  <a:cubicBezTo>
                    <a:pt x="256" y="513"/>
                    <a:pt x="306" y="543"/>
                    <a:pt x="361" y="548"/>
                  </a:cubicBezTo>
                  <a:cubicBezTo>
                    <a:pt x="368" y="549"/>
                    <a:pt x="375" y="549"/>
                    <a:pt x="383" y="549"/>
                  </a:cubicBezTo>
                  <a:cubicBezTo>
                    <a:pt x="418" y="549"/>
                    <a:pt x="452" y="537"/>
                    <a:pt x="480" y="513"/>
                  </a:cubicBezTo>
                  <a:cubicBezTo>
                    <a:pt x="557" y="489"/>
                    <a:pt x="638" y="469"/>
                    <a:pt x="717" y="450"/>
                  </a:cubicBezTo>
                  <a:lnTo>
                    <a:pt x="717" y="450"/>
                  </a:lnTo>
                  <a:lnTo>
                    <a:pt x="698" y="453"/>
                  </a:lnTo>
                  <a:cubicBezTo>
                    <a:pt x="831" y="424"/>
                    <a:pt x="966" y="396"/>
                    <a:pt x="1100" y="371"/>
                  </a:cubicBezTo>
                  <a:cubicBezTo>
                    <a:pt x="1219" y="348"/>
                    <a:pt x="1341" y="336"/>
                    <a:pt x="1461" y="325"/>
                  </a:cubicBezTo>
                  <a:cubicBezTo>
                    <a:pt x="1537" y="320"/>
                    <a:pt x="1612" y="315"/>
                    <a:pt x="1686" y="315"/>
                  </a:cubicBezTo>
                  <a:cubicBezTo>
                    <a:pt x="1718" y="317"/>
                    <a:pt x="1749" y="320"/>
                    <a:pt x="1781" y="325"/>
                  </a:cubicBezTo>
                  <a:lnTo>
                    <a:pt x="1794" y="328"/>
                  </a:lnTo>
                  <a:cubicBezTo>
                    <a:pt x="1803" y="331"/>
                    <a:pt x="1813" y="336"/>
                    <a:pt x="1824" y="340"/>
                  </a:cubicBezTo>
                  <a:cubicBezTo>
                    <a:pt x="1816" y="339"/>
                    <a:pt x="1809" y="334"/>
                    <a:pt x="1803" y="333"/>
                  </a:cubicBezTo>
                  <a:lnTo>
                    <a:pt x="1803" y="333"/>
                  </a:lnTo>
                  <a:cubicBezTo>
                    <a:pt x="1813" y="337"/>
                    <a:pt x="1822" y="342"/>
                    <a:pt x="1828" y="347"/>
                  </a:cubicBezTo>
                  <a:cubicBezTo>
                    <a:pt x="1835" y="350"/>
                    <a:pt x="1843" y="356"/>
                    <a:pt x="1846" y="359"/>
                  </a:cubicBezTo>
                  <a:cubicBezTo>
                    <a:pt x="1851" y="363"/>
                    <a:pt x="1852" y="364"/>
                    <a:pt x="1857" y="371"/>
                  </a:cubicBezTo>
                  <a:cubicBezTo>
                    <a:pt x="1863" y="377"/>
                    <a:pt x="1868" y="383"/>
                    <a:pt x="1873" y="390"/>
                  </a:cubicBezTo>
                  <a:cubicBezTo>
                    <a:pt x="1881" y="404"/>
                    <a:pt x="1889" y="416"/>
                    <a:pt x="1895" y="429"/>
                  </a:cubicBezTo>
                  <a:cubicBezTo>
                    <a:pt x="1892" y="424"/>
                    <a:pt x="1889" y="418"/>
                    <a:pt x="1885" y="412"/>
                  </a:cubicBezTo>
                  <a:lnTo>
                    <a:pt x="1885" y="412"/>
                  </a:lnTo>
                  <a:cubicBezTo>
                    <a:pt x="1890" y="423"/>
                    <a:pt x="1895" y="434"/>
                    <a:pt x="1898" y="442"/>
                  </a:cubicBezTo>
                  <a:cubicBezTo>
                    <a:pt x="1901" y="450"/>
                    <a:pt x="1906" y="462"/>
                    <a:pt x="1908" y="470"/>
                  </a:cubicBezTo>
                  <a:cubicBezTo>
                    <a:pt x="1908" y="477"/>
                    <a:pt x="1909" y="485"/>
                    <a:pt x="1909" y="491"/>
                  </a:cubicBezTo>
                  <a:cubicBezTo>
                    <a:pt x="1912" y="513"/>
                    <a:pt x="1912" y="535"/>
                    <a:pt x="1912" y="557"/>
                  </a:cubicBezTo>
                  <a:cubicBezTo>
                    <a:pt x="1909" y="587"/>
                    <a:pt x="1908" y="616"/>
                    <a:pt x="1903" y="646"/>
                  </a:cubicBezTo>
                  <a:cubicBezTo>
                    <a:pt x="1893" y="686"/>
                    <a:pt x="1884" y="725"/>
                    <a:pt x="1871" y="765"/>
                  </a:cubicBezTo>
                  <a:cubicBezTo>
                    <a:pt x="1857" y="809"/>
                    <a:pt x="1841" y="853"/>
                    <a:pt x="1822" y="896"/>
                  </a:cubicBezTo>
                  <a:cubicBezTo>
                    <a:pt x="1805" y="931"/>
                    <a:pt x="1784" y="967"/>
                    <a:pt x="1763" y="1001"/>
                  </a:cubicBezTo>
                  <a:cubicBezTo>
                    <a:pt x="1724" y="1058"/>
                    <a:pt x="1684" y="1111"/>
                    <a:pt x="1640" y="1164"/>
                  </a:cubicBezTo>
                  <a:cubicBezTo>
                    <a:pt x="1512" y="1309"/>
                    <a:pt x="1374" y="1449"/>
                    <a:pt x="1230" y="1578"/>
                  </a:cubicBezTo>
                  <a:lnTo>
                    <a:pt x="1240" y="1569"/>
                  </a:lnTo>
                  <a:lnTo>
                    <a:pt x="1240" y="1569"/>
                  </a:lnTo>
                  <a:cubicBezTo>
                    <a:pt x="1165" y="1634"/>
                    <a:pt x="1091" y="1699"/>
                    <a:pt x="1016" y="1764"/>
                  </a:cubicBezTo>
                  <a:cubicBezTo>
                    <a:pt x="951" y="1821"/>
                    <a:pt x="885" y="1874"/>
                    <a:pt x="818" y="1930"/>
                  </a:cubicBezTo>
                  <a:cubicBezTo>
                    <a:pt x="689" y="2036"/>
                    <a:pt x="552" y="2136"/>
                    <a:pt x="415" y="2232"/>
                  </a:cubicBezTo>
                  <a:cubicBezTo>
                    <a:pt x="337" y="2284"/>
                    <a:pt x="258" y="2333"/>
                    <a:pt x="180" y="2386"/>
                  </a:cubicBezTo>
                  <a:cubicBezTo>
                    <a:pt x="146" y="2408"/>
                    <a:pt x="114" y="2433"/>
                    <a:pt x="84" y="2462"/>
                  </a:cubicBezTo>
                  <a:cubicBezTo>
                    <a:pt x="54" y="2495"/>
                    <a:pt x="32" y="2535"/>
                    <a:pt x="21" y="2577"/>
                  </a:cubicBezTo>
                  <a:cubicBezTo>
                    <a:pt x="0" y="2661"/>
                    <a:pt x="27" y="2748"/>
                    <a:pt x="90" y="2805"/>
                  </a:cubicBezTo>
                  <a:cubicBezTo>
                    <a:pt x="155" y="2869"/>
                    <a:pt x="241" y="2902"/>
                    <a:pt x="328" y="2924"/>
                  </a:cubicBezTo>
                  <a:cubicBezTo>
                    <a:pt x="434" y="2951"/>
                    <a:pt x="543" y="2968"/>
                    <a:pt x="652" y="2975"/>
                  </a:cubicBezTo>
                  <a:cubicBezTo>
                    <a:pt x="746" y="2982"/>
                    <a:pt x="841" y="2984"/>
                    <a:pt x="934" y="2987"/>
                  </a:cubicBezTo>
                  <a:lnTo>
                    <a:pt x="926" y="2987"/>
                  </a:lnTo>
                  <a:cubicBezTo>
                    <a:pt x="961" y="2989"/>
                    <a:pt x="994" y="2990"/>
                    <a:pt x="1032" y="2992"/>
                  </a:cubicBezTo>
                  <a:cubicBezTo>
                    <a:pt x="1094" y="2992"/>
                    <a:pt x="1154" y="2990"/>
                    <a:pt x="1216" y="2989"/>
                  </a:cubicBezTo>
                  <a:cubicBezTo>
                    <a:pt x="1317" y="2986"/>
                    <a:pt x="1417" y="2984"/>
                    <a:pt x="1518" y="2981"/>
                  </a:cubicBezTo>
                  <a:cubicBezTo>
                    <a:pt x="1608" y="2979"/>
                    <a:pt x="1697" y="2976"/>
                    <a:pt x="1787" y="2975"/>
                  </a:cubicBezTo>
                  <a:cubicBezTo>
                    <a:pt x="1906" y="2973"/>
                    <a:pt x="2029" y="2978"/>
                    <a:pt x="2147" y="2952"/>
                  </a:cubicBezTo>
                  <a:cubicBezTo>
                    <a:pt x="2237" y="2941"/>
                    <a:pt x="2300" y="2857"/>
                    <a:pt x="2286" y="2767"/>
                  </a:cubicBezTo>
                  <a:cubicBezTo>
                    <a:pt x="2273" y="2687"/>
                    <a:pt x="2204" y="2631"/>
                    <a:pt x="2126" y="2631"/>
                  </a:cubicBezTo>
                  <a:cubicBezTo>
                    <a:pt x="2115" y="2631"/>
                    <a:pt x="2105" y="2632"/>
                    <a:pt x="2094" y="2634"/>
                  </a:cubicBezTo>
                  <a:cubicBezTo>
                    <a:pt x="2082" y="2637"/>
                    <a:pt x="2069" y="2639"/>
                    <a:pt x="2056" y="2641"/>
                  </a:cubicBezTo>
                  <a:cubicBezTo>
                    <a:pt x="1960" y="2647"/>
                    <a:pt x="1862" y="2647"/>
                    <a:pt x="1763" y="2652"/>
                  </a:cubicBezTo>
                  <a:cubicBezTo>
                    <a:pt x="1673" y="2655"/>
                    <a:pt x="1585" y="2660"/>
                    <a:pt x="1496" y="2663"/>
                  </a:cubicBezTo>
                  <a:cubicBezTo>
                    <a:pt x="1390" y="2667"/>
                    <a:pt x="1285" y="2671"/>
                    <a:pt x="1179" y="2675"/>
                  </a:cubicBezTo>
                  <a:cubicBezTo>
                    <a:pt x="1124" y="2676"/>
                    <a:pt x="1067" y="2678"/>
                    <a:pt x="1011" y="2678"/>
                  </a:cubicBezTo>
                  <a:cubicBezTo>
                    <a:pt x="986" y="2678"/>
                    <a:pt x="961" y="2678"/>
                    <a:pt x="936" y="2677"/>
                  </a:cubicBezTo>
                  <a:lnTo>
                    <a:pt x="956" y="2677"/>
                  </a:lnTo>
                  <a:cubicBezTo>
                    <a:pt x="811" y="2671"/>
                    <a:pt x="665" y="2667"/>
                    <a:pt x="519" y="2642"/>
                  </a:cubicBezTo>
                  <a:cubicBezTo>
                    <a:pt x="484" y="2636"/>
                    <a:pt x="448" y="2628"/>
                    <a:pt x="413" y="2618"/>
                  </a:cubicBezTo>
                  <a:lnTo>
                    <a:pt x="402" y="2615"/>
                  </a:lnTo>
                  <a:cubicBezTo>
                    <a:pt x="445" y="2585"/>
                    <a:pt x="488" y="2557"/>
                    <a:pt x="529" y="2527"/>
                  </a:cubicBezTo>
                  <a:cubicBezTo>
                    <a:pt x="584" y="2487"/>
                    <a:pt x="638" y="2447"/>
                    <a:pt x="692" y="2408"/>
                  </a:cubicBezTo>
                  <a:cubicBezTo>
                    <a:pt x="792" y="2333"/>
                    <a:pt x="890" y="2254"/>
                    <a:pt x="986" y="2178"/>
                  </a:cubicBezTo>
                  <a:cubicBezTo>
                    <a:pt x="1073" y="2107"/>
                    <a:pt x="1160" y="2034"/>
                    <a:pt x="1244" y="1960"/>
                  </a:cubicBezTo>
                  <a:cubicBezTo>
                    <a:pt x="1415" y="1811"/>
                    <a:pt x="1589" y="1659"/>
                    <a:pt x="1744" y="1498"/>
                  </a:cubicBezTo>
                  <a:cubicBezTo>
                    <a:pt x="1900" y="1336"/>
                    <a:pt x="2055" y="1159"/>
                    <a:pt x="2137" y="948"/>
                  </a:cubicBezTo>
                  <a:cubicBezTo>
                    <a:pt x="2180" y="838"/>
                    <a:pt x="2218" y="722"/>
                    <a:pt x="2224" y="603"/>
                  </a:cubicBezTo>
                  <a:cubicBezTo>
                    <a:pt x="2230" y="502"/>
                    <a:pt x="2229" y="399"/>
                    <a:pt x="2186" y="306"/>
                  </a:cubicBezTo>
                  <a:cubicBezTo>
                    <a:pt x="2148" y="214"/>
                    <a:pt x="2083" y="135"/>
                    <a:pt x="2001" y="79"/>
                  </a:cubicBezTo>
                  <a:cubicBezTo>
                    <a:pt x="1961" y="52"/>
                    <a:pt x="1920" y="33"/>
                    <a:pt x="1874" y="22"/>
                  </a:cubicBezTo>
                  <a:cubicBezTo>
                    <a:pt x="1825" y="11"/>
                    <a:pt x="1776" y="5"/>
                    <a:pt x="1727" y="2"/>
                  </a:cubicBezTo>
                  <a:cubicBezTo>
                    <a:pt x="1703" y="1"/>
                    <a:pt x="1679" y="0"/>
                    <a:pt x="16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8" name="Google Shape;8748;p17"/>
            <p:cNvSpPr/>
            <p:nvPr/>
          </p:nvSpPr>
          <p:spPr>
            <a:xfrm>
              <a:off x="6458279" y="211138"/>
              <a:ext cx="63037" cy="18718"/>
            </a:xfrm>
            <a:custGeom>
              <a:avLst/>
              <a:gdLst/>
              <a:ahLst/>
              <a:cxnLst/>
              <a:rect l="l" t="t" r="r" b="b"/>
              <a:pathLst>
                <a:path w="2169" h="644" extrusionOk="0">
                  <a:moveTo>
                    <a:pt x="2009" y="1"/>
                  </a:moveTo>
                  <a:cubicBezTo>
                    <a:pt x="2002" y="1"/>
                    <a:pt x="1994" y="2"/>
                    <a:pt x="1986" y="3"/>
                  </a:cubicBezTo>
                  <a:cubicBezTo>
                    <a:pt x="1674" y="46"/>
                    <a:pt x="1362" y="88"/>
                    <a:pt x="1052" y="139"/>
                  </a:cubicBezTo>
                  <a:lnTo>
                    <a:pt x="601" y="210"/>
                  </a:lnTo>
                  <a:lnTo>
                    <a:pt x="400" y="242"/>
                  </a:lnTo>
                  <a:lnTo>
                    <a:pt x="262" y="262"/>
                  </a:lnTo>
                  <a:cubicBezTo>
                    <a:pt x="235" y="267"/>
                    <a:pt x="208" y="270"/>
                    <a:pt x="183" y="275"/>
                  </a:cubicBezTo>
                  <a:cubicBezTo>
                    <a:pt x="150" y="283"/>
                    <a:pt x="117" y="294"/>
                    <a:pt x="86" y="311"/>
                  </a:cubicBezTo>
                  <a:cubicBezTo>
                    <a:pt x="29" y="342"/>
                    <a:pt x="1" y="416"/>
                    <a:pt x="10" y="478"/>
                  </a:cubicBezTo>
                  <a:cubicBezTo>
                    <a:pt x="20" y="535"/>
                    <a:pt x="58" y="582"/>
                    <a:pt x="112" y="604"/>
                  </a:cubicBezTo>
                  <a:cubicBezTo>
                    <a:pt x="155" y="619"/>
                    <a:pt x="199" y="631"/>
                    <a:pt x="245" y="641"/>
                  </a:cubicBezTo>
                  <a:cubicBezTo>
                    <a:pt x="257" y="644"/>
                    <a:pt x="269" y="644"/>
                    <a:pt x="281" y="644"/>
                  </a:cubicBezTo>
                  <a:cubicBezTo>
                    <a:pt x="341" y="644"/>
                    <a:pt x="397" y="611"/>
                    <a:pt x="427" y="558"/>
                  </a:cubicBezTo>
                  <a:lnTo>
                    <a:pt x="471" y="550"/>
                  </a:lnTo>
                  <a:cubicBezTo>
                    <a:pt x="542" y="538"/>
                    <a:pt x="614" y="525"/>
                    <a:pt x="685" y="512"/>
                  </a:cubicBezTo>
                  <a:lnTo>
                    <a:pt x="1130" y="433"/>
                  </a:lnTo>
                  <a:cubicBezTo>
                    <a:pt x="1429" y="380"/>
                    <a:pt x="1731" y="338"/>
                    <a:pt x="2032" y="294"/>
                  </a:cubicBezTo>
                  <a:cubicBezTo>
                    <a:pt x="2113" y="280"/>
                    <a:pt x="2168" y="205"/>
                    <a:pt x="2154" y="125"/>
                  </a:cubicBezTo>
                  <a:cubicBezTo>
                    <a:pt x="2142" y="52"/>
                    <a:pt x="2080" y="1"/>
                    <a:pt x="2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49" name="Google Shape;8749;p17"/>
            <p:cNvSpPr/>
            <p:nvPr/>
          </p:nvSpPr>
          <p:spPr>
            <a:xfrm>
              <a:off x="6544249" y="194455"/>
              <a:ext cx="36735" cy="12324"/>
            </a:xfrm>
            <a:custGeom>
              <a:avLst/>
              <a:gdLst/>
              <a:ahLst/>
              <a:cxnLst/>
              <a:rect l="l" t="t" r="r" b="b"/>
              <a:pathLst>
                <a:path w="1264" h="424" extrusionOk="0">
                  <a:moveTo>
                    <a:pt x="1109" y="0"/>
                  </a:moveTo>
                  <a:cubicBezTo>
                    <a:pt x="1105" y="0"/>
                    <a:pt x="1101" y="0"/>
                    <a:pt x="1097" y="1"/>
                  </a:cubicBezTo>
                  <a:cubicBezTo>
                    <a:pt x="837" y="24"/>
                    <a:pt x="579" y="56"/>
                    <a:pt x="321" y="81"/>
                  </a:cubicBezTo>
                  <a:cubicBezTo>
                    <a:pt x="268" y="86"/>
                    <a:pt x="215" y="89"/>
                    <a:pt x="161" y="89"/>
                  </a:cubicBezTo>
                  <a:cubicBezTo>
                    <a:pt x="161" y="89"/>
                    <a:pt x="160" y="89"/>
                    <a:pt x="159" y="89"/>
                  </a:cubicBezTo>
                  <a:cubicBezTo>
                    <a:pt x="71" y="89"/>
                    <a:pt x="0" y="172"/>
                    <a:pt x="3" y="259"/>
                  </a:cubicBezTo>
                  <a:cubicBezTo>
                    <a:pt x="5" y="336"/>
                    <a:pt x="70" y="414"/>
                    <a:pt x="150" y="417"/>
                  </a:cubicBezTo>
                  <a:lnTo>
                    <a:pt x="161" y="417"/>
                  </a:lnTo>
                  <a:cubicBezTo>
                    <a:pt x="174" y="422"/>
                    <a:pt x="187" y="423"/>
                    <a:pt x="199" y="423"/>
                  </a:cubicBezTo>
                  <a:cubicBezTo>
                    <a:pt x="220" y="423"/>
                    <a:pt x="239" y="420"/>
                    <a:pt x="258" y="412"/>
                  </a:cubicBezTo>
                  <a:cubicBezTo>
                    <a:pt x="301" y="407"/>
                    <a:pt x="344" y="403"/>
                    <a:pt x="386" y="398"/>
                  </a:cubicBezTo>
                  <a:cubicBezTo>
                    <a:pt x="465" y="388"/>
                    <a:pt x="545" y="379"/>
                    <a:pt x="624" y="369"/>
                  </a:cubicBezTo>
                  <a:cubicBezTo>
                    <a:pt x="761" y="354"/>
                    <a:pt x="898" y="338"/>
                    <a:pt x="1037" y="323"/>
                  </a:cubicBezTo>
                  <a:lnTo>
                    <a:pt x="1035" y="323"/>
                  </a:lnTo>
                  <a:lnTo>
                    <a:pt x="1107" y="317"/>
                  </a:lnTo>
                  <a:cubicBezTo>
                    <a:pt x="1192" y="311"/>
                    <a:pt x="1263" y="244"/>
                    <a:pt x="1260" y="154"/>
                  </a:cubicBezTo>
                  <a:cubicBezTo>
                    <a:pt x="1259" y="76"/>
                    <a:pt x="1189" y="0"/>
                    <a:pt x="11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0" name="Google Shape;8750;p17"/>
            <p:cNvSpPr/>
            <p:nvPr/>
          </p:nvSpPr>
          <p:spPr>
            <a:xfrm>
              <a:off x="6534949" y="215178"/>
              <a:ext cx="47227" cy="13864"/>
            </a:xfrm>
            <a:custGeom>
              <a:avLst/>
              <a:gdLst/>
              <a:ahLst/>
              <a:cxnLst/>
              <a:rect l="l" t="t" r="r" b="b"/>
              <a:pathLst>
                <a:path w="1625" h="477" extrusionOk="0">
                  <a:moveTo>
                    <a:pt x="1463" y="0"/>
                  </a:moveTo>
                  <a:cubicBezTo>
                    <a:pt x="1454" y="0"/>
                    <a:pt x="1444" y="1"/>
                    <a:pt x="1434" y="3"/>
                  </a:cubicBezTo>
                  <a:cubicBezTo>
                    <a:pt x="1069" y="55"/>
                    <a:pt x="705" y="109"/>
                    <a:pt x="337" y="147"/>
                  </a:cubicBezTo>
                  <a:cubicBezTo>
                    <a:pt x="304" y="150"/>
                    <a:pt x="271" y="152"/>
                    <a:pt x="238" y="152"/>
                  </a:cubicBezTo>
                  <a:lnTo>
                    <a:pt x="235" y="152"/>
                  </a:lnTo>
                  <a:cubicBezTo>
                    <a:pt x="212" y="142"/>
                    <a:pt x="187" y="138"/>
                    <a:pt x="163" y="138"/>
                  </a:cubicBezTo>
                  <a:cubicBezTo>
                    <a:pt x="71" y="142"/>
                    <a:pt x="0" y="217"/>
                    <a:pt x="3" y="309"/>
                  </a:cubicBezTo>
                  <a:cubicBezTo>
                    <a:pt x="3" y="399"/>
                    <a:pt x="84" y="464"/>
                    <a:pt x="170" y="473"/>
                  </a:cubicBezTo>
                  <a:cubicBezTo>
                    <a:pt x="189" y="475"/>
                    <a:pt x="209" y="476"/>
                    <a:pt x="230" y="476"/>
                  </a:cubicBezTo>
                  <a:cubicBezTo>
                    <a:pt x="299" y="475"/>
                    <a:pt x="369" y="468"/>
                    <a:pt x="439" y="457"/>
                  </a:cubicBezTo>
                  <a:cubicBezTo>
                    <a:pt x="553" y="443"/>
                    <a:pt x="667" y="427"/>
                    <a:pt x="781" y="410"/>
                  </a:cubicBezTo>
                  <a:cubicBezTo>
                    <a:pt x="1015" y="377"/>
                    <a:pt x="1249" y="337"/>
                    <a:pt x="1483" y="298"/>
                  </a:cubicBezTo>
                  <a:cubicBezTo>
                    <a:pt x="1566" y="286"/>
                    <a:pt x="1624" y="209"/>
                    <a:pt x="1610" y="125"/>
                  </a:cubicBezTo>
                  <a:cubicBezTo>
                    <a:pt x="1599" y="52"/>
                    <a:pt x="153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1" name="Google Shape;8751;p17"/>
            <p:cNvSpPr/>
            <p:nvPr/>
          </p:nvSpPr>
          <p:spPr>
            <a:xfrm>
              <a:off x="6604266" y="156527"/>
              <a:ext cx="47110" cy="113877"/>
            </a:xfrm>
            <a:custGeom>
              <a:avLst/>
              <a:gdLst/>
              <a:ahLst/>
              <a:cxnLst/>
              <a:rect l="l" t="t" r="r" b="b"/>
              <a:pathLst>
                <a:path w="1621" h="3918" extrusionOk="0">
                  <a:moveTo>
                    <a:pt x="1075" y="521"/>
                  </a:moveTo>
                  <a:cubicBezTo>
                    <a:pt x="1072" y="524"/>
                    <a:pt x="1071" y="527"/>
                    <a:pt x="1069" y="530"/>
                  </a:cubicBezTo>
                  <a:cubicBezTo>
                    <a:pt x="1071" y="527"/>
                    <a:pt x="1073" y="524"/>
                    <a:pt x="1075" y="521"/>
                  </a:cubicBezTo>
                  <a:close/>
                  <a:moveTo>
                    <a:pt x="786" y="3135"/>
                  </a:moveTo>
                  <a:lnTo>
                    <a:pt x="786" y="3135"/>
                  </a:lnTo>
                  <a:cubicBezTo>
                    <a:pt x="786" y="3136"/>
                    <a:pt x="786" y="3136"/>
                    <a:pt x="786" y="3137"/>
                  </a:cubicBezTo>
                  <a:lnTo>
                    <a:pt x="786" y="3137"/>
                  </a:lnTo>
                  <a:lnTo>
                    <a:pt x="786" y="3135"/>
                  </a:lnTo>
                  <a:close/>
                  <a:moveTo>
                    <a:pt x="1450" y="0"/>
                  </a:moveTo>
                  <a:cubicBezTo>
                    <a:pt x="1402" y="0"/>
                    <a:pt x="1353" y="21"/>
                    <a:pt x="1319" y="66"/>
                  </a:cubicBezTo>
                  <a:cubicBezTo>
                    <a:pt x="1270" y="131"/>
                    <a:pt x="1229" y="202"/>
                    <a:pt x="1196" y="278"/>
                  </a:cubicBezTo>
                  <a:cubicBezTo>
                    <a:pt x="1171" y="330"/>
                    <a:pt x="1145" y="386"/>
                    <a:pt x="1125" y="441"/>
                  </a:cubicBezTo>
                  <a:cubicBezTo>
                    <a:pt x="1109" y="467"/>
                    <a:pt x="1092" y="494"/>
                    <a:pt x="1075" y="521"/>
                  </a:cubicBezTo>
                  <a:lnTo>
                    <a:pt x="1075" y="521"/>
                  </a:lnTo>
                  <a:cubicBezTo>
                    <a:pt x="1075" y="521"/>
                    <a:pt x="1075" y="521"/>
                    <a:pt x="1076" y="520"/>
                  </a:cubicBezTo>
                  <a:lnTo>
                    <a:pt x="1076" y="520"/>
                  </a:lnTo>
                  <a:cubicBezTo>
                    <a:pt x="921" y="755"/>
                    <a:pt x="756" y="981"/>
                    <a:pt x="588" y="1206"/>
                  </a:cubicBezTo>
                  <a:cubicBezTo>
                    <a:pt x="493" y="1334"/>
                    <a:pt x="400" y="1462"/>
                    <a:pt x="306" y="1590"/>
                  </a:cubicBezTo>
                  <a:cubicBezTo>
                    <a:pt x="267" y="1646"/>
                    <a:pt x="229" y="1704"/>
                    <a:pt x="191" y="1760"/>
                  </a:cubicBezTo>
                  <a:cubicBezTo>
                    <a:pt x="127" y="1853"/>
                    <a:pt x="61" y="1947"/>
                    <a:pt x="28" y="2056"/>
                  </a:cubicBezTo>
                  <a:cubicBezTo>
                    <a:pt x="1" y="2141"/>
                    <a:pt x="66" y="2236"/>
                    <a:pt x="150" y="2255"/>
                  </a:cubicBezTo>
                  <a:cubicBezTo>
                    <a:pt x="162" y="2258"/>
                    <a:pt x="174" y="2260"/>
                    <a:pt x="186" y="2260"/>
                  </a:cubicBezTo>
                  <a:cubicBezTo>
                    <a:pt x="260" y="2260"/>
                    <a:pt x="336" y="2209"/>
                    <a:pt x="349" y="2133"/>
                  </a:cubicBezTo>
                  <a:cubicBezTo>
                    <a:pt x="351" y="2127"/>
                    <a:pt x="352" y="2122"/>
                    <a:pt x="354" y="2116"/>
                  </a:cubicBezTo>
                  <a:lnTo>
                    <a:pt x="355" y="2110"/>
                  </a:lnTo>
                  <a:cubicBezTo>
                    <a:pt x="376" y="2072"/>
                    <a:pt x="396" y="2035"/>
                    <a:pt x="418" y="1999"/>
                  </a:cubicBezTo>
                  <a:lnTo>
                    <a:pt x="418" y="1999"/>
                  </a:lnTo>
                  <a:cubicBezTo>
                    <a:pt x="462" y="1930"/>
                    <a:pt x="508" y="1861"/>
                    <a:pt x="552" y="1792"/>
                  </a:cubicBezTo>
                  <a:cubicBezTo>
                    <a:pt x="645" y="1662"/>
                    <a:pt x="735" y="1530"/>
                    <a:pt x="829" y="1401"/>
                  </a:cubicBezTo>
                  <a:lnTo>
                    <a:pt x="829" y="1401"/>
                  </a:lnTo>
                  <a:cubicBezTo>
                    <a:pt x="816" y="1453"/>
                    <a:pt x="803" y="1505"/>
                    <a:pt x="791" y="1559"/>
                  </a:cubicBezTo>
                  <a:cubicBezTo>
                    <a:pt x="750" y="1741"/>
                    <a:pt x="712" y="1925"/>
                    <a:pt x="674" y="2107"/>
                  </a:cubicBezTo>
                  <a:cubicBezTo>
                    <a:pt x="643" y="2257"/>
                    <a:pt x="617" y="2404"/>
                    <a:pt x="588" y="2555"/>
                  </a:cubicBezTo>
                  <a:cubicBezTo>
                    <a:pt x="555" y="2738"/>
                    <a:pt x="518" y="2922"/>
                    <a:pt x="487" y="3107"/>
                  </a:cubicBezTo>
                  <a:cubicBezTo>
                    <a:pt x="487" y="3099"/>
                    <a:pt x="490" y="3093"/>
                    <a:pt x="490" y="3086"/>
                  </a:cubicBezTo>
                  <a:lnTo>
                    <a:pt x="490" y="3086"/>
                  </a:lnTo>
                  <a:cubicBezTo>
                    <a:pt x="449" y="3299"/>
                    <a:pt x="408" y="3507"/>
                    <a:pt x="368" y="3720"/>
                  </a:cubicBezTo>
                  <a:cubicBezTo>
                    <a:pt x="351" y="3815"/>
                    <a:pt x="408" y="3908"/>
                    <a:pt x="507" y="3917"/>
                  </a:cubicBezTo>
                  <a:cubicBezTo>
                    <a:pt x="512" y="3917"/>
                    <a:pt x="518" y="3917"/>
                    <a:pt x="523" y="3916"/>
                  </a:cubicBezTo>
                  <a:cubicBezTo>
                    <a:pt x="604" y="3914"/>
                    <a:pt x="672" y="3853"/>
                    <a:pt x="681" y="3772"/>
                  </a:cubicBezTo>
                  <a:cubicBezTo>
                    <a:pt x="704" y="3633"/>
                    <a:pt x="727" y="3493"/>
                    <a:pt x="750" y="3354"/>
                  </a:cubicBezTo>
                  <a:lnTo>
                    <a:pt x="750" y="3354"/>
                  </a:lnTo>
                  <a:cubicBezTo>
                    <a:pt x="748" y="3360"/>
                    <a:pt x="746" y="3368"/>
                    <a:pt x="745" y="3375"/>
                  </a:cubicBezTo>
                  <a:cubicBezTo>
                    <a:pt x="757" y="3302"/>
                    <a:pt x="770" y="3227"/>
                    <a:pt x="783" y="3154"/>
                  </a:cubicBezTo>
                  <a:cubicBezTo>
                    <a:pt x="783" y="3154"/>
                    <a:pt x="783" y="3154"/>
                    <a:pt x="783" y="3153"/>
                  </a:cubicBezTo>
                  <a:cubicBezTo>
                    <a:pt x="783" y="3151"/>
                    <a:pt x="784" y="3148"/>
                    <a:pt x="784" y="3145"/>
                  </a:cubicBezTo>
                  <a:lnTo>
                    <a:pt x="784" y="3145"/>
                  </a:lnTo>
                  <a:lnTo>
                    <a:pt x="784" y="3145"/>
                  </a:lnTo>
                  <a:cubicBezTo>
                    <a:pt x="784" y="3145"/>
                    <a:pt x="784" y="3146"/>
                    <a:pt x="784" y="3147"/>
                  </a:cubicBezTo>
                  <a:cubicBezTo>
                    <a:pt x="785" y="3145"/>
                    <a:pt x="785" y="3144"/>
                    <a:pt x="785" y="3143"/>
                  </a:cubicBezTo>
                  <a:lnTo>
                    <a:pt x="785" y="3143"/>
                  </a:lnTo>
                  <a:cubicBezTo>
                    <a:pt x="786" y="3141"/>
                    <a:pt x="786" y="3140"/>
                    <a:pt x="786" y="3139"/>
                  </a:cubicBezTo>
                  <a:lnTo>
                    <a:pt x="786" y="3139"/>
                  </a:lnTo>
                  <a:cubicBezTo>
                    <a:pt x="786" y="3139"/>
                    <a:pt x="786" y="3139"/>
                    <a:pt x="786" y="3139"/>
                  </a:cubicBezTo>
                  <a:lnTo>
                    <a:pt x="786" y="3139"/>
                  </a:lnTo>
                  <a:cubicBezTo>
                    <a:pt x="801" y="3045"/>
                    <a:pt x="818" y="2951"/>
                    <a:pt x="833" y="2857"/>
                  </a:cubicBezTo>
                  <a:cubicBezTo>
                    <a:pt x="833" y="2858"/>
                    <a:pt x="833" y="2858"/>
                    <a:pt x="833" y="2860"/>
                  </a:cubicBezTo>
                  <a:lnTo>
                    <a:pt x="833" y="2866"/>
                  </a:lnTo>
                  <a:cubicBezTo>
                    <a:pt x="833" y="2868"/>
                    <a:pt x="833" y="2869"/>
                    <a:pt x="833" y="2870"/>
                  </a:cubicBezTo>
                  <a:lnTo>
                    <a:pt x="833" y="2873"/>
                  </a:lnTo>
                  <a:cubicBezTo>
                    <a:pt x="860" y="2732"/>
                    <a:pt x="884" y="2591"/>
                    <a:pt x="911" y="2450"/>
                  </a:cubicBezTo>
                  <a:cubicBezTo>
                    <a:pt x="941" y="2292"/>
                    <a:pt x="973" y="2133"/>
                    <a:pt x="1006" y="1975"/>
                  </a:cubicBezTo>
                  <a:cubicBezTo>
                    <a:pt x="1038" y="1818"/>
                    <a:pt x="1076" y="1665"/>
                    <a:pt x="1112" y="1511"/>
                  </a:cubicBezTo>
                  <a:cubicBezTo>
                    <a:pt x="1142" y="1380"/>
                    <a:pt x="1185" y="1252"/>
                    <a:pt x="1220" y="1122"/>
                  </a:cubicBezTo>
                  <a:cubicBezTo>
                    <a:pt x="1251" y="1022"/>
                    <a:pt x="1286" y="922"/>
                    <a:pt x="1318" y="823"/>
                  </a:cubicBezTo>
                  <a:cubicBezTo>
                    <a:pt x="1348" y="740"/>
                    <a:pt x="1378" y="658"/>
                    <a:pt x="1410" y="577"/>
                  </a:cubicBezTo>
                  <a:cubicBezTo>
                    <a:pt x="1438" y="535"/>
                    <a:pt x="1467" y="490"/>
                    <a:pt x="1494" y="448"/>
                  </a:cubicBezTo>
                  <a:cubicBezTo>
                    <a:pt x="1514" y="416"/>
                    <a:pt x="1535" y="384"/>
                    <a:pt x="1552" y="351"/>
                  </a:cubicBezTo>
                  <a:cubicBezTo>
                    <a:pt x="1577" y="310"/>
                    <a:pt x="1598" y="264"/>
                    <a:pt x="1612" y="216"/>
                  </a:cubicBezTo>
                  <a:cubicBezTo>
                    <a:pt x="1620" y="183"/>
                    <a:pt x="1617" y="148"/>
                    <a:pt x="1606" y="117"/>
                  </a:cubicBezTo>
                  <a:cubicBezTo>
                    <a:pt x="1584" y="42"/>
                    <a:pt x="1517" y="0"/>
                    <a:pt x="1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2" name="Google Shape;8752;p17"/>
            <p:cNvSpPr/>
            <p:nvPr/>
          </p:nvSpPr>
          <p:spPr>
            <a:xfrm>
              <a:off x="6663207" y="207883"/>
              <a:ext cx="38130" cy="12818"/>
            </a:xfrm>
            <a:custGeom>
              <a:avLst/>
              <a:gdLst/>
              <a:ahLst/>
              <a:cxnLst/>
              <a:rect l="l" t="t" r="r" b="b"/>
              <a:pathLst>
                <a:path w="1312" h="441" extrusionOk="0">
                  <a:moveTo>
                    <a:pt x="1140" y="0"/>
                  </a:moveTo>
                  <a:cubicBezTo>
                    <a:pt x="1131" y="0"/>
                    <a:pt x="1122" y="1"/>
                    <a:pt x="1113" y="2"/>
                  </a:cubicBezTo>
                  <a:cubicBezTo>
                    <a:pt x="904" y="42"/>
                    <a:pt x="692" y="75"/>
                    <a:pt x="480" y="101"/>
                  </a:cubicBezTo>
                  <a:cubicBezTo>
                    <a:pt x="409" y="107"/>
                    <a:pt x="339" y="112"/>
                    <a:pt x="268" y="112"/>
                  </a:cubicBezTo>
                  <a:cubicBezTo>
                    <a:pt x="248" y="104"/>
                    <a:pt x="227" y="99"/>
                    <a:pt x="205" y="99"/>
                  </a:cubicBezTo>
                  <a:cubicBezTo>
                    <a:pt x="193" y="99"/>
                    <a:pt x="181" y="101"/>
                    <a:pt x="168" y="104"/>
                  </a:cubicBezTo>
                  <a:lnTo>
                    <a:pt x="159" y="105"/>
                  </a:lnTo>
                  <a:cubicBezTo>
                    <a:pt x="94" y="116"/>
                    <a:pt x="40" y="165"/>
                    <a:pt x="26" y="230"/>
                  </a:cubicBezTo>
                  <a:cubicBezTo>
                    <a:pt x="24" y="230"/>
                    <a:pt x="24" y="232"/>
                    <a:pt x="24" y="233"/>
                  </a:cubicBezTo>
                  <a:cubicBezTo>
                    <a:pt x="1" y="330"/>
                    <a:pt x="69" y="427"/>
                    <a:pt x="168" y="438"/>
                  </a:cubicBezTo>
                  <a:cubicBezTo>
                    <a:pt x="194" y="439"/>
                    <a:pt x="219" y="441"/>
                    <a:pt x="243" y="441"/>
                  </a:cubicBezTo>
                  <a:cubicBezTo>
                    <a:pt x="322" y="439"/>
                    <a:pt x="400" y="433"/>
                    <a:pt x="477" y="423"/>
                  </a:cubicBezTo>
                  <a:cubicBezTo>
                    <a:pt x="545" y="416"/>
                    <a:pt x="612" y="406"/>
                    <a:pt x="678" y="397"/>
                  </a:cubicBezTo>
                  <a:cubicBezTo>
                    <a:pt x="841" y="370"/>
                    <a:pt x="1003" y="344"/>
                    <a:pt x="1166" y="317"/>
                  </a:cubicBezTo>
                  <a:cubicBezTo>
                    <a:pt x="1251" y="303"/>
                    <a:pt x="1311" y="221"/>
                    <a:pt x="1297" y="134"/>
                  </a:cubicBezTo>
                  <a:cubicBezTo>
                    <a:pt x="1284" y="55"/>
                    <a:pt x="1216" y="0"/>
                    <a:pt x="1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3" name="Google Shape;8753;p17"/>
            <p:cNvSpPr/>
            <p:nvPr/>
          </p:nvSpPr>
          <p:spPr>
            <a:xfrm>
              <a:off x="6680180" y="182452"/>
              <a:ext cx="21623" cy="58188"/>
            </a:xfrm>
            <a:custGeom>
              <a:avLst/>
              <a:gdLst/>
              <a:ahLst/>
              <a:cxnLst/>
              <a:rect l="l" t="t" r="r" b="b"/>
              <a:pathLst>
                <a:path w="744" h="2002" extrusionOk="0">
                  <a:moveTo>
                    <a:pt x="556" y="1"/>
                  </a:moveTo>
                  <a:cubicBezTo>
                    <a:pt x="527" y="1"/>
                    <a:pt x="498" y="8"/>
                    <a:pt x="471" y="24"/>
                  </a:cubicBezTo>
                  <a:cubicBezTo>
                    <a:pt x="436" y="45"/>
                    <a:pt x="403" y="67"/>
                    <a:pt x="373" y="92"/>
                  </a:cubicBezTo>
                  <a:cubicBezTo>
                    <a:pt x="322" y="140"/>
                    <a:pt x="279" y="192"/>
                    <a:pt x="246" y="251"/>
                  </a:cubicBezTo>
                  <a:cubicBezTo>
                    <a:pt x="176" y="363"/>
                    <a:pt x="124" y="485"/>
                    <a:pt x="91" y="611"/>
                  </a:cubicBezTo>
                  <a:cubicBezTo>
                    <a:pt x="56" y="730"/>
                    <a:pt x="34" y="854"/>
                    <a:pt x="24" y="977"/>
                  </a:cubicBezTo>
                  <a:cubicBezTo>
                    <a:pt x="18" y="1042"/>
                    <a:pt x="13" y="1107"/>
                    <a:pt x="9" y="1172"/>
                  </a:cubicBezTo>
                  <a:cubicBezTo>
                    <a:pt x="2" y="1268"/>
                    <a:pt x="1" y="1367"/>
                    <a:pt x="4" y="1463"/>
                  </a:cubicBezTo>
                  <a:cubicBezTo>
                    <a:pt x="9" y="1593"/>
                    <a:pt x="17" y="1720"/>
                    <a:pt x="28" y="1848"/>
                  </a:cubicBezTo>
                  <a:cubicBezTo>
                    <a:pt x="34" y="1932"/>
                    <a:pt x="97" y="2000"/>
                    <a:pt x="183" y="2001"/>
                  </a:cubicBezTo>
                  <a:lnTo>
                    <a:pt x="188" y="2001"/>
                  </a:lnTo>
                  <a:cubicBezTo>
                    <a:pt x="270" y="1998"/>
                    <a:pt x="346" y="1925"/>
                    <a:pt x="338" y="1840"/>
                  </a:cubicBezTo>
                  <a:cubicBezTo>
                    <a:pt x="328" y="1721"/>
                    <a:pt x="322" y="1602"/>
                    <a:pt x="317" y="1484"/>
                  </a:cubicBezTo>
                  <a:cubicBezTo>
                    <a:pt x="314" y="1401"/>
                    <a:pt x="316" y="1317"/>
                    <a:pt x="317" y="1234"/>
                  </a:cubicBezTo>
                  <a:cubicBezTo>
                    <a:pt x="327" y="1107"/>
                    <a:pt x="336" y="982"/>
                    <a:pt x="355" y="857"/>
                  </a:cubicBezTo>
                  <a:cubicBezTo>
                    <a:pt x="368" y="797"/>
                    <a:pt x="382" y="735"/>
                    <a:pt x="401" y="676"/>
                  </a:cubicBezTo>
                  <a:lnTo>
                    <a:pt x="401" y="676"/>
                  </a:lnTo>
                  <a:cubicBezTo>
                    <a:pt x="401" y="676"/>
                    <a:pt x="401" y="676"/>
                    <a:pt x="401" y="676"/>
                  </a:cubicBezTo>
                  <a:lnTo>
                    <a:pt x="401" y="676"/>
                  </a:lnTo>
                  <a:cubicBezTo>
                    <a:pt x="419" y="622"/>
                    <a:pt x="440" y="569"/>
                    <a:pt x="463" y="518"/>
                  </a:cubicBezTo>
                  <a:cubicBezTo>
                    <a:pt x="476" y="491"/>
                    <a:pt x="490" y="464"/>
                    <a:pt x="506" y="439"/>
                  </a:cubicBezTo>
                  <a:cubicBezTo>
                    <a:pt x="525" y="410"/>
                    <a:pt x="542" y="385"/>
                    <a:pt x="563" y="360"/>
                  </a:cubicBezTo>
                  <a:cubicBezTo>
                    <a:pt x="567" y="353"/>
                    <a:pt x="572" y="349"/>
                    <a:pt x="579" y="344"/>
                  </a:cubicBezTo>
                  <a:lnTo>
                    <a:pt x="583" y="339"/>
                  </a:lnTo>
                  <a:cubicBezTo>
                    <a:pt x="602" y="326"/>
                    <a:pt x="623" y="315"/>
                    <a:pt x="642" y="304"/>
                  </a:cubicBezTo>
                  <a:cubicBezTo>
                    <a:pt x="721" y="262"/>
                    <a:pt x="743" y="152"/>
                    <a:pt x="697" y="78"/>
                  </a:cubicBezTo>
                  <a:cubicBezTo>
                    <a:pt x="666" y="28"/>
                    <a:pt x="612" y="1"/>
                    <a:pt x="5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4" name="Google Shape;8754;p17"/>
            <p:cNvSpPr/>
            <p:nvPr/>
          </p:nvSpPr>
          <p:spPr>
            <a:xfrm>
              <a:off x="6724183" y="118366"/>
              <a:ext cx="455322" cy="161514"/>
            </a:xfrm>
            <a:custGeom>
              <a:avLst/>
              <a:gdLst/>
              <a:ahLst/>
              <a:cxnLst/>
              <a:rect l="l" t="t" r="r" b="b"/>
              <a:pathLst>
                <a:path w="15667" h="5557" extrusionOk="0">
                  <a:moveTo>
                    <a:pt x="15455" y="1197"/>
                  </a:moveTo>
                  <a:cubicBezTo>
                    <a:pt x="15455" y="1198"/>
                    <a:pt x="15454" y="1198"/>
                    <a:pt x="15454" y="1199"/>
                  </a:cubicBezTo>
                  <a:lnTo>
                    <a:pt x="15454" y="1199"/>
                  </a:lnTo>
                  <a:cubicBezTo>
                    <a:pt x="15454" y="1198"/>
                    <a:pt x="15455" y="1198"/>
                    <a:pt x="15455" y="1197"/>
                  </a:cubicBezTo>
                  <a:close/>
                  <a:moveTo>
                    <a:pt x="15368" y="1463"/>
                  </a:moveTo>
                  <a:lnTo>
                    <a:pt x="15368" y="1463"/>
                  </a:lnTo>
                  <a:cubicBezTo>
                    <a:pt x="15367" y="1465"/>
                    <a:pt x="15367" y="1466"/>
                    <a:pt x="15366" y="1468"/>
                  </a:cubicBezTo>
                  <a:lnTo>
                    <a:pt x="15366" y="1468"/>
                  </a:lnTo>
                  <a:cubicBezTo>
                    <a:pt x="15367" y="1466"/>
                    <a:pt x="15367" y="1465"/>
                    <a:pt x="15368" y="1463"/>
                  </a:cubicBezTo>
                  <a:close/>
                  <a:moveTo>
                    <a:pt x="15368" y="0"/>
                  </a:moveTo>
                  <a:cubicBezTo>
                    <a:pt x="15355" y="0"/>
                    <a:pt x="15341" y="1"/>
                    <a:pt x="15328" y="2"/>
                  </a:cubicBezTo>
                  <a:cubicBezTo>
                    <a:pt x="15279" y="7"/>
                    <a:pt x="15230" y="18"/>
                    <a:pt x="15181" y="26"/>
                  </a:cubicBezTo>
                  <a:cubicBezTo>
                    <a:pt x="15152" y="32"/>
                    <a:pt x="15122" y="37"/>
                    <a:pt x="15094" y="41"/>
                  </a:cubicBezTo>
                  <a:cubicBezTo>
                    <a:pt x="15038" y="51"/>
                    <a:pt x="14985" y="59"/>
                    <a:pt x="14931" y="67"/>
                  </a:cubicBezTo>
                  <a:cubicBezTo>
                    <a:pt x="14803" y="84"/>
                    <a:pt x="14673" y="102"/>
                    <a:pt x="14545" y="116"/>
                  </a:cubicBezTo>
                  <a:cubicBezTo>
                    <a:pt x="14518" y="117"/>
                    <a:pt x="14489" y="119"/>
                    <a:pt x="14462" y="122"/>
                  </a:cubicBezTo>
                  <a:cubicBezTo>
                    <a:pt x="14123" y="148"/>
                    <a:pt x="13782" y="163"/>
                    <a:pt x="13443" y="185"/>
                  </a:cubicBezTo>
                  <a:cubicBezTo>
                    <a:pt x="13277" y="197"/>
                    <a:pt x="13109" y="212"/>
                    <a:pt x="12943" y="230"/>
                  </a:cubicBezTo>
                  <a:cubicBezTo>
                    <a:pt x="12770" y="246"/>
                    <a:pt x="12596" y="260"/>
                    <a:pt x="12423" y="274"/>
                  </a:cubicBezTo>
                  <a:cubicBezTo>
                    <a:pt x="12089" y="301"/>
                    <a:pt x="11754" y="323"/>
                    <a:pt x="11420" y="342"/>
                  </a:cubicBezTo>
                  <a:cubicBezTo>
                    <a:pt x="11076" y="364"/>
                    <a:pt x="10734" y="385"/>
                    <a:pt x="10391" y="406"/>
                  </a:cubicBezTo>
                  <a:cubicBezTo>
                    <a:pt x="10050" y="425"/>
                    <a:pt x="9712" y="440"/>
                    <a:pt x="9371" y="455"/>
                  </a:cubicBezTo>
                  <a:cubicBezTo>
                    <a:pt x="9174" y="463"/>
                    <a:pt x="8977" y="464"/>
                    <a:pt x="8780" y="464"/>
                  </a:cubicBezTo>
                  <a:cubicBezTo>
                    <a:pt x="8724" y="464"/>
                    <a:pt x="8668" y="464"/>
                    <a:pt x="8611" y="464"/>
                  </a:cubicBezTo>
                  <a:lnTo>
                    <a:pt x="8353" y="464"/>
                  </a:lnTo>
                  <a:cubicBezTo>
                    <a:pt x="7684" y="464"/>
                    <a:pt x="7016" y="526"/>
                    <a:pt x="6348" y="583"/>
                  </a:cubicBezTo>
                  <a:cubicBezTo>
                    <a:pt x="5673" y="641"/>
                    <a:pt x="4999" y="695"/>
                    <a:pt x="4325" y="754"/>
                  </a:cubicBezTo>
                  <a:cubicBezTo>
                    <a:pt x="3972" y="785"/>
                    <a:pt x="3617" y="816"/>
                    <a:pt x="3264" y="839"/>
                  </a:cubicBezTo>
                  <a:cubicBezTo>
                    <a:pt x="3107" y="849"/>
                    <a:pt x="2949" y="858"/>
                    <a:pt x="2792" y="858"/>
                  </a:cubicBezTo>
                  <a:cubicBezTo>
                    <a:pt x="2733" y="858"/>
                    <a:pt x="2674" y="860"/>
                    <a:pt x="2614" y="860"/>
                  </a:cubicBezTo>
                  <a:cubicBezTo>
                    <a:pt x="2583" y="860"/>
                    <a:pt x="2553" y="859"/>
                    <a:pt x="2523" y="858"/>
                  </a:cubicBezTo>
                  <a:cubicBezTo>
                    <a:pt x="2438" y="857"/>
                    <a:pt x="2352" y="854"/>
                    <a:pt x="2267" y="850"/>
                  </a:cubicBezTo>
                  <a:cubicBezTo>
                    <a:pt x="2197" y="847"/>
                    <a:pt x="2129" y="842"/>
                    <a:pt x="2061" y="838"/>
                  </a:cubicBezTo>
                  <a:cubicBezTo>
                    <a:pt x="1979" y="833"/>
                    <a:pt x="1895" y="821"/>
                    <a:pt x="1811" y="821"/>
                  </a:cubicBezTo>
                  <a:cubicBezTo>
                    <a:pt x="1763" y="821"/>
                    <a:pt x="1715" y="825"/>
                    <a:pt x="1669" y="836"/>
                  </a:cubicBezTo>
                  <a:cubicBezTo>
                    <a:pt x="1599" y="852"/>
                    <a:pt x="1523" y="890"/>
                    <a:pt x="1482" y="952"/>
                  </a:cubicBezTo>
                  <a:cubicBezTo>
                    <a:pt x="1460" y="980"/>
                    <a:pt x="1444" y="1012"/>
                    <a:pt x="1434" y="1047"/>
                  </a:cubicBezTo>
                  <a:cubicBezTo>
                    <a:pt x="1428" y="1075"/>
                    <a:pt x="1423" y="1105"/>
                    <a:pt x="1422" y="1134"/>
                  </a:cubicBezTo>
                  <a:cubicBezTo>
                    <a:pt x="1422" y="1203"/>
                    <a:pt x="1428" y="1273"/>
                    <a:pt x="1428" y="1343"/>
                  </a:cubicBezTo>
                  <a:cubicBezTo>
                    <a:pt x="1423" y="1441"/>
                    <a:pt x="1412" y="1537"/>
                    <a:pt x="1399" y="1634"/>
                  </a:cubicBezTo>
                  <a:cubicBezTo>
                    <a:pt x="1376" y="1756"/>
                    <a:pt x="1352" y="1876"/>
                    <a:pt x="1322" y="1995"/>
                  </a:cubicBezTo>
                  <a:cubicBezTo>
                    <a:pt x="1306" y="2058"/>
                    <a:pt x="1290" y="2121"/>
                    <a:pt x="1271" y="2185"/>
                  </a:cubicBezTo>
                  <a:cubicBezTo>
                    <a:pt x="1251" y="2254"/>
                    <a:pt x="1230" y="2323"/>
                    <a:pt x="1209" y="2392"/>
                  </a:cubicBezTo>
                  <a:cubicBezTo>
                    <a:pt x="1181" y="2486"/>
                    <a:pt x="1151" y="2579"/>
                    <a:pt x="1119" y="2672"/>
                  </a:cubicBezTo>
                  <a:cubicBezTo>
                    <a:pt x="1086" y="2775"/>
                    <a:pt x="1046" y="2878"/>
                    <a:pt x="1010" y="2981"/>
                  </a:cubicBezTo>
                  <a:cubicBezTo>
                    <a:pt x="980" y="3067"/>
                    <a:pt x="944" y="3149"/>
                    <a:pt x="912" y="3233"/>
                  </a:cubicBezTo>
                  <a:cubicBezTo>
                    <a:pt x="883" y="3304"/>
                    <a:pt x="852" y="3375"/>
                    <a:pt x="822" y="3446"/>
                  </a:cubicBezTo>
                  <a:cubicBezTo>
                    <a:pt x="758" y="3597"/>
                    <a:pt x="690" y="3746"/>
                    <a:pt x="627" y="3898"/>
                  </a:cubicBezTo>
                  <a:cubicBezTo>
                    <a:pt x="587" y="3991"/>
                    <a:pt x="548" y="4086"/>
                    <a:pt x="508" y="4181"/>
                  </a:cubicBezTo>
                  <a:lnTo>
                    <a:pt x="502" y="4198"/>
                  </a:lnTo>
                  <a:cubicBezTo>
                    <a:pt x="493" y="3981"/>
                    <a:pt x="479" y="3764"/>
                    <a:pt x="457" y="3548"/>
                  </a:cubicBezTo>
                  <a:lnTo>
                    <a:pt x="457" y="3548"/>
                  </a:lnTo>
                  <a:cubicBezTo>
                    <a:pt x="457" y="3541"/>
                    <a:pt x="456" y="3535"/>
                    <a:pt x="456" y="3529"/>
                  </a:cubicBezTo>
                  <a:lnTo>
                    <a:pt x="456" y="3532"/>
                  </a:lnTo>
                  <a:lnTo>
                    <a:pt x="446" y="3440"/>
                  </a:lnTo>
                  <a:lnTo>
                    <a:pt x="446" y="3434"/>
                  </a:lnTo>
                  <a:lnTo>
                    <a:pt x="446" y="3431"/>
                  </a:lnTo>
                  <a:cubicBezTo>
                    <a:pt x="440" y="3366"/>
                    <a:pt x="432" y="3299"/>
                    <a:pt x="426" y="3233"/>
                  </a:cubicBezTo>
                  <a:lnTo>
                    <a:pt x="426" y="3222"/>
                  </a:lnTo>
                  <a:lnTo>
                    <a:pt x="426" y="3215"/>
                  </a:lnTo>
                  <a:cubicBezTo>
                    <a:pt x="404" y="2995"/>
                    <a:pt x="374" y="2775"/>
                    <a:pt x="353" y="2555"/>
                  </a:cubicBezTo>
                  <a:cubicBezTo>
                    <a:pt x="345" y="2475"/>
                    <a:pt x="337" y="2394"/>
                    <a:pt x="329" y="2313"/>
                  </a:cubicBezTo>
                  <a:cubicBezTo>
                    <a:pt x="326" y="2253"/>
                    <a:pt x="323" y="2193"/>
                    <a:pt x="323" y="2133"/>
                  </a:cubicBezTo>
                  <a:cubicBezTo>
                    <a:pt x="378" y="2079"/>
                    <a:pt x="389" y="1993"/>
                    <a:pt x="350" y="1927"/>
                  </a:cubicBezTo>
                  <a:cubicBezTo>
                    <a:pt x="328" y="1884"/>
                    <a:pt x="293" y="1852"/>
                    <a:pt x="250" y="1833"/>
                  </a:cubicBezTo>
                  <a:cubicBezTo>
                    <a:pt x="230" y="1826"/>
                    <a:pt x="209" y="1822"/>
                    <a:pt x="188" y="1822"/>
                  </a:cubicBezTo>
                  <a:cubicBezTo>
                    <a:pt x="147" y="1822"/>
                    <a:pt x="107" y="1836"/>
                    <a:pt x="74" y="1863"/>
                  </a:cubicBezTo>
                  <a:cubicBezTo>
                    <a:pt x="13" y="1909"/>
                    <a:pt x="8" y="1989"/>
                    <a:pt x="3" y="2058"/>
                  </a:cubicBezTo>
                  <a:cubicBezTo>
                    <a:pt x="0" y="2145"/>
                    <a:pt x="5" y="2232"/>
                    <a:pt x="16" y="2318"/>
                  </a:cubicBezTo>
                  <a:cubicBezTo>
                    <a:pt x="30" y="2463"/>
                    <a:pt x="48" y="2609"/>
                    <a:pt x="67" y="2753"/>
                  </a:cubicBezTo>
                  <a:cubicBezTo>
                    <a:pt x="100" y="3024"/>
                    <a:pt x="133" y="3296"/>
                    <a:pt x="160" y="3568"/>
                  </a:cubicBezTo>
                  <a:cubicBezTo>
                    <a:pt x="171" y="3701"/>
                    <a:pt x="184" y="3833"/>
                    <a:pt x="192" y="3966"/>
                  </a:cubicBezTo>
                  <a:cubicBezTo>
                    <a:pt x="200" y="4122"/>
                    <a:pt x="209" y="4281"/>
                    <a:pt x="214" y="4439"/>
                  </a:cubicBezTo>
                  <a:cubicBezTo>
                    <a:pt x="222" y="4680"/>
                    <a:pt x="219" y="4920"/>
                    <a:pt x="214" y="5161"/>
                  </a:cubicBezTo>
                  <a:cubicBezTo>
                    <a:pt x="212" y="5167"/>
                    <a:pt x="211" y="5174"/>
                    <a:pt x="211" y="5181"/>
                  </a:cubicBezTo>
                  <a:cubicBezTo>
                    <a:pt x="203" y="5234"/>
                    <a:pt x="193" y="5287"/>
                    <a:pt x="190" y="5341"/>
                  </a:cubicBezTo>
                  <a:cubicBezTo>
                    <a:pt x="185" y="5381"/>
                    <a:pt x="193" y="5422"/>
                    <a:pt x="209" y="5460"/>
                  </a:cubicBezTo>
                  <a:cubicBezTo>
                    <a:pt x="234" y="5519"/>
                    <a:pt x="293" y="5557"/>
                    <a:pt x="358" y="5557"/>
                  </a:cubicBezTo>
                  <a:cubicBezTo>
                    <a:pt x="366" y="5557"/>
                    <a:pt x="374" y="5555"/>
                    <a:pt x="382" y="5553"/>
                  </a:cubicBezTo>
                  <a:cubicBezTo>
                    <a:pt x="453" y="5541"/>
                    <a:pt x="508" y="5484"/>
                    <a:pt x="516" y="5413"/>
                  </a:cubicBezTo>
                  <a:cubicBezTo>
                    <a:pt x="526" y="5337"/>
                    <a:pt x="530" y="5261"/>
                    <a:pt x="529" y="5185"/>
                  </a:cubicBezTo>
                  <a:cubicBezTo>
                    <a:pt x="530" y="5167"/>
                    <a:pt x="534" y="5148"/>
                    <a:pt x="537" y="5129"/>
                  </a:cubicBezTo>
                  <a:cubicBezTo>
                    <a:pt x="564" y="4990"/>
                    <a:pt x="597" y="4852"/>
                    <a:pt x="640" y="4716"/>
                  </a:cubicBezTo>
                  <a:cubicBezTo>
                    <a:pt x="722" y="4452"/>
                    <a:pt x="826" y="4192"/>
                    <a:pt x="936" y="3937"/>
                  </a:cubicBezTo>
                  <a:cubicBezTo>
                    <a:pt x="1050" y="3670"/>
                    <a:pt x="1162" y="3404"/>
                    <a:pt x="1270" y="3135"/>
                  </a:cubicBezTo>
                  <a:cubicBezTo>
                    <a:pt x="1327" y="2989"/>
                    <a:pt x="1377" y="2840"/>
                    <a:pt x="1426" y="2693"/>
                  </a:cubicBezTo>
                  <a:cubicBezTo>
                    <a:pt x="1480" y="2527"/>
                    <a:pt x="1537" y="2361"/>
                    <a:pt x="1583" y="2193"/>
                  </a:cubicBezTo>
                  <a:cubicBezTo>
                    <a:pt x="1676" y="1854"/>
                    <a:pt x="1764" y="1509"/>
                    <a:pt x="1751" y="1154"/>
                  </a:cubicBezTo>
                  <a:lnTo>
                    <a:pt x="1765" y="1153"/>
                  </a:lnTo>
                  <a:cubicBezTo>
                    <a:pt x="1798" y="1151"/>
                    <a:pt x="1830" y="1151"/>
                    <a:pt x="1863" y="1151"/>
                  </a:cubicBezTo>
                  <a:cubicBezTo>
                    <a:pt x="2078" y="1160"/>
                    <a:pt x="2293" y="1177"/>
                    <a:pt x="2510" y="1177"/>
                  </a:cubicBezTo>
                  <a:cubicBezTo>
                    <a:pt x="2520" y="1177"/>
                    <a:pt x="2529" y="1177"/>
                    <a:pt x="2539" y="1176"/>
                  </a:cubicBezTo>
                  <a:cubicBezTo>
                    <a:pt x="2636" y="1175"/>
                    <a:pt x="2734" y="1176"/>
                    <a:pt x="2830" y="1173"/>
                  </a:cubicBezTo>
                  <a:cubicBezTo>
                    <a:pt x="2938" y="1169"/>
                    <a:pt x="3049" y="1164"/>
                    <a:pt x="3157" y="1159"/>
                  </a:cubicBezTo>
                  <a:cubicBezTo>
                    <a:pt x="3320" y="1151"/>
                    <a:pt x="3481" y="1138"/>
                    <a:pt x="3644" y="1126"/>
                  </a:cubicBezTo>
                  <a:cubicBezTo>
                    <a:pt x="3812" y="1112"/>
                    <a:pt x="3980" y="1097"/>
                    <a:pt x="4147" y="1083"/>
                  </a:cubicBezTo>
                  <a:cubicBezTo>
                    <a:pt x="4497" y="1051"/>
                    <a:pt x="4847" y="1020"/>
                    <a:pt x="5199" y="990"/>
                  </a:cubicBezTo>
                  <a:cubicBezTo>
                    <a:pt x="5520" y="963"/>
                    <a:pt x="5841" y="939"/>
                    <a:pt x="6163" y="911"/>
                  </a:cubicBezTo>
                  <a:cubicBezTo>
                    <a:pt x="6517" y="880"/>
                    <a:pt x="6870" y="850"/>
                    <a:pt x="7225" y="825"/>
                  </a:cubicBezTo>
                  <a:cubicBezTo>
                    <a:pt x="7559" y="803"/>
                    <a:pt x="7893" y="785"/>
                    <a:pt x="8228" y="782"/>
                  </a:cubicBezTo>
                  <a:cubicBezTo>
                    <a:pt x="8569" y="778"/>
                    <a:pt x="8911" y="784"/>
                    <a:pt x="9251" y="773"/>
                  </a:cubicBezTo>
                  <a:cubicBezTo>
                    <a:pt x="9583" y="763"/>
                    <a:pt x="9917" y="744"/>
                    <a:pt x="10250" y="727"/>
                  </a:cubicBezTo>
                  <a:cubicBezTo>
                    <a:pt x="10597" y="708"/>
                    <a:pt x="10943" y="690"/>
                    <a:pt x="11290" y="667"/>
                  </a:cubicBezTo>
                  <a:cubicBezTo>
                    <a:pt x="11630" y="646"/>
                    <a:pt x="11969" y="624"/>
                    <a:pt x="12309" y="597"/>
                  </a:cubicBezTo>
                  <a:cubicBezTo>
                    <a:pt x="12642" y="572"/>
                    <a:pt x="12974" y="539"/>
                    <a:pt x="13307" y="512"/>
                  </a:cubicBezTo>
                  <a:cubicBezTo>
                    <a:pt x="13650" y="486"/>
                    <a:pt x="13994" y="470"/>
                    <a:pt x="14337" y="450"/>
                  </a:cubicBezTo>
                  <a:cubicBezTo>
                    <a:pt x="14674" y="431"/>
                    <a:pt x="15007" y="380"/>
                    <a:pt x="15339" y="331"/>
                  </a:cubicBezTo>
                  <a:lnTo>
                    <a:pt x="15339" y="388"/>
                  </a:lnTo>
                  <a:cubicBezTo>
                    <a:pt x="15338" y="421"/>
                    <a:pt x="15333" y="453"/>
                    <a:pt x="15328" y="486"/>
                  </a:cubicBezTo>
                  <a:cubicBezTo>
                    <a:pt x="15288" y="695"/>
                    <a:pt x="15219" y="897"/>
                    <a:pt x="15155" y="1101"/>
                  </a:cubicBezTo>
                  <a:lnTo>
                    <a:pt x="15155" y="1101"/>
                  </a:lnTo>
                  <a:cubicBezTo>
                    <a:pt x="15155" y="1101"/>
                    <a:pt x="15156" y="1101"/>
                    <a:pt x="15156" y="1100"/>
                  </a:cubicBezTo>
                  <a:lnTo>
                    <a:pt x="15156" y="1100"/>
                  </a:lnTo>
                  <a:lnTo>
                    <a:pt x="15154" y="1105"/>
                  </a:lnTo>
                  <a:cubicBezTo>
                    <a:pt x="15153" y="1109"/>
                    <a:pt x="15152" y="1113"/>
                    <a:pt x="15151" y="1116"/>
                  </a:cubicBezTo>
                  <a:lnTo>
                    <a:pt x="15151" y="1116"/>
                  </a:lnTo>
                  <a:cubicBezTo>
                    <a:pt x="15152" y="1111"/>
                    <a:pt x="15154" y="1106"/>
                    <a:pt x="15155" y="1101"/>
                  </a:cubicBezTo>
                  <a:lnTo>
                    <a:pt x="15155" y="1101"/>
                  </a:lnTo>
                  <a:cubicBezTo>
                    <a:pt x="15154" y="1106"/>
                    <a:pt x="15153" y="1112"/>
                    <a:pt x="15150" y="1117"/>
                  </a:cubicBezTo>
                  <a:lnTo>
                    <a:pt x="15150" y="1117"/>
                  </a:lnTo>
                  <a:cubicBezTo>
                    <a:pt x="15151" y="1117"/>
                    <a:pt x="15151" y="1117"/>
                    <a:pt x="15151" y="1116"/>
                  </a:cubicBezTo>
                  <a:lnTo>
                    <a:pt x="15151" y="1116"/>
                  </a:lnTo>
                  <a:cubicBezTo>
                    <a:pt x="15151" y="1117"/>
                    <a:pt x="15150" y="1117"/>
                    <a:pt x="15150" y="1117"/>
                  </a:cubicBezTo>
                  <a:lnTo>
                    <a:pt x="15150" y="1117"/>
                  </a:lnTo>
                  <a:cubicBezTo>
                    <a:pt x="15150" y="1119"/>
                    <a:pt x="15149" y="1122"/>
                    <a:pt x="15148" y="1124"/>
                  </a:cubicBezTo>
                  <a:lnTo>
                    <a:pt x="15149" y="1121"/>
                  </a:lnTo>
                  <a:lnTo>
                    <a:pt x="15149" y="1121"/>
                  </a:lnTo>
                  <a:cubicBezTo>
                    <a:pt x="15045" y="1447"/>
                    <a:pt x="14932" y="1772"/>
                    <a:pt x="14814" y="2093"/>
                  </a:cubicBezTo>
                  <a:cubicBezTo>
                    <a:pt x="14787" y="2175"/>
                    <a:pt x="14828" y="2266"/>
                    <a:pt x="14909" y="2297"/>
                  </a:cubicBezTo>
                  <a:cubicBezTo>
                    <a:pt x="14928" y="2305"/>
                    <a:pt x="14948" y="2308"/>
                    <a:pt x="14967" y="2308"/>
                  </a:cubicBezTo>
                  <a:cubicBezTo>
                    <a:pt x="15030" y="2308"/>
                    <a:pt x="15090" y="2272"/>
                    <a:pt x="15118" y="2212"/>
                  </a:cubicBezTo>
                  <a:cubicBezTo>
                    <a:pt x="15163" y="2084"/>
                    <a:pt x="15206" y="1952"/>
                    <a:pt x="15249" y="1822"/>
                  </a:cubicBezTo>
                  <a:cubicBezTo>
                    <a:pt x="15288" y="1704"/>
                    <a:pt x="15330" y="1587"/>
                    <a:pt x="15366" y="1468"/>
                  </a:cubicBezTo>
                  <a:lnTo>
                    <a:pt x="15366" y="1468"/>
                  </a:lnTo>
                  <a:cubicBezTo>
                    <a:pt x="15366" y="1469"/>
                    <a:pt x="15365" y="1471"/>
                    <a:pt x="15364" y="1472"/>
                  </a:cubicBezTo>
                  <a:lnTo>
                    <a:pt x="15364" y="1472"/>
                  </a:lnTo>
                  <a:cubicBezTo>
                    <a:pt x="15395" y="1381"/>
                    <a:pt x="15425" y="1290"/>
                    <a:pt x="15454" y="1199"/>
                  </a:cubicBezTo>
                  <a:lnTo>
                    <a:pt x="15454" y="1199"/>
                  </a:lnTo>
                  <a:cubicBezTo>
                    <a:pt x="15454" y="1199"/>
                    <a:pt x="15454" y="1199"/>
                    <a:pt x="15454" y="1200"/>
                  </a:cubicBezTo>
                  <a:lnTo>
                    <a:pt x="15454" y="1200"/>
                  </a:lnTo>
                  <a:cubicBezTo>
                    <a:pt x="15507" y="1029"/>
                    <a:pt x="15567" y="859"/>
                    <a:pt x="15610" y="687"/>
                  </a:cubicBezTo>
                  <a:cubicBezTo>
                    <a:pt x="15623" y="640"/>
                    <a:pt x="15634" y="594"/>
                    <a:pt x="15642" y="546"/>
                  </a:cubicBezTo>
                  <a:cubicBezTo>
                    <a:pt x="15651" y="502"/>
                    <a:pt x="15659" y="458"/>
                    <a:pt x="15662" y="412"/>
                  </a:cubicBezTo>
                  <a:cubicBezTo>
                    <a:pt x="15665" y="337"/>
                    <a:pt x="15667" y="265"/>
                    <a:pt x="15645" y="192"/>
                  </a:cubicBezTo>
                  <a:cubicBezTo>
                    <a:pt x="15623" y="124"/>
                    <a:pt x="15575" y="67"/>
                    <a:pt x="15513" y="32"/>
                  </a:cubicBezTo>
                  <a:cubicBezTo>
                    <a:pt x="15470" y="8"/>
                    <a:pt x="15418" y="0"/>
                    <a:pt x="153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5" name="Google Shape;8755;p17"/>
            <p:cNvSpPr/>
            <p:nvPr/>
          </p:nvSpPr>
          <p:spPr>
            <a:xfrm>
              <a:off x="6769726" y="165653"/>
              <a:ext cx="58416" cy="92340"/>
            </a:xfrm>
            <a:custGeom>
              <a:avLst/>
              <a:gdLst/>
              <a:ahLst/>
              <a:cxnLst/>
              <a:rect l="l" t="t" r="r" b="b"/>
              <a:pathLst>
                <a:path w="2010" h="3177" extrusionOk="0">
                  <a:moveTo>
                    <a:pt x="1666" y="335"/>
                  </a:moveTo>
                  <a:lnTo>
                    <a:pt x="1668" y="336"/>
                  </a:lnTo>
                  <a:lnTo>
                    <a:pt x="1668" y="336"/>
                  </a:lnTo>
                  <a:cubicBezTo>
                    <a:pt x="1667" y="336"/>
                    <a:pt x="1666" y="335"/>
                    <a:pt x="1666" y="335"/>
                  </a:cubicBezTo>
                  <a:close/>
                  <a:moveTo>
                    <a:pt x="1603" y="0"/>
                  </a:moveTo>
                  <a:cubicBezTo>
                    <a:pt x="1581" y="0"/>
                    <a:pt x="1560" y="2"/>
                    <a:pt x="1539" y="4"/>
                  </a:cubicBezTo>
                  <a:cubicBezTo>
                    <a:pt x="1387" y="18"/>
                    <a:pt x="1238" y="78"/>
                    <a:pt x="1107" y="156"/>
                  </a:cubicBezTo>
                  <a:cubicBezTo>
                    <a:pt x="969" y="238"/>
                    <a:pt x="841" y="335"/>
                    <a:pt x="724" y="445"/>
                  </a:cubicBezTo>
                  <a:cubicBezTo>
                    <a:pt x="621" y="539"/>
                    <a:pt x="524" y="639"/>
                    <a:pt x="437" y="745"/>
                  </a:cubicBezTo>
                  <a:cubicBezTo>
                    <a:pt x="358" y="840"/>
                    <a:pt x="284" y="939"/>
                    <a:pt x="215" y="1041"/>
                  </a:cubicBezTo>
                  <a:cubicBezTo>
                    <a:pt x="155" y="1131"/>
                    <a:pt x="97" y="1221"/>
                    <a:pt x="56" y="1321"/>
                  </a:cubicBezTo>
                  <a:cubicBezTo>
                    <a:pt x="24" y="1398"/>
                    <a:pt x="0" y="1473"/>
                    <a:pt x="3" y="1558"/>
                  </a:cubicBezTo>
                  <a:cubicBezTo>
                    <a:pt x="7" y="1630"/>
                    <a:pt x="38" y="1698"/>
                    <a:pt x="75" y="1756"/>
                  </a:cubicBezTo>
                  <a:cubicBezTo>
                    <a:pt x="155" y="1889"/>
                    <a:pt x="275" y="1938"/>
                    <a:pt x="406" y="1938"/>
                  </a:cubicBezTo>
                  <a:cubicBezTo>
                    <a:pt x="579" y="1938"/>
                    <a:pt x="771" y="1852"/>
                    <a:pt x="909" y="1766"/>
                  </a:cubicBezTo>
                  <a:cubicBezTo>
                    <a:pt x="1073" y="1661"/>
                    <a:pt x="1229" y="1542"/>
                    <a:pt x="1373" y="1413"/>
                  </a:cubicBezTo>
                  <a:lnTo>
                    <a:pt x="1382" y="1405"/>
                  </a:lnTo>
                  <a:lnTo>
                    <a:pt x="1382" y="1405"/>
                  </a:lnTo>
                  <a:cubicBezTo>
                    <a:pt x="1360" y="1516"/>
                    <a:pt x="1336" y="1628"/>
                    <a:pt x="1311" y="1739"/>
                  </a:cubicBezTo>
                  <a:cubicBezTo>
                    <a:pt x="1276" y="1895"/>
                    <a:pt x="1237" y="2051"/>
                    <a:pt x="1192" y="2204"/>
                  </a:cubicBezTo>
                  <a:cubicBezTo>
                    <a:pt x="1173" y="2260"/>
                    <a:pt x="1154" y="2313"/>
                    <a:pt x="1130" y="2367"/>
                  </a:cubicBezTo>
                  <a:cubicBezTo>
                    <a:pt x="1121" y="2385"/>
                    <a:pt x="1111" y="2402"/>
                    <a:pt x="1102" y="2419"/>
                  </a:cubicBezTo>
                  <a:cubicBezTo>
                    <a:pt x="1085" y="2443"/>
                    <a:pt x="1069" y="2465"/>
                    <a:pt x="1051" y="2487"/>
                  </a:cubicBezTo>
                  <a:cubicBezTo>
                    <a:pt x="1015" y="2527"/>
                    <a:pt x="977" y="2563"/>
                    <a:pt x="937" y="2600"/>
                  </a:cubicBezTo>
                  <a:cubicBezTo>
                    <a:pt x="895" y="2636"/>
                    <a:pt x="852" y="2671"/>
                    <a:pt x="808" y="2704"/>
                  </a:cubicBezTo>
                  <a:cubicBezTo>
                    <a:pt x="765" y="2731"/>
                    <a:pt x="724" y="2758"/>
                    <a:pt x="681" y="2782"/>
                  </a:cubicBezTo>
                  <a:cubicBezTo>
                    <a:pt x="649" y="2798"/>
                    <a:pt x="616" y="2810"/>
                    <a:pt x="584" y="2825"/>
                  </a:cubicBezTo>
                  <a:lnTo>
                    <a:pt x="583" y="2825"/>
                  </a:lnTo>
                  <a:cubicBezTo>
                    <a:pt x="564" y="2814"/>
                    <a:pt x="543" y="2807"/>
                    <a:pt x="521" y="2804"/>
                  </a:cubicBezTo>
                  <a:cubicBezTo>
                    <a:pt x="516" y="2804"/>
                    <a:pt x="510" y="2803"/>
                    <a:pt x="505" y="2803"/>
                  </a:cubicBezTo>
                  <a:cubicBezTo>
                    <a:pt x="431" y="2803"/>
                    <a:pt x="365" y="2855"/>
                    <a:pt x="347" y="2928"/>
                  </a:cubicBezTo>
                  <a:cubicBezTo>
                    <a:pt x="336" y="2981"/>
                    <a:pt x="333" y="3035"/>
                    <a:pt x="363" y="3084"/>
                  </a:cubicBezTo>
                  <a:cubicBezTo>
                    <a:pt x="401" y="3146"/>
                    <a:pt x="474" y="3174"/>
                    <a:pt x="542" y="3176"/>
                  </a:cubicBezTo>
                  <a:cubicBezTo>
                    <a:pt x="565" y="3176"/>
                    <a:pt x="589" y="3173"/>
                    <a:pt x="611" y="3167"/>
                  </a:cubicBezTo>
                  <a:cubicBezTo>
                    <a:pt x="668" y="3151"/>
                    <a:pt x="722" y="3130"/>
                    <a:pt x="774" y="3105"/>
                  </a:cubicBezTo>
                  <a:cubicBezTo>
                    <a:pt x="855" y="3065"/>
                    <a:pt x="931" y="3019"/>
                    <a:pt x="1002" y="2966"/>
                  </a:cubicBezTo>
                  <a:cubicBezTo>
                    <a:pt x="1142" y="2858"/>
                    <a:pt x="1282" y="2741"/>
                    <a:pt x="1376" y="2587"/>
                  </a:cubicBezTo>
                  <a:cubicBezTo>
                    <a:pt x="1453" y="2456"/>
                    <a:pt x="1491" y="2305"/>
                    <a:pt x="1531" y="2158"/>
                  </a:cubicBezTo>
                  <a:cubicBezTo>
                    <a:pt x="1575" y="1987"/>
                    <a:pt x="1609" y="1812"/>
                    <a:pt x="1650" y="1639"/>
                  </a:cubicBezTo>
                  <a:cubicBezTo>
                    <a:pt x="1669" y="1560"/>
                    <a:pt x="1685" y="1479"/>
                    <a:pt x="1700" y="1400"/>
                  </a:cubicBezTo>
                  <a:cubicBezTo>
                    <a:pt x="1713" y="1343"/>
                    <a:pt x="1724" y="1284"/>
                    <a:pt x="1735" y="1227"/>
                  </a:cubicBezTo>
                  <a:cubicBezTo>
                    <a:pt x="1745" y="1174"/>
                    <a:pt x="1751" y="1121"/>
                    <a:pt x="1757" y="1069"/>
                  </a:cubicBezTo>
                  <a:cubicBezTo>
                    <a:pt x="1760" y="1023"/>
                    <a:pt x="1754" y="976"/>
                    <a:pt x="1738" y="933"/>
                  </a:cubicBezTo>
                  <a:cubicBezTo>
                    <a:pt x="1717" y="863"/>
                    <a:pt x="1648" y="815"/>
                    <a:pt x="1579" y="815"/>
                  </a:cubicBezTo>
                  <a:cubicBezTo>
                    <a:pt x="1551" y="815"/>
                    <a:pt x="1523" y="823"/>
                    <a:pt x="1498" y="840"/>
                  </a:cubicBezTo>
                  <a:cubicBezTo>
                    <a:pt x="1472" y="854"/>
                    <a:pt x="1450" y="871"/>
                    <a:pt x="1430" y="890"/>
                  </a:cubicBezTo>
                  <a:cubicBezTo>
                    <a:pt x="1411" y="912"/>
                    <a:pt x="1393" y="933"/>
                    <a:pt x="1376" y="955"/>
                  </a:cubicBezTo>
                  <a:cubicBezTo>
                    <a:pt x="1314" y="1028"/>
                    <a:pt x="1249" y="1096"/>
                    <a:pt x="1180" y="1163"/>
                  </a:cubicBezTo>
                  <a:cubicBezTo>
                    <a:pt x="1080" y="1253"/>
                    <a:pt x="974" y="1340"/>
                    <a:pt x="863" y="1419"/>
                  </a:cubicBezTo>
                  <a:lnTo>
                    <a:pt x="868" y="1416"/>
                  </a:lnTo>
                  <a:lnTo>
                    <a:pt x="868" y="1416"/>
                  </a:lnTo>
                  <a:cubicBezTo>
                    <a:pt x="804" y="1460"/>
                    <a:pt x="741" y="1500"/>
                    <a:pt x="675" y="1535"/>
                  </a:cubicBezTo>
                  <a:cubicBezTo>
                    <a:pt x="637" y="1554"/>
                    <a:pt x="597" y="1571"/>
                    <a:pt x="557" y="1587"/>
                  </a:cubicBezTo>
                  <a:cubicBezTo>
                    <a:pt x="537" y="1595"/>
                    <a:pt x="519" y="1603"/>
                    <a:pt x="497" y="1606"/>
                  </a:cubicBezTo>
                  <a:cubicBezTo>
                    <a:pt x="474" y="1611"/>
                    <a:pt x="451" y="1615"/>
                    <a:pt x="429" y="1618"/>
                  </a:cubicBezTo>
                  <a:lnTo>
                    <a:pt x="402" y="1618"/>
                  </a:lnTo>
                  <a:lnTo>
                    <a:pt x="382" y="1615"/>
                  </a:lnTo>
                  <a:lnTo>
                    <a:pt x="372" y="1614"/>
                  </a:lnTo>
                  <a:lnTo>
                    <a:pt x="366" y="1611"/>
                  </a:lnTo>
                  <a:cubicBezTo>
                    <a:pt x="360" y="1603"/>
                    <a:pt x="352" y="1593"/>
                    <a:pt x="345" y="1584"/>
                  </a:cubicBezTo>
                  <a:cubicBezTo>
                    <a:pt x="342" y="1579"/>
                    <a:pt x="339" y="1573"/>
                    <a:pt x="336" y="1568"/>
                  </a:cubicBezTo>
                  <a:cubicBezTo>
                    <a:pt x="334" y="1563"/>
                    <a:pt x="331" y="1557"/>
                    <a:pt x="329" y="1552"/>
                  </a:cubicBezTo>
                  <a:cubicBezTo>
                    <a:pt x="328" y="1547"/>
                    <a:pt x="326" y="1541"/>
                    <a:pt x="325" y="1536"/>
                  </a:cubicBezTo>
                  <a:lnTo>
                    <a:pt x="325" y="1533"/>
                  </a:lnTo>
                  <a:lnTo>
                    <a:pt x="325" y="1523"/>
                  </a:lnTo>
                  <a:cubicBezTo>
                    <a:pt x="325" y="1519"/>
                    <a:pt x="325" y="1516"/>
                    <a:pt x="325" y="1511"/>
                  </a:cubicBezTo>
                  <a:cubicBezTo>
                    <a:pt x="326" y="1506"/>
                    <a:pt x="328" y="1501"/>
                    <a:pt x="328" y="1497"/>
                  </a:cubicBezTo>
                  <a:cubicBezTo>
                    <a:pt x="341" y="1462"/>
                    <a:pt x="355" y="1427"/>
                    <a:pt x="371" y="1394"/>
                  </a:cubicBezTo>
                  <a:cubicBezTo>
                    <a:pt x="404" y="1329"/>
                    <a:pt x="442" y="1269"/>
                    <a:pt x="478" y="1207"/>
                  </a:cubicBezTo>
                  <a:cubicBezTo>
                    <a:pt x="510" y="1161"/>
                    <a:pt x="540" y="1113"/>
                    <a:pt x="575" y="1071"/>
                  </a:cubicBezTo>
                  <a:lnTo>
                    <a:pt x="694" y="920"/>
                  </a:lnTo>
                  <a:cubicBezTo>
                    <a:pt x="773" y="830"/>
                    <a:pt x="857" y="745"/>
                    <a:pt x="944" y="664"/>
                  </a:cubicBezTo>
                  <a:cubicBezTo>
                    <a:pt x="1009" y="605"/>
                    <a:pt x="1077" y="551"/>
                    <a:pt x="1148" y="499"/>
                  </a:cubicBezTo>
                  <a:cubicBezTo>
                    <a:pt x="1192" y="469"/>
                    <a:pt x="1238" y="442"/>
                    <a:pt x="1286" y="415"/>
                  </a:cubicBezTo>
                  <a:cubicBezTo>
                    <a:pt x="1327" y="395"/>
                    <a:pt x="1368" y="376"/>
                    <a:pt x="1411" y="358"/>
                  </a:cubicBezTo>
                  <a:cubicBezTo>
                    <a:pt x="1442" y="347"/>
                    <a:pt x="1474" y="339"/>
                    <a:pt x="1507" y="330"/>
                  </a:cubicBezTo>
                  <a:cubicBezTo>
                    <a:pt x="1521" y="328"/>
                    <a:pt x="1534" y="325"/>
                    <a:pt x="1548" y="324"/>
                  </a:cubicBezTo>
                  <a:cubicBezTo>
                    <a:pt x="1569" y="322"/>
                    <a:pt x="1588" y="322"/>
                    <a:pt x="1609" y="322"/>
                  </a:cubicBezTo>
                  <a:lnTo>
                    <a:pt x="1628" y="324"/>
                  </a:lnTo>
                  <a:cubicBezTo>
                    <a:pt x="1635" y="325"/>
                    <a:pt x="1642" y="327"/>
                    <a:pt x="1648" y="328"/>
                  </a:cubicBezTo>
                  <a:lnTo>
                    <a:pt x="1662" y="335"/>
                  </a:lnTo>
                  <a:lnTo>
                    <a:pt x="1670" y="338"/>
                  </a:lnTo>
                  <a:lnTo>
                    <a:pt x="1673" y="339"/>
                  </a:lnTo>
                  <a:lnTo>
                    <a:pt x="1675" y="343"/>
                  </a:lnTo>
                  <a:lnTo>
                    <a:pt x="1678" y="346"/>
                  </a:lnTo>
                  <a:cubicBezTo>
                    <a:pt x="1678" y="347"/>
                    <a:pt x="1678" y="349"/>
                    <a:pt x="1678" y="350"/>
                  </a:cubicBezTo>
                  <a:lnTo>
                    <a:pt x="1678" y="360"/>
                  </a:lnTo>
                  <a:lnTo>
                    <a:pt x="1677" y="374"/>
                  </a:lnTo>
                  <a:cubicBezTo>
                    <a:pt x="1672" y="392"/>
                    <a:pt x="1669" y="407"/>
                    <a:pt x="1664" y="425"/>
                  </a:cubicBezTo>
                  <a:cubicBezTo>
                    <a:pt x="1662" y="428"/>
                    <a:pt x="1662" y="430"/>
                    <a:pt x="1662" y="431"/>
                  </a:cubicBezTo>
                  <a:cubicBezTo>
                    <a:pt x="1629" y="458"/>
                    <a:pt x="1607" y="496"/>
                    <a:pt x="1602" y="537"/>
                  </a:cubicBezTo>
                  <a:cubicBezTo>
                    <a:pt x="1591" y="589"/>
                    <a:pt x="1574" y="642"/>
                    <a:pt x="1580" y="697"/>
                  </a:cubicBezTo>
                  <a:cubicBezTo>
                    <a:pt x="1595" y="785"/>
                    <a:pt x="1669" y="835"/>
                    <a:pt x="1744" y="835"/>
                  </a:cubicBezTo>
                  <a:cubicBezTo>
                    <a:pt x="1799" y="835"/>
                    <a:pt x="1855" y="808"/>
                    <a:pt x="1887" y="749"/>
                  </a:cubicBezTo>
                  <a:cubicBezTo>
                    <a:pt x="1924" y="673"/>
                    <a:pt x="1954" y="593"/>
                    <a:pt x="1977" y="512"/>
                  </a:cubicBezTo>
                  <a:cubicBezTo>
                    <a:pt x="2001" y="439"/>
                    <a:pt x="2009" y="363"/>
                    <a:pt x="1998" y="289"/>
                  </a:cubicBezTo>
                  <a:cubicBezTo>
                    <a:pt x="1987" y="229"/>
                    <a:pt x="1960" y="172"/>
                    <a:pt x="1919" y="126"/>
                  </a:cubicBezTo>
                  <a:cubicBezTo>
                    <a:pt x="1843" y="35"/>
                    <a:pt x="1719" y="0"/>
                    <a:pt x="16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6" name="Google Shape;8756;p17"/>
            <p:cNvSpPr/>
            <p:nvPr/>
          </p:nvSpPr>
          <p:spPr>
            <a:xfrm>
              <a:off x="6839421" y="196199"/>
              <a:ext cx="19617" cy="48161"/>
            </a:xfrm>
            <a:custGeom>
              <a:avLst/>
              <a:gdLst/>
              <a:ahLst/>
              <a:cxnLst/>
              <a:rect l="l" t="t" r="r" b="b"/>
              <a:pathLst>
                <a:path w="675" h="1657" extrusionOk="0">
                  <a:moveTo>
                    <a:pt x="68" y="754"/>
                  </a:moveTo>
                  <a:cubicBezTo>
                    <a:pt x="68" y="755"/>
                    <a:pt x="68" y="756"/>
                    <a:pt x="69" y="756"/>
                  </a:cubicBezTo>
                  <a:lnTo>
                    <a:pt x="69" y="756"/>
                  </a:lnTo>
                  <a:cubicBezTo>
                    <a:pt x="69" y="756"/>
                    <a:pt x="69" y="755"/>
                    <a:pt x="68" y="754"/>
                  </a:cubicBezTo>
                  <a:close/>
                  <a:moveTo>
                    <a:pt x="207" y="1"/>
                  </a:moveTo>
                  <a:cubicBezTo>
                    <a:pt x="191" y="1"/>
                    <a:pt x="176" y="3"/>
                    <a:pt x="160" y="7"/>
                  </a:cubicBezTo>
                  <a:cubicBezTo>
                    <a:pt x="121" y="18"/>
                    <a:pt x="86" y="40"/>
                    <a:pt x="62" y="72"/>
                  </a:cubicBezTo>
                  <a:cubicBezTo>
                    <a:pt x="31" y="116"/>
                    <a:pt x="12" y="169"/>
                    <a:pt x="7" y="222"/>
                  </a:cubicBezTo>
                  <a:cubicBezTo>
                    <a:pt x="2" y="275"/>
                    <a:pt x="0" y="328"/>
                    <a:pt x="4" y="381"/>
                  </a:cubicBezTo>
                  <a:cubicBezTo>
                    <a:pt x="12" y="472"/>
                    <a:pt x="26" y="563"/>
                    <a:pt x="46" y="653"/>
                  </a:cubicBezTo>
                  <a:cubicBezTo>
                    <a:pt x="45" y="647"/>
                    <a:pt x="43" y="640"/>
                    <a:pt x="42" y="632"/>
                  </a:cubicBezTo>
                  <a:lnTo>
                    <a:pt x="42" y="632"/>
                  </a:lnTo>
                  <a:cubicBezTo>
                    <a:pt x="50" y="675"/>
                    <a:pt x="61" y="716"/>
                    <a:pt x="70" y="757"/>
                  </a:cubicBezTo>
                  <a:cubicBezTo>
                    <a:pt x="70" y="757"/>
                    <a:pt x="69" y="757"/>
                    <a:pt x="69" y="756"/>
                  </a:cubicBezTo>
                  <a:lnTo>
                    <a:pt x="69" y="756"/>
                  </a:lnTo>
                  <a:cubicBezTo>
                    <a:pt x="118" y="963"/>
                    <a:pt x="191" y="1165"/>
                    <a:pt x="265" y="1365"/>
                  </a:cubicBezTo>
                  <a:cubicBezTo>
                    <a:pt x="289" y="1430"/>
                    <a:pt x="315" y="1495"/>
                    <a:pt x="341" y="1560"/>
                  </a:cubicBezTo>
                  <a:lnTo>
                    <a:pt x="342" y="1560"/>
                  </a:lnTo>
                  <a:cubicBezTo>
                    <a:pt x="369" y="1620"/>
                    <a:pt x="428" y="1656"/>
                    <a:pt x="491" y="1656"/>
                  </a:cubicBezTo>
                  <a:cubicBezTo>
                    <a:pt x="513" y="1656"/>
                    <a:pt x="535" y="1652"/>
                    <a:pt x="556" y="1642"/>
                  </a:cubicBezTo>
                  <a:cubicBezTo>
                    <a:pt x="638" y="1606"/>
                    <a:pt x="675" y="1511"/>
                    <a:pt x="638" y="1429"/>
                  </a:cubicBezTo>
                  <a:cubicBezTo>
                    <a:pt x="599" y="1334"/>
                    <a:pt x="561" y="1237"/>
                    <a:pt x="524" y="1140"/>
                  </a:cubicBezTo>
                  <a:cubicBezTo>
                    <a:pt x="496" y="1064"/>
                    <a:pt x="469" y="988"/>
                    <a:pt x="445" y="913"/>
                  </a:cubicBezTo>
                  <a:cubicBezTo>
                    <a:pt x="422" y="843"/>
                    <a:pt x="404" y="772"/>
                    <a:pt x="384" y="702"/>
                  </a:cubicBezTo>
                  <a:cubicBezTo>
                    <a:pt x="361" y="610"/>
                    <a:pt x="344" y="518"/>
                    <a:pt x="331" y="425"/>
                  </a:cubicBezTo>
                  <a:cubicBezTo>
                    <a:pt x="328" y="390"/>
                    <a:pt x="327" y="355"/>
                    <a:pt x="327" y="320"/>
                  </a:cubicBezTo>
                  <a:cubicBezTo>
                    <a:pt x="361" y="294"/>
                    <a:pt x="385" y="252"/>
                    <a:pt x="391" y="208"/>
                  </a:cubicBezTo>
                  <a:cubicBezTo>
                    <a:pt x="396" y="134"/>
                    <a:pt x="360" y="64"/>
                    <a:pt x="296" y="26"/>
                  </a:cubicBezTo>
                  <a:cubicBezTo>
                    <a:pt x="269" y="9"/>
                    <a:pt x="238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7" name="Google Shape;8757;p17"/>
            <p:cNvSpPr/>
            <p:nvPr/>
          </p:nvSpPr>
          <p:spPr>
            <a:xfrm>
              <a:off x="6818669" y="211167"/>
              <a:ext cx="55044" cy="60862"/>
            </a:xfrm>
            <a:custGeom>
              <a:avLst/>
              <a:gdLst/>
              <a:ahLst/>
              <a:cxnLst/>
              <a:rect l="l" t="t" r="r" b="b"/>
              <a:pathLst>
                <a:path w="1894" h="2094" extrusionOk="0">
                  <a:moveTo>
                    <a:pt x="1601" y="333"/>
                  </a:moveTo>
                  <a:lnTo>
                    <a:pt x="1590" y="336"/>
                  </a:lnTo>
                  <a:cubicBezTo>
                    <a:pt x="1594" y="334"/>
                    <a:pt x="1597" y="333"/>
                    <a:pt x="1601" y="333"/>
                  </a:cubicBezTo>
                  <a:close/>
                  <a:moveTo>
                    <a:pt x="1636" y="1"/>
                  </a:moveTo>
                  <a:cubicBezTo>
                    <a:pt x="1554" y="1"/>
                    <a:pt x="1473" y="23"/>
                    <a:pt x="1401" y="68"/>
                  </a:cubicBezTo>
                  <a:cubicBezTo>
                    <a:pt x="1300" y="128"/>
                    <a:pt x="1215" y="211"/>
                    <a:pt x="1132" y="296"/>
                  </a:cubicBezTo>
                  <a:cubicBezTo>
                    <a:pt x="1063" y="369"/>
                    <a:pt x="993" y="443"/>
                    <a:pt x="931" y="523"/>
                  </a:cubicBezTo>
                  <a:cubicBezTo>
                    <a:pt x="873" y="594"/>
                    <a:pt x="814" y="665"/>
                    <a:pt x="756" y="736"/>
                  </a:cubicBezTo>
                  <a:cubicBezTo>
                    <a:pt x="702" y="804"/>
                    <a:pt x="654" y="877"/>
                    <a:pt x="602" y="948"/>
                  </a:cubicBezTo>
                  <a:cubicBezTo>
                    <a:pt x="551" y="1018"/>
                    <a:pt x="504" y="1096"/>
                    <a:pt x="456" y="1165"/>
                  </a:cubicBezTo>
                  <a:cubicBezTo>
                    <a:pt x="410" y="1235"/>
                    <a:pt x="368" y="1308"/>
                    <a:pt x="323" y="1379"/>
                  </a:cubicBezTo>
                  <a:cubicBezTo>
                    <a:pt x="225" y="1536"/>
                    <a:pt x="130" y="1696"/>
                    <a:pt x="43" y="1859"/>
                  </a:cubicBezTo>
                  <a:cubicBezTo>
                    <a:pt x="1" y="1935"/>
                    <a:pt x="29" y="2031"/>
                    <a:pt x="103" y="2074"/>
                  </a:cubicBezTo>
                  <a:lnTo>
                    <a:pt x="105" y="2074"/>
                  </a:lnTo>
                  <a:cubicBezTo>
                    <a:pt x="129" y="2087"/>
                    <a:pt x="155" y="2093"/>
                    <a:pt x="181" y="2093"/>
                  </a:cubicBezTo>
                  <a:cubicBezTo>
                    <a:pt x="237" y="2093"/>
                    <a:pt x="291" y="2064"/>
                    <a:pt x="320" y="2012"/>
                  </a:cubicBezTo>
                  <a:cubicBezTo>
                    <a:pt x="439" y="1786"/>
                    <a:pt x="572" y="1569"/>
                    <a:pt x="708" y="1350"/>
                  </a:cubicBezTo>
                  <a:cubicBezTo>
                    <a:pt x="752" y="1287"/>
                    <a:pt x="795" y="1222"/>
                    <a:pt x="838" y="1157"/>
                  </a:cubicBezTo>
                  <a:cubicBezTo>
                    <a:pt x="873" y="1107"/>
                    <a:pt x="911" y="1059"/>
                    <a:pt x="947" y="1009"/>
                  </a:cubicBezTo>
                  <a:cubicBezTo>
                    <a:pt x="1022" y="909"/>
                    <a:pt x="1102" y="814"/>
                    <a:pt x="1181" y="716"/>
                  </a:cubicBezTo>
                  <a:cubicBezTo>
                    <a:pt x="1267" y="619"/>
                    <a:pt x="1356" y="524"/>
                    <a:pt x="1451" y="436"/>
                  </a:cubicBezTo>
                  <a:cubicBezTo>
                    <a:pt x="1474" y="414"/>
                    <a:pt x="1499" y="394"/>
                    <a:pt x="1523" y="375"/>
                  </a:cubicBezTo>
                  <a:lnTo>
                    <a:pt x="1523" y="375"/>
                  </a:lnTo>
                  <a:cubicBezTo>
                    <a:pt x="1538" y="366"/>
                    <a:pt x="1552" y="356"/>
                    <a:pt x="1568" y="347"/>
                  </a:cubicBezTo>
                  <a:cubicBezTo>
                    <a:pt x="1576" y="344"/>
                    <a:pt x="1583" y="341"/>
                    <a:pt x="1591" y="337"/>
                  </a:cubicBezTo>
                  <a:cubicBezTo>
                    <a:pt x="1598" y="336"/>
                    <a:pt x="1604" y="333"/>
                    <a:pt x="1610" y="331"/>
                  </a:cubicBezTo>
                  <a:lnTo>
                    <a:pt x="1610" y="331"/>
                  </a:lnTo>
                  <a:lnTo>
                    <a:pt x="1604" y="332"/>
                  </a:lnTo>
                  <a:lnTo>
                    <a:pt x="1604" y="332"/>
                  </a:lnTo>
                  <a:cubicBezTo>
                    <a:pt x="1609" y="331"/>
                    <a:pt x="1614" y="329"/>
                    <a:pt x="1618" y="329"/>
                  </a:cubicBezTo>
                  <a:lnTo>
                    <a:pt x="1620" y="329"/>
                  </a:lnTo>
                  <a:cubicBezTo>
                    <a:pt x="1646" y="344"/>
                    <a:pt x="1674" y="351"/>
                    <a:pt x="1702" y="351"/>
                  </a:cubicBezTo>
                  <a:cubicBezTo>
                    <a:pt x="1754" y="351"/>
                    <a:pt x="1804" y="328"/>
                    <a:pt x="1837" y="285"/>
                  </a:cubicBezTo>
                  <a:cubicBezTo>
                    <a:pt x="1894" y="209"/>
                    <a:pt x="1873" y="86"/>
                    <a:pt x="1785" y="41"/>
                  </a:cubicBezTo>
                  <a:cubicBezTo>
                    <a:pt x="1748" y="22"/>
                    <a:pt x="1709" y="8"/>
                    <a:pt x="1667" y="2"/>
                  </a:cubicBezTo>
                  <a:cubicBezTo>
                    <a:pt x="1657" y="1"/>
                    <a:pt x="1647" y="1"/>
                    <a:pt x="16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8" name="Google Shape;8758;p17"/>
            <p:cNvSpPr/>
            <p:nvPr/>
          </p:nvSpPr>
          <p:spPr>
            <a:xfrm>
              <a:off x="6882813" y="169780"/>
              <a:ext cx="48331" cy="46097"/>
            </a:xfrm>
            <a:custGeom>
              <a:avLst/>
              <a:gdLst/>
              <a:ahLst/>
              <a:cxnLst/>
              <a:rect l="l" t="t" r="r" b="b"/>
              <a:pathLst>
                <a:path w="1663" h="1586" extrusionOk="0">
                  <a:moveTo>
                    <a:pt x="590" y="337"/>
                  </a:moveTo>
                  <a:cubicBezTo>
                    <a:pt x="591" y="337"/>
                    <a:pt x="591" y="338"/>
                    <a:pt x="592" y="338"/>
                  </a:cubicBezTo>
                  <a:lnTo>
                    <a:pt x="594" y="340"/>
                  </a:lnTo>
                  <a:lnTo>
                    <a:pt x="590" y="337"/>
                  </a:lnTo>
                  <a:close/>
                  <a:moveTo>
                    <a:pt x="576" y="330"/>
                  </a:moveTo>
                  <a:lnTo>
                    <a:pt x="586" y="334"/>
                  </a:lnTo>
                  <a:cubicBezTo>
                    <a:pt x="587" y="334"/>
                    <a:pt x="587" y="335"/>
                    <a:pt x="588" y="335"/>
                  </a:cubicBezTo>
                  <a:lnTo>
                    <a:pt x="588" y="335"/>
                  </a:lnTo>
                  <a:lnTo>
                    <a:pt x="587" y="335"/>
                  </a:lnTo>
                  <a:lnTo>
                    <a:pt x="595" y="343"/>
                  </a:lnTo>
                  <a:lnTo>
                    <a:pt x="606" y="356"/>
                  </a:lnTo>
                  <a:cubicBezTo>
                    <a:pt x="608" y="359"/>
                    <a:pt x="610" y="362"/>
                    <a:pt x="611" y="365"/>
                  </a:cubicBezTo>
                  <a:cubicBezTo>
                    <a:pt x="614" y="373"/>
                    <a:pt x="619" y="381"/>
                    <a:pt x="621" y="386"/>
                  </a:cubicBezTo>
                  <a:cubicBezTo>
                    <a:pt x="622" y="392"/>
                    <a:pt x="624" y="398"/>
                    <a:pt x="627" y="405"/>
                  </a:cubicBezTo>
                  <a:cubicBezTo>
                    <a:pt x="596" y="406"/>
                    <a:pt x="566" y="406"/>
                    <a:pt x="535" y="406"/>
                  </a:cubicBezTo>
                  <a:cubicBezTo>
                    <a:pt x="505" y="406"/>
                    <a:pt x="474" y="406"/>
                    <a:pt x="443" y="405"/>
                  </a:cubicBezTo>
                  <a:cubicBezTo>
                    <a:pt x="424" y="403"/>
                    <a:pt x="407" y="403"/>
                    <a:pt x="388" y="400"/>
                  </a:cubicBezTo>
                  <a:cubicBezTo>
                    <a:pt x="394" y="395"/>
                    <a:pt x="399" y="390"/>
                    <a:pt x="407" y="386"/>
                  </a:cubicBezTo>
                  <a:cubicBezTo>
                    <a:pt x="415" y="381"/>
                    <a:pt x="424" y="376"/>
                    <a:pt x="432" y="371"/>
                  </a:cubicBezTo>
                  <a:cubicBezTo>
                    <a:pt x="450" y="362"/>
                    <a:pt x="467" y="354"/>
                    <a:pt x="488" y="346"/>
                  </a:cubicBezTo>
                  <a:cubicBezTo>
                    <a:pt x="502" y="341"/>
                    <a:pt x="516" y="337"/>
                    <a:pt x="530" y="334"/>
                  </a:cubicBezTo>
                  <a:cubicBezTo>
                    <a:pt x="535" y="332"/>
                    <a:pt x="538" y="330"/>
                    <a:pt x="546" y="330"/>
                  </a:cubicBezTo>
                  <a:close/>
                  <a:moveTo>
                    <a:pt x="561" y="0"/>
                  </a:moveTo>
                  <a:cubicBezTo>
                    <a:pt x="507" y="0"/>
                    <a:pt x="453" y="10"/>
                    <a:pt x="401" y="28"/>
                  </a:cubicBezTo>
                  <a:cubicBezTo>
                    <a:pt x="322" y="56"/>
                    <a:pt x="239" y="91"/>
                    <a:pt x="176" y="150"/>
                  </a:cubicBezTo>
                  <a:cubicBezTo>
                    <a:pt x="114" y="202"/>
                    <a:pt x="65" y="269"/>
                    <a:pt x="33" y="345"/>
                  </a:cubicBezTo>
                  <a:cubicBezTo>
                    <a:pt x="0" y="422"/>
                    <a:pt x="7" y="512"/>
                    <a:pt x="49" y="585"/>
                  </a:cubicBezTo>
                  <a:cubicBezTo>
                    <a:pt x="89" y="652"/>
                    <a:pt x="176" y="694"/>
                    <a:pt x="250" y="712"/>
                  </a:cubicBezTo>
                  <a:cubicBezTo>
                    <a:pt x="306" y="723"/>
                    <a:pt x="363" y="731"/>
                    <a:pt x="421" y="731"/>
                  </a:cubicBezTo>
                  <a:cubicBezTo>
                    <a:pt x="470" y="734"/>
                    <a:pt x="519" y="734"/>
                    <a:pt x="570" y="734"/>
                  </a:cubicBezTo>
                  <a:cubicBezTo>
                    <a:pt x="556" y="770"/>
                    <a:pt x="542" y="805"/>
                    <a:pt x="526" y="840"/>
                  </a:cubicBezTo>
                  <a:cubicBezTo>
                    <a:pt x="507" y="876"/>
                    <a:pt x="488" y="910"/>
                    <a:pt x="467" y="945"/>
                  </a:cubicBezTo>
                  <a:cubicBezTo>
                    <a:pt x="439" y="983"/>
                    <a:pt x="410" y="1021"/>
                    <a:pt x="380" y="1059"/>
                  </a:cubicBezTo>
                  <a:cubicBezTo>
                    <a:pt x="348" y="1090"/>
                    <a:pt x="325" y="1127"/>
                    <a:pt x="307" y="1168"/>
                  </a:cubicBezTo>
                  <a:cubicBezTo>
                    <a:pt x="288" y="1218"/>
                    <a:pt x="284" y="1274"/>
                    <a:pt x="293" y="1326"/>
                  </a:cubicBezTo>
                  <a:cubicBezTo>
                    <a:pt x="310" y="1424"/>
                    <a:pt x="399" y="1503"/>
                    <a:pt x="488" y="1537"/>
                  </a:cubicBezTo>
                  <a:cubicBezTo>
                    <a:pt x="587" y="1575"/>
                    <a:pt x="697" y="1584"/>
                    <a:pt x="803" y="1586"/>
                  </a:cubicBezTo>
                  <a:lnTo>
                    <a:pt x="880" y="1586"/>
                  </a:lnTo>
                  <a:cubicBezTo>
                    <a:pt x="1092" y="1586"/>
                    <a:pt x="1305" y="1570"/>
                    <a:pt x="1515" y="1552"/>
                  </a:cubicBezTo>
                  <a:cubicBezTo>
                    <a:pt x="1599" y="1548"/>
                    <a:pt x="1662" y="1478"/>
                    <a:pt x="1661" y="1396"/>
                  </a:cubicBezTo>
                  <a:cubicBezTo>
                    <a:pt x="1658" y="1312"/>
                    <a:pt x="1590" y="1247"/>
                    <a:pt x="1506" y="1247"/>
                  </a:cubicBezTo>
                  <a:cubicBezTo>
                    <a:pt x="1326" y="1262"/>
                    <a:pt x="1146" y="1269"/>
                    <a:pt x="965" y="1269"/>
                  </a:cubicBezTo>
                  <a:cubicBezTo>
                    <a:pt x="917" y="1269"/>
                    <a:pt x="869" y="1268"/>
                    <a:pt x="820" y="1267"/>
                  </a:cubicBezTo>
                  <a:lnTo>
                    <a:pt x="841" y="1267"/>
                  </a:lnTo>
                  <a:cubicBezTo>
                    <a:pt x="781" y="1264"/>
                    <a:pt x="720" y="1258"/>
                    <a:pt x="660" y="1248"/>
                  </a:cubicBezTo>
                  <a:lnTo>
                    <a:pt x="657" y="1248"/>
                  </a:lnTo>
                  <a:cubicBezTo>
                    <a:pt x="671" y="1231"/>
                    <a:pt x="686" y="1210"/>
                    <a:pt x="698" y="1191"/>
                  </a:cubicBezTo>
                  <a:cubicBezTo>
                    <a:pt x="720" y="1157"/>
                    <a:pt x="744" y="1123"/>
                    <a:pt x="765" y="1089"/>
                  </a:cubicBezTo>
                  <a:cubicBezTo>
                    <a:pt x="801" y="1025"/>
                    <a:pt x="833" y="957"/>
                    <a:pt x="858" y="889"/>
                  </a:cubicBezTo>
                  <a:cubicBezTo>
                    <a:pt x="915" y="734"/>
                    <a:pt x="967" y="580"/>
                    <a:pt x="958" y="414"/>
                  </a:cubicBezTo>
                  <a:cubicBezTo>
                    <a:pt x="952" y="327"/>
                    <a:pt x="923" y="243"/>
                    <a:pt x="876" y="169"/>
                  </a:cubicBezTo>
                  <a:cubicBezTo>
                    <a:pt x="831" y="96"/>
                    <a:pt x="760" y="41"/>
                    <a:pt x="678" y="15"/>
                  </a:cubicBezTo>
                  <a:cubicBezTo>
                    <a:pt x="640" y="5"/>
                    <a:pt x="600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59" name="Google Shape;8759;p17"/>
            <p:cNvSpPr/>
            <p:nvPr/>
          </p:nvSpPr>
          <p:spPr>
            <a:xfrm>
              <a:off x="6929809" y="201954"/>
              <a:ext cx="30225" cy="13515"/>
            </a:xfrm>
            <a:custGeom>
              <a:avLst/>
              <a:gdLst/>
              <a:ahLst/>
              <a:cxnLst/>
              <a:rect l="l" t="t" r="r" b="b"/>
              <a:pathLst>
                <a:path w="1040" h="465" extrusionOk="0">
                  <a:moveTo>
                    <a:pt x="190" y="1"/>
                  </a:moveTo>
                  <a:cubicBezTo>
                    <a:pt x="175" y="1"/>
                    <a:pt x="160" y="3"/>
                    <a:pt x="145" y="7"/>
                  </a:cubicBezTo>
                  <a:cubicBezTo>
                    <a:pt x="118" y="16"/>
                    <a:pt x="93" y="29"/>
                    <a:pt x="71" y="46"/>
                  </a:cubicBezTo>
                  <a:cubicBezTo>
                    <a:pt x="23" y="84"/>
                    <a:pt x="1" y="145"/>
                    <a:pt x="10" y="203"/>
                  </a:cubicBezTo>
                  <a:cubicBezTo>
                    <a:pt x="17" y="243"/>
                    <a:pt x="34" y="279"/>
                    <a:pt x="61" y="308"/>
                  </a:cubicBezTo>
                  <a:cubicBezTo>
                    <a:pt x="91" y="336"/>
                    <a:pt x="126" y="358"/>
                    <a:pt x="166" y="373"/>
                  </a:cubicBezTo>
                  <a:cubicBezTo>
                    <a:pt x="234" y="398"/>
                    <a:pt x="305" y="418"/>
                    <a:pt x="378" y="433"/>
                  </a:cubicBezTo>
                  <a:cubicBezTo>
                    <a:pt x="454" y="449"/>
                    <a:pt x="531" y="458"/>
                    <a:pt x="609" y="463"/>
                  </a:cubicBezTo>
                  <a:cubicBezTo>
                    <a:pt x="617" y="464"/>
                    <a:pt x="625" y="464"/>
                    <a:pt x="633" y="464"/>
                  </a:cubicBezTo>
                  <a:cubicBezTo>
                    <a:pt x="641" y="464"/>
                    <a:pt x="648" y="464"/>
                    <a:pt x="656" y="463"/>
                  </a:cubicBezTo>
                  <a:cubicBezTo>
                    <a:pt x="735" y="461"/>
                    <a:pt x="815" y="456"/>
                    <a:pt x="894" y="447"/>
                  </a:cubicBezTo>
                  <a:cubicBezTo>
                    <a:pt x="981" y="437"/>
                    <a:pt x="1039" y="346"/>
                    <a:pt x="1025" y="263"/>
                  </a:cubicBezTo>
                  <a:cubicBezTo>
                    <a:pt x="1012" y="182"/>
                    <a:pt x="942" y="131"/>
                    <a:pt x="863" y="131"/>
                  </a:cubicBezTo>
                  <a:cubicBezTo>
                    <a:pt x="857" y="131"/>
                    <a:pt x="850" y="131"/>
                    <a:pt x="843" y="132"/>
                  </a:cubicBezTo>
                  <a:lnTo>
                    <a:pt x="799" y="137"/>
                  </a:lnTo>
                  <a:cubicBezTo>
                    <a:pt x="757" y="140"/>
                    <a:pt x="716" y="142"/>
                    <a:pt x="674" y="142"/>
                  </a:cubicBezTo>
                  <a:cubicBezTo>
                    <a:pt x="660" y="142"/>
                    <a:pt x="646" y="142"/>
                    <a:pt x="633" y="141"/>
                  </a:cubicBezTo>
                  <a:cubicBezTo>
                    <a:pt x="593" y="138"/>
                    <a:pt x="553" y="134"/>
                    <a:pt x="514" y="127"/>
                  </a:cubicBezTo>
                  <a:cubicBezTo>
                    <a:pt x="457" y="116"/>
                    <a:pt x="398" y="103"/>
                    <a:pt x="343" y="88"/>
                  </a:cubicBezTo>
                  <a:lnTo>
                    <a:pt x="338" y="86"/>
                  </a:lnTo>
                  <a:cubicBezTo>
                    <a:pt x="308" y="33"/>
                    <a:pt x="250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0" name="Google Shape;8760;p17"/>
            <p:cNvSpPr/>
            <p:nvPr/>
          </p:nvSpPr>
          <p:spPr>
            <a:xfrm>
              <a:off x="6937423" y="172250"/>
              <a:ext cx="39525" cy="67896"/>
            </a:xfrm>
            <a:custGeom>
              <a:avLst/>
              <a:gdLst/>
              <a:ahLst/>
              <a:cxnLst/>
              <a:rect l="l" t="t" r="r" b="b"/>
              <a:pathLst>
                <a:path w="1360" h="2336" extrusionOk="0">
                  <a:moveTo>
                    <a:pt x="1177" y="1"/>
                  </a:moveTo>
                  <a:cubicBezTo>
                    <a:pt x="1130" y="1"/>
                    <a:pt x="1083" y="20"/>
                    <a:pt x="1050" y="59"/>
                  </a:cubicBezTo>
                  <a:cubicBezTo>
                    <a:pt x="956" y="157"/>
                    <a:pt x="871" y="261"/>
                    <a:pt x="793" y="370"/>
                  </a:cubicBezTo>
                  <a:cubicBezTo>
                    <a:pt x="708" y="497"/>
                    <a:pt x="632" y="628"/>
                    <a:pt x="565" y="765"/>
                  </a:cubicBezTo>
                  <a:cubicBezTo>
                    <a:pt x="530" y="836"/>
                    <a:pt x="494" y="905"/>
                    <a:pt x="462" y="977"/>
                  </a:cubicBezTo>
                  <a:cubicBezTo>
                    <a:pt x="429" y="1053"/>
                    <a:pt x="393" y="1129"/>
                    <a:pt x="361" y="1208"/>
                  </a:cubicBezTo>
                  <a:cubicBezTo>
                    <a:pt x="241" y="1515"/>
                    <a:pt x="116" y="1824"/>
                    <a:pt x="24" y="2143"/>
                  </a:cubicBezTo>
                  <a:cubicBezTo>
                    <a:pt x="0" y="2224"/>
                    <a:pt x="59" y="2313"/>
                    <a:pt x="139" y="2332"/>
                  </a:cubicBezTo>
                  <a:cubicBezTo>
                    <a:pt x="148" y="2334"/>
                    <a:pt x="156" y="2336"/>
                    <a:pt x="164" y="2336"/>
                  </a:cubicBezTo>
                  <a:cubicBezTo>
                    <a:pt x="168" y="2336"/>
                    <a:pt x="171" y="2335"/>
                    <a:pt x="174" y="2335"/>
                  </a:cubicBezTo>
                  <a:cubicBezTo>
                    <a:pt x="246" y="2335"/>
                    <a:pt x="309" y="2286"/>
                    <a:pt x="328" y="2216"/>
                  </a:cubicBezTo>
                  <a:cubicBezTo>
                    <a:pt x="344" y="2156"/>
                    <a:pt x="363" y="2096"/>
                    <a:pt x="380" y="2036"/>
                  </a:cubicBezTo>
                  <a:lnTo>
                    <a:pt x="380" y="2039"/>
                  </a:lnTo>
                  <a:cubicBezTo>
                    <a:pt x="436" y="1876"/>
                    <a:pt x="494" y="1711"/>
                    <a:pt x="557" y="1550"/>
                  </a:cubicBezTo>
                  <a:cubicBezTo>
                    <a:pt x="589" y="1472"/>
                    <a:pt x="618" y="1395"/>
                    <a:pt x="652" y="1317"/>
                  </a:cubicBezTo>
                  <a:cubicBezTo>
                    <a:pt x="687" y="1239"/>
                    <a:pt x="722" y="1163"/>
                    <a:pt x="755" y="1086"/>
                  </a:cubicBezTo>
                  <a:cubicBezTo>
                    <a:pt x="831" y="937"/>
                    <a:pt x="906" y="788"/>
                    <a:pt x="996" y="646"/>
                  </a:cubicBezTo>
                  <a:cubicBezTo>
                    <a:pt x="1039" y="581"/>
                    <a:pt x="1085" y="518"/>
                    <a:pt x="1135" y="457"/>
                  </a:cubicBezTo>
                  <a:cubicBezTo>
                    <a:pt x="1184" y="400"/>
                    <a:pt x="1236" y="345"/>
                    <a:pt x="1287" y="290"/>
                  </a:cubicBezTo>
                  <a:cubicBezTo>
                    <a:pt x="1358" y="226"/>
                    <a:pt x="1360" y="114"/>
                    <a:pt x="1292" y="47"/>
                  </a:cubicBezTo>
                  <a:cubicBezTo>
                    <a:pt x="1260" y="16"/>
                    <a:pt x="1218" y="1"/>
                    <a:pt x="1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1" name="Google Shape;8761;p17"/>
            <p:cNvSpPr/>
            <p:nvPr/>
          </p:nvSpPr>
          <p:spPr>
            <a:xfrm>
              <a:off x="6990232" y="171059"/>
              <a:ext cx="50046" cy="75191"/>
            </a:xfrm>
            <a:custGeom>
              <a:avLst/>
              <a:gdLst/>
              <a:ahLst/>
              <a:cxnLst/>
              <a:rect l="l" t="t" r="r" b="b"/>
              <a:pathLst>
                <a:path w="1722" h="2587" extrusionOk="0">
                  <a:moveTo>
                    <a:pt x="634" y="742"/>
                  </a:moveTo>
                  <a:lnTo>
                    <a:pt x="634" y="742"/>
                  </a:lnTo>
                  <a:cubicBezTo>
                    <a:pt x="631" y="748"/>
                    <a:pt x="628" y="754"/>
                    <a:pt x="625" y="760"/>
                  </a:cubicBezTo>
                  <a:lnTo>
                    <a:pt x="625" y="760"/>
                  </a:lnTo>
                  <a:cubicBezTo>
                    <a:pt x="628" y="755"/>
                    <a:pt x="631" y="750"/>
                    <a:pt x="634" y="742"/>
                  </a:cubicBezTo>
                  <a:close/>
                  <a:moveTo>
                    <a:pt x="270" y="777"/>
                  </a:moveTo>
                  <a:cubicBezTo>
                    <a:pt x="267" y="781"/>
                    <a:pt x="265" y="786"/>
                    <a:pt x="264" y="790"/>
                  </a:cubicBezTo>
                  <a:lnTo>
                    <a:pt x="264" y="790"/>
                  </a:lnTo>
                  <a:cubicBezTo>
                    <a:pt x="266" y="786"/>
                    <a:pt x="268" y="781"/>
                    <a:pt x="270" y="777"/>
                  </a:cubicBezTo>
                  <a:close/>
                  <a:moveTo>
                    <a:pt x="548" y="924"/>
                  </a:moveTo>
                  <a:lnTo>
                    <a:pt x="545" y="931"/>
                  </a:lnTo>
                  <a:cubicBezTo>
                    <a:pt x="546" y="928"/>
                    <a:pt x="547" y="926"/>
                    <a:pt x="548" y="924"/>
                  </a:cubicBezTo>
                  <a:close/>
                  <a:moveTo>
                    <a:pt x="916" y="0"/>
                  </a:moveTo>
                  <a:cubicBezTo>
                    <a:pt x="904" y="0"/>
                    <a:pt x="892" y="1"/>
                    <a:pt x="881" y="3"/>
                  </a:cubicBezTo>
                  <a:cubicBezTo>
                    <a:pt x="748" y="24"/>
                    <a:pt x="657" y="136"/>
                    <a:pt x="578" y="233"/>
                  </a:cubicBezTo>
                  <a:cubicBezTo>
                    <a:pt x="439" y="402"/>
                    <a:pt x="352" y="601"/>
                    <a:pt x="262" y="796"/>
                  </a:cubicBezTo>
                  <a:cubicBezTo>
                    <a:pt x="262" y="794"/>
                    <a:pt x="263" y="792"/>
                    <a:pt x="264" y="790"/>
                  </a:cubicBezTo>
                  <a:lnTo>
                    <a:pt x="264" y="790"/>
                  </a:lnTo>
                  <a:cubicBezTo>
                    <a:pt x="228" y="868"/>
                    <a:pt x="193" y="948"/>
                    <a:pt x="162" y="1029"/>
                  </a:cubicBezTo>
                  <a:cubicBezTo>
                    <a:pt x="130" y="1105"/>
                    <a:pt x="100" y="1185"/>
                    <a:pt x="75" y="1266"/>
                  </a:cubicBezTo>
                  <a:cubicBezTo>
                    <a:pt x="38" y="1366"/>
                    <a:pt x="16" y="1469"/>
                    <a:pt x="7" y="1575"/>
                  </a:cubicBezTo>
                  <a:cubicBezTo>
                    <a:pt x="0" y="1665"/>
                    <a:pt x="13" y="1773"/>
                    <a:pt x="73" y="1846"/>
                  </a:cubicBezTo>
                  <a:cubicBezTo>
                    <a:pt x="132" y="1914"/>
                    <a:pt x="214" y="1958"/>
                    <a:pt x="303" y="1967"/>
                  </a:cubicBezTo>
                  <a:cubicBezTo>
                    <a:pt x="322" y="1970"/>
                    <a:pt x="341" y="1971"/>
                    <a:pt x="360" y="1971"/>
                  </a:cubicBezTo>
                  <a:cubicBezTo>
                    <a:pt x="444" y="1971"/>
                    <a:pt x="526" y="1951"/>
                    <a:pt x="600" y="1914"/>
                  </a:cubicBezTo>
                  <a:cubicBezTo>
                    <a:pt x="643" y="1891"/>
                    <a:pt x="684" y="1866"/>
                    <a:pt x="722" y="1838"/>
                  </a:cubicBezTo>
                  <a:cubicBezTo>
                    <a:pt x="767" y="1804"/>
                    <a:pt x="809" y="1773"/>
                    <a:pt x="851" y="1736"/>
                  </a:cubicBezTo>
                  <a:cubicBezTo>
                    <a:pt x="952" y="1651"/>
                    <a:pt x="1047" y="1557"/>
                    <a:pt x="1140" y="1461"/>
                  </a:cubicBezTo>
                  <a:lnTo>
                    <a:pt x="1140" y="1461"/>
                  </a:lnTo>
                  <a:cubicBezTo>
                    <a:pt x="1121" y="1513"/>
                    <a:pt x="1102" y="1564"/>
                    <a:pt x="1085" y="1616"/>
                  </a:cubicBezTo>
                  <a:cubicBezTo>
                    <a:pt x="996" y="1863"/>
                    <a:pt x="909" y="2112"/>
                    <a:pt x="824" y="2360"/>
                  </a:cubicBezTo>
                  <a:cubicBezTo>
                    <a:pt x="789" y="2452"/>
                    <a:pt x="841" y="2555"/>
                    <a:pt x="936" y="2579"/>
                  </a:cubicBezTo>
                  <a:cubicBezTo>
                    <a:pt x="950" y="2583"/>
                    <a:pt x="963" y="2585"/>
                    <a:pt x="977" y="2586"/>
                  </a:cubicBezTo>
                  <a:cubicBezTo>
                    <a:pt x="1052" y="2583"/>
                    <a:pt x="1116" y="2533"/>
                    <a:pt x="1135" y="2460"/>
                  </a:cubicBezTo>
                  <a:lnTo>
                    <a:pt x="1153" y="2404"/>
                  </a:lnTo>
                  <a:cubicBezTo>
                    <a:pt x="1154" y="2401"/>
                    <a:pt x="1154" y="2400"/>
                    <a:pt x="1156" y="2396"/>
                  </a:cubicBezTo>
                  <a:cubicBezTo>
                    <a:pt x="1158" y="2392"/>
                    <a:pt x="1159" y="2389"/>
                    <a:pt x="1159" y="2384"/>
                  </a:cubicBezTo>
                  <a:cubicBezTo>
                    <a:pt x="1159" y="2384"/>
                    <a:pt x="1159" y="2385"/>
                    <a:pt x="1159" y="2385"/>
                  </a:cubicBezTo>
                  <a:cubicBezTo>
                    <a:pt x="1232" y="2156"/>
                    <a:pt x="1306" y="1926"/>
                    <a:pt x="1387" y="1698"/>
                  </a:cubicBezTo>
                  <a:cubicBezTo>
                    <a:pt x="1436" y="1561"/>
                    <a:pt x="1485" y="1423"/>
                    <a:pt x="1538" y="1287"/>
                  </a:cubicBezTo>
                  <a:cubicBezTo>
                    <a:pt x="1595" y="1130"/>
                    <a:pt x="1664" y="975"/>
                    <a:pt x="1708" y="815"/>
                  </a:cubicBezTo>
                  <a:cubicBezTo>
                    <a:pt x="1721" y="766"/>
                    <a:pt x="1710" y="715"/>
                    <a:pt x="1678" y="676"/>
                  </a:cubicBezTo>
                  <a:cubicBezTo>
                    <a:pt x="1642" y="636"/>
                    <a:pt x="1592" y="615"/>
                    <a:pt x="1541" y="615"/>
                  </a:cubicBezTo>
                  <a:cubicBezTo>
                    <a:pt x="1511" y="615"/>
                    <a:pt x="1481" y="622"/>
                    <a:pt x="1454" y="636"/>
                  </a:cubicBezTo>
                  <a:cubicBezTo>
                    <a:pt x="1416" y="660"/>
                    <a:pt x="1393" y="692"/>
                    <a:pt x="1367" y="726"/>
                  </a:cubicBezTo>
                  <a:cubicBezTo>
                    <a:pt x="1348" y="753"/>
                    <a:pt x="1327" y="780"/>
                    <a:pt x="1308" y="806"/>
                  </a:cubicBezTo>
                  <a:cubicBezTo>
                    <a:pt x="1264" y="861"/>
                    <a:pt x="1218" y="915"/>
                    <a:pt x="1173" y="969"/>
                  </a:cubicBezTo>
                  <a:cubicBezTo>
                    <a:pt x="1104" y="1046"/>
                    <a:pt x="1034" y="1122"/>
                    <a:pt x="964" y="1198"/>
                  </a:cubicBezTo>
                  <a:cubicBezTo>
                    <a:pt x="901" y="1266"/>
                    <a:pt x="833" y="1330"/>
                    <a:pt x="767" y="1394"/>
                  </a:cubicBezTo>
                  <a:cubicBezTo>
                    <a:pt x="771" y="1390"/>
                    <a:pt x="776" y="1385"/>
                    <a:pt x="781" y="1380"/>
                  </a:cubicBezTo>
                  <a:lnTo>
                    <a:pt x="781" y="1380"/>
                  </a:lnTo>
                  <a:cubicBezTo>
                    <a:pt x="702" y="1453"/>
                    <a:pt x="619" y="1521"/>
                    <a:pt x="532" y="1584"/>
                  </a:cubicBezTo>
                  <a:cubicBezTo>
                    <a:pt x="510" y="1599"/>
                    <a:pt x="488" y="1613"/>
                    <a:pt x="464" y="1626"/>
                  </a:cubicBezTo>
                  <a:cubicBezTo>
                    <a:pt x="456" y="1629"/>
                    <a:pt x="452" y="1632"/>
                    <a:pt x="442" y="1635"/>
                  </a:cubicBezTo>
                  <a:cubicBezTo>
                    <a:pt x="433" y="1638"/>
                    <a:pt x="423" y="1641"/>
                    <a:pt x="414" y="1643"/>
                  </a:cubicBezTo>
                  <a:cubicBezTo>
                    <a:pt x="406" y="1646"/>
                    <a:pt x="398" y="1648"/>
                    <a:pt x="390" y="1648"/>
                  </a:cubicBezTo>
                  <a:lnTo>
                    <a:pt x="368" y="1648"/>
                  </a:lnTo>
                  <a:lnTo>
                    <a:pt x="355" y="1646"/>
                  </a:lnTo>
                  <a:lnTo>
                    <a:pt x="336" y="1641"/>
                  </a:lnTo>
                  <a:lnTo>
                    <a:pt x="334" y="1641"/>
                  </a:lnTo>
                  <a:lnTo>
                    <a:pt x="333" y="1629"/>
                  </a:lnTo>
                  <a:cubicBezTo>
                    <a:pt x="331" y="1613"/>
                    <a:pt x="331" y="1599"/>
                    <a:pt x="331" y="1583"/>
                  </a:cubicBezTo>
                  <a:cubicBezTo>
                    <a:pt x="333" y="1562"/>
                    <a:pt x="336" y="1543"/>
                    <a:pt x="339" y="1523"/>
                  </a:cubicBezTo>
                  <a:cubicBezTo>
                    <a:pt x="349" y="1472"/>
                    <a:pt x="358" y="1421"/>
                    <a:pt x="374" y="1372"/>
                  </a:cubicBezTo>
                  <a:lnTo>
                    <a:pt x="374" y="1372"/>
                  </a:lnTo>
                  <a:cubicBezTo>
                    <a:pt x="374" y="1373"/>
                    <a:pt x="374" y="1373"/>
                    <a:pt x="374" y="1373"/>
                  </a:cubicBezTo>
                  <a:lnTo>
                    <a:pt x="374" y="1373"/>
                  </a:lnTo>
                  <a:lnTo>
                    <a:pt x="380" y="1352"/>
                  </a:lnTo>
                  <a:lnTo>
                    <a:pt x="379" y="1358"/>
                  </a:lnTo>
                  <a:cubicBezTo>
                    <a:pt x="383" y="1343"/>
                    <a:pt x="388" y="1327"/>
                    <a:pt x="392" y="1312"/>
                  </a:cubicBezTo>
                  <a:lnTo>
                    <a:pt x="392" y="1312"/>
                  </a:lnTo>
                  <a:cubicBezTo>
                    <a:pt x="391" y="1317"/>
                    <a:pt x="390" y="1323"/>
                    <a:pt x="388" y="1328"/>
                  </a:cubicBezTo>
                  <a:cubicBezTo>
                    <a:pt x="393" y="1311"/>
                    <a:pt x="398" y="1293"/>
                    <a:pt x="404" y="1276"/>
                  </a:cubicBezTo>
                  <a:lnTo>
                    <a:pt x="404" y="1276"/>
                  </a:lnTo>
                  <a:cubicBezTo>
                    <a:pt x="403" y="1282"/>
                    <a:pt x="399" y="1288"/>
                    <a:pt x="398" y="1296"/>
                  </a:cubicBezTo>
                  <a:cubicBezTo>
                    <a:pt x="441" y="1167"/>
                    <a:pt x="496" y="1040"/>
                    <a:pt x="551" y="917"/>
                  </a:cubicBezTo>
                  <a:lnTo>
                    <a:pt x="551" y="917"/>
                  </a:lnTo>
                  <a:cubicBezTo>
                    <a:pt x="550" y="919"/>
                    <a:pt x="549" y="922"/>
                    <a:pt x="548" y="924"/>
                  </a:cubicBezTo>
                  <a:lnTo>
                    <a:pt x="548" y="924"/>
                  </a:lnTo>
                  <a:lnTo>
                    <a:pt x="566" y="883"/>
                  </a:lnTo>
                  <a:lnTo>
                    <a:pt x="566" y="886"/>
                  </a:lnTo>
                  <a:cubicBezTo>
                    <a:pt x="578" y="859"/>
                    <a:pt x="591" y="834"/>
                    <a:pt x="604" y="807"/>
                  </a:cubicBezTo>
                  <a:cubicBezTo>
                    <a:pt x="610" y="791"/>
                    <a:pt x="617" y="776"/>
                    <a:pt x="625" y="760"/>
                  </a:cubicBezTo>
                  <a:lnTo>
                    <a:pt x="625" y="760"/>
                  </a:lnTo>
                  <a:cubicBezTo>
                    <a:pt x="625" y="760"/>
                    <a:pt x="624" y="761"/>
                    <a:pt x="624" y="761"/>
                  </a:cubicBezTo>
                  <a:cubicBezTo>
                    <a:pt x="659" y="690"/>
                    <a:pt x="697" y="620"/>
                    <a:pt x="740" y="552"/>
                  </a:cubicBezTo>
                  <a:cubicBezTo>
                    <a:pt x="767" y="511"/>
                    <a:pt x="795" y="472"/>
                    <a:pt x="827" y="434"/>
                  </a:cubicBezTo>
                  <a:cubicBezTo>
                    <a:pt x="854" y="403"/>
                    <a:pt x="881" y="373"/>
                    <a:pt x="911" y="345"/>
                  </a:cubicBezTo>
                  <a:cubicBezTo>
                    <a:pt x="926" y="350"/>
                    <a:pt x="942" y="353"/>
                    <a:pt x="958" y="353"/>
                  </a:cubicBezTo>
                  <a:cubicBezTo>
                    <a:pt x="974" y="353"/>
                    <a:pt x="990" y="350"/>
                    <a:pt x="1006" y="345"/>
                  </a:cubicBezTo>
                  <a:cubicBezTo>
                    <a:pt x="1099" y="316"/>
                    <a:pt x="1148" y="212"/>
                    <a:pt x="1109" y="122"/>
                  </a:cubicBezTo>
                  <a:cubicBezTo>
                    <a:pt x="1073" y="47"/>
                    <a:pt x="997" y="0"/>
                    <a:pt x="9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2" name="Google Shape;8762;p17"/>
            <p:cNvSpPr/>
            <p:nvPr/>
          </p:nvSpPr>
          <p:spPr>
            <a:xfrm>
              <a:off x="7043884" y="178238"/>
              <a:ext cx="62048" cy="111493"/>
            </a:xfrm>
            <a:custGeom>
              <a:avLst/>
              <a:gdLst/>
              <a:ahLst/>
              <a:cxnLst/>
              <a:rect l="l" t="t" r="r" b="b"/>
              <a:pathLst>
                <a:path w="2135" h="3836" extrusionOk="0">
                  <a:moveTo>
                    <a:pt x="1962" y="673"/>
                  </a:moveTo>
                  <a:lnTo>
                    <a:pt x="1956" y="684"/>
                  </a:lnTo>
                  <a:lnTo>
                    <a:pt x="1956" y="684"/>
                  </a:lnTo>
                  <a:cubicBezTo>
                    <a:pt x="1958" y="680"/>
                    <a:pt x="1960" y="676"/>
                    <a:pt x="1962" y="673"/>
                  </a:cubicBezTo>
                  <a:close/>
                  <a:moveTo>
                    <a:pt x="1407" y="1247"/>
                  </a:moveTo>
                  <a:cubicBezTo>
                    <a:pt x="1406" y="1247"/>
                    <a:pt x="1406" y="1248"/>
                    <a:pt x="1406" y="1248"/>
                  </a:cubicBezTo>
                  <a:lnTo>
                    <a:pt x="1406" y="1248"/>
                  </a:lnTo>
                  <a:cubicBezTo>
                    <a:pt x="1406" y="1248"/>
                    <a:pt x="1406" y="1247"/>
                    <a:pt x="1407" y="1247"/>
                  </a:cubicBezTo>
                  <a:close/>
                  <a:moveTo>
                    <a:pt x="610" y="1361"/>
                  </a:moveTo>
                  <a:cubicBezTo>
                    <a:pt x="604" y="1362"/>
                    <a:pt x="597" y="1363"/>
                    <a:pt x="590" y="1363"/>
                  </a:cubicBezTo>
                  <a:lnTo>
                    <a:pt x="590" y="1363"/>
                  </a:lnTo>
                  <a:lnTo>
                    <a:pt x="610" y="1361"/>
                  </a:lnTo>
                  <a:close/>
                  <a:moveTo>
                    <a:pt x="1673" y="1424"/>
                  </a:moveTo>
                  <a:cubicBezTo>
                    <a:pt x="1672" y="1429"/>
                    <a:pt x="1671" y="1433"/>
                    <a:pt x="1670" y="1438"/>
                  </a:cubicBezTo>
                  <a:lnTo>
                    <a:pt x="1670" y="1438"/>
                  </a:lnTo>
                  <a:cubicBezTo>
                    <a:pt x="1671" y="1433"/>
                    <a:pt x="1672" y="1429"/>
                    <a:pt x="1673" y="1424"/>
                  </a:cubicBezTo>
                  <a:close/>
                  <a:moveTo>
                    <a:pt x="1121" y="2282"/>
                  </a:moveTo>
                  <a:lnTo>
                    <a:pt x="1121" y="2282"/>
                  </a:lnTo>
                  <a:cubicBezTo>
                    <a:pt x="1056" y="2534"/>
                    <a:pt x="991" y="2786"/>
                    <a:pt x="917" y="3034"/>
                  </a:cubicBezTo>
                  <a:cubicBezTo>
                    <a:pt x="888" y="3121"/>
                    <a:pt x="858" y="3207"/>
                    <a:pt x="822" y="3291"/>
                  </a:cubicBezTo>
                  <a:cubicBezTo>
                    <a:pt x="809" y="3318"/>
                    <a:pt x="795" y="3341"/>
                    <a:pt x="781" y="3367"/>
                  </a:cubicBezTo>
                  <a:cubicBezTo>
                    <a:pt x="768" y="3386"/>
                    <a:pt x="755" y="3402"/>
                    <a:pt x="741" y="3419"/>
                  </a:cubicBezTo>
                  <a:cubicBezTo>
                    <a:pt x="736" y="3425"/>
                    <a:pt x="732" y="3430"/>
                    <a:pt x="725" y="3436"/>
                  </a:cubicBezTo>
                  <a:cubicBezTo>
                    <a:pt x="717" y="3444"/>
                    <a:pt x="708" y="3452"/>
                    <a:pt x="698" y="3459"/>
                  </a:cubicBezTo>
                  <a:cubicBezTo>
                    <a:pt x="684" y="3468"/>
                    <a:pt x="671" y="3474"/>
                    <a:pt x="659" y="3482"/>
                  </a:cubicBezTo>
                  <a:lnTo>
                    <a:pt x="641" y="3489"/>
                  </a:lnTo>
                  <a:cubicBezTo>
                    <a:pt x="629" y="3493"/>
                    <a:pt x="616" y="3498"/>
                    <a:pt x="602" y="3501"/>
                  </a:cubicBezTo>
                  <a:lnTo>
                    <a:pt x="603" y="3501"/>
                  </a:lnTo>
                  <a:lnTo>
                    <a:pt x="603" y="3501"/>
                  </a:lnTo>
                  <a:cubicBezTo>
                    <a:pt x="594" y="3503"/>
                    <a:pt x="585" y="3505"/>
                    <a:pt x="576" y="3506"/>
                  </a:cubicBezTo>
                  <a:lnTo>
                    <a:pt x="542" y="3506"/>
                  </a:lnTo>
                  <a:cubicBezTo>
                    <a:pt x="531" y="3506"/>
                    <a:pt x="523" y="3505"/>
                    <a:pt x="512" y="3501"/>
                  </a:cubicBezTo>
                  <a:cubicBezTo>
                    <a:pt x="502" y="3500"/>
                    <a:pt x="493" y="3498"/>
                    <a:pt x="481" y="3495"/>
                  </a:cubicBezTo>
                  <a:cubicBezTo>
                    <a:pt x="475" y="3493"/>
                    <a:pt x="469" y="3492"/>
                    <a:pt x="462" y="3487"/>
                  </a:cubicBezTo>
                  <a:cubicBezTo>
                    <a:pt x="455" y="3484"/>
                    <a:pt x="447" y="3479"/>
                    <a:pt x="440" y="3476"/>
                  </a:cubicBezTo>
                  <a:cubicBezTo>
                    <a:pt x="432" y="3471"/>
                    <a:pt x="428" y="3468"/>
                    <a:pt x="420" y="3462"/>
                  </a:cubicBezTo>
                  <a:cubicBezTo>
                    <a:pt x="412" y="3454"/>
                    <a:pt x="402" y="3448"/>
                    <a:pt x="398" y="3440"/>
                  </a:cubicBezTo>
                  <a:cubicBezTo>
                    <a:pt x="391" y="3433"/>
                    <a:pt x="383" y="3424"/>
                    <a:pt x="380" y="3417"/>
                  </a:cubicBezTo>
                  <a:cubicBezTo>
                    <a:pt x="375" y="3411"/>
                    <a:pt x="372" y="3408"/>
                    <a:pt x="367" y="3398"/>
                  </a:cubicBezTo>
                  <a:cubicBezTo>
                    <a:pt x="363" y="3389"/>
                    <a:pt x="360" y="3381"/>
                    <a:pt x="355" y="3372"/>
                  </a:cubicBezTo>
                  <a:cubicBezTo>
                    <a:pt x="350" y="3356"/>
                    <a:pt x="345" y="3341"/>
                    <a:pt x="341" y="3326"/>
                  </a:cubicBezTo>
                  <a:cubicBezTo>
                    <a:pt x="339" y="3316"/>
                    <a:pt x="337" y="3307"/>
                    <a:pt x="337" y="3296"/>
                  </a:cubicBezTo>
                  <a:cubicBezTo>
                    <a:pt x="334" y="3273"/>
                    <a:pt x="333" y="3250"/>
                    <a:pt x="334" y="3227"/>
                  </a:cubicBezTo>
                  <a:cubicBezTo>
                    <a:pt x="336" y="3204"/>
                    <a:pt x="339" y="3182"/>
                    <a:pt x="342" y="3159"/>
                  </a:cubicBezTo>
                  <a:cubicBezTo>
                    <a:pt x="347" y="3140"/>
                    <a:pt x="350" y="3121"/>
                    <a:pt x="356" y="3102"/>
                  </a:cubicBezTo>
                  <a:cubicBezTo>
                    <a:pt x="364" y="3076"/>
                    <a:pt x="375" y="3049"/>
                    <a:pt x="386" y="3023"/>
                  </a:cubicBezTo>
                  <a:cubicBezTo>
                    <a:pt x="405" y="2987"/>
                    <a:pt x="424" y="2954"/>
                    <a:pt x="445" y="2920"/>
                  </a:cubicBezTo>
                  <a:cubicBezTo>
                    <a:pt x="475" y="2876"/>
                    <a:pt x="507" y="2835"/>
                    <a:pt x="540" y="2794"/>
                  </a:cubicBezTo>
                  <a:lnTo>
                    <a:pt x="540" y="2794"/>
                  </a:lnTo>
                  <a:lnTo>
                    <a:pt x="534" y="2800"/>
                  </a:lnTo>
                  <a:cubicBezTo>
                    <a:pt x="600" y="2724"/>
                    <a:pt x="670" y="2651"/>
                    <a:pt x="744" y="2583"/>
                  </a:cubicBezTo>
                  <a:cubicBezTo>
                    <a:pt x="863" y="2477"/>
                    <a:pt x="991" y="2377"/>
                    <a:pt x="1121" y="2282"/>
                  </a:cubicBezTo>
                  <a:close/>
                  <a:moveTo>
                    <a:pt x="964" y="0"/>
                  </a:moveTo>
                  <a:cubicBezTo>
                    <a:pt x="948" y="0"/>
                    <a:pt x="932" y="3"/>
                    <a:pt x="915" y="8"/>
                  </a:cubicBezTo>
                  <a:cubicBezTo>
                    <a:pt x="711" y="69"/>
                    <a:pt x="602" y="259"/>
                    <a:pt x="516" y="440"/>
                  </a:cubicBezTo>
                  <a:cubicBezTo>
                    <a:pt x="474" y="532"/>
                    <a:pt x="436" y="627"/>
                    <a:pt x="402" y="723"/>
                  </a:cubicBezTo>
                  <a:cubicBezTo>
                    <a:pt x="371" y="813"/>
                    <a:pt x="341" y="905"/>
                    <a:pt x="312" y="997"/>
                  </a:cubicBezTo>
                  <a:cubicBezTo>
                    <a:pt x="301" y="1038"/>
                    <a:pt x="290" y="1079"/>
                    <a:pt x="279" y="1122"/>
                  </a:cubicBezTo>
                  <a:cubicBezTo>
                    <a:pt x="258" y="1203"/>
                    <a:pt x="238" y="1290"/>
                    <a:pt x="249" y="1377"/>
                  </a:cubicBezTo>
                  <a:cubicBezTo>
                    <a:pt x="258" y="1464"/>
                    <a:pt x="296" y="1561"/>
                    <a:pt x="371" y="1613"/>
                  </a:cubicBezTo>
                  <a:cubicBezTo>
                    <a:pt x="433" y="1660"/>
                    <a:pt x="509" y="1684"/>
                    <a:pt x="586" y="1684"/>
                  </a:cubicBezTo>
                  <a:cubicBezTo>
                    <a:pt x="597" y="1684"/>
                    <a:pt x="608" y="1683"/>
                    <a:pt x="619" y="1682"/>
                  </a:cubicBezTo>
                  <a:cubicBezTo>
                    <a:pt x="733" y="1668"/>
                    <a:pt x="834" y="1625"/>
                    <a:pt x="936" y="1573"/>
                  </a:cubicBezTo>
                  <a:cubicBezTo>
                    <a:pt x="1028" y="1524"/>
                    <a:pt x="1113" y="1466"/>
                    <a:pt x="1192" y="1398"/>
                  </a:cubicBezTo>
                  <a:cubicBezTo>
                    <a:pt x="1275" y="1326"/>
                    <a:pt x="1352" y="1252"/>
                    <a:pt x="1428" y="1176"/>
                  </a:cubicBezTo>
                  <a:lnTo>
                    <a:pt x="1428" y="1176"/>
                  </a:lnTo>
                  <a:cubicBezTo>
                    <a:pt x="1425" y="1187"/>
                    <a:pt x="1422" y="1197"/>
                    <a:pt x="1419" y="1209"/>
                  </a:cubicBezTo>
                  <a:cubicBezTo>
                    <a:pt x="1414" y="1220"/>
                    <a:pt x="1411" y="1233"/>
                    <a:pt x="1407" y="1244"/>
                  </a:cubicBezTo>
                  <a:lnTo>
                    <a:pt x="1407" y="1244"/>
                  </a:lnTo>
                  <a:cubicBezTo>
                    <a:pt x="1407" y="1244"/>
                    <a:pt x="1407" y="1244"/>
                    <a:pt x="1407" y="1244"/>
                  </a:cubicBezTo>
                  <a:lnTo>
                    <a:pt x="1407" y="1244"/>
                  </a:lnTo>
                  <a:cubicBezTo>
                    <a:pt x="1407" y="1245"/>
                    <a:pt x="1407" y="1246"/>
                    <a:pt x="1407" y="1247"/>
                  </a:cubicBezTo>
                  <a:lnTo>
                    <a:pt x="1407" y="1247"/>
                  </a:lnTo>
                  <a:cubicBezTo>
                    <a:pt x="1407" y="1246"/>
                    <a:pt x="1407" y="1246"/>
                    <a:pt x="1407" y="1246"/>
                  </a:cubicBezTo>
                  <a:lnTo>
                    <a:pt x="1407" y="1246"/>
                  </a:lnTo>
                  <a:cubicBezTo>
                    <a:pt x="1407" y="1247"/>
                    <a:pt x="1406" y="1248"/>
                    <a:pt x="1406" y="1249"/>
                  </a:cubicBezTo>
                  <a:cubicBezTo>
                    <a:pt x="1406" y="1249"/>
                    <a:pt x="1406" y="1249"/>
                    <a:pt x="1406" y="1248"/>
                  </a:cubicBezTo>
                  <a:lnTo>
                    <a:pt x="1406" y="1248"/>
                  </a:lnTo>
                  <a:cubicBezTo>
                    <a:pt x="1397" y="1274"/>
                    <a:pt x="1390" y="1299"/>
                    <a:pt x="1382" y="1325"/>
                  </a:cubicBezTo>
                  <a:cubicBezTo>
                    <a:pt x="1383" y="1323"/>
                    <a:pt x="1383" y="1322"/>
                    <a:pt x="1384" y="1320"/>
                  </a:cubicBezTo>
                  <a:lnTo>
                    <a:pt x="1384" y="1320"/>
                  </a:lnTo>
                  <a:cubicBezTo>
                    <a:pt x="1383" y="1323"/>
                    <a:pt x="1382" y="1326"/>
                    <a:pt x="1381" y="1329"/>
                  </a:cubicBezTo>
                  <a:cubicBezTo>
                    <a:pt x="1381" y="1329"/>
                    <a:pt x="1381" y="1328"/>
                    <a:pt x="1381" y="1328"/>
                  </a:cubicBezTo>
                  <a:cubicBezTo>
                    <a:pt x="1338" y="1462"/>
                    <a:pt x="1301" y="1600"/>
                    <a:pt x="1263" y="1738"/>
                  </a:cubicBezTo>
                  <a:cubicBezTo>
                    <a:pt x="1254" y="1773"/>
                    <a:pt x="1246" y="1808"/>
                    <a:pt x="1237" y="1842"/>
                  </a:cubicBezTo>
                  <a:cubicBezTo>
                    <a:pt x="1108" y="1925"/>
                    <a:pt x="982" y="2009"/>
                    <a:pt x="860" y="2099"/>
                  </a:cubicBezTo>
                  <a:cubicBezTo>
                    <a:pt x="627" y="2273"/>
                    <a:pt x="388" y="2453"/>
                    <a:pt x="217" y="2691"/>
                  </a:cubicBezTo>
                  <a:cubicBezTo>
                    <a:pt x="157" y="2768"/>
                    <a:pt x="108" y="2852"/>
                    <a:pt x="70" y="2941"/>
                  </a:cubicBezTo>
                  <a:cubicBezTo>
                    <a:pt x="33" y="3034"/>
                    <a:pt x="13" y="3132"/>
                    <a:pt x="8" y="3232"/>
                  </a:cubicBezTo>
                  <a:cubicBezTo>
                    <a:pt x="0" y="3397"/>
                    <a:pt x="54" y="3576"/>
                    <a:pt x="179" y="3690"/>
                  </a:cubicBezTo>
                  <a:cubicBezTo>
                    <a:pt x="239" y="3747"/>
                    <a:pt x="314" y="3789"/>
                    <a:pt x="393" y="3813"/>
                  </a:cubicBezTo>
                  <a:cubicBezTo>
                    <a:pt x="447" y="3827"/>
                    <a:pt x="500" y="3835"/>
                    <a:pt x="556" y="3835"/>
                  </a:cubicBezTo>
                  <a:cubicBezTo>
                    <a:pt x="589" y="3835"/>
                    <a:pt x="621" y="3832"/>
                    <a:pt x="652" y="3826"/>
                  </a:cubicBezTo>
                  <a:cubicBezTo>
                    <a:pt x="733" y="3810"/>
                    <a:pt x="811" y="3777"/>
                    <a:pt x="879" y="3731"/>
                  </a:cubicBezTo>
                  <a:cubicBezTo>
                    <a:pt x="944" y="3683"/>
                    <a:pt x="1001" y="3622"/>
                    <a:pt x="1043" y="3552"/>
                  </a:cubicBezTo>
                  <a:cubicBezTo>
                    <a:pt x="1126" y="3424"/>
                    <a:pt x="1167" y="3278"/>
                    <a:pt x="1211" y="3134"/>
                  </a:cubicBezTo>
                  <a:cubicBezTo>
                    <a:pt x="1233" y="3060"/>
                    <a:pt x="1254" y="2985"/>
                    <a:pt x="1273" y="2911"/>
                  </a:cubicBezTo>
                  <a:cubicBezTo>
                    <a:pt x="1320" y="2737"/>
                    <a:pt x="1365" y="2561"/>
                    <a:pt x="1409" y="2385"/>
                  </a:cubicBezTo>
                  <a:cubicBezTo>
                    <a:pt x="1492" y="2068"/>
                    <a:pt x="1578" y="1753"/>
                    <a:pt x="1670" y="1438"/>
                  </a:cubicBezTo>
                  <a:lnTo>
                    <a:pt x="1670" y="1438"/>
                  </a:lnTo>
                  <a:cubicBezTo>
                    <a:pt x="1669" y="1440"/>
                    <a:pt x="1668" y="1442"/>
                    <a:pt x="1667" y="1443"/>
                  </a:cubicBezTo>
                  <a:cubicBezTo>
                    <a:pt x="1710" y="1315"/>
                    <a:pt x="1751" y="1187"/>
                    <a:pt x="1800" y="1057"/>
                  </a:cubicBezTo>
                  <a:cubicBezTo>
                    <a:pt x="1845" y="934"/>
                    <a:pt x="1897" y="812"/>
                    <a:pt x="1952" y="692"/>
                  </a:cubicBezTo>
                  <a:lnTo>
                    <a:pt x="1952" y="692"/>
                  </a:lnTo>
                  <a:cubicBezTo>
                    <a:pt x="1982" y="629"/>
                    <a:pt x="2012" y="568"/>
                    <a:pt x="2047" y="509"/>
                  </a:cubicBezTo>
                  <a:cubicBezTo>
                    <a:pt x="2060" y="494"/>
                    <a:pt x="2071" y="476"/>
                    <a:pt x="2082" y="460"/>
                  </a:cubicBezTo>
                  <a:cubicBezTo>
                    <a:pt x="2134" y="389"/>
                    <a:pt x="2120" y="289"/>
                    <a:pt x="2049" y="236"/>
                  </a:cubicBezTo>
                  <a:cubicBezTo>
                    <a:pt x="2020" y="215"/>
                    <a:pt x="1989" y="205"/>
                    <a:pt x="1957" y="205"/>
                  </a:cubicBezTo>
                  <a:cubicBezTo>
                    <a:pt x="1908" y="205"/>
                    <a:pt x="1860" y="228"/>
                    <a:pt x="1825" y="269"/>
                  </a:cubicBezTo>
                  <a:cubicBezTo>
                    <a:pt x="1805" y="294"/>
                    <a:pt x="1786" y="321"/>
                    <a:pt x="1770" y="350"/>
                  </a:cubicBezTo>
                  <a:cubicBezTo>
                    <a:pt x="1745" y="383"/>
                    <a:pt x="1719" y="415"/>
                    <a:pt x="1692" y="445"/>
                  </a:cubicBezTo>
                  <a:cubicBezTo>
                    <a:pt x="1501" y="671"/>
                    <a:pt x="1297" y="886"/>
                    <a:pt x="1081" y="1089"/>
                  </a:cubicBezTo>
                  <a:cubicBezTo>
                    <a:pt x="1028" y="1136"/>
                    <a:pt x="971" y="1182"/>
                    <a:pt x="912" y="1223"/>
                  </a:cubicBezTo>
                  <a:cubicBezTo>
                    <a:pt x="880" y="1246"/>
                    <a:pt x="847" y="1265"/>
                    <a:pt x="814" y="1284"/>
                  </a:cubicBezTo>
                  <a:cubicBezTo>
                    <a:pt x="771" y="1304"/>
                    <a:pt x="728" y="1323"/>
                    <a:pt x="686" y="1341"/>
                  </a:cubicBezTo>
                  <a:cubicBezTo>
                    <a:pt x="675" y="1344"/>
                    <a:pt x="662" y="1347"/>
                    <a:pt x="651" y="1350"/>
                  </a:cubicBezTo>
                  <a:cubicBezTo>
                    <a:pt x="630" y="1355"/>
                    <a:pt x="610" y="1359"/>
                    <a:pt x="590" y="1363"/>
                  </a:cubicBezTo>
                  <a:lnTo>
                    <a:pt x="590" y="1363"/>
                  </a:lnTo>
                  <a:cubicBezTo>
                    <a:pt x="586" y="1363"/>
                    <a:pt x="582" y="1363"/>
                    <a:pt x="578" y="1363"/>
                  </a:cubicBezTo>
                  <a:lnTo>
                    <a:pt x="573" y="1361"/>
                  </a:lnTo>
                  <a:cubicBezTo>
                    <a:pt x="573" y="1361"/>
                    <a:pt x="573" y="1360"/>
                    <a:pt x="573" y="1360"/>
                  </a:cubicBezTo>
                  <a:cubicBezTo>
                    <a:pt x="573" y="1356"/>
                    <a:pt x="572" y="1352"/>
                    <a:pt x="570" y="1348"/>
                  </a:cubicBezTo>
                  <a:cubicBezTo>
                    <a:pt x="570" y="1345"/>
                    <a:pt x="570" y="1344"/>
                    <a:pt x="570" y="1341"/>
                  </a:cubicBezTo>
                  <a:lnTo>
                    <a:pt x="570" y="1329"/>
                  </a:lnTo>
                  <a:cubicBezTo>
                    <a:pt x="572" y="1309"/>
                    <a:pt x="573" y="1288"/>
                    <a:pt x="575" y="1269"/>
                  </a:cubicBezTo>
                  <a:cubicBezTo>
                    <a:pt x="599" y="1159"/>
                    <a:pt x="627" y="1048"/>
                    <a:pt x="662" y="940"/>
                  </a:cubicBezTo>
                  <a:cubicBezTo>
                    <a:pt x="701" y="826"/>
                    <a:pt x="743" y="712"/>
                    <a:pt x="795" y="601"/>
                  </a:cubicBezTo>
                  <a:cubicBezTo>
                    <a:pt x="795" y="601"/>
                    <a:pt x="795" y="603"/>
                    <a:pt x="795" y="603"/>
                  </a:cubicBezTo>
                  <a:cubicBezTo>
                    <a:pt x="820" y="546"/>
                    <a:pt x="850" y="492"/>
                    <a:pt x="882" y="438"/>
                  </a:cubicBezTo>
                  <a:cubicBezTo>
                    <a:pt x="896" y="418"/>
                    <a:pt x="910" y="397"/>
                    <a:pt x="926" y="378"/>
                  </a:cubicBezTo>
                  <a:cubicBezTo>
                    <a:pt x="933" y="370"/>
                    <a:pt x="941" y="364"/>
                    <a:pt x="947" y="356"/>
                  </a:cubicBezTo>
                  <a:lnTo>
                    <a:pt x="963" y="345"/>
                  </a:lnTo>
                  <a:cubicBezTo>
                    <a:pt x="967" y="342"/>
                    <a:pt x="974" y="337"/>
                    <a:pt x="980" y="334"/>
                  </a:cubicBezTo>
                  <a:lnTo>
                    <a:pt x="985" y="332"/>
                  </a:lnTo>
                  <a:cubicBezTo>
                    <a:pt x="990" y="331"/>
                    <a:pt x="994" y="329"/>
                    <a:pt x="1001" y="327"/>
                  </a:cubicBezTo>
                  <a:lnTo>
                    <a:pt x="996" y="327"/>
                  </a:lnTo>
                  <a:cubicBezTo>
                    <a:pt x="1043" y="316"/>
                    <a:pt x="1083" y="288"/>
                    <a:pt x="1107" y="247"/>
                  </a:cubicBezTo>
                  <a:cubicBezTo>
                    <a:pt x="1171" y="132"/>
                    <a:pt x="1082" y="0"/>
                    <a:pt x="9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3" name="Google Shape;8763;p17"/>
            <p:cNvSpPr/>
            <p:nvPr/>
          </p:nvSpPr>
          <p:spPr>
            <a:xfrm>
              <a:off x="7116485" y="173587"/>
              <a:ext cx="31039" cy="41505"/>
            </a:xfrm>
            <a:custGeom>
              <a:avLst/>
              <a:gdLst/>
              <a:ahLst/>
              <a:cxnLst/>
              <a:rect l="l" t="t" r="r" b="b"/>
              <a:pathLst>
                <a:path w="1068" h="1428" extrusionOk="0">
                  <a:moveTo>
                    <a:pt x="508" y="1063"/>
                  </a:moveTo>
                  <a:cubicBezTo>
                    <a:pt x="508" y="1065"/>
                    <a:pt x="507" y="1066"/>
                    <a:pt x="507" y="1067"/>
                  </a:cubicBezTo>
                  <a:cubicBezTo>
                    <a:pt x="507" y="1066"/>
                    <a:pt x="508" y="1065"/>
                    <a:pt x="508" y="1063"/>
                  </a:cubicBezTo>
                  <a:close/>
                  <a:moveTo>
                    <a:pt x="426" y="0"/>
                  </a:moveTo>
                  <a:cubicBezTo>
                    <a:pt x="404" y="0"/>
                    <a:pt x="381" y="5"/>
                    <a:pt x="359" y="14"/>
                  </a:cubicBezTo>
                  <a:lnTo>
                    <a:pt x="345" y="20"/>
                  </a:lnTo>
                  <a:cubicBezTo>
                    <a:pt x="323" y="18"/>
                    <a:pt x="300" y="17"/>
                    <a:pt x="277" y="17"/>
                  </a:cubicBezTo>
                  <a:cubicBezTo>
                    <a:pt x="259" y="17"/>
                    <a:pt x="240" y="17"/>
                    <a:pt x="222" y="19"/>
                  </a:cubicBezTo>
                  <a:cubicBezTo>
                    <a:pt x="187" y="22"/>
                    <a:pt x="152" y="30"/>
                    <a:pt x="120" y="44"/>
                  </a:cubicBezTo>
                  <a:cubicBezTo>
                    <a:pt x="97" y="55"/>
                    <a:pt x="76" y="71"/>
                    <a:pt x="59" y="89"/>
                  </a:cubicBezTo>
                  <a:cubicBezTo>
                    <a:pt x="2" y="142"/>
                    <a:pt x="0" y="229"/>
                    <a:pt x="37" y="294"/>
                  </a:cubicBezTo>
                  <a:cubicBezTo>
                    <a:pt x="77" y="365"/>
                    <a:pt x="139" y="389"/>
                    <a:pt x="209" y="389"/>
                  </a:cubicBezTo>
                  <a:cubicBezTo>
                    <a:pt x="254" y="389"/>
                    <a:pt x="302" y="379"/>
                    <a:pt x="348" y="366"/>
                  </a:cubicBezTo>
                  <a:lnTo>
                    <a:pt x="355" y="370"/>
                  </a:lnTo>
                  <a:cubicBezTo>
                    <a:pt x="359" y="373"/>
                    <a:pt x="366" y="377"/>
                    <a:pt x="369" y="380"/>
                  </a:cubicBezTo>
                  <a:cubicBezTo>
                    <a:pt x="372" y="383"/>
                    <a:pt x="375" y="386"/>
                    <a:pt x="378" y="389"/>
                  </a:cubicBezTo>
                  <a:cubicBezTo>
                    <a:pt x="385" y="396"/>
                    <a:pt x="390" y="402"/>
                    <a:pt x="396" y="410"/>
                  </a:cubicBezTo>
                  <a:cubicBezTo>
                    <a:pt x="397" y="413"/>
                    <a:pt x="399" y="416"/>
                    <a:pt x="401" y="419"/>
                  </a:cubicBezTo>
                  <a:lnTo>
                    <a:pt x="404" y="424"/>
                  </a:lnTo>
                  <a:lnTo>
                    <a:pt x="405" y="430"/>
                  </a:lnTo>
                  <a:cubicBezTo>
                    <a:pt x="407" y="434"/>
                    <a:pt x="407" y="437"/>
                    <a:pt x="407" y="438"/>
                  </a:cubicBezTo>
                  <a:lnTo>
                    <a:pt x="407" y="451"/>
                  </a:lnTo>
                  <a:cubicBezTo>
                    <a:pt x="405" y="465"/>
                    <a:pt x="404" y="478"/>
                    <a:pt x="402" y="491"/>
                  </a:cubicBezTo>
                  <a:cubicBezTo>
                    <a:pt x="396" y="519"/>
                    <a:pt x="390" y="546"/>
                    <a:pt x="382" y="575"/>
                  </a:cubicBezTo>
                  <a:cubicBezTo>
                    <a:pt x="369" y="609"/>
                    <a:pt x="356" y="644"/>
                    <a:pt x="341" y="677"/>
                  </a:cubicBezTo>
                  <a:cubicBezTo>
                    <a:pt x="314" y="734"/>
                    <a:pt x="285" y="788"/>
                    <a:pt x="253" y="842"/>
                  </a:cubicBezTo>
                  <a:cubicBezTo>
                    <a:pt x="187" y="961"/>
                    <a:pt x="125" y="1086"/>
                    <a:pt x="168" y="1224"/>
                  </a:cubicBezTo>
                  <a:cubicBezTo>
                    <a:pt x="206" y="1352"/>
                    <a:pt x="337" y="1421"/>
                    <a:pt x="464" y="1428"/>
                  </a:cubicBezTo>
                  <a:lnTo>
                    <a:pt x="496" y="1428"/>
                  </a:lnTo>
                  <a:cubicBezTo>
                    <a:pt x="646" y="1428"/>
                    <a:pt x="792" y="1382"/>
                    <a:pt x="933" y="1331"/>
                  </a:cubicBezTo>
                  <a:cubicBezTo>
                    <a:pt x="1018" y="1309"/>
                    <a:pt x="1067" y="1220"/>
                    <a:pt x="1042" y="1135"/>
                  </a:cubicBezTo>
                  <a:cubicBezTo>
                    <a:pt x="1021" y="1068"/>
                    <a:pt x="959" y="1024"/>
                    <a:pt x="892" y="1024"/>
                  </a:cubicBezTo>
                  <a:cubicBezTo>
                    <a:pt x="876" y="1024"/>
                    <a:pt x="859" y="1026"/>
                    <a:pt x="842" y="1032"/>
                  </a:cubicBezTo>
                  <a:cubicBezTo>
                    <a:pt x="792" y="1048"/>
                    <a:pt x="743" y="1064"/>
                    <a:pt x="690" y="1076"/>
                  </a:cubicBezTo>
                  <a:cubicBezTo>
                    <a:pt x="644" y="1086"/>
                    <a:pt x="597" y="1095"/>
                    <a:pt x="549" y="1100"/>
                  </a:cubicBezTo>
                  <a:lnTo>
                    <a:pt x="494" y="1100"/>
                  </a:lnTo>
                  <a:cubicBezTo>
                    <a:pt x="500" y="1085"/>
                    <a:pt x="506" y="1070"/>
                    <a:pt x="513" y="1054"/>
                  </a:cubicBezTo>
                  <a:lnTo>
                    <a:pt x="513" y="1054"/>
                  </a:lnTo>
                  <a:cubicBezTo>
                    <a:pt x="550" y="979"/>
                    <a:pt x="591" y="907"/>
                    <a:pt x="625" y="833"/>
                  </a:cubicBezTo>
                  <a:cubicBezTo>
                    <a:pt x="668" y="747"/>
                    <a:pt x="701" y="655"/>
                    <a:pt x="724" y="562"/>
                  </a:cubicBezTo>
                  <a:cubicBezTo>
                    <a:pt x="743" y="491"/>
                    <a:pt x="743" y="415"/>
                    <a:pt x="725" y="343"/>
                  </a:cubicBezTo>
                  <a:cubicBezTo>
                    <a:pt x="701" y="261"/>
                    <a:pt x="654" y="187"/>
                    <a:pt x="587" y="130"/>
                  </a:cubicBezTo>
                  <a:cubicBezTo>
                    <a:pt x="586" y="119"/>
                    <a:pt x="583" y="108"/>
                    <a:pt x="578" y="98"/>
                  </a:cubicBezTo>
                  <a:cubicBezTo>
                    <a:pt x="550" y="37"/>
                    <a:pt x="489" y="0"/>
                    <a:pt x="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4" name="Google Shape;8764;p17"/>
            <p:cNvSpPr/>
            <p:nvPr/>
          </p:nvSpPr>
          <p:spPr>
            <a:xfrm>
              <a:off x="6450025" y="340646"/>
              <a:ext cx="70041" cy="96961"/>
            </a:xfrm>
            <a:custGeom>
              <a:avLst/>
              <a:gdLst/>
              <a:ahLst/>
              <a:cxnLst/>
              <a:rect l="l" t="t" r="r" b="b"/>
              <a:pathLst>
                <a:path w="2410" h="3336" extrusionOk="0">
                  <a:moveTo>
                    <a:pt x="2082" y="433"/>
                  </a:moveTo>
                  <a:cubicBezTo>
                    <a:pt x="2082" y="434"/>
                    <a:pt x="2082" y="436"/>
                    <a:pt x="2082" y="437"/>
                  </a:cubicBezTo>
                  <a:lnTo>
                    <a:pt x="2082" y="437"/>
                  </a:lnTo>
                  <a:lnTo>
                    <a:pt x="2082" y="433"/>
                  </a:lnTo>
                  <a:close/>
                  <a:moveTo>
                    <a:pt x="2085" y="446"/>
                  </a:moveTo>
                  <a:lnTo>
                    <a:pt x="2085" y="446"/>
                  </a:lnTo>
                  <a:cubicBezTo>
                    <a:pt x="2085" y="447"/>
                    <a:pt x="2085" y="449"/>
                    <a:pt x="2085" y="450"/>
                  </a:cubicBezTo>
                  <a:lnTo>
                    <a:pt x="2085" y="450"/>
                  </a:lnTo>
                  <a:cubicBezTo>
                    <a:pt x="2085" y="449"/>
                    <a:pt x="2085" y="447"/>
                    <a:pt x="2085" y="446"/>
                  </a:cubicBezTo>
                  <a:close/>
                  <a:moveTo>
                    <a:pt x="1571" y="1617"/>
                  </a:moveTo>
                  <a:lnTo>
                    <a:pt x="1569" y="1619"/>
                  </a:lnTo>
                  <a:cubicBezTo>
                    <a:pt x="1570" y="1619"/>
                    <a:pt x="1570" y="1618"/>
                    <a:pt x="1571" y="1617"/>
                  </a:cubicBezTo>
                  <a:close/>
                  <a:moveTo>
                    <a:pt x="633" y="2931"/>
                  </a:moveTo>
                  <a:cubicBezTo>
                    <a:pt x="637" y="2931"/>
                    <a:pt x="642" y="2933"/>
                    <a:pt x="647" y="2934"/>
                  </a:cubicBezTo>
                  <a:lnTo>
                    <a:pt x="647" y="2934"/>
                  </a:lnTo>
                  <a:cubicBezTo>
                    <a:pt x="642" y="2933"/>
                    <a:pt x="638" y="2932"/>
                    <a:pt x="633" y="2931"/>
                  </a:cubicBezTo>
                  <a:close/>
                  <a:moveTo>
                    <a:pt x="1754" y="1"/>
                  </a:moveTo>
                  <a:cubicBezTo>
                    <a:pt x="1738" y="1"/>
                    <a:pt x="1722" y="1"/>
                    <a:pt x="1707" y="1"/>
                  </a:cubicBezTo>
                  <a:cubicBezTo>
                    <a:pt x="1534" y="6"/>
                    <a:pt x="1360" y="11"/>
                    <a:pt x="1187" y="31"/>
                  </a:cubicBezTo>
                  <a:cubicBezTo>
                    <a:pt x="1012" y="50"/>
                    <a:pt x="834" y="74"/>
                    <a:pt x="660" y="107"/>
                  </a:cubicBezTo>
                  <a:cubicBezTo>
                    <a:pt x="567" y="123"/>
                    <a:pt x="475" y="141"/>
                    <a:pt x="382" y="160"/>
                  </a:cubicBezTo>
                  <a:cubicBezTo>
                    <a:pt x="342" y="169"/>
                    <a:pt x="301" y="177"/>
                    <a:pt x="261" y="185"/>
                  </a:cubicBezTo>
                  <a:cubicBezTo>
                    <a:pt x="230" y="190"/>
                    <a:pt x="200" y="199"/>
                    <a:pt x="171" y="215"/>
                  </a:cubicBezTo>
                  <a:cubicBezTo>
                    <a:pt x="139" y="234"/>
                    <a:pt x="116" y="262"/>
                    <a:pt x="103" y="297"/>
                  </a:cubicBezTo>
                  <a:cubicBezTo>
                    <a:pt x="87" y="338"/>
                    <a:pt x="89" y="384"/>
                    <a:pt x="106" y="426"/>
                  </a:cubicBezTo>
                  <a:cubicBezTo>
                    <a:pt x="124" y="465"/>
                    <a:pt x="155" y="495"/>
                    <a:pt x="196" y="511"/>
                  </a:cubicBezTo>
                  <a:lnTo>
                    <a:pt x="198" y="511"/>
                  </a:lnTo>
                  <a:cubicBezTo>
                    <a:pt x="217" y="518"/>
                    <a:pt x="236" y="522"/>
                    <a:pt x="256" y="522"/>
                  </a:cubicBezTo>
                  <a:cubicBezTo>
                    <a:pt x="280" y="522"/>
                    <a:pt x="304" y="517"/>
                    <a:pt x="326" y="506"/>
                  </a:cubicBezTo>
                  <a:cubicBezTo>
                    <a:pt x="404" y="492"/>
                    <a:pt x="480" y="470"/>
                    <a:pt x="556" y="452"/>
                  </a:cubicBezTo>
                  <a:cubicBezTo>
                    <a:pt x="681" y="426"/>
                    <a:pt x="806" y="402"/>
                    <a:pt x="932" y="380"/>
                  </a:cubicBezTo>
                  <a:cubicBezTo>
                    <a:pt x="1053" y="361"/>
                    <a:pt x="1171" y="346"/>
                    <a:pt x="1293" y="331"/>
                  </a:cubicBezTo>
                  <a:cubicBezTo>
                    <a:pt x="1432" y="321"/>
                    <a:pt x="1571" y="312"/>
                    <a:pt x="1711" y="312"/>
                  </a:cubicBezTo>
                  <a:cubicBezTo>
                    <a:pt x="1738" y="312"/>
                    <a:pt x="1765" y="312"/>
                    <a:pt x="1792" y="313"/>
                  </a:cubicBezTo>
                  <a:cubicBezTo>
                    <a:pt x="1833" y="316"/>
                    <a:pt x="1874" y="321"/>
                    <a:pt x="1914" y="326"/>
                  </a:cubicBezTo>
                  <a:cubicBezTo>
                    <a:pt x="1936" y="331"/>
                    <a:pt x="1955" y="335"/>
                    <a:pt x="1976" y="342"/>
                  </a:cubicBezTo>
                  <a:cubicBezTo>
                    <a:pt x="1988" y="346"/>
                    <a:pt x="2001" y="351"/>
                    <a:pt x="2014" y="357"/>
                  </a:cubicBezTo>
                  <a:cubicBezTo>
                    <a:pt x="2020" y="361"/>
                    <a:pt x="2025" y="364"/>
                    <a:pt x="2031" y="367"/>
                  </a:cubicBezTo>
                  <a:lnTo>
                    <a:pt x="2044" y="376"/>
                  </a:lnTo>
                  <a:cubicBezTo>
                    <a:pt x="2048" y="381"/>
                    <a:pt x="2053" y="384"/>
                    <a:pt x="2056" y="389"/>
                  </a:cubicBezTo>
                  <a:lnTo>
                    <a:pt x="2066" y="400"/>
                  </a:lnTo>
                  <a:lnTo>
                    <a:pt x="2072" y="410"/>
                  </a:lnTo>
                  <a:lnTo>
                    <a:pt x="2077" y="421"/>
                  </a:lnTo>
                  <a:cubicBezTo>
                    <a:pt x="2079" y="424"/>
                    <a:pt x="2080" y="429"/>
                    <a:pt x="2082" y="433"/>
                  </a:cubicBezTo>
                  <a:lnTo>
                    <a:pt x="2082" y="433"/>
                  </a:lnTo>
                  <a:lnTo>
                    <a:pt x="2082" y="433"/>
                  </a:lnTo>
                  <a:lnTo>
                    <a:pt x="2085" y="445"/>
                  </a:lnTo>
                  <a:cubicBezTo>
                    <a:pt x="2086" y="448"/>
                    <a:pt x="2086" y="449"/>
                    <a:pt x="2086" y="452"/>
                  </a:cubicBezTo>
                  <a:cubicBezTo>
                    <a:pt x="2086" y="452"/>
                    <a:pt x="2086" y="452"/>
                    <a:pt x="2086" y="451"/>
                  </a:cubicBezTo>
                  <a:lnTo>
                    <a:pt x="2086" y="451"/>
                  </a:lnTo>
                  <a:cubicBezTo>
                    <a:pt x="2086" y="449"/>
                    <a:pt x="2086" y="447"/>
                    <a:pt x="2085" y="446"/>
                  </a:cubicBezTo>
                  <a:lnTo>
                    <a:pt x="2085" y="446"/>
                  </a:lnTo>
                  <a:cubicBezTo>
                    <a:pt x="2085" y="446"/>
                    <a:pt x="2085" y="446"/>
                    <a:pt x="2085" y="446"/>
                  </a:cubicBezTo>
                  <a:cubicBezTo>
                    <a:pt x="2084" y="443"/>
                    <a:pt x="2083" y="440"/>
                    <a:pt x="2082" y="437"/>
                  </a:cubicBezTo>
                  <a:lnTo>
                    <a:pt x="2082" y="437"/>
                  </a:lnTo>
                  <a:lnTo>
                    <a:pt x="2085" y="459"/>
                  </a:lnTo>
                  <a:cubicBezTo>
                    <a:pt x="2085" y="457"/>
                    <a:pt x="2085" y="454"/>
                    <a:pt x="2085" y="452"/>
                  </a:cubicBezTo>
                  <a:lnTo>
                    <a:pt x="2085" y="452"/>
                  </a:lnTo>
                  <a:cubicBezTo>
                    <a:pt x="2086" y="461"/>
                    <a:pt x="2086" y="469"/>
                    <a:pt x="2086" y="477"/>
                  </a:cubicBezTo>
                  <a:lnTo>
                    <a:pt x="2086" y="477"/>
                  </a:lnTo>
                  <a:cubicBezTo>
                    <a:pt x="2086" y="491"/>
                    <a:pt x="2085" y="503"/>
                    <a:pt x="2083" y="516"/>
                  </a:cubicBezTo>
                  <a:cubicBezTo>
                    <a:pt x="2080" y="538"/>
                    <a:pt x="2074" y="559"/>
                    <a:pt x="2069" y="579"/>
                  </a:cubicBezTo>
                  <a:cubicBezTo>
                    <a:pt x="2060" y="606"/>
                    <a:pt x="2050" y="633"/>
                    <a:pt x="2036" y="658"/>
                  </a:cubicBezTo>
                  <a:cubicBezTo>
                    <a:pt x="2023" y="685"/>
                    <a:pt x="2009" y="710"/>
                    <a:pt x="1993" y="734"/>
                  </a:cubicBezTo>
                  <a:cubicBezTo>
                    <a:pt x="1960" y="783"/>
                    <a:pt x="1925" y="831"/>
                    <a:pt x="1889" y="877"/>
                  </a:cubicBezTo>
                  <a:cubicBezTo>
                    <a:pt x="1730" y="1060"/>
                    <a:pt x="1547" y="1222"/>
                    <a:pt x="1369" y="1386"/>
                  </a:cubicBezTo>
                  <a:lnTo>
                    <a:pt x="1091" y="1643"/>
                  </a:lnTo>
                  <a:cubicBezTo>
                    <a:pt x="904" y="1814"/>
                    <a:pt x="722" y="1993"/>
                    <a:pt x="540" y="2170"/>
                  </a:cubicBezTo>
                  <a:cubicBezTo>
                    <a:pt x="418" y="2287"/>
                    <a:pt x="296" y="2406"/>
                    <a:pt x="176" y="2526"/>
                  </a:cubicBezTo>
                  <a:cubicBezTo>
                    <a:pt x="112" y="2589"/>
                    <a:pt x="55" y="2654"/>
                    <a:pt x="21" y="2737"/>
                  </a:cubicBezTo>
                  <a:cubicBezTo>
                    <a:pt x="5" y="2779"/>
                    <a:pt x="0" y="2827"/>
                    <a:pt x="6" y="2871"/>
                  </a:cubicBezTo>
                  <a:cubicBezTo>
                    <a:pt x="14" y="2916"/>
                    <a:pt x="30" y="2958"/>
                    <a:pt x="54" y="2996"/>
                  </a:cubicBezTo>
                  <a:cubicBezTo>
                    <a:pt x="108" y="3083"/>
                    <a:pt x="207" y="3144"/>
                    <a:pt x="301" y="3178"/>
                  </a:cubicBezTo>
                  <a:cubicBezTo>
                    <a:pt x="407" y="3215"/>
                    <a:pt x="518" y="3242"/>
                    <a:pt x="628" y="3258"/>
                  </a:cubicBezTo>
                  <a:cubicBezTo>
                    <a:pt x="807" y="3283"/>
                    <a:pt x="986" y="3296"/>
                    <a:pt x="1167" y="3305"/>
                  </a:cubicBezTo>
                  <a:cubicBezTo>
                    <a:pt x="1366" y="3316"/>
                    <a:pt x="1566" y="3329"/>
                    <a:pt x="1765" y="3335"/>
                  </a:cubicBezTo>
                  <a:lnTo>
                    <a:pt x="1770" y="3335"/>
                  </a:lnTo>
                  <a:cubicBezTo>
                    <a:pt x="1857" y="3335"/>
                    <a:pt x="1925" y="3251"/>
                    <a:pt x="1922" y="3169"/>
                  </a:cubicBezTo>
                  <a:cubicBezTo>
                    <a:pt x="1919" y="3077"/>
                    <a:pt x="1844" y="3015"/>
                    <a:pt x="1756" y="3012"/>
                  </a:cubicBezTo>
                  <a:lnTo>
                    <a:pt x="1667" y="3011"/>
                  </a:lnTo>
                  <a:lnTo>
                    <a:pt x="1669" y="3011"/>
                  </a:lnTo>
                  <a:cubicBezTo>
                    <a:pt x="1329" y="2995"/>
                    <a:pt x="987" y="2990"/>
                    <a:pt x="651" y="2934"/>
                  </a:cubicBezTo>
                  <a:lnTo>
                    <a:pt x="651" y="2934"/>
                  </a:lnTo>
                  <a:cubicBezTo>
                    <a:pt x="652" y="2935"/>
                    <a:pt x="653" y="2935"/>
                    <a:pt x="654" y="2935"/>
                  </a:cubicBezTo>
                  <a:cubicBezTo>
                    <a:pt x="591" y="2924"/>
                    <a:pt x="529" y="2908"/>
                    <a:pt x="467" y="2890"/>
                  </a:cubicBezTo>
                  <a:cubicBezTo>
                    <a:pt x="445" y="2882"/>
                    <a:pt x="424" y="2874"/>
                    <a:pt x="404" y="2867"/>
                  </a:cubicBezTo>
                  <a:cubicBezTo>
                    <a:pt x="388" y="2859"/>
                    <a:pt x="374" y="2851"/>
                    <a:pt x="358" y="2841"/>
                  </a:cubicBezTo>
                  <a:lnTo>
                    <a:pt x="344" y="2832"/>
                  </a:lnTo>
                  <a:lnTo>
                    <a:pt x="342" y="2832"/>
                  </a:lnTo>
                  <a:cubicBezTo>
                    <a:pt x="351" y="2817"/>
                    <a:pt x="361" y="2805"/>
                    <a:pt x="372" y="2792"/>
                  </a:cubicBezTo>
                  <a:cubicBezTo>
                    <a:pt x="549" y="2589"/>
                    <a:pt x="741" y="2400"/>
                    <a:pt x="934" y="2213"/>
                  </a:cubicBezTo>
                  <a:cubicBezTo>
                    <a:pt x="1133" y="2021"/>
                    <a:pt x="1336" y="1833"/>
                    <a:pt x="1540" y="1644"/>
                  </a:cubicBezTo>
                  <a:lnTo>
                    <a:pt x="1540" y="1645"/>
                  </a:lnTo>
                  <a:lnTo>
                    <a:pt x="1537" y="1648"/>
                  </a:lnTo>
                  <a:lnTo>
                    <a:pt x="1536" y="1651"/>
                  </a:lnTo>
                  <a:cubicBezTo>
                    <a:pt x="1537" y="1649"/>
                    <a:pt x="1539" y="1647"/>
                    <a:pt x="1540" y="1646"/>
                  </a:cubicBezTo>
                  <a:lnTo>
                    <a:pt x="1540" y="1646"/>
                  </a:lnTo>
                  <a:lnTo>
                    <a:pt x="1540" y="1646"/>
                  </a:lnTo>
                  <a:lnTo>
                    <a:pt x="1547" y="1640"/>
                  </a:lnTo>
                  <a:lnTo>
                    <a:pt x="1544" y="1642"/>
                  </a:lnTo>
                  <a:lnTo>
                    <a:pt x="1544" y="1642"/>
                  </a:lnTo>
                  <a:cubicBezTo>
                    <a:pt x="1553" y="1633"/>
                    <a:pt x="1562" y="1625"/>
                    <a:pt x="1572" y="1616"/>
                  </a:cubicBezTo>
                  <a:lnTo>
                    <a:pt x="1572" y="1616"/>
                  </a:lnTo>
                  <a:cubicBezTo>
                    <a:pt x="1572" y="1616"/>
                    <a:pt x="1571" y="1617"/>
                    <a:pt x="1571" y="1617"/>
                  </a:cubicBezTo>
                  <a:lnTo>
                    <a:pt x="1571" y="1617"/>
                  </a:lnTo>
                  <a:lnTo>
                    <a:pt x="1600" y="1591"/>
                  </a:lnTo>
                  <a:lnTo>
                    <a:pt x="1600" y="1591"/>
                  </a:lnTo>
                  <a:cubicBezTo>
                    <a:pt x="1596" y="1595"/>
                    <a:pt x="1591" y="1600"/>
                    <a:pt x="1586" y="1605"/>
                  </a:cubicBezTo>
                  <a:cubicBezTo>
                    <a:pt x="1624" y="1570"/>
                    <a:pt x="1662" y="1535"/>
                    <a:pt x="1700" y="1500"/>
                  </a:cubicBezTo>
                  <a:lnTo>
                    <a:pt x="1700" y="1500"/>
                  </a:lnTo>
                  <a:lnTo>
                    <a:pt x="1692" y="1507"/>
                  </a:lnTo>
                  <a:cubicBezTo>
                    <a:pt x="1705" y="1496"/>
                    <a:pt x="1718" y="1483"/>
                    <a:pt x="1730" y="1472"/>
                  </a:cubicBezTo>
                  <a:lnTo>
                    <a:pt x="1760" y="1447"/>
                  </a:lnTo>
                  <a:lnTo>
                    <a:pt x="1760" y="1447"/>
                  </a:lnTo>
                  <a:cubicBezTo>
                    <a:pt x="1758" y="1448"/>
                    <a:pt x="1757" y="1449"/>
                    <a:pt x="1755" y="1450"/>
                  </a:cubicBezTo>
                  <a:lnTo>
                    <a:pt x="1755" y="1450"/>
                  </a:lnTo>
                  <a:cubicBezTo>
                    <a:pt x="1870" y="1347"/>
                    <a:pt x="1980" y="1239"/>
                    <a:pt x="2085" y="1125"/>
                  </a:cubicBezTo>
                  <a:cubicBezTo>
                    <a:pt x="2181" y="1016"/>
                    <a:pt x="2276" y="897"/>
                    <a:pt x="2335" y="763"/>
                  </a:cubicBezTo>
                  <a:cubicBezTo>
                    <a:pt x="2381" y="657"/>
                    <a:pt x="2409" y="547"/>
                    <a:pt x="2400" y="430"/>
                  </a:cubicBezTo>
                  <a:cubicBezTo>
                    <a:pt x="2394" y="335"/>
                    <a:pt x="2354" y="245"/>
                    <a:pt x="2289" y="174"/>
                  </a:cubicBezTo>
                  <a:cubicBezTo>
                    <a:pt x="2153" y="31"/>
                    <a:pt x="1944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5" name="Google Shape;8765;p17"/>
            <p:cNvSpPr/>
            <p:nvPr/>
          </p:nvSpPr>
          <p:spPr>
            <a:xfrm>
              <a:off x="6445694" y="393775"/>
              <a:ext cx="82014" cy="18718"/>
            </a:xfrm>
            <a:custGeom>
              <a:avLst/>
              <a:gdLst/>
              <a:ahLst/>
              <a:cxnLst/>
              <a:rect l="l" t="t" r="r" b="b"/>
              <a:pathLst>
                <a:path w="2822" h="644" extrusionOk="0">
                  <a:moveTo>
                    <a:pt x="2663" y="0"/>
                  </a:moveTo>
                  <a:cubicBezTo>
                    <a:pt x="2656" y="0"/>
                    <a:pt x="2649" y="1"/>
                    <a:pt x="2642" y="2"/>
                  </a:cubicBezTo>
                  <a:lnTo>
                    <a:pt x="2269" y="41"/>
                  </a:lnTo>
                  <a:cubicBezTo>
                    <a:pt x="1947" y="74"/>
                    <a:pt x="1623" y="108"/>
                    <a:pt x="1301" y="154"/>
                  </a:cubicBezTo>
                  <a:cubicBezTo>
                    <a:pt x="1115" y="181"/>
                    <a:pt x="928" y="209"/>
                    <a:pt x="741" y="239"/>
                  </a:cubicBezTo>
                  <a:cubicBezTo>
                    <a:pt x="573" y="266"/>
                    <a:pt x="407" y="298"/>
                    <a:pt x="238" y="315"/>
                  </a:cubicBezTo>
                  <a:lnTo>
                    <a:pt x="220" y="315"/>
                  </a:lnTo>
                  <a:cubicBezTo>
                    <a:pt x="204" y="310"/>
                    <a:pt x="187" y="308"/>
                    <a:pt x="171" y="308"/>
                  </a:cubicBezTo>
                  <a:cubicBezTo>
                    <a:pt x="140" y="308"/>
                    <a:pt x="111" y="316"/>
                    <a:pt x="84" y="331"/>
                  </a:cubicBezTo>
                  <a:cubicBezTo>
                    <a:pt x="83" y="331"/>
                    <a:pt x="81" y="333"/>
                    <a:pt x="81" y="333"/>
                  </a:cubicBezTo>
                  <a:cubicBezTo>
                    <a:pt x="30" y="364"/>
                    <a:pt x="0" y="421"/>
                    <a:pt x="2" y="480"/>
                  </a:cubicBezTo>
                  <a:cubicBezTo>
                    <a:pt x="2" y="481"/>
                    <a:pt x="2" y="483"/>
                    <a:pt x="2" y="483"/>
                  </a:cubicBezTo>
                  <a:cubicBezTo>
                    <a:pt x="7" y="564"/>
                    <a:pt x="67" y="638"/>
                    <a:pt x="151" y="643"/>
                  </a:cubicBezTo>
                  <a:cubicBezTo>
                    <a:pt x="157" y="644"/>
                    <a:pt x="164" y="644"/>
                    <a:pt x="170" y="644"/>
                  </a:cubicBezTo>
                  <a:cubicBezTo>
                    <a:pt x="177" y="644"/>
                    <a:pt x="184" y="644"/>
                    <a:pt x="190" y="643"/>
                  </a:cubicBezTo>
                  <a:cubicBezTo>
                    <a:pt x="273" y="641"/>
                    <a:pt x="353" y="630"/>
                    <a:pt x="434" y="614"/>
                  </a:cubicBezTo>
                  <a:cubicBezTo>
                    <a:pt x="483" y="606"/>
                    <a:pt x="532" y="597"/>
                    <a:pt x="581" y="587"/>
                  </a:cubicBezTo>
                  <a:cubicBezTo>
                    <a:pt x="931" y="522"/>
                    <a:pt x="1284" y="461"/>
                    <a:pt x="1634" y="415"/>
                  </a:cubicBezTo>
                  <a:cubicBezTo>
                    <a:pt x="1985" y="367"/>
                    <a:pt x="2337" y="326"/>
                    <a:pt x="2688" y="288"/>
                  </a:cubicBezTo>
                  <a:cubicBezTo>
                    <a:pt x="2767" y="280"/>
                    <a:pt x="2821" y="196"/>
                    <a:pt x="2808" y="122"/>
                  </a:cubicBezTo>
                  <a:cubicBezTo>
                    <a:pt x="2796" y="50"/>
                    <a:pt x="2733" y="0"/>
                    <a:pt x="26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6" name="Google Shape;8766;p17"/>
            <p:cNvSpPr/>
            <p:nvPr/>
          </p:nvSpPr>
          <p:spPr>
            <a:xfrm>
              <a:off x="6539773" y="375900"/>
              <a:ext cx="10666" cy="10522"/>
            </a:xfrm>
            <a:custGeom>
              <a:avLst/>
              <a:gdLst/>
              <a:ahLst/>
              <a:cxnLst/>
              <a:rect l="l" t="t" r="r" b="b"/>
              <a:pathLst>
                <a:path w="367" h="362" extrusionOk="0">
                  <a:moveTo>
                    <a:pt x="181" y="1"/>
                  </a:moveTo>
                  <a:cubicBezTo>
                    <a:pt x="180" y="1"/>
                    <a:pt x="179" y="1"/>
                    <a:pt x="178" y="1"/>
                  </a:cubicBezTo>
                  <a:cubicBezTo>
                    <a:pt x="80" y="1"/>
                    <a:pt x="0" y="91"/>
                    <a:pt x="2" y="188"/>
                  </a:cubicBezTo>
                  <a:cubicBezTo>
                    <a:pt x="7" y="285"/>
                    <a:pt x="87" y="362"/>
                    <a:pt x="186" y="362"/>
                  </a:cubicBezTo>
                  <a:cubicBezTo>
                    <a:pt x="187" y="362"/>
                    <a:pt x="188" y="362"/>
                    <a:pt x="189" y="362"/>
                  </a:cubicBezTo>
                  <a:cubicBezTo>
                    <a:pt x="287" y="362"/>
                    <a:pt x="366" y="272"/>
                    <a:pt x="363" y="175"/>
                  </a:cubicBezTo>
                  <a:cubicBezTo>
                    <a:pt x="358" y="78"/>
                    <a:pt x="278" y="1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7" name="Google Shape;8767;p17"/>
            <p:cNvSpPr/>
            <p:nvPr/>
          </p:nvSpPr>
          <p:spPr>
            <a:xfrm>
              <a:off x="6527712" y="391856"/>
              <a:ext cx="52748" cy="20200"/>
            </a:xfrm>
            <a:custGeom>
              <a:avLst/>
              <a:gdLst/>
              <a:ahLst/>
              <a:cxnLst/>
              <a:rect l="l" t="t" r="r" b="b"/>
              <a:pathLst>
                <a:path w="1815" h="695" extrusionOk="0">
                  <a:moveTo>
                    <a:pt x="1646" y="1"/>
                  </a:moveTo>
                  <a:cubicBezTo>
                    <a:pt x="1626" y="1"/>
                    <a:pt x="1607" y="4"/>
                    <a:pt x="1588" y="12"/>
                  </a:cubicBezTo>
                  <a:cubicBezTo>
                    <a:pt x="1481" y="57"/>
                    <a:pt x="1375" y="100"/>
                    <a:pt x="1265" y="142"/>
                  </a:cubicBezTo>
                  <a:lnTo>
                    <a:pt x="1265" y="142"/>
                  </a:lnTo>
                  <a:cubicBezTo>
                    <a:pt x="1160" y="179"/>
                    <a:pt x="1054" y="214"/>
                    <a:pt x="947" y="248"/>
                  </a:cubicBezTo>
                  <a:cubicBezTo>
                    <a:pt x="854" y="278"/>
                    <a:pt x="759" y="302"/>
                    <a:pt x="664" y="327"/>
                  </a:cubicBezTo>
                  <a:cubicBezTo>
                    <a:pt x="579" y="346"/>
                    <a:pt x="493" y="361"/>
                    <a:pt x="406" y="370"/>
                  </a:cubicBezTo>
                  <a:lnTo>
                    <a:pt x="403" y="370"/>
                  </a:lnTo>
                  <a:cubicBezTo>
                    <a:pt x="380" y="301"/>
                    <a:pt x="315" y="261"/>
                    <a:pt x="249" y="261"/>
                  </a:cubicBezTo>
                  <a:cubicBezTo>
                    <a:pt x="220" y="261"/>
                    <a:pt x="190" y="268"/>
                    <a:pt x="164" y="285"/>
                  </a:cubicBezTo>
                  <a:cubicBezTo>
                    <a:pt x="129" y="305"/>
                    <a:pt x="89" y="324"/>
                    <a:pt x="61" y="353"/>
                  </a:cubicBezTo>
                  <a:cubicBezTo>
                    <a:pt x="20" y="395"/>
                    <a:pt x="1" y="455"/>
                    <a:pt x="10" y="514"/>
                  </a:cubicBezTo>
                  <a:cubicBezTo>
                    <a:pt x="32" y="655"/>
                    <a:pt x="184" y="695"/>
                    <a:pt x="308" y="695"/>
                  </a:cubicBezTo>
                  <a:lnTo>
                    <a:pt x="314" y="695"/>
                  </a:lnTo>
                  <a:cubicBezTo>
                    <a:pt x="537" y="690"/>
                    <a:pt x="753" y="625"/>
                    <a:pt x="966" y="565"/>
                  </a:cubicBezTo>
                  <a:cubicBezTo>
                    <a:pt x="1030" y="547"/>
                    <a:pt x="1093" y="524"/>
                    <a:pt x="1156" y="503"/>
                  </a:cubicBezTo>
                  <a:cubicBezTo>
                    <a:pt x="1212" y="484"/>
                    <a:pt x="1267" y="463"/>
                    <a:pt x="1323" y="443"/>
                  </a:cubicBezTo>
                  <a:cubicBezTo>
                    <a:pt x="1454" y="395"/>
                    <a:pt x="1582" y="342"/>
                    <a:pt x="1710" y="286"/>
                  </a:cubicBezTo>
                  <a:cubicBezTo>
                    <a:pt x="1783" y="251"/>
                    <a:pt x="1815" y="164"/>
                    <a:pt x="1782" y="90"/>
                  </a:cubicBezTo>
                  <a:cubicBezTo>
                    <a:pt x="1757" y="34"/>
                    <a:pt x="1702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8" name="Google Shape;8768;p17"/>
            <p:cNvSpPr/>
            <p:nvPr/>
          </p:nvSpPr>
          <p:spPr>
            <a:xfrm>
              <a:off x="6591216" y="318238"/>
              <a:ext cx="54231" cy="122625"/>
            </a:xfrm>
            <a:custGeom>
              <a:avLst/>
              <a:gdLst/>
              <a:ahLst/>
              <a:cxnLst/>
              <a:rect l="l" t="t" r="r" b="b"/>
              <a:pathLst>
                <a:path w="1866" h="4219" extrusionOk="0">
                  <a:moveTo>
                    <a:pt x="502" y="880"/>
                  </a:moveTo>
                  <a:lnTo>
                    <a:pt x="502" y="880"/>
                  </a:lnTo>
                  <a:cubicBezTo>
                    <a:pt x="501" y="882"/>
                    <a:pt x="500" y="885"/>
                    <a:pt x="500" y="887"/>
                  </a:cubicBezTo>
                  <a:lnTo>
                    <a:pt x="500" y="887"/>
                  </a:lnTo>
                  <a:cubicBezTo>
                    <a:pt x="501" y="885"/>
                    <a:pt x="501" y="882"/>
                    <a:pt x="502" y="880"/>
                  </a:cubicBezTo>
                  <a:close/>
                  <a:moveTo>
                    <a:pt x="464" y="997"/>
                  </a:moveTo>
                  <a:lnTo>
                    <a:pt x="463" y="999"/>
                  </a:lnTo>
                  <a:lnTo>
                    <a:pt x="463" y="999"/>
                  </a:lnTo>
                  <a:cubicBezTo>
                    <a:pt x="464" y="999"/>
                    <a:pt x="464" y="998"/>
                    <a:pt x="464" y="997"/>
                  </a:cubicBezTo>
                  <a:close/>
                  <a:moveTo>
                    <a:pt x="1643" y="1532"/>
                  </a:moveTo>
                  <a:cubicBezTo>
                    <a:pt x="1642" y="1536"/>
                    <a:pt x="1641" y="1539"/>
                    <a:pt x="1640" y="1542"/>
                  </a:cubicBezTo>
                  <a:cubicBezTo>
                    <a:pt x="1641" y="1539"/>
                    <a:pt x="1643" y="1535"/>
                    <a:pt x="1643" y="1532"/>
                  </a:cubicBezTo>
                  <a:close/>
                  <a:moveTo>
                    <a:pt x="350" y="1778"/>
                  </a:moveTo>
                  <a:cubicBezTo>
                    <a:pt x="350" y="1781"/>
                    <a:pt x="352" y="1782"/>
                    <a:pt x="353" y="1785"/>
                  </a:cubicBezTo>
                  <a:lnTo>
                    <a:pt x="350" y="1778"/>
                  </a:lnTo>
                  <a:close/>
                  <a:moveTo>
                    <a:pt x="623" y="0"/>
                  </a:moveTo>
                  <a:cubicBezTo>
                    <a:pt x="582" y="0"/>
                    <a:pt x="541" y="14"/>
                    <a:pt x="507" y="41"/>
                  </a:cubicBezTo>
                  <a:cubicBezTo>
                    <a:pt x="450" y="88"/>
                    <a:pt x="418" y="168"/>
                    <a:pt x="390" y="234"/>
                  </a:cubicBezTo>
                  <a:cubicBezTo>
                    <a:pt x="377" y="267"/>
                    <a:pt x="364" y="302"/>
                    <a:pt x="352" y="335"/>
                  </a:cubicBezTo>
                  <a:cubicBezTo>
                    <a:pt x="306" y="456"/>
                    <a:pt x="265" y="578"/>
                    <a:pt x="228" y="701"/>
                  </a:cubicBezTo>
                  <a:cubicBezTo>
                    <a:pt x="176" y="870"/>
                    <a:pt x="125" y="1040"/>
                    <a:pt x="83" y="1212"/>
                  </a:cubicBezTo>
                  <a:cubicBezTo>
                    <a:pt x="45" y="1372"/>
                    <a:pt x="0" y="1538"/>
                    <a:pt x="13" y="1705"/>
                  </a:cubicBezTo>
                  <a:cubicBezTo>
                    <a:pt x="21" y="1804"/>
                    <a:pt x="45" y="1914"/>
                    <a:pt x="109" y="1993"/>
                  </a:cubicBezTo>
                  <a:cubicBezTo>
                    <a:pt x="165" y="2066"/>
                    <a:pt x="242" y="2119"/>
                    <a:pt x="329" y="2150"/>
                  </a:cubicBezTo>
                  <a:cubicBezTo>
                    <a:pt x="384" y="2167"/>
                    <a:pt x="439" y="2175"/>
                    <a:pt x="494" y="2175"/>
                  </a:cubicBezTo>
                  <a:cubicBezTo>
                    <a:pt x="652" y="2175"/>
                    <a:pt x="809" y="2111"/>
                    <a:pt x="945" y="2031"/>
                  </a:cubicBezTo>
                  <a:cubicBezTo>
                    <a:pt x="1050" y="1967"/>
                    <a:pt x="1149" y="1895"/>
                    <a:pt x="1243" y="1814"/>
                  </a:cubicBezTo>
                  <a:lnTo>
                    <a:pt x="1243" y="1814"/>
                  </a:lnTo>
                  <a:cubicBezTo>
                    <a:pt x="1233" y="1855"/>
                    <a:pt x="1224" y="1895"/>
                    <a:pt x="1216" y="1936"/>
                  </a:cubicBezTo>
                  <a:cubicBezTo>
                    <a:pt x="1197" y="2023"/>
                    <a:pt x="1180" y="2110"/>
                    <a:pt x="1165" y="2199"/>
                  </a:cubicBezTo>
                  <a:cubicBezTo>
                    <a:pt x="1151" y="2290"/>
                    <a:pt x="1138" y="2382"/>
                    <a:pt x="1127" y="2474"/>
                  </a:cubicBezTo>
                  <a:cubicBezTo>
                    <a:pt x="1108" y="2635"/>
                    <a:pt x="1094" y="2799"/>
                    <a:pt x="1083" y="2962"/>
                  </a:cubicBezTo>
                  <a:cubicBezTo>
                    <a:pt x="1072" y="3140"/>
                    <a:pt x="1062" y="3321"/>
                    <a:pt x="1047" y="3501"/>
                  </a:cubicBezTo>
                  <a:cubicBezTo>
                    <a:pt x="1040" y="3584"/>
                    <a:pt x="1034" y="3666"/>
                    <a:pt x="1028" y="3750"/>
                  </a:cubicBezTo>
                  <a:cubicBezTo>
                    <a:pt x="1018" y="3851"/>
                    <a:pt x="1007" y="3957"/>
                    <a:pt x="1015" y="4059"/>
                  </a:cubicBezTo>
                  <a:cubicBezTo>
                    <a:pt x="1023" y="4146"/>
                    <a:pt x="1088" y="4215"/>
                    <a:pt x="1178" y="4218"/>
                  </a:cubicBezTo>
                  <a:lnTo>
                    <a:pt x="1180" y="4218"/>
                  </a:lnTo>
                  <a:cubicBezTo>
                    <a:pt x="1268" y="4215"/>
                    <a:pt x="1338" y="4141"/>
                    <a:pt x="1335" y="4052"/>
                  </a:cubicBezTo>
                  <a:cubicBezTo>
                    <a:pt x="1335" y="4028"/>
                    <a:pt x="1335" y="4005"/>
                    <a:pt x="1335" y="3983"/>
                  </a:cubicBezTo>
                  <a:lnTo>
                    <a:pt x="1339" y="3846"/>
                  </a:lnTo>
                  <a:cubicBezTo>
                    <a:pt x="1341" y="3823"/>
                    <a:pt x="1341" y="3799"/>
                    <a:pt x="1343" y="3775"/>
                  </a:cubicBezTo>
                  <a:lnTo>
                    <a:pt x="1343" y="3775"/>
                  </a:lnTo>
                  <a:cubicBezTo>
                    <a:pt x="1342" y="3778"/>
                    <a:pt x="1342" y="3780"/>
                    <a:pt x="1342" y="3782"/>
                  </a:cubicBezTo>
                  <a:lnTo>
                    <a:pt x="1342" y="3782"/>
                  </a:lnTo>
                  <a:cubicBezTo>
                    <a:pt x="1343" y="3740"/>
                    <a:pt x="1345" y="3698"/>
                    <a:pt x="1347" y="3657"/>
                  </a:cubicBezTo>
                  <a:lnTo>
                    <a:pt x="1347" y="3653"/>
                  </a:lnTo>
                  <a:cubicBezTo>
                    <a:pt x="1347" y="3642"/>
                    <a:pt x="1347" y="3629"/>
                    <a:pt x="1347" y="3615"/>
                  </a:cubicBezTo>
                  <a:cubicBezTo>
                    <a:pt x="1349" y="3601"/>
                    <a:pt x="1351" y="3585"/>
                    <a:pt x="1351" y="3569"/>
                  </a:cubicBezTo>
                  <a:lnTo>
                    <a:pt x="1351" y="3590"/>
                  </a:lnTo>
                  <a:cubicBezTo>
                    <a:pt x="1351" y="3569"/>
                    <a:pt x="1352" y="3547"/>
                    <a:pt x="1352" y="3528"/>
                  </a:cubicBezTo>
                  <a:lnTo>
                    <a:pt x="1352" y="3517"/>
                  </a:lnTo>
                  <a:cubicBezTo>
                    <a:pt x="1362" y="3288"/>
                    <a:pt x="1373" y="3058"/>
                    <a:pt x="1390" y="2829"/>
                  </a:cubicBezTo>
                  <a:cubicBezTo>
                    <a:pt x="1398" y="2726"/>
                    <a:pt x="1409" y="2624"/>
                    <a:pt x="1422" y="2522"/>
                  </a:cubicBezTo>
                  <a:cubicBezTo>
                    <a:pt x="1434" y="2411"/>
                    <a:pt x="1452" y="2303"/>
                    <a:pt x="1469" y="2194"/>
                  </a:cubicBezTo>
                  <a:cubicBezTo>
                    <a:pt x="1483" y="2123"/>
                    <a:pt x="1496" y="2053"/>
                    <a:pt x="1515" y="1980"/>
                  </a:cubicBezTo>
                  <a:cubicBezTo>
                    <a:pt x="1533" y="1907"/>
                    <a:pt x="1552" y="1834"/>
                    <a:pt x="1572" y="1763"/>
                  </a:cubicBezTo>
                  <a:cubicBezTo>
                    <a:pt x="1596" y="1686"/>
                    <a:pt x="1620" y="1608"/>
                    <a:pt x="1643" y="1531"/>
                  </a:cubicBezTo>
                  <a:lnTo>
                    <a:pt x="1643" y="1531"/>
                  </a:lnTo>
                  <a:cubicBezTo>
                    <a:pt x="1643" y="1531"/>
                    <a:pt x="1643" y="1532"/>
                    <a:pt x="1643" y="1532"/>
                  </a:cubicBezTo>
                  <a:lnTo>
                    <a:pt x="1643" y="1532"/>
                  </a:lnTo>
                  <a:cubicBezTo>
                    <a:pt x="1671" y="1449"/>
                    <a:pt x="1702" y="1366"/>
                    <a:pt x="1737" y="1285"/>
                  </a:cubicBezTo>
                  <a:cubicBezTo>
                    <a:pt x="1770" y="1239"/>
                    <a:pt x="1797" y="1189"/>
                    <a:pt x="1817" y="1136"/>
                  </a:cubicBezTo>
                  <a:cubicBezTo>
                    <a:pt x="1866" y="1015"/>
                    <a:pt x="1767" y="914"/>
                    <a:pt x="1664" y="914"/>
                  </a:cubicBezTo>
                  <a:cubicBezTo>
                    <a:pt x="1618" y="914"/>
                    <a:pt x="1572" y="934"/>
                    <a:pt x="1537" y="981"/>
                  </a:cubicBezTo>
                  <a:cubicBezTo>
                    <a:pt x="1504" y="1027"/>
                    <a:pt x="1477" y="1076"/>
                    <a:pt x="1458" y="1128"/>
                  </a:cubicBezTo>
                  <a:cubicBezTo>
                    <a:pt x="1420" y="1181"/>
                    <a:pt x="1379" y="1231"/>
                    <a:pt x="1338" y="1282"/>
                  </a:cubicBezTo>
                  <a:cubicBezTo>
                    <a:pt x="1263" y="1368"/>
                    <a:pt x="1186" y="1450"/>
                    <a:pt x="1104" y="1527"/>
                  </a:cubicBezTo>
                  <a:cubicBezTo>
                    <a:pt x="1037" y="1586"/>
                    <a:pt x="969" y="1641"/>
                    <a:pt x="899" y="1692"/>
                  </a:cubicBezTo>
                  <a:cubicBezTo>
                    <a:pt x="849" y="1725"/>
                    <a:pt x="798" y="1755"/>
                    <a:pt x="746" y="1784"/>
                  </a:cubicBezTo>
                  <a:lnTo>
                    <a:pt x="747" y="1784"/>
                  </a:lnTo>
                  <a:cubicBezTo>
                    <a:pt x="717" y="1800"/>
                    <a:pt x="686" y="1814"/>
                    <a:pt x="654" y="1827"/>
                  </a:cubicBezTo>
                  <a:cubicBezTo>
                    <a:pt x="632" y="1834"/>
                    <a:pt x="611" y="1842"/>
                    <a:pt x="589" y="1847"/>
                  </a:cubicBezTo>
                  <a:cubicBezTo>
                    <a:pt x="567" y="1852"/>
                    <a:pt x="546" y="1855"/>
                    <a:pt x="524" y="1858"/>
                  </a:cubicBezTo>
                  <a:lnTo>
                    <a:pt x="494" y="1858"/>
                  </a:lnTo>
                  <a:cubicBezTo>
                    <a:pt x="481" y="1858"/>
                    <a:pt x="469" y="1857"/>
                    <a:pt x="456" y="1855"/>
                  </a:cubicBezTo>
                  <a:cubicBezTo>
                    <a:pt x="448" y="1853"/>
                    <a:pt x="439" y="1850"/>
                    <a:pt x="429" y="1849"/>
                  </a:cubicBezTo>
                  <a:cubicBezTo>
                    <a:pt x="423" y="1846"/>
                    <a:pt x="417" y="1844"/>
                    <a:pt x="410" y="1841"/>
                  </a:cubicBezTo>
                  <a:lnTo>
                    <a:pt x="396" y="1833"/>
                  </a:lnTo>
                  <a:cubicBezTo>
                    <a:pt x="391" y="1830"/>
                    <a:pt x="390" y="1828"/>
                    <a:pt x="383" y="1823"/>
                  </a:cubicBezTo>
                  <a:cubicBezTo>
                    <a:pt x="379" y="1819"/>
                    <a:pt x="372" y="1814"/>
                    <a:pt x="369" y="1809"/>
                  </a:cubicBezTo>
                  <a:cubicBezTo>
                    <a:pt x="364" y="1804"/>
                    <a:pt x="360" y="1800"/>
                    <a:pt x="358" y="1795"/>
                  </a:cubicBezTo>
                  <a:cubicBezTo>
                    <a:pt x="355" y="1790"/>
                    <a:pt x="352" y="1785"/>
                    <a:pt x="350" y="1781"/>
                  </a:cubicBezTo>
                  <a:cubicBezTo>
                    <a:pt x="350" y="1779"/>
                    <a:pt x="350" y="1779"/>
                    <a:pt x="350" y="1778"/>
                  </a:cubicBezTo>
                  <a:lnTo>
                    <a:pt x="350" y="1778"/>
                  </a:lnTo>
                  <a:lnTo>
                    <a:pt x="350" y="1778"/>
                  </a:lnTo>
                  <a:lnTo>
                    <a:pt x="350" y="1778"/>
                  </a:lnTo>
                  <a:cubicBezTo>
                    <a:pt x="350" y="1778"/>
                    <a:pt x="350" y="1778"/>
                    <a:pt x="350" y="1778"/>
                  </a:cubicBezTo>
                  <a:cubicBezTo>
                    <a:pt x="350" y="1778"/>
                    <a:pt x="350" y="1778"/>
                    <a:pt x="350" y="1778"/>
                  </a:cubicBezTo>
                  <a:lnTo>
                    <a:pt x="350" y="1778"/>
                  </a:lnTo>
                  <a:lnTo>
                    <a:pt x="344" y="1763"/>
                  </a:lnTo>
                  <a:cubicBezTo>
                    <a:pt x="341" y="1756"/>
                    <a:pt x="339" y="1747"/>
                    <a:pt x="336" y="1739"/>
                  </a:cubicBezTo>
                  <a:lnTo>
                    <a:pt x="336" y="1739"/>
                  </a:lnTo>
                  <a:cubicBezTo>
                    <a:pt x="334" y="1728"/>
                    <a:pt x="332" y="1717"/>
                    <a:pt x="331" y="1706"/>
                  </a:cubicBezTo>
                  <a:cubicBezTo>
                    <a:pt x="328" y="1678"/>
                    <a:pt x="328" y="1649"/>
                    <a:pt x="328" y="1621"/>
                  </a:cubicBezTo>
                  <a:cubicBezTo>
                    <a:pt x="331" y="1572"/>
                    <a:pt x="336" y="1523"/>
                    <a:pt x="344" y="1475"/>
                  </a:cubicBezTo>
                  <a:cubicBezTo>
                    <a:pt x="344" y="1475"/>
                    <a:pt x="344" y="1477"/>
                    <a:pt x="344" y="1478"/>
                  </a:cubicBezTo>
                  <a:cubicBezTo>
                    <a:pt x="374" y="1318"/>
                    <a:pt x="413" y="1162"/>
                    <a:pt x="461" y="1007"/>
                  </a:cubicBezTo>
                  <a:lnTo>
                    <a:pt x="463" y="999"/>
                  </a:lnTo>
                  <a:lnTo>
                    <a:pt x="463" y="999"/>
                  </a:lnTo>
                  <a:cubicBezTo>
                    <a:pt x="463" y="1000"/>
                    <a:pt x="463" y="1000"/>
                    <a:pt x="463" y="1000"/>
                  </a:cubicBezTo>
                  <a:lnTo>
                    <a:pt x="463" y="1000"/>
                  </a:lnTo>
                  <a:cubicBezTo>
                    <a:pt x="464" y="995"/>
                    <a:pt x="466" y="990"/>
                    <a:pt x="467" y="986"/>
                  </a:cubicBezTo>
                  <a:lnTo>
                    <a:pt x="467" y="989"/>
                  </a:lnTo>
                  <a:cubicBezTo>
                    <a:pt x="469" y="989"/>
                    <a:pt x="469" y="988"/>
                    <a:pt x="469" y="986"/>
                  </a:cubicBezTo>
                  <a:cubicBezTo>
                    <a:pt x="478" y="957"/>
                    <a:pt x="487" y="928"/>
                    <a:pt x="496" y="899"/>
                  </a:cubicBezTo>
                  <a:lnTo>
                    <a:pt x="496" y="899"/>
                  </a:lnTo>
                  <a:cubicBezTo>
                    <a:pt x="496" y="899"/>
                    <a:pt x="496" y="900"/>
                    <a:pt x="496" y="901"/>
                  </a:cubicBezTo>
                  <a:cubicBezTo>
                    <a:pt x="497" y="898"/>
                    <a:pt x="497" y="895"/>
                    <a:pt x="498" y="892"/>
                  </a:cubicBezTo>
                  <a:lnTo>
                    <a:pt x="498" y="892"/>
                  </a:lnTo>
                  <a:cubicBezTo>
                    <a:pt x="499" y="891"/>
                    <a:pt x="499" y="889"/>
                    <a:pt x="500" y="887"/>
                  </a:cubicBezTo>
                  <a:lnTo>
                    <a:pt x="500" y="887"/>
                  </a:lnTo>
                  <a:cubicBezTo>
                    <a:pt x="500" y="888"/>
                    <a:pt x="499" y="888"/>
                    <a:pt x="499" y="889"/>
                  </a:cubicBezTo>
                  <a:lnTo>
                    <a:pt x="499" y="889"/>
                  </a:lnTo>
                  <a:cubicBezTo>
                    <a:pt x="509" y="855"/>
                    <a:pt x="521" y="820"/>
                    <a:pt x="532" y="785"/>
                  </a:cubicBezTo>
                  <a:lnTo>
                    <a:pt x="532" y="787"/>
                  </a:lnTo>
                  <a:lnTo>
                    <a:pt x="535" y="775"/>
                  </a:lnTo>
                  <a:lnTo>
                    <a:pt x="535" y="775"/>
                  </a:lnTo>
                  <a:cubicBezTo>
                    <a:pt x="588" y="626"/>
                    <a:pt x="637" y="477"/>
                    <a:pt x="703" y="332"/>
                  </a:cubicBezTo>
                  <a:lnTo>
                    <a:pt x="709" y="320"/>
                  </a:lnTo>
                  <a:cubicBezTo>
                    <a:pt x="752" y="297"/>
                    <a:pt x="782" y="258"/>
                    <a:pt x="793" y="212"/>
                  </a:cubicBezTo>
                  <a:cubicBezTo>
                    <a:pt x="803" y="169"/>
                    <a:pt x="795" y="125"/>
                    <a:pt x="773" y="87"/>
                  </a:cubicBezTo>
                  <a:cubicBezTo>
                    <a:pt x="752" y="52"/>
                    <a:pt x="720" y="25"/>
                    <a:pt x="682" y="11"/>
                  </a:cubicBezTo>
                  <a:cubicBezTo>
                    <a:pt x="663" y="4"/>
                    <a:pt x="643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69" name="Google Shape;8769;p17"/>
            <p:cNvSpPr/>
            <p:nvPr/>
          </p:nvSpPr>
          <p:spPr>
            <a:xfrm>
              <a:off x="6665387" y="355934"/>
              <a:ext cx="33509" cy="18049"/>
            </a:xfrm>
            <a:custGeom>
              <a:avLst/>
              <a:gdLst/>
              <a:ahLst/>
              <a:cxnLst/>
              <a:rect l="l" t="t" r="r" b="b"/>
              <a:pathLst>
                <a:path w="1153" h="621" extrusionOk="0">
                  <a:moveTo>
                    <a:pt x="322" y="1"/>
                  </a:moveTo>
                  <a:cubicBezTo>
                    <a:pt x="293" y="1"/>
                    <a:pt x="263" y="8"/>
                    <a:pt x="236" y="25"/>
                  </a:cubicBezTo>
                  <a:cubicBezTo>
                    <a:pt x="157" y="74"/>
                    <a:pt x="62" y="118"/>
                    <a:pt x="25" y="210"/>
                  </a:cubicBezTo>
                  <a:cubicBezTo>
                    <a:pt x="0" y="284"/>
                    <a:pt x="14" y="367"/>
                    <a:pt x="63" y="427"/>
                  </a:cubicBezTo>
                  <a:cubicBezTo>
                    <a:pt x="116" y="487"/>
                    <a:pt x="182" y="533"/>
                    <a:pt x="258" y="560"/>
                  </a:cubicBezTo>
                  <a:cubicBezTo>
                    <a:pt x="384" y="600"/>
                    <a:pt x="516" y="620"/>
                    <a:pt x="649" y="620"/>
                  </a:cubicBezTo>
                  <a:cubicBezTo>
                    <a:pt x="658" y="620"/>
                    <a:pt x="668" y="620"/>
                    <a:pt x="678" y="620"/>
                  </a:cubicBezTo>
                  <a:cubicBezTo>
                    <a:pt x="788" y="620"/>
                    <a:pt x="898" y="613"/>
                    <a:pt x="1008" y="601"/>
                  </a:cubicBezTo>
                  <a:cubicBezTo>
                    <a:pt x="1094" y="591"/>
                    <a:pt x="1152" y="499"/>
                    <a:pt x="1140" y="419"/>
                  </a:cubicBezTo>
                  <a:cubicBezTo>
                    <a:pt x="1126" y="336"/>
                    <a:pt x="1054" y="285"/>
                    <a:pt x="975" y="285"/>
                  </a:cubicBezTo>
                  <a:cubicBezTo>
                    <a:pt x="969" y="285"/>
                    <a:pt x="963" y="285"/>
                    <a:pt x="958" y="286"/>
                  </a:cubicBezTo>
                  <a:cubicBezTo>
                    <a:pt x="932" y="289"/>
                    <a:pt x="905" y="292"/>
                    <a:pt x="880" y="295"/>
                  </a:cubicBezTo>
                  <a:cubicBezTo>
                    <a:pt x="807" y="299"/>
                    <a:pt x="735" y="304"/>
                    <a:pt x="662" y="304"/>
                  </a:cubicBezTo>
                  <a:cubicBezTo>
                    <a:pt x="651" y="304"/>
                    <a:pt x="640" y="303"/>
                    <a:pt x="628" y="303"/>
                  </a:cubicBezTo>
                  <a:cubicBezTo>
                    <a:pt x="578" y="300"/>
                    <a:pt x="526" y="295"/>
                    <a:pt x="475" y="287"/>
                  </a:cubicBezTo>
                  <a:lnTo>
                    <a:pt x="443" y="279"/>
                  </a:lnTo>
                  <a:cubicBezTo>
                    <a:pt x="494" y="226"/>
                    <a:pt x="502" y="143"/>
                    <a:pt x="464" y="80"/>
                  </a:cubicBezTo>
                  <a:cubicBezTo>
                    <a:pt x="433" y="29"/>
                    <a:pt x="378" y="1"/>
                    <a:pt x="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0" name="Google Shape;8770;p17"/>
            <p:cNvSpPr/>
            <p:nvPr/>
          </p:nvSpPr>
          <p:spPr>
            <a:xfrm>
              <a:off x="6675850" y="330793"/>
              <a:ext cx="23541" cy="82109"/>
            </a:xfrm>
            <a:custGeom>
              <a:avLst/>
              <a:gdLst/>
              <a:ahLst/>
              <a:cxnLst/>
              <a:rect l="l" t="t" r="r" b="b"/>
              <a:pathLst>
                <a:path w="810" h="2825" extrusionOk="0">
                  <a:moveTo>
                    <a:pt x="625" y="0"/>
                  </a:moveTo>
                  <a:cubicBezTo>
                    <a:pt x="550" y="0"/>
                    <a:pt x="475" y="51"/>
                    <a:pt x="462" y="128"/>
                  </a:cubicBezTo>
                  <a:cubicBezTo>
                    <a:pt x="454" y="161"/>
                    <a:pt x="444" y="196"/>
                    <a:pt x="433" y="229"/>
                  </a:cubicBezTo>
                  <a:cubicBezTo>
                    <a:pt x="398" y="339"/>
                    <a:pt x="365" y="448"/>
                    <a:pt x="332" y="559"/>
                  </a:cubicBezTo>
                  <a:cubicBezTo>
                    <a:pt x="281" y="728"/>
                    <a:pt x="243" y="902"/>
                    <a:pt x="207" y="1076"/>
                  </a:cubicBezTo>
                  <a:cubicBezTo>
                    <a:pt x="191" y="1151"/>
                    <a:pt x="177" y="1225"/>
                    <a:pt x="164" y="1300"/>
                  </a:cubicBezTo>
                  <a:cubicBezTo>
                    <a:pt x="151" y="1385"/>
                    <a:pt x="134" y="1469"/>
                    <a:pt x="123" y="1553"/>
                  </a:cubicBezTo>
                  <a:cubicBezTo>
                    <a:pt x="75" y="1920"/>
                    <a:pt x="36" y="2287"/>
                    <a:pt x="9" y="2656"/>
                  </a:cubicBezTo>
                  <a:cubicBezTo>
                    <a:pt x="1" y="2739"/>
                    <a:pt x="63" y="2813"/>
                    <a:pt x="145" y="2822"/>
                  </a:cubicBezTo>
                  <a:lnTo>
                    <a:pt x="161" y="2824"/>
                  </a:lnTo>
                  <a:cubicBezTo>
                    <a:pt x="238" y="2824"/>
                    <a:pt x="303" y="2765"/>
                    <a:pt x="313" y="2688"/>
                  </a:cubicBezTo>
                  <a:cubicBezTo>
                    <a:pt x="325" y="2496"/>
                    <a:pt x="344" y="2305"/>
                    <a:pt x="365" y="2113"/>
                  </a:cubicBezTo>
                  <a:cubicBezTo>
                    <a:pt x="386" y="1933"/>
                    <a:pt x="403" y="1751"/>
                    <a:pt x="433" y="1570"/>
                  </a:cubicBezTo>
                  <a:cubicBezTo>
                    <a:pt x="433" y="1570"/>
                    <a:pt x="433" y="1572"/>
                    <a:pt x="433" y="1572"/>
                  </a:cubicBezTo>
                  <a:lnTo>
                    <a:pt x="450" y="1471"/>
                  </a:lnTo>
                  <a:lnTo>
                    <a:pt x="450" y="1471"/>
                  </a:lnTo>
                  <a:cubicBezTo>
                    <a:pt x="449" y="1477"/>
                    <a:pt x="447" y="1485"/>
                    <a:pt x="446" y="1491"/>
                  </a:cubicBezTo>
                  <a:cubicBezTo>
                    <a:pt x="448" y="1479"/>
                    <a:pt x="450" y="1467"/>
                    <a:pt x="453" y="1455"/>
                  </a:cubicBezTo>
                  <a:lnTo>
                    <a:pt x="453" y="1455"/>
                  </a:lnTo>
                  <a:cubicBezTo>
                    <a:pt x="452" y="1457"/>
                    <a:pt x="452" y="1460"/>
                    <a:pt x="452" y="1463"/>
                  </a:cubicBezTo>
                  <a:cubicBezTo>
                    <a:pt x="457" y="1436"/>
                    <a:pt x="462" y="1410"/>
                    <a:pt x="465" y="1383"/>
                  </a:cubicBezTo>
                  <a:cubicBezTo>
                    <a:pt x="471" y="1346"/>
                    <a:pt x="477" y="1308"/>
                    <a:pt x="485" y="1268"/>
                  </a:cubicBezTo>
                  <a:lnTo>
                    <a:pt x="485" y="1268"/>
                  </a:lnTo>
                  <a:cubicBezTo>
                    <a:pt x="484" y="1273"/>
                    <a:pt x="482" y="1281"/>
                    <a:pt x="481" y="1287"/>
                  </a:cubicBezTo>
                  <a:cubicBezTo>
                    <a:pt x="484" y="1270"/>
                    <a:pt x="487" y="1252"/>
                    <a:pt x="490" y="1233"/>
                  </a:cubicBezTo>
                  <a:cubicBezTo>
                    <a:pt x="515" y="1127"/>
                    <a:pt x="538" y="1019"/>
                    <a:pt x="563" y="913"/>
                  </a:cubicBezTo>
                  <a:cubicBezTo>
                    <a:pt x="582" y="823"/>
                    <a:pt x="612" y="734"/>
                    <a:pt x="639" y="646"/>
                  </a:cubicBezTo>
                  <a:lnTo>
                    <a:pt x="639" y="646"/>
                  </a:lnTo>
                  <a:cubicBezTo>
                    <a:pt x="636" y="651"/>
                    <a:pt x="634" y="658"/>
                    <a:pt x="631" y="665"/>
                  </a:cubicBezTo>
                  <a:cubicBezTo>
                    <a:pt x="655" y="592"/>
                    <a:pt x="677" y="518"/>
                    <a:pt x="702" y="443"/>
                  </a:cubicBezTo>
                  <a:cubicBezTo>
                    <a:pt x="731" y="364"/>
                    <a:pt x="759" y="285"/>
                    <a:pt x="785" y="206"/>
                  </a:cubicBezTo>
                  <a:cubicBezTo>
                    <a:pt x="810" y="119"/>
                    <a:pt x="747" y="25"/>
                    <a:pt x="663" y="5"/>
                  </a:cubicBezTo>
                  <a:cubicBezTo>
                    <a:pt x="650" y="2"/>
                    <a:pt x="638" y="0"/>
                    <a:pt x="6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1" name="Google Shape;8771;p17"/>
            <p:cNvSpPr/>
            <p:nvPr/>
          </p:nvSpPr>
          <p:spPr>
            <a:xfrm>
              <a:off x="6727496" y="282809"/>
              <a:ext cx="464128" cy="149772"/>
            </a:xfrm>
            <a:custGeom>
              <a:avLst/>
              <a:gdLst/>
              <a:ahLst/>
              <a:cxnLst/>
              <a:rect l="l" t="t" r="r" b="b"/>
              <a:pathLst>
                <a:path w="15970" h="5153" extrusionOk="0">
                  <a:moveTo>
                    <a:pt x="1863" y="1708"/>
                  </a:moveTo>
                  <a:lnTo>
                    <a:pt x="1863" y="1708"/>
                  </a:lnTo>
                  <a:cubicBezTo>
                    <a:pt x="1863" y="1708"/>
                    <a:pt x="1863" y="1709"/>
                    <a:pt x="1863" y="1709"/>
                  </a:cubicBezTo>
                  <a:lnTo>
                    <a:pt x="1863" y="1709"/>
                  </a:lnTo>
                  <a:lnTo>
                    <a:pt x="1862" y="1711"/>
                  </a:lnTo>
                  <a:lnTo>
                    <a:pt x="1857" y="1717"/>
                  </a:lnTo>
                  <a:lnTo>
                    <a:pt x="1859" y="1714"/>
                  </a:lnTo>
                  <a:lnTo>
                    <a:pt x="1859" y="1714"/>
                  </a:lnTo>
                  <a:cubicBezTo>
                    <a:pt x="1860" y="1712"/>
                    <a:pt x="1861" y="1711"/>
                    <a:pt x="1862" y="1710"/>
                  </a:cubicBezTo>
                  <a:lnTo>
                    <a:pt x="1863" y="1708"/>
                  </a:lnTo>
                  <a:close/>
                  <a:moveTo>
                    <a:pt x="1247" y="2664"/>
                  </a:moveTo>
                  <a:lnTo>
                    <a:pt x="1247" y="2664"/>
                  </a:lnTo>
                  <a:cubicBezTo>
                    <a:pt x="1247" y="2665"/>
                    <a:pt x="1247" y="2666"/>
                    <a:pt x="1247" y="2667"/>
                  </a:cubicBezTo>
                  <a:lnTo>
                    <a:pt x="1247" y="2667"/>
                  </a:lnTo>
                  <a:cubicBezTo>
                    <a:pt x="1247" y="2666"/>
                    <a:pt x="1247" y="2665"/>
                    <a:pt x="1247" y="2664"/>
                  </a:cubicBezTo>
                  <a:close/>
                  <a:moveTo>
                    <a:pt x="1247" y="2667"/>
                  </a:moveTo>
                  <a:lnTo>
                    <a:pt x="1247" y="2667"/>
                  </a:lnTo>
                  <a:cubicBezTo>
                    <a:pt x="1246" y="2667"/>
                    <a:pt x="1246" y="2668"/>
                    <a:pt x="1246" y="2669"/>
                  </a:cubicBezTo>
                  <a:lnTo>
                    <a:pt x="1246" y="2669"/>
                  </a:lnTo>
                  <a:cubicBezTo>
                    <a:pt x="1246" y="2668"/>
                    <a:pt x="1246" y="2667"/>
                    <a:pt x="1247" y="2667"/>
                  </a:cubicBezTo>
                  <a:close/>
                  <a:moveTo>
                    <a:pt x="1166" y="2927"/>
                  </a:moveTo>
                  <a:lnTo>
                    <a:pt x="1165" y="2930"/>
                  </a:lnTo>
                  <a:cubicBezTo>
                    <a:pt x="1165" y="2929"/>
                    <a:pt x="1166" y="2928"/>
                    <a:pt x="1166" y="2927"/>
                  </a:cubicBezTo>
                  <a:close/>
                  <a:moveTo>
                    <a:pt x="1034" y="4627"/>
                  </a:moveTo>
                  <a:cubicBezTo>
                    <a:pt x="1034" y="4628"/>
                    <a:pt x="1034" y="4629"/>
                    <a:pt x="1034" y="4630"/>
                  </a:cubicBezTo>
                  <a:cubicBezTo>
                    <a:pt x="1034" y="4629"/>
                    <a:pt x="1034" y="4628"/>
                    <a:pt x="1034" y="4627"/>
                  </a:cubicBezTo>
                  <a:close/>
                  <a:moveTo>
                    <a:pt x="15798" y="1"/>
                  </a:moveTo>
                  <a:cubicBezTo>
                    <a:pt x="15789" y="1"/>
                    <a:pt x="15780" y="1"/>
                    <a:pt x="15771" y="3"/>
                  </a:cubicBezTo>
                  <a:cubicBezTo>
                    <a:pt x="15738" y="8"/>
                    <a:pt x="15706" y="19"/>
                    <a:pt x="15676" y="36"/>
                  </a:cubicBezTo>
                  <a:cubicBezTo>
                    <a:pt x="15668" y="41"/>
                    <a:pt x="15659" y="46"/>
                    <a:pt x="15649" y="51"/>
                  </a:cubicBezTo>
                  <a:cubicBezTo>
                    <a:pt x="15616" y="66"/>
                    <a:pt x="15583" y="81"/>
                    <a:pt x="15550" y="95"/>
                  </a:cubicBezTo>
                  <a:cubicBezTo>
                    <a:pt x="15317" y="176"/>
                    <a:pt x="15077" y="236"/>
                    <a:pt x="14839" y="293"/>
                  </a:cubicBezTo>
                  <a:lnTo>
                    <a:pt x="14839" y="293"/>
                  </a:lnTo>
                  <a:cubicBezTo>
                    <a:pt x="14841" y="292"/>
                    <a:pt x="14842" y="292"/>
                    <a:pt x="14844" y="291"/>
                  </a:cubicBezTo>
                  <a:lnTo>
                    <a:pt x="14844" y="291"/>
                  </a:lnTo>
                  <a:lnTo>
                    <a:pt x="14833" y="294"/>
                  </a:lnTo>
                  <a:cubicBezTo>
                    <a:pt x="14835" y="294"/>
                    <a:pt x="14837" y="293"/>
                    <a:pt x="14839" y="293"/>
                  </a:cubicBezTo>
                  <a:lnTo>
                    <a:pt x="14839" y="293"/>
                  </a:lnTo>
                  <a:cubicBezTo>
                    <a:pt x="14832" y="295"/>
                    <a:pt x="14824" y="296"/>
                    <a:pt x="14817" y="297"/>
                  </a:cubicBezTo>
                  <a:cubicBezTo>
                    <a:pt x="14807" y="299"/>
                    <a:pt x="14799" y="302"/>
                    <a:pt x="14790" y="304"/>
                  </a:cubicBezTo>
                  <a:lnTo>
                    <a:pt x="14793" y="304"/>
                  </a:lnTo>
                  <a:lnTo>
                    <a:pt x="14787" y="305"/>
                  </a:lnTo>
                  <a:lnTo>
                    <a:pt x="14772" y="309"/>
                  </a:lnTo>
                  <a:lnTo>
                    <a:pt x="14777" y="307"/>
                  </a:lnTo>
                  <a:lnTo>
                    <a:pt x="14777" y="307"/>
                  </a:lnTo>
                  <a:lnTo>
                    <a:pt x="14765" y="310"/>
                  </a:lnTo>
                  <a:lnTo>
                    <a:pt x="14744" y="315"/>
                  </a:lnTo>
                  <a:lnTo>
                    <a:pt x="14727" y="320"/>
                  </a:lnTo>
                  <a:cubicBezTo>
                    <a:pt x="14719" y="321"/>
                    <a:pt x="14711" y="323"/>
                    <a:pt x="14703" y="324"/>
                  </a:cubicBezTo>
                  <a:cubicBezTo>
                    <a:pt x="14687" y="328"/>
                    <a:pt x="14673" y="331"/>
                    <a:pt x="14658" y="335"/>
                  </a:cubicBezTo>
                  <a:lnTo>
                    <a:pt x="14663" y="335"/>
                  </a:lnTo>
                  <a:lnTo>
                    <a:pt x="14641" y="340"/>
                  </a:lnTo>
                  <a:lnTo>
                    <a:pt x="14622" y="345"/>
                  </a:lnTo>
                  <a:lnTo>
                    <a:pt x="14616" y="345"/>
                  </a:lnTo>
                  <a:lnTo>
                    <a:pt x="14627" y="342"/>
                  </a:lnTo>
                  <a:lnTo>
                    <a:pt x="14608" y="347"/>
                  </a:lnTo>
                  <a:lnTo>
                    <a:pt x="14617" y="345"/>
                  </a:lnTo>
                  <a:lnTo>
                    <a:pt x="14617" y="345"/>
                  </a:lnTo>
                  <a:cubicBezTo>
                    <a:pt x="14434" y="385"/>
                    <a:pt x="14250" y="421"/>
                    <a:pt x="14066" y="456"/>
                  </a:cubicBezTo>
                  <a:cubicBezTo>
                    <a:pt x="13903" y="487"/>
                    <a:pt x="13736" y="502"/>
                    <a:pt x="13571" y="519"/>
                  </a:cubicBezTo>
                  <a:cubicBezTo>
                    <a:pt x="13417" y="530"/>
                    <a:pt x="13267" y="537"/>
                    <a:pt x="13113" y="540"/>
                  </a:cubicBezTo>
                  <a:cubicBezTo>
                    <a:pt x="12958" y="541"/>
                    <a:pt x="12803" y="543"/>
                    <a:pt x="12648" y="544"/>
                  </a:cubicBezTo>
                  <a:cubicBezTo>
                    <a:pt x="12324" y="546"/>
                    <a:pt x="12001" y="549"/>
                    <a:pt x="11676" y="570"/>
                  </a:cubicBezTo>
                  <a:cubicBezTo>
                    <a:pt x="10983" y="613"/>
                    <a:pt x="10291" y="677"/>
                    <a:pt x="9596" y="692"/>
                  </a:cubicBezTo>
                  <a:cubicBezTo>
                    <a:pt x="9251" y="700"/>
                    <a:pt x="8906" y="704"/>
                    <a:pt x="8561" y="706"/>
                  </a:cubicBezTo>
                  <a:cubicBezTo>
                    <a:pt x="8379" y="707"/>
                    <a:pt x="8198" y="709"/>
                    <a:pt x="8016" y="712"/>
                  </a:cubicBezTo>
                  <a:cubicBezTo>
                    <a:pt x="7845" y="715"/>
                    <a:pt x="7673" y="725"/>
                    <a:pt x="7502" y="738"/>
                  </a:cubicBezTo>
                  <a:cubicBezTo>
                    <a:pt x="7326" y="752"/>
                    <a:pt x="7152" y="776"/>
                    <a:pt x="6976" y="799"/>
                  </a:cubicBezTo>
                  <a:cubicBezTo>
                    <a:pt x="6824" y="818"/>
                    <a:pt x="6672" y="839"/>
                    <a:pt x="6522" y="866"/>
                  </a:cubicBezTo>
                  <a:cubicBezTo>
                    <a:pt x="6334" y="897"/>
                    <a:pt x="6145" y="929"/>
                    <a:pt x="5958" y="961"/>
                  </a:cubicBezTo>
                  <a:cubicBezTo>
                    <a:pt x="5805" y="988"/>
                    <a:pt x="5648" y="1002"/>
                    <a:pt x="5493" y="1018"/>
                  </a:cubicBezTo>
                  <a:lnTo>
                    <a:pt x="5224" y="1037"/>
                  </a:lnTo>
                  <a:cubicBezTo>
                    <a:pt x="5067" y="1048"/>
                    <a:pt x="4909" y="1053"/>
                    <a:pt x="4751" y="1056"/>
                  </a:cubicBezTo>
                  <a:cubicBezTo>
                    <a:pt x="4557" y="1061"/>
                    <a:pt x="4366" y="1065"/>
                    <a:pt x="4173" y="1068"/>
                  </a:cubicBezTo>
                  <a:cubicBezTo>
                    <a:pt x="3828" y="1073"/>
                    <a:pt x="3481" y="1084"/>
                    <a:pt x="3134" y="1100"/>
                  </a:cubicBezTo>
                  <a:cubicBezTo>
                    <a:pt x="3063" y="1102"/>
                    <a:pt x="2993" y="1108"/>
                    <a:pt x="2922" y="1113"/>
                  </a:cubicBezTo>
                  <a:cubicBezTo>
                    <a:pt x="2824" y="1121"/>
                    <a:pt x="2724" y="1125"/>
                    <a:pt x="2626" y="1135"/>
                  </a:cubicBezTo>
                  <a:cubicBezTo>
                    <a:pt x="2392" y="1159"/>
                    <a:pt x="2151" y="1189"/>
                    <a:pt x="1933" y="1282"/>
                  </a:cubicBezTo>
                  <a:cubicBezTo>
                    <a:pt x="1833" y="1325"/>
                    <a:pt x="1732" y="1377"/>
                    <a:pt x="1654" y="1455"/>
                  </a:cubicBezTo>
                  <a:cubicBezTo>
                    <a:pt x="1591" y="1516"/>
                    <a:pt x="1545" y="1597"/>
                    <a:pt x="1524" y="1684"/>
                  </a:cubicBezTo>
                  <a:cubicBezTo>
                    <a:pt x="1444" y="2017"/>
                    <a:pt x="1344" y="2343"/>
                    <a:pt x="1246" y="2670"/>
                  </a:cubicBezTo>
                  <a:cubicBezTo>
                    <a:pt x="1246" y="2670"/>
                    <a:pt x="1246" y="2669"/>
                    <a:pt x="1246" y="2669"/>
                  </a:cubicBezTo>
                  <a:lnTo>
                    <a:pt x="1246" y="2669"/>
                  </a:lnTo>
                  <a:cubicBezTo>
                    <a:pt x="1219" y="2756"/>
                    <a:pt x="1192" y="2842"/>
                    <a:pt x="1165" y="2929"/>
                  </a:cubicBezTo>
                  <a:lnTo>
                    <a:pt x="1165" y="2929"/>
                  </a:lnTo>
                  <a:lnTo>
                    <a:pt x="1162" y="2936"/>
                  </a:lnTo>
                  <a:lnTo>
                    <a:pt x="1162" y="2938"/>
                  </a:lnTo>
                  <a:cubicBezTo>
                    <a:pt x="1161" y="2944"/>
                    <a:pt x="1159" y="2950"/>
                    <a:pt x="1157" y="2955"/>
                  </a:cubicBezTo>
                  <a:lnTo>
                    <a:pt x="1157" y="2955"/>
                  </a:lnTo>
                  <a:cubicBezTo>
                    <a:pt x="1157" y="2955"/>
                    <a:pt x="1157" y="2954"/>
                    <a:pt x="1157" y="2954"/>
                  </a:cubicBezTo>
                  <a:lnTo>
                    <a:pt x="1157" y="2954"/>
                  </a:lnTo>
                  <a:cubicBezTo>
                    <a:pt x="1157" y="2955"/>
                    <a:pt x="1157" y="2956"/>
                    <a:pt x="1156" y="2958"/>
                  </a:cubicBezTo>
                  <a:lnTo>
                    <a:pt x="1156" y="2958"/>
                  </a:lnTo>
                  <a:cubicBezTo>
                    <a:pt x="1156" y="2958"/>
                    <a:pt x="1156" y="2958"/>
                    <a:pt x="1156" y="2959"/>
                  </a:cubicBezTo>
                  <a:cubicBezTo>
                    <a:pt x="1156" y="2958"/>
                    <a:pt x="1156" y="2958"/>
                    <a:pt x="1156" y="2958"/>
                  </a:cubicBezTo>
                  <a:lnTo>
                    <a:pt x="1156" y="2958"/>
                  </a:lnTo>
                  <a:cubicBezTo>
                    <a:pt x="1154" y="2963"/>
                    <a:pt x="1152" y="2968"/>
                    <a:pt x="1151" y="2973"/>
                  </a:cubicBezTo>
                  <a:lnTo>
                    <a:pt x="1151" y="2974"/>
                  </a:lnTo>
                  <a:cubicBezTo>
                    <a:pt x="1135" y="3025"/>
                    <a:pt x="1119" y="3076"/>
                    <a:pt x="1103" y="3126"/>
                  </a:cubicBezTo>
                  <a:cubicBezTo>
                    <a:pt x="1103" y="3125"/>
                    <a:pt x="1103" y="3125"/>
                    <a:pt x="1103" y="3125"/>
                  </a:cubicBezTo>
                  <a:cubicBezTo>
                    <a:pt x="1095" y="3148"/>
                    <a:pt x="1088" y="3174"/>
                    <a:pt x="1080" y="3198"/>
                  </a:cubicBezTo>
                  <a:lnTo>
                    <a:pt x="1083" y="3191"/>
                  </a:lnTo>
                  <a:lnTo>
                    <a:pt x="1075" y="3217"/>
                  </a:lnTo>
                  <a:cubicBezTo>
                    <a:pt x="1005" y="3435"/>
                    <a:pt x="937" y="3655"/>
                    <a:pt x="880" y="3877"/>
                  </a:cubicBezTo>
                  <a:cubicBezTo>
                    <a:pt x="852" y="3992"/>
                    <a:pt x="825" y="4109"/>
                    <a:pt x="798" y="4225"/>
                  </a:cubicBezTo>
                  <a:cubicBezTo>
                    <a:pt x="760" y="4070"/>
                    <a:pt x="720" y="3915"/>
                    <a:pt x="679" y="3761"/>
                  </a:cubicBezTo>
                  <a:cubicBezTo>
                    <a:pt x="635" y="3592"/>
                    <a:pt x="589" y="3424"/>
                    <a:pt x="545" y="3256"/>
                  </a:cubicBezTo>
                  <a:cubicBezTo>
                    <a:pt x="508" y="3120"/>
                    <a:pt x="477" y="2983"/>
                    <a:pt x="444" y="2846"/>
                  </a:cubicBezTo>
                  <a:lnTo>
                    <a:pt x="444" y="2846"/>
                  </a:lnTo>
                  <a:cubicBezTo>
                    <a:pt x="422" y="2730"/>
                    <a:pt x="399" y="2615"/>
                    <a:pt x="377" y="2501"/>
                  </a:cubicBezTo>
                  <a:cubicBezTo>
                    <a:pt x="367" y="2452"/>
                    <a:pt x="363" y="2400"/>
                    <a:pt x="356" y="2351"/>
                  </a:cubicBezTo>
                  <a:cubicBezTo>
                    <a:pt x="350" y="2295"/>
                    <a:pt x="342" y="2243"/>
                    <a:pt x="336" y="2188"/>
                  </a:cubicBezTo>
                  <a:cubicBezTo>
                    <a:pt x="326" y="2094"/>
                    <a:pt x="323" y="2001"/>
                    <a:pt x="325" y="1906"/>
                  </a:cubicBezTo>
                  <a:cubicBezTo>
                    <a:pt x="328" y="1852"/>
                    <a:pt x="332" y="1797"/>
                    <a:pt x="340" y="1743"/>
                  </a:cubicBezTo>
                  <a:cubicBezTo>
                    <a:pt x="353" y="1654"/>
                    <a:pt x="280" y="1572"/>
                    <a:pt x="193" y="1562"/>
                  </a:cubicBezTo>
                  <a:cubicBezTo>
                    <a:pt x="188" y="1562"/>
                    <a:pt x="183" y="1562"/>
                    <a:pt x="178" y="1562"/>
                  </a:cubicBezTo>
                  <a:cubicBezTo>
                    <a:pt x="94" y="1562"/>
                    <a:pt x="22" y="1624"/>
                    <a:pt x="13" y="1710"/>
                  </a:cubicBezTo>
                  <a:cubicBezTo>
                    <a:pt x="3" y="1797"/>
                    <a:pt x="0" y="1885"/>
                    <a:pt x="5" y="1972"/>
                  </a:cubicBezTo>
                  <a:cubicBezTo>
                    <a:pt x="11" y="2116"/>
                    <a:pt x="27" y="2259"/>
                    <a:pt x="51" y="2400"/>
                  </a:cubicBezTo>
                  <a:cubicBezTo>
                    <a:pt x="62" y="2474"/>
                    <a:pt x="73" y="2549"/>
                    <a:pt x="89" y="2623"/>
                  </a:cubicBezTo>
                  <a:cubicBezTo>
                    <a:pt x="109" y="2719"/>
                    <a:pt x="128" y="2824"/>
                    <a:pt x="150" y="2917"/>
                  </a:cubicBezTo>
                  <a:cubicBezTo>
                    <a:pt x="174" y="3012"/>
                    <a:pt x="199" y="3106"/>
                    <a:pt x="223" y="3201"/>
                  </a:cubicBezTo>
                  <a:cubicBezTo>
                    <a:pt x="303" y="3517"/>
                    <a:pt x="397" y="3828"/>
                    <a:pt x="471" y="4146"/>
                  </a:cubicBezTo>
                  <a:lnTo>
                    <a:pt x="471" y="4146"/>
                  </a:lnTo>
                  <a:cubicBezTo>
                    <a:pt x="471" y="4146"/>
                    <a:pt x="470" y="4145"/>
                    <a:pt x="470" y="4144"/>
                  </a:cubicBezTo>
                  <a:lnTo>
                    <a:pt x="470" y="4144"/>
                  </a:lnTo>
                  <a:cubicBezTo>
                    <a:pt x="488" y="4219"/>
                    <a:pt x="505" y="4293"/>
                    <a:pt x="522" y="4367"/>
                  </a:cubicBezTo>
                  <a:cubicBezTo>
                    <a:pt x="548" y="4477"/>
                    <a:pt x="571" y="4587"/>
                    <a:pt x="590" y="4698"/>
                  </a:cubicBezTo>
                  <a:cubicBezTo>
                    <a:pt x="603" y="4758"/>
                    <a:pt x="614" y="4820"/>
                    <a:pt x="624" y="4882"/>
                  </a:cubicBezTo>
                  <a:cubicBezTo>
                    <a:pt x="630" y="4918"/>
                    <a:pt x="635" y="4956"/>
                    <a:pt x="641" y="4993"/>
                  </a:cubicBezTo>
                  <a:cubicBezTo>
                    <a:pt x="646" y="5027"/>
                    <a:pt x="659" y="5059"/>
                    <a:pt x="681" y="5086"/>
                  </a:cubicBezTo>
                  <a:cubicBezTo>
                    <a:pt x="697" y="5105"/>
                    <a:pt x="717" y="5121"/>
                    <a:pt x="739" y="5134"/>
                  </a:cubicBezTo>
                  <a:cubicBezTo>
                    <a:pt x="760" y="5146"/>
                    <a:pt x="785" y="5153"/>
                    <a:pt x="809" y="5153"/>
                  </a:cubicBezTo>
                  <a:cubicBezTo>
                    <a:pt x="885" y="5153"/>
                    <a:pt x="951" y="5100"/>
                    <a:pt x="970" y="5027"/>
                  </a:cubicBezTo>
                  <a:cubicBezTo>
                    <a:pt x="1000" y="4890"/>
                    <a:pt x="1013" y="4751"/>
                    <a:pt x="1036" y="4613"/>
                  </a:cubicBezTo>
                  <a:lnTo>
                    <a:pt x="1036" y="4613"/>
                  </a:lnTo>
                  <a:cubicBezTo>
                    <a:pt x="1035" y="4618"/>
                    <a:pt x="1035" y="4622"/>
                    <a:pt x="1034" y="4627"/>
                  </a:cubicBezTo>
                  <a:lnTo>
                    <a:pt x="1034" y="4627"/>
                  </a:lnTo>
                  <a:cubicBezTo>
                    <a:pt x="1049" y="4546"/>
                    <a:pt x="1063" y="4466"/>
                    <a:pt x="1077" y="4385"/>
                  </a:cubicBezTo>
                  <a:lnTo>
                    <a:pt x="1077" y="4385"/>
                  </a:lnTo>
                  <a:cubicBezTo>
                    <a:pt x="1076" y="4386"/>
                    <a:pt x="1076" y="4387"/>
                    <a:pt x="1076" y="4388"/>
                  </a:cubicBezTo>
                  <a:cubicBezTo>
                    <a:pt x="1095" y="4298"/>
                    <a:pt x="1110" y="4206"/>
                    <a:pt x="1132" y="4116"/>
                  </a:cubicBezTo>
                  <a:cubicBezTo>
                    <a:pt x="1156" y="4024"/>
                    <a:pt x="1175" y="3927"/>
                    <a:pt x="1200" y="3837"/>
                  </a:cubicBezTo>
                  <a:cubicBezTo>
                    <a:pt x="1227" y="3747"/>
                    <a:pt x="1249" y="3655"/>
                    <a:pt x="1277" y="3565"/>
                  </a:cubicBezTo>
                  <a:cubicBezTo>
                    <a:pt x="1304" y="3481"/>
                    <a:pt x="1330" y="3397"/>
                    <a:pt x="1355" y="3311"/>
                  </a:cubicBezTo>
                  <a:lnTo>
                    <a:pt x="1355" y="3311"/>
                  </a:lnTo>
                  <a:cubicBezTo>
                    <a:pt x="1355" y="3311"/>
                    <a:pt x="1355" y="3311"/>
                    <a:pt x="1355" y="3312"/>
                  </a:cubicBezTo>
                  <a:cubicBezTo>
                    <a:pt x="1355" y="3311"/>
                    <a:pt x="1355" y="3311"/>
                    <a:pt x="1356" y="3311"/>
                  </a:cubicBezTo>
                  <a:lnTo>
                    <a:pt x="1356" y="3311"/>
                  </a:lnTo>
                  <a:cubicBezTo>
                    <a:pt x="1355" y="3311"/>
                    <a:pt x="1355" y="3311"/>
                    <a:pt x="1355" y="3311"/>
                  </a:cubicBezTo>
                  <a:lnTo>
                    <a:pt x="1355" y="3311"/>
                  </a:lnTo>
                  <a:cubicBezTo>
                    <a:pt x="1356" y="3310"/>
                    <a:pt x="1356" y="3310"/>
                    <a:pt x="1357" y="3309"/>
                  </a:cubicBezTo>
                  <a:lnTo>
                    <a:pt x="1357" y="3309"/>
                  </a:lnTo>
                  <a:cubicBezTo>
                    <a:pt x="1356" y="3309"/>
                    <a:pt x="1356" y="3310"/>
                    <a:pt x="1356" y="3311"/>
                  </a:cubicBezTo>
                  <a:lnTo>
                    <a:pt x="1356" y="3311"/>
                  </a:lnTo>
                  <a:cubicBezTo>
                    <a:pt x="1356" y="3309"/>
                    <a:pt x="1356" y="3308"/>
                    <a:pt x="1357" y="3307"/>
                  </a:cubicBezTo>
                  <a:lnTo>
                    <a:pt x="1357" y="3307"/>
                  </a:lnTo>
                  <a:cubicBezTo>
                    <a:pt x="1357" y="3307"/>
                    <a:pt x="1357" y="3308"/>
                    <a:pt x="1357" y="3309"/>
                  </a:cubicBezTo>
                  <a:lnTo>
                    <a:pt x="1357" y="3309"/>
                  </a:lnTo>
                  <a:cubicBezTo>
                    <a:pt x="1357" y="3307"/>
                    <a:pt x="1358" y="3306"/>
                    <a:pt x="1358" y="3304"/>
                  </a:cubicBezTo>
                  <a:lnTo>
                    <a:pt x="1360" y="3298"/>
                  </a:lnTo>
                  <a:lnTo>
                    <a:pt x="1360" y="3298"/>
                  </a:lnTo>
                  <a:cubicBezTo>
                    <a:pt x="1360" y="3298"/>
                    <a:pt x="1360" y="3298"/>
                    <a:pt x="1360" y="3298"/>
                  </a:cubicBezTo>
                  <a:cubicBezTo>
                    <a:pt x="1360" y="3298"/>
                    <a:pt x="1360" y="3297"/>
                    <a:pt x="1360" y="3297"/>
                  </a:cubicBezTo>
                  <a:cubicBezTo>
                    <a:pt x="1360" y="3296"/>
                    <a:pt x="1361" y="3294"/>
                    <a:pt x="1361" y="3293"/>
                  </a:cubicBezTo>
                  <a:lnTo>
                    <a:pt x="1361" y="3293"/>
                  </a:lnTo>
                  <a:lnTo>
                    <a:pt x="1360" y="3298"/>
                  </a:lnTo>
                  <a:lnTo>
                    <a:pt x="1360" y="3298"/>
                  </a:lnTo>
                  <a:cubicBezTo>
                    <a:pt x="1360" y="3297"/>
                    <a:pt x="1361" y="3294"/>
                    <a:pt x="1361" y="3293"/>
                  </a:cubicBezTo>
                  <a:lnTo>
                    <a:pt x="1361" y="3293"/>
                  </a:lnTo>
                  <a:cubicBezTo>
                    <a:pt x="1362" y="3289"/>
                    <a:pt x="1364" y="3286"/>
                    <a:pt x="1365" y="3283"/>
                  </a:cubicBezTo>
                  <a:lnTo>
                    <a:pt x="1365" y="3283"/>
                  </a:lnTo>
                  <a:cubicBezTo>
                    <a:pt x="1366" y="3280"/>
                    <a:pt x="1367" y="3277"/>
                    <a:pt x="1368" y="3275"/>
                  </a:cubicBezTo>
                  <a:lnTo>
                    <a:pt x="1368" y="3275"/>
                  </a:lnTo>
                  <a:cubicBezTo>
                    <a:pt x="1367" y="3276"/>
                    <a:pt x="1367" y="3276"/>
                    <a:pt x="1367" y="3276"/>
                  </a:cubicBezTo>
                  <a:lnTo>
                    <a:pt x="1369" y="3269"/>
                  </a:lnTo>
                  <a:cubicBezTo>
                    <a:pt x="1369" y="3266"/>
                    <a:pt x="1371" y="3262"/>
                    <a:pt x="1372" y="3259"/>
                  </a:cubicBezTo>
                  <a:lnTo>
                    <a:pt x="1372" y="3259"/>
                  </a:lnTo>
                  <a:cubicBezTo>
                    <a:pt x="1372" y="3260"/>
                    <a:pt x="1371" y="3261"/>
                    <a:pt x="1371" y="3262"/>
                  </a:cubicBezTo>
                  <a:lnTo>
                    <a:pt x="1371" y="3262"/>
                  </a:lnTo>
                  <a:cubicBezTo>
                    <a:pt x="1378" y="3241"/>
                    <a:pt x="1384" y="3220"/>
                    <a:pt x="1391" y="3199"/>
                  </a:cubicBezTo>
                  <a:lnTo>
                    <a:pt x="1391" y="3201"/>
                  </a:lnTo>
                  <a:cubicBezTo>
                    <a:pt x="1391" y="3199"/>
                    <a:pt x="1393" y="3198"/>
                    <a:pt x="1393" y="3196"/>
                  </a:cubicBezTo>
                  <a:lnTo>
                    <a:pt x="1398" y="3182"/>
                  </a:lnTo>
                  <a:lnTo>
                    <a:pt x="1398" y="3182"/>
                  </a:lnTo>
                  <a:cubicBezTo>
                    <a:pt x="1398" y="3182"/>
                    <a:pt x="1397" y="3182"/>
                    <a:pt x="1397" y="3182"/>
                  </a:cubicBezTo>
                  <a:lnTo>
                    <a:pt x="1397" y="3182"/>
                  </a:lnTo>
                  <a:cubicBezTo>
                    <a:pt x="1400" y="3175"/>
                    <a:pt x="1403" y="3165"/>
                    <a:pt x="1404" y="3156"/>
                  </a:cubicBezTo>
                  <a:cubicBezTo>
                    <a:pt x="1407" y="3151"/>
                    <a:pt x="1408" y="3146"/>
                    <a:pt x="1409" y="3142"/>
                  </a:cubicBezTo>
                  <a:lnTo>
                    <a:pt x="1409" y="3142"/>
                  </a:lnTo>
                  <a:cubicBezTo>
                    <a:pt x="1409" y="3142"/>
                    <a:pt x="1409" y="3142"/>
                    <a:pt x="1409" y="3142"/>
                  </a:cubicBezTo>
                  <a:cubicBezTo>
                    <a:pt x="1409" y="3141"/>
                    <a:pt x="1410" y="3141"/>
                    <a:pt x="1410" y="3140"/>
                  </a:cubicBezTo>
                  <a:lnTo>
                    <a:pt x="1410" y="3140"/>
                  </a:lnTo>
                  <a:cubicBezTo>
                    <a:pt x="1410" y="3140"/>
                    <a:pt x="1410" y="3141"/>
                    <a:pt x="1409" y="3142"/>
                  </a:cubicBezTo>
                  <a:lnTo>
                    <a:pt x="1409" y="3142"/>
                  </a:lnTo>
                  <a:cubicBezTo>
                    <a:pt x="1410" y="3140"/>
                    <a:pt x="1410" y="3139"/>
                    <a:pt x="1410" y="3138"/>
                  </a:cubicBezTo>
                  <a:lnTo>
                    <a:pt x="1410" y="3138"/>
                  </a:lnTo>
                  <a:cubicBezTo>
                    <a:pt x="1410" y="3139"/>
                    <a:pt x="1410" y="3139"/>
                    <a:pt x="1410" y="3140"/>
                  </a:cubicBezTo>
                  <a:lnTo>
                    <a:pt x="1410" y="3140"/>
                  </a:lnTo>
                  <a:cubicBezTo>
                    <a:pt x="1410" y="3139"/>
                    <a:pt x="1410" y="3138"/>
                    <a:pt x="1410" y="3137"/>
                  </a:cubicBezTo>
                  <a:lnTo>
                    <a:pt x="1410" y="3137"/>
                  </a:lnTo>
                  <a:cubicBezTo>
                    <a:pt x="1410" y="3138"/>
                    <a:pt x="1410" y="3138"/>
                    <a:pt x="1410" y="3138"/>
                  </a:cubicBezTo>
                  <a:lnTo>
                    <a:pt x="1410" y="3138"/>
                  </a:lnTo>
                  <a:cubicBezTo>
                    <a:pt x="1414" y="3128"/>
                    <a:pt x="1417" y="3117"/>
                    <a:pt x="1420" y="3107"/>
                  </a:cubicBezTo>
                  <a:cubicBezTo>
                    <a:pt x="1422" y="3104"/>
                    <a:pt x="1423" y="3103"/>
                    <a:pt x="1423" y="3099"/>
                  </a:cubicBezTo>
                  <a:cubicBezTo>
                    <a:pt x="1424" y="3094"/>
                    <a:pt x="1426" y="3089"/>
                    <a:pt x="1428" y="3083"/>
                  </a:cubicBezTo>
                  <a:lnTo>
                    <a:pt x="1428" y="3083"/>
                  </a:lnTo>
                  <a:cubicBezTo>
                    <a:pt x="1427" y="3085"/>
                    <a:pt x="1427" y="3088"/>
                    <a:pt x="1426" y="3090"/>
                  </a:cubicBezTo>
                  <a:cubicBezTo>
                    <a:pt x="1428" y="3087"/>
                    <a:pt x="1428" y="3084"/>
                    <a:pt x="1429" y="3080"/>
                  </a:cubicBezTo>
                  <a:lnTo>
                    <a:pt x="1429" y="3080"/>
                  </a:lnTo>
                  <a:cubicBezTo>
                    <a:pt x="1429" y="3081"/>
                    <a:pt x="1429" y="3082"/>
                    <a:pt x="1428" y="3083"/>
                  </a:cubicBezTo>
                  <a:lnTo>
                    <a:pt x="1428" y="3083"/>
                  </a:lnTo>
                  <a:cubicBezTo>
                    <a:pt x="1431" y="3073"/>
                    <a:pt x="1435" y="3064"/>
                    <a:pt x="1437" y="3053"/>
                  </a:cubicBezTo>
                  <a:cubicBezTo>
                    <a:pt x="1437" y="3053"/>
                    <a:pt x="1437" y="3055"/>
                    <a:pt x="1437" y="3055"/>
                  </a:cubicBezTo>
                  <a:lnTo>
                    <a:pt x="1439" y="3050"/>
                  </a:lnTo>
                  <a:cubicBezTo>
                    <a:pt x="1439" y="3050"/>
                    <a:pt x="1441" y="3047"/>
                    <a:pt x="1441" y="3046"/>
                  </a:cubicBezTo>
                  <a:cubicBezTo>
                    <a:pt x="1441" y="3047"/>
                    <a:pt x="1441" y="3047"/>
                    <a:pt x="1441" y="3047"/>
                  </a:cubicBezTo>
                  <a:lnTo>
                    <a:pt x="1442" y="3041"/>
                  </a:lnTo>
                  <a:cubicBezTo>
                    <a:pt x="1442" y="3039"/>
                    <a:pt x="1444" y="3038"/>
                    <a:pt x="1444" y="3036"/>
                  </a:cubicBezTo>
                  <a:lnTo>
                    <a:pt x="1444" y="3038"/>
                  </a:lnTo>
                  <a:lnTo>
                    <a:pt x="1445" y="3033"/>
                  </a:lnTo>
                  <a:cubicBezTo>
                    <a:pt x="1477" y="2936"/>
                    <a:pt x="1507" y="2840"/>
                    <a:pt x="1536" y="2743"/>
                  </a:cubicBezTo>
                  <a:lnTo>
                    <a:pt x="1536" y="2745"/>
                  </a:lnTo>
                  <a:cubicBezTo>
                    <a:pt x="1637" y="2423"/>
                    <a:pt x="1733" y="2101"/>
                    <a:pt x="1832" y="1778"/>
                  </a:cubicBezTo>
                  <a:cubicBezTo>
                    <a:pt x="1838" y="1762"/>
                    <a:pt x="1843" y="1746"/>
                    <a:pt x="1851" y="1730"/>
                  </a:cubicBezTo>
                  <a:lnTo>
                    <a:pt x="1855" y="1721"/>
                  </a:lnTo>
                  <a:cubicBezTo>
                    <a:pt x="1859" y="1716"/>
                    <a:pt x="1861" y="1712"/>
                    <a:pt x="1864" y="1708"/>
                  </a:cubicBezTo>
                  <a:lnTo>
                    <a:pt x="1864" y="1708"/>
                  </a:lnTo>
                  <a:cubicBezTo>
                    <a:pt x="1870" y="1701"/>
                    <a:pt x="1876" y="1695"/>
                    <a:pt x="1882" y="1689"/>
                  </a:cubicBezTo>
                  <a:cubicBezTo>
                    <a:pt x="1896" y="1678"/>
                    <a:pt x="1909" y="1667"/>
                    <a:pt x="1923" y="1656"/>
                  </a:cubicBezTo>
                  <a:cubicBezTo>
                    <a:pt x="1947" y="1640"/>
                    <a:pt x="1972" y="1624"/>
                    <a:pt x="1998" y="1610"/>
                  </a:cubicBezTo>
                  <a:cubicBezTo>
                    <a:pt x="2036" y="1592"/>
                    <a:pt x="2071" y="1575"/>
                    <a:pt x="2110" y="1561"/>
                  </a:cubicBezTo>
                  <a:cubicBezTo>
                    <a:pt x="2173" y="1539"/>
                    <a:pt x="2238" y="1520"/>
                    <a:pt x="2303" y="1504"/>
                  </a:cubicBezTo>
                  <a:cubicBezTo>
                    <a:pt x="2433" y="1477"/>
                    <a:pt x="2563" y="1458"/>
                    <a:pt x="2696" y="1447"/>
                  </a:cubicBezTo>
                  <a:cubicBezTo>
                    <a:pt x="2935" y="1426"/>
                    <a:pt x="3175" y="1409"/>
                    <a:pt x="3416" y="1396"/>
                  </a:cubicBezTo>
                  <a:cubicBezTo>
                    <a:pt x="3758" y="1377"/>
                    <a:pt x="4100" y="1372"/>
                    <a:pt x="4445" y="1368"/>
                  </a:cubicBezTo>
                  <a:cubicBezTo>
                    <a:pt x="4790" y="1361"/>
                    <a:pt x="5132" y="1347"/>
                    <a:pt x="5477" y="1323"/>
                  </a:cubicBezTo>
                  <a:cubicBezTo>
                    <a:pt x="5824" y="1301"/>
                    <a:pt x="6164" y="1235"/>
                    <a:pt x="6505" y="1176"/>
                  </a:cubicBezTo>
                  <a:cubicBezTo>
                    <a:pt x="6831" y="1121"/>
                    <a:pt x="7157" y="1079"/>
                    <a:pt x="7484" y="1045"/>
                  </a:cubicBezTo>
                  <a:cubicBezTo>
                    <a:pt x="7605" y="1035"/>
                    <a:pt x="7727" y="1027"/>
                    <a:pt x="7847" y="1023"/>
                  </a:cubicBezTo>
                  <a:cubicBezTo>
                    <a:pt x="7974" y="1016"/>
                    <a:pt x="8100" y="1016"/>
                    <a:pt x="8227" y="1013"/>
                  </a:cubicBezTo>
                  <a:cubicBezTo>
                    <a:pt x="8453" y="1010"/>
                    <a:pt x="8681" y="1011"/>
                    <a:pt x="8909" y="1010"/>
                  </a:cubicBezTo>
                  <a:cubicBezTo>
                    <a:pt x="9086" y="1007"/>
                    <a:pt x="9264" y="1005"/>
                    <a:pt x="9443" y="1002"/>
                  </a:cubicBezTo>
                  <a:cubicBezTo>
                    <a:pt x="9623" y="999"/>
                    <a:pt x="9802" y="991"/>
                    <a:pt x="9981" y="985"/>
                  </a:cubicBezTo>
                  <a:cubicBezTo>
                    <a:pt x="10315" y="973"/>
                    <a:pt x="10649" y="943"/>
                    <a:pt x="10983" y="920"/>
                  </a:cubicBezTo>
                  <a:cubicBezTo>
                    <a:pt x="11144" y="909"/>
                    <a:pt x="11307" y="896"/>
                    <a:pt x="11469" y="886"/>
                  </a:cubicBezTo>
                  <a:cubicBezTo>
                    <a:pt x="11660" y="874"/>
                    <a:pt x="11852" y="864"/>
                    <a:pt x="12043" y="856"/>
                  </a:cubicBezTo>
                  <a:cubicBezTo>
                    <a:pt x="12124" y="853"/>
                    <a:pt x="12205" y="852"/>
                    <a:pt x="12286" y="852"/>
                  </a:cubicBezTo>
                  <a:cubicBezTo>
                    <a:pt x="12366" y="852"/>
                    <a:pt x="12447" y="853"/>
                    <a:pt x="12528" y="853"/>
                  </a:cubicBezTo>
                  <a:lnTo>
                    <a:pt x="13033" y="853"/>
                  </a:lnTo>
                  <a:cubicBezTo>
                    <a:pt x="13126" y="852"/>
                    <a:pt x="13218" y="852"/>
                    <a:pt x="13310" y="850"/>
                  </a:cubicBezTo>
                  <a:cubicBezTo>
                    <a:pt x="13398" y="848"/>
                    <a:pt x="13482" y="842"/>
                    <a:pt x="13573" y="837"/>
                  </a:cubicBezTo>
                  <a:cubicBezTo>
                    <a:pt x="13663" y="833"/>
                    <a:pt x="13751" y="820"/>
                    <a:pt x="13840" y="810"/>
                  </a:cubicBezTo>
                  <a:cubicBezTo>
                    <a:pt x="13924" y="801"/>
                    <a:pt x="14005" y="787"/>
                    <a:pt x="14092" y="774"/>
                  </a:cubicBezTo>
                  <a:cubicBezTo>
                    <a:pt x="14177" y="761"/>
                    <a:pt x="14263" y="742"/>
                    <a:pt x="14348" y="725"/>
                  </a:cubicBezTo>
                  <a:cubicBezTo>
                    <a:pt x="14429" y="709"/>
                    <a:pt x="14510" y="692"/>
                    <a:pt x="14590" y="674"/>
                  </a:cubicBezTo>
                  <a:cubicBezTo>
                    <a:pt x="14644" y="662"/>
                    <a:pt x="14700" y="649"/>
                    <a:pt x="14753" y="638"/>
                  </a:cubicBezTo>
                  <a:cubicBezTo>
                    <a:pt x="14760" y="636"/>
                    <a:pt x="14766" y="635"/>
                    <a:pt x="14771" y="633"/>
                  </a:cubicBezTo>
                  <a:lnTo>
                    <a:pt x="14877" y="609"/>
                  </a:lnTo>
                  <a:cubicBezTo>
                    <a:pt x="14883" y="608"/>
                    <a:pt x="14890" y="608"/>
                    <a:pt x="14894" y="605"/>
                  </a:cubicBezTo>
                  <a:lnTo>
                    <a:pt x="15075" y="563"/>
                  </a:lnTo>
                  <a:lnTo>
                    <a:pt x="15072" y="563"/>
                  </a:lnTo>
                  <a:cubicBezTo>
                    <a:pt x="15201" y="533"/>
                    <a:pt x="15333" y="503"/>
                    <a:pt x="15463" y="467"/>
                  </a:cubicBezTo>
                  <a:cubicBezTo>
                    <a:pt x="15496" y="459"/>
                    <a:pt x="15529" y="449"/>
                    <a:pt x="15562" y="440"/>
                  </a:cubicBezTo>
                  <a:lnTo>
                    <a:pt x="15562" y="440"/>
                  </a:lnTo>
                  <a:cubicBezTo>
                    <a:pt x="15534" y="522"/>
                    <a:pt x="15502" y="605"/>
                    <a:pt x="15472" y="687"/>
                  </a:cubicBezTo>
                  <a:cubicBezTo>
                    <a:pt x="15425" y="812"/>
                    <a:pt x="15377" y="939"/>
                    <a:pt x="15330" y="1064"/>
                  </a:cubicBezTo>
                  <a:cubicBezTo>
                    <a:pt x="15292" y="1149"/>
                    <a:pt x="15333" y="1249"/>
                    <a:pt x="15420" y="1284"/>
                  </a:cubicBezTo>
                  <a:cubicBezTo>
                    <a:pt x="15439" y="1291"/>
                    <a:pt x="15459" y="1295"/>
                    <a:pt x="15478" y="1295"/>
                  </a:cubicBezTo>
                  <a:cubicBezTo>
                    <a:pt x="15547" y="1295"/>
                    <a:pt x="15612" y="1251"/>
                    <a:pt x="15635" y="1182"/>
                  </a:cubicBezTo>
                  <a:cubicBezTo>
                    <a:pt x="15692" y="1021"/>
                    <a:pt x="15752" y="859"/>
                    <a:pt x="15811" y="698"/>
                  </a:cubicBezTo>
                  <a:cubicBezTo>
                    <a:pt x="15839" y="625"/>
                    <a:pt x="15868" y="554"/>
                    <a:pt x="15892" y="480"/>
                  </a:cubicBezTo>
                  <a:cubicBezTo>
                    <a:pt x="15906" y="442"/>
                    <a:pt x="15919" y="404"/>
                    <a:pt x="15931" y="364"/>
                  </a:cubicBezTo>
                  <a:cubicBezTo>
                    <a:pt x="15945" y="328"/>
                    <a:pt x="15957" y="288"/>
                    <a:pt x="15964" y="250"/>
                  </a:cubicBezTo>
                  <a:cubicBezTo>
                    <a:pt x="15969" y="214"/>
                    <a:pt x="15969" y="177"/>
                    <a:pt x="15964" y="142"/>
                  </a:cubicBezTo>
                  <a:cubicBezTo>
                    <a:pt x="15954" y="61"/>
                    <a:pt x="15877" y="1"/>
                    <a:pt x="157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2" name="Google Shape;8772;p17"/>
            <p:cNvSpPr/>
            <p:nvPr/>
          </p:nvSpPr>
          <p:spPr>
            <a:xfrm>
              <a:off x="6792076" y="341111"/>
              <a:ext cx="49290" cy="89404"/>
            </a:xfrm>
            <a:custGeom>
              <a:avLst/>
              <a:gdLst/>
              <a:ahLst/>
              <a:cxnLst/>
              <a:rect l="l" t="t" r="r" b="b"/>
              <a:pathLst>
                <a:path w="1696" h="3076" extrusionOk="0">
                  <a:moveTo>
                    <a:pt x="445" y="1274"/>
                  </a:moveTo>
                  <a:lnTo>
                    <a:pt x="453" y="1275"/>
                  </a:lnTo>
                  <a:lnTo>
                    <a:pt x="452" y="1275"/>
                  </a:lnTo>
                  <a:cubicBezTo>
                    <a:pt x="449" y="1275"/>
                    <a:pt x="447" y="1275"/>
                    <a:pt x="445" y="1274"/>
                  </a:cubicBezTo>
                  <a:close/>
                  <a:moveTo>
                    <a:pt x="1022" y="446"/>
                  </a:moveTo>
                  <a:cubicBezTo>
                    <a:pt x="1042" y="446"/>
                    <a:pt x="1062" y="446"/>
                    <a:pt x="1082" y="448"/>
                  </a:cubicBezTo>
                  <a:cubicBezTo>
                    <a:pt x="1153" y="451"/>
                    <a:pt x="1221" y="460"/>
                    <a:pt x="1291" y="471"/>
                  </a:cubicBezTo>
                  <a:lnTo>
                    <a:pt x="1338" y="478"/>
                  </a:lnTo>
                  <a:cubicBezTo>
                    <a:pt x="1316" y="489"/>
                    <a:pt x="1297" y="505"/>
                    <a:pt x="1283" y="525"/>
                  </a:cubicBezTo>
                  <a:cubicBezTo>
                    <a:pt x="1251" y="571"/>
                    <a:pt x="1224" y="617"/>
                    <a:pt x="1197" y="663"/>
                  </a:cubicBezTo>
                  <a:cubicBezTo>
                    <a:pt x="1136" y="756"/>
                    <a:pt x="1069" y="843"/>
                    <a:pt x="999" y="930"/>
                  </a:cubicBezTo>
                  <a:cubicBezTo>
                    <a:pt x="949" y="986"/>
                    <a:pt x="897" y="1041"/>
                    <a:pt x="841" y="1092"/>
                  </a:cubicBezTo>
                  <a:cubicBezTo>
                    <a:pt x="806" y="1122"/>
                    <a:pt x="770" y="1150"/>
                    <a:pt x="732" y="1176"/>
                  </a:cubicBezTo>
                  <a:cubicBezTo>
                    <a:pt x="708" y="1193"/>
                    <a:pt x="684" y="1211"/>
                    <a:pt x="656" y="1223"/>
                  </a:cubicBezTo>
                  <a:cubicBezTo>
                    <a:pt x="629" y="1236"/>
                    <a:pt x="602" y="1249"/>
                    <a:pt x="574" y="1260"/>
                  </a:cubicBezTo>
                  <a:cubicBezTo>
                    <a:pt x="563" y="1264"/>
                    <a:pt x="550" y="1268"/>
                    <a:pt x="537" y="1271"/>
                  </a:cubicBezTo>
                  <a:cubicBezTo>
                    <a:pt x="525" y="1272"/>
                    <a:pt x="512" y="1275"/>
                    <a:pt x="499" y="1277"/>
                  </a:cubicBezTo>
                  <a:cubicBezTo>
                    <a:pt x="493" y="1277"/>
                    <a:pt x="487" y="1277"/>
                    <a:pt x="481" y="1277"/>
                  </a:cubicBezTo>
                  <a:cubicBezTo>
                    <a:pt x="476" y="1277"/>
                    <a:pt x="471" y="1277"/>
                    <a:pt x="466" y="1275"/>
                  </a:cubicBezTo>
                  <a:lnTo>
                    <a:pt x="443" y="1274"/>
                  </a:lnTo>
                  <a:lnTo>
                    <a:pt x="443" y="1274"/>
                  </a:lnTo>
                  <a:cubicBezTo>
                    <a:pt x="436" y="1272"/>
                    <a:pt x="428" y="1270"/>
                    <a:pt x="420" y="1268"/>
                  </a:cubicBezTo>
                  <a:cubicBezTo>
                    <a:pt x="414" y="1266"/>
                    <a:pt x="407" y="1263"/>
                    <a:pt x="401" y="1261"/>
                  </a:cubicBezTo>
                  <a:lnTo>
                    <a:pt x="390" y="1255"/>
                  </a:lnTo>
                  <a:lnTo>
                    <a:pt x="380" y="1247"/>
                  </a:lnTo>
                  <a:cubicBezTo>
                    <a:pt x="378" y="1245"/>
                    <a:pt x="376" y="1242"/>
                    <a:pt x="373" y="1239"/>
                  </a:cubicBezTo>
                  <a:lnTo>
                    <a:pt x="360" y="1223"/>
                  </a:lnTo>
                  <a:cubicBezTo>
                    <a:pt x="358" y="1220"/>
                    <a:pt x="357" y="1217"/>
                    <a:pt x="354" y="1212"/>
                  </a:cubicBezTo>
                  <a:cubicBezTo>
                    <a:pt x="350" y="1206"/>
                    <a:pt x="349" y="1203"/>
                    <a:pt x="346" y="1195"/>
                  </a:cubicBezTo>
                  <a:cubicBezTo>
                    <a:pt x="344" y="1187"/>
                    <a:pt x="341" y="1179"/>
                    <a:pt x="339" y="1171"/>
                  </a:cubicBezTo>
                  <a:cubicBezTo>
                    <a:pt x="336" y="1157"/>
                    <a:pt x="333" y="1142"/>
                    <a:pt x="331" y="1128"/>
                  </a:cubicBezTo>
                  <a:cubicBezTo>
                    <a:pt x="330" y="1112"/>
                    <a:pt x="330" y="1098"/>
                    <a:pt x="330" y="1082"/>
                  </a:cubicBezTo>
                  <a:cubicBezTo>
                    <a:pt x="331" y="1062"/>
                    <a:pt x="335" y="1040"/>
                    <a:pt x="336" y="1021"/>
                  </a:cubicBezTo>
                  <a:cubicBezTo>
                    <a:pt x="342" y="994"/>
                    <a:pt x="347" y="967"/>
                    <a:pt x="357" y="940"/>
                  </a:cubicBezTo>
                  <a:cubicBezTo>
                    <a:pt x="366" y="911"/>
                    <a:pt x="377" y="884"/>
                    <a:pt x="388" y="858"/>
                  </a:cubicBezTo>
                  <a:cubicBezTo>
                    <a:pt x="406" y="824"/>
                    <a:pt x="423" y="791"/>
                    <a:pt x="444" y="759"/>
                  </a:cubicBezTo>
                  <a:cubicBezTo>
                    <a:pt x="464" y="732"/>
                    <a:pt x="483" y="704"/>
                    <a:pt x="504" y="680"/>
                  </a:cubicBezTo>
                  <a:cubicBezTo>
                    <a:pt x="525" y="656"/>
                    <a:pt x="547" y="633"/>
                    <a:pt x="569" y="611"/>
                  </a:cubicBezTo>
                  <a:cubicBezTo>
                    <a:pt x="594" y="588"/>
                    <a:pt x="618" y="568"/>
                    <a:pt x="645" y="549"/>
                  </a:cubicBezTo>
                  <a:cubicBezTo>
                    <a:pt x="667" y="535"/>
                    <a:pt x="691" y="520"/>
                    <a:pt x="713" y="508"/>
                  </a:cubicBezTo>
                  <a:cubicBezTo>
                    <a:pt x="733" y="498"/>
                    <a:pt x="754" y="489"/>
                    <a:pt x="775" y="481"/>
                  </a:cubicBezTo>
                  <a:cubicBezTo>
                    <a:pt x="795" y="474"/>
                    <a:pt x="817" y="468"/>
                    <a:pt x="838" y="463"/>
                  </a:cubicBezTo>
                  <a:cubicBezTo>
                    <a:pt x="866" y="459"/>
                    <a:pt x="895" y="454"/>
                    <a:pt x="923" y="449"/>
                  </a:cubicBezTo>
                  <a:cubicBezTo>
                    <a:pt x="957" y="447"/>
                    <a:pt x="989" y="446"/>
                    <a:pt x="1022" y="446"/>
                  </a:cubicBezTo>
                  <a:close/>
                  <a:moveTo>
                    <a:pt x="1506" y="0"/>
                  </a:moveTo>
                  <a:cubicBezTo>
                    <a:pt x="1423" y="0"/>
                    <a:pt x="1350" y="63"/>
                    <a:pt x="1343" y="150"/>
                  </a:cubicBezTo>
                  <a:lnTo>
                    <a:pt x="1259" y="139"/>
                  </a:lnTo>
                  <a:cubicBezTo>
                    <a:pt x="1191" y="129"/>
                    <a:pt x="1121" y="125"/>
                    <a:pt x="1053" y="125"/>
                  </a:cubicBezTo>
                  <a:cubicBezTo>
                    <a:pt x="1019" y="125"/>
                    <a:pt x="986" y="126"/>
                    <a:pt x="953" y="128"/>
                  </a:cubicBezTo>
                  <a:cubicBezTo>
                    <a:pt x="854" y="131"/>
                    <a:pt x="756" y="150"/>
                    <a:pt x="661" y="183"/>
                  </a:cubicBezTo>
                  <a:cubicBezTo>
                    <a:pt x="558" y="221"/>
                    <a:pt x="463" y="278"/>
                    <a:pt x="382" y="351"/>
                  </a:cubicBezTo>
                  <a:cubicBezTo>
                    <a:pt x="224" y="493"/>
                    <a:pt x="96" y="675"/>
                    <a:pt x="42" y="884"/>
                  </a:cubicBezTo>
                  <a:cubicBezTo>
                    <a:pt x="18" y="981"/>
                    <a:pt x="1" y="1089"/>
                    <a:pt x="18" y="1188"/>
                  </a:cubicBezTo>
                  <a:cubicBezTo>
                    <a:pt x="24" y="1234"/>
                    <a:pt x="35" y="1280"/>
                    <a:pt x="53" y="1323"/>
                  </a:cubicBezTo>
                  <a:cubicBezTo>
                    <a:pt x="72" y="1364"/>
                    <a:pt x="94" y="1404"/>
                    <a:pt x="122" y="1440"/>
                  </a:cubicBezTo>
                  <a:cubicBezTo>
                    <a:pt x="183" y="1514"/>
                    <a:pt x="268" y="1565"/>
                    <a:pt x="361" y="1583"/>
                  </a:cubicBezTo>
                  <a:cubicBezTo>
                    <a:pt x="401" y="1590"/>
                    <a:pt x="440" y="1593"/>
                    <a:pt x="479" y="1593"/>
                  </a:cubicBezTo>
                  <a:cubicBezTo>
                    <a:pt x="492" y="1593"/>
                    <a:pt x="505" y="1593"/>
                    <a:pt x="518" y="1592"/>
                  </a:cubicBezTo>
                  <a:cubicBezTo>
                    <a:pt x="570" y="1587"/>
                    <a:pt x="621" y="1576"/>
                    <a:pt x="672" y="1559"/>
                  </a:cubicBezTo>
                  <a:cubicBezTo>
                    <a:pt x="768" y="1526"/>
                    <a:pt x="857" y="1476"/>
                    <a:pt x="938" y="1413"/>
                  </a:cubicBezTo>
                  <a:cubicBezTo>
                    <a:pt x="1014" y="1356"/>
                    <a:pt x="1083" y="1294"/>
                    <a:pt x="1148" y="1228"/>
                  </a:cubicBezTo>
                  <a:lnTo>
                    <a:pt x="1148" y="1228"/>
                  </a:lnTo>
                  <a:cubicBezTo>
                    <a:pt x="1140" y="1266"/>
                    <a:pt x="1132" y="1302"/>
                    <a:pt x="1124" y="1342"/>
                  </a:cubicBezTo>
                  <a:cubicBezTo>
                    <a:pt x="1072" y="1583"/>
                    <a:pt x="1026" y="1826"/>
                    <a:pt x="953" y="2062"/>
                  </a:cubicBezTo>
                  <a:cubicBezTo>
                    <a:pt x="933" y="2122"/>
                    <a:pt x="911" y="2182"/>
                    <a:pt x="884" y="2239"/>
                  </a:cubicBezTo>
                  <a:cubicBezTo>
                    <a:pt x="863" y="2282"/>
                    <a:pt x="841" y="2323"/>
                    <a:pt x="816" y="2363"/>
                  </a:cubicBezTo>
                  <a:cubicBezTo>
                    <a:pt x="790" y="2401"/>
                    <a:pt x="764" y="2437"/>
                    <a:pt x="735" y="2474"/>
                  </a:cubicBezTo>
                  <a:cubicBezTo>
                    <a:pt x="699" y="2513"/>
                    <a:pt x="661" y="2553"/>
                    <a:pt x="619" y="2591"/>
                  </a:cubicBezTo>
                  <a:lnTo>
                    <a:pt x="626" y="2585"/>
                  </a:lnTo>
                  <a:lnTo>
                    <a:pt x="626" y="2585"/>
                  </a:lnTo>
                  <a:cubicBezTo>
                    <a:pt x="588" y="2619"/>
                    <a:pt x="548" y="2651"/>
                    <a:pt x="507" y="2681"/>
                  </a:cubicBezTo>
                  <a:cubicBezTo>
                    <a:pt x="480" y="2699"/>
                    <a:pt x="452" y="2716"/>
                    <a:pt x="423" y="2732"/>
                  </a:cubicBezTo>
                  <a:cubicBezTo>
                    <a:pt x="398" y="2715"/>
                    <a:pt x="368" y="2707"/>
                    <a:pt x="339" y="2707"/>
                  </a:cubicBezTo>
                  <a:cubicBezTo>
                    <a:pt x="303" y="2707"/>
                    <a:pt x="268" y="2719"/>
                    <a:pt x="238" y="2743"/>
                  </a:cubicBezTo>
                  <a:cubicBezTo>
                    <a:pt x="168" y="2798"/>
                    <a:pt x="157" y="2900"/>
                    <a:pt x="213" y="2971"/>
                  </a:cubicBezTo>
                  <a:cubicBezTo>
                    <a:pt x="236" y="3009"/>
                    <a:pt x="273" y="3040"/>
                    <a:pt x="314" y="3059"/>
                  </a:cubicBezTo>
                  <a:cubicBezTo>
                    <a:pt x="342" y="3071"/>
                    <a:pt x="373" y="3075"/>
                    <a:pt x="403" y="3075"/>
                  </a:cubicBezTo>
                  <a:cubicBezTo>
                    <a:pt x="417" y="3075"/>
                    <a:pt x="433" y="3074"/>
                    <a:pt x="447" y="3071"/>
                  </a:cubicBezTo>
                  <a:cubicBezTo>
                    <a:pt x="491" y="3063"/>
                    <a:pt x="536" y="3047"/>
                    <a:pt x="575" y="3025"/>
                  </a:cubicBezTo>
                  <a:cubicBezTo>
                    <a:pt x="621" y="3001"/>
                    <a:pt x="664" y="2972"/>
                    <a:pt x="705" y="2941"/>
                  </a:cubicBezTo>
                  <a:cubicBezTo>
                    <a:pt x="870" y="2816"/>
                    <a:pt x="1017" y="2661"/>
                    <a:pt x="1117" y="2480"/>
                  </a:cubicBezTo>
                  <a:cubicBezTo>
                    <a:pt x="1251" y="2233"/>
                    <a:pt x="1307" y="1961"/>
                    <a:pt x="1367" y="1689"/>
                  </a:cubicBezTo>
                  <a:cubicBezTo>
                    <a:pt x="1403" y="1524"/>
                    <a:pt x="1439" y="1358"/>
                    <a:pt x="1476" y="1193"/>
                  </a:cubicBezTo>
                  <a:cubicBezTo>
                    <a:pt x="1493" y="1117"/>
                    <a:pt x="1509" y="1043"/>
                    <a:pt x="1527" y="968"/>
                  </a:cubicBezTo>
                  <a:cubicBezTo>
                    <a:pt x="1536" y="918"/>
                    <a:pt x="1547" y="865"/>
                    <a:pt x="1558" y="815"/>
                  </a:cubicBezTo>
                  <a:cubicBezTo>
                    <a:pt x="1565" y="783"/>
                    <a:pt x="1572" y="753"/>
                    <a:pt x="1577" y="723"/>
                  </a:cubicBezTo>
                  <a:cubicBezTo>
                    <a:pt x="1582" y="696"/>
                    <a:pt x="1584" y="669"/>
                    <a:pt x="1584" y="644"/>
                  </a:cubicBezTo>
                  <a:cubicBezTo>
                    <a:pt x="1582" y="620"/>
                    <a:pt x="1577" y="596"/>
                    <a:pt x="1569" y="574"/>
                  </a:cubicBezTo>
                  <a:cubicBezTo>
                    <a:pt x="1557" y="536"/>
                    <a:pt x="1531" y="505"/>
                    <a:pt x="1498" y="482"/>
                  </a:cubicBezTo>
                  <a:cubicBezTo>
                    <a:pt x="1533" y="476"/>
                    <a:pt x="1566" y="460"/>
                    <a:pt x="1593" y="438"/>
                  </a:cubicBezTo>
                  <a:cubicBezTo>
                    <a:pt x="1620" y="416"/>
                    <a:pt x="1641" y="386"/>
                    <a:pt x="1650" y="351"/>
                  </a:cubicBezTo>
                  <a:cubicBezTo>
                    <a:pt x="1661" y="313"/>
                    <a:pt x="1664" y="272"/>
                    <a:pt x="1661" y="231"/>
                  </a:cubicBezTo>
                  <a:lnTo>
                    <a:pt x="1661" y="223"/>
                  </a:lnTo>
                  <a:cubicBezTo>
                    <a:pt x="1696" y="129"/>
                    <a:pt x="1641" y="26"/>
                    <a:pt x="1542" y="4"/>
                  </a:cubicBezTo>
                  <a:cubicBezTo>
                    <a:pt x="1530" y="1"/>
                    <a:pt x="1518" y="0"/>
                    <a:pt x="15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3" name="Google Shape;8773;p17"/>
            <p:cNvSpPr/>
            <p:nvPr/>
          </p:nvSpPr>
          <p:spPr>
            <a:xfrm>
              <a:off x="6860434" y="370611"/>
              <a:ext cx="16973" cy="37029"/>
            </a:xfrm>
            <a:custGeom>
              <a:avLst/>
              <a:gdLst/>
              <a:ahLst/>
              <a:cxnLst/>
              <a:rect l="l" t="t" r="r" b="b"/>
              <a:pathLst>
                <a:path w="584" h="1274" extrusionOk="0">
                  <a:moveTo>
                    <a:pt x="194" y="1"/>
                  </a:moveTo>
                  <a:cubicBezTo>
                    <a:pt x="154" y="1"/>
                    <a:pt x="113" y="15"/>
                    <a:pt x="82" y="39"/>
                  </a:cubicBezTo>
                  <a:cubicBezTo>
                    <a:pt x="10" y="96"/>
                    <a:pt x="1" y="189"/>
                    <a:pt x="9" y="273"/>
                  </a:cubicBezTo>
                  <a:cubicBezTo>
                    <a:pt x="23" y="392"/>
                    <a:pt x="47" y="509"/>
                    <a:pt x="80" y="625"/>
                  </a:cubicBezTo>
                  <a:cubicBezTo>
                    <a:pt x="127" y="803"/>
                    <a:pt x="184" y="981"/>
                    <a:pt x="241" y="1156"/>
                  </a:cubicBezTo>
                  <a:cubicBezTo>
                    <a:pt x="264" y="1224"/>
                    <a:pt x="329" y="1272"/>
                    <a:pt x="401" y="1274"/>
                  </a:cubicBezTo>
                  <a:cubicBezTo>
                    <a:pt x="416" y="1274"/>
                    <a:pt x="431" y="1270"/>
                    <a:pt x="447" y="1266"/>
                  </a:cubicBezTo>
                  <a:cubicBezTo>
                    <a:pt x="534" y="1239"/>
                    <a:pt x="583" y="1148"/>
                    <a:pt x="558" y="1061"/>
                  </a:cubicBezTo>
                  <a:cubicBezTo>
                    <a:pt x="492" y="862"/>
                    <a:pt x="425" y="661"/>
                    <a:pt x="373" y="458"/>
                  </a:cubicBezTo>
                  <a:cubicBezTo>
                    <a:pt x="360" y="398"/>
                    <a:pt x="348" y="338"/>
                    <a:pt x="340" y="278"/>
                  </a:cubicBezTo>
                  <a:cubicBezTo>
                    <a:pt x="346" y="270"/>
                    <a:pt x="351" y="262"/>
                    <a:pt x="355" y="254"/>
                  </a:cubicBezTo>
                  <a:cubicBezTo>
                    <a:pt x="395" y="181"/>
                    <a:pt x="376" y="91"/>
                    <a:pt x="310" y="40"/>
                  </a:cubicBezTo>
                  <a:cubicBezTo>
                    <a:pt x="276" y="15"/>
                    <a:pt x="237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4" name="Google Shape;8774;p17"/>
            <p:cNvSpPr/>
            <p:nvPr/>
          </p:nvSpPr>
          <p:spPr>
            <a:xfrm>
              <a:off x="6843228" y="373662"/>
              <a:ext cx="51412" cy="58275"/>
            </a:xfrm>
            <a:custGeom>
              <a:avLst/>
              <a:gdLst/>
              <a:ahLst/>
              <a:cxnLst/>
              <a:rect l="l" t="t" r="r" b="b"/>
              <a:pathLst>
                <a:path w="1769" h="2005" extrusionOk="0">
                  <a:moveTo>
                    <a:pt x="1558" y="0"/>
                  </a:moveTo>
                  <a:cubicBezTo>
                    <a:pt x="1520" y="0"/>
                    <a:pt x="1482" y="8"/>
                    <a:pt x="1446" y="22"/>
                  </a:cubicBezTo>
                  <a:cubicBezTo>
                    <a:pt x="1356" y="67"/>
                    <a:pt x="1274" y="127"/>
                    <a:pt x="1204" y="197"/>
                  </a:cubicBezTo>
                  <a:cubicBezTo>
                    <a:pt x="1118" y="277"/>
                    <a:pt x="1042" y="364"/>
                    <a:pt x="963" y="451"/>
                  </a:cubicBezTo>
                  <a:cubicBezTo>
                    <a:pt x="936" y="482"/>
                    <a:pt x="914" y="512"/>
                    <a:pt x="887" y="546"/>
                  </a:cubicBezTo>
                  <a:cubicBezTo>
                    <a:pt x="859" y="580"/>
                    <a:pt x="830" y="613"/>
                    <a:pt x="805" y="649"/>
                  </a:cubicBezTo>
                  <a:cubicBezTo>
                    <a:pt x="754" y="721"/>
                    <a:pt x="700" y="792"/>
                    <a:pt x="650" y="865"/>
                  </a:cubicBezTo>
                  <a:cubicBezTo>
                    <a:pt x="552" y="999"/>
                    <a:pt x="458" y="1138"/>
                    <a:pt x="365" y="1276"/>
                  </a:cubicBezTo>
                  <a:cubicBezTo>
                    <a:pt x="256" y="1438"/>
                    <a:pt x="148" y="1599"/>
                    <a:pt x="47" y="1765"/>
                  </a:cubicBezTo>
                  <a:cubicBezTo>
                    <a:pt x="1" y="1841"/>
                    <a:pt x="34" y="1944"/>
                    <a:pt x="108" y="1985"/>
                  </a:cubicBezTo>
                  <a:cubicBezTo>
                    <a:pt x="132" y="1998"/>
                    <a:pt x="159" y="2004"/>
                    <a:pt x="186" y="2004"/>
                  </a:cubicBezTo>
                  <a:cubicBezTo>
                    <a:pt x="245" y="2004"/>
                    <a:pt x="298" y="1973"/>
                    <a:pt x="328" y="1922"/>
                  </a:cubicBezTo>
                  <a:cubicBezTo>
                    <a:pt x="389" y="1819"/>
                    <a:pt x="452" y="1718"/>
                    <a:pt x="517" y="1617"/>
                  </a:cubicBezTo>
                  <a:lnTo>
                    <a:pt x="517" y="1617"/>
                  </a:lnTo>
                  <a:lnTo>
                    <a:pt x="515" y="1620"/>
                  </a:lnTo>
                  <a:cubicBezTo>
                    <a:pt x="552" y="1564"/>
                    <a:pt x="587" y="1509"/>
                    <a:pt x="623" y="1453"/>
                  </a:cubicBezTo>
                  <a:lnTo>
                    <a:pt x="623" y="1453"/>
                  </a:lnTo>
                  <a:cubicBezTo>
                    <a:pt x="621" y="1457"/>
                    <a:pt x="618" y="1460"/>
                    <a:pt x="617" y="1465"/>
                  </a:cubicBezTo>
                  <a:cubicBezTo>
                    <a:pt x="708" y="1327"/>
                    <a:pt x="799" y="1188"/>
                    <a:pt x="898" y="1053"/>
                  </a:cubicBezTo>
                  <a:cubicBezTo>
                    <a:pt x="951" y="980"/>
                    <a:pt x="1003" y="907"/>
                    <a:pt x="1055" y="836"/>
                  </a:cubicBezTo>
                  <a:cubicBezTo>
                    <a:pt x="1100" y="776"/>
                    <a:pt x="1150" y="718"/>
                    <a:pt x="1198" y="661"/>
                  </a:cubicBezTo>
                  <a:lnTo>
                    <a:pt x="1198" y="661"/>
                  </a:lnTo>
                  <a:cubicBezTo>
                    <a:pt x="1269" y="583"/>
                    <a:pt x="1341" y="504"/>
                    <a:pt x="1419" y="431"/>
                  </a:cubicBezTo>
                  <a:cubicBezTo>
                    <a:pt x="1449" y="404"/>
                    <a:pt x="1479" y="379"/>
                    <a:pt x="1511" y="353"/>
                  </a:cubicBezTo>
                  <a:cubicBezTo>
                    <a:pt x="1524" y="345"/>
                    <a:pt x="1536" y="337"/>
                    <a:pt x="1549" y="330"/>
                  </a:cubicBezTo>
                  <a:cubicBezTo>
                    <a:pt x="1563" y="334"/>
                    <a:pt x="1577" y="336"/>
                    <a:pt x="1591" y="336"/>
                  </a:cubicBezTo>
                  <a:cubicBezTo>
                    <a:pt x="1664" y="336"/>
                    <a:pt x="1733" y="280"/>
                    <a:pt x="1750" y="208"/>
                  </a:cubicBezTo>
                  <a:cubicBezTo>
                    <a:pt x="1769" y="124"/>
                    <a:pt x="1717" y="24"/>
                    <a:pt x="1627" y="8"/>
                  </a:cubicBezTo>
                  <a:cubicBezTo>
                    <a:pt x="1604" y="3"/>
                    <a:pt x="1581" y="0"/>
                    <a:pt x="1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5" name="Google Shape;8775;p17"/>
            <p:cNvSpPr/>
            <p:nvPr/>
          </p:nvSpPr>
          <p:spPr>
            <a:xfrm>
              <a:off x="6896618" y="340704"/>
              <a:ext cx="20547" cy="42464"/>
            </a:xfrm>
            <a:custGeom>
              <a:avLst/>
              <a:gdLst/>
              <a:ahLst/>
              <a:cxnLst/>
              <a:rect l="l" t="t" r="r" b="b"/>
              <a:pathLst>
                <a:path w="707" h="1461" extrusionOk="0">
                  <a:moveTo>
                    <a:pt x="343" y="1"/>
                  </a:moveTo>
                  <a:cubicBezTo>
                    <a:pt x="232" y="1"/>
                    <a:pt x="125" y="60"/>
                    <a:pt x="55" y="143"/>
                  </a:cubicBezTo>
                  <a:cubicBezTo>
                    <a:pt x="17" y="192"/>
                    <a:pt x="0" y="256"/>
                    <a:pt x="10" y="316"/>
                  </a:cubicBezTo>
                  <a:cubicBezTo>
                    <a:pt x="17" y="374"/>
                    <a:pt x="46" y="428"/>
                    <a:pt x="90" y="468"/>
                  </a:cubicBezTo>
                  <a:cubicBezTo>
                    <a:pt x="124" y="498"/>
                    <a:pt x="163" y="522"/>
                    <a:pt x="204" y="539"/>
                  </a:cubicBezTo>
                  <a:cubicBezTo>
                    <a:pt x="233" y="553"/>
                    <a:pt x="261" y="566"/>
                    <a:pt x="291" y="577"/>
                  </a:cubicBezTo>
                  <a:lnTo>
                    <a:pt x="309" y="583"/>
                  </a:lnTo>
                  <a:cubicBezTo>
                    <a:pt x="293" y="629"/>
                    <a:pt x="272" y="674"/>
                    <a:pt x="253" y="718"/>
                  </a:cubicBezTo>
                  <a:cubicBezTo>
                    <a:pt x="214" y="792"/>
                    <a:pt x="173" y="867"/>
                    <a:pt x="135" y="941"/>
                  </a:cubicBezTo>
                  <a:cubicBezTo>
                    <a:pt x="95" y="1020"/>
                    <a:pt x="70" y="1112"/>
                    <a:pt x="84" y="1201"/>
                  </a:cubicBezTo>
                  <a:cubicBezTo>
                    <a:pt x="93" y="1247"/>
                    <a:pt x="109" y="1289"/>
                    <a:pt x="133" y="1329"/>
                  </a:cubicBezTo>
                  <a:cubicBezTo>
                    <a:pt x="154" y="1361"/>
                    <a:pt x="179" y="1391"/>
                    <a:pt x="207" y="1416"/>
                  </a:cubicBezTo>
                  <a:cubicBezTo>
                    <a:pt x="235" y="1445"/>
                    <a:pt x="272" y="1461"/>
                    <a:pt x="311" y="1461"/>
                  </a:cubicBezTo>
                  <a:cubicBezTo>
                    <a:pt x="313" y="1461"/>
                    <a:pt x="315" y="1460"/>
                    <a:pt x="317" y="1460"/>
                  </a:cubicBezTo>
                  <a:cubicBezTo>
                    <a:pt x="318" y="1460"/>
                    <a:pt x="320" y="1460"/>
                    <a:pt x="322" y="1460"/>
                  </a:cubicBezTo>
                  <a:cubicBezTo>
                    <a:pt x="364" y="1460"/>
                    <a:pt x="407" y="1442"/>
                    <a:pt x="437" y="1411"/>
                  </a:cubicBezTo>
                  <a:cubicBezTo>
                    <a:pt x="492" y="1353"/>
                    <a:pt x="497" y="1261"/>
                    <a:pt x="446" y="1198"/>
                  </a:cubicBezTo>
                  <a:cubicBezTo>
                    <a:pt x="437" y="1187"/>
                    <a:pt x="429" y="1177"/>
                    <a:pt x="420" y="1166"/>
                  </a:cubicBezTo>
                  <a:cubicBezTo>
                    <a:pt x="420" y="1164"/>
                    <a:pt x="420" y="1164"/>
                    <a:pt x="418" y="1163"/>
                  </a:cubicBezTo>
                  <a:lnTo>
                    <a:pt x="415" y="1155"/>
                  </a:lnTo>
                  <a:lnTo>
                    <a:pt x="415" y="1153"/>
                  </a:lnTo>
                  <a:lnTo>
                    <a:pt x="415" y="1152"/>
                  </a:lnTo>
                  <a:lnTo>
                    <a:pt x="415" y="1144"/>
                  </a:lnTo>
                  <a:lnTo>
                    <a:pt x="418" y="1133"/>
                  </a:lnTo>
                  <a:cubicBezTo>
                    <a:pt x="423" y="1118"/>
                    <a:pt x="427" y="1103"/>
                    <a:pt x="434" y="1088"/>
                  </a:cubicBezTo>
                  <a:cubicBezTo>
                    <a:pt x="496" y="967"/>
                    <a:pt x="560" y="846"/>
                    <a:pt x="608" y="716"/>
                  </a:cubicBezTo>
                  <a:cubicBezTo>
                    <a:pt x="659" y="577"/>
                    <a:pt x="706" y="414"/>
                    <a:pt x="663" y="267"/>
                  </a:cubicBezTo>
                  <a:cubicBezTo>
                    <a:pt x="625" y="131"/>
                    <a:pt x="521" y="17"/>
                    <a:pt x="375" y="2"/>
                  </a:cubicBezTo>
                  <a:cubicBezTo>
                    <a:pt x="365" y="1"/>
                    <a:pt x="354" y="1"/>
                    <a:pt x="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6" name="Google Shape;8776;p17"/>
            <p:cNvSpPr/>
            <p:nvPr/>
          </p:nvSpPr>
          <p:spPr>
            <a:xfrm>
              <a:off x="6932686" y="381452"/>
              <a:ext cx="29557" cy="15550"/>
            </a:xfrm>
            <a:custGeom>
              <a:avLst/>
              <a:gdLst/>
              <a:ahLst/>
              <a:cxnLst/>
              <a:rect l="l" t="t" r="r" b="b"/>
              <a:pathLst>
                <a:path w="1017" h="535" extrusionOk="0">
                  <a:moveTo>
                    <a:pt x="190" y="0"/>
                  </a:moveTo>
                  <a:cubicBezTo>
                    <a:pt x="175" y="0"/>
                    <a:pt x="160" y="2"/>
                    <a:pt x="146" y="6"/>
                  </a:cubicBezTo>
                  <a:cubicBezTo>
                    <a:pt x="71" y="25"/>
                    <a:pt x="16" y="90"/>
                    <a:pt x="10" y="166"/>
                  </a:cubicBezTo>
                  <a:cubicBezTo>
                    <a:pt x="0" y="282"/>
                    <a:pt x="98" y="347"/>
                    <a:pt x="189" y="394"/>
                  </a:cubicBezTo>
                  <a:cubicBezTo>
                    <a:pt x="274" y="434"/>
                    <a:pt x="363" y="467"/>
                    <a:pt x="454" y="492"/>
                  </a:cubicBezTo>
                  <a:cubicBezTo>
                    <a:pt x="549" y="521"/>
                    <a:pt x="648" y="535"/>
                    <a:pt x="749" y="535"/>
                  </a:cubicBezTo>
                  <a:cubicBezTo>
                    <a:pt x="754" y="535"/>
                    <a:pt x="759" y="535"/>
                    <a:pt x="765" y="535"/>
                  </a:cubicBezTo>
                  <a:cubicBezTo>
                    <a:pt x="795" y="535"/>
                    <a:pt x="825" y="533"/>
                    <a:pt x="857" y="532"/>
                  </a:cubicBezTo>
                  <a:cubicBezTo>
                    <a:pt x="945" y="530"/>
                    <a:pt x="1016" y="454"/>
                    <a:pt x="1013" y="366"/>
                  </a:cubicBezTo>
                  <a:cubicBezTo>
                    <a:pt x="1010" y="276"/>
                    <a:pt x="937" y="207"/>
                    <a:pt x="848" y="207"/>
                  </a:cubicBezTo>
                  <a:cubicBezTo>
                    <a:pt x="847" y="207"/>
                    <a:pt x="846" y="207"/>
                    <a:pt x="845" y="207"/>
                  </a:cubicBezTo>
                  <a:cubicBezTo>
                    <a:pt x="807" y="209"/>
                    <a:pt x="771" y="209"/>
                    <a:pt x="733" y="209"/>
                  </a:cubicBezTo>
                  <a:cubicBezTo>
                    <a:pt x="701" y="207"/>
                    <a:pt x="668" y="204"/>
                    <a:pt x="636" y="199"/>
                  </a:cubicBezTo>
                  <a:cubicBezTo>
                    <a:pt x="578" y="187"/>
                    <a:pt x="519" y="172"/>
                    <a:pt x="462" y="153"/>
                  </a:cubicBezTo>
                  <a:cubicBezTo>
                    <a:pt x="428" y="141"/>
                    <a:pt x="393" y="126"/>
                    <a:pt x="358" y="112"/>
                  </a:cubicBezTo>
                  <a:lnTo>
                    <a:pt x="347" y="106"/>
                  </a:lnTo>
                  <a:cubicBezTo>
                    <a:pt x="321" y="41"/>
                    <a:pt x="257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7" name="Google Shape;8777;p17"/>
            <p:cNvSpPr/>
            <p:nvPr/>
          </p:nvSpPr>
          <p:spPr>
            <a:xfrm>
              <a:off x="6939080" y="354568"/>
              <a:ext cx="14880" cy="56154"/>
            </a:xfrm>
            <a:custGeom>
              <a:avLst/>
              <a:gdLst/>
              <a:ahLst/>
              <a:cxnLst/>
              <a:rect l="l" t="t" r="r" b="b"/>
              <a:pathLst>
                <a:path w="512" h="1932" extrusionOk="0">
                  <a:moveTo>
                    <a:pt x="321" y="1"/>
                  </a:moveTo>
                  <a:cubicBezTo>
                    <a:pt x="263" y="1"/>
                    <a:pt x="208" y="30"/>
                    <a:pt x="177" y="84"/>
                  </a:cubicBezTo>
                  <a:cubicBezTo>
                    <a:pt x="0" y="382"/>
                    <a:pt x="14" y="744"/>
                    <a:pt x="19" y="1082"/>
                  </a:cubicBezTo>
                  <a:cubicBezTo>
                    <a:pt x="22" y="1314"/>
                    <a:pt x="32" y="1547"/>
                    <a:pt x="37" y="1780"/>
                  </a:cubicBezTo>
                  <a:cubicBezTo>
                    <a:pt x="40" y="1864"/>
                    <a:pt x="109" y="1932"/>
                    <a:pt x="193" y="1932"/>
                  </a:cubicBezTo>
                  <a:lnTo>
                    <a:pt x="198" y="1932"/>
                  </a:lnTo>
                  <a:cubicBezTo>
                    <a:pt x="285" y="1928"/>
                    <a:pt x="352" y="1856"/>
                    <a:pt x="350" y="1770"/>
                  </a:cubicBezTo>
                  <a:cubicBezTo>
                    <a:pt x="347" y="1430"/>
                    <a:pt x="331" y="1089"/>
                    <a:pt x="337" y="749"/>
                  </a:cubicBezTo>
                  <a:cubicBezTo>
                    <a:pt x="341" y="667"/>
                    <a:pt x="348" y="584"/>
                    <a:pt x="361" y="504"/>
                  </a:cubicBezTo>
                  <a:cubicBezTo>
                    <a:pt x="367" y="469"/>
                    <a:pt x="377" y="434"/>
                    <a:pt x="386" y="399"/>
                  </a:cubicBezTo>
                  <a:cubicBezTo>
                    <a:pt x="391" y="382"/>
                    <a:pt x="399" y="364"/>
                    <a:pt x="405" y="347"/>
                  </a:cubicBezTo>
                  <a:cubicBezTo>
                    <a:pt x="423" y="311"/>
                    <a:pt x="443" y="276"/>
                    <a:pt x="464" y="243"/>
                  </a:cubicBezTo>
                  <a:cubicBezTo>
                    <a:pt x="511" y="168"/>
                    <a:pt x="475" y="62"/>
                    <a:pt x="401" y="21"/>
                  </a:cubicBezTo>
                  <a:cubicBezTo>
                    <a:pt x="375" y="7"/>
                    <a:pt x="348" y="1"/>
                    <a:pt x="3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8" name="Google Shape;8778;p17"/>
            <p:cNvSpPr/>
            <p:nvPr/>
          </p:nvSpPr>
          <p:spPr>
            <a:xfrm>
              <a:off x="7000753" y="327684"/>
              <a:ext cx="57893" cy="83998"/>
            </a:xfrm>
            <a:custGeom>
              <a:avLst/>
              <a:gdLst/>
              <a:ahLst/>
              <a:cxnLst/>
              <a:rect l="l" t="t" r="r" b="b"/>
              <a:pathLst>
                <a:path w="1992" h="2890" extrusionOk="0">
                  <a:moveTo>
                    <a:pt x="1247" y="1224"/>
                  </a:moveTo>
                  <a:lnTo>
                    <a:pt x="1247" y="1224"/>
                  </a:lnTo>
                  <a:cubicBezTo>
                    <a:pt x="1245" y="1227"/>
                    <a:pt x="1242" y="1230"/>
                    <a:pt x="1240" y="1232"/>
                  </a:cubicBezTo>
                  <a:cubicBezTo>
                    <a:pt x="1243" y="1230"/>
                    <a:pt x="1245" y="1227"/>
                    <a:pt x="1247" y="1224"/>
                  </a:cubicBezTo>
                  <a:close/>
                  <a:moveTo>
                    <a:pt x="551" y="1"/>
                  </a:moveTo>
                  <a:cubicBezTo>
                    <a:pt x="496" y="1"/>
                    <a:pt x="441" y="28"/>
                    <a:pt x="409" y="85"/>
                  </a:cubicBezTo>
                  <a:cubicBezTo>
                    <a:pt x="346" y="185"/>
                    <a:pt x="303" y="300"/>
                    <a:pt x="264" y="411"/>
                  </a:cubicBezTo>
                  <a:cubicBezTo>
                    <a:pt x="229" y="511"/>
                    <a:pt x="196" y="610"/>
                    <a:pt x="162" y="710"/>
                  </a:cubicBezTo>
                  <a:cubicBezTo>
                    <a:pt x="110" y="875"/>
                    <a:pt x="67" y="1041"/>
                    <a:pt x="36" y="1210"/>
                  </a:cubicBezTo>
                  <a:cubicBezTo>
                    <a:pt x="12" y="1329"/>
                    <a:pt x="1" y="1449"/>
                    <a:pt x="4" y="1570"/>
                  </a:cubicBezTo>
                  <a:cubicBezTo>
                    <a:pt x="7" y="1665"/>
                    <a:pt x="25" y="1768"/>
                    <a:pt x="72" y="1850"/>
                  </a:cubicBezTo>
                  <a:cubicBezTo>
                    <a:pt x="120" y="1931"/>
                    <a:pt x="192" y="2008"/>
                    <a:pt x="283" y="2041"/>
                  </a:cubicBezTo>
                  <a:cubicBezTo>
                    <a:pt x="346" y="2066"/>
                    <a:pt x="412" y="2078"/>
                    <a:pt x="479" y="2078"/>
                  </a:cubicBezTo>
                  <a:cubicBezTo>
                    <a:pt x="513" y="2078"/>
                    <a:pt x="547" y="2075"/>
                    <a:pt x="580" y="2068"/>
                  </a:cubicBezTo>
                  <a:cubicBezTo>
                    <a:pt x="691" y="2045"/>
                    <a:pt x="797" y="2003"/>
                    <a:pt x="894" y="1945"/>
                  </a:cubicBezTo>
                  <a:cubicBezTo>
                    <a:pt x="986" y="1889"/>
                    <a:pt x="1071" y="1828"/>
                    <a:pt x="1152" y="1756"/>
                  </a:cubicBezTo>
                  <a:cubicBezTo>
                    <a:pt x="1174" y="1737"/>
                    <a:pt x="1196" y="1717"/>
                    <a:pt x="1218" y="1696"/>
                  </a:cubicBezTo>
                  <a:lnTo>
                    <a:pt x="1218" y="1696"/>
                  </a:lnTo>
                  <a:cubicBezTo>
                    <a:pt x="1117" y="2024"/>
                    <a:pt x="1020" y="2355"/>
                    <a:pt x="932" y="2687"/>
                  </a:cubicBezTo>
                  <a:cubicBezTo>
                    <a:pt x="911" y="2774"/>
                    <a:pt x="965" y="2863"/>
                    <a:pt x="1054" y="2885"/>
                  </a:cubicBezTo>
                  <a:cubicBezTo>
                    <a:pt x="1066" y="2888"/>
                    <a:pt x="1079" y="2890"/>
                    <a:pt x="1092" y="2890"/>
                  </a:cubicBezTo>
                  <a:cubicBezTo>
                    <a:pt x="1168" y="2888"/>
                    <a:pt x="1234" y="2838"/>
                    <a:pt x="1252" y="2765"/>
                  </a:cubicBezTo>
                  <a:cubicBezTo>
                    <a:pt x="1301" y="2573"/>
                    <a:pt x="1350" y="2382"/>
                    <a:pt x="1402" y="2190"/>
                  </a:cubicBezTo>
                  <a:cubicBezTo>
                    <a:pt x="1446" y="2022"/>
                    <a:pt x="1495" y="1856"/>
                    <a:pt x="1544" y="1690"/>
                  </a:cubicBezTo>
                  <a:cubicBezTo>
                    <a:pt x="1617" y="1462"/>
                    <a:pt x="1690" y="1234"/>
                    <a:pt x="1782" y="1012"/>
                  </a:cubicBezTo>
                  <a:cubicBezTo>
                    <a:pt x="1801" y="986"/>
                    <a:pt x="1820" y="959"/>
                    <a:pt x="1837" y="932"/>
                  </a:cubicBezTo>
                  <a:cubicBezTo>
                    <a:pt x="1867" y="887"/>
                    <a:pt x="1894" y="841"/>
                    <a:pt x="1920" y="796"/>
                  </a:cubicBezTo>
                  <a:cubicBezTo>
                    <a:pt x="1940" y="756"/>
                    <a:pt x="1954" y="713"/>
                    <a:pt x="1964" y="669"/>
                  </a:cubicBezTo>
                  <a:cubicBezTo>
                    <a:pt x="1991" y="567"/>
                    <a:pt x="1904" y="477"/>
                    <a:pt x="1810" y="477"/>
                  </a:cubicBezTo>
                  <a:cubicBezTo>
                    <a:pt x="1784" y="477"/>
                    <a:pt x="1757" y="484"/>
                    <a:pt x="1733" y="500"/>
                  </a:cubicBezTo>
                  <a:cubicBezTo>
                    <a:pt x="1693" y="523"/>
                    <a:pt x="1660" y="557"/>
                    <a:pt x="1636" y="595"/>
                  </a:cubicBezTo>
                  <a:cubicBezTo>
                    <a:pt x="1611" y="639"/>
                    <a:pt x="1589" y="683"/>
                    <a:pt x="1568" y="729"/>
                  </a:cubicBezTo>
                  <a:cubicBezTo>
                    <a:pt x="1543" y="781"/>
                    <a:pt x="1521" y="835"/>
                    <a:pt x="1498" y="889"/>
                  </a:cubicBezTo>
                  <a:cubicBezTo>
                    <a:pt x="1420" y="1003"/>
                    <a:pt x="1337" y="1116"/>
                    <a:pt x="1247" y="1224"/>
                  </a:cubicBezTo>
                  <a:lnTo>
                    <a:pt x="1247" y="1224"/>
                  </a:lnTo>
                  <a:cubicBezTo>
                    <a:pt x="1249" y="1222"/>
                    <a:pt x="1251" y="1220"/>
                    <a:pt x="1253" y="1218"/>
                  </a:cubicBezTo>
                  <a:lnTo>
                    <a:pt x="1253" y="1218"/>
                  </a:lnTo>
                  <a:cubicBezTo>
                    <a:pt x="1177" y="1307"/>
                    <a:pt x="1098" y="1391"/>
                    <a:pt x="1012" y="1470"/>
                  </a:cubicBezTo>
                  <a:cubicBezTo>
                    <a:pt x="957" y="1519"/>
                    <a:pt x="902" y="1566"/>
                    <a:pt x="842" y="1609"/>
                  </a:cubicBezTo>
                  <a:cubicBezTo>
                    <a:pt x="800" y="1636"/>
                    <a:pt x="758" y="1663"/>
                    <a:pt x="715" y="1687"/>
                  </a:cubicBezTo>
                  <a:cubicBezTo>
                    <a:pt x="688" y="1699"/>
                    <a:pt x="661" y="1715"/>
                    <a:pt x="634" y="1725"/>
                  </a:cubicBezTo>
                  <a:cubicBezTo>
                    <a:pt x="606" y="1734"/>
                    <a:pt x="577" y="1742"/>
                    <a:pt x="549" y="1750"/>
                  </a:cubicBezTo>
                  <a:cubicBezTo>
                    <a:pt x="533" y="1753"/>
                    <a:pt x="517" y="1756"/>
                    <a:pt x="501" y="1758"/>
                  </a:cubicBezTo>
                  <a:cubicBezTo>
                    <a:pt x="508" y="1758"/>
                    <a:pt x="515" y="1756"/>
                    <a:pt x="522" y="1756"/>
                  </a:cubicBezTo>
                  <a:cubicBezTo>
                    <a:pt x="509" y="1758"/>
                    <a:pt x="498" y="1759"/>
                    <a:pt x="486" y="1759"/>
                  </a:cubicBezTo>
                  <a:cubicBezTo>
                    <a:pt x="481" y="1759"/>
                    <a:pt x="476" y="1758"/>
                    <a:pt x="471" y="1758"/>
                  </a:cubicBezTo>
                  <a:cubicBezTo>
                    <a:pt x="462" y="1758"/>
                    <a:pt x="449" y="1756"/>
                    <a:pt x="441" y="1755"/>
                  </a:cubicBezTo>
                  <a:cubicBezTo>
                    <a:pt x="435" y="1753"/>
                    <a:pt x="427" y="1752"/>
                    <a:pt x="420" y="1750"/>
                  </a:cubicBezTo>
                  <a:lnTo>
                    <a:pt x="401" y="1744"/>
                  </a:lnTo>
                  <a:cubicBezTo>
                    <a:pt x="398" y="1742"/>
                    <a:pt x="397" y="1741"/>
                    <a:pt x="394" y="1739"/>
                  </a:cubicBezTo>
                  <a:lnTo>
                    <a:pt x="382" y="1730"/>
                  </a:lnTo>
                  <a:cubicBezTo>
                    <a:pt x="378" y="1726"/>
                    <a:pt x="373" y="1722"/>
                    <a:pt x="370" y="1717"/>
                  </a:cubicBezTo>
                  <a:cubicBezTo>
                    <a:pt x="365" y="1712"/>
                    <a:pt x="362" y="1707"/>
                    <a:pt x="357" y="1703"/>
                  </a:cubicBezTo>
                  <a:lnTo>
                    <a:pt x="348" y="1687"/>
                  </a:lnTo>
                  <a:cubicBezTo>
                    <a:pt x="346" y="1682"/>
                    <a:pt x="343" y="1677"/>
                    <a:pt x="341" y="1671"/>
                  </a:cubicBezTo>
                  <a:cubicBezTo>
                    <a:pt x="337" y="1658"/>
                    <a:pt x="332" y="1646"/>
                    <a:pt x="329" y="1630"/>
                  </a:cubicBezTo>
                  <a:cubicBezTo>
                    <a:pt x="327" y="1616"/>
                    <a:pt x="324" y="1600"/>
                    <a:pt x="322" y="1584"/>
                  </a:cubicBezTo>
                  <a:cubicBezTo>
                    <a:pt x="319" y="1549"/>
                    <a:pt x="319" y="1514"/>
                    <a:pt x="319" y="1479"/>
                  </a:cubicBezTo>
                  <a:cubicBezTo>
                    <a:pt x="324" y="1402"/>
                    <a:pt x="333" y="1326"/>
                    <a:pt x="346" y="1250"/>
                  </a:cubicBezTo>
                  <a:cubicBezTo>
                    <a:pt x="360" y="1187"/>
                    <a:pt x="370" y="1120"/>
                    <a:pt x="389" y="1058"/>
                  </a:cubicBezTo>
                  <a:cubicBezTo>
                    <a:pt x="408" y="990"/>
                    <a:pt x="427" y="924"/>
                    <a:pt x="446" y="857"/>
                  </a:cubicBezTo>
                  <a:cubicBezTo>
                    <a:pt x="474" y="775"/>
                    <a:pt x="498" y="691"/>
                    <a:pt x="530" y="610"/>
                  </a:cubicBezTo>
                  <a:cubicBezTo>
                    <a:pt x="563" y="520"/>
                    <a:pt x="599" y="433"/>
                    <a:pt x="637" y="344"/>
                  </a:cubicBezTo>
                  <a:cubicBezTo>
                    <a:pt x="652" y="317"/>
                    <a:pt x="666" y="291"/>
                    <a:pt x="683" y="264"/>
                  </a:cubicBezTo>
                  <a:cubicBezTo>
                    <a:pt x="683" y="264"/>
                    <a:pt x="683" y="262"/>
                    <a:pt x="683" y="262"/>
                  </a:cubicBezTo>
                  <a:cubicBezTo>
                    <a:pt x="713" y="221"/>
                    <a:pt x="723" y="167"/>
                    <a:pt x="709" y="118"/>
                  </a:cubicBezTo>
                  <a:cubicBezTo>
                    <a:pt x="686" y="41"/>
                    <a:pt x="619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79" name="Google Shape;8779;p17"/>
            <p:cNvSpPr/>
            <p:nvPr/>
          </p:nvSpPr>
          <p:spPr>
            <a:xfrm>
              <a:off x="7063415" y="344076"/>
              <a:ext cx="73935" cy="151865"/>
            </a:xfrm>
            <a:custGeom>
              <a:avLst/>
              <a:gdLst/>
              <a:ahLst/>
              <a:cxnLst/>
              <a:rect l="l" t="t" r="r" b="b"/>
              <a:pathLst>
                <a:path w="2544" h="5225" extrusionOk="0">
                  <a:moveTo>
                    <a:pt x="1494" y="2044"/>
                  </a:moveTo>
                  <a:cubicBezTo>
                    <a:pt x="1487" y="2061"/>
                    <a:pt x="1483" y="2077"/>
                    <a:pt x="1478" y="2095"/>
                  </a:cubicBezTo>
                  <a:cubicBezTo>
                    <a:pt x="1434" y="2248"/>
                    <a:pt x="1386" y="2400"/>
                    <a:pt x="1345" y="2554"/>
                  </a:cubicBezTo>
                  <a:cubicBezTo>
                    <a:pt x="1255" y="2885"/>
                    <a:pt x="1166" y="3214"/>
                    <a:pt x="1081" y="3546"/>
                  </a:cubicBezTo>
                  <a:cubicBezTo>
                    <a:pt x="987" y="3912"/>
                    <a:pt x="897" y="4279"/>
                    <a:pt x="786" y="4640"/>
                  </a:cubicBezTo>
                  <a:cubicBezTo>
                    <a:pt x="767" y="4700"/>
                    <a:pt x="747" y="4759"/>
                    <a:pt x="724" y="4816"/>
                  </a:cubicBezTo>
                  <a:cubicBezTo>
                    <a:pt x="713" y="4833"/>
                    <a:pt x="705" y="4851"/>
                    <a:pt x="694" y="4868"/>
                  </a:cubicBezTo>
                  <a:lnTo>
                    <a:pt x="678" y="4889"/>
                  </a:lnTo>
                  <a:lnTo>
                    <a:pt x="674" y="4895"/>
                  </a:lnTo>
                  <a:lnTo>
                    <a:pt x="671" y="4897"/>
                  </a:lnTo>
                  <a:lnTo>
                    <a:pt x="669" y="4897"/>
                  </a:lnTo>
                  <a:lnTo>
                    <a:pt x="661" y="4901"/>
                  </a:lnTo>
                  <a:lnTo>
                    <a:pt x="656" y="4903"/>
                  </a:lnTo>
                  <a:lnTo>
                    <a:pt x="653" y="4903"/>
                  </a:lnTo>
                  <a:lnTo>
                    <a:pt x="648" y="4901"/>
                  </a:lnTo>
                  <a:cubicBezTo>
                    <a:pt x="644" y="4900"/>
                    <a:pt x="641" y="4900"/>
                    <a:pt x="634" y="4897"/>
                  </a:cubicBezTo>
                  <a:cubicBezTo>
                    <a:pt x="628" y="4892"/>
                    <a:pt x="623" y="4892"/>
                    <a:pt x="615" y="4884"/>
                  </a:cubicBezTo>
                  <a:cubicBezTo>
                    <a:pt x="606" y="4878"/>
                    <a:pt x="598" y="4873"/>
                    <a:pt x="588" y="4865"/>
                  </a:cubicBezTo>
                  <a:cubicBezTo>
                    <a:pt x="580" y="4857"/>
                    <a:pt x="572" y="4849"/>
                    <a:pt x="565" y="4841"/>
                  </a:cubicBezTo>
                  <a:cubicBezTo>
                    <a:pt x="549" y="4822"/>
                    <a:pt x="534" y="4806"/>
                    <a:pt x="520" y="4786"/>
                  </a:cubicBezTo>
                  <a:cubicBezTo>
                    <a:pt x="498" y="4754"/>
                    <a:pt x="479" y="4723"/>
                    <a:pt x="460" y="4689"/>
                  </a:cubicBezTo>
                  <a:cubicBezTo>
                    <a:pt x="443" y="4653"/>
                    <a:pt x="427" y="4616"/>
                    <a:pt x="413" y="4578"/>
                  </a:cubicBezTo>
                  <a:cubicBezTo>
                    <a:pt x="395" y="4529"/>
                    <a:pt x="381" y="4479"/>
                    <a:pt x="368" y="4428"/>
                  </a:cubicBezTo>
                  <a:cubicBezTo>
                    <a:pt x="357" y="4369"/>
                    <a:pt x="348" y="4313"/>
                    <a:pt x="341" y="4252"/>
                  </a:cubicBezTo>
                  <a:cubicBezTo>
                    <a:pt x="337" y="4187"/>
                    <a:pt x="335" y="4121"/>
                    <a:pt x="337" y="4054"/>
                  </a:cubicBezTo>
                  <a:cubicBezTo>
                    <a:pt x="340" y="3990"/>
                    <a:pt x="346" y="3925"/>
                    <a:pt x="356" y="3861"/>
                  </a:cubicBezTo>
                  <a:cubicBezTo>
                    <a:pt x="371" y="3779"/>
                    <a:pt x="390" y="3697"/>
                    <a:pt x="416" y="3616"/>
                  </a:cubicBezTo>
                  <a:cubicBezTo>
                    <a:pt x="443" y="3532"/>
                    <a:pt x="476" y="3451"/>
                    <a:pt x="512" y="3371"/>
                  </a:cubicBezTo>
                  <a:cubicBezTo>
                    <a:pt x="552" y="3291"/>
                    <a:pt x="595" y="3215"/>
                    <a:pt x="641" y="3141"/>
                  </a:cubicBezTo>
                  <a:cubicBezTo>
                    <a:pt x="815" y="2881"/>
                    <a:pt x="1014" y="2639"/>
                    <a:pt x="1210" y="2396"/>
                  </a:cubicBezTo>
                  <a:cubicBezTo>
                    <a:pt x="1304" y="2278"/>
                    <a:pt x="1399" y="2161"/>
                    <a:pt x="1494" y="2044"/>
                  </a:cubicBezTo>
                  <a:close/>
                  <a:moveTo>
                    <a:pt x="1331" y="0"/>
                  </a:moveTo>
                  <a:cubicBezTo>
                    <a:pt x="1322" y="0"/>
                    <a:pt x="1314" y="1"/>
                    <a:pt x="1305" y="2"/>
                  </a:cubicBezTo>
                  <a:cubicBezTo>
                    <a:pt x="1196" y="15"/>
                    <a:pt x="1096" y="84"/>
                    <a:pt x="1027" y="167"/>
                  </a:cubicBezTo>
                  <a:cubicBezTo>
                    <a:pt x="956" y="249"/>
                    <a:pt x="895" y="341"/>
                    <a:pt x="846" y="441"/>
                  </a:cubicBezTo>
                  <a:cubicBezTo>
                    <a:pt x="797" y="539"/>
                    <a:pt x="753" y="642"/>
                    <a:pt x="715" y="744"/>
                  </a:cubicBezTo>
                  <a:cubicBezTo>
                    <a:pt x="663" y="893"/>
                    <a:pt x="620" y="1045"/>
                    <a:pt x="588" y="1199"/>
                  </a:cubicBezTo>
                  <a:cubicBezTo>
                    <a:pt x="569" y="1287"/>
                    <a:pt x="555" y="1376"/>
                    <a:pt x="541" y="1466"/>
                  </a:cubicBezTo>
                  <a:cubicBezTo>
                    <a:pt x="534" y="1507"/>
                    <a:pt x="531" y="1549"/>
                    <a:pt x="527" y="1590"/>
                  </a:cubicBezTo>
                  <a:cubicBezTo>
                    <a:pt x="517" y="1656"/>
                    <a:pt x="515" y="1726"/>
                    <a:pt x="520" y="1794"/>
                  </a:cubicBezTo>
                  <a:cubicBezTo>
                    <a:pt x="523" y="1845"/>
                    <a:pt x="536" y="1895"/>
                    <a:pt x="557" y="1944"/>
                  </a:cubicBezTo>
                  <a:cubicBezTo>
                    <a:pt x="574" y="1984"/>
                    <a:pt x="601" y="2020"/>
                    <a:pt x="634" y="2050"/>
                  </a:cubicBezTo>
                  <a:cubicBezTo>
                    <a:pt x="666" y="2080"/>
                    <a:pt x="704" y="2104"/>
                    <a:pt x="743" y="2120"/>
                  </a:cubicBezTo>
                  <a:cubicBezTo>
                    <a:pt x="782" y="2134"/>
                    <a:pt x="822" y="2141"/>
                    <a:pt x="863" y="2141"/>
                  </a:cubicBezTo>
                  <a:cubicBezTo>
                    <a:pt x="867" y="2141"/>
                    <a:pt x="872" y="2141"/>
                    <a:pt x="876" y="2141"/>
                  </a:cubicBezTo>
                  <a:cubicBezTo>
                    <a:pt x="949" y="2136"/>
                    <a:pt x="1022" y="2117"/>
                    <a:pt x="1087" y="2085"/>
                  </a:cubicBezTo>
                  <a:lnTo>
                    <a:pt x="1087" y="2085"/>
                  </a:lnTo>
                  <a:lnTo>
                    <a:pt x="981" y="2217"/>
                  </a:lnTo>
                  <a:cubicBezTo>
                    <a:pt x="908" y="2305"/>
                    <a:pt x="837" y="2394"/>
                    <a:pt x="766" y="2483"/>
                  </a:cubicBezTo>
                  <a:cubicBezTo>
                    <a:pt x="655" y="2619"/>
                    <a:pt x="546" y="2756"/>
                    <a:pt x="444" y="2900"/>
                  </a:cubicBezTo>
                  <a:cubicBezTo>
                    <a:pt x="178" y="3282"/>
                    <a:pt x="1" y="3741"/>
                    <a:pt x="26" y="4211"/>
                  </a:cubicBezTo>
                  <a:cubicBezTo>
                    <a:pt x="37" y="4438"/>
                    <a:pt x="83" y="4669"/>
                    <a:pt x="194" y="4868"/>
                  </a:cubicBezTo>
                  <a:cubicBezTo>
                    <a:pt x="245" y="4958"/>
                    <a:pt x="305" y="5049"/>
                    <a:pt x="386" y="5115"/>
                  </a:cubicBezTo>
                  <a:cubicBezTo>
                    <a:pt x="454" y="5170"/>
                    <a:pt x="545" y="5224"/>
                    <a:pt x="637" y="5224"/>
                  </a:cubicBezTo>
                  <a:cubicBezTo>
                    <a:pt x="638" y="5224"/>
                    <a:pt x="639" y="5224"/>
                    <a:pt x="641" y="5224"/>
                  </a:cubicBezTo>
                  <a:lnTo>
                    <a:pt x="648" y="5224"/>
                  </a:lnTo>
                  <a:cubicBezTo>
                    <a:pt x="747" y="5223"/>
                    <a:pt x="840" y="5182"/>
                    <a:pt x="906" y="5110"/>
                  </a:cubicBezTo>
                  <a:cubicBezTo>
                    <a:pt x="971" y="5042"/>
                    <a:pt x="1009" y="4949"/>
                    <a:pt x="1038" y="4862"/>
                  </a:cubicBezTo>
                  <a:cubicBezTo>
                    <a:pt x="1082" y="4716"/>
                    <a:pt x="1117" y="4572"/>
                    <a:pt x="1157" y="4423"/>
                  </a:cubicBezTo>
                  <a:cubicBezTo>
                    <a:pt x="1195" y="4273"/>
                    <a:pt x="1233" y="4126"/>
                    <a:pt x="1271" y="3977"/>
                  </a:cubicBezTo>
                  <a:cubicBezTo>
                    <a:pt x="1353" y="3652"/>
                    <a:pt x="1434" y="3326"/>
                    <a:pt x="1524" y="3003"/>
                  </a:cubicBezTo>
                  <a:cubicBezTo>
                    <a:pt x="1570" y="2832"/>
                    <a:pt x="1614" y="2658"/>
                    <a:pt x="1665" y="2489"/>
                  </a:cubicBezTo>
                  <a:cubicBezTo>
                    <a:pt x="1717" y="2320"/>
                    <a:pt x="1768" y="2150"/>
                    <a:pt x="1818" y="1981"/>
                  </a:cubicBezTo>
                  <a:cubicBezTo>
                    <a:pt x="1847" y="1898"/>
                    <a:pt x="1875" y="1818"/>
                    <a:pt x="1904" y="1735"/>
                  </a:cubicBezTo>
                  <a:cubicBezTo>
                    <a:pt x="1931" y="1659"/>
                    <a:pt x="1953" y="1582"/>
                    <a:pt x="1983" y="1507"/>
                  </a:cubicBezTo>
                  <a:cubicBezTo>
                    <a:pt x="2062" y="1300"/>
                    <a:pt x="2143" y="1093"/>
                    <a:pt x="2236" y="890"/>
                  </a:cubicBezTo>
                  <a:lnTo>
                    <a:pt x="2236" y="890"/>
                  </a:lnTo>
                  <a:lnTo>
                    <a:pt x="2228" y="909"/>
                  </a:lnTo>
                  <a:cubicBezTo>
                    <a:pt x="2241" y="884"/>
                    <a:pt x="2252" y="858"/>
                    <a:pt x="2265" y="832"/>
                  </a:cubicBezTo>
                  <a:cubicBezTo>
                    <a:pt x="2344" y="727"/>
                    <a:pt x="2423" y="619"/>
                    <a:pt x="2493" y="507"/>
                  </a:cubicBezTo>
                  <a:lnTo>
                    <a:pt x="2493" y="507"/>
                  </a:lnTo>
                  <a:cubicBezTo>
                    <a:pt x="2489" y="513"/>
                    <a:pt x="2486" y="518"/>
                    <a:pt x="2483" y="524"/>
                  </a:cubicBezTo>
                  <a:cubicBezTo>
                    <a:pt x="2516" y="472"/>
                    <a:pt x="2543" y="423"/>
                    <a:pt x="2542" y="361"/>
                  </a:cubicBezTo>
                  <a:cubicBezTo>
                    <a:pt x="2539" y="308"/>
                    <a:pt x="2512" y="260"/>
                    <a:pt x="2467" y="232"/>
                  </a:cubicBezTo>
                  <a:cubicBezTo>
                    <a:pt x="2439" y="212"/>
                    <a:pt x="2407" y="202"/>
                    <a:pt x="2375" y="202"/>
                  </a:cubicBezTo>
                  <a:cubicBezTo>
                    <a:pt x="2329" y="202"/>
                    <a:pt x="2283" y="222"/>
                    <a:pt x="2252" y="262"/>
                  </a:cubicBezTo>
                  <a:cubicBezTo>
                    <a:pt x="2217" y="308"/>
                    <a:pt x="2182" y="353"/>
                    <a:pt x="2152" y="401"/>
                  </a:cubicBezTo>
                  <a:cubicBezTo>
                    <a:pt x="2122" y="450"/>
                    <a:pt x="2094" y="501"/>
                    <a:pt x="2067" y="551"/>
                  </a:cubicBezTo>
                  <a:cubicBezTo>
                    <a:pt x="2040" y="605"/>
                    <a:pt x="2011" y="659"/>
                    <a:pt x="1986" y="714"/>
                  </a:cubicBezTo>
                  <a:cubicBezTo>
                    <a:pt x="1896" y="835"/>
                    <a:pt x="1802" y="952"/>
                    <a:pt x="1709" y="1067"/>
                  </a:cubicBezTo>
                  <a:lnTo>
                    <a:pt x="1711" y="1064"/>
                  </a:lnTo>
                  <a:lnTo>
                    <a:pt x="1711" y="1064"/>
                  </a:lnTo>
                  <a:cubicBezTo>
                    <a:pt x="1560" y="1238"/>
                    <a:pt x="1411" y="1417"/>
                    <a:pt x="1244" y="1576"/>
                  </a:cubicBezTo>
                  <a:lnTo>
                    <a:pt x="1245" y="1574"/>
                  </a:lnTo>
                  <a:lnTo>
                    <a:pt x="1245" y="1574"/>
                  </a:lnTo>
                  <a:cubicBezTo>
                    <a:pt x="1185" y="1629"/>
                    <a:pt x="1123" y="1683"/>
                    <a:pt x="1057" y="1732"/>
                  </a:cubicBezTo>
                  <a:cubicBezTo>
                    <a:pt x="1028" y="1751"/>
                    <a:pt x="998" y="1769"/>
                    <a:pt x="968" y="1786"/>
                  </a:cubicBezTo>
                  <a:cubicBezTo>
                    <a:pt x="954" y="1792"/>
                    <a:pt x="940" y="1799"/>
                    <a:pt x="927" y="1805"/>
                  </a:cubicBezTo>
                  <a:cubicBezTo>
                    <a:pt x="919" y="1807"/>
                    <a:pt x="910" y="1810"/>
                    <a:pt x="902" y="1811"/>
                  </a:cubicBezTo>
                  <a:lnTo>
                    <a:pt x="889" y="1815"/>
                  </a:lnTo>
                  <a:lnTo>
                    <a:pt x="859" y="1815"/>
                  </a:lnTo>
                  <a:lnTo>
                    <a:pt x="853" y="1807"/>
                  </a:lnTo>
                  <a:lnTo>
                    <a:pt x="851" y="1802"/>
                  </a:lnTo>
                  <a:lnTo>
                    <a:pt x="848" y="1797"/>
                  </a:lnTo>
                  <a:lnTo>
                    <a:pt x="848" y="1796"/>
                  </a:lnTo>
                  <a:cubicBezTo>
                    <a:pt x="845" y="1780"/>
                    <a:pt x="842" y="1764"/>
                    <a:pt x="840" y="1750"/>
                  </a:cubicBezTo>
                  <a:cubicBezTo>
                    <a:pt x="840" y="1734"/>
                    <a:pt x="840" y="1720"/>
                    <a:pt x="840" y="1704"/>
                  </a:cubicBezTo>
                  <a:cubicBezTo>
                    <a:pt x="845" y="1583"/>
                    <a:pt x="861" y="1463"/>
                    <a:pt x="880" y="1343"/>
                  </a:cubicBezTo>
                  <a:cubicBezTo>
                    <a:pt x="891" y="1295"/>
                    <a:pt x="900" y="1248"/>
                    <a:pt x="911" y="1199"/>
                  </a:cubicBezTo>
                  <a:cubicBezTo>
                    <a:pt x="927" y="1123"/>
                    <a:pt x="948" y="1048"/>
                    <a:pt x="971" y="974"/>
                  </a:cubicBezTo>
                  <a:cubicBezTo>
                    <a:pt x="1002" y="879"/>
                    <a:pt x="1038" y="786"/>
                    <a:pt x="1080" y="696"/>
                  </a:cubicBezTo>
                  <a:lnTo>
                    <a:pt x="1080" y="696"/>
                  </a:lnTo>
                  <a:cubicBezTo>
                    <a:pt x="1082" y="691"/>
                    <a:pt x="1084" y="687"/>
                    <a:pt x="1087" y="683"/>
                  </a:cubicBezTo>
                  <a:lnTo>
                    <a:pt x="1088" y="678"/>
                  </a:lnTo>
                  <a:lnTo>
                    <a:pt x="1087" y="681"/>
                  </a:lnTo>
                  <a:cubicBezTo>
                    <a:pt x="1119" y="615"/>
                    <a:pt x="1155" y="550"/>
                    <a:pt x="1193" y="486"/>
                  </a:cubicBezTo>
                  <a:cubicBezTo>
                    <a:pt x="1212" y="458"/>
                    <a:pt x="1231" y="431"/>
                    <a:pt x="1253" y="404"/>
                  </a:cubicBezTo>
                  <a:cubicBezTo>
                    <a:pt x="1264" y="391"/>
                    <a:pt x="1275" y="380"/>
                    <a:pt x="1286" y="369"/>
                  </a:cubicBezTo>
                  <a:cubicBezTo>
                    <a:pt x="1295" y="362"/>
                    <a:pt x="1304" y="356"/>
                    <a:pt x="1312" y="349"/>
                  </a:cubicBezTo>
                  <a:lnTo>
                    <a:pt x="1312" y="349"/>
                  </a:lnTo>
                  <a:cubicBezTo>
                    <a:pt x="1315" y="346"/>
                    <a:pt x="1318" y="344"/>
                    <a:pt x="1321" y="342"/>
                  </a:cubicBezTo>
                  <a:lnTo>
                    <a:pt x="1335" y="336"/>
                  </a:lnTo>
                  <a:lnTo>
                    <a:pt x="1337" y="336"/>
                  </a:lnTo>
                  <a:cubicBezTo>
                    <a:pt x="1434" y="333"/>
                    <a:pt x="1508" y="249"/>
                    <a:pt x="1498" y="152"/>
                  </a:cubicBezTo>
                  <a:cubicBezTo>
                    <a:pt x="1490" y="64"/>
                    <a:pt x="1416" y="0"/>
                    <a:pt x="13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0" name="Google Shape;8780;p17"/>
            <p:cNvSpPr/>
            <p:nvPr/>
          </p:nvSpPr>
          <p:spPr>
            <a:xfrm>
              <a:off x="7155489" y="334804"/>
              <a:ext cx="50046" cy="41127"/>
            </a:xfrm>
            <a:custGeom>
              <a:avLst/>
              <a:gdLst/>
              <a:ahLst/>
              <a:cxnLst/>
              <a:rect l="l" t="t" r="r" b="b"/>
              <a:pathLst>
                <a:path w="1722" h="1415" extrusionOk="0">
                  <a:moveTo>
                    <a:pt x="434" y="0"/>
                  </a:moveTo>
                  <a:cubicBezTo>
                    <a:pt x="384" y="0"/>
                    <a:pt x="334" y="9"/>
                    <a:pt x="285" y="25"/>
                  </a:cubicBezTo>
                  <a:cubicBezTo>
                    <a:pt x="233" y="42"/>
                    <a:pt x="173" y="63"/>
                    <a:pt x="130" y="101"/>
                  </a:cubicBezTo>
                  <a:cubicBezTo>
                    <a:pt x="91" y="133"/>
                    <a:pt x="59" y="175"/>
                    <a:pt x="39" y="224"/>
                  </a:cubicBezTo>
                  <a:cubicBezTo>
                    <a:pt x="1" y="313"/>
                    <a:pt x="46" y="419"/>
                    <a:pt x="122" y="471"/>
                  </a:cubicBezTo>
                  <a:cubicBezTo>
                    <a:pt x="190" y="517"/>
                    <a:pt x="279" y="524"/>
                    <a:pt x="360" y="524"/>
                  </a:cubicBezTo>
                  <a:cubicBezTo>
                    <a:pt x="406" y="524"/>
                    <a:pt x="452" y="522"/>
                    <a:pt x="498" y="522"/>
                  </a:cubicBezTo>
                  <a:cubicBezTo>
                    <a:pt x="518" y="522"/>
                    <a:pt x="537" y="517"/>
                    <a:pt x="556" y="509"/>
                  </a:cubicBezTo>
                  <a:cubicBezTo>
                    <a:pt x="558" y="541"/>
                    <a:pt x="558" y="574"/>
                    <a:pt x="558" y="608"/>
                  </a:cubicBezTo>
                  <a:cubicBezTo>
                    <a:pt x="555" y="674"/>
                    <a:pt x="545" y="739"/>
                    <a:pt x="536" y="804"/>
                  </a:cubicBezTo>
                  <a:cubicBezTo>
                    <a:pt x="529" y="840"/>
                    <a:pt x="521" y="877"/>
                    <a:pt x="513" y="913"/>
                  </a:cubicBezTo>
                  <a:cubicBezTo>
                    <a:pt x="494" y="989"/>
                    <a:pt x="463" y="1067"/>
                    <a:pt x="466" y="1146"/>
                  </a:cubicBezTo>
                  <a:cubicBezTo>
                    <a:pt x="468" y="1241"/>
                    <a:pt x="518" y="1328"/>
                    <a:pt x="600" y="1377"/>
                  </a:cubicBezTo>
                  <a:cubicBezTo>
                    <a:pt x="647" y="1401"/>
                    <a:pt x="699" y="1415"/>
                    <a:pt x="752" y="1415"/>
                  </a:cubicBezTo>
                  <a:cubicBezTo>
                    <a:pt x="755" y="1415"/>
                    <a:pt x="758" y="1415"/>
                    <a:pt x="760" y="1415"/>
                  </a:cubicBezTo>
                  <a:cubicBezTo>
                    <a:pt x="800" y="1415"/>
                    <a:pt x="840" y="1410"/>
                    <a:pt x="878" y="1402"/>
                  </a:cubicBezTo>
                  <a:cubicBezTo>
                    <a:pt x="939" y="1390"/>
                    <a:pt x="999" y="1372"/>
                    <a:pt x="1058" y="1348"/>
                  </a:cubicBezTo>
                  <a:cubicBezTo>
                    <a:pt x="1112" y="1328"/>
                    <a:pt x="1166" y="1306"/>
                    <a:pt x="1219" y="1282"/>
                  </a:cubicBezTo>
                  <a:cubicBezTo>
                    <a:pt x="1261" y="1261"/>
                    <a:pt x="1302" y="1244"/>
                    <a:pt x="1343" y="1223"/>
                  </a:cubicBezTo>
                  <a:cubicBezTo>
                    <a:pt x="1432" y="1182"/>
                    <a:pt x="1519" y="1136"/>
                    <a:pt x="1607" y="1092"/>
                  </a:cubicBezTo>
                  <a:cubicBezTo>
                    <a:pt x="1682" y="1054"/>
                    <a:pt x="1721" y="967"/>
                    <a:pt x="1686" y="888"/>
                  </a:cubicBezTo>
                  <a:cubicBezTo>
                    <a:pt x="1661" y="830"/>
                    <a:pt x="1603" y="796"/>
                    <a:pt x="1543" y="796"/>
                  </a:cubicBezTo>
                  <a:cubicBezTo>
                    <a:pt x="1523" y="796"/>
                    <a:pt x="1502" y="800"/>
                    <a:pt x="1482" y="809"/>
                  </a:cubicBezTo>
                  <a:cubicBezTo>
                    <a:pt x="1319" y="888"/>
                    <a:pt x="1153" y="965"/>
                    <a:pt x="982" y="1032"/>
                  </a:cubicBezTo>
                  <a:cubicBezTo>
                    <a:pt x="933" y="1049"/>
                    <a:pt x="884" y="1063"/>
                    <a:pt x="835" y="1076"/>
                  </a:cubicBezTo>
                  <a:lnTo>
                    <a:pt x="841" y="1075"/>
                  </a:lnTo>
                  <a:lnTo>
                    <a:pt x="841" y="1075"/>
                  </a:lnTo>
                  <a:cubicBezTo>
                    <a:pt x="830" y="1078"/>
                    <a:pt x="821" y="1079"/>
                    <a:pt x="811" y="1081"/>
                  </a:cubicBezTo>
                  <a:cubicBezTo>
                    <a:pt x="819" y="1043"/>
                    <a:pt x="828" y="1003"/>
                    <a:pt x="836" y="964"/>
                  </a:cubicBezTo>
                  <a:cubicBezTo>
                    <a:pt x="844" y="932"/>
                    <a:pt x="849" y="897"/>
                    <a:pt x="854" y="864"/>
                  </a:cubicBezTo>
                  <a:lnTo>
                    <a:pt x="854" y="870"/>
                  </a:lnTo>
                  <a:cubicBezTo>
                    <a:pt x="865" y="807"/>
                    <a:pt x="873" y="742"/>
                    <a:pt x="878" y="679"/>
                  </a:cubicBezTo>
                  <a:cubicBezTo>
                    <a:pt x="887" y="549"/>
                    <a:pt x="887" y="413"/>
                    <a:pt x="840" y="289"/>
                  </a:cubicBezTo>
                  <a:cubicBezTo>
                    <a:pt x="797" y="179"/>
                    <a:pt x="716" y="77"/>
                    <a:pt x="602" y="33"/>
                  </a:cubicBezTo>
                  <a:cubicBezTo>
                    <a:pt x="548" y="11"/>
                    <a:pt x="491" y="0"/>
                    <a:pt x="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1" name="Google Shape;8781;p17"/>
            <p:cNvSpPr/>
            <p:nvPr/>
          </p:nvSpPr>
          <p:spPr>
            <a:xfrm>
              <a:off x="6251665" y="660493"/>
              <a:ext cx="74371" cy="128002"/>
            </a:xfrm>
            <a:custGeom>
              <a:avLst/>
              <a:gdLst/>
              <a:ahLst/>
              <a:cxnLst/>
              <a:rect l="l" t="t" r="r" b="b"/>
              <a:pathLst>
                <a:path w="2559" h="4404" extrusionOk="0">
                  <a:moveTo>
                    <a:pt x="2018" y="514"/>
                  </a:moveTo>
                  <a:cubicBezTo>
                    <a:pt x="2016" y="518"/>
                    <a:pt x="2014" y="522"/>
                    <a:pt x="2012" y="526"/>
                  </a:cubicBezTo>
                  <a:lnTo>
                    <a:pt x="2012" y="526"/>
                  </a:lnTo>
                  <a:cubicBezTo>
                    <a:pt x="2014" y="522"/>
                    <a:pt x="2016" y="518"/>
                    <a:pt x="2018" y="514"/>
                  </a:cubicBezTo>
                  <a:close/>
                  <a:moveTo>
                    <a:pt x="2372" y="0"/>
                  </a:moveTo>
                  <a:cubicBezTo>
                    <a:pt x="2313" y="0"/>
                    <a:pt x="2254" y="30"/>
                    <a:pt x="2226" y="84"/>
                  </a:cubicBezTo>
                  <a:cubicBezTo>
                    <a:pt x="2173" y="190"/>
                    <a:pt x="2119" y="299"/>
                    <a:pt x="2068" y="406"/>
                  </a:cubicBezTo>
                  <a:lnTo>
                    <a:pt x="2073" y="397"/>
                  </a:lnTo>
                  <a:lnTo>
                    <a:pt x="2073" y="397"/>
                  </a:lnTo>
                  <a:cubicBezTo>
                    <a:pt x="2052" y="443"/>
                    <a:pt x="2030" y="487"/>
                    <a:pt x="2010" y="533"/>
                  </a:cubicBezTo>
                  <a:cubicBezTo>
                    <a:pt x="2010" y="531"/>
                    <a:pt x="2011" y="528"/>
                    <a:pt x="2012" y="526"/>
                  </a:cubicBezTo>
                  <a:lnTo>
                    <a:pt x="2012" y="526"/>
                  </a:lnTo>
                  <a:cubicBezTo>
                    <a:pt x="1922" y="718"/>
                    <a:pt x="1837" y="912"/>
                    <a:pt x="1766" y="1111"/>
                  </a:cubicBezTo>
                  <a:cubicBezTo>
                    <a:pt x="1687" y="1329"/>
                    <a:pt x="1615" y="1549"/>
                    <a:pt x="1552" y="1774"/>
                  </a:cubicBezTo>
                  <a:cubicBezTo>
                    <a:pt x="1532" y="1850"/>
                    <a:pt x="1508" y="1925"/>
                    <a:pt x="1489" y="2001"/>
                  </a:cubicBezTo>
                  <a:lnTo>
                    <a:pt x="1418" y="2306"/>
                  </a:lnTo>
                  <a:cubicBezTo>
                    <a:pt x="1380" y="2475"/>
                    <a:pt x="1346" y="2645"/>
                    <a:pt x="1312" y="2813"/>
                  </a:cubicBezTo>
                  <a:cubicBezTo>
                    <a:pt x="1278" y="2968"/>
                    <a:pt x="1251" y="3121"/>
                    <a:pt x="1218" y="3275"/>
                  </a:cubicBezTo>
                  <a:cubicBezTo>
                    <a:pt x="1201" y="3364"/>
                    <a:pt x="1182" y="3451"/>
                    <a:pt x="1161" y="3539"/>
                  </a:cubicBezTo>
                  <a:cubicBezTo>
                    <a:pt x="1137" y="3650"/>
                    <a:pt x="1109" y="3759"/>
                    <a:pt x="1077" y="3867"/>
                  </a:cubicBezTo>
                  <a:cubicBezTo>
                    <a:pt x="1053" y="3789"/>
                    <a:pt x="1031" y="3710"/>
                    <a:pt x="1008" y="3631"/>
                  </a:cubicBezTo>
                  <a:cubicBezTo>
                    <a:pt x="914" y="3311"/>
                    <a:pt x="819" y="2993"/>
                    <a:pt x="726" y="2673"/>
                  </a:cubicBezTo>
                  <a:cubicBezTo>
                    <a:pt x="629" y="2344"/>
                    <a:pt x="537" y="2015"/>
                    <a:pt x="450" y="1682"/>
                  </a:cubicBezTo>
                  <a:cubicBezTo>
                    <a:pt x="433" y="1602"/>
                    <a:pt x="416" y="1521"/>
                    <a:pt x="398" y="1439"/>
                  </a:cubicBezTo>
                  <a:cubicBezTo>
                    <a:pt x="368" y="1306"/>
                    <a:pt x="346" y="1173"/>
                    <a:pt x="332" y="1037"/>
                  </a:cubicBezTo>
                  <a:cubicBezTo>
                    <a:pt x="327" y="987"/>
                    <a:pt x="324" y="937"/>
                    <a:pt x="324" y="886"/>
                  </a:cubicBezTo>
                  <a:cubicBezTo>
                    <a:pt x="384" y="828"/>
                    <a:pt x="390" y="733"/>
                    <a:pt x="338" y="666"/>
                  </a:cubicBezTo>
                  <a:cubicBezTo>
                    <a:pt x="313" y="636"/>
                    <a:pt x="283" y="612"/>
                    <a:pt x="248" y="596"/>
                  </a:cubicBezTo>
                  <a:cubicBezTo>
                    <a:pt x="228" y="589"/>
                    <a:pt x="208" y="585"/>
                    <a:pt x="187" y="585"/>
                  </a:cubicBezTo>
                  <a:cubicBezTo>
                    <a:pt x="129" y="585"/>
                    <a:pt x="73" y="616"/>
                    <a:pt x="44" y="669"/>
                  </a:cubicBezTo>
                  <a:cubicBezTo>
                    <a:pt x="28" y="696"/>
                    <a:pt x="17" y="725"/>
                    <a:pt x="10" y="755"/>
                  </a:cubicBezTo>
                  <a:cubicBezTo>
                    <a:pt x="4" y="785"/>
                    <a:pt x="1" y="813"/>
                    <a:pt x="2" y="843"/>
                  </a:cubicBezTo>
                  <a:cubicBezTo>
                    <a:pt x="1" y="913"/>
                    <a:pt x="6" y="984"/>
                    <a:pt x="13" y="1052"/>
                  </a:cubicBezTo>
                  <a:cubicBezTo>
                    <a:pt x="26" y="1171"/>
                    <a:pt x="47" y="1290"/>
                    <a:pt x="74" y="1405"/>
                  </a:cubicBezTo>
                  <a:cubicBezTo>
                    <a:pt x="101" y="1523"/>
                    <a:pt x="129" y="1641"/>
                    <a:pt x="158" y="1760"/>
                  </a:cubicBezTo>
                  <a:cubicBezTo>
                    <a:pt x="183" y="1872"/>
                    <a:pt x="219" y="1983"/>
                    <a:pt x="251" y="2094"/>
                  </a:cubicBezTo>
                  <a:cubicBezTo>
                    <a:pt x="276" y="2186"/>
                    <a:pt x="303" y="2276"/>
                    <a:pt x="330" y="2368"/>
                  </a:cubicBezTo>
                  <a:cubicBezTo>
                    <a:pt x="422" y="2677"/>
                    <a:pt x="518" y="2985"/>
                    <a:pt x="607" y="3295"/>
                  </a:cubicBezTo>
                  <a:cubicBezTo>
                    <a:pt x="655" y="3463"/>
                    <a:pt x="702" y="3631"/>
                    <a:pt x="748" y="3799"/>
                  </a:cubicBezTo>
                  <a:cubicBezTo>
                    <a:pt x="769" y="3881"/>
                    <a:pt x="792" y="3962"/>
                    <a:pt x="811" y="4044"/>
                  </a:cubicBezTo>
                  <a:cubicBezTo>
                    <a:pt x="822" y="4090"/>
                    <a:pt x="835" y="4136"/>
                    <a:pt x="846" y="4180"/>
                  </a:cubicBezTo>
                  <a:cubicBezTo>
                    <a:pt x="856" y="4220"/>
                    <a:pt x="870" y="4258"/>
                    <a:pt x="889" y="4293"/>
                  </a:cubicBezTo>
                  <a:cubicBezTo>
                    <a:pt x="913" y="4326"/>
                    <a:pt x="943" y="4353"/>
                    <a:pt x="978" y="4373"/>
                  </a:cubicBezTo>
                  <a:cubicBezTo>
                    <a:pt x="1006" y="4392"/>
                    <a:pt x="1038" y="4404"/>
                    <a:pt x="1072" y="4404"/>
                  </a:cubicBezTo>
                  <a:cubicBezTo>
                    <a:pt x="1122" y="4402"/>
                    <a:pt x="1169" y="4380"/>
                    <a:pt x="1199" y="4340"/>
                  </a:cubicBezTo>
                  <a:cubicBezTo>
                    <a:pt x="1204" y="4335"/>
                    <a:pt x="1209" y="4329"/>
                    <a:pt x="1213" y="4324"/>
                  </a:cubicBezTo>
                  <a:lnTo>
                    <a:pt x="1213" y="4324"/>
                  </a:lnTo>
                  <a:lnTo>
                    <a:pt x="1204" y="4335"/>
                  </a:lnTo>
                  <a:cubicBezTo>
                    <a:pt x="1243" y="4294"/>
                    <a:pt x="1275" y="4248"/>
                    <a:pt x="1299" y="4196"/>
                  </a:cubicBezTo>
                  <a:cubicBezTo>
                    <a:pt x="1323" y="4139"/>
                    <a:pt x="1342" y="4081"/>
                    <a:pt x="1357" y="4022"/>
                  </a:cubicBezTo>
                  <a:cubicBezTo>
                    <a:pt x="1388" y="3910"/>
                    <a:pt x="1419" y="3799"/>
                    <a:pt x="1441" y="3685"/>
                  </a:cubicBezTo>
                  <a:cubicBezTo>
                    <a:pt x="1509" y="3341"/>
                    <a:pt x="1573" y="2998"/>
                    <a:pt x="1639" y="2656"/>
                  </a:cubicBezTo>
                  <a:cubicBezTo>
                    <a:pt x="1674" y="2482"/>
                    <a:pt x="1712" y="2311"/>
                    <a:pt x="1752" y="2138"/>
                  </a:cubicBezTo>
                  <a:cubicBezTo>
                    <a:pt x="1786" y="1988"/>
                    <a:pt x="1832" y="1841"/>
                    <a:pt x="1873" y="1692"/>
                  </a:cubicBezTo>
                  <a:cubicBezTo>
                    <a:pt x="1902" y="1606"/>
                    <a:pt x="1929" y="1519"/>
                    <a:pt x="1957" y="1434"/>
                  </a:cubicBezTo>
                  <a:cubicBezTo>
                    <a:pt x="1981" y="1361"/>
                    <a:pt x="2010" y="1290"/>
                    <a:pt x="2037" y="1217"/>
                  </a:cubicBezTo>
                  <a:cubicBezTo>
                    <a:pt x="2090" y="1078"/>
                    <a:pt x="2152" y="942"/>
                    <a:pt x="2215" y="805"/>
                  </a:cubicBezTo>
                  <a:cubicBezTo>
                    <a:pt x="2310" y="615"/>
                    <a:pt x="2409" y="427"/>
                    <a:pt x="2515" y="243"/>
                  </a:cubicBezTo>
                  <a:cubicBezTo>
                    <a:pt x="2559" y="164"/>
                    <a:pt x="2530" y="65"/>
                    <a:pt x="2451" y="20"/>
                  </a:cubicBezTo>
                  <a:cubicBezTo>
                    <a:pt x="2427" y="7"/>
                    <a:pt x="2399" y="0"/>
                    <a:pt x="23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2" name="Google Shape;8782;p17"/>
            <p:cNvSpPr/>
            <p:nvPr/>
          </p:nvSpPr>
          <p:spPr>
            <a:xfrm>
              <a:off x="6338594" y="731728"/>
              <a:ext cx="35776" cy="13196"/>
            </a:xfrm>
            <a:custGeom>
              <a:avLst/>
              <a:gdLst/>
              <a:ahLst/>
              <a:cxnLst/>
              <a:rect l="l" t="t" r="r" b="b"/>
              <a:pathLst>
                <a:path w="1231" h="454" extrusionOk="0">
                  <a:moveTo>
                    <a:pt x="1067" y="1"/>
                  </a:moveTo>
                  <a:cubicBezTo>
                    <a:pt x="1066" y="1"/>
                    <a:pt x="1065" y="1"/>
                    <a:pt x="1064" y="1"/>
                  </a:cubicBezTo>
                  <a:cubicBezTo>
                    <a:pt x="901" y="4"/>
                    <a:pt x="738" y="18"/>
                    <a:pt x="578" y="47"/>
                  </a:cubicBezTo>
                  <a:cubicBezTo>
                    <a:pt x="505" y="58"/>
                    <a:pt x="432" y="69"/>
                    <a:pt x="361" y="81"/>
                  </a:cubicBezTo>
                  <a:cubicBezTo>
                    <a:pt x="285" y="96"/>
                    <a:pt x="198" y="105"/>
                    <a:pt x="127" y="140"/>
                  </a:cubicBezTo>
                  <a:cubicBezTo>
                    <a:pt x="30" y="186"/>
                    <a:pt x="0" y="309"/>
                    <a:pt x="65" y="393"/>
                  </a:cubicBezTo>
                  <a:cubicBezTo>
                    <a:pt x="96" y="430"/>
                    <a:pt x="140" y="454"/>
                    <a:pt x="187" y="454"/>
                  </a:cubicBezTo>
                  <a:cubicBezTo>
                    <a:pt x="189" y="454"/>
                    <a:pt x="190" y="454"/>
                    <a:pt x="192" y="453"/>
                  </a:cubicBezTo>
                  <a:cubicBezTo>
                    <a:pt x="222" y="453"/>
                    <a:pt x="250" y="446"/>
                    <a:pt x="276" y="433"/>
                  </a:cubicBezTo>
                  <a:lnTo>
                    <a:pt x="280" y="430"/>
                  </a:lnTo>
                  <a:lnTo>
                    <a:pt x="285" y="428"/>
                  </a:lnTo>
                  <a:cubicBezTo>
                    <a:pt x="309" y="420"/>
                    <a:pt x="331" y="414"/>
                    <a:pt x="355" y="408"/>
                  </a:cubicBezTo>
                  <a:cubicBezTo>
                    <a:pt x="516" y="376"/>
                    <a:pt x="679" y="346"/>
                    <a:pt x="844" y="325"/>
                  </a:cubicBezTo>
                  <a:cubicBezTo>
                    <a:pt x="920" y="320"/>
                    <a:pt x="996" y="317"/>
                    <a:pt x="1073" y="317"/>
                  </a:cubicBezTo>
                  <a:cubicBezTo>
                    <a:pt x="1074" y="317"/>
                    <a:pt x="1075" y="317"/>
                    <a:pt x="1076" y="317"/>
                  </a:cubicBezTo>
                  <a:cubicBezTo>
                    <a:pt x="1162" y="317"/>
                    <a:pt x="1230" y="237"/>
                    <a:pt x="1227" y="154"/>
                  </a:cubicBezTo>
                  <a:cubicBezTo>
                    <a:pt x="1224" y="68"/>
                    <a:pt x="1153" y="1"/>
                    <a:pt x="1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3" name="Google Shape;8783;p17"/>
            <p:cNvSpPr/>
            <p:nvPr/>
          </p:nvSpPr>
          <p:spPr>
            <a:xfrm>
              <a:off x="6331299" y="741436"/>
              <a:ext cx="84427" cy="23514"/>
            </a:xfrm>
            <a:custGeom>
              <a:avLst/>
              <a:gdLst/>
              <a:ahLst/>
              <a:cxnLst/>
              <a:rect l="l" t="t" r="r" b="b"/>
              <a:pathLst>
                <a:path w="2905" h="809" extrusionOk="0">
                  <a:moveTo>
                    <a:pt x="2749" y="0"/>
                  </a:moveTo>
                  <a:cubicBezTo>
                    <a:pt x="2741" y="0"/>
                    <a:pt x="2732" y="1"/>
                    <a:pt x="2724" y="2"/>
                  </a:cubicBezTo>
                  <a:cubicBezTo>
                    <a:pt x="2550" y="34"/>
                    <a:pt x="2377" y="66"/>
                    <a:pt x="2204" y="99"/>
                  </a:cubicBezTo>
                  <a:cubicBezTo>
                    <a:pt x="1880" y="161"/>
                    <a:pt x="1555" y="219"/>
                    <a:pt x="1233" y="287"/>
                  </a:cubicBezTo>
                  <a:cubicBezTo>
                    <a:pt x="1049" y="327"/>
                    <a:pt x="865" y="365"/>
                    <a:pt x="680" y="403"/>
                  </a:cubicBezTo>
                  <a:cubicBezTo>
                    <a:pt x="520" y="436"/>
                    <a:pt x="357" y="461"/>
                    <a:pt x="194" y="480"/>
                  </a:cubicBezTo>
                  <a:cubicBezTo>
                    <a:pt x="188" y="480"/>
                    <a:pt x="182" y="479"/>
                    <a:pt x="176" y="479"/>
                  </a:cubicBezTo>
                  <a:cubicBezTo>
                    <a:pt x="167" y="479"/>
                    <a:pt x="158" y="480"/>
                    <a:pt x="150" y="482"/>
                  </a:cubicBezTo>
                  <a:cubicBezTo>
                    <a:pt x="142" y="482"/>
                    <a:pt x="136" y="485"/>
                    <a:pt x="128" y="487"/>
                  </a:cubicBezTo>
                  <a:cubicBezTo>
                    <a:pt x="50" y="512"/>
                    <a:pt x="1" y="590"/>
                    <a:pt x="12" y="670"/>
                  </a:cubicBezTo>
                  <a:cubicBezTo>
                    <a:pt x="26" y="746"/>
                    <a:pt x="91" y="805"/>
                    <a:pt x="169" y="808"/>
                  </a:cubicBezTo>
                  <a:lnTo>
                    <a:pt x="181" y="808"/>
                  </a:lnTo>
                  <a:cubicBezTo>
                    <a:pt x="191" y="808"/>
                    <a:pt x="199" y="806"/>
                    <a:pt x="207" y="805"/>
                  </a:cubicBezTo>
                  <a:cubicBezTo>
                    <a:pt x="295" y="795"/>
                    <a:pt x="382" y="780"/>
                    <a:pt x="470" y="762"/>
                  </a:cubicBezTo>
                  <a:cubicBezTo>
                    <a:pt x="550" y="746"/>
                    <a:pt x="629" y="732"/>
                    <a:pt x="709" y="715"/>
                  </a:cubicBezTo>
                  <a:cubicBezTo>
                    <a:pt x="1043" y="642"/>
                    <a:pt x="1373" y="563"/>
                    <a:pt x="1711" y="495"/>
                  </a:cubicBezTo>
                  <a:cubicBezTo>
                    <a:pt x="2064" y="425"/>
                    <a:pt x="2417" y="354"/>
                    <a:pt x="2770" y="287"/>
                  </a:cubicBezTo>
                  <a:cubicBezTo>
                    <a:pt x="2849" y="275"/>
                    <a:pt x="2904" y="200"/>
                    <a:pt x="2891" y="121"/>
                  </a:cubicBezTo>
                  <a:cubicBezTo>
                    <a:pt x="2880" y="50"/>
                    <a:pt x="2819" y="0"/>
                    <a:pt x="27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4" name="Google Shape;8784;p17"/>
            <p:cNvSpPr/>
            <p:nvPr/>
          </p:nvSpPr>
          <p:spPr>
            <a:xfrm>
              <a:off x="6408376" y="641195"/>
              <a:ext cx="65623" cy="171193"/>
            </a:xfrm>
            <a:custGeom>
              <a:avLst/>
              <a:gdLst/>
              <a:ahLst/>
              <a:cxnLst/>
              <a:rect l="l" t="t" r="r" b="b"/>
              <a:pathLst>
                <a:path w="2258" h="5890" extrusionOk="0">
                  <a:moveTo>
                    <a:pt x="1880" y="596"/>
                  </a:moveTo>
                  <a:cubicBezTo>
                    <a:pt x="1881" y="600"/>
                    <a:pt x="1881" y="603"/>
                    <a:pt x="1881" y="607"/>
                  </a:cubicBezTo>
                  <a:cubicBezTo>
                    <a:pt x="1881" y="603"/>
                    <a:pt x="1880" y="600"/>
                    <a:pt x="1880" y="596"/>
                  </a:cubicBezTo>
                  <a:close/>
                  <a:moveTo>
                    <a:pt x="1870" y="442"/>
                  </a:moveTo>
                  <a:lnTo>
                    <a:pt x="1879" y="461"/>
                  </a:lnTo>
                  <a:cubicBezTo>
                    <a:pt x="1891" y="480"/>
                    <a:pt x="1900" y="501"/>
                    <a:pt x="1908" y="523"/>
                  </a:cubicBezTo>
                  <a:cubicBezTo>
                    <a:pt x="1916" y="543"/>
                    <a:pt x="1924" y="564"/>
                    <a:pt x="1929" y="588"/>
                  </a:cubicBezTo>
                  <a:cubicBezTo>
                    <a:pt x="1932" y="611"/>
                    <a:pt x="1935" y="635"/>
                    <a:pt x="1938" y="659"/>
                  </a:cubicBezTo>
                  <a:cubicBezTo>
                    <a:pt x="1941" y="691"/>
                    <a:pt x="1941" y="722"/>
                    <a:pt x="1941" y="754"/>
                  </a:cubicBezTo>
                  <a:cubicBezTo>
                    <a:pt x="1940" y="781"/>
                    <a:pt x="1936" y="808"/>
                    <a:pt x="1933" y="835"/>
                  </a:cubicBezTo>
                  <a:cubicBezTo>
                    <a:pt x="1930" y="849"/>
                    <a:pt x="1927" y="862"/>
                    <a:pt x="1924" y="874"/>
                  </a:cubicBezTo>
                  <a:cubicBezTo>
                    <a:pt x="1921" y="860"/>
                    <a:pt x="1917" y="846"/>
                    <a:pt x="1914" y="831"/>
                  </a:cubicBezTo>
                  <a:cubicBezTo>
                    <a:pt x="1898" y="751"/>
                    <a:pt x="1887" y="670"/>
                    <a:pt x="1879" y="588"/>
                  </a:cubicBezTo>
                  <a:lnTo>
                    <a:pt x="1879" y="588"/>
                  </a:lnTo>
                  <a:cubicBezTo>
                    <a:pt x="1879" y="588"/>
                    <a:pt x="1879" y="588"/>
                    <a:pt x="1879" y="589"/>
                  </a:cubicBezTo>
                  <a:lnTo>
                    <a:pt x="1879" y="589"/>
                  </a:lnTo>
                  <a:cubicBezTo>
                    <a:pt x="1875" y="541"/>
                    <a:pt x="1871" y="491"/>
                    <a:pt x="1870" y="442"/>
                  </a:cubicBezTo>
                  <a:close/>
                  <a:moveTo>
                    <a:pt x="1384" y="3089"/>
                  </a:moveTo>
                  <a:cubicBezTo>
                    <a:pt x="1384" y="3089"/>
                    <a:pt x="1384" y="3090"/>
                    <a:pt x="1384" y="3090"/>
                  </a:cubicBezTo>
                  <a:lnTo>
                    <a:pt x="1384" y="3090"/>
                  </a:lnTo>
                  <a:lnTo>
                    <a:pt x="1384" y="3089"/>
                  </a:lnTo>
                  <a:close/>
                  <a:moveTo>
                    <a:pt x="1738" y="0"/>
                  </a:moveTo>
                  <a:cubicBezTo>
                    <a:pt x="1734" y="0"/>
                    <a:pt x="1730" y="0"/>
                    <a:pt x="1726" y="0"/>
                  </a:cubicBezTo>
                  <a:cubicBezTo>
                    <a:pt x="1688" y="2"/>
                    <a:pt x="1650" y="8"/>
                    <a:pt x="1614" y="18"/>
                  </a:cubicBezTo>
                  <a:cubicBezTo>
                    <a:pt x="1577" y="29"/>
                    <a:pt x="1541" y="46"/>
                    <a:pt x="1507" y="70"/>
                  </a:cubicBezTo>
                  <a:cubicBezTo>
                    <a:pt x="1338" y="178"/>
                    <a:pt x="1238" y="383"/>
                    <a:pt x="1185" y="570"/>
                  </a:cubicBezTo>
                  <a:cubicBezTo>
                    <a:pt x="1118" y="797"/>
                    <a:pt x="1099" y="1033"/>
                    <a:pt x="1102" y="1267"/>
                  </a:cubicBezTo>
                  <a:cubicBezTo>
                    <a:pt x="1105" y="1555"/>
                    <a:pt x="1150" y="1840"/>
                    <a:pt x="1189" y="2125"/>
                  </a:cubicBezTo>
                  <a:cubicBezTo>
                    <a:pt x="1233" y="2452"/>
                    <a:pt x="1310" y="2771"/>
                    <a:pt x="1385" y="3091"/>
                  </a:cubicBezTo>
                  <a:lnTo>
                    <a:pt x="1385" y="3091"/>
                  </a:lnTo>
                  <a:cubicBezTo>
                    <a:pt x="1385" y="3091"/>
                    <a:pt x="1385" y="3091"/>
                    <a:pt x="1384" y="3090"/>
                  </a:cubicBezTo>
                  <a:lnTo>
                    <a:pt x="1384" y="3090"/>
                  </a:lnTo>
                  <a:lnTo>
                    <a:pt x="1389" y="3108"/>
                  </a:lnTo>
                  <a:cubicBezTo>
                    <a:pt x="1387" y="3102"/>
                    <a:pt x="1386" y="3097"/>
                    <a:pt x="1385" y="3091"/>
                  </a:cubicBezTo>
                  <a:lnTo>
                    <a:pt x="1385" y="3091"/>
                  </a:lnTo>
                  <a:cubicBezTo>
                    <a:pt x="1385" y="3092"/>
                    <a:pt x="1386" y="3093"/>
                    <a:pt x="1386" y="3094"/>
                  </a:cubicBezTo>
                  <a:cubicBezTo>
                    <a:pt x="1425" y="3269"/>
                    <a:pt x="1463" y="3445"/>
                    <a:pt x="1500" y="3622"/>
                  </a:cubicBezTo>
                  <a:cubicBezTo>
                    <a:pt x="1517" y="3708"/>
                    <a:pt x="1531" y="3793"/>
                    <a:pt x="1545" y="3879"/>
                  </a:cubicBezTo>
                  <a:cubicBezTo>
                    <a:pt x="1558" y="3948"/>
                    <a:pt x="1564" y="4021"/>
                    <a:pt x="1571" y="4094"/>
                  </a:cubicBezTo>
                  <a:cubicBezTo>
                    <a:pt x="1572" y="4135"/>
                    <a:pt x="1574" y="4176"/>
                    <a:pt x="1577" y="4217"/>
                  </a:cubicBezTo>
                  <a:cubicBezTo>
                    <a:pt x="1577" y="4254"/>
                    <a:pt x="1580" y="4290"/>
                    <a:pt x="1580" y="4327"/>
                  </a:cubicBezTo>
                  <a:cubicBezTo>
                    <a:pt x="1579" y="4400"/>
                    <a:pt x="1577" y="4474"/>
                    <a:pt x="1576" y="4548"/>
                  </a:cubicBezTo>
                  <a:cubicBezTo>
                    <a:pt x="1566" y="4669"/>
                    <a:pt x="1560" y="4787"/>
                    <a:pt x="1539" y="4906"/>
                  </a:cubicBezTo>
                  <a:cubicBezTo>
                    <a:pt x="1541" y="4900"/>
                    <a:pt x="1542" y="4893"/>
                    <a:pt x="1544" y="4887"/>
                  </a:cubicBezTo>
                  <a:lnTo>
                    <a:pt x="1544" y="4887"/>
                  </a:lnTo>
                  <a:cubicBezTo>
                    <a:pt x="1531" y="4957"/>
                    <a:pt x="1515" y="5028"/>
                    <a:pt x="1495" y="5096"/>
                  </a:cubicBezTo>
                  <a:cubicBezTo>
                    <a:pt x="1482" y="5134"/>
                    <a:pt x="1468" y="5170"/>
                    <a:pt x="1452" y="5205"/>
                  </a:cubicBezTo>
                  <a:cubicBezTo>
                    <a:pt x="1431" y="5248"/>
                    <a:pt x="1408" y="5291"/>
                    <a:pt x="1384" y="5330"/>
                  </a:cubicBezTo>
                  <a:cubicBezTo>
                    <a:pt x="1362" y="5362"/>
                    <a:pt x="1340" y="5394"/>
                    <a:pt x="1314" y="5424"/>
                  </a:cubicBezTo>
                  <a:cubicBezTo>
                    <a:pt x="1302" y="5440"/>
                    <a:pt x="1287" y="5452"/>
                    <a:pt x="1273" y="5466"/>
                  </a:cubicBezTo>
                  <a:cubicBezTo>
                    <a:pt x="1264" y="5474"/>
                    <a:pt x="1253" y="5482"/>
                    <a:pt x="1243" y="5490"/>
                  </a:cubicBezTo>
                  <a:cubicBezTo>
                    <a:pt x="1227" y="5500"/>
                    <a:pt x="1210" y="5512"/>
                    <a:pt x="1194" y="5520"/>
                  </a:cubicBezTo>
                  <a:cubicBezTo>
                    <a:pt x="1178" y="5527"/>
                    <a:pt x="1162" y="5535"/>
                    <a:pt x="1147" y="5541"/>
                  </a:cubicBezTo>
                  <a:cubicBezTo>
                    <a:pt x="1124" y="5547"/>
                    <a:pt x="1104" y="5554"/>
                    <a:pt x="1082" y="5560"/>
                  </a:cubicBezTo>
                  <a:cubicBezTo>
                    <a:pt x="1064" y="5563"/>
                    <a:pt x="1047" y="5569"/>
                    <a:pt x="1028" y="5569"/>
                  </a:cubicBezTo>
                  <a:lnTo>
                    <a:pt x="974" y="5569"/>
                  </a:lnTo>
                  <a:cubicBezTo>
                    <a:pt x="952" y="5566"/>
                    <a:pt x="931" y="5565"/>
                    <a:pt x="909" y="5561"/>
                  </a:cubicBezTo>
                  <a:cubicBezTo>
                    <a:pt x="833" y="5547"/>
                    <a:pt x="759" y="5528"/>
                    <a:pt x="684" y="5504"/>
                  </a:cubicBezTo>
                  <a:cubicBezTo>
                    <a:pt x="591" y="5473"/>
                    <a:pt x="501" y="5438"/>
                    <a:pt x="412" y="5397"/>
                  </a:cubicBezTo>
                  <a:cubicBezTo>
                    <a:pt x="385" y="5384"/>
                    <a:pt x="360" y="5370"/>
                    <a:pt x="334" y="5356"/>
                  </a:cubicBezTo>
                  <a:lnTo>
                    <a:pt x="325" y="5348"/>
                  </a:lnTo>
                  <a:cubicBezTo>
                    <a:pt x="317" y="5340"/>
                    <a:pt x="308" y="5332"/>
                    <a:pt x="301" y="5324"/>
                  </a:cubicBezTo>
                  <a:cubicBezTo>
                    <a:pt x="269" y="5293"/>
                    <a:pt x="227" y="5278"/>
                    <a:pt x="185" y="5278"/>
                  </a:cubicBezTo>
                  <a:cubicBezTo>
                    <a:pt x="141" y="5278"/>
                    <a:pt x="98" y="5295"/>
                    <a:pt x="65" y="5329"/>
                  </a:cubicBezTo>
                  <a:cubicBezTo>
                    <a:pt x="0" y="5397"/>
                    <a:pt x="8" y="5497"/>
                    <a:pt x="70" y="5563"/>
                  </a:cubicBezTo>
                  <a:cubicBezTo>
                    <a:pt x="116" y="5614"/>
                    <a:pt x="173" y="5655"/>
                    <a:pt x="236" y="5682"/>
                  </a:cubicBezTo>
                  <a:cubicBezTo>
                    <a:pt x="271" y="5698"/>
                    <a:pt x="306" y="5712"/>
                    <a:pt x="341" y="5726"/>
                  </a:cubicBezTo>
                  <a:cubicBezTo>
                    <a:pt x="388" y="5745"/>
                    <a:pt x="436" y="5762"/>
                    <a:pt x="483" y="5777"/>
                  </a:cubicBezTo>
                  <a:cubicBezTo>
                    <a:pt x="556" y="5800"/>
                    <a:pt x="627" y="5824"/>
                    <a:pt x="702" y="5842"/>
                  </a:cubicBezTo>
                  <a:cubicBezTo>
                    <a:pt x="797" y="5865"/>
                    <a:pt x="898" y="5889"/>
                    <a:pt x="998" y="5889"/>
                  </a:cubicBezTo>
                  <a:cubicBezTo>
                    <a:pt x="1029" y="5889"/>
                    <a:pt x="1059" y="5886"/>
                    <a:pt x="1091" y="5881"/>
                  </a:cubicBezTo>
                  <a:cubicBezTo>
                    <a:pt x="1196" y="5864"/>
                    <a:pt x="1305" y="5832"/>
                    <a:pt x="1393" y="5772"/>
                  </a:cubicBezTo>
                  <a:cubicBezTo>
                    <a:pt x="1476" y="5717"/>
                    <a:pt x="1547" y="5647"/>
                    <a:pt x="1604" y="5565"/>
                  </a:cubicBezTo>
                  <a:cubicBezTo>
                    <a:pt x="1669" y="5474"/>
                    <a:pt x="1721" y="5378"/>
                    <a:pt x="1761" y="5275"/>
                  </a:cubicBezTo>
                  <a:cubicBezTo>
                    <a:pt x="1797" y="5175"/>
                    <a:pt x="1824" y="5072"/>
                    <a:pt x="1840" y="4968"/>
                  </a:cubicBezTo>
                  <a:cubicBezTo>
                    <a:pt x="1860" y="4840"/>
                    <a:pt x="1868" y="4711"/>
                    <a:pt x="1876" y="4583"/>
                  </a:cubicBezTo>
                  <a:cubicBezTo>
                    <a:pt x="1881" y="4496"/>
                    <a:pt x="1879" y="4409"/>
                    <a:pt x="1879" y="4324"/>
                  </a:cubicBezTo>
                  <a:cubicBezTo>
                    <a:pt x="1881" y="4286"/>
                    <a:pt x="1876" y="4246"/>
                    <a:pt x="1875" y="4208"/>
                  </a:cubicBezTo>
                  <a:cubicBezTo>
                    <a:pt x="1873" y="4167"/>
                    <a:pt x="1872" y="4126"/>
                    <a:pt x="1870" y="4085"/>
                  </a:cubicBezTo>
                  <a:cubicBezTo>
                    <a:pt x="1867" y="4034"/>
                    <a:pt x="1857" y="3985"/>
                    <a:pt x="1851" y="3934"/>
                  </a:cubicBezTo>
                  <a:cubicBezTo>
                    <a:pt x="1846" y="3902"/>
                    <a:pt x="1845" y="3871"/>
                    <a:pt x="1838" y="3839"/>
                  </a:cubicBezTo>
                  <a:cubicBezTo>
                    <a:pt x="1807" y="3673"/>
                    <a:pt x="1775" y="3505"/>
                    <a:pt x="1737" y="3341"/>
                  </a:cubicBezTo>
                  <a:cubicBezTo>
                    <a:pt x="1727" y="3304"/>
                    <a:pt x="1720" y="3266"/>
                    <a:pt x="1710" y="3230"/>
                  </a:cubicBezTo>
                  <a:cubicBezTo>
                    <a:pt x="1707" y="3211"/>
                    <a:pt x="1702" y="3192"/>
                    <a:pt x="1697" y="3173"/>
                  </a:cubicBezTo>
                  <a:lnTo>
                    <a:pt x="1697" y="3173"/>
                  </a:lnTo>
                  <a:lnTo>
                    <a:pt x="1702" y="3190"/>
                  </a:lnTo>
                  <a:cubicBezTo>
                    <a:pt x="1699" y="3177"/>
                    <a:pt x="1696" y="3163"/>
                    <a:pt x="1693" y="3151"/>
                  </a:cubicBezTo>
                  <a:lnTo>
                    <a:pt x="1693" y="3151"/>
                  </a:lnTo>
                  <a:cubicBezTo>
                    <a:pt x="1694" y="3154"/>
                    <a:pt x="1694" y="3157"/>
                    <a:pt x="1696" y="3162"/>
                  </a:cubicBezTo>
                  <a:cubicBezTo>
                    <a:pt x="1663" y="3014"/>
                    <a:pt x="1628" y="2869"/>
                    <a:pt x="1593" y="2723"/>
                  </a:cubicBezTo>
                  <a:lnTo>
                    <a:pt x="1533" y="2438"/>
                  </a:lnTo>
                  <a:cubicBezTo>
                    <a:pt x="1515" y="2354"/>
                    <a:pt x="1506" y="2270"/>
                    <a:pt x="1492" y="2188"/>
                  </a:cubicBezTo>
                  <a:cubicBezTo>
                    <a:pt x="1466" y="2028"/>
                    <a:pt x="1447" y="1868"/>
                    <a:pt x="1430" y="1708"/>
                  </a:cubicBezTo>
                  <a:cubicBezTo>
                    <a:pt x="1409" y="1526"/>
                    <a:pt x="1401" y="1341"/>
                    <a:pt x="1403" y="1158"/>
                  </a:cubicBezTo>
                  <a:cubicBezTo>
                    <a:pt x="1406" y="1063"/>
                    <a:pt x="1416" y="968"/>
                    <a:pt x="1428" y="874"/>
                  </a:cubicBezTo>
                  <a:cubicBezTo>
                    <a:pt x="1441" y="801"/>
                    <a:pt x="1458" y="729"/>
                    <a:pt x="1479" y="657"/>
                  </a:cubicBezTo>
                  <a:cubicBezTo>
                    <a:pt x="1493" y="615"/>
                    <a:pt x="1509" y="572"/>
                    <a:pt x="1528" y="531"/>
                  </a:cubicBezTo>
                  <a:cubicBezTo>
                    <a:pt x="1536" y="513"/>
                    <a:pt x="1545" y="494"/>
                    <a:pt x="1557" y="477"/>
                  </a:cubicBezTo>
                  <a:cubicBezTo>
                    <a:pt x="1564" y="551"/>
                    <a:pt x="1572" y="626"/>
                    <a:pt x="1580" y="700"/>
                  </a:cubicBezTo>
                  <a:cubicBezTo>
                    <a:pt x="1588" y="767"/>
                    <a:pt x="1598" y="833"/>
                    <a:pt x="1610" y="900"/>
                  </a:cubicBezTo>
                  <a:cubicBezTo>
                    <a:pt x="1634" y="1026"/>
                    <a:pt x="1658" y="1181"/>
                    <a:pt x="1781" y="1249"/>
                  </a:cubicBezTo>
                  <a:cubicBezTo>
                    <a:pt x="1815" y="1268"/>
                    <a:pt x="1852" y="1277"/>
                    <a:pt x="1889" y="1277"/>
                  </a:cubicBezTo>
                  <a:cubicBezTo>
                    <a:pt x="1929" y="1277"/>
                    <a:pt x="1970" y="1267"/>
                    <a:pt x="2006" y="1249"/>
                  </a:cubicBezTo>
                  <a:cubicBezTo>
                    <a:pt x="2047" y="1230"/>
                    <a:pt x="2084" y="1202"/>
                    <a:pt x="2114" y="1167"/>
                  </a:cubicBezTo>
                  <a:cubicBezTo>
                    <a:pt x="2141" y="1137"/>
                    <a:pt x="2163" y="1104"/>
                    <a:pt x="2183" y="1070"/>
                  </a:cubicBezTo>
                  <a:cubicBezTo>
                    <a:pt x="2225" y="987"/>
                    <a:pt x="2248" y="896"/>
                    <a:pt x="2250" y="803"/>
                  </a:cubicBezTo>
                  <a:cubicBezTo>
                    <a:pt x="2258" y="703"/>
                    <a:pt x="2250" y="604"/>
                    <a:pt x="2229" y="507"/>
                  </a:cubicBezTo>
                  <a:cubicBezTo>
                    <a:pt x="2209" y="418"/>
                    <a:pt x="2174" y="334"/>
                    <a:pt x="2125" y="258"/>
                  </a:cubicBezTo>
                  <a:cubicBezTo>
                    <a:pt x="2080" y="189"/>
                    <a:pt x="2028" y="118"/>
                    <a:pt x="1957" y="73"/>
                  </a:cubicBezTo>
                  <a:cubicBezTo>
                    <a:pt x="1891" y="30"/>
                    <a:pt x="1819" y="0"/>
                    <a:pt x="1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5" name="Google Shape;8785;p17"/>
            <p:cNvSpPr/>
            <p:nvPr/>
          </p:nvSpPr>
          <p:spPr>
            <a:xfrm>
              <a:off x="6441829" y="532525"/>
              <a:ext cx="44698" cy="97484"/>
            </a:xfrm>
            <a:custGeom>
              <a:avLst/>
              <a:gdLst/>
              <a:ahLst/>
              <a:cxnLst/>
              <a:rect l="l" t="t" r="r" b="b"/>
              <a:pathLst>
                <a:path w="1538" h="3354" extrusionOk="0">
                  <a:moveTo>
                    <a:pt x="994" y="843"/>
                  </a:moveTo>
                  <a:cubicBezTo>
                    <a:pt x="994" y="843"/>
                    <a:pt x="994" y="843"/>
                    <a:pt x="994" y="843"/>
                  </a:cubicBezTo>
                  <a:lnTo>
                    <a:pt x="994" y="843"/>
                  </a:lnTo>
                  <a:cubicBezTo>
                    <a:pt x="994" y="843"/>
                    <a:pt x="994" y="843"/>
                    <a:pt x="994" y="843"/>
                  </a:cubicBezTo>
                  <a:close/>
                  <a:moveTo>
                    <a:pt x="1365" y="0"/>
                  </a:moveTo>
                  <a:cubicBezTo>
                    <a:pt x="1337" y="0"/>
                    <a:pt x="1308" y="8"/>
                    <a:pt x="1281" y="24"/>
                  </a:cubicBezTo>
                  <a:cubicBezTo>
                    <a:pt x="1251" y="42"/>
                    <a:pt x="1224" y="64"/>
                    <a:pt x="1203" y="92"/>
                  </a:cubicBezTo>
                  <a:cubicBezTo>
                    <a:pt x="1191" y="114"/>
                    <a:pt x="1178" y="138"/>
                    <a:pt x="1170" y="162"/>
                  </a:cubicBezTo>
                  <a:cubicBezTo>
                    <a:pt x="1143" y="235"/>
                    <a:pt x="1123" y="309"/>
                    <a:pt x="1108" y="387"/>
                  </a:cubicBezTo>
                  <a:cubicBezTo>
                    <a:pt x="1089" y="478"/>
                    <a:pt x="1075" y="573"/>
                    <a:pt x="1062" y="667"/>
                  </a:cubicBezTo>
                  <a:lnTo>
                    <a:pt x="1059" y="692"/>
                  </a:lnTo>
                  <a:cubicBezTo>
                    <a:pt x="1037" y="749"/>
                    <a:pt x="1014" y="805"/>
                    <a:pt x="987" y="860"/>
                  </a:cubicBezTo>
                  <a:lnTo>
                    <a:pt x="987" y="860"/>
                  </a:lnTo>
                  <a:cubicBezTo>
                    <a:pt x="990" y="855"/>
                    <a:pt x="991" y="849"/>
                    <a:pt x="994" y="843"/>
                  </a:cubicBezTo>
                  <a:lnTo>
                    <a:pt x="994" y="843"/>
                  </a:lnTo>
                  <a:cubicBezTo>
                    <a:pt x="910" y="1014"/>
                    <a:pt x="815" y="1178"/>
                    <a:pt x="711" y="1336"/>
                  </a:cubicBezTo>
                  <a:cubicBezTo>
                    <a:pt x="659" y="1414"/>
                    <a:pt x="608" y="1490"/>
                    <a:pt x="550" y="1568"/>
                  </a:cubicBezTo>
                  <a:cubicBezTo>
                    <a:pt x="491" y="1647"/>
                    <a:pt x="431" y="1721"/>
                    <a:pt x="369" y="1797"/>
                  </a:cubicBezTo>
                  <a:cubicBezTo>
                    <a:pt x="287" y="1889"/>
                    <a:pt x="204" y="1979"/>
                    <a:pt x="116" y="2065"/>
                  </a:cubicBezTo>
                  <a:cubicBezTo>
                    <a:pt x="67" y="2088"/>
                    <a:pt x="32" y="2134"/>
                    <a:pt x="22" y="2188"/>
                  </a:cubicBezTo>
                  <a:cubicBezTo>
                    <a:pt x="0" y="2298"/>
                    <a:pt x="88" y="2385"/>
                    <a:pt x="184" y="2385"/>
                  </a:cubicBezTo>
                  <a:cubicBezTo>
                    <a:pt x="219" y="2385"/>
                    <a:pt x="255" y="2374"/>
                    <a:pt x="287" y="2348"/>
                  </a:cubicBezTo>
                  <a:cubicBezTo>
                    <a:pt x="350" y="2300"/>
                    <a:pt x="404" y="2237"/>
                    <a:pt x="458" y="2177"/>
                  </a:cubicBezTo>
                  <a:cubicBezTo>
                    <a:pt x="504" y="2126"/>
                    <a:pt x="548" y="2074"/>
                    <a:pt x="592" y="2022"/>
                  </a:cubicBezTo>
                  <a:cubicBezTo>
                    <a:pt x="700" y="1895"/>
                    <a:pt x="800" y="1762"/>
                    <a:pt x="892" y="1623"/>
                  </a:cubicBezTo>
                  <a:cubicBezTo>
                    <a:pt x="925" y="1574"/>
                    <a:pt x="958" y="1523"/>
                    <a:pt x="990" y="1474"/>
                  </a:cubicBezTo>
                  <a:lnTo>
                    <a:pt x="990" y="1474"/>
                  </a:lnTo>
                  <a:cubicBezTo>
                    <a:pt x="986" y="1580"/>
                    <a:pt x="983" y="1688"/>
                    <a:pt x="980" y="1795"/>
                  </a:cubicBezTo>
                  <a:lnTo>
                    <a:pt x="980" y="1775"/>
                  </a:lnTo>
                  <a:cubicBezTo>
                    <a:pt x="979" y="1797"/>
                    <a:pt x="979" y="1818"/>
                    <a:pt x="977" y="1838"/>
                  </a:cubicBezTo>
                  <a:cubicBezTo>
                    <a:pt x="977" y="1836"/>
                    <a:pt x="978" y="1835"/>
                    <a:pt x="978" y="1833"/>
                  </a:cubicBezTo>
                  <a:lnTo>
                    <a:pt x="978" y="1833"/>
                  </a:lnTo>
                  <a:cubicBezTo>
                    <a:pt x="976" y="1869"/>
                    <a:pt x="974" y="1906"/>
                    <a:pt x="974" y="1943"/>
                  </a:cubicBezTo>
                  <a:cubicBezTo>
                    <a:pt x="974" y="1936"/>
                    <a:pt x="974" y="1930"/>
                    <a:pt x="974" y="1924"/>
                  </a:cubicBezTo>
                  <a:cubicBezTo>
                    <a:pt x="974" y="1944"/>
                    <a:pt x="972" y="1965"/>
                    <a:pt x="972" y="1984"/>
                  </a:cubicBezTo>
                  <a:cubicBezTo>
                    <a:pt x="963" y="2177"/>
                    <a:pt x="955" y="2370"/>
                    <a:pt x="944" y="2563"/>
                  </a:cubicBezTo>
                  <a:cubicBezTo>
                    <a:pt x="931" y="2766"/>
                    <a:pt x="915" y="2968"/>
                    <a:pt x="904" y="3173"/>
                  </a:cubicBezTo>
                  <a:cubicBezTo>
                    <a:pt x="896" y="3261"/>
                    <a:pt x="961" y="3340"/>
                    <a:pt x="1050" y="3350"/>
                  </a:cubicBezTo>
                  <a:cubicBezTo>
                    <a:pt x="1053" y="3352"/>
                    <a:pt x="1058" y="3353"/>
                    <a:pt x="1061" y="3353"/>
                  </a:cubicBezTo>
                  <a:cubicBezTo>
                    <a:pt x="1140" y="3353"/>
                    <a:pt x="1221" y="3290"/>
                    <a:pt x="1224" y="3208"/>
                  </a:cubicBezTo>
                  <a:cubicBezTo>
                    <a:pt x="1238" y="2921"/>
                    <a:pt x="1254" y="2633"/>
                    <a:pt x="1264" y="2346"/>
                  </a:cubicBezTo>
                  <a:lnTo>
                    <a:pt x="1264" y="2367"/>
                  </a:lnTo>
                  <a:cubicBezTo>
                    <a:pt x="1265" y="2356"/>
                    <a:pt x="1265" y="2345"/>
                    <a:pt x="1265" y="2334"/>
                  </a:cubicBezTo>
                  <a:cubicBezTo>
                    <a:pt x="1265" y="2340"/>
                    <a:pt x="1265" y="2346"/>
                    <a:pt x="1265" y="2353"/>
                  </a:cubicBezTo>
                  <a:cubicBezTo>
                    <a:pt x="1267" y="2294"/>
                    <a:pt x="1270" y="2234"/>
                    <a:pt x="1271" y="2175"/>
                  </a:cubicBezTo>
                  <a:lnTo>
                    <a:pt x="1271" y="2194"/>
                  </a:lnTo>
                  <a:cubicBezTo>
                    <a:pt x="1279" y="1987"/>
                    <a:pt x="1284" y="1778"/>
                    <a:pt x="1290" y="1569"/>
                  </a:cubicBezTo>
                  <a:lnTo>
                    <a:pt x="1290" y="1590"/>
                  </a:lnTo>
                  <a:cubicBezTo>
                    <a:pt x="1294" y="1512"/>
                    <a:pt x="1295" y="1436"/>
                    <a:pt x="1300" y="1357"/>
                  </a:cubicBezTo>
                  <a:cubicBezTo>
                    <a:pt x="1306" y="1278"/>
                    <a:pt x="1308" y="1199"/>
                    <a:pt x="1317" y="1120"/>
                  </a:cubicBezTo>
                  <a:cubicBezTo>
                    <a:pt x="1330" y="1006"/>
                    <a:pt x="1344" y="892"/>
                    <a:pt x="1360" y="778"/>
                  </a:cubicBezTo>
                  <a:cubicBezTo>
                    <a:pt x="1371" y="751"/>
                    <a:pt x="1382" y="722"/>
                    <a:pt x="1392" y="695"/>
                  </a:cubicBezTo>
                  <a:cubicBezTo>
                    <a:pt x="1422" y="622"/>
                    <a:pt x="1447" y="548"/>
                    <a:pt x="1471" y="472"/>
                  </a:cubicBezTo>
                  <a:cubicBezTo>
                    <a:pt x="1485" y="429"/>
                    <a:pt x="1499" y="387"/>
                    <a:pt x="1509" y="344"/>
                  </a:cubicBezTo>
                  <a:cubicBezTo>
                    <a:pt x="1515" y="317"/>
                    <a:pt x="1522" y="292"/>
                    <a:pt x="1528" y="266"/>
                  </a:cubicBezTo>
                  <a:cubicBezTo>
                    <a:pt x="1537" y="224"/>
                    <a:pt x="1537" y="181"/>
                    <a:pt x="1529" y="138"/>
                  </a:cubicBezTo>
                  <a:cubicBezTo>
                    <a:pt x="1514" y="55"/>
                    <a:pt x="1442" y="0"/>
                    <a:pt x="13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6" name="Google Shape;8786;p17"/>
            <p:cNvSpPr/>
            <p:nvPr/>
          </p:nvSpPr>
          <p:spPr>
            <a:xfrm>
              <a:off x="6368850" y="852779"/>
              <a:ext cx="42896" cy="11946"/>
            </a:xfrm>
            <a:custGeom>
              <a:avLst/>
              <a:gdLst/>
              <a:ahLst/>
              <a:cxnLst/>
              <a:rect l="l" t="t" r="r" b="b"/>
              <a:pathLst>
                <a:path w="1476" h="411" extrusionOk="0">
                  <a:moveTo>
                    <a:pt x="1308" y="0"/>
                  </a:moveTo>
                  <a:cubicBezTo>
                    <a:pt x="1300" y="0"/>
                    <a:pt x="1292" y="1"/>
                    <a:pt x="1284" y="2"/>
                  </a:cubicBezTo>
                  <a:cubicBezTo>
                    <a:pt x="1148" y="18"/>
                    <a:pt x="1012" y="34"/>
                    <a:pt x="876" y="48"/>
                  </a:cubicBezTo>
                  <a:lnTo>
                    <a:pt x="884" y="48"/>
                  </a:lnTo>
                  <a:lnTo>
                    <a:pt x="871" y="50"/>
                  </a:lnTo>
                  <a:lnTo>
                    <a:pt x="868" y="50"/>
                  </a:lnTo>
                  <a:cubicBezTo>
                    <a:pt x="665" y="69"/>
                    <a:pt x="462" y="80"/>
                    <a:pt x="257" y="80"/>
                  </a:cubicBezTo>
                  <a:cubicBezTo>
                    <a:pt x="243" y="80"/>
                    <a:pt x="230" y="80"/>
                    <a:pt x="216" y="80"/>
                  </a:cubicBezTo>
                  <a:lnTo>
                    <a:pt x="208" y="80"/>
                  </a:lnTo>
                  <a:cubicBezTo>
                    <a:pt x="199" y="78"/>
                    <a:pt x="190" y="78"/>
                    <a:pt x="181" y="78"/>
                  </a:cubicBezTo>
                  <a:cubicBezTo>
                    <a:pt x="103" y="78"/>
                    <a:pt x="35" y="131"/>
                    <a:pt x="18" y="210"/>
                  </a:cubicBezTo>
                  <a:cubicBezTo>
                    <a:pt x="1" y="297"/>
                    <a:pt x="54" y="382"/>
                    <a:pt x="142" y="404"/>
                  </a:cubicBezTo>
                  <a:cubicBezTo>
                    <a:pt x="164" y="409"/>
                    <a:pt x="187" y="411"/>
                    <a:pt x="210" y="411"/>
                  </a:cubicBezTo>
                  <a:cubicBezTo>
                    <a:pt x="240" y="411"/>
                    <a:pt x="270" y="407"/>
                    <a:pt x="298" y="406"/>
                  </a:cubicBezTo>
                  <a:cubicBezTo>
                    <a:pt x="354" y="403"/>
                    <a:pt x="407" y="399"/>
                    <a:pt x="463" y="396"/>
                  </a:cubicBezTo>
                  <a:cubicBezTo>
                    <a:pt x="552" y="390"/>
                    <a:pt x="640" y="382"/>
                    <a:pt x="729" y="373"/>
                  </a:cubicBezTo>
                  <a:cubicBezTo>
                    <a:pt x="931" y="354"/>
                    <a:pt x="1133" y="331"/>
                    <a:pt x="1334" y="309"/>
                  </a:cubicBezTo>
                  <a:cubicBezTo>
                    <a:pt x="1419" y="300"/>
                    <a:pt x="1476" y="211"/>
                    <a:pt x="1463" y="130"/>
                  </a:cubicBezTo>
                  <a:cubicBezTo>
                    <a:pt x="1449" y="54"/>
                    <a:pt x="1383" y="0"/>
                    <a:pt x="13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7" name="Google Shape;8787;p17"/>
            <p:cNvSpPr/>
            <p:nvPr/>
          </p:nvSpPr>
          <p:spPr>
            <a:xfrm>
              <a:off x="6428052" y="837869"/>
              <a:ext cx="21448" cy="60775"/>
            </a:xfrm>
            <a:custGeom>
              <a:avLst/>
              <a:gdLst/>
              <a:ahLst/>
              <a:cxnLst/>
              <a:rect l="l" t="t" r="r" b="b"/>
              <a:pathLst>
                <a:path w="738" h="2091" extrusionOk="0">
                  <a:moveTo>
                    <a:pt x="522" y="1"/>
                  </a:moveTo>
                  <a:cubicBezTo>
                    <a:pt x="464" y="1"/>
                    <a:pt x="409" y="33"/>
                    <a:pt x="379" y="85"/>
                  </a:cubicBezTo>
                  <a:cubicBezTo>
                    <a:pt x="352" y="143"/>
                    <a:pt x="341" y="206"/>
                    <a:pt x="327" y="268"/>
                  </a:cubicBezTo>
                  <a:cubicBezTo>
                    <a:pt x="314" y="317"/>
                    <a:pt x="302" y="365"/>
                    <a:pt x="289" y="414"/>
                  </a:cubicBezTo>
                  <a:cubicBezTo>
                    <a:pt x="262" y="515"/>
                    <a:pt x="234" y="616"/>
                    <a:pt x="205" y="716"/>
                  </a:cubicBezTo>
                  <a:cubicBezTo>
                    <a:pt x="148" y="912"/>
                    <a:pt x="94" y="1109"/>
                    <a:pt x="41" y="1305"/>
                  </a:cubicBezTo>
                  <a:cubicBezTo>
                    <a:pt x="36" y="1319"/>
                    <a:pt x="31" y="1334"/>
                    <a:pt x="26" y="1349"/>
                  </a:cubicBezTo>
                  <a:cubicBezTo>
                    <a:pt x="1" y="1435"/>
                    <a:pt x="64" y="1528"/>
                    <a:pt x="147" y="1547"/>
                  </a:cubicBezTo>
                  <a:cubicBezTo>
                    <a:pt x="159" y="1550"/>
                    <a:pt x="172" y="1552"/>
                    <a:pt x="184" y="1552"/>
                  </a:cubicBezTo>
                  <a:cubicBezTo>
                    <a:pt x="258" y="1552"/>
                    <a:pt x="331" y="1503"/>
                    <a:pt x="344" y="1427"/>
                  </a:cubicBezTo>
                  <a:cubicBezTo>
                    <a:pt x="348" y="1417"/>
                    <a:pt x="349" y="1408"/>
                    <a:pt x="351" y="1397"/>
                  </a:cubicBezTo>
                  <a:cubicBezTo>
                    <a:pt x="351" y="1394"/>
                    <a:pt x="352" y="1391"/>
                    <a:pt x="352" y="1386"/>
                  </a:cubicBezTo>
                  <a:cubicBezTo>
                    <a:pt x="352" y="1386"/>
                    <a:pt x="352" y="1387"/>
                    <a:pt x="352" y="1387"/>
                  </a:cubicBezTo>
                  <a:cubicBezTo>
                    <a:pt x="362" y="1343"/>
                    <a:pt x="371" y="1299"/>
                    <a:pt x="382" y="1253"/>
                  </a:cubicBezTo>
                  <a:cubicBezTo>
                    <a:pt x="394" y="1479"/>
                    <a:pt x="401" y="1706"/>
                    <a:pt x="409" y="1932"/>
                  </a:cubicBezTo>
                  <a:cubicBezTo>
                    <a:pt x="414" y="2021"/>
                    <a:pt x="485" y="2089"/>
                    <a:pt x="572" y="2090"/>
                  </a:cubicBezTo>
                  <a:lnTo>
                    <a:pt x="577" y="2090"/>
                  </a:lnTo>
                  <a:cubicBezTo>
                    <a:pt x="667" y="2087"/>
                    <a:pt x="737" y="2013"/>
                    <a:pt x="735" y="1922"/>
                  </a:cubicBezTo>
                  <a:cubicBezTo>
                    <a:pt x="721" y="1675"/>
                    <a:pt x="709" y="1430"/>
                    <a:pt x="693" y="1183"/>
                  </a:cubicBezTo>
                  <a:cubicBezTo>
                    <a:pt x="678" y="957"/>
                    <a:pt x="666" y="730"/>
                    <a:pt x="667" y="502"/>
                  </a:cubicBezTo>
                  <a:cubicBezTo>
                    <a:pt x="672" y="395"/>
                    <a:pt x="677" y="287"/>
                    <a:pt x="686" y="180"/>
                  </a:cubicBezTo>
                  <a:cubicBezTo>
                    <a:pt x="693" y="100"/>
                    <a:pt x="640" y="28"/>
                    <a:pt x="563" y="7"/>
                  </a:cubicBezTo>
                  <a:cubicBezTo>
                    <a:pt x="563" y="7"/>
                    <a:pt x="561" y="7"/>
                    <a:pt x="560" y="5"/>
                  </a:cubicBezTo>
                  <a:cubicBezTo>
                    <a:pt x="547" y="2"/>
                    <a:pt x="534" y="1"/>
                    <a:pt x="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8" name="Google Shape;8788;p17"/>
            <p:cNvSpPr/>
            <p:nvPr/>
          </p:nvSpPr>
          <p:spPr>
            <a:xfrm>
              <a:off x="6511291" y="659563"/>
              <a:ext cx="68500" cy="124573"/>
            </a:xfrm>
            <a:custGeom>
              <a:avLst/>
              <a:gdLst/>
              <a:ahLst/>
              <a:cxnLst/>
              <a:rect l="l" t="t" r="r" b="b"/>
              <a:pathLst>
                <a:path w="2357" h="4286" extrusionOk="0">
                  <a:moveTo>
                    <a:pt x="1046" y="2282"/>
                  </a:moveTo>
                  <a:lnTo>
                    <a:pt x="1046" y="2282"/>
                  </a:lnTo>
                  <a:cubicBezTo>
                    <a:pt x="1042" y="2282"/>
                    <a:pt x="1039" y="2282"/>
                    <a:pt x="1036" y="2283"/>
                  </a:cubicBezTo>
                  <a:cubicBezTo>
                    <a:pt x="1039" y="2283"/>
                    <a:pt x="1042" y="2282"/>
                    <a:pt x="1046" y="2282"/>
                  </a:cubicBezTo>
                  <a:close/>
                  <a:moveTo>
                    <a:pt x="1083" y="2281"/>
                  </a:moveTo>
                  <a:cubicBezTo>
                    <a:pt x="1106" y="2283"/>
                    <a:pt x="1129" y="2284"/>
                    <a:pt x="1151" y="2287"/>
                  </a:cubicBezTo>
                  <a:cubicBezTo>
                    <a:pt x="1178" y="2294"/>
                    <a:pt x="1205" y="2299"/>
                    <a:pt x="1231" y="2306"/>
                  </a:cubicBezTo>
                  <a:cubicBezTo>
                    <a:pt x="1256" y="2316"/>
                    <a:pt x="1281" y="2327"/>
                    <a:pt x="1307" y="2337"/>
                  </a:cubicBezTo>
                  <a:cubicBezTo>
                    <a:pt x="1326" y="2348"/>
                    <a:pt x="1346" y="2357"/>
                    <a:pt x="1362" y="2368"/>
                  </a:cubicBezTo>
                  <a:cubicBezTo>
                    <a:pt x="1379" y="2379"/>
                    <a:pt x="1395" y="2392"/>
                    <a:pt x="1411" y="2405"/>
                  </a:cubicBezTo>
                  <a:cubicBezTo>
                    <a:pt x="1425" y="2416"/>
                    <a:pt x="1438" y="2428"/>
                    <a:pt x="1451" y="2441"/>
                  </a:cubicBezTo>
                  <a:cubicBezTo>
                    <a:pt x="1459" y="2452"/>
                    <a:pt x="1468" y="2462"/>
                    <a:pt x="1476" y="2473"/>
                  </a:cubicBezTo>
                  <a:lnTo>
                    <a:pt x="1485" y="2487"/>
                  </a:lnTo>
                  <a:cubicBezTo>
                    <a:pt x="1466" y="2536"/>
                    <a:pt x="1446" y="2583"/>
                    <a:pt x="1427" y="2633"/>
                  </a:cubicBezTo>
                  <a:cubicBezTo>
                    <a:pt x="1402" y="2697"/>
                    <a:pt x="1375" y="2761"/>
                    <a:pt x="1348" y="2824"/>
                  </a:cubicBezTo>
                  <a:cubicBezTo>
                    <a:pt x="1313" y="2903"/>
                    <a:pt x="1281" y="2982"/>
                    <a:pt x="1245" y="3062"/>
                  </a:cubicBezTo>
                  <a:cubicBezTo>
                    <a:pt x="1172" y="3218"/>
                    <a:pt x="1090" y="3370"/>
                    <a:pt x="999" y="3517"/>
                  </a:cubicBezTo>
                  <a:cubicBezTo>
                    <a:pt x="939" y="3608"/>
                    <a:pt x="874" y="3696"/>
                    <a:pt x="806" y="3780"/>
                  </a:cubicBezTo>
                  <a:cubicBezTo>
                    <a:pt x="781" y="3809"/>
                    <a:pt x="754" y="3836"/>
                    <a:pt x="727" y="3863"/>
                  </a:cubicBezTo>
                  <a:cubicBezTo>
                    <a:pt x="703" y="3882"/>
                    <a:pt x="681" y="3901"/>
                    <a:pt x="656" y="3919"/>
                  </a:cubicBezTo>
                  <a:cubicBezTo>
                    <a:pt x="648" y="3924"/>
                    <a:pt x="640" y="3929"/>
                    <a:pt x="631" y="3935"/>
                  </a:cubicBezTo>
                  <a:cubicBezTo>
                    <a:pt x="623" y="3938"/>
                    <a:pt x="613" y="3943"/>
                    <a:pt x="604" y="3946"/>
                  </a:cubicBezTo>
                  <a:lnTo>
                    <a:pt x="582" y="3954"/>
                  </a:lnTo>
                  <a:cubicBezTo>
                    <a:pt x="577" y="3954"/>
                    <a:pt x="573" y="3955"/>
                    <a:pt x="568" y="3956"/>
                  </a:cubicBezTo>
                  <a:lnTo>
                    <a:pt x="539" y="3956"/>
                  </a:lnTo>
                  <a:lnTo>
                    <a:pt x="532" y="3953"/>
                  </a:lnTo>
                  <a:lnTo>
                    <a:pt x="521" y="3950"/>
                  </a:lnTo>
                  <a:lnTo>
                    <a:pt x="517" y="3946"/>
                  </a:lnTo>
                  <a:cubicBezTo>
                    <a:pt x="512" y="3942"/>
                    <a:pt x="506" y="3937"/>
                    <a:pt x="502" y="3932"/>
                  </a:cubicBezTo>
                  <a:cubicBezTo>
                    <a:pt x="498" y="3927"/>
                    <a:pt x="493" y="3921"/>
                    <a:pt x="490" y="3916"/>
                  </a:cubicBezTo>
                  <a:cubicBezTo>
                    <a:pt x="468" y="3885"/>
                    <a:pt x="449" y="3853"/>
                    <a:pt x="430" y="3821"/>
                  </a:cubicBezTo>
                  <a:cubicBezTo>
                    <a:pt x="417" y="3793"/>
                    <a:pt x="404" y="3766"/>
                    <a:pt x="393" y="3737"/>
                  </a:cubicBezTo>
                  <a:cubicBezTo>
                    <a:pt x="373" y="3680"/>
                    <a:pt x="355" y="3623"/>
                    <a:pt x="341" y="3566"/>
                  </a:cubicBezTo>
                  <a:cubicBezTo>
                    <a:pt x="335" y="3536"/>
                    <a:pt x="330" y="3506"/>
                    <a:pt x="327" y="3476"/>
                  </a:cubicBezTo>
                  <a:cubicBezTo>
                    <a:pt x="324" y="3443"/>
                    <a:pt x="324" y="3409"/>
                    <a:pt x="325" y="3376"/>
                  </a:cubicBezTo>
                  <a:lnTo>
                    <a:pt x="325" y="3376"/>
                  </a:lnTo>
                  <a:cubicBezTo>
                    <a:pt x="325" y="3376"/>
                    <a:pt x="325" y="3376"/>
                    <a:pt x="325" y="3377"/>
                  </a:cubicBezTo>
                  <a:cubicBezTo>
                    <a:pt x="327" y="3308"/>
                    <a:pt x="331" y="3242"/>
                    <a:pt x="341" y="3175"/>
                  </a:cubicBezTo>
                  <a:cubicBezTo>
                    <a:pt x="349" y="3134"/>
                    <a:pt x="358" y="3093"/>
                    <a:pt x="371" y="3052"/>
                  </a:cubicBezTo>
                  <a:cubicBezTo>
                    <a:pt x="395" y="2984"/>
                    <a:pt x="423" y="2916"/>
                    <a:pt x="455" y="2849"/>
                  </a:cubicBezTo>
                  <a:lnTo>
                    <a:pt x="455" y="2849"/>
                  </a:lnTo>
                  <a:lnTo>
                    <a:pt x="445" y="2868"/>
                  </a:lnTo>
                  <a:cubicBezTo>
                    <a:pt x="483" y="2789"/>
                    <a:pt x="525" y="2712"/>
                    <a:pt x="570" y="2637"/>
                  </a:cubicBezTo>
                  <a:cubicBezTo>
                    <a:pt x="596" y="2599"/>
                    <a:pt x="623" y="2563"/>
                    <a:pt x="651" y="2528"/>
                  </a:cubicBezTo>
                  <a:cubicBezTo>
                    <a:pt x="672" y="2504"/>
                    <a:pt x="694" y="2482"/>
                    <a:pt x="716" y="2462"/>
                  </a:cubicBezTo>
                  <a:cubicBezTo>
                    <a:pt x="749" y="2433"/>
                    <a:pt x="784" y="2406"/>
                    <a:pt x="821" y="2381"/>
                  </a:cubicBezTo>
                  <a:cubicBezTo>
                    <a:pt x="851" y="2360"/>
                    <a:pt x="881" y="2343"/>
                    <a:pt x="912" y="2325"/>
                  </a:cubicBezTo>
                  <a:cubicBezTo>
                    <a:pt x="935" y="2314"/>
                    <a:pt x="958" y="2305"/>
                    <a:pt x="982" y="2295"/>
                  </a:cubicBezTo>
                  <a:cubicBezTo>
                    <a:pt x="992" y="2292"/>
                    <a:pt x="1001" y="2289"/>
                    <a:pt x="1012" y="2286"/>
                  </a:cubicBezTo>
                  <a:cubicBezTo>
                    <a:pt x="1026" y="2284"/>
                    <a:pt x="1041" y="2281"/>
                    <a:pt x="1055" y="2281"/>
                  </a:cubicBezTo>
                  <a:lnTo>
                    <a:pt x="1055" y="2281"/>
                  </a:lnTo>
                  <a:cubicBezTo>
                    <a:pt x="1052" y="2281"/>
                    <a:pt x="1049" y="2281"/>
                    <a:pt x="1046" y="2282"/>
                  </a:cubicBezTo>
                  <a:lnTo>
                    <a:pt x="1046" y="2282"/>
                  </a:lnTo>
                  <a:cubicBezTo>
                    <a:pt x="1058" y="2281"/>
                    <a:pt x="1071" y="2281"/>
                    <a:pt x="1083" y="2281"/>
                  </a:cubicBezTo>
                  <a:close/>
                  <a:moveTo>
                    <a:pt x="583" y="3956"/>
                  </a:moveTo>
                  <a:lnTo>
                    <a:pt x="572" y="3957"/>
                  </a:lnTo>
                  <a:lnTo>
                    <a:pt x="564" y="3959"/>
                  </a:lnTo>
                  <a:lnTo>
                    <a:pt x="564" y="3959"/>
                  </a:lnTo>
                  <a:lnTo>
                    <a:pt x="568" y="3956"/>
                  </a:lnTo>
                  <a:lnTo>
                    <a:pt x="568" y="3956"/>
                  </a:lnTo>
                  <a:lnTo>
                    <a:pt x="572" y="3956"/>
                  </a:lnTo>
                  <a:close/>
                  <a:moveTo>
                    <a:pt x="2172" y="1"/>
                  </a:moveTo>
                  <a:cubicBezTo>
                    <a:pt x="2136" y="1"/>
                    <a:pt x="2100" y="12"/>
                    <a:pt x="2070" y="36"/>
                  </a:cubicBezTo>
                  <a:cubicBezTo>
                    <a:pt x="2033" y="65"/>
                    <a:pt x="2003" y="103"/>
                    <a:pt x="1982" y="146"/>
                  </a:cubicBezTo>
                  <a:cubicBezTo>
                    <a:pt x="1960" y="198"/>
                    <a:pt x="1940" y="252"/>
                    <a:pt x="1924" y="307"/>
                  </a:cubicBezTo>
                  <a:cubicBezTo>
                    <a:pt x="1902" y="375"/>
                    <a:pt x="1884" y="443"/>
                    <a:pt x="1867" y="511"/>
                  </a:cubicBezTo>
                  <a:cubicBezTo>
                    <a:pt x="1846" y="594"/>
                    <a:pt x="1829" y="678"/>
                    <a:pt x="1818" y="761"/>
                  </a:cubicBezTo>
                  <a:cubicBezTo>
                    <a:pt x="1807" y="850"/>
                    <a:pt x="1793" y="940"/>
                    <a:pt x="1786" y="1031"/>
                  </a:cubicBezTo>
                  <a:cubicBezTo>
                    <a:pt x="1780" y="1132"/>
                    <a:pt x="1770" y="1232"/>
                    <a:pt x="1767" y="1333"/>
                  </a:cubicBezTo>
                  <a:lnTo>
                    <a:pt x="1767" y="1312"/>
                  </a:lnTo>
                  <a:cubicBezTo>
                    <a:pt x="1762" y="1434"/>
                    <a:pt x="1758" y="1556"/>
                    <a:pt x="1753" y="1676"/>
                  </a:cubicBezTo>
                  <a:cubicBezTo>
                    <a:pt x="1732" y="1749"/>
                    <a:pt x="1710" y="1822"/>
                    <a:pt x="1690" y="1895"/>
                  </a:cubicBezTo>
                  <a:lnTo>
                    <a:pt x="1691" y="1890"/>
                  </a:lnTo>
                  <a:lnTo>
                    <a:pt x="1691" y="1890"/>
                  </a:lnTo>
                  <a:cubicBezTo>
                    <a:pt x="1690" y="1896"/>
                    <a:pt x="1686" y="1904"/>
                    <a:pt x="1685" y="1912"/>
                  </a:cubicBezTo>
                  <a:cubicBezTo>
                    <a:pt x="1686" y="1908"/>
                    <a:pt x="1688" y="1903"/>
                    <a:pt x="1690" y="1898"/>
                  </a:cubicBezTo>
                  <a:lnTo>
                    <a:pt x="1690" y="1898"/>
                  </a:lnTo>
                  <a:cubicBezTo>
                    <a:pt x="1663" y="1982"/>
                    <a:pt x="1636" y="2066"/>
                    <a:pt x="1609" y="2150"/>
                  </a:cubicBezTo>
                  <a:cubicBezTo>
                    <a:pt x="1552" y="2102"/>
                    <a:pt x="1487" y="2063"/>
                    <a:pt x="1419" y="2034"/>
                  </a:cubicBezTo>
                  <a:cubicBezTo>
                    <a:pt x="1314" y="1991"/>
                    <a:pt x="1201" y="1965"/>
                    <a:pt x="1088" y="1965"/>
                  </a:cubicBezTo>
                  <a:cubicBezTo>
                    <a:pt x="1042" y="1965"/>
                    <a:pt x="996" y="1970"/>
                    <a:pt x="950" y="1979"/>
                  </a:cubicBezTo>
                  <a:cubicBezTo>
                    <a:pt x="868" y="1998"/>
                    <a:pt x="789" y="2031"/>
                    <a:pt x="718" y="2078"/>
                  </a:cubicBezTo>
                  <a:cubicBezTo>
                    <a:pt x="653" y="2116"/>
                    <a:pt x="593" y="2161"/>
                    <a:pt x="536" y="2210"/>
                  </a:cubicBezTo>
                  <a:cubicBezTo>
                    <a:pt x="422" y="2311"/>
                    <a:pt x="327" y="2433"/>
                    <a:pt x="255" y="2569"/>
                  </a:cubicBezTo>
                  <a:cubicBezTo>
                    <a:pt x="211" y="2648"/>
                    <a:pt x="170" y="2732"/>
                    <a:pt x="134" y="2816"/>
                  </a:cubicBezTo>
                  <a:cubicBezTo>
                    <a:pt x="99" y="2891"/>
                    <a:pt x="72" y="2970"/>
                    <a:pt x="53" y="3049"/>
                  </a:cubicBezTo>
                  <a:cubicBezTo>
                    <a:pt x="35" y="3128"/>
                    <a:pt x="24" y="3209"/>
                    <a:pt x="20" y="3291"/>
                  </a:cubicBezTo>
                  <a:cubicBezTo>
                    <a:pt x="1" y="3478"/>
                    <a:pt x="26" y="3666"/>
                    <a:pt x="94" y="3840"/>
                  </a:cubicBezTo>
                  <a:cubicBezTo>
                    <a:pt x="127" y="3932"/>
                    <a:pt x="172" y="4021"/>
                    <a:pt x="225" y="4103"/>
                  </a:cubicBezTo>
                  <a:cubicBezTo>
                    <a:pt x="257" y="4151"/>
                    <a:pt x="297" y="4192"/>
                    <a:pt x="343" y="4223"/>
                  </a:cubicBezTo>
                  <a:cubicBezTo>
                    <a:pt x="384" y="4249"/>
                    <a:pt x="428" y="4268"/>
                    <a:pt x="475" y="4277"/>
                  </a:cubicBezTo>
                  <a:cubicBezTo>
                    <a:pt x="496" y="4282"/>
                    <a:pt x="517" y="4286"/>
                    <a:pt x="538" y="4286"/>
                  </a:cubicBezTo>
                  <a:cubicBezTo>
                    <a:pt x="543" y="4286"/>
                    <a:pt x="547" y="4285"/>
                    <a:pt x="551" y="4285"/>
                  </a:cubicBezTo>
                  <a:cubicBezTo>
                    <a:pt x="620" y="4285"/>
                    <a:pt x="684" y="4269"/>
                    <a:pt x="745" y="4241"/>
                  </a:cubicBezTo>
                  <a:cubicBezTo>
                    <a:pt x="939" y="4143"/>
                    <a:pt x="1074" y="3969"/>
                    <a:pt x="1193" y="3791"/>
                  </a:cubicBezTo>
                  <a:cubicBezTo>
                    <a:pt x="1319" y="3601"/>
                    <a:pt x="1427" y="3400"/>
                    <a:pt x="1519" y="3191"/>
                  </a:cubicBezTo>
                  <a:cubicBezTo>
                    <a:pt x="1558" y="3103"/>
                    <a:pt x="1593" y="3011"/>
                    <a:pt x="1631" y="2921"/>
                  </a:cubicBezTo>
                  <a:cubicBezTo>
                    <a:pt x="1637" y="2906"/>
                    <a:pt x="1642" y="2891"/>
                    <a:pt x="1648" y="2876"/>
                  </a:cubicBezTo>
                  <a:cubicBezTo>
                    <a:pt x="1663" y="2905"/>
                    <a:pt x="1682" y="2929"/>
                    <a:pt x="1707" y="2949"/>
                  </a:cubicBezTo>
                  <a:cubicBezTo>
                    <a:pt x="1715" y="2954"/>
                    <a:pt x="1723" y="2960"/>
                    <a:pt x="1732" y="2965"/>
                  </a:cubicBezTo>
                  <a:cubicBezTo>
                    <a:pt x="1729" y="3065"/>
                    <a:pt x="1726" y="3164"/>
                    <a:pt x="1723" y="3264"/>
                  </a:cubicBezTo>
                  <a:cubicBezTo>
                    <a:pt x="1717" y="3394"/>
                    <a:pt x="1710" y="3524"/>
                    <a:pt x="1702" y="3654"/>
                  </a:cubicBezTo>
                  <a:cubicBezTo>
                    <a:pt x="1698" y="3749"/>
                    <a:pt x="1767" y="3834"/>
                    <a:pt x="1867" y="3834"/>
                  </a:cubicBezTo>
                  <a:cubicBezTo>
                    <a:pt x="1868" y="3834"/>
                    <a:pt x="1869" y="3834"/>
                    <a:pt x="1870" y="3834"/>
                  </a:cubicBezTo>
                  <a:cubicBezTo>
                    <a:pt x="1962" y="3831"/>
                    <a:pt x="2025" y="3755"/>
                    <a:pt x="2028" y="3666"/>
                  </a:cubicBezTo>
                  <a:cubicBezTo>
                    <a:pt x="2038" y="3370"/>
                    <a:pt x="2036" y="3076"/>
                    <a:pt x="2038" y="2780"/>
                  </a:cubicBezTo>
                  <a:cubicBezTo>
                    <a:pt x="2039" y="2772"/>
                    <a:pt x="2043" y="2764"/>
                    <a:pt x="2044" y="2756"/>
                  </a:cubicBezTo>
                  <a:cubicBezTo>
                    <a:pt x="2058" y="2710"/>
                    <a:pt x="2071" y="2663"/>
                    <a:pt x="2085" y="2617"/>
                  </a:cubicBezTo>
                  <a:cubicBezTo>
                    <a:pt x="2117" y="2520"/>
                    <a:pt x="2152" y="2425"/>
                    <a:pt x="2187" y="2330"/>
                  </a:cubicBezTo>
                  <a:cubicBezTo>
                    <a:pt x="2220" y="2238"/>
                    <a:pt x="2168" y="2137"/>
                    <a:pt x="2073" y="2113"/>
                  </a:cubicBezTo>
                  <a:cubicBezTo>
                    <a:pt x="2063" y="2110"/>
                    <a:pt x="2054" y="2109"/>
                    <a:pt x="2044" y="2109"/>
                  </a:cubicBezTo>
                  <a:cubicBezTo>
                    <a:pt x="2046" y="1971"/>
                    <a:pt x="2049" y="1835"/>
                    <a:pt x="2054" y="1697"/>
                  </a:cubicBezTo>
                  <a:lnTo>
                    <a:pt x="2054" y="1697"/>
                  </a:lnTo>
                  <a:cubicBezTo>
                    <a:pt x="2053" y="1699"/>
                    <a:pt x="2053" y="1701"/>
                    <a:pt x="2053" y="1703"/>
                  </a:cubicBezTo>
                  <a:lnTo>
                    <a:pt x="2053" y="1703"/>
                  </a:lnTo>
                  <a:lnTo>
                    <a:pt x="2054" y="1672"/>
                  </a:lnTo>
                  <a:lnTo>
                    <a:pt x="2085" y="1555"/>
                  </a:lnTo>
                  <a:cubicBezTo>
                    <a:pt x="2125" y="1403"/>
                    <a:pt x="2166" y="1254"/>
                    <a:pt x="2204" y="1100"/>
                  </a:cubicBezTo>
                  <a:cubicBezTo>
                    <a:pt x="2241" y="948"/>
                    <a:pt x="2282" y="796"/>
                    <a:pt x="2310" y="643"/>
                  </a:cubicBezTo>
                  <a:cubicBezTo>
                    <a:pt x="2326" y="559"/>
                    <a:pt x="2340" y="476"/>
                    <a:pt x="2350" y="393"/>
                  </a:cubicBezTo>
                  <a:cubicBezTo>
                    <a:pt x="2354" y="351"/>
                    <a:pt x="2356" y="309"/>
                    <a:pt x="2356" y="268"/>
                  </a:cubicBezTo>
                  <a:cubicBezTo>
                    <a:pt x="2354" y="236"/>
                    <a:pt x="2353" y="204"/>
                    <a:pt x="2350" y="173"/>
                  </a:cubicBezTo>
                  <a:cubicBezTo>
                    <a:pt x="2343" y="139"/>
                    <a:pt x="2332" y="108"/>
                    <a:pt x="2313" y="79"/>
                  </a:cubicBezTo>
                  <a:cubicBezTo>
                    <a:pt x="2282" y="28"/>
                    <a:pt x="2227" y="1"/>
                    <a:pt x="2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89" name="Google Shape;8789;p17"/>
            <p:cNvSpPr/>
            <p:nvPr/>
          </p:nvSpPr>
          <p:spPr>
            <a:xfrm>
              <a:off x="6591943" y="696561"/>
              <a:ext cx="60072" cy="149772"/>
            </a:xfrm>
            <a:custGeom>
              <a:avLst/>
              <a:gdLst/>
              <a:ahLst/>
              <a:cxnLst/>
              <a:rect l="l" t="t" r="r" b="b"/>
              <a:pathLst>
                <a:path w="2067" h="5153" extrusionOk="0">
                  <a:moveTo>
                    <a:pt x="449" y="3626"/>
                  </a:moveTo>
                  <a:lnTo>
                    <a:pt x="447" y="3630"/>
                  </a:lnTo>
                  <a:cubicBezTo>
                    <a:pt x="447" y="3629"/>
                    <a:pt x="448" y="3628"/>
                    <a:pt x="449" y="3626"/>
                  </a:cubicBezTo>
                  <a:close/>
                  <a:moveTo>
                    <a:pt x="1113" y="2457"/>
                  </a:moveTo>
                  <a:cubicBezTo>
                    <a:pt x="1118" y="2578"/>
                    <a:pt x="1124" y="2700"/>
                    <a:pt x="1131" y="2821"/>
                  </a:cubicBezTo>
                  <a:cubicBezTo>
                    <a:pt x="1142" y="2998"/>
                    <a:pt x="1153" y="3174"/>
                    <a:pt x="1164" y="3349"/>
                  </a:cubicBezTo>
                  <a:cubicBezTo>
                    <a:pt x="1175" y="3506"/>
                    <a:pt x="1186" y="3664"/>
                    <a:pt x="1191" y="3821"/>
                  </a:cubicBezTo>
                  <a:cubicBezTo>
                    <a:pt x="1196" y="3983"/>
                    <a:pt x="1197" y="4142"/>
                    <a:pt x="1193" y="4305"/>
                  </a:cubicBezTo>
                  <a:cubicBezTo>
                    <a:pt x="1186" y="4416"/>
                    <a:pt x="1183" y="4529"/>
                    <a:pt x="1167" y="4641"/>
                  </a:cubicBezTo>
                  <a:cubicBezTo>
                    <a:pt x="1164" y="4654"/>
                    <a:pt x="1161" y="4666"/>
                    <a:pt x="1158" y="4679"/>
                  </a:cubicBezTo>
                  <a:cubicBezTo>
                    <a:pt x="1155" y="4687"/>
                    <a:pt x="1151" y="4696"/>
                    <a:pt x="1148" y="4704"/>
                  </a:cubicBezTo>
                  <a:lnTo>
                    <a:pt x="1140" y="4717"/>
                  </a:lnTo>
                  <a:cubicBezTo>
                    <a:pt x="1134" y="4725"/>
                    <a:pt x="1129" y="4733"/>
                    <a:pt x="1123" y="4741"/>
                  </a:cubicBezTo>
                  <a:lnTo>
                    <a:pt x="1129" y="4731"/>
                  </a:lnTo>
                  <a:lnTo>
                    <a:pt x="1115" y="4746"/>
                  </a:lnTo>
                  <a:cubicBezTo>
                    <a:pt x="1102" y="4757"/>
                    <a:pt x="1090" y="4768"/>
                    <a:pt x="1075" y="4777"/>
                  </a:cubicBezTo>
                  <a:lnTo>
                    <a:pt x="1055" y="4790"/>
                  </a:lnTo>
                  <a:cubicBezTo>
                    <a:pt x="1036" y="4798"/>
                    <a:pt x="1018" y="4806"/>
                    <a:pt x="998" y="4814"/>
                  </a:cubicBezTo>
                  <a:cubicBezTo>
                    <a:pt x="990" y="4817"/>
                    <a:pt x="980" y="4820"/>
                    <a:pt x="971" y="4822"/>
                  </a:cubicBezTo>
                  <a:cubicBezTo>
                    <a:pt x="954" y="4826"/>
                    <a:pt x="936" y="4828"/>
                    <a:pt x="919" y="4831"/>
                  </a:cubicBezTo>
                  <a:lnTo>
                    <a:pt x="866" y="4831"/>
                  </a:lnTo>
                  <a:cubicBezTo>
                    <a:pt x="857" y="4829"/>
                    <a:pt x="847" y="4828"/>
                    <a:pt x="838" y="4825"/>
                  </a:cubicBezTo>
                  <a:cubicBezTo>
                    <a:pt x="821" y="4818"/>
                    <a:pt x="805" y="4814"/>
                    <a:pt x="786" y="4804"/>
                  </a:cubicBezTo>
                  <a:cubicBezTo>
                    <a:pt x="767" y="4795"/>
                    <a:pt x="749" y="4784"/>
                    <a:pt x="730" y="4772"/>
                  </a:cubicBezTo>
                  <a:cubicBezTo>
                    <a:pt x="708" y="4758"/>
                    <a:pt x="686" y="4742"/>
                    <a:pt x="667" y="4727"/>
                  </a:cubicBezTo>
                  <a:cubicBezTo>
                    <a:pt x="659" y="4720"/>
                    <a:pt x="651" y="4712"/>
                    <a:pt x="645" y="4704"/>
                  </a:cubicBezTo>
                  <a:cubicBezTo>
                    <a:pt x="629" y="4685"/>
                    <a:pt x="613" y="4665"/>
                    <a:pt x="599" y="4646"/>
                  </a:cubicBezTo>
                  <a:cubicBezTo>
                    <a:pt x="580" y="4616"/>
                    <a:pt x="561" y="4586"/>
                    <a:pt x="545" y="4556"/>
                  </a:cubicBezTo>
                  <a:cubicBezTo>
                    <a:pt x="510" y="4488"/>
                    <a:pt x="480" y="4419"/>
                    <a:pt x="453" y="4348"/>
                  </a:cubicBezTo>
                  <a:cubicBezTo>
                    <a:pt x="437" y="4304"/>
                    <a:pt x="422" y="4258"/>
                    <a:pt x="414" y="4212"/>
                  </a:cubicBezTo>
                  <a:cubicBezTo>
                    <a:pt x="404" y="4165"/>
                    <a:pt x="396" y="4117"/>
                    <a:pt x="392" y="4070"/>
                  </a:cubicBezTo>
                  <a:cubicBezTo>
                    <a:pt x="387" y="4019"/>
                    <a:pt x="385" y="3968"/>
                    <a:pt x="387" y="3919"/>
                  </a:cubicBezTo>
                  <a:lnTo>
                    <a:pt x="387" y="3919"/>
                  </a:lnTo>
                  <a:lnTo>
                    <a:pt x="387" y="3938"/>
                  </a:lnTo>
                  <a:cubicBezTo>
                    <a:pt x="390" y="3894"/>
                    <a:pt x="395" y="3851"/>
                    <a:pt x="403" y="3807"/>
                  </a:cubicBezTo>
                  <a:cubicBezTo>
                    <a:pt x="415" y="3747"/>
                    <a:pt x="430" y="3685"/>
                    <a:pt x="449" y="3626"/>
                  </a:cubicBezTo>
                  <a:lnTo>
                    <a:pt x="449" y="3626"/>
                  </a:lnTo>
                  <a:cubicBezTo>
                    <a:pt x="449" y="3625"/>
                    <a:pt x="450" y="3624"/>
                    <a:pt x="450" y="3623"/>
                  </a:cubicBezTo>
                  <a:lnTo>
                    <a:pt x="453" y="3611"/>
                  </a:lnTo>
                  <a:lnTo>
                    <a:pt x="450" y="3618"/>
                  </a:lnTo>
                  <a:cubicBezTo>
                    <a:pt x="479" y="3535"/>
                    <a:pt x="510" y="3454"/>
                    <a:pt x="548" y="3373"/>
                  </a:cubicBezTo>
                  <a:lnTo>
                    <a:pt x="548" y="3373"/>
                  </a:lnTo>
                  <a:cubicBezTo>
                    <a:pt x="545" y="3379"/>
                    <a:pt x="542" y="3386"/>
                    <a:pt x="539" y="3392"/>
                  </a:cubicBezTo>
                  <a:cubicBezTo>
                    <a:pt x="656" y="3148"/>
                    <a:pt x="808" y="2924"/>
                    <a:pt x="954" y="2696"/>
                  </a:cubicBezTo>
                  <a:lnTo>
                    <a:pt x="954" y="2696"/>
                  </a:lnTo>
                  <a:lnTo>
                    <a:pt x="942" y="2713"/>
                  </a:lnTo>
                  <a:cubicBezTo>
                    <a:pt x="999" y="2626"/>
                    <a:pt x="1056" y="2542"/>
                    <a:pt x="1113" y="2457"/>
                  </a:cubicBezTo>
                  <a:close/>
                  <a:moveTo>
                    <a:pt x="1637" y="1"/>
                  </a:moveTo>
                  <a:cubicBezTo>
                    <a:pt x="1626" y="1"/>
                    <a:pt x="1616" y="1"/>
                    <a:pt x="1606" y="3"/>
                  </a:cubicBezTo>
                  <a:cubicBezTo>
                    <a:pt x="1519" y="17"/>
                    <a:pt x="1471" y="92"/>
                    <a:pt x="1438" y="164"/>
                  </a:cubicBezTo>
                  <a:cubicBezTo>
                    <a:pt x="1441" y="158"/>
                    <a:pt x="1444" y="152"/>
                    <a:pt x="1447" y="145"/>
                  </a:cubicBezTo>
                  <a:lnTo>
                    <a:pt x="1447" y="145"/>
                  </a:lnTo>
                  <a:cubicBezTo>
                    <a:pt x="1291" y="473"/>
                    <a:pt x="1205" y="826"/>
                    <a:pt x="1159" y="1185"/>
                  </a:cubicBezTo>
                  <a:cubicBezTo>
                    <a:pt x="1137" y="1225"/>
                    <a:pt x="1113" y="1265"/>
                    <a:pt x="1090" y="1304"/>
                  </a:cubicBezTo>
                  <a:cubicBezTo>
                    <a:pt x="1093" y="1298"/>
                    <a:pt x="1096" y="1293"/>
                    <a:pt x="1099" y="1287"/>
                  </a:cubicBezTo>
                  <a:lnTo>
                    <a:pt x="1099" y="1287"/>
                  </a:lnTo>
                  <a:cubicBezTo>
                    <a:pt x="1017" y="1411"/>
                    <a:pt x="929" y="1530"/>
                    <a:pt x="834" y="1645"/>
                  </a:cubicBezTo>
                  <a:lnTo>
                    <a:pt x="834" y="1645"/>
                  </a:lnTo>
                  <a:cubicBezTo>
                    <a:pt x="834" y="1644"/>
                    <a:pt x="834" y="1644"/>
                    <a:pt x="835" y="1643"/>
                  </a:cubicBezTo>
                  <a:lnTo>
                    <a:pt x="835" y="1643"/>
                  </a:lnTo>
                  <a:cubicBezTo>
                    <a:pt x="800" y="1684"/>
                    <a:pt x="764" y="1724"/>
                    <a:pt x="724" y="1762"/>
                  </a:cubicBezTo>
                  <a:cubicBezTo>
                    <a:pt x="703" y="1781"/>
                    <a:pt x="681" y="1800"/>
                    <a:pt x="657" y="1817"/>
                  </a:cubicBezTo>
                  <a:cubicBezTo>
                    <a:pt x="646" y="1825"/>
                    <a:pt x="635" y="1831"/>
                    <a:pt x="624" y="1838"/>
                  </a:cubicBezTo>
                  <a:lnTo>
                    <a:pt x="618" y="1841"/>
                  </a:lnTo>
                  <a:lnTo>
                    <a:pt x="602" y="1846"/>
                  </a:lnTo>
                  <a:lnTo>
                    <a:pt x="585" y="1849"/>
                  </a:lnTo>
                  <a:lnTo>
                    <a:pt x="570" y="1849"/>
                  </a:lnTo>
                  <a:lnTo>
                    <a:pt x="556" y="1847"/>
                  </a:lnTo>
                  <a:lnTo>
                    <a:pt x="548" y="1846"/>
                  </a:lnTo>
                  <a:lnTo>
                    <a:pt x="537" y="1841"/>
                  </a:lnTo>
                  <a:cubicBezTo>
                    <a:pt x="531" y="1838"/>
                    <a:pt x="525" y="1833"/>
                    <a:pt x="518" y="1830"/>
                  </a:cubicBezTo>
                  <a:cubicBezTo>
                    <a:pt x="513" y="1827"/>
                    <a:pt x="507" y="1822"/>
                    <a:pt x="502" y="1817"/>
                  </a:cubicBezTo>
                  <a:cubicBezTo>
                    <a:pt x="498" y="1812"/>
                    <a:pt x="491" y="1808"/>
                    <a:pt x="487" y="1803"/>
                  </a:cubicBezTo>
                  <a:cubicBezTo>
                    <a:pt x="482" y="1798"/>
                    <a:pt x="479" y="1792"/>
                    <a:pt x="474" y="1785"/>
                  </a:cubicBezTo>
                  <a:cubicBezTo>
                    <a:pt x="468" y="1777"/>
                    <a:pt x="463" y="1768"/>
                    <a:pt x="458" y="1758"/>
                  </a:cubicBezTo>
                  <a:cubicBezTo>
                    <a:pt x="439" y="1722"/>
                    <a:pt x="425" y="1684"/>
                    <a:pt x="411" y="1646"/>
                  </a:cubicBezTo>
                  <a:cubicBezTo>
                    <a:pt x="392" y="1592"/>
                    <a:pt x="376" y="1537"/>
                    <a:pt x="363" y="1483"/>
                  </a:cubicBezTo>
                  <a:cubicBezTo>
                    <a:pt x="354" y="1436"/>
                    <a:pt x="346" y="1393"/>
                    <a:pt x="341" y="1342"/>
                  </a:cubicBezTo>
                  <a:cubicBezTo>
                    <a:pt x="338" y="1291"/>
                    <a:pt x="336" y="1242"/>
                    <a:pt x="336" y="1193"/>
                  </a:cubicBezTo>
                  <a:cubicBezTo>
                    <a:pt x="339" y="1111"/>
                    <a:pt x="347" y="1029"/>
                    <a:pt x="360" y="948"/>
                  </a:cubicBezTo>
                  <a:cubicBezTo>
                    <a:pt x="365" y="921"/>
                    <a:pt x="371" y="894"/>
                    <a:pt x="379" y="869"/>
                  </a:cubicBezTo>
                  <a:cubicBezTo>
                    <a:pt x="384" y="856"/>
                    <a:pt x="388" y="845"/>
                    <a:pt x="393" y="832"/>
                  </a:cubicBezTo>
                  <a:cubicBezTo>
                    <a:pt x="395" y="829"/>
                    <a:pt x="398" y="824"/>
                    <a:pt x="399" y="821"/>
                  </a:cubicBezTo>
                  <a:lnTo>
                    <a:pt x="406" y="813"/>
                  </a:lnTo>
                  <a:cubicBezTo>
                    <a:pt x="408" y="813"/>
                    <a:pt x="410" y="814"/>
                    <a:pt x="412" y="814"/>
                  </a:cubicBezTo>
                  <a:cubicBezTo>
                    <a:pt x="498" y="814"/>
                    <a:pt x="571" y="750"/>
                    <a:pt x="580" y="663"/>
                  </a:cubicBezTo>
                  <a:cubicBezTo>
                    <a:pt x="589" y="578"/>
                    <a:pt x="521" y="484"/>
                    <a:pt x="431" y="481"/>
                  </a:cubicBezTo>
                  <a:cubicBezTo>
                    <a:pt x="417" y="479"/>
                    <a:pt x="404" y="478"/>
                    <a:pt x="390" y="478"/>
                  </a:cubicBezTo>
                  <a:cubicBezTo>
                    <a:pt x="367" y="478"/>
                    <a:pt x="344" y="481"/>
                    <a:pt x="322" y="486"/>
                  </a:cubicBezTo>
                  <a:cubicBezTo>
                    <a:pt x="268" y="500"/>
                    <a:pt x="219" y="530"/>
                    <a:pt x="179" y="570"/>
                  </a:cubicBezTo>
                  <a:cubicBezTo>
                    <a:pt x="141" y="612"/>
                    <a:pt x="111" y="660"/>
                    <a:pt x="89" y="714"/>
                  </a:cubicBezTo>
                  <a:cubicBezTo>
                    <a:pt x="65" y="775"/>
                    <a:pt x="50" y="840"/>
                    <a:pt x="40" y="905"/>
                  </a:cubicBezTo>
                  <a:cubicBezTo>
                    <a:pt x="1" y="1176"/>
                    <a:pt x="8" y="1455"/>
                    <a:pt x="92" y="1717"/>
                  </a:cubicBezTo>
                  <a:cubicBezTo>
                    <a:pt x="122" y="1814"/>
                    <a:pt x="154" y="1917"/>
                    <a:pt x="219" y="1997"/>
                  </a:cubicBezTo>
                  <a:cubicBezTo>
                    <a:pt x="274" y="2069"/>
                    <a:pt x="347" y="2124"/>
                    <a:pt x="431" y="2154"/>
                  </a:cubicBezTo>
                  <a:cubicBezTo>
                    <a:pt x="476" y="2169"/>
                    <a:pt x="522" y="2177"/>
                    <a:pt x="568" y="2177"/>
                  </a:cubicBezTo>
                  <a:cubicBezTo>
                    <a:pt x="619" y="2177"/>
                    <a:pt x="670" y="2168"/>
                    <a:pt x="718" y="2149"/>
                  </a:cubicBezTo>
                  <a:cubicBezTo>
                    <a:pt x="805" y="2119"/>
                    <a:pt x="878" y="2058"/>
                    <a:pt x="942" y="1994"/>
                  </a:cubicBezTo>
                  <a:cubicBezTo>
                    <a:pt x="1004" y="1934"/>
                    <a:pt x="1061" y="1869"/>
                    <a:pt x="1113" y="1801"/>
                  </a:cubicBezTo>
                  <a:lnTo>
                    <a:pt x="1113" y="1801"/>
                  </a:lnTo>
                  <a:cubicBezTo>
                    <a:pt x="1112" y="1858"/>
                    <a:pt x="1110" y="1914"/>
                    <a:pt x="1110" y="1969"/>
                  </a:cubicBezTo>
                  <a:cubicBezTo>
                    <a:pt x="954" y="2189"/>
                    <a:pt x="795" y="2407"/>
                    <a:pt x="648" y="2632"/>
                  </a:cubicBezTo>
                  <a:cubicBezTo>
                    <a:pt x="471" y="2908"/>
                    <a:pt x="282" y="3180"/>
                    <a:pt x="176" y="3492"/>
                  </a:cubicBezTo>
                  <a:cubicBezTo>
                    <a:pt x="137" y="3601"/>
                    <a:pt x="108" y="3712"/>
                    <a:pt x="92" y="3826"/>
                  </a:cubicBezTo>
                  <a:cubicBezTo>
                    <a:pt x="78" y="3929"/>
                    <a:pt x="77" y="4032"/>
                    <a:pt x="89" y="4135"/>
                  </a:cubicBezTo>
                  <a:cubicBezTo>
                    <a:pt x="102" y="4252"/>
                    <a:pt x="129" y="4367"/>
                    <a:pt x="170" y="4476"/>
                  </a:cubicBezTo>
                  <a:cubicBezTo>
                    <a:pt x="205" y="4579"/>
                    <a:pt x="251" y="4677"/>
                    <a:pt x="306" y="4771"/>
                  </a:cubicBezTo>
                  <a:cubicBezTo>
                    <a:pt x="358" y="4863"/>
                    <a:pt x="428" y="4942"/>
                    <a:pt x="510" y="5005"/>
                  </a:cubicBezTo>
                  <a:cubicBezTo>
                    <a:pt x="591" y="5062"/>
                    <a:pt x="681" y="5116"/>
                    <a:pt x="778" y="5138"/>
                  </a:cubicBezTo>
                  <a:cubicBezTo>
                    <a:pt x="821" y="5148"/>
                    <a:pt x="863" y="5152"/>
                    <a:pt x="906" y="5152"/>
                  </a:cubicBezTo>
                  <a:cubicBezTo>
                    <a:pt x="1061" y="5152"/>
                    <a:pt x="1210" y="5097"/>
                    <a:pt x="1326" y="4994"/>
                  </a:cubicBezTo>
                  <a:cubicBezTo>
                    <a:pt x="1367" y="4956"/>
                    <a:pt x="1403" y="4910"/>
                    <a:pt x="1430" y="4861"/>
                  </a:cubicBezTo>
                  <a:cubicBezTo>
                    <a:pt x="1452" y="4818"/>
                    <a:pt x="1468" y="4771"/>
                    <a:pt x="1476" y="4723"/>
                  </a:cubicBezTo>
                  <a:cubicBezTo>
                    <a:pt x="1487" y="4651"/>
                    <a:pt x="1493" y="4576"/>
                    <a:pt x="1492" y="4502"/>
                  </a:cubicBezTo>
                  <a:cubicBezTo>
                    <a:pt x="1495" y="4421"/>
                    <a:pt x="1495" y="4340"/>
                    <a:pt x="1495" y="4260"/>
                  </a:cubicBezTo>
                  <a:cubicBezTo>
                    <a:pt x="1495" y="4103"/>
                    <a:pt x="1492" y="3946"/>
                    <a:pt x="1482" y="3789"/>
                  </a:cubicBezTo>
                  <a:cubicBezTo>
                    <a:pt x="1462" y="3440"/>
                    <a:pt x="1436" y="3091"/>
                    <a:pt x="1416" y="2741"/>
                  </a:cubicBezTo>
                  <a:cubicBezTo>
                    <a:pt x="1406" y="2575"/>
                    <a:pt x="1405" y="2409"/>
                    <a:pt x="1400" y="2243"/>
                  </a:cubicBezTo>
                  <a:cubicBezTo>
                    <a:pt x="1397" y="2175"/>
                    <a:pt x="1403" y="2107"/>
                    <a:pt x="1403" y="2039"/>
                  </a:cubicBezTo>
                  <a:cubicBezTo>
                    <a:pt x="1447" y="1977"/>
                    <a:pt x="1492" y="1914"/>
                    <a:pt x="1536" y="1850"/>
                  </a:cubicBezTo>
                  <a:cubicBezTo>
                    <a:pt x="1698" y="1618"/>
                    <a:pt x="1859" y="1385"/>
                    <a:pt x="2022" y="1152"/>
                  </a:cubicBezTo>
                  <a:cubicBezTo>
                    <a:pt x="2066" y="1092"/>
                    <a:pt x="2054" y="1008"/>
                    <a:pt x="1994" y="964"/>
                  </a:cubicBezTo>
                  <a:cubicBezTo>
                    <a:pt x="1969" y="945"/>
                    <a:pt x="1941" y="936"/>
                    <a:pt x="1912" y="936"/>
                  </a:cubicBezTo>
                  <a:cubicBezTo>
                    <a:pt x="1872" y="936"/>
                    <a:pt x="1831" y="955"/>
                    <a:pt x="1805" y="991"/>
                  </a:cubicBezTo>
                  <a:cubicBezTo>
                    <a:pt x="1679" y="1166"/>
                    <a:pt x="1553" y="1342"/>
                    <a:pt x="1428" y="1519"/>
                  </a:cubicBezTo>
                  <a:cubicBezTo>
                    <a:pt x="1435" y="1440"/>
                    <a:pt x="1443" y="1361"/>
                    <a:pt x="1454" y="1282"/>
                  </a:cubicBezTo>
                  <a:cubicBezTo>
                    <a:pt x="1508" y="1174"/>
                    <a:pt x="1557" y="1064"/>
                    <a:pt x="1599" y="951"/>
                  </a:cubicBezTo>
                  <a:cubicBezTo>
                    <a:pt x="1660" y="791"/>
                    <a:pt x="1720" y="631"/>
                    <a:pt x="1769" y="468"/>
                  </a:cubicBezTo>
                  <a:cubicBezTo>
                    <a:pt x="1781" y="426"/>
                    <a:pt x="1792" y="384"/>
                    <a:pt x="1804" y="342"/>
                  </a:cubicBezTo>
                  <a:cubicBezTo>
                    <a:pt x="1821" y="272"/>
                    <a:pt x="1840" y="194"/>
                    <a:pt x="1815" y="125"/>
                  </a:cubicBezTo>
                  <a:cubicBezTo>
                    <a:pt x="1799" y="80"/>
                    <a:pt x="1767" y="44"/>
                    <a:pt x="1724" y="22"/>
                  </a:cubicBezTo>
                  <a:cubicBezTo>
                    <a:pt x="1697" y="8"/>
                    <a:pt x="1667" y="1"/>
                    <a:pt x="16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0" name="Google Shape;8790;p17"/>
            <p:cNvSpPr/>
            <p:nvPr/>
          </p:nvSpPr>
          <p:spPr>
            <a:xfrm>
              <a:off x="6683319" y="650379"/>
              <a:ext cx="64112" cy="162357"/>
            </a:xfrm>
            <a:custGeom>
              <a:avLst/>
              <a:gdLst/>
              <a:ahLst/>
              <a:cxnLst/>
              <a:rect l="l" t="t" r="r" b="b"/>
              <a:pathLst>
                <a:path w="2206" h="5586" extrusionOk="0">
                  <a:moveTo>
                    <a:pt x="1848" y="1"/>
                  </a:moveTo>
                  <a:cubicBezTo>
                    <a:pt x="1749" y="1"/>
                    <a:pt x="1646" y="44"/>
                    <a:pt x="1571" y="105"/>
                  </a:cubicBezTo>
                  <a:cubicBezTo>
                    <a:pt x="1498" y="169"/>
                    <a:pt x="1436" y="245"/>
                    <a:pt x="1392" y="330"/>
                  </a:cubicBezTo>
                  <a:cubicBezTo>
                    <a:pt x="1344" y="417"/>
                    <a:pt x="1300" y="508"/>
                    <a:pt x="1260" y="599"/>
                  </a:cubicBezTo>
                  <a:cubicBezTo>
                    <a:pt x="1216" y="699"/>
                    <a:pt x="1178" y="800"/>
                    <a:pt x="1145" y="905"/>
                  </a:cubicBezTo>
                  <a:cubicBezTo>
                    <a:pt x="1112" y="1019"/>
                    <a:pt x="1085" y="1134"/>
                    <a:pt x="1064" y="1252"/>
                  </a:cubicBezTo>
                  <a:cubicBezTo>
                    <a:pt x="1036" y="1400"/>
                    <a:pt x="1018" y="1551"/>
                    <a:pt x="1007" y="1703"/>
                  </a:cubicBezTo>
                  <a:cubicBezTo>
                    <a:pt x="1001" y="1807"/>
                    <a:pt x="994" y="1912"/>
                    <a:pt x="988" y="2016"/>
                  </a:cubicBezTo>
                  <a:cubicBezTo>
                    <a:pt x="985" y="2081"/>
                    <a:pt x="988" y="2146"/>
                    <a:pt x="988" y="2211"/>
                  </a:cubicBezTo>
                  <a:cubicBezTo>
                    <a:pt x="988" y="2290"/>
                    <a:pt x="987" y="2371"/>
                    <a:pt x="991" y="2450"/>
                  </a:cubicBezTo>
                  <a:cubicBezTo>
                    <a:pt x="999" y="2553"/>
                    <a:pt x="1007" y="2656"/>
                    <a:pt x="1013" y="2760"/>
                  </a:cubicBezTo>
                  <a:cubicBezTo>
                    <a:pt x="1025" y="2923"/>
                    <a:pt x="1048" y="3086"/>
                    <a:pt x="1072" y="3251"/>
                  </a:cubicBezTo>
                  <a:cubicBezTo>
                    <a:pt x="1094" y="3416"/>
                    <a:pt x="1126" y="3579"/>
                    <a:pt x="1154" y="3743"/>
                  </a:cubicBezTo>
                  <a:cubicBezTo>
                    <a:pt x="1167" y="3821"/>
                    <a:pt x="1181" y="3894"/>
                    <a:pt x="1192" y="3974"/>
                  </a:cubicBezTo>
                  <a:cubicBezTo>
                    <a:pt x="1203" y="4055"/>
                    <a:pt x="1211" y="4134"/>
                    <a:pt x="1224" y="4215"/>
                  </a:cubicBezTo>
                  <a:cubicBezTo>
                    <a:pt x="1229" y="4308"/>
                    <a:pt x="1238" y="4402"/>
                    <a:pt x="1241" y="4495"/>
                  </a:cubicBezTo>
                  <a:cubicBezTo>
                    <a:pt x="1243" y="4604"/>
                    <a:pt x="1243" y="4715"/>
                    <a:pt x="1241" y="4824"/>
                  </a:cubicBezTo>
                  <a:cubicBezTo>
                    <a:pt x="1240" y="4867"/>
                    <a:pt x="1237" y="4910"/>
                    <a:pt x="1230" y="4953"/>
                  </a:cubicBezTo>
                  <a:cubicBezTo>
                    <a:pt x="1226" y="4978"/>
                    <a:pt x="1219" y="5005"/>
                    <a:pt x="1213" y="5030"/>
                  </a:cubicBezTo>
                  <a:cubicBezTo>
                    <a:pt x="1210" y="5038"/>
                    <a:pt x="1207" y="5046"/>
                    <a:pt x="1202" y="5055"/>
                  </a:cubicBezTo>
                  <a:cubicBezTo>
                    <a:pt x="1197" y="5065"/>
                    <a:pt x="1191" y="5074"/>
                    <a:pt x="1186" y="5084"/>
                  </a:cubicBezTo>
                  <a:cubicBezTo>
                    <a:pt x="1175" y="5098"/>
                    <a:pt x="1167" y="5112"/>
                    <a:pt x="1154" y="5128"/>
                  </a:cubicBezTo>
                  <a:cubicBezTo>
                    <a:pt x="1140" y="5143"/>
                    <a:pt x="1126" y="5157"/>
                    <a:pt x="1112" y="5171"/>
                  </a:cubicBezTo>
                  <a:cubicBezTo>
                    <a:pt x="1105" y="5176"/>
                    <a:pt x="1097" y="5182"/>
                    <a:pt x="1091" y="5187"/>
                  </a:cubicBezTo>
                  <a:cubicBezTo>
                    <a:pt x="1083" y="5192"/>
                    <a:pt x="1072" y="5198"/>
                    <a:pt x="1063" y="5204"/>
                  </a:cubicBezTo>
                  <a:cubicBezTo>
                    <a:pt x="1044" y="5214"/>
                    <a:pt x="1023" y="5222"/>
                    <a:pt x="1004" y="5230"/>
                  </a:cubicBezTo>
                  <a:cubicBezTo>
                    <a:pt x="980" y="5238"/>
                    <a:pt x="956" y="5244"/>
                    <a:pt x="933" y="5249"/>
                  </a:cubicBezTo>
                  <a:cubicBezTo>
                    <a:pt x="898" y="5255"/>
                    <a:pt x="863" y="5263"/>
                    <a:pt x="830" y="5266"/>
                  </a:cubicBezTo>
                  <a:cubicBezTo>
                    <a:pt x="798" y="5268"/>
                    <a:pt x="767" y="5269"/>
                    <a:pt x="733" y="5269"/>
                  </a:cubicBezTo>
                  <a:cubicBezTo>
                    <a:pt x="711" y="5268"/>
                    <a:pt x="687" y="5268"/>
                    <a:pt x="667" y="5263"/>
                  </a:cubicBezTo>
                  <a:cubicBezTo>
                    <a:pt x="646" y="5258"/>
                    <a:pt x="626" y="5253"/>
                    <a:pt x="607" y="5247"/>
                  </a:cubicBezTo>
                  <a:cubicBezTo>
                    <a:pt x="589" y="5241"/>
                    <a:pt x="573" y="5234"/>
                    <a:pt x="558" y="5228"/>
                  </a:cubicBezTo>
                  <a:cubicBezTo>
                    <a:pt x="528" y="5214"/>
                    <a:pt x="499" y="5198"/>
                    <a:pt x="472" y="5181"/>
                  </a:cubicBezTo>
                  <a:cubicBezTo>
                    <a:pt x="467" y="5177"/>
                    <a:pt x="463" y="5174"/>
                    <a:pt x="458" y="5171"/>
                  </a:cubicBezTo>
                  <a:cubicBezTo>
                    <a:pt x="448" y="5163"/>
                    <a:pt x="437" y="5154"/>
                    <a:pt x="431" y="5146"/>
                  </a:cubicBezTo>
                  <a:cubicBezTo>
                    <a:pt x="423" y="5136"/>
                    <a:pt x="414" y="5127"/>
                    <a:pt x="410" y="5119"/>
                  </a:cubicBezTo>
                  <a:cubicBezTo>
                    <a:pt x="406" y="5112"/>
                    <a:pt x="402" y="5106"/>
                    <a:pt x="398" y="5100"/>
                  </a:cubicBezTo>
                  <a:cubicBezTo>
                    <a:pt x="393" y="5089"/>
                    <a:pt x="388" y="5079"/>
                    <a:pt x="385" y="5070"/>
                  </a:cubicBezTo>
                  <a:cubicBezTo>
                    <a:pt x="376" y="5043"/>
                    <a:pt x="368" y="5017"/>
                    <a:pt x="360" y="4991"/>
                  </a:cubicBezTo>
                  <a:cubicBezTo>
                    <a:pt x="349" y="4938"/>
                    <a:pt x="341" y="4886"/>
                    <a:pt x="333" y="4834"/>
                  </a:cubicBezTo>
                  <a:cubicBezTo>
                    <a:pt x="323" y="4754"/>
                    <a:pt x="254" y="4695"/>
                    <a:pt x="177" y="4695"/>
                  </a:cubicBezTo>
                  <a:cubicBezTo>
                    <a:pt x="167" y="4695"/>
                    <a:pt x="158" y="4696"/>
                    <a:pt x="149" y="4698"/>
                  </a:cubicBezTo>
                  <a:cubicBezTo>
                    <a:pt x="61" y="4712"/>
                    <a:pt x="0" y="4797"/>
                    <a:pt x="18" y="4886"/>
                  </a:cubicBezTo>
                  <a:cubicBezTo>
                    <a:pt x="45" y="5087"/>
                    <a:pt x="92" y="5306"/>
                    <a:pt x="271" y="5431"/>
                  </a:cubicBezTo>
                  <a:cubicBezTo>
                    <a:pt x="355" y="5489"/>
                    <a:pt x="450" y="5534"/>
                    <a:pt x="548" y="5560"/>
                  </a:cubicBezTo>
                  <a:cubicBezTo>
                    <a:pt x="619" y="5578"/>
                    <a:pt x="691" y="5586"/>
                    <a:pt x="763" y="5586"/>
                  </a:cubicBezTo>
                  <a:cubicBezTo>
                    <a:pt x="805" y="5586"/>
                    <a:pt x="844" y="5584"/>
                    <a:pt x="885" y="5579"/>
                  </a:cubicBezTo>
                  <a:cubicBezTo>
                    <a:pt x="994" y="5568"/>
                    <a:pt x="1102" y="5537"/>
                    <a:pt x="1202" y="5489"/>
                  </a:cubicBezTo>
                  <a:cubicBezTo>
                    <a:pt x="1294" y="5440"/>
                    <a:pt x="1373" y="5369"/>
                    <a:pt x="1430" y="5283"/>
                  </a:cubicBezTo>
                  <a:cubicBezTo>
                    <a:pt x="1541" y="5127"/>
                    <a:pt x="1547" y="4937"/>
                    <a:pt x="1545" y="4752"/>
                  </a:cubicBezTo>
                  <a:cubicBezTo>
                    <a:pt x="1544" y="4660"/>
                    <a:pt x="1541" y="4566"/>
                    <a:pt x="1536" y="4475"/>
                  </a:cubicBezTo>
                  <a:cubicBezTo>
                    <a:pt x="1533" y="4391"/>
                    <a:pt x="1523" y="4307"/>
                    <a:pt x="1517" y="4223"/>
                  </a:cubicBezTo>
                  <a:cubicBezTo>
                    <a:pt x="1501" y="4053"/>
                    <a:pt x="1471" y="3887"/>
                    <a:pt x="1442" y="3719"/>
                  </a:cubicBezTo>
                  <a:cubicBezTo>
                    <a:pt x="1417" y="3569"/>
                    <a:pt x="1385" y="3419"/>
                    <a:pt x="1363" y="3268"/>
                  </a:cubicBezTo>
                  <a:cubicBezTo>
                    <a:pt x="1351" y="3186"/>
                    <a:pt x="1335" y="3104"/>
                    <a:pt x="1327" y="3021"/>
                  </a:cubicBezTo>
                  <a:cubicBezTo>
                    <a:pt x="1317" y="2936"/>
                    <a:pt x="1308" y="2852"/>
                    <a:pt x="1298" y="2766"/>
                  </a:cubicBezTo>
                  <a:cubicBezTo>
                    <a:pt x="1295" y="2706"/>
                    <a:pt x="1290" y="2645"/>
                    <a:pt x="1287" y="2584"/>
                  </a:cubicBezTo>
                  <a:cubicBezTo>
                    <a:pt x="1283" y="2531"/>
                    <a:pt x="1276" y="2477"/>
                    <a:pt x="1276" y="2425"/>
                  </a:cubicBezTo>
                  <a:cubicBezTo>
                    <a:pt x="1275" y="2304"/>
                    <a:pt x="1275" y="2184"/>
                    <a:pt x="1275" y="2062"/>
                  </a:cubicBezTo>
                  <a:cubicBezTo>
                    <a:pt x="1286" y="1833"/>
                    <a:pt x="1308" y="1603"/>
                    <a:pt x="1343" y="1375"/>
                  </a:cubicBezTo>
                  <a:cubicBezTo>
                    <a:pt x="1381" y="1127"/>
                    <a:pt x="1458" y="884"/>
                    <a:pt x="1572" y="661"/>
                  </a:cubicBezTo>
                  <a:lnTo>
                    <a:pt x="1572" y="661"/>
                  </a:lnTo>
                  <a:cubicBezTo>
                    <a:pt x="1569" y="666"/>
                    <a:pt x="1566" y="672"/>
                    <a:pt x="1563" y="679"/>
                  </a:cubicBezTo>
                  <a:cubicBezTo>
                    <a:pt x="1601" y="599"/>
                    <a:pt x="1642" y="522"/>
                    <a:pt x="1688" y="447"/>
                  </a:cubicBezTo>
                  <a:cubicBezTo>
                    <a:pt x="1700" y="428"/>
                    <a:pt x="1713" y="411"/>
                    <a:pt x="1727" y="394"/>
                  </a:cubicBezTo>
                  <a:cubicBezTo>
                    <a:pt x="1732" y="389"/>
                    <a:pt x="1737" y="382"/>
                    <a:pt x="1742" y="378"/>
                  </a:cubicBezTo>
                  <a:cubicBezTo>
                    <a:pt x="1750" y="371"/>
                    <a:pt x="1757" y="364"/>
                    <a:pt x="1767" y="359"/>
                  </a:cubicBezTo>
                  <a:cubicBezTo>
                    <a:pt x="1775" y="352"/>
                    <a:pt x="1784" y="346"/>
                    <a:pt x="1792" y="343"/>
                  </a:cubicBezTo>
                  <a:cubicBezTo>
                    <a:pt x="1799" y="340"/>
                    <a:pt x="1807" y="337"/>
                    <a:pt x="1811" y="335"/>
                  </a:cubicBezTo>
                  <a:cubicBezTo>
                    <a:pt x="1816" y="333"/>
                    <a:pt x="1821" y="332"/>
                    <a:pt x="1826" y="330"/>
                  </a:cubicBezTo>
                  <a:cubicBezTo>
                    <a:pt x="1827" y="335"/>
                    <a:pt x="1829" y="338"/>
                    <a:pt x="1832" y="343"/>
                  </a:cubicBezTo>
                  <a:cubicBezTo>
                    <a:pt x="1837" y="352"/>
                    <a:pt x="1841" y="364"/>
                    <a:pt x="1846" y="375"/>
                  </a:cubicBezTo>
                  <a:cubicBezTo>
                    <a:pt x="1835" y="397"/>
                    <a:pt x="1829" y="422"/>
                    <a:pt x="1829" y="447"/>
                  </a:cubicBezTo>
                  <a:lnTo>
                    <a:pt x="1829" y="519"/>
                  </a:lnTo>
                  <a:cubicBezTo>
                    <a:pt x="1827" y="571"/>
                    <a:pt x="1822" y="625"/>
                    <a:pt x="1818" y="677"/>
                  </a:cubicBezTo>
                  <a:cubicBezTo>
                    <a:pt x="1816" y="701"/>
                    <a:pt x="1814" y="724"/>
                    <a:pt x="1811" y="750"/>
                  </a:cubicBezTo>
                  <a:cubicBezTo>
                    <a:pt x="1808" y="777"/>
                    <a:pt x="1808" y="805"/>
                    <a:pt x="1811" y="834"/>
                  </a:cubicBezTo>
                  <a:cubicBezTo>
                    <a:pt x="1818" y="861"/>
                    <a:pt x="1827" y="884"/>
                    <a:pt x="1841" y="908"/>
                  </a:cubicBezTo>
                  <a:cubicBezTo>
                    <a:pt x="1872" y="960"/>
                    <a:pt x="1926" y="985"/>
                    <a:pt x="1981" y="985"/>
                  </a:cubicBezTo>
                  <a:cubicBezTo>
                    <a:pt x="2031" y="985"/>
                    <a:pt x="2082" y="963"/>
                    <a:pt x="2114" y="921"/>
                  </a:cubicBezTo>
                  <a:cubicBezTo>
                    <a:pt x="2205" y="797"/>
                    <a:pt x="2205" y="642"/>
                    <a:pt x="2198" y="496"/>
                  </a:cubicBezTo>
                  <a:cubicBezTo>
                    <a:pt x="2191" y="352"/>
                    <a:pt x="2150" y="200"/>
                    <a:pt x="2053" y="90"/>
                  </a:cubicBezTo>
                  <a:cubicBezTo>
                    <a:pt x="1998" y="27"/>
                    <a:pt x="1925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1" name="Google Shape;8791;p17"/>
            <p:cNvSpPr/>
            <p:nvPr/>
          </p:nvSpPr>
          <p:spPr>
            <a:xfrm>
              <a:off x="6778561" y="641601"/>
              <a:ext cx="63647" cy="129833"/>
            </a:xfrm>
            <a:custGeom>
              <a:avLst/>
              <a:gdLst/>
              <a:ahLst/>
              <a:cxnLst/>
              <a:rect l="l" t="t" r="r" b="b"/>
              <a:pathLst>
                <a:path w="2190" h="4467" extrusionOk="0">
                  <a:moveTo>
                    <a:pt x="1507" y="1975"/>
                  </a:moveTo>
                  <a:lnTo>
                    <a:pt x="1507" y="1975"/>
                  </a:lnTo>
                  <a:cubicBezTo>
                    <a:pt x="1505" y="1980"/>
                    <a:pt x="1504" y="1985"/>
                    <a:pt x="1502" y="1990"/>
                  </a:cubicBezTo>
                  <a:cubicBezTo>
                    <a:pt x="1504" y="1985"/>
                    <a:pt x="1505" y="1980"/>
                    <a:pt x="1507" y="1975"/>
                  </a:cubicBezTo>
                  <a:close/>
                  <a:moveTo>
                    <a:pt x="2003" y="3425"/>
                  </a:moveTo>
                  <a:cubicBezTo>
                    <a:pt x="2003" y="3427"/>
                    <a:pt x="2003" y="3430"/>
                    <a:pt x="2003" y="3432"/>
                  </a:cubicBezTo>
                  <a:lnTo>
                    <a:pt x="2003" y="3432"/>
                  </a:lnTo>
                  <a:cubicBezTo>
                    <a:pt x="2003" y="3430"/>
                    <a:pt x="2003" y="3427"/>
                    <a:pt x="2003" y="3425"/>
                  </a:cubicBezTo>
                  <a:close/>
                  <a:moveTo>
                    <a:pt x="2003" y="3432"/>
                  </a:moveTo>
                  <a:lnTo>
                    <a:pt x="2003" y="3432"/>
                  </a:lnTo>
                  <a:cubicBezTo>
                    <a:pt x="2003" y="3436"/>
                    <a:pt x="2004" y="3440"/>
                    <a:pt x="2004" y="3444"/>
                  </a:cubicBezTo>
                  <a:lnTo>
                    <a:pt x="2004" y="3444"/>
                  </a:lnTo>
                  <a:cubicBezTo>
                    <a:pt x="2004" y="3440"/>
                    <a:pt x="2004" y="3436"/>
                    <a:pt x="2003" y="3432"/>
                  </a:cubicBezTo>
                  <a:close/>
                  <a:moveTo>
                    <a:pt x="2008" y="3488"/>
                  </a:moveTo>
                  <a:cubicBezTo>
                    <a:pt x="2008" y="3491"/>
                    <a:pt x="2009" y="3493"/>
                    <a:pt x="2009" y="3496"/>
                  </a:cubicBezTo>
                  <a:lnTo>
                    <a:pt x="2009" y="3496"/>
                  </a:lnTo>
                  <a:cubicBezTo>
                    <a:pt x="2009" y="3493"/>
                    <a:pt x="2009" y="3491"/>
                    <a:pt x="2008" y="3488"/>
                  </a:cubicBezTo>
                  <a:close/>
                  <a:moveTo>
                    <a:pt x="352" y="4076"/>
                  </a:moveTo>
                  <a:cubicBezTo>
                    <a:pt x="353" y="4080"/>
                    <a:pt x="355" y="4084"/>
                    <a:pt x="355" y="4088"/>
                  </a:cubicBezTo>
                  <a:cubicBezTo>
                    <a:pt x="354" y="4084"/>
                    <a:pt x="353" y="4080"/>
                    <a:pt x="352" y="4076"/>
                  </a:cubicBezTo>
                  <a:close/>
                  <a:moveTo>
                    <a:pt x="493" y="4097"/>
                  </a:moveTo>
                  <a:lnTo>
                    <a:pt x="489" y="4101"/>
                  </a:lnTo>
                  <a:cubicBezTo>
                    <a:pt x="491" y="4100"/>
                    <a:pt x="492" y="4099"/>
                    <a:pt x="493" y="4097"/>
                  </a:cubicBezTo>
                  <a:close/>
                  <a:moveTo>
                    <a:pt x="1013" y="2630"/>
                  </a:moveTo>
                  <a:cubicBezTo>
                    <a:pt x="1024" y="2630"/>
                    <a:pt x="1034" y="2632"/>
                    <a:pt x="1043" y="2633"/>
                  </a:cubicBezTo>
                  <a:cubicBezTo>
                    <a:pt x="1053" y="2635"/>
                    <a:pt x="1061" y="2636"/>
                    <a:pt x="1069" y="2638"/>
                  </a:cubicBezTo>
                  <a:lnTo>
                    <a:pt x="1081" y="2643"/>
                  </a:lnTo>
                  <a:cubicBezTo>
                    <a:pt x="1092" y="2649"/>
                    <a:pt x="1103" y="2655"/>
                    <a:pt x="1115" y="2662"/>
                  </a:cubicBezTo>
                  <a:cubicBezTo>
                    <a:pt x="1122" y="2666"/>
                    <a:pt x="1129" y="2671"/>
                    <a:pt x="1137" y="2677"/>
                  </a:cubicBezTo>
                  <a:cubicBezTo>
                    <a:pt x="1145" y="2685"/>
                    <a:pt x="1153" y="2693"/>
                    <a:pt x="1160" y="2701"/>
                  </a:cubicBezTo>
                  <a:cubicBezTo>
                    <a:pt x="1175" y="2717"/>
                    <a:pt x="1187" y="2733"/>
                    <a:pt x="1200" y="2750"/>
                  </a:cubicBezTo>
                  <a:cubicBezTo>
                    <a:pt x="1208" y="2761"/>
                    <a:pt x="1216" y="2774"/>
                    <a:pt x="1224" y="2787"/>
                  </a:cubicBezTo>
                  <a:cubicBezTo>
                    <a:pt x="1197" y="2855"/>
                    <a:pt x="1172" y="2923"/>
                    <a:pt x="1145" y="2991"/>
                  </a:cubicBezTo>
                  <a:cubicBezTo>
                    <a:pt x="1110" y="3073"/>
                    <a:pt x="1078" y="3157"/>
                    <a:pt x="1042" y="3238"/>
                  </a:cubicBezTo>
                  <a:cubicBezTo>
                    <a:pt x="1004" y="3317"/>
                    <a:pt x="966" y="3393"/>
                    <a:pt x="929" y="3472"/>
                  </a:cubicBezTo>
                  <a:cubicBezTo>
                    <a:pt x="876" y="3569"/>
                    <a:pt x="823" y="3667"/>
                    <a:pt x="763" y="3760"/>
                  </a:cubicBezTo>
                  <a:lnTo>
                    <a:pt x="774" y="3743"/>
                  </a:lnTo>
                  <a:lnTo>
                    <a:pt x="774" y="3743"/>
                  </a:lnTo>
                  <a:cubicBezTo>
                    <a:pt x="719" y="3830"/>
                    <a:pt x="659" y="3914"/>
                    <a:pt x="592" y="3993"/>
                  </a:cubicBezTo>
                  <a:cubicBezTo>
                    <a:pt x="562" y="4028"/>
                    <a:pt x="530" y="4061"/>
                    <a:pt x="497" y="4094"/>
                  </a:cubicBezTo>
                  <a:cubicBezTo>
                    <a:pt x="497" y="4094"/>
                    <a:pt x="497" y="4094"/>
                    <a:pt x="497" y="4094"/>
                  </a:cubicBezTo>
                  <a:lnTo>
                    <a:pt x="497" y="4094"/>
                  </a:lnTo>
                  <a:cubicBezTo>
                    <a:pt x="496" y="4095"/>
                    <a:pt x="494" y="4096"/>
                    <a:pt x="493" y="4097"/>
                  </a:cubicBezTo>
                  <a:lnTo>
                    <a:pt x="493" y="4097"/>
                  </a:lnTo>
                  <a:lnTo>
                    <a:pt x="497" y="4094"/>
                  </a:lnTo>
                  <a:lnTo>
                    <a:pt x="497" y="4094"/>
                  </a:lnTo>
                  <a:cubicBezTo>
                    <a:pt x="489" y="4102"/>
                    <a:pt x="478" y="4109"/>
                    <a:pt x="469" y="4116"/>
                  </a:cubicBezTo>
                  <a:cubicBezTo>
                    <a:pt x="466" y="4118"/>
                    <a:pt x="462" y="4121"/>
                    <a:pt x="458" y="4123"/>
                  </a:cubicBezTo>
                  <a:lnTo>
                    <a:pt x="440" y="4131"/>
                  </a:lnTo>
                  <a:lnTo>
                    <a:pt x="428" y="4134"/>
                  </a:lnTo>
                  <a:lnTo>
                    <a:pt x="415" y="4137"/>
                  </a:lnTo>
                  <a:lnTo>
                    <a:pt x="409" y="4137"/>
                  </a:lnTo>
                  <a:lnTo>
                    <a:pt x="405" y="4135"/>
                  </a:lnTo>
                  <a:lnTo>
                    <a:pt x="401" y="4132"/>
                  </a:lnTo>
                  <a:lnTo>
                    <a:pt x="388" y="4126"/>
                  </a:lnTo>
                  <a:lnTo>
                    <a:pt x="382" y="4121"/>
                  </a:lnTo>
                  <a:lnTo>
                    <a:pt x="374" y="4113"/>
                  </a:lnTo>
                  <a:cubicBezTo>
                    <a:pt x="372" y="4112"/>
                    <a:pt x="371" y="4110"/>
                    <a:pt x="369" y="4107"/>
                  </a:cubicBezTo>
                  <a:cubicBezTo>
                    <a:pt x="366" y="4104"/>
                    <a:pt x="363" y="4099"/>
                    <a:pt x="361" y="4096"/>
                  </a:cubicBezTo>
                  <a:cubicBezTo>
                    <a:pt x="359" y="4091"/>
                    <a:pt x="358" y="4088"/>
                    <a:pt x="356" y="4085"/>
                  </a:cubicBezTo>
                  <a:lnTo>
                    <a:pt x="350" y="4068"/>
                  </a:lnTo>
                  <a:lnTo>
                    <a:pt x="350" y="4068"/>
                  </a:lnTo>
                  <a:cubicBezTo>
                    <a:pt x="342" y="4027"/>
                    <a:pt x="335" y="3985"/>
                    <a:pt x="329" y="3942"/>
                  </a:cubicBezTo>
                  <a:cubicBezTo>
                    <a:pt x="328" y="3901"/>
                    <a:pt x="326" y="3860"/>
                    <a:pt x="328" y="3817"/>
                  </a:cubicBezTo>
                  <a:cubicBezTo>
                    <a:pt x="333" y="3716"/>
                    <a:pt x="344" y="3613"/>
                    <a:pt x="361" y="3512"/>
                  </a:cubicBezTo>
                  <a:cubicBezTo>
                    <a:pt x="369" y="3464"/>
                    <a:pt x="380" y="3417"/>
                    <a:pt x="393" y="3369"/>
                  </a:cubicBezTo>
                  <a:cubicBezTo>
                    <a:pt x="410" y="3317"/>
                    <a:pt x="431" y="3266"/>
                    <a:pt x="454" y="3216"/>
                  </a:cubicBezTo>
                  <a:cubicBezTo>
                    <a:pt x="497" y="3133"/>
                    <a:pt x="546" y="3054"/>
                    <a:pt x="596" y="2975"/>
                  </a:cubicBezTo>
                  <a:lnTo>
                    <a:pt x="596" y="2975"/>
                  </a:lnTo>
                  <a:cubicBezTo>
                    <a:pt x="594" y="2977"/>
                    <a:pt x="593" y="2979"/>
                    <a:pt x="592" y="2981"/>
                  </a:cubicBezTo>
                  <a:cubicBezTo>
                    <a:pt x="635" y="2917"/>
                    <a:pt x="681" y="2853"/>
                    <a:pt x="730" y="2793"/>
                  </a:cubicBezTo>
                  <a:cubicBezTo>
                    <a:pt x="749" y="2774"/>
                    <a:pt x="768" y="2753"/>
                    <a:pt x="788" y="2734"/>
                  </a:cubicBezTo>
                  <a:cubicBezTo>
                    <a:pt x="806" y="2719"/>
                    <a:pt x="825" y="2704"/>
                    <a:pt x="842" y="2690"/>
                  </a:cubicBezTo>
                  <a:cubicBezTo>
                    <a:pt x="860" y="2679"/>
                    <a:pt x="876" y="2670"/>
                    <a:pt x="893" y="2660"/>
                  </a:cubicBezTo>
                  <a:cubicBezTo>
                    <a:pt x="904" y="2654"/>
                    <a:pt x="915" y="2649"/>
                    <a:pt x="926" y="2646"/>
                  </a:cubicBezTo>
                  <a:cubicBezTo>
                    <a:pt x="937" y="2641"/>
                    <a:pt x="948" y="2638"/>
                    <a:pt x="959" y="2635"/>
                  </a:cubicBezTo>
                  <a:cubicBezTo>
                    <a:pt x="971" y="2633"/>
                    <a:pt x="982" y="2632"/>
                    <a:pt x="993" y="2630"/>
                  </a:cubicBezTo>
                  <a:close/>
                  <a:moveTo>
                    <a:pt x="2001" y="0"/>
                  </a:moveTo>
                  <a:cubicBezTo>
                    <a:pt x="1938" y="0"/>
                    <a:pt x="1877" y="29"/>
                    <a:pt x="1840" y="80"/>
                  </a:cubicBezTo>
                  <a:cubicBezTo>
                    <a:pt x="1808" y="127"/>
                    <a:pt x="1786" y="178"/>
                    <a:pt x="1772" y="233"/>
                  </a:cubicBezTo>
                  <a:cubicBezTo>
                    <a:pt x="1734" y="339"/>
                    <a:pt x="1702" y="449"/>
                    <a:pt x="1677" y="559"/>
                  </a:cubicBezTo>
                  <a:cubicBezTo>
                    <a:pt x="1662" y="621"/>
                    <a:pt x="1646" y="681"/>
                    <a:pt x="1637" y="743"/>
                  </a:cubicBezTo>
                  <a:cubicBezTo>
                    <a:pt x="1626" y="810"/>
                    <a:pt x="1612" y="881"/>
                    <a:pt x="1607" y="946"/>
                  </a:cubicBezTo>
                  <a:cubicBezTo>
                    <a:pt x="1602" y="1011"/>
                    <a:pt x="1596" y="1075"/>
                    <a:pt x="1589" y="1142"/>
                  </a:cubicBezTo>
                  <a:cubicBezTo>
                    <a:pt x="1575" y="1335"/>
                    <a:pt x="1574" y="1530"/>
                    <a:pt x="1582" y="1725"/>
                  </a:cubicBezTo>
                  <a:cubicBezTo>
                    <a:pt x="1558" y="1808"/>
                    <a:pt x="1532" y="1892"/>
                    <a:pt x="1507" y="1975"/>
                  </a:cubicBezTo>
                  <a:lnTo>
                    <a:pt x="1507" y="1975"/>
                  </a:lnTo>
                  <a:cubicBezTo>
                    <a:pt x="1508" y="1974"/>
                    <a:pt x="1508" y="1973"/>
                    <a:pt x="1509" y="1971"/>
                  </a:cubicBezTo>
                  <a:lnTo>
                    <a:pt x="1509" y="1971"/>
                  </a:lnTo>
                  <a:cubicBezTo>
                    <a:pt x="1474" y="2079"/>
                    <a:pt x="1437" y="2188"/>
                    <a:pt x="1403" y="2298"/>
                  </a:cubicBezTo>
                  <a:cubicBezTo>
                    <a:pt x="1387" y="2342"/>
                    <a:pt x="1371" y="2389"/>
                    <a:pt x="1354" y="2435"/>
                  </a:cubicBezTo>
                  <a:cubicBezTo>
                    <a:pt x="1316" y="2402"/>
                    <a:pt x="1273" y="2374"/>
                    <a:pt x="1227" y="2351"/>
                  </a:cubicBezTo>
                  <a:cubicBezTo>
                    <a:pt x="1167" y="2324"/>
                    <a:pt x="1103" y="2309"/>
                    <a:pt x="1039" y="2305"/>
                  </a:cubicBezTo>
                  <a:cubicBezTo>
                    <a:pt x="1030" y="2305"/>
                    <a:pt x="1021" y="2305"/>
                    <a:pt x="1012" y="2305"/>
                  </a:cubicBezTo>
                  <a:cubicBezTo>
                    <a:pt x="881" y="2305"/>
                    <a:pt x="750" y="2358"/>
                    <a:pt x="648" y="2437"/>
                  </a:cubicBezTo>
                  <a:cubicBezTo>
                    <a:pt x="529" y="2527"/>
                    <a:pt x="437" y="2644"/>
                    <a:pt x="353" y="2769"/>
                  </a:cubicBezTo>
                  <a:cubicBezTo>
                    <a:pt x="265" y="2902"/>
                    <a:pt x="179" y="3045"/>
                    <a:pt x="124" y="3197"/>
                  </a:cubicBezTo>
                  <a:cubicBezTo>
                    <a:pt x="71" y="3344"/>
                    <a:pt x="40" y="3497"/>
                    <a:pt x="27" y="3654"/>
                  </a:cubicBezTo>
                  <a:cubicBezTo>
                    <a:pt x="10" y="3808"/>
                    <a:pt x="0" y="3960"/>
                    <a:pt x="30" y="4112"/>
                  </a:cubicBezTo>
                  <a:cubicBezTo>
                    <a:pt x="54" y="4234"/>
                    <a:pt x="114" y="4351"/>
                    <a:pt x="227" y="4411"/>
                  </a:cubicBezTo>
                  <a:cubicBezTo>
                    <a:pt x="276" y="4439"/>
                    <a:pt x="329" y="4457"/>
                    <a:pt x="385" y="4462"/>
                  </a:cubicBezTo>
                  <a:cubicBezTo>
                    <a:pt x="393" y="4462"/>
                    <a:pt x="401" y="4463"/>
                    <a:pt x="409" y="4466"/>
                  </a:cubicBezTo>
                  <a:cubicBezTo>
                    <a:pt x="448" y="4465"/>
                    <a:pt x="489" y="4458"/>
                    <a:pt x="527" y="4446"/>
                  </a:cubicBezTo>
                  <a:cubicBezTo>
                    <a:pt x="616" y="4420"/>
                    <a:pt x="693" y="4357"/>
                    <a:pt x="757" y="4289"/>
                  </a:cubicBezTo>
                  <a:cubicBezTo>
                    <a:pt x="838" y="4202"/>
                    <a:pt x="912" y="4105"/>
                    <a:pt x="977" y="4004"/>
                  </a:cubicBezTo>
                  <a:cubicBezTo>
                    <a:pt x="1018" y="3942"/>
                    <a:pt x="1059" y="3879"/>
                    <a:pt x="1094" y="3812"/>
                  </a:cubicBezTo>
                  <a:cubicBezTo>
                    <a:pt x="1135" y="3737"/>
                    <a:pt x="1176" y="3659"/>
                    <a:pt x="1214" y="3580"/>
                  </a:cubicBezTo>
                  <a:cubicBezTo>
                    <a:pt x="1248" y="3505"/>
                    <a:pt x="1286" y="3431"/>
                    <a:pt x="1316" y="3353"/>
                  </a:cubicBezTo>
                  <a:cubicBezTo>
                    <a:pt x="1358" y="3249"/>
                    <a:pt x="1400" y="3143"/>
                    <a:pt x="1441" y="3037"/>
                  </a:cubicBezTo>
                  <a:cubicBezTo>
                    <a:pt x="1454" y="3040"/>
                    <a:pt x="1467" y="3042"/>
                    <a:pt x="1481" y="3042"/>
                  </a:cubicBezTo>
                  <a:cubicBezTo>
                    <a:pt x="1492" y="3042"/>
                    <a:pt x="1503" y="3041"/>
                    <a:pt x="1515" y="3038"/>
                  </a:cubicBezTo>
                  <a:cubicBezTo>
                    <a:pt x="1561" y="3030"/>
                    <a:pt x="1604" y="3007"/>
                    <a:pt x="1632" y="2969"/>
                  </a:cubicBezTo>
                  <a:cubicBezTo>
                    <a:pt x="1642" y="2958"/>
                    <a:pt x="1648" y="2945"/>
                    <a:pt x="1656" y="2932"/>
                  </a:cubicBezTo>
                  <a:cubicBezTo>
                    <a:pt x="1665" y="3072"/>
                    <a:pt x="1673" y="3211"/>
                    <a:pt x="1683" y="3350"/>
                  </a:cubicBezTo>
                  <a:cubicBezTo>
                    <a:pt x="1694" y="3526"/>
                    <a:pt x="1697" y="3702"/>
                    <a:pt x="1702" y="3876"/>
                  </a:cubicBezTo>
                  <a:cubicBezTo>
                    <a:pt x="1702" y="3970"/>
                    <a:pt x="1778" y="4045"/>
                    <a:pt x="1870" y="4045"/>
                  </a:cubicBezTo>
                  <a:cubicBezTo>
                    <a:pt x="1872" y="4045"/>
                    <a:pt x="1874" y="4045"/>
                    <a:pt x="1876" y="4045"/>
                  </a:cubicBezTo>
                  <a:cubicBezTo>
                    <a:pt x="1971" y="4042"/>
                    <a:pt x="2045" y="3961"/>
                    <a:pt x="2039" y="3866"/>
                  </a:cubicBezTo>
                  <a:cubicBezTo>
                    <a:pt x="2034" y="3776"/>
                    <a:pt x="2028" y="3686"/>
                    <a:pt x="2018" y="3594"/>
                  </a:cubicBezTo>
                  <a:lnTo>
                    <a:pt x="2018" y="3599"/>
                  </a:lnTo>
                  <a:cubicBezTo>
                    <a:pt x="2016" y="3565"/>
                    <a:pt x="2012" y="3531"/>
                    <a:pt x="2009" y="3496"/>
                  </a:cubicBezTo>
                  <a:lnTo>
                    <a:pt x="2009" y="3496"/>
                  </a:lnTo>
                  <a:cubicBezTo>
                    <a:pt x="2009" y="3496"/>
                    <a:pt x="2009" y="3497"/>
                    <a:pt x="2009" y="3497"/>
                  </a:cubicBezTo>
                  <a:cubicBezTo>
                    <a:pt x="2009" y="3494"/>
                    <a:pt x="2009" y="3491"/>
                    <a:pt x="2008" y="3488"/>
                  </a:cubicBezTo>
                  <a:lnTo>
                    <a:pt x="2008" y="3488"/>
                  </a:lnTo>
                  <a:cubicBezTo>
                    <a:pt x="2008" y="3488"/>
                    <a:pt x="2008" y="3488"/>
                    <a:pt x="2008" y="3488"/>
                  </a:cubicBezTo>
                  <a:lnTo>
                    <a:pt x="2008" y="3488"/>
                  </a:lnTo>
                  <a:cubicBezTo>
                    <a:pt x="2008" y="3485"/>
                    <a:pt x="2008" y="3481"/>
                    <a:pt x="2007" y="3477"/>
                  </a:cubicBezTo>
                  <a:lnTo>
                    <a:pt x="2007" y="3477"/>
                  </a:lnTo>
                  <a:cubicBezTo>
                    <a:pt x="2007" y="3477"/>
                    <a:pt x="2007" y="3478"/>
                    <a:pt x="2007" y="3478"/>
                  </a:cubicBezTo>
                  <a:lnTo>
                    <a:pt x="2007" y="3478"/>
                  </a:lnTo>
                  <a:cubicBezTo>
                    <a:pt x="2006" y="3467"/>
                    <a:pt x="2005" y="3455"/>
                    <a:pt x="2004" y="3444"/>
                  </a:cubicBezTo>
                  <a:lnTo>
                    <a:pt x="2004" y="3444"/>
                  </a:lnTo>
                  <a:cubicBezTo>
                    <a:pt x="2004" y="3445"/>
                    <a:pt x="2004" y="3445"/>
                    <a:pt x="2004" y="3445"/>
                  </a:cubicBezTo>
                  <a:cubicBezTo>
                    <a:pt x="2003" y="3429"/>
                    <a:pt x="2001" y="3414"/>
                    <a:pt x="1999" y="3398"/>
                  </a:cubicBezTo>
                  <a:lnTo>
                    <a:pt x="1999" y="3398"/>
                  </a:lnTo>
                  <a:cubicBezTo>
                    <a:pt x="1999" y="3399"/>
                    <a:pt x="1999" y="3399"/>
                    <a:pt x="1999" y="3399"/>
                  </a:cubicBezTo>
                  <a:cubicBezTo>
                    <a:pt x="1999" y="3398"/>
                    <a:pt x="1999" y="3396"/>
                    <a:pt x="1999" y="3395"/>
                  </a:cubicBezTo>
                  <a:lnTo>
                    <a:pt x="1999" y="3395"/>
                  </a:lnTo>
                  <a:cubicBezTo>
                    <a:pt x="1999" y="3396"/>
                    <a:pt x="1999" y="3397"/>
                    <a:pt x="1999" y="3398"/>
                  </a:cubicBezTo>
                  <a:lnTo>
                    <a:pt x="1999" y="3398"/>
                  </a:lnTo>
                  <a:cubicBezTo>
                    <a:pt x="1999" y="3392"/>
                    <a:pt x="1999" y="3385"/>
                    <a:pt x="1998" y="3381"/>
                  </a:cubicBezTo>
                  <a:lnTo>
                    <a:pt x="1998" y="3381"/>
                  </a:lnTo>
                  <a:cubicBezTo>
                    <a:pt x="1998" y="3385"/>
                    <a:pt x="1999" y="3390"/>
                    <a:pt x="1999" y="3395"/>
                  </a:cubicBezTo>
                  <a:lnTo>
                    <a:pt x="1999" y="3395"/>
                  </a:lnTo>
                  <a:cubicBezTo>
                    <a:pt x="1999" y="3390"/>
                    <a:pt x="1998" y="3385"/>
                    <a:pt x="1998" y="3380"/>
                  </a:cubicBezTo>
                  <a:lnTo>
                    <a:pt x="1998" y="3380"/>
                  </a:lnTo>
                  <a:cubicBezTo>
                    <a:pt x="1998" y="3380"/>
                    <a:pt x="1998" y="3381"/>
                    <a:pt x="1998" y="3381"/>
                  </a:cubicBezTo>
                  <a:lnTo>
                    <a:pt x="1998" y="3381"/>
                  </a:lnTo>
                  <a:cubicBezTo>
                    <a:pt x="1995" y="3344"/>
                    <a:pt x="1991" y="3306"/>
                    <a:pt x="1987" y="3268"/>
                  </a:cubicBezTo>
                  <a:lnTo>
                    <a:pt x="1987" y="3273"/>
                  </a:lnTo>
                  <a:lnTo>
                    <a:pt x="1985" y="3260"/>
                  </a:lnTo>
                  <a:lnTo>
                    <a:pt x="1985" y="3255"/>
                  </a:lnTo>
                  <a:cubicBezTo>
                    <a:pt x="1984" y="3224"/>
                    <a:pt x="1980" y="3192"/>
                    <a:pt x="1977" y="3162"/>
                  </a:cubicBezTo>
                  <a:cubicBezTo>
                    <a:pt x="1977" y="3161"/>
                    <a:pt x="1977" y="3160"/>
                    <a:pt x="1977" y="3159"/>
                  </a:cubicBezTo>
                  <a:cubicBezTo>
                    <a:pt x="1973" y="3110"/>
                    <a:pt x="1968" y="3061"/>
                    <a:pt x="1963" y="3010"/>
                  </a:cubicBezTo>
                  <a:lnTo>
                    <a:pt x="1961" y="2992"/>
                  </a:lnTo>
                  <a:lnTo>
                    <a:pt x="1961" y="3002"/>
                  </a:lnTo>
                  <a:cubicBezTo>
                    <a:pt x="1939" y="2742"/>
                    <a:pt x="1920" y="2483"/>
                    <a:pt x="1903" y="2223"/>
                  </a:cubicBezTo>
                  <a:cubicBezTo>
                    <a:pt x="1895" y="2079"/>
                    <a:pt x="1887" y="1937"/>
                    <a:pt x="1881" y="1793"/>
                  </a:cubicBezTo>
                  <a:cubicBezTo>
                    <a:pt x="1881" y="1767"/>
                    <a:pt x="1879" y="1744"/>
                    <a:pt x="1878" y="1718"/>
                  </a:cubicBezTo>
                  <a:lnTo>
                    <a:pt x="1900" y="1637"/>
                  </a:lnTo>
                  <a:cubicBezTo>
                    <a:pt x="1946" y="1468"/>
                    <a:pt x="1990" y="1297"/>
                    <a:pt x="2031" y="1126"/>
                  </a:cubicBezTo>
                  <a:cubicBezTo>
                    <a:pt x="2066" y="985"/>
                    <a:pt x="2098" y="843"/>
                    <a:pt x="2125" y="702"/>
                  </a:cubicBezTo>
                  <a:cubicBezTo>
                    <a:pt x="2140" y="618"/>
                    <a:pt x="2158" y="534"/>
                    <a:pt x="2169" y="449"/>
                  </a:cubicBezTo>
                  <a:cubicBezTo>
                    <a:pt x="2174" y="404"/>
                    <a:pt x="2180" y="362"/>
                    <a:pt x="2183" y="316"/>
                  </a:cubicBezTo>
                  <a:cubicBezTo>
                    <a:pt x="2188" y="287"/>
                    <a:pt x="2189" y="257"/>
                    <a:pt x="2189" y="229"/>
                  </a:cubicBezTo>
                  <a:cubicBezTo>
                    <a:pt x="2188" y="191"/>
                    <a:pt x="2181" y="154"/>
                    <a:pt x="2172" y="118"/>
                  </a:cubicBezTo>
                  <a:cubicBezTo>
                    <a:pt x="2155" y="43"/>
                    <a:pt x="2082" y="2"/>
                    <a:pt x="2011" y="1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2" name="Google Shape;8792;p17"/>
            <p:cNvSpPr/>
            <p:nvPr/>
          </p:nvSpPr>
          <p:spPr>
            <a:xfrm>
              <a:off x="6876041" y="682988"/>
              <a:ext cx="34177" cy="71558"/>
            </a:xfrm>
            <a:custGeom>
              <a:avLst/>
              <a:gdLst/>
              <a:ahLst/>
              <a:cxnLst/>
              <a:rect l="l" t="t" r="r" b="b"/>
              <a:pathLst>
                <a:path w="1176" h="2462" extrusionOk="0">
                  <a:moveTo>
                    <a:pt x="361" y="329"/>
                  </a:moveTo>
                  <a:lnTo>
                    <a:pt x="361" y="329"/>
                  </a:lnTo>
                  <a:cubicBezTo>
                    <a:pt x="361" y="331"/>
                    <a:pt x="360" y="333"/>
                    <a:pt x="359" y="334"/>
                  </a:cubicBezTo>
                  <a:lnTo>
                    <a:pt x="359" y="334"/>
                  </a:lnTo>
                  <a:cubicBezTo>
                    <a:pt x="360" y="333"/>
                    <a:pt x="361" y="331"/>
                    <a:pt x="361" y="329"/>
                  </a:cubicBezTo>
                  <a:close/>
                  <a:moveTo>
                    <a:pt x="678" y="2068"/>
                  </a:moveTo>
                  <a:cubicBezTo>
                    <a:pt x="678" y="2070"/>
                    <a:pt x="680" y="2072"/>
                    <a:pt x="681" y="2073"/>
                  </a:cubicBezTo>
                  <a:lnTo>
                    <a:pt x="678" y="2068"/>
                  </a:lnTo>
                  <a:close/>
                  <a:moveTo>
                    <a:pt x="304" y="1"/>
                  </a:moveTo>
                  <a:cubicBezTo>
                    <a:pt x="287" y="1"/>
                    <a:pt x="271" y="3"/>
                    <a:pt x="255" y="9"/>
                  </a:cubicBezTo>
                  <a:cubicBezTo>
                    <a:pt x="206" y="25"/>
                    <a:pt x="164" y="52"/>
                    <a:pt x="129" y="88"/>
                  </a:cubicBezTo>
                  <a:cubicBezTo>
                    <a:pt x="83" y="141"/>
                    <a:pt x="53" y="202"/>
                    <a:pt x="38" y="270"/>
                  </a:cubicBezTo>
                  <a:cubicBezTo>
                    <a:pt x="0" y="426"/>
                    <a:pt x="32" y="584"/>
                    <a:pt x="76" y="736"/>
                  </a:cubicBezTo>
                  <a:cubicBezTo>
                    <a:pt x="110" y="845"/>
                    <a:pt x="149" y="954"/>
                    <a:pt x="194" y="1060"/>
                  </a:cubicBezTo>
                  <a:cubicBezTo>
                    <a:pt x="219" y="1121"/>
                    <a:pt x="241" y="1182"/>
                    <a:pt x="268" y="1241"/>
                  </a:cubicBezTo>
                  <a:cubicBezTo>
                    <a:pt x="319" y="1352"/>
                    <a:pt x="369" y="1462"/>
                    <a:pt x="423" y="1572"/>
                  </a:cubicBezTo>
                  <a:cubicBezTo>
                    <a:pt x="482" y="1690"/>
                    <a:pt x="542" y="1810"/>
                    <a:pt x="604" y="1927"/>
                  </a:cubicBezTo>
                  <a:lnTo>
                    <a:pt x="604" y="1927"/>
                  </a:lnTo>
                  <a:cubicBezTo>
                    <a:pt x="602" y="1923"/>
                    <a:pt x="599" y="1920"/>
                    <a:pt x="597" y="1915"/>
                  </a:cubicBezTo>
                  <a:lnTo>
                    <a:pt x="597" y="1915"/>
                  </a:lnTo>
                  <a:cubicBezTo>
                    <a:pt x="609" y="1938"/>
                    <a:pt x="620" y="1961"/>
                    <a:pt x="632" y="1982"/>
                  </a:cubicBezTo>
                  <a:lnTo>
                    <a:pt x="632" y="1982"/>
                  </a:lnTo>
                  <a:cubicBezTo>
                    <a:pt x="631" y="1979"/>
                    <a:pt x="629" y="1976"/>
                    <a:pt x="627" y="1972"/>
                  </a:cubicBezTo>
                  <a:lnTo>
                    <a:pt x="627" y="1972"/>
                  </a:lnTo>
                  <a:cubicBezTo>
                    <a:pt x="630" y="1976"/>
                    <a:pt x="632" y="1981"/>
                    <a:pt x="634" y="1985"/>
                  </a:cubicBezTo>
                  <a:lnTo>
                    <a:pt x="634" y="1985"/>
                  </a:lnTo>
                  <a:cubicBezTo>
                    <a:pt x="634" y="1984"/>
                    <a:pt x="633" y="1983"/>
                    <a:pt x="632" y="1982"/>
                  </a:cubicBezTo>
                  <a:lnTo>
                    <a:pt x="632" y="1982"/>
                  </a:lnTo>
                  <a:cubicBezTo>
                    <a:pt x="633" y="1984"/>
                    <a:pt x="634" y="1985"/>
                    <a:pt x="635" y="1986"/>
                  </a:cubicBezTo>
                  <a:lnTo>
                    <a:pt x="635" y="1986"/>
                  </a:lnTo>
                  <a:cubicBezTo>
                    <a:pt x="635" y="1986"/>
                    <a:pt x="634" y="1985"/>
                    <a:pt x="634" y="1985"/>
                  </a:cubicBezTo>
                  <a:lnTo>
                    <a:pt x="634" y="1985"/>
                  </a:lnTo>
                  <a:cubicBezTo>
                    <a:pt x="635" y="1987"/>
                    <a:pt x="636" y="1988"/>
                    <a:pt x="637" y="1990"/>
                  </a:cubicBezTo>
                  <a:cubicBezTo>
                    <a:pt x="636" y="1989"/>
                    <a:pt x="636" y="1988"/>
                    <a:pt x="635" y="1986"/>
                  </a:cubicBezTo>
                  <a:lnTo>
                    <a:pt x="635" y="1986"/>
                  </a:lnTo>
                  <a:cubicBezTo>
                    <a:pt x="645" y="2005"/>
                    <a:pt x="654" y="2023"/>
                    <a:pt x="664" y="2042"/>
                  </a:cubicBezTo>
                  <a:lnTo>
                    <a:pt x="678" y="2068"/>
                  </a:lnTo>
                  <a:lnTo>
                    <a:pt x="678" y="2068"/>
                  </a:lnTo>
                  <a:cubicBezTo>
                    <a:pt x="678" y="2068"/>
                    <a:pt x="678" y="2067"/>
                    <a:pt x="678" y="2067"/>
                  </a:cubicBezTo>
                  <a:lnTo>
                    <a:pt x="678" y="2067"/>
                  </a:lnTo>
                  <a:cubicBezTo>
                    <a:pt x="733" y="2173"/>
                    <a:pt x="792" y="2281"/>
                    <a:pt x="854" y="2384"/>
                  </a:cubicBezTo>
                  <a:cubicBezTo>
                    <a:pt x="884" y="2433"/>
                    <a:pt x="936" y="2461"/>
                    <a:pt x="993" y="2461"/>
                  </a:cubicBezTo>
                  <a:cubicBezTo>
                    <a:pt x="1022" y="2461"/>
                    <a:pt x="1050" y="2453"/>
                    <a:pt x="1075" y="2438"/>
                  </a:cubicBezTo>
                  <a:cubicBezTo>
                    <a:pt x="1151" y="2392"/>
                    <a:pt x="1175" y="2292"/>
                    <a:pt x="1129" y="2216"/>
                  </a:cubicBezTo>
                  <a:cubicBezTo>
                    <a:pt x="1036" y="2066"/>
                    <a:pt x="949" y="1912"/>
                    <a:pt x="865" y="1757"/>
                  </a:cubicBezTo>
                  <a:lnTo>
                    <a:pt x="865" y="1757"/>
                  </a:lnTo>
                  <a:lnTo>
                    <a:pt x="874" y="1774"/>
                  </a:lnTo>
                  <a:cubicBezTo>
                    <a:pt x="871" y="1768"/>
                    <a:pt x="868" y="1762"/>
                    <a:pt x="865" y="1757"/>
                  </a:cubicBezTo>
                  <a:lnTo>
                    <a:pt x="865" y="1757"/>
                  </a:lnTo>
                  <a:cubicBezTo>
                    <a:pt x="865" y="1757"/>
                    <a:pt x="865" y="1757"/>
                    <a:pt x="865" y="1757"/>
                  </a:cubicBezTo>
                  <a:cubicBezTo>
                    <a:pt x="835" y="1700"/>
                    <a:pt x="806" y="1644"/>
                    <a:pt x="776" y="1589"/>
                  </a:cubicBezTo>
                  <a:lnTo>
                    <a:pt x="776" y="1589"/>
                  </a:lnTo>
                  <a:lnTo>
                    <a:pt x="779" y="1592"/>
                  </a:lnTo>
                  <a:lnTo>
                    <a:pt x="779" y="1592"/>
                  </a:lnTo>
                  <a:lnTo>
                    <a:pt x="773" y="1581"/>
                  </a:lnTo>
                  <a:lnTo>
                    <a:pt x="776" y="1586"/>
                  </a:lnTo>
                  <a:cubicBezTo>
                    <a:pt x="716" y="1466"/>
                    <a:pt x="657" y="1345"/>
                    <a:pt x="600" y="1223"/>
                  </a:cubicBezTo>
                  <a:cubicBezTo>
                    <a:pt x="547" y="1105"/>
                    <a:pt x="499" y="984"/>
                    <a:pt x="450" y="864"/>
                  </a:cubicBezTo>
                  <a:lnTo>
                    <a:pt x="450" y="864"/>
                  </a:lnTo>
                  <a:cubicBezTo>
                    <a:pt x="452" y="870"/>
                    <a:pt x="455" y="877"/>
                    <a:pt x="456" y="883"/>
                  </a:cubicBezTo>
                  <a:cubicBezTo>
                    <a:pt x="418" y="782"/>
                    <a:pt x="387" y="680"/>
                    <a:pt x="361" y="576"/>
                  </a:cubicBezTo>
                  <a:cubicBezTo>
                    <a:pt x="353" y="541"/>
                    <a:pt x="347" y="508"/>
                    <a:pt x="344" y="473"/>
                  </a:cubicBezTo>
                  <a:cubicBezTo>
                    <a:pt x="341" y="452"/>
                    <a:pt x="341" y="430"/>
                    <a:pt x="341" y="410"/>
                  </a:cubicBezTo>
                  <a:cubicBezTo>
                    <a:pt x="342" y="399"/>
                    <a:pt x="344" y="389"/>
                    <a:pt x="344" y="378"/>
                  </a:cubicBezTo>
                  <a:cubicBezTo>
                    <a:pt x="346" y="373"/>
                    <a:pt x="347" y="369"/>
                    <a:pt x="349" y="362"/>
                  </a:cubicBezTo>
                  <a:cubicBezTo>
                    <a:pt x="351" y="353"/>
                    <a:pt x="355" y="344"/>
                    <a:pt x="359" y="334"/>
                  </a:cubicBezTo>
                  <a:lnTo>
                    <a:pt x="359" y="334"/>
                  </a:lnTo>
                  <a:cubicBezTo>
                    <a:pt x="358" y="337"/>
                    <a:pt x="356" y="340"/>
                    <a:pt x="355" y="343"/>
                  </a:cubicBezTo>
                  <a:cubicBezTo>
                    <a:pt x="357" y="339"/>
                    <a:pt x="360" y="332"/>
                    <a:pt x="361" y="327"/>
                  </a:cubicBezTo>
                  <a:cubicBezTo>
                    <a:pt x="444" y="302"/>
                    <a:pt x="488" y="202"/>
                    <a:pt x="464" y="122"/>
                  </a:cubicBezTo>
                  <a:cubicBezTo>
                    <a:pt x="444" y="53"/>
                    <a:pt x="375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3" name="Google Shape;8793;p17"/>
            <p:cNvSpPr/>
            <p:nvPr/>
          </p:nvSpPr>
          <p:spPr>
            <a:xfrm>
              <a:off x="6871798" y="686476"/>
              <a:ext cx="58823" cy="81179"/>
            </a:xfrm>
            <a:custGeom>
              <a:avLst/>
              <a:gdLst/>
              <a:ahLst/>
              <a:cxnLst/>
              <a:rect l="l" t="t" r="r" b="b"/>
              <a:pathLst>
                <a:path w="2024" h="2793" extrusionOk="0">
                  <a:moveTo>
                    <a:pt x="1840" y="1"/>
                  </a:moveTo>
                  <a:cubicBezTo>
                    <a:pt x="1797" y="1"/>
                    <a:pt x="1754" y="17"/>
                    <a:pt x="1722" y="49"/>
                  </a:cubicBezTo>
                  <a:cubicBezTo>
                    <a:pt x="1636" y="139"/>
                    <a:pt x="1560" y="238"/>
                    <a:pt x="1492" y="340"/>
                  </a:cubicBezTo>
                  <a:cubicBezTo>
                    <a:pt x="1410" y="462"/>
                    <a:pt x="1331" y="586"/>
                    <a:pt x="1251" y="711"/>
                  </a:cubicBezTo>
                  <a:cubicBezTo>
                    <a:pt x="1123" y="915"/>
                    <a:pt x="1000" y="1121"/>
                    <a:pt x="871" y="1325"/>
                  </a:cubicBezTo>
                  <a:lnTo>
                    <a:pt x="873" y="1323"/>
                  </a:lnTo>
                  <a:lnTo>
                    <a:pt x="868" y="1331"/>
                  </a:lnTo>
                  <a:lnTo>
                    <a:pt x="867" y="1333"/>
                  </a:lnTo>
                  <a:lnTo>
                    <a:pt x="865" y="1338"/>
                  </a:lnTo>
                  <a:lnTo>
                    <a:pt x="864" y="1339"/>
                  </a:lnTo>
                  <a:cubicBezTo>
                    <a:pt x="862" y="1342"/>
                    <a:pt x="859" y="1346"/>
                    <a:pt x="857" y="1349"/>
                  </a:cubicBezTo>
                  <a:cubicBezTo>
                    <a:pt x="803" y="1433"/>
                    <a:pt x="748" y="1517"/>
                    <a:pt x="694" y="1600"/>
                  </a:cubicBezTo>
                  <a:cubicBezTo>
                    <a:pt x="694" y="1599"/>
                    <a:pt x="696" y="1599"/>
                    <a:pt x="696" y="1597"/>
                  </a:cubicBezTo>
                  <a:lnTo>
                    <a:pt x="696" y="1597"/>
                  </a:lnTo>
                  <a:cubicBezTo>
                    <a:pt x="488" y="1915"/>
                    <a:pt x="275" y="2229"/>
                    <a:pt x="53" y="2538"/>
                  </a:cubicBezTo>
                  <a:cubicBezTo>
                    <a:pt x="1" y="2609"/>
                    <a:pt x="17" y="2707"/>
                    <a:pt x="86" y="2761"/>
                  </a:cubicBezTo>
                  <a:cubicBezTo>
                    <a:pt x="113" y="2781"/>
                    <a:pt x="146" y="2792"/>
                    <a:pt x="180" y="2792"/>
                  </a:cubicBezTo>
                  <a:cubicBezTo>
                    <a:pt x="181" y="2793"/>
                    <a:pt x="183" y="2793"/>
                    <a:pt x="184" y="2793"/>
                  </a:cubicBezTo>
                  <a:cubicBezTo>
                    <a:pt x="233" y="2793"/>
                    <a:pt x="279" y="2768"/>
                    <a:pt x="308" y="2729"/>
                  </a:cubicBezTo>
                  <a:cubicBezTo>
                    <a:pt x="724" y="2132"/>
                    <a:pt x="1120" y="1521"/>
                    <a:pt x="1506" y="906"/>
                  </a:cubicBezTo>
                  <a:lnTo>
                    <a:pt x="1514" y="893"/>
                  </a:lnTo>
                  <a:cubicBezTo>
                    <a:pt x="1571" y="806"/>
                    <a:pt x="1625" y="717"/>
                    <a:pt x="1684" y="633"/>
                  </a:cubicBezTo>
                  <a:cubicBezTo>
                    <a:pt x="1718" y="586"/>
                    <a:pt x="1748" y="534"/>
                    <a:pt x="1785" y="488"/>
                  </a:cubicBezTo>
                  <a:cubicBezTo>
                    <a:pt x="1815" y="451"/>
                    <a:pt x="1845" y="413"/>
                    <a:pt x="1874" y="375"/>
                  </a:cubicBezTo>
                  <a:cubicBezTo>
                    <a:pt x="1902" y="344"/>
                    <a:pt x="1931" y="310"/>
                    <a:pt x="1962" y="280"/>
                  </a:cubicBezTo>
                  <a:cubicBezTo>
                    <a:pt x="2024" y="214"/>
                    <a:pt x="2021" y="111"/>
                    <a:pt x="1956" y="48"/>
                  </a:cubicBezTo>
                  <a:cubicBezTo>
                    <a:pt x="1924" y="16"/>
                    <a:pt x="1882" y="1"/>
                    <a:pt x="1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4" name="Google Shape;8794;p17"/>
            <p:cNvSpPr/>
            <p:nvPr/>
          </p:nvSpPr>
          <p:spPr>
            <a:xfrm>
              <a:off x="6711279" y="561676"/>
              <a:ext cx="32550" cy="90596"/>
            </a:xfrm>
            <a:custGeom>
              <a:avLst/>
              <a:gdLst/>
              <a:ahLst/>
              <a:cxnLst/>
              <a:rect l="l" t="t" r="r" b="b"/>
              <a:pathLst>
                <a:path w="1120" h="3117" extrusionOk="0">
                  <a:moveTo>
                    <a:pt x="745" y="2244"/>
                  </a:moveTo>
                  <a:lnTo>
                    <a:pt x="744" y="2247"/>
                  </a:lnTo>
                  <a:lnTo>
                    <a:pt x="744" y="2247"/>
                  </a:lnTo>
                  <a:cubicBezTo>
                    <a:pt x="745" y="2246"/>
                    <a:pt x="745" y="2245"/>
                    <a:pt x="745" y="2244"/>
                  </a:cubicBezTo>
                  <a:close/>
                  <a:moveTo>
                    <a:pt x="744" y="2247"/>
                  </a:moveTo>
                  <a:cubicBezTo>
                    <a:pt x="744" y="2248"/>
                    <a:pt x="743" y="2249"/>
                    <a:pt x="743" y="2252"/>
                  </a:cubicBezTo>
                  <a:lnTo>
                    <a:pt x="744" y="2247"/>
                  </a:lnTo>
                  <a:close/>
                  <a:moveTo>
                    <a:pt x="851" y="1"/>
                  </a:moveTo>
                  <a:cubicBezTo>
                    <a:pt x="842" y="1"/>
                    <a:pt x="834" y="2"/>
                    <a:pt x="826" y="3"/>
                  </a:cubicBezTo>
                  <a:cubicBezTo>
                    <a:pt x="773" y="12"/>
                    <a:pt x="727" y="45"/>
                    <a:pt x="702" y="91"/>
                  </a:cubicBezTo>
                  <a:cubicBezTo>
                    <a:pt x="663" y="170"/>
                    <a:pt x="642" y="257"/>
                    <a:pt x="618" y="341"/>
                  </a:cubicBezTo>
                  <a:cubicBezTo>
                    <a:pt x="587" y="447"/>
                    <a:pt x="560" y="557"/>
                    <a:pt x="531" y="666"/>
                  </a:cubicBezTo>
                  <a:cubicBezTo>
                    <a:pt x="476" y="875"/>
                    <a:pt x="423" y="1084"/>
                    <a:pt x="359" y="1290"/>
                  </a:cubicBezTo>
                  <a:lnTo>
                    <a:pt x="360" y="1286"/>
                  </a:lnTo>
                  <a:lnTo>
                    <a:pt x="360" y="1286"/>
                  </a:lnTo>
                  <a:cubicBezTo>
                    <a:pt x="330" y="1381"/>
                    <a:pt x="298" y="1476"/>
                    <a:pt x="265" y="1570"/>
                  </a:cubicBezTo>
                  <a:cubicBezTo>
                    <a:pt x="237" y="1601"/>
                    <a:pt x="210" y="1638"/>
                    <a:pt x="184" y="1674"/>
                  </a:cubicBezTo>
                  <a:cubicBezTo>
                    <a:pt x="115" y="1776"/>
                    <a:pt x="42" y="1894"/>
                    <a:pt x="36" y="2019"/>
                  </a:cubicBezTo>
                  <a:cubicBezTo>
                    <a:pt x="31" y="2070"/>
                    <a:pt x="45" y="2121"/>
                    <a:pt x="75" y="2162"/>
                  </a:cubicBezTo>
                  <a:cubicBezTo>
                    <a:pt x="101" y="2195"/>
                    <a:pt x="135" y="2217"/>
                    <a:pt x="177" y="2228"/>
                  </a:cubicBezTo>
                  <a:cubicBezTo>
                    <a:pt x="189" y="2231"/>
                    <a:pt x="201" y="2232"/>
                    <a:pt x="213" y="2232"/>
                  </a:cubicBezTo>
                  <a:cubicBezTo>
                    <a:pt x="278" y="2232"/>
                    <a:pt x="339" y="2200"/>
                    <a:pt x="376" y="2144"/>
                  </a:cubicBezTo>
                  <a:cubicBezTo>
                    <a:pt x="435" y="2062"/>
                    <a:pt x="469" y="1964"/>
                    <a:pt x="504" y="1867"/>
                  </a:cubicBezTo>
                  <a:cubicBezTo>
                    <a:pt x="522" y="1825"/>
                    <a:pt x="536" y="1780"/>
                    <a:pt x="550" y="1738"/>
                  </a:cubicBezTo>
                  <a:cubicBezTo>
                    <a:pt x="569" y="1722"/>
                    <a:pt x="587" y="1707"/>
                    <a:pt x="607" y="1693"/>
                  </a:cubicBezTo>
                  <a:cubicBezTo>
                    <a:pt x="618" y="1687"/>
                    <a:pt x="629" y="1679"/>
                    <a:pt x="642" y="1673"/>
                  </a:cubicBezTo>
                  <a:lnTo>
                    <a:pt x="650" y="1668"/>
                  </a:lnTo>
                  <a:lnTo>
                    <a:pt x="661" y="1665"/>
                  </a:lnTo>
                  <a:lnTo>
                    <a:pt x="653" y="1666"/>
                  </a:lnTo>
                  <a:lnTo>
                    <a:pt x="640" y="1669"/>
                  </a:lnTo>
                  <a:cubicBezTo>
                    <a:pt x="659" y="1663"/>
                    <a:pt x="678" y="1660"/>
                    <a:pt x="697" y="1660"/>
                  </a:cubicBezTo>
                  <a:cubicBezTo>
                    <a:pt x="691" y="1660"/>
                    <a:pt x="683" y="1662"/>
                    <a:pt x="677" y="1662"/>
                  </a:cubicBezTo>
                  <a:lnTo>
                    <a:pt x="702" y="1662"/>
                  </a:lnTo>
                  <a:lnTo>
                    <a:pt x="704" y="1663"/>
                  </a:lnTo>
                  <a:cubicBezTo>
                    <a:pt x="708" y="1671"/>
                    <a:pt x="713" y="1679"/>
                    <a:pt x="718" y="1688"/>
                  </a:cubicBezTo>
                  <a:cubicBezTo>
                    <a:pt x="729" y="1709"/>
                    <a:pt x="738" y="1730"/>
                    <a:pt x="746" y="1752"/>
                  </a:cubicBezTo>
                  <a:cubicBezTo>
                    <a:pt x="757" y="1782"/>
                    <a:pt x="767" y="1810"/>
                    <a:pt x="775" y="1842"/>
                  </a:cubicBezTo>
                  <a:cubicBezTo>
                    <a:pt x="781" y="1880"/>
                    <a:pt x="786" y="1918"/>
                    <a:pt x="791" y="1958"/>
                  </a:cubicBezTo>
                  <a:cubicBezTo>
                    <a:pt x="792" y="1978"/>
                    <a:pt x="792" y="1997"/>
                    <a:pt x="792" y="2018"/>
                  </a:cubicBezTo>
                  <a:cubicBezTo>
                    <a:pt x="791" y="2043"/>
                    <a:pt x="788" y="2067"/>
                    <a:pt x="784" y="2092"/>
                  </a:cubicBezTo>
                  <a:cubicBezTo>
                    <a:pt x="773" y="2146"/>
                    <a:pt x="759" y="2200"/>
                    <a:pt x="743" y="2252"/>
                  </a:cubicBezTo>
                  <a:cubicBezTo>
                    <a:pt x="742" y="2257"/>
                    <a:pt x="740" y="2262"/>
                    <a:pt x="738" y="2266"/>
                  </a:cubicBezTo>
                  <a:lnTo>
                    <a:pt x="742" y="2254"/>
                  </a:lnTo>
                  <a:lnTo>
                    <a:pt x="742" y="2254"/>
                  </a:lnTo>
                  <a:cubicBezTo>
                    <a:pt x="732" y="2285"/>
                    <a:pt x="721" y="2317"/>
                    <a:pt x="707" y="2345"/>
                  </a:cubicBezTo>
                  <a:cubicBezTo>
                    <a:pt x="693" y="2374"/>
                    <a:pt x="677" y="2401"/>
                    <a:pt x="659" y="2429"/>
                  </a:cubicBezTo>
                  <a:cubicBezTo>
                    <a:pt x="629" y="2474"/>
                    <a:pt x="598" y="2515"/>
                    <a:pt x="564" y="2556"/>
                  </a:cubicBezTo>
                  <a:cubicBezTo>
                    <a:pt x="544" y="2578"/>
                    <a:pt x="525" y="2599"/>
                    <a:pt x="503" y="2618"/>
                  </a:cubicBezTo>
                  <a:cubicBezTo>
                    <a:pt x="490" y="2630"/>
                    <a:pt x="479" y="2640"/>
                    <a:pt x="463" y="2649"/>
                  </a:cubicBezTo>
                  <a:cubicBezTo>
                    <a:pt x="447" y="2659"/>
                    <a:pt x="431" y="2670"/>
                    <a:pt x="416" y="2679"/>
                  </a:cubicBezTo>
                  <a:cubicBezTo>
                    <a:pt x="387" y="2694"/>
                    <a:pt x="357" y="2706"/>
                    <a:pt x="327" y="2719"/>
                  </a:cubicBezTo>
                  <a:cubicBezTo>
                    <a:pt x="270" y="2741"/>
                    <a:pt x="211" y="2759"/>
                    <a:pt x="153" y="2774"/>
                  </a:cubicBezTo>
                  <a:lnTo>
                    <a:pt x="151" y="2774"/>
                  </a:lnTo>
                  <a:cubicBezTo>
                    <a:pt x="107" y="2782"/>
                    <a:pt x="67" y="2808"/>
                    <a:pt x="40" y="2842"/>
                  </a:cubicBezTo>
                  <a:cubicBezTo>
                    <a:pt x="12" y="2880"/>
                    <a:pt x="1" y="2926"/>
                    <a:pt x="9" y="2972"/>
                  </a:cubicBezTo>
                  <a:cubicBezTo>
                    <a:pt x="23" y="3055"/>
                    <a:pt x="94" y="3113"/>
                    <a:pt x="177" y="3116"/>
                  </a:cubicBezTo>
                  <a:cubicBezTo>
                    <a:pt x="186" y="3116"/>
                    <a:pt x="196" y="3115"/>
                    <a:pt x="205" y="3113"/>
                  </a:cubicBezTo>
                  <a:cubicBezTo>
                    <a:pt x="422" y="3072"/>
                    <a:pt x="645" y="2971"/>
                    <a:pt x="791" y="2803"/>
                  </a:cubicBezTo>
                  <a:cubicBezTo>
                    <a:pt x="916" y="2660"/>
                    <a:pt x="1019" y="2501"/>
                    <a:pt x="1066" y="2315"/>
                  </a:cubicBezTo>
                  <a:cubicBezTo>
                    <a:pt x="1079" y="2265"/>
                    <a:pt x="1093" y="2214"/>
                    <a:pt x="1103" y="2162"/>
                  </a:cubicBezTo>
                  <a:cubicBezTo>
                    <a:pt x="1117" y="2083"/>
                    <a:pt x="1120" y="2002"/>
                    <a:pt x="1112" y="1921"/>
                  </a:cubicBezTo>
                  <a:cubicBezTo>
                    <a:pt x="1096" y="1785"/>
                    <a:pt x="1069" y="1646"/>
                    <a:pt x="1000" y="1525"/>
                  </a:cubicBezTo>
                  <a:cubicBezTo>
                    <a:pt x="978" y="1483"/>
                    <a:pt x="947" y="1443"/>
                    <a:pt x="913" y="1408"/>
                  </a:cubicBezTo>
                  <a:cubicBezTo>
                    <a:pt x="883" y="1383"/>
                    <a:pt x="848" y="1362"/>
                    <a:pt x="810" y="1350"/>
                  </a:cubicBezTo>
                  <a:cubicBezTo>
                    <a:pt x="776" y="1339"/>
                    <a:pt x="743" y="1334"/>
                    <a:pt x="709" y="1334"/>
                  </a:cubicBezTo>
                  <a:cubicBezTo>
                    <a:pt x="704" y="1334"/>
                    <a:pt x="699" y="1334"/>
                    <a:pt x="694" y="1334"/>
                  </a:cubicBezTo>
                  <a:lnTo>
                    <a:pt x="675" y="1334"/>
                  </a:lnTo>
                  <a:cubicBezTo>
                    <a:pt x="724" y="1164"/>
                    <a:pt x="772" y="995"/>
                    <a:pt x="818" y="824"/>
                  </a:cubicBezTo>
                  <a:cubicBezTo>
                    <a:pt x="862" y="658"/>
                    <a:pt x="908" y="492"/>
                    <a:pt x="959" y="329"/>
                  </a:cubicBezTo>
                  <a:cubicBezTo>
                    <a:pt x="963" y="313"/>
                    <a:pt x="970" y="299"/>
                    <a:pt x="974" y="284"/>
                  </a:cubicBezTo>
                  <a:cubicBezTo>
                    <a:pt x="998" y="262"/>
                    <a:pt x="1014" y="235"/>
                    <a:pt x="1020" y="205"/>
                  </a:cubicBezTo>
                  <a:cubicBezTo>
                    <a:pt x="1041" y="121"/>
                    <a:pt x="989" y="23"/>
                    <a:pt x="900" y="7"/>
                  </a:cubicBezTo>
                  <a:cubicBezTo>
                    <a:pt x="884" y="3"/>
                    <a:pt x="868" y="1"/>
                    <a:pt x="8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5" name="Google Shape;8795;p17"/>
            <p:cNvSpPr/>
            <p:nvPr/>
          </p:nvSpPr>
          <p:spPr>
            <a:xfrm>
              <a:off x="6728600" y="549789"/>
              <a:ext cx="45570" cy="31070"/>
            </a:xfrm>
            <a:custGeom>
              <a:avLst/>
              <a:gdLst/>
              <a:ahLst/>
              <a:cxnLst/>
              <a:rect l="l" t="t" r="r" b="b"/>
              <a:pathLst>
                <a:path w="1568" h="1069" extrusionOk="0">
                  <a:moveTo>
                    <a:pt x="1396" y="1"/>
                  </a:moveTo>
                  <a:cubicBezTo>
                    <a:pt x="1376" y="1"/>
                    <a:pt x="1355" y="5"/>
                    <a:pt x="1334" y="14"/>
                  </a:cubicBezTo>
                  <a:cubicBezTo>
                    <a:pt x="1114" y="103"/>
                    <a:pt x="894" y="195"/>
                    <a:pt x="681" y="301"/>
                  </a:cubicBezTo>
                  <a:cubicBezTo>
                    <a:pt x="571" y="355"/>
                    <a:pt x="464" y="415"/>
                    <a:pt x="361" y="483"/>
                  </a:cubicBezTo>
                  <a:cubicBezTo>
                    <a:pt x="274" y="541"/>
                    <a:pt x="179" y="602"/>
                    <a:pt x="109" y="681"/>
                  </a:cubicBezTo>
                  <a:cubicBezTo>
                    <a:pt x="49" y="749"/>
                    <a:pt x="0" y="834"/>
                    <a:pt x="29" y="926"/>
                  </a:cubicBezTo>
                  <a:cubicBezTo>
                    <a:pt x="48" y="985"/>
                    <a:pt x="92" y="1032"/>
                    <a:pt x="149" y="1056"/>
                  </a:cubicBezTo>
                  <a:cubicBezTo>
                    <a:pt x="166" y="1064"/>
                    <a:pt x="187" y="1069"/>
                    <a:pt x="207" y="1069"/>
                  </a:cubicBezTo>
                  <a:cubicBezTo>
                    <a:pt x="283" y="1067"/>
                    <a:pt x="350" y="1015"/>
                    <a:pt x="370" y="940"/>
                  </a:cubicBezTo>
                  <a:cubicBezTo>
                    <a:pt x="375" y="921"/>
                    <a:pt x="377" y="899"/>
                    <a:pt x="374" y="879"/>
                  </a:cubicBezTo>
                  <a:cubicBezTo>
                    <a:pt x="418" y="841"/>
                    <a:pt x="465" y="804"/>
                    <a:pt x="513" y="769"/>
                  </a:cubicBezTo>
                  <a:lnTo>
                    <a:pt x="513" y="769"/>
                  </a:lnTo>
                  <a:lnTo>
                    <a:pt x="505" y="776"/>
                  </a:lnTo>
                  <a:lnTo>
                    <a:pt x="516" y="768"/>
                  </a:lnTo>
                  <a:lnTo>
                    <a:pt x="522" y="763"/>
                  </a:lnTo>
                  <a:lnTo>
                    <a:pt x="518" y="766"/>
                  </a:lnTo>
                  <a:cubicBezTo>
                    <a:pt x="613" y="701"/>
                    <a:pt x="711" y="643"/>
                    <a:pt x="814" y="589"/>
                  </a:cubicBezTo>
                  <a:cubicBezTo>
                    <a:pt x="1023" y="481"/>
                    <a:pt x="1239" y="383"/>
                    <a:pt x="1456" y="290"/>
                  </a:cubicBezTo>
                  <a:cubicBezTo>
                    <a:pt x="1532" y="255"/>
                    <a:pt x="1567" y="166"/>
                    <a:pt x="1534" y="90"/>
                  </a:cubicBezTo>
                  <a:cubicBezTo>
                    <a:pt x="1508" y="34"/>
                    <a:pt x="1454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6" name="Google Shape;8796;p17"/>
            <p:cNvSpPr/>
            <p:nvPr/>
          </p:nvSpPr>
          <p:spPr>
            <a:xfrm>
              <a:off x="6580405" y="860306"/>
              <a:ext cx="45105" cy="70250"/>
            </a:xfrm>
            <a:custGeom>
              <a:avLst/>
              <a:gdLst/>
              <a:ahLst/>
              <a:cxnLst/>
              <a:rect l="l" t="t" r="r" b="b"/>
              <a:pathLst>
                <a:path w="1552" h="2417" extrusionOk="0">
                  <a:moveTo>
                    <a:pt x="345" y="1959"/>
                  </a:moveTo>
                  <a:cubicBezTo>
                    <a:pt x="344" y="1961"/>
                    <a:pt x="343" y="1962"/>
                    <a:pt x="343" y="1963"/>
                  </a:cubicBezTo>
                  <a:lnTo>
                    <a:pt x="343" y="1963"/>
                  </a:lnTo>
                  <a:lnTo>
                    <a:pt x="345" y="1959"/>
                  </a:lnTo>
                  <a:close/>
                  <a:moveTo>
                    <a:pt x="550" y="1830"/>
                  </a:moveTo>
                  <a:cubicBezTo>
                    <a:pt x="499" y="1883"/>
                    <a:pt x="448" y="1936"/>
                    <a:pt x="394" y="1988"/>
                  </a:cubicBezTo>
                  <a:cubicBezTo>
                    <a:pt x="375" y="2005"/>
                    <a:pt x="355" y="2023"/>
                    <a:pt x="333" y="2038"/>
                  </a:cubicBezTo>
                  <a:cubicBezTo>
                    <a:pt x="333" y="2029"/>
                    <a:pt x="333" y="2018"/>
                    <a:pt x="333" y="2007"/>
                  </a:cubicBezTo>
                  <a:cubicBezTo>
                    <a:pt x="333" y="2001"/>
                    <a:pt x="334" y="1994"/>
                    <a:pt x="334" y="1986"/>
                  </a:cubicBezTo>
                  <a:cubicBezTo>
                    <a:pt x="336" y="1983"/>
                    <a:pt x="336" y="1980"/>
                    <a:pt x="336" y="1977"/>
                  </a:cubicBezTo>
                  <a:lnTo>
                    <a:pt x="341" y="1969"/>
                  </a:lnTo>
                  <a:cubicBezTo>
                    <a:pt x="341" y="1967"/>
                    <a:pt x="342" y="1965"/>
                    <a:pt x="343" y="1963"/>
                  </a:cubicBezTo>
                  <a:lnTo>
                    <a:pt x="343" y="1963"/>
                  </a:lnTo>
                  <a:lnTo>
                    <a:pt x="342" y="1964"/>
                  </a:lnTo>
                  <a:cubicBezTo>
                    <a:pt x="342" y="1964"/>
                    <a:pt x="342" y="1963"/>
                    <a:pt x="342" y="1963"/>
                  </a:cubicBezTo>
                  <a:cubicBezTo>
                    <a:pt x="347" y="1956"/>
                    <a:pt x="350" y="1951"/>
                    <a:pt x="355" y="1945"/>
                  </a:cubicBezTo>
                  <a:cubicBezTo>
                    <a:pt x="369" y="1931"/>
                    <a:pt x="383" y="1913"/>
                    <a:pt x="398" y="1902"/>
                  </a:cubicBezTo>
                  <a:cubicBezTo>
                    <a:pt x="410" y="1890"/>
                    <a:pt x="424" y="1879"/>
                    <a:pt x="439" y="1868"/>
                  </a:cubicBezTo>
                  <a:cubicBezTo>
                    <a:pt x="443" y="1864"/>
                    <a:pt x="447" y="1861"/>
                    <a:pt x="455" y="1858"/>
                  </a:cubicBezTo>
                  <a:cubicBezTo>
                    <a:pt x="464" y="1853"/>
                    <a:pt x="472" y="1849"/>
                    <a:pt x="480" y="1845"/>
                  </a:cubicBezTo>
                  <a:lnTo>
                    <a:pt x="491" y="1841"/>
                  </a:lnTo>
                  <a:lnTo>
                    <a:pt x="481" y="1845"/>
                  </a:lnTo>
                  <a:cubicBezTo>
                    <a:pt x="491" y="1842"/>
                    <a:pt x="499" y="1839"/>
                    <a:pt x="512" y="1836"/>
                  </a:cubicBezTo>
                  <a:cubicBezTo>
                    <a:pt x="524" y="1833"/>
                    <a:pt x="537" y="1831"/>
                    <a:pt x="550" y="1830"/>
                  </a:cubicBezTo>
                  <a:close/>
                  <a:moveTo>
                    <a:pt x="1126" y="0"/>
                  </a:moveTo>
                  <a:cubicBezTo>
                    <a:pt x="1097" y="0"/>
                    <a:pt x="1068" y="5"/>
                    <a:pt x="1042" y="17"/>
                  </a:cubicBezTo>
                  <a:cubicBezTo>
                    <a:pt x="993" y="36"/>
                    <a:pt x="948" y="69"/>
                    <a:pt x="915" y="114"/>
                  </a:cubicBezTo>
                  <a:cubicBezTo>
                    <a:pt x="893" y="142"/>
                    <a:pt x="872" y="172"/>
                    <a:pt x="853" y="204"/>
                  </a:cubicBezTo>
                  <a:cubicBezTo>
                    <a:pt x="834" y="235"/>
                    <a:pt x="815" y="267"/>
                    <a:pt x="798" y="302"/>
                  </a:cubicBezTo>
                  <a:cubicBezTo>
                    <a:pt x="758" y="383"/>
                    <a:pt x="724" y="467"/>
                    <a:pt x="695" y="552"/>
                  </a:cubicBezTo>
                  <a:cubicBezTo>
                    <a:pt x="664" y="636"/>
                    <a:pt x="643" y="723"/>
                    <a:pt x="635" y="812"/>
                  </a:cubicBezTo>
                  <a:cubicBezTo>
                    <a:pt x="630" y="891"/>
                    <a:pt x="652" y="954"/>
                    <a:pt x="724" y="997"/>
                  </a:cubicBezTo>
                  <a:cubicBezTo>
                    <a:pt x="748" y="1012"/>
                    <a:pt x="774" y="1018"/>
                    <a:pt x="800" y="1018"/>
                  </a:cubicBezTo>
                  <a:cubicBezTo>
                    <a:pt x="852" y="1018"/>
                    <a:pt x="903" y="992"/>
                    <a:pt x="936" y="951"/>
                  </a:cubicBezTo>
                  <a:cubicBezTo>
                    <a:pt x="952" y="930"/>
                    <a:pt x="964" y="907"/>
                    <a:pt x="971" y="881"/>
                  </a:cubicBezTo>
                  <a:lnTo>
                    <a:pt x="971" y="881"/>
                  </a:lnTo>
                  <a:lnTo>
                    <a:pt x="969" y="889"/>
                  </a:lnTo>
                  <a:cubicBezTo>
                    <a:pt x="971" y="884"/>
                    <a:pt x="972" y="878"/>
                    <a:pt x="972" y="877"/>
                  </a:cubicBezTo>
                  <a:cubicBezTo>
                    <a:pt x="974" y="875"/>
                    <a:pt x="974" y="872"/>
                    <a:pt x="974" y="871"/>
                  </a:cubicBezTo>
                  <a:lnTo>
                    <a:pt x="974" y="871"/>
                  </a:lnTo>
                  <a:cubicBezTo>
                    <a:pt x="981" y="839"/>
                    <a:pt x="979" y="807"/>
                    <a:pt x="969" y="775"/>
                  </a:cubicBezTo>
                  <a:cubicBezTo>
                    <a:pt x="975" y="750"/>
                    <a:pt x="982" y="725"/>
                    <a:pt x="988" y="698"/>
                  </a:cubicBezTo>
                  <a:cubicBezTo>
                    <a:pt x="1010" y="633"/>
                    <a:pt x="1034" y="568"/>
                    <a:pt x="1062" y="505"/>
                  </a:cubicBezTo>
                  <a:cubicBezTo>
                    <a:pt x="1078" y="473"/>
                    <a:pt x="1096" y="441"/>
                    <a:pt x="1115" y="410"/>
                  </a:cubicBezTo>
                  <a:cubicBezTo>
                    <a:pt x="1118" y="429"/>
                    <a:pt x="1121" y="449"/>
                    <a:pt x="1123" y="468"/>
                  </a:cubicBezTo>
                  <a:cubicBezTo>
                    <a:pt x="1126" y="514"/>
                    <a:pt x="1127" y="560"/>
                    <a:pt x="1127" y="606"/>
                  </a:cubicBezTo>
                  <a:cubicBezTo>
                    <a:pt x="1124" y="663"/>
                    <a:pt x="1119" y="720"/>
                    <a:pt x="1110" y="777"/>
                  </a:cubicBezTo>
                  <a:cubicBezTo>
                    <a:pt x="1099" y="831"/>
                    <a:pt x="1086" y="884"/>
                    <a:pt x="1070" y="938"/>
                  </a:cubicBezTo>
                  <a:cubicBezTo>
                    <a:pt x="1045" y="1013"/>
                    <a:pt x="1017" y="1087"/>
                    <a:pt x="983" y="1158"/>
                  </a:cubicBezTo>
                  <a:cubicBezTo>
                    <a:pt x="925" y="1277"/>
                    <a:pt x="861" y="1393"/>
                    <a:pt x="790" y="1503"/>
                  </a:cubicBezTo>
                  <a:cubicBezTo>
                    <a:pt x="776" y="1502"/>
                    <a:pt x="760" y="1500"/>
                    <a:pt x="746" y="1500"/>
                  </a:cubicBezTo>
                  <a:cubicBezTo>
                    <a:pt x="714" y="1497"/>
                    <a:pt x="681" y="1496"/>
                    <a:pt x="649" y="1496"/>
                  </a:cubicBezTo>
                  <a:cubicBezTo>
                    <a:pt x="596" y="1496"/>
                    <a:pt x="543" y="1500"/>
                    <a:pt x="491" y="1507"/>
                  </a:cubicBezTo>
                  <a:cubicBezTo>
                    <a:pt x="415" y="1522"/>
                    <a:pt x="336" y="1543"/>
                    <a:pt x="273" y="1586"/>
                  </a:cubicBezTo>
                  <a:cubicBezTo>
                    <a:pt x="208" y="1628"/>
                    <a:pt x="151" y="1681"/>
                    <a:pt x="102" y="1742"/>
                  </a:cubicBezTo>
                  <a:cubicBezTo>
                    <a:pt x="52" y="1799"/>
                    <a:pt x="21" y="1871"/>
                    <a:pt x="11" y="1947"/>
                  </a:cubicBezTo>
                  <a:cubicBezTo>
                    <a:pt x="0" y="2027"/>
                    <a:pt x="3" y="2110"/>
                    <a:pt x="22" y="2187"/>
                  </a:cubicBezTo>
                  <a:cubicBezTo>
                    <a:pt x="41" y="2259"/>
                    <a:pt x="76" y="2328"/>
                    <a:pt x="135" y="2373"/>
                  </a:cubicBezTo>
                  <a:cubicBezTo>
                    <a:pt x="176" y="2401"/>
                    <a:pt x="227" y="2417"/>
                    <a:pt x="277" y="2417"/>
                  </a:cubicBezTo>
                  <a:cubicBezTo>
                    <a:pt x="304" y="2417"/>
                    <a:pt x="331" y="2412"/>
                    <a:pt x="356" y="2404"/>
                  </a:cubicBezTo>
                  <a:cubicBezTo>
                    <a:pt x="486" y="2366"/>
                    <a:pt x="581" y="2274"/>
                    <a:pt x="673" y="2181"/>
                  </a:cubicBezTo>
                  <a:cubicBezTo>
                    <a:pt x="720" y="2130"/>
                    <a:pt x="768" y="2075"/>
                    <a:pt x="809" y="2023"/>
                  </a:cubicBezTo>
                  <a:cubicBezTo>
                    <a:pt x="850" y="1970"/>
                    <a:pt x="891" y="1917"/>
                    <a:pt x="929" y="1863"/>
                  </a:cubicBezTo>
                  <a:cubicBezTo>
                    <a:pt x="971" y="1879"/>
                    <a:pt x="1013" y="1894"/>
                    <a:pt x="1053" y="1912"/>
                  </a:cubicBezTo>
                  <a:cubicBezTo>
                    <a:pt x="1130" y="1953"/>
                    <a:pt x="1205" y="1999"/>
                    <a:pt x="1282" y="2046"/>
                  </a:cubicBezTo>
                  <a:cubicBezTo>
                    <a:pt x="1307" y="2061"/>
                    <a:pt x="1334" y="2068"/>
                    <a:pt x="1360" y="2068"/>
                  </a:cubicBezTo>
                  <a:cubicBezTo>
                    <a:pt x="1420" y="2068"/>
                    <a:pt x="1479" y="2035"/>
                    <a:pt x="1507" y="1982"/>
                  </a:cubicBezTo>
                  <a:cubicBezTo>
                    <a:pt x="1552" y="1902"/>
                    <a:pt x="1523" y="1803"/>
                    <a:pt x="1444" y="1757"/>
                  </a:cubicBezTo>
                  <a:cubicBezTo>
                    <a:pt x="1376" y="1714"/>
                    <a:pt x="1308" y="1673"/>
                    <a:pt x="1235" y="1636"/>
                  </a:cubicBezTo>
                  <a:cubicBezTo>
                    <a:pt x="1195" y="1616"/>
                    <a:pt x="1154" y="1598"/>
                    <a:pt x="1111" y="1583"/>
                  </a:cubicBezTo>
                  <a:cubicBezTo>
                    <a:pt x="1115" y="1576"/>
                    <a:pt x="1118" y="1572"/>
                    <a:pt x="1121" y="1567"/>
                  </a:cubicBezTo>
                  <a:cubicBezTo>
                    <a:pt x="1347" y="1192"/>
                    <a:pt x="1501" y="755"/>
                    <a:pt x="1428" y="313"/>
                  </a:cubicBezTo>
                  <a:cubicBezTo>
                    <a:pt x="1412" y="216"/>
                    <a:pt x="1371" y="115"/>
                    <a:pt x="1289" y="55"/>
                  </a:cubicBezTo>
                  <a:cubicBezTo>
                    <a:pt x="1243" y="21"/>
                    <a:pt x="1184" y="0"/>
                    <a:pt x="11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7" name="Google Shape;8797;p17"/>
            <p:cNvSpPr/>
            <p:nvPr/>
          </p:nvSpPr>
          <p:spPr>
            <a:xfrm>
              <a:off x="6636672" y="864143"/>
              <a:ext cx="46355" cy="126840"/>
            </a:xfrm>
            <a:custGeom>
              <a:avLst/>
              <a:gdLst/>
              <a:ahLst/>
              <a:cxnLst/>
              <a:rect l="l" t="t" r="r" b="b"/>
              <a:pathLst>
                <a:path w="1595" h="4364" extrusionOk="0">
                  <a:moveTo>
                    <a:pt x="899" y="327"/>
                  </a:moveTo>
                  <a:lnTo>
                    <a:pt x="887" y="333"/>
                  </a:lnTo>
                  <a:lnTo>
                    <a:pt x="887" y="333"/>
                  </a:lnTo>
                  <a:cubicBezTo>
                    <a:pt x="891" y="331"/>
                    <a:pt x="895" y="328"/>
                    <a:pt x="899" y="327"/>
                  </a:cubicBezTo>
                  <a:close/>
                  <a:moveTo>
                    <a:pt x="856" y="0"/>
                  </a:moveTo>
                  <a:cubicBezTo>
                    <a:pt x="833" y="0"/>
                    <a:pt x="810" y="5"/>
                    <a:pt x="789" y="15"/>
                  </a:cubicBezTo>
                  <a:cubicBezTo>
                    <a:pt x="732" y="39"/>
                    <a:pt x="679" y="72"/>
                    <a:pt x="633" y="113"/>
                  </a:cubicBezTo>
                  <a:cubicBezTo>
                    <a:pt x="559" y="186"/>
                    <a:pt x="499" y="271"/>
                    <a:pt x="455" y="366"/>
                  </a:cubicBezTo>
                  <a:cubicBezTo>
                    <a:pt x="360" y="559"/>
                    <a:pt x="309" y="773"/>
                    <a:pt x="307" y="988"/>
                  </a:cubicBezTo>
                  <a:cubicBezTo>
                    <a:pt x="307" y="1136"/>
                    <a:pt x="317" y="1284"/>
                    <a:pt x="364" y="1424"/>
                  </a:cubicBezTo>
                  <a:cubicBezTo>
                    <a:pt x="388" y="1501"/>
                    <a:pt x="450" y="1580"/>
                    <a:pt x="526" y="1612"/>
                  </a:cubicBezTo>
                  <a:cubicBezTo>
                    <a:pt x="573" y="1632"/>
                    <a:pt x="624" y="1642"/>
                    <a:pt x="675" y="1642"/>
                  </a:cubicBezTo>
                  <a:cubicBezTo>
                    <a:pt x="712" y="1642"/>
                    <a:pt x="749" y="1637"/>
                    <a:pt x="785" y="1626"/>
                  </a:cubicBezTo>
                  <a:cubicBezTo>
                    <a:pt x="882" y="1598"/>
                    <a:pt x="971" y="1550"/>
                    <a:pt x="1047" y="1484"/>
                  </a:cubicBezTo>
                  <a:cubicBezTo>
                    <a:pt x="1058" y="1474"/>
                    <a:pt x="1069" y="1465"/>
                    <a:pt x="1078" y="1454"/>
                  </a:cubicBezTo>
                  <a:lnTo>
                    <a:pt x="1078" y="1454"/>
                  </a:lnTo>
                  <a:cubicBezTo>
                    <a:pt x="1069" y="1560"/>
                    <a:pt x="1054" y="1667"/>
                    <a:pt x="1050" y="1775"/>
                  </a:cubicBezTo>
                  <a:cubicBezTo>
                    <a:pt x="1050" y="1774"/>
                    <a:pt x="1050" y="1772"/>
                    <a:pt x="1050" y="1770"/>
                  </a:cubicBezTo>
                  <a:cubicBezTo>
                    <a:pt x="1048" y="1791"/>
                    <a:pt x="1047" y="1810"/>
                    <a:pt x="1047" y="1831"/>
                  </a:cubicBezTo>
                  <a:cubicBezTo>
                    <a:pt x="1047" y="1836"/>
                    <a:pt x="1047" y="1841"/>
                    <a:pt x="1047" y="1846"/>
                  </a:cubicBezTo>
                  <a:cubicBezTo>
                    <a:pt x="1045" y="1872"/>
                    <a:pt x="1045" y="1897"/>
                    <a:pt x="1043" y="1924"/>
                  </a:cubicBezTo>
                  <a:lnTo>
                    <a:pt x="1043" y="1903"/>
                  </a:lnTo>
                  <a:cubicBezTo>
                    <a:pt x="1042" y="1914"/>
                    <a:pt x="1042" y="1924"/>
                    <a:pt x="1042" y="1935"/>
                  </a:cubicBezTo>
                  <a:lnTo>
                    <a:pt x="1042" y="1933"/>
                  </a:lnTo>
                  <a:cubicBezTo>
                    <a:pt x="1042" y="1967"/>
                    <a:pt x="1040" y="1998"/>
                    <a:pt x="1039" y="2030"/>
                  </a:cubicBezTo>
                  <a:cubicBezTo>
                    <a:pt x="1039" y="2029"/>
                    <a:pt x="1039" y="2028"/>
                    <a:pt x="1039" y="2027"/>
                  </a:cubicBezTo>
                  <a:lnTo>
                    <a:pt x="1039" y="2027"/>
                  </a:lnTo>
                  <a:cubicBezTo>
                    <a:pt x="1038" y="2047"/>
                    <a:pt x="1037" y="2067"/>
                    <a:pt x="1037" y="2085"/>
                  </a:cubicBezTo>
                  <a:lnTo>
                    <a:pt x="1037" y="2100"/>
                  </a:lnTo>
                  <a:cubicBezTo>
                    <a:pt x="1037" y="2114"/>
                    <a:pt x="1035" y="2130"/>
                    <a:pt x="1035" y="2144"/>
                  </a:cubicBezTo>
                  <a:lnTo>
                    <a:pt x="1035" y="2138"/>
                  </a:lnTo>
                  <a:cubicBezTo>
                    <a:pt x="1029" y="2253"/>
                    <a:pt x="1031" y="2369"/>
                    <a:pt x="1029" y="2484"/>
                  </a:cubicBezTo>
                  <a:cubicBezTo>
                    <a:pt x="1026" y="2587"/>
                    <a:pt x="1024" y="2690"/>
                    <a:pt x="1023" y="2795"/>
                  </a:cubicBezTo>
                  <a:lnTo>
                    <a:pt x="1023" y="2790"/>
                  </a:lnTo>
                  <a:cubicBezTo>
                    <a:pt x="1015" y="2970"/>
                    <a:pt x="1004" y="3152"/>
                    <a:pt x="991" y="3333"/>
                  </a:cubicBezTo>
                  <a:cubicBezTo>
                    <a:pt x="980" y="3510"/>
                    <a:pt x="963" y="3687"/>
                    <a:pt x="934" y="3861"/>
                  </a:cubicBezTo>
                  <a:cubicBezTo>
                    <a:pt x="931" y="3884"/>
                    <a:pt x="926" y="3906"/>
                    <a:pt x="920" y="3928"/>
                  </a:cubicBezTo>
                  <a:cubicBezTo>
                    <a:pt x="915" y="3944"/>
                    <a:pt x="909" y="3958"/>
                    <a:pt x="903" y="3972"/>
                  </a:cubicBezTo>
                  <a:cubicBezTo>
                    <a:pt x="901" y="3979"/>
                    <a:pt x="899" y="3982"/>
                    <a:pt x="895" y="3988"/>
                  </a:cubicBezTo>
                  <a:cubicBezTo>
                    <a:pt x="890" y="3994"/>
                    <a:pt x="887" y="4001"/>
                    <a:pt x="882" y="4006"/>
                  </a:cubicBezTo>
                  <a:lnTo>
                    <a:pt x="872" y="4015"/>
                  </a:lnTo>
                  <a:cubicBezTo>
                    <a:pt x="870" y="4017"/>
                    <a:pt x="868" y="4020"/>
                    <a:pt x="865" y="4022"/>
                  </a:cubicBezTo>
                  <a:lnTo>
                    <a:pt x="865" y="4022"/>
                  </a:lnTo>
                  <a:lnTo>
                    <a:pt x="857" y="4026"/>
                  </a:lnTo>
                  <a:lnTo>
                    <a:pt x="850" y="4029"/>
                  </a:lnTo>
                  <a:lnTo>
                    <a:pt x="849" y="4031"/>
                  </a:lnTo>
                  <a:lnTo>
                    <a:pt x="834" y="4036"/>
                  </a:lnTo>
                  <a:lnTo>
                    <a:pt x="822" y="4037"/>
                  </a:lnTo>
                  <a:lnTo>
                    <a:pt x="787" y="4037"/>
                  </a:lnTo>
                  <a:cubicBezTo>
                    <a:pt x="773" y="4036"/>
                    <a:pt x="760" y="4032"/>
                    <a:pt x="747" y="4029"/>
                  </a:cubicBezTo>
                  <a:cubicBezTo>
                    <a:pt x="730" y="4023"/>
                    <a:pt x="716" y="4018"/>
                    <a:pt x="697" y="4009"/>
                  </a:cubicBezTo>
                  <a:cubicBezTo>
                    <a:pt x="678" y="3999"/>
                    <a:pt x="659" y="3990"/>
                    <a:pt x="641" y="3979"/>
                  </a:cubicBezTo>
                  <a:cubicBezTo>
                    <a:pt x="622" y="3966"/>
                    <a:pt x="607" y="3953"/>
                    <a:pt x="589" y="3939"/>
                  </a:cubicBezTo>
                  <a:cubicBezTo>
                    <a:pt x="570" y="3923"/>
                    <a:pt x="551" y="3906"/>
                    <a:pt x="534" y="3885"/>
                  </a:cubicBezTo>
                  <a:cubicBezTo>
                    <a:pt x="519" y="3868"/>
                    <a:pt x="507" y="3852"/>
                    <a:pt x="494" y="3835"/>
                  </a:cubicBezTo>
                  <a:cubicBezTo>
                    <a:pt x="467" y="3795"/>
                    <a:pt x="442" y="3755"/>
                    <a:pt x="418" y="3713"/>
                  </a:cubicBezTo>
                  <a:cubicBezTo>
                    <a:pt x="401" y="3676"/>
                    <a:pt x="383" y="3638"/>
                    <a:pt x="369" y="3600"/>
                  </a:cubicBezTo>
                  <a:cubicBezTo>
                    <a:pt x="360" y="3570"/>
                    <a:pt x="350" y="3539"/>
                    <a:pt x="342" y="3508"/>
                  </a:cubicBezTo>
                  <a:cubicBezTo>
                    <a:pt x="337" y="3485"/>
                    <a:pt x="334" y="3463"/>
                    <a:pt x="331" y="3440"/>
                  </a:cubicBezTo>
                  <a:cubicBezTo>
                    <a:pt x="328" y="3399"/>
                    <a:pt x="326" y="3360"/>
                    <a:pt x="328" y="3319"/>
                  </a:cubicBezTo>
                  <a:cubicBezTo>
                    <a:pt x="331" y="3281"/>
                    <a:pt x="336" y="3241"/>
                    <a:pt x="341" y="3201"/>
                  </a:cubicBezTo>
                  <a:cubicBezTo>
                    <a:pt x="358" y="3114"/>
                    <a:pt x="380" y="3030"/>
                    <a:pt x="405" y="2947"/>
                  </a:cubicBezTo>
                  <a:cubicBezTo>
                    <a:pt x="405" y="2947"/>
                    <a:pt x="405" y="2948"/>
                    <a:pt x="405" y="2950"/>
                  </a:cubicBezTo>
                  <a:cubicBezTo>
                    <a:pt x="447" y="2823"/>
                    <a:pt x="493" y="2700"/>
                    <a:pt x="542" y="2576"/>
                  </a:cubicBezTo>
                  <a:cubicBezTo>
                    <a:pt x="572" y="2499"/>
                    <a:pt x="534" y="2413"/>
                    <a:pt x="456" y="2383"/>
                  </a:cubicBezTo>
                  <a:cubicBezTo>
                    <a:pt x="438" y="2376"/>
                    <a:pt x="420" y="2372"/>
                    <a:pt x="401" y="2372"/>
                  </a:cubicBezTo>
                  <a:cubicBezTo>
                    <a:pt x="342" y="2372"/>
                    <a:pt x="286" y="2408"/>
                    <a:pt x="263" y="2467"/>
                  </a:cubicBezTo>
                  <a:cubicBezTo>
                    <a:pt x="216" y="2579"/>
                    <a:pt x="171" y="2693"/>
                    <a:pt x="132" y="2809"/>
                  </a:cubicBezTo>
                  <a:cubicBezTo>
                    <a:pt x="64" y="3008"/>
                    <a:pt x="0" y="3222"/>
                    <a:pt x="16" y="3436"/>
                  </a:cubicBezTo>
                  <a:cubicBezTo>
                    <a:pt x="35" y="3643"/>
                    <a:pt x="106" y="3842"/>
                    <a:pt x="227" y="4012"/>
                  </a:cubicBezTo>
                  <a:cubicBezTo>
                    <a:pt x="282" y="4096"/>
                    <a:pt x="352" y="4170"/>
                    <a:pt x="434" y="4229"/>
                  </a:cubicBezTo>
                  <a:cubicBezTo>
                    <a:pt x="510" y="4281"/>
                    <a:pt x="599" y="4333"/>
                    <a:pt x="690" y="4351"/>
                  </a:cubicBezTo>
                  <a:cubicBezTo>
                    <a:pt x="732" y="4359"/>
                    <a:pt x="774" y="4363"/>
                    <a:pt x="815" y="4363"/>
                  </a:cubicBezTo>
                  <a:cubicBezTo>
                    <a:pt x="833" y="4363"/>
                    <a:pt x="850" y="4363"/>
                    <a:pt x="868" y="4360"/>
                  </a:cubicBezTo>
                  <a:cubicBezTo>
                    <a:pt x="914" y="4354"/>
                    <a:pt x="958" y="4341"/>
                    <a:pt x="999" y="4321"/>
                  </a:cubicBezTo>
                  <a:cubicBezTo>
                    <a:pt x="1083" y="4278"/>
                    <a:pt x="1151" y="4207"/>
                    <a:pt x="1191" y="4121"/>
                  </a:cubicBezTo>
                  <a:cubicBezTo>
                    <a:pt x="1251" y="4001"/>
                    <a:pt x="1256" y="3860"/>
                    <a:pt x="1267" y="3729"/>
                  </a:cubicBezTo>
                  <a:cubicBezTo>
                    <a:pt x="1281" y="3548"/>
                    <a:pt x="1294" y="3368"/>
                    <a:pt x="1306" y="3186"/>
                  </a:cubicBezTo>
                  <a:cubicBezTo>
                    <a:pt x="1316" y="3016"/>
                    <a:pt x="1322" y="2847"/>
                    <a:pt x="1325" y="2677"/>
                  </a:cubicBezTo>
                  <a:cubicBezTo>
                    <a:pt x="1328" y="2502"/>
                    <a:pt x="1335" y="2324"/>
                    <a:pt x="1338" y="2149"/>
                  </a:cubicBezTo>
                  <a:cubicBezTo>
                    <a:pt x="1344" y="2028"/>
                    <a:pt x="1349" y="1908"/>
                    <a:pt x="1354" y="1788"/>
                  </a:cubicBezTo>
                  <a:cubicBezTo>
                    <a:pt x="1357" y="1740"/>
                    <a:pt x="1365" y="1691"/>
                    <a:pt x="1370" y="1644"/>
                  </a:cubicBezTo>
                  <a:cubicBezTo>
                    <a:pt x="1376" y="1584"/>
                    <a:pt x="1384" y="1522"/>
                    <a:pt x="1388" y="1462"/>
                  </a:cubicBezTo>
                  <a:cubicBezTo>
                    <a:pt x="1393" y="1411"/>
                    <a:pt x="1406" y="1360"/>
                    <a:pt x="1414" y="1311"/>
                  </a:cubicBezTo>
                  <a:cubicBezTo>
                    <a:pt x="1423" y="1257"/>
                    <a:pt x="1431" y="1205"/>
                    <a:pt x="1441" y="1153"/>
                  </a:cubicBezTo>
                  <a:cubicBezTo>
                    <a:pt x="1480" y="941"/>
                    <a:pt x="1533" y="732"/>
                    <a:pt x="1578" y="523"/>
                  </a:cubicBezTo>
                  <a:cubicBezTo>
                    <a:pt x="1594" y="460"/>
                    <a:pt x="1569" y="393"/>
                    <a:pt x="1518" y="354"/>
                  </a:cubicBezTo>
                  <a:cubicBezTo>
                    <a:pt x="1490" y="333"/>
                    <a:pt x="1455" y="321"/>
                    <a:pt x="1420" y="321"/>
                  </a:cubicBezTo>
                  <a:cubicBezTo>
                    <a:pt x="1398" y="321"/>
                    <a:pt x="1375" y="326"/>
                    <a:pt x="1354" y="336"/>
                  </a:cubicBezTo>
                  <a:cubicBezTo>
                    <a:pt x="1319" y="350"/>
                    <a:pt x="1290" y="376"/>
                    <a:pt x="1271" y="407"/>
                  </a:cubicBezTo>
                  <a:cubicBezTo>
                    <a:pt x="1257" y="437"/>
                    <a:pt x="1244" y="468"/>
                    <a:pt x="1237" y="501"/>
                  </a:cubicBezTo>
                  <a:cubicBezTo>
                    <a:pt x="1219" y="553"/>
                    <a:pt x="1202" y="605"/>
                    <a:pt x="1181" y="658"/>
                  </a:cubicBezTo>
                  <a:cubicBezTo>
                    <a:pt x="1157" y="715"/>
                    <a:pt x="1132" y="771"/>
                    <a:pt x="1108" y="828"/>
                  </a:cubicBezTo>
                  <a:cubicBezTo>
                    <a:pt x="1062" y="922"/>
                    <a:pt x="1012" y="1012"/>
                    <a:pt x="958" y="1099"/>
                  </a:cubicBezTo>
                  <a:cubicBezTo>
                    <a:pt x="933" y="1136"/>
                    <a:pt x="907" y="1170"/>
                    <a:pt x="879" y="1205"/>
                  </a:cubicBezTo>
                  <a:cubicBezTo>
                    <a:pt x="872" y="1213"/>
                    <a:pt x="865" y="1221"/>
                    <a:pt x="857" y="1229"/>
                  </a:cubicBezTo>
                  <a:cubicBezTo>
                    <a:pt x="844" y="1242"/>
                    <a:pt x="830" y="1251"/>
                    <a:pt x="817" y="1261"/>
                  </a:cubicBezTo>
                  <a:cubicBezTo>
                    <a:pt x="806" y="1269"/>
                    <a:pt x="795" y="1275"/>
                    <a:pt x="782" y="1281"/>
                  </a:cubicBezTo>
                  <a:cubicBezTo>
                    <a:pt x="773" y="1286"/>
                    <a:pt x="762" y="1291"/>
                    <a:pt x="751" y="1295"/>
                  </a:cubicBezTo>
                  <a:cubicBezTo>
                    <a:pt x="735" y="1300"/>
                    <a:pt x="720" y="1305"/>
                    <a:pt x="705" y="1310"/>
                  </a:cubicBezTo>
                  <a:lnTo>
                    <a:pt x="689" y="1313"/>
                  </a:lnTo>
                  <a:lnTo>
                    <a:pt x="676" y="1313"/>
                  </a:lnTo>
                  <a:cubicBezTo>
                    <a:pt x="668" y="1289"/>
                    <a:pt x="662" y="1264"/>
                    <a:pt x="656" y="1240"/>
                  </a:cubicBezTo>
                  <a:cubicBezTo>
                    <a:pt x="649" y="1205"/>
                    <a:pt x="643" y="1170"/>
                    <a:pt x="640" y="1136"/>
                  </a:cubicBezTo>
                  <a:cubicBezTo>
                    <a:pt x="635" y="1069"/>
                    <a:pt x="632" y="1004"/>
                    <a:pt x="633" y="938"/>
                  </a:cubicBezTo>
                  <a:cubicBezTo>
                    <a:pt x="635" y="892"/>
                    <a:pt x="640" y="844"/>
                    <a:pt x="648" y="798"/>
                  </a:cubicBezTo>
                  <a:cubicBezTo>
                    <a:pt x="657" y="760"/>
                    <a:pt x="665" y="722"/>
                    <a:pt x="676" y="686"/>
                  </a:cubicBezTo>
                  <a:cubicBezTo>
                    <a:pt x="695" y="631"/>
                    <a:pt x="717" y="577"/>
                    <a:pt x="743" y="523"/>
                  </a:cubicBezTo>
                  <a:lnTo>
                    <a:pt x="743" y="525"/>
                  </a:lnTo>
                  <a:cubicBezTo>
                    <a:pt x="757" y="494"/>
                    <a:pt x="773" y="466"/>
                    <a:pt x="789" y="437"/>
                  </a:cubicBezTo>
                  <a:cubicBezTo>
                    <a:pt x="801" y="418"/>
                    <a:pt x="814" y="401"/>
                    <a:pt x="828" y="382"/>
                  </a:cubicBezTo>
                  <a:cubicBezTo>
                    <a:pt x="838" y="373"/>
                    <a:pt x="847" y="363"/>
                    <a:pt x="858" y="354"/>
                  </a:cubicBezTo>
                  <a:cubicBezTo>
                    <a:pt x="861" y="350"/>
                    <a:pt x="866" y="347"/>
                    <a:pt x="869" y="344"/>
                  </a:cubicBezTo>
                  <a:cubicBezTo>
                    <a:pt x="874" y="341"/>
                    <a:pt x="879" y="337"/>
                    <a:pt x="884" y="334"/>
                  </a:cubicBezTo>
                  <a:lnTo>
                    <a:pt x="884" y="334"/>
                  </a:lnTo>
                  <a:cubicBezTo>
                    <a:pt x="897" y="329"/>
                    <a:pt x="910" y="323"/>
                    <a:pt x="923" y="317"/>
                  </a:cubicBezTo>
                  <a:cubicBezTo>
                    <a:pt x="1007" y="279"/>
                    <a:pt x="1043" y="181"/>
                    <a:pt x="1007" y="99"/>
                  </a:cubicBezTo>
                  <a:cubicBezTo>
                    <a:pt x="979" y="37"/>
                    <a:pt x="918" y="0"/>
                    <a:pt x="8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8" name="Google Shape;8798;p17"/>
            <p:cNvSpPr/>
            <p:nvPr/>
          </p:nvSpPr>
          <p:spPr>
            <a:xfrm>
              <a:off x="6688987" y="840340"/>
              <a:ext cx="41269" cy="56008"/>
            </a:xfrm>
            <a:custGeom>
              <a:avLst/>
              <a:gdLst/>
              <a:ahLst/>
              <a:cxnLst/>
              <a:rect l="l" t="t" r="r" b="b"/>
              <a:pathLst>
                <a:path w="1420" h="1927" extrusionOk="0">
                  <a:moveTo>
                    <a:pt x="328" y="0"/>
                  </a:moveTo>
                  <a:cubicBezTo>
                    <a:pt x="308" y="0"/>
                    <a:pt x="289" y="1"/>
                    <a:pt x="269" y="3"/>
                  </a:cubicBezTo>
                  <a:cubicBezTo>
                    <a:pt x="226" y="4"/>
                    <a:pt x="185" y="11"/>
                    <a:pt x="144" y="23"/>
                  </a:cubicBezTo>
                  <a:cubicBezTo>
                    <a:pt x="103" y="34"/>
                    <a:pt x="67" y="60"/>
                    <a:pt x="40" y="93"/>
                  </a:cubicBezTo>
                  <a:cubicBezTo>
                    <a:pt x="13" y="128"/>
                    <a:pt x="0" y="172"/>
                    <a:pt x="3" y="216"/>
                  </a:cubicBezTo>
                  <a:cubicBezTo>
                    <a:pt x="11" y="318"/>
                    <a:pt x="98" y="384"/>
                    <a:pt x="187" y="417"/>
                  </a:cubicBezTo>
                  <a:cubicBezTo>
                    <a:pt x="268" y="446"/>
                    <a:pt x="350" y="468"/>
                    <a:pt x="435" y="484"/>
                  </a:cubicBezTo>
                  <a:cubicBezTo>
                    <a:pt x="632" y="524"/>
                    <a:pt x="831" y="550"/>
                    <a:pt x="1029" y="581"/>
                  </a:cubicBezTo>
                  <a:lnTo>
                    <a:pt x="1024" y="581"/>
                  </a:lnTo>
                  <a:cubicBezTo>
                    <a:pt x="1035" y="582"/>
                    <a:pt x="1046" y="585"/>
                    <a:pt x="1058" y="587"/>
                  </a:cubicBezTo>
                  <a:cubicBezTo>
                    <a:pt x="1056" y="593"/>
                    <a:pt x="1053" y="601"/>
                    <a:pt x="1050" y="607"/>
                  </a:cubicBezTo>
                  <a:cubicBezTo>
                    <a:pt x="1046" y="614"/>
                    <a:pt x="1043" y="619"/>
                    <a:pt x="1040" y="625"/>
                  </a:cubicBezTo>
                  <a:cubicBezTo>
                    <a:pt x="1023" y="649"/>
                    <a:pt x="1004" y="674"/>
                    <a:pt x="983" y="698"/>
                  </a:cubicBezTo>
                  <a:lnTo>
                    <a:pt x="986" y="696"/>
                  </a:lnTo>
                  <a:lnTo>
                    <a:pt x="986" y="696"/>
                  </a:lnTo>
                  <a:cubicBezTo>
                    <a:pt x="915" y="775"/>
                    <a:pt x="837" y="850"/>
                    <a:pt x="758" y="922"/>
                  </a:cubicBezTo>
                  <a:lnTo>
                    <a:pt x="765" y="918"/>
                  </a:lnTo>
                  <a:lnTo>
                    <a:pt x="754" y="927"/>
                  </a:lnTo>
                  <a:lnTo>
                    <a:pt x="752" y="929"/>
                  </a:lnTo>
                  <a:lnTo>
                    <a:pt x="752" y="929"/>
                  </a:lnTo>
                  <a:cubicBezTo>
                    <a:pt x="674" y="998"/>
                    <a:pt x="597" y="1068"/>
                    <a:pt x="519" y="1138"/>
                  </a:cubicBezTo>
                  <a:cubicBezTo>
                    <a:pt x="475" y="1177"/>
                    <a:pt x="431" y="1218"/>
                    <a:pt x="386" y="1260"/>
                  </a:cubicBezTo>
                  <a:cubicBezTo>
                    <a:pt x="314" y="1329"/>
                    <a:pt x="239" y="1402"/>
                    <a:pt x="215" y="1502"/>
                  </a:cubicBezTo>
                  <a:cubicBezTo>
                    <a:pt x="200" y="1560"/>
                    <a:pt x="204" y="1622"/>
                    <a:pt x="226" y="1678"/>
                  </a:cubicBezTo>
                  <a:cubicBezTo>
                    <a:pt x="255" y="1738"/>
                    <a:pt x="296" y="1788"/>
                    <a:pt x="348" y="1828"/>
                  </a:cubicBezTo>
                  <a:cubicBezTo>
                    <a:pt x="404" y="1869"/>
                    <a:pt x="467" y="1896"/>
                    <a:pt x="535" y="1909"/>
                  </a:cubicBezTo>
                  <a:cubicBezTo>
                    <a:pt x="594" y="1920"/>
                    <a:pt x="654" y="1924"/>
                    <a:pt x="714" y="1926"/>
                  </a:cubicBezTo>
                  <a:lnTo>
                    <a:pt x="719" y="1926"/>
                  </a:lnTo>
                  <a:cubicBezTo>
                    <a:pt x="913" y="1924"/>
                    <a:pt x="1102" y="1879"/>
                    <a:pt x="1290" y="1828"/>
                  </a:cubicBezTo>
                  <a:cubicBezTo>
                    <a:pt x="1373" y="1801"/>
                    <a:pt x="1420" y="1712"/>
                    <a:pt x="1395" y="1628"/>
                  </a:cubicBezTo>
                  <a:cubicBezTo>
                    <a:pt x="1374" y="1559"/>
                    <a:pt x="1309" y="1513"/>
                    <a:pt x="1240" y="1513"/>
                  </a:cubicBezTo>
                  <a:cubicBezTo>
                    <a:pt x="1226" y="1513"/>
                    <a:pt x="1211" y="1515"/>
                    <a:pt x="1197" y="1519"/>
                  </a:cubicBezTo>
                  <a:lnTo>
                    <a:pt x="1107" y="1541"/>
                  </a:lnTo>
                  <a:lnTo>
                    <a:pt x="1116" y="1540"/>
                  </a:lnTo>
                  <a:lnTo>
                    <a:pt x="1116" y="1540"/>
                  </a:lnTo>
                  <a:lnTo>
                    <a:pt x="1102" y="1543"/>
                  </a:lnTo>
                  <a:lnTo>
                    <a:pt x="1095" y="1545"/>
                  </a:lnTo>
                  <a:lnTo>
                    <a:pt x="1099" y="1545"/>
                  </a:lnTo>
                  <a:cubicBezTo>
                    <a:pt x="1009" y="1566"/>
                    <a:pt x="915" y="1584"/>
                    <a:pt x="824" y="1595"/>
                  </a:cubicBezTo>
                  <a:lnTo>
                    <a:pt x="824" y="1595"/>
                  </a:lnTo>
                  <a:cubicBezTo>
                    <a:pt x="794" y="1596"/>
                    <a:pt x="764" y="1597"/>
                    <a:pt x="735" y="1597"/>
                  </a:cubicBezTo>
                  <a:cubicBezTo>
                    <a:pt x="722" y="1597"/>
                    <a:pt x="709" y="1597"/>
                    <a:pt x="697" y="1597"/>
                  </a:cubicBezTo>
                  <a:cubicBezTo>
                    <a:pt x="673" y="1595"/>
                    <a:pt x="651" y="1594"/>
                    <a:pt x="629" y="1589"/>
                  </a:cubicBezTo>
                  <a:cubicBezTo>
                    <a:pt x="617" y="1587"/>
                    <a:pt x="605" y="1584"/>
                    <a:pt x="594" y="1583"/>
                  </a:cubicBezTo>
                  <a:cubicBezTo>
                    <a:pt x="586" y="1579"/>
                    <a:pt x="576" y="1576"/>
                    <a:pt x="572" y="1573"/>
                  </a:cubicBezTo>
                  <a:cubicBezTo>
                    <a:pt x="565" y="1570"/>
                    <a:pt x="560" y="1568"/>
                    <a:pt x="556" y="1565"/>
                  </a:cubicBezTo>
                  <a:lnTo>
                    <a:pt x="556" y="1564"/>
                  </a:lnTo>
                  <a:cubicBezTo>
                    <a:pt x="657" y="1451"/>
                    <a:pt x="765" y="1345"/>
                    <a:pt x="879" y="1244"/>
                  </a:cubicBezTo>
                  <a:cubicBezTo>
                    <a:pt x="991" y="1141"/>
                    <a:pt x="1110" y="1038"/>
                    <a:pt x="1211" y="922"/>
                  </a:cubicBezTo>
                  <a:cubicBezTo>
                    <a:pt x="1268" y="859"/>
                    <a:pt x="1323" y="793"/>
                    <a:pt x="1358" y="714"/>
                  </a:cubicBezTo>
                  <a:cubicBezTo>
                    <a:pt x="1384" y="649"/>
                    <a:pt x="1411" y="576"/>
                    <a:pt x="1398" y="505"/>
                  </a:cubicBezTo>
                  <a:cubicBezTo>
                    <a:pt x="1392" y="471"/>
                    <a:pt x="1380" y="438"/>
                    <a:pt x="1365" y="408"/>
                  </a:cubicBezTo>
                  <a:cubicBezTo>
                    <a:pt x="1342" y="376"/>
                    <a:pt x="1316" y="349"/>
                    <a:pt x="1284" y="329"/>
                  </a:cubicBezTo>
                  <a:cubicBezTo>
                    <a:pt x="1217" y="286"/>
                    <a:pt x="1141" y="259"/>
                    <a:pt x="1062" y="253"/>
                  </a:cubicBezTo>
                  <a:cubicBezTo>
                    <a:pt x="931" y="239"/>
                    <a:pt x="799" y="223"/>
                    <a:pt x="668" y="202"/>
                  </a:cubicBezTo>
                  <a:cubicBezTo>
                    <a:pt x="624" y="193"/>
                    <a:pt x="578" y="185"/>
                    <a:pt x="534" y="175"/>
                  </a:cubicBezTo>
                  <a:cubicBezTo>
                    <a:pt x="537" y="88"/>
                    <a:pt x="472" y="12"/>
                    <a:pt x="385" y="3"/>
                  </a:cubicBezTo>
                  <a:cubicBezTo>
                    <a:pt x="366" y="1"/>
                    <a:pt x="347" y="0"/>
                    <a:pt x="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799" name="Google Shape;8799;p17"/>
            <p:cNvSpPr/>
            <p:nvPr/>
          </p:nvSpPr>
          <p:spPr>
            <a:xfrm>
              <a:off x="6752578" y="873501"/>
              <a:ext cx="35166" cy="13864"/>
            </a:xfrm>
            <a:custGeom>
              <a:avLst/>
              <a:gdLst/>
              <a:ahLst/>
              <a:cxnLst/>
              <a:rect l="l" t="t" r="r" b="b"/>
              <a:pathLst>
                <a:path w="1210" h="477" extrusionOk="0">
                  <a:moveTo>
                    <a:pt x="178" y="1"/>
                  </a:moveTo>
                  <a:cubicBezTo>
                    <a:pt x="119" y="1"/>
                    <a:pt x="60" y="29"/>
                    <a:pt x="35" y="84"/>
                  </a:cubicBezTo>
                  <a:cubicBezTo>
                    <a:pt x="33" y="86"/>
                    <a:pt x="32" y="89"/>
                    <a:pt x="31" y="91"/>
                  </a:cubicBezTo>
                  <a:lnTo>
                    <a:pt x="31" y="91"/>
                  </a:lnTo>
                  <a:cubicBezTo>
                    <a:pt x="7" y="133"/>
                    <a:pt x="0" y="182"/>
                    <a:pt x="9" y="228"/>
                  </a:cubicBezTo>
                  <a:cubicBezTo>
                    <a:pt x="22" y="291"/>
                    <a:pt x="65" y="337"/>
                    <a:pt x="117" y="372"/>
                  </a:cubicBezTo>
                  <a:cubicBezTo>
                    <a:pt x="177" y="411"/>
                    <a:pt x="244" y="438"/>
                    <a:pt x="315" y="451"/>
                  </a:cubicBezTo>
                  <a:cubicBezTo>
                    <a:pt x="386" y="467"/>
                    <a:pt x="457" y="475"/>
                    <a:pt x="530" y="476"/>
                  </a:cubicBezTo>
                  <a:lnTo>
                    <a:pt x="546" y="475"/>
                  </a:lnTo>
                  <a:cubicBezTo>
                    <a:pt x="726" y="472"/>
                    <a:pt x="904" y="446"/>
                    <a:pt x="1078" y="400"/>
                  </a:cubicBezTo>
                  <a:cubicBezTo>
                    <a:pt x="1162" y="378"/>
                    <a:pt x="1209" y="282"/>
                    <a:pt x="1184" y="203"/>
                  </a:cubicBezTo>
                  <a:cubicBezTo>
                    <a:pt x="1163" y="133"/>
                    <a:pt x="1099" y="89"/>
                    <a:pt x="1030" y="89"/>
                  </a:cubicBezTo>
                  <a:cubicBezTo>
                    <a:pt x="1015" y="89"/>
                    <a:pt x="1001" y="91"/>
                    <a:pt x="986" y="95"/>
                  </a:cubicBezTo>
                  <a:cubicBezTo>
                    <a:pt x="961" y="103"/>
                    <a:pt x="935" y="109"/>
                    <a:pt x="910" y="115"/>
                  </a:cubicBezTo>
                  <a:lnTo>
                    <a:pt x="921" y="112"/>
                  </a:lnTo>
                  <a:lnTo>
                    <a:pt x="921" y="112"/>
                  </a:lnTo>
                  <a:cubicBezTo>
                    <a:pt x="843" y="127"/>
                    <a:pt x="768" y="141"/>
                    <a:pt x="690" y="150"/>
                  </a:cubicBezTo>
                  <a:lnTo>
                    <a:pt x="703" y="150"/>
                  </a:lnTo>
                  <a:lnTo>
                    <a:pt x="684" y="152"/>
                  </a:lnTo>
                  <a:cubicBezTo>
                    <a:pt x="644" y="155"/>
                    <a:pt x="605" y="157"/>
                    <a:pt x="566" y="157"/>
                  </a:cubicBezTo>
                  <a:cubicBezTo>
                    <a:pt x="553" y="157"/>
                    <a:pt x="540" y="157"/>
                    <a:pt x="527" y="157"/>
                  </a:cubicBezTo>
                  <a:cubicBezTo>
                    <a:pt x="495" y="155"/>
                    <a:pt x="465" y="152"/>
                    <a:pt x="433" y="147"/>
                  </a:cubicBezTo>
                  <a:cubicBezTo>
                    <a:pt x="407" y="141"/>
                    <a:pt x="380" y="134"/>
                    <a:pt x="354" y="128"/>
                  </a:cubicBezTo>
                  <a:lnTo>
                    <a:pt x="337" y="122"/>
                  </a:lnTo>
                  <a:cubicBezTo>
                    <a:pt x="324" y="79"/>
                    <a:pt x="296" y="43"/>
                    <a:pt x="258" y="20"/>
                  </a:cubicBezTo>
                  <a:cubicBezTo>
                    <a:pt x="234" y="7"/>
                    <a:pt x="206" y="1"/>
                    <a:pt x="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0" name="Google Shape;8800;p17"/>
            <p:cNvSpPr/>
            <p:nvPr/>
          </p:nvSpPr>
          <p:spPr>
            <a:xfrm>
              <a:off x="6759553" y="854784"/>
              <a:ext cx="15287" cy="44586"/>
            </a:xfrm>
            <a:custGeom>
              <a:avLst/>
              <a:gdLst/>
              <a:ahLst/>
              <a:cxnLst/>
              <a:rect l="l" t="t" r="r" b="b"/>
              <a:pathLst>
                <a:path w="526" h="1534" extrusionOk="0">
                  <a:moveTo>
                    <a:pt x="346" y="0"/>
                  </a:moveTo>
                  <a:cubicBezTo>
                    <a:pt x="295" y="0"/>
                    <a:pt x="244" y="25"/>
                    <a:pt x="209" y="68"/>
                  </a:cubicBezTo>
                  <a:cubicBezTo>
                    <a:pt x="116" y="182"/>
                    <a:pt x="61" y="324"/>
                    <a:pt x="34" y="470"/>
                  </a:cubicBezTo>
                  <a:cubicBezTo>
                    <a:pt x="7" y="617"/>
                    <a:pt x="0" y="769"/>
                    <a:pt x="13" y="919"/>
                  </a:cubicBezTo>
                  <a:cubicBezTo>
                    <a:pt x="18" y="981"/>
                    <a:pt x="23" y="1044"/>
                    <a:pt x="30" y="1106"/>
                  </a:cubicBezTo>
                  <a:cubicBezTo>
                    <a:pt x="35" y="1144"/>
                    <a:pt x="38" y="1182"/>
                    <a:pt x="45" y="1220"/>
                  </a:cubicBezTo>
                  <a:cubicBezTo>
                    <a:pt x="56" y="1288"/>
                    <a:pt x="72" y="1353"/>
                    <a:pt x="89" y="1418"/>
                  </a:cubicBezTo>
                  <a:cubicBezTo>
                    <a:pt x="109" y="1487"/>
                    <a:pt x="171" y="1534"/>
                    <a:pt x="242" y="1534"/>
                  </a:cubicBezTo>
                  <a:cubicBezTo>
                    <a:pt x="243" y="1534"/>
                    <a:pt x="245" y="1534"/>
                    <a:pt x="246" y="1534"/>
                  </a:cubicBezTo>
                  <a:cubicBezTo>
                    <a:pt x="260" y="1534"/>
                    <a:pt x="276" y="1532"/>
                    <a:pt x="290" y="1527"/>
                  </a:cubicBezTo>
                  <a:cubicBezTo>
                    <a:pt x="374" y="1502"/>
                    <a:pt x="423" y="1412"/>
                    <a:pt x="398" y="1326"/>
                  </a:cubicBezTo>
                  <a:cubicBezTo>
                    <a:pt x="390" y="1298"/>
                    <a:pt x="382" y="1269"/>
                    <a:pt x="376" y="1241"/>
                  </a:cubicBezTo>
                  <a:cubicBezTo>
                    <a:pt x="361" y="1173"/>
                    <a:pt x="353" y="1105"/>
                    <a:pt x="345" y="1037"/>
                  </a:cubicBezTo>
                  <a:cubicBezTo>
                    <a:pt x="334" y="930"/>
                    <a:pt x="328" y="824"/>
                    <a:pt x="330" y="717"/>
                  </a:cubicBezTo>
                  <a:cubicBezTo>
                    <a:pt x="331" y="666"/>
                    <a:pt x="338" y="615"/>
                    <a:pt x="344" y="566"/>
                  </a:cubicBezTo>
                  <a:cubicBezTo>
                    <a:pt x="353" y="525"/>
                    <a:pt x="363" y="484"/>
                    <a:pt x="374" y="443"/>
                  </a:cubicBezTo>
                  <a:cubicBezTo>
                    <a:pt x="382" y="419"/>
                    <a:pt x="391" y="395"/>
                    <a:pt x="402" y="373"/>
                  </a:cubicBezTo>
                  <a:cubicBezTo>
                    <a:pt x="410" y="356"/>
                    <a:pt x="420" y="338"/>
                    <a:pt x="431" y="321"/>
                  </a:cubicBezTo>
                  <a:cubicBezTo>
                    <a:pt x="439" y="310"/>
                    <a:pt x="448" y="297"/>
                    <a:pt x="458" y="286"/>
                  </a:cubicBezTo>
                  <a:lnTo>
                    <a:pt x="461" y="280"/>
                  </a:lnTo>
                  <a:cubicBezTo>
                    <a:pt x="464" y="278"/>
                    <a:pt x="466" y="275"/>
                    <a:pt x="467" y="273"/>
                  </a:cubicBezTo>
                  <a:lnTo>
                    <a:pt x="467" y="273"/>
                  </a:lnTo>
                  <a:lnTo>
                    <a:pt x="467" y="273"/>
                  </a:lnTo>
                  <a:cubicBezTo>
                    <a:pt x="526" y="199"/>
                    <a:pt x="520" y="91"/>
                    <a:pt x="440" y="33"/>
                  </a:cubicBezTo>
                  <a:cubicBezTo>
                    <a:pt x="411" y="11"/>
                    <a:pt x="378" y="0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1" name="Google Shape;8801;p17"/>
            <p:cNvSpPr/>
            <p:nvPr/>
          </p:nvSpPr>
          <p:spPr>
            <a:xfrm>
              <a:off x="6794110" y="842984"/>
              <a:ext cx="62862" cy="82748"/>
            </a:xfrm>
            <a:custGeom>
              <a:avLst/>
              <a:gdLst/>
              <a:ahLst/>
              <a:cxnLst/>
              <a:rect l="l" t="t" r="r" b="b"/>
              <a:pathLst>
                <a:path w="2163" h="2847" extrusionOk="0">
                  <a:moveTo>
                    <a:pt x="1220" y="2260"/>
                  </a:moveTo>
                  <a:cubicBezTo>
                    <a:pt x="1219" y="2260"/>
                    <a:pt x="1218" y="2261"/>
                    <a:pt x="1218" y="2261"/>
                  </a:cubicBezTo>
                  <a:cubicBezTo>
                    <a:pt x="1218" y="2261"/>
                    <a:pt x="1219" y="2260"/>
                    <a:pt x="1220" y="2260"/>
                  </a:cubicBezTo>
                  <a:close/>
                  <a:moveTo>
                    <a:pt x="666" y="1"/>
                  </a:moveTo>
                  <a:cubicBezTo>
                    <a:pt x="610" y="1"/>
                    <a:pt x="555" y="6"/>
                    <a:pt x="500" y="16"/>
                  </a:cubicBezTo>
                  <a:cubicBezTo>
                    <a:pt x="399" y="37"/>
                    <a:pt x="276" y="70"/>
                    <a:pt x="211" y="157"/>
                  </a:cubicBezTo>
                  <a:cubicBezTo>
                    <a:pt x="139" y="251"/>
                    <a:pt x="152" y="383"/>
                    <a:pt x="241" y="461"/>
                  </a:cubicBezTo>
                  <a:cubicBezTo>
                    <a:pt x="269" y="490"/>
                    <a:pt x="303" y="512"/>
                    <a:pt x="339" y="529"/>
                  </a:cubicBezTo>
                  <a:cubicBezTo>
                    <a:pt x="367" y="543"/>
                    <a:pt x="396" y="556"/>
                    <a:pt x="426" y="567"/>
                  </a:cubicBezTo>
                  <a:cubicBezTo>
                    <a:pt x="446" y="575"/>
                    <a:pt x="467" y="579"/>
                    <a:pt x="487" y="579"/>
                  </a:cubicBezTo>
                  <a:cubicBezTo>
                    <a:pt x="517" y="579"/>
                    <a:pt x="547" y="570"/>
                    <a:pt x="573" y="554"/>
                  </a:cubicBezTo>
                  <a:cubicBezTo>
                    <a:pt x="610" y="532"/>
                    <a:pt x="638" y="494"/>
                    <a:pt x="648" y="452"/>
                  </a:cubicBezTo>
                  <a:cubicBezTo>
                    <a:pt x="659" y="410"/>
                    <a:pt x="651" y="364"/>
                    <a:pt x="629" y="328"/>
                  </a:cubicBezTo>
                  <a:cubicBezTo>
                    <a:pt x="646" y="326"/>
                    <a:pt x="662" y="326"/>
                    <a:pt x="679" y="326"/>
                  </a:cubicBezTo>
                  <a:cubicBezTo>
                    <a:pt x="700" y="328"/>
                    <a:pt x="720" y="328"/>
                    <a:pt x="743" y="333"/>
                  </a:cubicBezTo>
                  <a:cubicBezTo>
                    <a:pt x="765" y="336"/>
                    <a:pt x="785" y="342"/>
                    <a:pt x="806" y="347"/>
                  </a:cubicBezTo>
                  <a:cubicBezTo>
                    <a:pt x="800" y="345"/>
                    <a:pt x="792" y="344"/>
                    <a:pt x="785" y="341"/>
                  </a:cubicBezTo>
                  <a:lnTo>
                    <a:pt x="785" y="341"/>
                  </a:lnTo>
                  <a:cubicBezTo>
                    <a:pt x="796" y="344"/>
                    <a:pt x="808" y="347"/>
                    <a:pt x="819" y="352"/>
                  </a:cubicBezTo>
                  <a:lnTo>
                    <a:pt x="825" y="357"/>
                  </a:lnTo>
                  <a:lnTo>
                    <a:pt x="822" y="355"/>
                  </a:lnTo>
                  <a:lnTo>
                    <a:pt x="822" y="355"/>
                  </a:lnTo>
                  <a:cubicBezTo>
                    <a:pt x="823" y="357"/>
                    <a:pt x="825" y="357"/>
                    <a:pt x="827" y="360"/>
                  </a:cubicBezTo>
                  <a:cubicBezTo>
                    <a:pt x="828" y="361"/>
                    <a:pt x="830" y="363"/>
                    <a:pt x="833" y="368"/>
                  </a:cubicBezTo>
                  <a:cubicBezTo>
                    <a:pt x="836" y="372"/>
                    <a:pt x="839" y="379"/>
                    <a:pt x="842" y="383"/>
                  </a:cubicBezTo>
                  <a:cubicBezTo>
                    <a:pt x="847" y="395"/>
                    <a:pt x="852" y="404"/>
                    <a:pt x="857" y="415"/>
                  </a:cubicBezTo>
                  <a:cubicBezTo>
                    <a:pt x="861" y="429"/>
                    <a:pt x="866" y="444"/>
                    <a:pt x="869" y="459"/>
                  </a:cubicBezTo>
                  <a:cubicBezTo>
                    <a:pt x="874" y="483"/>
                    <a:pt x="879" y="507"/>
                    <a:pt x="882" y="531"/>
                  </a:cubicBezTo>
                  <a:cubicBezTo>
                    <a:pt x="883" y="558"/>
                    <a:pt x="885" y="585"/>
                    <a:pt x="885" y="613"/>
                  </a:cubicBezTo>
                  <a:cubicBezTo>
                    <a:pt x="882" y="656"/>
                    <a:pt x="879" y="697"/>
                    <a:pt x="872" y="738"/>
                  </a:cubicBezTo>
                  <a:cubicBezTo>
                    <a:pt x="863" y="784"/>
                    <a:pt x="852" y="827"/>
                    <a:pt x="839" y="871"/>
                  </a:cubicBezTo>
                  <a:cubicBezTo>
                    <a:pt x="825" y="907"/>
                    <a:pt x="809" y="945"/>
                    <a:pt x="798" y="983"/>
                  </a:cubicBezTo>
                  <a:cubicBezTo>
                    <a:pt x="781" y="1039"/>
                    <a:pt x="770" y="1113"/>
                    <a:pt x="798" y="1167"/>
                  </a:cubicBezTo>
                  <a:cubicBezTo>
                    <a:pt x="808" y="1188"/>
                    <a:pt x="819" y="1208"/>
                    <a:pt x="831" y="1227"/>
                  </a:cubicBezTo>
                  <a:cubicBezTo>
                    <a:pt x="842" y="1238"/>
                    <a:pt x="853" y="1251"/>
                    <a:pt x="865" y="1264"/>
                  </a:cubicBezTo>
                  <a:cubicBezTo>
                    <a:pt x="888" y="1286"/>
                    <a:pt x="915" y="1303"/>
                    <a:pt x="944" y="1314"/>
                  </a:cubicBezTo>
                  <a:cubicBezTo>
                    <a:pt x="999" y="1340"/>
                    <a:pt x="1056" y="1362"/>
                    <a:pt x="1115" y="1376"/>
                  </a:cubicBezTo>
                  <a:cubicBezTo>
                    <a:pt x="1225" y="1408"/>
                    <a:pt x="1336" y="1439"/>
                    <a:pt x="1447" y="1474"/>
                  </a:cubicBezTo>
                  <a:cubicBezTo>
                    <a:pt x="1510" y="1493"/>
                    <a:pt x="1572" y="1517"/>
                    <a:pt x="1632" y="1544"/>
                  </a:cubicBezTo>
                  <a:cubicBezTo>
                    <a:pt x="1643" y="1549"/>
                    <a:pt x="1653" y="1553"/>
                    <a:pt x="1662" y="1560"/>
                  </a:cubicBezTo>
                  <a:cubicBezTo>
                    <a:pt x="1683" y="1574"/>
                    <a:pt x="1700" y="1587"/>
                    <a:pt x="1721" y="1602"/>
                  </a:cubicBezTo>
                  <a:cubicBezTo>
                    <a:pt x="1746" y="1625"/>
                    <a:pt x="1770" y="1648"/>
                    <a:pt x="1794" y="1674"/>
                  </a:cubicBezTo>
                  <a:cubicBezTo>
                    <a:pt x="1800" y="1680"/>
                    <a:pt x="1805" y="1686"/>
                    <a:pt x="1811" y="1694"/>
                  </a:cubicBezTo>
                  <a:cubicBezTo>
                    <a:pt x="1814" y="1699"/>
                    <a:pt x="1816" y="1702"/>
                    <a:pt x="1819" y="1707"/>
                  </a:cubicBezTo>
                  <a:lnTo>
                    <a:pt x="1824" y="1715"/>
                  </a:lnTo>
                  <a:cubicBezTo>
                    <a:pt x="1825" y="1720"/>
                    <a:pt x="1827" y="1726"/>
                    <a:pt x="1829" y="1731"/>
                  </a:cubicBezTo>
                  <a:lnTo>
                    <a:pt x="1830" y="1743"/>
                  </a:lnTo>
                  <a:lnTo>
                    <a:pt x="1830" y="1751"/>
                  </a:lnTo>
                  <a:lnTo>
                    <a:pt x="1827" y="1775"/>
                  </a:lnTo>
                  <a:cubicBezTo>
                    <a:pt x="1827" y="1783"/>
                    <a:pt x="1825" y="1788"/>
                    <a:pt x="1824" y="1796"/>
                  </a:cubicBezTo>
                  <a:cubicBezTo>
                    <a:pt x="1821" y="1802"/>
                    <a:pt x="1817" y="1808"/>
                    <a:pt x="1816" y="1815"/>
                  </a:cubicBezTo>
                  <a:cubicBezTo>
                    <a:pt x="1810" y="1826"/>
                    <a:pt x="1803" y="1837"/>
                    <a:pt x="1797" y="1848"/>
                  </a:cubicBezTo>
                  <a:cubicBezTo>
                    <a:pt x="1776" y="1875"/>
                    <a:pt x="1759" y="1903"/>
                    <a:pt x="1735" y="1928"/>
                  </a:cubicBezTo>
                  <a:cubicBezTo>
                    <a:pt x="1711" y="1954"/>
                    <a:pt x="1686" y="1978"/>
                    <a:pt x="1661" y="2000"/>
                  </a:cubicBezTo>
                  <a:lnTo>
                    <a:pt x="1669" y="1995"/>
                  </a:lnTo>
                  <a:lnTo>
                    <a:pt x="1669" y="1995"/>
                  </a:lnTo>
                  <a:cubicBezTo>
                    <a:pt x="1624" y="2035"/>
                    <a:pt x="1578" y="2073"/>
                    <a:pt x="1529" y="2109"/>
                  </a:cubicBezTo>
                  <a:cubicBezTo>
                    <a:pt x="1502" y="2126"/>
                    <a:pt x="1474" y="2144"/>
                    <a:pt x="1445" y="2160"/>
                  </a:cubicBezTo>
                  <a:cubicBezTo>
                    <a:pt x="1376" y="2195"/>
                    <a:pt x="1306" y="2226"/>
                    <a:pt x="1234" y="2255"/>
                  </a:cubicBezTo>
                  <a:lnTo>
                    <a:pt x="1234" y="2255"/>
                  </a:lnTo>
                  <a:cubicBezTo>
                    <a:pt x="1139" y="2289"/>
                    <a:pt x="1043" y="2320"/>
                    <a:pt x="947" y="2353"/>
                  </a:cubicBezTo>
                  <a:cubicBezTo>
                    <a:pt x="890" y="2372"/>
                    <a:pt x="831" y="2384"/>
                    <a:pt x="771" y="2399"/>
                  </a:cubicBezTo>
                  <a:cubicBezTo>
                    <a:pt x="567" y="2445"/>
                    <a:pt x="363" y="2479"/>
                    <a:pt x="155" y="2506"/>
                  </a:cubicBezTo>
                  <a:cubicBezTo>
                    <a:pt x="64" y="2517"/>
                    <a:pt x="0" y="2612"/>
                    <a:pt x="14" y="2703"/>
                  </a:cubicBezTo>
                  <a:cubicBezTo>
                    <a:pt x="27" y="2786"/>
                    <a:pt x="100" y="2847"/>
                    <a:pt x="185" y="2847"/>
                  </a:cubicBezTo>
                  <a:cubicBezTo>
                    <a:pt x="193" y="2847"/>
                    <a:pt x="201" y="2845"/>
                    <a:pt x="211" y="2845"/>
                  </a:cubicBezTo>
                  <a:cubicBezTo>
                    <a:pt x="333" y="2826"/>
                    <a:pt x="455" y="2804"/>
                    <a:pt x="575" y="2775"/>
                  </a:cubicBezTo>
                  <a:lnTo>
                    <a:pt x="573" y="2775"/>
                  </a:lnTo>
                  <a:cubicBezTo>
                    <a:pt x="713" y="2744"/>
                    <a:pt x="852" y="2710"/>
                    <a:pt x="990" y="2672"/>
                  </a:cubicBezTo>
                  <a:cubicBezTo>
                    <a:pt x="1059" y="2653"/>
                    <a:pt x="1126" y="2630"/>
                    <a:pt x="1194" y="2608"/>
                  </a:cubicBezTo>
                  <a:cubicBezTo>
                    <a:pt x="1336" y="2563"/>
                    <a:pt x="1474" y="2506"/>
                    <a:pt x="1605" y="2438"/>
                  </a:cubicBezTo>
                  <a:cubicBezTo>
                    <a:pt x="1689" y="2392"/>
                    <a:pt x="1767" y="2338"/>
                    <a:pt x="1838" y="2275"/>
                  </a:cubicBezTo>
                  <a:cubicBezTo>
                    <a:pt x="1906" y="2220"/>
                    <a:pt x="1969" y="2158"/>
                    <a:pt x="2025" y="2088"/>
                  </a:cubicBezTo>
                  <a:cubicBezTo>
                    <a:pt x="2077" y="2022"/>
                    <a:pt x="2129" y="1944"/>
                    <a:pt x="2145" y="1857"/>
                  </a:cubicBezTo>
                  <a:cubicBezTo>
                    <a:pt x="2163" y="1789"/>
                    <a:pt x="2163" y="1718"/>
                    <a:pt x="2145" y="1648"/>
                  </a:cubicBezTo>
                  <a:cubicBezTo>
                    <a:pt x="2125" y="1574"/>
                    <a:pt x="2085" y="1506"/>
                    <a:pt x="2030" y="1449"/>
                  </a:cubicBezTo>
                  <a:cubicBezTo>
                    <a:pt x="1976" y="1393"/>
                    <a:pt x="1916" y="1343"/>
                    <a:pt x="1851" y="1300"/>
                  </a:cubicBezTo>
                  <a:cubicBezTo>
                    <a:pt x="1754" y="1237"/>
                    <a:pt x="1643" y="1200"/>
                    <a:pt x="1533" y="1165"/>
                  </a:cubicBezTo>
                  <a:lnTo>
                    <a:pt x="1533" y="1165"/>
                  </a:lnTo>
                  <a:cubicBezTo>
                    <a:pt x="1540" y="1167"/>
                    <a:pt x="1547" y="1170"/>
                    <a:pt x="1555" y="1172"/>
                  </a:cubicBezTo>
                  <a:cubicBezTo>
                    <a:pt x="1439" y="1135"/>
                    <a:pt x="1324" y="1101"/>
                    <a:pt x="1210" y="1064"/>
                  </a:cubicBezTo>
                  <a:cubicBezTo>
                    <a:pt x="1186" y="1056"/>
                    <a:pt x="1161" y="1048"/>
                    <a:pt x="1137" y="1039"/>
                  </a:cubicBezTo>
                  <a:cubicBezTo>
                    <a:pt x="1154" y="991"/>
                    <a:pt x="1167" y="944"/>
                    <a:pt x="1178" y="896"/>
                  </a:cubicBezTo>
                  <a:cubicBezTo>
                    <a:pt x="1202" y="795"/>
                    <a:pt x="1214" y="692"/>
                    <a:pt x="1211" y="588"/>
                  </a:cubicBezTo>
                  <a:cubicBezTo>
                    <a:pt x="1208" y="459"/>
                    <a:pt x="1189" y="320"/>
                    <a:pt x="1121" y="208"/>
                  </a:cubicBezTo>
                  <a:cubicBezTo>
                    <a:pt x="1094" y="162"/>
                    <a:pt x="1058" y="122"/>
                    <a:pt x="1016" y="89"/>
                  </a:cubicBezTo>
                  <a:cubicBezTo>
                    <a:pt x="966" y="57"/>
                    <a:pt x="912" y="34"/>
                    <a:pt x="853" y="21"/>
                  </a:cubicBezTo>
                  <a:cubicBezTo>
                    <a:pt x="792" y="7"/>
                    <a:pt x="729" y="1"/>
                    <a:pt x="6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2" name="Google Shape;8802;p17"/>
            <p:cNvSpPr/>
            <p:nvPr/>
          </p:nvSpPr>
          <p:spPr>
            <a:xfrm>
              <a:off x="6995842" y="545923"/>
              <a:ext cx="52545" cy="103181"/>
            </a:xfrm>
            <a:custGeom>
              <a:avLst/>
              <a:gdLst/>
              <a:ahLst/>
              <a:cxnLst/>
              <a:rect l="l" t="t" r="r" b="b"/>
              <a:pathLst>
                <a:path w="1808" h="3550" extrusionOk="0">
                  <a:moveTo>
                    <a:pt x="853" y="3288"/>
                  </a:moveTo>
                  <a:lnTo>
                    <a:pt x="853" y="3288"/>
                  </a:lnTo>
                  <a:cubicBezTo>
                    <a:pt x="851" y="3292"/>
                    <a:pt x="848" y="3297"/>
                    <a:pt x="846" y="3302"/>
                  </a:cubicBezTo>
                  <a:cubicBezTo>
                    <a:pt x="848" y="3298"/>
                    <a:pt x="851" y="3293"/>
                    <a:pt x="853" y="3288"/>
                  </a:cubicBezTo>
                  <a:close/>
                  <a:moveTo>
                    <a:pt x="1589" y="1"/>
                  </a:moveTo>
                  <a:cubicBezTo>
                    <a:pt x="1557" y="1"/>
                    <a:pt x="1525" y="10"/>
                    <a:pt x="1498" y="27"/>
                  </a:cubicBezTo>
                  <a:cubicBezTo>
                    <a:pt x="1470" y="46"/>
                    <a:pt x="1444" y="68"/>
                    <a:pt x="1422" y="93"/>
                  </a:cubicBezTo>
                  <a:cubicBezTo>
                    <a:pt x="1397" y="125"/>
                    <a:pt x="1373" y="157"/>
                    <a:pt x="1352" y="190"/>
                  </a:cubicBezTo>
                  <a:cubicBezTo>
                    <a:pt x="1294" y="279"/>
                    <a:pt x="1242" y="372"/>
                    <a:pt x="1189" y="464"/>
                  </a:cubicBezTo>
                  <a:cubicBezTo>
                    <a:pt x="1126" y="570"/>
                    <a:pt x="1064" y="678"/>
                    <a:pt x="1001" y="784"/>
                  </a:cubicBezTo>
                  <a:cubicBezTo>
                    <a:pt x="854" y="1029"/>
                    <a:pt x="703" y="1273"/>
                    <a:pt x="548" y="1513"/>
                  </a:cubicBezTo>
                  <a:lnTo>
                    <a:pt x="555" y="1505"/>
                  </a:lnTo>
                  <a:lnTo>
                    <a:pt x="555" y="1505"/>
                  </a:lnTo>
                  <a:cubicBezTo>
                    <a:pt x="472" y="1629"/>
                    <a:pt x="392" y="1752"/>
                    <a:pt x="308" y="1873"/>
                  </a:cubicBezTo>
                  <a:cubicBezTo>
                    <a:pt x="259" y="1944"/>
                    <a:pt x="210" y="2017"/>
                    <a:pt x="159" y="2088"/>
                  </a:cubicBezTo>
                  <a:cubicBezTo>
                    <a:pt x="118" y="2142"/>
                    <a:pt x="80" y="2197"/>
                    <a:pt x="45" y="2256"/>
                  </a:cubicBezTo>
                  <a:cubicBezTo>
                    <a:pt x="21" y="2297"/>
                    <a:pt x="7" y="2343"/>
                    <a:pt x="4" y="2390"/>
                  </a:cubicBezTo>
                  <a:cubicBezTo>
                    <a:pt x="1" y="2431"/>
                    <a:pt x="10" y="2474"/>
                    <a:pt x="31" y="2511"/>
                  </a:cubicBezTo>
                  <a:cubicBezTo>
                    <a:pt x="88" y="2629"/>
                    <a:pt x="215" y="2657"/>
                    <a:pt x="341" y="2657"/>
                  </a:cubicBezTo>
                  <a:cubicBezTo>
                    <a:pt x="403" y="2657"/>
                    <a:pt x="465" y="2650"/>
                    <a:pt x="518" y="2644"/>
                  </a:cubicBezTo>
                  <a:cubicBezTo>
                    <a:pt x="605" y="2633"/>
                    <a:pt x="692" y="2618"/>
                    <a:pt x="779" y="2599"/>
                  </a:cubicBezTo>
                  <a:cubicBezTo>
                    <a:pt x="806" y="2593"/>
                    <a:pt x="833" y="2587"/>
                    <a:pt x="860" y="2580"/>
                  </a:cubicBezTo>
                  <a:lnTo>
                    <a:pt x="860" y="2580"/>
                  </a:lnTo>
                  <a:cubicBezTo>
                    <a:pt x="813" y="2669"/>
                    <a:pt x="765" y="2759"/>
                    <a:pt x="718" y="2849"/>
                  </a:cubicBezTo>
                  <a:cubicBezTo>
                    <a:pt x="639" y="3000"/>
                    <a:pt x="559" y="3150"/>
                    <a:pt x="483" y="3304"/>
                  </a:cubicBezTo>
                  <a:cubicBezTo>
                    <a:pt x="441" y="3392"/>
                    <a:pt x="472" y="3500"/>
                    <a:pt x="567" y="3538"/>
                  </a:cubicBezTo>
                  <a:cubicBezTo>
                    <a:pt x="586" y="3546"/>
                    <a:pt x="607" y="3549"/>
                    <a:pt x="626" y="3549"/>
                  </a:cubicBezTo>
                  <a:cubicBezTo>
                    <a:pt x="694" y="3548"/>
                    <a:pt x="754" y="3508"/>
                    <a:pt x="781" y="3445"/>
                  </a:cubicBezTo>
                  <a:cubicBezTo>
                    <a:pt x="806" y="3391"/>
                    <a:pt x="830" y="3335"/>
                    <a:pt x="855" y="3282"/>
                  </a:cubicBezTo>
                  <a:lnTo>
                    <a:pt x="855" y="3282"/>
                  </a:lnTo>
                  <a:cubicBezTo>
                    <a:pt x="855" y="3284"/>
                    <a:pt x="854" y="3286"/>
                    <a:pt x="853" y="3288"/>
                  </a:cubicBezTo>
                  <a:lnTo>
                    <a:pt x="853" y="3288"/>
                  </a:lnTo>
                  <a:cubicBezTo>
                    <a:pt x="955" y="3074"/>
                    <a:pt x="1061" y="2864"/>
                    <a:pt x="1174" y="2656"/>
                  </a:cubicBezTo>
                  <a:cubicBezTo>
                    <a:pt x="1224" y="2560"/>
                    <a:pt x="1278" y="2466"/>
                    <a:pt x="1333" y="2370"/>
                  </a:cubicBezTo>
                  <a:lnTo>
                    <a:pt x="1368" y="2308"/>
                  </a:lnTo>
                  <a:cubicBezTo>
                    <a:pt x="1402" y="2278"/>
                    <a:pt x="1433" y="2246"/>
                    <a:pt x="1463" y="2213"/>
                  </a:cubicBezTo>
                  <a:cubicBezTo>
                    <a:pt x="1522" y="2148"/>
                    <a:pt x="1577" y="2082"/>
                    <a:pt x="1628" y="2010"/>
                  </a:cubicBezTo>
                  <a:cubicBezTo>
                    <a:pt x="1655" y="1976"/>
                    <a:pt x="1679" y="1936"/>
                    <a:pt x="1701" y="1900"/>
                  </a:cubicBezTo>
                  <a:cubicBezTo>
                    <a:pt x="1721" y="1868"/>
                    <a:pt x="1740" y="1835"/>
                    <a:pt x="1758" y="1801"/>
                  </a:cubicBezTo>
                  <a:cubicBezTo>
                    <a:pt x="1777" y="1763"/>
                    <a:pt x="1789" y="1721"/>
                    <a:pt x="1794" y="1678"/>
                  </a:cubicBezTo>
                  <a:cubicBezTo>
                    <a:pt x="1808" y="1585"/>
                    <a:pt x="1723" y="1499"/>
                    <a:pt x="1633" y="1499"/>
                  </a:cubicBezTo>
                  <a:cubicBezTo>
                    <a:pt x="1617" y="1499"/>
                    <a:pt x="1602" y="1502"/>
                    <a:pt x="1587" y="1507"/>
                  </a:cubicBezTo>
                  <a:cubicBezTo>
                    <a:pt x="1547" y="1518"/>
                    <a:pt x="1511" y="1539"/>
                    <a:pt x="1481" y="1569"/>
                  </a:cubicBezTo>
                  <a:cubicBezTo>
                    <a:pt x="1451" y="1602"/>
                    <a:pt x="1422" y="1637"/>
                    <a:pt x="1397" y="1672"/>
                  </a:cubicBezTo>
                  <a:cubicBezTo>
                    <a:pt x="1360" y="1722"/>
                    <a:pt x="1329" y="1773"/>
                    <a:pt x="1295" y="1825"/>
                  </a:cubicBezTo>
                  <a:cubicBezTo>
                    <a:pt x="1250" y="1898"/>
                    <a:pt x="1205" y="1971"/>
                    <a:pt x="1162" y="2044"/>
                  </a:cubicBezTo>
                  <a:lnTo>
                    <a:pt x="1129" y="2099"/>
                  </a:lnTo>
                  <a:cubicBezTo>
                    <a:pt x="1109" y="2116"/>
                    <a:pt x="1087" y="2134"/>
                    <a:pt x="1064" y="2151"/>
                  </a:cubicBezTo>
                  <a:cubicBezTo>
                    <a:pt x="1044" y="2166"/>
                    <a:pt x="1023" y="2178"/>
                    <a:pt x="1003" y="2189"/>
                  </a:cubicBezTo>
                  <a:cubicBezTo>
                    <a:pt x="971" y="2205"/>
                    <a:pt x="939" y="2219"/>
                    <a:pt x="908" y="2234"/>
                  </a:cubicBezTo>
                  <a:cubicBezTo>
                    <a:pt x="854" y="2253"/>
                    <a:pt x="802" y="2268"/>
                    <a:pt x="746" y="2284"/>
                  </a:cubicBezTo>
                  <a:cubicBezTo>
                    <a:pt x="697" y="2295"/>
                    <a:pt x="650" y="2306"/>
                    <a:pt x="601" y="2314"/>
                  </a:cubicBezTo>
                  <a:cubicBezTo>
                    <a:pt x="556" y="2322"/>
                    <a:pt x="513" y="2327"/>
                    <a:pt x="471" y="2330"/>
                  </a:cubicBezTo>
                  <a:cubicBezTo>
                    <a:pt x="441" y="2333"/>
                    <a:pt x="411" y="2335"/>
                    <a:pt x="380" y="2335"/>
                  </a:cubicBezTo>
                  <a:cubicBezTo>
                    <a:pt x="450" y="2229"/>
                    <a:pt x="518" y="2124"/>
                    <a:pt x="586" y="2018"/>
                  </a:cubicBezTo>
                  <a:lnTo>
                    <a:pt x="586" y="2018"/>
                  </a:lnTo>
                  <a:cubicBezTo>
                    <a:pt x="586" y="2018"/>
                    <a:pt x="586" y="2018"/>
                    <a:pt x="586" y="2018"/>
                  </a:cubicBezTo>
                  <a:lnTo>
                    <a:pt x="586" y="2018"/>
                  </a:lnTo>
                  <a:cubicBezTo>
                    <a:pt x="620" y="1968"/>
                    <a:pt x="654" y="1915"/>
                    <a:pt x="688" y="1863"/>
                  </a:cubicBezTo>
                  <a:lnTo>
                    <a:pt x="688" y="1863"/>
                  </a:lnTo>
                  <a:lnTo>
                    <a:pt x="677" y="1879"/>
                  </a:lnTo>
                  <a:cubicBezTo>
                    <a:pt x="827" y="1646"/>
                    <a:pt x="979" y="1414"/>
                    <a:pt x="1124" y="1178"/>
                  </a:cubicBezTo>
                  <a:cubicBezTo>
                    <a:pt x="1281" y="921"/>
                    <a:pt x="1432" y="663"/>
                    <a:pt x="1593" y="412"/>
                  </a:cubicBezTo>
                  <a:cubicBezTo>
                    <a:pt x="1612" y="383"/>
                    <a:pt x="1631" y="355"/>
                    <a:pt x="1652" y="326"/>
                  </a:cubicBezTo>
                  <a:cubicBezTo>
                    <a:pt x="1707" y="310"/>
                    <a:pt x="1751" y="264"/>
                    <a:pt x="1767" y="207"/>
                  </a:cubicBezTo>
                  <a:cubicBezTo>
                    <a:pt x="1786" y="125"/>
                    <a:pt x="1734" y="25"/>
                    <a:pt x="1647" y="10"/>
                  </a:cubicBezTo>
                  <a:lnTo>
                    <a:pt x="1644" y="10"/>
                  </a:lnTo>
                  <a:cubicBezTo>
                    <a:pt x="1626" y="4"/>
                    <a:pt x="1608" y="1"/>
                    <a:pt x="15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3" name="Google Shape;8803;p17"/>
            <p:cNvSpPr/>
            <p:nvPr/>
          </p:nvSpPr>
          <p:spPr>
            <a:xfrm>
              <a:off x="7050133" y="604923"/>
              <a:ext cx="25778" cy="13108"/>
            </a:xfrm>
            <a:custGeom>
              <a:avLst/>
              <a:gdLst/>
              <a:ahLst/>
              <a:cxnLst/>
              <a:rect l="l" t="t" r="r" b="b"/>
              <a:pathLst>
                <a:path w="887" h="451" extrusionOk="0">
                  <a:moveTo>
                    <a:pt x="216" y="1"/>
                  </a:moveTo>
                  <a:cubicBezTo>
                    <a:pt x="187" y="1"/>
                    <a:pt x="157" y="8"/>
                    <a:pt x="130" y="25"/>
                  </a:cubicBezTo>
                  <a:lnTo>
                    <a:pt x="124" y="28"/>
                  </a:lnTo>
                  <a:cubicBezTo>
                    <a:pt x="84" y="47"/>
                    <a:pt x="51" y="79"/>
                    <a:pt x="27" y="117"/>
                  </a:cubicBezTo>
                  <a:cubicBezTo>
                    <a:pt x="5" y="159"/>
                    <a:pt x="0" y="208"/>
                    <a:pt x="15" y="254"/>
                  </a:cubicBezTo>
                  <a:cubicBezTo>
                    <a:pt x="45" y="356"/>
                    <a:pt x="167" y="403"/>
                    <a:pt x="260" y="424"/>
                  </a:cubicBezTo>
                  <a:cubicBezTo>
                    <a:pt x="354" y="441"/>
                    <a:pt x="451" y="451"/>
                    <a:pt x="547" y="451"/>
                  </a:cubicBezTo>
                  <a:cubicBezTo>
                    <a:pt x="554" y="451"/>
                    <a:pt x="561" y="451"/>
                    <a:pt x="569" y="451"/>
                  </a:cubicBezTo>
                  <a:cubicBezTo>
                    <a:pt x="623" y="451"/>
                    <a:pt x="676" y="449"/>
                    <a:pt x="730" y="446"/>
                  </a:cubicBezTo>
                  <a:cubicBezTo>
                    <a:pt x="819" y="443"/>
                    <a:pt x="887" y="370"/>
                    <a:pt x="885" y="283"/>
                  </a:cubicBezTo>
                  <a:cubicBezTo>
                    <a:pt x="882" y="196"/>
                    <a:pt x="813" y="128"/>
                    <a:pt x="727" y="128"/>
                  </a:cubicBezTo>
                  <a:cubicBezTo>
                    <a:pt x="725" y="128"/>
                    <a:pt x="723" y="128"/>
                    <a:pt x="721" y="128"/>
                  </a:cubicBezTo>
                  <a:cubicBezTo>
                    <a:pt x="657" y="131"/>
                    <a:pt x="596" y="131"/>
                    <a:pt x="532" y="131"/>
                  </a:cubicBezTo>
                  <a:cubicBezTo>
                    <a:pt x="479" y="128"/>
                    <a:pt x="425" y="124"/>
                    <a:pt x="372" y="117"/>
                  </a:cubicBezTo>
                  <a:cubicBezTo>
                    <a:pt x="350" y="44"/>
                    <a:pt x="285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4" name="Google Shape;8804;p17"/>
            <p:cNvSpPr/>
            <p:nvPr/>
          </p:nvSpPr>
          <p:spPr>
            <a:xfrm>
              <a:off x="7056614" y="581498"/>
              <a:ext cx="23279" cy="50951"/>
            </a:xfrm>
            <a:custGeom>
              <a:avLst/>
              <a:gdLst/>
              <a:ahLst/>
              <a:cxnLst/>
              <a:rect l="l" t="t" r="r" b="b"/>
              <a:pathLst>
                <a:path w="801" h="1753" extrusionOk="0">
                  <a:moveTo>
                    <a:pt x="484" y="835"/>
                  </a:moveTo>
                  <a:cubicBezTo>
                    <a:pt x="483" y="837"/>
                    <a:pt x="482" y="839"/>
                    <a:pt x="482" y="841"/>
                  </a:cubicBezTo>
                  <a:lnTo>
                    <a:pt x="482" y="841"/>
                  </a:lnTo>
                  <a:cubicBezTo>
                    <a:pt x="482" y="839"/>
                    <a:pt x="483" y="837"/>
                    <a:pt x="484" y="835"/>
                  </a:cubicBezTo>
                  <a:close/>
                  <a:moveTo>
                    <a:pt x="618" y="0"/>
                  </a:moveTo>
                  <a:cubicBezTo>
                    <a:pt x="531" y="0"/>
                    <a:pt x="470" y="66"/>
                    <a:pt x="427" y="137"/>
                  </a:cubicBezTo>
                  <a:cubicBezTo>
                    <a:pt x="395" y="191"/>
                    <a:pt x="366" y="247"/>
                    <a:pt x="339" y="304"/>
                  </a:cubicBezTo>
                  <a:cubicBezTo>
                    <a:pt x="297" y="395"/>
                    <a:pt x="261" y="490"/>
                    <a:pt x="230" y="587"/>
                  </a:cubicBezTo>
                  <a:lnTo>
                    <a:pt x="230" y="587"/>
                  </a:lnTo>
                  <a:cubicBezTo>
                    <a:pt x="230" y="587"/>
                    <a:pt x="230" y="587"/>
                    <a:pt x="230" y="587"/>
                  </a:cubicBezTo>
                  <a:lnTo>
                    <a:pt x="230" y="587"/>
                  </a:lnTo>
                  <a:cubicBezTo>
                    <a:pt x="230" y="587"/>
                    <a:pt x="230" y="587"/>
                    <a:pt x="230" y="587"/>
                  </a:cubicBezTo>
                  <a:lnTo>
                    <a:pt x="230" y="587"/>
                  </a:lnTo>
                  <a:cubicBezTo>
                    <a:pt x="230" y="587"/>
                    <a:pt x="230" y="587"/>
                    <a:pt x="230" y="587"/>
                  </a:cubicBezTo>
                  <a:lnTo>
                    <a:pt x="230" y="587"/>
                  </a:lnTo>
                  <a:cubicBezTo>
                    <a:pt x="228" y="594"/>
                    <a:pt x="226" y="599"/>
                    <a:pt x="225" y="605"/>
                  </a:cubicBezTo>
                  <a:lnTo>
                    <a:pt x="225" y="605"/>
                  </a:lnTo>
                  <a:cubicBezTo>
                    <a:pt x="226" y="599"/>
                    <a:pt x="228" y="593"/>
                    <a:pt x="230" y="587"/>
                  </a:cubicBezTo>
                  <a:lnTo>
                    <a:pt x="230" y="587"/>
                  </a:lnTo>
                  <a:cubicBezTo>
                    <a:pt x="228" y="594"/>
                    <a:pt x="226" y="601"/>
                    <a:pt x="224" y="608"/>
                  </a:cubicBezTo>
                  <a:cubicBezTo>
                    <a:pt x="224" y="607"/>
                    <a:pt x="224" y="606"/>
                    <a:pt x="225" y="605"/>
                  </a:cubicBezTo>
                  <a:lnTo>
                    <a:pt x="225" y="605"/>
                  </a:lnTo>
                  <a:cubicBezTo>
                    <a:pt x="211" y="649"/>
                    <a:pt x="196" y="692"/>
                    <a:pt x="183" y="736"/>
                  </a:cubicBezTo>
                  <a:lnTo>
                    <a:pt x="183" y="736"/>
                  </a:lnTo>
                  <a:cubicBezTo>
                    <a:pt x="183" y="735"/>
                    <a:pt x="184" y="734"/>
                    <a:pt x="184" y="733"/>
                  </a:cubicBezTo>
                  <a:lnTo>
                    <a:pt x="184" y="733"/>
                  </a:lnTo>
                  <a:cubicBezTo>
                    <a:pt x="183" y="738"/>
                    <a:pt x="181" y="742"/>
                    <a:pt x="180" y="747"/>
                  </a:cubicBezTo>
                  <a:lnTo>
                    <a:pt x="180" y="747"/>
                  </a:lnTo>
                  <a:cubicBezTo>
                    <a:pt x="181" y="744"/>
                    <a:pt x="182" y="740"/>
                    <a:pt x="183" y="736"/>
                  </a:cubicBezTo>
                  <a:lnTo>
                    <a:pt x="183" y="736"/>
                  </a:lnTo>
                  <a:cubicBezTo>
                    <a:pt x="181" y="742"/>
                    <a:pt x="180" y="746"/>
                    <a:pt x="179" y="751"/>
                  </a:cubicBezTo>
                  <a:lnTo>
                    <a:pt x="179" y="751"/>
                  </a:lnTo>
                  <a:cubicBezTo>
                    <a:pt x="179" y="750"/>
                    <a:pt x="179" y="749"/>
                    <a:pt x="180" y="747"/>
                  </a:cubicBezTo>
                  <a:lnTo>
                    <a:pt x="180" y="747"/>
                  </a:lnTo>
                  <a:cubicBezTo>
                    <a:pt x="179" y="749"/>
                    <a:pt x="179" y="751"/>
                    <a:pt x="178" y="753"/>
                  </a:cubicBezTo>
                  <a:cubicBezTo>
                    <a:pt x="178" y="752"/>
                    <a:pt x="178" y="752"/>
                    <a:pt x="179" y="751"/>
                  </a:cubicBezTo>
                  <a:lnTo>
                    <a:pt x="179" y="751"/>
                  </a:lnTo>
                  <a:cubicBezTo>
                    <a:pt x="141" y="870"/>
                    <a:pt x="107" y="989"/>
                    <a:pt x="81" y="1109"/>
                  </a:cubicBezTo>
                  <a:cubicBezTo>
                    <a:pt x="48" y="1264"/>
                    <a:pt x="24" y="1421"/>
                    <a:pt x="9" y="1580"/>
                  </a:cubicBezTo>
                  <a:cubicBezTo>
                    <a:pt x="1" y="1665"/>
                    <a:pt x="64" y="1743"/>
                    <a:pt x="149" y="1752"/>
                  </a:cubicBezTo>
                  <a:lnTo>
                    <a:pt x="165" y="1752"/>
                  </a:lnTo>
                  <a:cubicBezTo>
                    <a:pt x="244" y="1750"/>
                    <a:pt x="313" y="1690"/>
                    <a:pt x="320" y="1611"/>
                  </a:cubicBezTo>
                  <a:cubicBezTo>
                    <a:pt x="333" y="1494"/>
                    <a:pt x="349" y="1380"/>
                    <a:pt x="370" y="1264"/>
                  </a:cubicBezTo>
                  <a:cubicBezTo>
                    <a:pt x="387" y="1189"/>
                    <a:pt x="404" y="1114"/>
                    <a:pt x="425" y="1040"/>
                  </a:cubicBezTo>
                  <a:cubicBezTo>
                    <a:pt x="442" y="972"/>
                    <a:pt x="462" y="906"/>
                    <a:pt x="482" y="841"/>
                  </a:cubicBezTo>
                  <a:lnTo>
                    <a:pt x="482" y="841"/>
                  </a:lnTo>
                  <a:cubicBezTo>
                    <a:pt x="481" y="843"/>
                    <a:pt x="480" y="846"/>
                    <a:pt x="479" y="848"/>
                  </a:cubicBezTo>
                  <a:lnTo>
                    <a:pt x="479" y="848"/>
                  </a:lnTo>
                  <a:cubicBezTo>
                    <a:pt x="520" y="720"/>
                    <a:pt x="565" y="596"/>
                    <a:pt x="616" y="471"/>
                  </a:cubicBezTo>
                  <a:cubicBezTo>
                    <a:pt x="643" y="418"/>
                    <a:pt x="670" y="364"/>
                    <a:pt x="702" y="312"/>
                  </a:cubicBezTo>
                  <a:lnTo>
                    <a:pt x="707" y="304"/>
                  </a:lnTo>
                  <a:cubicBezTo>
                    <a:pt x="743" y="281"/>
                    <a:pt x="768" y="245"/>
                    <a:pt x="778" y="205"/>
                  </a:cubicBezTo>
                  <a:cubicBezTo>
                    <a:pt x="800" y="107"/>
                    <a:pt x="734" y="12"/>
                    <a:pt x="635" y="1"/>
                  </a:cubicBezTo>
                  <a:cubicBezTo>
                    <a:pt x="630" y="1"/>
                    <a:pt x="624" y="0"/>
                    <a:pt x="6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5" name="Google Shape;8805;p17"/>
            <p:cNvSpPr/>
            <p:nvPr/>
          </p:nvSpPr>
          <p:spPr>
            <a:xfrm>
              <a:off x="7108231" y="535315"/>
              <a:ext cx="431578" cy="117364"/>
            </a:xfrm>
            <a:custGeom>
              <a:avLst/>
              <a:gdLst/>
              <a:ahLst/>
              <a:cxnLst/>
              <a:rect l="l" t="t" r="r" b="b"/>
              <a:pathLst>
                <a:path w="14850" h="4038" extrusionOk="0">
                  <a:moveTo>
                    <a:pt x="2065" y="103"/>
                  </a:moveTo>
                  <a:cubicBezTo>
                    <a:pt x="2068" y="106"/>
                    <a:pt x="2071" y="108"/>
                    <a:pt x="2073" y="110"/>
                  </a:cubicBezTo>
                  <a:cubicBezTo>
                    <a:pt x="2070" y="108"/>
                    <a:pt x="2068" y="106"/>
                    <a:pt x="2065" y="103"/>
                  </a:cubicBezTo>
                  <a:close/>
                  <a:moveTo>
                    <a:pt x="1737" y="139"/>
                  </a:moveTo>
                  <a:cubicBezTo>
                    <a:pt x="1736" y="142"/>
                    <a:pt x="1735" y="145"/>
                    <a:pt x="1734" y="148"/>
                  </a:cubicBezTo>
                  <a:cubicBezTo>
                    <a:pt x="1735" y="145"/>
                    <a:pt x="1736" y="142"/>
                    <a:pt x="1737" y="139"/>
                  </a:cubicBezTo>
                  <a:close/>
                  <a:moveTo>
                    <a:pt x="60" y="2153"/>
                  </a:moveTo>
                  <a:cubicBezTo>
                    <a:pt x="61" y="2155"/>
                    <a:pt x="61" y="2156"/>
                    <a:pt x="61" y="2157"/>
                  </a:cubicBezTo>
                  <a:lnTo>
                    <a:pt x="61" y="2157"/>
                  </a:lnTo>
                  <a:lnTo>
                    <a:pt x="60" y="2153"/>
                  </a:lnTo>
                  <a:close/>
                  <a:moveTo>
                    <a:pt x="1903" y="0"/>
                  </a:moveTo>
                  <a:cubicBezTo>
                    <a:pt x="1858" y="0"/>
                    <a:pt x="1816" y="18"/>
                    <a:pt x="1783" y="50"/>
                  </a:cubicBezTo>
                  <a:cubicBezTo>
                    <a:pt x="1764" y="74"/>
                    <a:pt x="1749" y="100"/>
                    <a:pt x="1740" y="130"/>
                  </a:cubicBezTo>
                  <a:lnTo>
                    <a:pt x="1740" y="130"/>
                  </a:lnTo>
                  <a:cubicBezTo>
                    <a:pt x="1740" y="128"/>
                    <a:pt x="1740" y="127"/>
                    <a:pt x="1741" y="126"/>
                  </a:cubicBezTo>
                  <a:lnTo>
                    <a:pt x="1741" y="126"/>
                  </a:lnTo>
                  <a:cubicBezTo>
                    <a:pt x="1706" y="224"/>
                    <a:pt x="1665" y="321"/>
                    <a:pt x="1620" y="416"/>
                  </a:cubicBezTo>
                  <a:cubicBezTo>
                    <a:pt x="1392" y="884"/>
                    <a:pt x="1147" y="1345"/>
                    <a:pt x="917" y="1813"/>
                  </a:cubicBezTo>
                  <a:cubicBezTo>
                    <a:pt x="769" y="2119"/>
                    <a:pt x="636" y="2434"/>
                    <a:pt x="520" y="2754"/>
                  </a:cubicBezTo>
                  <a:cubicBezTo>
                    <a:pt x="496" y="2817"/>
                    <a:pt x="476" y="2880"/>
                    <a:pt x="455" y="2944"/>
                  </a:cubicBezTo>
                  <a:cubicBezTo>
                    <a:pt x="425" y="2670"/>
                    <a:pt x="393" y="2396"/>
                    <a:pt x="363" y="2122"/>
                  </a:cubicBezTo>
                  <a:cubicBezTo>
                    <a:pt x="336" y="1848"/>
                    <a:pt x="313" y="1573"/>
                    <a:pt x="317" y="1297"/>
                  </a:cubicBezTo>
                  <a:cubicBezTo>
                    <a:pt x="321" y="1210"/>
                    <a:pt x="328" y="1123"/>
                    <a:pt x="341" y="1036"/>
                  </a:cubicBezTo>
                  <a:cubicBezTo>
                    <a:pt x="349" y="989"/>
                    <a:pt x="362" y="941"/>
                    <a:pt x="374" y="894"/>
                  </a:cubicBezTo>
                  <a:cubicBezTo>
                    <a:pt x="382" y="875"/>
                    <a:pt x="389" y="854"/>
                    <a:pt x="398" y="835"/>
                  </a:cubicBezTo>
                  <a:cubicBezTo>
                    <a:pt x="460" y="823"/>
                    <a:pt x="509" y="775"/>
                    <a:pt x="523" y="715"/>
                  </a:cubicBezTo>
                  <a:cubicBezTo>
                    <a:pt x="545" y="623"/>
                    <a:pt x="487" y="541"/>
                    <a:pt x="401" y="515"/>
                  </a:cubicBezTo>
                  <a:cubicBezTo>
                    <a:pt x="379" y="508"/>
                    <a:pt x="355" y="504"/>
                    <a:pt x="331" y="504"/>
                  </a:cubicBezTo>
                  <a:cubicBezTo>
                    <a:pt x="302" y="504"/>
                    <a:pt x="273" y="510"/>
                    <a:pt x="246" y="522"/>
                  </a:cubicBezTo>
                  <a:cubicBezTo>
                    <a:pt x="181" y="552"/>
                    <a:pt x="140" y="620"/>
                    <a:pt x="110" y="683"/>
                  </a:cubicBezTo>
                  <a:cubicBezTo>
                    <a:pt x="69" y="775"/>
                    <a:pt x="42" y="872"/>
                    <a:pt x="29" y="971"/>
                  </a:cubicBezTo>
                  <a:cubicBezTo>
                    <a:pt x="15" y="1065"/>
                    <a:pt x="6" y="1161"/>
                    <a:pt x="4" y="1256"/>
                  </a:cubicBezTo>
                  <a:cubicBezTo>
                    <a:pt x="1" y="1381"/>
                    <a:pt x="6" y="1506"/>
                    <a:pt x="15" y="1633"/>
                  </a:cubicBezTo>
                  <a:cubicBezTo>
                    <a:pt x="20" y="1699"/>
                    <a:pt x="23" y="1766"/>
                    <a:pt x="28" y="1832"/>
                  </a:cubicBezTo>
                  <a:lnTo>
                    <a:pt x="28" y="1829"/>
                  </a:lnTo>
                  <a:lnTo>
                    <a:pt x="29" y="1840"/>
                  </a:lnTo>
                  <a:lnTo>
                    <a:pt x="29" y="1844"/>
                  </a:lnTo>
                  <a:cubicBezTo>
                    <a:pt x="31" y="1853"/>
                    <a:pt x="32" y="1863"/>
                    <a:pt x="32" y="1872"/>
                  </a:cubicBezTo>
                  <a:cubicBezTo>
                    <a:pt x="32" y="1870"/>
                    <a:pt x="32" y="1869"/>
                    <a:pt x="32" y="1869"/>
                  </a:cubicBezTo>
                  <a:cubicBezTo>
                    <a:pt x="40" y="1956"/>
                    <a:pt x="48" y="2043"/>
                    <a:pt x="58" y="2128"/>
                  </a:cubicBezTo>
                  <a:lnTo>
                    <a:pt x="58" y="2125"/>
                  </a:lnTo>
                  <a:cubicBezTo>
                    <a:pt x="58" y="2127"/>
                    <a:pt x="58" y="2128"/>
                    <a:pt x="58" y="2130"/>
                  </a:cubicBezTo>
                  <a:lnTo>
                    <a:pt x="58" y="2130"/>
                  </a:lnTo>
                  <a:lnTo>
                    <a:pt x="58" y="2128"/>
                  </a:lnTo>
                  <a:lnTo>
                    <a:pt x="58" y="2128"/>
                  </a:lnTo>
                  <a:cubicBezTo>
                    <a:pt x="58" y="2135"/>
                    <a:pt x="59" y="2141"/>
                    <a:pt x="59" y="2147"/>
                  </a:cubicBezTo>
                  <a:lnTo>
                    <a:pt x="59" y="2147"/>
                  </a:lnTo>
                  <a:cubicBezTo>
                    <a:pt x="59" y="2142"/>
                    <a:pt x="58" y="2136"/>
                    <a:pt x="58" y="2130"/>
                  </a:cubicBezTo>
                  <a:lnTo>
                    <a:pt x="58" y="2130"/>
                  </a:lnTo>
                  <a:lnTo>
                    <a:pt x="60" y="2153"/>
                  </a:lnTo>
                  <a:lnTo>
                    <a:pt x="60" y="2153"/>
                  </a:lnTo>
                  <a:cubicBezTo>
                    <a:pt x="60" y="2152"/>
                    <a:pt x="60" y="2150"/>
                    <a:pt x="59" y="2149"/>
                  </a:cubicBezTo>
                  <a:lnTo>
                    <a:pt x="59" y="2149"/>
                  </a:lnTo>
                  <a:cubicBezTo>
                    <a:pt x="59" y="2152"/>
                    <a:pt x="59" y="2155"/>
                    <a:pt x="61" y="2158"/>
                  </a:cubicBezTo>
                  <a:lnTo>
                    <a:pt x="61" y="2158"/>
                  </a:lnTo>
                  <a:cubicBezTo>
                    <a:pt x="61" y="2158"/>
                    <a:pt x="61" y="2158"/>
                    <a:pt x="61" y="2157"/>
                  </a:cubicBezTo>
                  <a:lnTo>
                    <a:pt x="61" y="2157"/>
                  </a:lnTo>
                  <a:lnTo>
                    <a:pt x="61" y="2159"/>
                  </a:lnTo>
                  <a:cubicBezTo>
                    <a:pt x="61" y="2158"/>
                    <a:pt x="61" y="2158"/>
                    <a:pt x="61" y="2158"/>
                  </a:cubicBezTo>
                  <a:lnTo>
                    <a:pt x="61" y="2158"/>
                  </a:lnTo>
                  <a:cubicBezTo>
                    <a:pt x="61" y="2160"/>
                    <a:pt x="61" y="2163"/>
                    <a:pt x="61" y="2165"/>
                  </a:cubicBezTo>
                  <a:cubicBezTo>
                    <a:pt x="75" y="2307"/>
                    <a:pt x="93" y="2448"/>
                    <a:pt x="108" y="2591"/>
                  </a:cubicBezTo>
                  <a:cubicBezTo>
                    <a:pt x="127" y="2751"/>
                    <a:pt x="143" y="2910"/>
                    <a:pt x="162" y="3070"/>
                  </a:cubicBezTo>
                  <a:cubicBezTo>
                    <a:pt x="162" y="3077"/>
                    <a:pt x="164" y="3083"/>
                    <a:pt x="164" y="3089"/>
                  </a:cubicBezTo>
                  <a:lnTo>
                    <a:pt x="180" y="3254"/>
                  </a:lnTo>
                  <a:cubicBezTo>
                    <a:pt x="180" y="3252"/>
                    <a:pt x="180" y="3250"/>
                    <a:pt x="180" y="3248"/>
                  </a:cubicBezTo>
                  <a:lnTo>
                    <a:pt x="180" y="3248"/>
                  </a:lnTo>
                  <a:cubicBezTo>
                    <a:pt x="181" y="3257"/>
                    <a:pt x="182" y="3266"/>
                    <a:pt x="183" y="3276"/>
                  </a:cubicBezTo>
                  <a:lnTo>
                    <a:pt x="183" y="3270"/>
                  </a:lnTo>
                  <a:cubicBezTo>
                    <a:pt x="183" y="3276"/>
                    <a:pt x="184" y="3281"/>
                    <a:pt x="184" y="3287"/>
                  </a:cubicBezTo>
                  <a:cubicBezTo>
                    <a:pt x="184" y="3287"/>
                    <a:pt x="184" y="3288"/>
                    <a:pt x="184" y="3289"/>
                  </a:cubicBezTo>
                  <a:cubicBezTo>
                    <a:pt x="192" y="3384"/>
                    <a:pt x="199" y="3479"/>
                    <a:pt x="207" y="3574"/>
                  </a:cubicBezTo>
                  <a:cubicBezTo>
                    <a:pt x="213" y="3681"/>
                    <a:pt x="216" y="3789"/>
                    <a:pt x="229" y="3895"/>
                  </a:cubicBezTo>
                  <a:cubicBezTo>
                    <a:pt x="238" y="3962"/>
                    <a:pt x="287" y="4014"/>
                    <a:pt x="352" y="4030"/>
                  </a:cubicBezTo>
                  <a:cubicBezTo>
                    <a:pt x="365" y="4034"/>
                    <a:pt x="378" y="4036"/>
                    <a:pt x="390" y="4038"/>
                  </a:cubicBezTo>
                  <a:cubicBezTo>
                    <a:pt x="442" y="4036"/>
                    <a:pt x="492" y="4012"/>
                    <a:pt x="525" y="3971"/>
                  </a:cubicBezTo>
                  <a:cubicBezTo>
                    <a:pt x="566" y="3917"/>
                    <a:pt x="575" y="3856"/>
                    <a:pt x="585" y="3791"/>
                  </a:cubicBezTo>
                  <a:cubicBezTo>
                    <a:pt x="612" y="3654"/>
                    <a:pt x="634" y="3520"/>
                    <a:pt x="666" y="3385"/>
                  </a:cubicBezTo>
                  <a:cubicBezTo>
                    <a:pt x="681" y="3317"/>
                    <a:pt x="696" y="3246"/>
                    <a:pt x="715" y="3178"/>
                  </a:cubicBezTo>
                  <a:cubicBezTo>
                    <a:pt x="737" y="3105"/>
                    <a:pt x="757" y="3032"/>
                    <a:pt x="778" y="2960"/>
                  </a:cubicBezTo>
                  <a:cubicBezTo>
                    <a:pt x="810" y="2872"/>
                    <a:pt x="841" y="2781"/>
                    <a:pt x="871" y="2697"/>
                  </a:cubicBezTo>
                  <a:cubicBezTo>
                    <a:pt x="902" y="2611"/>
                    <a:pt x="938" y="2527"/>
                    <a:pt x="971" y="2443"/>
                  </a:cubicBezTo>
                  <a:cubicBezTo>
                    <a:pt x="1031" y="2292"/>
                    <a:pt x="1099" y="2143"/>
                    <a:pt x="1166" y="1994"/>
                  </a:cubicBezTo>
                  <a:cubicBezTo>
                    <a:pt x="1242" y="1842"/>
                    <a:pt x="1316" y="1687"/>
                    <a:pt x="1392" y="1535"/>
                  </a:cubicBezTo>
                  <a:cubicBezTo>
                    <a:pt x="1460" y="1400"/>
                    <a:pt x="1528" y="1267"/>
                    <a:pt x="1598" y="1134"/>
                  </a:cubicBezTo>
                  <a:cubicBezTo>
                    <a:pt x="1677" y="981"/>
                    <a:pt x="1758" y="827"/>
                    <a:pt x="1840" y="675"/>
                  </a:cubicBezTo>
                  <a:cubicBezTo>
                    <a:pt x="1883" y="595"/>
                    <a:pt x="1929" y="512"/>
                    <a:pt x="1970" y="430"/>
                  </a:cubicBezTo>
                  <a:cubicBezTo>
                    <a:pt x="2054" y="473"/>
                    <a:pt x="2143" y="506"/>
                    <a:pt x="2234" y="528"/>
                  </a:cubicBezTo>
                  <a:cubicBezTo>
                    <a:pt x="2404" y="569"/>
                    <a:pt x="2576" y="593"/>
                    <a:pt x="2750" y="599"/>
                  </a:cubicBezTo>
                  <a:cubicBezTo>
                    <a:pt x="2901" y="607"/>
                    <a:pt x="3053" y="618"/>
                    <a:pt x="3205" y="621"/>
                  </a:cubicBezTo>
                  <a:cubicBezTo>
                    <a:pt x="3392" y="625"/>
                    <a:pt x="3578" y="626"/>
                    <a:pt x="3764" y="626"/>
                  </a:cubicBezTo>
                  <a:cubicBezTo>
                    <a:pt x="3949" y="626"/>
                    <a:pt x="4134" y="625"/>
                    <a:pt x="4319" y="623"/>
                  </a:cubicBezTo>
                  <a:cubicBezTo>
                    <a:pt x="4667" y="618"/>
                    <a:pt x="5016" y="602"/>
                    <a:pt x="5362" y="588"/>
                  </a:cubicBezTo>
                  <a:cubicBezTo>
                    <a:pt x="5689" y="575"/>
                    <a:pt x="6015" y="569"/>
                    <a:pt x="6341" y="569"/>
                  </a:cubicBezTo>
                  <a:cubicBezTo>
                    <a:pt x="6700" y="569"/>
                    <a:pt x="7059" y="576"/>
                    <a:pt x="7417" y="587"/>
                  </a:cubicBezTo>
                  <a:lnTo>
                    <a:pt x="7398" y="587"/>
                  </a:lnTo>
                  <a:cubicBezTo>
                    <a:pt x="7647" y="598"/>
                    <a:pt x="7897" y="612"/>
                    <a:pt x="8145" y="631"/>
                  </a:cubicBezTo>
                  <a:cubicBezTo>
                    <a:pt x="8413" y="652"/>
                    <a:pt x="8679" y="674"/>
                    <a:pt x="8945" y="696"/>
                  </a:cubicBezTo>
                  <a:cubicBezTo>
                    <a:pt x="9296" y="726"/>
                    <a:pt x="9646" y="745"/>
                    <a:pt x="9997" y="764"/>
                  </a:cubicBezTo>
                  <a:cubicBezTo>
                    <a:pt x="10349" y="783"/>
                    <a:pt x="10702" y="792"/>
                    <a:pt x="11055" y="796"/>
                  </a:cubicBezTo>
                  <a:cubicBezTo>
                    <a:pt x="11082" y="796"/>
                    <a:pt x="11109" y="796"/>
                    <a:pt x="11136" y="796"/>
                  </a:cubicBezTo>
                  <a:cubicBezTo>
                    <a:pt x="11449" y="796"/>
                    <a:pt x="11763" y="780"/>
                    <a:pt x="12074" y="762"/>
                  </a:cubicBezTo>
                  <a:cubicBezTo>
                    <a:pt x="12424" y="743"/>
                    <a:pt x="12772" y="707"/>
                    <a:pt x="13121" y="672"/>
                  </a:cubicBezTo>
                  <a:cubicBezTo>
                    <a:pt x="13317" y="653"/>
                    <a:pt x="13512" y="637"/>
                    <a:pt x="13708" y="618"/>
                  </a:cubicBezTo>
                  <a:cubicBezTo>
                    <a:pt x="13918" y="599"/>
                    <a:pt x="14131" y="576"/>
                    <a:pt x="14341" y="557"/>
                  </a:cubicBezTo>
                  <a:cubicBezTo>
                    <a:pt x="14335" y="557"/>
                    <a:pt x="14327" y="558"/>
                    <a:pt x="14320" y="558"/>
                  </a:cubicBezTo>
                  <a:lnTo>
                    <a:pt x="14514" y="539"/>
                  </a:lnTo>
                  <a:cubicBezTo>
                    <a:pt x="14514" y="542"/>
                    <a:pt x="14514" y="545"/>
                    <a:pt x="14514" y="549"/>
                  </a:cubicBezTo>
                  <a:cubicBezTo>
                    <a:pt x="14512" y="582"/>
                    <a:pt x="14509" y="614"/>
                    <a:pt x="14504" y="647"/>
                  </a:cubicBezTo>
                  <a:cubicBezTo>
                    <a:pt x="14480" y="766"/>
                    <a:pt x="14452" y="883"/>
                    <a:pt x="14415" y="998"/>
                  </a:cubicBezTo>
                  <a:cubicBezTo>
                    <a:pt x="14381" y="1104"/>
                    <a:pt x="14346" y="1209"/>
                    <a:pt x="14306" y="1315"/>
                  </a:cubicBezTo>
                  <a:cubicBezTo>
                    <a:pt x="14267" y="1400"/>
                    <a:pt x="14308" y="1500"/>
                    <a:pt x="14396" y="1535"/>
                  </a:cubicBezTo>
                  <a:cubicBezTo>
                    <a:pt x="14416" y="1542"/>
                    <a:pt x="14436" y="1546"/>
                    <a:pt x="14455" y="1546"/>
                  </a:cubicBezTo>
                  <a:cubicBezTo>
                    <a:pt x="14524" y="1546"/>
                    <a:pt x="14588" y="1503"/>
                    <a:pt x="14612" y="1434"/>
                  </a:cubicBezTo>
                  <a:cubicBezTo>
                    <a:pt x="14667" y="1285"/>
                    <a:pt x="14716" y="1136"/>
                    <a:pt x="14759" y="984"/>
                  </a:cubicBezTo>
                  <a:cubicBezTo>
                    <a:pt x="14778" y="922"/>
                    <a:pt x="14794" y="857"/>
                    <a:pt x="14810" y="794"/>
                  </a:cubicBezTo>
                  <a:cubicBezTo>
                    <a:pt x="14829" y="723"/>
                    <a:pt x="14840" y="648"/>
                    <a:pt x="14844" y="574"/>
                  </a:cubicBezTo>
                  <a:cubicBezTo>
                    <a:pt x="14849" y="506"/>
                    <a:pt x="14841" y="438"/>
                    <a:pt x="14819" y="373"/>
                  </a:cubicBezTo>
                  <a:cubicBezTo>
                    <a:pt x="14784" y="283"/>
                    <a:pt x="14704" y="219"/>
                    <a:pt x="14609" y="205"/>
                  </a:cubicBezTo>
                  <a:cubicBezTo>
                    <a:pt x="14590" y="202"/>
                    <a:pt x="14572" y="201"/>
                    <a:pt x="14554" y="201"/>
                  </a:cubicBezTo>
                  <a:cubicBezTo>
                    <a:pt x="14502" y="201"/>
                    <a:pt x="14449" y="210"/>
                    <a:pt x="14398" y="216"/>
                  </a:cubicBezTo>
                  <a:cubicBezTo>
                    <a:pt x="14317" y="226"/>
                    <a:pt x="14237" y="234"/>
                    <a:pt x="14157" y="243"/>
                  </a:cubicBezTo>
                  <a:cubicBezTo>
                    <a:pt x="13991" y="261"/>
                    <a:pt x="13825" y="278"/>
                    <a:pt x="13659" y="297"/>
                  </a:cubicBezTo>
                  <a:cubicBezTo>
                    <a:pt x="13326" y="333"/>
                    <a:pt x="12994" y="368"/>
                    <a:pt x="12662" y="403"/>
                  </a:cubicBezTo>
                  <a:cubicBezTo>
                    <a:pt x="12603" y="409"/>
                    <a:pt x="12544" y="416"/>
                    <a:pt x="12486" y="420"/>
                  </a:cubicBezTo>
                  <a:cubicBezTo>
                    <a:pt x="12321" y="436"/>
                    <a:pt x="12157" y="446"/>
                    <a:pt x="11992" y="455"/>
                  </a:cubicBezTo>
                  <a:cubicBezTo>
                    <a:pt x="11811" y="466"/>
                    <a:pt x="11631" y="477"/>
                    <a:pt x="11452" y="481"/>
                  </a:cubicBezTo>
                  <a:cubicBezTo>
                    <a:pt x="11309" y="483"/>
                    <a:pt x="11165" y="486"/>
                    <a:pt x="11023" y="486"/>
                  </a:cubicBezTo>
                  <a:cubicBezTo>
                    <a:pt x="10991" y="486"/>
                    <a:pt x="10959" y="486"/>
                    <a:pt x="10927" y="485"/>
                  </a:cubicBezTo>
                  <a:cubicBezTo>
                    <a:pt x="10752" y="484"/>
                    <a:pt x="10580" y="477"/>
                    <a:pt x="10406" y="473"/>
                  </a:cubicBezTo>
                  <a:cubicBezTo>
                    <a:pt x="10069" y="457"/>
                    <a:pt x="9731" y="436"/>
                    <a:pt x="9396" y="414"/>
                  </a:cubicBezTo>
                  <a:cubicBezTo>
                    <a:pt x="8723" y="370"/>
                    <a:pt x="8052" y="294"/>
                    <a:pt x="7378" y="275"/>
                  </a:cubicBezTo>
                  <a:cubicBezTo>
                    <a:pt x="7041" y="265"/>
                    <a:pt x="6704" y="259"/>
                    <a:pt x="6367" y="259"/>
                  </a:cubicBezTo>
                  <a:cubicBezTo>
                    <a:pt x="6008" y="259"/>
                    <a:pt x="5650" y="266"/>
                    <a:pt x="5291" y="281"/>
                  </a:cubicBezTo>
                  <a:cubicBezTo>
                    <a:pt x="4944" y="297"/>
                    <a:pt x="4596" y="311"/>
                    <a:pt x="4250" y="314"/>
                  </a:cubicBezTo>
                  <a:cubicBezTo>
                    <a:pt x="4055" y="316"/>
                    <a:pt x="3860" y="316"/>
                    <a:pt x="3664" y="316"/>
                  </a:cubicBezTo>
                  <a:cubicBezTo>
                    <a:pt x="3502" y="316"/>
                    <a:pt x="3341" y="311"/>
                    <a:pt x="3178" y="306"/>
                  </a:cubicBezTo>
                  <a:cubicBezTo>
                    <a:pt x="2940" y="292"/>
                    <a:pt x="2701" y="286"/>
                    <a:pt x="2466" y="248"/>
                  </a:cubicBezTo>
                  <a:cubicBezTo>
                    <a:pt x="2401" y="235"/>
                    <a:pt x="2336" y="219"/>
                    <a:pt x="2272" y="202"/>
                  </a:cubicBezTo>
                  <a:cubicBezTo>
                    <a:pt x="2231" y="188"/>
                    <a:pt x="2192" y="172"/>
                    <a:pt x="2152" y="154"/>
                  </a:cubicBezTo>
                  <a:cubicBezTo>
                    <a:pt x="2130" y="143"/>
                    <a:pt x="2108" y="131"/>
                    <a:pt x="2086" y="118"/>
                  </a:cubicBezTo>
                  <a:cubicBezTo>
                    <a:pt x="2077" y="111"/>
                    <a:pt x="2069" y="106"/>
                    <a:pt x="2061" y="99"/>
                  </a:cubicBezTo>
                  <a:lnTo>
                    <a:pt x="2061" y="99"/>
                  </a:lnTo>
                  <a:cubicBezTo>
                    <a:pt x="2058" y="96"/>
                    <a:pt x="2055" y="93"/>
                    <a:pt x="2051" y="90"/>
                  </a:cubicBezTo>
                  <a:lnTo>
                    <a:pt x="2044" y="82"/>
                  </a:lnTo>
                  <a:lnTo>
                    <a:pt x="2044" y="80"/>
                  </a:lnTo>
                  <a:cubicBezTo>
                    <a:pt x="2018" y="36"/>
                    <a:pt x="1972" y="7"/>
                    <a:pt x="1919" y="1"/>
                  </a:cubicBezTo>
                  <a:cubicBezTo>
                    <a:pt x="1914" y="0"/>
                    <a:pt x="1908" y="0"/>
                    <a:pt x="19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6" name="Google Shape;8806;p17"/>
            <p:cNvSpPr/>
            <p:nvPr/>
          </p:nvSpPr>
          <p:spPr>
            <a:xfrm>
              <a:off x="7128343" y="566995"/>
              <a:ext cx="74749" cy="90654"/>
            </a:xfrm>
            <a:custGeom>
              <a:avLst/>
              <a:gdLst/>
              <a:ahLst/>
              <a:cxnLst/>
              <a:rect l="l" t="t" r="r" b="b"/>
              <a:pathLst>
                <a:path w="2572" h="3119" extrusionOk="0">
                  <a:moveTo>
                    <a:pt x="1766" y="2376"/>
                  </a:moveTo>
                  <a:cubicBezTo>
                    <a:pt x="1765" y="2377"/>
                    <a:pt x="1764" y="2378"/>
                    <a:pt x="1763" y="2380"/>
                  </a:cubicBezTo>
                  <a:lnTo>
                    <a:pt x="1763" y="2380"/>
                  </a:lnTo>
                  <a:cubicBezTo>
                    <a:pt x="1764" y="2379"/>
                    <a:pt x="1765" y="2377"/>
                    <a:pt x="1766" y="2376"/>
                  </a:cubicBezTo>
                  <a:close/>
                  <a:moveTo>
                    <a:pt x="2121" y="1"/>
                  </a:moveTo>
                  <a:cubicBezTo>
                    <a:pt x="2111" y="1"/>
                    <a:pt x="2101" y="1"/>
                    <a:pt x="2092" y="2"/>
                  </a:cubicBezTo>
                  <a:cubicBezTo>
                    <a:pt x="1986" y="10"/>
                    <a:pt x="1883" y="40"/>
                    <a:pt x="1789" y="89"/>
                  </a:cubicBezTo>
                  <a:cubicBezTo>
                    <a:pt x="1579" y="198"/>
                    <a:pt x="1400" y="355"/>
                    <a:pt x="1245" y="534"/>
                  </a:cubicBezTo>
                  <a:cubicBezTo>
                    <a:pt x="1088" y="716"/>
                    <a:pt x="958" y="918"/>
                    <a:pt x="860" y="1137"/>
                  </a:cubicBezTo>
                  <a:cubicBezTo>
                    <a:pt x="778" y="1323"/>
                    <a:pt x="696" y="1553"/>
                    <a:pt x="792" y="1748"/>
                  </a:cubicBezTo>
                  <a:cubicBezTo>
                    <a:pt x="838" y="1835"/>
                    <a:pt x="917" y="1898"/>
                    <a:pt x="1012" y="1920"/>
                  </a:cubicBezTo>
                  <a:cubicBezTo>
                    <a:pt x="1049" y="1929"/>
                    <a:pt x="1088" y="1933"/>
                    <a:pt x="1126" y="1933"/>
                  </a:cubicBezTo>
                  <a:cubicBezTo>
                    <a:pt x="1184" y="1933"/>
                    <a:pt x="1243" y="1923"/>
                    <a:pt x="1299" y="1903"/>
                  </a:cubicBezTo>
                  <a:cubicBezTo>
                    <a:pt x="1508" y="1825"/>
                    <a:pt x="1691" y="1680"/>
                    <a:pt x="1845" y="1520"/>
                  </a:cubicBezTo>
                  <a:cubicBezTo>
                    <a:pt x="1900" y="1460"/>
                    <a:pt x="1956" y="1403"/>
                    <a:pt x="2009" y="1341"/>
                  </a:cubicBezTo>
                  <a:lnTo>
                    <a:pt x="2009" y="1341"/>
                  </a:lnTo>
                  <a:cubicBezTo>
                    <a:pt x="1992" y="1520"/>
                    <a:pt x="1967" y="1699"/>
                    <a:pt x="1937" y="1876"/>
                  </a:cubicBezTo>
                  <a:cubicBezTo>
                    <a:pt x="1921" y="1963"/>
                    <a:pt x="1900" y="2050"/>
                    <a:pt x="1875" y="2134"/>
                  </a:cubicBezTo>
                  <a:cubicBezTo>
                    <a:pt x="1859" y="2183"/>
                    <a:pt x="1840" y="2229"/>
                    <a:pt x="1819" y="2276"/>
                  </a:cubicBezTo>
                  <a:cubicBezTo>
                    <a:pt x="1804" y="2310"/>
                    <a:pt x="1786" y="2341"/>
                    <a:pt x="1767" y="2373"/>
                  </a:cubicBezTo>
                  <a:cubicBezTo>
                    <a:pt x="1769" y="2371"/>
                    <a:pt x="1770" y="2368"/>
                    <a:pt x="1772" y="2367"/>
                  </a:cubicBezTo>
                  <a:lnTo>
                    <a:pt x="1772" y="2367"/>
                  </a:lnTo>
                  <a:cubicBezTo>
                    <a:pt x="1770" y="2368"/>
                    <a:pt x="1769" y="2371"/>
                    <a:pt x="1767" y="2375"/>
                  </a:cubicBezTo>
                  <a:lnTo>
                    <a:pt x="1761" y="2384"/>
                  </a:lnTo>
                  <a:cubicBezTo>
                    <a:pt x="1762" y="2383"/>
                    <a:pt x="1762" y="2381"/>
                    <a:pt x="1763" y="2380"/>
                  </a:cubicBezTo>
                  <a:lnTo>
                    <a:pt x="1763" y="2380"/>
                  </a:lnTo>
                  <a:cubicBezTo>
                    <a:pt x="1743" y="2409"/>
                    <a:pt x="1722" y="2438"/>
                    <a:pt x="1699" y="2466"/>
                  </a:cubicBezTo>
                  <a:cubicBezTo>
                    <a:pt x="1677" y="2492"/>
                    <a:pt x="1653" y="2515"/>
                    <a:pt x="1629" y="2539"/>
                  </a:cubicBezTo>
                  <a:cubicBezTo>
                    <a:pt x="1614" y="2553"/>
                    <a:pt x="1599" y="2566"/>
                    <a:pt x="1584" y="2579"/>
                  </a:cubicBezTo>
                  <a:cubicBezTo>
                    <a:pt x="1572" y="2583"/>
                    <a:pt x="1563" y="2590"/>
                    <a:pt x="1553" y="2596"/>
                  </a:cubicBezTo>
                  <a:cubicBezTo>
                    <a:pt x="1528" y="2609"/>
                    <a:pt x="1504" y="2618"/>
                    <a:pt x="1479" y="2628"/>
                  </a:cubicBezTo>
                  <a:cubicBezTo>
                    <a:pt x="1451" y="2637"/>
                    <a:pt x="1421" y="2647"/>
                    <a:pt x="1392" y="2655"/>
                  </a:cubicBezTo>
                  <a:cubicBezTo>
                    <a:pt x="1253" y="2683"/>
                    <a:pt x="1109" y="2696"/>
                    <a:pt x="966" y="2712"/>
                  </a:cubicBezTo>
                  <a:cubicBezTo>
                    <a:pt x="881" y="2723"/>
                    <a:pt x="797" y="2731"/>
                    <a:pt x="711" y="2740"/>
                  </a:cubicBezTo>
                  <a:cubicBezTo>
                    <a:pt x="520" y="2761"/>
                    <a:pt x="330" y="2778"/>
                    <a:pt x="141" y="2810"/>
                  </a:cubicBezTo>
                  <a:cubicBezTo>
                    <a:pt x="58" y="2826"/>
                    <a:pt x="1" y="2905"/>
                    <a:pt x="13" y="2989"/>
                  </a:cubicBezTo>
                  <a:cubicBezTo>
                    <a:pt x="26" y="3063"/>
                    <a:pt x="92" y="3119"/>
                    <a:pt x="168" y="3119"/>
                  </a:cubicBezTo>
                  <a:cubicBezTo>
                    <a:pt x="175" y="3119"/>
                    <a:pt x="183" y="3117"/>
                    <a:pt x="191" y="3117"/>
                  </a:cubicBezTo>
                  <a:cubicBezTo>
                    <a:pt x="320" y="3098"/>
                    <a:pt x="450" y="3084"/>
                    <a:pt x="580" y="3071"/>
                  </a:cubicBezTo>
                  <a:lnTo>
                    <a:pt x="586" y="3071"/>
                  </a:lnTo>
                  <a:lnTo>
                    <a:pt x="596" y="3069"/>
                  </a:lnTo>
                  <a:lnTo>
                    <a:pt x="599" y="3069"/>
                  </a:lnTo>
                  <a:cubicBezTo>
                    <a:pt x="719" y="3058"/>
                    <a:pt x="838" y="3049"/>
                    <a:pt x="957" y="3036"/>
                  </a:cubicBezTo>
                  <a:cubicBezTo>
                    <a:pt x="1085" y="3024"/>
                    <a:pt x="1213" y="3012"/>
                    <a:pt x="1341" y="2995"/>
                  </a:cubicBezTo>
                  <a:cubicBezTo>
                    <a:pt x="1457" y="2979"/>
                    <a:pt x="1571" y="2948"/>
                    <a:pt x="1677" y="2898"/>
                  </a:cubicBezTo>
                  <a:cubicBezTo>
                    <a:pt x="1764" y="2856"/>
                    <a:pt x="1842" y="2794"/>
                    <a:pt x="1905" y="2721"/>
                  </a:cubicBezTo>
                  <a:cubicBezTo>
                    <a:pt x="2052" y="2550"/>
                    <a:pt x="2155" y="2346"/>
                    <a:pt x="2203" y="2126"/>
                  </a:cubicBezTo>
                  <a:cubicBezTo>
                    <a:pt x="2236" y="1982"/>
                    <a:pt x="2258" y="1836"/>
                    <a:pt x="2277" y="1689"/>
                  </a:cubicBezTo>
                  <a:cubicBezTo>
                    <a:pt x="2305" y="1493"/>
                    <a:pt x="2329" y="1292"/>
                    <a:pt x="2339" y="1094"/>
                  </a:cubicBezTo>
                  <a:cubicBezTo>
                    <a:pt x="2343" y="1007"/>
                    <a:pt x="2348" y="913"/>
                    <a:pt x="2291" y="841"/>
                  </a:cubicBezTo>
                  <a:cubicBezTo>
                    <a:pt x="2255" y="800"/>
                    <a:pt x="2203" y="777"/>
                    <a:pt x="2150" y="777"/>
                  </a:cubicBezTo>
                  <a:cubicBezTo>
                    <a:pt x="2125" y="777"/>
                    <a:pt x="2100" y="782"/>
                    <a:pt x="2076" y="793"/>
                  </a:cubicBezTo>
                  <a:cubicBezTo>
                    <a:pt x="1995" y="830"/>
                    <a:pt x="1951" y="909"/>
                    <a:pt x="1900" y="977"/>
                  </a:cubicBezTo>
                  <a:cubicBezTo>
                    <a:pt x="1876" y="1010"/>
                    <a:pt x="1854" y="1045"/>
                    <a:pt x="1829" y="1076"/>
                  </a:cubicBezTo>
                  <a:cubicBezTo>
                    <a:pt x="1737" y="1184"/>
                    <a:pt x="1641" y="1287"/>
                    <a:pt x="1539" y="1385"/>
                  </a:cubicBezTo>
                  <a:cubicBezTo>
                    <a:pt x="1489" y="1429"/>
                    <a:pt x="1436" y="1471"/>
                    <a:pt x="1381" y="1510"/>
                  </a:cubicBezTo>
                  <a:cubicBezTo>
                    <a:pt x="1351" y="1531"/>
                    <a:pt x="1319" y="1548"/>
                    <a:pt x="1286" y="1567"/>
                  </a:cubicBezTo>
                  <a:cubicBezTo>
                    <a:pt x="1264" y="1578"/>
                    <a:pt x="1242" y="1588"/>
                    <a:pt x="1218" y="1597"/>
                  </a:cubicBezTo>
                  <a:cubicBezTo>
                    <a:pt x="1208" y="1600"/>
                    <a:pt x="1199" y="1604"/>
                    <a:pt x="1188" y="1607"/>
                  </a:cubicBezTo>
                  <a:cubicBezTo>
                    <a:pt x="1167" y="1610"/>
                    <a:pt x="1148" y="1615"/>
                    <a:pt x="1128" y="1616"/>
                  </a:cubicBezTo>
                  <a:lnTo>
                    <a:pt x="1102" y="1616"/>
                  </a:lnTo>
                  <a:lnTo>
                    <a:pt x="1098" y="1615"/>
                  </a:lnTo>
                  <a:lnTo>
                    <a:pt x="1085" y="1610"/>
                  </a:lnTo>
                  <a:lnTo>
                    <a:pt x="1077" y="1605"/>
                  </a:lnTo>
                  <a:lnTo>
                    <a:pt x="1074" y="1600"/>
                  </a:lnTo>
                  <a:lnTo>
                    <a:pt x="1074" y="1600"/>
                  </a:lnTo>
                  <a:cubicBezTo>
                    <a:pt x="1074" y="1601"/>
                    <a:pt x="1074" y="1601"/>
                    <a:pt x="1074" y="1601"/>
                  </a:cubicBezTo>
                  <a:lnTo>
                    <a:pt x="1074" y="1601"/>
                  </a:lnTo>
                  <a:cubicBezTo>
                    <a:pt x="1073" y="1598"/>
                    <a:pt x="1072" y="1596"/>
                    <a:pt x="1071" y="1594"/>
                  </a:cubicBezTo>
                  <a:lnTo>
                    <a:pt x="1068" y="1583"/>
                  </a:lnTo>
                  <a:cubicBezTo>
                    <a:pt x="1066" y="1578"/>
                    <a:pt x="1064" y="1575"/>
                    <a:pt x="1064" y="1570"/>
                  </a:cubicBezTo>
                  <a:lnTo>
                    <a:pt x="1064" y="1547"/>
                  </a:lnTo>
                  <a:cubicBezTo>
                    <a:pt x="1066" y="1526"/>
                    <a:pt x="1068" y="1505"/>
                    <a:pt x="1071" y="1486"/>
                  </a:cubicBezTo>
                  <a:cubicBezTo>
                    <a:pt x="1079" y="1452"/>
                    <a:pt x="1086" y="1417"/>
                    <a:pt x="1096" y="1384"/>
                  </a:cubicBezTo>
                  <a:cubicBezTo>
                    <a:pt x="1117" y="1325"/>
                    <a:pt x="1139" y="1270"/>
                    <a:pt x="1164" y="1214"/>
                  </a:cubicBezTo>
                  <a:cubicBezTo>
                    <a:pt x="1204" y="1133"/>
                    <a:pt x="1246" y="1056"/>
                    <a:pt x="1294" y="980"/>
                  </a:cubicBezTo>
                  <a:cubicBezTo>
                    <a:pt x="1343" y="904"/>
                    <a:pt x="1397" y="831"/>
                    <a:pt x="1455" y="761"/>
                  </a:cubicBezTo>
                  <a:cubicBezTo>
                    <a:pt x="1511" y="697"/>
                    <a:pt x="1569" y="635"/>
                    <a:pt x="1631" y="576"/>
                  </a:cubicBezTo>
                  <a:cubicBezTo>
                    <a:pt x="1675" y="538"/>
                    <a:pt x="1721" y="500"/>
                    <a:pt x="1770" y="465"/>
                  </a:cubicBezTo>
                  <a:cubicBezTo>
                    <a:pt x="1812" y="437"/>
                    <a:pt x="1853" y="410"/>
                    <a:pt x="1895" y="386"/>
                  </a:cubicBezTo>
                  <a:cubicBezTo>
                    <a:pt x="1924" y="372"/>
                    <a:pt x="1951" y="359"/>
                    <a:pt x="1981" y="348"/>
                  </a:cubicBezTo>
                  <a:cubicBezTo>
                    <a:pt x="2005" y="340"/>
                    <a:pt x="2030" y="332"/>
                    <a:pt x="2055" y="328"/>
                  </a:cubicBezTo>
                  <a:cubicBezTo>
                    <a:pt x="2065" y="325"/>
                    <a:pt x="2074" y="323"/>
                    <a:pt x="2084" y="323"/>
                  </a:cubicBezTo>
                  <a:cubicBezTo>
                    <a:pt x="2095" y="321"/>
                    <a:pt x="2106" y="321"/>
                    <a:pt x="2119" y="321"/>
                  </a:cubicBezTo>
                  <a:cubicBezTo>
                    <a:pt x="2127" y="321"/>
                    <a:pt x="2136" y="323"/>
                    <a:pt x="2146" y="325"/>
                  </a:cubicBezTo>
                  <a:cubicBezTo>
                    <a:pt x="2152" y="326"/>
                    <a:pt x="2158" y="326"/>
                    <a:pt x="2165" y="329"/>
                  </a:cubicBezTo>
                  <a:lnTo>
                    <a:pt x="2179" y="334"/>
                  </a:lnTo>
                  <a:lnTo>
                    <a:pt x="2171" y="331"/>
                  </a:lnTo>
                  <a:lnTo>
                    <a:pt x="2174" y="331"/>
                  </a:lnTo>
                  <a:cubicBezTo>
                    <a:pt x="2184" y="336"/>
                    <a:pt x="2193" y="340"/>
                    <a:pt x="2201" y="347"/>
                  </a:cubicBezTo>
                  <a:lnTo>
                    <a:pt x="2198" y="345"/>
                  </a:lnTo>
                  <a:lnTo>
                    <a:pt x="2188" y="339"/>
                  </a:lnTo>
                  <a:lnTo>
                    <a:pt x="2198" y="347"/>
                  </a:lnTo>
                  <a:cubicBezTo>
                    <a:pt x="2201" y="348"/>
                    <a:pt x="2203" y="351"/>
                    <a:pt x="2204" y="353"/>
                  </a:cubicBezTo>
                  <a:lnTo>
                    <a:pt x="2206" y="355"/>
                  </a:lnTo>
                  <a:lnTo>
                    <a:pt x="2212" y="366"/>
                  </a:lnTo>
                  <a:cubicBezTo>
                    <a:pt x="2215" y="370"/>
                    <a:pt x="2218" y="375"/>
                    <a:pt x="2218" y="378"/>
                  </a:cubicBezTo>
                  <a:cubicBezTo>
                    <a:pt x="2220" y="383"/>
                    <a:pt x="2221" y="386"/>
                    <a:pt x="2223" y="391"/>
                  </a:cubicBezTo>
                  <a:cubicBezTo>
                    <a:pt x="2223" y="397"/>
                    <a:pt x="2226" y="404"/>
                    <a:pt x="2226" y="412"/>
                  </a:cubicBezTo>
                  <a:cubicBezTo>
                    <a:pt x="2226" y="413"/>
                    <a:pt x="2226" y="415"/>
                    <a:pt x="2226" y="416"/>
                  </a:cubicBezTo>
                  <a:cubicBezTo>
                    <a:pt x="2221" y="456"/>
                    <a:pt x="2214" y="496"/>
                    <a:pt x="2228" y="535"/>
                  </a:cubicBezTo>
                  <a:cubicBezTo>
                    <a:pt x="2251" y="612"/>
                    <a:pt x="2318" y="652"/>
                    <a:pt x="2385" y="652"/>
                  </a:cubicBezTo>
                  <a:cubicBezTo>
                    <a:pt x="2447" y="652"/>
                    <a:pt x="2510" y="618"/>
                    <a:pt x="2538" y="548"/>
                  </a:cubicBezTo>
                  <a:cubicBezTo>
                    <a:pt x="2544" y="532"/>
                    <a:pt x="2551" y="516"/>
                    <a:pt x="2556" y="499"/>
                  </a:cubicBezTo>
                  <a:cubicBezTo>
                    <a:pt x="2571" y="454"/>
                    <a:pt x="2570" y="405"/>
                    <a:pt x="2548" y="363"/>
                  </a:cubicBezTo>
                  <a:cubicBezTo>
                    <a:pt x="2546" y="340"/>
                    <a:pt x="2541" y="318"/>
                    <a:pt x="2535" y="296"/>
                  </a:cubicBezTo>
                  <a:cubicBezTo>
                    <a:pt x="2521" y="255"/>
                    <a:pt x="2502" y="215"/>
                    <a:pt x="2478" y="177"/>
                  </a:cubicBezTo>
                  <a:cubicBezTo>
                    <a:pt x="2453" y="139"/>
                    <a:pt x="2419" y="106"/>
                    <a:pt x="2380" y="79"/>
                  </a:cubicBezTo>
                  <a:cubicBezTo>
                    <a:pt x="2335" y="46"/>
                    <a:pt x="2285" y="24"/>
                    <a:pt x="2231" y="13"/>
                  </a:cubicBezTo>
                  <a:cubicBezTo>
                    <a:pt x="2195" y="5"/>
                    <a:pt x="2157" y="1"/>
                    <a:pt x="21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7" name="Google Shape;8807;p17"/>
            <p:cNvSpPr/>
            <p:nvPr/>
          </p:nvSpPr>
          <p:spPr>
            <a:xfrm>
              <a:off x="7215215" y="591641"/>
              <a:ext cx="24442" cy="50631"/>
            </a:xfrm>
            <a:custGeom>
              <a:avLst/>
              <a:gdLst/>
              <a:ahLst/>
              <a:cxnLst/>
              <a:rect l="l" t="t" r="r" b="b"/>
              <a:pathLst>
                <a:path w="841" h="1742" extrusionOk="0">
                  <a:moveTo>
                    <a:pt x="263" y="0"/>
                  </a:moveTo>
                  <a:cubicBezTo>
                    <a:pt x="241" y="0"/>
                    <a:pt x="220" y="3"/>
                    <a:pt x="198" y="8"/>
                  </a:cubicBezTo>
                  <a:cubicBezTo>
                    <a:pt x="89" y="42"/>
                    <a:pt x="32" y="157"/>
                    <a:pt x="18" y="262"/>
                  </a:cubicBezTo>
                  <a:cubicBezTo>
                    <a:pt x="0" y="399"/>
                    <a:pt x="22" y="542"/>
                    <a:pt x="59" y="673"/>
                  </a:cubicBezTo>
                  <a:cubicBezTo>
                    <a:pt x="94" y="800"/>
                    <a:pt x="138" y="923"/>
                    <a:pt x="192" y="1044"/>
                  </a:cubicBezTo>
                  <a:cubicBezTo>
                    <a:pt x="287" y="1254"/>
                    <a:pt x="386" y="1462"/>
                    <a:pt x="496" y="1664"/>
                  </a:cubicBezTo>
                  <a:cubicBezTo>
                    <a:pt x="523" y="1712"/>
                    <a:pt x="575" y="1742"/>
                    <a:pt x="631" y="1742"/>
                  </a:cubicBezTo>
                  <a:cubicBezTo>
                    <a:pt x="632" y="1742"/>
                    <a:pt x="634" y="1742"/>
                    <a:pt x="635" y="1742"/>
                  </a:cubicBezTo>
                  <a:cubicBezTo>
                    <a:pt x="636" y="1742"/>
                    <a:pt x="636" y="1742"/>
                    <a:pt x="637" y="1742"/>
                  </a:cubicBezTo>
                  <a:cubicBezTo>
                    <a:pt x="764" y="1742"/>
                    <a:pt x="840" y="1602"/>
                    <a:pt x="774" y="1495"/>
                  </a:cubicBezTo>
                  <a:cubicBezTo>
                    <a:pt x="725" y="1409"/>
                    <a:pt x="678" y="1322"/>
                    <a:pt x="632" y="1234"/>
                  </a:cubicBezTo>
                  <a:lnTo>
                    <a:pt x="619" y="1211"/>
                  </a:lnTo>
                  <a:lnTo>
                    <a:pt x="619" y="1211"/>
                  </a:lnTo>
                  <a:cubicBezTo>
                    <a:pt x="551" y="1075"/>
                    <a:pt x="485" y="937"/>
                    <a:pt x="431" y="795"/>
                  </a:cubicBezTo>
                  <a:cubicBezTo>
                    <a:pt x="402" y="722"/>
                    <a:pt x="379" y="648"/>
                    <a:pt x="360" y="570"/>
                  </a:cubicBezTo>
                  <a:cubicBezTo>
                    <a:pt x="350" y="524"/>
                    <a:pt x="341" y="479"/>
                    <a:pt x="336" y="431"/>
                  </a:cubicBezTo>
                  <a:cubicBezTo>
                    <a:pt x="334" y="403"/>
                    <a:pt x="333" y="376"/>
                    <a:pt x="333" y="347"/>
                  </a:cubicBezTo>
                  <a:lnTo>
                    <a:pt x="333" y="342"/>
                  </a:lnTo>
                  <a:cubicBezTo>
                    <a:pt x="340" y="343"/>
                    <a:pt x="347" y="344"/>
                    <a:pt x="353" y="344"/>
                  </a:cubicBezTo>
                  <a:cubicBezTo>
                    <a:pt x="431" y="344"/>
                    <a:pt x="499" y="288"/>
                    <a:pt x="513" y="211"/>
                  </a:cubicBezTo>
                  <a:cubicBezTo>
                    <a:pt x="527" y="126"/>
                    <a:pt x="474" y="43"/>
                    <a:pt x="390" y="24"/>
                  </a:cubicBezTo>
                  <a:cubicBezTo>
                    <a:pt x="372" y="20"/>
                    <a:pt x="355" y="15"/>
                    <a:pt x="337" y="12"/>
                  </a:cubicBezTo>
                  <a:cubicBezTo>
                    <a:pt x="313" y="4"/>
                    <a:pt x="288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8" name="Google Shape;8808;p17"/>
            <p:cNvSpPr/>
            <p:nvPr/>
          </p:nvSpPr>
          <p:spPr>
            <a:xfrm>
              <a:off x="7205624" y="594082"/>
              <a:ext cx="53504" cy="54235"/>
            </a:xfrm>
            <a:custGeom>
              <a:avLst/>
              <a:gdLst/>
              <a:ahLst/>
              <a:cxnLst/>
              <a:rect l="l" t="t" r="r" b="b"/>
              <a:pathLst>
                <a:path w="1841" h="1866" extrusionOk="0">
                  <a:moveTo>
                    <a:pt x="1663" y="0"/>
                  </a:moveTo>
                  <a:cubicBezTo>
                    <a:pt x="1581" y="0"/>
                    <a:pt x="1518" y="50"/>
                    <a:pt x="1459" y="102"/>
                  </a:cubicBezTo>
                  <a:cubicBezTo>
                    <a:pt x="1418" y="140"/>
                    <a:pt x="1378" y="181"/>
                    <a:pt x="1339" y="220"/>
                  </a:cubicBezTo>
                  <a:cubicBezTo>
                    <a:pt x="1285" y="276"/>
                    <a:pt x="1233" y="333"/>
                    <a:pt x="1182" y="391"/>
                  </a:cubicBezTo>
                  <a:cubicBezTo>
                    <a:pt x="1066" y="524"/>
                    <a:pt x="951" y="657"/>
                    <a:pt x="835" y="789"/>
                  </a:cubicBezTo>
                  <a:cubicBezTo>
                    <a:pt x="590" y="1067"/>
                    <a:pt x="332" y="1333"/>
                    <a:pt x="64" y="1590"/>
                  </a:cubicBezTo>
                  <a:cubicBezTo>
                    <a:pt x="1" y="1651"/>
                    <a:pt x="7" y="1762"/>
                    <a:pt x="69" y="1821"/>
                  </a:cubicBezTo>
                  <a:cubicBezTo>
                    <a:pt x="98" y="1850"/>
                    <a:pt x="135" y="1865"/>
                    <a:pt x="176" y="1865"/>
                  </a:cubicBezTo>
                  <a:cubicBezTo>
                    <a:pt x="178" y="1865"/>
                    <a:pt x="179" y="1865"/>
                    <a:pt x="181" y="1865"/>
                  </a:cubicBezTo>
                  <a:cubicBezTo>
                    <a:pt x="226" y="1865"/>
                    <a:pt x="269" y="1848"/>
                    <a:pt x="300" y="1816"/>
                  </a:cubicBezTo>
                  <a:cubicBezTo>
                    <a:pt x="538" y="1580"/>
                    <a:pt x="770" y="1338"/>
                    <a:pt x="992" y="1088"/>
                  </a:cubicBezTo>
                  <a:cubicBezTo>
                    <a:pt x="1101" y="964"/>
                    <a:pt x="1209" y="839"/>
                    <a:pt x="1318" y="718"/>
                  </a:cubicBezTo>
                  <a:cubicBezTo>
                    <a:pt x="1373" y="654"/>
                    <a:pt x="1430" y="592"/>
                    <a:pt x="1487" y="531"/>
                  </a:cubicBezTo>
                  <a:cubicBezTo>
                    <a:pt x="1541" y="475"/>
                    <a:pt x="1595" y="421"/>
                    <a:pt x="1650" y="368"/>
                  </a:cubicBezTo>
                  <a:cubicBezTo>
                    <a:pt x="1668" y="353"/>
                    <a:pt x="1684" y="339"/>
                    <a:pt x="1701" y="325"/>
                  </a:cubicBezTo>
                  <a:cubicBezTo>
                    <a:pt x="1758" y="308"/>
                    <a:pt x="1802" y="262"/>
                    <a:pt x="1818" y="205"/>
                  </a:cubicBezTo>
                  <a:cubicBezTo>
                    <a:pt x="1840" y="111"/>
                    <a:pt x="1772" y="7"/>
                    <a:pt x="1674" y="0"/>
                  </a:cubicBezTo>
                  <a:cubicBezTo>
                    <a:pt x="1670" y="0"/>
                    <a:pt x="1667" y="0"/>
                    <a:pt x="16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09" name="Google Shape;8809;p17"/>
            <p:cNvSpPr/>
            <p:nvPr/>
          </p:nvSpPr>
          <p:spPr>
            <a:xfrm>
              <a:off x="7267297" y="571761"/>
              <a:ext cx="29324" cy="52753"/>
            </a:xfrm>
            <a:custGeom>
              <a:avLst/>
              <a:gdLst/>
              <a:ahLst/>
              <a:cxnLst/>
              <a:rect l="l" t="t" r="r" b="b"/>
              <a:pathLst>
                <a:path w="1009" h="1815" extrusionOk="0">
                  <a:moveTo>
                    <a:pt x="358" y="1"/>
                  </a:moveTo>
                  <a:cubicBezTo>
                    <a:pt x="294" y="1"/>
                    <a:pt x="233" y="24"/>
                    <a:pt x="177" y="54"/>
                  </a:cubicBezTo>
                  <a:cubicBezTo>
                    <a:pt x="120" y="86"/>
                    <a:pt x="78" y="145"/>
                    <a:pt x="48" y="202"/>
                  </a:cubicBezTo>
                  <a:cubicBezTo>
                    <a:pt x="19" y="256"/>
                    <a:pt x="7" y="316"/>
                    <a:pt x="11" y="377"/>
                  </a:cubicBezTo>
                  <a:cubicBezTo>
                    <a:pt x="16" y="442"/>
                    <a:pt x="45" y="502"/>
                    <a:pt x="90" y="548"/>
                  </a:cubicBezTo>
                  <a:cubicBezTo>
                    <a:pt x="136" y="591"/>
                    <a:pt x="196" y="616"/>
                    <a:pt x="260" y="620"/>
                  </a:cubicBezTo>
                  <a:cubicBezTo>
                    <a:pt x="276" y="621"/>
                    <a:pt x="292" y="622"/>
                    <a:pt x="308" y="622"/>
                  </a:cubicBezTo>
                  <a:cubicBezTo>
                    <a:pt x="324" y="622"/>
                    <a:pt x="341" y="621"/>
                    <a:pt x="356" y="620"/>
                  </a:cubicBezTo>
                  <a:lnTo>
                    <a:pt x="356" y="620"/>
                  </a:lnTo>
                  <a:cubicBezTo>
                    <a:pt x="344" y="654"/>
                    <a:pt x="331" y="689"/>
                    <a:pt x="315" y="723"/>
                  </a:cubicBezTo>
                  <a:cubicBezTo>
                    <a:pt x="280" y="797"/>
                    <a:pt x="239" y="868"/>
                    <a:pt x="196" y="938"/>
                  </a:cubicBezTo>
                  <a:cubicBezTo>
                    <a:pt x="179" y="966"/>
                    <a:pt x="160" y="995"/>
                    <a:pt x="139" y="1020"/>
                  </a:cubicBezTo>
                  <a:cubicBezTo>
                    <a:pt x="114" y="1053"/>
                    <a:pt x="92" y="1087"/>
                    <a:pt x="70" y="1121"/>
                  </a:cubicBezTo>
                  <a:cubicBezTo>
                    <a:pt x="56" y="1148"/>
                    <a:pt x="45" y="1177"/>
                    <a:pt x="38" y="1207"/>
                  </a:cubicBezTo>
                  <a:cubicBezTo>
                    <a:pt x="0" y="1346"/>
                    <a:pt x="95" y="1479"/>
                    <a:pt x="208" y="1550"/>
                  </a:cubicBezTo>
                  <a:cubicBezTo>
                    <a:pt x="372" y="1658"/>
                    <a:pt x="556" y="1732"/>
                    <a:pt x="739" y="1804"/>
                  </a:cubicBezTo>
                  <a:cubicBezTo>
                    <a:pt x="757" y="1812"/>
                    <a:pt x="776" y="1815"/>
                    <a:pt x="795" y="1815"/>
                  </a:cubicBezTo>
                  <a:cubicBezTo>
                    <a:pt x="963" y="1815"/>
                    <a:pt x="1009" y="1582"/>
                    <a:pt x="852" y="1519"/>
                  </a:cubicBezTo>
                  <a:cubicBezTo>
                    <a:pt x="790" y="1493"/>
                    <a:pt x="730" y="1465"/>
                    <a:pt x="668" y="1438"/>
                  </a:cubicBezTo>
                  <a:cubicBezTo>
                    <a:pt x="591" y="1402"/>
                    <a:pt x="515" y="1362"/>
                    <a:pt x="442" y="1319"/>
                  </a:cubicBezTo>
                  <a:cubicBezTo>
                    <a:pt x="421" y="1305"/>
                    <a:pt x="401" y="1291"/>
                    <a:pt x="382" y="1277"/>
                  </a:cubicBezTo>
                  <a:cubicBezTo>
                    <a:pt x="379" y="1273"/>
                    <a:pt x="375" y="1270"/>
                    <a:pt x="372" y="1267"/>
                  </a:cubicBezTo>
                  <a:cubicBezTo>
                    <a:pt x="456" y="1148"/>
                    <a:pt x="529" y="1025"/>
                    <a:pt x="592" y="895"/>
                  </a:cubicBezTo>
                  <a:cubicBezTo>
                    <a:pt x="660" y="753"/>
                    <a:pt x="720" y="596"/>
                    <a:pt x="719" y="436"/>
                  </a:cubicBezTo>
                  <a:cubicBezTo>
                    <a:pt x="719" y="305"/>
                    <a:pt x="682" y="162"/>
                    <a:pt x="573" y="78"/>
                  </a:cubicBezTo>
                  <a:cubicBezTo>
                    <a:pt x="519" y="35"/>
                    <a:pt x="454" y="9"/>
                    <a:pt x="385" y="2"/>
                  </a:cubicBezTo>
                  <a:cubicBezTo>
                    <a:pt x="376" y="1"/>
                    <a:pt x="367" y="1"/>
                    <a:pt x="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0" name="Google Shape;8810;p17"/>
            <p:cNvSpPr/>
            <p:nvPr/>
          </p:nvSpPr>
          <p:spPr>
            <a:xfrm>
              <a:off x="7302929" y="621693"/>
              <a:ext cx="42954" cy="12178"/>
            </a:xfrm>
            <a:custGeom>
              <a:avLst/>
              <a:gdLst/>
              <a:ahLst/>
              <a:cxnLst/>
              <a:rect l="l" t="t" r="r" b="b"/>
              <a:pathLst>
                <a:path w="1478" h="419" extrusionOk="0">
                  <a:moveTo>
                    <a:pt x="1307" y="0"/>
                  </a:moveTo>
                  <a:cubicBezTo>
                    <a:pt x="1298" y="0"/>
                    <a:pt x="1288" y="1"/>
                    <a:pt x="1278" y="3"/>
                  </a:cubicBezTo>
                  <a:cubicBezTo>
                    <a:pt x="1111" y="40"/>
                    <a:pt x="941" y="68"/>
                    <a:pt x="770" y="89"/>
                  </a:cubicBezTo>
                  <a:cubicBezTo>
                    <a:pt x="704" y="95"/>
                    <a:pt x="637" y="97"/>
                    <a:pt x="570" y="97"/>
                  </a:cubicBezTo>
                  <a:cubicBezTo>
                    <a:pt x="551" y="97"/>
                    <a:pt x="532" y="97"/>
                    <a:pt x="512" y="97"/>
                  </a:cubicBezTo>
                  <a:cubicBezTo>
                    <a:pt x="465" y="94"/>
                    <a:pt x="417" y="89"/>
                    <a:pt x="368" y="83"/>
                  </a:cubicBezTo>
                  <a:lnTo>
                    <a:pt x="351" y="78"/>
                  </a:lnTo>
                  <a:cubicBezTo>
                    <a:pt x="324" y="38"/>
                    <a:pt x="281" y="13"/>
                    <a:pt x="234" y="10"/>
                  </a:cubicBezTo>
                  <a:cubicBezTo>
                    <a:pt x="228" y="9"/>
                    <a:pt x="223" y="9"/>
                    <a:pt x="217" y="9"/>
                  </a:cubicBezTo>
                  <a:cubicBezTo>
                    <a:pt x="189" y="9"/>
                    <a:pt x="160" y="13"/>
                    <a:pt x="134" y="19"/>
                  </a:cubicBezTo>
                  <a:cubicBezTo>
                    <a:pt x="58" y="40"/>
                    <a:pt x="1" y="125"/>
                    <a:pt x="18" y="204"/>
                  </a:cubicBezTo>
                  <a:cubicBezTo>
                    <a:pt x="25" y="244"/>
                    <a:pt x="42" y="280"/>
                    <a:pt x="69" y="309"/>
                  </a:cubicBezTo>
                  <a:cubicBezTo>
                    <a:pt x="98" y="334"/>
                    <a:pt x="129" y="353"/>
                    <a:pt x="164" y="366"/>
                  </a:cubicBezTo>
                  <a:cubicBezTo>
                    <a:pt x="245" y="393"/>
                    <a:pt x="327" y="409"/>
                    <a:pt x="411" y="413"/>
                  </a:cubicBezTo>
                  <a:cubicBezTo>
                    <a:pt x="462" y="417"/>
                    <a:pt x="512" y="418"/>
                    <a:pt x="565" y="418"/>
                  </a:cubicBezTo>
                  <a:cubicBezTo>
                    <a:pt x="658" y="418"/>
                    <a:pt x="753" y="413"/>
                    <a:pt x="846" y="401"/>
                  </a:cubicBezTo>
                  <a:cubicBezTo>
                    <a:pt x="1016" y="380"/>
                    <a:pt x="1183" y="348"/>
                    <a:pt x="1348" y="307"/>
                  </a:cubicBezTo>
                  <a:cubicBezTo>
                    <a:pt x="1430" y="287"/>
                    <a:pt x="1478" y="192"/>
                    <a:pt x="1454" y="113"/>
                  </a:cubicBezTo>
                  <a:cubicBezTo>
                    <a:pt x="1435" y="50"/>
                    <a:pt x="1373" y="0"/>
                    <a:pt x="1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1" name="Google Shape;8811;p17"/>
            <p:cNvSpPr/>
            <p:nvPr/>
          </p:nvSpPr>
          <p:spPr>
            <a:xfrm>
              <a:off x="7311125" y="593094"/>
              <a:ext cx="28888" cy="51125"/>
            </a:xfrm>
            <a:custGeom>
              <a:avLst/>
              <a:gdLst/>
              <a:ahLst/>
              <a:cxnLst/>
              <a:rect l="l" t="t" r="r" b="b"/>
              <a:pathLst>
                <a:path w="994" h="1759" extrusionOk="0">
                  <a:moveTo>
                    <a:pt x="804" y="1"/>
                  </a:moveTo>
                  <a:cubicBezTo>
                    <a:pt x="775" y="1"/>
                    <a:pt x="745" y="9"/>
                    <a:pt x="718" y="25"/>
                  </a:cubicBezTo>
                  <a:cubicBezTo>
                    <a:pt x="669" y="53"/>
                    <a:pt x="623" y="88"/>
                    <a:pt x="582" y="128"/>
                  </a:cubicBezTo>
                  <a:cubicBezTo>
                    <a:pt x="534" y="178"/>
                    <a:pt x="491" y="234"/>
                    <a:pt x="453" y="292"/>
                  </a:cubicBezTo>
                  <a:cubicBezTo>
                    <a:pt x="395" y="381"/>
                    <a:pt x="344" y="476"/>
                    <a:pt x="302" y="574"/>
                  </a:cubicBezTo>
                  <a:cubicBezTo>
                    <a:pt x="279" y="622"/>
                    <a:pt x="256" y="669"/>
                    <a:pt x="238" y="720"/>
                  </a:cubicBezTo>
                  <a:cubicBezTo>
                    <a:pt x="216" y="774"/>
                    <a:pt x="195" y="829"/>
                    <a:pt x="176" y="883"/>
                  </a:cubicBezTo>
                  <a:cubicBezTo>
                    <a:pt x="153" y="943"/>
                    <a:pt x="138" y="1006"/>
                    <a:pt x="119" y="1070"/>
                  </a:cubicBezTo>
                  <a:cubicBezTo>
                    <a:pt x="104" y="1119"/>
                    <a:pt x="94" y="1169"/>
                    <a:pt x="81" y="1218"/>
                  </a:cubicBezTo>
                  <a:cubicBezTo>
                    <a:pt x="50" y="1339"/>
                    <a:pt x="32" y="1462"/>
                    <a:pt x="13" y="1586"/>
                  </a:cubicBezTo>
                  <a:cubicBezTo>
                    <a:pt x="1" y="1670"/>
                    <a:pt x="70" y="1747"/>
                    <a:pt x="153" y="1757"/>
                  </a:cubicBezTo>
                  <a:cubicBezTo>
                    <a:pt x="157" y="1757"/>
                    <a:pt x="162" y="1757"/>
                    <a:pt x="167" y="1758"/>
                  </a:cubicBezTo>
                  <a:cubicBezTo>
                    <a:pt x="202" y="1758"/>
                    <a:pt x="237" y="1746"/>
                    <a:pt x="265" y="1723"/>
                  </a:cubicBezTo>
                  <a:cubicBezTo>
                    <a:pt x="297" y="1697"/>
                    <a:pt x="317" y="1660"/>
                    <a:pt x="322" y="1619"/>
                  </a:cubicBezTo>
                  <a:cubicBezTo>
                    <a:pt x="325" y="1598"/>
                    <a:pt x="330" y="1579"/>
                    <a:pt x="333" y="1559"/>
                  </a:cubicBezTo>
                  <a:cubicBezTo>
                    <a:pt x="349" y="1470"/>
                    <a:pt x="368" y="1383"/>
                    <a:pt x="390" y="1296"/>
                  </a:cubicBezTo>
                  <a:cubicBezTo>
                    <a:pt x="419" y="1195"/>
                    <a:pt x="447" y="1098"/>
                    <a:pt x="477" y="998"/>
                  </a:cubicBezTo>
                  <a:cubicBezTo>
                    <a:pt x="501" y="938"/>
                    <a:pt x="520" y="877"/>
                    <a:pt x="547" y="818"/>
                  </a:cubicBezTo>
                  <a:cubicBezTo>
                    <a:pt x="571" y="766"/>
                    <a:pt x="594" y="712"/>
                    <a:pt x="620" y="660"/>
                  </a:cubicBezTo>
                  <a:cubicBezTo>
                    <a:pt x="651" y="600"/>
                    <a:pt x="683" y="543"/>
                    <a:pt x="718" y="486"/>
                  </a:cubicBezTo>
                  <a:lnTo>
                    <a:pt x="718" y="489"/>
                  </a:lnTo>
                  <a:cubicBezTo>
                    <a:pt x="740" y="455"/>
                    <a:pt x="762" y="424"/>
                    <a:pt x="788" y="394"/>
                  </a:cubicBezTo>
                  <a:cubicBezTo>
                    <a:pt x="799" y="380"/>
                    <a:pt x="811" y="367"/>
                    <a:pt x="824" y="354"/>
                  </a:cubicBezTo>
                  <a:cubicBezTo>
                    <a:pt x="832" y="348"/>
                    <a:pt x="840" y="342"/>
                    <a:pt x="848" y="335"/>
                  </a:cubicBezTo>
                  <a:cubicBezTo>
                    <a:pt x="862" y="326"/>
                    <a:pt x="876" y="316"/>
                    <a:pt x="890" y="308"/>
                  </a:cubicBezTo>
                  <a:cubicBezTo>
                    <a:pt x="968" y="259"/>
                    <a:pt x="993" y="158"/>
                    <a:pt x="946" y="80"/>
                  </a:cubicBezTo>
                  <a:cubicBezTo>
                    <a:pt x="915" y="29"/>
                    <a:pt x="860" y="1"/>
                    <a:pt x="8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2" name="Google Shape;8812;p17"/>
            <p:cNvSpPr/>
            <p:nvPr/>
          </p:nvSpPr>
          <p:spPr>
            <a:xfrm>
              <a:off x="7365707" y="560543"/>
              <a:ext cx="54492" cy="81498"/>
            </a:xfrm>
            <a:custGeom>
              <a:avLst/>
              <a:gdLst/>
              <a:ahLst/>
              <a:cxnLst/>
              <a:rect l="l" t="t" r="r" b="b"/>
              <a:pathLst>
                <a:path w="1875" h="2804" extrusionOk="0">
                  <a:moveTo>
                    <a:pt x="377" y="1751"/>
                  </a:moveTo>
                  <a:lnTo>
                    <a:pt x="377" y="1751"/>
                  </a:lnTo>
                  <a:cubicBezTo>
                    <a:pt x="380" y="1753"/>
                    <a:pt x="382" y="1756"/>
                    <a:pt x="383" y="1758"/>
                  </a:cubicBezTo>
                  <a:lnTo>
                    <a:pt x="385" y="1760"/>
                  </a:lnTo>
                  <a:lnTo>
                    <a:pt x="386" y="1762"/>
                  </a:lnTo>
                  <a:lnTo>
                    <a:pt x="383" y="1759"/>
                  </a:lnTo>
                  <a:lnTo>
                    <a:pt x="377" y="1751"/>
                  </a:lnTo>
                  <a:close/>
                  <a:moveTo>
                    <a:pt x="415" y="1790"/>
                  </a:moveTo>
                  <a:lnTo>
                    <a:pt x="420" y="1792"/>
                  </a:lnTo>
                  <a:cubicBezTo>
                    <a:pt x="418" y="1791"/>
                    <a:pt x="417" y="1791"/>
                    <a:pt x="415" y="1790"/>
                  </a:cubicBezTo>
                  <a:close/>
                  <a:moveTo>
                    <a:pt x="877" y="0"/>
                  </a:moveTo>
                  <a:cubicBezTo>
                    <a:pt x="876" y="0"/>
                    <a:pt x="875" y="0"/>
                    <a:pt x="874" y="0"/>
                  </a:cubicBezTo>
                  <a:cubicBezTo>
                    <a:pt x="790" y="4"/>
                    <a:pt x="717" y="53"/>
                    <a:pt x="656" y="106"/>
                  </a:cubicBezTo>
                  <a:cubicBezTo>
                    <a:pt x="586" y="168"/>
                    <a:pt x="523" y="238"/>
                    <a:pt x="470" y="314"/>
                  </a:cubicBezTo>
                  <a:cubicBezTo>
                    <a:pt x="382" y="439"/>
                    <a:pt x="304" y="572"/>
                    <a:pt x="239" y="710"/>
                  </a:cubicBezTo>
                  <a:cubicBezTo>
                    <a:pt x="165" y="852"/>
                    <a:pt x="106" y="1002"/>
                    <a:pt x="62" y="1158"/>
                  </a:cubicBezTo>
                  <a:cubicBezTo>
                    <a:pt x="32" y="1267"/>
                    <a:pt x="13" y="1379"/>
                    <a:pt x="7" y="1493"/>
                  </a:cubicBezTo>
                  <a:cubicBezTo>
                    <a:pt x="0" y="1588"/>
                    <a:pt x="11" y="1685"/>
                    <a:pt x="38" y="1775"/>
                  </a:cubicBezTo>
                  <a:cubicBezTo>
                    <a:pt x="51" y="1821"/>
                    <a:pt x="71" y="1867"/>
                    <a:pt x="97" y="1906"/>
                  </a:cubicBezTo>
                  <a:cubicBezTo>
                    <a:pt x="124" y="1949"/>
                    <a:pt x="155" y="1987"/>
                    <a:pt x="192" y="2022"/>
                  </a:cubicBezTo>
                  <a:cubicBezTo>
                    <a:pt x="255" y="2082"/>
                    <a:pt x="342" y="2114"/>
                    <a:pt x="426" y="2134"/>
                  </a:cubicBezTo>
                  <a:cubicBezTo>
                    <a:pt x="468" y="2144"/>
                    <a:pt x="512" y="2148"/>
                    <a:pt x="556" y="2148"/>
                  </a:cubicBezTo>
                  <a:cubicBezTo>
                    <a:pt x="621" y="2148"/>
                    <a:pt x="686" y="2139"/>
                    <a:pt x="747" y="2125"/>
                  </a:cubicBezTo>
                  <a:cubicBezTo>
                    <a:pt x="838" y="2104"/>
                    <a:pt x="925" y="2073"/>
                    <a:pt x="1007" y="2030"/>
                  </a:cubicBezTo>
                  <a:lnTo>
                    <a:pt x="1007" y="2030"/>
                  </a:lnTo>
                  <a:cubicBezTo>
                    <a:pt x="982" y="2115"/>
                    <a:pt x="958" y="2202"/>
                    <a:pt x="936" y="2288"/>
                  </a:cubicBezTo>
                  <a:cubicBezTo>
                    <a:pt x="907" y="2391"/>
                    <a:pt x="882" y="2492"/>
                    <a:pt x="860" y="2597"/>
                  </a:cubicBezTo>
                  <a:cubicBezTo>
                    <a:pt x="839" y="2685"/>
                    <a:pt x="893" y="2774"/>
                    <a:pt x="982" y="2796"/>
                  </a:cubicBezTo>
                  <a:cubicBezTo>
                    <a:pt x="994" y="2801"/>
                    <a:pt x="1007" y="2804"/>
                    <a:pt x="1020" y="2804"/>
                  </a:cubicBezTo>
                  <a:cubicBezTo>
                    <a:pt x="1092" y="2804"/>
                    <a:pt x="1168" y="2755"/>
                    <a:pt x="1183" y="2677"/>
                  </a:cubicBezTo>
                  <a:cubicBezTo>
                    <a:pt x="1230" y="2424"/>
                    <a:pt x="1292" y="2174"/>
                    <a:pt x="1368" y="1925"/>
                  </a:cubicBezTo>
                  <a:cubicBezTo>
                    <a:pt x="1390" y="1860"/>
                    <a:pt x="1412" y="1796"/>
                    <a:pt x="1436" y="1731"/>
                  </a:cubicBezTo>
                  <a:cubicBezTo>
                    <a:pt x="1526" y="1647"/>
                    <a:pt x="1612" y="1556"/>
                    <a:pt x="1692" y="1462"/>
                  </a:cubicBezTo>
                  <a:cubicBezTo>
                    <a:pt x="1692" y="1462"/>
                    <a:pt x="1692" y="1463"/>
                    <a:pt x="1692" y="1463"/>
                  </a:cubicBezTo>
                  <a:cubicBezTo>
                    <a:pt x="1692" y="1462"/>
                    <a:pt x="1694" y="1460"/>
                    <a:pt x="1694" y="1460"/>
                  </a:cubicBezTo>
                  <a:lnTo>
                    <a:pt x="1705" y="1447"/>
                  </a:lnTo>
                  <a:lnTo>
                    <a:pt x="1702" y="1450"/>
                  </a:lnTo>
                  <a:cubicBezTo>
                    <a:pt x="1730" y="1417"/>
                    <a:pt x="1757" y="1382"/>
                    <a:pt x="1781" y="1346"/>
                  </a:cubicBezTo>
                  <a:cubicBezTo>
                    <a:pt x="1811" y="1302"/>
                    <a:pt x="1843" y="1253"/>
                    <a:pt x="1854" y="1200"/>
                  </a:cubicBezTo>
                  <a:cubicBezTo>
                    <a:pt x="1874" y="1110"/>
                    <a:pt x="1863" y="996"/>
                    <a:pt x="1773" y="945"/>
                  </a:cubicBezTo>
                  <a:cubicBezTo>
                    <a:pt x="1738" y="926"/>
                    <a:pt x="1700" y="916"/>
                    <a:pt x="1662" y="916"/>
                  </a:cubicBezTo>
                  <a:cubicBezTo>
                    <a:pt x="1656" y="916"/>
                    <a:pt x="1650" y="917"/>
                    <a:pt x="1645" y="917"/>
                  </a:cubicBezTo>
                  <a:cubicBezTo>
                    <a:pt x="1594" y="923"/>
                    <a:pt x="1547" y="944"/>
                    <a:pt x="1507" y="977"/>
                  </a:cubicBezTo>
                  <a:cubicBezTo>
                    <a:pt x="1482" y="998"/>
                    <a:pt x="1458" y="1021"/>
                    <a:pt x="1438" y="1048"/>
                  </a:cubicBezTo>
                  <a:cubicBezTo>
                    <a:pt x="1422" y="1066"/>
                    <a:pt x="1406" y="1086"/>
                    <a:pt x="1392" y="1107"/>
                  </a:cubicBezTo>
                  <a:cubicBezTo>
                    <a:pt x="1362" y="1153"/>
                    <a:pt x="1331" y="1200"/>
                    <a:pt x="1306" y="1248"/>
                  </a:cubicBezTo>
                  <a:cubicBezTo>
                    <a:pt x="1254" y="1348"/>
                    <a:pt x="1208" y="1449"/>
                    <a:pt x="1168" y="1553"/>
                  </a:cubicBezTo>
                  <a:cubicBezTo>
                    <a:pt x="1132" y="1585"/>
                    <a:pt x="1092" y="1615"/>
                    <a:pt x="1050" y="1644"/>
                  </a:cubicBezTo>
                  <a:cubicBezTo>
                    <a:pt x="1009" y="1672"/>
                    <a:pt x="966" y="1699"/>
                    <a:pt x="921" y="1723"/>
                  </a:cubicBezTo>
                  <a:cubicBezTo>
                    <a:pt x="880" y="1743"/>
                    <a:pt x="841" y="1762"/>
                    <a:pt x="800" y="1780"/>
                  </a:cubicBezTo>
                  <a:cubicBezTo>
                    <a:pt x="763" y="1792"/>
                    <a:pt x="728" y="1803"/>
                    <a:pt x="692" y="1813"/>
                  </a:cubicBezTo>
                  <a:cubicBezTo>
                    <a:pt x="668" y="1818"/>
                    <a:pt x="644" y="1822"/>
                    <a:pt x="621" y="1826"/>
                  </a:cubicBezTo>
                  <a:cubicBezTo>
                    <a:pt x="601" y="1828"/>
                    <a:pt x="580" y="1829"/>
                    <a:pt x="560" y="1829"/>
                  </a:cubicBezTo>
                  <a:lnTo>
                    <a:pt x="560" y="1829"/>
                  </a:lnTo>
                  <a:cubicBezTo>
                    <a:pt x="544" y="1829"/>
                    <a:pt x="528" y="1828"/>
                    <a:pt x="515" y="1826"/>
                  </a:cubicBezTo>
                  <a:cubicBezTo>
                    <a:pt x="499" y="1822"/>
                    <a:pt x="483" y="1818"/>
                    <a:pt x="467" y="1815"/>
                  </a:cubicBezTo>
                  <a:cubicBezTo>
                    <a:pt x="458" y="1811"/>
                    <a:pt x="450" y="1808"/>
                    <a:pt x="440" y="1803"/>
                  </a:cubicBezTo>
                  <a:cubicBezTo>
                    <a:pt x="431" y="1799"/>
                    <a:pt x="422" y="1794"/>
                    <a:pt x="412" y="1788"/>
                  </a:cubicBezTo>
                  <a:lnTo>
                    <a:pt x="412" y="1788"/>
                  </a:lnTo>
                  <a:cubicBezTo>
                    <a:pt x="413" y="1789"/>
                    <a:pt x="414" y="1789"/>
                    <a:pt x="415" y="1790"/>
                  </a:cubicBezTo>
                  <a:lnTo>
                    <a:pt x="415" y="1790"/>
                  </a:lnTo>
                  <a:lnTo>
                    <a:pt x="412" y="1788"/>
                  </a:lnTo>
                  <a:lnTo>
                    <a:pt x="412" y="1788"/>
                  </a:lnTo>
                  <a:cubicBezTo>
                    <a:pt x="412" y="1788"/>
                    <a:pt x="412" y="1788"/>
                    <a:pt x="412" y="1788"/>
                  </a:cubicBezTo>
                  <a:lnTo>
                    <a:pt x="412" y="1788"/>
                  </a:lnTo>
                  <a:cubicBezTo>
                    <a:pt x="410" y="1786"/>
                    <a:pt x="407" y="1784"/>
                    <a:pt x="404" y="1781"/>
                  </a:cubicBezTo>
                  <a:cubicBezTo>
                    <a:pt x="399" y="1775"/>
                    <a:pt x="394" y="1770"/>
                    <a:pt x="390" y="1765"/>
                  </a:cubicBezTo>
                  <a:lnTo>
                    <a:pt x="390" y="1765"/>
                  </a:lnTo>
                  <a:lnTo>
                    <a:pt x="375" y="1745"/>
                  </a:lnTo>
                  <a:cubicBezTo>
                    <a:pt x="371" y="1739"/>
                    <a:pt x="366" y="1732"/>
                    <a:pt x="363" y="1726"/>
                  </a:cubicBezTo>
                  <a:cubicBezTo>
                    <a:pt x="360" y="1718"/>
                    <a:pt x="356" y="1712"/>
                    <a:pt x="353" y="1704"/>
                  </a:cubicBezTo>
                  <a:cubicBezTo>
                    <a:pt x="347" y="1683"/>
                    <a:pt x="339" y="1663"/>
                    <a:pt x="334" y="1640"/>
                  </a:cubicBezTo>
                  <a:cubicBezTo>
                    <a:pt x="331" y="1621"/>
                    <a:pt x="328" y="1602"/>
                    <a:pt x="325" y="1583"/>
                  </a:cubicBezTo>
                  <a:cubicBezTo>
                    <a:pt x="323" y="1552"/>
                    <a:pt x="323" y="1520"/>
                    <a:pt x="323" y="1488"/>
                  </a:cubicBezTo>
                  <a:cubicBezTo>
                    <a:pt x="326" y="1446"/>
                    <a:pt x="331" y="1403"/>
                    <a:pt x="339" y="1362"/>
                  </a:cubicBezTo>
                  <a:cubicBezTo>
                    <a:pt x="352" y="1292"/>
                    <a:pt x="369" y="1222"/>
                    <a:pt x="391" y="1156"/>
                  </a:cubicBezTo>
                  <a:cubicBezTo>
                    <a:pt x="417" y="1080"/>
                    <a:pt x="445" y="1007"/>
                    <a:pt x="477" y="936"/>
                  </a:cubicBezTo>
                  <a:cubicBezTo>
                    <a:pt x="532" y="824"/>
                    <a:pt x="586" y="714"/>
                    <a:pt x="651" y="608"/>
                  </a:cubicBezTo>
                  <a:cubicBezTo>
                    <a:pt x="687" y="554"/>
                    <a:pt x="725" y="501"/>
                    <a:pt x="765" y="450"/>
                  </a:cubicBezTo>
                  <a:cubicBezTo>
                    <a:pt x="790" y="421"/>
                    <a:pt x="817" y="393"/>
                    <a:pt x="845" y="366"/>
                  </a:cubicBezTo>
                  <a:cubicBezTo>
                    <a:pt x="858" y="355"/>
                    <a:pt x="869" y="346"/>
                    <a:pt x="882" y="336"/>
                  </a:cubicBezTo>
                  <a:cubicBezTo>
                    <a:pt x="887" y="333"/>
                    <a:pt x="891" y="330"/>
                    <a:pt x="896" y="327"/>
                  </a:cubicBezTo>
                  <a:lnTo>
                    <a:pt x="899" y="325"/>
                  </a:lnTo>
                  <a:cubicBezTo>
                    <a:pt x="985" y="315"/>
                    <a:pt x="1048" y="238"/>
                    <a:pt x="1042" y="151"/>
                  </a:cubicBezTo>
                  <a:cubicBezTo>
                    <a:pt x="1036" y="66"/>
                    <a:pt x="963" y="0"/>
                    <a:pt x="8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3" name="Google Shape;8813;p17"/>
            <p:cNvSpPr/>
            <p:nvPr/>
          </p:nvSpPr>
          <p:spPr>
            <a:xfrm>
              <a:off x="7408169" y="583183"/>
              <a:ext cx="66815" cy="122364"/>
            </a:xfrm>
            <a:custGeom>
              <a:avLst/>
              <a:gdLst/>
              <a:ahLst/>
              <a:cxnLst/>
              <a:rect l="l" t="t" r="r" b="b"/>
              <a:pathLst>
                <a:path w="2299" h="4210" extrusionOk="0">
                  <a:moveTo>
                    <a:pt x="1192" y="1230"/>
                  </a:moveTo>
                  <a:cubicBezTo>
                    <a:pt x="1192" y="1235"/>
                    <a:pt x="1191" y="1240"/>
                    <a:pt x="1190" y="1244"/>
                  </a:cubicBezTo>
                  <a:lnTo>
                    <a:pt x="1190" y="1244"/>
                  </a:lnTo>
                  <a:cubicBezTo>
                    <a:pt x="1191" y="1239"/>
                    <a:pt x="1192" y="1235"/>
                    <a:pt x="1192" y="1230"/>
                  </a:cubicBezTo>
                  <a:close/>
                  <a:moveTo>
                    <a:pt x="1595" y="1"/>
                  </a:moveTo>
                  <a:cubicBezTo>
                    <a:pt x="1515" y="1"/>
                    <a:pt x="1436" y="47"/>
                    <a:pt x="1379" y="98"/>
                  </a:cubicBezTo>
                  <a:cubicBezTo>
                    <a:pt x="1278" y="189"/>
                    <a:pt x="1208" y="312"/>
                    <a:pt x="1146" y="431"/>
                  </a:cubicBezTo>
                  <a:cubicBezTo>
                    <a:pt x="1091" y="535"/>
                    <a:pt x="1043" y="646"/>
                    <a:pt x="1005" y="758"/>
                  </a:cubicBezTo>
                  <a:cubicBezTo>
                    <a:pt x="982" y="831"/>
                    <a:pt x="961" y="903"/>
                    <a:pt x="942" y="975"/>
                  </a:cubicBezTo>
                  <a:cubicBezTo>
                    <a:pt x="918" y="1059"/>
                    <a:pt x="899" y="1145"/>
                    <a:pt x="884" y="1230"/>
                  </a:cubicBezTo>
                  <a:cubicBezTo>
                    <a:pt x="861" y="1358"/>
                    <a:pt x="846" y="1490"/>
                    <a:pt x="865" y="1620"/>
                  </a:cubicBezTo>
                  <a:cubicBezTo>
                    <a:pt x="879" y="1711"/>
                    <a:pt x="904" y="1808"/>
                    <a:pt x="977" y="1873"/>
                  </a:cubicBezTo>
                  <a:cubicBezTo>
                    <a:pt x="1027" y="1917"/>
                    <a:pt x="1100" y="1937"/>
                    <a:pt x="1169" y="1937"/>
                  </a:cubicBezTo>
                  <a:cubicBezTo>
                    <a:pt x="1190" y="1937"/>
                    <a:pt x="1211" y="1935"/>
                    <a:pt x="1230" y="1931"/>
                  </a:cubicBezTo>
                  <a:cubicBezTo>
                    <a:pt x="1338" y="1912"/>
                    <a:pt x="1427" y="1854"/>
                    <a:pt x="1509" y="1786"/>
                  </a:cubicBezTo>
                  <a:cubicBezTo>
                    <a:pt x="1567" y="1737"/>
                    <a:pt x="1621" y="1686"/>
                    <a:pt x="1673" y="1632"/>
                  </a:cubicBezTo>
                  <a:lnTo>
                    <a:pt x="1697" y="1610"/>
                  </a:lnTo>
                  <a:lnTo>
                    <a:pt x="1697" y="1610"/>
                  </a:lnTo>
                  <a:cubicBezTo>
                    <a:pt x="1688" y="1656"/>
                    <a:pt x="1677" y="1702"/>
                    <a:pt x="1667" y="1748"/>
                  </a:cubicBezTo>
                  <a:cubicBezTo>
                    <a:pt x="1629" y="1936"/>
                    <a:pt x="1591" y="2125"/>
                    <a:pt x="1556" y="2313"/>
                  </a:cubicBezTo>
                  <a:cubicBezTo>
                    <a:pt x="1523" y="2489"/>
                    <a:pt x="1487" y="2664"/>
                    <a:pt x="1452" y="2839"/>
                  </a:cubicBezTo>
                  <a:cubicBezTo>
                    <a:pt x="1420" y="2995"/>
                    <a:pt x="1390" y="3150"/>
                    <a:pt x="1355" y="3306"/>
                  </a:cubicBezTo>
                  <a:cubicBezTo>
                    <a:pt x="1314" y="3494"/>
                    <a:pt x="1276" y="3685"/>
                    <a:pt x="1221" y="3871"/>
                  </a:cubicBezTo>
                  <a:cubicBezTo>
                    <a:pt x="1219" y="3877"/>
                    <a:pt x="1218" y="3882"/>
                    <a:pt x="1216" y="3888"/>
                  </a:cubicBezTo>
                  <a:cubicBezTo>
                    <a:pt x="1197" y="3883"/>
                    <a:pt x="1178" y="3879"/>
                    <a:pt x="1161" y="3874"/>
                  </a:cubicBezTo>
                  <a:cubicBezTo>
                    <a:pt x="1127" y="3861"/>
                    <a:pt x="1094" y="3847"/>
                    <a:pt x="1061" y="3834"/>
                  </a:cubicBezTo>
                  <a:cubicBezTo>
                    <a:pt x="1007" y="3807"/>
                    <a:pt x="952" y="3780"/>
                    <a:pt x="903" y="3752"/>
                  </a:cubicBezTo>
                  <a:cubicBezTo>
                    <a:pt x="852" y="3723"/>
                    <a:pt x="804" y="3693"/>
                    <a:pt x="757" y="3663"/>
                  </a:cubicBezTo>
                  <a:cubicBezTo>
                    <a:pt x="694" y="3617"/>
                    <a:pt x="632" y="3570"/>
                    <a:pt x="572" y="3521"/>
                  </a:cubicBezTo>
                  <a:lnTo>
                    <a:pt x="572" y="3521"/>
                  </a:lnTo>
                  <a:cubicBezTo>
                    <a:pt x="576" y="3526"/>
                    <a:pt x="581" y="3530"/>
                    <a:pt x="586" y="3535"/>
                  </a:cubicBezTo>
                  <a:cubicBezTo>
                    <a:pt x="557" y="3510"/>
                    <a:pt x="531" y="3484"/>
                    <a:pt x="504" y="3457"/>
                  </a:cubicBezTo>
                  <a:cubicBezTo>
                    <a:pt x="485" y="3435"/>
                    <a:pt x="467" y="3415"/>
                    <a:pt x="451" y="3393"/>
                  </a:cubicBezTo>
                  <a:cubicBezTo>
                    <a:pt x="434" y="3369"/>
                    <a:pt x="418" y="3344"/>
                    <a:pt x="404" y="3317"/>
                  </a:cubicBezTo>
                  <a:cubicBezTo>
                    <a:pt x="390" y="3287"/>
                    <a:pt x="375" y="3258"/>
                    <a:pt x="364" y="3228"/>
                  </a:cubicBezTo>
                  <a:cubicBezTo>
                    <a:pt x="356" y="3206"/>
                    <a:pt x="350" y="3185"/>
                    <a:pt x="344" y="3163"/>
                  </a:cubicBezTo>
                  <a:cubicBezTo>
                    <a:pt x="339" y="3139"/>
                    <a:pt x="334" y="3112"/>
                    <a:pt x="333" y="3089"/>
                  </a:cubicBezTo>
                  <a:cubicBezTo>
                    <a:pt x="330" y="3065"/>
                    <a:pt x="328" y="3041"/>
                    <a:pt x="330" y="3019"/>
                  </a:cubicBezTo>
                  <a:cubicBezTo>
                    <a:pt x="333" y="2997"/>
                    <a:pt x="333" y="2975"/>
                    <a:pt x="337" y="2954"/>
                  </a:cubicBezTo>
                  <a:cubicBezTo>
                    <a:pt x="342" y="2932"/>
                    <a:pt x="345" y="2910"/>
                    <a:pt x="353" y="2891"/>
                  </a:cubicBezTo>
                  <a:cubicBezTo>
                    <a:pt x="360" y="2870"/>
                    <a:pt x="366" y="2848"/>
                    <a:pt x="375" y="2831"/>
                  </a:cubicBezTo>
                  <a:cubicBezTo>
                    <a:pt x="383" y="2813"/>
                    <a:pt x="393" y="2796"/>
                    <a:pt x="404" y="2780"/>
                  </a:cubicBezTo>
                  <a:cubicBezTo>
                    <a:pt x="418" y="2758"/>
                    <a:pt x="436" y="2736"/>
                    <a:pt x="453" y="2715"/>
                  </a:cubicBezTo>
                  <a:cubicBezTo>
                    <a:pt x="467" y="2699"/>
                    <a:pt x="482" y="2683"/>
                    <a:pt x="496" y="2669"/>
                  </a:cubicBezTo>
                  <a:cubicBezTo>
                    <a:pt x="548" y="2623"/>
                    <a:pt x="603" y="2579"/>
                    <a:pt x="662" y="2539"/>
                  </a:cubicBezTo>
                  <a:lnTo>
                    <a:pt x="662" y="2539"/>
                  </a:lnTo>
                  <a:lnTo>
                    <a:pt x="645" y="2550"/>
                  </a:lnTo>
                  <a:cubicBezTo>
                    <a:pt x="735" y="2490"/>
                    <a:pt x="827" y="2433"/>
                    <a:pt x="920" y="2379"/>
                  </a:cubicBezTo>
                  <a:cubicBezTo>
                    <a:pt x="991" y="2335"/>
                    <a:pt x="1013" y="2242"/>
                    <a:pt x="969" y="2169"/>
                  </a:cubicBezTo>
                  <a:cubicBezTo>
                    <a:pt x="939" y="2121"/>
                    <a:pt x="889" y="2095"/>
                    <a:pt x="836" y="2095"/>
                  </a:cubicBezTo>
                  <a:cubicBezTo>
                    <a:pt x="811" y="2095"/>
                    <a:pt x="784" y="2101"/>
                    <a:pt x="760" y="2115"/>
                  </a:cubicBezTo>
                  <a:cubicBezTo>
                    <a:pt x="690" y="2153"/>
                    <a:pt x="621" y="2191"/>
                    <a:pt x="553" y="2234"/>
                  </a:cubicBezTo>
                  <a:cubicBezTo>
                    <a:pt x="428" y="2315"/>
                    <a:pt x="301" y="2400"/>
                    <a:pt x="204" y="2514"/>
                  </a:cubicBezTo>
                  <a:cubicBezTo>
                    <a:pt x="100" y="2633"/>
                    <a:pt x="35" y="2780"/>
                    <a:pt x="16" y="2937"/>
                  </a:cubicBezTo>
                  <a:cubicBezTo>
                    <a:pt x="0" y="3082"/>
                    <a:pt x="19" y="3228"/>
                    <a:pt x="76" y="3363"/>
                  </a:cubicBezTo>
                  <a:cubicBezTo>
                    <a:pt x="117" y="3462"/>
                    <a:pt x="176" y="3556"/>
                    <a:pt x="247" y="3636"/>
                  </a:cubicBezTo>
                  <a:cubicBezTo>
                    <a:pt x="296" y="3693"/>
                    <a:pt x="353" y="3742"/>
                    <a:pt x="413" y="3788"/>
                  </a:cubicBezTo>
                  <a:cubicBezTo>
                    <a:pt x="485" y="3842"/>
                    <a:pt x="556" y="3894"/>
                    <a:pt x="630" y="3942"/>
                  </a:cubicBezTo>
                  <a:cubicBezTo>
                    <a:pt x="698" y="3986"/>
                    <a:pt x="770" y="4029"/>
                    <a:pt x="842" y="4067"/>
                  </a:cubicBezTo>
                  <a:cubicBezTo>
                    <a:pt x="907" y="4102"/>
                    <a:pt x="974" y="4132"/>
                    <a:pt x="1042" y="4157"/>
                  </a:cubicBezTo>
                  <a:cubicBezTo>
                    <a:pt x="1107" y="4181"/>
                    <a:pt x="1181" y="4206"/>
                    <a:pt x="1256" y="4209"/>
                  </a:cubicBezTo>
                  <a:cubicBezTo>
                    <a:pt x="1276" y="4209"/>
                    <a:pt x="1297" y="4208"/>
                    <a:pt x="1317" y="4202"/>
                  </a:cubicBezTo>
                  <a:cubicBezTo>
                    <a:pt x="1365" y="4190"/>
                    <a:pt x="1408" y="4167"/>
                    <a:pt x="1442" y="4132"/>
                  </a:cubicBezTo>
                  <a:cubicBezTo>
                    <a:pt x="1471" y="4100"/>
                    <a:pt x="1491" y="4062"/>
                    <a:pt x="1503" y="4019"/>
                  </a:cubicBezTo>
                  <a:cubicBezTo>
                    <a:pt x="1522" y="3948"/>
                    <a:pt x="1542" y="3877"/>
                    <a:pt x="1560" y="3806"/>
                  </a:cubicBezTo>
                  <a:cubicBezTo>
                    <a:pt x="1579" y="3719"/>
                    <a:pt x="1598" y="3633"/>
                    <a:pt x="1615" y="3548"/>
                  </a:cubicBezTo>
                  <a:cubicBezTo>
                    <a:pt x="1651" y="3370"/>
                    <a:pt x="1688" y="3190"/>
                    <a:pt x="1723" y="3013"/>
                  </a:cubicBezTo>
                  <a:cubicBezTo>
                    <a:pt x="1756" y="2845"/>
                    <a:pt x="1786" y="2677"/>
                    <a:pt x="1822" y="2511"/>
                  </a:cubicBezTo>
                  <a:cubicBezTo>
                    <a:pt x="1856" y="2353"/>
                    <a:pt x="1881" y="2193"/>
                    <a:pt x="1916" y="2034"/>
                  </a:cubicBezTo>
                  <a:cubicBezTo>
                    <a:pt x="1957" y="1846"/>
                    <a:pt x="2000" y="1659"/>
                    <a:pt x="2045" y="1472"/>
                  </a:cubicBezTo>
                  <a:cubicBezTo>
                    <a:pt x="2080" y="1322"/>
                    <a:pt x="2126" y="1173"/>
                    <a:pt x="2169" y="1026"/>
                  </a:cubicBezTo>
                  <a:cubicBezTo>
                    <a:pt x="2202" y="931"/>
                    <a:pt x="2232" y="834"/>
                    <a:pt x="2267" y="740"/>
                  </a:cubicBezTo>
                  <a:cubicBezTo>
                    <a:pt x="2299" y="659"/>
                    <a:pt x="2259" y="569"/>
                    <a:pt x="2180" y="535"/>
                  </a:cubicBezTo>
                  <a:cubicBezTo>
                    <a:pt x="2161" y="528"/>
                    <a:pt x="2143" y="525"/>
                    <a:pt x="2125" y="525"/>
                  </a:cubicBezTo>
                  <a:cubicBezTo>
                    <a:pt x="2061" y="525"/>
                    <a:pt x="2004" y="565"/>
                    <a:pt x="1976" y="626"/>
                  </a:cubicBezTo>
                  <a:lnTo>
                    <a:pt x="1949" y="683"/>
                  </a:lnTo>
                  <a:cubicBezTo>
                    <a:pt x="1876" y="838"/>
                    <a:pt x="1795" y="988"/>
                    <a:pt x="1704" y="1132"/>
                  </a:cubicBezTo>
                  <a:lnTo>
                    <a:pt x="1708" y="1127"/>
                  </a:lnTo>
                  <a:lnTo>
                    <a:pt x="1702" y="1137"/>
                  </a:lnTo>
                  <a:lnTo>
                    <a:pt x="1697" y="1143"/>
                  </a:lnTo>
                  <a:lnTo>
                    <a:pt x="1697" y="1143"/>
                  </a:lnTo>
                  <a:lnTo>
                    <a:pt x="1699" y="1140"/>
                  </a:lnTo>
                  <a:lnTo>
                    <a:pt x="1699" y="1140"/>
                  </a:lnTo>
                  <a:cubicBezTo>
                    <a:pt x="1672" y="1180"/>
                    <a:pt x="1643" y="1219"/>
                    <a:pt x="1613" y="1256"/>
                  </a:cubicBezTo>
                  <a:cubicBezTo>
                    <a:pt x="1542" y="1335"/>
                    <a:pt x="1468" y="1411"/>
                    <a:pt x="1389" y="1482"/>
                  </a:cubicBezTo>
                  <a:lnTo>
                    <a:pt x="1381" y="1490"/>
                  </a:lnTo>
                  <a:lnTo>
                    <a:pt x="1385" y="1484"/>
                  </a:lnTo>
                  <a:lnTo>
                    <a:pt x="1385" y="1484"/>
                  </a:lnTo>
                  <a:cubicBezTo>
                    <a:pt x="1346" y="1520"/>
                    <a:pt x="1301" y="1555"/>
                    <a:pt x="1257" y="1586"/>
                  </a:cubicBezTo>
                  <a:cubicBezTo>
                    <a:pt x="1245" y="1594"/>
                    <a:pt x="1232" y="1602"/>
                    <a:pt x="1218" y="1610"/>
                  </a:cubicBezTo>
                  <a:lnTo>
                    <a:pt x="1223" y="1607"/>
                  </a:lnTo>
                  <a:lnTo>
                    <a:pt x="1223" y="1607"/>
                  </a:lnTo>
                  <a:cubicBezTo>
                    <a:pt x="1217" y="1611"/>
                    <a:pt x="1211" y="1614"/>
                    <a:pt x="1205" y="1616"/>
                  </a:cubicBezTo>
                  <a:lnTo>
                    <a:pt x="1195" y="1618"/>
                  </a:lnTo>
                  <a:lnTo>
                    <a:pt x="1189" y="1620"/>
                  </a:lnTo>
                  <a:cubicBezTo>
                    <a:pt x="1188" y="1613"/>
                    <a:pt x="1186" y="1609"/>
                    <a:pt x="1184" y="1602"/>
                  </a:cubicBezTo>
                  <a:cubicBezTo>
                    <a:pt x="1178" y="1574"/>
                    <a:pt x="1172" y="1547"/>
                    <a:pt x="1170" y="1517"/>
                  </a:cubicBezTo>
                  <a:cubicBezTo>
                    <a:pt x="1169" y="1488"/>
                    <a:pt x="1169" y="1458"/>
                    <a:pt x="1169" y="1430"/>
                  </a:cubicBezTo>
                  <a:cubicBezTo>
                    <a:pt x="1173" y="1370"/>
                    <a:pt x="1180" y="1310"/>
                    <a:pt x="1189" y="1249"/>
                  </a:cubicBezTo>
                  <a:lnTo>
                    <a:pt x="1189" y="1249"/>
                  </a:lnTo>
                  <a:cubicBezTo>
                    <a:pt x="1189" y="1250"/>
                    <a:pt x="1189" y="1250"/>
                    <a:pt x="1189" y="1251"/>
                  </a:cubicBezTo>
                  <a:cubicBezTo>
                    <a:pt x="1214" y="1142"/>
                    <a:pt x="1241" y="1032"/>
                    <a:pt x="1275" y="925"/>
                  </a:cubicBezTo>
                  <a:lnTo>
                    <a:pt x="1275" y="923"/>
                  </a:lnTo>
                  <a:lnTo>
                    <a:pt x="1279" y="907"/>
                  </a:lnTo>
                  <a:lnTo>
                    <a:pt x="1279" y="907"/>
                  </a:lnTo>
                  <a:cubicBezTo>
                    <a:pt x="1279" y="910"/>
                    <a:pt x="1278" y="914"/>
                    <a:pt x="1278" y="917"/>
                  </a:cubicBezTo>
                  <a:cubicBezTo>
                    <a:pt x="1303" y="841"/>
                    <a:pt x="1332" y="766"/>
                    <a:pt x="1365" y="694"/>
                  </a:cubicBezTo>
                  <a:cubicBezTo>
                    <a:pt x="1404" y="611"/>
                    <a:pt x="1449" y="531"/>
                    <a:pt x="1498" y="453"/>
                  </a:cubicBezTo>
                  <a:cubicBezTo>
                    <a:pt x="1514" y="428"/>
                    <a:pt x="1531" y="405"/>
                    <a:pt x="1548" y="382"/>
                  </a:cubicBezTo>
                  <a:cubicBezTo>
                    <a:pt x="1561" y="367"/>
                    <a:pt x="1574" y="355"/>
                    <a:pt x="1586" y="342"/>
                  </a:cubicBezTo>
                  <a:lnTo>
                    <a:pt x="1599" y="333"/>
                  </a:lnTo>
                  <a:cubicBezTo>
                    <a:pt x="1601" y="333"/>
                    <a:pt x="1603" y="333"/>
                    <a:pt x="1605" y="333"/>
                  </a:cubicBezTo>
                  <a:cubicBezTo>
                    <a:pt x="1687" y="333"/>
                    <a:pt x="1758" y="272"/>
                    <a:pt x="1768" y="190"/>
                  </a:cubicBezTo>
                  <a:cubicBezTo>
                    <a:pt x="1780" y="106"/>
                    <a:pt x="1726" y="27"/>
                    <a:pt x="1643" y="7"/>
                  </a:cubicBezTo>
                  <a:cubicBezTo>
                    <a:pt x="1627" y="3"/>
                    <a:pt x="1611" y="1"/>
                    <a:pt x="1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4" name="Google Shape;8814;p17"/>
            <p:cNvSpPr/>
            <p:nvPr/>
          </p:nvSpPr>
          <p:spPr>
            <a:xfrm>
              <a:off x="7482281" y="578213"/>
              <a:ext cx="53911" cy="39674"/>
            </a:xfrm>
            <a:custGeom>
              <a:avLst/>
              <a:gdLst/>
              <a:ahLst/>
              <a:cxnLst/>
              <a:rect l="l" t="t" r="r" b="b"/>
              <a:pathLst>
                <a:path w="1855" h="1365" extrusionOk="0">
                  <a:moveTo>
                    <a:pt x="457" y="0"/>
                  </a:moveTo>
                  <a:cubicBezTo>
                    <a:pt x="403" y="0"/>
                    <a:pt x="349" y="9"/>
                    <a:pt x="296" y="27"/>
                  </a:cubicBezTo>
                  <a:cubicBezTo>
                    <a:pt x="205" y="57"/>
                    <a:pt x="126" y="119"/>
                    <a:pt x="72" y="200"/>
                  </a:cubicBezTo>
                  <a:cubicBezTo>
                    <a:pt x="24" y="277"/>
                    <a:pt x="0" y="372"/>
                    <a:pt x="43" y="458"/>
                  </a:cubicBezTo>
                  <a:cubicBezTo>
                    <a:pt x="69" y="510"/>
                    <a:pt x="114" y="548"/>
                    <a:pt x="170" y="564"/>
                  </a:cubicBezTo>
                  <a:cubicBezTo>
                    <a:pt x="183" y="567"/>
                    <a:pt x="196" y="568"/>
                    <a:pt x="209" y="568"/>
                  </a:cubicBezTo>
                  <a:cubicBezTo>
                    <a:pt x="314" y="568"/>
                    <a:pt x="397" y="469"/>
                    <a:pt x="368" y="361"/>
                  </a:cubicBezTo>
                  <a:lnTo>
                    <a:pt x="372" y="356"/>
                  </a:lnTo>
                  <a:cubicBezTo>
                    <a:pt x="380" y="352"/>
                    <a:pt x="387" y="348"/>
                    <a:pt x="395" y="344"/>
                  </a:cubicBezTo>
                  <a:lnTo>
                    <a:pt x="395" y="344"/>
                  </a:lnTo>
                  <a:lnTo>
                    <a:pt x="390" y="345"/>
                  </a:lnTo>
                  <a:lnTo>
                    <a:pt x="396" y="343"/>
                  </a:lnTo>
                  <a:lnTo>
                    <a:pt x="396" y="343"/>
                  </a:lnTo>
                  <a:cubicBezTo>
                    <a:pt x="395" y="343"/>
                    <a:pt x="395" y="344"/>
                    <a:pt x="395" y="344"/>
                  </a:cubicBezTo>
                  <a:lnTo>
                    <a:pt x="395" y="344"/>
                  </a:lnTo>
                  <a:lnTo>
                    <a:pt x="399" y="342"/>
                  </a:lnTo>
                  <a:lnTo>
                    <a:pt x="400" y="342"/>
                  </a:lnTo>
                  <a:lnTo>
                    <a:pt x="400" y="342"/>
                  </a:lnTo>
                  <a:lnTo>
                    <a:pt x="396" y="343"/>
                  </a:lnTo>
                  <a:lnTo>
                    <a:pt x="396" y="343"/>
                  </a:lnTo>
                  <a:cubicBezTo>
                    <a:pt x="396" y="343"/>
                    <a:pt x="397" y="343"/>
                    <a:pt x="398" y="342"/>
                  </a:cubicBezTo>
                  <a:lnTo>
                    <a:pt x="402" y="340"/>
                  </a:lnTo>
                  <a:lnTo>
                    <a:pt x="404" y="339"/>
                  </a:lnTo>
                  <a:lnTo>
                    <a:pt x="400" y="342"/>
                  </a:lnTo>
                  <a:lnTo>
                    <a:pt x="400" y="342"/>
                  </a:lnTo>
                  <a:lnTo>
                    <a:pt x="407" y="339"/>
                  </a:lnTo>
                  <a:lnTo>
                    <a:pt x="428" y="333"/>
                  </a:lnTo>
                  <a:cubicBezTo>
                    <a:pt x="434" y="331"/>
                    <a:pt x="442" y="331"/>
                    <a:pt x="448" y="330"/>
                  </a:cubicBezTo>
                  <a:cubicBezTo>
                    <a:pt x="456" y="329"/>
                    <a:pt x="463" y="328"/>
                    <a:pt x="471" y="328"/>
                  </a:cubicBezTo>
                  <a:cubicBezTo>
                    <a:pt x="478" y="328"/>
                    <a:pt x="486" y="329"/>
                    <a:pt x="493" y="330"/>
                  </a:cubicBezTo>
                  <a:lnTo>
                    <a:pt x="471" y="330"/>
                  </a:lnTo>
                  <a:lnTo>
                    <a:pt x="491" y="331"/>
                  </a:lnTo>
                  <a:lnTo>
                    <a:pt x="505" y="336"/>
                  </a:lnTo>
                  <a:cubicBezTo>
                    <a:pt x="512" y="337"/>
                    <a:pt x="518" y="341"/>
                    <a:pt x="524" y="342"/>
                  </a:cubicBezTo>
                  <a:lnTo>
                    <a:pt x="540" y="352"/>
                  </a:lnTo>
                  <a:cubicBezTo>
                    <a:pt x="545" y="355"/>
                    <a:pt x="550" y="358"/>
                    <a:pt x="555" y="361"/>
                  </a:cubicBezTo>
                  <a:lnTo>
                    <a:pt x="570" y="375"/>
                  </a:lnTo>
                  <a:cubicBezTo>
                    <a:pt x="574" y="380"/>
                    <a:pt x="578" y="387"/>
                    <a:pt x="581" y="391"/>
                  </a:cubicBezTo>
                  <a:lnTo>
                    <a:pt x="594" y="412"/>
                  </a:lnTo>
                  <a:cubicBezTo>
                    <a:pt x="597" y="419"/>
                    <a:pt x="600" y="425"/>
                    <a:pt x="603" y="432"/>
                  </a:cubicBezTo>
                  <a:lnTo>
                    <a:pt x="603" y="432"/>
                  </a:lnTo>
                  <a:cubicBezTo>
                    <a:pt x="602" y="429"/>
                    <a:pt x="600" y="427"/>
                    <a:pt x="599" y="425"/>
                  </a:cubicBezTo>
                  <a:lnTo>
                    <a:pt x="599" y="425"/>
                  </a:lnTo>
                  <a:cubicBezTo>
                    <a:pt x="604" y="434"/>
                    <a:pt x="607" y="445"/>
                    <a:pt x="608" y="456"/>
                  </a:cubicBezTo>
                  <a:cubicBezTo>
                    <a:pt x="611" y="467"/>
                    <a:pt x="615" y="478"/>
                    <a:pt x="615" y="488"/>
                  </a:cubicBezTo>
                  <a:lnTo>
                    <a:pt x="615" y="518"/>
                  </a:lnTo>
                  <a:cubicBezTo>
                    <a:pt x="613" y="537"/>
                    <a:pt x="613" y="556"/>
                    <a:pt x="608" y="576"/>
                  </a:cubicBezTo>
                  <a:cubicBezTo>
                    <a:pt x="604" y="599"/>
                    <a:pt x="600" y="616"/>
                    <a:pt x="593" y="640"/>
                  </a:cubicBezTo>
                  <a:cubicBezTo>
                    <a:pt x="585" y="664"/>
                    <a:pt x="575" y="686"/>
                    <a:pt x="566" y="708"/>
                  </a:cubicBezTo>
                  <a:cubicBezTo>
                    <a:pt x="550" y="738"/>
                    <a:pt x="534" y="766"/>
                    <a:pt x="517" y="795"/>
                  </a:cubicBezTo>
                  <a:cubicBezTo>
                    <a:pt x="501" y="820"/>
                    <a:pt x="483" y="844"/>
                    <a:pt x="464" y="868"/>
                  </a:cubicBezTo>
                  <a:cubicBezTo>
                    <a:pt x="452" y="880"/>
                    <a:pt x="439" y="895"/>
                    <a:pt x="426" y="907"/>
                  </a:cubicBezTo>
                  <a:lnTo>
                    <a:pt x="429" y="906"/>
                  </a:lnTo>
                  <a:lnTo>
                    <a:pt x="429" y="906"/>
                  </a:lnTo>
                  <a:cubicBezTo>
                    <a:pt x="352" y="972"/>
                    <a:pt x="266" y="1059"/>
                    <a:pt x="300" y="1170"/>
                  </a:cubicBezTo>
                  <a:cubicBezTo>
                    <a:pt x="334" y="1283"/>
                    <a:pt x="447" y="1341"/>
                    <a:pt x="558" y="1352"/>
                  </a:cubicBezTo>
                  <a:cubicBezTo>
                    <a:pt x="635" y="1360"/>
                    <a:pt x="714" y="1363"/>
                    <a:pt x="792" y="1365"/>
                  </a:cubicBezTo>
                  <a:cubicBezTo>
                    <a:pt x="858" y="1365"/>
                    <a:pt x="925" y="1362"/>
                    <a:pt x="991" y="1358"/>
                  </a:cubicBezTo>
                  <a:cubicBezTo>
                    <a:pt x="1227" y="1343"/>
                    <a:pt x="1463" y="1327"/>
                    <a:pt x="1697" y="1308"/>
                  </a:cubicBezTo>
                  <a:cubicBezTo>
                    <a:pt x="1784" y="1303"/>
                    <a:pt x="1854" y="1230"/>
                    <a:pt x="1853" y="1143"/>
                  </a:cubicBezTo>
                  <a:cubicBezTo>
                    <a:pt x="1850" y="1063"/>
                    <a:pt x="1781" y="988"/>
                    <a:pt x="1698" y="988"/>
                  </a:cubicBezTo>
                  <a:cubicBezTo>
                    <a:pt x="1695" y="988"/>
                    <a:pt x="1691" y="988"/>
                    <a:pt x="1688" y="988"/>
                  </a:cubicBezTo>
                  <a:cubicBezTo>
                    <a:pt x="1515" y="1002"/>
                    <a:pt x="1343" y="1015"/>
                    <a:pt x="1170" y="1026"/>
                  </a:cubicBezTo>
                  <a:cubicBezTo>
                    <a:pt x="1060" y="1034"/>
                    <a:pt x="950" y="1038"/>
                    <a:pt x="840" y="1038"/>
                  </a:cubicBezTo>
                  <a:cubicBezTo>
                    <a:pt x="811" y="1038"/>
                    <a:pt x="781" y="1038"/>
                    <a:pt x="752" y="1037"/>
                  </a:cubicBezTo>
                  <a:cubicBezTo>
                    <a:pt x="782" y="996"/>
                    <a:pt x="808" y="952"/>
                    <a:pt x="832" y="906"/>
                  </a:cubicBezTo>
                  <a:cubicBezTo>
                    <a:pt x="884" y="801"/>
                    <a:pt x="928" y="689"/>
                    <a:pt x="936" y="572"/>
                  </a:cubicBezTo>
                  <a:cubicBezTo>
                    <a:pt x="946" y="461"/>
                    <a:pt x="931" y="342"/>
                    <a:pt x="874" y="242"/>
                  </a:cubicBezTo>
                  <a:cubicBezTo>
                    <a:pt x="820" y="154"/>
                    <a:pt x="743" y="75"/>
                    <a:pt x="645" y="37"/>
                  </a:cubicBezTo>
                  <a:cubicBezTo>
                    <a:pt x="585" y="13"/>
                    <a:pt x="521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5" name="Google Shape;8815;p17"/>
            <p:cNvSpPr/>
            <p:nvPr/>
          </p:nvSpPr>
          <p:spPr>
            <a:xfrm>
              <a:off x="7034961" y="662498"/>
              <a:ext cx="73761" cy="131984"/>
            </a:xfrm>
            <a:custGeom>
              <a:avLst/>
              <a:gdLst/>
              <a:ahLst/>
              <a:cxnLst/>
              <a:rect l="l" t="t" r="r" b="b"/>
              <a:pathLst>
                <a:path w="2538" h="4541" extrusionOk="0">
                  <a:moveTo>
                    <a:pt x="1363" y="341"/>
                  </a:moveTo>
                  <a:lnTo>
                    <a:pt x="1363" y="341"/>
                  </a:lnTo>
                  <a:cubicBezTo>
                    <a:pt x="1365" y="341"/>
                    <a:pt x="1367" y="342"/>
                    <a:pt x="1369" y="342"/>
                  </a:cubicBezTo>
                  <a:cubicBezTo>
                    <a:pt x="1367" y="342"/>
                    <a:pt x="1365" y="341"/>
                    <a:pt x="1363" y="341"/>
                  </a:cubicBezTo>
                  <a:close/>
                  <a:moveTo>
                    <a:pt x="1260" y="351"/>
                  </a:moveTo>
                  <a:cubicBezTo>
                    <a:pt x="1258" y="352"/>
                    <a:pt x="1256" y="353"/>
                    <a:pt x="1254" y="353"/>
                  </a:cubicBezTo>
                  <a:cubicBezTo>
                    <a:pt x="1256" y="353"/>
                    <a:pt x="1258" y="352"/>
                    <a:pt x="1260" y="351"/>
                  </a:cubicBezTo>
                  <a:close/>
                  <a:moveTo>
                    <a:pt x="2368" y="802"/>
                  </a:moveTo>
                  <a:cubicBezTo>
                    <a:pt x="2368" y="803"/>
                    <a:pt x="2367" y="804"/>
                    <a:pt x="2367" y="804"/>
                  </a:cubicBezTo>
                  <a:lnTo>
                    <a:pt x="2368" y="802"/>
                  </a:lnTo>
                  <a:close/>
                  <a:moveTo>
                    <a:pt x="1016" y="979"/>
                  </a:moveTo>
                  <a:lnTo>
                    <a:pt x="1016" y="979"/>
                  </a:lnTo>
                  <a:cubicBezTo>
                    <a:pt x="1016" y="983"/>
                    <a:pt x="1016" y="986"/>
                    <a:pt x="1016" y="990"/>
                  </a:cubicBezTo>
                  <a:cubicBezTo>
                    <a:pt x="1016" y="986"/>
                    <a:pt x="1016" y="983"/>
                    <a:pt x="1016" y="979"/>
                  </a:cubicBezTo>
                  <a:close/>
                  <a:moveTo>
                    <a:pt x="1050" y="1189"/>
                  </a:moveTo>
                  <a:lnTo>
                    <a:pt x="1050" y="1189"/>
                  </a:lnTo>
                  <a:cubicBezTo>
                    <a:pt x="1050" y="1190"/>
                    <a:pt x="1050" y="1190"/>
                    <a:pt x="1050" y="1190"/>
                  </a:cubicBezTo>
                  <a:lnTo>
                    <a:pt x="1050" y="1190"/>
                  </a:lnTo>
                  <a:cubicBezTo>
                    <a:pt x="1050" y="1190"/>
                    <a:pt x="1050" y="1190"/>
                    <a:pt x="1050" y="1189"/>
                  </a:cubicBezTo>
                  <a:close/>
                  <a:moveTo>
                    <a:pt x="1327" y="1"/>
                  </a:moveTo>
                  <a:cubicBezTo>
                    <a:pt x="1286" y="1"/>
                    <a:pt x="1245" y="6"/>
                    <a:pt x="1205" y="16"/>
                  </a:cubicBezTo>
                  <a:cubicBezTo>
                    <a:pt x="1121" y="38"/>
                    <a:pt x="1043" y="79"/>
                    <a:pt x="977" y="136"/>
                  </a:cubicBezTo>
                  <a:cubicBezTo>
                    <a:pt x="894" y="211"/>
                    <a:pt x="826" y="300"/>
                    <a:pt x="779" y="401"/>
                  </a:cubicBezTo>
                  <a:cubicBezTo>
                    <a:pt x="735" y="496"/>
                    <a:pt x="705" y="600"/>
                    <a:pt x="693" y="706"/>
                  </a:cubicBezTo>
                  <a:cubicBezTo>
                    <a:pt x="668" y="945"/>
                    <a:pt x="709" y="1192"/>
                    <a:pt x="784" y="1420"/>
                  </a:cubicBezTo>
                  <a:cubicBezTo>
                    <a:pt x="871" y="1688"/>
                    <a:pt x="989" y="1944"/>
                    <a:pt x="1110" y="2198"/>
                  </a:cubicBezTo>
                  <a:cubicBezTo>
                    <a:pt x="1260" y="2514"/>
                    <a:pt x="1415" y="2829"/>
                    <a:pt x="1547" y="3154"/>
                  </a:cubicBezTo>
                  <a:cubicBezTo>
                    <a:pt x="1574" y="3226"/>
                    <a:pt x="1596" y="3296"/>
                    <a:pt x="1615" y="3371"/>
                  </a:cubicBezTo>
                  <a:cubicBezTo>
                    <a:pt x="1627" y="3426"/>
                    <a:pt x="1635" y="3481"/>
                    <a:pt x="1642" y="3538"/>
                  </a:cubicBezTo>
                  <a:cubicBezTo>
                    <a:pt x="1643" y="3559"/>
                    <a:pt x="1645" y="3579"/>
                    <a:pt x="1643" y="3600"/>
                  </a:cubicBezTo>
                  <a:cubicBezTo>
                    <a:pt x="1642" y="3619"/>
                    <a:pt x="1640" y="3636"/>
                    <a:pt x="1637" y="3657"/>
                  </a:cubicBezTo>
                  <a:cubicBezTo>
                    <a:pt x="1635" y="3668"/>
                    <a:pt x="1632" y="3679"/>
                    <a:pt x="1629" y="3690"/>
                  </a:cubicBezTo>
                  <a:cubicBezTo>
                    <a:pt x="1627" y="3697"/>
                    <a:pt x="1624" y="3705"/>
                    <a:pt x="1621" y="3711"/>
                  </a:cubicBezTo>
                  <a:lnTo>
                    <a:pt x="1612" y="3730"/>
                  </a:lnTo>
                  <a:cubicBezTo>
                    <a:pt x="1602" y="3743"/>
                    <a:pt x="1594" y="3754"/>
                    <a:pt x="1585" y="3766"/>
                  </a:cubicBezTo>
                  <a:cubicBezTo>
                    <a:pt x="1570" y="3779"/>
                    <a:pt x="1558" y="3793"/>
                    <a:pt x="1545" y="3806"/>
                  </a:cubicBezTo>
                  <a:cubicBezTo>
                    <a:pt x="1539" y="3811"/>
                    <a:pt x="1532" y="3815"/>
                    <a:pt x="1526" y="3818"/>
                  </a:cubicBezTo>
                  <a:cubicBezTo>
                    <a:pt x="1491" y="3842"/>
                    <a:pt x="1455" y="3864"/>
                    <a:pt x="1418" y="3883"/>
                  </a:cubicBezTo>
                  <a:cubicBezTo>
                    <a:pt x="1308" y="3940"/>
                    <a:pt x="1194" y="3988"/>
                    <a:pt x="1078" y="4034"/>
                  </a:cubicBezTo>
                  <a:cubicBezTo>
                    <a:pt x="940" y="4084"/>
                    <a:pt x="800" y="4127"/>
                    <a:pt x="655" y="4164"/>
                  </a:cubicBezTo>
                  <a:cubicBezTo>
                    <a:pt x="592" y="4178"/>
                    <a:pt x="529" y="4190"/>
                    <a:pt x="464" y="4198"/>
                  </a:cubicBezTo>
                  <a:cubicBezTo>
                    <a:pt x="455" y="4198"/>
                    <a:pt x="446" y="4199"/>
                    <a:pt x="437" y="4199"/>
                  </a:cubicBezTo>
                  <a:cubicBezTo>
                    <a:pt x="433" y="4199"/>
                    <a:pt x="429" y="4199"/>
                    <a:pt x="424" y="4198"/>
                  </a:cubicBezTo>
                  <a:lnTo>
                    <a:pt x="447" y="4198"/>
                  </a:lnTo>
                  <a:cubicBezTo>
                    <a:pt x="434" y="4198"/>
                    <a:pt x="421" y="4198"/>
                    <a:pt x="407" y="4197"/>
                  </a:cubicBezTo>
                  <a:lnTo>
                    <a:pt x="388" y="4192"/>
                  </a:lnTo>
                  <a:lnTo>
                    <a:pt x="380" y="4189"/>
                  </a:lnTo>
                  <a:lnTo>
                    <a:pt x="364" y="4179"/>
                  </a:lnTo>
                  <a:lnTo>
                    <a:pt x="353" y="4172"/>
                  </a:lnTo>
                  <a:lnTo>
                    <a:pt x="345" y="4164"/>
                  </a:lnTo>
                  <a:lnTo>
                    <a:pt x="340" y="4159"/>
                  </a:lnTo>
                  <a:lnTo>
                    <a:pt x="337" y="4153"/>
                  </a:lnTo>
                  <a:lnTo>
                    <a:pt x="337" y="4151"/>
                  </a:lnTo>
                  <a:lnTo>
                    <a:pt x="334" y="4146"/>
                  </a:lnTo>
                  <a:lnTo>
                    <a:pt x="334" y="4107"/>
                  </a:lnTo>
                  <a:cubicBezTo>
                    <a:pt x="336" y="4018"/>
                    <a:pt x="254" y="3947"/>
                    <a:pt x="170" y="3947"/>
                  </a:cubicBezTo>
                  <a:cubicBezTo>
                    <a:pt x="168" y="3947"/>
                    <a:pt x="167" y="3947"/>
                    <a:pt x="165" y="3947"/>
                  </a:cubicBezTo>
                  <a:cubicBezTo>
                    <a:pt x="87" y="3948"/>
                    <a:pt x="11" y="4013"/>
                    <a:pt x="6" y="4094"/>
                  </a:cubicBezTo>
                  <a:cubicBezTo>
                    <a:pt x="0" y="4143"/>
                    <a:pt x="5" y="4192"/>
                    <a:pt x="16" y="4240"/>
                  </a:cubicBezTo>
                  <a:cubicBezTo>
                    <a:pt x="29" y="4284"/>
                    <a:pt x="49" y="4327"/>
                    <a:pt x="78" y="4363"/>
                  </a:cubicBezTo>
                  <a:cubicBezTo>
                    <a:pt x="132" y="4433"/>
                    <a:pt x="203" y="4485"/>
                    <a:pt x="287" y="4513"/>
                  </a:cubicBezTo>
                  <a:cubicBezTo>
                    <a:pt x="334" y="4531"/>
                    <a:pt x="385" y="4540"/>
                    <a:pt x="437" y="4540"/>
                  </a:cubicBezTo>
                  <a:cubicBezTo>
                    <a:pt x="521" y="4537"/>
                    <a:pt x="605" y="4523"/>
                    <a:pt x="687" y="4501"/>
                  </a:cubicBezTo>
                  <a:cubicBezTo>
                    <a:pt x="836" y="4463"/>
                    <a:pt x="983" y="4417"/>
                    <a:pt x="1129" y="4365"/>
                  </a:cubicBezTo>
                  <a:cubicBezTo>
                    <a:pt x="1210" y="4335"/>
                    <a:pt x="1290" y="4304"/>
                    <a:pt x="1369" y="4271"/>
                  </a:cubicBezTo>
                  <a:cubicBezTo>
                    <a:pt x="1472" y="4228"/>
                    <a:pt x="1572" y="4179"/>
                    <a:pt x="1667" y="4122"/>
                  </a:cubicBezTo>
                  <a:cubicBezTo>
                    <a:pt x="1825" y="4024"/>
                    <a:pt x="1950" y="3874"/>
                    <a:pt x="1971" y="3682"/>
                  </a:cubicBezTo>
                  <a:cubicBezTo>
                    <a:pt x="1980" y="3575"/>
                    <a:pt x="1973" y="3465"/>
                    <a:pt x="1949" y="3359"/>
                  </a:cubicBezTo>
                  <a:lnTo>
                    <a:pt x="1949" y="3363"/>
                  </a:lnTo>
                  <a:cubicBezTo>
                    <a:pt x="1947" y="3359"/>
                    <a:pt x="1947" y="3358"/>
                    <a:pt x="1946" y="3355"/>
                  </a:cubicBezTo>
                  <a:cubicBezTo>
                    <a:pt x="1946" y="3350"/>
                    <a:pt x="1944" y="3345"/>
                    <a:pt x="1944" y="3342"/>
                  </a:cubicBezTo>
                  <a:cubicBezTo>
                    <a:pt x="1944" y="3344"/>
                    <a:pt x="1944" y="3345"/>
                    <a:pt x="1944" y="3345"/>
                  </a:cubicBezTo>
                  <a:cubicBezTo>
                    <a:pt x="1941" y="3334"/>
                    <a:pt x="1938" y="3321"/>
                    <a:pt x="1935" y="3309"/>
                  </a:cubicBezTo>
                  <a:lnTo>
                    <a:pt x="1935" y="3312"/>
                  </a:lnTo>
                  <a:cubicBezTo>
                    <a:pt x="1900" y="3163"/>
                    <a:pt x="1838" y="3021"/>
                    <a:pt x="1778" y="2881"/>
                  </a:cubicBezTo>
                  <a:cubicBezTo>
                    <a:pt x="1721" y="2752"/>
                    <a:pt x="1661" y="2625"/>
                    <a:pt x="1599" y="2497"/>
                  </a:cubicBezTo>
                  <a:cubicBezTo>
                    <a:pt x="1531" y="2356"/>
                    <a:pt x="1463" y="2215"/>
                    <a:pt x="1396" y="2072"/>
                  </a:cubicBezTo>
                  <a:cubicBezTo>
                    <a:pt x="1309" y="1889"/>
                    <a:pt x="1224" y="1702"/>
                    <a:pt x="1151" y="1512"/>
                  </a:cubicBezTo>
                  <a:cubicBezTo>
                    <a:pt x="1112" y="1408"/>
                    <a:pt x="1077" y="1299"/>
                    <a:pt x="1050" y="1190"/>
                  </a:cubicBezTo>
                  <a:lnTo>
                    <a:pt x="1050" y="1190"/>
                  </a:lnTo>
                  <a:cubicBezTo>
                    <a:pt x="1051" y="1195"/>
                    <a:pt x="1052" y="1200"/>
                    <a:pt x="1053" y="1205"/>
                  </a:cubicBezTo>
                  <a:lnTo>
                    <a:pt x="1053" y="1205"/>
                  </a:lnTo>
                  <a:cubicBezTo>
                    <a:pt x="1035" y="1129"/>
                    <a:pt x="1023" y="1051"/>
                    <a:pt x="1015" y="975"/>
                  </a:cubicBezTo>
                  <a:lnTo>
                    <a:pt x="1015" y="975"/>
                  </a:lnTo>
                  <a:cubicBezTo>
                    <a:pt x="1011" y="923"/>
                    <a:pt x="1010" y="871"/>
                    <a:pt x="1012" y="819"/>
                  </a:cubicBezTo>
                  <a:cubicBezTo>
                    <a:pt x="1013" y="787"/>
                    <a:pt x="1016" y="757"/>
                    <a:pt x="1021" y="725"/>
                  </a:cubicBezTo>
                  <a:cubicBezTo>
                    <a:pt x="1027" y="689"/>
                    <a:pt x="1035" y="654"/>
                    <a:pt x="1046" y="619"/>
                  </a:cubicBezTo>
                  <a:cubicBezTo>
                    <a:pt x="1054" y="596"/>
                    <a:pt x="1061" y="575"/>
                    <a:pt x="1072" y="551"/>
                  </a:cubicBezTo>
                  <a:cubicBezTo>
                    <a:pt x="1084" y="527"/>
                    <a:pt x="1097" y="504"/>
                    <a:pt x="1111" y="482"/>
                  </a:cubicBezTo>
                  <a:cubicBezTo>
                    <a:pt x="1119" y="472"/>
                    <a:pt x="1126" y="461"/>
                    <a:pt x="1134" y="451"/>
                  </a:cubicBezTo>
                  <a:cubicBezTo>
                    <a:pt x="1148" y="436"/>
                    <a:pt x="1164" y="420"/>
                    <a:pt x="1179" y="404"/>
                  </a:cubicBezTo>
                  <a:cubicBezTo>
                    <a:pt x="1187" y="396"/>
                    <a:pt x="1197" y="390"/>
                    <a:pt x="1206" y="382"/>
                  </a:cubicBezTo>
                  <a:cubicBezTo>
                    <a:pt x="1219" y="374"/>
                    <a:pt x="1233" y="366"/>
                    <a:pt x="1246" y="358"/>
                  </a:cubicBezTo>
                  <a:lnTo>
                    <a:pt x="1266" y="349"/>
                  </a:lnTo>
                  <a:lnTo>
                    <a:pt x="1266" y="349"/>
                  </a:lnTo>
                  <a:cubicBezTo>
                    <a:pt x="1275" y="346"/>
                    <a:pt x="1283" y="343"/>
                    <a:pt x="1292" y="341"/>
                  </a:cubicBezTo>
                  <a:cubicBezTo>
                    <a:pt x="1301" y="339"/>
                    <a:pt x="1312" y="337"/>
                    <a:pt x="1322" y="336"/>
                  </a:cubicBezTo>
                  <a:lnTo>
                    <a:pt x="1335" y="336"/>
                  </a:lnTo>
                  <a:cubicBezTo>
                    <a:pt x="1343" y="337"/>
                    <a:pt x="1353" y="338"/>
                    <a:pt x="1363" y="341"/>
                  </a:cubicBezTo>
                  <a:lnTo>
                    <a:pt x="1363" y="341"/>
                  </a:lnTo>
                  <a:cubicBezTo>
                    <a:pt x="1361" y="340"/>
                    <a:pt x="1360" y="340"/>
                    <a:pt x="1358" y="339"/>
                  </a:cubicBezTo>
                  <a:lnTo>
                    <a:pt x="1358" y="339"/>
                  </a:lnTo>
                  <a:cubicBezTo>
                    <a:pt x="1365" y="341"/>
                    <a:pt x="1372" y="342"/>
                    <a:pt x="1380" y="345"/>
                  </a:cubicBezTo>
                  <a:cubicBezTo>
                    <a:pt x="1392" y="350"/>
                    <a:pt x="1404" y="355"/>
                    <a:pt x="1417" y="361"/>
                  </a:cubicBezTo>
                  <a:cubicBezTo>
                    <a:pt x="1442" y="374"/>
                    <a:pt x="1466" y="388"/>
                    <a:pt x="1490" y="402"/>
                  </a:cubicBezTo>
                  <a:cubicBezTo>
                    <a:pt x="1537" y="434"/>
                    <a:pt x="1583" y="469"/>
                    <a:pt x="1629" y="505"/>
                  </a:cubicBezTo>
                  <a:cubicBezTo>
                    <a:pt x="1680" y="550"/>
                    <a:pt x="1730" y="592"/>
                    <a:pt x="1776" y="641"/>
                  </a:cubicBezTo>
                  <a:cubicBezTo>
                    <a:pt x="1805" y="672"/>
                    <a:pt x="1832" y="703"/>
                    <a:pt x="1855" y="736"/>
                  </a:cubicBezTo>
                  <a:cubicBezTo>
                    <a:pt x="1871" y="759"/>
                    <a:pt x="1887" y="781"/>
                    <a:pt x="1898" y="803"/>
                  </a:cubicBezTo>
                  <a:cubicBezTo>
                    <a:pt x="1908" y="825"/>
                    <a:pt x="1919" y="847"/>
                    <a:pt x="1928" y="871"/>
                  </a:cubicBezTo>
                  <a:cubicBezTo>
                    <a:pt x="1938" y="899"/>
                    <a:pt x="1946" y="928"/>
                    <a:pt x="1952" y="958"/>
                  </a:cubicBezTo>
                  <a:lnTo>
                    <a:pt x="1950" y="950"/>
                  </a:lnTo>
                  <a:lnTo>
                    <a:pt x="1950" y="950"/>
                  </a:lnTo>
                  <a:cubicBezTo>
                    <a:pt x="1963" y="1001"/>
                    <a:pt x="1982" y="1042"/>
                    <a:pt x="2026" y="1074"/>
                  </a:cubicBezTo>
                  <a:cubicBezTo>
                    <a:pt x="2055" y="1094"/>
                    <a:pt x="2088" y="1103"/>
                    <a:pt x="2120" y="1103"/>
                  </a:cubicBezTo>
                  <a:cubicBezTo>
                    <a:pt x="2170" y="1103"/>
                    <a:pt x="2219" y="1081"/>
                    <a:pt x="2251" y="1040"/>
                  </a:cubicBezTo>
                  <a:cubicBezTo>
                    <a:pt x="2297" y="987"/>
                    <a:pt x="2318" y="914"/>
                    <a:pt x="2346" y="849"/>
                  </a:cubicBezTo>
                  <a:lnTo>
                    <a:pt x="2346" y="849"/>
                  </a:lnTo>
                  <a:lnTo>
                    <a:pt x="2343" y="855"/>
                  </a:lnTo>
                  <a:lnTo>
                    <a:pt x="2359" y="822"/>
                  </a:lnTo>
                  <a:lnTo>
                    <a:pt x="2359" y="822"/>
                  </a:lnTo>
                  <a:lnTo>
                    <a:pt x="2370" y="800"/>
                  </a:lnTo>
                  <a:lnTo>
                    <a:pt x="2375" y="789"/>
                  </a:lnTo>
                  <a:lnTo>
                    <a:pt x="2375" y="789"/>
                  </a:lnTo>
                  <a:cubicBezTo>
                    <a:pt x="2374" y="790"/>
                    <a:pt x="2374" y="790"/>
                    <a:pt x="2374" y="791"/>
                  </a:cubicBezTo>
                  <a:lnTo>
                    <a:pt x="2374" y="791"/>
                  </a:lnTo>
                  <a:cubicBezTo>
                    <a:pt x="2374" y="790"/>
                    <a:pt x="2375" y="789"/>
                    <a:pt x="2375" y="788"/>
                  </a:cubicBezTo>
                  <a:lnTo>
                    <a:pt x="2375" y="788"/>
                  </a:lnTo>
                  <a:lnTo>
                    <a:pt x="2375" y="789"/>
                  </a:lnTo>
                  <a:lnTo>
                    <a:pt x="2375" y="789"/>
                  </a:lnTo>
                  <a:cubicBezTo>
                    <a:pt x="2375" y="788"/>
                    <a:pt x="2375" y="787"/>
                    <a:pt x="2376" y="787"/>
                  </a:cubicBezTo>
                  <a:lnTo>
                    <a:pt x="2376" y="787"/>
                  </a:lnTo>
                  <a:cubicBezTo>
                    <a:pt x="2376" y="787"/>
                    <a:pt x="2375" y="787"/>
                    <a:pt x="2375" y="788"/>
                  </a:cubicBezTo>
                  <a:lnTo>
                    <a:pt x="2375" y="788"/>
                  </a:lnTo>
                  <a:lnTo>
                    <a:pt x="2376" y="785"/>
                  </a:lnTo>
                  <a:lnTo>
                    <a:pt x="2376" y="785"/>
                  </a:lnTo>
                  <a:cubicBezTo>
                    <a:pt x="2376" y="786"/>
                    <a:pt x="2376" y="786"/>
                    <a:pt x="2376" y="787"/>
                  </a:cubicBezTo>
                  <a:lnTo>
                    <a:pt x="2376" y="787"/>
                  </a:lnTo>
                  <a:cubicBezTo>
                    <a:pt x="2414" y="713"/>
                    <a:pt x="2453" y="642"/>
                    <a:pt x="2493" y="570"/>
                  </a:cubicBezTo>
                  <a:cubicBezTo>
                    <a:pt x="2538" y="491"/>
                    <a:pt x="2509" y="391"/>
                    <a:pt x="2430" y="349"/>
                  </a:cubicBezTo>
                  <a:cubicBezTo>
                    <a:pt x="2405" y="334"/>
                    <a:pt x="2377" y="328"/>
                    <a:pt x="2351" y="328"/>
                  </a:cubicBezTo>
                  <a:cubicBezTo>
                    <a:pt x="2294" y="328"/>
                    <a:pt x="2239" y="358"/>
                    <a:pt x="2208" y="412"/>
                  </a:cubicBezTo>
                  <a:cubicBezTo>
                    <a:pt x="2181" y="461"/>
                    <a:pt x="2156" y="510"/>
                    <a:pt x="2132" y="561"/>
                  </a:cubicBezTo>
                  <a:cubicBezTo>
                    <a:pt x="2117" y="537"/>
                    <a:pt x="2099" y="515"/>
                    <a:pt x="2082" y="493"/>
                  </a:cubicBezTo>
                  <a:cubicBezTo>
                    <a:pt x="2006" y="399"/>
                    <a:pt x="1920" y="315"/>
                    <a:pt x="1825" y="241"/>
                  </a:cubicBezTo>
                  <a:cubicBezTo>
                    <a:pt x="1784" y="206"/>
                    <a:pt x="1741" y="171"/>
                    <a:pt x="1699" y="141"/>
                  </a:cubicBezTo>
                  <a:cubicBezTo>
                    <a:pt x="1623" y="91"/>
                    <a:pt x="1540" y="35"/>
                    <a:pt x="1450" y="16"/>
                  </a:cubicBezTo>
                  <a:cubicBezTo>
                    <a:pt x="1410" y="6"/>
                    <a:pt x="1369" y="1"/>
                    <a:pt x="13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6" name="Google Shape;8816;p17"/>
            <p:cNvSpPr/>
            <p:nvPr/>
          </p:nvSpPr>
          <p:spPr>
            <a:xfrm>
              <a:off x="7387737" y="663574"/>
              <a:ext cx="112414" cy="112452"/>
            </a:xfrm>
            <a:custGeom>
              <a:avLst/>
              <a:gdLst/>
              <a:ahLst/>
              <a:cxnLst/>
              <a:rect l="l" t="t" r="r" b="b"/>
              <a:pathLst>
                <a:path w="3868" h="3869" extrusionOk="0">
                  <a:moveTo>
                    <a:pt x="3741" y="600"/>
                  </a:moveTo>
                  <a:cubicBezTo>
                    <a:pt x="3740" y="601"/>
                    <a:pt x="3740" y="602"/>
                    <a:pt x="3739" y="604"/>
                  </a:cubicBezTo>
                  <a:lnTo>
                    <a:pt x="3739" y="604"/>
                  </a:lnTo>
                  <a:cubicBezTo>
                    <a:pt x="3740" y="602"/>
                    <a:pt x="3740" y="601"/>
                    <a:pt x="3741" y="600"/>
                  </a:cubicBezTo>
                  <a:close/>
                  <a:moveTo>
                    <a:pt x="3739" y="604"/>
                  </a:moveTo>
                  <a:lnTo>
                    <a:pt x="3739" y="604"/>
                  </a:lnTo>
                  <a:cubicBezTo>
                    <a:pt x="3738" y="607"/>
                    <a:pt x="3736" y="611"/>
                    <a:pt x="3734" y="615"/>
                  </a:cubicBezTo>
                  <a:lnTo>
                    <a:pt x="3734" y="615"/>
                  </a:lnTo>
                  <a:cubicBezTo>
                    <a:pt x="3736" y="611"/>
                    <a:pt x="3738" y="607"/>
                    <a:pt x="3739" y="604"/>
                  </a:cubicBezTo>
                  <a:close/>
                  <a:moveTo>
                    <a:pt x="3646" y="1"/>
                  </a:moveTo>
                  <a:cubicBezTo>
                    <a:pt x="3640" y="1"/>
                    <a:pt x="3634" y="1"/>
                    <a:pt x="3629" y="1"/>
                  </a:cubicBezTo>
                  <a:cubicBezTo>
                    <a:pt x="3548" y="4"/>
                    <a:pt x="3474" y="60"/>
                    <a:pt x="3417" y="111"/>
                  </a:cubicBezTo>
                  <a:cubicBezTo>
                    <a:pt x="3345" y="175"/>
                    <a:pt x="3285" y="250"/>
                    <a:pt x="3234" y="331"/>
                  </a:cubicBezTo>
                  <a:cubicBezTo>
                    <a:pt x="3144" y="468"/>
                    <a:pt x="3065" y="616"/>
                    <a:pt x="3000" y="769"/>
                  </a:cubicBezTo>
                  <a:cubicBezTo>
                    <a:pt x="2943" y="907"/>
                    <a:pt x="2883" y="1045"/>
                    <a:pt x="2832" y="1185"/>
                  </a:cubicBezTo>
                  <a:cubicBezTo>
                    <a:pt x="2804" y="1266"/>
                    <a:pt x="2775" y="1348"/>
                    <a:pt x="2745" y="1429"/>
                  </a:cubicBezTo>
                  <a:cubicBezTo>
                    <a:pt x="2718" y="1497"/>
                    <a:pt x="2699" y="1568"/>
                    <a:pt x="2677" y="1637"/>
                  </a:cubicBezTo>
                  <a:cubicBezTo>
                    <a:pt x="2639" y="1755"/>
                    <a:pt x="2603" y="1874"/>
                    <a:pt x="2568" y="1993"/>
                  </a:cubicBezTo>
                  <a:cubicBezTo>
                    <a:pt x="2532" y="2040"/>
                    <a:pt x="2495" y="2088"/>
                    <a:pt x="2457" y="2134"/>
                  </a:cubicBezTo>
                  <a:cubicBezTo>
                    <a:pt x="2405" y="2194"/>
                    <a:pt x="2354" y="2252"/>
                    <a:pt x="2302" y="2312"/>
                  </a:cubicBezTo>
                  <a:cubicBezTo>
                    <a:pt x="2255" y="2366"/>
                    <a:pt x="2210" y="2425"/>
                    <a:pt x="2160" y="2476"/>
                  </a:cubicBezTo>
                  <a:cubicBezTo>
                    <a:pt x="2023" y="2615"/>
                    <a:pt x="1887" y="2757"/>
                    <a:pt x="1743" y="2889"/>
                  </a:cubicBezTo>
                  <a:lnTo>
                    <a:pt x="1754" y="2879"/>
                  </a:lnTo>
                  <a:lnTo>
                    <a:pt x="1754" y="2879"/>
                  </a:lnTo>
                  <a:cubicBezTo>
                    <a:pt x="1631" y="2992"/>
                    <a:pt x="1501" y="3096"/>
                    <a:pt x="1365" y="3193"/>
                  </a:cubicBezTo>
                  <a:cubicBezTo>
                    <a:pt x="1300" y="3235"/>
                    <a:pt x="1235" y="3275"/>
                    <a:pt x="1167" y="3313"/>
                  </a:cubicBezTo>
                  <a:lnTo>
                    <a:pt x="1175" y="3308"/>
                  </a:lnTo>
                  <a:lnTo>
                    <a:pt x="1166" y="3313"/>
                  </a:lnTo>
                  <a:lnTo>
                    <a:pt x="1158" y="3318"/>
                  </a:lnTo>
                  <a:lnTo>
                    <a:pt x="1158" y="3318"/>
                  </a:lnTo>
                  <a:cubicBezTo>
                    <a:pt x="1106" y="3343"/>
                    <a:pt x="1054" y="3368"/>
                    <a:pt x="1001" y="3389"/>
                  </a:cubicBezTo>
                  <a:cubicBezTo>
                    <a:pt x="965" y="3402"/>
                    <a:pt x="928" y="3413"/>
                    <a:pt x="890" y="3424"/>
                  </a:cubicBezTo>
                  <a:lnTo>
                    <a:pt x="890" y="3424"/>
                  </a:lnTo>
                  <a:cubicBezTo>
                    <a:pt x="891" y="3424"/>
                    <a:pt x="891" y="3424"/>
                    <a:pt x="892" y="3424"/>
                  </a:cubicBezTo>
                  <a:lnTo>
                    <a:pt x="892" y="3424"/>
                  </a:lnTo>
                  <a:lnTo>
                    <a:pt x="886" y="3425"/>
                  </a:lnTo>
                  <a:lnTo>
                    <a:pt x="886" y="3425"/>
                  </a:lnTo>
                  <a:cubicBezTo>
                    <a:pt x="888" y="3425"/>
                    <a:pt x="889" y="3424"/>
                    <a:pt x="890" y="3424"/>
                  </a:cubicBezTo>
                  <a:lnTo>
                    <a:pt x="890" y="3424"/>
                  </a:lnTo>
                  <a:cubicBezTo>
                    <a:pt x="887" y="3424"/>
                    <a:pt x="883" y="3425"/>
                    <a:pt x="880" y="3426"/>
                  </a:cubicBezTo>
                  <a:lnTo>
                    <a:pt x="880" y="3426"/>
                  </a:lnTo>
                  <a:lnTo>
                    <a:pt x="886" y="3425"/>
                  </a:lnTo>
                  <a:lnTo>
                    <a:pt x="886" y="3425"/>
                  </a:lnTo>
                  <a:cubicBezTo>
                    <a:pt x="884" y="3426"/>
                    <a:pt x="881" y="3426"/>
                    <a:pt x="879" y="3427"/>
                  </a:cubicBezTo>
                  <a:cubicBezTo>
                    <a:pt x="879" y="3427"/>
                    <a:pt x="880" y="3426"/>
                    <a:pt x="880" y="3426"/>
                  </a:cubicBezTo>
                  <a:lnTo>
                    <a:pt x="880" y="3426"/>
                  </a:lnTo>
                  <a:lnTo>
                    <a:pt x="877" y="3427"/>
                  </a:lnTo>
                  <a:lnTo>
                    <a:pt x="871" y="3428"/>
                  </a:lnTo>
                  <a:lnTo>
                    <a:pt x="876" y="3427"/>
                  </a:lnTo>
                  <a:lnTo>
                    <a:pt x="876" y="3427"/>
                  </a:lnTo>
                  <a:cubicBezTo>
                    <a:pt x="838" y="3435"/>
                    <a:pt x="798" y="3443"/>
                    <a:pt x="759" y="3446"/>
                  </a:cubicBezTo>
                  <a:cubicBezTo>
                    <a:pt x="742" y="3448"/>
                    <a:pt x="726" y="3450"/>
                    <a:pt x="709" y="3450"/>
                  </a:cubicBezTo>
                  <a:cubicBezTo>
                    <a:pt x="703" y="3450"/>
                    <a:pt x="697" y="3449"/>
                    <a:pt x="691" y="3449"/>
                  </a:cubicBezTo>
                  <a:cubicBezTo>
                    <a:pt x="665" y="3447"/>
                    <a:pt x="642" y="3444"/>
                    <a:pt x="618" y="3441"/>
                  </a:cubicBezTo>
                  <a:cubicBezTo>
                    <a:pt x="599" y="3436"/>
                    <a:pt x="580" y="3433"/>
                    <a:pt x="562" y="3427"/>
                  </a:cubicBezTo>
                  <a:cubicBezTo>
                    <a:pt x="545" y="3421"/>
                    <a:pt x="529" y="3414"/>
                    <a:pt x="513" y="3408"/>
                  </a:cubicBezTo>
                  <a:cubicBezTo>
                    <a:pt x="502" y="3402"/>
                    <a:pt x="491" y="3395"/>
                    <a:pt x="482" y="3389"/>
                  </a:cubicBezTo>
                  <a:cubicBezTo>
                    <a:pt x="466" y="3379"/>
                    <a:pt x="452" y="3368"/>
                    <a:pt x="437" y="3357"/>
                  </a:cubicBezTo>
                  <a:cubicBezTo>
                    <a:pt x="431" y="3349"/>
                    <a:pt x="425" y="3346"/>
                    <a:pt x="418" y="3337"/>
                  </a:cubicBezTo>
                  <a:cubicBezTo>
                    <a:pt x="410" y="3329"/>
                    <a:pt x="403" y="3319"/>
                    <a:pt x="396" y="3311"/>
                  </a:cubicBezTo>
                  <a:cubicBezTo>
                    <a:pt x="388" y="3299"/>
                    <a:pt x="380" y="3284"/>
                    <a:pt x="372" y="3272"/>
                  </a:cubicBezTo>
                  <a:cubicBezTo>
                    <a:pt x="369" y="3263"/>
                    <a:pt x="365" y="3255"/>
                    <a:pt x="361" y="3246"/>
                  </a:cubicBezTo>
                  <a:lnTo>
                    <a:pt x="361" y="3246"/>
                  </a:lnTo>
                  <a:cubicBezTo>
                    <a:pt x="361" y="3248"/>
                    <a:pt x="362" y="3249"/>
                    <a:pt x="363" y="3251"/>
                  </a:cubicBezTo>
                  <a:lnTo>
                    <a:pt x="363" y="3251"/>
                  </a:lnTo>
                  <a:cubicBezTo>
                    <a:pt x="362" y="3249"/>
                    <a:pt x="361" y="3247"/>
                    <a:pt x="360" y="3245"/>
                  </a:cubicBezTo>
                  <a:lnTo>
                    <a:pt x="360" y="3245"/>
                  </a:lnTo>
                  <a:cubicBezTo>
                    <a:pt x="360" y="3245"/>
                    <a:pt x="361" y="3246"/>
                    <a:pt x="361" y="3246"/>
                  </a:cubicBezTo>
                  <a:lnTo>
                    <a:pt x="361" y="3246"/>
                  </a:lnTo>
                  <a:cubicBezTo>
                    <a:pt x="360" y="3245"/>
                    <a:pt x="360" y="3244"/>
                    <a:pt x="360" y="3244"/>
                  </a:cubicBezTo>
                  <a:lnTo>
                    <a:pt x="360" y="3244"/>
                  </a:lnTo>
                  <a:cubicBezTo>
                    <a:pt x="360" y="3244"/>
                    <a:pt x="360" y="3244"/>
                    <a:pt x="360" y="3245"/>
                  </a:cubicBezTo>
                  <a:lnTo>
                    <a:pt x="360" y="3245"/>
                  </a:lnTo>
                  <a:cubicBezTo>
                    <a:pt x="360" y="3243"/>
                    <a:pt x="359" y="3242"/>
                    <a:pt x="358" y="3240"/>
                  </a:cubicBezTo>
                  <a:lnTo>
                    <a:pt x="358" y="3240"/>
                  </a:lnTo>
                  <a:cubicBezTo>
                    <a:pt x="359" y="3241"/>
                    <a:pt x="359" y="3242"/>
                    <a:pt x="360" y="3244"/>
                  </a:cubicBezTo>
                  <a:lnTo>
                    <a:pt x="360" y="3244"/>
                  </a:lnTo>
                  <a:cubicBezTo>
                    <a:pt x="356" y="3234"/>
                    <a:pt x="353" y="3225"/>
                    <a:pt x="350" y="3215"/>
                  </a:cubicBezTo>
                  <a:cubicBezTo>
                    <a:pt x="349" y="3201"/>
                    <a:pt x="346" y="3183"/>
                    <a:pt x="344" y="3172"/>
                  </a:cubicBezTo>
                  <a:cubicBezTo>
                    <a:pt x="342" y="3159"/>
                    <a:pt x="342" y="3150"/>
                    <a:pt x="342" y="3137"/>
                  </a:cubicBezTo>
                  <a:cubicBezTo>
                    <a:pt x="342" y="3125"/>
                    <a:pt x="344" y="3112"/>
                    <a:pt x="346" y="3099"/>
                  </a:cubicBezTo>
                  <a:cubicBezTo>
                    <a:pt x="349" y="3082"/>
                    <a:pt x="353" y="3066"/>
                    <a:pt x="358" y="3050"/>
                  </a:cubicBezTo>
                  <a:cubicBezTo>
                    <a:pt x="368" y="3025"/>
                    <a:pt x="376" y="3001"/>
                    <a:pt x="387" y="2977"/>
                  </a:cubicBezTo>
                  <a:cubicBezTo>
                    <a:pt x="398" y="2955"/>
                    <a:pt x="410" y="2935"/>
                    <a:pt x="423" y="2916"/>
                  </a:cubicBezTo>
                  <a:cubicBezTo>
                    <a:pt x="441" y="2890"/>
                    <a:pt x="458" y="2865"/>
                    <a:pt x="478" y="2840"/>
                  </a:cubicBezTo>
                  <a:cubicBezTo>
                    <a:pt x="507" y="2806"/>
                    <a:pt x="539" y="2775"/>
                    <a:pt x="572" y="2745"/>
                  </a:cubicBezTo>
                  <a:cubicBezTo>
                    <a:pt x="610" y="2710"/>
                    <a:pt x="649" y="2678"/>
                    <a:pt x="692" y="2648"/>
                  </a:cubicBezTo>
                  <a:cubicBezTo>
                    <a:pt x="725" y="2626"/>
                    <a:pt x="760" y="2605"/>
                    <a:pt x="797" y="2585"/>
                  </a:cubicBezTo>
                  <a:cubicBezTo>
                    <a:pt x="841" y="2563"/>
                    <a:pt x="887" y="2542"/>
                    <a:pt x="933" y="2523"/>
                  </a:cubicBezTo>
                  <a:cubicBezTo>
                    <a:pt x="972" y="2510"/>
                    <a:pt x="1012" y="2499"/>
                    <a:pt x="1052" y="2488"/>
                  </a:cubicBezTo>
                  <a:cubicBezTo>
                    <a:pt x="1096" y="2479"/>
                    <a:pt x="1139" y="2472"/>
                    <a:pt x="1183" y="2466"/>
                  </a:cubicBezTo>
                  <a:cubicBezTo>
                    <a:pt x="1220" y="2464"/>
                    <a:pt x="1257" y="2462"/>
                    <a:pt x="1294" y="2462"/>
                  </a:cubicBezTo>
                  <a:cubicBezTo>
                    <a:pt x="1308" y="2462"/>
                    <a:pt x="1321" y="2462"/>
                    <a:pt x="1335" y="2463"/>
                  </a:cubicBezTo>
                  <a:lnTo>
                    <a:pt x="1314" y="2463"/>
                  </a:lnTo>
                  <a:cubicBezTo>
                    <a:pt x="1351" y="2466"/>
                    <a:pt x="1386" y="2469"/>
                    <a:pt x="1420" y="2474"/>
                  </a:cubicBezTo>
                  <a:cubicBezTo>
                    <a:pt x="1450" y="2479"/>
                    <a:pt x="1481" y="2485"/>
                    <a:pt x="1509" y="2495"/>
                  </a:cubicBezTo>
                  <a:cubicBezTo>
                    <a:pt x="1542" y="2506"/>
                    <a:pt x="1576" y="2518"/>
                    <a:pt x="1607" y="2533"/>
                  </a:cubicBezTo>
                  <a:cubicBezTo>
                    <a:pt x="1625" y="2540"/>
                    <a:pt x="1640" y="2550"/>
                    <a:pt x="1656" y="2559"/>
                  </a:cubicBezTo>
                  <a:cubicBezTo>
                    <a:pt x="1667" y="2567"/>
                    <a:pt x="1680" y="2575"/>
                    <a:pt x="1689" y="2585"/>
                  </a:cubicBezTo>
                  <a:lnTo>
                    <a:pt x="1683" y="2578"/>
                  </a:lnTo>
                  <a:lnTo>
                    <a:pt x="1699" y="2593"/>
                  </a:lnTo>
                  <a:cubicBezTo>
                    <a:pt x="1720" y="2618"/>
                    <a:pt x="1746" y="2639"/>
                    <a:pt x="1778" y="2651"/>
                  </a:cubicBezTo>
                  <a:cubicBezTo>
                    <a:pt x="1797" y="2659"/>
                    <a:pt x="1818" y="2662"/>
                    <a:pt x="1839" y="2662"/>
                  </a:cubicBezTo>
                  <a:cubicBezTo>
                    <a:pt x="1857" y="2662"/>
                    <a:pt x="1876" y="2660"/>
                    <a:pt x="1894" y="2654"/>
                  </a:cubicBezTo>
                  <a:cubicBezTo>
                    <a:pt x="1965" y="2634"/>
                    <a:pt x="2004" y="2571"/>
                    <a:pt x="2016" y="2501"/>
                  </a:cubicBezTo>
                  <a:cubicBezTo>
                    <a:pt x="2025" y="2460"/>
                    <a:pt x="2036" y="2419"/>
                    <a:pt x="2049" y="2377"/>
                  </a:cubicBezTo>
                  <a:cubicBezTo>
                    <a:pt x="2109" y="2202"/>
                    <a:pt x="2188" y="2034"/>
                    <a:pt x="2267" y="1864"/>
                  </a:cubicBezTo>
                  <a:cubicBezTo>
                    <a:pt x="2305" y="1784"/>
                    <a:pt x="2255" y="1682"/>
                    <a:pt x="2175" y="1651"/>
                  </a:cubicBezTo>
                  <a:cubicBezTo>
                    <a:pt x="2156" y="1644"/>
                    <a:pt x="2136" y="1640"/>
                    <a:pt x="2117" y="1640"/>
                  </a:cubicBezTo>
                  <a:cubicBezTo>
                    <a:pt x="2050" y="1640"/>
                    <a:pt x="1989" y="1679"/>
                    <a:pt x="1962" y="1744"/>
                  </a:cubicBezTo>
                  <a:cubicBezTo>
                    <a:pt x="1906" y="1864"/>
                    <a:pt x="1854" y="1986"/>
                    <a:pt x="1802" y="2108"/>
                  </a:cubicBezTo>
                  <a:cubicBezTo>
                    <a:pt x="1784" y="2151"/>
                    <a:pt x="1767" y="2192"/>
                    <a:pt x="1751" y="2235"/>
                  </a:cubicBezTo>
                  <a:cubicBezTo>
                    <a:pt x="1693" y="2208"/>
                    <a:pt x="1631" y="2186"/>
                    <a:pt x="1568" y="2172"/>
                  </a:cubicBezTo>
                  <a:cubicBezTo>
                    <a:pt x="1477" y="2151"/>
                    <a:pt x="1384" y="2140"/>
                    <a:pt x="1292" y="2140"/>
                  </a:cubicBezTo>
                  <a:cubicBezTo>
                    <a:pt x="1221" y="2140"/>
                    <a:pt x="1151" y="2147"/>
                    <a:pt x="1082" y="2159"/>
                  </a:cubicBezTo>
                  <a:cubicBezTo>
                    <a:pt x="748" y="2218"/>
                    <a:pt x="447" y="2390"/>
                    <a:pt x="230" y="2650"/>
                  </a:cubicBezTo>
                  <a:cubicBezTo>
                    <a:pt x="100" y="2811"/>
                    <a:pt x="0" y="3017"/>
                    <a:pt x="34" y="3231"/>
                  </a:cubicBezTo>
                  <a:cubicBezTo>
                    <a:pt x="65" y="3435"/>
                    <a:pt x="198" y="3609"/>
                    <a:pt x="387" y="3694"/>
                  </a:cubicBezTo>
                  <a:cubicBezTo>
                    <a:pt x="486" y="3741"/>
                    <a:pt x="595" y="3761"/>
                    <a:pt x="703" y="3761"/>
                  </a:cubicBezTo>
                  <a:cubicBezTo>
                    <a:pt x="809" y="3761"/>
                    <a:pt x="915" y="3742"/>
                    <a:pt x="1015" y="3710"/>
                  </a:cubicBezTo>
                  <a:cubicBezTo>
                    <a:pt x="1238" y="3641"/>
                    <a:pt x="1441" y="3520"/>
                    <a:pt x="1626" y="3381"/>
                  </a:cubicBezTo>
                  <a:cubicBezTo>
                    <a:pt x="1786" y="3262"/>
                    <a:pt x="1936" y="3131"/>
                    <a:pt x="2077" y="2990"/>
                  </a:cubicBezTo>
                  <a:cubicBezTo>
                    <a:pt x="2153" y="2911"/>
                    <a:pt x="2231" y="2832"/>
                    <a:pt x="2308" y="2751"/>
                  </a:cubicBezTo>
                  <a:cubicBezTo>
                    <a:pt x="2331" y="2727"/>
                    <a:pt x="2354" y="2703"/>
                    <a:pt x="2376" y="2678"/>
                  </a:cubicBezTo>
                  <a:lnTo>
                    <a:pt x="2376" y="2678"/>
                  </a:lnTo>
                  <a:cubicBezTo>
                    <a:pt x="2286" y="3007"/>
                    <a:pt x="2194" y="3335"/>
                    <a:pt x="2096" y="3663"/>
                  </a:cubicBezTo>
                  <a:cubicBezTo>
                    <a:pt x="2069" y="3750"/>
                    <a:pt x="2134" y="3843"/>
                    <a:pt x="2218" y="3864"/>
                  </a:cubicBezTo>
                  <a:cubicBezTo>
                    <a:pt x="2231" y="3867"/>
                    <a:pt x="2244" y="3869"/>
                    <a:pt x="2256" y="3869"/>
                  </a:cubicBezTo>
                  <a:cubicBezTo>
                    <a:pt x="2332" y="3867"/>
                    <a:pt x="2399" y="3815"/>
                    <a:pt x="2419" y="3740"/>
                  </a:cubicBezTo>
                  <a:cubicBezTo>
                    <a:pt x="2464" y="3582"/>
                    <a:pt x="2502" y="3422"/>
                    <a:pt x="2541" y="3262"/>
                  </a:cubicBezTo>
                  <a:cubicBezTo>
                    <a:pt x="2579" y="3113"/>
                    <a:pt x="2616" y="2963"/>
                    <a:pt x="2655" y="2814"/>
                  </a:cubicBezTo>
                  <a:cubicBezTo>
                    <a:pt x="2717" y="2580"/>
                    <a:pt x="2782" y="2344"/>
                    <a:pt x="2850" y="2111"/>
                  </a:cubicBezTo>
                  <a:lnTo>
                    <a:pt x="2969" y="1959"/>
                  </a:lnTo>
                  <a:cubicBezTo>
                    <a:pt x="2984" y="1939"/>
                    <a:pt x="2999" y="1917"/>
                    <a:pt x="3013" y="1895"/>
                  </a:cubicBezTo>
                  <a:cubicBezTo>
                    <a:pt x="3046" y="1845"/>
                    <a:pt x="3078" y="1796"/>
                    <a:pt x="3113" y="1747"/>
                  </a:cubicBezTo>
                  <a:cubicBezTo>
                    <a:pt x="3154" y="1687"/>
                    <a:pt x="3196" y="1627"/>
                    <a:pt x="3234" y="1564"/>
                  </a:cubicBezTo>
                  <a:cubicBezTo>
                    <a:pt x="3290" y="1470"/>
                    <a:pt x="3345" y="1377"/>
                    <a:pt x="3401" y="1284"/>
                  </a:cubicBezTo>
                  <a:cubicBezTo>
                    <a:pt x="3443" y="1211"/>
                    <a:pt x="3480" y="1135"/>
                    <a:pt x="3519" y="1060"/>
                  </a:cubicBezTo>
                  <a:cubicBezTo>
                    <a:pt x="3596" y="915"/>
                    <a:pt x="3665" y="765"/>
                    <a:pt x="3734" y="615"/>
                  </a:cubicBezTo>
                  <a:lnTo>
                    <a:pt x="3734" y="615"/>
                  </a:lnTo>
                  <a:cubicBezTo>
                    <a:pt x="3733" y="616"/>
                    <a:pt x="3733" y="617"/>
                    <a:pt x="3732" y="619"/>
                  </a:cubicBezTo>
                  <a:cubicBezTo>
                    <a:pt x="3749" y="584"/>
                    <a:pt x="3763" y="546"/>
                    <a:pt x="3779" y="511"/>
                  </a:cubicBezTo>
                  <a:cubicBezTo>
                    <a:pt x="3808" y="452"/>
                    <a:pt x="3830" y="394"/>
                    <a:pt x="3847" y="332"/>
                  </a:cubicBezTo>
                  <a:cubicBezTo>
                    <a:pt x="3857" y="289"/>
                    <a:pt x="3868" y="242"/>
                    <a:pt x="3860" y="198"/>
                  </a:cubicBezTo>
                  <a:cubicBezTo>
                    <a:pt x="3855" y="164"/>
                    <a:pt x="3842" y="131"/>
                    <a:pt x="3823" y="101"/>
                  </a:cubicBezTo>
                  <a:cubicBezTo>
                    <a:pt x="3800" y="66"/>
                    <a:pt x="3768" y="38"/>
                    <a:pt x="3728" y="19"/>
                  </a:cubicBezTo>
                  <a:cubicBezTo>
                    <a:pt x="3702" y="7"/>
                    <a:pt x="3674" y="1"/>
                    <a:pt x="3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7" name="Google Shape;8817;p17"/>
            <p:cNvSpPr/>
            <p:nvPr/>
          </p:nvSpPr>
          <p:spPr>
            <a:xfrm>
              <a:off x="7486699" y="709843"/>
              <a:ext cx="68152" cy="79754"/>
            </a:xfrm>
            <a:custGeom>
              <a:avLst/>
              <a:gdLst/>
              <a:ahLst/>
              <a:cxnLst/>
              <a:rect l="l" t="t" r="r" b="b"/>
              <a:pathLst>
                <a:path w="2345" h="2744" extrusionOk="0">
                  <a:moveTo>
                    <a:pt x="1209" y="1"/>
                  </a:moveTo>
                  <a:cubicBezTo>
                    <a:pt x="1191" y="1"/>
                    <a:pt x="1173" y="2"/>
                    <a:pt x="1156" y="7"/>
                  </a:cubicBezTo>
                  <a:cubicBezTo>
                    <a:pt x="1075" y="24"/>
                    <a:pt x="1014" y="89"/>
                    <a:pt x="1017" y="174"/>
                  </a:cubicBezTo>
                  <a:cubicBezTo>
                    <a:pt x="1020" y="250"/>
                    <a:pt x="1072" y="314"/>
                    <a:pt x="1143" y="331"/>
                  </a:cubicBezTo>
                  <a:cubicBezTo>
                    <a:pt x="1191" y="344"/>
                    <a:pt x="1237" y="355"/>
                    <a:pt x="1284" y="367"/>
                  </a:cubicBezTo>
                  <a:cubicBezTo>
                    <a:pt x="1297" y="371"/>
                    <a:pt x="1310" y="372"/>
                    <a:pt x="1323" y="372"/>
                  </a:cubicBezTo>
                  <a:cubicBezTo>
                    <a:pt x="1349" y="372"/>
                    <a:pt x="1374" y="366"/>
                    <a:pt x="1397" y="355"/>
                  </a:cubicBezTo>
                  <a:lnTo>
                    <a:pt x="1476" y="366"/>
                  </a:lnTo>
                  <a:cubicBezTo>
                    <a:pt x="1579" y="383"/>
                    <a:pt x="1680" y="405"/>
                    <a:pt x="1780" y="432"/>
                  </a:cubicBezTo>
                  <a:cubicBezTo>
                    <a:pt x="1808" y="442"/>
                    <a:pt x="1835" y="453"/>
                    <a:pt x="1864" y="464"/>
                  </a:cubicBezTo>
                  <a:cubicBezTo>
                    <a:pt x="1881" y="472"/>
                    <a:pt x="1897" y="481"/>
                    <a:pt x="1914" y="493"/>
                  </a:cubicBezTo>
                  <a:cubicBezTo>
                    <a:pt x="1925" y="499"/>
                    <a:pt x="1935" y="507"/>
                    <a:pt x="1944" y="515"/>
                  </a:cubicBezTo>
                  <a:cubicBezTo>
                    <a:pt x="1949" y="519"/>
                    <a:pt x="1954" y="523"/>
                    <a:pt x="1960" y="529"/>
                  </a:cubicBezTo>
                  <a:cubicBezTo>
                    <a:pt x="1965" y="535"/>
                    <a:pt x="1974" y="546"/>
                    <a:pt x="1978" y="551"/>
                  </a:cubicBezTo>
                  <a:cubicBezTo>
                    <a:pt x="1981" y="556"/>
                    <a:pt x="1985" y="562"/>
                    <a:pt x="1987" y="565"/>
                  </a:cubicBezTo>
                  <a:cubicBezTo>
                    <a:pt x="1989" y="570"/>
                    <a:pt x="1990" y="573"/>
                    <a:pt x="1992" y="576"/>
                  </a:cubicBezTo>
                  <a:cubicBezTo>
                    <a:pt x="1993" y="584"/>
                    <a:pt x="1997" y="592"/>
                    <a:pt x="1998" y="600"/>
                  </a:cubicBezTo>
                  <a:cubicBezTo>
                    <a:pt x="2000" y="607"/>
                    <a:pt x="2001" y="613"/>
                    <a:pt x="2001" y="619"/>
                  </a:cubicBezTo>
                  <a:lnTo>
                    <a:pt x="2001" y="632"/>
                  </a:lnTo>
                  <a:cubicBezTo>
                    <a:pt x="2001" y="643"/>
                    <a:pt x="2001" y="654"/>
                    <a:pt x="1998" y="663"/>
                  </a:cubicBezTo>
                  <a:cubicBezTo>
                    <a:pt x="1995" y="682"/>
                    <a:pt x="1990" y="698"/>
                    <a:pt x="1985" y="717"/>
                  </a:cubicBezTo>
                  <a:cubicBezTo>
                    <a:pt x="1983" y="726"/>
                    <a:pt x="1979" y="734"/>
                    <a:pt x="1976" y="742"/>
                  </a:cubicBezTo>
                  <a:lnTo>
                    <a:pt x="1976" y="742"/>
                  </a:lnTo>
                  <a:cubicBezTo>
                    <a:pt x="1970" y="753"/>
                    <a:pt x="1964" y="764"/>
                    <a:pt x="1957" y="776"/>
                  </a:cubicBezTo>
                  <a:cubicBezTo>
                    <a:pt x="1936" y="808"/>
                    <a:pt x="1916" y="838"/>
                    <a:pt x="1889" y="866"/>
                  </a:cubicBezTo>
                  <a:cubicBezTo>
                    <a:pt x="1864" y="896"/>
                    <a:pt x="1837" y="923"/>
                    <a:pt x="1808" y="950"/>
                  </a:cubicBezTo>
                  <a:cubicBezTo>
                    <a:pt x="1777" y="977"/>
                    <a:pt x="1743" y="1004"/>
                    <a:pt x="1710" y="1028"/>
                  </a:cubicBezTo>
                  <a:cubicBezTo>
                    <a:pt x="1651" y="1066"/>
                    <a:pt x="1593" y="1100"/>
                    <a:pt x="1533" y="1134"/>
                  </a:cubicBezTo>
                  <a:lnTo>
                    <a:pt x="1534" y="1134"/>
                  </a:lnTo>
                  <a:cubicBezTo>
                    <a:pt x="1302" y="1252"/>
                    <a:pt x="1059" y="1355"/>
                    <a:pt x="819" y="1457"/>
                  </a:cubicBezTo>
                  <a:cubicBezTo>
                    <a:pt x="664" y="1521"/>
                    <a:pt x="502" y="1580"/>
                    <a:pt x="353" y="1661"/>
                  </a:cubicBezTo>
                  <a:cubicBezTo>
                    <a:pt x="225" y="1730"/>
                    <a:pt x="87" y="1817"/>
                    <a:pt x="51" y="1969"/>
                  </a:cubicBezTo>
                  <a:cubicBezTo>
                    <a:pt x="0" y="2177"/>
                    <a:pt x="171" y="2345"/>
                    <a:pt x="328" y="2449"/>
                  </a:cubicBezTo>
                  <a:cubicBezTo>
                    <a:pt x="437" y="2519"/>
                    <a:pt x="554" y="2577"/>
                    <a:pt x="676" y="2625"/>
                  </a:cubicBezTo>
                  <a:cubicBezTo>
                    <a:pt x="760" y="2656"/>
                    <a:pt x="844" y="2682"/>
                    <a:pt x="931" y="2701"/>
                  </a:cubicBezTo>
                  <a:cubicBezTo>
                    <a:pt x="958" y="2707"/>
                    <a:pt x="987" y="2709"/>
                    <a:pt x="1015" y="2713"/>
                  </a:cubicBezTo>
                  <a:cubicBezTo>
                    <a:pt x="1031" y="2715"/>
                    <a:pt x="1047" y="2718"/>
                    <a:pt x="1063" y="2720"/>
                  </a:cubicBezTo>
                  <a:cubicBezTo>
                    <a:pt x="1102" y="2725"/>
                    <a:pt x="1142" y="2728"/>
                    <a:pt x="1181" y="2729"/>
                  </a:cubicBezTo>
                  <a:cubicBezTo>
                    <a:pt x="1292" y="2736"/>
                    <a:pt x="1403" y="2740"/>
                    <a:pt x="1514" y="2744"/>
                  </a:cubicBezTo>
                  <a:lnTo>
                    <a:pt x="1517" y="2742"/>
                  </a:lnTo>
                  <a:cubicBezTo>
                    <a:pt x="1602" y="2742"/>
                    <a:pt x="1672" y="2660"/>
                    <a:pt x="1669" y="2576"/>
                  </a:cubicBezTo>
                  <a:cubicBezTo>
                    <a:pt x="1667" y="2500"/>
                    <a:pt x="1604" y="2424"/>
                    <a:pt x="1525" y="2421"/>
                  </a:cubicBezTo>
                  <a:cubicBezTo>
                    <a:pt x="1420" y="2416"/>
                    <a:pt x="1317" y="2411"/>
                    <a:pt x="1215" y="2405"/>
                  </a:cubicBezTo>
                  <a:cubicBezTo>
                    <a:pt x="1145" y="2398"/>
                    <a:pt x="1075" y="2391"/>
                    <a:pt x="1004" y="2379"/>
                  </a:cubicBezTo>
                  <a:cubicBezTo>
                    <a:pt x="972" y="2372"/>
                    <a:pt x="938" y="2367"/>
                    <a:pt x="906" y="2357"/>
                  </a:cubicBezTo>
                  <a:lnTo>
                    <a:pt x="827" y="2332"/>
                  </a:lnTo>
                  <a:cubicBezTo>
                    <a:pt x="765" y="2308"/>
                    <a:pt x="705" y="2283"/>
                    <a:pt x="645" y="2256"/>
                  </a:cubicBezTo>
                  <a:lnTo>
                    <a:pt x="645" y="2256"/>
                  </a:lnTo>
                  <a:lnTo>
                    <a:pt x="664" y="2265"/>
                  </a:lnTo>
                  <a:cubicBezTo>
                    <a:pt x="619" y="2245"/>
                    <a:pt x="575" y="2221"/>
                    <a:pt x="532" y="2194"/>
                  </a:cubicBezTo>
                  <a:cubicBezTo>
                    <a:pt x="499" y="2174"/>
                    <a:pt x="467" y="2150"/>
                    <a:pt x="437" y="2125"/>
                  </a:cubicBezTo>
                  <a:cubicBezTo>
                    <a:pt x="429" y="2117"/>
                    <a:pt x="422" y="2112"/>
                    <a:pt x="414" y="2101"/>
                  </a:cubicBezTo>
                  <a:cubicBezTo>
                    <a:pt x="406" y="2091"/>
                    <a:pt x="398" y="2082"/>
                    <a:pt x="390" y="2072"/>
                  </a:cubicBezTo>
                  <a:cubicBezTo>
                    <a:pt x="385" y="2066"/>
                    <a:pt x="382" y="2060"/>
                    <a:pt x="379" y="2054"/>
                  </a:cubicBezTo>
                  <a:lnTo>
                    <a:pt x="379" y="2054"/>
                  </a:lnTo>
                  <a:lnTo>
                    <a:pt x="377" y="2050"/>
                  </a:lnTo>
                  <a:lnTo>
                    <a:pt x="377" y="2047"/>
                  </a:lnTo>
                  <a:cubicBezTo>
                    <a:pt x="379" y="2045"/>
                    <a:pt x="379" y="2044"/>
                    <a:pt x="380" y="2042"/>
                  </a:cubicBezTo>
                  <a:lnTo>
                    <a:pt x="393" y="2030"/>
                  </a:lnTo>
                  <a:cubicBezTo>
                    <a:pt x="407" y="2017"/>
                    <a:pt x="422" y="2004"/>
                    <a:pt x="436" y="1993"/>
                  </a:cubicBezTo>
                  <a:cubicBezTo>
                    <a:pt x="469" y="1971"/>
                    <a:pt x="501" y="1950"/>
                    <a:pt x="535" y="1931"/>
                  </a:cubicBezTo>
                  <a:lnTo>
                    <a:pt x="535" y="1931"/>
                  </a:lnTo>
                  <a:lnTo>
                    <a:pt x="529" y="1935"/>
                  </a:lnTo>
                  <a:lnTo>
                    <a:pt x="589" y="1903"/>
                  </a:lnTo>
                  <a:cubicBezTo>
                    <a:pt x="691" y="1854"/>
                    <a:pt x="794" y="1808"/>
                    <a:pt x="896" y="1762"/>
                  </a:cubicBezTo>
                  <a:cubicBezTo>
                    <a:pt x="1053" y="1692"/>
                    <a:pt x="1210" y="1626"/>
                    <a:pt x="1368" y="1556"/>
                  </a:cubicBezTo>
                  <a:cubicBezTo>
                    <a:pt x="1519" y="1490"/>
                    <a:pt x="1669" y="1425"/>
                    <a:pt x="1810" y="1339"/>
                  </a:cubicBezTo>
                  <a:cubicBezTo>
                    <a:pt x="1911" y="1281"/>
                    <a:pt x="2004" y="1208"/>
                    <a:pt x="2087" y="1126"/>
                  </a:cubicBezTo>
                  <a:cubicBezTo>
                    <a:pt x="2161" y="1053"/>
                    <a:pt x="2223" y="969"/>
                    <a:pt x="2270" y="877"/>
                  </a:cubicBezTo>
                  <a:cubicBezTo>
                    <a:pt x="2316" y="779"/>
                    <a:pt x="2345" y="662"/>
                    <a:pt x="2321" y="554"/>
                  </a:cubicBezTo>
                  <a:cubicBezTo>
                    <a:pt x="2313" y="507"/>
                    <a:pt x="2297" y="459"/>
                    <a:pt x="2275" y="415"/>
                  </a:cubicBezTo>
                  <a:cubicBezTo>
                    <a:pt x="2255" y="375"/>
                    <a:pt x="2228" y="339"/>
                    <a:pt x="2196" y="306"/>
                  </a:cubicBezTo>
                  <a:cubicBezTo>
                    <a:pt x="2069" y="171"/>
                    <a:pt x="1889" y="124"/>
                    <a:pt x="1715" y="84"/>
                  </a:cubicBezTo>
                  <a:cubicBezTo>
                    <a:pt x="1634" y="65"/>
                    <a:pt x="1553" y="51"/>
                    <a:pt x="1471" y="37"/>
                  </a:cubicBezTo>
                  <a:cubicBezTo>
                    <a:pt x="1427" y="29"/>
                    <a:pt x="1381" y="22"/>
                    <a:pt x="1336" y="16"/>
                  </a:cubicBezTo>
                  <a:cubicBezTo>
                    <a:pt x="1295" y="10"/>
                    <a:pt x="1252" y="1"/>
                    <a:pt x="1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8" name="Google Shape;8818;p17"/>
            <p:cNvSpPr/>
            <p:nvPr/>
          </p:nvSpPr>
          <p:spPr>
            <a:xfrm>
              <a:off x="7476527" y="738733"/>
              <a:ext cx="62601" cy="19619"/>
            </a:xfrm>
            <a:custGeom>
              <a:avLst/>
              <a:gdLst/>
              <a:ahLst/>
              <a:cxnLst/>
              <a:rect l="l" t="t" r="r" b="b"/>
              <a:pathLst>
                <a:path w="2154" h="675" extrusionOk="0">
                  <a:moveTo>
                    <a:pt x="181" y="0"/>
                  </a:moveTo>
                  <a:cubicBezTo>
                    <a:pt x="122" y="0"/>
                    <a:pt x="67" y="31"/>
                    <a:pt x="37" y="84"/>
                  </a:cubicBezTo>
                  <a:cubicBezTo>
                    <a:pt x="1" y="151"/>
                    <a:pt x="13" y="233"/>
                    <a:pt x="67" y="287"/>
                  </a:cubicBezTo>
                  <a:cubicBezTo>
                    <a:pt x="113" y="330"/>
                    <a:pt x="178" y="349"/>
                    <a:pt x="236" y="369"/>
                  </a:cubicBezTo>
                  <a:cubicBezTo>
                    <a:pt x="322" y="398"/>
                    <a:pt x="407" y="423"/>
                    <a:pt x="494" y="448"/>
                  </a:cubicBezTo>
                  <a:cubicBezTo>
                    <a:pt x="648" y="493"/>
                    <a:pt x="805" y="523"/>
                    <a:pt x="963" y="551"/>
                  </a:cubicBezTo>
                  <a:cubicBezTo>
                    <a:pt x="1300" y="611"/>
                    <a:pt x="1639" y="653"/>
                    <a:pt x="1981" y="675"/>
                  </a:cubicBezTo>
                  <a:lnTo>
                    <a:pt x="1992" y="675"/>
                  </a:lnTo>
                  <a:cubicBezTo>
                    <a:pt x="1994" y="675"/>
                    <a:pt x="1996" y="675"/>
                    <a:pt x="1998" y="675"/>
                  </a:cubicBezTo>
                  <a:cubicBezTo>
                    <a:pt x="2076" y="675"/>
                    <a:pt x="2143" y="613"/>
                    <a:pt x="2149" y="532"/>
                  </a:cubicBezTo>
                  <a:cubicBezTo>
                    <a:pt x="2153" y="450"/>
                    <a:pt x="2093" y="379"/>
                    <a:pt x="2011" y="371"/>
                  </a:cubicBezTo>
                  <a:cubicBezTo>
                    <a:pt x="1854" y="358"/>
                    <a:pt x="1698" y="344"/>
                    <a:pt x="1541" y="323"/>
                  </a:cubicBezTo>
                  <a:cubicBezTo>
                    <a:pt x="1398" y="304"/>
                    <a:pt x="1256" y="282"/>
                    <a:pt x="1113" y="258"/>
                  </a:cubicBezTo>
                  <a:cubicBezTo>
                    <a:pt x="1003" y="238"/>
                    <a:pt x="892" y="217"/>
                    <a:pt x="783" y="189"/>
                  </a:cubicBezTo>
                  <a:cubicBezTo>
                    <a:pt x="721" y="173"/>
                    <a:pt x="658" y="160"/>
                    <a:pt x="597" y="141"/>
                  </a:cubicBezTo>
                  <a:cubicBezTo>
                    <a:pt x="542" y="124"/>
                    <a:pt x="488" y="106"/>
                    <a:pt x="433" y="91"/>
                  </a:cubicBezTo>
                  <a:cubicBezTo>
                    <a:pt x="382" y="73"/>
                    <a:pt x="330" y="56"/>
                    <a:pt x="281" y="34"/>
                  </a:cubicBezTo>
                  <a:cubicBezTo>
                    <a:pt x="263" y="21"/>
                    <a:pt x="243" y="10"/>
                    <a:pt x="221" y="5"/>
                  </a:cubicBezTo>
                  <a:cubicBezTo>
                    <a:pt x="207" y="2"/>
                    <a:pt x="194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19" name="Google Shape;8819;p17"/>
            <p:cNvSpPr/>
            <p:nvPr/>
          </p:nvSpPr>
          <p:spPr>
            <a:xfrm>
              <a:off x="7591968" y="734635"/>
              <a:ext cx="30981" cy="13283"/>
            </a:xfrm>
            <a:custGeom>
              <a:avLst/>
              <a:gdLst/>
              <a:ahLst/>
              <a:cxnLst/>
              <a:rect l="l" t="t" r="r" b="b"/>
              <a:pathLst>
                <a:path w="1066" h="457" extrusionOk="0">
                  <a:moveTo>
                    <a:pt x="213" y="1"/>
                  </a:moveTo>
                  <a:cubicBezTo>
                    <a:pt x="183" y="1"/>
                    <a:pt x="152" y="9"/>
                    <a:pt x="127" y="24"/>
                  </a:cubicBezTo>
                  <a:cubicBezTo>
                    <a:pt x="0" y="102"/>
                    <a:pt x="30" y="292"/>
                    <a:pt x="173" y="327"/>
                  </a:cubicBezTo>
                  <a:cubicBezTo>
                    <a:pt x="174" y="328"/>
                    <a:pt x="176" y="328"/>
                    <a:pt x="178" y="328"/>
                  </a:cubicBezTo>
                  <a:cubicBezTo>
                    <a:pt x="184" y="330"/>
                    <a:pt x="189" y="330"/>
                    <a:pt x="195" y="331"/>
                  </a:cubicBezTo>
                  <a:cubicBezTo>
                    <a:pt x="290" y="353"/>
                    <a:pt x="387" y="374"/>
                    <a:pt x="483" y="393"/>
                  </a:cubicBezTo>
                  <a:cubicBezTo>
                    <a:pt x="616" y="417"/>
                    <a:pt x="749" y="437"/>
                    <a:pt x="882" y="455"/>
                  </a:cubicBezTo>
                  <a:cubicBezTo>
                    <a:pt x="888" y="455"/>
                    <a:pt x="895" y="456"/>
                    <a:pt x="903" y="456"/>
                  </a:cubicBezTo>
                  <a:cubicBezTo>
                    <a:pt x="988" y="455"/>
                    <a:pt x="1058" y="387"/>
                    <a:pt x="1061" y="300"/>
                  </a:cubicBezTo>
                  <a:cubicBezTo>
                    <a:pt x="1066" y="214"/>
                    <a:pt x="1001" y="140"/>
                    <a:pt x="915" y="130"/>
                  </a:cubicBezTo>
                  <a:cubicBezTo>
                    <a:pt x="811" y="116"/>
                    <a:pt x="708" y="100"/>
                    <a:pt x="603" y="83"/>
                  </a:cubicBezTo>
                  <a:cubicBezTo>
                    <a:pt x="489" y="62"/>
                    <a:pt x="377" y="38"/>
                    <a:pt x="266" y="10"/>
                  </a:cubicBezTo>
                  <a:lnTo>
                    <a:pt x="255" y="7"/>
                  </a:lnTo>
                  <a:cubicBezTo>
                    <a:pt x="255" y="7"/>
                    <a:pt x="254" y="5"/>
                    <a:pt x="252" y="5"/>
                  </a:cubicBezTo>
                  <a:cubicBezTo>
                    <a:pt x="239" y="2"/>
                    <a:pt x="226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0" name="Google Shape;8820;p17"/>
            <p:cNvSpPr/>
            <p:nvPr/>
          </p:nvSpPr>
          <p:spPr>
            <a:xfrm>
              <a:off x="7590224" y="751695"/>
              <a:ext cx="49929" cy="11103"/>
            </a:xfrm>
            <a:custGeom>
              <a:avLst/>
              <a:gdLst/>
              <a:ahLst/>
              <a:cxnLst/>
              <a:rect l="l" t="t" r="r" b="b"/>
              <a:pathLst>
                <a:path w="1718" h="382" extrusionOk="0">
                  <a:moveTo>
                    <a:pt x="193" y="0"/>
                  </a:moveTo>
                  <a:cubicBezTo>
                    <a:pt x="170" y="0"/>
                    <a:pt x="146" y="5"/>
                    <a:pt x="124" y="15"/>
                  </a:cubicBezTo>
                  <a:cubicBezTo>
                    <a:pt x="43" y="51"/>
                    <a:pt x="0" y="153"/>
                    <a:pt x="40" y="235"/>
                  </a:cubicBezTo>
                  <a:cubicBezTo>
                    <a:pt x="106" y="373"/>
                    <a:pt x="290" y="373"/>
                    <a:pt x="423" y="377"/>
                  </a:cubicBezTo>
                  <a:lnTo>
                    <a:pt x="415" y="377"/>
                  </a:lnTo>
                  <a:cubicBezTo>
                    <a:pt x="465" y="380"/>
                    <a:pt x="514" y="381"/>
                    <a:pt x="563" y="381"/>
                  </a:cubicBezTo>
                  <a:cubicBezTo>
                    <a:pt x="581" y="381"/>
                    <a:pt x="599" y="381"/>
                    <a:pt x="618" y="381"/>
                  </a:cubicBezTo>
                  <a:cubicBezTo>
                    <a:pt x="796" y="381"/>
                    <a:pt x="975" y="371"/>
                    <a:pt x="1153" y="365"/>
                  </a:cubicBezTo>
                  <a:cubicBezTo>
                    <a:pt x="1290" y="360"/>
                    <a:pt x="1426" y="354"/>
                    <a:pt x="1564" y="344"/>
                  </a:cubicBezTo>
                  <a:cubicBezTo>
                    <a:pt x="1650" y="343"/>
                    <a:pt x="1718" y="270"/>
                    <a:pt x="1715" y="184"/>
                  </a:cubicBezTo>
                  <a:cubicBezTo>
                    <a:pt x="1711" y="101"/>
                    <a:pt x="1643" y="34"/>
                    <a:pt x="1560" y="34"/>
                  </a:cubicBezTo>
                  <a:cubicBezTo>
                    <a:pt x="1558" y="34"/>
                    <a:pt x="1557" y="34"/>
                    <a:pt x="1555" y="34"/>
                  </a:cubicBezTo>
                  <a:cubicBezTo>
                    <a:pt x="1422" y="37"/>
                    <a:pt x="1290" y="40"/>
                    <a:pt x="1159" y="43"/>
                  </a:cubicBezTo>
                  <a:cubicBezTo>
                    <a:pt x="986" y="47"/>
                    <a:pt x="812" y="54"/>
                    <a:pt x="639" y="54"/>
                  </a:cubicBezTo>
                  <a:cubicBezTo>
                    <a:pt x="598" y="54"/>
                    <a:pt x="557" y="54"/>
                    <a:pt x="516" y="53"/>
                  </a:cubicBezTo>
                  <a:lnTo>
                    <a:pt x="538" y="53"/>
                  </a:lnTo>
                  <a:cubicBezTo>
                    <a:pt x="462" y="50"/>
                    <a:pt x="385" y="47"/>
                    <a:pt x="310" y="37"/>
                  </a:cubicBezTo>
                  <a:lnTo>
                    <a:pt x="310" y="37"/>
                  </a:lnTo>
                  <a:lnTo>
                    <a:pt x="333" y="42"/>
                  </a:lnTo>
                  <a:cubicBezTo>
                    <a:pt x="320" y="40"/>
                    <a:pt x="307" y="37"/>
                    <a:pt x="295" y="34"/>
                  </a:cubicBezTo>
                  <a:cubicBezTo>
                    <a:pt x="265" y="12"/>
                    <a:pt x="229" y="0"/>
                    <a:pt x="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1" name="Google Shape;8821;p17"/>
            <p:cNvSpPr/>
            <p:nvPr/>
          </p:nvSpPr>
          <p:spPr>
            <a:xfrm>
              <a:off x="6923415" y="827057"/>
              <a:ext cx="50191" cy="82225"/>
            </a:xfrm>
            <a:custGeom>
              <a:avLst/>
              <a:gdLst/>
              <a:ahLst/>
              <a:cxnLst/>
              <a:rect l="l" t="t" r="r" b="b"/>
              <a:pathLst>
                <a:path w="1727" h="2829" extrusionOk="0">
                  <a:moveTo>
                    <a:pt x="1551" y="0"/>
                  </a:moveTo>
                  <a:cubicBezTo>
                    <a:pt x="1542" y="0"/>
                    <a:pt x="1534" y="1"/>
                    <a:pt x="1525" y="2"/>
                  </a:cubicBezTo>
                  <a:cubicBezTo>
                    <a:pt x="1486" y="7"/>
                    <a:pt x="1449" y="21"/>
                    <a:pt x="1418" y="45"/>
                  </a:cubicBezTo>
                  <a:cubicBezTo>
                    <a:pt x="1386" y="70"/>
                    <a:pt x="1359" y="102"/>
                    <a:pt x="1339" y="138"/>
                  </a:cubicBezTo>
                  <a:cubicBezTo>
                    <a:pt x="1299" y="210"/>
                    <a:pt x="1264" y="284"/>
                    <a:pt x="1234" y="362"/>
                  </a:cubicBezTo>
                  <a:cubicBezTo>
                    <a:pt x="1206" y="442"/>
                    <a:pt x="1174" y="521"/>
                    <a:pt x="1150" y="604"/>
                  </a:cubicBezTo>
                  <a:cubicBezTo>
                    <a:pt x="1142" y="632"/>
                    <a:pt x="1134" y="659"/>
                    <a:pt x="1126" y="688"/>
                  </a:cubicBezTo>
                  <a:cubicBezTo>
                    <a:pt x="1088" y="742"/>
                    <a:pt x="1050" y="795"/>
                    <a:pt x="1011" y="849"/>
                  </a:cubicBezTo>
                  <a:cubicBezTo>
                    <a:pt x="962" y="916"/>
                    <a:pt x="910" y="979"/>
                    <a:pt x="857" y="1042"/>
                  </a:cubicBezTo>
                  <a:cubicBezTo>
                    <a:pt x="802" y="1104"/>
                    <a:pt x="748" y="1167"/>
                    <a:pt x="691" y="1227"/>
                  </a:cubicBezTo>
                  <a:cubicBezTo>
                    <a:pt x="620" y="1302"/>
                    <a:pt x="547" y="1376"/>
                    <a:pt x="474" y="1449"/>
                  </a:cubicBezTo>
                  <a:cubicBezTo>
                    <a:pt x="414" y="1509"/>
                    <a:pt x="352" y="1569"/>
                    <a:pt x="292" y="1628"/>
                  </a:cubicBezTo>
                  <a:cubicBezTo>
                    <a:pt x="240" y="1679"/>
                    <a:pt x="188" y="1728"/>
                    <a:pt x="139" y="1780"/>
                  </a:cubicBezTo>
                  <a:cubicBezTo>
                    <a:pt x="83" y="1843"/>
                    <a:pt x="14" y="1916"/>
                    <a:pt x="7" y="2003"/>
                  </a:cubicBezTo>
                  <a:cubicBezTo>
                    <a:pt x="1" y="2070"/>
                    <a:pt x="34" y="2133"/>
                    <a:pt x="91" y="2166"/>
                  </a:cubicBezTo>
                  <a:cubicBezTo>
                    <a:pt x="121" y="2180"/>
                    <a:pt x="153" y="2188"/>
                    <a:pt x="188" y="2190"/>
                  </a:cubicBezTo>
                  <a:cubicBezTo>
                    <a:pt x="189" y="2190"/>
                    <a:pt x="189" y="2190"/>
                    <a:pt x="190" y="2190"/>
                  </a:cubicBezTo>
                  <a:cubicBezTo>
                    <a:pt x="273" y="2190"/>
                    <a:pt x="340" y="2115"/>
                    <a:pt x="346" y="2036"/>
                  </a:cubicBezTo>
                  <a:cubicBezTo>
                    <a:pt x="357" y="2022"/>
                    <a:pt x="368" y="2009"/>
                    <a:pt x="379" y="1995"/>
                  </a:cubicBezTo>
                  <a:cubicBezTo>
                    <a:pt x="506" y="1854"/>
                    <a:pt x="640" y="1721"/>
                    <a:pt x="772" y="1585"/>
                  </a:cubicBezTo>
                  <a:cubicBezTo>
                    <a:pt x="826" y="1528"/>
                    <a:pt x="881" y="1473"/>
                    <a:pt x="933" y="1414"/>
                  </a:cubicBezTo>
                  <a:cubicBezTo>
                    <a:pt x="951" y="1395"/>
                    <a:pt x="968" y="1375"/>
                    <a:pt x="986" y="1356"/>
                  </a:cubicBezTo>
                  <a:lnTo>
                    <a:pt x="986" y="1356"/>
                  </a:lnTo>
                  <a:cubicBezTo>
                    <a:pt x="944" y="1598"/>
                    <a:pt x="904" y="1843"/>
                    <a:pt x="864" y="2089"/>
                  </a:cubicBezTo>
                  <a:lnTo>
                    <a:pt x="864" y="2089"/>
                  </a:lnTo>
                  <a:cubicBezTo>
                    <a:pt x="864" y="2088"/>
                    <a:pt x="864" y="2087"/>
                    <a:pt x="864" y="2085"/>
                  </a:cubicBezTo>
                  <a:lnTo>
                    <a:pt x="864" y="2085"/>
                  </a:lnTo>
                  <a:cubicBezTo>
                    <a:pt x="832" y="2266"/>
                    <a:pt x="799" y="2446"/>
                    <a:pt x="762" y="2627"/>
                  </a:cubicBezTo>
                  <a:cubicBezTo>
                    <a:pt x="740" y="2722"/>
                    <a:pt x="807" y="2815"/>
                    <a:pt x="905" y="2828"/>
                  </a:cubicBezTo>
                  <a:cubicBezTo>
                    <a:pt x="911" y="2829"/>
                    <a:pt x="917" y="2829"/>
                    <a:pt x="922" y="2829"/>
                  </a:cubicBezTo>
                  <a:cubicBezTo>
                    <a:pt x="1005" y="2829"/>
                    <a:pt x="1076" y="2767"/>
                    <a:pt x="1084" y="2682"/>
                  </a:cubicBezTo>
                  <a:cubicBezTo>
                    <a:pt x="1120" y="2457"/>
                    <a:pt x="1153" y="2233"/>
                    <a:pt x="1188" y="2008"/>
                  </a:cubicBezTo>
                  <a:cubicBezTo>
                    <a:pt x="1220" y="1804"/>
                    <a:pt x="1255" y="1601"/>
                    <a:pt x="1288" y="1397"/>
                  </a:cubicBezTo>
                  <a:cubicBezTo>
                    <a:pt x="1312" y="1270"/>
                    <a:pt x="1335" y="1145"/>
                    <a:pt x="1364" y="1020"/>
                  </a:cubicBezTo>
                  <a:cubicBezTo>
                    <a:pt x="1378" y="958"/>
                    <a:pt x="1389" y="893"/>
                    <a:pt x="1408" y="833"/>
                  </a:cubicBezTo>
                  <a:cubicBezTo>
                    <a:pt x="1410" y="827"/>
                    <a:pt x="1413" y="821"/>
                    <a:pt x="1415" y="814"/>
                  </a:cubicBezTo>
                  <a:lnTo>
                    <a:pt x="1419" y="806"/>
                  </a:lnTo>
                  <a:cubicBezTo>
                    <a:pt x="1513" y="677"/>
                    <a:pt x="1593" y="539"/>
                    <a:pt x="1663" y="396"/>
                  </a:cubicBezTo>
                  <a:lnTo>
                    <a:pt x="1663" y="396"/>
                  </a:lnTo>
                  <a:lnTo>
                    <a:pt x="1660" y="403"/>
                  </a:lnTo>
                  <a:cubicBezTo>
                    <a:pt x="1682" y="357"/>
                    <a:pt x="1701" y="309"/>
                    <a:pt x="1715" y="262"/>
                  </a:cubicBezTo>
                  <a:cubicBezTo>
                    <a:pt x="1726" y="214"/>
                    <a:pt x="1725" y="164"/>
                    <a:pt x="1709" y="118"/>
                  </a:cubicBezTo>
                  <a:cubicBezTo>
                    <a:pt x="1688" y="47"/>
                    <a:pt x="1622" y="0"/>
                    <a:pt x="1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2" name="Google Shape;8822;p17"/>
            <p:cNvSpPr/>
            <p:nvPr/>
          </p:nvSpPr>
          <p:spPr>
            <a:xfrm>
              <a:off x="6978142" y="873356"/>
              <a:ext cx="37287" cy="11655"/>
            </a:xfrm>
            <a:custGeom>
              <a:avLst/>
              <a:gdLst/>
              <a:ahLst/>
              <a:cxnLst/>
              <a:rect l="l" t="t" r="r" b="b"/>
              <a:pathLst>
                <a:path w="1283" h="401" extrusionOk="0">
                  <a:moveTo>
                    <a:pt x="1104" y="0"/>
                  </a:moveTo>
                  <a:cubicBezTo>
                    <a:pt x="1089" y="0"/>
                    <a:pt x="1074" y="2"/>
                    <a:pt x="1059" y="7"/>
                  </a:cubicBezTo>
                  <a:lnTo>
                    <a:pt x="1005" y="20"/>
                  </a:lnTo>
                  <a:lnTo>
                    <a:pt x="1005" y="20"/>
                  </a:lnTo>
                  <a:cubicBezTo>
                    <a:pt x="893" y="44"/>
                    <a:pt x="782" y="62"/>
                    <a:pt x="670" y="73"/>
                  </a:cubicBezTo>
                  <a:cubicBezTo>
                    <a:pt x="595" y="76"/>
                    <a:pt x="522" y="76"/>
                    <a:pt x="448" y="76"/>
                  </a:cubicBezTo>
                  <a:lnTo>
                    <a:pt x="448" y="76"/>
                  </a:lnTo>
                  <a:cubicBezTo>
                    <a:pt x="396" y="75"/>
                    <a:pt x="345" y="70"/>
                    <a:pt x="295" y="62"/>
                  </a:cubicBezTo>
                  <a:lnTo>
                    <a:pt x="293" y="62"/>
                  </a:lnTo>
                  <a:cubicBezTo>
                    <a:pt x="261" y="30"/>
                    <a:pt x="216" y="10"/>
                    <a:pt x="171" y="10"/>
                  </a:cubicBezTo>
                  <a:cubicBezTo>
                    <a:pt x="149" y="10"/>
                    <a:pt x="127" y="15"/>
                    <a:pt x="106" y="25"/>
                  </a:cubicBezTo>
                  <a:cubicBezTo>
                    <a:pt x="41" y="60"/>
                    <a:pt x="0" y="117"/>
                    <a:pt x="2" y="192"/>
                  </a:cubicBezTo>
                  <a:cubicBezTo>
                    <a:pt x="5" y="282"/>
                    <a:pt x="73" y="334"/>
                    <a:pt x="149" y="364"/>
                  </a:cubicBezTo>
                  <a:cubicBezTo>
                    <a:pt x="201" y="382"/>
                    <a:pt x="257" y="391"/>
                    <a:pt x="312" y="394"/>
                  </a:cubicBezTo>
                  <a:cubicBezTo>
                    <a:pt x="359" y="398"/>
                    <a:pt x="409" y="401"/>
                    <a:pt x="456" y="401"/>
                  </a:cubicBezTo>
                  <a:lnTo>
                    <a:pt x="502" y="401"/>
                  </a:lnTo>
                  <a:lnTo>
                    <a:pt x="537" y="399"/>
                  </a:lnTo>
                  <a:lnTo>
                    <a:pt x="573" y="399"/>
                  </a:lnTo>
                  <a:cubicBezTo>
                    <a:pt x="659" y="396"/>
                    <a:pt x="746" y="390"/>
                    <a:pt x="831" y="379"/>
                  </a:cubicBezTo>
                  <a:cubicBezTo>
                    <a:pt x="939" y="361"/>
                    <a:pt x="1045" y="341"/>
                    <a:pt x="1151" y="314"/>
                  </a:cubicBezTo>
                  <a:cubicBezTo>
                    <a:pt x="1236" y="293"/>
                    <a:pt x="1282" y="195"/>
                    <a:pt x="1259" y="114"/>
                  </a:cubicBezTo>
                  <a:cubicBezTo>
                    <a:pt x="1238" y="45"/>
                    <a:pt x="1174" y="0"/>
                    <a:pt x="1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3" name="Google Shape;8823;p17"/>
            <p:cNvSpPr/>
            <p:nvPr/>
          </p:nvSpPr>
          <p:spPr>
            <a:xfrm>
              <a:off x="6992121" y="838828"/>
              <a:ext cx="14241" cy="61153"/>
            </a:xfrm>
            <a:custGeom>
              <a:avLst/>
              <a:gdLst/>
              <a:ahLst/>
              <a:cxnLst/>
              <a:rect l="l" t="t" r="r" b="b"/>
              <a:pathLst>
                <a:path w="490" h="2104" extrusionOk="0">
                  <a:moveTo>
                    <a:pt x="431" y="297"/>
                  </a:moveTo>
                  <a:lnTo>
                    <a:pt x="430" y="299"/>
                  </a:lnTo>
                  <a:lnTo>
                    <a:pt x="430" y="299"/>
                  </a:lnTo>
                  <a:cubicBezTo>
                    <a:pt x="431" y="298"/>
                    <a:pt x="431" y="298"/>
                    <a:pt x="431" y="297"/>
                  </a:cubicBezTo>
                  <a:close/>
                  <a:moveTo>
                    <a:pt x="418" y="337"/>
                  </a:moveTo>
                  <a:lnTo>
                    <a:pt x="418" y="337"/>
                  </a:lnTo>
                  <a:cubicBezTo>
                    <a:pt x="418" y="337"/>
                    <a:pt x="418" y="338"/>
                    <a:pt x="418" y="338"/>
                  </a:cubicBezTo>
                  <a:lnTo>
                    <a:pt x="418" y="338"/>
                  </a:lnTo>
                  <a:cubicBezTo>
                    <a:pt x="418" y="338"/>
                    <a:pt x="418" y="337"/>
                    <a:pt x="418" y="337"/>
                  </a:cubicBezTo>
                  <a:close/>
                  <a:moveTo>
                    <a:pt x="303" y="0"/>
                  </a:moveTo>
                  <a:cubicBezTo>
                    <a:pt x="238" y="0"/>
                    <a:pt x="176" y="40"/>
                    <a:pt x="149" y="104"/>
                  </a:cubicBezTo>
                  <a:cubicBezTo>
                    <a:pt x="113" y="199"/>
                    <a:pt x="86" y="297"/>
                    <a:pt x="67" y="397"/>
                  </a:cubicBezTo>
                  <a:lnTo>
                    <a:pt x="67" y="392"/>
                  </a:lnTo>
                  <a:cubicBezTo>
                    <a:pt x="65" y="398"/>
                    <a:pt x="64" y="405"/>
                    <a:pt x="64" y="411"/>
                  </a:cubicBezTo>
                  <a:cubicBezTo>
                    <a:pt x="64" y="412"/>
                    <a:pt x="64" y="412"/>
                    <a:pt x="64" y="413"/>
                  </a:cubicBezTo>
                  <a:cubicBezTo>
                    <a:pt x="62" y="414"/>
                    <a:pt x="62" y="417"/>
                    <a:pt x="62" y="420"/>
                  </a:cubicBezTo>
                  <a:cubicBezTo>
                    <a:pt x="62" y="419"/>
                    <a:pt x="62" y="419"/>
                    <a:pt x="62" y="417"/>
                  </a:cubicBezTo>
                  <a:cubicBezTo>
                    <a:pt x="61" y="420"/>
                    <a:pt x="61" y="424"/>
                    <a:pt x="61" y="427"/>
                  </a:cubicBezTo>
                  <a:cubicBezTo>
                    <a:pt x="61" y="427"/>
                    <a:pt x="61" y="428"/>
                    <a:pt x="61" y="428"/>
                  </a:cubicBezTo>
                  <a:lnTo>
                    <a:pt x="61" y="430"/>
                  </a:lnTo>
                  <a:cubicBezTo>
                    <a:pt x="59" y="433"/>
                    <a:pt x="59" y="436"/>
                    <a:pt x="59" y="439"/>
                  </a:cubicBezTo>
                  <a:lnTo>
                    <a:pt x="59" y="438"/>
                  </a:lnTo>
                  <a:cubicBezTo>
                    <a:pt x="57" y="441"/>
                    <a:pt x="57" y="444"/>
                    <a:pt x="57" y="447"/>
                  </a:cubicBezTo>
                  <a:lnTo>
                    <a:pt x="57" y="446"/>
                  </a:lnTo>
                  <a:cubicBezTo>
                    <a:pt x="56" y="450"/>
                    <a:pt x="56" y="455"/>
                    <a:pt x="54" y="462"/>
                  </a:cubicBezTo>
                  <a:lnTo>
                    <a:pt x="54" y="458"/>
                  </a:lnTo>
                  <a:cubicBezTo>
                    <a:pt x="54" y="462"/>
                    <a:pt x="53" y="465"/>
                    <a:pt x="53" y="468"/>
                  </a:cubicBezTo>
                  <a:cubicBezTo>
                    <a:pt x="53" y="466"/>
                    <a:pt x="53" y="465"/>
                    <a:pt x="53" y="463"/>
                  </a:cubicBezTo>
                  <a:lnTo>
                    <a:pt x="45" y="511"/>
                  </a:lnTo>
                  <a:cubicBezTo>
                    <a:pt x="43" y="520"/>
                    <a:pt x="42" y="530"/>
                    <a:pt x="40" y="538"/>
                  </a:cubicBezTo>
                  <a:cubicBezTo>
                    <a:pt x="23" y="648"/>
                    <a:pt x="13" y="761"/>
                    <a:pt x="10" y="872"/>
                  </a:cubicBezTo>
                  <a:cubicBezTo>
                    <a:pt x="4" y="978"/>
                    <a:pt x="0" y="1082"/>
                    <a:pt x="4" y="1188"/>
                  </a:cubicBezTo>
                  <a:cubicBezTo>
                    <a:pt x="8" y="1310"/>
                    <a:pt x="13" y="1430"/>
                    <a:pt x="19" y="1552"/>
                  </a:cubicBezTo>
                  <a:cubicBezTo>
                    <a:pt x="29" y="1693"/>
                    <a:pt x="45" y="1832"/>
                    <a:pt x="59" y="1973"/>
                  </a:cubicBezTo>
                  <a:cubicBezTo>
                    <a:pt x="67" y="2049"/>
                    <a:pt x="141" y="2103"/>
                    <a:pt x="217" y="2103"/>
                  </a:cubicBezTo>
                  <a:cubicBezTo>
                    <a:pt x="225" y="2103"/>
                    <a:pt x="233" y="2102"/>
                    <a:pt x="239" y="2102"/>
                  </a:cubicBezTo>
                  <a:cubicBezTo>
                    <a:pt x="312" y="2089"/>
                    <a:pt x="377" y="2019"/>
                    <a:pt x="371" y="1943"/>
                  </a:cubicBezTo>
                  <a:cubicBezTo>
                    <a:pt x="353" y="1760"/>
                    <a:pt x="341" y="1578"/>
                    <a:pt x="331" y="1396"/>
                  </a:cubicBezTo>
                  <a:cubicBezTo>
                    <a:pt x="323" y="1255"/>
                    <a:pt x="326" y="1115"/>
                    <a:pt x="326" y="974"/>
                  </a:cubicBezTo>
                  <a:cubicBezTo>
                    <a:pt x="331" y="910"/>
                    <a:pt x="330" y="845"/>
                    <a:pt x="338" y="781"/>
                  </a:cubicBezTo>
                  <a:cubicBezTo>
                    <a:pt x="344" y="724"/>
                    <a:pt x="350" y="667"/>
                    <a:pt x="357" y="609"/>
                  </a:cubicBezTo>
                  <a:cubicBezTo>
                    <a:pt x="366" y="563"/>
                    <a:pt x="374" y="515"/>
                    <a:pt x="383" y="468"/>
                  </a:cubicBezTo>
                  <a:cubicBezTo>
                    <a:pt x="390" y="430"/>
                    <a:pt x="402" y="392"/>
                    <a:pt x="412" y="356"/>
                  </a:cubicBezTo>
                  <a:cubicBezTo>
                    <a:pt x="415" y="350"/>
                    <a:pt x="416" y="344"/>
                    <a:pt x="418" y="338"/>
                  </a:cubicBezTo>
                  <a:lnTo>
                    <a:pt x="418" y="338"/>
                  </a:lnTo>
                  <a:cubicBezTo>
                    <a:pt x="418" y="338"/>
                    <a:pt x="418" y="339"/>
                    <a:pt x="417" y="339"/>
                  </a:cubicBezTo>
                  <a:lnTo>
                    <a:pt x="417" y="339"/>
                  </a:lnTo>
                  <a:lnTo>
                    <a:pt x="430" y="299"/>
                  </a:lnTo>
                  <a:lnTo>
                    <a:pt x="430" y="299"/>
                  </a:lnTo>
                  <a:cubicBezTo>
                    <a:pt x="430" y="299"/>
                    <a:pt x="430" y="300"/>
                    <a:pt x="429" y="300"/>
                  </a:cubicBezTo>
                  <a:cubicBezTo>
                    <a:pt x="437" y="276"/>
                    <a:pt x="447" y="253"/>
                    <a:pt x="456" y="229"/>
                  </a:cubicBezTo>
                  <a:lnTo>
                    <a:pt x="456" y="226"/>
                  </a:lnTo>
                  <a:cubicBezTo>
                    <a:pt x="489" y="142"/>
                    <a:pt x="448" y="45"/>
                    <a:pt x="364" y="12"/>
                  </a:cubicBezTo>
                  <a:cubicBezTo>
                    <a:pt x="344" y="4"/>
                    <a:pt x="324" y="0"/>
                    <a:pt x="3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4" name="Google Shape;8824;p17"/>
            <p:cNvSpPr/>
            <p:nvPr/>
          </p:nvSpPr>
          <p:spPr>
            <a:xfrm>
              <a:off x="7023597" y="804504"/>
              <a:ext cx="409462" cy="101815"/>
            </a:xfrm>
            <a:custGeom>
              <a:avLst/>
              <a:gdLst/>
              <a:ahLst/>
              <a:cxnLst/>
              <a:rect l="l" t="t" r="r" b="b"/>
              <a:pathLst>
                <a:path w="14089" h="3503" extrusionOk="0">
                  <a:moveTo>
                    <a:pt x="617" y="3146"/>
                  </a:moveTo>
                  <a:cubicBezTo>
                    <a:pt x="619" y="3151"/>
                    <a:pt x="620" y="3155"/>
                    <a:pt x="623" y="3160"/>
                  </a:cubicBezTo>
                  <a:lnTo>
                    <a:pt x="623" y="3160"/>
                  </a:lnTo>
                  <a:cubicBezTo>
                    <a:pt x="621" y="3156"/>
                    <a:pt x="619" y="3151"/>
                    <a:pt x="617" y="3146"/>
                  </a:cubicBezTo>
                  <a:close/>
                  <a:moveTo>
                    <a:pt x="13493" y="1"/>
                  </a:moveTo>
                  <a:cubicBezTo>
                    <a:pt x="13367" y="1"/>
                    <a:pt x="13242" y="4"/>
                    <a:pt x="13117" y="11"/>
                  </a:cubicBezTo>
                  <a:cubicBezTo>
                    <a:pt x="12767" y="26"/>
                    <a:pt x="12419" y="66"/>
                    <a:pt x="12069" y="94"/>
                  </a:cubicBezTo>
                  <a:cubicBezTo>
                    <a:pt x="11728" y="123"/>
                    <a:pt x="11388" y="147"/>
                    <a:pt x="11045" y="169"/>
                  </a:cubicBezTo>
                  <a:cubicBezTo>
                    <a:pt x="10700" y="189"/>
                    <a:pt x="10356" y="215"/>
                    <a:pt x="10011" y="227"/>
                  </a:cubicBezTo>
                  <a:cubicBezTo>
                    <a:pt x="9838" y="234"/>
                    <a:pt x="9666" y="242"/>
                    <a:pt x="9493" y="242"/>
                  </a:cubicBezTo>
                  <a:cubicBezTo>
                    <a:pt x="9306" y="242"/>
                    <a:pt x="9120" y="240"/>
                    <a:pt x="8933" y="235"/>
                  </a:cubicBezTo>
                  <a:lnTo>
                    <a:pt x="8953" y="235"/>
                  </a:lnTo>
                  <a:cubicBezTo>
                    <a:pt x="8716" y="226"/>
                    <a:pt x="8479" y="212"/>
                    <a:pt x="8243" y="199"/>
                  </a:cubicBezTo>
                  <a:cubicBezTo>
                    <a:pt x="8046" y="189"/>
                    <a:pt x="7850" y="180"/>
                    <a:pt x="7655" y="172"/>
                  </a:cubicBezTo>
                  <a:cubicBezTo>
                    <a:pt x="7549" y="168"/>
                    <a:pt x="7443" y="165"/>
                    <a:pt x="7337" y="165"/>
                  </a:cubicBezTo>
                  <a:cubicBezTo>
                    <a:pt x="7284" y="165"/>
                    <a:pt x="7232" y="166"/>
                    <a:pt x="7179" y="167"/>
                  </a:cubicBezTo>
                  <a:cubicBezTo>
                    <a:pt x="7086" y="169"/>
                    <a:pt x="6992" y="169"/>
                    <a:pt x="6899" y="175"/>
                  </a:cubicBezTo>
                  <a:lnTo>
                    <a:pt x="6588" y="197"/>
                  </a:lnTo>
                  <a:cubicBezTo>
                    <a:pt x="6427" y="207"/>
                    <a:pt x="6266" y="226"/>
                    <a:pt x="6104" y="243"/>
                  </a:cubicBezTo>
                  <a:cubicBezTo>
                    <a:pt x="5746" y="281"/>
                    <a:pt x="5389" y="319"/>
                    <a:pt x="5031" y="354"/>
                  </a:cubicBezTo>
                  <a:cubicBezTo>
                    <a:pt x="4694" y="389"/>
                    <a:pt x="4358" y="421"/>
                    <a:pt x="4021" y="463"/>
                  </a:cubicBezTo>
                  <a:cubicBezTo>
                    <a:pt x="3657" y="509"/>
                    <a:pt x="3294" y="563"/>
                    <a:pt x="2932" y="622"/>
                  </a:cubicBezTo>
                  <a:cubicBezTo>
                    <a:pt x="2764" y="650"/>
                    <a:pt x="2596" y="679"/>
                    <a:pt x="2430" y="710"/>
                  </a:cubicBezTo>
                  <a:cubicBezTo>
                    <a:pt x="2288" y="737"/>
                    <a:pt x="2142" y="761"/>
                    <a:pt x="2003" y="802"/>
                  </a:cubicBezTo>
                  <a:cubicBezTo>
                    <a:pt x="1898" y="832"/>
                    <a:pt x="1787" y="867"/>
                    <a:pt x="1703" y="940"/>
                  </a:cubicBezTo>
                  <a:cubicBezTo>
                    <a:pt x="1632" y="1001"/>
                    <a:pt x="1578" y="1081"/>
                    <a:pt x="1547" y="1169"/>
                  </a:cubicBezTo>
                  <a:cubicBezTo>
                    <a:pt x="1417" y="1495"/>
                    <a:pt x="1267" y="1814"/>
                    <a:pt x="1126" y="2135"/>
                  </a:cubicBezTo>
                  <a:cubicBezTo>
                    <a:pt x="1092" y="2211"/>
                    <a:pt x="1062" y="2285"/>
                    <a:pt x="1032" y="2364"/>
                  </a:cubicBezTo>
                  <a:cubicBezTo>
                    <a:pt x="1001" y="2444"/>
                    <a:pt x="969" y="2523"/>
                    <a:pt x="944" y="2605"/>
                  </a:cubicBezTo>
                  <a:cubicBezTo>
                    <a:pt x="915" y="2689"/>
                    <a:pt x="885" y="2774"/>
                    <a:pt x="861" y="2861"/>
                  </a:cubicBezTo>
                  <a:lnTo>
                    <a:pt x="857" y="2880"/>
                  </a:lnTo>
                  <a:cubicBezTo>
                    <a:pt x="815" y="2781"/>
                    <a:pt x="774" y="2683"/>
                    <a:pt x="735" y="2583"/>
                  </a:cubicBezTo>
                  <a:cubicBezTo>
                    <a:pt x="651" y="2377"/>
                    <a:pt x="567" y="2171"/>
                    <a:pt x="488" y="1964"/>
                  </a:cubicBezTo>
                  <a:cubicBezTo>
                    <a:pt x="488" y="1964"/>
                    <a:pt x="488" y="1964"/>
                    <a:pt x="488" y="1966"/>
                  </a:cubicBezTo>
                  <a:cubicBezTo>
                    <a:pt x="442" y="1826"/>
                    <a:pt x="391" y="1688"/>
                    <a:pt x="356" y="1546"/>
                  </a:cubicBezTo>
                  <a:cubicBezTo>
                    <a:pt x="352" y="1519"/>
                    <a:pt x="347" y="1494"/>
                    <a:pt x="344" y="1467"/>
                  </a:cubicBezTo>
                  <a:lnTo>
                    <a:pt x="344" y="1454"/>
                  </a:lnTo>
                  <a:cubicBezTo>
                    <a:pt x="345" y="1446"/>
                    <a:pt x="347" y="1437"/>
                    <a:pt x="348" y="1429"/>
                  </a:cubicBezTo>
                  <a:cubicBezTo>
                    <a:pt x="356" y="1342"/>
                    <a:pt x="296" y="1263"/>
                    <a:pt x="209" y="1248"/>
                  </a:cubicBezTo>
                  <a:cubicBezTo>
                    <a:pt x="200" y="1247"/>
                    <a:pt x="191" y="1246"/>
                    <a:pt x="182" y="1246"/>
                  </a:cubicBezTo>
                  <a:cubicBezTo>
                    <a:pt x="107" y="1246"/>
                    <a:pt x="39" y="1297"/>
                    <a:pt x="19" y="1372"/>
                  </a:cubicBezTo>
                  <a:cubicBezTo>
                    <a:pt x="0" y="1446"/>
                    <a:pt x="18" y="1529"/>
                    <a:pt x="35" y="1601"/>
                  </a:cubicBezTo>
                  <a:cubicBezTo>
                    <a:pt x="56" y="1685"/>
                    <a:pt x="81" y="1769"/>
                    <a:pt x="109" y="1850"/>
                  </a:cubicBezTo>
                  <a:cubicBezTo>
                    <a:pt x="165" y="2000"/>
                    <a:pt x="220" y="2151"/>
                    <a:pt x="279" y="2300"/>
                  </a:cubicBezTo>
                  <a:cubicBezTo>
                    <a:pt x="396" y="2588"/>
                    <a:pt x="515" y="2876"/>
                    <a:pt x="625" y="3167"/>
                  </a:cubicBezTo>
                  <a:cubicBezTo>
                    <a:pt x="624" y="3165"/>
                    <a:pt x="623" y="3162"/>
                    <a:pt x="623" y="3160"/>
                  </a:cubicBezTo>
                  <a:lnTo>
                    <a:pt x="623" y="3160"/>
                  </a:lnTo>
                  <a:cubicBezTo>
                    <a:pt x="637" y="3199"/>
                    <a:pt x="651" y="3238"/>
                    <a:pt x="665" y="3276"/>
                  </a:cubicBezTo>
                  <a:cubicBezTo>
                    <a:pt x="695" y="3357"/>
                    <a:pt x="725" y="3454"/>
                    <a:pt x="814" y="3488"/>
                  </a:cubicBezTo>
                  <a:cubicBezTo>
                    <a:pt x="834" y="3496"/>
                    <a:pt x="857" y="3503"/>
                    <a:pt x="879" y="3503"/>
                  </a:cubicBezTo>
                  <a:cubicBezTo>
                    <a:pt x="880" y="3503"/>
                    <a:pt x="882" y="3503"/>
                    <a:pt x="884" y="3503"/>
                  </a:cubicBezTo>
                  <a:cubicBezTo>
                    <a:pt x="943" y="3503"/>
                    <a:pt x="998" y="3474"/>
                    <a:pt x="1034" y="3428"/>
                  </a:cubicBezTo>
                  <a:cubicBezTo>
                    <a:pt x="1058" y="3395"/>
                    <a:pt x="1073" y="3359"/>
                    <a:pt x="1081" y="3319"/>
                  </a:cubicBezTo>
                  <a:cubicBezTo>
                    <a:pt x="1089" y="3279"/>
                    <a:pt x="1100" y="3240"/>
                    <a:pt x="1108" y="3200"/>
                  </a:cubicBezTo>
                  <a:cubicBezTo>
                    <a:pt x="1121" y="3145"/>
                    <a:pt x="1135" y="3089"/>
                    <a:pt x="1148" y="3034"/>
                  </a:cubicBezTo>
                  <a:cubicBezTo>
                    <a:pt x="1157" y="2996"/>
                    <a:pt x="1165" y="2955"/>
                    <a:pt x="1178" y="2917"/>
                  </a:cubicBezTo>
                  <a:cubicBezTo>
                    <a:pt x="1198" y="2847"/>
                    <a:pt x="1221" y="2776"/>
                    <a:pt x="1243" y="2706"/>
                  </a:cubicBezTo>
                  <a:cubicBezTo>
                    <a:pt x="1268" y="2635"/>
                    <a:pt x="1292" y="2567"/>
                    <a:pt x="1317" y="2497"/>
                  </a:cubicBezTo>
                  <a:cubicBezTo>
                    <a:pt x="1338" y="2442"/>
                    <a:pt x="1361" y="2387"/>
                    <a:pt x="1384" y="2331"/>
                  </a:cubicBezTo>
                  <a:cubicBezTo>
                    <a:pt x="1428" y="2220"/>
                    <a:pt x="1475" y="2111"/>
                    <a:pt x="1526" y="2003"/>
                  </a:cubicBezTo>
                  <a:cubicBezTo>
                    <a:pt x="1634" y="1766"/>
                    <a:pt x="1746" y="1529"/>
                    <a:pt x="1852" y="1290"/>
                  </a:cubicBezTo>
                  <a:lnTo>
                    <a:pt x="1852" y="1290"/>
                  </a:lnTo>
                  <a:cubicBezTo>
                    <a:pt x="1849" y="1296"/>
                    <a:pt x="1846" y="1304"/>
                    <a:pt x="1843" y="1309"/>
                  </a:cubicBezTo>
                  <a:cubicBezTo>
                    <a:pt x="1854" y="1286"/>
                    <a:pt x="1865" y="1263"/>
                    <a:pt x="1878" y="1240"/>
                  </a:cubicBezTo>
                  <a:cubicBezTo>
                    <a:pt x="1885" y="1229"/>
                    <a:pt x="1892" y="1220"/>
                    <a:pt x="1900" y="1210"/>
                  </a:cubicBezTo>
                  <a:cubicBezTo>
                    <a:pt x="1903" y="1207"/>
                    <a:pt x="1906" y="1204"/>
                    <a:pt x="1909" y="1201"/>
                  </a:cubicBezTo>
                  <a:lnTo>
                    <a:pt x="1920" y="1191"/>
                  </a:lnTo>
                  <a:cubicBezTo>
                    <a:pt x="1935" y="1182"/>
                    <a:pt x="1949" y="1174"/>
                    <a:pt x="1965" y="1166"/>
                  </a:cubicBezTo>
                  <a:cubicBezTo>
                    <a:pt x="1976" y="1160"/>
                    <a:pt x="1988" y="1155"/>
                    <a:pt x="1999" y="1150"/>
                  </a:cubicBezTo>
                  <a:cubicBezTo>
                    <a:pt x="2075" y="1123"/>
                    <a:pt x="2153" y="1101"/>
                    <a:pt x="2231" y="1082"/>
                  </a:cubicBezTo>
                  <a:cubicBezTo>
                    <a:pt x="2569" y="1006"/>
                    <a:pt x="2914" y="949"/>
                    <a:pt x="3256" y="891"/>
                  </a:cubicBezTo>
                  <a:cubicBezTo>
                    <a:pt x="3563" y="837"/>
                    <a:pt x="3872" y="793"/>
                    <a:pt x="4181" y="756"/>
                  </a:cubicBezTo>
                  <a:cubicBezTo>
                    <a:pt x="4537" y="712"/>
                    <a:pt x="4895" y="679"/>
                    <a:pt x="5251" y="644"/>
                  </a:cubicBezTo>
                  <a:cubicBezTo>
                    <a:pt x="5590" y="610"/>
                    <a:pt x="5927" y="576"/>
                    <a:pt x="6266" y="539"/>
                  </a:cubicBezTo>
                  <a:lnTo>
                    <a:pt x="6262" y="539"/>
                  </a:lnTo>
                  <a:cubicBezTo>
                    <a:pt x="6368" y="530"/>
                    <a:pt x="6475" y="517"/>
                    <a:pt x="6579" y="509"/>
                  </a:cubicBezTo>
                  <a:cubicBezTo>
                    <a:pt x="6691" y="503"/>
                    <a:pt x="6804" y="490"/>
                    <a:pt x="6916" y="487"/>
                  </a:cubicBezTo>
                  <a:lnTo>
                    <a:pt x="7101" y="481"/>
                  </a:lnTo>
                  <a:cubicBezTo>
                    <a:pt x="7154" y="479"/>
                    <a:pt x="7206" y="476"/>
                    <a:pt x="7258" y="476"/>
                  </a:cubicBezTo>
                  <a:lnTo>
                    <a:pt x="7594" y="481"/>
                  </a:lnTo>
                  <a:cubicBezTo>
                    <a:pt x="7918" y="493"/>
                    <a:pt x="8244" y="509"/>
                    <a:pt x="8570" y="527"/>
                  </a:cubicBezTo>
                  <a:cubicBezTo>
                    <a:pt x="8887" y="544"/>
                    <a:pt x="9204" y="552"/>
                    <a:pt x="9522" y="552"/>
                  </a:cubicBezTo>
                  <a:cubicBezTo>
                    <a:pt x="9868" y="552"/>
                    <a:pt x="10214" y="531"/>
                    <a:pt x="10559" y="512"/>
                  </a:cubicBezTo>
                  <a:cubicBezTo>
                    <a:pt x="10913" y="492"/>
                    <a:pt x="11266" y="471"/>
                    <a:pt x="11621" y="447"/>
                  </a:cubicBezTo>
                  <a:cubicBezTo>
                    <a:pt x="11960" y="425"/>
                    <a:pt x="12300" y="400"/>
                    <a:pt x="12639" y="370"/>
                  </a:cubicBezTo>
                  <a:cubicBezTo>
                    <a:pt x="12909" y="345"/>
                    <a:pt x="13179" y="333"/>
                    <a:pt x="13450" y="333"/>
                  </a:cubicBezTo>
                  <a:cubicBezTo>
                    <a:pt x="13509" y="333"/>
                    <a:pt x="13569" y="334"/>
                    <a:pt x="13628" y="335"/>
                  </a:cubicBezTo>
                  <a:lnTo>
                    <a:pt x="13625" y="335"/>
                  </a:lnTo>
                  <a:cubicBezTo>
                    <a:pt x="13652" y="337"/>
                    <a:pt x="13680" y="337"/>
                    <a:pt x="13707" y="338"/>
                  </a:cubicBezTo>
                  <a:cubicBezTo>
                    <a:pt x="13714" y="338"/>
                    <a:pt x="13720" y="340"/>
                    <a:pt x="13726" y="340"/>
                  </a:cubicBezTo>
                  <a:cubicBezTo>
                    <a:pt x="13726" y="341"/>
                    <a:pt x="13726" y="343"/>
                    <a:pt x="13726" y="345"/>
                  </a:cubicBezTo>
                  <a:cubicBezTo>
                    <a:pt x="13728" y="352"/>
                    <a:pt x="13731" y="359"/>
                    <a:pt x="13731" y="367"/>
                  </a:cubicBezTo>
                  <a:cubicBezTo>
                    <a:pt x="13731" y="394"/>
                    <a:pt x="13731" y="421"/>
                    <a:pt x="13731" y="449"/>
                  </a:cubicBezTo>
                  <a:cubicBezTo>
                    <a:pt x="13729" y="501"/>
                    <a:pt x="13721" y="552"/>
                    <a:pt x="13714" y="604"/>
                  </a:cubicBezTo>
                  <a:lnTo>
                    <a:pt x="13714" y="602"/>
                  </a:lnTo>
                  <a:lnTo>
                    <a:pt x="13714" y="602"/>
                  </a:lnTo>
                  <a:cubicBezTo>
                    <a:pt x="13714" y="604"/>
                    <a:pt x="13714" y="606"/>
                    <a:pt x="13714" y="607"/>
                  </a:cubicBezTo>
                  <a:lnTo>
                    <a:pt x="13712" y="615"/>
                  </a:lnTo>
                  <a:lnTo>
                    <a:pt x="13712" y="609"/>
                  </a:lnTo>
                  <a:cubicBezTo>
                    <a:pt x="13676" y="791"/>
                    <a:pt x="13628" y="971"/>
                    <a:pt x="13571" y="1149"/>
                  </a:cubicBezTo>
                  <a:cubicBezTo>
                    <a:pt x="13519" y="1309"/>
                    <a:pt x="13465" y="1465"/>
                    <a:pt x="13403" y="1620"/>
                  </a:cubicBezTo>
                  <a:cubicBezTo>
                    <a:pt x="13368" y="1704"/>
                    <a:pt x="13410" y="1801"/>
                    <a:pt x="13493" y="1834"/>
                  </a:cubicBezTo>
                  <a:cubicBezTo>
                    <a:pt x="13513" y="1842"/>
                    <a:pt x="13533" y="1845"/>
                    <a:pt x="13553" y="1845"/>
                  </a:cubicBezTo>
                  <a:cubicBezTo>
                    <a:pt x="13619" y="1845"/>
                    <a:pt x="13681" y="1805"/>
                    <a:pt x="13706" y="1739"/>
                  </a:cubicBezTo>
                  <a:cubicBezTo>
                    <a:pt x="13772" y="1573"/>
                    <a:pt x="13832" y="1405"/>
                    <a:pt x="13884" y="1234"/>
                  </a:cubicBezTo>
                  <a:cubicBezTo>
                    <a:pt x="13948" y="1022"/>
                    <a:pt x="14016" y="807"/>
                    <a:pt x="14049" y="587"/>
                  </a:cubicBezTo>
                  <a:cubicBezTo>
                    <a:pt x="14074" y="409"/>
                    <a:pt x="14089" y="161"/>
                    <a:pt x="13916" y="52"/>
                  </a:cubicBezTo>
                  <a:cubicBezTo>
                    <a:pt x="13878" y="26"/>
                    <a:pt x="13835" y="11"/>
                    <a:pt x="13789" y="6"/>
                  </a:cubicBezTo>
                  <a:cubicBezTo>
                    <a:pt x="13751" y="4"/>
                    <a:pt x="13712" y="3"/>
                    <a:pt x="13677" y="3"/>
                  </a:cubicBezTo>
                  <a:cubicBezTo>
                    <a:pt x="13641" y="3"/>
                    <a:pt x="13604" y="1"/>
                    <a:pt x="13568" y="1"/>
                  </a:cubicBezTo>
                  <a:cubicBezTo>
                    <a:pt x="13543" y="1"/>
                    <a:pt x="13518" y="1"/>
                    <a:pt x="13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5" name="Google Shape;8825;p17"/>
            <p:cNvSpPr/>
            <p:nvPr/>
          </p:nvSpPr>
          <p:spPr>
            <a:xfrm>
              <a:off x="7079952" y="837288"/>
              <a:ext cx="53475" cy="83329"/>
            </a:xfrm>
            <a:custGeom>
              <a:avLst/>
              <a:gdLst/>
              <a:ahLst/>
              <a:cxnLst/>
              <a:rect l="l" t="t" r="r" b="b"/>
              <a:pathLst>
                <a:path w="1840" h="2867" extrusionOk="0">
                  <a:moveTo>
                    <a:pt x="1086" y="318"/>
                  </a:moveTo>
                  <a:cubicBezTo>
                    <a:pt x="1097" y="320"/>
                    <a:pt x="1107" y="320"/>
                    <a:pt x="1118" y="321"/>
                  </a:cubicBezTo>
                  <a:cubicBezTo>
                    <a:pt x="1137" y="325"/>
                    <a:pt x="1156" y="329"/>
                    <a:pt x="1175" y="336"/>
                  </a:cubicBezTo>
                  <a:lnTo>
                    <a:pt x="1194" y="344"/>
                  </a:lnTo>
                  <a:cubicBezTo>
                    <a:pt x="1207" y="348"/>
                    <a:pt x="1219" y="355"/>
                    <a:pt x="1232" y="363"/>
                  </a:cubicBezTo>
                  <a:cubicBezTo>
                    <a:pt x="1243" y="371"/>
                    <a:pt x="1256" y="380"/>
                    <a:pt x="1267" y="390"/>
                  </a:cubicBezTo>
                  <a:cubicBezTo>
                    <a:pt x="1276" y="397"/>
                    <a:pt x="1284" y="405"/>
                    <a:pt x="1294" y="415"/>
                  </a:cubicBezTo>
                  <a:cubicBezTo>
                    <a:pt x="1306" y="429"/>
                    <a:pt x="1319" y="443"/>
                    <a:pt x="1328" y="459"/>
                  </a:cubicBezTo>
                  <a:cubicBezTo>
                    <a:pt x="1338" y="475"/>
                    <a:pt x="1347" y="489"/>
                    <a:pt x="1355" y="505"/>
                  </a:cubicBezTo>
                  <a:cubicBezTo>
                    <a:pt x="1368" y="529"/>
                    <a:pt x="1376" y="553"/>
                    <a:pt x="1387" y="578"/>
                  </a:cubicBezTo>
                  <a:cubicBezTo>
                    <a:pt x="1369" y="573"/>
                    <a:pt x="1350" y="570"/>
                    <a:pt x="1330" y="570"/>
                  </a:cubicBezTo>
                  <a:cubicBezTo>
                    <a:pt x="1308" y="570"/>
                    <a:pt x="1286" y="574"/>
                    <a:pt x="1265" y="579"/>
                  </a:cubicBezTo>
                  <a:cubicBezTo>
                    <a:pt x="1189" y="603"/>
                    <a:pt x="1137" y="679"/>
                    <a:pt x="1088" y="741"/>
                  </a:cubicBezTo>
                  <a:cubicBezTo>
                    <a:pt x="1013" y="822"/>
                    <a:pt x="934" y="899"/>
                    <a:pt x="855" y="975"/>
                  </a:cubicBezTo>
                  <a:cubicBezTo>
                    <a:pt x="793" y="1029"/>
                    <a:pt x="728" y="1083"/>
                    <a:pt x="660" y="1134"/>
                  </a:cubicBezTo>
                  <a:cubicBezTo>
                    <a:pt x="624" y="1159"/>
                    <a:pt x="584" y="1183"/>
                    <a:pt x="545" y="1205"/>
                  </a:cubicBezTo>
                  <a:cubicBezTo>
                    <a:pt x="523" y="1214"/>
                    <a:pt x="499" y="1225"/>
                    <a:pt x="475" y="1235"/>
                  </a:cubicBezTo>
                  <a:cubicBezTo>
                    <a:pt x="463" y="1240"/>
                    <a:pt x="450" y="1243"/>
                    <a:pt x="439" y="1246"/>
                  </a:cubicBezTo>
                  <a:cubicBezTo>
                    <a:pt x="428" y="1248"/>
                    <a:pt x="418" y="1249"/>
                    <a:pt x="407" y="1251"/>
                  </a:cubicBezTo>
                  <a:lnTo>
                    <a:pt x="393" y="1252"/>
                  </a:lnTo>
                  <a:lnTo>
                    <a:pt x="380" y="1252"/>
                  </a:lnTo>
                  <a:lnTo>
                    <a:pt x="364" y="1251"/>
                  </a:lnTo>
                  <a:lnTo>
                    <a:pt x="358" y="1249"/>
                  </a:lnTo>
                  <a:lnTo>
                    <a:pt x="347" y="1244"/>
                  </a:lnTo>
                  <a:lnTo>
                    <a:pt x="339" y="1241"/>
                  </a:lnTo>
                  <a:lnTo>
                    <a:pt x="337" y="1240"/>
                  </a:lnTo>
                  <a:lnTo>
                    <a:pt x="336" y="1238"/>
                  </a:lnTo>
                  <a:lnTo>
                    <a:pt x="332" y="1232"/>
                  </a:lnTo>
                  <a:lnTo>
                    <a:pt x="332" y="1232"/>
                  </a:lnTo>
                  <a:cubicBezTo>
                    <a:pt x="329" y="1228"/>
                    <a:pt x="327" y="1223"/>
                    <a:pt x="326" y="1221"/>
                  </a:cubicBezTo>
                  <a:cubicBezTo>
                    <a:pt x="325" y="1217"/>
                    <a:pt x="325" y="1214"/>
                    <a:pt x="323" y="1210"/>
                  </a:cubicBezTo>
                  <a:cubicBezTo>
                    <a:pt x="323" y="1205"/>
                    <a:pt x="322" y="1200"/>
                    <a:pt x="322" y="1194"/>
                  </a:cubicBezTo>
                  <a:lnTo>
                    <a:pt x="322" y="1159"/>
                  </a:lnTo>
                  <a:cubicBezTo>
                    <a:pt x="322" y="1151"/>
                    <a:pt x="323" y="1141"/>
                    <a:pt x="325" y="1134"/>
                  </a:cubicBezTo>
                  <a:cubicBezTo>
                    <a:pt x="330" y="1105"/>
                    <a:pt x="336" y="1077"/>
                    <a:pt x="344" y="1050"/>
                  </a:cubicBezTo>
                  <a:cubicBezTo>
                    <a:pt x="358" y="1010"/>
                    <a:pt x="372" y="970"/>
                    <a:pt x="390" y="932"/>
                  </a:cubicBezTo>
                  <a:cubicBezTo>
                    <a:pt x="421" y="871"/>
                    <a:pt x="456" y="811"/>
                    <a:pt x="493" y="752"/>
                  </a:cubicBezTo>
                  <a:cubicBezTo>
                    <a:pt x="532" y="695"/>
                    <a:pt x="573" y="640"/>
                    <a:pt x="616" y="587"/>
                  </a:cubicBezTo>
                  <a:cubicBezTo>
                    <a:pt x="648" y="553"/>
                    <a:pt x="679" y="519"/>
                    <a:pt x="713" y="488"/>
                  </a:cubicBezTo>
                  <a:cubicBezTo>
                    <a:pt x="740" y="466"/>
                    <a:pt x="768" y="443"/>
                    <a:pt x="797" y="421"/>
                  </a:cubicBezTo>
                  <a:cubicBezTo>
                    <a:pt x="823" y="404"/>
                    <a:pt x="852" y="386"/>
                    <a:pt x="880" y="372"/>
                  </a:cubicBezTo>
                  <a:cubicBezTo>
                    <a:pt x="898" y="363"/>
                    <a:pt x="915" y="355"/>
                    <a:pt x="936" y="347"/>
                  </a:cubicBezTo>
                  <a:cubicBezTo>
                    <a:pt x="958" y="340"/>
                    <a:pt x="982" y="334"/>
                    <a:pt x="1005" y="328"/>
                  </a:cubicBezTo>
                  <a:cubicBezTo>
                    <a:pt x="1021" y="325"/>
                    <a:pt x="1036" y="323"/>
                    <a:pt x="1051" y="321"/>
                  </a:cubicBezTo>
                  <a:lnTo>
                    <a:pt x="1042" y="321"/>
                  </a:lnTo>
                  <a:cubicBezTo>
                    <a:pt x="1056" y="318"/>
                    <a:pt x="1072" y="318"/>
                    <a:pt x="1086" y="318"/>
                  </a:cubicBezTo>
                  <a:close/>
                  <a:moveTo>
                    <a:pt x="1083" y="1"/>
                  </a:moveTo>
                  <a:cubicBezTo>
                    <a:pt x="1021" y="1"/>
                    <a:pt x="958" y="10"/>
                    <a:pt x="898" y="27"/>
                  </a:cubicBezTo>
                  <a:cubicBezTo>
                    <a:pt x="797" y="57"/>
                    <a:pt x="702" y="105"/>
                    <a:pt x="616" y="166"/>
                  </a:cubicBezTo>
                  <a:cubicBezTo>
                    <a:pt x="436" y="296"/>
                    <a:pt x="293" y="478"/>
                    <a:pt x="181" y="670"/>
                  </a:cubicBezTo>
                  <a:cubicBezTo>
                    <a:pt x="117" y="771"/>
                    <a:pt x="68" y="882"/>
                    <a:pt x="35" y="997"/>
                  </a:cubicBezTo>
                  <a:cubicBezTo>
                    <a:pt x="5" y="1100"/>
                    <a:pt x="0" y="1208"/>
                    <a:pt x="26" y="1311"/>
                  </a:cubicBezTo>
                  <a:cubicBezTo>
                    <a:pt x="40" y="1365"/>
                    <a:pt x="68" y="1414"/>
                    <a:pt x="105" y="1453"/>
                  </a:cubicBezTo>
                  <a:cubicBezTo>
                    <a:pt x="138" y="1490"/>
                    <a:pt x="178" y="1518"/>
                    <a:pt x="223" y="1537"/>
                  </a:cubicBezTo>
                  <a:cubicBezTo>
                    <a:pt x="277" y="1558"/>
                    <a:pt x="333" y="1568"/>
                    <a:pt x="390" y="1568"/>
                  </a:cubicBezTo>
                  <a:cubicBezTo>
                    <a:pt x="425" y="1568"/>
                    <a:pt x="460" y="1564"/>
                    <a:pt x="494" y="1556"/>
                  </a:cubicBezTo>
                  <a:cubicBezTo>
                    <a:pt x="602" y="1537"/>
                    <a:pt x="705" y="1480"/>
                    <a:pt x="795" y="1420"/>
                  </a:cubicBezTo>
                  <a:cubicBezTo>
                    <a:pt x="857" y="1379"/>
                    <a:pt x="917" y="1335"/>
                    <a:pt x="974" y="1285"/>
                  </a:cubicBezTo>
                  <a:cubicBezTo>
                    <a:pt x="1042" y="1225"/>
                    <a:pt x="1110" y="1167"/>
                    <a:pt x="1175" y="1102"/>
                  </a:cubicBezTo>
                  <a:cubicBezTo>
                    <a:pt x="1202" y="1075"/>
                    <a:pt x="1230" y="1048"/>
                    <a:pt x="1257" y="1021"/>
                  </a:cubicBezTo>
                  <a:cubicBezTo>
                    <a:pt x="1260" y="1040"/>
                    <a:pt x="1262" y="1058"/>
                    <a:pt x="1265" y="1078"/>
                  </a:cubicBezTo>
                  <a:cubicBezTo>
                    <a:pt x="1273" y="1179"/>
                    <a:pt x="1281" y="1279"/>
                    <a:pt x="1284" y="1380"/>
                  </a:cubicBezTo>
                  <a:cubicBezTo>
                    <a:pt x="1289" y="1488"/>
                    <a:pt x="1289" y="1597"/>
                    <a:pt x="1284" y="1705"/>
                  </a:cubicBezTo>
                  <a:cubicBezTo>
                    <a:pt x="1281" y="1779"/>
                    <a:pt x="1273" y="1854"/>
                    <a:pt x="1262" y="1928"/>
                  </a:cubicBezTo>
                  <a:cubicBezTo>
                    <a:pt x="1256" y="1961"/>
                    <a:pt x="1251" y="1992"/>
                    <a:pt x="1240" y="2023"/>
                  </a:cubicBezTo>
                  <a:cubicBezTo>
                    <a:pt x="1230" y="2055"/>
                    <a:pt x="1218" y="2085"/>
                    <a:pt x="1205" y="2115"/>
                  </a:cubicBezTo>
                  <a:cubicBezTo>
                    <a:pt x="1194" y="2136"/>
                    <a:pt x="1184" y="2158"/>
                    <a:pt x="1172" y="2177"/>
                  </a:cubicBezTo>
                  <a:cubicBezTo>
                    <a:pt x="1157" y="2196"/>
                    <a:pt x="1143" y="2216"/>
                    <a:pt x="1129" y="2232"/>
                  </a:cubicBezTo>
                  <a:cubicBezTo>
                    <a:pt x="1116" y="2248"/>
                    <a:pt x="1100" y="2264"/>
                    <a:pt x="1086" y="2280"/>
                  </a:cubicBezTo>
                  <a:cubicBezTo>
                    <a:pt x="1058" y="2305"/>
                    <a:pt x="1028" y="2329"/>
                    <a:pt x="996" y="2351"/>
                  </a:cubicBezTo>
                  <a:cubicBezTo>
                    <a:pt x="961" y="2373"/>
                    <a:pt x="926" y="2395"/>
                    <a:pt x="888" y="2416"/>
                  </a:cubicBezTo>
                  <a:cubicBezTo>
                    <a:pt x="839" y="2439"/>
                    <a:pt x="789" y="2462"/>
                    <a:pt x="738" y="2484"/>
                  </a:cubicBezTo>
                  <a:cubicBezTo>
                    <a:pt x="684" y="2503"/>
                    <a:pt x="632" y="2519"/>
                    <a:pt x="578" y="2533"/>
                  </a:cubicBezTo>
                  <a:lnTo>
                    <a:pt x="573" y="2534"/>
                  </a:lnTo>
                  <a:cubicBezTo>
                    <a:pt x="559" y="2534"/>
                    <a:pt x="546" y="2536"/>
                    <a:pt x="534" y="2536"/>
                  </a:cubicBezTo>
                  <a:cubicBezTo>
                    <a:pt x="444" y="2539"/>
                    <a:pt x="374" y="2615"/>
                    <a:pt x="375" y="2705"/>
                  </a:cubicBezTo>
                  <a:cubicBezTo>
                    <a:pt x="379" y="2793"/>
                    <a:pt x="451" y="2864"/>
                    <a:pt x="540" y="2864"/>
                  </a:cubicBezTo>
                  <a:cubicBezTo>
                    <a:pt x="541" y="2864"/>
                    <a:pt x="542" y="2864"/>
                    <a:pt x="543" y="2864"/>
                  </a:cubicBezTo>
                  <a:lnTo>
                    <a:pt x="551" y="2867"/>
                  </a:lnTo>
                  <a:cubicBezTo>
                    <a:pt x="595" y="2867"/>
                    <a:pt x="640" y="2861"/>
                    <a:pt x="683" y="2849"/>
                  </a:cubicBezTo>
                  <a:cubicBezTo>
                    <a:pt x="708" y="2842"/>
                    <a:pt x="733" y="2834"/>
                    <a:pt x="759" y="2826"/>
                  </a:cubicBezTo>
                  <a:cubicBezTo>
                    <a:pt x="798" y="2813"/>
                    <a:pt x="836" y="2799"/>
                    <a:pt x="872" y="2781"/>
                  </a:cubicBezTo>
                  <a:cubicBezTo>
                    <a:pt x="1021" y="2715"/>
                    <a:pt x="1167" y="2639"/>
                    <a:pt x="1289" y="2528"/>
                  </a:cubicBezTo>
                  <a:cubicBezTo>
                    <a:pt x="1455" y="2376"/>
                    <a:pt x="1552" y="2169"/>
                    <a:pt x="1580" y="1946"/>
                  </a:cubicBezTo>
                  <a:cubicBezTo>
                    <a:pt x="1596" y="1800"/>
                    <a:pt x="1604" y="1654"/>
                    <a:pt x="1602" y="1507"/>
                  </a:cubicBezTo>
                  <a:cubicBezTo>
                    <a:pt x="1602" y="1347"/>
                    <a:pt x="1594" y="1187"/>
                    <a:pt x="1577" y="1027"/>
                  </a:cubicBezTo>
                  <a:cubicBezTo>
                    <a:pt x="1572" y="980"/>
                    <a:pt x="1566" y="932"/>
                    <a:pt x="1561" y="883"/>
                  </a:cubicBezTo>
                  <a:cubicBezTo>
                    <a:pt x="1556" y="838"/>
                    <a:pt x="1548" y="793"/>
                    <a:pt x="1536" y="747"/>
                  </a:cubicBezTo>
                  <a:cubicBezTo>
                    <a:pt x="1534" y="744"/>
                    <a:pt x="1533" y="739"/>
                    <a:pt x="1531" y="735"/>
                  </a:cubicBezTo>
                  <a:lnTo>
                    <a:pt x="1531" y="735"/>
                  </a:lnTo>
                  <a:cubicBezTo>
                    <a:pt x="1548" y="740"/>
                    <a:pt x="1565" y="742"/>
                    <a:pt x="1582" y="742"/>
                  </a:cubicBezTo>
                  <a:cubicBezTo>
                    <a:pt x="1637" y="742"/>
                    <a:pt x="1690" y="717"/>
                    <a:pt x="1726" y="673"/>
                  </a:cubicBezTo>
                  <a:cubicBezTo>
                    <a:pt x="1767" y="617"/>
                    <a:pt x="1786" y="551"/>
                    <a:pt x="1802" y="484"/>
                  </a:cubicBezTo>
                  <a:cubicBezTo>
                    <a:pt x="1811" y="447"/>
                    <a:pt x="1818" y="407"/>
                    <a:pt x="1825" y="367"/>
                  </a:cubicBezTo>
                  <a:cubicBezTo>
                    <a:pt x="1840" y="280"/>
                    <a:pt x="1764" y="198"/>
                    <a:pt x="1680" y="190"/>
                  </a:cubicBezTo>
                  <a:cubicBezTo>
                    <a:pt x="1674" y="189"/>
                    <a:pt x="1669" y="189"/>
                    <a:pt x="1663" y="189"/>
                  </a:cubicBezTo>
                  <a:cubicBezTo>
                    <a:pt x="1624" y="189"/>
                    <a:pt x="1587" y="203"/>
                    <a:pt x="1558" y="230"/>
                  </a:cubicBezTo>
                  <a:cubicBezTo>
                    <a:pt x="1536" y="203"/>
                    <a:pt x="1514" y="177"/>
                    <a:pt x="1488" y="154"/>
                  </a:cubicBezTo>
                  <a:cubicBezTo>
                    <a:pt x="1417" y="89"/>
                    <a:pt x="1332" y="43"/>
                    <a:pt x="1237" y="19"/>
                  </a:cubicBezTo>
                  <a:cubicBezTo>
                    <a:pt x="1186" y="7"/>
                    <a:pt x="1135" y="1"/>
                    <a:pt x="10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6" name="Google Shape;8826;p17"/>
            <p:cNvSpPr/>
            <p:nvPr/>
          </p:nvSpPr>
          <p:spPr>
            <a:xfrm>
              <a:off x="7170631" y="859434"/>
              <a:ext cx="25517" cy="52869"/>
            </a:xfrm>
            <a:custGeom>
              <a:avLst/>
              <a:gdLst/>
              <a:ahLst/>
              <a:cxnLst/>
              <a:rect l="l" t="t" r="r" b="b"/>
              <a:pathLst>
                <a:path w="878" h="1819" extrusionOk="0">
                  <a:moveTo>
                    <a:pt x="271" y="0"/>
                  </a:moveTo>
                  <a:cubicBezTo>
                    <a:pt x="262" y="0"/>
                    <a:pt x="252" y="1"/>
                    <a:pt x="243" y="3"/>
                  </a:cubicBezTo>
                  <a:lnTo>
                    <a:pt x="239" y="3"/>
                  </a:lnTo>
                  <a:lnTo>
                    <a:pt x="205" y="6"/>
                  </a:lnTo>
                  <a:cubicBezTo>
                    <a:pt x="176" y="11"/>
                    <a:pt x="149" y="23"/>
                    <a:pt x="125" y="39"/>
                  </a:cubicBezTo>
                  <a:cubicBezTo>
                    <a:pt x="76" y="66"/>
                    <a:pt x="40" y="129"/>
                    <a:pt x="29" y="183"/>
                  </a:cubicBezTo>
                  <a:cubicBezTo>
                    <a:pt x="0" y="315"/>
                    <a:pt x="27" y="452"/>
                    <a:pt x="67" y="579"/>
                  </a:cubicBezTo>
                  <a:cubicBezTo>
                    <a:pt x="119" y="740"/>
                    <a:pt x="181" y="899"/>
                    <a:pt x="250" y="1054"/>
                  </a:cubicBezTo>
                  <a:cubicBezTo>
                    <a:pt x="347" y="1277"/>
                    <a:pt x="448" y="1500"/>
                    <a:pt x="548" y="1723"/>
                  </a:cubicBezTo>
                  <a:cubicBezTo>
                    <a:pt x="575" y="1780"/>
                    <a:pt x="632" y="1817"/>
                    <a:pt x="695" y="1818"/>
                  </a:cubicBezTo>
                  <a:cubicBezTo>
                    <a:pt x="717" y="1818"/>
                    <a:pt x="740" y="1814"/>
                    <a:pt x="760" y="1804"/>
                  </a:cubicBezTo>
                  <a:cubicBezTo>
                    <a:pt x="841" y="1768"/>
                    <a:pt x="877" y="1673"/>
                    <a:pt x="841" y="1592"/>
                  </a:cubicBezTo>
                  <a:cubicBezTo>
                    <a:pt x="697" y="1279"/>
                    <a:pt x="548" y="967"/>
                    <a:pt x="426" y="644"/>
                  </a:cubicBezTo>
                  <a:cubicBezTo>
                    <a:pt x="401" y="577"/>
                    <a:pt x="379" y="508"/>
                    <a:pt x="361" y="438"/>
                  </a:cubicBezTo>
                  <a:cubicBezTo>
                    <a:pt x="353" y="403"/>
                    <a:pt x="347" y="367"/>
                    <a:pt x="344" y="330"/>
                  </a:cubicBezTo>
                  <a:lnTo>
                    <a:pt x="344" y="311"/>
                  </a:lnTo>
                  <a:cubicBezTo>
                    <a:pt x="366" y="300"/>
                    <a:pt x="387" y="283"/>
                    <a:pt x="401" y="262"/>
                  </a:cubicBezTo>
                  <a:cubicBezTo>
                    <a:pt x="484" y="153"/>
                    <a:pt x="402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7" name="Google Shape;8827;p17"/>
            <p:cNvSpPr/>
            <p:nvPr/>
          </p:nvSpPr>
          <p:spPr>
            <a:xfrm>
              <a:off x="7153222" y="863271"/>
              <a:ext cx="50830" cy="61531"/>
            </a:xfrm>
            <a:custGeom>
              <a:avLst/>
              <a:gdLst/>
              <a:ahLst/>
              <a:cxnLst/>
              <a:rect l="l" t="t" r="r" b="b"/>
              <a:pathLst>
                <a:path w="1749" h="2117" extrusionOk="0">
                  <a:moveTo>
                    <a:pt x="1482" y="0"/>
                  </a:moveTo>
                  <a:cubicBezTo>
                    <a:pt x="1464" y="0"/>
                    <a:pt x="1445" y="2"/>
                    <a:pt x="1427" y="5"/>
                  </a:cubicBezTo>
                  <a:cubicBezTo>
                    <a:pt x="1375" y="15"/>
                    <a:pt x="1326" y="32"/>
                    <a:pt x="1280" y="59"/>
                  </a:cubicBezTo>
                  <a:cubicBezTo>
                    <a:pt x="1245" y="76"/>
                    <a:pt x="1212" y="97"/>
                    <a:pt x="1182" y="121"/>
                  </a:cubicBezTo>
                  <a:cubicBezTo>
                    <a:pt x="1035" y="230"/>
                    <a:pt x="913" y="371"/>
                    <a:pt x="804" y="518"/>
                  </a:cubicBezTo>
                  <a:cubicBezTo>
                    <a:pt x="728" y="621"/>
                    <a:pt x="658" y="729"/>
                    <a:pt x="591" y="839"/>
                  </a:cubicBezTo>
                  <a:cubicBezTo>
                    <a:pt x="557" y="896"/>
                    <a:pt x="522" y="952"/>
                    <a:pt x="490" y="1009"/>
                  </a:cubicBezTo>
                  <a:cubicBezTo>
                    <a:pt x="330" y="1300"/>
                    <a:pt x="174" y="1591"/>
                    <a:pt x="37" y="1894"/>
                  </a:cubicBezTo>
                  <a:cubicBezTo>
                    <a:pt x="1" y="1974"/>
                    <a:pt x="52" y="2074"/>
                    <a:pt x="131" y="2104"/>
                  </a:cubicBezTo>
                  <a:cubicBezTo>
                    <a:pt x="148" y="2112"/>
                    <a:pt x="169" y="2117"/>
                    <a:pt x="189" y="2117"/>
                  </a:cubicBezTo>
                  <a:cubicBezTo>
                    <a:pt x="256" y="2115"/>
                    <a:pt x="316" y="2074"/>
                    <a:pt x="341" y="2012"/>
                  </a:cubicBezTo>
                  <a:cubicBezTo>
                    <a:pt x="386" y="1910"/>
                    <a:pt x="433" y="1807"/>
                    <a:pt x="481" y="1704"/>
                  </a:cubicBezTo>
                  <a:lnTo>
                    <a:pt x="481" y="1704"/>
                  </a:lnTo>
                  <a:lnTo>
                    <a:pt x="482" y="1701"/>
                  </a:lnTo>
                  <a:cubicBezTo>
                    <a:pt x="484" y="1697"/>
                    <a:pt x="485" y="1694"/>
                    <a:pt x="487" y="1691"/>
                  </a:cubicBezTo>
                  <a:lnTo>
                    <a:pt x="487" y="1691"/>
                  </a:lnTo>
                  <a:cubicBezTo>
                    <a:pt x="485" y="1693"/>
                    <a:pt x="484" y="1696"/>
                    <a:pt x="482" y="1699"/>
                  </a:cubicBezTo>
                  <a:cubicBezTo>
                    <a:pt x="546" y="1569"/>
                    <a:pt x="609" y="1438"/>
                    <a:pt x="678" y="1310"/>
                  </a:cubicBezTo>
                  <a:cubicBezTo>
                    <a:pt x="716" y="1243"/>
                    <a:pt x="753" y="1172"/>
                    <a:pt x="792" y="1107"/>
                  </a:cubicBezTo>
                  <a:cubicBezTo>
                    <a:pt x="835" y="1039"/>
                    <a:pt x="876" y="969"/>
                    <a:pt x="919" y="900"/>
                  </a:cubicBezTo>
                  <a:cubicBezTo>
                    <a:pt x="990" y="790"/>
                    <a:pt x="1066" y="686"/>
                    <a:pt x="1150" y="586"/>
                  </a:cubicBezTo>
                  <a:lnTo>
                    <a:pt x="1155" y="580"/>
                  </a:lnTo>
                  <a:lnTo>
                    <a:pt x="1155" y="580"/>
                  </a:lnTo>
                  <a:cubicBezTo>
                    <a:pt x="1196" y="532"/>
                    <a:pt x="1241" y="487"/>
                    <a:pt x="1286" y="444"/>
                  </a:cubicBezTo>
                  <a:cubicBezTo>
                    <a:pt x="1312" y="422"/>
                    <a:pt x="1339" y="398"/>
                    <a:pt x="1367" y="379"/>
                  </a:cubicBezTo>
                  <a:cubicBezTo>
                    <a:pt x="1386" y="366"/>
                    <a:pt x="1403" y="355"/>
                    <a:pt x="1424" y="344"/>
                  </a:cubicBezTo>
                  <a:cubicBezTo>
                    <a:pt x="1434" y="339"/>
                    <a:pt x="1445" y="335"/>
                    <a:pt x="1456" y="330"/>
                  </a:cubicBezTo>
                  <a:cubicBezTo>
                    <a:pt x="1462" y="327"/>
                    <a:pt x="1470" y="325"/>
                    <a:pt x="1478" y="323"/>
                  </a:cubicBezTo>
                  <a:lnTo>
                    <a:pt x="1483" y="325"/>
                  </a:lnTo>
                  <a:lnTo>
                    <a:pt x="1505" y="333"/>
                  </a:lnTo>
                  <a:cubicBezTo>
                    <a:pt x="1524" y="340"/>
                    <a:pt x="1544" y="344"/>
                    <a:pt x="1563" y="344"/>
                  </a:cubicBezTo>
                  <a:cubicBezTo>
                    <a:pt x="1628" y="344"/>
                    <a:pt x="1690" y="305"/>
                    <a:pt x="1717" y="241"/>
                  </a:cubicBezTo>
                  <a:cubicBezTo>
                    <a:pt x="1749" y="160"/>
                    <a:pt x="1709" y="56"/>
                    <a:pt x="1625" y="29"/>
                  </a:cubicBezTo>
                  <a:cubicBezTo>
                    <a:pt x="1600" y="21"/>
                    <a:pt x="1574" y="13"/>
                    <a:pt x="1549" y="7"/>
                  </a:cubicBezTo>
                  <a:cubicBezTo>
                    <a:pt x="1527" y="2"/>
                    <a:pt x="1505" y="0"/>
                    <a:pt x="1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8" name="Google Shape;8828;p17"/>
            <p:cNvSpPr/>
            <p:nvPr/>
          </p:nvSpPr>
          <p:spPr>
            <a:xfrm>
              <a:off x="7214924" y="835835"/>
              <a:ext cx="31039" cy="49323"/>
            </a:xfrm>
            <a:custGeom>
              <a:avLst/>
              <a:gdLst/>
              <a:ahLst/>
              <a:cxnLst/>
              <a:rect l="l" t="t" r="r" b="b"/>
              <a:pathLst>
                <a:path w="1068" h="1697" extrusionOk="0">
                  <a:moveTo>
                    <a:pt x="370" y="405"/>
                  </a:moveTo>
                  <a:lnTo>
                    <a:pt x="370" y="405"/>
                  </a:lnTo>
                  <a:cubicBezTo>
                    <a:pt x="366" y="411"/>
                    <a:pt x="365" y="417"/>
                    <a:pt x="363" y="425"/>
                  </a:cubicBezTo>
                  <a:cubicBezTo>
                    <a:pt x="357" y="444"/>
                    <a:pt x="349" y="463"/>
                    <a:pt x="341" y="482"/>
                  </a:cubicBezTo>
                  <a:cubicBezTo>
                    <a:pt x="344" y="473"/>
                    <a:pt x="346" y="463"/>
                    <a:pt x="349" y="452"/>
                  </a:cubicBezTo>
                  <a:cubicBezTo>
                    <a:pt x="351" y="444"/>
                    <a:pt x="355" y="435"/>
                    <a:pt x="358" y="427"/>
                  </a:cubicBezTo>
                  <a:lnTo>
                    <a:pt x="358" y="427"/>
                  </a:lnTo>
                  <a:cubicBezTo>
                    <a:pt x="356" y="431"/>
                    <a:pt x="354" y="435"/>
                    <a:pt x="352" y="440"/>
                  </a:cubicBezTo>
                  <a:cubicBezTo>
                    <a:pt x="355" y="434"/>
                    <a:pt x="357" y="428"/>
                    <a:pt x="360" y="422"/>
                  </a:cubicBezTo>
                  <a:lnTo>
                    <a:pt x="360" y="422"/>
                  </a:lnTo>
                  <a:cubicBezTo>
                    <a:pt x="360" y="423"/>
                    <a:pt x="359" y="425"/>
                    <a:pt x="358" y="427"/>
                  </a:cubicBezTo>
                  <a:lnTo>
                    <a:pt x="358" y="427"/>
                  </a:lnTo>
                  <a:cubicBezTo>
                    <a:pt x="359" y="425"/>
                    <a:pt x="360" y="423"/>
                    <a:pt x="361" y="421"/>
                  </a:cubicBezTo>
                  <a:lnTo>
                    <a:pt x="361" y="421"/>
                  </a:lnTo>
                  <a:cubicBezTo>
                    <a:pt x="361" y="421"/>
                    <a:pt x="361" y="422"/>
                    <a:pt x="360" y="422"/>
                  </a:cubicBezTo>
                  <a:lnTo>
                    <a:pt x="360" y="422"/>
                  </a:lnTo>
                  <a:cubicBezTo>
                    <a:pt x="361" y="421"/>
                    <a:pt x="361" y="420"/>
                    <a:pt x="362" y="419"/>
                  </a:cubicBezTo>
                  <a:lnTo>
                    <a:pt x="362" y="419"/>
                  </a:lnTo>
                  <a:cubicBezTo>
                    <a:pt x="361" y="420"/>
                    <a:pt x="361" y="420"/>
                    <a:pt x="361" y="421"/>
                  </a:cubicBezTo>
                  <a:lnTo>
                    <a:pt x="361" y="421"/>
                  </a:lnTo>
                  <a:cubicBezTo>
                    <a:pt x="364" y="415"/>
                    <a:pt x="367" y="410"/>
                    <a:pt x="370" y="405"/>
                  </a:cubicBezTo>
                  <a:close/>
                  <a:moveTo>
                    <a:pt x="421" y="0"/>
                  </a:moveTo>
                  <a:cubicBezTo>
                    <a:pt x="414" y="0"/>
                    <a:pt x="407" y="1"/>
                    <a:pt x="400" y="1"/>
                  </a:cubicBezTo>
                  <a:cubicBezTo>
                    <a:pt x="376" y="3"/>
                    <a:pt x="354" y="6"/>
                    <a:pt x="332" y="14"/>
                  </a:cubicBezTo>
                  <a:cubicBezTo>
                    <a:pt x="281" y="25"/>
                    <a:pt x="232" y="61"/>
                    <a:pt x="195" y="94"/>
                  </a:cubicBezTo>
                  <a:cubicBezTo>
                    <a:pt x="153" y="134"/>
                    <a:pt x="116" y="178"/>
                    <a:pt x="89" y="229"/>
                  </a:cubicBezTo>
                  <a:cubicBezTo>
                    <a:pt x="29" y="332"/>
                    <a:pt x="1" y="452"/>
                    <a:pt x="10" y="571"/>
                  </a:cubicBezTo>
                  <a:cubicBezTo>
                    <a:pt x="12" y="617"/>
                    <a:pt x="26" y="660"/>
                    <a:pt x="50" y="699"/>
                  </a:cubicBezTo>
                  <a:cubicBezTo>
                    <a:pt x="62" y="720"/>
                    <a:pt x="80" y="739"/>
                    <a:pt x="100" y="753"/>
                  </a:cubicBezTo>
                  <a:cubicBezTo>
                    <a:pt x="121" y="774"/>
                    <a:pt x="146" y="788"/>
                    <a:pt x="173" y="796"/>
                  </a:cubicBezTo>
                  <a:cubicBezTo>
                    <a:pt x="134" y="856"/>
                    <a:pt x="107" y="924"/>
                    <a:pt x="94" y="995"/>
                  </a:cubicBezTo>
                  <a:cubicBezTo>
                    <a:pt x="80" y="1089"/>
                    <a:pt x="97" y="1184"/>
                    <a:pt x="145" y="1263"/>
                  </a:cubicBezTo>
                  <a:cubicBezTo>
                    <a:pt x="238" y="1416"/>
                    <a:pt x="396" y="1511"/>
                    <a:pt x="556" y="1579"/>
                  </a:cubicBezTo>
                  <a:cubicBezTo>
                    <a:pt x="650" y="1620"/>
                    <a:pt x="742" y="1655"/>
                    <a:pt x="837" y="1690"/>
                  </a:cubicBezTo>
                  <a:lnTo>
                    <a:pt x="835" y="1689"/>
                  </a:lnTo>
                  <a:lnTo>
                    <a:pt x="835" y="1689"/>
                  </a:lnTo>
                  <a:cubicBezTo>
                    <a:pt x="851" y="1694"/>
                    <a:pt x="866" y="1697"/>
                    <a:pt x="882" y="1697"/>
                  </a:cubicBezTo>
                  <a:cubicBezTo>
                    <a:pt x="885" y="1697"/>
                    <a:pt x="889" y="1697"/>
                    <a:pt x="892" y="1696"/>
                  </a:cubicBezTo>
                  <a:cubicBezTo>
                    <a:pt x="893" y="1696"/>
                    <a:pt x="894" y="1696"/>
                    <a:pt x="896" y="1696"/>
                  </a:cubicBezTo>
                  <a:cubicBezTo>
                    <a:pt x="958" y="1696"/>
                    <a:pt x="1014" y="1657"/>
                    <a:pt x="1038" y="1600"/>
                  </a:cubicBezTo>
                  <a:cubicBezTo>
                    <a:pt x="1068" y="1519"/>
                    <a:pt x="1030" y="1430"/>
                    <a:pt x="951" y="1399"/>
                  </a:cubicBezTo>
                  <a:cubicBezTo>
                    <a:pt x="852" y="1361"/>
                    <a:pt x="757" y="1320"/>
                    <a:pt x="662" y="1275"/>
                  </a:cubicBezTo>
                  <a:cubicBezTo>
                    <a:pt x="628" y="1258"/>
                    <a:pt x="593" y="1237"/>
                    <a:pt x="560" y="1218"/>
                  </a:cubicBezTo>
                  <a:cubicBezTo>
                    <a:pt x="539" y="1204"/>
                    <a:pt x="518" y="1188"/>
                    <a:pt x="498" y="1172"/>
                  </a:cubicBezTo>
                  <a:cubicBezTo>
                    <a:pt x="484" y="1160"/>
                    <a:pt x="471" y="1147"/>
                    <a:pt x="458" y="1134"/>
                  </a:cubicBezTo>
                  <a:lnTo>
                    <a:pt x="443" y="1116"/>
                  </a:lnTo>
                  <a:lnTo>
                    <a:pt x="443" y="1116"/>
                  </a:lnTo>
                  <a:cubicBezTo>
                    <a:pt x="437" y="1108"/>
                    <a:pt x="432" y="1099"/>
                    <a:pt x="427" y="1092"/>
                  </a:cubicBezTo>
                  <a:cubicBezTo>
                    <a:pt x="427" y="1089"/>
                    <a:pt x="425" y="1087"/>
                    <a:pt x="423" y="1084"/>
                  </a:cubicBezTo>
                  <a:cubicBezTo>
                    <a:pt x="423" y="1082"/>
                    <a:pt x="422" y="1079"/>
                    <a:pt x="422" y="1077"/>
                  </a:cubicBezTo>
                  <a:lnTo>
                    <a:pt x="420" y="1070"/>
                  </a:lnTo>
                  <a:lnTo>
                    <a:pt x="420" y="1065"/>
                  </a:lnTo>
                  <a:cubicBezTo>
                    <a:pt x="420" y="1060"/>
                    <a:pt x="420" y="1055"/>
                    <a:pt x="422" y="1047"/>
                  </a:cubicBezTo>
                  <a:cubicBezTo>
                    <a:pt x="423" y="1041"/>
                    <a:pt x="425" y="1035"/>
                    <a:pt x="427" y="1028"/>
                  </a:cubicBezTo>
                  <a:cubicBezTo>
                    <a:pt x="430" y="1022"/>
                    <a:pt x="431" y="1016"/>
                    <a:pt x="434" y="1008"/>
                  </a:cubicBezTo>
                  <a:cubicBezTo>
                    <a:pt x="466" y="948"/>
                    <a:pt x="501" y="888"/>
                    <a:pt x="534" y="829"/>
                  </a:cubicBezTo>
                  <a:cubicBezTo>
                    <a:pt x="556" y="785"/>
                    <a:pt x="579" y="742"/>
                    <a:pt x="601" y="698"/>
                  </a:cubicBezTo>
                  <a:cubicBezTo>
                    <a:pt x="655" y="595"/>
                    <a:pt x="691" y="482"/>
                    <a:pt x="707" y="367"/>
                  </a:cubicBezTo>
                  <a:cubicBezTo>
                    <a:pt x="718" y="270"/>
                    <a:pt x="693" y="148"/>
                    <a:pt x="617" y="80"/>
                  </a:cubicBezTo>
                  <a:cubicBezTo>
                    <a:pt x="582" y="44"/>
                    <a:pt x="537" y="18"/>
                    <a:pt x="488" y="7"/>
                  </a:cubicBezTo>
                  <a:cubicBezTo>
                    <a:pt x="467" y="3"/>
                    <a:pt x="444" y="0"/>
                    <a:pt x="4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29" name="Google Shape;8829;p17"/>
            <p:cNvSpPr/>
            <p:nvPr/>
          </p:nvSpPr>
          <p:spPr>
            <a:xfrm>
              <a:off x="7236373" y="883005"/>
              <a:ext cx="61642" cy="16044"/>
            </a:xfrm>
            <a:custGeom>
              <a:avLst/>
              <a:gdLst/>
              <a:ahLst/>
              <a:cxnLst/>
              <a:rect l="l" t="t" r="r" b="b"/>
              <a:pathLst>
                <a:path w="2121" h="552" extrusionOk="0">
                  <a:moveTo>
                    <a:pt x="1944" y="1"/>
                  </a:moveTo>
                  <a:cubicBezTo>
                    <a:pt x="1923" y="1"/>
                    <a:pt x="1902" y="5"/>
                    <a:pt x="1883" y="13"/>
                  </a:cubicBezTo>
                  <a:cubicBezTo>
                    <a:pt x="1857" y="23"/>
                    <a:pt x="1832" y="32"/>
                    <a:pt x="1807" y="42"/>
                  </a:cubicBezTo>
                  <a:cubicBezTo>
                    <a:pt x="1740" y="66"/>
                    <a:pt x="1672" y="88"/>
                    <a:pt x="1604" y="110"/>
                  </a:cubicBezTo>
                  <a:cubicBezTo>
                    <a:pt x="1545" y="129"/>
                    <a:pt x="1484" y="143"/>
                    <a:pt x="1424" y="160"/>
                  </a:cubicBezTo>
                  <a:cubicBezTo>
                    <a:pt x="1368" y="172"/>
                    <a:pt x="1316" y="184"/>
                    <a:pt x="1257" y="192"/>
                  </a:cubicBezTo>
                  <a:cubicBezTo>
                    <a:pt x="1199" y="200"/>
                    <a:pt x="1140" y="210"/>
                    <a:pt x="1082" y="217"/>
                  </a:cubicBezTo>
                  <a:cubicBezTo>
                    <a:pt x="981" y="226"/>
                    <a:pt x="880" y="230"/>
                    <a:pt x="779" y="230"/>
                  </a:cubicBezTo>
                  <a:cubicBezTo>
                    <a:pt x="764" y="230"/>
                    <a:pt x="750" y="230"/>
                    <a:pt x="735" y="230"/>
                  </a:cubicBezTo>
                  <a:lnTo>
                    <a:pt x="729" y="230"/>
                  </a:lnTo>
                  <a:cubicBezTo>
                    <a:pt x="654" y="225"/>
                    <a:pt x="580" y="217"/>
                    <a:pt x="507" y="206"/>
                  </a:cubicBezTo>
                  <a:cubicBezTo>
                    <a:pt x="466" y="197"/>
                    <a:pt x="423" y="189"/>
                    <a:pt x="383" y="178"/>
                  </a:cubicBezTo>
                  <a:cubicBezTo>
                    <a:pt x="357" y="118"/>
                    <a:pt x="299" y="81"/>
                    <a:pt x="236" y="81"/>
                  </a:cubicBezTo>
                  <a:cubicBezTo>
                    <a:pt x="228" y="81"/>
                    <a:pt x="218" y="81"/>
                    <a:pt x="209" y="83"/>
                  </a:cubicBezTo>
                  <a:cubicBezTo>
                    <a:pt x="178" y="88"/>
                    <a:pt x="146" y="97"/>
                    <a:pt x="116" y="108"/>
                  </a:cubicBezTo>
                  <a:cubicBezTo>
                    <a:pt x="30" y="141"/>
                    <a:pt x="0" y="244"/>
                    <a:pt x="32" y="324"/>
                  </a:cubicBezTo>
                  <a:cubicBezTo>
                    <a:pt x="59" y="390"/>
                    <a:pt x="111" y="423"/>
                    <a:pt x="175" y="449"/>
                  </a:cubicBezTo>
                  <a:cubicBezTo>
                    <a:pt x="244" y="477"/>
                    <a:pt x="317" y="498"/>
                    <a:pt x="391" y="512"/>
                  </a:cubicBezTo>
                  <a:cubicBezTo>
                    <a:pt x="524" y="537"/>
                    <a:pt x="661" y="551"/>
                    <a:pt x="797" y="551"/>
                  </a:cubicBezTo>
                  <a:lnTo>
                    <a:pt x="817" y="551"/>
                  </a:lnTo>
                  <a:cubicBezTo>
                    <a:pt x="887" y="551"/>
                    <a:pt x="957" y="548"/>
                    <a:pt x="1026" y="544"/>
                  </a:cubicBezTo>
                  <a:cubicBezTo>
                    <a:pt x="1091" y="539"/>
                    <a:pt x="1154" y="531"/>
                    <a:pt x="1218" y="521"/>
                  </a:cubicBezTo>
                  <a:cubicBezTo>
                    <a:pt x="1349" y="502"/>
                    <a:pt x="1479" y="474"/>
                    <a:pt x="1607" y="438"/>
                  </a:cubicBezTo>
                  <a:cubicBezTo>
                    <a:pt x="1743" y="398"/>
                    <a:pt x="1876" y="350"/>
                    <a:pt x="2008" y="298"/>
                  </a:cubicBezTo>
                  <a:cubicBezTo>
                    <a:pt x="2087" y="267"/>
                    <a:pt x="2120" y="167"/>
                    <a:pt x="2087" y="92"/>
                  </a:cubicBezTo>
                  <a:cubicBezTo>
                    <a:pt x="2060" y="35"/>
                    <a:pt x="2003" y="1"/>
                    <a:pt x="1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0" name="Google Shape;8830;p17"/>
            <p:cNvSpPr/>
            <p:nvPr/>
          </p:nvSpPr>
          <p:spPr>
            <a:xfrm>
              <a:off x="7267297" y="855976"/>
              <a:ext cx="28772" cy="52288"/>
            </a:xfrm>
            <a:custGeom>
              <a:avLst/>
              <a:gdLst/>
              <a:ahLst/>
              <a:cxnLst/>
              <a:rect l="l" t="t" r="r" b="b"/>
              <a:pathLst>
                <a:path w="990" h="1799" extrusionOk="0">
                  <a:moveTo>
                    <a:pt x="504" y="967"/>
                  </a:moveTo>
                  <a:lnTo>
                    <a:pt x="504" y="967"/>
                  </a:lnTo>
                  <a:cubicBezTo>
                    <a:pt x="504" y="968"/>
                    <a:pt x="503" y="969"/>
                    <a:pt x="503" y="969"/>
                  </a:cubicBezTo>
                  <a:lnTo>
                    <a:pt x="503" y="969"/>
                  </a:lnTo>
                  <a:cubicBezTo>
                    <a:pt x="503" y="969"/>
                    <a:pt x="503" y="968"/>
                    <a:pt x="504" y="967"/>
                  </a:cubicBezTo>
                  <a:close/>
                  <a:moveTo>
                    <a:pt x="502" y="973"/>
                  </a:moveTo>
                  <a:cubicBezTo>
                    <a:pt x="500" y="978"/>
                    <a:pt x="499" y="983"/>
                    <a:pt x="497" y="988"/>
                  </a:cubicBezTo>
                  <a:cubicBezTo>
                    <a:pt x="499" y="983"/>
                    <a:pt x="500" y="980"/>
                    <a:pt x="502" y="975"/>
                  </a:cubicBezTo>
                  <a:lnTo>
                    <a:pt x="502" y="973"/>
                  </a:lnTo>
                  <a:close/>
                  <a:moveTo>
                    <a:pt x="802" y="1"/>
                  </a:moveTo>
                  <a:cubicBezTo>
                    <a:pt x="773" y="1"/>
                    <a:pt x="744" y="8"/>
                    <a:pt x="719" y="25"/>
                  </a:cubicBezTo>
                  <a:cubicBezTo>
                    <a:pt x="663" y="58"/>
                    <a:pt x="614" y="100"/>
                    <a:pt x="572" y="147"/>
                  </a:cubicBezTo>
                  <a:cubicBezTo>
                    <a:pt x="530" y="195"/>
                    <a:pt x="492" y="245"/>
                    <a:pt x="459" y="299"/>
                  </a:cubicBezTo>
                  <a:cubicBezTo>
                    <a:pt x="407" y="384"/>
                    <a:pt x="361" y="473"/>
                    <a:pt x="323" y="565"/>
                  </a:cubicBezTo>
                  <a:cubicBezTo>
                    <a:pt x="276" y="668"/>
                    <a:pt x="234" y="774"/>
                    <a:pt x="200" y="882"/>
                  </a:cubicBezTo>
                  <a:cubicBezTo>
                    <a:pt x="181" y="945"/>
                    <a:pt x="160" y="1007"/>
                    <a:pt x="141" y="1068"/>
                  </a:cubicBezTo>
                  <a:cubicBezTo>
                    <a:pt x="124" y="1125"/>
                    <a:pt x="111" y="1182"/>
                    <a:pt x="97" y="1239"/>
                  </a:cubicBezTo>
                  <a:cubicBezTo>
                    <a:pt x="65" y="1360"/>
                    <a:pt x="40" y="1483"/>
                    <a:pt x="16" y="1605"/>
                  </a:cubicBezTo>
                  <a:cubicBezTo>
                    <a:pt x="0" y="1690"/>
                    <a:pt x="45" y="1776"/>
                    <a:pt x="133" y="1796"/>
                  </a:cubicBezTo>
                  <a:cubicBezTo>
                    <a:pt x="141" y="1798"/>
                    <a:pt x="150" y="1799"/>
                    <a:pt x="158" y="1799"/>
                  </a:cubicBezTo>
                  <a:cubicBezTo>
                    <a:pt x="161" y="1799"/>
                    <a:pt x="165" y="1799"/>
                    <a:pt x="168" y="1798"/>
                  </a:cubicBezTo>
                  <a:cubicBezTo>
                    <a:pt x="239" y="1798"/>
                    <a:pt x="310" y="1751"/>
                    <a:pt x="325" y="1678"/>
                  </a:cubicBezTo>
                  <a:cubicBezTo>
                    <a:pt x="342" y="1576"/>
                    <a:pt x="364" y="1477"/>
                    <a:pt x="388" y="1377"/>
                  </a:cubicBezTo>
                  <a:cubicBezTo>
                    <a:pt x="407" y="1298"/>
                    <a:pt x="426" y="1217"/>
                    <a:pt x="450" y="1140"/>
                  </a:cubicBezTo>
                  <a:lnTo>
                    <a:pt x="450" y="1140"/>
                  </a:lnTo>
                  <a:cubicBezTo>
                    <a:pt x="450" y="1140"/>
                    <a:pt x="449" y="1140"/>
                    <a:pt x="449" y="1141"/>
                  </a:cubicBezTo>
                  <a:lnTo>
                    <a:pt x="449" y="1141"/>
                  </a:lnTo>
                  <a:cubicBezTo>
                    <a:pt x="467" y="1084"/>
                    <a:pt x="484" y="1028"/>
                    <a:pt x="502" y="972"/>
                  </a:cubicBezTo>
                  <a:lnTo>
                    <a:pt x="502" y="972"/>
                  </a:lnTo>
                  <a:lnTo>
                    <a:pt x="502" y="973"/>
                  </a:lnTo>
                  <a:cubicBezTo>
                    <a:pt x="526" y="913"/>
                    <a:pt x="545" y="853"/>
                    <a:pt x="570" y="794"/>
                  </a:cubicBezTo>
                  <a:cubicBezTo>
                    <a:pt x="594" y="741"/>
                    <a:pt x="619" y="685"/>
                    <a:pt x="643" y="631"/>
                  </a:cubicBezTo>
                  <a:cubicBezTo>
                    <a:pt x="670" y="574"/>
                    <a:pt x="700" y="519"/>
                    <a:pt x="735" y="464"/>
                  </a:cubicBezTo>
                  <a:cubicBezTo>
                    <a:pt x="752" y="437"/>
                    <a:pt x="773" y="410"/>
                    <a:pt x="793" y="383"/>
                  </a:cubicBezTo>
                  <a:cubicBezTo>
                    <a:pt x="804" y="370"/>
                    <a:pt x="817" y="359"/>
                    <a:pt x="828" y="348"/>
                  </a:cubicBezTo>
                  <a:cubicBezTo>
                    <a:pt x="836" y="340"/>
                    <a:pt x="844" y="334"/>
                    <a:pt x="852" y="327"/>
                  </a:cubicBezTo>
                  <a:lnTo>
                    <a:pt x="888" y="304"/>
                  </a:lnTo>
                  <a:cubicBezTo>
                    <a:pt x="964" y="256"/>
                    <a:pt x="990" y="157"/>
                    <a:pt x="944" y="79"/>
                  </a:cubicBezTo>
                  <a:cubicBezTo>
                    <a:pt x="913" y="30"/>
                    <a:pt x="858" y="1"/>
                    <a:pt x="8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1" name="Google Shape;8831;p17"/>
            <p:cNvSpPr/>
            <p:nvPr/>
          </p:nvSpPr>
          <p:spPr>
            <a:xfrm>
              <a:off x="7313799" y="836445"/>
              <a:ext cx="41937" cy="80743"/>
            </a:xfrm>
            <a:custGeom>
              <a:avLst/>
              <a:gdLst/>
              <a:ahLst/>
              <a:cxnLst/>
              <a:rect l="l" t="t" r="r" b="b"/>
              <a:pathLst>
                <a:path w="1443" h="2778" extrusionOk="0">
                  <a:moveTo>
                    <a:pt x="937" y="1110"/>
                  </a:moveTo>
                  <a:lnTo>
                    <a:pt x="937" y="1110"/>
                  </a:lnTo>
                  <a:cubicBezTo>
                    <a:pt x="935" y="1113"/>
                    <a:pt x="932" y="1117"/>
                    <a:pt x="930" y="1120"/>
                  </a:cubicBezTo>
                  <a:cubicBezTo>
                    <a:pt x="932" y="1117"/>
                    <a:pt x="934" y="1114"/>
                    <a:pt x="937" y="1110"/>
                  </a:cubicBezTo>
                  <a:close/>
                  <a:moveTo>
                    <a:pt x="576" y="1"/>
                  </a:moveTo>
                  <a:cubicBezTo>
                    <a:pt x="553" y="1"/>
                    <a:pt x="531" y="6"/>
                    <a:pt x="509" y="16"/>
                  </a:cubicBezTo>
                  <a:cubicBezTo>
                    <a:pt x="482" y="29"/>
                    <a:pt x="456" y="48"/>
                    <a:pt x="437" y="72"/>
                  </a:cubicBezTo>
                  <a:cubicBezTo>
                    <a:pt x="420" y="97"/>
                    <a:pt x="406" y="123"/>
                    <a:pt x="395" y="151"/>
                  </a:cubicBezTo>
                  <a:cubicBezTo>
                    <a:pt x="374" y="200"/>
                    <a:pt x="355" y="249"/>
                    <a:pt x="338" y="300"/>
                  </a:cubicBezTo>
                  <a:cubicBezTo>
                    <a:pt x="318" y="355"/>
                    <a:pt x="298" y="410"/>
                    <a:pt x="281" y="466"/>
                  </a:cubicBezTo>
                  <a:lnTo>
                    <a:pt x="281" y="466"/>
                  </a:lnTo>
                  <a:cubicBezTo>
                    <a:pt x="281" y="466"/>
                    <a:pt x="281" y="466"/>
                    <a:pt x="281" y="466"/>
                  </a:cubicBezTo>
                  <a:lnTo>
                    <a:pt x="281" y="466"/>
                  </a:lnTo>
                  <a:cubicBezTo>
                    <a:pt x="280" y="467"/>
                    <a:pt x="280" y="469"/>
                    <a:pt x="280" y="470"/>
                  </a:cubicBezTo>
                  <a:lnTo>
                    <a:pt x="280" y="470"/>
                  </a:lnTo>
                  <a:cubicBezTo>
                    <a:pt x="280" y="469"/>
                    <a:pt x="280" y="468"/>
                    <a:pt x="281" y="466"/>
                  </a:cubicBezTo>
                  <a:lnTo>
                    <a:pt x="281" y="466"/>
                  </a:lnTo>
                  <a:cubicBezTo>
                    <a:pt x="278" y="473"/>
                    <a:pt x="277" y="478"/>
                    <a:pt x="275" y="483"/>
                  </a:cubicBezTo>
                  <a:lnTo>
                    <a:pt x="275" y="483"/>
                  </a:lnTo>
                  <a:cubicBezTo>
                    <a:pt x="277" y="479"/>
                    <a:pt x="278" y="474"/>
                    <a:pt x="280" y="470"/>
                  </a:cubicBezTo>
                  <a:lnTo>
                    <a:pt x="280" y="470"/>
                  </a:lnTo>
                  <a:cubicBezTo>
                    <a:pt x="278" y="475"/>
                    <a:pt x="276" y="481"/>
                    <a:pt x="274" y="487"/>
                  </a:cubicBezTo>
                  <a:cubicBezTo>
                    <a:pt x="275" y="485"/>
                    <a:pt x="275" y="484"/>
                    <a:pt x="275" y="483"/>
                  </a:cubicBezTo>
                  <a:lnTo>
                    <a:pt x="275" y="483"/>
                  </a:lnTo>
                  <a:cubicBezTo>
                    <a:pt x="228" y="631"/>
                    <a:pt x="179" y="780"/>
                    <a:pt x="138" y="930"/>
                  </a:cubicBezTo>
                  <a:cubicBezTo>
                    <a:pt x="119" y="1003"/>
                    <a:pt x="97" y="1075"/>
                    <a:pt x="80" y="1150"/>
                  </a:cubicBezTo>
                  <a:cubicBezTo>
                    <a:pt x="67" y="1201"/>
                    <a:pt x="53" y="1251"/>
                    <a:pt x="42" y="1302"/>
                  </a:cubicBezTo>
                  <a:cubicBezTo>
                    <a:pt x="23" y="1384"/>
                    <a:pt x="1" y="1473"/>
                    <a:pt x="7" y="1558"/>
                  </a:cubicBezTo>
                  <a:cubicBezTo>
                    <a:pt x="7" y="1606"/>
                    <a:pt x="16" y="1653"/>
                    <a:pt x="35" y="1696"/>
                  </a:cubicBezTo>
                  <a:cubicBezTo>
                    <a:pt x="50" y="1728"/>
                    <a:pt x="69" y="1758"/>
                    <a:pt x="91" y="1786"/>
                  </a:cubicBezTo>
                  <a:cubicBezTo>
                    <a:pt x="137" y="1842"/>
                    <a:pt x="203" y="1878"/>
                    <a:pt x="276" y="1889"/>
                  </a:cubicBezTo>
                  <a:cubicBezTo>
                    <a:pt x="300" y="1893"/>
                    <a:pt x="323" y="1895"/>
                    <a:pt x="346" y="1895"/>
                  </a:cubicBezTo>
                  <a:cubicBezTo>
                    <a:pt x="495" y="1895"/>
                    <a:pt x="633" y="1817"/>
                    <a:pt x="752" y="1728"/>
                  </a:cubicBezTo>
                  <a:cubicBezTo>
                    <a:pt x="765" y="1718"/>
                    <a:pt x="778" y="1707"/>
                    <a:pt x="792" y="1698"/>
                  </a:cubicBezTo>
                  <a:lnTo>
                    <a:pt x="792" y="1698"/>
                  </a:lnTo>
                  <a:cubicBezTo>
                    <a:pt x="787" y="1709"/>
                    <a:pt x="783" y="1720"/>
                    <a:pt x="778" y="1732"/>
                  </a:cubicBezTo>
                  <a:cubicBezTo>
                    <a:pt x="732" y="1856"/>
                    <a:pt x="691" y="1981"/>
                    <a:pt x="650" y="2108"/>
                  </a:cubicBezTo>
                  <a:cubicBezTo>
                    <a:pt x="597" y="2261"/>
                    <a:pt x="544" y="2415"/>
                    <a:pt x="498" y="2571"/>
                  </a:cubicBezTo>
                  <a:cubicBezTo>
                    <a:pt x="474" y="2658"/>
                    <a:pt x="536" y="2752"/>
                    <a:pt x="621" y="2772"/>
                  </a:cubicBezTo>
                  <a:cubicBezTo>
                    <a:pt x="634" y="2776"/>
                    <a:pt x="645" y="2777"/>
                    <a:pt x="658" y="2777"/>
                  </a:cubicBezTo>
                  <a:cubicBezTo>
                    <a:pt x="735" y="2777"/>
                    <a:pt x="802" y="2725"/>
                    <a:pt x="821" y="2651"/>
                  </a:cubicBezTo>
                  <a:cubicBezTo>
                    <a:pt x="860" y="2506"/>
                    <a:pt x="902" y="2362"/>
                    <a:pt x="945" y="2219"/>
                  </a:cubicBezTo>
                  <a:lnTo>
                    <a:pt x="945" y="2219"/>
                  </a:lnTo>
                  <a:cubicBezTo>
                    <a:pt x="945" y="2220"/>
                    <a:pt x="944" y="2221"/>
                    <a:pt x="944" y="2222"/>
                  </a:cubicBezTo>
                  <a:cubicBezTo>
                    <a:pt x="945" y="2219"/>
                    <a:pt x="946" y="2217"/>
                    <a:pt x="946" y="2214"/>
                  </a:cubicBezTo>
                  <a:lnTo>
                    <a:pt x="946" y="2214"/>
                  </a:lnTo>
                  <a:cubicBezTo>
                    <a:pt x="946" y="2216"/>
                    <a:pt x="945" y="2218"/>
                    <a:pt x="945" y="2219"/>
                  </a:cubicBezTo>
                  <a:lnTo>
                    <a:pt x="945" y="2219"/>
                  </a:lnTo>
                  <a:cubicBezTo>
                    <a:pt x="947" y="2214"/>
                    <a:pt x="948" y="2210"/>
                    <a:pt x="949" y="2206"/>
                  </a:cubicBezTo>
                  <a:lnTo>
                    <a:pt x="949" y="2206"/>
                  </a:lnTo>
                  <a:cubicBezTo>
                    <a:pt x="948" y="2209"/>
                    <a:pt x="947" y="2211"/>
                    <a:pt x="946" y="2214"/>
                  </a:cubicBezTo>
                  <a:lnTo>
                    <a:pt x="946" y="2214"/>
                  </a:lnTo>
                  <a:cubicBezTo>
                    <a:pt x="948" y="2210"/>
                    <a:pt x="949" y="2205"/>
                    <a:pt x="950" y="2201"/>
                  </a:cubicBezTo>
                  <a:lnTo>
                    <a:pt x="950" y="2201"/>
                  </a:lnTo>
                  <a:cubicBezTo>
                    <a:pt x="950" y="2203"/>
                    <a:pt x="950" y="2204"/>
                    <a:pt x="949" y="2206"/>
                  </a:cubicBezTo>
                  <a:lnTo>
                    <a:pt x="949" y="2206"/>
                  </a:lnTo>
                  <a:cubicBezTo>
                    <a:pt x="1011" y="2016"/>
                    <a:pt x="1071" y="1825"/>
                    <a:pt x="1143" y="1641"/>
                  </a:cubicBezTo>
                  <a:cubicBezTo>
                    <a:pt x="1178" y="1552"/>
                    <a:pt x="1212" y="1465"/>
                    <a:pt x="1250" y="1378"/>
                  </a:cubicBezTo>
                  <a:cubicBezTo>
                    <a:pt x="1291" y="1281"/>
                    <a:pt x="1333" y="1185"/>
                    <a:pt x="1379" y="1088"/>
                  </a:cubicBezTo>
                  <a:lnTo>
                    <a:pt x="1379" y="1088"/>
                  </a:lnTo>
                  <a:lnTo>
                    <a:pt x="1378" y="1091"/>
                  </a:lnTo>
                  <a:cubicBezTo>
                    <a:pt x="1389" y="1069"/>
                    <a:pt x="1398" y="1047"/>
                    <a:pt x="1409" y="1025"/>
                  </a:cubicBezTo>
                  <a:cubicBezTo>
                    <a:pt x="1443" y="961"/>
                    <a:pt x="1432" y="884"/>
                    <a:pt x="1381" y="833"/>
                  </a:cubicBezTo>
                  <a:cubicBezTo>
                    <a:pt x="1350" y="803"/>
                    <a:pt x="1310" y="788"/>
                    <a:pt x="1269" y="788"/>
                  </a:cubicBezTo>
                  <a:cubicBezTo>
                    <a:pt x="1240" y="788"/>
                    <a:pt x="1212" y="795"/>
                    <a:pt x="1186" y="811"/>
                  </a:cubicBezTo>
                  <a:cubicBezTo>
                    <a:pt x="1164" y="825"/>
                    <a:pt x="1145" y="843"/>
                    <a:pt x="1128" y="862"/>
                  </a:cubicBezTo>
                  <a:cubicBezTo>
                    <a:pt x="1109" y="884"/>
                    <a:pt x="1094" y="908"/>
                    <a:pt x="1077" y="931"/>
                  </a:cubicBezTo>
                  <a:lnTo>
                    <a:pt x="1023" y="1004"/>
                  </a:lnTo>
                  <a:cubicBezTo>
                    <a:pt x="997" y="1039"/>
                    <a:pt x="969" y="1072"/>
                    <a:pt x="942" y="1105"/>
                  </a:cubicBezTo>
                  <a:lnTo>
                    <a:pt x="942" y="1105"/>
                  </a:lnTo>
                  <a:cubicBezTo>
                    <a:pt x="942" y="1104"/>
                    <a:pt x="942" y="1104"/>
                    <a:pt x="942" y="1104"/>
                  </a:cubicBezTo>
                  <a:lnTo>
                    <a:pt x="942" y="1104"/>
                  </a:lnTo>
                  <a:cubicBezTo>
                    <a:pt x="863" y="1197"/>
                    <a:pt x="779" y="1286"/>
                    <a:pt x="691" y="1370"/>
                  </a:cubicBezTo>
                  <a:cubicBezTo>
                    <a:pt x="696" y="1365"/>
                    <a:pt x="700" y="1360"/>
                    <a:pt x="705" y="1356"/>
                  </a:cubicBezTo>
                  <a:lnTo>
                    <a:pt x="705" y="1356"/>
                  </a:lnTo>
                  <a:cubicBezTo>
                    <a:pt x="656" y="1400"/>
                    <a:pt x="605" y="1441"/>
                    <a:pt x="551" y="1481"/>
                  </a:cubicBezTo>
                  <a:lnTo>
                    <a:pt x="558" y="1476"/>
                  </a:lnTo>
                  <a:lnTo>
                    <a:pt x="558" y="1476"/>
                  </a:lnTo>
                  <a:cubicBezTo>
                    <a:pt x="528" y="1497"/>
                    <a:pt x="498" y="1517"/>
                    <a:pt x="464" y="1535"/>
                  </a:cubicBezTo>
                  <a:cubicBezTo>
                    <a:pt x="445" y="1544"/>
                    <a:pt x="425" y="1552"/>
                    <a:pt x="406" y="1560"/>
                  </a:cubicBezTo>
                  <a:cubicBezTo>
                    <a:pt x="398" y="1563"/>
                    <a:pt x="390" y="1566"/>
                    <a:pt x="382" y="1568"/>
                  </a:cubicBezTo>
                  <a:lnTo>
                    <a:pt x="363" y="1571"/>
                  </a:lnTo>
                  <a:lnTo>
                    <a:pt x="352" y="1571"/>
                  </a:lnTo>
                  <a:lnTo>
                    <a:pt x="338" y="1569"/>
                  </a:lnTo>
                  <a:lnTo>
                    <a:pt x="336" y="1568"/>
                  </a:lnTo>
                  <a:lnTo>
                    <a:pt x="336" y="1566"/>
                  </a:lnTo>
                  <a:cubicBezTo>
                    <a:pt x="336" y="1565"/>
                    <a:pt x="335" y="1565"/>
                    <a:pt x="335" y="1563"/>
                  </a:cubicBezTo>
                  <a:cubicBezTo>
                    <a:pt x="333" y="1561"/>
                    <a:pt x="333" y="1558"/>
                    <a:pt x="333" y="1557"/>
                  </a:cubicBezTo>
                  <a:cubicBezTo>
                    <a:pt x="331" y="1541"/>
                    <a:pt x="331" y="1525"/>
                    <a:pt x="331" y="1511"/>
                  </a:cubicBezTo>
                  <a:cubicBezTo>
                    <a:pt x="336" y="1478"/>
                    <a:pt x="341" y="1446"/>
                    <a:pt x="346" y="1413"/>
                  </a:cubicBezTo>
                  <a:cubicBezTo>
                    <a:pt x="385" y="1199"/>
                    <a:pt x="449" y="990"/>
                    <a:pt x="512" y="783"/>
                  </a:cubicBezTo>
                  <a:cubicBezTo>
                    <a:pt x="567" y="621"/>
                    <a:pt x="620" y="460"/>
                    <a:pt x="688" y="305"/>
                  </a:cubicBezTo>
                  <a:cubicBezTo>
                    <a:pt x="713" y="282"/>
                    <a:pt x="732" y="254"/>
                    <a:pt x="740" y="221"/>
                  </a:cubicBezTo>
                  <a:cubicBezTo>
                    <a:pt x="746" y="195"/>
                    <a:pt x="746" y="168"/>
                    <a:pt x="741" y="141"/>
                  </a:cubicBezTo>
                  <a:cubicBezTo>
                    <a:pt x="728" y="61"/>
                    <a:pt x="654" y="1"/>
                    <a:pt x="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2" name="Google Shape;8832;p17"/>
            <p:cNvSpPr/>
            <p:nvPr/>
          </p:nvSpPr>
          <p:spPr>
            <a:xfrm>
              <a:off x="7343444" y="860684"/>
              <a:ext cx="60101" cy="118469"/>
            </a:xfrm>
            <a:custGeom>
              <a:avLst/>
              <a:gdLst/>
              <a:ahLst/>
              <a:cxnLst/>
              <a:rect l="l" t="t" r="r" b="b"/>
              <a:pathLst>
                <a:path w="2068" h="4076" extrusionOk="0">
                  <a:moveTo>
                    <a:pt x="1451" y="1"/>
                  </a:moveTo>
                  <a:cubicBezTo>
                    <a:pt x="1450" y="1"/>
                    <a:pt x="1449" y="1"/>
                    <a:pt x="1448" y="1"/>
                  </a:cubicBezTo>
                  <a:cubicBezTo>
                    <a:pt x="1290" y="1"/>
                    <a:pt x="1178" y="146"/>
                    <a:pt x="1105" y="272"/>
                  </a:cubicBezTo>
                  <a:cubicBezTo>
                    <a:pt x="1015" y="424"/>
                    <a:pt x="950" y="590"/>
                    <a:pt x="910" y="762"/>
                  </a:cubicBezTo>
                  <a:cubicBezTo>
                    <a:pt x="885" y="871"/>
                    <a:pt x="869" y="982"/>
                    <a:pt x="852" y="1093"/>
                  </a:cubicBezTo>
                  <a:cubicBezTo>
                    <a:pt x="839" y="1169"/>
                    <a:pt x="837" y="1247"/>
                    <a:pt x="849" y="1324"/>
                  </a:cubicBezTo>
                  <a:cubicBezTo>
                    <a:pt x="864" y="1397"/>
                    <a:pt x="904" y="1462"/>
                    <a:pt x="959" y="1508"/>
                  </a:cubicBezTo>
                  <a:cubicBezTo>
                    <a:pt x="1027" y="1568"/>
                    <a:pt x="1116" y="1597"/>
                    <a:pt x="1204" y="1597"/>
                  </a:cubicBezTo>
                  <a:cubicBezTo>
                    <a:pt x="1266" y="1597"/>
                    <a:pt x="1327" y="1583"/>
                    <a:pt x="1382" y="1557"/>
                  </a:cubicBezTo>
                  <a:cubicBezTo>
                    <a:pt x="1453" y="1524"/>
                    <a:pt x="1515" y="1468"/>
                    <a:pt x="1570" y="1414"/>
                  </a:cubicBezTo>
                  <a:lnTo>
                    <a:pt x="1570" y="1414"/>
                  </a:lnTo>
                  <a:cubicBezTo>
                    <a:pt x="1561" y="1456"/>
                    <a:pt x="1553" y="1495"/>
                    <a:pt x="1545" y="1536"/>
                  </a:cubicBezTo>
                  <a:cubicBezTo>
                    <a:pt x="1531" y="1598"/>
                    <a:pt x="1517" y="1661"/>
                    <a:pt x="1505" y="1723"/>
                  </a:cubicBezTo>
                  <a:lnTo>
                    <a:pt x="1505" y="1722"/>
                  </a:lnTo>
                  <a:cubicBezTo>
                    <a:pt x="1448" y="2038"/>
                    <a:pt x="1399" y="2356"/>
                    <a:pt x="1347" y="2675"/>
                  </a:cubicBezTo>
                  <a:cubicBezTo>
                    <a:pt x="1344" y="2695"/>
                    <a:pt x="1341" y="2716"/>
                    <a:pt x="1338" y="2736"/>
                  </a:cubicBezTo>
                  <a:lnTo>
                    <a:pt x="1338" y="2733"/>
                  </a:lnTo>
                  <a:cubicBezTo>
                    <a:pt x="1336" y="2743"/>
                    <a:pt x="1334" y="2752"/>
                    <a:pt x="1332" y="2762"/>
                  </a:cubicBezTo>
                  <a:lnTo>
                    <a:pt x="1332" y="2762"/>
                  </a:lnTo>
                  <a:cubicBezTo>
                    <a:pt x="1333" y="2759"/>
                    <a:pt x="1333" y="2757"/>
                    <a:pt x="1333" y="2755"/>
                  </a:cubicBezTo>
                  <a:lnTo>
                    <a:pt x="1333" y="2755"/>
                  </a:lnTo>
                  <a:cubicBezTo>
                    <a:pt x="1330" y="2773"/>
                    <a:pt x="1327" y="2790"/>
                    <a:pt x="1324" y="2809"/>
                  </a:cubicBezTo>
                  <a:lnTo>
                    <a:pt x="1324" y="2809"/>
                  </a:lnTo>
                  <a:cubicBezTo>
                    <a:pt x="1324" y="2806"/>
                    <a:pt x="1325" y="2803"/>
                    <a:pt x="1325" y="2800"/>
                  </a:cubicBezTo>
                  <a:lnTo>
                    <a:pt x="1325" y="2800"/>
                  </a:lnTo>
                  <a:cubicBezTo>
                    <a:pt x="1324" y="2804"/>
                    <a:pt x="1324" y="2808"/>
                    <a:pt x="1323" y="2811"/>
                  </a:cubicBezTo>
                  <a:lnTo>
                    <a:pt x="1323" y="2811"/>
                  </a:lnTo>
                  <a:cubicBezTo>
                    <a:pt x="1323" y="2810"/>
                    <a:pt x="1324" y="2810"/>
                    <a:pt x="1324" y="2809"/>
                  </a:cubicBezTo>
                  <a:lnTo>
                    <a:pt x="1324" y="2809"/>
                  </a:lnTo>
                  <a:cubicBezTo>
                    <a:pt x="1324" y="2810"/>
                    <a:pt x="1323" y="2812"/>
                    <a:pt x="1323" y="2813"/>
                  </a:cubicBezTo>
                  <a:lnTo>
                    <a:pt x="1323" y="2813"/>
                  </a:lnTo>
                  <a:cubicBezTo>
                    <a:pt x="1323" y="2813"/>
                    <a:pt x="1323" y="2812"/>
                    <a:pt x="1323" y="2811"/>
                  </a:cubicBezTo>
                  <a:lnTo>
                    <a:pt x="1323" y="2811"/>
                  </a:lnTo>
                  <a:cubicBezTo>
                    <a:pt x="1323" y="2815"/>
                    <a:pt x="1322" y="2818"/>
                    <a:pt x="1322" y="2822"/>
                  </a:cubicBezTo>
                  <a:cubicBezTo>
                    <a:pt x="1322" y="2821"/>
                    <a:pt x="1322" y="2821"/>
                    <a:pt x="1322" y="2821"/>
                  </a:cubicBezTo>
                  <a:lnTo>
                    <a:pt x="1322" y="2821"/>
                  </a:lnTo>
                  <a:cubicBezTo>
                    <a:pt x="1320" y="2832"/>
                    <a:pt x="1319" y="2842"/>
                    <a:pt x="1317" y="2853"/>
                  </a:cubicBezTo>
                  <a:lnTo>
                    <a:pt x="1317" y="2853"/>
                  </a:lnTo>
                  <a:cubicBezTo>
                    <a:pt x="1317" y="2850"/>
                    <a:pt x="1317" y="2848"/>
                    <a:pt x="1317" y="2845"/>
                  </a:cubicBezTo>
                  <a:lnTo>
                    <a:pt x="1317" y="2845"/>
                  </a:lnTo>
                  <a:cubicBezTo>
                    <a:pt x="1315" y="2859"/>
                    <a:pt x="1313" y="2872"/>
                    <a:pt x="1311" y="2885"/>
                  </a:cubicBezTo>
                  <a:lnTo>
                    <a:pt x="1311" y="2885"/>
                  </a:lnTo>
                  <a:cubicBezTo>
                    <a:pt x="1311" y="2882"/>
                    <a:pt x="1312" y="2879"/>
                    <a:pt x="1312" y="2876"/>
                  </a:cubicBezTo>
                  <a:lnTo>
                    <a:pt x="1312" y="2876"/>
                  </a:lnTo>
                  <a:cubicBezTo>
                    <a:pt x="1311" y="2879"/>
                    <a:pt x="1311" y="2883"/>
                    <a:pt x="1311" y="2887"/>
                  </a:cubicBezTo>
                  <a:lnTo>
                    <a:pt x="1311" y="2887"/>
                  </a:lnTo>
                  <a:cubicBezTo>
                    <a:pt x="1311" y="2886"/>
                    <a:pt x="1311" y="2885"/>
                    <a:pt x="1311" y="2885"/>
                  </a:cubicBezTo>
                  <a:lnTo>
                    <a:pt x="1311" y="2885"/>
                  </a:lnTo>
                  <a:cubicBezTo>
                    <a:pt x="1311" y="2886"/>
                    <a:pt x="1311" y="2886"/>
                    <a:pt x="1311" y="2887"/>
                  </a:cubicBezTo>
                  <a:lnTo>
                    <a:pt x="1311" y="2887"/>
                  </a:lnTo>
                  <a:cubicBezTo>
                    <a:pt x="1311" y="2887"/>
                    <a:pt x="1311" y="2887"/>
                    <a:pt x="1311" y="2887"/>
                  </a:cubicBezTo>
                  <a:lnTo>
                    <a:pt x="1311" y="2887"/>
                  </a:lnTo>
                  <a:cubicBezTo>
                    <a:pt x="1310" y="2889"/>
                    <a:pt x="1310" y="2892"/>
                    <a:pt x="1309" y="2895"/>
                  </a:cubicBezTo>
                  <a:cubicBezTo>
                    <a:pt x="1309" y="2894"/>
                    <a:pt x="1309" y="2893"/>
                    <a:pt x="1310" y="2893"/>
                  </a:cubicBezTo>
                  <a:lnTo>
                    <a:pt x="1310" y="2893"/>
                  </a:lnTo>
                  <a:cubicBezTo>
                    <a:pt x="1307" y="2910"/>
                    <a:pt x="1304" y="2928"/>
                    <a:pt x="1301" y="2945"/>
                  </a:cubicBezTo>
                  <a:cubicBezTo>
                    <a:pt x="1301" y="2945"/>
                    <a:pt x="1301" y="2944"/>
                    <a:pt x="1301" y="2944"/>
                  </a:cubicBezTo>
                  <a:cubicBezTo>
                    <a:pt x="1300" y="2947"/>
                    <a:pt x="1298" y="2952"/>
                    <a:pt x="1298" y="2955"/>
                  </a:cubicBezTo>
                  <a:cubicBezTo>
                    <a:pt x="1270" y="3097"/>
                    <a:pt x="1243" y="3241"/>
                    <a:pt x="1202" y="3381"/>
                  </a:cubicBezTo>
                  <a:cubicBezTo>
                    <a:pt x="1203" y="3376"/>
                    <a:pt x="1205" y="3373"/>
                    <a:pt x="1206" y="3368"/>
                  </a:cubicBezTo>
                  <a:lnTo>
                    <a:pt x="1206" y="3368"/>
                  </a:lnTo>
                  <a:cubicBezTo>
                    <a:pt x="1205" y="3373"/>
                    <a:pt x="1203" y="3379"/>
                    <a:pt x="1202" y="3381"/>
                  </a:cubicBezTo>
                  <a:cubicBezTo>
                    <a:pt x="1186" y="3431"/>
                    <a:pt x="1168" y="3480"/>
                    <a:pt x="1148" y="3528"/>
                  </a:cubicBezTo>
                  <a:cubicBezTo>
                    <a:pt x="1137" y="3553"/>
                    <a:pt x="1122" y="3577"/>
                    <a:pt x="1108" y="3602"/>
                  </a:cubicBezTo>
                  <a:cubicBezTo>
                    <a:pt x="1097" y="3615"/>
                    <a:pt x="1089" y="3629"/>
                    <a:pt x="1078" y="3642"/>
                  </a:cubicBezTo>
                  <a:cubicBezTo>
                    <a:pt x="1067" y="3654"/>
                    <a:pt x="1054" y="3667"/>
                    <a:pt x="1042" y="3680"/>
                  </a:cubicBezTo>
                  <a:cubicBezTo>
                    <a:pt x="1035" y="3686"/>
                    <a:pt x="1027" y="3691"/>
                    <a:pt x="1021" y="3697"/>
                  </a:cubicBezTo>
                  <a:cubicBezTo>
                    <a:pt x="1008" y="3705"/>
                    <a:pt x="997" y="3711"/>
                    <a:pt x="985" y="3718"/>
                  </a:cubicBezTo>
                  <a:cubicBezTo>
                    <a:pt x="974" y="3724"/>
                    <a:pt x="962" y="3729"/>
                    <a:pt x="951" y="3734"/>
                  </a:cubicBezTo>
                  <a:cubicBezTo>
                    <a:pt x="932" y="3740"/>
                    <a:pt x="917" y="3745"/>
                    <a:pt x="898" y="3749"/>
                  </a:cubicBezTo>
                  <a:cubicBezTo>
                    <a:pt x="886" y="3751"/>
                    <a:pt x="877" y="3753"/>
                    <a:pt x="867" y="3754"/>
                  </a:cubicBezTo>
                  <a:cubicBezTo>
                    <a:pt x="854" y="3755"/>
                    <a:pt x="841" y="3756"/>
                    <a:pt x="828" y="3756"/>
                  </a:cubicBezTo>
                  <a:cubicBezTo>
                    <a:pt x="822" y="3756"/>
                    <a:pt x="817" y="3756"/>
                    <a:pt x="811" y="3756"/>
                  </a:cubicBezTo>
                  <a:cubicBezTo>
                    <a:pt x="790" y="3754"/>
                    <a:pt x="769" y="3754"/>
                    <a:pt x="749" y="3749"/>
                  </a:cubicBezTo>
                  <a:cubicBezTo>
                    <a:pt x="730" y="3746"/>
                    <a:pt x="708" y="3740"/>
                    <a:pt x="690" y="3735"/>
                  </a:cubicBezTo>
                  <a:cubicBezTo>
                    <a:pt x="673" y="3729"/>
                    <a:pt x="657" y="3724"/>
                    <a:pt x="638" y="3715"/>
                  </a:cubicBezTo>
                  <a:cubicBezTo>
                    <a:pt x="619" y="3705"/>
                    <a:pt x="598" y="3696"/>
                    <a:pt x="583" y="3684"/>
                  </a:cubicBezTo>
                  <a:cubicBezTo>
                    <a:pt x="567" y="3673"/>
                    <a:pt x="549" y="3662"/>
                    <a:pt x="537" y="3651"/>
                  </a:cubicBezTo>
                  <a:cubicBezTo>
                    <a:pt x="522" y="3639"/>
                    <a:pt x="510" y="3626"/>
                    <a:pt x="497" y="3613"/>
                  </a:cubicBezTo>
                  <a:cubicBezTo>
                    <a:pt x="484" y="3597"/>
                    <a:pt x="470" y="3580"/>
                    <a:pt x="458" y="3564"/>
                  </a:cubicBezTo>
                  <a:cubicBezTo>
                    <a:pt x="442" y="3540"/>
                    <a:pt x="426" y="3515"/>
                    <a:pt x="415" y="3493"/>
                  </a:cubicBezTo>
                  <a:cubicBezTo>
                    <a:pt x="404" y="3471"/>
                    <a:pt x="394" y="3449"/>
                    <a:pt x="385" y="3426"/>
                  </a:cubicBezTo>
                  <a:cubicBezTo>
                    <a:pt x="375" y="3401"/>
                    <a:pt x="367" y="3376"/>
                    <a:pt x="361" y="3350"/>
                  </a:cubicBezTo>
                  <a:cubicBezTo>
                    <a:pt x="355" y="3320"/>
                    <a:pt x="347" y="3290"/>
                    <a:pt x="345" y="3262"/>
                  </a:cubicBezTo>
                  <a:cubicBezTo>
                    <a:pt x="344" y="3232"/>
                    <a:pt x="340" y="3205"/>
                    <a:pt x="344" y="3175"/>
                  </a:cubicBezTo>
                  <a:cubicBezTo>
                    <a:pt x="345" y="3143"/>
                    <a:pt x="348" y="3113"/>
                    <a:pt x="353" y="3081"/>
                  </a:cubicBezTo>
                  <a:cubicBezTo>
                    <a:pt x="361" y="3047"/>
                    <a:pt x="370" y="3011"/>
                    <a:pt x="380" y="2976"/>
                  </a:cubicBezTo>
                  <a:lnTo>
                    <a:pt x="380" y="2976"/>
                  </a:lnTo>
                  <a:cubicBezTo>
                    <a:pt x="395" y="2929"/>
                    <a:pt x="412" y="2883"/>
                    <a:pt x="432" y="2838"/>
                  </a:cubicBezTo>
                  <a:cubicBezTo>
                    <a:pt x="511" y="2684"/>
                    <a:pt x="598" y="2534"/>
                    <a:pt x="693" y="2388"/>
                  </a:cubicBezTo>
                  <a:cubicBezTo>
                    <a:pt x="735" y="2331"/>
                    <a:pt x="774" y="2272"/>
                    <a:pt x="817" y="2217"/>
                  </a:cubicBezTo>
                  <a:cubicBezTo>
                    <a:pt x="890" y="2104"/>
                    <a:pt x="794" y="1987"/>
                    <a:pt x="690" y="1987"/>
                  </a:cubicBezTo>
                  <a:cubicBezTo>
                    <a:pt x="651" y="1987"/>
                    <a:pt x="612" y="2003"/>
                    <a:pt x="579" y="2041"/>
                  </a:cubicBezTo>
                  <a:cubicBezTo>
                    <a:pt x="516" y="2120"/>
                    <a:pt x="458" y="2203"/>
                    <a:pt x="402" y="2288"/>
                  </a:cubicBezTo>
                  <a:cubicBezTo>
                    <a:pt x="306" y="2434"/>
                    <a:pt x="209" y="2581"/>
                    <a:pt x="139" y="2741"/>
                  </a:cubicBezTo>
                  <a:cubicBezTo>
                    <a:pt x="51" y="2940"/>
                    <a:pt x="0" y="3167"/>
                    <a:pt x="46" y="3385"/>
                  </a:cubicBezTo>
                  <a:cubicBezTo>
                    <a:pt x="87" y="3577"/>
                    <a:pt x="177" y="3757"/>
                    <a:pt x="326" y="3890"/>
                  </a:cubicBezTo>
                  <a:cubicBezTo>
                    <a:pt x="465" y="4011"/>
                    <a:pt x="643" y="4075"/>
                    <a:pt x="828" y="4075"/>
                  </a:cubicBezTo>
                  <a:cubicBezTo>
                    <a:pt x="847" y="4075"/>
                    <a:pt x="867" y="4074"/>
                    <a:pt x="886" y="4072"/>
                  </a:cubicBezTo>
                  <a:cubicBezTo>
                    <a:pt x="986" y="4066"/>
                    <a:pt x="1083" y="4034"/>
                    <a:pt x="1168" y="3982"/>
                  </a:cubicBezTo>
                  <a:cubicBezTo>
                    <a:pt x="1243" y="3933"/>
                    <a:pt x="1306" y="3871"/>
                    <a:pt x="1358" y="3798"/>
                  </a:cubicBezTo>
                  <a:cubicBezTo>
                    <a:pt x="1415" y="3711"/>
                    <a:pt x="1458" y="3616"/>
                    <a:pt x="1486" y="3517"/>
                  </a:cubicBezTo>
                  <a:cubicBezTo>
                    <a:pt x="1513" y="3430"/>
                    <a:pt x="1537" y="3341"/>
                    <a:pt x="1555" y="3251"/>
                  </a:cubicBezTo>
                  <a:cubicBezTo>
                    <a:pt x="1570" y="3172"/>
                    <a:pt x="1588" y="3094"/>
                    <a:pt x="1600" y="3015"/>
                  </a:cubicBezTo>
                  <a:lnTo>
                    <a:pt x="1600" y="3018"/>
                  </a:lnTo>
                  <a:cubicBezTo>
                    <a:pt x="1618" y="2921"/>
                    <a:pt x="1634" y="2823"/>
                    <a:pt x="1651" y="2725"/>
                  </a:cubicBezTo>
                  <a:lnTo>
                    <a:pt x="1651" y="2725"/>
                  </a:lnTo>
                  <a:cubicBezTo>
                    <a:pt x="1649" y="2733"/>
                    <a:pt x="1648" y="2739"/>
                    <a:pt x="1646" y="2747"/>
                  </a:cubicBezTo>
                  <a:cubicBezTo>
                    <a:pt x="1686" y="2530"/>
                    <a:pt x="1714" y="2314"/>
                    <a:pt x="1751" y="2097"/>
                  </a:cubicBezTo>
                  <a:lnTo>
                    <a:pt x="1751" y="2100"/>
                  </a:lnTo>
                  <a:cubicBezTo>
                    <a:pt x="1770" y="1999"/>
                    <a:pt x="1789" y="1894"/>
                    <a:pt x="1806" y="1794"/>
                  </a:cubicBezTo>
                  <a:cubicBezTo>
                    <a:pt x="1825" y="1696"/>
                    <a:pt x="1851" y="1598"/>
                    <a:pt x="1871" y="1500"/>
                  </a:cubicBezTo>
                  <a:cubicBezTo>
                    <a:pt x="1892" y="1407"/>
                    <a:pt x="1919" y="1315"/>
                    <a:pt x="1944" y="1223"/>
                  </a:cubicBezTo>
                  <a:cubicBezTo>
                    <a:pt x="1979" y="1088"/>
                    <a:pt x="2029" y="955"/>
                    <a:pt x="2053" y="819"/>
                  </a:cubicBezTo>
                  <a:cubicBezTo>
                    <a:pt x="2067" y="756"/>
                    <a:pt x="2044" y="689"/>
                    <a:pt x="1993" y="650"/>
                  </a:cubicBezTo>
                  <a:cubicBezTo>
                    <a:pt x="1964" y="629"/>
                    <a:pt x="1930" y="618"/>
                    <a:pt x="1896" y="618"/>
                  </a:cubicBezTo>
                  <a:cubicBezTo>
                    <a:pt x="1867" y="618"/>
                    <a:pt x="1837" y="626"/>
                    <a:pt x="1811" y="642"/>
                  </a:cubicBezTo>
                  <a:cubicBezTo>
                    <a:pt x="1786" y="658"/>
                    <a:pt x="1763" y="677"/>
                    <a:pt x="1744" y="699"/>
                  </a:cubicBezTo>
                  <a:cubicBezTo>
                    <a:pt x="1729" y="720"/>
                    <a:pt x="1713" y="742"/>
                    <a:pt x="1699" y="765"/>
                  </a:cubicBezTo>
                  <a:cubicBezTo>
                    <a:pt x="1651" y="837"/>
                    <a:pt x="1602" y="906"/>
                    <a:pt x="1547" y="973"/>
                  </a:cubicBezTo>
                  <a:cubicBezTo>
                    <a:pt x="1479" y="1050"/>
                    <a:pt x="1410" y="1126"/>
                    <a:pt x="1336" y="1198"/>
                  </a:cubicBezTo>
                  <a:cubicBezTo>
                    <a:pt x="1315" y="1215"/>
                    <a:pt x="1296" y="1232"/>
                    <a:pt x="1274" y="1247"/>
                  </a:cubicBezTo>
                  <a:cubicBezTo>
                    <a:pt x="1266" y="1253"/>
                    <a:pt x="1255" y="1259"/>
                    <a:pt x="1246" y="1266"/>
                  </a:cubicBezTo>
                  <a:lnTo>
                    <a:pt x="1238" y="1269"/>
                  </a:lnTo>
                  <a:lnTo>
                    <a:pt x="1233" y="1270"/>
                  </a:lnTo>
                  <a:lnTo>
                    <a:pt x="1225" y="1272"/>
                  </a:lnTo>
                  <a:lnTo>
                    <a:pt x="1219" y="1272"/>
                  </a:lnTo>
                  <a:lnTo>
                    <a:pt x="1208" y="1270"/>
                  </a:lnTo>
                  <a:lnTo>
                    <a:pt x="1192" y="1266"/>
                  </a:lnTo>
                  <a:lnTo>
                    <a:pt x="1183" y="1262"/>
                  </a:lnTo>
                  <a:lnTo>
                    <a:pt x="1179" y="1261"/>
                  </a:lnTo>
                  <a:lnTo>
                    <a:pt x="1176" y="1258"/>
                  </a:lnTo>
                  <a:lnTo>
                    <a:pt x="1173" y="1256"/>
                  </a:lnTo>
                  <a:lnTo>
                    <a:pt x="1171" y="1255"/>
                  </a:lnTo>
                  <a:lnTo>
                    <a:pt x="1171" y="1250"/>
                  </a:lnTo>
                  <a:cubicBezTo>
                    <a:pt x="1171" y="1234"/>
                    <a:pt x="1170" y="1218"/>
                    <a:pt x="1170" y="1202"/>
                  </a:cubicBezTo>
                  <a:cubicBezTo>
                    <a:pt x="1176" y="1109"/>
                    <a:pt x="1192" y="1014"/>
                    <a:pt x="1208" y="921"/>
                  </a:cubicBezTo>
                  <a:cubicBezTo>
                    <a:pt x="1221" y="852"/>
                    <a:pt x="1236" y="783"/>
                    <a:pt x="1257" y="716"/>
                  </a:cubicBezTo>
                  <a:cubicBezTo>
                    <a:pt x="1273" y="670"/>
                    <a:pt x="1290" y="626"/>
                    <a:pt x="1309" y="582"/>
                  </a:cubicBezTo>
                  <a:cubicBezTo>
                    <a:pt x="1334" y="530"/>
                    <a:pt x="1361" y="477"/>
                    <a:pt x="1393" y="427"/>
                  </a:cubicBezTo>
                  <a:cubicBezTo>
                    <a:pt x="1409" y="403"/>
                    <a:pt x="1425" y="381"/>
                    <a:pt x="1442" y="359"/>
                  </a:cubicBezTo>
                  <a:cubicBezTo>
                    <a:pt x="1448" y="351"/>
                    <a:pt x="1456" y="343"/>
                    <a:pt x="1464" y="336"/>
                  </a:cubicBezTo>
                  <a:lnTo>
                    <a:pt x="1466" y="335"/>
                  </a:lnTo>
                  <a:cubicBezTo>
                    <a:pt x="1555" y="329"/>
                    <a:pt x="1624" y="253"/>
                    <a:pt x="1621" y="164"/>
                  </a:cubicBezTo>
                  <a:cubicBezTo>
                    <a:pt x="1618" y="73"/>
                    <a:pt x="1543" y="1"/>
                    <a:pt x="14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3" name="Google Shape;8833;p17"/>
            <p:cNvSpPr/>
            <p:nvPr/>
          </p:nvSpPr>
          <p:spPr>
            <a:xfrm>
              <a:off x="7412703" y="852604"/>
              <a:ext cx="38827" cy="39964"/>
            </a:xfrm>
            <a:custGeom>
              <a:avLst/>
              <a:gdLst/>
              <a:ahLst/>
              <a:cxnLst/>
              <a:rect l="l" t="t" r="r" b="b"/>
              <a:pathLst>
                <a:path w="1336" h="1375" extrusionOk="0">
                  <a:moveTo>
                    <a:pt x="590" y="352"/>
                  </a:moveTo>
                  <a:lnTo>
                    <a:pt x="590" y="356"/>
                  </a:lnTo>
                  <a:cubicBezTo>
                    <a:pt x="588" y="375"/>
                    <a:pt x="587" y="393"/>
                    <a:pt x="584" y="413"/>
                  </a:cubicBezTo>
                  <a:cubicBezTo>
                    <a:pt x="576" y="450"/>
                    <a:pt x="566" y="486"/>
                    <a:pt x="555" y="523"/>
                  </a:cubicBezTo>
                  <a:cubicBezTo>
                    <a:pt x="534" y="588"/>
                    <a:pt x="511" y="652"/>
                    <a:pt x="485" y="716"/>
                  </a:cubicBezTo>
                  <a:cubicBezTo>
                    <a:pt x="481" y="728"/>
                    <a:pt x="474" y="743"/>
                    <a:pt x="470" y="755"/>
                  </a:cubicBezTo>
                  <a:lnTo>
                    <a:pt x="470" y="754"/>
                  </a:lnTo>
                  <a:cubicBezTo>
                    <a:pt x="477" y="678"/>
                    <a:pt x="432" y="608"/>
                    <a:pt x="360" y="583"/>
                  </a:cubicBezTo>
                  <a:cubicBezTo>
                    <a:pt x="367" y="569"/>
                    <a:pt x="375" y="554"/>
                    <a:pt x="384" y="542"/>
                  </a:cubicBezTo>
                  <a:lnTo>
                    <a:pt x="384" y="542"/>
                  </a:lnTo>
                  <a:lnTo>
                    <a:pt x="373" y="559"/>
                  </a:lnTo>
                  <a:cubicBezTo>
                    <a:pt x="384" y="543"/>
                    <a:pt x="395" y="529"/>
                    <a:pt x="408" y="513"/>
                  </a:cubicBezTo>
                  <a:cubicBezTo>
                    <a:pt x="433" y="485"/>
                    <a:pt x="460" y="458"/>
                    <a:pt x="489" y="431"/>
                  </a:cubicBezTo>
                  <a:cubicBezTo>
                    <a:pt x="514" y="409"/>
                    <a:pt x="538" y="386"/>
                    <a:pt x="565" y="367"/>
                  </a:cubicBezTo>
                  <a:cubicBezTo>
                    <a:pt x="572" y="363"/>
                    <a:pt x="582" y="356"/>
                    <a:pt x="590" y="352"/>
                  </a:cubicBezTo>
                  <a:close/>
                  <a:moveTo>
                    <a:pt x="785" y="1036"/>
                  </a:moveTo>
                  <a:cubicBezTo>
                    <a:pt x="785" y="1036"/>
                    <a:pt x="786" y="1036"/>
                    <a:pt x="787" y="1036"/>
                  </a:cubicBezTo>
                  <a:lnTo>
                    <a:pt x="787" y="1036"/>
                  </a:lnTo>
                  <a:lnTo>
                    <a:pt x="785" y="1036"/>
                  </a:lnTo>
                  <a:close/>
                  <a:moveTo>
                    <a:pt x="790" y="1037"/>
                  </a:moveTo>
                  <a:lnTo>
                    <a:pt x="790" y="1037"/>
                  </a:lnTo>
                  <a:cubicBezTo>
                    <a:pt x="791" y="1037"/>
                    <a:pt x="792" y="1038"/>
                    <a:pt x="793" y="1038"/>
                  </a:cubicBezTo>
                  <a:lnTo>
                    <a:pt x="793" y="1038"/>
                  </a:lnTo>
                  <a:cubicBezTo>
                    <a:pt x="792" y="1038"/>
                    <a:pt x="791" y="1037"/>
                    <a:pt x="790" y="1037"/>
                  </a:cubicBezTo>
                  <a:close/>
                  <a:moveTo>
                    <a:pt x="622" y="1"/>
                  </a:moveTo>
                  <a:cubicBezTo>
                    <a:pt x="570" y="1"/>
                    <a:pt x="518" y="12"/>
                    <a:pt x="471" y="35"/>
                  </a:cubicBezTo>
                  <a:cubicBezTo>
                    <a:pt x="387" y="79"/>
                    <a:pt x="310" y="136"/>
                    <a:pt x="245" y="204"/>
                  </a:cubicBezTo>
                  <a:cubicBezTo>
                    <a:pt x="161" y="288"/>
                    <a:pt x="80" y="379"/>
                    <a:pt x="41" y="493"/>
                  </a:cubicBezTo>
                  <a:cubicBezTo>
                    <a:pt x="1" y="605"/>
                    <a:pt x="18" y="749"/>
                    <a:pt x="107" y="834"/>
                  </a:cubicBezTo>
                  <a:cubicBezTo>
                    <a:pt x="158" y="884"/>
                    <a:pt x="223" y="890"/>
                    <a:pt x="289" y="901"/>
                  </a:cubicBezTo>
                  <a:cubicBezTo>
                    <a:pt x="296" y="902"/>
                    <a:pt x="302" y="902"/>
                    <a:pt x="309" y="902"/>
                  </a:cubicBezTo>
                  <a:cubicBezTo>
                    <a:pt x="363" y="902"/>
                    <a:pt x="414" y="873"/>
                    <a:pt x="443" y="827"/>
                  </a:cubicBezTo>
                  <a:lnTo>
                    <a:pt x="443" y="827"/>
                  </a:lnTo>
                  <a:cubicBezTo>
                    <a:pt x="417" y="901"/>
                    <a:pt x="401" y="983"/>
                    <a:pt x="416" y="1059"/>
                  </a:cubicBezTo>
                  <a:cubicBezTo>
                    <a:pt x="432" y="1135"/>
                    <a:pt x="460" y="1210"/>
                    <a:pt x="520" y="1262"/>
                  </a:cubicBezTo>
                  <a:cubicBezTo>
                    <a:pt x="572" y="1311"/>
                    <a:pt x="636" y="1346"/>
                    <a:pt x="705" y="1362"/>
                  </a:cubicBezTo>
                  <a:cubicBezTo>
                    <a:pt x="751" y="1371"/>
                    <a:pt x="799" y="1374"/>
                    <a:pt x="845" y="1374"/>
                  </a:cubicBezTo>
                  <a:cubicBezTo>
                    <a:pt x="875" y="1374"/>
                    <a:pt x="903" y="1373"/>
                    <a:pt x="935" y="1370"/>
                  </a:cubicBezTo>
                  <a:cubicBezTo>
                    <a:pt x="1012" y="1360"/>
                    <a:pt x="1089" y="1347"/>
                    <a:pt x="1164" y="1329"/>
                  </a:cubicBezTo>
                  <a:lnTo>
                    <a:pt x="1164" y="1329"/>
                  </a:lnTo>
                  <a:cubicBezTo>
                    <a:pt x="1173" y="1328"/>
                    <a:pt x="1180" y="1326"/>
                    <a:pt x="1188" y="1324"/>
                  </a:cubicBezTo>
                  <a:cubicBezTo>
                    <a:pt x="1274" y="1305"/>
                    <a:pt x="1335" y="1230"/>
                    <a:pt x="1321" y="1140"/>
                  </a:cubicBezTo>
                  <a:cubicBezTo>
                    <a:pt x="1307" y="1061"/>
                    <a:pt x="1238" y="1005"/>
                    <a:pt x="1160" y="1005"/>
                  </a:cubicBezTo>
                  <a:cubicBezTo>
                    <a:pt x="1152" y="1005"/>
                    <a:pt x="1144" y="1006"/>
                    <a:pt x="1136" y="1007"/>
                  </a:cubicBezTo>
                  <a:cubicBezTo>
                    <a:pt x="1071" y="1020"/>
                    <a:pt x="1005" y="1032"/>
                    <a:pt x="938" y="1040"/>
                  </a:cubicBezTo>
                  <a:cubicBezTo>
                    <a:pt x="906" y="1043"/>
                    <a:pt x="875" y="1045"/>
                    <a:pt x="843" y="1045"/>
                  </a:cubicBezTo>
                  <a:cubicBezTo>
                    <a:pt x="832" y="1043"/>
                    <a:pt x="823" y="1043"/>
                    <a:pt x="813" y="1042"/>
                  </a:cubicBezTo>
                  <a:lnTo>
                    <a:pt x="789" y="1036"/>
                  </a:lnTo>
                  <a:lnTo>
                    <a:pt x="789" y="1036"/>
                  </a:lnTo>
                  <a:cubicBezTo>
                    <a:pt x="784" y="1035"/>
                    <a:pt x="779" y="1033"/>
                    <a:pt x="773" y="1031"/>
                  </a:cubicBezTo>
                  <a:lnTo>
                    <a:pt x="772" y="1029"/>
                  </a:lnTo>
                  <a:lnTo>
                    <a:pt x="766" y="1024"/>
                  </a:lnTo>
                  <a:lnTo>
                    <a:pt x="761" y="1020"/>
                  </a:lnTo>
                  <a:lnTo>
                    <a:pt x="758" y="1017"/>
                  </a:lnTo>
                  <a:cubicBezTo>
                    <a:pt x="756" y="1015"/>
                    <a:pt x="756" y="1013"/>
                    <a:pt x="756" y="1012"/>
                  </a:cubicBezTo>
                  <a:cubicBezTo>
                    <a:pt x="754" y="1007"/>
                    <a:pt x="754" y="1002"/>
                    <a:pt x="754" y="1001"/>
                  </a:cubicBezTo>
                  <a:cubicBezTo>
                    <a:pt x="754" y="998"/>
                    <a:pt x="753" y="996"/>
                    <a:pt x="754" y="993"/>
                  </a:cubicBezTo>
                  <a:cubicBezTo>
                    <a:pt x="754" y="988"/>
                    <a:pt x="756" y="985"/>
                    <a:pt x="756" y="982"/>
                  </a:cubicBezTo>
                  <a:cubicBezTo>
                    <a:pt x="759" y="963"/>
                    <a:pt x="764" y="944"/>
                    <a:pt x="769" y="925"/>
                  </a:cubicBezTo>
                  <a:cubicBezTo>
                    <a:pt x="821" y="771"/>
                    <a:pt x="887" y="619"/>
                    <a:pt x="913" y="458"/>
                  </a:cubicBezTo>
                  <a:cubicBezTo>
                    <a:pt x="930" y="334"/>
                    <a:pt x="930" y="185"/>
                    <a:pt x="834" y="90"/>
                  </a:cubicBezTo>
                  <a:cubicBezTo>
                    <a:pt x="807" y="60"/>
                    <a:pt x="775" y="38"/>
                    <a:pt x="739" y="22"/>
                  </a:cubicBezTo>
                  <a:cubicBezTo>
                    <a:pt x="710" y="13"/>
                    <a:pt x="680" y="7"/>
                    <a:pt x="650" y="2"/>
                  </a:cubicBezTo>
                  <a:cubicBezTo>
                    <a:pt x="641" y="1"/>
                    <a:pt x="631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4" name="Google Shape;8834;p17"/>
            <p:cNvSpPr/>
            <p:nvPr/>
          </p:nvSpPr>
          <p:spPr>
            <a:xfrm>
              <a:off x="6308484" y="1101274"/>
              <a:ext cx="63385" cy="12265"/>
            </a:xfrm>
            <a:custGeom>
              <a:avLst/>
              <a:gdLst/>
              <a:ahLst/>
              <a:cxnLst/>
              <a:rect l="l" t="t" r="r" b="b"/>
              <a:pathLst>
                <a:path w="2181" h="422" extrusionOk="0">
                  <a:moveTo>
                    <a:pt x="2019" y="0"/>
                  </a:moveTo>
                  <a:cubicBezTo>
                    <a:pt x="2017" y="0"/>
                    <a:pt x="2015" y="0"/>
                    <a:pt x="2013" y="0"/>
                  </a:cubicBezTo>
                  <a:cubicBezTo>
                    <a:pt x="1698" y="13"/>
                    <a:pt x="1383" y="30"/>
                    <a:pt x="1066" y="49"/>
                  </a:cubicBezTo>
                  <a:cubicBezTo>
                    <a:pt x="792" y="67"/>
                    <a:pt x="518" y="89"/>
                    <a:pt x="243" y="92"/>
                  </a:cubicBezTo>
                  <a:cubicBezTo>
                    <a:pt x="218" y="91"/>
                    <a:pt x="192" y="91"/>
                    <a:pt x="167" y="91"/>
                  </a:cubicBezTo>
                  <a:cubicBezTo>
                    <a:pt x="102" y="95"/>
                    <a:pt x="45" y="138"/>
                    <a:pt x="23" y="200"/>
                  </a:cubicBezTo>
                  <a:cubicBezTo>
                    <a:pt x="1" y="261"/>
                    <a:pt x="17" y="331"/>
                    <a:pt x="66" y="375"/>
                  </a:cubicBezTo>
                  <a:cubicBezTo>
                    <a:pt x="77" y="387"/>
                    <a:pt x="89" y="394"/>
                    <a:pt x="104" y="402"/>
                  </a:cubicBezTo>
                  <a:cubicBezTo>
                    <a:pt x="126" y="415"/>
                    <a:pt x="151" y="421"/>
                    <a:pt x="177" y="421"/>
                  </a:cubicBezTo>
                  <a:cubicBezTo>
                    <a:pt x="191" y="421"/>
                    <a:pt x="207" y="418"/>
                    <a:pt x="221" y="415"/>
                  </a:cubicBezTo>
                  <a:cubicBezTo>
                    <a:pt x="501" y="402"/>
                    <a:pt x="781" y="377"/>
                    <a:pt x="1061" y="356"/>
                  </a:cubicBezTo>
                  <a:cubicBezTo>
                    <a:pt x="1383" y="333"/>
                    <a:pt x="1706" y="314"/>
                    <a:pt x="2030" y="309"/>
                  </a:cubicBezTo>
                  <a:cubicBezTo>
                    <a:pt x="2114" y="307"/>
                    <a:pt x="2181" y="227"/>
                    <a:pt x="2176" y="146"/>
                  </a:cubicBezTo>
                  <a:cubicBezTo>
                    <a:pt x="2170" y="64"/>
                    <a:pt x="2100" y="0"/>
                    <a:pt x="20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5" name="Google Shape;8835;p17"/>
            <p:cNvSpPr/>
            <p:nvPr/>
          </p:nvSpPr>
          <p:spPr>
            <a:xfrm>
              <a:off x="6311710" y="1118916"/>
              <a:ext cx="71697" cy="17962"/>
            </a:xfrm>
            <a:custGeom>
              <a:avLst/>
              <a:gdLst/>
              <a:ahLst/>
              <a:cxnLst/>
              <a:rect l="l" t="t" r="r" b="b"/>
              <a:pathLst>
                <a:path w="2467" h="618" extrusionOk="0">
                  <a:moveTo>
                    <a:pt x="2321" y="0"/>
                  </a:moveTo>
                  <a:cubicBezTo>
                    <a:pt x="2316" y="0"/>
                    <a:pt x="2311" y="0"/>
                    <a:pt x="2305" y="1"/>
                  </a:cubicBezTo>
                  <a:cubicBezTo>
                    <a:pt x="2290" y="1"/>
                    <a:pt x="2275" y="4"/>
                    <a:pt x="2260" y="6"/>
                  </a:cubicBezTo>
                  <a:cubicBezTo>
                    <a:pt x="1921" y="44"/>
                    <a:pt x="1582" y="85"/>
                    <a:pt x="1246" y="129"/>
                  </a:cubicBezTo>
                  <a:cubicBezTo>
                    <a:pt x="1088" y="152"/>
                    <a:pt x="928" y="175"/>
                    <a:pt x="772" y="202"/>
                  </a:cubicBezTo>
                  <a:cubicBezTo>
                    <a:pt x="686" y="216"/>
                    <a:pt x="601" y="232"/>
                    <a:pt x="513" y="247"/>
                  </a:cubicBezTo>
                  <a:cubicBezTo>
                    <a:pt x="428" y="262"/>
                    <a:pt x="341" y="281"/>
                    <a:pt x="255" y="292"/>
                  </a:cubicBezTo>
                  <a:lnTo>
                    <a:pt x="241" y="294"/>
                  </a:lnTo>
                  <a:cubicBezTo>
                    <a:pt x="232" y="289"/>
                    <a:pt x="221" y="286"/>
                    <a:pt x="210" y="285"/>
                  </a:cubicBezTo>
                  <a:cubicBezTo>
                    <a:pt x="198" y="282"/>
                    <a:pt x="186" y="281"/>
                    <a:pt x="175" y="281"/>
                  </a:cubicBezTo>
                  <a:cubicBezTo>
                    <a:pt x="99" y="281"/>
                    <a:pt x="31" y="333"/>
                    <a:pt x="15" y="411"/>
                  </a:cubicBezTo>
                  <a:cubicBezTo>
                    <a:pt x="1" y="474"/>
                    <a:pt x="28" y="541"/>
                    <a:pt x="81" y="581"/>
                  </a:cubicBezTo>
                  <a:cubicBezTo>
                    <a:pt x="117" y="604"/>
                    <a:pt x="160" y="617"/>
                    <a:pt x="203" y="617"/>
                  </a:cubicBezTo>
                  <a:cubicBezTo>
                    <a:pt x="206" y="617"/>
                    <a:pt x="209" y="617"/>
                    <a:pt x="211" y="617"/>
                  </a:cubicBezTo>
                  <a:cubicBezTo>
                    <a:pt x="252" y="617"/>
                    <a:pt x="293" y="611"/>
                    <a:pt x="335" y="603"/>
                  </a:cubicBezTo>
                  <a:cubicBezTo>
                    <a:pt x="661" y="538"/>
                    <a:pt x="987" y="470"/>
                    <a:pt x="1316" y="419"/>
                  </a:cubicBezTo>
                  <a:cubicBezTo>
                    <a:pt x="1656" y="367"/>
                    <a:pt x="1998" y="323"/>
                    <a:pt x="2340" y="280"/>
                  </a:cubicBezTo>
                  <a:cubicBezTo>
                    <a:pt x="2416" y="270"/>
                    <a:pt x="2467" y="186"/>
                    <a:pt x="2453" y="115"/>
                  </a:cubicBezTo>
                  <a:cubicBezTo>
                    <a:pt x="2441" y="54"/>
                    <a:pt x="2384" y="0"/>
                    <a:pt x="23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6" name="Google Shape;8836;p17"/>
            <p:cNvSpPr/>
            <p:nvPr/>
          </p:nvSpPr>
          <p:spPr>
            <a:xfrm>
              <a:off x="6423431" y="1049192"/>
              <a:ext cx="63676" cy="120881"/>
            </a:xfrm>
            <a:custGeom>
              <a:avLst/>
              <a:gdLst/>
              <a:ahLst/>
              <a:cxnLst/>
              <a:rect l="l" t="t" r="r" b="b"/>
              <a:pathLst>
                <a:path w="2191" h="4159" extrusionOk="0">
                  <a:moveTo>
                    <a:pt x="1371" y="1667"/>
                  </a:moveTo>
                  <a:cubicBezTo>
                    <a:pt x="1372" y="1670"/>
                    <a:pt x="1373" y="1673"/>
                    <a:pt x="1374" y="1676"/>
                  </a:cubicBezTo>
                  <a:lnTo>
                    <a:pt x="1374" y="1676"/>
                  </a:lnTo>
                  <a:cubicBezTo>
                    <a:pt x="1373" y="1673"/>
                    <a:pt x="1372" y="1670"/>
                    <a:pt x="1371" y="1667"/>
                  </a:cubicBezTo>
                  <a:close/>
                  <a:moveTo>
                    <a:pt x="1554" y="0"/>
                  </a:moveTo>
                  <a:cubicBezTo>
                    <a:pt x="1492" y="0"/>
                    <a:pt x="1431" y="11"/>
                    <a:pt x="1373" y="34"/>
                  </a:cubicBezTo>
                  <a:cubicBezTo>
                    <a:pt x="1328" y="51"/>
                    <a:pt x="1285" y="75"/>
                    <a:pt x="1246" y="105"/>
                  </a:cubicBezTo>
                  <a:cubicBezTo>
                    <a:pt x="1205" y="132"/>
                    <a:pt x="1167" y="163"/>
                    <a:pt x="1132" y="200"/>
                  </a:cubicBezTo>
                  <a:cubicBezTo>
                    <a:pt x="1067" y="269"/>
                    <a:pt x="1015" y="352"/>
                    <a:pt x="978" y="440"/>
                  </a:cubicBezTo>
                  <a:cubicBezTo>
                    <a:pt x="936" y="548"/>
                    <a:pt x="901" y="665"/>
                    <a:pt x="896" y="781"/>
                  </a:cubicBezTo>
                  <a:cubicBezTo>
                    <a:pt x="893" y="896"/>
                    <a:pt x="902" y="1012"/>
                    <a:pt x="925" y="1124"/>
                  </a:cubicBezTo>
                  <a:cubicBezTo>
                    <a:pt x="953" y="1279"/>
                    <a:pt x="989" y="1430"/>
                    <a:pt x="1029" y="1580"/>
                  </a:cubicBezTo>
                  <a:cubicBezTo>
                    <a:pt x="1072" y="1740"/>
                    <a:pt x="1115" y="1902"/>
                    <a:pt x="1157" y="2063"/>
                  </a:cubicBezTo>
                  <a:cubicBezTo>
                    <a:pt x="1175" y="2142"/>
                    <a:pt x="1197" y="2221"/>
                    <a:pt x="1214" y="2302"/>
                  </a:cubicBezTo>
                  <a:cubicBezTo>
                    <a:pt x="1233" y="2383"/>
                    <a:pt x="1247" y="2465"/>
                    <a:pt x="1265" y="2546"/>
                  </a:cubicBezTo>
                  <a:cubicBezTo>
                    <a:pt x="1293" y="2690"/>
                    <a:pt x="1312" y="2835"/>
                    <a:pt x="1335" y="2981"/>
                  </a:cubicBezTo>
                  <a:cubicBezTo>
                    <a:pt x="1347" y="3124"/>
                    <a:pt x="1357" y="3266"/>
                    <a:pt x="1357" y="3409"/>
                  </a:cubicBezTo>
                  <a:cubicBezTo>
                    <a:pt x="1355" y="3451"/>
                    <a:pt x="1352" y="3496"/>
                    <a:pt x="1347" y="3538"/>
                  </a:cubicBezTo>
                  <a:cubicBezTo>
                    <a:pt x="1342" y="3561"/>
                    <a:pt x="1339" y="3583"/>
                    <a:pt x="1333" y="3605"/>
                  </a:cubicBezTo>
                  <a:cubicBezTo>
                    <a:pt x="1330" y="3613"/>
                    <a:pt x="1328" y="3621"/>
                    <a:pt x="1323" y="3630"/>
                  </a:cubicBezTo>
                  <a:cubicBezTo>
                    <a:pt x="1319" y="3640"/>
                    <a:pt x="1314" y="3651"/>
                    <a:pt x="1309" y="3659"/>
                  </a:cubicBezTo>
                  <a:cubicBezTo>
                    <a:pt x="1303" y="3667"/>
                    <a:pt x="1297" y="3676"/>
                    <a:pt x="1292" y="3682"/>
                  </a:cubicBezTo>
                  <a:cubicBezTo>
                    <a:pt x="1287" y="3687"/>
                    <a:pt x="1284" y="3693"/>
                    <a:pt x="1276" y="3700"/>
                  </a:cubicBezTo>
                  <a:cubicBezTo>
                    <a:pt x="1270" y="3706"/>
                    <a:pt x="1263" y="3711"/>
                    <a:pt x="1255" y="3717"/>
                  </a:cubicBezTo>
                  <a:cubicBezTo>
                    <a:pt x="1241" y="3727"/>
                    <a:pt x="1227" y="3736"/>
                    <a:pt x="1213" y="3746"/>
                  </a:cubicBezTo>
                  <a:cubicBezTo>
                    <a:pt x="1194" y="3755"/>
                    <a:pt x="1175" y="3765"/>
                    <a:pt x="1154" y="3773"/>
                  </a:cubicBezTo>
                  <a:cubicBezTo>
                    <a:pt x="1124" y="3785"/>
                    <a:pt x="1092" y="3795"/>
                    <a:pt x="1061" y="3803"/>
                  </a:cubicBezTo>
                  <a:cubicBezTo>
                    <a:pt x="1010" y="3815"/>
                    <a:pt x="959" y="3825"/>
                    <a:pt x="909" y="3831"/>
                  </a:cubicBezTo>
                  <a:cubicBezTo>
                    <a:pt x="820" y="3839"/>
                    <a:pt x="731" y="3843"/>
                    <a:pt x="641" y="3843"/>
                  </a:cubicBezTo>
                  <a:cubicBezTo>
                    <a:pt x="617" y="3843"/>
                    <a:pt x="594" y="3843"/>
                    <a:pt x="570" y="3842"/>
                  </a:cubicBezTo>
                  <a:cubicBezTo>
                    <a:pt x="458" y="3839"/>
                    <a:pt x="344" y="3833"/>
                    <a:pt x="231" y="3819"/>
                  </a:cubicBezTo>
                  <a:lnTo>
                    <a:pt x="231" y="3819"/>
                  </a:lnTo>
                  <a:lnTo>
                    <a:pt x="253" y="3822"/>
                  </a:lnTo>
                  <a:lnTo>
                    <a:pt x="253" y="3822"/>
                  </a:lnTo>
                  <a:lnTo>
                    <a:pt x="182" y="3812"/>
                  </a:lnTo>
                  <a:cubicBezTo>
                    <a:pt x="175" y="3811"/>
                    <a:pt x="168" y="3811"/>
                    <a:pt x="162" y="3811"/>
                  </a:cubicBezTo>
                  <a:cubicBezTo>
                    <a:pt x="81" y="3811"/>
                    <a:pt x="12" y="3885"/>
                    <a:pt x="6" y="3963"/>
                  </a:cubicBezTo>
                  <a:cubicBezTo>
                    <a:pt x="0" y="4053"/>
                    <a:pt x="68" y="4130"/>
                    <a:pt x="157" y="4138"/>
                  </a:cubicBezTo>
                  <a:cubicBezTo>
                    <a:pt x="255" y="4151"/>
                    <a:pt x="353" y="4157"/>
                    <a:pt x="453" y="4159"/>
                  </a:cubicBezTo>
                  <a:lnTo>
                    <a:pt x="432" y="4159"/>
                  </a:lnTo>
                  <a:cubicBezTo>
                    <a:pt x="446" y="4159"/>
                    <a:pt x="460" y="4159"/>
                    <a:pt x="474" y="4159"/>
                  </a:cubicBezTo>
                  <a:cubicBezTo>
                    <a:pt x="516" y="4159"/>
                    <a:pt x="558" y="4158"/>
                    <a:pt x="602" y="4151"/>
                  </a:cubicBezTo>
                  <a:lnTo>
                    <a:pt x="670" y="4151"/>
                  </a:lnTo>
                  <a:cubicBezTo>
                    <a:pt x="814" y="4149"/>
                    <a:pt x="963" y="4146"/>
                    <a:pt x="1103" y="4113"/>
                  </a:cubicBezTo>
                  <a:cubicBezTo>
                    <a:pt x="1300" y="4065"/>
                    <a:pt x="1506" y="3980"/>
                    <a:pt x="1600" y="3788"/>
                  </a:cubicBezTo>
                  <a:cubicBezTo>
                    <a:pt x="1681" y="3625"/>
                    <a:pt x="1676" y="3439"/>
                    <a:pt x="1667" y="3261"/>
                  </a:cubicBezTo>
                  <a:cubicBezTo>
                    <a:pt x="1657" y="3082"/>
                    <a:pt x="1640" y="2905"/>
                    <a:pt x="1610" y="2729"/>
                  </a:cubicBezTo>
                  <a:cubicBezTo>
                    <a:pt x="1596" y="2650"/>
                    <a:pt x="1583" y="2573"/>
                    <a:pt x="1567" y="2494"/>
                  </a:cubicBezTo>
                  <a:cubicBezTo>
                    <a:pt x="1550" y="2410"/>
                    <a:pt x="1536" y="2323"/>
                    <a:pt x="1515" y="2239"/>
                  </a:cubicBezTo>
                  <a:cubicBezTo>
                    <a:pt x="1472" y="2064"/>
                    <a:pt x="1431" y="1890"/>
                    <a:pt x="1385" y="1715"/>
                  </a:cubicBezTo>
                  <a:lnTo>
                    <a:pt x="1385" y="1715"/>
                  </a:lnTo>
                  <a:cubicBezTo>
                    <a:pt x="1385" y="1713"/>
                    <a:pt x="1384" y="1710"/>
                    <a:pt x="1383" y="1708"/>
                  </a:cubicBezTo>
                  <a:lnTo>
                    <a:pt x="1383" y="1708"/>
                  </a:lnTo>
                  <a:cubicBezTo>
                    <a:pt x="1382" y="1704"/>
                    <a:pt x="1381" y="1701"/>
                    <a:pt x="1380" y="1697"/>
                  </a:cubicBezTo>
                  <a:lnTo>
                    <a:pt x="1380" y="1697"/>
                  </a:lnTo>
                  <a:cubicBezTo>
                    <a:pt x="1381" y="1701"/>
                    <a:pt x="1382" y="1704"/>
                    <a:pt x="1383" y="1707"/>
                  </a:cubicBezTo>
                  <a:lnTo>
                    <a:pt x="1383" y="1707"/>
                  </a:lnTo>
                  <a:cubicBezTo>
                    <a:pt x="1383" y="1706"/>
                    <a:pt x="1382" y="1706"/>
                    <a:pt x="1382" y="1705"/>
                  </a:cubicBezTo>
                  <a:cubicBezTo>
                    <a:pt x="1382" y="1705"/>
                    <a:pt x="1382" y="1707"/>
                    <a:pt x="1382" y="1707"/>
                  </a:cubicBezTo>
                  <a:cubicBezTo>
                    <a:pt x="1380" y="1699"/>
                    <a:pt x="1378" y="1692"/>
                    <a:pt x="1376" y="1684"/>
                  </a:cubicBezTo>
                  <a:lnTo>
                    <a:pt x="1376" y="1684"/>
                  </a:lnTo>
                  <a:cubicBezTo>
                    <a:pt x="1377" y="1685"/>
                    <a:pt x="1377" y="1685"/>
                    <a:pt x="1377" y="1686"/>
                  </a:cubicBezTo>
                  <a:cubicBezTo>
                    <a:pt x="1366" y="1645"/>
                    <a:pt x="1355" y="1606"/>
                    <a:pt x="1346" y="1566"/>
                  </a:cubicBezTo>
                  <a:lnTo>
                    <a:pt x="1346" y="1566"/>
                  </a:lnTo>
                  <a:cubicBezTo>
                    <a:pt x="1347" y="1574"/>
                    <a:pt x="1349" y="1580"/>
                    <a:pt x="1350" y="1587"/>
                  </a:cubicBezTo>
                  <a:lnTo>
                    <a:pt x="1330" y="1508"/>
                  </a:lnTo>
                  <a:lnTo>
                    <a:pt x="1330" y="1508"/>
                  </a:lnTo>
                  <a:cubicBezTo>
                    <a:pt x="1327" y="1495"/>
                    <a:pt x="1323" y="1480"/>
                    <a:pt x="1320" y="1469"/>
                  </a:cubicBezTo>
                  <a:cubicBezTo>
                    <a:pt x="1317" y="1457"/>
                    <a:pt x="1314" y="1446"/>
                    <a:pt x="1311" y="1433"/>
                  </a:cubicBezTo>
                  <a:lnTo>
                    <a:pt x="1311" y="1433"/>
                  </a:lnTo>
                  <a:cubicBezTo>
                    <a:pt x="1312" y="1439"/>
                    <a:pt x="1314" y="1446"/>
                    <a:pt x="1316" y="1452"/>
                  </a:cubicBezTo>
                  <a:cubicBezTo>
                    <a:pt x="1312" y="1439"/>
                    <a:pt x="1309" y="1427"/>
                    <a:pt x="1306" y="1416"/>
                  </a:cubicBezTo>
                  <a:lnTo>
                    <a:pt x="1306" y="1416"/>
                  </a:lnTo>
                  <a:cubicBezTo>
                    <a:pt x="1307" y="1419"/>
                    <a:pt x="1308" y="1423"/>
                    <a:pt x="1309" y="1427"/>
                  </a:cubicBezTo>
                  <a:lnTo>
                    <a:pt x="1309" y="1427"/>
                  </a:lnTo>
                  <a:cubicBezTo>
                    <a:pt x="1307" y="1421"/>
                    <a:pt x="1306" y="1416"/>
                    <a:pt x="1304" y="1409"/>
                  </a:cubicBezTo>
                  <a:cubicBezTo>
                    <a:pt x="1271" y="1272"/>
                    <a:pt x="1240" y="1132"/>
                    <a:pt x="1219" y="991"/>
                  </a:cubicBezTo>
                  <a:cubicBezTo>
                    <a:pt x="1213" y="944"/>
                    <a:pt x="1209" y="895"/>
                    <a:pt x="1209" y="846"/>
                  </a:cubicBezTo>
                  <a:cubicBezTo>
                    <a:pt x="1209" y="816"/>
                    <a:pt x="1213" y="786"/>
                    <a:pt x="1216" y="757"/>
                  </a:cubicBezTo>
                  <a:cubicBezTo>
                    <a:pt x="1219" y="733"/>
                    <a:pt x="1224" y="710"/>
                    <a:pt x="1230" y="686"/>
                  </a:cubicBezTo>
                  <a:cubicBezTo>
                    <a:pt x="1243" y="641"/>
                    <a:pt x="1259" y="597"/>
                    <a:pt x="1276" y="553"/>
                  </a:cubicBezTo>
                  <a:cubicBezTo>
                    <a:pt x="1287" y="531"/>
                    <a:pt x="1298" y="510"/>
                    <a:pt x="1311" y="488"/>
                  </a:cubicBezTo>
                  <a:cubicBezTo>
                    <a:pt x="1322" y="472"/>
                    <a:pt x="1335" y="455"/>
                    <a:pt x="1347" y="439"/>
                  </a:cubicBezTo>
                  <a:cubicBezTo>
                    <a:pt x="1354" y="431"/>
                    <a:pt x="1361" y="423"/>
                    <a:pt x="1368" y="417"/>
                  </a:cubicBezTo>
                  <a:cubicBezTo>
                    <a:pt x="1380" y="404"/>
                    <a:pt x="1395" y="393"/>
                    <a:pt x="1407" y="382"/>
                  </a:cubicBezTo>
                  <a:cubicBezTo>
                    <a:pt x="1430" y="366"/>
                    <a:pt x="1452" y="352"/>
                    <a:pt x="1475" y="339"/>
                  </a:cubicBezTo>
                  <a:lnTo>
                    <a:pt x="1496" y="328"/>
                  </a:lnTo>
                  <a:cubicBezTo>
                    <a:pt x="1502" y="326"/>
                    <a:pt x="1512" y="323"/>
                    <a:pt x="1520" y="322"/>
                  </a:cubicBezTo>
                  <a:lnTo>
                    <a:pt x="1528" y="320"/>
                  </a:lnTo>
                  <a:lnTo>
                    <a:pt x="1521" y="322"/>
                  </a:lnTo>
                  <a:lnTo>
                    <a:pt x="1531" y="322"/>
                  </a:lnTo>
                  <a:lnTo>
                    <a:pt x="1521" y="323"/>
                  </a:lnTo>
                  <a:cubicBezTo>
                    <a:pt x="1517" y="323"/>
                    <a:pt x="1512" y="325"/>
                    <a:pt x="1507" y="326"/>
                  </a:cubicBezTo>
                  <a:lnTo>
                    <a:pt x="1534" y="322"/>
                  </a:lnTo>
                  <a:cubicBezTo>
                    <a:pt x="1542" y="320"/>
                    <a:pt x="1551" y="320"/>
                    <a:pt x="1559" y="320"/>
                  </a:cubicBezTo>
                  <a:cubicBezTo>
                    <a:pt x="1574" y="320"/>
                    <a:pt x="1586" y="322"/>
                    <a:pt x="1599" y="323"/>
                  </a:cubicBezTo>
                  <a:lnTo>
                    <a:pt x="1578" y="322"/>
                  </a:lnTo>
                  <a:lnTo>
                    <a:pt x="1578" y="322"/>
                  </a:lnTo>
                  <a:cubicBezTo>
                    <a:pt x="1589" y="323"/>
                    <a:pt x="1599" y="325"/>
                    <a:pt x="1610" y="328"/>
                  </a:cubicBezTo>
                  <a:cubicBezTo>
                    <a:pt x="1616" y="330"/>
                    <a:pt x="1623" y="333"/>
                    <a:pt x="1631" y="336"/>
                  </a:cubicBezTo>
                  <a:cubicBezTo>
                    <a:pt x="1642" y="341"/>
                    <a:pt x="1653" y="345"/>
                    <a:pt x="1665" y="353"/>
                  </a:cubicBezTo>
                  <a:cubicBezTo>
                    <a:pt x="1678" y="363"/>
                    <a:pt x="1692" y="372"/>
                    <a:pt x="1705" y="382"/>
                  </a:cubicBezTo>
                  <a:cubicBezTo>
                    <a:pt x="1714" y="390"/>
                    <a:pt x="1722" y="399"/>
                    <a:pt x="1732" y="407"/>
                  </a:cubicBezTo>
                  <a:cubicBezTo>
                    <a:pt x="1743" y="420"/>
                    <a:pt x="1754" y="433"/>
                    <a:pt x="1764" y="447"/>
                  </a:cubicBezTo>
                  <a:cubicBezTo>
                    <a:pt x="1781" y="472"/>
                    <a:pt x="1797" y="497"/>
                    <a:pt x="1813" y="524"/>
                  </a:cubicBezTo>
                  <a:cubicBezTo>
                    <a:pt x="1825" y="546"/>
                    <a:pt x="1836" y="569"/>
                    <a:pt x="1847" y="591"/>
                  </a:cubicBezTo>
                  <a:cubicBezTo>
                    <a:pt x="1854" y="608"/>
                    <a:pt x="1859" y="624"/>
                    <a:pt x="1863" y="641"/>
                  </a:cubicBezTo>
                  <a:cubicBezTo>
                    <a:pt x="1865" y="648"/>
                    <a:pt x="1866" y="654"/>
                    <a:pt x="1868" y="660"/>
                  </a:cubicBezTo>
                  <a:cubicBezTo>
                    <a:pt x="1871" y="689"/>
                    <a:pt x="1873" y="716"/>
                    <a:pt x="1873" y="744"/>
                  </a:cubicBezTo>
                  <a:lnTo>
                    <a:pt x="1873" y="722"/>
                  </a:lnTo>
                  <a:lnTo>
                    <a:pt x="1873" y="722"/>
                  </a:lnTo>
                  <a:cubicBezTo>
                    <a:pt x="1873" y="738"/>
                    <a:pt x="1874" y="752"/>
                    <a:pt x="1871" y="771"/>
                  </a:cubicBezTo>
                  <a:cubicBezTo>
                    <a:pt x="1868" y="789"/>
                    <a:pt x="1865" y="809"/>
                    <a:pt x="1859" y="825"/>
                  </a:cubicBezTo>
                  <a:cubicBezTo>
                    <a:pt x="1854" y="841"/>
                    <a:pt x="1847" y="857"/>
                    <a:pt x="1841" y="873"/>
                  </a:cubicBezTo>
                  <a:cubicBezTo>
                    <a:pt x="1835" y="885"/>
                    <a:pt x="1830" y="896"/>
                    <a:pt x="1824" y="909"/>
                  </a:cubicBezTo>
                  <a:cubicBezTo>
                    <a:pt x="1816" y="918"/>
                    <a:pt x="1809" y="930"/>
                    <a:pt x="1805" y="941"/>
                  </a:cubicBezTo>
                  <a:cubicBezTo>
                    <a:pt x="1798" y="952"/>
                    <a:pt x="1794" y="963"/>
                    <a:pt x="1789" y="975"/>
                  </a:cubicBezTo>
                  <a:cubicBezTo>
                    <a:pt x="1745" y="1098"/>
                    <a:pt x="1843" y="1195"/>
                    <a:pt x="1945" y="1195"/>
                  </a:cubicBezTo>
                  <a:cubicBezTo>
                    <a:pt x="1993" y="1195"/>
                    <a:pt x="2041" y="1174"/>
                    <a:pt x="2075" y="1124"/>
                  </a:cubicBezTo>
                  <a:cubicBezTo>
                    <a:pt x="2079" y="1121"/>
                    <a:pt x="2080" y="1116"/>
                    <a:pt x="2083" y="1113"/>
                  </a:cubicBezTo>
                  <a:lnTo>
                    <a:pt x="2085" y="1112"/>
                  </a:lnTo>
                  <a:cubicBezTo>
                    <a:pt x="2094" y="1097"/>
                    <a:pt x="2102" y="1083"/>
                    <a:pt x="2107" y="1066"/>
                  </a:cubicBezTo>
                  <a:cubicBezTo>
                    <a:pt x="2124" y="1028"/>
                    <a:pt x="2142" y="988"/>
                    <a:pt x="2155" y="947"/>
                  </a:cubicBezTo>
                  <a:cubicBezTo>
                    <a:pt x="2170" y="901"/>
                    <a:pt x="2181" y="855"/>
                    <a:pt x="2186" y="806"/>
                  </a:cubicBezTo>
                  <a:cubicBezTo>
                    <a:pt x="2191" y="749"/>
                    <a:pt x="2191" y="692"/>
                    <a:pt x="2185" y="637"/>
                  </a:cubicBezTo>
                  <a:cubicBezTo>
                    <a:pt x="2170" y="545"/>
                    <a:pt x="2140" y="458"/>
                    <a:pt x="2094" y="379"/>
                  </a:cubicBezTo>
                  <a:cubicBezTo>
                    <a:pt x="2045" y="293"/>
                    <a:pt x="1988" y="206"/>
                    <a:pt x="1916" y="146"/>
                  </a:cubicBezTo>
                  <a:cubicBezTo>
                    <a:pt x="1843" y="87"/>
                    <a:pt x="1762" y="34"/>
                    <a:pt x="1669" y="13"/>
                  </a:cubicBezTo>
                  <a:cubicBezTo>
                    <a:pt x="1631" y="4"/>
                    <a:pt x="1592" y="0"/>
                    <a:pt x="1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7" name="Google Shape;8837;p17"/>
            <p:cNvSpPr/>
            <p:nvPr/>
          </p:nvSpPr>
          <p:spPr>
            <a:xfrm>
              <a:off x="6460400" y="969150"/>
              <a:ext cx="28278" cy="64437"/>
            </a:xfrm>
            <a:custGeom>
              <a:avLst/>
              <a:gdLst/>
              <a:ahLst/>
              <a:cxnLst/>
              <a:rect l="l" t="t" r="r" b="b"/>
              <a:pathLst>
                <a:path w="973" h="2217" extrusionOk="0">
                  <a:moveTo>
                    <a:pt x="807" y="0"/>
                  </a:moveTo>
                  <a:cubicBezTo>
                    <a:pt x="761" y="0"/>
                    <a:pt x="715" y="19"/>
                    <a:pt x="683" y="54"/>
                  </a:cubicBezTo>
                  <a:cubicBezTo>
                    <a:pt x="629" y="106"/>
                    <a:pt x="604" y="177"/>
                    <a:pt x="568" y="241"/>
                  </a:cubicBezTo>
                  <a:cubicBezTo>
                    <a:pt x="547" y="279"/>
                    <a:pt x="525" y="317"/>
                    <a:pt x="503" y="355"/>
                  </a:cubicBezTo>
                  <a:cubicBezTo>
                    <a:pt x="444" y="446"/>
                    <a:pt x="382" y="533"/>
                    <a:pt x="319" y="620"/>
                  </a:cubicBezTo>
                  <a:cubicBezTo>
                    <a:pt x="276" y="671"/>
                    <a:pt x="234" y="719"/>
                    <a:pt x="188" y="766"/>
                  </a:cubicBezTo>
                  <a:cubicBezTo>
                    <a:pt x="170" y="782"/>
                    <a:pt x="154" y="796"/>
                    <a:pt x="137" y="810"/>
                  </a:cubicBezTo>
                  <a:cubicBezTo>
                    <a:pt x="72" y="822"/>
                    <a:pt x="23" y="872"/>
                    <a:pt x="9" y="936"/>
                  </a:cubicBezTo>
                  <a:cubicBezTo>
                    <a:pt x="7" y="945"/>
                    <a:pt x="6" y="953"/>
                    <a:pt x="6" y="962"/>
                  </a:cubicBezTo>
                  <a:cubicBezTo>
                    <a:pt x="1" y="1027"/>
                    <a:pt x="34" y="1089"/>
                    <a:pt x="93" y="1121"/>
                  </a:cubicBezTo>
                  <a:cubicBezTo>
                    <a:pt x="119" y="1136"/>
                    <a:pt x="146" y="1142"/>
                    <a:pt x="172" y="1142"/>
                  </a:cubicBezTo>
                  <a:cubicBezTo>
                    <a:pt x="227" y="1142"/>
                    <a:pt x="280" y="1114"/>
                    <a:pt x="324" y="1078"/>
                  </a:cubicBezTo>
                  <a:cubicBezTo>
                    <a:pt x="378" y="1034"/>
                    <a:pt x="427" y="985"/>
                    <a:pt x="474" y="934"/>
                  </a:cubicBezTo>
                  <a:cubicBezTo>
                    <a:pt x="517" y="888"/>
                    <a:pt x="556" y="839"/>
                    <a:pt x="593" y="788"/>
                  </a:cubicBezTo>
                  <a:lnTo>
                    <a:pt x="593" y="788"/>
                  </a:lnTo>
                  <a:cubicBezTo>
                    <a:pt x="585" y="901"/>
                    <a:pt x="579" y="1011"/>
                    <a:pt x="574" y="1124"/>
                  </a:cubicBezTo>
                  <a:cubicBezTo>
                    <a:pt x="558" y="1429"/>
                    <a:pt x="539" y="1735"/>
                    <a:pt x="531" y="2042"/>
                  </a:cubicBezTo>
                  <a:cubicBezTo>
                    <a:pt x="526" y="2135"/>
                    <a:pt x="601" y="2215"/>
                    <a:pt x="696" y="2216"/>
                  </a:cubicBezTo>
                  <a:lnTo>
                    <a:pt x="705" y="2216"/>
                  </a:lnTo>
                  <a:cubicBezTo>
                    <a:pt x="795" y="2210"/>
                    <a:pt x="864" y="2132"/>
                    <a:pt x="859" y="2044"/>
                  </a:cubicBezTo>
                  <a:cubicBezTo>
                    <a:pt x="857" y="1977"/>
                    <a:pt x="857" y="1912"/>
                    <a:pt x="857" y="1846"/>
                  </a:cubicBezTo>
                  <a:cubicBezTo>
                    <a:pt x="864" y="1347"/>
                    <a:pt x="887" y="847"/>
                    <a:pt x="957" y="355"/>
                  </a:cubicBezTo>
                  <a:cubicBezTo>
                    <a:pt x="963" y="318"/>
                    <a:pt x="970" y="283"/>
                    <a:pt x="971" y="247"/>
                  </a:cubicBezTo>
                  <a:cubicBezTo>
                    <a:pt x="973" y="209"/>
                    <a:pt x="971" y="171"/>
                    <a:pt x="966" y="135"/>
                  </a:cubicBezTo>
                  <a:cubicBezTo>
                    <a:pt x="959" y="70"/>
                    <a:pt x="900" y="17"/>
                    <a:pt x="840" y="3"/>
                  </a:cubicBezTo>
                  <a:cubicBezTo>
                    <a:pt x="829" y="1"/>
                    <a:pt x="818" y="0"/>
                    <a:pt x="8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8" name="Google Shape;8838;p17"/>
            <p:cNvSpPr/>
            <p:nvPr/>
          </p:nvSpPr>
          <p:spPr>
            <a:xfrm>
              <a:off x="6388729" y="1215349"/>
              <a:ext cx="35282" cy="13573"/>
            </a:xfrm>
            <a:custGeom>
              <a:avLst/>
              <a:gdLst/>
              <a:ahLst/>
              <a:cxnLst/>
              <a:rect l="l" t="t" r="r" b="b"/>
              <a:pathLst>
                <a:path w="1214" h="467" extrusionOk="0">
                  <a:moveTo>
                    <a:pt x="1039" y="1"/>
                  </a:moveTo>
                  <a:cubicBezTo>
                    <a:pt x="1029" y="1"/>
                    <a:pt x="1018" y="2"/>
                    <a:pt x="1007" y="4"/>
                  </a:cubicBezTo>
                  <a:cubicBezTo>
                    <a:pt x="811" y="52"/>
                    <a:pt x="613" y="88"/>
                    <a:pt x="412" y="114"/>
                  </a:cubicBezTo>
                  <a:cubicBezTo>
                    <a:pt x="374" y="118"/>
                    <a:pt x="335" y="123"/>
                    <a:pt x="297" y="126"/>
                  </a:cubicBezTo>
                  <a:cubicBezTo>
                    <a:pt x="244" y="129"/>
                    <a:pt x="190" y="128"/>
                    <a:pt x="143" y="148"/>
                  </a:cubicBezTo>
                  <a:cubicBezTo>
                    <a:pt x="1" y="216"/>
                    <a:pt x="24" y="427"/>
                    <a:pt x="179" y="460"/>
                  </a:cubicBezTo>
                  <a:lnTo>
                    <a:pt x="198" y="463"/>
                  </a:lnTo>
                  <a:cubicBezTo>
                    <a:pt x="209" y="465"/>
                    <a:pt x="221" y="467"/>
                    <a:pt x="232" y="467"/>
                  </a:cubicBezTo>
                  <a:cubicBezTo>
                    <a:pt x="254" y="467"/>
                    <a:pt x="274" y="462"/>
                    <a:pt x="295" y="454"/>
                  </a:cubicBezTo>
                  <a:cubicBezTo>
                    <a:pt x="555" y="422"/>
                    <a:pt x="814" y="384"/>
                    <a:pt x="1067" y="322"/>
                  </a:cubicBezTo>
                  <a:cubicBezTo>
                    <a:pt x="1153" y="300"/>
                    <a:pt x="1213" y="223"/>
                    <a:pt x="1196" y="133"/>
                  </a:cubicBezTo>
                  <a:cubicBezTo>
                    <a:pt x="1182" y="60"/>
                    <a:pt x="1113" y="1"/>
                    <a:pt x="10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39" name="Google Shape;8839;p17"/>
            <p:cNvSpPr/>
            <p:nvPr/>
          </p:nvSpPr>
          <p:spPr>
            <a:xfrm>
              <a:off x="6461272" y="1195790"/>
              <a:ext cx="24965" cy="57694"/>
            </a:xfrm>
            <a:custGeom>
              <a:avLst/>
              <a:gdLst/>
              <a:ahLst/>
              <a:cxnLst/>
              <a:rect l="l" t="t" r="r" b="b"/>
              <a:pathLst>
                <a:path w="859" h="1985" extrusionOk="0">
                  <a:moveTo>
                    <a:pt x="687" y="1"/>
                  </a:moveTo>
                  <a:cubicBezTo>
                    <a:pt x="649" y="1"/>
                    <a:pt x="612" y="14"/>
                    <a:pt x="582" y="39"/>
                  </a:cubicBezTo>
                  <a:cubicBezTo>
                    <a:pt x="520" y="87"/>
                    <a:pt x="493" y="166"/>
                    <a:pt x="463" y="236"/>
                  </a:cubicBezTo>
                  <a:cubicBezTo>
                    <a:pt x="446" y="278"/>
                    <a:pt x="428" y="321"/>
                    <a:pt x="409" y="364"/>
                  </a:cubicBezTo>
                  <a:lnTo>
                    <a:pt x="376" y="438"/>
                  </a:lnTo>
                  <a:cubicBezTo>
                    <a:pt x="376" y="438"/>
                    <a:pt x="376" y="438"/>
                    <a:pt x="376" y="438"/>
                  </a:cubicBezTo>
                  <a:lnTo>
                    <a:pt x="376" y="438"/>
                  </a:lnTo>
                  <a:cubicBezTo>
                    <a:pt x="301" y="611"/>
                    <a:pt x="217" y="781"/>
                    <a:pt x="140" y="954"/>
                  </a:cubicBezTo>
                  <a:lnTo>
                    <a:pt x="143" y="947"/>
                  </a:lnTo>
                  <a:lnTo>
                    <a:pt x="143" y="947"/>
                  </a:lnTo>
                  <a:cubicBezTo>
                    <a:pt x="133" y="970"/>
                    <a:pt x="124" y="992"/>
                    <a:pt x="115" y="1013"/>
                  </a:cubicBezTo>
                  <a:cubicBezTo>
                    <a:pt x="86" y="1076"/>
                    <a:pt x="56" y="1141"/>
                    <a:pt x="34" y="1206"/>
                  </a:cubicBezTo>
                  <a:cubicBezTo>
                    <a:pt x="1" y="1298"/>
                    <a:pt x="52" y="1398"/>
                    <a:pt x="145" y="1424"/>
                  </a:cubicBezTo>
                  <a:cubicBezTo>
                    <a:pt x="160" y="1429"/>
                    <a:pt x="176" y="1431"/>
                    <a:pt x="191" y="1431"/>
                  </a:cubicBezTo>
                  <a:cubicBezTo>
                    <a:pt x="268" y="1431"/>
                    <a:pt x="338" y="1377"/>
                    <a:pt x="354" y="1298"/>
                  </a:cubicBezTo>
                  <a:cubicBezTo>
                    <a:pt x="355" y="1295"/>
                    <a:pt x="355" y="1290"/>
                    <a:pt x="357" y="1285"/>
                  </a:cubicBezTo>
                  <a:cubicBezTo>
                    <a:pt x="363" y="1269"/>
                    <a:pt x="368" y="1253"/>
                    <a:pt x="374" y="1238"/>
                  </a:cubicBezTo>
                  <a:lnTo>
                    <a:pt x="374" y="1238"/>
                  </a:lnTo>
                  <a:cubicBezTo>
                    <a:pt x="343" y="1428"/>
                    <a:pt x="311" y="1619"/>
                    <a:pt x="291" y="1809"/>
                  </a:cubicBezTo>
                  <a:cubicBezTo>
                    <a:pt x="284" y="1899"/>
                    <a:pt x="352" y="1977"/>
                    <a:pt x="441" y="1985"/>
                  </a:cubicBezTo>
                  <a:lnTo>
                    <a:pt x="454" y="1985"/>
                  </a:lnTo>
                  <a:cubicBezTo>
                    <a:pt x="538" y="1985"/>
                    <a:pt x="609" y="1918"/>
                    <a:pt x="617" y="1834"/>
                  </a:cubicBezTo>
                  <a:cubicBezTo>
                    <a:pt x="632" y="1654"/>
                    <a:pt x="658" y="1474"/>
                    <a:pt x="683" y="1293"/>
                  </a:cubicBezTo>
                  <a:lnTo>
                    <a:pt x="683" y="1293"/>
                  </a:lnTo>
                  <a:cubicBezTo>
                    <a:pt x="683" y="1301"/>
                    <a:pt x="682" y="1307"/>
                    <a:pt x="682" y="1315"/>
                  </a:cubicBezTo>
                  <a:cubicBezTo>
                    <a:pt x="691" y="1247"/>
                    <a:pt x="701" y="1178"/>
                    <a:pt x="710" y="1108"/>
                  </a:cubicBezTo>
                  <a:cubicBezTo>
                    <a:pt x="710" y="1109"/>
                    <a:pt x="710" y="1111"/>
                    <a:pt x="710" y="1111"/>
                  </a:cubicBezTo>
                  <a:lnTo>
                    <a:pt x="712" y="1102"/>
                  </a:lnTo>
                  <a:lnTo>
                    <a:pt x="712" y="1106"/>
                  </a:lnTo>
                  <a:cubicBezTo>
                    <a:pt x="713" y="1097"/>
                    <a:pt x="713" y="1087"/>
                    <a:pt x="715" y="1078"/>
                  </a:cubicBezTo>
                  <a:cubicBezTo>
                    <a:pt x="720" y="1051"/>
                    <a:pt x="723" y="1026"/>
                    <a:pt x="727" y="1000"/>
                  </a:cubicBezTo>
                  <a:lnTo>
                    <a:pt x="727" y="1000"/>
                  </a:lnTo>
                  <a:cubicBezTo>
                    <a:pt x="727" y="1001"/>
                    <a:pt x="727" y="1001"/>
                    <a:pt x="726" y="1002"/>
                  </a:cubicBezTo>
                  <a:lnTo>
                    <a:pt x="726" y="1002"/>
                  </a:lnTo>
                  <a:cubicBezTo>
                    <a:pt x="728" y="988"/>
                    <a:pt x="731" y="973"/>
                    <a:pt x="732" y="957"/>
                  </a:cubicBezTo>
                  <a:cubicBezTo>
                    <a:pt x="732" y="961"/>
                    <a:pt x="732" y="962"/>
                    <a:pt x="732" y="964"/>
                  </a:cubicBezTo>
                  <a:cubicBezTo>
                    <a:pt x="734" y="946"/>
                    <a:pt x="737" y="929"/>
                    <a:pt x="739" y="912"/>
                  </a:cubicBezTo>
                  <a:lnTo>
                    <a:pt x="739" y="912"/>
                  </a:lnTo>
                  <a:cubicBezTo>
                    <a:pt x="739" y="919"/>
                    <a:pt x="737" y="926"/>
                    <a:pt x="737" y="934"/>
                  </a:cubicBezTo>
                  <a:cubicBezTo>
                    <a:pt x="753" y="820"/>
                    <a:pt x="772" y="706"/>
                    <a:pt x="791" y="593"/>
                  </a:cubicBezTo>
                  <a:cubicBezTo>
                    <a:pt x="800" y="532"/>
                    <a:pt x="810" y="473"/>
                    <a:pt x="821" y="413"/>
                  </a:cubicBezTo>
                  <a:cubicBezTo>
                    <a:pt x="827" y="378"/>
                    <a:pt x="834" y="343"/>
                    <a:pt x="838" y="307"/>
                  </a:cubicBezTo>
                  <a:cubicBezTo>
                    <a:pt x="849" y="248"/>
                    <a:pt x="859" y="193"/>
                    <a:pt x="849" y="134"/>
                  </a:cubicBezTo>
                  <a:cubicBezTo>
                    <a:pt x="838" y="77"/>
                    <a:pt x="797" y="30"/>
                    <a:pt x="743" y="11"/>
                  </a:cubicBezTo>
                  <a:cubicBezTo>
                    <a:pt x="725" y="4"/>
                    <a:pt x="706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0" name="Google Shape;8840;p17"/>
            <p:cNvSpPr/>
            <p:nvPr/>
          </p:nvSpPr>
          <p:spPr>
            <a:xfrm>
              <a:off x="6536838" y="1041810"/>
              <a:ext cx="78236" cy="107947"/>
            </a:xfrm>
            <a:custGeom>
              <a:avLst/>
              <a:gdLst/>
              <a:ahLst/>
              <a:cxnLst/>
              <a:rect l="l" t="t" r="r" b="b"/>
              <a:pathLst>
                <a:path w="2692" h="3714" extrusionOk="0">
                  <a:moveTo>
                    <a:pt x="1504" y="2030"/>
                  </a:moveTo>
                  <a:lnTo>
                    <a:pt x="1504" y="2030"/>
                  </a:lnTo>
                  <a:cubicBezTo>
                    <a:pt x="1503" y="2032"/>
                    <a:pt x="1501" y="2033"/>
                    <a:pt x="1501" y="2036"/>
                  </a:cubicBezTo>
                  <a:lnTo>
                    <a:pt x="1501" y="2036"/>
                  </a:lnTo>
                  <a:cubicBezTo>
                    <a:pt x="1502" y="2034"/>
                    <a:pt x="1503" y="2032"/>
                    <a:pt x="1504" y="2030"/>
                  </a:cubicBezTo>
                  <a:close/>
                  <a:moveTo>
                    <a:pt x="1130" y="2591"/>
                  </a:moveTo>
                  <a:lnTo>
                    <a:pt x="1130" y="2591"/>
                  </a:lnTo>
                  <a:cubicBezTo>
                    <a:pt x="1126" y="2595"/>
                    <a:pt x="1121" y="2600"/>
                    <a:pt x="1118" y="2606"/>
                  </a:cubicBezTo>
                  <a:lnTo>
                    <a:pt x="1118" y="2606"/>
                  </a:lnTo>
                  <a:cubicBezTo>
                    <a:pt x="1122" y="2601"/>
                    <a:pt x="1126" y="2596"/>
                    <a:pt x="1130" y="2591"/>
                  </a:cubicBezTo>
                  <a:close/>
                  <a:moveTo>
                    <a:pt x="1276" y="1437"/>
                  </a:moveTo>
                  <a:cubicBezTo>
                    <a:pt x="1289" y="1437"/>
                    <a:pt x="1301" y="1438"/>
                    <a:pt x="1314" y="1438"/>
                  </a:cubicBezTo>
                  <a:cubicBezTo>
                    <a:pt x="1335" y="1443"/>
                    <a:pt x="1355" y="1448"/>
                    <a:pt x="1376" y="1453"/>
                  </a:cubicBezTo>
                  <a:cubicBezTo>
                    <a:pt x="1387" y="1456"/>
                    <a:pt x="1400" y="1461"/>
                    <a:pt x="1407" y="1465"/>
                  </a:cubicBezTo>
                  <a:cubicBezTo>
                    <a:pt x="1417" y="1469"/>
                    <a:pt x="1425" y="1473"/>
                    <a:pt x="1433" y="1478"/>
                  </a:cubicBezTo>
                  <a:cubicBezTo>
                    <a:pt x="1450" y="1489"/>
                    <a:pt x="1466" y="1500"/>
                    <a:pt x="1480" y="1511"/>
                  </a:cubicBezTo>
                  <a:cubicBezTo>
                    <a:pt x="1488" y="1516"/>
                    <a:pt x="1494" y="1522"/>
                    <a:pt x="1501" y="1529"/>
                  </a:cubicBezTo>
                  <a:cubicBezTo>
                    <a:pt x="1515" y="1543"/>
                    <a:pt x="1529" y="1559"/>
                    <a:pt x="1540" y="1575"/>
                  </a:cubicBezTo>
                  <a:cubicBezTo>
                    <a:pt x="1551" y="1590"/>
                    <a:pt x="1563" y="1606"/>
                    <a:pt x="1572" y="1622"/>
                  </a:cubicBezTo>
                  <a:cubicBezTo>
                    <a:pt x="1578" y="1636"/>
                    <a:pt x="1586" y="1651"/>
                    <a:pt x="1589" y="1662"/>
                  </a:cubicBezTo>
                  <a:cubicBezTo>
                    <a:pt x="1594" y="1673"/>
                    <a:pt x="1597" y="1682"/>
                    <a:pt x="1601" y="1696"/>
                  </a:cubicBezTo>
                  <a:cubicBezTo>
                    <a:pt x="1604" y="1711"/>
                    <a:pt x="1607" y="1725"/>
                    <a:pt x="1608" y="1739"/>
                  </a:cubicBezTo>
                  <a:cubicBezTo>
                    <a:pt x="1612" y="1766"/>
                    <a:pt x="1613" y="1793"/>
                    <a:pt x="1613" y="1818"/>
                  </a:cubicBezTo>
                  <a:lnTo>
                    <a:pt x="1613" y="1837"/>
                  </a:lnTo>
                  <a:cubicBezTo>
                    <a:pt x="1587" y="1885"/>
                    <a:pt x="1561" y="1934"/>
                    <a:pt x="1534" y="1981"/>
                  </a:cubicBezTo>
                  <a:lnTo>
                    <a:pt x="1534" y="1981"/>
                  </a:lnTo>
                  <a:cubicBezTo>
                    <a:pt x="1534" y="1981"/>
                    <a:pt x="1534" y="1980"/>
                    <a:pt x="1534" y="1980"/>
                  </a:cubicBezTo>
                  <a:lnTo>
                    <a:pt x="1534" y="1980"/>
                  </a:lnTo>
                  <a:cubicBezTo>
                    <a:pt x="1531" y="1986"/>
                    <a:pt x="1528" y="1991"/>
                    <a:pt x="1525" y="1996"/>
                  </a:cubicBezTo>
                  <a:cubicBezTo>
                    <a:pt x="1527" y="1992"/>
                    <a:pt x="1529" y="1989"/>
                    <a:pt x="1532" y="1985"/>
                  </a:cubicBezTo>
                  <a:lnTo>
                    <a:pt x="1532" y="1985"/>
                  </a:lnTo>
                  <a:cubicBezTo>
                    <a:pt x="1532" y="1985"/>
                    <a:pt x="1532" y="1985"/>
                    <a:pt x="1532" y="1985"/>
                  </a:cubicBezTo>
                  <a:lnTo>
                    <a:pt x="1532" y="1985"/>
                  </a:lnTo>
                  <a:cubicBezTo>
                    <a:pt x="1533" y="1983"/>
                    <a:pt x="1534" y="1982"/>
                    <a:pt x="1536" y="1980"/>
                  </a:cubicBezTo>
                  <a:lnTo>
                    <a:pt x="1536" y="1980"/>
                  </a:lnTo>
                  <a:cubicBezTo>
                    <a:pt x="1523" y="1999"/>
                    <a:pt x="1512" y="2016"/>
                    <a:pt x="1501" y="2037"/>
                  </a:cubicBezTo>
                  <a:cubicBezTo>
                    <a:pt x="1501" y="2037"/>
                    <a:pt x="1501" y="2036"/>
                    <a:pt x="1501" y="2036"/>
                  </a:cubicBezTo>
                  <a:lnTo>
                    <a:pt x="1501" y="2036"/>
                  </a:lnTo>
                  <a:cubicBezTo>
                    <a:pt x="1499" y="2039"/>
                    <a:pt x="1498" y="2042"/>
                    <a:pt x="1496" y="2045"/>
                  </a:cubicBezTo>
                  <a:lnTo>
                    <a:pt x="1498" y="2042"/>
                  </a:lnTo>
                  <a:lnTo>
                    <a:pt x="1498" y="2042"/>
                  </a:lnTo>
                  <a:cubicBezTo>
                    <a:pt x="1494" y="2046"/>
                    <a:pt x="1491" y="2051"/>
                    <a:pt x="1488" y="2057"/>
                  </a:cubicBezTo>
                  <a:cubicBezTo>
                    <a:pt x="1449" y="2120"/>
                    <a:pt x="1412" y="2183"/>
                    <a:pt x="1374" y="2245"/>
                  </a:cubicBezTo>
                  <a:lnTo>
                    <a:pt x="1374" y="2245"/>
                  </a:lnTo>
                  <a:lnTo>
                    <a:pt x="1377" y="2239"/>
                  </a:lnTo>
                  <a:lnTo>
                    <a:pt x="1368" y="2255"/>
                  </a:lnTo>
                  <a:cubicBezTo>
                    <a:pt x="1370" y="2252"/>
                    <a:pt x="1372" y="2248"/>
                    <a:pt x="1374" y="2245"/>
                  </a:cubicBezTo>
                  <a:lnTo>
                    <a:pt x="1374" y="2245"/>
                  </a:lnTo>
                  <a:lnTo>
                    <a:pt x="1344" y="2296"/>
                  </a:lnTo>
                  <a:lnTo>
                    <a:pt x="1354" y="2279"/>
                  </a:lnTo>
                  <a:lnTo>
                    <a:pt x="1354" y="2279"/>
                  </a:lnTo>
                  <a:cubicBezTo>
                    <a:pt x="1281" y="2393"/>
                    <a:pt x="1203" y="2502"/>
                    <a:pt x="1118" y="2607"/>
                  </a:cubicBezTo>
                  <a:cubicBezTo>
                    <a:pt x="1118" y="2606"/>
                    <a:pt x="1118" y="2606"/>
                    <a:pt x="1118" y="2606"/>
                  </a:cubicBezTo>
                  <a:lnTo>
                    <a:pt x="1118" y="2606"/>
                  </a:lnTo>
                  <a:cubicBezTo>
                    <a:pt x="1046" y="2694"/>
                    <a:pt x="971" y="2777"/>
                    <a:pt x="890" y="2857"/>
                  </a:cubicBezTo>
                  <a:cubicBezTo>
                    <a:pt x="844" y="2900"/>
                    <a:pt x="796" y="2939"/>
                    <a:pt x="746" y="2977"/>
                  </a:cubicBezTo>
                  <a:cubicBezTo>
                    <a:pt x="709" y="3004"/>
                    <a:pt x="670" y="3029"/>
                    <a:pt x="630" y="3053"/>
                  </a:cubicBezTo>
                  <a:cubicBezTo>
                    <a:pt x="610" y="3063"/>
                    <a:pt x="589" y="3074"/>
                    <a:pt x="567" y="3082"/>
                  </a:cubicBezTo>
                  <a:cubicBezTo>
                    <a:pt x="545" y="3089"/>
                    <a:pt x="523" y="3097"/>
                    <a:pt x="500" y="3104"/>
                  </a:cubicBezTo>
                  <a:lnTo>
                    <a:pt x="521" y="3099"/>
                  </a:lnTo>
                  <a:lnTo>
                    <a:pt x="521" y="3099"/>
                  </a:lnTo>
                  <a:cubicBezTo>
                    <a:pt x="507" y="3104"/>
                    <a:pt x="492" y="3107"/>
                    <a:pt x="478" y="3108"/>
                  </a:cubicBezTo>
                  <a:cubicBezTo>
                    <a:pt x="469" y="3110"/>
                    <a:pt x="461" y="3110"/>
                    <a:pt x="453" y="3110"/>
                  </a:cubicBezTo>
                  <a:cubicBezTo>
                    <a:pt x="443" y="3110"/>
                    <a:pt x="437" y="3108"/>
                    <a:pt x="428" y="3105"/>
                  </a:cubicBezTo>
                  <a:lnTo>
                    <a:pt x="407" y="3101"/>
                  </a:lnTo>
                  <a:lnTo>
                    <a:pt x="399" y="3097"/>
                  </a:lnTo>
                  <a:lnTo>
                    <a:pt x="393" y="3094"/>
                  </a:lnTo>
                  <a:lnTo>
                    <a:pt x="386" y="3089"/>
                  </a:lnTo>
                  <a:lnTo>
                    <a:pt x="374" y="3078"/>
                  </a:lnTo>
                  <a:lnTo>
                    <a:pt x="364" y="3067"/>
                  </a:lnTo>
                  <a:lnTo>
                    <a:pt x="353" y="3052"/>
                  </a:lnTo>
                  <a:cubicBezTo>
                    <a:pt x="350" y="3044"/>
                    <a:pt x="347" y="3037"/>
                    <a:pt x="344" y="3029"/>
                  </a:cubicBezTo>
                  <a:cubicBezTo>
                    <a:pt x="339" y="3018"/>
                    <a:pt x="336" y="3006"/>
                    <a:pt x="333" y="2995"/>
                  </a:cubicBezTo>
                  <a:cubicBezTo>
                    <a:pt x="328" y="2976"/>
                    <a:pt x="325" y="2955"/>
                    <a:pt x="321" y="2936"/>
                  </a:cubicBezTo>
                  <a:cubicBezTo>
                    <a:pt x="317" y="2888"/>
                    <a:pt x="314" y="2841"/>
                    <a:pt x="314" y="2795"/>
                  </a:cubicBezTo>
                  <a:cubicBezTo>
                    <a:pt x="315" y="2719"/>
                    <a:pt x="320" y="2645"/>
                    <a:pt x="331" y="2570"/>
                  </a:cubicBezTo>
                  <a:cubicBezTo>
                    <a:pt x="342" y="2509"/>
                    <a:pt x="356" y="2445"/>
                    <a:pt x="372" y="2383"/>
                  </a:cubicBezTo>
                  <a:cubicBezTo>
                    <a:pt x="396" y="2311"/>
                    <a:pt x="421" y="2239"/>
                    <a:pt x="451" y="2170"/>
                  </a:cubicBezTo>
                  <a:cubicBezTo>
                    <a:pt x="485" y="2095"/>
                    <a:pt x="523" y="2024"/>
                    <a:pt x="564" y="1954"/>
                  </a:cubicBezTo>
                  <a:cubicBezTo>
                    <a:pt x="600" y="1898"/>
                    <a:pt x="640" y="1842"/>
                    <a:pt x="681" y="1788"/>
                  </a:cubicBezTo>
                  <a:cubicBezTo>
                    <a:pt x="714" y="1749"/>
                    <a:pt x="749" y="1712"/>
                    <a:pt x="785" y="1676"/>
                  </a:cubicBezTo>
                  <a:cubicBezTo>
                    <a:pt x="819" y="1644"/>
                    <a:pt x="853" y="1616"/>
                    <a:pt x="888" y="1587"/>
                  </a:cubicBezTo>
                  <a:cubicBezTo>
                    <a:pt x="921" y="1563"/>
                    <a:pt x="956" y="1541"/>
                    <a:pt x="991" y="1521"/>
                  </a:cubicBezTo>
                  <a:cubicBezTo>
                    <a:pt x="1023" y="1503"/>
                    <a:pt x="1056" y="1488"/>
                    <a:pt x="1089" y="1473"/>
                  </a:cubicBezTo>
                  <a:cubicBezTo>
                    <a:pt x="1108" y="1467"/>
                    <a:pt x="1126" y="1461"/>
                    <a:pt x="1146" y="1454"/>
                  </a:cubicBezTo>
                  <a:cubicBezTo>
                    <a:pt x="1170" y="1450"/>
                    <a:pt x="1192" y="1445"/>
                    <a:pt x="1216" y="1440"/>
                  </a:cubicBezTo>
                  <a:cubicBezTo>
                    <a:pt x="1236" y="1438"/>
                    <a:pt x="1255" y="1437"/>
                    <a:pt x="1276" y="1437"/>
                  </a:cubicBezTo>
                  <a:close/>
                  <a:moveTo>
                    <a:pt x="2508" y="1"/>
                  </a:moveTo>
                  <a:cubicBezTo>
                    <a:pt x="2443" y="1"/>
                    <a:pt x="2382" y="40"/>
                    <a:pt x="2357" y="104"/>
                  </a:cubicBezTo>
                  <a:cubicBezTo>
                    <a:pt x="2348" y="132"/>
                    <a:pt x="2340" y="161"/>
                    <a:pt x="2333" y="189"/>
                  </a:cubicBezTo>
                  <a:cubicBezTo>
                    <a:pt x="2242" y="481"/>
                    <a:pt x="2125" y="761"/>
                    <a:pt x="2006" y="1043"/>
                  </a:cubicBezTo>
                  <a:lnTo>
                    <a:pt x="2006" y="1040"/>
                  </a:lnTo>
                  <a:cubicBezTo>
                    <a:pt x="1947" y="1166"/>
                    <a:pt x="1889" y="1293"/>
                    <a:pt x="1828" y="1418"/>
                  </a:cubicBezTo>
                  <a:cubicBezTo>
                    <a:pt x="1808" y="1388"/>
                    <a:pt x="1787" y="1359"/>
                    <a:pt x="1762" y="1334"/>
                  </a:cubicBezTo>
                  <a:cubicBezTo>
                    <a:pt x="1641" y="1196"/>
                    <a:pt x="1466" y="1117"/>
                    <a:pt x="1283" y="1117"/>
                  </a:cubicBezTo>
                  <a:cubicBezTo>
                    <a:pt x="1268" y="1117"/>
                    <a:pt x="1253" y="1118"/>
                    <a:pt x="1238" y="1119"/>
                  </a:cubicBezTo>
                  <a:cubicBezTo>
                    <a:pt x="819" y="1157"/>
                    <a:pt x="481" y="1481"/>
                    <a:pt x="282" y="1833"/>
                  </a:cubicBezTo>
                  <a:cubicBezTo>
                    <a:pt x="171" y="2023"/>
                    <a:pt x="92" y="2227"/>
                    <a:pt x="44" y="2442"/>
                  </a:cubicBezTo>
                  <a:cubicBezTo>
                    <a:pt x="22" y="2553"/>
                    <a:pt x="8" y="2667"/>
                    <a:pt x="5" y="2781"/>
                  </a:cubicBezTo>
                  <a:cubicBezTo>
                    <a:pt x="0" y="2877"/>
                    <a:pt x="8" y="2976"/>
                    <a:pt x="27" y="3072"/>
                  </a:cubicBezTo>
                  <a:cubicBezTo>
                    <a:pt x="44" y="3164"/>
                    <a:pt x="90" y="3249"/>
                    <a:pt x="157" y="3316"/>
                  </a:cubicBezTo>
                  <a:cubicBezTo>
                    <a:pt x="225" y="3382"/>
                    <a:pt x="314" y="3422"/>
                    <a:pt x="409" y="3430"/>
                  </a:cubicBezTo>
                  <a:cubicBezTo>
                    <a:pt x="420" y="3431"/>
                    <a:pt x="431" y="3431"/>
                    <a:pt x="443" y="3431"/>
                  </a:cubicBezTo>
                  <a:cubicBezTo>
                    <a:pt x="627" y="3431"/>
                    <a:pt x="797" y="3336"/>
                    <a:pt x="942" y="3224"/>
                  </a:cubicBezTo>
                  <a:cubicBezTo>
                    <a:pt x="1127" y="3082"/>
                    <a:pt x="1284" y="2903"/>
                    <a:pt x="1423" y="2716"/>
                  </a:cubicBezTo>
                  <a:cubicBezTo>
                    <a:pt x="1512" y="2596"/>
                    <a:pt x="1594" y="2471"/>
                    <a:pt x="1670" y="2341"/>
                  </a:cubicBezTo>
                  <a:cubicBezTo>
                    <a:pt x="1715" y="2268"/>
                    <a:pt x="1762" y="2197"/>
                    <a:pt x="1802" y="2121"/>
                  </a:cubicBezTo>
                  <a:cubicBezTo>
                    <a:pt x="1821" y="2086"/>
                    <a:pt x="1838" y="2053"/>
                    <a:pt x="1857" y="2018"/>
                  </a:cubicBezTo>
                  <a:cubicBezTo>
                    <a:pt x="1895" y="1997"/>
                    <a:pt x="1925" y="1966"/>
                    <a:pt x="1942" y="1926"/>
                  </a:cubicBezTo>
                  <a:cubicBezTo>
                    <a:pt x="1944" y="1923"/>
                    <a:pt x="1946" y="1918"/>
                    <a:pt x="1949" y="1913"/>
                  </a:cubicBezTo>
                  <a:lnTo>
                    <a:pt x="1949" y="1913"/>
                  </a:lnTo>
                  <a:cubicBezTo>
                    <a:pt x="1908" y="2105"/>
                    <a:pt x="1865" y="2296"/>
                    <a:pt x="1824" y="2488"/>
                  </a:cubicBezTo>
                  <a:cubicBezTo>
                    <a:pt x="1786" y="2656"/>
                    <a:pt x="1749" y="2824"/>
                    <a:pt x="1710" y="2991"/>
                  </a:cubicBezTo>
                  <a:cubicBezTo>
                    <a:pt x="1670" y="3165"/>
                    <a:pt x="1624" y="3340"/>
                    <a:pt x="1586" y="3515"/>
                  </a:cubicBezTo>
                  <a:cubicBezTo>
                    <a:pt x="1567" y="3604"/>
                    <a:pt x="1624" y="3689"/>
                    <a:pt x="1713" y="3710"/>
                  </a:cubicBezTo>
                  <a:cubicBezTo>
                    <a:pt x="1724" y="3713"/>
                    <a:pt x="1735" y="3713"/>
                    <a:pt x="1746" y="3713"/>
                  </a:cubicBezTo>
                  <a:cubicBezTo>
                    <a:pt x="1747" y="3713"/>
                    <a:pt x="1748" y="3713"/>
                    <a:pt x="1749" y="3713"/>
                  </a:cubicBezTo>
                  <a:cubicBezTo>
                    <a:pt x="1827" y="3713"/>
                    <a:pt x="1892" y="3658"/>
                    <a:pt x="1909" y="3583"/>
                  </a:cubicBezTo>
                  <a:cubicBezTo>
                    <a:pt x="1996" y="3142"/>
                    <a:pt x="2087" y="2700"/>
                    <a:pt x="2183" y="2258"/>
                  </a:cubicBezTo>
                  <a:cubicBezTo>
                    <a:pt x="2253" y="1934"/>
                    <a:pt x="2326" y="1611"/>
                    <a:pt x="2398" y="1286"/>
                  </a:cubicBezTo>
                  <a:cubicBezTo>
                    <a:pt x="2479" y="938"/>
                    <a:pt x="2557" y="590"/>
                    <a:pt x="2653" y="245"/>
                  </a:cubicBezTo>
                  <a:cubicBezTo>
                    <a:pt x="2656" y="235"/>
                    <a:pt x="2660" y="224"/>
                    <a:pt x="2663" y="215"/>
                  </a:cubicBezTo>
                  <a:cubicBezTo>
                    <a:pt x="2691" y="131"/>
                    <a:pt x="2647" y="41"/>
                    <a:pt x="2565" y="11"/>
                  </a:cubicBezTo>
                  <a:cubicBezTo>
                    <a:pt x="2546" y="4"/>
                    <a:pt x="2527" y="1"/>
                    <a:pt x="2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1" name="Google Shape;8841;p17"/>
            <p:cNvSpPr/>
            <p:nvPr/>
          </p:nvSpPr>
          <p:spPr>
            <a:xfrm>
              <a:off x="6604004" y="1081743"/>
              <a:ext cx="56410" cy="141895"/>
            </a:xfrm>
            <a:custGeom>
              <a:avLst/>
              <a:gdLst/>
              <a:ahLst/>
              <a:cxnLst/>
              <a:rect l="l" t="t" r="r" b="b"/>
              <a:pathLst>
                <a:path w="1941" h="4882" extrusionOk="0">
                  <a:moveTo>
                    <a:pt x="961" y="78"/>
                  </a:moveTo>
                  <a:cubicBezTo>
                    <a:pt x="962" y="79"/>
                    <a:pt x="963" y="81"/>
                    <a:pt x="964" y="82"/>
                  </a:cubicBezTo>
                  <a:cubicBezTo>
                    <a:pt x="963" y="80"/>
                    <a:pt x="962" y="79"/>
                    <a:pt x="961" y="78"/>
                  </a:cubicBezTo>
                  <a:close/>
                  <a:moveTo>
                    <a:pt x="539" y="4493"/>
                  </a:moveTo>
                  <a:cubicBezTo>
                    <a:pt x="543" y="4497"/>
                    <a:pt x="546" y="4501"/>
                    <a:pt x="550" y="4505"/>
                  </a:cubicBezTo>
                  <a:lnTo>
                    <a:pt x="539" y="4493"/>
                  </a:lnTo>
                  <a:close/>
                  <a:moveTo>
                    <a:pt x="1771" y="1"/>
                  </a:moveTo>
                  <a:cubicBezTo>
                    <a:pt x="1730" y="1"/>
                    <a:pt x="1688" y="17"/>
                    <a:pt x="1655" y="53"/>
                  </a:cubicBezTo>
                  <a:cubicBezTo>
                    <a:pt x="1613" y="96"/>
                    <a:pt x="1590" y="150"/>
                    <a:pt x="1563" y="201"/>
                  </a:cubicBezTo>
                  <a:cubicBezTo>
                    <a:pt x="1547" y="229"/>
                    <a:pt x="1533" y="258"/>
                    <a:pt x="1517" y="288"/>
                  </a:cubicBezTo>
                  <a:cubicBezTo>
                    <a:pt x="1480" y="353"/>
                    <a:pt x="1442" y="417"/>
                    <a:pt x="1404" y="484"/>
                  </a:cubicBezTo>
                  <a:cubicBezTo>
                    <a:pt x="1314" y="630"/>
                    <a:pt x="1218" y="770"/>
                    <a:pt x="1113" y="907"/>
                  </a:cubicBezTo>
                  <a:cubicBezTo>
                    <a:pt x="1059" y="975"/>
                    <a:pt x="1002" y="1038"/>
                    <a:pt x="942" y="1100"/>
                  </a:cubicBezTo>
                  <a:cubicBezTo>
                    <a:pt x="904" y="1135"/>
                    <a:pt x="865" y="1168"/>
                    <a:pt x="823" y="1199"/>
                  </a:cubicBezTo>
                  <a:cubicBezTo>
                    <a:pt x="800" y="1217"/>
                    <a:pt x="776" y="1231"/>
                    <a:pt x="751" y="1245"/>
                  </a:cubicBezTo>
                  <a:cubicBezTo>
                    <a:pt x="738" y="1253"/>
                    <a:pt x="725" y="1260"/>
                    <a:pt x="711" y="1266"/>
                  </a:cubicBezTo>
                  <a:lnTo>
                    <a:pt x="695" y="1271"/>
                  </a:lnTo>
                  <a:lnTo>
                    <a:pt x="681" y="1274"/>
                  </a:lnTo>
                  <a:lnTo>
                    <a:pt x="667" y="1274"/>
                  </a:lnTo>
                  <a:lnTo>
                    <a:pt x="665" y="1272"/>
                  </a:lnTo>
                  <a:lnTo>
                    <a:pt x="664" y="1269"/>
                  </a:lnTo>
                  <a:lnTo>
                    <a:pt x="664" y="1266"/>
                  </a:lnTo>
                  <a:cubicBezTo>
                    <a:pt x="660" y="1233"/>
                    <a:pt x="659" y="1201"/>
                    <a:pt x="659" y="1169"/>
                  </a:cubicBezTo>
                  <a:cubicBezTo>
                    <a:pt x="660" y="1109"/>
                    <a:pt x="668" y="1049"/>
                    <a:pt x="673" y="987"/>
                  </a:cubicBezTo>
                  <a:cubicBezTo>
                    <a:pt x="679" y="949"/>
                    <a:pt x="684" y="913"/>
                    <a:pt x="694" y="872"/>
                  </a:cubicBezTo>
                  <a:cubicBezTo>
                    <a:pt x="703" y="832"/>
                    <a:pt x="713" y="791"/>
                    <a:pt x="722" y="751"/>
                  </a:cubicBezTo>
                  <a:cubicBezTo>
                    <a:pt x="736" y="709"/>
                    <a:pt x="746" y="668"/>
                    <a:pt x="763" y="623"/>
                  </a:cubicBezTo>
                  <a:cubicBezTo>
                    <a:pt x="781" y="579"/>
                    <a:pt x="798" y="535"/>
                    <a:pt x="816" y="490"/>
                  </a:cubicBezTo>
                  <a:cubicBezTo>
                    <a:pt x="838" y="441"/>
                    <a:pt x="861" y="394"/>
                    <a:pt x="888" y="348"/>
                  </a:cubicBezTo>
                  <a:cubicBezTo>
                    <a:pt x="901" y="343"/>
                    <a:pt x="915" y="335"/>
                    <a:pt x="928" y="327"/>
                  </a:cubicBezTo>
                  <a:cubicBezTo>
                    <a:pt x="971" y="300"/>
                    <a:pt x="999" y="253"/>
                    <a:pt x="1002" y="201"/>
                  </a:cubicBezTo>
                  <a:cubicBezTo>
                    <a:pt x="1005" y="153"/>
                    <a:pt x="988" y="106"/>
                    <a:pt x="955" y="72"/>
                  </a:cubicBezTo>
                  <a:lnTo>
                    <a:pt x="955" y="72"/>
                  </a:lnTo>
                  <a:cubicBezTo>
                    <a:pt x="957" y="74"/>
                    <a:pt x="959" y="76"/>
                    <a:pt x="961" y="78"/>
                  </a:cubicBezTo>
                  <a:lnTo>
                    <a:pt x="961" y="78"/>
                  </a:lnTo>
                  <a:cubicBezTo>
                    <a:pt x="930" y="41"/>
                    <a:pt x="887" y="18"/>
                    <a:pt x="841" y="14"/>
                  </a:cubicBezTo>
                  <a:cubicBezTo>
                    <a:pt x="836" y="13"/>
                    <a:pt x="831" y="13"/>
                    <a:pt x="826" y="13"/>
                  </a:cubicBezTo>
                  <a:cubicBezTo>
                    <a:pt x="770" y="13"/>
                    <a:pt x="716" y="38"/>
                    <a:pt x="676" y="80"/>
                  </a:cubicBezTo>
                  <a:cubicBezTo>
                    <a:pt x="630" y="134"/>
                    <a:pt x="592" y="194"/>
                    <a:pt x="564" y="259"/>
                  </a:cubicBezTo>
                  <a:cubicBezTo>
                    <a:pt x="543" y="303"/>
                    <a:pt x="524" y="346"/>
                    <a:pt x="507" y="392"/>
                  </a:cubicBezTo>
                  <a:cubicBezTo>
                    <a:pt x="477" y="476"/>
                    <a:pt x="448" y="560"/>
                    <a:pt x="423" y="645"/>
                  </a:cubicBezTo>
                  <a:cubicBezTo>
                    <a:pt x="399" y="728"/>
                    <a:pt x="382" y="810"/>
                    <a:pt x="368" y="894"/>
                  </a:cubicBezTo>
                  <a:cubicBezTo>
                    <a:pt x="347" y="1016"/>
                    <a:pt x="328" y="1142"/>
                    <a:pt x="336" y="1266"/>
                  </a:cubicBezTo>
                  <a:cubicBezTo>
                    <a:pt x="336" y="1320"/>
                    <a:pt x="349" y="1374"/>
                    <a:pt x="371" y="1423"/>
                  </a:cubicBezTo>
                  <a:cubicBezTo>
                    <a:pt x="391" y="1464"/>
                    <a:pt x="421" y="1500"/>
                    <a:pt x="458" y="1527"/>
                  </a:cubicBezTo>
                  <a:cubicBezTo>
                    <a:pt x="517" y="1575"/>
                    <a:pt x="590" y="1601"/>
                    <a:pt x="665" y="1601"/>
                  </a:cubicBezTo>
                  <a:cubicBezTo>
                    <a:pt x="679" y="1601"/>
                    <a:pt x="693" y="1600"/>
                    <a:pt x="706" y="1598"/>
                  </a:cubicBezTo>
                  <a:cubicBezTo>
                    <a:pt x="817" y="1583"/>
                    <a:pt x="914" y="1529"/>
                    <a:pt x="1001" y="1464"/>
                  </a:cubicBezTo>
                  <a:cubicBezTo>
                    <a:pt x="1083" y="1404"/>
                    <a:pt x="1157" y="1334"/>
                    <a:pt x="1224" y="1258"/>
                  </a:cubicBezTo>
                  <a:cubicBezTo>
                    <a:pt x="1297" y="1174"/>
                    <a:pt x="1366" y="1087"/>
                    <a:pt x="1431" y="997"/>
                  </a:cubicBezTo>
                  <a:lnTo>
                    <a:pt x="1431" y="997"/>
                  </a:lnTo>
                  <a:cubicBezTo>
                    <a:pt x="1411" y="1089"/>
                    <a:pt x="1392" y="1180"/>
                    <a:pt x="1374" y="1274"/>
                  </a:cubicBezTo>
                  <a:cubicBezTo>
                    <a:pt x="1311" y="1619"/>
                    <a:pt x="1254" y="1964"/>
                    <a:pt x="1199" y="2312"/>
                  </a:cubicBezTo>
                  <a:cubicBezTo>
                    <a:pt x="1150" y="2627"/>
                    <a:pt x="1104" y="2944"/>
                    <a:pt x="1045" y="3257"/>
                  </a:cubicBezTo>
                  <a:cubicBezTo>
                    <a:pt x="983" y="3583"/>
                    <a:pt x="923" y="3910"/>
                    <a:pt x="835" y="4231"/>
                  </a:cubicBezTo>
                  <a:cubicBezTo>
                    <a:pt x="816" y="4293"/>
                    <a:pt x="795" y="4354"/>
                    <a:pt x="770" y="4416"/>
                  </a:cubicBezTo>
                  <a:cubicBezTo>
                    <a:pt x="754" y="4451"/>
                    <a:pt x="736" y="4486"/>
                    <a:pt x="717" y="4521"/>
                  </a:cubicBezTo>
                  <a:lnTo>
                    <a:pt x="714" y="4525"/>
                  </a:lnTo>
                  <a:lnTo>
                    <a:pt x="706" y="4533"/>
                  </a:lnTo>
                  <a:lnTo>
                    <a:pt x="711" y="4530"/>
                  </a:lnTo>
                  <a:lnTo>
                    <a:pt x="711" y="4530"/>
                  </a:lnTo>
                  <a:cubicBezTo>
                    <a:pt x="711" y="4530"/>
                    <a:pt x="711" y="4530"/>
                    <a:pt x="709" y="4532"/>
                  </a:cubicBezTo>
                  <a:cubicBezTo>
                    <a:pt x="705" y="4535"/>
                    <a:pt x="701" y="4538"/>
                    <a:pt x="696" y="4541"/>
                  </a:cubicBezTo>
                  <a:lnTo>
                    <a:pt x="696" y="4541"/>
                  </a:lnTo>
                  <a:cubicBezTo>
                    <a:pt x="698" y="4540"/>
                    <a:pt x="699" y="4539"/>
                    <a:pt x="700" y="4538"/>
                  </a:cubicBezTo>
                  <a:lnTo>
                    <a:pt x="700" y="4538"/>
                  </a:lnTo>
                  <a:lnTo>
                    <a:pt x="695" y="4541"/>
                  </a:lnTo>
                  <a:lnTo>
                    <a:pt x="684" y="4546"/>
                  </a:lnTo>
                  <a:lnTo>
                    <a:pt x="675" y="4549"/>
                  </a:lnTo>
                  <a:lnTo>
                    <a:pt x="662" y="4552"/>
                  </a:lnTo>
                  <a:lnTo>
                    <a:pt x="652" y="4552"/>
                  </a:lnTo>
                  <a:lnTo>
                    <a:pt x="637" y="4551"/>
                  </a:lnTo>
                  <a:lnTo>
                    <a:pt x="626" y="4549"/>
                  </a:lnTo>
                  <a:cubicBezTo>
                    <a:pt x="613" y="4544"/>
                    <a:pt x="600" y="4540"/>
                    <a:pt x="588" y="4535"/>
                  </a:cubicBezTo>
                  <a:lnTo>
                    <a:pt x="578" y="4530"/>
                  </a:lnTo>
                  <a:lnTo>
                    <a:pt x="572" y="4525"/>
                  </a:lnTo>
                  <a:cubicBezTo>
                    <a:pt x="558" y="4514"/>
                    <a:pt x="546" y="4502"/>
                    <a:pt x="535" y="4489"/>
                  </a:cubicBezTo>
                  <a:lnTo>
                    <a:pt x="535" y="4489"/>
                  </a:lnTo>
                  <a:lnTo>
                    <a:pt x="539" y="4493"/>
                  </a:lnTo>
                  <a:lnTo>
                    <a:pt x="539" y="4493"/>
                  </a:lnTo>
                  <a:cubicBezTo>
                    <a:pt x="526" y="4478"/>
                    <a:pt x="513" y="4463"/>
                    <a:pt x="501" y="4446"/>
                  </a:cubicBezTo>
                  <a:cubicBezTo>
                    <a:pt x="467" y="4399"/>
                    <a:pt x="436" y="4350"/>
                    <a:pt x="407" y="4299"/>
                  </a:cubicBezTo>
                  <a:cubicBezTo>
                    <a:pt x="394" y="4275"/>
                    <a:pt x="382" y="4250"/>
                    <a:pt x="371" y="4223"/>
                  </a:cubicBezTo>
                  <a:cubicBezTo>
                    <a:pt x="361" y="4193"/>
                    <a:pt x="349" y="4163"/>
                    <a:pt x="341" y="4131"/>
                  </a:cubicBezTo>
                  <a:cubicBezTo>
                    <a:pt x="333" y="4095"/>
                    <a:pt x="325" y="4058"/>
                    <a:pt x="322" y="4022"/>
                  </a:cubicBezTo>
                  <a:cubicBezTo>
                    <a:pt x="317" y="3986"/>
                    <a:pt x="314" y="3949"/>
                    <a:pt x="314" y="3911"/>
                  </a:cubicBezTo>
                  <a:cubicBezTo>
                    <a:pt x="315" y="3868"/>
                    <a:pt x="320" y="3824"/>
                    <a:pt x="325" y="3780"/>
                  </a:cubicBezTo>
                  <a:lnTo>
                    <a:pt x="325" y="3780"/>
                  </a:lnTo>
                  <a:lnTo>
                    <a:pt x="323" y="3796"/>
                  </a:lnTo>
                  <a:cubicBezTo>
                    <a:pt x="334" y="3720"/>
                    <a:pt x="350" y="3645"/>
                    <a:pt x="371" y="3572"/>
                  </a:cubicBezTo>
                  <a:cubicBezTo>
                    <a:pt x="406" y="3462"/>
                    <a:pt x="447" y="3352"/>
                    <a:pt x="496" y="3246"/>
                  </a:cubicBezTo>
                  <a:cubicBezTo>
                    <a:pt x="616" y="2980"/>
                    <a:pt x="738" y="2714"/>
                    <a:pt x="884" y="2464"/>
                  </a:cubicBezTo>
                  <a:cubicBezTo>
                    <a:pt x="922" y="2399"/>
                    <a:pt x="890" y="2311"/>
                    <a:pt x="825" y="2277"/>
                  </a:cubicBezTo>
                  <a:cubicBezTo>
                    <a:pt x="805" y="2267"/>
                    <a:pt x="782" y="2261"/>
                    <a:pt x="758" y="2261"/>
                  </a:cubicBezTo>
                  <a:cubicBezTo>
                    <a:pt x="714" y="2261"/>
                    <a:pt x="670" y="2281"/>
                    <a:pt x="646" y="2320"/>
                  </a:cubicBezTo>
                  <a:cubicBezTo>
                    <a:pt x="607" y="2385"/>
                    <a:pt x="567" y="2452"/>
                    <a:pt x="529" y="2518"/>
                  </a:cubicBezTo>
                  <a:cubicBezTo>
                    <a:pt x="453" y="2653"/>
                    <a:pt x="383" y="2794"/>
                    <a:pt x="315" y="2931"/>
                  </a:cubicBezTo>
                  <a:cubicBezTo>
                    <a:pt x="163" y="3240"/>
                    <a:pt x="5" y="3561"/>
                    <a:pt x="3" y="3913"/>
                  </a:cubicBezTo>
                  <a:cubicBezTo>
                    <a:pt x="0" y="4028"/>
                    <a:pt x="16" y="4142"/>
                    <a:pt x="48" y="4253"/>
                  </a:cubicBezTo>
                  <a:cubicBezTo>
                    <a:pt x="76" y="4346"/>
                    <a:pt x="117" y="4437"/>
                    <a:pt x="167" y="4519"/>
                  </a:cubicBezTo>
                  <a:cubicBezTo>
                    <a:pt x="224" y="4616"/>
                    <a:pt x="287" y="4711"/>
                    <a:pt x="375" y="4782"/>
                  </a:cubicBezTo>
                  <a:cubicBezTo>
                    <a:pt x="448" y="4837"/>
                    <a:pt x="535" y="4870"/>
                    <a:pt x="627" y="4878"/>
                  </a:cubicBezTo>
                  <a:cubicBezTo>
                    <a:pt x="638" y="4880"/>
                    <a:pt x="648" y="4880"/>
                    <a:pt x="657" y="4881"/>
                  </a:cubicBezTo>
                  <a:cubicBezTo>
                    <a:pt x="703" y="4880"/>
                    <a:pt x="749" y="4872"/>
                    <a:pt x="792" y="4856"/>
                  </a:cubicBezTo>
                  <a:cubicBezTo>
                    <a:pt x="836" y="4840"/>
                    <a:pt x="877" y="4817"/>
                    <a:pt x="912" y="4785"/>
                  </a:cubicBezTo>
                  <a:cubicBezTo>
                    <a:pt x="949" y="4756"/>
                    <a:pt x="977" y="4718"/>
                    <a:pt x="998" y="4677"/>
                  </a:cubicBezTo>
                  <a:cubicBezTo>
                    <a:pt x="1021" y="4631"/>
                    <a:pt x="1042" y="4582"/>
                    <a:pt x="1059" y="4533"/>
                  </a:cubicBezTo>
                  <a:cubicBezTo>
                    <a:pt x="1093" y="4432"/>
                    <a:pt x="1121" y="4329"/>
                    <a:pt x="1145" y="4225"/>
                  </a:cubicBezTo>
                  <a:cubicBezTo>
                    <a:pt x="1181" y="4071"/>
                    <a:pt x="1210" y="3916"/>
                    <a:pt x="1238" y="3761"/>
                  </a:cubicBezTo>
                  <a:cubicBezTo>
                    <a:pt x="1270" y="3596"/>
                    <a:pt x="1302" y="3433"/>
                    <a:pt x="1330" y="3268"/>
                  </a:cubicBezTo>
                  <a:cubicBezTo>
                    <a:pt x="1390" y="2936"/>
                    <a:pt x="1444" y="2602"/>
                    <a:pt x="1498" y="2268"/>
                  </a:cubicBezTo>
                  <a:cubicBezTo>
                    <a:pt x="1528" y="2091"/>
                    <a:pt x="1558" y="1913"/>
                    <a:pt x="1590" y="1738"/>
                  </a:cubicBezTo>
                  <a:cubicBezTo>
                    <a:pt x="1617" y="1594"/>
                    <a:pt x="1645" y="1450"/>
                    <a:pt x="1677" y="1307"/>
                  </a:cubicBezTo>
                  <a:cubicBezTo>
                    <a:pt x="1715" y="1133"/>
                    <a:pt x="1753" y="962"/>
                    <a:pt x="1794" y="789"/>
                  </a:cubicBezTo>
                  <a:cubicBezTo>
                    <a:pt x="1813" y="713"/>
                    <a:pt x="1830" y="636"/>
                    <a:pt x="1851" y="558"/>
                  </a:cubicBezTo>
                  <a:cubicBezTo>
                    <a:pt x="1865" y="503"/>
                    <a:pt x="1878" y="448"/>
                    <a:pt x="1892" y="392"/>
                  </a:cubicBezTo>
                  <a:cubicBezTo>
                    <a:pt x="1913" y="321"/>
                    <a:pt x="1927" y="248"/>
                    <a:pt x="1933" y="174"/>
                  </a:cubicBezTo>
                  <a:cubicBezTo>
                    <a:pt x="1941" y="71"/>
                    <a:pt x="1858" y="1"/>
                    <a:pt x="1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2" name="Google Shape;8842;p17"/>
            <p:cNvSpPr/>
            <p:nvPr/>
          </p:nvSpPr>
          <p:spPr>
            <a:xfrm>
              <a:off x="6746155" y="1026667"/>
              <a:ext cx="62368" cy="141721"/>
            </a:xfrm>
            <a:custGeom>
              <a:avLst/>
              <a:gdLst/>
              <a:ahLst/>
              <a:cxnLst/>
              <a:rect l="l" t="t" r="r" b="b"/>
              <a:pathLst>
                <a:path w="2146" h="4876" extrusionOk="0">
                  <a:moveTo>
                    <a:pt x="993" y="797"/>
                  </a:moveTo>
                  <a:cubicBezTo>
                    <a:pt x="992" y="799"/>
                    <a:pt x="991" y="802"/>
                    <a:pt x="990" y="804"/>
                  </a:cubicBezTo>
                  <a:cubicBezTo>
                    <a:pt x="991" y="802"/>
                    <a:pt x="992" y="799"/>
                    <a:pt x="993" y="797"/>
                  </a:cubicBezTo>
                  <a:close/>
                  <a:moveTo>
                    <a:pt x="1188" y="2612"/>
                  </a:moveTo>
                  <a:cubicBezTo>
                    <a:pt x="1188" y="2614"/>
                    <a:pt x="1189" y="2616"/>
                    <a:pt x="1190" y="2618"/>
                  </a:cubicBezTo>
                  <a:cubicBezTo>
                    <a:pt x="1190" y="2616"/>
                    <a:pt x="1189" y="2614"/>
                    <a:pt x="1188" y="2612"/>
                  </a:cubicBezTo>
                  <a:close/>
                  <a:moveTo>
                    <a:pt x="1499" y="0"/>
                  </a:moveTo>
                  <a:cubicBezTo>
                    <a:pt x="1464" y="0"/>
                    <a:pt x="1429" y="4"/>
                    <a:pt x="1395" y="12"/>
                  </a:cubicBezTo>
                  <a:cubicBezTo>
                    <a:pt x="1291" y="38"/>
                    <a:pt x="1193" y="84"/>
                    <a:pt x="1106" y="147"/>
                  </a:cubicBezTo>
                  <a:cubicBezTo>
                    <a:pt x="930" y="270"/>
                    <a:pt x="799" y="452"/>
                    <a:pt x="715" y="649"/>
                  </a:cubicBezTo>
                  <a:cubicBezTo>
                    <a:pt x="664" y="764"/>
                    <a:pt x="628" y="885"/>
                    <a:pt x="605" y="1010"/>
                  </a:cubicBezTo>
                  <a:cubicBezTo>
                    <a:pt x="590" y="1119"/>
                    <a:pt x="588" y="1231"/>
                    <a:pt x="599" y="1340"/>
                  </a:cubicBezTo>
                  <a:cubicBezTo>
                    <a:pt x="621" y="1618"/>
                    <a:pt x="681" y="1890"/>
                    <a:pt x="754" y="2156"/>
                  </a:cubicBezTo>
                  <a:cubicBezTo>
                    <a:pt x="802" y="2335"/>
                    <a:pt x="851" y="2512"/>
                    <a:pt x="900" y="2691"/>
                  </a:cubicBezTo>
                  <a:cubicBezTo>
                    <a:pt x="898" y="2683"/>
                    <a:pt x="897" y="2677"/>
                    <a:pt x="895" y="2670"/>
                  </a:cubicBezTo>
                  <a:lnTo>
                    <a:pt x="895" y="2670"/>
                  </a:lnTo>
                  <a:cubicBezTo>
                    <a:pt x="920" y="2768"/>
                    <a:pt x="947" y="2863"/>
                    <a:pt x="971" y="2960"/>
                  </a:cubicBezTo>
                  <a:cubicBezTo>
                    <a:pt x="996" y="3063"/>
                    <a:pt x="1022" y="3167"/>
                    <a:pt x="1042" y="3270"/>
                  </a:cubicBezTo>
                  <a:cubicBezTo>
                    <a:pt x="1064" y="3390"/>
                    <a:pt x="1085" y="3509"/>
                    <a:pt x="1104" y="3629"/>
                  </a:cubicBezTo>
                  <a:cubicBezTo>
                    <a:pt x="1112" y="3701"/>
                    <a:pt x="1120" y="3770"/>
                    <a:pt x="1125" y="3842"/>
                  </a:cubicBezTo>
                  <a:cubicBezTo>
                    <a:pt x="1128" y="3918"/>
                    <a:pt x="1129" y="3993"/>
                    <a:pt x="1131" y="4070"/>
                  </a:cubicBezTo>
                  <a:lnTo>
                    <a:pt x="1131" y="4070"/>
                  </a:lnTo>
                  <a:cubicBezTo>
                    <a:pt x="1129" y="4115"/>
                    <a:pt x="1128" y="4162"/>
                    <a:pt x="1121" y="4207"/>
                  </a:cubicBezTo>
                  <a:cubicBezTo>
                    <a:pt x="1118" y="4226"/>
                    <a:pt x="1114" y="4244"/>
                    <a:pt x="1109" y="4263"/>
                  </a:cubicBezTo>
                  <a:cubicBezTo>
                    <a:pt x="1107" y="4271"/>
                    <a:pt x="1104" y="4280"/>
                    <a:pt x="1099" y="4288"/>
                  </a:cubicBezTo>
                  <a:lnTo>
                    <a:pt x="1091" y="4305"/>
                  </a:lnTo>
                  <a:cubicBezTo>
                    <a:pt x="1083" y="4318"/>
                    <a:pt x="1074" y="4331"/>
                    <a:pt x="1064" y="4342"/>
                  </a:cubicBezTo>
                  <a:cubicBezTo>
                    <a:pt x="1058" y="4350"/>
                    <a:pt x="1055" y="4356"/>
                    <a:pt x="1044" y="4366"/>
                  </a:cubicBezTo>
                  <a:cubicBezTo>
                    <a:pt x="1034" y="4373"/>
                    <a:pt x="1025" y="4383"/>
                    <a:pt x="1014" y="4391"/>
                  </a:cubicBezTo>
                  <a:cubicBezTo>
                    <a:pt x="996" y="4404"/>
                    <a:pt x="977" y="4416"/>
                    <a:pt x="958" y="4426"/>
                  </a:cubicBezTo>
                  <a:cubicBezTo>
                    <a:pt x="939" y="4435"/>
                    <a:pt x="922" y="4445"/>
                    <a:pt x="901" y="4453"/>
                  </a:cubicBezTo>
                  <a:cubicBezTo>
                    <a:pt x="852" y="4472"/>
                    <a:pt x="803" y="4487"/>
                    <a:pt x="753" y="4502"/>
                  </a:cubicBezTo>
                  <a:cubicBezTo>
                    <a:pt x="694" y="4516"/>
                    <a:pt x="637" y="4529"/>
                    <a:pt x="577" y="4537"/>
                  </a:cubicBezTo>
                  <a:cubicBezTo>
                    <a:pt x="544" y="4540"/>
                    <a:pt x="512" y="4543"/>
                    <a:pt x="479" y="4543"/>
                  </a:cubicBezTo>
                  <a:cubicBezTo>
                    <a:pt x="472" y="4543"/>
                    <a:pt x="465" y="4543"/>
                    <a:pt x="458" y="4543"/>
                  </a:cubicBezTo>
                  <a:cubicBezTo>
                    <a:pt x="414" y="4541"/>
                    <a:pt x="370" y="4538"/>
                    <a:pt x="325" y="4533"/>
                  </a:cubicBezTo>
                  <a:cubicBezTo>
                    <a:pt x="316" y="4532"/>
                    <a:pt x="306" y="4530"/>
                    <a:pt x="297" y="4527"/>
                  </a:cubicBezTo>
                  <a:cubicBezTo>
                    <a:pt x="281" y="4522"/>
                    <a:pt x="267" y="4518"/>
                    <a:pt x="251" y="4511"/>
                  </a:cubicBezTo>
                  <a:cubicBezTo>
                    <a:pt x="232" y="4504"/>
                    <a:pt x="212" y="4501"/>
                    <a:pt x="193" y="4501"/>
                  </a:cubicBezTo>
                  <a:cubicBezTo>
                    <a:pt x="124" y="4501"/>
                    <a:pt x="59" y="4544"/>
                    <a:pt x="34" y="4614"/>
                  </a:cubicBezTo>
                  <a:cubicBezTo>
                    <a:pt x="1" y="4701"/>
                    <a:pt x="47" y="4799"/>
                    <a:pt x="135" y="4831"/>
                  </a:cubicBezTo>
                  <a:cubicBezTo>
                    <a:pt x="170" y="4844"/>
                    <a:pt x="207" y="4855"/>
                    <a:pt x="245" y="4863"/>
                  </a:cubicBezTo>
                  <a:cubicBezTo>
                    <a:pt x="276" y="4867"/>
                    <a:pt x="309" y="4872"/>
                    <a:pt x="341" y="4874"/>
                  </a:cubicBezTo>
                  <a:cubicBezTo>
                    <a:pt x="367" y="4875"/>
                    <a:pt x="391" y="4876"/>
                    <a:pt x="415" y="4876"/>
                  </a:cubicBezTo>
                  <a:cubicBezTo>
                    <a:pt x="425" y="4876"/>
                    <a:pt x="435" y="4876"/>
                    <a:pt x="446" y="4875"/>
                  </a:cubicBezTo>
                  <a:cubicBezTo>
                    <a:pt x="453" y="4875"/>
                    <a:pt x="461" y="4876"/>
                    <a:pt x="469" y="4876"/>
                  </a:cubicBezTo>
                  <a:cubicBezTo>
                    <a:pt x="539" y="4876"/>
                    <a:pt x="608" y="4869"/>
                    <a:pt x="677" y="4856"/>
                  </a:cubicBezTo>
                  <a:cubicBezTo>
                    <a:pt x="792" y="4834"/>
                    <a:pt x="905" y="4804"/>
                    <a:pt x="1014" y="4763"/>
                  </a:cubicBezTo>
                  <a:cubicBezTo>
                    <a:pt x="1205" y="4692"/>
                    <a:pt x="1373" y="4548"/>
                    <a:pt x="1427" y="4345"/>
                  </a:cubicBezTo>
                  <a:cubicBezTo>
                    <a:pt x="1462" y="4209"/>
                    <a:pt x="1455" y="4062"/>
                    <a:pt x="1444" y="3922"/>
                  </a:cubicBezTo>
                  <a:cubicBezTo>
                    <a:pt x="1436" y="3827"/>
                    <a:pt x="1429" y="3736"/>
                    <a:pt x="1417" y="3641"/>
                  </a:cubicBezTo>
                  <a:cubicBezTo>
                    <a:pt x="1406" y="3555"/>
                    <a:pt x="1391" y="3470"/>
                    <a:pt x="1375" y="3384"/>
                  </a:cubicBezTo>
                  <a:cubicBezTo>
                    <a:pt x="1361" y="3305"/>
                    <a:pt x="1345" y="3226"/>
                    <a:pt x="1326" y="3147"/>
                  </a:cubicBezTo>
                  <a:cubicBezTo>
                    <a:pt x="1280" y="2966"/>
                    <a:pt x="1235" y="2787"/>
                    <a:pt x="1186" y="2608"/>
                  </a:cubicBezTo>
                  <a:lnTo>
                    <a:pt x="1186" y="2608"/>
                  </a:lnTo>
                  <a:cubicBezTo>
                    <a:pt x="1187" y="2610"/>
                    <a:pt x="1187" y="2611"/>
                    <a:pt x="1188" y="2612"/>
                  </a:cubicBezTo>
                  <a:lnTo>
                    <a:pt x="1188" y="2612"/>
                  </a:lnTo>
                  <a:cubicBezTo>
                    <a:pt x="1141" y="2426"/>
                    <a:pt x="1086" y="2241"/>
                    <a:pt x="1037" y="2055"/>
                  </a:cubicBezTo>
                  <a:lnTo>
                    <a:pt x="1037" y="2055"/>
                  </a:lnTo>
                  <a:cubicBezTo>
                    <a:pt x="1023" y="1985"/>
                    <a:pt x="1004" y="1915"/>
                    <a:pt x="989" y="1845"/>
                  </a:cubicBezTo>
                  <a:cubicBezTo>
                    <a:pt x="958" y="1720"/>
                    <a:pt x="936" y="1594"/>
                    <a:pt x="920" y="1467"/>
                  </a:cubicBezTo>
                  <a:cubicBezTo>
                    <a:pt x="909" y="1377"/>
                    <a:pt x="905" y="1285"/>
                    <a:pt x="903" y="1193"/>
                  </a:cubicBezTo>
                  <a:cubicBezTo>
                    <a:pt x="905" y="1154"/>
                    <a:pt x="906" y="1114"/>
                    <a:pt x="911" y="1075"/>
                  </a:cubicBezTo>
                  <a:cubicBezTo>
                    <a:pt x="919" y="1030"/>
                    <a:pt x="930" y="986"/>
                    <a:pt x="943" y="943"/>
                  </a:cubicBezTo>
                  <a:cubicBezTo>
                    <a:pt x="957" y="891"/>
                    <a:pt x="975" y="843"/>
                    <a:pt x="994" y="795"/>
                  </a:cubicBezTo>
                  <a:lnTo>
                    <a:pt x="994" y="795"/>
                  </a:lnTo>
                  <a:cubicBezTo>
                    <a:pt x="1017" y="743"/>
                    <a:pt x="1042" y="692"/>
                    <a:pt x="1072" y="644"/>
                  </a:cubicBezTo>
                  <a:cubicBezTo>
                    <a:pt x="1091" y="612"/>
                    <a:pt x="1114" y="581"/>
                    <a:pt x="1136" y="554"/>
                  </a:cubicBezTo>
                  <a:cubicBezTo>
                    <a:pt x="1159" y="525"/>
                    <a:pt x="1185" y="500"/>
                    <a:pt x="1210" y="475"/>
                  </a:cubicBezTo>
                  <a:cubicBezTo>
                    <a:pt x="1234" y="452"/>
                    <a:pt x="1258" y="432"/>
                    <a:pt x="1283" y="413"/>
                  </a:cubicBezTo>
                  <a:cubicBezTo>
                    <a:pt x="1302" y="399"/>
                    <a:pt x="1323" y="386"/>
                    <a:pt x="1343" y="373"/>
                  </a:cubicBezTo>
                  <a:cubicBezTo>
                    <a:pt x="1362" y="364"/>
                    <a:pt x="1380" y="356"/>
                    <a:pt x="1398" y="346"/>
                  </a:cubicBezTo>
                  <a:cubicBezTo>
                    <a:pt x="1413" y="342"/>
                    <a:pt x="1429" y="335"/>
                    <a:pt x="1444" y="331"/>
                  </a:cubicBezTo>
                  <a:cubicBezTo>
                    <a:pt x="1454" y="329"/>
                    <a:pt x="1467" y="326"/>
                    <a:pt x="1476" y="326"/>
                  </a:cubicBezTo>
                  <a:cubicBezTo>
                    <a:pt x="1486" y="324"/>
                    <a:pt x="1493" y="324"/>
                    <a:pt x="1503" y="324"/>
                  </a:cubicBezTo>
                  <a:lnTo>
                    <a:pt x="1522" y="326"/>
                  </a:lnTo>
                  <a:cubicBezTo>
                    <a:pt x="1562" y="332"/>
                    <a:pt x="1601" y="342"/>
                    <a:pt x="1641" y="353"/>
                  </a:cubicBezTo>
                  <a:lnTo>
                    <a:pt x="1620" y="348"/>
                  </a:lnTo>
                  <a:lnTo>
                    <a:pt x="1620" y="348"/>
                  </a:lnTo>
                  <a:cubicBezTo>
                    <a:pt x="1634" y="353"/>
                    <a:pt x="1649" y="357"/>
                    <a:pt x="1663" y="364"/>
                  </a:cubicBezTo>
                  <a:cubicBezTo>
                    <a:pt x="1671" y="367"/>
                    <a:pt x="1679" y="370"/>
                    <a:pt x="1685" y="375"/>
                  </a:cubicBezTo>
                  <a:lnTo>
                    <a:pt x="1690" y="378"/>
                  </a:lnTo>
                  <a:cubicBezTo>
                    <a:pt x="1699" y="386"/>
                    <a:pt x="1709" y="394"/>
                    <a:pt x="1715" y="402"/>
                  </a:cubicBezTo>
                  <a:cubicBezTo>
                    <a:pt x="1721" y="410"/>
                    <a:pt x="1728" y="416"/>
                    <a:pt x="1734" y="424"/>
                  </a:cubicBezTo>
                  <a:cubicBezTo>
                    <a:pt x="1729" y="435"/>
                    <a:pt x="1726" y="446"/>
                    <a:pt x="1725" y="456"/>
                  </a:cubicBezTo>
                  <a:cubicBezTo>
                    <a:pt x="1715" y="516"/>
                    <a:pt x="1706" y="574"/>
                    <a:pt x="1701" y="634"/>
                  </a:cubicBezTo>
                  <a:cubicBezTo>
                    <a:pt x="1699" y="668"/>
                    <a:pt x="1698" y="703"/>
                    <a:pt x="1698" y="736"/>
                  </a:cubicBezTo>
                  <a:cubicBezTo>
                    <a:pt x="1698" y="790"/>
                    <a:pt x="1707" y="853"/>
                    <a:pt x="1737" y="899"/>
                  </a:cubicBezTo>
                  <a:cubicBezTo>
                    <a:pt x="1767" y="950"/>
                    <a:pt x="1822" y="981"/>
                    <a:pt x="1881" y="981"/>
                  </a:cubicBezTo>
                  <a:cubicBezTo>
                    <a:pt x="1884" y="981"/>
                    <a:pt x="1886" y="981"/>
                    <a:pt x="1889" y="981"/>
                  </a:cubicBezTo>
                  <a:cubicBezTo>
                    <a:pt x="1953" y="980"/>
                    <a:pt x="2010" y="948"/>
                    <a:pt x="2044" y="894"/>
                  </a:cubicBezTo>
                  <a:cubicBezTo>
                    <a:pt x="2082" y="834"/>
                    <a:pt x="2108" y="767"/>
                    <a:pt x="2124" y="698"/>
                  </a:cubicBezTo>
                  <a:cubicBezTo>
                    <a:pt x="2143" y="627"/>
                    <a:pt x="2146" y="552"/>
                    <a:pt x="2131" y="479"/>
                  </a:cubicBezTo>
                  <a:cubicBezTo>
                    <a:pt x="2119" y="424"/>
                    <a:pt x="2097" y="372"/>
                    <a:pt x="2065" y="324"/>
                  </a:cubicBezTo>
                  <a:cubicBezTo>
                    <a:pt x="2038" y="281"/>
                    <a:pt x="2006" y="239"/>
                    <a:pt x="1970" y="201"/>
                  </a:cubicBezTo>
                  <a:cubicBezTo>
                    <a:pt x="1940" y="167"/>
                    <a:pt x="1905" y="136"/>
                    <a:pt x="1869" y="109"/>
                  </a:cubicBezTo>
                  <a:cubicBezTo>
                    <a:pt x="1827" y="80"/>
                    <a:pt x="1780" y="58"/>
                    <a:pt x="1731" y="44"/>
                  </a:cubicBezTo>
                  <a:cubicBezTo>
                    <a:pt x="1660" y="19"/>
                    <a:pt x="1579" y="0"/>
                    <a:pt x="1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3" name="Google Shape;8843;p17"/>
            <p:cNvSpPr/>
            <p:nvPr/>
          </p:nvSpPr>
          <p:spPr>
            <a:xfrm>
              <a:off x="6673060" y="1190384"/>
              <a:ext cx="38217" cy="66646"/>
            </a:xfrm>
            <a:custGeom>
              <a:avLst/>
              <a:gdLst/>
              <a:ahLst/>
              <a:cxnLst/>
              <a:rect l="l" t="t" r="r" b="b"/>
              <a:pathLst>
                <a:path w="1315" h="2293" extrusionOk="0">
                  <a:moveTo>
                    <a:pt x="471" y="1419"/>
                  </a:moveTo>
                  <a:cubicBezTo>
                    <a:pt x="469" y="1420"/>
                    <a:pt x="468" y="1422"/>
                    <a:pt x="467" y="1423"/>
                  </a:cubicBezTo>
                  <a:lnTo>
                    <a:pt x="467" y="1423"/>
                  </a:lnTo>
                  <a:cubicBezTo>
                    <a:pt x="468" y="1422"/>
                    <a:pt x="469" y="1420"/>
                    <a:pt x="471" y="1419"/>
                  </a:cubicBezTo>
                  <a:close/>
                  <a:moveTo>
                    <a:pt x="789" y="0"/>
                  </a:moveTo>
                  <a:cubicBezTo>
                    <a:pt x="716" y="0"/>
                    <a:pt x="644" y="26"/>
                    <a:pt x="583" y="67"/>
                  </a:cubicBezTo>
                  <a:cubicBezTo>
                    <a:pt x="542" y="96"/>
                    <a:pt x="507" y="132"/>
                    <a:pt x="482" y="173"/>
                  </a:cubicBezTo>
                  <a:cubicBezTo>
                    <a:pt x="452" y="214"/>
                    <a:pt x="426" y="259"/>
                    <a:pt x="404" y="304"/>
                  </a:cubicBezTo>
                  <a:cubicBezTo>
                    <a:pt x="357" y="415"/>
                    <a:pt x="303" y="529"/>
                    <a:pt x="279" y="648"/>
                  </a:cubicBezTo>
                  <a:cubicBezTo>
                    <a:pt x="262" y="740"/>
                    <a:pt x="252" y="844"/>
                    <a:pt x="292" y="931"/>
                  </a:cubicBezTo>
                  <a:cubicBezTo>
                    <a:pt x="311" y="979"/>
                    <a:pt x="349" y="1018"/>
                    <a:pt x="398" y="1037"/>
                  </a:cubicBezTo>
                  <a:cubicBezTo>
                    <a:pt x="416" y="1043"/>
                    <a:pt x="434" y="1046"/>
                    <a:pt x="452" y="1046"/>
                  </a:cubicBezTo>
                  <a:cubicBezTo>
                    <a:pt x="527" y="1046"/>
                    <a:pt x="597" y="995"/>
                    <a:pt x="615" y="919"/>
                  </a:cubicBezTo>
                  <a:cubicBezTo>
                    <a:pt x="624" y="874"/>
                    <a:pt x="615" y="828"/>
                    <a:pt x="589" y="792"/>
                  </a:cubicBezTo>
                  <a:cubicBezTo>
                    <a:pt x="588" y="789"/>
                    <a:pt x="588" y="787"/>
                    <a:pt x="588" y="784"/>
                  </a:cubicBezTo>
                  <a:lnTo>
                    <a:pt x="588" y="770"/>
                  </a:lnTo>
                  <a:cubicBezTo>
                    <a:pt x="588" y="760"/>
                    <a:pt x="589" y="751"/>
                    <a:pt x="589" y="740"/>
                  </a:cubicBezTo>
                  <a:cubicBezTo>
                    <a:pt x="594" y="718"/>
                    <a:pt x="599" y="697"/>
                    <a:pt x="605" y="675"/>
                  </a:cubicBezTo>
                  <a:cubicBezTo>
                    <a:pt x="621" y="618"/>
                    <a:pt x="641" y="564"/>
                    <a:pt x="664" y="509"/>
                  </a:cubicBezTo>
                  <a:cubicBezTo>
                    <a:pt x="678" y="479"/>
                    <a:pt x="692" y="449"/>
                    <a:pt x="710" y="418"/>
                  </a:cubicBezTo>
                  <a:cubicBezTo>
                    <a:pt x="724" y="396"/>
                    <a:pt x="738" y="374"/>
                    <a:pt x="755" y="354"/>
                  </a:cubicBezTo>
                  <a:lnTo>
                    <a:pt x="765" y="344"/>
                  </a:lnTo>
                  <a:lnTo>
                    <a:pt x="768" y="341"/>
                  </a:lnTo>
                  <a:lnTo>
                    <a:pt x="774" y="338"/>
                  </a:lnTo>
                  <a:cubicBezTo>
                    <a:pt x="776" y="342"/>
                    <a:pt x="778" y="349"/>
                    <a:pt x="779" y="355"/>
                  </a:cubicBezTo>
                  <a:cubicBezTo>
                    <a:pt x="784" y="379"/>
                    <a:pt x="789" y="401"/>
                    <a:pt x="792" y="425"/>
                  </a:cubicBezTo>
                  <a:cubicBezTo>
                    <a:pt x="795" y="453"/>
                    <a:pt x="797" y="483"/>
                    <a:pt x="797" y="512"/>
                  </a:cubicBezTo>
                  <a:cubicBezTo>
                    <a:pt x="797" y="553"/>
                    <a:pt x="793" y="591"/>
                    <a:pt x="789" y="631"/>
                  </a:cubicBezTo>
                  <a:cubicBezTo>
                    <a:pt x="779" y="694"/>
                    <a:pt x="767" y="756"/>
                    <a:pt x="749" y="816"/>
                  </a:cubicBezTo>
                  <a:cubicBezTo>
                    <a:pt x="713" y="935"/>
                    <a:pt x="668" y="1052"/>
                    <a:pt x="618" y="1166"/>
                  </a:cubicBezTo>
                  <a:cubicBezTo>
                    <a:pt x="591" y="1226"/>
                    <a:pt x="561" y="1283"/>
                    <a:pt x="526" y="1340"/>
                  </a:cubicBezTo>
                  <a:cubicBezTo>
                    <a:pt x="529" y="1333"/>
                    <a:pt x="534" y="1327"/>
                    <a:pt x="537" y="1321"/>
                  </a:cubicBezTo>
                  <a:lnTo>
                    <a:pt x="537" y="1321"/>
                  </a:lnTo>
                  <a:cubicBezTo>
                    <a:pt x="513" y="1358"/>
                    <a:pt x="490" y="1392"/>
                    <a:pt x="464" y="1427"/>
                  </a:cubicBezTo>
                  <a:lnTo>
                    <a:pt x="464" y="1427"/>
                  </a:lnTo>
                  <a:cubicBezTo>
                    <a:pt x="455" y="1437"/>
                    <a:pt x="446" y="1449"/>
                    <a:pt x="437" y="1460"/>
                  </a:cubicBezTo>
                  <a:lnTo>
                    <a:pt x="450" y="1444"/>
                  </a:lnTo>
                  <a:lnTo>
                    <a:pt x="450" y="1444"/>
                  </a:lnTo>
                  <a:cubicBezTo>
                    <a:pt x="434" y="1465"/>
                    <a:pt x="418" y="1485"/>
                    <a:pt x="401" y="1504"/>
                  </a:cubicBezTo>
                  <a:lnTo>
                    <a:pt x="404" y="1501"/>
                  </a:lnTo>
                  <a:lnTo>
                    <a:pt x="404" y="1501"/>
                  </a:lnTo>
                  <a:cubicBezTo>
                    <a:pt x="363" y="1550"/>
                    <a:pt x="320" y="1598"/>
                    <a:pt x="274" y="1642"/>
                  </a:cubicBezTo>
                  <a:cubicBezTo>
                    <a:pt x="243" y="1672"/>
                    <a:pt x="209" y="1704"/>
                    <a:pt x="176" y="1732"/>
                  </a:cubicBezTo>
                  <a:cubicBezTo>
                    <a:pt x="111" y="1785"/>
                    <a:pt x="30" y="1838"/>
                    <a:pt x="13" y="1924"/>
                  </a:cubicBezTo>
                  <a:cubicBezTo>
                    <a:pt x="0" y="1971"/>
                    <a:pt x="4" y="2024"/>
                    <a:pt x="24" y="2070"/>
                  </a:cubicBezTo>
                  <a:cubicBezTo>
                    <a:pt x="48" y="2115"/>
                    <a:pt x="86" y="2153"/>
                    <a:pt x="132" y="2177"/>
                  </a:cubicBezTo>
                  <a:cubicBezTo>
                    <a:pt x="238" y="2233"/>
                    <a:pt x="358" y="2239"/>
                    <a:pt x="475" y="2247"/>
                  </a:cubicBezTo>
                  <a:cubicBezTo>
                    <a:pt x="698" y="2264"/>
                    <a:pt x="922" y="2282"/>
                    <a:pt x="1146" y="2293"/>
                  </a:cubicBezTo>
                  <a:lnTo>
                    <a:pt x="1153" y="2291"/>
                  </a:lnTo>
                  <a:cubicBezTo>
                    <a:pt x="1154" y="2291"/>
                    <a:pt x="1155" y="2291"/>
                    <a:pt x="1156" y="2291"/>
                  </a:cubicBezTo>
                  <a:cubicBezTo>
                    <a:pt x="1238" y="2291"/>
                    <a:pt x="1306" y="2225"/>
                    <a:pt x="1311" y="2142"/>
                  </a:cubicBezTo>
                  <a:cubicBezTo>
                    <a:pt x="1314" y="2058"/>
                    <a:pt x="1251" y="1986"/>
                    <a:pt x="1167" y="1978"/>
                  </a:cubicBezTo>
                  <a:cubicBezTo>
                    <a:pt x="1040" y="1970"/>
                    <a:pt x="914" y="1960"/>
                    <a:pt x="786" y="1949"/>
                  </a:cubicBezTo>
                  <a:cubicBezTo>
                    <a:pt x="683" y="1940"/>
                    <a:pt x="580" y="1930"/>
                    <a:pt x="477" y="1919"/>
                  </a:cubicBezTo>
                  <a:cubicBezTo>
                    <a:pt x="490" y="1903"/>
                    <a:pt x="504" y="1887"/>
                    <a:pt x="518" y="1873"/>
                  </a:cubicBezTo>
                  <a:cubicBezTo>
                    <a:pt x="581" y="1799"/>
                    <a:pt x="641" y="1723"/>
                    <a:pt x="702" y="1645"/>
                  </a:cubicBezTo>
                  <a:cubicBezTo>
                    <a:pt x="752" y="1580"/>
                    <a:pt x="798" y="1511"/>
                    <a:pt x="838" y="1438"/>
                  </a:cubicBezTo>
                  <a:cubicBezTo>
                    <a:pt x="892" y="1333"/>
                    <a:pt x="939" y="1226"/>
                    <a:pt x="980" y="1117"/>
                  </a:cubicBezTo>
                  <a:cubicBezTo>
                    <a:pt x="1059" y="914"/>
                    <a:pt x="1126" y="695"/>
                    <a:pt x="1120" y="475"/>
                  </a:cubicBezTo>
                  <a:cubicBezTo>
                    <a:pt x="1112" y="289"/>
                    <a:pt x="1066" y="53"/>
                    <a:pt x="852" y="7"/>
                  </a:cubicBezTo>
                  <a:cubicBezTo>
                    <a:pt x="831" y="2"/>
                    <a:pt x="810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4" name="Google Shape;8844;p17"/>
            <p:cNvSpPr/>
            <p:nvPr/>
          </p:nvSpPr>
          <p:spPr>
            <a:xfrm>
              <a:off x="6716713" y="1208200"/>
              <a:ext cx="42548" cy="92078"/>
            </a:xfrm>
            <a:custGeom>
              <a:avLst/>
              <a:gdLst/>
              <a:ahLst/>
              <a:cxnLst/>
              <a:rect l="l" t="t" r="r" b="b"/>
              <a:pathLst>
                <a:path w="1464" h="3168" extrusionOk="0">
                  <a:moveTo>
                    <a:pt x="615" y="2304"/>
                  </a:moveTo>
                  <a:cubicBezTo>
                    <a:pt x="613" y="2309"/>
                    <a:pt x="611" y="2314"/>
                    <a:pt x="608" y="2319"/>
                  </a:cubicBezTo>
                  <a:cubicBezTo>
                    <a:pt x="611" y="2314"/>
                    <a:pt x="613" y="2309"/>
                    <a:pt x="615" y="2304"/>
                  </a:cubicBezTo>
                  <a:close/>
                  <a:moveTo>
                    <a:pt x="517" y="0"/>
                  </a:moveTo>
                  <a:cubicBezTo>
                    <a:pt x="505" y="0"/>
                    <a:pt x="493" y="1"/>
                    <a:pt x="480" y="3"/>
                  </a:cubicBezTo>
                  <a:cubicBezTo>
                    <a:pt x="392" y="21"/>
                    <a:pt x="324" y="86"/>
                    <a:pt x="268" y="154"/>
                  </a:cubicBezTo>
                  <a:cubicBezTo>
                    <a:pt x="137" y="315"/>
                    <a:pt x="58" y="527"/>
                    <a:pt x="26" y="732"/>
                  </a:cubicBezTo>
                  <a:cubicBezTo>
                    <a:pt x="16" y="796"/>
                    <a:pt x="10" y="860"/>
                    <a:pt x="5" y="925"/>
                  </a:cubicBezTo>
                  <a:cubicBezTo>
                    <a:pt x="1" y="1005"/>
                    <a:pt x="1" y="1096"/>
                    <a:pt x="29" y="1173"/>
                  </a:cubicBezTo>
                  <a:cubicBezTo>
                    <a:pt x="58" y="1254"/>
                    <a:pt x="110" y="1324"/>
                    <a:pt x="179" y="1373"/>
                  </a:cubicBezTo>
                  <a:cubicBezTo>
                    <a:pt x="230" y="1409"/>
                    <a:pt x="292" y="1420"/>
                    <a:pt x="353" y="1420"/>
                  </a:cubicBezTo>
                  <a:cubicBezTo>
                    <a:pt x="374" y="1420"/>
                    <a:pt x="395" y="1419"/>
                    <a:pt x="415" y="1417"/>
                  </a:cubicBezTo>
                  <a:cubicBezTo>
                    <a:pt x="610" y="1396"/>
                    <a:pt x="792" y="1286"/>
                    <a:pt x="927" y="1145"/>
                  </a:cubicBezTo>
                  <a:cubicBezTo>
                    <a:pt x="960" y="1110"/>
                    <a:pt x="992" y="1073"/>
                    <a:pt x="1022" y="1037"/>
                  </a:cubicBezTo>
                  <a:lnTo>
                    <a:pt x="1022" y="1037"/>
                  </a:lnTo>
                  <a:cubicBezTo>
                    <a:pt x="1011" y="1244"/>
                    <a:pt x="1009" y="1453"/>
                    <a:pt x="1009" y="1662"/>
                  </a:cubicBezTo>
                  <a:lnTo>
                    <a:pt x="1009" y="1643"/>
                  </a:lnTo>
                  <a:cubicBezTo>
                    <a:pt x="1004" y="1941"/>
                    <a:pt x="999" y="2240"/>
                    <a:pt x="961" y="2535"/>
                  </a:cubicBezTo>
                  <a:cubicBezTo>
                    <a:pt x="955" y="2577"/>
                    <a:pt x="947" y="2618"/>
                    <a:pt x="938" y="2660"/>
                  </a:cubicBezTo>
                  <a:cubicBezTo>
                    <a:pt x="930" y="2677"/>
                    <a:pt x="925" y="2694"/>
                    <a:pt x="917" y="2712"/>
                  </a:cubicBezTo>
                  <a:cubicBezTo>
                    <a:pt x="909" y="2728"/>
                    <a:pt x="901" y="2744"/>
                    <a:pt x="892" y="2759"/>
                  </a:cubicBezTo>
                  <a:cubicBezTo>
                    <a:pt x="879" y="2778"/>
                    <a:pt x="867" y="2796"/>
                    <a:pt x="852" y="2815"/>
                  </a:cubicBezTo>
                  <a:lnTo>
                    <a:pt x="841" y="2827"/>
                  </a:lnTo>
                  <a:lnTo>
                    <a:pt x="840" y="2829"/>
                  </a:lnTo>
                  <a:lnTo>
                    <a:pt x="833" y="2834"/>
                  </a:lnTo>
                  <a:lnTo>
                    <a:pt x="827" y="2835"/>
                  </a:lnTo>
                  <a:lnTo>
                    <a:pt x="824" y="2835"/>
                  </a:lnTo>
                  <a:lnTo>
                    <a:pt x="817" y="2837"/>
                  </a:lnTo>
                  <a:lnTo>
                    <a:pt x="797" y="2837"/>
                  </a:lnTo>
                  <a:cubicBezTo>
                    <a:pt x="792" y="2837"/>
                    <a:pt x="786" y="2835"/>
                    <a:pt x="779" y="2835"/>
                  </a:cubicBezTo>
                  <a:lnTo>
                    <a:pt x="757" y="2831"/>
                  </a:lnTo>
                  <a:lnTo>
                    <a:pt x="768" y="2834"/>
                  </a:lnTo>
                  <a:lnTo>
                    <a:pt x="772" y="2834"/>
                  </a:lnTo>
                  <a:lnTo>
                    <a:pt x="772" y="2834"/>
                  </a:lnTo>
                  <a:lnTo>
                    <a:pt x="779" y="2837"/>
                  </a:lnTo>
                  <a:cubicBezTo>
                    <a:pt x="775" y="2837"/>
                    <a:pt x="770" y="2835"/>
                    <a:pt x="767" y="2834"/>
                  </a:cubicBezTo>
                  <a:cubicBezTo>
                    <a:pt x="753" y="2831"/>
                    <a:pt x="738" y="2826"/>
                    <a:pt x="724" y="2819"/>
                  </a:cubicBezTo>
                  <a:cubicBezTo>
                    <a:pt x="711" y="2813"/>
                    <a:pt x="697" y="2805"/>
                    <a:pt x="688" y="2800"/>
                  </a:cubicBezTo>
                  <a:cubicBezTo>
                    <a:pt x="678" y="2794"/>
                    <a:pt x="669" y="2788"/>
                    <a:pt x="659" y="2780"/>
                  </a:cubicBezTo>
                  <a:cubicBezTo>
                    <a:pt x="646" y="2770"/>
                    <a:pt x="635" y="2759"/>
                    <a:pt x="624" y="2748"/>
                  </a:cubicBezTo>
                  <a:cubicBezTo>
                    <a:pt x="618" y="2742"/>
                    <a:pt x="610" y="2732"/>
                    <a:pt x="607" y="2728"/>
                  </a:cubicBezTo>
                  <a:cubicBezTo>
                    <a:pt x="602" y="2721"/>
                    <a:pt x="599" y="2717"/>
                    <a:pt x="596" y="2710"/>
                  </a:cubicBezTo>
                  <a:cubicBezTo>
                    <a:pt x="586" y="2694"/>
                    <a:pt x="578" y="2677"/>
                    <a:pt x="572" y="2661"/>
                  </a:cubicBezTo>
                  <a:cubicBezTo>
                    <a:pt x="569" y="2652"/>
                    <a:pt x="566" y="2641"/>
                    <a:pt x="563" y="2631"/>
                  </a:cubicBezTo>
                  <a:cubicBezTo>
                    <a:pt x="558" y="2614"/>
                    <a:pt x="555" y="2595"/>
                    <a:pt x="551" y="2576"/>
                  </a:cubicBezTo>
                  <a:cubicBezTo>
                    <a:pt x="551" y="2563"/>
                    <a:pt x="550" y="2552"/>
                    <a:pt x="550" y="2539"/>
                  </a:cubicBezTo>
                  <a:cubicBezTo>
                    <a:pt x="551" y="2522"/>
                    <a:pt x="551" y="2503"/>
                    <a:pt x="555" y="2485"/>
                  </a:cubicBezTo>
                  <a:cubicBezTo>
                    <a:pt x="556" y="2471"/>
                    <a:pt x="559" y="2457"/>
                    <a:pt x="563" y="2443"/>
                  </a:cubicBezTo>
                  <a:cubicBezTo>
                    <a:pt x="578" y="2395"/>
                    <a:pt x="596" y="2346"/>
                    <a:pt x="616" y="2300"/>
                  </a:cubicBezTo>
                  <a:lnTo>
                    <a:pt x="616" y="2300"/>
                  </a:lnTo>
                  <a:cubicBezTo>
                    <a:pt x="616" y="2302"/>
                    <a:pt x="616" y="2303"/>
                    <a:pt x="615" y="2304"/>
                  </a:cubicBezTo>
                  <a:lnTo>
                    <a:pt x="615" y="2304"/>
                  </a:lnTo>
                  <a:cubicBezTo>
                    <a:pt x="626" y="2281"/>
                    <a:pt x="636" y="2259"/>
                    <a:pt x="648" y="2235"/>
                  </a:cubicBezTo>
                  <a:cubicBezTo>
                    <a:pt x="688" y="2159"/>
                    <a:pt x="658" y="2064"/>
                    <a:pt x="582" y="2025"/>
                  </a:cubicBezTo>
                  <a:cubicBezTo>
                    <a:pt x="559" y="2013"/>
                    <a:pt x="534" y="2007"/>
                    <a:pt x="510" y="2007"/>
                  </a:cubicBezTo>
                  <a:cubicBezTo>
                    <a:pt x="454" y="2007"/>
                    <a:pt x="399" y="2038"/>
                    <a:pt x="371" y="2091"/>
                  </a:cubicBezTo>
                  <a:cubicBezTo>
                    <a:pt x="290" y="2242"/>
                    <a:pt x="208" y="2406"/>
                    <a:pt x="222" y="2582"/>
                  </a:cubicBezTo>
                  <a:cubicBezTo>
                    <a:pt x="235" y="2732"/>
                    <a:pt x="287" y="2878"/>
                    <a:pt x="396" y="2986"/>
                  </a:cubicBezTo>
                  <a:cubicBezTo>
                    <a:pt x="501" y="3089"/>
                    <a:pt x="645" y="3168"/>
                    <a:pt x="794" y="3168"/>
                  </a:cubicBezTo>
                  <a:lnTo>
                    <a:pt x="814" y="3168"/>
                  </a:lnTo>
                  <a:cubicBezTo>
                    <a:pt x="890" y="3165"/>
                    <a:pt x="963" y="3141"/>
                    <a:pt x="1026" y="3100"/>
                  </a:cubicBezTo>
                  <a:cubicBezTo>
                    <a:pt x="1085" y="3060"/>
                    <a:pt x="1129" y="2997"/>
                    <a:pt x="1167" y="2938"/>
                  </a:cubicBezTo>
                  <a:cubicBezTo>
                    <a:pt x="1250" y="2805"/>
                    <a:pt x="1275" y="2649"/>
                    <a:pt x="1286" y="2495"/>
                  </a:cubicBezTo>
                  <a:cubicBezTo>
                    <a:pt x="1291" y="2432"/>
                    <a:pt x="1295" y="2367"/>
                    <a:pt x="1299" y="2303"/>
                  </a:cubicBezTo>
                  <a:cubicBezTo>
                    <a:pt x="1307" y="2169"/>
                    <a:pt x="1314" y="2034"/>
                    <a:pt x="1314" y="1898"/>
                  </a:cubicBezTo>
                  <a:lnTo>
                    <a:pt x="1314" y="1881"/>
                  </a:lnTo>
                  <a:cubicBezTo>
                    <a:pt x="1314" y="1852"/>
                    <a:pt x="1316" y="1822"/>
                    <a:pt x="1316" y="1794"/>
                  </a:cubicBezTo>
                  <a:lnTo>
                    <a:pt x="1316" y="1762"/>
                  </a:lnTo>
                  <a:cubicBezTo>
                    <a:pt x="1318" y="1734"/>
                    <a:pt x="1318" y="1702"/>
                    <a:pt x="1318" y="1673"/>
                  </a:cubicBezTo>
                  <a:lnTo>
                    <a:pt x="1318" y="1670"/>
                  </a:lnTo>
                  <a:cubicBezTo>
                    <a:pt x="1319" y="1575"/>
                    <a:pt x="1319" y="1482"/>
                    <a:pt x="1319" y="1388"/>
                  </a:cubicBezTo>
                  <a:cubicBezTo>
                    <a:pt x="1321" y="1287"/>
                    <a:pt x="1324" y="1186"/>
                    <a:pt x="1330" y="1085"/>
                  </a:cubicBezTo>
                  <a:cubicBezTo>
                    <a:pt x="1333" y="1034"/>
                    <a:pt x="1335" y="985"/>
                    <a:pt x="1341" y="936"/>
                  </a:cubicBezTo>
                  <a:cubicBezTo>
                    <a:pt x="1349" y="879"/>
                    <a:pt x="1356" y="823"/>
                    <a:pt x="1364" y="768"/>
                  </a:cubicBezTo>
                  <a:cubicBezTo>
                    <a:pt x="1386" y="662"/>
                    <a:pt x="1408" y="556"/>
                    <a:pt x="1435" y="450"/>
                  </a:cubicBezTo>
                  <a:cubicBezTo>
                    <a:pt x="1451" y="399"/>
                    <a:pt x="1463" y="348"/>
                    <a:pt x="1455" y="291"/>
                  </a:cubicBezTo>
                  <a:cubicBezTo>
                    <a:pt x="1441" y="220"/>
                    <a:pt x="1381" y="166"/>
                    <a:pt x="1308" y="160"/>
                  </a:cubicBezTo>
                  <a:cubicBezTo>
                    <a:pt x="1304" y="160"/>
                    <a:pt x="1300" y="160"/>
                    <a:pt x="1296" y="160"/>
                  </a:cubicBezTo>
                  <a:cubicBezTo>
                    <a:pt x="1236" y="160"/>
                    <a:pt x="1180" y="194"/>
                    <a:pt x="1151" y="247"/>
                  </a:cubicBezTo>
                  <a:cubicBezTo>
                    <a:pt x="1110" y="323"/>
                    <a:pt x="1079" y="401"/>
                    <a:pt x="1034" y="475"/>
                  </a:cubicBezTo>
                  <a:lnTo>
                    <a:pt x="1034" y="472"/>
                  </a:lnTo>
                  <a:cubicBezTo>
                    <a:pt x="960" y="595"/>
                    <a:pt x="879" y="713"/>
                    <a:pt x="791" y="825"/>
                  </a:cubicBezTo>
                  <a:cubicBezTo>
                    <a:pt x="791" y="825"/>
                    <a:pt x="791" y="825"/>
                    <a:pt x="791" y="825"/>
                  </a:cubicBezTo>
                  <a:lnTo>
                    <a:pt x="791" y="825"/>
                  </a:lnTo>
                  <a:cubicBezTo>
                    <a:pt x="758" y="866"/>
                    <a:pt x="722" y="905"/>
                    <a:pt x="684" y="942"/>
                  </a:cubicBezTo>
                  <a:cubicBezTo>
                    <a:pt x="665" y="961"/>
                    <a:pt x="645" y="978"/>
                    <a:pt x="623" y="994"/>
                  </a:cubicBezTo>
                  <a:cubicBezTo>
                    <a:pt x="605" y="1007"/>
                    <a:pt x="588" y="1020"/>
                    <a:pt x="569" y="1031"/>
                  </a:cubicBezTo>
                  <a:cubicBezTo>
                    <a:pt x="544" y="1044"/>
                    <a:pt x="520" y="1055"/>
                    <a:pt x="494" y="1066"/>
                  </a:cubicBezTo>
                  <a:lnTo>
                    <a:pt x="494" y="1066"/>
                  </a:lnTo>
                  <a:cubicBezTo>
                    <a:pt x="478" y="1072"/>
                    <a:pt x="461" y="1078"/>
                    <a:pt x="445" y="1081"/>
                  </a:cubicBezTo>
                  <a:cubicBezTo>
                    <a:pt x="426" y="1085"/>
                    <a:pt x="407" y="1089"/>
                    <a:pt x="387" y="1092"/>
                  </a:cubicBezTo>
                  <a:cubicBezTo>
                    <a:pt x="377" y="1094"/>
                    <a:pt x="368" y="1094"/>
                    <a:pt x="357" y="1094"/>
                  </a:cubicBezTo>
                  <a:cubicBezTo>
                    <a:pt x="357" y="1092"/>
                    <a:pt x="355" y="1091"/>
                    <a:pt x="355" y="1091"/>
                  </a:cubicBezTo>
                  <a:lnTo>
                    <a:pt x="350" y="1083"/>
                  </a:lnTo>
                  <a:lnTo>
                    <a:pt x="346" y="1073"/>
                  </a:lnTo>
                  <a:cubicBezTo>
                    <a:pt x="344" y="1069"/>
                    <a:pt x="343" y="1062"/>
                    <a:pt x="341" y="1058"/>
                  </a:cubicBezTo>
                  <a:cubicBezTo>
                    <a:pt x="338" y="1048"/>
                    <a:pt x="336" y="1040"/>
                    <a:pt x="335" y="1031"/>
                  </a:cubicBezTo>
                  <a:cubicBezTo>
                    <a:pt x="333" y="1004"/>
                    <a:pt x="331" y="977"/>
                    <a:pt x="331" y="952"/>
                  </a:cubicBezTo>
                  <a:cubicBezTo>
                    <a:pt x="335" y="896"/>
                    <a:pt x="338" y="841"/>
                    <a:pt x="346" y="785"/>
                  </a:cubicBezTo>
                  <a:cubicBezTo>
                    <a:pt x="352" y="741"/>
                    <a:pt x="363" y="697"/>
                    <a:pt x="374" y="651"/>
                  </a:cubicBezTo>
                  <a:cubicBezTo>
                    <a:pt x="385" y="613"/>
                    <a:pt x="398" y="575"/>
                    <a:pt x="414" y="538"/>
                  </a:cubicBezTo>
                  <a:cubicBezTo>
                    <a:pt x="430" y="502"/>
                    <a:pt x="450" y="466"/>
                    <a:pt x="469" y="431"/>
                  </a:cubicBezTo>
                  <a:cubicBezTo>
                    <a:pt x="485" y="407"/>
                    <a:pt x="499" y="385"/>
                    <a:pt x="515" y="364"/>
                  </a:cubicBezTo>
                  <a:lnTo>
                    <a:pt x="536" y="342"/>
                  </a:lnTo>
                  <a:lnTo>
                    <a:pt x="548" y="347"/>
                  </a:lnTo>
                  <a:cubicBezTo>
                    <a:pt x="573" y="359"/>
                    <a:pt x="599" y="365"/>
                    <a:pt x="624" y="365"/>
                  </a:cubicBezTo>
                  <a:cubicBezTo>
                    <a:pt x="683" y="365"/>
                    <a:pt x="741" y="334"/>
                    <a:pt x="772" y="277"/>
                  </a:cubicBezTo>
                  <a:cubicBezTo>
                    <a:pt x="811" y="201"/>
                    <a:pt x="783" y="90"/>
                    <a:pt x="700" y="54"/>
                  </a:cubicBezTo>
                  <a:cubicBezTo>
                    <a:pt x="643" y="29"/>
                    <a:pt x="581" y="0"/>
                    <a:pt x="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5" name="Google Shape;8845;p17"/>
            <p:cNvSpPr/>
            <p:nvPr/>
          </p:nvSpPr>
          <p:spPr>
            <a:xfrm>
              <a:off x="6759495" y="1177857"/>
              <a:ext cx="27173" cy="38104"/>
            </a:xfrm>
            <a:custGeom>
              <a:avLst/>
              <a:gdLst/>
              <a:ahLst/>
              <a:cxnLst/>
              <a:rect l="l" t="t" r="r" b="b"/>
              <a:pathLst>
                <a:path w="935" h="1311" extrusionOk="0">
                  <a:moveTo>
                    <a:pt x="483" y="1"/>
                  </a:moveTo>
                  <a:cubicBezTo>
                    <a:pt x="444" y="1"/>
                    <a:pt x="404" y="4"/>
                    <a:pt x="366" y="7"/>
                  </a:cubicBezTo>
                  <a:cubicBezTo>
                    <a:pt x="262" y="18"/>
                    <a:pt x="150" y="33"/>
                    <a:pt x="75" y="117"/>
                  </a:cubicBezTo>
                  <a:cubicBezTo>
                    <a:pt x="1" y="202"/>
                    <a:pt x="9" y="332"/>
                    <a:pt x="93" y="408"/>
                  </a:cubicBezTo>
                  <a:cubicBezTo>
                    <a:pt x="137" y="447"/>
                    <a:pt x="186" y="481"/>
                    <a:pt x="238" y="509"/>
                  </a:cubicBezTo>
                  <a:cubicBezTo>
                    <a:pt x="263" y="522"/>
                    <a:pt x="289" y="527"/>
                    <a:pt x="314" y="527"/>
                  </a:cubicBezTo>
                  <a:cubicBezTo>
                    <a:pt x="373" y="527"/>
                    <a:pt x="430" y="496"/>
                    <a:pt x="460" y="439"/>
                  </a:cubicBezTo>
                  <a:cubicBezTo>
                    <a:pt x="477" y="406"/>
                    <a:pt x="482" y="368"/>
                    <a:pt x="474" y="330"/>
                  </a:cubicBezTo>
                  <a:lnTo>
                    <a:pt x="474" y="330"/>
                  </a:lnTo>
                  <a:cubicBezTo>
                    <a:pt x="490" y="332"/>
                    <a:pt x="506" y="333"/>
                    <a:pt x="523" y="335"/>
                  </a:cubicBezTo>
                  <a:lnTo>
                    <a:pt x="541" y="338"/>
                  </a:lnTo>
                  <a:lnTo>
                    <a:pt x="552" y="343"/>
                  </a:lnTo>
                  <a:lnTo>
                    <a:pt x="563" y="349"/>
                  </a:lnTo>
                  <a:lnTo>
                    <a:pt x="572" y="356"/>
                  </a:lnTo>
                  <a:lnTo>
                    <a:pt x="577" y="360"/>
                  </a:lnTo>
                  <a:lnTo>
                    <a:pt x="585" y="368"/>
                  </a:lnTo>
                  <a:lnTo>
                    <a:pt x="590" y="378"/>
                  </a:lnTo>
                  <a:cubicBezTo>
                    <a:pt x="590" y="376"/>
                    <a:pt x="588" y="375"/>
                    <a:pt x="588" y="373"/>
                  </a:cubicBezTo>
                  <a:lnTo>
                    <a:pt x="588" y="373"/>
                  </a:lnTo>
                  <a:lnTo>
                    <a:pt x="593" y="382"/>
                  </a:lnTo>
                  <a:cubicBezTo>
                    <a:pt x="593" y="386"/>
                    <a:pt x="594" y="389"/>
                    <a:pt x="596" y="394"/>
                  </a:cubicBezTo>
                  <a:cubicBezTo>
                    <a:pt x="596" y="400"/>
                    <a:pt x="598" y="403"/>
                    <a:pt x="599" y="413"/>
                  </a:cubicBezTo>
                  <a:cubicBezTo>
                    <a:pt x="601" y="422"/>
                    <a:pt x="601" y="433"/>
                    <a:pt x="601" y="443"/>
                  </a:cubicBezTo>
                  <a:cubicBezTo>
                    <a:pt x="601" y="474"/>
                    <a:pt x="599" y="506"/>
                    <a:pt x="596" y="539"/>
                  </a:cubicBezTo>
                  <a:cubicBezTo>
                    <a:pt x="593" y="547"/>
                    <a:pt x="591" y="560"/>
                    <a:pt x="588" y="568"/>
                  </a:cubicBezTo>
                  <a:cubicBezTo>
                    <a:pt x="586" y="574"/>
                    <a:pt x="583" y="582"/>
                    <a:pt x="580" y="590"/>
                  </a:cubicBezTo>
                  <a:cubicBezTo>
                    <a:pt x="571" y="612"/>
                    <a:pt x="560" y="631"/>
                    <a:pt x="549" y="652"/>
                  </a:cubicBezTo>
                  <a:cubicBezTo>
                    <a:pt x="534" y="672"/>
                    <a:pt x="520" y="693"/>
                    <a:pt x="504" y="712"/>
                  </a:cubicBezTo>
                  <a:cubicBezTo>
                    <a:pt x="450" y="777"/>
                    <a:pt x="378" y="826"/>
                    <a:pt x="338" y="900"/>
                  </a:cubicBezTo>
                  <a:cubicBezTo>
                    <a:pt x="305" y="963"/>
                    <a:pt x="289" y="1038"/>
                    <a:pt x="311" y="1106"/>
                  </a:cubicBezTo>
                  <a:cubicBezTo>
                    <a:pt x="332" y="1174"/>
                    <a:pt x="378" y="1221"/>
                    <a:pt x="431" y="1267"/>
                  </a:cubicBezTo>
                  <a:cubicBezTo>
                    <a:pt x="461" y="1294"/>
                    <a:pt x="501" y="1309"/>
                    <a:pt x="542" y="1310"/>
                  </a:cubicBezTo>
                  <a:cubicBezTo>
                    <a:pt x="588" y="1310"/>
                    <a:pt x="631" y="1291"/>
                    <a:pt x="661" y="1258"/>
                  </a:cubicBezTo>
                  <a:cubicBezTo>
                    <a:pt x="716" y="1196"/>
                    <a:pt x="718" y="1101"/>
                    <a:pt x="664" y="1039"/>
                  </a:cubicBezTo>
                  <a:cubicBezTo>
                    <a:pt x="694" y="1006"/>
                    <a:pt x="726" y="973"/>
                    <a:pt x="754" y="938"/>
                  </a:cubicBezTo>
                  <a:cubicBezTo>
                    <a:pt x="822" y="859"/>
                    <a:pt x="873" y="766"/>
                    <a:pt x="905" y="666"/>
                  </a:cubicBezTo>
                  <a:cubicBezTo>
                    <a:pt x="922" y="606"/>
                    <a:pt x="932" y="544"/>
                    <a:pt x="932" y="481"/>
                  </a:cubicBezTo>
                  <a:cubicBezTo>
                    <a:pt x="935" y="420"/>
                    <a:pt x="930" y="362"/>
                    <a:pt x="916" y="305"/>
                  </a:cubicBezTo>
                  <a:cubicBezTo>
                    <a:pt x="884" y="193"/>
                    <a:pt x="807" y="99"/>
                    <a:pt x="704" y="47"/>
                  </a:cubicBezTo>
                  <a:cubicBezTo>
                    <a:pt x="637" y="11"/>
                    <a:pt x="560" y="1"/>
                    <a:pt x="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6" name="Google Shape;8846;p17"/>
            <p:cNvSpPr/>
            <p:nvPr/>
          </p:nvSpPr>
          <p:spPr>
            <a:xfrm>
              <a:off x="6789373" y="1212007"/>
              <a:ext cx="36880" cy="14998"/>
            </a:xfrm>
            <a:custGeom>
              <a:avLst/>
              <a:gdLst/>
              <a:ahLst/>
              <a:cxnLst/>
              <a:rect l="l" t="t" r="r" b="b"/>
              <a:pathLst>
                <a:path w="1269" h="516" extrusionOk="0">
                  <a:moveTo>
                    <a:pt x="1086" y="1"/>
                  </a:moveTo>
                  <a:cubicBezTo>
                    <a:pt x="1078" y="1"/>
                    <a:pt x="1070" y="1"/>
                    <a:pt x="1062" y="2"/>
                  </a:cubicBezTo>
                  <a:lnTo>
                    <a:pt x="988" y="13"/>
                  </a:lnTo>
                  <a:lnTo>
                    <a:pt x="1009" y="10"/>
                  </a:lnTo>
                  <a:lnTo>
                    <a:pt x="1009" y="10"/>
                  </a:lnTo>
                  <a:cubicBezTo>
                    <a:pt x="830" y="31"/>
                    <a:pt x="652" y="43"/>
                    <a:pt x="473" y="67"/>
                  </a:cubicBezTo>
                  <a:cubicBezTo>
                    <a:pt x="424" y="73"/>
                    <a:pt x="374" y="81"/>
                    <a:pt x="325" y="88"/>
                  </a:cubicBezTo>
                  <a:cubicBezTo>
                    <a:pt x="244" y="102"/>
                    <a:pt x="151" y="113"/>
                    <a:pt x="86" y="165"/>
                  </a:cubicBezTo>
                  <a:cubicBezTo>
                    <a:pt x="48" y="194"/>
                    <a:pt x="19" y="236"/>
                    <a:pt x="8" y="282"/>
                  </a:cubicBezTo>
                  <a:cubicBezTo>
                    <a:pt x="0" y="322"/>
                    <a:pt x="6" y="363"/>
                    <a:pt x="25" y="399"/>
                  </a:cubicBezTo>
                  <a:cubicBezTo>
                    <a:pt x="44" y="447"/>
                    <a:pt x="89" y="472"/>
                    <a:pt x="132" y="496"/>
                  </a:cubicBezTo>
                  <a:cubicBezTo>
                    <a:pt x="154" y="509"/>
                    <a:pt x="181" y="515"/>
                    <a:pt x="206" y="515"/>
                  </a:cubicBezTo>
                  <a:cubicBezTo>
                    <a:pt x="268" y="515"/>
                    <a:pt x="326" y="480"/>
                    <a:pt x="355" y="426"/>
                  </a:cubicBezTo>
                  <a:cubicBezTo>
                    <a:pt x="356" y="423"/>
                    <a:pt x="358" y="420"/>
                    <a:pt x="359" y="417"/>
                  </a:cubicBezTo>
                  <a:cubicBezTo>
                    <a:pt x="428" y="403"/>
                    <a:pt x="499" y="393"/>
                    <a:pt x="568" y="385"/>
                  </a:cubicBezTo>
                  <a:lnTo>
                    <a:pt x="564" y="385"/>
                  </a:lnTo>
                  <a:lnTo>
                    <a:pt x="633" y="377"/>
                  </a:lnTo>
                  <a:cubicBezTo>
                    <a:pt x="796" y="360"/>
                    <a:pt x="961" y="346"/>
                    <a:pt x="1122" y="320"/>
                  </a:cubicBezTo>
                  <a:cubicBezTo>
                    <a:pt x="1211" y="303"/>
                    <a:pt x="1268" y="219"/>
                    <a:pt x="1252" y="132"/>
                  </a:cubicBezTo>
                  <a:cubicBezTo>
                    <a:pt x="1236" y="50"/>
                    <a:pt x="116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7" name="Google Shape;8847;p17"/>
            <p:cNvSpPr/>
            <p:nvPr/>
          </p:nvSpPr>
          <p:spPr>
            <a:xfrm>
              <a:off x="6802800" y="1190791"/>
              <a:ext cx="18978" cy="49905"/>
            </a:xfrm>
            <a:custGeom>
              <a:avLst/>
              <a:gdLst/>
              <a:ahLst/>
              <a:cxnLst/>
              <a:rect l="l" t="t" r="r" b="b"/>
              <a:pathLst>
                <a:path w="653" h="1717" extrusionOk="0">
                  <a:moveTo>
                    <a:pt x="431" y="1"/>
                  </a:moveTo>
                  <a:cubicBezTo>
                    <a:pt x="387" y="4"/>
                    <a:pt x="344" y="18"/>
                    <a:pt x="309" y="44"/>
                  </a:cubicBezTo>
                  <a:cubicBezTo>
                    <a:pt x="222" y="102"/>
                    <a:pt x="171" y="215"/>
                    <a:pt x="138" y="309"/>
                  </a:cubicBezTo>
                  <a:cubicBezTo>
                    <a:pt x="70" y="504"/>
                    <a:pt x="46" y="705"/>
                    <a:pt x="26" y="909"/>
                  </a:cubicBezTo>
                  <a:cubicBezTo>
                    <a:pt x="5" y="1126"/>
                    <a:pt x="0" y="1346"/>
                    <a:pt x="15" y="1565"/>
                  </a:cubicBezTo>
                  <a:cubicBezTo>
                    <a:pt x="21" y="1649"/>
                    <a:pt x="91" y="1715"/>
                    <a:pt x="176" y="1717"/>
                  </a:cubicBezTo>
                  <a:lnTo>
                    <a:pt x="184" y="1717"/>
                  </a:lnTo>
                  <a:cubicBezTo>
                    <a:pt x="273" y="1710"/>
                    <a:pt x="339" y="1634"/>
                    <a:pt x="336" y="1546"/>
                  </a:cubicBezTo>
                  <a:cubicBezTo>
                    <a:pt x="328" y="1444"/>
                    <a:pt x="325" y="1343"/>
                    <a:pt x="325" y="1240"/>
                  </a:cubicBezTo>
                  <a:cubicBezTo>
                    <a:pt x="333" y="1066"/>
                    <a:pt x="349" y="890"/>
                    <a:pt x="372" y="716"/>
                  </a:cubicBezTo>
                  <a:cubicBezTo>
                    <a:pt x="383" y="648"/>
                    <a:pt x="398" y="580"/>
                    <a:pt x="415" y="514"/>
                  </a:cubicBezTo>
                  <a:cubicBezTo>
                    <a:pt x="428" y="471"/>
                    <a:pt x="444" y="428"/>
                    <a:pt x="461" y="387"/>
                  </a:cubicBezTo>
                  <a:cubicBezTo>
                    <a:pt x="467" y="370"/>
                    <a:pt x="477" y="354"/>
                    <a:pt x="485" y="338"/>
                  </a:cubicBezTo>
                  <a:cubicBezTo>
                    <a:pt x="558" y="332"/>
                    <a:pt x="618" y="279"/>
                    <a:pt x="634" y="208"/>
                  </a:cubicBezTo>
                  <a:cubicBezTo>
                    <a:pt x="653" y="118"/>
                    <a:pt x="596" y="31"/>
                    <a:pt x="507" y="12"/>
                  </a:cubicBezTo>
                  <a:cubicBezTo>
                    <a:pt x="482" y="6"/>
                    <a:pt x="456" y="2"/>
                    <a:pt x="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8" name="Google Shape;8848;p17"/>
            <p:cNvSpPr/>
            <p:nvPr/>
          </p:nvSpPr>
          <p:spPr>
            <a:xfrm>
              <a:off x="6842501" y="1186053"/>
              <a:ext cx="42431" cy="74116"/>
            </a:xfrm>
            <a:custGeom>
              <a:avLst/>
              <a:gdLst/>
              <a:ahLst/>
              <a:cxnLst/>
              <a:rect l="l" t="t" r="r" b="b"/>
              <a:pathLst>
                <a:path w="1460" h="2550" extrusionOk="0">
                  <a:moveTo>
                    <a:pt x="844" y="479"/>
                  </a:moveTo>
                  <a:cubicBezTo>
                    <a:pt x="844" y="483"/>
                    <a:pt x="844" y="487"/>
                    <a:pt x="846" y="490"/>
                  </a:cubicBezTo>
                  <a:cubicBezTo>
                    <a:pt x="845" y="486"/>
                    <a:pt x="845" y="483"/>
                    <a:pt x="844" y="479"/>
                  </a:cubicBezTo>
                  <a:close/>
                  <a:moveTo>
                    <a:pt x="443" y="1"/>
                  </a:moveTo>
                  <a:cubicBezTo>
                    <a:pt x="389" y="1"/>
                    <a:pt x="335" y="4"/>
                    <a:pt x="282" y="13"/>
                  </a:cubicBezTo>
                  <a:cubicBezTo>
                    <a:pt x="170" y="36"/>
                    <a:pt x="42" y="85"/>
                    <a:pt x="15" y="211"/>
                  </a:cubicBezTo>
                  <a:cubicBezTo>
                    <a:pt x="0" y="279"/>
                    <a:pt x="21" y="335"/>
                    <a:pt x="64" y="387"/>
                  </a:cubicBezTo>
                  <a:cubicBezTo>
                    <a:pt x="95" y="427"/>
                    <a:pt x="148" y="444"/>
                    <a:pt x="194" y="463"/>
                  </a:cubicBezTo>
                  <a:cubicBezTo>
                    <a:pt x="233" y="480"/>
                    <a:pt x="274" y="495"/>
                    <a:pt x="316" y="506"/>
                  </a:cubicBezTo>
                  <a:cubicBezTo>
                    <a:pt x="328" y="509"/>
                    <a:pt x="341" y="511"/>
                    <a:pt x="353" y="511"/>
                  </a:cubicBezTo>
                  <a:cubicBezTo>
                    <a:pt x="428" y="511"/>
                    <a:pt x="498" y="451"/>
                    <a:pt x="513" y="379"/>
                  </a:cubicBezTo>
                  <a:cubicBezTo>
                    <a:pt x="517" y="363"/>
                    <a:pt x="518" y="346"/>
                    <a:pt x="517" y="330"/>
                  </a:cubicBezTo>
                  <a:lnTo>
                    <a:pt x="517" y="330"/>
                  </a:lnTo>
                  <a:cubicBezTo>
                    <a:pt x="574" y="332"/>
                    <a:pt x="631" y="333"/>
                    <a:pt x="688" y="340"/>
                  </a:cubicBezTo>
                  <a:cubicBezTo>
                    <a:pt x="700" y="343"/>
                    <a:pt x="713" y="344"/>
                    <a:pt x="724" y="347"/>
                  </a:cubicBezTo>
                  <a:cubicBezTo>
                    <a:pt x="732" y="351"/>
                    <a:pt x="740" y="354"/>
                    <a:pt x="746" y="355"/>
                  </a:cubicBezTo>
                  <a:cubicBezTo>
                    <a:pt x="757" y="361"/>
                    <a:pt x="767" y="367"/>
                    <a:pt x="777" y="372"/>
                  </a:cubicBezTo>
                  <a:lnTo>
                    <a:pt x="777" y="372"/>
                  </a:lnTo>
                  <a:lnTo>
                    <a:pt x="789" y="381"/>
                  </a:lnTo>
                  <a:cubicBezTo>
                    <a:pt x="795" y="385"/>
                    <a:pt x="803" y="392"/>
                    <a:pt x="806" y="397"/>
                  </a:cubicBezTo>
                  <a:cubicBezTo>
                    <a:pt x="811" y="401"/>
                    <a:pt x="814" y="406"/>
                    <a:pt x="819" y="412"/>
                  </a:cubicBezTo>
                  <a:lnTo>
                    <a:pt x="827" y="425"/>
                  </a:lnTo>
                  <a:lnTo>
                    <a:pt x="835" y="442"/>
                  </a:lnTo>
                  <a:cubicBezTo>
                    <a:pt x="836" y="447"/>
                    <a:pt x="838" y="450"/>
                    <a:pt x="839" y="455"/>
                  </a:cubicBezTo>
                  <a:cubicBezTo>
                    <a:pt x="842" y="464"/>
                    <a:pt x="843" y="472"/>
                    <a:pt x="844" y="479"/>
                  </a:cubicBezTo>
                  <a:lnTo>
                    <a:pt x="844" y="479"/>
                  </a:lnTo>
                  <a:cubicBezTo>
                    <a:pt x="844" y="479"/>
                    <a:pt x="844" y="478"/>
                    <a:pt x="844" y="477"/>
                  </a:cubicBezTo>
                  <a:lnTo>
                    <a:pt x="844" y="477"/>
                  </a:lnTo>
                  <a:cubicBezTo>
                    <a:pt x="846" y="484"/>
                    <a:pt x="847" y="490"/>
                    <a:pt x="847" y="496"/>
                  </a:cubicBezTo>
                  <a:cubicBezTo>
                    <a:pt x="849" y="507"/>
                    <a:pt x="849" y="517"/>
                    <a:pt x="849" y="526"/>
                  </a:cubicBezTo>
                  <a:lnTo>
                    <a:pt x="849" y="526"/>
                  </a:lnTo>
                  <a:cubicBezTo>
                    <a:pt x="849" y="564"/>
                    <a:pt x="846" y="603"/>
                    <a:pt x="841" y="640"/>
                  </a:cubicBezTo>
                  <a:cubicBezTo>
                    <a:pt x="839" y="650"/>
                    <a:pt x="838" y="661"/>
                    <a:pt x="835" y="667"/>
                  </a:cubicBezTo>
                  <a:cubicBezTo>
                    <a:pt x="833" y="675"/>
                    <a:pt x="830" y="683"/>
                    <a:pt x="827" y="689"/>
                  </a:cubicBezTo>
                  <a:cubicBezTo>
                    <a:pt x="819" y="707"/>
                    <a:pt x="811" y="721"/>
                    <a:pt x="801" y="738"/>
                  </a:cubicBezTo>
                  <a:cubicBezTo>
                    <a:pt x="797" y="745"/>
                    <a:pt x="794" y="751"/>
                    <a:pt x="786" y="761"/>
                  </a:cubicBezTo>
                  <a:cubicBezTo>
                    <a:pt x="778" y="769"/>
                    <a:pt x="770" y="778"/>
                    <a:pt x="762" y="788"/>
                  </a:cubicBezTo>
                  <a:cubicBezTo>
                    <a:pt x="718" y="827"/>
                    <a:pt x="667" y="863"/>
                    <a:pt x="634" y="911"/>
                  </a:cubicBezTo>
                  <a:cubicBezTo>
                    <a:pt x="593" y="968"/>
                    <a:pt x="585" y="1041"/>
                    <a:pt x="610" y="1106"/>
                  </a:cubicBezTo>
                  <a:cubicBezTo>
                    <a:pt x="637" y="1175"/>
                    <a:pt x="694" y="1224"/>
                    <a:pt x="751" y="1269"/>
                  </a:cubicBezTo>
                  <a:lnTo>
                    <a:pt x="862" y="1359"/>
                  </a:lnTo>
                  <a:cubicBezTo>
                    <a:pt x="901" y="1391"/>
                    <a:pt x="941" y="1424"/>
                    <a:pt x="977" y="1460"/>
                  </a:cubicBezTo>
                  <a:cubicBezTo>
                    <a:pt x="998" y="1484"/>
                    <a:pt x="1022" y="1509"/>
                    <a:pt x="1039" y="1533"/>
                  </a:cubicBezTo>
                  <a:cubicBezTo>
                    <a:pt x="1056" y="1558"/>
                    <a:pt x="1074" y="1584"/>
                    <a:pt x="1091" y="1609"/>
                  </a:cubicBezTo>
                  <a:cubicBezTo>
                    <a:pt x="1094" y="1615"/>
                    <a:pt x="1097" y="1622"/>
                    <a:pt x="1099" y="1628"/>
                  </a:cubicBezTo>
                  <a:cubicBezTo>
                    <a:pt x="1104" y="1639"/>
                    <a:pt x="1107" y="1645"/>
                    <a:pt x="1110" y="1658"/>
                  </a:cubicBezTo>
                  <a:cubicBezTo>
                    <a:pt x="1112" y="1671"/>
                    <a:pt x="1115" y="1683"/>
                    <a:pt x="1116" y="1698"/>
                  </a:cubicBezTo>
                  <a:cubicBezTo>
                    <a:pt x="1118" y="1715"/>
                    <a:pt x="1121" y="1734"/>
                    <a:pt x="1120" y="1752"/>
                  </a:cubicBezTo>
                  <a:cubicBezTo>
                    <a:pt x="1120" y="1767"/>
                    <a:pt x="1118" y="1785"/>
                    <a:pt x="1116" y="1802"/>
                  </a:cubicBezTo>
                  <a:lnTo>
                    <a:pt x="1115" y="1810"/>
                  </a:lnTo>
                  <a:cubicBezTo>
                    <a:pt x="1113" y="1816"/>
                    <a:pt x="1110" y="1821"/>
                    <a:pt x="1108" y="1826"/>
                  </a:cubicBezTo>
                  <a:lnTo>
                    <a:pt x="1108" y="1826"/>
                  </a:lnTo>
                  <a:cubicBezTo>
                    <a:pt x="1101" y="1838"/>
                    <a:pt x="1095" y="1849"/>
                    <a:pt x="1090" y="1859"/>
                  </a:cubicBezTo>
                  <a:cubicBezTo>
                    <a:pt x="1079" y="1877"/>
                    <a:pt x="1067" y="1896"/>
                    <a:pt x="1055" y="1910"/>
                  </a:cubicBezTo>
                  <a:cubicBezTo>
                    <a:pt x="1042" y="1926"/>
                    <a:pt x="1031" y="1940"/>
                    <a:pt x="1015" y="1954"/>
                  </a:cubicBezTo>
                  <a:cubicBezTo>
                    <a:pt x="999" y="1970"/>
                    <a:pt x="982" y="1984"/>
                    <a:pt x="965" y="1997"/>
                  </a:cubicBezTo>
                  <a:cubicBezTo>
                    <a:pt x="941" y="2014"/>
                    <a:pt x="915" y="2030"/>
                    <a:pt x="889" y="2044"/>
                  </a:cubicBezTo>
                  <a:cubicBezTo>
                    <a:pt x="809" y="2086"/>
                    <a:pt x="727" y="2124"/>
                    <a:pt x="643" y="2157"/>
                  </a:cubicBezTo>
                  <a:lnTo>
                    <a:pt x="662" y="2147"/>
                  </a:lnTo>
                  <a:lnTo>
                    <a:pt x="662" y="2147"/>
                  </a:lnTo>
                  <a:cubicBezTo>
                    <a:pt x="600" y="2171"/>
                    <a:pt x="539" y="2195"/>
                    <a:pt x="475" y="2215"/>
                  </a:cubicBezTo>
                  <a:cubicBezTo>
                    <a:pt x="387" y="2245"/>
                    <a:pt x="338" y="2342"/>
                    <a:pt x="366" y="2432"/>
                  </a:cubicBezTo>
                  <a:cubicBezTo>
                    <a:pt x="390" y="2502"/>
                    <a:pt x="456" y="2549"/>
                    <a:pt x="532" y="2549"/>
                  </a:cubicBezTo>
                  <a:cubicBezTo>
                    <a:pt x="550" y="2549"/>
                    <a:pt x="567" y="2546"/>
                    <a:pt x="585" y="2540"/>
                  </a:cubicBezTo>
                  <a:cubicBezTo>
                    <a:pt x="713" y="2497"/>
                    <a:pt x="839" y="2446"/>
                    <a:pt x="963" y="2388"/>
                  </a:cubicBezTo>
                  <a:cubicBezTo>
                    <a:pt x="1077" y="2333"/>
                    <a:pt x="1194" y="2266"/>
                    <a:pt x="1280" y="2169"/>
                  </a:cubicBezTo>
                  <a:cubicBezTo>
                    <a:pt x="1349" y="2092"/>
                    <a:pt x="1419" y="1995"/>
                    <a:pt x="1443" y="1892"/>
                  </a:cubicBezTo>
                  <a:cubicBezTo>
                    <a:pt x="1455" y="1835"/>
                    <a:pt x="1460" y="1777"/>
                    <a:pt x="1457" y="1718"/>
                  </a:cubicBezTo>
                  <a:cubicBezTo>
                    <a:pt x="1455" y="1658"/>
                    <a:pt x="1444" y="1596"/>
                    <a:pt x="1425" y="1539"/>
                  </a:cubicBezTo>
                  <a:cubicBezTo>
                    <a:pt x="1379" y="1429"/>
                    <a:pt x="1311" y="1329"/>
                    <a:pt x="1227" y="1245"/>
                  </a:cubicBezTo>
                  <a:cubicBezTo>
                    <a:pt x="1154" y="1171"/>
                    <a:pt x="1071" y="1107"/>
                    <a:pt x="991" y="1039"/>
                  </a:cubicBezTo>
                  <a:cubicBezTo>
                    <a:pt x="1044" y="985"/>
                    <a:pt x="1086" y="924"/>
                    <a:pt x="1118" y="856"/>
                  </a:cubicBezTo>
                  <a:cubicBezTo>
                    <a:pt x="1143" y="800"/>
                    <a:pt x="1161" y="742"/>
                    <a:pt x="1170" y="681"/>
                  </a:cubicBezTo>
                  <a:cubicBezTo>
                    <a:pt x="1180" y="609"/>
                    <a:pt x="1181" y="534"/>
                    <a:pt x="1173" y="460"/>
                  </a:cubicBezTo>
                  <a:cubicBezTo>
                    <a:pt x="1161" y="325"/>
                    <a:pt x="1096" y="195"/>
                    <a:pt x="984" y="116"/>
                  </a:cubicBezTo>
                  <a:cubicBezTo>
                    <a:pt x="930" y="77"/>
                    <a:pt x="868" y="47"/>
                    <a:pt x="803" y="31"/>
                  </a:cubicBezTo>
                  <a:cubicBezTo>
                    <a:pt x="733" y="13"/>
                    <a:pt x="662" y="6"/>
                    <a:pt x="591" y="4"/>
                  </a:cubicBezTo>
                  <a:cubicBezTo>
                    <a:pt x="542" y="3"/>
                    <a:pt x="493" y="1"/>
                    <a:pt x="4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49" name="Google Shape;8849;p17"/>
            <p:cNvSpPr/>
            <p:nvPr/>
          </p:nvSpPr>
          <p:spPr>
            <a:xfrm>
              <a:off x="6765541" y="953775"/>
              <a:ext cx="44233" cy="58304"/>
            </a:xfrm>
            <a:custGeom>
              <a:avLst/>
              <a:gdLst/>
              <a:ahLst/>
              <a:cxnLst/>
              <a:rect l="l" t="t" r="r" b="b"/>
              <a:pathLst>
                <a:path w="1522" h="2006" extrusionOk="0">
                  <a:moveTo>
                    <a:pt x="1168" y="1091"/>
                  </a:moveTo>
                  <a:cubicBezTo>
                    <a:pt x="1169" y="1097"/>
                    <a:pt x="1170" y="1103"/>
                    <a:pt x="1170" y="1109"/>
                  </a:cubicBezTo>
                  <a:lnTo>
                    <a:pt x="1170" y="1109"/>
                  </a:lnTo>
                  <a:cubicBezTo>
                    <a:pt x="1170" y="1103"/>
                    <a:pt x="1168" y="1098"/>
                    <a:pt x="1168" y="1091"/>
                  </a:cubicBezTo>
                  <a:close/>
                  <a:moveTo>
                    <a:pt x="956" y="0"/>
                  </a:moveTo>
                  <a:cubicBezTo>
                    <a:pt x="932" y="0"/>
                    <a:pt x="908" y="5"/>
                    <a:pt x="885" y="16"/>
                  </a:cubicBezTo>
                  <a:cubicBezTo>
                    <a:pt x="844" y="37"/>
                    <a:pt x="813" y="72"/>
                    <a:pt x="799" y="116"/>
                  </a:cubicBezTo>
                  <a:lnTo>
                    <a:pt x="799" y="116"/>
                  </a:lnTo>
                  <a:cubicBezTo>
                    <a:pt x="800" y="113"/>
                    <a:pt x="801" y="111"/>
                    <a:pt x="801" y="109"/>
                  </a:cubicBezTo>
                  <a:lnTo>
                    <a:pt x="801" y="109"/>
                  </a:lnTo>
                  <a:cubicBezTo>
                    <a:pt x="768" y="197"/>
                    <a:pt x="731" y="287"/>
                    <a:pt x="698" y="372"/>
                  </a:cubicBezTo>
                  <a:cubicBezTo>
                    <a:pt x="665" y="459"/>
                    <a:pt x="630" y="545"/>
                    <a:pt x="594" y="630"/>
                  </a:cubicBezTo>
                  <a:cubicBezTo>
                    <a:pt x="583" y="652"/>
                    <a:pt x="575" y="675"/>
                    <a:pt x="564" y="697"/>
                  </a:cubicBezTo>
                  <a:cubicBezTo>
                    <a:pt x="502" y="763"/>
                    <a:pt x="469" y="853"/>
                    <a:pt x="524" y="941"/>
                  </a:cubicBezTo>
                  <a:cubicBezTo>
                    <a:pt x="557" y="990"/>
                    <a:pt x="610" y="1016"/>
                    <a:pt x="665" y="1016"/>
                  </a:cubicBezTo>
                  <a:cubicBezTo>
                    <a:pt x="703" y="1016"/>
                    <a:pt x="741" y="1004"/>
                    <a:pt x="773" y="977"/>
                  </a:cubicBezTo>
                  <a:cubicBezTo>
                    <a:pt x="798" y="955"/>
                    <a:pt x="820" y="928"/>
                    <a:pt x="836" y="898"/>
                  </a:cubicBezTo>
                  <a:lnTo>
                    <a:pt x="841" y="896"/>
                  </a:lnTo>
                  <a:cubicBezTo>
                    <a:pt x="849" y="893"/>
                    <a:pt x="861" y="888"/>
                    <a:pt x="869" y="887"/>
                  </a:cubicBezTo>
                  <a:cubicBezTo>
                    <a:pt x="876" y="885"/>
                    <a:pt x="883" y="884"/>
                    <a:pt x="890" y="884"/>
                  </a:cubicBezTo>
                  <a:cubicBezTo>
                    <a:pt x="900" y="883"/>
                    <a:pt x="909" y="882"/>
                    <a:pt x="919" y="882"/>
                  </a:cubicBezTo>
                  <a:lnTo>
                    <a:pt x="919" y="882"/>
                  </a:lnTo>
                  <a:cubicBezTo>
                    <a:pt x="930" y="882"/>
                    <a:pt x="942" y="884"/>
                    <a:pt x="950" y="885"/>
                  </a:cubicBezTo>
                  <a:cubicBezTo>
                    <a:pt x="959" y="887"/>
                    <a:pt x="969" y="887"/>
                    <a:pt x="980" y="890"/>
                  </a:cubicBezTo>
                  <a:cubicBezTo>
                    <a:pt x="990" y="893"/>
                    <a:pt x="999" y="896"/>
                    <a:pt x="1010" y="901"/>
                  </a:cubicBezTo>
                  <a:cubicBezTo>
                    <a:pt x="1021" y="907"/>
                    <a:pt x="1032" y="912"/>
                    <a:pt x="1043" y="920"/>
                  </a:cubicBezTo>
                  <a:cubicBezTo>
                    <a:pt x="1059" y="929"/>
                    <a:pt x="1075" y="941"/>
                    <a:pt x="1091" y="952"/>
                  </a:cubicBezTo>
                  <a:cubicBezTo>
                    <a:pt x="1102" y="961"/>
                    <a:pt x="1113" y="971"/>
                    <a:pt x="1124" y="982"/>
                  </a:cubicBezTo>
                  <a:cubicBezTo>
                    <a:pt x="1126" y="985"/>
                    <a:pt x="1129" y="986"/>
                    <a:pt x="1132" y="991"/>
                  </a:cubicBezTo>
                  <a:cubicBezTo>
                    <a:pt x="1135" y="998"/>
                    <a:pt x="1140" y="1002"/>
                    <a:pt x="1143" y="1010"/>
                  </a:cubicBezTo>
                  <a:cubicBezTo>
                    <a:pt x="1146" y="1017"/>
                    <a:pt x="1149" y="1024"/>
                    <a:pt x="1153" y="1031"/>
                  </a:cubicBezTo>
                  <a:cubicBezTo>
                    <a:pt x="1159" y="1047"/>
                    <a:pt x="1164" y="1061"/>
                    <a:pt x="1167" y="1077"/>
                  </a:cubicBezTo>
                  <a:cubicBezTo>
                    <a:pt x="1165" y="1070"/>
                    <a:pt x="1164" y="1064"/>
                    <a:pt x="1160" y="1058"/>
                  </a:cubicBezTo>
                  <a:lnTo>
                    <a:pt x="1160" y="1058"/>
                  </a:lnTo>
                  <a:cubicBezTo>
                    <a:pt x="1165" y="1075"/>
                    <a:pt x="1168" y="1092"/>
                    <a:pt x="1170" y="1111"/>
                  </a:cubicBezTo>
                  <a:lnTo>
                    <a:pt x="1170" y="1111"/>
                  </a:lnTo>
                  <a:cubicBezTo>
                    <a:pt x="1170" y="1114"/>
                    <a:pt x="1170" y="1117"/>
                    <a:pt x="1170" y="1121"/>
                  </a:cubicBezTo>
                  <a:cubicBezTo>
                    <a:pt x="1168" y="1132"/>
                    <a:pt x="1168" y="1143"/>
                    <a:pt x="1167" y="1153"/>
                  </a:cubicBezTo>
                  <a:cubicBezTo>
                    <a:pt x="1164" y="1164"/>
                    <a:pt x="1162" y="1175"/>
                    <a:pt x="1159" y="1184"/>
                  </a:cubicBezTo>
                  <a:cubicBezTo>
                    <a:pt x="1153" y="1205"/>
                    <a:pt x="1148" y="1224"/>
                    <a:pt x="1138" y="1241"/>
                  </a:cubicBezTo>
                  <a:cubicBezTo>
                    <a:pt x="1129" y="1260"/>
                    <a:pt x="1119" y="1278"/>
                    <a:pt x="1108" y="1295"/>
                  </a:cubicBezTo>
                  <a:cubicBezTo>
                    <a:pt x="1096" y="1316"/>
                    <a:pt x="1081" y="1336"/>
                    <a:pt x="1067" y="1355"/>
                  </a:cubicBezTo>
                  <a:cubicBezTo>
                    <a:pt x="1054" y="1371"/>
                    <a:pt x="1042" y="1385"/>
                    <a:pt x="1028" y="1400"/>
                  </a:cubicBezTo>
                  <a:cubicBezTo>
                    <a:pt x="1009" y="1415"/>
                    <a:pt x="988" y="1433"/>
                    <a:pt x="969" y="1449"/>
                  </a:cubicBezTo>
                  <a:cubicBezTo>
                    <a:pt x="923" y="1482"/>
                    <a:pt x="876" y="1514"/>
                    <a:pt x="828" y="1542"/>
                  </a:cubicBezTo>
                  <a:cubicBezTo>
                    <a:pt x="800" y="1556"/>
                    <a:pt x="771" y="1571"/>
                    <a:pt x="743" y="1583"/>
                  </a:cubicBezTo>
                  <a:cubicBezTo>
                    <a:pt x="694" y="1601"/>
                    <a:pt x="641" y="1618"/>
                    <a:pt x="594" y="1629"/>
                  </a:cubicBezTo>
                  <a:cubicBezTo>
                    <a:pt x="545" y="1642"/>
                    <a:pt x="496" y="1651"/>
                    <a:pt x="447" y="1659"/>
                  </a:cubicBezTo>
                  <a:lnTo>
                    <a:pt x="448" y="1659"/>
                  </a:lnTo>
                  <a:cubicBezTo>
                    <a:pt x="404" y="1664"/>
                    <a:pt x="361" y="1669"/>
                    <a:pt x="315" y="1669"/>
                  </a:cubicBezTo>
                  <a:cubicBezTo>
                    <a:pt x="309" y="1669"/>
                    <a:pt x="303" y="1667"/>
                    <a:pt x="296" y="1667"/>
                  </a:cubicBezTo>
                  <a:lnTo>
                    <a:pt x="279" y="1662"/>
                  </a:lnTo>
                  <a:cubicBezTo>
                    <a:pt x="266" y="1659"/>
                    <a:pt x="253" y="1654"/>
                    <a:pt x="241" y="1648"/>
                  </a:cubicBezTo>
                  <a:cubicBezTo>
                    <a:pt x="222" y="1641"/>
                    <a:pt x="203" y="1637"/>
                    <a:pt x="184" y="1637"/>
                  </a:cubicBezTo>
                  <a:cubicBezTo>
                    <a:pt x="117" y="1637"/>
                    <a:pt x="51" y="1682"/>
                    <a:pt x="27" y="1748"/>
                  </a:cubicBezTo>
                  <a:cubicBezTo>
                    <a:pt x="0" y="1825"/>
                    <a:pt x="33" y="1912"/>
                    <a:pt x="106" y="1952"/>
                  </a:cubicBezTo>
                  <a:cubicBezTo>
                    <a:pt x="144" y="1973"/>
                    <a:pt x="185" y="1987"/>
                    <a:pt x="227" y="1996"/>
                  </a:cubicBezTo>
                  <a:cubicBezTo>
                    <a:pt x="261" y="2003"/>
                    <a:pt x="296" y="2006"/>
                    <a:pt x="331" y="2006"/>
                  </a:cubicBezTo>
                  <a:cubicBezTo>
                    <a:pt x="341" y="2006"/>
                    <a:pt x="348" y="2004"/>
                    <a:pt x="358" y="2004"/>
                  </a:cubicBezTo>
                  <a:cubicBezTo>
                    <a:pt x="409" y="2003"/>
                    <a:pt x="459" y="1996"/>
                    <a:pt x="508" y="1987"/>
                  </a:cubicBezTo>
                  <a:cubicBezTo>
                    <a:pt x="578" y="1973"/>
                    <a:pt x="648" y="1957"/>
                    <a:pt x="717" y="1936"/>
                  </a:cubicBezTo>
                  <a:cubicBezTo>
                    <a:pt x="773" y="1919"/>
                    <a:pt x="828" y="1900"/>
                    <a:pt x="882" y="1878"/>
                  </a:cubicBezTo>
                  <a:cubicBezTo>
                    <a:pt x="959" y="1843"/>
                    <a:pt x="1035" y="1800"/>
                    <a:pt x="1107" y="1751"/>
                  </a:cubicBezTo>
                  <a:cubicBezTo>
                    <a:pt x="1184" y="1699"/>
                    <a:pt x="1255" y="1637"/>
                    <a:pt x="1317" y="1566"/>
                  </a:cubicBezTo>
                  <a:cubicBezTo>
                    <a:pt x="1368" y="1506"/>
                    <a:pt x="1409" y="1438"/>
                    <a:pt x="1441" y="1366"/>
                  </a:cubicBezTo>
                  <a:cubicBezTo>
                    <a:pt x="1507" y="1214"/>
                    <a:pt x="1521" y="1034"/>
                    <a:pt x="1445" y="884"/>
                  </a:cubicBezTo>
                  <a:cubicBezTo>
                    <a:pt x="1377" y="755"/>
                    <a:pt x="1267" y="656"/>
                    <a:pt x="1134" y="600"/>
                  </a:cubicBezTo>
                  <a:cubicBezTo>
                    <a:pt x="1081" y="580"/>
                    <a:pt x="1026" y="567"/>
                    <a:pt x="971" y="561"/>
                  </a:cubicBezTo>
                  <a:cubicBezTo>
                    <a:pt x="1007" y="466"/>
                    <a:pt x="1045" y="371"/>
                    <a:pt x="1085" y="279"/>
                  </a:cubicBezTo>
                  <a:cubicBezTo>
                    <a:pt x="1091" y="268"/>
                    <a:pt x="1096" y="255"/>
                    <a:pt x="1102" y="244"/>
                  </a:cubicBezTo>
                  <a:lnTo>
                    <a:pt x="1102" y="244"/>
                  </a:lnTo>
                  <a:lnTo>
                    <a:pt x="1101" y="245"/>
                  </a:lnTo>
                  <a:lnTo>
                    <a:pt x="1101" y="245"/>
                  </a:lnTo>
                  <a:cubicBezTo>
                    <a:pt x="1119" y="211"/>
                    <a:pt x="1125" y="173"/>
                    <a:pt x="1119" y="135"/>
                  </a:cubicBezTo>
                  <a:cubicBezTo>
                    <a:pt x="1104" y="54"/>
                    <a:pt x="1032" y="0"/>
                    <a:pt x="9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0" name="Google Shape;8850;p17"/>
            <p:cNvSpPr/>
            <p:nvPr/>
          </p:nvSpPr>
          <p:spPr>
            <a:xfrm>
              <a:off x="6779462" y="946539"/>
              <a:ext cx="69140" cy="25839"/>
            </a:xfrm>
            <a:custGeom>
              <a:avLst/>
              <a:gdLst/>
              <a:ahLst/>
              <a:cxnLst/>
              <a:rect l="l" t="t" r="r" b="b"/>
              <a:pathLst>
                <a:path w="2379" h="889" extrusionOk="0">
                  <a:moveTo>
                    <a:pt x="2234" y="0"/>
                  </a:moveTo>
                  <a:cubicBezTo>
                    <a:pt x="2231" y="0"/>
                    <a:pt x="2228" y="1"/>
                    <a:pt x="2225" y="1"/>
                  </a:cubicBezTo>
                  <a:cubicBezTo>
                    <a:pt x="1949" y="18"/>
                    <a:pt x="1672" y="45"/>
                    <a:pt x="1397" y="74"/>
                  </a:cubicBezTo>
                  <a:cubicBezTo>
                    <a:pt x="1142" y="100"/>
                    <a:pt x="887" y="126"/>
                    <a:pt x="637" y="189"/>
                  </a:cubicBezTo>
                  <a:cubicBezTo>
                    <a:pt x="477" y="230"/>
                    <a:pt x="309" y="287"/>
                    <a:pt x="177" y="389"/>
                  </a:cubicBezTo>
                  <a:cubicBezTo>
                    <a:pt x="115" y="436"/>
                    <a:pt x="58" y="491"/>
                    <a:pt x="29" y="566"/>
                  </a:cubicBezTo>
                  <a:cubicBezTo>
                    <a:pt x="9" y="618"/>
                    <a:pt x="1" y="675"/>
                    <a:pt x="6" y="730"/>
                  </a:cubicBezTo>
                  <a:cubicBezTo>
                    <a:pt x="12" y="818"/>
                    <a:pt x="83" y="887"/>
                    <a:pt x="170" y="889"/>
                  </a:cubicBezTo>
                  <a:lnTo>
                    <a:pt x="180" y="889"/>
                  </a:lnTo>
                  <a:cubicBezTo>
                    <a:pt x="267" y="884"/>
                    <a:pt x="344" y="803"/>
                    <a:pt x="335" y="713"/>
                  </a:cubicBezTo>
                  <a:cubicBezTo>
                    <a:pt x="333" y="704"/>
                    <a:pt x="333" y="694"/>
                    <a:pt x="333" y="685"/>
                  </a:cubicBezTo>
                  <a:lnTo>
                    <a:pt x="335" y="681"/>
                  </a:lnTo>
                  <a:cubicBezTo>
                    <a:pt x="341" y="675"/>
                    <a:pt x="344" y="672"/>
                    <a:pt x="352" y="664"/>
                  </a:cubicBezTo>
                  <a:cubicBezTo>
                    <a:pt x="360" y="656"/>
                    <a:pt x="370" y="650"/>
                    <a:pt x="378" y="643"/>
                  </a:cubicBezTo>
                  <a:cubicBezTo>
                    <a:pt x="400" y="628"/>
                    <a:pt x="422" y="613"/>
                    <a:pt x="444" y="601"/>
                  </a:cubicBezTo>
                  <a:cubicBezTo>
                    <a:pt x="484" y="580"/>
                    <a:pt x="523" y="561"/>
                    <a:pt x="563" y="545"/>
                  </a:cubicBezTo>
                  <a:cubicBezTo>
                    <a:pt x="631" y="520"/>
                    <a:pt x="700" y="498"/>
                    <a:pt x="770" y="480"/>
                  </a:cubicBezTo>
                  <a:lnTo>
                    <a:pt x="765" y="480"/>
                  </a:lnTo>
                  <a:cubicBezTo>
                    <a:pt x="909" y="446"/>
                    <a:pt x="1055" y="419"/>
                    <a:pt x="1202" y="401"/>
                  </a:cubicBezTo>
                  <a:lnTo>
                    <a:pt x="1196" y="401"/>
                  </a:lnTo>
                  <a:cubicBezTo>
                    <a:pt x="1280" y="390"/>
                    <a:pt x="1364" y="381"/>
                    <a:pt x="1448" y="370"/>
                  </a:cubicBezTo>
                  <a:cubicBezTo>
                    <a:pt x="1482" y="366"/>
                    <a:pt x="1519" y="363"/>
                    <a:pt x="1552" y="357"/>
                  </a:cubicBezTo>
                  <a:cubicBezTo>
                    <a:pt x="1783" y="330"/>
                    <a:pt x="2011" y="301"/>
                    <a:pt x="2242" y="282"/>
                  </a:cubicBezTo>
                  <a:cubicBezTo>
                    <a:pt x="2320" y="278"/>
                    <a:pt x="2378" y="211"/>
                    <a:pt x="2375" y="134"/>
                  </a:cubicBezTo>
                  <a:cubicBezTo>
                    <a:pt x="2371" y="58"/>
                    <a:pt x="2309" y="0"/>
                    <a:pt x="2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1" name="Google Shape;8851;p17"/>
            <p:cNvSpPr/>
            <p:nvPr/>
          </p:nvSpPr>
          <p:spPr>
            <a:xfrm>
              <a:off x="6863253" y="1003068"/>
              <a:ext cx="61583" cy="140151"/>
            </a:xfrm>
            <a:custGeom>
              <a:avLst/>
              <a:gdLst/>
              <a:ahLst/>
              <a:cxnLst/>
              <a:rect l="l" t="t" r="r" b="b"/>
              <a:pathLst>
                <a:path w="2119" h="4822" extrusionOk="0">
                  <a:moveTo>
                    <a:pt x="1924" y="1"/>
                  </a:moveTo>
                  <a:cubicBezTo>
                    <a:pt x="1901" y="1"/>
                    <a:pt x="1876" y="6"/>
                    <a:pt x="1853" y="17"/>
                  </a:cubicBezTo>
                  <a:cubicBezTo>
                    <a:pt x="1625" y="115"/>
                    <a:pt x="1417" y="262"/>
                    <a:pt x="1234" y="427"/>
                  </a:cubicBezTo>
                  <a:cubicBezTo>
                    <a:pt x="1015" y="617"/>
                    <a:pt x="824" y="835"/>
                    <a:pt x="662" y="1074"/>
                  </a:cubicBezTo>
                  <a:cubicBezTo>
                    <a:pt x="396" y="1473"/>
                    <a:pt x="213" y="1923"/>
                    <a:pt x="100" y="2388"/>
                  </a:cubicBezTo>
                  <a:cubicBezTo>
                    <a:pt x="70" y="2507"/>
                    <a:pt x="46" y="2627"/>
                    <a:pt x="29" y="2748"/>
                  </a:cubicBezTo>
                  <a:cubicBezTo>
                    <a:pt x="13" y="2862"/>
                    <a:pt x="5" y="2977"/>
                    <a:pt x="4" y="3091"/>
                  </a:cubicBezTo>
                  <a:cubicBezTo>
                    <a:pt x="0" y="3237"/>
                    <a:pt x="10" y="3379"/>
                    <a:pt x="21" y="3523"/>
                  </a:cubicBezTo>
                  <a:cubicBezTo>
                    <a:pt x="35" y="3704"/>
                    <a:pt x="59" y="3884"/>
                    <a:pt x="86" y="4063"/>
                  </a:cubicBezTo>
                  <a:cubicBezTo>
                    <a:pt x="99" y="4153"/>
                    <a:pt x="118" y="4244"/>
                    <a:pt x="143" y="4332"/>
                  </a:cubicBezTo>
                  <a:cubicBezTo>
                    <a:pt x="189" y="4479"/>
                    <a:pt x="251" y="4620"/>
                    <a:pt x="330" y="4753"/>
                  </a:cubicBezTo>
                  <a:cubicBezTo>
                    <a:pt x="357" y="4795"/>
                    <a:pt x="402" y="4822"/>
                    <a:pt x="453" y="4822"/>
                  </a:cubicBezTo>
                  <a:cubicBezTo>
                    <a:pt x="455" y="4822"/>
                    <a:pt x="458" y="4822"/>
                    <a:pt x="461" y="4821"/>
                  </a:cubicBezTo>
                  <a:cubicBezTo>
                    <a:pt x="462" y="4821"/>
                    <a:pt x="462" y="4821"/>
                    <a:pt x="463" y="4821"/>
                  </a:cubicBezTo>
                  <a:cubicBezTo>
                    <a:pt x="585" y="4821"/>
                    <a:pt x="660" y="4685"/>
                    <a:pt x="592" y="4582"/>
                  </a:cubicBezTo>
                  <a:lnTo>
                    <a:pt x="558" y="4522"/>
                  </a:lnTo>
                  <a:cubicBezTo>
                    <a:pt x="523" y="4459"/>
                    <a:pt x="491" y="4394"/>
                    <a:pt x="464" y="4328"/>
                  </a:cubicBezTo>
                  <a:cubicBezTo>
                    <a:pt x="447" y="4282"/>
                    <a:pt x="429" y="4236"/>
                    <a:pt x="418" y="4188"/>
                  </a:cubicBezTo>
                  <a:cubicBezTo>
                    <a:pt x="407" y="4141"/>
                    <a:pt x="396" y="4095"/>
                    <a:pt x="385" y="4046"/>
                  </a:cubicBezTo>
                  <a:cubicBezTo>
                    <a:pt x="374" y="3995"/>
                    <a:pt x="368" y="3944"/>
                    <a:pt x="360" y="3894"/>
                  </a:cubicBezTo>
                  <a:cubicBezTo>
                    <a:pt x="344" y="3807"/>
                    <a:pt x="334" y="3718"/>
                    <a:pt x="323" y="3629"/>
                  </a:cubicBezTo>
                  <a:cubicBezTo>
                    <a:pt x="306" y="3462"/>
                    <a:pt x="293" y="3295"/>
                    <a:pt x="293" y="3126"/>
                  </a:cubicBezTo>
                  <a:lnTo>
                    <a:pt x="293" y="3126"/>
                  </a:lnTo>
                  <a:cubicBezTo>
                    <a:pt x="295" y="3010"/>
                    <a:pt x="303" y="2893"/>
                    <a:pt x="319" y="2778"/>
                  </a:cubicBezTo>
                  <a:cubicBezTo>
                    <a:pt x="346" y="2618"/>
                    <a:pt x="380" y="2461"/>
                    <a:pt x="426" y="2306"/>
                  </a:cubicBezTo>
                  <a:lnTo>
                    <a:pt x="426" y="2306"/>
                  </a:lnTo>
                  <a:cubicBezTo>
                    <a:pt x="425" y="2312"/>
                    <a:pt x="423" y="2319"/>
                    <a:pt x="421" y="2325"/>
                  </a:cubicBezTo>
                  <a:cubicBezTo>
                    <a:pt x="474" y="2138"/>
                    <a:pt x="540" y="1956"/>
                    <a:pt x="616" y="1777"/>
                  </a:cubicBezTo>
                  <a:cubicBezTo>
                    <a:pt x="675" y="1646"/>
                    <a:pt x="741" y="1518"/>
                    <a:pt x="816" y="1393"/>
                  </a:cubicBezTo>
                  <a:cubicBezTo>
                    <a:pt x="887" y="1279"/>
                    <a:pt x="964" y="1168"/>
                    <a:pt x="1047" y="1062"/>
                  </a:cubicBezTo>
                  <a:lnTo>
                    <a:pt x="1047" y="1062"/>
                  </a:lnTo>
                  <a:cubicBezTo>
                    <a:pt x="1046" y="1063"/>
                    <a:pt x="1046" y="1063"/>
                    <a:pt x="1045" y="1063"/>
                  </a:cubicBezTo>
                  <a:cubicBezTo>
                    <a:pt x="1047" y="1061"/>
                    <a:pt x="1048" y="1060"/>
                    <a:pt x="1050" y="1058"/>
                  </a:cubicBezTo>
                  <a:lnTo>
                    <a:pt x="1050" y="1058"/>
                  </a:lnTo>
                  <a:cubicBezTo>
                    <a:pt x="1049" y="1059"/>
                    <a:pt x="1048" y="1061"/>
                    <a:pt x="1047" y="1062"/>
                  </a:cubicBezTo>
                  <a:lnTo>
                    <a:pt x="1047" y="1062"/>
                  </a:lnTo>
                  <a:cubicBezTo>
                    <a:pt x="1050" y="1058"/>
                    <a:pt x="1054" y="1054"/>
                    <a:pt x="1057" y="1049"/>
                  </a:cubicBezTo>
                  <a:lnTo>
                    <a:pt x="1057" y="1049"/>
                  </a:lnTo>
                  <a:cubicBezTo>
                    <a:pt x="1055" y="1052"/>
                    <a:pt x="1052" y="1055"/>
                    <a:pt x="1050" y="1058"/>
                  </a:cubicBezTo>
                  <a:lnTo>
                    <a:pt x="1050" y="1058"/>
                  </a:lnTo>
                  <a:cubicBezTo>
                    <a:pt x="1053" y="1054"/>
                    <a:pt x="1055" y="1051"/>
                    <a:pt x="1058" y="1048"/>
                  </a:cubicBezTo>
                  <a:lnTo>
                    <a:pt x="1058" y="1048"/>
                  </a:lnTo>
                  <a:cubicBezTo>
                    <a:pt x="1058" y="1048"/>
                    <a:pt x="1057" y="1049"/>
                    <a:pt x="1057" y="1049"/>
                  </a:cubicBezTo>
                  <a:lnTo>
                    <a:pt x="1057" y="1049"/>
                  </a:lnTo>
                  <a:cubicBezTo>
                    <a:pt x="1137" y="953"/>
                    <a:pt x="1222" y="860"/>
                    <a:pt x="1313" y="772"/>
                  </a:cubicBezTo>
                  <a:cubicBezTo>
                    <a:pt x="1395" y="693"/>
                    <a:pt x="1482" y="620"/>
                    <a:pt x="1572" y="551"/>
                  </a:cubicBezTo>
                  <a:lnTo>
                    <a:pt x="1572" y="551"/>
                  </a:lnTo>
                  <a:lnTo>
                    <a:pt x="1569" y="554"/>
                  </a:lnTo>
                  <a:lnTo>
                    <a:pt x="1577" y="547"/>
                  </a:lnTo>
                  <a:lnTo>
                    <a:pt x="1585" y="541"/>
                  </a:lnTo>
                  <a:lnTo>
                    <a:pt x="1583" y="544"/>
                  </a:lnTo>
                  <a:cubicBezTo>
                    <a:pt x="1656" y="492"/>
                    <a:pt x="1732" y="441"/>
                    <a:pt x="1811" y="397"/>
                  </a:cubicBezTo>
                  <a:cubicBezTo>
                    <a:pt x="1864" y="368"/>
                    <a:pt x="1919" y="343"/>
                    <a:pt x="1974" y="321"/>
                  </a:cubicBezTo>
                  <a:cubicBezTo>
                    <a:pt x="2022" y="304"/>
                    <a:pt x="2060" y="269"/>
                    <a:pt x="2077" y="221"/>
                  </a:cubicBezTo>
                  <a:cubicBezTo>
                    <a:pt x="2119" y="108"/>
                    <a:pt x="2030" y="1"/>
                    <a:pt x="19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2" name="Google Shape;8852;p17"/>
            <p:cNvSpPr/>
            <p:nvPr/>
          </p:nvSpPr>
          <p:spPr>
            <a:xfrm>
              <a:off x="6931698" y="1022511"/>
              <a:ext cx="48941" cy="101698"/>
            </a:xfrm>
            <a:custGeom>
              <a:avLst/>
              <a:gdLst/>
              <a:ahLst/>
              <a:cxnLst/>
              <a:rect l="l" t="t" r="r" b="b"/>
              <a:pathLst>
                <a:path w="1684" h="3499" extrusionOk="0">
                  <a:moveTo>
                    <a:pt x="414" y="2028"/>
                  </a:moveTo>
                  <a:lnTo>
                    <a:pt x="412" y="2031"/>
                  </a:lnTo>
                  <a:cubicBezTo>
                    <a:pt x="413" y="2030"/>
                    <a:pt x="413" y="2029"/>
                    <a:pt x="414" y="2028"/>
                  </a:cubicBezTo>
                  <a:close/>
                  <a:moveTo>
                    <a:pt x="1234" y="0"/>
                  </a:moveTo>
                  <a:cubicBezTo>
                    <a:pt x="1215" y="0"/>
                    <a:pt x="1196" y="2"/>
                    <a:pt x="1177" y="7"/>
                  </a:cubicBezTo>
                  <a:cubicBezTo>
                    <a:pt x="1106" y="22"/>
                    <a:pt x="1049" y="79"/>
                    <a:pt x="1005" y="133"/>
                  </a:cubicBezTo>
                  <a:cubicBezTo>
                    <a:pt x="951" y="200"/>
                    <a:pt x="903" y="271"/>
                    <a:pt x="862" y="345"/>
                  </a:cubicBezTo>
                  <a:cubicBezTo>
                    <a:pt x="818" y="426"/>
                    <a:pt x="775" y="508"/>
                    <a:pt x="735" y="591"/>
                  </a:cubicBezTo>
                  <a:cubicBezTo>
                    <a:pt x="672" y="725"/>
                    <a:pt x="610" y="860"/>
                    <a:pt x="549" y="994"/>
                  </a:cubicBezTo>
                  <a:cubicBezTo>
                    <a:pt x="435" y="1246"/>
                    <a:pt x="321" y="1498"/>
                    <a:pt x="202" y="1749"/>
                  </a:cubicBezTo>
                  <a:cubicBezTo>
                    <a:pt x="167" y="1825"/>
                    <a:pt x="129" y="1900"/>
                    <a:pt x="91" y="1974"/>
                  </a:cubicBezTo>
                  <a:cubicBezTo>
                    <a:pt x="52" y="2053"/>
                    <a:pt x="1" y="2137"/>
                    <a:pt x="6" y="2229"/>
                  </a:cubicBezTo>
                  <a:cubicBezTo>
                    <a:pt x="9" y="2311"/>
                    <a:pt x="44" y="2383"/>
                    <a:pt x="123" y="2417"/>
                  </a:cubicBezTo>
                  <a:cubicBezTo>
                    <a:pt x="152" y="2430"/>
                    <a:pt x="182" y="2435"/>
                    <a:pt x="212" y="2435"/>
                  </a:cubicBezTo>
                  <a:cubicBezTo>
                    <a:pt x="273" y="2435"/>
                    <a:pt x="335" y="2413"/>
                    <a:pt x="392" y="2389"/>
                  </a:cubicBezTo>
                  <a:cubicBezTo>
                    <a:pt x="463" y="2359"/>
                    <a:pt x="531" y="2324"/>
                    <a:pt x="596" y="2286"/>
                  </a:cubicBezTo>
                  <a:cubicBezTo>
                    <a:pt x="682" y="2237"/>
                    <a:pt x="762" y="2186"/>
                    <a:pt x="846" y="2134"/>
                  </a:cubicBezTo>
                  <a:cubicBezTo>
                    <a:pt x="929" y="2080"/>
                    <a:pt x="1009" y="2023"/>
                    <a:pt x="1087" y="1965"/>
                  </a:cubicBezTo>
                  <a:lnTo>
                    <a:pt x="1087" y="1965"/>
                  </a:lnTo>
                  <a:cubicBezTo>
                    <a:pt x="1050" y="2080"/>
                    <a:pt x="1016" y="2196"/>
                    <a:pt x="981" y="2311"/>
                  </a:cubicBezTo>
                  <a:cubicBezTo>
                    <a:pt x="933" y="2473"/>
                    <a:pt x="894" y="2636"/>
                    <a:pt x="853" y="2799"/>
                  </a:cubicBezTo>
                  <a:cubicBezTo>
                    <a:pt x="808" y="2965"/>
                    <a:pt x="764" y="3133"/>
                    <a:pt x="720" y="3299"/>
                  </a:cubicBezTo>
                  <a:cubicBezTo>
                    <a:pt x="697" y="3386"/>
                    <a:pt x="761" y="3476"/>
                    <a:pt x="846" y="3494"/>
                  </a:cubicBezTo>
                  <a:cubicBezTo>
                    <a:pt x="857" y="3497"/>
                    <a:pt x="868" y="3499"/>
                    <a:pt x="879" y="3499"/>
                  </a:cubicBezTo>
                  <a:cubicBezTo>
                    <a:pt x="957" y="3497"/>
                    <a:pt x="1024" y="3443"/>
                    <a:pt x="1041" y="3369"/>
                  </a:cubicBezTo>
                  <a:cubicBezTo>
                    <a:pt x="1080" y="3201"/>
                    <a:pt x="1117" y="3032"/>
                    <a:pt x="1156" y="2864"/>
                  </a:cubicBezTo>
                  <a:cubicBezTo>
                    <a:pt x="1194" y="2707"/>
                    <a:pt x="1234" y="2552"/>
                    <a:pt x="1277" y="2397"/>
                  </a:cubicBezTo>
                  <a:lnTo>
                    <a:pt x="1277" y="2397"/>
                  </a:lnTo>
                  <a:lnTo>
                    <a:pt x="1275" y="2400"/>
                  </a:lnTo>
                  <a:cubicBezTo>
                    <a:pt x="1350" y="2147"/>
                    <a:pt x="1427" y="1893"/>
                    <a:pt x="1528" y="1651"/>
                  </a:cubicBezTo>
                  <a:cubicBezTo>
                    <a:pt x="1543" y="1615"/>
                    <a:pt x="1559" y="1582"/>
                    <a:pt x="1574" y="1547"/>
                  </a:cubicBezTo>
                  <a:cubicBezTo>
                    <a:pt x="1598" y="1498"/>
                    <a:pt x="1620" y="1449"/>
                    <a:pt x="1639" y="1398"/>
                  </a:cubicBezTo>
                  <a:cubicBezTo>
                    <a:pt x="1684" y="1277"/>
                    <a:pt x="1586" y="1180"/>
                    <a:pt x="1485" y="1180"/>
                  </a:cubicBezTo>
                  <a:cubicBezTo>
                    <a:pt x="1438" y="1180"/>
                    <a:pt x="1390" y="1201"/>
                    <a:pt x="1356" y="1251"/>
                  </a:cubicBezTo>
                  <a:cubicBezTo>
                    <a:pt x="1322" y="1301"/>
                    <a:pt x="1287" y="1348"/>
                    <a:pt x="1250" y="1396"/>
                  </a:cubicBezTo>
                  <a:lnTo>
                    <a:pt x="1250" y="1396"/>
                  </a:lnTo>
                  <a:cubicBezTo>
                    <a:pt x="1252" y="1395"/>
                    <a:pt x="1253" y="1393"/>
                    <a:pt x="1255" y="1392"/>
                  </a:cubicBezTo>
                  <a:lnTo>
                    <a:pt x="1255" y="1392"/>
                  </a:lnTo>
                  <a:cubicBezTo>
                    <a:pt x="1253" y="1394"/>
                    <a:pt x="1251" y="1396"/>
                    <a:pt x="1249" y="1398"/>
                  </a:cubicBezTo>
                  <a:lnTo>
                    <a:pt x="1249" y="1398"/>
                  </a:lnTo>
                  <a:cubicBezTo>
                    <a:pt x="1250" y="1397"/>
                    <a:pt x="1250" y="1397"/>
                    <a:pt x="1250" y="1396"/>
                  </a:cubicBezTo>
                  <a:lnTo>
                    <a:pt x="1250" y="1396"/>
                  </a:lnTo>
                  <a:cubicBezTo>
                    <a:pt x="1250" y="1397"/>
                    <a:pt x="1249" y="1398"/>
                    <a:pt x="1249" y="1399"/>
                  </a:cubicBezTo>
                  <a:lnTo>
                    <a:pt x="1249" y="1399"/>
                  </a:lnTo>
                  <a:cubicBezTo>
                    <a:pt x="1249" y="1398"/>
                    <a:pt x="1249" y="1398"/>
                    <a:pt x="1249" y="1398"/>
                  </a:cubicBezTo>
                  <a:lnTo>
                    <a:pt x="1249" y="1398"/>
                  </a:lnTo>
                  <a:cubicBezTo>
                    <a:pt x="1247" y="1401"/>
                    <a:pt x="1244" y="1404"/>
                    <a:pt x="1242" y="1408"/>
                  </a:cubicBezTo>
                  <a:cubicBezTo>
                    <a:pt x="1244" y="1404"/>
                    <a:pt x="1247" y="1401"/>
                    <a:pt x="1249" y="1399"/>
                  </a:cubicBezTo>
                  <a:lnTo>
                    <a:pt x="1249" y="1399"/>
                  </a:lnTo>
                  <a:cubicBezTo>
                    <a:pt x="1209" y="1443"/>
                    <a:pt x="1169" y="1486"/>
                    <a:pt x="1128" y="1529"/>
                  </a:cubicBezTo>
                  <a:cubicBezTo>
                    <a:pt x="1129" y="1529"/>
                    <a:pt x="1130" y="1528"/>
                    <a:pt x="1131" y="1527"/>
                  </a:cubicBezTo>
                  <a:lnTo>
                    <a:pt x="1131" y="1527"/>
                  </a:lnTo>
                  <a:cubicBezTo>
                    <a:pt x="1084" y="1571"/>
                    <a:pt x="1037" y="1613"/>
                    <a:pt x="987" y="1654"/>
                  </a:cubicBezTo>
                  <a:cubicBezTo>
                    <a:pt x="941" y="1694"/>
                    <a:pt x="891" y="1730"/>
                    <a:pt x="843" y="1767"/>
                  </a:cubicBezTo>
                  <a:cubicBezTo>
                    <a:pt x="750" y="1832"/>
                    <a:pt x="656" y="1890"/>
                    <a:pt x="561" y="1950"/>
                  </a:cubicBezTo>
                  <a:cubicBezTo>
                    <a:pt x="512" y="1977"/>
                    <a:pt x="463" y="2006"/>
                    <a:pt x="412" y="2031"/>
                  </a:cubicBezTo>
                  <a:cubicBezTo>
                    <a:pt x="414" y="2028"/>
                    <a:pt x="415" y="2027"/>
                    <a:pt x="416" y="2024"/>
                  </a:cubicBezTo>
                  <a:lnTo>
                    <a:pt x="416" y="2024"/>
                  </a:lnTo>
                  <a:cubicBezTo>
                    <a:pt x="415" y="2025"/>
                    <a:pt x="414" y="2027"/>
                    <a:pt x="414" y="2028"/>
                  </a:cubicBezTo>
                  <a:lnTo>
                    <a:pt x="414" y="2028"/>
                  </a:lnTo>
                  <a:lnTo>
                    <a:pt x="416" y="2023"/>
                  </a:lnTo>
                  <a:lnTo>
                    <a:pt x="416" y="2023"/>
                  </a:lnTo>
                  <a:cubicBezTo>
                    <a:pt x="416" y="2024"/>
                    <a:pt x="416" y="2024"/>
                    <a:pt x="416" y="2024"/>
                  </a:cubicBezTo>
                  <a:lnTo>
                    <a:pt x="416" y="2024"/>
                  </a:lnTo>
                  <a:cubicBezTo>
                    <a:pt x="417" y="2022"/>
                    <a:pt x="418" y="2019"/>
                    <a:pt x="419" y="2017"/>
                  </a:cubicBezTo>
                  <a:lnTo>
                    <a:pt x="419" y="2017"/>
                  </a:lnTo>
                  <a:lnTo>
                    <a:pt x="417" y="2020"/>
                  </a:lnTo>
                  <a:cubicBezTo>
                    <a:pt x="522" y="1789"/>
                    <a:pt x="626" y="1556"/>
                    <a:pt x="732" y="1325"/>
                  </a:cubicBezTo>
                  <a:cubicBezTo>
                    <a:pt x="777" y="1229"/>
                    <a:pt x="819" y="1132"/>
                    <a:pt x="865" y="1036"/>
                  </a:cubicBezTo>
                  <a:cubicBezTo>
                    <a:pt x="952" y="857"/>
                    <a:pt x="1036" y="676"/>
                    <a:pt x="1137" y="505"/>
                  </a:cubicBezTo>
                  <a:cubicBezTo>
                    <a:pt x="1166" y="456"/>
                    <a:pt x="1198" y="409"/>
                    <a:pt x="1232" y="363"/>
                  </a:cubicBezTo>
                  <a:cubicBezTo>
                    <a:pt x="1240" y="355"/>
                    <a:pt x="1248" y="345"/>
                    <a:pt x="1255" y="337"/>
                  </a:cubicBezTo>
                  <a:cubicBezTo>
                    <a:pt x="1259" y="338"/>
                    <a:pt x="1263" y="338"/>
                    <a:pt x="1267" y="338"/>
                  </a:cubicBezTo>
                  <a:cubicBezTo>
                    <a:pt x="1345" y="338"/>
                    <a:pt x="1412" y="284"/>
                    <a:pt x="1429" y="208"/>
                  </a:cubicBezTo>
                  <a:cubicBezTo>
                    <a:pt x="1446" y="127"/>
                    <a:pt x="1402" y="46"/>
                    <a:pt x="1324" y="18"/>
                  </a:cubicBezTo>
                  <a:cubicBezTo>
                    <a:pt x="1295" y="6"/>
                    <a:pt x="1264" y="0"/>
                    <a:pt x="1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3" name="Google Shape;8853;p17"/>
            <p:cNvSpPr/>
            <p:nvPr/>
          </p:nvSpPr>
          <p:spPr>
            <a:xfrm>
              <a:off x="6994098" y="1074390"/>
              <a:ext cx="34265" cy="14213"/>
            </a:xfrm>
            <a:custGeom>
              <a:avLst/>
              <a:gdLst/>
              <a:ahLst/>
              <a:cxnLst/>
              <a:rect l="l" t="t" r="r" b="b"/>
              <a:pathLst>
                <a:path w="1179" h="489" extrusionOk="0">
                  <a:moveTo>
                    <a:pt x="1008" y="1"/>
                  </a:moveTo>
                  <a:cubicBezTo>
                    <a:pt x="998" y="1"/>
                    <a:pt x="988" y="2"/>
                    <a:pt x="977" y="4"/>
                  </a:cubicBezTo>
                  <a:cubicBezTo>
                    <a:pt x="725" y="45"/>
                    <a:pt x="469" y="78"/>
                    <a:pt x="222" y="142"/>
                  </a:cubicBezTo>
                  <a:lnTo>
                    <a:pt x="227" y="140"/>
                  </a:lnTo>
                  <a:lnTo>
                    <a:pt x="227" y="140"/>
                  </a:lnTo>
                  <a:cubicBezTo>
                    <a:pt x="200" y="148"/>
                    <a:pt x="173" y="154"/>
                    <a:pt x="146" y="164"/>
                  </a:cubicBezTo>
                  <a:cubicBezTo>
                    <a:pt x="43" y="197"/>
                    <a:pt x="0" y="319"/>
                    <a:pt x="59" y="411"/>
                  </a:cubicBezTo>
                  <a:cubicBezTo>
                    <a:pt x="87" y="460"/>
                    <a:pt x="141" y="488"/>
                    <a:pt x="197" y="488"/>
                  </a:cubicBezTo>
                  <a:cubicBezTo>
                    <a:pt x="225" y="488"/>
                    <a:pt x="252" y="480"/>
                    <a:pt x="276" y="468"/>
                  </a:cubicBezTo>
                  <a:lnTo>
                    <a:pt x="276" y="468"/>
                  </a:lnTo>
                  <a:lnTo>
                    <a:pt x="271" y="471"/>
                  </a:lnTo>
                  <a:lnTo>
                    <a:pt x="257" y="477"/>
                  </a:lnTo>
                  <a:cubicBezTo>
                    <a:pt x="287" y="466"/>
                    <a:pt x="317" y="458"/>
                    <a:pt x="347" y="449"/>
                  </a:cubicBezTo>
                  <a:cubicBezTo>
                    <a:pt x="573" y="392"/>
                    <a:pt x="805" y="352"/>
                    <a:pt x="1036" y="314"/>
                  </a:cubicBezTo>
                  <a:cubicBezTo>
                    <a:pt x="1121" y="298"/>
                    <a:pt x="1178" y="215"/>
                    <a:pt x="1162" y="129"/>
                  </a:cubicBezTo>
                  <a:cubicBezTo>
                    <a:pt x="1147" y="54"/>
                    <a:pt x="1082" y="1"/>
                    <a:pt x="10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4" name="Google Shape;8854;p17"/>
            <p:cNvSpPr/>
            <p:nvPr/>
          </p:nvSpPr>
          <p:spPr>
            <a:xfrm>
              <a:off x="7007264" y="1052563"/>
              <a:ext cx="16943" cy="49701"/>
            </a:xfrm>
            <a:custGeom>
              <a:avLst/>
              <a:gdLst/>
              <a:ahLst/>
              <a:cxnLst/>
              <a:rect l="l" t="t" r="r" b="b"/>
              <a:pathLst>
                <a:path w="583" h="1710" extrusionOk="0">
                  <a:moveTo>
                    <a:pt x="410" y="1"/>
                  </a:moveTo>
                  <a:cubicBezTo>
                    <a:pt x="362" y="1"/>
                    <a:pt x="317" y="21"/>
                    <a:pt x="285" y="57"/>
                  </a:cubicBezTo>
                  <a:cubicBezTo>
                    <a:pt x="236" y="109"/>
                    <a:pt x="209" y="182"/>
                    <a:pt x="189" y="250"/>
                  </a:cubicBezTo>
                  <a:cubicBezTo>
                    <a:pt x="171" y="310"/>
                    <a:pt x="154" y="369"/>
                    <a:pt x="138" y="429"/>
                  </a:cubicBezTo>
                  <a:cubicBezTo>
                    <a:pt x="109" y="537"/>
                    <a:pt x="86" y="647"/>
                    <a:pt x="67" y="758"/>
                  </a:cubicBezTo>
                  <a:cubicBezTo>
                    <a:pt x="11" y="1023"/>
                    <a:pt x="0" y="1295"/>
                    <a:pt x="32" y="1562"/>
                  </a:cubicBezTo>
                  <a:cubicBezTo>
                    <a:pt x="38" y="1645"/>
                    <a:pt x="105" y="1708"/>
                    <a:pt x="187" y="1710"/>
                  </a:cubicBezTo>
                  <a:lnTo>
                    <a:pt x="196" y="1710"/>
                  </a:lnTo>
                  <a:cubicBezTo>
                    <a:pt x="282" y="1705"/>
                    <a:pt x="347" y="1632"/>
                    <a:pt x="342" y="1547"/>
                  </a:cubicBezTo>
                  <a:cubicBezTo>
                    <a:pt x="333" y="1437"/>
                    <a:pt x="326" y="1330"/>
                    <a:pt x="325" y="1220"/>
                  </a:cubicBezTo>
                  <a:cubicBezTo>
                    <a:pt x="328" y="1144"/>
                    <a:pt x="334" y="1072"/>
                    <a:pt x="342" y="996"/>
                  </a:cubicBezTo>
                  <a:cubicBezTo>
                    <a:pt x="367" y="842"/>
                    <a:pt x="399" y="690"/>
                    <a:pt x="435" y="540"/>
                  </a:cubicBezTo>
                  <a:lnTo>
                    <a:pt x="435" y="540"/>
                  </a:lnTo>
                  <a:cubicBezTo>
                    <a:pt x="434" y="546"/>
                    <a:pt x="432" y="552"/>
                    <a:pt x="429" y="559"/>
                  </a:cubicBezTo>
                  <a:cubicBezTo>
                    <a:pt x="454" y="467"/>
                    <a:pt x="485" y="377"/>
                    <a:pt x="521" y="288"/>
                  </a:cubicBezTo>
                  <a:cubicBezTo>
                    <a:pt x="548" y="266"/>
                    <a:pt x="565" y="234"/>
                    <a:pt x="573" y="199"/>
                  </a:cubicBezTo>
                  <a:cubicBezTo>
                    <a:pt x="583" y="150"/>
                    <a:pt x="570" y="98"/>
                    <a:pt x="538" y="60"/>
                  </a:cubicBezTo>
                  <a:cubicBezTo>
                    <a:pt x="508" y="27"/>
                    <a:pt x="469" y="6"/>
                    <a:pt x="424" y="2"/>
                  </a:cubicBezTo>
                  <a:cubicBezTo>
                    <a:pt x="419" y="1"/>
                    <a:pt x="414" y="1"/>
                    <a:pt x="4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5" name="Google Shape;8855;p17"/>
            <p:cNvSpPr/>
            <p:nvPr/>
          </p:nvSpPr>
          <p:spPr>
            <a:xfrm>
              <a:off x="7056294" y="1008183"/>
              <a:ext cx="538121" cy="130153"/>
            </a:xfrm>
            <a:custGeom>
              <a:avLst/>
              <a:gdLst/>
              <a:ahLst/>
              <a:cxnLst/>
              <a:rect l="l" t="t" r="r" b="b"/>
              <a:pathLst>
                <a:path w="18516" h="4478" extrusionOk="0">
                  <a:moveTo>
                    <a:pt x="18344" y="1"/>
                  </a:moveTo>
                  <a:cubicBezTo>
                    <a:pt x="17939" y="2"/>
                    <a:pt x="17534" y="21"/>
                    <a:pt x="17129" y="44"/>
                  </a:cubicBezTo>
                  <a:cubicBezTo>
                    <a:pt x="16749" y="64"/>
                    <a:pt x="16369" y="86"/>
                    <a:pt x="15989" y="110"/>
                  </a:cubicBezTo>
                  <a:cubicBezTo>
                    <a:pt x="15194" y="158"/>
                    <a:pt x="14398" y="200"/>
                    <a:pt x="13602" y="229"/>
                  </a:cubicBezTo>
                  <a:cubicBezTo>
                    <a:pt x="13203" y="242"/>
                    <a:pt x="12804" y="246"/>
                    <a:pt x="12406" y="253"/>
                  </a:cubicBezTo>
                  <a:cubicBezTo>
                    <a:pt x="12012" y="259"/>
                    <a:pt x="11620" y="264"/>
                    <a:pt x="11227" y="270"/>
                  </a:cubicBezTo>
                  <a:cubicBezTo>
                    <a:pt x="10839" y="276"/>
                    <a:pt x="10451" y="278"/>
                    <a:pt x="10064" y="278"/>
                  </a:cubicBezTo>
                  <a:cubicBezTo>
                    <a:pt x="9899" y="277"/>
                    <a:pt x="9734" y="276"/>
                    <a:pt x="9569" y="276"/>
                  </a:cubicBezTo>
                  <a:cubicBezTo>
                    <a:pt x="9351" y="276"/>
                    <a:pt x="9134" y="278"/>
                    <a:pt x="8916" y="284"/>
                  </a:cubicBezTo>
                  <a:cubicBezTo>
                    <a:pt x="8090" y="311"/>
                    <a:pt x="7263" y="359"/>
                    <a:pt x="6437" y="384"/>
                  </a:cubicBezTo>
                  <a:cubicBezTo>
                    <a:pt x="6196" y="391"/>
                    <a:pt x="5955" y="393"/>
                    <a:pt x="5714" y="393"/>
                  </a:cubicBezTo>
                  <a:cubicBezTo>
                    <a:pt x="5582" y="393"/>
                    <a:pt x="5450" y="392"/>
                    <a:pt x="5318" y="392"/>
                  </a:cubicBezTo>
                  <a:cubicBezTo>
                    <a:pt x="4906" y="390"/>
                    <a:pt x="4495" y="390"/>
                    <a:pt x="4085" y="387"/>
                  </a:cubicBezTo>
                  <a:lnTo>
                    <a:pt x="4104" y="387"/>
                  </a:lnTo>
                  <a:cubicBezTo>
                    <a:pt x="3925" y="386"/>
                    <a:pt x="3743" y="384"/>
                    <a:pt x="3567" y="378"/>
                  </a:cubicBezTo>
                  <a:cubicBezTo>
                    <a:pt x="3391" y="370"/>
                    <a:pt x="3214" y="365"/>
                    <a:pt x="3038" y="344"/>
                  </a:cubicBezTo>
                  <a:cubicBezTo>
                    <a:pt x="2833" y="324"/>
                    <a:pt x="2627" y="299"/>
                    <a:pt x="2419" y="275"/>
                  </a:cubicBezTo>
                  <a:cubicBezTo>
                    <a:pt x="2347" y="265"/>
                    <a:pt x="2272" y="259"/>
                    <a:pt x="2199" y="259"/>
                  </a:cubicBezTo>
                  <a:cubicBezTo>
                    <a:pt x="2192" y="259"/>
                    <a:pt x="2184" y="259"/>
                    <a:pt x="2176" y="259"/>
                  </a:cubicBezTo>
                  <a:cubicBezTo>
                    <a:pt x="2123" y="259"/>
                    <a:pt x="2070" y="263"/>
                    <a:pt x="2017" y="273"/>
                  </a:cubicBezTo>
                  <a:cubicBezTo>
                    <a:pt x="1970" y="283"/>
                    <a:pt x="1924" y="300"/>
                    <a:pt x="1883" y="325"/>
                  </a:cubicBezTo>
                  <a:cubicBezTo>
                    <a:pt x="1835" y="354"/>
                    <a:pt x="1797" y="393"/>
                    <a:pt x="1767" y="441"/>
                  </a:cubicBezTo>
                  <a:cubicBezTo>
                    <a:pt x="1745" y="479"/>
                    <a:pt x="1728" y="519"/>
                    <a:pt x="1713" y="561"/>
                  </a:cubicBezTo>
                  <a:cubicBezTo>
                    <a:pt x="1698" y="606"/>
                    <a:pt x="1683" y="650"/>
                    <a:pt x="1669" y="696"/>
                  </a:cubicBezTo>
                  <a:cubicBezTo>
                    <a:pt x="1544" y="1074"/>
                    <a:pt x="1414" y="1449"/>
                    <a:pt x="1269" y="1820"/>
                  </a:cubicBezTo>
                  <a:cubicBezTo>
                    <a:pt x="1201" y="1994"/>
                    <a:pt x="1129" y="2166"/>
                    <a:pt x="1069" y="2342"/>
                  </a:cubicBezTo>
                  <a:cubicBezTo>
                    <a:pt x="999" y="2540"/>
                    <a:pt x="938" y="2738"/>
                    <a:pt x="879" y="2937"/>
                  </a:cubicBezTo>
                  <a:cubicBezTo>
                    <a:pt x="824" y="3129"/>
                    <a:pt x="776" y="3324"/>
                    <a:pt x="734" y="3518"/>
                  </a:cubicBezTo>
                  <a:cubicBezTo>
                    <a:pt x="730" y="3533"/>
                    <a:pt x="727" y="3548"/>
                    <a:pt x="724" y="3563"/>
                  </a:cubicBezTo>
                  <a:cubicBezTo>
                    <a:pt x="708" y="3450"/>
                    <a:pt x="692" y="3338"/>
                    <a:pt x="677" y="3227"/>
                  </a:cubicBezTo>
                  <a:cubicBezTo>
                    <a:pt x="646" y="3026"/>
                    <a:pt x="612" y="2827"/>
                    <a:pt x="575" y="2627"/>
                  </a:cubicBezTo>
                  <a:cubicBezTo>
                    <a:pt x="539" y="2431"/>
                    <a:pt x="499" y="2236"/>
                    <a:pt x="460" y="2041"/>
                  </a:cubicBezTo>
                  <a:cubicBezTo>
                    <a:pt x="412" y="1802"/>
                    <a:pt x="363" y="1562"/>
                    <a:pt x="333" y="1321"/>
                  </a:cubicBezTo>
                  <a:cubicBezTo>
                    <a:pt x="320" y="1220"/>
                    <a:pt x="312" y="1119"/>
                    <a:pt x="312" y="1017"/>
                  </a:cubicBezTo>
                  <a:cubicBezTo>
                    <a:pt x="314" y="978"/>
                    <a:pt x="317" y="938"/>
                    <a:pt x="322" y="898"/>
                  </a:cubicBezTo>
                  <a:cubicBezTo>
                    <a:pt x="324" y="889"/>
                    <a:pt x="327" y="878"/>
                    <a:pt x="328" y="868"/>
                  </a:cubicBezTo>
                  <a:cubicBezTo>
                    <a:pt x="330" y="867"/>
                    <a:pt x="330" y="865"/>
                    <a:pt x="330" y="864"/>
                  </a:cubicBezTo>
                  <a:cubicBezTo>
                    <a:pt x="396" y="838"/>
                    <a:pt x="438" y="773"/>
                    <a:pt x="434" y="702"/>
                  </a:cubicBezTo>
                  <a:cubicBezTo>
                    <a:pt x="428" y="615"/>
                    <a:pt x="355" y="547"/>
                    <a:pt x="267" y="547"/>
                  </a:cubicBezTo>
                  <a:cubicBezTo>
                    <a:pt x="265" y="547"/>
                    <a:pt x="262" y="547"/>
                    <a:pt x="259" y="547"/>
                  </a:cubicBezTo>
                  <a:cubicBezTo>
                    <a:pt x="178" y="552"/>
                    <a:pt x="111" y="602"/>
                    <a:pt x="69" y="671"/>
                  </a:cubicBezTo>
                  <a:cubicBezTo>
                    <a:pt x="12" y="761"/>
                    <a:pt x="2" y="875"/>
                    <a:pt x="1" y="979"/>
                  </a:cubicBezTo>
                  <a:cubicBezTo>
                    <a:pt x="1" y="1112"/>
                    <a:pt x="10" y="1245"/>
                    <a:pt x="31" y="1377"/>
                  </a:cubicBezTo>
                  <a:cubicBezTo>
                    <a:pt x="43" y="1467"/>
                    <a:pt x="58" y="1557"/>
                    <a:pt x="77" y="1646"/>
                  </a:cubicBezTo>
                  <a:cubicBezTo>
                    <a:pt x="119" y="1863"/>
                    <a:pt x="162" y="2076"/>
                    <a:pt x="206" y="2292"/>
                  </a:cubicBezTo>
                  <a:cubicBezTo>
                    <a:pt x="284" y="2662"/>
                    <a:pt x="354" y="3034"/>
                    <a:pt x="401" y="3411"/>
                  </a:cubicBezTo>
                  <a:lnTo>
                    <a:pt x="401" y="3412"/>
                  </a:lnTo>
                  <a:cubicBezTo>
                    <a:pt x="409" y="3482"/>
                    <a:pt x="418" y="3551"/>
                    <a:pt x="428" y="3621"/>
                  </a:cubicBezTo>
                  <a:lnTo>
                    <a:pt x="428" y="3621"/>
                  </a:lnTo>
                  <a:cubicBezTo>
                    <a:pt x="427" y="3622"/>
                    <a:pt x="427" y="3623"/>
                    <a:pt x="428" y="3626"/>
                  </a:cubicBezTo>
                  <a:cubicBezTo>
                    <a:pt x="428" y="3629"/>
                    <a:pt x="430" y="3634"/>
                    <a:pt x="430" y="3637"/>
                  </a:cubicBezTo>
                  <a:lnTo>
                    <a:pt x="428" y="3631"/>
                  </a:lnTo>
                  <a:lnTo>
                    <a:pt x="428" y="3631"/>
                  </a:lnTo>
                  <a:cubicBezTo>
                    <a:pt x="439" y="3743"/>
                    <a:pt x="453" y="3854"/>
                    <a:pt x="466" y="3965"/>
                  </a:cubicBezTo>
                  <a:cubicBezTo>
                    <a:pt x="472" y="4033"/>
                    <a:pt x="480" y="4099"/>
                    <a:pt x="488" y="4167"/>
                  </a:cubicBezTo>
                  <a:cubicBezTo>
                    <a:pt x="491" y="4199"/>
                    <a:pt x="496" y="4231"/>
                    <a:pt x="501" y="4262"/>
                  </a:cubicBezTo>
                  <a:cubicBezTo>
                    <a:pt x="502" y="4289"/>
                    <a:pt x="509" y="4316"/>
                    <a:pt x="517" y="4341"/>
                  </a:cubicBezTo>
                  <a:cubicBezTo>
                    <a:pt x="525" y="4364"/>
                    <a:pt x="536" y="4384"/>
                    <a:pt x="550" y="4403"/>
                  </a:cubicBezTo>
                  <a:cubicBezTo>
                    <a:pt x="578" y="4446"/>
                    <a:pt x="626" y="4474"/>
                    <a:pt x="677" y="4478"/>
                  </a:cubicBezTo>
                  <a:lnTo>
                    <a:pt x="689" y="4478"/>
                  </a:lnTo>
                  <a:cubicBezTo>
                    <a:pt x="735" y="4478"/>
                    <a:pt x="779" y="4457"/>
                    <a:pt x="811" y="4424"/>
                  </a:cubicBezTo>
                  <a:cubicBezTo>
                    <a:pt x="852" y="4381"/>
                    <a:pt x="882" y="4327"/>
                    <a:pt x="895" y="4269"/>
                  </a:cubicBezTo>
                  <a:cubicBezTo>
                    <a:pt x="912" y="4209"/>
                    <a:pt x="927" y="4150"/>
                    <a:pt x="939" y="4090"/>
                  </a:cubicBezTo>
                  <a:cubicBezTo>
                    <a:pt x="952" y="4026"/>
                    <a:pt x="966" y="3962"/>
                    <a:pt x="979" y="3897"/>
                  </a:cubicBezTo>
                  <a:cubicBezTo>
                    <a:pt x="1003" y="3776"/>
                    <a:pt x="1026" y="3654"/>
                    <a:pt x="1052" y="3534"/>
                  </a:cubicBezTo>
                  <a:cubicBezTo>
                    <a:pt x="1102" y="3295"/>
                    <a:pt x="1164" y="3059"/>
                    <a:pt x="1231" y="2825"/>
                  </a:cubicBezTo>
                  <a:cubicBezTo>
                    <a:pt x="1284" y="2643"/>
                    <a:pt x="1341" y="2462"/>
                    <a:pt x="1411" y="2284"/>
                  </a:cubicBezTo>
                  <a:cubicBezTo>
                    <a:pt x="1479" y="2106"/>
                    <a:pt x="1552" y="1927"/>
                    <a:pt x="1622" y="1750"/>
                  </a:cubicBezTo>
                  <a:cubicBezTo>
                    <a:pt x="1764" y="1386"/>
                    <a:pt x="1880" y="1012"/>
                    <a:pt x="2032" y="652"/>
                  </a:cubicBezTo>
                  <a:lnTo>
                    <a:pt x="2032" y="652"/>
                  </a:lnTo>
                  <a:cubicBezTo>
                    <a:pt x="2030" y="655"/>
                    <a:pt x="2028" y="658"/>
                    <a:pt x="2027" y="661"/>
                  </a:cubicBezTo>
                  <a:cubicBezTo>
                    <a:pt x="2035" y="644"/>
                    <a:pt x="2044" y="626"/>
                    <a:pt x="2052" y="610"/>
                  </a:cubicBezTo>
                  <a:lnTo>
                    <a:pt x="2060" y="602"/>
                  </a:lnTo>
                  <a:lnTo>
                    <a:pt x="2066" y="599"/>
                  </a:lnTo>
                  <a:cubicBezTo>
                    <a:pt x="2074" y="598"/>
                    <a:pt x="2083" y="595"/>
                    <a:pt x="2093" y="592"/>
                  </a:cubicBezTo>
                  <a:lnTo>
                    <a:pt x="2093" y="592"/>
                  </a:lnTo>
                  <a:lnTo>
                    <a:pt x="2079" y="596"/>
                  </a:lnTo>
                  <a:cubicBezTo>
                    <a:pt x="2093" y="593"/>
                    <a:pt x="2108" y="590"/>
                    <a:pt x="2123" y="587"/>
                  </a:cubicBezTo>
                  <a:cubicBezTo>
                    <a:pt x="2158" y="583"/>
                    <a:pt x="2193" y="582"/>
                    <a:pt x="2229" y="582"/>
                  </a:cubicBezTo>
                  <a:cubicBezTo>
                    <a:pt x="2372" y="585"/>
                    <a:pt x="2513" y="604"/>
                    <a:pt x="2655" y="618"/>
                  </a:cubicBezTo>
                  <a:cubicBezTo>
                    <a:pt x="2782" y="631"/>
                    <a:pt x="2912" y="647"/>
                    <a:pt x="3040" y="653"/>
                  </a:cubicBezTo>
                  <a:cubicBezTo>
                    <a:pt x="3292" y="667"/>
                    <a:pt x="3542" y="678"/>
                    <a:pt x="3795" y="680"/>
                  </a:cubicBezTo>
                  <a:cubicBezTo>
                    <a:pt x="4189" y="682"/>
                    <a:pt x="4585" y="682"/>
                    <a:pt x="4981" y="682"/>
                  </a:cubicBezTo>
                  <a:cubicBezTo>
                    <a:pt x="5405" y="682"/>
                    <a:pt x="5829" y="682"/>
                    <a:pt x="6255" y="675"/>
                  </a:cubicBezTo>
                  <a:cubicBezTo>
                    <a:pt x="7023" y="664"/>
                    <a:pt x="7790" y="612"/>
                    <a:pt x="8558" y="587"/>
                  </a:cubicBezTo>
                  <a:cubicBezTo>
                    <a:pt x="8766" y="580"/>
                    <a:pt x="8973" y="571"/>
                    <a:pt x="9182" y="569"/>
                  </a:cubicBezTo>
                  <a:cubicBezTo>
                    <a:pt x="9344" y="567"/>
                    <a:pt x="9507" y="565"/>
                    <a:pt x="9671" y="565"/>
                  </a:cubicBezTo>
                  <a:cubicBezTo>
                    <a:pt x="9730" y="565"/>
                    <a:pt x="9790" y="566"/>
                    <a:pt x="9850" y="566"/>
                  </a:cubicBezTo>
                  <a:cubicBezTo>
                    <a:pt x="10109" y="567"/>
                    <a:pt x="10370" y="570"/>
                    <a:pt x="10630" y="570"/>
                  </a:cubicBezTo>
                  <a:cubicBezTo>
                    <a:pt x="10750" y="570"/>
                    <a:pt x="10871" y="569"/>
                    <a:pt x="10991" y="568"/>
                  </a:cubicBezTo>
                  <a:cubicBezTo>
                    <a:pt x="11788" y="558"/>
                    <a:pt x="12582" y="549"/>
                    <a:pt x="13377" y="528"/>
                  </a:cubicBezTo>
                  <a:cubicBezTo>
                    <a:pt x="13768" y="519"/>
                    <a:pt x="14157" y="506"/>
                    <a:pt x="14547" y="487"/>
                  </a:cubicBezTo>
                  <a:cubicBezTo>
                    <a:pt x="14942" y="468"/>
                    <a:pt x="15337" y="449"/>
                    <a:pt x="15731" y="424"/>
                  </a:cubicBezTo>
                  <a:cubicBezTo>
                    <a:pt x="16145" y="397"/>
                    <a:pt x="16560" y="371"/>
                    <a:pt x="16975" y="349"/>
                  </a:cubicBezTo>
                  <a:cubicBezTo>
                    <a:pt x="17345" y="329"/>
                    <a:pt x="17713" y="313"/>
                    <a:pt x="18083" y="313"/>
                  </a:cubicBezTo>
                  <a:cubicBezTo>
                    <a:pt x="18099" y="313"/>
                    <a:pt x="18116" y="313"/>
                    <a:pt x="18132" y="313"/>
                  </a:cubicBezTo>
                  <a:lnTo>
                    <a:pt x="18113" y="313"/>
                  </a:lnTo>
                  <a:cubicBezTo>
                    <a:pt x="18189" y="314"/>
                    <a:pt x="18265" y="314"/>
                    <a:pt x="18341" y="316"/>
                  </a:cubicBezTo>
                  <a:cubicBezTo>
                    <a:pt x="18345" y="316"/>
                    <a:pt x="18348" y="316"/>
                    <a:pt x="18352" y="316"/>
                  </a:cubicBezTo>
                  <a:cubicBezTo>
                    <a:pt x="18442" y="316"/>
                    <a:pt x="18515" y="241"/>
                    <a:pt x="18510" y="150"/>
                  </a:cubicBezTo>
                  <a:cubicBezTo>
                    <a:pt x="18506" y="61"/>
                    <a:pt x="18430" y="1"/>
                    <a:pt x="18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6" name="Google Shape;8856;p17"/>
            <p:cNvSpPr/>
            <p:nvPr/>
          </p:nvSpPr>
          <p:spPr>
            <a:xfrm>
              <a:off x="7120292" y="1039746"/>
              <a:ext cx="61031" cy="93706"/>
            </a:xfrm>
            <a:custGeom>
              <a:avLst/>
              <a:gdLst/>
              <a:ahLst/>
              <a:cxnLst/>
              <a:rect l="l" t="t" r="r" b="b"/>
              <a:pathLst>
                <a:path w="2100" h="3224" extrusionOk="0">
                  <a:moveTo>
                    <a:pt x="335" y="1130"/>
                  </a:moveTo>
                  <a:lnTo>
                    <a:pt x="335" y="1130"/>
                  </a:lnTo>
                  <a:cubicBezTo>
                    <a:pt x="336" y="1131"/>
                    <a:pt x="337" y="1133"/>
                    <a:pt x="338" y="1135"/>
                  </a:cubicBezTo>
                  <a:lnTo>
                    <a:pt x="338" y="1135"/>
                  </a:lnTo>
                  <a:lnTo>
                    <a:pt x="338" y="1134"/>
                  </a:lnTo>
                  <a:lnTo>
                    <a:pt x="336" y="1131"/>
                  </a:lnTo>
                  <a:lnTo>
                    <a:pt x="335" y="1130"/>
                  </a:lnTo>
                  <a:close/>
                  <a:moveTo>
                    <a:pt x="1342" y="1"/>
                  </a:moveTo>
                  <a:cubicBezTo>
                    <a:pt x="1296" y="1"/>
                    <a:pt x="1250" y="5"/>
                    <a:pt x="1205" y="14"/>
                  </a:cubicBezTo>
                  <a:cubicBezTo>
                    <a:pt x="974" y="56"/>
                    <a:pt x="756" y="169"/>
                    <a:pt x="566" y="302"/>
                  </a:cubicBezTo>
                  <a:cubicBezTo>
                    <a:pt x="425" y="400"/>
                    <a:pt x="316" y="531"/>
                    <a:pt x="208" y="661"/>
                  </a:cubicBezTo>
                  <a:cubicBezTo>
                    <a:pt x="178" y="696"/>
                    <a:pt x="151" y="732"/>
                    <a:pt x="124" y="769"/>
                  </a:cubicBezTo>
                  <a:cubicBezTo>
                    <a:pt x="77" y="834"/>
                    <a:pt x="27" y="911"/>
                    <a:pt x="13" y="992"/>
                  </a:cubicBezTo>
                  <a:cubicBezTo>
                    <a:pt x="2" y="1044"/>
                    <a:pt x="1" y="1096"/>
                    <a:pt x="8" y="1149"/>
                  </a:cubicBezTo>
                  <a:cubicBezTo>
                    <a:pt x="16" y="1196"/>
                    <a:pt x="32" y="1242"/>
                    <a:pt x="56" y="1285"/>
                  </a:cubicBezTo>
                  <a:cubicBezTo>
                    <a:pt x="102" y="1365"/>
                    <a:pt x="170" y="1429"/>
                    <a:pt x="254" y="1467"/>
                  </a:cubicBezTo>
                  <a:cubicBezTo>
                    <a:pt x="348" y="1510"/>
                    <a:pt x="454" y="1524"/>
                    <a:pt x="558" y="1524"/>
                  </a:cubicBezTo>
                  <a:cubicBezTo>
                    <a:pt x="563" y="1524"/>
                    <a:pt x="569" y="1524"/>
                    <a:pt x="575" y="1524"/>
                  </a:cubicBezTo>
                  <a:cubicBezTo>
                    <a:pt x="676" y="1524"/>
                    <a:pt x="776" y="1506"/>
                    <a:pt x="871" y="1471"/>
                  </a:cubicBezTo>
                  <a:cubicBezTo>
                    <a:pt x="977" y="1433"/>
                    <a:pt x="1080" y="1386"/>
                    <a:pt x="1177" y="1329"/>
                  </a:cubicBezTo>
                  <a:cubicBezTo>
                    <a:pt x="1204" y="1313"/>
                    <a:pt x="1231" y="1296"/>
                    <a:pt x="1257" y="1278"/>
                  </a:cubicBezTo>
                  <a:lnTo>
                    <a:pt x="1257" y="1278"/>
                  </a:lnTo>
                  <a:cubicBezTo>
                    <a:pt x="1251" y="1304"/>
                    <a:pt x="1246" y="1329"/>
                    <a:pt x="1242" y="1354"/>
                  </a:cubicBezTo>
                  <a:cubicBezTo>
                    <a:pt x="1218" y="1459"/>
                    <a:pt x="1196" y="1563"/>
                    <a:pt x="1174" y="1669"/>
                  </a:cubicBezTo>
                  <a:cubicBezTo>
                    <a:pt x="1123" y="1897"/>
                    <a:pt x="1074" y="2125"/>
                    <a:pt x="1017" y="2353"/>
                  </a:cubicBezTo>
                  <a:cubicBezTo>
                    <a:pt x="995" y="2423"/>
                    <a:pt x="974" y="2491"/>
                    <a:pt x="946" y="2559"/>
                  </a:cubicBezTo>
                  <a:cubicBezTo>
                    <a:pt x="933" y="2584"/>
                    <a:pt x="919" y="2611"/>
                    <a:pt x="904" y="2638"/>
                  </a:cubicBezTo>
                  <a:cubicBezTo>
                    <a:pt x="884" y="2671"/>
                    <a:pt x="860" y="2701"/>
                    <a:pt x="836" y="2732"/>
                  </a:cubicBezTo>
                  <a:cubicBezTo>
                    <a:pt x="828" y="2741"/>
                    <a:pt x="821" y="2751"/>
                    <a:pt x="811" y="2760"/>
                  </a:cubicBezTo>
                  <a:cubicBezTo>
                    <a:pt x="794" y="2776"/>
                    <a:pt x="775" y="2793"/>
                    <a:pt x="754" y="2807"/>
                  </a:cubicBezTo>
                  <a:cubicBezTo>
                    <a:pt x="733" y="2823"/>
                    <a:pt x="711" y="2836"/>
                    <a:pt x="689" y="2850"/>
                  </a:cubicBezTo>
                  <a:cubicBezTo>
                    <a:pt x="678" y="2855"/>
                    <a:pt x="669" y="2861"/>
                    <a:pt x="654" y="2866"/>
                  </a:cubicBezTo>
                  <a:cubicBezTo>
                    <a:pt x="640" y="2872"/>
                    <a:pt x="626" y="2877"/>
                    <a:pt x="612" y="2882"/>
                  </a:cubicBezTo>
                  <a:cubicBezTo>
                    <a:pt x="595" y="2876"/>
                    <a:pt x="579" y="2873"/>
                    <a:pt x="562" y="2873"/>
                  </a:cubicBezTo>
                  <a:cubicBezTo>
                    <a:pt x="495" y="2873"/>
                    <a:pt x="429" y="2920"/>
                    <a:pt x="406" y="2983"/>
                  </a:cubicBezTo>
                  <a:cubicBezTo>
                    <a:pt x="377" y="3062"/>
                    <a:pt x="411" y="3149"/>
                    <a:pt x="485" y="3189"/>
                  </a:cubicBezTo>
                  <a:cubicBezTo>
                    <a:pt x="509" y="3203"/>
                    <a:pt x="536" y="3213"/>
                    <a:pt x="563" y="3221"/>
                  </a:cubicBezTo>
                  <a:cubicBezTo>
                    <a:pt x="575" y="3222"/>
                    <a:pt x="586" y="3224"/>
                    <a:pt x="599" y="3224"/>
                  </a:cubicBezTo>
                  <a:lnTo>
                    <a:pt x="627" y="3224"/>
                  </a:lnTo>
                  <a:cubicBezTo>
                    <a:pt x="657" y="3221"/>
                    <a:pt x="689" y="3214"/>
                    <a:pt x="718" y="3203"/>
                  </a:cubicBezTo>
                  <a:cubicBezTo>
                    <a:pt x="743" y="3195"/>
                    <a:pt x="767" y="3186"/>
                    <a:pt x="790" y="3175"/>
                  </a:cubicBezTo>
                  <a:cubicBezTo>
                    <a:pt x="887" y="3127"/>
                    <a:pt x="973" y="3064"/>
                    <a:pt x="1045" y="2986"/>
                  </a:cubicBezTo>
                  <a:cubicBezTo>
                    <a:pt x="1121" y="2901"/>
                    <a:pt x="1183" y="2804"/>
                    <a:pt x="1229" y="2701"/>
                  </a:cubicBezTo>
                  <a:cubicBezTo>
                    <a:pt x="1259" y="2627"/>
                    <a:pt x="1284" y="2553"/>
                    <a:pt x="1305" y="2475"/>
                  </a:cubicBezTo>
                  <a:cubicBezTo>
                    <a:pt x="1327" y="2399"/>
                    <a:pt x="1343" y="2320"/>
                    <a:pt x="1360" y="2242"/>
                  </a:cubicBezTo>
                  <a:cubicBezTo>
                    <a:pt x="1398" y="2067"/>
                    <a:pt x="1435" y="1889"/>
                    <a:pt x="1476" y="1714"/>
                  </a:cubicBezTo>
                  <a:lnTo>
                    <a:pt x="1595" y="1201"/>
                  </a:lnTo>
                  <a:cubicBezTo>
                    <a:pt x="1614" y="1122"/>
                    <a:pt x="1633" y="1042"/>
                    <a:pt x="1648" y="962"/>
                  </a:cubicBezTo>
                  <a:cubicBezTo>
                    <a:pt x="1660" y="919"/>
                    <a:pt x="1658" y="875"/>
                    <a:pt x="1647" y="834"/>
                  </a:cubicBezTo>
                  <a:cubicBezTo>
                    <a:pt x="1634" y="796"/>
                    <a:pt x="1609" y="765"/>
                    <a:pt x="1577" y="743"/>
                  </a:cubicBezTo>
                  <a:cubicBezTo>
                    <a:pt x="1546" y="722"/>
                    <a:pt x="1510" y="711"/>
                    <a:pt x="1474" y="711"/>
                  </a:cubicBezTo>
                  <a:cubicBezTo>
                    <a:pt x="1426" y="711"/>
                    <a:pt x="1378" y="731"/>
                    <a:pt x="1341" y="767"/>
                  </a:cubicBezTo>
                  <a:cubicBezTo>
                    <a:pt x="1302" y="805"/>
                    <a:pt x="1265" y="849"/>
                    <a:pt x="1227" y="889"/>
                  </a:cubicBezTo>
                  <a:cubicBezTo>
                    <a:pt x="1180" y="933"/>
                    <a:pt x="1131" y="976"/>
                    <a:pt x="1079" y="1016"/>
                  </a:cubicBezTo>
                  <a:cubicBezTo>
                    <a:pt x="1050" y="1036"/>
                    <a:pt x="1020" y="1057"/>
                    <a:pt x="988" y="1074"/>
                  </a:cubicBezTo>
                  <a:cubicBezTo>
                    <a:pt x="933" y="1105"/>
                    <a:pt x="875" y="1131"/>
                    <a:pt x="818" y="1156"/>
                  </a:cubicBezTo>
                  <a:lnTo>
                    <a:pt x="818" y="1156"/>
                  </a:lnTo>
                  <a:lnTo>
                    <a:pt x="811" y="1158"/>
                  </a:lnTo>
                  <a:cubicBezTo>
                    <a:pt x="778" y="1172"/>
                    <a:pt x="743" y="1183"/>
                    <a:pt x="708" y="1193"/>
                  </a:cubicBezTo>
                  <a:cubicBezTo>
                    <a:pt x="689" y="1198"/>
                    <a:pt x="669" y="1201"/>
                    <a:pt x="650" y="1204"/>
                  </a:cubicBezTo>
                  <a:cubicBezTo>
                    <a:pt x="629" y="1206"/>
                    <a:pt x="607" y="1208"/>
                    <a:pt x="586" y="1208"/>
                  </a:cubicBezTo>
                  <a:cubicBezTo>
                    <a:pt x="578" y="1208"/>
                    <a:pt x="570" y="1208"/>
                    <a:pt x="563" y="1207"/>
                  </a:cubicBezTo>
                  <a:cubicBezTo>
                    <a:pt x="534" y="1206"/>
                    <a:pt x="507" y="1204"/>
                    <a:pt x="479" y="1201"/>
                  </a:cubicBezTo>
                  <a:cubicBezTo>
                    <a:pt x="460" y="1198"/>
                    <a:pt x="441" y="1193"/>
                    <a:pt x="420" y="1188"/>
                  </a:cubicBezTo>
                  <a:cubicBezTo>
                    <a:pt x="409" y="1185"/>
                    <a:pt x="398" y="1180"/>
                    <a:pt x="387" y="1175"/>
                  </a:cubicBezTo>
                  <a:cubicBezTo>
                    <a:pt x="384" y="1174"/>
                    <a:pt x="382" y="1174"/>
                    <a:pt x="376" y="1171"/>
                  </a:cubicBezTo>
                  <a:cubicBezTo>
                    <a:pt x="371" y="1168"/>
                    <a:pt x="366" y="1163"/>
                    <a:pt x="361" y="1160"/>
                  </a:cubicBezTo>
                  <a:lnTo>
                    <a:pt x="350" y="1150"/>
                  </a:lnTo>
                  <a:cubicBezTo>
                    <a:pt x="347" y="1145"/>
                    <a:pt x="342" y="1141"/>
                    <a:pt x="341" y="1139"/>
                  </a:cubicBezTo>
                  <a:cubicBezTo>
                    <a:pt x="340" y="1138"/>
                    <a:pt x="340" y="1138"/>
                    <a:pt x="339" y="1137"/>
                  </a:cubicBezTo>
                  <a:lnTo>
                    <a:pt x="339" y="1137"/>
                  </a:lnTo>
                  <a:lnTo>
                    <a:pt x="339" y="1136"/>
                  </a:lnTo>
                  <a:cubicBezTo>
                    <a:pt x="339" y="1136"/>
                    <a:pt x="339" y="1136"/>
                    <a:pt x="339" y="1136"/>
                  </a:cubicBezTo>
                  <a:lnTo>
                    <a:pt x="339" y="1136"/>
                  </a:lnTo>
                  <a:cubicBezTo>
                    <a:pt x="338" y="1136"/>
                    <a:pt x="338" y="1136"/>
                    <a:pt x="338" y="1135"/>
                  </a:cubicBezTo>
                  <a:lnTo>
                    <a:pt x="338" y="1135"/>
                  </a:lnTo>
                  <a:lnTo>
                    <a:pt x="338" y="1136"/>
                  </a:lnTo>
                  <a:lnTo>
                    <a:pt x="338" y="1136"/>
                  </a:lnTo>
                  <a:cubicBezTo>
                    <a:pt x="338" y="1136"/>
                    <a:pt x="338" y="1136"/>
                    <a:pt x="338" y="1136"/>
                  </a:cubicBezTo>
                  <a:lnTo>
                    <a:pt x="338" y="1136"/>
                  </a:lnTo>
                  <a:cubicBezTo>
                    <a:pt x="333" y="1129"/>
                    <a:pt x="330" y="1120"/>
                    <a:pt x="325" y="1111"/>
                  </a:cubicBezTo>
                  <a:lnTo>
                    <a:pt x="325" y="1109"/>
                  </a:lnTo>
                  <a:cubicBezTo>
                    <a:pt x="327" y="1112"/>
                    <a:pt x="328" y="1115"/>
                    <a:pt x="330" y="1118"/>
                  </a:cubicBezTo>
                  <a:cubicBezTo>
                    <a:pt x="328" y="1114"/>
                    <a:pt x="325" y="1107"/>
                    <a:pt x="325" y="1103"/>
                  </a:cubicBezTo>
                  <a:cubicBezTo>
                    <a:pt x="323" y="1098"/>
                    <a:pt x="322" y="1090"/>
                    <a:pt x="322" y="1088"/>
                  </a:cubicBezTo>
                  <a:lnTo>
                    <a:pt x="322" y="1080"/>
                  </a:lnTo>
                  <a:lnTo>
                    <a:pt x="322" y="1063"/>
                  </a:lnTo>
                  <a:cubicBezTo>
                    <a:pt x="323" y="1058"/>
                    <a:pt x="322" y="1057"/>
                    <a:pt x="325" y="1050"/>
                  </a:cubicBezTo>
                  <a:cubicBezTo>
                    <a:pt x="328" y="1042"/>
                    <a:pt x="331" y="1035"/>
                    <a:pt x="333" y="1028"/>
                  </a:cubicBezTo>
                  <a:cubicBezTo>
                    <a:pt x="339" y="1014"/>
                    <a:pt x="347" y="1001"/>
                    <a:pt x="354" y="989"/>
                  </a:cubicBezTo>
                  <a:cubicBezTo>
                    <a:pt x="380" y="949"/>
                    <a:pt x="407" y="911"/>
                    <a:pt x="436" y="871"/>
                  </a:cubicBezTo>
                  <a:cubicBezTo>
                    <a:pt x="494" y="794"/>
                    <a:pt x="559" y="721"/>
                    <a:pt x="627" y="651"/>
                  </a:cubicBezTo>
                  <a:cubicBezTo>
                    <a:pt x="657" y="623"/>
                    <a:pt x="689" y="594"/>
                    <a:pt x="722" y="569"/>
                  </a:cubicBezTo>
                  <a:cubicBezTo>
                    <a:pt x="779" y="530"/>
                    <a:pt x="838" y="493"/>
                    <a:pt x="900" y="458"/>
                  </a:cubicBezTo>
                  <a:cubicBezTo>
                    <a:pt x="957" y="428"/>
                    <a:pt x="1017" y="401"/>
                    <a:pt x="1075" y="376"/>
                  </a:cubicBezTo>
                  <a:cubicBezTo>
                    <a:pt x="1117" y="360"/>
                    <a:pt x="1156" y="348"/>
                    <a:pt x="1197" y="336"/>
                  </a:cubicBezTo>
                  <a:cubicBezTo>
                    <a:pt x="1226" y="330"/>
                    <a:pt x="1253" y="325"/>
                    <a:pt x="1281" y="321"/>
                  </a:cubicBezTo>
                  <a:cubicBezTo>
                    <a:pt x="1298" y="319"/>
                    <a:pt x="1317" y="317"/>
                    <a:pt x="1332" y="317"/>
                  </a:cubicBezTo>
                  <a:cubicBezTo>
                    <a:pt x="1336" y="317"/>
                    <a:pt x="1340" y="317"/>
                    <a:pt x="1343" y="317"/>
                  </a:cubicBezTo>
                  <a:cubicBezTo>
                    <a:pt x="1362" y="319"/>
                    <a:pt x="1379" y="321"/>
                    <a:pt x="1398" y="322"/>
                  </a:cubicBezTo>
                  <a:cubicBezTo>
                    <a:pt x="1411" y="325"/>
                    <a:pt x="1422" y="327"/>
                    <a:pt x="1433" y="330"/>
                  </a:cubicBezTo>
                  <a:cubicBezTo>
                    <a:pt x="1443" y="333"/>
                    <a:pt x="1451" y="336"/>
                    <a:pt x="1458" y="340"/>
                  </a:cubicBezTo>
                  <a:cubicBezTo>
                    <a:pt x="1481" y="351"/>
                    <a:pt x="1501" y="362"/>
                    <a:pt x="1523" y="374"/>
                  </a:cubicBezTo>
                  <a:cubicBezTo>
                    <a:pt x="1549" y="390"/>
                    <a:pt x="1571" y="406"/>
                    <a:pt x="1593" y="424"/>
                  </a:cubicBezTo>
                  <a:cubicBezTo>
                    <a:pt x="1604" y="433"/>
                    <a:pt x="1612" y="441"/>
                    <a:pt x="1622" y="450"/>
                  </a:cubicBezTo>
                  <a:cubicBezTo>
                    <a:pt x="1626" y="455"/>
                    <a:pt x="1629" y="458"/>
                    <a:pt x="1634" y="466"/>
                  </a:cubicBezTo>
                  <a:cubicBezTo>
                    <a:pt x="1639" y="473"/>
                    <a:pt x="1644" y="480"/>
                    <a:pt x="1648" y="487"/>
                  </a:cubicBezTo>
                  <a:cubicBezTo>
                    <a:pt x="1655" y="498"/>
                    <a:pt x="1660" y="511"/>
                    <a:pt x="1663" y="522"/>
                  </a:cubicBezTo>
                  <a:lnTo>
                    <a:pt x="1655" y="503"/>
                  </a:lnTo>
                  <a:lnTo>
                    <a:pt x="1655" y="503"/>
                  </a:lnTo>
                  <a:cubicBezTo>
                    <a:pt x="1664" y="526"/>
                    <a:pt x="1672" y="550"/>
                    <a:pt x="1680" y="575"/>
                  </a:cubicBezTo>
                  <a:cubicBezTo>
                    <a:pt x="1682" y="587"/>
                    <a:pt x="1685" y="598"/>
                    <a:pt x="1686" y="610"/>
                  </a:cubicBezTo>
                  <a:cubicBezTo>
                    <a:pt x="1690" y="650"/>
                    <a:pt x="1691" y="691"/>
                    <a:pt x="1691" y="732"/>
                  </a:cubicBezTo>
                  <a:cubicBezTo>
                    <a:pt x="1693" y="791"/>
                    <a:pt x="1698" y="845"/>
                    <a:pt x="1729" y="895"/>
                  </a:cubicBezTo>
                  <a:cubicBezTo>
                    <a:pt x="1761" y="943"/>
                    <a:pt x="1814" y="971"/>
                    <a:pt x="1870" y="971"/>
                  </a:cubicBezTo>
                  <a:cubicBezTo>
                    <a:pt x="1873" y="971"/>
                    <a:pt x="1877" y="971"/>
                    <a:pt x="1880" y="971"/>
                  </a:cubicBezTo>
                  <a:cubicBezTo>
                    <a:pt x="2008" y="966"/>
                    <a:pt x="2062" y="843"/>
                    <a:pt x="2085" y="734"/>
                  </a:cubicBezTo>
                  <a:cubicBezTo>
                    <a:pt x="2100" y="664"/>
                    <a:pt x="2068" y="594"/>
                    <a:pt x="2008" y="558"/>
                  </a:cubicBezTo>
                  <a:cubicBezTo>
                    <a:pt x="2005" y="541"/>
                    <a:pt x="2001" y="523"/>
                    <a:pt x="1997" y="504"/>
                  </a:cubicBezTo>
                  <a:cubicBezTo>
                    <a:pt x="1970" y="378"/>
                    <a:pt x="1902" y="264"/>
                    <a:pt x="1802" y="180"/>
                  </a:cubicBezTo>
                  <a:cubicBezTo>
                    <a:pt x="1756" y="140"/>
                    <a:pt x="1707" y="107"/>
                    <a:pt x="1653" y="78"/>
                  </a:cubicBezTo>
                  <a:cubicBezTo>
                    <a:pt x="1609" y="55"/>
                    <a:pt x="1561" y="34"/>
                    <a:pt x="1512" y="21"/>
                  </a:cubicBezTo>
                  <a:cubicBezTo>
                    <a:pt x="1456" y="7"/>
                    <a:pt x="1399" y="1"/>
                    <a:pt x="13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7" name="Google Shape;8857;p17"/>
            <p:cNvSpPr/>
            <p:nvPr/>
          </p:nvSpPr>
          <p:spPr>
            <a:xfrm>
              <a:off x="7192835" y="1072588"/>
              <a:ext cx="23047" cy="42842"/>
            </a:xfrm>
            <a:custGeom>
              <a:avLst/>
              <a:gdLst/>
              <a:ahLst/>
              <a:cxnLst/>
              <a:rect l="l" t="t" r="r" b="b"/>
              <a:pathLst>
                <a:path w="793" h="1474" extrusionOk="0">
                  <a:moveTo>
                    <a:pt x="512" y="653"/>
                  </a:moveTo>
                  <a:cubicBezTo>
                    <a:pt x="513" y="654"/>
                    <a:pt x="513" y="654"/>
                    <a:pt x="514" y="655"/>
                  </a:cubicBezTo>
                  <a:lnTo>
                    <a:pt x="514" y="655"/>
                  </a:lnTo>
                  <a:lnTo>
                    <a:pt x="514" y="658"/>
                  </a:lnTo>
                  <a:cubicBezTo>
                    <a:pt x="514" y="656"/>
                    <a:pt x="514" y="655"/>
                    <a:pt x="512" y="653"/>
                  </a:cubicBezTo>
                  <a:close/>
                  <a:moveTo>
                    <a:pt x="550" y="745"/>
                  </a:moveTo>
                  <a:cubicBezTo>
                    <a:pt x="552" y="749"/>
                    <a:pt x="554" y="753"/>
                    <a:pt x="555" y="757"/>
                  </a:cubicBezTo>
                  <a:lnTo>
                    <a:pt x="555" y="757"/>
                  </a:lnTo>
                  <a:lnTo>
                    <a:pt x="550" y="745"/>
                  </a:lnTo>
                  <a:close/>
                  <a:moveTo>
                    <a:pt x="558" y="763"/>
                  </a:moveTo>
                  <a:lnTo>
                    <a:pt x="560" y="768"/>
                  </a:lnTo>
                  <a:lnTo>
                    <a:pt x="560" y="768"/>
                  </a:lnTo>
                  <a:cubicBezTo>
                    <a:pt x="559" y="767"/>
                    <a:pt x="558" y="765"/>
                    <a:pt x="558" y="763"/>
                  </a:cubicBezTo>
                  <a:close/>
                  <a:moveTo>
                    <a:pt x="168" y="0"/>
                  </a:moveTo>
                  <a:cubicBezTo>
                    <a:pt x="143" y="0"/>
                    <a:pt x="119" y="6"/>
                    <a:pt x="96" y="17"/>
                  </a:cubicBezTo>
                  <a:cubicBezTo>
                    <a:pt x="44" y="42"/>
                    <a:pt x="7" y="94"/>
                    <a:pt x="2" y="153"/>
                  </a:cubicBezTo>
                  <a:cubicBezTo>
                    <a:pt x="1" y="196"/>
                    <a:pt x="7" y="239"/>
                    <a:pt x="25" y="277"/>
                  </a:cubicBezTo>
                  <a:cubicBezTo>
                    <a:pt x="34" y="305"/>
                    <a:pt x="42" y="332"/>
                    <a:pt x="53" y="357"/>
                  </a:cubicBezTo>
                  <a:cubicBezTo>
                    <a:pt x="69" y="403"/>
                    <a:pt x="86" y="448"/>
                    <a:pt x="104" y="492"/>
                  </a:cubicBezTo>
                  <a:cubicBezTo>
                    <a:pt x="140" y="587"/>
                    <a:pt x="178" y="680"/>
                    <a:pt x="215" y="775"/>
                  </a:cubicBezTo>
                  <a:cubicBezTo>
                    <a:pt x="292" y="978"/>
                    <a:pt x="362" y="1184"/>
                    <a:pt x="455" y="1380"/>
                  </a:cubicBezTo>
                  <a:cubicBezTo>
                    <a:pt x="484" y="1437"/>
                    <a:pt x="542" y="1473"/>
                    <a:pt x="607" y="1473"/>
                  </a:cubicBezTo>
                  <a:cubicBezTo>
                    <a:pt x="631" y="1473"/>
                    <a:pt x="655" y="1467"/>
                    <a:pt x="677" y="1457"/>
                  </a:cubicBezTo>
                  <a:cubicBezTo>
                    <a:pt x="758" y="1416"/>
                    <a:pt x="792" y="1320"/>
                    <a:pt x="754" y="1236"/>
                  </a:cubicBezTo>
                  <a:cubicBezTo>
                    <a:pt x="687" y="1084"/>
                    <a:pt x="627" y="929"/>
                    <a:pt x="563" y="775"/>
                  </a:cubicBezTo>
                  <a:lnTo>
                    <a:pt x="563" y="775"/>
                  </a:lnTo>
                  <a:lnTo>
                    <a:pt x="560" y="768"/>
                  </a:lnTo>
                  <a:lnTo>
                    <a:pt x="560" y="768"/>
                  </a:lnTo>
                  <a:cubicBezTo>
                    <a:pt x="560" y="769"/>
                    <a:pt x="560" y="769"/>
                    <a:pt x="560" y="770"/>
                  </a:cubicBezTo>
                  <a:lnTo>
                    <a:pt x="560" y="770"/>
                  </a:lnTo>
                  <a:cubicBezTo>
                    <a:pt x="559" y="767"/>
                    <a:pt x="558" y="764"/>
                    <a:pt x="557" y="761"/>
                  </a:cubicBezTo>
                  <a:lnTo>
                    <a:pt x="557" y="761"/>
                  </a:lnTo>
                  <a:cubicBezTo>
                    <a:pt x="557" y="762"/>
                    <a:pt x="557" y="762"/>
                    <a:pt x="558" y="763"/>
                  </a:cubicBezTo>
                  <a:lnTo>
                    <a:pt x="558" y="763"/>
                  </a:lnTo>
                  <a:lnTo>
                    <a:pt x="557" y="762"/>
                  </a:lnTo>
                  <a:lnTo>
                    <a:pt x="557" y="762"/>
                  </a:lnTo>
                  <a:cubicBezTo>
                    <a:pt x="557" y="763"/>
                    <a:pt x="558" y="763"/>
                    <a:pt x="558" y="764"/>
                  </a:cubicBezTo>
                  <a:cubicBezTo>
                    <a:pt x="549" y="740"/>
                    <a:pt x="539" y="717"/>
                    <a:pt x="530" y="693"/>
                  </a:cubicBezTo>
                  <a:lnTo>
                    <a:pt x="519" y="666"/>
                  </a:lnTo>
                  <a:lnTo>
                    <a:pt x="522" y="674"/>
                  </a:lnTo>
                  <a:lnTo>
                    <a:pt x="515" y="660"/>
                  </a:lnTo>
                  <a:cubicBezTo>
                    <a:pt x="515" y="659"/>
                    <a:pt x="515" y="658"/>
                    <a:pt x="515" y="658"/>
                  </a:cubicBezTo>
                  <a:lnTo>
                    <a:pt x="515" y="658"/>
                  </a:lnTo>
                  <a:cubicBezTo>
                    <a:pt x="515" y="658"/>
                    <a:pt x="515" y="658"/>
                    <a:pt x="515" y="658"/>
                  </a:cubicBezTo>
                  <a:cubicBezTo>
                    <a:pt x="515" y="658"/>
                    <a:pt x="515" y="657"/>
                    <a:pt x="515" y="656"/>
                  </a:cubicBezTo>
                  <a:lnTo>
                    <a:pt x="515" y="656"/>
                  </a:lnTo>
                  <a:cubicBezTo>
                    <a:pt x="515" y="657"/>
                    <a:pt x="515" y="657"/>
                    <a:pt x="515" y="658"/>
                  </a:cubicBezTo>
                  <a:lnTo>
                    <a:pt x="515" y="658"/>
                  </a:lnTo>
                  <a:cubicBezTo>
                    <a:pt x="515" y="657"/>
                    <a:pt x="515" y="657"/>
                    <a:pt x="515" y="656"/>
                  </a:cubicBezTo>
                  <a:lnTo>
                    <a:pt x="515" y="656"/>
                  </a:lnTo>
                  <a:cubicBezTo>
                    <a:pt x="515" y="656"/>
                    <a:pt x="515" y="656"/>
                    <a:pt x="515" y="656"/>
                  </a:cubicBezTo>
                  <a:lnTo>
                    <a:pt x="515" y="656"/>
                  </a:lnTo>
                  <a:cubicBezTo>
                    <a:pt x="515" y="656"/>
                    <a:pt x="515" y="656"/>
                    <a:pt x="514" y="656"/>
                  </a:cubicBezTo>
                  <a:lnTo>
                    <a:pt x="514" y="656"/>
                  </a:lnTo>
                  <a:cubicBezTo>
                    <a:pt x="453" y="497"/>
                    <a:pt x="388" y="337"/>
                    <a:pt x="338" y="175"/>
                  </a:cubicBezTo>
                  <a:cubicBezTo>
                    <a:pt x="338" y="112"/>
                    <a:pt x="305" y="53"/>
                    <a:pt x="251" y="23"/>
                  </a:cubicBezTo>
                  <a:cubicBezTo>
                    <a:pt x="225" y="8"/>
                    <a:pt x="197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8" name="Google Shape;8858;p17"/>
            <p:cNvSpPr/>
            <p:nvPr/>
          </p:nvSpPr>
          <p:spPr>
            <a:xfrm>
              <a:off x="7181791" y="1079941"/>
              <a:ext cx="49319" cy="49643"/>
            </a:xfrm>
            <a:custGeom>
              <a:avLst/>
              <a:gdLst/>
              <a:ahLst/>
              <a:cxnLst/>
              <a:rect l="l" t="t" r="r" b="b"/>
              <a:pathLst>
                <a:path w="1697" h="1708" extrusionOk="0">
                  <a:moveTo>
                    <a:pt x="1474" y="0"/>
                  </a:moveTo>
                  <a:cubicBezTo>
                    <a:pt x="1462" y="0"/>
                    <a:pt x="1450" y="1"/>
                    <a:pt x="1438" y="3"/>
                  </a:cubicBezTo>
                  <a:cubicBezTo>
                    <a:pt x="1388" y="11"/>
                    <a:pt x="1340" y="28"/>
                    <a:pt x="1296" y="57"/>
                  </a:cubicBezTo>
                  <a:cubicBezTo>
                    <a:pt x="1188" y="128"/>
                    <a:pt x="1090" y="214"/>
                    <a:pt x="1003" y="308"/>
                  </a:cubicBezTo>
                  <a:cubicBezTo>
                    <a:pt x="938" y="377"/>
                    <a:pt x="873" y="445"/>
                    <a:pt x="811" y="516"/>
                  </a:cubicBezTo>
                  <a:cubicBezTo>
                    <a:pt x="671" y="676"/>
                    <a:pt x="533" y="840"/>
                    <a:pt x="398" y="1008"/>
                  </a:cubicBezTo>
                  <a:lnTo>
                    <a:pt x="411" y="992"/>
                  </a:lnTo>
                  <a:lnTo>
                    <a:pt x="411" y="992"/>
                  </a:lnTo>
                  <a:cubicBezTo>
                    <a:pt x="392" y="1015"/>
                    <a:pt x="373" y="1039"/>
                    <a:pt x="355" y="1062"/>
                  </a:cubicBezTo>
                  <a:lnTo>
                    <a:pt x="355" y="1062"/>
                  </a:lnTo>
                  <a:cubicBezTo>
                    <a:pt x="355" y="1061"/>
                    <a:pt x="356" y="1060"/>
                    <a:pt x="357" y="1059"/>
                  </a:cubicBezTo>
                  <a:lnTo>
                    <a:pt x="357" y="1059"/>
                  </a:lnTo>
                  <a:cubicBezTo>
                    <a:pt x="253" y="1189"/>
                    <a:pt x="150" y="1318"/>
                    <a:pt x="53" y="1453"/>
                  </a:cubicBezTo>
                  <a:cubicBezTo>
                    <a:pt x="1" y="1526"/>
                    <a:pt x="20" y="1627"/>
                    <a:pt x="93" y="1679"/>
                  </a:cubicBezTo>
                  <a:cubicBezTo>
                    <a:pt x="121" y="1699"/>
                    <a:pt x="153" y="1708"/>
                    <a:pt x="185" y="1708"/>
                  </a:cubicBezTo>
                  <a:cubicBezTo>
                    <a:pt x="237" y="1708"/>
                    <a:pt x="287" y="1684"/>
                    <a:pt x="321" y="1640"/>
                  </a:cubicBezTo>
                  <a:cubicBezTo>
                    <a:pt x="424" y="1489"/>
                    <a:pt x="534" y="1345"/>
                    <a:pt x="648" y="1201"/>
                  </a:cubicBezTo>
                  <a:lnTo>
                    <a:pt x="648" y="1201"/>
                  </a:lnTo>
                  <a:lnTo>
                    <a:pt x="647" y="1204"/>
                  </a:lnTo>
                  <a:lnTo>
                    <a:pt x="652" y="1198"/>
                  </a:lnTo>
                  <a:lnTo>
                    <a:pt x="656" y="1192"/>
                  </a:lnTo>
                  <a:lnTo>
                    <a:pt x="655" y="1193"/>
                  </a:lnTo>
                  <a:cubicBezTo>
                    <a:pt x="694" y="1144"/>
                    <a:pt x="734" y="1095"/>
                    <a:pt x="773" y="1045"/>
                  </a:cubicBezTo>
                  <a:lnTo>
                    <a:pt x="773" y="1045"/>
                  </a:lnTo>
                  <a:lnTo>
                    <a:pt x="772" y="1048"/>
                  </a:lnTo>
                  <a:cubicBezTo>
                    <a:pt x="925" y="856"/>
                    <a:pt x="1090" y="673"/>
                    <a:pt x="1264" y="500"/>
                  </a:cubicBezTo>
                  <a:cubicBezTo>
                    <a:pt x="1315" y="454"/>
                    <a:pt x="1366" y="408"/>
                    <a:pt x="1419" y="367"/>
                  </a:cubicBezTo>
                  <a:cubicBezTo>
                    <a:pt x="1437" y="354"/>
                    <a:pt x="1454" y="343"/>
                    <a:pt x="1472" y="332"/>
                  </a:cubicBezTo>
                  <a:cubicBezTo>
                    <a:pt x="1484" y="335"/>
                    <a:pt x="1497" y="337"/>
                    <a:pt x="1509" y="337"/>
                  </a:cubicBezTo>
                  <a:cubicBezTo>
                    <a:pt x="1570" y="337"/>
                    <a:pt x="1628" y="303"/>
                    <a:pt x="1657" y="248"/>
                  </a:cubicBezTo>
                  <a:cubicBezTo>
                    <a:pt x="1696" y="172"/>
                    <a:pt x="1668" y="65"/>
                    <a:pt x="1587" y="27"/>
                  </a:cubicBezTo>
                  <a:cubicBezTo>
                    <a:pt x="1552" y="10"/>
                    <a:pt x="1513" y="0"/>
                    <a:pt x="1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59" name="Google Shape;8859;p17"/>
            <p:cNvSpPr/>
            <p:nvPr/>
          </p:nvSpPr>
          <p:spPr>
            <a:xfrm>
              <a:off x="7244046" y="1048029"/>
              <a:ext cx="48999" cy="42726"/>
            </a:xfrm>
            <a:custGeom>
              <a:avLst/>
              <a:gdLst/>
              <a:ahLst/>
              <a:cxnLst/>
              <a:rect l="l" t="t" r="r" b="b"/>
              <a:pathLst>
                <a:path w="1686" h="1470" extrusionOk="0">
                  <a:moveTo>
                    <a:pt x="434" y="0"/>
                  </a:moveTo>
                  <a:cubicBezTo>
                    <a:pt x="404" y="0"/>
                    <a:pt x="374" y="2"/>
                    <a:pt x="344" y="6"/>
                  </a:cubicBezTo>
                  <a:cubicBezTo>
                    <a:pt x="271" y="13"/>
                    <a:pt x="188" y="25"/>
                    <a:pt x="126" y="69"/>
                  </a:cubicBezTo>
                  <a:cubicBezTo>
                    <a:pt x="94" y="89"/>
                    <a:pt x="66" y="116"/>
                    <a:pt x="44" y="146"/>
                  </a:cubicBezTo>
                  <a:cubicBezTo>
                    <a:pt x="23" y="176"/>
                    <a:pt x="10" y="211"/>
                    <a:pt x="6" y="248"/>
                  </a:cubicBezTo>
                  <a:cubicBezTo>
                    <a:pt x="1" y="314"/>
                    <a:pt x="21" y="379"/>
                    <a:pt x="66" y="430"/>
                  </a:cubicBezTo>
                  <a:cubicBezTo>
                    <a:pt x="99" y="468"/>
                    <a:pt x="138" y="501"/>
                    <a:pt x="183" y="526"/>
                  </a:cubicBezTo>
                  <a:cubicBezTo>
                    <a:pt x="298" y="594"/>
                    <a:pt x="423" y="651"/>
                    <a:pt x="552" y="693"/>
                  </a:cubicBezTo>
                  <a:cubicBezTo>
                    <a:pt x="569" y="697"/>
                    <a:pt x="586" y="700"/>
                    <a:pt x="604" y="700"/>
                  </a:cubicBezTo>
                  <a:cubicBezTo>
                    <a:pt x="598" y="732"/>
                    <a:pt x="593" y="761"/>
                    <a:pt x="582" y="794"/>
                  </a:cubicBezTo>
                  <a:cubicBezTo>
                    <a:pt x="571" y="827"/>
                    <a:pt x="560" y="860"/>
                    <a:pt x="547" y="894"/>
                  </a:cubicBezTo>
                  <a:cubicBezTo>
                    <a:pt x="531" y="933"/>
                    <a:pt x="518" y="976"/>
                    <a:pt x="509" y="1019"/>
                  </a:cubicBezTo>
                  <a:cubicBezTo>
                    <a:pt x="504" y="1057"/>
                    <a:pt x="506" y="1096"/>
                    <a:pt x="515" y="1133"/>
                  </a:cubicBezTo>
                  <a:cubicBezTo>
                    <a:pt x="536" y="1212"/>
                    <a:pt x="585" y="1278"/>
                    <a:pt x="655" y="1321"/>
                  </a:cubicBezTo>
                  <a:cubicBezTo>
                    <a:pt x="721" y="1362"/>
                    <a:pt x="794" y="1391"/>
                    <a:pt x="871" y="1406"/>
                  </a:cubicBezTo>
                  <a:cubicBezTo>
                    <a:pt x="998" y="1437"/>
                    <a:pt x="1129" y="1444"/>
                    <a:pt x="1258" y="1456"/>
                  </a:cubicBezTo>
                  <a:cubicBezTo>
                    <a:pt x="1346" y="1462"/>
                    <a:pt x="1433" y="1467"/>
                    <a:pt x="1520" y="1470"/>
                  </a:cubicBezTo>
                  <a:lnTo>
                    <a:pt x="1527" y="1470"/>
                  </a:lnTo>
                  <a:cubicBezTo>
                    <a:pt x="1529" y="1470"/>
                    <a:pt x="1531" y="1470"/>
                    <a:pt x="1533" y="1470"/>
                  </a:cubicBezTo>
                  <a:cubicBezTo>
                    <a:pt x="1611" y="1470"/>
                    <a:pt x="1677" y="1409"/>
                    <a:pt x="1682" y="1330"/>
                  </a:cubicBezTo>
                  <a:cubicBezTo>
                    <a:pt x="1685" y="1248"/>
                    <a:pt x="1623" y="1179"/>
                    <a:pt x="1543" y="1175"/>
                  </a:cubicBezTo>
                  <a:cubicBezTo>
                    <a:pt x="1406" y="1163"/>
                    <a:pt x="1272" y="1147"/>
                    <a:pt x="1137" y="1129"/>
                  </a:cubicBezTo>
                  <a:cubicBezTo>
                    <a:pt x="1066" y="1118"/>
                    <a:pt x="998" y="1104"/>
                    <a:pt x="928" y="1087"/>
                  </a:cubicBezTo>
                  <a:cubicBezTo>
                    <a:pt x="909" y="1080"/>
                    <a:pt x="890" y="1074"/>
                    <a:pt x="871" y="1068"/>
                  </a:cubicBezTo>
                  <a:lnTo>
                    <a:pt x="856" y="1060"/>
                  </a:lnTo>
                  <a:lnTo>
                    <a:pt x="846" y="1052"/>
                  </a:lnTo>
                  <a:cubicBezTo>
                    <a:pt x="868" y="982"/>
                    <a:pt x="894" y="916"/>
                    <a:pt x="911" y="845"/>
                  </a:cubicBezTo>
                  <a:cubicBezTo>
                    <a:pt x="943" y="731"/>
                    <a:pt x="955" y="612"/>
                    <a:pt x="947" y="495"/>
                  </a:cubicBezTo>
                  <a:cubicBezTo>
                    <a:pt x="936" y="341"/>
                    <a:pt x="881" y="178"/>
                    <a:pt x="748" y="88"/>
                  </a:cubicBezTo>
                  <a:cubicBezTo>
                    <a:pt x="689" y="47"/>
                    <a:pt x="623" y="20"/>
                    <a:pt x="552" y="9"/>
                  </a:cubicBezTo>
                  <a:cubicBezTo>
                    <a:pt x="513" y="3"/>
                    <a:pt x="474" y="0"/>
                    <a:pt x="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0" name="Google Shape;8860;p17"/>
            <p:cNvSpPr/>
            <p:nvPr/>
          </p:nvSpPr>
          <p:spPr>
            <a:xfrm>
              <a:off x="7297378" y="1083923"/>
              <a:ext cx="48098" cy="12963"/>
            </a:xfrm>
            <a:custGeom>
              <a:avLst/>
              <a:gdLst/>
              <a:ahLst/>
              <a:cxnLst/>
              <a:rect l="l" t="t" r="r" b="b"/>
              <a:pathLst>
                <a:path w="1655" h="446" extrusionOk="0">
                  <a:moveTo>
                    <a:pt x="1480" y="1"/>
                  </a:moveTo>
                  <a:cubicBezTo>
                    <a:pt x="1467" y="1"/>
                    <a:pt x="1455" y="2"/>
                    <a:pt x="1443" y="5"/>
                  </a:cubicBezTo>
                  <a:cubicBezTo>
                    <a:pt x="1373" y="27"/>
                    <a:pt x="1303" y="48"/>
                    <a:pt x="1234" y="67"/>
                  </a:cubicBezTo>
                  <a:cubicBezTo>
                    <a:pt x="1197" y="77"/>
                    <a:pt x="1161" y="86"/>
                    <a:pt x="1124" y="92"/>
                  </a:cubicBezTo>
                  <a:lnTo>
                    <a:pt x="993" y="114"/>
                  </a:lnTo>
                  <a:cubicBezTo>
                    <a:pt x="952" y="119"/>
                    <a:pt x="914" y="124"/>
                    <a:pt x="871" y="126"/>
                  </a:cubicBezTo>
                  <a:cubicBezTo>
                    <a:pt x="827" y="127"/>
                    <a:pt x="784" y="130"/>
                    <a:pt x="741" y="130"/>
                  </a:cubicBezTo>
                  <a:cubicBezTo>
                    <a:pt x="705" y="129"/>
                    <a:pt x="668" y="127"/>
                    <a:pt x="632" y="126"/>
                  </a:cubicBezTo>
                  <a:cubicBezTo>
                    <a:pt x="602" y="124"/>
                    <a:pt x="572" y="119"/>
                    <a:pt x="540" y="114"/>
                  </a:cubicBezTo>
                  <a:cubicBezTo>
                    <a:pt x="464" y="102"/>
                    <a:pt x="388" y="86"/>
                    <a:pt x="312" y="65"/>
                  </a:cubicBezTo>
                  <a:lnTo>
                    <a:pt x="300" y="61"/>
                  </a:lnTo>
                  <a:cubicBezTo>
                    <a:pt x="267" y="26"/>
                    <a:pt x="224" y="10"/>
                    <a:pt x="181" y="10"/>
                  </a:cubicBezTo>
                  <a:cubicBezTo>
                    <a:pt x="121" y="10"/>
                    <a:pt x="62" y="42"/>
                    <a:pt x="32" y="103"/>
                  </a:cubicBezTo>
                  <a:cubicBezTo>
                    <a:pt x="0" y="162"/>
                    <a:pt x="8" y="235"/>
                    <a:pt x="51" y="285"/>
                  </a:cubicBezTo>
                  <a:cubicBezTo>
                    <a:pt x="69" y="306"/>
                    <a:pt x="88" y="323"/>
                    <a:pt x="111" y="336"/>
                  </a:cubicBezTo>
                  <a:cubicBezTo>
                    <a:pt x="141" y="352"/>
                    <a:pt x="173" y="365"/>
                    <a:pt x="205" y="374"/>
                  </a:cubicBezTo>
                  <a:cubicBezTo>
                    <a:pt x="247" y="387"/>
                    <a:pt x="292" y="396"/>
                    <a:pt x="334" y="404"/>
                  </a:cubicBezTo>
                  <a:cubicBezTo>
                    <a:pt x="390" y="417"/>
                    <a:pt x="445" y="426"/>
                    <a:pt x="502" y="433"/>
                  </a:cubicBezTo>
                  <a:cubicBezTo>
                    <a:pt x="591" y="442"/>
                    <a:pt x="681" y="445"/>
                    <a:pt x="771" y="445"/>
                  </a:cubicBezTo>
                  <a:cubicBezTo>
                    <a:pt x="800" y="445"/>
                    <a:pt x="828" y="444"/>
                    <a:pt x="857" y="444"/>
                  </a:cubicBezTo>
                  <a:cubicBezTo>
                    <a:pt x="1091" y="437"/>
                    <a:pt x="1319" y="374"/>
                    <a:pt x="1541" y="303"/>
                  </a:cubicBezTo>
                  <a:cubicBezTo>
                    <a:pt x="1617" y="271"/>
                    <a:pt x="1655" y="187"/>
                    <a:pt x="1629" y="108"/>
                  </a:cubicBezTo>
                  <a:cubicBezTo>
                    <a:pt x="1608" y="43"/>
                    <a:pt x="1546" y="1"/>
                    <a:pt x="14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1" name="Google Shape;8861;p17"/>
            <p:cNvSpPr/>
            <p:nvPr/>
          </p:nvSpPr>
          <p:spPr>
            <a:xfrm>
              <a:off x="7308974" y="1063607"/>
              <a:ext cx="29644" cy="49614"/>
            </a:xfrm>
            <a:custGeom>
              <a:avLst/>
              <a:gdLst/>
              <a:ahLst/>
              <a:cxnLst/>
              <a:rect l="l" t="t" r="r" b="b"/>
              <a:pathLst>
                <a:path w="1020" h="1707" extrusionOk="0">
                  <a:moveTo>
                    <a:pt x="833" y="0"/>
                  </a:moveTo>
                  <a:cubicBezTo>
                    <a:pt x="811" y="0"/>
                    <a:pt x="788" y="5"/>
                    <a:pt x="767" y="14"/>
                  </a:cubicBezTo>
                  <a:cubicBezTo>
                    <a:pt x="716" y="38"/>
                    <a:pt x="670" y="69"/>
                    <a:pt x="629" y="107"/>
                  </a:cubicBezTo>
                  <a:cubicBezTo>
                    <a:pt x="584" y="144"/>
                    <a:pt x="543" y="183"/>
                    <a:pt x="505" y="228"/>
                  </a:cubicBezTo>
                  <a:cubicBezTo>
                    <a:pt x="428" y="323"/>
                    <a:pt x="363" y="429"/>
                    <a:pt x="311" y="541"/>
                  </a:cubicBezTo>
                  <a:cubicBezTo>
                    <a:pt x="262" y="646"/>
                    <a:pt x="219" y="753"/>
                    <a:pt x="182" y="863"/>
                  </a:cubicBezTo>
                  <a:cubicBezTo>
                    <a:pt x="111" y="1075"/>
                    <a:pt x="64" y="1296"/>
                    <a:pt x="18" y="1515"/>
                  </a:cubicBezTo>
                  <a:cubicBezTo>
                    <a:pt x="0" y="1600"/>
                    <a:pt x="54" y="1683"/>
                    <a:pt x="138" y="1703"/>
                  </a:cubicBezTo>
                  <a:cubicBezTo>
                    <a:pt x="149" y="1705"/>
                    <a:pt x="159" y="1706"/>
                    <a:pt x="170" y="1706"/>
                  </a:cubicBezTo>
                  <a:cubicBezTo>
                    <a:pt x="244" y="1706"/>
                    <a:pt x="309" y="1656"/>
                    <a:pt x="325" y="1583"/>
                  </a:cubicBezTo>
                  <a:cubicBezTo>
                    <a:pt x="347" y="1478"/>
                    <a:pt x="369" y="1375"/>
                    <a:pt x="395" y="1273"/>
                  </a:cubicBezTo>
                  <a:cubicBezTo>
                    <a:pt x="414" y="1197"/>
                    <a:pt x="436" y="1121"/>
                    <a:pt x="456" y="1045"/>
                  </a:cubicBezTo>
                  <a:cubicBezTo>
                    <a:pt x="475" y="989"/>
                    <a:pt x="491" y="932"/>
                    <a:pt x="513" y="878"/>
                  </a:cubicBezTo>
                  <a:cubicBezTo>
                    <a:pt x="534" y="829"/>
                    <a:pt x="554" y="779"/>
                    <a:pt x="575" y="730"/>
                  </a:cubicBezTo>
                  <a:cubicBezTo>
                    <a:pt x="605" y="665"/>
                    <a:pt x="638" y="600"/>
                    <a:pt x="676" y="538"/>
                  </a:cubicBezTo>
                  <a:cubicBezTo>
                    <a:pt x="692" y="514"/>
                    <a:pt x="708" y="489"/>
                    <a:pt x="725" y="467"/>
                  </a:cubicBezTo>
                  <a:cubicBezTo>
                    <a:pt x="740" y="449"/>
                    <a:pt x="754" y="434"/>
                    <a:pt x="768" y="418"/>
                  </a:cubicBezTo>
                  <a:cubicBezTo>
                    <a:pt x="800" y="389"/>
                    <a:pt x="831" y="361"/>
                    <a:pt x="865" y="335"/>
                  </a:cubicBezTo>
                  <a:cubicBezTo>
                    <a:pt x="871" y="331"/>
                    <a:pt x="876" y="328"/>
                    <a:pt x="882" y="323"/>
                  </a:cubicBezTo>
                  <a:lnTo>
                    <a:pt x="900" y="315"/>
                  </a:lnTo>
                  <a:cubicBezTo>
                    <a:pt x="982" y="278"/>
                    <a:pt x="1020" y="182"/>
                    <a:pt x="983" y="100"/>
                  </a:cubicBezTo>
                  <a:cubicBezTo>
                    <a:pt x="956" y="37"/>
                    <a:pt x="896" y="0"/>
                    <a:pt x="8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2" name="Google Shape;8862;p17"/>
            <p:cNvSpPr/>
            <p:nvPr/>
          </p:nvSpPr>
          <p:spPr>
            <a:xfrm>
              <a:off x="7369979" y="1041868"/>
              <a:ext cx="51353" cy="76644"/>
            </a:xfrm>
            <a:custGeom>
              <a:avLst/>
              <a:gdLst/>
              <a:ahLst/>
              <a:cxnLst/>
              <a:rect l="l" t="t" r="r" b="b"/>
              <a:pathLst>
                <a:path w="1767" h="2637" extrusionOk="0">
                  <a:moveTo>
                    <a:pt x="1390" y="1794"/>
                  </a:moveTo>
                  <a:cubicBezTo>
                    <a:pt x="1389" y="1797"/>
                    <a:pt x="1388" y="1799"/>
                    <a:pt x="1387" y="1801"/>
                  </a:cubicBezTo>
                  <a:lnTo>
                    <a:pt x="1387" y="1801"/>
                  </a:lnTo>
                  <a:cubicBezTo>
                    <a:pt x="1388" y="1799"/>
                    <a:pt x="1389" y="1797"/>
                    <a:pt x="1390" y="1794"/>
                  </a:cubicBezTo>
                  <a:close/>
                  <a:moveTo>
                    <a:pt x="1054" y="1"/>
                  </a:moveTo>
                  <a:cubicBezTo>
                    <a:pt x="1011" y="1"/>
                    <a:pt x="968" y="18"/>
                    <a:pt x="934" y="54"/>
                  </a:cubicBezTo>
                  <a:cubicBezTo>
                    <a:pt x="760" y="227"/>
                    <a:pt x="596" y="409"/>
                    <a:pt x="444" y="601"/>
                  </a:cubicBezTo>
                  <a:cubicBezTo>
                    <a:pt x="395" y="667"/>
                    <a:pt x="347" y="735"/>
                    <a:pt x="306" y="806"/>
                  </a:cubicBezTo>
                  <a:cubicBezTo>
                    <a:pt x="246" y="900"/>
                    <a:pt x="194" y="998"/>
                    <a:pt x="146" y="1098"/>
                  </a:cubicBezTo>
                  <a:cubicBezTo>
                    <a:pt x="61" y="1289"/>
                    <a:pt x="0" y="1509"/>
                    <a:pt x="68" y="1717"/>
                  </a:cubicBezTo>
                  <a:cubicBezTo>
                    <a:pt x="99" y="1810"/>
                    <a:pt x="149" y="1910"/>
                    <a:pt x="236" y="1965"/>
                  </a:cubicBezTo>
                  <a:cubicBezTo>
                    <a:pt x="273" y="1992"/>
                    <a:pt x="317" y="2013"/>
                    <a:pt x="361" y="2024"/>
                  </a:cubicBezTo>
                  <a:cubicBezTo>
                    <a:pt x="395" y="2030"/>
                    <a:pt x="430" y="2034"/>
                    <a:pt x="465" y="2034"/>
                  </a:cubicBezTo>
                  <a:cubicBezTo>
                    <a:pt x="480" y="2034"/>
                    <a:pt x="496" y="2033"/>
                    <a:pt x="512" y="2032"/>
                  </a:cubicBezTo>
                  <a:cubicBezTo>
                    <a:pt x="703" y="2014"/>
                    <a:pt x="877" y="1935"/>
                    <a:pt x="1037" y="1831"/>
                  </a:cubicBezTo>
                  <a:lnTo>
                    <a:pt x="1037" y="1831"/>
                  </a:lnTo>
                  <a:cubicBezTo>
                    <a:pt x="1021" y="1872"/>
                    <a:pt x="1006" y="1911"/>
                    <a:pt x="990" y="1952"/>
                  </a:cubicBezTo>
                  <a:cubicBezTo>
                    <a:pt x="931" y="2106"/>
                    <a:pt x="873" y="2260"/>
                    <a:pt x="822" y="2416"/>
                  </a:cubicBezTo>
                  <a:cubicBezTo>
                    <a:pt x="792" y="2502"/>
                    <a:pt x="836" y="2597"/>
                    <a:pt x="920" y="2628"/>
                  </a:cubicBezTo>
                  <a:cubicBezTo>
                    <a:pt x="938" y="2635"/>
                    <a:pt x="955" y="2636"/>
                    <a:pt x="972" y="2636"/>
                  </a:cubicBezTo>
                  <a:cubicBezTo>
                    <a:pt x="1040" y="2636"/>
                    <a:pt x="1110" y="2597"/>
                    <a:pt x="1131" y="2529"/>
                  </a:cubicBezTo>
                  <a:cubicBezTo>
                    <a:pt x="1170" y="2389"/>
                    <a:pt x="1218" y="2253"/>
                    <a:pt x="1265" y="2117"/>
                  </a:cubicBezTo>
                  <a:cubicBezTo>
                    <a:pt x="1302" y="2010"/>
                    <a:pt x="1341" y="1905"/>
                    <a:pt x="1387" y="1801"/>
                  </a:cubicBezTo>
                  <a:lnTo>
                    <a:pt x="1387" y="1801"/>
                  </a:lnTo>
                  <a:cubicBezTo>
                    <a:pt x="1387" y="1802"/>
                    <a:pt x="1386" y="1804"/>
                    <a:pt x="1385" y="1805"/>
                  </a:cubicBezTo>
                  <a:lnTo>
                    <a:pt x="1385" y="1805"/>
                  </a:lnTo>
                  <a:cubicBezTo>
                    <a:pt x="1410" y="1752"/>
                    <a:pt x="1433" y="1699"/>
                    <a:pt x="1456" y="1646"/>
                  </a:cubicBezTo>
                  <a:lnTo>
                    <a:pt x="1456" y="1646"/>
                  </a:lnTo>
                  <a:cubicBezTo>
                    <a:pt x="1456" y="1647"/>
                    <a:pt x="1455" y="1648"/>
                    <a:pt x="1455" y="1649"/>
                  </a:cubicBezTo>
                  <a:cubicBezTo>
                    <a:pt x="1502" y="1554"/>
                    <a:pt x="1547" y="1458"/>
                    <a:pt x="1601" y="1366"/>
                  </a:cubicBezTo>
                  <a:lnTo>
                    <a:pt x="1601" y="1366"/>
                  </a:lnTo>
                  <a:cubicBezTo>
                    <a:pt x="1600" y="1367"/>
                    <a:pt x="1600" y="1368"/>
                    <a:pt x="1599" y="1368"/>
                  </a:cubicBezTo>
                  <a:cubicBezTo>
                    <a:pt x="1601" y="1365"/>
                    <a:pt x="1603" y="1362"/>
                    <a:pt x="1605" y="1359"/>
                  </a:cubicBezTo>
                  <a:lnTo>
                    <a:pt x="1605" y="1359"/>
                  </a:lnTo>
                  <a:cubicBezTo>
                    <a:pt x="1604" y="1362"/>
                    <a:pt x="1603" y="1364"/>
                    <a:pt x="1601" y="1366"/>
                  </a:cubicBezTo>
                  <a:lnTo>
                    <a:pt x="1601" y="1366"/>
                  </a:lnTo>
                  <a:cubicBezTo>
                    <a:pt x="1604" y="1363"/>
                    <a:pt x="1606" y="1359"/>
                    <a:pt x="1609" y="1354"/>
                  </a:cubicBezTo>
                  <a:lnTo>
                    <a:pt x="1609" y="1354"/>
                  </a:lnTo>
                  <a:cubicBezTo>
                    <a:pt x="1608" y="1356"/>
                    <a:pt x="1606" y="1358"/>
                    <a:pt x="1605" y="1359"/>
                  </a:cubicBezTo>
                  <a:lnTo>
                    <a:pt x="1605" y="1359"/>
                  </a:lnTo>
                  <a:cubicBezTo>
                    <a:pt x="1607" y="1356"/>
                    <a:pt x="1609" y="1354"/>
                    <a:pt x="1610" y="1351"/>
                  </a:cubicBezTo>
                  <a:lnTo>
                    <a:pt x="1610" y="1351"/>
                  </a:lnTo>
                  <a:cubicBezTo>
                    <a:pt x="1610" y="1352"/>
                    <a:pt x="1609" y="1353"/>
                    <a:pt x="1609" y="1354"/>
                  </a:cubicBezTo>
                  <a:cubicBezTo>
                    <a:pt x="1615" y="1345"/>
                    <a:pt x="1621" y="1335"/>
                    <a:pt x="1628" y="1326"/>
                  </a:cubicBezTo>
                  <a:lnTo>
                    <a:pt x="1644" y="1310"/>
                  </a:lnTo>
                  <a:cubicBezTo>
                    <a:pt x="1696" y="1251"/>
                    <a:pt x="1759" y="1191"/>
                    <a:pt x="1762" y="1109"/>
                  </a:cubicBezTo>
                  <a:cubicBezTo>
                    <a:pt x="1767" y="1036"/>
                    <a:pt x="1723" y="969"/>
                    <a:pt x="1655" y="943"/>
                  </a:cubicBezTo>
                  <a:cubicBezTo>
                    <a:pt x="1637" y="936"/>
                    <a:pt x="1618" y="933"/>
                    <a:pt x="1600" y="933"/>
                  </a:cubicBezTo>
                  <a:cubicBezTo>
                    <a:pt x="1555" y="933"/>
                    <a:pt x="1510" y="952"/>
                    <a:pt x="1479" y="987"/>
                  </a:cubicBezTo>
                  <a:cubicBezTo>
                    <a:pt x="1439" y="1033"/>
                    <a:pt x="1403" y="1083"/>
                    <a:pt x="1370" y="1136"/>
                  </a:cubicBezTo>
                  <a:cubicBezTo>
                    <a:pt x="1321" y="1189"/>
                    <a:pt x="1270" y="1240"/>
                    <a:pt x="1218" y="1292"/>
                  </a:cubicBezTo>
                  <a:cubicBezTo>
                    <a:pt x="1135" y="1368"/>
                    <a:pt x="1050" y="1440"/>
                    <a:pt x="960" y="1506"/>
                  </a:cubicBezTo>
                  <a:lnTo>
                    <a:pt x="976" y="1495"/>
                  </a:lnTo>
                  <a:lnTo>
                    <a:pt x="976" y="1495"/>
                  </a:lnTo>
                  <a:cubicBezTo>
                    <a:pt x="919" y="1536"/>
                    <a:pt x="860" y="1576"/>
                    <a:pt x="801" y="1611"/>
                  </a:cubicBezTo>
                  <a:lnTo>
                    <a:pt x="801" y="1611"/>
                  </a:lnTo>
                  <a:cubicBezTo>
                    <a:pt x="804" y="1609"/>
                    <a:pt x="807" y="1608"/>
                    <a:pt x="811" y="1606"/>
                  </a:cubicBezTo>
                  <a:lnTo>
                    <a:pt x="811" y="1606"/>
                  </a:lnTo>
                  <a:cubicBezTo>
                    <a:pt x="806" y="1608"/>
                    <a:pt x="801" y="1611"/>
                    <a:pt x="796" y="1614"/>
                  </a:cubicBezTo>
                  <a:lnTo>
                    <a:pt x="796" y="1614"/>
                  </a:lnTo>
                  <a:cubicBezTo>
                    <a:pt x="797" y="1613"/>
                    <a:pt x="799" y="1612"/>
                    <a:pt x="801" y="1611"/>
                  </a:cubicBezTo>
                  <a:lnTo>
                    <a:pt x="801" y="1611"/>
                  </a:lnTo>
                  <a:cubicBezTo>
                    <a:pt x="798" y="1612"/>
                    <a:pt x="796" y="1613"/>
                    <a:pt x="795" y="1615"/>
                  </a:cubicBezTo>
                  <a:lnTo>
                    <a:pt x="795" y="1615"/>
                  </a:lnTo>
                  <a:cubicBezTo>
                    <a:pt x="795" y="1614"/>
                    <a:pt x="796" y="1614"/>
                    <a:pt x="796" y="1614"/>
                  </a:cubicBezTo>
                  <a:lnTo>
                    <a:pt x="796" y="1614"/>
                  </a:lnTo>
                  <a:cubicBezTo>
                    <a:pt x="795" y="1614"/>
                    <a:pt x="794" y="1615"/>
                    <a:pt x="793" y="1615"/>
                  </a:cubicBezTo>
                  <a:cubicBezTo>
                    <a:pt x="794" y="1615"/>
                    <a:pt x="794" y="1615"/>
                    <a:pt x="795" y="1615"/>
                  </a:cubicBezTo>
                  <a:lnTo>
                    <a:pt x="795" y="1615"/>
                  </a:lnTo>
                  <a:cubicBezTo>
                    <a:pt x="759" y="1634"/>
                    <a:pt x="723" y="1652"/>
                    <a:pt x="686" y="1668"/>
                  </a:cubicBezTo>
                  <a:cubicBezTo>
                    <a:pt x="656" y="1680"/>
                    <a:pt x="624" y="1690"/>
                    <a:pt x="592" y="1699"/>
                  </a:cubicBezTo>
                  <a:cubicBezTo>
                    <a:pt x="572" y="1704"/>
                    <a:pt x="551" y="1710"/>
                    <a:pt x="529" y="1712"/>
                  </a:cubicBezTo>
                  <a:cubicBezTo>
                    <a:pt x="509" y="1715"/>
                    <a:pt x="491" y="1716"/>
                    <a:pt x="471" y="1717"/>
                  </a:cubicBezTo>
                  <a:lnTo>
                    <a:pt x="471" y="1717"/>
                  </a:lnTo>
                  <a:cubicBezTo>
                    <a:pt x="462" y="1716"/>
                    <a:pt x="452" y="1716"/>
                    <a:pt x="444" y="1715"/>
                  </a:cubicBezTo>
                  <a:lnTo>
                    <a:pt x="436" y="1713"/>
                  </a:lnTo>
                  <a:lnTo>
                    <a:pt x="429" y="1710"/>
                  </a:lnTo>
                  <a:lnTo>
                    <a:pt x="420" y="1704"/>
                  </a:lnTo>
                  <a:cubicBezTo>
                    <a:pt x="415" y="1701"/>
                    <a:pt x="410" y="1696"/>
                    <a:pt x="407" y="1691"/>
                  </a:cubicBezTo>
                  <a:lnTo>
                    <a:pt x="407" y="1691"/>
                  </a:lnTo>
                  <a:lnTo>
                    <a:pt x="412" y="1696"/>
                  </a:lnTo>
                  <a:lnTo>
                    <a:pt x="402" y="1685"/>
                  </a:lnTo>
                  <a:lnTo>
                    <a:pt x="396" y="1675"/>
                  </a:lnTo>
                  <a:cubicBezTo>
                    <a:pt x="390" y="1663"/>
                    <a:pt x="383" y="1649"/>
                    <a:pt x="377" y="1634"/>
                  </a:cubicBezTo>
                  <a:cubicBezTo>
                    <a:pt x="374" y="1626"/>
                    <a:pt x="371" y="1615"/>
                    <a:pt x="368" y="1606"/>
                  </a:cubicBezTo>
                  <a:cubicBezTo>
                    <a:pt x="363" y="1587"/>
                    <a:pt x="360" y="1568"/>
                    <a:pt x="357" y="1549"/>
                  </a:cubicBezTo>
                  <a:cubicBezTo>
                    <a:pt x="355" y="1538"/>
                    <a:pt x="355" y="1525"/>
                    <a:pt x="355" y="1514"/>
                  </a:cubicBezTo>
                  <a:cubicBezTo>
                    <a:pt x="355" y="1495"/>
                    <a:pt x="357" y="1474"/>
                    <a:pt x="358" y="1455"/>
                  </a:cubicBezTo>
                  <a:cubicBezTo>
                    <a:pt x="364" y="1421"/>
                    <a:pt x="371" y="1389"/>
                    <a:pt x="380" y="1356"/>
                  </a:cubicBezTo>
                  <a:cubicBezTo>
                    <a:pt x="393" y="1311"/>
                    <a:pt x="409" y="1267"/>
                    <a:pt x="428" y="1224"/>
                  </a:cubicBezTo>
                  <a:cubicBezTo>
                    <a:pt x="461" y="1151"/>
                    <a:pt x="497" y="1082"/>
                    <a:pt x="539" y="1014"/>
                  </a:cubicBezTo>
                  <a:lnTo>
                    <a:pt x="539" y="1014"/>
                  </a:lnTo>
                  <a:cubicBezTo>
                    <a:pt x="538" y="1014"/>
                    <a:pt x="538" y="1014"/>
                    <a:pt x="538" y="1015"/>
                  </a:cubicBezTo>
                  <a:lnTo>
                    <a:pt x="538" y="1015"/>
                  </a:lnTo>
                  <a:cubicBezTo>
                    <a:pt x="559" y="978"/>
                    <a:pt x="577" y="943"/>
                    <a:pt x="604" y="906"/>
                  </a:cubicBezTo>
                  <a:cubicBezTo>
                    <a:pt x="630" y="870"/>
                    <a:pt x="657" y="832"/>
                    <a:pt x="683" y="795"/>
                  </a:cubicBezTo>
                  <a:cubicBezTo>
                    <a:pt x="746" y="718"/>
                    <a:pt x="809" y="643"/>
                    <a:pt x="877" y="572"/>
                  </a:cubicBezTo>
                  <a:cubicBezTo>
                    <a:pt x="949" y="498"/>
                    <a:pt x="1021" y="426"/>
                    <a:pt x="1094" y="354"/>
                  </a:cubicBezTo>
                  <a:lnTo>
                    <a:pt x="1161" y="292"/>
                  </a:lnTo>
                  <a:cubicBezTo>
                    <a:pt x="1200" y="259"/>
                    <a:pt x="1221" y="208"/>
                    <a:pt x="1219" y="157"/>
                  </a:cubicBezTo>
                  <a:cubicBezTo>
                    <a:pt x="1214" y="62"/>
                    <a:pt x="1135" y="1"/>
                    <a:pt x="10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3" name="Google Shape;8863;p17"/>
            <p:cNvSpPr/>
            <p:nvPr/>
          </p:nvSpPr>
          <p:spPr>
            <a:xfrm>
              <a:off x="7392387" y="1064741"/>
              <a:ext cx="76870" cy="142651"/>
            </a:xfrm>
            <a:custGeom>
              <a:avLst/>
              <a:gdLst/>
              <a:ahLst/>
              <a:cxnLst/>
              <a:rect l="l" t="t" r="r" b="b"/>
              <a:pathLst>
                <a:path w="2645" h="4908" extrusionOk="0">
                  <a:moveTo>
                    <a:pt x="2069" y="0"/>
                  </a:moveTo>
                  <a:cubicBezTo>
                    <a:pt x="1969" y="0"/>
                    <a:pt x="1877" y="61"/>
                    <a:pt x="1805" y="122"/>
                  </a:cubicBezTo>
                  <a:cubicBezTo>
                    <a:pt x="1754" y="168"/>
                    <a:pt x="1710" y="220"/>
                    <a:pt x="1675" y="277"/>
                  </a:cubicBezTo>
                  <a:cubicBezTo>
                    <a:pt x="1647" y="320"/>
                    <a:pt x="1621" y="364"/>
                    <a:pt x="1599" y="409"/>
                  </a:cubicBezTo>
                  <a:cubicBezTo>
                    <a:pt x="1560" y="494"/>
                    <a:pt x="1514" y="580"/>
                    <a:pt x="1495" y="672"/>
                  </a:cubicBezTo>
                  <a:cubicBezTo>
                    <a:pt x="1480" y="730"/>
                    <a:pt x="1482" y="792"/>
                    <a:pt x="1496" y="850"/>
                  </a:cubicBezTo>
                  <a:cubicBezTo>
                    <a:pt x="1510" y="901"/>
                    <a:pt x="1537" y="947"/>
                    <a:pt x="1575" y="983"/>
                  </a:cubicBezTo>
                  <a:cubicBezTo>
                    <a:pt x="1618" y="1023"/>
                    <a:pt x="1669" y="1052"/>
                    <a:pt x="1724" y="1071"/>
                  </a:cubicBezTo>
                  <a:cubicBezTo>
                    <a:pt x="1779" y="1088"/>
                    <a:pt x="1837" y="1096"/>
                    <a:pt x="1895" y="1096"/>
                  </a:cubicBezTo>
                  <a:cubicBezTo>
                    <a:pt x="1900" y="1096"/>
                    <a:pt x="1906" y="1096"/>
                    <a:pt x="1911" y="1096"/>
                  </a:cubicBezTo>
                  <a:cubicBezTo>
                    <a:pt x="1946" y="1094"/>
                    <a:pt x="1979" y="1088"/>
                    <a:pt x="2012" y="1077"/>
                  </a:cubicBezTo>
                  <a:lnTo>
                    <a:pt x="2012" y="1077"/>
                  </a:lnTo>
                  <a:cubicBezTo>
                    <a:pt x="1996" y="1115"/>
                    <a:pt x="1981" y="1154"/>
                    <a:pt x="1965" y="1194"/>
                  </a:cubicBezTo>
                  <a:cubicBezTo>
                    <a:pt x="1928" y="1289"/>
                    <a:pt x="1890" y="1382"/>
                    <a:pt x="1857" y="1477"/>
                  </a:cubicBezTo>
                  <a:cubicBezTo>
                    <a:pt x="1789" y="1675"/>
                    <a:pt x="1723" y="1872"/>
                    <a:pt x="1658" y="2071"/>
                  </a:cubicBezTo>
                  <a:cubicBezTo>
                    <a:pt x="1553" y="2394"/>
                    <a:pt x="1453" y="2720"/>
                    <a:pt x="1341" y="3040"/>
                  </a:cubicBezTo>
                  <a:cubicBezTo>
                    <a:pt x="1283" y="3209"/>
                    <a:pt x="1224" y="3379"/>
                    <a:pt x="1162" y="3545"/>
                  </a:cubicBezTo>
                  <a:cubicBezTo>
                    <a:pt x="1102" y="3705"/>
                    <a:pt x="1040" y="3863"/>
                    <a:pt x="974" y="4021"/>
                  </a:cubicBezTo>
                  <a:cubicBezTo>
                    <a:pt x="896" y="4189"/>
                    <a:pt x="825" y="4363"/>
                    <a:pt x="732" y="4523"/>
                  </a:cubicBezTo>
                  <a:cubicBezTo>
                    <a:pt x="725" y="4531"/>
                    <a:pt x="719" y="4540"/>
                    <a:pt x="714" y="4547"/>
                  </a:cubicBezTo>
                  <a:cubicBezTo>
                    <a:pt x="708" y="4553"/>
                    <a:pt x="703" y="4559"/>
                    <a:pt x="697" y="4566"/>
                  </a:cubicBezTo>
                  <a:lnTo>
                    <a:pt x="690" y="4571"/>
                  </a:lnTo>
                  <a:lnTo>
                    <a:pt x="689" y="4572"/>
                  </a:lnTo>
                  <a:lnTo>
                    <a:pt x="684" y="4574"/>
                  </a:lnTo>
                  <a:lnTo>
                    <a:pt x="678" y="4574"/>
                  </a:lnTo>
                  <a:lnTo>
                    <a:pt x="670" y="4572"/>
                  </a:lnTo>
                  <a:cubicBezTo>
                    <a:pt x="664" y="4569"/>
                    <a:pt x="657" y="4567"/>
                    <a:pt x="649" y="4564"/>
                  </a:cubicBezTo>
                  <a:lnTo>
                    <a:pt x="649" y="4564"/>
                  </a:lnTo>
                  <a:lnTo>
                    <a:pt x="659" y="4567"/>
                  </a:lnTo>
                  <a:lnTo>
                    <a:pt x="641" y="4559"/>
                  </a:lnTo>
                  <a:cubicBezTo>
                    <a:pt x="638" y="4556"/>
                    <a:pt x="635" y="4553"/>
                    <a:pt x="630" y="4550"/>
                  </a:cubicBezTo>
                  <a:cubicBezTo>
                    <a:pt x="622" y="4545"/>
                    <a:pt x="616" y="4537"/>
                    <a:pt x="608" y="4531"/>
                  </a:cubicBezTo>
                  <a:cubicBezTo>
                    <a:pt x="584" y="4506"/>
                    <a:pt x="561" y="4480"/>
                    <a:pt x="540" y="4450"/>
                  </a:cubicBezTo>
                  <a:cubicBezTo>
                    <a:pt x="520" y="4420"/>
                    <a:pt x="499" y="4388"/>
                    <a:pt x="482" y="4357"/>
                  </a:cubicBezTo>
                  <a:cubicBezTo>
                    <a:pt x="451" y="4305"/>
                    <a:pt x="425" y="4252"/>
                    <a:pt x="402" y="4197"/>
                  </a:cubicBezTo>
                  <a:cubicBezTo>
                    <a:pt x="393" y="4173"/>
                    <a:pt x="385" y="4149"/>
                    <a:pt x="379" y="4124"/>
                  </a:cubicBezTo>
                  <a:cubicBezTo>
                    <a:pt x="369" y="4085"/>
                    <a:pt x="361" y="4043"/>
                    <a:pt x="356" y="4004"/>
                  </a:cubicBezTo>
                  <a:cubicBezTo>
                    <a:pt x="351" y="3948"/>
                    <a:pt x="347" y="3893"/>
                    <a:pt x="347" y="3837"/>
                  </a:cubicBezTo>
                  <a:lnTo>
                    <a:pt x="347" y="3837"/>
                  </a:lnTo>
                  <a:cubicBezTo>
                    <a:pt x="350" y="3728"/>
                    <a:pt x="360" y="3619"/>
                    <a:pt x="374" y="3511"/>
                  </a:cubicBezTo>
                  <a:cubicBezTo>
                    <a:pt x="380" y="3475"/>
                    <a:pt x="388" y="3439"/>
                    <a:pt x="396" y="3404"/>
                  </a:cubicBezTo>
                  <a:cubicBezTo>
                    <a:pt x="406" y="3372"/>
                    <a:pt x="418" y="3341"/>
                    <a:pt x="431" y="3310"/>
                  </a:cubicBezTo>
                  <a:cubicBezTo>
                    <a:pt x="459" y="3250"/>
                    <a:pt x="491" y="3192"/>
                    <a:pt x="526" y="3133"/>
                  </a:cubicBezTo>
                  <a:lnTo>
                    <a:pt x="526" y="3133"/>
                  </a:lnTo>
                  <a:lnTo>
                    <a:pt x="516" y="3151"/>
                  </a:lnTo>
                  <a:cubicBezTo>
                    <a:pt x="605" y="3008"/>
                    <a:pt x="703" y="2870"/>
                    <a:pt x="808" y="2739"/>
                  </a:cubicBezTo>
                  <a:cubicBezTo>
                    <a:pt x="907" y="2616"/>
                    <a:pt x="1013" y="2498"/>
                    <a:pt x="1115" y="2376"/>
                  </a:cubicBezTo>
                  <a:lnTo>
                    <a:pt x="1248" y="2215"/>
                  </a:lnTo>
                  <a:cubicBezTo>
                    <a:pt x="1381" y="2057"/>
                    <a:pt x="1514" y="1898"/>
                    <a:pt x="1648" y="1740"/>
                  </a:cubicBezTo>
                  <a:cubicBezTo>
                    <a:pt x="1704" y="1682"/>
                    <a:pt x="1700" y="1588"/>
                    <a:pt x="1642" y="1534"/>
                  </a:cubicBezTo>
                  <a:cubicBezTo>
                    <a:pt x="1614" y="1509"/>
                    <a:pt x="1579" y="1497"/>
                    <a:pt x="1545" y="1497"/>
                  </a:cubicBezTo>
                  <a:cubicBezTo>
                    <a:pt x="1505" y="1497"/>
                    <a:pt x="1466" y="1514"/>
                    <a:pt x="1438" y="1547"/>
                  </a:cubicBezTo>
                  <a:cubicBezTo>
                    <a:pt x="1298" y="1707"/>
                    <a:pt x="1161" y="1868"/>
                    <a:pt x="1023" y="2030"/>
                  </a:cubicBezTo>
                  <a:cubicBezTo>
                    <a:pt x="980" y="2080"/>
                    <a:pt x="939" y="2131"/>
                    <a:pt x="896" y="2180"/>
                  </a:cubicBezTo>
                  <a:cubicBezTo>
                    <a:pt x="790" y="2305"/>
                    <a:pt x="679" y="2426"/>
                    <a:pt x="578" y="2552"/>
                  </a:cubicBezTo>
                  <a:cubicBezTo>
                    <a:pt x="466" y="2687"/>
                    <a:pt x="363" y="2829"/>
                    <a:pt x="269" y="2978"/>
                  </a:cubicBezTo>
                  <a:cubicBezTo>
                    <a:pt x="181" y="3122"/>
                    <a:pt x="103" y="3272"/>
                    <a:pt x="75" y="3440"/>
                  </a:cubicBezTo>
                  <a:cubicBezTo>
                    <a:pt x="19" y="3771"/>
                    <a:pt x="0" y="4121"/>
                    <a:pt x="151" y="4431"/>
                  </a:cubicBezTo>
                  <a:cubicBezTo>
                    <a:pt x="197" y="4533"/>
                    <a:pt x="255" y="4629"/>
                    <a:pt x="325" y="4715"/>
                  </a:cubicBezTo>
                  <a:cubicBezTo>
                    <a:pt x="385" y="4786"/>
                    <a:pt x="458" y="4855"/>
                    <a:pt x="548" y="4886"/>
                  </a:cubicBezTo>
                  <a:cubicBezTo>
                    <a:pt x="591" y="4900"/>
                    <a:pt x="637" y="4908"/>
                    <a:pt x="683" y="4908"/>
                  </a:cubicBezTo>
                  <a:cubicBezTo>
                    <a:pt x="692" y="4908"/>
                    <a:pt x="702" y="4906"/>
                    <a:pt x="711" y="4906"/>
                  </a:cubicBezTo>
                  <a:cubicBezTo>
                    <a:pt x="755" y="4901"/>
                    <a:pt x="800" y="4887"/>
                    <a:pt x="841" y="4867"/>
                  </a:cubicBezTo>
                  <a:cubicBezTo>
                    <a:pt x="923" y="4824"/>
                    <a:pt x="982" y="4741"/>
                    <a:pt x="1021" y="4662"/>
                  </a:cubicBezTo>
                  <a:cubicBezTo>
                    <a:pt x="1074" y="4556"/>
                    <a:pt x="1119" y="4449"/>
                    <a:pt x="1164" y="4339"/>
                  </a:cubicBezTo>
                  <a:cubicBezTo>
                    <a:pt x="1192" y="4267"/>
                    <a:pt x="1224" y="4195"/>
                    <a:pt x="1252" y="4123"/>
                  </a:cubicBezTo>
                  <a:cubicBezTo>
                    <a:pt x="1322" y="3947"/>
                    <a:pt x="1389" y="3770"/>
                    <a:pt x="1455" y="3592"/>
                  </a:cubicBezTo>
                  <a:cubicBezTo>
                    <a:pt x="1515" y="3431"/>
                    <a:pt x="1571" y="3268"/>
                    <a:pt x="1629" y="3105"/>
                  </a:cubicBezTo>
                  <a:cubicBezTo>
                    <a:pt x="1743" y="2779"/>
                    <a:pt x="1849" y="2452"/>
                    <a:pt x="1958" y="2126"/>
                  </a:cubicBezTo>
                  <a:cubicBezTo>
                    <a:pt x="2012" y="1965"/>
                    <a:pt x="2069" y="1805"/>
                    <a:pt x="2125" y="1645"/>
                  </a:cubicBezTo>
                  <a:cubicBezTo>
                    <a:pt x="2175" y="1503"/>
                    <a:pt x="2232" y="1363"/>
                    <a:pt x="2288" y="1224"/>
                  </a:cubicBezTo>
                  <a:cubicBezTo>
                    <a:pt x="2324" y="1146"/>
                    <a:pt x="2357" y="1066"/>
                    <a:pt x="2397" y="990"/>
                  </a:cubicBezTo>
                  <a:cubicBezTo>
                    <a:pt x="2441" y="904"/>
                    <a:pt x="2484" y="819"/>
                    <a:pt x="2533" y="737"/>
                  </a:cubicBezTo>
                  <a:cubicBezTo>
                    <a:pt x="2551" y="710"/>
                    <a:pt x="2568" y="681"/>
                    <a:pt x="2582" y="651"/>
                  </a:cubicBezTo>
                  <a:cubicBezTo>
                    <a:pt x="2645" y="529"/>
                    <a:pt x="2546" y="408"/>
                    <a:pt x="2434" y="408"/>
                  </a:cubicBezTo>
                  <a:cubicBezTo>
                    <a:pt x="2399" y="408"/>
                    <a:pt x="2362" y="420"/>
                    <a:pt x="2329" y="448"/>
                  </a:cubicBezTo>
                  <a:cubicBezTo>
                    <a:pt x="2291" y="485"/>
                    <a:pt x="2254" y="523"/>
                    <a:pt x="2220" y="562"/>
                  </a:cubicBezTo>
                  <a:cubicBezTo>
                    <a:pt x="2183" y="599"/>
                    <a:pt x="2144" y="632"/>
                    <a:pt x="2103" y="664"/>
                  </a:cubicBezTo>
                  <a:lnTo>
                    <a:pt x="2107" y="661"/>
                  </a:lnTo>
                  <a:lnTo>
                    <a:pt x="2107" y="661"/>
                  </a:lnTo>
                  <a:cubicBezTo>
                    <a:pt x="2082" y="678"/>
                    <a:pt x="2055" y="697"/>
                    <a:pt x="2028" y="713"/>
                  </a:cubicBezTo>
                  <a:cubicBezTo>
                    <a:pt x="2003" y="727"/>
                    <a:pt x="1977" y="740"/>
                    <a:pt x="1949" y="752"/>
                  </a:cubicBezTo>
                  <a:cubicBezTo>
                    <a:pt x="1935" y="757"/>
                    <a:pt x="1920" y="762"/>
                    <a:pt x="1906" y="765"/>
                  </a:cubicBezTo>
                  <a:lnTo>
                    <a:pt x="1896" y="768"/>
                  </a:lnTo>
                  <a:lnTo>
                    <a:pt x="1896" y="768"/>
                  </a:lnTo>
                  <a:cubicBezTo>
                    <a:pt x="1885" y="767"/>
                    <a:pt x="1874" y="766"/>
                    <a:pt x="1863" y="763"/>
                  </a:cubicBezTo>
                  <a:lnTo>
                    <a:pt x="1863" y="763"/>
                  </a:lnTo>
                  <a:lnTo>
                    <a:pt x="1886" y="767"/>
                  </a:lnTo>
                  <a:cubicBezTo>
                    <a:pt x="1868" y="763"/>
                    <a:pt x="1851" y="759"/>
                    <a:pt x="1833" y="754"/>
                  </a:cubicBezTo>
                  <a:lnTo>
                    <a:pt x="1824" y="751"/>
                  </a:lnTo>
                  <a:lnTo>
                    <a:pt x="1819" y="749"/>
                  </a:lnTo>
                  <a:lnTo>
                    <a:pt x="1819" y="748"/>
                  </a:lnTo>
                  <a:cubicBezTo>
                    <a:pt x="1821" y="737"/>
                    <a:pt x="1824" y="725"/>
                    <a:pt x="1825" y="714"/>
                  </a:cubicBezTo>
                  <a:cubicBezTo>
                    <a:pt x="1835" y="686"/>
                    <a:pt x="1846" y="657"/>
                    <a:pt x="1857" y="629"/>
                  </a:cubicBezTo>
                  <a:cubicBezTo>
                    <a:pt x="1879" y="578"/>
                    <a:pt x="1905" y="528"/>
                    <a:pt x="1933" y="478"/>
                  </a:cubicBezTo>
                  <a:cubicBezTo>
                    <a:pt x="1947" y="456"/>
                    <a:pt x="1962" y="434"/>
                    <a:pt x="1977" y="414"/>
                  </a:cubicBezTo>
                  <a:cubicBezTo>
                    <a:pt x="1989" y="402"/>
                    <a:pt x="1998" y="393"/>
                    <a:pt x="2008" y="382"/>
                  </a:cubicBezTo>
                  <a:cubicBezTo>
                    <a:pt x="2014" y="376"/>
                    <a:pt x="2022" y="369"/>
                    <a:pt x="2030" y="363"/>
                  </a:cubicBezTo>
                  <a:cubicBezTo>
                    <a:pt x="2041" y="353"/>
                    <a:pt x="2055" y="346"/>
                    <a:pt x="2069" y="338"/>
                  </a:cubicBezTo>
                  <a:lnTo>
                    <a:pt x="2074" y="334"/>
                  </a:lnTo>
                  <a:cubicBezTo>
                    <a:pt x="2078" y="335"/>
                    <a:pt x="2082" y="335"/>
                    <a:pt x="2086" y="335"/>
                  </a:cubicBezTo>
                  <a:cubicBezTo>
                    <a:pt x="2173" y="335"/>
                    <a:pt x="2245" y="269"/>
                    <a:pt x="2253" y="181"/>
                  </a:cubicBezTo>
                  <a:cubicBezTo>
                    <a:pt x="2261" y="87"/>
                    <a:pt x="2190" y="15"/>
                    <a:pt x="2099" y="2"/>
                  </a:cubicBezTo>
                  <a:cubicBezTo>
                    <a:pt x="2089" y="1"/>
                    <a:pt x="2079" y="0"/>
                    <a:pt x="20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4" name="Google Shape;8864;p17"/>
            <p:cNvSpPr/>
            <p:nvPr/>
          </p:nvSpPr>
          <p:spPr>
            <a:xfrm>
              <a:off x="7492802" y="1049105"/>
              <a:ext cx="57369" cy="45981"/>
            </a:xfrm>
            <a:custGeom>
              <a:avLst/>
              <a:gdLst/>
              <a:ahLst/>
              <a:cxnLst/>
              <a:rect l="l" t="t" r="r" b="b"/>
              <a:pathLst>
                <a:path w="1974" h="1582" extrusionOk="0">
                  <a:moveTo>
                    <a:pt x="420" y="1"/>
                  </a:moveTo>
                  <a:cubicBezTo>
                    <a:pt x="391" y="1"/>
                    <a:pt x="362" y="4"/>
                    <a:pt x="333" y="10"/>
                  </a:cubicBezTo>
                  <a:cubicBezTo>
                    <a:pt x="256" y="29"/>
                    <a:pt x="185" y="68"/>
                    <a:pt x="128" y="127"/>
                  </a:cubicBezTo>
                  <a:cubicBezTo>
                    <a:pt x="74" y="174"/>
                    <a:pt x="36" y="238"/>
                    <a:pt x="15" y="307"/>
                  </a:cubicBezTo>
                  <a:cubicBezTo>
                    <a:pt x="1" y="375"/>
                    <a:pt x="3" y="451"/>
                    <a:pt x="42" y="510"/>
                  </a:cubicBezTo>
                  <a:cubicBezTo>
                    <a:pt x="85" y="578"/>
                    <a:pt x="153" y="614"/>
                    <a:pt x="231" y="630"/>
                  </a:cubicBezTo>
                  <a:cubicBezTo>
                    <a:pt x="280" y="641"/>
                    <a:pt x="330" y="651"/>
                    <a:pt x="381" y="660"/>
                  </a:cubicBezTo>
                  <a:lnTo>
                    <a:pt x="378" y="667"/>
                  </a:lnTo>
                  <a:cubicBezTo>
                    <a:pt x="321" y="757"/>
                    <a:pt x="261" y="842"/>
                    <a:pt x="194" y="925"/>
                  </a:cubicBezTo>
                  <a:lnTo>
                    <a:pt x="196" y="925"/>
                  </a:lnTo>
                  <a:lnTo>
                    <a:pt x="161" y="969"/>
                  </a:lnTo>
                  <a:cubicBezTo>
                    <a:pt x="132" y="1001"/>
                    <a:pt x="107" y="1035"/>
                    <a:pt x="85" y="1070"/>
                  </a:cubicBezTo>
                  <a:cubicBezTo>
                    <a:pt x="63" y="1107"/>
                    <a:pt x="44" y="1145"/>
                    <a:pt x="28" y="1184"/>
                  </a:cubicBezTo>
                  <a:cubicBezTo>
                    <a:pt x="15" y="1213"/>
                    <a:pt x="10" y="1244"/>
                    <a:pt x="12" y="1276"/>
                  </a:cubicBezTo>
                  <a:cubicBezTo>
                    <a:pt x="14" y="1311"/>
                    <a:pt x="22" y="1344"/>
                    <a:pt x="34" y="1377"/>
                  </a:cubicBezTo>
                  <a:cubicBezTo>
                    <a:pt x="47" y="1403"/>
                    <a:pt x="63" y="1428"/>
                    <a:pt x="80" y="1450"/>
                  </a:cubicBezTo>
                  <a:cubicBezTo>
                    <a:pt x="104" y="1480"/>
                    <a:pt x="134" y="1504"/>
                    <a:pt x="169" y="1521"/>
                  </a:cubicBezTo>
                  <a:cubicBezTo>
                    <a:pt x="199" y="1540"/>
                    <a:pt x="231" y="1555"/>
                    <a:pt x="265" y="1564"/>
                  </a:cubicBezTo>
                  <a:cubicBezTo>
                    <a:pt x="307" y="1576"/>
                    <a:pt x="349" y="1582"/>
                    <a:pt x="392" y="1582"/>
                  </a:cubicBezTo>
                  <a:cubicBezTo>
                    <a:pt x="397" y="1582"/>
                    <a:pt x="401" y="1582"/>
                    <a:pt x="406" y="1582"/>
                  </a:cubicBezTo>
                  <a:cubicBezTo>
                    <a:pt x="436" y="1582"/>
                    <a:pt x="465" y="1580"/>
                    <a:pt x="495" y="1577"/>
                  </a:cubicBezTo>
                  <a:cubicBezTo>
                    <a:pt x="577" y="1567"/>
                    <a:pt x="659" y="1555"/>
                    <a:pt x="742" y="1536"/>
                  </a:cubicBezTo>
                  <a:cubicBezTo>
                    <a:pt x="854" y="1510"/>
                    <a:pt x="965" y="1480"/>
                    <a:pt x="1076" y="1449"/>
                  </a:cubicBezTo>
                  <a:cubicBezTo>
                    <a:pt x="1339" y="1374"/>
                    <a:pt x="1600" y="1297"/>
                    <a:pt x="1861" y="1216"/>
                  </a:cubicBezTo>
                  <a:cubicBezTo>
                    <a:pt x="1934" y="1189"/>
                    <a:pt x="1973" y="1108"/>
                    <a:pt x="1950" y="1034"/>
                  </a:cubicBezTo>
                  <a:cubicBezTo>
                    <a:pt x="1930" y="974"/>
                    <a:pt x="1874" y="935"/>
                    <a:pt x="1814" y="935"/>
                  </a:cubicBezTo>
                  <a:cubicBezTo>
                    <a:pt x="1800" y="935"/>
                    <a:pt x="1785" y="938"/>
                    <a:pt x="1771" y="942"/>
                  </a:cubicBezTo>
                  <a:cubicBezTo>
                    <a:pt x="1494" y="1023"/>
                    <a:pt x="1215" y="1097"/>
                    <a:pt x="936" y="1172"/>
                  </a:cubicBezTo>
                  <a:lnTo>
                    <a:pt x="936" y="1172"/>
                  </a:lnTo>
                  <a:cubicBezTo>
                    <a:pt x="939" y="1171"/>
                    <a:pt x="943" y="1170"/>
                    <a:pt x="946" y="1168"/>
                  </a:cubicBezTo>
                  <a:lnTo>
                    <a:pt x="946" y="1168"/>
                  </a:lnTo>
                  <a:cubicBezTo>
                    <a:pt x="807" y="1206"/>
                    <a:pt x="666" y="1235"/>
                    <a:pt x="523" y="1257"/>
                  </a:cubicBezTo>
                  <a:cubicBezTo>
                    <a:pt x="492" y="1260"/>
                    <a:pt x="460" y="1262"/>
                    <a:pt x="428" y="1262"/>
                  </a:cubicBezTo>
                  <a:cubicBezTo>
                    <a:pt x="411" y="1260"/>
                    <a:pt x="394" y="1259"/>
                    <a:pt x="378" y="1257"/>
                  </a:cubicBezTo>
                  <a:lnTo>
                    <a:pt x="368" y="1256"/>
                  </a:lnTo>
                  <a:lnTo>
                    <a:pt x="371" y="1251"/>
                  </a:lnTo>
                  <a:cubicBezTo>
                    <a:pt x="411" y="1191"/>
                    <a:pt x="458" y="1132"/>
                    <a:pt x="501" y="1073"/>
                  </a:cubicBezTo>
                  <a:cubicBezTo>
                    <a:pt x="541" y="1020"/>
                    <a:pt x="577" y="966"/>
                    <a:pt x="610" y="909"/>
                  </a:cubicBezTo>
                  <a:cubicBezTo>
                    <a:pt x="674" y="804"/>
                    <a:pt x="734" y="701"/>
                    <a:pt x="769" y="584"/>
                  </a:cubicBezTo>
                  <a:cubicBezTo>
                    <a:pt x="792" y="508"/>
                    <a:pt x="802" y="429"/>
                    <a:pt x="796" y="350"/>
                  </a:cubicBezTo>
                  <a:cubicBezTo>
                    <a:pt x="789" y="284"/>
                    <a:pt x="767" y="219"/>
                    <a:pt x="732" y="163"/>
                  </a:cubicBezTo>
                  <a:cubicBezTo>
                    <a:pt x="666" y="55"/>
                    <a:pt x="543" y="1"/>
                    <a:pt x="4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5" name="Google Shape;8865;p17"/>
            <p:cNvSpPr/>
            <p:nvPr/>
          </p:nvSpPr>
          <p:spPr>
            <a:xfrm>
              <a:off x="7576186" y="1011467"/>
              <a:ext cx="14008" cy="24415"/>
            </a:xfrm>
            <a:custGeom>
              <a:avLst/>
              <a:gdLst/>
              <a:ahLst/>
              <a:cxnLst/>
              <a:rect l="l" t="t" r="r" b="b"/>
              <a:pathLst>
                <a:path w="482" h="840" extrusionOk="0">
                  <a:moveTo>
                    <a:pt x="477" y="173"/>
                  </a:moveTo>
                  <a:lnTo>
                    <a:pt x="477" y="179"/>
                  </a:lnTo>
                  <a:cubicBezTo>
                    <a:pt x="477" y="180"/>
                    <a:pt x="476" y="182"/>
                    <a:pt x="476" y="184"/>
                  </a:cubicBezTo>
                  <a:lnTo>
                    <a:pt x="476" y="184"/>
                  </a:lnTo>
                  <a:cubicBezTo>
                    <a:pt x="476" y="180"/>
                    <a:pt x="477" y="176"/>
                    <a:pt x="477" y="173"/>
                  </a:cubicBezTo>
                  <a:close/>
                  <a:moveTo>
                    <a:pt x="311" y="0"/>
                  </a:moveTo>
                  <a:cubicBezTo>
                    <a:pt x="256" y="0"/>
                    <a:pt x="200" y="27"/>
                    <a:pt x="168" y="89"/>
                  </a:cubicBezTo>
                  <a:cubicBezTo>
                    <a:pt x="143" y="133"/>
                    <a:pt x="132" y="190"/>
                    <a:pt x="117" y="239"/>
                  </a:cubicBezTo>
                  <a:cubicBezTo>
                    <a:pt x="108" y="276"/>
                    <a:pt x="97" y="312"/>
                    <a:pt x="87" y="350"/>
                  </a:cubicBezTo>
                  <a:cubicBezTo>
                    <a:pt x="64" y="447"/>
                    <a:pt x="40" y="545"/>
                    <a:pt x="18" y="643"/>
                  </a:cubicBezTo>
                  <a:cubicBezTo>
                    <a:pt x="0" y="732"/>
                    <a:pt x="56" y="817"/>
                    <a:pt x="144" y="838"/>
                  </a:cubicBezTo>
                  <a:lnTo>
                    <a:pt x="144" y="836"/>
                  </a:lnTo>
                  <a:cubicBezTo>
                    <a:pt x="156" y="839"/>
                    <a:pt x="167" y="840"/>
                    <a:pt x="179" y="840"/>
                  </a:cubicBezTo>
                  <a:cubicBezTo>
                    <a:pt x="253" y="840"/>
                    <a:pt x="321" y="788"/>
                    <a:pt x="338" y="711"/>
                  </a:cubicBezTo>
                  <a:cubicBezTo>
                    <a:pt x="369" y="570"/>
                    <a:pt x="406" y="429"/>
                    <a:pt x="445" y="290"/>
                  </a:cubicBezTo>
                  <a:cubicBezTo>
                    <a:pt x="450" y="273"/>
                    <a:pt x="455" y="257"/>
                    <a:pt x="461" y="241"/>
                  </a:cubicBezTo>
                  <a:cubicBezTo>
                    <a:pt x="472" y="218"/>
                    <a:pt x="477" y="193"/>
                    <a:pt x="477" y="168"/>
                  </a:cubicBezTo>
                  <a:lnTo>
                    <a:pt x="477" y="168"/>
                  </a:lnTo>
                  <a:cubicBezTo>
                    <a:pt x="481" y="65"/>
                    <a:pt x="397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6" name="Google Shape;8866;p17"/>
            <p:cNvSpPr/>
            <p:nvPr/>
          </p:nvSpPr>
          <p:spPr>
            <a:xfrm>
              <a:off x="7570286" y="1089445"/>
              <a:ext cx="77423" cy="11626"/>
            </a:xfrm>
            <a:custGeom>
              <a:avLst/>
              <a:gdLst/>
              <a:ahLst/>
              <a:cxnLst/>
              <a:rect l="l" t="t" r="r" b="b"/>
              <a:pathLst>
                <a:path w="2664" h="400" extrusionOk="0">
                  <a:moveTo>
                    <a:pt x="2522" y="0"/>
                  </a:moveTo>
                  <a:cubicBezTo>
                    <a:pt x="2519" y="0"/>
                    <a:pt x="2516" y="0"/>
                    <a:pt x="2513" y="0"/>
                  </a:cubicBezTo>
                  <a:cubicBezTo>
                    <a:pt x="2222" y="23"/>
                    <a:pt x="1930" y="43"/>
                    <a:pt x="1638" y="62"/>
                  </a:cubicBezTo>
                  <a:cubicBezTo>
                    <a:pt x="1495" y="72"/>
                    <a:pt x="1354" y="80"/>
                    <a:pt x="1212" y="86"/>
                  </a:cubicBezTo>
                  <a:cubicBezTo>
                    <a:pt x="1096" y="91"/>
                    <a:pt x="981" y="91"/>
                    <a:pt x="865" y="91"/>
                  </a:cubicBezTo>
                  <a:cubicBezTo>
                    <a:pt x="783" y="88"/>
                    <a:pt x="702" y="84"/>
                    <a:pt x="621" y="80"/>
                  </a:cubicBezTo>
                  <a:cubicBezTo>
                    <a:pt x="563" y="76"/>
                    <a:pt x="503" y="67"/>
                    <a:pt x="444" y="61"/>
                  </a:cubicBezTo>
                  <a:cubicBezTo>
                    <a:pt x="366" y="48"/>
                    <a:pt x="289" y="37"/>
                    <a:pt x="211" y="16"/>
                  </a:cubicBezTo>
                  <a:cubicBezTo>
                    <a:pt x="201" y="14"/>
                    <a:pt x="191" y="14"/>
                    <a:pt x="181" y="14"/>
                  </a:cubicBezTo>
                  <a:cubicBezTo>
                    <a:pt x="105" y="14"/>
                    <a:pt x="37" y="66"/>
                    <a:pt x="20" y="143"/>
                  </a:cubicBezTo>
                  <a:cubicBezTo>
                    <a:pt x="1" y="232"/>
                    <a:pt x="56" y="317"/>
                    <a:pt x="142" y="338"/>
                  </a:cubicBezTo>
                  <a:cubicBezTo>
                    <a:pt x="248" y="358"/>
                    <a:pt x="352" y="372"/>
                    <a:pt x="458" y="382"/>
                  </a:cubicBezTo>
                  <a:cubicBezTo>
                    <a:pt x="501" y="387"/>
                    <a:pt x="545" y="393"/>
                    <a:pt x="588" y="393"/>
                  </a:cubicBezTo>
                  <a:lnTo>
                    <a:pt x="715" y="396"/>
                  </a:lnTo>
                  <a:cubicBezTo>
                    <a:pt x="761" y="396"/>
                    <a:pt x="806" y="398"/>
                    <a:pt x="852" y="399"/>
                  </a:cubicBezTo>
                  <a:cubicBezTo>
                    <a:pt x="886" y="399"/>
                    <a:pt x="919" y="398"/>
                    <a:pt x="952" y="398"/>
                  </a:cubicBezTo>
                  <a:cubicBezTo>
                    <a:pt x="1030" y="395"/>
                    <a:pt x="1109" y="395"/>
                    <a:pt x="1186" y="390"/>
                  </a:cubicBezTo>
                  <a:lnTo>
                    <a:pt x="1490" y="371"/>
                  </a:lnTo>
                  <a:cubicBezTo>
                    <a:pt x="1650" y="360"/>
                    <a:pt x="1810" y="342"/>
                    <a:pt x="1968" y="330"/>
                  </a:cubicBezTo>
                  <a:cubicBezTo>
                    <a:pt x="2155" y="312"/>
                    <a:pt x="2342" y="296"/>
                    <a:pt x="2529" y="278"/>
                  </a:cubicBezTo>
                  <a:cubicBezTo>
                    <a:pt x="2605" y="273"/>
                    <a:pt x="2663" y="208"/>
                    <a:pt x="2659" y="130"/>
                  </a:cubicBezTo>
                  <a:cubicBezTo>
                    <a:pt x="2655" y="57"/>
                    <a:pt x="2594" y="0"/>
                    <a:pt x="2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7" name="Google Shape;8867;p17"/>
            <p:cNvSpPr/>
            <p:nvPr/>
          </p:nvSpPr>
          <p:spPr>
            <a:xfrm>
              <a:off x="7663261" y="1041548"/>
              <a:ext cx="37491" cy="88881"/>
            </a:xfrm>
            <a:custGeom>
              <a:avLst/>
              <a:gdLst/>
              <a:ahLst/>
              <a:cxnLst/>
              <a:rect l="l" t="t" r="r" b="b"/>
              <a:pathLst>
                <a:path w="1290" h="3058" extrusionOk="0">
                  <a:moveTo>
                    <a:pt x="1104" y="1"/>
                  </a:moveTo>
                  <a:cubicBezTo>
                    <a:pt x="1058" y="1"/>
                    <a:pt x="1013" y="19"/>
                    <a:pt x="981" y="54"/>
                  </a:cubicBezTo>
                  <a:cubicBezTo>
                    <a:pt x="935" y="103"/>
                    <a:pt x="911" y="168"/>
                    <a:pt x="879" y="229"/>
                  </a:cubicBezTo>
                  <a:cubicBezTo>
                    <a:pt x="859" y="265"/>
                    <a:pt x="838" y="301"/>
                    <a:pt x="816" y="338"/>
                  </a:cubicBezTo>
                  <a:cubicBezTo>
                    <a:pt x="724" y="487"/>
                    <a:pt x="621" y="629"/>
                    <a:pt x="520" y="772"/>
                  </a:cubicBezTo>
                  <a:cubicBezTo>
                    <a:pt x="466" y="847"/>
                    <a:pt x="413" y="923"/>
                    <a:pt x="360" y="999"/>
                  </a:cubicBezTo>
                  <a:cubicBezTo>
                    <a:pt x="289" y="1101"/>
                    <a:pt x="219" y="1205"/>
                    <a:pt x="175" y="1319"/>
                  </a:cubicBezTo>
                  <a:cubicBezTo>
                    <a:pt x="137" y="1411"/>
                    <a:pt x="200" y="1517"/>
                    <a:pt x="295" y="1538"/>
                  </a:cubicBezTo>
                  <a:cubicBezTo>
                    <a:pt x="306" y="1540"/>
                    <a:pt x="317" y="1541"/>
                    <a:pt x="328" y="1541"/>
                  </a:cubicBezTo>
                  <a:cubicBezTo>
                    <a:pt x="409" y="1541"/>
                    <a:pt x="482" y="1481"/>
                    <a:pt x="495" y="1397"/>
                  </a:cubicBezTo>
                  <a:cubicBezTo>
                    <a:pt x="496" y="1392"/>
                    <a:pt x="498" y="1389"/>
                    <a:pt x="500" y="1384"/>
                  </a:cubicBezTo>
                  <a:cubicBezTo>
                    <a:pt x="514" y="1352"/>
                    <a:pt x="531" y="1321"/>
                    <a:pt x="549" y="1291"/>
                  </a:cubicBezTo>
                  <a:cubicBezTo>
                    <a:pt x="566" y="1264"/>
                    <a:pt x="583" y="1237"/>
                    <a:pt x="601" y="1210"/>
                  </a:cubicBezTo>
                  <a:lnTo>
                    <a:pt x="601" y="1210"/>
                  </a:lnTo>
                  <a:cubicBezTo>
                    <a:pt x="526" y="1422"/>
                    <a:pt x="450" y="1634"/>
                    <a:pt x="376" y="1846"/>
                  </a:cubicBezTo>
                  <a:cubicBezTo>
                    <a:pt x="259" y="2176"/>
                    <a:pt x="137" y="2505"/>
                    <a:pt x="33" y="2839"/>
                  </a:cubicBezTo>
                  <a:cubicBezTo>
                    <a:pt x="1" y="2931"/>
                    <a:pt x="56" y="3030"/>
                    <a:pt x="151" y="3051"/>
                  </a:cubicBezTo>
                  <a:cubicBezTo>
                    <a:pt x="161" y="3054"/>
                    <a:pt x="172" y="3056"/>
                    <a:pt x="183" y="3057"/>
                  </a:cubicBezTo>
                  <a:cubicBezTo>
                    <a:pt x="259" y="3054"/>
                    <a:pt x="322" y="3002"/>
                    <a:pt x="341" y="2929"/>
                  </a:cubicBezTo>
                  <a:cubicBezTo>
                    <a:pt x="346" y="2910"/>
                    <a:pt x="352" y="2891"/>
                    <a:pt x="357" y="2872"/>
                  </a:cubicBezTo>
                  <a:lnTo>
                    <a:pt x="357" y="2872"/>
                  </a:lnTo>
                  <a:lnTo>
                    <a:pt x="351" y="2893"/>
                  </a:lnTo>
                  <a:cubicBezTo>
                    <a:pt x="416" y="2673"/>
                    <a:pt x="484" y="2453"/>
                    <a:pt x="557" y="2236"/>
                  </a:cubicBezTo>
                  <a:cubicBezTo>
                    <a:pt x="661" y="1919"/>
                    <a:pt x="777" y="1607"/>
                    <a:pt x="891" y="1295"/>
                  </a:cubicBezTo>
                  <a:cubicBezTo>
                    <a:pt x="951" y="1123"/>
                    <a:pt x="1014" y="952"/>
                    <a:pt x="1076" y="781"/>
                  </a:cubicBezTo>
                  <a:cubicBezTo>
                    <a:pt x="1106" y="697"/>
                    <a:pt x="1136" y="612"/>
                    <a:pt x="1168" y="528"/>
                  </a:cubicBezTo>
                  <a:cubicBezTo>
                    <a:pt x="1183" y="485"/>
                    <a:pt x="1198" y="442"/>
                    <a:pt x="1213" y="398"/>
                  </a:cubicBezTo>
                  <a:cubicBezTo>
                    <a:pt x="1239" y="335"/>
                    <a:pt x="1259" y="270"/>
                    <a:pt x="1274" y="202"/>
                  </a:cubicBezTo>
                  <a:cubicBezTo>
                    <a:pt x="1289" y="122"/>
                    <a:pt x="1245" y="43"/>
                    <a:pt x="1169" y="13"/>
                  </a:cubicBezTo>
                  <a:cubicBezTo>
                    <a:pt x="1166" y="13"/>
                    <a:pt x="1163" y="10"/>
                    <a:pt x="1160" y="10"/>
                  </a:cubicBezTo>
                  <a:cubicBezTo>
                    <a:pt x="1141" y="4"/>
                    <a:pt x="1123" y="1"/>
                    <a:pt x="11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8" name="Google Shape;8868;p17"/>
            <p:cNvSpPr/>
            <p:nvPr/>
          </p:nvSpPr>
          <p:spPr>
            <a:xfrm>
              <a:off x="7714936" y="1086364"/>
              <a:ext cx="39234" cy="14562"/>
            </a:xfrm>
            <a:custGeom>
              <a:avLst/>
              <a:gdLst/>
              <a:ahLst/>
              <a:cxnLst/>
              <a:rect l="l" t="t" r="r" b="b"/>
              <a:pathLst>
                <a:path w="1350" h="501" extrusionOk="0">
                  <a:moveTo>
                    <a:pt x="220" y="169"/>
                  </a:moveTo>
                  <a:cubicBezTo>
                    <a:pt x="218" y="169"/>
                    <a:pt x="216" y="169"/>
                    <a:pt x="215" y="170"/>
                  </a:cubicBezTo>
                  <a:lnTo>
                    <a:pt x="215" y="170"/>
                  </a:lnTo>
                  <a:cubicBezTo>
                    <a:pt x="216" y="169"/>
                    <a:pt x="218" y="169"/>
                    <a:pt x="220" y="169"/>
                  </a:cubicBezTo>
                  <a:close/>
                  <a:moveTo>
                    <a:pt x="1180" y="1"/>
                  </a:moveTo>
                  <a:cubicBezTo>
                    <a:pt x="1171" y="1"/>
                    <a:pt x="1161" y="2"/>
                    <a:pt x="1151" y="4"/>
                  </a:cubicBezTo>
                  <a:cubicBezTo>
                    <a:pt x="977" y="37"/>
                    <a:pt x="803" y="68"/>
                    <a:pt x="629" y="99"/>
                  </a:cubicBezTo>
                  <a:cubicBezTo>
                    <a:pt x="493" y="123"/>
                    <a:pt x="356" y="148"/>
                    <a:pt x="220" y="169"/>
                  </a:cubicBezTo>
                  <a:lnTo>
                    <a:pt x="220" y="169"/>
                  </a:lnTo>
                  <a:cubicBezTo>
                    <a:pt x="221" y="169"/>
                    <a:pt x="222" y="168"/>
                    <a:pt x="222" y="168"/>
                  </a:cubicBezTo>
                  <a:lnTo>
                    <a:pt x="222" y="168"/>
                  </a:lnTo>
                  <a:lnTo>
                    <a:pt x="212" y="170"/>
                  </a:lnTo>
                  <a:lnTo>
                    <a:pt x="212" y="170"/>
                  </a:lnTo>
                  <a:cubicBezTo>
                    <a:pt x="213" y="170"/>
                    <a:pt x="214" y="170"/>
                    <a:pt x="215" y="170"/>
                  </a:cubicBezTo>
                  <a:lnTo>
                    <a:pt x="215" y="170"/>
                  </a:lnTo>
                  <a:cubicBezTo>
                    <a:pt x="210" y="170"/>
                    <a:pt x="206" y="171"/>
                    <a:pt x="202" y="171"/>
                  </a:cubicBezTo>
                  <a:lnTo>
                    <a:pt x="212" y="170"/>
                  </a:lnTo>
                  <a:lnTo>
                    <a:pt x="212" y="170"/>
                  </a:lnTo>
                  <a:cubicBezTo>
                    <a:pt x="208" y="170"/>
                    <a:pt x="205" y="171"/>
                    <a:pt x="202" y="171"/>
                  </a:cubicBezTo>
                  <a:cubicBezTo>
                    <a:pt x="197" y="171"/>
                    <a:pt x="191" y="171"/>
                    <a:pt x="186" y="171"/>
                  </a:cubicBezTo>
                  <a:cubicBezTo>
                    <a:pt x="155" y="171"/>
                    <a:pt x="125" y="179"/>
                    <a:pt x="100" y="197"/>
                  </a:cubicBezTo>
                  <a:cubicBezTo>
                    <a:pt x="10" y="257"/>
                    <a:pt x="1" y="385"/>
                    <a:pt x="78" y="458"/>
                  </a:cubicBezTo>
                  <a:cubicBezTo>
                    <a:pt x="108" y="485"/>
                    <a:pt x="149" y="501"/>
                    <a:pt x="189" y="501"/>
                  </a:cubicBezTo>
                  <a:cubicBezTo>
                    <a:pt x="191" y="501"/>
                    <a:pt x="193" y="501"/>
                    <a:pt x="195" y="501"/>
                  </a:cubicBezTo>
                  <a:cubicBezTo>
                    <a:pt x="227" y="499"/>
                    <a:pt x="260" y="496"/>
                    <a:pt x="292" y="490"/>
                  </a:cubicBezTo>
                  <a:cubicBezTo>
                    <a:pt x="327" y="482"/>
                    <a:pt x="362" y="475"/>
                    <a:pt x="396" y="467"/>
                  </a:cubicBezTo>
                  <a:cubicBezTo>
                    <a:pt x="482" y="452"/>
                    <a:pt x="567" y="434"/>
                    <a:pt x="653" y="418"/>
                  </a:cubicBezTo>
                  <a:cubicBezTo>
                    <a:pt x="840" y="384"/>
                    <a:pt x="1025" y="347"/>
                    <a:pt x="1210" y="312"/>
                  </a:cubicBezTo>
                  <a:cubicBezTo>
                    <a:pt x="1294" y="296"/>
                    <a:pt x="1349" y="214"/>
                    <a:pt x="1333" y="129"/>
                  </a:cubicBezTo>
                  <a:cubicBezTo>
                    <a:pt x="1319" y="54"/>
                    <a:pt x="1254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69" name="Google Shape;8869;p17"/>
            <p:cNvSpPr/>
            <p:nvPr/>
          </p:nvSpPr>
          <p:spPr>
            <a:xfrm>
              <a:off x="7769634" y="998011"/>
              <a:ext cx="478572" cy="117364"/>
            </a:xfrm>
            <a:custGeom>
              <a:avLst/>
              <a:gdLst/>
              <a:ahLst/>
              <a:cxnLst/>
              <a:rect l="l" t="t" r="r" b="b"/>
              <a:pathLst>
                <a:path w="16467" h="4038" extrusionOk="0">
                  <a:moveTo>
                    <a:pt x="2562" y="0"/>
                  </a:moveTo>
                  <a:cubicBezTo>
                    <a:pt x="2484" y="0"/>
                    <a:pt x="2407" y="12"/>
                    <a:pt x="2336" y="44"/>
                  </a:cubicBezTo>
                  <a:cubicBezTo>
                    <a:pt x="2263" y="75"/>
                    <a:pt x="2215" y="155"/>
                    <a:pt x="2200" y="231"/>
                  </a:cubicBezTo>
                  <a:cubicBezTo>
                    <a:pt x="2190" y="284"/>
                    <a:pt x="2185" y="338"/>
                    <a:pt x="2187" y="392"/>
                  </a:cubicBezTo>
                  <a:cubicBezTo>
                    <a:pt x="2185" y="433"/>
                    <a:pt x="2184" y="470"/>
                    <a:pt x="2177" y="512"/>
                  </a:cubicBezTo>
                  <a:cubicBezTo>
                    <a:pt x="2171" y="554"/>
                    <a:pt x="2165" y="595"/>
                    <a:pt x="2155" y="636"/>
                  </a:cubicBezTo>
                  <a:cubicBezTo>
                    <a:pt x="2147" y="672"/>
                    <a:pt x="2138" y="707"/>
                    <a:pt x="2128" y="743"/>
                  </a:cubicBezTo>
                  <a:cubicBezTo>
                    <a:pt x="2098" y="832"/>
                    <a:pt x="2070" y="921"/>
                    <a:pt x="2035" y="1006"/>
                  </a:cubicBezTo>
                  <a:cubicBezTo>
                    <a:pt x="1999" y="1104"/>
                    <a:pt x="1957" y="1199"/>
                    <a:pt x="1916" y="1294"/>
                  </a:cubicBezTo>
                  <a:cubicBezTo>
                    <a:pt x="1856" y="1427"/>
                    <a:pt x="1791" y="1557"/>
                    <a:pt x="1725" y="1687"/>
                  </a:cubicBezTo>
                  <a:cubicBezTo>
                    <a:pt x="1560" y="2008"/>
                    <a:pt x="1403" y="2331"/>
                    <a:pt x="1248" y="2657"/>
                  </a:cubicBezTo>
                  <a:cubicBezTo>
                    <a:pt x="1175" y="2809"/>
                    <a:pt x="1101" y="2960"/>
                    <a:pt x="1023" y="3110"/>
                  </a:cubicBezTo>
                  <a:cubicBezTo>
                    <a:pt x="985" y="3183"/>
                    <a:pt x="951" y="3254"/>
                    <a:pt x="913" y="3330"/>
                  </a:cubicBezTo>
                  <a:cubicBezTo>
                    <a:pt x="875" y="3405"/>
                    <a:pt x="838" y="3480"/>
                    <a:pt x="799" y="3555"/>
                  </a:cubicBezTo>
                  <a:cubicBezTo>
                    <a:pt x="726" y="3374"/>
                    <a:pt x="656" y="3192"/>
                    <a:pt x="588" y="3010"/>
                  </a:cubicBezTo>
                  <a:cubicBezTo>
                    <a:pt x="545" y="2893"/>
                    <a:pt x="503" y="2779"/>
                    <a:pt x="463" y="2662"/>
                  </a:cubicBezTo>
                  <a:cubicBezTo>
                    <a:pt x="430" y="2566"/>
                    <a:pt x="400" y="2469"/>
                    <a:pt x="373" y="2372"/>
                  </a:cubicBezTo>
                  <a:cubicBezTo>
                    <a:pt x="359" y="2317"/>
                    <a:pt x="347" y="2263"/>
                    <a:pt x="340" y="2208"/>
                  </a:cubicBezTo>
                  <a:cubicBezTo>
                    <a:pt x="338" y="2200"/>
                    <a:pt x="336" y="2190"/>
                    <a:pt x="336" y="2182"/>
                  </a:cubicBezTo>
                  <a:cubicBezTo>
                    <a:pt x="374" y="2140"/>
                    <a:pt x="387" y="2080"/>
                    <a:pt x="368" y="2024"/>
                  </a:cubicBezTo>
                  <a:cubicBezTo>
                    <a:pt x="359" y="1997"/>
                    <a:pt x="347" y="1970"/>
                    <a:pt x="335" y="1945"/>
                  </a:cubicBezTo>
                  <a:cubicBezTo>
                    <a:pt x="314" y="1902"/>
                    <a:pt x="276" y="1871"/>
                    <a:pt x="230" y="1856"/>
                  </a:cubicBezTo>
                  <a:cubicBezTo>
                    <a:pt x="213" y="1851"/>
                    <a:pt x="195" y="1848"/>
                    <a:pt x="178" y="1848"/>
                  </a:cubicBezTo>
                  <a:cubicBezTo>
                    <a:pt x="102" y="1848"/>
                    <a:pt x="29" y="1897"/>
                    <a:pt x="13" y="1978"/>
                  </a:cubicBezTo>
                  <a:cubicBezTo>
                    <a:pt x="6" y="2016"/>
                    <a:pt x="1" y="2056"/>
                    <a:pt x="2" y="2097"/>
                  </a:cubicBezTo>
                  <a:cubicBezTo>
                    <a:pt x="6" y="2140"/>
                    <a:pt x="10" y="2186"/>
                    <a:pt x="18" y="2228"/>
                  </a:cubicBezTo>
                  <a:cubicBezTo>
                    <a:pt x="31" y="2307"/>
                    <a:pt x="48" y="2385"/>
                    <a:pt x="70" y="2461"/>
                  </a:cubicBezTo>
                  <a:cubicBezTo>
                    <a:pt x="94" y="2534"/>
                    <a:pt x="116" y="2608"/>
                    <a:pt x="140" y="2681"/>
                  </a:cubicBezTo>
                  <a:cubicBezTo>
                    <a:pt x="183" y="2816"/>
                    <a:pt x="238" y="2950"/>
                    <a:pt x="286" y="3080"/>
                  </a:cubicBezTo>
                  <a:cubicBezTo>
                    <a:pt x="335" y="3210"/>
                    <a:pt x="382" y="3341"/>
                    <a:pt x="428" y="3471"/>
                  </a:cubicBezTo>
                  <a:cubicBezTo>
                    <a:pt x="474" y="3599"/>
                    <a:pt x="514" y="3732"/>
                    <a:pt x="564" y="3859"/>
                  </a:cubicBezTo>
                  <a:lnTo>
                    <a:pt x="564" y="3857"/>
                  </a:lnTo>
                  <a:cubicBezTo>
                    <a:pt x="564" y="3860"/>
                    <a:pt x="566" y="3862"/>
                    <a:pt x="567" y="3865"/>
                  </a:cubicBezTo>
                  <a:cubicBezTo>
                    <a:pt x="569" y="3870"/>
                    <a:pt x="571" y="3873"/>
                    <a:pt x="572" y="3878"/>
                  </a:cubicBezTo>
                  <a:cubicBezTo>
                    <a:pt x="572" y="3876"/>
                    <a:pt x="572" y="3876"/>
                    <a:pt x="572" y="3875"/>
                  </a:cubicBezTo>
                  <a:cubicBezTo>
                    <a:pt x="583" y="3905"/>
                    <a:pt x="599" y="3933"/>
                    <a:pt x="620" y="3960"/>
                  </a:cubicBezTo>
                  <a:cubicBezTo>
                    <a:pt x="642" y="3985"/>
                    <a:pt x="672" y="4006"/>
                    <a:pt x="705" y="4019"/>
                  </a:cubicBezTo>
                  <a:cubicBezTo>
                    <a:pt x="727" y="4030"/>
                    <a:pt x="753" y="4036"/>
                    <a:pt x="778" y="4038"/>
                  </a:cubicBezTo>
                  <a:cubicBezTo>
                    <a:pt x="824" y="4038"/>
                    <a:pt x="868" y="4022"/>
                    <a:pt x="902" y="3993"/>
                  </a:cubicBezTo>
                  <a:cubicBezTo>
                    <a:pt x="971" y="3935"/>
                    <a:pt x="1015" y="3857"/>
                    <a:pt x="1057" y="3778"/>
                  </a:cubicBezTo>
                  <a:cubicBezTo>
                    <a:pt x="1080" y="3732"/>
                    <a:pt x="1103" y="3686"/>
                    <a:pt x="1126" y="3640"/>
                  </a:cubicBezTo>
                  <a:cubicBezTo>
                    <a:pt x="1190" y="3507"/>
                    <a:pt x="1255" y="3374"/>
                    <a:pt x="1318" y="3241"/>
                  </a:cubicBezTo>
                  <a:cubicBezTo>
                    <a:pt x="1448" y="2964"/>
                    <a:pt x="1576" y="2686"/>
                    <a:pt x="1706" y="2409"/>
                  </a:cubicBezTo>
                  <a:cubicBezTo>
                    <a:pt x="1856" y="2087"/>
                    <a:pt x="2021" y="1774"/>
                    <a:pt x="2177" y="1456"/>
                  </a:cubicBezTo>
                  <a:cubicBezTo>
                    <a:pt x="2255" y="1299"/>
                    <a:pt x="2321" y="1138"/>
                    <a:pt x="2385" y="975"/>
                  </a:cubicBezTo>
                  <a:cubicBezTo>
                    <a:pt x="2413" y="902"/>
                    <a:pt x="2439" y="826"/>
                    <a:pt x="2461" y="750"/>
                  </a:cubicBezTo>
                  <a:cubicBezTo>
                    <a:pt x="2486" y="661"/>
                    <a:pt x="2505" y="571"/>
                    <a:pt x="2516" y="479"/>
                  </a:cubicBezTo>
                  <a:lnTo>
                    <a:pt x="2516" y="479"/>
                  </a:lnTo>
                  <a:cubicBezTo>
                    <a:pt x="2516" y="480"/>
                    <a:pt x="2516" y="481"/>
                    <a:pt x="2516" y="482"/>
                  </a:cubicBezTo>
                  <a:lnTo>
                    <a:pt x="2516" y="482"/>
                  </a:lnTo>
                  <a:cubicBezTo>
                    <a:pt x="2521" y="434"/>
                    <a:pt x="2523" y="386"/>
                    <a:pt x="2527" y="337"/>
                  </a:cubicBezTo>
                  <a:cubicBezTo>
                    <a:pt x="2554" y="335"/>
                    <a:pt x="2581" y="334"/>
                    <a:pt x="2608" y="334"/>
                  </a:cubicBezTo>
                  <a:cubicBezTo>
                    <a:pt x="2644" y="337"/>
                    <a:pt x="2681" y="340"/>
                    <a:pt x="2717" y="343"/>
                  </a:cubicBezTo>
                  <a:cubicBezTo>
                    <a:pt x="2879" y="368"/>
                    <a:pt x="3040" y="394"/>
                    <a:pt x="3202" y="419"/>
                  </a:cubicBezTo>
                  <a:cubicBezTo>
                    <a:pt x="3284" y="432"/>
                    <a:pt x="3366" y="440"/>
                    <a:pt x="3449" y="449"/>
                  </a:cubicBezTo>
                  <a:cubicBezTo>
                    <a:pt x="3510" y="457"/>
                    <a:pt x="3572" y="466"/>
                    <a:pt x="3634" y="471"/>
                  </a:cubicBezTo>
                  <a:cubicBezTo>
                    <a:pt x="3811" y="487"/>
                    <a:pt x="3987" y="503"/>
                    <a:pt x="4164" y="514"/>
                  </a:cubicBezTo>
                  <a:cubicBezTo>
                    <a:pt x="4352" y="525"/>
                    <a:pt x="4539" y="536"/>
                    <a:pt x="4726" y="544"/>
                  </a:cubicBezTo>
                  <a:cubicBezTo>
                    <a:pt x="5077" y="560"/>
                    <a:pt x="5429" y="573"/>
                    <a:pt x="5782" y="584"/>
                  </a:cubicBezTo>
                  <a:cubicBezTo>
                    <a:pt x="6480" y="607"/>
                    <a:pt x="7178" y="631"/>
                    <a:pt x="7875" y="669"/>
                  </a:cubicBezTo>
                  <a:cubicBezTo>
                    <a:pt x="8253" y="688"/>
                    <a:pt x="8631" y="707"/>
                    <a:pt x="9010" y="723"/>
                  </a:cubicBezTo>
                  <a:cubicBezTo>
                    <a:pt x="9342" y="739"/>
                    <a:pt x="9674" y="750"/>
                    <a:pt x="10005" y="781"/>
                  </a:cubicBezTo>
                  <a:cubicBezTo>
                    <a:pt x="10360" y="815"/>
                    <a:pt x="10714" y="854"/>
                    <a:pt x="11067" y="897"/>
                  </a:cubicBezTo>
                  <a:cubicBezTo>
                    <a:pt x="11416" y="937"/>
                    <a:pt x="11764" y="979"/>
                    <a:pt x="12112" y="1014"/>
                  </a:cubicBezTo>
                  <a:cubicBezTo>
                    <a:pt x="12464" y="1047"/>
                    <a:pt x="12815" y="1082"/>
                    <a:pt x="13168" y="1106"/>
                  </a:cubicBezTo>
                  <a:cubicBezTo>
                    <a:pt x="13527" y="1128"/>
                    <a:pt x="13885" y="1142"/>
                    <a:pt x="14243" y="1152"/>
                  </a:cubicBezTo>
                  <a:cubicBezTo>
                    <a:pt x="14351" y="1156"/>
                    <a:pt x="14459" y="1158"/>
                    <a:pt x="14566" y="1158"/>
                  </a:cubicBezTo>
                  <a:cubicBezTo>
                    <a:pt x="14813" y="1158"/>
                    <a:pt x="15059" y="1148"/>
                    <a:pt x="15305" y="1127"/>
                  </a:cubicBezTo>
                  <a:cubicBezTo>
                    <a:pt x="15653" y="1095"/>
                    <a:pt x="15994" y="1014"/>
                    <a:pt x="16329" y="918"/>
                  </a:cubicBezTo>
                  <a:cubicBezTo>
                    <a:pt x="16419" y="892"/>
                    <a:pt x="16467" y="788"/>
                    <a:pt x="16438" y="701"/>
                  </a:cubicBezTo>
                  <a:cubicBezTo>
                    <a:pt x="16414" y="629"/>
                    <a:pt x="16348" y="583"/>
                    <a:pt x="16275" y="583"/>
                  </a:cubicBezTo>
                  <a:cubicBezTo>
                    <a:pt x="16258" y="583"/>
                    <a:pt x="16241" y="586"/>
                    <a:pt x="16223" y="592"/>
                  </a:cubicBezTo>
                  <a:cubicBezTo>
                    <a:pt x="16092" y="631"/>
                    <a:pt x="15960" y="669"/>
                    <a:pt x="15829" y="702"/>
                  </a:cubicBezTo>
                  <a:lnTo>
                    <a:pt x="15850" y="698"/>
                  </a:lnTo>
                  <a:lnTo>
                    <a:pt x="15850" y="698"/>
                  </a:lnTo>
                  <a:cubicBezTo>
                    <a:pt x="15753" y="721"/>
                    <a:pt x="15656" y="743"/>
                    <a:pt x="15558" y="764"/>
                  </a:cubicBezTo>
                  <a:cubicBezTo>
                    <a:pt x="15471" y="781"/>
                    <a:pt x="15381" y="796"/>
                    <a:pt x="15296" y="805"/>
                  </a:cubicBezTo>
                  <a:cubicBezTo>
                    <a:pt x="15210" y="813"/>
                    <a:pt x="15126" y="821"/>
                    <a:pt x="15041" y="827"/>
                  </a:cubicBezTo>
                  <a:cubicBezTo>
                    <a:pt x="14947" y="834"/>
                    <a:pt x="14854" y="837"/>
                    <a:pt x="14761" y="840"/>
                  </a:cubicBezTo>
                  <a:cubicBezTo>
                    <a:pt x="14704" y="842"/>
                    <a:pt x="14647" y="843"/>
                    <a:pt x="14590" y="843"/>
                  </a:cubicBezTo>
                  <a:cubicBezTo>
                    <a:pt x="14476" y="843"/>
                    <a:pt x="14362" y="840"/>
                    <a:pt x="14248" y="840"/>
                  </a:cubicBezTo>
                  <a:lnTo>
                    <a:pt x="14267" y="840"/>
                  </a:lnTo>
                  <a:cubicBezTo>
                    <a:pt x="14113" y="838"/>
                    <a:pt x="13960" y="834"/>
                    <a:pt x="13806" y="829"/>
                  </a:cubicBezTo>
                  <a:cubicBezTo>
                    <a:pt x="13116" y="805"/>
                    <a:pt x="12426" y="748"/>
                    <a:pt x="11739" y="671"/>
                  </a:cubicBezTo>
                  <a:cubicBezTo>
                    <a:pt x="11392" y="631"/>
                    <a:pt x="11045" y="592"/>
                    <a:pt x="10699" y="552"/>
                  </a:cubicBezTo>
                  <a:cubicBezTo>
                    <a:pt x="10346" y="512"/>
                    <a:pt x="9994" y="473"/>
                    <a:pt x="9638" y="452"/>
                  </a:cubicBezTo>
                  <a:cubicBezTo>
                    <a:pt x="9282" y="433"/>
                    <a:pt x="8924" y="419"/>
                    <a:pt x="8568" y="405"/>
                  </a:cubicBezTo>
                  <a:cubicBezTo>
                    <a:pt x="8196" y="387"/>
                    <a:pt x="7824" y="368"/>
                    <a:pt x="7452" y="348"/>
                  </a:cubicBezTo>
                  <a:cubicBezTo>
                    <a:pt x="6749" y="311"/>
                    <a:pt x="6045" y="297"/>
                    <a:pt x="5340" y="269"/>
                  </a:cubicBezTo>
                  <a:cubicBezTo>
                    <a:pt x="4995" y="256"/>
                    <a:pt x="4652" y="235"/>
                    <a:pt x="4307" y="212"/>
                  </a:cubicBezTo>
                  <a:cubicBezTo>
                    <a:pt x="4120" y="197"/>
                    <a:pt x="3933" y="182"/>
                    <a:pt x="3748" y="164"/>
                  </a:cubicBezTo>
                  <a:cubicBezTo>
                    <a:pt x="3588" y="148"/>
                    <a:pt x="3428" y="125"/>
                    <a:pt x="3270" y="104"/>
                  </a:cubicBezTo>
                  <a:cubicBezTo>
                    <a:pt x="3113" y="79"/>
                    <a:pt x="2956" y="52"/>
                    <a:pt x="2798" y="25"/>
                  </a:cubicBezTo>
                  <a:cubicBezTo>
                    <a:pt x="2721" y="12"/>
                    <a:pt x="2641" y="0"/>
                    <a:pt x="25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0" name="Google Shape;8870;p17"/>
            <p:cNvSpPr/>
            <p:nvPr/>
          </p:nvSpPr>
          <p:spPr>
            <a:xfrm>
              <a:off x="7839562" y="1041955"/>
              <a:ext cx="49784" cy="83271"/>
            </a:xfrm>
            <a:custGeom>
              <a:avLst/>
              <a:gdLst/>
              <a:ahLst/>
              <a:cxnLst/>
              <a:rect l="l" t="t" r="r" b="b"/>
              <a:pathLst>
                <a:path w="1713" h="2865" extrusionOk="0">
                  <a:moveTo>
                    <a:pt x="1077" y="359"/>
                  </a:moveTo>
                  <a:lnTo>
                    <a:pt x="1077" y="359"/>
                  </a:lnTo>
                  <a:cubicBezTo>
                    <a:pt x="1078" y="360"/>
                    <a:pt x="1078" y="362"/>
                    <a:pt x="1078" y="363"/>
                  </a:cubicBezTo>
                  <a:lnTo>
                    <a:pt x="1078" y="363"/>
                  </a:lnTo>
                  <a:cubicBezTo>
                    <a:pt x="1078" y="362"/>
                    <a:pt x="1078" y="360"/>
                    <a:pt x="1077" y="359"/>
                  </a:cubicBezTo>
                  <a:close/>
                  <a:moveTo>
                    <a:pt x="1042" y="0"/>
                  </a:moveTo>
                  <a:cubicBezTo>
                    <a:pt x="992" y="0"/>
                    <a:pt x="943" y="9"/>
                    <a:pt x="895" y="26"/>
                  </a:cubicBezTo>
                  <a:cubicBezTo>
                    <a:pt x="800" y="61"/>
                    <a:pt x="713" y="112"/>
                    <a:pt x="637" y="177"/>
                  </a:cubicBezTo>
                  <a:cubicBezTo>
                    <a:pt x="386" y="387"/>
                    <a:pt x="216" y="672"/>
                    <a:pt x="78" y="965"/>
                  </a:cubicBezTo>
                  <a:cubicBezTo>
                    <a:pt x="40" y="1046"/>
                    <a:pt x="6" y="1134"/>
                    <a:pt x="4" y="1226"/>
                  </a:cubicBezTo>
                  <a:cubicBezTo>
                    <a:pt x="1" y="1313"/>
                    <a:pt x="36" y="1395"/>
                    <a:pt x="97" y="1456"/>
                  </a:cubicBezTo>
                  <a:cubicBezTo>
                    <a:pt x="164" y="1517"/>
                    <a:pt x="245" y="1541"/>
                    <a:pt x="328" y="1541"/>
                  </a:cubicBezTo>
                  <a:cubicBezTo>
                    <a:pt x="444" y="1541"/>
                    <a:pt x="564" y="1495"/>
                    <a:pt x="661" y="1440"/>
                  </a:cubicBezTo>
                  <a:cubicBezTo>
                    <a:pt x="758" y="1383"/>
                    <a:pt x="848" y="1318"/>
                    <a:pt x="932" y="1245"/>
                  </a:cubicBezTo>
                  <a:lnTo>
                    <a:pt x="932" y="1245"/>
                  </a:lnTo>
                  <a:cubicBezTo>
                    <a:pt x="929" y="1275"/>
                    <a:pt x="925" y="1307"/>
                    <a:pt x="922" y="1337"/>
                  </a:cubicBezTo>
                  <a:cubicBezTo>
                    <a:pt x="908" y="1449"/>
                    <a:pt x="894" y="1562"/>
                    <a:pt x="878" y="1674"/>
                  </a:cubicBezTo>
                  <a:lnTo>
                    <a:pt x="881" y="1653"/>
                  </a:lnTo>
                  <a:lnTo>
                    <a:pt x="881" y="1653"/>
                  </a:lnTo>
                  <a:cubicBezTo>
                    <a:pt x="862" y="1786"/>
                    <a:pt x="837" y="1919"/>
                    <a:pt x="803" y="2051"/>
                  </a:cubicBezTo>
                  <a:cubicBezTo>
                    <a:pt x="792" y="2090"/>
                    <a:pt x="778" y="2130"/>
                    <a:pt x="762" y="2168"/>
                  </a:cubicBezTo>
                  <a:cubicBezTo>
                    <a:pt x="747" y="2201"/>
                    <a:pt x="729" y="2234"/>
                    <a:pt x="710" y="2268"/>
                  </a:cubicBezTo>
                  <a:cubicBezTo>
                    <a:pt x="694" y="2291"/>
                    <a:pt x="678" y="2315"/>
                    <a:pt x="661" y="2337"/>
                  </a:cubicBezTo>
                  <a:cubicBezTo>
                    <a:pt x="644" y="2358"/>
                    <a:pt x="628" y="2378"/>
                    <a:pt x="609" y="2396"/>
                  </a:cubicBezTo>
                  <a:cubicBezTo>
                    <a:pt x="588" y="2413"/>
                    <a:pt x="569" y="2429"/>
                    <a:pt x="547" y="2445"/>
                  </a:cubicBezTo>
                  <a:cubicBezTo>
                    <a:pt x="528" y="2459"/>
                    <a:pt x="507" y="2472"/>
                    <a:pt x="488" y="2483"/>
                  </a:cubicBezTo>
                  <a:cubicBezTo>
                    <a:pt x="473" y="2491"/>
                    <a:pt x="458" y="2499"/>
                    <a:pt x="443" y="2505"/>
                  </a:cubicBezTo>
                  <a:cubicBezTo>
                    <a:pt x="435" y="2508"/>
                    <a:pt x="425" y="2511"/>
                    <a:pt x="416" y="2515"/>
                  </a:cubicBezTo>
                  <a:cubicBezTo>
                    <a:pt x="384" y="2484"/>
                    <a:pt x="343" y="2468"/>
                    <a:pt x="301" y="2468"/>
                  </a:cubicBezTo>
                  <a:cubicBezTo>
                    <a:pt x="284" y="2468"/>
                    <a:pt x="267" y="2471"/>
                    <a:pt x="249" y="2477"/>
                  </a:cubicBezTo>
                  <a:cubicBezTo>
                    <a:pt x="170" y="2504"/>
                    <a:pt x="123" y="2584"/>
                    <a:pt x="137" y="2667"/>
                  </a:cubicBezTo>
                  <a:cubicBezTo>
                    <a:pt x="143" y="2708"/>
                    <a:pt x="159" y="2746"/>
                    <a:pt x="185" y="2779"/>
                  </a:cubicBezTo>
                  <a:cubicBezTo>
                    <a:pt x="210" y="2807"/>
                    <a:pt x="240" y="2830"/>
                    <a:pt x="275" y="2845"/>
                  </a:cubicBezTo>
                  <a:cubicBezTo>
                    <a:pt x="305" y="2857"/>
                    <a:pt x="338" y="2865"/>
                    <a:pt x="370" y="2865"/>
                  </a:cubicBezTo>
                  <a:cubicBezTo>
                    <a:pt x="373" y="2865"/>
                    <a:pt x="376" y="2865"/>
                    <a:pt x="379" y="2864"/>
                  </a:cubicBezTo>
                  <a:cubicBezTo>
                    <a:pt x="435" y="2863"/>
                    <a:pt x="488" y="2852"/>
                    <a:pt x="538" y="2830"/>
                  </a:cubicBezTo>
                  <a:cubicBezTo>
                    <a:pt x="710" y="2760"/>
                    <a:pt x="856" y="2638"/>
                    <a:pt x="955" y="2481"/>
                  </a:cubicBezTo>
                  <a:cubicBezTo>
                    <a:pt x="1008" y="2404"/>
                    <a:pt x="1049" y="2320"/>
                    <a:pt x="1081" y="2231"/>
                  </a:cubicBezTo>
                  <a:cubicBezTo>
                    <a:pt x="1112" y="2133"/>
                    <a:pt x="1138" y="2030"/>
                    <a:pt x="1155" y="1927"/>
                  </a:cubicBezTo>
                  <a:cubicBezTo>
                    <a:pt x="1169" y="1847"/>
                    <a:pt x="1183" y="1766"/>
                    <a:pt x="1194" y="1684"/>
                  </a:cubicBezTo>
                  <a:cubicBezTo>
                    <a:pt x="1217" y="1524"/>
                    <a:pt x="1239" y="1362"/>
                    <a:pt x="1256" y="1201"/>
                  </a:cubicBezTo>
                  <a:cubicBezTo>
                    <a:pt x="1264" y="1145"/>
                    <a:pt x="1270" y="1090"/>
                    <a:pt x="1275" y="1035"/>
                  </a:cubicBezTo>
                  <a:cubicBezTo>
                    <a:pt x="1280" y="954"/>
                    <a:pt x="1297" y="862"/>
                    <a:pt x="1251" y="789"/>
                  </a:cubicBezTo>
                  <a:cubicBezTo>
                    <a:pt x="1215" y="732"/>
                    <a:pt x="1154" y="698"/>
                    <a:pt x="1088" y="698"/>
                  </a:cubicBezTo>
                  <a:cubicBezTo>
                    <a:pt x="1079" y="698"/>
                    <a:pt x="1069" y="699"/>
                    <a:pt x="1060" y="701"/>
                  </a:cubicBezTo>
                  <a:cubicBezTo>
                    <a:pt x="990" y="713"/>
                    <a:pt x="946" y="767"/>
                    <a:pt x="905" y="819"/>
                  </a:cubicBezTo>
                  <a:cubicBezTo>
                    <a:pt x="868" y="864"/>
                    <a:pt x="829" y="903"/>
                    <a:pt x="789" y="943"/>
                  </a:cubicBezTo>
                  <a:cubicBezTo>
                    <a:pt x="739" y="989"/>
                    <a:pt x="686" y="1035"/>
                    <a:pt x="631" y="1077"/>
                  </a:cubicBezTo>
                  <a:cubicBezTo>
                    <a:pt x="637" y="1074"/>
                    <a:pt x="642" y="1069"/>
                    <a:pt x="648" y="1066"/>
                  </a:cubicBezTo>
                  <a:lnTo>
                    <a:pt x="648" y="1066"/>
                  </a:lnTo>
                  <a:cubicBezTo>
                    <a:pt x="602" y="1101"/>
                    <a:pt x="553" y="1133"/>
                    <a:pt x="504" y="1161"/>
                  </a:cubicBezTo>
                  <a:cubicBezTo>
                    <a:pt x="482" y="1172"/>
                    <a:pt x="460" y="1185"/>
                    <a:pt x="439" y="1193"/>
                  </a:cubicBezTo>
                  <a:cubicBezTo>
                    <a:pt x="419" y="1201"/>
                    <a:pt x="397" y="1207"/>
                    <a:pt x="376" y="1213"/>
                  </a:cubicBezTo>
                  <a:lnTo>
                    <a:pt x="356" y="1217"/>
                  </a:lnTo>
                  <a:cubicBezTo>
                    <a:pt x="348" y="1218"/>
                    <a:pt x="338" y="1218"/>
                    <a:pt x="330" y="1218"/>
                  </a:cubicBezTo>
                  <a:lnTo>
                    <a:pt x="327" y="1218"/>
                  </a:lnTo>
                  <a:cubicBezTo>
                    <a:pt x="330" y="1202"/>
                    <a:pt x="335" y="1185"/>
                    <a:pt x="338" y="1169"/>
                  </a:cubicBezTo>
                  <a:cubicBezTo>
                    <a:pt x="348" y="1145"/>
                    <a:pt x="356" y="1123"/>
                    <a:pt x="363" y="1101"/>
                  </a:cubicBezTo>
                  <a:cubicBezTo>
                    <a:pt x="408" y="1001"/>
                    <a:pt x="457" y="905"/>
                    <a:pt x="512" y="810"/>
                  </a:cubicBezTo>
                  <a:cubicBezTo>
                    <a:pt x="553" y="742"/>
                    <a:pt x="601" y="675"/>
                    <a:pt x="650" y="612"/>
                  </a:cubicBezTo>
                  <a:cubicBezTo>
                    <a:pt x="685" y="571"/>
                    <a:pt x="720" y="531"/>
                    <a:pt x="758" y="493"/>
                  </a:cubicBezTo>
                  <a:cubicBezTo>
                    <a:pt x="789" y="463"/>
                    <a:pt x="824" y="433"/>
                    <a:pt x="860" y="404"/>
                  </a:cubicBezTo>
                  <a:cubicBezTo>
                    <a:pt x="883" y="389"/>
                    <a:pt x="906" y="373"/>
                    <a:pt x="932" y="359"/>
                  </a:cubicBezTo>
                  <a:cubicBezTo>
                    <a:pt x="940" y="354"/>
                    <a:pt x="951" y="349"/>
                    <a:pt x="960" y="346"/>
                  </a:cubicBezTo>
                  <a:cubicBezTo>
                    <a:pt x="976" y="340"/>
                    <a:pt x="993" y="333"/>
                    <a:pt x="1009" y="329"/>
                  </a:cubicBezTo>
                  <a:lnTo>
                    <a:pt x="1024" y="325"/>
                  </a:lnTo>
                  <a:lnTo>
                    <a:pt x="1050" y="325"/>
                  </a:lnTo>
                  <a:lnTo>
                    <a:pt x="1060" y="327"/>
                  </a:lnTo>
                  <a:lnTo>
                    <a:pt x="1065" y="329"/>
                  </a:lnTo>
                  <a:lnTo>
                    <a:pt x="1069" y="335"/>
                  </a:lnTo>
                  <a:cubicBezTo>
                    <a:pt x="1071" y="338"/>
                    <a:pt x="1073" y="341"/>
                    <a:pt x="1074" y="344"/>
                  </a:cubicBezTo>
                  <a:cubicBezTo>
                    <a:pt x="1077" y="355"/>
                    <a:pt x="1081" y="367"/>
                    <a:pt x="1082" y="378"/>
                  </a:cubicBezTo>
                  <a:cubicBezTo>
                    <a:pt x="1081" y="373"/>
                    <a:pt x="1080" y="368"/>
                    <a:pt x="1078" y="363"/>
                  </a:cubicBezTo>
                  <a:lnTo>
                    <a:pt x="1078" y="363"/>
                  </a:lnTo>
                  <a:cubicBezTo>
                    <a:pt x="1079" y="366"/>
                    <a:pt x="1079" y="369"/>
                    <a:pt x="1079" y="373"/>
                  </a:cubicBezTo>
                  <a:lnTo>
                    <a:pt x="1079" y="393"/>
                  </a:lnTo>
                  <a:cubicBezTo>
                    <a:pt x="1079" y="409"/>
                    <a:pt x="1077" y="423"/>
                    <a:pt x="1076" y="438"/>
                  </a:cubicBezTo>
                  <a:cubicBezTo>
                    <a:pt x="1066" y="479"/>
                    <a:pt x="1062" y="522"/>
                    <a:pt x="1062" y="564"/>
                  </a:cubicBezTo>
                  <a:cubicBezTo>
                    <a:pt x="1065" y="651"/>
                    <a:pt x="1144" y="721"/>
                    <a:pt x="1227" y="721"/>
                  </a:cubicBezTo>
                  <a:cubicBezTo>
                    <a:pt x="1244" y="721"/>
                    <a:pt x="1262" y="718"/>
                    <a:pt x="1278" y="712"/>
                  </a:cubicBezTo>
                  <a:cubicBezTo>
                    <a:pt x="1326" y="696"/>
                    <a:pt x="1367" y="664"/>
                    <a:pt x="1396" y="621"/>
                  </a:cubicBezTo>
                  <a:cubicBezTo>
                    <a:pt x="1410" y="604"/>
                    <a:pt x="1422" y="587"/>
                    <a:pt x="1435" y="569"/>
                  </a:cubicBezTo>
                  <a:cubicBezTo>
                    <a:pt x="1443" y="560"/>
                    <a:pt x="1453" y="549"/>
                    <a:pt x="1462" y="539"/>
                  </a:cubicBezTo>
                  <a:cubicBezTo>
                    <a:pt x="1476" y="547"/>
                    <a:pt x="1491" y="553"/>
                    <a:pt x="1506" y="556"/>
                  </a:cubicBezTo>
                  <a:cubicBezTo>
                    <a:pt x="1518" y="559"/>
                    <a:pt x="1529" y="560"/>
                    <a:pt x="1540" y="560"/>
                  </a:cubicBezTo>
                  <a:cubicBezTo>
                    <a:pt x="1624" y="560"/>
                    <a:pt x="1697" y="496"/>
                    <a:pt x="1704" y="409"/>
                  </a:cubicBezTo>
                  <a:cubicBezTo>
                    <a:pt x="1712" y="333"/>
                    <a:pt x="1680" y="259"/>
                    <a:pt x="1620" y="213"/>
                  </a:cubicBezTo>
                  <a:cubicBezTo>
                    <a:pt x="1581" y="185"/>
                    <a:pt x="1540" y="172"/>
                    <a:pt x="1498" y="172"/>
                  </a:cubicBezTo>
                  <a:cubicBezTo>
                    <a:pt x="1457" y="172"/>
                    <a:pt x="1415" y="185"/>
                    <a:pt x="1375" y="207"/>
                  </a:cubicBezTo>
                  <a:lnTo>
                    <a:pt x="1373" y="207"/>
                  </a:lnTo>
                  <a:lnTo>
                    <a:pt x="1373" y="205"/>
                  </a:lnTo>
                  <a:cubicBezTo>
                    <a:pt x="1335" y="127"/>
                    <a:pt x="1272" y="55"/>
                    <a:pt x="1188" y="26"/>
                  </a:cubicBezTo>
                  <a:cubicBezTo>
                    <a:pt x="1141" y="9"/>
                    <a:pt x="1091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1" name="Google Shape;8871;p17"/>
            <p:cNvSpPr/>
            <p:nvPr/>
          </p:nvSpPr>
          <p:spPr>
            <a:xfrm>
              <a:off x="7901002" y="1077180"/>
              <a:ext cx="19908" cy="38627"/>
            </a:xfrm>
            <a:custGeom>
              <a:avLst/>
              <a:gdLst/>
              <a:ahLst/>
              <a:cxnLst/>
              <a:rect l="l" t="t" r="r" b="b"/>
              <a:pathLst>
                <a:path w="685" h="1329" extrusionOk="0">
                  <a:moveTo>
                    <a:pt x="178" y="1"/>
                  </a:moveTo>
                  <a:cubicBezTo>
                    <a:pt x="118" y="1"/>
                    <a:pt x="61" y="34"/>
                    <a:pt x="32" y="90"/>
                  </a:cubicBezTo>
                  <a:cubicBezTo>
                    <a:pt x="11" y="125"/>
                    <a:pt x="2" y="164"/>
                    <a:pt x="0" y="204"/>
                  </a:cubicBezTo>
                  <a:cubicBezTo>
                    <a:pt x="0" y="255"/>
                    <a:pt x="7" y="305"/>
                    <a:pt x="21" y="354"/>
                  </a:cubicBezTo>
                  <a:cubicBezTo>
                    <a:pt x="37" y="413"/>
                    <a:pt x="52" y="470"/>
                    <a:pt x="70" y="529"/>
                  </a:cubicBezTo>
                  <a:cubicBezTo>
                    <a:pt x="92" y="605"/>
                    <a:pt x="119" y="679"/>
                    <a:pt x="147" y="752"/>
                  </a:cubicBezTo>
                  <a:cubicBezTo>
                    <a:pt x="176" y="832"/>
                    <a:pt x="211" y="910"/>
                    <a:pt x="244" y="989"/>
                  </a:cubicBezTo>
                  <a:cubicBezTo>
                    <a:pt x="279" y="1072"/>
                    <a:pt x="314" y="1154"/>
                    <a:pt x="352" y="1236"/>
                  </a:cubicBezTo>
                  <a:cubicBezTo>
                    <a:pt x="380" y="1295"/>
                    <a:pt x="439" y="1328"/>
                    <a:pt x="500" y="1328"/>
                  </a:cubicBezTo>
                  <a:cubicBezTo>
                    <a:pt x="523" y="1328"/>
                    <a:pt x="546" y="1324"/>
                    <a:pt x="568" y="1314"/>
                  </a:cubicBezTo>
                  <a:cubicBezTo>
                    <a:pt x="649" y="1274"/>
                    <a:pt x="684" y="1176"/>
                    <a:pt x="646" y="1095"/>
                  </a:cubicBezTo>
                  <a:cubicBezTo>
                    <a:pt x="578" y="948"/>
                    <a:pt x="513" y="799"/>
                    <a:pt x="451" y="649"/>
                  </a:cubicBezTo>
                  <a:cubicBezTo>
                    <a:pt x="413" y="548"/>
                    <a:pt x="382" y="445"/>
                    <a:pt x="353" y="340"/>
                  </a:cubicBezTo>
                  <a:cubicBezTo>
                    <a:pt x="413" y="282"/>
                    <a:pt x="424" y="177"/>
                    <a:pt x="366" y="114"/>
                  </a:cubicBezTo>
                  <a:cubicBezTo>
                    <a:pt x="350" y="98"/>
                    <a:pt x="336" y="82"/>
                    <a:pt x="322" y="66"/>
                  </a:cubicBezTo>
                  <a:cubicBezTo>
                    <a:pt x="298" y="39"/>
                    <a:pt x="268" y="22"/>
                    <a:pt x="234" y="11"/>
                  </a:cubicBezTo>
                  <a:cubicBezTo>
                    <a:pt x="216" y="4"/>
                    <a:pt x="197" y="1"/>
                    <a:pt x="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2" name="Google Shape;8872;p17"/>
            <p:cNvSpPr/>
            <p:nvPr/>
          </p:nvSpPr>
          <p:spPr>
            <a:xfrm>
              <a:off x="7892981" y="1081278"/>
              <a:ext cx="44785" cy="40371"/>
            </a:xfrm>
            <a:custGeom>
              <a:avLst/>
              <a:gdLst/>
              <a:ahLst/>
              <a:cxnLst/>
              <a:rect l="l" t="t" r="r" b="b"/>
              <a:pathLst>
                <a:path w="1541" h="1389" extrusionOk="0">
                  <a:moveTo>
                    <a:pt x="1331" y="0"/>
                  </a:moveTo>
                  <a:cubicBezTo>
                    <a:pt x="1243" y="0"/>
                    <a:pt x="1159" y="42"/>
                    <a:pt x="1088" y="93"/>
                  </a:cubicBezTo>
                  <a:cubicBezTo>
                    <a:pt x="1000" y="158"/>
                    <a:pt x="914" y="229"/>
                    <a:pt x="833" y="305"/>
                  </a:cubicBezTo>
                  <a:cubicBezTo>
                    <a:pt x="746" y="388"/>
                    <a:pt x="662" y="471"/>
                    <a:pt x="580" y="557"/>
                  </a:cubicBezTo>
                  <a:cubicBezTo>
                    <a:pt x="404" y="741"/>
                    <a:pt x="232" y="926"/>
                    <a:pt x="63" y="1114"/>
                  </a:cubicBezTo>
                  <a:cubicBezTo>
                    <a:pt x="1" y="1181"/>
                    <a:pt x="6" y="1285"/>
                    <a:pt x="72" y="1347"/>
                  </a:cubicBezTo>
                  <a:cubicBezTo>
                    <a:pt x="104" y="1375"/>
                    <a:pt x="144" y="1389"/>
                    <a:pt x="184" y="1389"/>
                  </a:cubicBezTo>
                  <a:cubicBezTo>
                    <a:pt x="229" y="1389"/>
                    <a:pt x="273" y="1371"/>
                    <a:pt x="306" y="1336"/>
                  </a:cubicBezTo>
                  <a:cubicBezTo>
                    <a:pt x="533" y="1084"/>
                    <a:pt x="761" y="832"/>
                    <a:pt x="1003" y="593"/>
                  </a:cubicBezTo>
                  <a:cubicBezTo>
                    <a:pt x="1079" y="524"/>
                    <a:pt x="1153" y="454"/>
                    <a:pt x="1235" y="391"/>
                  </a:cubicBezTo>
                  <a:cubicBezTo>
                    <a:pt x="1259" y="373"/>
                    <a:pt x="1283" y="357"/>
                    <a:pt x="1308" y="342"/>
                  </a:cubicBezTo>
                  <a:cubicBezTo>
                    <a:pt x="1315" y="338"/>
                    <a:pt x="1321" y="335"/>
                    <a:pt x="1329" y="332"/>
                  </a:cubicBezTo>
                  <a:cubicBezTo>
                    <a:pt x="1340" y="335"/>
                    <a:pt x="1351" y="336"/>
                    <a:pt x="1363" y="336"/>
                  </a:cubicBezTo>
                  <a:cubicBezTo>
                    <a:pt x="1439" y="336"/>
                    <a:pt x="1508" y="281"/>
                    <a:pt x="1524" y="202"/>
                  </a:cubicBezTo>
                  <a:cubicBezTo>
                    <a:pt x="1541" y="112"/>
                    <a:pt x="1482" y="25"/>
                    <a:pt x="1394" y="8"/>
                  </a:cubicBezTo>
                  <a:cubicBezTo>
                    <a:pt x="1373" y="2"/>
                    <a:pt x="1352" y="0"/>
                    <a:pt x="13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3" name="Google Shape;8873;p17"/>
            <p:cNvSpPr/>
            <p:nvPr/>
          </p:nvSpPr>
          <p:spPr>
            <a:xfrm>
              <a:off x="7943464" y="1049802"/>
              <a:ext cx="23628" cy="46330"/>
            </a:xfrm>
            <a:custGeom>
              <a:avLst/>
              <a:gdLst/>
              <a:ahLst/>
              <a:cxnLst/>
              <a:rect l="l" t="t" r="r" b="b"/>
              <a:pathLst>
                <a:path w="813" h="1594" extrusionOk="0">
                  <a:moveTo>
                    <a:pt x="437" y="367"/>
                  </a:moveTo>
                  <a:lnTo>
                    <a:pt x="437" y="367"/>
                  </a:lnTo>
                  <a:cubicBezTo>
                    <a:pt x="436" y="371"/>
                    <a:pt x="435" y="375"/>
                    <a:pt x="434" y="379"/>
                  </a:cubicBezTo>
                  <a:lnTo>
                    <a:pt x="434" y="379"/>
                  </a:lnTo>
                  <a:cubicBezTo>
                    <a:pt x="434" y="378"/>
                    <a:pt x="435" y="376"/>
                    <a:pt x="436" y="375"/>
                  </a:cubicBezTo>
                  <a:lnTo>
                    <a:pt x="436" y="375"/>
                  </a:lnTo>
                  <a:cubicBezTo>
                    <a:pt x="435" y="377"/>
                    <a:pt x="434" y="380"/>
                    <a:pt x="433" y="382"/>
                  </a:cubicBezTo>
                  <a:lnTo>
                    <a:pt x="433" y="382"/>
                  </a:lnTo>
                  <a:cubicBezTo>
                    <a:pt x="433" y="381"/>
                    <a:pt x="434" y="380"/>
                    <a:pt x="434" y="379"/>
                  </a:cubicBezTo>
                  <a:lnTo>
                    <a:pt x="434" y="379"/>
                  </a:lnTo>
                  <a:cubicBezTo>
                    <a:pt x="433" y="382"/>
                    <a:pt x="432" y="385"/>
                    <a:pt x="431" y="387"/>
                  </a:cubicBezTo>
                  <a:lnTo>
                    <a:pt x="431" y="387"/>
                  </a:lnTo>
                  <a:cubicBezTo>
                    <a:pt x="432" y="386"/>
                    <a:pt x="432" y="384"/>
                    <a:pt x="433" y="382"/>
                  </a:cubicBezTo>
                  <a:lnTo>
                    <a:pt x="433" y="382"/>
                  </a:lnTo>
                  <a:cubicBezTo>
                    <a:pt x="432" y="386"/>
                    <a:pt x="431" y="391"/>
                    <a:pt x="429" y="396"/>
                  </a:cubicBezTo>
                  <a:cubicBezTo>
                    <a:pt x="430" y="393"/>
                    <a:pt x="430" y="390"/>
                    <a:pt x="431" y="387"/>
                  </a:cubicBezTo>
                  <a:lnTo>
                    <a:pt x="431" y="387"/>
                  </a:lnTo>
                  <a:cubicBezTo>
                    <a:pt x="428" y="397"/>
                    <a:pt x="425" y="406"/>
                    <a:pt x="421" y="415"/>
                  </a:cubicBezTo>
                  <a:lnTo>
                    <a:pt x="421" y="404"/>
                  </a:lnTo>
                  <a:lnTo>
                    <a:pt x="421" y="394"/>
                  </a:lnTo>
                  <a:cubicBezTo>
                    <a:pt x="421" y="393"/>
                    <a:pt x="421" y="393"/>
                    <a:pt x="421" y="391"/>
                  </a:cubicBezTo>
                  <a:cubicBezTo>
                    <a:pt x="423" y="389"/>
                    <a:pt x="423" y="388"/>
                    <a:pt x="423" y="386"/>
                  </a:cubicBezTo>
                  <a:cubicBezTo>
                    <a:pt x="425" y="385"/>
                    <a:pt x="426" y="381"/>
                    <a:pt x="426" y="380"/>
                  </a:cubicBezTo>
                  <a:lnTo>
                    <a:pt x="432" y="372"/>
                  </a:lnTo>
                  <a:lnTo>
                    <a:pt x="437" y="367"/>
                  </a:lnTo>
                  <a:close/>
                  <a:moveTo>
                    <a:pt x="484" y="0"/>
                  </a:moveTo>
                  <a:cubicBezTo>
                    <a:pt x="459" y="0"/>
                    <a:pt x="434" y="3"/>
                    <a:pt x="409" y="9"/>
                  </a:cubicBezTo>
                  <a:cubicBezTo>
                    <a:pt x="280" y="36"/>
                    <a:pt x="155" y="134"/>
                    <a:pt x="108" y="260"/>
                  </a:cubicBezTo>
                  <a:cubicBezTo>
                    <a:pt x="83" y="326"/>
                    <a:pt x="75" y="399"/>
                    <a:pt x="87" y="469"/>
                  </a:cubicBezTo>
                  <a:cubicBezTo>
                    <a:pt x="94" y="503"/>
                    <a:pt x="103" y="538"/>
                    <a:pt x="113" y="573"/>
                  </a:cubicBezTo>
                  <a:cubicBezTo>
                    <a:pt x="124" y="614"/>
                    <a:pt x="140" y="654"/>
                    <a:pt x="152" y="695"/>
                  </a:cubicBezTo>
                  <a:cubicBezTo>
                    <a:pt x="155" y="734"/>
                    <a:pt x="173" y="771"/>
                    <a:pt x="200" y="798"/>
                  </a:cubicBezTo>
                  <a:lnTo>
                    <a:pt x="97" y="956"/>
                  </a:lnTo>
                  <a:cubicBezTo>
                    <a:pt x="56" y="1021"/>
                    <a:pt x="18" y="1087"/>
                    <a:pt x="8" y="1163"/>
                  </a:cubicBezTo>
                  <a:cubicBezTo>
                    <a:pt x="0" y="1230"/>
                    <a:pt x="15" y="1298"/>
                    <a:pt x="48" y="1355"/>
                  </a:cubicBezTo>
                  <a:cubicBezTo>
                    <a:pt x="132" y="1494"/>
                    <a:pt x="282" y="1548"/>
                    <a:pt x="431" y="1589"/>
                  </a:cubicBezTo>
                  <a:cubicBezTo>
                    <a:pt x="440" y="1592"/>
                    <a:pt x="449" y="1593"/>
                    <a:pt x="457" y="1593"/>
                  </a:cubicBezTo>
                  <a:cubicBezTo>
                    <a:pt x="461" y="1593"/>
                    <a:pt x="464" y="1593"/>
                    <a:pt x="467" y="1592"/>
                  </a:cubicBezTo>
                  <a:cubicBezTo>
                    <a:pt x="540" y="1589"/>
                    <a:pt x="600" y="1539"/>
                    <a:pt x="618" y="1467"/>
                  </a:cubicBezTo>
                  <a:cubicBezTo>
                    <a:pt x="633" y="1393"/>
                    <a:pt x="591" y="1317"/>
                    <a:pt x="518" y="1290"/>
                  </a:cubicBezTo>
                  <a:cubicBezTo>
                    <a:pt x="493" y="1281"/>
                    <a:pt x="467" y="1271"/>
                    <a:pt x="440" y="1260"/>
                  </a:cubicBezTo>
                  <a:cubicBezTo>
                    <a:pt x="425" y="1252"/>
                    <a:pt x="409" y="1244"/>
                    <a:pt x="391" y="1236"/>
                  </a:cubicBezTo>
                  <a:cubicBezTo>
                    <a:pt x="380" y="1228"/>
                    <a:pt x="368" y="1219"/>
                    <a:pt x="356" y="1209"/>
                  </a:cubicBezTo>
                  <a:lnTo>
                    <a:pt x="350" y="1206"/>
                  </a:lnTo>
                  <a:lnTo>
                    <a:pt x="347" y="1200"/>
                  </a:lnTo>
                  <a:lnTo>
                    <a:pt x="347" y="1198"/>
                  </a:lnTo>
                  <a:cubicBezTo>
                    <a:pt x="355" y="1182"/>
                    <a:pt x="363" y="1167"/>
                    <a:pt x="372" y="1151"/>
                  </a:cubicBezTo>
                  <a:cubicBezTo>
                    <a:pt x="432" y="1053"/>
                    <a:pt x="496" y="956"/>
                    <a:pt x="556" y="860"/>
                  </a:cubicBezTo>
                  <a:cubicBezTo>
                    <a:pt x="618" y="757"/>
                    <a:pt x="686" y="655"/>
                    <a:pt x="730" y="543"/>
                  </a:cubicBezTo>
                  <a:cubicBezTo>
                    <a:pt x="779" y="416"/>
                    <a:pt x="812" y="261"/>
                    <a:pt x="733" y="139"/>
                  </a:cubicBezTo>
                  <a:cubicBezTo>
                    <a:pt x="698" y="82"/>
                    <a:pt x="646" y="40"/>
                    <a:pt x="583" y="16"/>
                  </a:cubicBezTo>
                  <a:cubicBezTo>
                    <a:pt x="551" y="6"/>
                    <a:pt x="518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4" name="Google Shape;8874;p17"/>
            <p:cNvSpPr/>
            <p:nvPr/>
          </p:nvSpPr>
          <p:spPr>
            <a:xfrm>
              <a:off x="7997552" y="1085667"/>
              <a:ext cx="40978" cy="16538"/>
            </a:xfrm>
            <a:custGeom>
              <a:avLst/>
              <a:gdLst/>
              <a:ahLst/>
              <a:cxnLst/>
              <a:rect l="l" t="t" r="r" b="b"/>
              <a:pathLst>
                <a:path w="1410" h="569" extrusionOk="0">
                  <a:moveTo>
                    <a:pt x="1230" y="1"/>
                  </a:moveTo>
                  <a:cubicBezTo>
                    <a:pt x="1212" y="1"/>
                    <a:pt x="1195" y="4"/>
                    <a:pt x="1177" y="10"/>
                  </a:cubicBezTo>
                  <a:lnTo>
                    <a:pt x="1096" y="32"/>
                  </a:lnTo>
                  <a:lnTo>
                    <a:pt x="1085" y="35"/>
                  </a:lnTo>
                  <a:lnTo>
                    <a:pt x="1095" y="34"/>
                  </a:lnTo>
                  <a:lnTo>
                    <a:pt x="1095" y="34"/>
                  </a:lnTo>
                  <a:cubicBezTo>
                    <a:pt x="940" y="72"/>
                    <a:pt x="786" y="104"/>
                    <a:pt x="628" y="129"/>
                  </a:cubicBezTo>
                  <a:cubicBezTo>
                    <a:pt x="552" y="140"/>
                    <a:pt x="476" y="149"/>
                    <a:pt x="400" y="159"/>
                  </a:cubicBezTo>
                  <a:cubicBezTo>
                    <a:pt x="302" y="172"/>
                    <a:pt x="202" y="180"/>
                    <a:pt x="110" y="219"/>
                  </a:cubicBezTo>
                  <a:cubicBezTo>
                    <a:pt x="37" y="254"/>
                    <a:pt x="1" y="338"/>
                    <a:pt x="26" y="414"/>
                  </a:cubicBezTo>
                  <a:cubicBezTo>
                    <a:pt x="36" y="445"/>
                    <a:pt x="53" y="472"/>
                    <a:pt x="75" y="495"/>
                  </a:cubicBezTo>
                  <a:cubicBezTo>
                    <a:pt x="101" y="517"/>
                    <a:pt x="129" y="533"/>
                    <a:pt x="162" y="540"/>
                  </a:cubicBezTo>
                  <a:cubicBezTo>
                    <a:pt x="197" y="548"/>
                    <a:pt x="234" y="556"/>
                    <a:pt x="270" y="566"/>
                  </a:cubicBezTo>
                  <a:cubicBezTo>
                    <a:pt x="281" y="567"/>
                    <a:pt x="292" y="569"/>
                    <a:pt x="303" y="569"/>
                  </a:cubicBezTo>
                  <a:cubicBezTo>
                    <a:pt x="365" y="567"/>
                    <a:pt x="422" y="533"/>
                    <a:pt x="449" y="477"/>
                  </a:cubicBezTo>
                  <a:cubicBezTo>
                    <a:pt x="473" y="474"/>
                    <a:pt x="496" y="471"/>
                    <a:pt x="519" y="468"/>
                  </a:cubicBezTo>
                  <a:cubicBezTo>
                    <a:pt x="599" y="458"/>
                    <a:pt x="682" y="445"/>
                    <a:pt x="762" y="433"/>
                  </a:cubicBezTo>
                  <a:cubicBezTo>
                    <a:pt x="936" y="404"/>
                    <a:pt x="1107" y="365"/>
                    <a:pt x="1275" y="314"/>
                  </a:cubicBezTo>
                  <a:cubicBezTo>
                    <a:pt x="1362" y="289"/>
                    <a:pt x="1410" y="197"/>
                    <a:pt x="1383" y="111"/>
                  </a:cubicBezTo>
                  <a:cubicBezTo>
                    <a:pt x="1360" y="44"/>
                    <a:pt x="1297" y="1"/>
                    <a:pt x="1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5" name="Google Shape;8875;p17"/>
            <p:cNvSpPr/>
            <p:nvPr/>
          </p:nvSpPr>
          <p:spPr>
            <a:xfrm>
              <a:off x="8003859" y="1063491"/>
              <a:ext cx="22349" cy="37988"/>
            </a:xfrm>
            <a:custGeom>
              <a:avLst/>
              <a:gdLst/>
              <a:ahLst/>
              <a:cxnLst/>
              <a:rect l="l" t="t" r="r" b="b"/>
              <a:pathLst>
                <a:path w="769" h="1307" extrusionOk="0">
                  <a:moveTo>
                    <a:pt x="558" y="489"/>
                  </a:moveTo>
                  <a:cubicBezTo>
                    <a:pt x="557" y="491"/>
                    <a:pt x="556" y="493"/>
                    <a:pt x="555" y="495"/>
                  </a:cubicBezTo>
                  <a:lnTo>
                    <a:pt x="555" y="495"/>
                  </a:lnTo>
                  <a:cubicBezTo>
                    <a:pt x="556" y="493"/>
                    <a:pt x="557" y="491"/>
                    <a:pt x="558" y="489"/>
                  </a:cubicBezTo>
                  <a:close/>
                  <a:moveTo>
                    <a:pt x="555" y="495"/>
                  </a:moveTo>
                  <a:cubicBezTo>
                    <a:pt x="554" y="498"/>
                    <a:pt x="552" y="500"/>
                    <a:pt x="552" y="502"/>
                  </a:cubicBezTo>
                  <a:cubicBezTo>
                    <a:pt x="553" y="500"/>
                    <a:pt x="554" y="498"/>
                    <a:pt x="555" y="495"/>
                  </a:cubicBezTo>
                  <a:close/>
                  <a:moveTo>
                    <a:pt x="581" y="1"/>
                  </a:moveTo>
                  <a:cubicBezTo>
                    <a:pt x="557" y="1"/>
                    <a:pt x="534" y="6"/>
                    <a:pt x="512" y="18"/>
                  </a:cubicBezTo>
                  <a:cubicBezTo>
                    <a:pt x="408" y="73"/>
                    <a:pt x="351" y="173"/>
                    <a:pt x="300" y="276"/>
                  </a:cubicBezTo>
                  <a:cubicBezTo>
                    <a:pt x="268" y="344"/>
                    <a:pt x="238" y="411"/>
                    <a:pt x="208" y="480"/>
                  </a:cubicBezTo>
                  <a:cubicBezTo>
                    <a:pt x="186" y="533"/>
                    <a:pt x="169" y="586"/>
                    <a:pt x="153" y="640"/>
                  </a:cubicBezTo>
                  <a:cubicBezTo>
                    <a:pt x="132" y="705"/>
                    <a:pt x="111" y="771"/>
                    <a:pt x="92" y="837"/>
                  </a:cubicBezTo>
                  <a:lnTo>
                    <a:pt x="92" y="837"/>
                  </a:lnTo>
                  <a:cubicBezTo>
                    <a:pt x="92" y="837"/>
                    <a:pt x="92" y="837"/>
                    <a:pt x="93" y="836"/>
                  </a:cubicBezTo>
                  <a:lnTo>
                    <a:pt x="93" y="836"/>
                  </a:lnTo>
                  <a:lnTo>
                    <a:pt x="92" y="839"/>
                  </a:lnTo>
                  <a:lnTo>
                    <a:pt x="92" y="839"/>
                  </a:lnTo>
                  <a:cubicBezTo>
                    <a:pt x="92" y="839"/>
                    <a:pt x="92" y="838"/>
                    <a:pt x="92" y="837"/>
                  </a:cubicBezTo>
                  <a:lnTo>
                    <a:pt x="92" y="837"/>
                  </a:lnTo>
                  <a:cubicBezTo>
                    <a:pt x="91" y="840"/>
                    <a:pt x="90" y="843"/>
                    <a:pt x="89" y="846"/>
                  </a:cubicBezTo>
                  <a:lnTo>
                    <a:pt x="89" y="846"/>
                  </a:lnTo>
                  <a:lnTo>
                    <a:pt x="92" y="839"/>
                  </a:lnTo>
                  <a:lnTo>
                    <a:pt x="92" y="839"/>
                  </a:lnTo>
                  <a:cubicBezTo>
                    <a:pt x="91" y="842"/>
                    <a:pt x="90" y="845"/>
                    <a:pt x="89" y="848"/>
                  </a:cubicBezTo>
                  <a:cubicBezTo>
                    <a:pt x="89" y="847"/>
                    <a:pt x="89" y="847"/>
                    <a:pt x="89" y="846"/>
                  </a:cubicBezTo>
                  <a:lnTo>
                    <a:pt x="89" y="846"/>
                  </a:lnTo>
                  <a:lnTo>
                    <a:pt x="81" y="871"/>
                  </a:lnTo>
                  <a:lnTo>
                    <a:pt x="83" y="868"/>
                  </a:lnTo>
                  <a:lnTo>
                    <a:pt x="83" y="868"/>
                  </a:lnTo>
                  <a:cubicBezTo>
                    <a:pt x="59" y="950"/>
                    <a:pt x="37" y="1033"/>
                    <a:pt x="18" y="1117"/>
                  </a:cubicBezTo>
                  <a:cubicBezTo>
                    <a:pt x="1" y="1202"/>
                    <a:pt x="55" y="1286"/>
                    <a:pt x="138" y="1305"/>
                  </a:cubicBezTo>
                  <a:cubicBezTo>
                    <a:pt x="150" y="1307"/>
                    <a:pt x="161" y="1307"/>
                    <a:pt x="172" y="1307"/>
                  </a:cubicBezTo>
                  <a:cubicBezTo>
                    <a:pt x="246" y="1305"/>
                    <a:pt x="309" y="1254"/>
                    <a:pt x="327" y="1183"/>
                  </a:cubicBezTo>
                  <a:cubicBezTo>
                    <a:pt x="342" y="1123"/>
                    <a:pt x="358" y="1062"/>
                    <a:pt x="375" y="1003"/>
                  </a:cubicBezTo>
                  <a:lnTo>
                    <a:pt x="375" y="1003"/>
                  </a:lnTo>
                  <a:cubicBezTo>
                    <a:pt x="376" y="1000"/>
                    <a:pt x="378" y="997"/>
                    <a:pt x="378" y="993"/>
                  </a:cubicBezTo>
                  <a:lnTo>
                    <a:pt x="381" y="984"/>
                  </a:lnTo>
                  <a:lnTo>
                    <a:pt x="381" y="984"/>
                  </a:lnTo>
                  <a:cubicBezTo>
                    <a:pt x="381" y="985"/>
                    <a:pt x="379" y="988"/>
                    <a:pt x="379" y="990"/>
                  </a:cubicBezTo>
                  <a:cubicBezTo>
                    <a:pt x="420" y="857"/>
                    <a:pt x="465" y="726"/>
                    <a:pt x="512" y="594"/>
                  </a:cubicBezTo>
                  <a:lnTo>
                    <a:pt x="520" y="575"/>
                  </a:lnTo>
                  <a:lnTo>
                    <a:pt x="514" y="588"/>
                  </a:lnTo>
                  <a:cubicBezTo>
                    <a:pt x="520" y="575"/>
                    <a:pt x="525" y="563"/>
                    <a:pt x="531" y="550"/>
                  </a:cubicBezTo>
                  <a:lnTo>
                    <a:pt x="531" y="550"/>
                  </a:lnTo>
                  <a:lnTo>
                    <a:pt x="528" y="555"/>
                  </a:lnTo>
                  <a:cubicBezTo>
                    <a:pt x="534" y="540"/>
                    <a:pt x="542" y="525"/>
                    <a:pt x="548" y="510"/>
                  </a:cubicBezTo>
                  <a:lnTo>
                    <a:pt x="548" y="510"/>
                  </a:lnTo>
                  <a:lnTo>
                    <a:pt x="542" y="521"/>
                  </a:lnTo>
                  <a:lnTo>
                    <a:pt x="558" y="488"/>
                  </a:lnTo>
                  <a:lnTo>
                    <a:pt x="558" y="488"/>
                  </a:lnTo>
                  <a:cubicBezTo>
                    <a:pt x="558" y="488"/>
                    <a:pt x="558" y="489"/>
                    <a:pt x="558" y="489"/>
                  </a:cubicBezTo>
                  <a:lnTo>
                    <a:pt x="558" y="489"/>
                  </a:lnTo>
                  <a:cubicBezTo>
                    <a:pt x="580" y="440"/>
                    <a:pt x="606" y="392"/>
                    <a:pt x="634" y="346"/>
                  </a:cubicBezTo>
                  <a:lnTo>
                    <a:pt x="634" y="346"/>
                  </a:lnTo>
                  <a:cubicBezTo>
                    <a:pt x="639" y="338"/>
                    <a:pt x="644" y="330"/>
                    <a:pt x="650" y="324"/>
                  </a:cubicBezTo>
                  <a:lnTo>
                    <a:pt x="656" y="316"/>
                  </a:lnTo>
                  <a:lnTo>
                    <a:pt x="661" y="313"/>
                  </a:lnTo>
                  <a:cubicBezTo>
                    <a:pt x="738" y="270"/>
                    <a:pt x="769" y="175"/>
                    <a:pt x="732" y="96"/>
                  </a:cubicBezTo>
                  <a:cubicBezTo>
                    <a:pt x="705" y="38"/>
                    <a:pt x="643" y="1"/>
                    <a:pt x="5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6" name="Google Shape;8876;p17"/>
            <p:cNvSpPr/>
            <p:nvPr/>
          </p:nvSpPr>
          <p:spPr>
            <a:xfrm>
              <a:off x="8069427" y="1054481"/>
              <a:ext cx="52894" cy="62606"/>
            </a:xfrm>
            <a:custGeom>
              <a:avLst/>
              <a:gdLst/>
              <a:ahLst/>
              <a:cxnLst/>
              <a:rect l="l" t="t" r="r" b="b"/>
              <a:pathLst>
                <a:path w="1820" h="2154" extrusionOk="0">
                  <a:moveTo>
                    <a:pt x="1382" y="801"/>
                  </a:moveTo>
                  <a:cubicBezTo>
                    <a:pt x="1380" y="803"/>
                    <a:pt x="1378" y="804"/>
                    <a:pt x="1376" y="806"/>
                  </a:cubicBezTo>
                  <a:cubicBezTo>
                    <a:pt x="1378" y="804"/>
                    <a:pt x="1380" y="803"/>
                    <a:pt x="1382" y="801"/>
                  </a:cubicBezTo>
                  <a:close/>
                  <a:moveTo>
                    <a:pt x="339" y="1206"/>
                  </a:moveTo>
                  <a:lnTo>
                    <a:pt x="344" y="1211"/>
                  </a:lnTo>
                  <a:lnTo>
                    <a:pt x="348" y="1218"/>
                  </a:lnTo>
                  <a:lnTo>
                    <a:pt x="348" y="1218"/>
                  </a:lnTo>
                  <a:cubicBezTo>
                    <a:pt x="347" y="1217"/>
                    <a:pt x="345" y="1215"/>
                    <a:pt x="344" y="1213"/>
                  </a:cubicBezTo>
                  <a:lnTo>
                    <a:pt x="344" y="1213"/>
                  </a:lnTo>
                  <a:lnTo>
                    <a:pt x="347" y="1218"/>
                  </a:lnTo>
                  <a:cubicBezTo>
                    <a:pt x="346" y="1216"/>
                    <a:pt x="344" y="1215"/>
                    <a:pt x="344" y="1213"/>
                  </a:cubicBezTo>
                  <a:lnTo>
                    <a:pt x="344" y="1213"/>
                  </a:lnTo>
                  <a:cubicBezTo>
                    <a:pt x="344" y="1213"/>
                    <a:pt x="344" y="1213"/>
                    <a:pt x="344" y="1213"/>
                  </a:cubicBezTo>
                  <a:cubicBezTo>
                    <a:pt x="343" y="1211"/>
                    <a:pt x="342" y="1210"/>
                    <a:pt x="341" y="1209"/>
                  </a:cubicBezTo>
                  <a:lnTo>
                    <a:pt x="341" y="1209"/>
                  </a:lnTo>
                  <a:cubicBezTo>
                    <a:pt x="342" y="1210"/>
                    <a:pt x="343" y="1211"/>
                    <a:pt x="344" y="1211"/>
                  </a:cubicBezTo>
                  <a:lnTo>
                    <a:pt x="341" y="1209"/>
                  </a:lnTo>
                  <a:lnTo>
                    <a:pt x="341" y="1209"/>
                  </a:lnTo>
                  <a:cubicBezTo>
                    <a:pt x="341" y="1208"/>
                    <a:pt x="340" y="1207"/>
                    <a:pt x="339" y="1206"/>
                  </a:cubicBezTo>
                  <a:close/>
                  <a:moveTo>
                    <a:pt x="855" y="1"/>
                  </a:moveTo>
                  <a:cubicBezTo>
                    <a:pt x="785" y="1"/>
                    <a:pt x="714" y="25"/>
                    <a:pt x="656" y="57"/>
                  </a:cubicBezTo>
                  <a:cubicBezTo>
                    <a:pt x="564" y="110"/>
                    <a:pt x="479" y="175"/>
                    <a:pt x="406" y="251"/>
                  </a:cubicBezTo>
                  <a:cubicBezTo>
                    <a:pt x="252" y="412"/>
                    <a:pt x="137" y="607"/>
                    <a:pt x="65" y="817"/>
                  </a:cubicBezTo>
                  <a:cubicBezTo>
                    <a:pt x="31" y="919"/>
                    <a:pt x="2" y="1026"/>
                    <a:pt x="2" y="1134"/>
                  </a:cubicBezTo>
                  <a:cubicBezTo>
                    <a:pt x="1" y="1181"/>
                    <a:pt x="7" y="1229"/>
                    <a:pt x="20" y="1275"/>
                  </a:cubicBezTo>
                  <a:cubicBezTo>
                    <a:pt x="34" y="1317"/>
                    <a:pt x="53" y="1359"/>
                    <a:pt x="76" y="1397"/>
                  </a:cubicBezTo>
                  <a:cubicBezTo>
                    <a:pt x="166" y="1539"/>
                    <a:pt x="343" y="1593"/>
                    <a:pt x="506" y="1593"/>
                  </a:cubicBezTo>
                  <a:cubicBezTo>
                    <a:pt x="530" y="1593"/>
                    <a:pt x="554" y="1592"/>
                    <a:pt x="577" y="1590"/>
                  </a:cubicBezTo>
                  <a:cubicBezTo>
                    <a:pt x="749" y="1569"/>
                    <a:pt x="915" y="1515"/>
                    <a:pt x="1067" y="1431"/>
                  </a:cubicBezTo>
                  <a:lnTo>
                    <a:pt x="1067" y="1431"/>
                  </a:lnTo>
                  <a:cubicBezTo>
                    <a:pt x="980" y="1590"/>
                    <a:pt x="890" y="1748"/>
                    <a:pt x="798" y="1906"/>
                  </a:cubicBezTo>
                  <a:cubicBezTo>
                    <a:pt x="752" y="1985"/>
                    <a:pt x="792" y="2093"/>
                    <a:pt x="871" y="2136"/>
                  </a:cubicBezTo>
                  <a:cubicBezTo>
                    <a:pt x="895" y="2147"/>
                    <a:pt x="922" y="2153"/>
                    <a:pt x="949" y="2153"/>
                  </a:cubicBezTo>
                  <a:cubicBezTo>
                    <a:pt x="1012" y="2153"/>
                    <a:pt x="1071" y="2118"/>
                    <a:pt x="1101" y="2061"/>
                  </a:cubicBezTo>
                  <a:cubicBezTo>
                    <a:pt x="1308" y="1672"/>
                    <a:pt x="1500" y="1273"/>
                    <a:pt x="1723" y="890"/>
                  </a:cubicBezTo>
                  <a:cubicBezTo>
                    <a:pt x="1743" y="863"/>
                    <a:pt x="1762" y="836"/>
                    <a:pt x="1780" y="806"/>
                  </a:cubicBezTo>
                  <a:cubicBezTo>
                    <a:pt x="1819" y="740"/>
                    <a:pt x="1791" y="645"/>
                    <a:pt x="1729" y="602"/>
                  </a:cubicBezTo>
                  <a:cubicBezTo>
                    <a:pt x="1701" y="583"/>
                    <a:pt x="1669" y="573"/>
                    <a:pt x="1637" y="573"/>
                  </a:cubicBezTo>
                  <a:cubicBezTo>
                    <a:pt x="1594" y="573"/>
                    <a:pt x="1551" y="591"/>
                    <a:pt x="1519" y="626"/>
                  </a:cubicBezTo>
                  <a:cubicBezTo>
                    <a:pt x="1490" y="659"/>
                    <a:pt x="1465" y="695"/>
                    <a:pt x="1443" y="735"/>
                  </a:cubicBezTo>
                  <a:cubicBezTo>
                    <a:pt x="1424" y="757"/>
                    <a:pt x="1403" y="780"/>
                    <a:pt x="1382" y="801"/>
                  </a:cubicBezTo>
                  <a:lnTo>
                    <a:pt x="1382" y="801"/>
                  </a:lnTo>
                  <a:cubicBezTo>
                    <a:pt x="1383" y="799"/>
                    <a:pt x="1385" y="798"/>
                    <a:pt x="1387" y="797"/>
                  </a:cubicBezTo>
                  <a:lnTo>
                    <a:pt x="1387" y="797"/>
                  </a:lnTo>
                  <a:cubicBezTo>
                    <a:pt x="1305" y="876"/>
                    <a:pt x="1219" y="952"/>
                    <a:pt x="1129" y="1021"/>
                  </a:cubicBezTo>
                  <a:cubicBezTo>
                    <a:pt x="1072" y="1064"/>
                    <a:pt x="1014" y="1102"/>
                    <a:pt x="952" y="1139"/>
                  </a:cubicBezTo>
                  <a:cubicBezTo>
                    <a:pt x="906" y="1162"/>
                    <a:pt x="860" y="1184"/>
                    <a:pt x="813" y="1205"/>
                  </a:cubicBezTo>
                  <a:cubicBezTo>
                    <a:pt x="768" y="1222"/>
                    <a:pt x="721" y="1238"/>
                    <a:pt x="675" y="1249"/>
                  </a:cubicBezTo>
                  <a:cubicBezTo>
                    <a:pt x="650" y="1256"/>
                    <a:pt x="626" y="1260"/>
                    <a:pt x="600" y="1265"/>
                  </a:cubicBezTo>
                  <a:cubicBezTo>
                    <a:pt x="569" y="1268"/>
                    <a:pt x="539" y="1272"/>
                    <a:pt x="507" y="1272"/>
                  </a:cubicBezTo>
                  <a:cubicBezTo>
                    <a:pt x="488" y="1272"/>
                    <a:pt x="471" y="1270"/>
                    <a:pt x="453" y="1267"/>
                  </a:cubicBezTo>
                  <a:lnTo>
                    <a:pt x="429" y="1262"/>
                  </a:lnTo>
                  <a:cubicBezTo>
                    <a:pt x="414" y="1257"/>
                    <a:pt x="399" y="1253"/>
                    <a:pt x="385" y="1246"/>
                  </a:cubicBezTo>
                  <a:cubicBezTo>
                    <a:pt x="381" y="1245"/>
                    <a:pt x="377" y="1242"/>
                    <a:pt x="371" y="1239"/>
                  </a:cubicBezTo>
                  <a:lnTo>
                    <a:pt x="371" y="1239"/>
                  </a:lnTo>
                  <a:lnTo>
                    <a:pt x="365" y="1235"/>
                  </a:lnTo>
                  <a:lnTo>
                    <a:pt x="355" y="1226"/>
                  </a:lnTo>
                  <a:cubicBezTo>
                    <a:pt x="353" y="1224"/>
                    <a:pt x="351" y="1221"/>
                    <a:pt x="348" y="1219"/>
                  </a:cubicBezTo>
                  <a:lnTo>
                    <a:pt x="348" y="1219"/>
                  </a:lnTo>
                  <a:cubicBezTo>
                    <a:pt x="345" y="1213"/>
                    <a:pt x="341" y="1207"/>
                    <a:pt x="339" y="1203"/>
                  </a:cubicBezTo>
                  <a:cubicBezTo>
                    <a:pt x="338" y="1199"/>
                    <a:pt x="335" y="1194"/>
                    <a:pt x="333" y="1191"/>
                  </a:cubicBezTo>
                  <a:cubicBezTo>
                    <a:pt x="331" y="1188"/>
                    <a:pt x="331" y="1184"/>
                    <a:pt x="330" y="1181"/>
                  </a:cubicBezTo>
                  <a:cubicBezTo>
                    <a:pt x="330" y="1178"/>
                    <a:pt x="328" y="1175"/>
                    <a:pt x="328" y="1172"/>
                  </a:cubicBezTo>
                  <a:cubicBezTo>
                    <a:pt x="327" y="1156"/>
                    <a:pt x="325" y="1139"/>
                    <a:pt x="325" y="1121"/>
                  </a:cubicBezTo>
                  <a:cubicBezTo>
                    <a:pt x="325" y="1104"/>
                    <a:pt x="328" y="1086"/>
                    <a:pt x="330" y="1067"/>
                  </a:cubicBezTo>
                  <a:cubicBezTo>
                    <a:pt x="336" y="1034"/>
                    <a:pt x="342" y="1002"/>
                    <a:pt x="352" y="969"/>
                  </a:cubicBezTo>
                  <a:cubicBezTo>
                    <a:pt x="366" y="920"/>
                    <a:pt x="384" y="873"/>
                    <a:pt x="404" y="825"/>
                  </a:cubicBezTo>
                  <a:cubicBezTo>
                    <a:pt x="430" y="770"/>
                    <a:pt x="459" y="715"/>
                    <a:pt x="490" y="662"/>
                  </a:cubicBezTo>
                  <a:lnTo>
                    <a:pt x="490" y="662"/>
                  </a:lnTo>
                  <a:cubicBezTo>
                    <a:pt x="488" y="665"/>
                    <a:pt x="486" y="668"/>
                    <a:pt x="485" y="670"/>
                  </a:cubicBezTo>
                  <a:cubicBezTo>
                    <a:pt x="487" y="667"/>
                    <a:pt x="489" y="663"/>
                    <a:pt x="491" y="660"/>
                  </a:cubicBezTo>
                  <a:lnTo>
                    <a:pt x="491" y="660"/>
                  </a:lnTo>
                  <a:cubicBezTo>
                    <a:pt x="491" y="661"/>
                    <a:pt x="491" y="661"/>
                    <a:pt x="490" y="662"/>
                  </a:cubicBezTo>
                  <a:lnTo>
                    <a:pt x="490" y="662"/>
                  </a:lnTo>
                  <a:cubicBezTo>
                    <a:pt x="491" y="661"/>
                    <a:pt x="492" y="659"/>
                    <a:pt x="493" y="657"/>
                  </a:cubicBezTo>
                  <a:lnTo>
                    <a:pt x="493" y="657"/>
                  </a:lnTo>
                  <a:cubicBezTo>
                    <a:pt x="493" y="658"/>
                    <a:pt x="492" y="659"/>
                    <a:pt x="491" y="660"/>
                  </a:cubicBezTo>
                  <a:lnTo>
                    <a:pt x="491" y="660"/>
                  </a:lnTo>
                  <a:cubicBezTo>
                    <a:pt x="493" y="658"/>
                    <a:pt x="494" y="655"/>
                    <a:pt x="496" y="653"/>
                  </a:cubicBezTo>
                  <a:lnTo>
                    <a:pt x="496" y="653"/>
                  </a:lnTo>
                  <a:cubicBezTo>
                    <a:pt x="495" y="654"/>
                    <a:pt x="494" y="656"/>
                    <a:pt x="493" y="657"/>
                  </a:cubicBezTo>
                  <a:lnTo>
                    <a:pt x="493" y="657"/>
                  </a:lnTo>
                  <a:cubicBezTo>
                    <a:pt x="519" y="619"/>
                    <a:pt x="545" y="581"/>
                    <a:pt x="574" y="545"/>
                  </a:cubicBezTo>
                  <a:cubicBezTo>
                    <a:pt x="599" y="515"/>
                    <a:pt x="624" y="486"/>
                    <a:pt x="651" y="459"/>
                  </a:cubicBezTo>
                  <a:cubicBezTo>
                    <a:pt x="675" y="436"/>
                    <a:pt x="700" y="417"/>
                    <a:pt x="726" y="396"/>
                  </a:cubicBezTo>
                  <a:lnTo>
                    <a:pt x="729" y="395"/>
                  </a:lnTo>
                  <a:cubicBezTo>
                    <a:pt x="735" y="407"/>
                    <a:pt x="743" y="420"/>
                    <a:pt x="752" y="431"/>
                  </a:cubicBezTo>
                  <a:cubicBezTo>
                    <a:pt x="781" y="464"/>
                    <a:pt x="820" y="485"/>
                    <a:pt x="865" y="488"/>
                  </a:cubicBezTo>
                  <a:cubicBezTo>
                    <a:pt x="869" y="488"/>
                    <a:pt x="873" y="488"/>
                    <a:pt x="877" y="488"/>
                  </a:cubicBezTo>
                  <a:cubicBezTo>
                    <a:pt x="956" y="488"/>
                    <a:pt x="1024" y="432"/>
                    <a:pt x="1037" y="352"/>
                  </a:cubicBezTo>
                  <a:cubicBezTo>
                    <a:pt x="1037" y="353"/>
                    <a:pt x="1037" y="355"/>
                    <a:pt x="1037" y="358"/>
                  </a:cubicBezTo>
                  <a:cubicBezTo>
                    <a:pt x="1037" y="355"/>
                    <a:pt x="1039" y="352"/>
                    <a:pt x="1039" y="349"/>
                  </a:cubicBezTo>
                  <a:cubicBezTo>
                    <a:pt x="1056" y="304"/>
                    <a:pt x="1067" y="260"/>
                    <a:pt x="1072" y="214"/>
                  </a:cubicBezTo>
                  <a:cubicBezTo>
                    <a:pt x="1077" y="125"/>
                    <a:pt x="1023" y="45"/>
                    <a:pt x="939" y="15"/>
                  </a:cubicBezTo>
                  <a:cubicBezTo>
                    <a:pt x="912" y="5"/>
                    <a:pt x="883" y="1"/>
                    <a:pt x="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7" name="Google Shape;8877;p17"/>
            <p:cNvSpPr/>
            <p:nvPr/>
          </p:nvSpPr>
          <p:spPr>
            <a:xfrm>
              <a:off x="8101397" y="1063520"/>
              <a:ext cx="72773" cy="127944"/>
            </a:xfrm>
            <a:custGeom>
              <a:avLst/>
              <a:gdLst/>
              <a:ahLst/>
              <a:cxnLst/>
              <a:rect l="l" t="t" r="r" b="b"/>
              <a:pathLst>
                <a:path w="2504" h="4402" extrusionOk="0">
                  <a:moveTo>
                    <a:pt x="708" y="3089"/>
                  </a:moveTo>
                  <a:lnTo>
                    <a:pt x="708" y="3089"/>
                  </a:lnTo>
                  <a:cubicBezTo>
                    <a:pt x="706" y="3091"/>
                    <a:pt x="704" y="3094"/>
                    <a:pt x="702" y="3096"/>
                  </a:cubicBezTo>
                  <a:cubicBezTo>
                    <a:pt x="704" y="3094"/>
                    <a:pt x="706" y="3091"/>
                    <a:pt x="708" y="3089"/>
                  </a:cubicBezTo>
                  <a:close/>
                  <a:moveTo>
                    <a:pt x="1318" y="3136"/>
                  </a:moveTo>
                  <a:lnTo>
                    <a:pt x="1315" y="3142"/>
                  </a:lnTo>
                  <a:cubicBezTo>
                    <a:pt x="1315" y="3143"/>
                    <a:pt x="1313" y="3145"/>
                    <a:pt x="1313" y="3146"/>
                  </a:cubicBezTo>
                  <a:lnTo>
                    <a:pt x="1313" y="3146"/>
                  </a:lnTo>
                  <a:cubicBezTo>
                    <a:pt x="1315" y="3143"/>
                    <a:pt x="1316" y="3139"/>
                    <a:pt x="1318" y="3136"/>
                  </a:cubicBezTo>
                  <a:close/>
                  <a:moveTo>
                    <a:pt x="790" y="3509"/>
                  </a:moveTo>
                  <a:cubicBezTo>
                    <a:pt x="789" y="3510"/>
                    <a:pt x="788" y="3512"/>
                    <a:pt x="787" y="3514"/>
                  </a:cubicBezTo>
                  <a:cubicBezTo>
                    <a:pt x="788" y="3512"/>
                    <a:pt x="789" y="3510"/>
                    <a:pt x="790" y="3509"/>
                  </a:cubicBezTo>
                  <a:close/>
                  <a:moveTo>
                    <a:pt x="354" y="3973"/>
                  </a:moveTo>
                  <a:lnTo>
                    <a:pt x="354" y="3973"/>
                  </a:lnTo>
                  <a:cubicBezTo>
                    <a:pt x="354" y="3976"/>
                    <a:pt x="355" y="3979"/>
                    <a:pt x="356" y="3982"/>
                  </a:cubicBezTo>
                  <a:lnTo>
                    <a:pt x="356" y="3982"/>
                  </a:lnTo>
                  <a:cubicBezTo>
                    <a:pt x="355" y="3979"/>
                    <a:pt x="354" y="3976"/>
                    <a:pt x="354" y="3973"/>
                  </a:cubicBezTo>
                  <a:close/>
                  <a:moveTo>
                    <a:pt x="357" y="3985"/>
                  </a:moveTo>
                  <a:lnTo>
                    <a:pt x="357" y="3985"/>
                  </a:lnTo>
                  <a:cubicBezTo>
                    <a:pt x="357" y="3988"/>
                    <a:pt x="358" y="3991"/>
                    <a:pt x="358" y="3994"/>
                  </a:cubicBezTo>
                  <a:cubicBezTo>
                    <a:pt x="358" y="3991"/>
                    <a:pt x="357" y="3988"/>
                    <a:pt x="357" y="3985"/>
                  </a:cubicBezTo>
                  <a:close/>
                  <a:moveTo>
                    <a:pt x="1208" y="2634"/>
                  </a:moveTo>
                  <a:lnTo>
                    <a:pt x="1208" y="2634"/>
                  </a:lnTo>
                  <a:cubicBezTo>
                    <a:pt x="1201" y="2654"/>
                    <a:pt x="1191" y="2677"/>
                    <a:pt x="1183" y="2699"/>
                  </a:cubicBezTo>
                  <a:lnTo>
                    <a:pt x="1177" y="2711"/>
                  </a:lnTo>
                  <a:cubicBezTo>
                    <a:pt x="1178" y="2708"/>
                    <a:pt x="1180" y="2705"/>
                    <a:pt x="1180" y="2703"/>
                  </a:cubicBezTo>
                  <a:lnTo>
                    <a:pt x="1180" y="2703"/>
                  </a:lnTo>
                  <a:lnTo>
                    <a:pt x="1175" y="2713"/>
                  </a:lnTo>
                  <a:lnTo>
                    <a:pt x="1164" y="2738"/>
                  </a:lnTo>
                  <a:cubicBezTo>
                    <a:pt x="1164" y="2738"/>
                    <a:pt x="1164" y="2738"/>
                    <a:pt x="1165" y="2738"/>
                  </a:cubicBezTo>
                  <a:lnTo>
                    <a:pt x="1165" y="2738"/>
                  </a:lnTo>
                  <a:cubicBezTo>
                    <a:pt x="1127" y="2826"/>
                    <a:pt x="1088" y="2913"/>
                    <a:pt x="1049" y="3001"/>
                  </a:cubicBezTo>
                  <a:cubicBezTo>
                    <a:pt x="1045" y="3007"/>
                    <a:pt x="1042" y="3014"/>
                    <a:pt x="1041" y="3020"/>
                  </a:cubicBezTo>
                  <a:cubicBezTo>
                    <a:pt x="1041" y="3020"/>
                    <a:pt x="1041" y="3018"/>
                    <a:pt x="1041" y="3018"/>
                  </a:cubicBezTo>
                  <a:cubicBezTo>
                    <a:pt x="998" y="3109"/>
                    <a:pt x="954" y="3199"/>
                    <a:pt x="909" y="3289"/>
                  </a:cubicBezTo>
                  <a:cubicBezTo>
                    <a:pt x="872" y="3363"/>
                    <a:pt x="831" y="3436"/>
                    <a:pt x="790" y="3509"/>
                  </a:cubicBezTo>
                  <a:lnTo>
                    <a:pt x="790" y="3509"/>
                  </a:lnTo>
                  <a:cubicBezTo>
                    <a:pt x="791" y="3507"/>
                    <a:pt x="792" y="3506"/>
                    <a:pt x="794" y="3504"/>
                  </a:cubicBezTo>
                  <a:lnTo>
                    <a:pt x="794" y="3504"/>
                  </a:lnTo>
                  <a:cubicBezTo>
                    <a:pt x="753" y="3569"/>
                    <a:pt x="715" y="3636"/>
                    <a:pt x="670" y="3699"/>
                  </a:cubicBezTo>
                  <a:cubicBezTo>
                    <a:pt x="623" y="3769"/>
                    <a:pt x="574" y="3837"/>
                    <a:pt x="523" y="3905"/>
                  </a:cubicBezTo>
                  <a:cubicBezTo>
                    <a:pt x="488" y="3948"/>
                    <a:pt x="453" y="3987"/>
                    <a:pt x="414" y="4027"/>
                  </a:cubicBezTo>
                  <a:cubicBezTo>
                    <a:pt x="404" y="4035"/>
                    <a:pt x="395" y="4044"/>
                    <a:pt x="384" y="4052"/>
                  </a:cubicBezTo>
                  <a:cubicBezTo>
                    <a:pt x="377" y="4039"/>
                    <a:pt x="371" y="4027"/>
                    <a:pt x="365" y="4014"/>
                  </a:cubicBezTo>
                  <a:cubicBezTo>
                    <a:pt x="361" y="4004"/>
                    <a:pt x="359" y="3994"/>
                    <a:pt x="356" y="3984"/>
                  </a:cubicBezTo>
                  <a:lnTo>
                    <a:pt x="356" y="3984"/>
                  </a:lnTo>
                  <a:cubicBezTo>
                    <a:pt x="352" y="3965"/>
                    <a:pt x="349" y="3946"/>
                    <a:pt x="347" y="3929"/>
                  </a:cubicBezTo>
                  <a:cubicBezTo>
                    <a:pt x="346" y="3908"/>
                    <a:pt x="344" y="3886"/>
                    <a:pt x="344" y="3865"/>
                  </a:cubicBezTo>
                  <a:cubicBezTo>
                    <a:pt x="344" y="3835"/>
                    <a:pt x="347" y="3805"/>
                    <a:pt x="351" y="3775"/>
                  </a:cubicBezTo>
                  <a:cubicBezTo>
                    <a:pt x="358" y="3734"/>
                    <a:pt x="366" y="3693"/>
                    <a:pt x="377" y="3652"/>
                  </a:cubicBezTo>
                  <a:cubicBezTo>
                    <a:pt x="392" y="3607"/>
                    <a:pt x="409" y="3565"/>
                    <a:pt x="427" y="3522"/>
                  </a:cubicBezTo>
                  <a:cubicBezTo>
                    <a:pt x="450" y="3470"/>
                    <a:pt x="477" y="3421"/>
                    <a:pt x="506" y="3371"/>
                  </a:cubicBezTo>
                  <a:cubicBezTo>
                    <a:pt x="569" y="3273"/>
                    <a:pt x="635" y="3178"/>
                    <a:pt x="709" y="3087"/>
                  </a:cubicBezTo>
                  <a:lnTo>
                    <a:pt x="709" y="3087"/>
                  </a:lnTo>
                  <a:cubicBezTo>
                    <a:pt x="709" y="3088"/>
                    <a:pt x="708" y="3088"/>
                    <a:pt x="708" y="3089"/>
                  </a:cubicBezTo>
                  <a:lnTo>
                    <a:pt x="708" y="3089"/>
                  </a:lnTo>
                  <a:cubicBezTo>
                    <a:pt x="751" y="3036"/>
                    <a:pt x="798" y="2984"/>
                    <a:pt x="846" y="2936"/>
                  </a:cubicBezTo>
                  <a:cubicBezTo>
                    <a:pt x="911" y="2874"/>
                    <a:pt x="981" y="2814"/>
                    <a:pt x="1050" y="2759"/>
                  </a:cubicBezTo>
                  <a:cubicBezTo>
                    <a:pt x="1104" y="2716"/>
                    <a:pt x="1156" y="2675"/>
                    <a:pt x="1208" y="2634"/>
                  </a:cubicBezTo>
                  <a:close/>
                  <a:moveTo>
                    <a:pt x="1597" y="0"/>
                  </a:moveTo>
                  <a:cubicBezTo>
                    <a:pt x="1591" y="0"/>
                    <a:pt x="1585" y="1"/>
                    <a:pt x="1579" y="1"/>
                  </a:cubicBezTo>
                  <a:cubicBezTo>
                    <a:pt x="1492" y="9"/>
                    <a:pt x="1422" y="71"/>
                    <a:pt x="1372" y="137"/>
                  </a:cubicBezTo>
                  <a:cubicBezTo>
                    <a:pt x="1272" y="267"/>
                    <a:pt x="1207" y="422"/>
                    <a:pt x="1152" y="576"/>
                  </a:cubicBezTo>
                  <a:cubicBezTo>
                    <a:pt x="1125" y="649"/>
                    <a:pt x="1098" y="723"/>
                    <a:pt x="1076" y="797"/>
                  </a:cubicBezTo>
                  <a:cubicBezTo>
                    <a:pt x="1063" y="840"/>
                    <a:pt x="1050" y="883"/>
                    <a:pt x="1039" y="926"/>
                  </a:cubicBezTo>
                  <a:cubicBezTo>
                    <a:pt x="1025" y="972"/>
                    <a:pt x="1015" y="1018"/>
                    <a:pt x="1009" y="1065"/>
                  </a:cubicBezTo>
                  <a:cubicBezTo>
                    <a:pt x="1003" y="1101"/>
                    <a:pt x="1003" y="1139"/>
                    <a:pt x="1009" y="1176"/>
                  </a:cubicBezTo>
                  <a:cubicBezTo>
                    <a:pt x="1017" y="1222"/>
                    <a:pt x="1033" y="1264"/>
                    <a:pt x="1057" y="1304"/>
                  </a:cubicBezTo>
                  <a:cubicBezTo>
                    <a:pt x="1082" y="1339"/>
                    <a:pt x="1112" y="1371"/>
                    <a:pt x="1147" y="1396"/>
                  </a:cubicBezTo>
                  <a:cubicBezTo>
                    <a:pt x="1213" y="1441"/>
                    <a:pt x="1291" y="1465"/>
                    <a:pt x="1370" y="1465"/>
                  </a:cubicBezTo>
                  <a:cubicBezTo>
                    <a:pt x="1378" y="1465"/>
                    <a:pt x="1385" y="1464"/>
                    <a:pt x="1392" y="1464"/>
                  </a:cubicBezTo>
                  <a:cubicBezTo>
                    <a:pt x="1497" y="1458"/>
                    <a:pt x="1598" y="1435"/>
                    <a:pt x="1693" y="1394"/>
                  </a:cubicBezTo>
                  <a:lnTo>
                    <a:pt x="1693" y="1394"/>
                  </a:lnTo>
                  <a:cubicBezTo>
                    <a:pt x="1668" y="1454"/>
                    <a:pt x="1641" y="1513"/>
                    <a:pt x="1618" y="1573"/>
                  </a:cubicBezTo>
                  <a:cubicBezTo>
                    <a:pt x="1584" y="1663"/>
                    <a:pt x="1549" y="1757"/>
                    <a:pt x="1512" y="1850"/>
                  </a:cubicBezTo>
                  <a:cubicBezTo>
                    <a:pt x="1478" y="1944"/>
                    <a:pt x="1441" y="2037"/>
                    <a:pt x="1406" y="2130"/>
                  </a:cubicBezTo>
                  <a:cubicBezTo>
                    <a:pt x="1297" y="2210"/>
                    <a:pt x="1188" y="2287"/>
                    <a:pt x="1077" y="2366"/>
                  </a:cubicBezTo>
                  <a:cubicBezTo>
                    <a:pt x="1011" y="2414"/>
                    <a:pt x="946" y="2464"/>
                    <a:pt x="882" y="2515"/>
                  </a:cubicBezTo>
                  <a:cubicBezTo>
                    <a:pt x="808" y="2572"/>
                    <a:pt x="734" y="2631"/>
                    <a:pt x="664" y="2696"/>
                  </a:cubicBezTo>
                  <a:cubicBezTo>
                    <a:pt x="534" y="2817"/>
                    <a:pt x="417" y="2952"/>
                    <a:pt x="313" y="3098"/>
                  </a:cubicBezTo>
                  <a:cubicBezTo>
                    <a:pt x="189" y="3270"/>
                    <a:pt x="81" y="3465"/>
                    <a:pt x="40" y="3675"/>
                  </a:cubicBezTo>
                  <a:cubicBezTo>
                    <a:pt x="1" y="3870"/>
                    <a:pt x="2" y="4095"/>
                    <a:pt x="124" y="4263"/>
                  </a:cubicBezTo>
                  <a:cubicBezTo>
                    <a:pt x="181" y="4343"/>
                    <a:pt x="270" y="4394"/>
                    <a:pt x="368" y="4402"/>
                  </a:cubicBezTo>
                  <a:cubicBezTo>
                    <a:pt x="373" y="4402"/>
                    <a:pt x="377" y="4402"/>
                    <a:pt x="382" y="4400"/>
                  </a:cubicBezTo>
                  <a:cubicBezTo>
                    <a:pt x="464" y="4400"/>
                    <a:pt x="540" y="4356"/>
                    <a:pt x="601" y="4301"/>
                  </a:cubicBezTo>
                  <a:cubicBezTo>
                    <a:pt x="686" y="4218"/>
                    <a:pt x="762" y="4128"/>
                    <a:pt x="827" y="4028"/>
                  </a:cubicBezTo>
                  <a:cubicBezTo>
                    <a:pt x="920" y="3894"/>
                    <a:pt x="1006" y="3755"/>
                    <a:pt x="1082" y="3610"/>
                  </a:cubicBezTo>
                  <a:cubicBezTo>
                    <a:pt x="1120" y="3539"/>
                    <a:pt x="1159" y="3468"/>
                    <a:pt x="1194" y="3394"/>
                  </a:cubicBezTo>
                  <a:cubicBezTo>
                    <a:pt x="1234" y="3312"/>
                    <a:pt x="1276" y="3230"/>
                    <a:pt x="1313" y="3146"/>
                  </a:cubicBezTo>
                  <a:lnTo>
                    <a:pt x="1313" y="3146"/>
                  </a:lnTo>
                  <a:lnTo>
                    <a:pt x="1313" y="3147"/>
                  </a:lnTo>
                  <a:cubicBezTo>
                    <a:pt x="1313" y="3147"/>
                    <a:pt x="1313" y="3146"/>
                    <a:pt x="1313" y="3146"/>
                  </a:cubicBezTo>
                  <a:lnTo>
                    <a:pt x="1313" y="3146"/>
                  </a:lnTo>
                  <a:cubicBezTo>
                    <a:pt x="1313" y="3146"/>
                    <a:pt x="1313" y="3146"/>
                    <a:pt x="1313" y="3146"/>
                  </a:cubicBezTo>
                  <a:lnTo>
                    <a:pt x="1313" y="3146"/>
                  </a:lnTo>
                  <a:lnTo>
                    <a:pt x="1313" y="3145"/>
                  </a:lnTo>
                  <a:cubicBezTo>
                    <a:pt x="1313" y="3145"/>
                    <a:pt x="1313" y="3145"/>
                    <a:pt x="1313" y="3145"/>
                  </a:cubicBezTo>
                  <a:lnTo>
                    <a:pt x="1313" y="3145"/>
                  </a:lnTo>
                  <a:lnTo>
                    <a:pt x="1318" y="3134"/>
                  </a:lnTo>
                  <a:cubicBezTo>
                    <a:pt x="1318" y="3132"/>
                    <a:pt x="1319" y="3131"/>
                    <a:pt x="1319" y="3131"/>
                  </a:cubicBezTo>
                  <a:lnTo>
                    <a:pt x="1319" y="3132"/>
                  </a:lnTo>
                  <a:lnTo>
                    <a:pt x="1332" y="3101"/>
                  </a:lnTo>
                  <a:lnTo>
                    <a:pt x="1332" y="3101"/>
                  </a:lnTo>
                  <a:cubicBezTo>
                    <a:pt x="1332" y="3102"/>
                    <a:pt x="1330" y="3105"/>
                    <a:pt x="1330" y="3107"/>
                  </a:cubicBezTo>
                  <a:cubicBezTo>
                    <a:pt x="1367" y="3023"/>
                    <a:pt x="1405" y="2939"/>
                    <a:pt x="1441" y="2855"/>
                  </a:cubicBezTo>
                  <a:lnTo>
                    <a:pt x="1451" y="2833"/>
                  </a:lnTo>
                  <a:lnTo>
                    <a:pt x="1451" y="2833"/>
                  </a:lnTo>
                  <a:cubicBezTo>
                    <a:pt x="1452" y="2832"/>
                    <a:pt x="1452" y="2831"/>
                    <a:pt x="1454" y="2827"/>
                  </a:cubicBezTo>
                  <a:cubicBezTo>
                    <a:pt x="1455" y="2822"/>
                    <a:pt x="1457" y="2819"/>
                    <a:pt x="1459" y="2814"/>
                  </a:cubicBezTo>
                  <a:lnTo>
                    <a:pt x="1459" y="2814"/>
                  </a:lnTo>
                  <a:lnTo>
                    <a:pt x="1457" y="2819"/>
                  </a:lnTo>
                  <a:cubicBezTo>
                    <a:pt x="1511" y="2696"/>
                    <a:pt x="1558" y="2570"/>
                    <a:pt x="1611" y="2445"/>
                  </a:cubicBezTo>
                  <a:cubicBezTo>
                    <a:pt x="1631" y="2395"/>
                    <a:pt x="1652" y="2344"/>
                    <a:pt x="1671" y="2293"/>
                  </a:cubicBezTo>
                  <a:cubicBezTo>
                    <a:pt x="1707" y="2267"/>
                    <a:pt x="1742" y="2240"/>
                    <a:pt x="1777" y="2214"/>
                  </a:cubicBezTo>
                  <a:cubicBezTo>
                    <a:pt x="1992" y="2058"/>
                    <a:pt x="2206" y="1901"/>
                    <a:pt x="2421" y="1744"/>
                  </a:cubicBezTo>
                  <a:cubicBezTo>
                    <a:pt x="2484" y="1703"/>
                    <a:pt x="2503" y="1617"/>
                    <a:pt x="2462" y="1553"/>
                  </a:cubicBezTo>
                  <a:cubicBezTo>
                    <a:pt x="2436" y="1513"/>
                    <a:pt x="2389" y="1490"/>
                    <a:pt x="2342" y="1490"/>
                  </a:cubicBezTo>
                  <a:cubicBezTo>
                    <a:pt x="2317" y="1490"/>
                    <a:pt x="2292" y="1497"/>
                    <a:pt x="2271" y="1511"/>
                  </a:cubicBezTo>
                  <a:cubicBezTo>
                    <a:pt x="2135" y="1608"/>
                    <a:pt x="1998" y="1705"/>
                    <a:pt x="1862" y="1803"/>
                  </a:cubicBezTo>
                  <a:cubicBezTo>
                    <a:pt x="1878" y="1760"/>
                    <a:pt x="1894" y="1719"/>
                    <a:pt x="1911" y="1678"/>
                  </a:cubicBezTo>
                  <a:cubicBezTo>
                    <a:pt x="1956" y="1562"/>
                    <a:pt x="2009" y="1451"/>
                    <a:pt x="2057" y="1337"/>
                  </a:cubicBezTo>
                  <a:cubicBezTo>
                    <a:pt x="2108" y="1233"/>
                    <a:pt x="2158" y="1128"/>
                    <a:pt x="2218" y="1029"/>
                  </a:cubicBezTo>
                  <a:cubicBezTo>
                    <a:pt x="2256" y="992"/>
                    <a:pt x="2296" y="956"/>
                    <a:pt x="2332" y="918"/>
                  </a:cubicBezTo>
                  <a:cubicBezTo>
                    <a:pt x="2367" y="885"/>
                    <a:pt x="2397" y="847"/>
                    <a:pt x="2424" y="807"/>
                  </a:cubicBezTo>
                  <a:cubicBezTo>
                    <a:pt x="2440" y="777"/>
                    <a:pt x="2453" y="745"/>
                    <a:pt x="2459" y="712"/>
                  </a:cubicBezTo>
                  <a:cubicBezTo>
                    <a:pt x="2482" y="606"/>
                    <a:pt x="2399" y="515"/>
                    <a:pt x="2301" y="515"/>
                  </a:cubicBezTo>
                  <a:cubicBezTo>
                    <a:pt x="2278" y="515"/>
                    <a:pt x="2255" y="520"/>
                    <a:pt x="2231" y="532"/>
                  </a:cubicBezTo>
                  <a:cubicBezTo>
                    <a:pt x="2190" y="551"/>
                    <a:pt x="2154" y="577"/>
                    <a:pt x="2122" y="611"/>
                  </a:cubicBezTo>
                  <a:cubicBezTo>
                    <a:pt x="2087" y="650"/>
                    <a:pt x="2055" y="691"/>
                    <a:pt x="2025" y="734"/>
                  </a:cubicBezTo>
                  <a:cubicBezTo>
                    <a:pt x="2005" y="766"/>
                    <a:pt x="1984" y="799"/>
                    <a:pt x="1964" y="831"/>
                  </a:cubicBezTo>
                  <a:cubicBezTo>
                    <a:pt x="1918" y="873"/>
                    <a:pt x="1870" y="915"/>
                    <a:pt x="1820" y="953"/>
                  </a:cubicBezTo>
                  <a:cubicBezTo>
                    <a:pt x="1778" y="984"/>
                    <a:pt x="1736" y="1013"/>
                    <a:pt x="1690" y="1038"/>
                  </a:cubicBezTo>
                  <a:cubicBezTo>
                    <a:pt x="1658" y="1057"/>
                    <a:pt x="1625" y="1073"/>
                    <a:pt x="1592" y="1087"/>
                  </a:cubicBezTo>
                  <a:cubicBezTo>
                    <a:pt x="1560" y="1100"/>
                    <a:pt x="1528" y="1111"/>
                    <a:pt x="1497" y="1120"/>
                  </a:cubicBezTo>
                  <a:cubicBezTo>
                    <a:pt x="1478" y="1124"/>
                    <a:pt x="1459" y="1130"/>
                    <a:pt x="1441" y="1132"/>
                  </a:cubicBezTo>
                  <a:cubicBezTo>
                    <a:pt x="1422" y="1133"/>
                    <a:pt x="1405" y="1135"/>
                    <a:pt x="1386" y="1135"/>
                  </a:cubicBezTo>
                  <a:cubicBezTo>
                    <a:pt x="1379" y="1133"/>
                    <a:pt x="1372" y="1133"/>
                    <a:pt x="1364" y="1132"/>
                  </a:cubicBezTo>
                  <a:lnTo>
                    <a:pt x="1356" y="1130"/>
                  </a:lnTo>
                  <a:lnTo>
                    <a:pt x="1349" y="1128"/>
                  </a:lnTo>
                  <a:lnTo>
                    <a:pt x="1341" y="1124"/>
                  </a:lnTo>
                  <a:cubicBezTo>
                    <a:pt x="1340" y="1122"/>
                    <a:pt x="1338" y="1119"/>
                    <a:pt x="1338" y="1116"/>
                  </a:cubicBezTo>
                  <a:cubicBezTo>
                    <a:pt x="1338" y="1116"/>
                    <a:pt x="1338" y="1116"/>
                    <a:pt x="1338" y="1114"/>
                  </a:cubicBezTo>
                  <a:lnTo>
                    <a:pt x="1338" y="1109"/>
                  </a:lnTo>
                  <a:cubicBezTo>
                    <a:pt x="1340" y="1098"/>
                    <a:pt x="1341" y="1086"/>
                    <a:pt x="1343" y="1075"/>
                  </a:cubicBezTo>
                  <a:cubicBezTo>
                    <a:pt x="1353" y="1013"/>
                    <a:pt x="1372" y="953"/>
                    <a:pt x="1387" y="892"/>
                  </a:cubicBezTo>
                  <a:cubicBezTo>
                    <a:pt x="1421" y="783"/>
                    <a:pt x="1459" y="676"/>
                    <a:pt x="1503" y="571"/>
                  </a:cubicBezTo>
                  <a:cubicBezTo>
                    <a:pt x="1528" y="514"/>
                    <a:pt x="1555" y="460"/>
                    <a:pt x="1587" y="406"/>
                  </a:cubicBezTo>
                  <a:cubicBezTo>
                    <a:pt x="1599" y="388"/>
                    <a:pt x="1612" y="369"/>
                    <a:pt x="1626" y="350"/>
                  </a:cubicBezTo>
                  <a:cubicBezTo>
                    <a:pt x="1628" y="350"/>
                    <a:pt x="1629" y="350"/>
                    <a:pt x="1631" y="350"/>
                  </a:cubicBezTo>
                  <a:cubicBezTo>
                    <a:pt x="1694" y="350"/>
                    <a:pt x="1752" y="315"/>
                    <a:pt x="1783" y="259"/>
                  </a:cubicBezTo>
                  <a:cubicBezTo>
                    <a:pt x="1826" y="177"/>
                    <a:pt x="1794" y="76"/>
                    <a:pt x="1712" y="33"/>
                  </a:cubicBezTo>
                  <a:cubicBezTo>
                    <a:pt x="1674" y="15"/>
                    <a:pt x="1639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8" name="Google Shape;8878;p17"/>
            <p:cNvSpPr/>
            <p:nvPr/>
          </p:nvSpPr>
          <p:spPr>
            <a:xfrm>
              <a:off x="8195069" y="1053929"/>
              <a:ext cx="27028" cy="34704"/>
            </a:xfrm>
            <a:custGeom>
              <a:avLst/>
              <a:gdLst/>
              <a:ahLst/>
              <a:cxnLst/>
              <a:rect l="l" t="t" r="r" b="b"/>
              <a:pathLst>
                <a:path w="930" h="1194" extrusionOk="0">
                  <a:moveTo>
                    <a:pt x="506" y="0"/>
                  </a:moveTo>
                  <a:cubicBezTo>
                    <a:pt x="464" y="0"/>
                    <a:pt x="422" y="2"/>
                    <a:pt x="379" y="7"/>
                  </a:cubicBezTo>
                  <a:cubicBezTo>
                    <a:pt x="309" y="13"/>
                    <a:pt x="243" y="32"/>
                    <a:pt x="180" y="62"/>
                  </a:cubicBezTo>
                  <a:cubicBezTo>
                    <a:pt x="129" y="89"/>
                    <a:pt x="85" y="127"/>
                    <a:pt x="50" y="175"/>
                  </a:cubicBezTo>
                  <a:cubicBezTo>
                    <a:pt x="12" y="228"/>
                    <a:pt x="1" y="296"/>
                    <a:pt x="21" y="358"/>
                  </a:cubicBezTo>
                  <a:cubicBezTo>
                    <a:pt x="35" y="407"/>
                    <a:pt x="67" y="452"/>
                    <a:pt x="110" y="480"/>
                  </a:cubicBezTo>
                  <a:cubicBezTo>
                    <a:pt x="213" y="551"/>
                    <a:pt x="338" y="583"/>
                    <a:pt x="457" y="613"/>
                  </a:cubicBezTo>
                  <a:cubicBezTo>
                    <a:pt x="466" y="615"/>
                    <a:pt x="475" y="617"/>
                    <a:pt x="485" y="617"/>
                  </a:cubicBezTo>
                  <a:cubicBezTo>
                    <a:pt x="489" y="617"/>
                    <a:pt x="492" y="617"/>
                    <a:pt x="496" y="616"/>
                  </a:cubicBezTo>
                  <a:lnTo>
                    <a:pt x="496" y="616"/>
                  </a:lnTo>
                  <a:lnTo>
                    <a:pt x="480" y="632"/>
                  </a:lnTo>
                  <a:cubicBezTo>
                    <a:pt x="450" y="661"/>
                    <a:pt x="419" y="686"/>
                    <a:pt x="387" y="713"/>
                  </a:cubicBezTo>
                  <a:cubicBezTo>
                    <a:pt x="331" y="759"/>
                    <a:pt x="301" y="827"/>
                    <a:pt x="301" y="898"/>
                  </a:cubicBezTo>
                  <a:cubicBezTo>
                    <a:pt x="306" y="980"/>
                    <a:pt x="358" y="1055"/>
                    <a:pt x="425" y="1101"/>
                  </a:cubicBezTo>
                  <a:cubicBezTo>
                    <a:pt x="453" y="1121"/>
                    <a:pt x="485" y="1139"/>
                    <a:pt x="520" y="1153"/>
                  </a:cubicBezTo>
                  <a:cubicBezTo>
                    <a:pt x="556" y="1169"/>
                    <a:pt x="594" y="1180"/>
                    <a:pt x="634" y="1189"/>
                  </a:cubicBezTo>
                  <a:cubicBezTo>
                    <a:pt x="645" y="1192"/>
                    <a:pt x="656" y="1194"/>
                    <a:pt x="667" y="1194"/>
                  </a:cubicBezTo>
                  <a:cubicBezTo>
                    <a:pt x="741" y="1191"/>
                    <a:pt x="805" y="1140"/>
                    <a:pt x="821" y="1067"/>
                  </a:cubicBezTo>
                  <a:cubicBezTo>
                    <a:pt x="838" y="990"/>
                    <a:pt x="795" y="912"/>
                    <a:pt x="721" y="885"/>
                  </a:cubicBezTo>
                  <a:lnTo>
                    <a:pt x="708" y="881"/>
                  </a:lnTo>
                  <a:cubicBezTo>
                    <a:pt x="740" y="849"/>
                    <a:pt x="768" y="814"/>
                    <a:pt x="792" y="778"/>
                  </a:cubicBezTo>
                  <a:cubicBezTo>
                    <a:pt x="833" y="711"/>
                    <a:pt x="867" y="642"/>
                    <a:pt x="889" y="569"/>
                  </a:cubicBezTo>
                  <a:cubicBezTo>
                    <a:pt x="908" y="504"/>
                    <a:pt x="930" y="433"/>
                    <a:pt x="924" y="364"/>
                  </a:cubicBezTo>
                  <a:cubicBezTo>
                    <a:pt x="919" y="292"/>
                    <a:pt x="895" y="222"/>
                    <a:pt x="854" y="162"/>
                  </a:cubicBezTo>
                  <a:cubicBezTo>
                    <a:pt x="819" y="114"/>
                    <a:pt x="775" y="75"/>
                    <a:pt x="721" y="49"/>
                  </a:cubicBezTo>
                  <a:cubicBezTo>
                    <a:pt x="654" y="18"/>
                    <a:pt x="582" y="2"/>
                    <a:pt x="5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79" name="Google Shape;8879;p17"/>
            <p:cNvSpPr/>
            <p:nvPr/>
          </p:nvSpPr>
          <p:spPr>
            <a:xfrm>
              <a:off x="8224191" y="980456"/>
              <a:ext cx="52807" cy="172385"/>
            </a:xfrm>
            <a:custGeom>
              <a:avLst/>
              <a:gdLst/>
              <a:ahLst/>
              <a:cxnLst/>
              <a:rect l="l" t="t" r="r" b="b"/>
              <a:pathLst>
                <a:path w="1817" h="5931" extrusionOk="0">
                  <a:moveTo>
                    <a:pt x="1055" y="0"/>
                  </a:moveTo>
                  <a:cubicBezTo>
                    <a:pt x="1017" y="0"/>
                    <a:pt x="980" y="13"/>
                    <a:pt x="950" y="38"/>
                  </a:cubicBezTo>
                  <a:cubicBezTo>
                    <a:pt x="895" y="84"/>
                    <a:pt x="868" y="156"/>
                    <a:pt x="879" y="227"/>
                  </a:cubicBezTo>
                  <a:cubicBezTo>
                    <a:pt x="889" y="311"/>
                    <a:pt x="908" y="393"/>
                    <a:pt x="939" y="472"/>
                  </a:cubicBezTo>
                  <a:cubicBezTo>
                    <a:pt x="971" y="558"/>
                    <a:pt x="1009" y="640"/>
                    <a:pt x="1045" y="724"/>
                  </a:cubicBezTo>
                  <a:cubicBezTo>
                    <a:pt x="1095" y="835"/>
                    <a:pt x="1145" y="945"/>
                    <a:pt x="1193" y="1056"/>
                  </a:cubicBezTo>
                  <a:cubicBezTo>
                    <a:pt x="1272" y="1256"/>
                    <a:pt x="1338" y="1460"/>
                    <a:pt x="1395" y="1667"/>
                  </a:cubicBezTo>
                  <a:cubicBezTo>
                    <a:pt x="1435" y="1822"/>
                    <a:pt x="1465" y="1981"/>
                    <a:pt x="1486" y="2141"/>
                  </a:cubicBezTo>
                  <a:cubicBezTo>
                    <a:pt x="1486" y="2142"/>
                    <a:pt x="1486" y="2144"/>
                    <a:pt x="1486" y="2145"/>
                  </a:cubicBezTo>
                  <a:cubicBezTo>
                    <a:pt x="1487" y="2148"/>
                    <a:pt x="1487" y="2152"/>
                    <a:pt x="1487" y="2155"/>
                  </a:cubicBezTo>
                  <a:lnTo>
                    <a:pt x="1487" y="2148"/>
                  </a:lnTo>
                  <a:cubicBezTo>
                    <a:pt x="1506" y="2315"/>
                    <a:pt x="1516" y="2483"/>
                    <a:pt x="1512" y="2650"/>
                  </a:cubicBezTo>
                  <a:cubicBezTo>
                    <a:pt x="1512" y="2649"/>
                    <a:pt x="1512" y="2647"/>
                    <a:pt x="1512" y="2647"/>
                  </a:cubicBezTo>
                  <a:cubicBezTo>
                    <a:pt x="1511" y="2855"/>
                    <a:pt x="1497" y="3062"/>
                    <a:pt x="1470" y="3268"/>
                  </a:cubicBezTo>
                  <a:cubicBezTo>
                    <a:pt x="1452" y="3386"/>
                    <a:pt x="1429" y="3505"/>
                    <a:pt x="1397" y="3621"/>
                  </a:cubicBezTo>
                  <a:cubicBezTo>
                    <a:pt x="1359" y="3746"/>
                    <a:pt x="1315" y="3868"/>
                    <a:pt x="1264" y="3986"/>
                  </a:cubicBezTo>
                  <a:cubicBezTo>
                    <a:pt x="1199" y="4129"/>
                    <a:pt x="1126" y="4268"/>
                    <a:pt x="1045" y="4401"/>
                  </a:cubicBezTo>
                  <a:cubicBezTo>
                    <a:pt x="890" y="4651"/>
                    <a:pt x="719" y="4893"/>
                    <a:pt x="536" y="5123"/>
                  </a:cubicBezTo>
                  <a:cubicBezTo>
                    <a:pt x="382" y="5303"/>
                    <a:pt x="227" y="5481"/>
                    <a:pt x="62" y="5650"/>
                  </a:cubicBezTo>
                  <a:cubicBezTo>
                    <a:pt x="1" y="5718"/>
                    <a:pt x="5" y="5824"/>
                    <a:pt x="73" y="5888"/>
                  </a:cubicBezTo>
                  <a:cubicBezTo>
                    <a:pt x="104" y="5915"/>
                    <a:pt x="144" y="5930"/>
                    <a:pt x="185" y="5930"/>
                  </a:cubicBezTo>
                  <a:cubicBezTo>
                    <a:pt x="187" y="5930"/>
                    <a:pt x="189" y="5930"/>
                    <a:pt x="191" y="5930"/>
                  </a:cubicBezTo>
                  <a:cubicBezTo>
                    <a:pt x="192" y="5930"/>
                    <a:pt x="194" y="5930"/>
                    <a:pt x="196" y="5930"/>
                  </a:cubicBezTo>
                  <a:cubicBezTo>
                    <a:pt x="240" y="5930"/>
                    <a:pt x="282" y="5910"/>
                    <a:pt x="313" y="5876"/>
                  </a:cubicBezTo>
                  <a:cubicBezTo>
                    <a:pt x="433" y="5732"/>
                    <a:pt x="550" y="5585"/>
                    <a:pt x="669" y="5440"/>
                  </a:cubicBezTo>
                  <a:lnTo>
                    <a:pt x="669" y="5440"/>
                  </a:lnTo>
                  <a:cubicBezTo>
                    <a:pt x="667" y="5441"/>
                    <a:pt x="666" y="5443"/>
                    <a:pt x="664" y="5444"/>
                  </a:cubicBezTo>
                  <a:cubicBezTo>
                    <a:pt x="675" y="5430"/>
                    <a:pt x="687" y="5416"/>
                    <a:pt x="698" y="5401"/>
                  </a:cubicBezTo>
                  <a:lnTo>
                    <a:pt x="698" y="5401"/>
                  </a:lnTo>
                  <a:cubicBezTo>
                    <a:pt x="723" y="5371"/>
                    <a:pt x="747" y="5340"/>
                    <a:pt x="772" y="5310"/>
                  </a:cubicBezTo>
                  <a:lnTo>
                    <a:pt x="772" y="5310"/>
                  </a:lnTo>
                  <a:cubicBezTo>
                    <a:pt x="768" y="5314"/>
                    <a:pt x="764" y="5319"/>
                    <a:pt x="760" y="5324"/>
                  </a:cubicBezTo>
                  <a:cubicBezTo>
                    <a:pt x="829" y="5240"/>
                    <a:pt x="895" y="5151"/>
                    <a:pt x="958" y="5063"/>
                  </a:cubicBezTo>
                  <a:cubicBezTo>
                    <a:pt x="1071" y="4901"/>
                    <a:pt x="1185" y="4741"/>
                    <a:pt x="1289" y="4572"/>
                  </a:cubicBezTo>
                  <a:cubicBezTo>
                    <a:pt x="1416" y="4368"/>
                    <a:pt x="1522" y="4153"/>
                    <a:pt x="1609" y="3928"/>
                  </a:cubicBezTo>
                  <a:cubicBezTo>
                    <a:pt x="1693" y="3700"/>
                    <a:pt x="1750" y="3461"/>
                    <a:pt x="1778" y="3220"/>
                  </a:cubicBezTo>
                  <a:cubicBezTo>
                    <a:pt x="1793" y="3092"/>
                    <a:pt x="1801" y="2962"/>
                    <a:pt x="1807" y="2832"/>
                  </a:cubicBezTo>
                  <a:cubicBezTo>
                    <a:pt x="1813" y="2717"/>
                    <a:pt x="1816" y="2600"/>
                    <a:pt x="1813" y="2484"/>
                  </a:cubicBezTo>
                  <a:cubicBezTo>
                    <a:pt x="1807" y="2234"/>
                    <a:pt x="1778" y="1984"/>
                    <a:pt x="1725" y="1740"/>
                  </a:cubicBezTo>
                  <a:cubicBezTo>
                    <a:pt x="1685" y="1552"/>
                    <a:pt x="1633" y="1366"/>
                    <a:pt x="1568" y="1186"/>
                  </a:cubicBezTo>
                  <a:cubicBezTo>
                    <a:pt x="1536" y="1099"/>
                    <a:pt x="1506" y="1010"/>
                    <a:pt x="1471" y="925"/>
                  </a:cubicBezTo>
                  <a:cubicBezTo>
                    <a:pt x="1403" y="762"/>
                    <a:pt x="1334" y="602"/>
                    <a:pt x="1265" y="439"/>
                  </a:cubicBezTo>
                  <a:cubicBezTo>
                    <a:pt x="1248" y="398"/>
                    <a:pt x="1232" y="355"/>
                    <a:pt x="1221" y="312"/>
                  </a:cubicBezTo>
                  <a:lnTo>
                    <a:pt x="1215" y="284"/>
                  </a:lnTo>
                  <a:cubicBezTo>
                    <a:pt x="1259" y="222"/>
                    <a:pt x="1256" y="140"/>
                    <a:pt x="1207" y="83"/>
                  </a:cubicBezTo>
                  <a:cubicBezTo>
                    <a:pt x="1186" y="57"/>
                    <a:pt x="1159" y="35"/>
                    <a:pt x="1131" y="19"/>
                  </a:cubicBezTo>
                  <a:cubicBezTo>
                    <a:pt x="1107" y="6"/>
                    <a:pt x="1081" y="0"/>
                    <a:pt x="10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0" name="Google Shape;8880;p17"/>
            <p:cNvSpPr/>
            <p:nvPr/>
          </p:nvSpPr>
          <p:spPr>
            <a:xfrm>
              <a:off x="8230411" y="1027249"/>
              <a:ext cx="11945" cy="23862"/>
            </a:xfrm>
            <a:custGeom>
              <a:avLst/>
              <a:gdLst/>
              <a:ahLst/>
              <a:cxnLst/>
              <a:rect l="l" t="t" r="r" b="b"/>
              <a:pathLst>
                <a:path w="411" h="821" extrusionOk="0">
                  <a:moveTo>
                    <a:pt x="166" y="0"/>
                  </a:moveTo>
                  <a:cubicBezTo>
                    <a:pt x="156" y="0"/>
                    <a:pt x="145" y="1"/>
                    <a:pt x="135" y="3"/>
                  </a:cubicBezTo>
                  <a:cubicBezTo>
                    <a:pt x="56" y="19"/>
                    <a:pt x="0" y="87"/>
                    <a:pt x="0" y="168"/>
                  </a:cubicBezTo>
                  <a:cubicBezTo>
                    <a:pt x="2" y="206"/>
                    <a:pt x="5" y="244"/>
                    <a:pt x="13" y="282"/>
                  </a:cubicBezTo>
                  <a:cubicBezTo>
                    <a:pt x="18" y="318"/>
                    <a:pt x="24" y="353"/>
                    <a:pt x="29" y="390"/>
                  </a:cubicBezTo>
                  <a:cubicBezTo>
                    <a:pt x="45" y="489"/>
                    <a:pt x="62" y="589"/>
                    <a:pt x="78" y="689"/>
                  </a:cubicBezTo>
                  <a:cubicBezTo>
                    <a:pt x="94" y="765"/>
                    <a:pt x="160" y="820"/>
                    <a:pt x="238" y="820"/>
                  </a:cubicBezTo>
                  <a:cubicBezTo>
                    <a:pt x="247" y="820"/>
                    <a:pt x="257" y="819"/>
                    <a:pt x="266" y="817"/>
                  </a:cubicBezTo>
                  <a:cubicBezTo>
                    <a:pt x="353" y="800"/>
                    <a:pt x="410" y="716"/>
                    <a:pt x="395" y="629"/>
                  </a:cubicBezTo>
                  <a:cubicBezTo>
                    <a:pt x="374" y="493"/>
                    <a:pt x="352" y="358"/>
                    <a:pt x="334" y="222"/>
                  </a:cubicBezTo>
                  <a:lnTo>
                    <a:pt x="334" y="222"/>
                  </a:lnTo>
                  <a:lnTo>
                    <a:pt x="336" y="242"/>
                  </a:lnTo>
                  <a:cubicBezTo>
                    <a:pt x="334" y="223"/>
                    <a:pt x="331" y="203"/>
                    <a:pt x="331" y="184"/>
                  </a:cubicBezTo>
                  <a:cubicBezTo>
                    <a:pt x="331" y="166"/>
                    <a:pt x="330" y="151"/>
                    <a:pt x="326" y="135"/>
                  </a:cubicBezTo>
                  <a:cubicBezTo>
                    <a:pt x="307" y="58"/>
                    <a:pt x="244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1" name="Google Shape;8881;p17"/>
            <p:cNvSpPr/>
            <p:nvPr/>
          </p:nvSpPr>
          <p:spPr>
            <a:xfrm>
              <a:off x="8313359" y="988739"/>
              <a:ext cx="89048" cy="127566"/>
            </a:xfrm>
            <a:custGeom>
              <a:avLst/>
              <a:gdLst/>
              <a:ahLst/>
              <a:cxnLst/>
              <a:rect l="l" t="t" r="r" b="b"/>
              <a:pathLst>
                <a:path w="3064" h="4389" extrusionOk="0">
                  <a:moveTo>
                    <a:pt x="1017" y="2869"/>
                  </a:moveTo>
                  <a:lnTo>
                    <a:pt x="1025" y="2870"/>
                  </a:lnTo>
                  <a:lnTo>
                    <a:pt x="1031" y="2873"/>
                  </a:lnTo>
                  <a:lnTo>
                    <a:pt x="1045" y="2880"/>
                  </a:lnTo>
                  <a:lnTo>
                    <a:pt x="1052" y="2885"/>
                  </a:lnTo>
                  <a:lnTo>
                    <a:pt x="1056" y="2889"/>
                  </a:lnTo>
                  <a:lnTo>
                    <a:pt x="1063" y="2899"/>
                  </a:lnTo>
                  <a:cubicBezTo>
                    <a:pt x="1066" y="2902"/>
                    <a:pt x="1069" y="2910"/>
                    <a:pt x="1071" y="2911"/>
                  </a:cubicBezTo>
                  <a:cubicBezTo>
                    <a:pt x="1072" y="2915"/>
                    <a:pt x="1074" y="2916"/>
                    <a:pt x="1075" y="2919"/>
                  </a:cubicBezTo>
                  <a:cubicBezTo>
                    <a:pt x="1075" y="2923"/>
                    <a:pt x="1077" y="2927"/>
                    <a:pt x="1079" y="2930"/>
                  </a:cubicBezTo>
                  <a:cubicBezTo>
                    <a:pt x="1082" y="2945"/>
                    <a:pt x="1085" y="2962"/>
                    <a:pt x="1086" y="2976"/>
                  </a:cubicBezTo>
                  <a:cubicBezTo>
                    <a:pt x="1090" y="2991"/>
                    <a:pt x="1090" y="3005"/>
                    <a:pt x="1090" y="3019"/>
                  </a:cubicBezTo>
                  <a:cubicBezTo>
                    <a:pt x="1088" y="3041"/>
                    <a:pt x="1086" y="3062"/>
                    <a:pt x="1085" y="3082"/>
                  </a:cubicBezTo>
                  <a:cubicBezTo>
                    <a:pt x="1079" y="3124"/>
                    <a:pt x="1069" y="3165"/>
                    <a:pt x="1058" y="3206"/>
                  </a:cubicBezTo>
                  <a:cubicBezTo>
                    <a:pt x="1042" y="3222"/>
                    <a:pt x="1026" y="3239"/>
                    <a:pt x="1010" y="3255"/>
                  </a:cubicBezTo>
                  <a:cubicBezTo>
                    <a:pt x="896" y="3365"/>
                    <a:pt x="777" y="3468"/>
                    <a:pt x="652" y="3564"/>
                  </a:cubicBezTo>
                  <a:lnTo>
                    <a:pt x="652" y="3564"/>
                  </a:lnTo>
                  <a:lnTo>
                    <a:pt x="656" y="3560"/>
                  </a:lnTo>
                  <a:lnTo>
                    <a:pt x="648" y="3567"/>
                  </a:lnTo>
                  <a:cubicBezTo>
                    <a:pt x="649" y="3566"/>
                    <a:pt x="650" y="3565"/>
                    <a:pt x="652" y="3564"/>
                  </a:cubicBezTo>
                  <a:lnTo>
                    <a:pt x="652" y="3564"/>
                  </a:lnTo>
                  <a:lnTo>
                    <a:pt x="646" y="3568"/>
                  </a:lnTo>
                  <a:lnTo>
                    <a:pt x="641" y="3572"/>
                  </a:lnTo>
                  <a:lnTo>
                    <a:pt x="641" y="3572"/>
                  </a:lnTo>
                  <a:cubicBezTo>
                    <a:pt x="641" y="3571"/>
                    <a:pt x="642" y="3571"/>
                    <a:pt x="643" y="3570"/>
                  </a:cubicBezTo>
                  <a:lnTo>
                    <a:pt x="643" y="3570"/>
                  </a:lnTo>
                  <a:lnTo>
                    <a:pt x="638" y="3573"/>
                  </a:lnTo>
                  <a:lnTo>
                    <a:pt x="641" y="3572"/>
                  </a:lnTo>
                  <a:lnTo>
                    <a:pt x="641" y="3572"/>
                  </a:lnTo>
                  <a:cubicBezTo>
                    <a:pt x="584" y="3612"/>
                    <a:pt x="528" y="3651"/>
                    <a:pt x="469" y="3686"/>
                  </a:cubicBezTo>
                  <a:cubicBezTo>
                    <a:pt x="437" y="3703"/>
                    <a:pt x="403" y="3719"/>
                    <a:pt x="369" y="3735"/>
                  </a:cubicBezTo>
                  <a:cubicBezTo>
                    <a:pt x="358" y="3738"/>
                    <a:pt x="347" y="3743"/>
                    <a:pt x="336" y="3746"/>
                  </a:cubicBezTo>
                  <a:cubicBezTo>
                    <a:pt x="365" y="3655"/>
                    <a:pt x="401" y="3568"/>
                    <a:pt x="439" y="3481"/>
                  </a:cubicBezTo>
                  <a:cubicBezTo>
                    <a:pt x="475" y="3404"/>
                    <a:pt x="515" y="3328"/>
                    <a:pt x="559" y="3253"/>
                  </a:cubicBezTo>
                  <a:cubicBezTo>
                    <a:pt x="594" y="3200"/>
                    <a:pt x="632" y="3146"/>
                    <a:pt x="672" y="3095"/>
                  </a:cubicBezTo>
                  <a:cubicBezTo>
                    <a:pt x="700" y="3060"/>
                    <a:pt x="732" y="3025"/>
                    <a:pt x="765" y="2994"/>
                  </a:cubicBezTo>
                  <a:cubicBezTo>
                    <a:pt x="787" y="2973"/>
                    <a:pt x="808" y="2956"/>
                    <a:pt x="830" y="2937"/>
                  </a:cubicBezTo>
                  <a:cubicBezTo>
                    <a:pt x="847" y="2926"/>
                    <a:pt x="865" y="2913"/>
                    <a:pt x="882" y="2905"/>
                  </a:cubicBezTo>
                  <a:cubicBezTo>
                    <a:pt x="898" y="2896"/>
                    <a:pt x="915" y="2888"/>
                    <a:pt x="931" y="2881"/>
                  </a:cubicBezTo>
                  <a:lnTo>
                    <a:pt x="950" y="2875"/>
                  </a:lnTo>
                  <a:lnTo>
                    <a:pt x="950" y="2875"/>
                  </a:lnTo>
                  <a:cubicBezTo>
                    <a:pt x="959" y="2873"/>
                    <a:pt x="969" y="2872"/>
                    <a:pt x="979" y="2870"/>
                  </a:cubicBezTo>
                  <a:cubicBezTo>
                    <a:pt x="987" y="2869"/>
                    <a:pt x="995" y="2869"/>
                    <a:pt x="1003" y="2869"/>
                  </a:cubicBezTo>
                  <a:close/>
                  <a:moveTo>
                    <a:pt x="2903" y="1"/>
                  </a:moveTo>
                  <a:cubicBezTo>
                    <a:pt x="2852" y="1"/>
                    <a:pt x="2803" y="25"/>
                    <a:pt x="2772" y="68"/>
                  </a:cubicBezTo>
                  <a:cubicBezTo>
                    <a:pt x="2749" y="100"/>
                    <a:pt x="2728" y="133"/>
                    <a:pt x="2711" y="168"/>
                  </a:cubicBezTo>
                  <a:cubicBezTo>
                    <a:pt x="2692" y="206"/>
                    <a:pt x="2676" y="246"/>
                    <a:pt x="2660" y="285"/>
                  </a:cubicBezTo>
                  <a:cubicBezTo>
                    <a:pt x="2647" y="315"/>
                    <a:pt x="2636" y="345"/>
                    <a:pt x="2625" y="375"/>
                  </a:cubicBezTo>
                  <a:cubicBezTo>
                    <a:pt x="2601" y="448"/>
                    <a:pt x="2574" y="521"/>
                    <a:pt x="2549" y="594"/>
                  </a:cubicBezTo>
                  <a:cubicBezTo>
                    <a:pt x="2530" y="649"/>
                    <a:pt x="2516" y="708"/>
                    <a:pt x="2500" y="763"/>
                  </a:cubicBezTo>
                  <a:cubicBezTo>
                    <a:pt x="2481" y="825"/>
                    <a:pt x="2462" y="887"/>
                    <a:pt x="2445" y="950"/>
                  </a:cubicBezTo>
                  <a:cubicBezTo>
                    <a:pt x="2424" y="1029"/>
                    <a:pt x="2403" y="1108"/>
                    <a:pt x="2384" y="1188"/>
                  </a:cubicBezTo>
                  <a:lnTo>
                    <a:pt x="2321" y="1343"/>
                  </a:lnTo>
                  <a:cubicBezTo>
                    <a:pt x="2289" y="1409"/>
                    <a:pt x="2258" y="1476"/>
                    <a:pt x="2226" y="1544"/>
                  </a:cubicBezTo>
                  <a:cubicBezTo>
                    <a:pt x="2201" y="1599"/>
                    <a:pt x="2177" y="1658"/>
                    <a:pt x="2147" y="1713"/>
                  </a:cubicBezTo>
                  <a:cubicBezTo>
                    <a:pt x="2074" y="1843"/>
                    <a:pt x="2000" y="1974"/>
                    <a:pt x="1929" y="2107"/>
                  </a:cubicBezTo>
                  <a:lnTo>
                    <a:pt x="1930" y="2106"/>
                  </a:lnTo>
                  <a:lnTo>
                    <a:pt x="1930" y="2106"/>
                  </a:lnTo>
                  <a:cubicBezTo>
                    <a:pt x="1797" y="2321"/>
                    <a:pt x="1652" y="2528"/>
                    <a:pt x="1493" y="2726"/>
                  </a:cubicBezTo>
                  <a:cubicBezTo>
                    <a:pt x="1460" y="2766"/>
                    <a:pt x="1428" y="2804"/>
                    <a:pt x="1395" y="2842"/>
                  </a:cubicBezTo>
                  <a:cubicBezTo>
                    <a:pt x="1349" y="2672"/>
                    <a:pt x="1199" y="2551"/>
                    <a:pt x="1023" y="2544"/>
                  </a:cubicBezTo>
                  <a:cubicBezTo>
                    <a:pt x="1017" y="2544"/>
                    <a:pt x="1010" y="2544"/>
                    <a:pt x="1003" y="2544"/>
                  </a:cubicBezTo>
                  <a:cubicBezTo>
                    <a:pt x="908" y="2544"/>
                    <a:pt x="815" y="2576"/>
                    <a:pt x="732" y="2622"/>
                  </a:cubicBezTo>
                  <a:cubicBezTo>
                    <a:pt x="648" y="2671"/>
                    <a:pt x="572" y="2733"/>
                    <a:pt x="507" y="2805"/>
                  </a:cubicBezTo>
                  <a:cubicBezTo>
                    <a:pt x="433" y="2885"/>
                    <a:pt x="366" y="2970"/>
                    <a:pt x="311" y="3062"/>
                  </a:cubicBezTo>
                  <a:cubicBezTo>
                    <a:pt x="254" y="3154"/>
                    <a:pt x="202" y="3247"/>
                    <a:pt x="157" y="3344"/>
                  </a:cubicBezTo>
                  <a:cubicBezTo>
                    <a:pt x="138" y="3386"/>
                    <a:pt x="121" y="3429"/>
                    <a:pt x="100" y="3470"/>
                  </a:cubicBezTo>
                  <a:cubicBezTo>
                    <a:pt x="80" y="3515"/>
                    <a:pt x="61" y="3560"/>
                    <a:pt x="43" y="3606"/>
                  </a:cubicBezTo>
                  <a:cubicBezTo>
                    <a:pt x="26" y="3651"/>
                    <a:pt x="13" y="3697"/>
                    <a:pt x="7" y="3743"/>
                  </a:cubicBezTo>
                  <a:cubicBezTo>
                    <a:pt x="0" y="3787"/>
                    <a:pt x="2" y="3830"/>
                    <a:pt x="12" y="3872"/>
                  </a:cubicBezTo>
                  <a:cubicBezTo>
                    <a:pt x="24" y="3913"/>
                    <a:pt x="45" y="3951"/>
                    <a:pt x="72" y="3983"/>
                  </a:cubicBezTo>
                  <a:cubicBezTo>
                    <a:pt x="125" y="4054"/>
                    <a:pt x="213" y="4078"/>
                    <a:pt x="297" y="4078"/>
                  </a:cubicBezTo>
                  <a:cubicBezTo>
                    <a:pt x="307" y="4078"/>
                    <a:pt x="318" y="4077"/>
                    <a:pt x="328" y="4077"/>
                  </a:cubicBezTo>
                  <a:cubicBezTo>
                    <a:pt x="426" y="4070"/>
                    <a:pt x="517" y="4026"/>
                    <a:pt x="600" y="3982"/>
                  </a:cubicBezTo>
                  <a:cubicBezTo>
                    <a:pt x="703" y="3923"/>
                    <a:pt x="800" y="3855"/>
                    <a:pt x="890" y="3780"/>
                  </a:cubicBezTo>
                  <a:cubicBezTo>
                    <a:pt x="957" y="3727"/>
                    <a:pt x="1020" y="3671"/>
                    <a:pt x="1083" y="3613"/>
                  </a:cubicBezTo>
                  <a:cubicBezTo>
                    <a:pt x="1093" y="3621"/>
                    <a:pt x="1104" y="3625"/>
                    <a:pt x="1115" y="3630"/>
                  </a:cubicBezTo>
                  <a:cubicBezTo>
                    <a:pt x="1137" y="3639"/>
                    <a:pt x="1159" y="3643"/>
                    <a:pt x="1179" y="3643"/>
                  </a:cubicBezTo>
                  <a:cubicBezTo>
                    <a:pt x="1244" y="3643"/>
                    <a:pt x="1301" y="3604"/>
                    <a:pt x="1340" y="3548"/>
                  </a:cubicBezTo>
                  <a:cubicBezTo>
                    <a:pt x="1365" y="3510"/>
                    <a:pt x="1387" y="3472"/>
                    <a:pt x="1411" y="3434"/>
                  </a:cubicBezTo>
                  <a:cubicBezTo>
                    <a:pt x="1444" y="3385"/>
                    <a:pt x="1449" y="3321"/>
                    <a:pt x="1424" y="3266"/>
                  </a:cubicBezTo>
                  <a:lnTo>
                    <a:pt x="1438" y="3252"/>
                  </a:lnTo>
                  <a:lnTo>
                    <a:pt x="1636" y="3025"/>
                  </a:lnTo>
                  <a:cubicBezTo>
                    <a:pt x="1702" y="2949"/>
                    <a:pt x="1764" y="2867"/>
                    <a:pt x="1824" y="2786"/>
                  </a:cubicBezTo>
                  <a:cubicBezTo>
                    <a:pt x="1892" y="2695"/>
                    <a:pt x="1959" y="2601"/>
                    <a:pt x="2022" y="2505"/>
                  </a:cubicBezTo>
                  <a:cubicBezTo>
                    <a:pt x="2047" y="2467"/>
                    <a:pt x="2073" y="2427"/>
                    <a:pt x="2096" y="2387"/>
                  </a:cubicBezTo>
                  <a:lnTo>
                    <a:pt x="2096" y="2387"/>
                  </a:lnTo>
                  <a:cubicBezTo>
                    <a:pt x="2090" y="2416"/>
                    <a:pt x="2084" y="2443"/>
                    <a:pt x="2077" y="2470"/>
                  </a:cubicBezTo>
                  <a:cubicBezTo>
                    <a:pt x="2043" y="2614"/>
                    <a:pt x="2001" y="2758"/>
                    <a:pt x="1963" y="2900"/>
                  </a:cubicBezTo>
                  <a:cubicBezTo>
                    <a:pt x="1902" y="3098"/>
                    <a:pt x="1849" y="3299"/>
                    <a:pt x="1780" y="3494"/>
                  </a:cubicBezTo>
                  <a:cubicBezTo>
                    <a:pt x="1743" y="3592"/>
                    <a:pt x="1712" y="3690"/>
                    <a:pt x="1677" y="3788"/>
                  </a:cubicBezTo>
                  <a:cubicBezTo>
                    <a:pt x="1629" y="3921"/>
                    <a:pt x="1576" y="4054"/>
                    <a:pt x="1542" y="4192"/>
                  </a:cubicBezTo>
                  <a:cubicBezTo>
                    <a:pt x="1523" y="4279"/>
                    <a:pt x="1579" y="4365"/>
                    <a:pt x="1666" y="4384"/>
                  </a:cubicBezTo>
                  <a:cubicBezTo>
                    <a:pt x="1677" y="4387"/>
                    <a:pt x="1686" y="4388"/>
                    <a:pt x="1699" y="4388"/>
                  </a:cubicBezTo>
                  <a:cubicBezTo>
                    <a:pt x="1773" y="4388"/>
                    <a:pt x="1840" y="4336"/>
                    <a:pt x="1857" y="4262"/>
                  </a:cubicBezTo>
                  <a:cubicBezTo>
                    <a:pt x="1863" y="4238"/>
                    <a:pt x="1869" y="4212"/>
                    <a:pt x="1874" y="4188"/>
                  </a:cubicBezTo>
                  <a:lnTo>
                    <a:pt x="1874" y="4188"/>
                  </a:lnTo>
                  <a:cubicBezTo>
                    <a:pt x="1918" y="4034"/>
                    <a:pt x="1970" y="3882"/>
                    <a:pt x="2019" y="3728"/>
                  </a:cubicBezTo>
                  <a:cubicBezTo>
                    <a:pt x="2062" y="3591"/>
                    <a:pt x="2107" y="3454"/>
                    <a:pt x="2147" y="3317"/>
                  </a:cubicBezTo>
                  <a:lnTo>
                    <a:pt x="2147" y="3317"/>
                  </a:lnTo>
                  <a:lnTo>
                    <a:pt x="2144" y="3329"/>
                  </a:lnTo>
                  <a:cubicBezTo>
                    <a:pt x="2177" y="3214"/>
                    <a:pt x="2214" y="3098"/>
                    <a:pt x="2245" y="2981"/>
                  </a:cubicBezTo>
                  <a:cubicBezTo>
                    <a:pt x="2283" y="2832"/>
                    <a:pt x="2326" y="2683"/>
                    <a:pt x="2362" y="2533"/>
                  </a:cubicBezTo>
                  <a:cubicBezTo>
                    <a:pt x="2403" y="2361"/>
                    <a:pt x="2445" y="2185"/>
                    <a:pt x="2487" y="2008"/>
                  </a:cubicBezTo>
                  <a:cubicBezTo>
                    <a:pt x="2529" y="1832"/>
                    <a:pt x="2571" y="1655"/>
                    <a:pt x="2616" y="1477"/>
                  </a:cubicBezTo>
                  <a:cubicBezTo>
                    <a:pt x="2641" y="1381"/>
                    <a:pt x="2666" y="1284"/>
                    <a:pt x="2693" y="1188"/>
                  </a:cubicBezTo>
                  <a:lnTo>
                    <a:pt x="2701" y="1170"/>
                  </a:lnTo>
                  <a:cubicBezTo>
                    <a:pt x="2760" y="1023"/>
                    <a:pt x="2815" y="876"/>
                    <a:pt x="2870" y="727"/>
                  </a:cubicBezTo>
                  <a:cubicBezTo>
                    <a:pt x="2901" y="646"/>
                    <a:pt x="2932" y="565"/>
                    <a:pt x="2962" y="483"/>
                  </a:cubicBezTo>
                  <a:cubicBezTo>
                    <a:pt x="2976" y="445"/>
                    <a:pt x="2991" y="407"/>
                    <a:pt x="3005" y="369"/>
                  </a:cubicBezTo>
                  <a:cubicBezTo>
                    <a:pt x="3030" y="304"/>
                    <a:pt x="3057" y="241"/>
                    <a:pt x="3060" y="171"/>
                  </a:cubicBezTo>
                  <a:cubicBezTo>
                    <a:pt x="3064" y="100"/>
                    <a:pt x="3022" y="35"/>
                    <a:pt x="2956" y="10"/>
                  </a:cubicBezTo>
                  <a:cubicBezTo>
                    <a:pt x="2939" y="4"/>
                    <a:pt x="2921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2" name="Google Shape;8882;p17"/>
            <p:cNvSpPr/>
            <p:nvPr/>
          </p:nvSpPr>
          <p:spPr>
            <a:xfrm>
              <a:off x="8412727" y="1039601"/>
              <a:ext cx="17147" cy="72895"/>
            </a:xfrm>
            <a:custGeom>
              <a:avLst/>
              <a:gdLst/>
              <a:ahLst/>
              <a:cxnLst/>
              <a:rect l="l" t="t" r="r" b="b"/>
              <a:pathLst>
                <a:path w="590" h="2508" extrusionOk="0">
                  <a:moveTo>
                    <a:pt x="265" y="0"/>
                  </a:moveTo>
                  <a:cubicBezTo>
                    <a:pt x="101" y="0"/>
                    <a:pt x="44" y="216"/>
                    <a:pt x="26" y="345"/>
                  </a:cubicBezTo>
                  <a:cubicBezTo>
                    <a:pt x="12" y="446"/>
                    <a:pt x="4" y="547"/>
                    <a:pt x="4" y="649"/>
                  </a:cubicBezTo>
                  <a:cubicBezTo>
                    <a:pt x="1" y="751"/>
                    <a:pt x="4" y="856"/>
                    <a:pt x="13" y="959"/>
                  </a:cubicBezTo>
                  <a:cubicBezTo>
                    <a:pt x="23" y="1046"/>
                    <a:pt x="31" y="1135"/>
                    <a:pt x="40" y="1222"/>
                  </a:cubicBezTo>
                  <a:cubicBezTo>
                    <a:pt x="47" y="1296"/>
                    <a:pt x="59" y="1372"/>
                    <a:pt x="70" y="1446"/>
                  </a:cubicBezTo>
                  <a:cubicBezTo>
                    <a:pt x="93" y="1600"/>
                    <a:pt x="119" y="1753"/>
                    <a:pt x="146" y="1907"/>
                  </a:cubicBezTo>
                  <a:cubicBezTo>
                    <a:pt x="175" y="2072"/>
                    <a:pt x="208" y="2235"/>
                    <a:pt x="254" y="2396"/>
                  </a:cubicBezTo>
                  <a:cubicBezTo>
                    <a:pt x="276" y="2463"/>
                    <a:pt x="337" y="2507"/>
                    <a:pt x="407" y="2507"/>
                  </a:cubicBezTo>
                  <a:cubicBezTo>
                    <a:pt x="408" y="2507"/>
                    <a:pt x="409" y="2507"/>
                    <a:pt x="411" y="2507"/>
                  </a:cubicBezTo>
                  <a:cubicBezTo>
                    <a:pt x="427" y="2507"/>
                    <a:pt x="444" y="2505"/>
                    <a:pt x="460" y="2501"/>
                  </a:cubicBezTo>
                  <a:cubicBezTo>
                    <a:pt x="544" y="2471"/>
                    <a:pt x="590" y="2380"/>
                    <a:pt x="563" y="2296"/>
                  </a:cubicBezTo>
                  <a:cubicBezTo>
                    <a:pt x="547" y="2243"/>
                    <a:pt x="533" y="2189"/>
                    <a:pt x="518" y="2135"/>
                  </a:cubicBezTo>
                  <a:lnTo>
                    <a:pt x="518" y="2137"/>
                  </a:lnTo>
                  <a:cubicBezTo>
                    <a:pt x="484" y="1989"/>
                    <a:pt x="449" y="1841"/>
                    <a:pt x="423" y="1692"/>
                  </a:cubicBezTo>
                  <a:cubicBezTo>
                    <a:pt x="396" y="1535"/>
                    <a:pt x="373" y="1377"/>
                    <a:pt x="351" y="1218"/>
                  </a:cubicBezTo>
                  <a:cubicBezTo>
                    <a:pt x="332" y="1047"/>
                    <a:pt x="321" y="876"/>
                    <a:pt x="319" y="705"/>
                  </a:cubicBezTo>
                  <a:lnTo>
                    <a:pt x="319" y="705"/>
                  </a:lnTo>
                  <a:cubicBezTo>
                    <a:pt x="321" y="618"/>
                    <a:pt x="326" y="532"/>
                    <a:pt x="336" y="448"/>
                  </a:cubicBezTo>
                  <a:cubicBezTo>
                    <a:pt x="341" y="413"/>
                    <a:pt x="347" y="379"/>
                    <a:pt x="355" y="346"/>
                  </a:cubicBezTo>
                  <a:cubicBezTo>
                    <a:pt x="360" y="329"/>
                    <a:pt x="366" y="311"/>
                    <a:pt x="373" y="296"/>
                  </a:cubicBezTo>
                  <a:cubicBezTo>
                    <a:pt x="403" y="272"/>
                    <a:pt x="425" y="239"/>
                    <a:pt x="433" y="202"/>
                  </a:cubicBezTo>
                  <a:cubicBezTo>
                    <a:pt x="453" y="104"/>
                    <a:pt x="382" y="9"/>
                    <a:pt x="283" y="1"/>
                  </a:cubicBezTo>
                  <a:cubicBezTo>
                    <a:pt x="277" y="1"/>
                    <a:pt x="271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3" name="Google Shape;8883;p17"/>
            <p:cNvSpPr/>
            <p:nvPr/>
          </p:nvSpPr>
          <p:spPr>
            <a:xfrm>
              <a:off x="8393168" y="1055179"/>
              <a:ext cx="70070" cy="60048"/>
            </a:xfrm>
            <a:custGeom>
              <a:avLst/>
              <a:gdLst/>
              <a:ahLst/>
              <a:cxnLst/>
              <a:rect l="l" t="t" r="r" b="b"/>
              <a:pathLst>
                <a:path w="2411" h="2066" extrusionOk="0">
                  <a:moveTo>
                    <a:pt x="2132" y="0"/>
                  </a:moveTo>
                  <a:cubicBezTo>
                    <a:pt x="1915" y="3"/>
                    <a:pt x="1709" y="114"/>
                    <a:pt x="1538" y="241"/>
                  </a:cubicBezTo>
                  <a:cubicBezTo>
                    <a:pt x="1403" y="342"/>
                    <a:pt x="1277" y="458"/>
                    <a:pt x="1163" y="581"/>
                  </a:cubicBezTo>
                  <a:cubicBezTo>
                    <a:pt x="1036" y="716"/>
                    <a:pt x="913" y="852"/>
                    <a:pt x="792" y="990"/>
                  </a:cubicBezTo>
                  <a:cubicBezTo>
                    <a:pt x="552" y="1263"/>
                    <a:pt x="310" y="1534"/>
                    <a:pt x="60" y="1800"/>
                  </a:cubicBezTo>
                  <a:cubicBezTo>
                    <a:pt x="1" y="1865"/>
                    <a:pt x="6" y="1965"/>
                    <a:pt x="69" y="2025"/>
                  </a:cubicBezTo>
                  <a:lnTo>
                    <a:pt x="71" y="2025"/>
                  </a:lnTo>
                  <a:cubicBezTo>
                    <a:pt x="101" y="2052"/>
                    <a:pt x="140" y="2066"/>
                    <a:pt x="178" y="2066"/>
                  </a:cubicBezTo>
                  <a:cubicBezTo>
                    <a:pt x="222" y="2066"/>
                    <a:pt x="265" y="2049"/>
                    <a:pt x="297" y="2015"/>
                  </a:cubicBezTo>
                  <a:cubicBezTo>
                    <a:pt x="493" y="1797"/>
                    <a:pt x="686" y="1577"/>
                    <a:pt x="881" y="1357"/>
                  </a:cubicBezTo>
                  <a:cubicBezTo>
                    <a:pt x="986" y="1238"/>
                    <a:pt x="1092" y="1119"/>
                    <a:pt x="1198" y="1001"/>
                  </a:cubicBezTo>
                  <a:cubicBezTo>
                    <a:pt x="1286" y="901"/>
                    <a:pt x="1380" y="803"/>
                    <a:pt x="1476" y="709"/>
                  </a:cubicBezTo>
                  <a:cubicBezTo>
                    <a:pt x="1549" y="638"/>
                    <a:pt x="1628" y="572"/>
                    <a:pt x="1709" y="510"/>
                  </a:cubicBezTo>
                  <a:cubicBezTo>
                    <a:pt x="1756" y="477"/>
                    <a:pt x="1802" y="445"/>
                    <a:pt x="1851" y="416"/>
                  </a:cubicBezTo>
                  <a:cubicBezTo>
                    <a:pt x="1888" y="397"/>
                    <a:pt x="1924" y="380"/>
                    <a:pt x="1962" y="364"/>
                  </a:cubicBezTo>
                  <a:cubicBezTo>
                    <a:pt x="1984" y="356"/>
                    <a:pt x="2005" y="350"/>
                    <a:pt x="2026" y="344"/>
                  </a:cubicBezTo>
                  <a:cubicBezTo>
                    <a:pt x="2045" y="339"/>
                    <a:pt x="2064" y="334"/>
                    <a:pt x="2081" y="333"/>
                  </a:cubicBezTo>
                  <a:cubicBezTo>
                    <a:pt x="2098" y="331"/>
                    <a:pt x="2114" y="329"/>
                    <a:pt x="2132" y="329"/>
                  </a:cubicBezTo>
                  <a:lnTo>
                    <a:pt x="2141" y="329"/>
                  </a:lnTo>
                  <a:cubicBezTo>
                    <a:pt x="2159" y="333"/>
                    <a:pt x="2176" y="336"/>
                    <a:pt x="2195" y="340"/>
                  </a:cubicBezTo>
                  <a:cubicBezTo>
                    <a:pt x="2206" y="343"/>
                    <a:pt x="2218" y="344"/>
                    <a:pt x="2229" y="344"/>
                  </a:cubicBezTo>
                  <a:cubicBezTo>
                    <a:pt x="2305" y="344"/>
                    <a:pt x="2375" y="291"/>
                    <a:pt x="2391" y="214"/>
                  </a:cubicBezTo>
                  <a:cubicBezTo>
                    <a:pt x="2410" y="124"/>
                    <a:pt x="2353" y="37"/>
                    <a:pt x="2265" y="18"/>
                  </a:cubicBezTo>
                  <a:cubicBezTo>
                    <a:pt x="2220" y="6"/>
                    <a:pt x="2176" y="2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4" name="Google Shape;8884;p17"/>
            <p:cNvSpPr/>
            <p:nvPr/>
          </p:nvSpPr>
          <p:spPr>
            <a:xfrm>
              <a:off x="8486724" y="1062387"/>
              <a:ext cx="43390" cy="13428"/>
            </a:xfrm>
            <a:custGeom>
              <a:avLst/>
              <a:gdLst/>
              <a:ahLst/>
              <a:cxnLst/>
              <a:rect l="l" t="t" r="r" b="b"/>
              <a:pathLst>
                <a:path w="1493" h="462" extrusionOk="0">
                  <a:moveTo>
                    <a:pt x="203" y="0"/>
                  </a:moveTo>
                  <a:cubicBezTo>
                    <a:pt x="199" y="0"/>
                    <a:pt x="195" y="0"/>
                    <a:pt x="190" y="1"/>
                  </a:cubicBezTo>
                  <a:cubicBezTo>
                    <a:pt x="154" y="2"/>
                    <a:pt x="119" y="17"/>
                    <a:pt x="90" y="40"/>
                  </a:cubicBezTo>
                  <a:cubicBezTo>
                    <a:pt x="0" y="116"/>
                    <a:pt x="16" y="260"/>
                    <a:pt x="122" y="314"/>
                  </a:cubicBezTo>
                  <a:cubicBezTo>
                    <a:pt x="170" y="343"/>
                    <a:pt x="234" y="349"/>
                    <a:pt x="288" y="358"/>
                  </a:cubicBezTo>
                  <a:cubicBezTo>
                    <a:pt x="333" y="366"/>
                    <a:pt x="379" y="374"/>
                    <a:pt x="423" y="381"/>
                  </a:cubicBezTo>
                  <a:cubicBezTo>
                    <a:pt x="518" y="395"/>
                    <a:pt x="614" y="408"/>
                    <a:pt x="713" y="415"/>
                  </a:cubicBezTo>
                  <a:cubicBezTo>
                    <a:pt x="917" y="434"/>
                    <a:pt x="1121" y="447"/>
                    <a:pt x="1327" y="460"/>
                  </a:cubicBezTo>
                  <a:lnTo>
                    <a:pt x="1336" y="461"/>
                  </a:lnTo>
                  <a:cubicBezTo>
                    <a:pt x="1419" y="458"/>
                    <a:pt x="1485" y="392"/>
                    <a:pt x="1488" y="309"/>
                  </a:cubicBezTo>
                  <a:cubicBezTo>
                    <a:pt x="1493" y="227"/>
                    <a:pt x="1433" y="156"/>
                    <a:pt x="1350" y="146"/>
                  </a:cubicBezTo>
                  <a:cubicBezTo>
                    <a:pt x="1080" y="127"/>
                    <a:pt x="809" y="113"/>
                    <a:pt x="542" y="75"/>
                  </a:cubicBezTo>
                  <a:cubicBezTo>
                    <a:pt x="458" y="61"/>
                    <a:pt x="371" y="47"/>
                    <a:pt x="287" y="26"/>
                  </a:cubicBezTo>
                  <a:cubicBezTo>
                    <a:pt x="262" y="9"/>
                    <a:pt x="233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5" name="Google Shape;8885;p17"/>
            <p:cNvSpPr/>
            <p:nvPr/>
          </p:nvSpPr>
          <p:spPr>
            <a:xfrm>
              <a:off x="8473064" y="1090753"/>
              <a:ext cx="56498" cy="17904"/>
            </a:xfrm>
            <a:custGeom>
              <a:avLst/>
              <a:gdLst/>
              <a:ahLst/>
              <a:cxnLst/>
              <a:rect l="l" t="t" r="r" b="b"/>
              <a:pathLst>
                <a:path w="1944" h="616" extrusionOk="0">
                  <a:moveTo>
                    <a:pt x="1788" y="1"/>
                  </a:moveTo>
                  <a:cubicBezTo>
                    <a:pt x="1778" y="1"/>
                    <a:pt x="1768" y="2"/>
                    <a:pt x="1759" y="5"/>
                  </a:cubicBezTo>
                  <a:cubicBezTo>
                    <a:pt x="1548" y="55"/>
                    <a:pt x="1336" y="104"/>
                    <a:pt x="1124" y="153"/>
                  </a:cubicBezTo>
                  <a:cubicBezTo>
                    <a:pt x="1015" y="177"/>
                    <a:pt x="907" y="201"/>
                    <a:pt x="798" y="225"/>
                  </a:cubicBezTo>
                  <a:cubicBezTo>
                    <a:pt x="701" y="247"/>
                    <a:pt x="603" y="267"/>
                    <a:pt x="507" y="280"/>
                  </a:cubicBezTo>
                  <a:cubicBezTo>
                    <a:pt x="456" y="285"/>
                    <a:pt x="407" y="289"/>
                    <a:pt x="358" y="289"/>
                  </a:cubicBezTo>
                  <a:cubicBezTo>
                    <a:pt x="325" y="288"/>
                    <a:pt x="291" y="286"/>
                    <a:pt x="258" y="283"/>
                  </a:cubicBezTo>
                  <a:cubicBezTo>
                    <a:pt x="244" y="280"/>
                    <a:pt x="230" y="278"/>
                    <a:pt x="215" y="275"/>
                  </a:cubicBezTo>
                  <a:cubicBezTo>
                    <a:pt x="204" y="273"/>
                    <a:pt x="192" y="272"/>
                    <a:pt x="180" y="272"/>
                  </a:cubicBezTo>
                  <a:cubicBezTo>
                    <a:pt x="104" y="272"/>
                    <a:pt x="35" y="325"/>
                    <a:pt x="17" y="403"/>
                  </a:cubicBezTo>
                  <a:cubicBezTo>
                    <a:pt x="0" y="489"/>
                    <a:pt x="55" y="586"/>
                    <a:pt x="146" y="601"/>
                  </a:cubicBezTo>
                  <a:cubicBezTo>
                    <a:pt x="203" y="611"/>
                    <a:pt x="258" y="616"/>
                    <a:pt x="315" y="616"/>
                  </a:cubicBezTo>
                  <a:lnTo>
                    <a:pt x="355" y="616"/>
                  </a:lnTo>
                  <a:cubicBezTo>
                    <a:pt x="434" y="614"/>
                    <a:pt x="511" y="605"/>
                    <a:pt x="587" y="590"/>
                  </a:cubicBezTo>
                  <a:cubicBezTo>
                    <a:pt x="647" y="578"/>
                    <a:pt x="709" y="565"/>
                    <a:pt x="768" y="552"/>
                  </a:cubicBezTo>
                  <a:cubicBezTo>
                    <a:pt x="874" y="530"/>
                    <a:pt x="977" y="503"/>
                    <a:pt x="1081" y="476"/>
                  </a:cubicBezTo>
                  <a:cubicBezTo>
                    <a:pt x="1331" y="411"/>
                    <a:pt x="1581" y="346"/>
                    <a:pt x="1830" y="282"/>
                  </a:cubicBezTo>
                  <a:cubicBezTo>
                    <a:pt x="1904" y="261"/>
                    <a:pt x="1944" y="171"/>
                    <a:pt x="1922" y="101"/>
                  </a:cubicBezTo>
                  <a:cubicBezTo>
                    <a:pt x="1903" y="44"/>
                    <a:pt x="1846" y="1"/>
                    <a:pt x="17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6" name="Google Shape;8886;p17"/>
            <p:cNvSpPr/>
            <p:nvPr/>
          </p:nvSpPr>
          <p:spPr>
            <a:xfrm>
              <a:off x="6287384" y="1394499"/>
              <a:ext cx="65681" cy="19648"/>
            </a:xfrm>
            <a:custGeom>
              <a:avLst/>
              <a:gdLst/>
              <a:ahLst/>
              <a:cxnLst/>
              <a:rect l="l" t="t" r="r" b="b"/>
              <a:pathLst>
                <a:path w="2260" h="676" extrusionOk="0">
                  <a:moveTo>
                    <a:pt x="2096" y="1"/>
                  </a:moveTo>
                  <a:cubicBezTo>
                    <a:pt x="2087" y="1"/>
                    <a:pt x="2078" y="1"/>
                    <a:pt x="2069" y="3"/>
                  </a:cubicBezTo>
                  <a:cubicBezTo>
                    <a:pt x="1464" y="101"/>
                    <a:pt x="869" y="253"/>
                    <a:pt x="263" y="337"/>
                  </a:cubicBezTo>
                  <a:cubicBezTo>
                    <a:pt x="233" y="342"/>
                    <a:pt x="203" y="345"/>
                    <a:pt x="174" y="346"/>
                  </a:cubicBezTo>
                  <a:cubicBezTo>
                    <a:pt x="172" y="346"/>
                    <a:pt x="169" y="346"/>
                    <a:pt x="167" y="346"/>
                  </a:cubicBezTo>
                  <a:cubicBezTo>
                    <a:pt x="75" y="346"/>
                    <a:pt x="0" y="430"/>
                    <a:pt x="5" y="521"/>
                  </a:cubicBezTo>
                  <a:cubicBezTo>
                    <a:pt x="11" y="606"/>
                    <a:pt x="81" y="672"/>
                    <a:pt x="166" y="676"/>
                  </a:cubicBezTo>
                  <a:lnTo>
                    <a:pt x="179" y="676"/>
                  </a:lnTo>
                  <a:cubicBezTo>
                    <a:pt x="268" y="668"/>
                    <a:pt x="356" y="649"/>
                    <a:pt x="443" y="633"/>
                  </a:cubicBezTo>
                  <a:cubicBezTo>
                    <a:pt x="523" y="619"/>
                    <a:pt x="600" y="603"/>
                    <a:pt x="676" y="587"/>
                  </a:cubicBezTo>
                  <a:cubicBezTo>
                    <a:pt x="841" y="555"/>
                    <a:pt x="1004" y="517"/>
                    <a:pt x="1167" y="483"/>
                  </a:cubicBezTo>
                  <a:cubicBezTo>
                    <a:pt x="1485" y="413"/>
                    <a:pt x="1803" y="345"/>
                    <a:pt x="2125" y="297"/>
                  </a:cubicBezTo>
                  <a:cubicBezTo>
                    <a:pt x="2207" y="286"/>
                    <a:pt x="2259" y="199"/>
                    <a:pt x="2245" y="122"/>
                  </a:cubicBezTo>
                  <a:cubicBezTo>
                    <a:pt x="2229" y="50"/>
                    <a:pt x="2166" y="1"/>
                    <a:pt x="20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7" name="Google Shape;8887;p17"/>
            <p:cNvSpPr/>
            <p:nvPr/>
          </p:nvSpPr>
          <p:spPr>
            <a:xfrm>
              <a:off x="6301916" y="1417866"/>
              <a:ext cx="60421" cy="16800"/>
            </a:xfrm>
            <a:custGeom>
              <a:avLst/>
              <a:gdLst/>
              <a:ahLst/>
              <a:cxnLst/>
              <a:rect l="l" t="t" r="r" b="b"/>
              <a:pathLst>
                <a:path w="2079" h="578" extrusionOk="0">
                  <a:moveTo>
                    <a:pt x="1921" y="1"/>
                  </a:moveTo>
                  <a:cubicBezTo>
                    <a:pt x="1913" y="1"/>
                    <a:pt x="1904" y="1"/>
                    <a:pt x="1895" y="3"/>
                  </a:cubicBezTo>
                  <a:cubicBezTo>
                    <a:pt x="1651" y="44"/>
                    <a:pt x="1409" y="85"/>
                    <a:pt x="1166" y="127"/>
                  </a:cubicBezTo>
                  <a:cubicBezTo>
                    <a:pt x="942" y="164"/>
                    <a:pt x="721" y="206"/>
                    <a:pt x="496" y="233"/>
                  </a:cubicBezTo>
                  <a:lnTo>
                    <a:pt x="497" y="233"/>
                  </a:lnTo>
                  <a:cubicBezTo>
                    <a:pt x="436" y="240"/>
                    <a:pt x="376" y="250"/>
                    <a:pt x="314" y="255"/>
                  </a:cubicBezTo>
                  <a:cubicBezTo>
                    <a:pt x="285" y="228"/>
                    <a:pt x="249" y="210"/>
                    <a:pt x="211" y="207"/>
                  </a:cubicBezTo>
                  <a:cubicBezTo>
                    <a:pt x="209" y="207"/>
                    <a:pt x="206" y="207"/>
                    <a:pt x="204" y="207"/>
                  </a:cubicBezTo>
                  <a:cubicBezTo>
                    <a:pt x="164" y="207"/>
                    <a:pt x="124" y="220"/>
                    <a:pt x="92" y="247"/>
                  </a:cubicBezTo>
                  <a:cubicBezTo>
                    <a:pt x="27" y="294"/>
                    <a:pt x="0" y="380"/>
                    <a:pt x="27" y="456"/>
                  </a:cubicBezTo>
                  <a:cubicBezTo>
                    <a:pt x="51" y="525"/>
                    <a:pt x="119" y="568"/>
                    <a:pt x="190" y="576"/>
                  </a:cubicBezTo>
                  <a:cubicBezTo>
                    <a:pt x="205" y="578"/>
                    <a:pt x="219" y="578"/>
                    <a:pt x="233" y="578"/>
                  </a:cubicBezTo>
                  <a:cubicBezTo>
                    <a:pt x="295" y="576"/>
                    <a:pt x="355" y="568"/>
                    <a:pt x="415" y="559"/>
                  </a:cubicBezTo>
                  <a:cubicBezTo>
                    <a:pt x="459" y="551"/>
                    <a:pt x="505" y="544"/>
                    <a:pt x="550" y="538"/>
                  </a:cubicBezTo>
                  <a:cubicBezTo>
                    <a:pt x="706" y="514"/>
                    <a:pt x="863" y="483"/>
                    <a:pt x="1018" y="454"/>
                  </a:cubicBezTo>
                  <a:cubicBezTo>
                    <a:pt x="1329" y="399"/>
                    <a:pt x="1639" y="343"/>
                    <a:pt x="1949" y="286"/>
                  </a:cubicBezTo>
                  <a:cubicBezTo>
                    <a:pt x="2027" y="272"/>
                    <a:pt x="2079" y="196"/>
                    <a:pt x="2063" y="119"/>
                  </a:cubicBezTo>
                  <a:cubicBezTo>
                    <a:pt x="2050" y="48"/>
                    <a:pt x="1989" y="1"/>
                    <a:pt x="19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8" name="Google Shape;8888;p17"/>
            <p:cNvSpPr/>
            <p:nvPr/>
          </p:nvSpPr>
          <p:spPr>
            <a:xfrm>
              <a:off x="6391665" y="1371073"/>
              <a:ext cx="60305" cy="80772"/>
            </a:xfrm>
            <a:custGeom>
              <a:avLst/>
              <a:gdLst/>
              <a:ahLst/>
              <a:cxnLst/>
              <a:rect l="l" t="t" r="r" b="b"/>
              <a:pathLst>
                <a:path w="2075" h="2779" extrusionOk="0">
                  <a:moveTo>
                    <a:pt x="1178" y="0"/>
                  </a:moveTo>
                  <a:cubicBezTo>
                    <a:pt x="1158" y="0"/>
                    <a:pt x="1138" y="1"/>
                    <a:pt x="1118" y="3"/>
                  </a:cubicBezTo>
                  <a:cubicBezTo>
                    <a:pt x="1039" y="9"/>
                    <a:pt x="962" y="21"/>
                    <a:pt x="884" y="36"/>
                  </a:cubicBezTo>
                  <a:cubicBezTo>
                    <a:pt x="770" y="57"/>
                    <a:pt x="658" y="84"/>
                    <a:pt x="545" y="119"/>
                  </a:cubicBezTo>
                  <a:cubicBezTo>
                    <a:pt x="384" y="171"/>
                    <a:pt x="216" y="244"/>
                    <a:pt x="97" y="369"/>
                  </a:cubicBezTo>
                  <a:cubicBezTo>
                    <a:pt x="20" y="450"/>
                    <a:pt x="1" y="606"/>
                    <a:pt x="107" y="673"/>
                  </a:cubicBezTo>
                  <a:cubicBezTo>
                    <a:pt x="136" y="692"/>
                    <a:pt x="169" y="701"/>
                    <a:pt x="203" y="701"/>
                  </a:cubicBezTo>
                  <a:cubicBezTo>
                    <a:pt x="220" y="701"/>
                    <a:pt x="237" y="699"/>
                    <a:pt x="254" y="693"/>
                  </a:cubicBezTo>
                  <a:cubicBezTo>
                    <a:pt x="302" y="677"/>
                    <a:pt x="341" y="641"/>
                    <a:pt x="359" y="594"/>
                  </a:cubicBezTo>
                  <a:cubicBezTo>
                    <a:pt x="362" y="581"/>
                    <a:pt x="365" y="570"/>
                    <a:pt x="367" y="557"/>
                  </a:cubicBezTo>
                  <a:cubicBezTo>
                    <a:pt x="374" y="551"/>
                    <a:pt x="384" y="545"/>
                    <a:pt x="392" y="538"/>
                  </a:cubicBezTo>
                  <a:cubicBezTo>
                    <a:pt x="414" y="522"/>
                    <a:pt x="438" y="508"/>
                    <a:pt x="461" y="494"/>
                  </a:cubicBezTo>
                  <a:cubicBezTo>
                    <a:pt x="499" y="475"/>
                    <a:pt x="537" y="456"/>
                    <a:pt x="577" y="440"/>
                  </a:cubicBezTo>
                  <a:lnTo>
                    <a:pt x="577" y="440"/>
                  </a:lnTo>
                  <a:lnTo>
                    <a:pt x="558" y="448"/>
                  </a:lnTo>
                  <a:cubicBezTo>
                    <a:pt x="618" y="424"/>
                    <a:pt x="678" y="404"/>
                    <a:pt x="740" y="386"/>
                  </a:cubicBezTo>
                  <a:cubicBezTo>
                    <a:pt x="840" y="361"/>
                    <a:pt x="941" y="343"/>
                    <a:pt x="1042" y="328"/>
                  </a:cubicBezTo>
                  <a:cubicBezTo>
                    <a:pt x="1087" y="321"/>
                    <a:pt x="1133" y="317"/>
                    <a:pt x="1179" y="317"/>
                  </a:cubicBezTo>
                  <a:cubicBezTo>
                    <a:pt x="1188" y="317"/>
                    <a:pt x="1198" y="318"/>
                    <a:pt x="1205" y="318"/>
                  </a:cubicBezTo>
                  <a:cubicBezTo>
                    <a:pt x="1212" y="320"/>
                    <a:pt x="1218" y="321"/>
                    <a:pt x="1224" y="323"/>
                  </a:cubicBezTo>
                  <a:lnTo>
                    <a:pt x="1229" y="324"/>
                  </a:lnTo>
                  <a:lnTo>
                    <a:pt x="1234" y="328"/>
                  </a:lnTo>
                  <a:lnTo>
                    <a:pt x="1234" y="329"/>
                  </a:lnTo>
                  <a:cubicBezTo>
                    <a:pt x="1236" y="329"/>
                    <a:pt x="1236" y="332"/>
                    <a:pt x="1236" y="332"/>
                  </a:cubicBezTo>
                  <a:lnTo>
                    <a:pt x="1234" y="359"/>
                  </a:lnTo>
                  <a:cubicBezTo>
                    <a:pt x="1232" y="362"/>
                    <a:pt x="1231" y="366"/>
                    <a:pt x="1231" y="367"/>
                  </a:cubicBezTo>
                  <a:cubicBezTo>
                    <a:pt x="1228" y="381"/>
                    <a:pt x="1226" y="391"/>
                    <a:pt x="1217" y="407"/>
                  </a:cubicBezTo>
                  <a:cubicBezTo>
                    <a:pt x="1209" y="424"/>
                    <a:pt x="1201" y="438"/>
                    <a:pt x="1191" y="454"/>
                  </a:cubicBezTo>
                  <a:cubicBezTo>
                    <a:pt x="1177" y="478"/>
                    <a:pt x="1161" y="502"/>
                    <a:pt x="1144" y="524"/>
                  </a:cubicBezTo>
                  <a:cubicBezTo>
                    <a:pt x="1117" y="556"/>
                    <a:pt x="1090" y="587"/>
                    <a:pt x="1061" y="617"/>
                  </a:cubicBezTo>
                  <a:cubicBezTo>
                    <a:pt x="1041" y="636"/>
                    <a:pt x="1020" y="654"/>
                    <a:pt x="998" y="673"/>
                  </a:cubicBezTo>
                  <a:cubicBezTo>
                    <a:pt x="966" y="692"/>
                    <a:pt x="935" y="712"/>
                    <a:pt x="906" y="734"/>
                  </a:cubicBezTo>
                  <a:cubicBezTo>
                    <a:pt x="862" y="772"/>
                    <a:pt x="835" y="823"/>
                    <a:pt x="829" y="880"/>
                  </a:cubicBezTo>
                  <a:cubicBezTo>
                    <a:pt x="827" y="934"/>
                    <a:pt x="846" y="988"/>
                    <a:pt x="883" y="1027"/>
                  </a:cubicBezTo>
                  <a:cubicBezTo>
                    <a:pt x="922" y="1073"/>
                    <a:pt x="976" y="1102"/>
                    <a:pt x="1028" y="1130"/>
                  </a:cubicBezTo>
                  <a:cubicBezTo>
                    <a:pt x="1117" y="1179"/>
                    <a:pt x="1207" y="1228"/>
                    <a:pt x="1296" y="1281"/>
                  </a:cubicBezTo>
                  <a:cubicBezTo>
                    <a:pt x="1351" y="1317"/>
                    <a:pt x="1405" y="1353"/>
                    <a:pt x="1459" y="1393"/>
                  </a:cubicBezTo>
                  <a:cubicBezTo>
                    <a:pt x="1498" y="1426"/>
                    <a:pt x="1536" y="1461"/>
                    <a:pt x="1574" y="1497"/>
                  </a:cubicBezTo>
                  <a:cubicBezTo>
                    <a:pt x="1593" y="1520"/>
                    <a:pt x="1612" y="1542"/>
                    <a:pt x="1631" y="1566"/>
                  </a:cubicBezTo>
                  <a:cubicBezTo>
                    <a:pt x="1657" y="1602"/>
                    <a:pt x="1680" y="1638"/>
                    <a:pt x="1703" y="1678"/>
                  </a:cubicBezTo>
                  <a:cubicBezTo>
                    <a:pt x="1715" y="1701"/>
                    <a:pt x="1726" y="1725"/>
                    <a:pt x="1737" y="1748"/>
                  </a:cubicBezTo>
                  <a:lnTo>
                    <a:pt x="1737" y="1748"/>
                  </a:lnTo>
                  <a:cubicBezTo>
                    <a:pt x="1740" y="1757"/>
                    <a:pt x="1743" y="1766"/>
                    <a:pt x="1745" y="1776"/>
                  </a:cubicBezTo>
                  <a:cubicBezTo>
                    <a:pt x="1750" y="1793"/>
                    <a:pt x="1753" y="1811"/>
                    <a:pt x="1755" y="1828"/>
                  </a:cubicBezTo>
                  <a:lnTo>
                    <a:pt x="1755" y="1846"/>
                  </a:lnTo>
                  <a:cubicBezTo>
                    <a:pt x="1755" y="1858"/>
                    <a:pt x="1755" y="1869"/>
                    <a:pt x="1753" y="1881"/>
                  </a:cubicBezTo>
                  <a:cubicBezTo>
                    <a:pt x="1748" y="1904"/>
                    <a:pt x="1744" y="1928"/>
                    <a:pt x="1737" y="1949"/>
                  </a:cubicBezTo>
                  <a:cubicBezTo>
                    <a:pt x="1731" y="1971"/>
                    <a:pt x="1723" y="1991"/>
                    <a:pt x="1714" y="2012"/>
                  </a:cubicBezTo>
                  <a:cubicBezTo>
                    <a:pt x="1701" y="2042"/>
                    <a:pt x="1685" y="2072"/>
                    <a:pt x="1669" y="2101"/>
                  </a:cubicBezTo>
                  <a:cubicBezTo>
                    <a:pt x="1666" y="2107"/>
                    <a:pt x="1661" y="2112"/>
                    <a:pt x="1657" y="2118"/>
                  </a:cubicBezTo>
                  <a:cubicBezTo>
                    <a:pt x="1649" y="2129"/>
                    <a:pt x="1639" y="2139"/>
                    <a:pt x="1630" y="2148"/>
                  </a:cubicBezTo>
                  <a:cubicBezTo>
                    <a:pt x="1609" y="2167"/>
                    <a:pt x="1587" y="2184"/>
                    <a:pt x="1566" y="2202"/>
                  </a:cubicBezTo>
                  <a:cubicBezTo>
                    <a:pt x="1522" y="2234"/>
                    <a:pt x="1476" y="2262"/>
                    <a:pt x="1430" y="2289"/>
                  </a:cubicBezTo>
                  <a:cubicBezTo>
                    <a:pt x="1397" y="2306"/>
                    <a:pt x="1362" y="2322"/>
                    <a:pt x="1329" y="2336"/>
                  </a:cubicBezTo>
                  <a:cubicBezTo>
                    <a:pt x="1274" y="2357"/>
                    <a:pt x="1220" y="2374"/>
                    <a:pt x="1163" y="2390"/>
                  </a:cubicBezTo>
                  <a:cubicBezTo>
                    <a:pt x="1082" y="2411"/>
                    <a:pt x="1000" y="2428"/>
                    <a:pt x="917" y="2443"/>
                  </a:cubicBezTo>
                  <a:cubicBezTo>
                    <a:pt x="895" y="2444"/>
                    <a:pt x="871" y="2446"/>
                    <a:pt x="849" y="2449"/>
                  </a:cubicBezTo>
                  <a:cubicBezTo>
                    <a:pt x="750" y="2457"/>
                    <a:pt x="680" y="2547"/>
                    <a:pt x="697" y="2645"/>
                  </a:cubicBezTo>
                  <a:cubicBezTo>
                    <a:pt x="705" y="2686"/>
                    <a:pt x="729" y="2724"/>
                    <a:pt x="764" y="2750"/>
                  </a:cubicBezTo>
                  <a:cubicBezTo>
                    <a:pt x="792" y="2769"/>
                    <a:pt x="827" y="2778"/>
                    <a:pt x="862" y="2778"/>
                  </a:cubicBezTo>
                  <a:cubicBezTo>
                    <a:pt x="871" y="2778"/>
                    <a:pt x="881" y="2777"/>
                    <a:pt x="890" y="2777"/>
                  </a:cubicBezTo>
                  <a:lnTo>
                    <a:pt x="902" y="2775"/>
                  </a:lnTo>
                  <a:cubicBezTo>
                    <a:pt x="971" y="2765"/>
                    <a:pt x="1041" y="2753"/>
                    <a:pt x="1111" y="2735"/>
                  </a:cubicBezTo>
                  <a:lnTo>
                    <a:pt x="1224" y="2705"/>
                  </a:lnTo>
                  <a:lnTo>
                    <a:pt x="1224" y="2705"/>
                  </a:lnTo>
                  <a:cubicBezTo>
                    <a:pt x="1218" y="2708"/>
                    <a:pt x="1210" y="2708"/>
                    <a:pt x="1204" y="2712"/>
                  </a:cubicBezTo>
                  <a:cubicBezTo>
                    <a:pt x="1350" y="2677"/>
                    <a:pt x="1490" y="2621"/>
                    <a:pt x="1620" y="2545"/>
                  </a:cubicBezTo>
                  <a:cubicBezTo>
                    <a:pt x="1745" y="2471"/>
                    <a:pt x="1874" y="2382"/>
                    <a:pt x="1948" y="2253"/>
                  </a:cubicBezTo>
                  <a:cubicBezTo>
                    <a:pt x="2018" y="2132"/>
                    <a:pt x="2075" y="1990"/>
                    <a:pt x="2071" y="1847"/>
                  </a:cubicBezTo>
                  <a:cubicBezTo>
                    <a:pt x="2068" y="1702"/>
                    <a:pt x="2010" y="1570"/>
                    <a:pt x="1929" y="1450"/>
                  </a:cubicBezTo>
                  <a:cubicBezTo>
                    <a:pt x="1850" y="1333"/>
                    <a:pt x="1752" y="1230"/>
                    <a:pt x="1639" y="1143"/>
                  </a:cubicBezTo>
                  <a:cubicBezTo>
                    <a:pt x="1589" y="1105"/>
                    <a:pt x="1538" y="1068"/>
                    <a:pt x="1484" y="1032"/>
                  </a:cubicBezTo>
                  <a:cubicBezTo>
                    <a:pt x="1408" y="983"/>
                    <a:pt x="1331" y="937"/>
                    <a:pt x="1253" y="890"/>
                  </a:cubicBezTo>
                  <a:cubicBezTo>
                    <a:pt x="1269" y="875"/>
                    <a:pt x="1285" y="858"/>
                    <a:pt x="1300" y="842"/>
                  </a:cubicBezTo>
                  <a:cubicBezTo>
                    <a:pt x="1364" y="772"/>
                    <a:pt x="1419" y="698"/>
                    <a:pt x="1468" y="619"/>
                  </a:cubicBezTo>
                  <a:cubicBezTo>
                    <a:pt x="1495" y="578"/>
                    <a:pt x="1517" y="533"/>
                    <a:pt x="1532" y="486"/>
                  </a:cubicBezTo>
                  <a:cubicBezTo>
                    <a:pt x="1546" y="450"/>
                    <a:pt x="1554" y="412"/>
                    <a:pt x="1557" y="374"/>
                  </a:cubicBezTo>
                  <a:cubicBezTo>
                    <a:pt x="1558" y="332"/>
                    <a:pt x="1555" y="290"/>
                    <a:pt x="1546" y="250"/>
                  </a:cubicBezTo>
                  <a:cubicBezTo>
                    <a:pt x="1536" y="215"/>
                    <a:pt x="1522" y="182"/>
                    <a:pt x="1502" y="150"/>
                  </a:cubicBezTo>
                  <a:cubicBezTo>
                    <a:pt x="1436" y="40"/>
                    <a:pt x="1302" y="0"/>
                    <a:pt x="1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89" name="Google Shape;8889;p17"/>
            <p:cNvSpPr/>
            <p:nvPr/>
          </p:nvSpPr>
          <p:spPr>
            <a:xfrm>
              <a:off x="6490627" y="1339045"/>
              <a:ext cx="53359" cy="125125"/>
            </a:xfrm>
            <a:custGeom>
              <a:avLst/>
              <a:gdLst/>
              <a:ahLst/>
              <a:cxnLst/>
              <a:rect l="l" t="t" r="r" b="b"/>
              <a:pathLst>
                <a:path w="1836" h="4305" extrusionOk="0">
                  <a:moveTo>
                    <a:pt x="1426" y="0"/>
                  </a:moveTo>
                  <a:cubicBezTo>
                    <a:pt x="1304" y="0"/>
                    <a:pt x="1194" y="62"/>
                    <a:pt x="1106" y="147"/>
                  </a:cubicBezTo>
                  <a:cubicBezTo>
                    <a:pt x="1004" y="246"/>
                    <a:pt x="928" y="371"/>
                    <a:pt x="889" y="508"/>
                  </a:cubicBezTo>
                  <a:cubicBezTo>
                    <a:pt x="846" y="656"/>
                    <a:pt x="818" y="808"/>
                    <a:pt x="808" y="963"/>
                  </a:cubicBezTo>
                  <a:cubicBezTo>
                    <a:pt x="799" y="1081"/>
                    <a:pt x="792" y="1202"/>
                    <a:pt x="795" y="1322"/>
                  </a:cubicBezTo>
                  <a:cubicBezTo>
                    <a:pt x="799" y="1491"/>
                    <a:pt x="800" y="1661"/>
                    <a:pt x="808" y="1832"/>
                  </a:cubicBezTo>
                  <a:cubicBezTo>
                    <a:pt x="818" y="2015"/>
                    <a:pt x="827" y="2201"/>
                    <a:pt x="837" y="2386"/>
                  </a:cubicBezTo>
                  <a:cubicBezTo>
                    <a:pt x="854" y="2717"/>
                    <a:pt x="862" y="3049"/>
                    <a:pt x="860" y="3383"/>
                  </a:cubicBezTo>
                  <a:lnTo>
                    <a:pt x="860" y="3372"/>
                  </a:lnTo>
                  <a:cubicBezTo>
                    <a:pt x="859" y="3521"/>
                    <a:pt x="849" y="3668"/>
                    <a:pt x="830" y="3815"/>
                  </a:cubicBezTo>
                  <a:cubicBezTo>
                    <a:pt x="827" y="3837"/>
                    <a:pt x="824" y="3858"/>
                    <a:pt x="818" y="3880"/>
                  </a:cubicBezTo>
                  <a:cubicBezTo>
                    <a:pt x="814" y="3891"/>
                    <a:pt x="810" y="3904"/>
                    <a:pt x="805" y="3915"/>
                  </a:cubicBezTo>
                  <a:cubicBezTo>
                    <a:pt x="805" y="3917"/>
                    <a:pt x="805" y="3918"/>
                    <a:pt x="802" y="3921"/>
                  </a:cubicBezTo>
                  <a:cubicBezTo>
                    <a:pt x="799" y="3926"/>
                    <a:pt x="797" y="3931"/>
                    <a:pt x="794" y="3934"/>
                  </a:cubicBezTo>
                  <a:cubicBezTo>
                    <a:pt x="795" y="3932"/>
                    <a:pt x="797" y="3931"/>
                    <a:pt x="799" y="3929"/>
                  </a:cubicBezTo>
                  <a:lnTo>
                    <a:pt x="799" y="3929"/>
                  </a:lnTo>
                  <a:cubicBezTo>
                    <a:pt x="794" y="3934"/>
                    <a:pt x="788" y="3942"/>
                    <a:pt x="784" y="3945"/>
                  </a:cubicBezTo>
                  <a:cubicBezTo>
                    <a:pt x="781" y="3948"/>
                    <a:pt x="778" y="3951"/>
                    <a:pt x="773" y="3953"/>
                  </a:cubicBezTo>
                  <a:lnTo>
                    <a:pt x="765" y="3958"/>
                  </a:lnTo>
                  <a:cubicBezTo>
                    <a:pt x="758" y="3962"/>
                    <a:pt x="750" y="3966"/>
                    <a:pt x="742" y="3970"/>
                  </a:cubicBezTo>
                  <a:lnTo>
                    <a:pt x="742" y="3970"/>
                  </a:lnTo>
                  <a:lnTo>
                    <a:pt x="737" y="3972"/>
                  </a:lnTo>
                  <a:lnTo>
                    <a:pt x="729" y="3975"/>
                  </a:lnTo>
                  <a:lnTo>
                    <a:pt x="735" y="3972"/>
                  </a:lnTo>
                  <a:lnTo>
                    <a:pt x="735" y="3972"/>
                  </a:lnTo>
                  <a:cubicBezTo>
                    <a:pt x="726" y="3975"/>
                    <a:pt x="715" y="3977"/>
                    <a:pt x="705" y="3978"/>
                  </a:cubicBezTo>
                  <a:cubicBezTo>
                    <a:pt x="680" y="3981"/>
                    <a:pt x="655" y="3983"/>
                    <a:pt x="628" y="3983"/>
                  </a:cubicBezTo>
                  <a:cubicBezTo>
                    <a:pt x="594" y="3981"/>
                    <a:pt x="560" y="3978"/>
                    <a:pt x="526" y="3974"/>
                  </a:cubicBezTo>
                  <a:cubicBezTo>
                    <a:pt x="474" y="3966"/>
                    <a:pt x="422" y="3953"/>
                    <a:pt x="370" y="3940"/>
                  </a:cubicBezTo>
                  <a:cubicBezTo>
                    <a:pt x="327" y="3928"/>
                    <a:pt x="284" y="3913"/>
                    <a:pt x="243" y="3896"/>
                  </a:cubicBezTo>
                  <a:cubicBezTo>
                    <a:pt x="225" y="3890"/>
                    <a:pt x="206" y="3887"/>
                    <a:pt x="188" y="3887"/>
                  </a:cubicBezTo>
                  <a:cubicBezTo>
                    <a:pt x="120" y="3887"/>
                    <a:pt x="56" y="3928"/>
                    <a:pt x="32" y="3996"/>
                  </a:cubicBezTo>
                  <a:cubicBezTo>
                    <a:pt x="1" y="4081"/>
                    <a:pt x="44" y="4176"/>
                    <a:pt x="129" y="4208"/>
                  </a:cubicBezTo>
                  <a:cubicBezTo>
                    <a:pt x="213" y="4238"/>
                    <a:pt x="297" y="4262"/>
                    <a:pt x="384" y="4277"/>
                  </a:cubicBezTo>
                  <a:cubicBezTo>
                    <a:pt x="465" y="4293"/>
                    <a:pt x="545" y="4303"/>
                    <a:pt x="628" y="4304"/>
                  </a:cubicBezTo>
                  <a:lnTo>
                    <a:pt x="659" y="4304"/>
                  </a:lnTo>
                  <a:cubicBezTo>
                    <a:pt x="737" y="4301"/>
                    <a:pt x="816" y="4292"/>
                    <a:pt x="886" y="4258"/>
                  </a:cubicBezTo>
                  <a:cubicBezTo>
                    <a:pt x="960" y="4222"/>
                    <a:pt x="1023" y="4167"/>
                    <a:pt x="1068" y="4097"/>
                  </a:cubicBezTo>
                  <a:cubicBezTo>
                    <a:pt x="1112" y="4026"/>
                    <a:pt x="1129" y="3939"/>
                    <a:pt x="1137" y="3856"/>
                  </a:cubicBezTo>
                  <a:cubicBezTo>
                    <a:pt x="1145" y="3760"/>
                    <a:pt x="1148" y="3660"/>
                    <a:pt x="1150" y="3564"/>
                  </a:cubicBezTo>
                  <a:lnTo>
                    <a:pt x="1150" y="3568"/>
                  </a:lnTo>
                  <a:cubicBezTo>
                    <a:pt x="1152" y="3495"/>
                    <a:pt x="1153" y="3421"/>
                    <a:pt x="1153" y="3348"/>
                  </a:cubicBezTo>
                  <a:cubicBezTo>
                    <a:pt x="1150" y="3000"/>
                    <a:pt x="1139" y="2655"/>
                    <a:pt x="1123" y="2308"/>
                  </a:cubicBezTo>
                  <a:cubicBezTo>
                    <a:pt x="1114" y="2126"/>
                    <a:pt x="1106" y="1944"/>
                    <a:pt x="1099" y="1764"/>
                  </a:cubicBezTo>
                  <a:cubicBezTo>
                    <a:pt x="1093" y="1610"/>
                    <a:pt x="1093" y="1457"/>
                    <a:pt x="1093" y="1303"/>
                  </a:cubicBezTo>
                  <a:cubicBezTo>
                    <a:pt x="1096" y="1149"/>
                    <a:pt x="1107" y="996"/>
                    <a:pt x="1128" y="844"/>
                  </a:cubicBezTo>
                  <a:lnTo>
                    <a:pt x="1128" y="846"/>
                  </a:lnTo>
                  <a:cubicBezTo>
                    <a:pt x="1137" y="782"/>
                    <a:pt x="1150" y="720"/>
                    <a:pt x="1166" y="659"/>
                  </a:cubicBezTo>
                  <a:cubicBezTo>
                    <a:pt x="1179" y="616"/>
                    <a:pt x="1191" y="576"/>
                    <a:pt x="1209" y="537"/>
                  </a:cubicBezTo>
                  <a:cubicBezTo>
                    <a:pt x="1217" y="519"/>
                    <a:pt x="1223" y="502"/>
                    <a:pt x="1234" y="486"/>
                  </a:cubicBezTo>
                  <a:cubicBezTo>
                    <a:pt x="1245" y="469"/>
                    <a:pt x="1256" y="453"/>
                    <a:pt x="1270" y="436"/>
                  </a:cubicBezTo>
                  <a:cubicBezTo>
                    <a:pt x="1285" y="420"/>
                    <a:pt x="1299" y="402"/>
                    <a:pt x="1315" y="386"/>
                  </a:cubicBezTo>
                  <a:cubicBezTo>
                    <a:pt x="1327" y="375"/>
                    <a:pt x="1338" y="366"/>
                    <a:pt x="1353" y="356"/>
                  </a:cubicBezTo>
                  <a:cubicBezTo>
                    <a:pt x="1361" y="350"/>
                    <a:pt x="1370" y="344"/>
                    <a:pt x="1378" y="337"/>
                  </a:cubicBezTo>
                  <a:lnTo>
                    <a:pt x="1392" y="331"/>
                  </a:lnTo>
                  <a:lnTo>
                    <a:pt x="1386" y="334"/>
                  </a:lnTo>
                  <a:lnTo>
                    <a:pt x="1388" y="334"/>
                  </a:lnTo>
                  <a:lnTo>
                    <a:pt x="1402" y="328"/>
                  </a:lnTo>
                  <a:lnTo>
                    <a:pt x="1405" y="333"/>
                  </a:lnTo>
                  <a:cubicBezTo>
                    <a:pt x="1411" y="344"/>
                    <a:pt x="1416" y="356"/>
                    <a:pt x="1421" y="367"/>
                  </a:cubicBezTo>
                  <a:cubicBezTo>
                    <a:pt x="1430" y="390"/>
                    <a:pt x="1437" y="412"/>
                    <a:pt x="1445" y="436"/>
                  </a:cubicBezTo>
                  <a:cubicBezTo>
                    <a:pt x="1454" y="480"/>
                    <a:pt x="1464" y="526"/>
                    <a:pt x="1470" y="572"/>
                  </a:cubicBezTo>
                  <a:cubicBezTo>
                    <a:pt x="1471" y="597"/>
                    <a:pt x="1475" y="625"/>
                    <a:pt x="1475" y="651"/>
                  </a:cubicBezTo>
                  <a:cubicBezTo>
                    <a:pt x="1473" y="675"/>
                    <a:pt x="1471" y="700"/>
                    <a:pt x="1468" y="725"/>
                  </a:cubicBezTo>
                  <a:cubicBezTo>
                    <a:pt x="1457" y="787"/>
                    <a:pt x="1445" y="850"/>
                    <a:pt x="1430" y="912"/>
                  </a:cubicBezTo>
                  <a:cubicBezTo>
                    <a:pt x="1416" y="977"/>
                    <a:pt x="1392" y="1047"/>
                    <a:pt x="1395" y="1115"/>
                  </a:cubicBezTo>
                  <a:cubicBezTo>
                    <a:pt x="1400" y="1180"/>
                    <a:pt x="1441" y="1237"/>
                    <a:pt x="1503" y="1259"/>
                  </a:cubicBezTo>
                  <a:cubicBezTo>
                    <a:pt x="1523" y="1268"/>
                    <a:pt x="1545" y="1272"/>
                    <a:pt x="1566" y="1272"/>
                  </a:cubicBezTo>
                  <a:cubicBezTo>
                    <a:pt x="1591" y="1272"/>
                    <a:pt x="1615" y="1266"/>
                    <a:pt x="1638" y="1256"/>
                  </a:cubicBezTo>
                  <a:cubicBezTo>
                    <a:pt x="1666" y="1240"/>
                    <a:pt x="1691" y="1219"/>
                    <a:pt x="1712" y="1194"/>
                  </a:cubicBezTo>
                  <a:cubicBezTo>
                    <a:pt x="1733" y="1170"/>
                    <a:pt x="1753" y="1148"/>
                    <a:pt x="1775" y="1126"/>
                  </a:cubicBezTo>
                  <a:cubicBezTo>
                    <a:pt x="1836" y="1058"/>
                    <a:pt x="1831" y="955"/>
                    <a:pt x="1764" y="891"/>
                  </a:cubicBezTo>
                  <a:cubicBezTo>
                    <a:pt x="1782" y="815"/>
                    <a:pt x="1793" y="736"/>
                    <a:pt x="1796" y="659"/>
                  </a:cubicBezTo>
                  <a:cubicBezTo>
                    <a:pt x="1796" y="584"/>
                    <a:pt x="1790" y="510"/>
                    <a:pt x="1774" y="439"/>
                  </a:cubicBezTo>
                  <a:cubicBezTo>
                    <a:pt x="1763" y="375"/>
                    <a:pt x="1745" y="312"/>
                    <a:pt x="1723" y="250"/>
                  </a:cubicBezTo>
                  <a:cubicBezTo>
                    <a:pt x="1680" y="136"/>
                    <a:pt x="1595" y="14"/>
                    <a:pt x="1460" y="2"/>
                  </a:cubicBezTo>
                  <a:cubicBezTo>
                    <a:pt x="1449" y="1"/>
                    <a:pt x="1438" y="0"/>
                    <a:pt x="1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0" name="Google Shape;8890;p17"/>
            <p:cNvSpPr/>
            <p:nvPr/>
          </p:nvSpPr>
          <p:spPr>
            <a:xfrm>
              <a:off x="6431831" y="1512788"/>
              <a:ext cx="45628" cy="12091"/>
            </a:xfrm>
            <a:custGeom>
              <a:avLst/>
              <a:gdLst/>
              <a:ahLst/>
              <a:cxnLst/>
              <a:rect l="l" t="t" r="r" b="b"/>
              <a:pathLst>
                <a:path w="1570" h="416" extrusionOk="0">
                  <a:moveTo>
                    <a:pt x="1041" y="1"/>
                  </a:moveTo>
                  <a:cubicBezTo>
                    <a:pt x="967" y="1"/>
                    <a:pt x="893" y="2"/>
                    <a:pt x="819" y="4"/>
                  </a:cubicBezTo>
                  <a:cubicBezTo>
                    <a:pt x="721" y="7"/>
                    <a:pt x="624" y="12"/>
                    <a:pt x="528" y="17"/>
                  </a:cubicBezTo>
                  <a:cubicBezTo>
                    <a:pt x="487" y="20"/>
                    <a:pt x="444" y="23"/>
                    <a:pt x="403" y="26"/>
                  </a:cubicBezTo>
                  <a:cubicBezTo>
                    <a:pt x="351" y="30"/>
                    <a:pt x="298" y="38"/>
                    <a:pt x="246" y="47"/>
                  </a:cubicBezTo>
                  <a:cubicBezTo>
                    <a:pt x="200" y="55"/>
                    <a:pt x="156" y="71"/>
                    <a:pt x="116" y="93"/>
                  </a:cubicBezTo>
                  <a:cubicBezTo>
                    <a:pt x="1" y="171"/>
                    <a:pt x="18" y="343"/>
                    <a:pt x="146" y="397"/>
                  </a:cubicBezTo>
                  <a:cubicBezTo>
                    <a:pt x="161" y="402"/>
                    <a:pt x="175" y="406"/>
                    <a:pt x="191" y="410"/>
                  </a:cubicBezTo>
                  <a:cubicBezTo>
                    <a:pt x="202" y="413"/>
                    <a:pt x="214" y="414"/>
                    <a:pt x="227" y="416"/>
                  </a:cubicBezTo>
                  <a:cubicBezTo>
                    <a:pt x="271" y="414"/>
                    <a:pt x="314" y="395"/>
                    <a:pt x="344" y="364"/>
                  </a:cubicBezTo>
                  <a:cubicBezTo>
                    <a:pt x="373" y="359"/>
                    <a:pt x="401" y="354"/>
                    <a:pt x="430" y="351"/>
                  </a:cubicBezTo>
                  <a:lnTo>
                    <a:pt x="422" y="351"/>
                  </a:lnTo>
                  <a:lnTo>
                    <a:pt x="438" y="349"/>
                  </a:lnTo>
                  <a:lnTo>
                    <a:pt x="439" y="349"/>
                  </a:lnTo>
                  <a:cubicBezTo>
                    <a:pt x="695" y="323"/>
                    <a:pt x="952" y="310"/>
                    <a:pt x="1208" y="310"/>
                  </a:cubicBezTo>
                  <a:cubicBezTo>
                    <a:pt x="1248" y="310"/>
                    <a:pt x="1289" y="311"/>
                    <a:pt x="1329" y="311"/>
                  </a:cubicBezTo>
                  <a:lnTo>
                    <a:pt x="1310" y="311"/>
                  </a:lnTo>
                  <a:lnTo>
                    <a:pt x="1400" y="313"/>
                  </a:lnTo>
                  <a:cubicBezTo>
                    <a:pt x="1401" y="313"/>
                    <a:pt x="1402" y="313"/>
                    <a:pt x="1404" y="313"/>
                  </a:cubicBezTo>
                  <a:cubicBezTo>
                    <a:pt x="1485" y="313"/>
                    <a:pt x="1557" y="258"/>
                    <a:pt x="1563" y="172"/>
                  </a:cubicBezTo>
                  <a:cubicBezTo>
                    <a:pt x="1570" y="91"/>
                    <a:pt x="1506" y="12"/>
                    <a:pt x="1422" y="9"/>
                  </a:cubicBezTo>
                  <a:cubicBezTo>
                    <a:pt x="1295" y="4"/>
                    <a:pt x="1168" y="1"/>
                    <a:pt x="1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1" name="Google Shape;8891;p17"/>
            <p:cNvSpPr/>
            <p:nvPr/>
          </p:nvSpPr>
          <p:spPr>
            <a:xfrm>
              <a:off x="6490510" y="1491107"/>
              <a:ext cx="28220" cy="45283"/>
            </a:xfrm>
            <a:custGeom>
              <a:avLst/>
              <a:gdLst/>
              <a:ahLst/>
              <a:cxnLst/>
              <a:rect l="l" t="t" r="r" b="b"/>
              <a:pathLst>
                <a:path w="971" h="1558" extrusionOk="0">
                  <a:moveTo>
                    <a:pt x="786" y="1"/>
                  </a:moveTo>
                  <a:cubicBezTo>
                    <a:pt x="753" y="1"/>
                    <a:pt x="721" y="10"/>
                    <a:pt x="692" y="27"/>
                  </a:cubicBezTo>
                  <a:cubicBezTo>
                    <a:pt x="659" y="51"/>
                    <a:pt x="629" y="84"/>
                    <a:pt x="610" y="120"/>
                  </a:cubicBezTo>
                  <a:cubicBezTo>
                    <a:pt x="570" y="182"/>
                    <a:pt x="532" y="244"/>
                    <a:pt x="488" y="302"/>
                  </a:cubicBezTo>
                  <a:cubicBezTo>
                    <a:pt x="454" y="350"/>
                    <a:pt x="418" y="396"/>
                    <a:pt x="383" y="442"/>
                  </a:cubicBezTo>
                  <a:cubicBezTo>
                    <a:pt x="321" y="516"/>
                    <a:pt x="258" y="590"/>
                    <a:pt x="198" y="665"/>
                  </a:cubicBezTo>
                  <a:cubicBezTo>
                    <a:pt x="139" y="733"/>
                    <a:pt x="87" y="804"/>
                    <a:pt x="43" y="882"/>
                  </a:cubicBezTo>
                  <a:cubicBezTo>
                    <a:pt x="0" y="962"/>
                    <a:pt x="32" y="1062"/>
                    <a:pt x="112" y="1105"/>
                  </a:cubicBezTo>
                  <a:cubicBezTo>
                    <a:pt x="136" y="1118"/>
                    <a:pt x="163" y="1124"/>
                    <a:pt x="189" y="1124"/>
                  </a:cubicBezTo>
                  <a:cubicBezTo>
                    <a:pt x="250" y="1124"/>
                    <a:pt x="310" y="1092"/>
                    <a:pt x="337" y="1035"/>
                  </a:cubicBezTo>
                  <a:cubicBezTo>
                    <a:pt x="348" y="1012"/>
                    <a:pt x="361" y="989"/>
                    <a:pt x="374" y="967"/>
                  </a:cubicBezTo>
                  <a:cubicBezTo>
                    <a:pt x="410" y="913"/>
                    <a:pt x="450" y="861"/>
                    <a:pt x="489" y="810"/>
                  </a:cubicBezTo>
                  <a:cubicBezTo>
                    <a:pt x="507" y="788"/>
                    <a:pt x="524" y="766"/>
                    <a:pt x="543" y="744"/>
                  </a:cubicBezTo>
                  <a:lnTo>
                    <a:pt x="543" y="744"/>
                  </a:lnTo>
                  <a:lnTo>
                    <a:pt x="526" y="833"/>
                  </a:lnTo>
                  <a:cubicBezTo>
                    <a:pt x="492" y="1008"/>
                    <a:pt x="453" y="1186"/>
                    <a:pt x="416" y="1361"/>
                  </a:cubicBezTo>
                  <a:cubicBezTo>
                    <a:pt x="399" y="1450"/>
                    <a:pt x="454" y="1535"/>
                    <a:pt x="541" y="1554"/>
                  </a:cubicBezTo>
                  <a:cubicBezTo>
                    <a:pt x="553" y="1558"/>
                    <a:pt x="564" y="1558"/>
                    <a:pt x="573" y="1558"/>
                  </a:cubicBezTo>
                  <a:cubicBezTo>
                    <a:pt x="574" y="1558"/>
                    <a:pt x="575" y="1558"/>
                    <a:pt x="576" y="1558"/>
                  </a:cubicBezTo>
                  <a:cubicBezTo>
                    <a:pt x="653" y="1558"/>
                    <a:pt x="719" y="1504"/>
                    <a:pt x="735" y="1429"/>
                  </a:cubicBezTo>
                  <a:cubicBezTo>
                    <a:pt x="768" y="1247"/>
                    <a:pt x="801" y="1065"/>
                    <a:pt x="839" y="883"/>
                  </a:cubicBezTo>
                  <a:cubicBezTo>
                    <a:pt x="858" y="787"/>
                    <a:pt x="879" y="690"/>
                    <a:pt x="898" y="594"/>
                  </a:cubicBezTo>
                  <a:cubicBezTo>
                    <a:pt x="920" y="483"/>
                    <a:pt x="945" y="372"/>
                    <a:pt x="959" y="258"/>
                  </a:cubicBezTo>
                  <a:lnTo>
                    <a:pt x="959" y="258"/>
                  </a:lnTo>
                  <a:cubicBezTo>
                    <a:pt x="959" y="266"/>
                    <a:pt x="958" y="272"/>
                    <a:pt x="958" y="280"/>
                  </a:cubicBezTo>
                  <a:cubicBezTo>
                    <a:pt x="963" y="253"/>
                    <a:pt x="967" y="226"/>
                    <a:pt x="969" y="201"/>
                  </a:cubicBezTo>
                  <a:cubicBezTo>
                    <a:pt x="970" y="174"/>
                    <a:pt x="966" y="147"/>
                    <a:pt x="958" y="122"/>
                  </a:cubicBezTo>
                  <a:cubicBezTo>
                    <a:pt x="940" y="70"/>
                    <a:pt x="899" y="30"/>
                    <a:pt x="849" y="13"/>
                  </a:cubicBezTo>
                  <a:cubicBezTo>
                    <a:pt x="828" y="5"/>
                    <a:pt x="807" y="1"/>
                    <a:pt x="7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2" name="Google Shape;8892;p17"/>
            <p:cNvSpPr/>
            <p:nvPr/>
          </p:nvSpPr>
          <p:spPr>
            <a:xfrm>
              <a:off x="6495887" y="1275046"/>
              <a:ext cx="31271" cy="34268"/>
            </a:xfrm>
            <a:custGeom>
              <a:avLst/>
              <a:gdLst/>
              <a:ahLst/>
              <a:cxnLst/>
              <a:rect l="l" t="t" r="r" b="b"/>
              <a:pathLst>
                <a:path w="1076" h="1179" extrusionOk="0">
                  <a:moveTo>
                    <a:pt x="541" y="374"/>
                  </a:moveTo>
                  <a:cubicBezTo>
                    <a:pt x="540" y="376"/>
                    <a:pt x="538" y="378"/>
                    <a:pt x="537" y="380"/>
                  </a:cubicBezTo>
                  <a:cubicBezTo>
                    <a:pt x="538" y="378"/>
                    <a:pt x="539" y="376"/>
                    <a:pt x="541" y="374"/>
                  </a:cubicBezTo>
                  <a:close/>
                  <a:moveTo>
                    <a:pt x="900" y="0"/>
                  </a:moveTo>
                  <a:cubicBezTo>
                    <a:pt x="863" y="0"/>
                    <a:pt x="825" y="13"/>
                    <a:pt x="793" y="40"/>
                  </a:cubicBezTo>
                  <a:cubicBezTo>
                    <a:pt x="760" y="65"/>
                    <a:pt x="733" y="98"/>
                    <a:pt x="713" y="135"/>
                  </a:cubicBezTo>
                  <a:cubicBezTo>
                    <a:pt x="673" y="197"/>
                    <a:pt x="632" y="258"/>
                    <a:pt x="588" y="317"/>
                  </a:cubicBezTo>
                  <a:cubicBezTo>
                    <a:pt x="575" y="333"/>
                    <a:pt x="562" y="348"/>
                    <a:pt x="550" y="364"/>
                  </a:cubicBezTo>
                  <a:lnTo>
                    <a:pt x="550" y="364"/>
                  </a:lnTo>
                  <a:cubicBezTo>
                    <a:pt x="553" y="360"/>
                    <a:pt x="556" y="356"/>
                    <a:pt x="559" y="352"/>
                  </a:cubicBezTo>
                  <a:lnTo>
                    <a:pt x="559" y="352"/>
                  </a:lnTo>
                  <a:cubicBezTo>
                    <a:pt x="554" y="358"/>
                    <a:pt x="549" y="364"/>
                    <a:pt x="544" y="370"/>
                  </a:cubicBezTo>
                  <a:lnTo>
                    <a:pt x="544" y="370"/>
                  </a:lnTo>
                  <a:cubicBezTo>
                    <a:pt x="544" y="370"/>
                    <a:pt x="545" y="370"/>
                    <a:pt x="545" y="369"/>
                  </a:cubicBezTo>
                  <a:lnTo>
                    <a:pt x="545" y="369"/>
                  </a:lnTo>
                  <a:cubicBezTo>
                    <a:pt x="478" y="450"/>
                    <a:pt x="407" y="526"/>
                    <a:pt x="334" y="599"/>
                  </a:cubicBezTo>
                  <a:cubicBezTo>
                    <a:pt x="287" y="643"/>
                    <a:pt x="241" y="684"/>
                    <a:pt x="192" y="722"/>
                  </a:cubicBezTo>
                  <a:lnTo>
                    <a:pt x="187" y="725"/>
                  </a:lnTo>
                  <a:lnTo>
                    <a:pt x="179" y="725"/>
                  </a:lnTo>
                  <a:cubicBezTo>
                    <a:pt x="175" y="725"/>
                    <a:pt x="172" y="725"/>
                    <a:pt x="168" y="725"/>
                  </a:cubicBezTo>
                  <a:cubicBezTo>
                    <a:pt x="85" y="725"/>
                    <a:pt x="5" y="791"/>
                    <a:pt x="2" y="877"/>
                  </a:cubicBezTo>
                  <a:cubicBezTo>
                    <a:pt x="0" y="950"/>
                    <a:pt x="29" y="1023"/>
                    <a:pt x="97" y="1059"/>
                  </a:cubicBezTo>
                  <a:cubicBezTo>
                    <a:pt x="123" y="1073"/>
                    <a:pt x="149" y="1078"/>
                    <a:pt x="175" y="1078"/>
                  </a:cubicBezTo>
                  <a:cubicBezTo>
                    <a:pt x="244" y="1078"/>
                    <a:pt x="312" y="1038"/>
                    <a:pt x="368" y="996"/>
                  </a:cubicBezTo>
                  <a:cubicBezTo>
                    <a:pt x="466" y="918"/>
                    <a:pt x="558" y="834"/>
                    <a:pt x="643" y="743"/>
                  </a:cubicBezTo>
                  <a:lnTo>
                    <a:pt x="675" y="709"/>
                  </a:lnTo>
                  <a:lnTo>
                    <a:pt x="675" y="709"/>
                  </a:lnTo>
                  <a:cubicBezTo>
                    <a:pt x="660" y="809"/>
                    <a:pt x="649" y="907"/>
                    <a:pt x="643" y="1009"/>
                  </a:cubicBezTo>
                  <a:cubicBezTo>
                    <a:pt x="637" y="1096"/>
                    <a:pt x="702" y="1172"/>
                    <a:pt x="789" y="1178"/>
                  </a:cubicBezTo>
                  <a:lnTo>
                    <a:pt x="801" y="1178"/>
                  </a:lnTo>
                  <a:cubicBezTo>
                    <a:pt x="884" y="1176"/>
                    <a:pt x="952" y="1115"/>
                    <a:pt x="960" y="1032"/>
                  </a:cubicBezTo>
                  <a:cubicBezTo>
                    <a:pt x="964" y="970"/>
                    <a:pt x="968" y="910"/>
                    <a:pt x="976" y="849"/>
                  </a:cubicBezTo>
                  <a:lnTo>
                    <a:pt x="976" y="849"/>
                  </a:lnTo>
                  <a:cubicBezTo>
                    <a:pt x="976" y="851"/>
                    <a:pt x="976" y="852"/>
                    <a:pt x="975" y="853"/>
                  </a:cubicBezTo>
                  <a:cubicBezTo>
                    <a:pt x="976" y="852"/>
                    <a:pt x="976" y="850"/>
                    <a:pt x="976" y="849"/>
                  </a:cubicBezTo>
                  <a:lnTo>
                    <a:pt x="976" y="849"/>
                  </a:lnTo>
                  <a:cubicBezTo>
                    <a:pt x="976" y="849"/>
                    <a:pt x="976" y="849"/>
                    <a:pt x="976" y="849"/>
                  </a:cubicBezTo>
                  <a:lnTo>
                    <a:pt x="976" y="849"/>
                  </a:lnTo>
                  <a:cubicBezTo>
                    <a:pt x="976" y="849"/>
                    <a:pt x="976" y="849"/>
                    <a:pt x="976" y="849"/>
                  </a:cubicBezTo>
                  <a:lnTo>
                    <a:pt x="976" y="849"/>
                  </a:lnTo>
                  <a:cubicBezTo>
                    <a:pt x="976" y="849"/>
                    <a:pt x="976" y="849"/>
                    <a:pt x="976" y="849"/>
                  </a:cubicBezTo>
                  <a:lnTo>
                    <a:pt x="976" y="849"/>
                  </a:lnTo>
                  <a:cubicBezTo>
                    <a:pt x="976" y="848"/>
                    <a:pt x="976" y="848"/>
                    <a:pt x="976" y="847"/>
                  </a:cubicBezTo>
                  <a:lnTo>
                    <a:pt x="976" y="847"/>
                  </a:lnTo>
                  <a:cubicBezTo>
                    <a:pt x="976" y="848"/>
                    <a:pt x="976" y="848"/>
                    <a:pt x="976" y="849"/>
                  </a:cubicBezTo>
                  <a:lnTo>
                    <a:pt x="976" y="849"/>
                  </a:lnTo>
                  <a:cubicBezTo>
                    <a:pt x="982" y="812"/>
                    <a:pt x="987" y="777"/>
                    <a:pt x="991" y="741"/>
                  </a:cubicBezTo>
                  <a:lnTo>
                    <a:pt x="991" y="741"/>
                  </a:lnTo>
                  <a:lnTo>
                    <a:pt x="990" y="763"/>
                  </a:lnTo>
                  <a:cubicBezTo>
                    <a:pt x="1004" y="671"/>
                    <a:pt x="1021" y="580"/>
                    <a:pt x="1037" y="488"/>
                  </a:cubicBezTo>
                  <a:cubicBezTo>
                    <a:pt x="1043" y="445"/>
                    <a:pt x="1050" y="402"/>
                    <a:pt x="1056" y="360"/>
                  </a:cubicBezTo>
                  <a:cubicBezTo>
                    <a:pt x="1059" y="333"/>
                    <a:pt x="1064" y="307"/>
                    <a:pt x="1067" y="280"/>
                  </a:cubicBezTo>
                  <a:cubicBezTo>
                    <a:pt x="1075" y="233"/>
                    <a:pt x="1074" y="184"/>
                    <a:pt x="1064" y="135"/>
                  </a:cubicBezTo>
                  <a:cubicBezTo>
                    <a:pt x="1048" y="51"/>
                    <a:pt x="976" y="0"/>
                    <a:pt x="9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3" name="Google Shape;8893;p17"/>
            <p:cNvSpPr/>
            <p:nvPr/>
          </p:nvSpPr>
          <p:spPr>
            <a:xfrm>
              <a:off x="6572703" y="1338812"/>
              <a:ext cx="77888" cy="103326"/>
            </a:xfrm>
            <a:custGeom>
              <a:avLst/>
              <a:gdLst/>
              <a:ahLst/>
              <a:cxnLst/>
              <a:rect l="l" t="t" r="r" b="b"/>
              <a:pathLst>
                <a:path w="2680" h="3555" extrusionOk="0">
                  <a:moveTo>
                    <a:pt x="2568" y="678"/>
                  </a:moveTo>
                  <a:lnTo>
                    <a:pt x="2568" y="678"/>
                  </a:lnTo>
                  <a:cubicBezTo>
                    <a:pt x="2567" y="681"/>
                    <a:pt x="2567" y="684"/>
                    <a:pt x="2567" y="687"/>
                  </a:cubicBezTo>
                  <a:lnTo>
                    <a:pt x="2567" y="687"/>
                  </a:lnTo>
                  <a:cubicBezTo>
                    <a:pt x="2567" y="684"/>
                    <a:pt x="2568" y="681"/>
                    <a:pt x="2568" y="678"/>
                  </a:cubicBezTo>
                  <a:close/>
                  <a:moveTo>
                    <a:pt x="2565" y="694"/>
                  </a:moveTo>
                  <a:lnTo>
                    <a:pt x="2565" y="694"/>
                  </a:lnTo>
                  <a:cubicBezTo>
                    <a:pt x="2565" y="696"/>
                    <a:pt x="2565" y="698"/>
                    <a:pt x="2564" y="701"/>
                  </a:cubicBezTo>
                  <a:lnTo>
                    <a:pt x="2564" y="701"/>
                  </a:lnTo>
                  <a:cubicBezTo>
                    <a:pt x="2565" y="699"/>
                    <a:pt x="2565" y="697"/>
                    <a:pt x="2565" y="694"/>
                  </a:cubicBezTo>
                  <a:close/>
                  <a:moveTo>
                    <a:pt x="2369" y="2063"/>
                  </a:moveTo>
                  <a:lnTo>
                    <a:pt x="2369" y="2063"/>
                  </a:lnTo>
                  <a:cubicBezTo>
                    <a:pt x="2368" y="2067"/>
                    <a:pt x="2368" y="2072"/>
                    <a:pt x="2367" y="2077"/>
                  </a:cubicBezTo>
                  <a:lnTo>
                    <a:pt x="2367" y="2077"/>
                  </a:lnTo>
                  <a:cubicBezTo>
                    <a:pt x="2368" y="2072"/>
                    <a:pt x="2369" y="2066"/>
                    <a:pt x="2369" y="2063"/>
                  </a:cubicBezTo>
                  <a:close/>
                  <a:moveTo>
                    <a:pt x="1617" y="1358"/>
                  </a:moveTo>
                  <a:lnTo>
                    <a:pt x="1641" y="1360"/>
                  </a:lnTo>
                  <a:cubicBezTo>
                    <a:pt x="1647" y="1360"/>
                    <a:pt x="1652" y="1362"/>
                    <a:pt x="1661" y="1363"/>
                  </a:cubicBezTo>
                  <a:cubicBezTo>
                    <a:pt x="1669" y="1366"/>
                    <a:pt x="1677" y="1370"/>
                    <a:pt x="1687" y="1373"/>
                  </a:cubicBezTo>
                  <a:cubicBezTo>
                    <a:pt x="1693" y="1376"/>
                    <a:pt x="1701" y="1379"/>
                    <a:pt x="1707" y="1384"/>
                  </a:cubicBezTo>
                  <a:lnTo>
                    <a:pt x="1715" y="1390"/>
                  </a:lnTo>
                  <a:cubicBezTo>
                    <a:pt x="1720" y="1393"/>
                    <a:pt x="1725" y="1398"/>
                    <a:pt x="1729" y="1403"/>
                  </a:cubicBezTo>
                  <a:cubicBezTo>
                    <a:pt x="1748" y="1423"/>
                    <a:pt x="1766" y="1444"/>
                    <a:pt x="1785" y="1466"/>
                  </a:cubicBezTo>
                  <a:cubicBezTo>
                    <a:pt x="1794" y="1480"/>
                    <a:pt x="1809" y="1498"/>
                    <a:pt x="1815" y="1510"/>
                  </a:cubicBezTo>
                  <a:cubicBezTo>
                    <a:pt x="1821" y="1525"/>
                    <a:pt x="1828" y="1537"/>
                    <a:pt x="1834" y="1550"/>
                  </a:cubicBezTo>
                  <a:lnTo>
                    <a:pt x="1821" y="1579"/>
                  </a:lnTo>
                  <a:cubicBezTo>
                    <a:pt x="1794" y="1637"/>
                    <a:pt x="1763" y="1694"/>
                    <a:pt x="1733" y="1753"/>
                  </a:cubicBezTo>
                  <a:cubicBezTo>
                    <a:pt x="1704" y="1805"/>
                    <a:pt x="1680" y="1862"/>
                    <a:pt x="1649" y="1913"/>
                  </a:cubicBezTo>
                  <a:cubicBezTo>
                    <a:pt x="1606" y="1982"/>
                    <a:pt x="1563" y="2052"/>
                    <a:pt x="1521" y="2121"/>
                  </a:cubicBezTo>
                  <a:cubicBezTo>
                    <a:pt x="1484" y="2178"/>
                    <a:pt x="1445" y="2232"/>
                    <a:pt x="1405" y="2286"/>
                  </a:cubicBezTo>
                  <a:cubicBezTo>
                    <a:pt x="1324" y="2399"/>
                    <a:pt x="1236" y="2508"/>
                    <a:pt x="1149" y="2617"/>
                  </a:cubicBezTo>
                  <a:cubicBezTo>
                    <a:pt x="1066" y="2712"/>
                    <a:pt x="984" y="2804"/>
                    <a:pt x="894" y="2892"/>
                  </a:cubicBezTo>
                  <a:cubicBezTo>
                    <a:pt x="827" y="2956"/>
                    <a:pt x="756" y="3016"/>
                    <a:pt x="683" y="3071"/>
                  </a:cubicBezTo>
                  <a:cubicBezTo>
                    <a:pt x="639" y="3103"/>
                    <a:pt x="594" y="3133"/>
                    <a:pt x="550" y="3160"/>
                  </a:cubicBezTo>
                  <a:cubicBezTo>
                    <a:pt x="515" y="3177"/>
                    <a:pt x="482" y="3193"/>
                    <a:pt x="447" y="3207"/>
                  </a:cubicBezTo>
                  <a:cubicBezTo>
                    <a:pt x="431" y="3214"/>
                    <a:pt x="417" y="3219"/>
                    <a:pt x="401" y="3223"/>
                  </a:cubicBezTo>
                  <a:cubicBezTo>
                    <a:pt x="392" y="3225"/>
                    <a:pt x="381" y="3226"/>
                    <a:pt x="370" y="3228"/>
                  </a:cubicBezTo>
                  <a:cubicBezTo>
                    <a:pt x="360" y="3231"/>
                    <a:pt x="351" y="3231"/>
                    <a:pt x="340" y="3231"/>
                  </a:cubicBezTo>
                  <a:lnTo>
                    <a:pt x="327" y="3228"/>
                  </a:lnTo>
                  <a:lnTo>
                    <a:pt x="324" y="3228"/>
                  </a:lnTo>
                  <a:cubicBezTo>
                    <a:pt x="322" y="3222"/>
                    <a:pt x="322" y="3214"/>
                    <a:pt x="322" y="3206"/>
                  </a:cubicBezTo>
                  <a:cubicBezTo>
                    <a:pt x="325" y="3168"/>
                    <a:pt x="330" y="3128"/>
                    <a:pt x="335" y="3089"/>
                  </a:cubicBezTo>
                  <a:lnTo>
                    <a:pt x="335" y="3089"/>
                  </a:lnTo>
                  <a:cubicBezTo>
                    <a:pt x="335" y="3095"/>
                    <a:pt x="333" y="3103"/>
                    <a:pt x="333" y="3109"/>
                  </a:cubicBezTo>
                  <a:cubicBezTo>
                    <a:pt x="359" y="2964"/>
                    <a:pt x="393" y="2818"/>
                    <a:pt x="435" y="2676"/>
                  </a:cubicBezTo>
                  <a:cubicBezTo>
                    <a:pt x="471" y="2563"/>
                    <a:pt x="512" y="2452"/>
                    <a:pt x="560" y="2345"/>
                  </a:cubicBezTo>
                  <a:cubicBezTo>
                    <a:pt x="612" y="2228"/>
                    <a:pt x="670" y="2114"/>
                    <a:pt x="735" y="2003"/>
                  </a:cubicBezTo>
                  <a:cubicBezTo>
                    <a:pt x="791" y="1914"/>
                    <a:pt x="851" y="1827"/>
                    <a:pt x="916" y="1745"/>
                  </a:cubicBezTo>
                  <a:cubicBezTo>
                    <a:pt x="952" y="1700"/>
                    <a:pt x="990" y="1658"/>
                    <a:pt x="1030" y="1618"/>
                  </a:cubicBezTo>
                  <a:lnTo>
                    <a:pt x="1030" y="1618"/>
                  </a:lnTo>
                  <a:cubicBezTo>
                    <a:pt x="1025" y="1623"/>
                    <a:pt x="1020" y="1628"/>
                    <a:pt x="1016" y="1631"/>
                  </a:cubicBezTo>
                  <a:cubicBezTo>
                    <a:pt x="1054" y="1596"/>
                    <a:pt x="1092" y="1563"/>
                    <a:pt x="1133" y="1531"/>
                  </a:cubicBezTo>
                  <a:cubicBezTo>
                    <a:pt x="1166" y="1507"/>
                    <a:pt x="1199" y="1485"/>
                    <a:pt x="1236" y="1465"/>
                  </a:cubicBezTo>
                  <a:lnTo>
                    <a:pt x="1236" y="1465"/>
                  </a:lnTo>
                  <a:lnTo>
                    <a:pt x="1218" y="1476"/>
                  </a:lnTo>
                  <a:cubicBezTo>
                    <a:pt x="1259" y="1453"/>
                    <a:pt x="1301" y="1434"/>
                    <a:pt x="1343" y="1417"/>
                  </a:cubicBezTo>
                  <a:cubicBezTo>
                    <a:pt x="1383" y="1403"/>
                    <a:pt x="1422" y="1390"/>
                    <a:pt x="1462" y="1377"/>
                  </a:cubicBezTo>
                  <a:cubicBezTo>
                    <a:pt x="1494" y="1371"/>
                    <a:pt x="1522" y="1366"/>
                    <a:pt x="1554" y="1362"/>
                  </a:cubicBezTo>
                  <a:cubicBezTo>
                    <a:pt x="1574" y="1360"/>
                    <a:pt x="1597" y="1358"/>
                    <a:pt x="1617" y="1358"/>
                  </a:cubicBezTo>
                  <a:close/>
                  <a:moveTo>
                    <a:pt x="2503" y="1"/>
                  </a:moveTo>
                  <a:cubicBezTo>
                    <a:pt x="2446" y="1"/>
                    <a:pt x="2388" y="31"/>
                    <a:pt x="2361" y="100"/>
                  </a:cubicBezTo>
                  <a:cubicBezTo>
                    <a:pt x="2344" y="159"/>
                    <a:pt x="2326" y="217"/>
                    <a:pt x="2310" y="277"/>
                  </a:cubicBezTo>
                  <a:cubicBezTo>
                    <a:pt x="2263" y="439"/>
                    <a:pt x="2209" y="600"/>
                    <a:pt x="2154" y="760"/>
                  </a:cubicBezTo>
                  <a:cubicBezTo>
                    <a:pt x="2127" y="835"/>
                    <a:pt x="2100" y="912"/>
                    <a:pt x="2071" y="986"/>
                  </a:cubicBezTo>
                  <a:cubicBezTo>
                    <a:pt x="2043" y="1061"/>
                    <a:pt x="2016" y="1135"/>
                    <a:pt x="1986" y="1210"/>
                  </a:cubicBezTo>
                  <a:cubicBezTo>
                    <a:pt x="1962" y="1181"/>
                    <a:pt x="1934" y="1154"/>
                    <a:pt x="1904" y="1132"/>
                  </a:cubicBezTo>
                  <a:cubicBezTo>
                    <a:pt x="1820" y="1075"/>
                    <a:pt x="1721" y="1042"/>
                    <a:pt x="1619" y="1042"/>
                  </a:cubicBezTo>
                  <a:cubicBezTo>
                    <a:pt x="1614" y="1042"/>
                    <a:pt x="1609" y="1042"/>
                    <a:pt x="1604" y="1042"/>
                  </a:cubicBezTo>
                  <a:cubicBezTo>
                    <a:pt x="1502" y="1045"/>
                    <a:pt x="1399" y="1064"/>
                    <a:pt x="1302" y="1099"/>
                  </a:cubicBezTo>
                  <a:cubicBezTo>
                    <a:pt x="1194" y="1135"/>
                    <a:pt x="1092" y="1186"/>
                    <a:pt x="997" y="1249"/>
                  </a:cubicBezTo>
                  <a:cubicBezTo>
                    <a:pt x="913" y="1308"/>
                    <a:pt x="837" y="1376"/>
                    <a:pt x="767" y="1452"/>
                  </a:cubicBezTo>
                  <a:cubicBezTo>
                    <a:pt x="621" y="1618"/>
                    <a:pt x="496" y="1802"/>
                    <a:pt x="395" y="1998"/>
                  </a:cubicBezTo>
                  <a:cubicBezTo>
                    <a:pt x="294" y="2186"/>
                    <a:pt x="211" y="2384"/>
                    <a:pt x="150" y="2588"/>
                  </a:cubicBezTo>
                  <a:cubicBezTo>
                    <a:pt x="126" y="2672"/>
                    <a:pt x="99" y="2756"/>
                    <a:pt x="77" y="2842"/>
                  </a:cubicBezTo>
                  <a:cubicBezTo>
                    <a:pt x="64" y="2892"/>
                    <a:pt x="50" y="2943"/>
                    <a:pt x="40" y="2994"/>
                  </a:cubicBezTo>
                  <a:cubicBezTo>
                    <a:pt x="20" y="3089"/>
                    <a:pt x="1" y="3185"/>
                    <a:pt x="12" y="3283"/>
                  </a:cubicBezTo>
                  <a:cubicBezTo>
                    <a:pt x="21" y="3378"/>
                    <a:pt x="77" y="3461"/>
                    <a:pt x="161" y="3508"/>
                  </a:cubicBezTo>
                  <a:lnTo>
                    <a:pt x="161" y="3507"/>
                  </a:lnTo>
                  <a:cubicBezTo>
                    <a:pt x="216" y="3538"/>
                    <a:pt x="278" y="3554"/>
                    <a:pt x="341" y="3554"/>
                  </a:cubicBezTo>
                  <a:cubicBezTo>
                    <a:pt x="368" y="3554"/>
                    <a:pt x="393" y="3553"/>
                    <a:pt x="420" y="3548"/>
                  </a:cubicBezTo>
                  <a:cubicBezTo>
                    <a:pt x="533" y="3526"/>
                    <a:pt x="640" y="3483"/>
                    <a:pt x="737" y="3420"/>
                  </a:cubicBezTo>
                  <a:cubicBezTo>
                    <a:pt x="826" y="3363"/>
                    <a:pt x="911" y="3299"/>
                    <a:pt x="990" y="3228"/>
                  </a:cubicBezTo>
                  <a:cubicBezTo>
                    <a:pt x="1139" y="3097"/>
                    <a:pt x="1274" y="2951"/>
                    <a:pt x="1395" y="2796"/>
                  </a:cubicBezTo>
                  <a:cubicBezTo>
                    <a:pt x="1457" y="2718"/>
                    <a:pt x="1519" y="2639"/>
                    <a:pt x="1581" y="2560"/>
                  </a:cubicBezTo>
                  <a:cubicBezTo>
                    <a:pt x="1633" y="2494"/>
                    <a:pt x="1679" y="2422"/>
                    <a:pt x="1726" y="2353"/>
                  </a:cubicBezTo>
                  <a:cubicBezTo>
                    <a:pt x="1742" y="2332"/>
                    <a:pt x="1755" y="2310"/>
                    <a:pt x="1769" y="2289"/>
                  </a:cubicBezTo>
                  <a:cubicBezTo>
                    <a:pt x="1777" y="2292"/>
                    <a:pt x="1783" y="2296"/>
                    <a:pt x="1791" y="2299"/>
                  </a:cubicBezTo>
                  <a:cubicBezTo>
                    <a:pt x="1810" y="2305"/>
                    <a:pt x="1829" y="2307"/>
                    <a:pt x="1848" y="2307"/>
                  </a:cubicBezTo>
                  <a:cubicBezTo>
                    <a:pt x="1871" y="2307"/>
                    <a:pt x="1893" y="2303"/>
                    <a:pt x="1915" y="2296"/>
                  </a:cubicBezTo>
                  <a:cubicBezTo>
                    <a:pt x="1965" y="2272"/>
                    <a:pt x="2008" y="2235"/>
                    <a:pt x="2037" y="2188"/>
                  </a:cubicBezTo>
                  <a:lnTo>
                    <a:pt x="2037" y="2188"/>
                  </a:lnTo>
                  <a:lnTo>
                    <a:pt x="2035" y="2194"/>
                  </a:lnTo>
                  <a:cubicBezTo>
                    <a:pt x="1994" y="2422"/>
                    <a:pt x="1943" y="2650"/>
                    <a:pt x="1896" y="2878"/>
                  </a:cubicBezTo>
                  <a:cubicBezTo>
                    <a:pt x="1877" y="2967"/>
                    <a:pt x="1932" y="3054"/>
                    <a:pt x="2022" y="3073"/>
                  </a:cubicBezTo>
                  <a:cubicBezTo>
                    <a:pt x="2034" y="3075"/>
                    <a:pt x="2046" y="3077"/>
                    <a:pt x="2057" y="3077"/>
                  </a:cubicBezTo>
                  <a:cubicBezTo>
                    <a:pt x="2133" y="3077"/>
                    <a:pt x="2201" y="3025"/>
                    <a:pt x="2217" y="2946"/>
                  </a:cubicBezTo>
                  <a:cubicBezTo>
                    <a:pt x="2250" y="2788"/>
                    <a:pt x="2274" y="2630"/>
                    <a:pt x="2303" y="2471"/>
                  </a:cubicBezTo>
                  <a:cubicBezTo>
                    <a:pt x="2325" y="2340"/>
                    <a:pt x="2348" y="2208"/>
                    <a:pt x="2367" y="2077"/>
                  </a:cubicBezTo>
                  <a:lnTo>
                    <a:pt x="2367" y="2077"/>
                  </a:lnTo>
                  <a:cubicBezTo>
                    <a:pt x="2367" y="2078"/>
                    <a:pt x="2366" y="2080"/>
                    <a:pt x="2366" y="2082"/>
                  </a:cubicBezTo>
                  <a:cubicBezTo>
                    <a:pt x="2379" y="2001"/>
                    <a:pt x="2393" y="1920"/>
                    <a:pt x="2404" y="1840"/>
                  </a:cubicBezTo>
                  <a:lnTo>
                    <a:pt x="2404" y="1843"/>
                  </a:lnTo>
                  <a:cubicBezTo>
                    <a:pt x="2448" y="1544"/>
                    <a:pt x="2489" y="1245"/>
                    <a:pt x="2529" y="944"/>
                  </a:cubicBezTo>
                  <a:cubicBezTo>
                    <a:pt x="2533" y="923"/>
                    <a:pt x="2535" y="903"/>
                    <a:pt x="2538" y="882"/>
                  </a:cubicBezTo>
                  <a:lnTo>
                    <a:pt x="2538" y="882"/>
                  </a:lnTo>
                  <a:cubicBezTo>
                    <a:pt x="2538" y="883"/>
                    <a:pt x="2538" y="883"/>
                    <a:pt x="2538" y="884"/>
                  </a:cubicBezTo>
                  <a:lnTo>
                    <a:pt x="2540" y="872"/>
                  </a:lnTo>
                  <a:lnTo>
                    <a:pt x="2540" y="872"/>
                  </a:lnTo>
                  <a:cubicBezTo>
                    <a:pt x="2540" y="869"/>
                    <a:pt x="2541" y="866"/>
                    <a:pt x="2542" y="863"/>
                  </a:cubicBezTo>
                  <a:lnTo>
                    <a:pt x="2542" y="863"/>
                  </a:lnTo>
                  <a:cubicBezTo>
                    <a:pt x="2541" y="864"/>
                    <a:pt x="2541" y="865"/>
                    <a:pt x="2541" y="866"/>
                  </a:cubicBezTo>
                  <a:lnTo>
                    <a:pt x="2541" y="866"/>
                  </a:lnTo>
                  <a:lnTo>
                    <a:pt x="2549" y="804"/>
                  </a:lnTo>
                  <a:lnTo>
                    <a:pt x="2549" y="804"/>
                  </a:lnTo>
                  <a:cubicBezTo>
                    <a:pt x="2549" y="809"/>
                    <a:pt x="2548" y="814"/>
                    <a:pt x="2548" y="819"/>
                  </a:cubicBezTo>
                  <a:cubicBezTo>
                    <a:pt x="2554" y="781"/>
                    <a:pt x="2558" y="743"/>
                    <a:pt x="2564" y="704"/>
                  </a:cubicBezTo>
                  <a:lnTo>
                    <a:pt x="2564" y="704"/>
                  </a:lnTo>
                  <a:cubicBezTo>
                    <a:pt x="2564" y="705"/>
                    <a:pt x="2564" y="705"/>
                    <a:pt x="2564" y="705"/>
                  </a:cubicBezTo>
                  <a:cubicBezTo>
                    <a:pt x="2564" y="703"/>
                    <a:pt x="2564" y="702"/>
                    <a:pt x="2564" y="701"/>
                  </a:cubicBezTo>
                  <a:lnTo>
                    <a:pt x="2564" y="701"/>
                  </a:lnTo>
                  <a:cubicBezTo>
                    <a:pt x="2564" y="701"/>
                    <a:pt x="2564" y="701"/>
                    <a:pt x="2564" y="701"/>
                  </a:cubicBezTo>
                  <a:lnTo>
                    <a:pt x="2564" y="701"/>
                  </a:lnTo>
                  <a:cubicBezTo>
                    <a:pt x="2565" y="699"/>
                    <a:pt x="2565" y="696"/>
                    <a:pt x="2565" y="694"/>
                  </a:cubicBezTo>
                  <a:lnTo>
                    <a:pt x="2565" y="694"/>
                  </a:lnTo>
                  <a:cubicBezTo>
                    <a:pt x="2565" y="694"/>
                    <a:pt x="2565" y="694"/>
                    <a:pt x="2565" y="694"/>
                  </a:cubicBezTo>
                  <a:lnTo>
                    <a:pt x="2565" y="694"/>
                  </a:lnTo>
                  <a:cubicBezTo>
                    <a:pt x="2566" y="687"/>
                    <a:pt x="2567" y="681"/>
                    <a:pt x="2568" y="675"/>
                  </a:cubicBezTo>
                  <a:lnTo>
                    <a:pt x="2568" y="675"/>
                  </a:lnTo>
                  <a:cubicBezTo>
                    <a:pt x="2568" y="676"/>
                    <a:pt x="2568" y="677"/>
                    <a:pt x="2568" y="678"/>
                  </a:cubicBezTo>
                  <a:lnTo>
                    <a:pt x="2568" y="678"/>
                  </a:lnTo>
                  <a:cubicBezTo>
                    <a:pt x="2569" y="674"/>
                    <a:pt x="2570" y="670"/>
                    <a:pt x="2570" y="667"/>
                  </a:cubicBezTo>
                  <a:cubicBezTo>
                    <a:pt x="2586" y="588"/>
                    <a:pt x="2599" y="507"/>
                    <a:pt x="2613" y="426"/>
                  </a:cubicBezTo>
                  <a:cubicBezTo>
                    <a:pt x="2625" y="345"/>
                    <a:pt x="2644" y="266"/>
                    <a:pt x="2659" y="185"/>
                  </a:cubicBezTo>
                  <a:cubicBezTo>
                    <a:pt x="2680" y="73"/>
                    <a:pt x="2591" y="1"/>
                    <a:pt x="25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4" name="Google Shape;8894;p17"/>
            <p:cNvSpPr/>
            <p:nvPr/>
          </p:nvSpPr>
          <p:spPr>
            <a:xfrm>
              <a:off x="6635597" y="1347096"/>
              <a:ext cx="66233" cy="181017"/>
            </a:xfrm>
            <a:custGeom>
              <a:avLst/>
              <a:gdLst/>
              <a:ahLst/>
              <a:cxnLst/>
              <a:rect l="l" t="t" r="r" b="b"/>
              <a:pathLst>
                <a:path w="2279" h="6228" extrusionOk="0">
                  <a:moveTo>
                    <a:pt x="1446" y="3628"/>
                  </a:moveTo>
                  <a:cubicBezTo>
                    <a:pt x="1445" y="3631"/>
                    <a:pt x="1445" y="3634"/>
                    <a:pt x="1445" y="3638"/>
                  </a:cubicBezTo>
                  <a:lnTo>
                    <a:pt x="1445" y="3638"/>
                  </a:lnTo>
                  <a:cubicBezTo>
                    <a:pt x="1445" y="3635"/>
                    <a:pt x="1446" y="3631"/>
                    <a:pt x="1446" y="3628"/>
                  </a:cubicBezTo>
                  <a:close/>
                  <a:moveTo>
                    <a:pt x="681" y="5913"/>
                  </a:moveTo>
                  <a:lnTo>
                    <a:pt x="683" y="5913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81" y="5913"/>
                  </a:lnTo>
                  <a:close/>
                  <a:moveTo>
                    <a:pt x="693" y="5914"/>
                  </a:moveTo>
                  <a:lnTo>
                    <a:pt x="697" y="5916"/>
                  </a:lnTo>
                  <a:lnTo>
                    <a:pt x="691" y="5914"/>
                  </a:lnTo>
                  <a:close/>
                  <a:moveTo>
                    <a:pt x="1397" y="0"/>
                  </a:moveTo>
                  <a:cubicBezTo>
                    <a:pt x="1395" y="0"/>
                    <a:pt x="1392" y="0"/>
                    <a:pt x="1389" y="0"/>
                  </a:cubicBezTo>
                  <a:cubicBezTo>
                    <a:pt x="1304" y="5"/>
                    <a:pt x="1239" y="70"/>
                    <a:pt x="1194" y="138"/>
                  </a:cubicBezTo>
                  <a:cubicBezTo>
                    <a:pt x="1134" y="233"/>
                    <a:pt x="1085" y="333"/>
                    <a:pt x="1047" y="437"/>
                  </a:cubicBezTo>
                  <a:cubicBezTo>
                    <a:pt x="1008" y="546"/>
                    <a:pt x="974" y="656"/>
                    <a:pt x="941" y="763"/>
                  </a:cubicBezTo>
                  <a:cubicBezTo>
                    <a:pt x="890" y="925"/>
                    <a:pt x="851" y="1091"/>
                    <a:pt x="811" y="1256"/>
                  </a:cubicBezTo>
                  <a:cubicBezTo>
                    <a:pt x="794" y="1327"/>
                    <a:pt x="781" y="1403"/>
                    <a:pt x="772" y="1476"/>
                  </a:cubicBezTo>
                  <a:cubicBezTo>
                    <a:pt x="757" y="1567"/>
                    <a:pt x="746" y="1659"/>
                    <a:pt x="735" y="1749"/>
                  </a:cubicBezTo>
                  <a:cubicBezTo>
                    <a:pt x="721" y="1863"/>
                    <a:pt x="702" y="1982"/>
                    <a:pt x="726" y="2096"/>
                  </a:cubicBezTo>
                  <a:cubicBezTo>
                    <a:pt x="748" y="2190"/>
                    <a:pt x="814" y="2269"/>
                    <a:pt x="905" y="2307"/>
                  </a:cubicBezTo>
                  <a:cubicBezTo>
                    <a:pt x="951" y="2324"/>
                    <a:pt x="1001" y="2333"/>
                    <a:pt x="1051" y="2333"/>
                  </a:cubicBezTo>
                  <a:cubicBezTo>
                    <a:pt x="1092" y="2333"/>
                    <a:pt x="1134" y="2327"/>
                    <a:pt x="1174" y="2315"/>
                  </a:cubicBezTo>
                  <a:cubicBezTo>
                    <a:pt x="1378" y="2251"/>
                    <a:pt x="1554" y="2110"/>
                    <a:pt x="1703" y="1960"/>
                  </a:cubicBezTo>
                  <a:cubicBezTo>
                    <a:pt x="1704" y="1958"/>
                    <a:pt x="1707" y="1955"/>
                    <a:pt x="1710" y="1952"/>
                  </a:cubicBezTo>
                  <a:lnTo>
                    <a:pt x="1710" y="1952"/>
                  </a:lnTo>
                  <a:cubicBezTo>
                    <a:pt x="1703" y="1990"/>
                    <a:pt x="1695" y="2028"/>
                    <a:pt x="1688" y="2066"/>
                  </a:cubicBezTo>
                  <a:cubicBezTo>
                    <a:pt x="1655" y="2237"/>
                    <a:pt x="1625" y="2408"/>
                    <a:pt x="1598" y="2581"/>
                  </a:cubicBezTo>
                  <a:cubicBezTo>
                    <a:pt x="1543" y="2937"/>
                    <a:pt x="1495" y="3293"/>
                    <a:pt x="1444" y="3649"/>
                  </a:cubicBezTo>
                  <a:cubicBezTo>
                    <a:pt x="1444" y="3645"/>
                    <a:pt x="1444" y="3641"/>
                    <a:pt x="1445" y="3638"/>
                  </a:cubicBezTo>
                  <a:lnTo>
                    <a:pt x="1445" y="3638"/>
                  </a:lnTo>
                  <a:cubicBezTo>
                    <a:pt x="1368" y="4160"/>
                    <a:pt x="1289" y="4686"/>
                    <a:pt x="1150" y="5196"/>
                  </a:cubicBezTo>
                  <a:cubicBezTo>
                    <a:pt x="1118" y="5300"/>
                    <a:pt x="1080" y="5403"/>
                    <a:pt x="1038" y="5504"/>
                  </a:cubicBezTo>
                  <a:cubicBezTo>
                    <a:pt x="1019" y="5547"/>
                    <a:pt x="998" y="5588"/>
                    <a:pt x="974" y="5628"/>
                  </a:cubicBezTo>
                  <a:cubicBezTo>
                    <a:pt x="951" y="5667"/>
                    <a:pt x="924" y="5705"/>
                    <a:pt x="895" y="5742"/>
                  </a:cubicBezTo>
                  <a:cubicBezTo>
                    <a:pt x="864" y="5780"/>
                    <a:pt x="832" y="5816"/>
                    <a:pt x="797" y="5851"/>
                  </a:cubicBezTo>
                  <a:cubicBezTo>
                    <a:pt x="776" y="5870"/>
                    <a:pt x="754" y="5889"/>
                    <a:pt x="732" y="5906"/>
                  </a:cubicBezTo>
                  <a:lnTo>
                    <a:pt x="719" y="5914"/>
                  </a:lnTo>
                  <a:lnTo>
                    <a:pt x="702" y="5914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89" y="5914"/>
                  </a:lnTo>
                  <a:lnTo>
                    <a:pt x="688" y="5914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78" y="5913"/>
                  </a:lnTo>
                  <a:cubicBezTo>
                    <a:pt x="664" y="5910"/>
                    <a:pt x="650" y="5906"/>
                    <a:pt x="636" y="5903"/>
                  </a:cubicBezTo>
                  <a:cubicBezTo>
                    <a:pt x="626" y="5900"/>
                    <a:pt x="620" y="5900"/>
                    <a:pt x="607" y="5894"/>
                  </a:cubicBezTo>
                  <a:cubicBezTo>
                    <a:pt x="594" y="5886"/>
                    <a:pt x="582" y="5879"/>
                    <a:pt x="569" y="5873"/>
                  </a:cubicBezTo>
                  <a:cubicBezTo>
                    <a:pt x="563" y="5868"/>
                    <a:pt x="555" y="5864"/>
                    <a:pt x="549" y="5859"/>
                  </a:cubicBezTo>
                  <a:cubicBezTo>
                    <a:pt x="536" y="5848"/>
                    <a:pt x="523" y="5838"/>
                    <a:pt x="511" y="5826"/>
                  </a:cubicBezTo>
                  <a:cubicBezTo>
                    <a:pt x="499" y="5811"/>
                    <a:pt x="488" y="5799"/>
                    <a:pt x="477" y="5784"/>
                  </a:cubicBezTo>
                  <a:cubicBezTo>
                    <a:pt x="457" y="5758"/>
                    <a:pt x="436" y="5727"/>
                    <a:pt x="420" y="5697"/>
                  </a:cubicBezTo>
                  <a:cubicBezTo>
                    <a:pt x="404" y="5667"/>
                    <a:pt x="392" y="5639"/>
                    <a:pt x="378" y="5607"/>
                  </a:cubicBezTo>
                  <a:cubicBezTo>
                    <a:pt x="362" y="5563"/>
                    <a:pt x="346" y="5515"/>
                    <a:pt x="333" y="5469"/>
                  </a:cubicBezTo>
                  <a:cubicBezTo>
                    <a:pt x="325" y="5430"/>
                    <a:pt x="317" y="5390"/>
                    <a:pt x="311" y="5351"/>
                  </a:cubicBezTo>
                  <a:cubicBezTo>
                    <a:pt x="305" y="5289"/>
                    <a:pt x="303" y="5226"/>
                    <a:pt x="303" y="5164"/>
                  </a:cubicBezTo>
                  <a:cubicBezTo>
                    <a:pt x="303" y="5113"/>
                    <a:pt x="305" y="5061"/>
                    <a:pt x="313" y="5015"/>
                  </a:cubicBezTo>
                  <a:cubicBezTo>
                    <a:pt x="321" y="4968"/>
                    <a:pt x="332" y="4920"/>
                    <a:pt x="344" y="4874"/>
                  </a:cubicBezTo>
                  <a:cubicBezTo>
                    <a:pt x="371" y="4792"/>
                    <a:pt x="401" y="4711"/>
                    <a:pt x="436" y="4632"/>
                  </a:cubicBezTo>
                  <a:cubicBezTo>
                    <a:pt x="492" y="4510"/>
                    <a:pt x="553" y="4391"/>
                    <a:pt x="615" y="4271"/>
                  </a:cubicBezTo>
                  <a:cubicBezTo>
                    <a:pt x="680" y="4146"/>
                    <a:pt x="748" y="4024"/>
                    <a:pt x="821" y="3902"/>
                  </a:cubicBezTo>
                  <a:lnTo>
                    <a:pt x="821" y="3902"/>
                  </a:lnTo>
                  <a:lnTo>
                    <a:pt x="816" y="3912"/>
                  </a:lnTo>
                  <a:cubicBezTo>
                    <a:pt x="916" y="3747"/>
                    <a:pt x="1022" y="3587"/>
                    <a:pt x="1120" y="3421"/>
                  </a:cubicBezTo>
                  <a:cubicBezTo>
                    <a:pt x="1231" y="3239"/>
                    <a:pt x="1343" y="3055"/>
                    <a:pt x="1454" y="2872"/>
                  </a:cubicBezTo>
                  <a:cubicBezTo>
                    <a:pt x="1497" y="2810"/>
                    <a:pt x="1481" y="2725"/>
                    <a:pt x="1421" y="2679"/>
                  </a:cubicBezTo>
                  <a:cubicBezTo>
                    <a:pt x="1397" y="2663"/>
                    <a:pt x="1368" y="2654"/>
                    <a:pt x="1339" y="2654"/>
                  </a:cubicBezTo>
                  <a:cubicBezTo>
                    <a:pt x="1295" y="2654"/>
                    <a:pt x="1250" y="2674"/>
                    <a:pt x="1226" y="2713"/>
                  </a:cubicBezTo>
                  <a:cubicBezTo>
                    <a:pt x="1110" y="2900"/>
                    <a:pt x="995" y="3087"/>
                    <a:pt x="879" y="3275"/>
                  </a:cubicBezTo>
                  <a:cubicBezTo>
                    <a:pt x="770" y="3451"/>
                    <a:pt x="655" y="3624"/>
                    <a:pt x="547" y="3803"/>
                  </a:cubicBezTo>
                  <a:cubicBezTo>
                    <a:pt x="441" y="3975"/>
                    <a:pt x="346" y="4154"/>
                    <a:pt x="254" y="4334"/>
                  </a:cubicBezTo>
                  <a:cubicBezTo>
                    <a:pt x="165" y="4509"/>
                    <a:pt x="80" y="4689"/>
                    <a:pt x="36" y="4881"/>
                  </a:cubicBezTo>
                  <a:cubicBezTo>
                    <a:pt x="15" y="4976"/>
                    <a:pt x="4" y="5074"/>
                    <a:pt x="2" y="5170"/>
                  </a:cubicBezTo>
                  <a:cubicBezTo>
                    <a:pt x="1" y="5267"/>
                    <a:pt x="6" y="5362"/>
                    <a:pt x="21" y="5457"/>
                  </a:cubicBezTo>
                  <a:cubicBezTo>
                    <a:pt x="53" y="5642"/>
                    <a:pt x="118" y="5826"/>
                    <a:pt x="232" y="5976"/>
                  </a:cubicBezTo>
                  <a:cubicBezTo>
                    <a:pt x="283" y="6047"/>
                    <a:pt x="347" y="6106"/>
                    <a:pt x="422" y="6150"/>
                  </a:cubicBezTo>
                  <a:cubicBezTo>
                    <a:pt x="501" y="6193"/>
                    <a:pt x="588" y="6220"/>
                    <a:pt x="680" y="6226"/>
                  </a:cubicBezTo>
                  <a:cubicBezTo>
                    <a:pt x="688" y="6228"/>
                    <a:pt x="696" y="6228"/>
                    <a:pt x="705" y="6228"/>
                  </a:cubicBezTo>
                  <a:cubicBezTo>
                    <a:pt x="776" y="6228"/>
                    <a:pt x="846" y="6206"/>
                    <a:pt x="903" y="6164"/>
                  </a:cubicBezTo>
                  <a:cubicBezTo>
                    <a:pt x="971" y="6115"/>
                    <a:pt x="1031" y="6057"/>
                    <a:pt x="1084" y="5990"/>
                  </a:cubicBezTo>
                  <a:cubicBezTo>
                    <a:pt x="1150" y="5910"/>
                    <a:pt x="1209" y="5822"/>
                    <a:pt x="1256" y="5729"/>
                  </a:cubicBezTo>
                  <a:cubicBezTo>
                    <a:pt x="1302" y="5637"/>
                    <a:pt x="1340" y="5542"/>
                    <a:pt x="1372" y="5444"/>
                  </a:cubicBezTo>
                  <a:cubicBezTo>
                    <a:pt x="1411" y="5322"/>
                    <a:pt x="1441" y="5200"/>
                    <a:pt x="1471" y="5075"/>
                  </a:cubicBezTo>
                  <a:cubicBezTo>
                    <a:pt x="1508" y="4928"/>
                    <a:pt x="1538" y="4781"/>
                    <a:pt x="1565" y="4632"/>
                  </a:cubicBezTo>
                  <a:cubicBezTo>
                    <a:pt x="1623" y="4308"/>
                    <a:pt x="1680" y="3983"/>
                    <a:pt x="1731" y="3657"/>
                  </a:cubicBezTo>
                  <a:cubicBezTo>
                    <a:pt x="1783" y="3304"/>
                    <a:pt x="1840" y="2951"/>
                    <a:pt x="1899" y="2599"/>
                  </a:cubicBezTo>
                  <a:cubicBezTo>
                    <a:pt x="1927" y="2429"/>
                    <a:pt x="1962" y="2261"/>
                    <a:pt x="1995" y="2091"/>
                  </a:cubicBezTo>
                  <a:cubicBezTo>
                    <a:pt x="2025" y="1943"/>
                    <a:pt x="2067" y="1795"/>
                    <a:pt x="2105" y="1648"/>
                  </a:cubicBezTo>
                  <a:cubicBezTo>
                    <a:pt x="2125" y="1580"/>
                    <a:pt x="2147" y="1512"/>
                    <a:pt x="2168" y="1442"/>
                  </a:cubicBezTo>
                  <a:cubicBezTo>
                    <a:pt x="2184" y="1389"/>
                    <a:pt x="2207" y="1336"/>
                    <a:pt x="2226" y="1282"/>
                  </a:cubicBezTo>
                  <a:cubicBezTo>
                    <a:pt x="2230" y="1275"/>
                    <a:pt x="2233" y="1268"/>
                    <a:pt x="2238" y="1262"/>
                  </a:cubicBezTo>
                  <a:cubicBezTo>
                    <a:pt x="2279" y="1183"/>
                    <a:pt x="2247" y="1085"/>
                    <a:pt x="2170" y="1043"/>
                  </a:cubicBezTo>
                  <a:cubicBezTo>
                    <a:pt x="2146" y="1031"/>
                    <a:pt x="2120" y="1025"/>
                    <a:pt x="2094" y="1025"/>
                  </a:cubicBezTo>
                  <a:cubicBezTo>
                    <a:pt x="2036" y="1025"/>
                    <a:pt x="1980" y="1056"/>
                    <a:pt x="1951" y="1111"/>
                  </a:cubicBezTo>
                  <a:cubicBezTo>
                    <a:pt x="1932" y="1149"/>
                    <a:pt x="1911" y="1187"/>
                    <a:pt x="1889" y="1224"/>
                  </a:cubicBezTo>
                  <a:cubicBezTo>
                    <a:pt x="1824" y="1325"/>
                    <a:pt x="1753" y="1420"/>
                    <a:pt x="1680" y="1515"/>
                  </a:cubicBezTo>
                  <a:cubicBezTo>
                    <a:pt x="1614" y="1593"/>
                    <a:pt x="1549" y="1669"/>
                    <a:pt x="1476" y="1742"/>
                  </a:cubicBezTo>
                  <a:cubicBezTo>
                    <a:pt x="1424" y="1791"/>
                    <a:pt x="1370" y="1836"/>
                    <a:pt x="1313" y="1879"/>
                  </a:cubicBezTo>
                  <a:cubicBezTo>
                    <a:pt x="1275" y="1906"/>
                    <a:pt x="1237" y="1931"/>
                    <a:pt x="1198" y="1954"/>
                  </a:cubicBezTo>
                  <a:cubicBezTo>
                    <a:pt x="1199" y="1954"/>
                    <a:pt x="1201" y="1952"/>
                    <a:pt x="1202" y="1952"/>
                  </a:cubicBezTo>
                  <a:lnTo>
                    <a:pt x="1202" y="1952"/>
                  </a:lnTo>
                  <a:cubicBezTo>
                    <a:pt x="1182" y="1962"/>
                    <a:pt x="1160" y="1973"/>
                    <a:pt x="1141" y="1981"/>
                  </a:cubicBezTo>
                  <a:cubicBezTo>
                    <a:pt x="1123" y="1988"/>
                    <a:pt x="1104" y="1995"/>
                    <a:pt x="1085" y="2000"/>
                  </a:cubicBezTo>
                  <a:lnTo>
                    <a:pt x="1069" y="2004"/>
                  </a:lnTo>
                  <a:lnTo>
                    <a:pt x="1042" y="2004"/>
                  </a:lnTo>
                  <a:cubicBezTo>
                    <a:pt x="1041" y="1998"/>
                    <a:pt x="1039" y="1992"/>
                    <a:pt x="1038" y="1982"/>
                  </a:cubicBezTo>
                  <a:cubicBezTo>
                    <a:pt x="1036" y="1974"/>
                    <a:pt x="1036" y="1966"/>
                    <a:pt x="1036" y="1957"/>
                  </a:cubicBezTo>
                  <a:cubicBezTo>
                    <a:pt x="1039" y="1871"/>
                    <a:pt x="1044" y="1787"/>
                    <a:pt x="1050" y="1704"/>
                  </a:cubicBezTo>
                  <a:cubicBezTo>
                    <a:pt x="1057" y="1637"/>
                    <a:pt x="1066" y="1572"/>
                    <a:pt x="1074" y="1507"/>
                  </a:cubicBezTo>
                  <a:cubicBezTo>
                    <a:pt x="1096" y="1382"/>
                    <a:pt x="1123" y="1257"/>
                    <a:pt x="1156" y="1134"/>
                  </a:cubicBezTo>
                  <a:lnTo>
                    <a:pt x="1166" y="1099"/>
                  </a:lnTo>
                  <a:cubicBezTo>
                    <a:pt x="1175" y="1069"/>
                    <a:pt x="1185" y="1037"/>
                    <a:pt x="1193" y="1006"/>
                  </a:cubicBezTo>
                  <a:lnTo>
                    <a:pt x="1193" y="1006"/>
                  </a:lnTo>
                  <a:lnTo>
                    <a:pt x="1188" y="1024"/>
                  </a:lnTo>
                  <a:cubicBezTo>
                    <a:pt x="1194" y="999"/>
                    <a:pt x="1202" y="974"/>
                    <a:pt x="1210" y="948"/>
                  </a:cubicBezTo>
                  <a:lnTo>
                    <a:pt x="1221" y="909"/>
                  </a:lnTo>
                  <a:cubicBezTo>
                    <a:pt x="1239" y="849"/>
                    <a:pt x="1261" y="789"/>
                    <a:pt x="1280" y="730"/>
                  </a:cubicBezTo>
                  <a:cubicBezTo>
                    <a:pt x="1308" y="651"/>
                    <a:pt x="1335" y="573"/>
                    <a:pt x="1369" y="496"/>
                  </a:cubicBezTo>
                  <a:cubicBezTo>
                    <a:pt x="1389" y="450"/>
                    <a:pt x="1413" y="404"/>
                    <a:pt x="1438" y="360"/>
                  </a:cubicBezTo>
                  <a:cubicBezTo>
                    <a:pt x="1448" y="344"/>
                    <a:pt x="1459" y="329"/>
                    <a:pt x="1468" y="315"/>
                  </a:cubicBezTo>
                  <a:cubicBezTo>
                    <a:pt x="1522" y="288"/>
                    <a:pt x="1558" y="238"/>
                    <a:pt x="1563" y="178"/>
                  </a:cubicBezTo>
                  <a:cubicBezTo>
                    <a:pt x="1569" y="81"/>
                    <a:pt x="1493" y="0"/>
                    <a:pt x="13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5" name="Google Shape;8895;p17"/>
            <p:cNvSpPr/>
            <p:nvPr/>
          </p:nvSpPr>
          <p:spPr>
            <a:xfrm>
              <a:off x="6769813" y="1331227"/>
              <a:ext cx="74545" cy="114022"/>
            </a:xfrm>
            <a:custGeom>
              <a:avLst/>
              <a:gdLst/>
              <a:ahLst/>
              <a:cxnLst/>
              <a:rect l="l" t="t" r="r" b="b"/>
              <a:pathLst>
                <a:path w="2565" h="3923" extrusionOk="0">
                  <a:moveTo>
                    <a:pt x="2134" y="0"/>
                  </a:moveTo>
                  <a:cubicBezTo>
                    <a:pt x="2090" y="0"/>
                    <a:pt x="2047" y="7"/>
                    <a:pt x="2004" y="19"/>
                  </a:cubicBezTo>
                  <a:cubicBezTo>
                    <a:pt x="1960" y="32"/>
                    <a:pt x="1917" y="51"/>
                    <a:pt x="1876" y="74"/>
                  </a:cubicBezTo>
                  <a:cubicBezTo>
                    <a:pt x="1789" y="125"/>
                    <a:pt x="1710" y="188"/>
                    <a:pt x="1640" y="261"/>
                  </a:cubicBezTo>
                  <a:cubicBezTo>
                    <a:pt x="1563" y="339"/>
                    <a:pt x="1498" y="429"/>
                    <a:pt x="1447" y="529"/>
                  </a:cubicBezTo>
                  <a:cubicBezTo>
                    <a:pt x="1398" y="625"/>
                    <a:pt x="1355" y="727"/>
                    <a:pt x="1321" y="831"/>
                  </a:cubicBezTo>
                  <a:cubicBezTo>
                    <a:pt x="1248" y="1048"/>
                    <a:pt x="1203" y="1274"/>
                    <a:pt x="1186" y="1504"/>
                  </a:cubicBezTo>
                  <a:cubicBezTo>
                    <a:pt x="1175" y="1689"/>
                    <a:pt x="1178" y="1874"/>
                    <a:pt x="1196" y="2060"/>
                  </a:cubicBezTo>
                  <a:cubicBezTo>
                    <a:pt x="1205" y="2155"/>
                    <a:pt x="1215" y="2248"/>
                    <a:pt x="1224" y="2343"/>
                  </a:cubicBezTo>
                  <a:cubicBezTo>
                    <a:pt x="1234" y="2438"/>
                    <a:pt x="1248" y="2533"/>
                    <a:pt x="1260" y="2629"/>
                  </a:cubicBezTo>
                  <a:cubicBezTo>
                    <a:pt x="1279" y="2781"/>
                    <a:pt x="1302" y="2935"/>
                    <a:pt x="1322" y="3089"/>
                  </a:cubicBezTo>
                  <a:cubicBezTo>
                    <a:pt x="1336" y="3220"/>
                    <a:pt x="1359" y="3354"/>
                    <a:pt x="1359" y="3487"/>
                  </a:cubicBezTo>
                  <a:cubicBezTo>
                    <a:pt x="1359" y="3492"/>
                    <a:pt x="1357" y="3499"/>
                    <a:pt x="1357" y="3503"/>
                  </a:cubicBezTo>
                  <a:cubicBezTo>
                    <a:pt x="1356" y="3507"/>
                    <a:pt x="1355" y="3512"/>
                    <a:pt x="1354" y="3516"/>
                  </a:cubicBezTo>
                  <a:lnTo>
                    <a:pt x="1354" y="3516"/>
                  </a:lnTo>
                  <a:cubicBezTo>
                    <a:pt x="1353" y="3520"/>
                    <a:pt x="1352" y="3524"/>
                    <a:pt x="1351" y="3527"/>
                  </a:cubicBezTo>
                  <a:lnTo>
                    <a:pt x="1346" y="3535"/>
                  </a:lnTo>
                  <a:lnTo>
                    <a:pt x="1346" y="3536"/>
                  </a:lnTo>
                  <a:lnTo>
                    <a:pt x="1343" y="3540"/>
                  </a:lnTo>
                  <a:cubicBezTo>
                    <a:pt x="1340" y="3541"/>
                    <a:pt x="1336" y="3544"/>
                    <a:pt x="1333" y="3548"/>
                  </a:cubicBezTo>
                  <a:lnTo>
                    <a:pt x="1321" y="3555"/>
                  </a:lnTo>
                  <a:cubicBezTo>
                    <a:pt x="1313" y="3559"/>
                    <a:pt x="1305" y="3563"/>
                    <a:pt x="1297" y="3567"/>
                  </a:cubicBezTo>
                  <a:cubicBezTo>
                    <a:pt x="1287" y="3570"/>
                    <a:pt x="1279" y="3573"/>
                    <a:pt x="1272" y="3574"/>
                  </a:cubicBezTo>
                  <a:cubicBezTo>
                    <a:pt x="1234" y="3582"/>
                    <a:pt x="1197" y="3589"/>
                    <a:pt x="1159" y="3595"/>
                  </a:cubicBezTo>
                  <a:cubicBezTo>
                    <a:pt x="1113" y="3599"/>
                    <a:pt x="1065" y="3601"/>
                    <a:pt x="1018" y="3601"/>
                  </a:cubicBezTo>
                  <a:lnTo>
                    <a:pt x="1018" y="3601"/>
                  </a:lnTo>
                  <a:cubicBezTo>
                    <a:pt x="926" y="3600"/>
                    <a:pt x="832" y="3592"/>
                    <a:pt x="742" y="3580"/>
                  </a:cubicBezTo>
                  <a:lnTo>
                    <a:pt x="742" y="3580"/>
                  </a:lnTo>
                  <a:cubicBezTo>
                    <a:pt x="627" y="3561"/>
                    <a:pt x="516" y="3535"/>
                    <a:pt x="402" y="3508"/>
                  </a:cubicBezTo>
                  <a:cubicBezTo>
                    <a:pt x="345" y="3489"/>
                    <a:pt x="292" y="3472"/>
                    <a:pt x="235" y="3449"/>
                  </a:cubicBezTo>
                  <a:cubicBezTo>
                    <a:pt x="218" y="3444"/>
                    <a:pt x="201" y="3442"/>
                    <a:pt x="185" y="3442"/>
                  </a:cubicBezTo>
                  <a:cubicBezTo>
                    <a:pt x="117" y="3442"/>
                    <a:pt x="55" y="3483"/>
                    <a:pt x="30" y="3549"/>
                  </a:cubicBezTo>
                  <a:cubicBezTo>
                    <a:pt x="0" y="3633"/>
                    <a:pt x="42" y="3725"/>
                    <a:pt x="124" y="3758"/>
                  </a:cubicBezTo>
                  <a:cubicBezTo>
                    <a:pt x="157" y="3771"/>
                    <a:pt x="189" y="3783"/>
                    <a:pt x="224" y="3793"/>
                  </a:cubicBezTo>
                  <a:cubicBezTo>
                    <a:pt x="304" y="3817"/>
                    <a:pt x="385" y="3839"/>
                    <a:pt x="467" y="3855"/>
                  </a:cubicBezTo>
                  <a:cubicBezTo>
                    <a:pt x="622" y="3885"/>
                    <a:pt x="779" y="3915"/>
                    <a:pt x="938" y="3920"/>
                  </a:cubicBezTo>
                  <a:cubicBezTo>
                    <a:pt x="975" y="3921"/>
                    <a:pt x="1013" y="3923"/>
                    <a:pt x="1053" y="3923"/>
                  </a:cubicBezTo>
                  <a:cubicBezTo>
                    <a:pt x="1132" y="3923"/>
                    <a:pt x="1211" y="3916"/>
                    <a:pt x="1291" y="3902"/>
                  </a:cubicBezTo>
                  <a:cubicBezTo>
                    <a:pt x="1381" y="3883"/>
                    <a:pt x="1476" y="3855"/>
                    <a:pt x="1547" y="3791"/>
                  </a:cubicBezTo>
                  <a:cubicBezTo>
                    <a:pt x="1587" y="3758"/>
                    <a:pt x="1618" y="3717"/>
                    <a:pt x="1642" y="3669"/>
                  </a:cubicBezTo>
                  <a:cubicBezTo>
                    <a:pt x="1663" y="3628"/>
                    <a:pt x="1674" y="3584"/>
                    <a:pt x="1677" y="3538"/>
                  </a:cubicBezTo>
                  <a:cubicBezTo>
                    <a:pt x="1680" y="3459"/>
                    <a:pt x="1674" y="3380"/>
                    <a:pt x="1659" y="3302"/>
                  </a:cubicBezTo>
                  <a:cubicBezTo>
                    <a:pt x="1607" y="2975"/>
                    <a:pt x="1555" y="2650"/>
                    <a:pt x="1511" y="2322"/>
                  </a:cubicBezTo>
                  <a:cubicBezTo>
                    <a:pt x="1493" y="2128"/>
                    <a:pt x="1471" y="1935"/>
                    <a:pt x="1471" y="1740"/>
                  </a:cubicBezTo>
                  <a:cubicBezTo>
                    <a:pt x="1473" y="1618"/>
                    <a:pt x="1480" y="1496"/>
                    <a:pt x="1498" y="1374"/>
                  </a:cubicBezTo>
                  <a:cubicBezTo>
                    <a:pt x="1514" y="1276"/>
                    <a:pt x="1534" y="1178"/>
                    <a:pt x="1561" y="1081"/>
                  </a:cubicBezTo>
                  <a:cubicBezTo>
                    <a:pt x="1588" y="988"/>
                    <a:pt x="1621" y="896"/>
                    <a:pt x="1658" y="807"/>
                  </a:cubicBezTo>
                  <a:cubicBezTo>
                    <a:pt x="1685" y="747"/>
                    <a:pt x="1713" y="687"/>
                    <a:pt x="1746" y="629"/>
                  </a:cubicBezTo>
                  <a:cubicBezTo>
                    <a:pt x="1761" y="606"/>
                    <a:pt x="1776" y="584"/>
                    <a:pt x="1792" y="564"/>
                  </a:cubicBezTo>
                  <a:cubicBezTo>
                    <a:pt x="1818" y="532"/>
                    <a:pt x="1845" y="503"/>
                    <a:pt x="1875" y="475"/>
                  </a:cubicBezTo>
                  <a:cubicBezTo>
                    <a:pt x="1902" y="450"/>
                    <a:pt x="1930" y="424"/>
                    <a:pt x="1960" y="402"/>
                  </a:cubicBezTo>
                  <a:cubicBezTo>
                    <a:pt x="1985" y="383"/>
                    <a:pt x="2012" y="366"/>
                    <a:pt x="2041" y="350"/>
                  </a:cubicBezTo>
                  <a:cubicBezTo>
                    <a:pt x="2050" y="345"/>
                    <a:pt x="2061" y="340"/>
                    <a:pt x="2073" y="336"/>
                  </a:cubicBezTo>
                  <a:cubicBezTo>
                    <a:pt x="2079" y="333"/>
                    <a:pt x="2087" y="329"/>
                    <a:pt x="2093" y="328"/>
                  </a:cubicBezTo>
                  <a:cubicBezTo>
                    <a:pt x="2101" y="326"/>
                    <a:pt x="2109" y="325"/>
                    <a:pt x="2117" y="325"/>
                  </a:cubicBezTo>
                  <a:lnTo>
                    <a:pt x="2147" y="325"/>
                  </a:lnTo>
                  <a:cubicBezTo>
                    <a:pt x="2142" y="322"/>
                    <a:pt x="2137" y="320"/>
                    <a:pt x="2133" y="318"/>
                  </a:cubicBezTo>
                  <a:lnTo>
                    <a:pt x="2133" y="318"/>
                  </a:lnTo>
                  <a:cubicBezTo>
                    <a:pt x="2139" y="320"/>
                    <a:pt x="2145" y="323"/>
                    <a:pt x="2151" y="326"/>
                  </a:cubicBezTo>
                  <a:lnTo>
                    <a:pt x="2151" y="326"/>
                  </a:lnTo>
                  <a:lnTo>
                    <a:pt x="2147" y="325"/>
                  </a:lnTo>
                  <a:lnTo>
                    <a:pt x="2147" y="325"/>
                  </a:lnTo>
                  <a:cubicBezTo>
                    <a:pt x="2148" y="325"/>
                    <a:pt x="2149" y="326"/>
                    <a:pt x="2150" y="326"/>
                  </a:cubicBezTo>
                  <a:lnTo>
                    <a:pt x="2152" y="326"/>
                  </a:lnTo>
                  <a:cubicBezTo>
                    <a:pt x="2151" y="326"/>
                    <a:pt x="2151" y="326"/>
                    <a:pt x="2151" y="326"/>
                  </a:cubicBezTo>
                  <a:lnTo>
                    <a:pt x="2151" y="326"/>
                  </a:lnTo>
                  <a:lnTo>
                    <a:pt x="2152" y="326"/>
                  </a:lnTo>
                  <a:lnTo>
                    <a:pt x="2152" y="326"/>
                  </a:lnTo>
                  <a:cubicBezTo>
                    <a:pt x="2154" y="327"/>
                    <a:pt x="2156" y="328"/>
                    <a:pt x="2158" y="329"/>
                  </a:cubicBezTo>
                  <a:lnTo>
                    <a:pt x="2158" y="329"/>
                  </a:lnTo>
                  <a:lnTo>
                    <a:pt x="2161" y="333"/>
                  </a:lnTo>
                  <a:cubicBezTo>
                    <a:pt x="2163" y="333"/>
                    <a:pt x="2163" y="334"/>
                    <a:pt x="2163" y="334"/>
                  </a:cubicBezTo>
                  <a:cubicBezTo>
                    <a:pt x="2164" y="337"/>
                    <a:pt x="2164" y="340"/>
                    <a:pt x="2164" y="344"/>
                  </a:cubicBezTo>
                  <a:lnTo>
                    <a:pt x="2164" y="364"/>
                  </a:lnTo>
                  <a:cubicBezTo>
                    <a:pt x="2164" y="380"/>
                    <a:pt x="2163" y="396"/>
                    <a:pt x="2161" y="412"/>
                  </a:cubicBezTo>
                  <a:cubicBezTo>
                    <a:pt x="2152" y="440"/>
                    <a:pt x="2144" y="469"/>
                    <a:pt x="2134" y="497"/>
                  </a:cubicBezTo>
                  <a:cubicBezTo>
                    <a:pt x="2120" y="541"/>
                    <a:pt x="2106" y="584"/>
                    <a:pt x="2091" y="629"/>
                  </a:cubicBezTo>
                  <a:cubicBezTo>
                    <a:pt x="2080" y="662"/>
                    <a:pt x="2073" y="695"/>
                    <a:pt x="2066" y="728"/>
                  </a:cubicBezTo>
                  <a:cubicBezTo>
                    <a:pt x="2065" y="773"/>
                    <a:pt x="2079" y="817"/>
                    <a:pt x="2107" y="850"/>
                  </a:cubicBezTo>
                  <a:cubicBezTo>
                    <a:pt x="2140" y="890"/>
                    <a:pt x="2186" y="908"/>
                    <a:pt x="2231" y="908"/>
                  </a:cubicBezTo>
                  <a:cubicBezTo>
                    <a:pt x="2297" y="908"/>
                    <a:pt x="2363" y="869"/>
                    <a:pt x="2389" y="801"/>
                  </a:cubicBezTo>
                  <a:cubicBezTo>
                    <a:pt x="2407" y="754"/>
                    <a:pt x="2419" y="706"/>
                    <a:pt x="2433" y="659"/>
                  </a:cubicBezTo>
                  <a:cubicBezTo>
                    <a:pt x="2449" y="603"/>
                    <a:pt x="2467" y="548"/>
                    <a:pt x="2478" y="491"/>
                  </a:cubicBezTo>
                  <a:cubicBezTo>
                    <a:pt x="2497" y="437"/>
                    <a:pt x="2514" y="383"/>
                    <a:pt x="2535" y="329"/>
                  </a:cubicBezTo>
                  <a:cubicBezTo>
                    <a:pt x="2565" y="244"/>
                    <a:pt x="2520" y="150"/>
                    <a:pt x="2435" y="120"/>
                  </a:cubicBezTo>
                  <a:cubicBezTo>
                    <a:pt x="2426" y="116"/>
                    <a:pt x="2413" y="112"/>
                    <a:pt x="2402" y="111"/>
                  </a:cubicBezTo>
                  <a:cubicBezTo>
                    <a:pt x="2342" y="46"/>
                    <a:pt x="2259" y="6"/>
                    <a:pt x="2171" y="2"/>
                  </a:cubicBezTo>
                  <a:cubicBezTo>
                    <a:pt x="2158" y="1"/>
                    <a:pt x="2146" y="0"/>
                    <a:pt x="2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6" name="Google Shape;8896;p17"/>
            <p:cNvSpPr/>
            <p:nvPr/>
          </p:nvSpPr>
          <p:spPr>
            <a:xfrm>
              <a:off x="6827592" y="1274814"/>
              <a:ext cx="24587" cy="52695"/>
            </a:xfrm>
            <a:custGeom>
              <a:avLst/>
              <a:gdLst/>
              <a:ahLst/>
              <a:cxnLst/>
              <a:rect l="l" t="t" r="r" b="b"/>
              <a:pathLst>
                <a:path w="846" h="1813" extrusionOk="0">
                  <a:moveTo>
                    <a:pt x="445" y="958"/>
                  </a:moveTo>
                  <a:lnTo>
                    <a:pt x="452" y="966"/>
                  </a:lnTo>
                  <a:cubicBezTo>
                    <a:pt x="451" y="965"/>
                    <a:pt x="451" y="965"/>
                    <a:pt x="450" y="964"/>
                  </a:cubicBezTo>
                  <a:lnTo>
                    <a:pt x="445" y="958"/>
                  </a:lnTo>
                  <a:close/>
                  <a:moveTo>
                    <a:pt x="443" y="0"/>
                  </a:moveTo>
                  <a:cubicBezTo>
                    <a:pt x="395" y="0"/>
                    <a:pt x="349" y="20"/>
                    <a:pt x="317" y="56"/>
                  </a:cubicBezTo>
                  <a:cubicBezTo>
                    <a:pt x="289" y="91"/>
                    <a:pt x="271" y="133"/>
                    <a:pt x="263" y="178"/>
                  </a:cubicBezTo>
                  <a:cubicBezTo>
                    <a:pt x="249" y="241"/>
                    <a:pt x="235" y="303"/>
                    <a:pt x="219" y="366"/>
                  </a:cubicBezTo>
                  <a:cubicBezTo>
                    <a:pt x="203" y="428"/>
                    <a:pt x="187" y="491"/>
                    <a:pt x="172" y="554"/>
                  </a:cubicBezTo>
                  <a:cubicBezTo>
                    <a:pt x="151" y="618"/>
                    <a:pt x="135" y="684"/>
                    <a:pt x="124" y="751"/>
                  </a:cubicBezTo>
                  <a:cubicBezTo>
                    <a:pt x="118" y="817"/>
                    <a:pt x="154" y="880"/>
                    <a:pt x="214" y="912"/>
                  </a:cubicBezTo>
                  <a:cubicBezTo>
                    <a:pt x="235" y="923"/>
                    <a:pt x="259" y="930"/>
                    <a:pt x="284" y="933"/>
                  </a:cubicBezTo>
                  <a:cubicBezTo>
                    <a:pt x="303" y="933"/>
                    <a:pt x="324" y="931"/>
                    <a:pt x="343" y="928"/>
                  </a:cubicBezTo>
                  <a:lnTo>
                    <a:pt x="358" y="928"/>
                  </a:lnTo>
                  <a:lnTo>
                    <a:pt x="371" y="930"/>
                  </a:lnTo>
                  <a:cubicBezTo>
                    <a:pt x="382" y="931"/>
                    <a:pt x="392" y="933"/>
                    <a:pt x="403" y="936"/>
                  </a:cubicBezTo>
                  <a:lnTo>
                    <a:pt x="411" y="939"/>
                  </a:lnTo>
                  <a:cubicBezTo>
                    <a:pt x="414" y="941"/>
                    <a:pt x="415" y="941"/>
                    <a:pt x="422" y="945"/>
                  </a:cubicBezTo>
                  <a:cubicBezTo>
                    <a:pt x="430" y="949"/>
                    <a:pt x="436" y="953"/>
                    <a:pt x="442" y="958"/>
                  </a:cubicBezTo>
                  <a:cubicBezTo>
                    <a:pt x="448" y="963"/>
                    <a:pt x="453" y="969"/>
                    <a:pt x="459" y="974"/>
                  </a:cubicBezTo>
                  <a:lnTo>
                    <a:pt x="459" y="974"/>
                  </a:lnTo>
                  <a:cubicBezTo>
                    <a:pt x="463" y="977"/>
                    <a:pt x="466" y="981"/>
                    <a:pt x="469" y="985"/>
                  </a:cubicBezTo>
                  <a:lnTo>
                    <a:pt x="477" y="996"/>
                  </a:lnTo>
                  <a:lnTo>
                    <a:pt x="483" y="1009"/>
                  </a:lnTo>
                  <a:cubicBezTo>
                    <a:pt x="482" y="1002"/>
                    <a:pt x="479" y="996"/>
                    <a:pt x="477" y="990"/>
                  </a:cubicBezTo>
                  <a:lnTo>
                    <a:pt x="477" y="990"/>
                  </a:lnTo>
                  <a:cubicBezTo>
                    <a:pt x="482" y="999"/>
                    <a:pt x="485" y="1010"/>
                    <a:pt x="490" y="1021"/>
                  </a:cubicBezTo>
                  <a:cubicBezTo>
                    <a:pt x="490" y="1026"/>
                    <a:pt x="491" y="1032"/>
                    <a:pt x="491" y="1037"/>
                  </a:cubicBezTo>
                  <a:cubicBezTo>
                    <a:pt x="493" y="1045"/>
                    <a:pt x="493" y="1053"/>
                    <a:pt x="493" y="1062"/>
                  </a:cubicBezTo>
                  <a:lnTo>
                    <a:pt x="493" y="1062"/>
                  </a:lnTo>
                  <a:cubicBezTo>
                    <a:pt x="493" y="1069"/>
                    <a:pt x="493" y="1077"/>
                    <a:pt x="491" y="1082"/>
                  </a:cubicBezTo>
                  <a:cubicBezTo>
                    <a:pt x="490" y="1089"/>
                    <a:pt x="488" y="1096"/>
                    <a:pt x="487" y="1102"/>
                  </a:cubicBezTo>
                  <a:cubicBezTo>
                    <a:pt x="482" y="1118"/>
                    <a:pt x="475" y="1132"/>
                    <a:pt x="471" y="1146"/>
                  </a:cubicBezTo>
                  <a:cubicBezTo>
                    <a:pt x="460" y="1169"/>
                    <a:pt x="449" y="1189"/>
                    <a:pt x="436" y="1210"/>
                  </a:cubicBezTo>
                  <a:cubicBezTo>
                    <a:pt x="420" y="1235"/>
                    <a:pt x="403" y="1260"/>
                    <a:pt x="384" y="1284"/>
                  </a:cubicBezTo>
                  <a:cubicBezTo>
                    <a:pt x="360" y="1313"/>
                    <a:pt x="335" y="1340"/>
                    <a:pt x="308" y="1365"/>
                  </a:cubicBezTo>
                  <a:cubicBezTo>
                    <a:pt x="290" y="1382"/>
                    <a:pt x="270" y="1400"/>
                    <a:pt x="251" y="1416"/>
                  </a:cubicBezTo>
                  <a:cubicBezTo>
                    <a:pt x="225" y="1433"/>
                    <a:pt x="200" y="1449"/>
                    <a:pt x="173" y="1465"/>
                  </a:cubicBezTo>
                  <a:cubicBezTo>
                    <a:pt x="156" y="1474"/>
                    <a:pt x="138" y="1482"/>
                    <a:pt x="118" y="1490"/>
                  </a:cubicBezTo>
                  <a:cubicBezTo>
                    <a:pt x="34" y="1525"/>
                    <a:pt x="1" y="1636"/>
                    <a:pt x="39" y="1715"/>
                  </a:cubicBezTo>
                  <a:cubicBezTo>
                    <a:pt x="67" y="1773"/>
                    <a:pt x="124" y="1810"/>
                    <a:pt x="187" y="1813"/>
                  </a:cubicBezTo>
                  <a:cubicBezTo>
                    <a:pt x="206" y="1813"/>
                    <a:pt x="224" y="1810"/>
                    <a:pt x="240" y="1803"/>
                  </a:cubicBezTo>
                  <a:cubicBezTo>
                    <a:pt x="286" y="1789"/>
                    <a:pt x="328" y="1769"/>
                    <a:pt x="369" y="1743"/>
                  </a:cubicBezTo>
                  <a:cubicBezTo>
                    <a:pt x="384" y="1732"/>
                    <a:pt x="398" y="1723"/>
                    <a:pt x="412" y="1713"/>
                  </a:cubicBezTo>
                  <a:cubicBezTo>
                    <a:pt x="463" y="1678"/>
                    <a:pt x="510" y="1637"/>
                    <a:pt x="551" y="1590"/>
                  </a:cubicBezTo>
                  <a:cubicBezTo>
                    <a:pt x="654" y="1477"/>
                    <a:pt x="746" y="1352"/>
                    <a:pt x="794" y="1205"/>
                  </a:cubicBezTo>
                  <a:cubicBezTo>
                    <a:pt x="846" y="1040"/>
                    <a:pt x="806" y="850"/>
                    <a:pt x="675" y="733"/>
                  </a:cubicBezTo>
                  <a:cubicBezTo>
                    <a:pt x="623" y="684"/>
                    <a:pt x="559" y="648"/>
                    <a:pt x="491" y="622"/>
                  </a:cubicBezTo>
                  <a:cubicBezTo>
                    <a:pt x="499" y="592"/>
                    <a:pt x="506" y="562"/>
                    <a:pt x="512" y="532"/>
                  </a:cubicBezTo>
                  <a:cubicBezTo>
                    <a:pt x="532" y="440"/>
                    <a:pt x="553" y="349"/>
                    <a:pt x="578" y="257"/>
                  </a:cubicBezTo>
                  <a:cubicBezTo>
                    <a:pt x="580" y="254"/>
                    <a:pt x="582" y="249"/>
                    <a:pt x="583" y="244"/>
                  </a:cubicBezTo>
                  <a:cubicBezTo>
                    <a:pt x="599" y="217"/>
                    <a:pt x="605" y="187"/>
                    <a:pt x="604" y="155"/>
                  </a:cubicBezTo>
                  <a:cubicBezTo>
                    <a:pt x="601" y="86"/>
                    <a:pt x="547" y="15"/>
                    <a:pt x="475" y="4"/>
                  </a:cubicBezTo>
                  <a:cubicBezTo>
                    <a:pt x="465" y="1"/>
                    <a:pt x="454" y="0"/>
                    <a:pt x="4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7" name="Google Shape;8897;p17"/>
            <p:cNvSpPr/>
            <p:nvPr/>
          </p:nvSpPr>
          <p:spPr>
            <a:xfrm>
              <a:off x="6829975" y="1265078"/>
              <a:ext cx="38827" cy="23804"/>
            </a:xfrm>
            <a:custGeom>
              <a:avLst/>
              <a:gdLst/>
              <a:ahLst/>
              <a:cxnLst/>
              <a:rect l="l" t="t" r="r" b="b"/>
              <a:pathLst>
                <a:path w="1336" h="819" extrusionOk="0">
                  <a:moveTo>
                    <a:pt x="1165" y="0"/>
                  </a:moveTo>
                  <a:cubicBezTo>
                    <a:pt x="1156" y="0"/>
                    <a:pt x="1146" y="1"/>
                    <a:pt x="1136" y="3"/>
                  </a:cubicBezTo>
                  <a:cubicBezTo>
                    <a:pt x="1050" y="14"/>
                    <a:pt x="965" y="27"/>
                    <a:pt x="879" y="41"/>
                  </a:cubicBezTo>
                  <a:cubicBezTo>
                    <a:pt x="758" y="60"/>
                    <a:pt x="637" y="85"/>
                    <a:pt x="520" y="117"/>
                  </a:cubicBezTo>
                  <a:cubicBezTo>
                    <a:pt x="425" y="144"/>
                    <a:pt x="333" y="182"/>
                    <a:pt x="248" y="231"/>
                  </a:cubicBezTo>
                  <a:cubicBezTo>
                    <a:pt x="177" y="274"/>
                    <a:pt x="107" y="326"/>
                    <a:pt x="66" y="399"/>
                  </a:cubicBezTo>
                  <a:cubicBezTo>
                    <a:pt x="26" y="471"/>
                    <a:pt x="1" y="547"/>
                    <a:pt x="20" y="630"/>
                  </a:cubicBezTo>
                  <a:cubicBezTo>
                    <a:pt x="29" y="671"/>
                    <a:pt x="47" y="709"/>
                    <a:pt x="69" y="744"/>
                  </a:cubicBezTo>
                  <a:cubicBezTo>
                    <a:pt x="97" y="790"/>
                    <a:pt x="148" y="818"/>
                    <a:pt x="202" y="818"/>
                  </a:cubicBezTo>
                  <a:cubicBezTo>
                    <a:pt x="204" y="818"/>
                    <a:pt x="205" y="818"/>
                    <a:pt x="207" y="818"/>
                  </a:cubicBezTo>
                  <a:cubicBezTo>
                    <a:pt x="209" y="818"/>
                    <a:pt x="211" y="818"/>
                    <a:pt x="214" y="818"/>
                  </a:cubicBezTo>
                  <a:cubicBezTo>
                    <a:pt x="243" y="818"/>
                    <a:pt x="272" y="809"/>
                    <a:pt x="297" y="793"/>
                  </a:cubicBezTo>
                  <a:cubicBezTo>
                    <a:pt x="371" y="744"/>
                    <a:pt x="393" y="644"/>
                    <a:pt x="346" y="568"/>
                  </a:cubicBezTo>
                  <a:lnTo>
                    <a:pt x="349" y="562"/>
                  </a:lnTo>
                  <a:lnTo>
                    <a:pt x="354" y="555"/>
                  </a:lnTo>
                  <a:lnTo>
                    <a:pt x="363" y="546"/>
                  </a:lnTo>
                  <a:cubicBezTo>
                    <a:pt x="370" y="540"/>
                    <a:pt x="376" y="533"/>
                    <a:pt x="382" y="528"/>
                  </a:cubicBezTo>
                  <a:cubicBezTo>
                    <a:pt x="400" y="516"/>
                    <a:pt x="417" y="505"/>
                    <a:pt x="436" y="495"/>
                  </a:cubicBezTo>
                  <a:cubicBezTo>
                    <a:pt x="465" y="479"/>
                    <a:pt x="493" y="465"/>
                    <a:pt x="525" y="452"/>
                  </a:cubicBezTo>
                  <a:cubicBezTo>
                    <a:pt x="569" y="435"/>
                    <a:pt x="614" y="421"/>
                    <a:pt x="659" y="408"/>
                  </a:cubicBezTo>
                  <a:cubicBezTo>
                    <a:pt x="837" y="365"/>
                    <a:pt x="1016" y="337"/>
                    <a:pt x="1194" y="312"/>
                  </a:cubicBezTo>
                  <a:cubicBezTo>
                    <a:pt x="1280" y="299"/>
                    <a:pt x="1335" y="209"/>
                    <a:pt x="1320" y="128"/>
                  </a:cubicBezTo>
                  <a:cubicBezTo>
                    <a:pt x="1304" y="52"/>
                    <a:pt x="1239" y="0"/>
                    <a:pt x="1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8" name="Google Shape;8898;p17"/>
            <p:cNvSpPr/>
            <p:nvPr/>
          </p:nvSpPr>
          <p:spPr>
            <a:xfrm>
              <a:off x="6721974" y="1461578"/>
              <a:ext cx="32724" cy="64263"/>
            </a:xfrm>
            <a:custGeom>
              <a:avLst/>
              <a:gdLst/>
              <a:ahLst/>
              <a:cxnLst/>
              <a:rect l="l" t="t" r="r" b="b"/>
              <a:pathLst>
                <a:path w="1126" h="2211" extrusionOk="0">
                  <a:moveTo>
                    <a:pt x="600" y="1"/>
                  </a:moveTo>
                  <a:cubicBezTo>
                    <a:pt x="526" y="1"/>
                    <a:pt x="453" y="21"/>
                    <a:pt x="389" y="60"/>
                  </a:cubicBezTo>
                  <a:cubicBezTo>
                    <a:pt x="312" y="104"/>
                    <a:pt x="244" y="161"/>
                    <a:pt x="187" y="231"/>
                  </a:cubicBezTo>
                  <a:cubicBezTo>
                    <a:pt x="133" y="300"/>
                    <a:pt x="87" y="378"/>
                    <a:pt x="54" y="460"/>
                  </a:cubicBezTo>
                  <a:cubicBezTo>
                    <a:pt x="22" y="535"/>
                    <a:pt x="0" y="620"/>
                    <a:pt x="25" y="701"/>
                  </a:cubicBezTo>
                  <a:cubicBezTo>
                    <a:pt x="41" y="753"/>
                    <a:pt x="81" y="794"/>
                    <a:pt x="133" y="812"/>
                  </a:cubicBezTo>
                  <a:cubicBezTo>
                    <a:pt x="152" y="818"/>
                    <a:pt x="170" y="821"/>
                    <a:pt x="189" y="821"/>
                  </a:cubicBezTo>
                  <a:cubicBezTo>
                    <a:pt x="263" y="821"/>
                    <a:pt x="332" y="771"/>
                    <a:pt x="350" y="693"/>
                  </a:cubicBezTo>
                  <a:cubicBezTo>
                    <a:pt x="356" y="663"/>
                    <a:pt x="355" y="633"/>
                    <a:pt x="345" y="604"/>
                  </a:cubicBezTo>
                  <a:cubicBezTo>
                    <a:pt x="348" y="596"/>
                    <a:pt x="350" y="589"/>
                    <a:pt x="353" y="581"/>
                  </a:cubicBezTo>
                  <a:cubicBezTo>
                    <a:pt x="372" y="543"/>
                    <a:pt x="393" y="505"/>
                    <a:pt x="415" y="467"/>
                  </a:cubicBezTo>
                  <a:cubicBezTo>
                    <a:pt x="423" y="454"/>
                    <a:pt x="432" y="440"/>
                    <a:pt x="443" y="427"/>
                  </a:cubicBezTo>
                  <a:cubicBezTo>
                    <a:pt x="450" y="419"/>
                    <a:pt x="456" y="413"/>
                    <a:pt x="462" y="407"/>
                  </a:cubicBezTo>
                  <a:cubicBezTo>
                    <a:pt x="480" y="389"/>
                    <a:pt x="500" y="375"/>
                    <a:pt x="519" y="359"/>
                  </a:cubicBezTo>
                  <a:cubicBezTo>
                    <a:pt x="530" y="351"/>
                    <a:pt x="540" y="345"/>
                    <a:pt x="549" y="340"/>
                  </a:cubicBezTo>
                  <a:cubicBezTo>
                    <a:pt x="557" y="337"/>
                    <a:pt x="562" y="332"/>
                    <a:pt x="570" y="329"/>
                  </a:cubicBezTo>
                  <a:cubicBezTo>
                    <a:pt x="577" y="327"/>
                    <a:pt x="583" y="325"/>
                    <a:pt x="589" y="323"/>
                  </a:cubicBezTo>
                  <a:lnTo>
                    <a:pt x="589" y="323"/>
                  </a:lnTo>
                  <a:lnTo>
                    <a:pt x="602" y="321"/>
                  </a:lnTo>
                  <a:lnTo>
                    <a:pt x="606" y="321"/>
                  </a:lnTo>
                  <a:lnTo>
                    <a:pt x="619" y="324"/>
                  </a:lnTo>
                  <a:cubicBezTo>
                    <a:pt x="629" y="327"/>
                    <a:pt x="636" y="331"/>
                    <a:pt x="646" y="334"/>
                  </a:cubicBezTo>
                  <a:lnTo>
                    <a:pt x="660" y="340"/>
                  </a:lnTo>
                  <a:cubicBezTo>
                    <a:pt x="665" y="345"/>
                    <a:pt x="671" y="348"/>
                    <a:pt x="676" y="353"/>
                  </a:cubicBezTo>
                  <a:lnTo>
                    <a:pt x="692" y="367"/>
                  </a:lnTo>
                  <a:cubicBezTo>
                    <a:pt x="697" y="372"/>
                    <a:pt x="700" y="376"/>
                    <a:pt x="705" y="381"/>
                  </a:cubicBezTo>
                  <a:cubicBezTo>
                    <a:pt x="711" y="391"/>
                    <a:pt x="717" y="402"/>
                    <a:pt x="723" y="413"/>
                  </a:cubicBezTo>
                  <a:cubicBezTo>
                    <a:pt x="736" y="435"/>
                    <a:pt x="747" y="459"/>
                    <a:pt x="758" y="484"/>
                  </a:cubicBezTo>
                  <a:cubicBezTo>
                    <a:pt x="773" y="521"/>
                    <a:pt x="785" y="557"/>
                    <a:pt x="796" y="595"/>
                  </a:cubicBezTo>
                  <a:cubicBezTo>
                    <a:pt x="798" y="604"/>
                    <a:pt x="799" y="615"/>
                    <a:pt x="801" y="625"/>
                  </a:cubicBezTo>
                  <a:cubicBezTo>
                    <a:pt x="804" y="650"/>
                    <a:pt x="806" y="674"/>
                    <a:pt x="804" y="699"/>
                  </a:cubicBezTo>
                  <a:cubicBezTo>
                    <a:pt x="803" y="726"/>
                    <a:pt x="801" y="753"/>
                    <a:pt x="798" y="779"/>
                  </a:cubicBezTo>
                  <a:cubicBezTo>
                    <a:pt x="792" y="818"/>
                    <a:pt x="784" y="858"/>
                    <a:pt x="774" y="897"/>
                  </a:cubicBezTo>
                  <a:cubicBezTo>
                    <a:pt x="766" y="921"/>
                    <a:pt x="760" y="943"/>
                    <a:pt x="749" y="965"/>
                  </a:cubicBezTo>
                  <a:cubicBezTo>
                    <a:pt x="738" y="989"/>
                    <a:pt x="725" y="1011"/>
                    <a:pt x="712" y="1033"/>
                  </a:cubicBezTo>
                  <a:cubicBezTo>
                    <a:pt x="687" y="1076"/>
                    <a:pt x="659" y="1114"/>
                    <a:pt x="629" y="1152"/>
                  </a:cubicBezTo>
                  <a:cubicBezTo>
                    <a:pt x="568" y="1223"/>
                    <a:pt x="503" y="1290"/>
                    <a:pt x="437" y="1356"/>
                  </a:cubicBezTo>
                  <a:cubicBezTo>
                    <a:pt x="374" y="1413"/>
                    <a:pt x="309" y="1472"/>
                    <a:pt x="241" y="1524"/>
                  </a:cubicBezTo>
                  <a:cubicBezTo>
                    <a:pt x="214" y="1545"/>
                    <a:pt x="188" y="1565"/>
                    <a:pt x="162" y="1587"/>
                  </a:cubicBezTo>
                  <a:cubicBezTo>
                    <a:pt x="130" y="1614"/>
                    <a:pt x="105" y="1648"/>
                    <a:pt x="87" y="1686"/>
                  </a:cubicBezTo>
                  <a:cubicBezTo>
                    <a:pt x="51" y="1768"/>
                    <a:pt x="63" y="1863"/>
                    <a:pt x="120" y="1931"/>
                  </a:cubicBezTo>
                  <a:cubicBezTo>
                    <a:pt x="187" y="2015"/>
                    <a:pt x="288" y="2059"/>
                    <a:pt x="386" y="2089"/>
                  </a:cubicBezTo>
                  <a:cubicBezTo>
                    <a:pt x="462" y="2113"/>
                    <a:pt x="541" y="2132"/>
                    <a:pt x="621" y="2149"/>
                  </a:cubicBezTo>
                  <a:cubicBezTo>
                    <a:pt x="720" y="2172"/>
                    <a:pt x="820" y="2191"/>
                    <a:pt x="920" y="2208"/>
                  </a:cubicBezTo>
                  <a:cubicBezTo>
                    <a:pt x="930" y="2210"/>
                    <a:pt x="940" y="2211"/>
                    <a:pt x="950" y="2211"/>
                  </a:cubicBezTo>
                  <a:cubicBezTo>
                    <a:pt x="1024" y="2211"/>
                    <a:pt x="1090" y="2161"/>
                    <a:pt x="1108" y="2088"/>
                  </a:cubicBezTo>
                  <a:cubicBezTo>
                    <a:pt x="1126" y="2005"/>
                    <a:pt x="1072" y="1914"/>
                    <a:pt x="986" y="1898"/>
                  </a:cubicBezTo>
                  <a:cubicBezTo>
                    <a:pt x="841" y="1872"/>
                    <a:pt x="697" y="1842"/>
                    <a:pt x="554" y="1803"/>
                  </a:cubicBezTo>
                  <a:cubicBezTo>
                    <a:pt x="524" y="1793"/>
                    <a:pt x="492" y="1784"/>
                    <a:pt x="462" y="1771"/>
                  </a:cubicBezTo>
                  <a:cubicBezTo>
                    <a:pt x="562" y="1687"/>
                    <a:pt x="655" y="1595"/>
                    <a:pt x="742" y="1499"/>
                  </a:cubicBezTo>
                  <a:cubicBezTo>
                    <a:pt x="828" y="1402"/>
                    <a:pt x="912" y="1310"/>
                    <a:pt x="978" y="1200"/>
                  </a:cubicBezTo>
                  <a:cubicBezTo>
                    <a:pt x="1032" y="1116"/>
                    <a:pt x="1070" y="1022"/>
                    <a:pt x="1091" y="924"/>
                  </a:cubicBezTo>
                  <a:cubicBezTo>
                    <a:pt x="1108" y="829"/>
                    <a:pt x="1126" y="731"/>
                    <a:pt x="1119" y="634"/>
                  </a:cubicBezTo>
                  <a:cubicBezTo>
                    <a:pt x="1110" y="525"/>
                    <a:pt x="1081" y="421"/>
                    <a:pt x="1035" y="323"/>
                  </a:cubicBezTo>
                  <a:cubicBezTo>
                    <a:pt x="994" y="239"/>
                    <a:pt x="947" y="161"/>
                    <a:pt x="872" y="101"/>
                  </a:cubicBezTo>
                  <a:cubicBezTo>
                    <a:pt x="806" y="47"/>
                    <a:pt x="727" y="14"/>
                    <a:pt x="643" y="3"/>
                  </a:cubicBezTo>
                  <a:cubicBezTo>
                    <a:pt x="629" y="1"/>
                    <a:pt x="614" y="1"/>
                    <a:pt x="6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899" name="Google Shape;8899;p17"/>
            <p:cNvSpPr/>
            <p:nvPr/>
          </p:nvSpPr>
          <p:spPr>
            <a:xfrm>
              <a:off x="6752433" y="1479714"/>
              <a:ext cx="49435" cy="104082"/>
            </a:xfrm>
            <a:custGeom>
              <a:avLst/>
              <a:gdLst/>
              <a:ahLst/>
              <a:cxnLst/>
              <a:rect l="l" t="t" r="r" b="b"/>
              <a:pathLst>
                <a:path w="1701" h="3581" extrusionOk="0">
                  <a:moveTo>
                    <a:pt x="429" y="3230"/>
                  </a:moveTo>
                  <a:lnTo>
                    <a:pt x="434" y="3233"/>
                  </a:lnTo>
                  <a:lnTo>
                    <a:pt x="437" y="3235"/>
                  </a:lnTo>
                  <a:lnTo>
                    <a:pt x="435" y="3233"/>
                  </a:lnTo>
                  <a:lnTo>
                    <a:pt x="443" y="3238"/>
                  </a:lnTo>
                  <a:lnTo>
                    <a:pt x="432" y="3233"/>
                  </a:lnTo>
                  <a:lnTo>
                    <a:pt x="429" y="3230"/>
                  </a:lnTo>
                  <a:close/>
                  <a:moveTo>
                    <a:pt x="918" y="0"/>
                  </a:moveTo>
                  <a:cubicBezTo>
                    <a:pt x="872" y="0"/>
                    <a:pt x="828" y="13"/>
                    <a:pt x="788" y="37"/>
                  </a:cubicBezTo>
                  <a:cubicBezTo>
                    <a:pt x="731" y="75"/>
                    <a:pt x="687" y="136"/>
                    <a:pt x="654" y="194"/>
                  </a:cubicBezTo>
                  <a:cubicBezTo>
                    <a:pt x="564" y="346"/>
                    <a:pt x="508" y="514"/>
                    <a:pt x="457" y="683"/>
                  </a:cubicBezTo>
                  <a:cubicBezTo>
                    <a:pt x="432" y="764"/>
                    <a:pt x="410" y="845"/>
                    <a:pt x="389" y="925"/>
                  </a:cubicBezTo>
                  <a:cubicBezTo>
                    <a:pt x="367" y="1013"/>
                    <a:pt x="347" y="1101"/>
                    <a:pt x="329" y="1190"/>
                  </a:cubicBezTo>
                  <a:cubicBezTo>
                    <a:pt x="320" y="1234"/>
                    <a:pt x="315" y="1278"/>
                    <a:pt x="312" y="1323"/>
                  </a:cubicBezTo>
                  <a:cubicBezTo>
                    <a:pt x="310" y="1350"/>
                    <a:pt x="310" y="1375"/>
                    <a:pt x="312" y="1400"/>
                  </a:cubicBezTo>
                  <a:cubicBezTo>
                    <a:pt x="315" y="1424"/>
                    <a:pt x="320" y="1446"/>
                    <a:pt x="328" y="1467"/>
                  </a:cubicBezTo>
                  <a:cubicBezTo>
                    <a:pt x="340" y="1506"/>
                    <a:pt x="367" y="1541"/>
                    <a:pt x="401" y="1567"/>
                  </a:cubicBezTo>
                  <a:cubicBezTo>
                    <a:pt x="435" y="1593"/>
                    <a:pt x="475" y="1611"/>
                    <a:pt x="518" y="1617"/>
                  </a:cubicBezTo>
                  <a:cubicBezTo>
                    <a:pt x="534" y="1620"/>
                    <a:pt x="550" y="1621"/>
                    <a:pt x="566" y="1621"/>
                  </a:cubicBezTo>
                  <a:cubicBezTo>
                    <a:pt x="652" y="1621"/>
                    <a:pt x="737" y="1585"/>
                    <a:pt x="810" y="1543"/>
                  </a:cubicBezTo>
                  <a:cubicBezTo>
                    <a:pt x="899" y="1492"/>
                    <a:pt x="981" y="1430"/>
                    <a:pt x="1057" y="1361"/>
                  </a:cubicBezTo>
                  <a:cubicBezTo>
                    <a:pt x="1119" y="1304"/>
                    <a:pt x="1179" y="1242"/>
                    <a:pt x="1238" y="1180"/>
                  </a:cubicBezTo>
                  <a:lnTo>
                    <a:pt x="1238" y="1180"/>
                  </a:lnTo>
                  <a:cubicBezTo>
                    <a:pt x="1228" y="1240"/>
                    <a:pt x="1220" y="1299"/>
                    <a:pt x="1213" y="1359"/>
                  </a:cubicBezTo>
                  <a:cubicBezTo>
                    <a:pt x="1176" y="1630"/>
                    <a:pt x="1145" y="1902"/>
                    <a:pt x="1108" y="2173"/>
                  </a:cubicBezTo>
                  <a:cubicBezTo>
                    <a:pt x="1089" y="2287"/>
                    <a:pt x="1073" y="2401"/>
                    <a:pt x="1054" y="2515"/>
                  </a:cubicBezTo>
                  <a:cubicBezTo>
                    <a:pt x="1029" y="2662"/>
                    <a:pt x="1004" y="2809"/>
                    <a:pt x="964" y="2953"/>
                  </a:cubicBezTo>
                  <a:cubicBezTo>
                    <a:pt x="958" y="2979"/>
                    <a:pt x="948" y="3004"/>
                    <a:pt x="937" y="3029"/>
                  </a:cubicBezTo>
                  <a:cubicBezTo>
                    <a:pt x="929" y="3047"/>
                    <a:pt x="921" y="3062"/>
                    <a:pt x="912" y="3080"/>
                  </a:cubicBezTo>
                  <a:cubicBezTo>
                    <a:pt x="904" y="3093"/>
                    <a:pt x="894" y="3104"/>
                    <a:pt x="885" y="3116"/>
                  </a:cubicBezTo>
                  <a:cubicBezTo>
                    <a:pt x="890" y="3112"/>
                    <a:pt x="894" y="3105"/>
                    <a:pt x="899" y="3100"/>
                  </a:cubicBezTo>
                  <a:lnTo>
                    <a:pt x="899" y="3100"/>
                  </a:lnTo>
                  <a:cubicBezTo>
                    <a:pt x="888" y="3115"/>
                    <a:pt x="877" y="3127"/>
                    <a:pt x="864" y="3140"/>
                  </a:cubicBezTo>
                  <a:cubicBezTo>
                    <a:pt x="853" y="3150"/>
                    <a:pt x="844" y="3159"/>
                    <a:pt x="829" y="3169"/>
                  </a:cubicBezTo>
                  <a:cubicBezTo>
                    <a:pt x="815" y="3178"/>
                    <a:pt x="803" y="3189"/>
                    <a:pt x="787" y="3195"/>
                  </a:cubicBezTo>
                  <a:cubicBezTo>
                    <a:pt x="771" y="3203"/>
                    <a:pt x="757" y="3211"/>
                    <a:pt x="738" y="3218"/>
                  </a:cubicBezTo>
                  <a:cubicBezTo>
                    <a:pt x="720" y="3224"/>
                    <a:pt x="703" y="3230"/>
                    <a:pt x="684" y="3235"/>
                  </a:cubicBezTo>
                  <a:cubicBezTo>
                    <a:pt x="659" y="3241"/>
                    <a:pt x="632" y="3246"/>
                    <a:pt x="605" y="3249"/>
                  </a:cubicBezTo>
                  <a:cubicBezTo>
                    <a:pt x="583" y="3252"/>
                    <a:pt x="559" y="3254"/>
                    <a:pt x="535" y="3254"/>
                  </a:cubicBezTo>
                  <a:cubicBezTo>
                    <a:pt x="519" y="3252"/>
                    <a:pt x="503" y="3252"/>
                    <a:pt x="488" y="3249"/>
                  </a:cubicBezTo>
                  <a:lnTo>
                    <a:pt x="488" y="3249"/>
                  </a:lnTo>
                  <a:cubicBezTo>
                    <a:pt x="494" y="3251"/>
                    <a:pt x="502" y="3252"/>
                    <a:pt x="508" y="3254"/>
                  </a:cubicBezTo>
                  <a:cubicBezTo>
                    <a:pt x="495" y="3252"/>
                    <a:pt x="481" y="3249"/>
                    <a:pt x="467" y="3246"/>
                  </a:cubicBezTo>
                  <a:cubicBezTo>
                    <a:pt x="459" y="3245"/>
                    <a:pt x="451" y="3241"/>
                    <a:pt x="445" y="3238"/>
                  </a:cubicBezTo>
                  <a:lnTo>
                    <a:pt x="428" y="3229"/>
                  </a:lnTo>
                  <a:lnTo>
                    <a:pt x="428" y="3229"/>
                  </a:lnTo>
                  <a:cubicBezTo>
                    <a:pt x="420" y="3224"/>
                    <a:pt x="412" y="3218"/>
                    <a:pt x="404" y="3213"/>
                  </a:cubicBezTo>
                  <a:cubicBezTo>
                    <a:pt x="397" y="3208"/>
                    <a:pt x="391" y="3202"/>
                    <a:pt x="386" y="3197"/>
                  </a:cubicBezTo>
                  <a:cubicBezTo>
                    <a:pt x="382" y="3191"/>
                    <a:pt x="375" y="3184"/>
                    <a:pt x="374" y="3181"/>
                  </a:cubicBezTo>
                  <a:cubicBezTo>
                    <a:pt x="370" y="3176"/>
                    <a:pt x="367" y="3172"/>
                    <a:pt x="366" y="3169"/>
                  </a:cubicBezTo>
                  <a:cubicBezTo>
                    <a:pt x="363" y="3165"/>
                    <a:pt x="361" y="3161"/>
                    <a:pt x="359" y="3159"/>
                  </a:cubicBezTo>
                  <a:cubicBezTo>
                    <a:pt x="359" y="3156"/>
                    <a:pt x="359" y="3156"/>
                    <a:pt x="358" y="3151"/>
                  </a:cubicBezTo>
                  <a:cubicBezTo>
                    <a:pt x="358" y="3145"/>
                    <a:pt x="355" y="3140"/>
                    <a:pt x="355" y="3135"/>
                  </a:cubicBezTo>
                  <a:cubicBezTo>
                    <a:pt x="355" y="3131"/>
                    <a:pt x="355" y="3124"/>
                    <a:pt x="355" y="3119"/>
                  </a:cubicBezTo>
                  <a:cubicBezTo>
                    <a:pt x="356" y="3115"/>
                    <a:pt x="356" y="3110"/>
                    <a:pt x="356" y="3105"/>
                  </a:cubicBezTo>
                  <a:cubicBezTo>
                    <a:pt x="361" y="3081"/>
                    <a:pt x="364" y="3058"/>
                    <a:pt x="372" y="3034"/>
                  </a:cubicBezTo>
                  <a:cubicBezTo>
                    <a:pt x="380" y="3010"/>
                    <a:pt x="388" y="2988"/>
                    <a:pt x="396" y="2964"/>
                  </a:cubicBezTo>
                  <a:cubicBezTo>
                    <a:pt x="423" y="2885"/>
                    <a:pt x="380" y="2800"/>
                    <a:pt x="302" y="2771"/>
                  </a:cubicBezTo>
                  <a:cubicBezTo>
                    <a:pt x="285" y="2765"/>
                    <a:pt x="267" y="2762"/>
                    <a:pt x="250" y="2762"/>
                  </a:cubicBezTo>
                  <a:cubicBezTo>
                    <a:pt x="188" y="2762"/>
                    <a:pt x="130" y="2799"/>
                    <a:pt x="106" y="2860"/>
                  </a:cubicBezTo>
                  <a:cubicBezTo>
                    <a:pt x="52" y="2999"/>
                    <a:pt x="0" y="3157"/>
                    <a:pt x="70" y="3302"/>
                  </a:cubicBezTo>
                  <a:cubicBezTo>
                    <a:pt x="131" y="3433"/>
                    <a:pt x="249" y="3529"/>
                    <a:pt x="388" y="3564"/>
                  </a:cubicBezTo>
                  <a:cubicBezTo>
                    <a:pt x="438" y="3575"/>
                    <a:pt x="489" y="3580"/>
                    <a:pt x="540" y="3580"/>
                  </a:cubicBezTo>
                  <a:cubicBezTo>
                    <a:pt x="644" y="3580"/>
                    <a:pt x="749" y="3560"/>
                    <a:pt x="847" y="3523"/>
                  </a:cubicBezTo>
                  <a:cubicBezTo>
                    <a:pt x="985" y="3474"/>
                    <a:pt x="1102" y="3379"/>
                    <a:pt x="1181" y="3256"/>
                  </a:cubicBezTo>
                  <a:cubicBezTo>
                    <a:pt x="1260" y="3131"/>
                    <a:pt x="1287" y="2982"/>
                    <a:pt x="1312" y="2839"/>
                  </a:cubicBezTo>
                  <a:cubicBezTo>
                    <a:pt x="1323" y="2779"/>
                    <a:pt x="1334" y="2719"/>
                    <a:pt x="1344" y="2660"/>
                  </a:cubicBezTo>
                  <a:cubicBezTo>
                    <a:pt x="1368" y="2513"/>
                    <a:pt x="1390" y="2368"/>
                    <a:pt x="1412" y="2220"/>
                  </a:cubicBezTo>
                  <a:lnTo>
                    <a:pt x="1412" y="2220"/>
                  </a:lnTo>
                  <a:cubicBezTo>
                    <a:pt x="1412" y="2221"/>
                    <a:pt x="1412" y="2221"/>
                    <a:pt x="1412" y="2221"/>
                  </a:cubicBezTo>
                  <a:lnTo>
                    <a:pt x="1412" y="2221"/>
                  </a:lnTo>
                  <a:cubicBezTo>
                    <a:pt x="1455" y="1936"/>
                    <a:pt x="1487" y="1650"/>
                    <a:pt x="1526" y="1366"/>
                  </a:cubicBezTo>
                  <a:cubicBezTo>
                    <a:pt x="1539" y="1293"/>
                    <a:pt x="1550" y="1220"/>
                    <a:pt x="1562" y="1147"/>
                  </a:cubicBezTo>
                  <a:cubicBezTo>
                    <a:pt x="1572" y="1092"/>
                    <a:pt x="1585" y="1036"/>
                    <a:pt x="1597" y="981"/>
                  </a:cubicBezTo>
                  <a:cubicBezTo>
                    <a:pt x="1611" y="919"/>
                    <a:pt x="1627" y="857"/>
                    <a:pt x="1642" y="796"/>
                  </a:cubicBezTo>
                  <a:cubicBezTo>
                    <a:pt x="1662" y="715"/>
                    <a:pt x="1689" y="634"/>
                    <a:pt x="1694" y="550"/>
                  </a:cubicBezTo>
                  <a:cubicBezTo>
                    <a:pt x="1700" y="477"/>
                    <a:pt x="1656" y="411"/>
                    <a:pt x="1588" y="386"/>
                  </a:cubicBezTo>
                  <a:cubicBezTo>
                    <a:pt x="1569" y="379"/>
                    <a:pt x="1551" y="376"/>
                    <a:pt x="1534" y="376"/>
                  </a:cubicBezTo>
                  <a:cubicBezTo>
                    <a:pt x="1482" y="376"/>
                    <a:pt x="1435" y="402"/>
                    <a:pt x="1399" y="444"/>
                  </a:cubicBezTo>
                  <a:cubicBezTo>
                    <a:pt x="1377" y="476"/>
                    <a:pt x="1357" y="508"/>
                    <a:pt x="1339" y="542"/>
                  </a:cubicBezTo>
                  <a:lnTo>
                    <a:pt x="1347" y="530"/>
                  </a:lnTo>
                  <a:lnTo>
                    <a:pt x="1347" y="530"/>
                  </a:lnTo>
                  <a:lnTo>
                    <a:pt x="1338" y="546"/>
                  </a:lnTo>
                  <a:cubicBezTo>
                    <a:pt x="1296" y="610"/>
                    <a:pt x="1254" y="674"/>
                    <a:pt x="1208" y="735"/>
                  </a:cubicBezTo>
                  <a:cubicBezTo>
                    <a:pt x="1119" y="846"/>
                    <a:pt x="1024" y="951"/>
                    <a:pt x="924" y="1049"/>
                  </a:cubicBezTo>
                  <a:cubicBezTo>
                    <a:pt x="874" y="1098"/>
                    <a:pt x="820" y="1144"/>
                    <a:pt x="763" y="1188"/>
                  </a:cubicBezTo>
                  <a:cubicBezTo>
                    <a:pt x="731" y="1210"/>
                    <a:pt x="698" y="1233"/>
                    <a:pt x="663" y="1252"/>
                  </a:cubicBezTo>
                  <a:lnTo>
                    <a:pt x="654" y="1256"/>
                  </a:lnTo>
                  <a:cubicBezTo>
                    <a:pt x="657" y="1229"/>
                    <a:pt x="660" y="1201"/>
                    <a:pt x="665" y="1172"/>
                  </a:cubicBezTo>
                  <a:lnTo>
                    <a:pt x="665" y="1172"/>
                  </a:lnTo>
                  <a:lnTo>
                    <a:pt x="662" y="1195"/>
                  </a:lnTo>
                  <a:cubicBezTo>
                    <a:pt x="681" y="1076"/>
                    <a:pt x="711" y="962"/>
                    <a:pt x="741" y="848"/>
                  </a:cubicBezTo>
                  <a:cubicBezTo>
                    <a:pt x="776" y="729"/>
                    <a:pt x="815" y="614"/>
                    <a:pt x="861" y="500"/>
                  </a:cubicBezTo>
                  <a:cubicBezTo>
                    <a:pt x="880" y="457"/>
                    <a:pt x="901" y="416"/>
                    <a:pt x="924" y="375"/>
                  </a:cubicBezTo>
                  <a:cubicBezTo>
                    <a:pt x="934" y="359"/>
                    <a:pt x="943" y="345"/>
                    <a:pt x="955" y="330"/>
                  </a:cubicBezTo>
                  <a:cubicBezTo>
                    <a:pt x="1021" y="319"/>
                    <a:pt x="1075" y="269"/>
                    <a:pt x="1088" y="202"/>
                  </a:cubicBezTo>
                  <a:cubicBezTo>
                    <a:pt x="1107" y="118"/>
                    <a:pt x="1051" y="18"/>
                    <a:pt x="961" y="4"/>
                  </a:cubicBezTo>
                  <a:cubicBezTo>
                    <a:pt x="947" y="2"/>
                    <a:pt x="932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0" name="Google Shape;8900;p17"/>
            <p:cNvSpPr/>
            <p:nvPr/>
          </p:nvSpPr>
          <p:spPr>
            <a:xfrm>
              <a:off x="6811636" y="1457364"/>
              <a:ext cx="38798" cy="57171"/>
            </a:xfrm>
            <a:custGeom>
              <a:avLst/>
              <a:gdLst/>
              <a:ahLst/>
              <a:cxnLst/>
              <a:rect l="l" t="t" r="r" b="b"/>
              <a:pathLst>
                <a:path w="1335" h="1967" extrusionOk="0">
                  <a:moveTo>
                    <a:pt x="551" y="1"/>
                  </a:moveTo>
                  <a:cubicBezTo>
                    <a:pt x="549" y="1"/>
                    <a:pt x="547" y="1"/>
                    <a:pt x="545" y="1"/>
                  </a:cubicBezTo>
                  <a:cubicBezTo>
                    <a:pt x="475" y="4"/>
                    <a:pt x="394" y="20"/>
                    <a:pt x="342" y="70"/>
                  </a:cubicBezTo>
                  <a:cubicBezTo>
                    <a:pt x="312" y="94"/>
                    <a:pt x="287" y="124"/>
                    <a:pt x="268" y="157"/>
                  </a:cubicBezTo>
                  <a:cubicBezTo>
                    <a:pt x="250" y="192"/>
                    <a:pt x="238" y="229"/>
                    <a:pt x="231" y="267"/>
                  </a:cubicBezTo>
                  <a:cubicBezTo>
                    <a:pt x="220" y="336"/>
                    <a:pt x="233" y="406"/>
                    <a:pt x="265" y="469"/>
                  </a:cubicBezTo>
                  <a:cubicBezTo>
                    <a:pt x="315" y="563"/>
                    <a:pt x="383" y="654"/>
                    <a:pt x="485" y="699"/>
                  </a:cubicBezTo>
                  <a:cubicBezTo>
                    <a:pt x="489" y="700"/>
                    <a:pt x="494" y="702"/>
                    <a:pt x="501" y="704"/>
                  </a:cubicBezTo>
                  <a:cubicBezTo>
                    <a:pt x="477" y="754"/>
                    <a:pt x="450" y="802"/>
                    <a:pt x="423" y="851"/>
                  </a:cubicBezTo>
                  <a:cubicBezTo>
                    <a:pt x="356" y="955"/>
                    <a:pt x="290" y="1058"/>
                    <a:pt x="219" y="1159"/>
                  </a:cubicBezTo>
                  <a:cubicBezTo>
                    <a:pt x="187" y="1204"/>
                    <a:pt x="154" y="1250"/>
                    <a:pt x="122" y="1296"/>
                  </a:cubicBezTo>
                  <a:cubicBezTo>
                    <a:pt x="92" y="1337"/>
                    <a:pt x="65" y="1381"/>
                    <a:pt x="41" y="1425"/>
                  </a:cubicBezTo>
                  <a:cubicBezTo>
                    <a:pt x="13" y="1484"/>
                    <a:pt x="0" y="1547"/>
                    <a:pt x="2" y="1612"/>
                  </a:cubicBezTo>
                  <a:cubicBezTo>
                    <a:pt x="7" y="1750"/>
                    <a:pt x="116" y="1867"/>
                    <a:pt x="243" y="1911"/>
                  </a:cubicBezTo>
                  <a:cubicBezTo>
                    <a:pt x="364" y="1954"/>
                    <a:pt x="499" y="1967"/>
                    <a:pt x="630" y="1967"/>
                  </a:cubicBezTo>
                  <a:cubicBezTo>
                    <a:pt x="654" y="1967"/>
                    <a:pt x="676" y="1965"/>
                    <a:pt x="700" y="1965"/>
                  </a:cubicBezTo>
                  <a:cubicBezTo>
                    <a:pt x="865" y="1960"/>
                    <a:pt x="1029" y="1945"/>
                    <a:pt x="1192" y="1926"/>
                  </a:cubicBezTo>
                  <a:cubicBezTo>
                    <a:pt x="1273" y="1921"/>
                    <a:pt x="1335" y="1851"/>
                    <a:pt x="1330" y="1770"/>
                  </a:cubicBezTo>
                  <a:cubicBezTo>
                    <a:pt x="1327" y="1693"/>
                    <a:pt x="1262" y="1631"/>
                    <a:pt x="1184" y="1631"/>
                  </a:cubicBezTo>
                  <a:cubicBezTo>
                    <a:pt x="1181" y="1631"/>
                    <a:pt x="1178" y="1631"/>
                    <a:pt x="1175" y="1631"/>
                  </a:cubicBezTo>
                  <a:cubicBezTo>
                    <a:pt x="1026" y="1644"/>
                    <a:pt x="876" y="1653"/>
                    <a:pt x="727" y="1655"/>
                  </a:cubicBezTo>
                  <a:cubicBezTo>
                    <a:pt x="652" y="1653"/>
                    <a:pt x="581" y="1649"/>
                    <a:pt x="508" y="1641"/>
                  </a:cubicBezTo>
                  <a:cubicBezTo>
                    <a:pt x="469" y="1634"/>
                    <a:pt x="429" y="1626"/>
                    <a:pt x="390" y="1617"/>
                  </a:cubicBezTo>
                  <a:cubicBezTo>
                    <a:pt x="382" y="1614"/>
                    <a:pt x="374" y="1611"/>
                    <a:pt x="366" y="1607"/>
                  </a:cubicBezTo>
                  <a:lnTo>
                    <a:pt x="352" y="1599"/>
                  </a:lnTo>
                  <a:lnTo>
                    <a:pt x="360" y="1606"/>
                  </a:lnTo>
                  <a:cubicBezTo>
                    <a:pt x="353" y="1601"/>
                    <a:pt x="347" y="1598"/>
                    <a:pt x="341" y="1593"/>
                  </a:cubicBezTo>
                  <a:cubicBezTo>
                    <a:pt x="341" y="1592"/>
                    <a:pt x="339" y="1590"/>
                    <a:pt x="337" y="1590"/>
                  </a:cubicBezTo>
                  <a:cubicBezTo>
                    <a:pt x="339" y="1584"/>
                    <a:pt x="341" y="1579"/>
                    <a:pt x="344" y="1573"/>
                  </a:cubicBezTo>
                  <a:cubicBezTo>
                    <a:pt x="352" y="1557"/>
                    <a:pt x="360" y="1542"/>
                    <a:pt x="369" y="1527"/>
                  </a:cubicBezTo>
                  <a:cubicBezTo>
                    <a:pt x="442" y="1413"/>
                    <a:pt x="518" y="1299"/>
                    <a:pt x="592" y="1186"/>
                  </a:cubicBezTo>
                  <a:cubicBezTo>
                    <a:pt x="630" y="1126"/>
                    <a:pt x="668" y="1068"/>
                    <a:pt x="703" y="1007"/>
                  </a:cubicBezTo>
                  <a:cubicBezTo>
                    <a:pt x="790" y="855"/>
                    <a:pt x="874" y="688"/>
                    <a:pt x="895" y="510"/>
                  </a:cubicBezTo>
                  <a:cubicBezTo>
                    <a:pt x="911" y="349"/>
                    <a:pt x="877" y="184"/>
                    <a:pt x="751" y="75"/>
                  </a:cubicBezTo>
                  <a:cubicBezTo>
                    <a:pt x="695" y="27"/>
                    <a:pt x="623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1" name="Google Shape;8901;p17"/>
            <p:cNvSpPr/>
            <p:nvPr/>
          </p:nvSpPr>
          <p:spPr>
            <a:xfrm>
              <a:off x="6855987" y="1500523"/>
              <a:ext cx="33044" cy="16364"/>
            </a:xfrm>
            <a:custGeom>
              <a:avLst/>
              <a:gdLst/>
              <a:ahLst/>
              <a:cxnLst/>
              <a:rect l="l" t="t" r="r" b="b"/>
              <a:pathLst>
                <a:path w="1137" h="563" extrusionOk="0">
                  <a:moveTo>
                    <a:pt x="965" y="0"/>
                  </a:moveTo>
                  <a:cubicBezTo>
                    <a:pt x="955" y="0"/>
                    <a:pt x="944" y="1"/>
                    <a:pt x="934" y="4"/>
                  </a:cubicBezTo>
                  <a:cubicBezTo>
                    <a:pt x="779" y="42"/>
                    <a:pt x="622" y="72"/>
                    <a:pt x="469" y="110"/>
                  </a:cubicBezTo>
                  <a:cubicBezTo>
                    <a:pt x="353" y="137"/>
                    <a:pt x="233" y="160"/>
                    <a:pt x="127" y="216"/>
                  </a:cubicBezTo>
                  <a:cubicBezTo>
                    <a:pt x="62" y="249"/>
                    <a:pt x="16" y="303"/>
                    <a:pt x="5" y="376"/>
                  </a:cubicBezTo>
                  <a:cubicBezTo>
                    <a:pt x="0" y="429"/>
                    <a:pt x="19" y="482"/>
                    <a:pt x="59" y="518"/>
                  </a:cubicBezTo>
                  <a:cubicBezTo>
                    <a:pt x="87" y="547"/>
                    <a:pt x="127" y="562"/>
                    <a:pt x="167" y="562"/>
                  </a:cubicBezTo>
                  <a:cubicBezTo>
                    <a:pt x="220" y="562"/>
                    <a:pt x="271" y="537"/>
                    <a:pt x="303" y="494"/>
                  </a:cubicBezTo>
                  <a:lnTo>
                    <a:pt x="311" y="491"/>
                  </a:lnTo>
                  <a:cubicBezTo>
                    <a:pt x="349" y="477"/>
                    <a:pt x="387" y="464"/>
                    <a:pt x="426" y="453"/>
                  </a:cubicBezTo>
                  <a:cubicBezTo>
                    <a:pt x="615" y="406"/>
                    <a:pt x="806" y="366"/>
                    <a:pt x="994" y="320"/>
                  </a:cubicBezTo>
                  <a:cubicBezTo>
                    <a:pt x="1081" y="303"/>
                    <a:pt x="1137" y="219"/>
                    <a:pt x="1123" y="132"/>
                  </a:cubicBezTo>
                  <a:cubicBezTo>
                    <a:pt x="1109" y="59"/>
                    <a:pt x="1039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2" name="Google Shape;8902;p17"/>
            <p:cNvSpPr/>
            <p:nvPr/>
          </p:nvSpPr>
          <p:spPr>
            <a:xfrm>
              <a:off x="6870112" y="1473203"/>
              <a:ext cx="17786" cy="47492"/>
            </a:xfrm>
            <a:custGeom>
              <a:avLst/>
              <a:gdLst/>
              <a:ahLst/>
              <a:cxnLst/>
              <a:rect l="l" t="t" r="r" b="b"/>
              <a:pathLst>
                <a:path w="612" h="1634" extrusionOk="0">
                  <a:moveTo>
                    <a:pt x="430" y="1"/>
                  </a:moveTo>
                  <a:cubicBezTo>
                    <a:pt x="385" y="1"/>
                    <a:pt x="339" y="20"/>
                    <a:pt x="304" y="54"/>
                  </a:cubicBezTo>
                  <a:cubicBezTo>
                    <a:pt x="255" y="102"/>
                    <a:pt x="212" y="155"/>
                    <a:pt x="179" y="214"/>
                  </a:cubicBezTo>
                  <a:cubicBezTo>
                    <a:pt x="135" y="291"/>
                    <a:pt x="100" y="375"/>
                    <a:pt x="75" y="461"/>
                  </a:cubicBezTo>
                  <a:cubicBezTo>
                    <a:pt x="29" y="621"/>
                    <a:pt x="3" y="785"/>
                    <a:pt x="2" y="950"/>
                  </a:cubicBezTo>
                  <a:cubicBezTo>
                    <a:pt x="0" y="1039"/>
                    <a:pt x="0" y="1124"/>
                    <a:pt x="3" y="1214"/>
                  </a:cubicBezTo>
                  <a:cubicBezTo>
                    <a:pt x="7" y="1305"/>
                    <a:pt x="16" y="1393"/>
                    <a:pt x="27" y="1482"/>
                  </a:cubicBezTo>
                  <a:cubicBezTo>
                    <a:pt x="30" y="1531"/>
                    <a:pt x="56" y="1575"/>
                    <a:pt x="95" y="1605"/>
                  </a:cubicBezTo>
                  <a:cubicBezTo>
                    <a:pt x="122" y="1624"/>
                    <a:pt x="155" y="1634"/>
                    <a:pt x="189" y="1634"/>
                  </a:cubicBezTo>
                  <a:cubicBezTo>
                    <a:pt x="198" y="1634"/>
                    <a:pt x="208" y="1634"/>
                    <a:pt x="217" y="1632"/>
                  </a:cubicBezTo>
                  <a:cubicBezTo>
                    <a:pt x="307" y="1615"/>
                    <a:pt x="355" y="1531"/>
                    <a:pt x="344" y="1444"/>
                  </a:cubicBezTo>
                  <a:cubicBezTo>
                    <a:pt x="342" y="1430"/>
                    <a:pt x="341" y="1415"/>
                    <a:pt x="339" y="1400"/>
                  </a:cubicBezTo>
                  <a:lnTo>
                    <a:pt x="339" y="1406"/>
                  </a:lnTo>
                  <a:cubicBezTo>
                    <a:pt x="328" y="1303"/>
                    <a:pt x="323" y="1202"/>
                    <a:pt x="320" y="1099"/>
                  </a:cubicBezTo>
                  <a:cubicBezTo>
                    <a:pt x="320" y="974"/>
                    <a:pt x="328" y="849"/>
                    <a:pt x="344" y="724"/>
                  </a:cubicBezTo>
                  <a:cubicBezTo>
                    <a:pt x="352" y="671"/>
                    <a:pt x="363" y="621"/>
                    <a:pt x="377" y="569"/>
                  </a:cubicBezTo>
                  <a:cubicBezTo>
                    <a:pt x="387" y="532"/>
                    <a:pt x="401" y="496"/>
                    <a:pt x="415" y="459"/>
                  </a:cubicBezTo>
                  <a:cubicBezTo>
                    <a:pt x="428" y="431"/>
                    <a:pt x="442" y="404"/>
                    <a:pt x="458" y="377"/>
                  </a:cubicBezTo>
                  <a:cubicBezTo>
                    <a:pt x="466" y="363"/>
                    <a:pt x="475" y="350"/>
                    <a:pt x="485" y="337"/>
                  </a:cubicBezTo>
                  <a:cubicBezTo>
                    <a:pt x="486" y="336"/>
                    <a:pt x="489" y="333"/>
                    <a:pt x="493" y="329"/>
                  </a:cubicBezTo>
                  <a:cubicBezTo>
                    <a:pt x="505" y="317"/>
                    <a:pt x="520" y="304"/>
                    <a:pt x="534" y="291"/>
                  </a:cubicBezTo>
                  <a:cubicBezTo>
                    <a:pt x="608" y="227"/>
                    <a:pt x="611" y="111"/>
                    <a:pt x="538" y="43"/>
                  </a:cubicBezTo>
                  <a:cubicBezTo>
                    <a:pt x="507" y="14"/>
                    <a:pt x="469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3" name="Google Shape;8903;p17"/>
            <p:cNvSpPr/>
            <p:nvPr/>
          </p:nvSpPr>
          <p:spPr>
            <a:xfrm>
              <a:off x="6906209" y="1468524"/>
              <a:ext cx="46587" cy="86032"/>
            </a:xfrm>
            <a:custGeom>
              <a:avLst/>
              <a:gdLst/>
              <a:ahLst/>
              <a:cxnLst/>
              <a:rect l="l" t="t" r="r" b="b"/>
              <a:pathLst>
                <a:path w="1603" h="2960" extrusionOk="0">
                  <a:moveTo>
                    <a:pt x="724" y="1"/>
                  </a:moveTo>
                  <a:cubicBezTo>
                    <a:pt x="715" y="1"/>
                    <a:pt x="706" y="1"/>
                    <a:pt x="697" y="1"/>
                  </a:cubicBezTo>
                  <a:cubicBezTo>
                    <a:pt x="629" y="1"/>
                    <a:pt x="563" y="12"/>
                    <a:pt x="501" y="35"/>
                  </a:cubicBezTo>
                  <a:cubicBezTo>
                    <a:pt x="435" y="60"/>
                    <a:pt x="368" y="92"/>
                    <a:pt x="327" y="152"/>
                  </a:cubicBezTo>
                  <a:cubicBezTo>
                    <a:pt x="294" y="198"/>
                    <a:pt x="276" y="255"/>
                    <a:pt x="278" y="313"/>
                  </a:cubicBezTo>
                  <a:cubicBezTo>
                    <a:pt x="284" y="421"/>
                    <a:pt x="382" y="521"/>
                    <a:pt x="484" y="546"/>
                  </a:cubicBezTo>
                  <a:cubicBezTo>
                    <a:pt x="495" y="548"/>
                    <a:pt x="507" y="550"/>
                    <a:pt x="519" y="550"/>
                  </a:cubicBezTo>
                  <a:cubicBezTo>
                    <a:pt x="596" y="550"/>
                    <a:pt x="665" y="496"/>
                    <a:pt x="682" y="418"/>
                  </a:cubicBezTo>
                  <a:cubicBezTo>
                    <a:pt x="688" y="391"/>
                    <a:pt x="686" y="362"/>
                    <a:pt x="678" y="335"/>
                  </a:cubicBezTo>
                  <a:cubicBezTo>
                    <a:pt x="696" y="334"/>
                    <a:pt x="713" y="332"/>
                    <a:pt x="732" y="332"/>
                  </a:cubicBezTo>
                  <a:cubicBezTo>
                    <a:pt x="754" y="334"/>
                    <a:pt x="777" y="335"/>
                    <a:pt x="799" y="339"/>
                  </a:cubicBezTo>
                  <a:cubicBezTo>
                    <a:pt x="813" y="340"/>
                    <a:pt x="827" y="343"/>
                    <a:pt x="841" y="348"/>
                  </a:cubicBezTo>
                  <a:cubicBezTo>
                    <a:pt x="840" y="347"/>
                    <a:pt x="839" y="347"/>
                    <a:pt x="838" y="346"/>
                  </a:cubicBezTo>
                  <a:lnTo>
                    <a:pt x="838" y="346"/>
                  </a:lnTo>
                  <a:cubicBezTo>
                    <a:pt x="850" y="350"/>
                    <a:pt x="861" y="354"/>
                    <a:pt x="873" y="359"/>
                  </a:cubicBezTo>
                  <a:cubicBezTo>
                    <a:pt x="878" y="361"/>
                    <a:pt x="883" y="362"/>
                    <a:pt x="887" y="367"/>
                  </a:cubicBezTo>
                  <a:cubicBezTo>
                    <a:pt x="894" y="370"/>
                    <a:pt x="900" y="375"/>
                    <a:pt x="906" y="378"/>
                  </a:cubicBezTo>
                  <a:lnTo>
                    <a:pt x="919" y="389"/>
                  </a:lnTo>
                  <a:cubicBezTo>
                    <a:pt x="922" y="394"/>
                    <a:pt x="925" y="397"/>
                    <a:pt x="929" y="402"/>
                  </a:cubicBezTo>
                  <a:lnTo>
                    <a:pt x="940" y="419"/>
                  </a:lnTo>
                  <a:lnTo>
                    <a:pt x="940" y="419"/>
                  </a:lnTo>
                  <a:lnTo>
                    <a:pt x="936" y="411"/>
                  </a:lnTo>
                  <a:lnTo>
                    <a:pt x="936" y="411"/>
                  </a:lnTo>
                  <a:cubicBezTo>
                    <a:pt x="940" y="419"/>
                    <a:pt x="944" y="426"/>
                    <a:pt x="946" y="433"/>
                  </a:cubicBezTo>
                  <a:cubicBezTo>
                    <a:pt x="949" y="441"/>
                    <a:pt x="952" y="448"/>
                    <a:pt x="954" y="456"/>
                  </a:cubicBezTo>
                  <a:cubicBezTo>
                    <a:pt x="955" y="464"/>
                    <a:pt x="957" y="471"/>
                    <a:pt x="959" y="479"/>
                  </a:cubicBezTo>
                  <a:cubicBezTo>
                    <a:pt x="959" y="487"/>
                    <a:pt x="960" y="495"/>
                    <a:pt x="960" y="503"/>
                  </a:cubicBezTo>
                  <a:lnTo>
                    <a:pt x="960" y="503"/>
                  </a:lnTo>
                  <a:cubicBezTo>
                    <a:pt x="959" y="518"/>
                    <a:pt x="959" y="534"/>
                    <a:pt x="955" y="551"/>
                  </a:cubicBezTo>
                  <a:cubicBezTo>
                    <a:pt x="952" y="566"/>
                    <a:pt x="949" y="584"/>
                    <a:pt x="944" y="600"/>
                  </a:cubicBezTo>
                  <a:cubicBezTo>
                    <a:pt x="936" y="630"/>
                    <a:pt x="925" y="657"/>
                    <a:pt x="914" y="685"/>
                  </a:cubicBezTo>
                  <a:cubicBezTo>
                    <a:pt x="887" y="741"/>
                    <a:pt x="857" y="794"/>
                    <a:pt x="826" y="847"/>
                  </a:cubicBezTo>
                  <a:cubicBezTo>
                    <a:pt x="810" y="869"/>
                    <a:pt x="796" y="891"/>
                    <a:pt x="780" y="913"/>
                  </a:cubicBezTo>
                  <a:lnTo>
                    <a:pt x="766" y="931"/>
                  </a:lnTo>
                  <a:lnTo>
                    <a:pt x="766" y="929"/>
                  </a:lnTo>
                  <a:cubicBezTo>
                    <a:pt x="758" y="938"/>
                    <a:pt x="750" y="948"/>
                    <a:pt x="742" y="957"/>
                  </a:cubicBezTo>
                  <a:lnTo>
                    <a:pt x="740" y="961"/>
                  </a:lnTo>
                  <a:lnTo>
                    <a:pt x="729" y="975"/>
                  </a:lnTo>
                  <a:lnTo>
                    <a:pt x="734" y="969"/>
                  </a:lnTo>
                  <a:lnTo>
                    <a:pt x="734" y="969"/>
                  </a:lnTo>
                  <a:cubicBezTo>
                    <a:pt x="720" y="986"/>
                    <a:pt x="702" y="1002"/>
                    <a:pt x="686" y="1018"/>
                  </a:cubicBezTo>
                  <a:cubicBezTo>
                    <a:pt x="639" y="1060"/>
                    <a:pt x="579" y="1097"/>
                    <a:pt x="555" y="1160"/>
                  </a:cubicBezTo>
                  <a:cubicBezTo>
                    <a:pt x="533" y="1223"/>
                    <a:pt x="544" y="1293"/>
                    <a:pt x="585" y="1345"/>
                  </a:cubicBezTo>
                  <a:cubicBezTo>
                    <a:pt x="621" y="1388"/>
                    <a:pt x="671" y="1407"/>
                    <a:pt x="723" y="1423"/>
                  </a:cubicBezTo>
                  <a:cubicBezTo>
                    <a:pt x="770" y="1439"/>
                    <a:pt x="816" y="1453"/>
                    <a:pt x="862" y="1474"/>
                  </a:cubicBezTo>
                  <a:cubicBezTo>
                    <a:pt x="910" y="1496"/>
                    <a:pt x="955" y="1519"/>
                    <a:pt x="1001" y="1546"/>
                  </a:cubicBezTo>
                  <a:cubicBezTo>
                    <a:pt x="1035" y="1568"/>
                    <a:pt x="1069" y="1592"/>
                    <a:pt x="1101" y="1618"/>
                  </a:cubicBezTo>
                  <a:cubicBezTo>
                    <a:pt x="1123" y="1637"/>
                    <a:pt x="1144" y="1656"/>
                    <a:pt x="1164" y="1676"/>
                  </a:cubicBezTo>
                  <a:cubicBezTo>
                    <a:pt x="1179" y="1692"/>
                    <a:pt x="1193" y="1709"/>
                    <a:pt x="1207" y="1727"/>
                  </a:cubicBezTo>
                  <a:cubicBezTo>
                    <a:pt x="1215" y="1738"/>
                    <a:pt x="1221" y="1749"/>
                    <a:pt x="1229" y="1760"/>
                  </a:cubicBezTo>
                  <a:cubicBezTo>
                    <a:pt x="1239" y="1779"/>
                    <a:pt x="1248" y="1798"/>
                    <a:pt x="1256" y="1819"/>
                  </a:cubicBezTo>
                  <a:cubicBezTo>
                    <a:pt x="1261" y="1830"/>
                    <a:pt x="1264" y="1842"/>
                    <a:pt x="1269" y="1855"/>
                  </a:cubicBezTo>
                  <a:cubicBezTo>
                    <a:pt x="1270" y="1865"/>
                    <a:pt x="1272" y="1872"/>
                    <a:pt x="1274" y="1880"/>
                  </a:cubicBezTo>
                  <a:cubicBezTo>
                    <a:pt x="1275" y="1899"/>
                    <a:pt x="1277" y="1918"/>
                    <a:pt x="1277" y="1937"/>
                  </a:cubicBezTo>
                  <a:cubicBezTo>
                    <a:pt x="1275" y="1961"/>
                    <a:pt x="1274" y="1985"/>
                    <a:pt x="1272" y="2009"/>
                  </a:cubicBezTo>
                  <a:cubicBezTo>
                    <a:pt x="1264" y="2056"/>
                    <a:pt x="1253" y="2102"/>
                    <a:pt x="1240" y="2149"/>
                  </a:cubicBezTo>
                  <a:cubicBezTo>
                    <a:pt x="1236" y="2170"/>
                    <a:pt x="1229" y="2189"/>
                    <a:pt x="1221" y="2210"/>
                  </a:cubicBezTo>
                  <a:cubicBezTo>
                    <a:pt x="1217" y="2219"/>
                    <a:pt x="1210" y="2230"/>
                    <a:pt x="1204" y="2241"/>
                  </a:cubicBezTo>
                  <a:cubicBezTo>
                    <a:pt x="1188" y="2268"/>
                    <a:pt x="1171" y="2295"/>
                    <a:pt x="1150" y="2320"/>
                  </a:cubicBezTo>
                  <a:cubicBezTo>
                    <a:pt x="1120" y="2355"/>
                    <a:pt x="1087" y="2390"/>
                    <a:pt x="1054" y="2423"/>
                  </a:cubicBezTo>
                  <a:cubicBezTo>
                    <a:pt x="1022" y="2452"/>
                    <a:pt x="989" y="2480"/>
                    <a:pt x="954" y="2506"/>
                  </a:cubicBezTo>
                  <a:cubicBezTo>
                    <a:pt x="929" y="2525"/>
                    <a:pt x="902" y="2542"/>
                    <a:pt x="875" y="2558"/>
                  </a:cubicBezTo>
                  <a:cubicBezTo>
                    <a:pt x="854" y="2567"/>
                    <a:pt x="837" y="2578"/>
                    <a:pt x="813" y="2588"/>
                  </a:cubicBezTo>
                  <a:cubicBezTo>
                    <a:pt x="789" y="2596"/>
                    <a:pt x="766" y="2604"/>
                    <a:pt x="742" y="2610"/>
                  </a:cubicBezTo>
                  <a:cubicBezTo>
                    <a:pt x="701" y="2620"/>
                    <a:pt x="659" y="2628"/>
                    <a:pt x="618" y="2634"/>
                  </a:cubicBezTo>
                  <a:cubicBezTo>
                    <a:pt x="538" y="2642"/>
                    <a:pt x="458" y="2643"/>
                    <a:pt x="378" y="2645"/>
                  </a:cubicBezTo>
                  <a:cubicBezTo>
                    <a:pt x="311" y="2643"/>
                    <a:pt x="246" y="2643"/>
                    <a:pt x="180" y="2640"/>
                  </a:cubicBezTo>
                  <a:cubicBezTo>
                    <a:pt x="174" y="2640"/>
                    <a:pt x="168" y="2639"/>
                    <a:pt x="163" y="2639"/>
                  </a:cubicBezTo>
                  <a:cubicBezTo>
                    <a:pt x="83" y="2639"/>
                    <a:pt x="15" y="2701"/>
                    <a:pt x="9" y="2784"/>
                  </a:cubicBezTo>
                  <a:cubicBezTo>
                    <a:pt x="1" y="2871"/>
                    <a:pt x="69" y="2947"/>
                    <a:pt x="156" y="2952"/>
                  </a:cubicBezTo>
                  <a:cubicBezTo>
                    <a:pt x="220" y="2956"/>
                    <a:pt x="282" y="2959"/>
                    <a:pt x="346" y="2959"/>
                  </a:cubicBezTo>
                  <a:cubicBezTo>
                    <a:pt x="359" y="2959"/>
                    <a:pt x="373" y="2959"/>
                    <a:pt x="387" y="2958"/>
                  </a:cubicBezTo>
                  <a:lnTo>
                    <a:pt x="409" y="2958"/>
                  </a:lnTo>
                  <a:cubicBezTo>
                    <a:pt x="425" y="2959"/>
                    <a:pt x="441" y="2959"/>
                    <a:pt x="457" y="2959"/>
                  </a:cubicBezTo>
                  <a:cubicBezTo>
                    <a:pt x="549" y="2959"/>
                    <a:pt x="642" y="2952"/>
                    <a:pt x="732" y="2939"/>
                  </a:cubicBezTo>
                  <a:cubicBezTo>
                    <a:pt x="816" y="2925"/>
                    <a:pt x="897" y="2901"/>
                    <a:pt x="974" y="2868"/>
                  </a:cubicBezTo>
                  <a:cubicBezTo>
                    <a:pt x="1038" y="2840"/>
                    <a:pt x="1096" y="2803"/>
                    <a:pt x="1152" y="2760"/>
                  </a:cubicBezTo>
                  <a:cubicBezTo>
                    <a:pt x="1282" y="2667"/>
                    <a:pt x="1391" y="2550"/>
                    <a:pt x="1476" y="2415"/>
                  </a:cubicBezTo>
                  <a:cubicBezTo>
                    <a:pt x="1514" y="2352"/>
                    <a:pt x="1543" y="2282"/>
                    <a:pt x="1560" y="2210"/>
                  </a:cubicBezTo>
                  <a:cubicBezTo>
                    <a:pt x="1582" y="2127"/>
                    <a:pt x="1595" y="2043"/>
                    <a:pt x="1600" y="1958"/>
                  </a:cubicBezTo>
                  <a:cubicBezTo>
                    <a:pt x="1603" y="1811"/>
                    <a:pt x="1559" y="1665"/>
                    <a:pt x="1473" y="1546"/>
                  </a:cubicBezTo>
                  <a:cubicBezTo>
                    <a:pt x="1386" y="1423"/>
                    <a:pt x="1263" y="1328"/>
                    <a:pt x="1134" y="1250"/>
                  </a:cubicBezTo>
                  <a:cubicBezTo>
                    <a:pt x="1090" y="1225"/>
                    <a:pt x="1044" y="1200"/>
                    <a:pt x="998" y="1177"/>
                  </a:cubicBezTo>
                  <a:cubicBezTo>
                    <a:pt x="1005" y="1168"/>
                    <a:pt x="1011" y="1158"/>
                    <a:pt x="1019" y="1149"/>
                  </a:cubicBezTo>
                  <a:cubicBezTo>
                    <a:pt x="1054" y="1102"/>
                    <a:pt x="1085" y="1051"/>
                    <a:pt x="1115" y="1000"/>
                  </a:cubicBezTo>
                  <a:cubicBezTo>
                    <a:pt x="1172" y="905"/>
                    <a:pt x="1220" y="805"/>
                    <a:pt x="1256" y="701"/>
                  </a:cubicBezTo>
                  <a:cubicBezTo>
                    <a:pt x="1280" y="630"/>
                    <a:pt x="1291" y="555"/>
                    <a:pt x="1288" y="479"/>
                  </a:cubicBezTo>
                  <a:cubicBezTo>
                    <a:pt x="1285" y="339"/>
                    <a:pt x="1218" y="207"/>
                    <a:pt x="1109" y="120"/>
                  </a:cubicBezTo>
                  <a:cubicBezTo>
                    <a:pt x="1057" y="80"/>
                    <a:pt x="998" y="50"/>
                    <a:pt x="935" y="31"/>
                  </a:cubicBezTo>
                  <a:cubicBezTo>
                    <a:pt x="866" y="12"/>
                    <a:pt x="795" y="1"/>
                    <a:pt x="7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4" name="Google Shape;8904;p17"/>
            <p:cNvSpPr/>
            <p:nvPr/>
          </p:nvSpPr>
          <p:spPr>
            <a:xfrm>
              <a:off x="6881272" y="1319049"/>
              <a:ext cx="73499" cy="105099"/>
            </a:xfrm>
            <a:custGeom>
              <a:avLst/>
              <a:gdLst/>
              <a:ahLst/>
              <a:cxnLst/>
              <a:rect l="l" t="t" r="r" b="b"/>
              <a:pathLst>
                <a:path w="2529" h="3616" extrusionOk="0">
                  <a:moveTo>
                    <a:pt x="2474" y="437"/>
                  </a:moveTo>
                  <a:cubicBezTo>
                    <a:pt x="2473" y="442"/>
                    <a:pt x="2472" y="447"/>
                    <a:pt x="2472" y="451"/>
                  </a:cubicBezTo>
                  <a:cubicBezTo>
                    <a:pt x="2472" y="446"/>
                    <a:pt x="2474" y="441"/>
                    <a:pt x="2474" y="437"/>
                  </a:cubicBezTo>
                  <a:close/>
                  <a:moveTo>
                    <a:pt x="2445" y="633"/>
                  </a:moveTo>
                  <a:lnTo>
                    <a:pt x="2445" y="633"/>
                  </a:lnTo>
                  <a:cubicBezTo>
                    <a:pt x="2445" y="634"/>
                    <a:pt x="2445" y="635"/>
                    <a:pt x="2445" y="636"/>
                  </a:cubicBezTo>
                  <a:lnTo>
                    <a:pt x="2445" y="636"/>
                  </a:lnTo>
                  <a:cubicBezTo>
                    <a:pt x="2445" y="635"/>
                    <a:pt x="2445" y="634"/>
                    <a:pt x="2445" y="633"/>
                  </a:cubicBezTo>
                  <a:close/>
                  <a:moveTo>
                    <a:pt x="1202" y="2160"/>
                  </a:moveTo>
                  <a:cubicBezTo>
                    <a:pt x="1201" y="2164"/>
                    <a:pt x="1200" y="2167"/>
                    <a:pt x="1198" y="2171"/>
                  </a:cubicBezTo>
                  <a:lnTo>
                    <a:pt x="1198" y="2171"/>
                  </a:lnTo>
                  <a:cubicBezTo>
                    <a:pt x="1200" y="2167"/>
                    <a:pt x="1201" y="2164"/>
                    <a:pt x="1202" y="2160"/>
                  </a:cubicBezTo>
                  <a:close/>
                  <a:moveTo>
                    <a:pt x="423" y="2484"/>
                  </a:moveTo>
                  <a:cubicBezTo>
                    <a:pt x="422" y="2485"/>
                    <a:pt x="422" y="2485"/>
                    <a:pt x="422" y="2485"/>
                  </a:cubicBezTo>
                  <a:cubicBezTo>
                    <a:pt x="422" y="2485"/>
                    <a:pt x="422" y="2485"/>
                    <a:pt x="422" y="2485"/>
                  </a:cubicBezTo>
                  <a:cubicBezTo>
                    <a:pt x="422" y="2485"/>
                    <a:pt x="423" y="2484"/>
                    <a:pt x="423" y="2484"/>
                  </a:cubicBezTo>
                  <a:close/>
                  <a:moveTo>
                    <a:pt x="1904" y="2975"/>
                  </a:moveTo>
                  <a:cubicBezTo>
                    <a:pt x="1904" y="2976"/>
                    <a:pt x="1904" y="2977"/>
                    <a:pt x="1904" y="2977"/>
                  </a:cubicBezTo>
                  <a:lnTo>
                    <a:pt x="1904" y="2977"/>
                  </a:lnTo>
                  <a:cubicBezTo>
                    <a:pt x="1904" y="2977"/>
                    <a:pt x="1904" y="2976"/>
                    <a:pt x="1904" y="2975"/>
                  </a:cubicBezTo>
                  <a:close/>
                  <a:moveTo>
                    <a:pt x="1884" y="3113"/>
                  </a:moveTo>
                  <a:lnTo>
                    <a:pt x="1884" y="3113"/>
                  </a:lnTo>
                  <a:cubicBezTo>
                    <a:pt x="1883" y="3114"/>
                    <a:pt x="1883" y="3115"/>
                    <a:pt x="1883" y="3117"/>
                  </a:cubicBezTo>
                  <a:cubicBezTo>
                    <a:pt x="1883" y="3115"/>
                    <a:pt x="1883" y="3114"/>
                    <a:pt x="1884" y="3113"/>
                  </a:cubicBezTo>
                  <a:close/>
                  <a:moveTo>
                    <a:pt x="965" y="1953"/>
                  </a:moveTo>
                  <a:cubicBezTo>
                    <a:pt x="981" y="1953"/>
                    <a:pt x="995" y="1955"/>
                    <a:pt x="1011" y="1958"/>
                  </a:cubicBezTo>
                  <a:lnTo>
                    <a:pt x="1006" y="1958"/>
                  </a:lnTo>
                  <a:cubicBezTo>
                    <a:pt x="1016" y="1959"/>
                    <a:pt x="1024" y="1960"/>
                    <a:pt x="1033" y="1962"/>
                  </a:cubicBezTo>
                  <a:lnTo>
                    <a:pt x="1033" y="1962"/>
                  </a:lnTo>
                  <a:cubicBezTo>
                    <a:pt x="1029" y="1961"/>
                    <a:pt x="1025" y="1960"/>
                    <a:pt x="1020" y="1958"/>
                  </a:cubicBezTo>
                  <a:lnTo>
                    <a:pt x="1020" y="1958"/>
                  </a:lnTo>
                  <a:cubicBezTo>
                    <a:pt x="1026" y="1959"/>
                    <a:pt x="1031" y="1961"/>
                    <a:pt x="1037" y="1963"/>
                  </a:cubicBezTo>
                  <a:lnTo>
                    <a:pt x="1037" y="1963"/>
                  </a:lnTo>
                  <a:cubicBezTo>
                    <a:pt x="1035" y="1962"/>
                    <a:pt x="1034" y="1962"/>
                    <a:pt x="1033" y="1962"/>
                  </a:cubicBezTo>
                  <a:lnTo>
                    <a:pt x="1033" y="1962"/>
                  </a:lnTo>
                  <a:cubicBezTo>
                    <a:pt x="1035" y="1962"/>
                    <a:pt x="1036" y="1963"/>
                    <a:pt x="1038" y="1963"/>
                  </a:cubicBezTo>
                  <a:lnTo>
                    <a:pt x="1038" y="1963"/>
                  </a:lnTo>
                  <a:cubicBezTo>
                    <a:pt x="1038" y="1963"/>
                    <a:pt x="1037" y="1963"/>
                    <a:pt x="1037" y="1963"/>
                  </a:cubicBezTo>
                  <a:lnTo>
                    <a:pt x="1037" y="1963"/>
                  </a:lnTo>
                  <a:cubicBezTo>
                    <a:pt x="1039" y="1963"/>
                    <a:pt x="1041" y="1964"/>
                    <a:pt x="1043" y="1964"/>
                  </a:cubicBezTo>
                  <a:cubicBezTo>
                    <a:pt x="1041" y="1964"/>
                    <a:pt x="1040" y="1963"/>
                    <a:pt x="1038" y="1963"/>
                  </a:cubicBezTo>
                  <a:lnTo>
                    <a:pt x="1038" y="1963"/>
                  </a:lnTo>
                  <a:cubicBezTo>
                    <a:pt x="1048" y="1966"/>
                    <a:pt x="1058" y="1970"/>
                    <a:pt x="1068" y="1974"/>
                  </a:cubicBezTo>
                  <a:cubicBezTo>
                    <a:pt x="1073" y="1977"/>
                    <a:pt x="1079" y="1978"/>
                    <a:pt x="1084" y="1982"/>
                  </a:cubicBezTo>
                  <a:cubicBezTo>
                    <a:pt x="1096" y="1991"/>
                    <a:pt x="1109" y="2001"/>
                    <a:pt x="1123" y="2010"/>
                  </a:cubicBezTo>
                  <a:cubicBezTo>
                    <a:pt x="1139" y="2023"/>
                    <a:pt x="1153" y="2037"/>
                    <a:pt x="1168" y="2051"/>
                  </a:cubicBezTo>
                  <a:cubicBezTo>
                    <a:pt x="1174" y="2059"/>
                    <a:pt x="1183" y="2069"/>
                    <a:pt x="1188" y="2076"/>
                  </a:cubicBezTo>
                  <a:cubicBezTo>
                    <a:pt x="1192" y="2083"/>
                    <a:pt x="1195" y="2088"/>
                    <a:pt x="1199" y="2093"/>
                  </a:cubicBezTo>
                  <a:lnTo>
                    <a:pt x="1199" y="2093"/>
                  </a:lnTo>
                  <a:cubicBezTo>
                    <a:pt x="1201" y="2096"/>
                    <a:pt x="1203" y="2099"/>
                    <a:pt x="1204" y="2102"/>
                  </a:cubicBezTo>
                  <a:cubicBezTo>
                    <a:pt x="1204" y="2102"/>
                    <a:pt x="1204" y="2102"/>
                    <a:pt x="1204" y="2102"/>
                  </a:cubicBezTo>
                  <a:lnTo>
                    <a:pt x="1204" y="2102"/>
                  </a:lnTo>
                  <a:cubicBezTo>
                    <a:pt x="1206" y="2103"/>
                    <a:pt x="1207" y="2107"/>
                    <a:pt x="1209" y="2110"/>
                  </a:cubicBezTo>
                  <a:lnTo>
                    <a:pt x="1204" y="2102"/>
                  </a:lnTo>
                  <a:lnTo>
                    <a:pt x="1204" y="2102"/>
                  </a:lnTo>
                  <a:cubicBezTo>
                    <a:pt x="1210" y="2113"/>
                    <a:pt x="1215" y="2122"/>
                    <a:pt x="1220" y="2133"/>
                  </a:cubicBezTo>
                  <a:cubicBezTo>
                    <a:pt x="1207" y="2148"/>
                    <a:pt x="1199" y="2164"/>
                    <a:pt x="1195" y="2181"/>
                  </a:cubicBezTo>
                  <a:cubicBezTo>
                    <a:pt x="1195" y="2180"/>
                    <a:pt x="1195" y="2180"/>
                    <a:pt x="1195" y="2179"/>
                  </a:cubicBezTo>
                  <a:lnTo>
                    <a:pt x="1195" y="2179"/>
                  </a:lnTo>
                  <a:cubicBezTo>
                    <a:pt x="1182" y="2218"/>
                    <a:pt x="1171" y="2257"/>
                    <a:pt x="1163" y="2298"/>
                  </a:cubicBezTo>
                  <a:cubicBezTo>
                    <a:pt x="1157" y="2327"/>
                    <a:pt x="1149" y="2357"/>
                    <a:pt x="1142" y="2387"/>
                  </a:cubicBezTo>
                  <a:cubicBezTo>
                    <a:pt x="1131" y="2436"/>
                    <a:pt x="1138" y="2488"/>
                    <a:pt x="1161" y="2534"/>
                  </a:cubicBezTo>
                  <a:cubicBezTo>
                    <a:pt x="1174" y="2559"/>
                    <a:pt x="1191" y="2580"/>
                    <a:pt x="1214" y="2597"/>
                  </a:cubicBezTo>
                  <a:cubicBezTo>
                    <a:pt x="1157" y="2684"/>
                    <a:pt x="1097" y="2767"/>
                    <a:pt x="1032" y="2849"/>
                  </a:cubicBezTo>
                  <a:lnTo>
                    <a:pt x="1032" y="2849"/>
                  </a:lnTo>
                  <a:lnTo>
                    <a:pt x="1024" y="2858"/>
                  </a:lnTo>
                  <a:lnTo>
                    <a:pt x="1022" y="2860"/>
                  </a:lnTo>
                  <a:lnTo>
                    <a:pt x="1022" y="2860"/>
                  </a:lnTo>
                  <a:cubicBezTo>
                    <a:pt x="962" y="2934"/>
                    <a:pt x="897" y="3006"/>
                    <a:pt x="830" y="3074"/>
                  </a:cubicBezTo>
                  <a:cubicBezTo>
                    <a:pt x="789" y="3113"/>
                    <a:pt x="747" y="3150"/>
                    <a:pt x="701" y="3186"/>
                  </a:cubicBezTo>
                  <a:cubicBezTo>
                    <a:pt x="677" y="3202"/>
                    <a:pt x="652" y="3219"/>
                    <a:pt x="628" y="3234"/>
                  </a:cubicBezTo>
                  <a:cubicBezTo>
                    <a:pt x="610" y="3243"/>
                    <a:pt x="595" y="3251"/>
                    <a:pt x="577" y="3259"/>
                  </a:cubicBezTo>
                  <a:lnTo>
                    <a:pt x="563" y="3264"/>
                  </a:lnTo>
                  <a:cubicBezTo>
                    <a:pt x="557" y="3265"/>
                    <a:pt x="550" y="3265"/>
                    <a:pt x="542" y="3267"/>
                  </a:cubicBezTo>
                  <a:lnTo>
                    <a:pt x="517" y="3268"/>
                  </a:lnTo>
                  <a:cubicBezTo>
                    <a:pt x="509" y="3268"/>
                    <a:pt x="501" y="3267"/>
                    <a:pt x="496" y="3267"/>
                  </a:cubicBezTo>
                  <a:cubicBezTo>
                    <a:pt x="481" y="3264"/>
                    <a:pt x="466" y="3261"/>
                    <a:pt x="452" y="3257"/>
                  </a:cubicBezTo>
                  <a:cubicBezTo>
                    <a:pt x="444" y="3254"/>
                    <a:pt x="435" y="3251"/>
                    <a:pt x="427" y="3248"/>
                  </a:cubicBezTo>
                  <a:cubicBezTo>
                    <a:pt x="413" y="3242"/>
                    <a:pt x="398" y="3234"/>
                    <a:pt x="384" y="3226"/>
                  </a:cubicBezTo>
                  <a:lnTo>
                    <a:pt x="372" y="3218"/>
                  </a:lnTo>
                  <a:lnTo>
                    <a:pt x="372" y="3218"/>
                  </a:lnTo>
                  <a:cubicBezTo>
                    <a:pt x="367" y="3214"/>
                    <a:pt x="362" y="3210"/>
                    <a:pt x="359" y="3205"/>
                  </a:cubicBezTo>
                  <a:cubicBezTo>
                    <a:pt x="354" y="3200"/>
                    <a:pt x="348" y="3194"/>
                    <a:pt x="344" y="3189"/>
                  </a:cubicBezTo>
                  <a:cubicBezTo>
                    <a:pt x="340" y="3183"/>
                    <a:pt x="337" y="3177"/>
                    <a:pt x="333" y="3170"/>
                  </a:cubicBezTo>
                  <a:lnTo>
                    <a:pt x="329" y="3161"/>
                  </a:lnTo>
                  <a:lnTo>
                    <a:pt x="325" y="3151"/>
                  </a:lnTo>
                  <a:cubicBezTo>
                    <a:pt x="324" y="3143"/>
                    <a:pt x="322" y="3136"/>
                    <a:pt x="321" y="3129"/>
                  </a:cubicBezTo>
                  <a:cubicBezTo>
                    <a:pt x="318" y="3082"/>
                    <a:pt x="313" y="3036"/>
                    <a:pt x="313" y="2990"/>
                  </a:cubicBezTo>
                  <a:cubicBezTo>
                    <a:pt x="314" y="2934"/>
                    <a:pt x="319" y="2877"/>
                    <a:pt x="327" y="2822"/>
                  </a:cubicBezTo>
                  <a:cubicBezTo>
                    <a:pt x="327" y="2822"/>
                    <a:pt x="327" y="2824"/>
                    <a:pt x="327" y="2824"/>
                  </a:cubicBezTo>
                  <a:cubicBezTo>
                    <a:pt x="337" y="2764"/>
                    <a:pt x="349" y="2705"/>
                    <a:pt x="365" y="2646"/>
                  </a:cubicBezTo>
                  <a:cubicBezTo>
                    <a:pt x="382" y="2592"/>
                    <a:pt x="401" y="2536"/>
                    <a:pt x="424" y="2483"/>
                  </a:cubicBezTo>
                  <a:lnTo>
                    <a:pt x="424" y="2483"/>
                  </a:lnTo>
                  <a:cubicBezTo>
                    <a:pt x="425" y="2482"/>
                    <a:pt x="425" y="2481"/>
                    <a:pt x="425" y="2480"/>
                  </a:cubicBezTo>
                  <a:lnTo>
                    <a:pt x="425" y="2480"/>
                  </a:lnTo>
                  <a:cubicBezTo>
                    <a:pt x="425" y="2480"/>
                    <a:pt x="425" y="2480"/>
                    <a:pt x="425" y="2480"/>
                  </a:cubicBezTo>
                  <a:cubicBezTo>
                    <a:pt x="451" y="2423"/>
                    <a:pt x="479" y="2369"/>
                    <a:pt x="511" y="2316"/>
                  </a:cubicBezTo>
                  <a:cubicBezTo>
                    <a:pt x="539" y="2271"/>
                    <a:pt x="569" y="2227"/>
                    <a:pt x="602" y="2186"/>
                  </a:cubicBezTo>
                  <a:cubicBezTo>
                    <a:pt x="633" y="2151"/>
                    <a:pt x="664" y="2116"/>
                    <a:pt x="696" y="2084"/>
                  </a:cubicBezTo>
                  <a:cubicBezTo>
                    <a:pt x="716" y="2065"/>
                    <a:pt x="739" y="2046"/>
                    <a:pt x="761" y="2029"/>
                  </a:cubicBezTo>
                  <a:cubicBezTo>
                    <a:pt x="777" y="2018"/>
                    <a:pt x="794" y="2007"/>
                    <a:pt x="811" y="1997"/>
                  </a:cubicBezTo>
                  <a:cubicBezTo>
                    <a:pt x="829" y="1988"/>
                    <a:pt x="846" y="1978"/>
                    <a:pt x="867" y="1970"/>
                  </a:cubicBezTo>
                  <a:cubicBezTo>
                    <a:pt x="875" y="1967"/>
                    <a:pt x="886" y="1964"/>
                    <a:pt x="895" y="1961"/>
                  </a:cubicBezTo>
                  <a:cubicBezTo>
                    <a:pt x="905" y="1959"/>
                    <a:pt x="913" y="1958"/>
                    <a:pt x="922" y="1956"/>
                  </a:cubicBezTo>
                  <a:cubicBezTo>
                    <a:pt x="936" y="1955"/>
                    <a:pt x="951" y="1953"/>
                    <a:pt x="965" y="1953"/>
                  </a:cubicBezTo>
                  <a:close/>
                  <a:moveTo>
                    <a:pt x="2356" y="0"/>
                  </a:moveTo>
                  <a:cubicBezTo>
                    <a:pt x="2291" y="0"/>
                    <a:pt x="2223" y="41"/>
                    <a:pt x="2204" y="106"/>
                  </a:cubicBezTo>
                  <a:cubicBezTo>
                    <a:pt x="2176" y="207"/>
                    <a:pt x="2155" y="310"/>
                    <a:pt x="2130" y="413"/>
                  </a:cubicBezTo>
                  <a:cubicBezTo>
                    <a:pt x="2106" y="505"/>
                    <a:pt x="2079" y="595"/>
                    <a:pt x="2054" y="685"/>
                  </a:cubicBezTo>
                  <a:lnTo>
                    <a:pt x="2059" y="672"/>
                  </a:lnTo>
                  <a:lnTo>
                    <a:pt x="2059" y="672"/>
                  </a:lnTo>
                  <a:cubicBezTo>
                    <a:pt x="2005" y="858"/>
                    <a:pt x="1948" y="1040"/>
                    <a:pt x="1886" y="1223"/>
                  </a:cubicBezTo>
                  <a:cubicBezTo>
                    <a:pt x="1824" y="1404"/>
                    <a:pt x="1751" y="1578"/>
                    <a:pt x="1675" y="1752"/>
                  </a:cubicBezTo>
                  <a:lnTo>
                    <a:pt x="1675" y="1752"/>
                  </a:lnTo>
                  <a:cubicBezTo>
                    <a:pt x="1631" y="1846"/>
                    <a:pt x="1587" y="1940"/>
                    <a:pt x="1540" y="2032"/>
                  </a:cubicBezTo>
                  <a:lnTo>
                    <a:pt x="1536" y="2035"/>
                  </a:lnTo>
                  <a:cubicBezTo>
                    <a:pt x="1532" y="2023"/>
                    <a:pt x="1527" y="2008"/>
                    <a:pt x="1521" y="1996"/>
                  </a:cubicBezTo>
                  <a:cubicBezTo>
                    <a:pt x="1423" y="1788"/>
                    <a:pt x="1214" y="1629"/>
                    <a:pt x="980" y="1629"/>
                  </a:cubicBezTo>
                  <a:cubicBezTo>
                    <a:pt x="963" y="1629"/>
                    <a:pt x="946" y="1630"/>
                    <a:pt x="929" y="1632"/>
                  </a:cubicBezTo>
                  <a:cubicBezTo>
                    <a:pt x="821" y="1641"/>
                    <a:pt x="716" y="1678"/>
                    <a:pt x="626" y="1738"/>
                  </a:cubicBezTo>
                  <a:cubicBezTo>
                    <a:pt x="541" y="1795"/>
                    <a:pt x="466" y="1863"/>
                    <a:pt x="400" y="1940"/>
                  </a:cubicBezTo>
                  <a:cubicBezTo>
                    <a:pt x="249" y="2118"/>
                    <a:pt x="139" y="2325"/>
                    <a:pt x="75" y="2548"/>
                  </a:cubicBezTo>
                  <a:cubicBezTo>
                    <a:pt x="41" y="2667"/>
                    <a:pt x="18" y="2789"/>
                    <a:pt x="9" y="2914"/>
                  </a:cubicBezTo>
                  <a:cubicBezTo>
                    <a:pt x="1" y="3017"/>
                    <a:pt x="4" y="3120"/>
                    <a:pt x="22" y="3223"/>
                  </a:cubicBezTo>
                  <a:cubicBezTo>
                    <a:pt x="39" y="3316"/>
                    <a:pt x="102" y="3405"/>
                    <a:pt x="173" y="3463"/>
                  </a:cubicBezTo>
                  <a:cubicBezTo>
                    <a:pt x="245" y="3520"/>
                    <a:pt x="329" y="3560"/>
                    <a:pt x="419" y="3576"/>
                  </a:cubicBezTo>
                  <a:cubicBezTo>
                    <a:pt x="451" y="3581"/>
                    <a:pt x="485" y="3583"/>
                    <a:pt x="517" y="3583"/>
                  </a:cubicBezTo>
                  <a:cubicBezTo>
                    <a:pt x="590" y="3583"/>
                    <a:pt x="662" y="3570"/>
                    <a:pt x="728" y="3536"/>
                  </a:cubicBezTo>
                  <a:cubicBezTo>
                    <a:pt x="819" y="3489"/>
                    <a:pt x="903" y="3428"/>
                    <a:pt x="978" y="3359"/>
                  </a:cubicBezTo>
                  <a:cubicBezTo>
                    <a:pt x="1145" y="3200"/>
                    <a:pt x="1294" y="3023"/>
                    <a:pt x="1422" y="2830"/>
                  </a:cubicBezTo>
                  <a:cubicBezTo>
                    <a:pt x="1519" y="2688"/>
                    <a:pt x="1606" y="2540"/>
                    <a:pt x="1687" y="2388"/>
                  </a:cubicBezTo>
                  <a:cubicBezTo>
                    <a:pt x="1731" y="2304"/>
                    <a:pt x="1779" y="2222"/>
                    <a:pt x="1818" y="2135"/>
                  </a:cubicBezTo>
                  <a:cubicBezTo>
                    <a:pt x="1858" y="2053"/>
                    <a:pt x="1897" y="1967"/>
                    <a:pt x="1935" y="1888"/>
                  </a:cubicBezTo>
                  <a:cubicBezTo>
                    <a:pt x="1973" y="1807"/>
                    <a:pt x="2003" y="1723"/>
                    <a:pt x="2038" y="1643"/>
                  </a:cubicBezTo>
                  <a:cubicBezTo>
                    <a:pt x="2038" y="1641"/>
                    <a:pt x="2040" y="1640"/>
                    <a:pt x="2040" y="1638"/>
                  </a:cubicBezTo>
                  <a:lnTo>
                    <a:pt x="2040" y="1638"/>
                  </a:lnTo>
                  <a:cubicBezTo>
                    <a:pt x="2005" y="2083"/>
                    <a:pt x="1968" y="2527"/>
                    <a:pt x="1905" y="2968"/>
                  </a:cubicBezTo>
                  <a:lnTo>
                    <a:pt x="1905" y="2968"/>
                  </a:lnTo>
                  <a:cubicBezTo>
                    <a:pt x="1905" y="2971"/>
                    <a:pt x="1904" y="2973"/>
                    <a:pt x="1904" y="2975"/>
                  </a:cubicBezTo>
                  <a:lnTo>
                    <a:pt x="1904" y="2975"/>
                  </a:lnTo>
                  <a:cubicBezTo>
                    <a:pt x="1904" y="2974"/>
                    <a:pt x="1904" y="2974"/>
                    <a:pt x="1904" y="2973"/>
                  </a:cubicBezTo>
                  <a:lnTo>
                    <a:pt x="1904" y="2973"/>
                  </a:lnTo>
                  <a:cubicBezTo>
                    <a:pt x="1904" y="2975"/>
                    <a:pt x="1904" y="2977"/>
                    <a:pt x="1904" y="2979"/>
                  </a:cubicBezTo>
                  <a:cubicBezTo>
                    <a:pt x="1904" y="2978"/>
                    <a:pt x="1904" y="2978"/>
                    <a:pt x="1904" y="2977"/>
                  </a:cubicBezTo>
                  <a:lnTo>
                    <a:pt x="1904" y="2977"/>
                  </a:lnTo>
                  <a:cubicBezTo>
                    <a:pt x="1897" y="3024"/>
                    <a:pt x="1891" y="3068"/>
                    <a:pt x="1884" y="3113"/>
                  </a:cubicBezTo>
                  <a:lnTo>
                    <a:pt x="1884" y="3113"/>
                  </a:lnTo>
                  <a:cubicBezTo>
                    <a:pt x="1884" y="3113"/>
                    <a:pt x="1884" y="3112"/>
                    <a:pt x="1885" y="3112"/>
                  </a:cubicBezTo>
                  <a:lnTo>
                    <a:pt x="1885" y="3112"/>
                  </a:lnTo>
                  <a:cubicBezTo>
                    <a:pt x="1883" y="3115"/>
                    <a:pt x="1883" y="3120"/>
                    <a:pt x="1883" y="3123"/>
                  </a:cubicBezTo>
                  <a:cubicBezTo>
                    <a:pt x="1882" y="3126"/>
                    <a:pt x="1882" y="3129"/>
                    <a:pt x="1882" y="3132"/>
                  </a:cubicBezTo>
                  <a:lnTo>
                    <a:pt x="1882" y="3128"/>
                  </a:lnTo>
                  <a:cubicBezTo>
                    <a:pt x="1866" y="3224"/>
                    <a:pt x="1848" y="3322"/>
                    <a:pt x="1831" y="3420"/>
                  </a:cubicBezTo>
                  <a:cubicBezTo>
                    <a:pt x="1813" y="3508"/>
                    <a:pt x="1869" y="3593"/>
                    <a:pt x="1956" y="3612"/>
                  </a:cubicBezTo>
                  <a:cubicBezTo>
                    <a:pt x="1965" y="3615"/>
                    <a:pt x="1977" y="3615"/>
                    <a:pt x="1986" y="3615"/>
                  </a:cubicBezTo>
                  <a:cubicBezTo>
                    <a:pt x="2060" y="3615"/>
                    <a:pt x="2135" y="3564"/>
                    <a:pt x="2147" y="3489"/>
                  </a:cubicBezTo>
                  <a:cubicBezTo>
                    <a:pt x="2187" y="3229"/>
                    <a:pt x="2216" y="2968"/>
                    <a:pt x="2246" y="2707"/>
                  </a:cubicBezTo>
                  <a:cubicBezTo>
                    <a:pt x="2285" y="2355"/>
                    <a:pt x="2315" y="2004"/>
                    <a:pt x="2341" y="1651"/>
                  </a:cubicBezTo>
                  <a:cubicBezTo>
                    <a:pt x="2352" y="1497"/>
                    <a:pt x="2366" y="1344"/>
                    <a:pt x="2380" y="1192"/>
                  </a:cubicBezTo>
                  <a:cubicBezTo>
                    <a:pt x="2398" y="1019"/>
                    <a:pt x="2418" y="848"/>
                    <a:pt x="2437" y="676"/>
                  </a:cubicBezTo>
                  <a:cubicBezTo>
                    <a:pt x="2439" y="672"/>
                    <a:pt x="2439" y="669"/>
                    <a:pt x="2439" y="666"/>
                  </a:cubicBezTo>
                  <a:lnTo>
                    <a:pt x="2439" y="669"/>
                  </a:lnTo>
                  <a:cubicBezTo>
                    <a:pt x="2440" y="659"/>
                    <a:pt x="2443" y="648"/>
                    <a:pt x="2445" y="636"/>
                  </a:cubicBezTo>
                  <a:lnTo>
                    <a:pt x="2445" y="636"/>
                  </a:lnTo>
                  <a:cubicBezTo>
                    <a:pt x="2444" y="637"/>
                    <a:pt x="2444" y="638"/>
                    <a:pt x="2444" y="639"/>
                  </a:cubicBezTo>
                  <a:lnTo>
                    <a:pt x="2444" y="639"/>
                  </a:lnTo>
                  <a:cubicBezTo>
                    <a:pt x="2450" y="603"/>
                    <a:pt x="2455" y="566"/>
                    <a:pt x="2459" y="530"/>
                  </a:cubicBezTo>
                  <a:lnTo>
                    <a:pt x="2459" y="530"/>
                  </a:lnTo>
                  <a:cubicBezTo>
                    <a:pt x="2459" y="536"/>
                    <a:pt x="2458" y="544"/>
                    <a:pt x="2458" y="550"/>
                  </a:cubicBezTo>
                  <a:cubicBezTo>
                    <a:pt x="2462" y="512"/>
                    <a:pt x="2467" y="475"/>
                    <a:pt x="2474" y="437"/>
                  </a:cubicBezTo>
                  <a:lnTo>
                    <a:pt x="2474" y="437"/>
                  </a:lnTo>
                  <a:cubicBezTo>
                    <a:pt x="2474" y="437"/>
                    <a:pt x="2474" y="437"/>
                    <a:pt x="2474" y="437"/>
                  </a:cubicBezTo>
                  <a:lnTo>
                    <a:pt x="2474" y="437"/>
                  </a:lnTo>
                  <a:cubicBezTo>
                    <a:pt x="2474" y="434"/>
                    <a:pt x="2475" y="431"/>
                    <a:pt x="2475" y="429"/>
                  </a:cubicBezTo>
                  <a:lnTo>
                    <a:pt x="2475" y="425"/>
                  </a:lnTo>
                  <a:cubicBezTo>
                    <a:pt x="2477" y="419"/>
                    <a:pt x="2478" y="414"/>
                    <a:pt x="2478" y="410"/>
                  </a:cubicBezTo>
                  <a:lnTo>
                    <a:pt x="2478" y="410"/>
                  </a:lnTo>
                  <a:cubicBezTo>
                    <a:pt x="2478" y="410"/>
                    <a:pt x="2478" y="410"/>
                    <a:pt x="2478" y="410"/>
                  </a:cubicBezTo>
                  <a:lnTo>
                    <a:pt x="2478" y="410"/>
                  </a:lnTo>
                  <a:cubicBezTo>
                    <a:pt x="2492" y="332"/>
                    <a:pt x="2506" y="254"/>
                    <a:pt x="2516" y="174"/>
                  </a:cubicBezTo>
                  <a:cubicBezTo>
                    <a:pt x="2529" y="95"/>
                    <a:pt x="2464" y="20"/>
                    <a:pt x="2390" y="4"/>
                  </a:cubicBezTo>
                  <a:cubicBezTo>
                    <a:pt x="2379" y="2"/>
                    <a:pt x="2367" y="0"/>
                    <a:pt x="2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5" name="Google Shape;8905;p17"/>
            <p:cNvSpPr/>
            <p:nvPr/>
          </p:nvSpPr>
          <p:spPr>
            <a:xfrm>
              <a:off x="6962040" y="1357094"/>
              <a:ext cx="34148" cy="60223"/>
            </a:xfrm>
            <a:custGeom>
              <a:avLst/>
              <a:gdLst/>
              <a:ahLst/>
              <a:cxnLst/>
              <a:rect l="l" t="t" r="r" b="b"/>
              <a:pathLst>
                <a:path w="1175" h="2072" extrusionOk="0">
                  <a:moveTo>
                    <a:pt x="190" y="1"/>
                  </a:moveTo>
                  <a:cubicBezTo>
                    <a:pt x="133" y="1"/>
                    <a:pt x="80" y="30"/>
                    <a:pt x="49" y="77"/>
                  </a:cubicBezTo>
                  <a:cubicBezTo>
                    <a:pt x="0" y="144"/>
                    <a:pt x="6" y="245"/>
                    <a:pt x="17" y="323"/>
                  </a:cubicBezTo>
                  <a:cubicBezTo>
                    <a:pt x="44" y="487"/>
                    <a:pt x="92" y="649"/>
                    <a:pt x="160" y="802"/>
                  </a:cubicBezTo>
                  <a:cubicBezTo>
                    <a:pt x="220" y="943"/>
                    <a:pt x="277" y="1083"/>
                    <a:pt x="352" y="1217"/>
                  </a:cubicBezTo>
                  <a:cubicBezTo>
                    <a:pt x="426" y="1353"/>
                    <a:pt x="502" y="1488"/>
                    <a:pt x="581" y="1621"/>
                  </a:cubicBezTo>
                  <a:cubicBezTo>
                    <a:pt x="665" y="1762"/>
                    <a:pt x="763" y="1893"/>
                    <a:pt x="874" y="2016"/>
                  </a:cubicBezTo>
                  <a:cubicBezTo>
                    <a:pt x="906" y="2051"/>
                    <a:pt x="950" y="2072"/>
                    <a:pt x="997" y="2072"/>
                  </a:cubicBezTo>
                  <a:cubicBezTo>
                    <a:pt x="1034" y="2072"/>
                    <a:pt x="1070" y="2059"/>
                    <a:pt x="1099" y="2035"/>
                  </a:cubicBezTo>
                  <a:cubicBezTo>
                    <a:pt x="1165" y="1978"/>
                    <a:pt x="1175" y="1877"/>
                    <a:pt x="1118" y="1809"/>
                  </a:cubicBezTo>
                  <a:cubicBezTo>
                    <a:pt x="1059" y="1743"/>
                    <a:pt x="1004" y="1675"/>
                    <a:pt x="950" y="1605"/>
                  </a:cubicBezTo>
                  <a:cubicBezTo>
                    <a:pt x="869" y="1489"/>
                    <a:pt x="798" y="1369"/>
                    <a:pt x="724" y="1249"/>
                  </a:cubicBezTo>
                  <a:cubicBezTo>
                    <a:pt x="697" y="1198"/>
                    <a:pt x="668" y="1146"/>
                    <a:pt x="640" y="1097"/>
                  </a:cubicBezTo>
                  <a:cubicBezTo>
                    <a:pt x="613" y="1049"/>
                    <a:pt x="591" y="997"/>
                    <a:pt x="567" y="948"/>
                  </a:cubicBezTo>
                  <a:cubicBezTo>
                    <a:pt x="521" y="855"/>
                    <a:pt x="483" y="758"/>
                    <a:pt x="443" y="661"/>
                  </a:cubicBezTo>
                  <a:cubicBezTo>
                    <a:pt x="416" y="587"/>
                    <a:pt x="391" y="511"/>
                    <a:pt x="371" y="435"/>
                  </a:cubicBezTo>
                  <a:cubicBezTo>
                    <a:pt x="371" y="436"/>
                    <a:pt x="371" y="437"/>
                    <a:pt x="371" y="438"/>
                  </a:cubicBezTo>
                  <a:cubicBezTo>
                    <a:pt x="369" y="437"/>
                    <a:pt x="369" y="437"/>
                    <a:pt x="369" y="435"/>
                  </a:cubicBezTo>
                  <a:lnTo>
                    <a:pt x="366" y="419"/>
                  </a:lnTo>
                  <a:lnTo>
                    <a:pt x="369" y="432"/>
                  </a:lnTo>
                  <a:cubicBezTo>
                    <a:pt x="358" y="388"/>
                    <a:pt x="348" y="342"/>
                    <a:pt x="342" y="297"/>
                  </a:cubicBezTo>
                  <a:cubicBezTo>
                    <a:pt x="340" y="278"/>
                    <a:pt x="339" y="259"/>
                    <a:pt x="339" y="240"/>
                  </a:cubicBezTo>
                  <a:cubicBezTo>
                    <a:pt x="345" y="228"/>
                    <a:pt x="350" y="215"/>
                    <a:pt x="353" y="201"/>
                  </a:cubicBezTo>
                  <a:cubicBezTo>
                    <a:pt x="372" y="107"/>
                    <a:pt x="302" y="4"/>
                    <a:pt x="203" y="1"/>
                  </a:cubicBezTo>
                  <a:cubicBezTo>
                    <a:pt x="198" y="1"/>
                    <a:pt x="194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6" name="Google Shape;8906;p17"/>
            <p:cNvSpPr/>
            <p:nvPr/>
          </p:nvSpPr>
          <p:spPr>
            <a:xfrm>
              <a:off x="6959861" y="1370608"/>
              <a:ext cx="56992" cy="51125"/>
            </a:xfrm>
            <a:custGeom>
              <a:avLst/>
              <a:gdLst/>
              <a:ahLst/>
              <a:cxnLst/>
              <a:rect l="l" t="t" r="r" b="b"/>
              <a:pathLst>
                <a:path w="1961" h="1759" extrusionOk="0">
                  <a:moveTo>
                    <a:pt x="1617" y="0"/>
                  </a:moveTo>
                  <a:cubicBezTo>
                    <a:pt x="1607" y="0"/>
                    <a:pt x="1598" y="1"/>
                    <a:pt x="1588" y="2"/>
                  </a:cubicBezTo>
                  <a:cubicBezTo>
                    <a:pt x="1435" y="11"/>
                    <a:pt x="1289" y="87"/>
                    <a:pt x="1164" y="176"/>
                  </a:cubicBezTo>
                  <a:cubicBezTo>
                    <a:pt x="1023" y="276"/>
                    <a:pt x="892" y="391"/>
                    <a:pt x="775" y="518"/>
                  </a:cubicBezTo>
                  <a:cubicBezTo>
                    <a:pt x="675" y="619"/>
                    <a:pt x="583" y="727"/>
                    <a:pt x="498" y="839"/>
                  </a:cubicBezTo>
                  <a:cubicBezTo>
                    <a:pt x="452" y="899"/>
                    <a:pt x="406" y="959"/>
                    <a:pt x="360" y="1020"/>
                  </a:cubicBezTo>
                  <a:cubicBezTo>
                    <a:pt x="324" y="1069"/>
                    <a:pt x="290" y="1121"/>
                    <a:pt x="254" y="1172"/>
                  </a:cubicBezTo>
                  <a:cubicBezTo>
                    <a:pt x="175" y="1287"/>
                    <a:pt x="104" y="1409"/>
                    <a:pt x="39" y="1534"/>
                  </a:cubicBezTo>
                  <a:cubicBezTo>
                    <a:pt x="1" y="1608"/>
                    <a:pt x="29" y="1702"/>
                    <a:pt x="104" y="1741"/>
                  </a:cubicBezTo>
                  <a:cubicBezTo>
                    <a:pt x="126" y="1753"/>
                    <a:pt x="148" y="1759"/>
                    <a:pt x="172" y="1759"/>
                  </a:cubicBezTo>
                  <a:cubicBezTo>
                    <a:pt x="229" y="1759"/>
                    <a:pt x="282" y="1727"/>
                    <a:pt x="309" y="1677"/>
                  </a:cubicBezTo>
                  <a:cubicBezTo>
                    <a:pt x="344" y="1610"/>
                    <a:pt x="382" y="1547"/>
                    <a:pt x="419" y="1482"/>
                  </a:cubicBezTo>
                  <a:cubicBezTo>
                    <a:pt x="474" y="1396"/>
                    <a:pt x="531" y="1312"/>
                    <a:pt x="591" y="1229"/>
                  </a:cubicBezTo>
                  <a:cubicBezTo>
                    <a:pt x="643" y="1153"/>
                    <a:pt x="702" y="1081"/>
                    <a:pt x="759" y="1007"/>
                  </a:cubicBezTo>
                  <a:cubicBezTo>
                    <a:pt x="855" y="891"/>
                    <a:pt x="955" y="781"/>
                    <a:pt x="1063" y="674"/>
                  </a:cubicBezTo>
                  <a:lnTo>
                    <a:pt x="1063" y="674"/>
                  </a:lnTo>
                  <a:lnTo>
                    <a:pt x="1055" y="681"/>
                  </a:lnTo>
                  <a:lnTo>
                    <a:pt x="1064" y="673"/>
                  </a:lnTo>
                  <a:lnTo>
                    <a:pt x="1071" y="667"/>
                  </a:lnTo>
                  <a:lnTo>
                    <a:pt x="1071" y="667"/>
                  </a:lnTo>
                  <a:cubicBezTo>
                    <a:pt x="1069" y="668"/>
                    <a:pt x="1067" y="669"/>
                    <a:pt x="1066" y="670"/>
                  </a:cubicBezTo>
                  <a:lnTo>
                    <a:pt x="1066" y="670"/>
                  </a:lnTo>
                  <a:cubicBezTo>
                    <a:pt x="1140" y="599"/>
                    <a:pt x="1220" y="533"/>
                    <a:pt x="1302" y="472"/>
                  </a:cubicBezTo>
                  <a:cubicBezTo>
                    <a:pt x="1341" y="443"/>
                    <a:pt x="1383" y="418"/>
                    <a:pt x="1424" y="393"/>
                  </a:cubicBezTo>
                  <a:cubicBezTo>
                    <a:pt x="1449" y="380"/>
                    <a:pt x="1474" y="367"/>
                    <a:pt x="1500" y="356"/>
                  </a:cubicBezTo>
                  <a:cubicBezTo>
                    <a:pt x="1522" y="348"/>
                    <a:pt x="1543" y="342"/>
                    <a:pt x="1565" y="334"/>
                  </a:cubicBezTo>
                  <a:cubicBezTo>
                    <a:pt x="1573" y="333"/>
                    <a:pt x="1579" y="333"/>
                    <a:pt x="1587" y="331"/>
                  </a:cubicBezTo>
                  <a:lnTo>
                    <a:pt x="1614" y="331"/>
                  </a:lnTo>
                  <a:lnTo>
                    <a:pt x="1617" y="333"/>
                  </a:lnTo>
                  <a:cubicBezTo>
                    <a:pt x="1634" y="348"/>
                    <a:pt x="1650" y="364"/>
                    <a:pt x="1666" y="382"/>
                  </a:cubicBezTo>
                  <a:cubicBezTo>
                    <a:pt x="1696" y="411"/>
                    <a:pt x="1735" y="424"/>
                    <a:pt x="1775" y="424"/>
                  </a:cubicBezTo>
                  <a:cubicBezTo>
                    <a:pt x="1822" y="424"/>
                    <a:pt x="1869" y="406"/>
                    <a:pt x="1900" y="371"/>
                  </a:cubicBezTo>
                  <a:cubicBezTo>
                    <a:pt x="1960" y="302"/>
                    <a:pt x="1956" y="200"/>
                    <a:pt x="1891" y="136"/>
                  </a:cubicBezTo>
                  <a:cubicBezTo>
                    <a:pt x="1859" y="105"/>
                    <a:pt x="1824" y="75"/>
                    <a:pt x="1786" y="51"/>
                  </a:cubicBezTo>
                  <a:cubicBezTo>
                    <a:pt x="1736" y="18"/>
                    <a:pt x="1677" y="0"/>
                    <a:pt x="16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7" name="Google Shape;8907;p17"/>
            <p:cNvSpPr/>
            <p:nvPr/>
          </p:nvSpPr>
          <p:spPr>
            <a:xfrm>
              <a:off x="7060392" y="1377118"/>
              <a:ext cx="53795" cy="12934"/>
            </a:xfrm>
            <a:custGeom>
              <a:avLst/>
              <a:gdLst/>
              <a:ahLst/>
              <a:cxnLst/>
              <a:rect l="l" t="t" r="r" b="b"/>
              <a:pathLst>
                <a:path w="1851" h="445" extrusionOk="0">
                  <a:moveTo>
                    <a:pt x="178" y="0"/>
                  </a:moveTo>
                  <a:cubicBezTo>
                    <a:pt x="104" y="0"/>
                    <a:pt x="36" y="52"/>
                    <a:pt x="19" y="129"/>
                  </a:cubicBezTo>
                  <a:cubicBezTo>
                    <a:pt x="1" y="218"/>
                    <a:pt x="56" y="305"/>
                    <a:pt x="145" y="324"/>
                  </a:cubicBezTo>
                  <a:cubicBezTo>
                    <a:pt x="317" y="357"/>
                    <a:pt x="490" y="390"/>
                    <a:pt x="665" y="409"/>
                  </a:cubicBezTo>
                  <a:cubicBezTo>
                    <a:pt x="841" y="430"/>
                    <a:pt x="1018" y="441"/>
                    <a:pt x="1197" y="444"/>
                  </a:cubicBezTo>
                  <a:lnTo>
                    <a:pt x="1362" y="444"/>
                  </a:lnTo>
                  <a:cubicBezTo>
                    <a:pt x="1476" y="444"/>
                    <a:pt x="1588" y="443"/>
                    <a:pt x="1702" y="439"/>
                  </a:cubicBezTo>
                  <a:cubicBezTo>
                    <a:pt x="1786" y="433"/>
                    <a:pt x="1851" y="362"/>
                    <a:pt x="1846" y="276"/>
                  </a:cubicBezTo>
                  <a:cubicBezTo>
                    <a:pt x="1842" y="195"/>
                    <a:pt x="1774" y="132"/>
                    <a:pt x="1693" y="132"/>
                  </a:cubicBezTo>
                  <a:cubicBezTo>
                    <a:pt x="1691" y="132"/>
                    <a:pt x="1688" y="132"/>
                    <a:pt x="1685" y="132"/>
                  </a:cubicBezTo>
                  <a:cubicBezTo>
                    <a:pt x="1556" y="138"/>
                    <a:pt x="1428" y="141"/>
                    <a:pt x="1300" y="141"/>
                  </a:cubicBezTo>
                  <a:cubicBezTo>
                    <a:pt x="1262" y="141"/>
                    <a:pt x="1225" y="141"/>
                    <a:pt x="1188" y="140"/>
                  </a:cubicBezTo>
                  <a:cubicBezTo>
                    <a:pt x="1090" y="137"/>
                    <a:pt x="990" y="132"/>
                    <a:pt x="892" y="124"/>
                  </a:cubicBezTo>
                  <a:cubicBezTo>
                    <a:pt x="800" y="116"/>
                    <a:pt x="708" y="105"/>
                    <a:pt x="618" y="94"/>
                  </a:cubicBezTo>
                  <a:cubicBezTo>
                    <a:pt x="545" y="80"/>
                    <a:pt x="474" y="67"/>
                    <a:pt x="403" y="50"/>
                  </a:cubicBezTo>
                  <a:cubicBezTo>
                    <a:pt x="339" y="36"/>
                    <a:pt x="278" y="18"/>
                    <a:pt x="213" y="4"/>
                  </a:cubicBezTo>
                  <a:cubicBezTo>
                    <a:pt x="201" y="2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8" name="Google Shape;8908;p17"/>
            <p:cNvSpPr/>
            <p:nvPr/>
          </p:nvSpPr>
          <p:spPr>
            <a:xfrm>
              <a:off x="7075941" y="1395196"/>
              <a:ext cx="59229" cy="16189"/>
            </a:xfrm>
            <a:custGeom>
              <a:avLst/>
              <a:gdLst/>
              <a:ahLst/>
              <a:cxnLst/>
              <a:rect l="l" t="t" r="r" b="b"/>
              <a:pathLst>
                <a:path w="2038" h="557" extrusionOk="0">
                  <a:moveTo>
                    <a:pt x="211" y="0"/>
                  </a:moveTo>
                  <a:cubicBezTo>
                    <a:pt x="151" y="0"/>
                    <a:pt x="94" y="33"/>
                    <a:pt x="64" y="88"/>
                  </a:cubicBezTo>
                  <a:cubicBezTo>
                    <a:pt x="1" y="197"/>
                    <a:pt x="46" y="329"/>
                    <a:pt x="143" y="402"/>
                  </a:cubicBezTo>
                  <a:cubicBezTo>
                    <a:pt x="259" y="487"/>
                    <a:pt x="409" y="514"/>
                    <a:pt x="547" y="533"/>
                  </a:cubicBezTo>
                  <a:cubicBezTo>
                    <a:pt x="658" y="549"/>
                    <a:pt x="771" y="557"/>
                    <a:pt x="885" y="557"/>
                  </a:cubicBezTo>
                  <a:cubicBezTo>
                    <a:pt x="895" y="557"/>
                    <a:pt x="905" y="557"/>
                    <a:pt x="916" y="557"/>
                  </a:cubicBezTo>
                  <a:cubicBezTo>
                    <a:pt x="1003" y="557"/>
                    <a:pt x="1091" y="555"/>
                    <a:pt x="1178" y="552"/>
                  </a:cubicBezTo>
                  <a:cubicBezTo>
                    <a:pt x="1419" y="544"/>
                    <a:pt x="1658" y="536"/>
                    <a:pt x="1897" y="520"/>
                  </a:cubicBezTo>
                  <a:cubicBezTo>
                    <a:pt x="1976" y="516"/>
                    <a:pt x="2038" y="447"/>
                    <a:pt x="2033" y="368"/>
                  </a:cubicBezTo>
                  <a:cubicBezTo>
                    <a:pt x="2029" y="292"/>
                    <a:pt x="1965" y="233"/>
                    <a:pt x="1890" y="233"/>
                  </a:cubicBezTo>
                  <a:cubicBezTo>
                    <a:pt x="1887" y="233"/>
                    <a:pt x="1884" y="234"/>
                    <a:pt x="1881" y="234"/>
                  </a:cubicBezTo>
                  <a:cubicBezTo>
                    <a:pt x="1590" y="246"/>
                    <a:pt x="1299" y="250"/>
                    <a:pt x="1006" y="253"/>
                  </a:cubicBezTo>
                  <a:cubicBezTo>
                    <a:pt x="995" y="253"/>
                    <a:pt x="985" y="253"/>
                    <a:pt x="974" y="253"/>
                  </a:cubicBezTo>
                  <a:cubicBezTo>
                    <a:pt x="858" y="253"/>
                    <a:pt x="743" y="245"/>
                    <a:pt x="627" y="231"/>
                  </a:cubicBezTo>
                  <a:cubicBezTo>
                    <a:pt x="567" y="221"/>
                    <a:pt x="506" y="208"/>
                    <a:pt x="445" y="193"/>
                  </a:cubicBezTo>
                  <a:cubicBezTo>
                    <a:pt x="423" y="186"/>
                    <a:pt x="403" y="178"/>
                    <a:pt x="380" y="170"/>
                  </a:cubicBezTo>
                  <a:lnTo>
                    <a:pt x="376" y="167"/>
                  </a:lnTo>
                  <a:cubicBezTo>
                    <a:pt x="374" y="106"/>
                    <a:pt x="341" y="49"/>
                    <a:pt x="285" y="18"/>
                  </a:cubicBezTo>
                  <a:cubicBezTo>
                    <a:pt x="261" y="6"/>
                    <a:pt x="236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09" name="Google Shape;8909;p17"/>
            <p:cNvSpPr/>
            <p:nvPr/>
          </p:nvSpPr>
          <p:spPr>
            <a:xfrm>
              <a:off x="7211117" y="1346718"/>
              <a:ext cx="50365" cy="79115"/>
            </a:xfrm>
            <a:custGeom>
              <a:avLst/>
              <a:gdLst/>
              <a:ahLst/>
              <a:cxnLst/>
              <a:rect l="l" t="t" r="r" b="b"/>
              <a:pathLst>
                <a:path w="1733" h="2722" extrusionOk="0">
                  <a:moveTo>
                    <a:pt x="1411" y="1683"/>
                  </a:moveTo>
                  <a:lnTo>
                    <a:pt x="1411" y="1683"/>
                  </a:lnTo>
                  <a:cubicBezTo>
                    <a:pt x="1411" y="1684"/>
                    <a:pt x="1411" y="1684"/>
                    <a:pt x="1411" y="1685"/>
                  </a:cubicBezTo>
                  <a:cubicBezTo>
                    <a:pt x="1412" y="1688"/>
                    <a:pt x="1412" y="1690"/>
                    <a:pt x="1412" y="1693"/>
                  </a:cubicBezTo>
                  <a:cubicBezTo>
                    <a:pt x="1411" y="1690"/>
                    <a:pt x="1411" y="1688"/>
                    <a:pt x="1411" y="1686"/>
                  </a:cubicBezTo>
                  <a:cubicBezTo>
                    <a:pt x="1411" y="1685"/>
                    <a:pt x="1411" y="1684"/>
                    <a:pt x="1411" y="1683"/>
                  </a:cubicBezTo>
                  <a:close/>
                  <a:moveTo>
                    <a:pt x="915" y="1"/>
                  </a:moveTo>
                  <a:cubicBezTo>
                    <a:pt x="876" y="1"/>
                    <a:pt x="838" y="7"/>
                    <a:pt x="801" y="21"/>
                  </a:cubicBezTo>
                  <a:cubicBezTo>
                    <a:pt x="694" y="59"/>
                    <a:pt x="597" y="121"/>
                    <a:pt x="504" y="187"/>
                  </a:cubicBezTo>
                  <a:cubicBezTo>
                    <a:pt x="440" y="233"/>
                    <a:pt x="379" y="284"/>
                    <a:pt x="320" y="336"/>
                  </a:cubicBezTo>
                  <a:cubicBezTo>
                    <a:pt x="292" y="361"/>
                    <a:pt x="265" y="388"/>
                    <a:pt x="236" y="414"/>
                  </a:cubicBezTo>
                  <a:cubicBezTo>
                    <a:pt x="176" y="466"/>
                    <a:pt x="122" y="526"/>
                    <a:pt x="76" y="593"/>
                  </a:cubicBezTo>
                  <a:cubicBezTo>
                    <a:pt x="35" y="656"/>
                    <a:pt x="0" y="729"/>
                    <a:pt x="26" y="806"/>
                  </a:cubicBezTo>
                  <a:cubicBezTo>
                    <a:pt x="45" y="862"/>
                    <a:pt x="92" y="904"/>
                    <a:pt x="151" y="917"/>
                  </a:cubicBezTo>
                  <a:cubicBezTo>
                    <a:pt x="162" y="920"/>
                    <a:pt x="174" y="921"/>
                    <a:pt x="185" y="921"/>
                  </a:cubicBezTo>
                  <a:cubicBezTo>
                    <a:pt x="270" y="921"/>
                    <a:pt x="343" y="855"/>
                    <a:pt x="349" y="767"/>
                  </a:cubicBezTo>
                  <a:cubicBezTo>
                    <a:pt x="360" y="752"/>
                    <a:pt x="369" y="738"/>
                    <a:pt x="380" y="726"/>
                  </a:cubicBezTo>
                  <a:cubicBezTo>
                    <a:pt x="425" y="673"/>
                    <a:pt x="474" y="627"/>
                    <a:pt x="523" y="580"/>
                  </a:cubicBezTo>
                  <a:cubicBezTo>
                    <a:pt x="565" y="542"/>
                    <a:pt x="610" y="504"/>
                    <a:pt x="654" y="466"/>
                  </a:cubicBezTo>
                  <a:cubicBezTo>
                    <a:pt x="702" y="434"/>
                    <a:pt x="749" y="401"/>
                    <a:pt x="798" y="373"/>
                  </a:cubicBezTo>
                  <a:cubicBezTo>
                    <a:pt x="822" y="360"/>
                    <a:pt x="846" y="349"/>
                    <a:pt x="869" y="338"/>
                  </a:cubicBezTo>
                  <a:cubicBezTo>
                    <a:pt x="882" y="333"/>
                    <a:pt x="895" y="328"/>
                    <a:pt x="907" y="325"/>
                  </a:cubicBezTo>
                  <a:lnTo>
                    <a:pt x="915" y="323"/>
                  </a:lnTo>
                  <a:lnTo>
                    <a:pt x="917" y="327"/>
                  </a:lnTo>
                  <a:cubicBezTo>
                    <a:pt x="920" y="333"/>
                    <a:pt x="923" y="338"/>
                    <a:pt x="925" y="342"/>
                  </a:cubicBezTo>
                  <a:cubicBezTo>
                    <a:pt x="925" y="344"/>
                    <a:pt x="925" y="346"/>
                    <a:pt x="926" y="346"/>
                  </a:cubicBezTo>
                  <a:lnTo>
                    <a:pt x="926" y="347"/>
                  </a:lnTo>
                  <a:cubicBezTo>
                    <a:pt x="925" y="352"/>
                    <a:pt x="925" y="357"/>
                    <a:pt x="923" y="363"/>
                  </a:cubicBezTo>
                  <a:cubicBezTo>
                    <a:pt x="923" y="369"/>
                    <a:pt x="922" y="377"/>
                    <a:pt x="920" y="384"/>
                  </a:cubicBezTo>
                  <a:cubicBezTo>
                    <a:pt x="914" y="404"/>
                    <a:pt x="906" y="425"/>
                    <a:pt x="896" y="445"/>
                  </a:cubicBezTo>
                  <a:cubicBezTo>
                    <a:pt x="882" y="475"/>
                    <a:pt x="866" y="504"/>
                    <a:pt x="850" y="532"/>
                  </a:cubicBezTo>
                  <a:cubicBezTo>
                    <a:pt x="798" y="615"/>
                    <a:pt x="743" y="694"/>
                    <a:pt x="683" y="770"/>
                  </a:cubicBezTo>
                  <a:cubicBezTo>
                    <a:pt x="646" y="813"/>
                    <a:pt x="607" y="860"/>
                    <a:pt x="569" y="898"/>
                  </a:cubicBezTo>
                  <a:cubicBezTo>
                    <a:pt x="532" y="938"/>
                    <a:pt x="493" y="977"/>
                    <a:pt x="475" y="1030"/>
                  </a:cubicBezTo>
                  <a:cubicBezTo>
                    <a:pt x="440" y="1139"/>
                    <a:pt x="501" y="1256"/>
                    <a:pt x="610" y="1291"/>
                  </a:cubicBezTo>
                  <a:cubicBezTo>
                    <a:pt x="668" y="1310"/>
                    <a:pt x="725" y="1324"/>
                    <a:pt x="786" y="1340"/>
                  </a:cubicBezTo>
                  <a:cubicBezTo>
                    <a:pt x="831" y="1352"/>
                    <a:pt x="877" y="1364"/>
                    <a:pt x="923" y="1376"/>
                  </a:cubicBezTo>
                  <a:cubicBezTo>
                    <a:pt x="1001" y="1403"/>
                    <a:pt x="1078" y="1428"/>
                    <a:pt x="1154" y="1460"/>
                  </a:cubicBezTo>
                  <a:cubicBezTo>
                    <a:pt x="1197" y="1481"/>
                    <a:pt x="1240" y="1501"/>
                    <a:pt x="1281" y="1525"/>
                  </a:cubicBezTo>
                  <a:cubicBezTo>
                    <a:pt x="1302" y="1539"/>
                    <a:pt x="1324" y="1553"/>
                    <a:pt x="1343" y="1569"/>
                  </a:cubicBezTo>
                  <a:cubicBezTo>
                    <a:pt x="1351" y="1576"/>
                    <a:pt x="1357" y="1580"/>
                    <a:pt x="1363" y="1588"/>
                  </a:cubicBezTo>
                  <a:cubicBezTo>
                    <a:pt x="1371" y="1596"/>
                    <a:pt x="1379" y="1606"/>
                    <a:pt x="1385" y="1615"/>
                  </a:cubicBezTo>
                  <a:cubicBezTo>
                    <a:pt x="1384" y="1612"/>
                    <a:pt x="1382" y="1609"/>
                    <a:pt x="1379" y="1606"/>
                  </a:cubicBezTo>
                  <a:lnTo>
                    <a:pt x="1379" y="1606"/>
                  </a:lnTo>
                  <a:cubicBezTo>
                    <a:pt x="1382" y="1609"/>
                    <a:pt x="1385" y="1614"/>
                    <a:pt x="1387" y="1615"/>
                  </a:cubicBezTo>
                  <a:cubicBezTo>
                    <a:pt x="1387" y="1615"/>
                    <a:pt x="1387" y="1615"/>
                    <a:pt x="1387" y="1615"/>
                  </a:cubicBezTo>
                  <a:lnTo>
                    <a:pt x="1387" y="1615"/>
                  </a:lnTo>
                  <a:cubicBezTo>
                    <a:pt x="1388" y="1616"/>
                    <a:pt x="1389" y="1617"/>
                    <a:pt x="1389" y="1618"/>
                  </a:cubicBezTo>
                  <a:lnTo>
                    <a:pt x="1387" y="1615"/>
                  </a:lnTo>
                  <a:lnTo>
                    <a:pt x="1387" y="1615"/>
                  </a:lnTo>
                  <a:cubicBezTo>
                    <a:pt x="1390" y="1620"/>
                    <a:pt x="1395" y="1628"/>
                    <a:pt x="1397" y="1631"/>
                  </a:cubicBezTo>
                  <a:cubicBezTo>
                    <a:pt x="1398" y="1634"/>
                    <a:pt x="1400" y="1637"/>
                    <a:pt x="1401" y="1641"/>
                  </a:cubicBezTo>
                  <a:cubicBezTo>
                    <a:pt x="1403" y="1646"/>
                    <a:pt x="1404" y="1651"/>
                    <a:pt x="1406" y="1656"/>
                  </a:cubicBezTo>
                  <a:lnTo>
                    <a:pt x="1406" y="1656"/>
                  </a:lnTo>
                  <a:cubicBezTo>
                    <a:pt x="1407" y="1661"/>
                    <a:pt x="1408" y="1667"/>
                    <a:pt x="1409" y="1673"/>
                  </a:cubicBezTo>
                  <a:lnTo>
                    <a:pt x="1409" y="1673"/>
                  </a:lnTo>
                  <a:cubicBezTo>
                    <a:pt x="1409" y="1673"/>
                    <a:pt x="1409" y="1672"/>
                    <a:pt x="1409" y="1672"/>
                  </a:cubicBezTo>
                  <a:lnTo>
                    <a:pt x="1409" y="1672"/>
                  </a:lnTo>
                  <a:cubicBezTo>
                    <a:pt x="1410" y="1675"/>
                    <a:pt x="1410" y="1678"/>
                    <a:pt x="1410" y="1681"/>
                  </a:cubicBezTo>
                  <a:lnTo>
                    <a:pt x="1410" y="1681"/>
                  </a:lnTo>
                  <a:cubicBezTo>
                    <a:pt x="1410" y="1679"/>
                    <a:pt x="1410" y="1676"/>
                    <a:pt x="1409" y="1673"/>
                  </a:cubicBezTo>
                  <a:lnTo>
                    <a:pt x="1409" y="1673"/>
                  </a:lnTo>
                  <a:cubicBezTo>
                    <a:pt x="1409" y="1676"/>
                    <a:pt x="1410" y="1679"/>
                    <a:pt x="1410" y="1682"/>
                  </a:cubicBezTo>
                  <a:lnTo>
                    <a:pt x="1410" y="1682"/>
                  </a:lnTo>
                  <a:cubicBezTo>
                    <a:pt x="1410" y="1682"/>
                    <a:pt x="1410" y="1682"/>
                    <a:pt x="1410" y="1681"/>
                  </a:cubicBezTo>
                  <a:lnTo>
                    <a:pt x="1410" y="1681"/>
                  </a:lnTo>
                  <a:cubicBezTo>
                    <a:pt x="1410" y="1682"/>
                    <a:pt x="1410" y="1682"/>
                    <a:pt x="1411" y="1683"/>
                  </a:cubicBezTo>
                  <a:lnTo>
                    <a:pt x="1411" y="1683"/>
                  </a:lnTo>
                  <a:cubicBezTo>
                    <a:pt x="1410" y="1682"/>
                    <a:pt x="1410" y="1682"/>
                    <a:pt x="1410" y="1682"/>
                  </a:cubicBezTo>
                  <a:lnTo>
                    <a:pt x="1410" y="1682"/>
                  </a:lnTo>
                  <a:cubicBezTo>
                    <a:pt x="1411" y="1688"/>
                    <a:pt x="1411" y="1694"/>
                    <a:pt x="1411" y="1698"/>
                  </a:cubicBezTo>
                  <a:cubicBezTo>
                    <a:pt x="1411" y="1704"/>
                    <a:pt x="1409" y="1710"/>
                    <a:pt x="1409" y="1717"/>
                  </a:cubicBezTo>
                  <a:lnTo>
                    <a:pt x="1406" y="1734"/>
                  </a:lnTo>
                  <a:cubicBezTo>
                    <a:pt x="1400" y="1751"/>
                    <a:pt x="1395" y="1767"/>
                    <a:pt x="1387" y="1783"/>
                  </a:cubicBezTo>
                  <a:cubicBezTo>
                    <a:pt x="1384" y="1793"/>
                    <a:pt x="1379" y="1800"/>
                    <a:pt x="1374" y="1808"/>
                  </a:cubicBezTo>
                  <a:cubicBezTo>
                    <a:pt x="1363" y="1826"/>
                    <a:pt x="1352" y="1842"/>
                    <a:pt x="1340" y="1859"/>
                  </a:cubicBezTo>
                  <a:cubicBezTo>
                    <a:pt x="1317" y="1887"/>
                    <a:pt x="1292" y="1914"/>
                    <a:pt x="1267" y="1940"/>
                  </a:cubicBezTo>
                  <a:cubicBezTo>
                    <a:pt x="1226" y="1978"/>
                    <a:pt x="1184" y="2011"/>
                    <a:pt x="1140" y="2044"/>
                  </a:cubicBezTo>
                  <a:lnTo>
                    <a:pt x="1156" y="2032"/>
                  </a:lnTo>
                  <a:lnTo>
                    <a:pt x="1156" y="2032"/>
                  </a:lnTo>
                  <a:cubicBezTo>
                    <a:pt x="1097" y="2073"/>
                    <a:pt x="1037" y="2111"/>
                    <a:pt x="975" y="2146"/>
                  </a:cubicBezTo>
                  <a:cubicBezTo>
                    <a:pt x="836" y="2222"/>
                    <a:pt x="692" y="2290"/>
                    <a:pt x="545" y="2350"/>
                  </a:cubicBezTo>
                  <a:cubicBezTo>
                    <a:pt x="499" y="2367"/>
                    <a:pt x="453" y="2385"/>
                    <a:pt x="406" y="2399"/>
                  </a:cubicBezTo>
                  <a:cubicBezTo>
                    <a:pt x="320" y="2429"/>
                    <a:pt x="273" y="2521"/>
                    <a:pt x="301" y="2608"/>
                  </a:cubicBezTo>
                  <a:cubicBezTo>
                    <a:pt x="323" y="2676"/>
                    <a:pt x="386" y="2722"/>
                    <a:pt x="457" y="2722"/>
                  </a:cubicBezTo>
                  <a:cubicBezTo>
                    <a:pt x="459" y="2722"/>
                    <a:pt x="460" y="2722"/>
                    <a:pt x="461" y="2722"/>
                  </a:cubicBezTo>
                  <a:cubicBezTo>
                    <a:pt x="478" y="2722"/>
                    <a:pt x="494" y="2719"/>
                    <a:pt x="512" y="2714"/>
                  </a:cubicBezTo>
                  <a:cubicBezTo>
                    <a:pt x="640" y="2671"/>
                    <a:pt x="765" y="2617"/>
                    <a:pt x="885" y="2554"/>
                  </a:cubicBezTo>
                  <a:cubicBezTo>
                    <a:pt x="977" y="2505"/>
                    <a:pt x="1070" y="2461"/>
                    <a:pt x="1159" y="2407"/>
                  </a:cubicBezTo>
                  <a:cubicBezTo>
                    <a:pt x="1292" y="2326"/>
                    <a:pt x="1427" y="2237"/>
                    <a:pt x="1531" y="2122"/>
                  </a:cubicBezTo>
                  <a:cubicBezTo>
                    <a:pt x="1583" y="2068"/>
                    <a:pt x="1628" y="2008"/>
                    <a:pt x="1664" y="1941"/>
                  </a:cubicBezTo>
                  <a:cubicBezTo>
                    <a:pt x="1694" y="1876"/>
                    <a:pt x="1726" y="1804"/>
                    <a:pt x="1727" y="1731"/>
                  </a:cubicBezTo>
                  <a:cubicBezTo>
                    <a:pt x="1732" y="1656"/>
                    <a:pt x="1719" y="1584"/>
                    <a:pt x="1693" y="1515"/>
                  </a:cubicBezTo>
                  <a:cubicBezTo>
                    <a:pt x="1664" y="1452"/>
                    <a:pt x="1621" y="1395"/>
                    <a:pt x="1569" y="1349"/>
                  </a:cubicBezTo>
                  <a:cubicBezTo>
                    <a:pt x="1514" y="1302"/>
                    <a:pt x="1454" y="1262"/>
                    <a:pt x="1389" y="1227"/>
                  </a:cubicBezTo>
                  <a:cubicBezTo>
                    <a:pt x="1322" y="1193"/>
                    <a:pt x="1251" y="1161"/>
                    <a:pt x="1180" y="1132"/>
                  </a:cubicBezTo>
                  <a:cubicBezTo>
                    <a:pt x="1123" y="1113"/>
                    <a:pt x="1067" y="1090"/>
                    <a:pt x="1009" y="1074"/>
                  </a:cubicBezTo>
                  <a:lnTo>
                    <a:pt x="1009" y="1074"/>
                  </a:lnTo>
                  <a:lnTo>
                    <a:pt x="1023" y="1077"/>
                  </a:lnTo>
                  <a:lnTo>
                    <a:pt x="1023" y="1077"/>
                  </a:lnTo>
                  <a:lnTo>
                    <a:pt x="993" y="1069"/>
                  </a:lnTo>
                  <a:lnTo>
                    <a:pt x="988" y="1068"/>
                  </a:lnTo>
                  <a:lnTo>
                    <a:pt x="977" y="1064"/>
                  </a:lnTo>
                  <a:lnTo>
                    <a:pt x="982" y="1066"/>
                  </a:lnTo>
                  <a:lnTo>
                    <a:pt x="922" y="1049"/>
                  </a:lnTo>
                  <a:lnTo>
                    <a:pt x="942" y="1055"/>
                  </a:lnTo>
                  <a:lnTo>
                    <a:pt x="942" y="1055"/>
                  </a:lnTo>
                  <a:lnTo>
                    <a:pt x="874" y="1034"/>
                  </a:lnTo>
                  <a:cubicBezTo>
                    <a:pt x="961" y="927"/>
                    <a:pt x="1042" y="816"/>
                    <a:pt x="1116" y="699"/>
                  </a:cubicBezTo>
                  <a:cubicBezTo>
                    <a:pt x="1205" y="553"/>
                    <a:pt x="1294" y="361"/>
                    <a:pt x="1210" y="194"/>
                  </a:cubicBezTo>
                  <a:cubicBezTo>
                    <a:pt x="1170" y="121"/>
                    <a:pt x="1118" y="56"/>
                    <a:pt x="1039" y="24"/>
                  </a:cubicBezTo>
                  <a:cubicBezTo>
                    <a:pt x="999" y="9"/>
                    <a:pt x="957" y="1"/>
                    <a:pt x="9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0" name="Google Shape;8910;p17"/>
            <p:cNvSpPr/>
            <p:nvPr/>
          </p:nvSpPr>
          <p:spPr>
            <a:xfrm>
              <a:off x="7290373" y="1321316"/>
              <a:ext cx="46326" cy="116493"/>
            </a:xfrm>
            <a:custGeom>
              <a:avLst/>
              <a:gdLst/>
              <a:ahLst/>
              <a:cxnLst/>
              <a:rect l="l" t="t" r="r" b="b"/>
              <a:pathLst>
                <a:path w="1594" h="4008" extrusionOk="0">
                  <a:moveTo>
                    <a:pt x="959" y="343"/>
                  </a:moveTo>
                  <a:lnTo>
                    <a:pt x="959" y="343"/>
                  </a:lnTo>
                  <a:cubicBezTo>
                    <a:pt x="958" y="343"/>
                    <a:pt x="956" y="344"/>
                    <a:pt x="954" y="344"/>
                  </a:cubicBezTo>
                  <a:cubicBezTo>
                    <a:pt x="956" y="344"/>
                    <a:pt x="958" y="343"/>
                    <a:pt x="959" y="343"/>
                  </a:cubicBezTo>
                  <a:close/>
                  <a:moveTo>
                    <a:pt x="914" y="365"/>
                  </a:moveTo>
                  <a:cubicBezTo>
                    <a:pt x="914" y="366"/>
                    <a:pt x="913" y="366"/>
                    <a:pt x="912" y="367"/>
                  </a:cubicBezTo>
                  <a:lnTo>
                    <a:pt x="912" y="367"/>
                  </a:lnTo>
                  <a:lnTo>
                    <a:pt x="914" y="365"/>
                  </a:lnTo>
                  <a:close/>
                  <a:moveTo>
                    <a:pt x="1238" y="437"/>
                  </a:moveTo>
                  <a:cubicBezTo>
                    <a:pt x="1239" y="439"/>
                    <a:pt x="1240" y="441"/>
                    <a:pt x="1240" y="443"/>
                  </a:cubicBezTo>
                  <a:lnTo>
                    <a:pt x="1240" y="443"/>
                  </a:lnTo>
                  <a:cubicBezTo>
                    <a:pt x="1240" y="443"/>
                    <a:pt x="1240" y="443"/>
                    <a:pt x="1240" y="442"/>
                  </a:cubicBezTo>
                  <a:lnTo>
                    <a:pt x="1240" y="442"/>
                  </a:lnTo>
                  <a:cubicBezTo>
                    <a:pt x="1240" y="441"/>
                    <a:pt x="1239" y="440"/>
                    <a:pt x="1239" y="439"/>
                  </a:cubicBezTo>
                  <a:lnTo>
                    <a:pt x="1239" y="439"/>
                  </a:lnTo>
                  <a:cubicBezTo>
                    <a:pt x="1239" y="439"/>
                    <a:pt x="1238" y="438"/>
                    <a:pt x="1238" y="437"/>
                  </a:cubicBezTo>
                  <a:close/>
                  <a:moveTo>
                    <a:pt x="1240" y="444"/>
                  </a:moveTo>
                  <a:cubicBezTo>
                    <a:pt x="1240" y="444"/>
                    <a:pt x="1240" y="444"/>
                    <a:pt x="1240" y="444"/>
                  </a:cubicBezTo>
                  <a:lnTo>
                    <a:pt x="1240" y="444"/>
                  </a:lnTo>
                  <a:cubicBezTo>
                    <a:pt x="1240" y="444"/>
                    <a:pt x="1240" y="444"/>
                    <a:pt x="1240" y="444"/>
                  </a:cubicBezTo>
                  <a:lnTo>
                    <a:pt x="1240" y="444"/>
                  </a:lnTo>
                  <a:cubicBezTo>
                    <a:pt x="1240" y="444"/>
                    <a:pt x="1240" y="444"/>
                    <a:pt x="1240" y="444"/>
                  </a:cubicBezTo>
                  <a:close/>
                  <a:moveTo>
                    <a:pt x="1061" y="0"/>
                  </a:moveTo>
                  <a:cubicBezTo>
                    <a:pt x="1029" y="0"/>
                    <a:pt x="997" y="3"/>
                    <a:pt x="965" y="9"/>
                  </a:cubicBezTo>
                  <a:cubicBezTo>
                    <a:pt x="925" y="12"/>
                    <a:pt x="886" y="21"/>
                    <a:pt x="848" y="34"/>
                  </a:cubicBezTo>
                  <a:cubicBezTo>
                    <a:pt x="765" y="66"/>
                    <a:pt x="691" y="116"/>
                    <a:pt x="632" y="184"/>
                  </a:cubicBezTo>
                  <a:cubicBezTo>
                    <a:pt x="580" y="246"/>
                    <a:pt x="537" y="317"/>
                    <a:pt x="511" y="393"/>
                  </a:cubicBezTo>
                  <a:cubicBezTo>
                    <a:pt x="442" y="590"/>
                    <a:pt x="441" y="795"/>
                    <a:pt x="465" y="998"/>
                  </a:cubicBezTo>
                  <a:cubicBezTo>
                    <a:pt x="480" y="1142"/>
                    <a:pt x="507" y="1283"/>
                    <a:pt x="541" y="1424"/>
                  </a:cubicBezTo>
                  <a:cubicBezTo>
                    <a:pt x="577" y="1577"/>
                    <a:pt x="615" y="1733"/>
                    <a:pt x="656" y="1886"/>
                  </a:cubicBezTo>
                  <a:cubicBezTo>
                    <a:pt x="655" y="1878"/>
                    <a:pt x="653" y="1873"/>
                    <a:pt x="651" y="1866"/>
                  </a:cubicBezTo>
                  <a:lnTo>
                    <a:pt x="651" y="1866"/>
                  </a:lnTo>
                  <a:cubicBezTo>
                    <a:pt x="688" y="2005"/>
                    <a:pt x="727" y="2141"/>
                    <a:pt x="767" y="2279"/>
                  </a:cubicBezTo>
                  <a:cubicBezTo>
                    <a:pt x="802" y="2394"/>
                    <a:pt x="832" y="2513"/>
                    <a:pt x="864" y="2630"/>
                  </a:cubicBezTo>
                  <a:cubicBezTo>
                    <a:pt x="894" y="2744"/>
                    <a:pt x="919" y="2860"/>
                    <a:pt x="936" y="2978"/>
                  </a:cubicBezTo>
                  <a:cubicBezTo>
                    <a:pt x="943" y="3024"/>
                    <a:pt x="946" y="3072"/>
                    <a:pt x="947" y="3119"/>
                  </a:cubicBezTo>
                  <a:cubicBezTo>
                    <a:pt x="946" y="3146"/>
                    <a:pt x="944" y="3175"/>
                    <a:pt x="943" y="3202"/>
                  </a:cubicBezTo>
                  <a:cubicBezTo>
                    <a:pt x="938" y="3221"/>
                    <a:pt x="935" y="3238"/>
                    <a:pt x="930" y="3255"/>
                  </a:cubicBezTo>
                  <a:cubicBezTo>
                    <a:pt x="921" y="3284"/>
                    <a:pt x="911" y="3309"/>
                    <a:pt x="900" y="3336"/>
                  </a:cubicBezTo>
                  <a:cubicBezTo>
                    <a:pt x="886" y="3369"/>
                    <a:pt x="868" y="3401"/>
                    <a:pt x="849" y="3433"/>
                  </a:cubicBezTo>
                  <a:lnTo>
                    <a:pt x="852" y="3430"/>
                  </a:lnTo>
                  <a:lnTo>
                    <a:pt x="852" y="3430"/>
                  </a:lnTo>
                  <a:cubicBezTo>
                    <a:pt x="837" y="3452"/>
                    <a:pt x="822" y="3474"/>
                    <a:pt x="805" y="3496"/>
                  </a:cubicBezTo>
                  <a:cubicBezTo>
                    <a:pt x="799" y="3504"/>
                    <a:pt x="792" y="3512"/>
                    <a:pt x="786" y="3518"/>
                  </a:cubicBezTo>
                  <a:lnTo>
                    <a:pt x="772" y="3529"/>
                  </a:lnTo>
                  <a:cubicBezTo>
                    <a:pt x="754" y="3542"/>
                    <a:pt x="737" y="3553"/>
                    <a:pt x="718" y="3564"/>
                  </a:cubicBezTo>
                  <a:cubicBezTo>
                    <a:pt x="691" y="3578"/>
                    <a:pt x="661" y="3591"/>
                    <a:pt x="632" y="3604"/>
                  </a:cubicBezTo>
                  <a:lnTo>
                    <a:pt x="637" y="3600"/>
                  </a:lnTo>
                  <a:lnTo>
                    <a:pt x="637" y="3600"/>
                  </a:lnTo>
                  <a:cubicBezTo>
                    <a:pt x="583" y="3621"/>
                    <a:pt x="530" y="3640"/>
                    <a:pt x="476" y="3656"/>
                  </a:cubicBezTo>
                  <a:cubicBezTo>
                    <a:pt x="444" y="3662"/>
                    <a:pt x="411" y="3672"/>
                    <a:pt x="379" y="3673"/>
                  </a:cubicBezTo>
                  <a:cubicBezTo>
                    <a:pt x="349" y="3676"/>
                    <a:pt x="319" y="3678"/>
                    <a:pt x="287" y="3678"/>
                  </a:cubicBezTo>
                  <a:cubicBezTo>
                    <a:pt x="254" y="3676"/>
                    <a:pt x="221" y="3672"/>
                    <a:pt x="186" y="3669"/>
                  </a:cubicBezTo>
                  <a:cubicBezTo>
                    <a:pt x="180" y="3668"/>
                    <a:pt x="173" y="3667"/>
                    <a:pt x="167" y="3667"/>
                  </a:cubicBezTo>
                  <a:cubicBezTo>
                    <a:pt x="84" y="3667"/>
                    <a:pt x="13" y="3741"/>
                    <a:pt x="7" y="3822"/>
                  </a:cubicBezTo>
                  <a:cubicBezTo>
                    <a:pt x="1" y="3914"/>
                    <a:pt x="69" y="3993"/>
                    <a:pt x="161" y="4003"/>
                  </a:cubicBezTo>
                  <a:cubicBezTo>
                    <a:pt x="205" y="4006"/>
                    <a:pt x="248" y="4007"/>
                    <a:pt x="292" y="4007"/>
                  </a:cubicBezTo>
                  <a:cubicBezTo>
                    <a:pt x="349" y="4007"/>
                    <a:pt x="406" y="4003"/>
                    <a:pt x="463" y="3991"/>
                  </a:cubicBezTo>
                  <a:cubicBezTo>
                    <a:pt x="539" y="3979"/>
                    <a:pt x="612" y="3958"/>
                    <a:pt x="683" y="3933"/>
                  </a:cubicBezTo>
                  <a:cubicBezTo>
                    <a:pt x="746" y="3912"/>
                    <a:pt x="808" y="3887"/>
                    <a:pt x="867" y="3857"/>
                  </a:cubicBezTo>
                  <a:cubicBezTo>
                    <a:pt x="913" y="3833"/>
                    <a:pt x="957" y="3805"/>
                    <a:pt x="997" y="3771"/>
                  </a:cubicBezTo>
                  <a:cubicBezTo>
                    <a:pt x="1025" y="3746"/>
                    <a:pt x="1050" y="3718"/>
                    <a:pt x="1074" y="3688"/>
                  </a:cubicBezTo>
                  <a:cubicBezTo>
                    <a:pt x="1191" y="3536"/>
                    <a:pt x="1269" y="3350"/>
                    <a:pt x="1274" y="3156"/>
                  </a:cubicBezTo>
                  <a:cubicBezTo>
                    <a:pt x="1278" y="3008"/>
                    <a:pt x="1247" y="2864"/>
                    <a:pt x="1215" y="2722"/>
                  </a:cubicBezTo>
                  <a:cubicBezTo>
                    <a:pt x="1179" y="2556"/>
                    <a:pt x="1128" y="2391"/>
                    <a:pt x="1080" y="2226"/>
                  </a:cubicBezTo>
                  <a:cubicBezTo>
                    <a:pt x="1039" y="2081"/>
                    <a:pt x="995" y="1935"/>
                    <a:pt x="955" y="1790"/>
                  </a:cubicBezTo>
                  <a:lnTo>
                    <a:pt x="955" y="1791"/>
                  </a:lnTo>
                  <a:cubicBezTo>
                    <a:pt x="937" y="1717"/>
                    <a:pt x="917" y="1645"/>
                    <a:pt x="898" y="1571"/>
                  </a:cubicBezTo>
                  <a:lnTo>
                    <a:pt x="898" y="1571"/>
                  </a:lnTo>
                  <a:cubicBezTo>
                    <a:pt x="898" y="1571"/>
                    <a:pt x="898" y="1571"/>
                    <a:pt x="898" y="1571"/>
                  </a:cubicBezTo>
                  <a:cubicBezTo>
                    <a:pt x="898" y="1571"/>
                    <a:pt x="898" y="1571"/>
                    <a:pt x="898" y="1571"/>
                  </a:cubicBezTo>
                  <a:lnTo>
                    <a:pt x="898" y="1571"/>
                  </a:lnTo>
                  <a:cubicBezTo>
                    <a:pt x="898" y="1571"/>
                    <a:pt x="898" y="1571"/>
                    <a:pt x="898" y="1571"/>
                  </a:cubicBezTo>
                  <a:lnTo>
                    <a:pt x="898" y="1571"/>
                  </a:lnTo>
                  <a:cubicBezTo>
                    <a:pt x="898" y="1569"/>
                    <a:pt x="898" y="1568"/>
                    <a:pt x="897" y="1567"/>
                  </a:cubicBezTo>
                  <a:lnTo>
                    <a:pt x="897" y="1567"/>
                  </a:lnTo>
                  <a:cubicBezTo>
                    <a:pt x="898" y="1568"/>
                    <a:pt x="898" y="1570"/>
                    <a:pt x="898" y="1571"/>
                  </a:cubicBezTo>
                  <a:lnTo>
                    <a:pt x="898" y="1571"/>
                  </a:lnTo>
                  <a:cubicBezTo>
                    <a:pt x="898" y="1569"/>
                    <a:pt x="898" y="1568"/>
                    <a:pt x="897" y="1566"/>
                  </a:cubicBezTo>
                  <a:lnTo>
                    <a:pt x="897" y="1566"/>
                  </a:lnTo>
                  <a:cubicBezTo>
                    <a:pt x="897" y="1567"/>
                    <a:pt x="897" y="1567"/>
                    <a:pt x="897" y="1567"/>
                  </a:cubicBezTo>
                  <a:lnTo>
                    <a:pt x="897" y="1567"/>
                  </a:lnTo>
                  <a:cubicBezTo>
                    <a:pt x="896" y="1560"/>
                    <a:pt x="893" y="1554"/>
                    <a:pt x="892" y="1547"/>
                  </a:cubicBezTo>
                  <a:lnTo>
                    <a:pt x="892" y="1547"/>
                  </a:lnTo>
                  <a:cubicBezTo>
                    <a:pt x="894" y="1555"/>
                    <a:pt x="895" y="1562"/>
                    <a:pt x="897" y="1568"/>
                  </a:cubicBezTo>
                  <a:cubicBezTo>
                    <a:pt x="849" y="1391"/>
                    <a:pt x="813" y="1210"/>
                    <a:pt x="788" y="1027"/>
                  </a:cubicBezTo>
                  <a:lnTo>
                    <a:pt x="788" y="1027"/>
                  </a:lnTo>
                  <a:lnTo>
                    <a:pt x="789" y="1039"/>
                  </a:lnTo>
                  <a:lnTo>
                    <a:pt x="786" y="1019"/>
                  </a:lnTo>
                  <a:cubicBezTo>
                    <a:pt x="777" y="943"/>
                    <a:pt x="772" y="867"/>
                    <a:pt x="770" y="791"/>
                  </a:cubicBezTo>
                  <a:cubicBezTo>
                    <a:pt x="770" y="738"/>
                    <a:pt x="775" y="685"/>
                    <a:pt x="781" y="631"/>
                  </a:cubicBezTo>
                  <a:cubicBezTo>
                    <a:pt x="786" y="609"/>
                    <a:pt x="788" y="590"/>
                    <a:pt x="795" y="564"/>
                  </a:cubicBezTo>
                  <a:cubicBezTo>
                    <a:pt x="803" y="539"/>
                    <a:pt x="813" y="514"/>
                    <a:pt x="822" y="488"/>
                  </a:cubicBezTo>
                  <a:cubicBezTo>
                    <a:pt x="830" y="472"/>
                    <a:pt x="838" y="457"/>
                    <a:pt x="848" y="441"/>
                  </a:cubicBezTo>
                  <a:cubicBezTo>
                    <a:pt x="854" y="433"/>
                    <a:pt x="859" y="423"/>
                    <a:pt x="865" y="415"/>
                  </a:cubicBezTo>
                  <a:cubicBezTo>
                    <a:pt x="875" y="403"/>
                    <a:pt x="886" y="392"/>
                    <a:pt x="897" y="381"/>
                  </a:cubicBezTo>
                  <a:lnTo>
                    <a:pt x="911" y="368"/>
                  </a:lnTo>
                  <a:lnTo>
                    <a:pt x="911" y="368"/>
                  </a:lnTo>
                  <a:cubicBezTo>
                    <a:pt x="917" y="363"/>
                    <a:pt x="923" y="359"/>
                    <a:pt x="930" y="355"/>
                  </a:cubicBezTo>
                  <a:lnTo>
                    <a:pt x="947" y="346"/>
                  </a:lnTo>
                  <a:cubicBezTo>
                    <a:pt x="957" y="343"/>
                    <a:pt x="965" y="341"/>
                    <a:pt x="974" y="340"/>
                  </a:cubicBezTo>
                  <a:lnTo>
                    <a:pt x="974" y="340"/>
                  </a:lnTo>
                  <a:cubicBezTo>
                    <a:pt x="970" y="341"/>
                    <a:pt x="965" y="342"/>
                    <a:pt x="959" y="343"/>
                  </a:cubicBezTo>
                  <a:lnTo>
                    <a:pt x="959" y="343"/>
                  </a:lnTo>
                  <a:cubicBezTo>
                    <a:pt x="979" y="339"/>
                    <a:pt x="998" y="336"/>
                    <a:pt x="1019" y="333"/>
                  </a:cubicBezTo>
                  <a:cubicBezTo>
                    <a:pt x="1031" y="332"/>
                    <a:pt x="1042" y="330"/>
                    <a:pt x="1058" y="330"/>
                  </a:cubicBezTo>
                  <a:cubicBezTo>
                    <a:pt x="1076" y="332"/>
                    <a:pt x="1092" y="332"/>
                    <a:pt x="1107" y="335"/>
                  </a:cubicBezTo>
                  <a:lnTo>
                    <a:pt x="1120" y="337"/>
                  </a:lnTo>
                  <a:lnTo>
                    <a:pt x="1120" y="337"/>
                  </a:lnTo>
                  <a:cubicBezTo>
                    <a:pt x="1126" y="338"/>
                    <a:pt x="1132" y="340"/>
                    <a:pt x="1137" y="343"/>
                  </a:cubicBezTo>
                  <a:lnTo>
                    <a:pt x="1160" y="354"/>
                  </a:lnTo>
                  <a:cubicBezTo>
                    <a:pt x="1167" y="359"/>
                    <a:pt x="1179" y="365"/>
                    <a:pt x="1185" y="370"/>
                  </a:cubicBezTo>
                  <a:cubicBezTo>
                    <a:pt x="1190" y="374"/>
                    <a:pt x="1194" y="378"/>
                    <a:pt x="1202" y="385"/>
                  </a:cubicBezTo>
                  <a:cubicBezTo>
                    <a:pt x="1209" y="393"/>
                    <a:pt x="1218" y="404"/>
                    <a:pt x="1223" y="411"/>
                  </a:cubicBezTo>
                  <a:cubicBezTo>
                    <a:pt x="1227" y="418"/>
                    <a:pt x="1232" y="425"/>
                    <a:pt x="1236" y="433"/>
                  </a:cubicBezTo>
                  <a:lnTo>
                    <a:pt x="1236" y="433"/>
                  </a:lnTo>
                  <a:lnTo>
                    <a:pt x="1236" y="433"/>
                  </a:lnTo>
                  <a:lnTo>
                    <a:pt x="1231" y="425"/>
                  </a:lnTo>
                  <a:lnTo>
                    <a:pt x="1231" y="425"/>
                  </a:lnTo>
                  <a:cubicBezTo>
                    <a:pt x="1234" y="433"/>
                    <a:pt x="1239" y="441"/>
                    <a:pt x="1242" y="449"/>
                  </a:cubicBezTo>
                  <a:cubicBezTo>
                    <a:pt x="1242" y="452"/>
                    <a:pt x="1243" y="453"/>
                    <a:pt x="1243" y="457"/>
                  </a:cubicBezTo>
                  <a:cubicBezTo>
                    <a:pt x="1245" y="463"/>
                    <a:pt x="1247" y="466"/>
                    <a:pt x="1248" y="474"/>
                  </a:cubicBezTo>
                  <a:cubicBezTo>
                    <a:pt x="1248" y="482"/>
                    <a:pt x="1248" y="490"/>
                    <a:pt x="1248" y="496"/>
                  </a:cubicBezTo>
                  <a:cubicBezTo>
                    <a:pt x="1248" y="507"/>
                    <a:pt x="1248" y="517"/>
                    <a:pt x="1247" y="526"/>
                  </a:cubicBezTo>
                  <a:cubicBezTo>
                    <a:pt x="1242" y="555"/>
                    <a:pt x="1236" y="582"/>
                    <a:pt x="1228" y="609"/>
                  </a:cubicBezTo>
                  <a:cubicBezTo>
                    <a:pt x="1215" y="653"/>
                    <a:pt x="1199" y="697"/>
                    <a:pt x="1188" y="742"/>
                  </a:cubicBezTo>
                  <a:cubicBezTo>
                    <a:pt x="1166" y="832"/>
                    <a:pt x="1223" y="924"/>
                    <a:pt x="1315" y="943"/>
                  </a:cubicBezTo>
                  <a:cubicBezTo>
                    <a:pt x="1327" y="945"/>
                    <a:pt x="1339" y="947"/>
                    <a:pt x="1350" y="947"/>
                  </a:cubicBezTo>
                  <a:cubicBezTo>
                    <a:pt x="1427" y="947"/>
                    <a:pt x="1496" y="891"/>
                    <a:pt x="1511" y="811"/>
                  </a:cubicBezTo>
                  <a:cubicBezTo>
                    <a:pt x="1513" y="803"/>
                    <a:pt x="1516" y="794"/>
                    <a:pt x="1519" y="786"/>
                  </a:cubicBezTo>
                  <a:cubicBezTo>
                    <a:pt x="1543" y="697"/>
                    <a:pt x="1570" y="610"/>
                    <a:pt x="1577" y="518"/>
                  </a:cubicBezTo>
                  <a:cubicBezTo>
                    <a:pt x="1593" y="344"/>
                    <a:pt x="1494" y="183"/>
                    <a:pt x="1354" y="85"/>
                  </a:cubicBezTo>
                  <a:cubicBezTo>
                    <a:pt x="1275" y="32"/>
                    <a:pt x="1183" y="4"/>
                    <a:pt x="1090" y="1"/>
                  </a:cubicBezTo>
                  <a:cubicBezTo>
                    <a:pt x="1080" y="0"/>
                    <a:pt x="1071" y="0"/>
                    <a:pt x="10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1" name="Google Shape;8911;p17"/>
            <p:cNvSpPr/>
            <p:nvPr/>
          </p:nvSpPr>
          <p:spPr>
            <a:xfrm>
              <a:off x="7307724" y="1235113"/>
              <a:ext cx="24936" cy="60659"/>
            </a:xfrm>
            <a:custGeom>
              <a:avLst/>
              <a:gdLst/>
              <a:ahLst/>
              <a:cxnLst/>
              <a:rect l="l" t="t" r="r" b="b"/>
              <a:pathLst>
                <a:path w="858" h="2087" extrusionOk="0">
                  <a:moveTo>
                    <a:pt x="682" y="0"/>
                  </a:moveTo>
                  <a:cubicBezTo>
                    <a:pt x="652" y="0"/>
                    <a:pt x="622" y="8"/>
                    <a:pt x="594" y="26"/>
                  </a:cubicBezTo>
                  <a:cubicBezTo>
                    <a:pt x="563" y="45"/>
                    <a:pt x="534" y="70"/>
                    <a:pt x="514" y="100"/>
                  </a:cubicBezTo>
                  <a:cubicBezTo>
                    <a:pt x="498" y="124"/>
                    <a:pt x="483" y="149"/>
                    <a:pt x="469" y="173"/>
                  </a:cubicBezTo>
                  <a:cubicBezTo>
                    <a:pt x="452" y="203"/>
                    <a:pt x="434" y="231"/>
                    <a:pt x="417" y="260"/>
                  </a:cubicBezTo>
                  <a:cubicBezTo>
                    <a:pt x="344" y="375"/>
                    <a:pt x="268" y="491"/>
                    <a:pt x="184" y="600"/>
                  </a:cubicBezTo>
                  <a:cubicBezTo>
                    <a:pt x="132" y="665"/>
                    <a:pt x="83" y="733"/>
                    <a:pt x="39" y="804"/>
                  </a:cubicBezTo>
                  <a:cubicBezTo>
                    <a:pt x="5" y="860"/>
                    <a:pt x="1" y="928"/>
                    <a:pt x="28" y="988"/>
                  </a:cubicBezTo>
                  <a:cubicBezTo>
                    <a:pt x="54" y="1040"/>
                    <a:pt x="107" y="1077"/>
                    <a:pt x="165" y="1081"/>
                  </a:cubicBezTo>
                  <a:cubicBezTo>
                    <a:pt x="170" y="1082"/>
                    <a:pt x="175" y="1082"/>
                    <a:pt x="179" y="1082"/>
                  </a:cubicBezTo>
                  <a:cubicBezTo>
                    <a:pt x="255" y="1082"/>
                    <a:pt x="323" y="1023"/>
                    <a:pt x="339" y="952"/>
                  </a:cubicBezTo>
                  <a:cubicBezTo>
                    <a:pt x="339" y="947"/>
                    <a:pt x="341" y="941"/>
                    <a:pt x="341" y="936"/>
                  </a:cubicBezTo>
                  <a:cubicBezTo>
                    <a:pt x="360" y="909"/>
                    <a:pt x="377" y="882"/>
                    <a:pt x="398" y="857"/>
                  </a:cubicBezTo>
                  <a:lnTo>
                    <a:pt x="398" y="857"/>
                  </a:lnTo>
                  <a:cubicBezTo>
                    <a:pt x="385" y="910"/>
                    <a:pt x="374" y="964"/>
                    <a:pt x="363" y="1018"/>
                  </a:cubicBezTo>
                  <a:cubicBezTo>
                    <a:pt x="298" y="1308"/>
                    <a:pt x="240" y="1599"/>
                    <a:pt x="192" y="1893"/>
                  </a:cubicBezTo>
                  <a:cubicBezTo>
                    <a:pt x="175" y="1979"/>
                    <a:pt x="230" y="2063"/>
                    <a:pt x="314" y="2082"/>
                  </a:cubicBezTo>
                  <a:cubicBezTo>
                    <a:pt x="325" y="2085"/>
                    <a:pt x="335" y="2087"/>
                    <a:pt x="346" y="2087"/>
                  </a:cubicBezTo>
                  <a:cubicBezTo>
                    <a:pt x="417" y="2087"/>
                    <a:pt x="490" y="2036"/>
                    <a:pt x="502" y="1962"/>
                  </a:cubicBezTo>
                  <a:cubicBezTo>
                    <a:pt x="553" y="1651"/>
                    <a:pt x="612" y="1343"/>
                    <a:pt x="675" y="1036"/>
                  </a:cubicBezTo>
                  <a:cubicBezTo>
                    <a:pt x="702" y="904"/>
                    <a:pt x="734" y="774"/>
                    <a:pt x="764" y="643"/>
                  </a:cubicBezTo>
                  <a:cubicBezTo>
                    <a:pt x="779" y="572"/>
                    <a:pt x="797" y="499"/>
                    <a:pt x="813" y="426"/>
                  </a:cubicBezTo>
                  <a:cubicBezTo>
                    <a:pt x="822" y="383"/>
                    <a:pt x="830" y="341"/>
                    <a:pt x="840" y="299"/>
                  </a:cubicBezTo>
                  <a:cubicBezTo>
                    <a:pt x="851" y="265"/>
                    <a:pt x="857" y="228"/>
                    <a:pt x="857" y="192"/>
                  </a:cubicBezTo>
                  <a:cubicBezTo>
                    <a:pt x="857" y="159"/>
                    <a:pt x="848" y="124"/>
                    <a:pt x="833" y="94"/>
                  </a:cubicBezTo>
                  <a:cubicBezTo>
                    <a:pt x="804" y="34"/>
                    <a:pt x="744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2" name="Google Shape;8912;p17"/>
            <p:cNvSpPr/>
            <p:nvPr/>
          </p:nvSpPr>
          <p:spPr>
            <a:xfrm>
              <a:off x="7225823" y="1488171"/>
              <a:ext cx="46820" cy="16945"/>
            </a:xfrm>
            <a:custGeom>
              <a:avLst/>
              <a:gdLst/>
              <a:ahLst/>
              <a:cxnLst/>
              <a:rect l="l" t="t" r="r" b="b"/>
              <a:pathLst>
                <a:path w="1611" h="583" extrusionOk="0">
                  <a:moveTo>
                    <a:pt x="1444" y="1"/>
                  </a:moveTo>
                  <a:cubicBezTo>
                    <a:pt x="1435" y="1"/>
                    <a:pt x="1426" y="1"/>
                    <a:pt x="1418" y="3"/>
                  </a:cubicBezTo>
                  <a:cubicBezTo>
                    <a:pt x="1169" y="42"/>
                    <a:pt x="922" y="77"/>
                    <a:pt x="675" y="112"/>
                  </a:cubicBezTo>
                  <a:cubicBezTo>
                    <a:pt x="553" y="128"/>
                    <a:pt x="431" y="147"/>
                    <a:pt x="311" y="167"/>
                  </a:cubicBezTo>
                  <a:cubicBezTo>
                    <a:pt x="216" y="183"/>
                    <a:pt x="101" y="198"/>
                    <a:pt x="40" y="283"/>
                  </a:cubicBezTo>
                  <a:cubicBezTo>
                    <a:pt x="6" y="335"/>
                    <a:pt x="1" y="402"/>
                    <a:pt x="28" y="459"/>
                  </a:cubicBezTo>
                  <a:cubicBezTo>
                    <a:pt x="40" y="482"/>
                    <a:pt x="58" y="505"/>
                    <a:pt x="80" y="524"/>
                  </a:cubicBezTo>
                  <a:lnTo>
                    <a:pt x="82" y="525"/>
                  </a:lnTo>
                  <a:cubicBezTo>
                    <a:pt x="115" y="562"/>
                    <a:pt x="161" y="582"/>
                    <a:pt x="210" y="582"/>
                  </a:cubicBezTo>
                  <a:cubicBezTo>
                    <a:pt x="270" y="582"/>
                    <a:pt x="327" y="546"/>
                    <a:pt x="352" y="490"/>
                  </a:cubicBezTo>
                  <a:cubicBezTo>
                    <a:pt x="433" y="475"/>
                    <a:pt x="514" y="462"/>
                    <a:pt x="595" y="448"/>
                  </a:cubicBezTo>
                  <a:cubicBezTo>
                    <a:pt x="683" y="433"/>
                    <a:pt x="770" y="419"/>
                    <a:pt x="859" y="405"/>
                  </a:cubicBezTo>
                  <a:cubicBezTo>
                    <a:pt x="1065" y="375"/>
                    <a:pt x="1270" y="342"/>
                    <a:pt x="1475" y="308"/>
                  </a:cubicBezTo>
                  <a:cubicBezTo>
                    <a:pt x="1557" y="291"/>
                    <a:pt x="1611" y="210"/>
                    <a:pt x="1595" y="128"/>
                  </a:cubicBezTo>
                  <a:cubicBezTo>
                    <a:pt x="1581" y="53"/>
                    <a:pt x="1516" y="1"/>
                    <a:pt x="1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3" name="Google Shape;8913;p17"/>
            <p:cNvSpPr/>
            <p:nvPr/>
          </p:nvSpPr>
          <p:spPr>
            <a:xfrm>
              <a:off x="7284968" y="1461549"/>
              <a:ext cx="26069" cy="61676"/>
            </a:xfrm>
            <a:custGeom>
              <a:avLst/>
              <a:gdLst/>
              <a:ahLst/>
              <a:cxnLst/>
              <a:rect l="l" t="t" r="r" b="b"/>
              <a:pathLst>
                <a:path w="897" h="2122" extrusionOk="0">
                  <a:moveTo>
                    <a:pt x="711" y="0"/>
                  </a:moveTo>
                  <a:cubicBezTo>
                    <a:pt x="669" y="0"/>
                    <a:pt x="628" y="14"/>
                    <a:pt x="595" y="40"/>
                  </a:cubicBezTo>
                  <a:cubicBezTo>
                    <a:pt x="564" y="70"/>
                    <a:pt x="540" y="107"/>
                    <a:pt x="527" y="148"/>
                  </a:cubicBezTo>
                  <a:cubicBezTo>
                    <a:pt x="456" y="301"/>
                    <a:pt x="380" y="452"/>
                    <a:pt x="301" y="601"/>
                  </a:cubicBezTo>
                  <a:cubicBezTo>
                    <a:pt x="212" y="767"/>
                    <a:pt x="120" y="932"/>
                    <a:pt x="41" y="1102"/>
                  </a:cubicBezTo>
                  <a:cubicBezTo>
                    <a:pt x="0" y="1193"/>
                    <a:pt x="35" y="1300"/>
                    <a:pt x="131" y="1335"/>
                  </a:cubicBezTo>
                  <a:cubicBezTo>
                    <a:pt x="149" y="1342"/>
                    <a:pt x="168" y="1345"/>
                    <a:pt x="186" y="1345"/>
                  </a:cubicBezTo>
                  <a:cubicBezTo>
                    <a:pt x="217" y="1345"/>
                    <a:pt x="249" y="1336"/>
                    <a:pt x="275" y="1318"/>
                  </a:cubicBezTo>
                  <a:lnTo>
                    <a:pt x="275" y="1318"/>
                  </a:lnTo>
                  <a:cubicBezTo>
                    <a:pt x="268" y="1362"/>
                    <a:pt x="261" y="1406"/>
                    <a:pt x="256" y="1451"/>
                  </a:cubicBezTo>
                  <a:cubicBezTo>
                    <a:pt x="236" y="1617"/>
                    <a:pt x="222" y="1783"/>
                    <a:pt x="214" y="1953"/>
                  </a:cubicBezTo>
                  <a:cubicBezTo>
                    <a:pt x="207" y="2038"/>
                    <a:pt x="272" y="2114"/>
                    <a:pt x="359" y="2122"/>
                  </a:cubicBezTo>
                  <a:lnTo>
                    <a:pt x="370" y="2120"/>
                  </a:lnTo>
                  <a:cubicBezTo>
                    <a:pt x="371" y="2120"/>
                    <a:pt x="372" y="2120"/>
                    <a:pt x="373" y="2120"/>
                  </a:cubicBezTo>
                  <a:cubicBezTo>
                    <a:pt x="454" y="2120"/>
                    <a:pt x="523" y="2056"/>
                    <a:pt x="529" y="1975"/>
                  </a:cubicBezTo>
                  <a:cubicBezTo>
                    <a:pt x="538" y="1808"/>
                    <a:pt x="554" y="1644"/>
                    <a:pt x="572" y="1478"/>
                  </a:cubicBezTo>
                  <a:cubicBezTo>
                    <a:pt x="589" y="1379"/>
                    <a:pt x="605" y="1280"/>
                    <a:pt x="628" y="1182"/>
                  </a:cubicBezTo>
                  <a:cubicBezTo>
                    <a:pt x="652" y="1076"/>
                    <a:pt x="676" y="970"/>
                    <a:pt x="703" y="865"/>
                  </a:cubicBezTo>
                  <a:cubicBezTo>
                    <a:pt x="757" y="643"/>
                    <a:pt x="820" y="423"/>
                    <a:pt x="874" y="202"/>
                  </a:cubicBezTo>
                  <a:cubicBezTo>
                    <a:pt x="896" y="108"/>
                    <a:pt x="822" y="4"/>
                    <a:pt x="723" y="1"/>
                  </a:cubicBezTo>
                  <a:cubicBezTo>
                    <a:pt x="719" y="0"/>
                    <a:pt x="715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4" name="Google Shape;8914;p17"/>
            <p:cNvSpPr/>
            <p:nvPr/>
          </p:nvSpPr>
          <p:spPr>
            <a:xfrm>
              <a:off x="7358092" y="1282836"/>
              <a:ext cx="72976" cy="199706"/>
            </a:xfrm>
            <a:custGeom>
              <a:avLst/>
              <a:gdLst/>
              <a:ahLst/>
              <a:cxnLst/>
              <a:rect l="l" t="t" r="r" b="b"/>
              <a:pathLst>
                <a:path w="2511" h="6871" extrusionOk="0">
                  <a:moveTo>
                    <a:pt x="316" y="4005"/>
                  </a:moveTo>
                  <a:cubicBezTo>
                    <a:pt x="316" y="4007"/>
                    <a:pt x="315" y="4009"/>
                    <a:pt x="315" y="4012"/>
                  </a:cubicBezTo>
                  <a:lnTo>
                    <a:pt x="315" y="4012"/>
                  </a:lnTo>
                  <a:cubicBezTo>
                    <a:pt x="316" y="4009"/>
                    <a:pt x="316" y="4007"/>
                    <a:pt x="316" y="4005"/>
                  </a:cubicBezTo>
                  <a:close/>
                  <a:moveTo>
                    <a:pt x="2275" y="1"/>
                  </a:moveTo>
                  <a:cubicBezTo>
                    <a:pt x="2261" y="1"/>
                    <a:pt x="2248" y="1"/>
                    <a:pt x="2235" y="3"/>
                  </a:cubicBezTo>
                  <a:cubicBezTo>
                    <a:pt x="2173" y="12"/>
                    <a:pt x="2114" y="31"/>
                    <a:pt x="2059" y="62"/>
                  </a:cubicBezTo>
                  <a:cubicBezTo>
                    <a:pt x="1937" y="130"/>
                    <a:pt x="1825" y="217"/>
                    <a:pt x="1726" y="318"/>
                  </a:cubicBezTo>
                  <a:cubicBezTo>
                    <a:pt x="1559" y="491"/>
                    <a:pt x="1410" y="679"/>
                    <a:pt x="1282" y="883"/>
                  </a:cubicBezTo>
                  <a:cubicBezTo>
                    <a:pt x="1191" y="1026"/>
                    <a:pt x="1096" y="1168"/>
                    <a:pt x="1013" y="1315"/>
                  </a:cubicBezTo>
                  <a:cubicBezTo>
                    <a:pt x="962" y="1405"/>
                    <a:pt x="911" y="1496"/>
                    <a:pt x="861" y="1586"/>
                  </a:cubicBezTo>
                  <a:cubicBezTo>
                    <a:pt x="830" y="1640"/>
                    <a:pt x="805" y="1697"/>
                    <a:pt x="780" y="1754"/>
                  </a:cubicBezTo>
                  <a:cubicBezTo>
                    <a:pt x="735" y="1846"/>
                    <a:pt x="691" y="1939"/>
                    <a:pt x="647" y="2034"/>
                  </a:cubicBezTo>
                  <a:cubicBezTo>
                    <a:pt x="623" y="2080"/>
                    <a:pt x="607" y="2129"/>
                    <a:pt x="587" y="2176"/>
                  </a:cubicBezTo>
                  <a:cubicBezTo>
                    <a:pt x="546" y="2286"/>
                    <a:pt x="504" y="2393"/>
                    <a:pt x="462" y="2501"/>
                  </a:cubicBezTo>
                  <a:cubicBezTo>
                    <a:pt x="433" y="2574"/>
                    <a:pt x="405" y="2647"/>
                    <a:pt x="378" y="2723"/>
                  </a:cubicBezTo>
                  <a:cubicBezTo>
                    <a:pt x="229" y="3159"/>
                    <a:pt x="101" y="3609"/>
                    <a:pt x="42" y="4068"/>
                  </a:cubicBezTo>
                  <a:cubicBezTo>
                    <a:pt x="10" y="4298"/>
                    <a:pt x="1" y="4532"/>
                    <a:pt x="15" y="4765"/>
                  </a:cubicBezTo>
                  <a:cubicBezTo>
                    <a:pt x="25" y="4885"/>
                    <a:pt x="37" y="5005"/>
                    <a:pt x="55" y="5124"/>
                  </a:cubicBezTo>
                  <a:cubicBezTo>
                    <a:pt x="71" y="5230"/>
                    <a:pt x="93" y="5336"/>
                    <a:pt x="123" y="5441"/>
                  </a:cubicBezTo>
                  <a:cubicBezTo>
                    <a:pt x="219" y="5763"/>
                    <a:pt x="395" y="6052"/>
                    <a:pt x="555" y="6346"/>
                  </a:cubicBezTo>
                  <a:cubicBezTo>
                    <a:pt x="639" y="6501"/>
                    <a:pt x="728" y="6655"/>
                    <a:pt x="821" y="6805"/>
                  </a:cubicBezTo>
                  <a:lnTo>
                    <a:pt x="823" y="6803"/>
                  </a:lnTo>
                  <a:cubicBezTo>
                    <a:pt x="850" y="6847"/>
                    <a:pt x="897" y="6871"/>
                    <a:pt x="944" y="6871"/>
                  </a:cubicBezTo>
                  <a:cubicBezTo>
                    <a:pt x="971" y="6871"/>
                    <a:pt x="998" y="6863"/>
                    <a:pt x="1022" y="6848"/>
                  </a:cubicBezTo>
                  <a:cubicBezTo>
                    <a:pt x="1089" y="6803"/>
                    <a:pt x="1107" y="6715"/>
                    <a:pt x="1065" y="6647"/>
                  </a:cubicBezTo>
                  <a:cubicBezTo>
                    <a:pt x="982" y="6517"/>
                    <a:pt x="903" y="6386"/>
                    <a:pt x="827" y="6253"/>
                  </a:cubicBezTo>
                  <a:lnTo>
                    <a:pt x="827" y="6253"/>
                  </a:lnTo>
                  <a:lnTo>
                    <a:pt x="832" y="6257"/>
                  </a:lnTo>
                  <a:cubicBezTo>
                    <a:pt x="785" y="6177"/>
                    <a:pt x="739" y="6094"/>
                    <a:pt x="693" y="6014"/>
                  </a:cubicBezTo>
                  <a:lnTo>
                    <a:pt x="693" y="6014"/>
                  </a:lnTo>
                  <a:lnTo>
                    <a:pt x="694" y="6017"/>
                  </a:lnTo>
                  <a:cubicBezTo>
                    <a:pt x="663" y="5960"/>
                    <a:pt x="631" y="5903"/>
                    <a:pt x="599" y="5846"/>
                  </a:cubicBezTo>
                  <a:lnTo>
                    <a:pt x="599" y="5846"/>
                  </a:lnTo>
                  <a:lnTo>
                    <a:pt x="607" y="5862"/>
                  </a:lnTo>
                  <a:cubicBezTo>
                    <a:pt x="542" y="5746"/>
                    <a:pt x="485" y="5627"/>
                    <a:pt x="435" y="5505"/>
                  </a:cubicBezTo>
                  <a:cubicBezTo>
                    <a:pt x="407" y="5436"/>
                    <a:pt x="381" y="5364"/>
                    <a:pt x="363" y="5292"/>
                  </a:cubicBezTo>
                  <a:lnTo>
                    <a:pt x="363" y="5292"/>
                  </a:lnTo>
                  <a:cubicBezTo>
                    <a:pt x="363" y="5292"/>
                    <a:pt x="363" y="5293"/>
                    <a:pt x="363" y="5293"/>
                  </a:cubicBezTo>
                  <a:cubicBezTo>
                    <a:pt x="332" y="5165"/>
                    <a:pt x="310" y="5035"/>
                    <a:pt x="295" y="4904"/>
                  </a:cubicBezTo>
                  <a:lnTo>
                    <a:pt x="295" y="4904"/>
                  </a:lnTo>
                  <a:cubicBezTo>
                    <a:pt x="295" y="4910"/>
                    <a:pt x="297" y="4917"/>
                    <a:pt x="297" y="4921"/>
                  </a:cubicBezTo>
                  <a:cubicBezTo>
                    <a:pt x="281" y="4792"/>
                    <a:pt x="273" y="4660"/>
                    <a:pt x="272" y="4530"/>
                  </a:cubicBezTo>
                  <a:cubicBezTo>
                    <a:pt x="275" y="4357"/>
                    <a:pt x="289" y="4183"/>
                    <a:pt x="315" y="4012"/>
                  </a:cubicBezTo>
                  <a:lnTo>
                    <a:pt x="315" y="4012"/>
                  </a:lnTo>
                  <a:cubicBezTo>
                    <a:pt x="315" y="4013"/>
                    <a:pt x="314" y="4014"/>
                    <a:pt x="314" y="4015"/>
                  </a:cubicBezTo>
                  <a:lnTo>
                    <a:pt x="314" y="4015"/>
                  </a:lnTo>
                  <a:cubicBezTo>
                    <a:pt x="355" y="3766"/>
                    <a:pt x="412" y="3518"/>
                    <a:pt x="484" y="3275"/>
                  </a:cubicBezTo>
                  <a:lnTo>
                    <a:pt x="484" y="3280"/>
                  </a:lnTo>
                  <a:cubicBezTo>
                    <a:pt x="511" y="3185"/>
                    <a:pt x="539" y="3091"/>
                    <a:pt x="571" y="3000"/>
                  </a:cubicBezTo>
                  <a:cubicBezTo>
                    <a:pt x="598" y="2919"/>
                    <a:pt x="622" y="2838"/>
                    <a:pt x="653" y="2761"/>
                  </a:cubicBezTo>
                  <a:cubicBezTo>
                    <a:pt x="675" y="2705"/>
                    <a:pt x="698" y="2650"/>
                    <a:pt x="720" y="2594"/>
                  </a:cubicBezTo>
                  <a:cubicBezTo>
                    <a:pt x="777" y="2453"/>
                    <a:pt x="834" y="2311"/>
                    <a:pt x="889" y="2170"/>
                  </a:cubicBezTo>
                  <a:cubicBezTo>
                    <a:pt x="960" y="2029"/>
                    <a:pt x="1032" y="1887"/>
                    <a:pt x="1101" y="1746"/>
                  </a:cubicBezTo>
                  <a:cubicBezTo>
                    <a:pt x="1126" y="1692"/>
                    <a:pt x="1160" y="1643"/>
                    <a:pt x="1190" y="1594"/>
                  </a:cubicBezTo>
                  <a:lnTo>
                    <a:pt x="1301" y="1407"/>
                  </a:lnTo>
                  <a:cubicBezTo>
                    <a:pt x="1362" y="1318"/>
                    <a:pt x="1419" y="1227"/>
                    <a:pt x="1479" y="1136"/>
                  </a:cubicBezTo>
                  <a:cubicBezTo>
                    <a:pt x="1568" y="1005"/>
                    <a:pt x="1657" y="877"/>
                    <a:pt x="1757" y="753"/>
                  </a:cubicBezTo>
                  <a:cubicBezTo>
                    <a:pt x="1820" y="677"/>
                    <a:pt x="1888" y="603"/>
                    <a:pt x="1959" y="533"/>
                  </a:cubicBezTo>
                  <a:cubicBezTo>
                    <a:pt x="2000" y="494"/>
                    <a:pt x="2045" y="457"/>
                    <a:pt x="2091" y="422"/>
                  </a:cubicBezTo>
                  <a:cubicBezTo>
                    <a:pt x="2121" y="400"/>
                    <a:pt x="2151" y="381"/>
                    <a:pt x="2182" y="362"/>
                  </a:cubicBezTo>
                  <a:cubicBezTo>
                    <a:pt x="2198" y="354"/>
                    <a:pt x="2216" y="346"/>
                    <a:pt x="2233" y="339"/>
                  </a:cubicBezTo>
                  <a:cubicBezTo>
                    <a:pt x="2241" y="335"/>
                    <a:pt x="2247" y="334"/>
                    <a:pt x="2255" y="332"/>
                  </a:cubicBezTo>
                  <a:lnTo>
                    <a:pt x="2271" y="329"/>
                  </a:lnTo>
                  <a:lnTo>
                    <a:pt x="2274" y="329"/>
                  </a:lnTo>
                  <a:cubicBezTo>
                    <a:pt x="2280" y="331"/>
                    <a:pt x="2285" y="331"/>
                    <a:pt x="2292" y="332"/>
                  </a:cubicBezTo>
                  <a:cubicBezTo>
                    <a:pt x="2305" y="335"/>
                    <a:pt x="2318" y="337"/>
                    <a:pt x="2331" y="337"/>
                  </a:cubicBezTo>
                  <a:cubicBezTo>
                    <a:pt x="2406" y="337"/>
                    <a:pt x="2473" y="284"/>
                    <a:pt x="2491" y="207"/>
                  </a:cubicBezTo>
                  <a:cubicBezTo>
                    <a:pt x="2510" y="117"/>
                    <a:pt x="2451" y="28"/>
                    <a:pt x="2361" y="9"/>
                  </a:cubicBezTo>
                  <a:cubicBezTo>
                    <a:pt x="2333" y="4"/>
                    <a:pt x="2304" y="1"/>
                    <a:pt x="2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5" name="Google Shape;8915;p17"/>
            <p:cNvSpPr/>
            <p:nvPr/>
          </p:nvSpPr>
          <p:spPr>
            <a:xfrm>
              <a:off x="7425374" y="1339626"/>
              <a:ext cx="54667" cy="92543"/>
            </a:xfrm>
            <a:custGeom>
              <a:avLst/>
              <a:gdLst/>
              <a:ahLst/>
              <a:cxnLst/>
              <a:rect l="l" t="t" r="r" b="b"/>
              <a:pathLst>
                <a:path w="1881" h="3184" extrusionOk="0">
                  <a:moveTo>
                    <a:pt x="1441" y="1065"/>
                  </a:moveTo>
                  <a:lnTo>
                    <a:pt x="1441" y="1065"/>
                  </a:lnTo>
                  <a:cubicBezTo>
                    <a:pt x="1439" y="1068"/>
                    <a:pt x="1438" y="1072"/>
                    <a:pt x="1436" y="1076"/>
                  </a:cubicBezTo>
                  <a:lnTo>
                    <a:pt x="1436" y="1076"/>
                  </a:lnTo>
                  <a:cubicBezTo>
                    <a:pt x="1438" y="1072"/>
                    <a:pt x="1439" y="1069"/>
                    <a:pt x="1441" y="1065"/>
                  </a:cubicBezTo>
                  <a:close/>
                  <a:moveTo>
                    <a:pt x="1506" y="2416"/>
                  </a:moveTo>
                  <a:cubicBezTo>
                    <a:pt x="1505" y="2417"/>
                    <a:pt x="1505" y="2418"/>
                    <a:pt x="1504" y="2419"/>
                  </a:cubicBezTo>
                  <a:lnTo>
                    <a:pt x="1504" y="2419"/>
                  </a:lnTo>
                  <a:lnTo>
                    <a:pt x="1506" y="2416"/>
                  </a:lnTo>
                  <a:close/>
                  <a:moveTo>
                    <a:pt x="1568" y="0"/>
                  </a:moveTo>
                  <a:cubicBezTo>
                    <a:pt x="1492" y="0"/>
                    <a:pt x="1424" y="53"/>
                    <a:pt x="1408" y="129"/>
                  </a:cubicBezTo>
                  <a:cubicBezTo>
                    <a:pt x="1387" y="238"/>
                    <a:pt x="1360" y="343"/>
                    <a:pt x="1332" y="449"/>
                  </a:cubicBezTo>
                  <a:cubicBezTo>
                    <a:pt x="1306" y="531"/>
                    <a:pt x="1279" y="613"/>
                    <a:pt x="1251" y="694"/>
                  </a:cubicBezTo>
                  <a:cubicBezTo>
                    <a:pt x="1219" y="783"/>
                    <a:pt x="1186" y="867"/>
                    <a:pt x="1151" y="952"/>
                  </a:cubicBezTo>
                  <a:cubicBezTo>
                    <a:pt x="1102" y="1060"/>
                    <a:pt x="1051" y="1166"/>
                    <a:pt x="996" y="1269"/>
                  </a:cubicBezTo>
                  <a:cubicBezTo>
                    <a:pt x="956" y="1285"/>
                    <a:pt x="918" y="1304"/>
                    <a:pt x="884" y="1327"/>
                  </a:cubicBezTo>
                  <a:cubicBezTo>
                    <a:pt x="806" y="1381"/>
                    <a:pt x="754" y="1465"/>
                    <a:pt x="741" y="1560"/>
                  </a:cubicBezTo>
                  <a:cubicBezTo>
                    <a:pt x="732" y="1652"/>
                    <a:pt x="773" y="1744"/>
                    <a:pt x="866" y="1777"/>
                  </a:cubicBezTo>
                  <a:cubicBezTo>
                    <a:pt x="889" y="1785"/>
                    <a:pt x="913" y="1788"/>
                    <a:pt x="936" y="1788"/>
                  </a:cubicBezTo>
                  <a:cubicBezTo>
                    <a:pt x="998" y="1788"/>
                    <a:pt x="1058" y="1762"/>
                    <a:pt x="1100" y="1714"/>
                  </a:cubicBezTo>
                  <a:cubicBezTo>
                    <a:pt x="1140" y="1669"/>
                    <a:pt x="1175" y="1620"/>
                    <a:pt x="1203" y="1570"/>
                  </a:cubicBezTo>
                  <a:lnTo>
                    <a:pt x="1205" y="1570"/>
                  </a:lnTo>
                  <a:lnTo>
                    <a:pt x="1224" y="1577"/>
                  </a:lnTo>
                  <a:cubicBezTo>
                    <a:pt x="1240" y="1584"/>
                    <a:pt x="1254" y="1592"/>
                    <a:pt x="1270" y="1601"/>
                  </a:cubicBezTo>
                  <a:cubicBezTo>
                    <a:pt x="1281" y="1609"/>
                    <a:pt x="1292" y="1615"/>
                    <a:pt x="1302" y="1625"/>
                  </a:cubicBezTo>
                  <a:cubicBezTo>
                    <a:pt x="1319" y="1638"/>
                    <a:pt x="1335" y="1652"/>
                    <a:pt x="1351" y="1668"/>
                  </a:cubicBezTo>
                  <a:cubicBezTo>
                    <a:pt x="1365" y="1685"/>
                    <a:pt x="1379" y="1702"/>
                    <a:pt x="1393" y="1720"/>
                  </a:cubicBezTo>
                  <a:cubicBezTo>
                    <a:pt x="1411" y="1745"/>
                    <a:pt x="1428" y="1771"/>
                    <a:pt x="1444" y="1799"/>
                  </a:cubicBezTo>
                  <a:cubicBezTo>
                    <a:pt x="1460" y="1829"/>
                    <a:pt x="1472" y="1861"/>
                    <a:pt x="1487" y="1894"/>
                  </a:cubicBezTo>
                  <a:cubicBezTo>
                    <a:pt x="1509" y="1956"/>
                    <a:pt x="1528" y="2019"/>
                    <a:pt x="1545" y="2082"/>
                  </a:cubicBezTo>
                  <a:cubicBezTo>
                    <a:pt x="1550" y="2097"/>
                    <a:pt x="1552" y="2112"/>
                    <a:pt x="1555" y="2130"/>
                  </a:cubicBezTo>
                  <a:cubicBezTo>
                    <a:pt x="1556" y="2150"/>
                    <a:pt x="1558" y="2173"/>
                    <a:pt x="1558" y="2195"/>
                  </a:cubicBezTo>
                  <a:cubicBezTo>
                    <a:pt x="1556" y="2222"/>
                    <a:pt x="1555" y="2250"/>
                    <a:pt x="1552" y="2277"/>
                  </a:cubicBezTo>
                  <a:cubicBezTo>
                    <a:pt x="1548" y="2299"/>
                    <a:pt x="1544" y="2320"/>
                    <a:pt x="1539" y="2340"/>
                  </a:cubicBezTo>
                  <a:cubicBezTo>
                    <a:pt x="1533" y="2356"/>
                    <a:pt x="1528" y="2372"/>
                    <a:pt x="1522" y="2388"/>
                  </a:cubicBezTo>
                  <a:cubicBezTo>
                    <a:pt x="1518" y="2395"/>
                    <a:pt x="1515" y="2400"/>
                    <a:pt x="1511" y="2407"/>
                  </a:cubicBezTo>
                  <a:lnTo>
                    <a:pt x="1511" y="2407"/>
                  </a:lnTo>
                  <a:lnTo>
                    <a:pt x="1512" y="2404"/>
                  </a:lnTo>
                  <a:lnTo>
                    <a:pt x="1501" y="2421"/>
                  </a:lnTo>
                  <a:cubicBezTo>
                    <a:pt x="1496" y="2426"/>
                    <a:pt x="1490" y="2432"/>
                    <a:pt x="1485" y="2437"/>
                  </a:cubicBezTo>
                  <a:cubicBezTo>
                    <a:pt x="1471" y="2448"/>
                    <a:pt x="1458" y="2459"/>
                    <a:pt x="1446" y="2470"/>
                  </a:cubicBezTo>
                  <a:cubicBezTo>
                    <a:pt x="1416" y="2491"/>
                    <a:pt x="1384" y="2510"/>
                    <a:pt x="1352" y="2529"/>
                  </a:cubicBezTo>
                  <a:lnTo>
                    <a:pt x="1357" y="2526"/>
                  </a:lnTo>
                  <a:lnTo>
                    <a:pt x="1357" y="2526"/>
                  </a:lnTo>
                  <a:cubicBezTo>
                    <a:pt x="1302" y="2556"/>
                    <a:pt x="1246" y="2581"/>
                    <a:pt x="1189" y="2605"/>
                  </a:cubicBezTo>
                  <a:lnTo>
                    <a:pt x="1192" y="2603"/>
                  </a:lnTo>
                  <a:lnTo>
                    <a:pt x="1192" y="2603"/>
                  </a:lnTo>
                  <a:cubicBezTo>
                    <a:pt x="1066" y="2654"/>
                    <a:pt x="936" y="2692"/>
                    <a:pt x="806" y="2730"/>
                  </a:cubicBezTo>
                  <a:cubicBezTo>
                    <a:pt x="619" y="2781"/>
                    <a:pt x="431" y="2820"/>
                    <a:pt x="241" y="2849"/>
                  </a:cubicBezTo>
                  <a:lnTo>
                    <a:pt x="222" y="2849"/>
                  </a:lnTo>
                  <a:cubicBezTo>
                    <a:pt x="209" y="2849"/>
                    <a:pt x="197" y="2847"/>
                    <a:pt x="184" y="2847"/>
                  </a:cubicBezTo>
                  <a:cubicBezTo>
                    <a:pt x="181" y="2847"/>
                    <a:pt x="178" y="2847"/>
                    <a:pt x="175" y="2847"/>
                  </a:cubicBezTo>
                  <a:cubicBezTo>
                    <a:pt x="87" y="2847"/>
                    <a:pt x="14" y="2913"/>
                    <a:pt x="7" y="3001"/>
                  </a:cubicBezTo>
                  <a:cubicBezTo>
                    <a:pt x="0" y="3092"/>
                    <a:pt x="68" y="3172"/>
                    <a:pt x="159" y="3179"/>
                  </a:cubicBezTo>
                  <a:cubicBezTo>
                    <a:pt x="178" y="3182"/>
                    <a:pt x="196" y="3184"/>
                    <a:pt x="215" y="3184"/>
                  </a:cubicBezTo>
                  <a:cubicBezTo>
                    <a:pt x="223" y="3184"/>
                    <a:pt x="231" y="3184"/>
                    <a:pt x="239" y="3183"/>
                  </a:cubicBezTo>
                  <a:cubicBezTo>
                    <a:pt x="258" y="3183"/>
                    <a:pt x="279" y="3181"/>
                    <a:pt x="298" y="3179"/>
                  </a:cubicBezTo>
                  <a:cubicBezTo>
                    <a:pt x="328" y="3175"/>
                    <a:pt x="356" y="3170"/>
                    <a:pt x="387" y="3164"/>
                  </a:cubicBezTo>
                  <a:cubicBezTo>
                    <a:pt x="423" y="3157"/>
                    <a:pt x="458" y="3149"/>
                    <a:pt x="494" y="3141"/>
                  </a:cubicBezTo>
                  <a:cubicBezTo>
                    <a:pt x="572" y="3122"/>
                    <a:pt x="649" y="3105"/>
                    <a:pt x="725" y="3084"/>
                  </a:cubicBezTo>
                  <a:lnTo>
                    <a:pt x="725" y="3084"/>
                  </a:lnTo>
                  <a:lnTo>
                    <a:pt x="711" y="3088"/>
                  </a:lnTo>
                  <a:cubicBezTo>
                    <a:pt x="838" y="3056"/>
                    <a:pt x="964" y="3021"/>
                    <a:pt x="1089" y="2985"/>
                  </a:cubicBezTo>
                  <a:cubicBezTo>
                    <a:pt x="1175" y="2959"/>
                    <a:pt x="1259" y="2928"/>
                    <a:pt x="1341" y="2894"/>
                  </a:cubicBezTo>
                  <a:cubicBezTo>
                    <a:pt x="1442" y="2853"/>
                    <a:pt x="1539" y="2801"/>
                    <a:pt x="1629" y="2741"/>
                  </a:cubicBezTo>
                  <a:cubicBezTo>
                    <a:pt x="1715" y="2684"/>
                    <a:pt x="1783" y="2603"/>
                    <a:pt x="1824" y="2508"/>
                  </a:cubicBezTo>
                  <a:cubicBezTo>
                    <a:pt x="1859" y="2415"/>
                    <a:pt x="1878" y="2315"/>
                    <a:pt x="1878" y="2214"/>
                  </a:cubicBezTo>
                  <a:cubicBezTo>
                    <a:pt x="1881" y="2105"/>
                    <a:pt x="1854" y="2005"/>
                    <a:pt x="1821" y="1902"/>
                  </a:cubicBezTo>
                  <a:cubicBezTo>
                    <a:pt x="1792" y="1801"/>
                    <a:pt x="1751" y="1702"/>
                    <a:pt x="1699" y="1611"/>
                  </a:cubicBezTo>
                  <a:cubicBezTo>
                    <a:pt x="1640" y="1509"/>
                    <a:pt x="1561" y="1421"/>
                    <a:pt x="1468" y="1349"/>
                  </a:cubicBezTo>
                  <a:cubicBezTo>
                    <a:pt x="1428" y="1323"/>
                    <a:pt x="1389" y="1299"/>
                    <a:pt x="1344" y="1280"/>
                  </a:cubicBezTo>
                  <a:cubicBezTo>
                    <a:pt x="1360" y="1248"/>
                    <a:pt x="1374" y="1217"/>
                    <a:pt x="1389" y="1185"/>
                  </a:cubicBezTo>
                  <a:lnTo>
                    <a:pt x="1389" y="1185"/>
                  </a:lnTo>
                  <a:lnTo>
                    <a:pt x="1379" y="1204"/>
                  </a:lnTo>
                  <a:cubicBezTo>
                    <a:pt x="1390" y="1182"/>
                    <a:pt x="1400" y="1160"/>
                    <a:pt x="1409" y="1136"/>
                  </a:cubicBezTo>
                  <a:lnTo>
                    <a:pt x="1409" y="1136"/>
                  </a:lnTo>
                  <a:lnTo>
                    <a:pt x="1408" y="1141"/>
                  </a:lnTo>
                  <a:cubicBezTo>
                    <a:pt x="1417" y="1119"/>
                    <a:pt x="1426" y="1097"/>
                    <a:pt x="1436" y="1076"/>
                  </a:cubicBezTo>
                  <a:lnTo>
                    <a:pt x="1436" y="1076"/>
                  </a:lnTo>
                  <a:cubicBezTo>
                    <a:pt x="1434" y="1079"/>
                    <a:pt x="1433" y="1082"/>
                    <a:pt x="1431" y="1085"/>
                  </a:cubicBezTo>
                  <a:cubicBezTo>
                    <a:pt x="1514" y="900"/>
                    <a:pt x="1583" y="710"/>
                    <a:pt x="1640" y="517"/>
                  </a:cubicBezTo>
                  <a:lnTo>
                    <a:pt x="1640" y="517"/>
                  </a:lnTo>
                  <a:cubicBezTo>
                    <a:pt x="1639" y="523"/>
                    <a:pt x="1637" y="530"/>
                    <a:pt x="1636" y="537"/>
                  </a:cubicBezTo>
                  <a:cubicBezTo>
                    <a:pt x="1667" y="423"/>
                    <a:pt x="1699" y="313"/>
                    <a:pt x="1727" y="199"/>
                  </a:cubicBezTo>
                  <a:cubicBezTo>
                    <a:pt x="1746" y="110"/>
                    <a:pt x="1691" y="23"/>
                    <a:pt x="1602" y="4"/>
                  </a:cubicBezTo>
                  <a:cubicBezTo>
                    <a:pt x="1591" y="1"/>
                    <a:pt x="1579" y="0"/>
                    <a:pt x="15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6" name="Google Shape;8916;p17"/>
            <p:cNvSpPr/>
            <p:nvPr/>
          </p:nvSpPr>
          <p:spPr>
            <a:xfrm>
              <a:off x="7458914" y="1339306"/>
              <a:ext cx="56381" cy="29530"/>
            </a:xfrm>
            <a:custGeom>
              <a:avLst/>
              <a:gdLst/>
              <a:ahLst/>
              <a:cxnLst/>
              <a:rect l="l" t="t" r="r" b="b"/>
              <a:pathLst>
                <a:path w="1940" h="1016" extrusionOk="0">
                  <a:moveTo>
                    <a:pt x="1061" y="330"/>
                  </a:moveTo>
                  <a:lnTo>
                    <a:pt x="1061" y="330"/>
                  </a:lnTo>
                  <a:cubicBezTo>
                    <a:pt x="1057" y="330"/>
                    <a:pt x="1053" y="331"/>
                    <a:pt x="1049" y="332"/>
                  </a:cubicBezTo>
                  <a:lnTo>
                    <a:pt x="1049" y="332"/>
                  </a:lnTo>
                  <a:cubicBezTo>
                    <a:pt x="1053" y="331"/>
                    <a:pt x="1057" y="331"/>
                    <a:pt x="1061" y="330"/>
                  </a:cubicBezTo>
                  <a:close/>
                  <a:moveTo>
                    <a:pt x="1369" y="0"/>
                  </a:moveTo>
                  <a:cubicBezTo>
                    <a:pt x="1211" y="0"/>
                    <a:pt x="1053" y="10"/>
                    <a:pt x="898" y="37"/>
                  </a:cubicBezTo>
                  <a:cubicBezTo>
                    <a:pt x="749" y="62"/>
                    <a:pt x="596" y="100"/>
                    <a:pt x="461" y="172"/>
                  </a:cubicBezTo>
                  <a:cubicBezTo>
                    <a:pt x="347" y="230"/>
                    <a:pt x="243" y="305"/>
                    <a:pt x="152" y="393"/>
                  </a:cubicBezTo>
                  <a:cubicBezTo>
                    <a:pt x="106" y="438"/>
                    <a:pt x="68" y="491"/>
                    <a:pt x="43" y="550"/>
                  </a:cubicBezTo>
                  <a:cubicBezTo>
                    <a:pt x="21" y="599"/>
                    <a:pt x="0" y="654"/>
                    <a:pt x="3" y="710"/>
                  </a:cubicBezTo>
                  <a:cubicBezTo>
                    <a:pt x="7" y="780"/>
                    <a:pt x="34" y="841"/>
                    <a:pt x="59" y="905"/>
                  </a:cubicBezTo>
                  <a:cubicBezTo>
                    <a:pt x="75" y="952"/>
                    <a:pt x="111" y="990"/>
                    <a:pt x="159" y="1007"/>
                  </a:cubicBezTo>
                  <a:cubicBezTo>
                    <a:pt x="173" y="1013"/>
                    <a:pt x="190" y="1016"/>
                    <a:pt x="206" y="1016"/>
                  </a:cubicBezTo>
                  <a:cubicBezTo>
                    <a:pt x="209" y="1016"/>
                    <a:pt x="212" y="1016"/>
                    <a:pt x="216" y="1015"/>
                  </a:cubicBezTo>
                  <a:cubicBezTo>
                    <a:pt x="216" y="1015"/>
                    <a:pt x="217" y="1015"/>
                    <a:pt x="218" y="1015"/>
                  </a:cubicBezTo>
                  <a:cubicBezTo>
                    <a:pt x="337" y="1015"/>
                    <a:pt x="416" y="890"/>
                    <a:pt x="364" y="781"/>
                  </a:cubicBezTo>
                  <a:cubicBezTo>
                    <a:pt x="356" y="764"/>
                    <a:pt x="350" y="748"/>
                    <a:pt x="342" y="732"/>
                  </a:cubicBezTo>
                  <a:cubicBezTo>
                    <a:pt x="339" y="723"/>
                    <a:pt x="336" y="713"/>
                    <a:pt x="333" y="705"/>
                  </a:cubicBezTo>
                  <a:cubicBezTo>
                    <a:pt x="336" y="694"/>
                    <a:pt x="341" y="685"/>
                    <a:pt x="344" y="673"/>
                  </a:cubicBezTo>
                  <a:cubicBezTo>
                    <a:pt x="349" y="669"/>
                    <a:pt x="352" y="661"/>
                    <a:pt x="355" y="654"/>
                  </a:cubicBezTo>
                  <a:lnTo>
                    <a:pt x="355" y="654"/>
                  </a:lnTo>
                  <a:lnTo>
                    <a:pt x="349" y="662"/>
                  </a:lnTo>
                  <a:cubicBezTo>
                    <a:pt x="349" y="662"/>
                    <a:pt x="349" y="662"/>
                    <a:pt x="349" y="661"/>
                  </a:cubicBezTo>
                  <a:cubicBezTo>
                    <a:pt x="353" y="654"/>
                    <a:pt x="358" y="648"/>
                    <a:pt x="361" y="642"/>
                  </a:cubicBezTo>
                  <a:cubicBezTo>
                    <a:pt x="374" y="628"/>
                    <a:pt x="387" y="615"/>
                    <a:pt x="399" y="601"/>
                  </a:cubicBezTo>
                  <a:cubicBezTo>
                    <a:pt x="421" y="582"/>
                    <a:pt x="444" y="563"/>
                    <a:pt x="467" y="545"/>
                  </a:cubicBezTo>
                  <a:cubicBezTo>
                    <a:pt x="507" y="515"/>
                    <a:pt x="548" y="488"/>
                    <a:pt x="589" y="463"/>
                  </a:cubicBezTo>
                  <a:cubicBezTo>
                    <a:pt x="622" y="446"/>
                    <a:pt x="656" y="430"/>
                    <a:pt x="690" y="415"/>
                  </a:cubicBezTo>
                  <a:cubicBezTo>
                    <a:pt x="733" y="399"/>
                    <a:pt x="777" y="386"/>
                    <a:pt x="821" y="374"/>
                  </a:cubicBezTo>
                  <a:lnTo>
                    <a:pt x="821" y="374"/>
                  </a:lnTo>
                  <a:cubicBezTo>
                    <a:pt x="897" y="357"/>
                    <a:pt x="972" y="342"/>
                    <a:pt x="1049" y="332"/>
                  </a:cubicBezTo>
                  <a:lnTo>
                    <a:pt x="1049" y="332"/>
                  </a:lnTo>
                  <a:cubicBezTo>
                    <a:pt x="1048" y="332"/>
                    <a:pt x="1048" y="332"/>
                    <a:pt x="1047" y="332"/>
                  </a:cubicBezTo>
                  <a:lnTo>
                    <a:pt x="1067" y="328"/>
                  </a:lnTo>
                  <a:cubicBezTo>
                    <a:pt x="1183" y="316"/>
                    <a:pt x="1297" y="313"/>
                    <a:pt x="1414" y="311"/>
                  </a:cubicBezTo>
                  <a:cubicBezTo>
                    <a:pt x="1531" y="314"/>
                    <a:pt x="1648" y="319"/>
                    <a:pt x="1767" y="327"/>
                  </a:cubicBezTo>
                  <a:cubicBezTo>
                    <a:pt x="1771" y="327"/>
                    <a:pt x="1775" y="327"/>
                    <a:pt x="1778" y="327"/>
                  </a:cubicBezTo>
                  <a:cubicBezTo>
                    <a:pt x="1859" y="327"/>
                    <a:pt x="1927" y="264"/>
                    <a:pt x="1933" y="183"/>
                  </a:cubicBezTo>
                  <a:cubicBezTo>
                    <a:pt x="1939" y="99"/>
                    <a:pt x="1876" y="24"/>
                    <a:pt x="1791" y="17"/>
                  </a:cubicBezTo>
                  <a:cubicBezTo>
                    <a:pt x="1650" y="8"/>
                    <a:pt x="1509" y="0"/>
                    <a:pt x="1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7" name="Google Shape;8917;p17"/>
            <p:cNvSpPr/>
            <p:nvPr/>
          </p:nvSpPr>
          <p:spPr>
            <a:xfrm>
              <a:off x="7493413" y="1382844"/>
              <a:ext cx="59229" cy="16218"/>
            </a:xfrm>
            <a:custGeom>
              <a:avLst/>
              <a:gdLst/>
              <a:ahLst/>
              <a:cxnLst/>
              <a:rect l="l" t="t" r="r" b="b"/>
              <a:pathLst>
                <a:path w="2038" h="558" extrusionOk="0">
                  <a:moveTo>
                    <a:pt x="1889" y="0"/>
                  </a:moveTo>
                  <a:cubicBezTo>
                    <a:pt x="1887" y="0"/>
                    <a:pt x="1885" y="0"/>
                    <a:pt x="1883" y="0"/>
                  </a:cubicBezTo>
                  <a:cubicBezTo>
                    <a:pt x="1720" y="7"/>
                    <a:pt x="1557" y="13"/>
                    <a:pt x="1394" y="24"/>
                  </a:cubicBezTo>
                  <a:cubicBezTo>
                    <a:pt x="1254" y="33"/>
                    <a:pt x="1111" y="42"/>
                    <a:pt x="972" y="59"/>
                  </a:cubicBezTo>
                  <a:lnTo>
                    <a:pt x="966" y="59"/>
                  </a:lnTo>
                  <a:lnTo>
                    <a:pt x="954" y="60"/>
                  </a:lnTo>
                  <a:lnTo>
                    <a:pt x="950" y="60"/>
                  </a:lnTo>
                  <a:lnTo>
                    <a:pt x="860" y="71"/>
                  </a:lnTo>
                  <a:lnTo>
                    <a:pt x="865" y="71"/>
                  </a:lnTo>
                  <a:lnTo>
                    <a:pt x="852" y="73"/>
                  </a:lnTo>
                  <a:lnTo>
                    <a:pt x="849" y="73"/>
                  </a:lnTo>
                  <a:cubicBezTo>
                    <a:pt x="824" y="75"/>
                    <a:pt x="798" y="78"/>
                    <a:pt x="773" y="83"/>
                  </a:cubicBezTo>
                  <a:lnTo>
                    <a:pt x="767" y="83"/>
                  </a:lnTo>
                  <a:lnTo>
                    <a:pt x="748" y="84"/>
                  </a:lnTo>
                  <a:lnTo>
                    <a:pt x="754" y="84"/>
                  </a:lnTo>
                  <a:cubicBezTo>
                    <a:pt x="673" y="94"/>
                    <a:pt x="591" y="108"/>
                    <a:pt x="512" y="124"/>
                  </a:cubicBezTo>
                  <a:cubicBezTo>
                    <a:pt x="461" y="135"/>
                    <a:pt x="409" y="144"/>
                    <a:pt x="358" y="157"/>
                  </a:cubicBezTo>
                  <a:cubicBezTo>
                    <a:pt x="303" y="168"/>
                    <a:pt x="249" y="182"/>
                    <a:pt x="197" y="201"/>
                  </a:cubicBezTo>
                  <a:cubicBezTo>
                    <a:pt x="153" y="212"/>
                    <a:pt x="111" y="233"/>
                    <a:pt x="77" y="261"/>
                  </a:cubicBezTo>
                  <a:cubicBezTo>
                    <a:pt x="13" y="315"/>
                    <a:pt x="1" y="409"/>
                    <a:pt x="43" y="478"/>
                  </a:cubicBezTo>
                  <a:cubicBezTo>
                    <a:pt x="75" y="527"/>
                    <a:pt x="129" y="557"/>
                    <a:pt x="186" y="557"/>
                  </a:cubicBezTo>
                  <a:cubicBezTo>
                    <a:pt x="203" y="557"/>
                    <a:pt x="221" y="554"/>
                    <a:pt x="236" y="548"/>
                  </a:cubicBezTo>
                  <a:cubicBezTo>
                    <a:pt x="244" y="546"/>
                    <a:pt x="254" y="542"/>
                    <a:pt x="262" y="538"/>
                  </a:cubicBezTo>
                  <a:cubicBezTo>
                    <a:pt x="270" y="534"/>
                    <a:pt x="276" y="529"/>
                    <a:pt x="284" y="524"/>
                  </a:cubicBezTo>
                  <a:lnTo>
                    <a:pt x="295" y="519"/>
                  </a:lnTo>
                  <a:cubicBezTo>
                    <a:pt x="339" y="502"/>
                    <a:pt x="384" y="489"/>
                    <a:pt x="428" y="477"/>
                  </a:cubicBezTo>
                  <a:cubicBezTo>
                    <a:pt x="525" y="455"/>
                    <a:pt x="621" y="432"/>
                    <a:pt x="719" y="415"/>
                  </a:cubicBezTo>
                  <a:cubicBezTo>
                    <a:pt x="816" y="396"/>
                    <a:pt x="914" y="382"/>
                    <a:pt x="1014" y="367"/>
                  </a:cubicBezTo>
                  <a:cubicBezTo>
                    <a:pt x="1308" y="336"/>
                    <a:pt x="1603" y="310"/>
                    <a:pt x="1900" y="293"/>
                  </a:cubicBezTo>
                  <a:cubicBezTo>
                    <a:pt x="1979" y="287"/>
                    <a:pt x="2038" y="217"/>
                    <a:pt x="2033" y="138"/>
                  </a:cubicBezTo>
                  <a:cubicBezTo>
                    <a:pt x="2030" y="61"/>
                    <a:pt x="1965" y="0"/>
                    <a:pt x="18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8" name="Google Shape;8918;p17"/>
            <p:cNvSpPr/>
            <p:nvPr/>
          </p:nvSpPr>
          <p:spPr>
            <a:xfrm>
              <a:off x="7547064" y="1338115"/>
              <a:ext cx="59636" cy="93764"/>
            </a:xfrm>
            <a:custGeom>
              <a:avLst/>
              <a:gdLst/>
              <a:ahLst/>
              <a:cxnLst/>
              <a:rect l="l" t="t" r="r" b="b"/>
              <a:pathLst>
                <a:path w="2052" h="3226" extrusionOk="0">
                  <a:moveTo>
                    <a:pt x="1722" y="0"/>
                  </a:moveTo>
                  <a:cubicBezTo>
                    <a:pt x="1696" y="0"/>
                    <a:pt x="1671" y="3"/>
                    <a:pt x="1647" y="10"/>
                  </a:cubicBezTo>
                  <a:cubicBezTo>
                    <a:pt x="1553" y="32"/>
                    <a:pt x="1466" y="75"/>
                    <a:pt x="1392" y="137"/>
                  </a:cubicBezTo>
                  <a:cubicBezTo>
                    <a:pt x="1355" y="167"/>
                    <a:pt x="1321" y="197"/>
                    <a:pt x="1284" y="230"/>
                  </a:cubicBezTo>
                  <a:cubicBezTo>
                    <a:pt x="1142" y="360"/>
                    <a:pt x="1023" y="534"/>
                    <a:pt x="1009" y="732"/>
                  </a:cubicBezTo>
                  <a:cubicBezTo>
                    <a:pt x="1001" y="828"/>
                    <a:pt x="1002" y="927"/>
                    <a:pt x="1012" y="1023"/>
                  </a:cubicBezTo>
                  <a:cubicBezTo>
                    <a:pt x="1022" y="1110"/>
                    <a:pt x="1090" y="1180"/>
                    <a:pt x="1177" y="1180"/>
                  </a:cubicBezTo>
                  <a:cubicBezTo>
                    <a:pt x="1187" y="1180"/>
                    <a:pt x="1198" y="1179"/>
                    <a:pt x="1208" y="1177"/>
                  </a:cubicBezTo>
                  <a:cubicBezTo>
                    <a:pt x="1300" y="1158"/>
                    <a:pt x="1351" y="1072"/>
                    <a:pt x="1340" y="984"/>
                  </a:cubicBezTo>
                  <a:cubicBezTo>
                    <a:pt x="1336" y="966"/>
                    <a:pt x="1335" y="947"/>
                    <a:pt x="1332" y="930"/>
                  </a:cubicBezTo>
                  <a:cubicBezTo>
                    <a:pt x="1330" y="897"/>
                    <a:pt x="1325" y="863"/>
                    <a:pt x="1327" y="832"/>
                  </a:cubicBezTo>
                  <a:cubicBezTo>
                    <a:pt x="1328" y="800"/>
                    <a:pt x="1330" y="768"/>
                    <a:pt x="1333" y="737"/>
                  </a:cubicBezTo>
                  <a:cubicBezTo>
                    <a:pt x="1335" y="729"/>
                    <a:pt x="1336" y="719"/>
                    <a:pt x="1340" y="710"/>
                  </a:cubicBezTo>
                  <a:cubicBezTo>
                    <a:pt x="1344" y="692"/>
                    <a:pt x="1349" y="675"/>
                    <a:pt x="1357" y="657"/>
                  </a:cubicBezTo>
                  <a:cubicBezTo>
                    <a:pt x="1365" y="640"/>
                    <a:pt x="1373" y="623"/>
                    <a:pt x="1382" y="607"/>
                  </a:cubicBezTo>
                  <a:cubicBezTo>
                    <a:pt x="1393" y="591"/>
                    <a:pt x="1403" y="577"/>
                    <a:pt x="1414" y="561"/>
                  </a:cubicBezTo>
                  <a:cubicBezTo>
                    <a:pt x="1439" y="532"/>
                    <a:pt x="1465" y="507"/>
                    <a:pt x="1491" y="480"/>
                  </a:cubicBezTo>
                  <a:cubicBezTo>
                    <a:pt x="1526" y="450"/>
                    <a:pt x="1561" y="420"/>
                    <a:pt x="1598" y="392"/>
                  </a:cubicBezTo>
                  <a:cubicBezTo>
                    <a:pt x="1612" y="382"/>
                    <a:pt x="1626" y="373"/>
                    <a:pt x="1640" y="363"/>
                  </a:cubicBezTo>
                  <a:cubicBezTo>
                    <a:pt x="1651" y="358"/>
                    <a:pt x="1662" y="352"/>
                    <a:pt x="1674" y="347"/>
                  </a:cubicBezTo>
                  <a:lnTo>
                    <a:pt x="1697" y="339"/>
                  </a:lnTo>
                  <a:lnTo>
                    <a:pt x="1700" y="339"/>
                  </a:lnTo>
                  <a:lnTo>
                    <a:pt x="1704" y="347"/>
                  </a:lnTo>
                  <a:lnTo>
                    <a:pt x="1708" y="365"/>
                  </a:lnTo>
                  <a:cubicBezTo>
                    <a:pt x="1713" y="384"/>
                    <a:pt x="1716" y="401"/>
                    <a:pt x="1719" y="420"/>
                  </a:cubicBezTo>
                  <a:cubicBezTo>
                    <a:pt x="1721" y="444"/>
                    <a:pt x="1723" y="468"/>
                    <a:pt x="1723" y="491"/>
                  </a:cubicBezTo>
                  <a:cubicBezTo>
                    <a:pt x="1721" y="544"/>
                    <a:pt x="1716" y="597"/>
                    <a:pt x="1708" y="648"/>
                  </a:cubicBezTo>
                  <a:cubicBezTo>
                    <a:pt x="1694" y="726"/>
                    <a:pt x="1677" y="802"/>
                    <a:pt x="1655" y="876"/>
                  </a:cubicBezTo>
                  <a:cubicBezTo>
                    <a:pt x="1655" y="875"/>
                    <a:pt x="1655" y="874"/>
                    <a:pt x="1656" y="873"/>
                  </a:cubicBezTo>
                  <a:lnTo>
                    <a:pt x="1656" y="873"/>
                  </a:lnTo>
                  <a:cubicBezTo>
                    <a:pt x="1625" y="971"/>
                    <a:pt x="1589" y="1066"/>
                    <a:pt x="1548" y="1161"/>
                  </a:cubicBezTo>
                  <a:lnTo>
                    <a:pt x="1548" y="1159"/>
                  </a:lnTo>
                  <a:cubicBezTo>
                    <a:pt x="1482" y="1310"/>
                    <a:pt x="1406" y="1455"/>
                    <a:pt x="1322" y="1595"/>
                  </a:cubicBezTo>
                  <a:cubicBezTo>
                    <a:pt x="1248" y="1713"/>
                    <a:pt x="1170" y="1829"/>
                    <a:pt x="1093" y="1946"/>
                  </a:cubicBezTo>
                  <a:cubicBezTo>
                    <a:pt x="1043" y="2017"/>
                    <a:pt x="991" y="2084"/>
                    <a:pt x="941" y="2153"/>
                  </a:cubicBezTo>
                  <a:cubicBezTo>
                    <a:pt x="884" y="2220"/>
                    <a:pt x="828" y="2288"/>
                    <a:pt x="768" y="2351"/>
                  </a:cubicBezTo>
                  <a:lnTo>
                    <a:pt x="759" y="2362"/>
                  </a:lnTo>
                  <a:cubicBezTo>
                    <a:pt x="729" y="2358"/>
                    <a:pt x="700" y="2355"/>
                    <a:pt x="671" y="2355"/>
                  </a:cubicBezTo>
                  <a:cubicBezTo>
                    <a:pt x="621" y="2355"/>
                    <a:pt x="572" y="2362"/>
                    <a:pt x="523" y="2375"/>
                  </a:cubicBezTo>
                  <a:cubicBezTo>
                    <a:pt x="429" y="2399"/>
                    <a:pt x="342" y="2440"/>
                    <a:pt x="265" y="2497"/>
                  </a:cubicBezTo>
                  <a:cubicBezTo>
                    <a:pt x="190" y="2557"/>
                    <a:pt x="129" y="2630"/>
                    <a:pt x="84" y="2714"/>
                  </a:cubicBezTo>
                  <a:cubicBezTo>
                    <a:pt x="38" y="2795"/>
                    <a:pt x="0" y="2885"/>
                    <a:pt x="24" y="2978"/>
                  </a:cubicBezTo>
                  <a:cubicBezTo>
                    <a:pt x="49" y="3075"/>
                    <a:pt x="127" y="3146"/>
                    <a:pt x="225" y="3163"/>
                  </a:cubicBezTo>
                  <a:cubicBezTo>
                    <a:pt x="241" y="3166"/>
                    <a:pt x="256" y="3168"/>
                    <a:pt x="271" y="3168"/>
                  </a:cubicBezTo>
                  <a:cubicBezTo>
                    <a:pt x="344" y="3168"/>
                    <a:pt x="411" y="3135"/>
                    <a:pt x="469" y="3089"/>
                  </a:cubicBezTo>
                  <a:cubicBezTo>
                    <a:pt x="548" y="3021"/>
                    <a:pt x="624" y="2948"/>
                    <a:pt x="695" y="2874"/>
                  </a:cubicBezTo>
                  <a:cubicBezTo>
                    <a:pt x="747" y="2821"/>
                    <a:pt x="798" y="2769"/>
                    <a:pt x="850" y="2719"/>
                  </a:cubicBezTo>
                  <a:lnTo>
                    <a:pt x="858" y="2722"/>
                  </a:lnTo>
                  <a:cubicBezTo>
                    <a:pt x="887" y="2734"/>
                    <a:pt x="915" y="2750"/>
                    <a:pt x="944" y="2766"/>
                  </a:cubicBezTo>
                  <a:cubicBezTo>
                    <a:pt x="1048" y="2834"/>
                    <a:pt x="1150" y="2908"/>
                    <a:pt x="1248" y="2989"/>
                  </a:cubicBezTo>
                  <a:cubicBezTo>
                    <a:pt x="1336" y="3059"/>
                    <a:pt x="1425" y="3129"/>
                    <a:pt x="1517" y="3197"/>
                  </a:cubicBezTo>
                  <a:cubicBezTo>
                    <a:pt x="1544" y="3216"/>
                    <a:pt x="1574" y="3225"/>
                    <a:pt x="1605" y="3225"/>
                  </a:cubicBezTo>
                  <a:cubicBezTo>
                    <a:pt x="1658" y="3225"/>
                    <a:pt x="1707" y="3200"/>
                    <a:pt x="1737" y="3159"/>
                  </a:cubicBezTo>
                  <a:cubicBezTo>
                    <a:pt x="1786" y="3087"/>
                    <a:pt x="1769" y="2989"/>
                    <a:pt x="1699" y="2939"/>
                  </a:cubicBezTo>
                  <a:cubicBezTo>
                    <a:pt x="1645" y="2897"/>
                    <a:pt x="1591" y="2856"/>
                    <a:pt x="1539" y="2815"/>
                  </a:cubicBezTo>
                  <a:lnTo>
                    <a:pt x="1539" y="2815"/>
                  </a:lnTo>
                  <a:lnTo>
                    <a:pt x="1553" y="2828"/>
                  </a:lnTo>
                  <a:cubicBezTo>
                    <a:pt x="1474" y="2764"/>
                    <a:pt x="1398" y="2700"/>
                    <a:pt x="1316" y="2638"/>
                  </a:cubicBezTo>
                  <a:cubicBezTo>
                    <a:pt x="1240" y="2578"/>
                    <a:pt x="1159" y="2524"/>
                    <a:pt x="1075" y="2473"/>
                  </a:cubicBezTo>
                  <a:cubicBezTo>
                    <a:pt x="1123" y="2416"/>
                    <a:pt x="1172" y="2358"/>
                    <a:pt x="1216" y="2299"/>
                  </a:cubicBezTo>
                  <a:cubicBezTo>
                    <a:pt x="1351" y="2114"/>
                    <a:pt x="1482" y="1927"/>
                    <a:pt x="1601" y="1731"/>
                  </a:cubicBezTo>
                  <a:cubicBezTo>
                    <a:pt x="1734" y="1517"/>
                    <a:pt x="1844" y="1289"/>
                    <a:pt x="1930" y="1052"/>
                  </a:cubicBezTo>
                  <a:cubicBezTo>
                    <a:pt x="1974" y="930"/>
                    <a:pt x="2006" y="805"/>
                    <a:pt x="2028" y="676"/>
                  </a:cubicBezTo>
                  <a:cubicBezTo>
                    <a:pt x="2049" y="566"/>
                    <a:pt x="2052" y="453"/>
                    <a:pt x="2038" y="341"/>
                  </a:cubicBezTo>
                  <a:cubicBezTo>
                    <a:pt x="2020" y="235"/>
                    <a:pt x="1981" y="141"/>
                    <a:pt x="1903" y="65"/>
                  </a:cubicBezTo>
                  <a:cubicBezTo>
                    <a:pt x="1871" y="35"/>
                    <a:pt x="1830" y="15"/>
                    <a:pt x="1787" y="7"/>
                  </a:cubicBezTo>
                  <a:cubicBezTo>
                    <a:pt x="1765" y="2"/>
                    <a:pt x="1743" y="0"/>
                    <a:pt x="17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19" name="Google Shape;8919;p17"/>
            <p:cNvSpPr/>
            <p:nvPr/>
          </p:nvSpPr>
          <p:spPr>
            <a:xfrm>
              <a:off x="7603419" y="1350031"/>
              <a:ext cx="71348" cy="155556"/>
            </a:xfrm>
            <a:custGeom>
              <a:avLst/>
              <a:gdLst/>
              <a:ahLst/>
              <a:cxnLst/>
              <a:rect l="l" t="t" r="r" b="b"/>
              <a:pathLst>
                <a:path w="2455" h="5352" extrusionOk="0">
                  <a:moveTo>
                    <a:pt x="1715" y="906"/>
                  </a:moveTo>
                  <a:cubicBezTo>
                    <a:pt x="1714" y="907"/>
                    <a:pt x="1714" y="907"/>
                    <a:pt x="1713" y="908"/>
                  </a:cubicBezTo>
                  <a:cubicBezTo>
                    <a:pt x="1714" y="907"/>
                    <a:pt x="1714" y="907"/>
                    <a:pt x="1715" y="906"/>
                  </a:cubicBezTo>
                  <a:close/>
                  <a:moveTo>
                    <a:pt x="1313" y="1073"/>
                  </a:moveTo>
                  <a:lnTo>
                    <a:pt x="1313" y="1073"/>
                  </a:lnTo>
                  <a:cubicBezTo>
                    <a:pt x="1313" y="1074"/>
                    <a:pt x="1313" y="1075"/>
                    <a:pt x="1313" y="1075"/>
                  </a:cubicBezTo>
                  <a:lnTo>
                    <a:pt x="1313" y="1075"/>
                  </a:lnTo>
                  <a:cubicBezTo>
                    <a:pt x="1313" y="1075"/>
                    <a:pt x="1313" y="1074"/>
                    <a:pt x="1313" y="1073"/>
                  </a:cubicBezTo>
                  <a:close/>
                  <a:moveTo>
                    <a:pt x="1724" y="1288"/>
                  </a:moveTo>
                  <a:cubicBezTo>
                    <a:pt x="1724" y="1289"/>
                    <a:pt x="1724" y="1290"/>
                    <a:pt x="1723" y="1292"/>
                  </a:cubicBezTo>
                  <a:lnTo>
                    <a:pt x="1723" y="1292"/>
                  </a:lnTo>
                  <a:cubicBezTo>
                    <a:pt x="1724" y="1290"/>
                    <a:pt x="1724" y="1289"/>
                    <a:pt x="1724" y="1288"/>
                  </a:cubicBezTo>
                  <a:close/>
                  <a:moveTo>
                    <a:pt x="484" y="3225"/>
                  </a:moveTo>
                  <a:cubicBezTo>
                    <a:pt x="483" y="3227"/>
                    <a:pt x="482" y="3228"/>
                    <a:pt x="482" y="3230"/>
                  </a:cubicBezTo>
                  <a:cubicBezTo>
                    <a:pt x="482" y="3228"/>
                    <a:pt x="483" y="3227"/>
                    <a:pt x="484" y="3225"/>
                  </a:cubicBezTo>
                  <a:close/>
                  <a:moveTo>
                    <a:pt x="773" y="4728"/>
                  </a:moveTo>
                  <a:cubicBezTo>
                    <a:pt x="772" y="4730"/>
                    <a:pt x="772" y="4731"/>
                    <a:pt x="771" y="4733"/>
                  </a:cubicBezTo>
                  <a:lnTo>
                    <a:pt x="771" y="4733"/>
                  </a:lnTo>
                  <a:cubicBezTo>
                    <a:pt x="771" y="4731"/>
                    <a:pt x="772" y="4729"/>
                    <a:pt x="773" y="4728"/>
                  </a:cubicBezTo>
                  <a:close/>
                  <a:moveTo>
                    <a:pt x="1539" y="1973"/>
                  </a:moveTo>
                  <a:lnTo>
                    <a:pt x="1539" y="1973"/>
                  </a:lnTo>
                  <a:cubicBezTo>
                    <a:pt x="1471" y="2252"/>
                    <a:pt x="1409" y="2532"/>
                    <a:pt x="1348" y="2812"/>
                  </a:cubicBezTo>
                  <a:cubicBezTo>
                    <a:pt x="1308" y="2986"/>
                    <a:pt x="1270" y="3159"/>
                    <a:pt x="1230" y="3331"/>
                  </a:cubicBezTo>
                  <a:cubicBezTo>
                    <a:pt x="1196" y="3478"/>
                    <a:pt x="1154" y="3622"/>
                    <a:pt x="1116" y="3768"/>
                  </a:cubicBezTo>
                  <a:cubicBezTo>
                    <a:pt x="1090" y="3860"/>
                    <a:pt x="1063" y="3950"/>
                    <a:pt x="1036" y="4042"/>
                  </a:cubicBezTo>
                  <a:cubicBezTo>
                    <a:pt x="1012" y="4119"/>
                    <a:pt x="983" y="4197"/>
                    <a:pt x="957" y="4273"/>
                  </a:cubicBezTo>
                  <a:cubicBezTo>
                    <a:pt x="903" y="4427"/>
                    <a:pt x="838" y="4575"/>
                    <a:pt x="775" y="4724"/>
                  </a:cubicBezTo>
                  <a:lnTo>
                    <a:pt x="778" y="4716"/>
                  </a:lnTo>
                  <a:lnTo>
                    <a:pt x="773" y="4726"/>
                  </a:lnTo>
                  <a:cubicBezTo>
                    <a:pt x="773" y="4726"/>
                    <a:pt x="773" y="4727"/>
                    <a:pt x="773" y="4728"/>
                  </a:cubicBezTo>
                  <a:lnTo>
                    <a:pt x="773" y="4728"/>
                  </a:lnTo>
                  <a:cubicBezTo>
                    <a:pt x="773" y="4727"/>
                    <a:pt x="773" y="4727"/>
                    <a:pt x="773" y="4727"/>
                  </a:cubicBezTo>
                  <a:lnTo>
                    <a:pt x="773" y="4727"/>
                  </a:lnTo>
                  <a:cubicBezTo>
                    <a:pt x="773" y="4728"/>
                    <a:pt x="773" y="4728"/>
                    <a:pt x="773" y="4728"/>
                  </a:cubicBezTo>
                  <a:lnTo>
                    <a:pt x="773" y="4728"/>
                  </a:lnTo>
                  <a:cubicBezTo>
                    <a:pt x="773" y="4728"/>
                    <a:pt x="773" y="4728"/>
                    <a:pt x="773" y="4728"/>
                  </a:cubicBezTo>
                  <a:lnTo>
                    <a:pt x="773" y="4728"/>
                  </a:lnTo>
                  <a:cubicBezTo>
                    <a:pt x="771" y="4729"/>
                    <a:pt x="771" y="4732"/>
                    <a:pt x="770" y="4734"/>
                  </a:cubicBezTo>
                  <a:cubicBezTo>
                    <a:pt x="770" y="4733"/>
                    <a:pt x="770" y="4733"/>
                    <a:pt x="771" y="4733"/>
                  </a:cubicBezTo>
                  <a:lnTo>
                    <a:pt x="771" y="4733"/>
                  </a:lnTo>
                  <a:cubicBezTo>
                    <a:pt x="733" y="4818"/>
                    <a:pt x="691" y="4902"/>
                    <a:pt x="645" y="4984"/>
                  </a:cubicBezTo>
                  <a:cubicBezTo>
                    <a:pt x="638" y="4993"/>
                    <a:pt x="632" y="5001"/>
                    <a:pt x="626" y="5011"/>
                  </a:cubicBezTo>
                  <a:cubicBezTo>
                    <a:pt x="621" y="5015"/>
                    <a:pt x="616" y="5020"/>
                    <a:pt x="613" y="5025"/>
                  </a:cubicBezTo>
                  <a:lnTo>
                    <a:pt x="608" y="5028"/>
                  </a:lnTo>
                  <a:lnTo>
                    <a:pt x="605" y="5030"/>
                  </a:lnTo>
                  <a:lnTo>
                    <a:pt x="599" y="5028"/>
                  </a:lnTo>
                  <a:lnTo>
                    <a:pt x="585" y="5020"/>
                  </a:lnTo>
                  <a:lnTo>
                    <a:pt x="575" y="5014"/>
                  </a:lnTo>
                  <a:cubicBezTo>
                    <a:pt x="569" y="5008"/>
                    <a:pt x="564" y="5006"/>
                    <a:pt x="556" y="4996"/>
                  </a:cubicBezTo>
                  <a:cubicBezTo>
                    <a:pt x="548" y="4987"/>
                    <a:pt x="540" y="4979"/>
                    <a:pt x="534" y="4970"/>
                  </a:cubicBezTo>
                  <a:cubicBezTo>
                    <a:pt x="518" y="4947"/>
                    <a:pt x="502" y="4925"/>
                    <a:pt x="490" y="4901"/>
                  </a:cubicBezTo>
                  <a:cubicBezTo>
                    <a:pt x="474" y="4875"/>
                    <a:pt x="461" y="4844"/>
                    <a:pt x="448" y="4816"/>
                  </a:cubicBezTo>
                  <a:cubicBezTo>
                    <a:pt x="429" y="4764"/>
                    <a:pt x="410" y="4712"/>
                    <a:pt x="395" y="4658"/>
                  </a:cubicBezTo>
                  <a:lnTo>
                    <a:pt x="395" y="4658"/>
                  </a:lnTo>
                  <a:cubicBezTo>
                    <a:pt x="369" y="4549"/>
                    <a:pt x="348" y="4439"/>
                    <a:pt x="336" y="4327"/>
                  </a:cubicBezTo>
                  <a:cubicBezTo>
                    <a:pt x="323" y="4222"/>
                    <a:pt x="317" y="4118"/>
                    <a:pt x="319" y="4012"/>
                  </a:cubicBezTo>
                  <a:lnTo>
                    <a:pt x="319" y="4012"/>
                  </a:lnTo>
                  <a:lnTo>
                    <a:pt x="319" y="4015"/>
                  </a:lnTo>
                  <a:cubicBezTo>
                    <a:pt x="320" y="3911"/>
                    <a:pt x="328" y="3806"/>
                    <a:pt x="341" y="3703"/>
                  </a:cubicBezTo>
                  <a:cubicBezTo>
                    <a:pt x="352" y="3635"/>
                    <a:pt x="366" y="3567"/>
                    <a:pt x="385" y="3501"/>
                  </a:cubicBezTo>
                  <a:cubicBezTo>
                    <a:pt x="413" y="3403"/>
                    <a:pt x="448" y="3307"/>
                    <a:pt x="489" y="3214"/>
                  </a:cubicBezTo>
                  <a:lnTo>
                    <a:pt x="489" y="3214"/>
                  </a:lnTo>
                  <a:cubicBezTo>
                    <a:pt x="517" y="3153"/>
                    <a:pt x="546" y="3095"/>
                    <a:pt x="581" y="3038"/>
                  </a:cubicBezTo>
                  <a:cubicBezTo>
                    <a:pt x="619" y="2977"/>
                    <a:pt x="662" y="2916"/>
                    <a:pt x="708" y="2859"/>
                  </a:cubicBezTo>
                  <a:cubicBezTo>
                    <a:pt x="917" y="2605"/>
                    <a:pt x="1151" y="2375"/>
                    <a:pt x="1379" y="2139"/>
                  </a:cubicBezTo>
                  <a:cubicBezTo>
                    <a:pt x="1431" y="2084"/>
                    <a:pt x="1485" y="2028"/>
                    <a:pt x="1539" y="1973"/>
                  </a:cubicBezTo>
                  <a:close/>
                  <a:moveTo>
                    <a:pt x="1567" y="0"/>
                  </a:moveTo>
                  <a:cubicBezTo>
                    <a:pt x="1549" y="0"/>
                    <a:pt x="1531" y="2"/>
                    <a:pt x="1514" y="5"/>
                  </a:cubicBezTo>
                  <a:cubicBezTo>
                    <a:pt x="1457" y="20"/>
                    <a:pt x="1405" y="51"/>
                    <a:pt x="1363" y="94"/>
                  </a:cubicBezTo>
                  <a:cubicBezTo>
                    <a:pt x="1261" y="195"/>
                    <a:pt x="1194" y="330"/>
                    <a:pt x="1140" y="463"/>
                  </a:cubicBezTo>
                  <a:cubicBezTo>
                    <a:pt x="1086" y="596"/>
                    <a:pt x="1033" y="732"/>
                    <a:pt x="1007" y="873"/>
                  </a:cubicBezTo>
                  <a:cubicBezTo>
                    <a:pt x="988" y="988"/>
                    <a:pt x="960" y="1129"/>
                    <a:pt x="1014" y="1242"/>
                  </a:cubicBezTo>
                  <a:cubicBezTo>
                    <a:pt x="1040" y="1299"/>
                    <a:pt x="1085" y="1346"/>
                    <a:pt x="1139" y="1379"/>
                  </a:cubicBezTo>
                  <a:cubicBezTo>
                    <a:pt x="1189" y="1408"/>
                    <a:pt x="1245" y="1424"/>
                    <a:pt x="1302" y="1427"/>
                  </a:cubicBezTo>
                  <a:cubicBezTo>
                    <a:pt x="1306" y="1427"/>
                    <a:pt x="1310" y="1427"/>
                    <a:pt x="1314" y="1427"/>
                  </a:cubicBezTo>
                  <a:cubicBezTo>
                    <a:pt x="1386" y="1427"/>
                    <a:pt x="1456" y="1414"/>
                    <a:pt x="1523" y="1390"/>
                  </a:cubicBezTo>
                  <a:cubicBezTo>
                    <a:pt x="1588" y="1367"/>
                    <a:pt x="1650" y="1335"/>
                    <a:pt x="1709" y="1297"/>
                  </a:cubicBezTo>
                  <a:lnTo>
                    <a:pt x="1724" y="1288"/>
                  </a:lnTo>
                  <a:lnTo>
                    <a:pt x="1724" y="1288"/>
                  </a:lnTo>
                  <a:cubicBezTo>
                    <a:pt x="1724" y="1288"/>
                    <a:pt x="1724" y="1288"/>
                    <a:pt x="1724" y="1288"/>
                  </a:cubicBezTo>
                  <a:lnTo>
                    <a:pt x="1724" y="1288"/>
                  </a:lnTo>
                  <a:cubicBezTo>
                    <a:pt x="1724" y="1288"/>
                    <a:pt x="1724" y="1288"/>
                    <a:pt x="1724" y="1288"/>
                  </a:cubicBezTo>
                  <a:lnTo>
                    <a:pt x="1724" y="1288"/>
                  </a:lnTo>
                  <a:cubicBezTo>
                    <a:pt x="1721" y="1294"/>
                    <a:pt x="1720" y="1300"/>
                    <a:pt x="1718" y="1307"/>
                  </a:cubicBezTo>
                  <a:cubicBezTo>
                    <a:pt x="1719" y="1302"/>
                    <a:pt x="1721" y="1297"/>
                    <a:pt x="1723" y="1292"/>
                  </a:cubicBezTo>
                  <a:lnTo>
                    <a:pt x="1723" y="1292"/>
                  </a:lnTo>
                  <a:cubicBezTo>
                    <a:pt x="1703" y="1360"/>
                    <a:pt x="1683" y="1427"/>
                    <a:pt x="1664" y="1495"/>
                  </a:cubicBezTo>
                  <a:cubicBezTo>
                    <a:pt x="1636" y="1501"/>
                    <a:pt x="1610" y="1515"/>
                    <a:pt x="1590" y="1536"/>
                  </a:cubicBezTo>
                  <a:cubicBezTo>
                    <a:pt x="1458" y="1661"/>
                    <a:pt x="1330" y="1789"/>
                    <a:pt x="1202" y="1919"/>
                  </a:cubicBezTo>
                  <a:cubicBezTo>
                    <a:pt x="999" y="2126"/>
                    <a:pt x="790" y="2328"/>
                    <a:pt x="597" y="2544"/>
                  </a:cubicBezTo>
                  <a:cubicBezTo>
                    <a:pt x="461" y="2698"/>
                    <a:pt x="331" y="2859"/>
                    <a:pt x="244" y="3043"/>
                  </a:cubicBezTo>
                  <a:cubicBezTo>
                    <a:pt x="156" y="3225"/>
                    <a:pt x="80" y="3418"/>
                    <a:pt x="48" y="3619"/>
                  </a:cubicBezTo>
                  <a:cubicBezTo>
                    <a:pt x="12" y="3835"/>
                    <a:pt x="0" y="4053"/>
                    <a:pt x="16" y="4270"/>
                  </a:cubicBezTo>
                  <a:cubicBezTo>
                    <a:pt x="34" y="4466"/>
                    <a:pt x="59" y="4667"/>
                    <a:pt x="122" y="4856"/>
                  </a:cubicBezTo>
                  <a:cubicBezTo>
                    <a:pt x="156" y="4960"/>
                    <a:pt x="205" y="5060"/>
                    <a:pt x="268" y="5152"/>
                  </a:cubicBezTo>
                  <a:cubicBezTo>
                    <a:pt x="320" y="5226"/>
                    <a:pt x="390" y="5294"/>
                    <a:pt x="475" y="5327"/>
                  </a:cubicBezTo>
                  <a:lnTo>
                    <a:pt x="475" y="5326"/>
                  </a:lnTo>
                  <a:cubicBezTo>
                    <a:pt x="518" y="5343"/>
                    <a:pt x="562" y="5351"/>
                    <a:pt x="608" y="5351"/>
                  </a:cubicBezTo>
                  <a:cubicBezTo>
                    <a:pt x="616" y="5351"/>
                    <a:pt x="627" y="5349"/>
                    <a:pt x="637" y="5349"/>
                  </a:cubicBezTo>
                  <a:cubicBezTo>
                    <a:pt x="681" y="5345"/>
                    <a:pt x="724" y="5330"/>
                    <a:pt x="762" y="5308"/>
                  </a:cubicBezTo>
                  <a:cubicBezTo>
                    <a:pt x="839" y="5266"/>
                    <a:pt x="892" y="5190"/>
                    <a:pt x="931" y="5112"/>
                  </a:cubicBezTo>
                  <a:cubicBezTo>
                    <a:pt x="1018" y="4938"/>
                    <a:pt x="1088" y="4753"/>
                    <a:pt x="1158" y="4569"/>
                  </a:cubicBezTo>
                  <a:cubicBezTo>
                    <a:pt x="1280" y="4249"/>
                    <a:pt x="1373" y="3920"/>
                    <a:pt x="1460" y="3589"/>
                  </a:cubicBezTo>
                  <a:cubicBezTo>
                    <a:pt x="1542" y="3276"/>
                    <a:pt x="1607" y="2958"/>
                    <a:pt x="1683" y="2643"/>
                  </a:cubicBezTo>
                  <a:cubicBezTo>
                    <a:pt x="1761" y="2315"/>
                    <a:pt x="1835" y="1987"/>
                    <a:pt x="1925" y="1663"/>
                  </a:cubicBezTo>
                  <a:cubicBezTo>
                    <a:pt x="1925" y="1664"/>
                    <a:pt x="1925" y="1664"/>
                    <a:pt x="1925" y="1666"/>
                  </a:cubicBezTo>
                  <a:lnTo>
                    <a:pt x="1929" y="1658"/>
                  </a:lnTo>
                  <a:cubicBezTo>
                    <a:pt x="1955" y="1568"/>
                    <a:pt x="1981" y="1476"/>
                    <a:pt x="2008" y="1386"/>
                  </a:cubicBezTo>
                  <a:lnTo>
                    <a:pt x="2008" y="1387"/>
                  </a:lnTo>
                  <a:cubicBezTo>
                    <a:pt x="2053" y="1235"/>
                    <a:pt x="2108" y="1085"/>
                    <a:pt x="2168" y="939"/>
                  </a:cubicBezTo>
                  <a:lnTo>
                    <a:pt x="2168" y="939"/>
                  </a:lnTo>
                  <a:cubicBezTo>
                    <a:pt x="2168" y="939"/>
                    <a:pt x="2168" y="939"/>
                    <a:pt x="2168" y="939"/>
                  </a:cubicBezTo>
                  <a:cubicBezTo>
                    <a:pt x="2168" y="939"/>
                    <a:pt x="2168" y="938"/>
                    <a:pt x="2168" y="937"/>
                  </a:cubicBezTo>
                  <a:lnTo>
                    <a:pt x="2168" y="937"/>
                  </a:lnTo>
                  <a:cubicBezTo>
                    <a:pt x="2168" y="938"/>
                    <a:pt x="2168" y="938"/>
                    <a:pt x="2168" y="939"/>
                  </a:cubicBezTo>
                  <a:lnTo>
                    <a:pt x="2168" y="939"/>
                  </a:lnTo>
                  <a:cubicBezTo>
                    <a:pt x="2169" y="937"/>
                    <a:pt x="2170" y="935"/>
                    <a:pt x="2170" y="933"/>
                  </a:cubicBezTo>
                  <a:lnTo>
                    <a:pt x="2170" y="933"/>
                  </a:lnTo>
                  <a:cubicBezTo>
                    <a:pt x="2170" y="934"/>
                    <a:pt x="2169" y="936"/>
                    <a:pt x="2168" y="937"/>
                  </a:cubicBezTo>
                  <a:lnTo>
                    <a:pt x="2168" y="937"/>
                  </a:lnTo>
                  <a:cubicBezTo>
                    <a:pt x="2169" y="935"/>
                    <a:pt x="2170" y="932"/>
                    <a:pt x="2171" y="930"/>
                  </a:cubicBezTo>
                  <a:lnTo>
                    <a:pt x="2171" y="930"/>
                  </a:lnTo>
                  <a:cubicBezTo>
                    <a:pt x="2171" y="931"/>
                    <a:pt x="2171" y="932"/>
                    <a:pt x="2170" y="933"/>
                  </a:cubicBezTo>
                  <a:lnTo>
                    <a:pt x="2170" y="933"/>
                  </a:lnTo>
                  <a:cubicBezTo>
                    <a:pt x="2185" y="899"/>
                    <a:pt x="2200" y="866"/>
                    <a:pt x="2213" y="833"/>
                  </a:cubicBezTo>
                  <a:cubicBezTo>
                    <a:pt x="2242" y="797"/>
                    <a:pt x="2270" y="759"/>
                    <a:pt x="2296" y="722"/>
                  </a:cubicBezTo>
                  <a:cubicBezTo>
                    <a:pt x="2320" y="688"/>
                    <a:pt x="2343" y="651"/>
                    <a:pt x="2365" y="615"/>
                  </a:cubicBezTo>
                  <a:cubicBezTo>
                    <a:pt x="2381" y="589"/>
                    <a:pt x="2394" y="564"/>
                    <a:pt x="2405" y="536"/>
                  </a:cubicBezTo>
                  <a:cubicBezTo>
                    <a:pt x="2413" y="512"/>
                    <a:pt x="2419" y="488"/>
                    <a:pt x="2426" y="464"/>
                  </a:cubicBezTo>
                  <a:cubicBezTo>
                    <a:pt x="2454" y="363"/>
                    <a:pt x="2363" y="268"/>
                    <a:pt x="2265" y="268"/>
                  </a:cubicBezTo>
                  <a:cubicBezTo>
                    <a:pt x="2249" y="268"/>
                    <a:pt x="2233" y="270"/>
                    <a:pt x="2217" y="276"/>
                  </a:cubicBezTo>
                  <a:cubicBezTo>
                    <a:pt x="2196" y="281"/>
                    <a:pt x="2175" y="290"/>
                    <a:pt x="2156" y="301"/>
                  </a:cubicBezTo>
                  <a:cubicBezTo>
                    <a:pt x="2141" y="312"/>
                    <a:pt x="2125" y="327"/>
                    <a:pt x="2111" y="341"/>
                  </a:cubicBezTo>
                  <a:cubicBezTo>
                    <a:pt x="2082" y="371"/>
                    <a:pt x="2062" y="417"/>
                    <a:pt x="2043" y="453"/>
                  </a:cubicBezTo>
                  <a:cubicBezTo>
                    <a:pt x="2011" y="515"/>
                    <a:pt x="1984" y="577"/>
                    <a:pt x="1957" y="638"/>
                  </a:cubicBezTo>
                  <a:lnTo>
                    <a:pt x="1951" y="657"/>
                  </a:lnTo>
                  <a:cubicBezTo>
                    <a:pt x="1935" y="678"/>
                    <a:pt x="1917" y="699"/>
                    <a:pt x="1902" y="721"/>
                  </a:cubicBezTo>
                  <a:cubicBezTo>
                    <a:pt x="1867" y="762"/>
                    <a:pt x="1832" y="802"/>
                    <a:pt x="1794" y="840"/>
                  </a:cubicBezTo>
                  <a:cubicBezTo>
                    <a:pt x="1770" y="862"/>
                    <a:pt x="1744" y="884"/>
                    <a:pt x="1716" y="905"/>
                  </a:cubicBezTo>
                  <a:lnTo>
                    <a:pt x="1716" y="905"/>
                  </a:lnTo>
                  <a:cubicBezTo>
                    <a:pt x="1716" y="905"/>
                    <a:pt x="1716" y="905"/>
                    <a:pt x="1716" y="904"/>
                  </a:cubicBezTo>
                  <a:lnTo>
                    <a:pt x="1716" y="904"/>
                  </a:lnTo>
                  <a:cubicBezTo>
                    <a:pt x="1658" y="947"/>
                    <a:pt x="1596" y="987"/>
                    <a:pt x="1534" y="1025"/>
                  </a:cubicBezTo>
                  <a:lnTo>
                    <a:pt x="1541" y="1022"/>
                  </a:lnTo>
                  <a:lnTo>
                    <a:pt x="1541" y="1022"/>
                  </a:lnTo>
                  <a:cubicBezTo>
                    <a:pt x="1504" y="1041"/>
                    <a:pt x="1468" y="1060"/>
                    <a:pt x="1431" y="1077"/>
                  </a:cubicBezTo>
                  <a:cubicBezTo>
                    <a:pt x="1422" y="1080"/>
                    <a:pt x="1412" y="1083"/>
                    <a:pt x="1403" y="1086"/>
                  </a:cubicBezTo>
                  <a:cubicBezTo>
                    <a:pt x="1386" y="1091"/>
                    <a:pt x="1370" y="1094"/>
                    <a:pt x="1352" y="1096"/>
                  </a:cubicBezTo>
                  <a:lnTo>
                    <a:pt x="1337" y="1098"/>
                  </a:lnTo>
                  <a:lnTo>
                    <a:pt x="1327" y="1098"/>
                  </a:lnTo>
                  <a:lnTo>
                    <a:pt x="1316" y="1096"/>
                  </a:lnTo>
                  <a:cubicBezTo>
                    <a:pt x="1315" y="1093"/>
                    <a:pt x="1315" y="1090"/>
                    <a:pt x="1314" y="1088"/>
                  </a:cubicBezTo>
                  <a:lnTo>
                    <a:pt x="1314" y="1088"/>
                  </a:lnTo>
                  <a:cubicBezTo>
                    <a:pt x="1314" y="1079"/>
                    <a:pt x="1314" y="1070"/>
                    <a:pt x="1314" y="1063"/>
                  </a:cubicBezTo>
                  <a:cubicBezTo>
                    <a:pt x="1316" y="1023"/>
                    <a:pt x="1319" y="985"/>
                    <a:pt x="1324" y="946"/>
                  </a:cubicBezTo>
                  <a:cubicBezTo>
                    <a:pt x="1332" y="903"/>
                    <a:pt x="1341" y="862"/>
                    <a:pt x="1352" y="819"/>
                  </a:cubicBezTo>
                  <a:cubicBezTo>
                    <a:pt x="1379" y="732"/>
                    <a:pt x="1411" y="646"/>
                    <a:pt x="1449" y="564"/>
                  </a:cubicBezTo>
                  <a:lnTo>
                    <a:pt x="1449" y="564"/>
                  </a:lnTo>
                  <a:cubicBezTo>
                    <a:pt x="1447" y="564"/>
                    <a:pt x="1447" y="566"/>
                    <a:pt x="1446" y="567"/>
                  </a:cubicBezTo>
                  <a:cubicBezTo>
                    <a:pt x="1466" y="523"/>
                    <a:pt x="1488" y="479"/>
                    <a:pt x="1512" y="436"/>
                  </a:cubicBezTo>
                  <a:cubicBezTo>
                    <a:pt x="1528" y="411"/>
                    <a:pt x="1545" y="385"/>
                    <a:pt x="1563" y="361"/>
                  </a:cubicBezTo>
                  <a:cubicBezTo>
                    <a:pt x="1571" y="354"/>
                    <a:pt x="1579" y="346"/>
                    <a:pt x="1585" y="338"/>
                  </a:cubicBezTo>
                  <a:lnTo>
                    <a:pt x="1593" y="339"/>
                  </a:lnTo>
                  <a:cubicBezTo>
                    <a:pt x="1606" y="343"/>
                    <a:pt x="1619" y="345"/>
                    <a:pt x="1631" y="345"/>
                  </a:cubicBezTo>
                  <a:cubicBezTo>
                    <a:pt x="1707" y="345"/>
                    <a:pt x="1776" y="284"/>
                    <a:pt x="1791" y="213"/>
                  </a:cubicBezTo>
                  <a:cubicBezTo>
                    <a:pt x="1810" y="122"/>
                    <a:pt x="1753" y="35"/>
                    <a:pt x="1664" y="15"/>
                  </a:cubicBezTo>
                  <a:cubicBezTo>
                    <a:pt x="1644" y="10"/>
                    <a:pt x="1625" y="5"/>
                    <a:pt x="1604" y="2"/>
                  </a:cubicBezTo>
                  <a:cubicBezTo>
                    <a:pt x="1592" y="1"/>
                    <a:pt x="1579" y="0"/>
                    <a:pt x="1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0" name="Google Shape;8920;p17"/>
            <p:cNvSpPr/>
            <p:nvPr/>
          </p:nvSpPr>
          <p:spPr>
            <a:xfrm>
              <a:off x="7697324" y="1320415"/>
              <a:ext cx="67745" cy="46388"/>
            </a:xfrm>
            <a:custGeom>
              <a:avLst/>
              <a:gdLst/>
              <a:ahLst/>
              <a:cxnLst/>
              <a:rect l="l" t="t" r="r" b="b"/>
              <a:pathLst>
                <a:path w="2331" h="1596" extrusionOk="0">
                  <a:moveTo>
                    <a:pt x="531" y="333"/>
                  </a:moveTo>
                  <a:lnTo>
                    <a:pt x="526" y="355"/>
                  </a:lnTo>
                  <a:cubicBezTo>
                    <a:pt x="516" y="347"/>
                    <a:pt x="508" y="342"/>
                    <a:pt x="499" y="337"/>
                  </a:cubicBezTo>
                  <a:cubicBezTo>
                    <a:pt x="505" y="336"/>
                    <a:pt x="512" y="334"/>
                    <a:pt x="520" y="333"/>
                  </a:cubicBezTo>
                  <a:close/>
                  <a:moveTo>
                    <a:pt x="552" y="1"/>
                  </a:moveTo>
                  <a:cubicBezTo>
                    <a:pt x="468" y="1"/>
                    <a:pt x="382" y="23"/>
                    <a:pt x="304" y="55"/>
                  </a:cubicBezTo>
                  <a:cubicBezTo>
                    <a:pt x="228" y="87"/>
                    <a:pt x="159" y="133"/>
                    <a:pt x="100" y="192"/>
                  </a:cubicBezTo>
                  <a:cubicBezTo>
                    <a:pt x="53" y="239"/>
                    <a:pt x="11" y="295"/>
                    <a:pt x="5" y="364"/>
                  </a:cubicBezTo>
                  <a:cubicBezTo>
                    <a:pt x="0" y="435"/>
                    <a:pt x="32" y="503"/>
                    <a:pt x="89" y="546"/>
                  </a:cubicBezTo>
                  <a:cubicBezTo>
                    <a:pt x="132" y="576"/>
                    <a:pt x="181" y="595"/>
                    <a:pt x="231" y="603"/>
                  </a:cubicBezTo>
                  <a:cubicBezTo>
                    <a:pt x="285" y="616"/>
                    <a:pt x="338" y="629"/>
                    <a:pt x="391" y="643"/>
                  </a:cubicBezTo>
                  <a:lnTo>
                    <a:pt x="393" y="643"/>
                  </a:lnTo>
                  <a:cubicBezTo>
                    <a:pt x="372" y="679"/>
                    <a:pt x="353" y="716"/>
                    <a:pt x="333" y="752"/>
                  </a:cubicBezTo>
                  <a:cubicBezTo>
                    <a:pt x="306" y="803"/>
                    <a:pt x="277" y="853"/>
                    <a:pt x="250" y="904"/>
                  </a:cubicBezTo>
                  <a:cubicBezTo>
                    <a:pt x="228" y="942"/>
                    <a:pt x="209" y="982"/>
                    <a:pt x="190" y="1021"/>
                  </a:cubicBezTo>
                  <a:cubicBezTo>
                    <a:pt x="170" y="1070"/>
                    <a:pt x="152" y="1122"/>
                    <a:pt x="138" y="1175"/>
                  </a:cubicBezTo>
                  <a:lnTo>
                    <a:pt x="136" y="1178"/>
                  </a:lnTo>
                  <a:cubicBezTo>
                    <a:pt x="114" y="1254"/>
                    <a:pt x="140" y="1342"/>
                    <a:pt x="216" y="1380"/>
                  </a:cubicBezTo>
                  <a:cubicBezTo>
                    <a:pt x="288" y="1415"/>
                    <a:pt x="355" y="1456"/>
                    <a:pt x="426" y="1488"/>
                  </a:cubicBezTo>
                  <a:cubicBezTo>
                    <a:pt x="496" y="1520"/>
                    <a:pt x="570" y="1540"/>
                    <a:pt x="646" y="1551"/>
                  </a:cubicBezTo>
                  <a:cubicBezTo>
                    <a:pt x="789" y="1575"/>
                    <a:pt x="937" y="1575"/>
                    <a:pt x="1082" y="1578"/>
                  </a:cubicBezTo>
                  <a:cubicBezTo>
                    <a:pt x="1203" y="1583"/>
                    <a:pt x="1325" y="1586"/>
                    <a:pt x="1449" y="1589"/>
                  </a:cubicBezTo>
                  <a:lnTo>
                    <a:pt x="1449" y="1591"/>
                  </a:lnTo>
                  <a:cubicBezTo>
                    <a:pt x="1558" y="1593"/>
                    <a:pt x="1667" y="1596"/>
                    <a:pt x="1778" y="1596"/>
                  </a:cubicBezTo>
                  <a:cubicBezTo>
                    <a:pt x="1914" y="1596"/>
                    <a:pt x="2050" y="1593"/>
                    <a:pt x="2185" y="1585"/>
                  </a:cubicBezTo>
                  <a:cubicBezTo>
                    <a:pt x="2186" y="1585"/>
                    <a:pt x="2187" y="1585"/>
                    <a:pt x="2188" y="1585"/>
                  </a:cubicBezTo>
                  <a:cubicBezTo>
                    <a:pt x="2267" y="1585"/>
                    <a:pt x="2330" y="1519"/>
                    <a:pt x="2326" y="1439"/>
                  </a:cubicBezTo>
                  <a:cubicBezTo>
                    <a:pt x="2321" y="1365"/>
                    <a:pt x="2261" y="1308"/>
                    <a:pt x="2188" y="1308"/>
                  </a:cubicBezTo>
                  <a:cubicBezTo>
                    <a:pt x="2182" y="1308"/>
                    <a:pt x="2175" y="1308"/>
                    <a:pt x="2169" y="1309"/>
                  </a:cubicBezTo>
                  <a:lnTo>
                    <a:pt x="2087" y="1309"/>
                  </a:lnTo>
                  <a:cubicBezTo>
                    <a:pt x="1890" y="1306"/>
                    <a:pt x="1694" y="1297"/>
                    <a:pt x="1499" y="1285"/>
                  </a:cubicBezTo>
                  <a:cubicBezTo>
                    <a:pt x="1408" y="1281"/>
                    <a:pt x="1316" y="1274"/>
                    <a:pt x="1222" y="1270"/>
                  </a:cubicBezTo>
                  <a:cubicBezTo>
                    <a:pt x="1183" y="1266"/>
                    <a:pt x="1143" y="1265"/>
                    <a:pt x="1104" y="1262"/>
                  </a:cubicBezTo>
                  <a:cubicBezTo>
                    <a:pt x="979" y="1252"/>
                    <a:pt x="852" y="1252"/>
                    <a:pt x="727" y="1235"/>
                  </a:cubicBezTo>
                  <a:cubicBezTo>
                    <a:pt x="691" y="1228"/>
                    <a:pt x="656" y="1222"/>
                    <a:pt x="619" y="1213"/>
                  </a:cubicBezTo>
                  <a:cubicBezTo>
                    <a:pt x="603" y="1208"/>
                    <a:pt x="588" y="1202"/>
                    <a:pt x="572" y="1195"/>
                  </a:cubicBezTo>
                  <a:cubicBezTo>
                    <a:pt x="545" y="1183"/>
                    <a:pt x="518" y="1168"/>
                    <a:pt x="493" y="1154"/>
                  </a:cubicBezTo>
                  <a:cubicBezTo>
                    <a:pt x="554" y="1018"/>
                    <a:pt x="630" y="890"/>
                    <a:pt x="700" y="758"/>
                  </a:cubicBezTo>
                  <a:cubicBezTo>
                    <a:pt x="759" y="648"/>
                    <a:pt x="817" y="538"/>
                    <a:pt x="849" y="416"/>
                  </a:cubicBezTo>
                  <a:cubicBezTo>
                    <a:pt x="869" y="342"/>
                    <a:pt x="884" y="260"/>
                    <a:pt x="858" y="184"/>
                  </a:cubicBezTo>
                  <a:cubicBezTo>
                    <a:pt x="838" y="122"/>
                    <a:pt x="793" y="73"/>
                    <a:pt x="736" y="43"/>
                  </a:cubicBezTo>
                  <a:cubicBezTo>
                    <a:pt x="678" y="13"/>
                    <a:pt x="616" y="1"/>
                    <a:pt x="5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1" name="Google Shape;8921;p17"/>
            <p:cNvSpPr/>
            <p:nvPr/>
          </p:nvSpPr>
          <p:spPr>
            <a:xfrm>
              <a:off x="7731009" y="1381100"/>
              <a:ext cx="42838" cy="12265"/>
            </a:xfrm>
            <a:custGeom>
              <a:avLst/>
              <a:gdLst/>
              <a:ahLst/>
              <a:cxnLst/>
              <a:rect l="l" t="t" r="r" b="b"/>
              <a:pathLst>
                <a:path w="1474" h="422" extrusionOk="0">
                  <a:moveTo>
                    <a:pt x="1322" y="1"/>
                  </a:moveTo>
                  <a:cubicBezTo>
                    <a:pt x="1318" y="1"/>
                    <a:pt x="1314" y="1"/>
                    <a:pt x="1309" y="2"/>
                  </a:cubicBezTo>
                  <a:cubicBezTo>
                    <a:pt x="994" y="41"/>
                    <a:pt x="678" y="76"/>
                    <a:pt x="361" y="95"/>
                  </a:cubicBezTo>
                  <a:cubicBezTo>
                    <a:pt x="318" y="93"/>
                    <a:pt x="276" y="93"/>
                    <a:pt x="233" y="87"/>
                  </a:cubicBezTo>
                  <a:cubicBezTo>
                    <a:pt x="213" y="79"/>
                    <a:pt x="191" y="75"/>
                    <a:pt x="169" y="75"/>
                  </a:cubicBezTo>
                  <a:cubicBezTo>
                    <a:pt x="159" y="75"/>
                    <a:pt x="150" y="76"/>
                    <a:pt x="141" y="78"/>
                  </a:cubicBezTo>
                  <a:cubicBezTo>
                    <a:pt x="67" y="93"/>
                    <a:pt x="13" y="154"/>
                    <a:pt x="6" y="230"/>
                  </a:cubicBezTo>
                  <a:cubicBezTo>
                    <a:pt x="0" y="332"/>
                    <a:pt x="81" y="404"/>
                    <a:pt x="177" y="415"/>
                  </a:cubicBezTo>
                  <a:cubicBezTo>
                    <a:pt x="215" y="420"/>
                    <a:pt x="252" y="421"/>
                    <a:pt x="288" y="421"/>
                  </a:cubicBezTo>
                  <a:cubicBezTo>
                    <a:pt x="320" y="421"/>
                    <a:pt x="350" y="420"/>
                    <a:pt x="378" y="416"/>
                  </a:cubicBezTo>
                  <a:cubicBezTo>
                    <a:pt x="486" y="407"/>
                    <a:pt x="591" y="396"/>
                    <a:pt x="697" y="382"/>
                  </a:cubicBezTo>
                  <a:cubicBezTo>
                    <a:pt x="913" y="355"/>
                    <a:pt x="1129" y="321"/>
                    <a:pt x="1344" y="288"/>
                  </a:cubicBezTo>
                  <a:cubicBezTo>
                    <a:pt x="1423" y="272"/>
                    <a:pt x="1474" y="198"/>
                    <a:pt x="1460" y="119"/>
                  </a:cubicBezTo>
                  <a:cubicBezTo>
                    <a:pt x="1448" y="56"/>
                    <a:pt x="1388" y="1"/>
                    <a:pt x="1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2" name="Google Shape;8922;p17"/>
            <p:cNvSpPr/>
            <p:nvPr/>
          </p:nvSpPr>
          <p:spPr>
            <a:xfrm>
              <a:off x="7791810" y="1333377"/>
              <a:ext cx="47227" cy="83620"/>
            </a:xfrm>
            <a:custGeom>
              <a:avLst/>
              <a:gdLst/>
              <a:ahLst/>
              <a:cxnLst/>
              <a:rect l="l" t="t" r="r" b="b"/>
              <a:pathLst>
                <a:path w="1625" h="2877" extrusionOk="0">
                  <a:moveTo>
                    <a:pt x="945" y="389"/>
                  </a:moveTo>
                  <a:cubicBezTo>
                    <a:pt x="945" y="390"/>
                    <a:pt x="946" y="391"/>
                    <a:pt x="947" y="392"/>
                  </a:cubicBezTo>
                  <a:lnTo>
                    <a:pt x="947" y="392"/>
                  </a:lnTo>
                  <a:lnTo>
                    <a:pt x="945" y="390"/>
                  </a:lnTo>
                  <a:lnTo>
                    <a:pt x="945" y="389"/>
                  </a:lnTo>
                  <a:close/>
                  <a:moveTo>
                    <a:pt x="944" y="388"/>
                  </a:moveTo>
                  <a:lnTo>
                    <a:pt x="945" y="390"/>
                  </a:lnTo>
                  <a:lnTo>
                    <a:pt x="951" y="396"/>
                  </a:lnTo>
                  <a:cubicBezTo>
                    <a:pt x="950" y="395"/>
                    <a:pt x="948" y="394"/>
                    <a:pt x="947" y="392"/>
                  </a:cubicBezTo>
                  <a:lnTo>
                    <a:pt x="947" y="392"/>
                  </a:lnTo>
                  <a:lnTo>
                    <a:pt x="947" y="393"/>
                  </a:lnTo>
                  <a:cubicBezTo>
                    <a:pt x="946" y="392"/>
                    <a:pt x="944" y="390"/>
                    <a:pt x="944" y="389"/>
                  </a:cubicBezTo>
                  <a:lnTo>
                    <a:pt x="944" y="389"/>
                  </a:lnTo>
                  <a:lnTo>
                    <a:pt x="945" y="389"/>
                  </a:lnTo>
                  <a:lnTo>
                    <a:pt x="945" y="389"/>
                  </a:lnTo>
                  <a:cubicBezTo>
                    <a:pt x="945" y="389"/>
                    <a:pt x="944" y="389"/>
                    <a:pt x="944" y="388"/>
                  </a:cubicBezTo>
                  <a:close/>
                  <a:moveTo>
                    <a:pt x="984" y="472"/>
                  </a:moveTo>
                  <a:lnTo>
                    <a:pt x="984" y="472"/>
                  </a:lnTo>
                  <a:cubicBezTo>
                    <a:pt x="985" y="475"/>
                    <a:pt x="986" y="479"/>
                    <a:pt x="987" y="483"/>
                  </a:cubicBezTo>
                  <a:cubicBezTo>
                    <a:pt x="986" y="479"/>
                    <a:pt x="985" y="475"/>
                    <a:pt x="984" y="472"/>
                  </a:cubicBezTo>
                  <a:close/>
                  <a:moveTo>
                    <a:pt x="775" y="1"/>
                  </a:moveTo>
                  <a:cubicBezTo>
                    <a:pt x="743" y="1"/>
                    <a:pt x="712" y="3"/>
                    <a:pt x="680" y="8"/>
                  </a:cubicBezTo>
                  <a:cubicBezTo>
                    <a:pt x="533" y="32"/>
                    <a:pt x="395" y="89"/>
                    <a:pt x="273" y="175"/>
                  </a:cubicBezTo>
                  <a:cubicBezTo>
                    <a:pt x="221" y="209"/>
                    <a:pt x="173" y="251"/>
                    <a:pt x="132" y="297"/>
                  </a:cubicBezTo>
                  <a:cubicBezTo>
                    <a:pt x="101" y="333"/>
                    <a:pt x="72" y="371"/>
                    <a:pt x="48" y="412"/>
                  </a:cubicBezTo>
                  <a:cubicBezTo>
                    <a:pt x="1" y="490"/>
                    <a:pt x="40" y="596"/>
                    <a:pt x="118" y="635"/>
                  </a:cubicBezTo>
                  <a:cubicBezTo>
                    <a:pt x="142" y="648"/>
                    <a:pt x="168" y="653"/>
                    <a:pt x="193" y="653"/>
                  </a:cubicBezTo>
                  <a:cubicBezTo>
                    <a:pt x="253" y="653"/>
                    <a:pt x="311" y="621"/>
                    <a:pt x="341" y="566"/>
                  </a:cubicBezTo>
                  <a:cubicBezTo>
                    <a:pt x="344" y="559"/>
                    <a:pt x="347" y="555"/>
                    <a:pt x="351" y="548"/>
                  </a:cubicBezTo>
                  <a:cubicBezTo>
                    <a:pt x="359" y="534"/>
                    <a:pt x="368" y="521"/>
                    <a:pt x="378" y="509"/>
                  </a:cubicBezTo>
                  <a:cubicBezTo>
                    <a:pt x="382" y="501"/>
                    <a:pt x="389" y="494"/>
                    <a:pt x="395" y="488"/>
                  </a:cubicBezTo>
                  <a:cubicBezTo>
                    <a:pt x="414" y="471"/>
                    <a:pt x="431" y="455"/>
                    <a:pt x="450" y="442"/>
                  </a:cubicBezTo>
                  <a:cubicBezTo>
                    <a:pt x="471" y="428"/>
                    <a:pt x="492" y="415"/>
                    <a:pt x="512" y="403"/>
                  </a:cubicBezTo>
                  <a:cubicBezTo>
                    <a:pt x="537" y="388"/>
                    <a:pt x="563" y="376"/>
                    <a:pt x="590" y="365"/>
                  </a:cubicBezTo>
                  <a:cubicBezTo>
                    <a:pt x="618" y="355"/>
                    <a:pt x="645" y="344"/>
                    <a:pt x="674" y="336"/>
                  </a:cubicBezTo>
                  <a:cubicBezTo>
                    <a:pt x="693" y="331"/>
                    <a:pt x="708" y="328"/>
                    <a:pt x="729" y="325"/>
                  </a:cubicBezTo>
                  <a:cubicBezTo>
                    <a:pt x="742" y="323"/>
                    <a:pt x="754" y="322"/>
                    <a:pt x="769" y="322"/>
                  </a:cubicBezTo>
                  <a:cubicBezTo>
                    <a:pt x="788" y="322"/>
                    <a:pt x="807" y="323"/>
                    <a:pt x="826" y="327"/>
                  </a:cubicBezTo>
                  <a:cubicBezTo>
                    <a:pt x="833" y="328"/>
                    <a:pt x="841" y="330"/>
                    <a:pt x="849" y="331"/>
                  </a:cubicBezTo>
                  <a:cubicBezTo>
                    <a:pt x="860" y="335"/>
                    <a:pt x="873" y="339"/>
                    <a:pt x="884" y="344"/>
                  </a:cubicBezTo>
                  <a:lnTo>
                    <a:pt x="900" y="352"/>
                  </a:lnTo>
                  <a:cubicBezTo>
                    <a:pt x="908" y="357"/>
                    <a:pt x="914" y="361"/>
                    <a:pt x="920" y="366"/>
                  </a:cubicBezTo>
                  <a:cubicBezTo>
                    <a:pt x="927" y="372"/>
                    <a:pt x="935" y="379"/>
                    <a:pt x="943" y="387"/>
                  </a:cubicBezTo>
                  <a:lnTo>
                    <a:pt x="943" y="388"/>
                  </a:lnTo>
                  <a:lnTo>
                    <a:pt x="943" y="388"/>
                  </a:lnTo>
                  <a:lnTo>
                    <a:pt x="936" y="382"/>
                  </a:lnTo>
                  <a:lnTo>
                    <a:pt x="936" y="382"/>
                  </a:lnTo>
                  <a:lnTo>
                    <a:pt x="949" y="396"/>
                  </a:lnTo>
                  <a:cubicBezTo>
                    <a:pt x="955" y="404"/>
                    <a:pt x="960" y="412"/>
                    <a:pt x="965" y="422"/>
                  </a:cubicBezTo>
                  <a:cubicBezTo>
                    <a:pt x="968" y="428"/>
                    <a:pt x="971" y="434"/>
                    <a:pt x="974" y="441"/>
                  </a:cubicBezTo>
                  <a:cubicBezTo>
                    <a:pt x="977" y="450"/>
                    <a:pt x="981" y="459"/>
                    <a:pt x="983" y="469"/>
                  </a:cubicBezTo>
                  <a:lnTo>
                    <a:pt x="983" y="469"/>
                  </a:lnTo>
                  <a:cubicBezTo>
                    <a:pt x="986" y="480"/>
                    <a:pt x="987" y="492"/>
                    <a:pt x="989" y="501"/>
                  </a:cubicBezTo>
                  <a:cubicBezTo>
                    <a:pt x="990" y="512"/>
                    <a:pt x="990" y="521"/>
                    <a:pt x="990" y="531"/>
                  </a:cubicBezTo>
                  <a:cubicBezTo>
                    <a:pt x="990" y="544"/>
                    <a:pt x="989" y="557"/>
                    <a:pt x="987" y="570"/>
                  </a:cubicBezTo>
                  <a:lnTo>
                    <a:pt x="987" y="570"/>
                  </a:lnTo>
                  <a:cubicBezTo>
                    <a:pt x="987" y="569"/>
                    <a:pt x="987" y="568"/>
                    <a:pt x="987" y="567"/>
                  </a:cubicBezTo>
                  <a:lnTo>
                    <a:pt x="987" y="567"/>
                  </a:lnTo>
                  <a:cubicBezTo>
                    <a:pt x="984" y="585"/>
                    <a:pt x="981" y="602"/>
                    <a:pt x="976" y="618"/>
                  </a:cubicBezTo>
                  <a:cubicBezTo>
                    <a:pt x="971" y="638"/>
                    <a:pt x="963" y="657"/>
                    <a:pt x="957" y="676"/>
                  </a:cubicBezTo>
                  <a:cubicBezTo>
                    <a:pt x="943" y="708"/>
                    <a:pt x="928" y="737"/>
                    <a:pt x="911" y="767"/>
                  </a:cubicBezTo>
                  <a:cubicBezTo>
                    <a:pt x="879" y="817"/>
                    <a:pt x="846" y="865"/>
                    <a:pt x="810" y="911"/>
                  </a:cubicBezTo>
                  <a:cubicBezTo>
                    <a:pt x="775" y="953"/>
                    <a:pt x="738" y="993"/>
                    <a:pt x="700" y="1033"/>
                  </a:cubicBezTo>
                  <a:cubicBezTo>
                    <a:pt x="675" y="1055"/>
                    <a:pt x="648" y="1079"/>
                    <a:pt x="621" y="1099"/>
                  </a:cubicBezTo>
                  <a:cubicBezTo>
                    <a:pt x="599" y="1104"/>
                    <a:pt x="577" y="1112"/>
                    <a:pt x="556" y="1121"/>
                  </a:cubicBezTo>
                  <a:cubicBezTo>
                    <a:pt x="488" y="1154"/>
                    <a:pt x="450" y="1229"/>
                    <a:pt x="465" y="1303"/>
                  </a:cubicBezTo>
                  <a:cubicBezTo>
                    <a:pt x="477" y="1370"/>
                    <a:pt x="528" y="1420"/>
                    <a:pt x="593" y="1436"/>
                  </a:cubicBezTo>
                  <a:cubicBezTo>
                    <a:pt x="609" y="1440"/>
                    <a:pt x="626" y="1442"/>
                    <a:pt x="642" y="1442"/>
                  </a:cubicBezTo>
                  <a:cubicBezTo>
                    <a:pt x="678" y="1442"/>
                    <a:pt x="714" y="1433"/>
                    <a:pt x="746" y="1416"/>
                  </a:cubicBezTo>
                  <a:lnTo>
                    <a:pt x="773" y="1416"/>
                  </a:lnTo>
                  <a:cubicBezTo>
                    <a:pt x="784" y="1417"/>
                    <a:pt x="795" y="1417"/>
                    <a:pt x="808" y="1419"/>
                  </a:cubicBezTo>
                  <a:cubicBezTo>
                    <a:pt x="830" y="1424"/>
                    <a:pt x="856" y="1427"/>
                    <a:pt x="875" y="1433"/>
                  </a:cubicBezTo>
                  <a:cubicBezTo>
                    <a:pt x="895" y="1439"/>
                    <a:pt x="914" y="1447"/>
                    <a:pt x="935" y="1455"/>
                  </a:cubicBezTo>
                  <a:cubicBezTo>
                    <a:pt x="958" y="1466"/>
                    <a:pt x="985" y="1479"/>
                    <a:pt x="1006" y="1493"/>
                  </a:cubicBezTo>
                  <a:cubicBezTo>
                    <a:pt x="1028" y="1508"/>
                    <a:pt x="1050" y="1522"/>
                    <a:pt x="1071" y="1538"/>
                  </a:cubicBezTo>
                  <a:cubicBezTo>
                    <a:pt x="1093" y="1557"/>
                    <a:pt x="1117" y="1574"/>
                    <a:pt x="1137" y="1598"/>
                  </a:cubicBezTo>
                  <a:cubicBezTo>
                    <a:pt x="1158" y="1620"/>
                    <a:pt x="1179" y="1644"/>
                    <a:pt x="1198" y="1669"/>
                  </a:cubicBezTo>
                  <a:cubicBezTo>
                    <a:pt x="1212" y="1691"/>
                    <a:pt x="1226" y="1713"/>
                    <a:pt x="1240" y="1735"/>
                  </a:cubicBezTo>
                  <a:cubicBezTo>
                    <a:pt x="1250" y="1753"/>
                    <a:pt x="1259" y="1770"/>
                    <a:pt x="1266" y="1789"/>
                  </a:cubicBezTo>
                  <a:cubicBezTo>
                    <a:pt x="1272" y="1808"/>
                    <a:pt x="1278" y="1826"/>
                    <a:pt x="1283" y="1846"/>
                  </a:cubicBezTo>
                  <a:cubicBezTo>
                    <a:pt x="1286" y="1856"/>
                    <a:pt x="1288" y="1865"/>
                    <a:pt x="1289" y="1875"/>
                  </a:cubicBezTo>
                  <a:cubicBezTo>
                    <a:pt x="1291" y="1891"/>
                    <a:pt x="1291" y="1906"/>
                    <a:pt x="1291" y="1922"/>
                  </a:cubicBezTo>
                  <a:cubicBezTo>
                    <a:pt x="1291" y="1935"/>
                    <a:pt x="1289" y="1948"/>
                    <a:pt x="1288" y="1959"/>
                  </a:cubicBezTo>
                  <a:lnTo>
                    <a:pt x="1288" y="1957"/>
                  </a:lnTo>
                  <a:cubicBezTo>
                    <a:pt x="1286" y="1967"/>
                    <a:pt x="1285" y="1974"/>
                    <a:pt x="1281" y="1984"/>
                  </a:cubicBezTo>
                  <a:cubicBezTo>
                    <a:pt x="1279" y="1992"/>
                    <a:pt x="1276" y="2000"/>
                    <a:pt x="1273" y="2008"/>
                  </a:cubicBezTo>
                  <a:lnTo>
                    <a:pt x="1273" y="2008"/>
                  </a:lnTo>
                  <a:cubicBezTo>
                    <a:pt x="1273" y="2008"/>
                    <a:pt x="1273" y="2008"/>
                    <a:pt x="1274" y="2008"/>
                  </a:cubicBezTo>
                  <a:lnTo>
                    <a:pt x="1274" y="2008"/>
                  </a:lnTo>
                  <a:cubicBezTo>
                    <a:pt x="1267" y="2025"/>
                    <a:pt x="1259" y="2043"/>
                    <a:pt x="1250" y="2058"/>
                  </a:cubicBezTo>
                  <a:cubicBezTo>
                    <a:pt x="1239" y="2074"/>
                    <a:pt x="1229" y="2090"/>
                    <a:pt x="1218" y="2104"/>
                  </a:cubicBezTo>
                  <a:cubicBezTo>
                    <a:pt x="1199" y="2126"/>
                    <a:pt x="1180" y="2149"/>
                    <a:pt x="1158" y="2169"/>
                  </a:cubicBezTo>
                  <a:cubicBezTo>
                    <a:pt x="1133" y="2193"/>
                    <a:pt x="1107" y="2215"/>
                    <a:pt x="1079" y="2234"/>
                  </a:cubicBezTo>
                  <a:cubicBezTo>
                    <a:pt x="1042" y="2261"/>
                    <a:pt x="1003" y="2285"/>
                    <a:pt x="963" y="2308"/>
                  </a:cubicBezTo>
                  <a:cubicBezTo>
                    <a:pt x="895" y="2343"/>
                    <a:pt x="826" y="2377"/>
                    <a:pt x="754" y="2405"/>
                  </a:cubicBezTo>
                  <a:cubicBezTo>
                    <a:pt x="609" y="2459"/>
                    <a:pt x="463" y="2506"/>
                    <a:pt x="314" y="2554"/>
                  </a:cubicBezTo>
                  <a:cubicBezTo>
                    <a:pt x="229" y="2582"/>
                    <a:pt x="181" y="2676"/>
                    <a:pt x="208" y="2763"/>
                  </a:cubicBezTo>
                  <a:cubicBezTo>
                    <a:pt x="232" y="2829"/>
                    <a:pt x="295" y="2875"/>
                    <a:pt x="366" y="2877"/>
                  </a:cubicBezTo>
                  <a:cubicBezTo>
                    <a:pt x="384" y="2877"/>
                    <a:pt x="400" y="2874"/>
                    <a:pt x="417" y="2869"/>
                  </a:cubicBezTo>
                  <a:cubicBezTo>
                    <a:pt x="560" y="2821"/>
                    <a:pt x="702" y="2769"/>
                    <a:pt x="841" y="2715"/>
                  </a:cubicBezTo>
                  <a:cubicBezTo>
                    <a:pt x="976" y="2666"/>
                    <a:pt x="1104" y="2601"/>
                    <a:pt x="1223" y="2522"/>
                  </a:cubicBezTo>
                  <a:cubicBezTo>
                    <a:pt x="1342" y="2440"/>
                    <a:pt x="1460" y="2340"/>
                    <a:pt x="1530" y="2209"/>
                  </a:cubicBezTo>
                  <a:cubicBezTo>
                    <a:pt x="1604" y="2071"/>
                    <a:pt x="1625" y="1911"/>
                    <a:pt x="1585" y="1759"/>
                  </a:cubicBezTo>
                  <a:cubicBezTo>
                    <a:pt x="1544" y="1618"/>
                    <a:pt x="1470" y="1489"/>
                    <a:pt x="1368" y="1382"/>
                  </a:cubicBezTo>
                  <a:cubicBezTo>
                    <a:pt x="1274" y="1280"/>
                    <a:pt x="1158" y="1199"/>
                    <a:pt x="1028" y="1145"/>
                  </a:cubicBezTo>
                  <a:cubicBezTo>
                    <a:pt x="1099" y="1060"/>
                    <a:pt x="1161" y="968"/>
                    <a:pt x="1213" y="868"/>
                  </a:cubicBezTo>
                  <a:cubicBezTo>
                    <a:pt x="1280" y="735"/>
                    <a:pt x="1329" y="583"/>
                    <a:pt x="1300" y="431"/>
                  </a:cubicBezTo>
                  <a:cubicBezTo>
                    <a:pt x="1275" y="300"/>
                    <a:pt x="1207" y="170"/>
                    <a:pt x="1091" y="95"/>
                  </a:cubicBezTo>
                  <a:cubicBezTo>
                    <a:pt x="997" y="33"/>
                    <a:pt x="886" y="1"/>
                    <a:pt x="7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3" name="Google Shape;8923;p17"/>
            <p:cNvSpPr/>
            <p:nvPr/>
          </p:nvSpPr>
          <p:spPr>
            <a:xfrm>
              <a:off x="7839126" y="1287340"/>
              <a:ext cx="41298" cy="165874"/>
            </a:xfrm>
            <a:custGeom>
              <a:avLst/>
              <a:gdLst/>
              <a:ahLst/>
              <a:cxnLst/>
              <a:rect l="l" t="t" r="r" b="b"/>
              <a:pathLst>
                <a:path w="1421" h="5707" extrusionOk="0">
                  <a:moveTo>
                    <a:pt x="1002" y="2020"/>
                  </a:moveTo>
                  <a:cubicBezTo>
                    <a:pt x="1002" y="2022"/>
                    <a:pt x="1003" y="2026"/>
                    <a:pt x="1004" y="2029"/>
                  </a:cubicBezTo>
                  <a:lnTo>
                    <a:pt x="1004" y="2029"/>
                  </a:lnTo>
                  <a:cubicBezTo>
                    <a:pt x="1004" y="2026"/>
                    <a:pt x="1003" y="2023"/>
                    <a:pt x="1002" y="2020"/>
                  </a:cubicBezTo>
                  <a:close/>
                  <a:moveTo>
                    <a:pt x="183" y="0"/>
                  </a:moveTo>
                  <a:cubicBezTo>
                    <a:pt x="136" y="0"/>
                    <a:pt x="87" y="20"/>
                    <a:pt x="55" y="54"/>
                  </a:cubicBezTo>
                  <a:cubicBezTo>
                    <a:pt x="6" y="111"/>
                    <a:pt x="0" y="191"/>
                    <a:pt x="40" y="255"/>
                  </a:cubicBezTo>
                  <a:cubicBezTo>
                    <a:pt x="79" y="321"/>
                    <a:pt x="130" y="381"/>
                    <a:pt x="176" y="443"/>
                  </a:cubicBezTo>
                  <a:cubicBezTo>
                    <a:pt x="202" y="480"/>
                    <a:pt x="228" y="513"/>
                    <a:pt x="255" y="550"/>
                  </a:cubicBezTo>
                  <a:lnTo>
                    <a:pt x="255" y="550"/>
                  </a:lnTo>
                  <a:lnTo>
                    <a:pt x="263" y="562"/>
                  </a:lnTo>
                  <a:cubicBezTo>
                    <a:pt x="263" y="562"/>
                    <a:pt x="263" y="562"/>
                    <a:pt x="263" y="562"/>
                  </a:cubicBezTo>
                  <a:lnTo>
                    <a:pt x="263" y="562"/>
                  </a:lnTo>
                  <a:cubicBezTo>
                    <a:pt x="264" y="562"/>
                    <a:pt x="264" y="563"/>
                    <a:pt x="264" y="563"/>
                  </a:cubicBezTo>
                  <a:lnTo>
                    <a:pt x="263" y="562"/>
                  </a:lnTo>
                  <a:lnTo>
                    <a:pt x="263" y="562"/>
                  </a:lnTo>
                  <a:cubicBezTo>
                    <a:pt x="393" y="738"/>
                    <a:pt x="519" y="912"/>
                    <a:pt x="627" y="1102"/>
                  </a:cubicBezTo>
                  <a:cubicBezTo>
                    <a:pt x="717" y="1271"/>
                    <a:pt x="799" y="1445"/>
                    <a:pt x="871" y="1624"/>
                  </a:cubicBezTo>
                  <a:lnTo>
                    <a:pt x="871" y="1622"/>
                  </a:lnTo>
                  <a:cubicBezTo>
                    <a:pt x="923" y="1755"/>
                    <a:pt x="969" y="1892"/>
                    <a:pt x="1005" y="2031"/>
                  </a:cubicBezTo>
                  <a:cubicBezTo>
                    <a:pt x="1005" y="2030"/>
                    <a:pt x="1005" y="2030"/>
                    <a:pt x="1004" y="2029"/>
                  </a:cubicBezTo>
                  <a:lnTo>
                    <a:pt x="1004" y="2029"/>
                  </a:lnTo>
                  <a:cubicBezTo>
                    <a:pt x="1044" y="2191"/>
                    <a:pt x="1075" y="2354"/>
                    <a:pt x="1096" y="2520"/>
                  </a:cubicBezTo>
                  <a:cubicBezTo>
                    <a:pt x="1119" y="2706"/>
                    <a:pt x="1130" y="2895"/>
                    <a:pt x="1130" y="3082"/>
                  </a:cubicBezTo>
                  <a:lnTo>
                    <a:pt x="1130" y="3082"/>
                  </a:lnTo>
                  <a:cubicBezTo>
                    <a:pt x="1127" y="3313"/>
                    <a:pt x="1108" y="3542"/>
                    <a:pt x="1077" y="3771"/>
                  </a:cubicBezTo>
                  <a:cubicBezTo>
                    <a:pt x="1058" y="3891"/>
                    <a:pt x="1034" y="4010"/>
                    <a:pt x="1002" y="4127"/>
                  </a:cubicBezTo>
                  <a:cubicBezTo>
                    <a:pt x="970" y="4231"/>
                    <a:pt x="932" y="4336"/>
                    <a:pt x="888" y="4435"/>
                  </a:cubicBezTo>
                  <a:cubicBezTo>
                    <a:pt x="834" y="4556"/>
                    <a:pt x="773" y="4673"/>
                    <a:pt x="705" y="4787"/>
                  </a:cubicBezTo>
                  <a:cubicBezTo>
                    <a:pt x="708" y="4781"/>
                    <a:pt x="711" y="4776"/>
                    <a:pt x="714" y="4769"/>
                  </a:cubicBezTo>
                  <a:lnTo>
                    <a:pt x="714" y="4769"/>
                  </a:lnTo>
                  <a:cubicBezTo>
                    <a:pt x="622" y="4917"/>
                    <a:pt x="521" y="5058"/>
                    <a:pt x="413" y="5194"/>
                  </a:cubicBezTo>
                  <a:cubicBezTo>
                    <a:pt x="342" y="5278"/>
                    <a:pt x="271" y="5360"/>
                    <a:pt x="193" y="5437"/>
                  </a:cubicBezTo>
                  <a:cubicBezTo>
                    <a:pt x="130" y="5501"/>
                    <a:pt x="141" y="5608"/>
                    <a:pt x="203" y="5665"/>
                  </a:cubicBezTo>
                  <a:cubicBezTo>
                    <a:pt x="233" y="5692"/>
                    <a:pt x="272" y="5707"/>
                    <a:pt x="312" y="5707"/>
                  </a:cubicBezTo>
                  <a:cubicBezTo>
                    <a:pt x="358" y="5707"/>
                    <a:pt x="401" y="5688"/>
                    <a:pt x="431" y="5654"/>
                  </a:cubicBezTo>
                  <a:cubicBezTo>
                    <a:pt x="549" y="5526"/>
                    <a:pt x="659" y="5390"/>
                    <a:pt x="757" y="5244"/>
                  </a:cubicBezTo>
                  <a:cubicBezTo>
                    <a:pt x="814" y="5160"/>
                    <a:pt x="874" y="5078"/>
                    <a:pt x="926" y="4991"/>
                  </a:cubicBezTo>
                  <a:cubicBezTo>
                    <a:pt x="1040" y="4811"/>
                    <a:pt x="1135" y="4621"/>
                    <a:pt x="1211" y="4423"/>
                  </a:cubicBezTo>
                  <a:cubicBezTo>
                    <a:pt x="1292" y="4206"/>
                    <a:pt x="1346" y="3981"/>
                    <a:pt x="1373" y="3753"/>
                  </a:cubicBezTo>
                  <a:cubicBezTo>
                    <a:pt x="1404" y="3511"/>
                    <a:pt x="1420" y="3267"/>
                    <a:pt x="1418" y="3025"/>
                  </a:cubicBezTo>
                  <a:cubicBezTo>
                    <a:pt x="1412" y="2550"/>
                    <a:pt x="1339" y="2072"/>
                    <a:pt x="1179" y="1624"/>
                  </a:cubicBezTo>
                  <a:cubicBezTo>
                    <a:pt x="1100" y="1406"/>
                    <a:pt x="1007" y="1192"/>
                    <a:pt x="898" y="986"/>
                  </a:cubicBezTo>
                  <a:cubicBezTo>
                    <a:pt x="825" y="847"/>
                    <a:pt x="743" y="714"/>
                    <a:pt x="655" y="582"/>
                  </a:cubicBezTo>
                  <a:cubicBezTo>
                    <a:pt x="610" y="514"/>
                    <a:pt x="564" y="445"/>
                    <a:pt x="518" y="377"/>
                  </a:cubicBezTo>
                  <a:cubicBezTo>
                    <a:pt x="465" y="299"/>
                    <a:pt x="410" y="223"/>
                    <a:pt x="359" y="146"/>
                  </a:cubicBezTo>
                  <a:cubicBezTo>
                    <a:pt x="352" y="100"/>
                    <a:pt x="323" y="60"/>
                    <a:pt x="282" y="38"/>
                  </a:cubicBezTo>
                  <a:cubicBezTo>
                    <a:pt x="279" y="35"/>
                    <a:pt x="277" y="33"/>
                    <a:pt x="274" y="30"/>
                  </a:cubicBezTo>
                  <a:cubicBezTo>
                    <a:pt x="248" y="9"/>
                    <a:pt x="215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4" name="Google Shape;8924;p17"/>
            <p:cNvSpPr/>
            <p:nvPr/>
          </p:nvSpPr>
          <p:spPr>
            <a:xfrm>
              <a:off x="7903560" y="1296844"/>
              <a:ext cx="80213" cy="104431"/>
            </a:xfrm>
            <a:custGeom>
              <a:avLst/>
              <a:gdLst/>
              <a:ahLst/>
              <a:cxnLst/>
              <a:rect l="l" t="t" r="r" b="b"/>
              <a:pathLst>
                <a:path w="2760" h="3593" extrusionOk="0">
                  <a:moveTo>
                    <a:pt x="1660" y="2530"/>
                  </a:moveTo>
                  <a:lnTo>
                    <a:pt x="1660" y="2530"/>
                  </a:lnTo>
                  <a:cubicBezTo>
                    <a:pt x="1660" y="2531"/>
                    <a:pt x="1659" y="2531"/>
                    <a:pt x="1659" y="2532"/>
                  </a:cubicBezTo>
                  <a:lnTo>
                    <a:pt x="1659" y="2532"/>
                  </a:lnTo>
                  <a:cubicBezTo>
                    <a:pt x="1660" y="2531"/>
                    <a:pt x="1660" y="2531"/>
                    <a:pt x="1660" y="2530"/>
                  </a:cubicBezTo>
                  <a:close/>
                  <a:moveTo>
                    <a:pt x="1526" y="3175"/>
                  </a:moveTo>
                  <a:cubicBezTo>
                    <a:pt x="1526" y="3176"/>
                    <a:pt x="1526" y="3177"/>
                    <a:pt x="1525" y="3178"/>
                  </a:cubicBezTo>
                  <a:cubicBezTo>
                    <a:pt x="1526" y="3177"/>
                    <a:pt x="1526" y="3176"/>
                    <a:pt x="1526" y="3175"/>
                  </a:cubicBezTo>
                  <a:close/>
                  <a:moveTo>
                    <a:pt x="1099" y="1637"/>
                  </a:moveTo>
                  <a:lnTo>
                    <a:pt x="1112" y="1641"/>
                  </a:lnTo>
                  <a:cubicBezTo>
                    <a:pt x="1120" y="1642"/>
                    <a:pt x="1125" y="1644"/>
                    <a:pt x="1134" y="1648"/>
                  </a:cubicBezTo>
                  <a:cubicBezTo>
                    <a:pt x="1142" y="1652"/>
                    <a:pt x="1152" y="1656"/>
                    <a:pt x="1160" y="1661"/>
                  </a:cubicBezTo>
                  <a:cubicBezTo>
                    <a:pt x="1164" y="1664"/>
                    <a:pt x="1169" y="1667"/>
                    <a:pt x="1174" y="1671"/>
                  </a:cubicBezTo>
                  <a:lnTo>
                    <a:pt x="1187" y="1683"/>
                  </a:lnTo>
                  <a:lnTo>
                    <a:pt x="1180" y="1675"/>
                  </a:lnTo>
                  <a:lnTo>
                    <a:pt x="1180" y="1675"/>
                  </a:lnTo>
                  <a:cubicBezTo>
                    <a:pt x="1188" y="1683"/>
                    <a:pt x="1194" y="1693"/>
                    <a:pt x="1201" y="1702"/>
                  </a:cubicBezTo>
                  <a:lnTo>
                    <a:pt x="1191" y="1690"/>
                  </a:lnTo>
                  <a:lnTo>
                    <a:pt x="1190" y="1686"/>
                  </a:lnTo>
                  <a:lnTo>
                    <a:pt x="1193" y="1694"/>
                  </a:lnTo>
                  <a:cubicBezTo>
                    <a:pt x="1206" y="1720"/>
                    <a:pt x="1218" y="1747"/>
                    <a:pt x="1229" y="1774"/>
                  </a:cubicBezTo>
                  <a:cubicBezTo>
                    <a:pt x="1240" y="1804"/>
                    <a:pt x="1253" y="1835"/>
                    <a:pt x="1261" y="1865"/>
                  </a:cubicBezTo>
                  <a:cubicBezTo>
                    <a:pt x="1269" y="1895"/>
                    <a:pt x="1274" y="1927"/>
                    <a:pt x="1278" y="1957"/>
                  </a:cubicBezTo>
                  <a:cubicBezTo>
                    <a:pt x="1281" y="1983"/>
                    <a:pt x="1283" y="2008"/>
                    <a:pt x="1283" y="2033"/>
                  </a:cubicBezTo>
                  <a:cubicBezTo>
                    <a:pt x="1281" y="2068"/>
                    <a:pt x="1278" y="2103"/>
                    <a:pt x="1274" y="2138"/>
                  </a:cubicBezTo>
                  <a:cubicBezTo>
                    <a:pt x="1247" y="2290"/>
                    <a:pt x="1210" y="2440"/>
                    <a:pt x="1168" y="2589"/>
                  </a:cubicBezTo>
                  <a:cubicBezTo>
                    <a:pt x="1156" y="2619"/>
                    <a:pt x="1152" y="2649"/>
                    <a:pt x="1152" y="2681"/>
                  </a:cubicBezTo>
                  <a:cubicBezTo>
                    <a:pt x="1098" y="2741"/>
                    <a:pt x="1042" y="2799"/>
                    <a:pt x="984" y="2856"/>
                  </a:cubicBezTo>
                  <a:cubicBezTo>
                    <a:pt x="914" y="2923"/>
                    <a:pt x="840" y="2986"/>
                    <a:pt x="762" y="3046"/>
                  </a:cubicBezTo>
                  <a:cubicBezTo>
                    <a:pt x="713" y="3083"/>
                    <a:pt x="663" y="3116"/>
                    <a:pt x="609" y="3148"/>
                  </a:cubicBezTo>
                  <a:cubicBezTo>
                    <a:pt x="582" y="3162"/>
                    <a:pt x="553" y="3176"/>
                    <a:pt x="526" y="3187"/>
                  </a:cubicBezTo>
                  <a:cubicBezTo>
                    <a:pt x="499" y="3197"/>
                    <a:pt x="471" y="3206"/>
                    <a:pt x="444" y="3214"/>
                  </a:cubicBezTo>
                  <a:cubicBezTo>
                    <a:pt x="435" y="3216"/>
                    <a:pt x="430" y="3217"/>
                    <a:pt x="419" y="3219"/>
                  </a:cubicBezTo>
                  <a:cubicBezTo>
                    <a:pt x="406" y="3222"/>
                    <a:pt x="395" y="3222"/>
                    <a:pt x="384" y="3222"/>
                  </a:cubicBezTo>
                  <a:cubicBezTo>
                    <a:pt x="378" y="3220"/>
                    <a:pt x="370" y="3220"/>
                    <a:pt x="362" y="3217"/>
                  </a:cubicBezTo>
                  <a:lnTo>
                    <a:pt x="349" y="3216"/>
                  </a:lnTo>
                  <a:lnTo>
                    <a:pt x="344" y="3209"/>
                  </a:lnTo>
                  <a:cubicBezTo>
                    <a:pt x="343" y="3208"/>
                    <a:pt x="343" y="3206"/>
                    <a:pt x="341" y="3206"/>
                  </a:cubicBezTo>
                  <a:lnTo>
                    <a:pt x="341" y="3205"/>
                  </a:lnTo>
                  <a:lnTo>
                    <a:pt x="338" y="3193"/>
                  </a:lnTo>
                  <a:cubicBezTo>
                    <a:pt x="333" y="3170"/>
                    <a:pt x="329" y="3148"/>
                    <a:pt x="325" y="3125"/>
                  </a:cubicBezTo>
                  <a:cubicBezTo>
                    <a:pt x="322" y="3099"/>
                    <a:pt x="321" y="3072"/>
                    <a:pt x="321" y="3045"/>
                  </a:cubicBezTo>
                  <a:cubicBezTo>
                    <a:pt x="322" y="2983"/>
                    <a:pt x="329" y="2920"/>
                    <a:pt x="338" y="2858"/>
                  </a:cubicBezTo>
                  <a:cubicBezTo>
                    <a:pt x="352" y="2749"/>
                    <a:pt x="376" y="2641"/>
                    <a:pt x="405" y="2535"/>
                  </a:cubicBezTo>
                  <a:lnTo>
                    <a:pt x="405" y="2535"/>
                  </a:lnTo>
                  <a:cubicBezTo>
                    <a:pt x="404" y="2535"/>
                    <a:pt x="404" y="2535"/>
                    <a:pt x="404" y="2535"/>
                  </a:cubicBezTo>
                  <a:lnTo>
                    <a:pt x="404" y="2535"/>
                  </a:lnTo>
                  <a:cubicBezTo>
                    <a:pt x="432" y="2436"/>
                    <a:pt x="468" y="2338"/>
                    <a:pt x="509" y="2245"/>
                  </a:cubicBezTo>
                  <a:cubicBezTo>
                    <a:pt x="545" y="2163"/>
                    <a:pt x="587" y="2082"/>
                    <a:pt x="634" y="2005"/>
                  </a:cubicBezTo>
                  <a:lnTo>
                    <a:pt x="634" y="2005"/>
                  </a:lnTo>
                  <a:lnTo>
                    <a:pt x="626" y="2017"/>
                  </a:lnTo>
                  <a:cubicBezTo>
                    <a:pt x="658" y="1965"/>
                    <a:pt x="693" y="1914"/>
                    <a:pt x="731" y="1867"/>
                  </a:cubicBezTo>
                  <a:cubicBezTo>
                    <a:pt x="754" y="1838"/>
                    <a:pt x="780" y="1810"/>
                    <a:pt x="805" y="1783"/>
                  </a:cubicBezTo>
                  <a:cubicBezTo>
                    <a:pt x="827" y="1764"/>
                    <a:pt x="848" y="1747"/>
                    <a:pt x="870" y="1729"/>
                  </a:cubicBezTo>
                  <a:cubicBezTo>
                    <a:pt x="889" y="1717"/>
                    <a:pt x="909" y="1701"/>
                    <a:pt x="927" y="1691"/>
                  </a:cubicBezTo>
                  <a:cubicBezTo>
                    <a:pt x="944" y="1682"/>
                    <a:pt x="959" y="1672"/>
                    <a:pt x="979" y="1664"/>
                  </a:cubicBezTo>
                  <a:cubicBezTo>
                    <a:pt x="1000" y="1658"/>
                    <a:pt x="1020" y="1650"/>
                    <a:pt x="1039" y="1644"/>
                  </a:cubicBezTo>
                  <a:cubicBezTo>
                    <a:pt x="1050" y="1641"/>
                    <a:pt x="1061" y="1639"/>
                    <a:pt x="1073" y="1637"/>
                  </a:cubicBezTo>
                  <a:close/>
                  <a:moveTo>
                    <a:pt x="2591" y="0"/>
                  </a:moveTo>
                  <a:cubicBezTo>
                    <a:pt x="2557" y="0"/>
                    <a:pt x="2521" y="12"/>
                    <a:pt x="2491" y="37"/>
                  </a:cubicBezTo>
                  <a:cubicBezTo>
                    <a:pt x="2458" y="66"/>
                    <a:pt x="2428" y="99"/>
                    <a:pt x="2404" y="135"/>
                  </a:cubicBezTo>
                  <a:cubicBezTo>
                    <a:pt x="2382" y="172"/>
                    <a:pt x="2361" y="210"/>
                    <a:pt x="2344" y="248"/>
                  </a:cubicBezTo>
                  <a:cubicBezTo>
                    <a:pt x="2304" y="331"/>
                    <a:pt x="2268" y="415"/>
                    <a:pt x="2238" y="501"/>
                  </a:cubicBezTo>
                  <a:cubicBezTo>
                    <a:pt x="2203" y="596"/>
                    <a:pt x="2171" y="691"/>
                    <a:pt x="2143" y="787"/>
                  </a:cubicBezTo>
                  <a:cubicBezTo>
                    <a:pt x="2101" y="922"/>
                    <a:pt x="2059" y="1055"/>
                    <a:pt x="2024" y="1191"/>
                  </a:cubicBezTo>
                  <a:cubicBezTo>
                    <a:pt x="1992" y="1305"/>
                    <a:pt x="1964" y="1421"/>
                    <a:pt x="1934" y="1535"/>
                  </a:cubicBezTo>
                  <a:cubicBezTo>
                    <a:pt x="1912" y="1574"/>
                    <a:pt x="1889" y="1614"/>
                    <a:pt x="1869" y="1653"/>
                  </a:cubicBezTo>
                  <a:lnTo>
                    <a:pt x="1845" y="1696"/>
                  </a:lnTo>
                  <a:cubicBezTo>
                    <a:pt x="1819" y="1626"/>
                    <a:pt x="1756" y="1591"/>
                    <a:pt x="1693" y="1591"/>
                  </a:cubicBezTo>
                  <a:cubicBezTo>
                    <a:pt x="1631" y="1591"/>
                    <a:pt x="1569" y="1625"/>
                    <a:pt x="1541" y="1693"/>
                  </a:cubicBezTo>
                  <a:cubicBezTo>
                    <a:pt x="1532" y="1669"/>
                    <a:pt x="1522" y="1644"/>
                    <a:pt x="1511" y="1620"/>
                  </a:cubicBezTo>
                  <a:cubicBezTo>
                    <a:pt x="1494" y="1576"/>
                    <a:pt x="1471" y="1535"/>
                    <a:pt x="1443" y="1495"/>
                  </a:cubicBezTo>
                  <a:cubicBezTo>
                    <a:pt x="1418" y="1459"/>
                    <a:pt x="1386" y="1428"/>
                    <a:pt x="1350" y="1405"/>
                  </a:cubicBezTo>
                  <a:cubicBezTo>
                    <a:pt x="1277" y="1357"/>
                    <a:pt x="1194" y="1327"/>
                    <a:pt x="1109" y="1321"/>
                  </a:cubicBezTo>
                  <a:cubicBezTo>
                    <a:pt x="1100" y="1320"/>
                    <a:pt x="1092" y="1320"/>
                    <a:pt x="1083" y="1320"/>
                  </a:cubicBezTo>
                  <a:cubicBezTo>
                    <a:pt x="987" y="1320"/>
                    <a:pt x="886" y="1359"/>
                    <a:pt x="803" y="1403"/>
                  </a:cubicBezTo>
                  <a:cubicBezTo>
                    <a:pt x="716" y="1452"/>
                    <a:pt x="636" y="1514"/>
                    <a:pt x="568" y="1588"/>
                  </a:cubicBezTo>
                  <a:cubicBezTo>
                    <a:pt x="419" y="1748"/>
                    <a:pt x="310" y="1943"/>
                    <a:pt x="226" y="2142"/>
                  </a:cubicBezTo>
                  <a:cubicBezTo>
                    <a:pt x="137" y="2355"/>
                    <a:pt x="74" y="2576"/>
                    <a:pt x="39" y="2804"/>
                  </a:cubicBezTo>
                  <a:cubicBezTo>
                    <a:pt x="21" y="2916"/>
                    <a:pt x="1" y="3034"/>
                    <a:pt x="14" y="3148"/>
                  </a:cubicBezTo>
                  <a:cubicBezTo>
                    <a:pt x="23" y="3239"/>
                    <a:pt x="37" y="3334"/>
                    <a:pt x="96" y="3407"/>
                  </a:cubicBezTo>
                  <a:cubicBezTo>
                    <a:pt x="127" y="3450"/>
                    <a:pt x="170" y="3485"/>
                    <a:pt x="218" y="3507"/>
                  </a:cubicBezTo>
                  <a:cubicBezTo>
                    <a:pt x="259" y="3524"/>
                    <a:pt x="303" y="3535"/>
                    <a:pt x="348" y="3537"/>
                  </a:cubicBezTo>
                  <a:cubicBezTo>
                    <a:pt x="355" y="3537"/>
                    <a:pt x="363" y="3537"/>
                    <a:pt x="370" y="3537"/>
                  </a:cubicBezTo>
                  <a:cubicBezTo>
                    <a:pt x="460" y="3537"/>
                    <a:pt x="549" y="3520"/>
                    <a:pt x="632" y="3483"/>
                  </a:cubicBezTo>
                  <a:cubicBezTo>
                    <a:pt x="835" y="3399"/>
                    <a:pt x="1008" y="3255"/>
                    <a:pt x="1164" y="3105"/>
                  </a:cubicBezTo>
                  <a:cubicBezTo>
                    <a:pt x="1349" y="2930"/>
                    <a:pt x="1503" y="2730"/>
                    <a:pt x="1659" y="2532"/>
                  </a:cubicBezTo>
                  <a:lnTo>
                    <a:pt x="1659" y="2532"/>
                  </a:lnTo>
                  <a:cubicBezTo>
                    <a:pt x="1659" y="2532"/>
                    <a:pt x="1659" y="2532"/>
                    <a:pt x="1658" y="2532"/>
                  </a:cubicBezTo>
                  <a:lnTo>
                    <a:pt x="1661" y="2529"/>
                  </a:lnTo>
                  <a:lnTo>
                    <a:pt x="1661" y="2529"/>
                  </a:lnTo>
                  <a:cubicBezTo>
                    <a:pt x="1661" y="2529"/>
                    <a:pt x="1661" y="2530"/>
                    <a:pt x="1660" y="2530"/>
                  </a:cubicBezTo>
                  <a:lnTo>
                    <a:pt x="1660" y="2530"/>
                  </a:lnTo>
                  <a:cubicBezTo>
                    <a:pt x="1661" y="2530"/>
                    <a:pt x="1661" y="2529"/>
                    <a:pt x="1661" y="2529"/>
                  </a:cubicBezTo>
                  <a:lnTo>
                    <a:pt x="1661" y="2529"/>
                  </a:lnTo>
                  <a:lnTo>
                    <a:pt x="1663" y="2527"/>
                  </a:lnTo>
                  <a:lnTo>
                    <a:pt x="1666" y="2524"/>
                  </a:lnTo>
                  <a:cubicBezTo>
                    <a:pt x="1682" y="2503"/>
                    <a:pt x="1695" y="2481"/>
                    <a:pt x="1709" y="2461"/>
                  </a:cubicBezTo>
                  <a:lnTo>
                    <a:pt x="1709" y="2461"/>
                  </a:lnTo>
                  <a:cubicBezTo>
                    <a:pt x="1652" y="2700"/>
                    <a:pt x="1594" y="2938"/>
                    <a:pt x="1526" y="3175"/>
                  </a:cubicBezTo>
                  <a:lnTo>
                    <a:pt x="1526" y="3175"/>
                  </a:lnTo>
                  <a:cubicBezTo>
                    <a:pt x="1527" y="3171"/>
                    <a:pt x="1529" y="3168"/>
                    <a:pt x="1530" y="3164"/>
                  </a:cubicBezTo>
                  <a:lnTo>
                    <a:pt x="1530" y="3164"/>
                  </a:lnTo>
                  <a:cubicBezTo>
                    <a:pt x="1518" y="3204"/>
                    <a:pt x="1506" y="3244"/>
                    <a:pt x="1494" y="3285"/>
                  </a:cubicBezTo>
                  <a:cubicBezTo>
                    <a:pt x="1486" y="3315"/>
                    <a:pt x="1476" y="3347"/>
                    <a:pt x="1467" y="3377"/>
                  </a:cubicBezTo>
                  <a:cubicBezTo>
                    <a:pt x="1451" y="3425"/>
                    <a:pt x="1456" y="3477"/>
                    <a:pt x="1483" y="3520"/>
                  </a:cubicBezTo>
                  <a:cubicBezTo>
                    <a:pt x="1506" y="3556"/>
                    <a:pt x="1543" y="3581"/>
                    <a:pt x="1584" y="3589"/>
                  </a:cubicBezTo>
                  <a:cubicBezTo>
                    <a:pt x="1595" y="3592"/>
                    <a:pt x="1606" y="3592"/>
                    <a:pt x="1619" y="3592"/>
                  </a:cubicBezTo>
                  <a:cubicBezTo>
                    <a:pt x="1693" y="3591"/>
                    <a:pt x="1758" y="3539"/>
                    <a:pt x="1775" y="3466"/>
                  </a:cubicBezTo>
                  <a:cubicBezTo>
                    <a:pt x="1805" y="3349"/>
                    <a:pt x="1834" y="3230"/>
                    <a:pt x="1861" y="3111"/>
                  </a:cubicBezTo>
                  <a:cubicBezTo>
                    <a:pt x="1935" y="2787"/>
                    <a:pt x="2006" y="2462"/>
                    <a:pt x="2082" y="2139"/>
                  </a:cubicBezTo>
                  <a:cubicBezTo>
                    <a:pt x="2124" y="1964"/>
                    <a:pt x="2170" y="1789"/>
                    <a:pt x="2212" y="1615"/>
                  </a:cubicBezTo>
                  <a:cubicBezTo>
                    <a:pt x="2238" y="1568"/>
                    <a:pt x="2261" y="1519"/>
                    <a:pt x="2284" y="1470"/>
                  </a:cubicBezTo>
                  <a:cubicBezTo>
                    <a:pt x="2318" y="1395"/>
                    <a:pt x="2353" y="1322"/>
                    <a:pt x="2383" y="1246"/>
                  </a:cubicBezTo>
                  <a:cubicBezTo>
                    <a:pt x="2448" y="1087"/>
                    <a:pt x="2511" y="925"/>
                    <a:pt x="2570" y="762"/>
                  </a:cubicBezTo>
                  <a:cubicBezTo>
                    <a:pt x="2602" y="677"/>
                    <a:pt x="2633" y="591"/>
                    <a:pt x="2663" y="504"/>
                  </a:cubicBezTo>
                  <a:cubicBezTo>
                    <a:pt x="2705" y="392"/>
                    <a:pt x="2760" y="271"/>
                    <a:pt x="2752" y="149"/>
                  </a:cubicBezTo>
                  <a:cubicBezTo>
                    <a:pt x="2745" y="59"/>
                    <a:pt x="2670" y="0"/>
                    <a:pt x="2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5" name="Google Shape;8925;p17"/>
            <p:cNvSpPr/>
            <p:nvPr/>
          </p:nvSpPr>
          <p:spPr>
            <a:xfrm>
              <a:off x="7956747" y="1333261"/>
              <a:ext cx="80823" cy="167385"/>
            </a:xfrm>
            <a:custGeom>
              <a:avLst/>
              <a:gdLst/>
              <a:ahLst/>
              <a:cxnLst/>
              <a:rect l="l" t="t" r="r" b="b"/>
              <a:pathLst>
                <a:path w="2781" h="5759" extrusionOk="0">
                  <a:moveTo>
                    <a:pt x="1735" y="924"/>
                  </a:moveTo>
                  <a:lnTo>
                    <a:pt x="1735" y="924"/>
                  </a:lnTo>
                  <a:cubicBezTo>
                    <a:pt x="1733" y="929"/>
                    <a:pt x="1730" y="935"/>
                    <a:pt x="1728" y="940"/>
                  </a:cubicBezTo>
                  <a:cubicBezTo>
                    <a:pt x="1730" y="935"/>
                    <a:pt x="1733" y="929"/>
                    <a:pt x="1735" y="924"/>
                  </a:cubicBezTo>
                  <a:close/>
                  <a:moveTo>
                    <a:pt x="1492" y="3413"/>
                  </a:moveTo>
                  <a:cubicBezTo>
                    <a:pt x="1490" y="3415"/>
                    <a:pt x="1490" y="3416"/>
                    <a:pt x="1490" y="3417"/>
                  </a:cubicBezTo>
                  <a:lnTo>
                    <a:pt x="1492" y="3413"/>
                  </a:lnTo>
                  <a:close/>
                  <a:moveTo>
                    <a:pt x="1687" y="2724"/>
                  </a:moveTo>
                  <a:cubicBezTo>
                    <a:pt x="1658" y="2825"/>
                    <a:pt x="1631" y="2925"/>
                    <a:pt x="1604" y="3025"/>
                  </a:cubicBezTo>
                  <a:lnTo>
                    <a:pt x="1604" y="3022"/>
                  </a:lnTo>
                  <a:cubicBezTo>
                    <a:pt x="1603" y="3023"/>
                    <a:pt x="1603" y="3025"/>
                    <a:pt x="1603" y="3026"/>
                  </a:cubicBezTo>
                  <a:lnTo>
                    <a:pt x="1603" y="3028"/>
                  </a:lnTo>
                  <a:cubicBezTo>
                    <a:pt x="1601" y="3033"/>
                    <a:pt x="1600" y="3038"/>
                    <a:pt x="1598" y="3044"/>
                  </a:cubicBezTo>
                  <a:cubicBezTo>
                    <a:pt x="1598" y="3044"/>
                    <a:pt x="1598" y="3045"/>
                    <a:pt x="1598" y="3045"/>
                  </a:cubicBezTo>
                  <a:lnTo>
                    <a:pt x="1598" y="3047"/>
                  </a:lnTo>
                  <a:cubicBezTo>
                    <a:pt x="1590" y="3069"/>
                    <a:pt x="1584" y="3091"/>
                    <a:pt x="1577" y="3115"/>
                  </a:cubicBezTo>
                  <a:lnTo>
                    <a:pt x="1577" y="3110"/>
                  </a:lnTo>
                  <a:lnTo>
                    <a:pt x="1492" y="3413"/>
                  </a:lnTo>
                  <a:lnTo>
                    <a:pt x="1492" y="3413"/>
                  </a:lnTo>
                  <a:cubicBezTo>
                    <a:pt x="1492" y="3413"/>
                    <a:pt x="1492" y="3413"/>
                    <a:pt x="1492" y="3413"/>
                  </a:cubicBezTo>
                  <a:lnTo>
                    <a:pt x="1492" y="3413"/>
                  </a:lnTo>
                  <a:cubicBezTo>
                    <a:pt x="1490" y="3417"/>
                    <a:pt x="1489" y="3422"/>
                    <a:pt x="1489" y="3425"/>
                  </a:cubicBezTo>
                  <a:cubicBezTo>
                    <a:pt x="1489" y="3424"/>
                    <a:pt x="1489" y="3424"/>
                    <a:pt x="1489" y="3422"/>
                  </a:cubicBezTo>
                  <a:cubicBezTo>
                    <a:pt x="1487" y="3424"/>
                    <a:pt x="1487" y="3425"/>
                    <a:pt x="1487" y="3427"/>
                  </a:cubicBezTo>
                  <a:cubicBezTo>
                    <a:pt x="1486" y="3432"/>
                    <a:pt x="1484" y="3436"/>
                    <a:pt x="1482" y="3441"/>
                  </a:cubicBezTo>
                  <a:cubicBezTo>
                    <a:pt x="1483" y="3440"/>
                    <a:pt x="1484" y="3438"/>
                    <a:pt x="1485" y="3437"/>
                  </a:cubicBezTo>
                  <a:lnTo>
                    <a:pt x="1485" y="3437"/>
                  </a:lnTo>
                  <a:cubicBezTo>
                    <a:pt x="1428" y="3624"/>
                    <a:pt x="1366" y="3811"/>
                    <a:pt x="1300" y="3994"/>
                  </a:cubicBezTo>
                  <a:cubicBezTo>
                    <a:pt x="1267" y="4089"/>
                    <a:pt x="1236" y="4184"/>
                    <a:pt x="1198" y="4275"/>
                  </a:cubicBezTo>
                  <a:cubicBezTo>
                    <a:pt x="1155" y="4381"/>
                    <a:pt x="1110" y="4486"/>
                    <a:pt x="1066" y="4592"/>
                  </a:cubicBezTo>
                  <a:cubicBezTo>
                    <a:pt x="1030" y="4673"/>
                    <a:pt x="990" y="4753"/>
                    <a:pt x="951" y="4833"/>
                  </a:cubicBezTo>
                  <a:cubicBezTo>
                    <a:pt x="919" y="4901"/>
                    <a:pt x="879" y="4966"/>
                    <a:pt x="843" y="5030"/>
                  </a:cubicBezTo>
                  <a:cubicBezTo>
                    <a:pt x="784" y="5119"/>
                    <a:pt x="729" y="5209"/>
                    <a:pt x="664" y="5293"/>
                  </a:cubicBezTo>
                  <a:cubicBezTo>
                    <a:pt x="639" y="5325"/>
                    <a:pt x="612" y="5353"/>
                    <a:pt x="583" y="5382"/>
                  </a:cubicBezTo>
                  <a:cubicBezTo>
                    <a:pt x="575" y="5390"/>
                    <a:pt x="564" y="5399"/>
                    <a:pt x="558" y="5404"/>
                  </a:cubicBezTo>
                  <a:cubicBezTo>
                    <a:pt x="550" y="5409"/>
                    <a:pt x="544" y="5414"/>
                    <a:pt x="536" y="5418"/>
                  </a:cubicBezTo>
                  <a:lnTo>
                    <a:pt x="523" y="5425"/>
                  </a:lnTo>
                  <a:lnTo>
                    <a:pt x="512" y="5428"/>
                  </a:lnTo>
                  <a:lnTo>
                    <a:pt x="499" y="5431"/>
                  </a:lnTo>
                  <a:lnTo>
                    <a:pt x="471" y="5431"/>
                  </a:lnTo>
                  <a:lnTo>
                    <a:pt x="461" y="5429"/>
                  </a:lnTo>
                  <a:lnTo>
                    <a:pt x="455" y="5423"/>
                  </a:lnTo>
                  <a:cubicBezTo>
                    <a:pt x="450" y="5418"/>
                    <a:pt x="447" y="5414"/>
                    <a:pt x="442" y="5409"/>
                  </a:cubicBezTo>
                  <a:cubicBezTo>
                    <a:pt x="436" y="5401"/>
                    <a:pt x="431" y="5393"/>
                    <a:pt x="427" y="5384"/>
                  </a:cubicBezTo>
                  <a:cubicBezTo>
                    <a:pt x="417" y="5368"/>
                    <a:pt x="409" y="5352"/>
                    <a:pt x="403" y="5336"/>
                  </a:cubicBezTo>
                  <a:cubicBezTo>
                    <a:pt x="392" y="5308"/>
                    <a:pt x="384" y="5281"/>
                    <a:pt x="376" y="5252"/>
                  </a:cubicBezTo>
                  <a:cubicBezTo>
                    <a:pt x="363" y="5200"/>
                    <a:pt x="352" y="5148"/>
                    <a:pt x="344" y="5095"/>
                  </a:cubicBezTo>
                  <a:cubicBezTo>
                    <a:pt x="328" y="4958"/>
                    <a:pt x="321" y="4818"/>
                    <a:pt x="322" y="4681"/>
                  </a:cubicBezTo>
                  <a:lnTo>
                    <a:pt x="322" y="4681"/>
                  </a:lnTo>
                  <a:lnTo>
                    <a:pt x="322" y="4700"/>
                  </a:lnTo>
                  <a:cubicBezTo>
                    <a:pt x="324" y="4590"/>
                    <a:pt x="332" y="4481"/>
                    <a:pt x="346" y="4374"/>
                  </a:cubicBezTo>
                  <a:cubicBezTo>
                    <a:pt x="368" y="4211"/>
                    <a:pt x="414" y="4052"/>
                    <a:pt x="479" y="3903"/>
                  </a:cubicBezTo>
                  <a:cubicBezTo>
                    <a:pt x="512" y="3827"/>
                    <a:pt x="550" y="3753"/>
                    <a:pt x="591" y="3682"/>
                  </a:cubicBezTo>
                  <a:cubicBezTo>
                    <a:pt x="618" y="3641"/>
                    <a:pt x="645" y="3601"/>
                    <a:pt x="675" y="3561"/>
                  </a:cubicBezTo>
                  <a:cubicBezTo>
                    <a:pt x="723" y="3506"/>
                    <a:pt x="772" y="3454"/>
                    <a:pt x="822" y="3403"/>
                  </a:cubicBezTo>
                  <a:cubicBezTo>
                    <a:pt x="965" y="3269"/>
                    <a:pt x="1115" y="3144"/>
                    <a:pt x="1272" y="3026"/>
                  </a:cubicBezTo>
                  <a:cubicBezTo>
                    <a:pt x="1378" y="2949"/>
                    <a:pt x="1487" y="2871"/>
                    <a:pt x="1593" y="2792"/>
                  </a:cubicBezTo>
                  <a:lnTo>
                    <a:pt x="1593" y="2792"/>
                  </a:lnTo>
                  <a:cubicBezTo>
                    <a:pt x="1592" y="2794"/>
                    <a:pt x="1590" y="2795"/>
                    <a:pt x="1589" y="2797"/>
                  </a:cubicBezTo>
                  <a:lnTo>
                    <a:pt x="1687" y="2724"/>
                  </a:lnTo>
                  <a:close/>
                  <a:moveTo>
                    <a:pt x="2118" y="1"/>
                  </a:moveTo>
                  <a:cubicBezTo>
                    <a:pt x="2088" y="1"/>
                    <a:pt x="2057" y="9"/>
                    <a:pt x="2029" y="27"/>
                  </a:cubicBezTo>
                  <a:cubicBezTo>
                    <a:pt x="1905" y="101"/>
                    <a:pt x="1799" y="199"/>
                    <a:pt x="1714" y="315"/>
                  </a:cubicBezTo>
                  <a:cubicBezTo>
                    <a:pt x="1595" y="481"/>
                    <a:pt x="1498" y="660"/>
                    <a:pt x="1427" y="851"/>
                  </a:cubicBezTo>
                  <a:cubicBezTo>
                    <a:pt x="1395" y="932"/>
                    <a:pt x="1362" y="1011"/>
                    <a:pt x="1337" y="1094"/>
                  </a:cubicBezTo>
                  <a:cubicBezTo>
                    <a:pt x="1319" y="1144"/>
                    <a:pt x="1302" y="1192"/>
                    <a:pt x="1289" y="1242"/>
                  </a:cubicBezTo>
                  <a:cubicBezTo>
                    <a:pt x="1278" y="1287"/>
                    <a:pt x="1266" y="1331"/>
                    <a:pt x="1256" y="1374"/>
                  </a:cubicBezTo>
                  <a:cubicBezTo>
                    <a:pt x="1231" y="1459"/>
                    <a:pt x="1215" y="1546"/>
                    <a:pt x="1210" y="1635"/>
                  </a:cubicBezTo>
                  <a:cubicBezTo>
                    <a:pt x="1207" y="1681"/>
                    <a:pt x="1213" y="1728"/>
                    <a:pt x="1228" y="1771"/>
                  </a:cubicBezTo>
                  <a:cubicBezTo>
                    <a:pt x="1245" y="1815"/>
                    <a:pt x="1269" y="1855"/>
                    <a:pt x="1297" y="1890"/>
                  </a:cubicBezTo>
                  <a:cubicBezTo>
                    <a:pt x="1363" y="1969"/>
                    <a:pt x="1458" y="1999"/>
                    <a:pt x="1556" y="1999"/>
                  </a:cubicBezTo>
                  <a:cubicBezTo>
                    <a:pt x="1650" y="1999"/>
                    <a:pt x="1748" y="1971"/>
                    <a:pt x="1828" y="1934"/>
                  </a:cubicBezTo>
                  <a:cubicBezTo>
                    <a:pt x="1872" y="1914"/>
                    <a:pt x="1915" y="1890"/>
                    <a:pt x="1956" y="1865"/>
                  </a:cubicBezTo>
                  <a:lnTo>
                    <a:pt x="1956" y="1865"/>
                  </a:lnTo>
                  <a:cubicBezTo>
                    <a:pt x="1938" y="1910"/>
                    <a:pt x="1921" y="1958"/>
                    <a:pt x="1905" y="2005"/>
                  </a:cubicBezTo>
                  <a:cubicBezTo>
                    <a:pt x="1873" y="2096"/>
                    <a:pt x="1842" y="2187"/>
                    <a:pt x="1813" y="2279"/>
                  </a:cubicBezTo>
                  <a:cubicBezTo>
                    <a:pt x="1744" y="2330"/>
                    <a:pt x="1676" y="2379"/>
                    <a:pt x="1606" y="2430"/>
                  </a:cubicBezTo>
                  <a:cubicBezTo>
                    <a:pt x="1524" y="2490"/>
                    <a:pt x="1443" y="2548"/>
                    <a:pt x="1361" y="2609"/>
                  </a:cubicBezTo>
                  <a:cubicBezTo>
                    <a:pt x="1262" y="2678"/>
                    <a:pt x="1164" y="2745"/>
                    <a:pt x="1068" y="2816"/>
                  </a:cubicBezTo>
                  <a:cubicBezTo>
                    <a:pt x="979" y="2882"/>
                    <a:pt x="894" y="2952"/>
                    <a:pt x="808" y="3023"/>
                  </a:cubicBezTo>
                  <a:cubicBezTo>
                    <a:pt x="643" y="3163"/>
                    <a:pt x="477" y="3308"/>
                    <a:pt x="359" y="3492"/>
                  </a:cubicBezTo>
                  <a:cubicBezTo>
                    <a:pt x="238" y="3677"/>
                    <a:pt x="148" y="3880"/>
                    <a:pt x="89" y="4092"/>
                  </a:cubicBezTo>
                  <a:cubicBezTo>
                    <a:pt x="29" y="4317"/>
                    <a:pt x="1" y="4549"/>
                    <a:pt x="4" y="4782"/>
                  </a:cubicBezTo>
                  <a:cubicBezTo>
                    <a:pt x="6" y="5005"/>
                    <a:pt x="18" y="5233"/>
                    <a:pt x="94" y="5445"/>
                  </a:cubicBezTo>
                  <a:cubicBezTo>
                    <a:pt x="127" y="5537"/>
                    <a:pt x="184" y="5635"/>
                    <a:pt x="265" y="5692"/>
                  </a:cubicBezTo>
                  <a:cubicBezTo>
                    <a:pt x="325" y="5735"/>
                    <a:pt x="398" y="5759"/>
                    <a:pt x="473" y="5759"/>
                  </a:cubicBezTo>
                  <a:cubicBezTo>
                    <a:pt x="476" y="5759"/>
                    <a:pt x="478" y="5759"/>
                    <a:pt x="480" y="5759"/>
                  </a:cubicBezTo>
                  <a:cubicBezTo>
                    <a:pt x="493" y="5759"/>
                    <a:pt x="507" y="5759"/>
                    <a:pt x="520" y="5757"/>
                  </a:cubicBezTo>
                  <a:cubicBezTo>
                    <a:pt x="723" y="5741"/>
                    <a:pt x="867" y="5561"/>
                    <a:pt x="965" y="5401"/>
                  </a:cubicBezTo>
                  <a:cubicBezTo>
                    <a:pt x="1060" y="5255"/>
                    <a:pt x="1144" y="5103"/>
                    <a:pt x="1218" y="4947"/>
                  </a:cubicBezTo>
                  <a:cubicBezTo>
                    <a:pt x="1256" y="4863"/>
                    <a:pt x="1299" y="4779"/>
                    <a:pt x="1332" y="4692"/>
                  </a:cubicBezTo>
                  <a:lnTo>
                    <a:pt x="1443" y="4421"/>
                  </a:lnTo>
                  <a:cubicBezTo>
                    <a:pt x="1505" y="4267"/>
                    <a:pt x="1557" y="4109"/>
                    <a:pt x="1612" y="3952"/>
                  </a:cubicBezTo>
                  <a:cubicBezTo>
                    <a:pt x="1639" y="3881"/>
                    <a:pt x="1660" y="3808"/>
                    <a:pt x="1683" y="3734"/>
                  </a:cubicBezTo>
                  <a:cubicBezTo>
                    <a:pt x="1707" y="3658"/>
                    <a:pt x="1733" y="3584"/>
                    <a:pt x="1753" y="3508"/>
                  </a:cubicBezTo>
                  <a:cubicBezTo>
                    <a:pt x="1793" y="3372"/>
                    <a:pt x="1832" y="3237"/>
                    <a:pt x="1872" y="3101"/>
                  </a:cubicBezTo>
                  <a:lnTo>
                    <a:pt x="1872" y="3101"/>
                  </a:lnTo>
                  <a:cubicBezTo>
                    <a:pt x="1870" y="3107"/>
                    <a:pt x="1869" y="3113"/>
                    <a:pt x="1867" y="3120"/>
                  </a:cubicBezTo>
                  <a:cubicBezTo>
                    <a:pt x="1905" y="2993"/>
                    <a:pt x="1938" y="2865"/>
                    <a:pt x="1973" y="2737"/>
                  </a:cubicBezTo>
                  <a:cubicBezTo>
                    <a:pt x="2003" y="2642"/>
                    <a:pt x="2032" y="2545"/>
                    <a:pt x="2060" y="2449"/>
                  </a:cubicBezTo>
                  <a:lnTo>
                    <a:pt x="2228" y="2327"/>
                  </a:lnTo>
                  <a:cubicBezTo>
                    <a:pt x="2293" y="2284"/>
                    <a:pt x="2312" y="2199"/>
                    <a:pt x="2271" y="2134"/>
                  </a:cubicBezTo>
                  <a:cubicBezTo>
                    <a:pt x="2250" y="2104"/>
                    <a:pt x="2220" y="2083"/>
                    <a:pt x="2185" y="2075"/>
                  </a:cubicBezTo>
                  <a:cubicBezTo>
                    <a:pt x="2200" y="2032"/>
                    <a:pt x="2215" y="1990"/>
                    <a:pt x="2231" y="1947"/>
                  </a:cubicBezTo>
                  <a:cubicBezTo>
                    <a:pt x="2253" y="1887"/>
                    <a:pt x="2277" y="1827"/>
                    <a:pt x="2301" y="1766"/>
                  </a:cubicBezTo>
                  <a:cubicBezTo>
                    <a:pt x="2329" y="1697"/>
                    <a:pt x="2355" y="1624"/>
                    <a:pt x="2385" y="1556"/>
                  </a:cubicBezTo>
                  <a:cubicBezTo>
                    <a:pt x="2416" y="1488"/>
                    <a:pt x="2448" y="1421"/>
                    <a:pt x="2478" y="1353"/>
                  </a:cubicBezTo>
                  <a:cubicBezTo>
                    <a:pt x="2492" y="1333"/>
                    <a:pt x="2508" y="1314"/>
                    <a:pt x="2522" y="1293"/>
                  </a:cubicBezTo>
                  <a:lnTo>
                    <a:pt x="2611" y="1171"/>
                  </a:lnTo>
                  <a:cubicBezTo>
                    <a:pt x="2662" y="1103"/>
                    <a:pt x="2705" y="1029"/>
                    <a:pt x="2741" y="951"/>
                  </a:cubicBezTo>
                  <a:cubicBezTo>
                    <a:pt x="2780" y="875"/>
                    <a:pt x="2750" y="780"/>
                    <a:pt x="2674" y="739"/>
                  </a:cubicBezTo>
                  <a:cubicBezTo>
                    <a:pt x="2648" y="724"/>
                    <a:pt x="2617" y="716"/>
                    <a:pt x="2588" y="716"/>
                  </a:cubicBezTo>
                  <a:cubicBezTo>
                    <a:pt x="2558" y="716"/>
                    <a:pt x="2528" y="724"/>
                    <a:pt x="2502" y="739"/>
                  </a:cubicBezTo>
                  <a:cubicBezTo>
                    <a:pt x="2446" y="771"/>
                    <a:pt x="2421" y="824"/>
                    <a:pt x="2391" y="877"/>
                  </a:cubicBezTo>
                  <a:cubicBezTo>
                    <a:pt x="2337" y="964"/>
                    <a:pt x="2288" y="1056"/>
                    <a:pt x="2244" y="1149"/>
                  </a:cubicBezTo>
                  <a:cubicBezTo>
                    <a:pt x="2215" y="1185"/>
                    <a:pt x="2187" y="1220"/>
                    <a:pt x="2158" y="1257"/>
                  </a:cubicBezTo>
                  <a:cubicBezTo>
                    <a:pt x="2114" y="1310"/>
                    <a:pt x="2067" y="1363"/>
                    <a:pt x="2016" y="1413"/>
                  </a:cubicBezTo>
                  <a:cubicBezTo>
                    <a:pt x="1970" y="1456"/>
                    <a:pt x="1921" y="1499"/>
                    <a:pt x="1870" y="1538"/>
                  </a:cubicBezTo>
                  <a:cubicBezTo>
                    <a:pt x="1834" y="1564"/>
                    <a:pt x="1796" y="1589"/>
                    <a:pt x="1756" y="1613"/>
                  </a:cubicBezTo>
                  <a:cubicBezTo>
                    <a:pt x="1736" y="1624"/>
                    <a:pt x="1715" y="1633"/>
                    <a:pt x="1695" y="1643"/>
                  </a:cubicBezTo>
                  <a:cubicBezTo>
                    <a:pt x="1669" y="1652"/>
                    <a:pt x="1644" y="1662"/>
                    <a:pt x="1619" y="1668"/>
                  </a:cubicBezTo>
                  <a:cubicBezTo>
                    <a:pt x="1611" y="1671"/>
                    <a:pt x="1598" y="1673"/>
                    <a:pt x="1590" y="1675"/>
                  </a:cubicBezTo>
                  <a:cubicBezTo>
                    <a:pt x="1586" y="1675"/>
                    <a:pt x="1581" y="1675"/>
                    <a:pt x="1576" y="1675"/>
                  </a:cubicBezTo>
                  <a:cubicBezTo>
                    <a:pt x="1573" y="1675"/>
                    <a:pt x="1571" y="1675"/>
                    <a:pt x="1568" y="1675"/>
                  </a:cubicBezTo>
                  <a:cubicBezTo>
                    <a:pt x="1562" y="1675"/>
                    <a:pt x="1554" y="1673"/>
                    <a:pt x="1547" y="1673"/>
                  </a:cubicBezTo>
                  <a:lnTo>
                    <a:pt x="1539" y="1671"/>
                  </a:lnTo>
                  <a:lnTo>
                    <a:pt x="1538" y="1671"/>
                  </a:lnTo>
                  <a:cubicBezTo>
                    <a:pt x="1536" y="1670"/>
                    <a:pt x="1536" y="1668"/>
                    <a:pt x="1535" y="1668"/>
                  </a:cubicBezTo>
                  <a:lnTo>
                    <a:pt x="1535" y="1667"/>
                  </a:lnTo>
                  <a:lnTo>
                    <a:pt x="1533" y="1649"/>
                  </a:lnTo>
                  <a:cubicBezTo>
                    <a:pt x="1532" y="1641"/>
                    <a:pt x="1532" y="1635"/>
                    <a:pt x="1532" y="1627"/>
                  </a:cubicBezTo>
                  <a:cubicBezTo>
                    <a:pt x="1533" y="1599"/>
                    <a:pt x="1537" y="1572"/>
                    <a:pt x="1541" y="1544"/>
                  </a:cubicBezTo>
                  <a:lnTo>
                    <a:pt x="1541" y="1544"/>
                  </a:lnTo>
                  <a:cubicBezTo>
                    <a:pt x="1554" y="1466"/>
                    <a:pt x="1573" y="1390"/>
                    <a:pt x="1592" y="1312"/>
                  </a:cubicBezTo>
                  <a:cubicBezTo>
                    <a:pt x="1611" y="1257"/>
                    <a:pt x="1625" y="1200"/>
                    <a:pt x="1647" y="1144"/>
                  </a:cubicBezTo>
                  <a:cubicBezTo>
                    <a:pt x="1677" y="1070"/>
                    <a:pt x="1704" y="994"/>
                    <a:pt x="1736" y="921"/>
                  </a:cubicBezTo>
                  <a:lnTo>
                    <a:pt x="1736" y="921"/>
                  </a:lnTo>
                  <a:cubicBezTo>
                    <a:pt x="1735" y="922"/>
                    <a:pt x="1735" y="923"/>
                    <a:pt x="1735" y="924"/>
                  </a:cubicBezTo>
                  <a:lnTo>
                    <a:pt x="1735" y="924"/>
                  </a:lnTo>
                  <a:cubicBezTo>
                    <a:pt x="1777" y="828"/>
                    <a:pt x="1824" y="736"/>
                    <a:pt x="1877" y="646"/>
                  </a:cubicBezTo>
                  <a:cubicBezTo>
                    <a:pt x="1905" y="598"/>
                    <a:pt x="1937" y="552"/>
                    <a:pt x="1972" y="508"/>
                  </a:cubicBezTo>
                  <a:cubicBezTo>
                    <a:pt x="1997" y="476"/>
                    <a:pt x="2024" y="446"/>
                    <a:pt x="2052" y="416"/>
                  </a:cubicBezTo>
                  <a:cubicBezTo>
                    <a:pt x="2074" y="397"/>
                    <a:pt x="2097" y="378"/>
                    <a:pt x="2119" y="361"/>
                  </a:cubicBezTo>
                  <a:cubicBezTo>
                    <a:pt x="2147" y="340"/>
                    <a:pt x="2179" y="324"/>
                    <a:pt x="2209" y="305"/>
                  </a:cubicBezTo>
                  <a:cubicBezTo>
                    <a:pt x="2288" y="261"/>
                    <a:pt x="2306" y="149"/>
                    <a:pt x="2258" y="76"/>
                  </a:cubicBezTo>
                  <a:cubicBezTo>
                    <a:pt x="2226" y="27"/>
                    <a:pt x="2173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6" name="Google Shape;8926;p17"/>
            <p:cNvSpPr/>
            <p:nvPr/>
          </p:nvSpPr>
          <p:spPr>
            <a:xfrm>
              <a:off x="8081721" y="1363923"/>
              <a:ext cx="29469" cy="14620"/>
            </a:xfrm>
            <a:custGeom>
              <a:avLst/>
              <a:gdLst/>
              <a:ahLst/>
              <a:cxnLst/>
              <a:rect l="l" t="t" r="r" b="b"/>
              <a:pathLst>
                <a:path w="1014" h="503" extrusionOk="0">
                  <a:moveTo>
                    <a:pt x="837" y="0"/>
                  </a:moveTo>
                  <a:cubicBezTo>
                    <a:pt x="824" y="0"/>
                    <a:pt x="810" y="2"/>
                    <a:pt x="796" y="5"/>
                  </a:cubicBezTo>
                  <a:cubicBezTo>
                    <a:pt x="567" y="47"/>
                    <a:pt x="337" y="97"/>
                    <a:pt x="120" y="181"/>
                  </a:cubicBezTo>
                  <a:cubicBezTo>
                    <a:pt x="71" y="198"/>
                    <a:pt x="33" y="235"/>
                    <a:pt x="16" y="282"/>
                  </a:cubicBezTo>
                  <a:cubicBezTo>
                    <a:pt x="0" y="324"/>
                    <a:pt x="3" y="369"/>
                    <a:pt x="22" y="411"/>
                  </a:cubicBezTo>
                  <a:cubicBezTo>
                    <a:pt x="49" y="468"/>
                    <a:pt x="108" y="502"/>
                    <a:pt x="171" y="502"/>
                  </a:cubicBezTo>
                  <a:cubicBezTo>
                    <a:pt x="195" y="502"/>
                    <a:pt x="219" y="498"/>
                    <a:pt x="242" y="488"/>
                  </a:cubicBezTo>
                  <a:lnTo>
                    <a:pt x="269" y="476"/>
                  </a:lnTo>
                  <a:lnTo>
                    <a:pt x="299" y="464"/>
                  </a:lnTo>
                  <a:cubicBezTo>
                    <a:pt x="385" y="433"/>
                    <a:pt x="473" y="406"/>
                    <a:pt x="562" y="382"/>
                  </a:cubicBezTo>
                  <a:cubicBezTo>
                    <a:pt x="659" y="360"/>
                    <a:pt x="757" y="339"/>
                    <a:pt x="857" y="322"/>
                  </a:cubicBezTo>
                  <a:cubicBezTo>
                    <a:pt x="950" y="312"/>
                    <a:pt x="1013" y="224"/>
                    <a:pt x="996" y="132"/>
                  </a:cubicBezTo>
                  <a:cubicBezTo>
                    <a:pt x="981" y="54"/>
                    <a:pt x="913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7" name="Google Shape;8927;p17"/>
            <p:cNvSpPr/>
            <p:nvPr/>
          </p:nvSpPr>
          <p:spPr>
            <a:xfrm>
              <a:off x="8074542" y="1389325"/>
              <a:ext cx="76580" cy="14852"/>
            </a:xfrm>
            <a:custGeom>
              <a:avLst/>
              <a:gdLst/>
              <a:ahLst/>
              <a:cxnLst/>
              <a:rect l="l" t="t" r="r" b="b"/>
              <a:pathLst>
                <a:path w="2635" h="511" extrusionOk="0">
                  <a:moveTo>
                    <a:pt x="227" y="1"/>
                  </a:moveTo>
                  <a:cubicBezTo>
                    <a:pt x="182" y="1"/>
                    <a:pt x="137" y="18"/>
                    <a:pt x="106" y="54"/>
                  </a:cubicBezTo>
                  <a:cubicBezTo>
                    <a:pt x="81" y="83"/>
                    <a:pt x="57" y="113"/>
                    <a:pt x="37" y="144"/>
                  </a:cubicBezTo>
                  <a:cubicBezTo>
                    <a:pt x="18" y="175"/>
                    <a:pt x="7" y="209"/>
                    <a:pt x="5" y="246"/>
                  </a:cubicBezTo>
                  <a:cubicBezTo>
                    <a:pt x="0" y="317"/>
                    <a:pt x="30" y="385"/>
                    <a:pt x="87" y="428"/>
                  </a:cubicBezTo>
                  <a:cubicBezTo>
                    <a:pt x="166" y="490"/>
                    <a:pt x="266" y="504"/>
                    <a:pt x="363" y="509"/>
                  </a:cubicBezTo>
                  <a:cubicBezTo>
                    <a:pt x="394" y="510"/>
                    <a:pt x="424" y="510"/>
                    <a:pt x="455" y="510"/>
                  </a:cubicBezTo>
                  <a:cubicBezTo>
                    <a:pt x="535" y="510"/>
                    <a:pt x="614" y="505"/>
                    <a:pt x="695" y="501"/>
                  </a:cubicBezTo>
                  <a:cubicBezTo>
                    <a:pt x="784" y="493"/>
                    <a:pt x="872" y="482"/>
                    <a:pt x="963" y="474"/>
                  </a:cubicBezTo>
                  <a:cubicBezTo>
                    <a:pt x="1135" y="455"/>
                    <a:pt x="1309" y="434"/>
                    <a:pt x="1482" y="412"/>
                  </a:cubicBezTo>
                  <a:cubicBezTo>
                    <a:pt x="1825" y="369"/>
                    <a:pt x="2169" y="325"/>
                    <a:pt x="2512" y="277"/>
                  </a:cubicBezTo>
                  <a:cubicBezTo>
                    <a:pt x="2585" y="268"/>
                    <a:pt x="2634" y="189"/>
                    <a:pt x="2620" y="119"/>
                  </a:cubicBezTo>
                  <a:cubicBezTo>
                    <a:pt x="2608" y="60"/>
                    <a:pt x="2553" y="8"/>
                    <a:pt x="2492" y="8"/>
                  </a:cubicBezTo>
                  <a:cubicBezTo>
                    <a:pt x="2488" y="8"/>
                    <a:pt x="2483" y="8"/>
                    <a:pt x="2479" y="8"/>
                  </a:cubicBezTo>
                  <a:cubicBezTo>
                    <a:pt x="2174" y="43"/>
                    <a:pt x="1868" y="75"/>
                    <a:pt x="1561" y="106"/>
                  </a:cubicBezTo>
                  <a:cubicBezTo>
                    <a:pt x="1412" y="121"/>
                    <a:pt x="1263" y="138"/>
                    <a:pt x="1115" y="151"/>
                  </a:cubicBezTo>
                  <a:cubicBezTo>
                    <a:pt x="909" y="168"/>
                    <a:pt x="703" y="192"/>
                    <a:pt x="497" y="192"/>
                  </a:cubicBezTo>
                  <a:cubicBezTo>
                    <a:pt x="462" y="190"/>
                    <a:pt x="426" y="189"/>
                    <a:pt x="391" y="187"/>
                  </a:cubicBezTo>
                  <a:cubicBezTo>
                    <a:pt x="399" y="133"/>
                    <a:pt x="380" y="80"/>
                    <a:pt x="341" y="43"/>
                  </a:cubicBezTo>
                  <a:cubicBezTo>
                    <a:pt x="310" y="15"/>
                    <a:pt x="269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8" name="Google Shape;8928;p17"/>
            <p:cNvSpPr/>
            <p:nvPr/>
          </p:nvSpPr>
          <p:spPr>
            <a:xfrm>
              <a:off x="8174376" y="1328582"/>
              <a:ext cx="59317" cy="105012"/>
            </a:xfrm>
            <a:custGeom>
              <a:avLst/>
              <a:gdLst/>
              <a:ahLst/>
              <a:cxnLst/>
              <a:rect l="l" t="t" r="r" b="b"/>
              <a:pathLst>
                <a:path w="2041" h="3613" extrusionOk="0">
                  <a:moveTo>
                    <a:pt x="1558" y="1"/>
                  </a:moveTo>
                  <a:cubicBezTo>
                    <a:pt x="1419" y="1"/>
                    <a:pt x="1279" y="61"/>
                    <a:pt x="1167" y="137"/>
                  </a:cubicBezTo>
                  <a:cubicBezTo>
                    <a:pt x="792" y="395"/>
                    <a:pt x="554" y="810"/>
                    <a:pt x="387" y="1223"/>
                  </a:cubicBezTo>
                  <a:cubicBezTo>
                    <a:pt x="295" y="1449"/>
                    <a:pt x="217" y="1680"/>
                    <a:pt x="152" y="1918"/>
                  </a:cubicBezTo>
                  <a:cubicBezTo>
                    <a:pt x="87" y="2149"/>
                    <a:pt x="43" y="2386"/>
                    <a:pt x="18" y="2625"/>
                  </a:cubicBezTo>
                  <a:cubicBezTo>
                    <a:pt x="3" y="2749"/>
                    <a:pt x="0" y="2874"/>
                    <a:pt x="7" y="2997"/>
                  </a:cubicBezTo>
                  <a:cubicBezTo>
                    <a:pt x="11" y="3094"/>
                    <a:pt x="30" y="3189"/>
                    <a:pt x="65" y="3279"/>
                  </a:cubicBezTo>
                  <a:cubicBezTo>
                    <a:pt x="100" y="3371"/>
                    <a:pt x="162" y="3452"/>
                    <a:pt x="241" y="3510"/>
                  </a:cubicBezTo>
                  <a:cubicBezTo>
                    <a:pt x="320" y="3567"/>
                    <a:pt x="413" y="3602"/>
                    <a:pt x="512" y="3610"/>
                  </a:cubicBezTo>
                  <a:cubicBezTo>
                    <a:pt x="525" y="3611"/>
                    <a:pt x="539" y="3612"/>
                    <a:pt x="551" y="3612"/>
                  </a:cubicBezTo>
                  <a:cubicBezTo>
                    <a:pt x="557" y="3612"/>
                    <a:pt x="561" y="3612"/>
                    <a:pt x="565" y="3612"/>
                  </a:cubicBezTo>
                  <a:cubicBezTo>
                    <a:pt x="766" y="3612"/>
                    <a:pt x="958" y="3540"/>
                    <a:pt x="1131" y="3439"/>
                  </a:cubicBezTo>
                  <a:cubicBezTo>
                    <a:pt x="1324" y="3327"/>
                    <a:pt x="1496" y="3184"/>
                    <a:pt x="1643" y="3016"/>
                  </a:cubicBezTo>
                  <a:cubicBezTo>
                    <a:pt x="1791" y="2846"/>
                    <a:pt x="1911" y="2657"/>
                    <a:pt x="1977" y="2443"/>
                  </a:cubicBezTo>
                  <a:cubicBezTo>
                    <a:pt x="2041" y="2239"/>
                    <a:pt x="2041" y="2010"/>
                    <a:pt x="1935" y="1820"/>
                  </a:cubicBezTo>
                  <a:cubicBezTo>
                    <a:pt x="1886" y="1731"/>
                    <a:pt x="1816" y="1657"/>
                    <a:pt x="1730" y="1603"/>
                  </a:cubicBezTo>
                  <a:cubicBezTo>
                    <a:pt x="1648" y="1555"/>
                    <a:pt x="1556" y="1527"/>
                    <a:pt x="1461" y="1524"/>
                  </a:cubicBezTo>
                  <a:cubicBezTo>
                    <a:pt x="1453" y="1523"/>
                    <a:pt x="1444" y="1523"/>
                    <a:pt x="1436" y="1523"/>
                  </a:cubicBezTo>
                  <a:cubicBezTo>
                    <a:pt x="1337" y="1523"/>
                    <a:pt x="1234" y="1556"/>
                    <a:pt x="1145" y="1595"/>
                  </a:cubicBezTo>
                  <a:cubicBezTo>
                    <a:pt x="1055" y="1635"/>
                    <a:pt x="971" y="1690"/>
                    <a:pt x="898" y="1758"/>
                  </a:cubicBezTo>
                  <a:cubicBezTo>
                    <a:pt x="778" y="1877"/>
                    <a:pt x="689" y="2021"/>
                    <a:pt x="595" y="2162"/>
                  </a:cubicBezTo>
                  <a:cubicBezTo>
                    <a:pt x="539" y="2249"/>
                    <a:pt x="486" y="2337"/>
                    <a:pt x="434" y="2426"/>
                  </a:cubicBezTo>
                  <a:cubicBezTo>
                    <a:pt x="402" y="2499"/>
                    <a:pt x="431" y="2584"/>
                    <a:pt x="502" y="2621"/>
                  </a:cubicBezTo>
                  <a:cubicBezTo>
                    <a:pt x="525" y="2633"/>
                    <a:pt x="549" y="2638"/>
                    <a:pt x="572" y="2638"/>
                  </a:cubicBezTo>
                  <a:cubicBezTo>
                    <a:pt x="623" y="2638"/>
                    <a:pt x="672" y="2612"/>
                    <a:pt x="700" y="2565"/>
                  </a:cubicBezTo>
                  <a:lnTo>
                    <a:pt x="741" y="2496"/>
                  </a:lnTo>
                  <a:cubicBezTo>
                    <a:pt x="771" y="2445"/>
                    <a:pt x="803" y="2396"/>
                    <a:pt x="836" y="2347"/>
                  </a:cubicBezTo>
                  <a:cubicBezTo>
                    <a:pt x="895" y="2258"/>
                    <a:pt x="952" y="2165"/>
                    <a:pt x="1018" y="2079"/>
                  </a:cubicBezTo>
                  <a:lnTo>
                    <a:pt x="1018" y="2079"/>
                  </a:lnTo>
                  <a:lnTo>
                    <a:pt x="1020" y="2078"/>
                  </a:lnTo>
                  <a:lnTo>
                    <a:pt x="1026" y="2070"/>
                  </a:lnTo>
                  <a:lnTo>
                    <a:pt x="1021" y="2076"/>
                  </a:lnTo>
                  <a:cubicBezTo>
                    <a:pt x="1050" y="2041"/>
                    <a:pt x="1080" y="2008"/>
                    <a:pt x="1112" y="1976"/>
                  </a:cubicBezTo>
                  <a:cubicBezTo>
                    <a:pt x="1123" y="1967"/>
                    <a:pt x="1134" y="1957"/>
                    <a:pt x="1145" y="1948"/>
                  </a:cubicBezTo>
                  <a:cubicBezTo>
                    <a:pt x="1167" y="1932"/>
                    <a:pt x="1189" y="1918"/>
                    <a:pt x="1213" y="1904"/>
                  </a:cubicBezTo>
                  <a:cubicBezTo>
                    <a:pt x="1232" y="1894"/>
                    <a:pt x="1249" y="1885"/>
                    <a:pt x="1268" y="1877"/>
                  </a:cubicBezTo>
                  <a:cubicBezTo>
                    <a:pt x="1303" y="1864"/>
                    <a:pt x="1336" y="1851"/>
                    <a:pt x="1373" y="1842"/>
                  </a:cubicBezTo>
                  <a:cubicBezTo>
                    <a:pt x="1389" y="1839"/>
                    <a:pt x="1403" y="1836"/>
                    <a:pt x="1419" y="1832"/>
                  </a:cubicBezTo>
                  <a:cubicBezTo>
                    <a:pt x="1425" y="1832"/>
                    <a:pt x="1432" y="1832"/>
                    <a:pt x="1439" y="1832"/>
                  </a:cubicBezTo>
                  <a:cubicBezTo>
                    <a:pt x="1442" y="1832"/>
                    <a:pt x="1446" y="1832"/>
                    <a:pt x="1449" y="1832"/>
                  </a:cubicBezTo>
                  <a:cubicBezTo>
                    <a:pt x="1457" y="1832"/>
                    <a:pt x="1466" y="1832"/>
                    <a:pt x="1476" y="1834"/>
                  </a:cubicBezTo>
                  <a:cubicBezTo>
                    <a:pt x="1488" y="1836"/>
                    <a:pt x="1501" y="1839"/>
                    <a:pt x="1512" y="1842"/>
                  </a:cubicBezTo>
                  <a:cubicBezTo>
                    <a:pt x="1528" y="1847"/>
                    <a:pt x="1542" y="1851"/>
                    <a:pt x="1558" y="1858"/>
                  </a:cubicBezTo>
                  <a:cubicBezTo>
                    <a:pt x="1563" y="1861"/>
                    <a:pt x="1569" y="1864"/>
                    <a:pt x="1575" y="1869"/>
                  </a:cubicBezTo>
                  <a:cubicBezTo>
                    <a:pt x="1588" y="1877"/>
                    <a:pt x="1599" y="1885"/>
                    <a:pt x="1612" y="1896"/>
                  </a:cubicBezTo>
                  <a:cubicBezTo>
                    <a:pt x="1605" y="1891"/>
                    <a:pt x="1601" y="1886"/>
                    <a:pt x="1596" y="1883"/>
                  </a:cubicBezTo>
                  <a:lnTo>
                    <a:pt x="1596" y="1883"/>
                  </a:lnTo>
                  <a:cubicBezTo>
                    <a:pt x="1604" y="1889"/>
                    <a:pt x="1612" y="1897"/>
                    <a:pt x="1620" y="1905"/>
                  </a:cubicBezTo>
                  <a:cubicBezTo>
                    <a:pt x="1631" y="1918"/>
                    <a:pt x="1642" y="1931"/>
                    <a:pt x="1653" y="1945"/>
                  </a:cubicBezTo>
                  <a:cubicBezTo>
                    <a:pt x="1661" y="1955"/>
                    <a:pt x="1668" y="1967"/>
                    <a:pt x="1674" y="1979"/>
                  </a:cubicBezTo>
                  <a:lnTo>
                    <a:pt x="1674" y="1979"/>
                  </a:lnTo>
                  <a:cubicBezTo>
                    <a:pt x="1672" y="1975"/>
                    <a:pt x="1670" y="1972"/>
                    <a:pt x="1667" y="1969"/>
                  </a:cubicBezTo>
                  <a:lnTo>
                    <a:pt x="1667" y="1969"/>
                  </a:lnTo>
                  <a:cubicBezTo>
                    <a:pt x="1674" y="1981"/>
                    <a:pt x="1680" y="1992"/>
                    <a:pt x="1685" y="2005"/>
                  </a:cubicBezTo>
                  <a:cubicBezTo>
                    <a:pt x="1694" y="2027"/>
                    <a:pt x="1700" y="2049"/>
                    <a:pt x="1707" y="2073"/>
                  </a:cubicBezTo>
                  <a:cubicBezTo>
                    <a:pt x="1710" y="2084"/>
                    <a:pt x="1711" y="2097"/>
                    <a:pt x="1715" y="2109"/>
                  </a:cubicBezTo>
                  <a:cubicBezTo>
                    <a:pt x="1716" y="2130"/>
                    <a:pt x="1718" y="2152"/>
                    <a:pt x="1718" y="2174"/>
                  </a:cubicBezTo>
                  <a:cubicBezTo>
                    <a:pt x="1718" y="2204"/>
                    <a:pt x="1716" y="2234"/>
                    <a:pt x="1711" y="2265"/>
                  </a:cubicBezTo>
                  <a:cubicBezTo>
                    <a:pt x="1707" y="2295"/>
                    <a:pt x="1700" y="2323"/>
                    <a:pt x="1693" y="2353"/>
                  </a:cubicBezTo>
                  <a:cubicBezTo>
                    <a:pt x="1680" y="2390"/>
                    <a:pt x="1667" y="2426"/>
                    <a:pt x="1653" y="2462"/>
                  </a:cubicBezTo>
                  <a:cubicBezTo>
                    <a:pt x="1631" y="2511"/>
                    <a:pt x="1605" y="2559"/>
                    <a:pt x="1579" y="2605"/>
                  </a:cubicBezTo>
                  <a:cubicBezTo>
                    <a:pt x="1545" y="2656"/>
                    <a:pt x="1512" y="2705"/>
                    <a:pt x="1476" y="2752"/>
                  </a:cubicBezTo>
                  <a:cubicBezTo>
                    <a:pt x="1430" y="2806"/>
                    <a:pt x="1382" y="2858"/>
                    <a:pt x="1333" y="2907"/>
                  </a:cubicBezTo>
                  <a:cubicBezTo>
                    <a:pt x="1273" y="2964"/>
                    <a:pt x="1210" y="3018"/>
                    <a:pt x="1145" y="3067"/>
                  </a:cubicBezTo>
                  <a:cubicBezTo>
                    <a:pt x="1088" y="3108"/>
                    <a:pt x="1029" y="3146"/>
                    <a:pt x="969" y="3181"/>
                  </a:cubicBezTo>
                  <a:cubicBezTo>
                    <a:pt x="931" y="3203"/>
                    <a:pt x="892" y="3222"/>
                    <a:pt x="850" y="3240"/>
                  </a:cubicBezTo>
                  <a:cubicBezTo>
                    <a:pt x="803" y="3259"/>
                    <a:pt x="752" y="3276"/>
                    <a:pt x="703" y="3290"/>
                  </a:cubicBezTo>
                  <a:cubicBezTo>
                    <a:pt x="681" y="3293"/>
                    <a:pt x="659" y="3300"/>
                    <a:pt x="638" y="3301"/>
                  </a:cubicBezTo>
                  <a:cubicBezTo>
                    <a:pt x="618" y="3303"/>
                    <a:pt x="597" y="3306"/>
                    <a:pt x="575" y="3306"/>
                  </a:cubicBezTo>
                  <a:cubicBezTo>
                    <a:pt x="553" y="3305"/>
                    <a:pt x="531" y="3303"/>
                    <a:pt x="508" y="3300"/>
                  </a:cubicBezTo>
                  <a:cubicBezTo>
                    <a:pt x="501" y="3298"/>
                    <a:pt x="491" y="3298"/>
                    <a:pt x="483" y="3295"/>
                  </a:cubicBezTo>
                  <a:cubicBezTo>
                    <a:pt x="475" y="3292"/>
                    <a:pt x="469" y="3290"/>
                    <a:pt x="461" y="3287"/>
                  </a:cubicBezTo>
                  <a:cubicBezTo>
                    <a:pt x="450" y="3282"/>
                    <a:pt x="440" y="3278"/>
                    <a:pt x="431" y="3271"/>
                  </a:cubicBezTo>
                  <a:cubicBezTo>
                    <a:pt x="421" y="3267"/>
                    <a:pt x="413" y="3260"/>
                    <a:pt x="406" y="3255"/>
                  </a:cubicBezTo>
                  <a:cubicBezTo>
                    <a:pt x="398" y="3248"/>
                    <a:pt x="390" y="3241"/>
                    <a:pt x="382" y="3233"/>
                  </a:cubicBezTo>
                  <a:lnTo>
                    <a:pt x="371" y="3219"/>
                  </a:lnTo>
                  <a:cubicBezTo>
                    <a:pt x="366" y="3213"/>
                    <a:pt x="362" y="3207"/>
                    <a:pt x="358" y="3201"/>
                  </a:cubicBezTo>
                  <a:lnTo>
                    <a:pt x="358" y="3201"/>
                  </a:lnTo>
                  <a:cubicBezTo>
                    <a:pt x="360" y="3205"/>
                    <a:pt x="362" y="3209"/>
                    <a:pt x="364" y="3213"/>
                  </a:cubicBezTo>
                  <a:cubicBezTo>
                    <a:pt x="362" y="3208"/>
                    <a:pt x="359" y="3204"/>
                    <a:pt x="357" y="3199"/>
                  </a:cubicBezTo>
                  <a:lnTo>
                    <a:pt x="357" y="3199"/>
                  </a:lnTo>
                  <a:cubicBezTo>
                    <a:pt x="357" y="3200"/>
                    <a:pt x="358" y="3200"/>
                    <a:pt x="358" y="3201"/>
                  </a:cubicBezTo>
                  <a:lnTo>
                    <a:pt x="358" y="3201"/>
                  </a:lnTo>
                  <a:cubicBezTo>
                    <a:pt x="358" y="3200"/>
                    <a:pt x="357" y="3199"/>
                    <a:pt x="357" y="3198"/>
                  </a:cubicBezTo>
                  <a:lnTo>
                    <a:pt x="357" y="3198"/>
                  </a:lnTo>
                  <a:cubicBezTo>
                    <a:pt x="357" y="3198"/>
                    <a:pt x="357" y="3199"/>
                    <a:pt x="357" y="3199"/>
                  </a:cubicBezTo>
                  <a:lnTo>
                    <a:pt x="357" y="3199"/>
                  </a:lnTo>
                  <a:cubicBezTo>
                    <a:pt x="356" y="3198"/>
                    <a:pt x="356" y="3197"/>
                    <a:pt x="355" y="3195"/>
                  </a:cubicBezTo>
                  <a:lnTo>
                    <a:pt x="355" y="3195"/>
                  </a:lnTo>
                  <a:cubicBezTo>
                    <a:pt x="355" y="3196"/>
                    <a:pt x="356" y="3197"/>
                    <a:pt x="357" y="3198"/>
                  </a:cubicBezTo>
                  <a:lnTo>
                    <a:pt x="357" y="3198"/>
                  </a:lnTo>
                  <a:cubicBezTo>
                    <a:pt x="349" y="3183"/>
                    <a:pt x="342" y="3168"/>
                    <a:pt x="334" y="3153"/>
                  </a:cubicBezTo>
                  <a:cubicBezTo>
                    <a:pt x="326" y="3132"/>
                    <a:pt x="320" y="3110"/>
                    <a:pt x="314" y="3088"/>
                  </a:cubicBezTo>
                  <a:cubicBezTo>
                    <a:pt x="309" y="3066"/>
                    <a:pt x="304" y="3045"/>
                    <a:pt x="301" y="3021"/>
                  </a:cubicBezTo>
                  <a:cubicBezTo>
                    <a:pt x="295" y="2964"/>
                    <a:pt x="292" y="2907"/>
                    <a:pt x="292" y="2850"/>
                  </a:cubicBezTo>
                  <a:cubicBezTo>
                    <a:pt x="295" y="2725"/>
                    <a:pt x="306" y="2602"/>
                    <a:pt x="323" y="2480"/>
                  </a:cubicBezTo>
                  <a:lnTo>
                    <a:pt x="323" y="2480"/>
                  </a:lnTo>
                  <a:cubicBezTo>
                    <a:pt x="323" y="2485"/>
                    <a:pt x="322" y="2489"/>
                    <a:pt x="322" y="2492"/>
                  </a:cubicBezTo>
                  <a:cubicBezTo>
                    <a:pt x="350" y="2315"/>
                    <a:pt x="388" y="2141"/>
                    <a:pt x="436" y="1969"/>
                  </a:cubicBezTo>
                  <a:cubicBezTo>
                    <a:pt x="504" y="1733"/>
                    <a:pt x="586" y="1503"/>
                    <a:pt x="683" y="1278"/>
                  </a:cubicBezTo>
                  <a:lnTo>
                    <a:pt x="683" y="1278"/>
                  </a:lnTo>
                  <a:lnTo>
                    <a:pt x="679" y="1288"/>
                  </a:lnTo>
                  <a:lnTo>
                    <a:pt x="686" y="1272"/>
                  </a:lnTo>
                  <a:cubicBezTo>
                    <a:pt x="686" y="1270"/>
                    <a:pt x="687" y="1270"/>
                    <a:pt x="687" y="1269"/>
                  </a:cubicBezTo>
                  <a:lnTo>
                    <a:pt x="687" y="1270"/>
                  </a:lnTo>
                  <a:cubicBezTo>
                    <a:pt x="742" y="1148"/>
                    <a:pt x="804" y="1028"/>
                    <a:pt x="872" y="913"/>
                  </a:cubicBezTo>
                  <a:lnTo>
                    <a:pt x="872" y="913"/>
                  </a:lnTo>
                  <a:cubicBezTo>
                    <a:pt x="919" y="837"/>
                    <a:pt x="969" y="763"/>
                    <a:pt x="1024" y="693"/>
                  </a:cubicBezTo>
                  <a:cubicBezTo>
                    <a:pt x="1069" y="639"/>
                    <a:pt x="1115" y="587"/>
                    <a:pt x="1165" y="537"/>
                  </a:cubicBezTo>
                  <a:cubicBezTo>
                    <a:pt x="1202" y="503"/>
                    <a:pt x="1240" y="471"/>
                    <a:pt x="1279" y="439"/>
                  </a:cubicBezTo>
                  <a:cubicBezTo>
                    <a:pt x="1309" y="420"/>
                    <a:pt x="1339" y="400"/>
                    <a:pt x="1371" y="381"/>
                  </a:cubicBezTo>
                  <a:cubicBezTo>
                    <a:pt x="1392" y="370"/>
                    <a:pt x="1411" y="359"/>
                    <a:pt x="1433" y="351"/>
                  </a:cubicBezTo>
                  <a:cubicBezTo>
                    <a:pt x="1455" y="341"/>
                    <a:pt x="1477" y="335"/>
                    <a:pt x="1501" y="329"/>
                  </a:cubicBezTo>
                  <a:lnTo>
                    <a:pt x="1501" y="329"/>
                  </a:lnTo>
                  <a:cubicBezTo>
                    <a:pt x="1428" y="359"/>
                    <a:pt x="1387" y="436"/>
                    <a:pt x="1403" y="514"/>
                  </a:cubicBezTo>
                  <a:lnTo>
                    <a:pt x="1403" y="512"/>
                  </a:lnTo>
                  <a:cubicBezTo>
                    <a:pt x="1409" y="568"/>
                    <a:pt x="1430" y="620"/>
                    <a:pt x="1465" y="664"/>
                  </a:cubicBezTo>
                  <a:cubicBezTo>
                    <a:pt x="1502" y="706"/>
                    <a:pt x="1556" y="731"/>
                    <a:pt x="1613" y="731"/>
                  </a:cubicBezTo>
                  <a:cubicBezTo>
                    <a:pt x="1616" y="731"/>
                    <a:pt x="1619" y="731"/>
                    <a:pt x="1623" y="731"/>
                  </a:cubicBezTo>
                  <a:cubicBezTo>
                    <a:pt x="1681" y="727"/>
                    <a:pt x="1738" y="704"/>
                    <a:pt x="1784" y="664"/>
                  </a:cubicBezTo>
                  <a:cubicBezTo>
                    <a:pt x="1835" y="618"/>
                    <a:pt x="1876" y="563"/>
                    <a:pt x="1903" y="501"/>
                  </a:cubicBezTo>
                  <a:cubicBezTo>
                    <a:pt x="1939" y="411"/>
                    <a:pt x="1939" y="311"/>
                    <a:pt x="1905" y="221"/>
                  </a:cubicBezTo>
                  <a:cubicBezTo>
                    <a:pt x="1871" y="139"/>
                    <a:pt x="1808" y="72"/>
                    <a:pt x="1727" y="36"/>
                  </a:cubicBezTo>
                  <a:cubicBezTo>
                    <a:pt x="1673" y="11"/>
                    <a:pt x="1615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29" name="Google Shape;8929;p17"/>
            <p:cNvSpPr/>
            <p:nvPr/>
          </p:nvSpPr>
          <p:spPr>
            <a:xfrm>
              <a:off x="8275866" y="1324077"/>
              <a:ext cx="81375" cy="112452"/>
            </a:xfrm>
            <a:custGeom>
              <a:avLst/>
              <a:gdLst/>
              <a:ahLst/>
              <a:cxnLst/>
              <a:rect l="l" t="t" r="r" b="b"/>
              <a:pathLst>
                <a:path w="2800" h="3869" extrusionOk="0">
                  <a:moveTo>
                    <a:pt x="2351" y="339"/>
                  </a:moveTo>
                  <a:lnTo>
                    <a:pt x="2353" y="343"/>
                  </a:lnTo>
                  <a:lnTo>
                    <a:pt x="2356" y="346"/>
                  </a:lnTo>
                  <a:lnTo>
                    <a:pt x="2351" y="339"/>
                  </a:lnTo>
                  <a:close/>
                  <a:moveTo>
                    <a:pt x="2012" y="535"/>
                  </a:moveTo>
                  <a:lnTo>
                    <a:pt x="2012" y="535"/>
                  </a:lnTo>
                  <a:cubicBezTo>
                    <a:pt x="2010" y="537"/>
                    <a:pt x="2008" y="540"/>
                    <a:pt x="2006" y="542"/>
                  </a:cubicBezTo>
                  <a:cubicBezTo>
                    <a:pt x="2008" y="540"/>
                    <a:pt x="2010" y="538"/>
                    <a:pt x="2012" y="535"/>
                  </a:cubicBezTo>
                  <a:close/>
                  <a:moveTo>
                    <a:pt x="2312" y="0"/>
                  </a:moveTo>
                  <a:cubicBezTo>
                    <a:pt x="2145" y="0"/>
                    <a:pt x="1988" y="98"/>
                    <a:pt x="1873" y="214"/>
                  </a:cubicBezTo>
                  <a:cubicBezTo>
                    <a:pt x="1716" y="376"/>
                    <a:pt x="1602" y="575"/>
                    <a:pt x="1515" y="783"/>
                  </a:cubicBezTo>
                  <a:cubicBezTo>
                    <a:pt x="1420" y="1006"/>
                    <a:pt x="1354" y="1240"/>
                    <a:pt x="1317" y="1479"/>
                  </a:cubicBezTo>
                  <a:cubicBezTo>
                    <a:pt x="1298" y="1609"/>
                    <a:pt x="1286" y="1739"/>
                    <a:pt x="1275" y="1869"/>
                  </a:cubicBezTo>
                  <a:cubicBezTo>
                    <a:pt x="1267" y="1943"/>
                    <a:pt x="1260" y="2017"/>
                    <a:pt x="1256" y="2092"/>
                  </a:cubicBezTo>
                  <a:cubicBezTo>
                    <a:pt x="1246" y="2279"/>
                    <a:pt x="1237" y="2467"/>
                    <a:pt x="1227" y="2652"/>
                  </a:cubicBezTo>
                  <a:cubicBezTo>
                    <a:pt x="1219" y="2839"/>
                    <a:pt x="1207" y="3027"/>
                    <a:pt x="1183" y="3211"/>
                  </a:cubicBezTo>
                  <a:cubicBezTo>
                    <a:pt x="1177" y="3255"/>
                    <a:pt x="1169" y="3300"/>
                    <a:pt x="1158" y="3342"/>
                  </a:cubicBezTo>
                  <a:cubicBezTo>
                    <a:pt x="1150" y="3365"/>
                    <a:pt x="1143" y="3387"/>
                    <a:pt x="1134" y="3406"/>
                  </a:cubicBezTo>
                  <a:cubicBezTo>
                    <a:pt x="1131" y="3414"/>
                    <a:pt x="1127" y="3420"/>
                    <a:pt x="1124" y="3426"/>
                  </a:cubicBezTo>
                  <a:cubicBezTo>
                    <a:pt x="1115" y="3441"/>
                    <a:pt x="1107" y="3453"/>
                    <a:pt x="1097" y="3466"/>
                  </a:cubicBezTo>
                  <a:cubicBezTo>
                    <a:pt x="1093" y="3471"/>
                    <a:pt x="1089" y="3474"/>
                    <a:pt x="1085" y="3479"/>
                  </a:cubicBezTo>
                  <a:lnTo>
                    <a:pt x="1093" y="3472"/>
                  </a:lnTo>
                  <a:lnTo>
                    <a:pt x="1091" y="3474"/>
                  </a:lnTo>
                  <a:cubicBezTo>
                    <a:pt x="1083" y="3482"/>
                    <a:pt x="1072" y="3491"/>
                    <a:pt x="1064" y="3496"/>
                  </a:cubicBezTo>
                  <a:cubicBezTo>
                    <a:pt x="1058" y="3501"/>
                    <a:pt x="1050" y="3507"/>
                    <a:pt x="1042" y="3512"/>
                  </a:cubicBezTo>
                  <a:cubicBezTo>
                    <a:pt x="1032" y="3517"/>
                    <a:pt x="1025" y="3521"/>
                    <a:pt x="1017" y="3524"/>
                  </a:cubicBezTo>
                  <a:cubicBezTo>
                    <a:pt x="1007" y="3528"/>
                    <a:pt x="999" y="3531"/>
                    <a:pt x="991" y="3532"/>
                  </a:cubicBezTo>
                  <a:cubicBezTo>
                    <a:pt x="971" y="3537"/>
                    <a:pt x="952" y="3542"/>
                    <a:pt x="931" y="3545"/>
                  </a:cubicBezTo>
                  <a:cubicBezTo>
                    <a:pt x="914" y="3547"/>
                    <a:pt x="896" y="3547"/>
                    <a:pt x="879" y="3547"/>
                  </a:cubicBezTo>
                  <a:cubicBezTo>
                    <a:pt x="857" y="3545"/>
                    <a:pt x="835" y="3543"/>
                    <a:pt x="812" y="3540"/>
                  </a:cubicBezTo>
                  <a:cubicBezTo>
                    <a:pt x="787" y="3537"/>
                    <a:pt x="762" y="3531"/>
                    <a:pt x="735" y="3524"/>
                  </a:cubicBezTo>
                  <a:cubicBezTo>
                    <a:pt x="684" y="3509"/>
                    <a:pt x="635" y="3491"/>
                    <a:pt x="586" y="3471"/>
                  </a:cubicBezTo>
                  <a:cubicBezTo>
                    <a:pt x="504" y="3433"/>
                    <a:pt x="423" y="3390"/>
                    <a:pt x="344" y="3344"/>
                  </a:cubicBezTo>
                  <a:cubicBezTo>
                    <a:pt x="322" y="3331"/>
                    <a:pt x="300" y="3316"/>
                    <a:pt x="279" y="3303"/>
                  </a:cubicBezTo>
                  <a:cubicBezTo>
                    <a:pt x="250" y="3283"/>
                    <a:pt x="217" y="3273"/>
                    <a:pt x="184" y="3273"/>
                  </a:cubicBezTo>
                  <a:cubicBezTo>
                    <a:pt x="133" y="3273"/>
                    <a:pt x="83" y="3297"/>
                    <a:pt x="51" y="3342"/>
                  </a:cubicBezTo>
                  <a:cubicBezTo>
                    <a:pt x="0" y="3410"/>
                    <a:pt x="15" y="3521"/>
                    <a:pt x="91" y="3569"/>
                  </a:cubicBezTo>
                  <a:cubicBezTo>
                    <a:pt x="154" y="3612"/>
                    <a:pt x="219" y="3650"/>
                    <a:pt x="288" y="3684"/>
                  </a:cubicBezTo>
                  <a:cubicBezTo>
                    <a:pt x="364" y="3724"/>
                    <a:pt x="442" y="3760"/>
                    <a:pt x="523" y="3792"/>
                  </a:cubicBezTo>
                  <a:cubicBezTo>
                    <a:pt x="637" y="3835"/>
                    <a:pt x="765" y="3868"/>
                    <a:pt x="891" y="3868"/>
                  </a:cubicBezTo>
                  <a:cubicBezTo>
                    <a:pt x="894" y="3868"/>
                    <a:pt x="897" y="3868"/>
                    <a:pt x="899" y="3868"/>
                  </a:cubicBezTo>
                  <a:cubicBezTo>
                    <a:pt x="903" y="3868"/>
                    <a:pt x="906" y="3868"/>
                    <a:pt x="910" y="3868"/>
                  </a:cubicBezTo>
                  <a:cubicBezTo>
                    <a:pt x="990" y="3868"/>
                    <a:pt x="1071" y="3851"/>
                    <a:pt x="1145" y="3817"/>
                  </a:cubicBezTo>
                  <a:cubicBezTo>
                    <a:pt x="1240" y="3775"/>
                    <a:pt x="1321" y="3707"/>
                    <a:pt x="1379" y="3619"/>
                  </a:cubicBezTo>
                  <a:cubicBezTo>
                    <a:pt x="1435" y="3540"/>
                    <a:pt x="1461" y="3442"/>
                    <a:pt x="1477" y="3349"/>
                  </a:cubicBezTo>
                  <a:cubicBezTo>
                    <a:pt x="1499" y="3211"/>
                    <a:pt x="1503" y="3072"/>
                    <a:pt x="1512" y="2934"/>
                  </a:cubicBezTo>
                  <a:cubicBezTo>
                    <a:pt x="1517" y="2850"/>
                    <a:pt x="1520" y="2768"/>
                    <a:pt x="1525" y="2684"/>
                  </a:cubicBezTo>
                  <a:cubicBezTo>
                    <a:pt x="1542" y="2332"/>
                    <a:pt x="1550" y="1981"/>
                    <a:pt x="1599" y="1633"/>
                  </a:cubicBezTo>
                  <a:cubicBezTo>
                    <a:pt x="1620" y="1489"/>
                    <a:pt x="1648" y="1346"/>
                    <a:pt x="1688" y="1205"/>
                  </a:cubicBezTo>
                  <a:cubicBezTo>
                    <a:pt x="1719" y="1104"/>
                    <a:pt x="1755" y="1004"/>
                    <a:pt x="1797" y="905"/>
                  </a:cubicBezTo>
                  <a:lnTo>
                    <a:pt x="1797" y="905"/>
                  </a:lnTo>
                  <a:cubicBezTo>
                    <a:pt x="1797" y="905"/>
                    <a:pt x="1797" y="906"/>
                    <a:pt x="1797" y="906"/>
                  </a:cubicBezTo>
                  <a:cubicBezTo>
                    <a:pt x="1832" y="825"/>
                    <a:pt x="1871" y="748"/>
                    <a:pt x="1916" y="674"/>
                  </a:cubicBezTo>
                  <a:cubicBezTo>
                    <a:pt x="1944" y="629"/>
                    <a:pt x="1973" y="585"/>
                    <a:pt x="2004" y="544"/>
                  </a:cubicBezTo>
                  <a:lnTo>
                    <a:pt x="2014" y="531"/>
                  </a:lnTo>
                  <a:lnTo>
                    <a:pt x="2014" y="531"/>
                  </a:lnTo>
                  <a:cubicBezTo>
                    <a:pt x="2013" y="532"/>
                    <a:pt x="2013" y="534"/>
                    <a:pt x="2012" y="535"/>
                  </a:cubicBezTo>
                  <a:lnTo>
                    <a:pt x="2012" y="535"/>
                  </a:lnTo>
                  <a:cubicBezTo>
                    <a:pt x="2039" y="501"/>
                    <a:pt x="2068" y="469"/>
                    <a:pt x="2099" y="438"/>
                  </a:cubicBezTo>
                  <a:cubicBezTo>
                    <a:pt x="2120" y="419"/>
                    <a:pt x="2142" y="400"/>
                    <a:pt x="2164" y="382"/>
                  </a:cubicBezTo>
                  <a:cubicBezTo>
                    <a:pt x="2182" y="371"/>
                    <a:pt x="2199" y="360"/>
                    <a:pt x="2217" y="349"/>
                  </a:cubicBezTo>
                  <a:cubicBezTo>
                    <a:pt x="2228" y="344"/>
                    <a:pt x="2239" y="338"/>
                    <a:pt x="2247" y="336"/>
                  </a:cubicBezTo>
                  <a:cubicBezTo>
                    <a:pt x="2255" y="333"/>
                    <a:pt x="2261" y="330"/>
                    <a:pt x="2269" y="328"/>
                  </a:cubicBezTo>
                  <a:cubicBezTo>
                    <a:pt x="2277" y="327"/>
                    <a:pt x="2285" y="325"/>
                    <a:pt x="2293" y="324"/>
                  </a:cubicBezTo>
                  <a:lnTo>
                    <a:pt x="2316" y="324"/>
                  </a:lnTo>
                  <a:lnTo>
                    <a:pt x="2327" y="325"/>
                  </a:lnTo>
                  <a:lnTo>
                    <a:pt x="2338" y="330"/>
                  </a:lnTo>
                  <a:lnTo>
                    <a:pt x="2342" y="332"/>
                  </a:lnTo>
                  <a:lnTo>
                    <a:pt x="2345" y="335"/>
                  </a:lnTo>
                  <a:cubicBezTo>
                    <a:pt x="2350" y="338"/>
                    <a:pt x="2354" y="341"/>
                    <a:pt x="2357" y="346"/>
                  </a:cubicBezTo>
                  <a:lnTo>
                    <a:pt x="2356" y="343"/>
                  </a:lnTo>
                  <a:lnTo>
                    <a:pt x="2356" y="343"/>
                  </a:lnTo>
                  <a:cubicBezTo>
                    <a:pt x="2357" y="344"/>
                    <a:pt x="2357" y="346"/>
                    <a:pt x="2357" y="346"/>
                  </a:cubicBezTo>
                  <a:lnTo>
                    <a:pt x="2365" y="354"/>
                  </a:lnTo>
                  <a:lnTo>
                    <a:pt x="2357" y="347"/>
                  </a:lnTo>
                  <a:lnTo>
                    <a:pt x="2356" y="346"/>
                  </a:lnTo>
                  <a:lnTo>
                    <a:pt x="2357" y="349"/>
                  </a:lnTo>
                  <a:cubicBezTo>
                    <a:pt x="2359" y="354"/>
                    <a:pt x="2362" y="357"/>
                    <a:pt x="2364" y="362"/>
                  </a:cubicBezTo>
                  <a:cubicBezTo>
                    <a:pt x="2367" y="371"/>
                    <a:pt x="2370" y="379"/>
                    <a:pt x="2372" y="389"/>
                  </a:cubicBezTo>
                  <a:cubicBezTo>
                    <a:pt x="2370" y="382"/>
                    <a:pt x="2369" y="376"/>
                    <a:pt x="2365" y="370"/>
                  </a:cubicBezTo>
                  <a:lnTo>
                    <a:pt x="2365" y="370"/>
                  </a:lnTo>
                  <a:cubicBezTo>
                    <a:pt x="2370" y="385"/>
                    <a:pt x="2375" y="403"/>
                    <a:pt x="2378" y="419"/>
                  </a:cubicBezTo>
                  <a:cubicBezTo>
                    <a:pt x="2396" y="489"/>
                    <a:pt x="2471" y="531"/>
                    <a:pt x="2536" y="531"/>
                  </a:cubicBezTo>
                  <a:cubicBezTo>
                    <a:pt x="2538" y="531"/>
                    <a:pt x="2540" y="531"/>
                    <a:pt x="2543" y="531"/>
                  </a:cubicBezTo>
                  <a:cubicBezTo>
                    <a:pt x="2609" y="529"/>
                    <a:pt x="2657" y="487"/>
                    <a:pt x="2688" y="433"/>
                  </a:cubicBezTo>
                  <a:cubicBezTo>
                    <a:pt x="2704" y="403"/>
                    <a:pt x="2715" y="373"/>
                    <a:pt x="2725" y="341"/>
                  </a:cubicBezTo>
                  <a:cubicBezTo>
                    <a:pt x="2729" y="332"/>
                    <a:pt x="2734" y="322"/>
                    <a:pt x="2739" y="314"/>
                  </a:cubicBezTo>
                  <a:cubicBezTo>
                    <a:pt x="2799" y="200"/>
                    <a:pt x="2713" y="72"/>
                    <a:pt x="2595" y="72"/>
                  </a:cubicBezTo>
                  <a:cubicBezTo>
                    <a:pt x="2580" y="72"/>
                    <a:pt x="2565" y="74"/>
                    <a:pt x="2549" y="78"/>
                  </a:cubicBezTo>
                  <a:cubicBezTo>
                    <a:pt x="2497" y="37"/>
                    <a:pt x="2433" y="12"/>
                    <a:pt x="2369" y="4"/>
                  </a:cubicBezTo>
                  <a:cubicBezTo>
                    <a:pt x="2350" y="1"/>
                    <a:pt x="2331" y="0"/>
                    <a:pt x="23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0" name="Google Shape;8930;p17"/>
            <p:cNvSpPr/>
            <p:nvPr/>
          </p:nvSpPr>
          <p:spPr>
            <a:xfrm>
              <a:off x="8328355" y="1254876"/>
              <a:ext cx="36270" cy="49817"/>
            </a:xfrm>
            <a:custGeom>
              <a:avLst/>
              <a:gdLst/>
              <a:ahLst/>
              <a:cxnLst/>
              <a:rect l="l" t="t" r="r" b="b"/>
              <a:pathLst>
                <a:path w="1248" h="1714" extrusionOk="0">
                  <a:moveTo>
                    <a:pt x="240" y="1196"/>
                  </a:moveTo>
                  <a:lnTo>
                    <a:pt x="225" y="1202"/>
                  </a:lnTo>
                  <a:lnTo>
                    <a:pt x="222" y="1203"/>
                  </a:lnTo>
                  <a:lnTo>
                    <a:pt x="222" y="1203"/>
                  </a:lnTo>
                  <a:cubicBezTo>
                    <a:pt x="228" y="1201"/>
                    <a:pt x="234" y="1199"/>
                    <a:pt x="240" y="1196"/>
                  </a:cubicBezTo>
                  <a:close/>
                  <a:moveTo>
                    <a:pt x="1080" y="1"/>
                  </a:moveTo>
                  <a:cubicBezTo>
                    <a:pt x="1035" y="1"/>
                    <a:pt x="989" y="18"/>
                    <a:pt x="957" y="52"/>
                  </a:cubicBezTo>
                  <a:cubicBezTo>
                    <a:pt x="854" y="161"/>
                    <a:pt x="786" y="295"/>
                    <a:pt x="722" y="430"/>
                  </a:cubicBezTo>
                  <a:cubicBezTo>
                    <a:pt x="683" y="474"/>
                    <a:pt x="642" y="517"/>
                    <a:pt x="600" y="560"/>
                  </a:cubicBezTo>
                  <a:lnTo>
                    <a:pt x="596" y="564"/>
                  </a:lnTo>
                  <a:lnTo>
                    <a:pt x="596" y="564"/>
                  </a:lnTo>
                  <a:cubicBezTo>
                    <a:pt x="591" y="568"/>
                    <a:pt x="588" y="572"/>
                    <a:pt x="585" y="576"/>
                  </a:cubicBezTo>
                  <a:lnTo>
                    <a:pt x="583" y="577"/>
                  </a:lnTo>
                  <a:lnTo>
                    <a:pt x="574" y="585"/>
                  </a:lnTo>
                  <a:lnTo>
                    <a:pt x="569" y="590"/>
                  </a:lnTo>
                  <a:lnTo>
                    <a:pt x="569" y="590"/>
                  </a:lnTo>
                  <a:cubicBezTo>
                    <a:pt x="556" y="602"/>
                    <a:pt x="543" y="614"/>
                    <a:pt x="532" y="626"/>
                  </a:cubicBezTo>
                  <a:lnTo>
                    <a:pt x="540" y="617"/>
                  </a:lnTo>
                  <a:lnTo>
                    <a:pt x="540" y="617"/>
                  </a:lnTo>
                  <a:cubicBezTo>
                    <a:pt x="520" y="637"/>
                    <a:pt x="498" y="655"/>
                    <a:pt x="475" y="674"/>
                  </a:cubicBezTo>
                  <a:cubicBezTo>
                    <a:pt x="390" y="735"/>
                    <a:pt x="304" y="791"/>
                    <a:pt x="214" y="845"/>
                  </a:cubicBezTo>
                  <a:cubicBezTo>
                    <a:pt x="190" y="857"/>
                    <a:pt x="167" y="870"/>
                    <a:pt x="141" y="883"/>
                  </a:cubicBezTo>
                  <a:lnTo>
                    <a:pt x="118" y="891"/>
                  </a:lnTo>
                  <a:cubicBezTo>
                    <a:pt x="113" y="892"/>
                    <a:pt x="107" y="895"/>
                    <a:pt x="102" y="897"/>
                  </a:cubicBezTo>
                  <a:lnTo>
                    <a:pt x="100" y="897"/>
                  </a:lnTo>
                  <a:cubicBezTo>
                    <a:pt x="48" y="924"/>
                    <a:pt x="12" y="974"/>
                    <a:pt x="7" y="1035"/>
                  </a:cubicBezTo>
                  <a:cubicBezTo>
                    <a:pt x="1" y="1103"/>
                    <a:pt x="45" y="1182"/>
                    <a:pt x="116" y="1202"/>
                  </a:cubicBezTo>
                  <a:cubicBezTo>
                    <a:pt x="135" y="1208"/>
                    <a:pt x="156" y="1211"/>
                    <a:pt x="176" y="1211"/>
                  </a:cubicBezTo>
                  <a:cubicBezTo>
                    <a:pt x="185" y="1211"/>
                    <a:pt x="195" y="1210"/>
                    <a:pt x="205" y="1209"/>
                  </a:cubicBezTo>
                  <a:cubicBezTo>
                    <a:pt x="208" y="1208"/>
                    <a:pt x="211" y="1207"/>
                    <a:pt x="215" y="1206"/>
                  </a:cubicBezTo>
                  <a:lnTo>
                    <a:pt x="215" y="1206"/>
                  </a:lnTo>
                  <a:cubicBezTo>
                    <a:pt x="231" y="1202"/>
                    <a:pt x="246" y="1197"/>
                    <a:pt x="262" y="1190"/>
                  </a:cubicBezTo>
                  <a:cubicBezTo>
                    <a:pt x="289" y="1175"/>
                    <a:pt x="316" y="1161"/>
                    <a:pt x="341" y="1145"/>
                  </a:cubicBezTo>
                  <a:cubicBezTo>
                    <a:pt x="387" y="1117"/>
                    <a:pt x="433" y="1087"/>
                    <a:pt x="479" y="1057"/>
                  </a:cubicBezTo>
                  <a:lnTo>
                    <a:pt x="479" y="1057"/>
                  </a:lnTo>
                  <a:cubicBezTo>
                    <a:pt x="466" y="1100"/>
                    <a:pt x="452" y="1142"/>
                    <a:pt x="439" y="1185"/>
                  </a:cubicBezTo>
                  <a:cubicBezTo>
                    <a:pt x="439" y="1184"/>
                    <a:pt x="440" y="1184"/>
                    <a:pt x="440" y="1183"/>
                  </a:cubicBezTo>
                  <a:lnTo>
                    <a:pt x="440" y="1183"/>
                  </a:lnTo>
                  <a:cubicBezTo>
                    <a:pt x="408" y="1296"/>
                    <a:pt x="377" y="1409"/>
                    <a:pt x="346" y="1524"/>
                  </a:cubicBezTo>
                  <a:cubicBezTo>
                    <a:pt x="323" y="1606"/>
                    <a:pt x="385" y="1692"/>
                    <a:pt x="464" y="1709"/>
                  </a:cubicBezTo>
                  <a:cubicBezTo>
                    <a:pt x="477" y="1712"/>
                    <a:pt x="488" y="1712"/>
                    <a:pt x="499" y="1714"/>
                  </a:cubicBezTo>
                  <a:cubicBezTo>
                    <a:pt x="572" y="1711"/>
                    <a:pt x="635" y="1660"/>
                    <a:pt x="653" y="1590"/>
                  </a:cubicBezTo>
                  <a:cubicBezTo>
                    <a:pt x="670" y="1521"/>
                    <a:pt x="691" y="1454"/>
                    <a:pt x="710" y="1384"/>
                  </a:cubicBezTo>
                  <a:lnTo>
                    <a:pt x="710" y="1384"/>
                  </a:lnTo>
                  <a:cubicBezTo>
                    <a:pt x="708" y="1391"/>
                    <a:pt x="707" y="1399"/>
                    <a:pt x="705" y="1405"/>
                  </a:cubicBezTo>
                  <a:cubicBezTo>
                    <a:pt x="743" y="1274"/>
                    <a:pt x="783" y="1142"/>
                    <a:pt x="827" y="1012"/>
                  </a:cubicBezTo>
                  <a:cubicBezTo>
                    <a:pt x="865" y="895"/>
                    <a:pt x="912" y="781"/>
                    <a:pt x="960" y="669"/>
                  </a:cubicBezTo>
                  <a:cubicBezTo>
                    <a:pt x="968" y="652"/>
                    <a:pt x="976" y="634"/>
                    <a:pt x="984" y="617"/>
                  </a:cubicBezTo>
                  <a:cubicBezTo>
                    <a:pt x="1004" y="593"/>
                    <a:pt x="1023" y="569"/>
                    <a:pt x="1044" y="544"/>
                  </a:cubicBezTo>
                  <a:cubicBezTo>
                    <a:pt x="1082" y="498"/>
                    <a:pt x="1117" y="449"/>
                    <a:pt x="1150" y="398"/>
                  </a:cubicBezTo>
                  <a:cubicBezTo>
                    <a:pt x="1183" y="354"/>
                    <a:pt x="1212" y="303"/>
                    <a:pt x="1234" y="251"/>
                  </a:cubicBezTo>
                  <a:cubicBezTo>
                    <a:pt x="1243" y="224"/>
                    <a:pt x="1248" y="197"/>
                    <a:pt x="1248" y="169"/>
                  </a:cubicBezTo>
                  <a:cubicBezTo>
                    <a:pt x="1245" y="142"/>
                    <a:pt x="1237" y="115"/>
                    <a:pt x="1224" y="91"/>
                  </a:cubicBezTo>
                  <a:cubicBezTo>
                    <a:pt x="1198" y="31"/>
                    <a:pt x="1139" y="1"/>
                    <a:pt x="10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1" name="Google Shape;8931;p17"/>
            <p:cNvSpPr/>
            <p:nvPr/>
          </p:nvSpPr>
          <p:spPr>
            <a:xfrm>
              <a:off x="8222738" y="1479132"/>
              <a:ext cx="56556" cy="17701"/>
            </a:xfrm>
            <a:custGeom>
              <a:avLst/>
              <a:gdLst/>
              <a:ahLst/>
              <a:cxnLst/>
              <a:rect l="l" t="t" r="r" b="b"/>
              <a:pathLst>
                <a:path w="1946" h="609" extrusionOk="0">
                  <a:moveTo>
                    <a:pt x="1781" y="1"/>
                  </a:moveTo>
                  <a:cubicBezTo>
                    <a:pt x="1772" y="1"/>
                    <a:pt x="1762" y="2"/>
                    <a:pt x="1752" y="4"/>
                  </a:cubicBezTo>
                  <a:cubicBezTo>
                    <a:pt x="1482" y="51"/>
                    <a:pt x="1211" y="99"/>
                    <a:pt x="942" y="146"/>
                  </a:cubicBezTo>
                  <a:cubicBezTo>
                    <a:pt x="700" y="187"/>
                    <a:pt x="459" y="235"/>
                    <a:pt x="218" y="276"/>
                  </a:cubicBezTo>
                  <a:cubicBezTo>
                    <a:pt x="211" y="275"/>
                    <a:pt x="203" y="274"/>
                    <a:pt x="195" y="274"/>
                  </a:cubicBezTo>
                  <a:cubicBezTo>
                    <a:pt x="172" y="274"/>
                    <a:pt x="149" y="280"/>
                    <a:pt x="128" y="292"/>
                  </a:cubicBezTo>
                  <a:lnTo>
                    <a:pt x="127" y="292"/>
                  </a:lnTo>
                  <a:cubicBezTo>
                    <a:pt x="3" y="350"/>
                    <a:pt x="0" y="526"/>
                    <a:pt x="122" y="588"/>
                  </a:cubicBezTo>
                  <a:cubicBezTo>
                    <a:pt x="145" y="602"/>
                    <a:pt x="171" y="609"/>
                    <a:pt x="198" y="609"/>
                  </a:cubicBezTo>
                  <a:cubicBezTo>
                    <a:pt x="201" y="609"/>
                    <a:pt x="204" y="608"/>
                    <a:pt x="207" y="608"/>
                  </a:cubicBezTo>
                  <a:cubicBezTo>
                    <a:pt x="263" y="608"/>
                    <a:pt x="323" y="589"/>
                    <a:pt x="374" y="578"/>
                  </a:cubicBezTo>
                  <a:cubicBezTo>
                    <a:pt x="442" y="564"/>
                    <a:pt x="508" y="550"/>
                    <a:pt x="576" y="537"/>
                  </a:cubicBezTo>
                  <a:cubicBezTo>
                    <a:pt x="698" y="510"/>
                    <a:pt x="822" y="486"/>
                    <a:pt x="945" y="463"/>
                  </a:cubicBezTo>
                  <a:cubicBezTo>
                    <a:pt x="1233" y="409"/>
                    <a:pt x="1521" y="355"/>
                    <a:pt x="1809" y="301"/>
                  </a:cubicBezTo>
                  <a:cubicBezTo>
                    <a:pt x="1892" y="287"/>
                    <a:pt x="1945" y="206"/>
                    <a:pt x="1930" y="124"/>
                  </a:cubicBezTo>
                  <a:cubicBezTo>
                    <a:pt x="1916" y="51"/>
                    <a:pt x="1852" y="1"/>
                    <a:pt x="1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2" name="Google Shape;8932;p17"/>
            <p:cNvSpPr/>
            <p:nvPr/>
          </p:nvSpPr>
          <p:spPr>
            <a:xfrm>
              <a:off x="8279906" y="1469658"/>
              <a:ext cx="27086" cy="58101"/>
            </a:xfrm>
            <a:custGeom>
              <a:avLst/>
              <a:gdLst/>
              <a:ahLst/>
              <a:cxnLst/>
              <a:rect l="l" t="t" r="r" b="b"/>
              <a:pathLst>
                <a:path w="932" h="1999" extrusionOk="0">
                  <a:moveTo>
                    <a:pt x="755" y="1"/>
                  </a:moveTo>
                  <a:cubicBezTo>
                    <a:pt x="718" y="1"/>
                    <a:pt x="682" y="13"/>
                    <a:pt x="651" y="38"/>
                  </a:cubicBezTo>
                  <a:cubicBezTo>
                    <a:pt x="620" y="65"/>
                    <a:pt x="596" y="100"/>
                    <a:pt x="580" y="138"/>
                  </a:cubicBezTo>
                  <a:cubicBezTo>
                    <a:pt x="545" y="189"/>
                    <a:pt x="509" y="238"/>
                    <a:pt x="469" y="287"/>
                  </a:cubicBezTo>
                  <a:cubicBezTo>
                    <a:pt x="403" y="366"/>
                    <a:pt x="336" y="444"/>
                    <a:pt x="265" y="524"/>
                  </a:cubicBezTo>
                  <a:cubicBezTo>
                    <a:pt x="192" y="605"/>
                    <a:pt x="118" y="686"/>
                    <a:pt x="53" y="771"/>
                  </a:cubicBezTo>
                  <a:cubicBezTo>
                    <a:pt x="1" y="846"/>
                    <a:pt x="18" y="949"/>
                    <a:pt x="92" y="1001"/>
                  </a:cubicBezTo>
                  <a:cubicBezTo>
                    <a:pt x="121" y="1021"/>
                    <a:pt x="154" y="1031"/>
                    <a:pt x="187" y="1031"/>
                  </a:cubicBezTo>
                  <a:cubicBezTo>
                    <a:pt x="229" y="1031"/>
                    <a:pt x="271" y="1015"/>
                    <a:pt x="303" y="983"/>
                  </a:cubicBezTo>
                  <a:lnTo>
                    <a:pt x="303" y="983"/>
                  </a:lnTo>
                  <a:cubicBezTo>
                    <a:pt x="230" y="1254"/>
                    <a:pt x="153" y="1525"/>
                    <a:pt x="92" y="1799"/>
                  </a:cubicBezTo>
                  <a:cubicBezTo>
                    <a:pt x="73" y="1887"/>
                    <a:pt x="130" y="1974"/>
                    <a:pt x="219" y="1995"/>
                  </a:cubicBezTo>
                  <a:cubicBezTo>
                    <a:pt x="230" y="1996"/>
                    <a:pt x="241" y="1998"/>
                    <a:pt x="252" y="1998"/>
                  </a:cubicBezTo>
                  <a:cubicBezTo>
                    <a:pt x="330" y="1998"/>
                    <a:pt x="398" y="1944"/>
                    <a:pt x="414" y="1868"/>
                  </a:cubicBezTo>
                  <a:cubicBezTo>
                    <a:pt x="472" y="1556"/>
                    <a:pt x="553" y="1248"/>
                    <a:pt x="640" y="944"/>
                  </a:cubicBezTo>
                  <a:cubicBezTo>
                    <a:pt x="700" y="741"/>
                    <a:pt x="760" y="537"/>
                    <a:pt x="844" y="342"/>
                  </a:cubicBezTo>
                  <a:cubicBezTo>
                    <a:pt x="851" y="326"/>
                    <a:pt x="857" y="311"/>
                    <a:pt x="865" y="295"/>
                  </a:cubicBezTo>
                  <a:cubicBezTo>
                    <a:pt x="873" y="282"/>
                    <a:pt x="881" y="269"/>
                    <a:pt x="889" y="257"/>
                  </a:cubicBezTo>
                  <a:cubicBezTo>
                    <a:pt x="931" y="187"/>
                    <a:pt x="928" y="100"/>
                    <a:pt x="865" y="43"/>
                  </a:cubicBezTo>
                  <a:cubicBezTo>
                    <a:pt x="834" y="15"/>
                    <a:pt x="794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3" name="Google Shape;8933;p17"/>
            <p:cNvSpPr/>
            <p:nvPr/>
          </p:nvSpPr>
          <p:spPr>
            <a:xfrm>
              <a:off x="8346898" y="1302395"/>
              <a:ext cx="74836" cy="175669"/>
            </a:xfrm>
            <a:custGeom>
              <a:avLst/>
              <a:gdLst/>
              <a:ahLst/>
              <a:cxnLst/>
              <a:rect l="l" t="t" r="r" b="b"/>
              <a:pathLst>
                <a:path w="2575" h="6044" extrusionOk="0">
                  <a:moveTo>
                    <a:pt x="2377" y="1"/>
                  </a:moveTo>
                  <a:cubicBezTo>
                    <a:pt x="2243" y="1"/>
                    <a:pt x="2112" y="80"/>
                    <a:pt x="2009" y="158"/>
                  </a:cubicBezTo>
                  <a:cubicBezTo>
                    <a:pt x="1875" y="262"/>
                    <a:pt x="1751" y="381"/>
                    <a:pt x="1642" y="512"/>
                  </a:cubicBezTo>
                  <a:cubicBezTo>
                    <a:pt x="1409" y="793"/>
                    <a:pt x="1205" y="1095"/>
                    <a:pt x="1033" y="1416"/>
                  </a:cubicBezTo>
                  <a:cubicBezTo>
                    <a:pt x="920" y="1625"/>
                    <a:pt x="813" y="1837"/>
                    <a:pt x="716" y="2054"/>
                  </a:cubicBezTo>
                  <a:cubicBezTo>
                    <a:pt x="618" y="2279"/>
                    <a:pt x="531" y="2505"/>
                    <a:pt x="450" y="2733"/>
                  </a:cubicBezTo>
                  <a:cubicBezTo>
                    <a:pt x="369" y="2961"/>
                    <a:pt x="292" y="3189"/>
                    <a:pt x="227" y="3422"/>
                  </a:cubicBezTo>
                  <a:cubicBezTo>
                    <a:pt x="159" y="3661"/>
                    <a:pt x="92" y="3903"/>
                    <a:pt x="53" y="4149"/>
                  </a:cubicBezTo>
                  <a:cubicBezTo>
                    <a:pt x="12" y="4386"/>
                    <a:pt x="0" y="4630"/>
                    <a:pt x="19" y="4870"/>
                  </a:cubicBezTo>
                  <a:cubicBezTo>
                    <a:pt x="37" y="5043"/>
                    <a:pt x="69" y="5212"/>
                    <a:pt x="114" y="5380"/>
                  </a:cubicBezTo>
                  <a:cubicBezTo>
                    <a:pt x="165" y="5569"/>
                    <a:pt x="217" y="5758"/>
                    <a:pt x="281" y="5944"/>
                  </a:cubicBezTo>
                  <a:cubicBezTo>
                    <a:pt x="301" y="6002"/>
                    <a:pt x="357" y="6043"/>
                    <a:pt x="420" y="6043"/>
                  </a:cubicBezTo>
                  <a:cubicBezTo>
                    <a:pt x="436" y="6043"/>
                    <a:pt x="450" y="6040"/>
                    <a:pt x="464" y="6036"/>
                  </a:cubicBezTo>
                  <a:cubicBezTo>
                    <a:pt x="542" y="6010"/>
                    <a:pt x="583" y="5928"/>
                    <a:pt x="559" y="5850"/>
                  </a:cubicBezTo>
                  <a:cubicBezTo>
                    <a:pt x="488" y="5643"/>
                    <a:pt x="431" y="5432"/>
                    <a:pt x="376" y="5222"/>
                  </a:cubicBezTo>
                  <a:cubicBezTo>
                    <a:pt x="355" y="5135"/>
                    <a:pt x="336" y="5048"/>
                    <a:pt x="323" y="4961"/>
                  </a:cubicBezTo>
                  <a:lnTo>
                    <a:pt x="323" y="4970"/>
                  </a:lnTo>
                  <a:cubicBezTo>
                    <a:pt x="322" y="4965"/>
                    <a:pt x="322" y="4957"/>
                    <a:pt x="322" y="4956"/>
                  </a:cubicBezTo>
                  <a:lnTo>
                    <a:pt x="322" y="4954"/>
                  </a:lnTo>
                  <a:cubicBezTo>
                    <a:pt x="309" y="4844"/>
                    <a:pt x="303" y="4731"/>
                    <a:pt x="304" y="4619"/>
                  </a:cubicBezTo>
                  <a:lnTo>
                    <a:pt x="304" y="4619"/>
                  </a:lnTo>
                  <a:lnTo>
                    <a:pt x="304" y="4638"/>
                  </a:lnTo>
                  <a:cubicBezTo>
                    <a:pt x="306" y="4513"/>
                    <a:pt x="314" y="4388"/>
                    <a:pt x="331" y="4264"/>
                  </a:cubicBezTo>
                  <a:cubicBezTo>
                    <a:pt x="371" y="4017"/>
                    <a:pt x="436" y="3772"/>
                    <a:pt x="504" y="3531"/>
                  </a:cubicBezTo>
                  <a:cubicBezTo>
                    <a:pt x="569" y="3306"/>
                    <a:pt x="642" y="3085"/>
                    <a:pt x="722" y="2865"/>
                  </a:cubicBezTo>
                  <a:cubicBezTo>
                    <a:pt x="801" y="2651"/>
                    <a:pt x="883" y="2439"/>
                    <a:pt x="973" y="2230"/>
                  </a:cubicBezTo>
                  <a:lnTo>
                    <a:pt x="973" y="2230"/>
                  </a:lnTo>
                  <a:cubicBezTo>
                    <a:pt x="973" y="2230"/>
                    <a:pt x="973" y="2231"/>
                    <a:pt x="972" y="2232"/>
                  </a:cubicBezTo>
                  <a:cubicBezTo>
                    <a:pt x="1106" y="1928"/>
                    <a:pt x="1260" y="1634"/>
                    <a:pt x="1430" y="1351"/>
                  </a:cubicBezTo>
                  <a:lnTo>
                    <a:pt x="1430" y="1351"/>
                  </a:lnTo>
                  <a:cubicBezTo>
                    <a:pt x="1430" y="1352"/>
                    <a:pt x="1429" y="1353"/>
                    <a:pt x="1428" y="1355"/>
                  </a:cubicBezTo>
                  <a:cubicBezTo>
                    <a:pt x="1534" y="1179"/>
                    <a:pt x="1650" y="1011"/>
                    <a:pt x="1777" y="850"/>
                  </a:cubicBezTo>
                  <a:cubicBezTo>
                    <a:pt x="1857" y="747"/>
                    <a:pt x="1946" y="649"/>
                    <a:pt x="2038" y="557"/>
                  </a:cubicBezTo>
                  <a:cubicBezTo>
                    <a:pt x="2093" y="503"/>
                    <a:pt x="2153" y="454"/>
                    <a:pt x="2213" y="408"/>
                  </a:cubicBezTo>
                  <a:cubicBezTo>
                    <a:pt x="2236" y="392"/>
                    <a:pt x="2258" y="378"/>
                    <a:pt x="2282" y="364"/>
                  </a:cubicBezTo>
                  <a:cubicBezTo>
                    <a:pt x="2299" y="356"/>
                    <a:pt x="2318" y="346"/>
                    <a:pt x="2339" y="338"/>
                  </a:cubicBezTo>
                  <a:cubicBezTo>
                    <a:pt x="2346" y="335"/>
                    <a:pt x="2356" y="332"/>
                    <a:pt x="2364" y="330"/>
                  </a:cubicBezTo>
                  <a:lnTo>
                    <a:pt x="2373" y="329"/>
                  </a:lnTo>
                  <a:cubicBezTo>
                    <a:pt x="2381" y="330"/>
                    <a:pt x="2389" y="331"/>
                    <a:pt x="2397" y="331"/>
                  </a:cubicBezTo>
                  <a:cubicBezTo>
                    <a:pt x="2475" y="331"/>
                    <a:pt x="2544" y="275"/>
                    <a:pt x="2559" y="197"/>
                  </a:cubicBezTo>
                  <a:cubicBezTo>
                    <a:pt x="2574" y="110"/>
                    <a:pt x="2521" y="26"/>
                    <a:pt x="2435" y="6"/>
                  </a:cubicBezTo>
                  <a:cubicBezTo>
                    <a:pt x="2416" y="2"/>
                    <a:pt x="2396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4" name="Google Shape;8934;p17"/>
            <p:cNvSpPr/>
            <p:nvPr/>
          </p:nvSpPr>
          <p:spPr>
            <a:xfrm>
              <a:off x="8403078" y="1335005"/>
              <a:ext cx="51470" cy="84521"/>
            </a:xfrm>
            <a:custGeom>
              <a:avLst/>
              <a:gdLst/>
              <a:ahLst/>
              <a:cxnLst/>
              <a:rect l="l" t="t" r="r" b="b"/>
              <a:pathLst>
                <a:path w="1771" h="2908" extrusionOk="0">
                  <a:moveTo>
                    <a:pt x="1597" y="0"/>
                  </a:moveTo>
                  <a:cubicBezTo>
                    <a:pt x="1549" y="0"/>
                    <a:pt x="1500" y="22"/>
                    <a:pt x="1466" y="70"/>
                  </a:cubicBezTo>
                  <a:cubicBezTo>
                    <a:pt x="1436" y="108"/>
                    <a:pt x="1409" y="147"/>
                    <a:pt x="1384" y="188"/>
                  </a:cubicBezTo>
                  <a:cubicBezTo>
                    <a:pt x="1355" y="237"/>
                    <a:pt x="1330" y="288"/>
                    <a:pt x="1306" y="340"/>
                  </a:cubicBezTo>
                  <a:cubicBezTo>
                    <a:pt x="1306" y="342"/>
                    <a:pt x="1305" y="343"/>
                    <a:pt x="1305" y="343"/>
                  </a:cubicBezTo>
                  <a:cubicBezTo>
                    <a:pt x="1275" y="386"/>
                    <a:pt x="1243" y="427"/>
                    <a:pt x="1211" y="468"/>
                  </a:cubicBezTo>
                  <a:cubicBezTo>
                    <a:pt x="1137" y="560"/>
                    <a:pt x="1062" y="651"/>
                    <a:pt x="983" y="736"/>
                  </a:cubicBezTo>
                  <a:cubicBezTo>
                    <a:pt x="893" y="833"/>
                    <a:pt x="801" y="928"/>
                    <a:pt x="708" y="1021"/>
                  </a:cubicBezTo>
                  <a:cubicBezTo>
                    <a:pt x="627" y="1103"/>
                    <a:pt x="545" y="1184"/>
                    <a:pt x="466" y="1266"/>
                  </a:cubicBezTo>
                  <a:cubicBezTo>
                    <a:pt x="393" y="1342"/>
                    <a:pt x="320" y="1417"/>
                    <a:pt x="255" y="1497"/>
                  </a:cubicBezTo>
                  <a:cubicBezTo>
                    <a:pt x="206" y="1556"/>
                    <a:pt x="160" y="1618"/>
                    <a:pt x="119" y="1683"/>
                  </a:cubicBezTo>
                  <a:cubicBezTo>
                    <a:pt x="84" y="1743"/>
                    <a:pt x="54" y="1806"/>
                    <a:pt x="32" y="1871"/>
                  </a:cubicBezTo>
                  <a:cubicBezTo>
                    <a:pt x="0" y="1958"/>
                    <a:pt x="45" y="2053"/>
                    <a:pt x="132" y="2085"/>
                  </a:cubicBezTo>
                  <a:cubicBezTo>
                    <a:pt x="150" y="2091"/>
                    <a:pt x="168" y="2094"/>
                    <a:pt x="187" y="2094"/>
                  </a:cubicBezTo>
                  <a:cubicBezTo>
                    <a:pt x="255" y="2094"/>
                    <a:pt x="319" y="2052"/>
                    <a:pt x="344" y="1985"/>
                  </a:cubicBezTo>
                  <a:cubicBezTo>
                    <a:pt x="355" y="1956"/>
                    <a:pt x="364" y="1928"/>
                    <a:pt x="375" y="1901"/>
                  </a:cubicBezTo>
                  <a:cubicBezTo>
                    <a:pt x="387" y="1882"/>
                    <a:pt x="394" y="1863"/>
                    <a:pt x="406" y="1844"/>
                  </a:cubicBezTo>
                  <a:cubicBezTo>
                    <a:pt x="439" y="1792"/>
                    <a:pt x="474" y="1743"/>
                    <a:pt x="513" y="1694"/>
                  </a:cubicBezTo>
                  <a:cubicBezTo>
                    <a:pt x="664" y="1513"/>
                    <a:pt x="830" y="1347"/>
                    <a:pt x="996" y="1178"/>
                  </a:cubicBezTo>
                  <a:lnTo>
                    <a:pt x="996" y="1178"/>
                  </a:lnTo>
                  <a:cubicBezTo>
                    <a:pt x="944" y="1349"/>
                    <a:pt x="895" y="1521"/>
                    <a:pt x="847" y="1692"/>
                  </a:cubicBezTo>
                  <a:cubicBezTo>
                    <a:pt x="803" y="1855"/>
                    <a:pt x="760" y="2018"/>
                    <a:pt x="719" y="2181"/>
                  </a:cubicBezTo>
                  <a:cubicBezTo>
                    <a:pt x="675" y="2357"/>
                    <a:pt x="627" y="2533"/>
                    <a:pt x="599" y="2713"/>
                  </a:cubicBezTo>
                  <a:cubicBezTo>
                    <a:pt x="584" y="2808"/>
                    <a:pt x="645" y="2900"/>
                    <a:pt x="744" y="2908"/>
                  </a:cubicBezTo>
                  <a:lnTo>
                    <a:pt x="757" y="2906"/>
                  </a:lnTo>
                  <a:cubicBezTo>
                    <a:pt x="841" y="2905"/>
                    <a:pt x="911" y="2841"/>
                    <a:pt x="918" y="2757"/>
                  </a:cubicBezTo>
                  <a:cubicBezTo>
                    <a:pt x="922" y="2734"/>
                    <a:pt x="925" y="2708"/>
                    <a:pt x="928" y="2685"/>
                  </a:cubicBezTo>
                  <a:cubicBezTo>
                    <a:pt x="1001" y="2267"/>
                    <a:pt x="1113" y="1860"/>
                    <a:pt x="1226" y="1452"/>
                  </a:cubicBezTo>
                  <a:lnTo>
                    <a:pt x="1226" y="1454"/>
                  </a:lnTo>
                  <a:lnTo>
                    <a:pt x="1224" y="1459"/>
                  </a:lnTo>
                  <a:cubicBezTo>
                    <a:pt x="1224" y="1458"/>
                    <a:pt x="1225" y="1456"/>
                    <a:pt x="1226" y="1454"/>
                  </a:cubicBezTo>
                  <a:lnTo>
                    <a:pt x="1226" y="1454"/>
                  </a:lnTo>
                  <a:lnTo>
                    <a:pt x="1226" y="1456"/>
                  </a:lnTo>
                  <a:cubicBezTo>
                    <a:pt x="1226" y="1455"/>
                    <a:pt x="1227" y="1452"/>
                    <a:pt x="1227" y="1449"/>
                  </a:cubicBezTo>
                  <a:lnTo>
                    <a:pt x="1227" y="1449"/>
                  </a:lnTo>
                  <a:cubicBezTo>
                    <a:pt x="1311" y="1174"/>
                    <a:pt x="1402" y="900"/>
                    <a:pt x="1517" y="634"/>
                  </a:cubicBezTo>
                  <a:lnTo>
                    <a:pt x="1517" y="634"/>
                  </a:lnTo>
                  <a:cubicBezTo>
                    <a:pt x="1515" y="638"/>
                    <a:pt x="1514" y="641"/>
                    <a:pt x="1512" y="644"/>
                  </a:cubicBezTo>
                  <a:cubicBezTo>
                    <a:pt x="1515" y="639"/>
                    <a:pt x="1517" y="634"/>
                    <a:pt x="1519" y="629"/>
                  </a:cubicBezTo>
                  <a:lnTo>
                    <a:pt x="1519" y="629"/>
                  </a:lnTo>
                  <a:cubicBezTo>
                    <a:pt x="1519" y="630"/>
                    <a:pt x="1518" y="632"/>
                    <a:pt x="1517" y="634"/>
                  </a:cubicBezTo>
                  <a:lnTo>
                    <a:pt x="1517" y="634"/>
                  </a:lnTo>
                  <a:cubicBezTo>
                    <a:pt x="1518" y="631"/>
                    <a:pt x="1519" y="629"/>
                    <a:pt x="1520" y="626"/>
                  </a:cubicBezTo>
                  <a:lnTo>
                    <a:pt x="1520" y="626"/>
                  </a:lnTo>
                  <a:cubicBezTo>
                    <a:pt x="1520" y="627"/>
                    <a:pt x="1520" y="628"/>
                    <a:pt x="1519" y="629"/>
                  </a:cubicBezTo>
                  <a:lnTo>
                    <a:pt x="1519" y="629"/>
                  </a:lnTo>
                  <a:cubicBezTo>
                    <a:pt x="1520" y="627"/>
                    <a:pt x="1521" y="625"/>
                    <a:pt x="1522" y="624"/>
                  </a:cubicBezTo>
                  <a:lnTo>
                    <a:pt x="1522" y="624"/>
                  </a:lnTo>
                  <a:cubicBezTo>
                    <a:pt x="1521" y="624"/>
                    <a:pt x="1521" y="625"/>
                    <a:pt x="1520" y="626"/>
                  </a:cubicBezTo>
                  <a:lnTo>
                    <a:pt x="1520" y="626"/>
                  </a:lnTo>
                  <a:cubicBezTo>
                    <a:pt x="1535" y="595"/>
                    <a:pt x="1548" y="564"/>
                    <a:pt x="1563" y="535"/>
                  </a:cubicBezTo>
                  <a:lnTo>
                    <a:pt x="1591" y="497"/>
                  </a:lnTo>
                  <a:cubicBezTo>
                    <a:pt x="1623" y="454"/>
                    <a:pt x="1655" y="413"/>
                    <a:pt x="1685" y="369"/>
                  </a:cubicBezTo>
                  <a:cubicBezTo>
                    <a:pt x="1705" y="339"/>
                    <a:pt x="1724" y="307"/>
                    <a:pt x="1740" y="274"/>
                  </a:cubicBezTo>
                  <a:cubicBezTo>
                    <a:pt x="1753" y="244"/>
                    <a:pt x="1761" y="210"/>
                    <a:pt x="1762" y="176"/>
                  </a:cubicBezTo>
                  <a:cubicBezTo>
                    <a:pt x="1770" y="70"/>
                    <a:pt x="1685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5" name="Google Shape;8935;p17"/>
            <p:cNvSpPr/>
            <p:nvPr/>
          </p:nvSpPr>
          <p:spPr>
            <a:xfrm>
              <a:off x="8470477" y="1380170"/>
              <a:ext cx="49435" cy="16044"/>
            </a:xfrm>
            <a:custGeom>
              <a:avLst/>
              <a:gdLst/>
              <a:ahLst/>
              <a:cxnLst/>
              <a:rect l="l" t="t" r="r" b="b"/>
              <a:pathLst>
                <a:path w="1701" h="552" extrusionOk="0">
                  <a:moveTo>
                    <a:pt x="1551" y="0"/>
                  </a:moveTo>
                  <a:cubicBezTo>
                    <a:pt x="1548" y="0"/>
                    <a:pt x="1545" y="0"/>
                    <a:pt x="1542" y="0"/>
                  </a:cubicBezTo>
                  <a:cubicBezTo>
                    <a:pt x="1324" y="11"/>
                    <a:pt x="1104" y="26"/>
                    <a:pt x="885" y="46"/>
                  </a:cubicBezTo>
                  <a:cubicBezTo>
                    <a:pt x="716" y="61"/>
                    <a:pt x="543" y="72"/>
                    <a:pt x="377" y="110"/>
                  </a:cubicBezTo>
                  <a:cubicBezTo>
                    <a:pt x="271" y="135"/>
                    <a:pt x="141" y="165"/>
                    <a:pt x="70" y="255"/>
                  </a:cubicBezTo>
                  <a:cubicBezTo>
                    <a:pt x="15" y="322"/>
                    <a:pt x="0" y="425"/>
                    <a:pt x="64" y="493"/>
                  </a:cubicBezTo>
                  <a:cubicBezTo>
                    <a:pt x="97" y="529"/>
                    <a:pt x="144" y="551"/>
                    <a:pt x="194" y="551"/>
                  </a:cubicBezTo>
                  <a:cubicBezTo>
                    <a:pt x="239" y="551"/>
                    <a:pt x="284" y="532"/>
                    <a:pt x="315" y="497"/>
                  </a:cubicBezTo>
                  <a:cubicBezTo>
                    <a:pt x="325" y="488"/>
                    <a:pt x="333" y="477"/>
                    <a:pt x="339" y="464"/>
                  </a:cubicBezTo>
                  <a:cubicBezTo>
                    <a:pt x="349" y="459"/>
                    <a:pt x="358" y="455"/>
                    <a:pt x="368" y="452"/>
                  </a:cubicBezTo>
                  <a:cubicBezTo>
                    <a:pt x="393" y="442"/>
                    <a:pt x="418" y="434"/>
                    <a:pt x="445" y="428"/>
                  </a:cubicBezTo>
                  <a:cubicBezTo>
                    <a:pt x="532" y="406"/>
                    <a:pt x="622" y="391"/>
                    <a:pt x="711" y="379"/>
                  </a:cubicBezTo>
                  <a:cubicBezTo>
                    <a:pt x="993" y="345"/>
                    <a:pt x="1276" y="317"/>
                    <a:pt x="1560" y="290"/>
                  </a:cubicBezTo>
                  <a:cubicBezTo>
                    <a:pt x="1639" y="285"/>
                    <a:pt x="1701" y="217"/>
                    <a:pt x="1696" y="138"/>
                  </a:cubicBezTo>
                  <a:cubicBezTo>
                    <a:pt x="1691" y="60"/>
                    <a:pt x="1628" y="0"/>
                    <a:pt x="1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6" name="Google Shape;8936;p17"/>
            <p:cNvSpPr/>
            <p:nvPr/>
          </p:nvSpPr>
          <p:spPr>
            <a:xfrm>
              <a:off x="8527529" y="1344683"/>
              <a:ext cx="71610" cy="149423"/>
            </a:xfrm>
            <a:custGeom>
              <a:avLst/>
              <a:gdLst/>
              <a:ahLst/>
              <a:cxnLst/>
              <a:rect l="l" t="t" r="r" b="b"/>
              <a:pathLst>
                <a:path w="2464" h="5141" extrusionOk="0">
                  <a:moveTo>
                    <a:pt x="2016" y="667"/>
                  </a:moveTo>
                  <a:cubicBezTo>
                    <a:pt x="2015" y="669"/>
                    <a:pt x="2013" y="670"/>
                    <a:pt x="2012" y="672"/>
                  </a:cubicBezTo>
                  <a:cubicBezTo>
                    <a:pt x="2013" y="671"/>
                    <a:pt x="2015" y="669"/>
                    <a:pt x="2016" y="667"/>
                  </a:cubicBezTo>
                  <a:close/>
                  <a:moveTo>
                    <a:pt x="683" y="1712"/>
                  </a:moveTo>
                  <a:cubicBezTo>
                    <a:pt x="679" y="1712"/>
                    <a:pt x="676" y="1712"/>
                    <a:pt x="673" y="1713"/>
                  </a:cubicBezTo>
                  <a:lnTo>
                    <a:pt x="673" y="1713"/>
                  </a:lnTo>
                  <a:lnTo>
                    <a:pt x="683" y="1712"/>
                  </a:lnTo>
                  <a:close/>
                  <a:moveTo>
                    <a:pt x="766" y="3613"/>
                  </a:moveTo>
                  <a:cubicBezTo>
                    <a:pt x="765" y="3614"/>
                    <a:pt x="764" y="3616"/>
                    <a:pt x="762" y="3618"/>
                  </a:cubicBezTo>
                  <a:cubicBezTo>
                    <a:pt x="763" y="3616"/>
                    <a:pt x="765" y="3615"/>
                    <a:pt x="766" y="3613"/>
                  </a:cubicBezTo>
                  <a:close/>
                  <a:moveTo>
                    <a:pt x="1425" y="2830"/>
                  </a:moveTo>
                  <a:cubicBezTo>
                    <a:pt x="1406" y="2903"/>
                    <a:pt x="1389" y="2974"/>
                    <a:pt x="1371" y="3045"/>
                  </a:cubicBezTo>
                  <a:cubicBezTo>
                    <a:pt x="1336" y="3181"/>
                    <a:pt x="1294" y="3314"/>
                    <a:pt x="1257" y="3449"/>
                  </a:cubicBezTo>
                  <a:cubicBezTo>
                    <a:pt x="1221" y="3566"/>
                    <a:pt x="1180" y="3681"/>
                    <a:pt x="1142" y="3797"/>
                  </a:cubicBezTo>
                  <a:cubicBezTo>
                    <a:pt x="1127" y="3844"/>
                    <a:pt x="1105" y="3892"/>
                    <a:pt x="1088" y="3938"/>
                  </a:cubicBezTo>
                  <a:cubicBezTo>
                    <a:pt x="1064" y="3995"/>
                    <a:pt x="1042" y="4053"/>
                    <a:pt x="1020" y="4110"/>
                  </a:cubicBezTo>
                  <a:cubicBezTo>
                    <a:pt x="945" y="4280"/>
                    <a:pt x="861" y="4444"/>
                    <a:pt x="768" y="4604"/>
                  </a:cubicBezTo>
                  <a:cubicBezTo>
                    <a:pt x="740" y="4647"/>
                    <a:pt x="713" y="4690"/>
                    <a:pt x="681" y="4731"/>
                  </a:cubicBezTo>
                  <a:cubicBezTo>
                    <a:pt x="668" y="4748"/>
                    <a:pt x="653" y="4763"/>
                    <a:pt x="638" y="4779"/>
                  </a:cubicBezTo>
                  <a:lnTo>
                    <a:pt x="638" y="4779"/>
                  </a:lnTo>
                  <a:cubicBezTo>
                    <a:pt x="630" y="4785"/>
                    <a:pt x="622" y="4791"/>
                    <a:pt x="614" y="4797"/>
                  </a:cubicBezTo>
                  <a:cubicBezTo>
                    <a:pt x="610" y="4801"/>
                    <a:pt x="605" y="4804"/>
                    <a:pt x="599" y="4807"/>
                  </a:cubicBezTo>
                  <a:lnTo>
                    <a:pt x="602" y="4806"/>
                  </a:lnTo>
                  <a:lnTo>
                    <a:pt x="602" y="4806"/>
                  </a:lnTo>
                  <a:cubicBezTo>
                    <a:pt x="595" y="4809"/>
                    <a:pt x="589" y="4811"/>
                    <a:pt x="583" y="4815"/>
                  </a:cubicBezTo>
                  <a:lnTo>
                    <a:pt x="572" y="4818"/>
                  </a:lnTo>
                  <a:lnTo>
                    <a:pt x="565" y="4820"/>
                  </a:lnTo>
                  <a:lnTo>
                    <a:pt x="545" y="4820"/>
                  </a:lnTo>
                  <a:lnTo>
                    <a:pt x="553" y="4821"/>
                  </a:lnTo>
                  <a:lnTo>
                    <a:pt x="551" y="4821"/>
                  </a:lnTo>
                  <a:cubicBezTo>
                    <a:pt x="545" y="4820"/>
                    <a:pt x="537" y="4818"/>
                    <a:pt x="531" y="4816"/>
                  </a:cubicBezTo>
                  <a:lnTo>
                    <a:pt x="529" y="4816"/>
                  </a:lnTo>
                  <a:lnTo>
                    <a:pt x="529" y="4817"/>
                  </a:lnTo>
                  <a:lnTo>
                    <a:pt x="529" y="4817"/>
                  </a:lnTo>
                  <a:cubicBezTo>
                    <a:pt x="527" y="4816"/>
                    <a:pt x="525" y="4816"/>
                    <a:pt x="523" y="4815"/>
                  </a:cubicBezTo>
                  <a:cubicBezTo>
                    <a:pt x="516" y="4810"/>
                    <a:pt x="508" y="4806"/>
                    <a:pt x="500" y="4802"/>
                  </a:cubicBezTo>
                  <a:lnTo>
                    <a:pt x="500" y="4802"/>
                  </a:lnTo>
                  <a:cubicBezTo>
                    <a:pt x="503" y="4804"/>
                    <a:pt x="507" y="4805"/>
                    <a:pt x="510" y="4807"/>
                  </a:cubicBezTo>
                  <a:cubicBezTo>
                    <a:pt x="502" y="4802"/>
                    <a:pt x="493" y="4796"/>
                    <a:pt x="486" y="4791"/>
                  </a:cubicBezTo>
                  <a:cubicBezTo>
                    <a:pt x="478" y="4785"/>
                    <a:pt x="472" y="4780"/>
                    <a:pt x="464" y="4770"/>
                  </a:cubicBezTo>
                  <a:cubicBezTo>
                    <a:pt x="456" y="4763"/>
                    <a:pt x="448" y="4753"/>
                    <a:pt x="442" y="4744"/>
                  </a:cubicBezTo>
                  <a:cubicBezTo>
                    <a:pt x="432" y="4728"/>
                    <a:pt x="420" y="4713"/>
                    <a:pt x="412" y="4698"/>
                  </a:cubicBezTo>
                  <a:cubicBezTo>
                    <a:pt x="404" y="4682"/>
                    <a:pt x="396" y="4666"/>
                    <a:pt x="388" y="4650"/>
                  </a:cubicBezTo>
                  <a:cubicBezTo>
                    <a:pt x="379" y="4623"/>
                    <a:pt x="371" y="4596"/>
                    <a:pt x="363" y="4569"/>
                  </a:cubicBezTo>
                  <a:cubicBezTo>
                    <a:pt x="358" y="4550"/>
                    <a:pt x="355" y="4531"/>
                    <a:pt x="352" y="4512"/>
                  </a:cubicBezTo>
                  <a:cubicBezTo>
                    <a:pt x="349" y="4481"/>
                    <a:pt x="347" y="4451"/>
                    <a:pt x="347" y="4419"/>
                  </a:cubicBezTo>
                  <a:cubicBezTo>
                    <a:pt x="349" y="4397"/>
                    <a:pt x="350" y="4376"/>
                    <a:pt x="353" y="4354"/>
                  </a:cubicBezTo>
                  <a:cubicBezTo>
                    <a:pt x="358" y="4327"/>
                    <a:pt x="364" y="4299"/>
                    <a:pt x="371" y="4272"/>
                  </a:cubicBezTo>
                  <a:cubicBezTo>
                    <a:pt x="385" y="4224"/>
                    <a:pt x="402" y="4178"/>
                    <a:pt x="421" y="4134"/>
                  </a:cubicBezTo>
                  <a:cubicBezTo>
                    <a:pt x="448" y="4076"/>
                    <a:pt x="478" y="4019"/>
                    <a:pt x="512" y="3965"/>
                  </a:cubicBezTo>
                  <a:cubicBezTo>
                    <a:pt x="588" y="3846"/>
                    <a:pt x="670" y="3732"/>
                    <a:pt x="759" y="3623"/>
                  </a:cubicBezTo>
                  <a:lnTo>
                    <a:pt x="767" y="3612"/>
                  </a:lnTo>
                  <a:lnTo>
                    <a:pt x="767" y="3612"/>
                  </a:lnTo>
                  <a:cubicBezTo>
                    <a:pt x="867" y="3489"/>
                    <a:pt x="968" y="3367"/>
                    <a:pt x="1069" y="3246"/>
                  </a:cubicBezTo>
                  <a:cubicBezTo>
                    <a:pt x="1188" y="3105"/>
                    <a:pt x="1303" y="2966"/>
                    <a:pt x="1425" y="2830"/>
                  </a:cubicBezTo>
                  <a:close/>
                  <a:moveTo>
                    <a:pt x="847" y="0"/>
                  </a:moveTo>
                  <a:cubicBezTo>
                    <a:pt x="770" y="0"/>
                    <a:pt x="704" y="54"/>
                    <a:pt x="687" y="129"/>
                  </a:cubicBezTo>
                  <a:cubicBezTo>
                    <a:pt x="684" y="140"/>
                    <a:pt x="683" y="153"/>
                    <a:pt x="683" y="166"/>
                  </a:cubicBezTo>
                  <a:cubicBezTo>
                    <a:pt x="665" y="256"/>
                    <a:pt x="643" y="344"/>
                    <a:pt x="616" y="433"/>
                  </a:cubicBezTo>
                  <a:cubicBezTo>
                    <a:pt x="538" y="699"/>
                    <a:pt x="456" y="965"/>
                    <a:pt x="396" y="1236"/>
                  </a:cubicBezTo>
                  <a:cubicBezTo>
                    <a:pt x="366" y="1370"/>
                    <a:pt x="326" y="1506"/>
                    <a:pt x="318" y="1644"/>
                  </a:cubicBezTo>
                  <a:cubicBezTo>
                    <a:pt x="314" y="1696"/>
                    <a:pt x="317" y="1750"/>
                    <a:pt x="331" y="1801"/>
                  </a:cubicBezTo>
                  <a:cubicBezTo>
                    <a:pt x="344" y="1840"/>
                    <a:pt x="363" y="1877"/>
                    <a:pt x="385" y="1912"/>
                  </a:cubicBezTo>
                  <a:cubicBezTo>
                    <a:pt x="432" y="1980"/>
                    <a:pt x="508" y="2022"/>
                    <a:pt x="592" y="2029"/>
                  </a:cubicBezTo>
                  <a:cubicBezTo>
                    <a:pt x="606" y="2030"/>
                    <a:pt x="620" y="2030"/>
                    <a:pt x="633" y="2030"/>
                  </a:cubicBezTo>
                  <a:cubicBezTo>
                    <a:pt x="723" y="2030"/>
                    <a:pt x="812" y="2012"/>
                    <a:pt x="895" y="1975"/>
                  </a:cubicBezTo>
                  <a:cubicBezTo>
                    <a:pt x="994" y="1932"/>
                    <a:pt x="1091" y="1883"/>
                    <a:pt x="1183" y="1825"/>
                  </a:cubicBezTo>
                  <a:cubicBezTo>
                    <a:pt x="1281" y="1764"/>
                    <a:pt x="1376" y="1698"/>
                    <a:pt x="1468" y="1627"/>
                  </a:cubicBezTo>
                  <a:cubicBezTo>
                    <a:pt x="1552" y="1566"/>
                    <a:pt x="1632" y="1500"/>
                    <a:pt x="1708" y="1429"/>
                  </a:cubicBezTo>
                  <a:cubicBezTo>
                    <a:pt x="1742" y="1397"/>
                    <a:pt x="1776" y="1365"/>
                    <a:pt x="1811" y="1335"/>
                  </a:cubicBezTo>
                  <a:lnTo>
                    <a:pt x="1811" y="1335"/>
                  </a:lnTo>
                  <a:cubicBezTo>
                    <a:pt x="1781" y="1435"/>
                    <a:pt x="1753" y="1536"/>
                    <a:pt x="1724" y="1636"/>
                  </a:cubicBezTo>
                  <a:cubicBezTo>
                    <a:pt x="1726" y="1630"/>
                    <a:pt x="1727" y="1623"/>
                    <a:pt x="1729" y="1616"/>
                  </a:cubicBezTo>
                  <a:lnTo>
                    <a:pt x="1729" y="1616"/>
                  </a:lnTo>
                  <a:cubicBezTo>
                    <a:pt x="1724" y="1633"/>
                    <a:pt x="1721" y="1649"/>
                    <a:pt x="1716" y="1666"/>
                  </a:cubicBezTo>
                  <a:cubicBezTo>
                    <a:pt x="1711" y="1677"/>
                    <a:pt x="1708" y="1690"/>
                    <a:pt x="1705" y="1703"/>
                  </a:cubicBezTo>
                  <a:cubicBezTo>
                    <a:pt x="1661" y="1853"/>
                    <a:pt x="1626" y="2008"/>
                    <a:pt x="1588" y="2157"/>
                  </a:cubicBezTo>
                  <a:cubicBezTo>
                    <a:pt x="1550" y="2306"/>
                    <a:pt x="1515" y="2456"/>
                    <a:pt x="1480" y="2605"/>
                  </a:cubicBezTo>
                  <a:cubicBezTo>
                    <a:pt x="1472" y="2632"/>
                    <a:pt x="1466" y="2660"/>
                    <a:pt x="1460" y="2687"/>
                  </a:cubicBezTo>
                  <a:cubicBezTo>
                    <a:pt x="1452" y="2662"/>
                    <a:pt x="1439" y="2641"/>
                    <a:pt x="1420" y="2624"/>
                  </a:cubicBezTo>
                  <a:cubicBezTo>
                    <a:pt x="1393" y="2599"/>
                    <a:pt x="1358" y="2587"/>
                    <a:pt x="1324" y="2587"/>
                  </a:cubicBezTo>
                  <a:cubicBezTo>
                    <a:pt x="1286" y="2587"/>
                    <a:pt x="1248" y="2603"/>
                    <a:pt x="1221" y="2632"/>
                  </a:cubicBezTo>
                  <a:cubicBezTo>
                    <a:pt x="1124" y="2736"/>
                    <a:pt x="1031" y="2842"/>
                    <a:pt x="936" y="2948"/>
                  </a:cubicBezTo>
                  <a:cubicBezTo>
                    <a:pt x="827" y="3072"/>
                    <a:pt x="717" y="3199"/>
                    <a:pt x="610" y="3324"/>
                  </a:cubicBezTo>
                  <a:cubicBezTo>
                    <a:pt x="516" y="3433"/>
                    <a:pt x="423" y="3540"/>
                    <a:pt x="339" y="3656"/>
                  </a:cubicBezTo>
                  <a:cubicBezTo>
                    <a:pt x="206" y="3836"/>
                    <a:pt x="79" y="4042"/>
                    <a:pt x="38" y="4267"/>
                  </a:cubicBezTo>
                  <a:cubicBezTo>
                    <a:pt x="0" y="4474"/>
                    <a:pt x="27" y="4702"/>
                    <a:pt x="143" y="4883"/>
                  </a:cubicBezTo>
                  <a:cubicBezTo>
                    <a:pt x="197" y="4967"/>
                    <a:pt x="269" y="5051"/>
                    <a:pt x="361" y="5097"/>
                  </a:cubicBezTo>
                  <a:cubicBezTo>
                    <a:pt x="421" y="5125"/>
                    <a:pt x="488" y="5141"/>
                    <a:pt x="556" y="5141"/>
                  </a:cubicBezTo>
                  <a:cubicBezTo>
                    <a:pt x="586" y="5141"/>
                    <a:pt x="614" y="5138"/>
                    <a:pt x="643" y="5131"/>
                  </a:cubicBezTo>
                  <a:cubicBezTo>
                    <a:pt x="850" y="5082"/>
                    <a:pt x="969" y="4872"/>
                    <a:pt x="1061" y="4699"/>
                  </a:cubicBezTo>
                  <a:cubicBezTo>
                    <a:pt x="1085" y="4655"/>
                    <a:pt x="1107" y="4609"/>
                    <a:pt x="1131" y="4563"/>
                  </a:cubicBezTo>
                  <a:cubicBezTo>
                    <a:pt x="1145" y="4535"/>
                    <a:pt x="1160" y="4506"/>
                    <a:pt x="1173" y="4477"/>
                  </a:cubicBezTo>
                  <a:lnTo>
                    <a:pt x="1173" y="4477"/>
                  </a:lnTo>
                  <a:cubicBezTo>
                    <a:pt x="1173" y="4477"/>
                    <a:pt x="1173" y="4477"/>
                    <a:pt x="1173" y="4478"/>
                  </a:cubicBezTo>
                  <a:cubicBezTo>
                    <a:pt x="1174" y="4476"/>
                    <a:pt x="1175" y="4474"/>
                    <a:pt x="1175" y="4473"/>
                  </a:cubicBezTo>
                  <a:lnTo>
                    <a:pt x="1175" y="4473"/>
                  </a:lnTo>
                  <a:cubicBezTo>
                    <a:pt x="1177" y="4469"/>
                    <a:pt x="1179" y="4464"/>
                    <a:pt x="1181" y="4460"/>
                  </a:cubicBezTo>
                  <a:lnTo>
                    <a:pt x="1181" y="4460"/>
                  </a:lnTo>
                  <a:cubicBezTo>
                    <a:pt x="1181" y="4461"/>
                    <a:pt x="1180" y="4462"/>
                    <a:pt x="1180" y="4463"/>
                  </a:cubicBezTo>
                  <a:lnTo>
                    <a:pt x="1180" y="4463"/>
                  </a:lnTo>
                  <a:cubicBezTo>
                    <a:pt x="1230" y="4349"/>
                    <a:pt x="1283" y="4234"/>
                    <a:pt x="1327" y="4117"/>
                  </a:cubicBezTo>
                  <a:cubicBezTo>
                    <a:pt x="1355" y="4044"/>
                    <a:pt x="1384" y="3973"/>
                    <a:pt x="1411" y="3900"/>
                  </a:cubicBezTo>
                  <a:cubicBezTo>
                    <a:pt x="1431" y="3846"/>
                    <a:pt x="1447" y="3789"/>
                    <a:pt x="1465" y="3735"/>
                  </a:cubicBezTo>
                  <a:cubicBezTo>
                    <a:pt x="1490" y="3659"/>
                    <a:pt x="1517" y="3583"/>
                    <a:pt x="1539" y="3506"/>
                  </a:cubicBezTo>
                  <a:cubicBezTo>
                    <a:pt x="1566" y="3408"/>
                    <a:pt x="1593" y="3311"/>
                    <a:pt x="1621" y="3213"/>
                  </a:cubicBezTo>
                  <a:cubicBezTo>
                    <a:pt x="1667" y="3048"/>
                    <a:pt x="1707" y="2882"/>
                    <a:pt x="1749" y="2717"/>
                  </a:cubicBezTo>
                  <a:cubicBezTo>
                    <a:pt x="1827" y="2412"/>
                    <a:pt x="1898" y="2103"/>
                    <a:pt x="1985" y="1801"/>
                  </a:cubicBezTo>
                  <a:lnTo>
                    <a:pt x="1985" y="1801"/>
                  </a:lnTo>
                  <a:lnTo>
                    <a:pt x="1982" y="1807"/>
                  </a:lnTo>
                  <a:cubicBezTo>
                    <a:pt x="2030" y="1644"/>
                    <a:pt x="2077" y="1479"/>
                    <a:pt x="2134" y="1320"/>
                  </a:cubicBezTo>
                  <a:cubicBezTo>
                    <a:pt x="2158" y="1256"/>
                    <a:pt x="2180" y="1193"/>
                    <a:pt x="2202" y="1130"/>
                  </a:cubicBezTo>
                  <a:cubicBezTo>
                    <a:pt x="2213" y="1101"/>
                    <a:pt x="2221" y="1069"/>
                    <a:pt x="2234" y="1041"/>
                  </a:cubicBezTo>
                  <a:lnTo>
                    <a:pt x="2340" y="796"/>
                  </a:lnTo>
                  <a:cubicBezTo>
                    <a:pt x="2364" y="743"/>
                    <a:pt x="2392" y="693"/>
                    <a:pt x="2419" y="644"/>
                  </a:cubicBezTo>
                  <a:cubicBezTo>
                    <a:pt x="2463" y="568"/>
                    <a:pt x="2427" y="468"/>
                    <a:pt x="2353" y="428"/>
                  </a:cubicBezTo>
                  <a:cubicBezTo>
                    <a:pt x="2330" y="417"/>
                    <a:pt x="2304" y="411"/>
                    <a:pt x="2278" y="411"/>
                  </a:cubicBezTo>
                  <a:cubicBezTo>
                    <a:pt x="2227" y="411"/>
                    <a:pt x="2176" y="433"/>
                    <a:pt x="2148" y="477"/>
                  </a:cubicBezTo>
                  <a:cubicBezTo>
                    <a:pt x="2107" y="544"/>
                    <a:pt x="2062" y="606"/>
                    <a:pt x="2016" y="667"/>
                  </a:cubicBezTo>
                  <a:lnTo>
                    <a:pt x="2016" y="667"/>
                  </a:lnTo>
                  <a:cubicBezTo>
                    <a:pt x="2018" y="665"/>
                    <a:pt x="2020" y="663"/>
                    <a:pt x="2022" y="661"/>
                  </a:cubicBezTo>
                  <a:lnTo>
                    <a:pt x="2022" y="661"/>
                  </a:lnTo>
                  <a:lnTo>
                    <a:pt x="2011" y="675"/>
                  </a:lnTo>
                  <a:cubicBezTo>
                    <a:pt x="1958" y="739"/>
                    <a:pt x="1903" y="803"/>
                    <a:pt x="1851" y="865"/>
                  </a:cubicBezTo>
                  <a:cubicBezTo>
                    <a:pt x="1797" y="925"/>
                    <a:pt x="1740" y="984"/>
                    <a:pt x="1685" y="1043"/>
                  </a:cubicBezTo>
                  <a:cubicBezTo>
                    <a:pt x="1640" y="1084"/>
                    <a:pt x="1596" y="1128"/>
                    <a:pt x="1552" y="1169"/>
                  </a:cubicBezTo>
                  <a:cubicBezTo>
                    <a:pt x="1463" y="1250"/>
                    <a:pt x="1371" y="1326"/>
                    <a:pt x="1275" y="1397"/>
                  </a:cubicBezTo>
                  <a:lnTo>
                    <a:pt x="1289" y="1386"/>
                  </a:lnTo>
                  <a:lnTo>
                    <a:pt x="1289" y="1386"/>
                  </a:lnTo>
                  <a:cubicBezTo>
                    <a:pt x="1183" y="1464"/>
                    <a:pt x="1072" y="1536"/>
                    <a:pt x="958" y="1603"/>
                  </a:cubicBezTo>
                  <a:cubicBezTo>
                    <a:pt x="904" y="1631"/>
                    <a:pt x="850" y="1655"/>
                    <a:pt x="795" y="1679"/>
                  </a:cubicBezTo>
                  <a:cubicBezTo>
                    <a:pt x="766" y="1690"/>
                    <a:pt x="740" y="1699"/>
                    <a:pt x="713" y="1707"/>
                  </a:cubicBezTo>
                  <a:cubicBezTo>
                    <a:pt x="695" y="1711"/>
                    <a:pt x="679" y="1714"/>
                    <a:pt x="664" y="1715"/>
                  </a:cubicBezTo>
                  <a:cubicBezTo>
                    <a:pt x="666" y="1714"/>
                    <a:pt x="669" y="1714"/>
                    <a:pt x="673" y="1713"/>
                  </a:cubicBezTo>
                  <a:lnTo>
                    <a:pt x="673" y="1713"/>
                  </a:lnTo>
                  <a:lnTo>
                    <a:pt x="649" y="1715"/>
                  </a:lnTo>
                  <a:lnTo>
                    <a:pt x="635" y="1715"/>
                  </a:lnTo>
                  <a:cubicBezTo>
                    <a:pt x="635" y="1712"/>
                    <a:pt x="633" y="1709"/>
                    <a:pt x="632" y="1707"/>
                  </a:cubicBezTo>
                  <a:cubicBezTo>
                    <a:pt x="632" y="1704"/>
                    <a:pt x="630" y="1703"/>
                    <a:pt x="630" y="1699"/>
                  </a:cubicBezTo>
                  <a:lnTo>
                    <a:pt x="630" y="1688"/>
                  </a:lnTo>
                  <a:cubicBezTo>
                    <a:pt x="632" y="1649"/>
                    <a:pt x="635" y="1609"/>
                    <a:pt x="640" y="1570"/>
                  </a:cubicBezTo>
                  <a:cubicBezTo>
                    <a:pt x="673" y="1369"/>
                    <a:pt x="725" y="1171"/>
                    <a:pt x="778" y="974"/>
                  </a:cubicBezTo>
                  <a:cubicBezTo>
                    <a:pt x="820" y="838"/>
                    <a:pt x="863" y="702"/>
                    <a:pt x="906" y="564"/>
                  </a:cubicBezTo>
                  <a:cubicBezTo>
                    <a:pt x="925" y="500"/>
                    <a:pt x="945" y="435"/>
                    <a:pt x="964" y="370"/>
                  </a:cubicBezTo>
                  <a:cubicBezTo>
                    <a:pt x="975" y="333"/>
                    <a:pt x="985" y="299"/>
                    <a:pt x="994" y="262"/>
                  </a:cubicBezTo>
                  <a:cubicBezTo>
                    <a:pt x="1007" y="221"/>
                    <a:pt x="1012" y="177"/>
                    <a:pt x="1009" y="134"/>
                  </a:cubicBezTo>
                  <a:cubicBezTo>
                    <a:pt x="994" y="61"/>
                    <a:pt x="933" y="6"/>
                    <a:pt x="860" y="1"/>
                  </a:cubicBezTo>
                  <a:cubicBezTo>
                    <a:pt x="856" y="1"/>
                    <a:pt x="851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7" name="Google Shape;8937;p17"/>
            <p:cNvSpPr/>
            <p:nvPr/>
          </p:nvSpPr>
          <p:spPr>
            <a:xfrm>
              <a:off x="8614284" y="1329192"/>
              <a:ext cx="29847" cy="54875"/>
            </a:xfrm>
            <a:custGeom>
              <a:avLst/>
              <a:gdLst/>
              <a:ahLst/>
              <a:cxnLst/>
              <a:rect l="l" t="t" r="r" b="b"/>
              <a:pathLst>
                <a:path w="1027" h="1888" extrusionOk="0">
                  <a:moveTo>
                    <a:pt x="612" y="1"/>
                  </a:moveTo>
                  <a:cubicBezTo>
                    <a:pt x="585" y="1"/>
                    <a:pt x="558" y="2"/>
                    <a:pt x="533" y="5"/>
                  </a:cubicBezTo>
                  <a:cubicBezTo>
                    <a:pt x="450" y="15"/>
                    <a:pt x="371" y="32"/>
                    <a:pt x="295" y="61"/>
                  </a:cubicBezTo>
                  <a:cubicBezTo>
                    <a:pt x="237" y="83"/>
                    <a:pt x="178" y="110"/>
                    <a:pt x="137" y="159"/>
                  </a:cubicBezTo>
                  <a:cubicBezTo>
                    <a:pt x="91" y="214"/>
                    <a:pt x="75" y="289"/>
                    <a:pt x="96" y="357"/>
                  </a:cubicBezTo>
                  <a:cubicBezTo>
                    <a:pt x="121" y="422"/>
                    <a:pt x="173" y="472"/>
                    <a:pt x="238" y="496"/>
                  </a:cubicBezTo>
                  <a:cubicBezTo>
                    <a:pt x="305" y="520"/>
                    <a:pt x="371" y="540"/>
                    <a:pt x="436" y="569"/>
                  </a:cubicBezTo>
                  <a:lnTo>
                    <a:pt x="468" y="583"/>
                  </a:lnTo>
                  <a:cubicBezTo>
                    <a:pt x="492" y="594"/>
                    <a:pt x="519" y="600"/>
                    <a:pt x="545" y="600"/>
                  </a:cubicBezTo>
                  <a:cubicBezTo>
                    <a:pt x="569" y="600"/>
                    <a:pt x="593" y="595"/>
                    <a:pt x="615" y="585"/>
                  </a:cubicBezTo>
                  <a:cubicBezTo>
                    <a:pt x="623" y="581"/>
                    <a:pt x="629" y="578"/>
                    <a:pt x="636" y="573"/>
                  </a:cubicBezTo>
                  <a:lnTo>
                    <a:pt x="636" y="573"/>
                  </a:lnTo>
                  <a:cubicBezTo>
                    <a:pt x="634" y="577"/>
                    <a:pt x="632" y="580"/>
                    <a:pt x="631" y="581"/>
                  </a:cubicBezTo>
                  <a:cubicBezTo>
                    <a:pt x="601" y="629"/>
                    <a:pt x="567" y="675"/>
                    <a:pt x="533" y="719"/>
                  </a:cubicBezTo>
                  <a:cubicBezTo>
                    <a:pt x="406" y="871"/>
                    <a:pt x="264" y="1007"/>
                    <a:pt x="139" y="1159"/>
                  </a:cubicBezTo>
                  <a:cubicBezTo>
                    <a:pt x="83" y="1226"/>
                    <a:pt x="31" y="1308"/>
                    <a:pt x="15" y="1397"/>
                  </a:cubicBezTo>
                  <a:cubicBezTo>
                    <a:pt x="1" y="1476"/>
                    <a:pt x="1" y="1563"/>
                    <a:pt x="39" y="1639"/>
                  </a:cubicBezTo>
                  <a:cubicBezTo>
                    <a:pt x="75" y="1710"/>
                    <a:pt x="132" y="1770"/>
                    <a:pt x="203" y="1810"/>
                  </a:cubicBezTo>
                  <a:cubicBezTo>
                    <a:pt x="281" y="1853"/>
                    <a:pt x="365" y="1870"/>
                    <a:pt x="450" y="1887"/>
                  </a:cubicBezTo>
                  <a:lnTo>
                    <a:pt x="450" y="1886"/>
                  </a:lnTo>
                  <a:cubicBezTo>
                    <a:pt x="458" y="1887"/>
                    <a:pt x="465" y="1887"/>
                    <a:pt x="472" y="1887"/>
                  </a:cubicBezTo>
                  <a:cubicBezTo>
                    <a:pt x="546" y="1887"/>
                    <a:pt x="612" y="1836"/>
                    <a:pt x="628" y="1762"/>
                  </a:cubicBezTo>
                  <a:cubicBezTo>
                    <a:pt x="645" y="1682"/>
                    <a:pt x="598" y="1601"/>
                    <a:pt x="517" y="1577"/>
                  </a:cubicBezTo>
                  <a:cubicBezTo>
                    <a:pt x="495" y="1572"/>
                    <a:pt x="468" y="1568"/>
                    <a:pt x="449" y="1563"/>
                  </a:cubicBezTo>
                  <a:cubicBezTo>
                    <a:pt x="428" y="1557"/>
                    <a:pt x="409" y="1549"/>
                    <a:pt x="389" y="1541"/>
                  </a:cubicBezTo>
                  <a:lnTo>
                    <a:pt x="374" y="1533"/>
                  </a:lnTo>
                  <a:lnTo>
                    <a:pt x="374" y="1533"/>
                  </a:lnTo>
                  <a:lnTo>
                    <a:pt x="381" y="1538"/>
                  </a:lnTo>
                  <a:cubicBezTo>
                    <a:pt x="370" y="1531"/>
                    <a:pt x="359" y="1523"/>
                    <a:pt x="347" y="1514"/>
                  </a:cubicBezTo>
                  <a:lnTo>
                    <a:pt x="346" y="1512"/>
                  </a:lnTo>
                  <a:lnTo>
                    <a:pt x="352" y="1517"/>
                  </a:lnTo>
                  <a:lnTo>
                    <a:pt x="352" y="1517"/>
                  </a:lnTo>
                  <a:lnTo>
                    <a:pt x="343" y="1509"/>
                  </a:lnTo>
                  <a:cubicBezTo>
                    <a:pt x="341" y="1507"/>
                    <a:pt x="340" y="1506"/>
                    <a:pt x="340" y="1504"/>
                  </a:cubicBezTo>
                  <a:lnTo>
                    <a:pt x="338" y="1500"/>
                  </a:lnTo>
                  <a:cubicBezTo>
                    <a:pt x="336" y="1496"/>
                    <a:pt x="335" y="1492"/>
                    <a:pt x="335" y="1487"/>
                  </a:cubicBezTo>
                  <a:lnTo>
                    <a:pt x="335" y="1482"/>
                  </a:lnTo>
                  <a:cubicBezTo>
                    <a:pt x="335" y="1481"/>
                    <a:pt x="335" y="1481"/>
                    <a:pt x="335" y="1476"/>
                  </a:cubicBezTo>
                  <a:cubicBezTo>
                    <a:pt x="336" y="1473"/>
                    <a:pt x="338" y="1468"/>
                    <a:pt x="338" y="1465"/>
                  </a:cubicBezTo>
                  <a:cubicBezTo>
                    <a:pt x="341" y="1454"/>
                    <a:pt x="344" y="1444"/>
                    <a:pt x="347" y="1436"/>
                  </a:cubicBezTo>
                  <a:lnTo>
                    <a:pt x="347" y="1436"/>
                  </a:lnTo>
                  <a:cubicBezTo>
                    <a:pt x="344" y="1443"/>
                    <a:pt x="341" y="1449"/>
                    <a:pt x="338" y="1455"/>
                  </a:cubicBezTo>
                  <a:cubicBezTo>
                    <a:pt x="344" y="1443"/>
                    <a:pt x="349" y="1430"/>
                    <a:pt x="357" y="1417"/>
                  </a:cubicBezTo>
                  <a:cubicBezTo>
                    <a:pt x="371" y="1395"/>
                    <a:pt x="385" y="1373"/>
                    <a:pt x="401" y="1352"/>
                  </a:cubicBezTo>
                  <a:cubicBezTo>
                    <a:pt x="495" y="1238"/>
                    <a:pt x="598" y="1132"/>
                    <a:pt x="694" y="1021"/>
                  </a:cubicBezTo>
                  <a:cubicBezTo>
                    <a:pt x="753" y="958"/>
                    <a:pt x="808" y="890"/>
                    <a:pt x="859" y="820"/>
                  </a:cubicBezTo>
                  <a:cubicBezTo>
                    <a:pt x="909" y="748"/>
                    <a:pt x="963" y="668"/>
                    <a:pt x="989" y="583"/>
                  </a:cubicBezTo>
                  <a:cubicBezTo>
                    <a:pt x="1017" y="509"/>
                    <a:pt x="1027" y="428"/>
                    <a:pt x="1019" y="349"/>
                  </a:cubicBezTo>
                  <a:cubicBezTo>
                    <a:pt x="1009" y="279"/>
                    <a:pt x="984" y="214"/>
                    <a:pt x="943" y="159"/>
                  </a:cubicBezTo>
                  <a:cubicBezTo>
                    <a:pt x="895" y="97"/>
                    <a:pt x="832" y="50"/>
                    <a:pt x="759" y="24"/>
                  </a:cubicBezTo>
                  <a:cubicBezTo>
                    <a:pt x="713" y="7"/>
                    <a:pt x="662" y="1"/>
                    <a:pt x="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8" name="Google Shape;8938;p17"/>
            <p:cNvSpPr/>
            <p:nvPr/>
          </p:nvSpPr>
          <p:spPr>
            <a:xfrm>
              <a:off x="8642941" y="1280045"/>
              <a:ext cx="61409" cy="193689"/>
            </a:xfrm>
            <a:custGeom>
              <a:avLst/>
              <a:gdLst/>
              <a:ahLst/>
              <a:cxnLst/>
              <a:rect l="l" t="t" r="r" b="b"/>
              <a:pathLst>
                <a:path w="2113" h="6664" extrusionOk="0">
                  <a:moveTo>
                    <a:pt x="1497" y="4894"/>
                  </a:moveTo>
                  <a:cubicBezTo>
                    <a:pt x="1495" y="4898"/>
                    <a:pt x="1494" y="4901"/>
                    <a:pt x="1492" y="4905"/>
                  </a:cubicBezTo>
                  <a:lnTo>
                    <a:pt x="1492" y="4905"/>
                  </a:lnTo>
                  <a:cubicBezTo>
                    <a:pt x="1494" y="4901"/>
                    <a:pt x="1495" y="4898"/>
                    <a:pt x="1497" y="4894"/>
                  </a:cubicBezTo>
                  <a:close/>
                  <a:moveTo>
                    <a:pt x="1028" y="1"/>
                  </a:moveTo>
                  <a:cubicBezTo>
                    <a:pt x="991" y="1"/>
                    <a:pt x="955" y="10"/>
                    <a:pt x="922" y="31"/>
                  </a:cubicBezTo>
                  <a:cubicBezTo>
                    <a:pt x="865" y="67"/>
                    <a:pt x="851" y="127"/>
                    <a:pt x="838" y="189"/>
                  </a:cubicBezTo>
                  <a:cubicBezTo>
                    <a:pt x="819" y="279"/>
                    <a:pt x="876" y="366"/>
                    <a:pt x="965" y="387"/>
                  </a:cubicBezTo>
                  <a:cubicBezTo>
                    <a:pt x="975" y="390"/>
                    <a:pt x="986" y="391"/>
                    <a:pt x="998" y="391"/>
                  </a:cubicBezTo>
                  <a:cubicBezTo>
                    <a:pt x="1007" y="391"/>
                    <a:pt x="1016" y="390"/>
                    <a:pt x="1025" y="389"/>
                  </a:cubicBezTo>
                  <a:cubicBezTo>
                    <a:pt x="1032" y="397"/>
                    <a:pt x="1038" y="404"/>
                    <a:pt x="1044" y="412"/>
                  </a:cubicBezTo>
                  <a:cubicBezTo>
                    <a:pt x="1130" y="533"/>
                    <a:pt x="1207" y="659"/>
                    <a:pt x="1278" y="789"/>
                  </a:cubicBezTo>
                  <a:cubicBezTo>
                    <a:pt x="1277" y="784"/>
                    <a:pt x="1274" y="781"/>
                    <a:pt x="1272" y="776"/>
                  </a:cubicBezTo>
                  <a:lnTo>
                    <a:pt x="1272" y="776"/>
                  </a:lnTo>
                  <a:cubicBezTo>
                    <a:pt x="1434" y="1061"/>
                    <a:pt x="1557" y="1369"/>
                    <a:pt x="1635" y="1688"/>
                  </a:cubicBezTo>
                  <a:cubicBezTo>
                    <a:pt x="1698" y="1946"/>
                    <a:pt x="1745" y="2209"/>
                    <a:pt x="1777" y="2473"/>
                  </a:cubicBezTo>
                  <a:cubicBezTo>
                    <a:pt x="1777" y="2472"/>
                    <a:pt x="1777" y="2472"/>
                    <a:pt x="1777" y="2470"/>
                  </a:cubicBezTo>
                  <a:cubicBezTo>
                    <a:pt x="1804" y="2690"/>
                    <a:pt x="1817" y="2914"/>
                    <a:pt x="1815" y="3135"/>
                  </a:cubicBezTo>
                  <a:lnTo>
                    <a:pt x="1815" y="3122"/>
                  </a:lnTo>
                  <a:cubicBezTo>
                    <a:pt x="1809" y="3414"/>
                    <a:pt x="1785" y="3703"/>
                    <a:pt x="1742" y="3993"/>
                  </a:cubicBezTo>
                  <a:cubicBezTo>
                    <a:pt x="1714" y="4177"/>
                    <a:pt x="1674" y="4360"/>
                    <a:pt x="1625" y="4539"/>
                  </a:cubicBezTo>
                  <a:cubicBezTo>
                    <a:pt x="1587" y="4666"/>
                    <a:pt x="1541" y="4791"/>
                    <a:pt x="1489" y="4911"/>
                  </a:cubicBezTo>
                  <a:cubicBezTo>
                    <a:pt x="1489" y="4911"/>
                    <a:pt x="1490" y="4910"/>
                    <a:pt x="1490" y="4909"/>
                  </a:cubicBezTo>
                  <a:lnTo>
                    <a:pt x="1490" y="4909"/>
                  </a:lnTo>
                  <a:cubicBezTo>
                    <a:pt x="1424" y="5056"/>
                    <a:pt x="1350" y="5198"/>
                    <a:pt x="1269" y="5335"/>
                  </a:cubicBezTo>
                  <a:lnTo>
                    <a:pt x="1272" y="5331"/>
                  </a:lnTo>
                  <a:lnTo>
                    <a:pt x="1272" y="5331"/>
                  </a:lnTo>
                  <a:cubicBezTo>
                    <a:pt x="1210" y="5432"/>
                    <a:pt x="1141" y="5530"/>
                    <a:pt x="1068" y="5625"/>
                  </a:cubicBezTo>
                  <a:lnTo>
                    <a:pt x="1073" y="5617"/>
                  </a:lnTo>
                  <a:lnTo>
                    <a:pt x="1073" y="5617"/>
                  </a:lnTo>
                  <a:cubicBezTo>
                    <a:pt x="1009" y="5695"/>
                    <a:pt x="941" y="5768"/>
                    <a:pt x="868" y="5837"/>
                  </a:cubicBezTo>
                  <a:lnTo>
                    <a:pt x="883" y="5825"/>
                  </a:lnTo>
                  <a:lnTo>
                    <a:pt x="883" y="5825"/>
                  </a:lnTo>
                  <a:cubicBezTo>
                    <a:pt x="740" y="5956"/>
                    <a:pt x="590" y="6079"/>
                    <a:pt x="433" y="6193"/>
                  </a:cubicBezTo>
                  <a:cubicBezTo>
                    <a:pt x="392" y="6222"/>
                    <a:pt x="349" y="6250"/>
                    <a:pt x="307" y="6277"/>
                  </a:cubicBezTo>
                  <a:cubicBezTo>
                    <a:pt x="272" y="6295"/>
                    <a:pt x="238" y="6312"/>
                    <a:pt x="202" y="6328"/>
                  </a:cubicBezTo>
                  <a:cubicBezTo>
                    <a:pt x="178" y="6336"/>
                    <a:pt x="153" y="6345"/>
                    <a:pt x="128" y="6353"/>
                  </a:cubicBezTo>
                  <a:cubicBezTo>
                    <a:pt x="45" y="6382"/>
                    <a:pt x="1" y="6470"/>
                    <a:pt x="26" y="6554"/>
                  </a:cubicBezTo>
                  <a:cubicBezTo>
                    <a:pt x="50" y="6619"/>
                    <a:pt x="110" y="6662"/>
                    <a:pt x="178" y="6664"/>
                  </a:cubicBezTo>
                  <a:cubicBezTo>
                    <a:pt x="196" y="6664"/>
                    <a:pt x="212" y="6660"/>
                    <a:pt x="227" y="6654"/>
                  </a:cubicBezTo>
                  <a:cubicBezTo>
                    <a:pt x="281" y="6635"/>
                    <a:pt x="333" y="6615"/>
                    <a:pt x="384" y="6588"/>
                  </a:cubicBezTo>
                  <a:cubicBezTo>
                    <a:pt x="438" y="6561"/>
                    <a:pt x="489" y="6529"/>
                    <a:pt x="539" y="6494"/>
                  </a:cubicBezTo>
                  <a:cubicBezTo>
                    <a:pt x="587" y="6459"/>
                    <a:pt x="634" y="6421"/>
                    <a:pt x="682" y="6383"/>
                  </a:cubicBezTo>
                  <a:cubicBezTo>
                    <a:pt x="815" y="6279"/>
                    <a:pt x="944" y="6171"/>
                    <a:pt x="1065" y="6053"/>
                  </a:cubicBezTo>
                  <a:cubicBezTo>
                    <a:pt x="1240" y="5882"/>
                    <a:pt x="1391" y="5687"/>
                    <a:pt x="1516" y="5476"/>
                  </a:cubicBezTo>
                  <a:cubicBezTo>
                    <a:pt x="1644" y="5261"/>
                    <a:pt x="1752" y="5035"/>
                    <a:pt x="1836" y="4797"/>
                  </a:cubicBezTo>
                  <a:cubicBezTo>
                    <a:pt x="1913" y="4569"/>
                    <a:pt x="1970" y="4335"/>
                    <a:pt x="2007" y="4098"/>
                  </a:cubicBezTo>
                  <a:cubicBezTo>
                    <a:pt x="2046" y="3849"/>
                    <a:pt x="2073" y="3599"/>
                    <a:pt x="2087" y="3347"/>
                  </a:cubicBezTo>
                  <a:cubicBezTo>
                    <a:pt x="2113" y="2868"/>
                    <a:pt x="2070" y="2390"/>
                    <a:pt x="1984" y="1918"/>
                  </a:cubicBezTo>
                  <a:cubicBezTo>
                    <a:pt x="1942" y="1682"/>
                    <a:pt x="1882" y="1451"/>
                    <a:pt x="1806" y="1224"/>
                  </a:cubicBezTo>
                  <a:cubicBezTo>
                    <a:pt x="1730" y="1004"/>
                    <a:pt x="1635" y="792"/>
                    <a:pt x="1524" y="588"/>
                  </a:cubicBezTo>
                  <a:cubicBezTo>
                    <a:pt x="1465" y="482"/>
                    <a:pt x="1407" y="376"/>
                    <a:pt x="1340" y="276"/>
                  </a:cubicBezTo>
                  <a:cubicBezTo>
                    <a:pt x="1310" y="230"/>
                    <a:pt x="1280" y="188"/>
                    <a:pt x="1245" y="145"/>
                  </a:cubicBezTo>
                  <a:cubicBezTo>
                    <a:pt x="1220" y="112"/>
                    <a:pt x="1193" y="80"/>
                    <a:pt x="1161" y="51"/>
                  </a:cubicBezTo>
                  <a:cubicBezTo>
                    <a:pt x="1123" y="18"/>
                    <a:pt x="1076" y="1"/>
                    <a:pt x="10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39" name="Google Shape;8939;p17"/>
            <p:cNvSpPr/>
            <p:nvPr/>
          </p:nvSpPr>
          <p:spPr>
            <a:xfrm>
              <a:off x="8733678" y="1289433"/>
              <a:ext cx="90704" cy="120271"/>
            </a:xfrm>
            <a:custGeom>
              <a:avLst/>
              <a:gdLst/>
              <a:ahLst/>
              <a:cxnLst/>
              <a:rect l="l" t="t" r="r" b="b"/>
              <a:pathLst>
                <a:path w="3121" h="4138" extrusionOk="0">
                  <a:moveTo>
                    <a:pt x="798" y="3398"/>
                  </a:moveTo>
                  <a:cubicBezTo>
                    <a:pt x="797" y="3398"/>
                    <a:pt x="796" y="3399"/>
                    <a:pt x="795" y="3400"/>
                  </a:cubicBezTo>
                  <a:lnTo>
                    <a:pt x="795" y="3400"/>
                  </a:lnTo>
                  <a:lnTo>
                    <a:pt x="798" y="3398"/>
                  </a:lnTo>
                  <a:close/>
                  <a:moveTo>
                    <a:pt x="2931" y="1"/>
                  </a:moveTo>
                  <a:cubicBezTo>
                    <a:pt x="2888" y="1"/>
                    <a:pt x="2846" y="18"/>
                    <a:pt x="2815" y="51"/>
                  </a:cubicBezTo>
                  <a:cubicBezTo>
                    <a:pt x="2772" y="99"/>
                    <a:pt x="2734" y="151"/>
                    <a:pt x="2703" y="208"/>
                  </a:cubicBezTo>
                  <a:cubicBezTo>
                    <a:pt x="2676" y="260"/>
                    <a:pt x="2652" y="316"/>
                    <a:pt x="2628" y="370"/>
                  </a:cubicBezTo>
                  <a:cubicBezTo>
                    <a:pt x="2584" y="477"/>
                    <a:pt x="2546" y="585"/>
                    <a:pt x="2513" y="696"/>
                  </a:cubicBezTo>
                  <a:lnTo>
                    <a:pt x="2519" y="677"/>
                  </a:lnTo>
                  <a:lnTo>
                    <a:pt x="2519" y="677"/>
                  </a:lnTo>
                  <a:cubicBezTo>
                    <a:pt x="2480" y="811"/>
                    <a:pt x="2440" y="946"/>
                    <a:pt x="2402" y="1082"/>
                  </a:cubicBezTo>
                  <a:cubicBezTo>
                    <a:pt x="2383" y="1140"/>
                    <a:pt x="2370" y="1202"/>
                    <a:pt x="2355" y="1261"/>
                  </a:cubicBezTo>
                  <a:lnTo>
                    <a:pt x="2286" y="1530"/>
                  </a:lnTo>
                  <a:cubicBezTo>
                    <a:pt x="2263" y="1630"/>
                    <a:pt x="2239" y="1728"/>
                    <a:pt x="2217" y="1828"/>
                  </a:cubicBezTo>
                  <a:cubicBezTo>
                    <a:pt x="2169" y="1916"/>
                    <a:pt x="2120" y="2005"/>
                    <a:pt x="2070" y="2090"/>
                  </a:cubicBezTo>
                  <a:cubicBezTo>
                    <a:pt x="1964" y="2261"/>
                    <a:pt x="1850" y="2424"/>
                    <a:pt x="1724" y="2579"/>
                  </a:cubicBezTo>
                  <a:cubicBezTo>
                    <a:pt x="1728" y="2575"/>
                    <a:pt x="1732" y="2570"/>
                    <a:pt x="1736" y="2565"/>
                  </a:cubicBezTo>
                  <a:lnTo>
                    <a:pt x="1736" y="2565"/>
                  </a:lnTo>
                  <a:cubicBezTo>
                    <a:pt x="1628" y="2698"/>
                    <a:pt x="1511" y="2826"/>
                    <a:pt x="1387" y="2947"/>
                  </a:cubicBezTo>
                  <a:lnTo>
                    <a:pt x="1386" y="2948"/>
                  </a:lnTo>
                  <a:lnTo>
                    <a:pt x="1384" y="2950"/>
                  </a:lnTo>
                  <a:lnTo>
                    <a:pt x="1384" y="2950"/>
                  </a:lnTo>
                  <a:cubicBezTo>
                    <a:pt x="1273" y="3056"/>
                    <a:pt x="1156" y="3154"/>
                    <a:pt x="1034" y="3246"/>
                  </a:cubicBezTo>
                  <a:cubicBezTo>
                    <a:pt x="956" y="3302"/>
                    <a:pt x="874" y="3354"/>
                    <a:pt x="791" y="3403"/>
                  </a:cubicBezTo>
                  <a:lnTo>
                    <a:pt x="791" y="3403"/>
                  </a:lnTo>
                  <a:cubicBezTo>
                    <a:pt x="792" y="3402"/>
                    <a:pt x="794" y="3401"/>
                    <a:pt x="795" y="3400"/>
                  </a:cubicBezTo>
                  <a:lnTo>
                    <a:pt x="795" y="3400"/>
                  </a:lnTo>
                  <a:lnTo>
                    <a:pt x="786" y="3406"/>
                  </a:lnTo>
                  <a:cubicBezTo>
                    <a:pt x="737" y="3431"/>
                    <a:pt x="688" y="3456"/>
                    <a:pt x="637" y="3479"/>
                  </a:cubicBezTo>
                  <a:cubicBezTo>
                    <a:pt x="594" y="3494"/>
                    <a:pt x="553" y="3509"/>
                    <a:pt x="510" y="3520"/>
                  </a:cubicBezTo>
                  <a:lnTo>
                    <a:pt x="495" y="3524"/>
                  </a:lnTo>
                  <a:lnTo>
                    <a:pt x="509" y="3520"/>
                  </a:lnTo>
                  <a:lnTo>
                    <a:pt x="509" y="3520"/>
                  </a:lnTo>
                  <a:cubicBezTo>
                    <a:pt x="493" y="3524"/>
                    <a:pt x="477" y="3528"/>
                    <a:pt x="461" y="3529"/>
                  </a:cubicBezTo>
                  <a:cubicBezTo>
                    <a:pt x="450" y="3531"/>
                    <a:pt x="438" y="3531"/>
                    <a:pt x="430" y="3531"/>
                  </a:cubicBezTo>
                  <a:cubicBezTo>
                    <a:pt x="420" y="3531"/>
                    <a:pt x="411" y="3529"/>
                    <a:pt x="401" y="3528"/>
                  </a:cubicBezTo>
                  <a:lnTo>
                    <a:pt x="377" y="3523"/>
                  </a:lnTo>
                  <a:lnTo>
                    <a:pt x="368" y="3520"/>
                  </a:lnTo>
                  <a:lnTo>
                    <a:pt x="365" y="3518"/>
                  </a:lnTo>
                  <a:lnTo>
                    <a:pt x="358" y="3515"/>
                  </a:lnTo>
                  <a:lnTo>
                    <a:pt x="354" y="3510"/>
                  </a:lnTo>
                  <a:lnTo>
                    <a:pt x="343" y="3498"/>
                  </a:lnTo>
                  <a:cubicBezTo>
                    <a:pt x="341" y="3494"/>
                    <a:pt x="339" y="3491"/>
                    <a:pt x="338" y="3488"/>
                  </a:cubicBezTo>
                  <a:lnTo>
                    <a:pt x="333" y="3477"/>
                  </a:lnTo>
                  <a:cubicBezTo>
                    <a:pt x="331" y="3474"/>
                    <a:pt x="330" y="3471"/>
                    <a:pt x="328" y="3466"/>
                  </a:cubicBezTo>
                  <a:cubicBezTo>
                    <a:pt x="325" y="3448"/>
                    <a:pt x="322" y="3431"/>
                    <a:pt x="320" y="3414"/>
                  </a:cubicBezTo>
                  <a:cubicBezTo>
                    <a:pt x="319" y="3403"/>
                    <a:pt x="319" y="3390"/>
                    <a:pt x="319" y="3377"/>
                  </a:cubicBezTo>
                  <a:cubicBezTo>
                    <a:pt x="320" y="3338"/>
                    <a:pt x="324" y="3298"/>
                    <a:pt x="328" y="3259"/>
                  </a:cubicBezTo>
                  <a:cubicBezTo>
                    <a:pt x="339" y="3194"/>
                    <a:pt x="354" y="3129"/>
                    <a:pt x="371" y="3064"/>
                  </a:cubicBezTo>
                  <a:cubicBezTo>
                    <a:pt x="393" y="2986"/>
                    <a:pt x="422" y="2910"/>
                    <a:pt x="453" y="2834"/>
                  </a:cubicBezTo>
                  <a:cubicBezTo>
                    <a:pt x="490" y="2757"/>
                    <a:pt x="529" y="2682"/>
                    <a:pt x="572" y="2608"/>
                  </a:cubicBezTo>
                  <a:cubicBezTo>
                    <a:pt x="608" y="2549"/>
                    <a:pt x="648" y="2494"/>
                    <a:pt x="691" y="2439"/>
                  </a:cubicBezTo>
                  <a:cubicBezTo>
                    <a:pt x="721" y="2402"/>
                    <a:pt x="751" y="2369"/>
                    <a:pt x="784" y="2336"/>
                  </a:cubicBezTo>
                  <a:cubicBezTo>
                    <a:pt x="813" y="2309"/>
                    <a:pt x="843" y="2283"/>
                    <a:pt x="873" y="2260"/>
                  </a:cubicBezTo>
                  <a:cubicBezTo>
                    <a:pt x="897" y="2244"/>
                    <a:pt x="920" y="2228"/>
                    <a:pt x="946" y="2212"/>
                  </a:cubicBezTo>
                  <a:cubicBezTo>
                    <a:pt x="954" y="2209"/>
                    <a:pt x="962" y="2204"/>
                    <a:pt x="971" y="2201"/>
                  </a:cubicBezTo>
                  <a:cubicBezTo>
                    <a:pt x="990" y="2193"/>
                    <a:pt x="1011" y="2187"/>
                    <a:pt x="1030" y="2181"/>
                  </a:cubicBezTo>
                  <a:cubicBezTo>
                    <a:pt x="1042" y="2179"/>
                    <a:pt x="1053" y="2176"/>
                    <a:pt x="1064" y="2174"/>
                  </a:cubicBezTo>
                  <a:lnTo>
                    <a:pt x="1064" y="2174"/>
                  </a:lnTo>
                  <a:lnTo>
                    <a:pt x="1050" y="2177"/>
                  </a:lnTo>
                  <a:cubicBezTo>
                    <a:pt x="1058" y="2176"/>
                    <a:pt x="1066" y="2176"/>
                    <a:pt x="1074" y="2176"/>
                  </a:cubicBezTo>
                  <a:lnTo>
                    <a:pt x="1083" y="2176"/>
                  </a:lnTo>
                  <a:lnTo>
                    <a:pt x="1094" y="2179"/>
                  </a:lnTo>
                  <a:lnTo>
                    <a:pt x="1109" y="2184"/>
                  </a:lnTo>
                  <a:lnTo>
                    <a:pt x="1101" y="2181"/>
                  </a:lnTo>
                  <a:lnTo>
                    <a:pt x="1102" y="2181"/>
                  </a:lnTo>
                  <a:lnTo>
                    <a:pt x="1121" y="2190"/>
                  </a:lnTo>
                  <a:lnTo>
                    <a:pt x="1134" y="2198"/>
                  </a:lnTo>
                  <a:cubicBezTo>
                    <a:pt x="1130" y="2194"/>
                    <a:pt x="1126" y="2189"/>
                    <a:pt x="1121" y="2185"/>
                  </a:cubicBezTo>
                  <a:lnTo>
                    <a:pt x="1121" y="2185"/>
                  </a:lnTo>
                  <a:cubicBezTo>
                    <a:pt x="1131" y="2193"/>
                    <a:pt x="1139" y="2203"/>
                    <a:pt x="1147" y="2212"/>
                  </a:cubicBezTo>
                  <a:cubicBezTo>
                    <a:pt x="1153" y="2220"/>
                    <a:pt x="1158" y="2230"/>
                    <a:pt x="1164" y="2239"/>
                  </a:cubicBezTo>
                  <a:cubicBezTo>
                    <a:pt x="1167" y="2245"/>
                    <a:pt x="1170" y="2251"/>
                    <a:pt x="1172" y="2258"/>
                  </a:cubicBezTo>
                  <a:lnTo>
                    <a:pt x="1172" y="2258"/>
                  </a:lnTo>
                  <a:cubicBezTo>
                    <a:pt x="1171" y="2255"/>
                    <a:pt x="1170" y="2253"/>
                    <a:pt x="1169" y="2250"/>
                  </a:cubicBezTo>
                  <a:lnTo>
                    <a:pt x="1169" y="2250"/>
                  </a:lnTo>
                  <a:cubicBezTo>
                    <a:pt x="1172" y="2258"/>
                    <a:pt x="1175" y="2266"/>
                    <a:pt x="1177" y="2274"/>
                  </a:cubicBezTo>
                  <a:cubicBezTo>
                    <a:pt x="1182" y="2291"/>
                    <a:pt x="1186" y="2309"/>
                    <a:pt x="1188" y="2328"/>
                  </a:cubicBezTo>
                  <a:cubicBezTo>
                    <a:pt x="1189" y="2348"/>
                    <a:pt x="1191" y="2369"/>
                    <a:pt x="1191" y="2391"/>
                  </a:cubicBezTo>
                  <a:cubicBezTo>
                    <a:pt x="1189" y="2418"/>
                    <a:pt x="1188" y="2445"/>
                    <a:pt x="1183" y="2472"/>
                  </a:cubicBezTo>
                  <a:cubicBezTo>
                    <a:pt x="1175" y="2519"/>
                    <a:pt x="1164" y="2567"/>
                    <a:pt x="1153" y="2614"/>
                  </a:cubicBezTo>
                  <a:cubicBezTo>
                    <a:pt x="1147" y="2627"/>
                    <a:pt x="1140" y="2643"/>
                    <a:pt x="1139" y="2657"/>
                  </a:cubicBezTo>
                  <a:cubicBezTo>
                    <a:pt x="1136" y="2674"/>
                    <a:pt x="1132" y="2692"/>
                    <a:pt x="1129" y="2709"/>
                  </a:cubicBezTo>
                  <a:cubicBezTo>
                    <a:pt x="1125" y="2733"/>
                    <a:pt x="1117" y="2757"/>
                    <a:pt x="1112" y="2780"/>
                  </a:cubicBezTo>
                  <a:cubicBezTo>
                    <a:pt x="1099" y="2869"/>
                    <a:pt x="1147" y="2955"/>
                    <a:pt x="1237" y="2975"/>
                  </a:cubicBezTo>
                  <a:cubicBezTo>
                    <a:pt x="1248" y="2977"/>
                    <a:pt x="1259" y="2978"/>
                    <a:pt x="1270" y="2978"/>
                  </a:cubicBezTo>
                  <a:cubicBezTo>
                    <a:pt x="1346" y="2978"/>
                    <a:pt x="1415" y="2926"/>
                    <a:pt x="1432" y="2849"/>
                  </a:cubicBezTo>
                  <a:cubicBezTo>
                    <a:pt x="1435" y="2841"/>
                    <a:pt x="1436" y="2833"/>
                    <a:pt x="1438" y="2825"/>
                  </a:cubicBezTo>
                  <a:cubicBezTo>
                    <a:pt x="1444" y="2792"/>
                    <a:pt x="1451" y="2760"/>
                    <a:pt x="1459" y="2728"/>
                  </a:cubicBezTo>
                  <a:cubicBezTo>
                    <a:pt x="1460" y="2723"/>
                    <a:pt x="1460" y="2720"/>
                    <a:pt x="1460" y="2717"/>
                  </a:cubicBezTo>
                  <a:cubicBezTo>
                    <a:pt x="1470" y="2679"/>
                    <a:pt x="1479" y="2640"/>
                    <a:pt x="1485" y="2600"/>
                  </a:cubicBezTo>
                  <a:cubicBezTo>
                    <a:pt x="1506" y="2505"/>
                    <a:pt x="1522" y="2405"/>
                    <a:pt x="1509" y="2307"/>
                  </a:cubicBezTo>
                  <a:cubicBezTo>
                    <a:pt x="1500" y="2219"/>
                    <a:pt x="1479" y="2127"/>
                    <a:pt x="1427" y="2052"/>
                  </a:cubicBezTo>
                  <a:cubicBezTo>
                    <a:pt x="1398" y="2005"/>
                    <a:pt x="1362" y="1965"/>
                    <a:pt x="1319" y="1934"/>
                  </a:cubicBezTo>
                  <a:cubicBezTo>
                    <a:pt x="1280" y="1908"/>
                    <a:pt x="1239" y="1888"/>
                    <a:pt x="1196" y="1873"/>
                  </a:cubicBezTo>
                  <a:cubicBezTo>
                    <a:pt x="1154" y="1862"/>
                    <a:pt x="1112" y="1855"/>
                    <a:pt x="1070" y="1855"/>
                  </a:cubicBezTo>
                  <a:cubicBezTo>
                    <a:pt x="1016" y="1855"/>
                    <a:pt x="963" y="1865"/>
                    <a:pt x="912" y="1884"/>
                  </a:cubicBezTo>
                  <a:cubicBezTo>
                    <a:pt x="810" y="1922"/>
                    <a:pt x="713" y="1979"/>
                    <a:pt x="632" y="2054"/>
                  </a:cubicBezTo>
                  <a:cubicBezTo>
                    <a:pt x="558" y="2119"/>
                    <a:pt x="491" y="2192"/>
                    <a:pt x="431" y="2271"/>
                  </a:cubicBezTo>
                  <a:cubicBezTo>
                    <a:pt x="303" y="2445"/>
                    <a:pt x="200" y="2636"/>
                    <a:pt x="126" y="2839"/>
                  </a:cubicBezTo>
                  <a:cubicBezTo>
                    <a:pt x="85" y="2948"/>
                    <a:pt x="54" y="3061"/>
                    <a:pt x="32" y="3176"/>
                  </a:cubicBezTo>
                  <a:cubicBezTo>
                    <a:pt x="16" y="3279"/>
                    <a:pt x="1" y="3384"/>
                    <a:pt x="16" y="3488"/>
                  </a:cubicBezTo>
                  <a:cubicBezTo>
                    <a:pt x="31" y="3583"/>
                    <a:pt x="69" y="3680"/>
                    <a:pt x="143" y="3745"/>
                  </a:cubicBezTo>
                  <a:cubicBezTo>
                    <a:pt x="208" y="3802"/>
                    <a:pt x="290" y="3836"/>
                    <a:pt x="377" y="3844"/>
                  </a:cubicBezTo>
                  <a:cubicBezTo>
                    <a:pt x="394" y="3846"/>
                    <a:pt x="410" y="3846"/>
                    <a:pt x="426" y="3846"/>
                  </a:cubicBezTo>
                  <a:cubicBezTo>
                    <a:pt x="621" y="3846"/>
                    <a:pt x="810" y="3752"/>
                    <a:pt x="973" y="3656"/>
                  </a:cubicBezTo>
                  <a:cubicBezTo>
                    <a:pt x="1172" y="3534"/>
                    <a:pt x="1357" y="3392"/>
                    <a:pt x="1525" y="3230"/>
                  </a:cubicBezTo>
                  <a:cubicBezTo>
                    <a:pt x="1690" y="3073"/>
                    <a:pt x="1843" y="2906"/>
                    <a:pt x="1984" y="2727"/>
                  </a:cubicBezTo>
                  <a:lnTo>
                    <a:pt x="2025" y="2671"/>
                  </a:lnTo>
                  <a:lnTo>
                    <a:pt x="2025" y="2671"/>
                  </a:lnTo>
                  <a:cubicBezTo>
                    <a:pt x="1938" y="3064"/>
                    <a:pt x="1848" y="3456"/>
                    <a:pt x="1739" y="3843"/>
                  </a:cubicBezTo>
                  <a:cubicBezTo>
                    <a:pt x="1740" y="3838"/>
                    <a:pt x="1742" y="3833"/>
                    <a:pt x="1743" y="3828"/>
                  </a:cubicBezTo>
                  <a:lnTo>
                    <a:pt x="1743" y="3828"/>
                  </a:lnTo>
                  <a:lnTo>
                    <a:pt x="1717" y="3920"/>
                  </a:lnTo>
                  <a:cubicBezTo>
                    <a:pt x="1701" y="3968"/>
                    <a:pt x="1706" y="4020"/>
                    <a:pt x="1732" y="4063"/>
                  </a:cubicBezTo>
                  <a:cubicBezTo>
                    <a:pt x="1756" y="4099"/>
                    <a:pt x="1793" y="4124"/>
                    <a:pt x="1834" y="4132"/>
                  </a:cubicBezTo>
                  <a:cubicBezTo>
                    <a:pt x="1845" y="4136"/>
                    <a:pt x="1856" y="4137"/>
                    <a:pt x="1867" y="4137"/>
                  </a:cubicBezTo>
                  <a:cubicBezTo>
                    <a:pt x="1943" y="4136"/>
                    <a:pt x="2009" y="4083"/>
                    <a:pt x="2025" y="4009"/>
                  </a:cubicBezTo>
                  <a:cubicBezTo>
                    <a:pt x="2093" y="3727"/>
                    <a:pt x="2147" y="3442"/>
                    <a:pt x="2209" y="3159"/>
                  </a:cubicBezTo>
                  <a:cubicBezTo>
                    <a:pt x="2285" y="2807"/>
                    <a:pt x="2366" y="2459"/>
                    <a:pt x="2445" y="2109"/>
                  </a:cubicBezTo>
                  <a:lnTo>
                    <a:pt x="2484" y="1940"/>
                  </a:lnTo>
                  <a:cubicBezTo>
                    <a:pt x="2527" y="1856"/>
                    <a:pt x="2567" y="1771"/>
                    <a:pt x="2603" y="1685"/>
                  </a:cubicBezTo>
                  <a:cubicBezTo>
                    <a:pt x="2644" y="1587"/>
                    <a:pt x="2687" y="1490"/>
                    <a:pt x="2728" y="1391"/>
                  </a:cubicBezTo>
                  <a:cubicBezTo>
                    <a:pt x="2760" y="1316"/>
                    <a:pt x="2784" y="1240"/>
                    <a:pt x="2810" y="1164"/>
                  </a:cubicBezTo>
                  <a:cubicBezTo>
                    <a:pt x="2867" y="1014"/>
                    <a:pt x="2916" y="860"/>
                    <a:pt x="2969" y="707"/>
                  </a:cubicBezTo>
                  <a:cubicBezTo>
                    <a:pt x="2996" y="621"/>
                    <a:pt x="3024" y="537"/>
                    <a:pt x="3051" y="452"/>
                  </a:cubicBezTo>
                  <a:cubicBezTo>
                    <a:pt x="3081" y="371"/>
                    <a:pt x="3103" y="289"/>
                    <a:pt x="3116" y="205"/>
                  </a:cubicBezTo>
                  <a:cubicBezTo>
                    <a:pt x="3121" y="164"/>
                    <a:pt x="3110" y="123"/>
                    <a:pt x="3089" y="89"/>
                  </a:cubicBezTo>
                  <a:cubicBezTo>
                    <a:pt x="3067" y="58"/>
                    <a:pt x="3038" y="34"/>
                    <a:pt x="3004" y="18"/>
                  </a:cubicBezTo>
                  <a:cubicBezTo>
                    <a:pt x="2980" y="7"/>
                    <a:pt x="2956" y="1"/>
                    <a:pt x="29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0" name="Google Shape;8940;p17"/>
            <p:cNvSpPr/>
            <p:nvPr/>
          </p:nvSpPr>
          <p:spPr>
            <a:xfrm>
              <a:off x="8800845" y="1327390"/>
              <a:ext cx="80503" cy="181133"/>
            </a:xfrm>
            <a:custGeom>
              <a:avLst/>
              <a:gdLst/>
              <a:ahLst/>
              <a:cxnLst/>
              <a:rect l="l" t="t" r="r" b="b"/>
              <a:pathLst>
                <a:path w="2770" h="6232" extrusionOk="0">
                  <a:moveTo>
                    <a:pt x="1959" y="2301"/>
                  </a:moveTo>
                  <a:lnTo>
                    <a:pt x="1959" y="2301"/>
                  </a:lnTo>
                  <a:cubicBezTo>
                    <a:pt x="1958" y="2303"/>
                    <a:pt x="1958" y="2305"/>
                    <a:pt x="1957" y="2307"/>
                  </a:cubicBezTo>
                  <a:lnTo>
                    <a:pt x="1957" y="2307"/>
                  </a:lnTo>
                  <a:cubicBezTo>
                    <a:pt x="1958" y="2305"/>
                    <a:pt x="1958" y="2303"/>
                    <a:pt x="1959" y="2301"/>
                  </a:cubicBezTo>
                  <a:close/>
                  <a:moveTo>
                    <a:pt x="518" y="4206"/>
                  </a:moveTo>
                  <a:cubicBezTo>
                    <a:pt x="517" y="4207"/>
                    <a:pt x="517" y="4208"/>
                    <a:pt x="517" y="4208"/>
                  </a:cubicBezTo>
                  <a:cubicBezTo>
                    <a:pt x="517" y="4208"/>
                    <a:pt x="517" y="4207"/>
                    <a:pt x="518" y="4206"/>
                  </a:cubicBezTo>
                  <a:close/>
                  <a:moveTo>
                    <a:pt x="512" y="5896"/>
                  </a:moveTo>
                  <a:lnTo>
                    <a:pt x="515" y="5897"/>
                  </a:lnTo>
                  <a:lnTo>
                    <a:pt x="512" y="5896"/>
                  </a:lnTo>
                  <a:close/>
                  <a:moveTo>
                    <a:pt x="515" y="5897"/>
                  </a:moveTo>
                  <a:lnTo>
                    <a:pt x="515" y="5897"/>
                  </a:lnTo>
                  <a:lnTo>
                    <a:pt x="515" y="5897"/>
                  </a:lnTo>
                  <a:close/>
                  <a:moveTo>
                    <a:pt x="515" y="5897"/>
                  </a:moveTo>
                  <a:lnTo>
                    <a:pt x="516" y="5898"/>
                  </a:lnTo>
                  <a:lnTo>
                    <a:pt x="515" y="5897"/>
                  </a:lnTo>
                  <a:close/>
                  <a:moveTo>
                    <a:pt x="516" y="5898"/>
                  </a:moveTo>
                  <a:lnTo>
                    <a:pt x="518" y="5899"/>
                  </a:lnTo>
                  <a:lnTo>
                    <a:pt x="516" y="5898"/>
                  </a:lnTo>
                  <a:close/>
                  <a:moveTo>
                    <a:pt x="518" y="5899"/>
                  </a:moveTo>
                  <a:lnTo>
                    <a:pt x="518" y="5899"/>
                  </a:lnTo>
                  <a:lnTo>
                    <a:pt x="518" y="5899"/>
                  </a:lnTo>
                  <a:close/>
                  <a:moveTo>
                    <a:pt x="1486" y="3227"/>
                  </a:moveTo>
                  <a:lnTo>
                    <a:pt x="1486" y="3227"/>
                  </a:lnTo>
                  <a:cubicBezTo>
                    <a:pt x="1437" y="3505"/>
                    <a:pt x="1389" y="3784"/>
                    <a:pt x="1338" y="4063"/>
                  </a:cubicBezTo>
                  <a:cubicBezTo>
                    <a:pt x="1308" y="4227"/>
                    <a:pt x="1275" y="4392"/>
                    <a:pt x="1242" y="4555"/>
                  </a:cubicBezTo>
                  <a:cubicBezTo>
                    <a:pt x="1212" y="4702"/>
                    <a:pt x="1172" y="4846"/>
                    <a:pt x="1137" y="4990"/>
                  </a:cubicBezTo>
                  <a:cubicBezTo>
                    <a:pt x="1117" y="5055"/>
                    <a:pt x="1096" y="5120"/>
                    <a:pt x="1077" y="5185"/>
                  </a:cubicBezTo>
                  <a:cubicBezTo>
                    <a:pt x="1047" y="5275"/>
                    <a:pt x="1015" y="5362"/>
                    <a:pt x="979" y="5449"/>
                  </a:cubicBezTo>
                  <a:cubicBezTo>
                    <a:pt x="947" y="5522"/>
                    <a:pt x="911" y="5593"/>
                    <a:pt x="871" y="5663"/>
                  </a:cubicBezTo>
                  <a:cubicBezTo>
                    <a:pt x="848" y="5698"/>
                    <a:pt x="824" y="5731"/>
                    <a:pt x="799" y="5763"/>
                  </a:cubicBezTo>
                  <a:cubicBezTo>
                    <a:pt x="781" y="5783"/>
                    <a:pt x="765" y="5802"/>
                    <a:pt x="745" y="5823"/>
                  </a:cubicBezTo>
                  <a:cubicBezTo>
                    <a:pt x="731" y="5836"/>
                    <a:pt x="716" y="5848"/>
                    <a:pt x="702" y="5859"/>
                  </a:cubicBezTo>
                  <a:cubicBezTo>
                    <a:pt x="686" y="5870"/>
                    <a:pt x="670" y="5880"/>
                    <a:pt x="655" y="5889"/>
                  </a:cubicBezTo>
                  <a:lnTo>
                    <a:pt x="639" y="5897"/>
                  </a:lnTo>
                  <a:cubicBezTo>
                    <a:pt x="626" y="5902"/>
                    <a:pt x="613" y="5907"/>
                    <a:pt x="601" y="5910"/>
                  </a:cubicBezTo>
                  <a:cubicBezTo>
                    <a:pt x="593" y="5912"/>
                    <a:pt x="583" y="5913"/>
                    <a:pt x="574" y="5915"/>
                  </a:cubicBezTo>
                  <a:lnTo>
                    <a:pt x="572" y="5913"/>
                  </a:lnTo>
                  <a:lnTo>
                    <a:pt x="580" y="5912"/>
                  </a:lnTo>
                  <a:lnTo>
                    <a:pt x="560" y="5912"/>
                  </a:lnTo>
                  <a:cubicBezTo>
                    <a:pt x="553" y="5912"/>
                    <a:pt x="548" y="5910"/>
                    <a:pt x="542" y="5908"/>
                  </a:cubicBezTo>
                  <a:cubicBezTo>
                    <a:pt x="536" y="5907"/>
                    <a:pt x="530" y="5904"/>
                    <a:pt x="522" y="5901"/>
                  </a:cubicBezTo>
                  <a:lnTo>
                    <a:pt x="518" y="5899"/>
                  </a:lnTo>
                  <a:lnTo>
                    <a:pt x="518" y="5899"/>
                  </a:lnTo>
                  <a:lnTo>
                    <a:pt x="513" y="5898"/>
                  </a:lnTo>
                  <a:lnTo>
                    <a:pt x="511" y="5896"/>
                  </a:lnTo>
                  <a:cubicBezTo>
                    <a:pt x="503" y="5891"/>
                    <a:pt x="495" y="5886"/>
                    <a:pt x="488" y="5882"/>
                  </a:cubicBezTo>
                  <a:cubicBezTo>
                    <a:pt x="482" y="5877"/>
                    <a:pt x="477" y="5872"/>
                    <a:pt x="471" y="5866"/>
                  </a:cubicBezTo>
                  <a:cubicBezTo>
                    <a:pt x="465" y="5859"/>
                    <a:pt x="460" y="5851"/>
                    <a:pt x="454" y="5844"/>
                  </a:cubicBezTo>
                  <a:cubicBezTo>
                    <a:pt x="441" y="5828"/>
                    <a:pt x="431" y="5810"/>
                    <a:pt x="420" y="5793"/>
                  </a:cubicBezTo>
                  <a:cubicBezTo>
                    <a:pt x="408" y="5771"/>
                    <a:pt x="398" y="5749"/>
                    <a:pt x="389" y="5726"/>
                  </a:cubicBezTo>
                  <a:cubicBezTo>
                    <a:pt x="378" y="5699"/>
                    <a:pt x="370" y="5673"/>
                    <a:pt x="362" y="5644"/>
                  </a:cubicBezTo>
                  <a:cubicBezTo>
                    <a:pt x="346" y="5581"/>
                    <a:pt x="335" y="5516"/>
                    <a:pt x="327" y="5451"/>
                  </a:cubicBezTo>
                  <a:cubicBezTo>
                    <a:pt x="319" y="5378"/>
                    <a:pt x="315" y="5303"/>
                    <a:pt x="314" y="5229"/>
                  </a:cubicBezTo>
                  <a:lnTo>
                    <a:pt x="314" y="5229"/>
                  </a:lnTo>
                  <a:cubicBezTo>
                    <a:pt x="317" y="5097"/>
                    <a:pt x="327" y="4964"/>
                    <a:pt x="344" y="4832"/>
                  </a:cubicBezTo>
                  <a:cubicBezTo>
                    <a:pt x="363" y="4709"/>
                    <a:pt x="390" y="4585"/>
                    <a:pt x="425" y="4465"/>
                  </a:cubicBezTo>
                  <a:cubicBezTo>
                    <a:pt x="450" y="4378"/>
                    <a:pt x="480" y="4294"/>
                    <a:pt x="515" y="4211"/>
                  </a:cubicBezTo>
                  <a:lnTo>
                    <a:pt x="515" y="4211"/>
                  </a:lnTo>
                  <a:lnTo>
                    <a:pt x="514" y="4215"/>
                  </a:lnTo>
                  <a:lnTo>
                    <a:pt x="515" y="4210"/>
                  </a:lnTo>
                  <a:lnTo>
                    <a:pt x="522" y="4197"/>
                  </a:lnTo>
                  <a:lnTo>
                    <a:pt x="522" y="4197"/>
                  </a:lnTo>
                  <a:cubicBezTo>
                    <a:pt x="520" y="4200"/>
                    <a:pt x="519" y="4203"/>
                    <a:pt x="518" y="4206"/>
                  </a:cubicBezTo>
                  <a:lnTo>
                    <a:pt x="518" y="4206"/>
                  </a:lnTo>
                  <a:cubicBezTo>
                    <a:pt x="552" y="4131"/>
                    <a:pt x="592" y="4057"/>
                    <a:pt x="634" y="3987"/>
                  </a:cubicBezTo>
                  <a:lnTo>
                    <a:pt x="634" y="3987"/>
                  </a:lnTo>
                  <a:cubicBezTo>
                    <a:pt x="632" y="3988"/>
                    <a:pt x="631" y="3990"/>
                    <a:pt x="629" y="3993"/>
                  </a:cubicBezTo>
                  <a:lnTo>
                    <a:pt x="634" y="3984"/>
                  </a:lnTo>
                  <a:cubicBezTo>
                    <a:pt x="636" y="3982"/>
                    <a:pt x="637" y="3979"/>
                    <a:pt x="639" y="3977"/>
                  </a:cubicBezTo>
                  <a:lnTo>
                    <a:pt x="639" y="3977"/>
                  </a:lnTo>
                  <a:lnTo>
                    <a:pt x="637" y="3982"/>
                  </a:lnTo>
                  <a:cubicBezTo>
                    <a:pt x="700" y="3877"/>
                    <a:pt x="772" y="3778"/>
                    <a:pt x="848" y="3681"/>
                  </a:cubicBezTo>
                  <a:cubicBezTo>
                    <a:pt x="876" y="3645"/>
                    <a:pt x="908" y="3609"/>
                    <a:pt x="940" y="3576"/>
                  </a:cubicBezTo>
                  <a:lnTo>
                    <a:pt x="940" y="3576"/>
                  </a:lnTo>
                  <a:cubicBezTo>
                    <a:pt x="940" y="3576"/>
                    <a:pt x="940" y="3576"/>
                    <a:pt x="940" y="3576"/>
                  </a:cubicBezTo>
                  <a:lnTo>
                    <a:pt x="940" y="3576"/>
                  </a:lnTo>
                  <a:cubicBezTo>
                    <a:pt x="940" y="3576"/>
                    <a:pt x="940" y="3576"/>
                    <a:pt x="941" y="3576"/>
                  </a:cubicBezTo>
                  <a:lnTo>
                    <a:pt x="941" y="3576"/>
                  </a:lnTo>
                  <a:cubicBezTo>
                    <a:pt x="941" y="3576"/>
                    <a:pt x="940" y="3576"/>
                    <a:pt x="940" y="3576"/>
                  </a:cubicBezTo>
                  <a:lnTo>
                    <a:pt x="940" y="3576"/>
                  </a:lnTo>
                  <a:cubicBezTo>
                    <a:pt x="943" y="3573"/>
                    <a:pt x="946" y="3571"/>
                    <a:pt x="949" y="3568"/>
                  </a:cubicBezTo>
                  <a:lnTo>
                    <a:pt x="949" y="3568"/>
                  </a:lnTo>
                  <a:cubicBezTo>
                    <a:pt x="946" y="3571"/>
                    <a:pt x="943" y="3573"/>
                    <a:pt x="941" y="3576"/>
                  </a:cubicBezTo>
                  <a:lnTo>
                    <a:pt x="941" y="3576"/>
                  </a:lnTo>
                  <a:cubicBezTo>
                    <a:pt x="944" y="3572"/>
                    <a:pt x="947" y="3569"/>
                    <a:pt x="951" y="3566"/>
                  </a:cubicBezTo>
                  <a:lnTo>
                    <a:pt x="951" y="3566"/>
                  </a:lnTo>
                  <a:cubicBezTo>
                    <a:pt x="950" y="3566"/>
                    <a:pt x="949" y="3567"/>
                    <a:pt x="949" y="3568"/>
                  </a:cubicBezTo>
                  <a:lnTo>
                    <a:pt x="949" y="3568"/>
                  </a:lnTo>
                  <a:cubicBezTo>
                    <a:pt x="983" y="3536"/>
                    <a:pt x="1020" y="3506"/>
                    <a:pt x="1058" y="3479"/>
                  </a:cubicBezTo>
                  <a:lnTo>
                    <a:pt x="1058" y="3479"/>
                  </a:lnTo>
                  <a:cubicBezTo>
                    <a:pt x="1053" y="3482"/>
                    <a:pt x="1049" y="3485"/>
                    <a:pt x="1044" y="3488"/>
                  </a:cubicBezTo>
                  <a:cubicBezTo>
                    <a:pt x="1129" y="3426"/>
                    <a:pt x="1220" y="3371"/>
                    <a:pt x="1313" y="3319"/>
                  </a:cubicBezTo>
                  <a:lnTo>
                    <a:pt x="1313" y="3319"/>
                  </a:lnTo>
                  <a:cubicBezTo>
                    <a:pt x="1308" y="3322"/>
                    <a:pt x="1304" y="3325"/>
                    <a:pt x="1299" y="3328"/>
                  </a:cubicBezTo>
                  <a:cubicBezTo>
                    <a:pt x="1361" y="3293"/>
                    <a:pt x="1422" y="3259"/>
                    <a:pt x="1486" y="3227"/>
                  </a:cubicBezTo>
                  <a:close/>
                  <a:moveTo>
                    <a:pt x="1455" y="1"/>
                  </a:moveTo>
                  <a:cubicBezTo>
                    <a:pt x="1402" y="1"/>
                    <a:pt x="1350" y="24"/>
                    <a:pt x="1321" y="70"/>
                  </a:cubicBezTo>
                  <a:cubicBezTo>
                    <a:pt x="1247" y="184"/>
                    <a:pt x="1182" y="305"/>
                    <a:pt x="1126" y="430"/>
                  </a:cubicBezTo>
                  <a:cubicBezTo>
                    <a:pt x="1074" y="542"/>
                    <a:pt x="1030" y="656"/>
                    <a:pt x="993" y="773"/>
                  </a:cubicBezTo>
                  <a:cubicBezTo>
                    <a:pt x="976" y="829"/>
                    <a:pt x="958" y="884"/>
                    <a:pt x="941" y="939"/>
                  </a:cubicBezTo>
                  <a:cubicBezTo>
                    <a:pt x="928" y="984"/>
                    <a:pt x="911" y="1028"/>
                    <a:pt x="900" y="1072"/>
                  </a:cubicBezTo>
                  <a:cubicBezTo>
                    <a:pt x="862" y="1235"/>
                    <a:pt x="822" y="1398"/>
                    <a:pt x="802" y="1566"/>
                  </a:cubicBezTo>
                  <a:cubicBezTo>
                    <a:pt x="784" y="1691"/>
                    <a:pt x="761" y="1820"/>
                    <a:pt x="765" y="1946"/>
                  </a:cubicBezTo>
                  <a:cubicBezTo>
                    <a:pt x="770" y="2040"/>
                    <a:pt x="797" y="2136"/>
                    <a:pt x="864" y="2206"/>
                  </a:cubicBezTo>
                  <a:cubicBezTo>
                    <a:pt x="927" y="2271"/>
                    <a:pt x="1011" y="2312"/>
                    <a:pt x="1101" y="2321"/>
                  </a:cubicBezTo>
                  <a:cubicBezTo>
                    <a:pt x="1122" y="2324"/>
                    <a:pt x="1144" y="2325"/>
                    <a:pt x="1165" y="2325"/>
                  </a:cubicBezTo>
                  <a:cubicBezTo>
                    <a:pt x="1357" y="2325"/>
                    <a:pt x="1545" y="2238"/>
                    <a:pt x="1699" y="2130"/>
                  </a:cubicBezTo>
                  <a:lnTo>
                    <a:pt x="1704" y="2127"/>
                  </a:lnTo>
                  <a:lnTo>
                    <a:pt x="1679" y="2220"/>
                  </a:lnTo>
                  <a:cubicBezTo>
                    <a:pt x="1679" y="2220"/>
                    <a:pt x="1679" y="2218"/>
                    <a:pt x="1679" y="2218"/>
                  </a:cubicBezTo>
                  <a:lnTo>
                    <a:pt x="1674" y="2234"/>
                  </a:lnTo>
                  <a:cubicBezTo>
                    <a:pt x="1674" y="2234"/>
                    <a:pt x="1674" y="2236"/>
                    <a:pt x="1672" y="2237"/>
                  </a:cubicBezTo>
                  <a:lnTo>
                    <a:pt x="1672" y="2236"/>
                  </a:lnTo>
                  <a:cubicBezTo>
                    <a:pt x="1660" y="2288"/>
                    <a:pt x="1650" y="2342"/>
                    <a:pt x="1639" y="2396"/>
                  </a:cubicBezTo>
                  <a:cubicBezTo>
                    <a:pt x="1620" y="2491"/>
                    <a:pt x="1600" y="2584"/>
                    <a:pt x="1581" y="2681"/>
                  </a:cubicBezTo>
                  <a:cubicBezTo>
                    <a:pt x="1565" y="2752"/>
                    <a:pt x="1552" y="2825"/>
                    <a:pt x="1541" y="2896"/>
                  </a:cubicBezTo>
                  <a:cubicBezTo>
                    <a:pt x="1482" y="2923"/>
                    <a:pt x="1425" y="2950"/>
                    <a:pt x="1370" y="2978"/>
                  </a:cubicBezTo>
                  <a:cubicBezTo>
                    <a:pt x="1267" y="3029"/>
                    <a:pt x="1169" y="3084"/>
                    <a:pt x="1069" y="3141"/>
                  </a:cubicBezTo>
                  <a:cubicBezTo>
                    <a:pt x="981" y="3192"/>
                    <a:pt x="895" y="3249"/>
                    <a:pt x="814" y="3314"/>
                  </a:cubicBezTo>
                  <a:cubicBezTo>
                    <a:pt x="734" y="3384"/>
                    <a:pt x="659" y="3463"/>
                    <a:pt x="593" y="3547"/>
                  </a:cubicBezTo>
                  <a:cubicBezTo>
                    <a:pt x="528" y="3631"/>
                    <a:pt x="465" y="3716"/>
                    <a:pt x="408" y="3806"/>
                  </a:cubicBezTo>
                  <a:cubicBezTo>
                    <a:pt x="289" y="3993"/>
                    <a:pt x="195" y="4196"/>
                    <a:pt x="134" y="4409"/>
                  </a:cubicBezTo>
                  <a:cubicBezTo>
                    <a:pt x="70" y="4626"/>
                    <a:pt x="29" y="4851"/>
                    <a:pt x="15" y="5077"/>
                  </a:cubicBezTo>
                  <a:cubicBezTo>
                    <a:pt x="1" y="5296"/>
                    <a:pt x="4" y="5521"/>
                    <a:pt x="59" y="5734"/>
                  </a:cubicBezTo>
                  <a:cubicBezTo>
                    <a:pt x="108" y="5920"/>
                    <a:pt x="211" y="6117"/>
                    <a:pt x="397" y="6195"/>
                  </a:cubicBezTo>
                  <a:cubicBezTo>
                    <a:pt x="450" y="6219"/>
                    <a:pt x="509" y="6231"/>
                    <a:pt x="567" y="6231"/>
                  </a:cubicBezTo>
                  <a:cubicBezTo>
                    <a:pt x="609" y="6231"/>
                    <a:pt x="647" y="6225"/>
                    <a:pt x="685" y="6214"/>
                  </a:cubicBezTo>
                  <a:cubicBezTo>
                    <a:pt x="772" y="6189"/>
                    <a:pt x="852" y="6144"/>
                    <a:pt x="919" y="6083"/>
                  </a:cubicBezTo>
                  <a:cubicBezTo>
                    <a:pt x="1171" y="5847"/>
                    <a:pt x="1275" y="5508"/>
                    <a:pt x="1373" y="5187"/>
                  </a:cubicBezTo>
                  <a:cubicBezTo>
                    <a:pt x="1394" y="5120"/>
                    <a:pt x="1414" y="5054"/>
                    <a:pt x="1430" y="4986"/>
                  </a:cubicBezTo>
                  <a:cubicBezTo>
                    <a:pt x="1452" y="4889"/>
                    <a:pt x="1476" y="4792"/>
                    <a:pt x="1500" y="4696"/>
                  </a:cubicBezTo>
                  <a:cubicBezTo>
                    <a:pt x="1519" y="4620"/>
                    <a:pt x="1530" y="4542"/>
                    <a:pt x="1546" y="4466"/>
                  </a:cubicBezTo>
                  <a:cubicBezTo>
                    <a:pt x="1560" y="4397"/>
                    <a:pt x="1574" y="4329"/>
                    <a:pt x="1587" y="4259"/>
                  </a:cubicBezTo>
                  <a:cubicBezTo>
                    <a:pt x="1647" y="3934"/>
                    <a:pt x="1704" y="3608"/>
                    <a:pt x="1763" y="3282"/>
                  </a:cubicBezTo>
                  <a:cubicBezTo>
                    <a:pt x="1775" y="3216"/>
                    <a:pt x="1788" y="3148"/>
                    <a:pt x="1799" y="3080"/>
                  </a:cubicBezTo>
                  <a:lnTo>
                    <a:pt x="1821" y="3070"/>
                  </a:lnTo>
                  <a:cubicBezTo>
                    <a:pt x="1908" y="3031"/>
                    <a:pt x="1995" y="2991"/>
                    <a:pt x="2082" y="2951"/>
                  </a:cubicBezTo>
                  <a:cubicBezTo>
                    <a:pt x="2279" y="2861"/>
                    <a:pt x="2477" y="2771"/>
                    <a:pt x="2674" y="2682"/>
                  </a:cubicBezTo>
                  <a:cubicBezTo>
                    <a:pt x="2741" y="2651"/>
                    <a:pt x="2769" y="2571"/>
                    <a:pt x="2738" y="2505"/>
                  </a:cubicBezTo>
                  <a:cubicBezTo>
                    <a:pt x="2715" y="2456"/>
                    <a:pt x="2667" y="2428"/>
                    <a:pt x="2617" y="2428"/>
                  </a:cubicBezTo>
                  <a:cubicBezTo>
                    <a:pt x="2598" y="2428"/>
                    <a:pt x="2578" y="2433"/>
                    <a:pt x="2559" y="2442"/>
                  </a:cubicBezTo>
                  <a:cubicBezTo>
                    <a:pt x="2331" y="2541"/>
                    <a:pt x="2105" y="2643"/>
                    <a:pt x="1880" y="2746"/>
                  </a:cubicBezTo>
                  <a:lnTo>
                    <a:pt x="1859" y="2755"/>
                  </a:lnTo>
                  <a:cubicBezTo>
                    <a:pt x="1875" y="2679"/>
                    <a:pt x="1892" y="2603"/>
                    <a:pt x="1910" y="2527"/>
                  </a:cubicBezTo>
                  <a:cubicBezTo>
                    <a:pt x="1921" y="2472"/>
                    <a:pt x="1934" y="2415"/>
                    <a:pt x="1945" y="2359"/>
                  </a:cubicBezTo>
                  <a:cubicBezTo>
                    <a:pt x="1949" y="2342"/>
                    <a:pt x="1952" y="2324"/>
                    <a:pt x="1957" y="2307"/>
                  </a:cubicBezTo>
                  <a:lnTo>
                    <a:pt x="1957" y="2307"/>
                  </a:lnTo>
                  <a:cubicBezTo>
                    <a:pt x="1956" y="2310"/>
                    <a:pt x="1955" y="2313"/>
                    <a:pt x="1954" y="2316"/>
                  </a:cubicBezTo>
                  <a:lnTo>
                    <a:pt x="1954" y="2316"/>
                  </a:lnTo>
                  <a:cubicBezTo>
                    <a:pt x="1985" y="2208"/>
                    <a:pt x="2018" y="2099"/>
                    <a:pt x="2049" y="1989"/>
                  </a:cubicBezTo>
                  <a:cubicBezTo>
                    <a:pt x="2082" y="1878"/>
                    <a:pt x="2119" y="1769"/>
                    <a:pt x="2160" y="1661"/>
                  </a:cubicBezTo>
                  <a:cubicBezTo>
                    <a:pt x="2211" y="1592"/>
                    <a:pt x="2261" y="1520"/>
                    <a:pt x="2309" y="1448"/>
                  </a:cubicBezTo>
                  <a:cubicBezTo>
                    <a:pt x="2340" y="1400"/>
                    <a:pt x="2374" y="1353"/>
                    <a:pt x="2404" y="1304"/>
                  </a:cubicBezTo>
                  <a:cubicBezTo>
                    <a:pt x="2431" y="1261"/>
                    <a:pt x="2456" y="1216"/>
                    <a:pt x="2478" y="1172"/>
                  </a:cubicBezTo>
                  <a:cubicBezTo>
                    <a:pt x="2499" y="1129"/>
                    <a:pt x="2508" y="1082"/>
                    <a:pt x="2510" y="1034"/>
                  </a:cubicBezTo>
                  <a:cubicBezTo>
                    <a:pt x="2513" y="979"/>
                    <a:pt x="2488" y="927"/>
                    <a:pt x="2443" y="894"/>
                  </a:cubicBezTo>
                  <a:cubicBezTo>
                    <a:pt x="2416" y="874"/>
                    <a:pt x="2385" y="865"/>
                    <a:pt x="2353" y="865"/>
                  </a:cubicBezTo>
                  <a:cubicBezTo>
                    <a:pt x="2330" y="865"/>
                    <a:pt x="2307" y="870"/>
                    <a:pt x="2285" y="881"/>
                  </a:cubicBezTo>
                  <a:cubicBezTo>
                    <a:pt x="2249" y="897"/>
                    <a:pt x="2215" y="919"/>
                    <a:pt x="2187" y="946"/>
                  </a:cubicBezTo>
                  <a:cubicBezTo>
                    <a:pt x="2162" y="973"/>
                    <a:pt x="2139" y="1001"/>
                    <a:pt x="2120" y="1033"/>
                  </a:cubicBezTo>
                  <a:cubicBezTo>
                    <a:pt x="2070" y="1110"/>
                    <a:pt x="2027" y="1193"/>
                    <a:pt x="1991" y="1277"/>
                  </a:cubicBezTo>
                  <a:cubicBezTo>
                    <a:pt x="1956" y="1356"/>
                    <a:pt x="1923" y="1435"/>
                    <a:pt x="1891" y="1516"/>
                  </a:cubicBezTo>
                  <a:cubicBezTo>
                    <a:pt x="1881" y="1528"/>
                    <a:pt x="1872" y="1541"/>
                    <a:pt x="1862" y="1554"/>
                  </a:cubicBezTo>
                  <a:cubicBezTo>
                    <a:pt x="1816" y="1611"/>
                    <a:pt x="1767" y="1664"/>
                    <a:pt x="1715" y="1717"/>
                  </a:cubicBezTo>
                  <a:cubicBezTo>
                    <a:pt x="1669" y="1761"/>
                    <a:pt x="1619" y="1804"/>
                    <a:pt x="1568" y="1842"/>
                  </a:cubicBezTo>
                  <a:lnTo>
                    <a:pt x="1573" y="1839"/>
                  </a:lnTo>
                  <a:lnTo>
                    <a:pt x="1566" y="1843"/>
                  </a:lnTo>
                  <a:lnTo>
                    <a:pt x="1563" y="1846"/>
                  </a:lnTo>
                  <a:lnTo>
                    <a:pt x="1563" y="1846"/>
                  </a:lnTo>
                  <a:cubicBezTo>
                    <a:pt x="1527" y="1871"/>
                    <a:pt x="1491" y="1894"/>
                    <a:pt x="1452" y="1916"/>
                  </a:cubicBezTo>
                  <a:cubicBezTo>
                    <a:pt x="1421" y="1934"/>
                    <a:pt x="1389" y="1949"/>
                    <a:pt x="1354" y="1962"/>
                  </a:cubicBezTo>
                  <a:cubicBezTo>
                    <a:pt x="1329" y="1973"/>
                    <a:pt x="1302" y="1981"/>
                    <a:pt x="1275" y="1991"/>
                  </a:cubicBezTo>
                  <a:cubicBezTo>
                    <a:pt x="1255" y="1995"/>
                    <a:pt x="1232" y="2002"/>
                    <a:pt x="1215" y="2002"/>
                  </a:cubicBezTo>
                  <a:cubicBezTo>
                    <a:pt x="1198" y="2003"/>
                    <a:pt x="1180" y="2005"/>
                    <a:pt x="1161" y="2005"/>
                  </a:cubicBezTo>
                  <a:cubicBezTo>
                    <a:pt x="1155" y="2005"/>
                    <a:pt x="1148" y="2003"/>
                    <a:pt x="1142" y="2003"/>
                  </a:cubicBezTo>
                  <a:lnTo>
                    <a:pt x="1123" y="2000"/>
                  </a:lnTo>
                  <a:cubicBezTo>
                    <a:pt x="1122" y="1998"/>
                    <a:pt x="1120" y="1998"/>
                    <a:pt x="1117" y="1997"/>
                  </a:cubicBezTo>
                  <a:lnTo>
                    <a:pt x="1106" y="1992"/>
                  </a:lnTo>
                  <a:lnTo>
                    <a:pt x="1099" y="1987"/>
                  </a:lnTo>
                  <a:lnTo>
                    <a:pt x="1094" y="1984"/>
                  </a:lnTo>
                  <a:lnTo>
                    <a:pt x="1094" y="1984"/>
                  </a:lnTo>
                  <a:cubicBezTo>
                    <a:pt x="1093" y="1979"/>
                    <a:pt x="1091" y="1976"/>
                    <a:pt x="1090" y="1972"/>
                  </a:cubicBezTo>
                  <a:cubicBezTo>
                    <a:pt x="1088" y="1968"/>
                    <a:pt x="1087" y="1964"/>
                    <a:pt x="1085" y="1960"/>
                  </a:cubicBezTo>
                  <a:lnTo>
                    <a:pt x="1084" y="1948"/>
                  </a:lnTo>
                  <a:cubicBezTo>
                    <a:pt x="1080" y="1927"/>
                    <a:pt x="1080" y="1908"/>
                    <a:pt x="1080" y="1888"/>
                  </a:cubicBezTo>
                  <a:cubicBezTo>
                    <a:pt x="1082" y="1791"/>
                    <a:pt x="1095" y="1695"/>
                    <a:pt x="1106" y="1598"/>
                  </a:cubicBezTo>
                  <a:cubicBezTo>
                    <a:pt x="1117" y="1528"/>
                    <a:pt x="1125" y="1455"/>
                    <a:pt x="1141" y="1386"/>
                  </a:cubicBezTo>
                  <a:cubicBezTo>
                    <a:pt x="1161" y="1307"/>
                    <a:pt x="1180" y="1224"/>
                    <a:pt x="1201" y="1145"/>
                  </a:cubicBezTo>
                  <a:cubicBezTo>
                    <a:pt x="1223" y="1080"/>
                    <a:pt x="1243" y="1015"/>
                    <a:pt x="1264" y="951"/>
                  </a:cubicBezTo>
                  <a:cubicBezTo>
                    <a:pt x="1299" y="848"/>
                    <a:pt x="1337" y="746"/>
                    <a:pt x="1380" y="648"/>
                  </a:cubicBezTo>
                  <a:cubicBezTo>
                    <a:pt x="1419" y="558"/>
                    <a:pt x="1463" y="472"/>
                    <a:pt x="1511" y="387"/>
                  </a:cubicBezTo>
                  <a:cubicBezTo>
                    <a:pt x="1538" y="346"/>
                    <a:pt x="1565" y="305"/>
                    <a:pt x="1592" y="263"/>
                  </a:cubicBezTo>
                  <a:cubicBezTo>
                    <a:pt x="1644" y="188"/>
                    <a:pt x="1627" y="85"/>
                    <a:pt x="1552" y="31"/>
                  </a:cubicBezTo>
                  <a:cubicBezTo>
                    <a:pt x="1523" y="11"/>
                    <a:pt x="1489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1" name="Google Shape;8941;p17"/>
            <p:cNvSpPr/>
            <p:nvPr/>
          </p:nvSpPr>
          <p:spPr>
            <a:xfrm>
              <a:off x="8922418" y="1356599"/>
              <a:ext cx="25778" cy="9940"/>
            </a:xfrm>
            <a:custGeom>
              <a:avLst/>
              <a:gdLst/>
              <a:ahLst/>
              <a:cxnLst/>
              <a:rect l="l" t="t" r="r" b="b"/>
              <a:pathLst>
                <a:path w="887" h="342" extrusionOk="0">
                  <a:moveTo>
                    <a:pt x="352" y="1"/>
                  </a:moveTo>
                  <a:cubicBezTo>
                    <a:pt x="323" y="1"/>
                    <a:pt x="294" y="2"/>
                    <a:pt x="264" y="2"/>
                  </a:cubicBezTo>
                  <a:cubicBezTo>
                    <a:pt x="237" y="2"/>
                    <a:pt x="209" y="4"/>
                    <a:pt x="180" y="4"/>
                  </a:cubicBezTo>
                  <a:cubicBezTo>
                    <a:pt x="178" y="3"/>
                    <a:pt x="176" y="3"/>
                    <a:pt x="173" y="3"/>
                  </a:cubicBezTo>
                  <a:cubicBezTo>
                    <a:pt x="171" y="3"/>
                    <a:pt x="169" y="3"/>
                    <a:pt x="166" y="4"/>
                  </a:cubicBezTo>
                  <a:lnTo>
                    <a:pt x="161" y="4"/>
                  </a:lnTo>
                  <a:cubicBezTo>
                    <a:pt x="147" y="4"/>
                    <a:pt x="135" y="7"/>
                    <a:pt x="122" y="10"/>
                  </a:cubicBezTo>
                  <a:lnTo>
                    <a:pt x="131" y="9"/>
                  </a:lnTo>
                  <a:lnTo>
                    <a:pt x="131" y="9"/>
                  </a:lnTo>
                  <a:cubicBezTo>
                    <a:pt x="63" y="26"/>
                    <a:pt x="13" y="86"/>
                    <a:pt x="6" y="158"/>
                  </a:cubicBezTo>
                  <a:cubicBezTo>
                    <a:pt x="0" y="235"/>
                    <a:pt x="57" y="319"/>
                    <a:pt x="138" y="333"/>
                  </a:cubicBezTo>
                  <a:cubicBezTo>
                    <a:pt x="155" y="336"/>
                    <a:pt x="172" y="337"/>
                    <a:pt x="188" y="337"/>
                  </a:cubicBezTo>
                  <a:cubicBezTo>
                    <a:pt x="224" y="337"/>
                    <a:pt x="259" y="333"/>
                    <a:pt x="294" y="332"/>
                  </a:cubicBezTo>
                  <a:cubicBezTo>
                    <a:pt x="353" y="330"/>
                    <a:pt x="410" y="330"/>
                    <a:pt x="470" y="330"/>
                  </a:cubicBezTo>
                  <a:lnTo>
                    <a:pt x="494" y="330"/>
                  </a:lnTo>
                  <a:cubicBezTo>
                    <a:pt x="567" y="332"/>
                    <a:pt x="640" y="335"/>
                    <a:pt x="712" y="340"/>
                  </a:cubicBezTo>
                  <a:lnTo>
                    <a:pt x="722" y="341"/>
                  </a:lnTo>
                  <a:cubicBezTo>
                    <a:pt x="807" y="341"/>
                    <a:pt x="879" y="275"/>
                    <a:pt x="883" y="188"/>
                  </a:cubicBezTo>
                  <a:cubicBezTo>
                    <a:pt x="887" y="102"/>
                    <a:pt x="823" y="28"/>
                    <a:pt x="736" y="20"/>
                  </a:cubicBezTo>
                  <a:cubicBezTo>
                    <a:pt x="665" y="15"/>
                    <a:pt x="592" y="10"/>
                    <a:pt x="521" y="7"/>
                  </a:cubicBezTo>
                  <a:cubicBezTo>
                    <a:pt x="514" y="5"/>
                    <a:pt x="508" y="5"/>
                    <a:pt x="501" y="5"/>
                  </a:cubicBezTo>
                  <a:cubicBezTo>
                    <a:pt x="497" y="5"/>
                    <a:pt x="492" y="5"/>
                    <a:pt x="488" y="6"/>
                  </a:cubicBezTo>
                  <a:lnTo>
                    <a:pt x="416" y="2"/>
                  </a:lnTo>
                  <a:cubicBezTo>
                    <a:pt x="395" y="1"/>
                    <a:pt x="374" y="1"/>
                    <a:pt x="3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2" name="Google Shape;8942;p17"/>
            <p:cNvSpPr/>
            <p:nvPr/>
          </p:nvSpPr>
          <p:spPr>
            <a:xfrm>
              <a:off x="8909717" y="1385983"/>
              <a:ext cx="72743" cy="16712"/>
            </a:xfrm>
            <a:custGeom>
              <a:avLst/>
              <a:gdLst/>
              <a:ahLst/>
              <a:cxnLst/>
              <a:rect l="l" t="t" r="r" b="b"/>
              <a:pathLst>
                <a:path w="2503" h="575" extrusionOk="0">
                  <a:moveTo>
                    <a:pt x="2362" y="0"/>
                  </a:moveTo>
                  <a:cubicBezTo>
                    <a:pt x="2354" y="0"/>
                    <a:pt x="2345" y="1"/>
                    <a:pt x="2337" y="3"/>
                  </a:cubicBezTo>
                  <a:cubicBezTo>
                    <a:pt x="1865" y="84"/>
                    <a:pt x="1392" y="157"/>
                    <a:pt x="917" y="220"/>
                  </a:cubicBezTo>
                  <a:cubicBezTo>
                    <a:pt x="782" y="236"/>
                    <a:pt x="646" y="247"/>
                    <a:pt x="510" y="248"/>
                  </a:cubicBezTo>
                  <a:cubicBezTo>
                    <a:pt x="458" y="248"/>
                    <a:pt x="405" y="244"/>
                    <a:pt x="353" y="239"/>
                  </a:cubicBezTo>
                  <a:cubicBezTo>
                    <a:pt x="345" y="174"/>
                    <a:pt x="302" y="120"/>
                    <a:pt x="242" y="96"/>
                  </a:cubicBezTo>
                  <a:cubicBezTo>
                    <a:pt x="224" y="90"/>
                    <a:pt x="205" y="87"/>
                    <a:pt x="187" y="87"/>
                  </a:cubicBezTo>
                  <a:cubicBezTo>
                    <a:pt x="117" y="87"/>
                    <a:pt x="52" y="130"/>
                    <a:pt x="25" y="198"/>
                  </a:cubicBezTo>
                  <a:cubicBezTo>
                    <a:pt x="6" y="239"/>
                    <a:pt x="0" y="283"/>
                    <a:pt x="6" y="328"/>
                  </a:cubicBezTo>
                  <a:cubicBezTo>
                    <a:pt x="11" y="372"/>
                    <a:pt x="29" y="413"/>
                    <a:pt x="56" y="449"/>
                  </a:cubicBezTo>
                  <a:cubicBezTo>
                    <a:pt x="114" y="514"/>
                    <a:pt x="195" y="557"/>
                    <a:pt x="283" y="563"/>
                  </a:cubicBezTo>
                  <a:cubicBezTo>
                    <a:pt x="344" y="570"/>
                    <a:pt x="404" y="573"/>
                    <a:pt x="466" y="574"/>
                  </a:cubicBezTo>
                  <a:cubicBezTo>
                    <a:pt x="616" y="571"/>
                    <a:pt x="768" y="559"/>
                    <a:pt x="918" y="535"/>
                  </a:cubicBezTo>
                  <a:cubicBezTo>
                    <a:pt x="1007" y="521"/>
                    <a:pt x="1096" y="505"/>
                    <a:pt x="1186" y="489"/>
                  </a:cubicBezTo>
                  <a:cubicBezTo>
                    <a:pt x="1254" y="478"/>
                    <a:pt x="1322" y="467"/>
                    <a:pt x="1390" y="454"/>
                  </a:cubicBezTo>
                  <a:cubicBezTo>
                    <a:pt x="1722" y="391"/>
                    <a:pt x="2055" y="326"/>
                    <a:pt x="2384" y="256"/>
                  </a:cubicBezTo>
                  <a:cubicBezTo>
                    <a:pt x="2455" y="244"/>
                    <a:pt x="2503" y="176"/>
                    <a:pt x="2489" y="106"/>
                  </a:cubicBezTo>
                  <a:cubicBezTo>
                    <a:pt x="2477" y="43"/>
                    <a:pt x="2423" y="0"/>
                    <a:pt x="23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3" name="Google Shape;8943;p17"/>
            <p:cNvSpPr/>
            <p:nvPr/>
          </p:nvSpPr>
          <p:spPr>
            <a:xfrm>
              <a:off x="6292528" y="1659444"/>
              <a:ext cx="31446" cy="13777"/>
            </a:xfrm>
            <a:custGeom>
              <a:avLst/>
              <a:gdLst/>
              <a:ahLst/>
              <a:cxnLst/>
              <a:rect l="l" t="t" r="r" b="b"/>
              <a:pathLst>
                <a:path w="1082" h="474" extrusionOk="0">
                  <a:moveTo>
                    <a:pt x="911" y="1"/>
                  </a:moveTo>
                  <a:cubicBezTo>
                    <a:pt x="902" y="1"/>
                    <a:pt x="892" y="1"/>
                    <a:pt x="882" y="3"/>
                  </a:cubicBezTo>
                  <a:cubicBezTo>
                    <a:pt x="756" y="22"/>
                    <a:pt x="629" y="41"/>
                    <a:pt x="502" y="67"/>
                  </a:cubicBezTo>
                  <a:cubicBezTo>
                    <a:pt x="388" y="92"/>
                    <a:pt x="273" y="119"/>
                    <a:pt x="159" y="146"/>
                  </a:cubicBezTo>
                  <a:cubicBezTo>
                    <a:pt x="64" y="170"/>
                    <a:pt x="1" y="263"/>
                    <a:pt x="32" y="359"/>
                  </a:cubicBezTo>
                  <a:cubicBezTo>
                    <a:pt x="54" y="426"/>
                    <a:pt x="117" y="474"/>
                    <a:pt x="187" y="474"/>
                  </a:cubicBezTo>
                  <a:cubicBezTo>
                    <a:pt x="188" y="474"/>
                    <a:pt x="189" y="473"/>
                    <a:pt x="190" y="473"/>
                  </a:cubicBezTo>
                  <a:cubicBezTo>
                    <a:pt x="208" y="473"/>
                    <a:pt x="224" y="470"/>
                    <a:pt x="241" y="467"/>
                  </a:cubicBezTo>
                  <a:cubicBezTo>
                    <a:pt x="311" y="447"/>
                    <a:pt x="380" y="428"/>
                    <a:pt x="450" y="407"/>
                  </a:cubicBezTo>
                  <a:cubicBezTo>
                    <a:pt x="613" y="367"/>
                    <a:pt x="776" y="334"/>
                    <a:pt x="941" y="310"/>
                  </a:cubicBezTo>
                  <a:cubicBezTo>
                    <a:pt x="1026" y="298"/>
                    <a:pt x="1082" y="208"/>
                    <a:pt x="1066" y="127"/>
                  </a:cubicBezTo>
                  <a:cubicBezTo>
                    <a:pt x="1050" y="53"/>
                    <a:pt x="985" y="1"/>
                    <a:pt x="9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4" name="Google Shape;8944;p17"/>
            <p:cNvSpPr/>
            <p:nvPr/>
          </p:nvSpPr>
          <p:spPr>
            <a:xfrm>
              <a:off x="6287326" y="1681736"/>
              <a:ext cx="59288" cy="20229"/>
            </a:xfrm>
            <a:custGeom>
              <a:avLst/>
              <a:gdLst/>
              <a:ahLst/>
              <a:cxnLst/>
              <a:rect l="l" t="t" r="r" b="b"/>
              <a:pathLst>
                <a:path w="2040" h="696" extrusionOk="0">
                  <a:moveTo>
                    <a:pt x="1893" y="0"/>
                  </a:moveTo>
                  <a:cubicBezTo>
                    <a:pt x="1885" y="0"/>
                    <a:pt x="1877" y="1"/>
                    <a:pt x="1869" y="2"/>
                  </a:cubicBezTo>
                  <a:cubicBezTo>
                    <a:pt x="1609" y="63"/>
                    <a:pt x="1351" y="123"/>
                    <a:pt x="1091" y="183"/>
                  </a:cubicBezTo>
                  <a:cubicBezTo>
                    <a:pt x="990" y="207"/>
                    <a:pt x="890" y="232"/>
                    <a:pt x="789" y="254"/>
                  </a:cubicBezTo>
                  <a:cubicBezTo>
                    <a:pt x="613" y="295"/>
                    <a:pt x="438" y="343"/>
                    <a:pt x="260" y="368"/>
                  </a:cubicBezTo>
                  <a:cubicBezTo>
                    <a:pt x="246" y="359"/>
                    <a:pt x="229" y="352"/>
                    <a:pt x="213" y="348"/>
                  </a:cubicBezTo>
                  <a:cubicBezTo>
                    <a:pt x="202" y="345"/>
                    <a:pt x="192" y="344"/>
                    <a:pt x="181" y="344"/>
                  </a:cubicBezTo>
                  <a:cubicBezTo>
                    <a:pt x="106" y="344"/>
                    <a:pt x="28" y="397"/>
                    <a:pt x="16" y="474"/>
                  </a:cubicBezTo>
                  <a:cubicBezTo>
                    <a:pt x="1" y="542"/>
                    <a:pt x="28" y="612"/>
                    <a:pt x="83" y="653"/>
                  </a:cubicBezTo>
                  <a:cubicBezTo>
                    <a:pt x="125" y="680"/>
                    <a:pt x="175" y="696"/>
                    <a:pt x="226" y="696"/>
                  </a:cubicBezTo>
                  <a:cubicBezTo>
                    <a:pt x="228" y="696"/>
                    <a:pt x="231" y="696"/>
                    <a:pt x="233" y="696"/>
                  </a:cubicBezTo>
                  <a:cubicBezTo>
                    <a:pt x="252" y="696"/>
                    <a:pt x="270" y="694"/>
                    <a:pt x="289" y="691"/>
                  </a:cubicBezTo>
                  <a:cubicBezTo>
                    <a:pt x="417" y="671"/>
                    <a:pt x="542" y="642"/>
                    <a:pt x="667" y="606"/>
                  </a:cubicBezTo>
                  <a:cubicBezTo>
                    <a:pt x="816" y="568"/>
                    <a:pt x="965" y="526"/>
                    <a:pt x="1115" y="487"/>
                  </a:cubicBezTo>
                  <a:cubicBezTo>
                    <a:pt x="1389" y="414"/>
                    <a:pt x="1663" y="338"/>
                    <a:pt x="1935" y="262"/>
                  </a:cubicBezTo>
                  <a:cubicBezTo>
                    <a:pt x="2002" y="240"/>
                    <a:pt x="2040" y="169"/>
                    <a:pt x="2022" y="101"/>
                  </a:cubicBezTo>
                  <a:cubicBezTo>
                    <a:pt x="2007" y="41"/>
                    <a:pt x="1953" y="0"/>
                    <a:pt x="18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5" name="Google Shape;8945;p17"/>
            <p:cNvSpPr/>
            <p:nvPr/>
          </p:nvSpPr>
          <p:spPr>
            <a:xfrm>
              <a:off x="6386433" y="1603845"/>
              <a:ext cx="46268" cy="96612"/>
            </a:xfrm>
            <a:custGeom>
              <a:avLst/>
              <a:gdLst/>
              <a:ahLst/>
              <a:cxnLst/>
              <a:rect l="l" t="t" r="r" b="b"/>
              <a:pathLst>
                <a:path w="1592" h="3324" extrusionOk="0">
                  <a:moveTo>
                    <a:pt x="1225" y="380"/>
                  </a:moveTo>
                  <a:lnTo>
                    <a:pt x="1225" y="380"/>
                  </a:lnTo>
                  <a:cubicBezTo>
                    <a:pt x="1226" y="381"/>
                    <a:pt x="1227" y="382"/>
                    <a:pt x="1227" y="382"/>
                  </a:cubicBezTo>
                  <a:cubicBezTo>
                    <a:pt x="1227" y="382"/>
                    <a:pt x="1226" y="381"/>
                    <a:pt x="1225" y="380"/>
                  </a:cubicBezTo>
                  <a:close/>
                  <a:moveTo>
                    <a:pt x="1221" y="374"/>
                  </a:moveTo>
                  <a:lnTo>
                    <a:pt x="1221" y="374"/>
                  </a:lnTo>
                  <a:cubicBezTo>
                    <a:pt x="1222" y="378"/>
                    <a:pt x="1225" y="381"/>
                    <a:pt x="1227" y="384"/>
                  </a:cubicBezTo>
                  <a:lnTo>
                    <a:pt x="1227" y="384"/>
                  </a:lnTo>
                  <a:cubicBezTo>
                    <a:pt x="1225" y="381"/>
                    <a:pt x="1224" y="377"/>
                    <a:pt x="1221" y="374"/>
                  </a:cubicBezTo>
                  <a:close/>
                  <a:moveTo>
                    <a:pt x="1227" y="384"/>
                  </a:moveTo>
                  <a:lnTo>
                    <a:pt x="1227" y="384"/>
                  </a:lnTo>
                  <a:cubicBezTo>
                    <a:pt x="1227" y="385"/>
                    <a:pt x="1227" y="385"/>
                    <a:pt x="1227" y="386"/>
                  </a:cubicBezTo>
                  <a:cubicBezTo>
                    <a:pt x="1227" y="386"/>
                    <a:pt x="1228" y="386"/>
                    <a:pt x="1228" y="386"/>
                  </a:cubicBezTo>
                  <a:lnTo>
                    <a:pt x="1228" y="386"/>
                  </a:lnTo>
                  <a:cubicBezTo>
                    <a:pt x="1227" y="386"/>
                    <a:pt x="1227" y="385"/>
                    <a:pt x="1227" y="384"/>
                  </a:cubicBezTo>
                  <a:close/>
                  <a:moveTo>
                    <a:pt x="787" y="2345"/>
                  </a:moveTo>
                  <a:cubicBezTo>
                    <a:pt x="819" y="2347"/>
                    <a:pt x="850" y="2348"/>
                    <a:pt x="882" y="2353"/>
                  </a:cubicBezTo>
                  <a:cubicBezTo>
                    <a:pt x="901" y="2356"/>
                    <a:pt x="919" y="2360"/>
                    <a:pt x="937" y="2364"/>
                  </a:cubicBezTo>
                  <a:cubicBezTo>
                    <a:pt x="966" y="2372"/>
                    <a:pt x="993" y="2383"/>
                    <a:pt x="1020" y="2394"/>
                  </a:cubicBezTo>
                  <a:cubicBezTo>
                    <a:pt x="1029" y="2399"/>
                    <a:pt x="1042" y="2405"/>
                    <a:pt x="1050" y="2410"/>
                  </a:cubicBezTo>
                  <a:cubicBezTo>
                    <a:pt x="1058" y="2415"/>
                    <a:pt x="1064" y="2421"/>
                    <a:pt x="1072" y="2426"/>
                  </a:cubicBezTo>
                  <a:cubicBezTo>
                    <a:pt x="1086" y="2437"/>
                    <a:pt x="1099" y="2450"/>
                    <a:pt x="1112" y="2462"/>
                  </a:cubicBezTo>
                  <a:cubicBezTo>
                    <a:pt x="1120" y="2470"/>
                    <a:pt x="1126" y="2480"/>
                    <a:pt x="1134" y="2488"/>
                  </a:cubicBezTo>
                  <a:cubicBezTo>
                    <a:pt x="1140" y="2497"/>
                    <a:pt x="1145" y="2505"/>
                    <a:pt x="1150" y="2515"/>
                  </a:cubicBezTo>
                  <a:cubicBezTo>
                    <a:pt x="1156" y="2524"/>
                    <a:pt x="1161" y="2534"/>
                    <a:pt x="1164" y="2545"/>
                  </a:cubicBezTo>
                  <a:cubicBezTo>
                    <a:pt x="1167" y="2554"/>
                    <a:pt x="1170" y="2562"/>
                    <a:pt x="1173" y="2573"/>
                  </a:cubicBezTo>
                  <a:cubicBezTo>
                    <a:pt x="1177" y="2584"/>
                    <a:pt x="1178" y="2595"/>
                    <a:pt x="1180" y="2607"/>
                  </a:cubicBezTo>
                  <a:cubicBezTo>
                    <a:pt x="1181" y="2618"/>
                    <a:pt x="1181" y="2629"/>
                    <a:pt x="1181" y="2638"/>
                  </a:cubicBezTo>
                  <a:cubicBezTo>
                    <a:pt x="1181" y="2646"/>
                    <a:pt x="1181" y="2654"/>
                    <a:pt x="1178" y="2667"/>
                  </a:cubicBezTo>
                  <a:cubicBezTo>
                    <a:pt x="1177" y="2678"/>
                    <a:pt x="1175" y="2690"/>
                    <a:pt x="1172" y="2701"/>
                  </a:cubicBezTo>
                  <a:cubicBezTo>
                    <a:pt x="1167" y="2717"/>
                    <a:pt x="1161" y="2733"/>
                    <a:pt x="1156" y="2747"/>
                  </a:cubicBezTo>
                  <a:cubicBezTo>
                    <a:pt x="1150" y="2758"/>
                    <a:pt x="1143" y="2770"/>
                    <a:pt x="1137" y="2781"/>
                  </a:cubicBezTo>
                  <a:cubicBezTo>
                    <a:pt x="1127" y="2798"/>
                    <a:pt x="1118" y="2814"/>
                    <a:pt x="1104" y="2830"/>
                  </a:cubicBezTo>
                  <a:cubicBezTo>
                    <a:pt x="1089" y="2847"/>
                    <a:pt x="1074" y="2863"/>
                    <a:pt x="1059" y="2879"/>
                  </a:cubicBezTo>
                  <a:cubicBezTo>
                    <a:pt x="1037" y="2899"/>
                    <a:pt x="1015" y="2917"/>
                    <a:pt x="993" y="2936"/>
                  </a:cubicBezTo>
                  <a:cubicBezTo>
                    <a:pt x="975" y="2947"/>
                    <a:pt x="958" y="2960"/>
                    <a:pt x="939" y="2969"/>
                  </a:cubicBezTo>
                  <a:cubicBezTo>
                    <a:pt x="922" y="2979"/>
                    <a:pt x="903" y="2986"/>
                    <a:pt x="885" y="2994"/>
                  </a:cubicBezTo>
                  <a:cubicBezTo>
                    <a:pt x="874" y="2999"/>
                    <a:pt x="863" y="3002"/>
                    <a:pt x="852" y="3005"/>
                  </a:cubicBezTo>
                  <a:cubicBezTo>
                    <a:pt x="835" y="3010"/>
                    <a:pt x="816" y="3015"/>
                    <a:pt x="798" y="3016"/>
                  </a:cubicBezTo>
                  <a:cubicBezTo>
                    <a:pt x="786" y="3018"/>
                    <a:pt x="773" y="3018"/>
                    <a:pt x="760" y="3018"/>
                  </a:cubicBezTo>
                  <a:cubicBezTo>
                    <a:pt x="748" y="3018"/>
                    <a:pt x="735" y="3016"/>
                    <a:pt x="722" y="3015"/>
                  </a:cubicBezTo>
                  <a:cubicBezTo>
                    <a:pt x="713" y="3013"/>
                    <a:pt x="705" y="3012"/>
                    <a:pt x="695" y="3009"/>
                  </a:cubicBezTo>
                  <a:cubicBezTo>
                    <a:pt x="683" y="3005"/>
                    <a:pt x="672" y="3002"/>
                    <a:pt x="659" y="2996"/>
                  </a:cubicBezTo>
                  <a:cubicBezTo>
                    <a:pt x="648" y="2991"/>
                    <a:pt x="635" y="2985"/>
                    <a:pt x="624" y="2979"/>
                  </a:cubicBezTo>
                  <a:cubicBezTo>
                    <a:pt x="616" y="2974"/>
                    <a:pt x="610" y="2967"/>
                    <a:pt x="602" y="2963"/>
                  </a:cubicBezTo>
                  <a:cubicBezTo>
                    <a:pt x="589" y="2952"/>
                    <a:pt x="577" y="2942"/>
                    <a:pt x="565" y="2928"/>
                  </a:cubicBezTo>
                  <a:cubicBezTo>
                    <a:pt x="553" y="2914"/>
                    <a:pt x="539" y="2898"/>
                    <a:pt x="529" y="2885"/>
                  </a:cubicBezTo>
                  <a:cubicBezTo>
                    <a:pt x="521" y="2872"/>
                    <a:pt x="513" y="2860"/>
                    <a:pt x="505" y="2847"/>
                  </a:cubicBezTo>
                  <a:cubicBezTo>
                    <a:pt x="488" y="2815"/>
                    <a:pt x="472" y="2782"/>
                    <a:pt x="458" y="2747"/>
                  </a:cubicBezTo>
                  <a:cubicBezTo>
                    <a:pt x="440" y="2701"/>
                    <a:pt x="426" y="2654"/>
                    <a:pt x="414" y="2607"/>
                  </a:cubicBezTo>
                  <a:cubicBezTo>
                    <a:pt x="406" y="2575"/>
                    <a:pt x="399" y="2545"/>
                    <a:pt x="393" y="2513"/>
                  </a:cubicBezTo>
                  <a:lnTo>
                    <a:pt x="409" y="2493"/>
                  </a:lnTo>
                  <a:cubicBezTo>
                    <a:pt x="417" y="2483"/>
                    <a:pt x="425" y="2475"/>
                    <a:pt x="434" y="2466"/>
                  </a:cubicBezTo>
                  <a:lnTo>
                    <a:pt x="434" y="2466"/>
                  </a:lnTo>
                  <a:cubicBezTo>
                    <a:pt x="431" y="2469"/>
                    <a:pt x="426" y="2472"/>
                    <a:pt x="423" y="2475"/>
                  </a:cubicBezTo>
                  <a:cubicBezTo>
                    <a:pt x="426" y="2472"/>
                    <a:pt x="429" y="2469"/>
                    <a:pt x="434" y="2466"/>
                  </a:cubicBezTo>
                  <a:lnTo>
                    <a:pt x="434" y="2466"/>
                  </a:lnTo>
                  <a:cubicBezTo>
                    <a:pt x="434" y="2466"/>
                    <a:pt x="434" y="2466"/>
                    <a:pt x="434" y="2466"/>
                  </a:cubicBezTo>
                  <a:cubicBezTo>
                    <a:pt x="448" y="2451"/>
                    <a:pt x="464" y="2439"/>
                    <a:pt x="480" y="2426"/>
                  </a:cubicBezTo>
                  <a:lnTo>
                    <a:pt x="501" y="2413"/>
                  </a:lnTo>
                  <a:cubicBezTo>
                    <a:pt x="518" y="2404"/>
                    <a:pt x="534" y="2396"/>
                    <a:pt x="551" y="2388"/>
                  </a:cubicBezTo>
                  <a:cubicBezTo>
                    <a:pt x="573" y="2380"/>
                    <a:pt x="594" y="2374"/>
                    <a:pt x="616" y="2367"/>
                  </a:cubicBezTo>
                  <a:cubicBezTo>
                    <a:pt x="646" y="2360"/>
                    <a:pt x="676" y="2355"/>
                    <a:pt x="706" y="2350"/>
                  </a:cubicBezTo>
                  <a:cubicBezTo>
                    <a:pt x="733" y="2347"/>
                    <a:pt x="760" y="2345"/>
                    <a:pt x="787" y="2345"/>
                  </a:cubicBezTo>
                  <a:close/>
                  <a:moveTo>
                    <a:pt x="1136" y="1"/>
                  </a:moveTo>
                  <a:cubicBezTo>
                    <a:pt x="1068" y="1"/>
                    <a:pt x="1000" y="16"/>
                    <a:pt x="939" y="42"/>
                  </a:cubicBezTo>
                  <a:cubicBezTo>
                    <a:pt x="808" y="99"/>
                    <a:pt x="705" y="196"/>
                    <a:pt x="615" y="306"/>
                  </a:cubicBezTo>
                  <a:cubicBezTo>
                    <a:pt x="521" y="427"/>
                    <a:pt x="442" y="558"/>
                    <a:pt x="380" y="697"/>
                  </a:cubicBezTo>
                  <a:cubicBezTo>
                    <a:pt x="246" y="989"/>
                    <a:pt x="154" y="1299"/>
                    <a:pt x="106" y="1616"/>
                  </a:cubicBezTo>
                  <a:cubicBezTo>
                    <a:pt x="68" y="1853"/>
                    <a:pt x="59" y="2095"/>
                    <a:pt x="76" y="2334"/>
                  </a:cubicBezTo>
                  <a:cubicBezTo>
                    <a:pt x="80" y="2363"/>
                    <a:pt x="83" y="2391"/>
                    <a:pt x="86" y="2420"/>
                  </a:cubicBezTo>
                  <a:cubicBezTo>
                    <a:pt x="70" y="2448"/>
                    <a:pt x="54" y="2477"/>
                    <a:pt x="40" y="2505"/>
                  </a:cubicBezTo>
                  <a:cubicBezTo>
                    <a:pt x="0" y="2581"/>
                    <a:pt x="30" y="2675"/>
                    <a:pt x="105" y="2716"/>
                  </a:cubicBezTo>
                  <a:cubicBezTo>
                    <a:pt x="118" y="2720"/>
                    <a:pt x="129" y="2725"/>
                    <a:pt x="141" y="2728"/>
                  </a:cubicBezTo>
                  <a:cubicBezTo>
                    <a:pt x="167" y="2820"/>
                    <a:pt x="200" y="2907"/>
                    <a:pt x="244" y="2991"/>
                  </a:cubicBezTo>
                  <a:cubicBezTo>
                    <a:pt x="338" y="3167"/>
                    <a:pt x="515" y="3313"/>
                    <a:pt x="719" y="3324"/>
                  </a:cubicBezTo>
                  <a:cubicBezTo>
                    <a:pt x="733" y="3324"/>
                    <a:pt x="746" y="3324"/>
                    <a:pt x="757" y="3320"/>
                  </a:cubicBezTo>
                  <a:cubicBezTo>
                    <a:pt x="760" y="3320"/>
                    <a:pt x="764" y="3321"/>
                    <a:pt x="767" y="3321"/>
                  </a:cubicBezTo>
                  <a:cubicBezTo>
                    <a:pt x="859" y="3321"/>
                    <a:pt x="948" y="3300"/>
                    <a:pt x="1031" y="3262"/>
                  </a:cubicBezTo>
                  <a:cubicBezTo>
                    <a:pt x="1123" y="3219"/>
                    <a:pt x="1207" y="3159"/>
                    <a:pt x="1278" y="3088"/>
                  </a:cubicBezTo>
                  <a:cubicBezTo>
                    <a:pt x="1423" y="2945"/>
                    <a:pt x="1525" y="2732"/>
                    <a:pt x="1477" y="2524"/>
                  </a:cubicBezTo>
                  <a:cubicBezTo>
                    <a:pt x="1466" y="2472"/>
                    <a:pt x="1449" y="2421"/>
                    <a:pt x="1425" y="2374"/>
                  </a:cubicBezTo>
                  <a:cubicBezTo>
                    <a:pt x="1401" y="2331"/>
                    <a:pt x="1373" y="2291"/>
                    <a:pt x="1341" y="2255"/>
                  </a:cubicBezTo>
                  <a:cubicBezTo>
                    <a:pt x="1276" y="2182"/>
                    <a:pt x="1194" y="2127"/>
                    <a:pt x="1104" y="2094"/>
                  </a:cubicBezTo>
                  <a:cubicBezTo>
                    <a:pt x="998" y="2054"/>
                    <a:pt x="887" y="2034"/>
                    <a:pt x="776" y="2034"/>
                  </a:cubicBezTo>
                  <a:cubicBezTo>
                    <a:pt x="675" y="2034"/>
                    <a:pt x="575" y="2050"/>
                    <a:pt x="478" y="2083"/>
                  </a:cubicBezTo>
                  <a:cubicBezTo>
                    <a:pt x="437" y="2097"/>
                    <a:pt x="398" y="2114"/>
                    <a:pt x="358" y="2135"/>
                  </a:cubicBezTo>
                  <a:lnTo>
                    <a:pt x="358" y="2102"/>
                  </a:lnTo>
                  <a:cubicBezTo>
                    <a:pt x="361" y="1834"/>
                    <a:pt x="399" y="1568"/>
                    <a:pt x="474" y="1312"/>
                  </a:cubicBezTo>
                  <a:cubicBezTo>
                    <a:pt x="474" y="1313"/>
                    <a:pt x="474" y="1313"/>
                    <a:pt x="474" y="1315"/>
                  </a:cubicBezTo>
                  <a:cubicBezTo>
                    <a:pt x="513" y="1177"/>
                    <a:pt x="561" y="1044"/>
                    <a:pt x="618" y="914"/>
                  </a:cubicBezTo>
                  <a:cubicBezTo>
                    <a:pt x="657" y="826"/>
                    <a:pt x="702" y="740"/>
                    <a:pt x="751" y="656"/>
                  </a:cubicBezTo>
                  <a:cubicBezTo>
                    <a:pt x="779" y="607"/>
                    <a:pt x="812" y="560"/>
                    <a:pt x="847" y="514"/>
                  </a:cubicBezTo>
                  <a:cubicBezTo>
                    <a:pt x="874" y="484"/>
                    <a:pt x="900" y="455"/>
                    <a:pt x="926" y="428"/>
                  </a:cubicBezTo>
                  <a:cubicBezTo>
                    <a:pt x="949" y="408"/>
                    <a:pt x="971" y="390"/>
                    <a:pt x="994" y="371"/>
                  </a:cubicBezTo>
                  <a:lnTo>
                    <a:pt x="1015" y="359"/>
                  </a:lnTo>
                  <a:cubicBezTo>
                    <a:pt x="1032" y="349"/>
                    <a:pt x="1050" y="341"/>
                    <a:pt x="1067" y="333"/>
                  </a:cubicBezTo>
                  <a:cubicBezTo>
                    <a:pt x="1074" y="332"/>
                    <a:pt x="1080" y="329"/>
                    <a:pt x="1088" y="327"/>
                  </a:cubicBezTo>
                  <a:cubicBezTo>
                    <a:pt x="1093" y="326"/>
                    <a:pt x="1098" y="325"/>
                    <a:pt x="1104" y="324"/>
                  </a:cubicBezTo>
                  <a:lnTo>
                    <a:pt x="1105" y="324"/>
                  </a:lnTo>
                  <a:cubicBezTo>
                    <a:pt x="1112" y="322"/>
                    <a:pt x="1120" y="322"/>
                    <a:pt x="1127" y="322"/>
                  </a:cubicBezTo>
                  <a:lnTo>
                    <a:pt x="1145" y="322"/>
                  </a:lnTo>
                  <a:cubicBezTo>
                    <a:pt x="1151" y="324"/>
                    <a:pt x="1159" y="325"/>
                    <a:pt x="1165" y="327"/>
                  </a:cubicBezTo>
                  <a:lnTo>
                    <a:pt x="1178" y="332"/>
                  </a:lnTo>
                  <a:lnTo>
                    <a:pt x="1183" y="335"/>
                  </a:lnTo>
                  <a:lnTo>
                    <a:pt x="1192" y="341"/>
                  </a:lnTo>
                  <a:cubicBezTo>
                    <a:pt x="1197" y="344"/>
                    <a:pt x="1202" y="349"/>
                    <a:pt x="1207" y="354"/>
                  </a:cubicBezTo>
                  <a:lnTo>
                    <a:pt x="1215" y="363"/>
                  </a:lnTo>
                  <a:cubicBezTo>
                    <a:pt x="1218" y="368"/>
                    <a:pt x="1221" y="373"/>
                    <a:pt x="1224" y="378"/>
                  </a:cubicBezTo>
                  <a:lnTo>
                    <a:pt x="1224" y="378"/>
                  </a:lnTo>
                  <a:cubicBezTo>
                    <a:pt x="1225" y="380"/>
                    <a:pt x="1226" y="382"/>
                    <a:pt x="1227" y="384"/>
                  </a:cubicBezTo>
                  <a:lnTo>
                    <a:pt x="1229" y="387"/>
                  </a:lnTo>
                  <a:lnTo>
                    <a:pt x="1229" y="389"/>
                  </a:lnTo>
                  <a:lnTo>
                    <a:pt x="1229" y="389"/>
                  </a:lnTo>
                  <a:cubicBezTo>
                    <a:pt x="1229" y="388"/>
                    <a:pt x="1228" y="387"/>
                    <a:pt x="1228" y="386"/>
                  </a:cubicBezTo>
                  <a:lnTo>
                    <a:pt x="1228" y="386"/>
                  </a:lnTo>
                  <a:cubicBezTo>
                    <a:pt x="1228" y="387"/>
                    <a:pt x="1229" y="388"/>
                    <a:pt x="1229" y="389"/>
                  </a:cubicBezTo>
                  <a:lnTo>
                    <a:pt x="1229" y="389"/>
                  </a:lnTo>
                  <a:lnTo>
                    <a:pt x="1230" y="393"/>
                  </a:lnTo>
                  <a:cubicBezTo>
                    <a:pt x="1230" y="393"/>
                    <a:pt x="1230" y="391"/>
                    <a:pt x="1230" y="389"/>
                  </a:cubicBezTo>
                  <a:lnTo>
                    <a:pt x="1230" y="389"/>
                  </a:lnTo>
                  <a:cubicBezTo>
                    <a:pt x="1231" y="391"/>
                    <a:pt x="1231" y="392"/>
                    <a:pt x="1232" y="393"/>
                  </a:cubicBezTo>
                  <a:cubicBezTo>
                    <a:pt x="1234" y="401"/>
                    <a:pt x="1235" y="408"/>
                    <a:pt x="1238" y="414"/>
                  </a:cubicBezTo>
                  <a:cubicBezTo>
                    <a:pt x="1243" y="436"/>
                    <a:pt x="1248" y="458"/>
                    <a:pt x="1251" y="481"/>
                  </a:cubicBezTo>
                  <a:cubicBezTo>
                    <a:pt x="1253" y="504"/>
                    <a:pt x="1254" y="528"/>
                    <a:pt x="1256" y="552"/>
                  </a:cubicBezTo>
                  <a:cubicBezTo>
                    <a:pt x="1254" y="579"/>
                    <a:pt x="1253" y="607"/>
                    <a:pt x="1249" y="634"/>
                  </a:cubicBezTo>
                  <a:cubicBezTo>
                    <a:pt x="1241" y="680"/>
                    <a:pt x="1229" y="724"/>
                    <a:pt x="1218" y="767"/>
                  </a:cubicBezTo>
                  <a:lnTo>
                    <a:pt x="1211" y="788"/>
                  </a:lnTo>
                  <a:cubicBezTo>
                    <a:pt x="1197" y="810"/>
                    <a:pt x="1188" y="835"/>
                    <a:pt x="1184" y="862"/>
                  </a:cubicBezTo>
                  <a:cubicBezTo>
                    <a:pt x="1184" y="873"/>
                    <a:pt x="1184" y="884"/>
                    <a:pt x="1184" y="895"/>
                  </a:cubicBezTo>
                  <a:cubicBezTo>
                    <a:pt x="1184" y="968"/>
                    <a:pt x="1245" y="1031"/>
                    <a:pt x="1313" y="1047"/>
                  </a:cubicBezTo>
                  <a:cubicBezTo>
                    <a:pt x="1323" y="1049"/>
                    <a:pt x="1334" y="1050"/>
                    <a:pt x="1345" y="1050"/>
                  </a:cubicBezTo>
                  <a:cubicBezTo>
                    <a:pt x="1399" y="1050"/>
                    <a:pt x="1450" y="1024"/>
                    <a:pt x="1482" y="981"/>
                  </a:cubicBezTo>
                  <a:cubicBezTo>
                    <a:pt x="1509" y="946"/>
                    <a:pt x="1517" y="897"/>
                    <a:pt x="1528" y="856"/>
                  </a:cubicBezTo>
                  <a:cubicBezTo>
                    <a:pt x="1536" y="832"/>
                    <a:pt x="1541" y="807"/>
                    <a:pt x="1547" y="783"/>
                  </a:cubicBezTo>
                  <a:cubicBezTo>
                    <a:pt x="1580" y="634"/>
                    <a:pt x="1591" y="476"/>
                    <a:pt x="1547" y="327"/>
                  </a:cubicBezTo>
                  <a:cubicBezTo>
                    <a:pt x="1515" y="202"/>
                    <a:pt x="1431" y="99"/>
                    <a:pt x="1316" y="40"/>
                  </a:cubicBezTo>
                  <a:cubicBezTo>
                    <a:pt x="1260" y="13"/>
                    <a:pt x="1198" y="1"/>
                    <a:pt x="1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6" name="Google Shape;8946;p17"/>
            <p:cNvSpPr/>
            <p:nvPr/>
          </p:nvSpPr>
          <p:spPr>
            <a:xfrm>
              <a:off x="6455721" y="1572107"/>
              <a:ext cx="50685" cy="186772"/>
            </a:xfrm>
            <a:custGeom>
              <a:avLst/>
              <a:gdLst/>
              <a:ahLst/>
              <a:cxnLst/>
              <a:rect l="l" t="t" r="r" b="b"/>
              <a:pathLst>
                <a:path w="1744" h="6426" extrusionOk="0">
                  <a:moveTo>
                    <a:pt x="1530" y="1"/>
                  </a:moveTo>
                  <a:cubicBezTo>
                    <a:pt x="1488" y="1"/>
                    <a:pt x="1445" y="13"/>
                    <a:pt x="1409" y="35"/>
                  </a:cubicBezTo>
                  <a:cubicBezTo>
                    <a:pt x="1321" y="81"/>
                    <a:pt x="1248" y="164"/>
                    <a:pt x="1188" y="241"/>
                  </a:cubicBezTo>
                  <a:cubicBezTo>
                    <a:pt x="1045" y="420"/>
                    <a:pt x="928" y="618"/>
                    <a:pt x="822" y="821"/>
                  </a:cubicBezTo>
                  <a:cubicBezTo>
                    <a:pt x="710" y="1030"/>
                    <a:pt x="611" y="1245"/>
                    <a:pt x="524" y="1466"/>
                  </a:cubicBezTo>
                  <a:cubicBezTo>
                    <a:pt x="478" y="1585"/>
                    <a:pt x="436" y="1704"/>
                    <a:pt x="396" y="1826"/>
                  </a:cubicBezTo>
                  <a:cubicBezTo>
                    <a:pt x="372" y="1899"/>
                    <a:pt x="347" y="1973"/>
                    <a:pt x="328" y="2049"/>
                  </a:cubicBezTo>
                  <a:cubicBezTo>
                    <a:pt x="304" y="2142"/>
                    <a:pt x="281" y="2236"/>
                    <a:pt x="257" y="2331"/>
                  </a:cubicBezTo>
                  <a:cubicBezTo>
                    <a:pt x="235" y="2416"/>
                    <a:pt x="212" y="2503"/>
                    <a:pt x="190" y="2589"/>
                  </a:cubicBezTo>
                  <a:cubicBezTo>
                    <a:pt x="186" y="2611"/>
                    <a:pt x="182" y="2632"/>
                    <a:pt x="179" y="2654"/>
                  </a:cubicBezTo>
                  <a:cubicBezTo>
                    <a:pt x="168" y="2706"/>
                    <a:pt x="159" y="2758"/>
                    <a:pt x="148" y="2812"/>
                  </a:cubicBezTo>
                  <a:cubicBezTo>
                    <a:pt x="132" y="2901"/>
                    <a:pt x="117" y="2988"/>
                    <a:pt x="98" y="3076"/>
                  </a:cubicBezTo>
                  <a:cubicBezTo>
                    <a:pt x="92" y="3106"/>
                    <a:pt x="91" y="3140"/>
                    <a:pt x="86" y="3171"/>
                  </a:cubicBezTo>
                  <a:cubicBezTo>
                    <a:pt x="78" y="3227"/>
                    <a:pt x="70" y="3284"/>
                    <a:pt x="62" y="3339"/>
                  </a:cubicBezTo>
                  <a:cubicBezTo>
                    <a:pt x="54" y="3407"/>
                    <a:pt x="45" y="3474"/>
                    <a:pt x="38" y="3542"/>
                  </a:cubicBezTo>
                  <a:cubicBezTo>
                    <a:pt x="30" y="3632"/>
                    <a:pt x="19" y="3722"/>
                    <a:pt x="16" y="3812"/>
                  </a:cubicBezTo>
                  <a:cubicBezTo>
                    <a:pt x="11" y="3906"/>
                    <a:pt x="8" y="3999"/>
                    <a:pt x="4" y="4093"/>
                  </a:cubicBezTo>
                  <a:cubicBezTo>
                    <a:pt x="0" y="4177"/>
                    <a:pt x="5" y="4260"/>
                    <a:pt x="5" y="4344"/>
                  </a:cubicBezTo>
                  <a:cubicBezTo>
                    <a:pt x="7" y="4414"/>
                    <a:pt x="10" y="4482"/>
                    <a:pt x="13" y="4552"/>
                  </a:cubicBezTo>
                  <a:cubicBezTo>
                    <a:pt x="21" y="4656"/>
                    <a:pt x="24" y="4759"/>
                    <a:pt x="37" y="4862"/>
                  </a:cubicBezTo>
                  <a:cubicBezTo>
                    <a:pt x="57" y="5079"/>
                    <a:pt x="94" y="5294"/>
                    <a:pt x="149" y="5505"/>
                  </a:cubicBezTo>
                  <a:cubicBezTo>
                    <a:pt x="171" y="5589"/>
                    <a:pt x="193" y="5674"/>
                    <a:pt x="216" y="5758"/>
                  </a:cubicBezTo>
                  <a:cubicBezTo>
                    <a:pt x="265" y="5948"/>
                    <a:pt x="323" y="6138"/>
                    <a:pt x="387" y="6325"/>
                  </a:cubicBezTo>
                  <a:cubicBezTo>
                    <a:pt x="407" y="6385"/>
                    <a:pt x="463" y="6426"/>
                    <a:pt x="527" y="6426"/>
                  </a:cubicBezTo>
                  <a:cubicBezTo>
                    <a:pt x="543" y="6426"/>
                    <a:pt x="558" y="6424"/>
                    <a:pt x="573" y="6420"/>
                  </a:cubicBezTo>
                  <a:cubicBezTo>
                    <a:pt x="649" y="6393"/>
                    <a:pt x="692" y="6310"/>
                    <a:pt x="667" y="6233"/>
                  </a:cubicBezTo>
                  <a:cubicBezTo>
                    <a:pt x="572" y="5964"/>
                    <a:pt x="491" y="5688"/>
                    <a:pt x="417" y="5413"/>
                  </a:cubicBezTo>
                  <a:lnTo>
                    <a:pt x="417" y="5413"/>
                  </a:lnTo>
                  <a:cubicBezTo>
                    <a:pt x="418" y="5416"/>
                    <a:pt x="420" y="5421"/>
                    <a:pt x="421" y="5424"/>
                  </a:cubicBezTo>
                  <a:cubicBezTo>
                    <a:pt x="379" y="5262"/>
                    <a:pt x="347" y="5098"/>
                    <a:pt x="323" y="4932"/>
                  </a:cubicBezTo>
                  <a:cubicBezTo>
                    <a:pt x="304" y="4769"/>
                    <a:pt x="296" y="4606"/>
                    <a:pt x="284" y="4443"/>
                  </a:cubicBezTo>
                  <a:cubicBezTo>
                    <a:pt x="282" y="4395"/>
                    <a:pt x="282" y="4348"/>
                    <a:pt x="282" y="4300"/>
                  </a:cubicBezTo>
                  <a:cubicBezTo>
                    <a:pt x="282" y="4241"/>
                    <a:pt x="279" y="4184"/>
                    <a:pt x="279" y="4126"/>
                  </a:cubicBezTo>
                  <a:cubicBezTo>
                    <a:pt x="284" y="4028"/>
                    <a:pt x="284" y="3928"/>
                    <a:pt x="293" y="3830"/>
                  </a:cubicBezTo>
                  <a:cubicBezTo>
                    <a:pt x="298" y="3768"/>
                    <a:pt x="304" y="3706"/>
                    <a:pt x="311" y="3645"/>
                  </a:cubicBezTo>
                  <a:cubicBezTo>
                    <a:pt x="315" y="3597"/>
                    <a:pt x="317" y="3550"/>
                    <a:pt x="323" y="3502"/>
                  </a:cubicBezTo>
                  <a:lnTo>
                    <a:pt x="323" y="3502"/>
                  </a:lnTo>
                  <a:cubicBezTo>
                    <a:pt x="322" y="3509"/>
                    <a:pt x="322" y="3515"/>
                    <a:pt x="320" y="3521"/>
                  </a:cubicBezTo>
                  <a:cubicBezTo>
                    <a:pt x="341" y="3390"/>
                    <a:pt x="358" y="3260"/>
                    <a:pt x="377" y="3129"/>
                  </a:cubicBezTo>
                  <a:cubicBezTo>
                    <a:pt x="391" y="3043"/>
                    <a:pt x="412" y="2958"/>
                    <a:pt x="428" y="2872"/>
                  </a:cubicBezTo>
                  <a:cubicBezTo>
                    <a:pt x="439" y="2817"/>
                    <a:pt x="450" y="2760"/>
                    <a:pt x="461" y="2704"/>
                  </a:cubicBezTo>
                  <a:cubicBezTo>
                    <a:pt x="464" y="2685"/>
                    <a:pt x="467" y="2666"/>
                    <a:pt x="472" y="2647"/>
                  </a:cubicBezTo>
                  <a:cubicBezTo>
                    <a:pt x="520" y="2470"/>
                    <a:pt x="567" y="2293"/>
                    <a:pt x="611" y="2116"/>
                  </a:cubicBezTo>
                  <a:cubicBezTo>
                    <a:pt x="684" y="1878"/>
                    <a:pt x="770" y="1647"/>
                    <a:pt x="868" y="1419"/>
                  </a:cubicBezTo>
                  <a:cubicBezTo>
                    <a:pt x="964" y="1201"/>
                    <a:pt x="1075" y="988"/>
                    <a:pt x="1197" y="783"/>
                  </a:cubicBezTo>
                  <a:lnTo>
                    <a:pt x="1197" y="783"/>
                  </a:lnTo>
                  <a:cubicBezTo>
                    <a:pt x="1197" y="784"/>
                    <a:pt x="1195" y="786"/>
                    <a:pt x="1195" y="787"/>
                  </a:cubicBezTo>
                  <a:cubicBezTo>
                    <a:pt x="1197" y="784"/>
                    <a:pt x="1200" y="779"/>
                    <a:pt x="1202" y="776"/>
                  </a:cubicBezTo>
                  <a:lnTo>
                    <a:pt x="1203" y="773"/>
                  </a:lnTo>
                  <a:cubicBezTo>
                    <a:pt x="1267" y="670"/>
                    <a:pt x="1335" y="572"/>
                    <a:pt x="1408" y="477"/>
                  </a:cubicBezTo>
                  <a:cubicBezTo>
                    <a:pt x="1438" y="439"/>
                    <a:pt x="1471" y="403"/>
                    <a:pt x="1504" y="369"/>
                  </a:cubicBezTo>
                  <a:cubicBezTo>
                    <a:pt x="1515" y="358"/>
                    <a:pt x="1528" y="349"/>
                    <a:pt x="1539" y="339"/>
                  </a:cubicBezTo>
                  <a:cubicBezTo>
                    <a:pt x="1543" y="340"/>
                    <a:pt x="1546" y="340"/>
                    <a:pt x="1550" y="340"/>
                  </a:cubicBezTo>
                  <a:cubicBezTo>
                    <a:pt x="1622" y="340"/>
                    <a:pt x="1688" y="296"/>
                    <a:pt x="1713" y="229"/>
                  </a:cubicBezTo>
                  <a:cubicBezTo>
                    <a:pt x="1743" y="143"/>
                    <a:pt x="1699" y="48"/>
                    <a:pt x="1613" y="15"/>
                  </a:cubicBezTo>
                  <a:cubicBezTo>
                    <a:pt x="1588" y="7"/>
                    <a:pt x="1564" y="2"/>
                    <a:pt x="1537" y="1"/>
                  </a:cubicBezTo>
                  <a:cubicBezTo>
                    <a:pt x="1535" y="1"/>
                    <a:pt x="1532" y="1"/>
                    <a:pt x="15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7" name="Google Shape;8947;p17"/>
            <p:cNvSpPr/>
            <p:nvPr/>
          </p:nvSpPr>
          <p:spPr>
            <a:xfrm>
              <a:off x="6538262" y="1630496"/>
              <a:ext cx="53272" cy="163694"/>
            </a:xfrm>
            <a:custGeom>
              <a:avLst/>
              <a:gdLst/>
              <a:ahLst/>
              <a:cxnLst/>
              <a:rect l="l" t="t" r="r" b="b"/>
              <a:pathLst>
                <a:path w="1833" h="5632" extrusionOk="0">
                  <a:moveTo>
                    <a:pt x="333" y="1083"/>
                  </a:moveTo>
                  <a:cubicBezTo>
                    <a:pt x="334" y="1086"/>
                    <a:pt x="334" y="1089"/>
                    <a:pt x="334" y="1093"/>
                  </a:cubicBezTo>
                  <a:cubicBezTo>
                    <a:pt x="334" y="1089"/>
                    <a:pt x="334" y="1086"/>
                    <a:pt x="333" y="1083"/>
                  </a:cubicBezTo>
                  <a:close/>
                  <a:moveTo>
                    <a:pt x="785" y="3841"/>
                  </a:moveTo>
                  <a:cubicBezTo>
                    <a:pt x="784" y="3846"/>
                    <a:pt x="782" y="3852"/>
                    <a:pt x="781" y="3858"/>
                  </a:cubicBezTo>
                  <a:lnTo>
                    <a:pt x="781" y="3858"/>
                  </a:lnTo>
                  <a:cubicBezTo>
                    <a:pt x="783" y="3853"/>
                    <a:pt x="784" y="3847"/>
                    <a:pt x="785" y="3841"/>
                  </a:cubicBezTo>
                  <a:close/>
                  <a:moveTo>
                    <a:pt x="855" y="5259"/>
                  </a:moveTo>
                  <a:cubicBezTo>
                    <a:pt x="855" y="5261"/>
                    <a:pt x="855" y="5262"/>
                    <a:pt x="856" y="5263"/>
                  </a:cubicBezTo>
                  <a:lnTo>
                    <a:pt x="856" y="5263"/>
                  </a:lnTo>
                  <a:lnTo>
                    <a:pt x="855" y="5259"/>
                  </a:lnTo>
                  <a:close/>
                  <a:moveTo>
                    <a:pt x="1154" y="2991"/>
                  </a:moveTo>
                  <a:lnTo>
                    <a:pt x="1153" y="3106"/>
                  </a:lnTo>
                  <a:cubicBezTo>
                    <a:pt x="1149" y="3277"/>
                    <a:pt x="1142" y="3447"/>
                    <a:pt x="1134" y="3618"/>
                  </a:cubicBezTo>
                  <a:cubicBezTo>
                    <a:pt x="1130" y="3682"/>
                    <a:pt x="1130" y="3747"/>
                    <a:pt x="1124" y="3812"/>
                  </a:cubicBezTo>
                  <a:cubicBezTo>
                    <a:pt x="1113" y="3918"/>
                    <a:pt x="1104" y="4024"/>
                    <a:pt x="1094" y="4130"/>
                  </a:cubicBezTo>
                  <a:cubicBezTo>
                    <a:pt x="1080" y="4282"/>
                    <a:pt x="1059" y="4433"/>
                    <a:pt x="1039" y="4583"/>
                  </a:cubicBezTo>
                  <a:cubicBezTo>
                    <a:pt x="1009" y="4742"/>
                    <a:pt x="983" y="4901"/>
                    <a:pt x="939" y="5057"/>
                  </a:cubicBezTo>
                  <a:cubicBezTo>
                    <a:pt x="923" y="5107"/>
                    <a:pt x="906" y="5158"/>
                    <a:pt x="885" y="5208"/>
                  </a:cubicBezTo>
                  <a:cubicBezTo>
                    <a:pt x="877" y="5227"/>
                    <a:pt x="868" y="5246"/>
                    <a:pt x="858" y="5265"/>
                  </a:cubicBezTo>
                  <a:cubicBezTo>
                    <a:pt x="857" y="5265"/>
                    <a:pt x="857" y="5264"/>
                    <a:pt x="856" y="5263"/>
                  </a:cubicBezTo>
                  <a:lnTo>
                    <a:pt x="856" y="5263"/>
                  </a:lnTo>
                  <a:lnTo>
                    <a:pt x="857" y="5265"/>
                  </a:lnTo>
                  <a:cubicBezTo>
                    <a:pt x="834" y="5208"/>
                    <a:pt x="814" y="5147"/>
                    <a:pt x="798" y="5087"/>
                  </a:cubicBezTo>
                  <a:cubicBezTo>
                    <a:pt x="776" y="4988"/>
                    <a:pt x="757" y="4890"/>
                    <a:pt x="746" y="4791"/>
                  </a:cubicBezTo>
                  <a:lnTo>
                    <a:pt x="746" y="4797"/>
                  </a:lnTo>
                  <a:cubicBezTo>
                    <a:pt x="746" y="4794"/>
                    <a:pt x="744" y="4789"/>
                    <a:pt x="744" y="4786"/>
                  </a:cubicBezTo>
                  <a:lnTo>
                    <a:pt x="743" y="4778"/>
                  </a:lnTo>
                  <a:cubicBezTo>
                    <a:pt x="743" y="4780"/>
                    <a:pt x="743" y="4781"/>
                    <a:pt x="743" y="4783"/>
                  </a:cubicBezTo>
                  <a:cubicBezTo>
                    <a:pt x="728" y="4642"/>
                    <a:pt x="722" y="4501"/>
                    <a:pt x="724" y="4358"/>
                  </a:cubicBezTo>
                  <a:lnTo>
                    <a:pt x="724" y="4358"/>
                  </a:lnTo>
                  <a:lnTo>
                    <a:pt x="724" y="4379"/>
                  </a:lnTo>
                  <a:cubicBezTo>
                    <a:pt x="724" y="4262"/>
                    <a:pt x="730" y="4145"/>
                    <a:pt x="743" y="4028"/>
                  </a:cubicBezTo>
                  <a:cubicBezTo>
                    <a:pt x="753" y="3970"/>
                    <a:pt x="765" y="3914"/>
                    <a:pt x="781" y="3858"/>
                  </a:cubicBezTo>
                  <a:lnTo>
                    <a:pt x="781" y="3858"/>
                  </a:lnTo>
                  <a:cubicBezTo>
                    <a:pt x="780" y="3859"/>
                    <a:pt x="780" y="3860"/>
                    <a:pt x="779" y="3861"/>
                  </a:cubicBezTo>
                  <a:cubicBezTo>
                    <a:pt x="827" y="3703"/>
                    <a:pt x="884" y="3548"/>
                    <a:pt x="950" y="3398"/>
                  </a:cubicBezTo>
                  <a:lnTo>
                    <a:pt x="950" y="3398"/>
                  </a:lnTo>
                  <a:lnTo>
                    <a:pt x="952" y="3393"/>
                  </a:lnTo>
                  <a:lnTo>
                    <a:pt x="956" y="3385"/>
                  </a:lnTo>
                  <a:lnTo>
                    <a:pt x="953" y="3390"/>
                  </a:lnTo>
                  <a:cubicBezTo>
                    <a:pt x="1016" y="3255"/>
                    <a:pt x="1086" y="3124"/>
                    <a:pt x="1154" y="2991"/>
                  </a:cubicBezTo>
                  <a:close/>
                  <a:moveTo>
                    <a:pt x="316" y="0"/>
                  </a:moveTo>
                  <a:cubicBezTo>
                    <a:pt x="278" y="0"/>
                    <a:pt x="240" y="12"/>
                    <a:pt x="208" y="32"/>
                  </a:cubicBezTo>
                  <a:cubicBezTo>
                    <a:pt x="154" y="67"/>
                    <a:pt x="127" y="124"/>
                    <a:pt x="102" y="179"/>
                  </a:cubicBezTo>
                  <a:cubicBezTo>
                    <a:pt x="76" y="239"/>
                    <a:pt x="56" y="303"/>
                    <a:pt x="43" y="368"/>
                  </a:cubicBezTo>
                  <a:cubicBezTo>
                    <a:pt x="13" y="520"/>
                    <a:pt x="0" y="675"/>
                    <a:pt x="5" y="830"/>
                  </a:cubicBezTo>
                  <a:cubicBezTo>
                    <a:pt x="11" y="980"/>
                    <a:pt x="26" y="1131"/>
                    <a:pt x="49" y="1278"/>
                  </a:cubicBezTo>
                  <a:cubicBezTo>
                    <a:pt x="59" y="1355"/>
                    <a:pt x="70" y="1431"/>
                    <a:pt x="86" y="1507"/>
                  </a:cubicBezTo>
                  <a:cubicBezTo>
                    <a:pt x="105" y="1609"/>
                    <a:pt x="127" y="1713"/>
                    <a:pt x="174" y="1805"/>
                  </a:cubicBezTo>
                  <a:cubicBezTo>
                    <a:pt x="214" y="1886"/>
                    <a:pt x="280" y="1951"/>
                    <a:pt x="363" y="1987"/>
                  </a:cubicBezTo>
                  <a:cubicBezTo>
                    <a:pt x="414" y="2012"/>
                    <a:pt x="467" y="2022"/>
                    <a:pt x="520" y="2022"/>
                  </a:cubicBezTo>
                  <a:cubicBezTo>
                    <a:pt x="662" y="2022"/>
                    <a:pt x="804" y="1947"/>
                    <a:pt x="917" y="1865"/>
                  </a:cubicBezTo>
                  <a:cubicBezTo>
                    <a:pt x="1007" y="1797"/>
                    <a:pt x="1091" y="1720"/>
                    <a:pt x="1165" y="1633"/>
                  </a:cubicBezTo>
                  <a:cubicBezTo>
                    <a:pt x="1186" y="1609"/>
                    <a:pt x="1205" y="1585"/>
                    <a:pt x="1225" y="1561"/>
                  </a:cubicBezTo>
                  <a:lnTo>
                    <a:pt x="1225" y="1561"/>
                  </a:lnTo>
                  <a:cubicBezTo>
                    <a:pt x="1216" y="1621"/>
                    <a:pt x="1210" y="1682"/>
                    <a:pt x="1205" y="1740"/>
                  </a:cubicBezTo>
                  <a:cubicBezTo>
                    <a:pt x="1200" y="1803"/>
                    <a:pt x="1197" y="1867"/>
                    <a:pt x="1192" y="1930"/>
                  </a:cubicBezTo>
                  <a:cubicBezTo>
                    <a:pt x="1186" y="2033"/>
                    <a:pt x="1176" y="2136"/>
                    <a:pt x="1173" y="2239"/>
                  </a:cubicBezTo>
                  <a:cubicBezTo>
                    <a:pt x="1172" y="2274"/>
                    <a:pt x="1170" y="2308"/>
                    <a:pt x="1170" y="2343"/>
                  </a:cubicBezTo>
                  <a:cubicBezTo>
                    <a:pt x="1091" y="2489"/>
                    <a:pt x="1015" y="2636"/>
                    <a:pt x="941" y="2783"/>
                  </a:cubicBezTo>
                  <a:cubicBezTo>
                    <a:pt x="855" y="2954"/>
                    <a:pt x="758" y="3119"/>
                    <a:pt x="681" y="3295"/>
                  </a:cubicBezTo>
                  <a:cubicBezTo>
                    <a:pt x="605" y="3459"/>
                    <a:pt x="542" y="3632"/>
                    <a:pt x="491" y="3806"/>
                  </a:cubicBezTo>
                  <a:cubicBezTo>
                    <a:pt x="442" y="3988"/>
                    <a:pt x="428" y="4170"/>
                    <a:pt x="423" y="4357"/>
                  </a:cubicBezTo>
                  <a:cubicBezTo>
                    <a:pt x="417" y="4544"/>
                    <a:pt x="424" y="4732"/>
                    <a:pt x="448" y="4917"/>
                  </a:cubicBezTo>
                  <a:cubicBezTo>
                    <a:pt x="461" y="5030"/>
                    <a:pt x="483" y="5142"/>
                    <a:pt x="516" y="5250"/>
                  </a:cubicBezTo>
                  <a:cubicBezTo>
                    <a:pt x="543" y="5330"/>
                    <a:pt x="569" y="5421"/>
                    <a:pt x="618" y="5489"/>
                  </a:cubicBezTo>
                  <a:cubicBezTo>
                    <a:pt x="644" y="5528"/>
                    <a:pt x="678" y="5563"/>
                    <a:pt x="717" y="5590"/>
                  </a:cubicBezTo>
                  <a:cubicBezTo>
                    <a:pt x="754" y="5614"/>
                    <a:pt x="795" y="5628"/>
                    <a:pt x="839" y="5631"/>
                  </a:cubicBezTo>
                  <a:lnTo>
                    <a:pt x="857" y="5630"/>
                  </a:lnTo>
                  <a:cubicBezTo>
                    <a:pt x="893" y="5630"/>
                    <a:pt x="928" y="5622"/>
                    <a:pt x="961" y="5606"/>
                  </a:cubicBezTo>
                  <a:cubicBezTo>
                    <a:pt x="1001" y="5588"/>
                    <a:pt x="1032" y="5550"/>
                    <a:pt x="1059" y="5519"/>
                  </a:cubicBezTo>
                  <a:cubicBezTo>
                    <a:pt x="1126" y="5443"/>
                    <a:pt x="1165" y="5340"/>
                    <a:pt x="1194" y="5243"/>
                  </a:cubicBezTo>
                  <a:cubicBezTo>
                    <a:pt x="1222" y="5144"/>
                    <a:pt x="1246" y="5042"/>
                    <a:pt x="1265" y="4939"/>
                  </a:cubicBezTo>
                  <a:cubicBezTo>
                    <a:pt x="1282" y="4844"/>
                    <a:pt x="1297" y="4748"/>
                    <a:pt x="1313" y="4651"/>
                  </a:cubicBezTo>
                  <a:cubicBezTo>
                    <a:pt x="1325" y="4572"/>
                    <a:pt x="1335" y="4493"/>
                    <a:pt x="1344" y="4414"/>
                  </a:cubicBezTo>
                  <a:cubicBezTo>
                    <a:pt x="1352" y="4347"/>
                    <a:pt x="1362" y="4282"/>
                    <a:pt x="1368" y="4216"/>
                  </a:cubicBezTo>
                  <a:cubicBezTo>
                    <a:pt x="1382" y="4050"/>
                    <a:pt x="1401" y="3884"/>
                    <a:pt x="1409" y="3717"/>
                  </a:cubicBezTo>
                  <a:cubicBezTo>
                    <a:pt x="1417" y="3553"/>
                    <a:pt x="1426" y="3385"/>
                    <a:pt x="1431" y="3220"/>
                  </a:cubicBezTo>
                  <a:cubicBezTo>
                    <a:pt x="1436" y="3056"/>
                    <a:pt x="1439" y="2891"/>
                    <a:pt x="1445" y="2726"/>
                  </a:cubicBezTo>
                  <a:cubicBezTo>
                    <a:pt x="1449" y="2619"/>
                    <a:pt x="1452" y="2511"/>
                    <a:pt x="1457" y="2403"/>
                  </a:cubicBezTo>
                  <a:cubicBezTo>
                    <a:pt x="1515" y="2291"/>
                    <a:pt x="1575" y="2180"/>
                    <a:pt x="1637" y="2069"/>
                  </a:cubicBezTo>
                  <a:cubicBezTo>
                    <a:pt x="1672" y="2001"/>
                    <a:pt x="1645" y="1917"/>
                    <a:pt x="1578" y="1881"/>
                  </a:cubicBezTo>
                  <a:cubicBezTo>
                    <a:pt x="1559" y="1871"/>
                    <a:pt x="1538" y="1866"/>
                    <a:pt x="1516" y="1866"/>
                  </a:cubicBezTo>
                  <a:cubicBezTo>
                    <a:pt x="1507" y="1866"/>
                    <a:pt x="1499" y="1867"/>
                    <a:pt x="1490" y="1868"/>
                  </a:cubicBezTo>
                  <a:cubicBezTo>
                    <a:pt x="1498" y="1770"/>
                    <a:pt x="1507" y="1674"/>
                    <a:pt x="1521" y="1574"/>
                  </a:cubicBezTo>
                  <a:cubicBezTo>
                    <a:pt x="1553" y="1362"/>
                    <a:pt x="1599" y="1151"/>
                    <a:pt x="1658" y="945"/>
                  </a:cubicBezTo>
                  <a:cubicBezTo>
                    <a:pt x="1666" y="922"/>
                    <a:pt x="1672" y="898"/>
                    <a:pt x="1678" y="874"/>
                  </a:cubicBezTo>
                  <a:cubicBezTo>
                    <a:pt x="1696" y="843"/>
                    <a:pt x="1713" y="808"/>
                    <a:pt x="1730" y="775"/>
                  </a:cubicBezTo>
                  <a:cubicBezTo>
                    <a:pt x="1743" y="749"/>
                    <a:pt x="1756" y="722"/>
                    <a:pt x="1767" y="695"/>
                  </a:cubicBezTo>
                  <a:cubicBezTo>
                    <a:pt x="1784" y="653"/>
                    <a:pt x="1798" y="608"/>
                    <a:pt x="1808" y="562"/>
                  </a:cubicBezTo>
                  <a:cubicBezTo>
                    <a:pt x="1832" y="464"/>
                    <a:pt x="1749" y="373"/>
                    <a:pt x="1654" y="373"/>
                  </a:cubicBezTo>
                  <a:cubicBezTo>
                    <a:pt x="1645" y="373"/>
                    <a:pt x="1635" y="374"/>
                    <a:pt x="1626" y="376"/>
                  </a:cubicBezTo>
                  <a:cubicBezTo>
                    <a:pt x="1575" y="384"/>
                    <a:pt x="1529" y="412"/>
                    <a:pt x="1501" y="455"/>
                  </a:cubicBezTo>
                  <a:cubicBezTo>
                    <a:pt x="1471" y="498"/>
                    <a:pt x="1460" y="548"/>
                    <a:pt x="1445" y="599"/>
                  </a:cubicBezTo>
                  <a:cubicBezTo>
                    <a:pt x="1426" y="661"/>
                    <a:pt x="1404" y="722"/>
                    <a:pt x="1387" y="784"/>
                  </a:cubicBezTo>
                  <a:lnTo>
                    <a:pt x="1373" y="813"/>
                  </a:lnTo>
                  <a:cubicBezTo>
                    <a:pt x="1347" y="863"/>
                    <a:pt x="1317" y="912"/>
                    <a:pt x="1289" y="961"/>
                  </a:cubicBezTo>
                  <a:cubicBezTo>
                    <a:pt x="1211" y="1075"/>
                    <a:pt x="1135" y="1188"/>
                    <a:pt x="1048" y="1295"/>
                  </a:cubicBezTo>
                  <a:cubicBezTo>
                    <a:pt x="993" y="1365"/>
                    <a:pt x="933" y="1431"/>
                    <a:pt x="871" y="1495"/>
                  </a:cubicBezTo>
                  <a:cubicBezTo>
                    <a:pt x="830" y="1536"/>
                    <a:pt x="785" y="1572"/>
                    <a:pt x="741" y="1607"/>
                  </a:cubicBezTo>
                  <a:cubicBezTo>
                    <a:pt x="711" y="1628"/>
                    <a:pt x="682" y="1647"/>
                    <a:pt x="651" y="1664"/>
                  </a:cubicBezTo>
                  <a:cubicBezTo>
                    <a:pt x="640" y="1671"/>
                    <a:pt x="627" y="1677"/>
                    <a:pt x="616" y="1682"/>
                  </a:cubicBezTo>
                  <a:cubicBezTo>
                    <a:pt x="600" y="1688"/>
                    <a:pt x="584" y="1693"/>
                    <a:pt x="569" y="1697"/>
                  </a:cubicBezTo>
                  <a:cubicBezTo>
                    <a:pt x="559" y="1699"/>
                    <a:pt x="551" y="1701"/>
                    <a:pt x="542" y="1702"/>
                  </a:cubicBezTo>
                  <a:cubicBezTo>
                    <a:pt x="534" y="1704"/>
                    <a:pt x="526" y="1704"/>
                    <a:pt x="518" y="1704"/>
                  </a:cubicBezTo>
                  <a:lnTo>
                    <a:pt x="508" y="1704"/>
                  </a:lnTo>
                  <a:lnTo>
                    <a:pt x="504" y="1702"/>
                  </a:lnTo>
                  <a:lnTo>
                    <a:pt x="494" y="1697"/>
                  </a:lnTo>
                  <a:lnTo>
                    <a:pt x="481" y="1693"/>
                  </a:lnTo>
                  <a:lnTo>
                    <a:pt x="474" y="1686"/>
                  </a:lnTo>
                  <a:lnTo>
                    <a:pt x="470" y="1682"/>
                  </a:lnTo>
                  <a:cubicBezTo>
                    <a:pt x="469" y="1682"/>
                    <a:pt x="467" y="1680"/>
                    <a:pt x="467" y="1678"/>
                  </a:cubicBezTo>
                  <a:cubicBezTo>
                    <a:pt x="458" y="1666"/>
                    <a:pt x="450" y="1653"/>
                    <a:pt x="443" y="1640"/>
                  </a:cubicBezTo>
                  <a:lnTo>
                    <a:pt x="437" y="1628"/>
                  </a:lnTo>
                  <a:cubicBezTo>
                    <a:pt x="424" y="1591"/>
                    <a:pt x="413" y="1557"/>
                    <a:pt x="404" y="1520"/>
                  </a:cubicBezTo>
                  <a:cubicBezTo>
                    <a:pt x="371" y="1373"/>
                    <a:pt x="353" y="1223"/>
                    <a:pt x="331" y="1074"/>
                  </a:cubicBezTo>
                  <a:lnTo>
                    <a:pt x="331" y="1074"/>
                  </a:lnTo>
                  <a:cubicBezTo>
                    <a:pt x="332" y="1077"/>
                    <a:pt x="333" y="1080"/>
                    <a:pt x="333" y="1083"/>
                  </a:cubicBezTo>
                  <a:lnTo>
                    <a:pt x="333" y="1083"/>
                  </a:lnTo>
                  <a:cubicBezTo>
                    <a:pt x="323" y="984"/>
                    <a:pt x="317" y="886"/>
                    <a:pt x="317" y="786"/>
                  </a:cubicBezTo>
                  <a:lnTo>
                    <a:pt x="317" y="786"/>
                  </a:lnTo>
                  <a:cubicBezTo>
                    <a:pt x="318" y="700"/>
                    <a:pt x="325" y="615"/>
                    <a:pt x="337" y="531"/>
                  </a:cubicBezTo>
                  <a:cubicBezTo>
                    <a:pt x="341" y="510"/>
                    <a:pt x="344" y="491"/>
                    <a:pt x="348" y="471"/>
                  </a:cubicBezTo>
                  <a:cubicBezTo>
                    <a:pt x="359" y="473"/>
                    <a:pt x="370" y="474"/>
                    <a:pt x="381" y="474"/>
                  </a:cubicBezTo>
                  <a:cubicBezTo>
                    <a:pt x="398" y="474"/>
                    <a:pt x="415" y="472"/>
                    <a:pt x="431" y="466"/>
                  </a:cubicBezTo>
                  <a:cubicBezTo>
                    <a:pt x="515" y="437"/>
                    <a:pt x="561" y="347"/>
                    <a:pt x="534" y="262"/>
                  </a:cubicBezTo>
                  <a:cubicBezTo>
                    <a:pt x="526" y="238"/>
                    <a:pt x="516" y="216"/>
                    <a:pt x="507" y="192"/>
                  </a:cubicBezTo>
                  <a:cubicBezTo>
                    <a:pt x="496" y="164"/>
                    <a:pt x="488" y="135"/>
                    <a:pt x="475" y="108"/>
                  </a:cubicBezTo>
                  <a:cubicBezTo>
                    <a:pt x="451" y="56"/>
                    <a:pt x="407" y="18"/>
                    <a:pt x="352" y="4"/>
                  </a:cubicBezTo>
                  <a:cubicBezTo>
                    <a:pt x="340" y="1"/>
                    <a:pt x="328" y="0"/>
                    <a:pt x="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8" name="Google Shape;8948;p17"/>
            <p:cNvSpPr/>
            <p:nvPr/>
          </p:nvSpPr>
          <p:spPr>
            <a:xfrm>
              <a:off x="6638125" y="1687665"/>
              <a:ext cx="31126" cy="10318"/>
            </a:xfrm>
            <a:custGeom>
              <a:avLst/>
              <a:gdLst/>
              <a:ahLst/>
              <a:cxnLst/>
              <a:rect l="l" t="t" r="r" b="b"/>
              <a:pathLst>
                <a:path w="1071" h="355" extrusionOk="0">
                  <a:moveTo>
                    <a:pt x="182" y="1"/>
                  </a:moveTo>
                  <a:cubicBezTo>
                    <a:pt x="80" y="1"/>
                    <a:pt x="0" y="94"/>
                    <a:pt x="18" y="196"/>
                  </a:cubicBezTo>
                  <a:cubicBezTo>
                    <a:pt x="28" y="239"/>
                    <a:pt x="52" y="277"/>
                    <a:pt x="88" y="302"/>
                  </a:cubicBezTo>
                  <a:cubicBezTo>
                    <a:pt x="131" y="332"/>
                    <a:pt x="186" y="340"/>
                    <a:pt x="237" y="346"/>
                  </a:cubicBezTo>
                  <a:cubicBezTo>
                    <a:pt x="287" y="351"/>
                    <a:pt x="340" y="354"/>
                    <a:pt x="392" y="354"/>
                  </a:cubicBezTo>
                  <a:cubicBezTo>
                    <a:pt x="441" y="354"/>
                    <a:pt x="490" y="351"/>
                    <a:pt x="541" y="349"/>
                  </a:cubicBezTo>
                  <a:cubicBezTo>
                    <a:pt x="667" y="343"/>
                    <a:pt x="796" y="332"/>
                    <a:pt x="924" y="321"/>
                  </a:cubicBezTo>
                  <a:cubicBezTo>
                    <a:pt x="1008" y="316"/>
                    <a:pt x="1071" y="243"/>
                    <a:pt x="1066" y="159"/>
                  </a:cubicBezTo>
                  <a:cubicBezTo>
                    <a:pt x="1062" y="78"/>
                    <a:pt x="995" y="17"/>
                    <a:pt x="915" y="17"/>
                  </a:cubicBezTo>
                  <a:cubicBezTo>
                    <a:pt x="912" y="17"/>
                    <a:pt x="909" y="17"/>
                    <a:pt x="906" y="17"/>
                  </a:cubicBezTo>
                  <a:cubicBezTo>
                    <a:pt x="743" y="28"/>
                    <a:pt x="580" y="36"/>
                    <a:pt x="417" y="36"/>
                  </a:cubicBezTo>
                  <a:lnTo>
                    <a:pt x="412" y="36"/>
                  </a:lnTo>
                  <a:cubicBezTo>
                    <a:pt x="373" y="34"/>
                    <a:pt x="333" y="31"/>
                    <a:pt x="294" y="26"/>
                  </a:cubicBezTo>
                  <a:cubicBezTo>
                    <a:pt x="281" y="25"/>
                    <a:pt x="268" y="22"/>
                    <a:pt x="254" y="19"/>
                  </a:cubicBezTo>
                  <a:cubicBezTo>
                    <a:pt x="235" y="9"/>
                    <a:pt x="215" y="3"/>
                    <a:pt x="194" y="1"/>
                  </a:cubicBezTo>
                  <a:cubicBezTo>
                    <a:pt x="190" y="1"/>
                    <a:pt x="186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49" name="Google Shape;8949;p17"/>
            <p:cNvSpPr/>
            <p:nvPr/>
          </p:nvSpPr>
          <p:spPr>
            <a:xfrm>
              <a:off x="6737552" y="1601462"/>
              <a:ext cx="30109" cy="58333"/>
            </a:xfrm>
            <a:custGeom>
              <a:avLst/>
              <a:gdLst/>
              <a:ahLst/>
              <a:cxnLst/>
              <a:rect l="l" t="t" r="r" b="b"/>
              <a:pathLst>
                <a:path w="1036" h="2007" extrusionOk="0">
                  <a:moveTo>
                    <a:pt x="759" y="876"/>
                  </a:moveTo>
                  <a:cubicBezTo>
                    <a:pt x="759" y="877"/>
                    <a:pt x="758" y="878"/>
                    <a:pt x="758" y="879"/>
                  </a:cubicBezTo>
                  <a:lnTo>
                    <a:pt x="758" y="879"/>
                  </a:lnTo>
                  <a:cubicBezTo>
                    <a:pt x="758" y="878"/>
                    <a:pt x="759" y="877"/>
                    <a:pt x="759" y="876"/>
                  </a:cubicBezTo>
                  <a:close/>
                  <a:moveTo>
                    <a:pt x="758" y="879"/>
                  </a:moveTo>
                  <a:lnTo>
                    <a:pt x="758" y="879"/>
                  </a:lnTo>
                  <a:cubicBezTo>
                    <a:pt x="758" y="879"/>
                    <a:pt x="757" y="880"/>
                    <a:pt x="757" y="881"/>
                  </a:cubicBezTo>
                  <a:cubicBezTo>
                    <a:pt x="758" y="880"/>
                    <a:pt x="758" y="879"/>
                    <a:pt x="758" y="879"/>
                  </a:cubicBezTo>
                  <a:close/>
                  <a:moveTo>
                    <a:pt x="861" y="0"/>
                  </a:moveTo>
                  <a:cubicBezTo>
                    <a:pt x="809" y="0"/>
                    <a:pt x="759" y="22"/>
                    <a:pt x="727" y="69"/>
                  </a:cubicBezTo>
                  <a:cubicBezTo>
                    <a:pt x="710" y="97"/>
                    <a:pt x="692" y="127"/>
                    <a:pt x="678" y="159"/>
                  </a:cubicBezTo>
                  <a:cubicBezTo>
                    <a:pt x="623" y="244"/>
                    <a:pt x="564" y="327"/>
                    <a:pt x="501" y="406"/>
                  </a:cubicBezTo>
                  <a:cubicBezTo>
                    <a:pt x="434" y="485"/>
                    <a:pt x="366" y="564"/>
                    <a:pt x="297" y="642"/>
                  </a:cubicBezTo>
                  <a:cubicBezTo>
                    <a:pt x="262" y="681"/>
                    <a:pt x="227" y="721"/>
                    <a:pt x="192" y="760"/>
                  </a:cubicBezTo>
                  <a:cubicBezTo>
                    <a:pt x="131" y="833"/>
                    <a:pt x="64" y="908"/>
                    <a:pt x="31" y="999"/>
                  </a:cubicBezTo>
                  <a:cubicBezTo>
                    <a:pt x="1" y="1085"/>
                    <a:pt x="45" y="1180"/>
                    <a:pt x="131" y="1212"/>
                  </a:cubicBezTo>
                  <a:cubicBezTo>
                    <a:pt x="148" y="1218"/>
                    <a:pt x="167" y="1221"/>
                    <a:pt x="186" y="1221"/>
                  </a:cubicBezTo>
                  <a:cubicBezTo>
                    <a:pt x="254" y="1221"/>
                    <a:pt x="322" y="1180"/>
                    <a:pt x="343" y="1113"/>
                  </a:cubicBezTo>
                  <a:cubicBezTo>
                    <a:pt x="344" y="1107"/>
                    <a:pt x="344" y="1106"/>
                    <a:pt x="347" y="1099"/>
                  </a:cubicBezTo>
                  <a:cubicBezTo>
                    <a:pt x="351" y="1091"/>
                    <a:pt x="355" y="1085"/>
                    <a:pt x="358" y="1079"/>
                  </a:cubicBezTo>
                  <a:cubicBezTo>
                    <a:pt x="370" y="1061"/>
                    <a:pt x="381" y="1045"/>
                    <a:pt x="393" y="1030"/>
                  </a:cubicBezTo>
                  <a:lnTo>
                    <a:pt x="393" y="1030"/>
                  </a:lnTo>
                  <a:cubicBezTo>
                    <a:pt x="322" y="1288"/>
                    <a:pt x="252" y="1547"/>
                    <a:pt x="192" y="1808"/>
                  </a:cubicBezTo>
                  <a:cubicBezTo>
                    <a:pt x="173" y="1897"/>
                    <a:pt x="230" y="1984"/>
                    <a:pt x="317" y="2003"/>
                  </a:cubicBezTo>
                  <a:cubicBezTo>
                    <a:pt x="328" y="2006"/>
                    <a:pt x="339" y="2006"/>
                    <a:pt x="351" y="2006"/>
                  </a:cubicBezTo>
                  <a:cubicBezTo>
                    <a:pt x="428" y="2006"/>
                    <a:pt x="495" y="1954"/>
                    <a:pt x="512" y="1878"/>
                  </a:cubicBezTo>
                  <a:cubicBezTo>
                    <a:pt x="582" y="1541"/>
                    <a:pt x="666" y="1207"/>
                    <a:pt x="759" y="874"/>
                  </a:cubicBezTo>
                  <a:lnTo>
                    <a:pt x="759" y="874"/>
                  </a:lnTo>
                  <a:cubicBezTo>
                    <a:pt x="759" y="875"/>
                    <a:pt x="759" y="875"/>
                    <a:pt x="759" y="876"/>
                  </a:cubicBezTo>
                  <a:lnTo>
                    <a:pt x="759" y="876"/>
                  </a:lnTo>
                  <a:cubicBezTo>
                    <a:pt x="809" y="703"/>
                    <a:pt x="869" y="534"/>
                    <a:pt x="936" y="368"/>
                  </a:cubicBezTo>
                  <a:cubicBezTo>
                    <a:pt x="958" y="338"/>
                    <a:pt x="979" y="306"/>
                    <a:pt x="998" y="273"/>
                  </a:cubicBezTo>
                  <a:cubicBezTo>
                    <a:pt x="1009" y="257"/>
                    <a:pt x="1017" y="240"/>
                    <a:pt x="1022" y="222"/>
                  </a:cubicBezTo>
                  <a:cubicBezTo>
                    <a:pt x="1036" y="179"/>
                    <a:pt x="1034" y="135"/>
                    <a:pt x="1015" y="94"/>
                  </a:cubicBezTo>
                  <a:cubicBezTo>
                    <a:pt x="1001" y="61"/>
                    <a:pt x="976" y="34"/>
                    <a:pt x="943" y="18"/>
                  </a:cubicBezTo>
                  <a:cubicBezTo>
                    <a:pt x="941" y="18"/>
                    <a:pt x="941" y="16"/>
                    <a:pt x="939" y="16"/>
                  </a:cubicBezTo>
                  <a:cubicBezTo>
                    <a:pt x="915" y="6"/>
                    <a:pt x="888" y="0"/>
                    <a:pt x="8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0" name="Google Shape;8950;p17"/>
            <p:cNvSpPr/>
            <p:nvPr/>
          </p:nvSpPr>
          <p:spPr>
            <a:xfrm>
              <a:off x="6704158" y="1685165"/>
              <a:ext cx="10986" cy="10638"/>
            </a:xfrm>
            <a:custGeom>
              <a:avLst/>
              <a:gdLst/>
              <a:ahLst/>
              <a:cxnLst/>
              <a:rect l="l" t="t" r="r" b="b"/>
              <a:pathLst>
                <a:path w="378" h="366" extrusionOk="0">
                  <a:moveTo>
                    <a:pt x="179" y="0"/>
                  </a:moveTo>
                  <a:cubicBezTo>
                    <a:pt x="80" y="0"/>
                    <a:pt x="0" y="98"/>
                    <a:pt x="7" y="193"/>
                  </a:cubicBezTo>
                  <a:cubicBezTo>
                    <a:pt x="12" y="296"/>
                    <a:pt x="100" y="366"/>
                    <a:pt x="200" y="366"/>
                  </a:cubicBezTo>
                  <a:cubicBezTo>
                    <a:pt x="300" y="366"/>
                    <a:pt x="377" y="268"/>
                    <a:pt x="372" y="173"/>
                  </a:cubicBezTo>
                  <a:cubicBezTo>
                    <a:pt x="366" y="68"/>
                    <a:pt x="279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1" name="Google Shape;8951;p17"/>
            <p:cNvSpPr/>
            <p:nvPr/>
          </p:nvSpPr>
          <p:spPr>
            <a:xfrm>
              <a:off x="6722410" y="1699378"/>
              <a:ext cx="45076" cy="41011"/>
            </a:xfrm>
            <a:custGeom>
              <a:avLst/>
              <a:gdLst/>
              <a:ahLst/>
              <a:cxnLst/>
              <a:rect l="l" t="t" r="r" b="b"/>
              <a:pathLst>
                <a:path w="1551" h="1411" extrusionOk="0">
                  <a:moveTo>
                    <a:pt x="1187" y="1"/>
                  </a:moveTo>
                  <a:cubicBezTo>
                    <a:pt x="1149" y="1"/>
                    <a:pt x="1111" y="4"/>
                    <a:pt x="1073" y="11"/>
                  </a:cubicBezTo>
                  <a:cubicBezTo>
                    <a:pt x="1049" y="13"/>
                    <a:pt x="1025" y="16"/>
                    <a:pt x="1001" y="21"/>
                  </a:cubicBezTo>
                  <a:cubicBezTo>
                    <a:pt x="935" y="32"/>
                    <a:pt x="867" y="40"/>
                    <a:pt x="800" y="57"/>
                  </a:cubicBezTo>
                  <a:cubicBezTo>
                    <a:pt x="704" y="79"/>
                    <a:pt x="609" y="111"/>
                    <a:pt x="519" y="154"/>
                  </a:cubicBezTo>
                  <a:cubicBezTo>
                    <a:pt x="417" y="204"/>
                    <a:pt x="316" y="252"/>
                    <a:pt x="216" y="307"/>
                  </a:cubicBezTo>
                  <a:cubicBezTo>
                    <a:pt x="145" y="347"/>
                    <a:pt x="77" y="393"/>
                    <a:pt x="37" y="467"/>
                  </a:cubicBezTo>
                  <a:cubicBezTo>
                    <a:pt x="1" y="537"/>
                    <a:pt x="9" y="619"/>
                    <a:pt x="58" y="679"/>
                  </a:cubicBezTo>
                  <a:cubicBezTo>
                    <a:pt x="86" y="713"/>
                    <a:pt x="126" y="735"/>
                    <a:pt x="169" y="744"/>
                  </a:cubicBezTo>
                  <a:cubicBezTo>
                    <a:pt x="180" y="747"/>
                    <a:pt x="192" y="748"/>
                    <a:pt x="204" y="748"/>
                  </a:cubicBezTo>
                  <a:cubicBezTo>
                    <a:pt x="280" y="748"/>
                    <a:pt x="349" y="695"/>
                    <a:pt x="367" y="618"/>
                  </a:cubicBezTo>
                  <a:cubicBezTo>
                    <a:pt x="368" y="610"/>
                    <a:pt x="370" y="602"/>
                    <a:pt x="370" y="594"/>
                  </a:cubicBezTo>
                  <a:cubicBezTo>
                    <a:pt x="392" y="580"/>
                    <a:pt x="412" y="567"/>
                    <a:pt x="435" y="554"/>
                  </a:cubicBezTo>
                  <a:cubicBezTo>
                    <a:pt x="484" y="527"/>
                    <a:pt x="536" y="502"/>
                    <a:pt x="583" y="478"/>
                  </a:cubicBezTo>
                  <a:cubicBezTo>
                    <a:pt x="631" y="455"/>
                    <a:pt x="677" y="431"/>
                    <a:pt x="724" y="409"/>
                  </a:cubicBezTo>
                  <a:cubicBezTo>
                    <a:pt x="764" y="394"/>
                    <a:pt x="805" y="382"/>
                    <a:pt x="845" y="369"/>
                  </a:cubicBezTo>
                  <a:cubicBezTo>
                    <a:pt x="922" y="352"/>
                    <a:pt x="1001" y="341"/>
                    <a:pt x="1080" y="328"/>
                  </a:cubicBezTo>
                  <a:cubicBezTo>
                    <a:pt x="1112" y="325"/>
                    <a:pt x="1142" y="322"/>
                    <a:pt x="1174" y="318"/>
                  </a:cubicBezTo>
                  <a:cubicBezTo>
                    <a:pt x="1175" y="318"/>
                    <a:pt x="1175" y="320"/>
                    <a:pt x="1175" y="320"/>
                  </a:cubicBezTo>
                  <a:lnTo>
                    <a:pt x="1182" y="326"/>
                  </a:lnTo>
                  <a:cubicBezTo>
                    <a:pt x="1196" y="348"/>
                    <a:pt x="1210" y="371"/>
                    <a:pt x="1225" y="394"/>
                  </a:cubicBezTo>
                  <a:lnTo>
                    <a:pt x="1231" y="405"/>
                  </a:lnTo>
                  <a:cubicBezTo>
                    <a:pt x="1231" y="405"/>
                    <a:pt x="1231" y="407"/>
                    <a:pt x="1232" y="409"/>
                  </a:cubicBezTo>
                  <a:cubicBezTo>
                    <a:pt x="1234" y="412"/>
                    <a:pt x="1234" y="415"/>
                    <a:pt x="1234" y="417"/>
                  </a:cubicBezTo>
                  <a:cubicBezTo>
                    <a:pt x="1234" y="423"/>
                    <a:pt x="1234" y="429"/>
                    <a:pt x="1234" y="436"/>
                  </a:cubicBezTo>
                  <a:cubicBezTo>
                    <a:pt x="1232" y="453"/>
                    <a:pt x="1232" y="470"/>
                    <a:pt x="1229" y="488"/>
                  </a:cubicBezTo>
                  <a:cubicBezTo>
                    <a:pt x="1223" y="526"/>
                    <a:pt x="1215" y="562"/>
                    <a:pt x="1206" y="599"/>
                  </a:cubicBezTo>
                  <a:cubicBezTo>
                    <a:pt x="1196" y="629"/>
                    <a:pt x="1185" y="659"/>
                    <a:pt x="1172" y="689"/>
                  </a:cubicBezTo>
                  <a:cubicBezTo>
                    <a:pt x="1158" y="722"/>
                    <a:pt x="1141" y="755"/>
                    <a:pt x="1123" y="787"/>
                  </a:cubicBezTo>
                  <a:cubicBezTo>
                    <a:pt x="1103" y="820"/>
                    <a:pt x="1082" y="850"/>
                    <a:pt x="1060" y="882"/>
                  </a:cubicBezTo>
                  <a:cubicBezTo>
                    <a:pt x="1041" y="904"/>
                    <a:pt x="1020" y="926"/>
                    <a:pt x="1000" y="948"/>
                  </a:cubicBezTo>
                  <a:cubicBezTo>
                    <a:pt x="935" y="1007"/>
                    <a:pt x="865" y="1058"/>
                    <a:pt x="800" y="1113"/>
                  </a:cubicBezTo>
                  <a:cubicBezTo>
                    <a:pt x="731" y="1175"/>
                    <a:pt x="721" y="1279"/>
                    <a:pt x="781" y="1350"/>
                  </a:cubicBezTo>
                  <a:cubicBezTo>
                    <a:pt x="811" y="1388"/>
                    <a:pt x="857" y="1411"/>
                    <a:pt x="906" y="1411"/>
                  </a:cubicBezTo>
                  <a:cubicBezTo>
                    <a:pt x="948" y="1409"/>
                    <a:pt x="987" y="1395"/>
                    <a:pt x="1019" y="1371"/>
                  </a:cubicBezTo>
                  <a:cubicBezTo>
                    <a:pt x="1153" y="1267"/>
                    <a:pt x="1283" y="1151"/>
                    <a:pt x="1367" y="1001"/>
                  </a:cubicBezTo>
                  <a:cubicBezTo>
                    <a:pt x="1427" y="899"/>
                    <a:pt x="1475" y="790"/>
                    <a:pt x="1508" y="676"/>
                  </a:cubicBezTo>
                  <a:cubicBezTo>
                    <a:pt x="1538" y="581"/>
                    <a:pt x="1551" y="483"/>
                    <a:pt x="1547" y="383"/>
                  </a:cubicBezTo>
                  <a:cubicBezTo>
                    <a:pt x="1541" y="293"/>
                    <a:pt x="1489" y="211"/>
                    <a:pt x="1438" y="139"/>
                  </a:cubicBezTo>
                  <a:cubicBezTo>
                    <a:pt x="1389" y="71"/>
                    <a:pt x="1310" y="11"/>
                    <a:pt x="1226" y="2"/>
                  </a:cubicBezTo>
                  <a:cubicBezTo>
                    <a:pt x="1213" y="1"/>
                    <a:pt x="1200" y="1"/>
                    <a:pt x="11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2" name="Google Shape;8952;p17"/>
            <p:cNvSpPr/>
            <p:nvPr/>
          </p:nvSpPr>
          <p:spPr>
            <a:xfrm>
              <a:off x="6724212" y="1721640"/>
              <a:ext cx="63385" cy="56066"/>
            </a:xfrm>
            <a:custGeom>
              <a:avLst/>
              <a:gdLst/>
              <a:ahLst/>
              <a:cxnLst/>
              <a:rect l="l" t="t" r="r" b="b"/>
              <a:pathLst>
                <a:path w="2181" h="1929" extrusionOk="0">
                  <a:moveTo>
                    <a:pt x="1344" y="335"/>
                  </a:moveTo>
                  <a:cubicBezTo>
                    <a:pt x="1349" y="337"/>
                    <a:pt x="1355" y="338"/>
                    <a:pt x="1360" y="338"/>
                  </a:cubicBezTo>
                  <a:cubicBezTo>
                    <a:pt x="1355" y="337"/>
                    <a:pt x="1349" y="336"/>
                    <a:pt x="1344" y="335"/>
                  </a:cubicBezTo>
                  <a:close/>
                  <a:moveTo>
                    <a:pt x="1027" y="0"/>
                  </a:moveTo>
                  <a:cubicBezTo>
                    <a:pt x="945" y="0"/>
                    <a:pt x="863" y="6"/>
                    <a:pt x="781" y="19"/>
                  </a:cubicBezTo>
                  <a:cubicBezTo>
                    <a:pt x="722" y="27"/>
                    <a:pt x="665" y="42"/>
                    <a:pt x="610" y="64"/>
                  </a:cubicBezTo>
                  <a:cubicBezTo>
                    <a:pt x="569" y="78"/>
                    <a:pt x="531" y="102"/>
                    <a:pt x="501" y="133"/>
                  </a:cubicBezTo>
                  <a:cubicBezTo>
                    <a:pt x="472" y="170"/>
                    <a:pt x="449" y="203"/>
                    <a:pt x="444" y="250"/>
                  </a:cubicBezTo>
                  <a:cubicBezTo>
                    <a:pt x="439" y="293"/>
                    <a:pt x="449" y="338"/>
                    <a:pt x="471" y="374"/>
                  </a:cubicBezTo>
                  <a:cubicBezTo>
                    <a:pt x="507" y="431"/>
                    <a:pt x="572" y="466"/>
                    <a:pt x="632" y="494"/>
                  </a:cubicBezTo>
                  <a:cubicBezTo>
                    <a:pt x="669" y="514"/>
                    <a:pt x="709" y="523"/>
                    <a:pt x="750" y="523"/>
                  </a:cubicBezTo>
                  <a:cubicBezTo>
                    <a:pt x="773" y="523"/>
                    <a:pt x="795" y="520"/>
                    <a:pt x="817" y="515"/>
                  </a:cubicBezTo>
                  <a:cubicBezTo>
                    <a:pt x="900" y="493"/>
                    <a:pt x="941" y="402"/>
                    <a:pt x="924" y="323"/>
                  </a:cubicBezTo>
                  <a:cubicBezTo>
                    <a:pt x="977" y="319"/>
                    <a:pt x="1030" y="317"/>
                    <a:pt x="1083" y="317"/>
                  </a:cubicBezTo>
                  <a:lnTo>
                    <a:pt x="1083" y="317"/>
                  </a:lnTo>
                  <a:cubicBezTo>
                    <a:pt x="1172" y="319"/>
                    <a:pt x="1258" y="324"/>
                    <a:pt x="1344" y="335"/>
                  </a:cubicBezTo>
                  <a:lnTo>
                    <a:pt x="1344" y="335"/>
                  </a:lnTo>
                  <a:cubicBezTo>
                    <a:pt x="1342" y="335"/>
                    <a:pt x="1341" y="335"/>
                    <a:pt x="1340" y="334"/>
                  </a:cubicBezTo>
                  <a:lnTo>
                    <a:pt x="1340" y="334"/>
                  </a:lnTo>
                  <a:cubicBezTo>
                    <a:pt x="1397" y="342"/>
                    <a:pt x="1452" y="355"/>
                    <a:pt x="1508" y="369"/>
                  </a:cubicBezTo>
                  <a:cubicBezTo>
                    <a:pt x="1552" y="383"/>
                    <a:pt x="1596" y="399"/>
                    <a:pt x="1639" y="417"/>
                  </a:cubicBezTo>
                  <a:cubicBezTo>
                    <a:pt x="1675" y="433"/>
                    <a:pt x="1713" y="452"/>
                    <a:pt x="1748" y="471"/>
                  </a:cubicBezTo>
                  <a:cubicBezTo>
                    <a:pt x="1753" y="474"/>
                    <a:pt x="1756" y="477"/>
                    <a:pt x="1761" y="480"/>
                  </a:cubicBezTo>
                  <a:cubicBezTo>
                    <a:pt x="1767" y="486"/>
                    <a:pt x="1774" y="490"/>
                    <a:pt x="1780" y="497"/>
                  </a:cubicBezTo>
                  <a:cubicBezTo>
                    <a:pt x="1788" y="505"/>
                    <a:pt x="1796" y="513"/>
                    <a:pt x="1800" y="520"/>
                  </a:cubicBezTo>
                  <a:cubicBezTo>
                    <a:pt x="1805" y="527"/>
                    <a:pt x="1808" y="532"/>
                    <a:pt x="1813" y="542"/>
                  </a:cubicBezTo>
                  <a:cubicBezTo>
                    <a:pt x="1819" y="551"/>
                    <a:pt x="1823" y="561"/>
                    <a:pt x="1827" y="570"/>
                  </a:cubicBezTo>
                  <a:cubicBezTo>
                    <a:pt x="1832" y="583"/>
                    <a:pt x="1837" y="597"/>
                    <a:pt x="1840" y="610"/>
                  </a:cubicBezTo>
                  <a:cubicBezTo>
                    <a:pt x="1845" y="627"/>
                    <a:pt x="1848" y="645"/>
                    <a:pt x="1850" y="662"/>
                  </a:cubicBezTo>
                  <a:cubicBezTo>
                    <a:pt x="1853" y="683"/>
                    <a:pt x="1854" y="703"/>
                    <a:pt x="1854" y="724"/>
                  </a:cubicBezTo>
                  <a:cubicBezTo>
                    <a:pt x="1853" y="749"/>
                    <a:pt x="1851" y="774"/>
                    <a:pt x="1848" y="800"/>
                  </a:cubicBezTo>
                  <a:cubicBezTo>
                    <a:pt x="1848" y="798"/>
                    <a:pt x="1848" y="797"/>
                    <a:pt x="1848" y="797"/>
                  </a:cubicBezTo>
                  <a:cubicBezTo>
                    <a:pt x="1842" y="836"/>
                    <a:pt x="1834" y="876"/>
                    <a:pt x="1823" y="914"/>
                  </a:cubicBezTo>
                  <a:cubicBezTo>
                    <a:pt x="1812" y="945"/>
                    <a:pt x="1800" y="975"/>
                    <a:pt x="1788" y="1006"/>
                  </a:cubicBezTo>
                  <a:cubicBezTo>
                    <a:pt x="1770" y="1044"/>
                    <a:pt x="1751" y="1080"/>
                    <a:pt x="1731" y="1116"/>
                  </a:cubicBezTo>
                  <a:cubicBezTo>
                    <a:pt x="1706" y="1156"/>
                    <a:pt x="1679" y="1194"/>
                    <a:pt x="1650" y="1230"/>
                  </a:cubicBezTo>
                  <a:cubicBezTo>
                    <a:pt x="1633" y="1249"/>
                    <a:pt x="1615" y="1270"/>
                    <a:pt x="1595" y="1289"/>
                  </a:cubicBezTo>
                  <a:cubicBezTo>
                    <a:pt x="1573" y="1311"/>
                    <a:pt x="1549" y="1330"/>
                    <a:pt x="1523" y="1351"/>
                  </a:cubicBezTo>
                  <a:cubicBezTo>
                    <a:pt x="1495" y="1371"/>
                    <a:pt x="1465" y="1390"/>
                    <a:pt x="1435" y="1408"/>
                  </a:cubicBezTo>
                  <a:cubicBezTo>
                    <a:pt x="1400" y="1427"/>
                    <a:pt x="1364" y="1442"/>
                    <a:pt x="1327" y="1458"/>
                  </a:cubicBezTo>
                  <a:cubicBezTo>
                    <a:pt x="1267" y="1480"/>
                    <a:pt x="1207" y="1501"/>
                    <a:pt x="1144" y="1517"/>
                  </a:cubicBezTo>
                  <a:lnTo>
                    <a:pt x="1147" y="1517"/>
                  </a:lnTo>
                  <a:cubicBezTo>
                    <a:pt x="1042" y="1542"/>
                    <a:pt x="936" y="1561"/>
                    <a:pt x="830" y="1574"/>
                  </a:cubicBezTo>
                  <a:cubicBezTo>
                    <a:pt x="605" y="1596"/>
                    <a:pt x="382" y="1609"/>
                    <a:pt x="156" y="1609"/>
                  </a:cubicBezTo>
                  <a:cubicBezTo>
                    <a:pt x="69" y="1609"/>
                    <a:pt x="1" y="1694"/>
                    <a:pt x="5" y="1778"/>
                  </a:cubicBezTo>
                  <a:cubicBezTo>
                    <a:pt x="10" y="1863"/>
                    <a:pt x="81" y="1929"/>
                    <a:pt x="166" y="1929"/>
                  </a:cubicBezTo>
                  <a:cubicBezTo>
                    <a:pt x="168" y="1929"/>
                    <a:pt x="170" y="1929"/>
                    <a:pt x="172" y="1928"/>
                  </a:cubicBezTo>
                  <a:lnTo>
                    <a:pt x="176" y="1928"/>
                  </a:lnTo>
                  <a:cubicBezTo>
                    <a:pt x="373" y="1925"/>
                    <a:pt x="571" y="1911"/>
                    <a:pt x="765" y="1894"/>
                  </a:cubicBezTo>
                  <a:cubicBezTo>
                    <a:pt x="1153" y="1857"/>
                    <a:pt x="1582" y="1776"/>
                    <a:pt x="1854" y="1469"/>
                  </a:cubicBezTo>
                  <a:cubicBezTo>
                    <a:pt x="1929" y="1385"/>
                    <a:pt x="1994" y="1290"/>
                    <a:pt x="2043" y="1189"/>
                  </a:cubicBezTo>
                  <a:cubicBezTo>
                    <a:pt x="2093" y="1089"/>
                    <a:pt x="2130" y="983"/>
                    <a:pt x="2149" y="874"/>
                  </a:cubicBezTo>
                  <a:cubicBezTo>
                    <a:pt x="2180" y="670"/>
                    <a:pt x="2158" y="450"/>
                    <a:pt x="2014" y="292"/>
                  </a:cubicBezTo>
                  <a:cubicBezTo>
                    <a:pt x="1946" y="216"/>
                    <a:pt x="1854" y="171"/>
                    <a:pt x="1764" y="132"/>
                  </a:cubicBezTo>
                  <a:cubicBezTo>
                    <a:pt x="1666" y="89"/>
                    <a:pt x="1565" y="57"/>
                    <a:pt x="1462" y="40"/>
                  </a:cubicBezTo>
                  <a:cubicBezTo>
                    <a:pt x="1343" y="18"/>
                    <a:pt x="1224" y="5"/>
                    <a:pt x="1106" y="2"/>
                  </a:cubicBezTo>
                  <a:cubicBezTo>
                    <a:pt x="1079" y="1"/>
                    <a:pt x="1053" y="0"/>
                    <a:pt x="10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3" name="Google Shape;8953;p17"/>
            <p:cNvSpPr/>
            <p:nvPr/>
          </p:nvSpPr>
          <p:spPr>
            <a:xfrm>
              <a:off x="6710552" y="1676359"/>
              <a:ext cx="73325" cy="15463"/>
            </a:xfrm>
            <a:custGeom>
              <a:avLst/>
              <a:gdLst/>
              <a:ahLst/>
              <a:cxnLst/>
              <a:rect l="l" t="t" r="r" b="b"/>
              <a:pathLst>
                <a:path w="2523" h="532" extrusionOk="0">
                  <a:moveTo>
                    <a:pt x="2376" y="0"/>
                  </a:moveTo>
                  <a:cubicBezTo>
                    <a:pt x="2372" y="0"/>
                    <a:pt x="2368" y="0"/>
                    <a:pt x="2364" y="1"/>
                  </a:cubicBezTo>
                  <a:lnTo>
                    <a:pt x="2128" y="28"/>
                  </a:lnTo>
                  <a:cubicBezTo>
                    <a:pt x="1800" y="62"/>
                    <a:pt x="1471" y="94"/>
                    <a:pt x="1142" y="121"/>
                  </a:cubicBezTo>
                  <a:cubicBezTo>
                    <a:pt x="963" y="135"/>
                    <a:pt x="786" y="149"/>
                    <a:pt x="607" y="165"/>
                  </a:cubicBezTo>
                  <a:cubicBezTo>
                    <a:pt x="534" y="173"/>
                    <a:pt x="460" y="178"/>
                    <a:pt x="385" y="184"/>
                  </a:cubicBezTo>
                  <a:lnTo>
                    <a:pt x="249" y="197"/>
                  </a:lnTo>
                  <a:cubicBezTo>
                    <a:pt x="195" y="202"/>
                    <a:pt x="130" y="199"/>
                    <a:pt x="84" y="232"/>
                  </a:cubicBezTo>
                  <a:cubicBezTo>
                    <a:pt x="29" y="268"/>
                    <a:pt x="0" y="333"/>
                    <a:pt x="12" y="400"/>
                  </a:cubicBezTo>
                  <a:cubicBezTo>
                    <a:pt x="23" y="460"/>
                    <a:pt x="75" y="520"/>
                    <a:pt x="138" y="529"/>
                  </a:cubicBezTo>
                  <a:lnTo>
                    <a:pt x="141" y="529"/>
                  </a:lnTo>
                  <a:lnTo>
                    <a:pt x="136" y="527"/>
                  </a:lnTo>
                  <a:lnTo>
                    <a:pt x="136" y="527"/>
                  </a:lnTo>
                  <a:cubicBezTo>
                    <a:pt x="149" y="530"/>
                    <a:pt x="161" y="531"/>
                    <a:pt x="174" y="531"/>
                  </a:cubicBezTo>
                  <a:cubicBezTo>
                    <a:pt x="183" y="531"/>
                    <a:pt x="193" y="531"/>
                    <a:pt x="203" y="529"/>
                  </a:cubicBezTo>
                  <a:cubicBezTo>
                    <a:pt x="233" y="523"/>
                    <a:pt x="262" y="520"/>
                    <a:pt x="292" y="517"/>
                  </a:cubicBezTo>
                  <a:lnTo>
                    <a:pt x="290" y="517"/>
                  </a:lnTo>
                  <a:cubicBezTo>
                    <a:pt x="634" y="476"/>
                    <a:pt x="979" y="442"/>
                    <a:pt x="1322" y="409"/>
                  </a:cubicBezTo>
                  <a:cubicBezTo>
                    <a:pt x="1675" y="376"/>
                    <a:pt x="2028" y="335"/>
                    <a:pt x="2380" y="292"/>
                  </a:cubicBezTo>
                  <a:cubicBezTo>
                    <a:pt x="2459" y="282"/>
                    <a:pt x="2522" y="222"/>
                    <a:pt x="2517" y="138"/>
                  </a:cubicBezTo>
                  <a:cubicBezTo>
                    <a:pt x="2513" y="66"/>
                    <a:pt x="2450" y="0"/>
                    <a:pt x="2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4" name="Google Shape;8954;p17"/>
            <p:cNvSpPr/>
            <p:nvPr/>
          </p:nvSpPr>
          <p:spPr>
            <a:xfrm>
              <a:off x="6819861" y="1625701"/>
              <a:ext cx="50859" cy="196596"/>
            </a:xfrm>
            <a:custGeom>
              <a:avLst/>
              <a:gdLst/>
              <a:ahLst/>
              <a:cxnLst/>
              <a:rect l="l" t="t" r="r" b="b"/>
              <a:pathLst>
                <a:path w="1750" h="6764" extrusionOk="0">
                  <a:moveTo>
                    <a:pt x="460" y="1695"/>
                  </a:moveTo>
                  <a:cubicBezTo>
                    <a:pt x="461" y="1697"/>
                    <a:pt x="463" y="1699"/>
                    <a:pt x="465" y="1701"/>
                  </a:cubicBezTo>
                  <a:lnTo>
                    <a:pt x="465" y="1701"/>
                  </a:lnTo>
                  <a:cubicBezTo>
                    <a:pt x="464" y="1699"/>
                    <a:pt x="462" y="1697"/>
                    <a:pt x="460" y="1695"/>
                  </a:cubicBezTo>
                  <a:close/>
                  <a:moveTo>
                    <a:pt x="506" y="1731"/>
                  </a:moveTo>
                  <a:lnTo>
                    <a:pt x="512" y="1734"/>
                  </a:lnTo>
                  <a:lnTo>
                    <a:pt x="520" y="1739"/>
                  </a:lnTo>
                  <a:lnTo>
                    <a:pt x="510" y="1734"/>
                  </a:lnTo>
                  <a:cubicBezTo>
                    <a:pt x="509" y="1733"/>
                    <a:pt x="507" y="1732"/>
                    <a:pt x="506" y="1731"/>
                  </a:cubicBezTo>
                  <a:close/>
                  <a:moveTo>
                    <a:pt x="1405" y="5505"/>
                  </a:moveTo>
                  <a:cubicBezTo>
                    <a:pt x="1405" y="5508"/>
                    <a:pt x="1403" y="5513"/>
                    <a:pt x="1403" y="5516"/>
                  </a:cubicBezTo>
                  <a:cubicBezTo>
                    <a:pt x="1405" y="5513"/>
                    <a:pt x="1405" y="5510"/>
                    <a:pt x="1405" y="5505"/>
                  </a:cubicBezTo>
                  <a:close/>
                  <a:moveTo>
                    <a:pt x="1277" y="3102"/>
                  </a:moveTo>
                  <a:lnTo>
                    <a:pt x="1281" y="3320"/>
                  </a:lnTo>
                  <a:cubicBezTo>
                    <a:pt x="1284" y="3387"/>
                    <a:pt x="1288" y="3452"/>
                    <a:pt x="1288" y="3518"/>
                  </a:cubicBezTo>
                  <a:cubicBezTo>
                    <a:pt x="1284" y="3621"/>
                    <a:pt x="1283" y="3722"/>
                    <a:pt x="1281" y="3825"/>
                  </a:cubicBezTo>
                  <a:cubicBezTo>
                    <a:pt x="1281" y="3892"/>
                    <a:pt x="1280" y="3958"/>
                    <a:pt x="1278" y="4025"/>
                  </a:cubicBezTo>
                  <a:cubicBezTo>
                    <a:pt x="1277" y="4053"/>
                    <a:pt x="1277" y="4082"/>
                    <a:pt x="1277" y="4110"/>
                  </a:cubicBezTo>
                  <a:cubicBezTo>
                    <a:pt x="1265" y="4286"/>
                    <a:pt x="1253" y="4462"/>
                    <a:pt x="1243" y="4637"/>
                  </a:cubicBezTo>
                  <a:cubicBezTo>
                    <a:pt x="1239" y="4710"/>
                    <a:pt x="1227" y="4783"/>
                    <a:pt x="1220" y="4854"/>
                  </a:cubicBezTo>
                  <a:cubicBezTo>
                    <a:pt x="1210" y="4940"/>
                    <a:pt x="1201" y="5025"/>
                    <a:pt x="1191" y="5109"/>
                  </a:cubicBezTo>
                  <a:cubicBezTo>
                    <a:pt x="1167" y="5250"/>
                    <a:pt x="1150" y="5392"/>
                    <a:pt x="1121" y="5533"/>
                  </a:cubicBezTo>
                  <a:cubicBezTo>
                    <a:pt x="1087" y="5706"/>
                    <a:pt x="1049" y="5875"/>
                    <a:pt x="1003" y="6045"/>
                  </a:cubicBezTo>
                  <a:cubicBezTo>
                    <a:pt x="990" y="6086"/>
                    <a:pt x="976" y="6129"/>
                    <a:pt x="958" y="6170"/>
                  </a:cubicBezTo>
                  <a:cubicBezTo>
                    <a:pt x="944" y="6201"/>
                    <a:pt x="928" y="6233"/>
                    <a:pt x="909" y="6265"/>
                  </a:cubicBezTo>
                  <a:cubicBezTo>
                    <a:pt x="887" y="6303"/>
                    <a:pt x="862" y="6339"/>
                    <a:pt x="836" y="6376"/>
                  </a:cubicBezTo>
                  <a:cubicBezTo>
                    <a:pt x="825" y="6387"/>
                    <a:pt x="816" y="6398"/>
                    <a:pt x="806" y="6407"/>
                  </a:cubicBezTo>
                  <a:cubicBezTo>
                    <a:pt x="800" y="6414"/>
                    <a:pt x="795" y="6418"/>
                    <a:pt x="789" y="6421"/>
                  </a:cubicBezTo>
                  <a:lnTo>
                    <a:pt x="773" y="6433"/>
                  </a:lnTo>
                  <a:lnTo>
                    <a:pt x="773" y="6433"/>
                  </a:lnTo>
                  <a:cubicBezTo>
                    <a:pt x="768" y="6436"/>
                    <a:pt x="762" y="6439"/>
                    <a:pt x="756" y="6442"/>
                  </a:cubicBezTo>
                  <a:lnTo>
                    <a:pt x="756" y="6442"/>
                  </a:lnTo>
                  <a:lnTo>
                    <a:pt x="751" y="6444"/>
                  </a:lnTo>
                  <a:lnTo>
                    <a:pt x="741" y="6448"/>
                  </a:lnTo>
                  <a:lnTo>
                    <a:pt x="741" y="6448"/>
                  </a:lnTo>
                  <a:lnTo>
                    <a:pt x="749" y="6444"/>
                  </a:lnTo>
                  <a:lnTo>
                    <a:pt x="749" y="6444"/>
                  </a:lnTo>
                  <a:cubicBezTo>
                    <a:pt x="744" y="6446"/>
                    <a:pt x="737" y="6448"/>
                    <a:pt x="732" y="6450"/>
                  </a:cubicBezTo>
                  <a:lnTo>
                    <a:pt x="732" y="6450"/>
                  </a:lnTo>
                  <a:lnTo>
                    <a:pt x="724" y="6452"/>
                  </a:lnTo>
                  <a:lnTo>
                    <a:pt x="715" y="6452"/>
                  </a:lnTo>
                  <a:lnTo>
                    <a:pt x="700" y="6450"/>
                  </a:lnTo>
                  <a:cubicBezTo>
                    <a:pt x="691" y="6450"/>
                    <a:pt x="683" y="6447"/>
                    <a:pt x="675" y="6445"/>
                  </a:cubicBezTo>
                  <a:lnTo>
                    <a:pt x="664" y="6442"/>
                  </a:lnTo>
                  <a:cubicBezTo>
                    <a:pt x="659" y="6440"/>
                    <a:pt x="656" y="6439"/>
                    <a:pt x="653" y="6436"/>
                  </a:cubicBezTo>
                  <a:lnTo>
                    <a:pt x="635" y="6423"/>
                  </a:lnTo>
                  <a:cubicBezTo>
                    <a:pt x="621" y="6412"/>
                    <a:pt x="610" y="6404"/>
                    <a:pt x="596" y="6388"/>
                  </a:cubicBezTo>
                  <a:cubicBezTo>
                    <a:pt x="583" y="6372"/>
                    <a:pt x="571" y="6358"/>
                    <a:pt x="558" y="6342"/>
                  </a:cubicBezTo>
                  <a:cubicBezTo>
                    <a:pt x="534" y="6307"/>
                    <a:pt x="510" y="6273"/>
                    <a:pt x="490" y="6236"/>
                  </a:cubicBezTo>
                  <a:cubicBezTo>
                    <a:pt x="466" y="6192"/>
                    <a:pt x="445" y="6148"/>
                    <a:pt x="425" y="6100"/>
                  </a:cubicBezTo>
                  <a:cubicBezTo>
                    <a:pt x="404" y="6048"/>
                    <a:pt x="387" y="5994"/>
                    <a:pt x="371" y="5940"/>
                  </a:cubicBezTo>
                  <a:cubicBezTo>
                    <a:pt x="349" y="5852"/>
                    <a:pt x="332" y="5761"/>
                    <a:pt x="320" y="5671"/>
                  </a:cubicBezTo>
                  <a:cubicBezTo>
                    <a:pt x="308" y="5562"/>
                    <a:pt x="301" y="5451"/>
                    <a:pt x="303" y="5340"/>
                  </a:cubicBezTo>
                  <a:lnTo>
                    <a:pt x="303" y="5340"/>
                  </a:lnTo>
                  <a:lnTo>
                    <a:pt x="303" y="5361"/>
                  </a:lnTo>
                  <a:cubicBezTo>
                    <a:pt x="305" y="5237"/>
                    <a:pt x="313" y="5115"/>
                    <a:pt x="328" y="4995"/>
                  </a:cubicBezTo>
                  <a:cubicBezTo>
                    <a:pt x="346" y="4891"/>
                    <a:pt x="368" y="4789"/>
                    <a:pt x="396" y="4688"/>
                  </a:cubicBezTo>
                  <a:cubicBezTo>
                    <a:pt x="396" y="4688"/>
                    <a:pt x="396" y="4690"/>
                    <a:pt x="396" y="4691"/>
                  </a:cubicBezTo>
                  <a:cubicBezTo>
                    <a:pt x="439" y="4544"/>
                    <a:pt x="490" y="4398"/>
                    <a:pt x="548" y="4257"/>
                  </a:cubicBezTo>
                  <a:cubicBezTo>
                    <a:pt x="596" y="4155"/>
                    <a:pt x="650" y="4055"/>
                    <a:pt x="708" y="3958"/>
                  </a:cubicBezTo>
                  <a:cubicBezTo>
                    <a:pt x="855" y="3719"/>
                    <a:pt x="1014" y="3488"/>
                    <a:pt x="1172" y="3255"/>
                  </a:cubicBezTo>
                  <a:cubicBezTo>
                    <a:pt x="1207" y="3205"/>
                    <a:pt x="1242" y="3154"/>
                    <a:pt x="1277" y="3102"/>
                  </a:cubicBezTo>
                  <a:close/>
                  <a:moveTo>
                    <a:pt x="459" y="0"/>
                  </a:moveTo>
                  <a:cubicBezTo>
                    <a:pt x="439" y="0"/>
                    <a:pt x="418" y="3"/>
                    <a:pt x="398" y="9"/>
                  </a:cubicBezTo>
                  <a:cubicBezTo>
                    <a:pt x="322" y="36"/>
                    <a:pt x="257" y="89"/>
                    <a:pt x="216" y="159"/>
                  </a:cubicBezTo>
                  <a:cubicBezTo>
                    <a:pt x="168" y="241"/>
                    <a:pt x="130" y="329"/>
                    <a:pt x="102" y="419"/>
                  </a:cubicBezTo>
                  <a:cubicBezTo>
                    <a:pt x="69" y="514"/>
                    <a:pt x="45" y="610"/>
                    <a:pt x="31" y="710"/>
                  </a:cubicBezTo>
                  <a:cubicBezTo>
                    <a:pt x="2" y="921"/>
                    <a:pt x="4" y="1134"/>
                    <a:pt x="35" y="1345"/>
                  </a:cubicBezTo>
                  <a:cubicBezTo>
                    <a:pt x="48" y="1448"/>
                    <a:pt x="69" y="1547"/>
                    <a:pt x="97" y="1647"/>
                  </a:cubicBezTo>
                  <a:cubicBezTo>
                    <a:pt x="123" y="1734"/>
                    <a:pt x="156" y="1829"/>
                    <a:pt x="219" y="1896"/>
                  </a:cubicBezTo>
                  <a:cubicBezTo>
                    <a:pt x="249" y="1929"/>
                    <a:pt x="282" y="1957"/>
                    <a:pt x="317" y="1984"/>
                  </a:cubicBezTo>
                  <a:cubicBezTo>
                    <a:pt x="358" y="2011"/>
                    <a:pt x="403" y="2033"/>
                    <a:pt x="450" y="2048"/>
                  </a:cubicBezTo>
                  <a:cubicBezTo>
                    <a:pt x="497" y="2064"/>
                    <a:pt x="547" y="2072"/>
                    <a:pt x="596" y="2072"/>
                  </a:cubicBezTo>
                  <a:cubicBezTo>
                    <a:pt x="635" y="2072"/>
                    <a:pt x="673" y="2067"/>
                    <a:pt x="711" y="2057"/>
                  </a:cubicBezTo>
                  <a:cubicBezTo>
                    <a:pt x="797" y="2035"/>
                    <a:pt x="874" y="1981"/>
                    <a:pt x="939" y="1924"/>
                  </a:cubicBezTo>
                  <a:cubicBezTo>
                    <a:pt x="1012" y="1859"/>
                    <a:pt x="1080" y="1788"/>
                    <a:pt x="1142" y="1712"/>
                  </a:cubicBezTo>
                  <a:cubicBezTo>
                    <a:pt x="1164" y="1684"/>
                    <a:pt x="1186" y="1655"/>
                    <a:pt x="1208" y="1627"/>
                  </a:cubicBezTo>
                  <a:cubicBezTo>
                    <a:pt x="1213" y="1758"/>
                    <a:pt x="1218" y="1889"/>
                    <a:pt x="1224" y="2022"/>
                  </a:cubicBezTo>
                  <a:cubicBezTo>
                    <a:pt x="1234" y="2182"/>
                    <a:pt x="1243" y="2342"/>
                    <a:pt x="1253" y="2504"/>
                  </a:cubicBezTo>
                  <a:cubicBezTo>
                    <a:pt x="1254" y="2549"/>
                    <a:pt x="1258" y="2597"/>
                    <a:pt x="1259" y="2643"/>
                  </a:cubicBezTo>
                  <a:cubicBezTo>
                    <a:pt x="1145" y="2807"/>
                    <a:pt x="1031" y="2972"/>
                    <a:pt x="919" y="3138"/>
                  </a:cubicBezTo>
                  <a:cubicBezTo>
                    <a:pt x="819" y="3284"/>
                    <a:pt x="719" y="3430"/>
                    <a:pt x="621" y="3577"/>
                  </a:cubicBezTo>
                  <a:cubicBezTo>
                    <a:pt x="550" y="3678"/>
                    <a:pt x="485" y="3784"/>
                    <a:pt x="423" y="3890"/>
                  </a:cubicBezTo>
                  <a:cubicBezTo>
                    <a:pt x="327" y="4053"/>
                    <a:pt x="248" y="4226"/>
                    <a:pt x="186" y="4405"/>
                  </a:cubicBezTo>
                  <a:cubicBezTo>
                    <a:pt x="113" y="4623"/>
                    <a:pt x="50" y="4846"/>
                    <a:pt x="26" y="5077"/>
                  </a:cubicBezTo>
                  <a:cubicBezTo>
                    <a:pt x="1" y="5307"/>
                    <a:pt x="2" y="5538"/>
                    <a:pt x="32" y="5768"/>
                  </a:cubicBezTo>
                  <a:cubicBezTo>
                    <a:pt x="61" y="5978"/>
                    <a:pt x="116" y="6192"/>
                    <a:pt x="219" y="6379"/>
                  </a:cubicBezTo>
                  <a:cubicBezTo>
                    <a:pt x="270" y="6469"/>
                    <a:pt x="324" y="6558"/>
                    <a:pt x="400" y="6629"/>
                  </a:cubicBezTo>
                  <a:cubicBezTo>
                    <a:pt x="433" y="6664"/>
                    <a:pt x="472" y="6694"/>
                    <a:pt x="515" y="6716"/>
                  </a:cubicBezTo>
                  <a:cubicBezTo>
                    <a:pt x="559" y="6736"/>
                    <a:pt x="607" y="6752"/>
                    <a:pt x="656" y="6760"/>
                  </a:cubicBezTo>
                  <a:cubicBezTo>
                    <a:pt x="675" y="6762"/>
                    <a:pt x="696" y="6763"/>
                    <a:pt x="716" y="6763"/>
                  </a:cubicBezTo>
                  <a:cubicBezTo>
                    <a:pt x="797" y="6763"/>
                    <a:pt x="876" y="6740"/>
                    <a:pt x="943" y="6692"/>
                  </a:cubicBezTo>
                  <a:cubicBezTo>
                    <a:pt x="979" y="6668"/>
                    <a:pt x="1012" y="6640"/>
                    <a:pt x="1041" y="6607"/>
                  </a:cubicBezTo>
                  <a:cubicBezTo>
                    <a:pt x="1069" y="6572"/>
                    <a:pt x="1096" y="6534"/>
                    <a:pt x="1118" y="6496"/>
                  </a:cubicBezTo>
                  <a:cubicBezTo>
                    <a:pt x="1148" y="6447"/>
                    <a:pt x="1177" y="6395"/>
                    <a:pt x="1202" y="6342"/>
                  </a:cubicBezTo>
                  <a:cubicBezTo>
                    <a:pt x="1224" y="6293"/>
                    <a:pt x="1242" y="6243"/>
                    <a:pt x="1258" y="6190"/>
                  </a:cubicBezTo>
                  <a:cubicBezTo>
                    <a:pt x="1278" y="6127"/>
                    <a:pt x="1292" y="6062"/>
                    <a:pt x="1307" y="5997"/>
                  </a:cubicBezTo>
                  <a:cubicBezTo>
                    <a:pt x="1324" y="5920"/>
                    <a:pt x="1341" y="5844"/>
                    <a:pt x="1356" y="5766"/>
                  </a:cubicBezTo>
                  <a:cubicBezTo>
                    <a:pt x="1372" y="5685"/>
                    <a:pt x="1391" y="5605"/>
                    <a:pt x="1403" y="5522"/>
                  </a:cubicBezTo>
                  <a:cubicBezTo>
                    <a:pt x="1403" y="5521"/>
                    <a:pt x="1403" y="5521"/>
                    <a:pt x="1403" y="5516"/>
                  </a:cubicBezTo>
                  <a:lnTo>
                    <a:pt x="1403" y="5510"/>
                  </a:lnTo>
                  <a:cubicBezTo>
                    <a:pt x="1429" y="5345"/>
                    <a:pt x="1455" y="5179"/>
                    <a:pt x="1473" y="5016"/>
                  </a:cubicBezTo>
                  <a:cubicBezTo>
                    <a:pt x="1492" y="4854"/>
                    <a:pt x="1511" y="4690"/>
                    <a:pt x="1522" y="4528"/>
                  </a:cubicBezTo>
                  <a:cubicBezTo>
                    <a:pt x="1533" y="4367"/>
                    <a:pt x="1547" y="4205"/>
                    <a:pt x="1552" y="4044"/>
                  </a:cubicBezTo>
                  <a:cubicBezTo>
                    <a:pt x="1555" y="3928"/>
                    <a:pt x="1558" y="3814"/>
                    <a:pt x="1561" y="3700"/>
                  </a:cubicBezTo>
                  <a:cubicBezTo>
                    <a:pt x="1563" y="3634"/>
                    <a:pt x="1566" y="3567"/>
                    <a:pt x="1566" y="3502"/>
                  </a:cubicBezTo>
                  <a:cubicBezTo>
                    <a:pt x="1563" y="3314"/>
                    <a:pt x="1561" y="3124"/>
                    <a:pt x="1558" y="2936"/>
                  </a:cubicBezTo>
                  <a:cubicBezTo>
                    <a:pt x="1557" y="2858"/>
                    <a:pt x="1554" y="2782"/>
                    <a:pt x="1550" y="2705"/>
                  </a:cubicBezTo>
                  <a:cubicBezTo>
                    <a:pt x="1595" y="2641"/>
                    <a:pt x="1639" y="2576"/>
                    <a:pt x="1683" y="2513"/>
                  </a:cubicBezTo>
                  <a:cubicBezTo>
                    <a:pt x="1749" y="2419"/>
                    <a:pt x="1677" y="2298"/>
                    <a:pt x="1574" y="2298"/>
                  </a:cubicBezTo>
                  <a:cubicBezTo>
                    <a:pt x="1561" y="2298"/>
                    <a:pt x="1547" y="2300"/>
                    <a:pt x="1533" y="2304"/>
                  </a:cubicBezTo>
                  <a:cubicBezTo>
                    <a:pt x="1527" y="2181"/>
                    <a:pt x="1522" y="2059"/>
                    <a:pt x="1517" y="1935"/>
                  </a:cubicBezTo>
                  <a:cubicBezTo>
                    <a:pt x="1511" y="1789"/>
                    <a:pt x="1511" y="1642"/>
                    <a:pt x="1508" y="1495"/>
                  </a:cubicBezTo>
                  <a:lnTo>
                    <a:pt x="1508" y="1495"/>
                  </a:lnTo>
                  <a:cubicBezTo>
                    <a:pt x="1511" y="1372"/>
                    <a:pt x="1516" y="1249"/>
                    <a:pt x="1520" y="1125"/>
                  </a:cubicBezTo>
                  <a:cubicBezTo>
                    <a:pt x="1525" y="1047"/>
                    <a:pt x="1473" y="978"/>
                    <a:pt x="1397" y="960"/>
                  </a:cubicBezTo>
                  <a:cubicBezTo>
                    <a:pt x="1382" y="956"/>
                    <a:pt x="1367" y="954"/>
                    <a:pt x="1352" y="954"/>
                  </a:cubicBezTo>
                  <a:cubicBezTo>
                    <a:pt x="1313" y="954"/>
                    <a:pt x="1276" y="967"/>
                    <a:pt x="1245" y="992"/>
                  </a:cubicBezTo>
                  <a:cubicBezTo>
                    <a:pt x="1224" y="1011"/>
                    <a:pt x="1205" y="1035"/>
                    <a:pt x="1191" y="1061"/>
                  </a:cubicBezTo>
                  <a:cubicBezTo>
                    <a:pt x="1182" y="1079"/>
                    <a:pt x="1175" y="1096"/>
                    <a:pt x="1169" y="1115"/>
                  </a:cubicBezTo>
                  <a:cubicBezTo>
                    <a:pt x="1140" y="1172"/>
                    <a:pt x="1109" y="1226"/>
                    <a:pt x="1077" y="1281"/>
                  </a:cubicBezTo>
                  <a:cubicBezTo>
                    <a:pt x="1033" y="1353"/>
                    <a:pt x="984" y="1421"/>
                    <a:pt x="933" y="1487"/>
                  </a:cubicBezTo>
                  <a:cubicBezTo>
                    <a:pt x="887" y="1544"/>
                    <a:pt x="838" y="1598"/>
                    <a:pt x="786" y="1649"/>
                  </a:cubicBezTo>
                  <a:cubicBezTo>
                    <a:pt x="762" y="1671"/>
                    <a:pt x="740" y="1690"/>
                    <a:pt x="715" y="1710"/>
                  </a:cubicBezTo>
                  <a:cubicBezTo>
                    <a:pt x="696" y="1725"/>
                    <a:pt x="675" y="1737"/>
                    <a:pt x="656" y="1750"/>
                  </a:cubicBezTo>
                  <a:lnTo>
                    <a:pt x="645" y="1755"/>
                  </a:lnTo>
                  <a:lnTo>
                    <a:pt x="640" y="1757"/>
                  </a:lnTo>
                  <a:lnTo>
                    <a:pt x="640" y="1757"/>
                  </a:lnTo>
                  <a:cubicBezTo>
                    <a:pt x="637" y="1757"/>
                    <a:pt x="634" y="1758"/>
                    <a:pt x="632" y="1758"/>
                  </a:cubicBezTo>
                  <a:lnTo>
                    <a:pt x="612" y="1758"/>
                  </a:lnTo>
                  <a:cubicBezTo>
                    <a:pt x="599" y="1758"/>
                    <a:pt x="586" y="1756"/>
                    <a:pt x="574" y="1755"/>
                  </a:cubicBezTo>
                  <a:cubicBezTo>
                    <a:pt x="566" y="1753"/>
                    <a:pt x="559" y="1753"/>
                    <a:pt x="550" y="1750"/>
                  </a:cubicBezTo>
                  <a:cubicBezTo>
                    <a:pt x="542" y="1747"/>
                    <a:pt x="531" y="1742"/>
                    <a:pt x="522" y="1739"/>
                  </a:cubicBezTo>
                  <a:lnTo>
                    <a:pt x="522" y="1739"/>
                  </a:lnTo>
                  <a:lnTo>
                    <a:pt x="526" y="1741"/>
                  </a:lnTo>
                  <a:cubicBezTo>
                    <a:pt x="519" y="1738"/>
                    <a:pt x="512" y="1733"/>
                    <a:pt x="505" y="1730"/>
                  </a:cubicBezTo>
                  <a:lnTo>
                    <a:pt x="505" y="1730"/>
                  </a:lnTo>
                  <a:cubicBezTo>
                    <a:pt x="497" y="1725"/>
                    <a:pt x="489" y="1720"/>
                    <a:pt x="482" y="1715"/>
                  </a:cubicBezTo>
                  <a:cubicBezTo>
                    <a:pt x="476" y="1711"/>
                    <a:pt x="470" y="1706"/>
                    <a:pt x="465" y="1701"/>
                  </a:cubicBezTo>
                  <a:lnTo>
                    <a:pt x="465" y="1701"/>
                  </a:lnTo>
                  <a:cubicBezTo>
                    <a:pt x="468" y="1704"/>
                    <a:pt x="470" y="1708"/>
                    <a:pt x="472" y="1710"/>
                  </a:cubicBezTo>
                  <a:cubicBezTo>
                    <a:pt x="463" y="1699"/>
                    <a:pt x="455" y="1690"/>
                    <a:pt x="447" y="1680"/>
                  </a:cubicBezTo>
                  <a:cubicBezTo>
                    <a:pt x="442" y="1674"/>
                    <a:pt x="439" y="1669"/>
                    <a:pt x="436" y="1663"/>
                  </a:cubicBezTo>
                  <a:cubicBezTo>
                    <a:pt x="425" y="1642"/>
                    <a:pt x="414" y="1620"/>
                    <a:pt x="404" y="1598"/>
                  </a:cubicBezTo>
                  <a:cubicBezTo>
                    <a:pt x="392" y="1560"/>
                    <a:pt x="381" y="1522"/>
                    <a:pt x="371" y="1484"/>
                  </a:cubicBezTo>
                  <a:cubicBezTo>
                    <a:pt x="354" y="1411"/>
                    <a:pt x="339" y="1337"/>
                    <a:pt x="330" y="1262"/>
                  </a:cubicBezTo>
                  <a:cubicBezTo>
                    <a:pt x="320" y="1177"/>
                    <a:pt x="314" y="1090"/>
                    <a:pt x="314" y="1003"/>
                  </a:cubicBezTo>
                  <a:cubicBezTo>
                    <a:pt x="316" y="932"/>
                    <a:pt x="320" y="860"/>
                    <a:pt x="328" y="789"/>
                  </a:cubicBezTo>
                  <a:cubicBezTo>
                    <a:pt x="336" y="737"/>
                    <a:pt x="347" y="683"/>
                    <a:pt x="362" y="631"/>
                  </a:cubicBezTo>
                  <a:cubicBezTo>
                    <a:pt x="381" y="568"/>
                    <a:pt x="404" y="503"/>
                    <a:pt x="431" y="441"/>
                  </a:cubicBezTo>
                  <a:cubicBezTo>
                    <a:pt x="447" y="408"/>
                    <a:pt x="464" y="376"/>
                    <a:pt x="482" y="344"/>
                  </a:cubicBezTo>
                  <a:cubicBezTo>
                    <a:pt x="495" y="347"/>
                    <a:pt x="508" y="349"/>
                    <a:pt x="521" y="349"/>
                  </a:cubicBezTo>
                  <a:cubicBezTo>
                    <a:pt x="591" y="349"/>
                    <a:pt x="657" y="303"/>
                    <a:pt x="678" y="234"/>
                  </a:cubicBezTo>
                  <a:cubicBezTo>
                    <a:pt x="704" y="150"/>
                    <a:pt x="659" y="59"/>
                    <a:pt x="578" y="29"/>
                  </a:cubicBezTo>
                  <a:cubicBezTo>
                    <a:pt x="563" y="25"/>
                    <a:pt x="547" y="18"/>
                    <a:pt x="531" y="12"/>
                  </a:cubicBezTo>
                  <a:cubicBezTo>
                    <a:pt x="508" y="4"/>
                    <a:pt x="484" y="0"/>
                    <a:pt x="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5" name="Google Shape;8955;p17"/>
            <p:cNvSpPr/>
            <p:nvPr/>
          </p:nvSpPr>
          <p:spPr>
            <a:xfrm>
              <a:off x="6872117" y="1605095"/>
              <a:ext cx="51208" cy="66937"/>
            </a:xfrm>
            <a:custGeom>
              <a:avLst/>
              <a:gdLst/>
              <a:ahLst/>
              <a:cxnLst/>
              <a:rect l="l" t="t" r="r" b="b"/>
              <a:pathLst>
                <a:path w="1762" h="2303" extrusionOk="0">
                  <a:moveTo>
                    <a:pt x="1443" y="1555"/>
                  </a:moveTo>
                  <a:cubicBezTo>
                    <a:pt x="1443" y="1556"/>
                    <a:pt x="1444" y="1557"/>
                    <a:pt x="1444" y="1559"/>
                  </a:cubicBezTo>
                  <a:lnTo>
                    <a:pt x="1444" y="1559"/>
                  </a:lnTo>
                  <a:cubicBezTo>
                    <a:pt x="1444" y="1558"/>
                    <a:pt x="1444" y="1556"/>
                    <a:pt x="1443" y="1555"/>
                  </a:cubicBezTo>
                  <a:close/>
                  <a:moveTo>
                    <a:pt x="565" y="1"/>
                  </a:moveTo>
                  <a:cubicBezTo>
                    <a:pt x="488" y="1"/>
                    <a:pt x="411" y="10"/>
                    <a:pt x="335" y="29"/>
                  </a:cubicBezTo>
                  <a:cubicBezTo>
                    <a:pt x="281" y="43"/>
                    <a:pt x="227" y="66"/>
                    <a:pt x="178" y="94"/>
                  </a:cubicBezTo>
                  <a:cubicBezTo>
                    <a:pt x="131" y="116"/>
                    <a:pt x="90" y="149"/>
                    <a:pt x="58" y="191"/>
                  </a:cubicBezTo>
                  <a:cubicBezTo>
                    <a:pt x="1" y="268"/>
                    <a:pt x="12" y="377"/>
                    <a:pt x="82" y="442"/>
                  </a:cubicBezTo>
                  <a:cubicBezTo>
                    <a:pt x="118" y="472"/>
                    <a:pt x="159" y="496"/>
                    <a:pt x="204" y="514"/>
                  </a:cubicBezTo>
                  <a:cubicBezTo>
                    <a:pt x="229" y="525"/>
                    <a:pt x="255" y="530"/>
                    <a:pt x="281" y="530"/>
                  </a:cubicBezTo>
                  <a:cubicBezTo>
                    <a:pt x="339" y="530"/>
                    <a:pt x="394" y="502"/>
                    <a:pt x="424" y="445"/>
                  </a:cubicBezTo>
                  <a:cubicBezTo>
                    <a:pt x="441" y="411"/>
                    <a:pt x="446" y="371"/>
                    <a:pt x="438" y="333"/>
                  </a:cubicBezTo>
                  <a:cubicBezTo>
                    <a:pt x="455" y="330"/>
                    <a:pt x="474" y="327"/>
                    <a:pt x="492" y="324"/>
                  </a:cubicBezTo>
                  <a:cubicBezTo>
                    <a:pt x="522" y="320"/>
                    <a:pt x="552" y="319"/>
                    <a:pt x="583" y="319"/>
                  </a:cubicBezTo>
                  <a:cubicBezTo>
                    <a:pt x="607" y="320"/>
                    <a:pt x="631" y="322"/>
                    <a:pt x="656" y="325"/>
                  </a:cubicBezTo>
                  <a:cubicBezTo>
                    <a:pt x="675" y="328"/>
                    <a:pt x="693" y="331"/>
                    <a:pt x="713" y="336"/>
                  </a:cubicBezTo>
                  <a:cubicBezTo>
                    <a:pt x="728" y="343"/>
                    <a:pt x="743" y="347"/>
                    <a:pt x="758" y="354"/>
                  </a:cubicBezTo>
                  <a:lnTo>
                    <a:pt x="772" y="362"/>
                  </a:lnTo>
                  <a:cubicBezTo>
                    <a:pt x="770" y="360"/>
                    <a:pt x="769" y="358"/>
                    <a:pt x="766" y="357"/>
                  </a:cubicBezTo>
                  <a:lnTo>
                    <a:pt x="767" y="357"/>
                  </a:lnTo>
                  <a:cubicBezTo>
                    <a:pt x="775" y="363"/>
                    <a:pt x="783" y="368"/>
                    <a:pt x="791" y="374"/>
                  </a:cubicBezTo>
                  <a:cubicBezTo>
                    <a:pt x="794" y="377"/>
                    <a:pt x="799" y="381"/>
                    <a:pt x="802" y="384"/>
                  </a:cubicBezTo>
                  <a:lnTo>
                    <a:pt x="810" y="393"/>
                  </a:lnTo>
                  <a:lnTo>
                    <a:pt x="816" y="403"/>
                  </a:lnTo>
                  <a:cubicBezTo>
                    <a:pt x="818" y="407"/>
                    <a:pt x="821" y="412"/>
                    <a:pt x="823" y="415"/>
                  </a:cubicBezTo>
                  <a:cubicBezTo>
                    <a:pt x="823" y="418"/>
                    <a:pt x="823" y="420"/>
                    <a:pt x="824" y="422"/>
                  </a:cubicBezTo>
                  <a:lnTo>
                    <a:pt x="824" y="422"/>
                  </a:lnTo>
                  <a:cubicBezTo>
                    <a:pt x="824" y="421"/>
                    <a:pt x="824" y="420"/>
                    <a:pt x="824" y="419"/>
                  </a:cubicBezTo>
                  <a:lnTo>
                    <a:pt x="824" y="419"/>
                  </a:lnTo>
                  <a:cubicBezTo>
                    <a:pt x="824" y="420"/>
                    <a:pt x="824" y="421"/>
                    <a:pt x="824" y="422"/>
                  </a:cubicBezTo>
                  <a:lnTo>
                    <a:pt x="824" y="422"/>
                  </a:lnTo>
                  <a:cubicBezTo>
                    <a:pt x="824" y="422"/>
                    <a:pt x="824" y="422"/>
                    <a:pt x="824" y="422"/>
                  </a:cubicBezTo>
                  <a:lnTo>
                    <a:pt x="824" y="422"/>
                  </a:lnTo>
                  <a:cubicBezTo>
                    <a:pt x="824" y="423"/>
                    <a:pt x="824" y="423"/>
                    <a:pt x="825" y="424"/>
                  </a:cubicBezTo>
                  <a:lnTo>
                    <a:pt x="825" y="424"/>
                  </a:lnTo>
                  <a:cubicBezTo>
                    <a:pt x="825" y="423"/>
                    <a:pt x="825" y="423"/>
                    <a:pt x="824" y="422"/>
                  </a:cubicBezTo>
                  <a:lnTo>
                    <a:pt x="824" y="422"/>
                  </a:lnTo>
                  <a:cubicBezTo>
                    <a:pt x="825" y="423"/>
                    <a:pt x="825" y="424"/>
                    <a:pt x="826" y="425"/>
                  </a:cubicBezTo>
                  <a:cubicBezTo>
                    <a:pt x="825" y="424"/>
                    <a:pt x="825" y="424"/>
                    <a:pt x="825" y="424"/>
                  </a:cubicBezTo>
                  <a:lnTo>
                    <a:pt x="825" y="424"/>
                  </a:lnTo>
                  <a:cubicBezTo>
                    <a:pt x="825" y="426"/>
                    <a:pt x="826" y="428"/>
                    <a:pt x="826" y="431"/>
                  </a:cubicBezTo>
                  <a:lnTo>
                    <a:pt x="826" y="452"/>
                  </a:lnTo>
                  <a:lnTo>
                    <a:pt x="826" y="461"/>
                  </a:lnTo>
                  <a:cubicBezTo>
                    <a:pt x="824" y="468"/>
                    <a:pt x="824" y="474"/>
                    <a:pt x="823" y="480"/>
                  </a:cubicBezTo>
                  <a:cubicBezTo>
                    <a:pt x="818" y="493"/>
                    <a:pt x="813" y="507"/>
                    <a:pt x="808" y="519"/>
                  </a:cubicBezTo>
                  <a:lnTo>
                    <a:pt x="808" y="519"/>
                  </a:lnTo>
                  <a:cubicBezTo>
                    <a:pt x="808" y="517"/>
                    <a:pt x="809" y="514"/>
                    <a:pt x="810" y="512"/>
                  </a:cubicBezTo>
                  <a:lnTo>
                    <a:pt x="810" y="512"/>
                  </a:lnTo>
                  <a:cubicBezTo>
                    <a:pt x="804" y="525"/>
                    <a:pt x="797" y="537"/>
                    <a:pt x="791" y="550"/>
                  </a:cubicBezTo>
                  <a:cubicBezTo>
                    <a:pt x="778" y="569"/>
                    <a:pt x="769" y="586"/>
                    <a:pt x="753" y="604"/>
                  </a:cubicBezTo>
                  <a:cubicBezTo>
                    <a:pt x="739" y="621"/>
                    <a:pt x="723" y="637"/>
                    <a:pt x="707" y="653"/>
                  </a:cubicBezTo>
                  <a:cubicBezTo>
                    <a:pt x="698" y="660"/>
                    <a:pt x="690" y="668"/>
                    <a:pt x="681" y="674"/>
                  </a:cubicBezTo>
                  <a:lnTo>
                    <a:pt x="681" y="674"/>
                  </a:lnTo>
                  <a:cubicBezTo>
                    <a:pt x="681" y="674"/>
                    <a:pt x="681" y="674"/>
                    <a:pt x="682" y="673"/>
                  </a:cubicBezTo>
                  <a:lnTo>
                    <a:pt x="682" y="673"/>
                  </a:lnTo>
                  <a:cubicBezTo>
                    <a:pt x="636" y="705"/>
                    <a:pt x="588" y="730"/>
                    <a:pt x="555" y="776"/>
                  </a:cubicBezTo>
                  <a:cubicBezTo>
                    <a:pt x="522" y="822"/>
                    <a:pt x="512" y="881"/>
                    <a:pt x="528" y="935"/>
                  </a:cubicBezTo>
                  <a:cubicBezTo>
                    <a:pt x="561" y="1038"/>
                    <a:pt x="666" y="1077"/>
                    <a:pt x="758" y="1115"/>
                  </a:cubicBezTo>
                  <a:cubicBezTo>
                    <a:pt x="837" y="1150"/>
                    <a:pt x="914" y="1186"/>
                    <a:pt x="992" y="1226"/>
                  </a:cubicBezTo>
                  <a:cubicBezTo>
                    <a:pt x="1063" y="1262"/>
                    <a:pt x="1131" y="1302"/>
                    <a:pt x="1201" y="1341"/>
                  </a:cubicBezTo>
                  <a:cubicBezTo>
                    <a:pt x="1256" y="1376"/>
                    <a:pt x="1310" y="1413"/>
                    <a:pt x="1362" y="1452"/>
                  </a:cubicBezTo>
                  <a:cubicBezTo>
                    <a:pt x="1377" y="1465"/>
                    <a:pt x="1389" y="1476"/>
                    <a:pt x="1403" y="1490"/>
                  </a:cubicBezTo>
                  <a:cubicBezTo>
                    <a:pt x="1411" y="1498"/>
                    <a:pt x="1419" y="1508"/>
                    <a:pt x="1426" y="1517"/>
                  </a:cubicBezTo>
                  <a:lnTo>
                    <a:pt x="1432" y="1527"/>
                  </a:lnTo>
                  <a:cubicBezTo>
                    <a:pt x="1435" y="1533"/>
                    <a:pt x="1438" y="1538"/>
                    <a:pt x="1440" y="1544"/>
                  </a:cubicBezTo>
                  <a:cubicBezTo>
                    <a:pt x="1443" y="1550"/>
                    <a:pt x="1445" y="1557"/>
                    <a:pt x="1446" y="1563"/>
                  </a:cubicBezTo>
                  <a:cubicBezTo>
                    <a:pt x="1446" y="1562"/>
                    <a:pt x="1445" y="1560"/>
                    <a:pt x="1444" y="1559"/>
                  </a:cubicBezTo>
                  <a:lnTo>
                    <a:pt x="1444" y="1559"/>
                  </a:lnTo>
                  <a:cubicBezTo>
                    <a:pt x="1445" y="1562"/>
                    <a:pt x="1445" y="1565"/>
                    <a:pt x="1446" y="1568"/>
                  </a:cubicBezTo>
                  <a:lnTo>
                    <a:pt x="1446" y="1576"/>
                  </a:lnTo>
                  <a:lnTo>
                    <a:pt x="1446" y="1585"/>
                  </a:lnTo>
                  <a:lnTo>
                    <a:pt x="1443" y="1598"/>
                  </a:lnTo>
                  <a:cubicBezTo>
                    <a:pt x="1440" y="1607"/>
                    <a:pt x="1437" y="1618"/>
                    <a:pt x="1434" y="1625"/>
                  </a:cubicBezTo>
                  <a:cubicBezTo>
                    <a:pt x="1432" y="1630"/>
                    <a:pt x="1430" y="1633"/>
                    <a:pt x="1426" y="1641"/>
                  </a:cubicBezTo>
                  <a:cubicBezTo>
                    <a:pt x="1421" y="1649"/>
                    <a:pt x="1416" y="1656"/>
                    <a:pt x="1410" y="1663"/>
                  </a:cubicBezTo>
                  <a:cubicBezTo>
                    <a:pt x="1394" y="1683"/>
                    <a:pt x="1380" y="1701"/>
                    <a:pt x="1359" y="1720"/>
                  </a:cubicBezTo>
                  <a:cubicBezTo>
                    <a:pt x="1339" y="1737"/>
                    <a:pt x="1318" y="1755"/>
                    <a:pt x="1296" y="1772"/>
                  </a:cubicBezTo>
                  <a:cubicBezTo>
                    <a:pt x="1250" y="1804"/>
                    <a:pt x="1202" y="1835"/>
                    <a:pt x="1153" y="1862"/>
                  </a:cubicBezTo>
                  <a:cubicBezTo>
                    <a:pt x="1062" y="1910"/>
                    <a:pt x="970" y="1956"/>
                    <a:pt x="875" y="1995"/>
                  </a:cubicBezTo>
                  <a:cubicBezTo>
                    <a:pt x="794" y="2030"/>
                    <a:pt x="762" y="2133"/>
                    <a:pt x="799" y="2210"/>
                  </a:cubicBezTo>
                  <a:lnTo>
                    <a:pt x="799" y="2212"/>
                  </a:lnTo>
                  <a:cubicBezTo>
                    <a:pt x="826" y="2270"/>
                    <a:pt x="884" y="2303"/>
                    <a:pt x="944" y="2303"/>
                  </a:cubicBezTo>
                  <a:cubicBezTo>
                    <a:pt x="967" y="2303"/>
                    <a:pt x="990" y="2298"/>
                    <a:pt x="1012" y="2288"/>
                  </a:cubicBezTo>
                  <a:cubicBezTo>
                    <a:pt x="1075" y="2258"/>
                    <a:pt x="1137" y="2230"/>
                    <a:pt x="1197" y="2196"/>
                  </a:cubicBezTo>
                  <a:lnTo>
                    <a:pt x="1197" y="2196"/>
                  </a:lnTo>
                  <a:cubicBezTo>
                    <a:pt x="1281" y="2152"/>
                    <a:pt x="1365" y="2103"/>
                    <a:pt x="1445" y="2049"/>
                  </a:cubicBezTo>
                  <a:cubicBezTo>
                    <a:pt x="1540" y="1979"/>
                    <a:pt x="1641" y="1899"/>
                    <a:pt x="1698" y="1791"/>
                  </a:cubicBezTo>
                  <a:cubicBezTo>
                    <a:pt x="1731" y="1737"/>
                    <a:pt x="1750" y="1675"/>
                    <a:pt x="1758" y="1611"/>
                  </a:cubicBezTo>
                  <a:cubicBezTo>
                    <a:pt x="1761" y="1550"/>
                    <a:pt x="1752" y="1490"/>
                    <a:pt x="1731" y="1433"/>
                  </a:cubicBezTo>
                  <a:cubicBezTo>
                    <a:pt x="1690" y="1326"/>
                    <a:pt x="1601" y="1246"/>
                    <a:pt x="1511" y="1182"/>
                  </a:cubicBezTo>
                  <a:cubicBezTo>
                    <a:pt x="1394" y="1099"/>
                    <a:pt x="1274" y="1026"/>
                    <a:pt x="1149" y="960"/>
                  </a:cubicBezTo>
                  <a:cubicBezTo>
                    <a:pt x="1101" y="935"/>
                    <a:pt x="1055" y="909"/>
                    <a:pt x="1006" y="886"/>
                  </a:cubicBezTo>
                  <a:lnTo>
                    <a:pt x="954" y="860"/>
                  </a:lnTo>
                  <a:cubicBezTo>
                    <a:pt x="992" y="819"/>
                    <a:pt x="1025" y="775"/>
                    <a:pt x="1054" y="727"/>
                  </a:cubicBezTo>
                  <a:cubicBezTo>
                    <a:pt x="1112" y="631"/>
                    <a:pt x="1147" y="528"/>
                    <a:pt x="1142" y="412"/>
                  </a:cubicBezTo>
                  <a:cubicBezTo>
                    <a:pt x="1136" y="309"/>
                    <a:pt x="1087" y="211"/>
                    <a:pt x="1009" y="143"/>
                  </a:cubicBezTo>
                  <a:cubicBezTo>
                    <a:pt x="927" y="73"/>
                    <a:pt x="826" y="29"/>
                    <a:pt x="720" y="13"/>
                  </a:cubicBezTo>
                  <a:cubicBezTo>
                    <a:pt x="668" y="5"/>
                    <a:pt x="616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6" name="Google Shape;8956;p17"/>
            <p:cNvSpPr/>
            <p:nvPr/>
          </p:nvSpPr>
          <p:spPr>
            <a:xfrm>
              <a:off x="6948090" y="1553100"/>
              <a:ext cx="43129" cy="226969"/>
            </a:xfrm>
            <a:custGeom>
              <a:avLst/>
              <a:gdLst/>
              <a:ahLst/>
              <a:cxnLst/>
              <a:rect l="l" t="t" r="r" b="b"/>
              <a:pathLst>
                <a:path w="1484" h="7809" extrusionOk="0">
                  <a:moveTo>
                    <a:pt x="1177" y="5386"/>
                  </a:moveTo>
                  <a:cubicBezTo>
                    <a:pt x="1177" y="5388"/>
                    <a:pt x="1177" y="5389"/>
                    <a:pt x="1177" y="5391"/>
                  </a:cubicBezTo>
                  <a:cubicBezTo>
                    <a:pt x="1177" y="5390"/>
                    <a:pt x="1177" y="5388"/>
                    <a:pt x="1177" y="5386"/>
                  </a:cubicBezTo>
                  <a:close/>
                  <a:moveTo>
                    <a:pt x="378" y="0"/>
                  </a:moveTo>
                  <a:cubicBezTo>
                    <a:pt x="335" y="0"/>
                    <a:pt x="293" y="9"/>
                    <a:pt x="254" y="26"/>
                  </a:cubicBezTo>
                  <a:cubicBezTo>
                    <a:pt x="211" y="47"/>
                    <a:pt x="175" y="78"/>
                    <a:pt x="148" y="116"/>
                  </a:cubicBezTo>
                  <a:cubicBezTo>
                    <a:pt x="83" y="210"/>
                    <a:pt x="80" y="344"/>
                    <a:pt x="95" y="452"/>
                  </a:cubicBezTo>
                  <a:cubicBezTo>
                    <a:pt x="114" y="577"/>
                    <a:pt x="144" y="702"/>
                    <a:pt x="187" y="822"/>
                  </a:cubicBezTo>
                  <a:cubicBezTo>
                    <a:pt x="228" y="947"/>
                    <a:pt x="276" y="1069"/>
                    <a:pt x="325" y="1193"/>
                  </a:cubicBezTo>
                  <a:cubicBezTo>
                    <a:pt x="361" y="1285"/>
                    <a:pt x="396" y="1378"/>
                    <a:pt x="434" y="1470"/>
                  </a:cubicBezTo>
                  <a:cubicBezTo>
                    <a:pt x="490" y="1620"/>
                    <a:pt x="550" y="1769"/>
                    <a:pt x="608" y="1918"/>
                  </a:cubicBezTo>
                  <a:cubicBezTo>
                    <a:pt x="657" y="2048"/>
                    <a:pt x="700" y="2177"/>
                    <a:pt x="746" y="2309"/>
                  </a:cubicBezTo>
                  <a:cubicBezTo>
                    <a:pt x="771" y="2382"/>
                    <a:pt x="797" y="2454"/>
                    <a:pt x="822" y="2526"/>
                  </a:cubicBezTo>
                  <a:cubicBezTo>
                    <a:pt x="838" y="2568"/>
                    <a:pt x="849" y="2614"/>
                    <a:pt x="862" y="2657"/>
                  </a:cubicBezTo>
                  <a:cubicBezTo>
                    <a:pt x="906" y="2808"/>
                    <a:pt x="949" y="2958"/>
                    <a:pt x="995" y="3107"/>
                  </a:cubicBezTo>
                  <a:cubicBezTo>
                    <a:pt x="1077" y="3420"/>
                    <a:pt x="1139" y="3740"/>
                    <a:pt x="1180" y="4061"/>
                  </a:cubicBezTo>
                  <a:cubicBezTo>
                    <a:pt x="1180" y="4060"/>
                    <a:pt x="1180" y="4058"/>
                    <a:pt x="1180" y="4056"/>
                  </a:cubicBezTo>
                  <a:cubicBezTo>
                    <a:pt x="1208" y="4302"/>
                    <a:pt x="1221" y="4547"/>
                    <a:pt x="1218" y="4793"/>
                  </a:cubicBezTo>
                  <a:lnTo>
                    <a:pt x="1218" y="4780"/>
                  </a:lnTo>
                  <a:cubicBezTo>
                    <a:pt x="1216" y="4892"/>
                    <a:pt x="1211" y="5005"/>
                    <a:pt x="1204" y="5116"/>
                  </a:cubicBezTo>
                  <a:cubicBezTo>
                    <a:pt x="1196" y="5204"/>
                    <a:pt x="1190" y="5293"/>
                    <a:pt x="1178" y="5382"/>
                  </a:cubicBezTo>
                  <a:lnTo>
                    <a:pt x="1178" y="5382"/>
                  </a:lnTo>
                  <a:cubicBezTo>
                    <a:pt x="1153" y="5527"/>
                    <a:pt x="1130" y="5673"/>
                    <a:pt x="1109" y="5817"/>
                  </a:cubicBezTo>
                  <a:lnTo>
                    <a:pt x="1109" y="5817"/>
                  </a:lnTo>
                  <a:cubicBezTo>
                    <a:pt x="1109" y="5817"/>
                    <a:pt x="1109" y="5817"/>
                    <a:pt x="1110" y="5816"/>
                  </a:cubicBezTo>
                  <a:lnTo>
                    <a:pt x="1110" y="5816"/>
                  </a:lnTo>
                  <a:cubicBezTo>
                    <a:pt x="1109" y="5817"/>
                    <a:pt x="1109" y="5817"/>
                    <a:pt x="1109" y="5818"/>
                  </a:cubicBezTo>
                  <a:lnTo>
                    <a:pt x="1109" y="5818"/>
                  </a:lnTo>
                  <a:cubicBezTo>
                    <a:pt x="1109" y="5817"/>
                    <a:pt x="1109" y="5817"/>
                    <a:pt x="1109" y="5817"/>
                  </a:cubicBezTo>
                  <a:lnTo>
                    <a:pt x="1109" y="5817"/>
                  </a:lnTo>
                  <a:cubicBezTo>
                    <a:pt x="1109" y="5818"/>
                    <a:pt x="1109" y="5819"/>
                    <a:pt x="1109" y="5821"/>
                  </a:cubicBezTo>
                  <a:lnTo>
                    <a:pt x="1109" y="5821"/>
                  </a:lnTo>
                  <a:cubicBezTo>
                    <a:pt x="1109" y="5820"/>
                    <a:pt x="1109" y="5819"/>
                    <a:pt x="1109" y="5818"/>
                  </a:cubicBezTo>
                  <a:lnTo>
                    <a:pt x="1109" y="5818"/>
                  </a:lnTo>
                  <a:cubicBezTo>
                    <a:pt x="1109" y="5819"/>
                    <a:pt x="1109" y="5821"/>
                    <a:pt x="1109" y="5823"/>
                  </a:cubicBezTo>
                  <a:cubicBezTo>
                    <a:pt x="1109" y="5822"/>
                    <a:pt x="1109" y="5822"/>
                    <a:pt x="1109" y="5821"/>
                  </a:cubicBezTo>
                  <a:lnTo>
                    <a:pt x="1109" y="5821"/>
                  </a:lnTo>
                  <a:cubicBezTo>
                    <a:pt x="1091" y="5911"/>
                    <a:pt x="1071" y="6001"/>
                    <a:pt x="1047" y="6089"/>
                  </a:cubicBezTo>
                  <a:cubicBezTo>
                    <a:pt x="1017" y="6184"/>
                    <a:pt x="980" y="6277"/>
                    <a:pt x="941" y="6368"/>
                  </a:cubicBezTo>
                  <a:cubicBezTo>
                    <a:pt x="942" y="6363"/>
                    <a:pt x="945" y="6357"/>
                    <a:pt x="947" y="6352"/>
                  </a:cubicBezTo>
                  <a:lnTo>
                    <a:pt x="947" y="6352"/>
                  </a:lnTo>
                  <a:cubicBezTo>
                    <a:pt x="874" y="6518"/>
                    <a:pt x="782" y="6675"/>
                    <a:pt x="689" y="6830"/>
                  </a:cubicBezTo>
                  <a:cubicBezTo>
                    <a:pt x="667" y="6860"/>
                    <a:pt x="645" y="6893"/>
                    <a:pt x="624" y="6923"/>
                  </a:cubicBezTo>
                  <a:cubicBezTo>
                    <a:pt x="604" y="6952"/>
                    <a:pt x="585" y="6982"/>
                    <a:pt x="564" y="7009"/>
                  </a:cubicBezTo>
                  <a:lnTo>
                    <a:pt x="567" y="7004"/>
                  </a:lnTo>
                  <a:lnTo>
                    <a:pt x="567" y="7004"/>
                  </a:lnTo>
                  <a:cubicBezTo>
                    <a:pt x="521" y="7061"/>
                    <a:pt x="475" y="7118"/>
                    <a:pt x="429" y="7175"/>
                  </a:cubicBezTo>
                  <a:cubicBezTo>
                    <a:pt x="433" y="7170"/>
                    <a:pt x="437" y="7165"/>
                    <a:pt x="441" y="7161"/>
                  </a:cubicBezTo>
                  <a:lnTo>
                    <a:pt x="441" y="7161"/>
                  </a:lnTo>
                  <a:cubicBezTo>
                    <a:pt x="391" y="7215"/>
                    <a:pt x="344" y="7270"/>
                    <a:pt x="295" y="7322"/>
                  </a:cubicBezTo>
                  <a:cubicBezTo>
                    <a:pt x="246" y="7373"/>
                    <a:pt x="197" y="7422"/>
                    <a:pt x="146" y="7471"/>
                  </a:cubicBezTo>
                  <a:cubicBezTo>
                    <a:pt x="122" y="7492"/>
                    <a:pt x="97" y="7514"/>
                    <a:pt x="73" y="7534"/>
                  </a:cubicBezTo>
                  <a:cubicBezTo>
                    <a:pt x="4" y="7596"/>
                    <a:pt x="0" y="7705"/>
                    <a:pt x="69" y="7769"/>
                  </a:cubicBezTo>
                  <a:cubicBezTo>
                    <a:pt x="97" y="7794"/>
                    <a:pt x="133" y="7808"/>
                    <a:pt x="170" y="7808"/>
                  </a:cubicBezTo>
                  <a:cubicBezTo>
                    <a:pt x="216" y="7807"/>
                    <a:pt x="257" y="7789"/>
                    <a:pt x="289" y="7758"/>
                  </a:cubicBezTo>
                  <a:cubicBezTo>
                    <a:pt x="396" y="7653"/>
                    <a:pt x="496" y="7544"/>
                    <a:pt x="589" y="7428"/>
                  </a:cubicBezTo>
                  <a:cubicBezTo>
                    <a:pt x="672" y="7332"/>
                    <a:pt x="749" y="7232"/>
                    <a:pt x="822" y="7127"/>
                  </a:cubicBezTo>
                  <a:cubicBezTo>
                    <a:pt x="860" y="7072"/>
                    <a:pt x="900" y="7018"/>
                    <a:pt x="933" y="6961"/>
                  </a:cubicBezTo>
                  <a:lnTo>
                    <a:pt x="1045" y="6767"/>
                  </a:lnTo>
                  <a:cubicBezTo>
                    <a:pt x="1124" y="6626"/>
                    <a:pt x="1192" y="6480"/>
                    <a:pt x="1248" y="6328"/>
                  </a:cubicBezTo>
                  <a:cubicBezTo>
                    <a:pt x="1305" y="6175"/>
                    <a:pt x="1346" y="6015"/>
                    <a:pt x="1370" y="5853"/>
                  </a:cubicBezTo>
                  <a:lnTo>
                    <a:pt x="1370" y="5861"/>
                  </a:lnTo>
                  <a:cubicBezTo>
                    <a:pt x="1393" y="5719"/>
                    <a:pt x="1412" y="5578"/>
                    <a:pt x="1435" y="5435"/>
                  </a:cubicBezTo>
                  <a:cubicBezTo>
                    <a:pt x="1449" y="5345"/>
                    <a:pt x="1455" y="5255"/>
                    <a:pt x="1462" y="5165"/>
                  </a:cubicBezTo>
                  <a:cubicBezTo>
                    <a:pt x="1471" y="5060"/>
                    <a:pt x="1476" y="4957"/>
                    <a:pt x="1479" y="4853"/>
                  </a:cubicBezTo>
                  <a:cubicBezTo>
                    <a:pt x="1484" y="4655"/>
                    <a:pt x="1481" y="4459"/>
                    <a:pt x="1465" y="4261"/>
                  </a:cubicBezTo>
                  <a:cubicBezTo>
                    <a:pt x="1430" y="3851"/>
                    <a:pt x="1360" y="3445"/>
                    <a:pt x="1259" y="3047"/>
                  </a:cubicBezTo>
                  <a:cubicBezTo>
                    <a:pt x="1246" y="2994"/>
                    <a:pt x="1229" y="2942"/>
                    <a:pt x="1215" y="2891"/>
                  </a:cubicBezTo>
                  <a:cubicBezTo>
                    <a:pt x="1188" y="2796"/>
                    <a:pt x="1161" y="2703"/>
                    <a:pt x="1134" y="2610"/>
                  </a:cubicBezTo>
                  <a:cubicBezTo>
                    <a:pt x="1118" y="2553"/>
                    <a:pt x="1104" y="2496"/>
                    <a:pt x="1085" y="2440"/>
                  </a:cubicBezTo>
                  <a:cubicBezTo>
                    <a:pt x="1058" y="2360"/>
                    <a:pt x="1029" y="2277"/>
                    <a:pt x="1002" y="2195"/>
                  </a:cubicBezTo>
                  <a:cubicBezTo>
                    <a:pt x="953" y="2052"/>
                    <a:pt x="906" y="1908"/>
                    <a:pt x="854" y="1767"/>
                  </a:cubicBezTo>
                  <a:cubicBezTo>
                    <a:pt x="798" y="1616"/>
                    <a:pt x="741" y="1465"/>
                    <a:pt x="686" y="1313"/>
                  </a:cubicBezTo>
                  <a:cubicBezTo>
                    <a:pt x="600" y="1084"/>
                    <a:pt x="509" y="856"/>
                    <a:pt x="445" y="620"/>
                  </a:cubicBezTo>
                  <a:cubicBezTo>
                    <a:pt x="445" y="621"/>
                    <a:pt x="445" y="623"/>
                    <a:pt x="445" y="625"/>
                  </a:cubicBezTo>
                  <a:cubicBezTo>
                    <a:pt x="429" y="561"/>
                    <a:pt x="415" y="496"/>
                    <a:pt x="406" y="430"/>
                  </a:cubicBezTo>
                  <a:cubicBezTo>
                    <a:pt x="404" y="409"/>
                    <a:pt x="403" y="389"/>
                    <a:pt x="403" y="370"/>
                  </a:cubicBezTo>
                  <a:cubicBezTo>
                    <a:pt x="403" y="355"/>
                    <a:pt x="404" y="343"/>
                    <a:pt x="404" y="330"/>
                  </a:cubicBezTo>
                  <a:cubicBezTo>
                    <a:pt x="453" y="341"/>
                    <a:pt x="501" y="357"/>
                    <a:pt x="547" y="370"/>
                  </a:cubicBezTo>
                  <a:cubicBezTo>
                    <a:pt x="559" y="373"/>
                    <a:pt x="571" y="375"/>
                    <a:pt x="583" y="375"/>
                  </a:cubicBezTo>
                  <a:cubicBezTo>
                    <a:pt x="657" y="375"/>
                    <a:pt x="725" y="315"/>
                    <a:pt x="741" y="245"/>
                  </a:cubicBezTo>
                  <a:cubicBezTo>
                    <a:pt x="760" y="154"/>
                    <a:pt x="702" y="75"/>
                    <a:pt x="616" y="52"/>
                  </a:cubicBezTo>
                  <a:cubicBezTo>
                    <a:pt x="550" y="31"/>
                    <a:pt x="483" y="14"/>
                    <a:pt x="415" y="2"/>
                  </a:cubicBezTo>
                  <a:cubicBezTo>
                    <a:pt x="403" y="1"/>
                    <a:pt x="391" y="0"/>
                    <a:pt x="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7" name="Google Shape;8957;p17"/>
            <p:cNvSpPr/>
            <p:nvPr/>
          </p:nvSpPr>
          <p:spPr>
            <a:xfrm>
              <a:off x="7058590" y="1553100"/>
              <a:ext cx="34875" cy="61908"/>
            </a:xfrm>
            <a:custGeom>
              <a:avLst/>
              <a:gdLst/>
              <a:ahLst/>
              <a:cxnLst/>
              <a:rect l="l" t="t" r="r" b="b"/>
              <a:pathLst>
                <a:path w="1200" h="2130" extrusionOk="0">
                  <a:moveTo>
                    <a:pt x="1099" y="425"/>
                  </a:moveTo>
                  <a:cubicBezTo>
                    <a:pt x="1099" y="426"/>
                    <a:pt x="1099" y="427"/>
                    <a:pt x="1098" y="428"/>
                  </a:cubicBezTo>
                  <a:lnTo>
                    <a:pt x="1098" y="428"/>
                  </a:lnTo>
                  <a:cubicBezTo>
                    <a:pt x="1099" y="427"/>
                    <a:pt x="1099" y="426"/>
                    <a:pt x="1099" y="425"/>
                  </a:cubicBezTo>
                  <a:close/>
                  <a:moveTo>
                    <a:pt x="449" y="1429"/>
                  </a:moveTo>
                  <a:lnTo>
                    <a:pt x="449" y="1429"/>
                  </a:lnTo>
                  <a:cubicBezTo>
                    <a:pt x="448" y="1431"/>
                    <a:pt x="446" y="1433"/>
                    <a:pt x="445" y="1435"/>
                  </a:cubicBezTo>
                  <a:lnTo>
                    <a:pt x="445" y="1435"/>
                  </a:lnTo>
                  <a:cubicBezTo>
                    <a:pt x="446" y="1433"/>
                    <a:pt x="448" y="1431"/>
                    <a:pt x="449" y="1429"/>
                  </a:cubicBezTo>
                  <a:close/>
                  <a:moveTo>
                    <a:pt x="1019" y="0"/>
                  </a:moveTo>
                  <a:cubicBezTo>
                    <a:pt x="959" y="0"/>
                    <a:pt x="900" y="36"/>
                    <a:pt x="873" y="96"/>
                  </a:cubicBezTo>
                  <a:cubicBezTo>
                    <a:pt x="846" y="142"/>
                    <a:pt x="827" y="191"/>
                    <a:pt x="803" y="238"/>
                  </a:cubicBezTo>
                  <a:cubicBezTo>
                    <a:pt x="778" y="292"/>
                    <a:pt x="751" y="344"/>
                    <a:pt x="724" y="397"/>
                  </a:cubicBezTo>
                  <a:cubicBezTo>
                    <a:pt x="678" y="484"/>
                    <a:pt x="629" y="568"/>
                    <a:pt x="580" y="653"/>
                  </a:cubicBezTo>
                  <a:cubicBezTo>
                    <a:pt x="479" y="818"/>
                    <a:pt x="373" y="979"/>
                    <a:pt x="265" y="1139"/>
                  </a:cubicBezTo>
                  <a:cubicBezTo>
                    <a:pt x="210" y="1221"/>
                    <a:pt x="153" y="1305"/>
                    <a:pt x="107" y="1391"/>
                  </a:cubicBezTo>
                  <a:cubicBezTo>
                    <a:pt x="59" y="1478"/>
                    <a:pt x="1" y="1582"/>
                    <a:pt x="48" y="1680"/>
                  </a:cubicBezTo>
                  <a:cubicBezTo>
                    <a:pt x="78" y="1742"/>
                    <a:pt x="141" y="1779"/>
                    <a:pt x="207" y="1779"/>
                  </a:cubicBezTo>
                  <a:cubicBezTo>
                    <a:pt x="220" y="1779"/>
                    <a:pt x="234" y="1777"/>
                    <a:pt x="248" y="1774"/>
                  </a:cubicBezTo>
                  <a:cubicBezTo>
                    <a:pt x="336" y="1756"/>
                    <a:pt x="393" y="1671"/>
                    <a:pt x="379" y="1582"/>
                  </a:cubicBezTo>
                  <a:cubicBezTo>
                    <a:pt x="378" y="1578"/>
                    <a:pt x="376" y="1573"/>
                    <a:pt x="374" y="1568"/>
                  </a:cubicBezTo>
                  <a:cubicBezTo>
                    <a:pt x="397" y="1523"/>
                    <a:pt x="421" y="1479"/>
                    <a:pt x="445" y="1435"/>
                  </a:cubicBezTo>
                  <a:lnTo>
                    <a:pt x="445" y="1435"/>
                  </a:lnTo>
                  <a:cubicBezTo>
                    <a:pt x="443" y="1439"/>
                    <a:pt x="441" y="1442"/>
                    <a:pt x="438" y="1446"/>
                  </a:cubicBezTo>
                  <a:cubicBezTo>
                    <a:pt x="498" y="1351"/>
                    <a:pt x="556" y="1258"/>
                    <a:pt x="617" y="1164"/>
                  </a:cubicBezTo>
                  <a:lnTo>
                    <a:pt x="617" y="1164"/>
                  </a:lnTo>
                  <a:cubicBezTo>
                    <a:pt x="596" y="1278"/>
                    <a:pt x="579" y="1391"/>
                    <a:pt x="563" y="1505"/>
                  </a:cubicBezTo>
                  <a:cubicBezTo>
                    <a:pt x="544" y="1655"/>
                    <a:pt x="534" y="1807"/>
                    <a:pt x="534" y="1959"/>
                  </a:cubicBezTo>
                  <a:cubicBezTo>
                    <a:pt x="528" y="2051"/>
                    <a:pt x="601" y="2128"/>
                    <a:pt x="694" y="2130"/>
                  </a:cubicBezTo>
                  <a:lnTo>
                    <a:pt x="702" y="2130"/>
                  </a:lnTo>
                  <a:cubicBezTo>
                    <a:pt x="794" y="2125"/>
                    <a:pt x="852" y="2049"/>
                    <a:pt x="852" y="1962"/>
                  </a:cubicBezTo>
                  <a:lnTo>
                    <a:pt x="852" y="1907"/>
                  </a:lnTo>
                  <a:cubicBezTo>
                    <a:pt x="854" y="1809"/>
                    <a:pt x="856" y="1707"/>
                    <a:pt x="863" y="1609"/>
                  </a:cubicBezTo>
                  <a:cubicBezTo>
                    <a:pt x="871" y="1511"/>
                    <a:pt x="886" y="1414"/>
                    <a:pt x="898" y="1316"/>
                  </a:cubicBezTo>
                  <a:lnTo>
                    <a:pt x="898" y="1316"/>
                  </a:lnTo>
                  <a:cubicBezTo>
                    <a:pt x="898" y="1323"/>
                    <a:pt x="897" y="1331"/>
                    <a:pt x="897" y="1337"/>
                  </a:cubicBezTo>
                  <a:cubicBezTo>
                    <a:pt x="935" y="1079"/>
                    <a:pt x="989" y="822"/>
                    <a:pt x="1057" y="571"/>
                  </a:cubicBezTo>
                  <a:cubicBezTo>
                    <a:pt x="1061" y="560"/>
                    <a:pt x="1065" y="547"/>
                    <a:pt x="1068" y="536"/>
                  </a:cubicBezTo>
                  <a:lnTo>
                    <a:pt x="1068" y="536"/>
                  </a:lnTo>
                  <a:cubicBezTo>
                    <a:pt x="1067" y="537"/>
                    <a:pt x="1067" y="538"/>
                    <a:pt x="1066" y="539"/>
                  </a:cubicBezTo>
                  <a:lnTo>
                    <a:pt x="1066" y="539"/>
                  </a:lnTo>
                  <a:lnTo>
                    <a:pt x="1079" y="495"/>
                  </a:lnTo>
                  <a:cubicBezTo>
                    <a:pt x="1085" y="472"/>
                    <a:pt x="1092" y="450"/>
                    <a:pt x="1098" y="428"/>
                  </a:cubicBezTo>
                  <a:lnTo>
                    <a:pt x="1098" y="428"/>
                  </a:lnTo>
                  <a:cubicBezTo>
                    <a:pt x="1097" y="432"/>
                    <a:pt x="1096" y="435"/>
                    <a:pt x="1095" y="439"/>
                  </a:cubicBezTo>
                  <a:lnTo>
                    <a:pt x="1095" y="439"/>
                  </a:lnTo>
                  <a:cubicBezTo>
                    <a:pt x="1099" y="423"/>
                    <a:pt x="1105" y="407"/>
                    <a:pt x="1109" y="392"/>
                  </a:cubicBezTo>
                  <a:cubicBezTo>
                    <a:pt x="1126" y="335"/>
                    <a:pt x="1144" y="279"/>
                    <a:pt x="1164" y="222"/>
                  </a:cubicBezTo>
                  <a:cubicBezTo>
                    <a:pt x="1199" y="143"/>
                    <a:pt x="1163" y="50"/>
                    <a:pt x="1082" y="14"/>
                  </a:cubicBezTo>
                  <a:cubicBezTo>
                    <a:pt x="1062" y="5"/>
                    <a:pt x="1040" y="0"/>
                    <a:pt x="10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8" name="Google Shape;8958;p17"/>
            <p:cNvSpPr/>
            <p:nvPr/>
          </p:nvSpPr>
          <p:spPr>
            <a:xfrm>
              <a:off x="7009531" y="1728790"/>
              <a:ext cx="29731" cy="15521"/>
            </a:xfrm>
            <a:custGeom>
              <a:avLst/>
              <a:gdLst/>
              <a:ahLst/>
              <a:cxnLst/>
              <a:rect l="l" t="t" r="r" b="b"/>
              <a:pathLst>
                <a:path w="1023" h="534" extrusionOk="0">
                  <a:moveTo>
                    <a:pt x="36" y="451"/>
                  </a:moveTo>
                  <a:lnTo>
                    <a:pt x="36" y="451"/>
                  </a:lnTo>
                  <a:cubicBezTo>
                    <a:pt x="37" y="452"/>
                    <a:pt x="38" y="454"/>
                    <a:pt x="39" y="456"/>
                  </a:cubicBezTo>
                  <a:cubicBezTo>
                    <a:pt x="38" y="454"/>
                    <a:pt x="37" y="452"/>
                    <a:pt x="36" y="451"/>
                  </a:cubicBezTo>
                  <a:close/>
                  <a:moveTo>
                    <a:pt x="856" y="0"/>
                  </a:moveTo>
                  <a:cubicBezTo>
                    <a:pt x="844" y="0"/>
                    <a:pt x="832" y="2"/>
                    <a:pt x="820" y="4"/>
                  </a:cubicBezTo>
                  <a:cubicBezTo>
                    <a:pt x="674" y="25"/>
                    <a:pt x="528" y="46"/>
                    <a:pt x="384" y="79"/>
                  </a:cubicBezTo>
                  <a:cubicBezTo>
                    <a:pt x="283" y="99"/>
                    <a:pt x="185" y="137"/>
                    <a:pt x="95" y="188"/>
                  </a:cubicBezTo>
                  <a:cubicBezTo>
                    <a:pt x="42" y="221"/>
                    <a:pt x="9" y="275"/>
                    <a:pt x="3" y="335"/>
                  </a:cubicBezTo>
                  <a:cubicBezTo>
                    <a:pt x="0" y="376"/>
                    <a:pt x="14" y="409"/>
                    <a:pt x="32" y="443"/>
                  </a:cubicBezTo>
                  <a:lnTo>
                    <a:pt x="32" y="443"/>
                  </a:lnTo>
                  <a:cubicBezTo>
                    <a:pt x="57" y="498"/>
                    <a:pt x="113" y="533"/>
                    <a:pt x="175" y="533"/>
                  </a:cubicBezTo>
                  <a:cubicBezTo>
                    <a:pt x="176" y="533"/>
                    <a:pt x="177" y="533"/>
                    <a:pt x="179" y="533"/>
                  </a:cubicBezTo>
                  <a:cubicBezTo>
                    <a:pt x="209" y="533"/>
                    <a:pt x="239" y="525"/>
                    <a:pt x="266" y="508"/>
                  </a:cubicBezTo>
                  <a:cubicBezTo>
                    <a:pt x="293" y="490"/>
                    <a:pt x="315" y="464"/>
                    <a:pt x="327" y="433"/>
                  </a:cubicBezTo>
                  <a:lnTo>
                    <a:pt x="346" y="424"/>
                  </a:lnTo>
                  <a:cubicBezTo>
                    <a:pt x="383" y="411"/>
                    <a:pt x="419" y="399"/>
                    <a:pt x="456" y="386"/>
                  </a:cubicBezTo>
                  <a:cubicBezTo>
                    <a:pt x="595" y="353"/>
                    <a:pt x="736" y="331"/>
                    <a:pt x="877" y="308"/>
                  </a:cubicBezTo>
                  <a:cubicBezTo>
                    <a:pt x="964" y="294"/>
                    <a:pt x="1022" y="212"/>
                    <a:pt x="1007" y="126"/>
                  </a:cubicBezTo>
                  <a:cubicBezTo>
                    <a:pt x="992" y="52"/>
                    <a:pt x="928" y="0"/>
                    <a:pt x="8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59" name="Google Shape;8959;p17"/>
            <p:cNvSpPr/>
            <p:nvPr/>
          </p:nvSpPr>
          <p:spPr>
            <a:xfrm>
              <a:off x="7062514" y="1693129"/>
              <a:ext cx="34207" cy="94345"/>
            </a:xfrm>
            <a:custGeom>
              <a:avLst/>
              <a:gdLst/>
              <a:ahLst/>
              <a:cxnLst/>
              <a:rect l="l" t="t" r="r" b="b"/>
              <a:pathLst>
                <a:path w="1177" h="3246" extrusionOk="0">
                  <a:moveTo>
                    <a:pt x="993" y="1"/>
                  </a:moveTo>
                  <a:cubicBezTo>
                    <a:pt x="946" y="1"/>
                    <a:pt x="899" y="18"/>
                    <a:pt x="863" y="49"/>
                  </a:cubicBezTo>
                  <a:cubicBezTo>
                    <a:pt x="836" y="74"/>
                    <a:pt x="812" y="103"/>
                    <a:pt x="793" y="133"/>
                  </a:cubicBezTo>
                  <a:cubicBezTo>
                    <a:pt x="781" y="149"/>
                    <a:pt x="770" y="165"/>
                    <a:pt x="757" y="182"/>
                  </a:cubicBezTo>
                  <a:cubicBezTo>
                    <a:pt x="724" y="229"/>
                    <a:pt x="691" y="277"/>
                    <a:pt x="656" y="326"/>
                  </a:cubicBezTo>
                  <a:cubicBezTo>
                    <a:pt x="583" y="427"/>
                    <a:pt x="510" y="530"/>
                    <a:pt x="439" y="635"/>
                  </a:cubicBezTo>
                  <a:cubicBezTo>
                    <a:pt x="303" y="834"/>
                    <a:pt x="181" y="1043"/>
                    <a:pt x="51" y="1247"/>
                  </a:cubicBezTo>
                  <a:cubicBezTo>
                    <a:pt x="0" y="1322"/>
                    <a:pt x="18" y="1423"/>
                    <a:pt x="91" y="1477"/>
                  </a:cubicBezTo>
                  <a:cubicBezTo>
                    <a:pt x="118" y="1496"/>
                    <a:pt x="152" y="1506"/>
                    <a:pt x="187" y="1506"/>
                  </a:cubicBezTo>
                  <a:cubicBezTo>
                    <a:pt x="239" y="1506"/>
                    <a:pt x="291" y="1483"/>
                    <a:pt x="320" y="1437"/>
                  </a:cubicBezTo>
                  <a:cubicBezTo>
                    <a:pt x="421" y="1269"/>
                    <a:pt x="520" y="1098"/>
                    <a:pt x="619" y="929"/>
                  </a:cubicBezTo>
                  <a:cubicBezTo>
                    <a:pt x="667" y="855"/>
                    <a:pt x="714" y="782"/>
                    <a:pt x="765" y="709"/>
                  </a:cubicBezTo>
                  <a:lnTo>
                    <a:pt x="765" y="709"/>
                  </a:lnTo>
                  <a:cubicBezTo>
                    <a:pt x="747" y="825"/>
                    <a:pt x="733" y="942"/>
                    <a:pt x="717" y="1059"/>
                  </a:cubicBezTo>
                  <a:cubicBezTo>
                    <a:pt x="719" y="1053"/>
                    <a:pt x="719" y="1046"/>
                    <a:pt x="721" y="1040"/>
                  </a:cubicBezTo>
                  <a:lnTo>
                    <a:pt x="721" y="1040"/>
                  </a:lnTo>
                  <a:cubicBezTo>
                    <a:pt x="706" y="1132"/>
                    <a:pt x="703" y="1227"/>
                    <a:pt x="697" y="1320"/>
                  </a:cubicBezTo>
                  <a:cubicBezTo>
                    <a:pt x="691" y="1388"/>
                    <a:pt x="687" y="1458"/>
                    <a:pt x="683" y="1527"/>
                  </a:cubicBezTo>
                  <a:cubicBezTo>
                    <a:pt x="675" y="1691"/>
                    <a:pt x="665" y="1854"/>
                    <a:pt x="660" y="2017"/>
                  </a:cubicBezTo>
                  <a:cubicBezTo>
                    <a:pt x="651" y="2370"/>
                    <a:pt x="634" y="2723"/>
                    <a:pt x="621" y="3076"/>
                  </a:cubicBezTo>
                  <a:cubicBezTo>
                    <a:pt x="616" y="3166"/>
                    <a:pt x="687" y="3243"/>
                    <a:pt x="778" y="3245"/>
                  </a:cubicBezTo>
                  <a:lnTo>
                    <a:pt x="787" y="3245"/>
                  </a:lnTo>
                  <a:cubicBezTo>
                    <a:pt x="877" y="3240"/>
                    <a:pt x="937" y="3164"/>
                    <a:pt x="937" y="3079"/>
                  </a:cubicBezTo>
                  <a:lnTo>
                    <a:pt x="937" y="2905"/>
                  </a:lnTo>
                  <a:cubicBezTo>
                    <a:pt x="941" y="2594"/>
                    <a:pt x="950" y="2287"/>
                    <a:pt x="958" y="1979"/>
                  </a:cubicBezTo>
                  <a:cubicBezTo>
                    <a:pt x="961" y="1825"/>
                    <a:pt x="972" y="1673"/>
                    <a:pt x="982" y="1521"/>
                  </a:cubicBezTo>
                  <a:cubicBezTo>
                    <a:pt x="990" y="1376"/>
                    <a:pt x="1006" y="1231"/>
                    <a:pt x="1018" y="1087"/>
                  </a:cubicBezTo>
                  <a:cubicBezTo>
                    <a:pt x="1026" y="1030"/>
                    <a:pt x="1036" y="973"/>
                    <a:pt x="1044" y="916"/>
                  </a:cubicBezTo>
                  <a:cubicBezTo>
                    <a:pt x="1051" y="863"/>
                    <a:pt x="1058" y="810"/>
                    <a:pt x="1067" y="758"/>
                  </a:cubicBezTo>
                  <a:cubicBezTo>
                    <a:pt x="1085" y="681"/>
                    <a:pt x="1099" y="603"/>
                    <a:pt x="1116" y="525"/>
                  </a:cubicBezTo>
                  <a:cubicBezTo>
                    <a:pt x="1124" y="487"/>
                    <a:pt x="1132" y="448"/>
                    <a:pt x="1142" y="408"/>
                  </a:cubicBezTo>
                  <a:cubicBezTo>
                    <a:pt x="1159" y="332"/>
                    <a:pt x="1169" y="255"/>
                    <a:pt x="1172" y="179"/>
                  </a:cubicBezTo>
                  <a:cubicBezTo>
                    <a:pt x="1176" y="98"/>
                    <a:pt x="1123" y="27"/>
                    <a:pt x="1045" y="8"/>
                  </a:cubicBezTo>
                  <a:cubicBezTo>
                    <a:pt x="1028" y="3"/>
                    <a:pt x="1011" y="1"/>
                    <a:pt x="9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0" name="Google Shape;8960;p17"/>
            <p:cNvSpPr/>
            <p:nvPr/>
          </p:nvSpPr>
          <p:spPr>
            <a:xfrm>
              <a:off x="7011768" y="1573502"/>
              <a:ext cx="16072" cy="149975"/>
            </a:xfrm>
            <a:custGeom>
              <a:avLst/>
              <a:gdLst/>
              <a:ahLst/>
              <a:cxnLst/>
              <a:rect l="l" t="t" r="r" b="b"/>
              <a:pathLst>
                <a:path w="553" h="5160" extrusionOk="0">
                  <a:moveTo>
                    <a:pt x="365" y="1"/>
                  </a:moveTo>
                  <a:cubicBezTo>
                    <a:pt x="289" y="1"/>
                    <a:pt x="219" y="55"/>
                    <a:pt x="203" y="135"/>
                  </a:cubicBezTo>
                  <a:lnTo>
                    <a:pt x="203" y="132"/>
                  </a:lnTo>
                  <a:cubicBezTo>
                    <a:pt x="198" y="165"/>
                    <a:pt x="187" y="200"/>
                    <a:pt x="179" y="233"/>
                  </a:cubicBezTo>
                  <a:cubicBezTo>
                    <a:pt x="168" y="280"/>
                    <a:pt x="157" y="326"/>
                    <a:pt x="146" y="372"/>
                  </a:cubicBezTo>
                  <a:cubicBezTo>
                    <a:pt x="125" y="461"/>
                    <a:pt x="105" y="551"/>
                    <a:pt x="89" y="643"/>
                  </a:cubicBezTo>
                  <a:cubicBezTo>
                    <a:pt x="56" y="811"/>
                    <a:pt x="37" y="983"/>
                    <a:pt x="32" y="1154"/>
                  </a:cubicBezTo>
                  <a:cubicBezTo>
                    <a:pt x="30" y="1262"/>
                    <a:pt x="27" y="1369"/>
                    <a:pt x="26" y="1477"/>
                  </a:cubicBezTo>
                  <a:cubicBezTo>
                    <a:pt x="21" y="1640"/>
                    <a:pt x="24" y="1806"/>
                    <a:pt x="24" y="1971"/>
                  </a:cubicBezTo>
                  <a:cubicBezTo>
                    <a:pt x="24" y="2134"/>
                    <a:pt x="26" y="2295"/>
                    <a:pt x="26" y="2459"/>
                  </a:cubicBezTo>
                  <a:cubicBezTo>
                    <a:pt x="26" y="2623"/>
                    <a:pt x="21" y="2787"/>
                    <a:pt x="24" y="2952"/>
                  </a:cubicBezTo>
                  <a:lnTo>
                    <a:pt x="24" y="2952"/>
                  </a:lnTo>
                  <a:cubicBezTo>
                    <a:pt x="22" y="3103"/>
                    <a:pt x="21" y="3257"/>
                    <a:pt x="21" y="3410"/>
                  </a:cubicBezTo>
                  <a:lnTo>
                    <a:pt x="21" y="3435"/>
                  </a:lnTo>
                  <a:cubicBezTo>
                    <a:pt x="19" y="3548"/>
                    <a:pt x="18" y="3662"/>
                    <a:pt x="16" y="3776"/>
                  </a:cubicBezTo>
                  <a:lnTo>
                    <a:pt x="16" y="3787"/>
                  </a:lnTo>
                  <a:cubicBezTo>
                    <a:pt x="13" y="3966"/>
                    <a:pt x="10" y="4146"/>
                    <a:pt x="8" y="4323"/>
                  </a:cubicBezTo>
                  <a:lnTo>
                    <a:pt x="8" y="4334"/>
                  </a:lnTo>
                  <a:lnTo>
                    <a:pt x="8" y="4334"/>
                  </a:lnTo>
                  <a:cubicBezTo>
                    <a:pt x="5" y="4561"/>
                    <a:pt x="0" y="4789"/>
                    <a:pt x="15" y="5015"/>
                  </a:cubicBezTo>
                  <a:cubicBezTo>
                    <a:pt x="21" y="5096"/>
                    <a:pt x="89" y="5159"/>
                    <a:pt x="170" y="5159"/>
                  </a:cubicBezTo>
                  <a:cubicBezTo>
                    <a:pt x="171" y="5159"/>
                    <a:pt x="172" y="5159"/>
                    <a:pt x="173" y="5159"/>
                  </a:cubicBezTo>
                  <a:lnTo>
                    <a:pt x="181" y="5159"/>
                  </a:lnTo>
                  <a:cubicBezTo>
                    <a:pt x="261" y="5154"/>
                    <a:pt x="336" y="5080"/>
                    <a:pt x="326" y="4996"/>
                  </a:cubicBezTo>
                  <a:cubicBezTo>
                    <a:pt x="303" y="4770"/>
                    <a:pt x="298" y="4543"/>
                    <a:pt x="295" y="4315"/>
                  </a:cubicBezTo>
                  <a:lnTo>
                    <a:pt x="295" y="4315"/>
                  </a:lnTo>
                  <a:cubicBezTo>
                    <a:pt x="296" y="4234"/>
                    <a:pt x="296" y="4153"/>
                    <a:pt x="296" y="4070"/>
                  </a:cubicBezTo>
                  <a:lnTo>
                    <a:pt x="296" y="4076"/>
                  </a:lnTo>
                  <a:cubicBezTo>
                    <a:pt x="298" y="3980"/>
                    <a:pt x="299" y="3883"/>
                    <a:pt x="299" y="3785"/>
                  </a:cubicBezTo>
                  <a:lnTo>
                    <a:pt x="299" y="3764"/>
                  </a:lnTo>
                  <a:lnTo>
                    <a:pt x="299" y="3722"/>
                  </a:lnTo>
                  <a:lnTo>
                    <a:pt x="299" y="3668"/>
                  </a:lnTo>
                  <a:cubicBezTo>
                    <a:pt x="299" y="3641"/>
                    <a:pt x="301" y="3616"/>
                    <a:pt x="301" y="3590"/>
                  </a:cubicBezTo>
                  <a:cubicBezTo>
                    <a:pt x="301" y="3567"/>
                    <a:pt x="301" y="3544"/>
                    <a:pt x="301" y="3521"/>
                  </a:cubicBezTo>
                  <a:cubicBezTo>
                    <a:pt x="303" y="3489"/>
                    <a:pt x="303" y="3456"/>
                    <a:pt x="303" y="3424"/>
                  </a:cubicBezTo>
                  <a:lnTo>
                    <a:pt x="303" y="3411"/>
                  </a:lnTo>
                  <a:lnTo>
                    <a:pt x="303" y="3372"/>
                  </a:lnTo>
                  <a:lnTo>
                    <a:pt x="303" y="3318"/>
                  </a:lnTo>
                  <a:lnTo>
                    <a:pt x="303" y="3279"/>
                  </a:lnTo>
                  <a:cubicBezTo>
                    <a:pt x="304" y="3214"/>
                    <a:pt x="304" y="3149"/>
                    <a:pt x="306" y="3084"/>
                  </a:cubicBezTo>
                  <a:lnTo>
                    <a:pt x="306" y="3092"/>
                  </a:lnTo>
                  <a:cubicBezTo>
                    <a:pt x="306" y="3051"/>
                    <a:pt x="307" y="3009"/>
                    <a:pt x="307" y="2968"/>
                  </a:cubicBezTo>
                  <a:lnTo>
                    <a:pt x="307" y="2941"/>
                  </a:lnTo>
                  <a:cubicBezTo>
                    <a:pt x="309" y="2778"/>
                    <a:pt x="311" y="2617"/>
                    <a:pt x="312" y="2454"/>
                  </a:cubicBezTo>
                  <a:lnTo>
                    <a:pt x="312" y="2460"/>
                  </a:lnTo>
                  <a:cubicBezTo>
                    <a:pt x="314" y="2292"/>
                    <a:pt x="315" y="2123"/>
                    <a:pt x="315" y="1954"/>
                  </a:cubicBezTo>
                  <a:lnTo>
                    <a:pt x="315" y="1916"/>
                  </a:lnTo>
                  <a:lnTo>
                    <a:pt x="315" y="1870"/>
                  </a:lnTo>
                  <a:lnTo>
                    <a:pt x="315" y="1843"/>
                  </a:lnTo>
                  <a:cubicBezTo>
                    <a:pt x="315" y="1787"/>
                    <a:pt x="317" y="1732"/>
                    <a:pt x="317" y="1677"/>
                  </a:cubicBezTo>
                  <a:lnTo>
                    <a:pt x="317" y="1667"/>
                  </a:lnTo>
                  <a:lnTo>
                    <a:pt x="317" y="1632"/>
                  </a:lnTo>
                  <a:lnTo>
                    <a:pt x="317" y="1585"/>
                  </a:lnTo>
                  <a:lnTo>
                    <a:pt x="317" y="1551"/>
                  </a:lnTo>
                  <a:lnTo>
                    <a:pt x="317" y="1523"/>
                  </a:lnTo>
                  <a:lnTo>
                    <a:pt x="317" y="1506"/>
                  </a:lnTo>
                  <a:cubicBezTo>
                    <a:pt x="322" y="1293"/>
                    <a:pt x="326" y="1080"/>
                    <a:pt x="356" y="869"/>
                  </a:cubicBezTo>
                  <a:cubicBezTo>
                    <a:pt x="383" y="705"/>
                    <a:pt x="428" y="542"/>
                    <a:pt x="470" y="380"/>
                  </a:cubicBezTo>
                  <a:cubicBezTo>
                    <a:pt x="486" y="328"/>
                    <a:pt x="502" y="274"/>
                    <a:pt x="521" y="222"/>
                  </a:cubicBezTo>
                  <a:cubicBezTo>
                    <a:pt x="553" y="132"/>
                    <a:pt x="502" y="33"/>
                    <a:pt x="409" y="6"/>
                  </a:cubicBezTo>
                  <a:cubicBezTo>
                    <a:pt x="394" y="2"/>
                    <a:pt x="380" y="1"/>
                    <a:pt x="3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1" name="Google Shape;8961;p17"/>
            <p:cNvSpPr/>
            <p:nvPr/>
          </p:nvSpPr>
          <p:spPr>
            <a:xfrm>
              <a:off x="7170137" y="1643953"/>
              <a:ext cx="56003" cy="10173"/>
            </a:xfrm>
            <a:custGeom>
              <a:avLst/>
              <a:gdLst/>
              <a:ahLst/>
              <a:cxnLst/>
              <a:rect l="l" t="t" r="r" b="b"/>
              <a:pathLst>
                <a:path w="1927" h="350" extrusionOk="0">
                  <a:moveTo>
                    <a:pt x="216" y="0"/>
                  </a:moveTo>
                  <a:cubicBezTo>
                    <a:pt x="83" y="0"/>
                    <a:pt x="0" y="160"/>
                    <a:pt x="93" y="270"/>
                  </a:cubicBezTo>
                  <a:cubicBezTo>
                    <a:pt x="122" y="304"/>
                    <a:pt x="161" y="324"/>
                    <a:pt x="206" y="329"/>
                  </a:cubicBezTo>
                  <a:cubicBezTo>
                    <a:pt x="251" y="333"/>
                    <a:pt x="297" y="335"/>
                    <a:pt x="342" y="335"/>
                  </a:cubicBezTo>
                  <a:cubicBezTo>
                    <a:pt x="377" y="335"/>
                    <a:pt x="413" y="334"/>
                    <a:pt x="448" y="332"/>
                  </a:cubicBezTo>
                  <a:cubicBezTo>
                    <a:pt x="513" y="329"/>
                    <a:pt x="578" y="326"/>
                    <a:pt x="643" y="326"/>
                  </a:cubicBezTo>
                  <a:cubicBezTo>
                    <a:pt x="685" y="325"/>
                    <a:pt x="727" y="325"/>
                    <a:pt x="769" y="325"/>
                  </a:cubicBezTo>
                  <a:cubicBezTo>
                    <a:pt x="854" y="325"/>
                    <a:pt x="938" y="326"/>
                    <a:pt x="1023" y="326"/>
                  </a:cubicBezTo>
                  <a:lnTo>
                    <a:pt x="1004" y="326"/>
                  </a:lnTo>
                  <a:cubicBezTo>
                    <a:pt x="1255" y="332"/>
                    <a:pt x="1505" y="338"/>
                    <a:pt x="1757" y="350"/>
                  </a:cubicBezTo>
                  <a:lnTo>
                    <a:pt x="1763" y="350"/>
                  </a:lnTo>
                  <a:cubicBezTo>
                    <a:pt x="1764" y="350"/>
                    <a:pt x="1765" y="350"/>
                    <a:pt x="1766" y="350"/>
                  </a:cubicBezTo>
                  <a:cubicBezTo>
                    <a:pt x="1846" y="350"/>
                    <a:pt x="1914" y="287"/>
                    <a:pt x="1922" y="207"/>
                  </a:cubicBezTo>
                  <a:cubicBezTo>
                    <a:pt x="1926" y="126"/>
                    <a:pt x="1863" y="44"/>
                    <a:pt x="1779" y="42"/>
                  </a:cubicBezTo>
                  <a:cubicBezTo>
                    <a:pt x="1535" y="33"/>
                    <a:pt x="1292" y="25"/>
                    <a:pt x="1046" y="19"/>
                  </a:cubicBezTo>
                  <a:cubicBezTo>
                    <a:pt x="831" y="12"/>
                    <a:pt x="616" y="14"/>
                    <a:pt x="399" y="12"/>
                  </a:cubicBezTo>
                  <a:lnTo>
                    <a:pt x="421" y="12"/>
                  </a:lnTo>
                  <a:cubicBezTo>
                    <a:pt x="370" y="12"/>
                    <a:pt x="320" y="11"/>
                    <a:pt x="271" y="8"/>
                  </a:cubicBezTo>
                  <a:lnTo>
                    <a:pt x="253" y="4"/>
                  </a:lnTo>
                  <a:cubicBezTo>
                    <a:pt x="240" y="2"/>
                    <a:pt x="228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2" name="Google Shape;8962;p17"/>
            <p:cNvSpPr/>
            <p:nvPr/>
          </p:nvSpPr>
          <p:spPr>
            <a:xfrm>
              <a:off x="7186354" y="1664269"/>
              <a:ext cx="55887" cy="11161"/>
            </a:xfrm>
            <a:custGeom>
              <a:avLst/>
              <a:gdLst/>
              <a:ahLst/>
              <a:cxnLst/>
              <a:rect l="l" t="t" r="r" b="b"/>
              <a:pathLst>
                <a:path w="1923" h="384" extrusionOk="0">
                  <a:moveTo>
                    <a:pt x="213" y="0"/>
                  </a:moveTo>
                  <a:cubicBezTo>
                    <a:pt x="196" y="0"/>
                    <a:pt x="179" y="3"/>
                    <a:pt x="162" y="8"/>
                  </a:cubicBezTo>
                  <a:cubicBezTo>
                    <a:pt x="37" y="48"/>
                    <a:pt x="1" y="206"/>
                    <a:pt x="96" y="296"/>
                  </a:cubicBezTo>
                  <a:cubicBezTo>
                    <a:pt x="151" y="349"/>
                    <a:pt x="229" y="366"/>
                    <a:pt x="303" y="372"/>
                  </a:cubicBezTo>
                  <a:cubicBezTo>
                    <a:pt x="382" y="379"/>
                    <a:pt x="461" y="383"/>
                    <a:pt x="541" y="383"/>
                  </a:cubicBezTo>
                  <a:lnTo>
                    <a:pt x="623" y="382"/>
                  </a:lnTo>
                  <a:cubicBezTo>
                    <a:pt x="740" y="382"/>
                    <a:pt x="857" y="380"/>
                    <a:pt x="974" y="376"/>
                  </a:cubicBezTo>
                  <a:cubicBezTo>
                    <a:pt x="1245" y="366"/>
                    <a:pt x="1516" y="358"/>
                    <a:pt x="1786" y="344"/>
                  </a:cubicBezTo>
                  <a:cubicBezTo>
                    <a:pt x="1864" y="341"/>
                    <a:pt x="1922" y="274"/>
                    <a:pt x="1918" y="198"/>
                  </a:cubicBezTo>
                  <a:cubicBezTo>
                    <a:pt x="1913" y="124"/>
                    <a:pt x="1851" y="67"/>
                    <a:pt x="1778" y="67"/>
                  </a:cubicBezTo>
                  <a:cubicBezTo>
                    <a:pt x="1776" y="67"/>
                    <a:pt x="1774" y="67"/>
                    <a:pt x="1772" y="67"/>
                  </a:cubicBezTo>
                  <a:cubicBezTo>
                    <a:pt x="1500" y="73"/>
                    <a:pt x="1226" y="72"/>
                    <a:pt x="955" y="73"/>
                  </a:cubicBezTo>
                  <a:lnTo>
                    <a:pt x="886" y="73"/>
                  </a:lnTo>
                  <a:cubicBezTo>
                    <a:pt x="854" y="72"/>
                    <a:pt x="824" y="72"/>
                    <a:pt x="792" y="72"/>
                  </a:cubicBezTo>
                  <a:lnTo>
                    <a:pt x="654" y="72"/>
                  </a:lnTo>
                  <a:cubicBezTo>
                    <a:pt x="547" y="72"/>
                    <a:pt x="439" y="64"/>
                    <a:pt x="332" y="51"/>
                  </a:cubicBezTo>
                  <a:cubicBezTo>
                    <a:pt x="301" y="18"/>
                    <a:pt x="257" y="0"/>
                    <a:pt x="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3" name="Google Shape;8963;p17"/>
            <p:cNvSpPr/>
            <p:nvPr/>
          </p:nvSpPr>
          <p:spPr>
            <a:xfrm>
              <a:off x="7291042" y="1592394"/>
              <a:ext cx="61380" cy="125241"/>
            </a:xfrm>
            <a:custGeom>
              <a:avLst/>
              <a:gdLst/>
              <a:ahLst/>
              <a:cxnLst/>
              <a:rect l="l" t="t" r="r" b="b"/>
              <a:pathLst>
                <a:path w="2112" h="4309" extrusionOk="0">
                  <a:moveTo>
                    <a:pt x="312" y="2461"/>
                  </a:moveTo>
                  <a:lnTo>
                    <a:pt x="312" y="2461"/>
                  </a:lnTo>
                  <a:cubicBezTo>
                    <a:pt x="311" y="2464"/>
                    <a:pt x="311" y="2467"/>
                    <a:pt x="310" y="2470"/>
                  </a:cubicBezTo>
                  <a:cubicBezTo>
                    <a:pt x="311" y="2468"/>
                    <a:pt x="311" y="2465"/>
                    <a:pt x="312" y="2461"/>
                  </a:cubicBezTo>
                  <a:close/>
                  <a:moveTo>
                    <a:pt x="1809" y="2993"/>
                  </a:moveTo>
                  <a:cubicBezTo>
                    <a:pt x="1809" y="2995"/>
                    <a:pt x="1810" y="2997"/>
                    <a:pt x="1810" y="2999"/>
                  </a:cubicBezTo>
                  <a:lnTo>
                    <a:pt x="1810" y="2999"/>
                  </a:lnTo>
                  <a:cubicBezTo>
                    <a:pt x="1810" y="2997"/>
                    <a:pt x="1810" y="2995"/>
                    <a:pt x="1809" y="2993"/>
                  </a:cubicBezTo>
                  <a:close/>
                  <a:moveTo>
                    <a:pt x="1596" y="3543"/>
                  </a:moveTo>
                  <a:cubicBezTo>
                    <a:pt x="1591" y="3548"/>
                    <a:pt x="1588" y="3552"/>
                    <a:pt x="1586" y="3556"/>
                  </a:cubicBezTo>
                  <a:lnTo>
                    <a:pt x="1586" y="3556"/>
                  </a:lnTo>
                  <a:cubicBezTo>
                    <a:pt x="1589" y="3552"/>
                    <a:pt x="1592" y="3548"/>
                    <a:pt x="1596" y="3543"/>
                  </a:cubicBezTo>
                  <a:close/>
                  <a:moveTo>
                    <a:pt x="1195" y="3866"/>
                  </a:moveTo>
                  <a:lnTo>
                    <a:pt x="1195" y="3866"/>
                  </a:lnTo>
                  <a:cubicBezTo>
                    <a:pt x="1194" y="3867"/>
                    <a:pt x="1192" y="3868"/>
                    <a:pt x="1190" y="3869"/>
                  </a:cubicBezTo>
                  <a:lnTo>
                    <a:pt x="1190" y="3869"/>
                  </a:lnTo>
                  <a:cubicBezTo>
                    <a:pt x="1192" y="3868"/>
                    <a:pt x="1193" y="3867"/>
                    <a:pt x="1195" y="3866"/>
                  </a:cubicBezTo>
                  <a:close/>
                  <a:moveTo>
                    <a:pt x="1659" y="1"/>
                  </a:moveTo>
                  <a:cubicBezTo>
                    <a:pt x="1617" y="1"/>
                    <a:pt x="1576" y="5"/>
                    <a:pt x="1537" y="13"/>
                  </a:cubicBezTo>
                  <a:cubicBezTo>
                    <a:pt x="1323" y="56"/>
                    <a:pt x="1130" y="173"/>
                    <a:pt x="966" y="314"/>
                  </a:cubicBezTo>
                  <a:cubicBezTo>
                    <a:pt x="877" y="385"/>
                    <a:pt x="796" y="468"/>
                    <a:pt x="727" y="558"/>
                  </a:cubicBezTo>
                  <a:cubicBezTo>
                    <a:pt x="666" y="640"/>
                    <a:pt x="611" y="727"/>
                    <a:pt x="562" y="819"/>
                  </a:cubicBezTo>
                  <a:cubicBezTo>
                    <a:pt x="503" y="925"/>
                    <a:pt x="453" y="1034"/>
                    <a:pt x="404" y="1145"/>
                  </a:cubicBezTo>
                  <a:cubicBezTo>
                    <a:pt x="361" y="1240"/>
                    <a:pt x="320" y="1340"/>
                    <a:pt x="285" y="1438"/>
                  </a:cubicBezTo>
                  <a:cubicBezTo>
                    <a:pt x="206" y="1661"/>
                    <a:pt x="141" y="1891"/>
                    <a:pt x="92" y="2122"/>
                  </a:cubicBezTo>
                  <a:cubicBezTo>
                    <a:pt x="41" y="2358"/>
                    <a:pt x="11" y="2597"/>
                    <a:pt x="6" y="2837"/>
                  </a:cubicBezTo>
                  <a:cubicBezTo>
                    <a:pt x="0" y="3072"/>
                    <a:pt x="24" y="3304"/>
                    <a:pt x="78" y="3531"/>
                  </a:cubicBezTo>
                  <a:cubicBezTo>
                    <a:pt x="106" y="3642"/>
                    <a:pt x="142" y="3751"/>
                    <a:pt x="190" y="3857"/>
                  </a:cubicBezTo>
                  <a:cubicBezTo>
                    <a:pt x="228" y="3944"/>
                    <a:pt x="275" y="4036"/>
                    <a:pt x="340" y="4107"/>
                  </a:cubicBezTo>
                  <a:cubicBezTo>
                    <a:pt x="410" y="4183"/>
                    <a:pt x="497" y="4242"/>
                    <a:pt x="595" y="4276"/>
                  </a:cubicBezTo>
                  <a:cubicBezTo>
                    <a:pt x="655" y="4297"/>
                    <a:pt x="719" y="4308"/>
                    <a:pt x="782" y="4308"/>
                  </a:cubicBezTo>
                  <a:cubicBezTo>
                    <a:pt x="812" y="4308"/>
                    <a:pt x="844" y="4306"/>
                    <a:pt x="874" y="4302"/>
                  </a:cubicBezTo>
                  <a:cubicBezTo>
                    <a:pt x="988" y="4284"/>
                    <a:pt x="1099" y="4249"/>
                    <a:pt x="1201" y="4197"/>
                  </a:cubicBezTo>
                  <a:cubicBezTo>
                    <a:pt x="1296" y="4153"/>
                    <a:pt x="1387" y="4101"/>
                    <a:pt x="1472" y="4042"/>
                  </a:cubicBezTo>
                  <a:cubicBezTo>
                    <a:pt x="1562" y="3984"/>
                    <a:pt x="1645" y="3915"/>
                    <a:pt x="1721" y="3841"/>
                  </a:cubicBezTo>
                  <a:cubicBezTo>
                    <a:pt x="1795" y="3765"/>
                    <a:pt x="1862" y="3681"/>
                    <a:pt x="1919" y="3593"/>
                  </a:cubicBezTo>
                  <a:cubicBezTo>
                    <a:pt x="1980" y="3499"/>
                    <a:pt x="2029" y="3399"/>
                    <a:pt x="2063" y="3293"/>
                  </a:cubicBezTo>
                  <a:cubicBezTo>
                    <a:pt x="2088" y="3198"/>
                    <a:pt x="2112" y="3099"/>
                    <a:pt x="2109" y="2999"/>
                  </a:cubicBezTo>
                  <a:cubicBezTo>
                    <a:pt x="2104" y="2896"/>
                    <a:pt x="2071" y="2796"/>
                    <a:pt x="2015" y="2708"/>
                  </a:cubicBezTo>
                  <a:cubicBezTo>
                    <a:pt x="1968" y="2629"/>
                    <a:pt x="1909" y="2556"/>
                    <a:pt x="1843" y="2491"/>
                  </a:cubicBezTo>
                  <a:cubicBezTo>
                    <a:pt x="1687" y="2345"/>
                    <a:pt x="1485" y="2260"/>
                    <a:pt x="1271" y="2252"/>
                  </a:cubicBezTo>
                  <a:cubicBezTo>
                    <a:pt x="1261" y="2251"/>
                    <a:pt x="1251" y="2251"/>
                    <a:pt x="1240" y="2251"/>
                  </a:cubicBezTo>
                  <a:cubicBezTo>
                    <a:pt x="1050" y="2251"/>
                    <a:pt x="869" y="2334"/>
                    <a:pt x="742" y="2478"/>
                  </a:cubicBezTo>
                  <a:cubicBezTo>
                    <a:pt x="709" y="2518"/>
                    <a:pt x="679" y="2562"/>
                    <a:pt x="655" y="2610"/>
                  </a:cubicBezTo>
                  <a:cubicBezTo>
                    <a:pt x="632" y="2654"/>
                    <a:pt x="611" y="2698"/>
                    <a:pt x="592" y="2744"/>
                  </a:cubicBezTo>
                  <a:cubicBezTo>
                    <a:pt x="557" y="2839"/>
                    <a:pt x="527" y="2936"/>
                    <a:pt x="502" y="3034"/>
                  </a:cubicBezTo>
                  <a:cubicBezTo>
                    <a:pt x="481" y="3113"/>
                    <a:pt x="540" y="3195"/>
                    <a:pt x="616" y="3211"/>
                  </a:cubicBezTo>
                  <a:cubicBezTo>
                    <a:pt x="626" y="3213"/>
                    <a:pt x="636" y="3214"/>
                    <a:pt x="645" y="3214"/>
                  </a:cubicBezTo>
                  <a:cubicBezTo>
                    <a:pt x="715" y="3214"/>
                    <a:pt x="776" y="3166"/>
                    <a:pt x="793" y="3097"/>
                  </a:cubicBezTo>
                  <a:cubicBezTo>
                    <a:pt x="798" y="3081"/>
                    <a:pt x="803" y="3064"/>
                    <a:pt x="806" y="3048"/>
                  </a:cubicBezTo>
                  <a:cubicBezTo>
                    <a:pt x="828" y="2975"/>
                    <a:pt x="853" y="2904"/>
                    <a:pt x="882" y="2834"/>
                  </a:cubicBezTo>
                  <a:cubicBezTo>
                    <a:pt x="901" y="2796"/>
                    <a:pt x="920" y="2758"/>
                    <a:pt x="942" y="2720"/>
                  </a:cubicBezTo>
                  <a:cubicBezTo>
                    <a:pt x="951" y="2706"/>
                    <a:pt x="962" y="2690"/>
                    <a:pt x="974" y="2676"/>
                  </a:cubicBezTo>
                  <a:cubicBezTo>
                    <a:pt x="980" y="2670"/>
                    <a:pt x="986" y="2663"/>
                    <a:pt x="993" y="2657"/>
                  </a:cubicBezTo>
                  <a:cubicBezTo>
                    <a:pt x="1007" y="2646"/>
                    <a:pt x="1018" y="2635"/>
                    <a:pt x="1032" y="2624"/>
                  </a:cubicBezTo>
                  <a:cubicBezTo>
                    <a:pt x="1048" y="2614"/>
                    <a:pt x="1062" y="2605"/>
                    <a:pt x="1078" y="2595"/>
                  </a:cubicBezTo>
                  <a:cubicBezTo>
                    <a:pt x="1086" y="2592"/>
                    <a:pt x="1092" y="2587"/>
                    <a:pt x="1100" y="2584"/>
                  </a:cubicBezTo>
                  <a:cubicBezTo>
                    <a:pt x="1113" y="2579"/>
                    <a:pt x="1124" y="2576"/>
                    <a:pt x="1137" y="2572"/>
                  </a:cubicBezTo>
                  <a:cubicBezTo>
                    <a:pt x="1159" y="2567"/>
                    <a:pt x="1184" y="2560"/>
                    <a:pt x="1203" y="2559"/>
                  </a:cubicBezTo>
                  <a:cubicBezTo>
                    <a:pt x="1218" y="2558"/>
                    <a:pt x="1233" y="2555"/>
                    <a:pt x="1249" y="2555"/>
                  </a:cubicBezTo>
                  <a:cubicBezTo>
                    <a:pt x="1253" y="2555"/>
                    <a:pt x="1257" y="2555"/>
                    <a:pt x="1262" y="2556"/>
                  </a:cubicBezTo>
                  <a:cubicBezTo>
                    <a:pt x="1282" y="2557"/>
                    <a:pt x="1304" y="2559"/>
                    <a:pt x="1327" y="2562"/>
                  </a:cubicBezTo>
                  <a:cubicBezTo>
                    <a:pt x="1352" y="2567"/>
                    <a:pt x="1377" y="2570"/>
                    <a:pt x="1406" y="2578"/>
                  </a:cubicBezTo>
                  <a:cubicBezTo>
                    <a:pt x="1433" y="2587"/>
                    <a:pt x="1460" y="2597"/>
                    <a:pt x="1486" y="2608"/>
                  </a:cubicBezTo>
                  <a:cubicBezTo>
                    <a:pt x="1504" y="2617"/>
                    <a:pt x="1521" y="2625"/>
                    <a:pt x="1539" y="2635"/>
                  </a:cubicBezTo>
                  <a:cubicBezTo>
                    <a:pt x="1562" y="2651"/>
                    <a:pt x="1586" y="2666"/>
                    <a:pt x="1610" y="2684"/>
                  </a:cubicBezTo>
                  <a:cubicBezTo>
                    <a:pt x="1623" y="2695"/>
                    <a:pt x="1635" y="2708"/>
                    <a:pt x="1646" y="2719"/>
                  </a:cubicBezTo>
                  <a:cubicBezTo>
                    <a:pt x="1678" y="2754"/>
                    <a:pt x="1706" y="2788"/>
                    <a:pt x="1733" y="2825"/>
                  </a:cubicBezTo>
                  <a:cubicBezTo>
                    <a:pt x="1744" y="2837"/>
                    <a:pt x="1754" y="2852"/>
                    <a:pt x="1762" y="2866"/>
                  </a:cubicBezTo>
                  <a:cubicBezTo>
                    <a:pt x="1775" y="2890"/>
                    <a:pt x="1786" y="2913"/>
                    <a:pt x="1797" y="2939"/>
                  </a:cubicBezTo>
                  <a:cubicBezTo>
                    <a:pt x="1800" y="2947"/>
                    <a:pt x="1803" y="2958"/>
                    <a:pt x="1806" y="2967"/>
                  </a:cubicBezTo>
                  <a:cubicBezTo>
                    <a:pt x="1808" y="2980"/>
                    <a:pt x="1811" y="2993"/>
                    <a:pt x="1813" y="3007"/>
                  </a:cubicBezTo>
                  <a:cubicBezTo>
                    <a:pt x="1812" y="3004"/>
                    <a:pt x="1811" y="3002"/>
                    <a:pt x="1810" y="2999"/>
                  </a:cubicBezTo>
                  <a:lnTo>
                    <a:pt x="1810" y="2999"/>
                  </a:lnTo>
                  <a:cubicBezTo>
                    <a:pt x="1811" y="3007"/>
                    <a:pt x="1811" y="3014"/>
                    <a:pt x="1811" y="3021"/>
                  </a:cubicBezTo>
                  <a:cubicBezTo>
                    <a:pt x="1809" y="3050"/>
                    <a:pt x="1808" y="3081"/>
                    <a:pt x="1803" y="3110"/>
                  </a:cubicBezTo>
                  <a:cubicBezTo>
                    <a:pt x="1798" y="3138"/>
                    <a:pt x="1792" y="3167"/>
                    <a:pt x="1784" y="3195"/>
                  </a:cubicBezTo>
                  <a:cubicBezTo>
                    <a:pt x="1773" y="3232"/>
                    <a:pt x="1760" y="3268"/>
                    <a:pt x="1744" y="3303"/>
                  </a:cubicBezTo>
                  <a:cubicBezTo>
                    <a:pt x="1727" y="3341"/>
                    <a:pt x="1708" y="3377"/>
                    <a:pt x="1687" y="3414"/>
                  </a:cubicBezTo>
                  <a:cubicBezTo>
                    <a:pt x="1656" y="3463"/>
                    <a:pt x="1621" y="3512"/>
                    <a:pt x="1585" y="3558"/>
                  </a:cubicBezTo>
                  <a:cubicBezTo>
                    <a:pt x="1585" y="3557"/>
                    <a:pt x="1585" y="3557"/>
                    <a:pt x="1586" y="3556"/>
                  </a:cubicBezTo>
                  <a:lnTo>
                    <a:pt x="1586" y="3556"/>
                  </a:lnTo>
                  <a:cubicBezTo>
                    <a:pt x="1555" y="3594"/>
                    <a:pt x="1522" y="3629"/>
                    <a:pt x="1486" y="3662"/>
                  </a:cubicBezTo>
                  <a:lnTo>
                    <a:pt x="1501" y="3650"/>
                  </a:lnTo>
                  <a:lnTo>
                    <a:pt x="1501" y="3650"/>
                  </a:lnTo>
                  <a:cubicBezTo>
                    <a:pt x="1466" y="3681"/>
                    <a:pt x="1428" y="3711"/>
                    <a:pt x="1390" y="3741"/>
                  </a:cubicBezTo>
                  <a:cubicBezTo>
                    <a:pt x="1325" y="3788"/>
                    <a:pt x="1259" y="3831"/>
                    <a:pt x="1188" y="3870"/>
                  </a:cubicBezTo>
                  <a:lnTo>
                    <a:pt x="1188" y="3870"/>
                  </a:lnTo>
                  <a:cubicBezTo>
                    <a:pt x="1137" y="3897"/>
                    <a:pt x="1085" y="3923"/>
                    <a:pt x="1032" y="3946"/>
                  </a:cubicBezTo>
                  <a:cubicBezTo>
                    <a:pt x="986" y="3963"/>
                    <a:pt x="939" y="3980"/>
                    <a:pt x="891" y="3995"/>
                  </a:cubicBezTo>
                  <a:cubicBezTo>
                    <a:pt x="872" y="3998"/>
                    <a:pt x="853" y="4003"/>
                    <a:pt x="834" y="4004"/>
                  </a:cubicBezTo>
                  <a:cubicBezTo>
                    <a:pt x="815" y="4006"/>
                    <a:pt x="796" y="4007"/>
                    <a:pt x="779" y="4007"/>
                  </a:cubicBezTo>
                  <a:cubicBezTo>
                    <a:pt x="765" y="4007"/>
                    <a:pt x="752" y="4007"/>
                    <a:pt x="735" y="4004"/>
                  </a:cubicBezTo>
                  <a:cubicBezTo>
                    <a:pt x="719" y="4001"/>
                    <a:pt x="701" y="3998"/>
                    <a:pt x="685" y="3993"/>
                  </a:cubicBezTo>
                  <a:cubicBezTo>
                    <a:pt x="676" y="3990"/>
                    <a:pt x="668" y="3988"/>
                    <a:pt x="659" y="3984"/>
                  </a:cubicBezTo>
                  <a:cubicBezTo>
                    <a:pt x="649" y="3979"/>
                    <a:pt x="638" y="3974"/>
                    <a:pt x="628" y="3968"/>
                  </a:cubicBezTo>
                  <a:cubicBezTo>
                    <a:pt x="613" y="3958"/>
                    <a:pt x="598" y="3947"/>
                    <a:pt x="584" y="3936"/>
                  </a:cubicBezTo>
                  <a:cubicBezTo>
                    <a:pt x="576" y="3930"/>
                    <a:pt x="570" y="3925"/>
                    <a:pt x="562" y="3917"/>
                  </a:cubicBezTo>
                  <a:cubicBezTo>
                    <a:pt x="554" y="3908"/>
                    <a:pt x="546" y="3898"/>
                    <a:pt x="538" y="3889"/>
                  </a:cubicBezTo>
                  <a:cubicBezTo>
                    <a:pt x="516" y="3858"/>
                    <a:pt x="497" y="3828"/>
                    <a:pt x="478" y="3797"/>
                  </a:cubicBezTo>
                  <a:cubicBezTo>
                    <a:pt x="453" y="3748"/>
                    <a:pt x="431" y="3699"/>
                    <a:pt x="410" y="3648"/>
                  </a:cubicBezTo>
                  <a:cubicBezTo>
                    <a:pt x="383" y="3580"/>
                    <a:pt x="361" y="3510"/>
                    <a:pt x="342" y="3439"/>
                  </a:cubicBezTo>
                  <a:cubicBezTo>
                    <a:pt x="323" y="3357"/>
                    <a:pt x="307" y="3274"/>
                    <a:pt x="298" y="3190"/>
                  </a:cubicBezTo>
                  <a:lnTo>
                    <a:pt x="298" y="3190"/>
                  </a:lnTo>
                  <a:cubicBezTo>
                    <a:pt x="298" y="3197"/>
                    <a:pt x="299" y="3203"/>
                    <a:pt x="299" y="3209"/>
                  </a:cubicBezTo>
                  <a:cubicBezTo>
                    <a:pt x="286" y="3093"/>
                    <a:pt x="279" y="2975"/>
                    <a:pt x="279" y="2858"/>
                  </a:cubicBezTo>
                  <a:lnTo>
                    <a:pt x="279" y="2858"/>
                  </a:lnTo>
                  <a:cubicBezTo>
                    <a:pt x="282" y="2722"/>
                    <a:pt x="293" y="2585"/>
                    <a:pt x="312" y="2451"/>
                  </a:cubicBezTo>
                  <a:lnTo>
                    <a:pt x="312" y="2451"/>
                  </a:lnTo>
                  <a:cubicBezTo>
                    <a:pt x="312" y="2454"/>
                    <a:pt x="312" y="2458"/>
                    <a:pt x="312" y="2461"/>
                  </a:cubicBezTo>
                  <a:lnTo>
                    <a:pt x="312" y="2461"/>
                  </a:lnTo>
                  <a:cubicBezTo>
                    <a:pt x="342" y="2268"/>
                    <a:pt x="384" y="2076"/>
                    <a:pt x="437" y="1888"/>
                  </a:cubicBezTo>
                  <a:cubicBezTo>
                    <a:pt x="437" y="1889"/>
                    <a:pt x="437" y="1889"/>
                    <a:pt x="437" y="1891"/>
                  </a:cubicBezTo>
                  <a:cubicBezTo>
                    <a:pt x="438" y="1889"/>
                    <a:pt x="438" y="1888"/>
                    <a:pt x="438" y="1884"/>
                  </a:cubicBezTo>
                  <a:lnTo>
                    <a:pt x="443" y="1872"/>
                  </a:lnTo>
                  <a:lnTo>
                    <a:pt x="442" y="1878"/>
                  </a:lnTo>
                  <a:cubicBezTo>
                    <a:pt x="492" y="1702"/>
                    <a:pt x="552" y="1530"/>
                    <a:pt x="625" y="1364"/>
                  </a:cubicBezTo>
                  <a:lnTo>
                    <a:pt x="625" y="1364"/>
                  </a:lnTo>
                  <a:cubicBezTo>
                    <a:pt x="625" y="1364"/>
                    <a:pt x="624" y="1365"/>
                    <a:pt x="624" y="1366"/>
                  </a:cubicBezTo>
                  <a:lnTo>
                    <a:pt x="624" y="1366"/>
                  </a:lnTo>
                  <a:cubicBezTo>
                    <a:pt x="694" y="1205"/>
                    <a:pt x="774" y="1050"/>
                    <a:pt x="861" y="900"/>
                  </a:cubicBezTo>
                  <a:lnTo>
                    <a:pt x="861" y="900"/>
                  </a:lnTo>
                  <a:cubicBezTo>
                    <a:pt x="859" y="902"/>
                    <a:pt x="858" y="905"/>
                    <a:pt x="856" y="908"/>
                  </a:cubicBezTo>
                  <a:cubicBezTo>
                    <a:pt x="896" y="843"/>
                    <a:pt x="937" y="781"/>
                    <a:pt x="983" y="723"/>
                  </a:cubicBezTo>
                  <a:cubicBezTo>
                    <a:pt x="1005" y="697"/>
                    <a:pt x="1027" y="672"/>
                    <a:pt x="1051" y="648"/>
                  </a:cubicBezTo>
                  <a:cubicBezTo>
                    <a:pt x="1103" y="599"/>
                    <a:pt x="1159" y="553"/>
                    <a:pt x="1216" y="510"/>
                  </a:cubicBezTo>
                  <a:cubicBezTo>
                    <a:pt x="1260" y="477"/>
                    <a:pt x="1308" y="446"/>
                    <a:pt x="1355" y="419"/>
                  </a:cubicBezTo>
                  <a:cubicBezTo>
                    <a:pt x="1391" y="398"/>
                    <a:pt x="1429" y="379"/>
                    <a:pt x="1466" y="363"/>
                  </a:cubicBezTo>
                  <a:cubicBezTo>
                    <a:pt x="1493" y="352"/>
                    <a:pt x="1521" y="343"/>
                    <a:pt x="1545" y="336"/>
                  </a:cubicBezTo>
                  <a:cubicBezTo>
                    <a:pt x="1570" y="332"/>
                    <a:pt x="1594" y="327"/>
                    <a:pt x="1618" y="324"/>
                  </a:cubicBezTo>
                  <a:cubicBezTo>
                    <a:pt x="1627" y="322"/>
                    <a:pt x="1637" y="322"/>
                    <a:pt x="1646" y="322"/>
                  </a:cubicBezTo>
                  <a:cubicBezTo>
                    <a:pt x="1662" y="322"/>
                    <a:pt x="1680" y="324"/>
                    <a:pt x="1695" y="325"/>
                  </a:cubicBezTo>
                  <a:cubicBezTo>
                    <a:pt x="1703" y="327"/>
                    <a:pt x="1713" y="328"/>
                    <a:pt x="1721" y="330"/>
                  </a:cubicBezTo>
                  <a:cubicBezTo>
                    <a:pt x="1727" y="332"/>
                    <a:pt x="1735" y="335"/>
                    <a:pt x="1741" y="336"/>
                  </a:cubicBezTo>
                  <a:lnTo>
                    <a:pt x="1751" y="343"/>
                  </a:lnTo>
                  <a:cubicBezTo>
                    <a:pt x="1746" y="360"/>
                    <a:pt x="1743" y="377"/>
                    <a:pt x="1738" y="396"/>
                  </a:cubicBezTo>
                  <a:cubicBezTo>
                    <a:pt x="1729" y="430"/>
                    <a:pt x="1724" y="466"/>
                    <a:pt x="1721" y="501"/>
                  </a:cubicBezTo>
                  <a:cubicBezTo>
                    <a:pt x="1719" y="553"/>
                    <a:pt x="1740" y="604"/>
                    <a:pt x="1779" y="640"/>
                  </a:cubicBezTo>
                  <a:cubicBezTo>
                    <a:pt x="1810" y="669"/>
                    <a:pt x="1848" y="682"/>
                    <a:pt x="1886" y="682"/>
                  </a:cubicBezTo>
                  <a:cubicBezTo>
                    <a:pt x="1939" y="682"/>
                    <a:pt x="1992" y="657"/>
                    <a:pt x="2025" y="612"/>
                  </a:cubicBezTo>
                  <a:cubicBezTo>
                    <a:pt x="2066" y="553"/>
                    <a:pt x="2091" y="485"/>
                    <a:pt x="2096" y="412"/>
                  </a:cubicBezTo>
                  <a:cubicBezTo>
                    <a:pt x="2099" y="377"/>
                    <a:pt x="2096" y="341"/>
                    <a:pt x="2090" y="305"/>
                  </a:cubicBezTo>
                  <a:cubicBezTo>
                    <a:pt x="2091" y="264"/>
                    <a:pt x="2075" y="224"/>
                    <a:pt x="2048" y="194"/>
                  </a:cubicBezTo>
                  <a:cubicBezTo>
                    <a:pt x="1970" y="58"/>
                    <a:pt x="1812" y="1"/>
                    <a:pt x="16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4" name="Google Shape;8964;p17"/>
            <p:cNvSpPr/>
            <p:nvPr/>
          </p:nvSpPr>
          <p:spPr>
            <a:xfrm>
              <a:off x="7382593" y="1571410"/>
              <a:ext cx="72743" cy="176715"/>
            </a:xfrm>
            <a:custGeom>
              <a:avLst/>
              <a:gdLst/>
              <a:ahLst/>
              <a:cxnLst/>
              <a:rect l="l" t="t" r="r" b="b"/>
              <a:pathLst>
                <a:path w="2503" h="6080" extrusionOk="0">
                  <a:moveTo>
                    <a:pt x="1781" y="697"/>
                  </a:moveTo>
                  <a:cubicBezTo>
                    <a:pt x="1780" y="698"/>
                    <a:pt x="1779" y="699"/>
                    <a:pt x="1778" y="701"/>
                  </a:cubicBezTo>
                  <a:cubicBezTo>
                    <a:pt x="1779" y="699"/>
                    <a:pt x="1780" y="698"/>
                    <a:pt x="1781" y="697"/>
                  </a:cubicBezTo>
                  <a:close/>
                  <a:moveTo>
                    <a:pt x="584" y="2596"/>
                  </a:moveTo>
                  <a:cubicBezTo>
                    <a:pt x="583" y="2598"/>
                    <a:pt x="582" y="2600"/>
                    <a:pt x="581" y="2602"/>
                  </a:cubicBezTo>
                  <a:cubicBezTo>
                    <a:pt x="582" y="2600"/>
                    <a:pt x="583" y="2598"/>
                    <a:pt x="584" y="2596"/>
                  </a:cubicBezTo>
                  <a:close/>
                  <a:moveTo>
                    <a:pt x="2188" y="0"/>
                  </a:moveTo>
                  <a:cubicBezTo>
                    <a:pt x="2028" y="0"/>
                    <a:pt x="1887" y="117"/>
                    <a:pt x="1781" y="227"/>
                  </a:cubicBezTo>
                  <a:cubicBezTo>
                    <a:pt x="1608" y="405"/>
                    <a:pt x="1466" y="604"/>
                    <a:pt x="1319" y="802"/>
                  </a:cubicBezTo>
                  <a:cubicBezTo>
                    <a:pt x="1230" y="919"/>
                    <a:pt x="1149" y="1044"/>
                    <a:pt x="1065" y="1166"/>
                  </a:cubicBezTo>
                  <a:cubicBezTo>
                    <a:pt x="1034" y="1212"/>
                    <a:pt x="1004" y="1261"/>
                    <a:pt x="972" y="1310"/>
                  </a:cubicBezTo>
                  <a:cubicBezTo>
                    <a:pt x="933" y="1372"/>
                    <a:pt x="888" y="1435"/>
                    <a:pt x="850" y="1500"/>
                  </a:cubicBezTo>
                  <a:cubicBezTo>
                    <a:pt x="773" y="1638"/>
                    <a:pt x="687" y="1774"/>
                    <a:pt x="614" y="1915"/>
                  </a:cubicBezTo>
                  <a:cubicBezTo>
                    <a:pt x="470" y="2190"/>
                    <a:pt x="325" y="2464"/>
                    <a:pt x="220" y="2758"/>
                  </a:cubicBezTo>
                  <a:cubicBezTo>
                    <a:pt x="143" y="2974"/>
                    <a:pt x="86" y="3197"/>
                    <a:pt x="49" y="3425"/>
                  </a:cubicBezTo>
                  <a:cubicBezTo>
                    <a:pt x="14" y="3656"/>
                    <a:pt x="0" y="3890"/>
                    <a:pt x="6" y="4125"/>
                  </a:cubicBezTo>
                  <a:cubicBezTo>
                    <a:pt x="16" y="4360"/>
                    <a:pt x="43" y="4595"/>
                    <a:pt x="89" y="4827"/>
                  </a:cubicBezTo>
                  <a:cubicBezTo>
                    <a:pt x="111" y="4945"/>
                    <a:pt x="141" y="5060"/>
                    <a:pt x="177" y="5173"/>
                  </a:cubicBezTo>
                  <a:cubicBezTo>
                    <a:pt x="209" y="5271"/>
                    <a:pt x="247" y="5367"/>
                    <a:pt x="285" y="5462"/>
                  </a:cubicBezTo>
                  <a:cubicBezTo>
                    <a:pt x="287" y="5465"/>
                    <a:pt x="287" y="5469"/>
                    <a:pt x="288" y="5470"/>
                  </a:cubicBezTo>
                  <a:lnTo>
                    <a:pt x="291" y="5480"/>
                  </a:lnTo>
                  <a:cubicBezTo>
                    <a:pt x="363" y="5654"/>
                    <a:pt x="434" y="5828"/>
                    <a:pt x="516" y="5997"/>
                  </a:cubicBezTo>
                  <a:cubicBezTo>
                    <a:pt x="542" y="6048"/>
                    <a:pt x="592" y="6080"/>
                    <a:pt x="648" y="6080"/>
                  </a:cubicBezTo>
                  <a:cubicBezTo>
                    <a:pt x="668" y="6080"/>
                    <a:pt x="689" y="6075"/>
                    <a:pt x="708" y="6065"/>
                  </a:cubicBezTo>
                  <a:cubicBezTo>
                    <a:pt x="779" y="6031"/>
                    <a:pt x="809" y="5947"/>
                    <a:pt x="776" y="5874"/>
                  </a:cubicBezTo>
                  <a:cubicBezTo>
                    <a:pt x="676" y="5673"/>
                    <a:pt x="591" y="5464"/>
                    <a:pt x="507" y="5255"/>
                  </a:cubicBezTo>
                  <a:cubicBezTo>
                    <a:pt x="467" y="5150"/>
                    <a:pt x="431" y="5043"/>
                    <a:pt x="402" y="4935"/>
                  </a:cubicBezTo>
                  <a:cubicBezTo>
                    <a:pt x="402" y="4937"/>
                    <a:pt x="402" y="4938"/>
                    <a:pt x="402" y="4940"/>
                  </a:cubicBezTo>
                  <a:lnTo>
                    <a:pt x="401" y="4932"/>
                  </a:lnTo>
                  <a:lnTo>
                    <a:pt x="399" y="4926"/>
                  </a:lnTo>
                  <a:lnTo>
                    <a:pt x="399" y="4926"/>
                  </a:lnTo>
                  <a:cubicBezTo>
                    <a:pt x="399" y="4927"/>
                    <a:pt x="399" y="4927"/>
                    <a:pt x="399" y="4927"/>
                  </a:cubicBezTo>
                  <a:cubicBezTo>
                    <a:pt x="399" y="4926"/>
                    <a:pt x="398" y="4924"/>
                    <a:pt x="398" y="4922"/>
                  </a:cubicBezTo>
                  <a:lnTo>
                    <a:pt x="398" y="4922"/>
                  </a:lnTo>
                  <a:lnTo>
                    <a:pt x="399" y="4926"/>
                  </a:lnTo>
                  <a:lnTo>
                    <a:pt x="399" y="4926"/>
                  </a:lnTo>
                  <a:cubicBezTo>
                    <a:pt x="399" y="4925"/>
                    <a:pt x="399" y="4924"/>
                    <a:pt x="398" y="4921"/>
                  </a:cubicBezTo>
                  <a:lnTo>
                    <a:pt x="398" y="4921"/>
                  </a:lnTo>
                  <a:cubicBezTo>
                    <a:pt x="398" y="4921"/>
                    <a:pt x="398" y="4922"/>
                    <a:pt x="398" y="4922"/>
                  </a:cubicBezTo>
                  <a:lnTo>
                    <a:pt x="398" y="4922"/>
                  </a:lnTo>
                  <a:lnTo>
                    <a:pt x="397" y="4921"/>
                  </a:lnTo>
                  <a:lnTo>
                    <a:pt x="397" y="4921"/>
                  </a:lnTo>
                  <a:cubicBezTo>
                    <a:pt x="398" y="4921"/>
                    <a:pt x="398" y="4921"/>
                    <a:pt x="398" y="4921"/>
                  </a:cubicBezTo>
                  <a:lnTo>
                    <a:pt x="398" y="4921"/>
                  </a:lnTo>
                  <a:cubicBezTo>
                    <a:pt x="357" y="4752"/>
                    <a:pt x="328" y="4582"/>
                    <a:pt x="307" y="4411"/>
                  </a:cubicBezTo>
                  <a:lnTo>
                    <a:pt x="307" y="4411"/>
                  </a:lnTo>
                  <a:cubicBezTo>
                    <a:pt x="309" y="4417"/>
                    <a:pt x="309" y="4422"/>
                    <a:pt x="310" y="4429"/>
                  </a:cubicBezTo>
                  <a:cubicBezTo>
                    <a:pt x="291" y="4265"/>
                    <a:pt x="282" y="4102"/>
                    <a:pt x="283" y="3938"/>
                  </a:cubicBezTo>
                  <a:lnTo>
                    <a:pt x="283" y="3938"/>
                  </a:lnTo>
                  <a:lnTo>
                    <a:pt x="283" y="3952"/>
                  </a:lnTo>
                  <a:cubicBezTo>
                    <a:pt x="285" y="3800"/>
                    <a:pt x="298" y="3648"/>
                    <a:pt x="318" y="3498"/>
                  </a:cubicBezTo>
                  <a:cubicBezTo>
                    <a:pt x="340" y="3357"/>
                    <a:pt x="371" y="3218"/>
                    <a:pt x="409" y="3080"/>
                  </a:cubicBezTo>
                  <a:cubicBezTo>
                    <a:pt x="458" y="2915"/>
                    <a:pt x="516" y="2752"/>
                    <a:pt x="584" y="2592"/>
                  </a:cubicBezTo>
                  <a:lnTo>
                    <a:pt x="584" y="2592"/>
                  </a:lnTo>
                  <a:cubicBezTo>
                    <a:pt x="584" y="2594"/>
                    <a:pt x="584" y="2595"/>
                    <a:pt x="584" y="2596"/>
                  </a:cubicBezTo>
                  <a:lnTo>
                    <a:pt x="584" y="2596"/>
                  </a:lnTo>
                  <a:cubicBezTo>
                    <a:pt x="678" y="2385"/>
                    <a:pt x="793" y="2184"/>
                    <a:pt x="901" y="1980"/>
                  </a:cubicBezTo>
                  <a:lnTo>
                    <a:pt x="901" y="1980"/>
                  </a:lnTo>
                  <a:cubicBezTo>
                    <a:pt x="898" y="1984"/>
                    <a:pt x="895" y="1989"/>
                    <a:pt x="891" y="1994"/>
                  </a:cubicBezTo>
                  <a:cubicBezTo>
                    <a:pt x="963" y="1880"/>
                    <a:pt x="1031" y="1761"/>
                    <a:pt x="1100" y="1646"/>
                  </a:cubicBezTo>
                  <a:cubicBezTo>
                    <a:pt x="1210" y="1483"/>
                    <a:pt x="1320" y="1320"/>
                    <a:pt x="1433" y="1160"/>
                  </a:cubicBezTo>
                  <a:cubicBezTo>
                    <a:pt x="1542" y="1005"/>
                    <a:pt x="1658" y="854"/>
                    <a:pt x="1775" y="705"/>
                  </a:cubicBezTo>
                  <a:lnTo>
                    <a:pt x="1775" y="705"/>
                  </a:lnTo>
                  <a:cubicBezTo>
                    <a:pt x="1773" y="707"/>
                    <a:pt x="1771" y="708"/>
                    <a:pt x="1768" y="712"/>
                  </a:cubicBezTo>
                  <a:lnTo>
                    <a:pt x="1776" y="702"/>
                  </a:lnTo>
                  <a:lnTo>
                    <a:pt x="1781" y="696"/>
                  </a:lnTo>
                  <a:lnTo>
                    <a:pt x="1781" y="696"/>
                  </a:lnTo>
                  <a:cubicBezTo>
                    <a:pt x="1781" y="696"/>
                    <a:pt x="1781" y="697"/>
                    <a:pt x="1781" y="697"/>
                  </a:cubicBezTo>
                  <a:lnTo>
                    <a:pt x="1781" y="697"/>
                  </a:lnTo>
                  <a:cubicBezTo>
                    <a:pt x="1853" y="611"/>
                    <a:pt x="1928" y="527"/>
                    <a:pt x="2007" y="447"/>
                  </a:cubicBezTo>
                  <a:cubicBezTo>
                    <a:pt x="2033" y="424"/>
                    <a:pt x="2058" y="400"/>
                    <a:pt x="2087" y="378"/>
                  </a:cubicBezTo>
                  <a:cubicBezTo>
                    <a:pt x="2099" y="368"/>
                    <a:pt x="2113" y="357"/>
                    <a:pt x="2125" y="352"/>
                  </a:cubicBezTo>
                  <a:cubicBezTo>
                    <a:pt x="2134" y="348"/>
                    <a:pt x="2145" y="343"/>
                    <a:pt x="2155" y="338"/>
                  </a:cubicBezTo>
                  <a:lnTo>
                    <a:pt x="2159" y="344"/>
                  </a:lnTo>
                  <a:lnTo>
                    <a:pt x="2177" y="371"/>
                  </a:lnTo>
                  <a:cubicBezTo>
                    <a:pt x="2208" y="420"/>
                    <a:pt x="2262" y="446"/>
                    <a:pt x="2316" y="446"/>
                  </a:cubicBezTo>
                  <a:cubicBezTo>
                    <a:pt x="2346" y="446"/>
                    <a:pt x="2377" y="438"/>
                    <a:pt x="2405" y="420"/>
                  </a:cubicBezTo>
                  <a:cubicBezTo>
                    <a:pt x="2481" y="371"/>
                    <a:pt x="2503" y="268"/>
                    <a:pt x="2454" y="192"/>
                  </a:cubicBezTo>
                  <a:cubicBezTo>
                    <a:pt x="2395" y="109"/>
                    <a:pt x="2321" y="7"/>
                    <a:pt x="2210" y="1"/>
                  </a:cubicBezTo>
                  <a:cubicBezTo>
                    <a:pt x="2203" y="0"/>
                    <a:pt x="2196" y="0"/>
                    <a:pt x="2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5" name="Google Shape;8965;p17"/>
            <p:cNvSpPr/>
            <p:nvPr/>
          </p:nvSpPr>
          <p:spPr>
            <a:xfrm>
              <a:off x="7436273" y="1609919"/>
              <a:ext cx="46732" cy="93124"/>
            </a:xfrm>
            <a:custGeom>
              <a:avLst/>
              <a:gdLst/>
              <a:ahLst/>
              <a:cxnLst/>
              <a:rect l="l" t="t" r="r" b="b"/>
              <a:pathLst>
                <a:path w="1608" h="3204" extrusionOk="0">
                  <a:moveTo>
                    <a:pt x="1481" y="587"/>
                  </a:moveTo>
                  <a:lnTo>
                    <a:pt x="1481" y="587"/>
                  </a:lnTo>
                  <a:cubicBezTo>
                    <a:pt x="1480" y="588"/>
                    <a:pt x="1479" y="589"/>
                    <a:pt x="1479" y="591"/>
                  </a:cubicBezTo>
                  <a:cubicBezTo>
                    <a:pt x="1479" y="591"/>
                    <a:pt x="1479" y="590"/>
                    <a:pt x="1479" y="590"/>
                  </a:cubicBezTo>
                  <a:lnTo>
                    <a:pt x="1479" y="590"/>
                  </a:lnTo>
                  <a:cubicBezTo>
                    <a:pt x="1479" y="590"/>
                    <a:pt x="1479" y="591"/>
                    <a:pt x="1478" y="592"/>
                  </a:cubicBezTo>
                  <a:lnTo>
                    <a:pt x="1478" y="592"/>
                  </a:lnTo>
                  <a:cubicBezTo>
                    <a:pt x="1479" y="591"/>
                    <a:pt x="1479" y="591"/>
                    <a:pt x="1479" y="591"/>
                  </a:cubicBezTo>
                  <a:lnTo>
                    <a:pt x="1479" y="591"/>
                  </a:lnTo>
                  <a:cubicBezTo>
                    <a:pt x="1478" y="592"/>
                    <a:pt x="1478" y="594"/>
                    <a:pt x="1478" y="595"/>
                  </a:cubicBezTo>
                  <a:lnTo>
                    <a:pt x="1478" y="595"/>
                  </a:lnTo>
                  <a:cubicBezTo>
                    <a:pt x="1478" y="592"/>
                    <a:pt x="1479" y="589"/>
                    <a:pt x="1481" y="587"/>
                  </a:cubicBezTo>
                  <a:close/>
                  <a:moveTo>
                    <a:pt x="1414" y="1"/>
                  </a:moveTo>
                  <a:cubicBezTo>
                    <a:pt x="1392" y="1"/>
                    <a:pt x="1371" y="5"/>
                    <a:pt x="1349" y="15"/>
                  </a:cubicBezTo>
                  <a:cubicBezTo>
                    <a:pt x="1308" y="37"/>
                    <a:pt x="1275" y="69"/>
                    <a:pt x="1253" y="110"/>
                  </a:cubicBezTo>
                  <a:lnTo>
                    <a:pt x="1256" y="107"/>
                  </a:lnTo>
                  <a:lnTo>
                    <a:pt x="1256" y="107"/>
                  </a:lnTo>
                  <a:cubicBezTo>
                    <a:pt x="1221" y="162"/>
                    <a:pt x="1178" y="215"/>
                    <a:pt x="1137" y="268"/>
                  </a:cubicBezTo>
                  <a:cubicBezTo>
                    <a:pt x="1072" y="346"/>
                    <a:pt x="1006" y="425"/>
                    <a:pt x="936" y="501"/>
                  </a:cubicBezTo>
                  <a:cubicBezTo>
                    <a:pt x="857" y="585"/>
                    <a:pt x="776" y="667"/>
                    <a:pt x="695" y="750"/>
                  </a:cubicBezTo>
                  <a:cubicBezTo>
                    <a:pt x="615" y="822"/>
                    <a:pt x="534" y="895"/>
                    <a:pt x="452" y="966"/>
                  </a:cubicBezTo>
                  <a:cubicBezTo>
                    <a:pt x="377" y="1031"/>
                    <a:pt x="298" y="1093"/>
                    <a:pt x="219" y="1152"/>
                  </a:cubicBezTo>
                  <a:cubicBezTo>
                    <a:pt x="224" y="1149"/>
                    <a:pt x="230" y="1144"/>
                    <a:pt x="235" y="1141"/>
                  </a:cubicBezTo>
                  <a:lnTo>
                    <a:pt x="235" y="1141"/>
                  </a:lnTo>
                  <a:lnTo>
                    <a:pt x="118" y="1225"/>
                  </a:lnTo>
                  <a:cubicBezTo>
                    <a:pt x="67" y="1244"/>
                    <a:pt x="29" y="1289"/>
                    <a:pt x="18" y="1343"/>
                  </a:cubicBezTo>
                  <a:cubicBezTo>
                    <a:pt x="16" y="1351"/>
                    <a:pt x="15" y="1359"/>
                    <a:pt x="13" y="1367"/>
                  </a:cubicBezTo>
                  <a:cubicBezTo>
                    <a:pt x="0" y="1457"/>
                    <a:pt x="81" y="1536"/>
                    <a:pt x="165" y="1544"/>
                  </a:cubicBezTo>
                  <a:cubicBezTo>
                    <a:pt x="170" y="1545"/>
                    <a:pt x="175" y="1545"/>
                    <a:pt x="180" y="1545"/>
                  </a:cubicBezTo>
                  <a:cubicBezTo>
                    <a:pt x="239" y="1545"/>
                    <a:pt x="286" y="1510"/>
                    <a:pt x="333" y="1473"/>
                  </a:cubicBezTo>
                  <a:cubicBezTo>
                    <a:pt x="363" y="1449"/>
                    <a:pt x="391" y="1424"/>
                    <a:pt x="423" y="1400"/>
                  </a:cubicBezTo>
                  <a:cubicBezTo>
                    <a:pt x="482" y="1353"/>
                    <a:pt x="539" y="1302"/>
                    <a:pt x="597" y="1253"/>
                  </a:cubicBezTo>
                  <a:cubicBezTo>
                    <a:pt x="706" y="1160"/>
                    <a:pt x="816" y="1065"/>
                    <a:pt x="915" y="960"/>
                  </a:cubicBezTo>
                  <a:cubicBezTo>
                    <a:pt x="984" y="890"/>
                    <a:pt x="1052" y="821"/>
                    <a:pt x="1118" y="750"/>
                  </a:cubicBezTo>
                  <a:lnTo>
                    <a:pt x="1118" y="750"/>
                  </a:lnTo>
                  <a:cubicBezTo>
                    <a:pt x="1072" y="921"/>
                    <a:pt x="1028" y="1093"/>
                    <a:pt x="987" y="1266"/>
                  </a:cubicBezTo>
                  <a:cubicBezTo>
                    <a:pt x="946" y="1433"/>
                    <a:pt x="904" y="1601"/>
                    <a:pt x="866" y="1771"/>
                  </a:cubicBezTo>
                  <a:cubicBezTo>
                    <a:pt x="849" y="1850"/>
                    <a:pt x="828" y="1929"/>
                    <a:pt x="813" y="2008"/>
                  </a:cubicBezTo>
                  <a:cubicBezTo>
                    <a:pt x="795" y="2100"/>
                    <a:pt x="773" y="2192"/>
                    <a:pt x="760" y="2285"/>
                  </a:cubicBezTo>
                  <a:cubicBezTo>
                    <a:pt x="760" y="2285"/>
                    <a:pt x="760" y="2285"/>
                    <a:pt x="761" y="2284"/>
                  </a:cubicBezTo>
                  <a:lnTo>
                    <a:pt x="761" y="2284"/>
                  </a:lnTo>
                  <a:cubicBezTo>
                    <a:pt x="743" y="2404"/>
                    <a:pt x="725" y="2523"/>
                    <a:pt x="711" y="2643"/>
                  </a:cubicBezTo>
                  <a:cubicBezTo>
                    <a:pt x="697" y="2781"/>
                    <a:pt x="694" y="2918"/>
                    <a:pt x="702" y="3056"/>
                  </a:cubicBezTo>
                  <a:cubicBezTo>
                    <a:pt x="708" y="3138"/>
                    <a:pt x="776" y="3202"/>
                    <a:pt x="857" y="3203"/>
                  </a:cubicBezTo>
                  <a:lnTo>
                    <a:pt x="866" y="3203"/>
                  </a:lnTo>
                  <a:cubicBezTo>
                    <a:pt x="950" y="3197"/>
                    <a:pt x="1015" y="3124"/>
                    <a:pt x="1012" y="3039"/>
                  </a:cubicBezTo>
                  <a:cubicBezTo>
                    <a:pt x="1007" y="2974"/>
                    <a:pt x="1004" y="2910"/>
                    <a:pt x="1003" y="2847"/>
                  </a:cubicBezTo>
                  <a:cubicBezTo>
                    <a:pt x="1006" y="2749"/>
                    <a:pt x="1012" y="2652"/>
                    <a:pt x="1018" y="2554"/>
                  </a:cubicBezTo>
                  <a:cubicBezTo>
                    <a:pt x="1025" y="2478"/>
                    <a:pt x="1037" y="2401"/>
                    <a:pt x="1048" y="2325"/>
                  </a:cubicBezTo>
                  <a:cubicBezTo>
                    <a:pt x="1090" y="2100"/>
                    <a:pt x="1135" y="1875"/>
                    <a:pt x="1191" y="1655"/>
                  </a:cubicBezTo>
                  <a:cubicBezTo>
                    <a:pt x="1251" y="1414"/>
                    <a:pt x="1313" y="1175"/>
                    <a:pt x="1378" y="938"/>
                  </a:cubicBezTo>
                  <a:cubicBezTo>
                    <a:pt x="1379" y="935"/>
                    <a:pt x="1380" y="931"/>
                    <a:pt x="1381" y="927"/>
                  </a:cubicBezTo>
                  <a:lnTo>
                    <a:pt x="1382" y="927"/>
                  </a:lnTo>
                  <a:cubicBezTo>
                    <a:pt x="1381" y="928"/>
                    <a:pt x="1381" y="929"/>
                    <a:pt x="1381" y="930"/>
                  </a:cubicBezTo>
                  <a:cubicBezTo>
                    <a:pt x="1413" y="822"/>
                    <a:pt x="1444" y="713"/>
                    <a:pt x="1476" y="604"/>
                  </a:cubicBezTo>
                  <a:lnTo>
                    <a:pt x="1476" y="604"/>
                  </a:lnTo>
                  <a:cubicBezTo>
                    <a:pt x="1475" y="605"/>
                    <a:pt x="1474" y="607"/>
                    <a:pt x="1474" y="609"/>
                  </a:cubicBezTo>
                  <a:lnTo>
                    <a:pt x="1474" y="609"/>
                  </a:lnTo>
                  <a:cubicBezTo>
                    <a:pt x="1474" y="607"/>
                    <a:pt x="1475" y="604"/>
                    <a:pt x="1476" y="602"/>
                  </a:cubicBezTo>
                  <a:lnTo>
                    <a:pt x="1476" y="602"/>
                  </a:lnTo>
                  <a:cubicBezTo>
                    <a:pt x="1475" y="605"/>
                    <a:pt x="1474" y="607"/>
                    <a:pt x="1473" y="610"/>
                  </a:cubicBezTo>
                  <a:cubicBezTo>
                    <a:pt x="1474" y="607"/>
                    <a:pt x="1475" y="603"/>
                    <a:pt x="1476" y="600"/>
                  </a:cubicBezTo>
                  <a:lnTo>
                    <a:pt x="1476" y="600"/>
                  </a:lnTo>
                  <a:cubicBezTo>
                    <a:pt x="1476" y="601"/>
                    <a:pt x="1476" y="601"/>
                    <a:pt x="1476" y="602"/>
                  </a:cubicBezTo>
                  <a:lnTo>
                    <a:pt x="1476" y="602"/>
                  </a:lnTo>
                  <a:cubicBezTo>
                    <a:pt x="1476" y="600"/>
                    <a:pt x="1477" y="597"/>
                    <a:pt x="1478" y="595"/>
                  </a:cubicBezTo>
                  <a:lnTo>
                    <a:pt x="1478" y="595"/>
                  </a:lnTo>
                  <a:cubicBezTo>
                    <a:pt x="1477" y="597"/>
                    <a:pt x="1477" y="598"/>
                    <a:pt x="1476" y="600"/>
                  </a:cubicBezTo>
                  <a:lnTo>
                    <a:pt x="1476" y="600"/>
                  </a:lnTo>
                  <a:cubicBezTo>
                    <a:pt x="1477" y="597"/>
                    <a:pt x="1478" y="594"/>
                    <a:pt x="1478" y="592"/>
                  </a:cubicBezTo>
                  <a:lnTo>
                    <a:pt x="1478" y="592"/>
                  </a:lnTo>
                  <a:cubicBezTo>
                    <a:pt x="1478" y="594"/>
                    <a:pt x="1477" y="597"/>
                    <a:pt x="1476" y="599"/>
                  </a:cubicBezTo>
                  <a:cubicBezTo>
                    <a:pt x="1515" y="465"/>
                    <a:pt x="1557" y="333"/>
                    <a:pt x="1591" y="199"/>
                  </a:cubicBezTo>
                  <a:cubicBezTo>
                    <a:pt x="1607" y="129"/>
                    <a:pt x="1572" y="58"/>
                    <a:pt x="1509" y="25"/>
                  </a:cubicBezTo>
                  <a:cubicBezTo>
                    <a:pt x="1478" y="10"/>
                    <a:pt x="1446" y="1"/>
                    <a:pt x="1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6" name="Google Shape;8966;p17"/>
            <p:cNvSpPr/>
            <p:nvPr/>
          </p:nvSpPr>
          <p:spPr>
            <a:xfrm>
              <a:off x="7514949" y="1645232"/>
              <a:ext cx="48738" cy="12149"/>
            </a:xfrm>
            <a:custGeom>
              <a:avLst/>
              <a:gdLst/>
              <a:ahLst/>
              <a:cxnLst/>
              <a:rect l="l" t="t" r="r" b="b"/>
              <a:pathLst>
                <a:path w="1677" h="418" extrusionOk="0">
                  <a:moveTo>
                    <a:pt x="151" y="386"/>
                  </a:moveTo>
                  <a:lnTo>
                    <a:pt x="154" y="388"/>
                  </a:lnTo>
                  <a:lnTo>
                    <a:pt x="154" y="388"/>
                  </a:lnTo>
                  <a:lnTo>
                    <a:pt x="151" y="386"/>
                  </a:lnTo>
                  <a:close/>
                  <a:moveTo>
                    <a:pt x="1529" y="1"/>
                  </a:moveTo>
                  <a:cubicBezTo>
                    <a:pt x="1525" y="1"/>
                    <a:pt x="1520" y="1"/>
                    <a:pt x="1515" y="2"/>
                  </a:cubicBezTo>
                  <a:cubicBezTo>
                    <a:pt x="1140" y="19"/>
                    <a:pt x="765" y="38"/>
                    <a:pt x="390" y="38"/>
                  </a:cubicBezTo>
                  <a:cubicBezTo>
                    <a:pt x="362" y="38"/>
                    <a:pt x="334" y="38"/>
                    <a:pt x="306" y="38"/>
                  </a:cubicBezTo>
                  <a:lnTo>
                    <a:pt x="326" y="38"/>
                  </a:lnTo>
                  <a:cubicBezTo>
                    <a:pt x="304" y="37"/>
                    <a:pt x="281" y="36"/>
                    <a:pt x="257" y="36"/>
                  </a:cubicBezTo>
                  <a:cubicBezTo>
                    <a:pt x="211" y="36"/>
                    <a:pt x="164" y="41"/>
                    <a:pt x="122" y="62"/>
                  </a:cubicBezTo>
                  <a:cubicBezTo>
                    <a:pt x="32" y="106"/>
                    <a:pt x="0" y="217"/>
                    <a:pt x="54" y="301"/>
                  </a:cubicBezTo>
                  <a:cubicBezTo>
                    <a:pt x="81" y="344"/>
                    <a:pt x="119" y="366"/>
                    <a:pt x="160" y="391"/>
                  </a:cubicBezTo>
                  <a:lnTo>
                    <a:pt x="154" y="388"/>
                  </a:lnTo>
                  <a:lnTo>
                    <a:pt x="154" y="388"/>
                  </a:lnTo>
                  <a:cubicBezTo>
                    <a:pt x="182" y="407"/>
                    <a:pt x="216" y="416"/>
                    <a:pt x="250" y="418"/>
                  </a:cubicBezTo>
                  <a:cubicBezTo>
                    <a:pt x="260" y="418"/>
                    <a:pt x="269" y="416"/>
                    <a:pt x="279" y="415"/>
                  </a:cubicBezTo>
                  <a:cubicBezTo>
                    <a:pt x="317" y="407"/>
                    <a:pt x="352" y="386"/>
                    <a:pt x="377" y="356"/>
                  </a:cubicBezTo>
                  <a:cubicBezTo>
                    <a:pt x="406" y="355"/>
                    <a:pt x="433" y="355"/>
                    <a:pt x="461" y="353"/>
                  </a:cubicBezTo>
                  <a:cubicBezTo>
                    <a:pt x="507" y="351"/>
                    <a:pt x="553" y="350"/>
                    <a:pt x="599" y="347"/>
                  </a:cubicBezTo>
                  <a:cubicBezTo>
                    <a:pt x="692" y="344"/>
                    <a:pt x="784" y="339"/>
                    <a:pt x="876" y="332"/>
                  </a:cubicBezTo>
                  <a:cubicBezTo>
                    <a:pt x="1096" y="320"/>
                    <a:pt x="1314" y="306"/>
                    <a:pt x="1531" y="291"/>
                  </a:cubicBezTo>
                  <a:cubicBezTo>
                    <a:pt x="1613" y="290"/>
                    <a:pt x="1677" y="220"/>
                    <a:pt x="1672" y="138"/>
                  </a:cubicBezTo>
                  <a:cubicBezTo>
                    <a:pt x="1669" y="60"/>
                    <a:pt x="160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7" name="Google Shape;8967;p17"/>
            <p:cNvSpPr/>
            <p:nvPr/>
          </p:nvSpPr>
          <p:spPr>
            <a:xfrm>
              <a:off x="7614550" y="1563737"/>
              <a:ext cx="45628" cy="75802"/>
            </a:xfrm>
            <a:custGeom>
              <a:avLst/>
              <a:gdLst/>
              <a:ahLst/>
              <a:cxnLst/>
              <a:rect l="l" t="t" r="r" b="b"/>
              <a:pathLst>
                <a:path w="1570" h="2608" extrusionOk="0">
                  <a:moveTo>
                    <a:pt x="882" y="547"/>
                  </a:moveTo>
                  <a:lnTo>
                    <a:pt x="882" y="547"/>
                  </a:lnTo>
                  <a:cubicBezTo>
                    <a:pt x="880" y="549"/>
                    <a:pt x="879" y="551"/>
                    <a:pt x="877" y="553"/>
                  </a:cubicBezTo>
                  <a:lnTo>
                    <a:pt x="877" y="553"/>
                  </a:lnTo>
                  <a:cubicBezTo>
                    <a:pt x="879" y="551"/>
                    <a:pt x="880" y="549"/>
                    <a:pt x="882" y="547"/>
                  </a:cubicBezTo>
                  <a:close/>
                  <a:moveTo>
                    <a:pt x="1395" y="0"/>
                  </a:moveTo>
                  <a:cubicBezTo>
                    <a:pt x="1358" y="0"/>
                    <a:pt x="1322" y="12"/>
                    <a:pt x="1292" y="37"/>
                  </a:cubicBezTo>
                  <a:cubicBezTo>
                    <a:pt x="1256" y="67"/>
                    <a:pt x="1223" y="103"/>
                    <a:pt x="1194" y="143"/>
                  </a:cubicBezTo>
                  <a:cubicBezTo>
                    <a:pt x="1183" y="159"/>
                    <a:pt x="1170" y="176"/>
                    <a:pt x="1159" y="192"/>
                  </a:cubicBezTo>
                  <a:cubicBezTo>
                    <a:pt x="1140" y="217"/>
                    <a:pt x="1123" y="244"/>
                    <a:pt x="1102" y="268"/>
                  </a:cubicBezTo>
                  <a:cubicBezTo>
                    <a:pt x="1063" y="322"/>
                    <a:pt x="1020" y="374"/>
                    <a:pt x="980" y="426"/>
                  </a:cubicBezTo>
                  <a:lnTo>
                    <a:pt x="985" y="420"/>
                  </a:lnTo>
                  <a:lnTo>
                    <a:pt x="974" y="434"/>
                  </a:lnTo>
                  <a:lnTo>
                    <a:pt x="972" y="436"/>
                  </a:lnTo>
                  <a:lnTo>
                    <a:pt x="972" y="434"/>
                  </a:lnTo>
                  <a:cubicBezTo>
                    <a:pt x="940" y="475"/>
                    <a:pt x="908" y="515"/>
                    <a:pt x="875" y="556"/>
                  </a:cubicBezTo>
                  <a:lnTo>
                    <a:pt x="875" y="556"/>
                  </a:lnTo>
                  <a:cubicBezTo>
                    <a:pt x="876" y="555"/>
                    <a:pt x="876" y="554"/>
                    <a:pt x="877" y="553"/>
                  </a:cubicBezTo>
                  <a:lnTo>
                    <a:pt x="877" y="553"/>
                  </a:lnTo>
                  <a:cubicBezTo>
                    <a:pt x="638" y="845"/>
                    <a:pt x="393" y="1131"/>
                    <a:pt x="121" y="1394"/>
                  </a:cubicBezTo>
                  <a:cubicBezTo>
                    <a:pt x="107" y="1406"/>
                    <a:pt x="92" y="1419"/>
                    <a:pt x="78" y="1432"/>
                  </a:cubicBezTo>
                  <a:cubicBezTo>
                    <a:pt x="8" y="1490"/>
                    <a:pt x="1" y="1593"/>
                    <a:pt x="58" y="1663"/>
                  </a:cubicBezTo>
                  <a:cubicBezTo>
                    <a:pt x="89" y="1700"/>
                    <a:pt x="137" y="1721"/>
                    <a:pt x="185" y="1721"/>
                  </a:cubicBezTo>
                  <a:cubicBezTo>
                    <a:pt x="223" y="1721"/>
                    <a:pt x="260" y="1709"/>
                    <a:pt x="289" y="1682"/>
                  </a:cubicBezTo>
                  <a:cubicBezTo>
                    <a:pt x="301" y="1671"/>
                    <a:pt x="312" y="1660"/>
                    <a:pt x="325" y="1648"/>
                  </a:cubicBezTo>
                  <a:lnTo>
                    <a:pt x="325" y="1648"/>
                  </a:lnTo>
                  <a:cubicBezTo>
                    <a:pt x="322" y="1650"/>
                    <a:pt x="320" y="1653"/>
                    <a:pt x="317" y="1655"/>
                  </a:cubicBezTo>
                  <a:lnTo>
                    <a:pt x="341" y="1631"/>
                  </a:lnTo>
                  <a:cubicBezTo>
                    <a:pt x="412" y="1563"/>
                    <a:pt x="477" y="1490"/>
                    <a:pt x="544" y="1417"/>
                  </a:cubicBezTo>
                  <a:cubicBezTo>
                    <a:pt x="605" y="1349"/>
                    <a:pt x="667" y="1280"/>
                    <a:pt x="727" y="1210"/>
                  </a:cubicBezTo>
                  <a:cubicBezTo>
                    <a:pt x="846" y="1072"/>
                    <a:pt x="961" y="933"/>
                    <a:pt x="1077" y="790"/>
                  </a:cubicBezTo>
                  <a:lnTo>
                    <a:pt x="1077" y="790"/>
                  </a:lnTo>
                  <a:cubicBezTo>
                    <a:pt x="1009" y="1033"/>
                    <a:pt x="944" y="1275"/>
                    <a:pt x="884" y="1519"/>
                  </a:cubicBezTo>
                  <a:cubicBezTo>
                    <a:pt x="808" y="1818"/>
                    <a:pt x="732" y="2117"/>
                    <a:pt x="664" y="2418"/>
                  </a:cubicBezTo>
                  <a:cubicBezTo>
                    <a:pt x="646" y="2503"/>
                    <a:pt x="700" y="2586"/>
                    <a:pt x="784" y="2605"/>
                  </a:cubicBezTo>
                  <a:cubicBezTo>
                    <a:pt x="795" y="2608"/>
                    <a:pt x="806" y="2608"/>
                    <a:pt x="817" y="2608"/>
                  </a:cubicBezTo>
                  <a:cubicBezTo>
                    <a:pt x="892" y="2608"/>
                    <a:pt x="957" y="2557"/>
                    <a:pt x="972" y="2484"/>
                  </a:cubicBezTo>
                  <a:cubicBezTo>
                    <a:pt x="1023" y="2229"/>
                    <a:pt x="1079" y="1973"/>
                    <a:pt x="1139" y="1721"/>
                  </a:cubicBezTo>
                  <a:cubicBezTo>
                    <a:pt x="1200" y="1470"/>
                    <a:pt x="1265" y="1219"/>
                    <a:pt x="1333" y="969"/>
                  </a:cubicBezTo>
                  <a:cubicBezTo>
                    <a:pt x="1371" y="846"/>
                    <a:pt x="1411" y="721"/>
                    <a:pt x="1451" y="597"/>
                  </a:cubicBezTo>
                  <a:cubicBezTo>
                    <a:pt x="1471" y="534"/>
                    <a:pt x="1493" y="469"/>
                    <a:pt x="1512" y="406"/>
                  </a:cubicBezTo>
                  <a:cubicBezTo>
                    <a:pt x="1536" y="336"/>
                    <a:pt x="1568" y="260"/>
                    <a:pt x="1568" y="187"/>
                  </a:cubicBezTo>
                  <a:cubicBezTo>
                    <a:pt x="1569" y="130"/>
                    <a:pt x="1546" y="77"/>
                    <a:pt x="1501" y="42"/>
                  </a:cubicBezTo>
                  <a:cubicBezTo>
                    <a:pt x="1471" y="14"/>
                    <a:pt x="1433" y="0"/>
                    <a:pt x="13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8" name="Google Shape;8968;p17"/>
            <p:cNvSpPr/>
            <p:nvPr/>
          </p:nvSpPr>
          <p:spPr>
            <a:xfrm>
              <a:off x="7601123" y="1635931"/>
              <a:ext cx="91111" cy="24095"/>
            </a:xfrm>
            <a:custGeom>
              <a:avLst/>
              <a:gdLst/>
              <a:ahLst/>
              <a:cxnLst/>
              <a:rect l="l" t="t" r="r" b="b"/>
              <a:pathLst>
                <a:path w="3135" h="829" extrusionOk="0">
                  <a:moveTo>
                    <a:pt x="2254" y="1"/>
                  </a:moveTo>
                  <a:cubicBezTo>
                    <a:pt x="2202" y="1"/>
                    <a:pt x="2151" y="1"/>
                    <a:pt x="2099" y="3"/>
                  </a:cubicBezTo>
                  <a:cubicBezTo>
                    <a:pt x="1930" y="7"/>
                    <a:pt x="1761" y="19"/>
                    <a:pt x="1594" y="40"/>
                  </a:cubicBezTo>
                  <a:cubicBezTo>
                    <a:pt x="1423" y="62"/>
                    <a:pt x="1252" y="94"/>
                    <a:pt x="1086" y="135"/>
                  </a:cubicBezTo>
                  <a:cubicBezTo>
                    <a:pt x="1002" y="157"/>
                    <a:pt x="915" y="178"/>
                    <a:pt x="833" y="204"/>
                  </a:cubicBezTo>
                  <a:cubicBezTo>
                    <a:pt x="747" y="233"/>
                    <a:pt x="660" y="260"/>
                    <a:pt x="577" y="292"/>
                  </a:cubicBezTo>
                  <a:cubicBezTo>
                    <a:pt x="493" y="323"/>
                    <a:pt x="407" y="353"/>
                    <a:pt x="325" y="393"/>
                  </a:cubicBezTo>
                  <a:cubicBezTo>
                    <a:pt x="281" y="413"/>
                    <a:pt x="236" y="434"/>
                    <a:pt x="192" y="456"/>
                  </a:cubicBezTo>
                  <a:cubicBezTo>
                    <a:pt x="133" y="488"/>
                    <a:pt x="54" y="521"/>
                    <a:pt x="26" y="586"/>
                  </a:cubicBezTo>
                  <a:cubicBezTo>
                    <a:pt x="2" y="632"/>
                    <a:pt x="0" y="687"/>
                    <a:pt x="22" y="733"/>
                  </a:cubicBezTo>
                  <a:cubicBezTo>
                    <a:pt x="41" y="773"/>
                    <a:pt x="75" y="803"/>
                    <a:pt x="116" y="819"/>
                  </a:cubicBezTo>
                  <a:cubicBezTo>
                    <a:pt x="132" y="825"/>
                    <a:pt x="151" y="828"/>
                    <a:pt x="170" y="828"/>
                  </a:cubicBezTo>
                  <a:cubicBezTo>
                    <a:pt x="216" y="828"/>
                    <a:pt x="262" y="809"/>
                    <a:pt x="295" y="774"/>
                  </a:cubicBezTo>
                  <a:cubicBezTo>
                    <a:pt x="315" y="760"/>
                    <a:pt x="337" y="746"/>
                    <a:pt x="358" y="735"/>
                  </a:cubicBezTo>
                  <a:lnTo>
                    <a:pt x="358" y="735"/>
                  </a:lnTo>
                  <a:lnTo>
                    <a:pt x="352" y="738"/>
                  </a:lnTo>
                  <a:cubicBezTo>
                    <a:pt x="426" y="700"/>
                    <a:pt x="502" y="662"/>
                    <a:pt x="578" y="626"/>
                  </a:cubicBezTo>
                  <a:cubicBezTo>
                    <a:pt x="634" y="605"/>
                    <a:pt x="687" y="583"/>
                    <a:pt x="743" y="561"/>
                  </a:cubicBezTo>
                  <a:lnTo>
                    <a:pt x="740" y="561"/>
                  </a:lnTo>
                  <a:cubicBezTo>
                    <a:pt x="887" y="507"/>
                    <a:pt x="1036" y="459"/>
                    <a:pt x="1188" y="420"/>
                  </a:cubicBezTo>
                  <a:cubicBezTo>
                    <a:pt x="1230" y="412"/>
                    <a:pt x="1273" y="401"/>
                    <a:pt x="1316" y="391"/>
                  </a:cubicBezTo>
                  <a:cubicBezTo>
                    <a:pt x="1360" y="383"/>
                    <a:pt x="1403" y="371"/>
                    <a:pt x="1447" y="363"/>
                  </a:cubicBezTo>
                  <a:cubicBezTo>
                    <a:pt x="1531" y="350"/>
                    <a:pt x="1613" y="337"/>
                    <a:pt x="1697" y="323"/>
                  </a:cubicBezTo>
                  <a:cubicBezTo>
                    <a:pt x="1786" y="317"/>
                    <a:pt x="1875" y="309"/>
                    <a:pt x="1963" y="301"/>
                  </a:cubicBezTo>
                  <a:cubicBezTo>
                    <a:pt x="2041" y="295"/>
                    <a:pt x="2120" y="295"/>
                    <a:pt x="2199" y="293"/>
                  </a:cubicBezTo>
                  <a:cubicBezTo>
                    <a:pt x="2326" y="295"/>
                    <a:pt x="2451" y="298"/>
                    <a:pt x="2577" y="306"/>
                  </a:cubicBezTo>
                  <a:cubicBezTo>
                    <a:pt x="2709" y="312"/>
                    <a:pt x="2840" y="323"/>
                    <a:pt x="2972" y="334"/>
                  </a:cubicBezTo>
                  <a:cubicBezTo>
                    <a:pt x="2975" y="335"/>
                    <a:pt x="2979" y="335"/>
                    <a:pt x="2983" y="335"/>
                  </a:cubicBezTo>
                  <a:cubicBezTo>
                    <a:pt x="3059" y="335"/>
                    <a:pt x="3122" y="277"/>
                    <a:pt x="3128" y="200"/>
                  </a:cubicBezTo>
                  <a:cubicBezTo>
                    <a:pt x="3135" y="119"/>
                    <a:pt x="3074" y="49"/>
                    <a:pt x="2994" y="43"/>
                  </a:cubicBezTo>
                  <a:cubicBezTo>
                    <a:pt x="2748" y="21"/>
                    <a:pt x="2500" y="1"/>
                    <a:pt x="2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69" name="Google Shape;8969;p17"/>
            <p:cNvSpPr/>
            <p:nvPr/>
          </p:nvSpPr>
          <p:spPr>
            <a:xfrm>
              <a:off x="7593886" y="1668338"/>
              <a:ext cx="76638" cy="82486"/>
            </a:xfrm>
            <a:custGeom>
              <a:avLst/>
              <a:gdLst/>
              <a:ahLst/>
              <a:cxnLst/>
              <a:rect l="l" t="t" r="r" b="b"/>
              <a:pathLst>
                <a:path w="2637" h="2838" extrusionOk="0">
                  <a:moveTo>
                    <a:pt x="1859" y="1141"/>
                  </a:moveTo>
                  <a:lnTo>
                    <a:pt x="1859" y="1141"/>
                  </a:lnTo>
                  <a:cubicBezTo>
                    <a:pt x="1861" y="1142"/>
                    <a:pt x="1863" y="1143"/>
                    <a:pt x="1865" y="1144"/>
                  </a:cubicBezTo>
                  <a:lnTo>
                    <a:pt x="1865" y="1144"/>
                  </a:lnTo>
                  <a:lnTo>
                    <a:pt x="1859" y="1141"/>
                  </a:lnTo>
                  <a:close/>
                  <a:moveTo>
                    <a:pt x="1363" y="1"/>
                  </a:moveTo>
                  <a:cubicBezTo>
                    <a:pt x="1327" y="1"/>
                    <a:pt x="1291" y="5"/>
                    <a:pt x="1256" y="11"/>
                  </a:cubicBezTo>
                  <a:cubicBezTo>
                    <a:pt x="1171" y="27"/>
                    <a:pt x="1085" y="50"/>
                    <a:pt x="1004" y="84"/>
                  </a:cubicBezTo>
                  <a:cubicBezTo>
                    <a:pt x="914" y="117"/>
                    <a:pt x="827" y="156"/>
                    <a:pt x="742" y="202"/>
                  </a:cubicBezTo>
                  <a:cubicBezTo>
                    <a:pt x="680" y="239"/>
                    <a:pt x="621" y="283"/>
                    <a:pt x="567" y="334"/>
                  </a:cubicBezTo>
                  <a:cubicBezTo>
                    <a:pt x="528" y="372"/>
                    <a:pt x="501" y="422"/>
                    <a:pt x="495" y="478"/>
                  </a:cubicBezTo>
                  <a:cubicBezTo>
                    <a:pt x="485" y="587"/>
                    <a:pt x="571" y="679"/>
                    <a:pt x="679" y="679"/>
                  </a:cubicBezTo>
                  <a:cubicBezTo>
                    <a:pt x="681" y="679"/>
                    <a:pt x="683" y="679"/>
                    <a:pt x="685" y="679"/>
                  </a:cubicBezTo>
                  <a:cubicBezTo>
                    <a:pt x="767" y="672"/>
                    <a:pt x="833" y="608"/>
                    <a:pt x="840" y="525"/>
                  </a:cubicBezTo>
                  <a:cubicBezTo>
                    <a:pt x="851" y="516"/>
                    <a:pt x="860" y="508"/>
                    <a:pt x="871" y="498"/>
                  </a:cubicBezTo>
                  <a:cubicBezTo>
                    <a:pt x="890" y="486"/>
                    <a:pt x="909" y="475"/>
                    <a:pt x="928" y="462"/>
                  </a:cubicBezTo>
                  <a:cubicBezTo>
                    <a:pt x="958" y="446"/>
                    <a:pt x="990" y="432"/>
                    <a:pt x="1020" y="418"/>
                  </a:cubicBezTo>
                  <a:cubicBezTo>
                    <a:pt x="1095" y="389"/>
                    <a:pt x="1167" y="361"/>
                    <a:pt x="1245" y="338"/>
                  </a:cubicBezTo>
                  <a:cubicBezTo>
                    <a:pt x="1266" y="334"/>
                    <a:pt x="1288" y="329"/>
                    <a:pt x="1305" y="327"/>
                  </a:cubicBezTo>
                  <a:cubicBezTo>
                    <a:pt x="1324" y="324"/>
                    <a:pt x="1342" y="323"/>
                    <a:pt x="1361" y="323"/>
                  </a:cubicBezTo>
                  <a:cubicBezTo>
                    <a:pt x="1372" y="324"/>
                    <a:pt x="1383" y="324"/>
                    <a:pt x="1394" y="326"/>
                  </a:cubicBezTo>
                  <a:lnTo>
                    <a:pt x="1395" y="327"/>
                  </a:lnTo>
                  <a:cubicBezTo>
                    <a:pt x="1397" y="329"/>
                    <a:pt x="1399" y="331"/>
                    <a:pt x="1399" y="332"/>
                  </a:cubicBezTo>
                  <a:lnTo>
                    <a:pt x="1405" y="342"/>
                  </a:lnTo>
                  <a:lnTo>
                    <a:pt x="1408" y="348"/>
                  </a:lnTo>
                  <a:cubicBezTo>
                    <a:pt x="1410" y="351"/>
                    <a:pt x="1410" y="353"/>
                    <a:pt x="1410" y="356"/>
                  </a:cubicBezTo>
                  <a:cubicBezTo>
                    <a:pt x="1411" y="359"/>
                    <a:pt x="1413" y="362"/>
                    <a:pt x="1413" y="365"/>
                  </a:cubicBezTo>
                  <a:lnTo>
                    <a:pt x="1413" y="375"/>
                  </a:lnTo>
                  <a:lnTo>
                    <a:pt x="1413" y="383"/>
                  </a:lnTo>
                  <a:cubicBezTo>
                    <a:pt x="1411" y="386"/>
                    <a:pt x="1411" y="388"/>
                    <a:pt x="1411" y="391"/>
                  </a:cubicBezTo>
                  <a:cubicBezTo>
                    <a:pt x="1408" y="400"/>
                    <a:pt x="1405" y="408"/>
                    <a:pt x="1402" y="418"/>
                  </a:cubicBezTo>
                  <a:cubicBezTo>
                    <a:pt x="1387" y="448"/>
                    <a:pt x="1373" y="479"/>
                    <a:pt x="1354" y="508"/>
                  </a:cubicBezTo>
                  <a:cubicBezTo>
                    <a:pt x="1337" y="535"/>
                    <a:pt x="1318" y="562"/>
                    <a:pt x="1297" y="589"/>
                  </a:cubicBezTo>
                  <a:cubicBezTo>
                    <a:pt x="1278" y="614"/>
                    <a:pt x="1258" y="636"/>
                    <a:pt x="1239" y="660"/>
                  </a:cubicBezTo>
                  <a:cubicBezTo>
                    <a:pt x="1223" y="676"/>
                    <a:pt x="1205" y="693"/>
                    <a:pt x="1191" y="712"/>
                  </a:cubicBezTo>
                  <a:cubicBezTo>
                    <a:pt x="1172" y="737"/>
                    <a:pt x="1158" y="767"/>
                    <a:pt x="1152" y="799"/>
                  </a:cubicBezTo>
                  <a:cubicBezTo>
                    <a:pt x="1134" y="878"/>
                    <a:pt x="1179" y="959"/>
                    <a:pt x="1256" y="987"/>
                  </a:cubicBezTo>
                  <a:cubicBezTo>
                    <a:pt x="1283" y="997"/>
                    <a:pt x="1313" y="1002"/>
                    <a:pt x="1342" y="1003"/>
                  </a:cubicBezTo>
                  <a:cubicBezTo>
                    <a:pt x="1361" y="1005"/>
                    <a:pt x="1378" y="1005"/>
                    <a:pt x="1395" y="1006"/>
                  </a:cubicBezTo>
                  <a:cubicBezTo>
                    <a:pt x="1440" y="1010"/>
                    <a:pt x="1482" y="1011"/>
                    <a:pt x="1527" y="1018"/>
                  </a:cubicBezTo>
                  <a:cubicBezTo>
                    <a:pt x="1563" y="1024"/>
                    <a:pt x="1601" y="1030"/>
                    <a:pt x="1638" y="1041"/>
                  </a:cubicBezTo>
                  <a:cubicBezTo>
                    <a:pt x="1676" y="1054"/>
                    <a:pt x="1714" y="1068"/>
                    <a:pt x="1752" y="1084"/>
                  </a:cubicBezTo>
                  <a:cubicBezTo>
                    <a:pt x="1793" y="1104"/>
                    <a:pt x="1834" y="1126"/>
                    <a:pt x="1874" y="1151"/>
                  </a:cubicBezTo>
                  <a:lnTo>
                    <a:pt x="1874" y="1151"/>
                  </a:lnTo>
                  <a:cubicBezTo>
                    <a:pt x="1934" y="1189"/>
                    <a:pt x="1990" y="1230"/>
                    <a:pt x="2046" y="1274"/>
                  </a:cubicBezTo>
                  <a:cubicBezTo>
                    <a:pt x="2073" y="1295"/>
                    <a:pt x="2098" y="1317"/>
                    <a:pt x="2122" y="1340"/>
                  </a:cubicBezTo>
                  <a:cubicBezTo>
                    <a:pt x="2141" y="1359"/>
                    <a:pt x="2157" y="1380"/>
                    <a:pt x="2174" y="1401"/>
                  </a:cubicBezTo>
                  <a:cubicBezTo>
                    <a:pt x="2192" y="1426"/>
                    <a:pt x="2207" y="1453"/>
                    <a:pt x="2223" y="1478"/>
                  </a:cubicBezTo>
                  <a:cubicBezTo>
                    <a:pt x="2247" y="1521"/>
                    <a:pt x="2266" y="1562"/>
                    <a:pt x="2287" y="1605"/>
                  </a:cubicBezTo>
                  <a:cubicBezTo>
                    <a:pt x="2295" y="1627"/>
                    <a:pt x="2302" y="1651"/>
                    <a:pt x="2309" y="1673"/>
                  </a:cubicBezTo>
                  <a:cubicBezTo>
                    <a:pt x="2312" y="1687"/>
                    <a:pt x="2315" y="1701"/>
                    <a:pt x="2317" y="1716"/>
                  </a:cubicBezTo>
                  <a:cubicBezTo>
                    <a:pt x="2318" y="1733"/>
                    <a:pt x="2320" y="1752"/>
                    <a:pt x="2320" y="1771"/>
                  </a:cubicBezTo>
                  <a:cubicBezTo>
                    <a:pt x="2320" y="1785"/>
                    <a:pt x="2318" y="1798"/>
                    <a:pt x="2317" y="1812"/>
                  </a:cubicBezTo>
                  <a:cubicBezTo>
                    <a:pt x="2315" y="1820"/>
                    <a:pt x="2315" y="1826"/>
                    <a:pt x="2312" y="1836"/>
                  </a:cubicBezTo>
                  <a:cubicBezTo>
                    <a:pt x="2309" y="1847"/>
                    <a:pt x="2306" y="1857"/>
                    <a:pt x="2301" y="1868"/>
                  </a:cubicBezTo>
                  <a:cubicBezTo>
                    <a:pt x="2295" y="1880"/>
                    <a:pt x="2288" y="1893"/>
                    <a:pt x="2283" y="1902"/>
                  </a:cubicBezTo>
                  <a:cubicBezTo>
                    <a:pt x="2277" y="1912"/>
                    <a:pt x="2271" y="1921"/>
                    <a:pt x="2264" y="1929"/>
                  </a:cubicBezTo>
                  <a:cubicBezTo>
                    <a:pt x="2249" y="1948"/>
                    <a:pt x="2233" y="1967"/>
                    <a:pt x="2215" y="1983"/>
                  </a:cubicBezTo>
                  <a:cubicBezTo>
                    <a:pt x="2198" y="1999"/>
                    <a:pt x="2181" y="2013"/>
                    <a:pt x="2163" y="2027"/>
                  </a:cubicBezTo>
                  <a:cubicBezTo>
                    <a:pt x="2108" y="2065"/>
                    <a:pt x="2049" y="2100"/>
                    <a:pt x="1991" y="2134"/>
                  </a:cubicBezTo>
                  <a:cubicBezTo>
                    <a:pt x="1899" y="2181"/>
                    <a:pt x="1804" y="2224"/>
                    <a:pt x="1707" y="2263"/>
                  </a:cubicBezTo>
                  <a:cubicBezTo>
                    <a:pt x="1595" y="2308"/>
                    <a:pt x="1479" y="2344"/>
                    <a:pt x="1362" y="2374"/>
                  </a:cubicBezTo>
                  <a:lnTo>
                    <a:pt x="1383" y="2368"/>
                  </a:lnTo>
                  <a:lnTo>
                    <a:pt x="1383" y="2368"/>
                  </a:lnTo>
                  <a:cubicBezTo>
                    <a:pt x="1267" y="2396"/>
                    <a:pt x="1152" y="2423"/>
                    <a:pt x="1034" y="2445"/>
                  </a:cubicBezTo>
                  <a:cubicBezTo>
                    <a:pt x="977" y="2456"/>
                    <a:pt x="922" y="2469"/>
                    <a:pt x="865" y="2475"/>
                  </a:cubicBezTo>
                  <a:cubicBezTo>
                    <a:pt x="803" y="2483"/>
                    <a:pt x="742" y="2493"/>
                    <a:pt x="680" y="2501"/>
                  </a:cubicBezTo>
                  <a:cubicBezTo>
                    <a:pt x="567" y="2515"/>
                    <a:pt x="454" y="2523"/>
                    <a:pt x="341" y="2525"/>
                  </a:cubicBezTo>
                  <a:cubicBezTo>
                    <a:pt x="306" y="2525"/>
                    <a:pt x="272" y="2521"/>
                    <a:pt x="238" y="2517"/>
                  </a:cubicBezTo>
                  <a:lnTo>
                    <a:pt x="238" y="2517"/>
                  </a:lnTo>
                  <a:lnTo>
                    <a:pt x="205" y="2512"/>
                  </a:lnTo>
                  <a:cubicBezTo>
                    <a:pt x="194" y="2510"/>
                    <a:pt x="183" y="2509"/>
                    <a:pt x="173" y="2509"/>
                  </a:cubicBezTo>
                  <a:cubicBezTo>
                    <a:pt x="100" y="2509"/>
                    <a:pt x="35" y="2559"/>
                    <a:pt x="18" y="2632"/>
                  </a:cubicBezTo>
                  <a:cubicBezTo>
                    <a:pt x="1" y="2711"/>
                    <a:pt x="55" y="2805"/>
                    <a:pt x="139" y="2817"/>
                  </a:cubicBezTo>
                  <a:cubicBezTo>
                    <a:pt x="207" y="2830"/>
                    <a:pt x="275" y="2838"/>
                    <a:pt x="343" y="2838"/>
                  </a:cubicBezTo>
                  <a:lnTo>
                    <a:pt x="347" y="2838"/>
                  </a:lnTo>
                  <a:cubicBezTo>
                    <a:pt x="414" y="2838"/>
                    <a:pt x="480" y="2832"/>
                    <a:pt x="545" y="2824"/>
                  </a:cubicBezTo>
                  <a:cubicBezTo>
                    <a:pt x="604" y="2816"/>
                    <a:pt x="661" y="2808"/>
                    <a:pt x="721" y="2802"/>
                  </a:cubicBezTo>
                  <a:lnTo>
                    <a:pt x="715" y="2802"/>
                  </a:lnTo>
                  <a:lnTo>
                    <a:pt x="788" y="2792"/>
                  </a:lnTo>
                  <a:cubicBezTo>
                    <a:pt x="960" y="2768"/>
                    <a:pt x="1128" y="2738"/>
                    <a:pt x="1296" y="2700"/>
                  </a:cubicBezTo>
                  <a:cubicBezTo>
                    <a:pt x="1443" y="2670"/>
                    <a:pt x="1589" y="2631"/>
                    <a:pt x="1731" y="2583"/>
                  </a:cubicBezTo>
                  <a:cubicBezTo>
                    <a:pt x="1943" y="2509"/>
                    <a:pt x="2158" y="2415"/>
                    <a:pt x="2345" y="2284"/>
                  </a:cubicBezTo>
                  <a:cubicBezTo>
                    <a:pt x="2515" y="2165"/>
                    <a:pt x="2636" y="1982"/>
                    <a:pt x="2633" y="1768"/>
                  </a:cubicBezTo>
                  <a:cubicBezTo>
                    <a:pt x="2630" y="1660"/>
                    <a:pt x="2605" y="1554"/>
                    <a:pt x="2557" y="1456"/>
                  </a:cubicBezTo>
                  <a:cubicBezTo>
                    <a:pt x="2515" y="1364"/>
                    <a:pt x="2462" y="1277"/>
                    <a:pt x="2402" y="1196"/>
                  </a:cubicBezTo>
                  <a:cubicBezTo>
                    <a:pt x="2328" y="1109"/>
                    <a:pt x="2242" y="1033"/>
                    <a:pt x="2149" y="968"/>
                  </a:cubicBezTo>
                  <a:cubicBezTo>
                    <a:pt x="2065" y="904"/>
                    <a:pt x="1975" y="850"/>
                    <a:pt x="1880" y="804"/>
                  </a:cubicBezTo>
                  <a:cubicBezTo>
                    <a:pt x="1791" y="764"/>
                    <a:pt x="1699" y="733"/>
                    <a:pt x="1603" y="714"/>
                  </a:cubicBezTo>
                  <a:cubicBezTo>
                    <a:pt x="1609" y="703"/>
                    <a:pt x="1617" y="691"/>
                    <a:pt x="1623" y="680"/>
                  </a:cubicBezTo>
                  <a:cubicBezTo>
                    <a:pt x="1671" y="603"/>
                    <a:pt x="1706" y="520"/>
                    <a:pt x="1726" y="432"/>
                  </a:cubicBezTo>
                  <a:cubicBezTo>
                    <a:pt x="1752" y="302"/>
                    <a:pt x="1696" y="167"/>
                    <a:pt x="1601" y="80"/>
                  </a:cubicBezTo>
                  <a:cubicBezTo>
                    <a:pt x="1536" y="22"/>
                    <a:pt x="1449" y="1"/>
                    <a:pt x="1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0" name="Google Shape;8970;p17"/>
            <p:cNvSpPr/>
            <p:nvPr/>
          </p:nvSpPr>
          <p:spPr>
            <a:xfrm>
              <a:off x="7736444" y="1642587"/>
              <a:ext cx="57369" cy="13196"/>
            </a:xfrm>
            <a:custGeom>
              <a:avLst/>
              <a:gdLst/>
              <a:ahLst/>
              <a:cxnLst/>
              <a:rect l="l" t="t" r="r" b="b"/>
              <a:pathLst>
                <a:path w="1974" h="454" extrusionOk="0">
                  <a:moveTo>
                    <a:pt x="170" y="1"/>
                  </a:moveTo>
                  <a:cubicBezTo>
                    <a:pt x="78" y="1"/>
                    <a:pt x="1" y="77"/>
                    <a:pt x="5" y="173"/>
                  </a:cubicBezTo>
                  <a:lnTo>
                    <a:pt x="5" y="173"/>
                  </a:lnTo>
                  <a:cubicBezTo>
                    <a:pt x="6" y="218"/>
                    <a:pt x="25" y="260"/>
                    <a:pt x="58" y="290"/>
                  </a:cubicBezTo>
                  <a:cubicBezTo>
                    <a:pt x="100" y="327"/>
                    <a:pt x="160" y="344"/>
                    <a:pt x="214" y="357"/>
                  </a:cubicBezTo>
                  <a:cubicBezTo>
                    <a:pt x="288" y="374"/>
                    <a:pt x="361" y="389"/>
                    <a:pt x="435" y="403"/>
                  </a:cubicBezTo>
                  <a:cubicBezTo>
                    <a:pt x="476" y="411"/>
                    <a:pt x="519" y="414"/>
                    <a:pt x="562" y="419"/>
                  </a:cubicBezTo>
                  <a:cubicBezTo>
                    <a:pt x="589" y="422"/>
                    <a:pt x="616" y="427"/>
                    <a:pt x="643" y="428"/>
                  </a:cubicBezTo>
                  <a:cubicBezTo>
                    <a:pt x="715" y="433"/>
                    <a:pt x="790" y="439"/>
                    <a:pt x="864" y="442"/>
                  </a:cubicBezTo>
                  <a:cubicBezTo>
                    <a:pt x="975" y="446"/>
                    <a:pt x="1087" y="452"/>
                    <a:pt x="1201" y="454"/>
                  </a:cubicBezTo>
                  <a:cubicBezTo>
                    <a:pt x="1239" y="454"/>
                    <a:pt x="1276" y="452"/>
                    <a:pt x="1314" y="450"/>
                  </a:cubicBezTo>
                  <a:cubicBezTo>
                    <a:pt x="1480" y="444"/>
                    <a:pt x="1646" y="433"/>
                    <a:pt x="1812" y="416"/>
                  </a:cubicBezTo>
                  <a:cubicBezTo>
                    <a:pt x="1904" y="404"/>
                    <a:pt x="1974" y="325"/>
                    <a:pt x="1956" y="232"/>
                  </a:cubicBezTo>
                  <a:cubicBezTo>
                    <a:pt x="1942" y="153"/>
                    <a:pt x="1873" y="107"/>
                    <a:pt x="1798" y="107"/>
                  </a:cubicBezTo>
                  <a:cubicBezTo>
                    <a:pt x="1791" y="107"/>
                    <a:pt x="1782" y="107"/>
                    <a:pt x="1774" y="108"/>
                  </a:cubicBezTo>
                  <a:lnTo>
                    <a:pt x="1708" y="116"/>
                  </a:lnTo>
                  <a:cubicBezTo>
                    <a:pt x="1561" y="134"/>
                    <a:pt x="1413" y="142"/>
                    <a:pt x="1265" y="148"/>
                  </a:cubicBezTo>
                  <a:lnTo>
                    <a:pt x="1265" y="148"/>
                  </a:lnTo>
                  <a:cubicBezTo>
                    <a:pt x="1138" y="146"/>
                    <a:pt x="1012" y="144"/>
                    <a:pt x="886" y="134"/>
                  </a:cubicBezTo>
                  <a:lnTo>
                    <a:pt x="668" y="118"/>
                  </a:lnTo>
                  <a:cubicBezTo>
                    <a:pt x="611" y="112"/>
                    <a:pt x="552" y="101"/>
                    <a:pt x="496" y="93"/>
                  </a:cubicBezTo>
                  <a:lnTo>
                    <a:pt x="496" y="93"/>
                  </a:lnTo>
                  <a:cubicBezTo>
                    <a:pt x="430" y="77"/>
                    <a:pt x="362" y="62"/>
                    <a:pt x="294" y="45"/>
                  </a:cubicBezTo>
                  <a:lnTo>
                    <a:pt x="266" y="34"/>
                  </a:lnTo>
                  <a:cubicBezTo>
                    <a:pt x="248" y="20"/>
                    <a:pt x="226" y="9"/>
                    <a:pt x="202" y="4"/>
                  </a:cubicBezTo>
                  <a:cubicBezTo>
                    <a:pt x="191" y="2"/>
                    <a:pt x="181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1" name="Google Shape;8971;p17"/>
            <p:cNvSpPr/>
            <p:nvPr/>
          </p:nvSpPr>
          <p:spPr>
            <a:xfrm>
              <a:off x="7750743" y="1622039"/>
              <a:ext cx="34555" cy="70366"/>
            </a:xfrm>
            <a:custGeom>
              <a:avLst/>
              <a:gdLst/>
              <a:ahLst/>
              <a:cxnLst/>
              <a:rect l="l" t="t" r="r" b="b"/>
              <a:pathLst>
                <a:path w="1189" h="2421" extrusionOk="0">
                  <a:moveTo>
                    <a:pt x="971" y="1"/>
                  </a:moveTo>
                  <a:cubicBezTo>
                    <a:pt x="925" y="1"/>
                    <a:pt x="878" y="8"/>
                    <a:pt x="834" y="22"/>
                  </a:cubicBezTo>
                  <a:cubicBezTo>
                    <a:pt x="746" y="56"/>
                    <a:pt x="665" y="109"/>
                    <a:pt x="600" y="177"/>
                  </a:cubicBezTo>
                  <a:cubicBezTo>
                    <a:pt x="453" y="329"/>
                    <a:pt x="355" y="519"/>
                    <a:pt x="274" y="714"/>
                  </a:cubicBezTo>
                  <a:cubicBezTo>
                    <a:pt x="228" y="822"/>
                    <a:pt x="189" y="933"/>
                    <a:pt x="149" y="1043"/>
                  </a:cubicBezTo>
                  <a:cubicBezTo>
                    <a:pt x="136" y="1081"/>
                    <a:pt x="127" y="1121"/>
                    <a:pt x="116" y="1161"/>
                  </a:cubicBezTo>
                  <a:cubicBezTo>
                    <a:pt x="106" y="1192"/>
                    <a:pt x="95" y="1222"/>
                    <a:pt x="89" y="1254"/>
                  </a:cubicBezTo>
                  <a:cubicBezTo>
                    <a:pt x="78" y="1303"/>
                    <a:pt x="65" y="1350"/>
                    <a:pt x="54" y="1398"/>
                  </a:cubicBezTo>
                  <a:cubicBezTo>
                    <a:pt x="46" y="1439"/>
                    <a:pt x="41" y="1480"/>
                    <a:pt x="35" y="1521"/>
                  </a:cubicBezTo>
                  <a:cubicBezTo>
                    <a:pt x="22" y="1602"/>
                    <a:pt x="16" y="1683"/>
                    <a:pt x="8" y="1765"/>
                  </a:cubicBezTo>
                  <a:cubicBezTo>
                    <a:pt x="2" y="1833"/>
                    <a:pt x="2" y="1905"/>
                    <a:pt x="2" y="1974"/>
                  </a:cubicBezTo>
                  <a:cubicBezTo>
                    <a:pt x="0" y="2075"/>
                    <a:pt x="0" y="2177"/>
                    <a:pt x="3" y="2280"/>
                  </a:cubicBezTo>
                  <a:cubicBezTo>
                    <a:pt x="8" y="2359"/>
                    <a:pt x="75" y="2421"/>
                    <a:pt x="155" y="2421"/>
                  </a:cubicBezTo>
                  <a:lnTo>
                    <a:pt x="162" y="2421"/>
                  </a:lnTo>
                  <a:cubicBezTo>
                    <a:pt x="244" y="2414"/>
                    <a:pt x="307" y="2345"/>
                    <a:pt x="304" y="2262"/>
                  </a:cubicBezTo>
                  <a:cubicBezTo>
                    <a:pt x="299" y="2154"/>
                    <a:pt x="299" y="2047"/>
                    <a:pt x="299" y="1939"/>
                  </a:cubicBezTo>
                  <a:lnTo>
                    <a:pt x="299" y="1939"/>
                  </a:lnTo>
                  <a:cubicBezTo>
                    <a:pt x="303" y="1832"/>
                    <a:pt x="314" y="1722"/>
                    <a:pt x="323" y="1613"/>
                  </a:cubicBezTo>
                  <a:cubicBezTo>
                    <a:pt x="331" y="1564"/>
                    <a:pt x="336" y="1512"/>
                    <a:pt x="348" y="1463"/>
                  </a:cubicBezTo>
                  <a:cubicBezTo>
                    <a:pt x="361" y="1412"/>
                    <a:pt x="374" y="1360"/>
                    <a:pt x="386" y="1309"/>
                  </a:cubicBezTo>
                  <a:cubicBezTo>
                    <a:pt x="404" y="1249"/>
                    <a:pt x="421" y="1189"/>
                    <a:pt x="443" y="1129"/>
                  </a:cubicBezTo>
                  <a:cubicBezTo>
                    <a:pt x="483" y="1026"/>
                    <a:pt x="521" y="923"/>
                    <a:pt x="565" y="822"/>
                  </a:cubicBezTo>
                  <a:cubicBezTo>
                    <a:pt x="602" y="738"/>
                    <a:pt x="643" y="657"/>
                    <a:pt x="689" y="580"/>
                  </a:cubicBezTo>
                  <a:cubicBezTo>
                    <a:pt x="714" y="542"/>
                    <a:pt x="739" y="505"/>
                    <a:pt x="766" y="469"/>
                  </a:cubicBezTo>
                  <a:cubicBezTo>
                    <a:pt x="785" y="445"/>
                    <a:pt x="806" y="423"/>
                    <a:pt x="826" y="402"/>
                  </a:cubicBezTo>
                  <a:cubicBezTo>
                    <a:pt x="845" y="385"/>
                    <a:pt x="861" y="371"/>
                    <a:pt x="882" y="355"/>
                  </a:cubicBezTo>
                  <a:cubicBezTo>
                    <a:pt x="890" y="350"/>
                    <a:pt x="899" y="344"/>
                    <a:pt x="906" y="341"/>
                  </a:cubicBezTo>
                  <a:cubicBezTo>
                    <a:pt x="910" y="337"/>
                    <a:pt x="918" y="334"/>
                    <a:pt x="925" y="331"/>
                  </a:cubicBezTo>
                  <a:lnTo>
                    <a:pt x="933" y="329"/>
                  </a:lnTo>
                  <a:lnTo>
                    <a:pt x="947" y="326"/>
                  </a:lnTo>
                  <a:lnTo>
                    <a:pt x="948" y="326"/>
                  </a:lnTo>
                  <a:cubicBezTo>
                    <a:pt x="969" y="328"/>
                    <a:pt x="986" y="329"/>
                    <a:pt x="1007" y="333"/>
                  </a:cubicBezTo>
                  <a:cubicBezTo>
                    <a:pt x="1013" y="334"/>
                    <a:pt x="1020" y="334"/>
                    <a:pt x="1026" y="334"/>
                  </a:cubicBezTo>
                  <a:cubicBezTo>
                    <a:pt x="1107" y="334"/>
                    <a:pt x="1177" y="260"/>
                    <a:pt x="1183" y="182"/>
                  </a:cubicBezTo>
                  <a:cubicBezTo>
                    <a:pt x="1189" y="92"/>
                    <a:pt x="1123" y="14"/>
                    <a:pt x="1032" y="5"/>
                  </a:cubicBezTo>
                  <a:cubicBezTo>
                    <a:pt x="1012" y="2"/>
                    <a:pt x="992" y="1"/>
                    <a:pt x="9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2" name="Google Shape;8972;p17"/>
            <p:cNvSpPr/>
            <p:nvPr/>
          </p:nvSpPr>
          <p:spPr>
            <a:xfrm>
              <a:off x="7795327" y="1592539"/>
              <a:ext cx="57021" cy="100826"/>
            </a:xfrm>
            <a:custGeom>
              <a:avLst/>
              <a:gdLst/>
              <a:ahLst/>
              <a:cxnLst/>
              <a:rect l="l" t="t" r="r" b="b"/>
              <a:pathLst>
                <a:path w="1962" h="3469" extrusionOk="0">
                  <a:moveTo>
                    <a:pt x="1793" y="1"/>
                  </a:moveTo>
                  <a:cubicBezTo>
                    <a:pt x="1783" y="1"/>
                    <a:pt x="1773" y="2"/>
                    <a:pt x="1764" y="4"/>
                  </a:cubicBezTo>
                  <a:cubicBezTo>
                    <a:pt x="1692" y="12"/>
                    <a:pt x="1629" y="50"/>
                    <a:pt x="1589" y="110"/>
                  </a:cubicBezTo>
                  <a:cubicBezTo>
                    <a:pt x="1542" y="179"/>
                    <a:pt x="1499" y="255"/>
                    <a:pt x="1463" y="331"/>
                  </a:cubicBezTo>
                  <a:cubicBezTo>
                    <a:pt x="1396" y="471"/>
                    <a:pt x="1338" y="613"/>
                    <a:pt x="1290" y="759"/>
                  </a:cubicBezTo>
                  <a:cubicBezTo>
                    <a:pt x="1254" y="805"/>
                    <a:pt x="1217" y="851"/>
                    <a:pt x="1181" y="898"/>
                  </a:cubicBezTo>
                  <a:lnTo>
                    <a:pt x="1040" y="1063"/>
                  </a:lnTo>
                  <a:cubicBezTo>
                    <a:pt x="991" y="1120"/>
                    <a:pt x="937" y="1173"/>
                    <a:pt x="887" y="1230"/>
                  </a:cubicBezTo>
                  <a:cubicBezTo>
                    <a:pt x="795" y="1332"/>
                    <a:pt x="700" y="1432"/>
                    <a:pt x="610" y="1536"/>
                  </a:cubicBezTo>
                  <a:cubicBezTo>
                    <a:pt x="515" y="1645"/>
                    <a:pt x="421" y="1758"/>
                    <a:pt x="329" y="1868"/>
                  </a:cubicBezTo>
                  <a:cubicBezTo>
                    <a:pt x="285" y="1924"/>
                    <a:pt x="241" y="1982"/>
                    <a:pt x="201" y="2041"/>
                  </a:cubicBezTo>
                  <a:cubicBezTo>
                    <a:pt x="149" y="2114"/>
                    <a:pt x="100" y="2187"/>
                    <a:pt x="51" y="2261"/>
                  </a:cubicBezTo>
                  <a:cubicBezTo>
                    <a:pt x="0" y="2335"/>
                    <a:pt x="18" y="2438"/>
                    <a:pt x="90" y="2491"/>
                  </a:cubicBezTo>
                  <a:cubicBezTo>
                    <a:pt x="118" y="2511"/>
                    <a:pt x="152" y="2521"/>
                    <a:pt x="186" y="2521"/>
                  </a:cubicBezTo>
                  <a:cubicBezTo>
                    <a:pt x="239" y="2521"/>
                    <a:pt x="292" y="2497"/>
                    <a:pt x="321" y="2451"/>
                  </a:cubicBezTo>
                  <a:cubicBezTo>
                    <a:pt x="385" y="2351"/>
                    <a:pt x="450" y="2251"/>
                    <a:pt x="518" y="2155"/>
                  </a:cubicBezTo>
                  <a:cubicBezTo>
                    <a:pt x="575" y="2073"/>
                    <a:pt x="636" y="1992"/>
                    <a:pt x="698" y="1913"/>
                  </a:cubicBezTo>
                  <a:cubicBezTo>
                    <a:pt x="828" y="1754"/>
                    <a:pt x="959" y="1601"/>
                    <a:pt x="1096" y="1449"/>
                  </a:cubicBezTo>
                  <a:lnTo>
                    <a:pt x="1096" y="1449"/>
                  </a:lnTo>
                  <a:cubicBezTo>
                    <a:pt x="1091" y="1468"/>
                    <a:pt x="1084" y="1488"/>
                    <a:pt x="1080" y="1507"/>
                  </a:cubicBezTo>
                  <a:cubicBezTo>
                    <a:pt x="1059" y="1590"/>
                    <a:pt x="1043" y="1672"/>
                    <a:pt x="1023" y="1754"/>
                  </a:cubicBezTo>
                  <a:cubicBezTo>
                    <a:pt x="988" y="1903"/>
                    <a:pt x="958" y="2054"/>
                    <a:pt x="932" y="2204"/>
                  </a:cubicBezTo>
                  <a:cubicBezTo>
                    <a:pt x="917" y="2299"/>
                    <a:pt x="901" y="2394"/>
                    <a:pt x="885" y="2489"/>
                  </a:cubicBezTo>
                  <a:cubicBezTo>
                    <a:pt x="869" y="2573"/>
                    <a:pt x="855" y="2658"/>
                    <a:pt x="845" y="2742"/>
                  </a:cubicBezTo>
                  <a:cubicBezTo>
                    <a:pt x="823" y="2929"/>
                    <a:pt x="806" y="3116"/>
                    <a:pt x="796" y="3304"/>
                  </a:cubicBezTo>
                  <a:cubicBezTo>
                    <a:pt x="792" y="3388"/>
                    <a:pt x="853" y="3461"/>
                    <a:pt x="937" y="3469"/>
                  </a:cubicBezTo>
                  <a:lnTo>
                    <a:pt x="947" y="3469"/>
                  </a:lnTo>
                  <a:cubicBezTo>
                    <a:pt x="1024" y="3469"/>
                    <a:pt x="1099" y="3407"/>
                    <a:pt x="1100" y="3328"/>
                  </a:cubicBezTo>
                  <a:cubicBezTo>
                    <a:pt x="1107" y="3189"/>
                    <a:pt x="1113" y="3051"/>
                    <a:pt x="1127" y="2912"/>
                  </a:cubicBezTo>
                  <a:cubicBezTo>
                    <a:pt x="1134" y="2853"/>
                    <a:pt x="1140" y="2794"/>
                    <a:pt x="1148" y="2737"/>
                  </a:cubicBezTo>
                  <a:cubicBezTo>
                    <a:pt x="1157" y="2673"/>
                    <a:pt x="1167" y="2609"/>
                    <a:pt x="1175" y="2544"/>
                  </a:cubicBezTo>
                  <a:cubicBezTo>
                    <a:pt x="1190" y="2445"/>
                    <a:pt x="1206" y="2343"/>
                    <a:pt x="1224" y="2244"/>
                  </a:cubicBezTo>
                  <a:cubicBezTo>
                    <a:pt x="1238" y="2176"/>
                    <a:pt x="1251" y="2106"/>
                    <a:pt x="1263" y="2036"/>
                  </a:cubicBezTo>
                  <a:cubicBezTo>
                    <a:pt x="1273" y="1993"/>
                    <a:pt x="1279" y="1951"/>
                    <a:pt x="1289" y="1908"/>
                  </a:cubicBezTo>
                  <a:cubicBezTo>
                    <a:pt x="1314" y="1797"/>
                    <a:pt x="1336" y="1690"/>
                    <a:pt x="1366" y="1576"/>
                  </a:cubicBezTo>
                  <a:cubicBezTo>
                    <a:pt x="1396" y="1463"/>
                    <a:pt x="1426" y="1351"/>
                    <a:pt x="1455" y="1240"/>
                  </a:cubicBezTo>
                  <a:cubicBezTo>
                    <a:pt x="1488" y="1126"/>
                    <a:pt x="1523" y="1014"/>
                    <a:pt x="1561" y="901"/>
                  </a:cubicBezTo>
                  <a:cubicBezTo>
                    <a:pt x="1635" y="808"/>
                    <a:pt x="1707" y="711"/>
                    <a:pt x="1775" y="613"/>
                  </a:cubicBezTo>
                  <a:cubicBezTo>
                    <a:pt x="1813" y="558"/>
                    <a:pt x="1847" y="501"/>
                    <a:pt x="1878" y="441"/>
                  </a:cubicBezTo>
                  <a:cubicBezTo>
                    <a:pt x="1893" y="406"/>
                    <a:pt x="1909" y="372"/>
                    <a:pt x="1923" y="338"/>
                  </a:cubicBezTo>
                  <a:cubicBezTo>
                    <a:pt x="1933" y="314"/>
                    <a:pt x="1942" y="290"/>
                    <a:pt x="1949" y="266"/>
                  </a:cubicBezTo>
                  <a:cubicBezTo>
                    <a:pt x="1958" y="230"/>
                    <a:pt x="1961" y="194"/>
                    <a:pt x="1958" y="156"/>
                  </a:cubicBezTo>
                  <a:cubicBezTo>
                    <a:pt x="1957" y="107"/>
                    <a:pt x="1930" y="59"/>
                    <a:pt x="1889" y="31"/>
                  </a:cubicBezTo>
                  <a:cubicBezTo>
                    <a:pt x="1861" y="11"/>
                    <a:pt x="1827" y="1"/>
                    <a:pt x="17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3" name="Google Shape;8973;p17"/>
            <p:cNvSpPr/>
            <p:nvPr/>
          </p:nvSpPr>
          <p:spPr>
            <a:xfrm>
              <a:off x="7878042" y="1649446"/>
              <a:ext cx="36096" cy="11510"/>
            </a:xfrm>
            <a:custGeom>
              <a:avLst/>
              <a:gdLst/>
              <a:ahLst/>
              <a:cxnLst/>
              <a:rect l="l" t="t" r="r" b="b"/>
              <a:pathLst>
                <a:path w="1242" h="396" extrusionOk="0">
                  <a:moveTo>
                    <a:pt x="1076" y="1"/>
                  </a:moveTo>
                  <a:cubicBezTo>
                    <a:pt x="1074" y="1"/>
                    <a:pt x="1072" y="1"/>
                    <a:pt x="1070" y="1"/>
                  </a:cubicBezTo>
                  <a:cubicBezTo>
                    <a:pt x="861" y="5"/>
                    <a:pt x="651" y="5"/>
                    <a:pt x="442" y="10"/>
                  </a:cubicBezTo>
                  <a:cubicBezTo>
                    <a:pt x="401" y="12"/>
                    <a:pt x="360" y="13"/>
                    <a:pt x="318" y="18"/>
                  </a:cubicBezTo>
                  <a:cubicBezTo>
                    <a:pt x="290" y="21"/>
                    <a:pt x="263" y="23"/>
                    <a:pt x="236" y="26"/>
                  </a:cubicBezTo>
                  <a:cubicBezTo>
                    <a:pt x="195" y="28"/>
                    <a:pt x="155" y="35"/>
                    <a:pt x="117" y="51"/>
                  </a:cubicBezTo>
                  <a:cubicBezTo>
                    <a:pt x="78" y="69"/>
                    <a:pt x="45" y="99"/>
                    <a:pt x="24" y="137"/>
                  </a:cubicBezTo>
                  <a:cubicBezTo>
                    <a:pt x="5" y="172"/>
                    <a:pt x="0" y="211"/>
                    <a:pt x="10" y="249"/>
                  </a:cubicBezTo>
                  <a:cubicBezTo>
                    <a:pt x="22" y="311"/>
                    <a:pt x="67" y="363"/>
                    <a:pt x="125" y="385"/>
                  </a:cubicBezTo>
                  <a:cubicBezTo>
                    <a:pt x="142" y="391"/>
                    <a:pt x="158" y="395"/>
                    <a:pt x="175" y="395"/>
                  </a:cubicBezTo>
                  <a:cubicBezTo>
                    <a:pt x="177" y="395"/>
                    <a:pt x="180" y="395"/>
                    <a:pt x="182" y="395"/>
                  </a:cubicBezTo>
                  <a:cubicBezTo>
                    <a:pt x="228" y="395"/>
                    <a:pt x="271" y="376"/>
                    <a:pt x="303" y="343"/>
                  </a:cubicBezTo>
                  <a:lnTo>
                    <a:pt x="347" y="338"/>
                  </a:lnTo>
                  <a:cubicBezTo>
                    <a:pt x="594" y="317"/>
                    <a:pt x="841" y="320"/>
                    <a:pt x="1088" y="317"/>
                  </a:cubicBezTo>
                  <a:cubicBezTo>
                    <a:pt x="1173" y="317"/>
                    <a:pt x="1241" y="233"/>
                    <a:pt x="1237" y="149"/>
                  </a:cubicBezTo>
                  <a:cubicBezTo>
                    <a:pt x="1230" y="66"/>
                    <a:pt x="116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4" name="Google Shape;8974;p17"/>
            <p:cNvSpPr/>
            <p:nvPr/>
          </p:nvSpPr>
          <p:spPr>
            <a:xfrm>
              <a:off x="7962676" y="1559610"/>
              <a:ext cx="57863" cy="92601"/>
            </a:xfrm>
            <a:custGeom>
              <a:avLst/>
              <a:gdLst/>
              <a:ahLst/>
              <a:cxnLst/>
              <a:rect l="l" t="t" r="r" b="b"/>
              <a:pathLst>
                <a:path w="1991" h="3186" extrusionOk="0">
                  <a:moveTo>
                    <a:pt x="1391" y="1453"/>
                  </a:moveTo>
                  <a:lnTo>
                    <a:pt x="1385" y="1474"/>
                  </a:lnTo>
                  <a:cubicBezTo>
                    <a:pt x="1388" y="1466"/>
                    <a:pt x="1389" y="1461"/>
                    <a:pt x="1391" y="1453"/>
                  </a:cubicBezTo>
                  <a:close/>
                  <a:moveTo>
                    <a:pt x="1380" y="1490"/>
                  </a:moveTo>
                  <a:cubicBezTo>
                    <a:pt x="1379" y="1491"/>
                    <a:pt x="1379" y="1492"/>
                    <a:pt x="1379" y="1493"/>
                  </a:cubicBezTo>
                  <a:lnTo>
                    <a:pt x="1379" y="1493"/>
                  </a:lnTo>
                  <a:cubicBezTo>
                    <a:pt x="1379" y="1492"/>
                    <a:pt x="1379" y="1491"/>
                    <a:pt x="1380" y="1490"/>
                  </a:cubicBezTo>
                  <a:close/>
                  <a:moveTo>
                    <a:pt x="1379" y="1493"/>
                  </a:moveTo>
                  <a:lnTo>
                    <a:pt x="1379" y="1493"/>
                  </a:lnTo>
                  <a:cubicBezTo>
                    <a:pt x="1378" y="1494"/>
                    <a:pt x="1378" y="1495"/>
                    <a:pt x="1378" y="1496"/>
                  </a:cubicBezTo>
                  <a:cubicBezTo>
                    <a:pt x="1378" y="1495"/>
                    <a:pt x="1379" y="1494"/>
                    <a:pt x="1379" y="1493"/>
                  </a:cubicBezTo>
                  <a:close/>
                  <a:moveTo>
                    <a:pt x="1322" y="1693"/>
                  </a:moveTo>
                  <a:lnTo>
                    <a:pt x="1322" y="1693"/>
                  </a:lnTo>
                  <a:cubicBezTo>
                    <a:pt x="1322" y="1694"/>
                    <a:pt x="1321" y="1695"/>
                    <a:pt x="1321" y="1695"/>
                  </a:cubicBezTo>
                  <a:cubicBezTo>
                    <a:pt x="1321" y="1695"/>
                    <a:pt x="1322" y="1694"/>
                    <a:pt x="1322" y="1693"/>
                  </a:cubicBezTo>
                  <a:close/>
                  <a:moveTo>
                    <a:pt x="1013" y="1698"/>
                  </a:moveTo>
                  <a:cubicBezTo>
                    <a:pt x="1012" y="1702"/>
                    <a:pt x="1010" y="1706"/>
                    <a:pt x="1009" y="1710"/>
                  </a:cubicBezTo>
                  <a:cubicBezTo>
                    <a:pt x="1011" y="1706"/>
                    <a:pt x="1012" y="1702"/>
                    <a:pt x="1013" y="1698"/>
                  </a:cubicBezTo>
                  <a:close/>
                  <a:moveTo>
                    <a:pt x="1302" y="1765"/>
                  </a:moveTo>
                  <a:cubicBezTo>
                    <a:pt x="1300" y="1769"/>
                    <a:pt x="1299" y="1773"/>
                    <a:pt x="1298" y="1777"/>
                  </a:cubicBezTo>
                  <a:lnTo>
                    <a:pt x="1298" y="1777"/>
                  </a:lnTo>
                  <a:cubicBezTo>
                    <a:pt x="1299" y="1774"/>
                    <a:pt x="1301" y="1769"/>
                    <a:pt x="1302" y="1765"/>
                  </a:cubicBezTo>
                  <a:close/>
                  <a:moveTo>
                    <a:pt x="1810" y="0"/>
                  </a:moveTo>
                  <a:cubicBezTo>
                    <a:pt x="1779" y="0"/>
                    <a:pt x="1749" y="9"/>
                    <a:pt x="1723" y="27"/>
                  </a:cubicBezTo>
                  <a:cubicBezTo>
                    <a:pt x="1682" y="57"/>
                    <a:pt x="1647" y="98"/>
                    <a:pt x="1624" y="146"/>
                  </a:cubicBezTo>
                  <a:cubicBezTo>
                    <a:pt x="1616" y="157"/>
                    <a:pt x="1609" y="168"/>
                    <a:pt x="1603" y="179"/>
                  </a:cubicBezTo>
                  <a:cubicBezTo>
                    <a:pt x="1579" y="211"/>
                    <a:pt x="1555" y="241"/>
                    <a:pt x="1530" y="272"/>
                  </a:cubicBezTo>
                  <a:cubicBezTo>
                    <a:pt x="1468" y="344"/>
                    <a:pt x="1405" y="416"/>
                    <a:pt x="1339" y="486"/>
                  </a:cubicBezTo>
                  <a:cubicBezTo>
                    <a:pt x="1267" y="560"/>
                    <a:pt x="1195" y="632"/>
                    <a:pt x="1122" y="704"/>
                  </a:cubicBezTo>
                  <a:cubicBezTo>
                    <a:pt x="951" y="861"/>
                    <a:pt x="777" y="1013"/>
                    <a:pt x="591" y="1154"/>
                  </a:cubicBezTo>
                  <a:cubicBezTo>
                    <a:pt x="496" y="1227"/>
                    <a:pt x="403" y="1301"/>
                    <a:pt x="310" y="1376"/>
                  </a:cubicBezTo>
                  <a:cubicBezTo>
                    <a:pt x="269" y="1409"/>
                    <a:pt x="231" y="1442"/>
                    <a:pt x="191" y="1475"/>
                  </a:cubicBezTo>
                  <a:cubicBezTo>
                    <a:pt x="121" y="1534"/>
                    <a:pt x="34" y="1597"/>
                    <a:pt x="15" y="1692"/>
                  </a:cubicBezTo>
                  <a:cubicBezTo>
                    <a:pt x="1" y="1771"/>
                    <a:pt x="44" y="1851"/>
                    <a:pt x="120" y="1881"/>
                  </a:cubicBezTo>
                  <a:cubicBezTo>
                    <a:pt x="137" y="1887"/>
                    <a:pt x="155" y="1890"/>
                    <a:pt x="172" y="1892"/>
                  </a:cubicBezTo>
                  <a:cubicBezTo>
                    <a:pt x="175" y="1892"/>
                    <a:pt x="179" y="1892"/>
                    <a:pt x="182" y="1892"/>
                  </a:cubicBezTo>
                  <a:cubicBezTo>
                    <a:pt x="259" y="1892"/>
                    <a:pt x="326" y="1839"/>
                    <a:pt x="344" y="1765"/>
                  </a:cubicBezTo>
                  <a:lnTo>
                    <a:pt x="351" y="1758"/>
                  </a:lnTo>
                  <a:lnTo>
                    <a:pt x="351" y="1758"/>
                  </a:lnTo>
                  <a:cubicBezTo>
                    <a:pt x="390" y="1722"/>
                    <a:pt x="431" y="1687"/>
                    <a:pt x="470" y="1653"/>
                  </a:cubicBezTo>
                  <a:cubicBezTo>
                    <a:pt x="590" y="1548"/>
                    <a:pt x="716" y="1450"/>
                    <a:pt x="840" y="1350"/>
                  </a:cubicBezTo>
                  <a:cubicBezTo>
                    <a:pt x="968" y="1247"/>
                    <a:pt x="1092" y="1141"/>
                    <a:pt x="1214" y="1032"/>
                  </a:cubicBezTo>
                  <a:lnTo>
                    <a:pt x="1214" y="1032"/>
                  </a:lnTo>
                  <a:cubicBezTo>
                    <a:pt x="1209" y="1045"/>
                    <a:pt x="1204" y="1058"/>
                    <a:pt x="1201" y="1070"/>
                  </a:cubicBezTo>
                  <a:cubicBezTo>
                    <a:pt x="1166" y="1181"/>
                    <a:pt x="1130" y="1292"/>
                    <a:pt x="1098" y="1403"/>
                  </a:cubicBezTo>
                  <a:cubicBezTo>
                    <a:pt x="1100" y="1396"/>
                    <a:pt x="1101" y="1390"/>
                    <a:pt x="1103" y="1384"/>
                  </a:cubicBezTo>
                  <a:lnTo>
                    <a:pt x="1103" y="1384"/>
                  </a:lnTo>
                  <a:cubicBezTo>
                    <a:pt x="1076" y="1480"/>
                    <a:pt x="1047" y="1577"/>
                    <a:pt x="1020" y="1675"/>
                  </a:cubicBezTo>
                  <a:cubicBezTo>
                    <a:pt x="1022" y="1667"/>
                    <a:pt x="1023" y="1661"/>
                    <a:pt x="1025" y="1655"/>
                  </a:cubicBezTo>
                  <a:lnTo>
                    <a:pt x="1025" y="1655"/>
                  </a:lnTo>
                  <a:cubicBezTo>
                    <a:pt x="1021" y="1670"/>
                    <a:pt x="1018" y="1684"/>
                    <a:pt x="1013" y="1698"/>
                  </a:cubicBezTo>
                  <a:lnTo>
                    <a:pt x="1013" y="1698"/>
                  </a:lnTo>
                  <a:cubicBezTo>
                    <a:pt x="1014" y="1697"/>
                    <a:pt x="1014" y="1696"/>
                    <a:pt x="1014" y="1695"/>
                  </a:cubicBezTo>
                  <a:lnTo>
                    <a:pt x="1014" y="1695"/>
                  </a:lnTo>
                  <a:cubicBezTo>
                    <a:pt x="956" y="1891"/>
                    <a:pt x="908" y="2093"/>
                    <a:pt x="857" y="2291"/>
                  </a:cubicBezTo>
                  <a:cubicBezTo>
                    <a:pt x="797" y="2525"/>
                    <a:pt x="739" y="2758"/>
                    <a:pt x="679" y="2992"/>
                  </a:cubicBezTo>
                  <a:cubicBezTo>
                    <a:pt x="661" y="3077"/>
                    <a:pt x="715" y="3161"/>
                    <a:pt x="800" y="3180"/>
                  </a:cubicBezTo>
                  <a:cubicBezTo>
                    <a:pt x="811" y="3183"/>
                    <a:pt x="824" y="3185"/>
                    <a:pt x="837" y="3185"/>
                  </a:cubicBezTo>
                  <a:cubicBezTo>
                    <a:pt x="911" y="3185"/>
                    <a:pt x="976" y="3133"/>
                    <a:pt x="992" y="3060"/>
                  </a:cubicBezTo>
                  <a:cubicBezTo>
                    <a:pt x="1084" y="2633"/>
                    <a:pt x="1182" y="2207"/>
                    <a:pt x="1296" y="1786"/>
                  </a:cubicBezTo>
                  <a:cubicBezTo>
                    <a:pt x="1296" y="1783"/>
                    <a:pt x="1297" y="1780"/>
                    <a:pt x="1298" y="1777"/>
                  </a:cubicBezTo>
                  <a:lnTo>
                    <a:pt x="1298" y="1777"/>
                  </a:lnTo>
                  <a:cubicBezTo>
                    <a:pt x="1298" y="1777"/>
                    <a:pt x="1298" y="1778"/>
                    <a:pt x="1297" y="1778"/>
                  </a:cubicBezTo>
                  <a:cubicBezTo>
                    <a:pt x="1297" y="1778"/>
                    <a:pt x="1297" y="1776"/>
                    <a:pt x="1297" y="1776"/>
                  </a:cubicBezTo>
                  <a:lnTo>
                    <a:pt x="1303" y="1758"/>
                  </a:lnTo>
                  <a:lnTo>
                    <a:pt x="1303" y="1758"/>
                  </a:lnTo>
                  <a:cubicBezTo>
                    <a:pt x="1302" y="1760"/>
                    <a:pt x="1302" y="1762"/>
                    <a:pt x="1302" y="1764"/>
                  </a:cubicBezTo>
                  <a:cubicBezTo>
                    <a:pt x="1304" y="1756"/>
                    <a:pt x="1306" y="1749"/>
                    <a:pt x="1308" y="1741"/>
                  </a:cubicBezTo>
                  <a:lnTo>
                    <a:pt x="1308" y="1741"/>
                  </a:lnTo>
                  <a:cubicBezTo>
                    <a:pt x="1313" y="1723"/>
                    <a:pt x="1318" y="1705"/>
                    <a:pt x="1323" y="1687"/>
                  </a:cubicBezTo>
                  <a:lnTo>
                    <a:pt x="1323" y="1687"/>
                  </a:lnTo>
                  <a:cubicBezTo>
                    <a:pt x="1323" y="1689"/>
                    <a:pt x="1322" y="1691"/>
                    <a:pt x="1322" y="1693"/>
                  </a:cubicBezTo>
                  <a:lnTo>
                    <a:pt x="1322" y="1693"/>
                  </a:lnTo>
                  <a:cubicBezTo>
                    <a:pt x="1341" y="1626"/>
                    <a:pt x="1361" y="1557"/>
                    <a:pt x="1380" y="1488"/>
                  </a:cubicBezTo>
                  <a:lnTo>
                    <a:pt x="1380" y="1488"/>
                  </a:lnTo>
                  <a:cubicBezTo>
                    <a:pt x="1380" y="1489"/>
                    <a:pt x="1380" y="1490"/>
                    <a:pt x="1380" y="1490"/>
                  </a:cubicBezTo>
                  <a:lnTo>
                    <a:pt x="1380" y="1490"/>
                  </a:lnTo>
                  <a:cubicBezTo>
                    <a:pt x="1381" y="1484"/>
                    <a:pt x="1383" y="1478"/>
                    <a:pt x="1385" y="1471"/>
                  </a:cubicBezTo>
                  <a:lnTo>
                    <a:pt x="1385" y="1474"/>
                  </a:lnTo>
                  <a:cubicBezTo>
                    <a:pt x="1442" y="1282"/>
                    <a:pt x="1510" y="1094"/>
                    <a:pt x="1582" y="909"/>
                  </a:cubicBezTo>
                  <a:cubicBezTo>
                    <a:pt x="1660" y="734"/>
                    <a:pt x="1746" y="565"/>
                    <a:pt x="1840" y="399"/>
                  </a:cubicBezTo>
                  <a:lnTo>
                    <a:pt x="1840" y="399"/>
                  </a:lnTo>
                  <a:cubicBezTo>
                    <a:pt x="1840" y="399"/>
                    <a:pt x="1840" y="399"/>
                    <a:pt x="1840" y="399"/>
                  </a:cubicBezTo>
                  <a:lnTo>
                    <a:pt x="1841" y="398"/>
                  </a:lnTo>
                  <a:lnTo>
                    <a:pt x="1841" y="398"/>
                  </a:lnTo>
                  <a:cubicBezTo>
                    <a:pt x="1841" y="399"/>
                    <a:pt x="1841" y="399"/>
                    <a:pt x="1840" y="399"/>
                  </a:cubicBezTo>
                  <a:lnTo>
                    <a:pt x="1840" y="399"/>
                  </a:lnTo>
                  <a:cubicBezTo>
                    <a:pt x="1843" y="397"/>
                    <a:pt x="1844" y="394"/>
                    <a:pt x="1845" y="391"/>
                  </a:cubicBezTo>
                  <a:lnTo>
                    <a:pt x="1845" y="391"/>
                  </a:lnTo>
                  <a:lnTo>
                    <a:pt x="1841" y="398"/>
                  </a:lnTo>
                  <a:lnTo>
                    <a:pt x="1841" y="398"/>
                  </a:lnTo>
                  <a:cubicBezTo>
                    <a:pt x="1843" y="395"/>
                    <a:pt x="1845" y="391"/>
                    <a:pt x="1847" y="388"/>
                  </a:cubicBezTo>
                  <a:lnTo>
                    <a:pt x="1847" y="388"/>
                  </a:lnTo>
                  <a:cubicBezTo>
                    <a:pt x="1846" y="389"/>
                    <a:pt x="1846" y="390"/>
                    <a:pt x="1845" y="391"/>
                  </a:cubicBezTo>
                  <a:lnTo>
                    <a:pt x="1845" y="391"/>
                  </a:lnTo>
                  <a:lnTo>
                    <a:pt x="1848" y="386"/>
                  </a:lnTo>
                  <a:cubicBezTo>
                    <a:pt x="1883" y="345"/>
                    <a:pt x="1916" y="302"/>
                    <a:pt x="1945" y="257"/>
                  </a:cubicBezTo>
                  <a:cubicBezTo>
                    <a:pt x="1991" y="188"/>
                    <a:pt x="1981" y="98"/>
                    <a:pt x="1921" y="43"/>
                  </a:cubicBezTo>
                  <a:cubicBezTo>
                    <a:pt x="1892" y="16"/>
                    <a:pt x="1851" y="0"/>
                    <a:pt x="1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5" name="Google Shape;8975;p17"/>
            <p:cNvSpPr/>
            <p:nvPr/>
          </p:nvSpPr>
          <p:spPr>
            <a:xfrm>
              <a:off x="7941285" y="1647208"/>
              <a:ext cx="64490" cy="27728"/>
            </a:xfrm>
            <a:custGeom>
              <a:avLst/>
              <a:gdLst/>
              <a:ahLst/>
              <a:cxnLst/>
              <a:rect l="l" t="t" r="r" b="b"/>
              <a:pathLst>
                <a:path w="2219" h="954" extrusionOk="0">
                  <a:moveTo>
                    <a:pt x="393" y="797"/>
                  </a:moveTo>
                  <a:cubicBezTo>
                    <a:pt x="391" y="798"/>
                    <a:pt x="390" y="799"/>
                    <a:pt x="389" y="799"/>
                  </a:cubicBezTo>
                  <a:cubicBezTo>
                    <a:pt x="390" y="799"/>
                    <a:pt x="391" y="798"/>
                    <a:pt x="393" y="797"/>
                  </a:cubicBezTo>
                  <a:close/>
                  <a:moveTo>
                    <a:pt x="2067" y="1"/>
                  </a:moveTo>
                  <a:cubicBezTo>
                    <a:pt x="2062" y="1"/>
                    <a:pt x="2057" y="1"/>
                    <a:pt x="2052" y="2"/>
                  </a:cubicBezTo>
                  <a:cubicBezTo>
                    <a:pt x="1723" y="40"/>
                    <a:pt x="1397" y="101"/>
                    <a:pt x="1077" y="187"/>
                  </a:cubicBezTo>
                  <a:cubicBezTo>
                    <a:pt x="1011" y="206"/>
                    <a:pt x="944" y="225"/>
                    <a:pt x="879" y="245"/>
                  </a:cubicBezTo>
                  <a:cubicBezTo>
                    <a:pt x="772" y="279"/>
                    <a:pt x="663" y="310"/>
                    <a:pt x="557" y="352"/>
                  </a:cubicBezTo>
                  <a:cubicBezTo>
                    <a:pt x="466" y="386"/>
                    <a:pt x="378" y="429"/>
                    <a:pt x="294" y="478"/>
                  </a:cubicBezTo>
                  <a:cubicBezTo>
                    <a:pt x="215" y="521"/>
                    <a:pt x="143" y="575"/>
                    <a:pt x="78" y="638"/>
                  </a:cubicBezTo>
                  <a:cubicBezTo>
                    <a:pt x="25" y="693"/>
                    <a:pt x="1" y="784"/>
                    <a:pt x="36" y="853"/>
                  </a:cubicBezTo>
                  <a:cubicBezTo>
                    <a:pt x="61" y="909"/>
                    <a:pt x="115" y="947"/>
                    <a:pt x="177" y="953"/>
                  </a:cubicBezTo>
                  <a:cubicBezTo>
                    <a:pt x="180" y="953"/>
                    <a:pt x="183" y="953"/>
                    <a:pt x="185" y="953"/>
                  </a:cubicBezTo>
                  <a:cubicBezTo>
                    <a:pt x="188" y="953"/>
                    <a:pt x="191" y="953"/>
                    <a:pt x="194" y="951"/>
                  </a:cubicBezTo>
                  <a:cubicBezTo>
                    <a:pt x="267" y="950"/>
                    <a:pt x="330" y="901"/>
                    <a:pt x="351" y="830"/>
                  </a:cubicBezTo>
                  <a:cubicBezTo>
                    <a:pt x="363" y="820"/>
                    <a:pt x="376" y="811"/>
                    <a:pt x="389" y="799"/>
                  </a:cubicBezTo>
                  <a:lnTo>
                    <a:pt x="398" y="792"/>
                  </a:lnTo>
                  <a:lnTo>
                    <a:pt x="398" y="792"/>
                  </a:lnTo>
                  <a:cubicBezTo>
                    <a:pt x="396" y="793"/>
                    <a:pt x="395" y="795"/>
                    <a:pt x="393" y="797"/>
                  </a:cubicBezTo>
                  <a:lnTo>
                    <a:pt x="393" y="797"/>
                  </a:lnTo>
                  <a:cubicBezTo>
                    <a:pt x="442" y="763"/>
                    <a:pt x="493" y="731"/>
                    <a:pt x="545" y="701"/>
                  </a:cubicBezTo>
                  <a:cubicBezTo>
                    <a:pt x="587" y="679"/>
                    <a:pt x="631" y="659"/>
                    <a:pt x="675" y="641"/>
                  </a:cubicBezTo>
                  <a:lnTo>
                    <a:pt x="675" y="641"/>
                  </a:lnTo>
                  <a:lnTo>
                    <a:pt x="655" y="649"/>
                  </a:lnTo>
                  <a:cubicBezTo>
                    <a:pt x="864" y="567"/>
                    <a:pt x="1080" y="503"/>
                    <a:pt x="1296" y="442"/>
                  </a:cubicBezTo>
                  <a:cubicBezTo>
                    <a:pt x="1416" y="413"/>
                    <a:pt x="1538" y="386"/>
                    <a:pt x="1660" y="364"/>
                  </a:cubicBezTo>
                  <a:cubicBezTo>
                    <a:pt x="1763" y="345"/>
                    <a:pt x="1867" y="331"/>
                    <a:pt x="1972" y="318"/>
                  </a:cubicBezTo>
                  <a:cubicBezTo>
                    <a:pt x="2005" y="314"/>
                    <a:pt x="2038" y="310"/>
                    <a:pt x="2071" y="307"/>
                  </a:cubicBezTo>
                  <a:cubicBezTo>
                    <a:pt x="2155" y="301"/>
                    <a:pt x="2219" y="230"/>
                    <a:pt x="2215" y="146"/>
                  </a:cubicBezTo>
                  <a:cubicBezTo>
                    <a:pt x="2211" y="71"/>
                    <a:pt x="2145" y="1"/>
                    <a:pt x="2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6" name="Google Shape;8976;p17"/>
            <p:cNvSpPr/>
            <p:nvPr/>
          </p:nvSpPr>
          <p:spPr>
            <a:xfrm>
              <a:off x="7955526" y="1675458"/>
              <a:ext cx="69169" cy="92136"/>
            </a:xfrm>
            <a:custGeom>
              <a:avLst/>
              <a:gdLst/>
              <a:ahLst/>
              <a:cxnLst/>
              <a:rect l="l" t="t" r="r" b="b"/>
              <a:pathLst>
                <a:path w="2380" h="3170" extrusionOk="0">
                  <a:moveTo>
                    <a:pt x="786" y="1"/>
                  </a:moveTo>
                  <a:cubicBezTo>
                    <a:pt x="762" y="1"/>
                    <a:pt x="738" y="2"/>
                    <a:pt x="714" y="5"/>
                  </a:cubicBezTo>
                  <a:cubicBezTo>
                    <a:pt x="636" y="10"/>
                    <a:pt x="560" y="21"/>
                    <a:pt x="484" y="38"/>
                  </a:cubicBezTo>
                  <a:cubicBezTo>
                    <a:pt x="369" y="65"/>
                    <a:pt x="258" y="111"/>
                    <a:pt x="155" y="173"/>
                  </a:cubicBezTo>
                  <a:cubicBezTo>
                    <a:pt x="71" y="225"/>
                    <a:pt x="0" y="328"/>
                    <a:pt x="5" y="429"/>
                  </a:cubicBezTo>
                  <a:cubicBezTo>
                    <a:pt x="11" y="508"/>
                    <a:pt x="65" y="573"/>
                    <a:pt x="141" y="592"/>
                  </a:cubicBezTo>
                  <a:cubicBezTo>
                    <a:pt x="153" y="595"/>
                    <a:pt x="165" y="596"/>
                    <a:pt x="177" y="596"/>
                  </a:cubicBezTo>
                  <a:cubicBezTo>
                    <a:pt x="252" y="596"/>
                    <a:pt x="322" y="538"/>
                    <a:pt x="339" y="464"/>
                  </a:cubicBezTo>
                  <a:cubicBezTo>
                    <a:pt x="340" y="454"/>
                    <a:pt x="342" y="445"/>
                    <a:pt x="342" y="435"/>
                  </a:cubicBezTo>
                  <a:lnTo>
                    <a:pt x="361" y="423"/>
                  </a:lnTo>
                  <a:cubicBezTo>
                    <a:pt x="396" y="404"/>
                    <a:pt x="431" y="388"/>
                    <a:pt x="465" y="374"/>
                  </a:cubicBezTo>
                  <a:cubicBezTo>
                    <a:pt x="488" y="366"/>
                    <a:pt x="508" y="358"/>
                    <a:pt x="530" y="351"/>
                  </a:cubicBezTo>
                  <a:cubicBezTo>
                    <a:pt x="567" y="344"/>
                    <a:pt x="602" y="337"/>
                    <a:pt x="636" y="331"/>
                  </a:cubicBezTo>
                  <a:cubicBezTo>
                    <a:pt x="684" y="326"/>
                    <a:pt x="731" y="321"/>
                    <a:pt x="779" y="320"/>
                  </a:cubicBezTo>
                  <a:cubicBezTo>
                    <a:pt x="796" y="321"/>
                    <a:pt x="815" y="323"/>
                    <a:pt x="833" y="325"/>
                  </a:cubicBezTo>
                  <a:cubicBezTo>
                    <a:pt x="842" y="326"/>
                    <a:pt x="852" y="328"/>
                    <a:pt x="861" y="331"/>
                  </a:cubicBezTo>
                  <a:lnTo>
                    <a:pt x="882" y="337"/>
                  </a:lnTo>
                  <a:lnTo>
                    <a:pt x="890" y="342"/>
                  </a:lnTo>
                  <a:lnTo>
                    <a:pt x="901" y="348"/>
                  </a:lnTo>
                  <a:lnTo>
                    <a:pt x="912" y="359"/>
                  </a:lnTo>
                  <a:cubicBezTo>
                    <a:pt x="918" y="366"/>
                    <a:pt x="923" y="372"/>
                    <a:pt x="928" y="377"/>
                  </a:cubicBezTo>
                  <a:cubicBezTo>
                    <a:pt x="932" y="385"/>
                    <a:pt x="937" y="393"/>
                    <a:pt x="942" y="399"/>
                  </a:cubicBezTo>
                  <a:cubicBezTo>
                    <a:pt x="940" y="405"/>
                    <a:pt x="937" y="412"/>
                    <a:pt x="936" y="418"/>
                  </a:cubicBezTo>
                  <a:cubicBezTo>
                    <a:pt x="929" y="432"/>
                    <a:pt x="923" y="445"/>
                    <a:pt x="913" y="459"/>
                  </a:cubicBezTo>
                  <a:cubicBezTo>
                    <a:pt x="904" y="475"/>
                    <a:pt x="893" y="491"/>
                    <a:pt x="882" y="505"/>
                  </a:cubicBezTo>
                  <a:cubicBezTo>
                    <a:pt x="866" y="524"/>
                    <a:pt x="849" y="541"/>
                    <a:pt x="831" y="559"/>
                  </a:cubicBezTo>
                  <a:cubicBezTo>
                    <a:pt x="795" y="592"/>
                    <a:pt x="765" y="633"/>
                    <a:pt x="746" y="681"/>
                  </a:cubicBezTo>
                  <a:cubicBezTo>
                    <a:pt x="728" y="730"/>
                    <a:pt x="733" y="784"/>
                    <a:pt x="755" y="831"/>
                  </a:cubicBezTo>
                  <a:cubicBezTo>
                    <a:pt x="777" y="877"/>
                    <a:pt x="812" y="917"/>
                    <a:pt x="855" y="947"/>
                  </a:cubicBezTo>
                  <a:cubicBezTo>
                    <a:pt x="901" y="975"/>
                    <a:pt x="947" y="1005"/>
                    <a:pt x="994" y="1034"/>
                  </a:cubicBezTo>
                  <a:lnTo>
                    <a:pt x="996" y="1034"/>
                  </a:lnTo>
                  <a:lnTo>
                    <a:pt x="1007" y="1040"/>
                  </a:lnTo>
                  <a:lnTo>
                    <a:pt x="1007" y="1040"/>
                  </a:lnTo>
                  <a:cubicBezTo>
                    <a:pt x="1006" y="1040"/>
                    <a:pt x="1006" y="1040"/>
                    <a:pt x="1005" y="1040"/>
                  </a:cubicBezTo>
                  <a:lnTo>
                    <a:pt x="1005" y="1040"/>
                  </a:lnTo>
                  <a:cubicBezTo>
                    <a:pt x="1069" y="1080"/>
                    <a:pt x="1127" y="1124"/>
                    <a:pt x="1187" y="1170"/>
                  </a:cubicBezTo>
                  <a:cubicBezTo>
                    <a:pt x="1270" y="1238"/>
                    <a:pt x="1350" y="1311"/>
                    <a:pt x="1425" y="1388"/>
                  </a:cubicBezTo>
                  <a:cubicBezTo>
                    <a:pt x="1420" y="1384"/>
                    <a:pt x="1415" y="1379"/>
                    <a:pt x="1410" y="1374"/>
                  </a:cubicBezTo>
                  <a:lnTo>
                    <a:pt x="1410" y="1374"/>
                  </a:lnTo>
                  <a:cubicBezTo>
                    <a:pt x="1490" y="1456"/>
                    <a:pt x="1562" y="1545"/>
                    <a:pt x="1634" y="1635"/>
                  </a:cubicBezTo>
                  <a:cubicBezTo>
                    <a:pt x="1752" y="1797"/>
                    <a:pt x="1873" y="1958"/>
                    <a:pt x="1974" y="2132"/>
                  </a:cubicBezTo>
                  <a:cubicBezTo>
                    <a:pt x="1995" y="2170"/>
                    <a:pt x="2014" y="2207"/>
                    <a:pt x="2031" y="2246"/>
                  </a:cubicBezTo>
                  <a:cubicBezTo>
                    <a:pt x="2039" y="2270"/>
                    <a:pt x="2048" y="2294"/>
                    <a:pt x="2056" y="2318"/>
                  </a:cubicBezTo>
                  <a:cubicBezTo>
                    <a:pt x="2060" y="2338"/>
                    <a:pt x="2064" y="2359"/>
                    <a:pt x="2067" y="2379"/>
                  </a:cubicBezTo>
                  <a:cubicBezTo>
                    <a:pt x="2069" y="2389"/>
                    <a:pt x="2069" y="2397"/>
                    <a:pt x="2069" y="2406"/>
                  </a:cubicBezTo>
                  <a:cubicBezTo>
                    <a:pt x="2069" y="2419"/>
                    <a:pt x="2067" y="2430"/>
                    <a:pt x="2066" y="2444"/>
                  </a:cubicBezTo>
                  <a:cubicBezTo>
                    <a:pt x="2064" y="2458"/>
                    <a:pt x="2061" y="2471"/>
                    <a:pt x="2058" y="2484"/>
                  </a:cubicBezTo>
                  <a:cubicBezTo>
                    <a:pt x="2060" y="2477"/>
                    <a:pt x="2063" y="2471"/>
                    <a:pt x="2064" y="2465"/>
                  </a:cubicBezTo>
                  <a:lnTo>
                    <a:pt x="2064" y="2465"/>
                  </a:lnTo>
                  <a:cubicBezTo>
                    <a:pt x="2061" y="2479"/>
                    <a:pt x="2056" y="2493"/>
                    <a:pt x="2052" y="2507"/>
                  </a:cubicBezTo>
                  <a:cubicBezTo>
                    <a:pt x="2044" y="2523"/>
                    <a:pt x="2034" y="2539"/>
                    <a:pt x="2025" y="2555"/>
                  </a:cubicBezTo>
                  <a:cubicBezTo>
                    <a:pt x="2020" y="2564"/>
                    <a:pt x="2012" y="2576"/>
                    <a:pt x="2006" y="2585"/>
                  </a:cubicBezTo>
                  <a:cubicBezTo>
                    <a:pt x="1993" y="2598"/>
                    <a:pt x="1982" y="2610"/>
                    <a:pt x="1969" y="2623"/>
                  </a:cubicBezTo>
                  <a:cubicBezTo>
                    <a:pt x="1953" y="2636"/>
                    <a:pt x="1939" y="2650"/>
                    <a:pt x="1922" y="2663"/>
                  </a:cubicBezTo>
                  <a:cubicBezTo>
                    <a:pt x="1898" y="2678"/>
                    <a:pt x="1877" y="2694"/>
                    <a:pt x="1851" y="2707"/>
                  </a:cubicBezTo>
                  <a:cubicBezTo>
                    <a:pt x="1824" y="2721"/>
                    <a:pt x="1795" y="2734"/>
                    <a:pt x="1767" y="2747"/>
                  </a:cubicBezTo>
                  <a:cubicBezTo>
                    <a:pt x="1730" y="2759"/>
                    <a:pt x="1692" y="2772"/>
                    <a:pt x="1654" y="2783"/>
                  </a:cubicBezTo>
                  <a:cubicBezTo>
                    <a:pt x="1555" y="2808"/>
                    <a:pt x="1453" y="2826"/>
                    <a:pt x="1352" y="2838"/>
                  </a:cubicBezTo>
                  <a:cubicBezTo>
                    <a:pt x="1262" y="2849"/>
                    <a:pt x="1173" y="2856"/>
                    <a:pt x="1083" y="2857"/>
                  </a:cubicBezTo>
                  <a:cubicBezTo>
                    <a:pt x="1034" y="2857"/>
                    <a:pt x="985" y="2854"/>
                    <a:pt x="936" y="2848"/>
                  </a:cubicBezTo>
                  <a:cubicBezTo>
                    <a:pt x="850" y="2834"/>
                    <a:pt x="765" y="2813"/>
                    <a:pt x="681" y="2789"/>
                  </a:cubicBezTo>
                  <a:cubicBezTo>
                    <a:pt x="603" y="2767"/>
                    <a:pt x="527" y="2742"/>
                    <a:pt x="451" y="2715"/>
                  </a:cubicBezTo>
                  <a:cubicBezTo>
                    <a:pt x="434" y="2709"/>
                    <a:pt x="417" y="2706"/>
                    <a:pt x="401" y="2706"/>
                  </a:cubicBezTo>
                  <a:cubicBezTo>
                    <a:pt x="338" y="2706"/>
                    <a:pt x="279" y="2744"/>
                    <a:pt x="256" y="2807"/>
                  </a:cubicBezTo>
                  <a:cubicBezTo>
                    <a:pt x="228" y="2884"/>
                    <a:pt x="269" y="2971"/>
                    <a:pt x="348" y="3000"/>
                  </a:cubicBezTo>
                  <a:cubicBezTo>
                    <a:pt x="388" y="3014"/>
                    <a:pt x="427" y="3028"/>
                    <a:pt x="467" y="3041"/>
                  </a:cubicBezTo>
                  <a:cubicBezTo>
                    <a:pt x="641" y="3098"/>
                    <a:pt x="818" y="3157"/>
                    <a:pt x="1002" y="3166"/>
                  </a:cubicBezTo>
                  <a:cubicBezTo>
                    <a:pt x="1034" y="3166"/>
                    <a:pt x="1065" y="3168"/>
                    <a:pt x="1094" y="3169"/>
                  </a:cubicBezTo>
                  <a:cubicBezTo>
                    <a:pt x="1190" y="3169"/>
                    <a:pt x="1289" y="3163"/>
                    <a:pt x="1385" y="3150"/>
                  </a:cubicBezTo>
                  <a:cubicBezTo>
                    <a:pt x="1499" y="3138"/>
                    <a:pt x="1612" y="3117"/>
                    <a:pt x="1721" y="3090"/>
                  </a:cubicBezTo>
                  <a:cubicBezTo>
                    <a:pt x="1920" y="3041"/>
                    <a:pt x="2128" y="2941"/>
                    <a:pt x="2253" y="2772"/>
                  </a:cubicBezTo>
                  <a:cubicBezTo>
                    <a:pt x="2319" y="2686"/>
                    <a:pt x="2360" y="2583"/>
                    <a:pt x="2371" y="2476"/>
                  </a:cubicBezTo>
                  <a:cubicBezTo>
                    <a:pt x="2379" y="2367"/>
                    <a:pt x="2360" y="2259"/>
                    <a:pt x="2318" y="2159"/>
                  </a:cubicBezTo>
                  <a:cubicBezTo>
                    <a:pt x="2257" y="2010"/>
                    <a:pt x="2167" y="1879"/>
                    <a:pt x="2077" y="1746"/>
                  </a:cubicBezTo>
                  <a:cubicBezTo>
                    <a:pt x="2026" y="1670"/>
                    <a:pt x="1972" y="1597"/>
                    <a:pt x="1920" y="1524"/>
                  </a:cubicBezTo>
                  <a:cubicBezTo>
                    <a:pt x="1819" y="1382"/>
                    <a:pt x="1708" y="1246"/>
                    <a:pt x="1588" y="1119"/>
                  </a:cubicBezTo>
                  <a:cubicBezTo>
                    <a:pt x="1502" y="1031"/>
                    <a:pt x="1410" y="948"/>
                    <a:pt x="1314" y="871"/>
                  </a:cubicBezTo>
                  <a:cubicBezTo>
                    <a:pt x="1252" y="823"/>
                    <a:pt x="1187" y="779"/>
                    <a:pt x="1122" y="735"/>
                  </a:cubicBezTo>
                  <a:cubicBezTo>
                    <a:pt x="1152" y="698"/>
                    <a:pt x="1178" y="659"/>
                    <a:pt x="1200" y="616"/>
                  </a:cubicBezTo>
                  <a:cubicBezTo>
                    <a:pt x="1227" y="565"/>
                    <a:pt x="1247" y="510"/>
                    <a:pt x="1262" y="454"/>
                  </a:cubicBezTo>
                  <a:cubicBezTo>
                    <a:pt x="1271" y="402"/>
                    <a:pt x="1266" y="347"/>
                    <a:pt x="1249" y="296"/>
                  </a:cubicBezTo>
                  <a:cubicBezTo>
                    <a:pt x="1240" y="266"/>
                    <a:pt x="1224" y="237"/>
                    <a:pt x="1205" y="212"/>
                  </a:cubicBezTo>
                  <a:cubicBezTo>
                    <a:pt x="1189" y="190"/>
                    <a:pt x="1173" y="168"/>
                    <a:pt x="1154" y="147"/>
                  </a:cubicBezTo>
                  <a:cubicBezTo>
                    <a:pt x="1122" y="109"/>
                    <a:pt x="1081" y="78"/>
                    <a:pt x="1035" y="55"/>
                  </a:cubicBezTo>
                  <a:cubicBezTo>
                    <a:pt x="988" y="32"/>
                    <a:pt x="937" y="16"/>
                    <a:pt x="885" y="8"/>
                  </a:cubicBezTo>
                  <a:cubicBezTo>
                    <a:pt x="853" y="3"/>
                    <a:pt x="819" y="1"/>
                    <a:pt x="7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7" name="Google Shape;8977;p17"/>
            <p:cNvSpPr/>
            <p:nvPr/>
          </p:nvSpPr>
          <p:spPr>
            <a:xfrm>
              <a:off x="8044897" y="1530052"/>
              <a:ext cx="42867" cy="234991"/>
            </a:xfrm>
            <a:custGeom>
              <a:avLst/>
              <a:gdLst/>
              <a:ahLst/>
              <a:cxnLst/>
              <a:rect l="l" t="t" r="r" b="b"/>
              <a:pathLst>
                <a:path w="1475" h="8085" extrusionOk="0">
                  <a:moveTo>
                    <a:pt x="332" y="258"/>
                  </a:moveTo>
                  <a:cubicBezTo>
                    <a:pt x="333" y="264"/>
                    <a:pt x="334" y="270"/>
                    <a:pt x="335" y="275"/>
                  </a:cubicBezTo>
                  <a:cubicBezTo>
                    <a:pt x="335" y="269"/>
                    <a:pt x="334" y="263"/>
                    <a:pt x="332" y="258"/>
                  </a:cubicBezTo>
                  <a:close/>
                  <a:moveTo>
                    <a:pt x="1403" y="4447"/>
                  </a:moveTo>
                  <a:lnTo>
                    <a:pt x="1403" y="4447"/>
                  </a:lnTo>
                  <a:cubicBezTo>
                    <a:pt x="1404" y="4451"/>
                    <a:pt x="1404" y="4455"/>
                    <a:pt x="1405" y="4459"/>
                  </a:cubicBezTo>
                  <a:lnTo>
                    <a:pt x="1405" y="4459"/>
                  </a:lnTo>
                  <a:cubicBezTo>
                    <a:pt x="1405" y="4456"/>
                    <a:pt x="1404" y="4452"/>
                    <a:pt x="1403" y="4447"/>
                  </a:cubicBezTo>
                  <a:close/>
                  <a:moveTo>
                    <a:pt x="1145" y="4468"/>
                  </a:moveTo>
                  <a:cubicBezTo>
                    <a:pt x="1145" y="4472"/>
                    <a:pt x="1146" y="4475"/>
                    <a:pt x="1147" y="4478"/>
                  </a:cubicBezTo>
                  <a:lnTo>
                    <a:pt x="1147" y="4478"/>
                  </a:lnTo>
                  <a:cubicBezTo>
                    <a:pt x="1146" y="4475"/>
                    <a:pt x="1146" y="4471"/>
                    <a:pt x="1145" y="4468"/>
                  </a:cubicBezTo>
                  <a:close/>
                  <a:moveTo>
                    <a:pt x="1431" y="4662"/>
                  </a:moveTo>
                  <a:lnTo>
                    <a:pt x="1431" y="4662"/>
                  </a:lnTo>
                  <a:cubicBezTo>
                    <a:pt x="1431" y="4666"/>
                    <a:pt x="1431" y="4669"/>
                    <a:pt x="1432" y="4672"/>
                  </a:cubicBezTo>
                  <a:cubicBezTo>
                    <a:pt x="1432" y="4669"/>
                    <a:pt x="1431" y="4666"/>
                    <a:pt x="1431" y="4662"/>
                  </a:cubicBezTo>
                  <a:close/>
                  <a:moveTo>
                    <a:pt x="171" y="0"/>
                  </a:moveTo>
                  <a:cubicBezTo>
                    <a:pt x="155" y="0"/>
                    <a:pt x="139" y="3"/>
                    <a:pt x="123" y="7"/>
                  </a:cubicBezTo>
                  <a:lnTo>
                    <a:pt x="120" y="9"/>
                  </a:lnTo>
                  <a:cubicBezTo>
                    <a:pt x="56" y="29"/>
                    <a:pt x="12" y="86"/>
                    <a:pt x="7" y="151"/>
                  </a:cubicBezTo>
                  <a:cubicBezTo>
                    <a:pt x="1" y="300"/>
                    <a:pt x="42" y="446"/>
                    <a:pt x="83" y="586"/>
                  </a:cubicBezTo>
                  <a:cubicBezTo>
                    <a:pt x="105" y="662"/>
                    <a:pt x="126" y="738"/>
                    <a:pt x="151" y="814"/>
                  </a:cubicBezTo>
                  <a:cubicBezTo>
                    <a:pt x="202" y="966"/>
                    <a:pt x="249" y="1118"/>
                    <a:pt x="300" y="1270"/>
                  </a:cubicBezTo>
                  <a:cubicBezTo>
                    <a:pt x="412" y="1603"/>
                    <a:pt x="525" y="1934"/>
                    <a:pt x="632" y="2266"/>
                  </a:cubicBezTo>
                  <a:cubicBezTo>
                    <a:pt x="674" y="2394"/>
                    <a:pt x="715" y="2521"/>
                    <a:pt x="751" y="2649"/>
                  </a:cubicBezTo>
                  <a:cubicBezTo>
                    <a:pt x="800" y="2823"/>
                    <a:pt x="848" y="2999"/>
                    <a:pt x="900" y="3172"/>
                  </a:cubicBezTo>
                  <a:cubicBezTo>
                    <a:pt x="947" y="3390"/>
                    <a:pt x="993" y="3607"/>
                    <a:pt x="1041" y="3825"/>
                  </a:cubicBezTo>
                  <a:cubicBezTo>
                    <a:pt x="1061" y="3916"/>
                    <a:pt x="1072" y="4007"/>
                    <a:pt x="1087" y="4099"/>
                  </a:cubicBezTo>
                  <a:cubicBezTo>
                    <a:pt x="1103" y="4194"/>
                    <a:pt x="1122" y="4291"/>
                    <a:pt x="1134" y="4387"/>
                  </a:cubicBezTo>
                  <a:lnTo>
                    <a:pt x="1134" y="4379"/>
                  </a:lnTo>
                  <a:lnTo>
                    <a:pt x="1137" y="4395"/>
                  </a:lnTo>
                  <a:cubicBezTo>
                    <a:pt x="1141" y="4425"/>
                    <a:pt x="1144" y="4455"/>
                    <a:pt x="1148" y="4484"/>
                  </a:cubicBezTo>
                  <a:cubicBezTo>
                    <a:pt x="1148" y="4482"/>
                    <a:pt x="1147" y="4480"/>
                    <a:pt x="1147" y="4478"/>
                  </a:cubicBezTo>
                  <a:lnTo>
                    <a:pt x="1147" y="4478"/>
                  </a:lnTo>
                  <a:cubicBezTo>
                    <a:pt x="1160" y="4579"/>
                    <a:pt x="1173" y="4680"/>
                    <a:pt x="1185" y="4781"/>
                  </a:cubicBezTo>
                  <a:cubicBezTo>
                    <a:pt x="1185" y="4781"/>
                    <a:pt x="1185" y="4780"/>
                    <a:pt x="1185" y="4780"/>
                  </a:cubicBezTo>
                  <a:cubicBezTo>
                    <a:pt x="1193" y="4887"/>
                    <a:pt x="1201" y="4995"/>
                    <a:pt x="1209" y="5103"/>
                  </a:cubicBezTo>
                  <a:cubicBezTo>
                    <a:pt x="1212" y="5149"/>
                    <a:pt x="1210" y="5193"/>
                    <a:pt x="1212" y="5237"/>
                  </a:cubicBezTo>
                  <a:cubicBezTo>
                    <a:pt x="1212" y="5283"/>
                    <a:pt x="1213" y="5326"/>
                    <a:pt x="1213" y="5370"/>
                  </a:cubicBezTo>
                  <a:cubicBezTo>
                    <a:pt x="1210" y="5432"/>
                    <a:pt x="1207" y="5491"/>
                    <a:pt x="1204" y="5551"/>
                  </a:cubicBezTo>
                  <a:cubicBezTo>
                    <a:pt x="1201" y="5598"/>
                    <a:pt x="1201" y="5647"/>
                    <a:pt x="1196" y="5695"/>
                  </a:cubicBezTo>
                  <a:cubicBezTo>
                    <a:pt x="1182" y="5817"/>
                    <a:pt x="1169" y="5939"/>
                    <a:pt x="1152" y="6060"/>
                  </a:cubicBezTo>
                  <a:cubicBezTo>
                    <a:pt x="1126" y="6225"/>
                    <a:pt x="1091" y="6388"/>
                    <a:pt x="1047" y="6550"/>
                  </a:cubicBezTo>
                  <a:cubicBezTo>
                    <a:pt x="1008" y="6684"/>
                    <a:pt x="960" y="6816"/>
                    <a:pt x="905" y="6945"/>
                  </a:cubicBezTo>
                  <a:cubicBezTo>
                    <a:pt x="857" y="7051"/>
                    <a:pt x="802" y="7154"/>
                    <a:pt x="743" y="7254"/>
                  </a:cubicBezTo>
                  <a:lnTo>
                    <a:pt x="745" y="7252"/>
                  </a:lnTo>
                  <a:lnTo>
                    <a:pt x="745" y="7252"/>
                  </a:lnTo>
                  <a:cubicBezTo>
                    <a:pt x="700" y="7322"/>
                    <a:pt x="655" y="7390"/>
                    <a:pt x="604" y="7457"/>
                  </a:cubicBezTo>
                  <a:cubicBezTo>
                    <a:pt x="577" y="7490"/>
                    <a:pt x="552" y="7522"/>
                    <a:pt x="525" y="7555"/>
                  </a:cubicBezTo>
                  <a:cubicBezTo>
                    <a:pt x="480" y="7607"/>
                    <a:pt x="436" y="7658"/>
                    <a:pt x="387" y="7707"/>
                  </a:cubicBezTo>
                  <a:cubicBezTo>
                    <a:pt x="365" y="7727"/>
                    <a:pt x="343" y="7748"/>
                    <a:pt x="319" y="7765"/>
                  </a:cubicBezTo>
                  <a:cubicBezTo>
                    <a:pt x="303" y="7778"/>
                    <a:pt x="286" y="7788"/>
                    <a:pt x="270" y="7797"/>
                  </a:cubicBezTo>
                  <a:cubicBezTo>
                    <a:pt x="197" y="7845"/>
                    <a:pt x="176" y="7943"/>
                    <a:pt x="222" y="8015"/>
                  </a:cubicBezTo>
                  <a:lnTo>
                    <a:pt x="222" y="8014"/>
                  </a:lnTo>
                  <a:cubicBezTo>
                    <a:pt x="253" y="8059"/>
                    <a:pt x="303" y="8084"/>
                    <a:pt x="355" y="8084"/>
                  </a:cubicBezTo>
                  <a:cubicBezTo>
                    <a:pt x="384" y="8084"/>
                    <a:pt x="413" y="8076"/>
                    <a:pt x="439" y="8060"/>
                  </a:cubicBezTo>
                  <a:cubicBezTo>
                    <a:pt x="479" y="8038"/>
                    <a:pt x="514" y="8011"/>
                    <a:pt x="547" y="7981"/>
                  </a:cubicBezTo>
                  <a:cubicBezTo>
                    <a:pt x="575" y="7954"/>
                    <a:pt x="604" y="7927"/>
                    <a:pt x="631" y="7898"/>
                  </a:cubicBezTo>
                  <a:cubicBezTo>
                    <a:pt x="669" y="7856"/>
                    <a:pt x="704" y="7811"/>
                    <a:pt x="738" y="7767"/>
                  </a:cubicBezTo>
                  <a:cubicBezTo>
                    <a:pt x="781" y="7713"/>
                    <a:pt x="822" y="7656"/>
                    <a:pt x="862" y="7601"/>
                  </a:cubicBezTo>
                  <a:cubicBezTo>
                    <a:pt x="984" y="7427"/>
                    <a:pt x="1085" y="7241"/>
                    <a:pt x="1166" y="7047"/>
                  </a:cubicBezTo>
                  <a:cubicBezTo>
                    <a:pt x="1253" y="6836"/>
                    <a:pt x="1321" y="6619"/>
                    <a:pt x="1365" y="6396"/>
                  </a:cubicBezTo>
                  <a:cubicBezTo>
                    <a:pt x="1394" y="6255"/>
                    <a:pt x="1414" y="6114"/>
                    <a:pt x="1430" y="5972"/>
                  </a:cubicBezTo>
                  <a:cubicBezTo>
                    <a:pt x="1437" y="5912"/>
                    <a:pt x="1443" y="5852"/>
                    <a:pt x="1451" y="5793"/>
                  </a:cubicBezTo>
                  <a:cubicBezTo>
                    <a:pt x="1454" y="5764"/>
                    <a:pt x="1457" y="5736"/>
                    <a:pt x="1459" y="5707"/>
                  </a:cubicBezTo>
                  <a:cubicBezTo>
                    <a:pt x="1465" y="5616"/>
                    <a:pt x="1468" y="5525"/>
                    <a:pt x="1471" y="5434"/>
                  </a:cubicBezTo>
                  <a:cubicBezTo>
                    <a:pt x="1475" y="5358"/>
                    <a:pt x="1471" y="5283"/>
                    <a:pt x="1470" y="5207"/>
                  </a:cubicBezTo>
                  <a:cubicBezTo>
                    <a:pt x="1468" y="5138"/>
                    <a:pt x="1465" y="5068"/>
                    <a:pt x="1460" y="4997"/>
                  </a:cubicBezTo>
                  <a:cubicBezTo>
                    <a:pt x="1454" y="4917"/>
                    <a:pt x="1451" y="4836"/>
                    <a:pt x="1441" y="4757"/>
                  </a:cubicBezTo>
                  <a:lnTo>
                    <a:pt x="1441" y="4757"/>
                  </a:lnTo>
                  <a:cubicBezTo>
                    <a:pt x="1441" y="4758"/>
                    <a:pt x="1441" y="4760"/>
                    <a:pt x="1441" y="4761"/>
                  </a:cubicBezTo>
                  <a:cubicBezTo>
                    <a:pt x="1441" y="4756"/>
                    <a:pt x="1440" y="4751"/>
                    <a:pt x="1440" y="4746"/>
                  </a:cubicBezTo>
                  <a:lnTo>
                    <a:pt x="1440" y="4746"/>
                  </a:lnTo>
                  <a:cubicBezTo>
                    <a:pt x="1440" y="4750"/>
                    <a:pt x="1441" y="4753"/>
                    <a:pt x="1441" y="4757"/>
                  </a:cubicBezTo>
                  <a:lnTo>
                    <a:pt x="1441" y="4757"/>
                  </a:lnTo>
                  <a:cubicBezTo>
                    <a:pt x="1441" y="4753"/>
                    <a:pt x="1441" y="4749"/>
                    <a:pt x="1440" y="4745"/>
                  </a:cubicBezTo>
                  <a:lnTo>
                    <a:pt x="1440" y="4745"/>
                  </a:lnTo>
                  <a:cubicBezTo>
                    <a:pt x="1440" y="4746"/>
                    <a:pt x="1440" y="4746"/>
                    <a:pt x="1440" y="4746"/>
                  </a:cubicBezTo>
                  <a:lnTo>
                    <a:pt x="1440" y="4746"/>
                  </a:lnTo>
                  <a:cubicBezTo>
                    <a:pt x="1440" y="4746"/>
                    <a:pt x="1440" y="4745"/>
                    <a:pt x="1440" y="4745"/>
                  </a:cubicBezTo>
                  <a:lnTo>
                    <a:pt x="1440" y="4745"/>
                  </a:lnTo>
                  <a:cubicBezTo>
                    <a:pt x="1440" y="4745"/>
                    <a:pt x="1440" y="4745"/>
                    <a:pt x="1440" y="4745"/>
                  </a:cubicBezTo>
                  <a:lnTo>
                    <a:pt x="1440" y="4745"/>
                  </a:lnTo>
                  <a:cubicBezTo>
                    <a:pt x="1437" y="4716"/>
                    <a:pt x="1433" y="4686"/>
                    <a:pt x="1429" y="4655"/>
                  </a:cubicBezTo>
                  <a:lnTo>
                    <a:pt x="1429" y="4655"/>
                  </a:lnTo>
                  <a:cubicBezTo>
                    <a:pt x="1429" y="4658"/>
                    <a:pt x="1430" y="4660"/>
                    <a:pt x="1431" y="4662"/>
                  </a:cubicBezTo>
                  <a:lnTo>
                    <a:pt x="1431" y="4662"/>
                  </a:lnTo>
                  <a:cubicBezTo>
                    <a:pt x="1422" y="4594"/>
                    <a:pt x="1413" y="4527"/>
                    <a:pt x="1405" y="4459"/>
                  </a:cubicBezTo>
                  <a:lnTo>
                    <a:pt x="1405" y="4459"/>
                  </a:lnTo>
                  <a:cubicBezTo>
                    <a:pt x="1405" y="4461"/>
                    <a:pt x="1405" y="4463"/>
                    <a:pt x="1405" y="4465"/>
                  </a:cubicBezTo>
                  <a:cubicBezTo>
                    <a:pt x="1400" y="4427"/>
                    <a:pt x="1395" y="4387"/>
                    <a:pt x="1391" y="4349"/>
                  </a:cubicBezTo>
                  <a:lnTo>
                    <a:pt x="1391" y="4349"/>
                  </a:lnTo>
                  <a:cubicBezTo>
                    <a:pt x="1392" y="4354"/>
                    <a:pt x="1392" y="4360"/>
                    <a:pt x="1394" y="4367"/>
                  </a:cubicBezTo>
                  <a:cubicBezTo>
                    <a:pt x="1386" y="4307"/>
                    <a:pt x="1376" y="4248"/>
                    <a:pt x="1367" y="4189"/>
                  </a:cubicBezTo>
                  <a:cubicBezTo>
                    <a:pt x="1349" y="4086"/>
                    <a:pt x="1332" y="3982"/>
                    <a:pt x="1316" y="3878"/>
                  </a:cubicBezTo>
                  <a:cubicBezTo>
                    <a:pt x="1296" y="3748"/>
                    <a:pt x="1266" y="3620"/>
                    <a:pt x="1239" y="3491"/>
                  </a:cubicBezTo>
                  <a:cubicBezTo>
                    <a:pt x="1217" y="3387"/>
                    <a:pt x="1196" y="3284"/>
                    <a:pt x="1174" y="3181"/>
                  </a:cubicBezTo>
                  <a:cubicBezTo>
                    <a:pt x="1166" y="3141"/>
                    <a:pt x="1156" y="3103"/>
                    <a:pt x="1147" y="3065"/>
                  </a:cubicBezTo>
                  <a:cubicBezTo>
                    <a:pt x="1096" y="2879"/>
                    <a:pt x="1044" y="2693"/>
                    <a:pt x="993" y="2508"/>
                  </a:cubicBezTo>
                  <a:cubicBezTo>
                    <a:pt x="957" y="2375"/>
                    <a:pt x="914" y="2242"/>
                    <a:pt x="873" y="2109"/>
                  </a:cubicBezTo>
                  <a:cubicBezTo>
                    <a:pt x="829" y="1970"/>
                    <a:pt x="786" y="1829"/>
                    <a:pt x="742" y="1690"/>
                  </a:cubicBezTo>
                  <a:cubicBezTo>
                    <a:pt x="686" y="1516"/>
                    <a:pt x="628" y="1342"/>
                    <a:pt x="572" y="1167"/>
                  </a:cubicBezTo>
                  <a:cubicBezTo>
                    <a:pt x="548" y="1090"/>
                    <a:pt x="525" y="1011"/>
                    <a:pt x="501" y="932"/>
                  </a:cubicBezTo>
                  <a:cubicBezTo>
                    <a:pt x="479" y="857"/>
                    <a:pt x="452" y="784"/>
                    <a:pt x="433" y="708"/>
                  </a:cubicBezTo>
                  <a:lnTo>
                    <a:pt x="433" y="708"/>
                  </a:lnTo>
                  <a:cubicBezTo>
                    <a:pt x="435" y="716"/>
                    <a:pt x="436" y="723"/>
                    <a:pt x="438" y="729"/>
                  </a:cubicBezTo>
                  <a:cubicBezTo>
                    <a:pt x="412" y="631"/>
                    <a:pt x="387" y="534"/>
                    <a:pt x="363" y="438"/>
                  </a:cubicBezTo>
                  <a:cubicBezTo>
                    <a:pt x="351" y="378"/>
                    <a:pt x="340" y="316"/>
                    <a:pt x="332" y="256"/>
                  </a:cubicBezTo>
                  <a:lnTo>
                    <a:pt x="332" y="256"/>
                  </a:lnTo>
                  <a:cubicBezTo>
                    <a:pt x="332" y="256"/>
                    <a:pt x="332" y="257"/>
                    <a:pt x="332" y="258"/>
                  </a:cubicBezTo>
                  <a:lnTo>
                    <a:pt x="332" y="258"/>
                  </a:lnTo>
                  <a:cubicBezTo>
                    <a:pt x="332" y="254"/>
                    <a:pt x="332" y="251"/>
                    <a:pt x="332" y="248"/>
                  </a:cubicBezTo>
                  <a:cubicBezTo>
                    <a:pt x="352" y="203"/>
                    <a:pt x="352" y="153"/>
                    <a:pt x="332" y="107"/>
                  </a:cubicBezTo>
                  <a:cubicBezTo>
                    <a:pt x="327" y="96"/>
                    <a:pt x="321" y="85"/>
                    <a:pt x="313" y="75"/>
                  </a:cubicBezTo>
                  <a:cubicBezTo>
                    <a:pt x="281" y="27"/>
                    <a:pt x="227" y="0"/>
                    <a:pt x="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8" name="Google Shape;8978;p17"/>
            <p:cNvSpPr/>
            <p:nvPr/>
          </p:nvSpPr>
          <p:spPr>
            <a:xfrm>
              <a:off x="8132698" y="1635379"/>
              <a:ext cx="44495" cy="17468"/>
            </a:xfrm>
            <a:custGeom>
              <a:avLst/>
              <a:gdLst/>
              <a:ahLst/>
              <a:cxnLst/>
              <a:rect l="l" t="t" r="r" b="b"/>
              <a:pathLst>
                <a:path w="1531" h="601" extrusionOk="0">
                  <a:moveTo>
                    <a:pt x="206" y="1"/>
                  </a:moveTo>
                  <a:cubicBezTo>
                    <a:pt x="175" y="1"/>
                    <a:pt x="144" y="9"/>
                    <a:pt x="117" y="26"/>
                  </a:cubicBezTo>
                  <a:cubicBezTo>
                    <a:pt x="109" y="30"/>
                    <a:pt x="103" y="35"/>
                    <a:pt x="97" y="40"/>
                  </a:cubicBezTo>
                  <a:cubicBezTo>
                    <a:pt x="0" y="113"/>
                    <a:pt x="32" y="285"/>
                    <a:pt x="147" y="320"/>
                  </a:cubicBezTo>
                  <a:cubicBezTo>
                    <a:pt x="217" y="342"/>
                    <a:pt x="285" y="366"/>
                    <a:pt x="355" y="382"/>
                  </a:cubicBezTo>
                  <a:cubicBezTo>
                    <a:pt x="407" y="393"/>
                    <a:pt x="458" y="404"/>
                    <a:pt x="508" y="415"/>
                  </a:cubicBezTo>
                  <a:cubicBezTo>
                    <a:pt x="581" y="432"/>
                    <a:pt x="654" y="448"/>
                    <a:pt x="728" y="466"/>
                  </a:cubicBezTo>
                  <a:cubicBezTo>
                    <a:pt x="928" y="508"/>
                    <a:pt x="1127" y="553"/>
                    <a:pt x="1328" y="595"/>
                  </a:cubicBezTo>
                  <a:cubicBezTo>
                    <a:pt x="1338" y="599"/>
                    <a:pt x="1350" y="600"/>
                    <a:pt x="1361" y="600"/>
                  </a:cubicBezTo>
                  <a:cubicBezTo>
                    <a:pt x="1444" y="600"/>
                    <a:pt x="1512" y="538"/>
                    <a:pt x="1521" y="456"/>
                  </a:cubicBezTo>
                  <a:cubicBezTo>
                    <a:pt x="1531" y="375"/>
                    <a:pt x="1477" y="299"/>
                    <a:pt x="1396" y="282"/>
                  </a:cubicBezTo>
                  <a:cubicBezTo>
                    <a:pt x="1206" y="239"/>
                    <a:pt x="1016" y="197"/>
                    <a:pt x="826" y="154"/>
                  </a:cubicBezTo>
                  <a:cubicBezTo>
                    <a:pt x="765" y="140"/>
                    <a:pt x="701" y="125"/>
                    <a:pt x="640" y="111"/>
                  </a:cubicBezTo>
                  <a:cubicBezTo>
                    <a:pt x="556" y="90"/>
                    <a:pt x="470" y="75"/>
                    <a:pt x="388" y="51"/>
                  </a:cubicBezTo>
                  <a:cubicBezTo>
                    <a:pt x="350" y="40"/>
                    <a:pt x="312" y="27"/>
                    <a:pt x="276" y="16"/>
                  </a:cubicBezTo>
                  <a:cubicBezTo>
                    <a:pt x="254" y="6"/>
                    <a:pt x="23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79" name="Google Shape;8979;p17"/>
            <p:cNvSpPr/>
            <p:nvPr/>
          </p:nvSpPr>
          <p:spPr>
            <a:xfrm>
              <a:off x="8116859" y="1656102"/>
              <a:ext cx="71697" cy="21305"/>
            </a:xfrm>
            <a:custGeom>
              <a:avLst/>
              <a:gdLst/>
              <a:ahLst/>
              <a:cxnLst/>
              <a:rect l="l" t="t" r="r" b="b"/>
              <a:pathLst>
                <a:path w="2467" h="733" extrusionOk="0">
                  <a:moveTo>
                    <a:pt x="492" y="1"/>
                  </a:moveTo>
                  <a:cubicBezTo>
                    <a:pt x="455" y="1"/>
                    <a:pt x="418" y="13"/>
                    <a:pt x="387" y="39"/>
                  </a:cubicBezTo>
                  <a:cubicBezTo>
                    <a:pt x="292" y="120"/>
                    <a:pt x="194" y="197"/>
                    <a:pt x="103" y="283"/>
                  </a:cubicBezTo>
                  <a:cubicBezTo>
                    <a:pt x="69" y="316"/>
                    <a:pt x="34" y="349"/>
                    <a:pt x="16" y="397"/>
                  </a:cubicBezTo>
                  <a:cubicBezTo>
                    <a:pt x="4" y="435"/>
                    <a:pt x="1" y="476"/>
                    <a:pt x="10" y="516"/>
                  </a:cubicBezTo>
                  <a:cubicBezTo>
                    <a:pt x="26" y="600"/>
                    <a:pt x="94" y="652"/>
                    <a:pt x="170" y="680"/>
                  </a:cubicBezTo>
                  <a:cubicBezTo>
                    <a:pt x="271" y="717"/>
                    <a:pt x="385" y="721"/>
                    <a:pt x="491" y="728"/>
                  </a:cubicBezTo>
                  <a:cubicBezTo>
                    <a:pt x="542" y="730"/>
                    <a:pt x="592" y="733"/>
                    <a:pt x="643" y="733"/>
                  </a:cubicBezTo>
                  <a:cubicBezTo>
                    <a:pt x="654" y="733"/>
                    <a:pt x="665" y="733"/>
                    <a:pt x="676" y="733"/>
                  </a:cubicBezTo>
                  <a:cubicBezTo>
                    <a:pt x="705" y="733"/>
                    <a:pt x="735" y="733"/>
                    <a:pt x="765" y="731"/>
                  </a:cubicBezTo>
                  <a:cubicBezTo>
                    <a:pt x="923" y="723"/>
                    <a:pt x="1083" y="718"/>
                    <a:pt x="1242" y="707"/>
                  </a:cubicBezTo>
                  <a:cubicBezTo>
                    <a:pt x="1606" y="682"/>
                    <a:pt x="1970" y="655"/>
                    <a:pt x="2334" y="625"/>
                  </a:cubicBezTo>
                  <a:cubicBezTo>
                    <a:pt x="2408" y="620"/>
                    <a:pt x="2467" y="555"/>
                    <a:pt x="2462" y="481"/>
                  </a:cubicBezTo>
                  <a:cubicBezTo>
                    <a:pt x="2458" y="408"/>
                    <a:pt x="2397" y="352"/>
                    <a:pt x="2327" y="352"/>
                  </a:cubicBezTo>
                  <a:cubicBezTo>
                    <a:pt x="2324" y="352"/>
                    <a:pt x="2321" y="352"/>
                    <a:pt x="2318" y="353"/>
                  </a:cubicBezTo>
                  <a:cubicBezTo>
                    <a:pt x="1795" y="384"/>
                    <a:pt x="1274" y="413"/>
                    <a:pt x="751" y="422"/>
                  </a:cubicBezTo>
                  <a:lnTo>
                    <a:pt x="751" y="422"/>
                  </a:lnTo>
                  <a:cubicBezTo>
                    <a:pt x="655" y="420"/>
                    <a:pt x="557" y="416"/>
                    <a:pt x="461" y="406"/>
                  </a:cubicBezTo>
                  <a:cubicBezTo>
                    <a:pt x="507" y="368"/>
                    <a:pt x="553" y="330"/>
                    <a:pt x="599" y="291"/>
                  </a:cubicBezTo>
                  <a:cubicBezTo>
                    <a:pt x="669" y="232"/>
                    <a:pt x="676" y="128"/>
                    <a:pt x="618" y="60"/>
                  </a:cubicBezTo>
                  <a:cubicBezTo>
                    <a:pt x="585" y="21"/>
                    <a:pt x="539" y="1"/>
                    <a:pt x="4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0" name="Google Shape;8980;p17"/>
            <p:cNvSpPr/>
            <p:nvPr/>
          </p:nvSpPr>
          <p:spPr>
            <a:xfrm>
              <a:off x="8207944" y="1603351"/>
              <a:ext cx="81433" cy="131287"/>
            </a:xfrm>
            <a:custGeom>
              <a:avLst/>
              <a:gdLst/>
              <a:ahLst/>
              <a:cxnLst/>
              <a:rect l="l" t="t" r="r" b="b"/>
              <a:pathLst>
                <a:path w="2802" h="4517" extrusionOk="0">
                  <a:moveTo>
                    <a:pt x="1478" y="1648"/>
                  </a:moveTo>
                  <a:lnTo>
                    <a:pt x="1471" y="1653"/>
                  </a:lnTo>
                  <a:lnTo>
                    <a:pt x="1478" y="1648"/>
                  </a:lnTo>
                  <a:close/>
                  <a:moveTo>
                    <a:pt x="1774" y="303"/>
                  </a:moveTo>
                  <a:cubicBezTo>
                    <a:pt x="1817" y="306"/>
                    <a:pt x="1858" y="309"/>
                    <a:pt x="1900" y="314"/>
                  </a:cubicBezTo>
                  <a:cubicBezTo>
                    <a:pt x="1943" y="320"/>
                    <a:pt x="1986" y="330"/>
                    <a:pt x="2029" y="341"/>
                  </a:cubicBezTo>
                  <a:cubicBezTo>
                    <a:pt x="2062" y="352"/>
                    <a:pt x="2095" y="363"/>
                    <a:pt x="2127" y="377"/>
                  </a:cubicBezTo>
                  <a:cubicBezTo>
                    <a:pt x="2155" y="390"/>
                    <a:pt x="2182" y="404"/>
                    <a:pt x="2209" y="420"/>
                  </a:cubicBezTo>
                  <a:cubicBezTo>
                    <a:pt x="2242" y="442"/>
                    <a:pt x="2274" y="464"/>
                    <a:pt x="2306" y="488"/>
                  </a:cubicBezTo>
                  <a:cubicBezTo>
                    <a:pt x="2329" y="507"/>
                    <a:pt x="2352" y="524"/>
                    <a:pt x="2372" y="547"/>
                  </a:cubicBezTo>
                  <a:cubicBezTo>
                    <a:pt x="2391" y="570"/>
                    <a:pt x="2412" y="594"/>
                    <a:pt x="2431" y="618"/>
                  </a:cubicBezTo>
                  <a:cubicBezTo>
                    <a:pt x="2440" y="632"/>
                    <a:pt x="2448" y="642"/>
                    <a:pt x="2458" y="657"/>
                  </a:cubicBezTo>
                  <a:cubicBezTo>
                    <a:pt x="2466" y="673"/>
                    <a:pt x="2473" y="691"/>
                    <a:pt x="2480" y="707"/>
                  </a:cubicBezTo>
                  <a:cubicBezTo>
                    <a:pt x="2481" y="713"/>
                    <a:pt x="2485" y="721"/>
                    <a:pt x="2486" y="724"/>
                  </a:cubicBezTo>
                  <a:cubicBezTo>
                    <a:pt x="2486" y="729"/>
                    <a:pt x="2488" y="733"/>
                    <a:pt x="2488" y="737"/>
                  </a:cubicBezTo>
                  <a:lnTo>
                    <a:pt x="2488" y="743"/>
                  </a:lnTo>
                  <a:cubicBezTo>
                    <a:pt x="2487" y="749"/>
                    <a:pt x="2486" y="754"/>
                    <a:pt x="2485" y="760"/>
                  </a:cubicBezTo>
                  <a:lnTo>
                    <a:pt x="2485" y="760"/>
                  </a:lnTo>
                  <a:cubicBezTo>
                    <a:pt x="2483" y="775"/>
                    <a:pt x="2481" y="789"/>
                    <a:pt x="2477" y="801"/>
                  </a:cubicBezTo>
                  <a:cubicBezTo>
                    <a:pt x="2472" y="817"/>
                    <a:pt x="2466" y="832"/>
                    <a:pt x="2461" y="846"/>
                  </a:cubicBezTo>
                  <a:cubicBezTo>
                    <a:pt x="2456" y="854"/>
                    <a:pt x="2453" y="862"/>
                    <a:pt x="2448" y="870"/>
                  </a:cubicBezTo>
                  <a:cubicBezTo>
                    <a:pt x="2437" y="885"/>
                    <a:pt x="2426" y="901"/>
                    <a:pt x="2415" y="915"/>
                  </a:cubicBezTo>
                  <a:cubicBezTo>
                    <a:pt x="2396" y="938"/>
                    <a:pt x="2375" y="958"/>
                    <a:pt x="2356" y="977"/>
                  </a:cubicBezTo>
                  <a:cubicBezTo>
                    <a:pt x="2234" y="1091"/>
                    <a:pt x="2100" y="1191"/>
                    <a:pt x="1967" y="1291"/>
                  </a:cubicBezTo>
                  <a:lnTo>
                    <a:pt x="1969" y="1289"/>
                  </a:lnTo>
                  <a:lnTo>
                    <a:pt x="1962" y="1294"/>
                  </a:lnTo>
                  <a:lnTo>
                    <a:pt x="1954" y="1300"/>
                  </a:lnTo>
                  <a:lnTo>
                    <a:pt x="1957" y="1297"/>
                  </a:lnTo>
                  <a:lnTo>
                    <a:pt x="1957" y="1297"/>
                  </a:lnTo>
                  <a:cubicBezTo>
                    <a:pt x="1829" y="1390"/>
                    <a:pt x="1701" y="1484"/>
                    <a:pt x="1574" y="1577"/>
                  </a:cubicBezTo>
                  <a:lnTo>
                    <a:pt x="1565" y="1584"/>
                  </a:lnTo>
                  <a:lnTo>
                    <a:pt x="1565" y="1584"/>
                  </a:lnTo>
                  <a:cubicBezTo>
                    <a:pt x="1559" y="1588"/>
                    <a:pt x="1555" y="1591"/>
                    <a:pt x="1549" y="1595"/>
                  </a:cubicBezTo>
                  <a:cubicBezTo>
                    <a:pt x="1555" y="1591"/>
                    <a:pt x="1560" y="1588"/>
                    <a:pt x="1565" y="1585"/>
                  </a:cubicBezTo>
                  <a:lnTo>
                    <a:pt x="1565" y="1585"/>
                  </a:lnTo>
                  <a:lnTo>
                    <a:pt x="1516" y="1620"/>
                  </a:lnTo>
                  <a:cubicBezTo>
                    <a:pt x="1521" y="1617"/>
                    <a:pt x="1525" y="1614"/>
                    <a:pt x="1530" y="1610"/>
                  </a:cubicBezTo>
                  <a:lnTo>
                    <a:pt x="1530" y="1610"/>
                  </a:lnTo>
                  <a:lnTo>
                    <a:pt x="1508" y="1626"/>
                  </a:lnTo>
                  <a:lnTo>
                    <a:pt x="1486" y="1642"/>
                  </a:lnTo>
                  <a:lnTo>
                    <a:pt x="1484" y="1644"/>
                  </a:lnTo>
                  <a:lnTo>
                    <a:pt x="1478" y="1648"/>
                  </a:lnTo>
                  <a:lnTo>
                    <a:pt x="1478" y="1648"/>
                  </a:lnTo>
                  <a:cubicBezTo>
                    <a:pt x="1465" y="1658"/>
                    <a:pt x="1452" y="1667"/>
                    <a:pt x="1440" y="1677"/>
                  </a:cubicBezTo>
                  <a:lnTo>
                    <a:pt x="1440" y="1677"/>
                  </a:lnTo>
                  <a:cubicBezTo>
                    <a:pt x="1434" y="1680"/>
                    <a:pt x="1429" y="1684"/>
                    <a:pt x="1424" y="1688"/>
                  </a:cubicBezTo>
                  <a:lnTo>
                    <a:pt x="1426" y="1686"/>
                  </a:lnTo>
                  <a:lnTo>
                    <a:pt x="1426" y="1686"/>
                  </a:lnTo>
                  <a:cubicBezTo>
                    <a:pt x="1407" y="1702"/>
                    <a:pt x="1384" y="1716"/>
                    <a:pt x="1365" y="1732"/>
                  </a:cubicBezTo>
                  <a:lnTo>
                    <a:pt x="1367" y="1731"/>
                  </a:lnTo>
                  <a:lnTo>
                    <a:pt x="1367" y="1731"/>
                  </a:lnTo>
                  <a:cubicBezTo>
                    <a:pt x="1343" y="1748"/>
                    <a:pt x="1319" y="1766"/>
                    <a:pt x="1294" y="1785"/>
                  </a:cubicBezTo>
                  <a:lnTo>
                    <a:pt x="1296" y="1783"/>
                  </a:lnTo>
                  <a:lnTo>
                    <a:pt x="1296" y="1783"/>
                  </a:lnTo>
                  <a:cubicBezTo>
                    <a:pt x="1244" y="1823"/>
                    <a:pt x="1190" y="1862"/>
                    <a:pt x="1137" y="1903"/>
                  </a:cubicBezTo>
                  <a:cubicBezTo>
                    <a:pt x="1117" y="1867"/>
                    <a:pt x="1096" y="1829"/>
                    <a:pt x="1077" y="1792"/>
                  </a:cubicBezTo>
                  <a:cubicBezTo>
                    <a:pt x="1003" y="1661"/>
                    <a:pt x="936" y="1525"/>
                    <a:pt x="876" y="1387"/>
                  </a:cubicBezTo>
                  <a:cubicBezTo>
                    <a:pt x="862" y="1349"/>
                    <a:pt x="849" y="1310"/>
                    <a:pt x="837" y="1270"/>
                  </a:cubicBezTo>
                  <a:cubicBezTo>
                    <a:pt x="832" y="1245"/>
                    <a:pt x="827" y="1219"/>
                    <a:pt x="822" y="1194"/>
                  </a:cubicBezTo>
                  <a:cubicBezTo>
                    <a:pt x="821" y="1166"/>
                    <a:pt x="818" y="1135"/>
                    <a:pt x="818" y="1107"/>
                  </a:cubicBezTo>
                  <a:cubicBezTo>
                    <a:pt x="819" y="1061"/>
                    <a:pt x="822" y="1015"/>
                    <a:pt x="827" y="969"/>
                  </a:cubicBezTo>
                  <a:cubicBezTo>
                    <a:pt x="832" y="944"/>
                    <a:pt x="837" y="919"/>
                    <a:pt x="843" y="892"/>
                  </a:cubicBezTo>
                  <a:cubicBezTo>
                    <a:pt x="848" y="874"/>
                    <a:pt x="853" y="857"/>
                    <a:pt x="860" y="839"/>
                  </a:cubicBezTo>
                  <a:cubicBezTo>
                    <a:pt x="870" y="820"/>
                    <a:pt x="879" y="803"/>
                    <a:pt x="891" y="786"/>
                  </a:cubicBezTo>
                  <a:cubicBezTo>
                    <a:pt x="917" y="743"/>
                    <a:pt x="949" y="702"/>
                    <a:pt x="981" y="662"/>
                  </a:cubicBezTo>
                  <a:lnTo>
                    <a:pt x="981" y="662"/>
                  </a:lnTo>
                  <a:lnTo>
                    <a:pt x="978" y="665"/>
                  </a:lnTo>
                  <a:cubicBezTo>
                    <a:pt x="1004" y="632"/>
                    <a:pt x="1031" y="602"/>
                    <a:pt x="1061" y="574"/>
                  </a:cubicBezTo>
                  <a:cubicBezTo>
                    <a:pt x="1095" y="542"/>
                    <a:pt x="1130" y="510"/>
                    <a:pt x="1166" y="482"/>
                  </a:cubicBezTo>
                  <a:cubicBezTo>
                    <a:pt x="1198" y="460"/>
                    <a:pt x="1229" y="439"/>
                    <a:pt x="1261" y="420"/>
                  </a:cubicBezTo>
                  <a:cubicBezTo>
                    <a:pt x="1289" y="406"/>
                    <a:pt x="1319" y="391"/>
                    <a:pt x="1348" y="379"/>
                  </a:cubicBezTo>
                  <a:cubicBezTo>
                    <a:pt x="1391" y="363"/>
                    <a:pt x="1432" y="350"/>
                    <a:pt x="1476" y="338"/>
                  </a:cubicBezTo>
                  <a:cubicBezTo>
                    <a:pt x="1519" y="327"/>
                    <a:pt x="1562" y="319"/>
                    <a:pt x="1606" y="312"/>
                  </a:cubicBezTo>
                  <a:cubicBezTo>
                    <a:pt x="1661" y="306"/>
                    <a:pt x="1718" y="303"/>
                    <a:pt x="1774" y="303"/>
                  </a:cubicBezTo>
                  <a:close/>
                  <a:moveTo>
                    <a:pt x="1456" y="2975"/>
                  </a:moveTo>
                  <a:lnTo>
                    <a:pt x="1456" y="2978"/>
                  </a:lnTo>
                  <a:lnTo>
                    <a:pt x="1456" y="2978"/>
                  </a:lnTo>
                  <a:cubicBezTo>
                    <a:pt x="1456" y="2978"/>
                    <a:pt x="1456" y="2976"/>
                    <a:pt x="1456" y="2975"/>
                  </a:cubicBezTo>
                  <a:close/>
                  <a:moveTo>
                    <a:pt x="1424" y="4145"/>
                  </a:moveTo>
                  <a:cubicBezTo>
                    <a:pt x="1423" y="4145"/>
                    <a:pt x="1423" y="4146"/>
                    <a:pt x="1422" y="4147"/>
                  </a:cubicBezTo>
                  <a:lnTo>
                    <a:pt x="1422" y="4147"/>
                  </a:lnTo>
                  <a:cubicBezTo>
                    <a:pt x="1423" y="4146"/>
                    <a:pt x="1423" y="4145"/>
                    <a:pt x="1424" y="4145"/>
                  </a:cubicBezTo>
                  <a:close/>
                  <a:moveTo>
                    <a:pt x="925" y="2454"/>
                  </a:moveTo>
                  <a:cubicBezTo>
                    <a:pt x="978" y="2570"/>
                    <a:pt x="1028" y="2685"/>
                    <a:pt x="1079" y="2801"/>
                  </a:cubicBezTo>
                  <a:lnTo>
                    <a:pt x="1198" y="3097"/>
                  </a:lnTo>
                  <a:cubicBezTo>
                    <a:pt x="1194" y="3092"/>
                    <a:pt x="1193" y="3086"/>
                    <a:pt x="1190" y="3081"/>
                  </a:cubicBezTo>
                  <a:lnTo>
                    <a:pt x="1190" y="3081"/>
                  </a:lnTo>
                  <a:cubicBezTo>
                    <a:pt x="1204" y="3114"/>
                    <a:pt x="1213" y="3152"/>
                    <a:pt x="1226" y="3187"/>
                  </a:cubicBezTo>
                  <a:cubicBezTo>
                    <a:pt x="1242" y="3238"/>
                    <a:pt x="1259" y="3288"/>
                    <a:pt x="1275" y="3341"/>
                  </a:cubicBezTo>
                  <a:cubicBezTo>
                    <a:pt x="1301" y="3415"/>
                    <a:pt x="1318" y="3493"/>
                    <a:pt x="1338" y="3567"/>
                  </a:cubicBezTo>
                  <a:cubicBezTo>
                    <a:pt x="1354" y="3635"/>
                    <a:pt x="1373" y="3702"/>
                    <a:pt x="1386" y="3768"/>
                  </a:cubicBezTo>
                  <a:cubicBezTo>
                    <a:pt x="1402" y="3842"/>
                    <a:pt x="1414" y="3915"/>
                    <a:pt x="1426" y="3990"/>
                  </a:cubicBezTo>
                  <a:cubicBezTo>
                    <a:pt x="1428" y="4022"/>
                    <a:pt x="1431" y="4054"/>
                    <a:pt x="1432" y="4087"/>
                  </a:cubicBezTo>
                  <a:lnTo>
                    <a:pt x="1432" y="4087"/>
                  </a:lnTo>
                  <a:cubicBezTo>
                    <a:pt x="1432" y="4095"/>
                    <a:pt x="1431" y="4103"/>
                    <a:pt x="1430" y="4112"/>
                  </a:cubicBezTo>
                  <a:cubicBezTo>
                    <a:pt x="1429" y="4119"/>
                    <a:pt x="1427" y="4127"/>
                    <a:pt x="1426" y="4135"/>
                  </a:cubicBezTo>
                  <a:cubicBezTo>
                    <a:pt x="1427" y="4131"/>
                    <a:pt x="1429" y="4127"/>
                    <a:pt x="1429" y="4123"/>
                  </a:cubicBezTo>
                  <a:lnTo>
                    <a:pt x="1432" y="4115"/>
                  </a:lnTo>
                  <a:lnTo>
                    <a:pt x="1432" y="4115"/>
                  </a:lnTo>
                  <a:cubicBezTo>
                    <a:pt x="1432" y="4118"/>
                    <a:pt x="1430" y="4123"/>
                    <a:pt x="1429" y="4126"/>
                  </a:cubicBezTo>
                  <a:cubicBezTo>
                    <a:pt x="1427" y="4134"/>
                    <a:pt x="1424" y="4140"/>
                    <a:pt x="1422" y="4146"/>
                  </a:cubicBezTo>
                  <a:lnTo>
                    <a:pt x="1422" y="4147"/>
                  </a:lnTo>
                  <a:lnTo>
                    <a:pt x="1422" y="4147"/>
                  </a:lnTo>
                  <a:cubicBezTo>
                    <a:pt x="1421" y="4148"/>
                    <a:pt x="1420" y="4150"/>
                    <a:pt x="1419" y="4151"/>
                  </a:cubicBezTo>
                  <a:lnTo>
                    <a:pt x="1414" y="4159"/>
                  </a:lnTo>
                  <a:lnTo>
                    <a:pt x="1411" y="4162"/>
                  </a:lnTo>
                  <a:lnTo>
                    <a:pt x="1400" y="4170"/>
                  </a:lnTo>
                  <a:lnTo>
                    <a:pt x="1389" y="4178"/>
                  </a:lnTo>
                  <a:lnTo>
                    <a:pt x="1380" y="4183"/>
                  </a:lnTo>
                  <a:lnTo>
                    <a:pt x="1359" y="4189"/>
                  </a:lnTo>
                  <a:cubicBezTo>
                    <a:pt x="1351" y="4191"/>
                    <a:pt x="1345" y="4192"/>
                    <a:pt x="1334" y="4194"/>
                  </a:cubicBezTo>
                  <a:cubicBezTo>
                    <a:pt x="1324" y="4195"/>
                    <a:pt x="1313" y="4195"/>
                    <a:pt x="1302" y="4195"/>
                  </a:cubicBezTo>
                  <a:cubicBezTo>
                    <a:pt x="1289" y="4195"/>
                    <a:pt x="1277" y="4194"/>
                    <a:pt x="1264" y="4192"/>
                  </a:cubicBezTo>
                  <a:cubicBezTo>
                    <a:pt x="1231" y="4187"/>
                    <a:pt x="1199" y="4180"/>
                    <a:pt x="1168" y="4172"/>
                  </a:cubicBezTo>
                  <a:cubicBezTo>
                    <a:pt x="1103" y="4151"/>
                    <a:pt x="1039" y="4127"/>
                    <a:pt x="978" y="4100"/>
                  </a:cubicBezTo>
                  <a:cubicBezTo>
                    <a:pt x="930" y="4078"/>
                    <a:pt x="883" y="4055"/>
                    <a:pt x="837" y="4028"/>
                  </a:cubicBezTo>
                  <a:cubicBezTo>
                    <a:pt x="773" y="3988"/>
                    <a:pt x="713" y="3945"/>
                    <a:pt x="656" y="3899"/>
                  </a:cubicBezTo>
                  <a:cubicBezTo>
                    <a:pt x="610" y="3863"/>
                    <a:pt x="568" y="3823"/>
                    <a:pt x="526" y="3782"/>
                  </a:cubicBezTo>
                  <a:cubicBezTo>
                    <a:pt x="488" y="3741"/>
                    <a:pt x="452" y="3700"/>
                    <a:pt x="417" y="3656"/>
                  </a:cubicBezTo>
                  <a:cubicBezTo>
                    <a:pt x="400" y="3630"/>
                    <a:pt x="381" y="3603"/>
                    <a:pt x="368" y="3580"/>
                  </a:cubicBezTo>
                  <a:cubicBezTo>
                    <a:pt x="355" y="3556"/>
                    <a:pt x="344" y="3532"/>
                    <a:pt x="333" y="3507"/>
                  </a:cubicBezTo>
                  <a:cubicBezTo>
                    <a:pt x="330" y="3499"/>
                    <a:pt x="329" y="3489"/>
                    <a:pt x="325" y="3480"/>
                  </a:cubicBezTo>
                  <a:cubicBezTo>
                    <a:pt x="321" y="3459"/>
                    <a:pt x="316" y="3440"/>
                    <a:pt x="314" y="3420"/>
                  </a:cubicBezTo>
                  <a:cubicBezTo>
                    <a:pt x="313" y="3401"/>
                    <a:pt x="310" y="3382"/>
                    <a:pt x="311" y="3363"/>
                  </a:cubicBezTo>
                  <a:cubicBezTo>
                    <a:pt x="311" y="3344"/>
                    <a:pt x="313" y="3326"/>
                    <a:pt x="314" y="3306"/>
                  </a:cubicBezTo>
                  <a:cubicBezTo>
                    <a:pt x="319" y="3280"/>
                    <a:pt x="324" y="3255"/>
                    <a:pt x="330" y="3230"/>
                  </a:cubicBezTo>
                  <a:cubicBezTo>
                    <a:pt x="341" y="3195"/>
                    <a:pt x="354" y="3159"/>
                    <a:pt x="368" y="3125"/>
                  </a:cubicBezTo>
                  <a:cubicBezTo>
                    <a:pt x="389" y="3083"/>
                    <a:pt x="409" y="3043"/>
                    <a:pt x="431" y="3003"/>
                  </a:cubicBezTo>
                  <a:cubicBezTo>
                    <a:pt x="474" y="2939"/>
                    <a:pt x="519" y="2875"/>
                    <a:pt x="568" y="2815"/>
                  </a:cubicBezTo>
                  <a:cubicBezTo>
                    <a:pt x="647" y="2723"/>
                    <a:pt x="731" y="2635"/>
                    <a:pt x="819" y="2551"/>
                  </a:cubicBezTo>
                  <a:lnTo>
                    <a:pt x="819" y="2551"/>
                  </a:lnTo>
                  <a:cubicBezTo>
                    <a:pt x="815" y="2555"/>
                    <a:pt x="810" y="2560"/>
                    <a:pt x="807" y="2565"/>
                  </a:cubicBezTo>
                  <a:cubicBezTo>
                    <a:pt x="846" y="2527"/>
                    <a:pt x="886" y="2491"/>
                    <a:pt x="925" y="2454"/>
                  </a:cubicBezTo>
                  <a:close/>
                  <a:moveTo>
                    <a:pt x="1769" y="0"/>
                  </a:moveTo>
                  <a:cubicBezTo>
                    <a:pt x="1749" y="0"/>
                    <a:pt x="1728" y="1"/>
                    <a:pt x="1707" y="2"/>
                  </a:cubicBezTo>
                  <a:cubicBezTo>
                    <a:pt x="1492" y="12"/>
                    <a:pt x="1270" y="61"/>
                    <a:pt x="1085" y="173"/>
                  </a:cubicBezTo>
                  <a:cubicBezTo>
                    <a:pt x="902" y="287"/>
                    <a:pt x="746" y="441"/>
                    <a:pt x="634" y="624"/>
                  </a:cubicBezTo>
                  <a:cubicBezTo>
                    <a:pt x="585" y="702"/>
                    <a:pt x="552" y="787"/>
                    <a:pt x="534" y="877"/>
                  </a:cubicBezTo>
                  <a:cubicBezTo>
                    <a:pt x="515" y="832"/>
                    <a:pt x="498" y="784"/>
                    <a:pt x="479" y="738"/>
                  </a:cubicBezTo>
                  <a:cubicBezTo>
                    <a:pt x="465" y="699"/>
                    <a:pt x="449" y="657"/>
                    <a:pt x="436" y="618"/>
                  </a:cubicBezTo>
                  <a:cubicBezTo>
                    <a:pt x="436" y="593"/>
                    <a:pt x="431" y="567"/>
                    <a:pt x="419" y="545"/>
                  </a:cubicBezTo>
                  <a:cubicBezTo>
                    <a:pt x="400" y="505"/>
                    <a:pt x="365" y="475"/>
                    <a:pt x="325" y="461"/>
                  </a:cubicBezTo>
                  <a:cubicBezTo>
                    <a:pt x="308" y="454"/>
                    <a:pt x="289" y="451"/>
                    <a:pt x="271" y="451"/>
                  </a:cubicBezTo>
                  <a:cubicBezTo>
                    <a:pt x="188" y="451"/>
                    <a:pt x="108" y="517"/>
                    <a:pt x="105" y="604"/>
                  </a:cubicBezTo>
                  <a:cubicBezTo>
                    <a:pt x="104" y="650"/>
                    <a:pt x="115" y="697"/>
                    <a:pt x="134" y="740"/>
                  </a:cubicBezTo>
                  <a:cubicBezTo>
                    <a:pt x="151" y="781"/>
                    <a:pt x="167" y="822"/>
                    <a:pt x="186" y="863"/>
                  </a:cubicBezTo>
                  <a:cubicBezTo>
                    <a:pt x="207" y="912"/>
                    <a:pt x="227" y="961"/>
                    <a:pt x="248" y="1010"/>
                  </a:cubicBezTo>
                  <a:cubicBezTo>
                    <a:pt x="310" y="1150"/>
                    <a:pt x="376" y="1286"/>
                    <a:pt x="441" y="1425"/>
                  </a:cubicBezTo>
                  <a:cubicBezTo>
                    <a:pt x="519" y="1587"/>
                    <a:pt x="596" y="1750"/>
                    <a:pt x="674" y="1911"/>
                  </a:cubicBezTo>
                  <a:cubicBezTo>
                    <a:pt x="715" y="2000"/>
                    <a:pt x="756" y="2087"/>
                    <a:pt x="797" y="2176"/>
                  </a:cubicBezTo>
                  <a:cubicBezTo>
                    <a:pt x="742" y="2221"/>
                    <a:pt x="688" y="2270"/>
                    <a:pt x="634" y="2320"/>
                  </a:cubicBezTo>
                  <a:cubicBezTo>
                    <a:pt x="450" y="2491"/>
                    <a:pt x="267" y="2673"/>
                    <a:pt x="143" y="2896"/>
                  </a:cubicBezTo>
                  <a:cubicBezTo>
                    <a:pt x="78" y="3007"/>
                    <a:pt x="34" y="3128"/>
                    <a:pt x="12" y="3257"/>
                  </a:cubicBezTo>
                  <a:cubicBezTo>
                    <a:pt x="2" y="3311"/>
                    <a:pt x="1" y="3366"/>
                    <a:pt x="6" y="3423"/>
                  </a:cubicBezTo>
                  <a:cubicBezTo>
                    <a:pt x="9" y="3477"/>
                    <a:pt x="20" y="3532"/>
                    <a:pt x="36" y="3584"/>
                  </a:cubicBezTo>
                  <a:cubicBezTo>
                    <a:pt x="72" y="3686"/>
                    <a:pt x="124" y="3781"/>
                    <a:pt x="192" y="3866"/>
                  </a:cubicBezTo>
                  <a:cubicBezTo>
                    <a:pt x="257" y="3947"/>
                    <a:pt x="329" y="4023"/>
                    <a:pt x="406" y="4093"/>
                  </a:cubicBezTo>
                  <a:cubicBezTo>
                    <a:pt x="493" y="4169"/>
                    <a:pt x="587" y="4238"/>
                    <a:pt x="685" y="4300"/>
                  </a:cubicBezTo>
                  <a:cubicBezTo>
                    <a:pt x="772" y="4352"/>
                    <a:pt x="862" y="4398"/>
                    <a:pt x="957" y="4434"/>
                  </a:cubicBezTo>
                  <a:cubicBezTo>
                    <a:pt x="1061" y="4479"/>
                    <a:pt x="1172" y="4507"/>
                    <a:pt x="1286" y="4515"/>
                  </a:cubicBezTo>
                  <a:cubicBezTo>
                    <a:pt x="1296" y="4515"/>
                    <a:pt x="1305" y="4517"/>
                    <a:pt x="1315" y="4517"/>
                  </a:cubicBezTo>
                  <a:cubicBezTo>
                    <a:pt x="1318" y="4517"/>
                    <a:pt x="1321" y="4517"/>
                    <a:pt x="1323" y="4517"/>
                  </a:cubicBezTo>
                  <a:cubicBezTo>
                    <a:pt x="1407" y="4517"/>
                    <a:pt x="1490" y="4495"/>
                    <a:pt x="1562" y="4450"/>
                  </a:cubicBezTo>
                  <a:cubicBezTo>
                    <a:pt x="1642" y="4396"/>
                    <a:pt x="1704" y="4325"/>
                    <a:pt x="1729" y="4229"/>
                  </a:cubicBezTo>
                  <a:cubicBezTo>
                    <a:pt x="1755" y="4131"/>
                    <a:pt x="1745" y="4032"/>
                    <a:pt x="1726" y="3934"/>
                  </a:cubicBezTo>
                  <a:cubicBezTo>
                    <a:pt x="1695" y="3776"/>
                    <a:pt x="1658" y="3621"/>
                    <a:pt x="1612" y="3466"/>
                  </a:cubicBezTo>
                  <a:cubicBezTo>
                    <a:pt x="1589" y="3387"/>
                    <a:pt x="1568" y="3306"/>
                    <a:pt x="1541" y="3228"/>
                  </a:cubicBezTo>
                  <a:cubicBezTo>
                    <a:pt x="1514" y="3147"/>
                    <a:pt x="1489" y="3064"/>
                    <a:pt x="1458" y="2984"/>
                  </a:cubicBezTo>
                  <a:lnTo>
                    <a:pt x="1458" y="2984"/>
                  </a:lnTo>
                  <a:cubicBezTo>
                    <a:pt x="1488" y="3013"/>
                    <a:pt x="1523" y="3026"/>
                    <a:pt x="1556" y="3026"/>
                  </a:cubicBezTo>
                  <a:cubicBezTo>
                    <a:pt x="1655" y="3026"/>
                    <a:pt x="1745" y="2915"/>
                    <a:pt x="1677" y="2809"/>
                  </a:cubicBezTo>
                  <a:cubicBezTo>
                    <a:pt x="1581" y="2649"/>
                    <a:pt x="1486" y="2489"/>
                    <a:pt x="1392" y="2329"/>
                  </a:cubicBezTo>
                  <a:cubicBezTo>
                    <a:pt x="1357" y="2270"/>
                    <a:pt x="1323" y="2212"/>
                    <a:pt x="1288" y="2153"/>
                  </a:cubicBezTo>
                  <a:cubicBezTo>
                    <a:pt x="1350" y="2106"/>
                    <a:pt x="1413" y="2057"/>
                    <a:pt x="1475" y="2009"/>
                  </a:cubicBezTo>
                  <a:lnTo>
                    <a:pt x="1475" y="2009"/>
                  </a:lnTo>
                  <a:cubicBezTo>
                    <a:pt x="1470" y="2012"/>
                    <a:pt x="1465" y="2017"/>
                    <a:pt x="1459" y="2020"/>
                  </a:cubicBezTo>
                  <a:cubicBezTo>
                    <a:pt x="1559" y="1946"/>
                    <a:pt x="1657" y="1873"/>
                    <a:pt x="1756" y="1800"/>
                  </a:cubicBezTo>
                  <a:lnTo>
                    <a:pt x="1756" y="1800"/>
                  </a:lnTo>
                  <a:lnTo>
                    <a:pt x="1741" y="1810"/>
                  </a:lnTo>
                  <a:cubicBezTo>
                    <a:pt x="1957" y="1652"/>
                    <a:pt x="2176" y="1495"/>
                    <a:pt x="2390" y="1337"/>
                  </a:cubicBezTo>
                  <a:lnTo>
                    <a:pt x="2390" y="1337"/>
                  </a:lnTo>
                  <a:lnTo>
                    <a:pt x="2375" y="1348"/>
                  </a:lnTo>
                  <a:cubicBezTo>
                    <a:pt x="2557" y="1216"/>
                    <a:pt x="2757" y="1060"/>
                    <a:pt x="2793" y="822"/>
                  </a:cubicBezTo>
                  <a:cubicBezTo>
                    <a:pt x="2798" y="784"/>
                    <a:pt x="2801" y="748"/>
                    <a:pt x="2800" y="710"/>
                  </a:cubicBezTo>
                  <a:cubicBezTo>
                    <a:pt x="2796" y="672"/>
                    <a:pt x="2789" y="635"/>
                    <a:pt x="2774" y="599"/>
                  </a:cubicBezTo>
                  <a:cubicBezTo>
                    <a:pt x="2751" y="536"/>
                    <a:pt x="2716" y="475"/>
                    <a:pt x="2673" y="422"/>
                  </a:cubicBezTo>
                  <a:cubicBezTo>
                    <a:pt x="2581" y="304"/>
                    <a:pt x="2466" y="208"/>
                    <a:pt x="2333" y="138"/>
                  </a:cubicBezTo>
                  <a:cubicBezTo>
                    <a:pt x="2159" y="48"/>
                    <a:pt x="1965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1" name="Google Shape;8981;p17"/>
            <p:cNvSpPr/>
            <p:nvPr/>
          </p:nvSpPr>
          <p:spPr>
            <a:xfrm>
              <a:off x="8297577" y="1687549"/>
              <a:ext cx="11393" cy="11074"/>
            </a:xfrm>
            <a:custGeom>
              <a:avLst/>
              <a:gdLst/>
              <a:ahLst/>
              <a:cxnLst/>
              <a:rect l="l" t="t" r="r" b="b"/>
              <a:pathLst>
                <a:path w="392" h="381" extrusionOk="0">
                  <a:moveTo>
                    <a:pt x="184" y="0"/>
                  </a:moveTo>
                  <a:cubicBezTo>
                    <a:pt x="81" y="0"/>
                    <a:pt x="1" y="102"/>
                    <a:pt x="5" y="201"/>
                  </a:cubicBezTo>
                  <a:cubicBezTo>
                    <a:pt x="12" y="309"/>
                    <a:pt x="102" y="380"/>
                    <a:pt x="206" y="380"/>
                  </a:cubicBezTo>
                  <a:cubicBezTo>
                    <a:pt x="311" y="380"/>
                    <a:pt x="392" y="279"/>
                    <a:pt x="385" y="179"/>
                  </a:cubicBezTo>
                  <a:cubicBezTo>
                    <a:pt x="380" y="72"/>
                    <a:pt x="289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2" name="Google Shape;8982;p17"/>
            <p:cNvSpPr/>
            <p:nvPr/>
          </p:nvSpPr>
          <p:spPr>
            <a:xfrm>
              <a:off x="6632981" y="5008928"/>
              <a:ext cx="62630" cy="101292"/>
            </a:xfrm>
            <a:custGeom>
              <a:avLst/>
              <a:gdLst/>
              <a:ahLst/>
              <a:cxnLst/>
              <a:rect l="l" t="t" r="r" b="b"/>
              <a:pathLst>
                <a:path w="2155" h="3485" extrusionOk="0">
                  <a:moveTo>
                    <a:pt x="1699" y="449"/>
                  </a:moveTo>
                  <a:lnTo>
                    <a:pt x="1697" y="455"/>
                  </a:lnTo>
                  <a:lnTo>
                    <a:pt x="1697" y="455"/>
                  </a:lnTo>
                  <a:cubicBezTo>
                    <a:pt x="1696" y="456"/>
                    <a:pt x="1695" y="458"/>
                    <a:pt x="1694" y="459"/>
                  </a:cubicBezTo>
                  <a:lnTo>
                    <a:pt x="1694" y="459"/>
                  </a:lnTo>
                  <a:cubicBezTo>
                    <a:pt x="1696" y="456"/>
                    <a:pt x="1697" y="452"/>
                    <a:pt x="1699" y="449"/>
                  </a:cubicBezTo>
                  <a:close/>
                  <a:moveTo>
                    <a:pt x="1181" y="1775"/>
                  </a:moveTo>
                  <a:lnTo>
                    <a:pt x="1181" y="1775"/>
                  </a:lnTo>
                  <a:cubicBezTo>
                    <a:pt x="1178" y="1779"/>
                    <a:pt x="1175" y="1783"/>
                    <a:pt x="1172" y="1787"/>
                  </a:cubicBezTo>
                  <a:lnTo>
                    <a:pt x="1172" y="1787"/>
                  </a:lnTo>
                  <a:cubicBezTo>
                    <a:pt x="1175" y="1784"/>
                    <a:pt x="1178" y="1780"/>
                    <a:pt x="1181" y="1775"/>
                  </a:cubicBezTo>
                  <a:close/>
                  <a:moveTo>
                    <a:pt x="593" y="1949"/>
                  </a:moveTo>
                  <a:cubicBezTo>
                    <a:pt x="592" y="1950"/>
                    <a:pt x="592" y="1950"/>
                    <a:pt x="591" y="1950"/>
                  </a:cubicBezTo>
                  <a:lnTo>
                    <a:pt x="591" y="1950"/>
                  </a:lnTo>
                  <a:cubicBezTo>
                    <a:pt x="592" y="1950"/>
                    <a:pt x="592" y="1950"/>
                    <a:pt x="593" y="1949"/>
                  </a:cubicBezTo>
                  <a:close/>
                  <a:moveTo>
                    <a:pt x="621" y="0"/>
                  </a:moveTo>
                  <a:cubicBezTo>
                    <a:pt x="551" y="0"/>
                    <a:pt x="486" y="46"/>
                    <a:pt x="463" y="118"/>
                  </a:cubicBezTo>
                  <a:cubicBezTo>
                    <a:pt x="420" y="263"/>
                    <a:pt x="377" y="407"/>
                    <a:pt x="335" y="553"/>
                  </a:cubicBezTo>
                  <a:cubicBezTo>
                    <a:pt x="282" y="721"/>
                    <a:pt x="229" y="887"/>
                    <a:pt x="191" y="1060"/>
                  </a:cubicBezTo>
                  <a:cubicBezTo>
                    <a:pt x="172" y="1144"/>
                    <a:pt x="151" y="1227"/>
                    <a:pt x="137" y="1313"/>
                  </a:cubicBezTo>
                  <a:cubicBezTo>
                    <a:pt x="119" y="1405"/>
                    <a:pt x="103" y="1497"/>
                    <a:pt x="89" y="1590"/>
                  </a:cubicBezTo>
                  <a:cubicBezTo>
                    <a:pt x="78" y="1671"/>
                    <a:pt x="70" y="1753"/>
                    <a:pt x="64" y="1835"/>
                  </a:cubicBezTo>
                  <a:cubicBezTo>
                    <a:pt x="54" y="1910"/>
                    <a:pt x="53" y="1986"/>
                    <a:pt x="58" y="2062"/>
                  </a:cubicBezTo>
                  <a:cubicBezTo>
                    <a:pt x="64" y="2144"/>
                    <a:pt x="92" y="2239"/>
                    <a:pt x="159" y="2296"/>
                  </a:cubicBezTo>
                  <a:cubicBezTo>
                    <a:pt x="200" y="2332"/>
                    <a:pt x="251" y="2359"/>
                    <a:pt x="305" y="2374"/>
                  </a:cubicBezTo>
                  <a:cubicBezTo>
                    <a:pt x="330" y="2379"/>
                    <a:pt x="357" y="2382"/>
                    <a:pt x="384" y="2382"/>
                  </a:cubicBezTo>
                  <a:cubicBezTo>
                    <a:pt x="402" y="2382"/>
                    <a:pt x="420" y="2381"/>
                    <a:pt x="437" y="2378"/>
                  </a:cubicBezTo>
                  <a:cubicBezTo>
                    <a:pt x="534" y="2361"/>
                    <a:pt x="626" y="2321"/>
                    <a:pt x="705" y="2261"/>
                  </a:cubicBezTo>
                  <a:cubicBezTo>
                    <a:pt x="800" y="2188"/>
                    <a:pt x="890" y="2109"/>
                    <a:pt x="971" y="2022"/>
                  </a:cubicBezTo>
                  <a:cubicBezTo>
                    <a:pt x="1042" y="1947"/>
                    <a:pt x="1110" y="1869"/>
                    <a:pt x="1172" y="1787"/>
                  </a:cubicBezTo>
                  <a:lnTo>
                    <a:pt x="1172" y="1787"/>
                  </a:lnTo>
                  <a:cubicBezTo>
                    <a:pt x="1171" y="1789"/>
                    <a:pt x="1170" y="1790"/>
                    <a:pt x="1169" y="1791"/>
                  </a:cubicBezTo>
                  <a:cubicBezTo>
                    <a:pt x="1254" y="1680"/>
                    <a:pt x="1340" y="1568"/>
                    <a:pt x="1421" y="1452"/>
                  </a:cubicBezTo>
                  <a:cubicBezTo>
                    <a:pt x="1443" y="1419"/>
                    <a:pt x="1466" y="1387"/>
                    <a:pt x="1489" y="1354"/>
                  </a:cubicBezTo>
                  <a:lnTo>
                    <a:pt x="1489" y="1354"/>
                  </a:lnTo>
                  <a:cubicBezTo>
                    <a:pt x="1476" y="1398"/>
                    <a:pt x="1462" y="1444"/>
                    <a:pt x="1447" y="1490"/>
                  </a:cubicBezTo>
                  <a:cubicBezTo>
                    <a:pt x="1400" y="1649"/>
                    <a:pt x="1354" y="1808"/>
                    <a:pt x="1307" y="1967"/>
                  </a:cubicBezTo>
                  <a:cubicBezTo>
                    <a:pt x="1280" y="2059"/>
                    <a:pt x="1251" y="2149"/>
                    <a:pt x="1223" y="2239"/>
                  </a:cubicBezTo>
                  <a:cubicBezTo>
                    <a:pt x="1199" y="2313"/>
                    <a:pt x="1174" y="2388"/>
                    <a:pt x="1143" y="2457"/>
                  </a:cubicBezTo>
                  <a:cubicBezTo>
                    <a:pt x="1113" y="2529"/>
                    <a:pt x="1082" y="2597"/>
                    <a:pt x="1045" y="2663"/>
                  </a:cubicBezTo>
                  <a:cubicBezTo>
                    <a:pt x="1017" y="2711"/>
                    <a:pt x="988" y="2757"/>
                    <a:pt x="957" y="2801"/>
                  </a:cubicBezTo>
                  <a:cubicBezTo>
                    <a:pt x="939" y="2823"/>
                    <a:pt x="922" y="2842"/>
                    <a:pt x="904" y="2863"/>
                  </a:cubicBezTo>
                  <a:cubicBezTo>
                    <a:pt x="874" y="2893"/>
                    <a:pt x="843" y="2920"/>
                    <a:pt x="811" y="2947"/>
                  </a:cubicBezTo>
                  <a:cubicBezTo>
                    <a:pt x="770" y="2978"/>
                    <a:pt x="732" y="3008"/>
                    <a:pt x="686" y="3034"/>
                  </a:cubicBezTo>
                  <a:cubicBezTo>
                    <a:pt x="640" y="3059"/>
                    <a:pt x="594" y="3083"/>
                    <a:pt x="547" y="3103"/>
                  </a:cubicBezTo>
                  <a:cubicBezTo>
                    <a:pt x="520" y="3114"/>
                    <a:pt x="493" y="3125"/>
                    <a:pt x="464" y="3135"/>
                  </a:cubicBezTo>
                  <a:cubicBezTo>
                    <a:pt x="447" y="3138"/>
                    <a:pt x="433" y="3143"/>
                    <a:pt x="414" y="3146"/>
                  </a:cubicBezTo>
                  <a:cubicBezTo>
                    <a:pt x="393" y="3149"/>
                    <a:pt x="374" y="3151"/>
                    <a:pt x="355" y="3152"/>
                  </a:cubicBezTo>
                  <a:lnTo>
                    <a:pt x="344" y="3152"/>
                  </a:lnTo>
                  <a:lnTo>
                    <a:pt x="341" y="3148"/>
                  </a:lnTo>
                  <a:lnTo>
                    <a:pt x="333" y="3135"/>
                  </a:lnTo>
                  <a:lnTo>
                    <a:pt x="333" y="3132"/>
                  </a:lnTo>
                  <a:lnTo>
                    <a:pt x="333" y="3129"/>
                  </a:lnTo>
                  <a:lnTo>
                    <a:pt x="333" y="3114"/>
                  </a:lnTo>
                  <a:cubicBezTo>
                    <a:pt x="335" y="3100"/>
                    <a:pt x="336" y="3086"/>
                    <a:pt x="339" y="3070"/>
                  </a:cubicBezTo>
                  <a:cubicBezTo>
                    <a:pt x="352" y="3032"/>
                    <a:pt x="366" y="2996"/>
                    <a:pt x="380" y="2958"/>
                  </a:cubicBezTo>
                  <a:cubicBezTo>
                    <a:pt x="422" y="2858"/>
                    <a:pt x="469" y="2761"/>
                    <a:pt x="518" y="2665"/>
                  </a:cubicBezTo>
                  <a:cubicBezTo>
                    <a:pt x="553" y="2589"/>
                    <a:pt x="521" y="2499"/>
                    <a:pt x="445" y="2462"/>
                  </a:cubicBezTo>
                  <a:cubicBezTo>
                    <a:pt x="424" y="2452"/>
                    <a:pt x="403" y="2448"/>
                    <a:pt x="382" y="2448"/>
                  </a:cubicBezTo>
                  <a:cubicBezTo>
                    <a:pt x="324" y="2448"/>
                    <a:pt x="272" y="2482"/>
                    <a:pt x="243" y="2535"/>
                  </a:cubicBezTo>
                  <a:cubicBezTo>
                    <a:pt x="197" y="2619"/>
                    <a:pt x="151" y="2703"/>
                    <a:pt x="111" y="2790"/>
                  </a:cubicBezTo>
                  <a:cubicBezTo>
                    <a:pt x="77" y="2860"/>
                    <a:pt x="48" y="2931"/>
                    <a:pt x="27" y="3005"/>
                  </a:cubicBezTo>
                  <a:cubicBezTo>
                    <a:pt x="12" y="3065"/>
                    <a:pt x="1" y="3135"/>
                    <a:pt x="15" y="3197"/>
                  </a:cubicBezTo>
                  <a:cubicBezTo>
                    <a:pt x="42" y="3315"/>
                    <a:pt x="121" y="3433"/>
                    <a:pt x="241" y="3471"/>
                  </a:cubicBezTo>
                  <a:cubicBezTo>
                    <a:pt x="273" y="3480"/>
                    <a:pt x="306" y="3485"/>
                    <a:pt x="341" y="3485"/>
                  </a:cubicBezTo>
                  <a:cubicBezTo>
                    <a:pt x="369" y="3485"/>
                    <a:pt x="398" y="3483"/>
                    <a:pt x="426" y="3478"/>
                  </a:cubicBezTo>
                  <a:cubicBezTo>
                    <a:pt x="491" y="3469"/>
                    <a:pt x="556" y="3453"/>
                    <a:pt x="620" y="3429"/>
                  </a:cubicBezTo>
                  <a:cubicBezTo>
                    <a:pt x="751" y="3376"/>
                    <a:pt x="874" y="3304"/>
                    <a:pt x="987" y="3219"/>
                  </a:cubicBezTo>
                  <a:cubicBezTo>
                    <a:pt x="1109" y="3124"/>
                    <a:pt x="1212" y="3005"/>
                    <a:pt x="1289" y="2871"/>
                  </a:cubicBezTo>
                  <a:cubicBezTo>
                    <a:pt x="1351" y="2765"/>
                    <a:pt x="1405" y="2654"/>
                    <a:pt x="1447" y="2540"/>
                  </a:cubicBezTo>
                  <a:cubicBezTo>
                    <a:pt x="1465" y="2488"/>
                    <a:pt x="1485" y="2435"/>
                    <a:pt x="1503" y="2383"/>
                  </a:cubicBezTo>
                  <a:cubicBezTo>
                    <a:pt x="1606" y="2041"/>
                    <a:pt x="1702" y="1698"/>
                    <a:pt x="1808" y="1356"/>
                  </a:cubicBezTo>
                  <a:cubicBezTo>
                    <a:pt x="1856" y="1201"/>
                    <a:pt x="1905" y="1045"/>
                    <a:pt x="1956" y="890"/>
                  </a:cubicBezTo>
                  <a:lnTo>
                    <a:pt x="2030" y="654"/>
                  </a:lnTo>
                  <a:cubicBezTo>
                    <a:pt x="2049" y="596"/>
                    <a:pt x="2066" y="539"/>
                    <a:pt x="2085" y="480"/>
                  </a:cubicBezTo>
                  <a:cubicBezTo>
                    <a:pt x="2106" y="422"/>
                    <a:pt x="2122" y="363"/>
                    <a:pt x="2136" y="303"/>
                  </a:cubicBezTo>
                  <a:cubicBezTo>
                    <a:pt x="2155" y="191"/>
                    <a:pt x="2064" y="113"/>
                    <a:pt x="1972" y="113"/>
                  </a:cubicBezTo>
                  <a:cubicBezTo>
                    <a:pt x="1922" y="113"/>
                    <a:pt x="1872" y="136"/>
                    <a:pt x="1838" y="187"/>
                  </a:cubicBezTo>
                  <a:cubicBezTo>
                    <a:pt x="1788" y="271"/>
                    <a:pt x="1745" y="360"/>
                    <a:pt x="1701" y="447"/>
                  </a:cubicBezTo>
                  <a:lnTo>
                    <a:pt x="1705" y="438"/>
                  </a:lnTo>
                  <a:lnTo>
                    <a:pt x="1699" y="449"/>
                  </a:lnTo>
                  <a:lnTo>
                    <a:pt x="1699" y="449"/>
                  </a:lnTo>
                  <a:cubicBezTo>
                    <a:pt x="1700" y="448"/>
                    <a:pt x="1700" y="447"/>
                    <a:pt x="1701" y="445"/>
                  </a:cubicBezTo>
                  <a:lnTo>
                    <a:pt x="1701" y="445"/>
                  </a:lnTo>
                  <a:cubicBezTo>
                    <a:pt x="1679" y="484"/>
                    <a:pt x="1658" y="524"/>
                    <a:pt x="1636" y="562"/>
                  </a:cubicBezTo>
                  <a:lnTo>
                    <a:pt x="1636" y="562"/>
                  </a:lnTo>
                  <a:cubicBezTo>
                    <a:pt x="1636" y="562"/>
                    <a:pt x="1637" y="561"/>
                    <a:pt x="1637" y="559"/>
                  </a:cubicBezTo>
                  <a:lnTo>
                    <a:pt x="1637" y="559"/>
                  </a:lnTo>
                  <a:cubicBezTo>
                    <a:pt x="1482" y="835"/>
                    <a:pt x="1302" y="1094"/>
                    <a:pt x="1121" y="1351"/>
                  </a:cubicBezTo>
                  <a:cubicBezTo>
                    <a:pt x="1009" y="1503"/>
                    <a:pt x="890" y="1649"/>
                    <a:pt x="764" y="1788"/>
                  </a:cubicBezTo>
                  <a:cubicBezTo>
                    <a:pt x="708" y="1847"/>
                    <a:pt x="648" y="1903"/>
                    <a:pt x="586" y="1955"/>
                  </a:cubicBezTo>
                  <a:lnTo>
                    <a:pt x="586" y="1955"/>
                  </a:lnTo>
                  <a:cubicBezTo>
                    <a:pt x="555" y="1978"/>
                    <a:pt x="522" y="2000"/>
                    <a:pt x="490" y="2021"/>
                  </a:cubicBezTo>
                  <a:cubicBezTo>
                    <a:pt x="479" y="2027"/>
                    <a:pt x="468" y="2033"/>
                    <a:pt x="456" y="2040"/>
                  </a:cubicBezTo>
                  <a:cubicBezTo>
                    <a:pt x="444" y="2044"/>
                    <a:pt x="431" y="2049"/>
                    <a:pt x="417" y="2052"/>
                  </a:cubicBezTo>
                  <a:cubicBezTo>
                    <a:pt x="411" y="2055"/>
                    <a:pt x="404" y="2055"/>
                    <a:pt x="398" y="2057"/>
                  </a:cubicBezTo>
                  <a:lnTo>
                    <a:pt x="384" y="2059"/>
                  </a:lnTo>
                  <a:cubicBezTo>
                    <a:pt x="384" y="2055"/>
                    <a:pt x="382" y="2054"/>
                    <a:pt x="380" y="2051"/>
                  </a:cubicBezTo>
                  <a:cubicBezTo>
                    <a:pt x="380" y="2047"/>
                    <a:pt x="379" y="2044"/>
                    <a:pt x="379" y="2043"/>
                  </a:cubicBezTo>
                  <a:cubicBezTo>
                    <a:pt x="377" y="2021"/>
                    <a:pt x="376" y="2000"/>
                    <a:pt x="374" y="1978"/>
                  </a:cubicBezTo>
                  <a:cubicBezTo>
                    <a:pt x="374" y="1872"/>
                    <a:pt x="384" y="1767"/>
                    <a:pt x="395" y="1661"/>
                  </a:cubicBezTo>
                  <a:cubicBezTo>
                    <a:pt x="407" y="1566"/>
                    <a:pt x="422" y="1473"/>
                    <a:pt x="439" y="1378"/>
                  </a:cubicBezTo>
                  <a:cubicBezTo>
                    <a:pt x="456" y="1291"/>
                    <a:pt x="475" y="1204"/>
                    <a:pt x="496" y="1117"/>
                  </a:cubicBezTo>
                  <a:cubicBezTo>
                    <a:pt x="515" y="1044"/>
                    <a:pt x="534" y="971"/>
                    <a:pt x="558" y="900"/>
                  </a:cubicBezTo>
                  <a:cubicBezTo>
                    <a:pt x="585" y="816"/>
                    <a:pt x="612" y="732"/>
                    <a:pt x="639" y="648"/>
                  </a:cubicBezTo>
                  <a:cubicBezTo>
                    <a:pt x="686" y="504"/>
                    <a:pt x="735" y="362"/>
                    <a:pt x="783" y="218"/>
                  </a:cubicBezTo>
                  <a:cubicBezTo>
                    <a:pt x="809" y="129"/>
                    <a:pt x="760" y="35"/>
                    <a:pt x="672" y="9"/>
                  </a:cubicBezTo>
                  <a:cubicBezTo>
                    <a:pt x="655" y="3"/>
                    <a:pt x="638" y="0"/>
                    <a:pt x="6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3" name="Google Shape;8983;p17"/>
            <p:cNvSpPr/>
            <p:nvPr/>
          </p:nvSpPr>
          <p:spPr>
            <a:xfrm>
              <a:off x="6710726" y="4995268"/>
              <a:ext cx="29673" cy="35140"/>
            </a:xfrm>
            <a:custGeom>
              <a:avLst/>
              <a:gdLst/>
              <a:ahLst/>
              <a:cxnLst/>
              <a:rect l="l" t="t" r="r" b="b"/>
              <a:pathLst>
                <a:path w="1021" h="1209" extrusionOk="0">
                  <a:moveTo>
                    <a:pt x="418" y="0"/>
                  </a:moveTo>
                  <a:cubicBezTo>
                    <a:pt x="369" y="0"/>
                    <a:pt x="321" y="11"/>
                    <a:pt x="278" y="34"/>
                  </a:cubicBezTo>
                  <a:cubicBezTo>
                    <a:pt x="184" y="83"/>
                    <a:pt x="107" y="179"/>
                    <a:pt x="67" y="276"/>
                  </a:cubicBezTo>
                  <a:cubicBezTo>
                    <a:pt x="26" y="377"/>
                    <a:pt x="1" y="486"/>
                    <a:pt x="40" y="593"/>
                  </a:cubicBezTo>
                  <a:cubicBezTo>
                    <a:pt x="70" y="673"/>
                    <a:pt x="147" y="724"/>
                    <a:pt x="231" y="724"/>
                  </a:cubicBezTo>
                  <a:cubicBezTo>
                    <a:pt x="240" y="724"/>
                    <a:pt x="250" y="724"/>
                    <a:pt x="259" y="722"/>
                  </a:cubicBezTo>
                  <a:lnTo>
                    <a:pt x="260" y="722"/>
                  </a:lnTo>
                  <a:cubicBezTo>
                    <a:pt x="256" y="732"/>
                    <a:pt x="251" y="741"/>
                    <a:pt x="246" y="751"/>
                  </a:cubicBezTo>
                  <a:cubicBezTo>
                    <a:pt x="200" y="828"/>
                    <a:pt x="137" y="915"/>
                    <a:pt x="148" y="1009"/>
                  </a:cubicBezTo>
                  <a:cubicBezTo>
                    <a:pt x="150" y="1036"/>
                    <a:pt x="156" y="1063"/>
                    <a:pt x="167" y="1090"/>
                  </a:cubicBezTo>
                  <a:cubicBezTo>
                    <a:pt x="181" y="1113"/>
                    <a:pt x="199" y="1135"/>
                    <a:pt x="219" y="1153"/>
                  </a:cubicBezTo>
                  <a:cubicBezTo>
                    <a:pt x="267" y="1189"/>
                    <a:pt x="325" y="1208"/>
                    <a:pt x="385" y="1208"/>
                  </a:cubicBezTo>
                  <a:lnTo>
                    <a:pt x="392" y="1208"/>
                  </a:lnTo>
                  <a:cubicBezTo>
                    <a:pt x="395" y="1208"/>
                    <a:pt x="398" y="1208"/>
                    <a:pt x="402" y="1208"/>
                  </a:cubicBezTo>
                  <a:cubicBezTo>
                    <a:pt x="489" y="1208"/>
                    <a:pt x="574" y="1189"/>
                    <a:pt x="658" y="1177"/>
                  </a:cubicBezTo>
                  <a:cubicBezTo>
                    <a:pt x="734" y="1166"/>
                    <a:pt x="808" y="1153"/>
                    <a:pt x="884" y="1140"/>
                  </a:cubicBezTo>
                  <a:cubicBezTo>
                    <a:pt x="968" y="1126"/>
                    <a:pt x="1020" y="1031"/>
                    <a:pt x="1003" y="952"/>
                  </a:cubicBezTo>
                  <a:cubicBezTo>
                    <a:pt x="987" y="885"/>
                    <a:pt x="923" y="829"/>
                    <a:pt x="853" y="829"/>
                  </a:cubicBezTo>
                  <a:cubicBezTo>
                    <a:pt x="847" y="829"/>
                    <a:pt x="841" y="829"/>
                    <a:pt x="835" y="830"/>
                  </a:cubicBezTo>
                  <a:cubicBezTo>
                    <a:pt x="742" y="843"/>
                    <a:pt x="650" y="857"/>
                    <a:pt x="556" y="868"/>
                  </a:cubicBezTo>
                  <a:cubicBezTo>
                    <a:pt x="561" y="857"/>
                    <a:pt x="568" y="846"/>
                    <a:pt x="572" y="835"/>
                  </a:cubicBezTo>
                  <a:cubicBezTo>
                    <a:pt x="593" y="784"/>
                    <a:pt x="610" y="732"/>
                    <a:pt x="628" y="680"/>
                  </a:cubicBezTo>
                  <a:cubicBezTo>
                    <a:pt x="663" y="580"/>
                    <a:pt x="691" y="469"/>
                    <a:pt x="691" y="363"/>
                  </a:cubicBezTo>
                  <a:cubicBezTo>
                    <a:pt x="691" y="303"/>
                    <a:pt x="682" y="243"/>
                    <a:pt x="664" y="184"/>
                  </a:cubicBezTo>
                  <a:cubicBezTo>
                    <a:pt x="648" y="137"/>
                    <a:pt x="620" y="94"/>
                    <a:pt x="580" y="62"/>
                  </a:cubicBezTo>
                  <a:cubicBezTo>
                    <a:pt x="537" y="26"/>
                    <a:pt x="484" y="5"/>
                    <a:pt x="428" y="0"/>
                  </a:cubicBezTo>
                  <a:cubicBezTo>
                    <a:pt x="425" y="0"/>
                    <a:pt x="422" y="0"/>
                    <a:pt x="4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4" name="Google Shape;8984;p17"/>
            <p:cNvSpPr/>
            <p:nvPr/>
          </p:nvSpPr>
          <p:spPr>
            <a:xfrm>
              <a:off x="6738395" y="5042003"/>
              <a:ext cx="34904" cy="12004"/>
            </a:xfrm>
            <a:custGeom>
              <a:avLst/>
              <a:gdLst/>
              <a:ahLst/>
              <a:cxnLst/>
              <a:rect l="l" t="t" r="r" b="b"/>
              <a:pathLst>
                <a:path w="1201" h="413" extrusionOk="0">
                  <a:moveTo>
                    <a:pt x="1022" y="0"/>
                  </a:moveTo>
                  <a:cubicBezTo>
                    <a:pt x="1010" y="0"/>
                    <a:pt x="998" y="1"/>
                    <a:pt x="986" y="4"/>
                  </a:cubicBezTo>
                  <a:cubicBezTo>
                    <a:pt x="893" y="23"/>
                    <a:pt x="798" y="40"/>
                    <a:pt x="703" y="56"/>
                  </a:cubicBezTo>
                  <a:cubicBezTo>
                    <a:pt x="619" y="67"/>
                    <a:pt x="535" y="80"/>
                    <a:pt x="450" y="83"/>
                  </a:cubicBezTo>
                  <a:lnTo>
                    <a:pt x="447" y="83"/>
                  </a:lnTo>
                  <a:cubicBezTo>
                    <a:pt x="436" y="84"/>
                    <a:pt x="425" y="84"/>
                    <a:pt x="414" y="84"/>
                  </a:cubicBezTo>
                  <a:cubicBezTo>
                    <a:pt x="384" y="84"/>
                    <a:pt x="355" y="82"/>
                    <a:pt x="325" y="80"/>
                  </a:cubicBezTo>
                  <a:lnTo>
                    <a:pt x="306" y="77"/>
                  </a:lnTo>
                  <a:cubicBezTo>
                    <a:pt x="272" y="42"/>
                    <a:pt x="228" y="24"/>
                    <a:pt x="183" y="24"/>
                  </a:cubicBezTo>
                  <a:cubicBezTo>
                    <a:pt x="150" y="24"/>
                    <a:pt x="116" y="34"/>
                    <a:pt x="87" y="55"/>
                  </a:cubicBezTo>
                  <a:cubicBezTo>
                    <a:pt x="48" y="82"/>
                    <a:pt x="19" y="124"/>
                    <a:pt x="10" y="172"/>
                  </a:cubicBezTo>
                  <a:cubicBezTo>
                    <a:pt x="0" y="237"/>
                    <a:pt x="27" y="303"/>
                    <a:pt x="79" y="343"/>
                  </a:cubicBezTo>
                  <a:cubicBezTo>
                    <a:pt x="141" y="392"/>
                    <a:pt x="225" y="406"/>
                    <a:pt x="301" y="409"/>
                  </a:cubicBezTo>
                  <a:cubicBezTo>
                    <a:pt x="325" y="411"/>
                    <a:pt x="348" y="412"/>
                    <a:pt x="374" y="412"/>
                  </a:cubicBezTo>
                  <a:cubicBezTo>
                    <a:pt x="384" y="413"/>
                    <a:pt x="395" y="413"/>
                    <a:pt x="406" y="413"/>
                  </a:cubicBezTo>
                  <a:cubicBezTo>
                    <a:pt x="457" y="413"/>
                    <a:pt x="508" y="410"/>
                    <a:pt x="559" y="404"/>
                  </a:cubicBezTo>
                  <a:cubicBezTo>
                    <a:pt x="727" y="385"/>
                    <a:pt x="893" y="354"/>
                    <a:pt x="1059" y="321"/>
                  </a:cubicBezTo>
                  <a:cubicBezTo>
                    <a:pt x="1146" y="302"/>
                    <a:pt x="1200" y="215"/>
                    <a:pt x="1181" y="126"/>
                  </a:cubicBezTo>
                  <a:cubicBezTo>
                    <a:pt x="1163" y="51"/>
                    <a:pt x="1096" y="0"/>
                    <a:pt x="10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5" name="Google Shape;8985;p17"/>
            <p:cNvSpPr/>
            <p:nvPr/>
          </p:nvSpPr>
          <p:spPr>
            <a:xfrm>
              <a:off x="6732088" y="5054994"/>
              <a:ext cx="58503" cy="18282"/>
            </a:xfrm>
            <a:custGeom>
              <a:avLst/>
              <a:gdLst/>
              <a:ahLst/>
              <a:cxnLst/>
              <a:rect l="l" t="t" r="r" b="b"/>
              <a:pathLst>
                <a:path w="2013" h="629" extrusionOk="0">
                  <a:moveTo>
                    <a:pt x="1845" y="1"/>
                  </a:moveTo>
                  <a:cubicBezTo>
                    <a:pt x="1834" y="1"/>
                    <a:pt x="1824" y="2"/>
                    <a:pt x="1813" y="5"/>
                  </a:cubicBezTo>
                  <a:cubicBezTo>
                    <a:pt x="1605" y="64"/>
                    <a:pt x="1398" y="117"/>
                    <a:pt x="1191" y="166"/>
                  </a:cubicBezTo>
                  <a:cubicBezTo>
                    <a:pt x="1089" y="190"/>
                    <a:pt x="988" y="209"/>
                    <a:pt x="887" y="231"/>
                  </a:cubicBezTo>
                  <a:cubicBezTo>
                    <a:pt x="804" y="247"/>
                    <a:pt x="722" y="258"/>
                    <a:pt x="640" y="272"/>
                  </a:cubicBezTo>
                  <a:cubicBezTo>
                    <a:pt x="556" y="284"/>
                    <a:pt x="470" y="296"/>
                    <a:pt x="385" y="301"/>
                  </a:cubicBezTo>
                  <a:cubicBezTo>
                    <a:pt x="352" y="301"/>
                    <a:pt x="319" y="299"/>
                    <a:pt x="285" y="298"/>
                  </a:cubicBezTo>
                  <a:lnTo>
                    <a:pt x="269" y="295"/>
                  </a:lnTo>
                  <a:lnTo>
                    <a:pt x="266" y="295"/>
                  </a:lnTo>
                  <a:cubicBezTo>
                    <a:pt x="243" y="283"/>
                    <a:pt x="217" y="277"/>
                    <a:pt x="191" y="277"/>
                  </a:cubicBezTo>
                  <a:cubicBezTo>
                    <a:pt x="171" y="277"/>
                    <a:pt x="152" y="280"/>
                    <a:pt x="133" y="287"/>
                  </a:cubicBezTo>
                  <a:cubicBezTo>
                    <a:pt x="92" y="301"/>
                    <a:pt x="57" y="333"/>
                    <a:pt x="40" y="372"/>
                  </a:cubicBezTo>
                  <a:cubicBezTo>
                    <a:pt x="0" y="456"/>
                    <a:pt x="35" y="556"/>
                    <a:pt x="119" y="595"/>
                  </a:cubicBezTo>
                  <a:cubicBezTo>
                    <a:pt x="172" y="618"/>
                    <a:pt x="231" y="629"/>
                    <a:pt x="291" y="629"/>
                  </a:cubicBezTo>
                  <a:cubicBezTo>
                    <a:pt x="295" y="629"/>
                    <a:pt x="299" y="629"/>
                    <a:pt x="303" y="629"/>
                  </a:cubicBezTo>
                  <a:lnTo>
                    <a:pt x="353" y="629"/>
                  </a:lnTo>
                  <a:cubicBezTo>
                    <a:pt x="409" y="627"/>
                    <a:pt x="464" y="622"/>
                    <a:pt x="520" y="614"/>
                  </a:cubicBezTo>
                  <a:cubicBezTo>
                    <a:pt x="584" y="605"/>
                    <a:pt x="649" y="597"/>
                    <a:pt x="713" y="584"/>
                  </a:cubicBezTo>
                  <a:cubicBezTo>
                    <a:pt x="849" y="559"/>
                    <a:pt x="985" y="532"/>
                    <a:pt x="1121" y="502"/>
                  </a:cubicBezTo>
                  <a:cubicBezTo>
                    <a:pt x="1382" y="445"/>
                    <a:pt x="1639" y="367"/>
                    <a:pt x="1897" y="290"/>
                  </a:cubicBezTo>
                  <a:cubicBezTo>
                    <a:pt x="1974" y="266"/>
                    <a:pt x="2012" y="173"/>
                    <a:pt x="1985" y="100"/>
                  </a:cubicBezTo>
                  <a:cubicBezTo>
                    <a:pt x="1964" y="43"/>
                    <a:pt x="1906" y="1"/>
                    <a:pt x="18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6" name="Google Shape;8986;p17"/>
            <p:cNvSpPr/>
            <p:nvPr/>
          </p:nvSpPr>
          <p:spPr>
            <a:xfrm>
              <a:off x="6830353" y="4998087"/>
              <a:ext cx="100963" cy="80394"/>
            </a:xfrm>
            <a:custGeom>
              <a:avLst/>
              <a:gdLst/>
              <a:ahLst/>
              <a:cxnLst/>
              <a:rect l="l" t="t" r="r" b="b"/>
              <a:pathLst>
                <a:path w="3474" h="2766" extrusionOk="0">
                  <a:moveTo>
                    <a:pt x="1136" y="402"/>
                  </a:moveTo>
                  <a:lnTo>
                    <a:pt x="1126" y="405"/>
                  </a:lnTo>
                  <a:cubicBezTo>
                    <a:pt x="1129" y="404"/>
                    <a:pt x="1132" y="403"/>
                    <a:pt x="1136" y="402"/>
                  </a:cubicBezTo>
                  <a:close/>
                  <a:moveTo>
                    <a:pt x="2049" y="1904"/>
                  </a:moveTo>
                  <a:lnTo>
                    <a:pt x="2055" y="1911"/>
                  </a:lnTo>
                  <a:lnTo>
                    <a:pt x="2047" y="1904"/>
                  </a:lnTo>
                  <a:close/>
                  <a:moveTo>
                    <a:pt x="338" y="2167"/>
                  </a:moveTo>
                  <a:lnTo>
                    <a:pt x="338" y="2167"/>
                  </a:lnTo>
                  <a:cubicBezTo>
                    <a:pt x="339" y="2171"/>
                    <a:pt x="339" y="2175"/>
                    <a:pt x="340" y="2179"/>
                  </a:cubicBezTo>
                  <a:lnTo>
                    <a:pt x="340" y="2179"/>
                  </a:lnTo>
                  <a:cubicBezTo>
                    <a:pt x="339" y="2176"/>
                    <a:pt x="338" y="2172"/>
                    <a:pt x="338" y="2167"/>
                  </a:cubicBezTo>
                  <a:close/>
                  <a:moveTo>
                    <a:pt x="1687" y="0"/>
                  </a:moveTo>
                  <a:cubicBezTo>
                    <a:pt x="1617" y="0"/>
                    <a:pt x="1551" y="45"/>
                    <a:pt x="1528" y="114"/>
                  </a:cubicBezTo>
                  <a:cubicBezTo>
                    <a:pt x="1520" y="136"/>
                    <a:pt x="1514" y="157"/>
                    <a:pt x="1508" y="177"/>
                  </a:cubicBezTo>
                  <a:cubicBezTo>
                    <a:pt x="1468" y="141"/>
                    <a:pt x="1422" y="112"/>
                    <a:pt x="1371" y="95"/>
                  </a:cubicBezTo>
                  <a:cubicBezTo>
                    <a:pt x="1317" y="77"/>
                    <a:pt x="1261" y="68"/>
                    <a:pt x="1206" y="68"/>
                  </a:cubicBezTo>
                  <a:cubicBezTo>
                    <a:pt x="1123" y="68"/>
                    <a:pt x="1041" y="88"/>
                    <a:pt x="966" y="127"/>
                  </a:cubicBezTo>
                  <a:cubicBezTo>
                    <a:pt x="846" y="187"/>
                    <a:pt x="738" y="272"/>
                    <a:pt x="650" y="374"/>
                  </a:cubicBezTo>
                  <a:cubicBezTo>
                    <a:pt x="548" y="492"/>
                    <a:pt x="458" y="622"/>
                    <a:pt x="384" y="758"/>
                  </a:cubicBezTo>
                  <a:cubicBezTo>
                    <a:pt x="311" y="887"/>
                    <a:pt x="248" y="1021"/>
                    <a:pt x="197" y="1159"/>
                  </a:cubicBezTo>
                  <a:cubicBezTo>
                    <a:pt x="159" y="1259"/>
                    <a:pt x="127" y="1360"/>
                    <a:pt x="100" y="1464"/>
                  </a:cubicBezTo>
                  <a:cubicBezTo>
                    <a:pt x="80" y="1540"/>
                    <a:pt x="59" y="1615"/>
                    <a:pt x="45" y="1692"/>
                  </a:cubicBezTo>
                  <a:cubicBezTo>
                    <a:pt x="1" y="1922"/>
                    <a:pt x="1" y="2162"/>
                    <a:pt x="65" y="2389"/>
                  </a:cubicBezTo>
                  <a:cubicBezTo>
                    <a:pt x="96" y="2489"/>
                    <a:pt x="145" y="2587"/>
                    <a:pt x="224" y="2653"/>
                  </a:cubicBezTo>
                  <a:cubicBezTo>
                    <a:pt x="298" y="2720"/>
                    <a:pt x="393" y="2758"/>
                    <a:pt x="491" y="2764"/>
                  </a:cubicBezTo>
                  <a:cubicBezTo>
                    <a:pt x="499" y="2764"/>
                    <a:pt x="509" y="2764"/>
                    <a:pt x="518" y="2766"/>
                  </a:cubicBezTo>
                  <a:cubicBezTo>
                    <a:pt x="521" y="2766"/>
                    <a:pt x="523" y="2766"/>
                    <a:pt x="526" y="2766"/>
                  </a:cubicBezTo>
                  <a:cubicBezTo>
                    <a:pt x="629" y="2766"/>
                    <a:pt x="725" y="2733"/>
                    <a:pt x="821" y="2694"/>
                  </a:cubicBezTo>
                  <a:cubicBezTo>
                    <a:pt x="919" y="2655"/>
                    <a:pt x="1009" y="2601"/>
                    <a:pt x="1091" y="2534"/>
                  </a:cubicBezTo>
                  <a:cubicBezTo>
                    <a:pt x="1223" y="2435"/>
                    <a:pt x="1333" y="2314"/>
                    <a:pt x="1446" y="2194"/>
                  </a:cubicBezTo>
                  <a:cubicBezTo>
                    <a:pt x="1528" y="2104"/>
                    <a:pt x="1606" y="2009"/>
                    <a:pt x="1677" y="1908"/>
                  </a:cubicBezTo>
                  <a:cubicBezTo>
                    <a:pt x="1690" y="1944"/>
                    <a:pt x="1704" y="1979"/>
                    <a:pt x="1723" y="2012"/>
                  </a:cubicBezTo>
                  <a:cubicBezTo>
                    <a:pt x="1774" y="2107"/>
                    <a:pt x="1856" y="2183"/>
                    <a:pt x="1954" y="2226"/>
                  </a:cubicBezTo>
                  <a:cubicBezTo>
                    <a:pt x="2011" y="2248"/>
                    <a:pt x="2070" y="2260"/>
                    <a:pt x="2130" y="2260"/>
                  </a:cubicBezTo>
                  <a:cubicBezTo>
                    <a:pt x="2167" y="2260"/>
                    <a:pt x="2204" y="2255"/>
                    <a:pt x="2241" y="2246"/>
                  </a:cubicBezTo>
                  <a:cubicBezTo>
                    <a:pt x="2356" y="2221"/>
                    <a:pt x="2465" y="2172"/>
                    <a:pt x="2562" y="2102"/>
                  </a:cubicBezTo>
                  <a:cubicBezTo>
                    <a:pt x="2650" y="2036"/>
                    <a:pt x="2733" y="1960"/>
                    <a:pt x="2807" y="1879"/>
                  </a:cubicBezTo>
                  <a:cubicBezTo>
                    <a:pt x="2929" y="1743"/>
                    <a:pt x="3040" y="1597"/>
                    <a:pt x="3140" y="1444"/>
                  </a:cubicBezTo>
                  <a:cubicBezTo>
                    <a:pt x="3184" y="1376"/>
                    <a:pt x="3228" y="1309"/>
                    <a:pt x="3268" y="1240"/>
                  </a:cubicBezTo>
                  <a:cubicBezTo>
                    <a:pt x="3358" y="1086"/>
                    <a:pt x="3444" y="931"/>
                    <a:pt x="3463" y="752"/>
                  </a:cubicBezTo>
                  <a:cubicBezTo>
                    <a:pt x="3474" y="640"/>
                    <a:pt x="3448" y="532"/>
                    <a:pt x="3406" y="431"/>
                  </a:cubicBezTo>
                  <a:cubicBezTo>
                    <a:pt x="3369" y="342"/>
                    <a:pt x="3309" y="268"/>
                    <a:pt x="3233" y="211"/>
                  </a:cubicBezTo>
                  <a:cubicBezTo>
                    <a:pt x="3124" y="127"/>
                    <a:pt x="2987" y="89"/>
                    <a:pt x="2849" y="89"/>
                  </a:cubicBezTo>
                  <a:cubicBezTo>
                    <a:pt x="2777" y="89"/>
                    <a:pt x="2705" y="100"/>
                    <a:pt x="2638" y="119"/>
                  </a:cubicBezTo>
                  <a:cubicBezTo>
                    <a:pt x="2530" y="152"/>
                    <a:pt x="2427" y="203"/>
                    <a:pt x="2335" y="269"/>
                  </a:cubicBezTo>
                  <a:cubicBezTo>
                    <a:pt x="2294" y="296"/>
                    <a:pt x="2255" y="328"/>
                    <a:pt x="2217" y="361"/>
                  </a:cubicBezTo>
                  <a:cubicBezTo>
                    <a:pt x="2184" y="394"/>
                    <a:pt x="2153" y="427"/>
                    <a:pt x="2123" y="464"/>
                  </a:cubicBezTo>
                  <a:cubicBezTo>
                    <a:pt x="2068" y="530"/>
                    <a:pt x="2076" y="632"/>
                    <a:pt x="2142" y="687"/>
                  </a:cubicBezTo>
                  <a:cubicBezTo>
                    <a:pt x="2172" y="713"/>
                    <a:pt x="2209" y="725"/>
                    <a:pt x="2245" y="725"/>
                  </a:cubicBezTo>
                  <a:cubicBezTo>
                    <a:pt x="2290" y="725"/>
                    <a:pt x="2334" y="706"/>
                    <a:pt x="2366" y="670"/>
                  </a:cubicBezTo>
                  <a:cubicBezTo>
                    <a:pt x="2380" y="654"/>
                    <a:pt x="2394" y="635"/>
                    <a:pt x="2407" y="622"/>
                  </a:cubicBezTo>
                  <a:cubicBezTo>
                    <a:pt x="2419" y="610"/>
                    <a:pt x="2434" y="597"/>
                    <a:pt x="2448" y="586"/>
                  </a:cubicBezTo>
                  <a:cubicBezTo>
                    <a:pt x="2481" y="559"/>
                    <a:pt x="2518" y="534"/>
                    <a:pt x="2554" y="510"/>
                  </a:cubicBezTo>
                  <a:cubicBezTo>
                    <a:pt x="2589" y="489"/>
                    <a:pt x="2624" y="469"/>
                    <a:pt x="2660" y="453"/>
                  </a:cubicBezTo>
                  <a:cubicBezTo>
                    <a:pt x="2679" y="445"/>
                    <a:pt x="2698" y="437"/>
                    <a:pt x="2717" y="432"/>
                  </a:cubicBezTo>
                  <a:cubicBezTo>
                    <a:pt x="2738" y="426"/>
                    <a:pt x="2758" y="420"/>
                    <a:pt x="2777" y="418"/>
                  </a:cubicBezTo>
                  <a:cubicBezTo>
                    <a:pt x="2796" y="416"/>
                    <a:pt x="2814" y="413"/>
                    <a:pt x="2834" y="413"/>
                  </a:cubicBezTo>
                  <a:cubicBezTo>
                    <a:pt x="2841" y="413"/>
                    <a:pt x="2848" y="413"/>
                    <a:pt x="2855" y="413"/>
                  </a:cubicBezTo>
                  <a:cubicBezTo>
                    <a:pt x="2863" y="413"/>
                    <a:pt x="2871" y="413"/>
                    <a:pt x="2880" y="415"/>
                  </a:cubicBezTo>
                  <a:cubicBezTo>
                    <a:pt x="2897" y="418"/>
                    <a:pt x="2915" y="420"/>
                    <a:pt x="2932" y="424"/>
                  </a:cubicBezTo>
                  <a:cubicBezTo>
                    <a:pt x="2950" y="429"/>
                    <a:pt x="2967" y="435"/>
                    <a:pt x="2983" y="440"/>
                  </a:cubicBezTo>
                  <a:cubicBezTo>
                    <a:pt x="2994" y="445"/>
                    <a:pt x="3007" y="451"/>
                    <a:pt x="3013" y="454"/>
                  </a:cubicBezTo>
                  <a:cubicBezTo>
                    <a:pt x="3021" y="459"/>
                    <a:pt x="3029" y="464"/>
                    <a:pt x="3035" y="470"/>
                  </a:cubicBezTo>
                  <a:cubicBezTo>
                    <a:pt x="3041" y="475"/>
                    <a:pt x="3049" y="481"/>
                    <a:pt x="3056" y="488"/>
                  </a:cubicBezTo>
                  <a:cubicBezTo>
                    <a:pt x="3067" y="499"/>
                    <a:pt x="3078" y="510"/>
                    <a:pt x="3087" y="522"/>
                  </a:cubicBezTo>
                  <a:lnTo>
                    <a:pt x="3092" y="529"/>
                  </a:lnTo>
                  <a:cubicBezTo>
                    <a:pt x="3095" y="535"/>
                    <a:pt x="3100" y="543"/>
                    <a:pt x="3103" y="551"/>
                  </a:cubicBezTo>
                  <a:cubicBezTo>
                    <a:pt x="3114" y="576"/>
                    <a:pt x="3122" y="602"/>
                    <a:pt x="3132" y="629"/>
                  </a:cubicBezTo>
                  <a:cubicBezTo>
                    <a:pt x="3133" y="636"/>
                    <a:pt x="3136" y="646"/>
                    <a:pt x="3138" y="655"/>
                  </a:cubicBezTo>
                  <a:cubicBezTo>
                    <a:pt x="3139" y="671"/>
                    <a:pt x="3141" y="687"/>
                    <a:pt x="3141" y="702"/>
                  </a:cubicBezTo>
                  <a:lnTo>
                    <a:pt x="3141" y="702"/>
                  </a:lnTo>
                  <a:cubicBezTo>
                    <a:pt x="3141" y="710"/>
                    <a:pt x="3141" y="717"/>
                    <a:pt x="3140" y="725"/>
                  </a:cubicBezTo>
                  <a:cubicBezTo>
                    <a:pt x="3136" y="747"/>
                    <a:pt x="3133" y="768"/>
                    <a:pt x="3127" y="792"/>
                  </a:cubicBezTo>
                  <a:cubicBezTo>
                    <a:pt x="3121" y="815"/>
                    <a:pt x="3113" y="839"/>
                    <a:pt x="3105" y="863"/>
                  </a:cubicBezTo>
                  <a:cubicBezTo>
                    <a:pt x="3087" y="907"/>
                    <a:pt x="3067" y="951"/>
                    <a:pt x="3043" y="994"/>
                  </a:cubicBezTo>
                  <a:cubicBezTo>
                    <a:pt x="2951" y="1157"/>
                    <a:pt x="2850" y="1316"/>
                    <a:pt x="2739" y="1467"/>
                  </a:cubicBezTo>
                  <a:lnTo>
                    <a:pt x="2741" y="1464"/>
                  </a:lnTo>
                  <a:lnTo>
                    <a:pt x="2741" y="1464"/>
                  </a:lnTo>
                  <a:cubicBezTo>
                    <a:pt x="2684" y="1540"/>
                    <a:pt x="2622" y="1612"/>
                    <a:pt x="2557" y="1681"/>
                  </a:cubicBezTo>
                  <a:cubicBezTo>
                    <a:pt x="2514" y="1726"/>
                    <a:pt x="2468" y="1768"/>
                    <a:pt x="2421" y="1806"/>
                  </a:cubicBezTo>
                  <a:cubicBezTo>
                    <a:pt x="2392" y="1828"/>
                    <a:pt x="2366" y="1847"/>
                    <a:pt x="2335" y="1866"/>
                  </a:cubicBezTo>
                  <a:cubicBezTo>
                    <a:pt x="2318" y="1876"/>
                    <a:pt x="2299" y="1885"/>
                    <a:pt x="2282" y="1895"/>
                  </a:cubicBezTo>
                  <a:cubicBezTo>
                    <a:pt x="2260" y="1903"/>
                    <a:pt x="2236" y="1911"/>
                    <a:pt x="2214" y="1919"/>
                  </a:cubicBezTo>
                  <a:cubicBezTo>
                    <a:pt x="2193" y="1923"/>
                    <a:pt x="2174" y="1927"/>
                    <a:pt x="2153" y="1931"/>
                  </a:cubicBezTo>
                  <a:lnTo>
                    <a:pt x="2133" y="1933"/>
                  </a:lnTo>
                  <a:lnTo>
                    <a:pt x="2117" y="1933"/>
                  </a:lnTo>
                  <a:cubicBezTo>
                    <a:pt x="2111" y="1931"/>
                    <a:pt x="2103" y="1931"/>
                    <a:pt x="2096" y="1930"/>
                  </a:cubicBezTo>
                  <a:lnTo>
                    <a:pt x="2079" y="1923"/>
                  </a:lnTo>
                  <a:cubicBezTo>
                    <a:pt x="2071" y="1920"/>
                    <a:pt x="2063" y="1917"/>
                    <a:pt x="2057" y="1912"/>
                  </a:cubicBezTo>
                  <a:lnTo>
                    <a:pt x="2049" y="1908"/>
                  </a:lnTo>
                  <a:lnTo>
                    <a:pt x="2055" y="1911"/>
                  </a:lnTo>
                  <a:lnTo>
                    <a:pt x="2060" y="1914"/>
                  </a:lnTo>
                  <a:lnTo>
                    <a:pt x="2062" y="1914"/>
                  </a:lnTo>
                  <a:lnTo>
                    <a:pt x="2068" y="1917"/>
                  </a:lnTo>
                  <a:lnTo>
                    <a:pt x="2068" y="1917"/>
                  </a:lnTo>
                  <a:lnTo>
                    <a:pt x="2058" y="1909"/>
                  </a:lnTo>
                  <a:lnTo>
                    <a:pt x="2041" y="1896"/>
                  </a:lnTo>
                  <a:lnTo>
                    <a:pt x="2049" y="1903"/>
                  </a:lnTo>
                  <a:lnTo>
                    <a:pt x="2047" y="1903"/>
                  </a:lnTo>
                  <a:cubicBezTo>
                    <a:pt x="2039" y="1896"/>
                    <a:pt x="2033" y="1889"/>
                    <a:pt x="2027" y="1881"/>
                  </a:cubicBezTo>
                  <a:cubicBezTo>
                    <a:pt x="2020" y="1874"/>
                    <a:pt x="2017" y="1868"/>
                    <a:pt x="2013" y="1860"/>
                  </a:cubicBezTo>
                  <a:cubicBezTo>
                    <a:pt x="2005" y="1847"/>
                    <a:pt x="1998" y="1835"/>
                    <a:pt x="1992" y="1820"/>
                  </a:cubicBezTo>
                  <a:cubicBezTo>
                    <a:pt x="1987" y="1809"/>
                    <a:pt x="1982" y="1797"/>
                    <a:pt x="1979" y="1786"/>
                  </a:cubicBezTo>
                  <a:cubicBezTo>
                    <a:pt x="1975" y="1767"/>
                    <a:pt x="1970" y="1749"/>
                    <a:pt x="1967" y="1729"/>
                  </a:cubicBezTo>
                  <a:cubicBezTo>
                    <a:pt x="1962" y="1697"/>
                    <a:pt x="1960" y="1667"/>
                    <a:pt x="1959" y="1635"/>
                  </a:cubicBezTo>
                  <a:cubicBezTo>
                    <a:pt x="1959" y="1596"/>
                    <a:pt x="1957" y="1559"/>
                    <a:pt x="1963" y="1517"/>
                  </a:cubicBezTo>
                  <a:cubicBezTo>
                    <a:pt x="1970" y="1474"/>
                    <a:pt x="1976" y="1433"/>
                    <a:pt x="1986" y="1390"/>
                  </a:cubicBezTo>
                  <a:cubicBezTo>
                    <a:pt x="1992" y="1371"/>
                    <a:pt x="1998" y="1352"/>
                    <a:pt x="2005" y="1333"/>
                  </a:cubicBezTo>
                  <a:cubicBezTo>
                    <a:pt x="2008" y="1323"/>
                    <a:pt x="2011" y="1312"/>
                    <a:pt x="2014" y="1303"/>
                  </a:cubicBezTo>
                  <a:cubicBezTo>
                    <a:pt x="2046" y="1219"/>
                    <a:pt x="1990" y="1122"/>
                    <a:pt x="1906" y="1095"/>
                  </a:cubicBezTo>
                  <a:cubicBezTo>
                    <a:pt x="1890" y="1090"/>
                    <a:pt x="1873" y="1088"/>
                    <a:pt x="1857" y="1088"/>
                  </a:cubicBezTo>
                  <a:cubicBezTo>
                    <a:pt x="1786" y="1088"/>
                    <a:pt x="1721" y="1133"/>
                    <a:pt x="1699" y="1203"/>
                  </a:cubicBezTo>
                  <a:cubicBezTo>
                    <a:pt x="1694" y="1214"/>
                    <a:pt x="1691" y="1225"/>
                    <a:pt x="1688" y="1235"/>
                  </a:cubicBezTo>
                  <a:cubicBezTo>
                    <a:pt x="1680" y="1254"/>
                    <a:pt x="1674" y="1273"/>
                    <a:pt x="1666" y="1292"/>
                  </a:cubicBezTo>
                  <a:cubicBezTo>
                    <a:pt x="1625" y="1390"/>
                    <a:pt x="1579" y="1486"/>
                    <a:pt x="1527" y="1581"/>
                  </a:cubicBezTo>
                  <a:cubicBezTo>
                    <a:pt x="1490" y="1640"/>
                    <a:pt x="1452" y="1699"/>
                    <a:pt x="1411" y="1754"/>
                  </a:cubicBezTo>
                  <a:cubicBezTo>
                    <a:pt x="1413" y="1753"/>
                    <a:pt x="1414" y="1751"/>
                    <a:pt x="1415" y="1750"/>
                  </a:cubicBezTo>
                  <a:lnTo>
                    <a:pt x="1415" y="1750"/>
                  </a:lnTo>
                  <a:cubicBezTo>
                    <a:pt x="1369" y="1810"/>
                    <a:pt x="1322" y="1870"/>
                    <a:pt x="1272" y="1928"/>
                  </a:cubicBezTo>
                  <a:cubicBezTo>
                    <a:pt x="1229" y="1979"/>
                    <a:pt x="1180" y="2029"/>
                    <a:pt x="1134" y="2079"/>
                  </a:cubicBezTo>
                  <a:cubicBezTo>
                    <a:pt x="1068" y="2147"/>
                    <a:pt x="998" y="2210"/>
                    <a:pt x="923" y="2270"/>
                  </a:cubicBezTo>
                  <a:cubicBezTo>
                    <a:pt x="893" y="2295"/>
                    <a:pt x="862" y="2319"/>
                    <a:pt x="828" y="2338"/>
                  </a:cubicBezTo>
                  <a:cubicBezTo>
                    <a:pt x="794" y="2359"/>
                    <a:pt x="759" y="2376"/>
                    <a:pt x="724" y="2394"/>
                  </a:cubicBezTo>
                  <a:cubicBezTo>
                    <a:pt x="689" y="2408"/>
                    <a:pt x="654" y="2420"/>
                    <a:pt x="618" y="2433"/>
                  </a:cubicBezTo>
                  <a:cubicBezTo>
                    <a:pt x="599" y="2438"/>
                    <a:pt x="582" y="2443"/>
                    <a:pt x="561" y="2446"/>
                  </a:cubicBezTo>
                  <a:cubicBezTo>
                    <a:pt x="555" y="2446"/>
                    <a:pt x="548" y="2447"/>
                    <a:pt x="542" y="2447"/>
                  </a:cubicBezTo>
                  <a:cubicBezTo>
                    <a:pt x="531" y="2447"/>
                    <a:pt x="520" y="2447"/>
                    <a:pt x="512" y="2446"/>
                  </a:cubicBezTo>
                  <a:cubicBezTo>
                    <a:pt x="504" y="2444"/>
                    <a:pt x="496" y="2444"/>
                    <a:pt x="488" y="2443"/>
                  </a:cubicBezTo>
                  <a:lnTo>
                    <a:pt x="471" y="2436"/>
                  </a:lnTo>
                  <a:lnTo>
                    <a:pt x="460" y="2432"/>
                  </a:lnTo>
                  <a:lnTo>
                    <a:pt x="447" y="2424"/>
                  </a:lnTo>
                  <a:lnTo>
                    <a:pt x="434" y="2413"/>
                  </a:lnTo>
                  <a:lnTo>
                    <a:pt x="434" y="2413"/>
                  </a:lnTo>
                  <a:cubicBezTo>
                    <a:pt x="428" y="2406"/>
                    <a:pt x="420" y="2398"/>
                    <a:pt x="414" y="2390"/>
                  </a:cubicBezTo>
                  <a:cubicBezTo>
                    <a:pt x="406" y="2381"/>
                    <a:pt x="399" y="2371"/>
                    <a:pt x="395" y="2360"/>
                  </a:cubicBezTo>
                  <a:lnTo>
                    <a:pt x="395" y="2360"/>
                  </a:lnTo>
                  <a:cubicBezTo>
                    <a:pt x="398" y="2367"/>
                    <a:pt x="401" y="2371"/>
                    <a:pt x="404" y="2378"/>
                  </a:cubicBezTo>
                  <a:cubicBezTo>
                    <a:pt x="398" y="2365"/>
                    <a:pt x="392" y="2354"/>
                    <a:pt x="385" y="2341"/>
                  </a:cubicBezTo>
                  <a:cubicBezTo>
                    <a:pt x="379" y="2322"/>
                    <a:pt x="371" y="2305"/>
                    <a:pt x="365" y="2286"/>
                  </a:cubicBezTo>
                  <a:cubicBezTo>
                    <a:pt x="356" y="2250"/>
                    <a:pt x="348" y="2215"/>
                    <a:pt x="340" y="2179"/>
                  </a:cubicBezTo>
                  <a:lnTo>
                    <a:pt x="340" y="2179"/>
                  </a:lnTo>
                  <a:cubicBezTo>
                    <a:pt x="340" y="2180"/>
                    <a:pt x="341" y="2181"/>
                    <a:pt x="341" y="2181"/>
                  </a:cubicBezTo>
                  <a:cubicBezTo>
                    <a:pt x="341" y="2177"/>
                    <a:pt x="339" y="2172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7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7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7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6"/>
                    <a:pt x="338" y="2166"/>
                  </a:cubicBezTo>
                  <a:cubicBezTo>
                    <a:pt x="330" y="2115"/>
                    <a:pt x="324" y="2061"/>
                    <a:pt x="324" y="2014"/>
                  </a:cubicBezTo>
                  <a:cubicBezTo>
                    <a:pt x="322" y="1966"/>
                    <a:pt x="325" y="1917"/>
                    <a:pt x="328" y="1870"/>
                  </a:cubicBezTo>
                  <a:cubicBezTo>
                    <a:pt x="336" y="1805"/>
                    <a:pt x="347" y="1741"/>
                    <a:pt x="362" y="1676"/>
                  </a:cubicBezTo>
                  <a:cubicBezTo>
                    <a:pt x="396" y="1529"/>
                    <a:pt x="441" y="1384"/>
                    <a:pt x="494" y="1240"/>
                  </a:cubicBezTo>
                  <a:cubicBezTo>
                    <a:pt x="531" y="1148"/>
                    <a:pt x="574" y="1057"/>
                    <a:pt x="621" y="969"/>
                  </a:cubicBezTo>
                  <a:cubicBezTo>
                    <a:pt x="680" y="864"/>
                    <a:pt x="743" y="763"/>
                    <a:pt x="814" y="666"/>
                  </a:cubicBezTo>
                  <a:lnTo>
                    <a:pt x="814" y="666"/>
                  </a:lnTo>
                  <a:cubicBezTo>
                    <a:pt x="811" y="671"/>
                    <a:pt x="806" y="678"/>
                    <a:pt x="803" y="682"/>
                  </a:cubicBezTo>
                  <a:cubicBezTo>
                    <a:pt x="835" y="641"/>
                    <a:pt x="870" y="600"/>
                    <a:pt x="906" y="562"/>
                  </a:cubicBezTo>
                  <a:cubicBezTo>
                    <a:pt x="933" y="535"/>
                    <a:pt x="960" y="510"/>
                    <a:pt x="990" y="486"/>
                  </a:cubicBezTo>
                  <a:cubicBezTo>
                    <a:pt x="1011" y="470"/>
                    <a:pt x="1033" y="456"/>
                    <a:pt x="1055" y="440"/>
                  </a:cubicBezTo>
                  <a:cubicBezTo>
                    <a:pt x="1072" y="431"/>
                    <a:pt x="1090" y="421"/>
                    <a:pt x="1107" y="413"/>
                  </a:cubicBezTo>
                  <a:cubicBezTo>
                    <a:pt x="1118" y="409"/>
                    <a:pt x="1129" y="405"/>
                    <a:pt x="1141" y="401"/>
                  </a:cubicBezTo>
                  <a:lnTo>
                    <a:pt x="1141" y="401"/>
                  </a:lnTo>
                  <a:cubicBezTo>
                    <a:pt x="1153" y="397"/>
                    <a:pt x="1166" y="394"/>
                    <a:pt x="1178" y="391"/>
                  </a:cubicBezTo>
                  <a:cubicBezTo>
                    <a:pt x="1188" y="389"/>
                    <a:pt x="1197" y="388"/>
                    <a:pt x="1207" y="388"/>
                  </a:cubicBezTo>
                  <a:lnTo>
                    <a:pt x="1224" y="388"/>
                  </a:lnTo>
                  <a:lnTo>
                    <a:pt x="1243" y="391"/>
                  </a:lnTo>
                  <a:lnTo>
                    <a:pt x="1257" y="396"/>
                  </a:lnTo>
                  <a:lnTo>
                    <a:pt x="1273" y="404"/>
                  </a:lnTo>
                  <a:lnTo>
                    <a:pt x="1281" y="408"/>
                  </a:lnTo>
                  <a:cubicBezTo>
                    <a:pt x="1281" y="408"/>
                    <a:pt x="1280" y="408"/>
                    <a:pt x="1280" y="407"/>
                  </a:cubicBezTo>
                  <a:lnTo>
                    <a:pt x="1280" y="407"/>
                  </a:lnTo>
                  <a:cubicBezTo>
                    <a:pt x="1286" y="412"/>
                    <a:pt x="1292" y="416"/>
                    <a:pt x="1295" y="420"/>
                  </a:cubicBezTo>
                  <a:cubicBezTo>
                    <a:pt x="1300" y="424"/>
                    <a:pt x="1307" y="431"/>
                    <a:pt x="1310" y="435"/>
                  </a:cubicBezTo>
                  <a:cubicBezTo>
                    <a:pt x="1313" y="440"/>
                    <a:pt x="1316" y="443"/>
                    <a:pt x="1319" y="448"/>
                  </a:cubicBezTo>
                  <a:cubicBezTo>
                    <a:pt x="1327" y="462"/>
                    <a:pt x="1337" y="477"/>
                    <a:pt x="1343" y="492"/>
                  </a:cubicBezTo>
                  <a:cubicBezTo>
                    <a:pt x="1348" y="507"/>
                    <a:pt x="1354" y="521"/>
                    <a:pt x="1359" y="537"/>
                  </a:cubicBezTo>
                  <a:cubicBezTo>
                    <a:pt x="1362" y="548"/>
                    <a:pt x="1365" y="559"/>
                    <a:pt x="1365" y="567"/>
                  </a:cubicBezTo>
                  <a:cubicBezTo>
                    <a:pt x="1367" y="575"/>
                    <a:pt x="1368" y="583"/>
                    <a:pt x="1368" y="591"/>
                  </a:cubicBezTo>
                  <a:lnTo>
                    <a:pt x="1368" y="638"/>
                  </a:lnTo>
                  <a:cubicBezTo>
                    <a:pt x="1365" y="736"/>
                    <a:pt x="1445" y="810"/>
                    <a:pt x="1533" y="810"/>
                  </a:cubicBezTo>
                  <a:cubicBezTo>
                    <a:pt x="1559" y="810"/>
                    <a:pt x="1585" y="803"/>
                    <a:pt x="1610" y="790"/>
                  </a:cubicBezTo>
                  <a:cubicBezTo>
                    <a:pt x="1648" y="771"/>
                    <a:pt x="1679" y="738"/>
                    <a:pt x="1694" y="697"/>
                  </a:cubicBezTo>
                  <a:cubicBezTo>
                    <a:pt x="1705" y="668"/>
                    <a:pt x="1713" y="640"/>
                    <a:pt x="1721" y="610"/>
                  </a:cubicBezTo>
                  <a:cubicBezTo>
                    <a:pt x="1734" y="568"/>
                    <a:pt x="1748" y="526"/>
                    <a:pt x="1761" y="483"/>
                  </a:cubicBezTo>
                  <a:cubicBezTo>
                    <a:pt x="1789" y="393"/>
                    <a:pt x="1818" y="304"/>
                    <a:pt x="1848" y="215"/>
                  </a:cubicBezTo>
                  <a:cubicBezTo>
                    <a:pt x="1873" y="128"/>
                    <a:pt x="1824" y="35"/>
                    <a:pt x="1737" y="8"/>
                  </a:cubicBezTo>
                  <a:cubicBezTo>
                    <a:pt x="1721" y="3"/>
                    <a:pt x="1704" y="0"/>
                    <a:pt x="1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7" name="Google Shape;8987;p17"/>
            <p:cNvSpPr/>
            <p:nvPr/>
          </p:nvSpPr>
          <p:spPr>
            <a:xfrm>
              <a:off x="6925129" y="4998669"/>
              <a:ext cx="47953" cy="73883"/>
            </a:xfrm>
            <a:custGeom>
              <a:avLst/>
              <a:gdLst/>
              <a:ahLst/>
              <a:cxnLst/>
              <a:rect l="l" t="t" r="r" b="b"/>
              <a:pathLst>
                <a:path w="1650" h="2542" extrusionOk="0">
                  <a:moveTo>
                    <a:pt x="521" y="2505"/>
                  </a:moveTo>
                  <a:cubicBezTo>
                    <a:pt x="517" y="2505"/>
                    <a:pt x="513" y="2506"/>
                    <a:pt x="509" y="2507"/>
                  </a:cubicBezTo>
                  <a:cubicBezTo>
                    <a:pt x="513" y="2507"/>
                    <a:pt x="517" y="2506"/>
                    <a:pt x="521" y="2505"/>
                  </a:cubicBezTo>
                  <a:close/>
                  <a:moveTo>
                    <a:pt x="1212" y="0"/>
                  </a:moveTo>
                  <a:cubicBezTo>
                    <a:pt x="1189" y="0"/>
                    <a:pt x="1166" y="1"/>
                    <a:pt x="1143" y="4"/>
                  </a:cubicBezTo>
                  <a:cubicBezTo>
                    <a:pt x="1066" y="13"/>
                    <a:pt x="990" y="31"/>
                    <a:pt x="915" y="53"/>
                  </a:cubicBezTo>
                  <a:cubicBezTo>
                    <a:pt x="757" y="104"/>
                    <a:pt x="600" y="175"/>
                    <a:pt x="474" y="284"/>
                  </a:cubicBezTo>
                  <a:cubicBezTo>
                    <a:pt x="354" y="385"/>
                    <a:pt x="260" y="517"/>
                    <a:pt x="202" y="662"/>
                  </a:cubicBezTo>
                  <a:cubicBezTo>
                    <a:pt x="143" y="819"/>
                    <a:pt x="135" y="988"/>
                    <a:pt x="178" y="1150"/>
                  </a:cubicBezTo>
                  <a:cubicBezTo>
                    <a:pt x="198" y="1227"/>
                    <a:pt x="228" y="1303"/>
                    <a:pt x="268" y="1373"/>
                  </a:cubicBezTo>
                  <a:cubicBezTo>
                    <a:pt x="311" y="1446"/>
                    <a:pt x="360" y="1514"/>
                    <a:pt x="417" y="1576"/>
                  </a:cubicBezTo>
                  <a:cubicBezTo>
                    <a:pt x="513" y="1683"/>
                    <a:pt x="613" y="1788"/>
                    <a:pt x="716" y="1888"/>
                  </a:cubicBezTo>
                  <a:lnTo>
                    <a:pt x="702" y="1873"/>
                  </a:lnTo>
                  <a:lnTo>
                    <a:pt x="702" y="1873"/>
                  </a:lnTo>
                  <a:cubicBezTo>
                    <a:pt x="767" y="1937"/>
                    <a:pt x="833" y="2000"/>
                    <a:pt x="900" y="2063"/>
                  </a:cubicBezTo>
                  <a:lnTo>
                    <a:pt x="884" y="2049"/>
                  </a:lnTo>
                  <a:lnTo>
                    <a:pt x="884" y="2049"/>
                  </a:lnTo>
                  <a:cubicBezTo>
                    <a:pt x="889" y="2054"/>
                    <a:pt x="893" y="2060"/>
                    <a:pt x="898" y="2065"/>
                  </a:cubicBezTo>
                  <a:cubicBezTo>
                    <a:pt x="892" y="2070"/>
                    <a:pt x="887" y="2073"/>
                    <a:pt x="879" y="2078"/>
                  </a:cubicBezTo>
                  <a:cubicBezTo>
                    <a:pt x="871" y="2084"/>
                    <a:pt x="860" y="2089"/>
                    <a:pt x="851" y="2093"/>
                  </a:cubicBezTo>
                  <a:cubicBezTo>
                    <a:pt x="816" y="2108"/>
                    <a:pt x="781" y="2119"/>
                    <a:pt x="745" y="2130"/>
                  </a:cubicBezTo>
                  <a:cubicBezTo>
                    <a:pt x="654" y="2154"/>
                    <a:pt x="562" y="2171"/>
                    <a:pt x="469" y="2185"/>
                  </a:cubicBezTo>
                  <a:cubicBezTo>
                    <a:pt x="366" y="2201"/>
                    <a:pt x="260" y="2207"/>
                    <a:pt x="157" y="2214"/>
                  </a:cubicBezTo>
                  <a:cubicBezTo>
                    <a:pt x="69" y="2218"/>
                    <a:pt x="1" y="2305"/>
                    <a:pt x="10" y="2391"/>
                  </a:cubicBezTo>
                  <a:cubicBezTo>
                    <a:pt x="16" y="2475"/>
                    <a:pt x="86" y="2540"/>
                    <a:pt x="171" y="2541"/>
                  </a:cubicBezTo>
                  <a:lnTo>
                    <a:pt x="186" y="2541"/>
                  </a:lnTo>
                  <a:cubicBezTo>
                    <a:pt x="300" y="2533"/>
                    <a:pt x="415" y="2522"/>
                    <a:pt x="528" y="2503"/>
                  </a:cubicBezTo>
                  <a:lnTo>
                    <a:pt x="528" y="2503"/>
                  </a:lnTo>
                  <a:cubicBezTo>
                    <a:pt x="525" y="2504"/>
                    <a:pt x="523" y="2504"/>
                    <a:pt x="521" y="2505"/>
                  </a:cubicBezTo>
                  <a:lnTo>
                    <a:pt x="521" y="2505"/>
                  </a:lnTo>
                  <a:cubicBezTo>
                    <a:pt x="631" y="2491"/>
                    <a:pt x="739" y="2469"/>
                    <a:pt x="847" y="2442"/>
                  </a:cubicBezTo>
                  <a:cubicBezTo>
                    <a:pt x="927" y="2421"/>
                    <a:pt x="1004" y="2389"/>
                    <a:pt x="1074" y="2347"/>
                  </a:cubicBezTo>
                  <a:cubicBezTo>
                    <a:pt x="1140" y="2304"/>
                    <a:pt x="1205" y="2241"/>
                    <a:pt x="1227" y="2161"/>
                  </a:cubicBezTo>
                  <a:cubicBezTo>
                    <a:pt x="1240" y="2116"/>
                    <a:pt x="1245" y="2068"/>
                    <a:pt x="1240" y="2021"/>
                  </a:cubicBezTo>
                  <a:cubicBezTo>
                    <a:pt x="1235" y="1984"/>
                    <a:pt x="1224" y="1949"/>
                    <a:pt x="1205" y="1918"/>
                  </a:cubicBezTo>
                  <a:cubicBezTo>
                    <a:pt x="1174" y="1861"/>
                    <a:pt x="1120" y="1816"/>
                    <a:pt x="1074" y="1775"/>
                  </a:cubicBezTo>
                  <a:cubicBezTo>
                    <a:pt x="1026" y="1732"/>
                    <a:pt x="979" y="1690"/>
                    <a:pt x="933" y="1647"/>
                  </a:cubicBezTo>
                  <a:cubicBezTo>
                    <a:pt x="827" y="1541"/>
                    <a:pt x="721" y="1435"/>
                    <a:pt x="624" y="1321"/>
                  </a:cubicBezTo>
                  <a:cubicBezTo>
                    <a:pt x="599" y="1288"/>
                    <a:pt x="577" y="1256"/>
                    <a:pt x="555" y="1221"/>
                  </a:cubicBezTo>
                  <a:cubicBezTo>
                    <a:pt x="543" y="1204"/>
                    <a:pt x="534" y="1186"/>
                    <a:pt x="524" y="1164"/>
                  </a:cubicBezTo>
                  <a:cubicBezTo>
                    <a:pt x="517" y="1142"/>
                    <a:pt x="507" y="1121"/>
                    <a:pt x="501" y="1098"/>
                  </a:cubicBezTo>
                  <a:cubicBezTo>
                    <a:pt x="496" y="1075"/>
                    <a:pt x="491" y="1053"/>
                    <a:pt x="487" y="1030"/>
                  </a:cubicBezTo>
                  <a:cubicBezTo>
                    <a:pt x="483" y="1001"/>
                    <a:pt x="480" y="973"/>
                    <a:pt x="479" y="944"/>
                  </a:cubicBezTo>
                  <a:cubicBezTo>
                    <a:pt x="479" y="924"/>
                    <a:pt x="477" y="901"/>
                    <a:pt x="480" y="884"/>
                  </a:cubicBezTo>
                  <a:cubicBezTo>
                    <a:pt x="483" y="867"/>
                    <a:pt x="485" y="851"/>
                    <a:pt x="490" y="830"/>
                  </a:cubicBezTo>
                  <a:cubicBezTo>
                    <a:pt x="496" y="811"/>
                    <a:pt x="501" y="792"/>
                    <a:pt x="510" y="772"/>
                  </a:cubicBezTo>
                  <a:cubicBezTo>
                    <a:pt x="519" y="750"/>
                    <a:pt x="527" y="731"/>
                    <a:pt x="537" y="712"/>
                  </a:cubicBezTo>
                  <a:lnTo>
                    <a:pt x="537" y="712"/>
                  </a:lnTo>
                  <a:cubicBezTo>
                    <a:pt x="537" y="713"/>
                    <a:pt x="537" y="713"/>
                    <a:pt x="537" y="713"/>
                  </a:cubicBezTo>
                  <a:cubicBezTo>
                    <a:pt x="551" y="686"/>
                    <a:pt x="567" y="661"/>
                    <a:pt x="585" y="639"/>
                  </a:cubicBezTo>
                  <a:cubicBezTo>
                    <a:pt x="602" y="616"/>
                    <a:pt x="621" y="594"/>
                    <a:pt x="640" y="574"/>
                  </a:cubicBezTo>
                  <a:cubicBezTo>
                    <a:pt x="659" y="556"/>
                    <a:pt x="678" y="539"/>
                    <a:pt x="697" y="521"/>
                  </a:cubicBezTo>
                  <a:lnTo>
                    <a:pt x="697" y="523"/>
                  </a:lnTo>
                  <a:cubicBezTo>
                    <a:pt x="721" y="506"/>
                    <a:pt x="745" y="488"/>
                    <a:pt x="768" y="472"/>
                  </a:cubicBezTo>
                  <a:cubicBezTo>
                    <a:pt x="798" y="457"/>
                    <a:pt x="827" y="441"/>
                    <a:pt x="857" y="426"/>
                  </a:cubicBezTo>
                  <a:cubicBezTo>
                    <a:pt x="909" y="404"/>
                    <a:pt x="961" y="384"/>
                    <a:pt x="1015" y="368"/>
                  </a:cubicBezTo>
                  <a:cubicBezTo>
                    <a:pt x="1056" y="357"/>
                    <a:pt x="1098" y="347"/>
                    <a:pt x="1137" y="339"/>
                  </a:cubicBezTo>
                  <a:cubicBezTo>
                    <a:pt x="1159" y="336"/>
                    <a:pt x="1181" y="335"/>
                    <a:pt x="1202" y="333"/>
                  </a:cubicBezTo>
                  <a:lnTo>
                    <a:pt x="1181" y="333"/>
                  </a:lnTo>
                  <a:cubicBezTo>
                    <a:pt x="1189" y="332"/>
                    <a:pt x="1197" y="332"/>
                    <a:pt x="1205" y="332"/>
                  </a:cubicBezTo>
                  <a:cubicBezTo>
                    <a:pt x="1213" y="332"/>
                    <a:pt x="1222" y="332"/>
                    <a:pt x="1231" y="333"/>
                  </a:cubicBezTo>
                  <a:cubicBezTo>
                    <a:pt x="1250" y="336"/>
                    <a:pt x="1269" y="339"/>
                    <a:pt x="1289" y="343"/>
                  </a:cubicBezTo>
                  <a:cubicBezTo>
                    <a:pt x="1295" y="346"/>
                    <a:pt x="1303" y="347"/>
                    <a:pt x="1310" y="349"/>
                  </a:cubicBezTo>
                  <a:lnTo>
                    <a:pt x="1321" y="355"/>
                  </a:lnTo>
                  <a:cubicBezTo>
                    <a:pt x="1333" y="411"/>
                    <a:pt x="1376" y="457"/>
                    <a:pt x="1432" y="474"/>
                  </a:cubicBezTo>
                  <a:cubicBezTo>
                    <a:pt x="1448" y="479"/>
                    <a:pt x="1465" y="482"/>
                    <a:pt x="1482" y="482"/>
                  </a:cubicBezTo>
                  <a:cubicBezTo>
                    <a:pt x="1554" y="482"/>
                    <a:pt x="1620" y="435"/>
                    <a:pt x="1642" y="363"/>
                  </a:cubicBezTo>
                  <a:cubicBezTo>
                    <a:pt x="1648" y="339"/>
                    <a:pt x="1650" y="316"/>
                    <a:pt x="1647" y="292"/>
                  </a:cubicBezTo>
                  <a:cubicBezTo>
                    <a:pt x="1637" y="164"/>
                    <a:pt x="1528" y="64"/>
                    <a:pt x="1409" y="31"/>
                  </a:cubicBezTo>
                  <a:cubicBezTo>
                    <a:pt x="1346" y="11"/>
                    <a:pt x="1279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8" name="Google Shape;8988;p17"/>
            <p:cNvSpPr/>
            <p:nvPr/>
          </p:nvSpPr>
          <p:spPr>
            <a:xfrm>
              <a:off x="6982792" y="4995413"/>
              <a:ext cx="63821" cy="82196"/>
            </a:xfrm>
            <a:custGeom>
              <a:avLst/>
              <a:gdLst/>
              <a:ahLst/>
              <a:cxnLst/>
              <a:rect l="l" t="t" r="r" b="b"/>
              <a:pathLst>
                <a:path w="2196" h="2828" extrusionOk="0">
                  <a:moveTo>
                    <a:pt x="564" y="2183"/>
                  </a:moveTo>
                  <a:lnTo>
                    <a:pt x="564" y="2183"/>
                  </a:lnTo>
                  <a:cubicBezTo>
                    <a:pt x="510" y="2251"/>
                    <a:pt x="456" y="2316"/>
                    <a:pt x="396" y="2379"/>
                  </a:cubicBezTo>
                  <a:cubicBezTo>
                    <a:pt x="378" y="2397"/>
                    <a:pt x="361" y="2414"/>
                    <a:pt x="342" y="2430"/>
                  </a:cubicBezTo>
                  <a:lnTo>
                    <a:pt x="345" y="2416"/>
                  </a:lnTo>
                  <a:cubicBezTo>
                    <a:pt x="348" y="2405"/>
                    <a:pt x="351" y="2395"/>
                    <a:pt x="355" y="2384"/>
                  </a:cubicBezTo>
                  <a:cubicBezTo>
                    <a:pt x="363" y="2367"/>
                    <a:pt x="367" y="2348"/>
                    <a:pt x="378" y="2332"/>
                  </a:cubicBezTo>
                  <a:cubicBezTo>
                    <a:pt x="388" y="2316"/>
                    <a:pt x="397" y="2300"/>
                    <a:pt x="408" y="2284"/>
                  </a:cubicBezTo>
                  <a:lnTo>
                    <a:pt x="416" y="2275"/>
                  </a:lnTo>
                  <a:cubicBezTo>
                    <a:pt x="427" y="2264"/>
                    <a:pt x="440" y="2253"/>
                    <a:pt x="453" y="2242"/>
                  </a:cubicBezTo>
                  <a:cubicBezTo>
                    <a:pt x="461" y="2235"/>
                    <a:pt x="472" y="2229"/>
                    <a:pt x="481" y="2223"/>
                  </a:cubicBezTo>
                  <a:cubicBezTo>
                    <a:pt x="499" y="2213"/>
                    <a:pt x="518" y="2202"/>
                    <a:pt x="538" y="2193"/>
                  </a:cubicBezTo>
                  <a:lnTo>
                    <a:pt x="564" y="2183"/>
                  </a:lnTo>
                  <a:close/>
                  <a:moveTo>
                    <a:pt x="1507" y="1"/>
                  </a:moveTo>
                  <a:cubicBezTo>
                    <a:pt x="1474" y="1"/>
                    <a:pt x="1441" y="9"/>
                    <a:pt x="1412" y="26"/>
                  </a:cubicBezTo>
                  <a:cubicBezTo>
                    <a:pt x="1374" y="45"/>
                    <a:pt x="1349" y="79"/>
                    <a:pt x="1322" y="109"/>
                  </a:cubicBezTo>
                  <a:cubicBezTo>
                    <a:pt x="1276" y="170"/>
                    <a:pt x="1238" y="233"/>
                    <a:pt x="1208" y="301"/>
                  </a:cubicBezTo>
                  <a:cubicBezTo>
                    <a:pt x="1170" y="379"/>
                    <a:pt x="1133" y="455"/>
                    <a:pt x="1097" y="534"/>
                  </a:cubicBezTo>
                  <a:cubicBezTo>
                    <a:pt x="1080" y="573"/>
                    <a:pt x="1061" y="613"/>
                    <a:pt x="1046" y="652"/>
                  </a:cubicBezTo>
                  <a:cubicBezTo>
                    <a:pt x="1008" y="747"/>
                    <a:pt x="970" y="846"/>
                    <a:pt x="967" y="948"/>
                  </a:cubicBezTo>
                  <a:cubicBezTo>
                    <a:pt x="961" y="1040"/>
                    <a:pt x="1024" y="1119"/>
                    <a:pt x="1114" y="1137"/>
                  </a:cubicBezTo>
                  <a:cubicBezTo>
                    <a:pt x="1124" y="1138"/>
                    <a:pt x="1133" y="1139"/>
                    <a:pt x="1143" y="1139"/>
                  </a:cubicBezTo>
                  <a:cubicBezTo>
                    <a:pt x="1155" y="1139"/>
                    <a:pt x="1166" y="1138"/>
                    <a:pt x="1178" y="1135"/>
                  </a:cubicBezTo>
                  <a:lnTo>
                    <a:pt x="1178" y="1135"/>
                  </a:lnTo>
                  <a:cubicBezTo>
                    <a:pt x="1173" y="1148"/>
                    <a:pt x="1168" y="1159"/>
                    <a:pt x="1164" y="1172"/>
                  </a:cubicBezTo>
                  <a:cubicBezTo>
                    <a:pt x="1145" y="1214"/>
                    <a:pt x="1129" y="1262"/>
                    <a:pt x="1107" y="1305"/>
                  </a:cubicBezTo>
                  <a:cubicBezTo>
                    <a:pt x="1062" y="1390"/>
                    <a:pt x="1019" y="1476"/>
                    <a:pt x="977" y="1561"/>
                  </a:cubicBezTo>
                  <a:cubicBezTo>
                    <a:pt x="929" y="1643"/>
                    <a:pt x="882" y="1724"/>
                    <a:pt x="833" y="1805"/>
                  </a:cubicBezTo>
                  <a:cubicBezTo>
                    <a:pt x="829" y="1811"/>
                    <a:pt x="826" y="1816"/>
                    <a:pt x="823" y="1821"/>
                  </a:cubicBezTo>
                  <a:lnTo>
                    <a:pt x="792" y="1821"/>
                  </a:lnTo>
                  <a:cubicBezTo>
                    <a:pt x="684" y="1822"/>
                    <a:pt x="576" y="1841"/>
                    <a:pt x="475" y="1876"/>
                  </a:cubicBezTo>
                  <a:cubicBezTo>
                    <a:pt x="369" y="1911"/>
                    <a:pt x="272" y="1969"/>
                    <a:pt x="192" y="2047"/>
                  </a:cubicBezTo>
                  <a:cubicBezTo>
                    <a:pt x="122" y="2121"/>
                    <a:pt x="70" y="2210"/>
                    <a:pt x="40" y="2307"/>
                  </a:cubicBezTo>
                  <a:cubicBezTo>
                    <a:pt x="6" y="2406"/>
                    <a:pt x="0" y="2514"/>
                    <a:pt x="21" y="2617"/>
                  </a:cubicBezTo>
                  <a:cubicBezTo>
                    <a:pt x="40" y="2702"/>
                    <a:pt x="98" y="2775"/>
                    <a:pt x="179" y="2810"/>
                  </a:cubicBezTo>
                  <a:cubicBezTo>
                    <a:pt x="204" y="2821"/>
                    <a:pt x="233" y="2827"/>
                    <a:pt x="261" y="2827"/>
                  </a:cubicBezTo>
                  <a:cubicBezTo>
                    <a:pt x="326" y="2826"/>
                    <a:pt x="389" y="2805"/>
                    <a:pt x="443" y="2769"/>
                  </a:cubicBezTo>
                  <a:cubicBezTo>
                    <a:pt x="530" y="2710"/>
                    <a:pt x="608" y="2638"/>
                    <a:pt x="673" y="2555"/>
                  </a:cubicBezTo>
                  <a:cubicBezTo>
                    <a:pt x="779" y="2422"/>
                    <a:pt x="880" y="2286"/>
                    <a:pt x="975" y="2145"/>
                  </a:cubicBezTo>
                  <a:lnTo>
                    <a:pt x="978" y="2145"/>
                  </a:lnTo>
                  <a:cubicBezTo>
                    <a:pt x="1004" y="2148"/>
                    <a:pt x="1029" y="2153"/>
                    <a:pt x="1054" y="2159"/>
                  </a:cubicBezTo>
                  <a:cubicBezTo>
                    <a:pt x="1103" y="2172"/>
                    <a:pt x="1151" y="2188"/>
                    <a:pt x="1198" y="2205"/>
                  </a:cubicBezTo>
                  <a:cubicBezTo>
                    <a:pt x="1196" y="2204"/>
                    <a:pt x="1194" y="2203"/>
                    <a:pt x="1192" y="2202"/>
                  </a:cubicBezTo>
                  <a:lnTo>
                    <a:pt x="1192" y="2202"/>
                  </a:lnTo>
                  <a:lnTo>
                    <a:pt x="1200" y="2205"/>
                  </a:lnTo>
                  <a:cubicBezTo>
                    <a:pt x="1292" y="2245"/>
                    <a:pt x="1380" y="2288"/>
                    <a:pt x="1467" y="2335"/>
                  </a:cubicBezTo>
                  <a:cubicBezTo>
                    <a:pt x="1624" y="2427"/>
                    <a:pt x="1775" y="2528"/>
                    <a:pt x="1939" y="2604"/>
                  </a:cubicBezTo>
                  <a:cubicBezTo>
                    <a:pt x="1962" y="2615"/>
                    <a:pt x="1987" y="2621"/>
                    <a:pt x="2010" y="2621"/>
                  </a:cubicBezTo>
                  <a:cubicBezTo>
                    <a:pt x="2072" y="2621"/>
                    <a:pt x="2130" y="2586"/>
                    <a:pt x="2158" y="2527"/>
                  </a:cubicBezTo>
                  <a:cubicBezTo>
                    <a:pt x="2196" y="2444"/>
                    <a:pt x="2161" y="2346"/>
                    <a:pt x="2078" y="2308"/>
                  </a:cubicBezTo>
                  <a:cubicBezTo>
                    <a:pt x="2053" y="2296"/>
                    <a:pt x="2028" y="2284"/>
                    <a:pt x="2001" y="2272"/>
                  </a:cubicBezTo>
                  <a:cubicBezTo>
                    <a:pt x="1885" y="2205"/>
                    <a:pt x="1771" y="2139"/>
                    <a:pt x="1656" y="2074"/>
                  </a:cubicBezTo>
                  <a:cubicBezTo>
                    <a:pt x="1498" y="1985"/>
                    <a:pt x="1333" y="1905"/>
                    <a:pt x="1157" y="1857"/>
                  </a:cubicBezTo>
                  <a:cubicBezTo>
                    <a:pt x="1195" y="1794"/>
                    <a:pt x="1232" y="1730"/>
                    <a:pt x="1265" y="1664"/>
                  </a:cubicBezTo>
                  <a:cubicBezTo>
                    <a:pt x="1306" y="1586"/>
                    <a:pt x="1350" y="1507"/>
                    <a:pt x="1387" y="1425"/>
                  </a:cubicBezTo>
                  <a:cubicBezTo>
                    <a:pt x="1425" y="1336"/>
                    <a:pt x="1464" y="1246"/>
                    <a:pt x="1502" y="1156"/>
                  </a:cubicBezTo>
                  <a:cubicBezTo>
                    <a:pt x="1548" y="1050"/>
                    <a:pt x="1586" y="941"/>
                    <a:pt x="1618" y="830"/>
                  </a:cubicBezTo>
                  <a:cubicBezTo>
                    <a:pt x="1649" y="724"/>
                    <a:pt x="1676" y="614"/>
                    <a:pt x="1695" y="504"/>
                  </a:cubicBezTo>
                  <a:cubicBezTo>
                    <a:pt x="1714" y="398"/>
                    <a:pt x="1737" y="282"/>
                    <a:pt x="1713" y="174"/>
                  </a:cubicBezTo>
                  <a:cubicBezTo>
                    <a:pt x="1695" y="92"/>
                    <a:pt x="1632" y="26"/>
                    <a:pt x="1548" y="5"/>
                  </a:cubicBezTo>
                  <a:cubicBezTo>
                    <a:pt x="1535" y="2"/>
                    <a:pt x="1521" y="1"/>
                    <a:pt x="15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89" name="Google Shape;8989;p17"/>
            <p:cNvSpPr/>
            <p:nvPr/>
          </p:nvSpPr>
          <p:spPr>
            <a:xfrm>
              <a:off x="7064868" y="5015031"/>
              <a:ext cx="21099" cy="38976"/>
            </a:xfrm>
            <a:custGeom>
              <a:avLst/>
              <a:gdLst/>
              <a:ahLst/>
              <a:cxnLst/>
              <a:rect l="l" t="t" r="r" b="b"/>
              <a:pathLst>
                <a:path w="726" h="1341" extrusionOk="0">
                  <a:moveTo>
                    <a:pt x="197" y="0"/>
                  </a:moveTo>
                  <a:cubicBezTo>
                    <a:pt x="160" y="0"/>
                    <a:pt x="124" y="11"/>
                    <a:pt x="93" y="31"/>
                  </a:cubicBezTo>
                  <a:cubicBezTo>
                    <a:pt x="55" y="57"/>
                    <a:pt x="27" y="93"/>
                    <a:pt x="13" y="136"/>
                  </a:cubicBezTo>
                  <a:cubicBezTo>
                    <a:pt x="2" y="178"/>
                    <a:pt x="0" y="223"/>
                    <a:pt x="8" y="266"/>
                  </a:cubicBezTo>
                  <a:cubicBezTo>
                    <a:pt x="33" y="408"/>
                    <a:pt x="93" y="546"/>
                    <a:pt x="149" y="680"/>
                  </a:cubicBezTo>
                  <a:cubicBezTo>
                    <a:pt x="225" y="864"/>
                    <a:pt x="306" y="1048"/>
                    <a:pt x="382" y="1231"/>
                  </a:cubicBezTo>
                  <a:cubicBezTo>
                    <a:pt x="405" y="1296"/>
                    <a:pt x="467" y="1339"/>
                    <a:pt x="535" y="1340"/>
                  </a:cubicBezTo>
                  <a:cubicBezTo>
                    <a:pt x="554" y="1340"/>
                    <a:pt x="575" y="1337"/>
                    <a:pt x="592" y="1329"/>
                  </a:cubicBezTo>
                  <a:cubicBezTo>
                    <a:pt x="674" y="1299"/>
                    <a:pt x="725" y="1201"/>
                    <a:pt x="690" y="1119"/>
                  </a:cubicBezTo>
                  <a:cubicBezTo>
                    <a:pt x="636" y="986"/>
                    <a:pt x="579" y="856"/>
                    <a:pt x="524" y="725"/>
                  </a:cubicBezTo>
                  <a:cubicBezTo>
                    <a:pt x="465" y="587"/>
                    <a:pt x="408" y="448"/>
                    <a:pt x="363" y="307"/>
                  </a:cubicBezTo>
                  <a:cubicBezTo>
                    <a:pt x="385" y="286"/>
                    <a:pt x="401" y="261"/>
                    <a:pt x="408" y="234"/>
                  </a:cubicBezTo>
                  <a:cubicBezTo>
                    <a:pt x="435" y="145"/>
                    <a:pt x="386" y="50"/>
                    <a:pt x="298" y="22"/>
                  </a:cubicBezTo>
                  <a:cubicBezTo>
                    <a:pt x="277" y="15"/>
                    <a:pt x="256" y="9"/>
                    <a:pt x="236" y="4"/>
                  </a:cubicBezTo>
                  <a:cubicBezTo>
                    <a:pt x="223" y="1"/>
                    <a:pt x="210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0" name="Google Shape;8990;p17"/>
            <p:cNvSpPr/>
            <p:nvPr/>
          </p:nvSpPr>
          <p:spPr>
            <a:xfrm>
              <a:off x="7053068" y="5017589"/>
              <a:ext cx="54783" cy="53247"/>
            </a:xfrm>
            <a:custGeom>
              <a:avLst/>
              <a:gdLst/>
              <a:ahLst/>
              <a:cxnLst/>
              <a:rect l="l" t="t" r="r" b="b"/>
              <a:pathLst>
                <a:path w="1885" h="1832" extrusionOk="0">
                  <a:moveTo>
                    <a:pt x="1642" y="0"/>
                  </a:moveTo>
                  <a:cubicBezTo>
                    <a:pt x="1560" y="0"/>
                    <a:pt x="1476" y="45"/>
                    <a:pt x="1411" y="94"/>
                  </a:cubicBezTo>
                  <a:cubicBezTo>
                    <a:pt x="1261" y="203"/>
                    <a:pt x="1129" y="337"/>
                    <a:pt x="1006" y="475"/>
                  </a:cubicBezTo>
                  <a:cubicBezTo>
                    <a:pt x="892" y="600"/>
                    <a:pt x="780" y="727"/>
                    <a:pt x="669" y="853"/>
                  </a:cubicBezTo>
                  <a:cubicBezTo>
                    <a:pt x="465" y="1089"/>
                    <a:pt x="259" y="1324"/>
                    <a:pt x="58" y="1561"/>
                  </a:cubicBezTo>
                  <a:cubicBezTo>
                    <a:pt x="1" y="1631"/>
                    <a:pt x="9" y="1734"/>
                    <a:pt x="77" y="1794"/>
                  </a:cubicBezTo>
                  <a:cubicBezTo>
                    <a:pt x="107" y="1819"/>
                    <a:pt x="143" y="1832"/>
                    <a:pt x="183" y="1832"/>
                  </a:cubicBezTo>
                  <a:cubicBezTo>
                    <a:pt x="185" y="1832"/>
                    <a:pt x="186" y="1832"/>
                    <a:pt x="188" y="1832"/>
                  </a:cubicBezTo>
                  <a:cubicBezTo>
                    <a:pt x="234" y="1832"/>
                    <a:pt x="279" y="1811"/>
                    <a:pt x="308" y="1775"/>
                  </a:cubicBezTo>
                  <a:cubicBezTo>
                    <a:pt x="469" y="1575"/>
                    <a:pt x="636" y="1381"/>
                    <a:pt x="803" y="1187"/>
                  </a:cubicBezTo>
                  <a:cubicBezTo>
                    <a:pt x="978" y="986"/>
                    <a:pt x="1153" y="787"/>
                    <a:pt x="1337" y="595"/>
                  </a:cubicBezTo>
                  <a:lnTo>
                    <a:pt x="1337" y="595"/>
                  </a:lnTo>
                  <a:lnTo>
                    <a:pt x="1332" y="602"/>
                  </a:lnTo>
                  <a:cubicBezTo>
                    <a:pt x="1399" y="532"/>
                    <a:pt x="1470" y="466"/>
                    <a:pt x="1544" y="405"/>
                  </a:cubicBezTo>
                  <a:cubicBezTo>
                    <a:pt x="1570" y="386"/>
                    <a:pt x="1595" y="367"/>
                    <a:pt x="1622" y="352"/>
                  </a:cubicBezTo>
                  <a:lnTo>
                    <a:pt x="1627" y="349"/>
                  </a:lnTo>
                  <a:cubicBezTo>
                    <a:pt x="1650" y="360"/>
                    <a:pt x="1675" y="366"/>
                    <a:pt x="1700" y="366"/>
                  </a:cubicBezTo>
                  <a:cubicBezTo>
                    <a:pt x="1740" y="366"/>
                    <a:pt x="1780" y="351"/>
                    <a:pt x="1810" y="323"/>
                  </a:cubicBezTo>
                  <a:cubicBezTo>
                    <a:pt x="1878" y="260"/>
                    <a:pt x="1885" y="154"/>
                    <a:pt x="1823" y="86"/>
                  </a:cubicBezTo>
                  <a:cubicBezTo>
                    <a:pt x="1778" y="32"/>
                    <a:pt x="1712" y="0"/>
                    <a:pt x="16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1" name="Google Shape;8991;p17"/>
            <p:cNvSpPr/>
            <p:nvPr/>
          </p:nvSpPr>
          <p:spPr>
            <a:xfrm>
              <a:off x="7113085" y="4990996"/>
              <a:ext cx="77713" cy="48044"/>
            </a:xfrm>
            <a:custGeom>
              <a:avLst/>
              <a:gdLst/>
              <a:ahLst/>
              <a:cxnLst/>
              <a:rect l="l" t="t" r="r" b="b"/>
              <a:pathLst>
                <a:path w="2674" h="1653" extrusionOk="0">
                  <a:moveTo>
                    <a:pt x="421" y="334"/>
                  </a:moveTo>
                  <a:lnTo>
                    <a:pt x="424" y="337"/>
                  </a:lnTo>
                  <a:lnTo>
                    <a:pt x="427" y="337"/>
                  </a:lnTo>
                  <a:lnTo>
                    <a:pt x="435" y="345"/>
                  </a:lnTo>
                  <a:lnTo>
                    <a:pt x="435" y="345"/>
                  </a:lnTo>
                  <a:lnTo>
                    <a:pt x="391" y="336"/>
                  </a:lnTo>
                  <a:lnTo>
                    <a:pt x="399" y="334"/>
                  </a:lnTo>
                  <a:close/>
                  <a:moveTo>
                    <a:pt x="404" y="0"/>
                  </a:moveTo>
                  <a:cubicBezTo>
                    <a:pt x="400" y="0"/>
                    <a:pt x="395" y="0"/>
                    <a:pt x="391" y="0"/>
                  </a:cubicBezTo>
                  <a:cubicBezTo>
                    <a:pt x="317" y="5"/>
                    <a:pt x="244" y="29"/>
                    <a:pt x="180" y="70"/>
                  </a:cubicBezTo>
                  <a:cubicBezTo>
                    <a:pt x="123" y="105"/>
                    <a:pt x="87" y="166"/>
                    <a:pt x="60" y="225"/>
                  </a:cubicBezTo>
                  <a:cubicBezTo>
                    <a:pt x="0" y="349"/>
                    <a:pt x="14" y="508"/>
                    <a:pt x="127" y="594"/>
                  </a:cubicBezTo>
                  <a:cubicBezTo>
                    <a:pt x="192" y="645"/>
                    <a:pt x="275" y="649"/>
                    <a:pt x="353" y="665"/>
                  </a:cubicBezTo>
                  <a:cubicBezTo>
                    <a:pt x="359" y="667"/>
                    <a:pt x="366" y="670"/>
                    <a:pt x="372" y="671"/>
                  </a:cubicBezTo>
                  <a:lnTo>
                    <a:pt x="369" y="670"/>
                  </a:lnTo>
                  <a:lnTo>
                    <a:pt x="369" y="670"/>
                  </a:lnTo>
                  <a:cubicBezTo>
                    <a:pt x="392" y="680"/>
                    <a:pt x="416" y="686"/>
                    <a:pt x="441" y="686"/>
                  </a:cubicBezTo>
                  <a:cubicBezTo>
                    <a:pt x="455" y="686"/>
                    <a:pt x="468" y="684"/>
                    <a:pt x="481" y="681"/>
                  </a:cubicBezTo>
                  <a:lnTo>
                    <a:pt x="481" y="681"/>
                  </a:lnTo>
                  <a:cubicBezTo>
                    <a:pt x="480" y="733"/>
                    <a:pt x="476" y="785"/>
                    <a:pt x="472" y="838"/>
                  </a:cubicBezTo>
                  <a:cubicBezTo>
                    <a:pt x="456" y="980"/>
                    <a:pt x="432" y="1121"/>
                    <a:pt x="401" y="1260"/>
                  </a:cubicBezTo>
                  <a:cubicBezTo>
                    <a:pt x="380" y="1333"/>
                    <a:pt x="351" y="1412"/>
                    <a:pt x="380" y="1487"/>
                  </a:cubicBezTo>
                  <a:cubicBezTo>
                    <a:pt x="393" y="1526"/>
                    <a:pt x="418" y="1563"/>
                    <a:pt x="450" y="1591"/>
                  </a:cubicBezTo>
                  <a:cubicBezTo>
                    <a:pt x="465" y="1604"/>
                    <a:pt x="484" y="1617"/>
                    <a:pt x="503" y="1626"/>
                  </a:cubicBezTo>
                  <a:cubicBezTo>
                    <a:pt x="516" y="1632"/>
                    <a:pt x="530" y="1637"/>
                    <a:pt x="545" y="1642"/>
                  </a:cubicBezTo>
                  <a:cubicBezTo>
                    <a:pt x="570" y="1650"/>
                    <a:pt x="597" y="1653"/>
                    <a:pt x="624" y="1653"/>
                  </a:cubicBezTo>
                  <a:cubicBezTo>
                    <a:pt x="643" y="1653"/>
                    <a:pt x="662" y="1653"/>
                    <a:pt x="681" y="1650"/>
                  </a:cubicBezTo>
                  <a:cubicBezTo>
                    <a:pt x="728" y="1647"/>
                    <a:pt x="776" y="1639"/>
                    <a:pt x="822" y="1628"/>
                  </a:cubicBezTo>
                  <a:cubicBezTo>
                    <a:pt x="917" y="1602"/>
                    <a:pt x="1010" y="1572"/>
                    <a:pt x="1100" y="1534"/>
                  </a:cubicBezTo>
                  <a:cubicBezTo>
                    <a:pt x="1304" y="1455"/>
                    <a:pt x="1504" y="1366"/>
                    <a:pt x="1705" y="1281"/>
                  </a:cubicBezTo>
                  <a:cubicBezTo>
                    <a:pt x="1990" y="1161"/>
                    <a:pt x="2275" y="1039"/>
                    <a:pt x="2560" y="915"/>
                  </a:cubicBezTo>
                  <a:cubicBezTo>
                    <a:pt x="2631" y="884"/>
                    <a:pt x="2674" y="806"/>
                    <a:pt x="2645" y="728"/>
                  </a:cubicBezTo>
                  <a:cubicBezTo>
                    <a:pt x="2624" y="673"/>
                    <a:pt x="2567" y="633"/>
                    <a:pt x="2508" y="633"/>
                  </a:cubicBezTo>
                  <a:cubicBezTo>
                    <a:pt x="2491" y="633"/>
                    <a:pt x="2475" y="636"/>
                    <a:pt x="2458" y="643"/>
                  </a:cubicBezTo>
                  <a:cubicBezTo>
                    <a:pt x="2215" y="744"/>
                    <a:pt x="1969" y="844"/>
                    <a:pt x="1724" y="945"/>
                  </a:cubicBezTo>
                  <a:lnTo>
                    <a:pt x="1415" y="1070"/>
                  </a:lnTo>
                  <a:cubicBezTo>
                    <a:pt x="1235" y="1143"/>
                    <a:pt x="1053" y="1224"/>
                    <a:pt x="866" y="1281"/>
                  </a:cubicBezTo>
                  <a:cubicBezTo>
                    <a:pt x="820" y="1294"/>
                    <a:pt x="774" y="1305"/>
                    <a:pt x="728" y="1313"/>
                  </a:cubicBezTo>
                  <a:cubicBezTo>
                    <a:pt x="736" y="1271"/>
                    <a:pt x="746" y="1229"/>
                    <a:pt x="752" y="1186"/>
                  </a:cubicBezTo>
                  <a:cubicBezTo>
                    <a:pt x="761" y="1129"/>
                    <a:pt x="769" y="1074"/>
                    <a:pt x="777" y="1017"/>
                  </a:cubicBezTo>
                  <a:cubicBezTo>
                    <a:pt x="790" y="906"/>
                    <a:pt x="806" y="793"/>
                    <a:pt x="809" y="679"/>
                  </a:cubicBezTo>
                  <a:cubicBezTo>
                    <a:pt x="812" y="518"/>
                    <a:pt x="814" y="341"/>
                    <a:pt x="733" y="195"/>
                  </a:cubicBezTo>
                  <a:cubicBezTo>
                    <a:pt x="667" y="74"/>
                    <a:pt x="540" y="0"/>
                    <a:pt x="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2" name="Google Shape;8992;p17"/>
            <p:cNvSpPr/>
            <p:nvPr/>
          </p:nvSpPr>
          <p:spPr>
            <a:xfrm>
              <a:off x="6273579" y="5293869"/>
              <a:ext cx="84485" cy="155120"/>
            </a:xfrm>
            <a:custGeom>
              <a:avLst/>
              <a:gdLst/>
              <a:ahLst/>
              <a:cxnLst/>
              <a:rect l="l" t="t" r="r" b="b"/>
              <a:pathLst>
                <a:path w="2907" h="5337" extrusionOk="0">
                  <a:moveTo>
                    <a:pt x="1312" y="223"/>
                  </a:moveTo>
                  <a:lnTo>
                    <a:pt x="1312" y="223"/>
                  </a:lnTo>
                  <a:cubicBezTo>
                    <a:pt x="1311" y="225"/>
                    <a:pt x="1311" y="227"/>
                    <a:pt x="1311" y="228"/>
                  </a:cubicBezTo>
                  <a:cubicBezTo>
                    <a:pt x="1311" y="226"/>
                    <a:pt x="1311" y="225"/>
                    <a:pt x="1312" y="223"/>
                  </a:cubicBezTo>
                  <a:close/>
                  <a:moveTo>
                    <a:pt x="928" y="4830"/>
                  </a:moveTo>
                  <a:lnTo>
                    <a:pt x="928" y="4830"/>
                  </a:lnTo>
                  <a:cubicBezTo>
                    <a:pt x="927" y="4831"/>
                    <a:pt x="926" y="4832"/>
                    <a:pt x="925" y="4833"/>
                  </a:cubicBezTo>
                  <a:lnTo>
                    <a:pt x="925" y="4833"/>
                  </a:lnTo>
                  <a:cubicBezTo>
                    <a:pt x="926" y="4832"/>
                    <a:pt x="927" y="4831"/>
                    <a:pt x="928" y="4830"/>
                  </a:cubicBezTo>
                  <a:close/>
                  <a:moveTo>
                    <a:pt x="1156" y="1"/>
                  </a:moveTo>
                  <a:cubicBezTo>
                    <a:pt x="1085" y="1"/>
                    <a:pt x="1019" y="46"/>
                    <a:pt x="996" y="117"/>
                  </a:cubicBezTo>
                  <a:cubicBezTo>
                    <a:pt x="994" y="119"/>
                    <a:pt x="993" y="122"/>
                    <a:pt x="993" y="124"/>
                  </a:cubicBezTo>
                  <a:lnTo>
                    <a:pt x="994" y="120"/>
                  </a:lnTo>
                  <a:lnTo>
                    <a:pt x="994" y="120"/>
                  </a:lnTo>
                  <a:cubicBezTo>
                    <a:pt x="993" y="130"/>
                    <a:pt x="990" y="138"/>
                    <a:pt x="988" y="146"/>
                  </a:cubicBezTo>
                  <a:cubicBezTo>
                    <a:pt x="958" y="258"/>
                    <a:pt x="923" y="371"/>
                    <a:pt x="893" y="483"/>
                  </a:cubicBezTo>
                  <a:cubicBezTo>
                    <a:pt x="861" y="613"/>
                    <a:pt x="827" y="743"/>
                    <a:pt x="801" y="874"/>
                  </a:cubicBezTo>
                  <a:cubicBezTo>
                    <a:pt x="754" y="1135"/>
                    <a:pt x="700" y="1395"/>
                    <a:pt x="694" y="1661"/>
                  </a:cubicBezTo>
                  <a:cubicBezTo>
                    <a:pt x="692" y="1764"/>
                    <a:pt x="695" y="1865"/>
                    <a:pt x="754" y="1954"/>
                  </a:cubicBezTo>
                  <a:cubicBezTo>
                    <a:pt x="801" y="2029"/>
                    <a:pt x="876" y="2104"/>
                    <a:pt x="968" y="2120"/>
                  </a:cubicBezTo>
                  <a:cubicBezTo>
                    <a:pt x="992" y="2124"/>
                    <a:pt x="1017" y="2126"/>
                    <a:pt x="1041" y="2126"/>
                  </a:cubicBezTo>
                  <a:cubicBezTo>
                    <a:pt x="1218" y="2126"/>
                    <a:pt x="1390" y="2022"/>
                    <a:pt x="1529" y="1922"/>
                  </a:cubicBezTo>
                  <a:cubicBezTo>
                    <a:pt x="1626" y="1849"/>
                    <a:pt x="1716" y="1773"/>
                    <a:pt x="1802" y="1689"/>
                  </a:cubicBezTo>
                  <a:cubicBezTo>
                    <a:pt x="1878" y="1621"/>
                    <a:pt x="1952" y="1548"/>
                    <a:pt x="2020" y="1472"/>
                  </a:cubicBezTo>
                  <a:cubicBezTo>
                    <a:pt x="2053" y="1436"/>
                    <a:pt x="2087" y="1399"/>
                    <a:pt x="2118" y="1361"/>
                  </a:cubicBezTo>
                  <a:cubicBezTo>
                    <a:pt x="2142" y="1335"/>
                    <a:pt x="2167" y="1309"/>
                    <a:pt x="2190" y="1282"/>
                  </a:cubicBezTo>
                  <a:lnTo>
                    <a:pt x="2193" y="1279"/>
                  </a:lnTo>
                  <a:lnTo>
                    <a:pt x="2193" y="1279"/>
                  </a:lnTo>
                  <a:cubicBezTo>
                    <a:pt x="2177" y="1323"/>
                    <a:pt x="2163" y="1369"/>
                    <a:pt x="2147" y="1414"/>
                  </a:cubicBezTo>
                  <a:cubicBezTo>
                    <a:pt x="2041" y="1729"/>
                    <a:pt x="1935" y="2044"/>
                    <a:pt x="1835" y="2360"/>
                  </a:cubicBezTo>
                  <a:cubicBezTo>
                    <a:pt x="1732" y="2694"/>
                    <a:pt x="1631" y="3027"/>
                    <a:pt x="1529" y="3361"/>
                  </a:cubicBezTo>
                  <a:cubicBezTo>
                    <a:pt x="1482" y="3519"/>
                    <a:pt x="1434" y="3679"/>
                    <a:pt x="1382" y="3836"/>
                  </a:cubicBezTo>
                  <a:cubicBezTo>
                    <a:pt x="1355" y="3918"/>
                    <a:pt x="1332" y="4002"/>
                    <a:pt x="1302" y="4081"/>
                  </a:cubicBezTo>
                  <a:cubicBezTo>
                    <a:pt x="1273" y="4159"/>
                    <a:pt x="1243" y="4236"/>
                    <a:pt x="1214" y="4314"/>
                  </a:cubicBezTo>
                  <a:cubicBezTo>
                    <a:pt x="1216" y="4307"/>
                    <a:pt x="1219" y="4301"/>
                    <a:pt x="1221" y="4295"/>
                  </a:cubicBezTo>
                  <a:lnTo>
                    <a:pt x="1221" y="4295"/>
                  </a:lnTo>
                  <a:cubicBezTo>
                    <a:pt x="1173" y="4401"/>
                    <a:pt x="1126" y="4508"/>
                    <a:pt x="1070" y="4611"/>
                  </a:cubicBezTo>
                  <a:cubicBezTo>
                    <a:pt x="1028" y="4684"/>
                    <a:pt x="982" y="4755"/>
                    <a:pt x="933" y="4823"/>
                  </a:cubicBezTo>
                  <a:lnTo>
                    <a:pt x="936" y="4819"/>
                  </a:lnTo>
                  <a:lnTo>
                    <a:pt x="930" y="4827"/>
                  </a:lnTo>
                  <a:cubicBezTo>
                    <a:pt x="929" y="4828"/>
                    <a:pt x="928" y="4829"/>
                    <a:pt x="928" y="4830"/>
                  </a:cubicBezTo>
                  <a:lnTo>
                    <a:pt x="928" y="4830"/>
                  </a:lnTo>
                  <a:lnTo>
                    <a:pt x="928" y="4830"/>
                  </a:lnTo>
                  <a:lnTo>
                    <a:pt x="928" y="4830"/>
                  </a:lnTo>
                  <a:cubicBezTo>
                    <a:pt x="928" y="4830"/>
                    <a:pt x="928" y="4830"/>
                    <a:pt x="928" y="4830"/>
                  </a:cubicBezTo>
                  <a:lnTo>
                    <a:pt x="928" y="4830"/>
                  </a:lnTo>
                  <a:cubicBezTo>
                    <a:pt x="928" y="4830"/>
                    <a:pt x="928" y="4830"/>
                    <a:pt x="928" y="4830"/>
                  </a:cubicBezTo>
                  <a:lnTo>
                    <a:pt x="928" y="4830"/>
                  </a:lnTo>
                  <a:lnTo>
                    <a:pt x="923" y="4835"/>
                  </a:lnTo>
                  <a:cubicBezTo>
                    <a:pt x="924" y="4834"/>
                    <a:pt x="925" y="4834"/>
                    <a:pt x="925" y="4833"/>
                  </a:cubicBezTo>
                  <a:lnTo>
                    <a:pt x="925" y="4833"/>
                  </a:lnTo>
                  <a:cubicBezTo>
                    <a:pt x="899" y="4865"/>
                    <a:pt x="873" y="4897"/>
                    <a:pt x="844" y="4928"/>
                  </a:cubicBezTo>
                  <a:cubicBezTo>
                    <a:pt x="836" y="4936"/>
                    <a:pt x="830" y="4942"/>
                    <a:pt x="820" y="4949"/>
                  </a:cubicBezTo>
                  <a:cubicBezTo>
                    <a:pt x="814" y="4955"/>
                    <a:pt x="808" y="4960"/>
                    <a:pt x="800" y="4963"/>
                  </a:cubicBezTo>
                  <a:cubicBezTo>
                    <a:pt x="784" y="4972"/>
                    <a:pt x="768" y="4980"/>
                    <a:pt x="752" y="4988"/>
                  </a:cubicBezTo>
                  <a:cubicBezTo>
                    <a:pt x="740" y="4993"/>
                    <a:pt x="727" y="4998"/>
                    <a:pt x="716" y="5001"/>
                  </a:cubicBezTo>
                  <a:cubicBezTo>
                    <a:pt x="694" y="5007"/>
                    <a:pt x="671" y="5012"/>
                    <a:pt x="648" y="5017"/>
                  </a:cubicBezTo>
                  <a:lnTo>
                    <a:pt x="632" y="5018"/>
                  </a:lnTo>
                  <a:lnTo>
                    <a:pt x="626" y="5018"/>
                  </a:lnTo>
                  <a:lnTo>
                    <a:pt x="610" y="5015"/>
                  </a:lnTo>
                  <a:cubicBezTo>
                    <a:pt x="605" y="5013"/>
                    <a:pt x="602" y="5013"/>
                    <a:pt x="594" y="5010"/>
                  </a:cubicBezTo>
                  <a:cubicBezTo>
                    <a:pt x="588" y="5007"/>
                    <a:pt x="580" y="5002"/>
                    <a:pt x="573" y="4999"/>
                  </a:cubicBezTo>
                  <a:lnTo>
                    <a:pt x="561" y="4991"/>
                  </a:lnTo>
                  <a:cubicBezTo>
                    <a:pt x="548" y="4982"/>
                    <a:pt x="535" y="4971"/>
                    <a:pt x="524" y="4960"/>
                  </a:cubicBezTo>
                  <a:cubicBezTo>
                    <a:pt x="510" y="4945"/>
                    <a:pt x="496" y="4930"/>
                    <a:pt x="483" y="4914"/>
                  </a:cubicBezTo>
                  <a:cubicBezTo>
                    <a:pt x="467" y="4893"/>
                    <a:pt x="453" y="4873"/>
                    <a:pt x="440" y="4852"/>
                  </a:cubicBezTo>
                  <a:cubicBezTo>
                    <a:pt x="425" y="4825"/>
                    <a:pt x="409" y="4797"/>
                    <a:pt x="396" y="4766"/>
                  </a:cubicBezTo>
                  <a:cubicBezTo>
                    <a:pt x="383" y="4735"/>
                    <a:pt x="372" y="4705"/>
                    <a:pt x="363" y="4673"/>
                  </a:cubicBezTo>
                  <a:cubicBezTo>
                    <a:pt x="350" y="4627"/>
                    <a:pt x="341" y="4581"/>
                    <a:pt x="333" y="4535"/>
                  </a:cubicBezTo>
                  <a:cubicBezTo>
                    <a:pt x="326" y="4488"/>
                    <a:pt x="323" y="4442"/>
                    <a:pt x="320" y="4394"/>
                  </a:cubicBezTo>
                  <a:cubicBezTo>
                    <a:pt x="320" y="4361"/>
                    <a:pt x="322" y="4326"/>
                    <a:pt x="323" y="4293"/>
                  </a:cubicBezTo>
                  <a:cubicBezTo>
                    <a:pt x="330" y="4255"/>
                    <a:pt x="336" y="4219"/>
                    <a:pt x="344" y="4181"/>
                  </a:cubicBezTo>
                  <a:cubicBezTo>
                    <a:pt x="358" y="4129"/>
                    <a:pt x="374" y="4075"/>
                    <a:pt x="394" y="4022"/>
                  </a:cubicBezTo>
                  <a:cubicBezTo>
                    <a:pt x="415" y="3973"/>
                    <a:pt x="440" y="3923"/>
                    <a:pt x="466" y="3874"/>
                  </a:cubicBezTo>
                  <a:cubicBezTo>
                    <a:pt x="507" y="3804"/>
                    <a:pt x="551" y="3738"/>
                    <a:pt x="599" y="3673"/>
                  </a:cubicBezTo>
                  <a:cubicBezTo>
                    <a:pt x="702" y="3537"/>
                    <a:pt x="812" y="3404"/>
                    <a:pt x="928" y="3277"/>
                  </a:cubicBezTo>
                  <a:cubicBezTo>
                    <a:pt x="980" y="3215"/>
                    <a:pt x="972" y="3123"/>
                    <a:pt x="911" y="3071"/>
                  </a:cubicBezTo>
                  <a:cubicBezTo>
                    <a:pt x="883" y="3048"/>
                    <a:pt x="850" y="3036"/>
                    <a:pt x="816" y="3036"/>
                  </a:cubicBezTo>
                  <a:cubicBezTo>
                    <a:pt x="775" y="3036"/>
                    <a:pt x="734" y="3054"/>
                    <a:pt x="705" y="3087"/>
                  </a:cubicBezTo>
                  <a:cubicBezTo>
                    <a:pt x="589" y="3207"/>
                    <a:pt x="478" y="3332"/>
                    <a:pt x="375" y="3464"/>
                  </a:cubicBezTo>
                  <a:cubicBezTo>
                    <a:pt x="277" y="3590"/>
                    <a:pt x="182" y="3725"/>
                    <a:pt x="119" y="3872"/>
                  </a:cubicBezTo>
                  <a:cubicBezTo>
                    <a:pt x="56" y="4016"/>
                    <a:pt x="10" y="4173"/>
                    <a:pt x="7" y="4330"/>
                  </a:cubicBezTo>
                  <a:cubicBezTo>
                    <a:pt x="0" y="4637"/>
                    <a:pt x="81" y="4974"/>
                    <a:pt x="309" y="5194"/>
                  </a:cubicBezTo>
                  <a:cubicBezTo>
                    <a:pt x="360" y="5245"/>
                    <a:pt x="418" y="5284"/>
                    <a:pt x="485" y="5309"/>
                  </a:cubicBezTo>
                  <a:cubicBezTo>
                    <a:pt x="531" y="5327"/>
                    <a:pt x="580" y="5336"/>
                    <a:pt x="629" y="5336"/>
                  </a:cubicBezTo>
                  <a:cubicBezTo>
                    <a:pt x="653" y="5336"/>
                    <a:pt x="675" y="5335"/>
                    <a:pt x="698" y="5332"/>
                  </a:cubicBezTo>
                  <a:cubicBezTo>
                    <a:pt x="836" y="5313"/>
                    <a:pt x="963" y="5251"/>
                    <a:pt x="1062" y="5154"/>
                  </a:cubicBezTo>
                  <a:cubicBezTo>
                    <a:pt x="1138" y="5074"/>
                    <a:pt x="1205" y="4983"/>
                    <a:pt x="1260" y="4888"/>
                  </a:cubicBezTo>
                  <a:cubicBezTo>
                    <a:pt x="1313" y="4803"/>
                    <a:pt x="1360" y="4716"/>
                    <a:pt x="1400" y="4626"/>
                  </a:cubicBezTo>
                  <a:cubicBezTo>
                    <a:pt x="1434" y="4548"/>
                    <a:pt x="1471" y="4469"/>
                    <a:pt x="1499" y="4391"/>
                  </a:cubicBezTo>
                  <a:cubicBezTo>
                    <a:pt x="1528" y="4314"/>
                    <a:pt x="1558" y="4239"/>
                    <a:pt x="1583" y="4159"/>
                  </a:cubicBezTo>
                  <a:cubicBezTo>
                    <a:pt x="1609" y="4078"/>
                    <a:pt x="1634" y="3997"/>
                    <a:pt x="1658" y="3918"/>
                  </a:cubicBezTo>
                  <a:cubicBezTo>
                    <a:pt x="1759" y="3578"/>
                    <a:pt x="1860" y="3239"/>
                    <a:pt x="1963" y="2900"/>
                  </a:cubicBezTo>
                  <a:cubicBezTo>
                    <a:pt x="2060" y="2582"/>
                    <a:pt x="2167" y="2267"/>
                    <a:pt x="2272" y="1950"/>
                  </a:cubicBezTo>
                  <a:cubicBezTo>
                    <a:pt x="2326" y="1787"/>
                    <a:pt x="2384" y="1627"/>
                    <a:pt x="2441" y="1468"/>
                  </a:cubicBezTo>
                  <a:cubicBezTo>
                    <a:pt x="2494" y="1317"/>
                    <a:pt x="2552" y="1168"/>
                    <a:pt x="2607" y="1018"/>
                  </a:cubicBezTo>
                  <a:lnTo>
                    <a:pt x="2607" y="1018"/>
                  </a:lnTo>
                  <a:cubicBezTo>
                    <a:pt x="2606" y="1026"/>
                    <a:pt x="2603" y="1032"/>
                    <a:pt x="2601" y="1039"/>
                  </a:cubicBezTo>
                  <a:cubicBezTo>
                    <a:pt x="2649" y="921"/>
                    <a:pt x="2693" y="806"/>
                    <a:pt x="2742" y="687"/>
                  </a:cubicBezTo>
                  <a:cubicBezTo>
                    <a:pt x="2791" y="568"/>
                    <a:pt x="2843" y="453"/>
                    <a:pt x="2885" y="331"/>
                  </a:cubicBezTo>
                  <a:cubicBezTo>
                    <a:pt x="2907" y="263"/>
                    <a:pt x="2880" y="188"/>
                    <a:pt x="2820" y="149"/>
                  </a:cubicBezTo>
                  <a:cubicBezTo>
                    <a:pt x="2793" y="132"/>
                    <a:pt x="2762" y="123"/>
                    <a:pt x="2730" y="123"/>
                  </a:cubicBezTo>
                  <a:cubicBezTo>
                    <a:pt x="2691" y="123"/>
                    <a:pt x="2651" y="137"/>
                    <a:pt x="2623" y="165"/>
                  </a:cubicBezTo>
                  <a:cubicBezTo>
                    <a:pt x="2590" y="196"/>
                    <a:pt x="2562" y="233"/>
                    <a:pt x="2538" y="272"/>
                  </a:cubicBezTo>
                  <a:cubicBezTo>
                    <a:pt x="2527" y="291"/>
                    <a:pt x="2514" y="312"/>
                    <a:pt x="2503" y="331"/>
                  </a:cubicBezTo>
                  <a:lnTo>
                    <a:pt x="2443" y="426"/>
                  </a:lnTo>
                  <a:cubicBezTo>
                    <a:pt x="2411" y="477"/>
                    <a:pt x="2378" y="526"/>
                    <a:pt x="2345" y="575"/>
                  </a:cubicBezTo>
                  <a:cubicBezTo>
                    <a:pt x="2269" y="684"/>
                    <a:pt x="2191" y="793"/>
                    <a:pt x="2114" y="901"/>
                  </a:cubicBezTo>
                  <a:cubicBezTo>
                    <a:pt x="2085" y="936"/>
                    <a:pt x="2057" y="970"/>
                    <a:pt x="2028" y="1005"/>
                  </a:cubicBezTo>
                  <a:cubicBezTo>
                    <a:pt x="2006" y="1034"/>
                    <a:pt x="1984" y="1064"/>
                    <a:pt x="1960" y="1091"/>
                  </a:cubicBezTo>
                  <a:cubicBezTo>
                    <a:pt x="1903" y="1153"/>
                    <a:pt x="1846" y="1214"/>
                    <a:pt x="1788" y="1276"/>
                  </a:cubicBezTo>
                  <a:cubicBezTo>
                    <a:pt x="1792" y="1271"/>
                    <a:pt x="1797" y="1266"/>
                    <a:pt x="1802" y="1262"/>
                  </a:cubicBezTo>
                  <a:lnTo>
                    <a:pt x="1802" y="1262"/>
                  </a:lnTo>
                  <a:cubicBezTo>
                    <a:pt x="1685" y="1382"/>
                    <a:pt x="1560" y="1498"/>
                    <a:pt x="1430" y="1605"/>
                  </a:cubicBezTo>
                  <a:cubicBezTo>
                    <a:pt x="1371" y="1650"/>
                    <a:pt x="1311" y="1691"/>
                    <a:pt x="1248" y="1730"/>
                  </a:cubicBezTo>
                  <a:cubicBezTo>
                    <a:pt x="1222" y="1745"/>
                    <a:pt x="1197" y="1759"/>
                    <a:pt x="1170" y="1771"/>
                  </a:cubicBezTo>
                  <a:cubicBezTo>
                    <a:pt x="1153" y="1778"/>
                    <a:pt x="1132" y="1786"/>
                    <a:pt x="1115" y="1790"/>
                  </a:cubicBezTo>
                  <a:cubicBezTo>
                    <a:pt x="1097" y="1795"/>
                    <a:pt x="1080" y="1800"/>
                    <a:pt x="1061" y="1803"/>
                  </a:cubicBezTo>
                  <a:lnTo>
                    <a:pt x="1045" y="1805"/>
                  </a:lnTo>
                  <a:lnTo>
                    <a:pt x="1040" y="1800"/>
                  </a:lnTo>
                  <a:cubicBezTo>
                    <a:pt x="1037" y="1797"/>
                    <a:pt x="1034" y="1792"/>
                    <a:pt x="1029" y="1789"/>
                  </a:cubicBezTo>
                  <a:lnTo>
                    <a:pt x="1023" y="1779"/>
                  </a:lnTo>
                  <a:cubicBezTo>
                    <a:pt x="1021" y="1776"/>
                    <a:pt x="1020" y="1773"/>
                    <a:pt x="1018" y="1770"/>
                  </a:cubicBezTo>
                  <a:lnTo>
                    <a:pt x="1017" y="1764"/>
                  </a:lnTo>
                  <a:lnTo>
                    <a:pt x="1017" y="1762"/>
                  </a:lnTo>
                  <a:cubicBezTo>
                    <a:pt x="1013" y="1738"/>
                    <a:pt x="1012" y="1716"/>
                    <a:pt x="1010" y="1694"/>
                  </a:cubicBezTo>
                  <a:cubicBezTo>
                    <a:pt x="1010" y="1623"/>
                    <a:pt x="1013" y="1551"/>
                    <a:pt x="1017" y="1480"/>
                  </a:cubicBezTo>
                  <a:cubicBezTo>
                    <a:pt x="1031" y="1357"/>
                    <a:pt x="1047" y="1233"/>
                    <a:pt x="1070" y="1111"/>
                  </a:cubicBezTo>
                  <a:cubicBezTo>
                    <a:pt x="1085" y="1043"/>
                    <a:pt x="1096" y="975"/>
                    <a:pt x="1112" y="909"/>
                  </a:cubicBezTo>
                  <a:cubicBezTo>
                    <a:pt x="1129" y="841"/>
                    <a:pt x="1145" y="773"/>
                    <a:pt x="1161" y="705"/>
                  </a:cubicBezTo>
                  <a:cubicBezTo>
                    <a:pt x="1162" y="698"/>
                    <a:pt x="1164" y="694"/>
                    <a:pt x="1165" y="688"/>
                  </a:cubicBezTo>
                  <a:lnTo>
                    <a:pt x="1165" y="688"/>
                  </a:lnTo>
                  <a:cubicBezTo>
                    <a:pt x="1164" y="694"/>
                    <a:pt x="1162" y="698"/>
                    <a:pt x="1161" y="703"/>
                  </a:cubicBezTo>
                  <a:cubicBezTo>
                    <a:pt x="1205" y="549"/>
                    <a:pt x="1249" y="396"/>
                    <a:pt x="1303" y="244"/>
                  </a:cubicBezTo>
                  <a:cubicBezTo>
                    <a:pt x="1306" y="239"/>
                    <a:pt x="1308" y="233"/>
                    <a:pt x="1309" y="226"/>
                  </a:cubicBezTo>
                  <a:lnTo>
                    <a:pt x="1312" y="222"/>
                  </a:lnTo>
                  <a:lnTo>
                    <a:pt x="1312" y="222"/>
                  </a:lnTo>
                  <a:cubicBezTo>
                    <a:pt x="1312" y="222"/>
                    <a:pt x="1312" y="222"/>
                    <a:pt x="1312" y="223"/>
                  </a:cubicBezTo>
                  <a:lnTo>
                    <a:pt x="1312" y="223"/>
                  </a:lnTo>
                  <a:cubicBezTo>
                    <a:pt x="1312" y="222"/>
                    <a:pt x="1312" y="222"/>
                    <a:pt x="1313" y="222"/>
                  </a:cubicBezTo>
                  <a:lnTo>
                    <a:pt x="1313" y="222"/>
                  </a:lnTo>
                  <a:lnTo>
                    <a:pt x="1312" y="222"/>
                  </a:lnTo>
                  <a:lnTo>
                    <a:pt x="1312" y="222"/>
                  </a:lnTo>
                  <a:cubicBezTo>
                    <a:pt x="1313" y="221"/>
                    <a:pt x="1314" y="219"/>
                    <a:pt x="1314" y="217"/>
                  </a:cubicBezTo>
                  <a:cubicBezTo>
                    <a:pt x="1346" y="131"/>
                    <a:pt x="1289" y="35"/>
                    <a:pt x="1205" y="8"/>
                  </a:cubicBezTo>
                  <a:cubicBezTo>
                    <a:pt x="1189" y="3"/>
                    <a:pt x="1172" y="1"/>
                    <a:pt x="1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3" name="Google Shape;8993;p17"/>
            <p:cNvSpPr/>
            <p:nvPr/>
          </p:nvSpPr>
          <p:spPr>
            <a:xfrm>
              <a:off x="6409161" y="5313807"/>
              <a:ext cx="33160" cy="11190"/>
            </a:xfrm>
            <a:custGeom>
              <a:avLst/>
              <a:gdLst/>
              <a:ahLst/>
              <a:cxnLst/>
              <a:rect l="l" t="t" r="r" b="b"/>
              <a:pathLst>
                <a:path w="1141" h="385" extrusionOk="0">
                  <a:moveTo>
                    <a:pt x="964" y="1"/>
                  </a:moveTo>
                  <a:cubicBezTo>
                    <a:pt x="961" y="1"/>
                    <a:pt x="959" y="1"/>
                    <a:pt x="956" y="1"/>
                  </a:cubicBezTo>
                  <a:cubicBezTo>
                    <a:pt x="727" y="9"/>
                    <a:pt x="497" y="28"/>
                    <a:pt x="268" y="34"/>
                  </a:cubicBezTo>
                  <a:lnTo>
                    <a:pt x="182" y="34"/>
                  </a:lnTo>
                  <a:cubicBezTo>
                    <a:pt x="179" y="34"/>
                    <a:pt x="176" y="34"/>
                    <a:pt x="173" y="34"/>
                  </a:cubicBezTo>
                  <a:cubicBezTo>
                    <a:pt x="89" y="34"/>
                    <a:pt x="18" y="99"/>
                    <a:pt x="10" y="183"/>
                  </a:cubicBezTo>
                  <a:cubicBezTo>
                    <a:pt x="0" y="272"/>
                    <a:pt x="61" y="351"/>
                    <a:pt x="148" y="365"/>
                  </a:cubicBezTo>
                  <a:cubicBezTo>
                    <a:pt x="176" y="372"/>
                    <a:pt x="203" y="376"/>
                    <a:pt x="228" y="383"/>
                  </a:cubicBezTo>
                  <a:cubicBezTo>
                    <a:pt x="238" y="384"/>
                    <a:pt x="247" y="384"/>
                    <a:pt x="258" y="384"/>
                  </a:cubicBezTo>
                  <a:cubicBezTo>
                    <a:pt x="288" y="384"/>
                    <a:pt x="317" y="376"/>
                    <a:pt x="344" y="360"/>
                  </a:cubicBezTo>
                  <a:cubicBezTo>
                    <a:pt x="415" y="356"/>
                    <a:pt x="486" y="349"/>
                    <a:pt x="558" y="345"/>
                  </a:cubicBezTo>
                  <a:cubicBezTo>
                    <a:pt x="702" y="335"/>
                    <a:pt x="844" y="327"/>
                    <a:pt x="988" y="322"/>
                  </a:cubicBezTo>
                  <a:cubicBezTo>
                    <a:pt x="1075" y="321"/>
                    <a:pt x="1140" y="231"/>
                    <a:pt x="1132" y="147"/>
                  </a:cubicBezTo>
                  <a:cubicBezTo>
                    <a:pt x="1124" y="57"/>
                    <a:pt x="1049" y="1"/>
                    <a:pt x="9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4" name="Google Shape;8994;p17"/>
            <p:cNvSpPr/>
            <p:nvPr/>
          </p:nvSpPr>
          <p:spPr>
            <a:xfrm>
              <a:off x="6392101" y="5330635"/>
              <a:ext cx="63443" cy="17119"/>
            </a:xfrm>
            <a:custGeom>
              <a:avLst/>
              <a:gdLst/>
              <a:ahLst/>
              <a:cxnLst/>
              <a:rect l="l" t="t" r="r" b="b"/>
              <a:pathLst>
                <a:path w="2183" h="589" extrusionOk="0">
                  <a:moveTo>
                    <a:pt x="2027" y="1"/>
                  </a:moveTo>
                  <a:cubicBezTo>
                    <a:pt x="2022" y="1"/>
                    <a:pt x="2018" y="1"/>
                    <a:pt x="2014" y="1"/>
                  </a:cubicBezTo>
                  <a:cubicBezTo>
                    <a:pt x="1726" y="43"/>
                    <a:pt x="1434" y="84"/>
                    <a:pt x="1145" y="123"/>
                  </a:cubicBezTo>
                  <a:cubicBezTo>
                    <a:pt x="1013" y="142"/>
                    <a:pt x="882" y="161"/>
                    <a:pt x="750" y="182"/>
                  </a:cubicBezTo>
                  <a:cubicBezTo>
                    <a:pt x="579" y="207"/>
                    <a:pt x="408" y="239"/>
                    <a:pt x="236" y="252"/>
                  </a:cubicBezTo>
                  <a:cubicBezTo>
                    <a:pt x="233" y="250"/>
                    <a:pt x="230" y="248"/>
                    <a:pt x="226" y="248"/>
                  </a:cubicBezTo>
                  <a:cubicBezTo>
                    <a:pt x="210" y="243"/>
                    <a:pt x="193" y="240"/>
                    <a:pt x="177" y="240"/>
                  </a:cubicBezTo>
                  <a:cubicBezTo>
                    <a:pt x="105" y="240"/>
                    <a:pt x="34" y="287"/>
                    <a:pt x="14" y="359"/>
                  </a:cubicBezTo>
                  <a:lnTo>
                    <a:pt x="14" y="362"/>
                  </a:lnTo>
                  <a:lnTo>
                    <a:pt x="8" y="385"/>
                  </a:lnTo>
                  <a:cubicBezTo>
                    <a:pt x="10" y="380"/>
                    <a:pt x="11" y="375"/>
                    <a:pt x="13" y="370"/>
                  </a:cubicBezTo>
                  <a:lnTo>
                    <a:pt x="13" y="370"/>
                  </a:lnTo>
                  <a:cubicBezTo>
                    <a:pt x="10" y="383"/>
                    <a:pt x="6" y="397"/>
                    <a:pt x="6" y="411"/>
                  </a:cubicBezTo>
                  <a:cubicBezTo>
                    <a:pt x="0" y="495"/>
                    <a:pt x="67" y="567"/>
                    <a:pt x="146" y="584"/>
                  </a:cubicBezTo>
                  <a:cubicBezTo>
                    <a:pt x="163" y="587"/>
                    <a:pt x="182" y="589"/>
                    <a:pt x="200" y="589"/>
                  </a:cubicBezTo>
                  <a:cubicBezTo>
                    <a:pt x="231" y="587"/>
                    <a:pt x="261" y="586"/>
                    <a:pt x="293" y="581"/>
                  </a:cubicBezTo>
                  <a:cubicBezTo>
                    <a:pt x="336" y="575"/>
                    <a:pt x="382" y="568"/>
                    <a:pt x="423" y="560"/>
                  </a:cubicBezTo>
                  <a:cubicBezTo>
                    <a:pt x="464" y="554"/>
                    <a:pt x="505" y="548"/>
                    <a:pt x="546" y="540"/>
                  </a:cubicBezTo>
                  <a:cubicBezTo>
                    <a:pt x="629" y="525"/>
                    <a:pt x="711" y="510"/>
                    <a:pt x="793" y="495"/>
                  </a:cubicBezTo>
                  <a:cubicBezTo>
                    <a:pt x="915" y="475"/>
                    <a:pt x="1035" y="453"/>
                    <a:pt x="1156" y="432"/>
                  </a:cubicBezTo>
                  <a:cubicBezTo>
                    <a:pt x="1456" y="381"/>
                    <a:pt x="1757" y="331"/>
                    <a:pt x="2060" y="282"/>
                  </a:cubicBezTo>
                  <a:cubicBezTo>
                    <a:pt x="2136" y="269"/>
                    <a:pt x="2183" y="184"/>
                    <a:pt x="2167" y="111"/>
                  </a:cubicBezTo>
                  <a:cubicBezTo>
                    <a:pt x="2152" y="45"/>
                    <a:pt x="2093" y="1"/>
                    <a:pt x="20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5" name="Google Shape;8995;p17"/>
            <p:cNvSpPr/>
            <p:nvPr/>
          </p:nvSpPr>
          <p:spPr>
            <a:xfrm>
              <a:off x="6461592" y="5274164"/>
              <a:ext cx="69518" cy="105302"/>
            </a:xfrm>
            <a:custGeom>
              <a:avLst/>
              <a:gdLst/>
              <a:ahLst/>
              <a:cxnLst/>
              <a:rect l="l" t="t" r="r" b="b"/>
              <a:pathLst>
                <a:path w="2392" h="3623" extrusionOk="0">
                  <a:moveTo>
                    <a:pt x="1346" y="2039"/>
                  </a:moveTo>
                  <a:cubicBezTo>
                    <a:pt x="1345" y="2039"/>
                    <a:pt x="1345" y="2039"/>
                    <a:pt x="1345" y="2039"/>
                  </a:cubicBezTo>
                  <a:lnTo>
                    <a:pt x="1346" y="2039"/>
                  </a:lnTo>
                  <a:close/>
                  <a:moveTo>
                    <a:pt x="927" y="2472"/>
                  </a:moveTo>
                  <a:cubicBezTo>
                    <a:pt x="935" y="2472"/>
                    <a:pt x="943" y="2473"/>
                    <a:pt x="952" y="2473"/>
                  </a:cubicBezTo>
                  <a:lnTo>
                    <a:pt x="976" y="2476"/>
                  </a:lnTo>
                  <a:cubicBezTo>
                    <a:pt x="982" y="2480"/>
                    <a:pt x="990" y="2481"/>
                    <a:pt x="997" y="2483"/>
                  </a:cubicBezTo>
                  <a:lnTo>
                    <a:pt x="962" y="2525"/>
                  </a:lnTo>
                  <a:cubicBezTo>
                    <a:pt x="835" y="2677"/>
                    <a:pt x="702" y="2825"/>
                    <a:pt x="568" y="2970"/>
                  </a:cubicBezTo>
                  <a:lnTo>
                    <a:pt x="582" y="2956"/>
                  </a:lnTo>
                  <a:lnTo>
                    <a:pt x="582" y="2956"/>
                  </a:lnTo>
                  <a:cubicBezTo>
                    <a:pt x="512" y="3026"/>
                    <a:pt x="444" y="3095"/>
                    <a:pt x="375" y="3162"/>
                  </a:cubicBezTo>
                  <a:cubicBezTo>
                    <a:pt x="378" y="3148"/>
                    <a:pt x="384" y="3133"/>
                    <a:pt x="389" y="3117"/>
                  </a:cubicBezTo>
                  <a:cubicBezTo>
                    <a:pt x="414" y="3056"/>
                    <a:pt x="443" y="2996"/>
                    <a:pt x="473" y="2939"/>
                  </a:cubicBezTo>
                  <a:cubicBezTo>
                    <a:pt x="520" y="2855"/>
                    <a:pt x="574" y="2774"/>
                    <a:pt x="631" y="2698"/>
                  </a:cubicBezTo>
                  <a:lnTo>
                    <a:pt x="631" y="2698"/>
                  </a:lnTo>
                  <a:lnTo>
                    <a:pt x="626" y="2703"/>
                  </a:lnTo>
                  <a:lnTo>
                    <a:pt x="633" y="2695"/>
                  </a:lnTo>
                  <a:lnTo>
                    <a:pt x="639" y="2687"/>
                  </a:lnTo>
                  <a:lnTo>
                    <a:pt x="633" y="2693"/>
                  </a:lnTo>
                  <a:cubicBezTo>
                    <a:pt x="664" y="2654"/>
                    <a:pt x="697" y="2614"/>
                    <a:pt x="734" y="2575"/>
                  </a:cubicBezTo>
                  <a:cubicBezTo>
                    <a:pt x="748" y="2560"/>
                    <a:pt x="764" y="2544"/>
                    <a:pt x="778" y="2533"/>
                  </a:cubicBezTo>
                  <a:cubicBezTo>
                    <a:pt x="792" y="2522"/>
                    <a:pt x="808" y="2511"/>
                    <a:pt x="824" y="2502"/>
                  </a:cubicBezTo>
                  <a:cubicBezTo>
                    <a:pt x="836" y="2496"/>
                    <a:pt x="847" y="2490"/>
                    <a:pt x="859" y="2484"/>
                  </a:cubicBezTo>
                  <a:lnTo>
                    <a:pt x="859" y="2484"/>
                  </a:lnTo>
                  <a:lnTo>
                    <a:pt x="864" y="2483"/>
                  </a:lnTo>
                  <a:cubicBezTo>
                    <a:pt x="875" y="2480"/>
                    <a:pt x="884" y="2476"/>
                    <a:pt x="895" y="2475"/>
                  </a:cubicBezTo>
                  <a:cubicBezTo>
                    <a:pt x="906" y="2473"/>
                    <a:pt x="918" y="2472"/>
                    <a:pt x="927" y="2472"/>
                  </a:cubicBezTo>
                  <a:close/>
                  <a:moveTo>
                    <a:pt x="568" y="3421"/>
                  </a:moveTo>
                  <a:cubicBezTo>
                    <a:pt x="564" y="3426"/>
                    <a:pt x="559" y="3431"/>
                    <a:pt x="555" y="3436"/>
                  </a:cubicBezTo>
                  <a:cubicBezTo>
                    <a:pt x="559" y="3431"/>
                    <a:pt x="564" y="3427"/>
                    <a:pt x="568" y="3421"/>
                  </a:cubicBezTo>
                  <a:close/>
                  <a:moveTo>
                    <a:pt x="2053" y="0"/>
                  </a:moveTo>
                  <a:cubicBezTo>
                    <a:pt x="2035" y="0"/>
                    <a:pt x="2017" y="2"/>
                    <a:pt x="1999" y="5"/>
                  </a:cubicBezTo>
                  <a:cubicBezTo>
                    <a:pt x="1977" y="12"/>
                    <a:pt x="1954" y="18"/>
                    <a:pt x="1934" y="27"/>
                  </a:cubicBezTo>
                  <a:cubicBezTo>
                    <a:pt x="1910" y="40"/>
                    <a:pt x="1888" y="53"/>
                    <a:pt x="1867" y="67"/>
                  </a:cubicBezTo>
                  <a:cubicBezTo>
                    <a:pt x="1820" y="102"/>
                    <a:pt x="1777" y="143"/>
                    <a:pt x="1742" y="191"/>
                  </a:cubicBezTo>
                  <a:cubicBezTo>
                    <a:pt x="1726" y="210"/>
                    <a:pt x="1711" y="229"/>
                    <a:pt x="1695" y="249"/>
                  </a:cubicBezTo>
                  <a:cubicBezTo>
                    <a:pt x="1669" y="281"/>
                    <a:pt x="1644" y="312"/>
                    <a:pt x="1619" y="346"/>
                  </a:cubicBezTo>
                  <a:cubicBezTo>
                    <a:pt x="1560" y="418"/>
                    <a:pt x="1508" y="496"/>
                    <a:pt x="1460" y="577"/>
                  </a:cubicBezTo>
                  <a:cubicBezTo>
                    <a:pt x="1408" y="669"/>
                    <a:pt x="1365" y="765"/>
                    <a:pt x="1334" y="866"/>
                  </a:cubicBezTo>
                  <a:cubicBezTo>
                    <a:pt x="1305" y="963"/>
                    <a:pt x="1290" y="1068"/>
                    <a:pt x="1337" y="1161"/>
                  </a:cubicBezTo>
                  <a:cubicBezTo>
                    <a:pt x="1370" y="1224"/>
                    <a:pt x="1432" y="1256"/>
                    <a:pt x="1495" y="1276"/>
                  </a:cubicBezTo>
                  <a:cubicBezTo>
                    <a:pt x="1514" y="1283"/>
                    <a:pt x="1533" y="1285"/>
                    <a:pt x="1550" y="1285"/>
                  </a:cubicBezTo>
                  <a:cubicBezTo>
                    <a:pt x="1701" y="1285"/>
                    <a:pt x="1784" y="1077"/>
                    <a:pt x="1641" y="979"/>
                  </a:cubicBezTo>
                  <a:lnTo>
                    <a:pt x="1641" y="976"/>
                  </a:lnTo>
                  <a:cubicBezTo>
                    <a:pt x="1650" y="946"/>
                    <a:pt x="1660" y="917"/>
                    <a:pt x="1671" y="887"/>
                  </a:cubicBezTo>
                  <a:cubicBezTo>
                    <a:pt x="1693" y="833"/>
                    <a:pt x="1716" y="778"/>
                    <a:pt x="1744" y="727"/>
                  </a:cubicBezTo>
                  <a:lnTo>
                    <a:pt x="1744" y="727"/>
                  </a:lnTo>
                  <a:cubicBezTo>
                    <a:pt x="1744" y="727"/>
                    <a:pt x="1744" y="727"/>
                    <a:pt x="1744" y="727"/>
                  </a:cubicBezTo>
                  <a:cubicBezTo>
                    <a:pt x="1774" y="675"/>
                    <a:pt x="1807" y="624"/>
                    <a:pt x="1842" y="577"/>
                  </a:cubicBezTo>
                  <a:lnTo>
                    <a:pt x="1842" y="577"/>
                  </a:lnTo>
                  <a:lnTo>
                    <a:pt x="1840" y="578"/>
                  </a:lnTo>
                  <a:cubicBezTo>
                    <a:pt x="1893" y="513"/>
                    <a:pt x="1943" y="449"/>
                    <a:pt x="2000" y="387"/>
                  </a:cubicBezTo>
                  <a:cubicBezTo>
                    <a:pt x="2016" y="371"/>
                    <a:pt x="2030" y="355"/>
                    <a:pt x="2048" y="341"/>
                  </a:cubicBezTo>
                  <a:lnTo>
                    <a:pt x="2053" y="336"/>
                  </a:lnTo>
                  <a:lnTo>
                    <a:pt x="2057" y="344"/>
                  </a:lnTo>
                  <a:cubicBezTo>
                    <a:pt x="2060" y="347"/>
                    <a:pt x="2064" y="352"/>
                    <a:pt x="2064" y="354"/>
                  </a:cubicBezTo>
                  <a:cubicBezTo>
                    <a:pt x="2064" y="355"/>
                    <a:pt x="2065" y="357"/>
                    <a:pt x="2065" y="358"/>
                  </a:cubicBezTo>
                  <a:lnTo>
                    <a:pt x="2067" y="368"/>
                  </a:lnTo>
                  <a:cubicBezTo>
                    <a:pt x="2067" y="376"/>
                    <a:pt x="2068" y="384"/>
                    <a:pt x="2068" y="392"/>
                  </a:cubicBezTo>
                  <a:cubicBezTo>
                    <a:pt x="2068" y="444"/>
                    <a:pt x="2065" y="498"/>
                    <a:pt x="2060" y="550"/>
                  </a:cubicBezTo>
                  <a:cubicBezTo>
                    <a:pt x="2054" y="610"/>
                    <a:pt x="2043" y="672"/>
                    <a:pt x="2029" y="732"/>
                  </a:cubicBezTo>
                  <a:cubicBezTo>
                    <a:pt x="2029" y="731"/>
                    <a:pt x="2030" y="729"/>
                    <a:pt x="2030" y="728"/>
                  </a:cubicBezTo>
                  <a:lnTo>
                    <a:pt x="2030" y="728"/>
                  </a:lnTo>
                  <a:lnTo>
                    <a:pt x="2029" y="734"/>
                  </a:lnTo>
                  <a:cubicBezTo>
                    <a:pt x="2029" y="734"/>
                    <a:pt x="2029" y="734"/>
                    <a:pt x="2029" y="734"/>
                  </a:cubicBezTo>
                  <a:lnTo>
                    <a:pt x="2029" y="734"/>
                  </a:lnTo>
                  <a:cubicBezTo>
                    <a:pt x="2029" y="735"/>
                    <a:pt x="2028" y="737"/>
                    <a:pt x="2028" y="738"/>
                  </a:cubicBezTo>
                  <a:lnTo>
                    <a:pt x="2028" y="738"/>
                  </a:lnTo>
                  <a:lnTo>
                    <a:pt x="2029" y="734"/>
                  </a:lnTo>
                  <a:lnTo>
                    <a:pt x="2029" y="734"/>
                  </a:lnTo>
                  <a:cubicBezTo>
                    <a:pt x="2002" y="840"/>
                    <a:pt x="1969" y="944"/>
                    <a:pt x="1929" y="1047"/>
                  </a:cubicBezTo>
                  <a:lnTo>
                    <a:pt x="1931" y="1042"/>
                  </a:lnTo>
                  <a:lnTo>
                    <a:pt x="1931" y="1042"/>
                  </a:lnTo>
                  <a:cubicBezTo>
                    <a:pt x="1883" y="1161"/>
                    <a:pt x="1828" y="1278"/>
                    <a:pt x="1766" y="1392"/>
                  </a:cubicBezTo>
                  <a:lnTo>
                    <a:pt x="1766" y="1390"/>
                  </a:lnTo>
                  <a:cubicBezTo>
                    <a:pt x="1688" y="1530"/>
                    <a:pt x="1601" y="1666"/>
                    <a:pt x="1511" y="1797"/>
                  </a:cubicBezTo>
                  <a:lnTo>
                    <a:pt x="1346" y="2039"/>
                  </a:lnTo>
                  <a:lnTo>
                    <a:pt x="1346" y="2039"/>
                  </a:lnTo>
                  <a:cubicBezTo>
                    <a:pt x="1347" y="2037"/>
                    <a:pt x="1349" y="2035"/>
                    <a:pt x="1350" y="2033"/>
                  </a:cubicBezTo>
                  <a:lnTo>
                    <a:pt x="1350" y="2033"/>
                  </a:lnTo>
                  <a:cubicBezTo>
                    <a:pt x="1302" y="2095"/>
                    <a:pt x="1254" y="2159"/>
                    <a:pt x="1206" y="2223"/>
                  </a:cubicBezTo>
                  <a:cubicBezTo>
                    <a:pt x="1142" y="2188"/>
                    <a:pt x="1076" y="2165"/>
                    <a:pt x="1006" y="2153"/>
                  </a:cubicBezTo>
                  <a:cubicBezTo>
                    <a:pt x="982" y="2149"/>
                    <a:pt x="958" y="2147"/>
                    <a:pt x="934" y="2147"/>
                  </a:cubicBezTo>
                  <a:cubicBezTo>
                    <a:pt x="817" y="2147"/>
                    <a:pt x="703" y="2193"/>
                    <a:pt x="609" y="2263"/>
                  </a:cubicBezTo>
                  <a:cubicBezTo>
                    <a:pt x="495" y="2347"/>
                    <a:pt x="409" y="2465"/>
                    <a:pt x="330" y="2579"/>
                  </a:cubicBezTo>
                  <a:cubicBezTo>
                    <a:pt x="240" y="2700"/>
                    <a:pt x="166" y="2831"/>
                    <a:pt x="105" y="2969"/>
                  </a:cubicBezTo>
                  <a:cubicBezTo>
                    <a:pt x="72" y="3043"/>
                    <a:pt x="45" y="3121"/>
                    <a:pt x="26" y="3201"/>
                  </a:cubicBezTo>
                  <a:cubicBezTo>
                    <a:pt x="9" y="3263"/>
                    <a:pt x="1" y="3330"/>
                    <a:pt x="6" y="3395"/>
                  </a:cubicBezTo>
                  <a:cubicBezTo>
                    <a:pt x="14" y="3456"/>
                    <a:pt x="33" y="3524"/>
                    <a:pt x="83" y="3564"/>
                  </a:cubicBezTo>
                  <a:cubicBezTo>
                    <a:pt x="104" y="3584"/>
                    <a:pt x="129" y="3599"/>
                    <a:pt x="156" y="3608"/>
                  </a:cubicBezTo>
                  <a:cubicBezTo>
                    <a:pt x="183" y="3616"/>
                    <a:pt x="210" y="3621"/>
                    <a:pt x="238" y="3622"/>
                  </a:cubicBezTo>
                  <a:lnTo>
                    <a:pt x="242" y="3622"/>
                  </a:lnTo>
                  <a:cubicBezTo>
                    <a:pt x="357" y="3622"/>
                    <a:pt x="449" y="3543"/>
                    <a:pt x="525" y="3466"/>
                  </a:cubicBezTo>
                  <a:lnTo>
                    <a:pt x="525" y="3466"/>
                  </a:lnTo>
                  <a:lnTo>
                    <a:pt x="528" y="3463"/>
                  </a:lnTo>
                  <a:lnTo>
                    <a:pt x="533" y="3458"/>
                  </a:lnTo>
                  <a:cubicBezTo>
                    <a:pt x="544" y="3445"/>
                    <a:pt x="557" y="3433"/>
                    <a:pt x="569" y="3420"/>
                  </a:cubicBezTo>
                  <a:lnTo>
                    <a:pt x="569" y="3420"/>
                  </a:lnTo>
                  <a:cubicBezTo>
                    <a:pt x="569" y="3420"/>
                    <a:pt x="568" y="3421"/>
                    <a:pt x="568" y="3421"/>
                  </a:cubicBezTo>
                  <a:lnTo>
                    <a:pt x="568" y="3421"/>
                  </a:lnTo>
                  <a:cubicBezTo>
                    <a:pt x="575" y="3414"/>
                    <a:pt x="583" y="3406"/>
                    <a:pt x="590" y="3399"/>
                  </a:cubicBezTo>
                  <a:lnTo>
                    <a:pt x="590" y="3399"/>
                  </a:lnTo>
                  <a:lnTo>
                    <a:pt x="582" y="3406"/>
                  </a:lnTo>
                  <a:cubicBezTo>
                    <a:pt x="674" y="3312"/>
                    <a:pt x="761" y="3212"/>
                    <a:pt x="848" y="3114"/>
                  </a:cubicBezTo>
                  <a:cubicBezTo>
                    <a:pt x="940" y="3008"/>
                    <a:pt x="1035" y="2904"/>
                    <a:pt x="1123" y="2795"/>
                  </a:cubicBezTo>
                  <a:cubicBezTo>
                    <a:pt x="1160" y="2752"/>
                    <a:pt x="1196" y="2709"/>
                    <a:pt x="1231" y="2666"/>
                  </a:cubicBezTo>
                  <a:cubicBezTo>
                    <a:pt x="1271" y="2709"/>
                    <a:pt x="1310" y="2753"/>
                    <a:pt x="1348" y="2796"/>
                  </a:cubicBezTo>
                  <a:cubicBezTo>
                    <a:pt x="1379" y="2828"/>
                    <a:pt x="1420" y="2844"/>
                    <a:pt x="1462" y="2844"/>
                  </a:cubicBezTo>
                  <a:cubicBezTo>
                    <a:pt x="1500" y="2844"/>
                    <a:pt x="1539" y="2830"/>
                    <a:pt x="1570" y="2802"/>
                  </a:cubicBezTo>
                  <a:cubicBezTo>
                    <a:pt x="1633" y="2745"/>
                    <a:pt x="1641" y="2647"/>
                    <a:pt x="1586" y="2581"/>
                  </a:cubicBezTo>
                  <a:cubicBezTo>
                    <a:pt x="1536" y="2524"/>
                    <a:pt x="1487" y="2465"/>
                    <a:pt x="1435" y="2410"/>
                  </a:cubicBezTo>
                  <a:cubicBezTo>
                    <a:pt x="1495" y="2331"/>
                    <a:pt x="1557" y="2253"/>
                    <a:pt x="1612" y="2172"/>
                  </a:cubicBezTo>
                  <a:cubicBezTo>
                    <a:pt x="1677" y="2081"/>
                    <a:pt x="1742" y="1989"/>
                    <a:pt x="1806" y="1895"/>
                  </a:cubicBezTo>
                  <a:cubicBezTo>
                    <a:pt x="1904" y="1756"/>
                    <a:pt x="1991" y="1610"/>
                    <a:pt x="2070" y="1460"/>
                  </a:cubicBezTo>
                  <a:cubicBezTo>
                    <a:pt x="2181" y="1256"/>
                    <a:pt x="2268" y="1039"/>
                    <a:pt x="2330" y="814"/>
                  </a:cubicBezTo>
                  <a:cubicBezTo>
                    <a:pt x="2360" y="697"/>
                    <a:pt x="2379" y="577"/>
                    <a:pt x="2387" y="455"/>
                  </a:cubicBezTo>
                  <a:cubicBezTo>
                    <a:pt x="2391" y="406"/>
                    <a:pt x="2390" y="357"/>
                    <a:pt x="2383" y="306"/>
                  </a:cubicBezTo>
                  <a:cubicBezTo>
                    <a:pt x="2375" y="263"/>
                    <a:pt x="2360" y="221"/>
                    <a:pt x="2339" y="181"/>
                  </a:cubicBezTo>
                  <a:cubicBezTo>
                    <a:pt x="2296" y="96"/>
                    <a:pt x="2219" y="34"/>
                    <a:pt x="2127" y="10"/>
                  </a:cubicBezTo>
                  <a:cubicBezTo>
                    <a:pt x="2103" y="4"/>
                    <a:pt x="2078" y="0"/>
                    <a:pt x="20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6" name="Google Shape;8996;p17"/>
            <p:cNvSpPr/>
            <p:nvPr/>
          </p:nvSpPr>
          <p:spPr>
            <a:xfrm>
              <a:off x="6555468" y="5296718"/>
              <a:ext cx="89629" cy="59787"/>
            </a:xfrm>
            <a:custGeom>
              <a:avLst/>
              <a:gdLst/>
              <a:ahLst/>
              <a:cxnLst/>
              <a:rect l="l" t="t" r="r" b="b"/>
              <a:pathLst>
                <a:path w="3084" h="2057" extrusionOk="0">
                  <a:moveTo>
                    <a:pt x="1621" y="1708"/>
                  </a:moveTo>
                  <a:cubicBezTo>
                    <a:pt x="1623" y="1710"/>
                    <a:pt x="1624" y="1711"/>
                    <a:pt x="1626" y="1713"/>
                  </a:cubicBezTo>
                  <a:cubicBezTo>
                    <a:pt x="1626" y="1713"/>
                    <a:pt x="1624" y="1710"/>
                    <a:pt x="1621" y="1708"/>
                  </a:cubicBezTo>
                  <a:close/>
                  <a:moveTo>
                    <a:pt x="2431" y="0"/>
                  </a:moveTo>
                  <a:cubicBezTo>
                    <a:pt x="2402" y="0"/>
                    <a:pt x="2372" y="2"/>
                    <a:pt x="2343" y="7"/>
                  </a:cubicBezTo>
                  <a:cubicBezTo>
                    <a:pt x="2220" y="21"/>
                    <a:pt x="2101" y="56"/>
                    <a:pt x="1988" y="108"/>
                  </a:cubicBezTo>
                  <a:cubicBezTo>
                    <a:pt x="1889" y="157"/>
                    <a:pt x="1799" y="222"/>
                    <a:pt x="1721" y="301"/>
                  </a:cubicBezTo>
                  <a:cubicBezTo>
                    <a:pt x="1591" y="428"/>
                    <a:pt x="1495" y="586"/>
                    <a:pt x="1403" y="741"/>
                  </a:cubicBezTo>
                  <a:cubicBezTo>
                    <a:pt x="1352" y="814"/>
                    <a:pt x="1373" y="914"/>
                    <a:pt x="1447" y="961"/>
                  </a:cubicBezTo>
                  <a:cubicBezTo>
                    <a:pt x="1473" y="978"/>
                    <a:pt x="1502" y="986"/>
                    <a:pt x="1532" y="986"/>
                  </a:cubicBezTo>
                  <a:cubicBezTo>
                    <a:pt x="1584" y="986"/>
                    <a:pt x="1636" y="960"/>
                    <a:pt x="1666" y="912"/>
                  </a:cubicBezTo>
                  <a:cubicBezTo>
                    <a:pt x="1715" y="830"/>
                    <a:pt x="1767" y="749"/>
                    <a:pt x="1824" y="670"/>
                  </a:cubicBezTo>
                  <a:cubicBezTo>
                    <a:pt x="1856" y="627"/>
                    <a:pt x="1889" y="586"/>
                    <a:pt x="1925" y="546"/>
                  </a:cubicBezTo>
                  <a:cubicBezTo>
                    <a:pt x="1950" y="521"/>
                    <a:pt x="1977" y="496"/>
                    <a:pt x="2006" y="472"/>
                  </a:cubicBezTo>
                  <a:cubicBezTo>
                    <a:pt x="2023" y="458"/>
                    <a:pt x="2041" y="445"/>
                    <a:pt x="2060" y="432"/>
                  </a:cubicBezTo>
                  <a:cubicBezTo>
                    <a:pt x="2084" y="419"/>
                    <a:pt x="2108" y="407"/>
                    <a:pt x="2133" y="394"/>
                  </a:cubicBezTo>
                  <a:lnTo>
                    <a:pt x="2133" y="394"/>
                  </a:lnTo>
                  <a:cubicBezTo>
                    <a:pt x="2167" y="380"/>
                    <a:pt x="2201" y="368"/>
                    <a:pt x="2235" y="356"/>
                  </a:cubicBezTo>
                  <a:cubicBezTo>
                    <a:pt x="2275" y="347"/>
                    <a:pt x="2315" y="339"/>
                    <a:pt x="2356" y="331"/>
                  </a:cubicBezTo>
                  <a:cubicBezTo>
                    <a:pt x="2375" y="328"/>
                    <a:pt x="2392" y="326"/>
                    <a:pt x="2413" y="326"/>
                  </a:cubicBezTo>
                  <a:lnTo>
                    <a:pt x="2452" y="326"/>
                  </a:lnTo>
                  <a:cubicBezTo>
                    <a:pt x="2473" y="330"/>
                    <a:pt x="2495" y="333"/>
                    <a:pt x="2516" y="337"/>
                  </a:cubicBezTo>
                  <a:cubicBezTo>
                    <a:pt x="2524" y="341"/>
                    <a:pt x="2531" y="342"/>
                    <a:pt x="2539" y="345"/>
                  </a:cubicBezTo>
                  <a:cubicBezTo>
                    <a:pt x="2550" y="350"/>
                    <a:pt x="2560" y="355"/>
                    <a:pt x="2574" y="363"/>
                  </a:cubicBezTo>
                  <a:cubicBezTo>
                    <a:pt x="2588" y="369"/>
                    <a:pt x="2603" y="377"/>
                    <a:pt x="2617" y="390"/>
                  </a:cubicBezTo>
                  <a:cubicBezTo>
                    <a:pt x="2633" y="402"/>
                    <a:pt x="2647" y="415"/>
                    <a:pt x="2661" y="428"/>
                  </a:cubicBezTo>
                  <a:cubicBezTo>
                    <a:pt x="2679" y="445"/>
                    <a:pt x="2696" y="464"/>
                    <a:pt x="2712" y="483"/>
                  </a:cubicBezTo>
                  <a:cubicBezTo>
                    <a:pt x="2715" y="488"/>
                    <a:pt x="2718" y="493"/>
                    <a:pt x="2721" y="497"/>
                  </a:cubicBezTo>
                  <a:cubicBezTo>
                    <a:pt x="2726" y="504"/>
                    <a:pt x="2731" y="512"/>
                    <a:pt x="2734" y="521"/>
                  </a:cubicBezTo>
                  <a:lnTo>
                    <a:pt x="2729" y="513"/>
                  </a:lnTo>
                  <a:lnTo>
                    <a:pt x="2729" y="513"/>
                  </a:lnTo>
                  <a:cubicBezTo>
                    <a:pt x="2731" y="518"/>
                    <a:pt x="2734" y="524"/>
                    <a:pt x="2736" y="529"/>
                  </a:cubicBezTo>
                  <a:cubicBezTo>
                    <a:pt x="2737" y="534"/>
                    <a:pt x="2737" y="537"/>
                    <a:pt x="2739" y="543"/>
                  </a:cubicBezTo>
                  <a:cubicBezTo>
                    <a:pt x="2740" y="548"/>
                    <a:pt x="2740" y="553"/>
                    <a:pt x="2740" y="561"/>
                  </a:cubicBezTo>
                  <a:cubicBezTo>
                    <a:pt x="2740" y="569"/>
                    <a:pt x="2740" y="576"/>
                    <a:pt x="2739" y="584"/>
                  </a:cubicBezTo>
                  <a:cubicBezTo>
                    <a:pt x="2739" y="591"/>
                    <a:pt x="2737" y="599"/>
                    <a:pt x="2736" y="607"/>
                  </a:cubicBezTo>
                  <a:cubicBezTo>
                    <a:pt x="2734" y="610"/>
                    <a:pt x="2733" y="614"/>
                    <a:pt x="2732" y="618"/>
                  </a:cubicBezTo>
                  <a:cubicBezTo>
                    <a:pt x="2715" y="656"/>
                    <a:pt x="2696" y="694"/>
                    <a:pt x="2675" y="732"/>
                  </a:cubicBezTo>
                  <a:cubicBezTo>
                    <a:pt x="2644" y="785"/>
                    <a:pt x="2612" y="839"/>
                    <a:pt x="2577" y="893"/>
                  </a:cubicBezTo>
                  <a:cubicBezTo>
                    <a:pt x="2550" y="939"/>
                    <a:pt x="2519" y="982"/>
                    <a:pt x="2487" y="1024"/>
                  </a:cubicBezTo>
                  <a:cubicBezTo>
                    <a:pt x="2389" y="1145"/>
                    <a:pt x="2289" y="1262"/>
                    <a:pt x="2182" y="1373"/>
                  </a:cubicBezTo>
                  <a:cubicBezTo>
                    <a:pt x="2118" y="1436"/>
                    <a:pt x="2052" y="1498"/>
                    <a:pt x="1981" y="1555"/>
                  </a:cubicBezTo>
                  <a:lnTo>
                    <a:pt x="1984" y="1552"/>
                  </a:lnTo>
                  <a:lnTo>
                    <a:pt x="1984" y="1552"/>
                  </a:lnTo>
                  <a:cubicBezTo>
                    <a:pt x="1941" y="1585"/>
                    <a:pt x="1897" y="1616"/>
                    <a:pt x="1851" y="1647"/>
                  </a:cubicBezTo>
                  <a:cubicBezTo>
                    <a:pt x="1824" y="1662"/>
                    <a:pt x="1797" y="1677"/>
                    <a:pt x="1768" y="1689"/>
                  </a:cubicBezTo>
                  <a:cubicBezTo>
                    <a:pt x="1756" y="1696"/>
                    <a:pt x="1745" y="1700"/>
                    <a:pt x="1729" y="1705"/>
                  </a:cubicBezTo>
                  <a:cubicBezTo>
                    <a:pt x="1713" y="1708"/>
                    <a:pt x="1699" y="1713"/>
                    <a:pt x="1683" y="1716"/>
                  </a:cubicBezTo>
                  <a:lnTo>
                    <a:pt x="1656" y="1718"/>
                  </a:lnTo>
                  <a:lnTo>
                    <a:pt x="1631" y="1718"/>
                  </a:lnTo>
                  <a:lnTo>
                    <a:pt x="1620" y="1707"/>
                  </a:lnTo>
                  <a:lnTo>
                    <a:pt x="1620" y="1707"/>
                  </a:lnTo>
                  <a:cubicBezTo>
                    <a:pt x="1620" y="1707"/>
                    <a:pt x="1621" y="1707"/>
                    <a:pt x="1621" y="1708"/>
                  </a:cubicBezTo>
                  <a:lnTo>
                    <a:pt x="1621" y="1708"/>
                  </a:lnTo>
                  <a:cubicBezTo>
                    <a:pt x="1617" y="1702"/>
                    <a:pt x="1612" y="1696"/>
                    <a:pt x="1609" y="1691"/>
                  </a:cubicBezTo>
                  <a:cubicBezTo>
                    <a:pt x="1605" y="1683"/>
                    <a:pt x="1601" y="1677"/>
                    <a:pt x="1597" y="1669"/>
                  </a:cubicBezTo>
                  <a:cubicBezTo>
                    <a:pt x="1593" y="1656"/>
                    <a:pt x="1588" y="1645"/>
                    <a:pt x="1585" y="1632"/>
                  </a:cubicBezTo>
                  <a:lnTo>
                    <a:pt x="1585" y="1632"/>
                  </a:lnTo>
                  <a:cubicBezTo>
                    <a:pt x="1586" y="1639"/>
                    <a:pt x="1590" y="1645"/>
                    <a:pt x="1591" y="1651"/>
                  </a:cubicBezTo>
                  <a:cubicBezTo>
                    <a:pt x="1591" y="1648"/>
                    <a:pt x="1590" y="1647"/>
                    <a:pt x="1590" y="1643"/>
                  </a:cubicBezTo>
                  <a:cubicBezTo>
                    <a:pt x="1590" y="1635"/>
                    <a:pt x="1588" y="1629"/>
                    <a:pt x="1588" y="1623"/>
                  </a:cubicBezTo>
                  <a:cubicBezTo>
                    <a:pt x="1588" y="1604"/>
                    <a:pt x="1586" y="1583"/>
                    <a:pt x="1590" y="1564"/>
                  </a:cubicBezTo>
                  <a:cubicBezTo>
                    <a:pt x="1593" y="1544"/>
                    <a:pt x="1596" y="1526"/>
                    <a:pt x="1599" y="1506"/>
                  </a:cubicBezTo>
                  <a:cubicBezTo>
                    <a:pt x="1607" y="1480"/>
                    <a:pt x="1615" y="1455"/>
                    <a:pt x="1623" y="1430"/>
                  </a:cubicBezTo>
                  <a:lnTo>
                    <a:pt x="1628" y="1422"/>
                  </a:lnTo>
                  <a:cubicBezTo>
                    <a:pt x="1715" y="1333"/>
                    <a:pt x="1819" y="1194"/>
                    <a:pt x="1729" y="1072"/>
                  </a:cubicBezTo>
                  <a:cubicBezTo>
                    <a:pt x="1696" y="1026"/>
                    <a:pt x="1643" y="1000"/>
                    <a:pt x="1589" y="1000"/>
                  </a:cubicBezTo>
                  <a:cubicBezTo>
                    <a:pt x="1570" y="1000"/>
                    <a:pt x="1551" y="1004"/>
                    <a:pt x="1533" y="1010"/>
                  </a:cubicBezTo>
                  <a:cubicBezTo>
                    <a:pt x="1455" y="1039"/>
                    <a:pt x="1415" y="1107"/>
                    <a:pt x="1381" y="1176"/>
                  </a:cubicBezTo>
                  <a:lnTo>
                    <a:pt x="1362" y="1218"/>
                  </a:lnTo>
                  <a:lnTo>
                    <a:pt x="1355" y="1224"/>
                  </a:lnTo>
                  <a:cubicBezTo>
                    <a:pt x="1313" y="1267"/>
                    <a:pt x="1268" y="1308"/>
                    <a:pt x="1221" y="1347"/>
                  </a:cubicBezTo>
                  <a:cubicBezTo>
                    <a:pt x="1124" y="1422"/>
                    <a:pt x="1023" y="1491"/>
                    <a:pt x="917" y="1556"/>
                  </a:cubicBezTo>
                  <a:cubicBezTo>
                    <a:pt x="847" y="1599"/>
                    <a:pt x="774" y="1637"/>
                    <a:pt x="700" y="1672"/>
                  </a:cubicBezTo>
                  <a:cubicBezTo>
                    <a:pt x="662" y="1688"/>
                    <a:pt x="622" y="1702"/>
                    <a:pt x="583" y="1713"/>
                  </a:cubicBezTo>
                  <a:cubicBezTo>
                    <a:pt x="564" y="1718"/>
                    <a:pt x="545" y="1723"/>
                    <a:pt x="526" y="1726"/>
                  </a:cubicBezTo>
                  <a:cubicBezTo>
                    <a:pt x="507" y="1729"/>
                    <a:pt x="488" y="1730"/>
                    <a:pt x="467" y="1732"/>
                  </a:cubicBezTo>
                  <a:lnTo>
                    <a:pt x="488" y="1732"/>
                  </a:lnTo>
                  <a:cubicBezTo>
                    <a:pt x="479" y="1733"/>
                    <a:pt x="470" y="1733"/>
                    <a:pt x="461" y="1733"/>
                  </a:cubicBezTo>
                  <a:cubicBezTo>
                    <a:pt x="451" y="1733"/>
                    <a:pt x="442" y="1733"/>
                    <a:pt x="432" y="1732"/>
                  </a:cubicBezTo>
                  <a:cubicBezTo>
                    <a:pt x="424" y="1730"/>
                    <a:pt x="413" y="1730"/>
                    <a:pt x="404" y="1727"/>
                  </a:cubicBezTo>
                  <a:lnTo>
                    <a:pt x="385" y="1721"/>
                  </a:lnTo>
                  <a:lnTo>
                    <a:pt x="372" y="1716"/>
                  </a:lnTo>
                  <a:cubicBezTo>
                    <a:pt x="368" y="1713"/>
                    <a:pt x="363" y="1710"/>
                    <a:pt x="358" y="1707"/>
                  </a:cubicBezTo>
                  <a:lnTo>
                    <a:pt x="356" y="1705"/>
                  </a:lnTo>
                  <a:lnTo>
                    <a:pt x="363" y="1710"/>
                  </a:lnTo>
                  <a:lnTo>
                    <a:pt x="363" y="1710"/>
                  </a:lnTo>
                  <a:lnTo>
                    <a:pt x="353" y="1702"/>
                  </a:lnTo>
                  <a:lnTo>
                    <a:pt x="350" y="1697"/>
                  </a:lnTo>
                  <a:lnTo>
                    <a:pt x="347" y="1689"/>
                  </a:lnTo>
                  <a:cubicBezTo>
                    <a:pt x="344" y="1683"/>
                    <a:pt x="341" y="1677"/>
                    <a:pt x="341" y="1672"/>
                  </a:cubicBezTo>
                  <a:cubicBezTo>
                    <a:pt x="339" y="1667"/>
                    <a:pt x="337" y="1662"/>
                    <a:pt x="337" y="1658"/>
                  </a:cubicBezTo>
                  <a:cubicBezTo>
                    <a:pt x="330" y="1609"/>
                    <a:pt x="325" y="1558"/>
                    <a:pt x="322" y="1507"/>
                  </a:cubicBezTo>
                  <a:cubicBezTo>
                    <a:pt x="322" y="1472"/>
                    <a:pt x="323" y="1438"/>
                    <a:pt x="326" y="1403"/>
                  </a:cubicBezTo>
                  <a:cubicBezTo>
                    <a:pt x="331" y="1352"/>
                    <a:pt x="341" y="1303"/>
                    <a:pt x="352" y="1256"/>
                  </a:cubicBezTo>
                  <a:cubicBezTo>
                    <a:pt x="366" y="1199"/>
                    <a:pt x="383" y="1142"/>
                    <a:pt x="404" y="1086"/>
                  </a:cubicBezTo>
                  <a:cubicBezTo>
                    <a:pt x="426" y="1029"/>
                    <a:pt x="453" y="972"/>
                    <a:pt x="481" y="918"/>
                  </a:cubicBezTo>
                  <a:cubicBezTo>
                    <a:pt x="531" y="833"/>
                    <a:pt x="583" y="752"/>
                    <a:pt x="640" y="675"/>
                  </a:cubicBezTo>
                  <a:cubicBezTo>
                    <a:pt x="677" y="625"/>
                    <a:pt x="715" y="577"/>
                    <a:pt x="755" y="533"/>
                  </a:cubicBezTo>
                  <a:lnTo>
                    <a:pt x="755" y="533"/>
                  </a:lnTo>
                  <a:lnTo>
                    <a:pt x="760" y="529"/>
                  </a:lnTo>
                  <a:lnTo>
                    <a:pt x="764" y="524"/>
                  </a:lnTo>
                  <a:lnTo>
                    <a:pt x="764" y="524"/>
                  </a:lnTo>
                  <a:cubicBezTo>
                    <a:pt x="764" y="524"/>
                    <a:pt x="764" y="525"/>
                    <a:pt x="763" y="526"/>
                  </a:cubicBezTo>
                  <a:cubicBezTo>
                    <a:pt x="784" y="504"/>
                    <a:pt x="806" y="483"/>
                    <a:pt x="830" y="464"/>
                  </a:cubicBezTo>
                  <a:cubicBezTo>
                    <a:pt x="847" y="450"/>
                    <a:pt x="865" y="437"/>
                    <a:pt x="885" y="424"/>
                  </a:cubicBezTo>
                  <a:cubicBezTo>
                    <a:pt x="896" y="418"/>
                    <a:pt x="907" y="410"/>
                    <a:pt x="918" y="407"/>
                  </a:cubicBezTo>
                  <a:cubicBezTo>
                    <a:pt x="928" y="402"/>
                    <a:pt x="939" y="399"/>
                    <a:pt x="948" y="396"/>
                  </a:cubicBezTo>
                  <a:lnTo>
                    <a:pt x="944" y="396"/>
                  </a:lnTo>
                  <a:lnTo>
                    <a:pt x="950" y="394"/>
                  </a:lnTo>
                  <a:lnTo>
                    <a:pt x="956" y="393"/>
                  </a:lnTo>
                  <a:lnTo>
                    <a:pt x="952" y="394"/>
                  </a:lnTo>
                  <a:cubicBezTo>
                    <a:pt x="964" y="393"/>
                    <a:pt x="979" y="391"/>
                    <a:pt x="993" y="391"/>
                  </a:cubicBezTo>
                  <a:lnTo>
                    <a:pt x="1012" y="391"/>
                  </a:lnTo>
                  <a:lnTo>
                    <a:pt x="1024" y="394"/>
                  </a:lnTo>
                  <a:lnTo>
                    <a:pt x="1024" y="394"/>
                  </a:lnTo>
                  <a:lnTo>
                    <a:pt x="1013" y="393"/>
                  </a:lnTo>
                  <a:lnTo>
                    <a:pt x="1004" y="393"/>
                  </a:lnTo>
                  <a:lnTo>
                    <a:pt x="1026" y="396"/>
                  </a:lnTo>
                  <a:cubicBezTo>
                    <a:pt x="1042" y="401"/>
                    <a:pt x="1058" y="405"/>
                    <a:pt x="1072" y="410"/>
                  </a:cubicBezTo>
                  <a:cubicBezTo>
                    <a:pt x="1080" y="413"/>
                    <a:pt x="1088" y="417"/>
                    <a:pt x="1096" y="421"/>
                  </a:cubicBezTo>
                  <a:lnTo>
                    <a:pt x="1096" y="423"/>
                  </a:lnTo>
                  <a:lnTo>
                    <a:pt x="1089" y="420"/>
                  </a:lnTo>
                  <a:lnTo>
                    <a:pt x="1100" y="426"/>
                  </a:lnTo>
                  <a:cubicBezTo>
                    <a:pt x="1102" y="426"/>
                    <a:pt x="1102" y="426"/>
                    <a:pt x="1102" y="428"/>
                  </a:cubicBezTo>
                  <a:lnTo>
                    <a:pt x="1105" y="431"/>
                  </a:lnTo>
                  <a:lnTo>
                    <a:pt x="1105" y="432"/>
                  </a:lnTo>
                  <a:cubicBezTo>
                    <a:pt x="1107" y="439"/>
                    <a:pt x="1108" y="443"/>
                    <a:pt x="1108" y="450"/>
                  </a:cubicBezTo>
                  <a:cubicBezTo>
                    <a:pt x="1127" y="532"/>
                    <a:pt x="1200" y="579"/>
                    <a:pt x="1274" y="579"/>
                  </a:cubicBezTo>
                  <a:cubicBezTo>
                    <a:pt x="1320" y="579"/>
                    <a:pt x="1366" y="561"/>
                    <a:pt x="1400" y="521"/>
                  </a:cubicBezTo>
                  <a:cubicBezTo>
                    <a:pt x="1415" y="502"/>
                    <a:pt x="1427" y="480"/>
                    <a:pt x="1434" y="456"/>
                  </a:cubicBezTo>
                  <a:cubicBezTo>
                    <a:pt x="1463" y="388"/>
                    <a:pt x="1446" y="309"/>
                    <a:pt x="1390" y="261"/>
                  </a:cubicBezTo>
                  <a:cubicBezTo>
                    <a:pt x="1336" y="176"/>
                    <a:pt x="1252" y="114"/>
                    <a:pt x="1156" y="90"/>
                  </a:cubicBezTo>
                  <a:cubicBezTo>
                    <a:pt x="1100" y="76"/>
                    <a:pt x="1045" y="65"/>
                    <a:pt x="989" y="65"/>
                  </a:cubicBezTo>
                  <a:cubicBezTo>
                    <a:pt x="965" y="65"/>
                    <a:pt x="941" y="67"/>
                    <a:pt x="917" y="71"/>
                  </a:cubicBezTo>
                  <a:cubicBezTo>
                    <a:pt x="831" y="87"/>
                    <a:pt x="751" y="122"/>
                    <a:pt x="679" y="174"/>
                  </a:cubicBezTo>
                  <a:cubicBezTo>
                    <a:pt x="586" y="246"/>
                    <a:pt x="504" y="328"/>
                    <a:pt x="434" y="421"/>
                  </a:cubicBezTo>
                  <a:cubicBezTo>
                    <a:pt x="368" y="510"/>
                    <a:pt x="306" y="600"/>
                    <a:pt x="249" y="694"/>
                  </a:cubicBezTo>
                  <a:cubicBezTo>
                    <a:pt x="124" y="899"/>
                    <a:pt x="43" y="1127"/>
                    <a:pt x="11" y="1365"/>
                  </a:cubicBezTo>
                  <a:cubicBezTo>
                    <a:pt x="2" y="1430"/>
                    <a:pt x="0" y="1495"/>
                    <a:pt x="3" y="1559"/>
                  </a:cubicBezTo>
                  <a:cubicBezTo>
                    <a:pt x="5" y="1613"/>
                    <a:pt x="10" y="1669"/>
                    <a:pt x="19" y="1721"/>
                  </a:cubicBezTo>
                  <a:cubicBezTo>
                    <a:pt x="29" y="1767"/>
                    <a:pt x="45" y="1811"/>
                    <a:pt x="65" y="1852"/>
                  </a:cubicBezTo>
                  <a:cubicBezTo>
                    <a:pt x="87" y="1892"/>
                    <a:pt x="117" y="1928"/>
                    <a:pt x="152" y="1957"/>
                  </a:cubicBezTo>
                  <a:cubicBezTo>
                    <a:pt x="231" y="2030"/>
                    <a:pt x="345" y="2052"/>
                    <a:pt x="448" y="2057"/>
                  </a:cubicBezTo>
                  <a:lnTo>
                    <a:pt x="461" y="2057"/>
                  </a:lnTo>
                  <a:cubicBezTo>
                    <a:pt x="567" y="2055"/>
                    <a:pt x="670" y="2031"/>
                    <a:pt x="768" y="1990"/>
                  </a:cubicBezTo>
                  <a:cubicBezTo>
                    <a:pt x="933" y="1925"/>
                    <a:pt x="1083" y="1829"/>
                    <a:pt x="1232" y="1734"/>
                  </a:cubicBezTo>
                  <a:lnTo>
                    <a:pt x="1267" y="1711"/>
                  </a:lnTo>
                  <a:cubicBezTo>
                    <a:pt x="1276" y="1767"/>
                    <a:pt x="1297" y="1819"/>
                    <a:pt x="1327" y="1865"/>
                  </a:cubicBezTo>
                  <a:cubicBezTo>
                    <a:pt x="1381" y="1946"/>
                    <a:pt x="1447" y="2011"/>
                    <a:pt x="1540" y="2036"/>
                  </a:cubicBezTo>
                  <a:cubicBezTo>
                    <a:pt x="1572" y="2045"/>
                    <a:pt x="1606" y="2049"/>
                    <a:pt x="1639" y="2049"/>
                  </a:cubicBezTo>
                  <a:cubicBezTo>
                    <a:pt x="1697" y="2049"/>
                    <a:pt x="1757" y="2038"/>
                    <a:pt x="1810" y="2022"/>
                  </a:cubicBezTo>
                  <a:cubicBezTo>
                    <a:pt x="1996" y="1962"/>
                    <a:pt x="2159" y="1832"/>
                    <a:pt x="2300" y="1697"/>
                  </a:cubicBezTo>
                  <a:cubicBezTo>
                    <a:pt x="2457" y="1552"/>
                    <a:pt x="2593" y="1389"/>
                    <a:pt x="2729" y="1225"/>
                  </a:cubicBezTo>
                  <a:cubicBezTo>
                    <a:pt x="2785" y="1154"/>
                    <a:pt x="2837" y="1081"/>
                    <a:pt x="2884" y="1004"/>
                  </a:cubicBezTo>
                  <a:cubicBezTo>
                    <a:pt x="2924" y="944"/>
                    <a:pt x="2960" y="880"/>
                    <a:pt x="2995" y="815"/>
                  </a:cubicBezTo>
                  <a:cubicBezTo>
                    <a:pt x="3046" y="725"/>
                    <a:pt x="3084" y="618"/>
                    <a:pt x="3066" y="512"/>
                  </a:cubicBezTo>
                  <a:cubicBezTo>
                    <a:pt x="3052" y="413"/>
                    <a:pt x="3010" y="320"/>
                    <a:pt x="2941" y="247"/>
                  </a:cubicBezTo>
                  <a:cubicBezTo>
                    <a:pt x="2867" y="160"/>
                    <a:pt x="2774" y="92"/>
                    <a:pt x="2668" y="46"/>
                  </a:cubicBezTo>
                  <a:cubicBezTo>
                    <a:pt x="2592" y="16"/>
                    <a:pt x="2512" y="0"/>
                    <a:pt x="24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7" name="Google Shape;8997;p17"/>
            <p:cNvSpPr/>
            <p:nvPr/>
          </p:nvSpPr>
          <p:spPr>
            <a:xfrm>
              <a:off x="6641816" y="5291980"/>
              <a:ext cx="37520" cy="69553"/>
            </a:xfrm>
            <a:custGeom>
              <a:avLst/>
              <a:gdLst/>
              <a:ahLst/>
              <a:cxnLst/>
              <a:rect l="l" t="t" r="r" b="b"/>
              <a:pathLst>
                <a:path w="1291" h="2393" extrusionOk="0">
                  <a:moveTo>
                    <a:pt x="936" y="1814"/>
                  </a:moveTo>
                  <a:lnTo>
                    <a:pt x="940" y="1819"/>
                  </a:lnTo>
                  <a:lnTo>
                    <a:pt x="940" y="1819"/>
                  </a:lnTo>
                  <a:cubicBezTo>
                    <a:pt x="939" y="1818"/>
                    <a:pt x="937" y="1816"/>
                    <a:pt x="936" y="1814"/>
                  </a:cubicBezTo>
                  <a:close/>
                  <a:moveTo>
                    <a:pt x="806" y="1"/>
                  </a:moveTo>
                  <a:cubicBezTo>
                    <a:pt x="671" y="1"/>
                    <a:pt x="537" y="37"/>
                    <a:pt x="418" y="106"/>
                  </a:cubicBezTo>
                  <a:cubicBezTo>
                    <a:pt x="347" y="146"/>
                    <a:pt x="281" y="195"/>
                    <a:pt x="222" y="250"/>
                  </a:cubicBezTo>
                  <a:cubicBezTo>
                    <a:pt x="164" y="310"/>
                    <a:pt x="105" y="377"/>
                    <a:pt x="75" y="455"/>
                  </a:cubicBezTo>
                  <a:cubicBezTo>
                    <a:pt x="5" y="624"/>
                    <a:pt x="1" y="812"/>
                    <a:pt x="62" y="983"/>
                  </a:cubicBezTo>
                  <a:cubicBezTo>
                    <a:pt x="119" y="1137"/>
                    <a:pt x="252" y="1260"/>
                    <a:pt x="373" y="1362"/>
                  </a:cubicBezTo>
                  <a:cubicBezTo>
                    <a:pt x="490" y="1458"/>
                    <a:pt x="608" y="1551"/>
                    <a:pt x="730" y="1640"/>
                  </a:cubicBezTo>
                  <a:lnTo>
                    <a:pt x="730" y="1640"/>
                  </a:lnTo>
                  <a:lnTo>
                    <a:pt x="726" y="1637"/>
                  </a:lnTo>
                  <a:lnTo>
                    <a:pt x="726" y="1637"/>
                  </a:lnTo>
                  <a:cubicBezTo>
                    <a:pt x="797" y="1691"/>
                    <a:pt x="866" y="1749"/>
                    <a:pt x="931" y="1810"/>
                  </a:cubicBezTo>
                  <a:cubicBezTo>
                    <a:pt x="934" y="1814"/>
                    <a:pt x="939" y="1817"/>
                    <a:pt x="942" y="1822"/>
                  </a:cubicBezTo>
                  <a:cubicBezTo>
                    <a:pt x="942" y="1822"/>
                    <a:pt x="942" y="1821"/>
                    <a:pt x="942" y="1821"/>
                  </a:cubicBezTo>
                  <a:lnTo>
                    <a:pt x="942" y="1821"/>
                  </a:lnTo>
                  <a:lnTo>
                    <a:pt x="944" y="1824"/>
                  </a:lnTo>
                  <a:cubicBezTo>
                    <a:pt x="947" y="1827"/>
                    <a:pt x="949" y="1830"/>
                    <a:pt x="950" y="1833"/>
                  </a:cubicBezTo>
                  <a:lnTo>
                    <a:pt x="947" y="1840"/>
                  </a:lnTo>
                  <a:lnTo>
                    <a:pt x="942" y="1844"/>
                  </a:lnTo>
                  <a:cubicBezTo>
                    <a:pt x="931" y="1855"/>
                    <a:pt x="919" y="1867"/>
                    <a:pt x="906" y="1876"/>
                  </a:cubicBezTo>
                  <a:lnTo>
                    <a:pt x="922" y="1862"/>
                  </a:lnTo>
                  <a:lnTo>
                    <a:pt x="922" y="1862"/>
                  </a:lnTo>
                  <a:cubicBezTo>
                    <a:pt x="912" y="1870"/>
                    <a:pt x="903" y="1876"/>
                    <a:pt x="893" y="1882"/>
                  </a:cubicBezTo>
                  <a:cubicBezTo>
                    <a:pt x="871" y="1895"/>
                    <a:pt x="849" y="1906"/>
                    <a:pt x="827" y="1916"/>
                  </a:cubicBezTo>
                  <a:cubicBezTo>
                    <a:pt x="776" y="1939"/>
                    <a:pt x="722" y="1957"/>
                    <a:pt x="670" y="1974"/>
                  </a:cubicBezTo>
                  <a:lnTo>
                    <a:pt x="670" y="1974"/>
                  </a:lnTo>
                  <a:lnTo>
                    <a:pt x="670" y="1974"/>
                  </a:lnTo>
                  <a:lnTo>
                    <a:pt x="670" y="1974"/>
                  </a:lnTo>
                  <a:lnTo>
                    <a:pt x="656" y="1979"/>
                  </a:lnTo>
                  <a:cubicBezTo>
                    <a:pt x="661" y="1977"/>
                    <a:pt x="665" y="1976"/>
                    <a:pt x="670" y="1974"/>
                  </a:cubicBezTo>
                  <a:lnTo>
                    <a:pt x="670" y="1974"/>
                  </a:lnTo>
                  <a:lnTo>
                    <a:pt x="653" y="1981"/>
                  </a:lnTo>
                  <a:cubicBezTo>
                    <a:pt x="543" y="2012"/>
                    <a:pt x="434" y="2041"/>
                    <a:pt x="323" y="2066"/>
                  </a:cubicBezTo>
                  <a:cubicBezTo>
                    <a:pt x="235" y="2087"/>
                    <a:pt x="179" y="2175"/>
                    <a:pt x="200" y="2264"/>
                  </a:cubicBezTo>
                  <a:cubicBezTo>
                    <a:pt x="217" y="2338"/>
                    <a:pt x="282" y="2391"/>
                    <a:pt x="358" y="2392"/>
                  </a:cubicBezTo>
                  <a:cubicBezTo>
                    <a:pt x="371" y="2392"/>
                    <a:pt x="385" y="2391"/>
                    <a:pt x="396" y="2387"/>
                  </a:cubicBezTo>
                  <a:cubicBezTo>
                    <a:pt x="502" y="2362"/>
                    <a:pt x="608" y="2334"/>
                    <a:pt x="713" y="2303"/>
                  </a:cubicBezTo>
                  <a:cubicBezTo>
                    <a:pt x="790" y="2281"/>
                    <a:pt x="866" y="2256"/>
                    <a:pt x="942" y="2226"/>
                  </a:cubicBezTo>
                  <a:cubicBezTo>
                    <a:pt x="1020" y="2193"/>
                    <a:pt x="1105" y="2153"/>
                    <a:pt x="1166" y="2091"/>
                  </a:cubicBezTo>
                  <a:cubicBezTo>
                    <a:pt x="1227" y="2030"/>
                    <a:pt x="1286" y="1947"/>
                    <a:pt x="1287" y="1855"/>
                  </a:cubicBezTo>
                  <a:cubicBezTo>
                    <a:pt x="1291" y="1772"/>
                    <a:pt x="1264" y="1689"/>
                    <a:pt x="1211" y="1624"/>
                  </a:cubicBezTo>
                  <a:cubicBezTo>
                    <a:pt x="1155" y="1553"/>
                    <a:pt x="1077" y="1493"/>
                    <a:pt x="1004" y="1439"/>
                  </a:cubicBezTo>
                  <a:lnTo>
                    <a:pt x="1004" y="1439"/>
                  </a:lnTo>
                  <a:lnTo>
                    <a:pt x="1007" y="1442"/>
                  </a:lnTo>
                  <a:lnTo>
                    <a:pt x="966" y="1411"/>
                  </a:lnTo>
                  <a:lnTo>
                    <a:pt x="969" y="1414"/>
                  </a:lnTo>
                  <a:cubicBezTo>
                    <a:pt x="900" y="1362"/>
                    <a:pt x="828" y="1311"/>
                    <a:pt x="757" y="1259"/>
                  </a:cubicBezTo>
                  <a:cubicBezTo>
                    <a:pt x="662" y="1187"/>
                    <a:pt x="572" y="1111"/>
                    <a:pt x="483" y="1029"/>
                  </a:cubicBezTo>
                  <a:cubicBezTo>
                    <a:pt x="460" y="1004"/>
                    <a:pt x="434" y="977"/>
                    <a:pt x="412" y="950"/>
                  </a:cubicBezTo>
                  <a:lnTo>
                    <a:pt x="412" y="950"/>
                  </a:lnTo>
                  <a:cubicBezTo>
                    <a:pt x="413" y="951"/>
                    <a:pt x="413" y="952"/>
                    <a:pt x="414" y="953"/>
                  </a:cubicBezTo>
                  <a:lnTo>
                    <a:pt x="414" y="953"/>
                  </a:lnTo>
                  <a:cubicBezTo>
                    <a:pt x="406" y="943"/>
                    <a:pt x="398" y="933"/>
                    <a:pt x="392" y="922"/>
                  </a:cubicBezTo>
                  <a:cubicBezTo>
                    <a:pt x="385" y="909"/>
                    <a:pt x="377" y="896"/>
                    <a:pt x="371" y="882"/>
                  </a:cubicBezTo>
                  <a:lnTo>
                    <a:pt x="371" y="882"/>
                  </a:lnTo>
                  <a:cubicBezTo>
                    <a:pt x="374" y="890"/>
                    <a:pt x="377" y="896"/>
                    <a:pt x="379" y="903"/>
                  </a:cubicBezTo>
                  <a:cubicBezTo>
                    <a:pt x="373" y="887"/>
                    <a:pt x="365" y="871"/>
                    <a:pt x="360" y="853"/>
                  </a:cubicBezTo>
                  <a:cubicBezTo>
                    <a:pt x="355" y="839"/>
                    <a:pt x="354" y="825"/>
                    <a:pt x="350" y="811"/>
                  </a:cubicBezTo>
                  <a:lnTo>
                    <a:pt x="350" y="811"/>
                  </a:lnTo>
                  <a:cubicBezTo>
                    <a:pt x="352" y="817"/>
                    <a:pt x="354" y="825"/>
                    <a:pt x="355" y="831"/>
                  </a:cubicBezTo>
                  <a:cubicBezTo>
                    <a:pt x="350" y="800"/>
                    <a:pt x="349" y="766"/>
                    <a:pt x="347" y="735"/>
                  </a:cubicBezTo>
                  <a:cubicBezTo>
                    <a:pt x="347" y="722"/>
                    <a:pt x="347" y="708"/>
                    <a:pt x="349" y="695"/>
                  </a:cubicBezTo>
                  <a:cubicBezTo>
                    <a:pt x="352" y="676"/>
                    <a:pt x="355" y="657"/>
                    <a:pt x="358" y="638"/>
                  </a:cubicBezTo>
                  <a:cubicBezTo>
                    <a:pt x="361" y="625"/>
                    <a:pt x="365" y="613"/>
                    <a:pt x="369" y="602"/>
                  </a:cubicBezTo>
                  <a:cubicBezTo>
                    <a:pt x="373" y="594"/>
                    <a:pt x="376" y="586"/>
                    <a:pt x="380" y="580"/>
                  </a:cubicBezTo>
                  <a:cubicBezTo>
                    <a:pt x="390" y="562"/>
                    <a:pt x="399" y="548"/>
                    <a:pt x="411" y="532"/>
                  </a:cubicBezTo>
                  <a:cubicBezTo>
                    <a:pt x="418" y="523"/>
                    <a:pt x="426" y="513"/>
                    <a:pt x="434" y="505"/>
                  </a:cubicBezTo>
                  <a:cubicBezTo>
                    <a:pt x="455" y="485"/>
                    <a:pt x="475" y="466"/>
                    <a:pt x="498" y="447"/>
                  </a:cubicBezTo>
                  <a:cubicBezTo>
                    <a:pt x="518" y="432"/>
                    <a:pt x="539" y="417"/>
                    <a:pt x="559" y="404"/>
                  </a:cubicBezTo>
                  <a:cubicBezTo>
                    <a:pt x="580" y="393"/>
                    <a:pt x="600" y="382"/>
                    <a:pt x="623" y="371"/>
                  </a:cubicBezTo>
                  <a:cubicBezTo>
                    <a:pt x="638" y="363"/>
                    <a:pt x="654" y="356"/>
                    <a:pt x="673" y="352"/>
                  </a:cubicBezTo>
                  <a:cubicBezTo>
                    <a:pt x="691" y="347"/>
                    <a:pt x="710" y="342"/>
                    <a:pt x="729" y="339"/>
                  </a:cubicBezTo>
                  <a:cubicBezTo>
                    <a:pt x="740" y="337"/>
                    <a:pt x="749" y="336"/>
                    <a:pt x="760" y="336"/>
                  </a:cubicBezTo>
                  <a:cubicBezTo>
                    <a:pt x="786" y="336"/>
                    <a:pt x="809" y="336"/>
                    <a:pt x="835" y="339"/>
                  </a:cubicBezTo>
                  <a:cubicBezTo>
                    <a:pt x="844" y="339"/>
                    <a:pt x="852" y="341"/>
                    <a:pt x="860" y="342"/>
                  </a:cubicBezTo>
                  <a:cubicBezTo>
                    <a:pt x="855" y="366"/>
                    <a:pt x="849" y="390"/>
                    <a:pt x="844" y="412"/>
                  </a:cubicBezTo>
                  <a:cubicBezTo>
                    <a:pt x="839" y="432"/>
                    <a:pt x="836" y="455"/>
                    <a:pt x="833" y="474"/>
                  </a:cubicBezTo>
                  <a:cubicBezTo>
                    <a:pt x="806" y="570"/>
                    <a:pt x="870" y="667"/>
                    <a:pt x="966" y="684"/>
                  </a:cubicBezTo>
                  <a:cubicBezTo>
                    <a:pt x="976" y="686"/>
                    <a:pt x="985" y="686"/>
                    <a:pt x="994" y="686"/>
                  </a:cubicBezTo>
                  <a:cubicBezTo>
                    <a:pt x="1081" y="686"/>
                    <a:pt x="1155" y="621"/>
                    <a:pt x="1162" y="531"/>
                  </a:cubicBezTo>
                  <a:cubicBezTo>
                    <a:pt x="1164" y="524"/>
                    <a:pt x="1166" y="518"/>
                    <a:pt x="1166" y="512"/>
                  </a:cubicBezTo>
                  <a:cubicBezTo>
                    <a:pt x="1174" y="481"/>
                    <a:pt x="1181" y="453"/>
                    <a:pt x="1191" y="423"/>
                  </a:cubicBezTo>
                  <a:cubicBezTo>
                    <a:pt x="1205" y="385"/>
                    <a:pt x="1213" y="345"/>
                    <a:pt x="1218" y="306"/>
                  </a:cubicBezTo>
                  <a:cubicBezTo>
                    <a:pt x="1218" y="269"/>
                    <a:pt x="1213" y="233"/>
                    <a:pt x="1202" y="198"/>
                  </a:cubicBezTo>
                  <a:cubicBezTo>
                    <a:pt x="1189" y="166"/>
                    <a:pt x="1170" y="136"/>
                    <a:pt x="1145" y="113"/>
                  </a:cubicBezTo>
                  <a:cubicBezTo>
                    <a:pt x="1091" y="60"/>
                    <a:pt x="1022" y="26"/>
                    <a:pt x="947" y="14"/>
                  </a:cubicBezTo>
                  <a:cubicBezTo>
                    <a:pt x="900" y="5"/>
                    <a:pt x="853" y="1"/>
                    <a:pt x="8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8" name="Google Shape;8998;p17"/>
            <p:cNvSpPr/>
            <p:nvPr/>
          </p:nvSpPr>
          <p:spPr>
            <a:xfrm>
              <a:off x="6700205" y="5252453"/>
              <a:ext cx="48651" cy="127392"/>
            </a:xfrm>
            <a:custGeom>
              <a:avLst/>
              <a:gdLst/>
              <a:ahLst/>
              <a:cxnLst/>
              <a:rect l="l" t="t" r="r" b="b"/>
              <a:pathLst>
                <a:path w="1674" h="4383" extrusionOk="0">
                  <a:moveTo>
                    <a:pt x="501" y="1105"/>
                  </a:moveTo>
                  <a:cubicBezTo>
                    <a:pt x="499" y="1108"/>
                    <a:pt x="498" y="1111"/>
                    <a:pt x="497" y="1114"/>
                  </a:cubicBezTo>
                  <a:lnTo>
                    <a:pt x="497" y="1114"/>
                  </a:lnTo>
                  <a:cubicBezTo>
                    <a:pt x="498" y="1111"/>
                    <a:pt x="499" y="1108"/>
                    <a:pt x="501" y="1105"/>
                  </a:cubicBezTo>
                  <a:close/>
                  <a:moveTo>
                    <a:pt x="448" y="1238"/>
                  </a:moveTo>
                  <a:lnTo>
                    <a:pt x="448" y="1238"/>
                  </a:lnTo>
                  <a:cubicBezTo>
                    <a:pt x="448" y="1239"/>
                    <a:pt x="447" y="1241"/>
                    <a:pt x="447" y="1242"/>
                  </a:cubicBezTo>
                  <a:lnTo>
                    <a:pt x="447" y="1242"/>
                  </a:lnTo>
                  <a:cubicBezTo>
                    <a:pt x="447" y="1241"/>
                    <a:pt x="448" y="1240"/>
                    <a:pt x="448" y="1238"/>
                  </a:cubicBezTo>
                  <a:close/>
                  <a:moveTo>
                    <a:pt x="714" y="1367"/>
                  </a:moveTo>
                  <a:cubicBezTo>
                    <a:pt x="714" y="1367"/>
                    <a:pt x="714" y="1368"/>
                    <a:pt x="714" y="1369"/>
                  </a:cubicBezTo>
                  <a:lnTo>
                    <a:pt x="714" y="1369"/>
                  </a:lnTo>
                  <a:cubicBezTo>
                    <a:pt x="714" y="1368"/>
                    <a:pt x="714" y="1367"/>
                    <a:pt x="714" y="1367"/>
                  </a:cubicBezTo>
                  <a:close/>
                  <a:moveTo>
                    <a:pt x="1402" y="0"/>
                  </a:moveTo>
                  <a:cubicBezTo>
                    <a:pt x="1342" y="0"/>
                    <a:pt x="1279" y="19"/>
                    <a:pt x="1227" y="43"/>
                  </a:cubicBezTo>
                  <a:cubicBezTo>
                    <a:pt x="1134" y="84"/>
                    <a:pt x="1051" y="144"/>
                    <a:pt x="983" y="220"/>
                  </a:cubicBezTo>
                  <a:cubicBezTo>
                    <a:pt x="912" y="304"/>
                    <a:pt x="847" y="396"/>
                    <a:pt x="793" y="493"/>
                  </a:cubicBezTo>
                  <a:cubicBezTo>
                    <a:pt x="733" y="599"/>
                    <a:pt x="679" y="708"/>
                    <a:pt x="624" y="817"/>
                  </a:cubicBezTo>
                  <a:cubicBezTo>
                    <a:pt x="605" y="854"/>
                    <a:pt x="591" y="893"/>
                    <a:pt x="573" y="933"/>
                  </a:cubicBezTo>
                  <a:cubicBezTo>
                    <a:pt x="554" y="972"/>
                    <a:pt x="535" y="1014"/>
                    <a:pt x="521" y="1053"/>
                  </a:cubicBezTo>
                  <a:lnTo>
                    <a:pt x="526" y="1040"/>
                  </a:lnTo>
                  <a:lnTo>
                    <a:pt x="526" y="1040"/>
                  </a:lnTo>
                  <a:cubicBezTo>
                    <a:pt x="521" y="1055"/>
                    <a:pt x="515" y="1069"/>
                    <a:pt x="510" y="1082"/>
                  </a:cubicBezTo>
                  <a:cubicBezTo>
                    <a:pt x="504" y="1096"/>
                    <a:pt x="499" y="1110"/>
                    <a:pt x="494" y="1124"/>
                  </a:cubicBezTo>
                  <a:cubicBezTo>
                    <a:pt x="495" y="1121"/>
                    <a:pt x="496" y="1117"/>
                    <a:pt x="497" y="1114"/>
                  </a:cubicBezTo>
                  <a:lnTo>
                    <a:pt x="497" y="1114"/>
                  </a:lnTo>
                  <a:cubicBezTo>
                    <a:pt x="492" y="1126"/>
                    <a:pt x="487" y="1138"/>
                    <a:pt x="483" y="1151"/>
                  </a:cubicBezTo>
                  <a:cubicBezTo>
                    <a:pt x="485" y="1143"/>
                    <a:pt x="488" y="1137"/>
                    <a:pt x="489" y="1132"/>
                  </a:cubicBezTo>
                  <a:lnTo>
                    <a:pt x="489" y="1132"/>
                  </a:lnTo>
                  <a:cubicBezTo>
                    <a:pt x="482" y="1153"/>
                    <a:pt x="474" y="1172"/>
                    <a:pt x="466" y="1192"/>
                  </a:cubicBezTo>
                  <a:cubicBezTo>
                    <a:pt x="469" y="1186"/>
                    <a:pt x="470" y="1180"/>
                    <a:pt x="474" y="1173"/>
                  </a:cubicBezTo>
                  <a:lnTo>
                    <a:pt x="474" y="1173"/>
                  </a:lnTo>
                  <a:cubicBezTo>
                    <a:pt x="463" y="1198"/>
                    <a:pt x="455" y="1221"/>
                    <a:pt x="446" y="1245"/>
                  </a:cubicBezTo>
                  <a:lnTo>
                    <a:pt x="446" y="1245"/>
                  </a:lnTo>
                  <a:cubicBezTo>
                    <a:pt x="446" y="1244"/>
                    <a:pt x="446" y="1243"/>
                    <a:pt x="447" y="1242"/>
                  </a:cubicBezTo>
                  <a:lnTo>
                    <a:pt x="447" y="1242"/>
                  </a:lnTo>
                  <a:cubicBezTo>
                    <a:pt x="422" y="1304"/>
                    <a:pt x="404" y="1368"/>
                    <a:pt x="382" y="1431"/>
                  </a:cubicBezTo>
                  <a:cubicBezTo>
                    <a:pt x="364" y="1485"/>
                    <a:pt x="344" y="1541"/>
                    <a:pt x="328" y="1596"/>
                  </a:cubicBezTo>
                  <a:cubicBezTo>
                    <a:pt x="284" y="1762"/>
                    <a:pt x="236" y="1927"/>
                    <a:pt x="200" y="2095"/>
                  </a:cubicBezTo>
                  <a:cubicBezTo>
                    <a:pt x="176" y="2194"/>
                    <a:pt x="154" y="2294"/>
                    <a:pt x="132" y="2392"/>
                  </a:cubicBezTo>
                  <a:cubicBezTo>
                    <a:pt x="113" y="2476"/>
                    <a:pt x="102" y="2563"/>
                    <a:pt x="86" y="2647"/>
                  </a:cubicBezTo>
                  <a:cubicBezTo>
                    <a:pt x="54" y="2826"/>
                    <a:pt x="34" y="3008"/>
                    <a:pt x="19" y="3190"/>
                  </a:cubicBezTo>
                  <a:cubicBezTo>
                    <a:pt x="3" y="3412"/>
                    <a:pt x="0" y="3643"/>
                    <a:pt x="89" y="3850"/>
                  </a:cubicBezTo>
                  <a:cubicBezTo>
                    <a:pt x="130" y="3950"/>
                    <a:pt x="184" y="4045"/>
                    <a:pt x="250" y="4130"/>
                  </a:cubicBezTo>
                  <a:cubicBezTo>
                    <a:pt x="312" y="4208"/>
                    <a:pt x="380" y="4279"/>
                    <a:pt x="455" y="4346"/>
                  </a:cubicBezTo>
                  <a:cubicBezTo>
                    <a:pt x="480" y="4369"/>
                    <a:pt x="515" y="4382"/>
                    <a:pt x="550" y="4382"/>
                  </a:cubicBezTo>
                  <a:cubicBezTo>
                    <a:pt x="551" y="4382"/>
                    <a:pt x="553" y="4382"/>
                    <a:pt x="555" y="4382"/>
                  </a:cubicBezTo>
                  <a:cubicBezTo>
                    <a:pt x="599" y="4382"/>
                    <a:pt x="641" y="4362"/>
                    <a:pt x="672" y="4328"/>
                  </a:cubicBezTo>
                  <a:cubicBezTo>
                    <a:pt x="725" y="4265"/>
                    <a:pt x="717" y="4168"/>
                    <a:pt x="654" y="4113"/>
                  </a:cubicBezTo>
                  <a:lnTo>
                    <a:pt x="603" y="4067"/>
                  </a:lnTo>
                  <a:cubicBezTo>
                    <a:pt x="573" y="4035"/>
                    <a:pt x="543" y="4004"/>
                    <a:pt x="515" y="3971"/>
                  </a:cubicBezTo>
                  <a:cubicBezTo>
                    <a:pt x="486" y="3936"/>
                    <a:pt x="459" y="3899"/>
                    <a:pt x="436" y="3861"/>
                  </a:cubicBezTo>
                  <a:cubicBezTo>
                    <a:pt x="417" y="3828"/>
                    <a:pt x="396" y="3796"/>
                    <a:pt x="380" y="3760"/>
                  </a:cubicBezTo>
                  <a:cubicBezTo>
                    <a:pt x="366" y="3724"/>
                    <a:pt x="352" y="3687"/>
                    <a:pt x="339" y="3649"/>
                  </a:cubicBezTo>
                  <a:cubicBezTo>
                    <a:pt x="331" y="3618"/>
                    <a:pt x="325" y="3587"/>
                    <a:pt x="319" y="3554"/>
                  </a:cubicBezTo>
                  <a:cubicBezTo>
                    <a:pt x="312" y="3515"/>
                    <a:pt x="309" y="3473"/>
                    <a:pt x="307" y="3432"/>
                  </a:cubicBezTo>
                  <a:lnTo>
                    <a:pt x="307" y="3453"/>
                  </a:lnTo>
                  <a:cubicBezTo>
                    <a:pt x="304" y="3345"/>
                    <a:pt x="307" y="3238"/>
                    <a:pt x="317" y="3131"/>
                  </a:cubicBezTo>
                  <a:lnTo>
                    <a:pt x="317" y="3131"/>
                  </a:lnTo>
                  <a:cubicBezTo>
                    <a:pt x="317" y="3132"/>
                    <a:pt x="317" y="3132"/>
                    <a:pt x="317" y="3133"/>
                  </a:cubicBezTo>
                  <a:cubicBezTo>
                    <a:pt x="326" y="3030"/>
                    <a:pt x="337" y="2927"/>
                    <a:pt x="349" y="2824"/>
                  </a:cubicBezTo>
                  <a:cubicBezTo>
                    <a:pt x="352" y="2794"/>
                    <a:pt x="358" y="2766"/>
                    <a:pt x="363" y="2737"/>
                  </a:cubicBezTo>
                  <a:lnTo>
                    <a:pt x="396" y="2551"/>
                  </a:lnTo>
                  <a:cubicBezTo>
                    <a:pt x="425" y="2386"/>
                    <a:pt x="463" y="2223"/>
                    <a:pt x="502" y="2061"/>
                  </a:cubicBezTo>
                  <a:cubicBezTo>
                    <a:pt x="535" y="1935"/>
                    <a:pt x="572" y="1810"/>
                    <a:pt x="607" y="1685"/>
                  </a:cubicBezTo>
                  <a:cubicBezTo>
                    <a:pt x="619" y="1639"/>
                    <a:pt x="637" y="1594"/>
                    <a:pt x="653" y="1549"/>
                  </a:cubicBezTo>
                  <a:cubicBezTo>
                    <a:pt x="673" y="1490"/>
                    <a:pt x="694" y="1431"/>
                    <a:pt x="713" y="1370"/>
                  </a:cubicBezTo>
                  <a:lnTo>
                    <a:pt x="713" y="1370"/>
                  </a:lnTo>
                  <a:cubicBezTo>
                    <a:pt x="756" y="1266"/>
                    <a:pt x="798" y="1164"/>
                    <a:pt x="844" y="1061"/>
                  </a:cubicBezTo>
                  <a:cubicBezTo>
                    <a:pt x="868" y="1010"/>
                    <a:pt x="890" y="960"/>
                    <a:pt x="915" y="912"/>
                  </a:cubicBezTo>
                  <a:cubicBezTo>
                    <a:pt x="945" y="857"/>
                    <a:pt x="974" y="801"/>
                    <a:pt x="1004" y="746"/>
                  </a:cubicBezTo>
                  <a:cubicBezTo>
                    <a:pt x="1054" y="660"/>
                    <a:pt x="1108" y="577"/>
                    <a:pt x="1166" y="497"/>
                  </a:cubicBezTo>
                  <a:lnTo>
                    <a:pt x="1166" y="497"/>
                  </a:lnTo>
                  <a:cubicBezTo>
                    <a:pt x="1164" y="499"/>
                    <a:pt x="1162" y="500"/>
                    <a:pt x="1161" y="502"/>
                  </a:cubicBezTo>
                  <a:cubicBezTo>
                    <a:pt x="1163" y="499"/>
                    <a:pt x="1166" y="496"/>
                    <a:pt x="1169" y="492"/>
                  </a:cubicBezTo>
                  <a:lnTo>
                    <a:pt x="1169" y="492"/>
                  </a:lnTo>
                  <a:cubicBezTo>
                    <a:pt x="1168" y="494"/>
                    <a:pt x="1167" y="495"/>
                    <a:pt x="1166" y="497"/>
                  </a:cubicBezTo>
                  <a:lnTo>
                    <a:pt x="1166" y="497"/>
                  </a:lnTo>
                  <a:cubicBezTo>
                    <a:pt x="1168" y="494"/>
                    <a:pt x="1170" y="492"/>
                    <a:pt x="1172" y="489"/>
                  </a:cubicBezTo>
                  <a:lnTo>
                    <a:pt x="1172" y="489"/>
                  </a:lnTo>
                  <a:cubicBezTo>
                    <a:pt x="1171" y="490"/>
                    <a:pt x="1170" y="491"/>
                    <a:pt x="1169" y="492"/>
                  </a:cubicBezTo>
                  <a:lnTo>
                    <a:pt x="1169" y="492"/>
                  </a:lnTo>
                  <a:cubicBezTo>
                    <a:pt x="1171" y="490"/>
                    <a:pt x="1172" y="488"/>
                    <a:pt x="1173" y="486"/>
                  </a:cubicBezTo>
                  <a:lnTo>
                    <a:pt x="1173" y="486"/>
                  </a:lnTo>
                  <a:cubicBezTo>
                    <a:pt x="1173" y="487"/>
                    <a:pt x="1172" y="488"/>
                    <a:pt x="1172" y="489"/>
                  </a:cubicBezTo>
                  <a:lnTo>
                    <a:pt x="1172" y="489"/>
                  </a:lnTo>
                  <a:cubicBezTo>
                    <a:pt x="1187" y="471"/>
                    <a:pt x="1202" y="452"/>
                    <a:pt x="1218" y="434"/>
                  </a:cubicBezTo>
                  <a:cubicBezTo>
                    <a:pt x="1229" y="423"/>
                    <a:pt x="1240" y="414"/>
                    <a:pt x="1252" y="404"/>
                  </a:cubicBezTo>
                  <a:cubicBezTo>
                    <a:pt x="1268" y="391"/>
                    <a:pt x="1287" y="377"/>
                    <a:pt x="1303" y="368"/>
                  </a:cubicBezTo>
                  <a:cubicBezTo>
                    <a:pt x="1321" y="360"/>
                    <a:pt x="1336" y="350"/>
                    <a:pt x="1352" y="342"/>
                  </a:cubicBezTo>
                  <a:lnTo>
                    <a:pt x="1359" y="339"/>
                  </a:lnTo>
                  <a:cubicBezTo>
                    <a:pt x="1392" y="381"/>
                    <a:pt x="1442" y="404"/>
                    <a:pt x="1494" y="404"/>
                  </a:cubicBezTo>
                  <a:cubicBezTo>
                    <a:pt x="1505" y="404"/>
                    <a:pt x="1517" y="403"/>
                    <a:pt x="1528" y="401"/>
                  </a:cubicBezTo>
                  <a:cubicBezTo>
                    <a:pt x="1617" y="379"/>
                    <a:pt x="1674" y="290"/>
                    <a:pt x="1653" y="201"/>
                  </a:cubicBezTo>
                  <a:cubicBezTo>
                    <a:pt x="1647" y="173"/>
                    <a:pt x="1636" y="144"/>
                    <a:pt x="1618" y="121"/>
                  </a:cubicBezTo>
                  <a:cubicBezTo>
                    <a:pt x="1602" y="97"/>
                    <a:pt x="1583" y="75"/>
                    <a:pt x="1563" y="57"/>
                  </a:cubicBezTo>
                  <a:cubicBezTo>
                    <a:pt x="1544" y="43"/>
                    <a:pt x="1525" y="32"/>
                    <a:pt x="1504" y="23"/>
                  </a:cubicBezTo>
                  <a:cubicBezTo>
                    <a:pt x="1473" y="7"/>
                    <a:pt x="1438" y="0"/>
                    <a:pt x="1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8999" name="Google Shape;8999;p17"/>
            <p:cNvSpPr/>
            <p:nvPr/>
          </p:nvSpPr>
          <p:spPr>
            <a:xfrm>
              <a:off x="6732815" y="5282651"/>
              <a:ext cx="46907" cy="78214"/>
            </a:xfrm>
            <a:custGeom>
              <a:avLst/>
              <a:gdLst/>
              <a:ahLst/>
              <a:cxnLst/>
              <a:rect l="l" t="t" r="r" b="b"/>
              <a:pathLst>
                <a:path w="1614" h="2691" extrusionOk="0">
                  <a:moveTo>
                    <a:pt x="1283" y="404"/>
                  </a:moveTo>
                  <a:lnTo>
                    <a:pt x="1283" y="404"/>
                  </a:lnTo>
                  <a:cubicBezTo>
                    <a:pt x="1281" y="480"/>
                    <a:pt x="1277" y="554"/>
                    <a:pt x="1270" y="630"/>
                  </a:cubicBezTo>
                  <a:cubicBezTo>
                    <a:pt x="1262" y="693"/>
                    <a:pt x="1253" y="755"/>
                    <a:pt x="1239" y="817"/>
                  </a:cubicBezTo>
                  <a:cubicBezTo>
                    <a:pt x="1227" y="856"/>
                    <a:pt x="1216" y="896"/>
                    <a:pt x="1204" y="935"/>
                  </a:cubicBezTo>
                  <a:cubicBezTo>
                    <a:pt x="1202" y="901"/>
                    <a:pt x="1201" y="864"/>
                    <a:pt x="1201" y="829"/>
                  </a:cubicBezTo>
                  <a:cubicBezTo>
                    <a:pt x="1201" y="783"/>
                    <a:pt x="1204" y="738"/>
                    <a:pt x="1207" y="692"/>
                  </a:cubicBezTo>
                  <a:cubicBezTo>
                    <a:pt x="1213" y="643"/>
                    <a:pt x="1223" y="593"/>
                    <a:pt x="1234" y="543"/>
                  </a:cubicBezTo>
                  <a:cubicBezTo>
                    <a:pt x="1243" y="510"/>
                    <a:pt x="1253" y="475"/>
                    <a:pt x="1265" y="442"/>
                  </a:cubicBezTo>
                  <a:cubicBezTo>
                    <a:pt x="1270" y="429"/>
                    <a:pt x="1277" y="416"/>
                    <a:pt x="1283" y="404"/>
                  </a:cubicBezTo>
                  <a:close/>
                  <a:moveTo>
                    <a:pt x="453" y="2215"/>
                  </a:moveTo>
                  <a:lnTo>
                    <a:pt x="449" y="2216"/>
                  </a:lnTo>
                  <a:cubicBezTo>
                    <a:pt x="450" y="2216"/>
                    <a:pt x="452" y="2216"/>
                    <a:pt x="453" y="2215"/>
                  </a:cubicBezTo>
                  <a:close/>
                  <a:moveTo>
                    <a:pt x="479" y="2213"/>
                  </a:moveTo>
                  <a:lnTo>
                    <a:pt x="502" y="2214"/>
                  </a:lnTo>
                  <a:cubicBezTo>
                    <a:pt x="488" y="2232"/>
                    <a:pt x="474" y="2248"/>
                    <a:pt x="460" y="2264"/>
                  </a:cubicBezTo>
                  <a:cubicBezTo>
                    <a:pt x="439" y="2286"/>
                    <a:pt x="417" y="2305"/>
                    <a:pt x="395" y="2325"/>
                  </a:cubicBezTo>
                  <a:cubicBezTo>
                    <a:pt x="387" y="2330"/>
                    <a:pt x="381" y="2336"/>
                    <a:pt x="373" y="2341"/>
                  </a:cubicBezTo>
                  <a:lnTo>
                    <a:pt x="358" y="2347"/>
                  </a:lnTo>
                  <a:lnTo>
                    <a:pt x="355" y="2349"/>
                  </a:lnTo>
                  <a:cubicBezTo>
                    <a:pt x="355" y="2344"/>
                    <a:pt x="355" y="2338"/>
                    <a:pt x="355" y="2332"/>
                  </a:cubicBezTo>
                  <a:cubicBezTo>
                    <a:pt x="355" y="2324"/>
                    <a:pt x="355" y="2314"/>
                    <a:pt x="355" y="2306"/>
                  </a:cubicBezTo>
                  <a:cubicBezTo>
                    <a:pt x="357" y="2302"/>
                    <a:pt x="357" y="2298"/>
                    <a:pt x="357" y="2295"/>
                  </a:cubicBezTo>
                  <a:lnTo>
                    <a:pt x="358" y="2287"/>
                  </a:lnTo>
                  <a:cubicBezTo>
                    <a:pt x="362" y="2283"/>
                    <a:pt x="363" y="2278"/>
                    <a:pt x="366" y="2273"/>
                  </a:cubicBezTo>
                  <a:lnTo>
                    <a:pt x="366" y="2273"/>
                  </a:lnTo>
                  <a:lnTo>
                    <a:pt x="363" y="2279"/>
                  </a:lnTo>
                  <a:cubicBezTo>
                    <a:pt x="366" y="2275"/>
                    <a:pt x="369" y="2271"/>
                    <a:pt x="373" y="2267"/>
                  </a:cubicBezTo>
                  <a:lnTo>
                    <a:pt x="381" y="2256"/>
                  </a:lnTo>
                  <a:cubicBezTo>
                    <a:pt x="385" y="2251"/>
                    <a:pt x="390" y="2246"/>
                    <a:pt x="396" y="2243"/>
                  </a:cubicBezTo>
                  <a:lnTo>
                    <a:pt x="411" y="2232"/>
                  </a:lnTo>
                  <a:cubicBezTo>
                    <a:pt x="417" y="2229"/>
                    <a:pt x="422" y="2227"/>
                    <a:pt x="426" y="2224"/>
                  </a:cubicBezTo>
                  <a:lnTo>
                    <a:pt x="442" y="2219"/>
                  </a:lnTo>
                  <a:lnTo>
                    <a:pt x="458" y="2215"/>
                  </a:lnTo>
                  <a:lnTo>
                    <a:pt x="458" y="2215"/>
                  </a:lnTo>
                  <a:cubicBezTo>
                    <a:pt x="465" y="2214"/>
                    <a:pt x="471" y="2214"/>
                    <a:pt x="479" y="2213"/>
                  </a:cubicBezTo>
                  <a:close/>
                  <a:moveTo>
                    <a:pt x="1298" y="1"/>
                  </a:moveTo>
                  <a:cubicBezTo>
                    <a:pt x="1286" y="1"/>
                    <a:pt x="1273" y="1"/>
                    <a:pt x="1261" y="3"/>
                  </a:cubicBezTo>
                  <a:cubicBezTo>
                    <a:pt x="1215" y="11"/>
                    <a:pt x="1172" y="28"/>
                    <a:pt x="1136" y="57"/>
                  </a:cubicBezTo>
                  <a:cubicBezTo>
                    <a:pt x="1055" y="120"/>
                    <a:pt x="1001" y="218"/>
                    <a:pt x="966" y="313"/>
                  </a:cubicBezTo>
                  <a:cubicBezTo>
                    <a:pt x="946" y="366"/>
                    <a:pt x="930" y="419"/>
                    <a:pt x="917" y="475"/>
                  </a:cubicBezTo>
                  <a:cubicBezTo>
                    <a:pt x="898" y="567"/>
                    <a:pt x="886" y="655"/>
                    <a:pt x="876" y="749"/>
                  </a:cubicBezTo>
                  <a:cubicBezTo>
                    <a:pt x="870" y="834"/>
                    <a:pt x="868" y="921"/>
                    <a:pt x="873" y="1010"/>
                  </a:cubicBezTo>
                  <a:cubicBezTo>
                    <a:pt x="874" y="1103"/>
                    <a:pt x="944" y="1183"/>
                    <a:pt x="1039" y="1183"/>
                  </a:cubicBezTo>
                  <a:cubicBezTo>
                    <a:pt x="1044" y="1183"/>
                    <a:pt x="1050" y="1183"/>
                    <a:pt x="1055" y="1182"/>
                  </a:cubicBezTo>
                  <a:cubicBezTo>
                    <a:pt x="1077" y="1179"/>
                    <a:pt x="1099" y="1173"/>
                    <a:pt x="1118" y="1162"/>
                  </a:cubicBezTo>
                  <a:lnTo>
                    <a:pt x="1118" y="1162"/>
                  </a:lnTo>
                  <a:cubicBezTo>
                    <a:pt x="1047" y="1330"/>
                    <a:pt x="963" y="1491"/>
                    <a:pt x="878" y="1652"/>
                  </a:cubicBezTo>
                  <a:lnTo>
                    <a:pt x="887" y="1634"/>
                  </a:lnTo>
                  <a:lnTo>
                    <a:pt x="887" y="1634"/>
                  </a:lnTo>
                  <a:cubicBezTo>
                    <a:pt x="833" y="1730"/>
                    <a:pt x="778" y="1825"/>
                    <a:pt x="718" y="1920"/>
                  </a:cubicBezTo>
                  <a:lnTo>
                    <a:pt x="715" y="1925"/>
                  </a:lnTo>
                  <a:lnTo>
                    <a:pt x="708" y="1923"/>
                  </a:lnTo>
                  <a:cubicBezTo>
                    <a:pt x="635" y="1904"/>
                    <a:pt x="562" y="1886"/>
                    <a:pt x="486" y="1886"/>
                  </a:cubicBezTo>
                  <a:cubicBezTo>
                    <a:pt x="480" y="1886"/>
                    <a:pt x="474" y="1887"/>
                    <a:pt x="468" y="1887"/>
                  </a:cubicBezTo>
                  <a:cubicBezTo>
                    <a:pt x="305" y="1892"/>
                    <a:pt x="154" y="1982"/>
                    <a:pt x="72" y="2124"/>
                  </a:cubicBezTo>
                  <a:cubicBezTo>
                    <a:pt x="1" y="2257"/>
                    <a:pt x="2" y="2419"/>
                    <a:pt x="75" y="2552"/>
                  </a:cubicBezTo>
                  <a:cubicBezTo>
                    <a:pt x="115" y="2617"/>
                    <a:pt x="178" y="2662"/>
                    <a:pt x="252" y="2680"/>
                  </a:cubicBezTo>
                  <a:cubicBezTo>
                    <a:pt x="281" y="2686"/>
                    <a:pt x="309" y="2691"/>
                    <a:pt x="338" y="2691"/>
                  </a:cubicBezTo>
                  <a:cubicBezTo>
                    <a:pt x="379" y="2691"/>
                    <a:pt x="420" y="2685"/>
                    <a:pt x="458" y="2669"/>
                  </a:cubicBezTo>
                  <a:cubicBezTo>
                    <a:pt x="525" y="2643"/>
                    <a:pt x="585" y="2604"/>
                    <a:pt x="635" y="2553"/>
                  </a:cubicBezTo>
                  <a:cubicBezTo>
                    <a:pt x="680" y="2507"/>
                    <a:pt x="722" y="2458"/>
                    <a:pt x="760" y="2408"/>
                  </a:cubicBezTo>
                  <a:lnTo>
                    <a:pt x="760" y="2408"/>
                  </a:lnTo>
                  <a:cubicBezTo>
                    <a:pt x="759" y="2411"/>
                    <a:pt x="757" y="2412"/>
                    <a:pt x="756" y="2415"/>
                  </a:cubicBezTo>
                  <a:lnTo>
                    <a:pt x="778" y="2384"/>
                  </a:lnTo>
                  <a:lnTo>
                    <a:pt x="773" y="2392"/>
                  </a:lnTo>
                  <a:lnTo>
                    <a:pt x="792" y="2366"/>
                  </a:lnTo>
                  <a:lnTo>
                    <a:pt x="791" y="2368"/>
                  </a:lnTo>
                  <a:lnTo>
                    <a:pt x="813" y="2338"/>
                  </a:lnTo>
                  <a:cubicBezTo>
                    <a:pt x="835" y="2354"/>
                    <a:pt x="859" y="2368"/>
                    <a:pt x="882" y="2384"/>
                  </a:cubicBezTo>
                  <a:cubicBezTo>
                    <a:pt x="925" y="2411"/>
                    <a:pt x="971" y="2438"/>
                    <a:pt x="1015" y="2463"/>
                  </a:cubicBezTo>
                  <a:cubicBezTo>
                    <a:pt x="1118" y="2525"/>
                    <a:pt x="1223" y="2582"/>
                    <a:pt x="1326" y="2639"/>
                  </a:cubicBezTo>
                  <a:cubicBezTo>
                    <a:pt x="1353" y="2655"/>
                    <a:pt x="1384" y="2664"/>
                    <a:pt x="1415" y="2664"/>
                  </a:cubicBezTo>
                  <a:cubicBezTo>
                    <a:pt x="1426" y="2664"/>
                    <a:pt x="1437" y="2663"/>
                    <a:pt x="1448" y="2661"/>
                  </a:cubicBezTo>
                  <a:cubicBezTo>
                    <a:pt x="1487" y="2651"/>
                    <a:pt x="1522" y="2628"/>
                    <a:pt x="1544" y="2593"/>
                  </a:cubicBezTo>
                  <a:cubicBezTo>
                    <a:pt x="1590" y="2523"/>
                    <a:pt x="1573" y="2419"/>
                    <a:pt x="1498" y="2374"/>
                  </a:cubicBezTo>
                  <a:cubicBezTo>
                    <a:pt x="1365" y="2298"/>
                    <a:pt x="1232" y="2219"/>
                    <a:pt x="1102" y="2138"/>
                  </a:cubicBezTo>
                  <a:cubicBezTo>
                    <a:pt x="1066" y="2116"/>
                    <a:pt x="1030" y="2093"/>
                    <a:pt x="993" y="2069"/>
                  </a:cubicBezTo>
                  <a:cubicBezTo>
                    <a:pt x="1033" y="2002"/>
                    <a:pt x="1072" y="1936"/>
                    <a:pt x="1109" y="1868"/>
                  </a:cubicBezTo>
                  <a:cubicBezTo>
                    <a:pt x="1155" y="1785"/>
                    <a:pt x="1199" y="1702"/>
                    <a:pt x="1243" y="1618"/>
                  </a:cubicBezTo>
                  <a:cubicBezTo>
                    <a:pt x="1284" y="1540"/>
                    <a:pt x="1321" y="1461"/>
                    <a:pt x="1357" y="1382"/>
                  </a:cubicBezTo>
                  <a:cubicBezTo>
                    <a:pt x="1438" y="1219"/>
                    <a:pt x="1501" y="1048"/>
                    <a:pt x="1547" y="872"/>
                  </a:cubicBezTo>
                  <a:cubicBezTo>
                    <a:pt x="1576" y="753"/>
                    <a:pt x="1595" y="633"/>
                    <a:pt x="1601" y="513"/>
                  </a:cubicBezTo>
                  <a:cubicBezTo>
                    <a:pt x="1607" y="411"/>
                    <a:pt x="1614" y="309"/>
                    <a:pt x="1584" y="209"/>
                  </a:cubicBezTo>
                  <a:cubicBezTo>
                    <a:pt x="1560" y="122"/>
                    <a:pt x="1495" y="51"/>
                    <a:pt x="1408" y="20"/>
                  </a:cubicBezTo>
                  <a:cubicBezTo>
                    <a:pt x="1373" y="7"/>
                    <a:pt x="1335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0" name="Google Shape;9000;p17"/>
            <p:cNvSpPr/>
            <p:nvPr/>
          </p:nvSpPr>
          <p:spPr>
            <a:xfrm>
              <a:off x="6824424" y="5298345"/>
              <a:ext cx="31068" cy="59264"/>
            </a:xfrm>
            <a:custGeom>
              <a:avLst/>
              <a:gdLst/>
              <a:ahLst/>
              <a:cxnLst/>
              <a:rect l="l" t="t" r="r" b="b"/>
              <a:pathLst>
                <a:path w="1069" h="2039" extrusionOk="0">
                  <a:moveTo>
                    <a:pt x="243" y="8"/>
                  </a:moveTo>
                  <a:cubicBezTo>
                    <a:pt x="245" y="8"/>
                    <a:pt x="246" y="9"/>
                    <a:pt x="247" y="9"/>
                  </a:cubicBezTo>
                  <a:cubicBezTo>
                    <a:pt x="246" y="9"/>
                    <a:pt x="245" y="8"/>
                    <a:pt x="243" y="8"/>
                  </a:cubicBezTo>
                  <a:close/>
                  <a:moveTo>
                    <a:pt x="194" y="1"/>
                  </a:moveTo>
                  <a:cubicBezTo>
                    <a:pt x="144" y="1"/>
                    <a:pt x="97" y="22"/>
                    <a:pt x="64" y="60"/>
                  </a:cubicBezTo>
                  <a:cubicBezTo>
                    <a:pt x="40" y="87"/>
                    <a:pt x="23" y="120"/>
                    <a:pt x="15" y="155"/>
                  </a:cubicBezTo>
                  <a:cubicBezTo>
                    <a:pt x="4" y="193"/>
                    <a:pt x="0" y="234"/>
                    <a:pt x="5" y="274"/>
                  </a:cubicBezTo>
                  <a:cubicBezTo>
                    <a:pt x="13" y="362"/>
                    <a:pt x="30" y="449"/>
                    <a:pt x="57" y="535"/>
                  </a:cubicBezTo>
                  <a:cubicBezTo>
                    <a:pt x="78" y="608"/>
                    <a:pt x="100" y="680"/>
                    <a:pt x="129" y="752"/>
                  </a:cubicBezTo>
                  <a:cubicBezTo>
                    <a:pt x="184" y="889"/>
                    <a:pt x="239" y="1030"/>
                    <a:pt x="307" y="1163"/>
                  </a:cubicBezTo>
                  <a:cubicBezTo>
                    <a:pt x="444" y="1432"/>
                    <a:pt x="591" y="1695"/>
                    <a:pt x="743" y="1955"/>
                  </a:cubicBezTo>
                  <a:cubicBezTo>
                    <a:pt x="771" y="2005"/>
                    <a:pt x="825" y="2035"/>
                    <a:pt x="884" y="2039"/>
                  </a:cubicBezTo>
                  <a:cubicBezTo>
                    <a:pt x="909" y="2039"/>
                    <a:pt x="934" y="2032"/>
                    <a:pt x="957" y="2020"/>
                  </a:cubicBezTo>
                  <a:cubicBezTo>
                    <a:pt x="1029" y="1982"/>
                    <a:pt x="1069" y="1880"/>
                    <a:pt x="1025" y="1804"/>
                  </a:cubicBezTo>
                  <a:cubicBezTo>
                    <a:pt x="925" y="1638"/>
                    <a:pt x="828" y="1472"/>
                    <a:pt x="735" y="1301"/>
                  </a:cubicBezTo>
                  <a:cubicBezTo>
                    <a:pt x="687" y="1212"/>
                    <a:pt x="643" y="1124"/>
                    <a:pt x="597" y="1033"/>
                  </a:cubicBezTo>
                  <a:cubicBezTo>
                    <a:pt x="561" y="964"/>
                    <a:pt x="531" y="889"/>
                    <a:pt x="497" y="816"/>
                  </a:cubicBezTo>
                  <a:lnTo>
                    <a:pt x="497" y="816"/>
                  </a:lnTo>
                  <a:cubicBezTo>
                    <a:pt x="501" y="823"/>
                    <a:pt x="504" y="829"/>
                    <a:pt x="507" y="835"/>
                  </a:cubicBezTo>
                  <a:cubicBezTo>
                    <a:pt x="464" y="728"/>
                    <a:pt x="421" y="622"/>
                    <a:pt x="388" y="513"/>
                  </a:cubicBezTo>
                  <a:cubicBezTo>
                    <a:pt x="371" y="454"/>
                    <a:pt x="357" y="395"/>
                    <a:pt x="344" y="337"/>
                  </a:cubicBezTo>
                  <a:cubicBezTo>
                    <a:pt x="341" y="312"/>
                    <a:pt x="338" y="286"/>
                    <a:pt x="336" y="262"/>
                  </a:cubicBezTo>
                  <a:cubicBezTo>
                    <a:pt x="349" y="242"/>
                    <a:pt x="358" y="220"/>
                    <a:pt x="363" y="196"/>
                  </a:cubicBezTo>
                  <a:cubicBezTo>
                    <a:pt x="377" y="110"/>
                    <a:pt x="322" y="29"/>
                    <a:pt x="239" y="7"/>
                  </a:cubicBezTo>
                  <a:lnTo>
                    <a:pt x="239" y="7"/>
                  </a:lnTo>
                  <a:cubicBezTo>
                    <a:pt x="240" y="7"/>
                    <a:pt x="242" y="8"/>
                    <a:pt x="243" y="8"/>
                  </a:cubicBezTo>
                  <a:lnTo>
                    <a:pt x="243" y="8"/>
                  </a:lnTo>
                  <a:cubicBezTo>
                    <a:pt x="239" y="7"/>
                    <a:pt x="235" y="6"/>
                    <a:pt x="230" y="4"/>
                  </a:cubicBezTo>
                  <a:cubicBezTo>
                    <a:pt x="218" y="2"/>
                    <a:pt x="206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1" name="Google Shape;9001;p17"/>
            <p:cNvSpPr/>
            <p:nvPr/>
          </p:nvSpPr>
          <p:spPr>
            <a:xfrm>
              <a:off x="6820006" y="5307297"/>
              <a:ext cx="54114" cy="71296"/>
            </a:xfrm>
            <a:custGeom>
              <a:avLst/>
              <a:gdLst/>
              <a:ahLst/>
              <a:cxnLst/>
              <a:rect l="l" t="t" r="r" b="b"/>
              <a:pathLst>
                <a:path w="1862" h="2453" extrusionOk="0">
                  <a:moveTo>
                    <a:pt x="1646" y="1"/>
                  </a:moveTo>
                  <a:cubicBezTo>
                    <a:pt x="1627" y="1"/>
                    <a:pt x="1608" y="3"/>
                    <a:pt x="1590" y="7"/>
                  </a:cubicBezTo>
                  <a:cubicBezTo>
                    <a:pt x="1522" y="21"/>
                    <a:pt x="1462" y="65"/>
                    <a:pt x="1408" y="110"/>
                  </a:cubicBezTo>
                  <a:cubicBezTo>
                    <a:pt x="1346" y="160"/>
                    <a:pt x="1287" y="216"/>
                    <a:pt x="1234" y="274"/>
                  </a:cubicBezTo>
                  <a:cubicBezTo>
                    <a:pt x="1202" y="309"/>
                    <a:pt x="1170" y="344"/>
                    <a:pt x="1142" y="382"/>
                  </a:cubicBezTo>
                  <a:cubicBezTo>
                    <a:pt x="1085" y="453"/>
                    <a:pt x="1023" y="524"/>
                    <a:pt x="971" y="599"/>
                  </a:cubicBezTo>
                  <a:cubicBezTo>
                    <a:pt x="912" y="683"/>
                    <a:pt x="852" y="765"/>
                    <a:pt x="793" y="847"/>
                  </a:cubicBezTo>
                  <a:cubicBezTo>
                    <a:pt x="695" y="987"/>
                    <a:pt x="604" y="1131"/>
                    <a:pt x="512" y="1275"/>
                  </a:cubicBezTo>
                  <a:cubicBezTo>
                    <a:pt x="421" y="1414"/>
                    <a:pt x="341" y="1560"/>
                    <a:pt x="271" y="1710"/>
                  </a:cubicBezTo>
                  <a:cubicBezTo>
                    <a:pt x="190" y="1887"/>
                    <a:pt x="110" y="2063"/>
                    <a:pt x="34" y="2240"/>
                  </a:cubicBezTo>
                  <a:cubicBezTo>
                    <a:pt x="0" y="2315"/>
                    <a:pt x="30" y="2402"/>
                    <a:pt x="103" y="2438"/>
                  </a:cubicBezTo>
                  <a:cubicBezTo>
                    <a:pt x="124" y="2448"/>
                    <a:pt x="145" y="2452"/>
                    <a:pt x="167" y="2452"/>
                  </a:cubicBezTo>
                  <a:cubicBezTo>
                    <a:pt x="222" y="2452"/>
                    <a:pt x="275" y="2421"/>
                    <a:pt x="301" y="2368"/>
                  </a:cubicBezTo>
                  <a:cubicBezTo>
                    <a:pt x="355" y="2242"/>
                    <a:pt x="410" y="2117"/>
                    <a:pt x="467" y="1992"/>
                  </a:cubicBezTo>
                  <a:cubicBezTo>
                    <a:pt x="493" y="1936"/>
                    <a:pt x="516" y="1883"/>
                    <a:pt x="545" y="1826"/>
                  </a:cubicBezTo>
                  <a:cubicBezTo>
                    <a:pt x="573" y="1770"/>
                    <a:pt x="604" y="1713"/>
                    <a:pt x="632" y="1656"/>
                  </a:cubicBezTo>
                  <a:cubicBezTo>
                    <a:pt x="716" y="1512"/>
                    <a:pt x="805" y="1371"/>
                    <a:pt x="898" y="1233"/>
                  </a:cubicBezTo>
                  <a:cubicBezTo>
                    <a:pt x="949" y="1161"/>
                    <a:pt x="998" y="1086"/>
                    <a:pt x="1050" y="1015"/>
                  </a:cubicBezTo>
                  <a:cubicBezTo>
                    <a:pt x="1112" y="933"/>
                    <a:pt x="1172" y="850"/>
                    <a:pt x="1232" y="768"/>
                  </a:cubicBezTo>
                  <a:lnTo>
                    <a:pt x="1232" y="768"/>
                  </a:lnTo>
                  <a:cubicBezTo>
                    <a:pt x="1229" y="774"/>
                    <a:pt x="1224" y="779"/>
                    <a:pt x="1221" y="786"/>
                  </a:cubicBezTo>
                  <a:cubicBezTo>
                    <a:pt x="1295" y="697"/>
                    <a:pt x="1368" y="603"/>
                    <a:pt x="1447" y="518"/>
                  </a:cubicBezTo>
                  <a:cubicBezTo>
                    <a:pt x="1495" y="469"/>
                    <a:pt x="1544" y="423"/>
                    <a:pt x="1596" y="380"/>
                  </a:cubicBezTo>
                  <a:cubicBezTo>
                    <a:pt x="1612" y="368"/>
                    <a:pt x="1629" y="355"/>
                    <a:pt x="1647" y="344"/>
                  </a:cubicBezTo>
                  <a:cubicBezTo>
                    <a:pt x="1654" y="345"/>
                    <a:pt x="1662" y="345"/>
                    <a:pt x="1669" y="345"/>
                  </a:cubicBezTo>
                  <a:cubicBezTo>
                    <a:pt x="1743" y="345"/>
                    <a:pt x="1811" y="297"/>
                    <a:pt x="1834" y="225"/>
                  </a:cubicBezTo>
                  <a:cubicBezTo>
                    <a:pt x="1862" y="136"/>
                    <a:pt x="1811" y="41"/>
                    <a:pt x="1723" y="13"/>
                  </a:cubicBezTo>
                  <a:cubicBezTo>
                    <a:pt x="1698" y="5"/>
                    <a:pt x="1672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2" name="Google Shape;9002;p17"/>
            <p:cNvSpPr/>
            <p:nvPr/>
          </p:nvSpPr>
          <p:spPr>
            <a:xfrm>
              <a:off x="6886126" y="5331478"/>
              <a:ext cx="70302" cy="17672"/>
            </a:xfrm>
            <a:custGeom>
              <a:avLst/>
              <a:gdLst/>
              <a:ahLst/>
              <a:cxnLst/>
              <a:rect l="l" t="t" r="r" b="b"/>
              <a:pathLst>
                <a:path w="2419" h="608" extrusionOk="0">
                  <a:moveTo>
                    <a:pt x="2263" y="1"/>
                  </a:moveTo>
                  <a:cubicBezTo>
                    <a:pt x="2259" y="1"/>
                    <a:pt x="2255" y="1"/>
                    <a:pt x="2251" y="1"/>
                  </a:cubicBezTo>
                  <a:cubicBezTo>
                    <a:pt x="1911" y="26"/>
                    <a:pt x="1569" y="58"/>
                    <a:pt x="1229" y="88"/>
                  </a:cubicBezTo>
                  <a:cubicBezTo>
                    <a:pt x="1067" y="102"/>
                    <a:pt x="906" y="123"/>
                    <a:pt x="744" y="145"/>
                  </a:cubicBezTo>
                  <a:cubicBezTo>
                    <a:pt x="662" y="156"/>
                    <a:pt x="581" y="170"/>
                    <a:pt x="499" y="185"/>
                  </a:cubicBezTo>
                  <a:cubicBezTo>
                    <a:pt x="453" y="193"/>
                    <a:pt x="409" y="200"/>
                    <a:pt x="364" y="210"/>
                  </a:cubicBezTo>
                  <a:cubicBezTo>
                    <a:pt x="276" y="229"/>
                    <a:pt x="185" y="246"/>
                    <a:pt x="103" y="286"/>
                  </a:cubicBezTo>
                  <a:cubicBezTo>
                    <a:pt x="35" y="322"/>
                    <a:pt x="0" y="398"/>
                    <a:pt x="16" y="473"/>
                  </a:cubicBezTo>
                  <a:cubicBezTo>
                    <a:pt x="29" y="523"/>
                    <a:pt x="62" y="566"/>
                    <a:pt x="109" y="590"/>
                  </a:cubicBezTo>
                  <a:cubicBezTo>
                    <a:pt x="130" y="601"/>
                    <a:pt x="152" y="607"/>
                    <a:pt x="176" y="607"/>
                  </a:cubicBezTo>
                  <a:cubicBezTo>
                    <a:pt x="209" y="607"/>
                    <a:pt x="241" y="598"/>
                    <a:pt x="268" y="580"/>
                  </a:cubicBezTo>
                  <a:cubicBezTo>
                    <a:pt x="293" y="572"/>
                    <a:pt x="317" y="563"/>
                    <a:pt x="342" y="557"/>
                  </a:cubicBezTo>
                  <a:cubicBezTo>
                    <a:pt x="537" y="500"/>
                    <a:pt x="739" y="466"/>
                    <a:pt x="940" y="433"/>
                  </a:cubicBezTo>
                  <a:cubicBezTo>
                    <a:pt x="1047" y="420"/>
                    <a:pt x="1151" y="405"/>
                    <a:pt x="1257" y="394"/>
                  </a:cubicBezTo>
                  <a:cubicBezTo>
                    <a:pt x="1369" y="381"/>
                    <a:pt x="1482" y="371"/>
                    <a:pt x="1594" y="359"/>
                  </a:cubicBezTo>
                  <a:cubicBezTo>
                    <a:pt x="1822" y="335"/>
                    <a:pt x="2052" y="313"/>
                    <a:pt x="2280" y="294"/>
                  </a:cubicBezTo>
                  <a:cubicBezTo>
                    <a:pt x="2360" y="286"/>
                    <a:pt x="2419" y="215"/>
                    <a:pt x="2411" y="134"/>
                  </a:cubicBezTo>
                  <a:cubicBezTo>
                    <a:pt x="2404" y="57"/>
                    <a:pt x="2339" y="1"/>
                    <a:pt x="2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3" name="Google Shape;9003;p17"/>
            <p:cNvSpPr/>
            <p:nvPr/>
          </p:nvSpPr>
          <p:spPr>
            <a:xfrm>
              <a:off x="6968870" y="5283465"/>
              <a:ext cx="35224" cy="94345"/>
            </a:xfrm>
            <a:custGeom>
              <a:avLst/>
              <a:gdLst/>
              <a:ahLst/>
              <a:cxnLst/>
              <a:rect l="l" t="t" r="r" b="b"/>
              <a:pathLst>
                <a:path w="1212" h="3246" extrusionOk="0">
                  <a:moveTo>
                    <a:pt x="1016" y="1"/>
                  </a:moveTo>
                  <a:cubicBezTo>
                    <a:pt x="938" y="1"/>
                    <a:pt x="867" y="57"/>
                    <a:pt x="851" y="138"/>
                  </a:cubicBezTo>
                  <a:cubicBezTo>
                    <a:pt x="813" y="276"/>
                    <a:pt x="772" y="410"/>
                    <a:pt x="734" y="546"/>
                  </a:cubicBezTo>
                  <a:cubicBezTo>
                    <a:pt x="690" y="705"/>
                    <a:pt x="648" y="865"/>
                    <a:pt x="606" y="1023"/>
                  </a:cubicBezTo>
                  <a:cubicBezTo>
                    <a:pt x="519" y="1352"/>
                    <a:pt x="433" y="1681"/>
                    <a:pt x="341" y="2009"/>
                  </a:cubicBezTo>
                  <a:cubicBezTo>
                    <a:pt x="245" y="2354"/>
                    <a:pt x="136" y="2695"/>
                    <a:pt x="26" y="3037"/>
                  </a:cubicBezTo>
                  <a:cubicBezTo>
                    <a:pt x="1" y="3122"/>
                    <a:pt x="47" y="3212"/>
                    <a:pt x="132" y="3239"/>
                  </a:cubicBezTo>
                  <a:cubicBezTo>
                    <a:pt x="147" y="3244"/>
                    <a:pt x="162" y="3245"/>
                    <a:pt x="177" y="3245"/>
                  </a:cubicBezTo>
                  <a:cubicBezTo>
                    <a:pt x="178" y="3246"/>
                    <a:pt x="179" y="3246"/>
                    <a:pt x="180" y="3246"/>
                  </a:cubicBezTo>
                  <a:cubicBezTo>
                    <a:pt x="252" y="3246"/>
                    <a:pt x="315" y="3200"/>
                    <a:pt x="335" y="3133"/>
                  </a:cubicBezTo>
                  <a:cubicBezTo>
                    <a:pt x="420" y="2824"/>
                    <a:pt x="506" y="2516"/>
                    <a:pt x="596" y="2209"/>
                  </a:cubicBezTo>
                  <a:cubicBezTo>
                    <a:pt x="693" y="1875"/>
                    <a:pt x="781" y="1541"/>
                    <a:pt x="876" y="1207"/>
                  </a:cubicBezTo>
                  <a:cubicBezTo>
                    <a:pt x="968" y="882"/>
                    <a:pt x="1058" y="556"/>
                    <a:pt x="1172" y="236"/>
                  </a:cubicBezTo>
                  <a:cubicBezTo>
                    <a:pt x="1212" y="144"/>
                    <a:pt x="1163" y="37"/>
                    <a:pt x="1066" y="8"/>
                  </a:cubicBezTo>
                  <a:cubicBezTo>
                    <a:pt x="1050" y="3"/>
                    <a:pt x="1033" y="1"/>
                    <a:pt x="10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4" name="Google Shape;9004;p17"/>
            <p:cNvSpPr/>
            <p:nvPr/>
          </p:nvSpPr>
          <p:spPr>
            <a:xfrm>
              <a:off x="6991482" y="5302094"/>
              <a:ext cx="26563" cy="66501"/>
            </a:xfrm>
            <a:custGeom>
              <a:avLst/>
              <a:gdLst/>
              <a:ahLst/>
              <a:cxnLst/>
              <a:rect l="l" t="t" r="r" b="b"/>
              <a:pathLst>
                <a:path w="914" h="2288" extrusionOk="0">
                  <a:moveTo>
                    <a:pt x="731" y="0"/>
                  </a:moveTo>
                  <a:cubicBezTo>
                    <a:pt x="712" y="0"/>
                    <a:pt x="693" y="3"/>
                    <a:pt x="674" y="10"/>
                  </a:cubicBezTo>
                  <a:lnTo>
                    <a:pt x="674" y="10"/>
                  </a:lnTo>
                  <a:cubicBezTo>
                    <a:pt x="666" y="12"/>
                    <a:pt x="660" y="15"/>
                    <a:pt x="654" y="18"/>
                  </a:cubicBezTo>
                  <a:cubicBezTo>
                    <a:pt x="606" y="46"/>
                    <a:pt x="565" y="86"/>
                    <a:pt x="540" y="135"/>
                  </a:cubicBezTo>
                  <a:cubicBezTo>
                    <a:pt x="494" y="217"/>
                    <a:pt x="456" y="306"/>
                    <a:pt x="429" y="396"/>
                  </a:cubicBezTo>
                  <a:cubicBezTo>
                    <a:pt x="396" y="502"/>
                    <a:pt x="369" y="610"/>
                    <a:pt x="342" y="718"/>
                  </a:cubicBezTo>
                  <a:cubicBezTo>
                    <a:pt x="309" y="852"/>
                    <a:pt x="279" y="987"/>
                    <a:pt x="249" y="1120"/>
                  </a:cubicBezTo>
                  <a:cubicBezTo>
                    <a:pt x="182" y="1416"/>
                    <a:pt x="119" y="1712"/>
                    <a:pt x="48" y="2006"/>
                  </a:cubicBezTo>
                  <a:lnTo>
                    <a:pt x="48" y="2005"/>
                  </a:lnTo>
                  <a:lnTo>
                    <a:pt x="46" y="2009"/>
                  </a:lnTo>
                  <a:cubicBezTo>
                    <a:pt x="45" y="2016"/>
                    <a:pt x="43" y="2020"/>
                    <a:pt x="43" y="2025"/>
                  </a:cubicBezTo>
                  <a:cubicBezTo>
                    <a:pt x="43" y="2024"/>
                    <a:pt x="43" y="2022"/>
                    <a:pt x="43" y="2020"/>
                  </a:cubicBezTo>
                  <a:cubicBezTo>
                    <a:pt x="40" y="2039"/>
                    <a:pt x="35" y="2060"/>
                    <a:pt x="30" y="2079"/>
                  </a:cubicBezTo>
                  <a:cubicBezTo>
                    <a:pt x="0" y="2172"/>
                    <a:pt x="60" y="2270"/>
                    <a:pt x="157" y="2286"/>
                  </a:cubicBezTo>
                  <a:cubicBezTo>
                    <a:pt x="165" y="2288"/>
                    <a:pt x="173" y="2288"/>
                    <a:pt x="182" y="2288"/>
                  </a:cubicBezTo>
                  <a:cubicBezTo>
                    <a:pt x="261" y="2288"/>
                    <a:pt x="328" y="2231"/>
                    <a:pt x="342" y="2155"/>
                  </a:cubicBezTo>
                  <a:cubicBezTo>
                    <a:pt x="432" y="1731"/>
                    <a:pt x="524" y="1306"/>
                    <a:pt x="625" y="885"/>
                  </a:cubicBezTo>
                  <a:cubicBezTo>
                    <a:pt x="667" y="738"/>
                    <a:pt x="703" y="591"/>
                    <a:pt x="755" y="447"/>
                  </a:cubicBezTo>
                  <a:cubicBezTo>
                    <a:pt x="768" y="415"/>
                    <a:pt x="781" y="385"/>
                    <a:pt x="795" y="355"/>
                  </a:cubicBezTo>
                  <a:cubicBezTo>
                    <a:pt x="804" y="339"/>
                    <a:pt x="814" y="323"/>
                    <a:pt x="823" y="308"/>
                  </a:cubicBezTo>
                  <a:cubicBezTo>
                    <a:pt x="883" y="270"/>
                    <a:pt x="914" y="198"/>
                    <a:pt x="898" y="130"/>
                  </a:cubicBezTo>
                  <a:cubicBezTo>
                    <a:pt x="878" y="51"/>
                    <a:pt x="807" y="0"/>
                    <a:pt x="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5" name="Google Shape;9005;p17"/>
            <p:cNvSpPr/>
            <p:nvPr/>
          </p:nvSpPr>
          <p:spPr>
            <a:xfrm>
              <a:off x="6954745" y="5273496"/>
              <a:ext cx="117209" cy="32407"/>
            </a:xfrm>
            <a:custGeom>
              <a:avLst/>
              <a:gdLst/>
              <a:ahLst/>
              <a:cxnLst/>
              <a:rect l="l" t="t" r="r" b="b"/>
              <a:pathLst>
                <a:path w="4033" h="1115" extrusionOk="0">
                  <a:moveTo>
                    <a:pt x="3884" y="1"/>
                  </a:moveTo>
                  <a:cubicBezTo>
                    <a:pt x="3879" y="1"/>
                    <a:pt x="3875" y="1"/>
                    <a:pt x="3870" y="1"/>
                  </a:cubicBezTo>
                  <a:cubicBezTo>
                    <a:pt x="3381" y="25"/>
                    <a:pt x="2895" y="55"/>
                    <a:pt x="2407" y="82"/>
                  </a:cubicBezTo>
                  <a:cubicBezTo>
                    <a:pt x="2330" y="87"/>
                    <a:pt x="2254" y="95"/>
                    <a:pt x="2176" y="101"/>
                  </a:cubicBezTo>
                  <a:cubicBezTo>
                    <a:pt x="2081" y="111"/>
                    <a:pt x="1984" y="119"/>
                    <a:pt x="1889" y="126"/>
                  </a:cubicBezTo>
                  <a:cubicBezTo>
                    <a:pt x="1863" y="128"/>
                    <a:pt x="1836" y="134"/>
                    <a:pt x="1810" y="138"/>
                  </a:cubicBezTo>
                  <a:cubicBezTo>
                    <a:pt x="1752" y="145"/>
                    <a:pt x="1695" y="153"/>
                    <a:pt x="1636" y="163"/>
                  </a:cubicBezTo>
                  <a:cubicBezTo>
                    <a:pt x="1568" y="172"/>
                    <a:pt x="1502" y="180"/>
                    <a:pt x="1434" y="193"/>
                  </a:cubicBezTo>
                  <a:cubicBezTo>
                    <a:pt x="1323" y="214"/>
                    <a:pt x="1210" y="236"/>
                    <a:pt x="1100" y="255"/>
                  </a:cubicBezTo>
                  <a:cubicBezTo>
                    <a:pt x="937" y="286"/>
                    <a:pt x="775" y="328"/>
                    <a:pt x="617" y="381"/>
                  </a:cubicBezTo>
                  <a:cubicBezTo>
                    <a:pt x="419" y="448"/>
                    <a:pt x="219" y="533"/>
                    <a:pt x="86" y="701"/>
                  </a:cubicBezTo>
                  <a:cubicBezTo>
                    <a:pt x="26" y="776"/>
                    <a:pt x="1" y="870"/>
                    <a:pt x="33" y="962"/>
                  </a:cubicBezTo>
                  <a:cubicBezTo>
                    <a:pt x="56" y="1024"/>
                    <a:pt x="104" y="1075"/>
                    <a:pt x="164" y="1102"/>
                  </a:cubicBezTo>
                  <a:cubicBezTo>
                    <a:pt x="186" y="1110"/>
                    <a:pt x="210" y="1114"/>
                    <a:pt x="234" y="1114"/>
                  </a:cubicBezTo>
                  <a:cubicBezTo>
                    <a:pt x="236" y="1114"/>
                    <a:pt x="238" y="1114"/>
                    <a:pt x="241" y="1114"/>
                  </a:cubicBezTo>
                  <a:cubicBezTo>
                    <a:pt x="312" y="1114"/>
                    <a:pt x="375" y="1068"/>
                    <a:pt x="397" y="999"/>
                  </a:cubicBezTo>
                  <a:cubicBezTo>
                    <a:pt x="413" y="953"/>
                    <a:pt x="406" y="902"/>
                    <a:pt x="379" y="861"/>
                  </a:cubicBezTo>
                  <a:cubicBezTo>
                    <a:pt x="390" y="851"/>
                    <a:pt x="401" y="842"/>
                    <a:pt x="413" y="831"/>
                  </a:cubicBezTo>
                  <a:cubicBezTo>
                    <a:pt x="427" y="820"/>
                    <a:pt x="443" y="810"/>
                    <a:pt x="457" y="799"/>
                  </a:cubicBezTo>
                  <a:cubicBezTo>
                    <a:pt x="503" y="774"/>
                    <a:pt x="547" y="750"/>
                    <a:pt x="595" y="730"/>
                  </a:cubicBezTo>
                  <a:cubicBezTo>
                    <a:pt x="693" y="688"/>
                    <a:pt x="792" y="654"/>
                    <a:pt x="894" y="625"/>
                  </a:cubicBezTo>
                  <a:lnTo>
                    <a:pt x="894" y="625"/>
                  </a:lnTo>
                  <a:cubicBezTo>
                    <a:pt x="887" y="627"/>
                    <a:pt x="881" y="628"/>
                    <a:pt x="875" y="630"/>
                  </a:cubicBezTo>
                  <a:cubicBezTo>
                    <a:pt x="957" y="606"/>
                    <a:pt x="1041" y="582"/>
                    <a:pt x="1125" y="565"/>
                  </a:cubicBezTo>
                  <a:cubicBezTo>
                    <a:pt x="1174" y="555"/>
                    <a:pt x="1223" y="546"/>
                    <a:pt x="1272" y="535"/>
                  </a:cubicBezTo>
                  <a:cubicBezTo>
                    <a:pt x="1359" y="517"/>
                    <a:pt x="1448" y="502"/>
                    <a:pt x="1535" y="483"/>
                  </a:cubicBezTo>
                  <a:cubicBezTo>
                    <a:pt x="1593" y="475"/>
                    <a:pt x="1650" y="464"/>
                    <a:pt x="1711" y="456"/>
                  </a:cubicBezTo>
                  <a:cubicBezTo>
                    <a:pt x="1785" y="443"/>
                    <a:pt x="1859" y="427"/>
                    <a:pt x="1935" y="421"/>
                  </a:cubicBezTo>
                  <a:cubicBezTo>
                    <a:pt x="2045" y="410"/>
                    <a:pt x="2155" y="400"/>
                    <a:pt x="2265" y="391"/>
                  </a:cubicBezTo>
                  <a:cubicBezTo>
                    <a:pt x="2432" y="375"/>
                    <a:pt x="2599" y="364"/>
                    <a:pt x="2766" y="354"/>
                  </a:cubicBezTo>
                  <a:cubicBezTo>
                    <a:pt x="3143" y="331"/>
                    <a:pt x="3520" y="307"/>
                    <a:pt x="3897" y="286"/>
                  </a:cubicBezTo>
                  <a:cubicBezTo>
                    <a:pt x="3974" y="278"/>
                    <a:pt x="4033" y="209"/>
                    <a:pt x="4025" y="130"/>
                  </a:cubicBezTo>
                  <a:cubicBezTo>
                    <a:pt x="4019" y="57"/>
                    <a:pt x="3956" y="1"/>
                    <a:pt x="38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6" name="Google Shape;9006;p17"/>
            <p:cNvSpPr/>
            <p:nvPr/>
          </p:nvSpPr>
          <p:spPr>
            <a:xfrm>
              <a:off x="7025893" y="5270211"/>
              <a:ext cx="67745" cy="144075"/>
            </a:xfrm>
            <a:custGeom>
              <a:avLst/>
              <a:gdLst/>
              <a:ahLst/>
              <a:cxnLst/>
              <a:rect l="l" t="t" r="r" b="b"/>
              <a:pathLst>
                <a:path w="2331" h="4957" extrusionOk="0">
                  <a:moveTo>
                    <a:pt x="2139" y="1"/>
                  </a:moveTo>
                  <a:cubicBezTo>
                    <a:pt x="2068" y="1"/>
                    <a:pt x="2002" y="46"/>
                    <a:pt x="1979" y="118"/>
                  </a:cubicBezTo>
                  <a:cubicBezTo>
                    <a:pt x="1955" y="190"/>
                    <a:pt x="1928" y="263"/>
                    <a:pt x="1901" y="334"/>
                  </a:cubicBezTo>
                  <a:cubicBezTo>
                    <a:pt x="1905" y="328"/>
                    <a:pt x="1908" y="322"/>
                    <a:pt x="1911" y="315"/>
                  </a:cubicBezTo>
                  <a:lnTo>
                    <a:pt x="1911" y="315"/>
                  </a:lnTo>
                  <a:cubicBezTo>
                    <a:pt x="1829" y="523"/>
                    <a:pt x="1743" y="729"/>
                    <a:pt x="1656" y="933"/>
                  </a:cubicBezTo>
                  <a:cubicBezTo>
                    <a:pt x="1382" y="1580"/>
                    <a:pt x="1110" y="2226"/>
                    <a:pt x="834" y="2872"/>
                  </a:cubicBezTo>
                  <a:cubicBezTo>
                    <a:pt x="713" y="3160"/>
                    <a:pt x="591" y="3448"/>
                    <a:pt x="469" y="3736"/>
                  </a:cubicBezTo>
                  <a:cubicBezTo>
                    <a:pt x="328" y="4069"/>
                    <a:pt x="182" y="4398"/>
                    <a:pt x="40" y="4729"/>
                  </a:cubicBezTo>
                  <a:cubicBezTo>
                    <a:pt x="0" y="4817"/>
                    <a:pt x="45" y="4920"/>
                    <a:pt x="136" y="4950"/>
                  </a:cubicBezTo>
                  <a:cubicBezTo>
                    <a:pt x="152" y="4955"/>
                    <a:pt x="168" y="4957"/>
                    <a:pt x="182" y="4957"/>
                  </a:cubicBezTo>
                  <a:cubicBezTo>
                    <a:pt x="254" y="4955"/>
                    <a:pt x="315" y="4911"/>
                    <a:pt x="337" y="4844"/>
                  </a:cubicBezTo>
                  <a:cubicBezTo>
                    <a:pt x="401" y="4675"/>
                    <a:pt x="466" y="4506"/>
                    <a:pt x="531" y="4336"/>
                  </a:cubicBezTo>
                  <a:lnTo>
                    <a:pt x="531" y="4336"/>
                  </a:lnTo>
                  <a:lnTo>
                    <a:pt x="523" y="4354"/>
                  </a:lnTo>
                  <a:cubicBezTo>
                    <a:pt x="580" y="4210"/>
                    <a:pt x="637" y="4066"/>
                    <a:pt x="695" y="3922"/>
                  </a:cubicBezTo>
                  <a:cubicBezTo>
                    <a:pt x="950" y="3295"/>
                    <a:pt x="1225" y="2676"/>
                    <a:pt x="1495" y="2055"/>
                  </a:cubicBezTo>
                  <a:cubicBezTo>
                    <a:pt x="1628" y="1748"/>
                    <a:pt x="1767" y="1443"/>
                    <a:pt x="1905" y="1137"/>
                  </a:cubicBezTo>
                  <a:cubicBezTo>
                    <a:pt x="1973" y="985"/>
                    <a:pt x="2039" y="836"/>
                    <a:pt x="2107" y="683"/>
                  </a:cubicBezTo>
                  <a:cubicBezTo>
                    <a:pt x="2175" y="531"/>
                    <a:pt x="2242" y="376"/>
                    <a:pt x="2299" y="217"/>
                  </a:cubicBezTo>
                  <a:cubicBezTo>
                    <a:pt x="2330" y="132"/>
                    <a:pt x="2273" y="34"/>
                    <a:pt x="2190" y="8"/>
                  </a:cubicBezTo>
                  <a:cubicBezTo>
                    <a:pt x="2173" y="3"/>
                    <a:pt x="2156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7" name="Google Shape;9007;p17"/>
            <p:cNvSpPr/>
            <p:nvPr/>
          </p:nvSpPr>
          <p:spPr>
            <a:xfrm>
              <a:off x="7068588" y="5309012"/>
              <a:ext cx="40513" cy="72372"/>
            </a:xfrm>
            <a:custGeom>
              <a:avLst/>
              <a:gdLst/>
              <a:ahLst/>
              <a:cxnLst/>
              <a:rect l="l" t="t" r="r" b="b"/>
              <a:pathLst>
                <a:path w="1394" h="2490" extrusionOk="0">
                  <a:moveTo>
                    <a:pt x="361" y="503"/>
                  </a:moveTo>
                  <a:cubicBezTo>
                    <a:pt x="360" y="507"/>
                    <a:pt x="359" y="511"/>
                    <a:pt x="358" y="516"/>
                  </a:cubicBezTo>
                  <a:cubicBezTo>
                    <a:pt x="359" y="511"/>
                    <a:pt x="360" y="507"/>
                    <a:pt x="361" y="503"/>
                  </a:cubicBezTo>
                  <a:close/>
                  <a:moveTo>
                    <a:pt x="585" y="1"/>
                  </a:moveTo>
                  <a:cubicBezTo>
                    <a:pt x="535" y="1"/>
                    <a:pt x="485" y="10"/>
                    <a:pt x="437" y="30"/>
                  </a:cubicBezTo>
                  <a:cubicBezTo>
                    <a:pt x="336" y="66"/>
                    <a:pt x="244" y="127"/>
                    <a:pt x="168" y="201"/>
                  </a:cubicBezTo>
                  <a:cubicBezTo>
                    <a:pt x="128" y="239"/>
                    <a:pt x="95" y="283"/>
                    <a:pt x="72" y="332"/>
                  </a:cubicBezTo>
                  <a:cubicBezTo>
                    <a:pt x="59" y="356"/>
                    <a:pt x="49" y="381"/>
                    <a:pt x="40" y="407"/>
                  </a:cubicBezTo>
                  <a:cubicBezTo>
                    <a:pt x="38" y="413"/>
                    <a:pt x="37" y="418"/>
                    <a:pt x="34" y="424"/>
                  </a:cubicBezTo>
                  <a:cubicBezTo>
                    <a:pt x="0" y="510"/>
                    <a:pt x="60" y="609"/>
                    <a:pt x="144" y="636"/>
                  </a:cubicBezTo>
                  <a:cubicBezTo>
                    <a:pt x="159" y="641"/>
                    <a:pt x="175" y="643"/>
                    <a:pt x="191" y="643"/>
                  </a:cubicBezTo>
                  <a:cubicBezTo>
                    <a:pt x="263" y="643"/>
                    <a:pt x="338" y="598"/>
                    <a:pt x="356" y="525"/>
                  </a:cubicBezTo>
                  <a:cubicBezTo>
                    <a:pt x="358" y="517"/>
                    <a:pt x="361" y="508"/>
                    <a:pt x="362" y="500"/>
                  </a:cubicBezTo>
                  <a:lnTo>
                    <a:pt x="362" y="500"/>
                  </a:lnTo>
                  <a:cubicBezTo>
                    <a:pt x="363" y="496"/>
                    <a:pt x="365" y="493"/>
                    <a:pt x="366" y="489"/>
                  </a:cubicBezTo>
                  <a:cubicBezTo>
                    <a:pt x="368" y="484"/>
                    <a:pt x="369" y="481"/>
                    <a:pt x="372" y="476"/>
                  </a:cubicBezTo>
                  <a:cubicBezTo>
                    <a:pt x="375" y="472"/>
                    <a:pt x="375" y="468"/>
                    <a:pt x="382" y="461"/>
                  </a:cubicBezTo>
                  <a:cubicBezTo>
                    <a:pt x="387" y="454"/>
                    <a:pt x="393" y="446"/>
                    <a:pt x="399" y="440"/>
                  </a:cubicBezTo>
                  <a:cubicBezTo>
                    <a:pt x="413" y="426"/>
                    <a:pt x="428" y="413"/>
                    <a:pt x="442" y="402"/>
                  </a:cubicBezTo>
                  <a:cubicBezTo>
                    <a:pt x="451" y="396"/>
                    <a:pt x="459" y="389"/>
                    <a:pt x="469" y="383"/>
                  </a:cubicBezTo>
                  <a:cubicBezTo>
                    <a:pt x="485" y="375"/>
                    <a:pt x="500" y="366"/>
                    <a:pt x="516" y="358"/>
                  </a:cubicBezTo>
                  <a:cubicBezTo>
                    <a:pt x="534" y="350"/>
                    <a:pt x="551" y="343"/>
                    <a:pt x="567" y="339"/>
                  </a:cubicBezTo>
                  <a:lnTo>
                    <a:pt x="580" y="336"/>
                  </a:lnTo>
                  <a:lnTo>
                    <a:pt x="597" y="336"/>
                  </a:lnTo>
                  <a:lnTo>
                    <a:pt x="607" y="340"/>
                  </a:lnTo>
                  <a:lnTo>
                    <a:pt x="613" y="343"/>
                  </a:lnTo>
                  <a:lnTo>
                    <a:pt x="618" y="347"/>
                  </a:lnTo>
                  <a:lnTo>
                    <a:pt x="643" y="375"/>
                  </a:lnTo>
                  <a:lnTo>
                    <a:pt x="630" y="358"/>
                  </a:lnTo>
                  <a:lnTo>
                    <a:pt x="630" y="358"/>
                  </a:lnTo>
                  <a:cubicBezTo>
                    <a:pt x="640" y="369"/>
                    <a:pt x="648" y="380"/>
                    <a:pt x="657" y="392"/>
                  </a:cubicBezTo>
                  <a:cubicBezTo>
                    <a:pt x="659" y="397"/>
                    <a:pt x="660" y="399"/>
                    <a:pt x="664" y="405"/>
                  </a:cubicBezTo>
                  <a:cubicBezTo>
                    <a:pt x="665" y="413"/>
                    <a:pt x="668" y="419"/>
                    <a:pt x="671" y="426"/>
                  </a:cubicBezTo>
                  <a:lnTo>
                    <a:pt x="668" y="416"/>
                  </a:lnTo>
                  <a:lnTo>
                    <a:pt x="665" y="405"/>
                  </a:lnTo>
                  <a:lnTo>
                    <a:pt x="665" y="405"/>
                  </a:lnTo>
                  <a:cubicBezTo>
                    <a:pt x="667" y="410"/>
                    <a:pt x="668" y="413"/>
                    <a:pt x="670" y="418"/>
                  </a:cubicBezTo>
                  <a:cubicBezTo>
                    <a:pt x="671" y="426"/>
                    <a:pt x="673" y="429"/>
                    <a:pt x="673" y="438"/>
                  </a:cubicBezTo>
                  <a:cubicBezTo>
                    <a:pt x="675" y="446"/>
                    <a:pt x="676" y="456"/>
                    <a:pt x="676" y="465"/>
                  </a:cubicBezTo>
                  <a:cubicBezTo>
                    <a:pt x="676" y="489"/>
                    <a:pt x="675" y="514"/>
                    <a:pt x="671" y="538"/>
                  </a:cubicBezTo>
                  <a:cubicBezTo>
                    <a:pt x="670" y="557"/>
                    <a:pt x="668" y="575"/>
                    <a:pt x="662" y="594"/>
                  </a:cubicBezTo>
                  <a:cubicBezTo>
                    <a:pt x="657" y="613"/>
                    <a:pt x="651" y="632"/>
                    <a:pt x="645" y="651"/>
                  </a:cubicBezTo>
                  <a:cubicBezTo>
                    <a:pt x="619" y="712"/>
                    <a:pt x="591" y="772"/>
                    <a:pt x="559" y="829"/>
                  </a:cubicBezTo>
                  <a:cubicBezTo>
                    <a:pt x="540" y="861"/>
                    <a:pt x="521" y="894"/>
                    <a:pt x="499" y="924"/>
                  </a:cubicBezTo>
                  <a:cubicBezTo>
                    <a:pt x="459" y="977"/>
                    <a:pt x="420" y="1029"/>
                    <a:pt x="417" y="1097"/>
                  </a:cubicBezTo>
                  <a:cubicBezTo>
                    <a:pt x="415" y="1181"/>
                    <a:pt x="469" y="1255"/>
                    <a:pt x="550" y="1281"/>
                  </a:cubicBezTo>
                  <a:cubicBezTo>
                    <a:pt x="600" y="1296"/>
                    <a:pt x="657" y="1293"/>
                    <a:pt x="709" y="1298"/>
                  </a:cubicBezTo>
                  <a:cubicBezTo>
                    <a:pt x="735" y="1300"/>
                    <a:pt x="760" y="1303"/>
                    <a:pt x="782" y="1309"/>
                  </a:cubicBezTo>
                  <a:cubicBezTo>
                    <a:pt x="803" y="1314"/>
                    <a:pt x="825" y="1322"/>
                    <a:pt x="846" y="1328"/>
                  </a:cubicBezTo>
                  <a:cubicBezTo>
                    <a:pt x="861" y="1334"/>
                    <a:pt x="876" y="1341"/>
                    <a:pt x="891" y="1349"/>
                  </a:cubicBezTo>
                  <a:cubicBezTo>
                    <a:pt x="906" y="1357"/>
                    <a:pt x="920" y="1366"/>
                    <a:pt x="934" y="1377"/>
                  </a:cubicBezTo>
                  <a:cubicBezTo>
                    <a:pt x="939" y="1381"/>
                    <a:pt x="943" y="1383"/>
                    <a:pt x="947" y="1386"/>
                  </a:cubicBezTo>
                  <a:lnTo>
                    <a:pt x="947" y="1386"/>
                  </a:lnTo>
                  <a:lnTo>
                    <a:pt x="953" y="1391"/>
                  </a:lnTo>
                  <a:lnTo>
                    <a:pt x="961" y="1399"/>
                  </a:lnTo>
                  <a:lnTo>
                    <a:pt x="953" y="1393"/>
                  </a:lnTo>
                  <a:lnTo>
                    <a:pt x="953" y="1393"/>
                  </a:lnTo>
                  <a:cubicBezTo>
                    <a:pt x="961" y="1401"/>
                    <a:pt x="969" y="1409"/>
                    <a:pt x="975" y="1417"/>
                  </a:cubicBezTo>
                  <a:cubicBezTo>
                    <a:pt x="983" y="1426"/>
                    <a:pt x="988" y="1434"/>
                    <a:pt x="994" y="1444"/>
                  </a:cubicBezTo>
                  <a:cubicBezTo>
                    <a:pt x="999" y="1452"/>
                    <a:pt x="1002" y="1458"/>
                    <a:pt x="1005" y="1464"/>
                  </a:cubicBezTo>
                  <a:cubicBezTo>
                    <a:pt x="1007" y="1469"/>
                    <a:pt x="1010" y="1474"/>
                    <a:pt x="1012" y="1482"/>
                  </a:cubicBezTo>
                  <a:cubicBezTo>
                    <a:pt x="1013" y="1490"/>
                    <a:pt x="1017" y="1497"/>
                    <a:pt x="1018" y="1505"/>
                  </a:cubicBezTo>
                  <a:cubicBezTo>
                    <a:pt x="1019" y="1517"/>
                    <a:pt x="1021" y="1530"/>
                    <a:pt x="1021" y="1543"/>
                  </a:cubicBezTo>
                  <a:lnTo>
                    <a:pt x="1021" y="1543"/>
                  </a:lnTo>
                  <a:cubicBezTo>
                    <a:pt x="1021" y="1549"/>
                    <a:pt x="1020" y="1556"/>
                    <a:pt x="1020" y="1562"/>
                  </a:cubicBezTo>
                  <a:cubicBezTo>
                    <a:pt x="1018" y="1580"/>
                    <a:pt x="1015" y="1596"/>
                    <a:pt x="1012" y="1611"/>
                  </a:cubicBezTo>
                  <a:cubicBezTo>
                    <a:pt x="1009" y="1621"/>
                    <a:pt x="1005" y="1629"/>
                    <a:pt x="1002" y="1638"/>
                  </a:cubicBezTo>
                  <a:cubicBezTo>
                    <a:pt x="993" y="1660"/>
                    <a:pt x="982" y="1683"/>
                    <a:pt x="971" y="1703"/>
                  </a:cubicBezTo>
                  <a:cubicBezTo>
                    <a:pt x="953" y="1733"/>
                    <a:pt x="936" y="1762"/>
                    <a:pt x="915" y="1790"/>
                  </a:cubicBezTo>
                  <a:cubicBezTo>
                    <a:pt x="888" y="1827"/>
                    <a:pt x="858" y="1862"/>
                    <a:pt x="827" y="1896"/>
                  </a:cubicBezTo>
                  <a:cubicBezTo>
                    <a:pt x="797" y="1926"/>
                    <a:pt x="763" y="1955"/>
                    <a:pt x="732" y="1983"/>
                  </a:cubicBezTo>
                  <a:cubicBezTo>
                    <a:pt x="657" y="2040"/>
                    <a:pt x="583" y="2093"/>
                    <a:pt x="505" y="2145"/>
                  </a:cubicBezTo>
                  <a:lnTo>
                    <a:pt x="458" y="2170"/>
                  </a:lnTo>
                  <a:cubicBezTo>
                    <a:pt x="377" y="2215"/>
                    <a:pt x="345" y="2316"/>
                    <a:pt x="387" y="2398"/>
                  </a:cubicBezTo>
                  <a:cubicBezTo>
                    <a:pt x="417" y="2454"/>
                    <a:pt x="474" y="2488"/>
                    <a:pt x="537" y="2490"/>
                  </a:cubicBezTo>
                  <a:cubicBezTo>
                    <a:pt x="564" y="2490"/>
                    <a:pt x="589" y="2484"/>
                    <a:pt x="613" y="2471"/>
                  </a:cubicBezTo>
                  <a:cubicBezTo>
                    <a:pt x="711" y="2411"/>
                    <a:pt x="804" y="2344"/>
                    <a:pt x="891" y="2272"/>
                  </a:cubicBezTo>
                  <a:cubicBezTo>
                    <a:pt x="967" y="2213"/>
                    <a:pt x="1036" y="2150"/>
                    <a:pt x="1099" y="2078"/>
                  </a:cubicBezTo>
                  <a:cubicBezTo>
                    <a:pt x="1180" y="1988"/>
                    <a:pt x="1246" y="1885"/>
                    <a:pt x="1297" y="1774"/>
                  </a:cubicBezTo>
                  <a:cubicBezTo>
                    <a:pt x="1393" y="1562"/>
                    <a:pt x="1343" y="1311"/>
                    <a:pt x="1172" y="1152"/>
                  </a:cubicBezTo>
                  <a:cubicBezTo>
                    <a:pt x="1085" y="1078"/>
                    <a:pt x="982" y="1024"/>
                    <a:pt x="871" y="996"/>
                  </a:cubicBezTo>
                  <a:cubicBezTo>
                    <a:pt x="863" y="994"/>
                    <a:pt x="855" y="991"/>
                    <a:pt x="847" y="989"/>
                  </a:cubicBezTo>
                  <a:cubicBezTo>
                    <a:pt x="860" y="962"/>
                    <a:pt x="874" y="934"/>
                    <a:pt x="887" y="905"/>
                  </a:cubicBezTo>
                  <a:cubicBezTo>
                    <a:pt x="926" y="817"/>
                    <a:pt x="967" y="727"/>
                    <a:pt x="983" y="630"/>
                  </a:cubicBezTo>
                  <a:cubicBezTo>
                    <a:pt x="1004" y="514"/>
                    <a:pt x="1010" y="402"/>
                    <a:pt x="971" y="290"/>
                  </a:cubicBezTo>
                  <a:cubicBezTo>
                    <a:pt x="931" y="184"/>
                    <a:pt x="857" y="95"/>
                    <a:pt x="757" y="41"/>
                  </a:cubicBezTo>
                  <a:cubicBezTo>
                    <a:pt x="703" y="14"/>
                    <a:pt x="644" y="1"/>
                    <a:pt x="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8" name="Google Shape;9008;p17"/>
            <p:cNvSpPr/>
            <p:nvPr/>
          </p:nvSpPr>
          <p:spPr>
            <a:xfrm>
              <a:off x="7121571" y="5248007"/>
              <a:ext cx="32695" cy="180319"/>
            </a:xfrm>
            <a:custGeom>
              <a:avLst/>
              <a:gdLst/>
              <a:ahLst/>
              <a:cxnLst/>
              <a:rect l="l" t="t" r="r" b="b"/>
              <a:pathLst>
                <a:path w="1125" h="6204" extrusionOk="0">
                  <a:moveTo>
                    <a:pt x="892" y="1"/>
                  </a:moveTo>
                  <a:cubicBezTo>
                    <a:pt x="887" y="1"/>
                    <a:pt x="881" y="1"/>
                    <a:pt x="876" y="1"/>
                  </a:cubicBezTo>
                  <a:cubicBezTo>
                    <a:pt x="805" y="5"/>
                    <a:pt x="739" y="38"/>
                    <a:pt x="693" y="92"/>
                  </a:cubicBezTo>
                  <a:cubicBezTo>
                    <a:pt x="642" y="150"/>
                    <a:pt x="628" y="229"/>
                    <a:pt x="620" y="305"/>
                  </a:cubicBezTo>
                  <a:cubicBezTo>
                    <a:pt x="610" y="408"/>
                    <a:pt x="610" y="513"/>
                    <a:pt x="620" y="617"/>
                  </a:cubicBezTo>
                  <a:cubicBezTo>
                    <a:pt x="626" y="698"/>
                    <a:pt x="632" y="779"/>
                    <a:pt x="642" y="858"/>
                  </a:cubicBezTo>
                  <a:cubicBezTo>
                    <a:pt x="682" y="1217"/>
                    <a:pt x="726" y="1573"/>
                    <a:pt x="765" y="1930"/>
                  </a:cubicBezTo>
                  <a:cubicBezTo>
                    <a:pt x="783" y="2102"/>
                    <a:pt x="796" y="2275"/>
                    <a:pt x="810" y="2449"/>
                  </a:cubicBezTo>
                  <a:cubicBezTo>
                    <a:pt x="815" y="2517"/>
                    <a:pt x="816" y="2586"/>
                    <a:pt x="818" y="2656"/>
                  </a:cubicBezTo>
                  <a:cubicBezTo>
                    <a:pt x="821" y="2740"/>
                    <a:pt x="824" y="2827"/>
                    <a:pt x="829" y="2913"/>
                  </a:cubicBezTo>
                  <a:cubicBezTo>
                    <a:pt x="827" y="3066"/>
                    <a:pt x="824" y="3220"/>
                    <a:pt x="822" y="3372"/>
                  </a:cubicBezTo>
                  <a:cubicBezTo>
                    <a:pt x="822" y="3444"/>
                    <a:pt x="813" y="3517"/>
                    <a:pt x="810" y="3590"/>
                  </a:cubicBezTo>
                  <a:cubicBezTo>
                    <a:pt x="805" y="3658"/>
                    <a:pt x="800" y="3726"/>
                    <a:pt x="797" y="3794"/>
                  </a:cubicBezTo>
                  <a:cubicBezTo>
                    <a:pt x="784" y="3892"/>
                    <a:pt x="773" y="3989"/>
                    <a:pt x="762" y="4087"/>
                  </a:cubicBezTo>
                  <a:cubicBezTo>
                    <a:pt x="753" y="4160"/>
                    <a:pt x="742" y="4231"/>
                    <a:pt x="729" y="4304"/>
                  </a:cubicBezTo>
                  <a:cubicBezTo>
                    <a:pt x="713" y="4389"/>
                    <a:pt x="701" y="4477"/>
                    <a:pt x="682" y="4562"/>
                  </a:cubicBezTo>
                  <a:cubicBezTo>
                    <a:pt x="658" y="4659"/>
                    <a:pt x="636" y="4754"/>
                    <a:pt x="613" y="4852"/>
                  </a:cubicBezTo>
                  <a:cubicBezTo>
                    <a:pt x="588" y="4955"/>
                    <a:pt x="556" y="5058"/>
                    <a:pt x="519" y="5159"/>
                  </a:cubicBezTo>
                  <a:cubicBezTo>
                    <a:pt x="479" y="5257"/>
                    <a:pt x="435" y="5354"/>
                    <a:pt x="386" y="5447"/>
                  </a:cubicBezTo>
                  <a:cubicBezTo>
                    <a:pt x="321" y="5566"/>
                    <a:pt x="248" y="5683"/>
                    <a:pt x="169" y="5794"/>
                  </a:cubicBezTo>
                  <a:lnTo>
                    <a:pt x="167" y="5797"/>
                  </a:lnTo>
                  <a:lnTo>
                    <a:pt x="164" y="5803"/>
                  </a:lnTo>
                  <a:lnTo>
                    <a:pt x="159" y="5808"/>
                  </a:lnTo>
                  <a:lnTo>
                    <a:pt x="156" y="5813"/>
                  </a:lnTo>
                  <a:lnTo>
                    <a:pt x="156" y="5813"/>
                  </a:lnTo>
                  <a:lnTo>
                    <a:pt x="158" y="5811"/>
                  </a:lnTo>
                  <a:lnTo>
                    <a:pt x="148" y="5822"/>
                  </a:lnTo>
                  <a:cubicBezTo>
                    <a:pt x="148" y="5822"/>
                    <a:pt x="148" y="5822"/>
                    <a:pt x="148" y="5821"/>
                  </a:cubicBezTo>
                  <a:cubicBezTo>
                    <a:pt x="147" y="5824"/>
                    <a:pt x="145" y="5825"/>
                    <a:pt x="143" y="5827"/>
                  </a:cubicBezTo>
                  <a:cubicBezTo>
                    <a:pt x="143" y="5828"/>
                    <a:pt x="142" y="5830"/>
                    <a:pt x="140" y="5832"/>
                  </a:cubicBezTo>
                  <a:lnTo>
                    <a:pt x="142" y="5830"/>
                  </a:lnTo>
                  <a:lnTo>
                    <a:pt x="137" y="5838"/>
                  </a:lnTo>
                  <a:lnTo>
                    <a:pt x="139" y="5835"/>
                  </a:lnTo>
                  <a:lnTo>
                    <a:pt x="139" y="5835"/>
                  </a:lnTo>
                  <a:lnTo>
                    <a:pt x="112" y="5870"/>
                  </a:lnTo>
                  <a:lnTo>
                    <a:pt x="109" y="5874"/>
                  </a:lnTo>
                  <a:cubicBezTo>
                    <a:pt x="109" y="5874"/>
                    <a:pt x="110" y="5873"/>
                    <a:pt x="110" y="5873"/>
                  </a:cubicBezTo>
                  <a:lnTo>
                    <a:pt x="110" y="5873"/>
                  </a:lnTo>
                  <a:lnTo>
                    <a:pt x="59" y="5936"/>
                  </a:lnTo>
                  <a:cubicBezTo>
                    <a:pt x="1" y="6006"/>
                    <a:pt x="10" y="6107"/>
                    <a:pt x="77" y="6166"/>
                  </a:cubicBezTo>
                  <a:cubicBezTo>
                    <a:pt x="107" y="6191"/>
                    <a:pt x="145" y="6204"/>
                    <a:pt x="184" y="6204"/>
                  </a:cubicBezTo>
                  <a:cubicBezTo>
                    <a:pt x="186" y="6204"/>
                    <a:pt x="188" y="6204"/>
                    <a:pt x="190" y="6204"/>
                  </a:cubicBezTo>
                  <a:cubicBezTo>
                    <a:pt x="235" y="6204"/>
                    <a:pt x="279" y="6183"/>
                    <a:pt x="308" y="6147"/>
                  </a:cubicBezTo>
                  <a:cubicBezTo>
                    <a:pt x="408" y="6017"/>
                    <a:pt x="498" y="5879"/>
                    <a:pt x="577" y="5735"/>
                  </a:cubicBezTo>
                  <a:cubicBezTo>
                    <a:pt x="634" y="5629"/>
                    <a:pt x="691" y="5526"/>
                    <a:pt x="739" y="5418"/>
                  </a:cubicBezTo>
                  <a:cubicBezTo>
                    <a:pt x="780" y="5323"/>
                    <a:pt x="816" y="5227"/>
                    <a:pt x="848" y="5129"/>
                  </a:cubicBezTo>
                  <a:cubicBezTo>
                    <a:pt x="870" y="5053"/>
                    <a:pt x="889" y="4975"/>
                    <a:pt x="906" y="4899"/>
                  </a:cubicBezTo>
                  <a:cubicBezTo>
                    <a:pt x="929" y="4801"/>
                    <a:pt x="951" y="4703"/>
                    <a:pt x="973" y="4605"/>
                  </a:cubicBezTo>
                  <a:cubicBezTo>
                    <a:pt x="990" y="4521"/>
                    <a:pt x="1001" y="4435"/>
                    <a:pt x="1017" y="4352"/>
                  </a:cubicBezTo>
                  <a:cubicBezTo>
                    <a:pt x="1047" y="4182"/>
                    <a:pt x="1065" y="4010"/>
                    <a:pt x="1085" y="3837"/>
                  </a:cubicBezTo>
                  <a:cubicBezTo>
                    <a:pt x="1095" y="3755"/>
                    <a:pt x="1096" y="3669"/>
                    <a:pt x="1103" y="3584"/>
                  </a:cubicBezTo>
                  <a:cubicBezTo>
                    <a:pt x="1107" y="3511"/>
                    <a:pt x="1114" y="3438"/>
                    <a:pt x="1115" y="3367"/>
                  </a:cubicBezTo>
                  <a:cubicBezTo>
                    <a:pt x="1118" y="3188"/>
                    <a:pt x="1125" y="3011"/>
                    <a:pt x="1120" y="2832"/>
                  </a:cubicBezTo>
                  <a:cubicBezTo>
                    <a:pt x="1114" y="2651"/>
                    <a:pt x="1109" y="2471"/>
                    <a:pt x="1095" y="2290"/>
                  </a:cubicBezTo>
                  <a:cubicBezTo>
                    <a:pt x="1082" y="2107"/>
                    <a:pt x="1066" y="1922"/>
                    <a:pt x="1049" y="1736"/>
                  </a:cubicBezTo>
                  <a:cubicBezTo>
                    <a:pt x="1031" y="1561"/>
                    <a:pt x="1012" y="1385"/>
                    <a:pt x="993" y="1208"/>
                  </a:cubicBezTo>
                  <a:cubicBezTo>
                    <a:pt x="971" y="997"/>
                    <a:pt x="951" y="787"/>
                    <a:pt x="943" y="574"/>
                  </a:cubicBezTo>
                  <a:cubicBezTo>
                    <a:pt x="941" y="505"/>
                    <a:pt x="940" y="437"/>
                    <a:pt x="944" y="369"/>
                  </a:cubicBezTo>
                  <a:cubicBezTo>
                    <a:pt x="947" y="356"/>
                    <a:pt x="949" y="342"/>
                    <a:pt x="951" y="329"/>
                  </a:cubicBezTo>
                  <a:cubicBezTo>
                    <a:pt x="1030" y="299"/>
                    <a:pt x="1074" y="215"/>
                    <a:pt x="1055" y="133"/>
                  </a:cubicBezTo>
                  <a:cubicBezTo>
                    <a:pt x="1037" y="56"/>
                    <a:pt x="969" y="1"/>
                    <a:pt x="8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09" name="Google Shape;9009;p17"/>
            <p:cNvSpPr/>
            <p:nvPr/>
          </p:nvSpPr>
          <p:spPr>
            <a:xfrm>
              <a:off x="7186994" y="5331362"/>
              <a:ext cx="38275" cy="13283"/>
            </a:xfrm>
            <a:custGeom>
              <a:avLst/>
              <a:gdLst/>
              <a:ahLst/>
              <a:cxnLst/>
              <a:rect l="l" t="t" r="r" b="b"/>
              <a:pathLst>
                <a:path w="1317" h="457" extrusionOk="0">
                  <a:moveTo>
                    <a:pt x="1137" y="1"/>
                  </a:moveTo>
                  <a:cubicBezTo>
                    <a:pt x="1117" y="1"/>
                    <a:pt x="1097" y="5"/>
                    <a:pt x="1077" y="13"/>
                  </a:cubicBezTo>
                  <a:cubicBezTo>
                    <a:pt x="1017" y="32"/>
                    <a:pt x="957" y="51"/>
                    <a:pt x="897" y="70"/>
                  </a:cubicBezTo>
                  <a:cubicBezTo>
                    <a:pt x="824" y="89"/>
                    <a:pt x="753" y="108"/>
                    <a:pt x="678" y="121"/>
                  </a:cubicBezTo>
                  <a:cubicBezTo>
                    <a:pt x="644" y="125"/>
                    <a:pt x="607" y="130"/>
                    <a:pt x="575" y="130"/>
                  </a:cubicBezTo>
                  <a:cubicBezTo>
                    <a:pt x="542" y="130"/>
                    <a:pt x="511" y="128"/>
                    <a:pt x="479" y="125"/>
                  </a:cubicBezTo>
                  <a:lnTo>
                    <a:pt x="474" y="125"/>
                  </a:lnTo>
                  <a:cubicBezTo>
                    <a:pt x="425" y="119"/>
                    <a:pt x="376" y="113"/>
                    <a:pt x="329" y="103"/>
                  </a:cubicBezTo>
                  <a:cubicBezTo>
                    <a:pt x="298" y="70"/>
                    <a:pt x="257" y="51"/>
                    <a:pt x="211" y="51"/>
                  </a:cubicBezTo>
                  <a:cubicBezTo>
                    <a:pt x="208" y="51"/>
                    <a:pt x="205" y="51"/>
                    <a:pt x="201" y="51"/>
                  </a:cubicBezTo>
                  <a:cubicBezTo>
                    <a:pt x="178" y="51"/>
                    <a:pt x="154" y="55"/>
                    <a:pt x="132" y="64"/>
                  </a:cubicBezTo>
                  <a:cubicBezTo>
                    <a:pt x="45" y="97"/>
                    <a:pt x="1" y="193"/>
                    <a:pt x="33" y="280"/>
                  </a:cubicBezTo>
                  <a:cubicBezTo>
                    <a:pt x="75" y="388"/>
                    <a:pt x="199" y="421"/>
                    <a:pt x="303" y="436"/>
                  </a:cubicBezTo>
                  <a:cubicBezTo>
                    <a:pt x="381" y="448"/>
                    <a:pt x="457" y="455"/>
                    <a:pt x="534" y="456"/>
                  </a:cubicBezTo>
                  <a:cubicBezTo>
                    <a:pt x="598" y="456"/>
                    <a:pt x="659" y="453"/>
                    <a:pt x="721" y="443"/>
                  </a:cubicBezTo>
                  <a:cubicBezTo>
                    <a:pt x="879" y="420"/>
                    <a:pt x="1036" y="364"/>
                    <a:pt x="1187" y="309"/>
                  </a:cubicBezTo>
                  <a:cubicBezTo>
                    <a:pt x="1272" y="280"/>
                    <a:pt x="1316" y="187"/>
                    <a:pt x="1285" y="105"/>
                  </a:cubicBezTo>
                  <a:cubicBezTo>
                    <a:pt x="1262" y="41"/>
                    <a:pt x="1201" y="1"/>
                    <a:pt x="1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0" name="Google Shape;9010;p17"/>
            <p:cNvSpPr/>
            <p:nvPr/>
          </p:nvSpPr>
          <p:spPr>
            <a:xfrm>
              <a:off x="7202456" y="5300525"/>
              <a:ext cx="16914" cy="63100"/>
            </a:xfrm>
            <a:custGeom>
              <a:avLst/>
              <a:gdLst/>
              <a:ahLst/>
              <a:cxnLst/>
              <a:rect l="l" t="t" r="r" b="b"/>
              <a:pathLst>
                <a:path w="582" h="2171" extrusionOk="0">
                  <a:moveTo>
                    <a:pt x="389" y="1"/>
                  </a:moveTo>
                  <a:cubicBezTo>
                    <a:pt x="316" y="1"/>
                    <a:pt x="253" y="49"/>
                    <a:pt x="227" y="119"/>
                  </a:cubicBezTo>
                  <a:cubicBezTo>
                    <a:pt x="115" y="414"/>
                    <a:pt x="75" y="727"/>
                    <a:pt x="42" y="1039"/>
                  </a:cubicBezTo>
                  <a:cubicBezTo>
                    <a:pt x="25" y="1194"/>
                    <a:pt x="15" y="1353"/>
                    <a:pt x="10" y="1508"/>
                  </a:cubicBezTo>
                  <a:cubicBezTo>
                    <a:pt x="6" y="1674"/>
                    <a:pt x="1" y="1840"/>
                    <a:pt x="4" y="2006"/>
                  </a:cubicBezTo>
                  <a:cubicBezTo>
                    <a:pt x="2" y="2093"/>
                    <a:pt x="70" y="2166"/>
                    <a:pt x="157" y="2171"/>
                  </a:cubicBezTo>
                  <a:lnTo>
                    <a:pt x="162" y="2169"/>
                  </a:lnTo>
                  <a:cubicBezTo>
                    <a:pt x="163" y="2169"/>
                    <a:pt x="164" y="2169"/>
                    <a:pt x="165" y="2169"/>
                  </a:cubicBezTo>
                  <a:cubicBezTo>
                    <a:pt x="245" y="2169"/>
                    <a:pt x="324" y="2100"/>
                    <a:pt x="322" y="2017"/>
                  </a:cubicBezTo>
                  <a:cubicBezTo>
                    <a:pt x="319" y="1851"/>
                    <a:pt x="321" y="1687"/>
                    <a:pt x="325" y="1520"/>
                  </a:cubicBezTo>
                  <a:cubicBezTo>
                    <a:pt x="330" y="1375"/>
                    <a:pt x="344" y="1231"/>
                    <a:pt x="355" y="1085"/>
                  </a:cubicBezTo>
                  <a:cubicBezTo>
                    <a:pt x="366" y="985"/>
                    <a:pt x="378" y="887"/>
                    <a:pt x="395" y="787"/>
                  </a:cubicBezTo>
                  <a:cubicBezTo>
                    <a:pt x="404" y="734"/>
                    <a:pt x="411" y="680"/>
                    <a:pt x="423" y="626"/>
                  </a:cubicBezTo>
                  <a:cubicBezTo>
                    <a:pt x="436" y="577"/>
                    <a:pt x="447" y="528"/>
                    <a:pt x="458" y="479"/>
                  </a:cubicBezTo>
                  <a:cubicBezTo>
                    <a:pt x="479" y="409"/>
                    <a:pt x="501" y="341"/>
                    <a:pt x="526" y="274"/>
                  </a:cubicBezTo>
                  <a:cubicBezTo>
                    <a:pt x="531" y="263"/>
                    <a:pt x="536" y="252"/>
                    <a:pt x="541" y="243"/>
                  </a:cubicBezTo>
                  <a:cubicBezTo>
                    <a:pt x="582" y="149"/>
                    <a:pt x="534" y="40"/>
                    <a:pt x="439" y="9"/>
                  </a:cubicBezTo>
                  <a:cubicBezTo>
                    <a:pt x="422" y="3"/>
                    <a:pt x="405" y="1"/>
                    <a:pt x="3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1" name="Google Shape;9011;p17"/>
            <p:cNvSpPr/>
            <p:nvPr/>
          </p:nvSpPr>
          <p:spPr>
            <a:xfrm>
              <a:off x="7248376" y="5269107"/>
              <a:ext cx="42780" cy="110127"/>
            </a:xfrm>
            <a:custGeom>
              <a:avLst/>
              <a:gdLst/>
              <a:ahLst/>
              <a:cxnLst/>
              <a:rect l="l" t="t" r="r" b="b"/>
              <a:pathLst>
                <a:path w="1472" h="3789" extrusionOk="0">
                  <a:moveTo>
                    <a:pt x="822" y="1815"/>
                  </a:moveTo>
                  <a:lnTo>
                    <a:pt x="822" y="1816"/>
                  </a:lnTo>
                  <a:cubicBezTo>
                    <a:pt x="822" y="1817"/>
                    <a:pt x="822" y="1817"/>
                    <a:pt x="821" y="1818"/>
                  </a:cubicBezTo>
                  <a:lnTo>
                    <a:pt x="821" y="1818"/>
                  </a:lnTo>
                  <a:cubicBezTo>
                    <a:pt x="822" y="1817"/>
                    <a:pt x="822" y="1816"/>
                    <a:pt x="822" y="1815"/>
                  </a:cubicBezTo>
                  <a:close/>
                  <a:moveTo>
                    <a:pt x="449" y="2054"/>
                  </a:moveTo>
                  <a:cubicBezTo>
                    <a:pt x="449" y="2056"/>
                    <a:pt x="449" y="2057"/>
                    <a:pt x="449" y="2058"/>
                  </a:cubicBezTo>
                  <a:cubicBezTo>
                    <a:pt x="449" y="2057"/>
                    <a:pt x="449" y="2056"/>
                    <a:pt x="449" y="2054"/>
                  </a:cubicBezTo>
                  <a:close/>
                  <a:moveTo>
                    <a:pt x="738" y="2152"/>
                  </a:moveTo>
                  <a:lnTo>
                    <a:pt x="736" y="2165"/>
                  </a:lnTo>
                  <a:lnTo>
                    <a:pt x="736" y="2165"/>
                  </a:lnTo>
                  <a:cubicBezTo>
                    <a:pt x="736" y="2165"/>
                    <a:pt x="736" y="2164"/>
                    <a:pt x="737" y="2164"/>
                  </a:cubicBezTo>
                  <a:cubicBezTo>
                    <a:pt x="737" y="2164"/>
                    <a:pt x="737" y="2163"/>
                    <a:pt x="737" y="2163"/>
                  </a:cubicBezTo>
                  <a:lnTo>
                    <a:pt x="737" y="2163"/>
                  </a:lnTo>
                  <a:lnTo>
                    <a:pt x="737" y="2162"/>
                  </a:lnTo>
                  <a:lnTo>
                    <a:pt x="737" y="2162"/>
                  </a:lnTo>
                  <a:cubicBezTo>
                    <a:pt x="737" y="2162"/>
                    <a:pt x="737" y="2162"/>
                    <a:pt x="737" y="2163"/>
                  </a:cubicBezTo>
                  <a:lnTo>
                    <a:pt x="737" y="2163"/>
                  </a:lnTo>
                  <a:cubicBezTo>
                    <a:pt x="737" y="2161"/>
                    <a:pt x="737" y="2159"/>
                    <a:pt x="738" y="2157"/>
                  </a:cubicBezTo>
                  <a:lnTo>
                    <a:pt x="738" y="2157"/>
                  </a:lnTo>
                  <a:lnTo>
                    <a:pt x="737" y="2162"/>
                  </a:lnTo>
                  <a:lnTo>
                    <a:pt x="737" y="2162"/>
                  </a:lnTo>
                  <a:cubicBezTo>
                    <a:pt x="737" y="2160"/>
                    <a:pt x="738" y="2157"/>
                    <a:pt x="738" y="2155"/>
                  </a:cubicBezTo>
                  <a:lnTo>
                    <a:pt x="738" y="2155"/>
                  </a:lnTo>
                  <a:cubicBezTo>
                    <a:pt x="738" y="2155"/>
                    <a:pt x="738" y="2156"/>
                    <a:pt x="738" y="2157"/>
                  </a:cubicBezTo>
                  <a:lnTo>
                    <a:pt x="738" y="2157"/>
                  </a:lnTo>
                  <a:lnTo>
                    <a:pt x="738" y="2152"/>
                  </a:lnTo>
                  <a:close/>
                  <a:moveTo>
                    <a:pt x="736" y="2165"/>
                  </a:moveTo>
                  <a:cubicBezTo>
                    <a:pt x="735" y="2165"/>
                    <a:pt x="735" y="2166"/>
                    <a:pt x="735" y="2168"/>
                  </a:cubicBezTo>
                  <a:lnTo>
                    <a:pt x="736" y="2165"/>
                  </a:lnTo>
                  <a:close/>
                  <a:moveTo>
                    <a:pt x="1275" y="1"/>
                  </a:moveTo>
                  <a:cubicBezTo>
                    <a:pt x="1225" y="1"/>
                    <a:pt x="1175" y="20"/>
                    <a:pt x="1145" y="61"/>
                  </a:cubicBezTo>
                  <a:cubicBezTo>
                    <a:pt x="1121" y="91"/>
                    <a:pt x="1099" y="121"/>
                    <a:pt x="1079" y="152"/>
                  </a:cubicBezTo>
                  <a:cubicBezTo>
                    <a:pt x="1056" y="192"/>
                    <a:pt x="1034" y="230"/>
                    <a:pt x="1017" y="273"/>
                  </a:cubicBezTo>
                  <a:cubicBezTo>
                    <a:pt x="998" y="315"/>
                    <a:pt x="980" y="360"/>
                    <a:pt x="961" y="403"/>
                  </a:cubicBezTo>
                  <a:cubicBezTo>
                    <a:pt x="935" y="467"/>
                    <a:pt x="908" y="532"/>
                    <a:pt x="882" y="599"/>
                  </a:cubicBezTo>
                  <a:cubicBezTo>
                    <a:pt x="841" y="711"/>
                    <a:pt x="802" y="825"/>
                    <a:pt x="762" y="938"/>
                  </a:cubicBezTo>
                  <a:cubicBezTo>
                    <a:pt x="633" y="1164"/>
                    <a:pt x="478" y="1375"/>
                    <a:pt x="323" y="1584"/>
                  </a:cubicBezTo>
                  <a:lnTo>
                    <a:pt x="323" y="1584"/>
                  </a:lnTo>
                  <a:cubicBezTo>
                    <a:pt x="327" y="1580"/>
                    <a:pt x="329" y="1576"/>
                    <a:pt x="333" y="1571"/>
                  </a:cubicBezTo>
                  <a:lnTo>
                    <a:pt x="333" y="1571"/>
                  </a:lnTo>
                  <a:cubicBezTo>
                    <a:pt x="303" y="1610"/>
                    <a:pt x="274" y="1650"/>
                    <a:pt x="244" y="1690"/>
                  </a:cubicBezTo>
                  <a:lnTo>
                    <a:pt x="248" y="1685"/>
                  </a:lnTo>
                  <a:lnTo>
                    <a:pt x="248" y="1685"/>
                  </a:lnTo>
                  <a:cubicBezTo>
                    <a:pt x="168" y="1786"/>
                    <a:pt x="99" y="1894"/>
                    <a:pt x="40" y="2008"/>
                  </a:cubicBezTo>
                  <a:cubicBezTo>
                    <a:pt x="1" y="2092"/>
                    <a:pt x="35" y="2193"/>
                    <a:pt x="121" y="2232"/>
                  </a:cubicBezTo>
                  <a:cubicBezTo>
                    <a:pt x="144" y="2243"/>
                    <a:pt x="168" y="2248"/>
                    <a:pt x="192" y="2248"/>
                  </a:cubicBezTo>
                  <a:cubicBezTo>
                    <a:pt x="255" y="2248"/>
                    <a:pt x="316" y="2213"/>
                    <a:pt x="346" y="2152"/>
                  </a:cubicBezTo>
                  <a:cubicBezTo>
                    <a:pt x="352" y="2136"/>
                    <a:pt x="360" y="2120"/>
                    <a:pt x="368" y="2104"/>
                  </a:cubicBezTo>
                  <a:lnTo>
                    <a:pt x="368" y="2104"/>
                  </a:lnTo>
                  <a:cubicBezTo>
                    <a:pt x="367" y="2105"/>
                    <a:pt x="366" y="2107"/>
                    <a:pt x="365" y="2108"/>
                  </a:cubicBezTo>
                  <a:lnTo>
                    <a:pt x="365" y="2108"/>
                  </a:lnTo>
                  <a:lnTo>
                    <a:pt x="388" y="2066"/>
                  </a:lnTo>
                  <a:lnTo>
                    <a:pt x="388" y="2066"/>
                  </a:lnTo>
                  <a:lnTo>
                    <a:pt x="388" y="2066"/>
                  </a:lnTo>
                  <a:cubicBezTo>
                    <a:pt x="389" y="2064"/>
                    <a:pt x="391" y="2062"/>
                    <a:pt x="392" y="2060"/>
                  </a:cubicBezTo>
                  <a:cubicBezTo>
                    <a:pt x="409" y="2033"/>
                    <a:pt x="425" y="2008"/>
                    <a:pt x="442" y="1981"/>
                  </a:cubicBezTo>
                  <a:cubicBezTo>
                    <a:pt x="455" y="1959"/>
                    <a:pt x="469" y="1938"/>
                    <a:pt x="483" y="1917"/>
                  </a:cubicBezTo>
                  <a:lnTo>
                    <a:pt x="483" y="1917"/>
                  </a:lnTo>
                  <a:lnTo>
                    <a:pt x="479" y="1933"/>
                  </a:lnTo>
                  <a:cubicBezTo>
                    <a:pt x="479" y="1932"/>
                    <a:pt x="480" y="1931"/>
                    <a:pt x="480" y="1930"/>
                  </a:cubicBezTo>
                  <a:lnTo>
                    <a:pt x="480" y="1930"/>
                  </a:lnTo>
                  <a:cubicBezTo>
                    <a:pt x="473" y="1959"/>
                    <a:pt x="465" y="1989"/>
                    <a:pt x="458" y="2020"/>
                  </a:cubicBezTo>
                  <a:lnTo>
                    <a:pt x="460" y="2014"/>
                  </a:lnTo>
                  <a:lnTo>
                    <a:pt x="456" y="2028"/>
                  </a:lnTo>
                  <a:cubicBezTo>
                    <a:pt x="456" y="2031"/>
                    <a:pt x="455" y="2033"/>
                    <a:pt x="455" y="2035"/>
                  </a:cubicBezTo>
                  <a:cubicBezTo>
                    <a:pt x="455" y="2035"/>
                    <a:pt x="455" y="2035"/>
                    <a:pt x="455" y="2033"/>
                  </a:cubicBezTo>
                  <a:cubicBezTo>
                    <a:pt x="454" y="2040"/>
                    <a:pt x="451" y="2047"/>
                    <a:pt x="449" y="2054"/>
                  </a:cubicBezTo>
                  <a:lnTo>
                    <a:pt x="449" y="2054"/>
                  </a:lnTo>
                  <a:cubicBezTo>
                    <a:pt x="450" y="2054"/>
                    <a:pt x="450" y="2054"/>
                    <a:pt x="450" y="2054"/>
                  </a:cubicBezTo>
                  <a:lnTo>
                    <a:pt x="450" y="2054"/>
                  </a:lnTo>
                  <a:cubicBezTo>
                    <a:pt x="447" y="2066"/>
                    <a:pt x="444" y="2079"/>
                    <a:pt x="441" y="2090"/>
                  </a:cubicBezTo>
                  <a:lnTo>
                    <a:pt x="444" y="2076"/>
                  </a:lnTo>
                  <a:lnTo>
                    <a:pt x="444" y="2076"/>
                  </a:lnTo>
                  <a:cubicBezTo>
                    <a:pt x="417" y="2188"/>
                    <a:pt x="392" y="2304"/>
                    <a:pt x="371" y="2418"/>
                  </a:cubicBezTo>
                  <a:cubicBezTo>
                    <a:pt x="346" y="2549"/>
                    <a:pt x="322" y="2680"/>
                    <a:pt x="300" y="2813"/>
                  </a:cubicBezTo>
                  <a:cubicBezTo>
                    <a:pt x="257" y="3073"/>
                    <a:pt x="217" y="3333"/>
                    <a:pt x="189" y="3594"/>
                  </a:cubicBezTo>
                  <a:cubicBezTo>
                    <a:pt x="181" y="3645"/>
                    <a:pt x="197" y="3695"/>
                    <a:pt x="230" y="3733"/>
                  </a:cubicBezTo>
                  <a:cubicBezTo>
                    <a:pt x="260" y="3768"/>
                    <a:pt x="303" y="3787"/>
                    <a:pt x="349" y="3789"/>
                  </a:cubicBezTo>
                  <a:lnTo>
                    <a:pt x="352" y="3787"/>
                  </a:lnTo>
                  <a:cubicBezTo>
                    <a:pt x="353" y="3787"/>
                    <a:pt x="354" y="3787"/>
                    <a:pt x="355" y="3787"/>
                  </a:cubicBezTo>
                  <a:cubicBezTo>
                    <a:pt x="445" y="3787"/>
                    <a:pt x="512" y="3715"/>
                    <a:pt x="520" y="3627"/>
                  </a:cubicBezTo>
                  <a:cubicBezTo>
                    <a:pt x="525" y="3569"/>
                    <a:pt x="531" y="3508"/>
                    <a:pt x="536" y="3450"/>
                  </a:cubicBezTo>
                  <a:lnTo>
                    <a:pt x="536" y="3443"/>
                  </a:lnTo>
                  <a:lnTo>
                    <a:pt x="537" y="3431"/>
                  </a:lnTo>
                  <a:lnTo>
                    <a:pt x="537" y="3439"/>
                  </a:lnTo>
                  <a:cubicBezTo>
                    <a:pt x="561" y="3217"/>
                    <a:pt x="588" y="2995"/>
                    <a:pt x="620" y="2775"/>
                  </a:cubicBezTo>
                  <a:cubicBezTo>
                    <a:pt x="651" y="2566"/>
                    <a:pt x="694" y="2358"/>
                    <a:pt x="738" y="2150"/>
                  </a:cubicBezTo>
                  <a:lnTo>
                    <a:pt x="738" y="2152"/>
                  </a:lnTo>
                  <a:lnTo>
                    <a:pt x="738" y="2155"/>
                  </a:lnTo>
                  <a:lnTo>
                    <a:pt x="740" y="2150"/>
                  </a:lnTo>
                  <a:cubicBezTo>
                    <a:pt x="740" y="2149"/>
                    <a:pt x="740" y="2147"/>
                    <a:pt x="741" y="2147"/>
                  </a:cubicBezTo>
                  <a:cubicBezTo>
                    <a:pt x="741" y="2142"/>
                    <a:pt x="743" y="2139"/>
                    <a:pt x="743" y="2136"/>
                  </a:cubicBezTo>
                  <a:cubicBezTo>
                    <a:pt x="743" y="2137"/>
                    <a:pt x="743" y="2139"/>
                    <a:pt x="743" y="2141"/>
                  </a:cubicBezTo>
                  <a:cubicBezTo>
                    <a:pt x="747" y="2120"/>
                    <a:pt x="752" y="2099"/>
                    <a:pt x="758" y="2078"/>
                  </a:cubicBezTo>
                  <a:lnTo>
                    <a:pt x="758" y="2078"/>
                  </a:lnTo>
                  <a:cubicBezTo>
                    <a:pt x="756" y="2083"/>
                    <a:pt x="755" y="2088"/>
                    <a:pt x="754" y="2093"/>
                  </a:cubicBezTo>
                  <a:cubicBezTo>
                    <a:pt x="756" y="2087"/>
                    <a:pt x="757" y="2081"/>
                    <a:pt x="759" y="2074"/>
                  </a:cubicBezTo>
                  <a:lnTo>
                    <a:pt x="759" y="2074"/>
                  </a:lnTo>
                  <a:cubicBezTo>
                    <a:pt x="758" y="2076"/>
                    <a:pt x="758" y="2077"/>
                    <a:pt x="758" y="2078"/>
                  </a:cubicBezTo>
                  <a:lnTo>
                    <a:pt x="758" y="2078"/>
                  </a:lnTo>
                  <a:cubicBezTo>
                    <a:pt x="778" y="1995"/>
                    <a:pt x="798" y="1911"/>
                    <a:pt x="819" y="1827"/>
                  </a:cubicBezTo>
                  <a:lnTo>
                    <a:pt x="819" y="1827"/>
                  </a:lnTo>
                  <a:lnTo>
                    <a:pt x="819" y="1827"/>
                  </a:lnTo>
                  <a:cubicBezTo>
                    <a:pt x="819" y="1827"/>
                    <a:pt x="819" y="1827"/>
                    <a:pt x="819" y="1827"/>
                  </a:cubicBezTo>
                  <a:lnTo>
                    <a:pt x="819" y="1827"/>
                  </a:lnTo>
                  <a:cubicBezTo>
                    <a:pt x="819" y="1827"/>
                    <a:pt x="819" y="1827"/>
                    <a:pt x="819" y="1827"/>
                  </a:cubicBezTo>
                  <a:lnTo>
                    <a:pt x="819" y="1827"/>
                  </a:lnTo>
                  <a:lnTo>
                    <a:pt x="819" y="1824"/>
                  </a:lnTo>
                  <a:cubicBezTo>
                    <a:pt x="819" y="1823"/>
                    <a:pt x="819" y="1823"/>
                    <a:pt x="820" y="1822"/>
                  </a:cubicBezTo>
                  <a:lnTo>
                    <a:pt x="820" y="1822"/>
                  </a:lnTo>
                  <a:cubicBezTo>
                    <a:pt x="819" y="1823"/>
                    <a:pt x="819" y="1825"/>
                    <a:pt x="819" y="1827"/>
                  </a:cubicBezTo>
                  <a:lnTo>
                    <a:pt x="819" y="1827"/>
                  </a:lnTo>
                  <a:cubicBezTo>
                    <a:pt x="819" y="1825"/>
                    <a:pt x="820" y="1823"/>
                    <a:pt x="821" y="1821"/>
                  </a:cubicBezTo>
                  <a:lnTo>
                    <a:pt x="821" y="1821"/>
                  </a:lnTo>
                  <a:cubicBezTo>
                    <a:pt x="821" y="1821"/>
                    <a:pt x="821" y="1821"/>
                    <a:pt x="821" y="1821"/>
                  </a:cubicBezTo>
                  <a:lnTo>
                    <a:pt x="821" y="1824"/>
                  </a:lnTo>
                  <a:cubicBezTo>
                    <a:pt x="841" y="1737"/>
                    <a:pt x="868" y="1650"/>
                    <a:pt x="893" y="1563"/>
                  </a:cubicBezTo>
                  <a:cubicBezTo>
                    <a:pt x="911" y="1500"/>
                    <a:pt x="930" y="1438"/>
                    <a:pt x="949" y="1374"/>
                  </a:cubicBezTo>
                  <a:cubicBezTo>
                    <a:pt x="974" y="1297"/>
                    <a:pt x="996" y="1219"/>
                    <a:pt x="1023" y="1143"/>
                  </a:cubicBezTo>
                  <a:cubicBezTo>
                    <a:pt x="1030" y="1126"/>
                    <a:pt x="1036" y="1107"/>
                    <a:pt x="1042" y="1090"/>
                  </a:cubicBezTo>
                  <a:cubicBezTo>
                    <a:pt x="1128" y="947"/>
                    <a:pt x="1207" y="800"/>
                    <a:pt x="1283" y="651"/>
                  </a:cubicBezTo>
                  <a:cubicBezTo>
                    <a:pt x="1324" y="572"/>
                    <a:pt x="1364" y="493"/>
                    <a:pt x="1400" y="412"/>
                  </a:cubicBezTo>
                  <a:cubicBezTo>
                    <a:pt x="1409" y="391"/>
                    <a:pt x="1417" y="371"/>
                    <a:pt x="1425" y="350"/>
                  </a:cubicBezTo>
                  <a:cubicBezTo>
                    <a:pt x="1443" y="306"/>
                    <a:pt x="1465" y="258"/>
                    <a:pt x="1466" y="211"/>
                  </a:cubicBezTo>
                  <a:cubicBezTo>
                    <a:pt x="1471" y="167"/>
                    <a:pt x="1460" y="122"/>
                    <a:pt x="1436" y="84"/>
                  </a:cubicBezTo>
                  <a:cubicBezTo>
                    <a:pt x="1414" y="54"/>
                    <a:pt x="1384" y="32"/>
                    <a:pt x="1349" y="16"/>
                  </a:cubicBezTo>
                  <a:cubicBezTo>
                    <a:pt x="1326" y="6"/>
                    <a:pt x="1301" y="1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2" name="Google Shape;9012;p17"/>
            <p:cNvSpPr/>
            <p:nvPr/>
          </p:nvSpPr>
          <p:spPr>
            <a:xfrm>
              <a:off x="5238183" y="4694051"/>
              <a:ext cx="1082346" cy="592868"/>
            </a:xfrm>
            <a:custGeom>
              <a:avLst/>
              <a:gdLst/>
              <a:ahLst/>
              <a:cxnLst/>
              <a:rect l="l" t="t" r="r" b="b"/>
              <a:pathLst>
                <a:path w="37242" h="20398" extrusionOk="0">
                  <a:moveTo>
                    <a:pt x="18889" y="8609"/>
                  </a:moveTo>
                  <a:lnTo>
                    <a:pt x="18888" y="8611"/>
                  </a:lnTo>
                  <a:cubicBezTo>
                    <a:pt x="18888" y="8610"/>
                    <a:pt x="18889" y="8609"/>
                    <a:pt x="18889" y="8609"/>
                  </a:cubicBezTo>
                  <a:close/>
                  <a:moveTo>
                    <a:pt x="36993" y="0"/>
                  </a:moveTo>
                  <a:cubicBezTo>
                    <a:pt x="36961" y="0"/>
                    <a:pt x="36930" y="6"/>
                    <a:pt x="36900" y="18"/>
                  </a:cubicBezTo>
                  <a:lnTo>
                    <a:pt x="36881" y="21"/>
                  </a:lnTo>
                  <a:cubicBezTo>
                    <a:pt x="36775" y="26"/>
                    <a:pt x="36668" y="26"/>
                    <a:pt x="36562" y="32"/>
                  </a:cubicBezTo>
                  <a:lnTo>
                    <a:pt x="36569" y="32"/>
                  </a:lnTo>
                  <a:cubicBezTo>
                    <a:pt x="36474" y="39"/>
                    <a:pt x="36379" y="47"/>
                    <a:pt x="36284" y="53"/>
                  </a:cubicBezTo>
                  <a:cubicBezTo>
                    <a:pt x="36194" y="59"/>
                    <a:pt x="36103" y="64"/>
                    <a:pt x="36013" y="70"/>
                  </a:cubicBezTo>
                  <a:cubicBezTo>
                    <a:pt x="36023" y="70"/>
                    <a:pt x="36034" y="69"/>
                    <a:pt x="36043" y="69"/>
                  </a:cubicBezTo>
                  <a:lnTo>
                    <a:pt x="35972" y="73"/>
                  </a:lnTo>
                  <a:lnTo>
                    <a:pt x="35986" y="73"/>
                  </a:lnTo>
                  <a:cubicBezTo>
                    <a:pt x="35412" y="111"/>
                    <a:pt x="34839" y="153"/>
                    <a:pt x="34267" y="211"/>
                  </a:cubicBezTo>
                  <a:cubicBezTo>
                    <a:pt x="33512" y="290"/>
                    <a:pt x="32762" y="393"/>
                    <a:pt x="32015" y="518"/>
                  </a:cubicBezTo>
                  <a:cubicBezTo>
                    <a:pt x="31244" y="648"/>
                    <a:pt x="30476" y="794"/>
                    <a:pt x="29711" y="962"/>
                  </a:cubicBezTo>
                  <a:cubicBezTo>
                    <a:pt x="29347" y="1042"/>
                    <a:pt x="28983" y="1129"/>
                    <a:pt x="28622" y="1221"/>
                  </a:cubicBezTo>
                  <a:cubicBezTo>
                    <a:pt x="28239" y="1319"/>
                    <a:pt x="27856" y="1421"/>
                    <a:pt x="27481" y="1539"/>
                  </a:cubicBezTo>
                  <a:cubicBezTo>
                    <a:pt x="27112" y="1655"/>
                    <a:pt x="26746" y="1778"/>
                    <a:pt x="26379" y="1902"/>
                  </a:cubicBezTo>
                  <a:cubicBezTo>
                    <a:pt x="26025" y="2021"/>
                    <a:pt x="25670" y="2139"/>
                    <a:pt x="25323" y="2277"/>
                  </a:cubicBezTo>
                  <a:cubicBezTo>
                    <a:pt x="24983" y="2413"/>
                    <a:pt x="24647" y="2565"/>
                    <a:pt x="24316" y="2727"/>
                  </a:cubicBezTo>
                  <a:cubicBezTo>
                    <a:pt x="23963" y="2899"/>
                    <a:pt x="23622" y="3100"/>
                    <a:pt x="23281" y="3300"/>
                  </a:cubicBezTo>
                  <a:cubicBezTo>
                    <a:pt x="22973" y="3482"/>
                    <a:pt x="22673" y="3684"/>
                    <a:pt x="22388" y="3901"/>
                  </a:cubicBezTo>
                  <a:cubicBezTo>
                    <a:pt x="22115" y="4109"/>
                    <a:pt x="21849" y="4324"/>
                    <a:pt x="21591" y="4550"/>
                  </a:cubicBezTo>
                  <a:lnTo>
                    <a:pt x="21602" y="4542"/>
                  </a:lnTo>
                  <a:lnTo>
                    <a:pt x="21602" y="4542"/>
                  </a:lnTo>
                  <a:cubicBezTo>
                    <a:pt x="21584" y="4557"/>
                    <a:pt x="21567" y="4572"/>
                    <a:pt x="21549" y="4588"/>
                  </a:cubicBezTo>
                  <a:lnTo>
                    <a:pt x="21559" y="4579"/>
                  </a:lnTo>
                  <a:lnTo>
                    <a:pt x="21559" y="4579"/>
                  </a:lnTo>
                  <a:cubicBezTo>
                    <a:pt x="21429" y="4693"/>
                    <a:pt x="21304" y="4811"/>
                    <a:pt x="21179" y="4933"/>
                  </a:cubicBezTo>
                  <a:cubicBezTo>
                    <a:pt x="20641" y="5460"/>
                    <a:pt x="20171" y="6052"/>
                    <a:pt x="19781" y="6698"/>
                  </a:cubicBezTo>
                  <a:cubicBezTo>
                    <a:pt x="19610" y="6975"/>
                    <a:pt x="19454" y="7263"/>
                    <a:pt x="19314" y="7558"/>
                  </a:cubicBezTo>
                  <a:cubicBezTo>
                    <a:pt x="19154" y="7898"/>
                    <a:pt x="19013" y="8246"/>
                    <a:pt x="18890" y="8601"/>
                  </a:cubicBezTo>
                  <a:cubicBezTo>
                    <a:pt x="18891" y="8600"/>
                    <a:pt x="18891" y="8600"/>
                    <a:pt x="18892" y="8599"/>
                  </a:cubicBezTo>
                  <a:lnTo>
                    <a:pt x="18892" y="8599"/>
                  </a:lnTo>
                  <a:lnTo>
                    <a:pt x="18890" y="8607"/>
                  </a:lnTo>
                  <a:lnTo>
                    <a:pt x="18890" y="8607"/>
                  </a:lnTo>
                  <a:lnTo>
                    <a:pt x="18884" y="8620"/>
                  </a:lnTo>
                  <a:cubicBezTo>
                    <a:pt x="18738" y="9043"/>
                    <a:pt x="18619" y="9476"/>
                    <a:pt x="18504" y="9909"/>
                  </a:cubicBezTo>
                  <a:cubicBezTo>
                    <a:pt x="18381" y="10367"/>
                    <a:pt x="18242" y="10821"/>
                    <a:pt x="18088" y="11271"/>
                  </a:cubicBezTo>
                  <a:lnTo>
                    <a:pt x="18088" y="11271"/>
                  </a:lnTo>
                  <a:cubicBezTo>
                    <a:pt x="18088" y="11270"/>
                    <a:pt x="18089" y="11269"/>
                    <a:pt x="18089" y="11268"/>
                  </a:cubicBezTo>
                  <a:lnTo>
                    <a:pt x="18089" y="11268"/>
                  </a:lnTo>
                  <a:cubicBezTo>
                    <a:pt x="18088" y="11271"/>
                    <a:pt x="18087" y="11273"/>
                    <a:pt x="18086" y="11276"/>
                  </a:cubicBezTo>
                  <a:lnTo>
                    <a:pt x="18086" y="11276"/>
                  </a:lnTo>
                  <a:cubicBezTo>
                    <a:pt x="18087" y="11274"/>
                    <a:pt x="18087" y="11272"/>
                    <a:pt x="18088" y="11271"/>
                  </a:cubicBezTo>
                  <a:lnTo>
                    <a:pt x="18088" y="11271"/>
                  </a:lnTo>
                  <a:cubicBezTo>
                    <a:pt x="18084" y="11280"/>
                    <a:pt x="18082" y="11288"/>
                    <a:pt x="18079" y="11296"/>
                  </a:cubicBezTo>
                  <a:lnTo>
                    <a:pt x="18079" y="11296"/>
                  </a:lnTo>
                  <a:cubicBezTo>
                    <a:pt x="18081" y="11290"/>
                    <a:pt x="18084" y="11283"/>
                    <a:pt x="18086" y="11276"/>
                  </a:cubicBezTo>
                  <a:lnTo>
                    <a:pt x="18086" y="11276"/>
                  </a:lnTo>
                  <a:cubicBezTo>
                    <a:pt x="18084" y="11284"/>
                    <a:pt x="18081" y="11292"/>
                    <a:pt x="18078" y="11300"/>
                  </a:cubicBezTo>
                  <a:cubicBezTo>
                    <a:pt x="18078" y="11299"/>
                    <a:pt x="18079" y="11298"/>
                    <a:pt x="18079" y="11296"/>
                  </a:cubicBezTo>
                  <a:lnTo>
                    <a:pt x="18079" y="11296"/>
                  </a:lnTo>
                  <a:cubicBezTo>
                    <a:pt x="18073" y="11312"/>
                    <a:pt x="18068" y="11328"/>
                    <a:pt x="18062" y="11344"/>
                  </a:cubicBezTo>
                  <a:cubicBezTo>
                    <a:pt x="18065" y="11333"/>
                    <a:pt x="18070" y="11322"/>
                    <a:pt x="18073" y="11311"/>
                  </a:cubicBezTo>
                  <a:lnTo>
                    <a:pt x="18073" y="11311"/>
                  </a:lnTo>
                  <a:cubicBezTo>
                    <a:pt x="18004" y="11515"/>
                    <a:pt x="17932" y="11720"/>
                    <a:pt x="17858" y="11922"/>
                  </a:cubicBezTo>
                  <a:cubicBezTo>
                    <a:pt x="17787" y="12122"/>
                    <a:pt x="17708" y="12318"/>
                    <a:pt x="17617" y="12509"/>
                  </a:cubicBezTo>
                  <a:cubicBezTo>
                    <a:pt x="17508" y="12722"/>
                    <a:pt x="17381" y="12926"/>
                    <a:pt x="17253" y="13128"/>
                  </a:cubicBezTo>
                  <a:cubicBezTo>
                    <a:pt x="17155" y="13287"/>
                    <a:pt x="17054" y="13445"/>
                    <a:pt x="16949" y="13600"/>
                  </a:cubicBezTo>
                  <a:cubicBezTo>
                    <a:pt x="16878" y="13706"/>
                    <a:pt x="16799" y="13807"/>
                    <a:pt x="16717" y="13906"/>
                  </a:cubicBezTo>
                  <a:cubicBezTo>
                    <a:pt x="16590" y="14043"/>
                    <a:pt x="16452" y="14175"/>
                    <a:pt x="16313" y="14301"/>
                  </a:cubicBezTo>
                  <a:cubicBezTo>
                    <a:pt x="16063" y="14517"/>
                    <a:pt x="15802" y="14716"/>
                    <a:pt x="15537" y="14914"/>
                  </a:cubicBezTo>
                  <a:cubicBezTo>
                    <a:pt x="15267" y="15117"/>
                    <a:pt x="14990" y="15311"/>
                    <a:pt x="14709" y="15501"/>
                  </a:cubicBezTo>
                  <a:lnTo>
                    <a:pt x="14714" y="15500"/>
                  </a:lnTo>
                  <a:lnTo>
                    <a:pt x="14714" y="15500"/>
                  </a:lnTo>
                  <a:cubicBezTo>
                    <a:pt x="14546" y="15611"/>
                    <a:pt x="14378" y="15721"/>
                    <a:pt x="14208" y="15831"/>
                  </a:cubicBezTo>
                  <a:cubicBezTo>
                    <a:pt x="13592" y="16220"/>
                    <a:pt x="12965" y="16595"/>
                    <a:pt x="12333" y="16958"/>
                  </a:cubicBezTo>
                  <a:cubicBezTo>
                    <a:pt x="12017" y="17140"/>
                    <a:pt x="11699" y="17320"/>
                    <a:pt x="11377" y="17491"/>
                  </a:cubicBezTo>
                  <a:cubicBezTo>
                    <a:pt x="11058" y="17660"/>
                    <a:pt x="10738" y="17824"/>
                    <a:pt x="10415" y="17987"/>
                  </a:cubicBezTo>
                  <a:lnTo>
                    <a:pt x="10415" y="17987"/>
                  </a:lnTo>
                  <a:cubicBezTo>
                    <a:pt x="10418" y="17986"/>
                    <a:pt x="10420" y="17985"/>
                    <a:pt x="10423" y="17983"/>
                  </a:cubicBezTo>
                  <a:lnTo>
                    <a:pt x="10423" y="17983"/>
                  </a:lnTo>
                  <a:cubicBezTo>
                    <a:pt x="10413" y="17988"/>
                    <a:pt x="10404" y="17993"/>
                    <a:pt x="10394" y="17998"/>
                  </a:cubicBezTo>
                  <a:lnTo>
                    <a:pt x="10394" y="17998"/>
                  </a:lnTo>
                  <a:cubicBezTo>
                    <a:pt x="10401" y="17994"/>
                    <a:pt x="10408" y="17990"/>
                    <a:pt x="10415" y="17987"/>
                  </a:cubicBezTo>
                  <a:lnTo>
                    <a:pt x="10415" y="17987"/>
                  </a:lnTo>
                  <a:cubicBezTo>
                    <a:pt x="10408" y="17990"/>
                    <a:pt x="10400" y="17994"/>
                    <a:pt x="10394" y="17998"/>
                  </a:cubicBezTo>
                  <a:lnTo>
                    <a:pt x="10394" y="17998"/>
                  </a:lnTo>
                  <a:cubicBezTo>
                    <a:pt x="10394" y="17998"/>
                    <a:pt x="10394" y="17998"/>
                    <a:pt x="10394" y="17998"/>
                  </a:cubicBezTo>
                  <a:lnTo>
                    <a:pt x="10394" y="17998"/>
                  </a:lnTo>
                  <a:cubicBezTo>
                    <a:pt x="10394" y="17998"/>
                    <a:pt x="10394" y="17998"/>
                    <a:pt x="10394" y="17998"/>
                  </a:cubicBezTo>
                  <a:cubicBezTo>
                    <a:pt x="10394" y="17998"/>
                    <a:pt x="10394" y="17998"/>
                    <a:pt x="10394" y="17998"/>
                  </a:cubicBezTo>
                  <a:lnTo>
                    <a:pt x="10394" y="17998"/>
                  </a:lnTo>
                  <a:cubicBezTo>
                    <a:pt x="10005" y="18192"/>
                    <a:pt x="9615" y="18387"/>
                    <a:pt x="9221" y="18574"/>
                  </a:cubicBezTo>
                  <a:cubicBezTo>
                    <a:pt x="8843" y="18754"/>
                    <a:pt x="8455" y="18914"/>
                    <a:pt x="8061" y="19054"/>
                  </a:cubicBezTo>
                  <a:cubicBezTo>
                    <a:pt x="7698" y="19179"/>
                    <a:pt x="7333" y="19291"/>
                    <a:pt x="6962" y="19388"/>
                  </a:cubicBezTo>
                  <a:cubicBezTo>
                    <a:pt x="6639" y="19471"/>
                    <a:pt x="6318" y="19555"/>
                    <a:pt x="5992" y="19623"/>
                  </a:cubicBezTo>
                  <a:cubicBezTo>
                    <a:pt x="5422" y="19736"/>
                    <a:pt x="4844" y="19799"/>
                    <a:pt x="4265" y="19840"/>
                  </a:cubicBezTo>
                  <a:cubicBezTo>
                    <a:pt x="3958" y="19861"/>
                    <a:pt x="3651" y="19869"/>
                    <a:pt x="3344" y="19877"/>
                  </a:cubicBezTo>
                  <a:cubicBezTo>
                    <a:pt x="3099" y="19883"/>
                    <a:pt x="2854" y="19887"/>
                    <a:pt x="2609" y="19887"/>
                  </a:cubicBezTo>
                  <a:cubicBezTo>
                    <a:pt x="2497" y="19887"/>
                    <a:pt x="2385" y="19887"/>
                    <a:pt x="2273" y="19885"/>
                  </a:cubicBezTo>
                  <a:cubicBezTo>
                    <a:pt x="1935" y="19880"/>
                    <a:pt x="1594" y="19875"/>
                    <a:pt x="1256" y="19859"/>
                  </a:cubicBezTo>
                  <a:cubicBezTo>
                    <a:pt x="923" y="19847"/>
                    <a:pt x="591" y="19826"/>
                    <a:pt x="260" y="19812"/>
                  </a:cubicBezTo>
                  <a:cubicBezTo>
                    <a:pt x="257" y="19812"/>
                    <a:pt x="253" y="19812"/>
                    <a:pt x="250" y="19812"/>
                  </a:cubicBezTo>
                  <a:cubicBezTo>
                    <a:pt x="113" y="19812"/>
                    <a:pt x="0" y="19937"/>
                    <a:pt x="0" y="20070"/>
                  </a:cubicBezTo>
                  <a:cubicBezTo>
                    <a:pt x="3" y="20212"/>
                    <a:pt x="117" y="20326"/>
                    <a:pt x="260" y="20328"/>
                  </a:cubicBezTo>
                  <a:cubicBezTo>
                    <a:pt x="537" y="20336"/>
                    <a:pt x="815" y="20336"/>
                    <a:pt x="1093" y="20345"/>
                  </a:cubicBezTo>
                  <a:cubicBezTo>
                    <a:pt x="1346" y="20355"/>
                    <a:pt x="1599" y="20366"/>
                    <a:pt x="1852" y="20377"/>
                  </a:cubicBezTo>
                  <a:cubicBezTo>
                    <a:pt x="2129" y="20390"/>
                    <a:pt x="2407" y="20398"/>
                    <a:pt x="2684" y="20398"/>
                  </a:cubicBezTo>
                  <a:cubicBezTo>
                    <a:pt x="2710" y="20398"/>
                    <a:pt x="2735" y="20398"/>
                    <a:pt x="2761" y="20397"/>
                  </a:cubicBezTo>
                  <a:cubicBezTo>
                    <a:pt x="2851" y="20397"/>
                    <a:pt x="2941" y="20397"/>
                    <a:pt x="3032" y="20396"/>
                  </a:cubicBezTo>
                  <a:cubicBezTo>
                    <a:pt x="3374" y="20390"/>
                    <a:pt x="3716" y="20374"/>
                    <a:pt x="4057" y="20355"/>
                  </a:cubicBezTo>
                  <a:cubicBezTo>
                    <a:pt x="4429" y="20333"/>
                    <a:pt x="4801" y="20310"/>
                    <a:pt x="5172" y="20263"/>
                  </a:cubicBezTo>
                  <a:cubicBezTo>
                    <a:pt x="5525" y="20215"/>
                    <a:pt x="5883" y="20163"/>
                    <a:pt x="6228" y="20087"/>
                  </a:cubicBezTo>
                  <a:cubicBezTo>
                    <a:pt x="6573" y="20010"/>
                    <a:pt x="6915" y="19918"/>
                    <a:pt x="7255" y="19818"/>
                  </a:cubicBezTo>
                  <a:cubicBezTo>
                    <a:pt x="7630" y="19709"/>
                    <a:pt x="8005" y="19598"/>
                    <a:pt x="8373" y="19465"/>
                  </a:cubicBezTo>
                  <a:cubicBezTo>
                    <a:pt x="8718" y="19340"/>
                    <a:pt x="9058" y="19201"/>
                    <a:pt x="9394" y="19049"/>
                  </a:cubicBezTo>
                  <a:cubicBezTo>
                    <a:pt x="9725" y="18900"/>
                    <a:pt x="10051" y="18737"/>
                    <a:pt x="10374" y="18569"/>
                  </a:cubicBezTo>
                  <a:cubicBezTo>
                    <a:pt x="11021" y="18229"/>
                    <a:pt x="11667" y="17884"/>
                    <a:pt x="12313" y="17537"/>
                  </a:cubicBezTo>
                  <a:cubicBezTo>
                    <a:pt x="12647" y="17357"/>
                    <a:pt x="12976" y="17173"/>
                    <a:pt x="13300" y="16975"/>
                  </a:cubicBezTo>
                  <a:cubicBezTo>
                    <a:pt x="13608" y="16788"/>
                    <a:pt x="13915" y="16600"/>
                    <a:pt x="14219" y="16407"/>
                  </a:cubicBezTo>
                  <a:cubicBezTo>
                    <a:pt x="14538" y="16204"/>
                    <a:pt x="14853" y="15995"/>
                    <a:pt x="15168" y="15786"/>
                  </a:cubicBezTo>
                  <a:cubicBezTo>
                    <a:pt x="15463" y="15590"/>
                    <a:pt x="15748" y="15384"/>
                    <a:pt x="16026" y="15167"/>
                  </a:cubicBezTo>
                  <a:cubicBezTo>
                    <a:pt x="16308" y="14949"/>
                    <a:pt x="16584" y="14722"/>
                    <a:pt x="16845" y="14480"/>
                  </a:cubicBezTo>
                  <a:cubicBezTo>
                    <a:pt x="16976" y="14358"/>
                    <a:pt x="17101" y="14232"/>
                    <a:pt x="17220" y="14097"/>
                  </a:cubicBezTo>
                  <a:cubicBezTo>
                    <a:pt x="17312" y="13990"/>
                    <a:pt x="17399" y="13877"/>
                    <a:pt x="17478" y="13760"/>
                  </a:cubicBezTo>
                  <a:cubicBezTo>
                    <a:pt x="17700" y="13426"/>
                    <a:pt x="17901" y="13079"/>
                    <a:pt x="18078" y="12718"/>
                  </a:cubicBezTo>
                  <a:cubicBezTo>
                    <a:pt x="18152" y="12570"/>
                    <a:pt x="18224" y="12419"/>
                    <a:pt x="18288" y="12266"/>
                  </a:cubicBezTo>
                  <a:cubicBezTo>
                    <a:pt x="18349" y="12122"/>
                    <a:pt x="18399" y="11974"/>
                    <a:pt x="18452" y="11827"/>
                  </a:cubicBezTo>
                  <a:cubicBezTo>
                    <a:pt x="18572" y="11487"/>
                    <a:pt x="18679" y="11142"/>
                    <a:pt x="18784" y="10797"/>
                  </a:cubicBezTo>
                  <a:cubicBezTo>
                    <a:pt x="18888" y="10452"/>
                    <a:pt x="18985" y="10105"/>
                    <a:pt x="19080" y="9757"/>
                  </a:cubicBezTo>
                  <a:cubicBezTo>
                    <a:pt x="19172" y="9418"/>
                    <a:pt x="19267" y="9081"/>
                    <a:pt x="19381" y="8748"/>
                  </a:cubicBezTo>
                  <a:cubicBezTo>
                    <a:pt x="19449" y="8552"/>
                    <a:pt x="19522" y="8357"/>
                    <a:pt x="19601" y="8163"/>
                  </a:cubicBezTo>
                  <a:cubicBezTo>
                    <a:pt x="19681" y="7968"/>
                    <a:pt x="19770" y="7778"/>
                    <a:pt x="19864" y="7590"/>
                  </a:cubicBezTo>
                  <a:cubicBezTo>
                    <a:pt x="20038" y="7254"/>
                    <a:pt x="20229" y="6928"/>
                    <a:pt x="20438" y="6614"/>
                  </a:cubicBezTo>
                  <a:lnTo>
                    <a:pt x="20438" y="6614"/>
                  </a:lnTo>
                  <a:lnTo>
                    <a:pt x="20435" y="6618"/>
                  </a:lnTo>
                  <a:lnTo>
                    <a:pt x="20438" y="6613"/>
                  </a:lnTo>
                  <a:lnTo>
                    <a:pt x="20454" y="6591"/>
                  </a:lnTo>
                  <a:lnTo>
                    <a:pt x="20441" y="6610"/>
                  </a:lnTo>
                  <a:cubicBezTo>
                    <a:pt x="20639" y="6315"/>
                    <a:pt x="20854" y="6030"/>
                    <a:pt x="21084" y="5760"/>
                  </a:cubicBezTo>
                  <a:cubicBezTo>
                    <a:pt x="21358" y="5454"/>
                    <a:pt x="21648" y="5164"/>
                    <a:pt x="21955" y="4894"/>
                  </a:cubicBezTo>
                  <a:cubicBezTo>
                    <a:pt x="22316" y="4577"/>
                    <a:pt x="22694" y="4283"/>
                    <a:pt x="23088" y="4012"/>
                  </a:cubicBezTo>
                  <a:cubicBezTo>
                    <a:pt x="23522" y="3724"/>
                    <a:pt x="23970" y="3459"/>
                    <a:pt x="24434" y="3219"/>
                  </a:cubicBezTo>
                  <a:lnTo>
                    <a:pt x="24434" y="3219"/>
                  </a:lnTo>
                  <a:cubicBezTo>
                    <a:pt x="24440" y="3216"/>
                    <a:pt x="24446" y="3213"/>
                    <a:pt x="24453" y="3209"/>
                  </a:cubicBezTo>
                  <a:lnTo>
                    <a:pt x="24456" y="3208"/>
                  </a:lnTo>
                  <a:lnTo>
                    <a:pt x="24470" y="3200"/>
                  </a:lnTo>
                  <a:lnTo>
                    <a:pt x="24470" y="3200"/>
                  </a:lnTo>
                  <a:lnTo>
                    <a:pt x="24465" y="3203"/>
                  </a:lnTo>
                  <a:lnTo>
                    <a:pt x="24465" y="3203"/>
                  </a:lnTo>
                  <a:lnTo>
                    <a:pt x="24505" y="3184"/>
                  </a:lnTo>
                  <a:lnTo>
                    <a:pt x="24499" y="3186"/>
                  </a:lnTo>
                  <a:cubicBezTo>
                    <a:pt x="24902" y="2986"/>
                    <a:pt x="25317" y="2809"/>
                    <a:pt x="25740" y="2654"/>
                  </a:cubicBezTo>
                  <a:cubicBezTo>
                    <a:pt x="26159" y="2499"/>
                    <a:pt x="26582" y="2347"/>
                    <a:pt x="27006" y="2198"/>
                  </a:cubicBezTo>
                  <a:cubicBezTo>
                    <a:pt x="27589" y="2000"/>
                    <a:pt x="28176" y="1820"/>
                    <a:pt x="28773" y="1666"/>
                  </a:cubicBezTo>
                  <a:cubicBezTo>
                    <a:pt x="29374" y="1512"/>
                    <a:pt x="29980" y="1375"/>
                    <a:pt x="30590" y="1248"/>
                  </a:cubicBezTo>
                  <a:lnTo>
                    <a:pt x="30590" y="1248"/>
                  </a:lnTo>
                  <a:lnTo>
                    <a:pt x="30582" y="1250"/>
                  </a:lnTo>
                  <a:lnTo>
                    <a:pt x="30582" y="1250"/>
                  </a:lnTo>
                  <a:lnTo>
                    <a:pt x="30603" y="1245"/>
                  </a:lnTo>
                  <a:lnTo>
                    <a:pt x="30612" y="1243"/>
                  </a:lnTo>
                  <a:lnTo>
                    <a:pt x="30607" y="1245"/>
                  </a:lnTo>
                  <a:cubicBezTo>
                    <a:pt x="30984" y="1169"/>
                    <a:pt x="31361" y="1094"/>
                    <a:pt x="31739" y="1031"/>
                  </a:cubicBezTo>
                  <a:cubicBezTo>
                    <a:pt x="32486" y="905"/>
                    <a:pt x="33238" y="792"/>
                    <a:pt x="33993" y="716"/>
                  </a:cubicBezTo>
                  <a:cubicBezTo>
                    <a:pt x="34367" y="678"/>
                    <a:pt x="34744" y="648"/>
                    <a:pt x="35117" y="613"/>
                  </a:cubicBezTo>
                  <a:cubicBezTo>
                    <a:pt x="35477" y="578"/>
                    <a:pt x="35834" y="545"/>
                    <a:pt x="36192" y="518"/>
                  </a:cubicBezTo>
                  <a:cubicBezTo>
                    <a:pt x="36352" y="509"/>
                    <a:pt x="36510" y="504"/>
                    <a:pt x="36670" y="504"/>
                  </a:cubicBezTo>
                  <a:cubicBezTo>
                    <a:pt x="36747" y="504"/>
                    <a:pt x="36825" y="498"/>
                    <a:pt x="36902" y="498"/>
                  </a:cubicBezTo>
                  <a:cubicBezTo>
                    <a:pt x="36921" y="498"/>
                    <a:pt x="36940" y="498"/>
                    <a:pt x="36960" y="499"/>
                  </a:cubicBezTo>
                  <a:cubicBezTo>
                    <a:pt x="36970" y="500"/>
                    <a:pt x="36980" y="501"/>
                    <a:pt x="36990" y="501"/>
                  </a:cubicBezTo>
                  <a:cubicBezTo>
                    <a:pt x="37035" y="501"/>
                    <a:pt x="37079" y="490"/>
                    <a:pt x="37118" y="468"/>
                  </a:cubicBezTo>
                  <a:cubicBezTo>
                    <a:pt x="37156" y="445"/>
                    <a:pt x="37186" y="414"/>
                    <a:pt x="37208" y="377"/>
                  </a:cubicBezTo>
                  <a:cubicBezTo>
                    <a:pt x="37208" y="376"/>
                    <a:pt x="37208" y="376"/>
                    <a:pt x="37208" y="376"/>
                  </a:cubicBezTo>
                  <a:cubicBezTo>
                    <a:pt x="37226" y="344"/>
                    <a:pt x="37238" y="309"/>
                    <a:pt x="37242" y="273"/>
                  </a:cubicBezTo>
                  <a:lnTo>
                    <a:pt x="37242" y="271"/>
                  </a:lnTo>
                  <a:lnTo>
                    <a:pt x="37242" y="265"/>
                  </a:lnTo>
                  <a:cubicBezTo>
                    <a:pt x="37242" y="263"/>
                    <a:pt x="37242" y="262"/>
                    <a:pt x="37242" y="262"/>
                  </a:cubicBezTo>
                  <a:cubicBezTo>
                    <a:pt x="37242" y="260"/>
                    <a:pt x="37242" y="257"/>
                    <a:pt x="37242" y="256"/>
                  </a:cubicBezTo>
                  <a:lnTo>
                    <a:pt x="37242" y="254"/>
                  </a:lnTo>
                  <a:cubicBezTo>
                    <a:pt x="37242" y="186"/>
                    <a:pt x="37215" y="121"/>
                    <a:pt x="37169" y="73"/>
                  </a:cubicBezTo>
                  <a:cubicBezTo>
                    <a:pt x="37150" y="56"/>
                    <a:pt x="37129" y="40"/>
                    <a:pt x="37107" y="29"/>
                  </a:cubicBezTo>
                  <a:cubicBezTo>
                    <a:pt x="37072" y="10"/>
                    <a:pt x="37032" y="0"/>
                    <a:pt x="36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3" name="Google Shape;9013;p17"/>
            <p:cNvSpPr/>
            <p:nvPr/>
          </p:nvSpPr>
          <p:spPr>
            <a:xfrm>
              <a:off x="5769846" y="4315176"/>
              <a:ext cx="14241" cy="1199600"/>
            </a:xfrm>
            <a:custGeom>
              <a:avLst/>
              <a:gdLst/>
              <a:ahLst/>
              <a:cxnLst/>
              <a:rect l="l" t="t" r="r" b="b"/>
              <a:pathLst>
                <a:path w="490" h="41273" extrusionOk="0">
                  <a:moveTo>
                    <a:pt x="154" y="1"/>
                  </a:moveTo>
                  <a:cubicBezTo>
                    <a:pt x="68" y="1"/>
                    <a:pt x="0" y="69"/>
                    <a:pt x="0" y="154"/>
                  </a:cubicBezTo>
                  <a:lnTo>
                    <a:pt x="0" y="221"/>
                  </a:lnTo>
                  <a:cubicBezTo>
                    <a:pt x="21" y="1869"/>
                    <a:pt x="24" y="3517"/>
                    <a:pt x="32" y="5164"/>
                  </a:cubicBezTo>
                  <a:cubicBezTo>
                    <a:pt x="43" y="6876"/>
                    <a:pt x="52" y="8585"/>
                    <a:pt x="62" y="10296"/>
                  </a:cubicBezTo>
                  <a:cubicBezTo>
                    <a:pt x="70" y="12041"/>
                    <a:pt x="78" y="13784"/>
                    <a:pt x="87" y="15528"/>
                  </a:cubicBezTo>
                  <a:cubicBezTo>
                    <a:pt x="95" y="17249"/>
                    <a:pt x="98" y="18971"/>
                    <a:pt x="105" y="20692"/>
                  </a:cubicBezTo>
                  <a:cubicBezTo>
                    <a:pt x="111" y="22392"/>
                    <a:pt x="119" y="24092"/>
                    <a:pt x="127" y="25791"/>
                  </a:cubicBezTo>
                  <a:cubicBezTo>
                    <a:pt x="138" y="27485"/>
                    <a:pt x="146" y="29177"/>
                    <a:pt x="154" y="30871"/>
                  </a:cubicBezTo>
                  <a:cubicBezTo>
                    <a:pt x="162" y="32588"/>
                    <a:pt x="168" y="34304"/>
                    <a:pt x="176" y="36020"/>
                  </a:cubicBezTo>
                  <a:cubicBezTo>
                    <a:pt x="181" y="36888"/>
                    <a:pt x="185" y="37755"/>
                    <a:pt x="189" y="38623"/>
                  </a:cubicBezTo>
                  <a:cubicBezTo>
                    <a:pt x="190" y="39055"/>
                    <a:pt x="192" y="39485"/>
                    <a:pt x="193" y="39916"/>
                  </a:cubicBezTo>
                  <a:cubicBezTo>
                    <a:pt x="193" y="40123"/>
                    <a:pt x="195" y="40331"/>
                    <a:pt x="193" y="40538"/>
                  </a:cubicBezTo>
                  <a:cubicBezTo>
                    <a:pt x="192" y="40650"/>
                    <a:pt x="192" y="40763"/>
                    <a:pt x="189" y="40877"/>
                  </a:cubicBezTo>
                  <a:cubicBezTo>
                    <a:pt x="187" y="40959"/>
                    <a:pt x="184" y="41043"/>
                    <a:pt x="184" y="41127"/>
                  </a:cubicBezTo>
                  <a:lnTo>
                    <a:pt x="185" y="41127"/>
                  </a:lnTo>
                  <a:cubicBezTo>
                    <a:pt x="189" y="41209"/>
                    <a:pt x="255" y="41272"/>
                    <a:pt x="337" y="41272"/>
                  </a:cubicBezTo>
                  <a:cubicBezTo>
                    <a:pt x="420" y="41272"/>
                    <a:pt x="486" y="41209"/>
                    <a:pt x="489" y="41127"/>
                  </a:cubicBezTo>
                  <a:lnTo>
                    <a:pt x="489" y="41114"/>
                  </a:lnTo>
                  <a:cubicBezTo>
                    <a:pt x="488" y="40918"/>
                    <a:pt x="478" y="40723"/>
                    <a:pt x="475" y="40527"/>
                  </a:cubicBezTo>
                  <a:cubicBezTo>
                    <a:pt x="474" y="40312"/>
                    <a:pt x="472" y="40096"/>
                    <a:pt x="470" y="39881"/>
                  </a:cubicBezTo>
                  <a:cubicBezTo>
                    <a:pt x="467" y="39449"/>
                    <a:pt x="466" y="39017"/>
                    <a:pt x="462" y="38585"/>
                  </a:cubicBezTo>
                  <a:cubicBezTo>
                    <a:pt x="459" y="37719"/>
                    <a:pt x="456" y="36853"/>
                    <a:pt x="451" y="35987"/>
                  </a:cubicBezTo>
                  <a:cubicBezTo>
                    <a:pt x="443" y="34279"/>
                    <a:pt x="436" y="32571"/>
                    <a:pt x="428" y="30863"/>
                  </a:cubicBezTo>
                  <a:cubicBezTo>
                    <a:pt x="421" y="29166"/>
                    <a:pt x="415" y="27467"/>
                    <a:pt x="409" y="25770"/>
                  </a:cubicBezTo>
                  <a:cubicBezTo>
                    <a:pt x="401" y="24067"/>
                    <a:pt x="394" y="22364"/>
                    <a:pt x="386" y="20660"/>
                  </a:cubicBezTo>
                  <a:cubicBezTo>
                    <a:pt x="380" y="19798"/>
                    <a:pt x="375" y="18935"/>
                    <a:pt x="371" y="18072"/>
                  </a:cubicBezTo>
                  <a:cubicBezTo>
                    <a:pt x="366" y="17211"/>
                    <a:pt x="361" y="16348"/>
                    <a:pt x="358" y="15487"/>
                  </a:cubicBezTo>
                  <a:cubicBezTo>
                    <a:pt x="353" y="13751"/>
                    <a:pt x="345" y="12012"/>
                    <a:pt x="336" y="10276"/>
                  </a:cubicBezTo>
                  <a:cubicBezTo>
                    <a:pt x="331" y="9420"/>
                    <a:pt x="328" y="8562"/>
                    <a:pt x="328" y="7707"/>
                  </a:cubicBezTo>
                  <a:cubicBezTo>
                    <a:pt x="326" y="6850"/>
                    <a:pt x="322" y="5994"/>
                    <a:pt x="320" y="5138"/>
                  </a:cubicBezTo>
                  <a:cubicBezTo>
                    <a:pt x="318" y="4311"/>
                    <a:pt x="310" y="3483"/>
                    <a:pt x="309" y="2655"/>
                  </a:cubicBezTo>
                  <a:cubicBezTo>
                    <a:pt x="307" y="2236"/>
                    <a:pt x="304" y="1815"/>
                    <a:pt x="304" y="1395"/>
                  </a:cubicBezTo>
                  <a:cubicBezTo>
                    <a:pt x="303" y="982"/>
                    <a:pt x="306" y="567"/>
                    <a:pt x="307" y="154"/>
                  </a:cubicBezTo>
                  <a:cubicBezTo>
                    <a:pt x="307" y="69"/>
                    <a:pt x="239" y="1"/>
                    <a:pt x="1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4" name="Google Shape;9014;p17"/>
            <p:cNvSpPr/>
            <p:nvPr/>
          </p:nvSpPr>
          <p:spPr>
            <a:xfrm>
              <a:off x="5152881" y="4980213"/>
              <a:ext cx="1245764" cy="16189"/>
            </a:xfrm>
            <a:custGeom>
              <a:avLst/>
              <a:gdLst/>
              <a:ahLst/>
              <a:cxnLst/>
              <a:rect l="l" t="t" r="r" b="b"/>
              <a:pathLst>
                <a:path w="42865" h="557" extrusionOk="0">
                  <a:moveTo>
                    <a:pt x="42709" y="1"/>
                  </a:moveTo>
                  <a:cubicBezTo>
                    <a:pt x="42348" y="4"/>
                    <a:pt x="41986" y="12"/>
                    <a:pt x="41623" y="18"/>
                  </a:cubicBezTo>
                  <a:cubicBezTo>
                    <a:pt x="41248" y="25"/>
                    <a:pt x="40875" y="29"/>
                    <a:pt x="40499" y="33"/>
                  </a:cubicBezTo>
                  <a:cubicBezTo>
                    <a:pt x="39748" y="37"/>
                    <a:pt x="38996" y="42"/>
                    <a:pt x="38244" y="47"/>
                  </a:cubicBezTo>
                  <a:cubicBezTo>
                    <a:pt x="36422" y="56"/>
                    <a:pt x="34601" y="69"/>
                    <a:pt x="32781" y="85"/>
                  </a:cubicBezTo>
                  <a:cubicBezTo>
                    <a:pt x="30962" y="97"/>
                    <a:pt x="29143" y="108"/>
                    <a:pt x="27324" y="120"/>
                  </a:cubicBezTo>
                  <a:cubicBezTo>
                    <a:pt x="25474" y="131"/>
                    <a:pt x="23622" y="142"/>
                    <a:pt x="21770" y="153"/>
                  </a:cubicBezTo>
                  <a:cubicBezTo>
                    <a:pt x="19927" y="164"/>
                    <a:pt x="18084" y="177"/>
                    <a:pt x="16242" y="186"/>
                  </a:cubicBezTo>
                  <a:cubicBezTo>
                    <a:pt x="14406" y="197"/>
                    <a:pt x="12569" y="202"/>
                    <a:pt x="10733" y="210"/>
                  </a:cubicBezTo>
                  <a:cubicBezTo>
                    <a:pt x="8954" y="219"/>
                    <a:pt x="7174" y="230"/>
                    <a:pt x="5397" y="245"/>
                  </a:cubicBezTo>
                  <a:cubicBezTo>
                    <a:pt x="4479" y="253"/>
                    <a:pt x="3561" y="254"/>
                    <a:pt x="2642" y="259"/>
                  </a:cubicBezTo>
                  <a:cubicBezTo>
                    <a:pt x="2205" y="262"/>
                    <a:pt x="1767" y="264"/>
                    <a:pt x="1329" y="264"/>
                  </a:cubicBezTo>
                  <a:lnTo>
                    <a:pt x="661" y="264"/>
                  </a:lnTo>
                  <a:cubicBezTo>
                    <a:pt x="554" y="264"/>
                    <a:pt x="450" y="264"/>
                    <a:pt x="344" y="262"/>
                  </a:cubicBezTo>
                  <a:cubicBezTo>
                    <a:pt x="279" y="260"/>
                    <a:pt x="214" y="257"/>
                    <a:pt x="149" y="257"/>
                  </a:cubicBezTo>
                  <a:cubicBezTo>
                    <a:pt x="67" y="257"/>
                    <a:pt x="0" y="325"/>
                    <a:pt x="0" y="408"/>
                  </a:cubicBezTo>
                  <a:cubicBezTo>
                    <a:pt x="0" y="488"/>
                    <a:pt x="67" y="555"/>
                    <a:pt x="148" y="556"/>
                  </a:cubicBezTo>
                  <a:lnTo>
                    <a:pt x="151" y="556"/>
                  </a:lnTo>
                  <a:cubicBezTo>
                    <a:pt x="201" y="556"/>
                    <a:pt x="254" y="553"/>
                    <a:pt x="306" y="552"/>
                  </a:cubicBezTo>
                  <a:cubicBezTo>
                    <a:pt x="399" y="549"/>
                    <a:pt x="494" y="547"/>
                    <a:pt x="588" y="545"/>
                  </a:cubicBezTo>
                  <a:cubicBezTo>
                    <a:pt x="765" y="544"/>
                    <a:pt x="942" y="541"/>
                    <a:pt x="1120" y="539"/>
                  </a:cubicBezTo>
                  <a:cubicBezTo>
                    <a:pt x="1482" y="534"/>
                    <a:pt x="1845" y="531"/>
                    <a:pt x="2207" y="528"/>
                  </a:cubicBezTo>
                  <a:cubicBezTo>
                    <a:pt x="2976" y="523"/>
                    <a:pt x="3746" y="517"/>
                    <a:pt x="4515" y="512"/>
                  </a:cubicBezTo>
                  <a:cubicBezTo>
                    <a:pt x="6324" y="499"/>
                    <a:pt x="8135" y="498"/>
                    <a:pt x="9946" y="484"/>
                  </a:cubicBezTo>
                  <a:cubicBezTo>
                    <a:pt x="11762" y="469"/>
                    <a:pt x="13578" y="455"/>
                    <a:pt x="15393" y="441"/>
                  </a:cubicBezTo>
                  <a:cubicBezTo>
                    <a:pt x="17231" y="428"/>
                    <a:pt x="19069" y="420"/>
                    <a:pt x="20908" y="409"/>
                  </a:cubicBezTo>
                  <a:cubicBezTo>
                    <a:pt x="22764" y="400"/>
                    <a:pt x="24621" y="389"/>
                    <a:pt x="26477" y="378"/>
                  </a:cubicBezTo>
                  <a:cubicBezTo>
                    <a:pt x="27399" y="373"/>
                    <a:pt x="28318" y="367"/>
                    <a:pt x="29240" y="359"/>
                  </a:cubicBezTo>
                  <a:cubicBezTo>
                    <a:pt x="30148" y="354"/>
                    <a:pt x="31059" y="352"/>
                    <a:pt x="31967" y="346"/>
                  </a:cubicBezTo>
                  <a:cubicBezTo>
                    <a:pt x="32876" y="338"/>
                    <a:pt x="33784" y="338"/>
                    <a:pt x="34691" y="335"/>
                  </a:cubicBezTo>
                  <a:cubicBezTo>
                    <a:pt x="35583" y="332"/>
                    <a:pt x="36474" y="327"/>
                    <a:pt x="37365" y="322"/>
                  </a:cubicBezTo>
                  <a:cubicBezTo>
                    <a:pt x="38272" y="316"/>
                    <a:pt x="39178" y="311"/>
                    <a:pt x="40083" y="306"/>
                  </a:cubicBezTo>
                  <a:cubicBezTo>
                    <a:pt x="40412" y="304"/>
                    <a:pt x="40741" y="303"/>
                    <a:pt x="41069" y="303"/>
                  </a:cubicBezTo>
                  <a:cubicBezTo>
                    <a:pt x="41189" y="303"/>
                    <a:pt x="41309" y="303"/>
                    <a:pt x="41429" y="303"/>
                  </a:cubicBezTo>
                  <a:cubicBezTo>
                    <a:pt x="41856" y="305"/>
                    <a:pt x="42283" y="310"/>
                    <a:pt x="42709" y="310"/>
                  </a:cubicBezTo>
                  <a:cubicBezTo>
                    <a:pt x="42795" y="308"/>
                    <a:pt x="42864" y="240"/>
                    <a:pt x="42864" y="154"/>
                  </a:cubicBezTo>
                  <a:cubicBezTo>
                    <a:pt x="42864" y="69"/>
                    <a:pt x="42795" y="1"/>
                    <a:pt x="427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5" name="Google Shape;9015;p17"/>
            <p:cNvSpPr/>
            <p:nvPr/>
          </p:nvSpPr>
          <p:spPr>
            <a:xfrm>
              <a:off x="6331299" y="4964402"/>
              <a:ext cx="72598" cy="40371"/>
            </a:xfrm>
            <a:custGeom>
              <a:avLst/>
              <a:gdLst/>
              <a:ahLst/>
              <a:cxnLst/>
              <a:rect l="l" t="t" r="r" b="b"/>
              <a:pathLst>
                <a:path w="2498" h="1389" extrusionOk="0">
                  <a:moveTo>
                    <a:pt x="181" y="1"/>
                  </a:moveTo>
                  <a:cubicBezTo>
                    <a:pt x="130" y="1"/>
                    <a:pt x="79" y="26"/>
                    <a:pt x="50" y="73"/>
                  </a:cubicBezTo>
                  <a:cubicBezTo>
                    <a:pt x="1" y="162"/>
                    <a:pt x="48" y="273"/>
                    <a:pt x="147" y="295"/>
                  </a:cubicBezTo>
                  <a:lnTo>
                    <a:pt x="142" y="295"/>
                  </a:lnTo>
                  <a:cubicBezTo>
                    <a:pt x="169" y="301"/>
                    <a:pt x="196" y="312"/>
                    <a:pt x="221" y="322"/>
                  </a:cubicBezTo>
                  <a:cubicBezTo>
                    <a:pt x="251" y="331"/>
                    <a:pt x="283" y="339"/>
                    <a:pt x="313" y="347"/>
                  </a:cubicBezTo>
                  <a:cubicBezTo>
                    <a:pt x="376" y="363"/>
                    <a:pt x="441" y="379"/>
                    <a:pt x="504" y="391"/>
                  </a:cubicBezTo>
                  <a:lnTo>
                    <a:pt x="498" y="391"/>
                  </a:lnTo>
                  <a:cubicBezTo>
                    <a:pt x="808" y="455"/>
                    <a:pt x="1122" y="507"/>
                    <a:pt x="1435" y="556"/>
                  </a:cubicBezTo>
                  <a:cubicBezTo>
                    <a:pt x="1579" y="578"/>
                    <a:pt x="1723" y="600"/>
                    <a:pt x="1866" y="622"/>
                  </a:cubicBezTo>
                  <a:lnTo>
                    <a:pt x="2021" y="645"/>
                  </a:lnTo>
                  <a:cubicBezTo>
                    <a:pt x="1929" y="705"/>
                    <a:pt x="1836" y="765"/>
                    <a:pt x="1744" y="825"/>
                  </a:cubicBezTo>
                  <a:cubicBezTo>
                    <a:pt x="1598" y="922"/>
                    <a:pt x="1451" y="1017"/>
                    <a:pt x="1302" y="1112"/>
                  </a:cubicBezTo>
                  <a:cubicBezTo>
                    <a:pt x="1233" y="1153"/>
                    <a:pt x="1209" y="1243"/>
                    <a:pt x="1248" y="1314"/>
                  </a:cubicBezTo>
                  <a:cubicBezTo>
                    <a:pt x="1277" y="1360"/>
                    <a:pt x="1327" y="1389"/>
                    <a:pt x="1381" y="1389"/>
                  </a:cubicBezTo>
                  <a:cubicBezTo>
                    <a:pt x="1407" y="1389"/>
                    <a:pt x="1432" y="1382"/>
                    <a:pt x="1453" y="1368"/>
                  </a:cubicBezTo>
                  <a:cubicBezTo>
                    <a:pt x="1593" y="1275"/>
                    <a:pt x="1733" y="1180"/>
                    <a:pt x="1874" y="1086"/>
                  </a:cubicBezTo>
                  <a:lnTo>
                    <a:pt x="1874" y="1086"/>
                  </a:lnTo>
                  <a:lnTo>
                    <a:pt x="1858" y="1096"/>
                  </a:lnTo>
                  <a:cubicBezTo>
                    <a:pt x="1962" y="1026"/>
                    <a:pt x="2067" y="956"/>
                    <a:pt x="2171" y="887"/>
                  </a:cubicBezTo>
                  <a:cubicBezTo>
                    <a:pt x="2222" y="854"/>
                    <a:pt x="2271" y="822"/>
                    <a:pt x="2322" y="789"/>
                  </a:cubicBezTo>
                  <a:cubicBezTo>
                    <a:pt x="2366" y="759"/>
                    <a:pt x="2417" y="728"/>
                    <a:pt x="2450" y="686"/>
                  </a:cubicBezTo>
                  <a:cubicBezTo>
                    <a:pt x="2472" y="660"/>
                    <a:pt x="2488" y="630"/>
                    <a:pt x="2493" y="597"/>
                  </a:cubicBezTo>
                  <a:cubicBezTo>
                    <a:pt x="2497" y="572"/>
                    <a:pt x="2496" y="546"/>
                    <a:pt x="2491" y="523"/>
                  </a:cubicBezTo>
                  <a:cubicBezTo>
                    <a:pt x="2456" y="401"/>
                    <a:pt x="2317" y="385"/>
                    <a:pt x="2212" y="368"/>
                  </a:cubicBezTo>
                  <a:cubicBezTo>
                    <a:pt x="2143" y="356"/>
                    <a:pt x="2073" y="345"/>
                    <a:pt x="2003" y="334"/>
                  </a:cubicBezTo>
                  <a:cubicBezTo>
                    <a:pt x="1859" y="314"/>
                    <a:pt x="1715" y="295"/>
                    <a:pt x="1571" y="274"/>
                  </a:cubicBezTo>
                  <a:cubicBezTo>
                    <a:pt x="1261" y="231"/>
                    <a:pt x="954" y="187"/>
                    <a:pt x="647" y="129"/>
                  </a:cubicBezTo>
                  <a:cubicBezTo>
                    <a:pt x="533" y="106"/>
                    <a:pt x="420" y="78"/>
                    <a:pt x="310" y="43"/>
                  </a:cubicBezTo>
                  <a:cubicBezTo>
                    <a:pt x="295" y="37"/>
                    <a:pt x="280" y="32"/>
                    <a:pt x="265" y="26"/>
                  </a:cubicBezTo>
                  <a:cubicBezTo>
                    <a:pt x="239" y="9"/>
                    <a:pt x="210" y="1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6" name="Google Shape;9016;p17"/>
            <p:cNvSpPr/>
            <p:nvPr/>
          </p:nvSpPr>
          <p:spPr>
            <a:xfrm>
              <a:off x="5756128" y="4315728"/>
              <a:ext cx="38304" cy="72604"/>
            </a:xfrm>
            <a:custGeom>
              <a:avLst/>
              <a:gdLst/>
              <a:ahLst/>
              <a:cxnLst/>
              <a:rect l="l" t="t" r="r" b="b"/>
              <a:pathLst>
                <a:path w="1318" h="2498" extrusionOk="0">
                  <a:moveTo>
                    <a:pt x="457" y="1"/>
                  </a:moveTo>
                  <a:cubicBezTo>
                    <a:pt x="359" y="1"/>
                    <a:pt x="286" y="95"/>
                    <a:pt x="312" y="191"/>
                  </a:cubicBezTo>
                  <a:cubicBezTo>
                    <a:pt x="316" y="289"/>
                    <a:pt x="309" y="387"/>
                    <a:pt x="303" y="485"/>
                  </a:cubicBezTo>
                  <a:cubicBezTo>
                    <a:pt x="265" y="989"/>
                    <a:pt x="186" y="1487"/>
                    <a:pt x="91" y="1981"/>
                  </a:cubicBezTo>
                  <a:lnTo>
                    <a:pt x="70" y="2059"/>
                  </a:lnTo>
                  <a:cubicBezTo>
                    <a:pt x="46" y="2149"/>
                    <a:pt x="18" y="2242"/>
                    <a:pt x="7" y="2336"/>
                  </a:cubicBezTo>
                  <a:cubicBezTo>
                    <a:pt x="0" y="2385"/>
                    <a:pt x="21" y="2435"/>
                    <a:pt x="61" y="2467"/>
                  </a:cubicBezTo>
                  <a:cubicBezTo>
                    <a:pt x="86" y="2486"/>
                    <a:pt x="118" y="2496"/>
                    <a:pt x="149" y="2497"/>
                  </a:cubicBezTo>
                  <a:cubicBezTo>
                    <a:pt x="162" y="2497"/>
                    <a:pt x="175" y="2494"/>
                    <a:pt x="186" y="2491"/>
                  </a:cubicBezTo>
                  <a:cubicBezTo>
                    <a:pt x="219" y="2483"/>
                    <a:pt x="247" y="2464"/>
                    <a:pt x="270" y="2437"/>
                  </a:cubicBezTo>
                  <a:cubicBezTo>
                    <a:pt x="292" y="2405"/>
                    <a:pt x="308" y="2370"/>
                    <a:pt x="317" y="2334"/>
                  </a:cubicBezTo>
                  <a:cubicBezTo>
                    <a:pt x="330" y="2293"/>
                    <a:pt x="341" y="2252"/>
                    <a:pt x="349" y="2209"/>
                  </a:cubicBezTo>
                  <a:cubicBezTo>
                    <a:pt x="365" y="2135"/>
                    <a:pt x="377" y="2060"/>
                    <a:pt x="388" y="1984"/>
                  </a:cubicBezTo>
                  <a:cubicBezTo>
                    <a:pt x="398" y="1929"/>
                    <a:pt x="406" y="1872"/>
                    <a:pt x="415" y="1816"/>
                  </a:cubicBezTo>
                  <a:cubicBezTo>
                    <a:pt x="448" y="1691"/>
                    <a:pt x="483" y="1565"/>
                    <a:pt x="512" y="1436"/>
                  </a:cubicBezTo>
                  <a:cubicBezTo>
                    <a:pt x="547" y="1289"/>
                    <a:pt x="577" y="1140"/>
                    <a:pt x="604" y="990"/>
                  </a:cubicBezTo>
                  <a:cubicBezTo>
                    <a:pt x="610" y="955"/>
                    <a:pt x="616" y="919"/>
                    <a:pt x="621" y="884"/>
                  </a:cubicBezTo>
                  <a:cubicBezTo>
                    <a:pt x="657" y="996"/>
                    <a:pt x="694" y="1110"/>
                    <a:pt x="725" y="1226"/>
                  </a:cubicBezTo>
                  <a:cubicBezTo>
                    <a:pt x="760" y="1351"/>
                    <a:pt x="792" y="1478"/>
                    <a:pt x="825" y="1603"/>
                  </a:cubicBezTo>
                  <a:cubicBezTo>
                    <a:pt x="887" y="1851"/>
                    <a:pt x="944" y="2098"/>
                    <a:pt x="1009" y="2345"/>
                  </a:cubicBezTo>
                  <a:cubicBezTo>
                    <a:pt x="1027" y="2411"/>
                    <a:pt x="1088" y="2453"/>
                    <a:pt x="1153" y="2453"/>
                  </a:cubicBezTo>
                  <a:cubicBezTo>
                    <a:pt x="1166" y="2453"/>
                    <a:pt x="1179" y="2451"/>
                    <a:pt x="1192" y="2448"/>
                  </a:cubicBezTo>
                  <a:cubicBezTo>
                    <a:pt x="1272" y="2426"/>
                    <a:pt x="1318" y="2345"/>
                    <a:pt x="1299" y="2266"/>
                  </a:cubicBezTo>
                  <a:cubicBezTo>
                    <a:pt x="1248" y="2087"/>
                    <a:pt x="1199" y="1908"/>
                    <a:pt x="1151" y="1729"/>
                  </a:cubicBezTo>
                  <a:cubicBezTo>
                    <a:pt x="1107" y="1565"/>
                    <a:pt x="1064" y="1400"/>
                    <a:pt x="1018" y="1234"/>
                  </a:cubicBezTo>
                  <a:cubicBezTo>
                    <a:pt x="976" y="1080"/>
                    <a:pt x="934" y="924"/>
                    <a:pt x="881" y="772"/>
                  </a:cubicBezTo>
                  <a:cubicBezTo>
                    <a:pt x="855" y="697"/>
                    <a:pt x="828" y="628"/>
                    <a:pt x="798" y="553"/>
                  </a:cubicBezTo>
                  <a:cubicBezTo>
                    <a:pt x="768" y="479"/>
                    <a:pt x="725" y="395"/>
                    <a:pt x="661" y="344"/>
                  </a:cubicBezTo>
                  <a:cubicBezTo>
                    <a:pt x="642" y="330"/>
                    <a:pt x="621" y="319"/>
                    <a:pt x="597" y="313"/>
                  </a:cubicBezTo>
                  <a:cubicBezTo>
                    <a:pt x="600" y="273"/>
                    <a:pt x="602" y="232"/>
                    <a:pt x="605" y="192"/>
                  </a:cubicBezTo>
                  <a:cubicBezTo>
                    <a:pt x="632" y="96"/>
                    <a:pt x="559" y="1"/>
                    <a:pt x="460" y="1"/>
                  </a:cubicBezTo>
                  <a:cubicBezTo>
                    <a:pt x="459" y="1"/>
                    <a:pt x="458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7" name="Google Shape;9017;p17"/>
            <p:cNvSpPr/>
            <p:nvPr/>
          </p:nvSpPr>
          <p:spPr>
            <a:xfrm>
              <a:off x="5756593" y="4700416"/>
              <a:ext cx="75504" cy="8952"/>
            </a:xfrm>
            <a:custGeom>
              <a:avLst/>
              <a:gdLst/>
              <a:ahLst/>
              <a:cxnLst/>
              <a:rect l="l" t="t" r="r" b="b"/>
              <a:pathLst>
                <a:path w="2598" h="308" extrusionOk="0">
                  <a:moveTo>
                    <a:pt x="169" y="1"/>
                  </a:moveTo>
                  <a:cubicBezTo>
                    <a:pt x="156" y="1"/>
                    <a:pt x="143" y="3"/>
                    <a:pt x="130" y="6"/>
                  </a:cubicBezTo>
                  <a:cubicBezTo>
                    <a:pt x="79" y="21"/>
                    <a:pt x="40" y="60"/>
                    <a:pt x="26" y="111"/>
                  </a:cubicBezTo>
                  <a:cubicBezTo>
                    <a:pt x="0" y="203"/>
                    <a:pt x="75" y="302"/>
                    <a:pt x="167" y="302"/>
                  </a:cubicBezTo>
                  <a:cubicBezTo>
                    <a:pt x="178" y="302"/>
                    <a:pt x="189" y="300"/>
                    <a:pt x="200" y="298"/>
                  </a:cubicBezTo>
                  <a:cubicBezTo>
                    <a:pt x="274" y="293"/>
                    <a:pt x="348" y="293"/>
                    <a:pt x="423" y="293"/>
                  </a:cubicBezTo>
                  <a:cubicBezTo>
                    <a:pt x="460" y="293"/>
                    <a:pt x="497" y="293"/>
                    <a:pt x="534" y="293"/>
                  </a:cubicBezTo>
                  <a:cubicBezTo>
                    <a:pt x="1175" y="295"/>
                    <a:pt x="1814" y="304"/>
                    <a:pt x="2456" y="307"/>
                  </a:cubicBezTo>
                  <a:cubicBezTo>
                    <a:pt x="2535" y="307"/>
                    <a:pt x="2598" y="242"/>
                    <a:pt x="2598" y="165"/>
                  </a:cubicBezTo>
                  <a:cubicBezTo>
                    <a:pt x="2598" y="86"/>
                    <a:pt x="2535" y="22"/>
                    <a:pt x="2456" y="22"/>
                  </a:cubicBezTo>
                  <a:cubicBezTo>
                    <a:pt x="2318" y="22"/>
                    <a:pt x="2179" y="21"/>
                    <a:pt x="2041" y="21"/>
                  </a:cubicBezTo>
                  <a:cubicBezTo>
                    <a:pt x="1729" y="19"/>
                    <a:pt x="1417" y="19"/>
                    <a:pt x="1105" y="18"/>
                  </a:cubicBezTo>
                  <a:cubicBezTo>
                    <a:pt x="944" y="16"/>
                    <a:pt x="781" y="13"/>
                    <a:pt x="619" y="11"/>
                  </a:cubicBezTo>
                  <a:cubicBezTo>
                    <a:pt x="546" y="10"/>
                    <a:pt x="475" y="8"/>
                    <a:pt x="402" y="6"/>
                  </a:cubicBezTo>
                  <a:cubicBezTo>
                    <a:pt x="369" y="6"/>
                    <a:pt x="336" y="6"/>
                    <a:pt x="302" y="6"/>
                  </a:cubicBezTo>
                  <a:cubicBezTo>
                    <a:pt x="268" y="6"/>
                    <a:pt x="234" y="6"/>
                    <a:pt x="200" y="5"/>
                  </a:cubicBezTo>
                  <a:cubicBezTo>
                    <a:pt x="189" y="2"/>
                    <a:pt x="179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8" name="Google Shape;9018;p17"/>
            <p:cNvSpPr/>
            <p:nvPr/>
          </p:nvSpPr>
          <p:spPr>
            <a:xfrm>
              <a:off x="5879940" y="4694487"/>
              <a:ext cx="73586" cy="8719"/>
            </a:xfrm>
            <a:custGeom>
              <a:avLst/>
              <a:gdLst/>
              <a:ahLst/>
              <a:cxnLst/>
              <a:rect l="l" t="t" r="r" b="b"/>
              <a:pathLst>
                <a:path w="2532" h="300" extrusionOk="0">
                  <a:moveTo>
                    <a:pt x="151" y="0"/>
                  </a:moveTo>
                  <a:cubicBezTo>
                    <a:pt x="70" y="0"/>
                    <a:pt x="0" y="65"/>
                    <a:pt x="0" y="150"/>
                  </a:cubicBezTo>
                  <a:cubicBezTo>
                    <a:pt x="0" y="232"/>
                    <a:pt x="67" y="299"/>
                    <a:pt x="149" y="299"/>
                  </a:cubicBezTo>
                  <a:cubicBezTo>
                    <a:pt x="150" y="299"/>
                    <a:pt x="151" y="299"/>
                    <a:pt x="152" y="299"/>
                  </a:cubicBezTo>
                  <a:cubicBezTo>
                    <a:pt x="159" y="299"/>
                    <a:pt x="165" y="299"/>
                    <a:pt x="171" y="298"/>
                  </a:cubicBezTo>
                  <a:cubicBezTo>
                    <a:pt x="182" y="296"/>
                    <a:pt x="193" y="296"/>
                    <a:pt x="205" y="296"/>
                  </a:cubicBezTo>
                  <a:lnTo>
                    <a:pt x="184" y="296"/>
                  </a:lnTo>
                  <a:cubicBezTo>
                    <a:pt x="288" y="291"/>
                    <a:pt x="394" y="291"/>
                    <a:pt x="501" y="291"/>
                  </a:cubicBezTo>
                  <a:cubicBezTo>
                    <a:pt x="1131" y="286"/>
                    <a:pt x="1761" y="280"/>
                    <a:pt x="2391" y="274"/>
                  </a:cubicBezTo>
                  <a:cubicBezTo>
                    <a:pt x="2393" y="274"/>
                    <a:pt x="2394" y="274"/>
                    <a:pt x="2396" y="274"/>
                  </a:cubicBezTo>
                  <a:cubicBezTo>
                    <a:pt x="2471" y="274"/>
                    <a:pt x="2531" y="213"/>
                    <a:pt x="2531" y="138"/>
                  </a:cubicBezTo>
                  <a:cubicBezTo>
                    <a:pt x="2531" y="63"/>
                    <a:pt x="2470" y="1"/>
                    <a:pt x="2394" y="1"/>
                  </a:cubicBezTo>
                  <a:cubicBezTo>
                    <a:pt x="2393" y="1"/>
                    <a:pt x="2392" y="1"/>
                    <a:pt x="2391" y="1"/>
                  </a:cubicBezTo>
                  <a:cubicBezTo>
                    <a:pt x="2258" y="3"/>
                    <a:pt x="2123" y="6"/>
                    <a:pt x="1990" y="6"/>
                  </a:cubicBezTo>
                  <a:cubicBezTo>
                    <a:pt x="1683" y="8"/>
                    <a:pt x="1376" y="11"/>
                    <a:pt x="1069" y="11"/>
                  </a:cubicBezTo>
                  <a:cubicBezTo>
                    <a:pt x="918" y="11"/>
                    <a:pt x="766" y="11"/>
                    <a:pt x="616" y="9"/>
                  </a:cubicBezTo>
                  <a:cubicBezTo>
                    <a:pt x="474" y="9"/>
                    <a:pt x="330" y="9"/>
                    <a:pt x="190" y="3"/>
                  </a:cubicBezTo>
                  <a:lnTo>
                    <a:pt x="190" y="3"/>
                  </a:lnTo>
                  <a:cubicBezTo>
                    <a:pt x="183" y="3"/>
                    <a:pt x="176" y="2"/>
                    <a:pt x="170" y="1"/>
                  </a:cubicBezTo>
                  <a:cubicBezTo>
                    <a:pt x="163" y="1"/>
                    <a:pt x="157" y="0"/>
                    <a:pt x="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19" name="Google Shape;9019;p17"/>
            <p:cNvSpPr/>
            <p:nvPr/>
          </p:nvSpPr>
          <p:spPr>
            <a:xfrm>
              <a:off x="5997473" y="4695940"/>
              <a:ext cx="86984" cy="8778"/>
            </a:xfrm>
            <a:custGeom>
              <a:avLst/>
              <a:gdLst/>
              <a:ahLst/>
              <a:cxnLst/>
              <a:rect l="l" t="t" r="r" b="b"/>
              <a:pathLst>
                <a:path w="2993" h="302" extrusionOk="0">
                  <a:moveTo>
                    <a:pt x="160" y="0"/>
                  </a:moveTo>
                  <a:cubicBezTo>
                    <a:pt x="140" y="0"/>
                    <a:pt x="120" y="4"/>
                    <a:pt x="102" y="12"/>
                  </a:cubicBezTo>
                  <a:cubicBezTo>
                    <a:pt x="53" y="32"/>
                    <a:pt x="18" y="78"/>
                    <a:pt x="12" y="130"/>
                  </a:cubicBezTo>
                  <a:lnTo>
                    <a:pt x="12" y="124"/>
                  </a:lnTo>
                  <a:lnTo>
                    <a:pt x="12" y="124"/>
                  </a:lnTo>
                  <a:cubicBezTo>
                    <a:pt x="1" y="194"/>
                    <a:pt x="37" y="262"/>
                    <a:pt x="102" y="290"/>
                  </a:cubicBezTo>
                  <a:cubicBezTo>
                    <a:pt x="121" y="298"/>
                    <a:pt x="140" y="301"/>
                    <a:pt x="161" y="301"/>
                  </a:cubicBezTo>
                  <a:cubicBezTo>
                    <a:pt x="181" y="300"/>
                    <a:pt x="200" y="300"/>
                    <a:pt x="221" y="297"/>
                  </a:cubicBezTo>
                  <a:lnTo>
                    <a:pt x="259" y="293"/>
                  </a:lnTo>
                  <a:cubicBezTo>
                    <a:pt x="498" y="278"/>
                    <a:pt x="738" y="278"/>
                    <a:pt x="978" y="273"/>
                  </a:cubicBezTo>
                  <a:cubicBezTo>
                    <a:pt x="1291" y="267"/>
                    <a:pt x="1604" y="265"/>
                    <a:pt x="1918" y="265"/>
                  </a:cubicBezTo>
                  <a:cubicBezTo>
                    <a:pt x="2231" y="265"/>
                    <a:pt x="2544" y="267"/>
                    <a:pt x="2857" y="270"/>
                  </a:cubicBezTo>
                  <a:cubicBezTo>
                    <a:pt x="2858" y="270"/>
                    <a:pt x="2858" y="270"/>
                    <a:pt x="2859" y="270"/>
                  </a:cubicBezTo>
                  <a:cubicBezTo>
                    <a:pt x="2933" y="270"/>
                    <a:pt x="2993" y="212"/>
                    <a:pt x="2993" y="138"/>
                  </a:cubicBezTo>
                  <a:cubicBezTo>
                    <a:pt x="2993" y="66"/>
                    <a:pt x="2934" y="7"/>
                    <a:pt x="2862" y="7"/>
                  </a:cubicBezTo>
                  <a:cubicBezTo>
                    <a:pt x="2860" y="7"/>
                    <a:pt x="2858" y="7"/>
                    <a:pt x="2857" y="7"/>
                  </a:cubicBezTo>
                  <a:cubicBezTo>
                    <a:pt x="2557" y="5"/>
                    <a:pt x="2257" y="4"/>
                    <a:pt x="1956" y="2"/>
                  </a:cubicBezTo>
                  <a:cubicBezTo>
                    <a:pt x="1661" y="1"/>
                    <a:pt x="1365" y="1"/>
                    <a:pt x="1071" y="1"/>
                  </a:cubicBezTo>
                  <a:cubicBezTo>
                    <a:pt x="911" y="1"/>
                    <a:pt x="751" y="2"/>
                    <a:pt x="593" y="2"/>
                  </a:cubicBezTo>
                  <a:lnTo>
                    <a:pt x="379" y="2"/>
                  </a:lnTo>
                  <a:cubicBezTo>
                    <a:pt x="330" y="2"/>
                    <a:pt x="280" y="4"/>
                    <a:pt x="232" y="4"/>
                  </a:cubicBezTo>
                  <a:cubicBezTo>
                    <a:pt x="220" y="4"/>
                    <a:pt x="208" y="4"/>
                    <a:pt x="196" y="4"/>
                  </a:cubicBezTo>
                  <a:cubicBezTo>
                    <a:pt x="184" y="1"/>
                    <a:pt x="172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0" name="Google Shape;9020;p17"/>
            <p:cNvSpPr/>
            <p:nvPr/>
          </p:nvSpPr>
          <p:spPr>
            <a:xfrm>
              <a:off x="6118495" y="4698149"/>
              <a:ext cx="66263" cy="10231"/>
            </a:xfrm>
            <a:custGeom>
              <a:avLst/>
              <a:gdLst/>
              <a:ahLst/>
              <a:cxnLst/>
              <a:rect l="l" t="t" r="r" b="b"/>
              <a:pathLst>
                <a:path w="2280" h="352" extrusionOk="0">
                  <a:moveTo>
                    <a:pt x="2148" y="0"/>
                  </a:moveTo>
                  <a:cubicBezTo>
                    <a:pt x="2146" y="0"/>
                    <a:pt x="2144" y="0"/>
                    <a:pt x="2142" y="1"/>
                  </a:cubicBezTo>
                  <a:cubicBezTo>
                    <a:pt x="2074" y="2"/>
                    <a:pt x="2006" y="2"/>
                    <a:pt x="1938" y="4"/>
                  </a:cubicBezTo>
                  <a:cubicBezTo>
                    <a:pt x="1631" y="8"/>
                    <a:pt x="1325" y="13"/>
                    <a:pt x="1018" y="21"/>
                  </a:cubicBezTo>
                  <a:cubicBezTo>
                    <a:pt x="864" y="26"/>
                    <a:pt x="712" y="29"/>
                    <a:pt x="559" y="34"/>
                  </a:cubicBezTo>
                  <a:lnTo>
                    <a:pt x="320" y="43"/>
                  </a:lnTo>
                  <a:cubicBezTo>
                    <a:pt x="283" y="45"/>
                    <a:pt x="249" y="46"/>
                    <a:pt x="214" y="50"/>
                  </a:cubicBezTo>
                  <a:cubicBezTo>
                    <a:pt x="211" y="49"/>
                    <a:pt x="207" y="49"/>
                    <a:pt x="204" y="49"/>
                  </a:cubicBezTo>
                  <a:cubicBezTo>
                    <a:pt x="169" y="49"/>
                    <a:pt x="135" y="57"/>
                    <a:pt x="103" y="73"/>
                  </a:cubicBezTo>
                  <a:cubicBezTo>
                    <a:pt x="108" y="70"/>
                    <a:pt x="114" y="67"/>
                    <a:pt x="120" y="64"/>
                  </a:cubicBezTo>
                  <a:lnTo>
                    <a:pt x="120" y="64"/>
                  </a:lnTo>
                  <a:cubicBezTo>
                    <a:pt x="22" y="102"/>
                    <a:pt x="0" y="236"/>
                    <a:pt x="73" y="309"/>
                  </a:cubicBezTo>
                  <a:cubicBezTo>
                    <a:pt x="101" y="336"/>
                    <a:pt x="139" y="352"/>
                    <a:pt x="179" y="352"/>
                  </a:cubicBezTo>
                  <a:cubicBezTo>
                    <a:pt x="193" y="352"/>
                    <a:pt x="206" y="350"/>
                    <a:pt x="219" y="347"/>
                  </a:cubicBezTo>
                  <a:cubicBezTo>
                    <a:pt x="223" y="346"/>
                    <a:pt x="230" y="344"/>
                    <a:pt x="234" y="342"/>
                  </a:cubicBezTo>
                  <a:cubicBezTo>
                    <a:pt x="293" y="333"/>
                    <a:pt x="353" y="328"/>
                    <a:pt x="412" y="325"/>
                  </a:cubicBezTo>
                  <a:lnTo>
                    <a:pt x="459" y="322"/>
                  </a:lnTo>
                  <a:cubicBezTo>
                    <a:pt x="731" y="304"/>
                    <a:pt x="1004" y="297"/>
                    <a:pt x="1276" y="289"/>
                  </a:cubicBezTo>
                  <a:cubicBezTo>
                    <a:pt x="1564" y="279"/>
                    <a:pt x="1854" y="273"/>
                    <a:pt x="2142" y="266"/>
                  </a:cubicBezTo>
                  <a:cubicBezTo>
                    <a:pt x="2144" y="267"/>
                    <a:pt x="2146" y="267"/>
                    <a:pt x="2148" y="267"/>
                  </a:cubicBezTo>
                  <a:cubicBezTo>
                    <a:pt x="2221" y="267"/>
                    <a:pt x="2280" y="208"/>
                    <a:pt x="2280" y="134"/>
                  </a:cubicBezTo>
                  <a:cubicBezTo>
                    <a:pt x="2280" y="59"/>
                    <a:pt x="2221" y="0"/>
                    <a:pt x="2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1" name="Google Shape;9021;p17"/>
            <p:cNvSpPr/>
            <p:nvPr/>
          </p:nvSpPr>
          <p:spPr>
            <a:xfrm>
              <a:off x="6173367" y="4699370"/>
              <a:ext cx="11073" cy="31477"/>
            </a:xfrm>
            <a:custGeom>
              <a:avLst/>
              <a:gdLst/>
              <a:ahLst/>
              <a:cxnLst/>
              <a:rect l="l" t="t" r="r" b="b"/>
              <a:pathLst>
                <a:path w="381" h="1083" extrusionOk="0">
                  <a:moveTo>
                    <a:pt x="180" y="1"/>
                  </a:moveTo>
                  <a:cubicBezTo>
                    <a:pt x="88" y="1"/>
                    <a:pt x="1" y="88"/>
                    <a:pt x="34" y="196"/>
                  </a:cubicBezTo>
                  <a:cubicBezTo>
                    <a:pt x="51" y="315"/>
                    <a:pt x="61" y="435"/>
                    <a:pt x="70" y="554"/>
                  </a:cubicBezTo>
                  <a:cubicBezTo>
                    <a:pt x="81" y="690"/>
                    <a:pt x="92" y="826"/>
                    <a:pt x="102" y="962"/>
                  </a:cubicBezTo>
                  <a:cubicBezTo>
                    <a:pt x="107" y="1032"/>
                    <a:pt x="175" y="1082"/>
                    <a:pt x="241" y="1082"/>
                  </a:cubicBezTo>
                  <a:cubicBezTo>
                    <a:pt x="248" y="1082"/>
                    <a:pt x="254" y="1082"/>
                    <a:pt x="260" y="1081"/>
                  </a:cubicBezTo>
                  <a:cubicBezTo>
                    <a:pt x="328" y="1071"/>
                    <a:pt x="380" y="1013"/>
                    <a:pt x="380" y="943"/>
                  </a:cubicBezTo>
                  <a:cubicBezTo>
                    <a:pt x="374" y="821"/>
                    <a:pt x="368" y="699"/>
                    <a:pt x="358" y="579"/>
                  </a:cubicBezTo>
                  <a:cubicBezTo>
                    <a:pt x="352" y="484"/>
                    <a:pt x="344" y="391"/>
                    <a:pt x="336" y="297"/>
                  </a:cubicBezTo>
                  <a:cubicBezTo>
                    <a:pt x="336" y="288"/>
                    <a:pt x="335" y="275"/>
                    <a:pt x="335" y="269"/>
                  </a:cubicBezTo>
                  <a:cubicBezTo>
                    <a:pt x="335" y="264"/>
                    <a:pt x="333" y="256"/>
                    <a:pt x="333" y="250"/>
                  </a:cubicBezTo>
                  <a:cubicBezTo>
                    <a:pt x="333" y="234"/>
                    <a:pt x="331" y="217"/>
                    <a:pt x="331" y="201"/>
                  </a:cubicBezTo>
                  <a:cubicBezTo>
                    <a:pt x="330" y="191"/>
                    <a:pt x="330" y="179"/>
                    <a:pt x="330" y="172"/>
                  </a:cubicBezTo>
                  <a:cubicBezTo>
                    <a:pt x="330" y="167"/>
                    <a:pt x="330" y="157"/>
                    <a:pt x="329" y="157"/>
                  </a:cubicBezTo>
                  <a:cubicBezTo>
                    <a:pt x="329" y="157"/>
                    <a:pt x="329" y="157"/>
                    <a:pt x="329" y="160"/>
                  </a:cubicBezTo>
                  <a:lnTo>
                    <a:pt x="329" y="160"/>
                  </a:lnTo>
                  <a:cubicBezTo>
                    <a:pt x="330" y="117"/>
                    <a:pt x="314" y="77"/>
                    <a:pt x="286" y="46"/>
                  </a:cubicBezTo>
                  <a:cubicBezTo>
                    <a:pt x="254" y="14"/>
                    <a:pt x="217" y="1"/>
                    <a:pt x="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2" name="Google Shape;9022;p17"/>
            <p:cNvSpPr/>
            <p:nvPr/>
          </p:nvSpPr>
          <p:spPr>
            <a:xfrm>
              <a:off x="6177610" y="4793595"/>
              <a:ext cx="8748" cy="57781"/>
            </a:xfrm>
            <a:custGeom>
              <a:avLst/>
              <a:gdLst/>
              <a:ahLst/>
              <a:cxnLst/>
              <a:rect l="l" t="t" r="r" b="b"/>
              <a:pathLst>
                <a:path w="301" h="1988" extrusionOk="0">
                  <a:moveTo>
                    <a:pt x="147" y="1"/>
                  </a:moveTo>
                  <a:cubicBezTo>
                    <a:pt x="134" y="1"/>
                    <a:pt x="122" y="3"/>
                    <a:pt x="109" y="6"/>
                  </a:cubicBezTo>
                  <a:cubicBezTo>
                    <a:pt x="60" y="20"/>
                    <a:pt x="21" y="60"/>
                    <a:pt x="7" y="110"/>
                  </a:cubicBezTo>
                  <a:cubicBezTo>
                    <a:pt x="7" y="115"/>
                    <a:pt x="5" y="122"/>
                    <a:pt x="5" y="126"/>
                  </a:cubicBezTo>
                  <a:cubicBezTo>
                    <a:pt x="3" y="136"/>
                    <a:pt x="2" y="145"/>
                    <a:pt x="2" y="153"/>
                  </a:cubicBezTo>
                  <a:lnTo>
                    <a:pt x="2" y="220"/>
                  </a:lnTo>
                  <a:lnTo>
                    <a:pt x="2" y="221"/>
                  </a:lnTo>
                  <a:cubicBezTo>
                    <a:pt x="0" y="240"/>
                    <a:pt x="2" y="261"/>
                    <a:pt x="7" y="280"/>
                  </a:cubicBezTo>
                  <a:cubicBezTo>
                    <a:pt x="8" y="376"/>
                    <a:pt x="8" y="473"/>
                    <a:pt x="8" y="570"/>
                  </a:cubicBezTo>
                  <a:lnTo>
                    <a:pt x="8" y="961"/>
                  </a:lnTo>
                  <a:cubicBezTo>
                    <a:pt x="8" y="1257"/>
                    <a:pt x="5" y="1553"/>
                    <a:pt x="5" y="1849"/>
                  </a:cubicBezTo>
                  <a:lnTo>
                    <a:pt x="3" y="1849"/>
                  </a:lnTo>
                  <a:cubicBezTo>
                    <a:pt x="3" y="1926"/>
                    <a:pt x="65" y="1988"/>
                    <a:pt x="143" y="1988"/>
                  </a:cubicBezTo>
                  <a:cubicBezTo>
                    <a:pt x="219" y="1988"/>
                    <a:pt x="282" y="1926"/>
                    <a:pt x="282" y="1849"/>
                  </a:cubicBezTo>
                  <a:lnTo>
                    <a:pt x="282" y="973"/>
                  </a:lnTo>
                  <a:cubicBezTo>
                    <a:pt x="282" y="747"/>
                    <a:pt x="282" y="520"/>
                    <a:pt x="290" y="294"/>
                  </a:cubicBezTo>
                  <a:cubicBezTo>
                    <a:pt x="296" y="270"/>
                    <a:pt x="299" y="247"/>
                    <a:pt x="298" y="221"/>
                  </a:cubicBezTo>
                  <a:lnTo>
                    <a:pt x="298" y="217"/>
                  </a:lnTo>
                  <a:lnTo>
                    <a:pt x="298" y="186"/>
                  </a:lnTo>
                  <a:cubicBezTo>
                    <a:pt x="301" y="155"/>
                    <a:pt x="296" y="122"/>
                    <a:pt x="285" y="91"/>
                  </a:cubicBezTo>
                  <a:cubicBezTo>
                    <a:pt x="266" y="36"/>
                    <a:pt x="205" y="1"/>
                    <a:pt x="1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3" name="Google Shape;9023;p17"/>
            <p:cNvSpPr/>
            <p:nvPr/>
          </p:nvSpPr>
          <p:spPr>
            <a:xfrm>
              <a:off x="6175954" y="4888633"/>
              <a:ext cx="10782" cy="62926"/>
            </a:xfrm>
            <a:custGeom>
              <a:avLst/>
              <a:gdLst/>
              <a:ahLst/>
              <a:cxnLst/>
              <a:rect l="l" t="t" r="r" b="b"/>
              <a:pathLst>
                <a:path w="371" h="2165" extrusionOk="0">
                  <a:moveTo>
                    <a:pt x="29" y="214"/>
                  </a:moveTo>
                  <a:cubicBezTo>
                    <a:pt x="29" y="219"/>
                    <a:pt x="29" y="224"/>
                    <a:pt x="30" y="229"/>
                  </a:cubicBezTo>
                  <a:lnTo>
                    <a:pt x="30" y="229"/>
                  </a:lnTo>
                  <a:cubicBezTo>
                    <a:pt x="29" y="224"/>
                    <a:pt x="29" y="219"/>
                    <a:pt x="29" y="214"/>
                  </a:cubicBezTo>
                  <a:close/>
                  <a:moveTo>
                    <a:pt x="174" y="0"/>
                  </a:moveTo>
                  <a:cubicBezTo>
                    <a:pt x="173" y="0"/>
                    <a:pt x="172" y="0"/>
                    <a:pt x="171" y="0"/>
                  </a:cubicBezTo>
                  <a:cubicBezTo>
                    <a:pt x="71" y="2"/>
                    <a:pt x="0" y="97"/>
                    <a:pt x="27" y="193"/>
                  </a:cubicBezTo>
                  <a:cubicBezTo>
                    <a:pt x="29" y="206"/>
                    <a:pt x="29" y="220"/>
                    <a:pt x="30" y="233"/>
                  </a:cubicBezTo>
                  <a:cubicBezTo>
                    <a:pt x="30" y="232"/>
                    <a:pt x="30" y="230"/>
                    <a:pt x="30" y="229"/>
                  </a:cubicBezTo>
                  <a:lnTo>
                    <a:pt x="30" y="229"/>
                  </a:lnTo>
                  <a:cubicBezTo>
                    <a:pt x="45" y="520"/>
                    <a:pt x="46" y="814"/>
                    <a:pt x="57" y="1105"/>
                  </a:cubicBezTo>
                  <a:cubicBezTo>
                    <a:pt x="68" y="1412"/>
                    <a:pt x="79" y="1719"/>
                    <a:pt x="92" y="2026"/>
                  </a:cubicBezTo>
                  <a:lnTo>
                    <a:pt x="94" y="2026"/>
                  </a:lnTo>
                  <a:cubicBezTo>
                    <a:pt x="94" y="2102"/>
                    <a:pt x="155" y="2164"/>
                    <a:pt x="233" y="2164"/>
                  </a:cubicBezTo>
                  <a:cubicBezTo>
                    <a:pt x="309" y="2164"/>
                    <a:pt x="371" y="2102"/>
                    <a:pt x="371" y="2026"/>
                  </a:cubicBezTo>
                  <a:cubicBezTo>
                    <a:pt x="358" y="1707"/>
                    <a:pt x="345" y="1385"/>
                    <a:pt x="333" y="1065"/>
                  </a:cubicBezTo>
                  <a:cubicBezTo>
                    <a:pt x="323" y="773"/>
                    <a:pt x="312" y="478"/>
                    <a:pt x="323" y="187"/>
                  </a:cubicBezTo>
                  <a:cubicBezTo>
                    <a:pt x="345" y="91"/>
                    <a:pt x="272" y="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4" name="Google Shape;9024;p17"/>
            <p:cNvSpPr/>
            <p:nvPr/>
          </p:nvSpPr>
          <p:spPr>
            <a:xfrm>
              <a:off x="6178511" y="4965391"/>
              <a:ext cx="9155" cy="39063"/>
            </a:xfrm>
            <a:custGeom>
              <a:avLst/>
              <a:gdLst/>
              <a:ahLst/>
              <a:cxnLst/>
              <a:rect l="l" t="t" r="r" b="b"/>
              <a:pathLst>
                <a:path w="315" h="1344" extrusionOk="0">
                  <a:moveTo>
                    <a:pt x="161" y="1"/>
                  </a:moveTo>
                  <a:cubicBezTo>
                    <a:pt x="148" y="1"/>
                    <a:pt x="135" y="2"/>
                    <a:pt x="123" y="6"/>
                  </a:cubicBezTo>
                  <a:cubicBezTo>
                    <a:pt x="96" y="14"/>
                    <a:pt x="74" y="28"/>
                    <a:pt x="55" y="47"/>
                  </a:cubicBezTo>
                  <a:cubicBezTo>
                    <a:pt x="52" y="50"/>
                    <a:pt x="49" y="52"/>
                    <a:pt x="47" y="55"/>
                  </a:cubicBezTo>
                  <a:cubicBezTo>
                    <a:pt x="37" y="68"/>
                    <a:pt x="29" y="80"/>
                    <a:pt x="23" y="95"/>
                  </a:cubicBezTo>
                  <a:cubicBezTo>
                    <a:pt x="17" y="106"/>
                    <a:pt x="14" y="118"/>
                    <a:pt x="12" y="129"/>
                  </a:cubicBezTo>
                  <a:cubicBezTo>
                    <a:pt x="9" y="147"/>
                    <a:pt x="10" y="166"/>
                    <a:pt x="15" y="183"/>
                  </a:cubicBezTo>
                  <a:lnTo>
                    <a:pt x="15" y="186"/>
                  </a:lnTo>
                  <a:cubicBezTo>
                    <a:pt x="21" y="349"/>
                    <a:pt x="18" y="512"/>
                    <a:pt x="17" y="674"/>
                  </a:cubicBezTo>
                  <a:cubicBezTo>
                    <a:pt x="14" y="853"/>
                    <a:pt x="7" y="1032"/>
                    <a:pt x="1" y="1210"/>
                  </a:cubicBezTo>
                  <a:lnTo>
                    <a:pt x="1" y="1210"/>
                  </a:lnTo>
                  <a:cubicBezTo>
                    <a:pt x="1" y="1210"/>
                    <a:pt x="1" y="1209"/>
                    <a:pt x="1" y="1209"/>
                  </a:cubicBezTo>
                  <a:lnTo>
                    <a:pt x="1" y="1211"/>
                  </a:lnTo>
                  <a:cubicBezTo>
                    <a:pt x="1" y="1210"/>
                    <a:pt x="1" y="1210"/>
                    <a:pt x="1" y="1210"/>
                  </a:cubicBezTo>
                  <a:lnTo>
                    <a:pt x="1" y="1210"/>
                  </a:lnTo>
                  <a:cubicBezTo>
                    <a:pt x="2" y="1284"/>
                    <a:pt x="61" y="1344"/>
                    <a:pt x="135" y="1344"/>
                  </a:cubicBezTo>
                  <a:cubicBezTo>
                    <a:pt x="210" y="1344"/>
                    <a:pt x="270" y="1283"/>
                    <a:pt x="270" y="1209"/>
                  </a:cubicBezTo>
                  <a:cubicBezTo>
                    <a:pt x="284" y="869"/>
                    <a:pt x="294" y="528"/>
                    <a:pt x="310" y="186"/>
                  </a:cubicBezTo>
                  <a:cubicBezTo>
                    <a:pt x="310" y="185"/>
                    <a:pt x="310" y="183"/>
                    <a:pt x="310" y="182"/>
                  </a:cubicBezTo>
                  <a:cubicBezTo>
                    <a:pt x="314" y="164"/>
                    <a:pt x="314" y="144"/>
                    <a:pt x="311" y="125"/>
                  </a:cubicBezTo>
                  <a:cubicBezTo>
                    <a:pt x="310" y="115"/>
                    <a:pt x="306" y="104"/>
                    <a:pt x="302" y="95"/>
                  </a:cubicBezTo>
                  <a:cubicBezTo>
                    <a:pt x="295" y="80"/>
                    <a:pt x="287" y="68"/>
                    <a:pt x="278" y="55"/>
                  </a:cubicBezTo>
                  <a:cubicBezTo>
                    <a:pt x="275" y="52"/>
                    <a:pt x="273" y="50"/>
                    <a:pt x="270" y="47"/>
                  </a:cubicBezTo>
                  <a:cubicBezTo>
                    <a:pt x="241" y="17"/>
                    <a:pt x="202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5" name="Google Shape;9025;p17"/>
            <p:cNvSpPr/>
            <p:nvPr/>
          </p:nvSpPr>
          <p:spPr>
            <a:xfrm>
              <a:off x="6449647" y="4956730"/>
              <a:ext cx="16072" cy="80016"/>
            </a:xfrm>
            <a:custGeom>
              <a:avLst/>
              <a:gdLst/>
              <a:ahLst/>
              <a:cxnLst/>
              <a:rect l="l" t="t" r="r" b="b"/>
              <a:pathLst>
                <a:path w="553" h="2753" extrusionOk="0">
                  <a:moveTo>
                    <a:pt x="296" y="390"/>
                  </a:moveTo>
                  <a:cubicBezTo>
                    <a:pt x="296" y="393"/>
                    <a:pt x="296" y="396"/>
                    <a:pt x="296" y="399"/>
                  </a:cubicBezTo>
                  <a:cubicBezTo>
                    <a:pt x="296" y="396"/>
                    <a:pt x="296" y="393"/>
                    <a:pt x="296" y="390"/>
                  </a:cubicBezTo>
                  <a:close/>
                  <a:moveTo>
                    <a:pt x="156" y="0"/>
                  </a:moveTo>
                  <a:cubicBezTo>
                    <a:pt x="73" y="0"/>
                    <a:pt x="3" y="67"/>
                    <a:pt x="2" y="152"/>
                  </a:cubicBezTo>
                  <a:cubicBezTo>
                    <a:pt x="0" y="252"/>
                    <a:pt x="5" y="353"/>
                    <a:pt x="18" y="454"/>
                  </a:cubicBezTo>
                  <a:cubicBezTo>
                    <a:pt x="29" y="552"/>
                    <a:pt x="43" y="652"/>
                    <a:pt x="57" y="750"/>
                  </a:cubicBezTo>
                  <a:cubicBezTo>
                    <a:pt x="102" y="1049"/>
                    <a:pt x="143" y="1350"/>
                    <a:pt x="171" y="1651"/>
                  </a:cubicBezTo>
                  <a:cubicBezTo>
                    <a:pt x="203" y="1976"/>
                    <a:pt x="230" y="2302"/>
                    <a:pt x="255" y="2626"/>
                  </a:cubicBezTo>
                  <a:cubicBezTo>
                    <a:pt x="260" y="2699"/>
                    <a:pt x="331" y="2753"/>
                    <a:pt x="401" y="2753"/>
                  </a:cubicBezTo>
                  <a:cubicBezTo>
                    <a:pt x="407" y="2753"/>
                    <a:pt x="414" y="2753"/>
                    <a:pt x="420" y="2751"/>
                  </a:cubicBezTo>
                  <a:cubicBezTo>
                    <a:pt x="499" y="2740"/>
                    <a:pt x="553" y="2666"/>
                    <a:pt x="543" y="2587"/>
                  </a:cubicBezTo>
                  <a:cubicBezTo>
                    <a:pt x="535" y="2496"/>
                    <a:pt x="526" y="2406"/>
                    <a:pt x="516" y="2314"/>
                  </a:cubicBezTo>
                  <a:cubicBezTo>
                    <a:pt x="483" y="2007"/>
                    <a:pt x="447" y="1698"/>
                    <a:pt x="410" y="1391"/>
                  </a:cubicBezTo>
                  <a:cubicBezTo>
                    <a:pt x="374" y="1092"/>
                    <a:pt x="331" y="795"/>
                    <a:pt x="303" y="497"/>
                  </a:cubicBezTo>
                  <a:lnTo>
                    <a:pt x="300" y="448"/>
                  </a:lnTo>
                  <a:cubicBezTo>
                    <a:pt x="298" y="440"/>
                    <a:pt x="298" y="434"/>
                    <a:pt x="298" y="427"/>
                  </a:cubicBezTo>
                  <a:cubicBezTo>
                    <a:pt x="296" y="412"/>
                    <a:pt x="295" y="396"/>
                    <a:pt x="295" y="378"/>
                  </a:cubicBezTo>
                  <a:lnTo>
                    <a:pt x="295" y="378"/>
                  </a:lnTo>
                  <a:cubicBezTo>
                    <a:pt x="295" y="382"/>
                    <a:pt x="295" y="386"/>
                    <a:pt x="296" y="390"/>
                  </a:cubicBezTo>
                  <a:lnTo>
                    <a:pt x="296" y="390"/>
                  </a:lnTo>
                  <a:cubicBezTo>
                    <a:pt x="292" y="339"/>
                    <a:pt x="295" y="288"/>
                    <a:pt x="296" y="237"/>
                  </a:cubicBezTo>
                  <a:cubicBezTo>
                    <a:pt x="298" y="220"/>
                    <a:pt x="298" y="204"/>
                    <a:pt x="300" y="188"/>
                  </a:cubicBezTo>
                  <a:lnTo>
                    <a:pt x="300" y="199"/>
                  </a:lnTo>
                  <a:cubicBezTo>
                    <a:pt x="300" y="195"/>
                    <a:pt x="301" y="191"/>
                    <a:pt x="301" y="187"/>
                  </a:cubicBezTo>
                  <a:cubicBezTo>
                    <a:pt x="326" y="103"/>
                    <a:pt x="257" y="13"/>
                    <a:pt x="175" y="2"/>
                  </a:cubicBezTo>
                  <a:cubicBezTo>
                    <a:pt x="168" y="1"/>
                    <a:pt x="162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6" name="Google Shape;9026;p17"/>
            <p:cNvSpPr/>
            <p:nvPr/>
          </p:nvSpPr>
          <p:spPr>
            <a:xfrm>
              <a:off x="6430000" y="4980039"/>
              <a:ext cx="62513" cy="71849"/>
            </a:xfrm>
            <a:custGeom>
              <a:avLst/>
              <a:gdLst/>
              <a:ahLst/>
              <a:cxnLst/>
              <a:rect l="l" t="t" r="r" b="b"/>
              <a:pathLst>
                <a:path w="2151" h="2472" extrusionOk="0">
                  <a:moveTo>
                    <a:pt x="1966" y="1"/>
                  </a:moveTo>
                  <a:cubicBezTo>
                    <a:pt x="1922" y="1"/>
                    <a:pt x="1877" y="21"/>
                    <a:pt x="1841" y="43"/>
                  </a:cubicBezTo>
                  <a:cubicBezTo>
                    <a:pt x="1805" y="67"/>
                    <a:pt x="1772" y="94"/>
                    <a:pt x="1740" y="122"/>
                  </a:cubicBezTo>
                  <a:cubicBezTo>
                    <a:pt x="1701" y="157"/>
                    <a:pt x="1663" y="194"/>
                    <a:pt x="1626" y="232"/>
                  </a:cubicBezTo>
                  <a:cubicBezTo>
                    <a:pt x="1577" y="284"/>
                    <a:pt x="1528" y="336"/>
                    <a:pt x="1481" y="390"/>
                  </a:cubicBezTo>
                  <a:cubicBezTo>
                    <a:pt x="1381" y="507"/>
                    <a:pt x="1281" y="623"/>
                    <a:pt x="1186" y="743"/>
                  </a:cubicBezTo>
                  <a:cubicBezTo>
                    <a:pt x="794" y="1235"/>
                    <a:pt x="412" y="1737"/>
                    <a:pt x="46" y="2250"/>
                  </a:cubicBezTo>
                  <a:cubicBezTo>
                    <a:pt x="0" y="2310"/>
                    <a:pt x="12" y="2396"/>
                    <a:pt x="70" y="2443"/>
                  </a:cubicBezTo>
                  <a:cubicBezTo>
                    <a:pt x="95" y="2460"/>
                    <a:pt x="124" y="2472"/>
                    <a:pt x="156" y="2472"/>
                  </a:cubicBezTo>
                  <a:cubicBezTo>
                    <a:pt x="198" y="2472"/>
                    <a:pt x="238" y="2453"/>
                    <a:pt x="263" y="2418"/>
                  </a:cubicBezTo>
                  <a:cubicBezTo>
                    <a:pt x="325" y="2329"/>
                    <a:pt x="388" y="2242"/>
                    <a:pt x="452" y="2155"/>
                  </a:cubicBezTo>
                  <a:cubicBezTo>
                    <a:pt x="805" y="1667"/>
                    <a:pt x="1158" y="1174"/>
                    <a:pt x="1551" y="720"/>
                  </a:cubicBezTo>
                  <a:lnTo>
                    <a:pt x="1551" y="720"/>
                  </a:lnTo>
                  <a:cubicBezTo>
                    <a:pt x="1551" y="720"/>
                    <a:pt x="1550" y="720"/>
                    <a:pt x="1550" y="721"/>
                  </a:cubicBezTo>
                  <a:cubicBezTo>
                    <a:pt x="1552" y="719"/>
                    <a:pt x="1553" y="718"/>
                    <a:pt x="1554" y="716"/>
                  </a:cubicBezTo>
                  <a:lnTo>
                    <a:pt x="1554" y="716"/>
                  </a:lnTo>
                  <a:cubicBezTo>
                    <a:pt x="1553" y="717"/>
                    <a:pt x="1552" y="719"/>
                    <a:pt x="1551" y="720"/>
                  </a:cubicBezTo>
                  <a:lnTo>
                    <a:pt x="1551" y="720"/>
                  </a:lnTo>
                  <a:cubicBezTo>
                    <a:pt x="1553" y="718"/>
                    <a:pt x="1555" y="716"/>
                    <a:pt x="1556" y="714"/>
                  </a:cubicBezTo>
                  <a:lnTo>
                    <a:pt x="1556" y="714"/>
                  </a:lnTo>
                  <a:cubicBezTo>
                    <a:pt x="1556" y="715"/>
                    <a:pt x="1555" y="715"/>
                    <a:pt x="1554" y="716"/>
                  </a:cubicBezTo>
                  <a:lnTo>
                    <a:pt x="1554" y="716"/>
                  </a:lnTo>
                  <a:cubicBezTo>
                    <a:pt x="1555" y="715"/>
                    <a:pt x="1556" y="714"/>
                    <a:pt x="1557" y="713"/>
                  </a:cubicBezTo>
                  <a:lnTo>
                    <a:pt x="1557" y="713"/>
                  </a:lnTo>
                  <a:cubicBezTo>
                    <a:pt x="1557" y="713"/>
                    <a:pt x="1556" y="714"/>
                    <a:pt x="1556" y="714"/>
                  </a:cubicBezTo>
                  <a:lnTo>
                    <a:pt x="1556" y="714"/>
                  </a:lnTo>
                  <a:cubicBezTo>
                    <a:pt x="1603" y="661"/>
                    <a:pt x="1652" y="609"/>
                    <a:pt x="1699" y="556"/>
                  </a:cubicBezTo>
                  <a:cubicBezTo>
                    <a:pt x="1758" y="498"/>
                    <a:pt x="1816" y="436"/>
                    <a:pt x="1879" y="379"/>
                  </a:cubicBezTo>
                  <a:cubicBezTo>
                    <a:pt x="1910" y="354"/>
                    <a:pt x="1941" y="328"/>
                    <a:pt x="1973" y="304"/>
                  </a:cubicBezTo>
                  <a:lnTo>
                    <a:pt x="1981" y="301"/>
                  </a:lnTo>
                  <a:cubicBezTo>
                    <a:pt x="1995" y="300"/>
                    <a:pt x="2009" y="295"/>
                    <a:pt x="2024" y="290"/>
                  </a:cubicBezTo>
                  <a:cubicBezTo>
                    <a:pt x="2150" y="236"/>
                    <a:pt x="2144" y="54"/>
                    <a:pt x="2014" y="10"/>
                  </a:cubicBezTo>
                  <a:cubicBezTo>
                    <a:pt x="1998" y="4"/>
                    <a:pt x="1982" y="1"/>
                    <a:pt x="19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7" name="Google Shape;9027;p17"/>
            <p:cNvSpPr/>
            <p:nvPr/>
          </p:nvSpPr>
          <p:spPr>
            <a:xfrm>
              <a:off x="5646674" y="4288728"/>
              <a:ext cx="65187" cy="139861"/>
            </a:xfrm>
            <a:custGeom>
              <a:avLst/>
              <a:gdLst/>
              <a:ahLst/>
              <a:cxnLst/>
              <a:rect l="l" t="t" r="r" b="b"/>
              <a:pathLst>
                <a:path w="2243" h="4812" extrusionOk="0">
                  <a:moveTo>
                    <a:pt x="1777" y="993"/>
                  </a:moveTo>
                  <a:cubicBezTo>
                    <a:pt x="1774" y="996"/>
                    <a:pt x="1772" y="1000"/>
                    <a:pt x="1770" y="1003"/>
                  </a:cubicBezTo>
                  <a:cubicBezTo>
                    <a:pt x="1772" y="999"/>
                    <a:pt x="1775" y="996"/>
                    <a:pt x="1777" y="993"/>
                  </a:cubicBezTo>
                  <a:close/>
                  <a:moveTo>
                    <a:pt x="802" y="2894"/>
                  </a:moveTo>
                  <a:lnTo>
                    <a:pt x="802" y="2894"/>
                  </a:lnTo>
                  <a:cubicBezTo>
                    <a:pt x="788" y="2962"/>
                    <a:pt x="775" y="3031"/>
                    <a:pt x="762" y="3099"/>
                  </a:cubicBezTo>
                  <a:lnTo>
                    <a:pt x="762" y="3099"/>
                  </a:lnTo>
                  <a:cubicBezTo>
                    <a:pt x="762" y="3099"/>
                    <a:pt x="762" y="3099"/>
                    <a:pt x="762" y="3098"/>
                  </a:cubicBezTo>
                  <a:lnTo>
                    <a:pt x="762" y="3098"/>
                  </a:lnTo>
                  <a:cubicBezTo>
                    <a:pt x="762" y="3101"/>
                    <a:pt x="761" y="3103"/>
                    <a:pt x="761" y="3105"/>
                  </a:cubicBezTo>
                  <a:lnTo>
                    <a:pt x="761" y="3105"/>
                  </a:lnTo>
                  <a:cubicBezTo>
                    <a:pt x="761" y="3103"/>
                    <a:pt x="761" y="3101"/>
                    <a:pt x="762" y="3099"/>
                  </a:cubicBezTo>
                  <a:lnTo>
                    <a:pt x="762" y="3099"/>
                  </a:lnTo>
                  <a:cubicBezTo>
                    <a:pt x="761" y="3101"/>
                    <a:pt x="761" y="3103"/>
                    <a:pt x="761" y="3105"/>
                  </a:cubicBezTo>
                  <a:lnTo>
                    <a:pt x="761" y="3105"/>
                  </a:lnTo>
                  <a:cubicBezTo>
                    <a:pt x="761" y="3105"/>
                    <a:pt x="761" y="3105"/>
                    <a:pt x="761" y="3105"/>
                  </a:cubicBezTo>
                  <a:lnTo>
                    <a:pt x="761" y="3105"/>
                  </a:lnTo>
                  <a:cubicBezTo>
                    <a:pt x="761" y="3105"/>
                    <a:pt x="761" y="3105"/>
                    <a:pt x="760" y="3106"/>
                  </a:cubicBezTo>
                  <a:lnTo>
                    <a:pt x="760" y="3106"/>
                  </a:lnTo>
                  <a:cubicBezTo>
                    <a:pt x="761" y="3106"/>
                    <a:pt x="761" y="3106"/>
                    <a:pt x="761" y="3105"/>
                  </a:cubicBezTo>
                  <a:lnTo>
                    <a:pt x="761" y="3105"/>
                  </a:lnTo>
                  <a:cubicBezTo>
                    <a:pt x="742" y="3195"/>
                    <a:pt x="724" y="3284"/>
                    <a:pt x="707" y="3372"/>
                  </a:cubicBezTo>
                  <a:cubicBezTo>
                    <a:pt x="707" y="3372"/>
                    <a:pt x="707" y="3371"/>
                    <a:pt x="707" y="3371"/>
                  </a:cubicBezTo>
                  <a:cubicBezTo>
                    <a:pt x="691" y="3444"/>
                    <a:pt x="677" y="3518"/>
                    <a:pt x="661" y="3591"/>
                  </a:cubicBezTo>
                  <a:cubicBezTo>
                    <a:pt x="634" y="3717"/>
                    <a:pt x="607" y="3842"/>
                    <a:pt x="580" y="3967"/>
                  </a:cubicBezTo>
                  <a:cubicBezTo>
                    <a:pt x="569" y="4020"/>
                    <a:pt x="556" y="4074"/>
                    <a:pt x="545" y="4127"/>
                  </a:cubicBezTo>
                  <a:cubicBezTo>
                    <a:pt x="526" y="4208"/>
                    <a:pt x="507" y="4290"/>
                    <a:pt x="482" y="4370"/>
                  </a:cubicBezTo>
                  <a:cubicBezTo>
                    <a:pt x="468" y="4406"/>
                    <a:pt x="452" y="4444"/>
                    <a:pt x="434" y="4480"/>
                  </a:cubicBezTo>
                  <a:cubicBezTo>
                    <a:pt x="431" y="4471"/>
                    <a:pt x="426" y="4461"/>
                    <a:pt x="425" y="4450"/>
                  </a:cubicBezTo>
                  <a:cubicBezTo>
                    <a:pt x="415" y="4420"/>
                    <a:pt x="407" y="4392"/>
                    <a:pt x="399" y="4360"/>
                  </a:cubicBezTo>
                  <a:cubicBezTo>
                    <a:pt x="392" y="4320"/>
                    <a:pt x="387" y="4279"/>
                    <a:pt x="384" y="4240"/>
                  </a:cubicBezTo>
                  <a:cubicBezTo>
                    <a:pt x="380" y="4188"/>
                    <a:pt x="380" y="4135"/>
                    <a:pt x="384" y="4081"/>
                  </a:cubicBezTo>
                  <a:cubicBezTo>
                    <a:pt x="391" y="3993"/>
                    <a:pt x="403" y="3905"/>
                    <a:pt x="420" y="3818"/>
                  </a:cubicBezTo>
                  <a:lnTo>
                    <a:pt x="420" y="3818"/>
                  </a:lnTo>
                  <a:cubicBezTo>
                    <a:pt x="420" y="3819"/>
                    <a:pt x="420" y="3819"/>
                    <a:pt x="420" y="3819"/>
                  </a:cubicBezTo>
                  <a:cubicBezTo>
                    <a:pt x="450" y="3679"/>
                    <a:pt x="488" y="3542"/>
                    <a:pt x="532" y="3407"/>
                  </a:cubicBezTo>
                  <a:cubicBezTo>
                    <a:pt x="553" y="3347"/>
                    <a:pt x="578" y="3288"/>
                    <a:pt x="607" y="3231"/>
                  </a:cubicBezTo>
                  <a:lnTo>
                    <a:pt x="607" y="3231"/>
                  </a:lnTo>
                  <a:lnTo>
                    <a:pt x="601" y="3246"/>
                  </a:lnTo>
                  <a:cubicBezTo>
                    <a:pt x="661" y="3125"/>
                    <a:pt x="729" y="3008"/>
                    <a:pt x="802" y="2894"/>
                  </a:cubicBezTo>
                  <a:close/>
                  <a:moveTo>
                    <a:pt x="151" y="1"/>
                  </a:moveTo>
                  <a:cubicBezTo>
                    <a:pt x="83" y="1"/>
                    <a:pt x="15" y="43"/>
                    <a:pt x="2" y="129"/>
                  </a:cubicBezTo>
                  <a:cubicBezTo>
                    <a:pt x="2" y="129"/>
                    <a:pt x="2" y="130"/>
                    <a:pt x="2" y="130"/>
                  </a:cubicBezTo>
                  <a:cubicBezTo>
                    <a:pt x="2" y="137"/>
                    <a:pt x="2" y="143"/>
                    <a:pt x="2" y="149"/>
                  </a:cubicBezTo>
                  <a:lnTo>
                    <a:pt x="2" y="162"/>
                  </a:lnTo>
                  <a:cubicBezTo>
                    <a:pt x="1" y="173"/>
                    <a:pt x="2" y="184"/>
                    <a:pt x="4" y="195"/>
                  </a:cubicBezTo>
                  <a:cubicBezTo>
                    <a:pt x="7" y="251"/>
                    <a:pt x="4" y="304"/>
                    <a:pt x="4" y="360"/>
                  </a:cubicBezTo>
                  <a:cubicBezTo>
                    <a:pt x="2" y="505"/>
                    <a:pt x="4" y="651"/>
                    <a:pt x="13" y="798"/>
                  </a:cubicBezTo>
                  <a:cubicBezTo>
                    <a:pt x="23" y="972"/>
                    <a:pt x="64" y="1155"/>
                    <a:pt x="178" y="1289"/>
                  </a:cubicBezTo>
                  <a:cubicBezTo>
                    <a:pt x="266" y="1394"/>
                    <a:pt x="396" y="1445"/>
                    <a:pt x="529" y="1445"/>
                  </a:cubicBezTo>
                  <a:cubicBezTo>
                    <a:pt x="566" y="1445"/>
                    <a:pt x="603" y="1441"/>
                    <a:pt x="640" y="1433"/>
                  </a:cubicBezTo>
                  <a:cubicBezTo>
                    <a:pt x="830" y="1392"/>
                    <a:pt x="992" y="1280"/>
                    <a:pt x="1140" y="1156"/>
                  </a:cubicBezTo>
                  <a:lnTo>
                    <a:pt x="1140" y="1156"/>
                  </a:lnTo>
                  <a:cubicBezTo>
                    <a:pt x="1120" y="1242"/>
                    <a:pt x="1101" y="1327"/>
                    <a:pt x="1080" y="1414"/>
                  </a:cubicBezTo>
                  <a:cubicBezTo>
                    <a:pt x="1015" y="1707"/>
                    <a:pt x="960" y="2001"/>
                    <a:pt x="908" y="2297"/>
                  </a:cubicBezTo>
                  <a:lnTo>
                    <a:pt x="895" y="2318"/>
                  </a:lnTo>
                  <a:cubicBezTo>
                    <a:pt x="781" y="2494"/>
                    <a:pt x="659" y="2665"/>
                    <a:pt x="551" y="2845"/>
                  </a:cubicBezTo>
                  <a:cubicBezTo>
                    <a:pt x="449" y="3018"/>
                    <a:pt x="347" y="3189"/>
                    <a:pt x="284" y="3380"/>
                  </a:cubicBezTo>
                  <a:cubicBezTo>
                    <a:pt x="219" y="3570"/>
                    <a:pt x="170" y="3766"/>
                    <a:pt x="140" y="3964"/>
                  </a:cubicBezTo>
                  <a:cubicBezTo>
                    <a:pt x="124" y="4067"/>
                    <a:pt x="119" y="4170"/>
                    <a:pt x="124" y="4273"/>
                  </a:cubicBezTo>
                  <a:cubicBezTo>
                    <a:pt x="127" y="4362"/>
                    <a:pt x="143" y="4450"/>
                    <a:pt x="170" y="4536"/>
                  </a:cubicBezTo>
                  <a:cubicBezTo>
                    <a:pt x="197" y="4613"/>
                    <a:pt x="229" y="4696"/>
                    <a:pt x="292" y="4753"/>
                  </a:cubicBezTo>
                  <a:cubicBezTo>
                    <a:pt x="333" y="4789"/>
                    <a:pt x="385" y="4811"/>
                    <a:pt x="439" y="4811"/>
                  </a:cubicBezTo>
                  <a:cubicBezTo>
                    <a:pt x="460" y="4811"/>
                    <a:pt x="479" y="4808"/>
                    <a:pt x="498" y="4803"/>
                  </a:cubicBezTo>
                  <a:cubicBezTo>
                    <a:pt x="578" y="4778"/>
                    <a:pt x="642" y="4700"/>
                    <a:pt x="680" y="4628"/>
                  </a:cubicBezTo>
                  <a:cubicBezTo>
                    <a:pt x="719" y="4552"/>
                    <a:pt x="751" y="4471"/>
                    <a:pt x="773" y="4389"/>
                  </a:cubicBezTo>
                  <a:cubicBezTo>
                    <a:pt x="794" y="4311"/>
                    <a:pt x="809" y="4233"/>
                    <a:pt x="824" y="4154"/>
                  </a:cubicBezTo>
                  <a:cubicBezTo>
                    <a:pt x="851" y="4005"/>
                    <a:pt x="878" y="3855"/>
                    <a:pt x="904" y="3703"/>
                  </a:cubicBezTo>
                  <a:cubicBezTo>
                    <a:pt x="979" y="3265"/>
                    <a:pt x="1052" y="2823"/>
                    <a:pt x="1131" y="2384"/>
                  </a:cubicBezTo>
                  <a:cubicBezTo>
                    <a:pt x="1180" y="2310"/>
                    <a:pt x="1229" y="2234"/>
                    <a:pt x="1276" y="2158"/>
                  </a:cubicBezTo>
                  <a:cubicBezTo>
                    <a:pt x="1343" y="2050"/>
                    <a:pt x="1416" y="1944"/>
                    <a:pt x="1485" y="1838"/>
                  </a:cubicBezTo>
                  <a:cubicBezTo>
                    <a:pt x="1547" y="1747"/>
                    <a:pt x="1609" y="1655"/>
                    <a:pt x="1669" y="1561"/>
                  </a:cubicBezTo>
                  <a:lnTo>
                    <a:pt x="1669" y="1561"/>
                  </a:lnTo>
                  <a:lnTo>
                    <a:pt x="1664" y="1568"/>
                  </a:lnTo>
                  <a:cubicBezTo>
                    <a:pt x="1720" y="1488"/>
                    <a:pt x="1774" y="1406"/>
                    <a:pt x="1828" y="1324"/>
                  </a:cubicBezTo>
                  <a:lnTo>
                    <a:pt x="1828" y="1324"/>
                  </a:lnTo>
                  <a:lnTo>
                    <a:pt x="1830" y="1321"/>
                  </a:lnTo>
                  <a:lnTo>
                    <a:pt x="1829" y="1322"/>
                  </a:lnTo>
                  <a:lnTo>
                    <a:pt x="1829" y="1322"/>
                  </a:lnTo>
                  <a:cubicBezTo>
                    <a:pt x="1830" y="1321"/>
                    <a:pt x="1831" y="1319"/>
                    <a:pt x="1832" y="1318"/>
                  </a:cubicBezTo>
                  <a:lnTo>
                    <a:pt x="1832" y="1318"/>
                  </a:lnTo>
                  <a:lnTo>
                    <a:pt x="1835" y="1313"/>
                  </a:lnTo>
                  <a:lnTo>
                    <a:pt x="1838" y="1310"/>
                  </a:lnTo>
                  <a:lnTo>
                    <a:pt x="1838" y="1311"/>
                  </a:lnTo>
                  <a:cubicBezTo>
                    <a:pt x="1880" y="1249"/>
                    <a:pt x="1921" y="1188"/>
                    <a:pt x="1962" y="1128"/>
                  </a:cubicBezTo>
                  <a:cubicBezTo>
                    <a:pt x="2036" y="1018"/>
                    <a:pt x="2111" y="911"/>
                    <a:pt x="2185" y="805"/>
                  </a:cubicBezTo>
                  <a:cubicBezTo>
                    <a:pt x="2242" y="717"/>
                    <a:pt x="2168" y="626"/>
                    <a:pt x="2087" y="626"/>
                  </a:cubicBezTo>
                  <a:cubicBezTo>
                    <a:pt x="2058" y="626"/>
                    <a:pt x="2028" y="637"/>
                    <a:pt x="2003" y="665"/>
                  </a:cubicBezTo>
                  <a:cubicBezTo>
                    <a:pt x="1928" y="775"/>
                    <a:pt x="1851" y="884"/>
                    <a:pt x="1777" y="993"/>
                  </a:cubicBezTo>
                  <a:lnTo>
                    <a:pt x="1777" y="993"/>
                  </a:lnTo>
                  <a:cubicBezTo>
                    <a:pt x="1777" y="993"/>
                    <a:pt x="1778" y="992"/>
                    <a:pt x="1778" y="991"/>
                  </a:cubicBezTo>
                  <a:lnTo>
                    <a:pt x="1778" y="991"/>
                  </a:lnTo>
                  <a:cubicBezTo>
                    <a:pt x="1731" y="1060"/>
                    <a:pt x="1685" y="1129"/>
                    <a:pt x="1637" y="1197"/>
                  </a:cubicBezTo>
                  <a:cubicBezTo>
                    <a:pt x="1638" y="1197"/>
                    <a:pt x="1638" y="1196"/>
                    <a:pt x="1639" y="1196"/>
                  </a:cubicBezTo>
                  <a:lnTo>
                    <a:pt x="1639" y="1196"/>
                  </a:lnTo>
                  <a:cubicBezTo>
                    <a:pt x="1586" y="1273"/>
                    <a:pt x="1534" y="1351"/>
                    <a:pt x="1482" y="1429"/>
                  </a:cubicBezTo>
                  <a:lnTo>
                    <a:pt x="1482" y="1429"/>
                  </a:lnTo>
                  <a:cubicBezTo>
                    <a:pt x="1404" y="1544"/>
                    <a:pt x="1328" y="1659"/>
                    <a:pt x="1251" y="1775"/>
                  </a:cubicBezTo>
                  <a:cubicBezTo>
                    <a:pt x="1322" y="1454"/>
                    <a:pt x="1400" y="1134"/>
                    <a:pt x="1501" y="820"/>
                  </a:cubicBezTo>
                  <a:cubicBezTo>
                    <a:pt x="1536" y="778"/>
                    <a:pt x="1566" y="730"/>
                    <a:pt x="1587" y="678"/>
                  </a:cubicBezTo>
                  <a:cubicBezTo>
                    <a:pt x="1595" y="661"/>
                    <a:pt x="1601" y="643"/>
                    <a:pt x="1607" y="626"/>
                  </a:cubicBezTo>
                  <a:cubicBezTo>
                    <a:pt x="1612" y="607"/>
                    <a:pt x="1614" y="588"/>
                    <a:pt x="1614" y="570"/>
                  </a:cubicBezTo>
                  <a:cubicBezTo>
                    <a:pt x="1614" y="532"/>
                    <a:pt x="1601" y="498"/>
                    <a:pt x="1574" y="471"/>
                  </a:cubicBezTo>
                  <a:cubicBezTo>
                    <a:pt x="1546" y="434"/>
                    <a:pt x="1505" y="416"/>
                    <a:pt x="1463" y="416"/>
                  </a:cubicBezTo>
                  <a:cubicBezTo>
                    <a:pt x="1410" y="416"/>
                    <a:pt x="1356" y="446"/>
                    <a:pt x="1332" y="502"/>
                  </a:cubicBezTo>
                  <a:cubicBezTo>
                    <a:pt x="1313" y="543"/>
                    <a:pt x="1295" y="585"/>
                    <a:pt x="1281" y="627"/>
                  </a:cubicBezTo>
                  <a:cubicBezTo>
                    <a:pt x="1270" y="642"/>
                    <a:pt x="1259" y="656"/>
                    <a:pt x="1248" y="669"/>
                  </a:cubicBezTo>
                  <a:cubicBezTo>
                    <a:pt x="1170" y="756"/>
                    <a:pt x="1086" y="836"/>
                    <a:pt x="1001" y="915"/>
                  </a:cubicBezTo>
                  <a:cubicBezTo>
                    <a:pt x="944" y="968"/>
                    <a:pt x="884" y="1015"/>
                    <a:pt x="821" y="1060"/>
                  </a:cubicBezTo>
                  <a:cubicBezTo>
                    <a:pt x="790" y="1079"/>
                    <a:pt x="759" y="1098"/>
                    <a:pt x="727" y="1115"/>
                  </a:cubicBezTo>
                  <a:lnTo>
                    <a:pt x="743" y="1107"/>
                  </a:lnTo>
                  <a:lnTo>
                    <a:pt x="743" y="1107"/>
                  </a:lnTo>
                  <a:cubicBezTo>
                    <a:pt x="713" y="1123"/>
                    <a:pt x="681" y="1136"/>
                    <a:pt x="650" y="1148"/>
                  </a:cubicBezTo>
                  <a:cubicBezTo>
                    <a:pt x="632" y="1155"/>
                    <a:pt x="613" y="1161"/>
                    <a:pt x="596" y="1164"/>
                  </a:cubicBezTo>
                  <a:cubicBezTo>
                    <a:pt x="580" y="1166"/>
                    <a:pt x="563" y="1169"/>
                    <a:pt x="545" y="1170"/>
                  </a:cubicBezTo>
                  <a:lnTo>
                    <a:pt x="526" y="1170"/>
                  </a:lnTo>
                  <a:cubicBezTo>
                    <a:pt x="512" y="1169"/>
                    <a:pt x="499" y="1167"/>
                    <a:pt x="487" y="1166"/>
                  </a:cubicBezTo>
                  <a:cubicBezTo>
                    <a:pt x="480" y="1164"/>
                    <a:pt x="475" y="1162"/>
                    <a:pt x="469" y="1161"/>
                  </a:cubicBezTo>
                  <a:cubicBezTo>
                    <a:pt x="463" y="1158"/>
                    <a:pt x="455" y="1155"/>
                    <a:pt x="447" y="1151"/>
                  </a:cubicBezTo>
                  <a:lnTo>
                    <a:pt x="426" y="1140"/>
                  </a:lnTo>
                  <a:cubicBezTo>
                    <a:pt x="422" y="1136"/>
                    <a:pt x="414" y="1131"/>
                    <a:pt x="407" y="1124"/>
                  </a:cubicBezTo>
                  <a:cubicBezTo>
                    <a:pt x="401" y="1118"/>
                    <a:pt x="395" y="1113"/>
                    <a:pt x="390" y="1107"/>
                  </a:cubicBezTo>
                  <a:cubicBezTo>
                    <a:pt x="385" y="1101"/>
                    <a:pt x="379" y="1094"/>
                    <a:pt x="374" y="1088"/>
                  </a:cubicBezTo>
                  <a:cubicBezTo>
                    <a:pt x="365" y="1072"/>
                    <a:pt x="357" y="1058"/>
                    <a:pt x="347" y="1042"/>
                  </a:cubicBezTo>
                  <a:cubicBezTo>
                    <a:pt x="339" y="1023"/>
                    <a:pt x="331" y="1004"/>
                    <a:pt x="325" y="985"/>
                  </a:cubicBezTo>
                  <a:cubicBezTo>
                    <a:pt x="314" y="953"/>
                    <a:pt x="306" y="920"/>
                    <a:pt x="300" y="889"/>
                  </a:cubicBezTo>
                  <a:cubicBezTo>
                    <a:pt x="287" y="820"/>
                    <a:pt x="282" y="752"/>
                    <a:pt x="276" y="684"/>
                  </a:cubicBezTo>
                  <a:cubicBezTo>
                    <a:pt x="273" y="585"/>
                    <a:pt x="271" y="486"/>
                    <a:pt x="276" y="387"/>
                  </a:cubicBezTo>
                  <a:cubicBezTo>
                    <a:pt x="279" y="331"/>
                    <a:pt x="282" y="276"/>
                    <a:pt x="290" y="221"/>
                  </a:cubicBezTo>
                  <a:cubicBezTo>
                    <a:pt x="298" y="202"/>
                    <a:pt x="303" y="181"/>
                    <a:pt x="301" y="160"/>
                  </a:cubicBezTo>
                  <a:cubicBezTo>
                    <a:pt x="301" y="149"/>
                    <a:pt x="300" y="140"/>
                    <a:pt x="300" y="129"/>
                  </a:cubicBezTo>
                  <a:cubicBezTo>
                    <a:pt x="287" y="43"/>
                    <a:pt x="219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8" name="Google Shape;9028;p17"/>
            <p:cNvSpPr/>
            <p:nvPr/>
          </p:nvSpPr>
          <p:spPr>
            <a:xfrm>
              <a:off x="5820301" y="5180259"/>
              <a:ext cx="70564" cy="150528"/>
            </a:xfrm>
            <a:custGeom>
              <a:avLst/>
              <a:gdLst/>
              <a:ahLst/>
              <a:cxnLst/>
              <a:rect l="l" t="t" r="r" b="b"/>
              <a:pathLst>
                <a:path w="2428" h="5179" extrusionOk="0">
                  <a:moveTo>
                    <a:pt x="1810" y="930"/>
                  </a:moveTo>
                  <a:lnTo>
                    <a:pt x="1810" y="930"/>
                  </a:lnTo>
                  <a:cubicBezTo>
                    <a:pt x="1810" y="930"/>
                    <a:pt x="1810" y="931"/>
                    <a:pt x="1810" y="931"/>
                  </a:cubicBezTo>
                  <a:lnTo>
                    <a:pt x="1810" y="931"/>
                  </a:lnTo>
                  <a:cubicBezTo>
                    <a:pt x="1810" y="931"/>
                    <a:pt x="1810" y="930"/>
                    <a:pt x="1810" y="930"/>
                  </a:cubicBezTo>
                  <a:close/>
                  <a:moveTo>
                    <a:pt x="1289" y="1989"/>
                  </a:moveTo>
                  <a:cubicBezTo>
                    <a:pt x="1288" y="1991"/>
                    <a:pt x="1288" y="1993"/>
                    <a:pt x="1288" y="1996"/>
                  </a:cubicBezTo>
                  <a:lnTo>
                    <a:pt x="1288" y="1996"/>
                  </a:lnTo>
                  <a:cubicBezTo>
                    <a:pt x="1288" y="1993"/>
                    <a:pt x="1288" y="1991"/>
                    <a:pt x="1289" y="1989"/>
                  </a:cubicBezTo>
                  <a:close/>
                  <a:moveTo>
                    <a:pt x="1288" y="1996"/>
                  </a:moveTo>
                  <a:cubicBezTo>
                    <a:pt x="1287" y="1998"/>
                    <a:pt x="1287" y="2001"/>
                    <a:pt x="1286" y="2003"/>
                  </a:cubicBezTo>
                  <a:cubicBezTo>
                    <a:pt x="1287" y="2000"/>
                    <a:pt x="1287" y="1998"/>
                    <a:pt x="1288" y="1996"/>
                  </a:cubicBezTo>
                  <a:close/>
                  <a:moveTo>
                    <a:pt x="586" y="4881"/>
                  </a:moveTo>
                  <a:lnTo>
                    <a:pt x="582" y="4883"/>
                  </a:lnTo>
                  <a:cubicBezTo>
                    <a:pt x="577" y="4884"/>
                    <a:pt x="574" y="4886"/>
                    <a:pt x="569" y="4886"/>
                  </a:cubicBezTo>
                  <a:lnTo>
                    <a:pt x="575" y="4886"/>
                  </a:lnTo>
                  <a:lnTo>
                    <a:pt x="582" y="4884"/>
                  </a:lnTo>
                  <a:lnTo>
                    <a:pt x="586" y="4881"/>
                  </a:lnTo>
                  <a:close/>
                  <a:moveTo>
                    <a:pt x="2271" y="1"/>
                  </a:moveTo>
                  <a:cubicBezTo>
                    <a:pt x="2241" y="1"/>
                    <a:pt x="2213" y="9"/>
                    <a:pt x="2188" y="26"/>
                  </a:cubicBezTo>
                  <a:cubicBezTo>
                    <a:pt x="2162" y="26"/>
                    <a:pt x="2136" y="29"/>
                    <a:pt x="2109" y="34"/>
                  </a:cubicBezTo>
                  <a:cubicBezTo>
                    <a:pt x="2073" y="45"/>
                    <a:pt x="2038" y="62"/>
                    <a:pt x="2008" y="85"/>
                  </a:cubicBezTo>
                  <a:cubicBezTo>
                    <a:pt x="1973" y="110"/>
                    <a:pt x="1940" y="138"/>
                    <a:pt x="1911" y="170"/>
                  </a:cubicBezTo>
                  <a:cubicBezTo>
                    <a:pt x="1775" y="325"/>
                    <a:pt x="1683" y="515"/>
                    <a:pt x="1612" y="708"/>
                  </a:cubicBezTo>
                  <a:cubicBezTo>
                    <a:pt x="1565" y="833"/>
                    <a:pt x="1524" y="963"/>
                    <a:pt x="1489" y="1095"/>
                  </a:cubicBezTo>
                  <a:cubicBezTo>
                    <a:pt x="1470" y="1172"/>
                    <a:pt x="1444" y="1248"/>
                    <a:pt x="1429" y="1327"/>
                  </a:cubicBezTo>
                  <a:cubicBezTo>
                    <a:pt x="1410" y="1411"/>
                    <a:pt x="1391" y="1497"/>
                    <a:pt x="1372" y="1582"/>
                  </a:cubicBezTo>
                  <a:cubicBezTo>
                    <a:pt x="1341" y="1717"/>
                    <a:pt x="1315" y="1853"/>
                    <a:pt x="1289" y="1989"/>
                  </a:cubicBezTo>
                  <a:lnTo>
                    <a:pt x="1289" y="1989"/>
                  </a:lnTo>
                  <a:cubicBezTo>
                    <a:pt x="1289" y="1988"/>
                    <a:pt x="1289" y="1988"/>
                    <a:pt x="1289" y="1987"/>
                  </a:cubicBezTo>
                  <a:lnTo>
                    <a:pt x="1289" y="1987"/>
                  </a:lnTo>
                  <a:cubicBezTo>
                    <a:pt x="1286" y="2006"/>
                    <a:pt x="1283" y="2027"/>
                    <a:pt x="1278" y="2046"/>
                  </a:cubicBezTo>
                  <a:cubicBezTo>
                    <a:pt x="1223" y="2350"/>
                    <a:pt x="1167" y="2654"/>
                    <a:pt x="1117" y="2958"/>
                  </a:cubicBezTo>
                  <a:cubicBezTo>
                    <a:pt x="1065" y="3266"/>
                    <a:pt x="1009" y="3574"/>
                    <a:pt x="949" y="3881"/>
                  </a:cubicBezTo>
                  <a:cubicBezTo>
                    <a:pt x="898" y="4137"/>
                    <a:pt x="832" y="4392"/>
                    <a:pt x="753" y="4642"/>
                  </a:cubicBezTo>
                  <a:cubicBezTo>
                    <a:pt x="740" y="4675"/>
                    <a:pt x="727" y="4707"/>
                    <a:pt x="713" y="4739"/>
                  </a:cubicBezTo>
                  <a:cubicBezTo>
                    <a:pt x="704" y="4758"/>
                    <a:pt x="693" y="4777"/>
                    <a:pt x="681" y="4796"/>
                  </a:cubicBezTo>
                  <a:cubicBezTo>
                    <a:pt x="674" y="4808"/>
                    <a:pt x="664" y="4819"/>
                    <a:pt x="653" y="4830"/>
                  </a:cubicBezTo>
                  <a:cubicBezTo>
                    <a:pt x="648" y="4837"/>
                    <a:pt x="642" y="4843"/>
                    <a:pt x="636" y="4849"/>
                  </a:cubicBezTo>
                  <a:cubicBezTo>
                    <a:pt x="631" y="4854"/>
                    <a:pt x="623" y="4860"/>
                    <a:pt x="617" y="4865"/>
                  </a:cubicBezTo>
                  <a:cubicBezTo>
                    <a:pt x="610" y="4870"/>
                    <a:pt x="602" y="4873"/>
                    <a:pt x="596" y="4878"/>
                  </a:cubicBezTo>
                  <a:lnTo>
                    <a:pt x="586" y="4881"/>
                  </a:lnTo>
                  <a:lnTo>
                    <a:pt x="588" y="4881"/>
                  </a:lnTo>
                  <a:lnTo>
                    <a:pt x="583" y="4884"/>
                  </a:lnTo>
                  <a:lnTo>
                    <a:pt x="588" y="4884"/>
                  </a:lnTo>
                  <a:lnTo>
                    <a:pt x="582" y="4886"/>
                  </a:lnTo>
                  <a:cubicBezTo>
                    <a:pt x="571" y="4889"/>
                    <a:pt x="558" y="4891"/>
                    <a:pt x="547" y="4892"/>
                  </a:cubicBezTo>
                  <a:lnTo>
                    <a:pt x="501" y="4892"/>
                  </a:lnTo>
                  <a:cubicBezTo>
                    <a:pt x="468" y="4889"/>
                    <a:pt x="436" y="4883"/>
                    <a:pt x="404" y="4876"/>
                  </a:cubicBezTo>
                  <a:cubicBezTo>
                    <a:pt x="385" y="4872"/>
                    <a:pt x="368" y="4867"/>
                    <a:pt x="349" y="4860"/>
                  </a:cubicBezTo>
                  <a:cubicBezTo>
                    <a:pt x="335" y="4854"/>
                    <a:pt x="319" y="4848"/>
                    <a:pt x="305" y="4840"/>
                  </a:cubicBezTo>
                  <a:lnTo>
                    <a:pt x="292" y="4832"/>
                  </a:lnTo>
                  <a:cubicBezTo>
                    <a:pt x="281" y="4824"/>
                    <a:pt x="270" y="4816"/>
                    <a:pt x="260" y="4808"/>
                  </a:cubicBezTo>
                  <a:cubicBezTo>
                    <a:pt x="233" y="4787"/>
                    <a:pt x="200" y="4777"/>
                    <a:pt x="168" y="4777"/>
                  </a:cubicBezTo>
                  <a:cubicBezTo>
                    <a:pt x="124" y="4777"/>
                    <a:pt x="80" y="4796"/>
                    <a:pt x="51" y="4834"/>
                  </a:cubicBezTo>
                  <a:cubicBezTo>
                    <a:pt x="1" y="4898"/>
                    <a:pt x="12" y="4992"/>
                    <a:pt x="78" y="5043"/>
                  </a:cubicBezTo>
                  <a:cubicBezTo>
                    <a:pt x="157" y="5112"/>
                    <a:pt x="257" y="5145"/>
                    <a:pt x="360" y="5161"/>
                  </a:cubicBezTo>
                  <a:cubicBezTo>
                    <a:pt x="415" y="5172"/>
                    <a:pt x="472" y="5177"/>
                    <a:pt x="529" y="5179"/>
                  </a:cubicBezTo>
                  <a:cubicBezTo>
                    <a:pt x="533" y="5179"/>
                    <a:pt x="536" y="5179"/>
                    <a:pt x="540" y="5179"/>
                  </a:cubicBezTo>
                  <a:cubicBezTo>
                    <a:pt x="596" y="5179"/>
                    <a:pt x="653" y="5166"/>
                    <a:pt x="705" y="5144"/>
                  </a:cubicBezTo>
                  <a:cubicBezTo>
                    <a:pt x="770" y="5112"/>
                    <a:pt x="829" y="5069"/>
                    <a:pt x="876" y="5016"/>
                  </a:cubicBezTo>
                  <a:cubicBezTo>
                    <a:pt x="917" y="4968"/>
                    <a:pt x="951" y="4914"/>
                    <a:pt x="976" y="4857"/>
                  </a:cubicBezTo>
                  <a:cubicBezTo>
                    <a:pt x="1017" y="4754"/>
                    <a:pt x="1052" y="4650"/>
                    <a:pt x="1077" y="4544"/>
                  </a:cubicBezTo>
                  <a:cubicBezTo>
                    <a:pt x="1139" y="4316"/>
                    <a:pt x="1182" y="4082"/>
                    <a:pt x="1224" y="3849"/>
                  </a:cubicBezTo>
                  <a:cubicBezTo>
                    <a:pt x="1281" y="3537"/>
                    <a:pt x="1332" y="3225"/>
                    <a:pt x="1383" y="2913"/>
                  </a:cubicBezTo>
                  <a:cubicBezTo>
                    <a:pt x="1429" y="2627"/>
                    <a:pt x="1481" y="2340"/>
                    <a:pt x="1533" y="2055"/>
                  </a:cubicBezTo>
                  <a:cubicBezTo>
                    <a:pt x="1557" y="1941"/>
                    <a:pt x="1579" y="1829"/>
                    <a:pt x="1601" y="1717"/>
                  </a:cubicBezTo>
                  <a:lnTo>
                    <a:pt x="1601" y="1717"/>
                  </a:lnTo>
                  <a:cubicBezTo>
                    <a:pt x="1601" y="1717"/>
                    <a:pt x="1600" y="1718"/>
                    <a:pt x="1600" y="1719"/>
                  </a:cubicBezTo>
                  <a:lnTo>
                    <a:pt x="1600" y="1719"/>
                  </a:lnTo>
                  <a:cubicBezTo>
                    <a:pt x="1600" y="1716"/>
                    <a:pt x="1601" y="1714"/>
                    <a:pt x="1601" y="1712"/>
                  </a:cubicBezTo>
                  <a:lnTo>
                    <a:pt x="1603" y="1706"/>
                  </a:lnTo>
                  <a:cubicBezTo>
                    <a:pt x="1603" y="1706"/>
                    <a:pt x="1603" y="1707"/>
                    <a:pt x="1603" y="1709"/>
                  </a:cubicBezTo>
                  <a:cubicBezTo>
                    <a:pt x="1614" y="1657"/>
                    <a:pt x="1626" y="1604"/>
                    <a:pt x="1639" y="1552"/>
                  </a:cubicBezTo>
                  <a:cubicBezTo>
                    <a:pt x="1652" y="1498"/>
                    <a:pt x="1661" y="1443"/>
                    <a:pt x="1676" y="1391"/>
                  </a:cubicBezTo>
                  <a:cubicBezTo>
                    <a:pt x="1720" y="1236"/>
                    <a:pt x="1758" y="1083"/>
                    <a:pt x="1810" y="931"/>
                  </a:cubicBezTo>
                  <a:lnTo>
                    <a:pt x="1810" y="931"/>
                  </a:lnTo>
                  <a:cubicBezTo>
                    <a:pt x="1809" y="931"/>
                    <a:pt x="1809" y="932"/>
                    <a:pt x="1809" y="932"/>
                  </a:cubicBezTo>
                  <a:lnTo>
                    <a:pt x="1809" y="932"/>
                  </a:lnTo>
                  <a:lnTo>
                    <a:pt x="1812" y="922"/>
                  </a:lnTo>
                  <a:cubicBezTo>
                    <a:pt x="1813" y="920"/>
                    <a:pt x="1813" y="919"/>
                    <a:pt x="1813" y="917"/>
                  </a:cubicBezTo>
                  <a:lnTo>
                    <a:pt x="1813" y="920"/>
                  </a:lnTo>
                  <a:cubicBezTo>
                    <a:pt x="1850" y="821"/>
                    <a:pt x="1889" y="724"/>
                    <a:pt x="1934" y="629"/>
                  </a:cubicBezTo>
                  <a:cubicBezTo>
                    <a:pt x="1935" y="626"/>
                    <a:pt x="1936" y="623"/>
                    <a:pt x="1938" y="620"/>
                  </a:cubicBezTo>
                  <a:lnTo>
                    <a:pt x="1938" y="620"/>
                  </a:lnTo>
                  <a:cubicBezTo>
                    <a:pt x="1937" y="622"/>
                    <a:pt x="1936" y="624"/>
                    <a:pt x="1935" y="626"/>
                  </a:cubicBezTo>
                  <a:cubicBezTo>
                    <a:pt x="1964" y="569"/>
                    <a:pt x="1995" y="514"/>
                    <a:pt x="2030" y="461"/>
                  </a:cubicBezTo>
                  <a:cubicBezTo>
                    <a:pt x="2046" y="438"/>
                    <a:pt x="2063" y="415"/>
                    <a:pt x="2081" y="393"/>
                  </a:cubicBezTo>
                  <a:cubicBezTo>
                    <a:pt x="2081" y="425"/>
                    <a:pt x="2089" y="457"/>
                    <a:pt x="2103" y="484"/>
                  </a:cubicBezTo>
                  <a:cubicBezTo>
                    <a:pt x="2119" y="507"/>
                    <a:pt x="2138" y="526"/>
                    <a:pt x="2162" y="540"/>
                  </a:cubicBezTo>
                  <a:cubicBezTo>
                    <a:pt x="2184" y="554"/>
                    <a:pt x="2209" y="561"/>
                    <a:pt x="2235" y="561"/>
                  </a:cubicBezTo>
                  <a:cubicBezTo>
                    <a:pt x="2255" y="561"/>
                    <a:pt x="2274" y="557"/>
                    <a:pt x="2293" y="548"/>
                  </a:cubicBezTo>
                  <a:cubicBezTo>
                    <a:pt x="2328" y="533"/>
                    <a:pt x="2356" y="506"/>
                    <a:pt x="2372" y="469"/>
                  </a:cubicBezTo>
                  <a:cubicBezTo>
                    <a:pt x="2385" y="441"/>
                    <a:pt x="2396" y="411"/>
                    <a:pt x="2402" y="379"/>
                  </a:cubicBezTo>
                  <a:cubicBezTo>
                    <a:pt x="2412" y="346"/>
                    <a:pt x="2416" y="311"/>
                    <a:pt x="2416" y="276"/>
                  </a:cubicBezTo>
                  <a:cubicBezTo>
                    <a:pt x="2418" y="256"/>
                    <a:pt x="2415" y="237"/>
                    <a:pt x="2410" y="216"/>
                  </a:cubicBezTo>
                  <a:cubicBezTo>
                    <a:pt x="2413" y="208"/>
                    <a:pt x="2415" y="200"/>
                    <a:pt x="2416" y="192"/>
                  </a:cubicBezTo>
                  <a:cubicBezTo>
                    <a:pt x="2427" y="146"/>
                    <a:pt x="2418" y="97"/>
                    <a:pt x="2389" y="61"/>
                  </a:cubicBezTo>
                  <a:cubicBezTo>
                    <a:pt x="2366" y="29"/>
                    <a:pt x="2331" y="9"/>
                    <a:pt x="2291" y="2"/>
                  </a:cubicBezTo>
                  <a:cubicBezTo>
                    <a:pt x="2285" y="1"/>
                    <a:pt x="2278" y="1"/>
                    <a:pt x="22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29" name="Google Shape;9029;p17"/>
            <p:cNvSpPr/>
            <p:nvPr/>
          </p:nvSpPr>
          <p:spPr>
            <a:xfrm>
              <a:off x="5832624" y="5254343"/>
              <a:ext cx="14677" cy="10144"/>
            </a:xfrm>
            <a:custGeom>
              <a:avLst/>
              <a:gdLst/>
              <a:ahLst/>
              <a:cxnLst/>
              <a:rect l="l" t="t" r="r" b="b"/>
              <a:pathLst>
                <a:path w="505" h="349" extrusionOk="0">
                  <a:moveTo>
                    <a:pt x="345" y="1"/>
                  </a:moveTo>
                  <a:cubicBezTo>
                    <a:pt x="339" y="1"/>
                    <a:pt x="332" y="1"/>
                    <a:pt x="326" y="2"/>
                  </a:cubicBezTo>
                  <a:cubicBezTo>
                    <a:pt x="283" y="11"/>
                    <a:pt x="240" y="19"/>
                    <a:pt x="197" y="29"/>
                  </a:cubicBezTo>
                  <a:lnTo>
                    <a:pt x="216" y="24"/>
                  </a:lnTo>
                  <a:lnTo>
                    <a:pt x="216" y="24"/>
                  </a:lnTo>
                  <a:cubicBezTo>
                    <a:pt x="177" y="30"/>
                    <a:pt x="139" y="40"/>
                    <a:pt x="101" y="54"/>
                  </a:cubicBezTo>
                  <a:cubicBezTo>
                    <a:pt x="39" y="79"/>
                    <a:pt x="1" y="144"/>
                    <a:pt x="10" y="212"/>
                  </a:cubicBezTo>
                  <a:cubicBezTo>
                    <a:pt x="17" y="255"/>
                    <a:pt x="41" y="293"/>
                    <a:pt x="77" y="318"/>
                  </a:cubicBezTo>
                  <a:lnTo>
                    <a:pt x="72" y="317"/>
                  </a:lnTo>
                  <a:lnTo>
                    <a:pt x="72" y="317"/>
                  </a:lnTo>
                  <a:cubicBezTo>
                    <a:pt x="98" y="336"/>
                    <a:pt x="127" y="349"/>
                    <a:pt x="160" y="349"/>
                  </a:cubicBezTo>
                  <a:cubicBezTo>
                    <a:pt x="162" y="349"/>
                    <a:pt x="164" y="349"/>
                    <a:pt x="166" y="349"/>
                  </a:cubicBezTo>
                  <a:cubicBezTo>
                    <a:pt x="202" y="349"/>
                    <a:pt x="238" y="336"/>
                    <a:pt x="267" y="312"/>
                  </a:cubicBezTo>
                  <a:cubicBezTo>
                    <a:pt x="305" y="301"/>
                    <a:pt x="345" y="292"/>
                    <a:pt x="384" y="284"/>
                  </a:cubicBezTo>
                  <a:cubicBezTo>
                    <a:pt x="460" y="266"/>
                    <a:pt x="504" y="179"/>
                    <a:pt x="484" y="106"/>
                  </a:cubicBezTo>
                  <a:cubicBezTo>
                    <a:pt x="467" y="43"/>
                    <a:pt x="410" y="1"/>
                    <a:pt x="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0" name="Google Shape;9030;p17"/>
            <p:cNvSpPr/>
            <p:nvPr/>
          </p:nvSpPr>
          <p:spPr>
            <a:xfrm>
              <a:off x="5837826" y="5252802"/>
              <a:ext cx="54463" cy="10725"/>
            </a:xfrm>
            <a:custGeom>
              <a:avLst/>
              <a:gdLst/>
              <a:ahLst/>
              <a:cxnLst/>
              <a:rect l="l" t="t" r="r" b="b"/>
              <a:pathLst>
                <a:path w="1874" h="369" extrusionOk="0">
                  <a:moveTo>
                    <a:pt x="449" y="0"/>
                  </a:moveTo>
                  <a:cubicBezTo>
                    <a:pt x="349" y="0"/>
                    <a:pt x="249" y="2"/>
                    <a:pt x="148" y="3"/>
                  </a:cubicBezTo>
                  <a:cubicBezTo>
                    <a:pt x="66" y="6"/>
                    <a:pt x="1" y="74"/>
                    <a:pt x="1" y="156"/>
                  </a:cubicBezTo>
                  <a:cubicBezTo>
                    <a:pt x="1" y="239"/>
                    <a:pt x="66" y="307"/>
                    <a:pt x="148" y="308"/>
                  </a:cubicBezTo>
                  <a:cubicBezTo>
                    <a:pt x="291" y="307"/>
                    <a:pt x="431" y="303"/>
                    <a:pt x="574" y="303"/>
                  </a:cubicBezTo>
                  <a:cubicBezTo>
                    <a:pt x="611" y="303"/>
                    <a:pt x="648" y="302"/>
                    <a:pt x="686" y="302"/>
                  </a:cubicBezTo>
                  <a:cubicBezTo>
                    <a:pt x="705" y="302"/>
                    <a:pt x="723" y="302"/>
                    <a:pt x="742" y="303"/>
                  </a:cubicBezTo>
                  <a:cubicBezTo>
                    <a:pt x="805" y="305"/>
                    <a:pt x="867" y="308"/>
                    <a:pt x="928" y="311"/>
                  </a:cubicBezTo>
                  <a:cubicBezTo>
                    <a:pt x="1198" y="332"/>
                    <a:pt x="1465" y="354"/>
                    <a:pt x="1734" y="368"/>
                  </a:cubicBezTo>
                  <a:lnTo>
                    <a:pt x="1741" y="368"/>
                  </a:lnTo>
                  <a:cubicBezTo>
                    <a:pt x="1815" y="368"/>
                    <a:pt x="1874" y="302"/>
                    <a:pt x="1874" y="231"/>
                  </a:cubicBezTo>
                  <a:cubicBezTo>
                    <a:pt x="1874" y="164"/>
                    <a:pt x="1821" y="98"/>
                    <a:pt x="1753" y="91"/>
                  </a:cubicBezTo>
                  <a:cubicBezTo>
                    <a:pt x="1487" y="72"/>
                    <a:pt x="1223" y="45"/>
                    <a:pt x="959" y="18"/>
                  </a:cubicBezTo>
                  <a:cubicBezTo>
                    <a:pt x="887" y="11"/>
                    <a:pt x="815" y="9"/>
                    <a:pt x="742" y="4"/>
                  </a:cubicBezTo>
                  <a:cubicBezTo>
                    <a:pt x="686" y="1"/>
                    <a:pt x="629" y="1"/>
                    <a:pt x="574" y="1"/>
                  </a:cubicBezTo>
                  <a:cubicBezTo>
                    <a:pt x="532" y="1"/>
                    <a:pt x="491" y="0"/>
                    <a:pt x="4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1" name="Google Shape;9031;p17"/>
            <p:cNvSpPr/>
            <p:nvPr/>
          </p:nvSpPr>
          <p:spPr>
            <a:xfrm>
              <a:off x="5891333" y="5185084"/>
              <a:ext cx="40978" cy="131810"/>
            </a:xfrm>
            <a:custGeom>
              <a:avLst/>
              <a:gdLst/>
              <a:ahLst/>
              <a:cxnLst/>
              <a:rect l="l" t="t" r="r" b="b"/>
              <a:pathLst>
                <a:path w="1410" h="4535" extrusionOk="0">
                  <a:moveTo>
                    <a:pt x="28" y="2477"/>
                  </a:moveTo>
                  <a:cubicBezTo>
                    <a:pt x="28" y="2480"/>
                    <a:pt x="28" y="2482"/>
                    <a:pt x="28" y="2485"/>
                  </a:cubicBezTo>
                  <a:cubicBezTo>
                    <a:pt x="28" y="2482"/>
                    <a:pt x="28" y="2480"/>
                    <a:pt x="28" y="2477"/>
                  </a:cubicBezTo>
                  <a:close/>
                  <a:moveTo>
                    <a:pt x="14" y="2697"/>
                  </a:moveTo>
                  <a:cubicBezTo>
                    <a:pt x="14" y="2698"/>
                    <a:pt x="14" y="2699"/>
                    <a:pt x="14" y="2699"/>
                  </a:cubicBezTo>
                  <a:lnTo>
                    <a:pt x="14" y="2699"/>
                  </a:lnTo>
                  <a:cubicBezTo>
                    <a:pt x="14" y="2698"/>
                    <a:pt x="14" y="2698"/>
                    <a:pt x="14" y="2697"/>
                  </a:cubicBezTo>
                  <a:close/>
                  <a:moveTo>
                    <a:pt x="276" y="2746"/>
                  </a:moveTo>
                  <a:cubicBezTo>
                    <a:pt x="276" y="2748"/>
                    <a:pt x="276" y="2750"/>
                    <a:pt x="276" y="2753"/>
                  </a:cubicBezTo>
                  <a:lnTo>
                    <a:pt x="276" y="2753"/>
                  </a:lnTo>
                  <a:cubicBezTo>
                    <a:pt x="276" y="2750"/>
                    <a:pt x="276" y="2748"/>
                    <a:pt x="276" y="2746"/>
                  </a:cubicBezTo>
                  <a:close/>
                  <a:moveTo>
                    <a:pt x="314" y="3436"/>
                  </a:moveTo>
                  <a:cubicBezTo>
                    <a:pt x="315" y="3438"/>
                    <a:pt x="315" y="3441"/>
                    <a:pt x="316" y="3443"/>
                  </a:cubicBezTo>
                  <a:lnTo>
                    <a:pt x="316" y="3443"/>
                  </a:lnTo>
                  <a:cubicBezTo>
                    <a:pt x="316" y="3440"/>
                    <a:pt x="316" y="3439"/>
                    <a:pt x="314" y="3436"/>
                  </a:cubicBezTo>
                  <a:close/>
                  <a:moveTo>
                    <a:pt x="1238" y="0"/>
                  </a:moveTo>
                  <a:cubicBezTo>
                    <a:pt x="1226" y="0"/>
                    <a:pt x="1213" y="1"/>
                    <a:pt x="1201" y="4"/>
                  </a:cubicBezTo>
                  <a:cubicBezTo>
                    <a:pt x="1145" y="18"/>
                    <a:pt x="1092" y="45"/>
                    <a:pt x="1047" y="82"/>
                  </a:cubicBezTo>
                  <a:cubicBezTo>
                    <a:pt x="989" y="128"/>
                    <a:pt x="935" y="178"/>
                    <a:pt x="886" y="235"/>
                  </a:cubicBezTo>
                  <a:cubicBezTo>
                    <a:pt x="816" y="316"/>
                    <a:pt x="750" y="400"/>
                    <a:pt x="688" y="488"/>
                  </a:cubicBezTo>
                  <a:cubicBezTo>
                    <a:pt x="623" y="579"/>
                    <a:pt x="564" y="674"/>
                    <a:pt x="514" y="772"/>
                  </a:cubicBezTo>
                  <a:cubicBezTo>
                    <a:pt x="481" y="835"/>
                    <a:pt x="446" y="897"/>
                    <a:pt x="414" y="962"/>
                  </a:cubicBezTo>
                  <a:cubicBezTo>
                    <a:pt x="343" y="1111"/>
                    <a:pt x="281" y="1264"/>
                    <a:pt x="229" y="1421"/>
                  </a:cubicBezTo>
                  <a:cubicBezTo>
                    <a:pt x="175" y="1578"/>
                    <a:pt x="134" y="1737"/>
                    <a:pt x="101" y="1899"/>
                  </a:cubicBezTo>
                  <a:cubicBezTo>
                    <a:pt x="83" y="1988"/>
                    <a:pt x="69" y="2075"/>
                    <a:pt x="58" y="2163"/>
                  </a:cubicBezTo>
                  <a:cubicBezTo>
                    <a:pt x="50" y="2227"/>
                    <a:pt x="42" y="2288"/>
                    <a:pt x="37" y="2350"/>
                  </a:cubicBezTo>
                  <a:cubicBezTo>
                    <a:pt x="34" y="2358"/>
                    <a:pt x="34" y="2366"/>
                    <a:pt x="34" y="2374"/>
                  </a:cubicBezTo>
                  <a:lnTo>
                    <a:pt x="34" y="2386"/>
                  </a:lnTo>
                  <a:cubicBezTo>
                    <a:pt x="34" y="2398"/>
                    <a:pt x="34" y="2409"/>
                    <a:pt x="33" y="2420"/>
                  </a:cubicBezTo>
                  <a:cubicBezTo>
                    <a:pt x="31" y="2439"/>
                    <a:pt x="30" y="2458"/>
                    <a:pt x="28" y="2477"/>
                  </a:cubicBezTo>
                  <a:lnTo>
                    <a:pt x="28" y="2477"/>
                  </a:lnTo>
                  <a:cubicBezTo>
                    <a:pt x="29" y="2473"/>
                    <a:pt x="29" y="2470"/>
                    <a:pt x="29" y="2466"/>
                  </a:cubicBezTo>
                  <a:lnTo>
                    <a:pt x="29" y="2466"/>
                  </a:lnTo>
                  <a:cubicBezTo>
                    <a:pt x="29" y="2478"/>
                    <a:pt x="28" y="2489"/>
                    <a:pt x="26" y="2502"/>
                  </a:cubicBezTo>
                  <a:cubicBezTo>
                    <a:pt x="26" y="2524"/>
                    <a:pt x="25" y="2548"/>
                    <a:pt x="23" y="2570"/>
                  </a:cubicBezTo>
                  <a:cubicBezTo>
                    <a:pt x="21" y="2578"/>
                    <a:pt x="21" y="2584"/>
                    <a:pt x="21" y="2592"/>
                  </a:cubicBezTo>
                  <a:cubicBezTo>
                    <a:pt x="21" y="2591"/>
                    <a:pt x="21" y="2589"/>
                    <a:pt x="21" y="2588"/>
                  </a:cubicBezTo>
                  <a:cubicBezTo>
                    <a:pt x="20" y="2616"/>
                    <a:pt x="17" y="2643"/>
                    <a:pt x="16" y="2671"/>
                  </a:cubicBezTo>
                  <a:lnTo>
                    <a:pt x="16" y="2671"/>
                  </a:lnTo>
                  <a:cubicBezTo>
                    <a:pt x="15" y="2681"/>
                    <a:pt x="14" y="2691"/>
                    <a:pt x="14" y="2700"/>
                  </a:cubicBezTo>
                  <a:lnTo>
                    <a:pt x="14" y="2700"/>
                  </a:lnTo>
                  <a:cubicBezTo>
                    <a:pt x="13" y="2705"/>
                    <a:pt x="13" y="2710"/>
                    <a:pt x="12" y="2714"/>
                  </a:cubicBezTo>
                  <a:cubicBezTo>
                    <a:pt x="12" y="2722"/>
                    <a:pt x="12" y="2730"/>
                    <a:pt x="12" y="2738"/>
                  </a:cubicBezTo>
                  <a:cubicBezTo>
                    <a:pt x="12" y="2738"/>
                    <a:pt x="12" y="2739"/>
                    <a:pt x="12" y="2739"/>
                  </a:cubicBezTo>
                  <a:cubicBezTo>
                    <a:pt x="1" y="2909"/>
                    <a:pt x="4" y="3078"/>
                    <a:pt x="21" y="3248"/>
                  </a:cubicBezTo>
                  <a:cubicBezTo>
                    <a:pt x="39" y="3434"/>
                    <a:pt x="80" y="3618"/>
                    <a:pt x="145" y="3795"/>
                  </a:cubicBezTo>
                  <a:cubicBezTo>
                    <a:pt x="245" y="4058"/>
                    <a:pt x="406" y="4289"/>
                    <a:pt x="594" y="4497"/>
                  </a:cubicBezTo>
                  <a:cubicBezTo>
                    <a:pt x="617" y="4522"/>
                    <a:pt x="650" y="4535"/>
                    <a:pt x="685" y="4535"/>
                  </a:cubicBezTo>
                  <a:cubicBezTo>
                    <a:pt x="721" y="4535"/>
                    <a:pt x="756" y="4520"/>
                    <a:pt x="783" y="4495"/>
                  </a:cubicBezTo>
                  <a:cubicBezTo>
                    <a:pt x="835" y="4443"/>
                    <a:pt x="835" y="4357"/>
                    <a:pt x="783" y="4303"/>
                  </a:cubicBezTo>
                  <a:cubicBezTo>
                    <a:pt x="767" y="4286"/>
                    <a:pt x="751" y="4269"/>
                    <a:pt x="735" y="4251"/>
                  </a:cubicBezTo>
                  <a:lnTo>
                    <a:pt x="735" y="4251"/>
                  </a:lnTo>
                  <a:cubicBezTo>
                    <a:pt x="740" y="4256"/>
                    <a:pt x="743" y="4261"/>
                    <a:pt x="748" y="4264"/>
                  </a:cubicBezTo>
                  <a:cubicBezTo>
                    <a:pt x="682" y="4188"/>
                    <a:pt x="620" y="4109"/>
                    <a:pt x="563" y="4025"/>
                  </a:cubicBezTo>
                  <a:cubicBezTo>
                    <a:pt x="520" y="3960"/>
                    <a:pt x="481" y="3893"/>
                    <a:pt x="444" y="3824"/>
                  </a:cubicBezTo>
                  <a:cubicBezTo>
                    <a:pt x="417" y="3767"/>
                    <a:pt x="393" y="3707"/>
                    <a:pt x="371" y="3648"/>
                  </a:cubicBezTo>
                  <a:cubicBezTo>
                    <a:pt x="350" y="3581"/>
                    <a:pt x="331" y="3512"/>
                    <a:pt x="316" y="3443"/>
                  </a:cubicBezTo>
                  <a:lnTo>
                    <a:pt x="316" y="3443"/>
                  </a:lnTo>
                  <a:cubicBezTo>
                    <a:pt x="316" y="3443"/>
                    <a:pt x="316" y="3444"/>
                    <a:pt x="316" y="3444"/>
                  </a:cubicBezTo>
                  <a:cubicBezTo>
                    <a:pt x="314" y="3439"/>
                    <a:pt x="313" y="3433"/>
                    <a:pt x="313" y="3431"/>
                  </a:cubicBezTo>
                  <a:lnTo>
                    <a:pt x="313" y="3430"/>
                  </a:lnTo>
                  <a:cubicBezTo>
                    <a:pt x="295" y="3335"/>
                    <a:pt x="283" y="3240"/>
                    <a:pt x="276" y="3143"/>
                  </a:cubicBezTo>
                  <a:cubicBezTo>
                    <a:pt x="267" y="3014"/>
                    <a:pt x="267" y="2883"/>
                    <a:pt x="276" y="2753"/>
                  </a:cubicBezTo>
                  <a:lnTo>
                    <a:pt x="276" y="2753"/>
                  </a:lnTo>
                  <a:cubicBezTo>
                    <a:pt x="276" y="2754"/>
                    <a:pt x="275" y="2756"/>
                    <a:pt x="275" y="2757"/>
                  </a:cubicBezTo>
                  <a:lnTo>
                    <a:pt x="275" y="2757"/>
                  </a:lnTo>
                  <a:cubicBezTo>
                    <a:pt x="286" y="2632"/>
                    <a:pt x="295" y="2508"/>
                    <a:pt x="303" y="2382"/>
                  </a:cubicBezTo>
                  <a:cubicBezTo>
                    <a:pt x="319" y="2239"/>
                    <a:pt x="340" y="2095"/>
                    <a:pt x="367" y="1953"/>
                  </a:cubicBezTo>
                  <a:cubicBezTo>
                    <a:pt x="368" y="1950"/>
                    <a:pt x="369" y="1946"/>
                    <a:pt x="370" y="1943"/>
                  </a:cubicBezTo>
                  <a:lnTo>
                    <a:pt x="370" y="1943"/>
                  </a:lnTo>
                  <a:cubicBezTo>
                    <a:pt x="370" y="1943"/>
                    <a:pt x="370" y="1943"/>
                    <a:pt x="370" y="1943"/>
                  </a:cubicBezTo>
                  <a:cubicBezTo>
                    <a:pt x="370" y="1943"/>
                    <a:pt x="370" y="1942"/>
                    <a:pt x="370" y="1942"/>
                  </a:cubicBezTo>
                  <a:lnTo>
                    <a:pt x="370" y="1942"/>
                  </a:lnTo>
                  <a:cubicBezTo>
                    <a:pt x="370" y="1940"/>
                    <a:pt x="371" y="1939"/>
                    <a:pt x="371" y="1937"/>
                  </a:cubicBezTo>
                  <a:lnTo>
                    <a:pt x="371" y="1937"/>
                  </a:lnTo>
                  <a:cubicBezTo>
                    <a:pt x="371" y="1937"/>
                    <a:pt x="371" y="1937"/>
                    <a:pt x="371" y="1937"/>
                  </a:cubicBezTo>
                  <a:lnTo>
                    <a:pt x="371" y="1937"/>
                  </a:lnTo>
                  <a:cubicBezTo>
                    <a:pt x="402" y="1787"/>
                    <a:pt x="443" y="1639"/>
                    <a:pt x="493" y="1494"/>
                  </a:cubicBezTo>
                  <a:cubicBezTo>
                    <a:pt x="544" y="1354"/>
                    <a:pt x="601" y="1218"/>
                    <a:pt x="664" y="1085"/>
                  </a:cubicBezTo>
                  <a:cubicBezTo>
                    <a:pt x="702" y="1011"/>
                    <a:pt x="742" y="938"/>
                    <a:pt x="781" y="865"/>
                  </a:cubicBezTo>
                  <a:cubicBezTo>
                    <a:pt x="811" y="810"/>
                    <a:pt x="848" y="759"/>
                    <a:pt x="883" y="707"/>
                  </a:cubicBezTo>
                  <a:cubicBezTo>
                    <a:pt x="941" y="628"/>
                    <a:pt x="1001" y="547"/>
                    <a:pt x="1066" y="473"/>
                  </a:cubicBezTo>
                  <a:lnTo>
                    <a:pt x="1074" y="463"/>
                  </a:lnTo>
                  <a:lnTo>
                    <a:pt x="1068" y="471"/>
                  </a:lnTo>
                  <a:cubicBezTo>
                    <a:pt x="1099" y="435"/>
                    <a:pt x="1133" y="398"/>
                    <a:pt x="1169" y="365"/>
                  </a:cubicBezTo>
                  <a:cubicBezTo>
                    <a:pt x="1187" y="349"/>
                    <a:pt x="1207" y="333"/>
                    <a:pt x="1226" y="318"/>
                  </a:cubicBezTo>
                  <a:cubicBezTo>
                    <a:pt x="1236" y="313"/>
                    <a:pt x="1245" y="308"/>
                    <a:pt x="1255" y="302"/>
                  </a:cubicBezTo>
                  <a:lnTo>
                    <a:pt x="1259" y="300"/>
                  </a:lnTo>
                  <a:lnTo>
                    <a:pt x="1263" y="300"/>
                  </a:lnTo>
                  <a:cubicBezTo>
                    <a:pt x="1351" y="286"/>
                    <a:pt x="1410" y="197"/>
                    <a:pt x="1388" y="110"/>
                  </a:cubicBezTo>
                  <a:cubicBezTo>
                    <a:pt x="1368" y="39"/>
                    <a:pt x="1306" y="0"/>
                    <a:pt x="1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2" name="Google Shape;9032;p17"/>
            <p:cNvSpPr/>
            <p:nvPr/>
          </p:nvSpPr>
          <p:spPr>
            <a:xfrm>
              <a:off x="5942136" y="5240276"/>
              <a:ext cx="38450" cy="13777"/>
            </a:xfrm>
            <a:custGeom>
              <a:avLst/>
              <a:gdLst/>
              <a:ahLst/>
              <a:cxnLst/>
              <a:rect l="l" t="t" r="r" b="b"/>
              <a:pathLst>
                <a:path w="1323" h="474" extrusionOk="0">
                  <a:moveTo>
                    <a:pt x="163" y="1"/>
                  </a:moveTo>
                  <a:cubicBezTo>
                    <a:pt x="104" y="1"/>
                    <a:pt x="44" y="35"/>
                    <a:pt x="23" y="93"/>
                  </a:cubicBezTo>
                  <a:cubicBezTo>
                    <a:pt x="18" y="104"/>
                    <a:pt x="15" y="115"/>
                    <a:pt x="10" y="127"/>
                  </a:cubicBezTo>
                  <a:cubicBezTo>
                    <a:pt x="2" y="157"/>
                    <a:pt x="0" y="187"/>
                    <a:pt x="4" y="217"/>
                  </a:cubicBezTo>
                  <a:cubicBezTo>
                    <a:pt x="10" y="298"/>
                    <a:pt x="94" y="351"/>
                    <a:pt x="160" y="374"/>
                  </a:cubicBezTo>
                  <a:cubicBezTo>
                    <a:pt x="254" y="404"/>
                    <a:pt x="350" y="424"/>
                    <a:pt x="448" y="434"/>
                  </a:cubicBezTo>
                  <a:cubicBezTo>
                    <a:pt x="523" y="442"/>
                    <a:pt x="599" y="449"/>
                    <a:pt x="675" y="453"/>
                  </a:cubicBezTo>
                  <a:cubicBezTo>
                    <a:pt x="846" y="464"/>
                    <a:pt x="1015" y="472"/>
                    <a:pt x="1185" y="473"/>
                  </a:cubicBezTo>
                  <a:lnTo>
                    <a:pt x="1186" y="472"/>
                  </a:lnTo>
                  <a:cubicBezTo>
                    <a:pt x="1262" y="472"/>
                    <a:pt x="1322" y="410"/>
                    <a:pt x="1322" y="336"/>
                  </a:cubicBezTo>
                  <a:cubicBezTo>
                    <a:pt x="1321" y="260"/>
                    <a:pt x="1261" y="199"/>
                    <a:pt x="1185" y="199"/>
                  </a:cubicBezTo>
                  <a:cubicBezTo>
                    <a:pt x="1079" y="196"/>
                    <a:pt x="972" y="190"/>
                    <a:pt x="865" y="184"/>
                  </a:cubicBezTo>
                  <a:cubicBezTo>
                    <a:pt x="700" y="169"/>
                    <a:pt x="536" y="157"/>
                    <a:pt x="372" y="125"/>
                  </a:cubicBezTo>
                  <a:cubicBezTo>
                    <a:pt x="350" y="120"/>
                    <a:pt x="327" y="114"/>
                    <a:pt x="304" y="109"/>
                  </a:cubicBezTo>
                  <a:cubicBezTo>
                    <a:pt x="293" y="65"/>
                    <a:pt x="262" y="30"/>
                    <a:pt x="221" y="13"/>
                  </a:cubicBezTo>
                  <a:cubicBezTo>
                    <a:pt x="202" y="5"/>
                    <a:pt x="183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3" name="Google Shape;9033;p17"/>
            <p:cNvSpPr/>
            <p:nvPr/>
          </p:nvSpPr>
          <p:spPr>
            <a:xfrm>
              <a:off x="5995264" y="5221297"/>
              <a:ext cx="71755" cy="58421"/>
            </a:xfrm>
            <a:custGeom>
              <a:avLst/>
              <a:gdLst/>
              <a:ahLst/>
              <a:cxnLst/>
              <a:rect l="l" t="t" r="r" b="b"/>
              <a:pathLst>
                <a:path w="2469" h="2010" extrusionOk="0">
                  <a:moveTo>
                    <a:pt x="1739" y="1657"/>
                  </a:moveTo>
                  <a:cubicBezTo>
                    <a:pt x="1738" y="1658"/>
                    <a:pt x="1737" y="1658"/>
                    <a:pt x="1736" y="1658"/>
                  </a:cubicBezTo>
                  <a:lnTo>
                    <a:pt x="1739" y="1657"/>
                  </a:lnTo>
                  <a:close/>
                  <a:moveTo>
                    <a:pt x="1274" y="292"/>
                  </a:moveTo>
                  <a:cubicBezTo>
                    <a:pt x="1286" y="294"/>
                    <a:pt x="1299" y="295"/>
                    <a:pt x="1312" y="298"/>
                  </a:cubicBezTo>
                  <a:cubicBezTo>
                    <a:pt x="1299" y="309"/>
                    <a:pt x="1288" y="324"/>
                    <a:pt x="1278" y="339"/>
                  </a:cubicBezTo>
                  <a:cubicBezTo>
                    <a:pt x="1262" y="363"/>
                    <a:pt x="1251" y="390"/>
                    <a:pt x="1242" y="419"/>
                  </a:cubicBezTo>
                  <a:cubicBezTo>
                    <a:pt x="1221" y="480"/>
                    <a:pt x="1205" y="545"/>
                    <a:pt x="1193" y="610"/>
                  </a:cubicBezTo>
                  <a:cubicBezTo>
                    <a:pt x="1186" y="650"/>
                    <a:pt x="1179" y="689"/>
                    <a:pt x="1174" y="729"/>
                  </a:cubicBezTo>
                  <a:cubicBezTo>
                    <a:pt x="1141" y="803"/>
                    <a:pt x="1106" y="878"/>
                    <a:pt x="1069" y="952"/>
                  </a:cubicBezTo>
                  <a:cubicBezTo>
                    <a:pt x="1004" y="1068"/>
                    <a:pt x="940" y="1185"/>
                    <a:pt x="867" y="1296"/>
                  </a:cubicBezTo>
                  <a:cubicBezTo>
                    <a:pt x="819" y="1365"/>
                    <a:pt x="769" y="1433"/>
                    <a:pt x="713" y="1497"/>
                  </a:cubicBezTo>
                  <a:cubicBezTo>
                    <a:pt x="677" y="1538"/>
                    <a:pt x="637" y="1577"/>
                    <a:pt x="598" y="1615"/>
                  </a:cubicBezTo>
                  <a:cubicBezTo>
                    <a:pt x="577" y="1633"/>
                    <a:pt x="556" y="1650"/>
                    <a:pt x="534" y="1664"/>
                  </a:cubicBezTo>
                  <a:cubicBezTo>
                    <a:pt x="512" y="1679"/>
                    <a:pt x="492" y="1691"/>
                    <a:pt x="468" y="1704"/>
                  </a:cubicBezTo>
                  <a:cubicBezTo>
                    <a:pt x="460" y="1707"/>
                    <a:pt x="452" y="1712"/>
                    <a:pt x="442" y="1715"/>
                  </a:cubicBezTo>
                  <a:cubicBezTo>
                    <a:pt x="431" y="1718"/>
                    <a:pt x="420" y="1721"/>
                    <a:pt x="408" y="1723"/>
                  </a:cubicBezTo>
                  <a:lnTo>
                    <a:pt x="401" y="1725"/>
                  </a:lnTo>
                  <a:lnTo>
                    <a:pt x="406" y="1723"/>
                  </a:lnTo>
                  <a:lnTo>
                    <a:pt x="420" y="1720"/>
                  </a:lnTo>
                  <a:lnTo>
                    <a:pt x="400" y="1723"/>
                  </a:lnTo>
                  <a:lnTo>
                    <a:pt x="368" y="1723"/>
                  </a:lnTo>
                  <a:cubicBezTo>
                    <a:pt x="359" y="1721"/>
                    <a:pt x="351" y="1718"/>
                    <a:pt x="343" y="1715"/>
                  </a:cubicBezTo>
                  <a:lnTo>
                    <a:pt x="343" y="1715"/>
                  </a:lnTo>
                  <a:cubicBezTo>
                    <a:pt x="348" y="1717"/>
                    <a:pt x="354" y="1718"/>
                    <a:pt x="360" y="1720"/>
                  </a:cubicBezTo>
                  <a:lnTo>
                    <a:pt x="352" y="1717"/>
                  </a:lnTo>
                  <a:lnTo>
                    <a:pt x="343" y="1712"/>
                  </a:lnTo>
                  <a:lnTo>
                    <a:pt x="332" y="1702"/>
                  </a:lnTo>
                  <a:lnTo>
                    <a:pt x="336" y="1707"/>
                  </a:lnTo>
                  <a:lnTo>
                    <a:pt x="335" y="1707"/>
                  </a:lnTo>
                  <a:cubicBezTo>
                    <a:pt x="332" y="1702"/>
                    <a:pt x="329" y="1699"/>
                    <a:pt x="325" y="1696"/>
                  </a:cubicBezTo>
                  <a:lnTo>
                    <a:pt x="322" y="1691"/>
                  </a:lnTo>
                  <a:cubicBezTo>
                    <a:pt x="317" y="1685"/>
                    <a:pt x="314" y="1679"/>
                    <a:pt x="311" y="1672"/>
                  </a:cubicBezTo>
                  <a:cubicBezTo>
                    <a:pt x="306" y="1664"/>
                    <a:pt x="302" y="1655"/>
                    <a:pt x="298" y="1645"/>
                  </a:cubicBezTo>
                  <a:cubicBezTo>
                    <a:pt x="295" y="1631"/>
                    <a:pt x="292" y="1619"/>
                    <a:pt x="289" y="1606"/>
                  </a:cubicBezTo>
                  <a:lnTo>
                    <a:pt x="289" y="1606"/>
                  </a:lnTo>
                  <a:cubicBezTo>
                    <a:pt x="291" y="1611"/>
                    <a:pt x="292" y="1617"/>
                    <a:pt x="294" y="1623"/>
                  </a:cubicBezTo>
                  <a:cubicBezTo>
                    <a:pt x="291" y="1604"/>
                    <a:pt x="287" y="1584"/>
                    <a:pt x="286" y="1565"/>
                  </a:cubicBezTo>
                  <a:cubicBezTo>
                    <a:pt x="286" y="1541"/>
                    <a:pt x="286" y="1519"/>
                    <a:pt x="287" y="1495"/>
                  </a:cubicBezTo>
                  <a:cubicBezTo>
                    <a:pt x="291" y="1452"/>
                    <a:pt x="295" y="1410"/>
                    <a:pt x="303" y="1368"/>
                  </a:cubicBezTo>
                  <a:cubicBezTo>
                    <a:pt x="321" y="1285"/>
                    <a:pt x="343" y="1202"/>
                    <a:pt x="368" y="1121"/>
                  </a:cubicBezTo>
                  <a:cubicBezTo>
                    <a:pt x="392" y="1057"/>
                    <a:pt x="417" y="992"/>
                    <a:pt x="447" y="930"/>
                  </a:cubicBezTo>
                  <a:cubicBezTo>
                    <a:pt x="477" y="870"/>
                    <a:pt x="512" y="811"/>
                    <a:pt x="549" y="754"/>
                  </a:cubicBezTo>
                  <a:cubicBezTo>
                    <a:pt x="588" y="696"/>
                    <a:pt x="631" y="639"/>
                    <a:pt x="677" y="586"/>
                  </a:cubicBezTo>
                  <a:cubicBezTo>
                    <a:pt x="707" y="555"/>
                    <a:pt x="735" y="523"/>
                    <a:pt x="767" y="496"/>
                  </a:cubicBezTo>
                  <a:cubicBezTo>
                    <a:pt x="800" y="468"/>
                    <a:pt x="832" y="442"/>
                    <a:pt x="867" y="419"/>
                  </a:cubicBezTo>
                  <a:cubicBezTo>
                    <a:pt x="897" y="400"/>
                    <a:pt x="928" y="379"/>
                    <a:pt x="960" y="365"/>
                  </a:cubicBezTo>
                  <a:cubicBezTo>
                    <a:pt x="990" y="349"/>
                    <a:pt x="1020" y="336"/>
                    <a:pt x="1052" y="325"/>
                  </a:cubicBezTo>
                  <a:cubicBezTo>
                    <a:pt x="1076" y="317"/>
                    <a:pt x="1098" y="309"/>
                    <a:pt x="1125" y="305"/>
                  </a:cubicBezTo>
                  <a:cubicBezTo>
                    <a:pt x="1152" y="300"/>
                    <a:pt x="1179" y="295"/>
                    <a:pt x="1205" y="292"/>
                  </a:cubicBezTo>
                  <a:close/>
                  <a:moveTo>
                    <a:pt x="1256" y="0"/>
                  </a:moveTo>
                  <a:cubicBezTo>
                    <a:pt x="1160" y="0"/>
                    <a:pt x="1065" y="15"/>
                    <a:pt x="973" y="47"/>
                  </a:cubicBezTo>
                  <a:cubicBezTo>
                    <a:pt x="764" y="115"/>
                    <a:pt x="579" y="259"/>
                    <a:pt x="441" y="427"/>
                  </a:cubicBezTo>
                  <a:cubicBezTo>
                    <a:pt x="300" y="599"/>
                    <a:pt x="189" y="794"/>
                    <a:pt x="115" y="1004"/>
                  </a:cubicBezTo>
                  <a:cubicBezTo>
                    <a:pt x="78" y="1106"/>
                    <a:pt x="51" y="1210"/>
                    <a:pt x="31" y="1316"/>
                  </a:cubicBezTo>
                  <a:cubicBezTo>
                    <a:pt x="9" y="1414"/>
                    <a:pt x="1" y="1516"/>
                    <a:pt x="9" y="1615"/>
                  </a:cubicBezTo>
                  <a:cubicBezTo>
                    <a:pt x="12" y="1666"/>
                    <a:pt x="23" y="1717"/>
                    <a:pt x="42" y="1766"/>
                  </a:cubicBezTo>
                  <a:cubicBezTo>
                    <a:pt x="56" y="1804"/>
                    <a:pt x="77" y="1839"/>
                    <a:pt x="102" y="1870"/>
                  </a:cubicBezTo>
                  <a:cubicBezTo>
                    <a:pt x="154" y="1935"/>
                    <a:pt x="227" y="1983"/>
                    <a:pt x="310" y="2002"/>
                  </a:cubicBezTo>
                  <a:cubicBezTo>
                    <a:pt x="335" y="2006"/>
                    <a:pt x="360" y="2010"/>
                    <a:pt x="386" y="2010"/>
                  </a:cubicBezTo>
                  <a:cubicBezTo>
                    <a:pt x="547" y="2010"/>
                    <a:pt x="699" y="1910"/>
                    <a:pt x="811" y="1799"/>
                  </a:cubicBezTo>
                  <a:cubicBezTo>
                    <a:pt x="951" y="1658"/>
                    <a:pt x="1073" y="1500"/>
                    <a:pt x="1171" y="1329"/>
                  </a:cubicBezTo>
                  <a:cubicBezTo>
                    <a:pt x="1177" y="1359"/>
                    <a:pt x="1182" y="1389"/>
                    <a:pt x="1190" y="1418"/>
                  </a:cubicBezTo>
                  <a:cubicBezTo>
                    <a:pt x="1218" y="1536"/>
                    <a:pt x="1262" y="1655"/>
                    <a:pt x="1335" y="1755"/>
                  </a:cubicBezTo>
                  <a:cubicBezTo>
                    <a:pt x="1405" y="1848"/>
                    <a:pt x="1498" y="1919"/>
                    <a:pt x="1614" y="1941"/>
                  </a:cubicBezTo>
                  <a:cubicBezTo>
                    <a:pt x="1641" y="1946"/>
                    <a:pt x="1668" y="1949"/>
                    <a:pt x="1695" y="1949"/>
                  </a:cubicBezTo>
                  <a:cubicBezTo>
                    <a:pt x="1789" y="1949"/>
                    <a:pt x="1883" y="1921"/>
                    <a:pt x="1965" y="1877"/>
                  </a:cubicBezTo>
                  <a:cubicBezTo>
                    <a:pt x="2130" y="1788"/>
                    <a:pt x="2268" y="1658"/>
                    <a:pt x="2404" y="1531"/>
                  </a:cubicBezTo>
                  <a:cubicBezTo>
                    <a:pt x="2466" y="1479"/>
                    <a:pt x="2469" y="1384"/>
                    <a:pt x="2412" y="1327"/>
                  </a:cubicBezTo>
                  <a:cubicBezTo>
                    <a:pt x="2385" y="1300"/>
                    <a:pt x="2349" y="1287"/>
                    <a:pt x="2314" y="1287"/>
                  </a:cubicBezTo>
                  <a:cubicBezTo>
                    <a:pt x="2274" y="1287"/>
                    <a:pt x="2235" y="1303"/>
                    <a:pt x="2208" y="1337"/>
                  </a:cubicBezTo>
                  <a:lnTo>
                    <a:pt x="2168" y="1373"/>
                  </a:lnTo>
                  <a:lnTo>
                    <a:pt x="2168" y="1372"/>
                  </a:lnTo>
                  <a:cubicBezTo>
                    <a:pt x="2092" y="1440"/>
                    <a:pt x="2011" y="1506"/>
                    <a:pt x="1929" y="1566"/>
                  </a:cubicBezTo>
                  <a:cubicBezTo>
                    <a:pt x="1896" y="1587"/>
                    <a:pt x="1864" y="1607"/>
                    <a:pt x="1829" y="1625"/>
                  </a:cubicBezTo>
                  <a:cubicBezTo>
                    <a:pt x="1813" y="1633"/>
                    <a:pt x="1796" y="1639"/>
                    <a:pt x="1779" y="1647"/>
                  </a:cubicBezTo>
                  <a:cubicBezTo>
                    <a:pt x="1769" y="1649"/>
                    <a:pt x="1759" y="1652"/>
                    <a:pt x="1749" y="1655"/>
                  </a:cubicBezTo>
                  <a:lnTo>
                    <a:pt x="1749" y="1655"/>
                  </a:lnTo>
                  <a:cubicBezTo>
                    <a:pt x="1735" y="1658"/>
                    <a:pt x="1722" y="1660"/>
                    <a:pt x="1709" y="1661"/>
                  </a:cubicBezTo>
                  <a:lnTo>
                    <a:pt x="1684" y="1661"/>
                  </a:lnTo>
                  <a:lnTo>
                    <a:pt x="1668" y="1660"/>
                  </a:lnTo>
                  <a:cubicBezTo>
                    <a:pt x="1660" y="1657"/>
                    <a:pt x="1651" y="1654"/>
                    <a:pt x="1642" y="1652"/>
                  </a:cubicBezTo>
                  <a:lnTo>
                    <a:pt x="1642" y="1652"/>
                  </a:lnTo>
                  <a:lnTo>
                    <a:pt x="1633" y="1647"/>
                  </a:lnTo>
                  <a:lnTo>
                    <a:pt x="1620" y="1641"/>
                  </a:lnTo>
                  <a:lnTo>
                    <a:pt x="1604" y="1628"/>
                  </a:lnTo>
                  <a:cubicBezTo>
                    <a:pt x="1596" y="1622"/>
                    <a:pt x="1589" y="1614"/>
                    <a:pt x="1582" y="1607"/>
                  </a:cubicBezTo>
                  <a:cubicBezTo>
                    <a:pt x="1573" y="1595"/>
                    <a:pt x="1563" y="1584"/>
                    <a:pt x="1555" y="1571"/>
                  </a:cubicBezTo>
                  <a:cubicBezTo>
                    <a:pt x="1544" y="1555"/>
                    <a:pt x="1535" y="1538"/>
                    <a:pt x="1525" y="1522"/>
                  </a:cubicBezTo>
                  <a:cubicBezTo>
                    <a:pt x="1511" y="1493"/>
                    <a:pt x="1500" y="1465"/>
                    <a:pt x="1489" y="1435"/>
                  </a:cubicBezTo>
                  <a:cubicBezTo>
                    <a:pt x="1476" y="1399"/>
                    <a:pt x="1467" y="1361"/>
                    <a:pt x="1457" y="1321"/>
                  </a:cubicBezTo>
                  <a:cubicBezTo>
                    <a:pt x="1449" y="1270"/>
                    <a:pt x="1443" y="1223"/>
                    <a:pt x="1438" y="1172"/>
                  </a:cubicBezTo>
                  <a:cubicBezTo>
                    <a:pt x="1433" y="1098"/>
                    <a:pt x="1433" y="1023"/>
                    <a:pt x="1438" y="951"/>
                  </a:cubicBezTo>
                  <a:cubicBezTo>
                    <a:pt x="1443" y="887"/>
                    <a:pt x="1449" y="825"/>
                    <a:pt x="1460" y="764"/>
                  </a:cubicBezTo>
                  <a:cubicBezTo>
                    <a:pt x="1475" y="729"/>
                    <a:pt x="1490" y="694"/>
                    <a:pt x="1505" y="659"/>
                  </a:cubicBezTo>
                  <a:cubicBezTo>
                    <a:pt x="1511" y="643"/>
                    <a:pt x="1516" y="628"/>
                    <a:pt x="1522" y="612"/>
                  </a:cubicBezTo>
                  <a:cubicBezTo>
                    <a:pt x="1525" y="628"/>
                    <a:pt x="1532" y="643"/>
                    <a:pt x="1538" y="659"/>
                  </a:cubicBezTo>
                  <a:cubicBezTo>
                    <a:pt x="1562" y="715"/>
                    <a:pt x="1617" y="749"/>
                    <a:pt x="1677" y="751"/>
                  </a:cubicBezTo>
                  <a:cubicBezTo>
                    <a:pt x="1734" y="749"/>
                    <a:pt x="1788" y="718"/>
                    <a:pt x="1817" y="667"/>
                  </a:cubicBezTo>
                  <a:cubicBezTo>
                    <a:pt x="1845" y="618"/>
                    <a:pt x="1843" y="556"/>
                    <a:pt x="1810" y="509"/>
                  </a:cubicBezTo>
                  <a:cubicBezTo>
                    <a:pt x="1810" y="501"/>
                    <a:pt x="1809" y="491"/>
                    <a:pt x="1809" y="482"/>
                  </a:cubicBezTo>
                  <a:cubicBezTo>
                    <a:pt x="1805" y="428"/>
                    <a:pt x="1796" y="374"/>
                    <a:pt x="1779" y="322"/>
                  </a:cubicBezTo>
                  <a:cubicBezTo>
                    <a:pt x="1745" y="224"/>
                    <a:pt x="1677" y="142"/>
                    <a:pt x="1587" y="89"/>
                  </a:cubicBezTo>
                  <a:cubicBezTo>
                    <a:pt x="1495" y="36"/>
                    <a:pt x="1391" y="5"/>
                    <a:pt x="1285" y="1"/>
                  </a:cubicBezTo>
                  <a:cubicBezTo>
                    <a:pt x="1275" y="0"/>
                    <a:pt x="1266" y="0"/>
                    <a:pt x="1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4" name="Google Shape;9034;p17"/>
            <p:cNvSpPr/>
            <p:nvPr/>
          </p:nvSpPr>
          <p:spPr>
            <a:xfrm>
              <a:off x="6056502" y="5188339"/>
              <a:ext cx="39380" cy="146400"/>
            </a:xfrm>
            <a:custGeom>
              <a:avLst/>
              <a:gdLst/>
              <a:ahLst/>
              <a:cxnLst/>
              <a:rect l="l" t="t" r="r" b="b"/>
              <a:pathLst>
                <a:path w="1355" h="5037" extrusionOk="0">
                  <a:moveTo>
                    <a:pt x="751" y="4104"/>
                  </a:moveTo>
                  <a:lnTo>
                    <a:pt x="751" y="4104"/>
                  </a:lnTo>
                  <a:cubicBezTo>
                    <a:pt x="750" y="4105"/>
                    <a:pt x="749" y="4107"/>
                    <a:pt x="749" y="4108"/>
                  </a:cubicBezTo>
                  <a:lnTo>
                    <a:pt x="749" y="4108"/>
                  </a:lnTo>
                  <a:cubicBezTo>
                    <a:pt x="749" y="4107"/>
                    <a:pt x="750" y="4106"/>
                    <a:pt x="751" y="4104"/>
                  </a:cubicBezTo>
                  <a:close/>
                  <a:moveTo>
                    <a:pt x="522" y="4399"/>
                  </a:moveTo>
                  <a:cubicBezTo>
                    <a:pt x="518" y="4403"/>
                    <a:pt x="515" y="4407"/>
                    <a:pt x="511" y="4411"/>
                  </a:cubicBezTo>
                  <a:lnTo>
                    <a:pt x="511" y="4411"/>
                  </a:lnTo>
                  <a:lnTo>
                    <a:pt x="522" y="4399"/>
                  </a:lnTo>
                  <a:close/>
                  <a:moveTo>
                    <a:pt x="332" y="1"/>
                  </a:moveTo>
                  <a:cubicBezTo>
                    <a:pt x="306" y="1"/>
                    <a:pt x="279" y="8"/>
                    <a:pt x="256" y="22"/>
                  </a:cubicBezTo>
                  <a:cubicBezTo>
                    <a:pt x="200" y="54"/>
                    <a:pt x="165" y="128"/>
                    <a:pt x="186" y="191"/>
                  </a:cubicBezTo>
                  <a:cubicBezTo>
                    <a:pt x="207" y="244"/>
                    <a:pt x="232" y="293"/>
                    <a:pt x="262" y="340"/>
                  </a:cubicBezTo>
                  <a:cubicBezTo>
                    <a:pt x="284" y="378"/>
                    <a:pt x="306" y="418"/>
                    <a:pt x="328" y="457"/>
                  </a:cubicBezTo>
                  <a:cubicBezTo>
                    <a:pt x="341" y="479"/>
                    <a:pt x="360" y="498"/>
                    <a:pt x="384" y="511"/>
                  </a:cubicBezTo>
                  <a:lnTo>
                    <a:pt x="403" y="549"/>
                  </a:lnTo>
                  <a:cubicBezTo>
                    <a:pt x="469" y="682"/>
                    <a:pt x="534" y="813"/>
                    <a:pt x="590" y="951"/>
                  </a:cubicBezTo>
                  <a:cubicBezTo>
                    <a:pt x="620" y="1024"/>
                    <a:pt x="650" y="1095"/>
                    <a:pt x="677" y="1170"/>
                  </a:cubicBezTo>
                  <a:cubicBezTo>
                    <a:pt x="707" y="1250"/>
                    <a:pt x="737" y="1333"/>
                    <a:pt x="769" y="1412"/>
                  </a:cubicBezTo>
                  <a:cubicBezTo>
                    <a:pt x="788" y="1469"/>
                    <a:pt x="805" y="1526"/>
                    <a:pt x="826" y="1584"/>
                  </a:cubicBezTo>
                  <a:cubicBezTo>
                    <a:pt x="841" y="1635"/>
                    <a:pt x="860" y="1684"/>
                    <a:pt x="875" y="1736"/>
                  </a:cubicBezTo>
                  <a:cubicBezTo>
                    <a:pt x="921" y="1898"/>
                    <a:pt x="968" y="2059"/>
                    <a:pt x="1003" y="2222"/>
                  </a:cubicBezTo>
                  <a:lnTo>
                    <a:pt x="1003" y="2217"/>
                  </a:lnTo>
                  <a:cubicBezTo>
                    <a:pt x="1003" y="2221"/>
                    <a:pt x="1004" y="2225"/>
                    <a:pt x="1004" y="2230"/>
                  </a:cubicBezTo>
                  <a:cubicBezTo>
                    <a:pt x="1004" y="2231"/>
                    <a:pt x="1004" y="2231"/>
                    <a:pt x="1004" y="2232"/>
                  </a:cubicBezTo>
                  <a:cubicBezTo>
                    <a:pt x="1039" y="2406"/>
                    <a:pt x="1061" y="2583"/>
                    <a:pt x="1074" y="2760"/>
                  </a:cubicBezTo>
                  <a:cubicBezTo>
                    <a:pt x="1085" y="2908"/>
                    <a:pt x="1087" y="3056"/>
                    <a:pt x="1079" y="3205"/>
                  </a:cubicBezTo>
                  <a:cubicBezTo>
                    <a:pt x="1072" y="3283"/>
                    <a:pt x="1061" y="3360"/>
                    <a:pt x="1047" y="3436"/>
                  </a:cubicBezTo>
                  <a:cubicBezTo>
                    <a:pt x="1033" y="3500"/>
                    <a:pt x="1015" y="3563"/>
                    <a:pt x="996" y="3625"/>
                  </a:cubicBezTo>
                  <a:cubicBezTo>
                    <a:pt x="970" y="3701"/>
                    <a:pt x="938" y="3774"/>
                    <a:pt x="903" y="3845"/>
                  </a:cubicBezTo>
                  <a:cubicBezTo>
                    <a:pt x="859" y="3932"/>
                    <a:pt x="810" y="4017"/>
                    <a:pt x="756" y="4098"/>
                  </a:cubicBezTo>
                  <a:cubicBezTo>
                    <a:pt x="753" y="4103"/>
                    <a:pt x="750" y="4108"/>
                    <a:pt x="746" y="4112"/>
                  </a:cubicBezTo>
                  <a:cubicBezTo>
                    <a:pt x="747" y="4111"/>
                    <a:pt x="748" y="4109"/>
                    <a:pt x="749" y="4108"/>
                  </a:cubicBezTo>
                  <a:lnTo>
                    <a:pt x="749" y="4108"/>
                  </a:lnTo>
                  <a:cubicBezTo>
                    <a:pt x="675" y="4214"/>
                    <a:pt x="596" y="4315"/>
                    <a:pt x="510" y="4412"/>
                  </a:cubicBezTo>
                  <a:lnTo>
                    <a:pt x="510" y="4412"/>
                  </a:lnTo>
                  <a:cubicBezTo>
                    <a:pt x="454" y="4475"/>
                    <a:pt x="394" y="4536"/>
                    <a:pt x="332" y="4594"/>
                  </a:cubicBezTo>
                  <a:cubicBezTo>
                    <a:pt x="249" y="4663"/>
                    <a:pt x="159" y="4728"/>
                    <a:pt x="70" y="4791"/>
                  </a:cubicBezTo>
                  <a:cubicBezTo>
                    <a:pt x="12" y="4839"/>
                    <a:pt x="1" y="4924"/>
                    <a:pt x="47" y="4985"/>
                  </a:cubicBezTo>
                  <a:cubicBezTo>
                    <a:pt x="72" y="5018"/>
                    <a:pt x="112" y="5037"/>
                    <a:pt x="154" y="5037"/>
                  </a:cubicBezTo>
                  <a:cubicBezTo>
                    <a:pt x="184" y="5037"/>
                    <a:pt x="214" y="5027"/>
                    <a:pt x="238" y="5010"/>
                  </a:cubicBezTo>
                  <a:cubicBezTo>
                    <a:pt x="303" y="4962"/>
                    <a:pt x="366" y="4915"/>
                    <a:pt x="430" y="4867"/>
                  </a:cubicBezTo>
                  <a:cubicBezTo>
                    <a:pt x="526" y="4790"/>
                    <a:pt x="617" y="4704"/>
                    <a:pt x="696" y="4609"/>
                  </a:cubicBezTo>
                  <a:cubicBezTo>
                    <a:pt x="895" y="4386"/>
                    <a:pt x="1076" y="4141"/>
                    <a:pt x="1193" y="3864"/>
                  </a:cubicBezTo>
                  <a:cubicBezTo>
                    <a:pt x="1251" y="3726"/>
                    <a:pt x="1294" y="3584"/>
                    <a:pt x="1321" y="3436"/>
                  </a:cubicBezTo>
                  <a:cubicBezTo>
                    <a:pt x="1343" y="3292"/>
                    <a:pt x="1354" y="3147"/>
                    <a:pt x="1351" y="3001"/>
                  </a:cubicBezTo>
                  <a:cubicBezTo>
                    <a:pt x="1348" y="2702"/>
                    <a:pt x="1315" y="2403"/>
                    <a:pt x="1253" y="2110"/>
                  </a:cubicBezTo>
                  <a:cubicBezTo>
                    <a:pt x="1179" y="1768"/>
                    <a:pt x="1068" y="1434"/>
                    <a:pt x="949" y="1105"/>
                  </a:cubicBezTo>
                  <a:cubicBezTo>
                    <a:pt x="897" y="964"/>
                    <a:pt x="843" y="821"/>
                    <a:pt x="783" y="684"/>
                  </a:cubicBezTo>
                  <a:cubicBezTo>
                    <a:pt x="753" y="609"/>
                    <a:pt x="718" y="538"/>
                    <a:pt x="685" y="465"/>
                  </a:cubicBezTo>
                  <a:cubicBezTo>
                    <a:pt x="656" y="405"/>
                    <a:pt x="628" y="346"/>
                    <a:pt x="596" y="288"/>
                  </a:cubicBezTo>
                  <a:cubicBezTo>
                    <a:pt x="553" y="201"/>
                    <a:pt x="499" y="118"/>
                    <a:pt x="436" y="44"/>
                  </a:cubicBezTo>
                  <a:cubicBezTo>
                    <a:pt x="408" y="16"/>
                    <a:pt x="370" y="1"/>
                    <a:pt x="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5" name="Google Shape;9035;p17"/>
            <p:cNvSpPr/>
            <p:nvPr/>
          </p:nvSpPr>
          <p:spPr>
            <a:xfrm>
              <a:off x="6150319" y="5005004"/>
              <a:ext cx="82014" cy="52172"/>
            </a:xfrm>
            <a:custGeom>
              <a:avLst/>
              <a:gdLst/>
              <a:ahLst/>
              <a:cxnLst/>
              <a:rect l="l" t="t" r="r" b="b"/>
              <a:pathLst>
                <a:path w="2822" h="1795" extrusionOk="0">
                  <a:moveTo>
                    <a:pt x="927" y="413"/>
                  </a:moveTo>
                  <a:cubicBezTo>
                    <a:pt x="927" y="415"/>
                    <a:pt x="928" y="416"/>
                    <a:pt x="930" y="419"/>
                  </a:cubicBezTo>
                  <a:cubicBezTo>
                    <a:pt x="929" y="417"/>
                    <a:pt x="928" y="415"/>
                    <a:pt x="927" y="413"/>
                  </a:cubicBezTo>
                  <a:close/>
                  <a:moveTo>
                    <a:pt x="930" y="421"/>
                  </a:moveTo>
                  <a:cubicBezTo>
                    <a:pt x="930" y="421"/>
                    <a:pt x="930" y="421"/>
                    <a:pt x="930" y="422"/>
                  </a:cubicBezTo>
                  <a:lnTo>
                    <a:pt x="930" y="422"/>
                  </a:lnTo>
                  <a:cubicBezTo>
                    <a:pt x="930" y="421"/>
                    <a:pt x="930" y="421"/>
                    <a:pt x="930" y="421"/>
                  </a:cubicBezTo>
                  <a:close/>
                  <a:moveTo>
                    <a:pt x="321" y="994"/>
                  </a:moveTo>
                  <a:cubicBezTo>
                    <a:pt x="320" y="998"/>
                    <a:pt x="320" y="1001"/>
                    <a:pt x="319" y="1005"/>
                  </a:cubicBezTo>
                  <a:cubicBezTo>
                    <a:pt x="319" y="1001"/>
                    <a:pt x="320" y="998"/>
                    <a:pt x="321" y="994"/>
                  </a:cubicBezTo>
                  <a:close/>
                  <a:moveTo>
                    <a:pt x="800" y="313"/>
                  </a:moveTo>
                  <a:cubicBezTo>
                    <a:pt x="806" y="314"/>
                    <a:pt x="811" y="315"/>
                    <a:pt x="816" y="316"/>
                  </a:cubicBezTo>
                  <a:lnTo>
                    <a:pt x="816" y="316"/>
                  </a:lnTo>
                  <a:lnTo>
                    <a:pt x="820" y="318"/>
                  </a:lnTo>
                  <a:lnTo>
                    <a:pt x="824" y="318"/>
                  </a:lnTo>
                  <a:lnTo>
                    <a:pt x="824" y="318"/>
                  </a:lnTo>
                  <a:cubicBezTo>
                    <a:pt x="833" y="321"/>
                    <a:pt x="842" y="324"/>
                    <a:pt x="849" y="329"/>
                  </a:cubicBezTo>
                  <a:lnTo>
                    <a:pt x="862" y="335"/>
                  </a:lnTo>
                  <a:cubicBezTo>
                    <a:pt x="868" y="341"/>
                    <a:pt x="877" y="348"/>
                    <a:pt x="882" y="353"/>
                  </a:cubicBezTo>
                  <a:cubicBezTo>
                    <a:pt x="887" y="356"/>
                    <a:pt x="890" y="360"/>
                    <a:pt x="895" y="365"/>
                  </a:cubicBezTo>
                  <a:lnTo>
                    <a:pt x="893" y="364"/>
                  </a:lnTo>
                  <a:lnTo>
                    <a:pt x="893" y="364"/>
                  </a:lnTo>
                  <a:cubicBezTo>
                    <a:pt x="907" y="378"/>
                    <a:pt x="918" y="395"/>
                    <a:pt x="927" y="413"/>
                  </a:cubicBezTo>
                  <a:lnTo>
                    <a:pt x="927" y="413"/>
                  </a:lnTo>
                  <a:cubicBezTo>
                    <a:pt x="927" y="412"/>
                    <a:pt x="927" y="412"/>
                    <a:pt x="927" y="411"/>
                  </a:cubicBezTo>
                  <a:lnTo>
                    <a:pt x="927" y="411"/>
                  </a:lnTo>
                  <a:cubicBezTo>
                    <a:pt x="928" y="414"/>
                    <a:pt x="930" y="417"/>
                    <a:pt x="930" y="419"/>
                  </a:cubicBezTo>
                  <a:lnTo>
                    <a:pt x="933" y="424"/>
                  </a:lnTo>
                  <a:cubicBezTo>
                    <a:pt x="932" y="423"/>
                    <a:pt x="931" y="422"/>
                    <a:pt x="930" y="422"/>
                  </a:cubicBezTo>
                  <a:lnTo>
                    <a:pt x="930" y="422"/>
                  </a:lnTo>
                  <a:cubicBezTo>
                    <a:pt x="936" y="439"/>
                    <a:pt x="941" y="456"/>
                    <a:pt x="946" y="474"/>
                  </a:cubicBezTo>
                  <a:cubicBezTo>
                    <a:pt x="950" y="506"/>
                    <a:pt x="955" y="536"/>
                    <a:pt x="958" y="569"/>
                  </a:cubicBezTo>
                  <a:cubicBezTo>
                    <a:pt x="957" y="599"/>
                    <a:pt x="961" y="628"/>
                    <a:pt x="972" y="656"/>
                  </a:cubicBezTo>
                  <a:cubicBezTo>
                    <a:pt x="984" y="680"/>
                    <a:pt x="999" y="701"/>
                    <a:pt x="1020" y="717"/>
                  </a:cubicBezTo>
                  <a:cubicBezTo>
                    <a:pt x="1001" y="764"/>
                    <a:pt x="980" y="810"/>
                    <a:pt x="960" y="857"/>
                  </a:cubicBezTo>
                  <a:cubicBezTo>
                    <a:pt x="906" y="964"/>
                    <a:pt x="846" y="1068"/>
                    <a:pt x="779" y="1168"/>
                  </a:cubicBezTo>
                  <a:cubicBezTo>
                    <a:pt x="741" y="1223"/>
                    <a:pt x="702" y="1275"/>
                    <a:pt x="659" y="1326"/>
                  </a:cubicBezTo>
                  <a:cubicBezTo>
                    <a:pt x="629" y="1359"/>
                    <a:pt x="597" y="1391"/>
                    <a:pt x="566" y="1421"/>
                  </a:cubicBezTo>
                  <a:cubicBezTo>
                    <a:pt x="550" y="1435"/>
                    <a:pt x="532" y="1448"/>
                    <a:pt x="517" y="1459"/>
                  </a:cubicBezTo>
                  <a:cubicBezTo>
                    <a:pt x="504" y="1467"/>
                    <a:pt x="486" y="1478"/>
                    <a:pt x="477" y="1483"/>
                  </a:cubicBezTo>
                  <a:cubicBezTo>
                    <a:pt x="466" y="1488"/>
                    <a:pt x="455" y="1492"/>
                    <a:pt x="444" y="1495"/>
                  </a:cubicBezTo>
                  <a:cubicBezTo>
                    <a:pt x="437" y="1499"/>
                    <a:pt x="433" y="1499"/>
                    <a:pt x="426" y="1500"/>
                  </a:cubicBezTo>
                  <a:cubicBezTo>
                    <a:pt x="417" y="1502"/>
                    <a:pt x="407" y="1503"/>
                    <a:pt x="399" y="1505"/>
                  </a:cubicBezTo>
                  <a:lnTo>
                    <a:pt x="388" y="1505"/>
                  </a:lnTo>
                  <a:lnTo>
                    <a:pt x="376" y="1503"/>
                  </a:lnTo>
                  <a:lnTo>
                    <a:pt x="368" y="1500"/>
                  </a:lnTo>
                  <a:lnTo>
                    <a:pt x="357" y="1497"/>
                  </a:lnTo>
                  <a:lnTo>
                    <a:pt x="346" y="1489"/>
                  </a:lnTo>
                  <a:lnTo>
                    <a:pt x="338" y="1484"/>
                  </a:lnTo>
                  <a:lnTo>
                    <a:pt x="335" y="1481"/>
                  </a:lnTo>
                  <a:lnTo>
                    <a:pt x="319" y="1461"/>
                  </a:lnTo>
                  <a:cubicBezTo>
                    <a:pt x="317" y="1459"/>
                    <a:pt x="316" y="1456"/>
                    <a:pt x="314" y="1453"/>
                  </a:cubicBezTo>
                  <a:cubicBezTo>
                    <a:pt x="311" y="1445"/>
                    <a:pt x="306" y="1434"/>
                    <a:pt x="303" y="1426"/>
                  </a:cubicBezTo>
                  <a:cubicBezTo>
                    <a:pt x="301" y="1418"/>
                    <a:pt x="298" y="1412"/>
                    <a:pt x="297" y="1404"/>
                  </a:cubicBezTo>
                  <a:cubicBezTo>
                    <a:pt x="293" y="1383"/>
                    <a:pt x="290" y="1362"/>
                    <a:pt x="289" y="1340"/>
                  </a:cubicBezTo>
                  <a:cubicBezTo>
                    <a:pt x="287" y="1305"/>
                    <a:pt x="287" y="1269"/>
                    <a:pt x="289" y="1233"/>
                  </a:cubicBezTo>
                  <a:cubicBezTo>
                    <a:pt x="295" y="1152"/>
                    <a:pt x="306" y="1071"/>
                    <a:pt x="322" y="990"/>
                  </a:cubicBezTo>
                  <a:lnTo>
                    <a:pt x="322" y="990"/>
                  </a:lnTo>
                  <a:cubicBezTo>
                    <a:pt x="322" y="991"/>
                    <a:pt x="321" y="992"/>
                    <a:pt x="321" y="993"/>
                  </a:cubicBezTo>
                  <a:lnTo>
                    <a:pt x="321" y="993"/>
                  </a:lnTo>
                  <a:cubicBezTo>
                    <a:pt x="335" y="928"/>
                    <a:pt x="353" y="865"/>
                    <a:pt x="374" y="802"/>
                  </a:cubicBezTo>
                  <a:cubicBezTo>
                    <a:pt x="391" y="751"/>
                    <a:pt x="412" y="702"/>
                    <a:pt x="434" y="653"/>
                  </a:cubicBezTo>
                  <a:cubicBezTo>
                    <a:pt x="455" y="615"/>
                    <a:pt x="475" y="579"/>
                    <a:pt x="499" y="542"/>
                  </a:cubicBezTo>
                  <a:cubicBezTo>
                    <a:pt x="521" y="508"/>
                    <a:pt x="547" y="474"/>
                    <a:pt x="575" y="443"/>
                  </a:cubicBezTo>
                  <a:cubicBezTo>
                    <a:pt x="588" y="428"/>
                    <a:pt x="602" y="414"/>
                    <a:pt x="616" y="400"/>
                  </a:cubicBezTo>
                  <a:cubicBezTo>
                    <a:pt x="637" y="383"/>
                    <a:pt x="659" y="365"/>
                    <a:pt x="681" y="349"/>
                  </a:cubicBezTo>
                  <a:cubicBezTo>
                    <a:pt x="689" y="345"/>
                    <a:pt x="695" y="340"/>
                    <a:pt x="703" y="337"/>
                  </a:cubicBezTo>
                  <a:cubicBezTo>
                    <a:pt x="713" y="332"/>
                    <a:pt x="721" y="329"/>
                    <a:pt x="729" y="326"/>
                  </a:cubicBezTo>
                  <a:cubicBezTo>
                    <a:pt x="738" y="322"/>
                    <a:pt x="748" y="319"/>
                    <a:pt x="757" y="318"/>
                  </a:cubicBezTo>
                  <a:cubicBezTo>
                    <a:pt x="765" y="316"/>
                    <a:pt x="773" y="313"/>
                    <a:pt x="782" y="313"/>
                  </a:cubicBezTo>
                  <a:close/>
                  <a:moveTo>
                    <a:pt x="1140" y="0"/>
                  </a:moveTo>
                  <a:cubicBezTo>
                    <a:pt x="1091" y="0"/>
                    <a:pt x="1041" y="24"/>
                    <a:pt x="1010" y="77"/>
                  </a:cubicBezTo>
                  <a:cubicBezTo>
                    <a:pt x="944" y="37"/>
                    <a:pt x="868" y="16"/>
                    <a:pt x="792" y="16"/>
                  </a:cubicBezTo>
                  <a:cubicBezTo>
                    <a:pt x="754" y="16"/>
                    <a:pt x="717" y="21"/>
                    <a:pt x="680" y="31"/>
                  </a:cubicBezTo>
                  <a:cubicBezTo>
                    <a:pt x="496" y="83"/>
                    <a:pt x="354" y="229"/>
                    <a:pt x="255" y="387"/>
                  </a:cubicBezTo>
                  <a:cubicBezTo>
                    <a:pt x="143" y="565"/>
                    <a:pt x="75" y="767"/>
                    <a:pt x="37" y="973"/>
                  </a:cubicBezTo>
                  <a:cubicBezTo>
                    <a:pt x="12" y="1090"/>
                    <a:pt x="0" y="1209"/>
                    <a:pt x="4" y="1328"/>
                  </a:cubicBezTo>
                  <a:cubicBezTo>
                    <a:pt x="7" y="1416"/>
                    <a:pt x="19" y="1505"/>
                    <a:pt x="59" y="1586"/>
                  </a:cubicBezTo>
                  <a:cubicBezTo>
                    <a:pt x="123" y="1713"/>
                    <a:pt x="254" y="1795"/>
                    <a:pt x="397" y="1795"/>
                  </a:cubicBezTo>
                  <a:cubicBezTo>
                    <a:pt x="398" y="1795"/>
                    <a:pt x="400" y="1795"/>
                    <a:pt x="401" y="1795"/>
                  </a:cubicBezTo>
                  <a:cubicBezTo>
                    <a:pt x="433" y="1795"/>
                    <a:pt x="463" y="1791"/>
                    <a:pt x="494" y="1784"/>
                  </a:cubicBezTo>
                  <a:cubicBezTo>
                    <a:pt x="683" y="1734"/>
                    <a:pt x="825" y="1589"/>
                    <a:pt x="939" y="1438"/>
                  </a:cubicBezTo>
                  <a:cubicBezTo>
                    <a:pt x="990" y="1370"/>
                    <a:pt x="1037" y="1301"/>
                    <a:pt x="1080" y="1228"/>
                  </a:cubicBezTo>
                  <a:cubicBezTo>
                    <a:pt x="1099" y="1196"/>
                    <a:pt x="1117" y="1165"/>
                    <a:pt x="1135" y="1135"/>
                  </a:cubicBezTo>
                  <a:cubicBezTo>
                    <a:pt x="1180" y="1237"/>
                    <a:pt x="1251" y="1328"/>
                    <a:pt x="1343" y="1396"/>
                  </a:cubicBezTo>
                  <a:cubicBezTo>
                    <a:pt x="1432" y="1457"/>
                    <a:pt x="1534" y="1500"/>
                    <a:pt x="1642" y="1519"/>
                  </a:cubicBezTo>
                  <a:cubicBezTo>
                    <a:pt x="1701" y="1531"/>
                    <a:pt x="1760" y="1537"/>
                    <a:pt x="1817" y="1537"/>
                  </a:cubicBezTo>
                  <a:cubicBezTo>
                    <a:pt x="2160" y="1537"/>
                    <a:pt x="2478" y="1343"/>
                    <a:pt x="2744" y="1136"/>
                  </a:cubicBezTo>
                  <a:cubicBezTo>
                    <a:pt x="2809" y="1089"/>
                    <a:pt x="2821" y="998"/>
                    <a:pt x="2772" y="935"/>
                  </a:cubicBezTo>
                  <a:cubicBezTo>
                    <a:pt x="2744" y="898"/>
                    <a:pt x="2702" y="879"/>
                    <a:pt x="2660" y="879"/>
                  </a:cubicBezTo>
                  <a:cubicBezTo>
                    <a:pt x="2628" y="879"/>
                    <a:pt x="2596" y="890"/>
                    <a:pt x="2570" y="911"/>
                  </a:cubicBezTo>
                  <a:cubicBezTo>
                    <a:pt x="2524" y="946"/>
                    <a:pt x="2476" y="981"/>
                    <a:pt x="2427" y="1014"/>
                  </a:cubicBezTo>
                  <a:cubicBezTo>
                    <a:pt x="2358" y="1060"/>
                    <a:pt x="2285" y="1104"/>
                    <a:pt x="2210" y="1142"/>
                  </a:cubicBezTo>
                  <a:cubicBezTo>
                    <a:pt x="2161" y="1166"/>
                    <a:pt x="2111" y="1187"/>
                    <a:pt x="2058" y="1206"/>
                  </a:cubicBezTo>
                  <a:cubicBezTo>
                    <a:pt x="2027" y="1217"/>
                    <a:pt x="1998" y="1228"/>
                    <a:pt x="1963" y="1234"/>
                  </a:cubicBezTo>
                  <a:cubicBezTo>
                    <a:pt x="1929" y="1241"/>
                    <a:pt x="1894" y="1244"/>
                    <a:pt x="1859" y="1247"/>
                  </a:cubicBezTo>
                  <a:cubicBezTo>
                    <a:pt x="1843" y="1247"/>
                    <a:pt x="1829" y="1248"/>
                    <a:pt x="1813" y="1248"/>
                  </a:cubicBezTo>
                  <a:cubicBezTo>
                    <a:pt x="1806" y="1248"/>
                    <a:pt x="1798" y="1248"/>
                    <a:pt x="1789" y="1247"/>
                  </a:cubicBezTo>
                  <a:cubicBezTo>
                    <a:pt x="1762" y="1245"/>
                    <a:pt x="1737" y="1242"/>
                    <a:pt x="1712" y="1237"/>
                  </a:cubicBezTo>
                  <a:cubicBezTo>
                    <a:pt x="1682" y="1231"/>
                    <a:pt x="1652" y="1223"/>
                    <a:pt x="1623" y="1214"/>
                  </a:cubicBezTo>
                  <a:cubicBezTo>
                    <a:pt x="1601" y="1206"/>
                    <a:pt x="1580" y="1196"/>
                    <a:pt x="1558" y="1187"/>
                  </a:cubicBezTo>
                  <a:cubicBezTo>
                    <a:pt x="1544" y="1177"/>
                    <a:pt x="1530" y="1169"/>
                    <a:pt x="1514" y="1160"/>
                  </a:cubicBezTo>
                  <a:cubicBezTo>
                    <a:pt x="1504" y="1152"/>
                    <a:pt x="1496" y="1146"/>
                    <a:pt x="1487" y="1138"/>
                  </a:cubicBezTo>
                  <a:cubicBezTo>
                    <a:pt x="1477" y="1130"/>
                    <a:pt x="1470" y="1120"/>
                    <a:pt x="1462" y="1112"/>
                  </a:cubicBezTo>
                  <a:lnTo>
                    <a:pt x="1462" y="1112"/>
                  </a:lnTo>
                  <a:cubicBezTo>
                    <a:pt x="1465" y="1116"/>
                    <a:pt x="1466" y="1119"/>
                    <a:pt x="1470" y="1122"/>
                  </a:cubicBezTo>
                  <a:cubicBezTo>
                    <a:pt x="1466" y="1119"/>
                    <a:pt x="1462" y="1114"/>
                    <a:pt x="1458" y="1109"/>
                  </a:cubicBezTo>
                  <a:lnTo>
                    <a:pt x="1457" y="1108"/>
                  </a:lnTo>
                  <a:lnTo>
                    <a:pt x="1457" y="1109"/>
                  </a:lnTo>
                  <a:cubicBezTo>
                    <a:pt x="1452" y="1103"/>
                    <a:pt x="1446" y="1095"/>
                    <a:pt x="1439" y="1087"/>
                  </a:cubicBezTo>
                  <a:cubicBezTo>
                    <a:pt x="1432" y="1073"/>
                    <a:pt x="1422" y="1059"/>
                    <a:pt x="1414" y="1044"/>
                  </a:cubicBezTo>
                  <a:cubicBezTo>
                    <a:pt x="1408" y="1030"/>
                    <a:pt x="1403" y="1014"/>
                    <a:pt x="1397" y="1000"/>
                  </a:cubicBezTo>
                  <a:cubicBezTo>
                    <a:pt x="1394" y="990"/>
                    <a:pt x="1391" y="980"/>
                    <a:pt x="1388" y="969"/>
                  </a:cubicBezTo>
                  <a:lnTo>
                    <a:pt x="1388" y="969"/>
                  </a:lnTo>
                  <a:cubicBezTo>
                    <a:pt x="1387" y="963"/>
                    <a:pt x="1387" y="957"/>
                    <a:pt x="1386" y="951"/>
                  </a:cubicBezTo>
                  <a:lnTo>
                    <a:pt x="1386" y="951"/>
                  </a:lnTo>
                  <a:cubicBezTo>
                    <a:pt x="1386" y="951"/>
                    <a:pt x="1386" y="951"/>
                    <a:pt x="1386" y="951"/>
                  </a:cubicBezTo>
                  <a:lnTo>
                    <a:pt x="1386" y="951"/>
                  </a:lnTo>
                  <a:cubicBezTo>
                    <a:pt x="1386" y="951"/>
                    <a:pt x="1386" y="951"/>
                    <a:pt x="1386" y="951"/>
                  </a:cubicBezTo>
                  <a:lnTo>
                    <a:pt x="1386" y="951"/>
                  </a:lnTo>
                  <a:cubicBezTo>
                    <a:pt x="1382" y="927"/>
                    <a:pt x="1379" y="903"/>
                    <a:pt x="1378" y="880"/>
                  </a:cubicBezTo>
                  <a:cubicBezTo>
                    <a:pt x="1375" y="789"/>
                    <a:pt x="1379" y="699"/>
                    <a:pt x="1375" y="609"/>
                  </a:cubicBezTo>
                  <a:cubicBezTo>
                    <a:pt x="1373" y="544"/>
                    <a:pt x="1332" y="487"/>
                    <a:pt x="1272" y="465"/>
                  </a:cubicBezTo>
                  <a:cubicBezTo>
                    <a:pt x="1276" y="386"/>
                    <a:pt x="1284" y="308"/>
                    <a:pt x="1289" y="229"/>
                  </a:cubicBezTo>
                  <a:cubicBezTo>
                    <a:pt x="1291" y="204"/>
                    <a:pt x="1292" y="177"/>
                    <a:pt x="1292" y="151"/>
                  </a:cubicBezTo>
                  <a:cubicBezTo>
                    <a:pt x="1292" y="57"/>
                    <a:pt x="1217" y="0"/>
                    <a:pt x="1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6" name="Google Shape;9036;p17"/>
            <p:cNvSpPr/>
            <p:nvPr/>
          </p:nvSpPr>
          <p:spPr>
            <a:xfrm>
              <a:off x="5670971" y="4845648"/>
              <a:ext cx="72017" cy="92659"/>
            </a:xfrm>
            <a:custGeom>
              <a:avLst/>
              <a:gdLst/>
              <a:ahLst/>
              <a:cxnLst/>
              <a:rect l="l" t="t" r="r" b="b"/>
              <a:pathLst>
                <a:path w="2478" h="3188" extrusionOk="0">
                  <a:moveTo>
                    <a:pt x="2109" y="1505"/>
                  </a:moveTo>
                  <a:cubicBezTo>
                    <a:pt x="2108" y="1507"/>
                    <a:pt x="2108" y="1508"/>
                    <a:pt x="2107" y="1510"/>
                  </a:cubicBezTo>
                  <a:lnTo>
                    <a:pt x="2107" y="1510"/>
                  </a:lnTo>
                  <a:cubicBezTo>
                    <a:pt x="2108" y="1508"/>
                    <a:pt x="2108" y="1507"/>
                    <a:pt x="2109" y="1505"/>
                  </a:cubicBezTo>
                  <a:close/>
                  <a:moveTo>
                    <a:pt x="1770" y="279"/>
                  </a:moveTo>
                  <a:cubicBezTo>
                    <a:pt x="1786" y="281"/>
                    <a:pt x="1803" y="284"/>
                    <a:pt x="1816" y="286"/>
                  </a:cubicBezTo>
                  <a:cubicBezTo>
                    <a:pt x="1829" y="289"/>
                    <a:pt x="1838" y="292"/>
                    <a:pt x="1852" y="297"/>
                  </a:cubicBezTo>
                  <a:cubicBezTo>
                    <a:pt x="1867" y="301"/>
                    <a:pt x="1879" y="306"/>
                    <a:pt x="1892" y="312"/>
                  </a:cubicBezTo>
                  <a:cubicBezTo>
                    <a:pt x="1898" y="316"/>
                    <a:pt x="1904" y="319"/>
                    <a:pt x="1909" y="323"/>
                  </a:cubicBezTo>
                  <a:lnTo>
                    <a:pt x="1909" y="323"/>
                  </a:lnTo>
                  <a:cubicBezTo>
                    <a:pt x="1935" y="343"/>
                    <a:pt x="1962" y="363"/>
                    <a:pt x="1987" y="385"/>
                  </a:cubicBezTo>
                  <a:lnTo>
                    <a:pt x="1982" y="382"/>
                  </a:lnTo>
                  <a:lnTo>
                    <a:pt x="1982" y="382"/>
                  </a:lnTo>
                  <a:cubicBezTo>
                    <a:pt x="2004" y="401"/>
                    <a:pt x="2027" y="423"/>
                    <a:pt x="2047" y="445"/>
                  </a:cubicBezTo>
                  <a:cubicBezTo>
                    <a:pt x="2061" y="463"/>
                    <a:pt x="2077" y="482"/>
                    <a:pt x="2092" y="502"/>
                  </a:cubicBezTo>
                  <a:cubicBezTo>
                    <a:pt x="2104" y="523"/>
                    <a:pt x="2117" y="544"/>
                    <a:pt x="2130" y="566"/>
                  </a:cubicBezTo>
                  <a:cubicBezTo>
                    <a:pt x="2133" y="574"/>
                    <a:pt x="2137" y="583"/>
                    <a:pt x="2141" y="593"/>
                  </a:cubicBezTo>
                  <a:cubicBezTo>
                    <a:pt x="2155" y="640"/>
                    <a:pt x="2167" y="689"/>
                    <a:pt x="2179" y="738"/>
                  </a:cubicBezTo>
                  <a:cubicBezTo>
                    <a:pt x="2186" y="787"/>
                    <a:pt x="2194" y="836"/>
                    <a:pt x="2198" y="885"/>
                  </a:cubicBezTo>
                  <a:cubicBezTo>
                    <a:pt x="2207" y="1015"/>
                    <a:pt x="2198" y="1147"/>
                    <a:pt x="2171" y="1275"/>
                  </a:cubicBezTo>
                  <a:cubicBezTo>
                    <a:pt x="2172" y="1269"/>
                    <a:pt x="2174" y="1262"/>
                    <a:pt x="2175" y="1256"/>
                  </a:cubicBezTo>
                  <a:lnTo>
                    <a:pt x="2175" y="1256"/>
                  </a:lnTo>
                  <a:cubicBezTo>
                    <a:pt x="2158" y="1337"/>
                    <a:pt x="2137" y="1418"/>
                    <a:pt x="2112" y="1496"/>
                  </a:cubicBezTo>
                  <a:lnTo>
                    <a:pt x="2112" y="1496"/>
                  </a:lnTo>
                  <a:lnTo>
                    <a:pt x="2109" y="1503"/>
                  </a:lnTo>
                  <a:cubicBezTo>
                    <a:pt x="2109" y="1504"/>
                    <a:pt x="2109" y="1504"/>
                    <a:pt x="2109" y="1505"/>
                  </a:cubicBezTo>
                  <a:lnTo>
                    <a:pt x="2109" y="1505"/>
                  </a:lnTo>
                  <a:lnTo>
                    <a:pt x="2109" y="1504"/>
                  </a:lnTo>
                  <a:lnTo>
                    <a:pt x="2109" y="1504"/>
                  </a:lnTo>
                  <a:cubicBezTo>
                    <a:pt x="2109" y="1505"/>
                    <a:pt x="2109" y="1505"/>
                    <a:pt x="2109" y="1505"/>
                  </a:cubicBezTo>
                  <a:lnTo>
                    <a:pt x="2109" y="1505"/>
                  </a:lnTo>
                  <a:cubicBezTo>
                    <a:pt x="2109" y="1505"/>
                    <a:pt x="2109" y="1505"/>
                    <a:pt x="2109" y="1505"/>
                  </a:cubicBezTo>
                  <a:lnTo>
                    <a:pt x="2109" y="1505"/>
                  </a:lnTo>
                  <a:lnTo>
                    <a:pt x="2106" y="1512"/>
                  </a:lnTo>
                  <a:cubicBezTo>
                    <a:pt x="2106" y="1512"/>
                    <a:pt x="2107" y="1511"/>
                    <a:pt x="2107" y="1510"/>
                  </a:cubicBezTo>
                  <a:lnTo>
                    <a:pt x="2107" y="1510"/>
                  </a:lnTo>
                  <a:cubicBezTo>
                    <a:pt x="2077" y="1592"/>
                    <a:pt x="2043" y="1672"/>
                    <a:pt x="2004" y="1750"/>
                  </a:cubicBezTo>
                  <a:cubicBezTo>
                    <a:pt x="1949" y="1857"/>
                    <a:pt x="1890" y="1960"/>
                    <a:pt x="1824" y="2059"/>
                  </a:cubicBezTo>
                  <a:lnTo>
                    <a:pt x="1824" y="2059"/>
                  </a:lnTo>
                  <a:lnTo>
                    <a:pt x="1821" y="2063"/>
                  </a:lnTo>
                  <a:cubicBezTo>
                    <a:pt x="1750" y="2166"/>
                    <a:pt x="1674" y="2264"/>
                    <a:pt x="1593" y="2359"/>
                  </a:cubicBezTo>
                  <a:cubicBezTo>
                    <a:pt x="1518" y="2443"/>
                    <a:pt x="1439" y="2522"/>
                    <a:pt x="1357" y="2598"/>
                  </a:cubicBezTo>
                  <a:cubicBezTo>
                    <a:pt x="1289" y="2657"/>
                    <a:pt x="1218" y="2712"/>
                    <a:pt x="1143" y="2763"/>
                  </a:cubicBezTo>
                  <a:cubicBezTo>
                    <a:pt x="1107" y="2787"/>
                    <a:pt x="1069" y="2809"/>
                    <a:pt x="1029" y="2829"/>
                  </a:cubicBezTo>
                  <a:cubicBezTo>
                    <a:pt x="993" y="2847"/>
                    <a:pt x="955" y="2863"/>
                    <a:pt x="915" y="2877"/>
                  </a:cubicBezTo>
                  <a:cubicBezTo>
                    <a:pt x="888" y="2885"/>
                    <a:pt x="863" y="2893"/>
                    <a:pt x="836" y="2899"/>
                  </a:cubicBezTo>
                  <a:cubicBezTo>
                    <a:pt x="816" y="2902"/>
                    <a:pt x="795" y="2904"/>
                    <a:pt x="774" y="2907"/>
                  </a:cubicBezTo>
                  <a:cubicBezTo>
                    <a:pt x="754" y="2907"/>
                    <a:pt x="732" y="2907"/>
                    <a:pt x="713" y="2905"/>
                  </a:cubicBezTo>
                  <a:cubicBezTo>
                    <a:pt x="695" y="2904"/>
                    <a:pt x="676" y="2902"/>
                    <a:pt x="659" y="2897"/>
                  </a:cubicBezTo>
                  <a:cubicBezTo>
                    <a:pt x="640" y="2893"/>
                    <a:pt x="622" y="2888"/>
                    <a:pt x="605" y="2882"/>
                  </a:cubicBezTo>
                  <a:cubicBezTo>
                    <a:pt x="596" y="2878"/>
                    <a:pt x="586" y="2874"/>
                    <a:pt x="575" y="2869"/>
                  </a:cubicBezTo>
                  <a:cubicBezTo>
                    <a:pt x="558" y="2859"/>
                    <a:pt x="539" y="2850"/>
                    <a:pt x="521" y="2839"/>
                  </a:cubicBezTo>
                  <a:cubicBezTo>
                    <a:pt x="507" y="2828"/>
                    <a:pt x="494" y="2821"/>
                    <a:pt x="482" y="2809"/>
                  </a:cubicBezTo>
                  <a:cubicBezTo>
                    <a:pt x="467" y="2796"/>
                    <a:pt x="455" y="2784"/>
                    <a:pt x="444" y="2771"/>
                  </a:cubicBezTo>
                  <a:cubicBezTo>
                    <a:pt x="436" y="2763"/>
                    <a:pt x="429" y="2755"/>
                    <a:pt x="423" y="2747"/>
                  </a:cubicBezTo>
                  <a:cubicBezTo>
                    <a:pt x="412" y="2730"/>
                    <a:pt x="402" y="2714"/>
                    <a:pt x="393" y="2696"/>
                  </a:cubicBezTo>
                  <a:cubicBezTo>
                    <a:pt x="383" y="2676"/>
                    <a:pt x="374" y="2655"/>
                    <a:pt x="366" y="2635"/>
                  </a:cubicBezTo>
                  <a:cubicBezTo>
                    <a:pt x="357" y="2605"/>
                    <a:pt x="349" y="2576"/>
                    <a:pt x="342" y="2548"/>
                  </a:cubicBezTo>
                  <a:cubicBezTo>
                    <a:pt x="336" y="2510"/>
                    <a:pt x="330" y="2470"/>
                    <a:pt x="326" y="2430"/>
                  </a:cubicBezTo>
                  <a:cubicBezTo>
                    <a:pt x="323" y="2362"/>
                    <a:pt x="325" y="2294"/>
                    <a:pt x="328" y="2225"/>
                  </a:cubicBezTo>
                  <a:cubicBezTo>
                    <a:pt x="334" y="2144"/>
                    <a:pt x="345" y="2065"/>
                    <a:pt x="357" y="1983"/>
                  </a:cubicBezTo>
                  <a:cubicBezTo>
                    <a:pt x="366" y="1910"/>
                    <a:pt x="377" y="1837"/>
                    <a:pt x="391" y="1764"/>
                  </a:cubicBezTo>
                  <a:lnTo>
                    <a:pt x="391" y="1764"/>
                  </a:lnTo>
                  <a:cubicBezTo>
                    <a:pt x="390" y="1770"/>
                    <a:pt x="388" y="1777"/>
                    <a:pt x="387" y="1783"/>
                  </a:cubicBezTo>
                  <a:cubicBezTo>
                    <a:pt x="396" y="1740"/>
                    <a:pt x="406" y="1698"/>
                    <a:pt x="417" y="1655"/>
                  </a:cubicBezTo>
                  <a:cubicBezTo>
                    <a:pt x="444" y="1606"/>
                    <a:pt x="474" y="1558"/>
                    <a:pt x="504" y="1509"/>
                  </a:cubicBezTo>
                  <a:cubicBezTo>
                    <a:pt x="592" y="1360"/>
                    <a:pt x="679" y="1212"/>
                    <a:pt x="774" y="1069"/>
                  </a:cubicBezTo>
                  <a:cubicBezTo>
                    <a:pt x="827" y="993"/>
                    <a:pt x="882" y="920"/>
                    <a:pt x="941" y="849"/>
                  </a:cubicBezTo>
                  <a:cubicBezTo>
                    <a:pt x="945" y="849"/>
                    <a:pt x="952" y="849"/>
                    <a:pt x="957" y="851"/>
                  </a:cubicBezTo>
                  <a:cubicBezTo>
                    <a:pt x="1040" y="849"/>
                    <a:pt x="1107" y="783"/>
                    <a:pt x="1108" y="699"/>
                  </a:cubicBezTo>
                  <a:cubicBezTo>
                    <a:pt x="1108" y="686"/>
                    <a:pt x="1107" y="675"/>
                    <a:pt x="1104" y="662"/>
                  </a:cubicBezTo>
                  <a:cubicBezTo>
                    <a:pt x="1148" y="617"/>
                    <a:pt x="1192" y="571"/>
                    <a:pt x="1239" y="528"/>
                  </a:cubicBezTo>
                  <a:lnTo>
                    <a:pt x="1239" y="528"/>
                  </a:lnTo>
                  <a:cubicBezTo>
                    <a:pt x="1290" y="483"/>
                    <a:pt x="1344" y="442"/>
                    <a:pt x="1401" y="404"/>
                  </a:cubicBezTo>
                  <a:cubicBezTo>
                    <a:pt x="1433" y="382"/>
                    <a:pt x="1468" y="363"/>
                    <a:pt x="1503" y="344"/>
                  </a:cubicBezTo>
                  <a:cubicBezTo>
                    <a:pt x="1526" y="335"/>
                    <a:pt x="1550" y="324"/>
                    <a:pt x="1575" y="314"/>
                  </a:cubicBezTo>
                  <a:cubicBezTo>
                    <a:pt x="1606" y="305"/>
                    <a:pt x="1634" y="297"/>
                    <a:pt x="1666" y="289"/>
                  </a:cubicBezTo>
                  <a:cubicBezTo>
                    <a:pt x="1686" y="286"/>
                    <a:pt x="1707" y="282"/>
                    <a:pt x="1727" y="279"/>
                  </a:cubicBezTo>
                  <a:close/>
                  <a:moveTo>
                    <a:pt x="1746" y="1"/>
                  </a:moveTo>
                  <a:cubicBezTo>
                    <a:pt x="1743" y="1"/>
                    <a:pt x="1739" y="1"/>
                    <a:pt x="1735" y="1"/>
                  </a:cubicBezTo>
                  <a:cubicBezTo>
                    <a:pt x="1645" y="5"/>
                    <a:pt x="1556" y="23"/>
                    <a:pt x="1473" y="56"/>
                  </a:cubicBezTo>
                  <a:cubicBezTo>
                    <a:pt x="1376" y="94"/>
                    <a:pt x="1284" y="145"/>
                    <a:pt x="1200" y="206"/>
                  </a:cubicBezTo>
                  <a:cubicBezTo>
                    <a:pt x="1121" y="265"/>
                    <a:pt x="1048" y="328"/>
                    <a:pt x="979" y="398"/>
                  </a:cubicBezTo>
                  <a:lnTo>
                    <a:pt x="934" y="445"/>
                  </a:lnTo>
                  <a:cubicBezTo>
                    <a:pt x="928" y="442"/>
                    <a:pt x="922" y="441"/>
                    <a:pt x="915" y="439"/>
                  </a:cubicBezTo>
                  <a:cubicBezTo>
                    <a:pt x="898" y="435"/>
                    <a:pt x="880" y="432"/>
                    <a:pt x="862" y="432"/>
                  </a:cubicBezTo>
                  <a:cubicBezTo>
                    <a:pt x="843" y="432"/>
                    <a:pt x="823" y="435"/>
                    <a:pt x="805" y="441"/>
                  </a:cubicBezTo>
                  <a:cubicBezTo>
                    <a:pt x="713" y="468"/>
                    <a:pt x="641" y="532"/>
                    <a:pt x="580" y="602"/>
                  </a:cubicBezTo>
                  <a:cubicBezTo>
                    <a:pt x="518" y="670"/>
                    <a:pt x="466" y="746"/>
                    <a:pt x="425" y="829"/>
                  </a:cubicBezTo>
                  <a:cubicBezTo>
                    <a:pt x="325" y="1015"/>
                    <a:pt x="246" y="1213"/>
                    <a:pt x="189" y="1417"/>
                  </a:cubicBezTo>
                  <a:cubicBezTo>
                    <a:pt x="171" y="1481"/>
                    <a:pt x="156" y="1544"/>
                    <a:pt x="141" y="1607"/>
                  </a:cubicBezTo>
                  <a:cubicBezTo>
                    <a:pt x="121" y="1642"/>
                    <a:pt x="100" y="1679"/>
                    <a:pt x="78" y="1713"/>
                  </a:cubicBezTo>
                  <a:cubicBezTo>
                    <a:pt x="51" y="1762"/>
                    <a:pt x="56" y="1823"/>
                    <a:pt x="92" y="1865"/>
                  </a:cubicBezTo>
                  <a:cubicBezTo>
                    <a:pt x="92" y="1870"/>
                    <a:pt x="91" y="1875"/>
                    <a:pt x="91" y="1881"/>
                  </a:cubicBezTo>
                  <a:cubicBezTo>
                    <a:pt x="49" y="2190"/>
                    <a:pt x="0" y="2524"/>
                    <a:pt x="141" y="2815"/>
                  </a:cubicBezTo>
                  <a:cubicBezTo>
                    <a:pt x="184" y="2902"/>
                    <a:pt x="244" y="2980"/>
                    <a:pt x="320" y="3040"/>
                  </a:cubicBezTo>
                  <a:cubicBezTo>
                    <a:pt x="393" y="3100"/>
                    <a:pt x="477" y="3143"/>
                    <a:pt x="569" y="3167"/>
                  </a:cubicBezTo>
                  <a:cubicBezTo>
                    <a:pt x="627" y="3181"/>
                    <a:pt x="687" y="3187"/>
                    <a:pt x="748" y="3187"/>
                  </a:cubicBezTo>
                  <a:cubicBezTo>
                    <a:pt x="790" y="3187"/>
                    <a:pt x="835" y="3184"/>
                    <a:pt x="876" y="3176"/>
                  </a:cubicBezTo>
                  <a:cubicBezTo>
                    <a:pt x="972" y="3159"/>
                    <a:pt x="1064" y="3127"/>
                    <a:pt x="1150" y="3083"/>
                  </a:cubicBezTo>
                  <a:cubicBezTo>
                    <a:pt x="1329" y="2991"/>
                    <a:pt x="1490" y="2859"/>
                    <a:pt x="1632" y="2719"/>
                  </a:cubicBezTo>
                  <a:cubicBezTo>
                    <a:pt x="1783" y="2568"/>
                    <a:pt x="1919" y="2404"/>
                    <a:pt x="2038" y="2228"/>
                  </a:cubicBezTo>
                  <a:cubicBezTo>
                    <a:pt x="2270" y="1881"/>
                    <a:pt x="2452" y="1482"/>
                    <a:pt x="2471" y="1060"/>
                  </a:cubicBezTo>
                  <a:cubicBezTo>
                    <a:pt x="2478" y="947"/>
                    <a:pt x="2471" y="835"/>
                    <a:pt x="2452" y="724"/>
                  </a:cubicBezTo>
                  <a:cubicBezTo>
                    <a:pt x="2435" y="634"/>
                    <a:pt x="2419" y="537"/>
                    <a:pt x="2380" y="455"/>
                  </a:cubicBezTo>
                  <a:cubicBezTo>
                    <a:pt x="2337" y="368"/>
                    <a:pt x="2280" y="287"/>
                    <a:pt x="2212" y="219"/>
                  </a:cubicBezTo>
                  <a:cubicBezTo>
                    <a:pt x="2152" y="159"/>
                    <a:pt x="2085" y="97"/>
                    <a:pt x="2009" y="61"/>
                  </a:cubicBezTo>
                  <a:cubicBezTo>
                    <a:pt x="1927" y="20"/>
                    <a:pt x="1837" y="1"/>
                    <a:pt x="17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7" name="Google Shape;9037;p17"/>
            <p:cNvSpPr/>
            <p:nvPr/>
          </p:nvSpPr>
          <p:spPr>
            <a:xfrm>
              <a:off x="5504087" y="4589015"/>
              <a:ext cx="83758" cy="156835"/>
            </a:xfrm>
            <a:custGeom>
              <a:avLst/>
              <a:gdLst/>
              <a:ahLst/>
              <a:cxnLst/>
              <a:rect l="l" t="t" r="r" b="b"/>
              <a:pathLst>
                <a:path w="2882" h="5396" extrusionOk="0">
                  <a:moveTo>
                    <a:pt x="475" y="3870"/>
                  </a:moveTo>
                  <a:cubicBezTo>
                    <a:pt x="474" y="3872"/>
                    <a:pt x="473" y="3873"/>
                    <a:pt x="473" y="3874"/>
                  </a:cubicBezTo>
                  <a:cubicBezTo>
                    <a:pt x="473" y="3873"/>
                    <a:pt x="474" y="3872"/>
                    <a:pt x="475" y="3870"/>
                  </a:cubicBezTo>
                  <a:close/>
                  <a:moveTo>
                    <a:pt x="2506" y="1"/>
                  </a:moveTo>
                  <a:cubicBezTo>
                    <a:pt x="2467" y="1"/>
                    <a:pt x="2429" y="7"/>
                    <a:pt x="2391" y="18"/>
                  </a:cubicBezTo>
                  <a:cubicBezTo>
                    <a:pt x="2301" y="48"/>
                    <a:pt x="2217" y="97"/>
                    <a:pt x="2147" y="164"/>
                  </a:cubicBezTo>
                  <a:cubicBezTo>
                    <a:pt x="2079" y="229"/>
                    <a:pt x="2021" y="301"/>
                    <a:pt x="1969" y="381"/>
                  </a:cubicBezTo>
                  <a:cubicBezTo>
                    <a:pt x="1858" y="556"/>
                    <a:pt x="1771" y="745"/>
                    <a:pt x="1711" y="944"/>
                  </a:cubicBezTo>
                  <a:cubicBezTo>
                    <a:pt x="1578" y="1356"/>
                    <a:pt x="1517" y="1786"/>
                    <a:pt x="1468" y="2215"/>
                  </a:cubicBezTo>
                  <a:cubicBezTo>
                    <a:pt x="1434" y="2519"/>
                    <a:pt x="1405" y="2825"/>
                    <a:pt x="1372" y="3126"/>
                  </a:cubicBezTo>
                  <a:cubicBezTo>
                    <a:pt x="1339" y="3423"/>
                    <a:pt x="1305" y="3719"/>
                    <a:pt x="1245" y="4011"/>
                  </a:cubicBezTo>
                  <a:lnTo>
                    <a:pt x="1245" y="4011"/>
                  </a:lnTo>
                  <a:cubicBezTo>
                    <a:pt x="1245" y="4010"/>
                    <a:pt x="1245" y="4010"/>
                    <a:pt x="1245" y="4009"/>
                  </a:cubicBezTo>
                  <a:lnTo>
                    <a:pt x="1245" y="4009"/>
                  </a:lnTo>
                  <a:cubicBezTo>
                    <a:pt x="1220" y="4123"/>
                    <a:pt x="1190" y="4235"/>
                    <a:pt x="1152" y="4346"/>
                  </a:cubicBezTo>
                  <a:lnTo>
                    <a:pt x="1156" y="4330"/>
                  </a:lnTo>
                  <a:lnTo>
                    <a:pt x="1156" y="4330"/>
                  </a:lnTo>
                  <a:cubicBezTo>
                    <a:pt x="1128" y="4417"/>
                    <a:pt x="1092" y="4501"/>
                    <a:pt x="1052" y="4583"/>
                  </a:cubicBezTo>
                  <a:cubicBezTo>
                    <a:pt x="1020" y="4645"/>
                    <a:pt x="986" y="4705"/>
                    <a:pt x="946" y="4764"/>
                  </a:cubicBezTo>
                  <a:cubicBezTo>
                    <a:pt x="917" y="4803"/>
                    <a:pt x="887" y="4843"/>
                    <a:pt x="854" y="4883"/>
                  </a:cubicBezTo>
                  <a:cubicBezTo>
                    <a:pt x="826" y="4916"/>
                    <a:pt x="796" y="4946"/>
                    <a:pt x="762" y="4976"/>
                  </a:cubicBezTo>
                  <a:cubicBezTo>
                    <a:pt x="742" y="4993"/>
                    <a:pt x="723" y="5009"/>
                    <a:pt x="701" y="5025"/>
                  </a:cubicBezTo>
                  <a:cubicBezTo>
                    <a:pt x="672" y="5044"/>
                    <a:pt x="644" y="5060"/>
                    <a:pt x="614" y="5076"/>
                  </a:cubicBezTo>
                  <a:cubicBezTo>
                    <a:pt x="590" y="5087"/>
                    <a:pt x="566" y="5098"/>
                    <a:pt x="541" y="5106"/>
                  </a:cubicBezTo>
                  <a:lnTo>
                    <a:pt x="531" y="5109"/>
                  </a:lnTo>
                  <a:lnTo>
                    <a:pt x="522" y="5109"/>
                  </a:lnTo>
                  <a:lnTo>
                    <a:pt x="500" y="5103"/>
                  </a:lnTo>
                  <a:lnTo>
                    <a:pt x="479" y="5095"/>
                  </a:lnTo>
                  <a:cubicBezTo>
                    <a:pt x="473" y="5090"/>
                    <a:pt x="465" y="5085"/>
                    <a:pt x="458" y="5081"/>
                  </a:cubicBezTo>
                  <a:cubicBezTo>
                    <a:pt x="439" y="5068"/>
                    <a:pt x="422" y="5055"/>
                    <a:pt x="405" y="5041"/>
                  </a:cubicBezTo>
                  <a:cubicBezTo>
                    <a:pt x="401" y="5036"/>
                    <a:pt x="398" y="5033"/>
                    <a:pt x="393" y="5028"/>
                  </a:cubicBezTo>
                  <a:lnTo>
                    <a:pt x="387" y="5020"/>
                  </a:lnTo>
                  <a:cubicBezTo>
                    <a:pt x="379" y="5006"/>
                    <a:pt x="371" y="4993"/>
                    <a:pt x="363" y="4981"/>
                  </a:cubicBezTo>
                  <a:cubicBezTo>
                    <a:pt x="352" y="4955"/>
                    <a:pt x="343" y="4932"/>
                    <a:pt x="333" y="4906"/>
                  </a:cubicBezTo>
                  <a:cubicBezTo>
                    <a:pt x="326" y="4881"/>
                    <a:pt x="319" y="4856"/>
                    <a:pt x="313" y="4830"/>
                  </a:cubicBezTo>
                  <a:lnTo>
                    <a:pt x="313" y="4830"/>
                  </a:lnTo>
                  <a:cubicBezTo>
                    <a:pt x="300" y="4768"/>
                    <a:pt x="291" y="4705"/>
                    <a:pt x="286" y="4642"/>
                  </a:cubicBezTo>
                  <a:cubicBezTo>
                    <a:pt x="284" y="4596"/>
                    <a:pt x="284" y="4549"/>
                    <a:pt x="286" y="4503"/>
                  </a:cubicBezTo>
                  <a:cubicBezTo>
                    <a:pt x="292" y="4445"/>
                    <a:pt x="300" y="4387"/>
                    <a:pt x="311" y="4329"/>
                  </a:cubicBezTo>
                  <a:lnTo>
                    <a:pt x="311" y="4329"/>
                  </a:lnTo>
                  <a:cubicBezTo>
                    <a:pt x="311" y="4329"/>
                    <a:pt x="311" y="4330"/>
                    <a:pt x="311" y="4330"/>
                  </a:cubicBezTo>
                  <a:cubicBezTo>
                    <a:pt x="325" y="4257"/>
                    <a:pt x="344" y="4185"/>
                    <a:pt x="368" y="4113"/>
                  </a:cubicBezTo>
                  <a:cubicBezTo>
                    <a:pt x="399" y="4028"/>
                    <a:pt x="436" y="3945"/>
                    <a:pt x="477" y="3865"/>
                  </a:cubicBezTo>
                  <a:lnTo>
                    <a:pt x="477" y="3865"/>
                  </a:lnTo>
                  <a:cubicBezTo>
                    <a:pt x="476" y="3867"/>
                    <a:pt x="476" y="3868"/>
                    <a:pt x="475" y="3870"/>
                  </a:cubicBezTo>
                  <a:lnTo>
                    <a:pt x="475" y="3870"/>
                  </a:lnTo>
                  <a:cubicBezTo>
                    <a:pt x="547" y="3740"/>
                    <a:pt x="617" y="3607"/>
                    <a:pt x="693" y="3479"/>
                  </a:cubicBezTo>
                  <a:cubicBezTo>
                    <a:pt x="727" y="3415"/>
                    <a:pt x="705" y="3336"/>
                    <a:pt x="642" y="3300"/>
                  </a:cubicBezTo>
                  <a:cubicBezTo>
                    <a:pt x="621" y="3288"/>
                    <a:pt x="599" y="3282"/>
                    <a:pt x="576" y="3282"/>
                  </a:cubicBezTo>
                  <a:cubicBezTo>
                    <a:pt x="532" y="3282"/>
                    <a:pt x="488" y="3304"/>
                    <a:pt x="463" y="3346"/>
                  </a:cubicBezTo>
                  <a:cubicBezTo>
                    <a:pt x="389" y="3471"/>
                    <a:pt x="317" y="3597"/>
                    <a:pt x="246" y="3724"/>
                  </a:cubicBezTo>
                  <a:cubicBezTo>
                    <a:pt x="177" y="3844"/>
                    <a:pt x="121" y="3974"/>
                    <a:pt x="82" y="4107"/>
                  </a:cubicBezTo>
                  <a:cubicBezTo>
                    <a:pt x="37" y="4256"/>
                    <a:pt x="2" y="4412"/>
                    <a:pt x="2" y="4569"/>
                  </a:cubicBezTo>
                  <a:cubicBezTo>
                    <a:pt x="1" y="4675"/>
                    <a:pt x="12" y="4781"/>
                    <a:pt x="34" y="4886"/>
                  </a:cubicBezTo>
                  <a:cubicBezTo>
                    <a:pt x="44" y="4935"/>
                    <a:pt x="56" y="4982"/>
                    <a:pt x="74" y="5030"/>
                  </a:cubicBezTo>
                  <a:cubicBezTo>
                    <a:pt x="88" y="5074"/>
                    <a:pt x="107" y="5115"/>
                    <a:pt x="131" y="5156"/>
                  </a:cubicBezTo>
                  <a:cubicBezTo>
                    <a:pt x="216" y="5285"/>
                    <a:pt x="365" y="5396"/>
                    <a:pt x="528" y="5396"/>
                  </a:cubicBezTo>
                  <a:cubicBezTo>
                    <a:pt x="544" y="5396"/>
                    <a:pt x="558" y="5394"/>
                    <a:pt x="574" y="5392"/>
                  </a:cubicBezTo>
                  <a:cubicBezTo>
                    <a:pt x="623" y="5383"/>
                    <a:pt x="669" y="5365"/>
                    <a:pt x="713" y="5342"/>
                  </a:cubicBezTo>
                  <a:cubicBezTo>
                    <a:pt x="753" y="5321"/>
                    <a:pt x="791" y="5299"/>
                    <a:pt x="829" y="5274"/>
                  </a:cubicBezTo>
                  <a:cubicBezTo>
                    <a:pt x="903" y="5221"/>
                    <a:pt x="971" y="5161"/>
                    <a:pt x="1031" y="5092"/>
                  </a:cubicBezTo>
                  <a:cubicBezTo>
                    <a:pt x="1160" y="4941"/>
                    <a:pt x="1263" y="4772"/>
                    <a:pt x="1335" y="4590"/>
                  </a:cubicBezTo>
                  <a:cubicBezTo>
                    <a:pt x="1375" y="4493"/>
                    <a:pt x="1408" y="4395"/>
                    <a:pt x="1435" y="4295"/>
                  </a:cubicBezTo>
                  <a:cubicBezTo>
                    <a:pt x="1457" y="4216"/>
                    <a:pt x="1479" y="4135"/>
                    <a:pt x="1494" y="4056"/>
                  </a:cubicBezTo>
                  <a:cubicBezTo>
                    <a:pt x="1509" y="3966"/>
                    <a:pt x="1525" y="3877"/>
                    <a:pt x="1541" y="3789"/>
                  </a:cubicBezTo>
                  <a:cubicBezTo>
                    <a:pt x="1552" y="3729"/>
                    <a:pt x="1559" y="3668"/>
                    <a:pt x="1568" y="3608"/>
                  </a:cubicBezTo>
                  <a:cubicBezTo>
                    <a:pt x="1579" y="3531"/>
                    <a:pt x="1590" y="3455"/>
                    <a:pt x="1598" y="3376"/>
                  </a:cubicBezTo>
                  <a:cubicBezTo>
                    <a:pt x="1616" y="3228"/>
                    <a:pt x="1633" y="3083"/>
                    <a:pt x="1649" y="2937"/>
                  </a:cubicBezTo>
                  <a:cubicBezTo>
                    <a:pt x="1666" y="2785"/>
                    <a:pt x="1679" y="2635"/>
                    <a:pt x="1699" y="2483"/>
                  </a:cubicBezTo>
                  <a:cubicBezTo>
                    <a:pt x="1711" y="2397"/>
                    <a:pt x="1722" y="2310"/>
                    <a:pt x="1731" y="2223"/>
                  </a:cubicBezTo>
                  <a:cubicBezTo>
                    <a:pt x="1741" y="2158"/>
                    <a:pt x="1747" y="2092"/>
                    <a:pt x="1756" y="2025"/>
                  </a:cubicBezTo>
                  <a:cubicBezTo>
                    <a:pt x="1781" y="1876"/>
                    <a:pt x="1809" y="1728"/>
                    <a:pt x="1832" y="1577"/>
                  </a:cubicBezTo>
                  <a:lnTo>
                    <a:pt x="1832" y="1577"/>
                  </a:lnTo>
                  <a:cubicBezTo>
                    <a:pt x="1831" y="1578"/>
                    <a:pt x="1831" y="1580"/>
                    <a:pt x="1831" y="1581"/>
                  </a:cubicBezTo>
                  <a:cubicBezTo>
                    <a:pt x="1832" y="1577"/>
                    <a:pt x="1832" y="1574"/>
                    <a:pt x="1833" y="1571"/>
                  </a:cubicBezTo>
                  <a:lnTo>
                    <a:pt x="1833" y="1571"/>
                  </a:lnTo>
                  <a:cubicBezTo>
                    <a:pt x="1833" y="1573"/>
                    <a:pt x="1832" y="1575"/>
                    <a:pt x="1832" y="1577"/>
                  </a:cubicBezTo>
                  <a:lnTo>
                    <a:pt x="1832" y="1577"/>
                  </a:lnTo>
                  <a:cubicBezTo>
                    <a:pt x="1833" y="1574"/>
                    <a:pt x="1834" y="1570"/>
                    <a:pt x="1834" y="1565"/>
                  </a:cubicBezTo>
                  <a:lnTo>
                    <a:pt x="1834" y="1565"/>
                  </a:lnTo>
                  <a:cubicBezTo>
                    <a:pt x="1834" y="1567"/>
                    <a:pt x="1833" y="1569"/>
                    <a:pt x="1833" y="1571"/>
                  </a:cubicBezTo>
                  <a:lnTo>
                    <a:pt x="1833" y="1571"/>
                  </a:lnTo>
                  <a:cubicBezTo>
                    <a:pt x="1833" y="1568"/>
                    <a:pt x="1834" y="1566"/>
                    <a:pt x="1834" y="1563"/>
                  </a:cubicBezTo>
                  <a:lnTo>
                    <a:pt x="1834" y="1563"/>
                  </a:lnTo>
                  <a:cubicBezTo>
                    <a:pt x="1834" y="1564"/>
                    <a:pt x="1834" y="1565"/>
                    <a:pt x="1834" y="1565"/>
                  </a:cubicBezTo>
                  <a:lnTo>
                    <a:pt x="1834" y="1565"/>
                  </a:lnTo>
                  <a:cubicBezTo>
                    <a:pt x="1873" y="1374"/>
                    <a:pt x="1924" y="1185"/>
                    <a:pt x="1988" y="1000"/>
                  </a:cubicBezTo>
                  <a:cubicBezTo>
                    <a:pt x="2019" y="911"/>
                    <a:pt x="2055" y="825"/>
                    <a:pt x="2095" y="741"/>
                  </a:cubicBezTo>
                  <a:lnTo>
                    <a:pt x="2095" y="741"/>
                  </a:lnTo>
                  <a:cubicBezTo>
                    <a:pt x="2095" y="742"/>
                    <a:pt x="2094" y="742"/>
                    <a:pt x="2094" y="743"/>
                  </a:cubicBezTo>
                  <a:cubicBezTo>
                    <a:pt x="2096" y="739"/>
                    <a:pt x="2098" y="735"/>
                    <a:pt x="2100" y="730"/>
                  </a:cubicBezTo>
                  <a:lnTo>
                    <a:pt x="2100" y="730"/>
                  </a:lnTo>
                  <a:cubicBezTo>
                    <a:pt x="2098" y="734"/>
                    <a:pt x="2097" y="737"/>
                    <a:pt x="2095" y="741"/>
                  </a:cubicBezTo>
                  <a:lnTo>
                    <a:pt x="2095" y="741"/>
                  </a:lnTo>
                  <a:cubicBezTo>
                    <a:pt x="2098" y="737"/>
                    <a:pt x="2100" y="732"/>
                    <a:pt x="2101" y="728"/>
                  </a:cubicBezTo>
                  <a:lnTo>
                    <a:pt x="2101" y="728"/>
                  </a:lnTo>
                  <a:cubicBezTo>
                    <a:pt x="2101" y="729"/>
                    <a:pt x="2100" y="730"/>
                    <a:pt x="2100" y="730"/>
                  </a:cubicBezTo>
                  <a:lnTo>
                    <a:pt x="2100" y="730"/>
                  </a:lnTo>
                  <a:cubicBezTo>
                    <a:pt x="2101" y="729"/>
                    <a:pt x="2101" y="728"/>
                    <a:pt x="2102" y="727"/>
                  </a:cubicBezTo>
                  <a:lnTo>
                    <a:pt x="2102" y="727"/>
                  </a:lnTo>
                  <a:cubicBezTo>
                    <a:pt x="2101" y="727"/>
                    <a:pt x="2101" y="728"/>
                    <a:pt x="2101" y="728"/>
                  </a:cubicBezTo>
                  <a:lnTo>
                    <a:pt x="2101" y="728"/>
                  </a:lnTo>
                  <a:cubicBezTo>
                    <a:pt x="2132" y="667"/>
                    <a:pt x="2166" y="608"/>
                    <a:pt x="2203" y="550"/>
                  </a:cubicBezTo>
                  <a:cubicBezTo>
                    <a:pt x="2231" y="510"/>
                    <a:pt x="2261" y="471"/>
                    <a:pt x="2293" y="434"/>
                  </a:cubicBezTo>
                  <a:cubicBezTo>
                    <a:pt x="2310" y="414"/>
                    <a:pt x="2329" y="395"/>
                    <a:pt x="2348" y="376"/>
                  </a:cubicBezTo>
                  <a:cubicBezTo>
                    <a:pt x="2363" y="365"/>
                    <a:pt x="2379" y="352"/>
                    <a:pt x="2391" y="343"/>
                  </a:cubicBezTo>
                  <a:cubicBezTo>
                    <a:pt x="2404" y="335"/>
                    <a:pt x="2418" y="327"/>
                    <a:pt x="2431" y="320"/>
                  </a:cubicBezTo>
                  <a:cubicBezTo>
                    <a:pt x="2440" y="316"/>
                    <a:pt x="2451" y="309"/>
                    <a:pt x="2461" y="308"/>
                  </a:cubicBezTo>
                  <a:cubicBezTo>
                    <a:pt x="2469" y="305"/>
                    <a:pt x="2478" y="301"/>
                    <a:pt x="2486" y="300"/>
                  </a:cubicBezTo>
                  <a:lnTo>
                    <a:pt x="2496" y="298"/>
                  </a:lnTo>
                  <a:lnTo>
                    <a:pt x="2512" y="298"/>
                  </a:lnTo>
                  <a:lnTo>
                    <a:pt x="2523" y="300"/>
                  </a:lnTo>
                  <a:lnTo>
                    <a:pt x="2538" y="305"/>
                  </a:lnTo>
                  <a:lnTo>
                    <a:pt x="2545" y="308"/>
                  </a:lnTo>
                  <a:lnTo>
                    <a:pt x="2556" y="316"/>
                  </a:lnTo>
                  <a:cubicBezTo>
                    <a:pt x="2559" y="317"/>
                    <a:pt x="2561" y="320"/>
                    <a:pt x="2564" y="324"/>
                  </a:cubicBezTo>
                  <a:lnTo>
                    <a:pt x="2567" y="328"/>
                  </a:lnTo>
                  <a:lnTo>
                    <a:pt x="2570" y="333"/>
                  </a:lnTo>
                  <a:cubicBezTo>
                    <a:pt x="2573" y="339"/>
                    <a:pt x="2576" y="346"/>
                    <a:pt x="2578" y="352"/>
                  </a:cubicBezTo>
                  <a:cubicBezTo>
                    <a:pt x="2581" y="358"/>
                    <a:pt x="2583" y="365"/>
                    <a:pt x="2584" y="371"/>
                  </a:cubicBezTo>
                  <a:cubicBezTo>
                    <a:pt x="2586" y="385"/>
                    <a:pt x="2589" y="398"/>
                    <a:pt x="2589" y="414"/>
                  </a:cubicBezTo>
                  <a:lnTo>
                    <a:pt x="2589" y="458"/>
                  </a:lnTo>
                  <a:cubicBezTo>
                    <a:pt x="2586" y="483"/>
                    <a:pt x="2584" y="509"/>
                    <a:pt x="2578" y="536"/>
                  </a:cubicBezTo>
                  <a:cubicBezTo>
                    <a:pt x="2572" y="563"/>
                    <a:pt x="2565" y="591"/>
                    <a:pt x="2557" y="616"/>
                  </a:cubicBezTo>
                  <a:cubicBezTo>
                    <a:pt x="2548" y="640"/>
                    <a:pt x="2538" y="662"/>
                    <a:pt x="2529" y="685"/>
                  </a:cubicBezTo>
                  <a:cubicBezTo>
                    <a:pt x="2508" y="723"/>
                    <a:pt x="2486" y="759"/>
                    <a:pt x="2464" y="795"/>
                  </a:cubicBezTo>
                  <a:cubicBezTo>
                    <a:pt x="2436" y="775"/>
                    <a:pt x="2405" y="765"/>
                    <a:pt x="2373" y="765"/>
                  </a:cubicBezTo>
                  <a:cubicBezTo>
                    <a:pt x="2321" y="765"/>
                    <a:pt x="2271" y="791"/>
                    <a:pt x="2242" y="840"/>
                  </a:cubicBezTo>
                  <a:cubicBezTo>
                    <a:pt x="2223" y="874"/>
                    <a:pt x="2217" y="916"/>
                    <a:pt x="2227" y="955"/>
                  </a:cubicBezTo>
                  <a:cubicBezTo>
                    <a:pt x="2241" y="1011"/>
                    <a:pt x="2272" y="1061"/>
                    <a:pt x="2317" y="1099"/>
                  </a:cubicBezTo>
                  <a:cubicBezTo>
                    <a:pt x="2355" y="1131"/>
                    <a:pt x="2404" y="1153"/>
                    <a:pt x="2454" y="1153"/>
                  </a:cubicBezTo>
                  <a:cubicBezTo>
                    <a:pt x="2477" y="1153"/>
                    <a:pt x="2501" y="1148"/>
                    <a:pt x="2524" y="1137"/>
                  </a:cubicBezTo>
                  <a:cubicBezTo>
                    <a:pt x="2606" y="1099"/>
                    <a:pt x="2663" y="1030"/>
                    <a:pt x="2713" y="954"/>
                  </a:cubicBezTo>
                  <a:cubicBezTo>
                    <a:pt x="2763" y="876"/>
                    <a:pt x="2804" y="794"/>
                    <a:pt x="2834" y="707"/>
                  </a:cubicBezTo>
                  <a:cubicBezTo>
                    <a:pt x="2866" y="616"/>
                    <a:pt x="2882" y="521"/>
                    <a:pt x="2882" y="427"/>
                  </a:cubicBezTo>
                  <a:cubicBezTo>
                    <a:pt x="2880" y="344"/>
                    <a:pt x="2869" y="260"/>
                    <a:pt x="2828" y="189"/>
                  </a:cubicBezTo>
                  <a:cubicBezTo>
                    <a:pt x="2787" y="113"/>
                    <a:pt x="2720" y="56"/>
                    <a:pt x="2640" y="24"/>
                  </a:cubicBezTo>
                  <a:cubicBezTo>
                    <a:pt x="2597" y="9"/>
                    <a:pt x="2551" y="1"/>
                    <a:pt x="2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8" name="Google Shape;9038;p17"/>
            <p:cNvSpPr/>
            <p:nvPr/>
          </p:nvSpPr>
          <p:spPr>
            <a:xfrm>
              <a:off x="5523502" y="4650136"/>
              <a:ext cx="64461" cy="19968"/>
            </a:xfrm>
            <a:custGeom>
              <a:avLst/>
              <a:gdLst/>
              <a:ahLst/>
              <a:cxnLst/>
              <a:rect l="l" t="t" r="r" b="b"/>
              <a:pathLst>
                <a:path w="2218" h="687" extrusionOk="0">
                  <a:moveTo>
                    <a:pt x="2078" y="1"/>
                  </a:moveTo>
                  <a:cubicBezTo>
                    <a:pt x="2073" y="1"/>
                    <a:pt x="2068" y="1"/>
                    <a:pt x="2064" y="1"/>
                  </a:cubicBezTo>
                  <a:cubicBezTo>
                    <a:pt x="1760" y="28"/>
                    <a:pt x="1456" y="58"/>
                    <a:pt x="1153" y="95"/>
                  </a:cubicBezTo>
                  <a:cubicBezTo>
                    <a:pt x="1088" y="103"/>
                    <a:pt x="1024" y="108"/>
                    <a:pt x="959" y="119"/>
                  </a:cubicBezTo>
                  <a:cubicBezTo>
                    <a:pt x="884" y="133"/>
                    <a:pt x="808" y="146"/>
                    <a:pt x="734" y="158"/>
                  </a:cubicBezTo>
                  <a:cubicBezTo>
                    <a:pt x="669" y="169"/>
                    <a:pt x="604" y="187"/>
                    <a:pt x="539" y="201"/>
                  </a:cubicBezTo>
                  <a:cubicBezTo>
                    <a:pt x="458" y="220"/>
                    <a:pt x="378" y="244"/>
                    <a:pt x="299" y="271"/>
                  </a:cubicBezTo>
                  <a:cubicBezTo>
                    <a:pt x="254" y="285"/>
                    <a:pt x="210" y="301"/>
                    <a:pt x="167" y="321"/>
                  </a:cubicBezTo>
                  <a:cubicBezTo>
                    <a:pt x="135" y="339"/>
                    <a:pt x="107" y="358"/>
                    <a:pt x="78" y="381"/>
                  </a:cubicBezTo>
                  <a:cubicBezTo>
                    <a:pt x="12" y="432"/>
                    <a:pt x="1" y="527"/>
                    <a:pt x="52" y="595"/>
                  </a:cubicBezTo>
                  <a:cubicBezTo>
                    <a:pt x="66" y="616"/>
                    <a:pt x="85" y="635"/>
                    <a:pt x="105" y="647"/>
                  </a:cubicBezTo>
                  <a:cubicBezTo>
                    <a:pt x="129" y="660"/>
                    <a:pt x="156" y="670"/>
                    <a:pt x="183" y="671"/>
                  </a:cubicBezTo>
                  <a:cubicBezTo>
                    <a:pt x="202" y="674"/>
                    <a:pt x="221" y="677"/>
                    <a:pt x="240" y="679"/>
                  </a:cubicBezTo>
                  <a:cubicBezTo>
                    <a:pt x="284" y="682"/>
                    <a:pt x="329" y="684"/>
                    <a:pt x="373" y="685"/>
                  </a:cubicBezTo>
                  <a:lnTo>
                    <a:pt x="375" y="687"/>
                  </a:lnTo>
                  <a:cubicBezTo>
                    <a:pt x="457" y="684"/>
                    <a:pt x="523" y="617"/>
                    <a:pt x="523" y="535"/>
                  </a:cubicBezTo>
                  <a:cubicBezTo>
                    <a:pt x="523" y="527"/>
                    <a:pt x="523" y="519"/>
                    <a:pt x="522" y="511"/>
                  </a:cubicBezTo>
                  <a:cubicBezTo>
                    <a:pt x="607" y="486"/>
                    <a:pt x="694" y="462"/>
                    <a:pt x="781" y="440"/>
                  </a:cubicBezTo>
                  <a:lnTo>
                    <a:pt x="777" y="440"/>
                  </a:lnTo>
                  <a:cubicBezTo>
                    <a:pt x="862" y="423"/>
                    <a:pt x="948" y="404"/>
                    <a:pt x="1035" y="392"/>
                  </a:cubicBezTo>
                  <a:cubicBezTo>
                    <a:pt x="1150" y="377"/>
                    <a:pt x="1269" y="361"/>
                    <a:pt x="1383" y="345"/>
                  </a:cubicBezTo>
                  <a:cubicBezTo>
                    <a:pt x="1498" y="329"/>
                    <a:pt x="1614" y="318"/>
                    <a:pt x="1730" y="305"/>
                  </a:cubicBezTo>
                  <a:lnTo>
                    <a:pt x="2100" y="263"/>
                  </a:lnTo>
                  <a:cubicBezTo>
                    <a:pt x="2170" y="252"/>
                    <a:pt x="2217" y="185"/>
                    <a:pt x="2208" y="115"/>
                  </a:cubicBezTo>
                  <a:cubicBezTo>
                    <a:pt x="2199" y="49"/>
                    <a:pt x="2143" y="1"/>
                    <a:pt x="2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39" name="Google Shape;9039;p17"/>
            <p:cNvSpPr/>
            <p:nvPr/>
          </p:nvSpPr>
          <p:spPr>
            <a:xfrm>
              <a:off x="5597266" y="4597240"/>
              <a:ext cx="41240" cy="110476"/>
            </a:xfrm>
            <a:custGeom>
              <a:avLst/>
              <a:gdLst/>
              <a:ahLst/>
              <a:cxnLst/>
              <a:rect l="l" t="t" r="r" b="b"/>
              <a:pathLst>
                <a:path w="1419" h="3801" extrusionOk="0">
                  <a:moveTo>
                    <a:pt x="359" y="1112"/>
                  </a:moveTo>
                  <a:cubicBezTo>
                    <a:pt x="359" y="1112"/>
                    <a:pt x="359" y="1112"/>
                    <a:pt x="359" y="1112"/>
                  </a:cubicBezTo>
                  <a:lnTo>
                    <a:pt x="359" y="1112"/>
                  </a:lnTo>
                  <a:cubicBezTo>
                    <a:pt x="359" y="1112"/>
                    <a:pt x="359" y="1112"/>
                    <a:pt x="359" y="1112"/>
                  </a:cubicBezTo>
                  <a:close/>
                  <a:moveTo>
                    <a:pt x="359" y="1112"/>
                  </a:moveTo>
                  <a:lnTo>
                    <a:pt x="359" y="1112"/>
                  </a:lnTo>
                  <a:cubicBezTo>
                    <a:pt x="359" y="1112"/>
                    <a:pt x="358" y="1113"/>
                    <a:pt x="358" y="1114"/>
                  </a:cubicBezTo>
                  <a:lnTo>
                    <a:pt x="359" y="1112"/>
                  </a:lnTo>
                  <a:close/>
                  <a:moveTo>
                    <a:pt x="359" y="1112"/>
                  </a:moveTo>
                  <a:lnTo>
                    <a:pt x="359" y="1112"/>
                  </a:lnTo>
                  <a:cubicBezTo>
                    <a:pt x="359" y="1113"/>
                    <a:pt x="359" y="1113"/>
                    <a:pt x="358" y="1114"/>
                  </a:cubicBezTo>
                  <a:cubicBezTo>
                    <a:pt x="358" y="1114"/>
                    <a:pt x="358" y="1115"/>
                    <a:pt x="358" y="1115"/>
                  </a:cubicBezTo>
                  <a:cubicBezTo>
                    <a:pt x="359" y="1114"/>
                    <a:pt x="359" y="1113"/>
                    <a:pt x="359" y="1112"/>
                  </a:cubicBezTo>
                  <a:close/>
                  <a:moveTo>
                    <a:pt x="275" y="1351"/>
                  </a:moveTo>
                  <a:cubicBezTo>
                    <a:pt x="275" y="1352"/>
                    <a:pt x="274" y="1352"/>
                    <a:pt x="274" y="1353"/>
                  </a:cubicBezTo>
                  <a:cubicBezTo>
                    <a:pt x="275" y="1352"/>
                    <a:pt x="275" y="1352"/>
                    <a:pt x="275" y="1351"/>
                  </a:cubicBezTo>
                  <a:close/>
                  <a:moveTo>
                    <a:pt x="270" y="1366"/>
                  </a:moveTo>
                  <a:lnTo>
                    <a:pt x="270" y="1366"/>
                  </a:lnTo>
                  <a:cubicBezTo>
                    <a:pt x="269" y="1370"/>
                    <a:pt x="267" y="1373"/>
                    <a:pt x="266" y="1377"/>
                  </a:cubicBezTo>
                  <a:cubicBezTo>
                    <a:pt x="268" y="1373"/>
                    <a:pt x="269" y="1369"/>
                    <a:pt x="270" y="1366"/>
                  </a:cubicBezTo>
                  <a:close/>
                  <a:moveTo>
                    <a:pt x="244" y="1438"/>
                  </a:moveTo>
                  <a:lnTo>
                    <a:pt x="244" y="1438"/>
                  </a:lnTo>
                  <a:cubicBezTo>
                    <a:pt x="244" y="1439"/>
                    <a:pt x="244" y="1440"/>
                    <a:pt x="244" y="1441"/>
                  </a:cubicBezTo>
                  <a:lnTo>
                    <a:pt x="244" y="1441"/>
                  </a:lnTo>
                  <a:cubicBezTo>
                    <a:pt x="244" y="1440"/>
                    <a:pt x="244" y="1439"/>
                    <a:pt x="244" y="1438"/>
                  </a:cubicBezTo>
                  <a:close/>
                  <a:moveTo>
                    <a:pt x="394" y="3534"/>
                  </a:moveTo>
                  <a:cubicBezTo>
                    <a:pt x="395" y="3538"/>
                    <a:pt x="396" y="3541"/>
                    <a:pt x="397" y="3545"/>
                  </a:cubicBezTo>
                  <a:lnTo>
                    <a:pt x="397" y="3545"/>
                  </a:lnTo>
                  <a:cubicBezTo>
                    <a:pt x="397" y="3542"/>
                    <a:pt x="396" y="3538"/>
                    <a:pt x="394" y="3534"/>
                  </a:cubicBezTo>
                  <a:close/>
                  <a:moveTo>
                    <a:pt x="397" y="3545"/>
                  </a:moveTo>
                  <a:lnTo>
                    <a:pt x="397" y="3545"/>
                  </a:lnTo>
                  <a:cubicBezTo>
                    <a:pt x="398" y="3545"/>
                    <a:pt x="398" y="3545"/>
                    <a:pt x="398" y="3545"/>
                  </a:cubicBezTo>
                  <a:cubicBezTo>
                    <a:pt x="398" y="3545"/>
                    <a:pt x="398" y="3545"/>
                    <a:pt x="397" y="3545"/>
                  </a:cubicBezTo>
                  <a:close/>
                  <a:moveTo>
                    <a:pt x="1242" y="1"/>
                  </a:moveTo>
                  <a:cubicBezTo>
                    <a:pt x="1209" y="1"/>
                    <a:pt x="1177" y="4"/>
                    <a:pt x="1145" y="11"/>
                  </a:cubicBezTo>
                  <a:cubicBezTo>
                    <a:pt x="1094" y="26"/>
                    <a:pt x="1047" y="50"/>
                    <a:pt x="1002" y="82"/>
                  </a:cubicBezTo>
                  <a:cubicBezTo>
                    <a:pt x="892" y="163"/>
                    <a:pt x="795" y="262"/>
                    <a:pt x="721" y="378"/>
                  </a:cubicBezTo>
                  <a:cubicBezTo>
                    <a:pt x="640" y="500"/>
                    <a:pt x="569" y="628"/>
                    <a:pt x="507" y="759"/>
                  </a:cubicBezTo>
                  <a:cubicBezTo>
                    <a:pt x="453" y="874"/>
                    <a:pt x="403" y="991"/>
                    <a:pt x="360" y="1109"/>
                  </a:cubicBezTo>
                  <a:lnTo>
                    <a:pt x="360" y="1109"/>
                  </a:lnTo>
                  <a:cubicBezTo>
                    <a:pt x="361" y="1106"/>
                    <a:pt x="362" y="1103"/>
                    <a:pt x="363" y="1100"/>
                  </a:cubicBezTo>
                  <a:lnTo>
                    <a:pt x="363" y="1100"/>
                  </a:lnTo>
                  <a:lnTo>
                    <a:pt x="359" y="1112"/>
                  </a:lnTo>
                  <a:lnTo>
                    <a:pt x="359" y="1112"/>
                  </a:lnTo>
                  <a:cubicBezTo>
                    <a:pt x="359" y="1111"/>
                    <a:pt x="360" y="1110"/>
                    <a:pt x="360" y="1109"/>
                  </a:cubicBezTo>
                  <a:lnTo>
                    <a:pt x="360" y="1109"/>
                  </a:lnTo>
                  <a:cubicBezTo>
                    <a:pt x="360" y="1110"/>
                    <a:pt x="360" y="1111"/>
                    <a:pt x="359" y="1112"/>
                  </a:cubicBezTo>
                  <a:lnTo>
                    <a:pt x="359" y="1112"/>
                  </a:lnTo>
                  <a:cubicBezTo>
                    <a:pt x="360" y="1111"/>
                    <a:pt x="360" y="1110"/>
                    <a:pt x="360" y="1109"/>
                  </a:cubicBezTo>
                  <a:lnTo>
                    <a:pt x="360" y="1109"/>
                  </a:lnTo>
                  <a:cubicBezTo>
                    <a:pt x="359" y="1113"/>
                    <a:pt x="358" y="1116"/>
                    <a:pt x="357" y="1120"/>
                  </a:cubicBezTo>
                  <a:cubicBezTo>
                    <a:pt x="353" y="1130"/>
                    <a:pt x="350" y="1138"/>
                    <a:pt x="347" y="1147"/>
                  </a:cubicBezTo>
                  <a:cubicBezTo>
                    <a:pt x="346" y="1149"/>
                    <a:pt x="346" y="1150"/>
                    <a:pt x="346" y="1150"/>
                  </a:cubicBezTo>
                  <a:cubicBezTo>
                    <a:pt x="341" y="1163"/>
                    <a:pt x="338" y="1176"/>
                    <a:pt x="333" y="1188"/>
                  </a:cubicBezTo>
                  <a:lnTo>
                    <a:pt x="334" y="1185"/>
                  </a:lnTo>
                  <a:lnTo>
                    <a:pt x="330" y="1198"/>
                  </a:lnTo>
                  <a:cubicBezTo>
                    <a:pt x="330" y="1196"/>
                    <a:pt x="330" y="1196"/>
                    <a:pt x="330" y="1195"/>
                  </a:cubicBezTo>
                  <a:lnTo>
                    <a:pt x="315" y="1236"/>
                  </a:lnTo>
                  <a:cubicBezTo>
                    <a:pt x="316" y="1235"/>
                    <a:pt x="317" y="1234"/>
                    <a:pt x="317" y="1232"/>
                  </a:cubicBezTo>
                  <a:lnTo>
                    <a:pt x="317" y="1232"/>
                  </a:lnTo>
                  <a:cubicBezTo>
                    <a:pt x="312" y="1246"/>
                    <a:pt x="308" y="1261"/>
                    <a:pt x="303" y="1275"/>
                  </a:cubicBezTo>
                  <a:cubicBezTo>
                    <a:pt x="304" y="1269"/>
                    <a:pt x="306" y="1264"/>
                    <a:pt x="308" y="1258"/>
                  </a:cubicBezTo>
                  <a:lnTo>
                    <a:pt x="308" y="1258"/>
                  </a:lnTo>
                  <a:cubicBezTo>
                    <a:pt x="303" y="1272"/>
                    <a:pt x="298" y="1286"/>
                    <a:pt x="293" y="1301"/>
                  </a:cubicBezTo>
                  <a:cubicBezTo>
                    <a:pt x="295" y="1296"/>
                    <a:pt x="296" y="1290"/>
                    <a:pt x="298" y="1285"/>
                  </a:cubicBezTo>
                  <a:lnTo>
                    <a:pt x="298" y="1285"/>
                  </a:lnTo>
                  <a:cubicBezTo>
                    <a:pt x="290" y="1306"/>
                    <a:pt x="283" y="1329"/>
                    <a:pt x="275" y="1351"/>
                  </a:cubicBezTo>
                  <a:lnTo>
                    <a:pt x="275" y="1351"/>
                  </a:lnTo>
                  <a:cubicBezTo>
                    <a:pt x="276" y="1349"/>
                    <a:pt x="277" y="1347"/>
                    <a:pt x="277" y="1345"/>
                  </a:cubicBezTo>
                  <a:lnTo>
                    <a:pt x="277" y="1345"/>
                  </a:lnTo>
                  <a:cubicBezTo>
                    <a:pt x="275" y="1352"/>
                    <a:pt x="273" y="1359"/>
                    <a:pt x="270" y="1366"/>
                  </a:cubicBezTo>
                  <a:lnTo>
                    <a:pt x="270" y="1366"/>
                  </a:lnTo>
                  <a:cubicBezTo>
                    <a:pt x="271" y="1364"/>
                    <a:pt x="272" y="1362"/>
                    <a:pt x="273" y="1361"/>
                  </a:cubicBezTo>
                  <a:lnTo>
                    <a:pt x="273" y="1361"/>
                  </a:lnTo>
                  <a:lnTo>
                    <a:pt x="251" y="1421"/>
                  </a:lnTo>
                  <a:lnTo>
                    <a:pt x="251" y="1419"/>
                  </a:lnTo>
                  <a:lnTo>
                    <a:pt x="249" y="1424"/>
                  </a:lnTo>
                  <a:lnTo>
                    <a:pt x="246" y="1435"/>
                  </a:lnTo>
                  <a:lnTo>
                    <a:pt x="246" y="1434"/>
                  </a:lnTo>
                  <a:cubicBezTo>
                    <a:pt x="244" y="1437"/>
                    <a:pt x="244" y="1441"/>
                    <a:pt x="243" y="1445"/>
                  </a:cubicBezTo>
                  <a:lnTo>
                    <a:pt x="243" y="1445"/>
                  </a:lnTo>
                  <a:cubicBezTo>
                    <a:pt x="243" y="1443"/>
                    <a:pt x="243" y="1442"/>
                    <a:pt x="244" y="1441"/>
                  </a:cubicBezTo>
                  <a:lnTo>
                    <a:pt x="244" y="1441"/>
                  </a:lnTo>
                  <a:cubicBezTo>
                    <a:pt x="243" y="1442"/>
                    <a:pt x="243" y="1444"/>
                    <a:pt x="243" y="1445"/>
                  </a:cubicBezTo>
                  <a:cubicBezTo>
                    <a:pt x="243" y="1445"/>
                    <a:pt x="243" y="1445"/>
                    <a:pt x="243" y="1445"/>
                  </a:cubicBezTo>
                  <a:lnTo>
                    <a:pt x="243" y="1445"/>
                  </a:lnTo>
                  <a:cubicBezTo>
                    <a:pt x="241" y="1451"/>
                    <a:pt x="239" y="1457"/>
                    <a:pt x="236" y="1464"/>
                  </a:cubicBezTo>
                  <a:cubicBezTo>
                    <a:pt x="236" y="1462"/>
                    <a:pt x="236" y="1462"/>
                    <a:pt x="236" y="1461"/>
                  </a:cubicBezTo>
                  <a:cubicBezTo>
                    <a:pt x="216" y="1521"/>
                    <a:pt x="203" y="1584"/>
                    <a:pt x="186" y="1647"/>
                  </a:cubicBezTo>
                  <a:cubicBezTo>
                    <a:pt x="170" y="1711"/>
                    <a:pt x="149" y="1774"/>
                    <a:pt x="137" y="1839"/>
                  </a:cubicBezTo>
                  <a:cubicBezTo>
                    <a:pt x="137" y="1837"/>
                    <a:pt x="137" y="1837"/>
                    <a:pt x="137" y="1836"/>
                  </a:cubicBezTo>
                  <a:cubicBezTo>
                    <a:pt x="132" y="1863"/>
                    <a:pt x="125" y="1888"/>
                    <a:pt x="121" y="1915"/>
                  </a:cubicBezTo>
                  <a:lnTo>
                    <a:pt x="121" y="1912"/>
                  </a:lnTo>
                  <a:cubicBezTo>
                    <a:pt x="114" y="1940"/>
                    <a:pt x="110" y="1969"/>
                    <a:pt x="103" y="1997"/>
                  </a:cubicBezTo>
                  <a:lnTo>
                    <a:pt x="103" y="1992"/>
                  </a:lnTo>
                  <a:lnTo>
                    <a:pt x="97" y="2021"/>
                  </a:lnTo>
                  <a:lnTo>
                    <a:pt x="97" y="2019"/>
                  </a:lnTo>
                  <a:cubicBezTo>
                    <a:pt x="95" y="2029"/>
                    <a:pt x="94" y="2040"/>
                    <a:pt x="91" y="2049"/>
                  </a:cubicBezTo>
                  <a:cubicBezTo>
                    <a:pt x="72" y="2149"/>
                    <a:pt x="53" y="2246"/>
                    <a:pt x="42" y="2347"/>
                  </a:cubicBezTo>
                  <a:cubicBezTo>
                    <a:pt x="29" y="2448"/>
                    <a:pt x="16" y="2550"/>
                    <a:pt x="13" y="2653"/>
                  </a:cubicBezTo>
                  <a:cubicBezTo>
                    <a:pt x="7" y="2830"/>
                    <a:pt x="0" y="3006"/>
                    <a:pt x="26" y="3183"/>
                  </a:cubicBezTo>
                  <a:cubicBezTo>
                    <a:pt x="56" y="3366"/>
                    <a:pt x="103" y="3547"/>
                    <a:pt x="168" y="3721"/>
                  </a:cubicBezTo>
                  <a:lnTo>
                    <a:pt x="173" y="3718"/>
                  </a:lnTo>
                  <a:cubicBezTo>
                    <a:pt x="196" y="3770"/>
                    <a:pt x="247" y="3800"/>
                    <a:pt x="300" y="3800"/>
                  </a:cubicBezTo>
                  <a:cubicBezTo>
                    <a:pt x="317" y="3800"/>
                    <a:pt x="334" y="3797"/>
                    <a:pt x="350" y="3791"/>
                  </a:cubicBezTo>
                  <a:cubicBezTo>
                    <a:pt x="418" y="3761"/>
                    <a:pt x="450" y="3681"/>
                    <a:pt x="422" y="3612"/>
                  </a:cubicBezTo>
                  <a:lnTo>
                    <a:pt x="391" y="3528"/>
                  </a:lnTo>
                  <a:lnTo>
                    <a:pt x="391" y="3528"/>
                  </a:lnTo>
                  <a:cubicBezTo>
                    <a:pt x="393" y="3530"/>
                    <a:pt x="393" y="3532"/>
                    <a:pt x="394" y="3534"/>
                  </a:cubicBezTo>
                  <a:lnTo>
                    <a:pt x="394" y="3534"/>
                  </a:lnTo>
                  <a:cubicBezTo>
                    <a:pt x="366" y="3446"/>
                    <a:pt x="340" y="3358"/>
                    <a:pt x="319" y="3268"/>
                  </a:cubicBezTo>
                  <a:cubicBezTo>
                    <a:pt x="303" y="3183"/>
                    <a:pt x="290" y="3096"/>
                    <a:pt x="284" y="3009"/>
                  </a:cubicBezTo>
                  <a:lnTo>
                    <a:pt x="284" y="3026"/>
                  </a:lnTo>
                  <a:cubicBezTo>
                    <a:pt x="277" y="2901"/>
                    <a:pt x="281" y="2776"/>
                    <a:pt x="284" y="2651"/>
                  </a:cubicBezTo>
                  <a:cubicBezTo>
                    <a:pt x="292" y="2564"/>
                    <a:pt x="298" y="2478"/>
                    <a:pt x="309" y="2391"/>
                  </a:cubicBezTo>
                  <a:cubicBezTo>
                    <a:pt x="319" y="2312"/>
                    <a:pt x="333" y="2235"/>
                    <a:pt x="346" y="2155"/>
                  </a:cubicBezTo>
                  <a:cubicBezTo>
                    <a:pt x="357" y="2102"/>
                    <a:pt x="369" y="2048"/>
                    <a:pt x="380" y="1994"/>
                  </a:cubicBezTo>
                  <a:cubicBezTo>
                    <a:pt x="388" y="1956"/>
                    <a:pt x="395" y="1916"/>
                    <a:pt x="406" y="1877"/>
                  </a:cubicBezTo>
                  <a:cubicBezTo>
                    <a:pt x="436" y="1764"/>
                    <a:pt x="467" y="1652"/>
                    <a:pt x="499" y="1540"/>
                  </a:cubicBezTo>
                  <a:cubicBezTo>
                    <a:pt x="531" y="1451"/>
                    <a:pt x="562" y="1364"/>
                    <a:pt x="592" y="1277"/>
                  </a:cubicBezTo>
                  <a:cubicBezTo>
                    <a:pt x="646" y="1130"/>
                    <a:pt x="706" y="986"/>
                    <a:pt x="778" y="846"/>
                  </a:cubicBezTo>
                  <a:lnTo>
                    <a:pt x="778" y="846"/>
                  </a:lnTo>
                  <a:cubicBezTo>
                    <a:pt x="776" y="848"/>
                    <a:pt x="775" y="850"/>
                    <a:pt x="775" y="850"/>
                  </a:cubicBezTo>
                  <a:cubicBezTo>
                    <a:pt x="824" y="753"/>
                    <a:pt x="879" y="658"/>
                    <a:pt x="938" y="566"/>
                  </a:cubicBezTo>
                  <a:lnTo>
                    <a:pt x="938" y="568"/>
                  </a:lnTo>
                  <a:cubicBezTo>
                    <a:pt x="964" y="530"/>
                    <a:pt x="991" y="492"/>
                    <a:pt x="1021" y="455"/>
                  </a:cubicBezTo>
                  <a:cubicBezTo>
                    <a:pt x="1045" y="432"/>
                    <a:pt x="1069" y="408"/>
                    <a:pt x="1094" y="386"/>
                  </a:cubicBezTo>
                  <a:cubicBezTo>
                    <a:pt x="1116" y="367"/>
                    <a:pt x="1139" y="349"/>
                    <a:pt x="1162" y="332"/>
                  </a:cubicBezTo>
                  <a:cubicBezTo>
                    <a:pt x="1177" y="322"/>
                    <a:pt x="1189" y="314"/>
                    <a:pt x="1204" y="307"/>
                  </a:cubicBezTo>
                  <a:lnTo>
                    <a:pt x="1211" y="303"/>
                  </a:lnTo>
                  <a:lnTo>
                    <a:pt x="1262" y="303"/>
                  </a:lnTo>
                  <a:cubicBezTo>
                    <a:pt x="1264" y="303"/>
                    <a:pt x="1266" y="303"/>
                    <a:pt x="1268" y="303"/>
                  </a:cubicBezTo>
                  <a:cubicBezTo>
                    <a:pt x="1351" y="303"/>
                    <a:pt x="1419" y="235"/>
                    <a:pt x="1419" y="151"/>
                  </a:cubicBezTo>
                  <a:cubicBezTo>
                    <a:pt x="1419" y="68"/>
                    <a:pt x="1351" y="1"/>
                    <a:pt x="1268" y="1"/>
                  </a:cubicBezTo>
                  <a:cubicBezTo>
                    <a:pt x="1266" y="1"/>
                    <a:pt x="1264" y="1"/>
                    <a:pt x="1262" y="1"/>
                  </a:cubicBezTo>
                  <a:cubicBezTo>
                    <a:pt x="1255" y="1"/>
                    <a:pt x="1249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0" name="Google Shape;9040;p17"/>
            <p:cNvSpPr/>
            <p:nvPr/>
          </p:nvSpPr>
          <p:spPr>
            <a:xfrm>
              <a:off x="5653126" y="4637696"/>
              <a:ext cx="65623" cy="46359"/>
            </a:xfrm>
            <a:custGeom>
              <a:avLst/>
              <a:gdLst/>
              <a:ahLst/>
              <a:cxnLst/>
              <a:rect l="l" t="t" r="r" b="b"/>
              <a:pathLst>
                <a:path w="2258" h="1595" extrusionOk="0">
                  <a:moveTo>
                    <a:pt x="994" y="294"/>
                  </a:moveTo>
                  <a:cubicBezTo>
                    <a:pt x="1000" y="294"/>
                    <a:pt x="1006" y="294"/>
                    <a:pt x="1012" y="295"/>
                  </a:cubicBezTo>
                  <a:cubicBezTo>
                    <a:pt x="1029" y="298"/>
                    <a:pt x="1045" y="298"/>
                    <a:pt x="1064" y="303"/>
                  </a:cubicBezTo>
                  <a:cubicBezTo>
                    <a:pt x="1083" y="308"/>
                    <a:pt x="1100" y="312"/>
                    <a:pt x="1118" y="319"/>
                  </a:cubicBezTo>
                  <a:cubicBezTo>
                    <a:pt x="1126" y="322"/>
                    <a:pt x="1135" y="325"/>
                    <a:pt x="1143" y="328"/>
                  </a:cubicBezTo>
                  <a:lnTo>
                    <a:pt x="1145" y="330"/>
                  </a:lnTo>
                  <a:cubicBezTo>
                    <a:pt x="1113" y="338"/>
                    <a:pt x="1085" y="355"/>
                    <a:pt x="1064" y="382"/>
                  </a:cubicBezTo>
                  <a:cubicBezTo>
                    <a:pt x="1048" y="398"/>
                    <a:pt x="1035" y="417"/>
                    <a:pt x="1026" y="437"/>
                  </a:cubicBezTo>
                  <a:cubicBezTo>
                    <a:pt x="1020" y="458"/>
                    <a:pt x="1013" y="477"/>
                    <a:pt x="1007" y="498"/>
                  </a:cubicBezTo>
                  <a:cubicBezTo>
                    <a:pt x="1002" y="512"/>
                    <a:pt x="997" y="528"/>
                    <a:pt x="993" y="542"/>
                  </a:cubicBezTo>
                  <a:cubicBezTo>
                    <a:pt x="964" y="616"/>
                    <a:pt x="931" y="688"/>
                    <a:pt x="896" y="759"/>
                  </a:cubicBezTo>
                  <a:lnTo>
                    <a:pt x="896" y="759"/>
                  </a:lnTo>
                  <a:cubicBezTo>
                    <a:pt x="897" y="759"/>
                    <a:pt x="897" y="758"/>
                    <a:pt x="898" y="757"/>
                  </a:cubicBezTo>
                  <a:lnTo>
                    <a:pt x="898" y="757"/>
                  </a:lnTo>
                  <a:cubicBezTo>
                    <a:pt x="897" y="759"/>
                    <a:pt x="896" y="760"/>
                    <a:pt x="895" y="762"/>
                  </a:cubicBezTo>
                  <a:lnTo>
                    <a:pt x="895" y="762"/>
                  </a:lnTo>
                  <a:cubicBezTo>
                    <a:pt x="896" y="761"/>
                    <a:pt x="896" y="760"/>
                    <a:pt x="896" y="759"/>
                  </a:cubicBezTo>
                  <a:lnTo>
                    <a:pt x="896" y="759"/>
                  </a:lnTo>
                  <a:cubicBezTo>
                    <a:pt x="895" y="762"/>
                    <a:pt x="893" y="765"/>
                    <a:pt x="892" y="767"/>
                  </a:cubicBezTo>
                  <a:lnTo>
                    <a:pt x="892" y="767"/>
                  </a:lnTo>
                  <a:cubicBezTo>
                    <a:pt x="893" y="765"/>
                    <a:pt x="894" y="764"/>
                    <a:pt x="895" y="762"/>
                  </a:cubicBezTo>
                  <a:lnTo>
                    <a:pt x="895" y="762"/>
                  </a:lnTo>
                  <a:cubicBezTo>
                    <a:pt x="893" y="765"/>
                    <a:pt x="892" y="769"/>
                    <a:pt x="890" y="773"/>
                  </a:cubicBezTo>
                  <a:cubicBezTo>
                    <a:pt x="890" y="771"/>
                    <a:pt x="891" y="769"/>
                    <a:pt x="892" y="767"/>
                  </a:cubicBezTo>
                  <a:lnTo>
                    <a:pt x="892" y="767"/>
                  </a:lnTo>
                  <a:cubicBezTo>
                    <a:pt x="861" y="824"/>
                    <a:pt x="829" y="879"/>
                    <a:pt x="793" y="933"/>
                  </a:cubicBezTo>
                  <a:cubicBezTo>
                    <a:pt x="755" y="990"/>
                    <a:pt x="713" y="1045"/>
                    <a:pt x="668" y="1098"/>
                  </a:cubicBezTo>
                  <a:cubicBezTo>
                    <a:pt x="641" y="1128"/>
                    <a:pt x="611" y="1156"/>
                    <a:pt x="581" y="1185"/>
                  </a:cubicBezTo>
                  <a:cubicBezTo>
                    <a:pt x="556" y="1207"/>
                    <a:pt x="527" y="1229"/>
                    <a:pt x="499" y="1249"/>
                  </a:cubicBezTo>
                  <a:cubicBezTo>
                    <a:pt x="480" y="1261"/>
                    <a:pt x="461" y="1272"/>
                    <a:pt x="442" y="1281"/>
                  </a:cubicBezTo>
                  <a:cubicBezTo>
                    <a:pt x="430" y="1287"/>
                    <a:pt x="419" y="1292"/>
                    <a:pt x="407" y="1295"/>
                  </a:cubicBezTo>
                  <a:lnTo>
                    <a:pt x="407" y="1295"/>
                  </a:lnTo>
                  <a:cubicBezTo>
                    <a:pt x="411" y="1294"/>
                    <a:pt x="414" y="1292"/>
                    <a:pt x="418" y="1291"/>
                  </a:cubicBezTo>
                  <a:lnTo>
                    <a:pt x="418" y="1291"/>
                  </a:lnTo>
                  <a:lnTo>
                    <a:pt x="401" y="1297"/>
                  </a:lnTo>
                  <a:cubicBezTo>
                    <a:pt x="403" y="1297"/>
                    <a:pt x="405" y="1296"/>
                    <a:pt x="407" y="1295"/>
                  </a:cubicBezTo>
                  <a:lnTo>
                    <a:pt x="407" y="1295"/>
                  </a:lnTo>
                  <a:cubicBezTo>
                    <a:pt x="397" y="1299"/>
                    <a:pt x="387" y="1301"/>
                    <a:pt x="377" y="1303"/>
                  </a:cubicBezTo>
                  <a:lnTo>
                    <a:pt x="360" y="1306"/>
                  </a:lnTo>
                  <a:lnTo>
                    <a:pt x="348" y="1306"/>
                  </a:lnTo>
                  <a:lnTo>
                    <a:pt x="341" y="1305"/>
                  </a:lnTo>
                  <a:lnTo>
                    <a:pt x="328" y="1302"/>
                  </a:lnTo>
                  <a:lnTo>
                    <a:pt x="323" y="1300"/>
                  </a:lnTo>
                  <a:lnTo>
                    <a:pt x="322" y="1300"/>
                  </a:lnTo>
                  <a:cubicBezTo>
                    <a:pt x="319" y="1297"/>
                    <a:pt x="316" y="1294"/>
                    <a:pt x="314" y="1291"/>
                  </a:cubicBezTo>
                  <a:lnTo>
                    <a:pt x="306" y="1281"/>
                  </a:lnTo>
                  <a:lnTo>
                    <a:pt x="301" y="1275"/>
                  </a:lnTo>
                  <a:lnTo>
                    <a:pt x="298" y="1265"/>
                  </a:lnTo>
                  <a:cubicBezTo>
                    <a:pt x="296" y="1259"/>
                    <a:pt x="293" y="1253"/>
                    <a:pt x="293" y="1248"/>
                  </a:cubicBezTo>
                  <a:cubicBezTo>
                    <a:pt x="293" y="1245"/>
                    <a:pt x="291" y="1242"/>
                    <a:pt x="291" y="1237"/>
                  </a:cubicBezTo>
                  <a:lnTo>
                    <a:pt x="291" y="1175"/>
                  </a:lnTo>
                  <a:cubicBezTo>
                    <a:pt x="295" y="1143"/>
                    <a:pt x="299" y="1113"/>
                    <a:pt x="304" y="1083"/>
                  </a:cubicBezTo>
                  <a:cubicBezTo>
                    <a:pt x="317" y="1031"/>
                    <a:pt x="331" y="979"/>
                    <a:pt x="348" y="928"/>
                  </a:cubicBezTo>
                  <a:cubicBezTo>
                    <a:pt x="366" y="882"/>
                    <a:pt x="385" y="838"/>
                    <a:pt x="405" y="794"/>
                  </a:cubicBezTo>
                  <a:cubicBezTo>
                    <a:pt x="432" y="743"/>
                    <a:pt x="461" y="692"/>
                    <a:pt x="492" y="645"/>
                  </a:cubicBezTo>
                  <a:cubicBezTo>
                    <a:pt x="513" y="615"/>
                    <a:pt x="535" y="586"/>
                    <a:pt x="559" y="559"/>
                  </a:cubicBezTo>
                  <a:cubicBezTo>
                    <a:pt x="597" y="515"/>
                    <a:pt x="637" y="475"/>
                    <a:pt x="679" y="436"/>
                  </a:cubicBezTo>
                  <a:cubicBezTo>
                    <a:pt x="713" y="407"/>
                    <a:pt x="747" y="379"/>
                    <a:pt x="784" y="353"/>
                  </a:cubicBezTo>
                  <a:cubicBezTo>
                    <a:pt x="790" y="349"/>
                    <a:pt x="796" y="346"/>
                    <a:pt x="803" y="341"/>
                  </a:cubicBezTo>
                  <a:cubicBezTo>
                    <a:pt x="823" y="333"/>
                    <a:pt x="842" y="323"/>
                    <a:pt x="863" y="317"/>
                  </a:cubicBezTo>
                  <a:cubicBezTo>
                    <a:pt x="883" y="311"/>
                    <a:pt x="904" y="304"/>
                    <a:pt x="923" y="300"/>
                  </a:cubicBezTo>
                  <a:cubicBezTo>
                    <a:pt x="934" y="298"/>
                    <a:pt x="945" y="295"/>
                    <a:pt x="956" y="295"/>
                  </a:cubicBezTo>
                  <a:cubicBezTo>
                    <a:pt x="969" y="295"/>
                    <a:pt x="982" y="294"/>
                    <a:pt x="994" y="294"/>
                  </a:cubicBezTo>
                  <a:close/>
                  <a:moveTo>
                    <a:pt x="998" y="0"/>
                  </a:moveTo>
                  <a:cubicBezTo>
                    <a:pt x="885" y="0"/>
                    <a:pt x="773" y="29"/>
                    <a:pt x="671" y="86"/>
                  </a:cubicBezTo>
                  <a:cubicBezTo>
                    <a:pt x="580" y="140"/>
                    <a:pt x="497" y="206"/>
                    <a:pt x="426" y="284"/>
                  </a:cubicBezTo>
                  <a:cubicBezTo>
                    <a:pt x="356" y="355"/>
                    <a:pt x="293" y="433"/>
                    <a:pt x="238" y="517"/>
                  </a:cubicBezTo>
                  <a:cubicBezTo>
                    <a:pt x="176" y="613"/>
                    <a:pt x="125" y="716"/>
                    <a:pt x="87" y="824"/>
                  </a:cubicBezTo>
                  <a:cubicBezTo>
                    <a:pt x="51" y="919"/>
                    <a:pt x="24" y="1018"/>
                    <a:pt x="10" y="1118"/>
                  </a:cubicBezTo>
                  <a:cubicBezTo>
                    <a:pt x="2" y="1173"/>
                    <a:pt x="0" y="1227"/>
                    <a:pt x="7" y="1283"/>
                  </a:cubicBezTo>
                  <a:cubicBezTo>
                    <a:pt x="13" y="1324"/>
                    <a:pt x="24" y="1363"/>
                    <a:pt x="41" y="1401"/>
                  </a:cubicBezTo>
                  <a:cubicBezTo>
                    <a:pt x="73" y="1476"/>
                    <a:pt x="133" y="1534"/>
                    <a:pt x="208" y="1566"/>
                  </a:cubicBezTo>
                  <a:lnTo>
                    <a:pt x="208" y="1568"/>
                  </a:lnTo>
                  <a:cubicBezTo>
                    <a:pt x="257" y="1587"/>
                    <a:pt x="307" y="1595"/>
                    <a:pt x="358" y="1595"/>
                  </a:cubicBezTo>
                  <a:cubicBezTo>
                    <a:pt x="398" y="1595"/>
                    <a:pt x="437" y="1588"/>
                    <a:pt x="473" y="1576"/>
                  </a:cubicBezTo>
                  <a:cubicBezTo>
                    <a:pt x="565" y="1545"/>
                    <a:pt x="651" y="1500"/>
                    <a:pt x="724" y="1438"/>
                  </a:cubicBezTo>
                  <a:cubicBezTo>
                    <a:pt x="868" y="1316"/>
                    <a:pt x="990" y="1169"/>
                    <a:pt x="1081" y="1006"/>
                  </a:cubicBezTo>
                  <a:cubicBezTo>
                    <a:pt x="1110" y="957"/>
                    <a:pt x="1137" y="908"/>
                    <a:pt x="1162" y="858"/>
                  </a:cubicBezTo>
                  <a:cubicBezTo>
                    <a:pt x="1172" y="887"/>
                    <a:pt x="1180" y="917"/>
                    <a:pt x="1189" y="947"/>
                  </a:cubicBezTo>
                  <a:cubicBezTo>
                    <a:pt x="1222" y="1053"/>
                    <a:pt x="1251" y="1164"/>
                    <a:pt x="1295" y="1265"/>
                  </a:cubicBezTo>
                  <a:cubicBezTo>
                    <a:pt x="1335" y="1357"/>
                    <a:pt x="1382" y="1447"/>
                    <a:pt x="1461" y="1509"/>
                  </a:cubicBezTo>
                  <a:cubicBezTo>
                    <a:pt x="1512" y="1550"/>
                    <a:pt x="1581" y="1571"/>
                    <a:pt x="1649" y="1571"/>
                  </a:cubicBezTo>
                  <a:cubicBezTo>
                    <a:pt x="1680" y="1571"/>
                    <a:pt x="1710" y="1567"/>
                    <a:pt x="1738" y="1558"/>
                  </a:cubicBezTo>
                  <a:cubicBezTo>
                    <a:pt x="1943" y="1500"/>
                    <a:pt x="2088" y="1327"/>
                    <a:pt x="2208" y="1161"/>
                  </a:cubicBezTo>
                  <a:cubicBezTo>
                    <a:pt x="2258" y="1099"/>
                    <a:pt x="2246" y="1010"/>
                    <a:pt x="2185" y="961"/>
                  </a:cubicBezTo>
                  <a:cubicBezTo>
                    <a:pt x="2158" y="942"/>
                    <a:pt x="2128" y="932"/>
                    <a:pt x="2098" y="932"/>
                  </a:cubicBezTo>
                  <a:cubicBezTo>
                    <a:pt x="2055" y="932"/>
                    <a:pt x="2013" y="951"/>
                    <a:pt x="1985" y="988"/>
                  </a:cubicBezTo>
                  <a:cubicBezTo>
                    <a:pt x="1962" y="1020"/>
                    <a:pt x="1936" y="1052"/>
                    <a:pt x="1911" y="1080"/>
                  </a:cubicBezTo>
                  <a:cubicBezTo>
                    <a:pt x="1881" y="1115"/>
                    <a:pt x="1849" y="1147"/>
                    <a:pt x="1816" y="1178"/>
                  </a:cubicBezTo>
                  <a:cubicBezTo>
                    <a:pt x="1791" y="1200"/>
                    <a:pt x="1764" y="1221"/>
                    <a:pt x="1737" y="1242"/>
                  </a:cubicBezTo>
                  <a:cubicBezTo>
                    <a:pt x="1730" y="1245"/>
                    <a:pt x="1724" y="1248"/>
                    <a:pt x="1719" y="1251"/>
                  </a:cubicBezTo>
                  <a:cubicBezTo>
                    <a:pt x="1705" y="1259"/>
                    <a:pt x="1691" y="1265"/>
                    <a:pt x="1677" y="1270"/>
                  </a:cubicBezTo>
                  <a:lnTo>
                    <a:pt x="1664" y="1273"/>
                  </a:lnTo>
                  <a:lnTo>
                    <a:pt x="1654" y="1275"/>
                  </a:lnTo>
                  <a:lnTo>
                    <a:pt x="1635" y="1275"/>
                  </a:lnTo>
                  <a:lnTo>
                    <a:pt x="1634" y="1273"/>
                  </a:lnTo>
                  <a:lnTo>
                    <a:pt x="1631" y="1272"/>
                  </a:lnTo>
                  <a:cubicBezTo>
                    <a:pt x="1629" y="1270"/>
                    <a:pt x="1627" y="1268"/>
                    <a:pt x="1627" y="1268"/>
                  </a:cubicBezTo>
                  <a:cubicBezTo>
                    <a:pt x="1620" y="1259"/>
                    <a:pt x="1612" y="1249"/>
                    <a:pt x="1605" y="1238"/>
                  </a:cubicBezTo>
                  <a:cubicBezTo>
                    <a:pt x="1596" y="1223"/>
                    <a:pt x="1585" y="1205"/>
                    <a:pt x="1575" y="1188"/>
                  </a:cubicBezTo>
                  <a:cubicBezTo>
                    <a:pt x="1559" y="1154"/>
                    <a:pt x="1545" y="1120"/>
                    <a:pt x="1533" y="1085"/>
                  </a:cubicBezTo>
                  <a:cubicBezTo>
                    <a:pt x="1506" y="1003"/>
                    <a:pt x="1480" y="920"/>
                    <a:pt x="1458" y="835"/>
                  </a:cubicBezTo>
                  <a:cubicBezTo>
                    <a:pt x="1441" y="773"/>
                    <a:pt x="1425" y="711"/>
                    <a:pt x="1409" y="650"/>
                  </a:cubicBezTo>
                  <a:cubicBezTo>
                    <a:pt x="1403" y="618"/>
                    <a:pt x="1395" y="585"/>
                    <a:pt x="1385" y="553"/>
                  </a:cubicBezTo>
                  <a:cubicBezTo>
                    <a:pt x="1431" y="536"/>
                    <a:pt x="1466" y="498"/>
                    <a:pt x="1479" y="450"/>
                  </a:cubicBezTo>
                  <a:cubicBezTo>
                    <a:pt x="1498" y="369"/>
                    <a:pt x="1485" y="285"/>
                    <a:pt x="1445" y="213"/>
                  </a:cubicBezTo>
                  <a:cubicBezTo>
                    <a:pt x="1398" y="135"/>
                    <a:pt x="1325" y="76"/>
                    <a:pt x="1240" y="45"/>
                  </a:cubicBezTo>
                  <a:cubicBezTo>
                    <a:pt x="1162" y="15"/>
                    <a:pt x="1080" y="0"/>
                    <a:pt x="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1" name="Google Shape;9041;p17"/>
            <p:cNvSpPr/>
            <p:nvPr/>
          </p:nvSpPr>
          <p:spPr>
            <a:xfrm>
              <a:off x="5693176" y="4593229"/>
              <a:ext cx="51470" cy="165322"/>
            </a:xfrm>
            <a:custGeom>
              <a:avLst/>
              <a:gdLst/>
              <a:ahLst/>
              <a:cxnLst/>
              <a:rect l="l" t="t" r="r" b="b"/>
              <a:pathLst>
                <a:path w="1771" h="5688" extrusionOk="0">
                  <a:moveTo>
                    <a:pt x="763" y="1"/>
                  </a:moveTo>
                  <a:cubicBezTo>
                    <a:pt x="731" y="1"/>
                    <a:pt x="699" y="11"/>
                    <a:pt x="672" y="31"/>
                  </a:cubicBezTo>
                  <a:cubicBezTo>
                    <a:pt x="615" y="74"/>
                    <a:pt x="593" y="164"/>
                    <a:pt x="634" y="226"/>
                  </a:cubicBezTo>
                  <a:cubicBezTo>
                    <a:pt x="663" y="264"/>
                    <a:pt x="694" y="299"/>
                    <a:pt x="728" y="331"/>
                  </a:cubicBezTo>
                  <a:cubicBezTo>
                    <a:pt x="759" y="369"/>
                    <a:pt x="791" y="408"/>
                    <a:pt x="819" y="451"/>
                  </a:cubicBezTo>
                  <a:lnTo>
                    <a:pt x="826" y="460"/>
                  </a:lnTo>
                  <a:lnTo>
                    <a:pt x="826" y="460"/>
                  </a:lnTo>
                  <a:cubicBezTo>
                    <a:pt x="827" y="463"/>
                    <a:pt x="829" y="466"/>
                    <a:pt x="832" y="470"/>
                  </a:cubicBezTo>
                  <a:lnTo>
                    <a:pt x="832" y="470"/>
                  </a:lnTo>
                  <a:cubicBezTo>
                    <a:pt x="830" y="466"/>
                    <a:pt x="828" y="463"/>
                    <a:pt x="826" y="460"/>
                  </a:cubicBezTo>
                  <a:lnTo>
                    <a:pt x="826" y="460"/>
                  </a:lnTo>
                  <a:lnTo>
                    <a:pt x="832" y="470"/>
                  </a:lnTo>
                  <a:cubicBezTo>
                    <a:pt x="832" y="470"/>
                    <a:pt x="832" y="470"/>
                    <a:pt x="832" y="470"/>
                  </a:cubicBezTo>
                  <a:lnTo>
                    <a:pt x="832" y="470"/>
                  </a:lnTo>
                  <a:cubicBezTo>
                    <a:pt x="839" y="481"/>
                    <a:pt x="847" y="493"/>
                    <a:pt x="856" y="505"/>
                  </a:cubicBezTo>
                  <a:cubicBezTo>
                    <a:pt x="865" y="521"/>
                    <a:pt x="878" y="535"/>
                    <a:pt x="892" y="546"/>
                  </a:cubicBezTo>
                  <a:cubicBezTo>
                    <a:pt x="948" y="633"/>
                    <a:pt x="998" y="723"/>
                    <a:pt x="1046" y="817"/>
                  </a:cubicBezTo>
                  <a:cubicBezTo>
                    <a:pt x="1044" y="815"/>
                    <a:pt x="1044" y="813"/>
                    <a:pt x="1043" y="812"/>
                  </a:cubicBezTo>
                  <a:lnTo>
                    <a:pt x="1043" y="812"/>
                  </a:lnTo>
                  <a:lnTo>
                    <a:pt x="1047" y="821"/>
                  </a:lnTo>
                  <a:lnTo>
                    <a:pt x="1051" y="827"/>
                  </a:lnTo>
                  <a:lnTo>
                    <a:pt x="1051" y="827"/>
                  </a:lnTo>
                  <a:cubicBezTo>
                    <a:pt x="1050" y="826"/>
                    <a:pt x="1050" y="826"/>
                    <a:pt x="1050" y="826"/>
                  </a:cubicBezTo>
                  <a:lnTo>
                    <a:pt x="1050" y="826"/>
                  </a:lnTo>
                  <a:cubicBezTo>
                    <a:pt x="1051" y="827"/>
                    <a:pt x="1051" y="828"/>
                    <a:pt x="1052" y="829"/>
                  </a:cubicBezTo>
                  <a:lnTo>
                    <a:pt x="1052" y="829"/>
                  </a:lnTo>
                  <a:lnTo>
                    <a:pt x="1051" y="827"/>
                  </a:lnTo>
                  <a:lnTo>
                    <a:pt x="1051" y="827"/>
                  </a:lnTo>
                  <a:cubicBezTo>
                    <a:pt x="1051" y="827"/>
                    <a:pt x="1051" y="828"/>
                    <a:pt x="1052" y="829"/>
                  </a:cubicBezTo>
                  <a:lnTo>
                    <a:pt x="1052" y="829"/>
                  </a:lnTo>
                  <a:cubicBezTo>
                    <a:pt x="1052" y="829"/>
                    <a:pt x="1052" y="829"/>
                    <a:pt x="1052" y="829"/>
                  </a:cubicBezTo>
                  <a:lnTo>
                    <a:pt x="1052" y="829"/>
                  </a:lnTo>
                  <a:lnTo>
                    <a:pt x="1052" y="829"/>
                  </a:lnTo>
                  <a:cubicBezTo>
                    <a:pt x="1052" y="829"/>
                    <a:pt x="1052" y="829"/>
                    <a:pt x="1052" y="829"/>
                  </a:cubicBezTo>
                  <a:lnTo>
                    <a:pt x="1052" y="829"/>
                  </a:lnTo>
                  <a:cubicBezTo>
                    <a:pt x="1132" y="993"/>
                    <a:pt x="1201" y="1161"/>
                    <a:pt x="1261" y="1334"/>
                  </a:cubicBezTo>
                  <a:cubicBezTo>
                    <a:pt x="1259" y="1329"/>
                    <a:pt x="1258" y="1323"/>
                    <a:pt x="1256" y="1318"/>
                  </a:cubicBezTo>
                  <a:lnTo>
                    <a:pt x="1256" y="1318"/>
                  </a:lnTo>
                  <a:cubicBezTo>
                    <a:pt x="1320" y="1505"/>
                    <a:pt x="1373" y="1695"/>
                    <a:pt x="1415" y="1888"/>
                  </a:cubicBezTo>
                  <a:lnTo>
                    <a:pt x="1415" y="1883"/>
                  </a:lnTo>
                  <a:cubicBezTo>
                    <a:pt x="1415" y="1888"/>
                    <a:pt x="1416" y="1891"/>
                    <a:pt x="1416" y="1895"/>
                  </a:cubicBezTo>
                  <a:cubicBezTo>
                    <a:pt x="1416" y="1896"/>
                    <a:pt x="1418" y="1899"/>
                    <a:pt x="1418" y="1902"/>
                  </a:cubicBezTo>
                  <a:lnTo>
                    <a:pt x="1418" y="1898"/>
                  </a:lnTo>
                  <a:cubicBezTo>
                    <a:pt x="1451" y="2069"/>
                    <a:pt x="1473" y="2243"/>
                    <a:pt x="1486" y="2417"/>
                  </a:cubicBezTo>
                  <a:cubicBezTo>
                    <a:pt x="1494" y="2529"/>
                    <a:pt x="1497" y="2643"/>
                    <a:pt x="1500" y="2756"/>
                  </a:cubicBezTo>
                  <a:cubicBezTo>
                    <a:pt x="1502" y="2863"/>
                    <a:pt x="1505" y="2969"/>
                    <a:pt x="1498" y="3075"/>
                  </a:cubicBezTo>
                  <a:cubicBezTo>
                    <a:pt x="1492" y="3151"/>
                    <a:pt x="1481" y="3226"/>
                    <a:pt x="1465" y="3300"/>
                  </a:cubicBezTo>
                  <a:cubicBezTo>
                    <a:pt x="1438" y="3422"/>
                    <a:pt x="1405" y="3542"/>
                    <a:pt x="1364" y="3661"/>
                  </a:cubicBezTo>
                  <a:cubicBezTo>
                    <a:pt x="1318" y="3789"/>
                    <a:pt x="1264" y="3916"/>
                    <a:pt x="1204" y="4039"/>
                  </a:cubicBezTo>
                  <a:lnTo>
                    <a:pt x="1204" y="4039"/>
                  </a:lnTo>
                  <a:cubicBezTo>
                    <a:pt x="1206" y="4036"/>
                    <a:pt x="1207" y="4031"/>
                    <a:pt x="1209" y="4028"/>
                  </a:cubicBezTo>
                  <a:lnTo>
                    <a:pt x="1209" y="4028"/>
                  </a:lnTo>
                  <a:cubicBezTo>
                    <a:pt x="1120" y="4201"/>
                    <a:pt x="1020" y="4369"/>
                    <a:pt x="913" y="4530"/>
                  </a:cubicBezTo>
                  <a:cubicBezTo>
                    <a:pt x="914" y="4526"/>
                    <a:pt x="917" y="4521"/>
                    <a:pt x="921" y="4516"/>
                  </a:cubicBezTo>
                  <a:lnTo>
                    <a:pt x="921" y="4516"/>
                  </a:lnTo>
                  <a:cubicBezTo>
                    <a:pt x="854" y="4616"/>
                    <a:pt x="781" y="4712"/>
                    <a:pt x="704" y="4804"/>
                  </a:cubicBezTo>
                  <a:cubicBezTo>
                    <a:pt x="584" y="4939"/>
                    <a:pt x="455" y="5065"/>
                    <a:pt x="329" y="5194"/>
                  </a:cubicBezTo>
                  <a:cubicBezTo>
                    <a:pt x="237" y="5285"/>
                    <a:pt x="145" y="5377"/>
                    <a:pt x="52" y="5469"/>
                  </a:cubicBezTo>
                  <a:cubicBezTo>
                    <a:pt x="1" y="5518"/>
                    <a:pt x="1" y="5600"/>
                    <a:pt x="52" y="5651"/>
                  </a:cubicBezTo>
                  <a:cubicBezTo>
                    <a:pt x="75" y="5675"/>
                    <a:pt x="107" y="5687"/>
                    <a:pt x="140" y="5687"/>
                  </a:cubicBezTo>
                  <a:cubicBezTo>
                    <a:pt x="175" y="5687"/>
                    <a:pt x="207" y="5675"/>
                    <a:pt x="232" y="5651"/>
                  </a:cubicBezTo>
                  <a:cubicBezTo>
                    <a:pt x="382" y="5504"/>
                    <a:pt x="530" y="5355"/>
                    <a:pt x="678" y="5206"/>
                  </a:cubicBezTo>
                  <a:cubicBezTo>
                    <a:pt x="807" y="5081"/>
                    <a:pt x="927" y="4947"/>
                    <a:pt x="1035" y="4803"/>
                  </a:cubicBezTo>
                  <a:cubicBezTo>
                    <a:pt x="1180" y="4606"/>
                    <a:pt x="1309" y="4400"/>
                    <a:pt x="1421" y="4184"/>
                  </a:cubicBezTo>
                  <a:cubicBezTo>
                    <a:pt x="1609" y="3812"/>
                    <a:pt x="1755" y="3402"/>
                    <a:pt x="1768" y="2981"/>
                  </a:cubicBezTo>
                  <a:cubicBezTo>
                    <a:pt x="1771" y="2884"/>
                    <a:pt x="1766" y="2786"/>
                    <a:pt x="1764" y="2689"/>
                  </a:cubicBezTo>
                  <a:cubicBezTo>
                    <a:pt x="1761" y="2555"/>
                    <a:pt x="1756" y="2420"/>
                    <a:pt x="1744" y="2287"/>
                  </a:cubicBezTo>
                  <a:cubicBezTo>
                    <a:pt x="1703" y="1847"/>
                    <a:pt x="1600" y="1417"/>
                    <a:pt x="1437" y="1005"/>
                  </a:cubicBezTo>
                  <a:cubicBezTo>
                    <a:pt x="1353" y="783"/>
                    <a:pt x="1247" y="570"/>
                    <a:pt x="1122" y="367"/>
                  </a:cubicBezTo>
                  <a:cubicBezTo>
                    <a:pt x="1117" y="357"/>
                    <a:pt x="1111" y="346"/>
                    <a:pt x="1104" y="337"/>
                  </a:cubicBezTo>
                  <a:cubicBezTo>
                    <a:pt x="1069" y="286"/>
                    <a:pt x="1035" y="237"/>
                    <a:pt x="997" y="190"/>
                  </a:cubicBezTo>
                  <a:cubicBezTo>
                    <a:pt x="982" y="172"/>
                    <a:pt x="970" y="156"/>
                    <a:pt x="956" y="141"/>
                  </a:cubicBezTo>
                  <a:cubicBezTo>
                    <a:pt x="927" y="107"/>
                    <a:pt x="899" y="76"/>
                    <a:pt x="870" y="44"/>
                  </a:cubicBezTo>
                  <a:cubicBezTo>
                    <a:pt x="841" y="15"/>
                    <a:pt x="802" y="1"/>
                    <a:pt x="7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2" name="Google Shape;9042;p17"/>
            <p:cNvSpPr/>
            <p:nvPr/>
          </p:nvSpPr>
          <p:spPr>
            <a:xfrm>
              <a:off x="5292271" y="4896364"/>
              <a:ext cx="84921" cy="13370"/>
            </a:xfrm>
            <a:custGeom>
              <a:avLst/>
              <a:gdLst/>
              <a:ahLst/>
              <a:cxnLst/>
              <a:rect l="l" t="t" r="r" b="b"/>
              <a:pathLst>
                <a:path w="2922" h="460" extrusionOk="0">
                  <a:moveTo>
                    <a:pt x="2782" y="0"/>
                  </a:moveTo>
                  <a:cubicBezTo>
                    <a:pt x="2777" y="0"/>
                    <a:pt x="2771" y="1"/>
                    <a:pt x="2765" y="2"/>
                  </a:cubicBezTo>
                  <a:cubicBezTo>
                    <a:pt x="2535" y="33"/>
                    <a:pt x="2304" y="65"/>
                    <a:pt x="2075" y="95"/>
                  </a:cubicBezTo>
                  <a:cubicBezTo>
                    <a:pt x="2000" y="105"/>
                    <a:pt x="1926" y="112"/>
                    <a:pt x="1851" y="120"/>
                  </a:cubicBezTo>
                  <a:cubicBezTo>
                    <a:pt x="1750" y="131"/>
                    <a:pt x="1650" y="143"/>
                    <a:pt x="1549" y="150"/>
                  </a:cubicBezTo>
                  <a:cubicBezTo>
                    <a:pt x="1435" y="152"/>
                    <a:pt x="1319" y="162"/>
                    <a:pt x="1205" y="162"/>
                  </a:cubicBezTo>
                  <a:cubicBezTo>
                    <a:pt x="1088" y="163"/>
                    <a:pt x="971" y="163"/>
                    <a:pt x="852" y="163"/>
                  </a:cubicBezTo>
                  <a:cubicBezTo>
                    <a:pt x="618" y="163"/>
                    <a:pt x="384" y="160"/>
                    <a:pt x="151" y="160"/>
                  </a:cubicBezTo>
                  <a:cubicBezTo>
                    <a:pt x="69" y="162"/>
                    <a:pt x="2" y="228"/>
                    <a:pt x="1" y="310"/>
                  </a:cubicBezTo>
                  <a:cubicBezTo>
                    <a:pt x="2" y="393"/>
                    <a:pt x="69" y="458"/>
                    <a:pt x="150" y="459"/>
                  </a:cubicBezTo>
                  <a:cubicBezTo>
                    <a:pt x="398" y="459"/>
                    <a:pt x="645" y="454"/>
                    <a:pt x="892" y="450"/>
                  </a:cubicBezTo>
                  <a:cubicBezTo>
                    <a:pt x="1031" y="446"/>
                    <a:pt x="1169" y="445"/>
                    <a:pt x="1308" y="439"/>
                  </a:cubicBezTo>
                  <a:lnTo>
                    <a:pt x="1479" y="431"/>
                  </a:lnTo>
                  <a:cubicBezTo>
                    <a:pt x="1509" y="429"/>
                    <a:pt x="1541" y="429"/>
                    <a:pt x="1570" y="426"/>
                  </a:cubicBezTo>
                  <a:cubicBezTo>
                    <a:pt x="1649" y="416"/>
                    <a:pt x="1728" y="408"/>
                    <a:pt x="1807" y="399"/>
                  </a:cubicBezTo>
                  <a:cubicBezTo>
                    <a:pt x="2139" y="364"/>
                    <a:pt x="2470" y="313"/>
                    <a:pt x="2800" y="261"/>
                  </a:cubicBezTo>
                  <a:cubicBezTo>
                    <a:pt x="2872" y="252"/>
                    <a:pt x="2921" y="185"/>
                    <a:pt x="2912" y="114"/>
                  </a:cubicBezTo>
                  <a:cubicBezTo>
                    <a:pt x="2903" y="47"/>
                    <a:pt x="2847" y="0"/>
                    <a:pt x="2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3" name="Google Shape;9043;p17"/>
            <p:cNvSpPr/>
            <p:nvPr/>
          </p:nvSpPr>
          <p:spPr>
            <a:xfrm>
              <a:off x="5380741" y="4879304"/>
              <a:ext cx="66204" cy="51213"/>
            </a:xfrm>
            <a:custGeom>
              <a:avLst/>
              <a:gdLst/>
              <a:ahLst/>
              <a:cxnLst/>
              <a:rect l="l" t="t" r="r" b="b"/>
              <a:pathLst>
                <a:path w="2278" h="1762" extrusionOk="0">
                  <a:moveTo>
                    <a:pt x="1069" y="293"/>
                  </a:moveTo>
                  <a:cubicBezTo>
                    <a:pt x="1079" y="294"/>
                    <a:pt x="1090" y="296"/>
                    <a:pt x="1098" y="297"/>
                  </a:cubicBezTo>
                  <a:cubicBezTo>
                    <a:pt x="1105" y="299"/>
                    <a:pt x="1112" y="301"/>
                    <a:pt x="1118" y="302"/>
                  </a:cubicBezTo>
                  <a:lnTo>
                    <a:pt x="1118" y="302"/>
                  </a:lnTo>
                  <a:lnTo>
                    <a:pt x="1126" y="305"/>
                  </a:lnTo>
                  <a:lnTo>
                    <a:pt x="1128" y="305"/>
                  </a:lnTo>
                  <a:cubicBezTo>
                    <a:pt x="1134" y="307"/>
                    <a:pt x="1142" y="310"/>
                    <a:pt x="1149" y="313"/>
                  </a:cubicBezTo>
                  <a:cubicBezTo>
                    <a:pt x="1156" y="318"/>
                    <a:pt x="1163" y="321"/>
                    <a:pt x="1169" y="326"/>
                  </a:cubicBezTo>
                  <a:lnTo>
                    <a:pt x="1177" y="332"/>
                  </a:lnTo>
                  <a:lnTo>
                    <a:pt x="1171" y="327"/>
                  </a:lnTo>
                  <a:lnTo>
                    <a:pt x="1161" y="321"/>
                  </a:lnTo>
                  <a:lnTo>
                    <a:pt x="1161" y="321"/>
                  </a:lnTo>
                  <a:lnTo>
                    <a:pt x="1177" y="334"/>
                  </a:lnTo>
                  <a:cubicBezTo>
                    <a:pt x="1182" y="337"/>
                    <a:pt x="1185" y="342"/>
                    <a:pt x="1190" y="346"/>
                  </a:cubicBezTo>
                  <a:lnTo>
                    <a:pt x="1198" y="358"/>
                  </a:lnTo>
                  <a:lnTo>
                    <a:pt x="1206" y="369"/>
                  </a:lnTo>
                  <a:cubicBezTo>
                    <a:pt x="1209" y="378"/>
                    <a:pt x="1213" y="388"/>
                    <a:pt x="1217" y="396"/>
                  </a:cubicBezTo>
                  <a:cubicBezTo>
                    <a:pt x="1218" y="402"/>
                    <a:pt x="1220" y="410"/>
                    <a:pt x="1223" y="418"/>
                  </a:cubicBezTo>
                  <a:cubicBezTo>
                    <a:pt x="1228" y="445"/>
                    <a:pt x="1231" y="472"/>
                    <a:pt x="1232" y="498"/>
                  </a:cubicBezTo>
                  <a:cubicBezTo>
                    <a:pt x="1236" y="592"/>
                    <a:pt x="1234" y="688"/>
                    <a:pt x="1264" y="777"/>
                  </a:cubicBezTo>
                  <a:cubicBezTo>
                    <a:pt x="1266" y="782"/>
                    <a:pt x="1269" y="787"/>
                    <a:pt x="1270" y="791"/>
                  </a:cubicBezTo>
                  <a:cubicBezTo>
                    <a:pt x="1221" y="863"/>
                    <a:pt x="1169" y="932"/>
                    <a:pt x="1112" y="999"/>
                  </a:cubicBezTo>
                  <a:cubicBezTo>
                    <a:pt x="1060" y="1059"/>
                    <a:pt x="1003" y="1117"/>
                    <a:pt x="943" y="1171"/>
                  </a:cubicBezTo>
                  <a:cubicBezTo>
                    <a:pt x="892" y="1216"/>
                    <a:pt x="838" y="1255"/>
                    <a:pt x="784" y="1295"/>
                  </a:cubicBezTo>
                  <a:cubicBezTo>
                    <a:pt x="743" y="1320"/>
                    <a:pt x="702" y="1344"/>
                    <a:pt x="659" y="1367"/>
                  </a:cubicBezTo>
                  <a:cubicBezTo>
                    <a:pt x="633" y="1380"/>
                    <a:pt x="606" y="1393"/>
                    <a:pt x="577" y="1404"/>
                  </a:cubicBezTo>
                  <a:cubicBezTo>
                    <a:pt x="552" y="1410"/>
                    <a:pt x="528" y="1417"/>
                    <a:pt x="503" y="1423"/>
                  </a:cubicBezTo>
                  <a:cubicBezTo>
                    <a:pt x="484" y="1426"/>
                    <a:pt x="466" y="1429"/>
                    <a:pt x="446" y="1431"/>
                  </a:cubicBezTo>
                  <a:cubicBezTo>
                    <a:pt x="438" y="1431"/>
                    <a:pt x="431" y="1431"/>
                    <a:pt x="422" y="1432"/>
                  </a:cubicBezTo>
                  <a:cubicBezTo>
                    <a:pt x="414" y="1431"/>
                    <a:pt x="405" y="1431"/>
                    <a:pt x="397" y="1428"/>
                  </a:cubicBezTo>
                  <a:cubicBezTo>
                    <a:pt x="390" y="1428"/>
                    <a:pt x="384" y="1426"/>
                    <a:pt x="379" y="1423"/>
                  </a:cubicBezTo>
                  <a:cubicBezTo>
                    <a:pt x="370" y="1421"/>
                    <a:pt x="362" y="1417"/>
                    <a:pt x="354" y="1413"/>
                  </a:cubicBezTo>
                  <a:cubicBezTo>
                    <a:pt x="348" y="1410"/>
                    <a:pt x="341" y="1407"/>
                    <a:pt x="335" y="1402"/>
                  </a:cubicBezTo>
                  <a:lnTo>
                    <a:pt x="327" y="1396"/>
                  </a:lnTo>
                  <a:lnTo>
                    <a:pt x="316" y="1385"/>
                  </a:lnTo>
                  <a:cubicBezTo>
                    <a:pt x="311" y="1380"/>
                    <a:pt x="308" y="1374"/>
                    <a:pt x="305" y="1369"/>
                  </a:cubicBezTo>
                  <a:lnTo>
                    <a:pt x="305" y="1369"/>
                  </a:lnTo>
                  <a:cubicBezTo>
                    <a:pt x="305" y="1369"/>
                    <a:pt x="305" y="1369"/>
                    <a:pt x="305" y="1369"/>
                  </a:cubicBezTo>
                  <a:lnTo>
                    <a:pt x="305" y="1369"/>
                  </a:lnTo>
                  <a:cubicBezTo>
                    <a:pt x="304" y="1367"/>
                    <a:pt x="302" y="1366"/>
                    <a:pt x="302" y="1364"/>
                  </a:cubicBezTo>
                  <a:lnTo>
                    <a:pt x="297" y="1353"/>
                  </a:lnTo>
                  <a:cubicBezTo>
                    <a:pt x="295" y="1348"/>
                    <a:pt x="294" y="1344"/>
                    <a:pt x="294" y="1339"/>
                  </a:cubicBezTo>
                  <a:cubicBezTo>
                    <a:pt x="292" y="1326"/>
                    <a:pt x="289" y="1314"/>
                    <a:pt x="289" y="1301"/>
                  </a:cubicBezTo>
                  <a:lnTo>
                    <a:pt x="289" y="1254"/>
                  </a:lnTo>
                  <a:cubicBezTo>
                    <a:pt x="291" y="1227"/>
                    <a:pt x="294" y="1201"/>
                    <a:pt x="299" y="1174"/>
                  </a:cubicBezTo>
                  <a:cubicBezTo>
                    <a:pt x="310" y="1122"/>
                    <a:pt x="324" y="1071"/>
                    <a:pt x="340" y="1021"/>
                  </a:cubicBezTo>
                  <a:cubicBezTo>
                    <a:pt x="362" y="961"/>
                    <a:pt x="387" y="900"/>
                    <a:pt x="416" y="844"/>
                  </a:cubicBezTo>
                  <a:cubicBezTo>
                    <a:pt x="441" y="796"/>
                    <a:pt x="468" y="750"/>
                    <a:pt x="498" y="704"/>
                  </a:cubicBezTo>
                  <a:lnTo>
                    <a:pt x="498" y="704"/>
                  </a:lnTo>
                  <a:lnTo>
                    <a:pt x="493" y="711"/>
                  </a:lnTo>
                  <a:lnTo>
                    <a:pt x="500" y="701"/>
                  </a:lnTo>
                  <a:lnTo>
                    <a:pt x="504" y="695"/>
                  </a:lnTo>
                  <a:lnTo>
                    <a:pt x="504" y="695"/>
                  </a:lnTo>
                  <a:lnTo>
                    <a:pt x="501" y="699"/>
                  </a:lnTo>
                  <a:cubicBezTo>
                    <a:pt x="534" y="652"/>
                    <a:pt x="569" y="608"/>
                    <a:pt x="607" y="563"/>
                  </a:cubicBezTo>
                  <a:lnTo>
                    <a:pt x="607" y="563"/>
                  </a:lnTo>
                  <a:lnTo>
                    <a:pt x="606" y="565"/>
                  </a:lnTo>
                  <a:cubicBezTo>
                    <a:pt x="640" y="527"/>
                    <a:pt x="675" y="491"/>
                    <a:pt x="713" y="457"/>
                  </a:cubicBezTo>
                  <a:cubicBezTo>
                    <a:pt x="740" y="434"/>
                    <a:pt x="769" y="410"/>
                    <a:pt x="797" y="392"/>
                  </a:cubicBezTo>
                  <a:cubicBezTo>
                    <a:pt x="824" y="373"/>
                    <a:pt x="853" y="358"/>
                    <a:pt x="881" y="342"/>
                  </a:cubicBezTo>
                  <a:cubicBezTo>
                    <a:pt x="900" y="334"/>
                    <a:pt x="919" y="324"/>
                    <a:pt x="940" y="318"/>
                  </a:cubicBezTo>
                  <a:cubicBezTo>
                    <a:pt x="963" y="308"/>
                    <a:pt x="987" y="302"/>
                    <a:pt x="1011" y="297"/>
                  </a:cubicBezTo>
                  <a:cubicBezTo>
                    <a:pt x="1022" y="296"/>
                    <a:pt x="1033" y="293"/>
                    <a:pt x="1041" y="293"/>
                  </a:cubicBezTo>
                  <a:close/>
                  <a:moveTo>
                    <a:pt x="1064" y="0"/>
                  </a:moveTo>
                  <a:cubicBezTo>
                    <a:pt x="1047" y="0"/>
                    <a:pt x="1030" y="1"/>
                    <a:pt x="1012" y="3"/>
                  </a:cubicBezTo>
                  <a:cubicBezTo>
                    <a:pt x="959" y="8"/>
                    <a:pt x="905" y="20"/>
                    <a:pt x="853" y="39"/>
                  </a:cubicBezTo>
                  <a:cubicBezTo>
                    <a:pt x="666" y="107"/>
                    <a:pt x="511" y="239"/>
                    <a:pt x="384" y="389"/>
                  </a:cubicBezTo>
                  <a:cubicBezTo>
                    <a:pt x="248" y="551"/>
                    <a:pt x="143" y="736"/>
                    <a:pt x="75" y="935"/>
                  </a:cubicBezTo>
                  <a:cubicBezTo>
                    <a:pt x="40" y="1035"/>
                    <a:pt x="17" y="1141"/>
                    <a:pt x="7" y="1247"/>
                  </a:cubicBezTo>
                  <a:cubicBezTo>
                    <a:pt x="1" y="1329"/>
                    <a:pt x="10" y="1423"/>
                    <a:pt x="52" y="1496"/>
                  </a:cubicBezTo>
                  <a:cubicBezTo>
                    <a:pt x="94" y="1578"/>
                    <a:pt x="164" y="1641"/>
                    <a:pt x="249" y="1678"/>
                  </a:cubicBezTo>
                  <a:cubicBezTo>
                    <a:pt x="309" y="1703"/>
                    <a:pt x="373" y="1715"/>
                    <a:pt x="437" y="1715"/>
                  </a:cubicBezTo>
                  <a:cubicBezTo>
                    <a:pt x="458" y="1715"/>
                    <a:pt x="480" y="1714"/>
                    <a:pt x="501" y="1711"/>
                  </a:cubicBezTo>
                  <a:cubicBezTo>
                    <a:pt x="709" y="1681"/>
                    <a:pt x="895" y="1573"/>
                    <a:pt x="1054" y="1442"/>
                  </a:cubicBezTo>
                  <a:cubicBezTo>
                    <a:pt x="1138" y="1372"/>
                    <a:pt x="1215" y="1298"/>
                    <a:pt x="1288" y="1217"/>
                  </a:cubicBezTo>
                  <a:cubicBezTo>
                    <a:pt x="1301" y="1290"/>
                    <a:pt x="1321" y="1363"/>
                    <a:pt x="1353" y="1429"/>
                  </a:cubicBezTo>
                  <a:cubicBezTo>
                    <a:pt x="1388" y="1510"/>
                    <a:pt x="1440" y="1583"/>
                    <a:pt x="1505" y="1643"/>
                  </a:cubicBezTo>
                  <a:cubicBezTo>
                    <a:pt x="1568" y="1695"/>
                    <a:pt x="1642" y="1733"/>
                    <a:pt x="1723" y="1751"/>
                  </a:cubicBezTo>
                  <a:cubicBezTo>
                    <a:pt x="1760" y="1758"/>
                    <a:pt x="1796" y="1762"/>
                    <a:pt x="1831" y="1762"/>
                  </a:cubicBezTo>
                  <a:cubicBezTo>
                    <a:pt x="1875" y="1762"/>
                    <a:pt x="1918" y="1755"/>
                    <a:pt x="1959" y="1741"/>
                  </a:cubicBezTo>
                  <a:cubicBezTo>
                    <a:pt x="2041" y="1714"/>
                    <a:pt x="2121" y="1675"/>
                    <a:pt x="2192" y="1627"/>
                  </a:cubicBezTo>
                  <a:cubicBezTo>
                    <a:pt x="2257" y="1588"/>
                    <a:pt x="2277" y="1502"/>
                    <a:pt x="2239" y="1437"/>
                  </a:cubicBezTo>
                  <a:cubicBezTo>
                    <a:pt x="2213" y="1392"/>
                    <a:pt x="2166" y="1366"/>
                    <a:pt x="2117" y="1366"/>
                  </a:cubicBezTo>
                  <a:cubicBezTo>
                    <a:pt x="2094" y="1366"/>
                    <a:pt x="2071" y="1372"/>
                    <a:pt x="2049" y="1383"/>
                  </a:cubicBezTo>
                  <a:cubicBezTo>
                    <a:pt x="2021" y="1401"/>
                    <a:pt x="1994" y="1417"/>
                    <a:pt x="1964" y="1431"/>
                  </a:cubicBezTo>
                  <a:cubicBezTo>
                    <a:pt x="1946" y="1439"/>
                    <a:pt x="1927" y="1450"/>
                    <a:pt x="1913" y="1455"/>
                  </a:cubicBezTo>
                  <a:cubicBezTo>
                    <a:pt x="1897" y="1459"/>
                    <a:pt x="1883" y="1462"/>
                    <a:pt x="1869" y="1466"/>
                  </a:cubicBezTo>
                  <a:cubicBezTo>
                    <a:pt x="1863" y="1467"/>
                    <a:pt x="1856" y="1469"/>
                    <a:pt x="1848" y="1469"/>
                  </a:cubicBezTo>
                  <a:cubicBezTo>
                    <a:pt x="1841" y="1469"/>
                    <a:pt x="1833" y="1469"/>
                    <a:pt x="1827" y="1469"/>
                  </a:cubicBezTo>
                  <a:cubicBezTo>
                    <a:pt x="1824" y="1469"/>
                    <a:pt x="1821" y="1469"/>
                    <a:pt x="1818" y="1469"/>
                  </a:cubicBezTo>
                  <a:cubicBezTo>
                    <a:pt x="1809" y="1469"/>
                    <a:pt x="1799" y="1467"/>
                    <a:pt x="1791" y="1466"/>
                  </a:cubicBezTo>
                  <a:cubicBezTo>
                    <a:pt x="1782" y="1462"/>
                    <a:pt x="1772" y="1461"/>
                    <a:pt x="1763" y="1458"/>
                  </a:cubicBezTo>
                  <a:cubicBezTo>
                    <a:pt x="1753" y="1455"/>
                    <a:pt x="1744" y="1451"/>
                    <a:pt x="1736" y="1447"/>
                  </a:cubicBezTo>
                  <a:cubicBezTo>
                    <a:pt x="1728" y="1443"/>
                    <a:pt x="1722" y="1439"/>
                    <a:pt x="1714" y="1434"/>
                  </a:cubicBezTo>
                  <a:cubicBezTo>
                    <a:pt x="1706" y="1428"/>
                    <a:pt x="1696" y="1423"/>
                    <a:pt x="1690" y="1417"/>
                  </a:cubicBezTo>
                  <a:cubicBezTo>
                    <a:pt x="1682" y="1409"/>
                    <a:pt x="1674" y="1401"/>
                    <a:pt x="1668" y="1394"/>
                  </a:cubicBezTo>
                  <a:cubicBezTo>
                    <a:pt x="1663" y="1388"/>
                    <a:pt x="1658" y="1382"/>
                    <a:pt x="1652" y="1374"/>
                  </a:cubicBezTo>
                  <a:cubicBezTo>
                    <a:pt x="1642" y="1358"/>
                    <a:pt x="1633" y="1342"/>
                    <a:pt x="1623" y="1326"/>
                  </a:cubicBezTo>
                  <a:cubicBezTo>
                    <a:pt x="1614" y="1306"/>
                    <a:pt x="1606" y="1285"/>
                    <a:pt x="1598" y="1265"/>
                  </a:cubicBezTo>
                  <a:cubicBezTo>
                    <a:pt x="1590" y="1236"/>
                    <a:pt x="1579" y="1204"/>
                    <a:pt x="1576" y="1179"/>
                  </a:cubicBezTo>
                  <a:cubicBezTo>
                    <a:pt x="1571" y="1154"/>
                    <a:pt x="1568" y="1127"/>
                    <a:pt x="1566" y="1100"/>
                  </a:cubicBezTo>
                  <a:cubicBezTo>
                    <a:pt x="1563" y="1065"/>
                    <a:pt x="1563" y="1030"/>
                    <a:pt x="1566" y="994"/>
                  </a:cubicBezTo>
                  <a:cubicBezTo>
                    <a:pt x="1570" y="948"/>
                    <a:pt x="1578" y="900"/>
                    <a:pt x="1585" y="855"/>
                  </a:cubicBezTo>
                  <a:cubicBezTo>
                    <a:pt x="1590" y="831"/>
                    <a:pt x="1597" y="809"/>
                    <a:pt x="1603" y="785"/>
                  </a:cubicBezTo>
                  <a:cubicBezTo>
                    <a:pt x="1616" y="764"/>
                    <a:pt x="1627" y="744"/>
                    <a:pt x="1638" y="722"/>
                  </a:cubicBezTo>
                  <a:cubicBezTo>
                    <a:pt x="1668" y="663"/>
                    <a:pt x="1698" y="604"/>
                    <a:pt x="1698" y="536"/>
                  </a:cubicBezTo>
                  <a:cubicBezTo>
                    <a:pt x="1698" y="478"/>
                    <a:pt x="1661" y="424"/>
                    <a:pt x="1606" y="400"/>
                  </a:cubicBezTo>
                  <a:cubicBezTo>
                    <a:pt x="1588" y="393"/>
                    <a:pt x="1569" y="389"/>
                    <a:pt x="1549" y="389"/>
                  </a:cubicBezTo>
                  <a:cubicBezTo>
                    <a:pt x="1538" y="389"/>
                    <a:pt x="1528" y="390"/>
                    <a:pt x="1517" y="392"/>
                  </a:cubicBezTo>
                  <a:cubicBezTo>
                    <a:pt x="1508" y="323"/>
                    <a:pt x="1483" y="255"/>
                    <a:pt x="1445" y="194"/>
                  </a:cubicBezTo>
                  <a:cubicBezTo>
                    <a:pt x="1384" y="104"/>
                    <a:pt x="1293" y="39"/>
                    <a:pt x="1187" y="16"/>
                  </a:cubicBezTo>
                  <a:cubicBezTo>
                    <a:pt x="1146" y="6"/>
                    <a:pt x="1105" y="0"/>
                    <a:pt x="10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4" name="Google Shape;9044;p17"/>
            <p:cNvSpPr/>
            <p:nvPr/>
          </p:nvSpPr>
          <p:spPr>
            <a:xfrm>
              <a:off x="5362867" y="4989746"/>
              <a:ext cx="10637" cy="63740"/>
            </a:xfrm>
            <a:custGeom>
              <a:avLst/>
              <a:gdLst/>
              <a:ahLst/>
              <a:cxnLst/>
              <a:rect l="l" t="t" r="r" b="b"/>
              <a:pathLst>
                <a:path w="366" h="2193" extrusionOk="0">
                  <a:moveTo>
                    <a:pt x="155" y="1"/>
                  </a:moveTo>
                  <a:cubicBezTo>
                    <a:pt x="68" y="1"/>
                    <a:pt x="0" y="72"/>
                    <a:pt x="3" y="159"/>
                  </a:cubicBezTo>
                  <a:cubicBezTo>
                    <a:pt x="3" y="224"/>
                    <a:pt x="8" y="290"/>
                    <a:pt x="11" y="357"/>
                  </a:cubicBezTo>
                  <a:cubicBezTo>
                    <a:pt x="16" y="439"/>
                    <a:pt x="21" y="520"/>
                    <a:pt x="25" y="602"/>
                  </a:cubicBezTo>
                  <a:cubicBezTo>
                    <a:pt x="35" y="767"/>
                    <a:pt x="40" y="931"/>
                    <a:pt x="44" y="1096"/>
                  </a:cubicBezTo>
                  <a:cubicBezTo>
                    <a:pt x="54" y="1416"/>
                    <a:pt x="67" y="1734"/>
                    <a:pt x="86" y="2052"/>
                  </a:cubicBezTo>
                  <a:cubicBezTo>
                    <a:pt x="86" y="2130"/>
                    <a:pt x="147" y="2191"/>
                    <a:pt x="223" y="2193"/>
                  </a:cubicBezTo>
                  <a:cubicBezTo>
                    <a:pt x="296" y="2193"/>
                    <a:pt x="366" y="2130"/>
                    <a:pt x="363" y="2054"/>
                  </a:cubicBezTo>
                  <a:cubicBezTo>
                    <a:pt x="345" y="1731"/>
                    <a:pt x="331" y="1408"/>
                    <a:pt x="326" y="1085"/>
                  </a:cubicBezTo>
                  <a:cubicBezTo>
                    <a:pt x="323" y="920"/>
                    <a:pt x="321" y="754"/>
                    <a:pt x="317" y="589"/>
                  </a:cubicBezTo>
                  <a:cubicBezTo>
                    <a:pt x="312" y="445"/>
                    <a:pt x="306" y="303"/>
                    <a:pt x="306" y="159"/>
                  </a:cubicBezTo>
                  <a:cubicBezTo>
                    <a:pt x="309" y="72"/>
                    <a:pt x="241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5" name="Google Shape;9045;p17"/>
            <p:cNvSpPr/>
            <p:nvPr/>
          </p:nvSpPr>
          <p:spPr>
            <a:xfrm>
              <a:off x="5363913" y="5086034"/>
              <a:ext cx="11567" cy="47347"/>
            </a:xfrm>
            <a:custGeom>
              <a:avLst/>
              <a:gdLst/>
              <a:ahLst/>
              <a:cxnLst/>
              <a:rect l="l" t="t" r="r" b="b"/>
              <a:pathLst>
                <a:path w="398" h="1629" extrusionOk="0">
                  <a:moveTo>
                    <a:pt x="4" y="151"/>
                  </a:moveTo>
                  <a:cubicBezTo>
                    <a:pt x="4" y="155"/>
                    <a:pt x="4" y="158"/>
                    <a:pt x="4" y="162"/>
                  </a:cubicBezTo>
                  <a:lnTo>
                    <a:pt x="4" y="162"/>
                  </a:lnTo>
                  <a:cubicBezTo>
                    <a:pt x="4" y="158"/>
                    <a:pt x="4" y="155"/>
                    <a:pt x="4" y="151"/>
                  </a:cubicBezTo>
                  <a:close/>
                  <a:moveTo>
                    <a:pt x="153" y="1"/>
                  </a:moveTo>
                  <a:cubicBezTo>
                    <a:pt x="109" y="1"/>
                    <a:pt x="64" y="21"/>
                    <a:pt x="35" y="59"/>
                  </a:cubicBezTo>
                  <a:cubicBezTo>
                    <a:pt x="10" y="91"/>
                    <a:pt x="1" y="131"/>
                    <a:pt x="5" y="170"/>
                  </a:cubicBezTo>
                  <a:cubicBezTo>
                    <a:pt x="5" y="167"/>
                    <a:pt x="4" y="165"/>
                    <a:pt x="4" y="162"/>
                  </a:cubicBezTo>
                  <a:lnTo>
                    <a:pt x="4" y="162"/>
                  </a:lnTo>
                  <a:cubicBezTo>
                    <a:pt x="5" y="203"/>
                    <a:pt x="2" y="245"/>
                    <a:pt x="2" y="286"/>
                  </a:cubicBezTo>
                  <a:cubicBezTo>
                    <a:pt x="1" y="346"/>
                    <a:pt x="1" y="406"/>
                    <a:pt x="1" y="468"/>
                  </a:cubicBezTo>
                  <a:cubicBezTo>
                    <a:pt x="1" y="575"/>
                    <a:pt x="4" y="685"/>
                    <a:pt x="12" y="792"/>
                  </a:cubicBezTo>
                  <a:cubicBezTo>
                    <a:pt x="21" y="908"/>
                    <a:pt x="31" y="1023"/>
                    <a:pt x="46" y="1139"/>
                  </a:cubicBezTo>
                  <a:cubicBezTo>
                    <a:pt x="64" y="1261"/>
                    <a:pt x="84" y="1383"/>
                    <a:pt x="107" y="1505"/>
                  </a:cubicBezTo>
                  <a:cubicBezTo>
                    <a:pt x="116" y="1574"/>
                    <a:pt x="176" y="1625"/>
                    <a:pt x="246" y="1628"/>
                  </a:cubicBezTo>
                  <a:cubicBezTo>
                    <a:pt x="252" y="1628"/>
                    <a:pt x="260" y="1626"/>
                    <a:pt x="266" y="1626"/>
                  </a:cubicBezTo>
                  <a:cubicBezTo>
                    <a:pt x="344" y="1614"/>
                    <a:pt x="398" y="1543"/>
                    <a:pt x="388" y="1465"/>
                  </a:cubicBezTo>
                  <a:cubicBezTo>
                    <a:pt x="368" y="1343"/>
                    <a:pt x="347" y="1223"/>
                    <a:pt x="330" y="1099"/>
                  </a:cubicBezTo>
                  <a:cubicBezTo>
                    <a:pt x="314" y="987"/>
                    <a:pt x="306" y="875"/>
                    <a:pt x="298" y="762"/>
                  </a:cubicBezTo>
                  <a:cubicBezTo>
                    <a:pt x="287" y="562"/>
                    <a:pt x="289" y="363"/>
                    <a:pt x="302" y="165"/>
                  </a:cubicBezTo>
                  <a:lnTo>
                    <a:pt x="302" y="165"/>
                  </a:lnTo>
                  <a:cubicBezTo>
                    <a:pt x="302" y="162"/>
                    <a:pt x="302" y="159"/>
                    <a:pt x="303" y="156"/>
                  </a:cubicBezTo>
                  <a:lnTo>
                    <a:pt x="303" y="156"/>
                  </a:lnTo>
                  <a:cubicBezTo>
                    <a:pt x="303" y="154"/>
                    <a:pt x="303" y="153"/>
                    <a:pt x="303" y="151"/>
                  </a:cubicBezTo>
                  <a:lnTo>
                    <a:pt x="303" y="151"/>
                  </a:lnTo>
                  <a:lnTo>
                    <a:pt x="303" y="154"/>
                  </a:lnTo>
                  <a:lnTo>
                    <a:pt x="303" y="154"/>
                  </a:lnTo>
                  <a:cubicBezTo>
                    <a:pt x="304" y="114"/>
                    <a:pt x="288" y="75"/>
                    <a:pt x="259" y="45"/>
                  </a:cubicBezTo>
                  <a:cubicBezTo>
                    <a:pt x="229" y="15"/>
                    <a:pt x="191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6" name="Google Shape;9046;p17"/>
            <p:cNvSpPr/>
            <p:nvPr/>
          </p:nvSpPr>
          <p:spPr>
            <a:xfrm>
              <a:off x="5367313" y="5157822"/>
              <a:ext cx="8951" cy="51794"/>
            </a:xfrm>
            <a:custGeom>
              <a:avLst/>
              <a:gdLst/>
              <a:ahLst/>
              <a:cxnLst/>
              <a:rect l="l" t="t" r="r" b="b"/>
              <a:pathLst>
                <a:path w="308" h="1782" extrusionOk="0">
                  <a:moveTo>
                    <a:pt x="300" y="1568"/>
                  </a:moveTo>
                  <a:cubicBezTo>
                    <a:pt x="301" y="1574"/>
                    <a:pt x="301" y="1579"/>
                    <a:pt x="301" y="1585"/>
                  </a:cubicBezTo>
                  <a:cubicBezTo>
                    <a:pt x="301" y="1579"/>
                    <a:pt x="301" y="1574"/>
                    <a:pt x="300" y="1568"/>
                  </a:cubicBezTo>
                  <a:close/>
                  <a:moveTo>
                    <a:pt x="154" y="0"/>
                  </a:moveTo>
                  <a:cubicBezTo>
                    <a:pt x="75" y="0"/>
                    <a:pt x="9" y="64"/>
                    <a:pt x="5" y="144"/>
                  </a:cubicBezTo>
                  <a:cubicBezTo>
                    <a:pt x="4" y="388"/>
                    <a:pt x="5" y="632"/>
                    <a:pt x="5" y="877"/>
                  </a:cubicBezTo>
                  <a:cubicBezTo>
                    <a:pt x="7" y="1127"/>
                    <a:pt x="1" y="1376"/>
                    <a:pt x="17" y="1626"/>
                  </a:cubicBezTo>
                  <a:lnTo>
                    <a:pt x="17" y="1637"/>
                  </a:lnTo>
                  <a:cubicBezTo>
                    <a:pt x="18" y="1681"/>
                    <a:pt x="39" y="1724"/>
                    <a:pt x="74" y="1751"/>
                  </a:cubicBezTo>
                  <a:cubicBezTo>
                    <a:pt x="97" y="1772"/>
                    <a:pt x="129" y="1781"/>
                    <a:pt x="161" y="1781"/>
                  </a:cubicBezTo>
                  <a:cubicBezTo>
                    <a:pt x="167" y="1781"/>
                    <a:pt x="173" y="1781"/>
                    <a:pt x="181" y="1779"/>
                  </a:cubicBezTo>
                  <a:cubicBezTo>
                    <a:pt x="218" y="1775"/>
                    <a:pt x="252" y="1756"/>
                    <a:pt x="275" y="1726"/>
                  </a:cubicBezTo>
                  <a:cubicBezTo>
                    <a:pt x="298" y="1694"/>
                    <a:pt x="308" y="1656"/>
                    <a:pt x="305" y="1618"/>
                  </a:cubicBezTo>
                  <a:cubicBezTo>
                    <a:pt x="303" y="1601"/>
                    <a:pt x="300" y="1583"/>
                    <a:pt x="300" y="1566"/>
                  </a:cubicBezTo>
                  <a:lnTo>
                    <a:pt x="300" y="1566"/>
                  </a:lnTo>
                  <a:cubicBezTo>
                    <a:pt x="300" y="1567"/>
                    <a:pt x="300" y="1567"/>
                    <a:pt x="300" y="1568"/>
                  </a:cubicBezTo>
                  <a:lnTo>
                    <a:pt x="300" y="1568"/>
                  </a:lnTo>
                  <a:cubicBezTo>
                    <a:pt x="286" y="1331"/>
                    <a:pt x="292" y="1093"/>
                    <a:pt x="294" y="857"/>
                  </a:cubicBezTo>
                  <a:cubicBezTo>
                    <a:pt x="295" y="619"/>
                    <a:pt x="300" y="382"/>
                    <a:pt x="305" y="144"/>
                  </a:cubicBezTo>
                  <a:cubicBezTo>
                    <a:pt x="301" y="64"/>
                    <a:pt x="235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7" name="Google Shape;9047;p17"/>
            <p:cNvSpPr/>
            <p:nvPr/>
          </p:nvSpPr>
          <p:spPr>
            <a:xfrm>
              <a:off x="5366412" y="5236788"/>
              <a:ext cx="13223" cy="39761"/>
            </a:xfrm>
            <a:custGeom>
              <a:avLst/>
              <a:gdLst/>
              <a:ahLst/>
              <a:cxnLst/>
              <a:rect l="l" t="t" r="r" b="b"/>
              <a:pathLst>
                <a:path w="455" h="1368" extrusionOk="0">
                  <a:moveTo>
                    <a:pt x="196" y="1"/>
                  </a:moveTo>
                  <a:cubicBezTo>
                    <a:pt x="120" y="1"/>
                    <a:pt x="46" y="58"/>
                    <a:pt x="43" y="148"/>
                  </a:cubicBezTo>
                  <a:lnTo>
                    <a:pt x="43" y="147"/>
                  </a:lnTo>
                  <a:cubicBezTo>
                    <a:pt x="43" y="152"/>
                    <a:pt x="41" y="158"/>
                    <a:pt x="41" y="164"/>
                  </a:cubicBezTo>
                  <a:cubicBezTo>
                    <a:pt x="35" y="215"/>
                    <a:pt x="29" y="266"/>
                    <a:pt x="22" y="316"/>
                  </a:cubicBezTo>
                  <a:cubicBezTo>
                    <a:pt x="24" y="308"/>
                    <a:pt x="24" y="302"/>
                    <a:pt x="25" y="296"/>
                  </a:cubicBezTo>
                  <a:lnTo>
                    <a:pt x="25" y="296"/>
                  </a:lnTo>
                  <a:cubicBezTo>
                    <a:pt x="13" y="395"/>
                    <a:pt x="10" y="494"/>
                    <a:pt x="5" y="593"/>
                  </a:cubicBezTo>
                  <a:cubicBezTo>
                    <a:pt x="0" y="714"/>
                    <a:pt x="11" y="834"/>
                    <a:pt x="40" y="951"/>
                  </a:cubicBezTo>
                  <a:cubicBezTo>
                    <a:pt x="71" y="1067"/>
                    <a:pt x="114" y="1179"/>
                    <a:pt x="165" y="1287"/>
                  </a:cubicBezTo>
                  <a:cubicBezTo>
                    <a:pt x="188" y="1337"/>
                    <a:pt x="239" y="1367"/>
                    <a:pt x="294" y="1367"/>
                  </a:cubicBezTo>
                  <a:cubicBezTo>
                    <a:pt x="315" y="1367"/>
                    <a:pt x="336" y="1363"/>
                    <a:pt x="356" y="1353"/>
                  </a:cubicBezTo>
                  <a:cubicBezTo>
                    <a:pt x="426" y="1317"/>
                    <a:pt x="454" y="1233"/>
                    <a:pt x="421" y="1162"/>
                  </a:cubicBezTo>
                  <a:cubicBezTo>
                    <a:pt x="410" y="1139"/>
                    <a:pt x="401" y="1116"/>
                    <a:pt x="391" y="1093"/>
                  </a:cubicBezTo>
                  <a:cubicBezTo>
                    <a:pt x="366" y="1035"/>
                    <a:pt x="345" y="975"/>
                    <a:pt x="328" y="913"/>
                  </a:cubicBezTo>
                  <a:cubicBezTo>
                    <a:pt x="320" y="881"/>
                    <a:pt x="313" y="851"/>
                    <a:pt x="307" y="818"/>
                  </a:cubicBezTo>
                  <a:cubicBezTo>
                    <a:pt x="299" y="758"/>
                    <a:pt x="296" y="696"/>
                    <a:pt x="294" y="634"/>
                  </a:cubicBezTo>
                  <a:cubicBezTo>
                    <a:pt x="296" y="543"/>
                    <a:pt x="306" y="451"/>
                    <a:pt x="317" y="357"/>
                  </a:cubicBezTo>
                  <a:cubicBezTo>
                    <a:pt x="326" y="300"/>
                    <a:pt x="337" y="242"/>
                    <a:pt x="345" y="182"/>
                  </a:cubicBezTo>
                  <a:cubicBezTo>
                    <a:pt x="353" y="136"/>
                    <a:pt x="340" y="88"/>
                    <a:pt x="309" y="52"/>
                  </a:cubicBezTo>
                  <a:cubicBezTo>
                    <a:pt x="277" y="16"/>
                    <a:pt x="236" y="1"/>
                    <a:pt x="1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8" name="Google Shape;9048;p17"/>
            <p:cNvSpPr/>
            <p:nvPr/>
          </p:nvSpPr>
          <p:spPr>
            <a:xfrm>
              <a:off x="5405125" y="5269775"/>
              <a:ext cx="96982" cy="11539"/>
            </a:xfrm>
            <a:custGeom>
              <a:avLst/>
              <a:gdLst/>
              <a:ahLst/>
              <a:cxnLst/>
              <a:rect l="l" t="t" r="r" b="b"/>
              <a:pathLst>
                <a:path w="3337" h="397" extrusionOk="0">
                  <a:moveTo>
                    <a:pt x="213" y="1"/>
                  </a:moveTo>
                  <a:cubicBezTo>
                    <a:pt x="196" y="1"/>
                    <a:pt x="180" y="2"/>
                    <a:pt x="164" y="6"/>
                  </a:cubicBezTo>
                  <a:cubicBezTo>
                    <a:pt x="47" y="30"/>
                    <a:pt x="1" y="186"/>
                    <a:pt x="97" y="266"/>
                  </a:cubicBezTo>
                  <a:cubicBezTo>
                    <a:pt x="142" y="302"/>
                    <a:pt x="192" y="316"/>
                    <a:pt x="249" y="327"/>
                  </a:cubicBezTo>
                  <a:cubicBezTo>
                    <a:pt x="286" y="334"/>
                    <a:pt x="324" y="340"/>
                    <a:pt x="360" y="345"/>
                  </a:cubicBezTo>
                  <a:lnTo>
                    <a:pt x="355" y="345"/>
                  </a:lnTo>
                  <a:lnTo>
                    <a:pt x="398" y="349"/>
                  </a:lnTo>
                  <a:lnTo>
                    <a:pt x="405" y="349"/>
                  </a:lnTo>
                  <a:lnTo>
                    <a:pt x="417" y="351"/>
                  </a:lnTo>
                  <a:lnTo>
                    <a:pt x="414" y="351"/>
                  </a:lnTo>
                  <a:lnTo>
                    <a:pt x="469" y="359"/>
                  </a:lnTo>
                  <a:lnTo>
                    <a:pt x="469" y="359"/>
                  </a:lnTo>
                  <a:lnTo>
                    <a:pt x="452" y="356"/>
                  </a:lnTo>
                  <a:lnTo>
                    <a:pt x="452" y="356"/>
                  </a:lnTo>
                  <a:lnTo>
                    <a:pt x="479" y="361"/>
                  </a:lnTo>
                  <a:lnTo>
                    <a:pt x="477" y="361"/>
                  </a:lnTo>
                  <a:cubicBezTo>
                    <a:pt x="545" y="367"/>
                    <a:pt x="612" y="368"/>
                    <a:pt x="678" y="373"/>
                  </a:cubicBezTo>
                  <a:cubicBezTo>
                    <a:pt x="732" y="376"/>
                    <a:pt x="784" y="376"/>
                    <a:pt x="838" y="376"/>
                  </a:cubicBezTo>
                  <a:cubicBezTo>
                    <a:pt x="863" y="377"/>
                    <a:pt x="887" y="377"/>
                    <a:pt x="912" y="377"/>
                  </a:cubicBezTo>
                  <a:cubicBezTo>
                    <a:pt x="1020" y="377"/>
                    <a:pt x="1129" y="374"/>
                    <a:pt x="1237" y="372"/>
                  </a:cubicBezTo>
                  <a:cubicBezTo>
                    <a:pt x="1467" y="365"/>
                    <a:pt x="1696" y="354"/>
                    <a:pt x="1927" y="346"/>
                  </a:cubicBezTo>
                  <a:cubicBezTo>
                    <a:pt x="2029" y="346"/>
                    <a:pt x="2132" y="343"/>
                    <a:pt x="2233" y="343"/>
                  </a:cubicBezTo>
                  <a:cubicBezTo>
                    <a:pt x="2554" y="343"/>
                    <a:pt x="2874" y="370"/>
                    <a:pt x="3192" y="397"/>
                  </a:cubicBezTo>
                  <a:cubicBezTo>
                    <a:pt x="3197" y="397"/>
                    <a:pt x="3200" y="397"/>
                    <a:pt x="3203" y="395"/>
                  </a:cubicBezTo>
                  <a:cubicBezTo>
                    <a:pt x="3276" y="395"/>
                    <a:pt x="3335" y="337"/>
                    <a:pt x="3336" y="264"/>
                  </a:cubicBezTo>
                  <a:cubicBezTo>
                    <a:pt x="3336" y="191"/>
                    <a:pt x="3281" y="131"/>
                    <a:pt x="3208" y="126"/>
                  </a:cubicBezTo>
                  <a:cubicBezTo>
                    <a:pt x="2886" y="100"/>
                    <a:pt x="2560" y="71"/>
                    <a:pt x="2236" y="71"/>
                  </a:cubicBezTo>
                  <a:cubicBezTo>
                    <a:pt x="2228" y="71"/>
                    <a:pt x="2219" y="71"/>
                    <a:pt x="2211" y="71"/>
                  </a:cubicBezTo>
                  <a:lnTo>
                    <a:pt x="2200" y="71"/>
                  </a:lnTo>
                  <a:lnTo>
                    <a:pt x="1946" y="72"/>
                  </a:lnTo>
                  <a:lnTo>
                    <a:pt x="1931" y="72"/>
                  </a:lnTo>
                  <a:cubicBezTo>
                    <a:pt x="1780" y="74"/>
                    <a:pt x="1630" y="80"/>
                    <a:pt x="1479" y="85"/>
                  </a:cubicBezTo>
                  <a:cubicBezTo>
                    <a:pt x="1322" y="90"/>
                    <a:pt x="1164" y="93"/>
                    <a:pt x="1005" y="94"/>
                  </a:cubicBezTo>
                  <a:lnTo>
                    <a:pt x="1005" y="94"/>
                  </a:lnTo>
                  <a:cubicBezTo>
                    <a:pt x="920" y="91"/>
                    <a:pt x="831" y="90"/>
                    <a:pt x="743" y="88"/>
                  </a:cubicBezTo>
                  <a:cubicBezTo>
                    <a:pt x="671" y="87"/>
                    <a:pt x="598" y="79"/>
                    <a:pt x="526" y="72"/>
                  </a:cubicBezTo>
                  <a:cubicBezTo>
                    <a:pt x="488" y="68"/>
                    <a:pt x="452" y="61"/>
                    <a:pt x="414" y="57"/>
                  </a:cubicBezTo>
                  <a:cubicBezTo>
                    <a:pt x="393" y="36"/>
                    <a:pt x="367" y="22"/>
                    <a:pt x="336" y="17"/>
                  </a:cubicBezTo>
                  <a:cubicBezTo>
                    <a:pt x="297" y="10"/>
                    <a:pt x="25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49" name="Google Shape;9049;p17"/>
            <p:cNvSpPr/>
            <p:nvPr/>
          </p:nvSpPr>
          <p:spPr>
            <a:xfrm>
              <a:off x="5533703" y="5268526"/>
              <a:ext cx="77888" cy="10580"/>
            </a:xfrm>
            <a:custGeom>
              <a:avLst/>
              <a:gdLst/>
              <a:ahLst/>
              <a:cxnLst/>
              <a:rect l="l" t="t" r="r" b="b"/>
              <a:pathLst>
                <a:path w="2680" h="364" extrusionOk="0">
                  <a:moveTo>
                    <a:pt x="1699" y="0"/>
                  </a:moveTo>
                  <a:cubicBezTo>
                    <a:pt x="1661" y="0"/>
                    <a:pt x="1623" y="1"/>
                    <a:pt x="1584" y="1"/>
                  </a:cubicBezTo>
                  <a:cubicBezTo>
                    <a:pt x="1507" y="1"/>
                    <a:pt x="1428" y="1"/>
                    <a:pt x="1350" y="6"/>
                  </a:cubicBezTo>
                  <a:cubicBezTo>
                    <a:pt x="1265" y="9"/>
                    <a:pt x="1177" y="16"/>
                    <a:pt x="1092" y="17"/>
                  </a:cubicBezTo>
                  <a:cubicBezTo>
                    <a:pt x="935" y="22"/>
                    <a:pt x="780" y="33"/>
                    <a:pt x="625" y="41"/>
                  </a:cubicBezTo>
                  <a:cubicBezTo>
                    <a:pt x="494" y="47"/>
                    <a:pt x="362" y="54"/>
                    <a:pt x="231" y="63"/>
                  </a:cubicBezTo>
                  <a:cubicBezTo>
                    <a:pt x="221" y="61"/>
                    <a:pt x="211" y="60"/>
                    <a:pt x="201" y="60"/>
                  </a:cubicBezTo>
                  <a:cubicBezTo>
                    <a:pt x="165" y="60"/>
                    <a:pt x="130" y="73"/>
                    <a:pt x="104" y="98"/>
                  </a:cubicBezTo>
                  <a:cubicBezTo>
                    <a:pt x="96" y="104"/>
                    <a:pt x="90" y="111"/>
                    <a:pt x="84" y="117"/>
                  </a:cubicBezTo>
                  <a:cubicBezTo>
                    <a:pt x="0" y="208"/>
                    <a:pt x="75" y="364"/>
                    <a:pt x="194" y="364"/>
                  </a:cubicBezTo>
                  <a:cubicBezTo>
                    <a:pt x="195" y="364"/>
                    <a:pt x="195" y="364"/>
                    <a:pt x="196" y="364"/>
                  </a:cubicBezTo>
                  <a:lnTo>
                    <a:pt x="209" y="364"/>
                  </a:lnTo>
                  <a:cubicBezTo>
                    <a:pt x="441" y="342"/>
                    <a:pt x="674" y="328"/>
                    <a:pt x="907" y="312"/>
                  </a:cubicBezTo>
                  <a:cubicBezTo>
                    <a:pt x="1043" y="304"/>
                    <a:pt x="1181" y="294"/>
                    <a:pt x="1317" y="286"/>
                  </a:cubicBezTo>
                  <a:cubicBezTo>
                    <a:pt x="1426" y="280"/>
                    <a:pt x="1537" y="278"/>
                    <a:pt x="1646" y="275"/>
                  </a:cubicBezTo>
                  <a:cubicBezTo>
                    <a:pt x="1790" y="277"/>
                    <a:pt x="1934" y="278"/>
                    <a:pt x="2078" y="282"/>
                  </a:cubicBezTo>
                  <a:cubicBezTo>
                    <a:pt x="2230" y="285"/>
                    <a:pt x="2384" y="291"/>
                    <a:pt x="2536" y="296"/>
                  </a:cubicBezTo>
                  <a:cubicBezTo>
                    <a:pt x="2539" y="296"/>
                    <a:pt x="2542" y="296"/>
                    <a:pt x="2544" y="296"/>
                  </a:cubicBezTo>
                  <a:cubicBezTo>
                    <a:pt x="2613" y="296"/>
                    <a:pt x="2672" y="242"/>
                    <a:pt x="2677" y="172"/>
                  </a:cubicBezTo>
                  <a:cubicBezTo>
                    <a:pt x="2680" y="100"/>
                    <a:pt x="2624" y="36"/>
                    <a:pt x="2552" y="33"/>
                  </a:cubicBezTo>
                  <a:cubicBezTo>
                    <a:pt x="2373" y="22"/>
                    <a:pt x="2192" y="14"/>
                    <a:pt x="2013" y="8"/>
                  </a:cubicBezTo>
                  <a:cubicBezTo>
                    <a:pt x="1909" y="3"/>
                    <a:pt x="1804" y="0"/>
                    <a:pt x="16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0" name="Google Shape;9050;p17"/>
            <p:cNvSpPr/>
            <p:nvPr/>
          </p:nvSpPr>
          <p:spPr>
            <a:xfrm>
              <a:off x="5646296" y="5269775"/>
              <a:ext cx="52022" cy="11074"/>
            </a:xfrm>
            <a:custGeom>
              <a:avLst/>
              <a:gdLst/>
              <a:ahLst/>
              <a:cxnLst/>
              <a:rect l="l" t="t" r="r" b="b"/>
              <a:pathLst>
                <a:path w="1790" h="381" extrusionOk="0">
                  <a:moveTo>
                    <a:pt x="1646" y="1"/>
                  </a:moveTo>
                  <a:cubicBezTo>
                    <a:pt x="1642" y="1"/>
                    <a:pt x="1638" y="1"/>
                    <a:pt x="1635" y="1"/>
                  </a:cubicBezTo>
                  <a:cubicBezTo>
                    <a:pt x="1375" y="12"/>
                    <a:pt x="1117" y="20"/>
                    <a:pt x="857" y="25"/>
                  </a:cubicBezTo>
                  <a:cubicBezTo>
                    <a:pt x="618" y="31"/>
                    <a:pt x="381" y="50"/>
                    <a:pt x="145" y="82"/>
                  </a:cubicBezTo>
                  <a:cubicBezTo>
                    <a:pt x="97" y="87"/>
                    <a:pt x="55" y="112"/>
                    <a:pt x="29" y="150"/>
                  </a:cubicBezTo>
                  <a:cubicBezTo>
                    <a:pt x="9" y="183"/>
                    <a:pt x="1" y="223"/>
                    <a:pt x="9" y="262"/>
                  </a:cubicBezTo>
                  <a:cubicBezTo>
                    <a:pt x="23" y="331"/>
                    <a:pt x="84" y="380"/>
                    <a:pt x="154" y="380"/>
                  </a:cubicBezTo>
                  <a:cubicBezTo>
                    <a:pt x="156" y="380"/>
                    <a:pt x="159" y="380"/>
                    <a:pt x="161" y="380"/>
                  </a:cubicBezTo>
                  <a:cubicBezTo>
                    <a:pt x="163" y="380"/>
                    <a:pt x="166" y="380"/>
                    <a:pt x="168" y="380"/>
                  </a:cubicBezTo>
                  <a:cubicBezTo>
                    <a:pt x="174" y="380"/>
                    <a:pt x="181" y="379"/>
                    <a:pt x="186" y="378"/>
                  </a:cubicBezTo>
                  <a:cubicBezTo>
                    <a:pt x="226" y="373"/>
                    <a:pt x="265" y="367"/>
                    <a:pt x="305" y="361"/>
                  </a:cubicBezTo>
                  <a:cubicBezTo>
                    <a:pt x="341" y="356"/>
                    <a:pt x="376" y="351"/>
                    <a:pt x="412" y="346"/>
                  </a:cubicBezTo>
                  <a:cubicBezTo>
                    <a:pt x="618" y="326"/>
                    <a:pt x="827" y="313"/>
                    <a:pt x="1035" y="307"/>
                  </a:cubicBezTo>
                  <a:cubicBezTo>
                    <a:pt x="1240" y="300"/>
                    <a:pt x="1448" y="291"/>
                    <a:pt x="1655" y="278"/>
                  </a:cubicBezTo>
                  <a:cubicBezTo>
                    <a:pt x="1731" y="273"/>
                    <a:pt x="1790" y="207"/>
                    <a:pt x="1783" y="129"/>
                  </a:cubicBezTo>
                  <a:cubicBezTo>
                    <a:pt x="1779" y="57"/>
                    <a:pt x="1719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1" name="Google Shape;9051;p17"/>
            <p:cNvSpPr/>
            <p:nvPr/>
          </p:nvSpPr>
          <p:spPr>
            <a:xfrm>
              <a:off x="5742294" y="5265997"/>
              <a:ext cx="31853" cy="10783"/>
            </a:xfrm>
            <a:custGeom>
              <a:avLst/>
              <a:gdLst/>
              <a:ahLst/>
              <a:cxnLst/>
              <a:rect l="l" t="t" r="r" b="b"/>
              <a:pathLst>
                <a:path w="1096" h="371" extrusionOk="0">
                  <a:moveTo>
                    <a:pt x="170" y="0"/>
                  </a:moveTo>
                  <a:cubicBezTo>
                    <a:pt x="127" y="0"/>
                    <a:pt x="84" y="19"/>
                    <a:pt x="54" y="54"/>
                  </a:cubicBezTo>
                  <a:cubicBezTo>
                    <a:pt x="0" y="117"/>
                    <a:pt x="8" y="210"/>
                    <a:pt x="71" y="266"/>
                  </a:cubicBezTo>
                  <a:cubicBezTo>
                    <a:pt x="119" y="305"/>
                    <a:pt x="190" y="320"/>
                    <a:pt x="249" y="326"/>
                  </a:cubicBezTo>
                  <a:cubicBezTo>
                    <a:pt x="290" y="331"/>
                    <a:pt x="332" y="335"/>
                    <a:pt x="374" y="340"/>
                  </a:cubicBezTo>
                  <a:cubicBezTo>
                    <a:pt x="424" y="343"/>
                    <a:pt x="476" y="345"/>
                    <a:pt x="529" y="348"/>
                  </a:cubicBezTo>
                  <a:cubicBezTo>
                    <a:pt x="666" y="354"/>
                    <a:pt x="804" y="361"/>
                    <a:pt x="943" y="369"/>
                  </a:cubicBezTo>
                  <a:lnTo>
                    <a:pt x="951" y="370"/>
                  </a:lnTo>
                  <a:cubicBezTo>
                    <a:pt x="1029" y="369"/>
                    <a:pt x="1091" y="305"/>
                    <a:pt x="1094" y="228"/>
                  </a:cubicBezTo>
                  <a:cubicBezTo>
                    <a:pt x="1095" y="152"/>
                    <a:pt x="1035" y="85"/>
                    <a:pt x="959" y="81"/>
                  </a:cubicBezTo>
                  <a:cubicBezTo>
                    <a:pt x="754" y="66"/>
                    <a:pt x="548" y="60"/>
                    <a:pt x="342" y="39"/>
                  </a:cubicBezTo>
                  <a:cubicBezTo>
                    <a:pt x="312" y="35"/>
                    <a:pt x="283" y="30"/>
                    <a:pt x="255" y="24"/>
                  </a:cubicBezTo>
                  <a:lnTo>
                    <a:pt x="247" y="20"/>
                  </a:lnTo>
                  <a:cubicBezTo>
                    <a:pt x="223" y="7"/>
                    <a:pt x="196" y="0"/>
                    <a:pt x="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2" name="Google Shape;9052;p17"/>
            <p:cNvSpPr/>
            <p:nvPr/>
          </p:nvSpPr>
          <p:spPr>
            <a:xfrm>
              <a:off x="3667434" y="4118094"/>
              <a:ext cx="1168196" cy="870758"/>
            </a:xfrm>
            <a:custGeom>
              <a:avLst/>
              <a:gdLst/>
              <a:ahLst/>
              <a:cxnLst/>
              <a:rect l="l" t="t" r="r" b="b"/>
              <a:pathLst>
                <a:path w="40196" h="29959" extrusionOk="0">
                  <a:moveTo>
                    <a:pt x="584" y="2393"/>
                  </a:moveTo>
                  <a:cubicBezTo>
                    <a:pt x="584" y="2398"/>
                    <a:pt x="584" y="2403"/>
                    <a:pt x="585" y="2408"/>
                  </a:cubicBezTo>
                  <a:cubicBezTo>
                    <a:pt x="585" y="2403"/>
                    <a:pt x="585" y="2397"/>
                    <a:pt x="584" y="2393"/>
                  </a:cubicBezTo>
                  <a:close/>
                  <a:moveTo>
                    <a:pt x="39892" y="0"/>
                  </a:moveTo>
                  <a:cubicBezTo>
                    <a:pt x="39740" y="0"/>
                    <a:pt x="39596" y="132"/>
                    <a:pt x="39604" y="288"/>
                  </a:cubicBezTo>
                  <a:cubicBezTo>
                    <a:pt x="39624" y="681"/>
                    <a:pt x="39626" y="1075"/>
                    <a:pt x="39613" y="1468"/>
                  </a:cubicBezTo>
                  <a:cubicBezTo>
                    <a:pt x="39602" y="1814"/>
                    <a:pt x="39591" y="2161"/>
                    <a:pt x="39567" y="2506"/>
                  </a:cubicBezTo>
                  <a:cubicBezTo>
                    <a:pt x="39568" y="2503"/>
                    <a:pt x="39568" y="2500"/>
                    <a:pt x="39568" y="2496"/>
                  </a:cubicBezTo>
                  <a:lnTo>
                    <a:pt x="39568" y="2496"/>
                  </a:lnTo>
                  <a:cubicBezTo>
                    <a:pt x="39480" y="3808"/>
                    <a:pt x="39364" y="5125"/>
                    <a:pt x="39103" y="6414"/>
                  </a:cubicBezTo>
                  <a:cubicBezTo>
                    <a:pt x="39103" y="6413"/>
                    <a:pt x="39103" y="6413"/>
                    <a:pt x="39103" y="6413"/>
                  </a:cubicBezTo>
                  <a:cubicBezTo>
                    <a:pt x="38910" y="7342"/>
                    <a:pt x="38682" y="8263"/>
                    <a:pt x="38440" y="9180"/>
                  </a:cubicBezTo>
                  <a:cubicBezTo>
                    <a:pt x="38234" y="9962"/>
                    <a:pt x="38006" y="10736"/>
                    <a:pt x="37758" y="11505"/>
                  </a:cubicBezTo>
                  <a:cubicBezTo>
                    <a:pt x="37644" y="11858"/>
                    <a:pt x="37522" y="12208"/>
                    <a:pt x="37402" y="12558"/>
                  </a:cubicBezTo>
                  <a:cubicBezTo>
                    <a:pt x="37285" y="12902"/>
                    <a:pt x="37169" y="13243"/>
                    <a:pt x="37050" y="13585"/>
                  </a:cubicBezTo>
                  <a:cubicBezTo>
                    <a:pt x="37055" y="13574"/>
                    <a:pt x="37058" y="13563"/>
                    <a:pt x="37063" y="13551"/>
                  </a:cubicBezTo>
                  <a:lnTo>
                    <a:pt x="37063" y="13551"/>
                  </a:lnTo>
                  <a:cubicBezTo>
                    <a:pt x="37054" y="13578"/>
                    <a:pt x="37044" y="13606"/>
                    <a:pt x="37035" y="13633"/>
                  </a:cubicBezTo>
                  <a:lnTo>
                    <a:pt x="37036" y="13631"/>
                  </a:lnTo>
                  <a:lnTo>
                    <a:pt x="37031" y="13641"/>
                  </a:lnTo>
                  <a:lnTo>
                    <a:pt x="37026" y="13657"/>
                  </a:lnTo>
                  <a:lnTo>
                    <a:pt x="37026" y="13657"/>
                  </a:lnTo>
                  <a:cubicBezTo>
                    <a:pt x="37026" y="13656"/>
                    <a:pt x="37027" y="13655"/>
                    <a:pt x="37027" y="13653"/>
                  </a:cubicBezTo>
                  <a:lnTo>
                    <a:pt x="37027" y="13653"/>
                  </a:lnTo>
                  <a:lnTo>
                    <a:pt x="36890" y="14048"/>
                  </a:lnTo>
                  <a:cubicBezTo>
                    <a:pt x="36672" y="14676"/>
                    <a:pt x="36425" y="15293"/>
                    <a:pt x="36173" y="15909"/>
                  </a:cubicBezTo>
                  <a:cubicBezTo>
                    <a:pt x="36036" y="16242"/>
                    <a:pt x="35898" y="16574"/>
                    <a:pt x="35746" y="16900"/>
                  </a:cubicBezTo>
                  <a:cubicBezTo>
                    <a:pt x="35613" y="17188"/>
                    <a:pt x="35474" y="17470"/>
                    <a:pt x="35332" y="17754"/>
                  </a:cubicBezTo>
                  <a:lnTo>
                    <a:pt x="35332" y="17754"/>
                  </a:lnTo>
                  <a:cubicBezTo>
                    <a:pt x="35334" y="17750"/>
                    <a:pt x="35336" y="17746"/>
                    <a:pt x="35338" y="17742"/>
                  </a:cubicBezTo>
                  <a:lnTo>
                    <a:pt x="35338" y="17742"/>
                  </a:lnTo>
                  <a:lnTo>
                    <a:pt x="35311" y="17798"/>
                  </a:lnTo>
                  <a:lnTo>
                    <a:pt x="35320" y="17780"/>
                  </a:lnTo>
                  <a:lnTo>
                    <a:pt x="35320" y="17780"/>
                  </a:lnTo>
                  <a:cubicBezTo>
                    <a:pt x="35084" y="18247"/>
                    <a:pt x="34826" y="18705"/>
                    <a:pt x="34563" y="19158"/>
                  </a:cubicBezTo>
                  <a:cubicBezTo>
                    <a:pt x="34294" y="19623"/>
                    <a:pt x="34009" y="20077"/>
                    <a:pt x="33710" y="20524"/>
                  </a:cubicBezTo>
                  <a:cubicBezTo>
                    <a:pt x="33493" y="20843"/>
                    <a:pt x="33259" y="21151"/>
                    <a:pt x="33018" y="21453"/>
                  </a:cubicBezTo>
                  <a:cubicBezTo>
                    <a:pt x="32778" y="21755"/>
                    <a:pt x="32531" y="22051"/>
                    <a:pt x="32278" y="22341"/>
                  </a:cubicBezTo>
                  <a:cubicBezTo>
                    <a:pt x="32042" y="22604"/>
                    <a:pt x="31800" y="22865"/>
                    <a:pt x="31543" y="23107"/>
                  </a:cubicBezTo>
                  <a:cubicBezTo>
                    <a:pt x="31306" y="23333"/>
                    <a:pt x="31063" y="23554"/>
                    <a:pt x="30821" y="23775"/>
                  </a:cubicBezTo>
                  <a:cubicBezTo>
                    <a:pt x="30330" y="24227"/>
                    <a:pt x="29850" y="24690"/>
                    <a:pt x="29351" y="25132"/>
                  </a:cubicBezTo>
                  <a:lnTo>
                    <a:pt x="29351" y="25132"/>
                  </a:lnTo>
                  <a:cubicBezTo>
                    <a:pt x="28897" y="25531"/>
                    <a:pt x="28426" y="25912"/>
                    <a:pt x="27945" y="26276"/>
                  </a:cubicBezTo>
                  <a:cubicBezTo>
                    <a:pt x="27435" y="26661"/>
                    <a:pt x="26926" y="27047"/>
                    <a:pt x="26397" y="27407"/>
                  </a:cubicBezTo>
                  <a:lnTo>
                    <a:pt x="26416" y="27394"/>
                  </a:lnTo>
                  <a:lnTo>
                    <a:pt x="26416" y="27394"/>
                  </a:lnTo>
                  <a:cubicBezTo>
                    <a:pt x="26050" y="27641"/>
                    <a:pt x="25675" y="27877"/>
                    <a:pt x="25282" y="28076"/>
                  </a:cubicBezTo>
                  <a:cubicBezTo>
                    <a:pt x="25054" y="28187"/>
                    <a:pt x="24820" y="28288"/>
                    <a:pt x="24588" y="28390"/>
                  </a:cubicBezTo>
                  <a:cubicBezTo>
                    <a:pt x="24339" y="28494"/>
                    <a:pt x="24089" y="28595"/>
                    <a:pt x="23834" y="28686"/>
                  </a:cubicBezTo>
                  <a:lnTo>
                    <a:pt x="23836" y="28686"/>
                  </a:lnTo>
                  <a:cubicBezTo>
                    <a:pt x="23527" y="28792"/>
                    <a:pt x="23209" y="28871"/>
                    <a:pt x="22894" y="28955"/>
                  </a:cubicBezTo>
                  <a:cubicBezTo>
                    <a:pt x="22544" y="29046"/>
                    <a:pt x="22192" y="29135"/>
                    <a:pt x="21838" y="29208"/>
                  </a:cubicBezTo>
                  <a:cubicBezTo>
                    <a:pt x="21505" y="29276"/>
                    <a:pt x="21170" y="29339"/>
                    <a:pt x="20831" y="29366"/>
                  </a:cubicBezTo>
                  <a:cubicBezTo>
                    <a:pt x="20750" y="29370"/>
                    <a:pt x="20668" y="29372"/>
                    <a:pt x="20587" y="29372"/>
                  </a:cubicBezTo>
                  <a:cubicBezTo>
                    <a:pt x="20452" y="29372"/>
                    <a:pt x="20317" y="29367"/>
                    <a:pt x="20180" y="29362"/>
                  </a:cubicBezTo>
                  <a:cubicBezTo>
                    <a:pt x="19943" y="29350"/>
                    <a:pt x="19704" y="29335"/>
                    <a:pt x="19467" y="29320"/>
                  </a:cubicBezTo>
                  <a:lnTo>
                    <a:pt x="19476" y="29320"/>
                  </a:lnTo>
                  <a:cubicBezTo>
                    <a:pt x="18887" y="29279"/>
                    <a:pt x="18303" y="29200"/>
                    <a:pt x="17727" y="29088"/>
                  </a:cubicBezTo>
                  <a:cubicBezTo>
                    <a:pt x="17092" y="28955"/>
                    <a:pt x="16468" y="28782"/>
                    <a:pt x="15856" y="28572"/>
                  </a:cubicBezTo>
                  <a:cubicBezTo>
                    <a:pt x="15268" y="28364"/>
                    <a:pt x="14699" y="28109"/>
                    <a:pt x="14141" y="27831"/>
                  </a:cubicBezTo>
                  <a:lnTo>
                    <a:pt x="14141" y="27831"/>
                  </a:lnTo>
                  <a:lnTo>
                    <a:pt x="14175" y="27847"/>
                  </a:lnTo>
                  <a:cubicBezTo>
                    <a:pt x="13524" y="27519"/>
                    <a:pt x="12885" y="27164"/>
                    <a:pt x="12277" y="26761"/>
                  </a:cubicBezTo>
                  <a:lnTo>
                    <a:pt x="12277" y="26761"/>
                  </a:lnTo>
                  <a:cubicBezTo>
                    <a:pt x="12288" y="26767"/>
                    <a:pt x="12297" y="26773"/>
                    <a:pt x="12307" y="26780"/>
                  </a:cubicBezTo>
                  <a:cubicBezTo>
                    <a:pt x="11833" y="26457"/>
                    <a:pt x="11381" y="26105"/>
                    <a:pt x="10950" y="25725"/>
                  </a:cubicBezTo>
                  <a:lnTo>
                    <a:pt x="10950" y="25725"/>
                  </a:lnTo>
                  <a:lnTo>
                    <a:pt x="10979" y="25751"/>
                  </a:lnTo>
                  <a:cubicBezTo>
                    <a:pt x="10146" y="25013"/>
                    <a:pt x="9380" y="24209"/>
                    <a:pt x="8637" y="23383"/>
                  </a:cubicBezTo>
                  <a:cubicBezTo>
                    <a:pt x="8086" y="22748"/>
                    <a:pt x="7572" y="22081"/>
                    <a:pt x="7099" y="21388"/>
                  </a:cubicBezTo>
                  <a:cubicBezTo>
                    <a:pt x="6738" y="20851"/>
                    <a:pt x="6409" y="20297"/>
                    <a:pt x="6092" y="19734"/>
                  </a:cubicBezTo>
                  <a:cubicBezTo>
                    <a:pt x="5769" y="19162"/>
                    <a:pt x="5458" y="18584"/>
                    <a:pt x="5160" y="17999"/>
                  </a:cubicBezTo>
                  <a:lnTo>
                    <a:pt x="5160" y="17999"/>
                  </a:lnTo>
                  <a:cubicBezTo>
                    <a:pt x="5160" y="18000"/>
                    <a:pt x="5161" y="18001"/>
                    <a:pt x="5161" y="18002"/>
                  </a:cubicBezTo>
                  <a:cubicBezTo>
                    <a:pt x="5156" y="17992"/>
                    <a:pt x="5152" y="17983"/>
                    <a:pt x="5147" y="17973"/>
                  </a:cubicBezTo>
                  <a:lnTo>
                    <a:pt x="5147" y="17973"/>
                  </a:lnTo>
                  <a:cubicBezTo>
                    <a:pt x="5151" y="17982"/>
                    <a:pt x="5155" y="17990"/>
                    <a:pt x="5160" y="17999"/>
                  </a:cubicBezTo>
                  <a:lnTo>
                    <a:pt x="5160" y="17999"/>
                  </a:lnTo>
                  <a:cubicBezTo>
                    <a:pt x="5155" y="17989"/>
                    <a:pt x="5151" y="17979"/>
                    <a:pt x="5145" y="17970"/>
                  </a:cubicBezTo>
                  <a:lnTo>
                    <a:pt x="5145" y="17970"/>
                  </a:lnTo>
                  <a:cubicBezTo>
                    <a:pt x="5146" y="17971"/>
                    <a:pt x="5146" y="17972"/>
                    <a:pt x="5147" y="17973"/>
                  </a:cubicBezTo>
                  <a:lnTo>
                    <a:pt x="5147" y="17973"/>
                  </a:lnTo>
                  <a:cubicBezTo>
                    <a:pt x="5146" y="17972"/>
                    <a:pt x="5146" y="17971"/>
                    <a:pt x="5145" y="17970"/>
                  </a:cubicBezTo>
                  <a:lnTo>
                    <a:pt x="5145" y="17970"/>
                  </a:lnTo>
                  <a:cubicBezTo>
                    <a:pt x="5145" y="17970"/>
                    <a:pt x="5145" y="17970"/>
                    <a:pt x="5145" y="17970"/>
                  </a:cubicBezTo>
                  <a:lnTo>
                    <a:pt x="5145" y="17970"/>
                  </a:lnTo>
                  <a:cubicBezTo>
                    <a:pt x="5135" y="17949"/>
                    <a:pt x="5124" y="17928"/>
                    <a:pt x="5114" y="17905"/>
                  </a:cubicBezTo>
                  <a:cubicBezTo>
                    <a:pt x="4705" y="17087"/>
                    <a:pt x="4327" y="16256"/>
                    <a:pt x="3974" y="15412"/>
                  </a:cubicBezTo>
                  <a:cubicBezTo>
                    <a:pt x="3668" y="14679"/>
                    <a:pt x="3382" y="13938"/>
                    <a:pt x="3097" y="13198"/>
                  </a:cubicBezTo>
                  <a:cubicBezTo>
                    <a:pt x="2833" y="12517"/>
                    <a:pt x="2579" y="11831"/>
                    <a:pt x="2339" y="11141"/>
                  </a:cubicBezTo>
                  <a:cubicBezTo>
                    <a:pt x="2130" y="10533"/>
                    <a:pt x="1932" y="9921"/>
                    <a:pt x="1758" y="9302"/>
                  </a:cubicBezTo>
                  <a:cubicBezTo>
                    <a:pt x="1593" y="8710"/>
                    <a:pt x="1449" y="8115"/>
                    <a:pt x="1322" y="7513"/>
                  </a:cubicBezTo>
                  <a:lnTo>
                    <a:pt x="1322" y="7513"/>
                  </a:lnTo>
                  <a:cubicBezTo>
                    <a:pt x="1322" y="7518"/>
                    <a:pt x="1324" y="7521"/>
                    <a:pt x="1324" y="7526"/>
                  </a:cubicBezTo>
                  <a:cubicBezTo>
                    <a:pt x="1278" y="7298"/>
                    <a:pt x="1232" y="7068"/>
                    <a:pt x="1189" y="6839"/>
                  </a:cubicBezTo>
                  <a:cubicBezTo>
                    <a:pt x="1041" y="6063"/>
                    <a:pt x="909" y="5286"/>
                    <a:pt x="803" y="4504"/>
                  </a:cubicBezTo>
                  <a:cubicBezTo>
                    <a:pt x="753" y="4133"/>
                    <a:pt x="716" y="3761"/>
                    <a:pt x="673" y="3389"/>
                  </a:cubicBezTo>
                  <a:cubicBezTo>
                    <a:pt x="651" y="3207"/>
                    <a:pt x="634" y="3024"/>
                    <a:pt x="621" y="2840"/>
                  </a:cubicBezTo>
                  <a:cubicBezTo>
                    <a:pt x="612" y="2699"/>
                    <a:pt x="596" y="2558"/>
                    <a:pt x="585" y="2419"/>
                  </a:cubicBezTo>
                  <a:lnTo>
                    <a:pt x="585" y="2414"/>
                  </a:lnTo>
                  <a:cubicBezTo>
                    <a:pt x="583" y="2406"/>
                    <a:pt x="583" y="2398"/>
                    <a:pt x="583" y="2391"/>
                  </a:cubicBezTo>
                  <a:lnTo>
                    <a:pt x="583" y="2391"/>
                  </a:lnTo>
                  <a:cubicBezTo>
                    <a:pt x="583" y="2391"/>
                    <a:pt x="584" y="2392"/>
                    <a:pt x="584" y="2393"/>
                  </a:cubicBezTo>
                  <a:lnTo>
                    <a:pt x="584" y="2393"/>
                  </a:lnTo>
                  <a:cubicBezTo>
                    <a:pt x="576" y="2271"/>
                    <a:pt x="569" y="2150"/>
                    <a:pt x="564" y="2028"/>
                  </a:cubicBezTo>
                  <a:cubicBezTo>
                    <a:pt x="561" y="1938"/>
                    <a:pt x="563" y="1849"/>
                    <a:pt x="558" y="1759"/>
                  </a:cubicBezTo>
                  <a:cubicBezTo>
                    <a:pt x="556" y="1692"/>
                    <a:pt x="556" y="1628"/>
                    <a:pt x="558" y="1561"/>
                  </a:cubicBezTo>
                  <a:cubicBezTo>
                    <a:pt x="559" y="1506"/>
                    <a:pt x="556" y="1450"/>
                    <a:pt x="558" y="1395"/>
                  </a:cubicBezTo>
                  <a:cubicBezTo>
                    <a:pt x="559" y="1381"/>
                    <a:pt x="561" y="1366"/>
                    <a:pt x="561" y="1352"/>
                  </a:cubicBezTo>
                  <a:cubicBezTo>
                    <a:pt x="570" y="1202"/>
                    <a:pt x="430" y="1075"/>
                    <a:pt x="284" y="1075"/>
                  </a:cubicBezTo>
                  <a:cubicBezTo>
                    <a:pt x="140" y="1075"/>
                    <a:pt x="1" y="1202"/>
                    <a:pt x="7" y="1352"/>
                  </a:cubicBezTo>
                  <a:cubicBezTo>
                    <a:pt x="9" y="1368"/>
                    <a:pt x="10" y="1382"/>
                    <a:pt x="12" y="1396"/>
                  </a:cubicBezTo>
                  <a:cubicBezTo>
                    <a:pt x="13" y="1457"/>
                    <a:pt x="10" y="1515"/>
                    <a:pt x="12" y="1575"/>
                  </a:cubicBezTo>
                  <a:lnTo>
                    <a:pt x="12" y="1783"/>
                  </a:lnTo>
                  <a:cubicBezTo>
                    <a:pt x="9" y="2022"/>
                    <a:pt x="29" y="2262"/>
                    <a:pt x="47" y="2501"/>
                  </a:cubicBezTo>
                  <a:cubicBezTo>
                    <a:pt x="50" y="2561"/>
                    <a:pt x="53" y="2622"/>
                    <a:pt x="56" y="2682"/>
                  </a:cubicBezTo>
                  <a:cubicBezTo>
                    <a:pt x="65" y="2856"/>
                    <a:pt x="86" y="3028"/>
                    <a:pt x="102" y="3201"/>
                  </a:cubicBezTo>
                  <a:cubicBezTo>
                    <a:pt x="118" y="3378"/>
                    <a:pt x="127" y="3556"/>
                    <a:pt x="148" y="3731"/>
                  </a:cubicBezTo>
                  <a:cubicBezTo>
                    <a:pt x="197" y="4124"/>
                    <a:pt x="244" y="4518"/>
                    <a:pt x="303" y="4911"/>
                  </a:cubicBezTo>
                  <a:cubicBezTo>
                    <a:pt x="417" y="5680"/>
                    <a:pt x="540" y="6451"/>
                    <a:pt x="692" y="7214"/>
                  </a:cubicBezTo>
                  <a:cubicBezTo>
                    <a:pt x="768" y="7595"/>
                    <a:pt x="846" y="7978"/>
                    <a:pt x="938" y="8357"/>
                  </a:cubicBezTo>
                  <a:cubicBezTo>
                    <a:pt x="1023" y="8708"/>
                    <a:pt x="1113" y="9058"/>
                    <a:pt x="1208" y="9406"/>
                  </a:cubicBezTo>
                  <a:cubicBezTo>
                    <a:pt x="1409" y="10146"/>
                    <a:pt x="1652" y="10872"/>
                    <a:pt x="1900" y="11596"/>
                  </a:cubicBezTo>
                  <a:cubicBezTo>
                    <a:pt x="2142" y="12300"/>
                    <a:pt x="2413" y="12993"/>
                    <a:pt x="2682" y="13685"/>
                  </a:cubicBezTo>
                  <a:cubicBezTo>
                    <a:pt x="2972" y="14434"/>
                    <a:pt x="3260" y="15184"/>
                    <a:pt x="3577" y="15922"/>
                  </a:cubicBezTo>
                  <a:cubicBezTo>
                    <a:pt x="3890" y="16650"/>
                    <a:pt x="4214" y="17377"/>
                    <a:pt x="4572" y="18086"/>
                  </a:cubicBezTo>
                  <a:cubicBezTo>
                    <a:pt x="4938" y="18808"/>
                    <a:pt x="5315" y="19523"/>
                    <a:pt x="5715" y="20226"/>
                  </a:cubicBezTo>
                  <a:cubicBezTo>
                    <a:pt x="6496" y="21621"/>
                    <a:pt x="7436" y="22919"/>
                    <a:pt x="8520" y="24093"/>
                  </a:cubicBezTo>
                  <a:cubicBezTo>
                    <a:pt x="9051" y="24679"/>
                    <a:pt x="9598" y="25250"/>
                    <a:pt x="10176" y="25792"/>
                  </a:cubicBezTo>
                  <a:cubicBezTo>
                    <a:pt x="10726" y="26314"/>
                    <a:pt x="11318" y="26790"/>
                    <a:pt x="11946" y="27218"/>
                  </a:cubicBezTo>
                  <a:lnTo>
                    <a:pt x="11946" y="27218"/>
                  </a:lnTo>
                  <a:cubicBezTo>
                    <a:pt x="11946" y="27219"/>
                    <a:pt x="11947" y="27219"/>
                    <a:pt x="11947" y="27219"/>
                  </a:cubicBezTo>
                  <a:lnTo>
                    <a:pt x="11947" y="27219"/>
                  </a:lnTo>
                  <a:cubicBezTo>
                    <a:pt x="11947" y="27219"/>
                    <a:pt x="11946" y="27219"/>
                    <a:pt x="11946" y="27218"/>
                  </a:cubicBezTo>
                  <a:lnTo>
                    <a:pt x="11946" y="27218"/>
                  </a:lnTo>
                  <a:cubicBezTo>
                    <a:pt x="11945" y="27218"/>
                    <a:pt x="11945" y="27218"/>
                    <a:pt x="11944" y="27218"/>
                  </a:cubicBezTo>
                  <a:lnTo>
                    <a:pt x="11947" y="27220"/>
                  </a:lnTo>
                  <a:lnTo>
                    <a:pt x="11947" y="27220"/>
                  </a:lnTo>
                  <a:cubicBezTo>
                    <a:pt x="11947" y="27220"/>
                    <a:pt x="11947" y="27220"/>
                    <a:pt x="11947" y="27219"/>
                  </a:cubicBezTo>
                  <a:lnTo>
                    <a:pt x="11947" y="27219"/>
                  </a:lnTo>
                  <a:cubicBezTo>
                    <a:pt x="11947" y="27220"/>
                    <a:pt x="11947" y="27220"/>
                    <a:pt x="11947" y="27220"/>
                  </a:cubicBezTo>
                  <a:lnTo>
                    <a:pt x="11947" y="27220"/>
                  </a:lnTo>
                  <a:lnTo>
                    <a:pt x="11947" y="27220"/>
                  </a:lnTo>
                  <a:cubicBezTo>
                    <a:pt x="11948" y="27220"/>
                    <a:pt x="11948" y="27221"/>
                    <a:pt x="11949" y="27221"/>
                  </a:cubicBezTo>
                  <a:lnTo>
                    <a:pt x="11974" y="27239"/>
                  </a:lnTo>
                  <a:lnTo>
                    <a:pt x="11970" y="27234"/>
                  </a:lnTo>
                  <a:lnTo>
                    <a:pt x="11970" y="27234"/>
                  </a:lnTo>
                  <a:cubicBezTo>
                    <a:pt x="12414" y="27535"/>
                    <a:pt x="12877" y="27809"/>
                    <a:pt x="13350" y="28063"/>
                  </a:cubicBezTo>
                  <a:cubicBezTo>
                    <a:pt x="13788" y="28301"/>
                    <a:pt x="14233" y="28524"/>
                    <a:pt x="14689" y="28725"/>
                  </a:cubicBezTo>
                  <a:cubicBezTo>
                    <a:pt x="15303" y="28997"/>
                    <a:pt x="15938" y="29225"/>
                    <a:pt x="16586" y="29411"/>
                  </a:cubicBezTo>
                  <a:cubicBezTo>
                    <a:pt x="17358" y="29627"/>
                    <a:pt x="18148" y="29770"/>
                    <a:pt x="18944" y="29860"/>
                  </a:cubicBezTo>
                  <a:cubicBezTo>
                    <a:pt x="19327" y="29903"/>
                    <a:pt x="19713" y="29938"/>
                    <a:pt x="20100" y="29952"/>
                  </a:cubicBezTo>
                  <a:cubicBezTo>
                    <a:pt x="20199" y="29955"/>
                    <a:pt x="20299" y="29957"/>
                    <a:pt x="20399" y="29958"/>
                  </a:cubicBezTo>
                  <a:cubicBezTo>
                    <a:pt x="20410" y="29958"/>
                    <a:pt x="20422" y="29958"/>
                    <a:pt x="20433" y="29958"/>
                  </a:cubicBezTo>
                  <a:cubicBezTo>
                    <a:pt x="20672" y="29958"/>
                    <a:pt x="20912" y="29943"/>
                    <a:pt x="21151" y="29914"/>
                  </a:cubicBezTo>
                  <a:cubicBezTo>
                    <a:pt x="21556" y="29860"/>
                    <a:pt x="21960" y="29781"/>
                    <a:pt x="22359" y="29692"/>
                  </a:cubicBezTo>
                  <a:cubicBezTo>
                    <a:pt x="22732" y="29608"/>
                    <a:pt x="23106" y="29518"/>
                    <a:pt x="23473" y="29411"/>
                  </a:cubicBezTo>
                  <a:cubicBezTo>
                    <a:pt x="23832" y="29305"/>
                    <a:pt x="24187" y="29179"/>
                    <a:pt x="24534" y="29035"/>
                  </a:cubicBezTo>
                  <a:cubicBezTo>
                    <a:pt x="24725" y="28956"/>
                    <a:pt x="24917" y="28883"/>
                    <a:pt x="25105" y="28798"/>
                  </a:cubicBezTo>
                  <a:cubicBezTo>
                    <a:pt x="25265" y="28724"/>
                    <a:pt x="25422" y="28648"/>
                    <a:pt x="25578" y="28565"/>
                  </a:cubicBezTo>
                  <a:cubicBezTo>
                    <a:pt x="26240" y="28222"/>
                    <a:pt x="26851" y="27793"/>
                    <a:pt x="27456" y="27356"/>
                  </a:cubicBezTo>
                  <a:cubicBezTo>
                    <a:pt x="28056" y="26919"/>
                    <a:pt x="28645" y="26468"/>
                    <a:pt x="29216" y="25996"/>
                  </a:cubicBezTo>
                  <a:cubicBezTo>
                    <a:pt x="29759" y="25546"/>
                    <a:pt x="30272" y="25065"/>
                    <a:pt x="30785" y="24584"/>
                  </a:cubicBezTo>
                  <a:cubicBezTo>
                    <a:pt x="31026" y="24359"/>
                    <a:pt x="31266" y="24136"/>
                    <a:pt x="31505" y="23911"/>
                  </a:cubicBezTo>
                  <a:cubicBezTo>
                    <a:pt x="31765" y="23667"/>
                    <a:pt x="32026" y="23425"/>
                    <a:pt x="32270" y="23169"/>
                  </a:cubicBezTo>
                  <a:cubicBezTo>
                    <a:pt x="32515" y="22912"/>
                    <a:pt x="32751" y="22650"/>
                    <a:pt x="32984" y="22382"/>
                  </a:cubicBezTo>
                  <a:cubicBezTo>
                    <a:pt x="33245" y="22083"/>
                    <a:pt x="33504" y="21781"/>
                    <a:pt x="33742" y="21462"/>
                  </a:cubicBezTo>
                  <a:cubicBezTo>
                    <a:pt x="33856" y="21309"/>
                    <a:pt x="33964" y="21149"/>
                    <a:pt x="34071" y="20991"/>
                  </a:cubicBezTo>
                  <a:cubicBezTo>
                    <a:pt x="34177" y="20836"/>
                    <a:pt x="34285" y="20680"/>
                    <a:pt x="34386" y="20522"/>
                  </a:cubicBezTo>
                  <a:cubicBezTo>
                    <a:pt x="34584" y="20218"/>
                    <a:pt x="34777" y="19908"/>
                    <a:pt x="34961" y="19598"/>
                  </a:cubicBezTo>
                  <a:cubicBezTo>
                    <a:pt x="35144" y="19289"/>
                    <a:pt x="35323" y="18977"/>
                    <a:pt x="35493" y="18660"/>
                  </a:cubicBezTo>
                  <a:cubicBezTo>
                    <a:pt x="35656" y="18355"/>
                    <a:pt x="35816" y="18046"/>
                    <a:pt x="35972" y="17738"/>
                  </a:cubicBezTo>
                  <a:cubicBezTo>
                    <a:pt x="36148" y="17393"/>
                    <a:pt x="36303" y="17040"/>
                    <a:pt x="36457" y="16683"/>
                  </a:cubicBezTo>
                  <a:cubicBezTo>
                    <a:pt x="36607" y="16337"/>
                    <a:pt x="36757" y="15990"/>
                    <a:pt x="36900" y="15640"/>
                  </a:cubicBezTo>
                  <a:cubicBezTo>
                    <a:pt x="37175" y="14959"/>
                    <a:pt x="37416" y="14268"/>
                    <a:pt x="37652" y="13573"/>
                  </a:cubicBezTo>
                  <a:cubicBezTo>
                    <a:pt x="37888" y="12876"/>
                    <a:pt x="38135" y="12183"/>
                    <a:pt x="38353" y="11482"/>
                  </a:cubicBezTo>
                  <a:cubicBezTo>
                    <a:pt x="38597" y="10708"/>
                    <a:pt x="38811" y="9924"/>
                    <a:pt x="39026" y="9140"/>
                  </a:cubicBezTo>
                  <a:cubicBezTo>
                    <a:pt x="39229" y="8398"/>
                    <a:pt x="39423" y="7654"/>
                    <a:pt x="39583" y="6902"/>
                  </a:cubicBezTo>
                  <a:cubicBezTo>
                    <a:pt x="39738" y="6179"/>
                    <a:pt x="39851" y="5444"/>
                    <a:pt x="39936" y="4710"/>
                  </a:cubicBezTo>
                  <a:cubicBezTo>
                    <a:pt x="40026" y="3948"/>
                    <a:pt x="40094" y="3187"/>
                    <a:pt x="40143" y="2424"/>
                  </a:cubicBezTo>
                  <a:cubicBezTo>
                    <a:pt x="40164" y="2088"/>
                    <a:pt x="40188" y="1753"/>
                    <a:pt x="40189" y="1415"/>
                  </a:cubicBezTo>
                  <a:cubicBezTo>
                    <a:pt x="40191" y="1218"/>
                    <a:pt x="40196" y="1018"/>
                    <a:pt x="40193" y="820"/>
                  </a:cubicBezTo>
                  <a:cubicBezTo>
                    <a:pt x="40188" y="643"/>
                    <a:pt x="40183" y="466"/>
                    <a:pt x="40178" y="288"/>
                  </a:cubicBezTo>
                  <a:cubicBezTo>
                    <a:pt x="40177" y="130"/>
                    <a:pt x="40049" y="2"/>
                    <a:pt x="39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3" name="Google Shape;9053;p17"/>
            <p:cNvSpPr/>
            <p:nvPr/>
          </p:nvSpPr>
          <p:spPr>
            <a:xfrm>
              <a:off x="3785026" y="4598024"/>
              <a:ext cx="10928" cy="77051"/>
            </a:xfrm>
            <a:custGeom>
              <a:avLst/>
              <a:gdLst/>
              <a:ahLst/>
              <a:cxnLst/>
              <a:rect l="l" t="t" r="r" b="b"/>
              <a:pathLst>
                <a:path w="376" h="2651" extrusionOk="0">
                  <a:moveTo>
                    <a:pt x="192" y="0"/>
                  </a:moveTo>
                  <a:cubicBezTo>
                    <a:pt x="139" y="0"/>
                    <a:pt x="85" y="26"/>
                    <a:pt x="53" y="79"/>
                  </a:cubicBezTo>
                  <a:cubicBezTo>
                    <a:pt x="10" y="147"/>
                    <a:pt x="9" y="224"/>
                    <a:pt x="12" y="302"/>
                  </a:cubicBezTo>
                  <a:cubicBezTo>
                    <a:pt x="13" y="351"/>
                    <a:pt x="17" y="400"/>
                    <a:pt x="20" y="447"/>
                  </a:cubicBezTo>
                  <a:cubicBezTo>
                    <a:pt x="24" y="512"/>
                    <a:pt x="29" y="577"/>
                    <a:pt x="32" y="640"/>
                  </a:cubicBezTo>
                  <a:cubicBezTo>
                    <a:pt x="40" y="770"/>
                    <a:pt x="47" y="902"/>
                    <a:pt x="55" y="1033"/>
                  </a:cubicBezTo>
                  <a:cubicBezTo>
                    <a:pt x="62" y="1261"/>
                    <a:pt x="59" y="1491"/>
                    <a:pt x="51" y="1718"/>
                  </a:cubicBezTo>
                  <a:cubicBezTo>
                    <a:pt x="43" y="1980"/>
                    <a:pt x="29" y="2239"/>
                    <a:pt x="7" y="2500"/>
                  </a:cubicBezTo>
                  <a:cubicBezTo>
                    <a:pt x="1" y="2580"/>
                    <a:pt x="77" y="2649"/>
                    <a:pt x="153" y="2651"/>
                  </a:cubicBezTo>
                  <a:lnTo>
                    <a:pt x="156" y="2651"/>
                  </a:lnTo>
                  <a:cubicBezTo>
                    <a:pt x="224" y="2651"/>
                    <a:pt x="295" y="2597"/>
                    <a:pt x="301" y="2526"/>
                  </a:cubicBezTo>
                  <a:cubicBezTo>
                    <a:pt x="328" y="2225"/>
                    <a:pt x="351" y="1923"/>
                    <a:pt x="358" y="1620"/>
                  </a:cubicBezTo>
                  <a:cubicBezTo>
                    <a:pt x="362" y="1470"/>
                    <a:pt x="366" y="1320"/>
                    <a:pt x="366" y="1168"/>
                  </a:cubicBezTo>
                  <a:cubicBezTo>
                    <a:pt x="365" y="1027"/>
                    <a:pt x="362" y="886"/>
                    <a:pt x="354" y="745"/>
                  </a:cubicBezTo>
                  <a:cubicBezTo>
                    <a:pt x="354" y="746"/>
                    <a:pt x="354" y="747"/>
                    <a:pt x="354" y="748"/>
                  </a:cubicBezTo>
                  <a:cubicBezTo>
                    <a:pt x="352" y="729"/>
                    <a:pt x="351" y="712"/>
                    <a:pt x="351" y="693"/>
                  </a:cubicBezTo>
                  <a:lnTo>
                    <a:pt x="351" y="682"/>
                  </a:lnTo>
                  <a:lnTo>
                    <a:pt x="351" y="680"/>
                  </a:lnTo>
                  <a:cubicBezTo>
                    <a:pt x="349" y="652"/>
                    <a:pt x="347" y="621"/>
                    <a:pt x="347" y="593"/>
                  </a:cubicBezTo>
                  <a:lnTo>
                    <a:pt x="347" y="591"/>
                  </a:lnTo>
                  <a:lnTo>
                    <a:pt x="347" y="587"/>
                  </a:lnTo>
                  <a:cubicBezTo>
                    <a:pt x="346" y="572"/>
                    <a:pt x="344" y="558"/>
                    <a:pt x="344" y="544"/>
                  </a:cubicBezTo>
                  <a:lnTo>
                    <a:pt x="344" y="541"/>
                  </a:lnTo>
                  <a:lnTo>
                    <a:pt x="344" y="536"/>
                  </a:lnTo>
                  <a:cubicBezTo>
                    <a:pt x="343" y="495"/>
                    <a:pt x="341" y="454"/>
                    <a:pt x="339" y="411"/>
                  </a:cubicBezTo>
                  <a:lnTo>
                    <a:pt x="339" y="417"/>
                  </a:lnTo>
                  <a:lnTo>
                    <a:pt x="336" y="363"/>
                  </a:lnTo>
                  <a:cubicBezTo>
                    <a:pt x="336" y="365"/>
                    <a:pt x="336" y="365"/>
                    <a:pt x="336" y="367"/>
                  </a:cubicBezTo>
                  <a:lnTo>
                    <a:pt x="336" y="370"/>
                  </a:lnTo>
                  <a:cubicBezTo>
                    <a:pt x="335" y="352"/>
                    <a:pt x="335" y="335"/>
                    <a:pt x="335" y="318"/>
                  </a:cubicBezTo>
                  <a:cubicBezTo>
                    <a:pt x="365" y="276"/>
                    <a:pt x="376" y="226"/>
                    <a:pt x="365" y="175"/>
                  </a:cubicBezTo>
                  <a:cubicBezTo>
                    <a:pt x="362" y="151"/>
                    <a:pt x="355" y="128"/>
                    <a:pt x="346" y="105"/>
                  </a:cubicBezTo>
                  <a:cubicBezTo>
                    <a:pt x="319" y="37"/>
                    <a:pt x="256" y="0"/>
                    <a:pt x="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4" name="Google Shape;9054;p17"/>
            <p:cNvSpPr/>
            <p:nvPr/>
          </p:nvSpPr>
          <p:spPr>
            <a:xfrm>
              <a:off x="3786886" y="4698934"/>
              <a:ext cx="11480" cy="45254"/>
            </a:xfrm>
            <a:custGeom>
              <a:avLst/>
              <a:gdLst/>
              <a:ahLst/>
              <a:cxnLst/>
              <a:rect l="l" t="t" r="r" b="b"/>
              <a:pathLst>
                <a:path w="395" h="1557" extrusionOk="0">
                  <a:moveTo>
                    <a:pt x="170" y="0"/>
                  </a:moveTo>
                  <a:cubicBezTo>
                    <a:pt x="85" y="0"/>
                    <a:pt x="0" y="73"/>
                    <a:pt x="5" y="162"/>
                  </a:cubicBezTo>
                  <a:cubicBezTo>
                    <a:pt x="5" y="179"/>
                    <a:pt x="6" y="198"/>
                    <a:pt x="6" y="217"/>
                  </a:cubicBezTo>
                  <a:lnTo>
                    <a:pt x="6" y="220"/>
                  </a:lnTo>
                  <a:cubicBezTo>
                    <a:pt x="13" y="371"/>
                    <a:pt x="19" y="517"/>
                    <a:pt x="32" y="667"/>
                  </a:cubicBezTo>
                  <a:cubicBezTo>
                    <a:pt x="44" y="819"/>
                    <a:pt x="59" y="969"/>
                    <a:pt x="67" y="1120"/>
                  </a:cubicBezTo>
                  <a:lnTo>
                    <a:pt x="67" y="1123"/>
                  </a:lnTo>
                  <a:lnTo>
                    <a:pt x="67" y="1126"/>
                  </a:lnTo>
                  <a:cubicBezTo>
                    <a:pt x="71" y="1216"/>
                    <a:pt x="71" y="1305"/>
                    <a:pt x="71" y="1395"/>
                  </a:cubicBezTo>
                  <a:cubicBezTo>
                    <a:pt x="70" y="1482"/>
                    <a:pt x="139" y="1555"/>
                    <a:pt x="226" y="1557"/>
                  </a:cubicBezTo>
                  <a:lnTo>
                    <a:pt x="231" y="1557"/>
                  </a:lnTo>
                  <a:cubicBezTo>
                    <a:pt x="318" y="1557"/>
                    <a:pt x="388" y="1487"/>
                    <a:pt x="391" y="1400"/>
                  </a:cubicBezTo>
                  <a:cubicBezTo>
                    <a:pt x="394" y="1080"/>
                    <a:pt x="361" y="762"/>
                    <a:pt x="339" y="442"/>
                  </a:cubicBezTo>
                  <a:cubicBezTo>
                    <a:pt x="334" y="350"/>
                    <a:pt x="336" y="258"/>
                    <a:pt x="332" y="168"/>
                  </a:cubicBezTo>
                  <a:cubicBezTo>
                    <a:pt x="334" y="78"/>
                    <a:pt x="261" y="4"/>
                    <a:pt x="173" y="0"/>
                  </a:cubicBezTo>
                  <a:cubicBezTo>
                    <a:pt x="172" y="0"/>
                    <a:pt x="171" y="0"/>
                    <a:pt x="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5" name="Google Shape;9055;p17"/>
            <p:cNvSpPr/>
            <p:nvPr/>
          </p:nvSpPr>
          <p:spPr>
            <a:xfrm>
              <a:off x="3789909" y="4793478"/>
              <a:ext cx="10521" cy="62751"/>
            </a:xfrm>
            <a:custGeom>
              <a:avLst/>
              <a:gdLst/>
              <a:ahLst/>
              <a:cxnLst/>
              <a:rect l="l" t="t" r="r" b="b"/>
              <a:pathLst>
                <a:path w="362" h="2159" extrusionOk="0">
                  <a:moveTo>
                    <a:pt x="188" y="0"/>
                  </a:moveTo>
                  <a:cubicBezTo>
                    <a:pt x="110" y="0"/>
                    <a:pt x="31" y="58"/>
                    <a:pt x="23" y="140"/>
                  </a:cubicBezTo>
                  <a:cubicBezTo>
                    <a:pt x="21" y="145"/>
                    <a:pt x="21" y="151"/>
                    <a:pt x="21" y="156"/>
                  </a:cubicBezTo>
                  <a:cubicBezTo>
                    <a:pt x="16" y="202"/>
                    <a:pt x="7" y="246"/>
                    <a:pt x="4" y="292"/>
                  </a:cubicBezTo>
                  <a:cubicBezTo>
                    <a:pt x="2" y="365"/>
                    <a:pt x="0" y="437"/>
                    <a:pt x="2" y="509"/>
                  </a:cubicBezTo>
                  <a:cubicBezTo>
                    <a:pt x="4" y="678"/>
                    <a:pt x="5" y="847"/>
                    <a:pt x="7" y="1015"/>
                  </a:cubicBezTo>
                  <a:cubicBezTo>
                    <a:pt x="10" y="1166"/>
                    <a:pt x="12" y="1313"/>
                    <a:pt x="16" y="1462"/>
                  </a:cubicBezTo>
                  <a:cubicBezTo>
                    <a:pt x="24" y="1642"/>
                    <a:pt x="32" y="1823"/>
                    <a:pt x="37" y="2003"/>
                  </a:cubicBezTo>
                  <a:cubicBezTo>
                    <a:pt x="37" y="2087"/>
                    <a:pt x="103" y="2157"/>
                    <a:pt x="186" y="2158"/>
                  </a:cubicBezTo>
                  <a:lnTo>
                    <a:pt x="190" y="2158"/>
                  </a:lnTo>
                  <a:cubicBezTo>
                    <a:pt x="274" y="2158"/>
                    <a:pt x="341" y="2092"/>
                    <a:pt x="344" y="2009"/>
                  </a:cubicBezTo>
                  <a:cubicBezTo>
                    <a:pt x="341" y="1849"/>
                    <a:pt x="336" y="1691"/>
                    <a:pt x="330" y="1531"/>
                  </a:cubicBezTo>
                  <a:cubicBezTo>
                    <a:pt x="327" y="1386"/>
                    <a:pt x="325" y="1242"/>
                    <a:pt x="325" y="1096"/>
                  </a:cubicBezTo>
                  <a:cubicBezTo>
                    <a:pt x="323" y="957"/>
                    <a:pt x="325" y="816"/>
                    <a:pt x="325" y="676"/>
                  </a:cubicBezTo>
                  <a:cubicBezTo>
                    <a:pt x="325" y="553"/>
                    <a:pt x="323" y="428"/>
                    <a:pt x="331" y="304"/>
                  </a:cubicBezTo>
                  <a:cubicBezTo>
                    <a:pt x="335" y="270"/>
                    <a:pt x="339" y="236"/>
                    <a:pt x="346" y="203"/>
                  </a:cubicBezTo>
                  <a:cubicBezTo>
                    <a:pt x="347" y="200"/>
                    <a:pt x="349" y="197"/>
                    <a:pt x="349" y="194"/>
                  </a:cubicBezTo>
                  <a:cubicBezTo>
                    <a:pt x="349" y="192"/>
                    <a:pt x="349" y="192"/>
                    <a:pt x="349" y="190"/>
                  </a:cubicBezTo>
                  <a:cubicBezTo>
                    <a:pt x="361" y="100"/>
                    <a:pt x="300" y="18"/>
                    <a:pt x="211" y="2"/>
                  </a:cubicBezTo>
                  <a:cubicBezTo>
                    <a:pt x="203" y="1"/>
                    <a:pt x="196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6" name="Google Shape;9056;p17"/>
            <p:cNvSpPr/>
            <p:nvPr/>
          </p:nvSpPr>
          <p:spPr>
            <a:xfrm>
              <a:off x="3791827" y="4881716"/>
              <a:ext cx="10492" cy="50777"/>
            </a:xfrm>
            <a:custGeom>
              <a:avLst/>
              <a:gdLst/>
              <a:ahLst/>
              <a:cxnLst/>
              <a:rect l="l" t="t" r="r" b="b"/>
              <a:pathLst>
                <a:path w="361" h="1747" extrusionOk="0">
                  <a:moveTo>
                    <a:pt x="175" y="0"/>
                  </a:moveTo>
                  <a:cubicBezTo>
                    <a:pt x="90" y="0"/>
                    <a:pt x="16" y="69"/>
                    <a:pt x="12" y="157"/>
                  </a:cubicBezTo>
                  <a:cubicBezTo>
                    <a:pt x="1" y="262"/>
                    <a:pt x="9" y="368"/>
                    <a:pt x="12" y="474"/>
                  </a:cubicBezTo>
                  <a:cubicBezTo>
                    <a:pt x="14" y="593"/>
                    <a:pt x="15" y="711"/>
                    <a:pt x="15" y="830"/>
                  </a:cubicBezTo>
                  <a:cubicBezTo>
                    <a:pt x="17" y="1090"/>
                    <a:pt x="28" y="1349"/>
                    <a:pt x="45" y="1611"/>
                  </a:cubicBezTo>
                  <a:cubicBezTo>
                    <a:pt x="50" y="1688"/>
                    <a:pt x="124" y="1747"/>
                    <a:pt x="199" y="1747"/>
                  </a:cubicBezTo>
                  <a:lnTo>
                    <a:pt x="215" y="1747"/>
                  </a:lnTo>
                  <a:cubicBezTo>
                    <a:pt x="303" y="1736"/>
                    <a:pt x="357" y="1658"/>
                    <a:pt x="352" y="1574"/>
                  </a:cubicBezTo>
                  <a:cubicBezTo>
                    <a:pt x="349" y="1509"/>
                    <a:pt x="344" y="1443"/>
                    <a:pt x="343" y="1378"/>
                  </a:cubicBezTo>
                  <a:lnTo>
                    <a:pt x="343" y="1376"/>
                  </a:lnTo>
                  <a:lnTo>
                    <a:pt x="343" y="1364"/>
                  </a:lnTo>
                  <a:cubicBezTo>
                    <a:pt x="340" y="1315"/>
                    <a:pt x="338" y="1265"/>
                    <a:pt x="337" y="1215"/>
                  </a:cubicBezTo>
                  <a:lnTo>
                    <a:pt x="337" y="1216"/>
                  </a:lnTo>
                  <a:cubicBezTo>
                    <a:pt x="332" y="1053"/>
                    <a:pt x="332" y="895"/>
                    <a:pt x="332" y="730"/>
                  </a:cubicBezTo>
                  <a:cubicBezTo>
                    <a:pt x="333" y="564"/>
                    <a:pt x="329" y="400"/>
                    <a:pt x="333" y="235"/>
                  </a:cubicBezTo>
                  <a:cubicBezTo>
                    <a:pt x="335" y="224"/>
                    <a:pt x="337" y="213"/>
                    <a:pt x="338" y="202"/>
                  </a:cubicBezTo>
                  <a:cubicBezTo>
                    <a:pt x="360" y="107"/>
                    <a:pt x="295" y="15"/>
                    <a:pt x="199" y="2"/>
                  </a:cubicBezTo>
                  <a:cubicBezTo>
                    <a:pt x="191" y="1"/>
                    <a:pt x="183" y="0"/>
                    <a:pt x="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7" name="Google Shape;9057;p17"/>
            <p:cNvSpPr/>
            <p:nvPr/>
          </p:nvSpPr>
          <p:spPr>
            <a:xfrm>
              <a:off x="3796768" y="4980591"/>
              <a:ext cx="11857" cy="43191"/>
            </a:xfrm>
            <a:custGeom>
              <a:avLst/>
              <a:gdLst/>
              <a:ahLst/>
              <a:cxnLst/>
              <a:rect l="l" t="t" r="r" b="b"/>
              <a:pathLst>
                <a:path w="408" h="1486" extrusionOk="0">
                  <a:moveTo>
                    <a:pt x="232" y="0"/>
                  </a:moveTo>
                  <a:cubicBezTo>
                    <a:pt x="161" y="0"/>
                    <a:pt x="97" y="44"/>
                    <a:pt x="72" y="113"/>
                  </a:cubicBezTo>
                  <a:cubicBezTo>
                    <a:pt x="54" y="146"/>
                    <a:pt x="40" y="183"/>
                    <a:pt x="32" y="221"/>
                  </a:cubicBezTo>
                  <a:cubicBezTo>
                    <a:pt x="23" y="270"/>
                    <a:pt x="18" y="319"/>
                    <a:pt x="13" y="368"/>
                  </a:cubicBezTo>
                  <a:cubicBezTo>
                    <a:pt x="4" y="464"/>
                    <a:pt x="0" y="561"/>
                    <a:pt x="2" y="657"/>
                  </a:cubicBezTo>
                  <a:cubicBezTo>
                    <a:pt x="0" y="887"/>
                    <a:pt x="8" y="1118"/>
                    <a:pt x="19" y="1348"/>
                  </a:cubicBezTo>
                  <a:cubicBezTo>
                    <a:pt x="23" y="1427"/>
                    <a:pt x="100" y="1485"/>
                    <a:pt x="176" y="1485"/>
                  </a:cubicBezTo>
                  <a:lnTo>
                    <a:pt x="192" y="1485"/>
                  </a:lnTo>
                  <a:cubicBezTo>
                    <a:pt x="266" y="1476"/>
                    <a:pt x="333" y="1409"/>
                    <a:pt x="330" y="1333"/>
                  </a:cubicBezTo>
                  <a:cubicBezTo>
                    <a:pt x="315" y="1026"/>
                    <a:pt x="319" y="719"/>
                    <a:pt x="336" y="412"/>
                  </a:cubicBezTo>
                  <a:cubicBezTo>
                    <a:pt x="341" y="373"/>
                    <a:pt x="347" y="330"/>
                    <a:pt x="355" y="290"/>
                  </a:cubicBezTo>
                  <a:cubicBezTo>
                    <a:pt x="355" y="285"/>
                    <a:pt x="357" y="281"/>
                    <a:pt x="358" y="276"/>
                  </a:cubicBezTo>
                  <a:cubicBezTo>
                    <a:pt x="376" y="251"/>
                    <a:pt x="388" y="222"/>
                    <a:pt x="395" y="192"/>
                  </a:cubicBezTo>
                  <a:cubicBezTo>
                    <a:pt x="407" y="102"/>
                    <a:pt x="345" y="18"/>
                    <a:pt x="255" y="2"/>
                  </a:cubicBezTo>
                  <a:cubicBezTo>
                    <a:pt x="247" y="1"/>
                    <a:pt x="239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8" name="Google Shape;9058;p17"/>
            <p:cNvSpPr/>
            <p:nvPr/>
          </p:nvSpPr>
          <p:spPr>
            <a:xfrm>
              <a:off x="3797494" y="5065137"/>
              <a:ext cx="12003" cy="10318"/>
            </a:xfrm>
            <a:custGeom>
              <a:avLst/>
              <a:gdLst/>
              <a:ahLst/>
              <a:cxnLst/>
              <a:rect l="l" t="t" r="r" b="b"/>
              <a:pathLst>
                <a:path w="413" h="355" extrusionOk="0">
                  <a:moveTo>
                    <a:pt x="179" y="1"/>
                  </a:moveTo>
                  <a:cubicBezTo>
                    <a:pt x="89" y="1"/>
                    <a:pt x="3" y="69"/>
                    <a:pt x="1" y="174"/>
                  </a:cubicBezTo>
                  <a:cubicBezTo>
                    <a:pt x="1" y="270"/>
                    <a:pt x="77" y="351"/>
                    <a:pt x="175" y="354"/>
                  </a:cubicBezTo>
                  <a:cubicBezTo>
                    <a:pt x="176" y="354"/>
                    <a:pt x="177" y="354"/>
                    <a:pt x="179" y="354"/>
                  </a:cubicBezTo>
                  <a:cubicBezTo>
                    <a:pt x="333" y="354"/>
                    <a:pt x="413" y="166"/>
                    <a:pt x="305" y="55"/>
                  </a:cubicBezTo>
                  <a:cubicBezTo>
                    <a:pt x="268" y="18"/>
                    <a:pt x="223" y="1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59" name="Google Shape;9059;p17"/>
            <p:cNvSpPr/>
            <p:nvPr/>
          </p:nvSpPr>
          <p:spPr>
            <a:xfrm>
              <a:off x="3794268" y="4603866"/>
              <a:ext cx="91808" cy="14038"/>
            </a:xfrm>
            <a:custGeom>
              <a:avLst/>
              <a:gdLst/>
              <a:ahLst/>
              <a:cxnLst/>
              <a:rect l="l" t="t" r="r" b="b"/>
              <a:pathLst>
                <a:path w="3159" h="483" extrusionOk="0">
                  <a:moveTo>
                    <a:pt x="390" y="3"/>
                  </a:moveTo>
                  <a:cubicBezTo>
                    <a:pt x="306" y="4"/>
                    <a:pt x="219" y="1"/>
                    <a:pt x="137" y="20"/>
                  </a:cubicBezTo>
                  <a:lnTo>
                    <a:pt x="147" y="18"/>
                  </a:lnTo>
                  <a:lnTo>
                    <a:pt x="147" y="18"/>
                  </a:lnTo>
                  <a:cubicBezTo>
                    <a:pt x="61" y="34"/>
                    <a:pt x="1" y="113"/>
                    <a:pt x="10" y="200"/>
                  </a:cubicBezTo>
                  <a:cubicBezTo>
                    <a:pt x="22" y="283"/>
                    <a:pt x="94" y="345"/>
                    <a:pt x="176" y="345"/>
                  </a:cubicBezTo>
                  <a:cubicBezTo>
                    <a:pt x="182" y="345"/>
                    <a:pt x="188" y="345"/>
                    <a:pt x="194" y="344"/>
                  </a:cubicBezTo>
                  <a:cubicBezTo>
                    <a:pt x="205" y="344"/>
                    <a:pt x="215" y="341"/>
                    <a:pt x="226" y="338"/>
                  </a:cubicBezTo>
                  <a:lnTo>
                    <a:pt x="227" y="338"/>
                  </a:lnTo>
                  <a:cubicBezTo>
                    <a:pt x="249" y="335"/>
                    <a:pt x="272" y="333"/>
                    <a:pt x="294" y="330"/>
                  </a:cubicBezTo>
                  <a:cubicBezTo>
                    <a:pt x="341" y="330"/>
                    <a:pt x="389" y="330"/>
                    <a:pt x="436" y="330"/>
                  </a:cubicBezTo>
                  <a:cubicBezTo>
                    <a:pt x="460" y="330"/>
                    <a:pt x="484" y="330"/>
                    <a:pt x="507" y="330"/>
                  </a:cubicBezTo>
                  <a:cubicBezTo>
                    <a:pt x="572" y="330"/>
                    <a:pt x="636" y="337"/>
                    <a:pt x="701" y="341"/>
                  </a:cubicBezTo>
                  <a:cubicBezTo>
                    <a:pt x="875" y="360"/>
                    <a:pt x="1049" y="381"/>
                    <a:pt x="1223" y="401"/>
                  </a:cubicBezTo>
                  <a:cubicBezTo>
                    <a:pt x="1320" y="413"/>
                    <a:pt x="1416" y="425"/>
                    <a:pt x="1514" y="435"/>
                  </a:cubicBezTo>
                  <a:cubicBezTo>
                    <a:pt x="1622" y="443"/>
                    <a:pt x="1728" y="452"/>
                    <a:pt x="1836" y="460"/>
                  </a:cubicBezTo>
                  <a:lnTo>
                    <a:pt x="1824" y="460"/>
                  </a:lnTo>
                  <a:cubicBezTo>
                    <a:pt x="1924" y="470"/>
                    <a:pt x="2026" y="471"/>
                    <a:pt x="2122" y="477"/>
                  </a:cubicBezTo>
                  <a:cubicBezTo>
                    <a:pt x="2219" y="482"/>
                    <a:pt x="2317" y="481"/>
                    <a:pt x="2413" y="482"/>
                  </a:cubicBezTo>
                  <a:cubicBezTo>
                    <a:pt x="2450" y="482"/>
                    <a:pt x="2487" y="483"/>
                    <a:pt x="2524" y="483"/>
                  </a:cubicBezTo>
                  <a:cubicBezTo>
                    <a:pt x="2542" y="483"/>
                    <a:pt x="2560" y="483"/>
                    <a:pt x="2578" y="482"/>
                  </a:cubicBezTo>
                  <a:cubicBezTo>
                    <a:pt x="2722" y="482"/>
                    <a:pt x="2865" y="481"/>
                    <a:pt x="3007" y="479"/>
                  </a:cubicBezTo>
                  <a:cubicBezTo>
                    <a:pt x="3010" y="479"/>
                    <a:pt x="3013" y="479"/>
                    <a:pt x="3015" y="479"/>
                  </a:cubicBezTo>
                  <a:cubicBezTo>
                    <a:pt x="3092" y="479"/>
                    <a:pt x="3156" y="418"/>
                    <a:pt x="3157" y="340"/>
                  </a:cubicBezTo>
                  <a:cubicBezTo>
                    <a:pt x="3159" y="260"/>
                    <a:pt x="3094" y="194"/>
                    <a:pt x="3015" y="194"/>
                  </a:cubicBezTo>
                  <a:cubicBezTo>
                    <a:pt x="3014" y="194"/>
                    <a:pt x="3013" y="194"/>
                    <a:pt x="3012" y="194"/>
                  </a:cubicBezTo>
                  <a:cubicBezTo>
                    <a:pt x="2814" y="191"/>
                    <a:pt x="2616" y="194"/>
                    <a:pt x="2420" y="188"/>
                  </a:cubicBezTo>
                  <a:cubicBezTo>
                    <a:pt x="2323" y="185"/>
                    <a:pt x="2228" y="185"/>
                    <a:pt x="2133" y="178"/>
                  </a:cubicBezTo>
                  <a:cubicBezTo>
                    <a:pt x="2038" y="172"/>
                    <a:pt x="1943" y="166"/>
                    <a:pt x="1848" y="158"/>
                  </a:cubicBezTo>
                  <a:lnTo>
                    <a:pt x="1848" y="158"/>
                  </a:lnTo>
                  <a:cubicBezTo>
                    <a:pt x="1849" y="158"/>
                    <a:pt x="1850" y="158"/>
                    <a:pt x="1851" y="159"/>
                  </a:cubicBezTo>
                  <a:lnTo>
                    <a:pt x="1851" y="159"/>
                  </a:lnTo>
                  <a:lnTo>
                    <a:pt x="1847" y="158"/>
                  </a:lnTo>
                  <a:cubicBezTo>
                    <a:pt x="1718" y="145"/>
                    <a:pt x="1590" y="136"/>
                    <a:pt x="1462" y="118"/>
                  </a:cubicBezTo>
                  <a:cubicBezTo>
                    <a:pt x="1307" y="99"/>
                    <a:pt x="1150" y="79"/>
                    <a:pt x="993" y="56"/>
                  </a:cubicBezTo>
                  <a:cubicBezTo>
                    <a:pt x="854" y="37"/>
                    <a:pt x="713" y="23"/>
                    <a:pt x="574" y="12"/>
                  </a:cubicBezTo>
                  <a:cubicBezTo>
                    <a:pt x="512" y="6"/>
                    <a:pt x="450" y="3"/>
                    <a:pt x="390" y="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0" name="Google Shape;9060;p17"/>
            <p:cNvSpPr/>
            <p:nvPr/>
          </p:nvSpPr>
          <p:spPr>
            <a:xfrm>
              <a:off x="3922584" y="4599855"/>
              <a:ext cx="58416" cy="10551"/>
            </a:xfrm>
            <a:custGeom>
              <a:avLst/>
              <a:gdLst/>
              <a:ahLst/>
              <a:cxnLst/>
              <a:rect l="l" t="t" r="r" b="b"/>
              <a:pathLst>
                <a:path w="2010" h="363" extrusionOk="0">
                  <a:moveTo>
                    <a:pt x="144" y="324"/>
                  </a:moveTo>
                  <a:lnTo>
                    <a:pt x="144" y="324"/>
                  </a:lnTo>
                  <a:cubicBezTo>
                    <a:pt x="148" y="325"/>
                    <a:pt x="152" y="326"/>
                    <a:pt x="156" y="326"/>
                  </a:cubicBezTo>
                  <a:lnTo>
                    <a:pt x="156" y="326"/>
                  </a:lnTo>
                  <a:cubicBezTo>
                    <a:pt x="155" y="326"/>
                    <a:pt x="154" y="326"/>
                    <a:pt x="153" y="326"/>
                  </a:cubicBezTo>
                  <a:lnTo>
                    <a:pt x="153" y="326"/>
                  </a:lnTo>
                  <a:cubicBezTo>
                    <a:pt x="150" y="325"/>
                    <a:pt x="147" y="324"/>
                    <a:pt x="144" y="324"/>
                  </a:cubicBezTo>
                  <a:close/>
                  <a:moveTo>
                    <a:pt x="186" y="0"/>
                  </a:moveTo>
                  <a:cubicBezTo>
                    <a:pt x="115" y="0"/>
                    <a:pt x="49" y="46"/>
                    <a:pt x="26" y="117"/>
                  </a:cubicBezTo>
                  <a:cubicBezTo>
                    <a:pt x="1" y="201"/>
                    <a:pt x="50" y="300"/>
                    <a:pt x="137" y="323"/>
                  </a:cubicBezTo>
                  <a:cubicBezTo>
                    <a:pt x="139" y="323"/>
                    <a:pt x="142" y="324"/>
                    <a:pt x="144" y="324"/>
                  </a:cubicBezTo>
                  <a:lnTo>
                    <a:pt x="144" y="324"/>
                  </a:lnTo>
                  <a:cubicBezTo>
                    <a:pt x="143" y="324"/>
                    <a:pt x="141" y="323"/>
                    <a:pt x="140" y="323"/>
                  </a:cubicBezTo>
                  <a:lnTo>
                    <a:pt x="140" y="323"/>
                  </a:lnTo>
                  <a:cubicBezTo>
                    <a:pt x="144" y="324"/>
                    <a:pt x="148" y="325"/>
                    <a:pt x="153" y="326"/>
                  </a:cubicBezTo>
                  <a:lnTo>
                    <a:pt x="153" y="326"/>
                  </a:lnTo>
                  <a:cubicBezTo>
                    <a:pt x="156" y="326"/>
                    <a:pt x="159" y="327"/>
                    <a:pt x="162" y="327"/>
                  </a:cubicBezTo>
                  <a:cubicBezTo>
                    <a:pt x="160" y="327"/>
                    <a:pt x="158" y="327"/>
                    <a:pt x="156" y="326"/>
                  </a:cubicBezTo>
                  <a:lnTo>
                    <a:pt x="156" y="326"/>
                  </a:lnTo>
                  <a:cubicBezTo>
                    <a:pt x="283" y="355"/>
                    <a:pt x="416" y="359"/>
                    <a:pt x="545" y="359"/>
                  </a:cubicBezTo>
                  <a:cubicBezTo>
                    <a:pt x="677" y="359"/>
                    <a:pt x="808" y="361"/>
                    <a:pt x="940" y="362"/>
                  </a:cubicBezTo>
                  <a:cubicBezTo>
                    <a:pt x="1243" y="361"/>
                    <a:pt x="1547" y="361"/>
                    <a:pt x="1851" y="351"/>
                  </a:cubicBezTo>
                  <a:cubicBezTo>
                    <a:pt x="1852" y="351"/>
                    <a:pt x="1853" y="351"/>
                    <a:pt x="1854" y="351"/>
                  </a:cubicBezTo>
                  <a:cubicBezTo>
                    <a:pt x="1937" y="351"/>
                    <a:pt x="2005" y="285"/>
                    <a:pt x="2006" y="202"/>
                  </a:cubicBezTo>
                  <a:cubicBezTo>
                    <a:pt x="2010" y="123"/>
                    <a:pt x="1943" y="47"/>
                    <a:pt x="1863" y="47"/>
                  </a:cubicBezTo>
                  <a:cubicBezTo>
                    <a:pt x="1861" y="47"/>
                    <a:pt x="1859" y="47"/>
                    <a:pt x="1858" y="47"/>
                  </a:cubicBezTo>
                  <a:cubicBezTo>
                    <a:pt x="1733" y="50"/>
                    <a:pt x="1609" y="50"/>
                    <a:pt x="1485" y="50"/>
                  </a:cubicBezTo>
                  <a:cubicBezTo>
                    <a:pt x="1361" y="50"/>
                    <a:pt x="1236" y="50"/>
                    <a:pt x="1112" y="49"/>
                  </a:cubicBezTo>
                  <a:cubicBezTo>
                    <a:pt x="876" y="47"/>
                    <a:pt x="640" y="44"/>
                    <a:pt x="403" y="31"/>
                  </a:cubicBezTo>
                  <a:cubicBezTo>
                    <a:pt x="352" y="27"/>
                    <a:pt x="303" y="20"/>
                    <a:pt x="254" y="12"/>
                  </a:cubicBezTo>
                  <a:cubicBezTo>
                    <a:pt x="240" y="8"/>
                    <a:pt x="226" y="4"/>
                    <a:pt x="210" y="1"/>
                  </a:cubicBezTo>
                  <a:lnTo>
                    <a:pt x="210" y="1"/>
                  </a:lnTo>
                  <a:lnTo>
                    <a:pt x="222" y="4"/>
                  </a:lnTo>
                  <a:cubicBezTo>
                    <a:pt x="210" y="2"/>
                    <a:pt x="198" y="0"/>
                    <a:pt x="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1" name="Google Shape;9061;p17"/>
            <p:cNvSpPr/>
            <p:nvPr/>
          </p:nvSpPr>
          <p:spPr>
            <a:xfrm>
              <a:off x="4061131" y="4593258"/>
              <a:ext cx="82363" cy="13399"/>
            </a:xfrm>
            <a:custGeom>
              <a:avLst/>
              <a:gdLst/>
              <a:ahLst/>
              <a:cxnLst/>
              <a:rect l="l" t="t" r="r" b="b"/>
              <a:pathLst>
                <a:path w="2834" h="461" extrusionOk="0">
                  <a:moveTo>
                    <a:pt x="2681" y="1"/>
                  </a:moveTo>
                  <a:cubicBezTo>
                    <a:pt x="2676" y="1"/>
                    <a:pt x="2670" y="1"/>
                    <a:pt x="2664" y="2"/>
                  </a:cubicBezTo>
                  <a:cubicBezTo>
                    <a:pt x="2482" y="18"/>
                    <a:pt x="2302" y="32"/>
                    <a:pt x="2120" y="48"/>
                  </a:cubicBezTo>
                  <a:cubicBezTo>
                    <a:pt x="1988" y="59"/>
                    <a:pt x="1857" y="72"/>
                    <a:pt x="1724" y="78"/>
                  </a:cubicBezTo>
                  <a:cubicBezTo>
                    <a:pt x="1434" y="92"/>
                    <a:pt x="1146" y="113"/>
                    <a:pt x="855" y="127"/>
                  </a:cubicBezTo>
                  <a:lnTo>
                    <a:pt x="857" y="127"/>
                  </a:lnTo>
                  <a:cubicBezTo>
                    <a:pt x="782" y="132"/>
                    <a:pt x="708" y="135"/>
                    <a:pt x="633" y="136"/>
                  </a:cubicBezTo>
                  <a:cubicBezTo>
                    <a:pt x="592" y="139"/>
                    <a:pt x="551" y="140"/>
                    <a:pt x="510" y="140"/>
                  </a:cubicBezTo>
                  <a:cubicBezTo>
                    <a:pt x="463" y="140"/>
                    <a:pt x="416" y="138"/>
                    <a:pt x="369" y="135"/>
                  </a:cubicBezTo>
                  <a:cubicBezTo>
                    <a:pt x="314" y="130"/>
                    <a:pt x="258" y="124"/>
                    <a:pt x="203" y="116"/>
                  </a:cubicBezTo>
                  <a:cubicBezTo>
                    <a:pt x="194" y="115"/>
                    <a:pt x="185" y="114"/>
                    <a:pt x="177" y="114"/>
                  </a:cubicBezTo>
                  <a:cubicBezTo>
                    <a:pt x="97" y="114"/>
                    <a:pt x="27" y="172"/>
                    <a:pt x="14" y="254"/>
                  </a:cubicBezTo>
                  <a:cubicBezTo>
                    <a:pt x="0" y="344"/>
                    <a:pt x="62" y="428"/>
                    <a:pt x="152" y="442"/>
                  </a:cubicBezTo>
                  <a:cubicBezTo>
                    <a:pt x="225" y="453"/>
                    <a:pt x="299" y="459"/>
                    <a:pt x="374" y="461"/>
                  </a:cubicBezTo>
                  <a:lnTo>
                    <a:pt x="418" y="461"/>
                  </a:lnTo>
                  <a:cubicBezTo>
                    <a:pt x="475" y="461"/>
                    <a:pt x="530" y="461"/>
                    <a:pt x="587" y="458"/>
                  </a:cubicBezTo>
                  <a:cubicBezTo>
                    <a:pt x="925" y="444"/>
                    <a:pt x="1262" y="413"/>
                    <a:pt x="1599" y="390"/>
                  </a:cubicBezTo>
                  <a:cubicBezTo>
                    <a:pt x="1965" y="364"/>
                    <a:pt x="2332" y="330"/>
                    <a:pt x="2698" y="292"/>
                  </a:cubicBezTo>
                  <a:cubicBezTo>
                    <a:pt x="2777" y="282"/>
                    <a:pt x="2834" y="209"/>
                    <a:pt x="2826" y="130"/>
                  </a:cubicBezTo>
                  <a:cubicBezTo>
                    <a:pt x="2817" y="57"/>
                    <a:pt x="2754" y="1"/>
                    <a:pt x="2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2" name="Google Shape;9062;p17"/>
            <p:cNvSpPr/>
            <p:nvPr/>
          </p:nvSpPr>
          <p:spPr>
            <a:xfrm>
              <a:off x="4169830" y="4597182"/>
              <a:ext cx="96604" cy="10318"/>
            </a:xfrm>
            <a:custGeom>
              <a:avLst/>
              <a:gdLst/>
              <a:ahLst/>
              <a:cxnLst/>
              <a:rect l="l" t="t" r="r" b="b"/>
              <a:pathLst>
                <a:path w="3324" h="355" extrusionOk="0">
                  <a:moveTo>
                    <a:pt x="171" y="0"/>
                  </a:moveTo>
                  <a:cubicBezTo>
                    <a:pt x="129" y="0"/>
                    <a:pt x="87" y="16"/>
                    <a:pt x="55" y="46"/>
                  </a:cubicBezTo>
                  <a:cubicBezTo>
                    <a:pt x="23" y="76"/>
                    <a:pt x="4" y="119"/>
                    <a:pt x="2" y="163"/>
                  </a:cubicBezTo>
                  <a:cubicBezTo>
                    <a:pt x="1" y="256"/>
                    <a:pt x="75" y="324"/>
                    <a:pt x="165" y="331"/>
                  </a:cubicBezTo>
                  <a:cubicBezTo>
                    <a:pt x="313" y="342"/>
                    <a:pt x="461" y="345"/>
                    <a:pt x="609" y="350"/>
                  </a:cubicBezTo>
                  <a:cubicBezTo>
                    <a:pt x="716" y="353"/>
                    <a:pt x="824" y="354"/>
                    <a:pt x="932" y="354"/>
                  </a:cubicBezTo>
                  <a:cubicBezTo>
                    <a:pt x="982" y="354"/>
                    <a:pt x="1033" y="353"/>
                    <a:pt x="1084" y="353"/>
                  </a:cubicBezTo>
                  <a:cubicBezTo>
                    <a:pt x="1782" y="343"/>
                    <a:pt x="2478" y="331"/>
                    <a:pt x="3176" y="318"/>
                  </a:cubicBezTo>
                  <a:cubicBezTo>
                    <a:pt x="3177" y="318"/>
                    <a:pt x="3178" y="318"/>
                    <a:pt x="3179" y="318"/>
                  </a:cubicBezTo>
                  <a:cubicBezTo>
                    <a:pt x="3257" y="318"/>
                    <a:pt x="3320" y="255"/>
                    <a:pt x="3322" y="177"/>
                  </a:cubicBezTo>
                  <a:cubicBezTo>
                    <a:pt x="3323" y="98"/>
                    <a:pt x="3260" y="33"/>
                    <a:pt x="3181" y="32"/>
                  </a:cubicBezTo>
                  <a:cubicBezTo>
                    <a:pt x="2852" y="33"/>
                    <a:pt x="2522" y="35"/>
                    <a:pt x="2192" y="38"/>
                  </a:cubicBezTo>
                  <a:cubicBezTo>
                    <a:pt x="1851" y="41"/>
                    <a:pt x="1511" y="43"/>
                    <a:pt x="1171" y="43"/>
                  </a:cubicBezTo>
                  <a:cubicBezTo>
                    <a:pt x="1009" y="41"/>
                    <a:pt x="846" y="41"/>
                    <a:pt x="686" y="33"/>
                  </a:cubicBezTo>
                  <a:cubicBezTo>
                    <a:pt x="525" y="25"/>
                    <a:pt x="365" y="14"/>
                    <a:pt x="205" y="3"/>
                  </a:cubicBezTo>
                  <a:cubicBezTo>
                    <a:pt x="200" y="1"/>
                    <a:pt x="197" y="1"/>
                    <a:pt x="192" y="1"/>
                  </a:cubicBezTo>
                  <a:cubicBezTo>
                    <a:pt x="185" y="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3" name="Google Shape;9063;p17"/>
            <p:cNvSpPr/>
            <p:nvPr/>
          </p:nvSpPr>
          <p:spPr>
            <a:xfrm>
              <a:off x="4309510" y="4600931"/>
              <a:ext cx="49755" cy="12556"/>
            </a:xfrm>
            <a:custGeom>
              <a:avLst/>
              <a:gdLst/>
              <a:ahLst/>
              <a:cxnLst/>
              <a:rect l="l" t="t" r="r" b="b"/>
              <a:pathLst>
                <a:path w="1712" h="432" extrusionOk="0">
                  <a:moveTo>
                    <a:pt x="1545" y="0"/>
                  </a:moveTo>
                  <a:cubicBezTo>
                    <a:pt x="1542" y="0"/>
                    <a:pt x="1538" y="0"/>
                    <a:pt x="1535" y="1"/>
                  </a:cubicBezTo>
                  <a:cubicBezTo>
                    <a:pt x="1291" y="13"/>
                    <a:pt x="1049" y="29"/>
                    <a:pt x="806" y="45"/>
                  </a:cubicBezTo>
                  <a:cubicBezTo>
                    <a:pt x="692" y="53"/>
                    <a:pt x="579" y="61"/>
                    <a:pt x="466" y="69"/>
                  </a:cubicBezTo>
                  <a:cubicBezTo>
                    <a:pt x="408" y="72"/>
                    <a:pt x="349" y="78"/>
                    <a:pt x="290" y="83"/>
                  </a:cubicBezTo>
                  <a:cubicBezTo>
                    <a:pt x="248" y="88"/>
                    <a:pt x="207" y="97"/>
                    <a:pt x="165" y="102"/>
                  </a:cubicBezTo>
                  <a:cubicBezTo>
                    <a:pt x="66" y="115"/>
                    <a:pt x="1" y="210"/>
                    <a:pt x="23" y="306"/>
                  </a:cubicBezTo>
                  <a:cubicBezTo>
                    <a:pt x="42" y="381"/>
                    <a:pt x="110" y="431"/>
                    <a:pt x="186" y="431"/>
                  </a:cubicBezTo>
                  <a:cubicBezTo>
                    <a:pt x="199" y="431"/>
                    <a:pt x="211" y="430"/>
                    <a:pt x="224" y="427"/>
                  </a:cubicBezTo>
                  <a:cubicBezTo>
                    <a:pt x="251" y="420"/>
                    <a:pt x="278" y="415"/>
                    <a:pt x="306" y="411"/>
                  </a:cubicBezTo>
                  <a:cubicBezTo>
                    <a:pt x="496" y="385"/>
                    <a:pt x="688" y="373"/>
                    <a:pt x="879" y="357"/>
                  </a:cubicBezTo>
                  <a:cubicBezTo>
                    <a:pt x="1109" y="339"/>
                    <a:pt x="1340" y="322"/>
                    <a:pt x="1569" y="303"/>
                  </a:cubicBezTo>
                  <a:cubicBezTo>
                    <a:pt x="1653" y="294"/>
                    <a:pt x="1712" y="218"/>
                    <a:pt x="1704" y="135"/>
                  </a:cubicBezTo>
                  <a:cubicBezTo>
                    <a:pt x="1693" y="52"/>
                    <a:pt x="1623" y="0"/>
                    <a:pt x="15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4" name="Google Shape;9064;p17"/>
            <p:cNvSpPr/>
            <p:nvPr/>
          </p:nvSpPr>
          <p:spPr>
            <a:xfrm>
              <a:off x="4431984" y="4598664"/>
              <a:ext cx="60305" cy="10987"/>
            </a:xfrm>
            <a:custGeom>
              <a:avLst/>
              <a:gdLst/>
              <a:ahLst/>
              <a:cxnLst/>
              <a:rect l="l" t="t" r="r" b="b"/>
              <a:pathLst>
                <a:path w="2075" h="378" extrusionOk="0">
                  <a:moveTo>
                    <a:pt x="174" y="1"/>
                  </a:moveTo>
                  <a:cubicBezTo>
                    <a:pt x="107" y="1"/>
                    <a:pt x="45" y="40"/>
                    <a:pt x="18" y="104"/>
                  </a:cubicBezTo>
                  <a:cubicBezTo>
                    <a:pt x="9" y="126"/>
                    <a:pt x="2" y="150"/>
                    <a:pt x="2" y="174"/>
                  </a:cubicBezTo>
                  <a:cubicBezTo>
                    <a:pt x="1" y="240"/>
                    <a:pt x="39" y="299"/>
                    <a:pt x="99" y="327"/>
                  </a:cubicBezTo>
                  <a:cubicBezTo>
                    <a:pt x="156" y="356"/>
                    <a:pt x="225" y="354"/>
                    <a:pt x="287" y="356"/>
                  </a:cubicBezTo>
                  <a:cubicBezTo>
                    <a:pt x="320" y="356"/>
                    <a:pt x="355" y="357"/>
                    <a:pt x="388" y="357"/>
                  </a:cubicBezTo>
                  <a:cubicBezTo>
                    <a:pt x="453" y="359"/>
                    <a:pt x="520" y="362"/>
                    <a:pt x="586" y="364"/>
                  </a:cubicBezTo>
                  <a:cubicBezTo>
                    <a:pt x="730" y="368"/>
                    <a:pt x="874" y="372"/>
                    <a:pt x="1018" y="375"/>
                  </a:cubicBezTo>
                  <a:cubicBezTo>
                    <a:pt x="1170" y="376"/>
                    <a:pt x="1321" y="376"/>
                    <a:pt x="1470" y="378"/>
                  </a:cubicBezTo>
                  <a:cubicBezTo>
                    <a:pt x="1620" y="378"/>
                    <a:pt x="1770" y="376"/>
                    <a:pt x="1921" y="373"/>
                  </a:cubicBezTo>
                  <a:cubicBezTo>
                    <a:pt x="1922" y="373"/>
                    <a:pt x="1923" y="373"/>
                    <a:pt x="1924" y="373"/>
                  </a:cubicBezTo>
                  <a:cubicBezTo>
                    <a:pt x="2005" y="373"/>
                    <a:pt x="2071" y="307"/>
                    <a:pt x="2073" y="226"/>
                  </a:cubicBezTo>
                  <a:cubicBezTo>
                    <a:pt x="2074" y="144"/>
                    <a:pt x="2008" y="77"/>
                    <a:pt x="1926" y="76"/>
                  </a:cubicBezTo>
                  <a:cubicBezTo>
                    <a:pt x="1630" y="74"/>
                    <a:pt x="1332" y="68"/>
                    <a:pt x="1036" y="60"/>
                  </a:cubicBezTo>
                  <a:cubicBezTo>
                    <a:pt x="898" y="55"/>
                    <a:pt x="762" y="50"/>
                    <a:pt x="626" y="44"/>
                  </a:cubicBezTo>
                  <a:cubicBezTo>
                    <a:pt x="506" y="39"/>
                    <a:pt x="385" y="38"/>
                    <a:pt x="265" y="28"/>
                  </a:cubicBezTo>
                  <a:cubicBezTo>
                    <a:pt x="251" y="19"/>
                    <a:pt x="236" y="12"/>
                    <a:pt x="221" y="7"/>
                  </a:cubicBezTo>
                  <a:cubicBezTo>
                    <a:pt x="205" y="3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5" name="Google Shape;9065;p17"/>
            <p:cNvSpPr/>
            <p:nvPr/>
          </p:nvSpPr>
          <p:spPr>
            <a:xfrm>
              <a:off x="4544432" y="4597559"/>
              <a:ext cx="59288" cy="11742"/>
            </a:xfrm>
            <a:custGeom>
              <a:avLst/>
              <a:gdLst/>
              <a:ahLst/>
              <a:cxnLst/>
              <a:rect l="l" t="t" r="r" b="b"/>
              <a:pathLst>
                <a:path w="2040" h="404" extrusionOk="0">
                  <a:moveTo>
                    <a:pt x="1869" y="1"/>
                  </a:moveTo>
                  <a:cubicBezTo>
                    <a:pt x="1866" y="1"/>
                    <a:pt x="1862" y="1"/>
                    <a:pt x="1859" y="1"/>
                  </a:cubicBezTo>
                  <a:cubicBezTo>
                    <a:pt x="1647" y="12"/>
                    <a:pt x="1436" y="25"/>
                    <a:pt x="1224" y="39"/>
                  </a:cubicBezTo>
                  <a:cubicBezTo>
                    <a:pt x="1048" y="52"/>
                    <a:pt x="873" y="68"/>
                    <a:pt x="697" y="76"/>
                  </a:cubicBezTo>
                  <a:cubicBezTo>
                    <a:pt x="617" y="79"/>
                    <a:pt x="538" y="82"/>
                    <a:pt x="458" y="82"/>
                  </a:cubicBezTo>
                  <a:cubicBezTo>
                    <a:pt x="440" y="82"/>
                    <a:pt x="423" y="82"/>
                    <a:pt x="406" y="82"/>
                  </a:cubicBezTo>
                  <a:cubicBezTo>
                    <a:pt x="365" y="77"/>
                    <a:pt x="323" y="72"/>
                    <a:pt x="282" y="66"/>
                  </a:cubicBezTo>
                  <a:cubicBezTo>
                    <a:pt x="258" y="44"/>
                    <a:pt x="228" y="30"/>
                    <a:pt x="197" y="23"/>
                  </a:cubicBezTo>
                  <a:cubicBezTo>
                    <a:pt x="189" y="22"/>
                    <a:pt x="181" y="22"/>
                    <a:pt x="173" y="22"/>
                  </a:cubicBezTo>
                  <a:cubicBezTo>
                    <a:pt x="91" y="22"/>
                    <a:pt x="27" y="82"/>
                    <a:pt x="8" y="163"/>
                  </a:cubicBezTo>
                  <a:cubicBezTo>
                    <a:pt x="0" y="210"/>
                    <a:pt x="12" y="259"/>
                    <a:pt x="40" y="299"/>
                  </a:cubicBezTo>
                  <a:cubicBezTo>
                    <a:pt x="88" y="362"/>
                    <a:pt x="176" y="383"/>
                    <a:pt x="251" y="391"/>
                  </a:cubicBezTo>
                  <a:cubicBezTo>
                    <a:pt x="328" y="398"/>
                    <a:pt x="407" y="403"/>
                    <a:pt x="486" y="403"/>
                  </a:cubicBezTo>
                  <a:lnTo>
                    <a:pt x="493" y="403"/>
                  </a:lnTo>
                  <a:cubicBezTo>
                    <a:pt x="567" y="403"/>
                    <a:pt x="643" y="395"/>
                    <a:pt x="718" y="392"/>
                  </a:cubicBezTo>
                  <a:cubicBezTo>
                    <a:pt x="786" y="387"/>
                    <a:pt x="855" y="383"/>
                    <a:pt x="925" y="376"/>
                  </a:cubicBezTo>
                  <a:cubicBezTo>
                    <a:pt x="1248" y="349"/>
                    <a:pt x="1571" y="326"/>
                    <a:pt x="1894" y="307"/>
                  </a:cubicBezTo>
                  <a:cubicBezTo>
                    <a:pt x="1978" y="302"/>
                    <a:pt x="2039" y="215"/>
                    <a:pt x="2030" y="136"/>
                  </a:cubicBezTo>
                  <a:cubicBezTo>
                    <a:pt x="2019" y="52"/>
                    <a:pt x="1949" y="1"/>
                    <a:pt x="1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6" name="Google Shape;9066;p17"/>
            <p:cNvSpPr/>
            <p:nvPr/>
          </p:nvSpPr>
          <p:spPr>
            <a:xfrm>
              <a:off x="4650253" y="4596513"/>
              <a:ext cx="65042" cy="12004"/>
            </a:xfrm>
            <a:custGeom>
              <a:avLst/>
              <a:gdLst/>
              <a:ahLst/>
              <a:cxnLst/>
              <a:rect l="l" t="t" r="r" b="b"/>
              <a:pathLst>
                <a:path w="2238" h="413" extrusionOk="0">
                  <a:moveTo>
                    <a:pt x="2075" y="0"/>
                  </a:moveTo>
                  <a:cubicBezTo>
                    <a:pt x="2071" y="0"/>
                    <a:pt x="2067" y="0"/>
                    <a:pt x="2063" y="1"/>
                  </a:cubicBezTo>
                  <a:cubicBezTo>
                    <a:pt x="1927" y="17"/>
                    <a:pt x="1791" y="32"/>
                    <a:pt x="1655" y="48"/>
                  </a:cubicBezTo>
                  <a:cubicBezTo>
                    <a:pt x="1594" y="55"/>
                    <a:pt x="1533" y="61"/>
                    <a:pt x="1472" y="67"/>
                  </a:cubicBezTo>
                  <a:cubicBezTo>
                    <a:pt x="1408" y="75"/>
                    <a:pt x="1343" y="85"/>
                    <a:pt x="1276" y="88"/>
                  </a:cubicBezTo>
                  <a:lnTo>
                    <a:pt x="1287" y="88"/>
                  </a:lnTo>
                  <a:cubicBezTo>
                    <a:pt x="1226" y="91"/>
                    <a:pt x="1164" y="93"/>
                    <a:pt x="1102" y="96"/>
                  </a:cubicBezTo>
                  <a:lnTo>
                    <a:pt x="945" y="96"/>
                  </a:lnTo>
                  <a:cubicBezTo>
                    <a:pt x="904" y="96"/>
                    <a:pt x="863" y="93"/>
                    <a:pt x="823" y="89"/>
                  </a:cubicBezTo>
                  <a:cubicBezTo>
                    <a:pt x="724" y="78"/>
                    <a:pt x="622" y="69"/>
                    <a:pt x="523" y="58"/>
                  </a:cubicBezTo>
                  <a:cubicBezTo>
                    <a:pt x="461" y="48"/>
                    <a:pt x="399" y="42"/>
                    <a:pt x="337" y="37"/>
                  </a:cubicBezTo>
                  <a:cubicBezTo>
                    <a:pt x="296" y="32"/>
                    <a:pt x="254" y="34"/>
                    <a:pt x="211" y="32"/>
                  </a:cubicBezTo>
                  <a:lnTo>
                    <a:pt x="201" y="31"/>
                  </a:lnTo>
                  <a:cubicBezTo>
                    <a:pt x="192" y="29"/>
                    <a:pt x="183" y="28"/>
                    <a:pt x="175" y="28"/>
                  </a:cubicBezTo>
                  <a:cubicBezTo>
                    <a:pt x="97" y="28"/>
                    <a:pt x="24" y="93"/>
                    <a:pt x="13" y="170"/>
                  </a:cubicBezTo>
                  <a:cubicBezTo>
                    <a:pt x="0" y="262"/>
                    <a:pt x="64" y="339"/>
                    <a:pt x="152" y="358"/>
                  </a:cubicBezTo>
                  <a:cubicBezTo>
                    <a:pt x="167" y="361"/>
                    <a:pt x="183" y="362"/>
                    <a:pt x="199" y="362"/>
                  </a:cubicBezTo>
                  <a:cubicBezTo>
                    <a:pt x="205" y="362"/>
                    <a:pt x="211" y="362"/>
                    <a:pt x="217" y="362"/>
                  </a:cubicBezTo>
                  <a:lnTo>
                    <a:pt x="252" y="362"/>
                  </a:lnTo>
                  <a:cubicBezTo>
                    <a:pt x="307" y="362"/>
                    <a:pt x="364" y="366"/>
                    <a:pt x="420" y="371"/>
                  </a:cubicBezTo>
                  <a:lnTo>
                    <a:pt x="417" y="371"/>
                  </a:lnTo>
                  <a:cubicBezTo>
                    <a:pt x="558" y="384"/>
                    <a:pt x="700" y="403"/>
                    <a:pt x="842" y="409"/>
                  </a:cubicBezTo>
                  <a:cubicBezTo>
                    <a:pt x="888" y="411"/>
                    <a:pt x="936" y="412"/>
                    <a:pt x="983" y="412"/>
                  </a:cubicBezTo>
                  <a:cubicBezTo>
                    <a:pt x="1080" y="412"/>
                    <a:pt x="1175" y="408"/>
                    <a:pt x="1271" y="403"/>
                  </a:cubicBezTo>
                  <a:cubicBezTo>
                    <a:pt x="1401" y="396"/>
                    <a:pt x="1531" y="377"/>
                    <a:pt x="1661" y="362"/>
                  </a:cubicBezTo>
                  <a:cubicBezTo>
                    <a:pt x="1806" y="344"/>
                    <a:pt x="1952" y="325"/>
                    <a:pt x="2098" y="306"/>
                  </a:cubicBezTo>
                  <a:cubicBezTo>
                    <a:pt x="2180" y="294"/>
                    <a:pt x="2237" y="219"/>
                    <a:pt x="2228" y="135"/>
                  </a:cubicBezTo>
                  <a:cubicBezTo>
                    <a:pt x="2219" y="57"/>
                    <a:pt x="2152" y="0"/>
                    <a:pt x="2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7" name="Google Shape;9067;p17"/>
            <p:cNvSpPr/>
            <p:nvPr/>
          </p:nvSpPr>
          <p:spPr>
            <a:xfrm>
              <a:off x="4720413" y="4599884"/>
              <a:ext cx="12729" cy="67460"/>
            </a:xfrm>
            <a:custGeom>
              <a:avLst/>
              <a:gdLst/>
              <a:ahLst/>
              <a:cxnLst/>
              <a:rect l="l" t="t" r="r" b="b"/>
              <a:pathLst>
                <a:path w="438" h="2321" extrusionOk="0">
                  <a:moveTo>
                    <a:pt x="171" y="0"/>
                  </a:moveTo>
                  <a:cubicBezTo>
                    <a:pt x="105" y="10"/>
                    <a:pt x="49" y="56"/>
                    <a:pt x="30" y="119"/>
                  </a:cubicBezTo>
                  <a:cubicBezTo>
                    <a:pt x="23" y="140"/>
                    <a:pt x="18" y="162"/>
                    <a:pt x="16" y="182"/>
                  </a:cubicBezTo>
                  <a:cubicBezTo>
                    <a:pt x="16" y="181"/>
                    <a:pt x="16" y="181"/>
                    <a:pt x="16" y="179"/>
                  </a:cubicBezTo>
                  <a:cubicBezTo>
                    <a:pt x="5" y="279"/>
                    <a:pt x="0" y="382"/>
                    <a:pt x="4" y="483"/>
                  </a:cubicBezTo>
                  <a:cubicBezTo>
                    <a:pt x="5" y="561"/>
                    <a:pt x="7" y="638"/>
                    <a:pt x="10" y="714"/>
                  </a:cubicBezTo>
                  <a:lnTo>
                    <a:pt x="10" y="717"/>
                  </a:lnTo>
                  <a:cubicBezTo>
                    <a:pt x="11" y="722"/>
                    <a:pt x="11" y="728"/>
                    <a:pt x="11" y="735"/>
                  </a:cubicBezTo>
                  <a:lnTo>
                    <a:pt x="11" y="746"/>
                  </a:lnTo>
                  <a:lnTo>
                    <a:pt x="11" y="759"/>
                  </a:lnTo>
                  <a:lnTo>
                    <a:pt x="11" y="760"/>
                  </a:lnTo>
                  <a:cubicBezTo>
                    <a:pt x="15" y="827"/>
                    <a:pt x="18" y="895"/>
                    <a:pt x="21" y="961"/>
                  </a:cubicBezTo>
                  <a:lnTo>
                    <a:pt x="21" y="952"/>
                  </a:lnTo>
                  <a:cubicBezTo>
                    <a:pt x="21" y="961"/>
                    <a:pt x="23" y="972"/>
                    <a:pt x="23" y="982"/>
                  </a:cubicBezTo>
                  <a:lnTo>
                    <a:pt x="23" y="985"/>
                  </a:lnTo>
                  <a:lnTo>
                    <a:pt x="23" y="993"/>
                  </a:lnTo>
                  <a:cubicBezTo>
                    <a:pt x="30" y="1180"/>
                    <a:pt x="45" y="1366"/>
                    <a:pt x="64" y="1553"/>
                  </a:cubicBezTo>
                  <a:cubicBezTo>
                    <a:pt x="84" y="1764"/>
                    <a:pt x="108" y="1973"/>
                    <a:pt x="127" y="2183"/>
                  </a:cubicBezTo>
                  <a:cubicBezTo>
                    <a:pt x="135" y="2261"/>
                    <a:pt x="200" y="2321"/>
                    <a:pt x="279" y="2321"/>
                  </a:cubicBezTo>
                  <a:lnTo>
                    <a:pt x="295" y="2321"/>
                  </a:lnTo>
                  <a:cubicBezTo>
                    <a:pt x="377" y="2310"/>
                    <a:pt x="437" y="2235"/>
                    <a:pt x="429" y="2152"/>
                  </a:cubicBezTo>
                  <a:cubicBezTo>
                    <a:pt x="402" y="1843"/>
                    <a:pt x="364" y="1537"/>
                    <a:pt x="347" y="1230"/>
                  </a:cubicBezTo>
                  <a:lnTo>
                    <a:pt x="347" y="1227"/>
                  </a:lnTo>
                  <a:lnTo>
                    <a:pt x="347" y="1222"/>
                  </a:lnTo>
                  <a:lnTo>
                    <a:pt x="347" y="1214"/>
                  </a:lnTo>
                  <a:lnTo>
                    <a:pt x="347" y="1210"/>
                  </a:lnTo>
                  <a:cubicBezTo>
                    <a:pt x="345" y="1195"/>
                    <a:pt x="344" y="1181"/>
                    <a:pt x="344" y="1167"/>
                  </a:cubicBezTo>
                  <a:cubicBezTo>
                    <a:pt x="344" y="1160"/>
                    <a:pt x="344" y="1152"/>
                    <a:pt x="344" y="1145"/>
                  </a:cubicBezTo>
                  <a:lnTo>
                    <a:pt x="344" y="1126"/>
                  </a:lnTo>
                  <a:cubicBezTo>
                    <a:pt x="344" y="1126"/>
                    <a:pt x="344" y="1124"/>
                    <a:pt x="344" y="1124"/>
                  </a:cubicBezTo>
                  <a:cubicBezTo>
                    <a:pt x="342" y="1088"/>
                    <a:pt x="341" y="1050"/>
                    <a:pt x="339" y="1013"/>
                  </a:cubicBezTo>
                  <a:lnTo>
                    <a:pt x="339" y="1002"/>
                  </a:lnTo>
                  <a:lnTo>
                    <a:pt x="339" y="996"/>
                  </a:lnTo>
                  <a:lnTo>
                    <a:pt x="339" y="985"/>
                  </a:lnTo>
                  <a:cubicBezTo>
                    <a:pt x="333" y="776"/>
                    <a:pt x="322" y="567"/>
                    <a:pt x="333" y="360"/>
                  </a:cubicBezTo>
                  <a:cubicBezTo>
                    <a:pt x="382" y="336"/>
                    <a:pt x="417" y="290"/>
                    <a:pt x="425" y="236"/>
                  </a:cubicBezTo>
                  <a:cubicBezTo>
                    <a:pt x="407" y="109"/>
                    <a:pt x="304" y="1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8" name="Google Shape;9068;p17"/>
            <p:cNvSpPr/>
            <p:nvPr/>
          </p:nvSpPr>
          <p:spPr>
            <a:xfrm>
              <a:off x="4722244" y="4700649"/>
              <a:ext cx="11683" cy="56735"/>
            </a:xfrm>
            <a:custGeom>
              <a:avLst/>
              <a:gdLst/>
              <a:ahLst/>
              <a:cxnLst/>
              <a:rect l="l" t="t" r="r" b="b"/>
              <a:pathLst>
                <a:path w="402" h="1952" extrusionOk="0">
                  <a:moveTo>
                    <a:pt x="327" y="474"/>
                  </a:moveTo>
                  <a:cubicBezTo>
                    <a:pt x="327" y="476"/>
                    <a:pt x="327" y="478"/>
                    <a:pt x="327" y="480"/>
                  </a:cubicBezTo>
                  <a:cubicBezTo>
                    <a:pt x="327" y="478"/>
                    <a:pt x="327" y="476"/>
                    <a:pt x="327" y="474"/>
                  </a:cubicBezTo>
                  <a:close/>
                  <a:moveTo>
                    <a:pt x="180" y="0"/>
                  </a:moveTo>
                  <a:cubicBezTo>
                    <a:pt x="97" y="0"/>
                    <a:pt x="26" y="59"/>
                    <a:pt x="12" y="141"/>
                  </a:cubicBezTo>
                  <a:cubicBezTo>
                    <a:pt x="4" y="199"/>
                    <a:pt x="1" y="260"/>
                    <a:pt x="2" y="318"/>
                  </a:cubicBezTo>
                  <a:cubicBezTo>
                    <a:pt x="1" y="407"/>
                    <a:pt x="5" y="495"/>
                    <a:pt x="10" y="583"/>
                  </a:cubicBezTo>
                  <a:cubicBezTo>
                    <a:pt x="20" y="742"/>
                    <a:pt x="31" y="901"/>
                    <a:pt x="40" y="1061"/>
                  </a:cubicBezTo>
                  <a:lnTo>
                    <a:pt x="40" y="1051"/>
                  </a:lnTo>
                  <a:cubicBezTo>
                    <a:pt x="53" y="1306"/>
                    <a:pt x="70" y="1558"/>
                    <a:pt x="91" y="1811"/>
                  </a:cubicBezTo>
                  <a:cubicBezTo>
                    <a:pt x="99" y="1890"/>
                    <a:pt x="164" y="1950"/>
                    <a:pt x="243" y="1952"/>
                  </a:cubicBezTo>
                  <a:cubicBezTo>
                    <a:pt x="248" y="1950"/>
                    <a:pt x="254" y="1950"/>
                    <a:pt x="259" y="1950"/>
                  </a:cubicBezTo>
                  <a:cubicBezTo>
                    <a:pt x="346" y="1941"/>
                    <a:pt x="401" y="1863"/>
                    <a:pt x="396" y="1778"/>
                  </a:cubicBezTo>
                  <a:cubicBezTo>
                    <a:pt x="389" y="1657"/>
                    <a:pt x="381" y="1537"/>
                    <a:pt x="373" y="1415"/>
                  </a:cubicBezTo>
                  <a:lnTo>
                    <a:pt x="373" y="1406"/>
                  </a:lnTo>
                  <a:lnTo>
                    <a:pt x="373" y="1404"/>
                  </a:lnTo>
                  <a:cubicBezTo>
                    <a:pt x="371" y="1347"/>
                    <a:pt x="366" y="1290"/>
                    <a:pt x="365" y="1233"/>
                  </a:cubicBezTo>
                  <a:cubicBezTo>
                    <a:pt x="362" y="1176"/>
                    <a:pt x="358" y="1119"/>
                    <a:pt x="357" y="1064"/>
                  </a:cubicBezTo>
                  <a:lnTo>
                    <a:pt x="357" y="1061"/>
                  </a:lnTo>
                  <a:lnTo>
                    <a:pt x="357" y="1057"/>
                  </a:lnTo>
                  <a:cubicBezTo>
                    <a:pt x="354" y="991"/>
                    <a:pt x="349" y="926"/>
                    <a:pt x="346" y="860"/>
                  </a:cubicBezTo>
                  <a:cubicBezTo>
                    <a:pt x="341" y="758"/>
                    <a:pt x="335" y="659"/>
                    <a:pt x="328" y="557"/>
                  </a:cubicBezTo>
                  <a:lnTo>
                    <a:pt x="328" y="551"/>
                  </a:lnTo>
                  <a:lnTo>
                    <a:pt x="328" y="530"/>
                  </a:lnTo>
                  <a:cubicBezTo>
                    <a:pt x="328" y="530"/>
                    <a:pt x="328" y="529"/>
                    <a:pt x="328" y="527"/>
                  </a:cubicBezTo>
                  <a:lnTo>
                    <a:pt x="328" y="516"/>
                  </a:lnTo>
                  <a:cubicBezTo>
                    <a:pt x="327" y="500"/>
                    <a:pt x="327" y="483"/>
                    <a:pt x="326" y="467"/>
                  </a:cubicBezTo>
                  <a:lnTo>
                    <a:pt x="326" y="467"/>
                  </a:lnTo>
                  <a:cubicBezTo>
                    <a:pt x="326" y="469"/>
                    <a:pt x="326" y="472"/>
                    <a:pt x="327" y="474"/>
                  </a:cubicBezTo>
                  <a:lnTo>
                    <a:pt x="327" y="474"/>
                  </a:lnTo>
                  <a:cubicBezTo>
                    <a:pt x="324" y="402"/>
                    <a:pt x="325" y="331"/>
                    <a:pt x="332" y="258"/>
                  </a:cubicBezTo>
                  <a:cubicBezTo>
                    <a:pt x="335" y="228"/>
                    <a:pt x="341" y="199"/>
                    <a:pt x="343" y="169"/>
                  </a:cubicBezTo>
                  <a:cubicBezTo>
                    <a:pt x="347" y="79"/>
                    <a:pt x="267" y="2"/>
                    <a:pt x="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69" name="Google Shape;9069;p17"/>
            <p:cNvSpPr/>
            <p:nvPr/>
          </p:nvSpPr>
          <p:spPr>
            <a:xfrm>
              <a:off x="4722883" y="4829721"/>
              <a:ext cx="13253" cy="67867"/>
            </a:xfrm>
            <a:custGeom>
              <a:avLst/>
              <a:gdLst/>
              <a:ahLst/>
              <a:cxnLst/>
              <a:rect l="l" t="t" r="r" b="b"/>
              <a:pathLst>
                <a:path w="456" h="2335" extrusionOk="0">
                  <a:moveTo>
                    <a:pt x="273" y="0"/>
                  </a:moveTo>
                  <a:cubicBezTo>
                    <a:pt x="202" y="0"/>
                    <a:pt x="128" y="45"/>
                    <a:pt x="112" y="118"/>
                  </a:cubicBezTo>
                  <a:cubicBezTo>
                    <a:pt x="77" y="270"/>
                    <a:pt x="40" y="425"/>
                    <a:pt x="28" y="582"/>
                  </a:cubicBezTo>
                  <a:lnTo>
                    <a:pt x="28" y="577"/>
                  </a:lnTo>
                  <a:cubicBezTo>
                    <a:pt x="23" y="628"/>
                    <a:pt x="18" y="678"/>
                    <a:pt x="15" y="729"/>
                  </a:cubicBezTo>
                  <a:cubicBezTo>
                    <a:pt x="15" y="727"/>
                    <a:pt x="15" y="726"/>
                    <a:pt x="15" y="724"/>
                  </a:cubicBezTo>
                  <a:cubicBezTo>
                    <a:pt x="4" y="840"/>
                    <a:pt x="7" y="959"/>
                    <a:pt x="4" y="1076"/>
                  </a:cubicBezTo>
                  <a:cubicBezTo>
                    <a:pt x="2" y="1191"/>
                    <a:pt x="2" y="1308"/>
                    <a:pt x="2" y="1424"/>
                  </a:cubicBezTo>
                  <a:lnTo>
                    <a:pt x="2" y="2179"/>
                  </a:lnTo>
                  <a:cubicBezTo>
                    <a:pt x="1" y="2263"/>
                    <a:pt x="69" y="2333"/>
                    <a:pt x="153" y="2334"/>
                  </a:cubicBezTo>
                  <a:lnTo>
                    <a:pt x="156" y="2334"/>
                  </a:lnTo>
                  <a:cubicBezTo>
                    <a:pt x="240" y="2334"/>
                    <a:pt x="308" y="2268"/>
                    <a:pt x="310" y="2184"/>
                  </a:cubicBezTo>
                  <a:cubicBezTo>
                    <a:pt x="313" y="1937"/>
                    <a:pt x="314" y="1690"/>
                    <a:pt x="317" y="1441"/>
                  </a:cubicBezTo>
                  <a:cubicBezTo>
                    <a:pt x="319" y="1210"/>
                    <a:pt x="322" y="978"/>
                    <a:pt x="333" y="746"/>
                  </a:cubicBezTo>
                  <a:cubicBezTo>
                    <a:pt x="340" y="683"/>
                    <a:pt x="348" y="620"/>
                    <a:pt x="357" y="557"/>
                  </a:cubicBezTo>
                  <a:cubicBezTo>
                    <a:pt x="370" y="488"/>
                    <a:pt x="382" y="420"/>
                    <a:pt x="397" y="352"/>
                  </a:cubicBezTo>
                  <a:cubicBezTo>
                    <a:pt x="408" y="306"/>
                    <a:pt x="419" y="261"/>
                    <a:pt x="430" y="213"/>
                  </a:cubicBezTo>
                  <a:cubicBezTo>
                    <a:pt x="455" y="126"/>
                    <a:pt x="406" y="34"/>
                    <a:pt x="319" y="7"/>
                  </a:cubicBezTo>
                  <a:cubicBezTo>
                    <a:pt x="304" y="3"/>
                    <a:pt x="288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0" name="Google Shape;9070;p17"/>
            <p:cNvSpPr/>
            <p:nvPr/>
          </p:nvSpPr>
          <p:spPr>
            <a:xfrm>
              <a:off x="4721546" y="4950626"/>
              <a:ext cx="11276" cy="66937"/>
            </a:xfrm>
            <a:custGeom>
              <a:avLst/>
              <a:gdLst/>
              <a:ahLst/>
              <a:cxnLst/>
              <a:rect l="l" t="t" r="r" b="b"/>
              <a:pathLst>
                <a:path w="388" h="2303" extrusionOk="0">
                  <a:moveTo>
                    <a:pt x="211" y="1"/>
                  </a:moveTo>
                  <a:cubicBezTo>
                    <a:pt x="131" y="1"/>
                    <a:pt x="61" y="59"/>
                    <a:pt x="48" y="139"/>
                  </a:cubicBezTo>
                  <a:cubicBezTo>
                    <a:pt x="36" y="224"/>
                    <a:pt x="25" y="305"/>
                    <a:pt x="15" y="392"/>
                  </a:cubicBezTo>
                  <a:cubicBezTo>
                    <a:pt x="7" y="479"/>
                    <a:pt x="6" y="568"/>
                    <a:pt x="4" y="655"/>
                  </a:cubicBezTo>
                  <a:cubicBezTo>
                    <a:pt x="1" y="807"/>
                    <a:pt x="6" y="960"/>
                    <a:pt x="10" y="1114"/>
                  </a:cubicBezTo>
                  <a:cubicBezTo>
                    <a:pt x="22" y="1457"/>
                    <a:pt x="33" y="1802"/>
                    <a:pt x="39" y="2146"/>
                  </a:cubicBezTo>
                  <a:cubicBezTo>
                    <a:pt x="39" y="2230"/>
                    <a:pt x="105" y="2299"/>
                    <a:pt x="189" y="2303"/>
                  </a:cubicBezTo>
                  <a:lnTo>
                    <a:pt x="191" y="2301"/>
                  </a:lnTo>
                  <a:cubicBezTo>
                    <a:pt x="275" y="2301"/>
                    <a:pt x="343" y="2235"/>
                    <a:pt x="344" y="2152"/>
                  </a:cubicBezTo>
                  <a:cubicBezTo>
                    <a:pt x="343" y="1852"/>
                    <a:pt x="335" y="1551"/>
                    <a:pt x="330" y="1252"/>
                  </a:cubicBezTo>
                  <a:cubicBezTo>
                    <a:pt x="325" y="979"/>
                    <a:pt x="319" y="707"/>
                    <a:pt x="337" y="436"/>
                  </a:cubicBezTo>
                  <a:cubicBezTo>
                    <a:pt x="346" y="354"/>
                    <a:pt x="360" y="273"/>
                    <a:pt x="373" y="189"/>
                  </a:cubicBezTo>
                  <a:cubicBezTo>
                    <a:pt x="387" y="101"/>
                    <a:pt x="325" y="17"/>
                    <a:pt x="237" y="3"/>
                  </a:cubicBezTo>
                  <a:cubicBezTo>
                    <a:pt x="228" y="1"/>
                    <a:pt x="219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1" name="Google Shape;9071;p17"/>
            <p:cNvSpPr/>
            <p:nvPr/>
          </p:nvSpPr>
          <p:spPr>
            <a:xfrm>
              <a:off x="4723436" y="5068044"/>
              <a:ext cx="10666" cy="25054"/>
            </a:xfrm>
            <a:custGeom>
              <a:avLst/>
              <a:gdLst/>
              <a:ahLst/>
              <a:cxnLst/>
              <a:rect l="l" t="t" r="r" b="b"/>
              <a:pathLst>
                <a:path w="367" h="862" extrusionOk="0">
                  <a:moveTo>
                    <a:pt x="189" y="0"/>
                  </a:moveTo>
                  <a:cubicBezTo>
                    <a:pt x="108" y="0"/>
                    <a:pt x="37" y="59"/>
                    <a:pt x="25" y="140"/>
                  </a:cubicBezTo>
                  <a:cubicBezTo>
                    <a:pt x="1" y="324"/>
                    <a:pt x="12" y="512"/>
                    <a:pt x="13" y="697"/>
                  </a:cubicBezTo>
                  <a:cubicBezTo>
                    <a:pt x="13" y="786"/>
                    <a:pt x="83" y="859"/>
                    <a:pt x="172" y="862"/>
                  </a:cubicBezTo>
                  <a:lnTo>
                    <a:pt x="175" y="862"/>
                  </a:lnTo>
                  <a:cubicBezTo>
                    <a:pt x="262" y="862"/>
                    <a:pt x="333" y="792"/>
                    <a:pt x="335" y="704"/>
                  </a:cubicBezTo>
                  <a:cubicBezTo>
                    <a:pt x="333" y="564"/>
                    <a:pt x="333" y="425"/>
                    <a:pt x="341" y="286"/>
                  </a:cubicBezTo>
                  <a:cubicBezTo>
                    <a:pt x="344" y="254"/>
                    <a:pt x="348" y="222"/>
                    <a:pt x="354" y="191"/>
                  </a:cubicBezTo>
                  <a:cubicBezTo>
                    <a:pt x="366" y="101"/>
                    <a:pt x="305" y="17"/>
                    <a:pt x="215" y="2"/>
                  </a:cubicBezTo>
                  <a:cubicBezTo>
                    <a:pt x="206" y="1"/>
                    <a:pt x="197" y="0"/>
                    <a:pt x="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2" name="Google Shape;9072;p17"/>
            <p:cNvSpPr/>
            <p:nvPr/>
          </p:nvSpPr>
          <p:spPr>
            <a:xfrm>
              <a:off x="4234148" y="3940020"/>
              <a:ext cx="19966" cy="1359893"/>
            </a:xfrm>
            <a:custGeom>
              <a:avLst/>
              <a:gdLst/>
              <a:ahLst/>
              <a:cxnLst/>
              <a:rect l="l" t="t" r="r" b="b"/>
              <a:pathLst>
                <a:path w="687" h="46788" extrusionOk="0">
                  <a:moveTo>
                    <a:pt x="167" y="1"/>
                  </a:moveTo>
                  <a:cubicBezTo>
                    <a:pt x="77" y="1"/>
                    <a:pt x="2" y="73"/>
                    <a:pt x="1" y="164"/>
                  </a:cubicBezTo>
                  <a:cubicBezTo>
                    <a:pt x="2" y="352"/>
                    <a:pt x="9" y="542"/>
                    <a:pt x="12" y="731"/>
                  </a:cubicBezTo>
                  <a:cubicBezTo>
                    <a:pt x="15" y="954"/>
                    <a:pt x="18" y="1176"/>
                    <a:pt x="21" y="1399"/>
                  </a:cubicBezTo>
                  <a:cubicBezTo>
                    <a:pt x="28" y="1829"/>
                    <a:pt x="32" y="2262"/>
                    <a:pt x="37" y="2694"/>
                  </a:cubicBezTo>
                  <a:cubicBezTo>
                    <a:pt x="48" y="3561"/>
                    <a:pt x="56" y="4430"/>
                    <a:pt x="63" y="5299"/>
                  </a:cubicBezTo>
                  <a:cubicBezTo>
                    <a:pt x="78" y="7305"/>
                    <a:pt x="96" y="9311"/>
                    <a:pt x="113" y="11316"/>
                  </a:cubicBezTo>
                  <a:cubicBezTo>
                    <a:pt x="132" y="13306"/>
                    <a:pt x="150" y="15296"/>
                    <a:pt x="164" y="17286"/>
                  </a:cubicBezTo>
                  <a:cubicBezTo>
                    <a:pt x="181" y="19272"/>
                    <a:pt x="196" y="21259"/>
                    <a:pt x="210" y="23244"/>
                  </a:cubicBezTo>
                  <a:cubicBezTo>
                    <a:pt x="226" y="25205"/>
                    <a:pt x="240" y="27167"/>
                    <a:pt x="252" y="29128"/>
                  </a:cubicBezTo>
                  <a:cubicBezTo>
                    <a:pt x="264" y="31154"/>
                    <a:pt x="278" y="33181"/>
                    <a:pt x="295" y="35208"/>
                  </a:cubicBezTo>
                  <a:cubicBezTo>
                    <a:pt x="311" y="37181"/>
                    <a:pt x="324" y="39155"/>
                    <a:pt x="335" y="41129"/>
                  </a:cubicBezTo>
                  <a:cubicBezTo>
                    <a:pt x="340" y="42075"/>
                    <a:pt x="343" y="43022"/>
                    <a:pt x="344" y="43969"/>
                  </a:cubicBezTo>
                  <a:cubicBezTo>
                    <a:pt x="344" y="44195"/>
                    <a:pt x="343" y="44421"/>
                    <a:pt x="343" y="44648"/>
                  </a:cubicBezTo>
                  <a:cubicBezTo>
                    <a:pt x="341" y="44871"/>
                    <a:pt x="344" y="45093"/>
                    <a:pt x="347" y="45316"/>
                  </a:cubicBezTo>
                  <a:cubicBezTo>
                    <a:pt x="349" y="45526"/>
                    <a:pt x="351" y="45737"/>
                    <a:pt x="351" y="45947"/>
                  </a:cubicBezTo>
                  <a:cubicBezTo>
                    <a:pt x="351" y="46171"/>
                    <a:pt x="357" y="46395"/>
                    <a:pt x="354" y="46619"/>
                  </a:cubicBezTo>
                  <a:cubicBezTo>
                    <a:pt x="354" y="46709"/>
                    <a:pt x="425" y="46785"/>
                    <a:pt x="517" y="46788"/>
                  </a:cubicBezTo>
                  <a:lnTo>
                    <a:pt x="518" y="46788"/>
                  </a:lnTo>
                  <a:cubicBezTo>
                    <a:pt x="605" y="46788"/>
                    <a:pt x="686" y="46713"/>
                    <a:pt x="685" y="46625"/>
                  </a:cubicBezTo>
                  <a:cubicBezTo>
                    <a:pt x="680" y="46413"/>
                    <a:pt x="681" y="46201"/>
                    <a:pt x="680" y="45990"/>
                  </a:cubicBezTo>
                  <a:cubicBezTo>
                    <a:pt x="678" y="45806"/>
                    <a:pt x="674" y="45624"/>
                    <a:pt x="674" y="45441"/>
                  </a:cubicBezTo>
                  <a:cubicBezTo>
                    <a:pt x="672" y="45238"/>
                    <a:pt x="670" y="45036"/>
                    <a:pt x="669" y="44834"/>
                  </a:cubicBezTo>
                  <a:cubicBezTo>
                    <a:pt x="667" y="44646"/>
                    <a:pt x="662" y="44459"/>
                    <a:pt x="659" y="44273"/>
                  </a:cubicBezTo>
                  <a:cubicBezTo>
                    <a:pt x="645" y="43427"/>
                    <a:pt x="637" y="42583"/>
                    <a:pt x="628" y="41738"/>
                  </a:cubicBezTo>
                  <a:cubicBezTo>
                    <a:pt x="609" y="39761"/>
                    <a:pt x="591" y="37784"/>
                    <a:pt x="575" y="35807"/>
                  </a:cubicBezTo>
                  <a:cubicBezTo>
                    <a:pt x="558" y="33820"/>
                    <a:pt x="542" y="31835"/>
                    <a:pt x="526" y="29848"/>
                  </a:cubicBezTo>
                  <a:cubicBezTo>
                    <a:pt x="511" y="27838"/>
                    <a:pt x="495" y="25826"/>
                    <a:pt x="479" y="23816"/>
                  </a:cubicBezTo>
                  <a:cubicBezTo>
                    <a:pt x="465" y="21851"/>
                    <a:pt x="449" y="19887"/>
                    <a:pt x="433" y="17922"/>
                  </a:cubicBezTo>
                  <a:cubicBezTo>
                    <a:pt x="419" y="15918"/>
                    <a:pt x="406" y="13914"/>
                    <a:pt x="393" y="11910"/>
                  </a:cubicBezTo>
                  <a:cubicBezTo>
                    <a:pt x="382" y="9911"/>
                    <a:pt x="370" y="7911"/>
                    <a:pt x="354" y="5912"/>
                  </a:cubicBezTo>
                  <a:cubicBezTo>
                    <a:pt x="346" y="4946"/>
                    <a:pt x="340" y="3979"/>
                    <a:pt x="336" y="3012"/>
                  </a:cubicBezTo>
                  <a:cubicBezTo>
                    <a:pt x="333" y="2515"/>
                    <a:pt x="332" y="2018"/>
                    <a:pt x="330" y="1522"/>
                  </a:cubicBezTo>
                  <a:cubicBezTo>
                    <a:pt x="330" y="1274"/>
                    <a:pt x="330" y="1027"/>
                    <a:pt x="330" y="780"/>
                  </a:cubicBezTo>
                  <a:cubicBezTo>
                    <a:pt x="332" y="577"/>
                    <a:pt x="335" y="373"/>
                    <a:pt x="333" y="170"/>
                  </a:cubicBezTo>
                  <a:cubicBezTo>
                    <a:pt x="335" y="79"/>
                    <a:pt x="262" y="3"/>
                    <a:pt x="170" y="1"/>
                  </a:cubicBezTo>
                  <a:cubicBezTo>
                    <a:pt x="169" y="1"/>
                    <a:pt x="168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3" name="Google Shape;9073;p17"/>
            <p:cNvSpPr/>
            <p:nvPr/>
          </p:nvSpPr>
          <p:spPr>
            <a:xfrm>
              <a:off x="4216913" y="3937724"/>
              <a:ext cx="47866" cy="105157"/>
            </a:xfrm>
            <a:custGeom>
              <a:avLst/>
              <a:gdLst/>
              <a:ahLst/>
              <a:cxnLst/>
              <a:rect l="l" t="t" r="r" b="b"/>
              <a:pathLst>
                <a:path w="1647" h="3618" extrusionOk="0">
                  <a:moveTo>
                    <a:pt x="1007" y="1541"/>
                  </a:moveTo>
                  <a:lnTo>
                    <a:pt x="1007" y="1541"/>
                  </a:lnTo>
                  <a:cubicBezTo>
                    <a:pt x="1008" y="1545"/>
                    <a:pt x="1008" y="1549"/>
                    <a:pt x="1009" y="1553"/>
                  </a:cubicBezTo>
                  <a:lnTo>
                    <a:pt x="1009" y="1553"/>
                  </a:lnTo>
                  <a:cubicBezTo>
                    <a:pt x="1008" y="1549"/>
                    <a:pt x="1007" y="1545"/>
                    <a:pt x="1007" y="1541"/>
                  </a:cubicBezTo>
                  <a:close/>
                  <a:moveTo>
                    <a:pt x="1450" y="2261"/>
                  </a:moveTo>
                  <a:lnTo>
                    <a:pt x="1450" y="2261"/>
                  </a:lnTo>
                  <a:cubicBezTo>
                    <a:pt x="1451" y="2263"/>
                    <a:pt x="1451" y="2265"/>
                    <a:pt x="1451" y="2267"/>
                  </a:cubicBezTo>
                  <a:lnTo>
                    <a:pt x="1451" y="2267"/>
                  </a:lnTo>
                  <a:cubicBezTo>
                    <a:pt x="1451" y="2265"/>
                    <a:pt x="1451" y="2263"/>
                    <a:pt x="1450" y="2261"/>
                  </a:cubicBezTo>
                  <a:close/>
                  <a:moveTo>
                    <a:pt x="1449" y="2257"/>
                  </a:moveTo>
                  <a:lnTo>
                    <a:pt x="1449" y="2257"/>
                  </a:lnTo>
                  <a:cubicBezTo>
                    <a:pt x="1450" y="2262"/>
                    <a:pt x="1451" y="2267"/>
                    <a:pt x="1452" y="2272"/>
                  </a:cubicBezTo>
                  <a:lnTo>
                    <a:pt x="1452" y="2272"/>
                  </a:lnTo>
                  <a:cubicBezTo>
                    <a:pt x="1451" y="2267"/>
                    <a:pt x="1450" y="2262"/>
                    <a:pt x="1449" y="2257"/>
                  </a:cubicBezTo>
                  <a:close/>
                  <a:moveTo>
                    <a:pt x="145" y="2667"/>
                  </a:moveTo>
                  <a:cubicBezTo>
                    <a:pt x="145" y="2669"/>
                    <a:pt x="145" y="2671"/>
                    <a:pt x="144" y="2673"/>
                  </a:cubicBezTo>
                  <a:cubicBezTo>
                    <a:pt x="144" y="2671"/>
                    <a:pt x="145" y="2669"/>
                    <a:pt x="145" y="2667"/>
                  </a:cubicBezTo>
                  <a:close/>
                  <a:moveTo>
                    <a:pt x="869" y="0"/>
                  </a:moveTo>
                  <a:cubicBezTo>
                    <a:pt x="795" y="0"/>
                    <a:pt x="720" y="47"/>
                    <a:pt x="706" y="139"/>
                  </a:cubicBezTo>
                  <a:cubicBezTo>
                    <a:pt x="698" y="186"/>
                    <a:pt x="694" y="232"/>
                    <a:pt x="689" y="279"/>
                  </a:cubicBezTo>
                  <a:cubicBezTo>
                    <a:pt x="668" y="270"/>
                    <a:pt x="646" y="265"/>
                    <a:pt x="624" y="265"/>
                  </a:cubicBezTo>
                  <a:cubicBezTo>
                    <a:pt x="623" y="265"/>
                    <a:pt x="622" y="265"/>
                    <a:pt x="621" y="265"/>
                  </a:cubicBezTo>
                  <a:cubicBezTo>
                    <a:pt x="540" y="265"/>
                    <a:pt x="470" y="325"/>
                    <a:pt x="458" y="405"/>
                  </a:cubicBezTo>
                  <a:cubicBezTo>
                    <a:pt x="453" y="433"/>
                    <a:pt x="451" y="463"/>
                    <a:pt x="448" y="492"/>
                  </a:cubicBezTo>
                  <a:cubicBezTo>
                    <a:pt x="420" y="813"/>
                    <a:pt x="372" y="1131"/>
                    <a:pt x="328" y="1451"/>
                  </a:cubicBezTo>
                  <a:cubicBezTo>
                    <a:pt x="282" y="1785"/>
                    <a:pt x="231" y="2117"/>
                    <a:pt x="181" y="2451"/>
                  </a:cubicBezTo>
                  <a:lnTo>
                    <a:pt x="155" y="2624"/>
                  </a:lnTo>
                  <a:cubicBezTo>
                    <a:pt x="151" y="2637"/>
                    <a:pt x="148" y="2651"/>
                    <a:pt x="146" y="2665"/>
                  </a:cubicBezTo>
                  <a:lnTo>
                    <a:pt x="146" y="2665"/>
                  </a:lnTo>
                  <a:cubicBezTo>
                    <a:pt x="146" y="2664"/>
                    <a:pt x="146" y="2664"/>
                    <a:pt x="146" y="2663"/>
                  </a:cubicBezTo>
                  <a:lnTo>
                    <a:pt x="146" y="2663"/>
                  </a:lnTo>
                  <a:cubicBezTo>
                    <a:pt x="132" y="2727"/>
                    <a:pt x="124" y="2792"/>
                    <a:pt x="113" y="2857"/>
                  </a:cubicBezTo>
                  <a:cubicBezTo>
                    <a:pt x="103" y="2910"/>
                    <a:pt x="94" y="2963"/>
                    <a:pt x="84" y="3016"/>
                  </a:cubicBezTo>
                  <a:cubicBezTo>
                    <a:pt x="62" y="3154"/>
                    <a:pt x="40" y="3292"/>
                    <a:pt x="14" y="3428"/>
                  </a:cubicBezTo>
                  <a:cubicBezTo>
                    <a:pt x="0" y="3525"/>
                    <a:pt x="75" y="3612"/>
                    <a:pt x="173" y="3615"/>
                  </a:cubicBezTo>
                  <a:lnTo>
                    <a:pt x="176" y="3618"/>
                  </a:lnTo>
                  <a:cubicBezTo>
                    <a:pt x="255" y="3616"/>
                    <a:pt x="323" y="3558"/>
                    <a:pt x="334" y="3480"/>
                  </a:cubicBezTo>
                  <a:cubicBezTo>
                    <a:pt x="383" y="3123"/>
                    <a:pt x="435" y="2763"/>
                    <a:pt x="513" y="2410"/>
                  </a:cubicBezTo>
                  <a:lnTo>
                    <a:pt x="513" y="2410"/>
                  </a:lnTo>
                  <a:cubicBezTo>
                    <a:pt x="511" y="2417"/>
                    <a:pt x="510" y="2423"/>
                    <a:pt x="508" y="2429"/>
                  </a:cubicBezTo>
                  <a:cubicBezTo>
                    <a:pt x="564" y="2196"/>
                    <a:pt x="621" y="1962"/>
                    <a:pt x="679" y="1729"/>
                  </a:cubicBezTo>
                  <a:cubicBezTo>
                    <a:pt x="738" y="1492"/>
                    <a:pt x="798" y="1253"/>
                    <a:pt x="850" y="1014"/>
                  </a:cubicBezTo>
                  <a:cubicBezTo>
                    <a:pt x="857" y="989"/>
                    <a:pt x="863" y="963"/>
                    <a:pt x="868" y="938"/>
                  </a:cubicBezTo>
                  <a:cubicBezTo>
                    <a:pt x="893" y="1042"/>
                    <a:pt x="918" y="1147"/>
                    <a:pt x="944" y="1250"/>
                  </a:cubicBezTo>
                  <a:cubicBezTo>
                    <a:pt x="969" y="1353"/>
                    <a:pt x="988" y="1457"/>
                    <a:pt x="1010" y="1560"/>
                  </a:cubicBezTo>
                  <a:cubicBezTo>
                    <a:pt x="1010" y="1559"/>
                    <a:pt x="1010" y="1559"/>
                    <a:pt x="1010" y="1558"/>
                  </a:cubicBezTo>
                  <a:lnTo>
                    <a:pt x="1010" y="1558"/>
                  </a:lnTo>
                  <a:cubicBezTo>
                    <a:pt x="1027" y="1649"/>
                    <a:pt x="1045" y="1741"/>
                    <a:pt x="1064" y="1832"/>
                  </a:cubicBezTo>
                  <a:lnTo>
                    <a:pt x="1064" y="1829"/>
                  </a:lnTo>
                  <a:cubicBezTo>
                    <a:pt x="1080" y="1916"/>
                    <a:pt x="1096" y="2003"/>
                    <a:pt x="1110" y="2092"/>
                  </a:cubicBezTo>
                  <a:lnTo>
                    <a:pt x="1113" y="2101"/>
                  </a:lnTo>
                  <a:lnTo>
                    <a:pt x="1113" y="2105"/>
                  </a:lnTo>
                  <a:cubicBezTo>
                    <a:pt x="1126" y="2182"/>
                    <a:pt x="1140" y="2258"/>
                    <a:pt x="1154" y="2334"/>
                  </a:cubicBezTo>
                  <a:cubicBezTo>
                    <a:pt x="1153" y="2328"/>
                    <a:pt x="1151" y="2322"/>
                    <a:pt x="1149" y="2315"/>
                  </a:cubicBezTo>
                  <a:cubicBezTo>
                    <a:pt x="1149" y="2315"/>
                    <a:pt x="1149" y="2317"/>
                    <a:pt x="1149" y="2318"/>
                  </a:cubicBezTo>
                  <a:cubicBezTo>
                    <a:pt x="1152" y="2329"/>
                    <a:pt x="1154" y="2338"/>
                    <a:pt x="1156" y="2349"/>
                  </a:cubicBezTo>
                  <a:lnTo>
                    <a:pt x="1156" y="2349"/>
                  </a:lnTo>
                  <a:cubicBezTo>
                    <a:pt x="1155" y="2344"/>
                    <a:pt x="1154" y="2340"/>
                    <a:pt x="1153" y="2336"/>
                  </a:cubicBezTo>
                  <a:lnTo>
                    <a:pt x="1153" y="2336"/>
                  </a:lnTo>
                  <a:cubicBezTo>
                    <a:pt x="1165" y="2405"/>
                    <a:pt x="1178" y="2477"/>
                    <a:pt x="1191" y="2546"/>
                  </a:cubicBezTo>
                  <a:cubicBezTo>
                    <a:pt x="1191" y="2545"/>
                    <a:pt x="1191" y="2544"/>
                    <a:pt x="1191" y="2544"/>
                  </a:cubicBezTo>
                  <a:lnTo>
                    <a:pt x="1191" y="2544"/>
                  </a:lnTo>
                  <a:cubicBezTo>
                    <a:pt x="1202" y="2610"/>
                    <a:pt x="1214" y="2676"/>
                    <a:pt x="1225" y="2743"/>
                  </a:cubicBezTo>
                  <a:lnTo>
                    <a:pt x="1225" y="2739"/>
                  </a:lnTo>
                  <a:cubicBezTo>
                    <a:pt x="1229" y="2757"/>
                    <a:pt x="1232" y="2773"/>
                    <a:pt x="1235" y="2789"/>
                  </a:cubicBezTo>
                  <a:cubicBezTo>
                    <a:pt x="1233" y="2782"/>
                    <a:pt x="1232" y="2776"/>
                    <a:pt x="1230" y="2770"/>
                  </a:cubicBezTo>
                  <a:lnTo>
                    <a:pt x="1230" y="2770"/>
                  </a:lnTo>
                  <a:cubicBezTo>
                    <a:pt x="1237" y="2799"/>
                    <a:pt x="1242" y="2828"/>
                    <a:pt x="1248" y="2858"/>
                  </a:cubicBezTo>
                  <a:lnTo>
                    <a:pt x="1248" y="2858"/>
                  </a:lnTo>
                  <a:cubicBezTo>
                    <a:pt x="1248" y="2857"/>
                    <a:pt x="1248" y="2857"/>
                    <a:pt x="1248" y="2857"/>
                  </a:cubicBezTo>
                  <a:lnTo>
                    <a:pt x="1248" y="2857"/>
                  </a:lnTo>
                  <a:lnTo>
                    <a:pt x="1249" y="2868"/>
                  </a:lnTo>
                  <a:lnTo>
                    <a:pt x="1249" y="2868"/>
                  </a:lnTo>
                  <a:cubicBezTo>
                    <a:pt x="1249" y="2864"/>
                    <a:pt x="1248" y="2861"/>
                    <a:pt x="1248" y="2858"/>
                  </a:cubicBezTo>
                  <a:lnTo>
                    <a:pt x="1248" y="2858"/>
                  </a:lnTo>
                  <a:cubicBezTo>
                    <a:pt x="1248" y="2863"/>
                    <a:pt x="1249" y="2869"/>
                    <a:pt x="1250" y="2874"/>
                  </a:cubicBezTo>
                  <a:lnTo>
                    <a:pt x="1250" y="2874"/>
                  </a:lnTo>
                  <a:lnTo>
                    <a:pt x="1249" y="2868"/>
                  </a:lnTo>
                  <a:lnTo>
                    <a:pt x="1249" y="2868"/>
                  </a:lnTo>
                  <a:cubicBezTo>
                    <a:pt x="1250" y="2870"/>
                    <a:pt x="1250" y="2873"/>
                    <a:pt x="1251" y="2876"/>
                  </a:cubicBezTo>
                  <a:cubicBezTo>
                    <a:pt x="1251" y="2875"/>
                    <a:pt x="1251" y="2875"/>
                    <a:pt x="1250" y="2874"/>
                  </a:cubicBezTo>
                  <a:lnTo>
                    <a:pt x="1250" y="2874"/>
                  </a:lnTo>
                  <a:lnTo>
                    <a:pt x="1255" y="2906"/>
                  </a:lnTo>
                  <a:cubicBezTo>
                    <a:pt x="1255" y="2904"/>
                    <a:pt x="1255" y="2903"/>
                    <a:pt x="1255" y="2902"/>
                  </a:cubicBezTo>
                  <a:lnTo>
                    <a:pt x="1255" y="2902"/>
                  </a:lnTo>
                  <a:cubicBezTo>
                    <a:pt x="1277" y="3020"/>
                    <a:pt x="1301" y="3137"/>
                    <a:pt x="1325" y="3254"/>
                  </a:cubicBezTo>
                  <a:cubicBezTo>
                    <a:pt x="1340" y="3325"/>
                    <a:pt x="1410" y="3372"/>
                    <a:pt x="1479" y="3372"/>
                  </a:cubicBezTo>
                  <a:cubicBezTo>
                    <a:pt x="1491" y="3372"/>
                    <a:pt x="1502" y="3371"/>
                    <a:pt x="1514" y="3368"/>
                  </a:cubicBezTo>
                  <a:cubicBezTo>
                    <a:pt x="1597" y="3346"/>
                    <a:pt x="1646" y="3262"/>
                    <a:pt x="1627" y="3178"/>
                  </a:cubicBezTo>
                  <a:cubicBezTo>
                    <a:pt x="1563" y="2876"/>
                    <a:pt x="1508" y="2570"/>
                    <a:pt x="1451" y="2267"/>
                  </a:cubicBezTo>
                  <a:lnTo>
                    <a:pt x="1451" y="2267"/>
                  </a:lnTo>
                  <a:cubicBezTo>
                    <a:pt x="1452" y="2269"/>
                    <a:pt x="1452" y="2272"/>
                    <a:pt x="1452" y="2275"/>
                  </a:cubicBezTo>
                  <a:lnTo>
                    <a:pt x="1452" y="2275"/>
                  </a:lnTo>
                  <a:cubicBezTo>
                    <a:pt x="1452" y="2274"/>
                    <a:pt x="1452" y="2273"/>
                    <a:pt x="1452" y="2272"/>
                  </a:cubicBezTo>
                  <a:lnTo>
                    <a:pt x="1452" y="2272"/>
                  </a:lnTo>
                  <a:cubicBezTo>
                    <a:pt x="1452" y="2273"/>
                    <a:pt x="1452" y="2274"/>
                    <a:pt x="1452" y="2276"/>
                  </a:cubicBezTo>
                  <a:cubicBezTo>
                    <a:pt x="1439" y="2201"/>
                    <a:pt x="1425" y="2125"/>
                    <a:pt x="1412" y="2051"/>
                  </a:cubicBezTo>
                  <a:lnTo>
                    <a:pt x="1412" y="2052"/>
                  </a:lnTo>
                  <a:cubicBezTo>
                    <a:pt x="1411" y="2049"/>
                    <a:pt x="1411" y="2048"/>
                    <a:pt x="1411" y="2045"/>
                  </a:cubicBezTo>
                  <a:lnTo>
                    <a:pt x="1411" y="2041"/>
                  </a:lnTo>
                  <a:cubicBezTo>
                    <a:pt x="1393" y="1942"/>
                    <a:pt x="1376" y="1842"/>
                    <a:pt x="1357" y="1742"/>
                  </a:cubicBezTo>
                  <a:lnTo>
                    <a:pt x="1357" y="1742"/>
                  </a:lnTo>
                  <a:cubicBezTo>
                    <a:pt x="1358" y="1748"/>
                    <a:pt x="1360" y="1755"/>
                    <a:pt x="1362" y="1763"/>
                  </a:cubicBezTo>
                  <a:cubicBezTo>
                    <a:pt x="1347" y="1684"/>
                    <a:pt x="1331" y="1606"/>
                    <a:pt x="1319" y="1528"/>
                  </a:cubicBezTo>
                  <a:cubicBezTo>
                    <a:pt x="1317" y="1519"/>
                    <a:pt x="1315" y="1510"/>
                    <a:pt x="1313" y="1501"/>
                  </a:cubicBezTo>
                  <a:lnTo>
                    <a:pt x="1313" y="1501"/>
                  </a:lnTo>
                  <a:cubicBezTo>
                    <a:pt x="1313" y="1502"/>
                    <a:pt x="1314" y="1503"/>
                    <a:pt x="1314" y="1505"/>
                  </a:cubicBezTo>
                  <a:cubicBezTo>
                    <a:pt x="1313" y="1500"/>
                    <a:pt x="1312" y="1496"/>
                    <a:pt x="1312" y="1491"/>
                  </a:cubicBezTo>
                  <a:lnTo>
                    <a:pt x="1312" y="1491"/>
                  </a:lnTo>
                  <a:cubicBezTo>
                    <a:pt x="1311" y="1489"/>
                    <a:pt x="1311" y="1488"/>
                    <a:pt x="1311" y="1486"/>
                  </a:cubicBezTo>
                  <a:lnTo>
                    <a:pt x="1311" y="1486"/>
                  </a:lnTo>
                  <a:cubicBezTo>
                    <a:pt x="1311" y="1486"/>
                    <a:pt x="1311" y="1487"/>
                    <a:pt x="1311" y="1488"/>
                  </a:cubicBezTo>
                  <a:lnTo>
                    <a:pt x="1311" y="1488"/>
                  </a:lnTo>
                  <a:cubicBezTo>
                    <a:pt x="1244" y="1130"/>
                    <a:pt x="1147" y="779"/>
                    <a:pt x="1077" y="422"/>
                  </a:cubicBezTo>
                  <a:lnTo>
                    <a:pt x="1077" y="422"/>
                  </a:lnTo>
                  <a:cubicBezTo>
                    <a:pt x="1077" y="422"/>
                    <a:pt x="1077" y="422"/>
                    <a:pt x="1077" y="423"/>
                  </a:cubicBezTo>
                  <a:lnTo>
                    <a:pt x="1077" y="423"/>
                  </a:lnTo>
                  <a:cubicBezTo>
                    <a:pt x="1068" y="373"/>
                    <a:pt x="1060" y="324"/>
                    <a:pt x="1050" y="276"/>
                  </a:cubicBezTo>
                  <a:cubicBezTo>
                    <a:pt x="1042" y="226"/>
                    <a:pt x="1040" y="173"/>
                    <a:pt x="1028" y="124"/>
                  </a:cubicBezTo>
                  <a:cubicBezTo>
                    <a:pt x="1007" y="41"/>
                    <a:pt x="938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4" name="Google Shape;9074;p17"/>
            <p:cNvSpPr/>
            <p:nvPr/>
          </p:nvSpPr>
          <p:spPr>
            <a:xfrm>
              <a:off x="3578499" y="5098474"/>
              <a:ext cx="1306824" cy="15288"/>
            </a:xfrm>
            <a:custGeom>
              <a:avLst/>
              <a:gdLst/>
              <a:ahLst/>
              <a:cxnLst/>
              <a:rect l="l" t="t" r="r" b="b"/>
              <a:pathLst>
                <a:path w="44966" h="526" extrusionOk="0">
                  <a:moveTo>
                    <a:pt x="44812" y="0"/>
                  </a:moveTo>
                  <a:cubicBezTo>
                    <a:pt x="44810" y="0"/>
                    <a:pt x="44809" y="0"/>
                    <a:pt x="44807" y="0"/>
                  </a:cubicBezTo>
                  <a:cubicBezTo>
                    <a:pt x="44397" y="14"/>
                    <a:pt x="43985" y="13"/>
                    <a:pt x="43575" y="14"/>
                  </a:cubicBezTo>
                  <a:cubicBezTo>
                    <a:pt x="43183" y="16"/>
                    <a:pt x="42790" y="19"/>
                    <a:pt x="42398" y="22"/>
                  </a:cubicBezTo>
                  <a:cubicBezTo>
                    <a:pt x="41632" y="27"/>
                    <a:pt x="40865" y="29"/>
                    <a:pt x="40099" y="33"/>
                  </a:cubicBezTo>
                  <a:cubicBezTo>
                    <a:pt x="38185" y="44"/>
                    <a:pt x="36272" y="54"/>
                    <a:pt x="34358" y="63"/>
                  </a:cubicBezTo>
                  <a:cubicBezTo>
                    <a:pt x="32453" y="68"/>
                    <a:pt x="30549" y="76"/>
                    <a:pt x="28646" y="86"/>
                  </a:cubicBezTo>
                  <a:cubicBezTo>
                    <a:pt x="26748" y="95"/>
                    <a:pt x="24850" y="103"/>
                    <a:pt x="22954" y="111"/>
                  </a:cubicBezTo>
                  <a:cubicBezTo>
                    <a:pt x="21002" y="119"/>
                    <a:pt x="19052" y="128"/>
                    <a:pt x="17102" y="136"/>
                  </a:cubicBezTo>
                  <a:cubicBezTo>
                    <a:pt x="15212" y="146"/>
                    <a:pt x="13320" y="155"/>
                    <a:pt x="11431" y="160"/>
                  </a:cubicBezTo>
                  <a:cubicBezTo>
                    <a:pt x="9545" y="165"/>
                    <a:pt x="7654" y="179"/>
                    <a:pt x="5766" y="182"/>
                  </a:cubicBezTo>
                  <a:cubicBezTo>
                    <a:pt x="4827" y="185"/>
                    <a:pt x="3888" y="193"/>
                    <a:pt x="2950" y="193"/>
                  </a:cubicBezTo>
                  <a:cubicBezTo>
                    <a:pt x="2478" y="195"/>
                    <a:pt x="2006" y="195"/>
                    <a:pt x="1536" y="196"/>
                  </a:cubicBezTo>
                  <a:cubicBezTo>
                    <a:pt x="1415" y="197"/>
                    <a:pt x="1294" y="198"/>
                    <a:pt x="1174" y="198"/>
                  </a:cubicBezTo>
                  <a:cubicBezTo>
                    <a:pt x="1053" y="198"/>
                    <a:pt x="932" y="197"/>
                    <a:pt x="811" y="196"/>
                  </a:cubicBezTo>
                  <a:cubicBezTo>
                    <a:pt x="597" y="196"/>
                    <a:pt x="384" y="193"/>
                    <a:pt x="170" y="193"/>
                  </a:cubicBezTo>
                  <a:cubicBezTo>
                    <a:pt x="80" y="193"/>
                    <a:pt x="4" y="265"/>
                    <a:pt x="2" y="356"/>
                  </a:cubicBezTo>
                  <a:cubicBezTo>
                    <a:pt x="1" y="447"/>
                    <a:pt x="72" y="523"/>
                    <a:pt x="164" y="526"/>
                  </a:cubicBezTo>
                  <a:cubicBezTo>
                    <a:pt x="536" y="523"/>
                    <a:pt x="908" y="515"/>
                    <a:pt x="1280" y="511"/>
                  </a:cubicBezTo>
                  <a:cubicBezTo>
                    <a:pt x="1656" y="508"/>
                    <a:pt x="2033" y="508"/>
                    <a:pt x="2410" y="505"/>
                  </a:cubicBezTo>
                  <a:cubicBezTo>
                    <a:pt x="3201" y="497"/>
                    <a:pt x="3991" y="492"/>
                    <a:pt x="4781" y="489"/>
                  </a:cubicBezTo>
                  <a:cubicBezTo>
                    <a:pt x="5741" y="488"/>
                    <a:pt x="6700" y="477"/>
                    <a:pt x="7661" y="475"/>
                  </a:cubicBezTo>
                  <a:cubicBezTo>
                    <a:pt x="8596" y="473"/>
                    <a:pt x="9533" y="466"/>
                    <a:pt x="10471" y="462"/>
                  </a:cubicBezTo>
                  <a:cubicBezTo>
                    <a:pt x="12359" y="454"/>
                    <a:pt x="14249" y="439"/>
                    <a:pt x="16138" y="432"/>
                  </a:cubicBezTo>
                  <a:cubicBezTo>
                    <a:pt x="17110" y="431"/>
                    <a:pt x="18082" y="424"/>
                    <a:pt x="19053" y="421"/>
                  </a:cubicBezTo>
                  <a:cubicBezTo>
                    <a:pt x="19994" y="418"/>
                    <a:pt x="20936" y="409"/>
                    <a:pt x="21876" y="407"/>
                  </a:cubicBezTo>
                  <a:cubicBezTo>
                    <a:pt x="23804" y="402"/>
                    <a:pt x="25734" y="385"/>
                    <a:pt x="27663" y="380"/>
                  </a:cubicBezTo>
                  <a:cubicBezTo>
                    <a:pt x="29555" y="374"/>
                    <a:pt x="31448" y="359"/>
                    <a:pt x="33341" y="353"/>
                  </a:cubicBezTo>
                  <a:cubicBezTo>
                    <a:pt x="35268" y="345"/>
                    <a:pt x="37194" y="333"/>
                    <a:pt x="39119" y="328"/>
                  </a:cubicBezTo>
                  <a:cubicBezTo>
                    <a:pt x="40066" y="326"/>
                    <a:pt x="41014" y="323"/>
                    <a:pt x="41961" y="318"/>
                  </a:cubicBezTo>
                  <a:cubicBezTo>
                    <a:pt x="42420" y="317"/>
                    <a:pt x="42881" y="317"/>
                    <a:pt x="43341" y="315"/>
                  </a:cubicBezTo>
                  <a:cubicBezTo>
                    <a:pt x="43620" y="314"/>
                    <a:pt x="43899" y="311"/>
                    <a:pt x="44178" y="311"/>
                  </a:cubicBezTo>
                  <a:cubicBezTo>
                    <a:pt x="44386" y="311"/>
                    <a:pt x="44594" y="313"/>
                    <a:pt x="44802" y="318"/>
                  </a:cubicBezTo>
                  <a:cubicBezTo>
                    <a:pt x="44889" y="318"/>
                    <a:pt x="44962" y="250"/>
                    <a:pt x="44964" y="162"/>
                  </a:cubicBezTo>
                  <a:cubicBezTo>
                    <a:pt x="44965" y="81"/>
                    <a:pt x="44897" y="0"/>
                    <a:pt x="448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5" name="Google Shape;9075;p17"/>
            <p:cNvSpPr/>
            <p:nvPr/>
          </p:nvSpPr>
          <p:spPr>
            <a:xfrm>
              <a:off x="4831378" y="5085104"/>
              <a:ext cx="85880" cy="48829"/>
            </a:xfrm>
            <a:custGeom>
              <a:avLst/>
              <a:gdLst/>
              <a:ahLst/>
              <a:cxnLst/>
              <a:rect l="l" t="t" r="r" b="b"/>
              <a:pathLst>
                <a:path w="2955" h="1680" extrusionOk="0">
                  <a:moveTo>
                    <a:pt x="170" y="1"/>
                  </a:moveTo>
                  <a:cubicBezTo>
                    <a:pt x="165" y="1"/>
                    <a:pt x="159" y="1"/>
                    <a:pt x="154" y="1"/>
                  </a:cubicBezTo>
                  <a:cubicBezTo>
                    <a:pt x="81" y="11"/>
                    <a:pt x="21" y="68"/>
                    <a:pt x="10" y="140"/>
                  </a:cubicBezTo>
                  <a:cubicBezTo>
                    <a:pt x="1" y="207"/>
                    <a:pt x="31" y="272"/>
                    <a:pt x="86" y="307"/>
                  </a:cubicBezTo>
                  <a:cubicBezTo>
                    <a:pt x="119" y="327"/>
                    <a:pt x="156" y="341"/>
                    <a:pt x="194" y="351"/>
                  </a:cubicBezTo>
                  <a:cubicBezTo>
                    <a:pt x="209" y="356"/>
                    <a:pt x="224" y="358"/>
                    <a:pt x="240" y="358"/>
                  </a:cubicBezTo>
                  <a:cubicBezTo>
                    <a:pt x="260" y="358"/>
                    <a:pt x="280" y="354"/>
                    <a:pt x="300" y="346"/>
                  </a:cubicBezTo>
                  <a:cubicBezTo>
                    <a:pt x="411" y="367"/>
                    <a:pt x="521" y="394"/>
                    <a:pt x="632" y="417"/>
                  </a:cubicBezTo>
                  <a:lnTo>
                    <a:pt x="631" y="417"/>
                  </a:lnTo>
                  <a:lnTo>
                    <a:pt x="635" y="419"/>
                  </a:lnTo>
                  <a:cubicBezTo>
                    <a:pt x="805" y="452"/>
                    <a:pt x="974" y="489"/>
                    <a:pt x="1142" y="517"/>
                  </a:cubicBezTo>
                  <a:cubicBezTo>
                    <a:pt x="1310" y="546"/>
                    <a:pt x="1479" y="579"/>
                    <a:pt x="1648" y="595"/>
                  </a:cubicBezTo>
                  <a:cubicBezTo>
                    <a:pt x="1745" y="604"/>
                    <a:pt x="1842" y="614"/>
                    <a:pt x="1938" y="618"/>
                  </a:cubicBezTo>
                  <a:cubicBezTo>
                    <a:pt x="1967" y="622"/>
                    <a:pt x="1995" y="622"/>
                    <a:pt x="2024" y="623"/>
                  </a:cubicBezTo>
                  <a:cubicBezTo>
                    <a:pt x="1946" y="650"/>
                    <a:pt x="1868" y="677"/>
                    <a:pt x="1789" y="702"/>
                  </a:cubicBezTo>
                  <a:lnTo>
                    <a:pt x="1346" y="850"/>
                  </a:lnTo>
                  <a:cubicBezTo>
                    <a:pt x="1275" y="873"/>
                    <a:pt x="1205" y="897"/>
                    <a:pt x="1136" y="924"/>
                  </a:cubicBezTo>
                  <a:cubicBezTo>
                    <a:pt x="1067" y="951"/>
                    <a:pt x="999" y="979"/>
                    <a:pt x="933" y="1009"/>
                  </a:cubicBezTo>
                  <a:cubicBezTo>
                    <a:pt x="860" y="1041"/>
                    <a:pt x="792" y="1078"/>
                    <a:pt x="722" y="1114"/>
                  </a:cubicBezTo>
                  <a:cubicBezTo>
                    <a:pt x="572" y="1191"/>
                    <a:pt x="434" y="1290"/>
                    <a:pt x="312" y="1405"/>
                  </a:cubicBezTo>
                  <a:cubicBezTo>
                    <a:pt x="249" y="1465"/>
                    <a:pt x="247" y="1565"/>
                    <a:pt x="306" y="1628"/>
                  </a:cubicBezTo>
                  <a:cubicBezTo>
                    <a:pt x="336" y="1660"/>
                    <a:pt x="379" y="1679"/>
                    <a:pt x="423" y="1679"/>
                  </a:cubicBezTo>
                  <a:cubicBezTo>
                    <a:pt x="463" y="1679"/>
                    <a:pt x="502" y="1663"/>
                    <a:pt x="531" y="1636"/>
                  </a:cubicBezTo>
                  <a:cubicBezTo>
                    <a:pt x="556" y="1611"/>
                    <a:pt x="580" y="1589"/>
                    <a:pt x="607" y="1565"/>
                  </a:cubicBezTo>
                  <a:cubicBezTo>
                    <a:pt x="651" y="1529"/>
                    <a:pt x="700" y="1492"/>
                    <a:pt x="751" y="1459"/>
                  </a:cubicBezTo>
                  <a:cubicBezTo>
                    <a:pt x="847" y="1400"/>
                    <a:pt x="949" y="1348"/>
                    <a:pt x="1052" y="1301"/>
                  </a:cubicBezTo>
                  <a:cubicBezTo>
                    <a:pt x="1123" y="1271"/>
                    <a:pt x="1192" y="1237"/>
                    <a:pt x="1265" y="1210"/>
                  </a:cubicBezTo>
                  <a:cubicBezTo>
                    <a:pt x="1332" y="1185"/>
                    <a:pt x="1400" y="1161"/>
                    <a:pt x="1468" y="1139"/>
                  </a:cubicBezTo>
                  <a:cubicBezTo>
                    <a:pt x="1610" y="1092"/>
                    <a:pt x="1754" y="1044"/>
                    <a:pt x="1899" y="998"/>
                  </a:cubicBezTo>
                  <a:lnTo>
                    <a:pt x="1899" y="998"/>
                  </a:lnTo>
                  <a:lnTo>
                    <a:pt x="1891" y="1002"/>
                  </a:lnTo>
                  <a:cubicBezTo>
                    <a:pt x="1957" y="980"/>
                    <a:pt x="2024" y="958"/>
                    <a:pt x="2091" y="936"/>
                  </a:cubicBezTo>
                  <a:lnTo>
                    <a:pt x="2091" y="936"/>
                  </a:lnTo>
                  <a:lnTo>
                    <a:pt x="2090" y="937"/>
                  </a:lnTo>
                  <a:lnTo>
                    <a:pt x="2090" y="937"/>
                  </a:lnTo>
                  <a:lnTo>
                    <a:pt x="2095" y="935"/>
                  </a:lnTo>
                  <a:lnTo>
                    <a:pt x="2095" y="935"/>
                  </a:lnTo>
                  <a:cubicBezTo>
                    <a:pt x="2093" y="936"/>
                    <a:pt x="2092" y="936"/>
                    <a:pt x="2091" y="936"/>
                  </a:cubicBezTo>
                  <a:lnTo>
                    <a:pt x="2091" y="936"/>
                  </a:lnTo>
                  <a:lnTo>
                    <a:pt x="2098" y="933"/>
                  </a:lnTo>
                  <a:lnTo>
                    <a:pt x="2109" y="930"/>
                  </a:lnTo>
                  <a:lnTo>
                    <a:pt x="2122" y="926"/>
                  </a:lnTo>
                  <a:lnTo>
                    <a:pt x="2128" y="924"/>
                  </a:lnTo>
                  <a:lnTo>
                    <a:pt x="2128" y="924"/>
                  </a:lnTo>
                  <a:lnTo>
                    <a:pt x="2125" y="926"/>
                  </a:lnTo>
                  <a:cubicBezTo>
                    <a:pt x="2145" y="919"/>
                    <a:pt x="2166" y="913"/>
                    <a:pt x="2187" y="905"/>
                  </a:cubicBezTo>
                  <a:lnTo>
                    <a:pt x="2206" y="899"/>
                  </a:lnTo>
                  <a:lnTo>
                    <a:pt x="2202" y="900"/>
                  </a:lnTo>
                  <a:lnTo>
                    <a:pt x="2210" y="897"/>
                  </a:lnTo>
                  <a:lnTo>
                    <a:pt x="2221" y="894"/>
                  </a:lnTo>
                  <a:lnTo>
                    <a:pt x="2218" y="895"/>
                  </a:lnTo>
                  <a:lnTo>
                    <a:pt x="2218" y="895"/>
                  </a:lnTo>
                  <a:lnTo>
                    <a:pt x="2237" y="889"/>
                  </a:lnTo>
                  <a:lnTo>
                    <a:pt x="2237" y="889"/>
                  </a:lnTo>
                  <a:cubicBezTo>
                    <a:pt x="2237" y="889"/>
                    <a:pt x="2238" y="889"/>
                    <a:pt x="2239" y="889"/>
                  </a:cubicBezTo>
                  <a:lnTo>
                    <a:pt x="2245" y="886"/>
                  </a:lnTo>
                  <a:lnTo>
                    <a:pt x="2245" y="886"/>
                  </a:lnTo>
                  <a:lnTo>
                    <a:pt x="2256" y="882"/>
                  </a:lnTo>
                  <a:lnTo>
                    <a:pt x="2256" y="882"/>
                  </a:lnTo>
                  <a:cubicBezTo>
                    <a:pt x="2268" y="879"/>
                    <a:pt x="2280" y="875"/>
                    <a:pt x="2291" y="872"/>
                  </a:cubicBezTo>
                  <a:lnTo>
                    <a:pt x="2290" y="872"/>
                  </a:lnTo>
                  <a:cubicBezTo>
                    <a:pt x="2285" y="873"/>
                    <a:pt x="2278" y="875"/>
                    <a:pt x="2274" y="876"/>
                  </a:cubicBezTo>
                  <a:lnTo>
                    <a:pt x="2288" y="872"/>
                  </a:lnTo>
                  <a:lnTo>
                    <a:pt x="2286" y="872"/>
                  </a:lnTo>
                  <a:cubicBezTo>
                    <a:pt x="2432" y="824"/>
                    <a:pt x="2578" y="781"/>
                    <a:pt x="2723" y="734"/>
                  </a:cubicBezTo>
                  <a:cubicBezTo>
                    <a:pt x="2783" y="713"/>
                    <a:pt x="2855" y="691"/>
                    <a:pt x="2896" y="639"/>
                  </a:cubicBezTo>
                  <a:cubicBezTo>
                    <a:pt x="2940" y="587"/>
                    <a:pt x="2954" y="516"/>
                    <a:pt x="2931" y="452"/>
                  </a:cubicBezTo>
                  <a:cubicBezTo>
                    <a:pt x="2888" y="343"/>
                    <a:pt x="2771" y="327"/>
                    <a:pt x="2668" y="324"/>
                  </a:cubicBezTo>
                  <a:cubicBezTo>
                    <a:pt x="2535" y="319"/>
                    <a:pt x="2400" y="321"/>
                    <a:pt x="2267" y="318"/>
                  </a:cubicBezTo>
                  <a:cubicBezTo>
                    <a:pt x="2128" y="316"/>
                    <a:pt x="1987" y="311"/>
                    <a:pt x="1848" y="303"/>
                  </a:cubicBezTo>
                  <a:cubicBezTo>
                    <a:pt x="1701" y="291"/>
                    <a:pt x="1555" y="275"/>
                    <a:pt x="1411" y="248"/>
                  </a:cubicBezTo>
                  <a:cubicBezTo>
                    <a:pt x="1254" y="221"/>
                    <a:pt x="1098" y="189"/>
                    <a:pt x="942" y="159"/>
                  </a:cubicBezTo>
                  <a:cubicBezTo>
                    <a:pt x="855" y="140"/>
                    <a:pt x="770" y="121"/>
                    <a:pt x="684" y="102"/>
                  </a:cubicBezTo>
                  <a:lnTo>
                    <a:pt x="684" y="102"/>
                  </a:lnTo>
                  <a:lnTo>
                    <a:pt x="705" y="107"/>
                  </a:lnTo>
                  <a:cubicBezTo>
                    <a:pt x="631" y="91"/>
                    <a:pt x="558" y="72"/>
                    <a:pt x="483" y="55"/>
                  </a:cubicBezTo>
                  <a:cubicBezTo>
                    <a:pt x="436" y="44"/>
                    <a:pt x="388" y="34"/>
                    <a:pt x="339" y="23"/>
                  </a:cubicBezTo>
                  <a:cubicBezTo>
                    <a:pt x="284" y="9"/>
                    <a:pt x="228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6" name="Google Shape;9076;p17"/>
            <p:cNvSpPr/>
            <p:nvPr/>
          </p:nvSpPr>
          <p:spPr>
            <a:xfrm>
              <a:off x="3793222" y="4416870"/>
              <a:ext cx="68617" cy="146517"/>
            </a:xfrm>
            <a:custGeom>
              <a:avLst/>
              <a:gdLst/>
              <a:ahLst/>
              <a:cxnLst/>
              <a:rect l="l" t="t" r="r" b="b"/>
              <a:pathLst>
                <a:path w="2361" h="5041" extrusionOk="0">
                  <a:moveTo>
                    <a:pt x="755" y="4100"/>
                  </a:moveTo>
                  <a:lnTo>
                    <a:pt x="755" y="4100"/>
                  </a:lnTo>
                  <a:cubicBezTo>
                    <a:pt x="754" y="4103"/>
                    <a:pt x="754" y="4107"/>
                    <a:pt x="753" y="4110"/>
                  </a:cubicBezTo>
                  <a:lnTo>
                    <a:pt x="753" y="4110"/>
                  </a:lnTo>
                  <a:cubicBezTo>
                    <a:pt x="753" y="4109"/>
                    <a:pt x="753" y="4109"/>
                    <a:pt x="754" y="4108"/>
                  </a:cubicBezTo>
                  <a:lnTo>
                    <a:pt x="754" y="4108"/>
                  </a:lnTo>
                  <a:cubicBezTo>
                    <a:pt x="754" y="4105"/>
                    <a:pt x="755" y="4103"/>
                    <a:pt x="755" y="4100"/>
                  </a:cubicBezTo>
                  <a:close/>
                  <a:moveTo>
                    <a:pt x="491" y="4708"/>
                  </a:moveTo>
                  <a:lnTo>
                    <a:pt x="488" y="4710"/>
                  </a:lnTo>
                  <a:lnTo>
                    <a:pt x="489" y="4710"/>
                  </a:lnTo>
                  <a:lnTo>
                    <a:pt x="491" y="4708"/>
                  </a:lnTo>
                  <a:close/>
                  <a:moveTo>
                    <a:pt x="2089" y="0"/>
                  </a:moveTo>
                  <a:cubicBezTo>
                    <a:pt x="2076" y="0"/>
                    <a:pt x="2062" y="1"/>
                    <a:pt x="2049" y="3"/>
                  </a:cubicBezTo>
                  <a:cubicBezTo>
                    <a:pt x="2005" y="11"/>
                    <a:pt x="1963" y="27"/>
                    <a:pt x="1925" y="49"/>
                  </a:cubicBezTo>
                  <a:cubicBezTo>
                    <a:pt x="1886" y="71"/>
                    <a:pt x="1849" y="98"/>
                    <a:pt x="1818" y="130"/>
                  </a:cubicBezTo>
                  <a:cubicBezTo>
                    <a:pt x="1743" y="208"/>
                    <a:pt x="1678" y="293"/>
                    <a:pt x="1623" y="385"/>
                  </a:cubicBezTo>
                  <a:cubicBezTo>
                    <a:pt x="1563" y="480"/>
                    <a:pt x="1509" y="578"/>
                    <a:pt x="1462" y="679"/>
                  </a:cubicBezTo>
                  <a:cubicBezTo>
                    <a:pt x="1401" y="815"/>
                    <a:pt x="1349" y="953"/>
                    <a:pt x="1305" y="1096"/>
                  </a:cubicBezTo>
                  <a:cubicBezTo>
                    <a:pt x="1280" y="1176"/>
                    <a:pt x="1261" y="1262"/>
                    <a:pt x="1240" y="1344"/>
                  </a:cubicBezTo>
                  <a:cubicBezTo>
                    <a:pt x="1219" y="1423"/>
                    <a:pt x="1202" y="1502"/>
                    <a:pt x="1186" y="1582"/>
                  </a:cubicBezTo>
                  <a:cubicBezTo>
                    <a:pt x="1153" y="1738"/>
                    <a:pt x="1123" y="1895"/>
                    <a:pt x="1096" y="2053"/>
                  </a:cubicBezTo>
                  <a:cubicBezTo>
                    <a:pt x="1039" y="2402"/>
                    <a:pt x="982" y="2750"/>
                    <a:pt x="930" y="3098"/>
                  </a:cubicBezTo>
                  <a:cubicBezTo>
                    <a:pt x="880" y="3433"/>
                    <a:pt x="828" y="3769"/>
                    <a:pt x="755" y="4100"/>
                  </a:cubicBezTo>
                  <a:lnTo>
                    <a:pt x="755" y="4100"/>
                  </a:lnTo>
                  <a:cubicBezTo>
                    <a:pt x="756" y="4097"/>
                    <a:pt x="756" y="4095"/>
                    <a:pt x="757" y="4092"/>
                  </a:cubicBezTo>
                  <a:lnTo>
                    <a:pt x="757" y="4092"/>
                  </a:lnTo>
                  <a:cubicBezTo>
                    <a:pt x="756" y="4097"/>
                    <a:pt x="755" y="4103"/>
                    <a:pt x="754" y="4108"/>
                  </a:cubicBezTo>
                  <a:lnTo>
                    <a:pt x="754" y="4108"/>
                  </a:lnTo>
                  <a:cubicBezTo>
                    <a:pt x="753" y="4109"/>
                    <a:pt x="753" y="4111"/>
                    <a:pt x="752" y="4113"/>
                  </a:cubicBezTo>
                  <a:cubicBezTo>
                    <a:pt x="753" y="4112"/>
                    <a:pt x="753" y="4111"/>
                    <a:pt x="753" y="4110"/>
                  </a:cubicBezTo>
                  <a:lnTo>
                    <a:pt x="753" y="4110"/>
                  </a:lnTo>
                  <a:cubicBezTo>
                    <a:pt x="735" y="4186"/>
                    <a:pt x="714" y="4259"/>
                    <a:pt x="687" y="4333"/>
                  </a:cubicBezTo>
                  <a:cubicBezTo>
                    <a:pt x="659" y="4402"/>
                    <a:pt x="631" y="4474"/>
                    <a:pt x="599" y="4542"/>
                  </a:cubicBezTo>
                  <a:cubicBezTo>
                    <a:pt x="574" y="4588"/>
                    <a:pt x="548" y="4634"/>
                    <a:pt x="520" y="4676"/>
                  </a:cubicBezTo>
                  <a:cubicBezTo>
                    <a:pt x="513" y="4684"/>
                    <a:pt x="507" y="4692"/>
                    <a:pt x="501" y="4700"/>
                  </a:cubicBezTo>
                  <a:lnTo>
                    <a:pt x="490" y="4710"/>
                  </a:lnTo>
                  <a:lnTo>
                    <a:pt x="489" y="4710"/>
                  </a:lnTo>
                  <a:lnTo>
                    <a:pt x="486" y="4711"/>
                  </a:lnTo>
                  <a:lnTo>
                    <a:pt x="461" y="4711"/>
                  </a:lnTo>
                  <a:lnTo>
                    <a:pt x="452" y="4710"/>
                  </a:lnTo>
                  <a:cubicBezTo>
                    <a:pt x="439" y="4705"/>
                    <a:pt x="426" y="4702"/>
                    <a:pt x="414" y="4698"/>
                  </a:cubicBezTo>
                  <a:lnTo>
                    <a:pt x="412" y="4697"/>
                  </a:lnTo>
                  <a:lnTo>
                    <a:pt x="399" y="4681"/>
                  </a:lnTo>
                  <a:cubicBezTo>
                    <a:pt x="391" y="4665"/>
                    <a:pt x="384" y="4651"/>
                    <a:pt x="376" y="4635"/>
                  </a:cubicBezTo>
                  <a:cubicBezTo>
                    <a:pt x="368" y="4618"/>
                    <a:pt x="360" y="4597"/>
                    <a:pt x="353" y="4578"/>
                  </a:cubicBezTo>
                  <a:cubicBezTo>
                    <a:pt x="346" y="4551"/>
                    <a:pt x="339" y="4523"/>
                    <a:pt x="333" y="4496"/>
                  </a:cubicBezTo>
                  <a:cubicBezTo>
                    <a:pt x="327" y="4455"/>
                    <a:pt x="322" y="4414"/>
                    <a:pt x="319" y="4372"/>
                  </a:cubicBezTo>
                  <a:cubicBezTo>
                    <a:pt x="307" y="4294"/>
                    <a:pt x="241" y="4238"/>
                    <a:pt x="164" y="4238"/>
                  </a:cubicBezTo>
                  <a:cubicBezTo>
                    <a:pt x="158" y="4238"/>
                    <a:pt x="152" y="4239"/>
                    <a:pt x="146" y="4239"/>
                  </a:cubicBezTo>
                  <a:cubicBezTo>
                    <a:pt x="62" y="4249"/>
                    <a:pt x="0" y="4323"/>
                    <a:pt x="8" y="4409"/>
                  </a:cubicBezTo>
                  <a:cubicBezTo>
                    <a:pt x="12" y="4504"/>
                    <a:pt x="26" y="4599"/>
                    <a:pt x="51" y="4691"/>
                  </a:cubicBezTo>
                  <a:cubicBezTo>
                    <a:pt x="75" y="4774"/>
                    <a:pt x="116" y="4854"/>
                    <a:pt x="173" y="4920"/>
                  </a:cubicBezTo>
                  <a:cubicBezTo>
                    <a:pt x="202" y="4952"/>
                    <a:pt x="235" y="4979"/>
                    <a:pt x="274" y="4996"/>
                  </a:cubicBezTo>
                  <a:cubicBezTo>
                    <a:pt x="308" y="5012"/>
                    <a:pt x="344" y="5021"/>
                    <a:pt x="380" y="5029"/>
                  </a:cubicBezTo>
                  <a:cubicBezTo>
                    <a:pt x="412" y="5036"/>
                    <a:pt x="442" y="5040"/>
                    <a:pt x="474" y="5040"/>
                  </a:cubicBezTo>
                  <a:cubicBezTo>
                    <a:pt x="521" y="5040"/>
                    <a:pt x="567" y="5032"/>
                    <a:pt x="612" y="5015"/>
                  </a:cubicBezTo>
                  <a:cubicBezTo>
                    <a:pt x="737" y="4964"/>
                    <a:pt x="800" y="4835"/>
                    <a:pt x="854" y="4721"/>
                  </a:cubicBezTo>
                  <a:cubicBezTo>
                    <a:pt x="884" y="4657"/>
                    <a:pt x="909" y="4592"/>
                    <a:pt x="933" y="4527"/>
                  </a:cubicBezTo>
                  <a:cubicBezTo>
                    <a:pt x="985" y="4390"/>
                    <a:pt x="1025" y="4246"/>
                    <a:pt x="1052" y="4100"/>
                  </a:cubicBezTo>
                  <a:cubicBezTo>
                    <a:pt x="1066" y="4024"/>
                    <a:pt x="1080" y="3945"/>
                    <a:pt x="1096" y="3869"/>
                  </a:cubicBezTo>
                  <a:cubicBezTo>
                    <a:pt x="1116" y="3747"/>
                    <a:pt x="1135" y="3625"/>
                    <a:pt x="1154" y="3503"/>
                  </a:cubicBezTo>
                  <a:cubicBezTo>
                    <a:pt x="1210" y="3147"/>
                    <a:pt x="1267" y="2793"/>
                    <a:pt x="1325" y="2440"/>
                  </a:cubicBezTo>
                  <a:cubicBezTo>
                    <a:pt x="1349" y="2288"/>
                    <a:pt x="1371" y="2136"/>
                    <a:pt x="1401" y="1987"/>
                  </a:cubicBezTo>
                  <a:cubicBezTo>
                    <a:pt x="1417" y="1906"/>
                    <a:pt x="1431" y="1827"/>
                    <a:pt x="1449" y="1748"/>
                  </a:cubicBezTo>
                  <a:cubicBezTo>
                    <a:pt x="1468" y="1662"/>
                    <a:pt x="1487" y="1578"/>
                    <a:pt x="1506" y="1493"/>
                  </a:cubicBezTo>
                  <a:cubicBezTo>
                    <a:pt x="1528" y="1404"/>
                    <a:pt x="1552" y="1316"/>
                    <a:pt x="1576" y="1229"/>
                  </a:cubicBezTo>
                  <a:cubicBezTo>
                    <a:pt x="1595" y="1160"/>
                    <a:pt x="1621" y="1096"/>
                    <a:pt x="1645" y="1029"/>
                  </a:cubicBezTo>
                  <a:cubicBezTo>
                    <a:pt x="1680" y="937"/>
                    <a:pt x="1721" y="847"/>
                    <a:pt x="1767" y="760"/>
                  </a:cubicBezTo>
                  <a:cubicBezTo>
                    <a:pt x="1813" y="676"/>
                    <a:pt x="1862" y="595"/>
                    <a:pt x="1916" y="518"/>
                  </a:cubicBezTo>
                  <a:lnTo>
                    <a:pt x="1916" y="518"/>
                  </a:lnTo>
                  <a:cubicBezTo>
                    <a:pt x="1905" y="592"/>
                    <a:pt x="1892" y="668"/>
                    <a:pt x="1881" y="744"/>
                  </a:cubicBezTo>
                  <a:cubicBezTo>
                    <a:pt x="1862" y="864"/>
                    <a:pt x="1835" y="986"/>
                    <a:pt x="1826" y="1107"/>
                  </a:cubicBezTo>
                  <a:cubicBezTo>
                    <a:pt x="1819" y="1203"/>
                    <a:pt x="1906" y="1274"/>
                    <a:pt x="1994" y="1274"/>
                  </a:cubicBezTo>
                  <a:cubicBezTo>
                    <a:pt x="2013" y="1274"/>
                    <a:pt x="2032" y="1270"/>
                    <a:pt x="2050" y="1263"/>
                  </a:cubicBezTo>
                  <a:cubicBezTo>
                    <a:pt x="2095" y="1248"/>
                    <a:pt x="2131" y="1216"/>
                    <a:pt x="2155" y="1176"/>
                  </a:cubicBezTo>
                  <a:cubicBezTo>
                    <a:pt x="2166" y="1156"/>
                    <a:pt x="2174" y="1137"/>
                    <a:pt x="2182" y="1115"/>
                  </a:cubicBezTo>
                  <a:cubicBezTo>
                    <a:pt x="2191" y="1091"/>
                    <a:pt x="2201" y="1067"/>
                    <a:pt x="2210" y="1043"/>
                  </a:cubicBezTo>
                  <a:cubicBezTo>
                    <a:pt x="2229" y="986"/>
                    <a:pt x="2247" y="931"/>
                    <a:pt x="2263" y="874"/>
                  </a:cubicBezTo>
                  <a:cubicBezTo>
                    <a:pt x="2286" y="798"/>
                    <a:pt x="2304" y="720"/>
                    <a:pt x="2323" y="644"/>
                  </a:cubicBezTo>
                  <a:cubicBezTo>
                    <a:pt x="2348" y="542"/>
                    <a:pt x="2361" y="437"/>
                    <a:pt x="2359" y="331"/>
                  </a:cubicBezTo>
                  <a:cubicBezTo>
                    <a:pt x="2358" y="249"/>
                    <a:pt x="2343" y="160"/>
                    <a:pt x="2289" y="94"/>
                  </a:cubicBezTo>
                  <a:cubicBezTo>
                    <a:pt x="2240" y="34"/>
                    <a:pt x="2166" y="0"/>
                    <a:pt x="20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7" name="Google Shape;9077;p17"/>
            <p:cNvSpPr/>
            <p:nvPr/>
          </p:nvSpPr>
          <p:spPr>
            <a:xfrm>
              <a:off x="3797581" y="4485722"/>
              <a:ext cx="49668" cy="14155"/>
            </a:xfrm>
            <a:custGeom>
              <a:avLst/>
              <a:gdLst/>
              <a:ahLst/>
              <a:cxnLst/>
              <a:rect l="l" t="t" r="r" b="b"/>
              <a:pathLst>
                <a:path w="1709" h="487" extrusionOk="0">
                  <a:moveTo>
                    <a:pt x="355" y="0"/>
                  </a:moveTo>
                  <a:cubicBezTo>
                    <a:pt x="334" y="0"/>
                    <a:pt x="314" y="4"/>
                    <a:pt x="294" y="12"/>
                  </a:cubicBezTo>
                  <a:cubicBezTo>
                    <a:pt x="253" y="25"/>
                    <a:pt x="211" y="39"/>
                    <a:pt x="172" y="55"/>
                  </a:cubicBezTo>
                  <a:cubicBezTo>
                    <a:pt x="150" y="61"/>
                    <a:pt x="129" y="69"/>
                    <a:pt x="109" y="80"/>
                  </a:cubicBezTo>
                  <a:cubicBezTo>
                    <a:pt x="90" y="91"/>
                    <a:pt x="72" y="105"/>
                    <a:pt x="56" y="123"/>
                  </a:cubicBezTo>
                  <a:cubicBezTo>
                    <a:pt x="20" y="159"/>
                    <a:pt x="1" y="211"/>
                    <a:pt x="6" y="264"/>
                  </a:cubicBezTo>
                  <a:cubicBezTo>
                    <a:pt x="10" y="306"/>
                    <a:pt x="33" y="346"/>
                    <a:pt x="66" y="373"/>
                  </a:cubicBezTo>
                  <a:cubicBezTo>
                    <a:pt x="102" y="403"/>
                    <a:pt x="143" y="425"/>
                    <a:pt x="188" y="439"/>
                  </a:cubicBezTo>
                  <a:cubicBezTo>
                    <a:pt x="237" y="454"/>
                    <a:pt x="287" y="465"/>
                    <a:pt x="338" y="471"/>
                  </a:cubicBezTo>
                  <a:cubicBezTo>
                    <a:pt x="424" y="482"/>
                    <a:pt x="509" y="487"/>
                    <a:pt x="596" y="487"/>
                  </a:cubicBezTo>
                  <a:cubicBezTo>
                    <a:pt x="626" y="487"/>
                    <a:pt x="656" y="487"/>
                    <a:pt x="686" y="485"/>
                  </a:cubicBezTo>
                  <a:cubicBezTo>
                    <a:pt x="810" y="481"/>
                    <a:pt x="933" y="468"/>
                    <a:pt x="1057" y="457"/>
                  </a:cubicBezTo>
                  <a:cubicBezTo>
                    <a:pt x="1228" y="441"/>
                    <a:pt x="1397" y="417"/>
                    <a:pt x="1568" y="392"/>
                  </a:cubicBezTo>
                  <a:cubicBezTo>
                    <a:pt x="1650" y="382"/>
                    <a:pt x="1709" y="308"/>
                    <a:pt x="1699" y="226"/>
                  </a:cubicBezTo>
                  <a:cubicBezTo>
                    <a:pt x="1691" y="149"/>
                    <a:pt x="1626" y="93"/>
                    <a:pt x="1551" y="93"/>
                  </a:cubicBezTo>
                  <a:cubicBezTo>
                    <a:pt x="1545" y="93"/>
                    <a:pt x="1539" y="94"/>
                    <a:pt x="1533" y="94"/>
                  </a:cubicBezTo>
                  <a:cubicBezTo>
                    <a:pt x="1397" y="110"/>
                    <a:pt x="1261" y="123"/>
                    <a:pt x="1123" y="137"/>
                  </a:cubicBezTo>
                  <a:cubicBezTo>
                    <a:pt x="1023" y="147"/>
                    <a:pt x="922" y="151"/>
                    <a:pt x="821" y="161"/>
                  </a:cubicBezTo>
                  <a:cubicBezTo>
                    <a:pt x="758" y="163"/>
                    <a:pt x="695" y="165"/>
                    <a:pt x="632" y="165"/>
                  </a:cubicBezTo>
                  <a:cubicBezTo>
                    <a:pt x="595" y="165"/>
                    <a:pt x="558" y="164"/>
                    <a:pt x="522" y="162"/>
                  </a:cubicBezTo>
                  <a:cubicBezTo>
                    <a:pt x="522" y="143"/>
                    <a:pt x="517" y="123"/>
                    <a:pt x="511" y="105"/>
                  </a:cubicBezTo>
                  <a:cubicBezTo>
                    <a:pt x="484" y="40"/>
                    <a:pt x="421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8" name="Google Shape;9078;p17"/>
            <p:cNvSpPr/>
            <p:nvPr/>
          </p:nvSpPr>
          <p:spPr>
            <a:xfrm>
              <a:off x="3894335" y="4423845"/>
              <a:ext cx="33335" cy="134019"/>
            </a:xfrm>
            <a:custGeom>
              <a:avLst/>
              <a:gdLst/>
              <a:ahLst/>
              <a:cxnLst/>
              <a:rect l="l" t="t" r="r" b="b"/>
              <a:pathLst>
                <a:path w="1147" h="4611" extrusionOk="0">
                  <a:moveTo>
                    <a:pt x="310" y="2475"/>
                  </a:moveTo>
                  <a:cubicBezTo>
                    <a:pt x="310" y="2478"/>
                    <a:pt x="309" y="2481"/>
                    <a:pt x="309" y="2485"/>
                  </a:cubicBezTo>
                  <a:lnTo>
                    <a:pt x="309" y="2485"/>
                  </a:lnTo>
                  <a:cubicBezTo>
                    <a:pt x="309" y="2481"/>
                    <a:pt x="309" y="2478"/>
                    <a:pt x="310" y="2475"/>
                  </a:cubicBezTo>
                  <a:close/>
                  <a:moveTo>
                    <a:pt x="969" y="0"/>
                  </a:moveTo>
                  <a:cubicBezTo>
                    <a:pt x="911" y="0"/>
                    <a:pt x="856" y="31"/>
                    <a:pt x="827" y="83"/>
                  </a:cubicBezTo>
                  <a:lnTo>
                    <a:pt x="827" y="81"/>
                  </a:lnTo>
                  <a:cubicBezTo>
                    <a:pt x="775" y="172"/>
                    <a:pt x="720" y="259"/>
                    <a:pt x="669" y="351"/>
                  </a:cubicBezTo>
                  <a:cubicBezTo>
                    <a:pt x="572" y="520"/>
                    <a:pt x="484" y="694"/>
                    <a:pt x="406" y="873"/>
                  </a:cubicBezTo>
                  <a:cubicBezTo>
                    <a:pt x="308" y="1101"/>
                    <a:pt x="230" y="1335"/>
                    <a:pt x="175" y="1577"/>
                  </a:cubicBezTo>
                  <a:cubicBezTo>
                    <a:pt x="148" y="1698"/>
                    <a:pt x="121" y="1818"/>
                    <a:pt x="94" y="1938"/>
                  </a:cubicBezTo>
                  <a:cubicBezTo>
                    <a:pt x="94" y="1937"/>
                    <a:pt x="94" y="1935"/>
                    <a:pt x="94" y="1934"/>
                  </a:cubicBezTo>
                  <a:cubicBezTo>
                    <a:pt x="75" y="2019"/>
                    <a:pt x="63" y="2106"/>
                    <a:pt x="50" y="2193"/>
                  </a:cubicBezTo>
                  <a:cubicBezTo>
                    <a:pt x="37" y="2285"/>
                    <a:pt x="26" y="2377"/>
                    <a:pt x="20" y="2470"/>
                  </a:cubicBezTo>
                  <a:cubicBezTo>
                    <a:pt x="10" y="2600"/>
                    <a:pt x="4" y="2730"/>
                    <a:pt x="4" y="2861"/>
                  </a:cubicBezTo>
                  <a:cubicBezTo>
                    <a:pt x="6" y="3001"/>
                    <a:pt x="1" y="3141"/>
                    <a:pt x="10" y="3282"/>
                  </a:cubicBezTo>
                  <a:cubicBezTo>
                    <a:pt x="17" y="3373"/>
                    <a:pt x="21" y="3464"/>
                    <a:pt x="28" y="3555"/>
                  </a:cubicBezTo>
                  <a:cubicBezTo>
                    <a:pt x="37" y="3703"/>
                    <a:pt x="61" y="3851"/>
                    <a:pt x="96" y="3995"/>
                  </a:cubicBezTo>
                  <a:cubicBezTo>
                    <a:pt x="137" y="4170"/>
                    <a:pt x="191" y="4344"/>
                    <a:pt x="249" y="4517"/>
                  </a:cubicBezTo>
                  <a:cubicBezTo>
                    <a:pt x="273" y="4574"/>
                    <a:pt x="326" y="4610"/>
                    <a:pt x="386" y="4610"/>
                  </a:cubicBezTo>
                  <a:cubicBezTo>
                    <a:pt x="388" y="4610"/>
                    <a:pt x="389" y="4610"/>
                    <a:pt x="390" y="4610"/>
                  </a:cubicBezTo>
                  <a:cubicBezTo>
                    <a:pt x="409" y="4610"/>
                    <a:pt x="427" y="4607"/>
                    <a:pt x="444" y="4601"/>
                  </a:cubicBezTo>
                  <a:cubicBezTo>
                    <a:pt x="520" y="4569"/>
                    <a:pt x="558" y="4484"/>
                    <a:pt x="528" y="4408"/>
                  </a:cubicBezTo>
                  <a:cubicBezTo>
                    <a:pt x="504" y="4343"/>
                    <a:pt x="482" y="4276"/>
                    <a:pt x="460" y="4212"/>
                  </a:cubicBezTo>
                  <a:cubicBezTo>
                    <a:pt x="414" y="4074"/>
                    <a:pt x="376" y="3933"/>
                    <a:pt x="348" y="3790"/>
                  </a:cubicBezTo>
                  <a:lnTo>
                    <a:pt x="345" y="3779"/>
                  </a:lnTo>
                  <a:lnTo>
                    <a:pt x="345" y="3779"/>
                  </a:lnTo>
                  <a:cubicBezTo>
                    <a:pt x="317" y="3594"/>
                    <a:pt x="300" y="3406"/>
                    <a:pt x="292" y="3219"/>
                  </a:cubicBezTo>
                  <a:cubicBezTo>
                    <a:pt x="292" y="3121"/>
                    <a:pt x="292" y="3023"/>
                    <a:pt x="292" y="2925"/>
                  </a:cubicBezTo>
                  <a:cubicBezTo>
                    <a:pt x="291" y="2781"/>
                    <a:pt x="296" y="2636"/>
                    <a:pt x="308" y="2494"/>
                  </a:cubicBezTo>
                  <a:lnTo>
                    <a:pt x="308" y="2494"/>
                  </a:lnTo>
                  <a:cubicBezTo>
                    <a:pt x="324" y="2324"/>
                    <a:pt x="351" y="2157"/>
                    <a:pt x="382" y="1989"/>
                  </a:cubicBezTo>
                  <a:cubicBezTo>
                    <a:pt x="405" y="1896"/>
                    <a:pt x="427" y="1804"/>
                    <a:pt x="447" y="1710"/>
                  </a:cubicBezTo>
                  <a:cubicBezTo>
                    <a:pt x="487" y="1547"/>
                    <a:pt x="534" y="1386"/>
                    <a:pt x="593" y="1229"/>
                  </a:cubicBezTo>
                  <a:lnTo>
                    <a:pt x="593" y="1229"/>
                  </a:lnTo>
                  <a:cubicBezTo>
                    <a:pt x="592" y="1232"/>
                    <a:pt x="590" y="1234"/>
                    <a:pt x="589" y="1237"/>
                  </a:cubicBezTo>
                  <a:lnTo>
                    <a:pt x="589" y="1237"/>
                  </a:lnTo>
                  <a:cubicBezTo>
                    <a:pt x="645" y="1086"/>
                    <a:pt x="712" y="939"/>
                    <a:pt x="786" y="795"/>
                  </a:cubicBezTo>
                  <a:lnTo>
                    <a:pt x="786" y="797"/>
                  </a:lnTo>
                  <a:cubicBezTo>
                    <a:pt x="843" y="691"/>
                    <a:pt x="902" y="588"/>
                    <a:pt x="965" y="487"/>
                  </a:cubicBezTo>
                  <a:cubicBezTo>
                    <a:pt x="995" y="436"/>
                    <a:pt x="1027" y="387"/>
                    <a:pt x="1058" y="336"/>
                  </a:cubicBezTo>
                  <a:cubicBezTo>
                    <a:pt x="1085" y="290"/>
                    <a:pt x="1128" y="246"/>
                    <a:pt x="1134" y="191"/>
                  </a:cubicBezTo>
                  <a:cubicBezTo>
                    <a:pt x="1147" y="100"/>
                    <a:pt x="1085" y="17"/>
                    <a:pt x="995" y="2"/>
                  </a:cubicBezTo>
                  <a:cubicBezTo>
                    <a:pt x="986" y="1"/>
                    <a:pt x="977" y="0"/>
                    <a:pt x="9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79" name="Google Shape;9079;p17"/>
            <p:cNvSpPr/>
            <p:nvPr/>
          </p:nvSpPr>
          <p:spPr>
            <a:xfrm>
              <a:off x="3945516" y="4486216"/>
              <a:ext cx="45105" cy="16625"/>
            </a:xfrm>
            <a:custGeom>
              <a:avLst/>
              <a:gdLst/>
              <a:ahLst/>
              <a:cxnLst/>
              <a:rect l="l" t="t" r="r" b="b"/>
              <a:pathLst>
                <a:path w="1552" h="572" extrusionOk="0">
                  <a:moveTo>
                    <a:pt x="374" y="1"/>
                  </a:moveTo>
                  <a:cubicBezTo>
                    <a:pt x="353" y="1"/>
                    <a:pt x="333" y="5"/>
                    <a:pt x="314" y="14"/>
                  </a:cubicBezTo>
                  <a:cubicBezTo>
                    <a:pt x="261" y="38"/>
                    <a:pt x="208" y="61"/>
                    <a:pt x="155" y="87"/>
                  </a:cubicBezTo>
                  <a:cubicBezTo>
                    <a:pt x="79" y="126"/>
                    <a:pt x="3" y="185"/>
                    <a:pt x="2" y="278"/>
                  </a:cubicBezTo>
                  <a:cubicBezTo>
                    <a:pt x="0" y="334"/>
                    <a:pt x="24" y="386"/>
                    <a:pt x="67" y="422"/>
                  </a:cubicBezTo>
                  <a:cubicBezTo>
                    <a:pt x="103" y="452"/>
                    <a:pt x="147" y="473"/>
                    <a:pt x="193" y="486"/>
                  </a:cubicBezTo>
                  <a:cubicBezTo>
                    <a:pt x="326" y="525"/>
                    <a:pt x="464" y="549"/>
                    <a:pt x="603" y="558"/>
                  </a:cubicBezTo>
                  <a:cubicBezTo>
                    <a:pt x="720" y="568"/>
                    <a:pt x="838" y="571"/>
                    <a:pt x="955" y="571"/>
                  </a:cubicBezTo>
                  <a:cubicBezTo>
                    <a:pt x="1107" y="571"/>
                    <a:pt x="1257" y="565"/>
                    <a:pt x="1409" y="555"/>
                  </a:cubicBezTo>
                  <a:cubicBezTo>
                    <a:pt x="1491" y="551"/>
                    <a:pt x="1551" y="467"/>
                    <a:pt x="1542" y="388"/>
                  </a:cubicBezTo>
                  <a:cubicBezTo>
                    <a:pt x="1533" y="318"/>
                    <a:pt x="1472" y="254"/>
                    <a:pt x="1400" y="254"/>
                  </a:cubicBezTo>
                  <a:cubicBezTo>
                    <a:pt x="1398" y="254"/>
                    <a:pt x="1397" y="254"/>
                    <a:pt x="1395" y="255"/>
                  </a:cubicBezTo>
                  <a:cubicBezTo>
                    <a:pt x="1299" y="259"/>
                    <a:pt x="1203" y="261"/>
                    <a:pt x="1107" y="261"/>
                  </a:cubicBezTo>
                  <a:cubicBezTo>
                    <a:pt x="956" y="261"/>
                    <a:pt x="805" y="256"/>
                    <a:pt x="654" y="245"/>
                  </a:cubicBezTo>
                  <a:cubicBezTo>
                    <a:pt x="611" y="240"/>
                    <a:pt x="568" y="234"/>
                    <a:pt x="526" y="228"/>
                  </a:cubicBezTo>
                  <a:cubicBezTo>
                    <a:pt x="542" y="190"/>
                    <a:pt x="543" y="145"/>
                    <a:pt x="527" y="106"/>
                  </a:cubicBezTo>
                  <a:cubicBezTo>
                    <a:pt x="503" y="44"/>
                    <a:pt x="439" y="1"/>
                    <a:pt x="3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0" name="Google Shape;9080;p17"/>
            <p:cNvSpPr/>
            <p:nvPr/>
          </p:nvSpPr>
          <p:spPr>
            <a:xfrm>
              <a:off x="4003236" y="4463227"/>
              <a:ext cx="53824" cy="70948"/>
            </a:xfrm>
            <a:custGeom>
              <a:avLst/>
              <a:gdLst/>
              <a:ahLst/>
              <a:cxnLst/>
              <a:rect l="l" t="t" r="r" b="b"/>
              <a:pathLst>
                <a:path w="1852" h="2441" extrusionOk="0">
                  <a:moveTo>
                    <a:pt x="1315" y="322"/>
                  </a:moveTo>
                  <a:cubicBezTo>
                    <a:pt x="1311" y="323"/>
                    <a:pt x="1308" y="324"/>
                    <a:pt x="1305" y="325"/>
                  </a:cubicBezTo>
                  <a:lnTo>
                    <a:pt x="1305" y="325"/>
                  </a:lnTo>
                  <a:cubicBezTo>
                    <a:pt x="1308" y="324"/>
                    <a:pt x="1311" y="323"/>
                    <a:pt x="1315" y="322"/>
                  </a:cubicBezTo>
                  <a:close/>
                  <a:moveTo>
                    <a:pt x="1304" y="325"/>
                  </a:moveTo>
                  <a:lnTo>
                    <a:pt x="1304" y="325"/>
                  </a:lnTo>
                  <a:cubicBezTo>
                    <a:pt x="1301" y="325"/>
                    <a:pt x="1298" y="326"/>
                    <a:pt x="1294" y="327"/>
                  </a:cubicBezTo>
                  <a:cubicBezTo>
                    <a:pt x="1297" y="326"/>
                    <a:pt x="1300" y="325"/>
                    <a:pt x="1304" y="325"/>
                  </a:cubicBezTo>
                  <a:close/>
                  <a:moveTo>
                    <a:pt x="1346" y="321"/>
                  </a:moveTo>
                  <a:cubicBezTo>
                    <a:pt x="1351" y="322"/>
                    <a:pt x="1354" y="324"/>
                    <a:pt x="1359" y="325"/>
                  </a:cubicBezTo>
                  <a:lnTo>
                    <a:pt x="1361" y="328"/>
                  </a:lnTo>
                  <a:lnTo>
                    <a:pt x="1365" y="332"/>
                  </a:lnTo>
                  <a:lnTo>
                    <a:pt x="1372" y="336"/>
                  </a:lnTo>
                  <a:lnTo>
                    <a:pt x="1376" y="341"/>
                  </a:lnTo>
                  <a:cubicBezTo>
                    <a:pt x="1378" y="343"/>
                    <a:pt x="1380" y="346"/>
                    <a:pt x="1381" y="349"/>
                  </a:cubicBezTo>
                  <a:lnTo>
                    <a:pt x="1384" y="352"/>
                  </a:lnTo>
                  <a:lnTo>
                    <a:pt x="1384" y="365"/>
                  </a:lnTo>
                  <a:cubicBezTo>
                    <a:pt x="1378" y="414"/>
                    <a:pt x="1367" y="463"/>
                    <a:pt x="1357" y="512"/>
                  </a:cubicBezTo>
                  <a:cubicBezTo>
                    <a:pt x="1342" y="579"/>
                    <a:pt x="1326" y="645"/>
                    <a:pt x="1310" y="712"/>
                  </a:cubicBezTo>
                  <a:cubicBezTo>
                    <a:pt x="1308" y="716"/>
                    <a:pt x="1308" y="721"/>
                    <a:pt x="1307" y="726"/>
                  </a:cubicBezTo>
                  <a:cubicBezTo>
                    <a:pt x="1307" y="689"/>
                    <a:pt x="1305" y="653"/>
                    <a:pt x="1300" y="618"/>
                  </a:cubicBezTo>
                  <a:cubicBezTo>
                    <a:pt x="1292" y="539"/>
                    <a:pt x="1217" y="475"/>
                    <a:pt x="1139" y="475"/>
                  </a:cubicBezTo>
                  <a:cubicBezTo>
                    <a:pt x="1120" y="475"/>
                    <a:pt x="1101" y="478"/>
                    <a:pt x="1082" y="487"/>
                  </a:cubicBezTo>
                  <a:cubicBezTo>
                    <a:pt x="1042" y="504"/>
                    <a:pt x="1006" y="531"/>
                    <a:pt x="979" y="566"/>
                  </a:cubicBezTo>
                  <a:cubicBezTo>
                    <a:pt x="959" y="593"/>
                    <a:pt x="944" y="624"/>
                    <a:pt x="925" y="653"/>
                  </a:cubicBezTo>
                  <a:cubicBezTo>
                    <a:pt x="902" y="689"/>
                    <a:pt x="878" y="724"/>
                    <a:pt x="852" y="761"/>
                  </a:cubicBezTo>
                  <a:cubicBezTo>
                    <a:pt x="762" y="884"/>
                    <a:pt x="664" y="1000"/>
                    <a:pt x="563" y="1115"/>
                  </a:cubicBezTo>
                  <a:cubicBezTo>
                    <a:pt x="531" y="1147"/>
                    <a:pt x="498" y="1179"/>
                    <a:pt x="463" y="1209"/>
                  </a:cubicBezTo>
                  <a:cubicBezTo>
                    <a:pt x="435" y="1232"/>
                    <a:pt x="403" y="1256"/>
                    <a:pt x="373" y="1277"/>
                  </a:cubicBezTo>
                  <a:lnTo>
                    <a:pt x="374" y="1275"/>
                  </a:lnTo>
                  <a:cubicBezTo>
                    <a:pt x="395" y="1221"/>
                    <a:pt x="417" y="1169"/>
                    <a:pt x="442" y="1117"/>
                  </a:cubicBezTo>
                  <a:cubicBezTo>
                    <a:pt x="493" y="1028"/>
                    <a:pt x="542" y="940"/>
                    <a:pt x="601" y="856"/>
                  </a:cubicBezTo>
                  <a:cubicBezTo>
                    <a:pt x="624" y="824"/>
                    <a:pt x="648" y="794"/>
                    <a:pt x="674" y="765"/>
                  </a:cubicBezTo>
                  <a:lnTo>
                    <a:pt x="674" y="765"/>
                  </a:lnTo>
                  <a:lnTo>
                    <a:pt x="669" y="770"/>
                  </a:lnTo>
                  <a:cubicBezTo>
                    <a:pt x="732" y="705"/>
                    <a:pt x="797" y="643"/>
                    <a:pt x="867" y="583"/>
                  </a:cubicBezTo>
                  <a:cubicBezTo>
                    <a:pt x="932" y="530"/>
                    <a:pt x="1001" y="477"/>
                    <a:pt x="1071" y="430"/>
                  </a:cubicBezTo>
                  <a:lnTo>
                    <a:pt x="1071" y="430"/>
                  </a:lnTo>
                  <a:lnTo>
                    <a:pt x="1069" y="431"/>
                  </a:lnTo>
                  <a:cubicBezTo>
                    <a:pt x="1109" y="409"/>
                    <a:pt x="1148" y="385"/>
                    <a:pt x="1188" y="366"/>
                  </a:cubicBezTo>
                  <a:cubicBezTo>
                    <a:pt x="1215" y="354"/>
                    <a:pt x="1243" y="343"/>
                    <a:pt x="1272" y="333"/>
                  </a:cubicBezTo>
                  <a:cubicBezTo>
                    <a:pt x="1283" y="331"/>
                    <a:pt x="1293" y="328"/>
                    <a:pt x="1304" y="325"/>
                  </a:cubicBezTo>
                  <a:lnTo>
                    <a:pt x="1304" y="325"/>
                  </a:lnTo>
                  <a:cubicBezTo>
                    <a:pt x="1314" y="323"/>
                    <a:pt x="1324" y="322"/>
                    <a:pt x="1334" y="321"/>
                  </a:cubicBezTo>
                  <a:close/>
                  <a:moveTo>
                    <a:pt x="1021" y="1886"/>
                  </a:moveTo>
                  <a:cubicBezTo>
                    <a:pt x="1022" y="1886"/>
                    <a:pt x="1022" y="1887"/>
                    <a:pt x="1022" y="1888"/>
                  </a:cubicBezTo>
                  <a:cubicBezTo>
                    <a:pt x="1022" y="1887"/>
                    <a:pt x="1022" y="1886"/>
                    <a:pt x="1021" y="1886"/>
                  </a:cubicBezTo>
                  <a:close/>
                  <a:moveTo>
                    <a:pt x="1340" y="0"/>
                  </a:moveTo>
                  <a:cubicBezTo>
                    <a:pt x="1209" y="0"/>
                    <a:pt x="1077" y="61"/>
                    <a:pt x="966" y="126"/>
                  </a:cubicBezTo>
                  <a:cubicBezTo>
                    <a:pt x="867" y="188"/>
                    <a:pt x="772" y="257"/>
                    <a:pt x="683" y="335"/>
                  </a:cubicBezTo>
                  <a:cubicBezTo>
                    <a:pt x="602" y="401"/>
                    <a:pt x="526" y="474"/>
                    <a:pt x="455" y="550"/>
                  </a:cubicBezTo>
                  <a:cubicBezTo>
                    <a:pt x="341" y="675"/>
                    <a:pt x="257" y="822"/>
                    <a:pt x="173" y="968"/>
                  </a:cubicBezTo>
                  <a:cubicBezTo>
                    <a:pt x="132" y="1044"/>
                    <a:pt x="96" y="1123"/>
                    <a:pt x="66" y="1205"/>
                  </a:cubicBezTo>
                  <a:cubicBezTo>
                    <a:pt x="42" y="1259"/>
                    <a:pt x="23" y="1318"/>
                    <a:pt x="12" y="1378"/>
                  </a:cubicBezTo>
                  <a:cubicBezTo>
                    <a:pt x="6" y="1419"/>
                    <a:pt x="1" y="1467"/>
                    <a:pt x="18" y="1506"/>
                  </a:cubicBezTo>
                  <a:cubicBezTo>
                    <a:pt x="34" y="1547"/>
                    <a:pt x="59" y="1584"/>
                    <a:pt x="91" y="1612"/>
                  </a:cubicBezTo>
                  <a:cubicBezTo>
                    <a:pt x="141" y="1654"/>
                    <a:pt x="196" y="1671"/>
                    <a:pt x="251" y="1671"/>
                  </a:cubicBezTo>
                  <a:cubicBezTo>
                    <a:pt x="393" y="1671"/>
                    <a:pt x="541" y="1559"/>
                    <a:pt x="643" y="1475"/>
                  </a:cubicBezTo>
                  <a:cubicBezTo>
                    <a:pt x="707" y="1421"/>
                    <a:pt x="765" y="1362"/>
                    <a:pt x="819" y="1299"/>
                  </a:cubicBezTo>
                  <a:cubicBezTo>
                    <a:pt x="849" y="1264"/>
                    <a:pt x="881" y="1229"/>
                    <a:pt x="909" y="1194"/>
                  </a:cubicBezTo>
                  <a:lnTo>
                    <a:pt x="957" y="1134"/>
                  </a:lnTo>
                  <a:lnTo>
                    <a:pt x="957" y="1134"/>
                  </a:lnTo>
                  <a:cubicBezTo>
                    <a:pt x="954" y="1196"/>
                    <a:pt x="952" y="1258"/>
                    <a:pt x="954" y="1319"/>
                  </a:cubicBezTo>
                  <a:cubicBezTo>
                    <a:pt x="957" y="1460"/>
                    <a:pt x="970" y="1600"/>
                    <a:pt x="993" y="1737"/>
                  </a:cubicBezTo>
                  <a:cubicBezTo>
                    <a:pt x="1004" y="1786"/>
                    <a:pt x="1012" y="1836"/>
                    <a:pt x="1021" y="1886"/>
                  </a:cubicBezTo>
                  <a:lnTo>
                    <a:pt x="1021" y="1886"/>
                  </a:lnTo>
                  <a:cubicBezTo>
                    <a:pt x="1021" y="1881"/>
                    <a:pt x="1020" y="1876"/>
                    <a:pt x="1020" y="1872"/>
                  </a:cubicBezTo>
                  <a:lnTo>
                    <a:pt x="1020" y="1872"/>
                  </a:lnTo>
                  <a:cubicBezTo>
                    <a:pt x="1029" y="1920"/>
                    <a:pt x="1038" y="1967"/>
                    <a:pt x="1050" y="2013"/>
                  </a:cubicBezTo>
                  <a:cubicBezTo>
                    <a:pt x="1069" y="2094"/>
                    <a:pt x="1093" y="2171"/>
                    <a:pt x="1125" y="2247"/>
                  </a:cubicBezTo>
                  <a:cubicBezTo>
                    <a:pt x="1147" y="2301"/>
                    <a:pt x="1183" y="2348"/>
                    <a:pt x="1228" y="2383"/>
                  </a:cubicBezTo>
                  <a:cubicBezTo>
                    <a:pt x="1269" y="2415"/>
                    <a:pt x="1318" y="2432"/>
                    <a:pt x="1370" y="2437"/>
                  </a:cubicBezTo>
                  <a:lnTo>
                    <a:pt x="1370" y="2435"/>
                  </a:lnTo>
                  <a:cubicBezTo>
                    <a:pt x="1384" y="2439"/>
                    <a:pt x="1400" y="2439"/>
                    <a:pt x="1416" y="2440"/>
                  </a:cubicBezTo>
                  <a:cubicBezTo>
                    <a:pt x="1524" y="2440"/>
                    <a:pt x="1630" y="2397"/>
                    <a:pt x="1729" y="2363"/>
                  </a:cubicBezTo>
                  <a:cubicBezTo>
                    <a:pt x="1812" y="2334"/>
                    <a:pt x="1851" y="2234"/>
                    <a:pt x="1820" y="2157"/>
                  </a:cubicBezTo>
                  <a:cubicBezTo>
                    <a:pt x="1798" y="2100"/>
                    <a:pt x="1737" y="2055"/>
                    <a:pt x="1675" y="2055"/>
                  </a:cubicBezTo>
                  <a:cubicBezTo>
                    <a:pt x="1661" y="2055"/>
                    <a:pt x="1648" y="2057"/>
                    <a:pt x="1634" y="2062"/>
                  </a:cubicBezTo>
                  <a:lnTo>
                    <a:pt x="1579" y="2078"/>
                  </a:lnTo>
                  <a:lnTo>
                    <a:pt x="1584" y="2078"/>
                  </a:lnTo>
                  <a:cubicBezTo>
                    <a:pt x="1538" y="2092"/>
                    <a:pt x="1492" y="2105"/>
                    <a:pt x="1446" y="2114"/>
                  </a:cubicBezTo>
                  <a:lnTo>
                    <a:pt x="1427" y="2116"/>
                  </a:lnTo>
                  <a:lnTo>
                    <a:pt x="1416" y="2116"/>
                  </a:lnTo>
                  <a:lnTo>
                    <a:pt x="1405" y="2095"/>
                  </a:lnTo>
                  <a:cubicBezTo>
                    <a:pt x="1395" y="2070"/>
                    <a:pt x="1386" y="2046"/>
                    <a:pt x="1376" y="2019"/>
                  </a:cubicBezTo>
                  <a:cubicBezTo>
                    <a:pt x="1357" y="1956"/>
                    <a:pt x="1342" y="1892"/>
                    <a:pt x="1324" y="1828"/>
                  </a:cubicBezTo>
                  <a:cubicBezTo>
                    <a:pt x="1313" y="1780"/>
                    <a:pt x="1305" y="1731"/>
                    <a:pt x="1296" y="1682"/>
                  </a:cubicBezTo>
                  <a:cubicBezTo>
                    <a:pt x="1281" y="1589"/>
                    <a:pt x="1270" y="1497"/>
                    <a:pt x="1266" y="1403"/>
                  </a:cubicBezTo>
                  <a:cubicBezTo>
                    <a:pt x="1261" y="1299"/>
                    <a:pt x="1264" y="1194"/>
                    <a:pt x="1270" y="1090"/>
                  </a:cubicBezTo>
                  <a:cubicBezTo>
                    <a:pt x="1274" y="1061"/>
                    <a:pt x="1277" y="1033"/>
                    <a:pt x="1280" y="1004"/>
                  </a:cubicBezTo>
                  <a:cubicBezTo>
                    <a:pt x="1288" y="1023"/>
                    <a:pt x="1299" y="1041"/>
                    <a:pt x="1313" y="1055"/>
                  </a:cubicBezTo>
                  <a:cubicBezTo>
                    <a:pt x="1343" y="1087"/>
                    <a:pt x="1386" y="1106"/>
                    <a:pt x="1430" y="1107"/>
                  </a:cubicBezTo>
                  <a:cubicBezTo>
                    <a:pt x="1517" y="1107"/>
                    <a:pt x="1590" y="1042"/>
                    <a:pt x="1600" y="955"/>
                  </a:cubicBezTo>
                  <a:cubicBezTo>
                    <a:pt x="1606" y="897"/>
                    <a:pt x="1615" y="840"/>
                    <a:pt x="1628" y="784"/>
                  </a:cubicBezTo>
                  <a:lnTo>
                    <a:pt x="1628" y="784"/>
                  </a:lnTo>
                  <a:cubicBezTo>
                    <a:pt x="1627" y="791"/>
                    <a:pt x="1625" y="799"/>
                    <a:pt x="1623" y="805"/>
                  </a:cubicBezTo>
                  <a:cubicBezTo>
                    <a:pt x="1638" y="740"/>
                    <a:pt x="1653" y="677"/>
                    <a:pt x="1668" y="612"/>
                  </a:cubicBezTo>
                  <a:cubicBezTo>
                    <a:pt x="1674" y="579"/>
                    <a:pt x="1682" y="545"/>
                    <a:pt x="1688" y="512"/>
                  </a:cubicBezTo>
                  <a:cubicBezTo>
                    <a:pt x="1701" y="461"/>
                    <a:pt x="1709" y="409"/>
                    <a:pt x="1709" y="357"/>
                  </a:cubicBezTo>
                  <a:cubicBezTo>
                    <a:pt x="1710" y="322"/>
                    <a:pt x="1704" y="287"/>
                    <a:pt x="1695" y="254"/>
                  </a:cubicBezTo>
                  <a:cubicBezTo>
                    <a:pt x="1680" y="214"/>
                    <a:pt x="1661" y="178"/>
                    <a:pt x="1638" y="146"/>
                  </a:cubicBezTo>
                  <a:cubicBezTo>
                    <a:pt x="1593" y="86"/>
                    <a:pt x="1532" y="44"/>
                    <a:pt x="1462" y="20"/>
                  </a:cubicBezTo>
                  <a:cubicBezTo>
                    <a:pt x="1422" y="6"/>
                    <a:pt x="1381" y="0"/>
                    <a:pt x="13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1" name="Google Shape;9081;p17"/>
            <p:cNvSpPr/>
            <p:nvPr/>
          </p:nvSpPr>
          <p:spPr>
            <a:xfrm>
              <a:off x="4064299" y="4429106"/>
              <a:ext cx="38450" cy="148580"/>
            </a:xfrm>
            <a:custGeom>
              <a:avLst/>
              <a:gdLst/>
              <a:ahLst/>
              <a:cxnLst/>
              <a:rect l="l" t="t" r="r" b="b"/>
              <a:pathLst>
                <a:path w="1323" h="5112" extrusionOk="0">
                  <a:moveTo>
                    <a:pt x="737" y="1"/>
                  </a:moveTo>
                  <a:cubicBezTo>
                    <a:pt x="628" y="1"/>
                    <a:pt x="540" y="113"/>
                    <a:pt x="585" y="227"/>
                  </a:cubicBezTo>
                  <a:cubicBezTo>
                    <a:pt x="594" y="248"/>
                    <a:pt x="604" y="269"/>
                    <a:pt x="615" y="290"/>
                  </a:cubicBezTo>
                  <a:lnTo>
                    <a:pt x="615" y="290"/>
                  </a:lnTo>
                  <a:cubicBezTo>
                    <a:pt x="631" y="325"/>
                    <a:pt x="648" y="360"/>
                    <a:pt x="665" y="396"/>
                  </a:cubicBezTo>
                  <a:cubicBezTo>
                    <a:pt x="713" y="508"/>
                    <a:pt x="762" y="619"/>
                    <a:pt x="801" y="736"/>
                  </a:cubicBezTo>
                  <a:lnTo>
                    <a:pt x="802" y="740"/>
                  </a:lnTo>
                  <a:lnTo>
                    <a:pt x="802" y="740"/>
                  </a:lnTo>
                  <a:cubicBezTo>
                    <a:pt x="802" y="739"/>
                    <a:pt x="802" y="739"/>
                    <a:pt x="801" y="738"/>
                  </a:cubicBezTo>
                  <a:lnTo>
                    <a:pt x="801" y="738"/>
                  </a:lnTo>
                  <a:cubicBezTo>
                    <a:pt x="863" y="931"/>
                    <a:pt x="903" y="1129"/>
                    <a:pt x="944" y="1327"/>
                  </a:cubicBezTo>
                  <a:cubicBezTo>
                    <a:pt x="952" y="1390"/>
                    <a:pt x="961" y="1457"/>
                    <a:pt x="971" y="1520"/>
                  </a:cubicBezTo>
                  <a:cubicBezTo>
                    <a:pt x="980" y="1582"/>
                    <a:pt x="993" y="1645"/>
                    <a:pt x="998" y="1708"/>
                  </a:cubicBezTo>
                  <a:cubicBezTo>
                    <a:pt x="1009" y="1835"/>
                    <a:pt x="1018" y="1962"/>
                    <a:pt x="1028" y="2090"/>
                  </a:cubicBezTo>
                  <a:cubicBezTo>
                    <a:pt x="1028" y="2205"/>
                    <a:pt x="1031" y="2322"/>
                    <a:pt x="1031" y="2440"/>
                  </a:cubicBezTo>
                  <a:cubicBezTo>
                    <a:pt x="1031" y="2493"/>
                    <a:pt x="1026" y="2547"/>
                    <a:pt x="1021" y="2603"/>
                  </a:cubicBezTo>
                  <a:cubicBezTo>
                    <a:pt x="1018" y="2658"/>
                    <a:pt x="1015" y="2713"/>
                    <a:pt x="1012" y="2770"/>
                  </a:cubicBezTo>
                  <a:cubicBezTo>
                    <a:pt x="1001" y="2881"/>
                    <a:pt x="991" y="2994"/>
                    <a:pt x="977" y="3106"/>
                  </a:cubicBezTo>
                  <a:cubicBezTo>
                    <a:pt x="969" y="3163"/>
                    <a:pt x="964" y="3217"/>
                    <a:pt x="953" y="3275"/>
                  </a:cubicBezTo>
                  <a:cubicBezTo>
                    <a:pt x="941" y="3334"/>
                    <a:pt x="930" y="3393"/>
                    <a:pt x="919" y="3451"/>
                  </a:cubicBezTo>
                  <a:cubicBezTo>
                    <a:pt x="884" y="3568"/>
                    <a:pt x="855" y="3687"/>
                    <a:pt x="814" y="3803"/>
                  </a:cubicBezTo>
                  <a:cubicBezTo>
                    <a:pt x="817" y="3796"/>
                    <a:pt x="819" y="3790"/>
                    <a:pt x="822" y="3784"/>
                  </a:cubicBezTo>
                  <a:lnTo>
                    <a:pt x="822" y="3784"/>
                  </a:lnTo>
                  <a:cubicBezTo>
                    <a:pt x="782" y="3885"/>
                    <a:pt x="738" y="3985"/>
                    <a:pt x="687" y="4081"/>
                  </a:cubicBezTo>
                  <a:cubicBezTo>
                    <a:pt x="626" y="4197"/>
                    <a:pt x="558" y="4309"/>
                    <a:pt x="483" y="4417"/>
                  </a:cubicBezTo>
                  <a:cubicBezTo>
                    <a:pt x="434" y="4486"/>
                    <a:pt x="380" y="4553"/>
                    <a:pt x="323" y="4615"/>
                  </a:cubicBezTo>
                  <a:cubicBezTo>
                    <a:pt x="266" y="4675"/>
                    <a:pt x="205" y="4730"/>
                    <a:pt x="141" y="4784"/>
                  </a:cubicBezTo>
                  <a:lnTo>
                    <a:pt x="83" y="4831"/>
                  </a:lnTo>
                  <a:cubicBezTo>
                    <a:pt x="15" y="4882"/>
                    <a:pt x="0" y="4977"/>
                    <a:pt x="49" y="5047"/>
                  </a:cubicBezTo>
                  <a:cubicBezTo>
                    <a:pt x="80" y="5088"/>
                    <a:pt x="125" y="5112"/>
                    <a:pt x="176" y="5112"/>
                  </a:cubicBezTo>
                  <a:cubicBezTo>
                    <a:pt x="208" y="5112"/>
                    <a:pt x="239" y="5102"/>
                    <a:pt x="265" y="5082"/>
                  </a:cubicBezTo>
                  <a:cubicBezTo>
                    <a:pt x="383" y="4988"/>
                    <a:pt x="493" y="4882"/>
                    <a:pt x="592" y="4768"/>
                  </a:cubicBezTo>
                  <a:cubicBezTo>
                    <a:pt x="738" y="4592"/>
                    <a:pt x="865" y="4399"/>
                    <a:pt x="966" y="4194"/>
                  </a:cubicBezTo>
                  <a:cubicBezTo>
                    <a:pt x="1047" y="4035"/>
                    <a:pt x="1112" y="3869"/>
                    <a:pt x="1159" y="3696"/>
                  </a:cubicBezTo>
                  <a:cubicBezTo>
                    <a:pt x="1180" y="3614"/>
                    <a:pt x="1203" y="3533"/>
                    <a:pt x="1218" y="3451"/>
                  </a:cubicBezTo>
                  <a:cubicBezTo>
                    <a:pt x="1229" y="3397"/>
                    <a:pt x="1238" y="3343"/>
                    <a:pt x="1248" y="3291"/>
                  </a:cubicBezTo>
                  <a:cubicBezTo>
                    <a:pt x="1254" y="3256"/>
                    <a:pt x="1257" y="3220"/>
                    <a:pt x="1260" y="3185"/>
                  </a:cubicBezTo>
                  <a:cubicBezTo>
                    <a:pt x="1272" y="3092"/>
                    <a:pt x="1281" y="3000"/>
                    <a:pt x="1289" y="2908"/>
                  </a:cubicBezTo>
                  <a:cubicBezTo>
                    <a:pt x="1297" y="2829"/>
                    <a:pt x="1303" y="2748"/>
                    <a:pt x="1308" y="2671"/>
                  </a:cubicBezTo>
                  <a:cubicBezTo>
                    <a:pt x="1313" y="2593"/>
                    <a:pt x="1322" y="2514"/>
                    <a:pt x="1322" y="2435"/>
                  </a:cubicBezTo>
                  <a:cubicBezTo>
                    <a:pt x="1321" y="2329"/>
                    <a:pt x="1321" y="2224"/>
                    <a:pt x="1319" y="2118"/>
                  </a:cubicBezTo>
                  <a:cubicBezTo>
                    <a:pt x="1319" y="2045"/>
                    <a:pt x="1311" y="1973"/>
                    <a:pt x="1306" y="1900"/>
                  </a:cubicBezTo>
                  <a:cubicBezTo>
                    <a:pt x="1302" y="1822"/>
                    <a:pt x="1298" y="1743"/>
                    <a:pt x="1289" y="1664"/>
                  </a:cubicBezTo>
                  <a:cubicBezTo>
                    <a:pt x="1275" y="1558"/>
                    <a:pt x="1262" y="1453"/>
                    <a:pt x="1248" y="1347"/>
                  </a:cubicBezTo>
                  <a:cubicBezTo>
                    <a:pt x="1240" y="1279"/>
                    <a:pt x="1226" y="1213"/>
                    <a:pt x="1213" y="1145"/>
                  </a:cubicBezTo>
                  <a:cubicBezTo>
                    <a:pt x="1192" y="1043"/>
                    <a:pt x="1175" y="941"/>
                    <a:pt x="1151" y="841"/>
                  </a:cubicBezTo>
                  <a:cubicBezTo>
                    <a:pt x="1109" y="668"/>
                    <a:pt x="1053" y="499"/>
                    <a:pt x="988" y="334"/>
                  </a:cubicBezTo>
                  <a:cubicBezTo>
                    <a:pt x="968" y="280"/>
                    <a:pt x="944" y="230"/>
                    <a:pt x="922" y="178"/>
                  </a:cubicBezTo>
                  <a:cubicBezTo>
                    <a:pt x="923" y="100"/>
                    <a:pt x="871" y="30"/>
                    <a:pt x="795" y="11"/>
                  </a:cubicBezTo>
                  <a:cubicBezTo>
                    <a:pt x="776" y="4"/>
                    <a:pt x="756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2" name="Google Shape;9082;p17"/>
            <p:cNvSpPr/>
            <p:nvPr/>
          </p:nvSpPr>
          <p:spPr>
            <a:xfrm>
              <a:off x="3735559" y="4202931"/>
              <a:ext cx="55887" cy="144918"/>
            </a:xfrm>
            <a:custGeom>
              <a:avLst/>
              <a:gdLst/>
              <a:ahLst/>
              <a:cxnLst/>
              <a:rect l="l" t="t" r="r" b="b"/>
              <a:pathLst>
                <a:path w="1923" h="4986" extrusionOk="0">
                  <a:moveTo>
                    <a:pt x="539" y="1199"/>
                  </a:moveTo>
                  <a:cubicBezTo>
                    <a:pt x="540" y="1204"/>
                    <a:pt x="541" y="1209"/>
                    <a:pt x="542" y="1214"/>
                  </a:cubicBezTo>
                  <a:lnTo>
                    <a:pt x="542" y="1214"/>
                  </a:lnTo>
                  <a:cubicBezTo>
                    <a:pt x="542" y="1209"/>
                    <a:pt x="540" y="1203"/>
                    <a:pt x="539" y="1199"/>
                  </a:cubicBezTo>
                  <a:close/>
                  <a:moveTo>
                    <a:pt x="734" y="1597"/>
                  </a:moveTo>
                  <a:lnTo>
                    <a:pt x="734" y="1597"/>
                  </a:lnTo>
                  <a:cubicBezTo>
                    <a:pt x="735" y="1598"/>
                    <a:pt x="737" y="1599"/>
                    <a:pt x="739" y="1600"/>
                  </a:cubicBezTo>
                  <a:lnTo>
                    <a:pt x="739" y="1600"/>
                  </a:lnTo>
                  <a:lnTo>
                    <a:pt x="734" y="1597"/>
                  </a:lnTo>
                  <a:close/>
                  <a:moveTo>
                    <a:pt x="377" y="4314"/>
                  </a:moveTo>
                  <a:cubicBezTo>
                    <a:pt x="378" y="4316"/>
                    <a:pt x="379" y="4318"/>
                    <a:pt x="379" y="4320"/>
                  </a:cubicBezTo>
                  <a:cubicBezTo>
                    <a:pt x="379" y="4318"/>
                    <a:pt x="378" y="4316"/>
                    <a:pt x="377" y="4314"/>
                  </a:cubicBezTo>
                  <a:close/>
                  <a:moveTo>
                    <a:pt x="1101" y="2908"/>
                  </a:moveTo>
                  <a:lnTo>
                    <a:pt x="1101" y="2908"/>
                  </a:lnTo>
                  <a:cubicBezTo>
                    <a:pt x="1089" y="2997"/>
                    <a:pt x="1077" y="3087"/>
                    <a:pt x="1065" y="3177"/>
                  </a:cubicBezTo>
                  <a:cubicBezTo>
                    <a:pt x="1043" y="3336"/>
                    <a:pt x="1011" y="3492"/>
                    <a:pt x="984" y="3651"/>
                  </a:cubicBezTo>
                  <a:cubicBezTo>
                    <a:pt x="937" y="3833"/>
                    <a:pt x="892" y="4015"/>
                    <a:pt x="827" y="4194"/>
                  </a:cubicBezTo>
                  <a:cubicBezTo>
                    <a:pt x="810" y="4241"/>
                    <a:pt x="792" y="4290"/>
                    <a:pt x="773" y="4339"/>
                  </a:cubicBezTo>
                  <a:cubicBezTo>
                    <a:pt x="772" y="4346"/>
                    <a:pt x="770" y="4350"/>
                    <a:pt x="767" y="4357"/>
                  </a:cubicBezTo>
                  <a:cubicBezTo>
                    <a:pt x="769" y="4352"/>
                    <a:pt x="770" y="4349"/>
                    <a:pt x="772" y="4344"/>
                  </a:cubicBezTo>
                  <a:lnTo>
                    <a:pt x="772" y="4344"/>
                  </a:lnTo>
                  <a:cubicBezTo>
                    <a:pt x="743" y="4414"/>
                    <a:pt x="712" y="4480"/>
                    <a:pt x="675" y="4547"/>
                  </a:cubicBezTo>
                  <a:cubicBezTo>
                    <a:pt x="656" y="4578"/>
                    <a:pt x="637" y="4611"/>
                    <a:pt x="615" y="4643"/>
                  </a:cubicBezTo>
                  <a:lnTo>
                    <a:pt x="601" y="4661"/>
                  </a:lnTo>
                  <a:cubicBezTo>
                    <a:pt x="599" y="4662"/>
                    <a:pt x="598" y="4664"/>
                    <a:pt x="595" y="4667"/>
                  </a:cubicBezTo>
                  <a:lnTo>
                    <a:pt x="588" y="4664"/>
                  </a:lnTo>
                  <a:cubicBezTo>
                    <a:pt x="584" y="4661"/>
                    <a:pt x="577" y="4657"/>
                    <a:pt x="572" y="4654"/>
                  </a:cubicBezTo>
                  <a:lnTo>
                    <a:pt x="560" y="4643"/>
                  </a:lnTo>
                  <a:cubicBezTo>
                    <a:pt x="547" y="4632"/>
                    <a:pt x="536" y="4619"/>
                    <a:pt x="525" y="4607"/>
                  </a:cubicBezTo>
                  <a:cubicBezTo>
                    <a:pt x="508" y="4585"/>
                    <a:pt x="490" y="4562"/>
                    <a:pt x="477" y="4539"/>
                  </a:cubicBezTo>
                  <a:cubicBezTo>
                    <a:pt x="463" y="4515"/>
                    <a:pt x="451" y="4491"/>
                    <a:pt x="439" y="4466"/>
                  </a:cubicBezTo>
                  <a:cubicBezTo>
                    <a:pt x="415" y="4414"/>
                    <a:pt x="395" y="4361"/>
                    <a:pt x="375" y="4308"/>
                  </a:cubicBezTo>
                  <a:lnTo>
                    <a:pt x="375" y="4308"/>
                  </a:lnTo>
                  <a:cubicBezTo>
                    <a:pt x="357" y="4247"/>
                    <a:pt x="340" y="4185"/>
                    <a:pt x="327" y="4122"/>
                  </a:cubicBezTo>
                  <a:cubicBezTo>
                    <a:pt x="321" y="4092"/>
                    <a:pt x="318" y="4062"/>
                    <a:pt x="316" y="4032"/>
                  </a:cubicBezTo>
                  <a:cubicBezTo>
                    <a:pt x="315" y="3976"/>
                    <a:pt x="316" y="3921"/>
                    <a:pt x="321" y="3866"/>
                  </a:cubicBezTo>
                  <a:lnTo>
                    <a:pt x="321" y="3866"/>
                  </a:lnTo>
                  <a:cubicBezTo>
                    <a:pt x="321" y="3868"/>
                    <a:pt x="321" y="3869"/>
                    <a:pt x="321" y="3871"/>
                  </a:cubicBezTo>
                  <a:cubicBezTo>
                    <a:pt x="324" y="3829"/>
                    <a:pt x="329" y="3788"/>
                    <a:pt x="337" y="3747"/>
                  </a:cubicBezTo>
                  <a:cubicBezTo>
                    <a:pt x="343" y="3723"/>
                    <a:pt x="351" y="3700"/>
                    <a:pt x="359" y="3678"/>
                  </a:cubicBezTo>
                  <a:cubicBezTo>
                    <a:pt x="373" y="3643"/>
                    <a:pt x="387" y="3611"/>
                    <a:pt x="403" y="3578"/>
                  </a:cubicBezTo>
                  <a:cubicBezTo>
                    <a:pt x="427" y="3535"/>
                    <a:pt x="452" y="3494"/>
                    <a:pt x="481" y="3454"/>
                  </a:cubicBezTo>
                  <a:cubicBezTo>
                    <a:pt x="509" y="3416"/>
                    <a:pt x="539" y="3380"/>
                    <a:pt x="571" y="3347"/>
                  </a:cubicBezTo>
                  <a:cubicBezTo>
                    <a:pt x="636" y="3279"/>
                    <a:pt x="707" y="3215"/>
                    <a:pt x="780" y="3155"/>
                  </a:cubicBezTo>
                  <a:lnTo>
                    <a:pt x="780" y="3155"/>
                  </a:lnTo>
                  <a:lnTo>
                    <a:pt x="777" y="3157"/>
                  </a:lnTo>
                  <a:cubicBezTo>
                    <a:pt x="883" y="3071"/>
                    <a:pt x="990" y="2989"/>
                    <a:pt x="1101" y="2908"/>
                  </a:cubicBezTo>
                  <a:close/>
                  <a:moveTo>
                    <a:pt x="640" y="1"/>
                  </a:moveTo>
                  <a:cubicBezTo>
                    <a:pt x="605" y="1"/>
                    <a:pt x="571" y="8"/>
                    <a:pt x="539" y="22"/>
                  </a:cubicBezTo>
                  <a:cubicBezTo>
                    <a:pt x="477" y="54"/>
                    <a:pt x="425" y="103"/>
                    <a:pt x="392" y="163"/>
                  </a:cubicBezTo>
                  <a:cubicBezTo>
                    <a:pt x="310" y="306"/>
                    <a:pt x="262" y="469"/>
                    <a:pt x="231" y="629"/>
                  </a:cubicBezTo>
                  <a:cubicBezTo>
                    <a:pt x="191" y="852"/>
                    <a:pt x="197" y="1081"/>
                    <a:pt x="248" y="1301"/>
                  </a:cubicBezTo>
                  <a:cubicBezTo>
                    <a:pt x="270" y="1411"/>
                    <a:pt x="302" y="1525"/>
                    <a:pt x="359" y="1621"/>
                  </a:cubicBezTo>
                  <a:cubicBezTo>
                    <a:pt x="406" y="1699"/>
                    <a:pt x="460" y="1780"/>
                    <a:pt x="531" y="1836"/>
                  </a:cubicBezTo>
                  <a:cubicBezTo>
                    <a:pt x="604" y="1894"/>
                    <a:pt x="692" y="1925"/>
                    <a:pt x="783" y="1925"/>
                  </a:cubicBezTo>
                  <a:cubicBezTo>
                    <a:pt x="787" y="1925"/>
                    <a:pt x="791" y="1925"/>
                    <a:pt x="796" y="1925"/>
                  </a:cubicBezTo>
                  <a:cubicBezTo>
                    <a:pt x="891" y="1920"/>
                    <a:pt x="982" y="1886"/>
                    <a:pt x="1058" y="1829"/>
                  </a:cubicBezTo>
                  <a:cubicBezTo>
                    <a:pt x="1136" y="1768"/>
                    <a:pt x="1207" y="1700"/>
                    <a:pt x="1271" y="1624"/>
                  </a:cubicBezTo>
                  <a:lnTo>
                    <a:pt x="1271" y="1624"/>
                  </a:lnTo>
                  <a:cubicBezTo>
                    <a:pt x="1267" y="1640"/>
                    <a:pt x="1264" y="1656"/>
                    <a:pt x="1263" y="1672"/>
                  </a:cubicBezTo>
                  <a:cubicBezTo>
                    <a:pt x="1234" y="1833"/>
                    <a:pt x="1212" y="1996"/>
                    <a:pt x="1193" y="2158"/>
                  </a:cubicBezTo>
                  <a:cubicBezTo>
                    <a:pt x="1177" y="2275"/>
                    <a:pt x="1164" y="2394"/>
                    <a:pt x="1150" y="2512"/>
                  </a:cubicBezTo>
                  <a:lnTo>
                    <a:pt x="1108" y="2543"/>
                  </a:lnTo>
                  <a:cubicBezTo>
                    <a:pt x="970" y="2642"/>
                    <a:pt x="830" y="2740"/>
                    <a:pt x="696" y="2843"/>
                  </a:cubicBezTo>
                  <a:cubicBezTo>
                    <a:pt x="523" y="2976"/>
                    <a:pt x="352" y="3117"/>
                    <a:pt x="226" y="3294"/>
                  </a:cubicBezTo>
                  <a:cubicBezTo>
                    <a:pt x="161" y="3383"/>
                    <a:pt x="109" y="3481"/>
                    <a:pt x="69" y="3584"/>
                  </a:cubicBezTo>
                  <a:cubicBezTo>
                    <a:pt x="34" y="3685"/>
                    <a:pt x="15" y="3791"/>
                    <a:pt x="10" y="3899"/>
                  </a:cubicBezTo>
                  <a:cubicBezTo>
                    <a:pt x="1" y="4015"/>
                    <a:pt x="9" y="4130"/>
                    <a:pt x="34" y="4243"/>
                  </a:cubicBezTo>
                  <a:cubicBezTo>
                    <a:pt x="56" y="4344"/>
                    <a:pt x="86" y="4442"/>
                    <a:pt x="124" y="4537"/>
                  </a:cubicBezTo>
                  <a:cubicBezTo>
                    <a:pt x="169" y="4643"/>
                    <a:pt x="223" y="4751"/>
                    <a:pt x="302" y="4836"/>
                  </a:cubicBezTo>
                  <a:cubicBezTo>
                    <a:pt x="365" y="4903"/>
                    <a:pt x="444" y="4964"/>
                    <a:pt x="538" y="4980"/>
                  </a:cubicBezTo>
                  <a:cubicBezTo>
                    <a:pt x="555" y="4983"/>
                    <a:pt x="574" y="4985"/>
                    <a:pt x="591" y="4985"/>
                  </a:cubicBezTo>
                  <a:cubicBezTo>
                    <a:pt x="593" y="4985"/>
                    <a:pt x="596" y="4985"/>
                    <a:pt x="598" y="4985"/>
                  </a:cubicBezTo>
                  <a:cubicBezTo>
                    <a:pt x="668" y="4985"/>
                    <a:pt x="735" y="4958"/>
                    <a:pt x="788" y="4911"/>
                  </a:cubicBezTo>
                  <a:cubicBezTo>
                    <a:pt x="853" y="4847"/>
                    <a:pt x="894" y="4771"/>
                    <a:pt x="933" y="4689"/>
                  </a:cubicBezTo>
                  <a:cubicBezTo>
                    <a:pt x="970" y="4615"/>
                    <a:pt x="1003" y="4539"/>
                    <a:pt x="1035" y="4463"/>
                  </a:cubicBezTo>
                  <a:cubicBezTo>
                    <a:pt x="1066" y="4388"/>
                    <a:pt x="1090" y="4311"/>
                    <a:pt x="1114" y="4235"/>
                  </a:cubicBezTo>
                  <a:cubicBezTo>
                    <a:pt x="1138" y="4157"/>
                    <a:pt x="1164" y="4081"/>
                    <a:pt x="1185" y="4002"/>
                  </a:cubicBezTo>
                  <a:cubicBezTo>
                    <a:pt x="1209" y="3907"/>
                    <a:pt x="1233" y="3812"/>
                    <a:pt x="1258" y="3717"/>
                  </a:cubicBezTo>
                  <a:cubicBezTo>
                    <a:pt x="1266" y="3685"/>
                    <a:pt x="1271" y="3652"/>
                    <a:pt x="1277" y="3619"/>
                  </a:cubicBezTo>
                  <a:cubicBezTo>
                    <a:pt x="1288" y="3562"/>
                    <a:pt x="1297" y="3503"/>
                    <a:pt x="1307" y="3446"/>
                  </a:cubicBezTo>
                  <a:cubicBezTo>
                    <a:pt x="1335" y="3293"/>
                    <a:pt x="1358" y="3136"/>
                    <a:pt x="1377" y="2979"/>
                  </a:cubicBezTo>
                  <a:cubicBezTo>
                    <a:pt x="1389" y="2878"/>
                    <a:pt x="1402" y="2777"/>
                    <a:pt x="1415" y="2675"/>
                  </a:cubicBezTo>
                  <a:cubicBezTo>
                    <a:pt x="1538" y="2585"/>
                    <a:pt x="1663" y="2493"/>
                    <a:pt x="1787" y="2403"/>
                  </a:cubicBezTo>
                  <a:cubicBezTo>
                    <a:pt x="1848" y="2356"/>
                    <a:pt x="1861" y="2269"/>
                    <a:pt x="1815" y="2205"/>
                  </a:cubicBezTo>
                  <a:cubicBezTo>
                    <a:pt x="1787" y="2167"/>
                    <a:pt x="1743" y="2147"/>
                    <a:pt x="1699" y="2147"/>
                  </a:cubicBezTo>
                  <a:cubicBezTo>
                    <a:pt x="1671" y="2147"/>
                    <a:pt x="1643" y="2155"/>
                    <a:pt x="1619" y="2172"/>
                  </a:cubicBezTo>
                  <a:lnTo>
                    <a:pt x="1574" y="2204"/>
                  </a:lnTo>
                  <a:lnTo>
                    <a:pt x="1461" y="2284"/>
                  </a:lnTo>
                  <a:cubicBezTo>
                    <a:pt x="1473" y="2190"/>
                    <a:pt x="1486" y="2093"/>
                    <a:pt x="1502" y="1998"/>
                  </a:cubicBezTo>
                  <a:cubicBezTo>
                    <a:pt x="1533" y="1811"/>
                    <a:pt x="1565" y="1626"/>
                    <a:pt x="1601" y="1441"/>
                  </a:cubicBezTo>
                  <a:cubicBezTo>
                    <a:pt x="1630" y="1289"/>
                    <a:pt x="1662" y="1138"/>
                    <a:pt x="1693" y="986"/>
                  </a:cubicBezTo>
                  <a:cubicBezTo>
                    <a:pt x="1726" y="841"/>
                    <a:pt x="1764" y="694"/>
                    <a:pt x="1806" y="550"/>
                  </a:cubicBezTo>
                  <a:cubicBezTo>
                    <a:pt x="1814" y="521"/>
                    <a:pt x="1823" y="494"/>
                    <a:pt x="1831" y="466"/>
                  </a:cubicBezTo>
                  <a:cubicBezTo>
                    <a:pt x="1864" y="375"/>
                    <a:pt x="1889" y="282"/>
                    <a:pt x="1910" y="189"/>
                  </a:cubicBezTo>
                  <a:cubicBezTo>
                    <a:pt x="1923" y="105"/>
                    <a:pt x="1869" y="27"/>
                    <a:pt x="1788" y="8"/>
                  </a:cubicBezTo>
                  <a:cubicBezTo>
                    <a:pt x="1776" y="5"/>
                    <a:pt x="1764" y="4"/>
                    <a:pt x="1752" y="4"/>
                  </a:cubicBezTo>
                  <a:cubicBezTo>
                    <a:pt x="1683" y="4"/>
                    <a:pt x="1620" y="49"/>
                    <a:pt x="1598" y="117"/>
                  </a:cubicBezTo>
                  <a:cubicBezTo>
                    <a:pt x="1555" y="260"/>
                    <a:pt x="1519" y="404"/>
                    <a:pt x="1481" y="548"/>
                  </a:cubicBezTo>
                  <a:cubicBezTo>
                    <a:pt x="1478" y="561"/>
                    <a:pt x="1475" y="573"/>
                    <a:pt x="1472" y="588"/>
                  </a:cubicBezTo>
                  <a:cubicBezTo>
                    <a:pt x="1454" y="638"/>
                    <a:pt x="1435" y="689"/>
                    <a:pt x="1418" y="739"/>
                  </a:cubicBezTo>
                  <a:cubicBezTo>
                    <a:pt x="1369" y="849"/>
                    <a:pt x="1323" y="960"/>
                    <a:pt x="1267" y="1067"/>
                  </a:cubicBezTo>
                  <a:cubicBezTo>
                    <a:pt x="1220" y="1153"/>
                    <a:pt x="1169" y="1238"/>
                    <a:pt x="1114" y="1319"/>
                  </a:cubicBezTo>
                  <a:cubicBezTo>
                    <a:pt x="1076" y="1370"/>
                    <a:pt x="1036" y="1422"/>
                    <a:pt x="994" y="1469"/>
                  </a:cubicBezTo>
                  <a:cubicBezTo>
                    <a:pt x="967" y="1498"/>
                    <a:pt x="937" y="1525"/>
                    <a:pt x="906" y="1550"/>
                  </a:cubicBezTo>
                  <a:cubicBezTo>
                    <a:pt x="891" y="1563"/>
                    <a:pt x="875" y="1575"/>
                    <a:pt x="857" y="1586"/>
                  </a:cubicBezTo>
                  <a:cubicBezTo>
                    <a:pt x="851" y="1590"/>
                    <a:pt x="846" y="1593"/>
                    <a:pt x="837" y="1597"/>
                  </a:cubicBezTo>
                  <a:cubicBezTo>
                    <a:pt x="829" y="1601"/>
                    <a:pt x="819" y="1604"/>
                    <a:pt x="811" y="1607"/>
                  </a:cubicBezTo>
                  <a:lnTo>
                    <a:pt x="789" y="1613"/>
                  </a:lnTo>
                  <a:lnTo>
                    <a:pt x="775" y="1613"/>
                  </a:lnTo>
                  <a:cubicBezTo>
                    <a:pt x="767" y="1610"/>
                    <a:pt x="758" y="1609"/>
                    <a:pt x="751" y="1605"/>
                  </a:cubicBezTo>
                  <a:cubicBezTo>
                    <a:pt x="747" y="1604"/>
                    <a:pt x="743" y="1602"/>
                    <a:pt x="739" y="1600"/>
                  </a:cubicBezTo>
                  <a:lnTo>
                    <a:pt x="739" y="1600"/>
                  </a:lnTo>
                  <a:lnTo>
                    <a:pt x="742" y="1602"/>
                  </a:lnTo>
                  <a:lnTo>
                    <a:pt x="737" y="1600"/>
                  </a:lnTo>
                  <a:lnTo>
                    <a:pt x="737" y="1600"/>
                  </a:lnTo>
                  <a:cubicBezTo>
                    <a:pt x="730" y="1596"/>
                    <a:pt x="723" y="1592"/>
                    <a:pt x="717" y="1588"/>
                  </a:cubicBezTo>
                  <a:lnTo>
                    <a:pt x="709" y="1582"/>
                  </a:lnTo>
                  <a:lnTo>
                    <a:pt x="699" y="1571"/>
                  </a:lnTo>
                  <a:cubicBezTo>
                    <a:pt x="677" y="1544"/>
                    <a:pt x="656" y="1515"/>
                    <a:pt x="636" y="1487"/>
                  </a:cubicBezTo>
                  <a:cubicBezTo>
                    <a:pt x="626" y="1469"/>
                    <a:pt x="617" y="1453"/>
                    <a:pt x="609" y="1436"/>
                  </a:cubicBezTo>
                  <a:cubicBezTo>
                    <a:pt x="596" y="1409"/>
                    <a:pt x="585" y="1381"/>
                    <a:pt x="576" y="1352"/>
                  </a:cubicBezTo>
                  <a:cubicBezTo>
                    <a:pt x="563" y="1306"/>
                    <a:pt x="551" y="1261"/>
                    <a:pt x="542" y="1214"/>
                  </a:cubicBezTo>
                  <a:lnTo>
                    <a:pt x="542" y="1214"/>
                  </a:lnTo>
                  <a:cubicBezTo>
                    <a:pt x="542" y="1216"/>
                    <a:pt x="542" y="1217"/>
                    <a:pt x="542" y="1219"/>
                  </a:cubicBezTo>
                  <a:cubicBezTo>
                    <a:pt x="530" y="1149"/>
                    <a:pt x="522" y="1080"/>
                    <a:pt x="517" y="1010"/>
                  </a:cubicBezTo>
                  <a:lnTo>
                    <a:pt x="517" y="1007"/>
                  </a:lnTo>
                  <a:lnTo>
                    <a:pt x="517" y="1004"/>
                  </a:lnTo>
                  <a:cubicBezTo>
                    <a:pt x="514" y="945"/>
                    <a:pt x="515" y="885"/>
                    <a:pt x="520" y="827"/>
                  </a:cubicBezTo>
                  <a:cubicBezTo>
                    <a:pt x="525" y="777"/>
                    <a:pt x="533" y="730"/>
                    <a:pt x="544" y="681"/>
                  </a:cubicBezTo>
                  <a:cubicBezTo>
                    <a:pt x="560" y="614"/>
                    <a:pt x="577" y="548"/>
                    <a:pt x="599" y="481"/>
                  </a:cubicBezTo>
                  <a:cubicBezTo>
                    <a:pt x="615" y="440"/>
                    <a:pt x="633" y="401"/>
                    <a:pt x="652" y="363"/>
                  </a:cubicBezTo>
                  <a:lnTo>
                    <a:pt x="652" y="363"/>
                  </a:lnTo>
                  <a:lnTo>
                    <a:pt x="645" y="374"/>
                  </a:lnTo>
                  <a:cubicBezTo>
                    <a:pt x="653" y="360"/>
                    <a:pt x="661" y="347"/>
                    <a:pt x="669" y="334"/>
                  </a:cubicBezTo>
                  <a:cubicBezTo>
                    <a:pt x="747" y="328"/>
                    <a:pt x="810" y="271"/>
                    <a:pt x="824" y="193"/>
                  </a:cubicBezTo>
                  <a:cubicBezTo>
                    <a:pt x="837" y="103"/>
                    <a:pt x="775" y="19"/>
                    <a:pt x="685" y="5"/>
                  </a:cubicBezTo>
                  <a:cubicBezTo>
                    <a:pt x="670" y="2"/>
                    <a:pt x="655" y="1"/>
                    <a:pt x="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3" name="Google Shape;9083;p17"/>
            <p:cNvSpPr/>
            <p:nvPr/>
          </p:nvSpPr>
          <p:spPr>
            <a:xfrm>
              <a:off x="3824552" y="4225485"/>
              <a:ext cx="31533" cy="13457"/>
            </a:xfrm>
            <a:custGeom>
              <a:avLst/>
              <a:gdLst/>
              <a:ahLst/>
              <a:cxnLst/>
              <a:rect l="l" t="t" r="r" b="b"/>
              <a:pathLst>
                <a:path w="1085" h="463" extrusionOk="0">
                  <a:moveTo>
                    <a:pt x="917" y="1"/>
                  </a:moveTo>
                  <a:cubicBezTo>
                    <a:pt x="911" y="1"/>
                    <a:pt x="906" y="1"/>
                    <a:pt x="900" y="1"/>
                  </a:cubicBezTo>
                  <a:cubicBezTo>
                    <a:pt x="775" y="9"/>
                    <a:pt x="650" y="20"/>
                    <a:pt x="526" y="38"/>
                  </a:cubicBezTo>
                  <a:cubicBezTo>
                    <a:pt x="466" y="47"/>
                    <a:pt x="406" y="57"/>
                    <a:pt x="346" y="66"/>
                  </a:cubicBezTo>
                  <a:cubicBezTo>
                    <a:pt x="252" y="82"/>
                    <a:pt x="145" y="93"/>
                    <a:pt x="73" y="161"/>
                  </a:cubicBezTo>
                  <a:cubicBezTo>
                    <a:pt x="10" y="220"/>
                    <a:pt x="0" y="334"/>
                    <a:pt x="67" y="397"/>
                  </a:cubicBezTo>
                  <a:cubicBezTo>
                    <a:pt x="100" y="429"/>
                    <a:pt x="141" y="449"/>
                    <a:pt x="187" y="457"/>
                  </a:cubicBezTo>
                  <a:cubicBezTo>
                    <a:pt x="197" y="461"/>
                    <a:pt x="206" y="462"/>
                    <a:pt x="216" y="462"/>
                  </a:cubicBezTo>
                  <a:cubicBezTo>
                    <a:pt x="262" y="461"/>
                    <a:pt x="306" y="440"/>
                    <a:pt x="336" y="405"/>
                  </a:cubicBezTo>
                  <a:cubicBezTo>
                    <a:pt x="390" y="392"/>
                    <a:pt x="444" y="381"/>
                    <a:pt x="499" y="370"/>
                  </a:cubicBezTo>
                  <a:cubicBezTo>
                    <a:pt x="643" y="347"/>
                    <a:pt x="789" y="329"/>
                    <a:pt x="936" y="320"/>
                  </a:cubicBezTo>
                  <a:cubicBezTo>
                    <a:pt x="1023" y="313"/>
                    <a:pt x="1085" y="225"/>
                    <a:pt x="1077" y="141"/>
                  </a:cubicBezTo>
                  <a:cubicBezTo>
                    <a:pt x="1065" y="60"/>
                    <a:pt x="997" y="1"/>
                    <a:pt x="9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4" name="Google Shape;9084;p17"/>
            <p:cNvSpPr/>
            <p:nvPr/>
          </p:nvSpPr>
          <p:spPr>
            <a:xfrm>
              <a:off x="3814119" y="4221561"/>
              <a:ext cx="84630" cy="46301"/>
            </a:xfrm>
            <a:custGeom>
              <a:avLst/>
              <a:gdLst/>
              <a:ahLst/>
              <a:cxnLst/>
              <a:rect l="l" t="t" r="r" b="b"/>
              <a:pathLst>
                <a:path w="2912" h="1593" extrusionOk="0">
                  <a:moveTo>
                    <a:pt x="2751" y="1"/>
                  </a:moveTo>
                  <a:cubicBezTo>
                    <a:pt x="2726" y="1"/>
                    <a:pt x="2701" y="7"/>
                    <a:pt x="2679" y="21"/>
                  </a:cubicBezTo>
                  <a:lnTo>
                    <a:pt x="2533" y="102"/>
                  </a:lnTo>
                  <a:cubicBezTo>
                    <a:pt x="2219" y="276"/>
                    <a:pt x="1908" y="451"/>
                    <a:pt x="1594" y="626"/>
                  </a:cubicBezTo>
                  <a:cubicBezTo>
                    <a:pt x="1320" y="779"/>
                    <a:pt x="1045" y="933"/>
                    <a:pt x="760" y="1067"/>
                  </a:cubicBezTo>
                  <a:lnTo>
                    <a:pt x="760" y="1067"/>
                  </a:lnTo>
                  <a:lnTo>
                    <a:pt x="741" y="1075"/>
                  </a:lnTo>
                  <a:cubicBezTo>
                    <a:pt x="744" y="1075"/>
                    <a:pt x="746" y="1074"/>
                    <a:pt x="749" y="1073"/>
                  </a:cubicBezTo>
                  <a:lnTo>
                    <a:pt x="749" y="1073"/>
                  </a:lnTo>
                  <a:cubicBezTo>
                    <a:pt x="672" y="1109"/>
                    <a:pt x="595" y="1143"/>
                    <a:pt x="519" y="1180"/>
                  </a:cubicBezTo>
                  <a:lnTo>
                    <a:pt x="530" y="1175"/>
                  </a:lnTo>
                  <a:lnTo>
                    <a:pt x="530" y="1175"/>
                  </a:lnTo>
                  <a:cubicBezTo>
                    <a:pt x="480" y="1197"/>
                    <a:pt x="429" y="1218"/>
                    <a:pt x="377" y="1233"/>
                  </a:cubicBezTo>
                  <a:cubicBezTo>
                    <a:pt x="348" y="1243"/>
                    <a:pt x="318" y="1249"/>
                    <a:pt x="288" y="1256"/>
                  </a:cubicBezTo>
                  <a:cubicBezTo>
                    <a:pt x="279" y="1257"/>
                    <a:pt x="271" y="1259"/>
                    <a:pt x="261" y="1260"/>
                  </a:cubicBezTo>
                  <a:cubicBezTo>
                    <a:pt x="242" y="1248"/>
                    <a:pt x="220" y="1240"/>
                    <a:pt x="198" y="1237"/>
                  </a:cubicBezTo>
                  <a:cubicBezTo>
                    <a:pt x="189" y="1235"/>
                    <a:pt x="181" y="1235"/>
                    <a:pt x="172" y="1235"/>
                  </a:cubicBezTo>
                  <a:cubicBezTo>
                    <a:pt x="92" y="1235"/>
                    <a:pt x="21" y="1293"/>
                    <a:pt x="8" y="1374"/>
                  </a:cubicBezTo>
                  <a:cubicBezTo>
                    <a:pt x="0" y="1423"/>
                    <a:pt x="11" y="1474"/>
                    <a:pt x="41" y="1515"/>
                  </a:cubicBezTo>
                  <a:cubicBezTo>
                    <a:pt x="81" y="1564"/>
                    <a:pt x="141" y="1593"/>
                    <a:pt x="206" y="1593"/>
                  </a:cubicBezTo>
                  <a:lnTo>
                    <a:pt x="209" y="1593"/>
                  </a:lnTo>
                  <a:cubicBezTo>
                    <a:pt x="277" y="1591"/>
                    <a:pt x="347" y="1580"/>
                    <a:pt x="412" y="1558"/>
                  </a:cubicBezTo>
                  <a:cubicBezTo>
                    <a:pt x="483" y="1536"/>
                    <a:pt x="553" y="1511"/>
                    <a:pt x="621" y="1479"/>
                  </a:cubicBezTo>
                  <a:cubicBezTo>
                    <a:pt x="731" y="1431"/>
                    <a:pt x="841" y="1376"/>
                    <a:pt x="947" y="1321"/>
                  </a:cubicBezTo>
                  <a:cubicBezTo>
                    <a:pt x="1102" y="1240"/>
                    <a:pt x="1255" y="1159"/>
                    <a:pt x="1406" y="1072"/>
                  </a:cubicBezTo>
                  <a:cubicBezTo>
                    <a:pt x="1553" y="990"/>
                    <a:pt x="1699" y="904"/>
                    <a:pt x="1846" y="820"/>
                  </a:cubicBezTo>
                  <a:cubicBezTo>
                    <a:pt x="2169" y="637"/>
                    <a:pt x="2492" y="453"/>
                    <a:pt x="2813" y="266"/>
                  </a:cubicBezTo>
                  <a:cubicBezTo>
                    <a:pt x="2884" y="231"/>
                    <a:pt x="2911" y="143"/>
                    <a:pt x="2873" y="73"/>
                  </a:cubicBezTo>
                  <a:cubicBezTo>
                    <a:pt x="2848" y="27"/>
                    <a:pt x="2800" y="1"/>
                    <a:pt x="2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5" name="Google Shape;9085;p17"/>
            <p:cNvSpPr/>
            <p:nvPr/>
          </p:nvSpPr>
          <p:spPr>
            <a:xfrm>
              <a:off x="3873147" y="4167764"/>
              <a:ext cx="90472" cy="165409"/>
            </a:xfrm>
            <a:custGeom>
              <a:avLst/>
              <a:gdLst/>
              <a:ahLst/>
              <a:cxnLst/>
              <a:rect l="l" t="t" r="r" b="b"/>
              <a:pathLst>
                <a:path w="3113" h="5691" extrusionOk="0">
                  <a:moveTo>
                    <a:pt x="1813" y="2301"/>
                  </a:moveTo>
                  <a:cubicBezTo>
                    <a:pt x="1813" y="2303"/>
                    <a:pt x="1813" y="2304"/>
                    <a:pt x="1813" y="2306"/>
                  </a:cubicBezTo>
                  <a:cubicBezTo>
                    <a:pt x="1813" y="2304"/>
                    <a:pt x="1813" y="2303"/>
                    <a:pt x="1813" y="2301"/>
                  </a:cubicBezTo>
                  <a:close/>
                  <a:moveTo>
                    <a:pt x="1797" y="2454"/>
                  </a:moveTo>
                  <a:lnTo>
                    <a:pt x="1797" y="2454"/>
                  </a:lnTo>
                  <a:cubicBezTo>
                    <a:pt x="1797" y="2457"/>
                    <a:pt x="1796" y="2460"/>
                    <a:pt x="1796" y="2463"/>
                  </a:cubicBezTo>
                  <a:lnTo>
                    <a:pt x="1796" y="2463"/>
                  </a:lnTo>
                  <a:cubicBezTo>
                    <a:pt x="1797" y="2460"/>
                    <a:pt x="1797" y="2457"/>
                    <a:pt x="1797" y="2454"/>
                  </a:cubicBezTo>
                  <a:close/>
                  <a:moveTo>
                    <a:pt x="424" y="4446"/>
                  </a:moveTo>
                  <a:lnTo>
                    <a:pt x="424" y="4446"/>
                  </a:lnTo>
                  <a:cubicBezTo>
                    <a:pt x="423" y="4448"/>
                    <a:pt x="422" y="4451"/>
                    <a:pt x="421" y="4454"/>
                  </a:cubicBezTo>
                  <a:cubicBezTo>
                    <a:pt x="422" y="4451"/>
                    <a:pt x="424" y="4449"/>
                    <a:pt x="424" y="4446"/>
                  </a:cubicBezTo>
                  <a:close/>
                  <a:moveTo>
                    <a:pt x="2743" y="1"/>
                  </a:moveTo>
                  <a:cubicBezTo>
                    <a:pt x="2652" y="4"/>
                    <a:pt x="2561" y="34"/>
                    <a:pt x="2484" y="86"/>
                  </a:cubicBezTo>
                  <a:cubicBezTo>
                    <a:pt x="2397" y="140"/>
                    <a:pt x="2321" y="213"/>
                    <a:pt x="2264" y="302"/>
                  </a:cubicBezTo>
                  <a:cubicBezTo>
                    <a:pt x="2210" y="389"/>
                    <a:pt x="2164" y="484"/>
                    <a:pt x="2128" y="580"/>
                  </a:cubicBezTo>
                  <a:cubicBezTo>
                    <a:pt x="2086" y="691"/>
                    <a:pt x="2052" y="803"/>
                    <a:pt x="2023" y="917"/>
                  </a:cubicBezTo>
                  <a:cubicBezTo>
                    <a:pt x="2001" y="1008"/>
                    <a:pt x="1977" y="1101"/>
                    <a:pt x="1961" y="1193"/>
                  </a:cubicBezTo>
                  <a:cubicBezTo>
                    <a:pt x="1944" y="1285"/>
                    <a:pt x="1930" y="1376"/>
                    <a:pt x="1914" y="1468"/>
                  </a:cubicBezTo>
                  <a:cubicBezTo>
                    <a:pt x="1903" y="1535"/>
                    <a:pt x="1887" y="1601"/>
                    <a:pt x="1879" y="1668"/>
                  </a:cubicBezTo>
                  <a:cubicBezTo>
                    <a:pt x="1860" y="1839"/>
                    <a:pt x="1836" y="2010"/>
                    <a:pt x="1822" y="2182"/>
                  </a:cubicBezTo>
                  <a:lnTo>
                    <a:pt x="1822" y="2185"/>
                  </a:lnTo>
                  <a:lnTo>
                    <a:pt x="1822" y="2190"/>
                  </a:lnTo>
                  <a:cubicBezTo>
                    <a:pt x="1821" y="2200"/>
                    <a:pt x="1821" y="2209"/>
                    <a:pt x="1821" y="2219"/>
                  </a:cubicBezTo>
                  <a:cubicBezTo>
                    <a:pt x="1821" y="2212"/>
                    <a:pt x="1821" y="2206"/>
                    <a:pt x="1821" y="2200"/>
                  </a:cubicBezTo>
                  <a:cubicBezTo>
                    <a:pt x="1819" y="2230"/>
                    <a:pt x="1815" y="2262"/>
                    <a:pt x="1813" y="2293"/>
                  </a:cubicBezTo>
                  <a:lnTo>
                    <a:pt x="1813" y="2293"/>
                  </a:lnTo>
                  <a:cubicBezTo>
                    <a:pt x="1811" y="2313"/>
                    <a:pt x="1809" y="2332"/>
                    <a:pt x="1808" y="2352"/>
                  </a:cubicBezTo>
                  <a:lnTo>
                    <a:pt x="1808" y="2344"/>
                  </a:lnTo>
                  <a:cubicBezTo>
                    <a:pt x="1806" y="2361"/>
                    <a:pt x="1805" y="2378"/>
                    <a:pt x="1803" y="2394"/>
                  </a:cubicBezTo>
                  <a:lnTo>
                    <a:pt x="1803" y="2382"/>
                  </a:lnTo>
                  <a:cubicBezTo>
                    <a:pt x="1802" y="2397"/>
                    <a:pt x="1800" y="2412"/>
                    <a:pt x="1800" y="2428"/>
                  </a:cubicBezTo>
                  <a:cubicBezTo>
                    <a:pt x="1800" y="2428"/>
                    <a:pt x="1800" y="2426"/>
                    <a:pt x="1800" y="2426"/>
                  </a:cubicBezTo>
                  <a:cubicBezTo>
                    <a:pt x="1798" y="2441"/>
                    <a:pt x="1797" y="2457"/>
                    <a:pt x="1795" y="2473"/>
                  </a:cubicBezTo>
                  <a:lnTo>
                    <a:pt x="1795" y="2473"/>
                  </a:lnTo>
                  <a:cubicBezTo>
                    <a:pt x="1796" y="2470"/>
                    <a:pt x="1796" y="2466"/>
                    <a:pt x="1796" y="2463"/>
                  </a:cubicBezTo>
                  <a:lnTo>
                    <a:pt x="1796" y="2463"/>
                  </a:lnTo>
                  <a:cubicBezTo>
                    <a:pt x="1796" y="2467"/>
                    <a:pt x="1795" y="2471"/>
                    <a:pt x="1795" y="2475"/>
                  </a:cubicBezTo>
                  <a:cubicBezTo>
                    <a:pt x="1795" y="2474"/>
                    <a:pt x="1795" y="2474"/>
                    <a:pt x="1795" y="2473"/>
                  </a:cubicBezTo>
                  <a:lnTo>
                    <a:pt x="1795" y="2473"/>
                  </a:lnTo>
                  <a:cubicBezTo>
                    <a:pt x="1794" y="2488"/>
                    <a:pt x="1793" y="2503"/>
                    <a:pt x="1792" y="2518"/>
                  </a:cubicBezTo>
                  <a:cubicBezTo>
                    <a:pt x="1792" y="2513"/>
                    <a:pt x="1792" y="2508"/>
                    <a:pt x="1792" y="2504"/>
                  </a:cubicBezTo>
                  <a:lnTo>
                    <a:pt x="1789" y="2545"/>
                  </a:lnTo>
                  <a:lnTo>
                    <a:pt x="1789" y="2542"/>
                  </a:lnTo>
                  <a:cubicBezTo>
                    <a:pt x="1787" y="2567"/>
                    <a:pt x="1784" y="2591"/>
                    <a:pt x="1783" y="2614"/>
                  </a:cubicBezTo>
                  <a:cubicBezTo>
                    <a:pt x="1783" y="2614"/>
                    <a:pt x="1783" y="2614"/>
                    <a:pt x="1783" y="2614"/>
                  </a:cubicBezTo>
                  <a:lnTo>
                    <a:pt x="1783" y="2614"/>
                  </a:lnTo>
                  <a:cubicBezTo>
                    <a:pt x="1780" y="2644"/>
                    <a:pt x="1778" y="2675"/>
                    <a:pt x="1775" y="2706"/>
                  </a:cubicBezTo>
                  <a:lnTo>
                    <a:pt x="1775" y="2706"/>
                  </a:lnTo>
                  <a:cubicBezTo>
                    <a:pt x="1775" y="2704"/>
                    <a:pt x="1775" y="2702"/>
                    <a:pt x="1775" y="2700"/>
                  </a:cubicBezTo>
                  <a:lnTo>
                    <a:pt x="1775" y="2700"/>
                  </a:lnTo>
                  <a:cubicBezTo>
                    <a:pt x="1775" y="2708"/>
                    <a:pt x="1773" y="2714"/>
                    <a:pt x="1773" y="2720"/>
                  </a:cubicBezTo>
                  <a:lnTo>
                    <a:pt x="1773" y="2725"/>
                  </a:lnTo>
                  <a:cubicBezTo>
                    <a:pt x="1771" y="2730"/>
                    <a:pt x="1771" y="2733"/>
                    <a:pt x="1771" y="2738"/>
                  </a:cubicBezTo>
                  <a:lnTo>
                    <a:pt x="1771" y="2735"/>
                  </a:lnTo>
                  <a:cubicBezTo>
                    <a:pt x="1751" y="2977"/>
                    <a:pt x="1729" y="3219"/>
                    <a:pt x="1702" y="3460"/>
                  </a:cubicBezTo>
                  <a:cubicBezTo>
                    <a:pt x="1689" y="3574"/>
                    <a:pt x="1672" y="3688"/>
                    <a:pt x="1656" y="3802"/>
                  </a:cubicBezTo>
                  <a:cubicBezTo>
                    <a:pt x="1632" y="3963"/>
                    <a:pt x="1612" y="4126"/>
                    <a:pt x="1577" y="4286"/>
                  </a:cubicBezTo>
                  <a:cubicBezTo>
                    <a:pt x="1558" y="4360"/>
                    <a:pt x="1536" y="4433"/>
                    <a:pt x="1510" y="4504"/>
                  </a:cubicBezTo>
                  <a:cubicBezTo>
                    <a:pt x="1480" y="4580"/>
                    <a:pt x="1445" y="4655"/>
                    <a:pt x="1409" y="4726"/>
                  </a:cubicBezTo>
                  <a:cubicBezTo>
                    <a:pt x="1366" y="4807"/>
                    <a:pt x="1318" y="4883"/>
                    <a:pt x="1266" y="4958"/>
                  </a:cubicBezTo>
                  <a:lnTo>
                    <a:pt x="1266" y="4958"/>
                  </a:lnTo>
                  <a:cubicBezTo>
                    <a:pt x="1221" y="5020"/>
                    <a:pt x="1172" y="5081"/>
                    <a:pt x="1119" y="5139"/>
                  </a:cubicBezTo>
                  <a:cubicBezTo>
                    <a:pt x="1086" y="5176"/>
                    <a:pt x="1050" y="5210"/>
                    <a:pt x="1013" y="5242"/>
                  </a:cubicBezTo>
                  <a:cubicBezTo>
                    <a:pt x="982" y="5267"/>
                    <a:pt x="950" y="5291"/>
                    <a:pt x="918" y="5312"/>
                  </a:cubicBezTo>
                  <a:cubicBezTo>
                    <a:pt x="891" y="5329"/>
                    <a:pt x="863" y="5345"/>
                    <a:pt x="834" y="5361"/>
                  </a:cubicBezTo>
                  <a:lnTo>
                    <a:pt x="826" y="5364"/>
                  </a:lnTo>
                  <a:lnTo>
                    <a:pt x="812" y="5367"/>
                  </a:lnTo>
                  <a:cubicBezTo>
                    <a:pt x="801" y="5369"/>
                    <a:pt x="790" y="5370"/>
                    <a:pt x="779" y="5370"/>
                  </a:cubicBezTo>
                  <a:cubicBezTo>
                    <a:pt x="773" y="5371"/>
                    <a:pt x="767" y="5371"/>
                    <a:pt x="761" y="5371"/>
                  </a:cubicBezTo>
                  <a:cubicBezTo>
                    <a:pt x="750" y="5371"/>
                    <a:pt x="738" y="5370"/>
                    <a:pt x="725" y="5370"/>
                  </a:cubicBezTo>
                  <a:cubicBezTo>
                    <a:pt x="698" y="5367"/>
                    <a:pt x="671" y="5362"/>
                    <a:pt x="644" y="5358"/>
                  </a:cubicBezTo>
                  <a:cubicBezTo>
                    <a:pt x="625" y="5353"/>
                    <a:pt x="606" y="5348"/>
                    <a:pt x="589" y="5342"/>
                  </a:cubicBezTo>
                  <a:cubicBezTo>
                    <a:pt x="575" y="5335"/>
                    <a:pt x="565" y="5332"/>
                    <a:pt x="549" y="5324"/>
                  </a:cubicBezTo>
                  <a:cubicBezTo>
                    <a:pt x="534" y="5315"/>
                    <a:pt x="518" y="5305"/>
                    <a:pt x="502" y="5296"/>
                  </a:cubicBezTo>
                  <a:cubicBezTo>
                    <a:pt x="489" y="5286"/>
                    <a:pt x="478" y="5277"/>
                    <a:pt x="467" y="5267"/>
                  </a:cubicBezTo>
                  <a:cubicBezTo>
                    <a:pt x="453" y="5253"/>
                    <a:pt x="440" y="5241"/>
                    <a:pt x="429" y="5226"/>
                  </a:cubicBezTo>
                  <a:cubicBezTo>
                    <a:pt x="418" y="5212"/>
                    <a:pt x="407" y="5198"/>
                    <a:pt x="396" y="5182"/>
                  </a:cubicBezTo>
                  <a:cubicBezTo>
                    <a:pt x="385" y="5163"/>
                    <a:pt x="374" y="5144"/>
                    <a:pt x="364" y="5123"/>
                  </a:cubicBezTo>
                  <a:cubicBezTo>
                    <a:pt x="352" y="5098"/>
                    <a:pt x="342" y="5073"/>
                    <a:pt x="333" y="5044"/>
                  </a:cubicBezTo>
                  <a:cubicBezTo>
                    <a:pt x="326" y="5027"/>
                    <a:pt x="321" y="5006"/>
                    <a:pt x="318" y="4987"/>
                  </a:cubicBezTo>
                  <a:cubicBezTo>
                    <a:pt x="315" y="4967"/>
                    <a:pt x="312" y="4948"/>
                    <a:pt x="310" y="4927"/>
                  </a:cubicBezTo>
                  <a:cubicBezTo>
                    <a:pt x="310" y="4897"/>
                    <a:pt x="310" y="4867"/>
                    <a:pt x="314" y="4837"/>
                  </a:cubicBezTo>
                  <a:cubicBezTo>
                    <a:pt x="317" y="4808"/>
                    <a:pt x="320" y="4781"/>
                    <a:pt x="325" y="4755"/>
                  </a:cubicBezTo>
                  <a:cubicBezTo>
                    <a:pt x="353" y="4645"/>
                    <a:pt x="388" y="4538"/>
                    <a:pt x="428" y="4433"/>
                  </a:cubicBezTo>
                  <a:lnTo>
                    <a:pt x="428" y="4433"/>
                  </a:lnTo>
                  <a:cubicBezTo>
                    <a:pt x="427" y="4438"/>
                    <a:pt x="426" y="4442"/>
                    <a:pt x="424" y="4446"/>
                  </a:cubicBezTo>
                  <a:lnTo>
                    <a:pt x="424" y="4446"/>
                  </a:lnTo>
                  <a:cubicBezTo>
                    <a:pt x="431" y="4429"/>
                    <a:pt x="436" y="4413"/>
                    <a:pt x="442" y="4397"/>
                  </a:cubicBezTo>
                  <a:cubicBezTo>
                    <a:pt x="478" y="4321"/>
                    <a:pt x="445" y="4231"/>
                    <a:pt x="367" y="4197"/>
                  </a:cubicBezTo>
                  <a:cubicBezTo>
                    <a:pt x="347" y="4188"/>
                    <a:pt x="326" y="4184"/>
                    <a:pt x="305" y="4184"/>
                  </a:cubicBezTo>
                  <a:cubicBezTo>
                    <a:pt x="248" y="4184"/>
                    <a:pt x="192" y="4217"/>
                    <a:pt x="168" y="4273"/>
                  </a:cubicBezTo>
                  <a:cubicBezTo>
                    <a:pt x="125" y="4379"/>
                    <a:pt x="84" y="4487"/>
                    <a:pt x="49" y="4596"/>
                  </a:cubicBezTo>
                  <a:cubicBezTo>
                    <a:pt x="18" y="4696"/>
                    <a:pt x="0" y="4799"/>
                    <a:pt x="0" y="4903"/>
                  </a:cubicBezTo>
                  <a:cubicBezTo>
                    <a:pt x="2" y="5104"/>
                    <a:pt x="73" y="5307"/>
                    <a:pt x="209" y="5456"/>
                  </a:cubicBezTo>
                  <a:cubicBezTo>
                    <a:pt x="339" y="5597"/>
                    <a:pt x="519" y="5681"/>
                    <a:pt x="711" y="5689"/>
                  </a:cubicBezTo>
                  <a:cubicBezTo>
                    <a:pt x="725" y="5689"/>
                    <a:pt x="741" y="5690"/>
                    <a:pt x="757" y="5690"/>
                  </a:cubicBezTo>
                  <a:cubicBezTo>
                    <a:pt x="763" y="5690"/>
                    <a:pt x="769" y="5690"/>
                    <a:pt x="775" y="5690"/>
                  </a:cubicBezTo>
                  <a:cubicBezTo>
                    <a:pt x="844" y="5690"/>
                    <a:pt x="911" y="5675"/>
                    <a:pt x="972" y="5644"/>
                  </a:cubicBezTo>
                  <a:cubicBezTo>
                    <a:pt x="1051" y="5600"/>
                    <a:pt x="1126" y="5548"/>
                    <a:pt x="1194" y="5487"/>
                  </a:cubicBezTo>
                  <a:cubicBezTo>
                    <a:pt x="1352" y="5343"/>
                    <a:pt x="1487" y="5174"/>
                    <a:pt x="1591" y="4987"/>
                  </a:cubicBezTo>
                  <a:cubicBezTo>
                    <a:pt x="1708" y="4789"/>
                    <a:pt x="1794" y="4576"/>
                    <a:pt x="1846" y="4352"/>
                  </a:cubicBezTo>
                  <a:cubicBezTo>
                    <a:pt x="1874" y="4227"/>
                    <a:pt x="1889" y="4098"/>
                    <a:pt x="1909" y="3971"/>
                  </a:cubicBezTo>
                  <a:cubicBezTo>
                    <a:pt x="1919" y="3900"/>
                    <a:pt x="1930" y="3830"/>
                    <a:pt x="1939" y="3759"/>
                  </a:cubicBezTo>
                  <a:cubicBezTo>
                    <a:pt x="1986" y="3428"/>
                    <a:pt x="2026" y="3095"/>
                    <a:pt x="2055" y="2763"/>
                  </a:cubicBezTo>
                  <a:lnTo>
                    <a:pt x="2055" y="2763"/>
                  </a:lnTo>
                  <a:cubicBezTo>
                    <a:pt x="2055" y="2763"/>
                    <a:pt x="2055" y="2764"/>
                    <a:pt x="2055" y="2765"/>
                  </a:cubicBezTo>
                  <a:cubicBezTo>
                    <a:pt x="2074" y="2583"/>
                    <a:pt x="2091" y="2401"/>
                    <a:pt x="2109" y="2217"/>
                  </a:cubicBezTo>
                  <a:cubicBezTo>
                    <a:pt x="2121" y="2133"/>
                    <a:pt x="2129" y="2048"/>
                    <a:pt x="2140" y="1962"/>
                  </a:cubicBezTo>
                  <a:cubicBezTo>
                    <a:pt x="2150" y="1877"/>
                    <a:pt x="2162" y="1791"/>
                    <a:pt x="2172" y="1706"/>
                  </a:cubicBezTo>
                  <a:cubicBezTo>
                    <a:pt x="2174" y="1680"/>
                    <a:pt x="2181" y="1655"/>
                    <a:pt x="2185" y="1631"/>
                  </a:cubicBezTo>
                  <a:cubicBezTo>
                    <a:pt x="2196" y="1577"/>
                    <a:pt x="2205" y="1524"/>
                    <a:pt x="2215" y="1470"/>
                  </a:cubicBezTo>
                  <a:cubicBezTo>
                    <a:pt x="2231" y="1389"/>
                    <a:pt x="2243" y="1307"/>
                    <a:pt x="2261" y="1226"/>
                  </a:cubicBezTo>
                  <a:cubicBezTo>
                    <a:pt x="2297" y="1055"/>
                    <a:pt x="2346" y="886"/>
                    <a:pt x="2405" y="721"/>
                  </a:cubicBezTo>
                  <a:cubicBezTo>
                    <a:pt x="2427" y="659"/>
                    <a:pt x="2454" y="599"/>
                    <a:pt x="2484" y="541"/>
                  </a:cubicBezTo>
                  <a:cubicBezTo>
                    <a:pt x="2501" y="511"/>
                    <a:pt x="2519" y="480"/>
                    <a:pt x="2539" y="452"/>
                  </a:cubicBezTo>
                  <a:cubicBezTo>
                    <a:pt x="2546" y="446"/>
                    <a:pt x="2550" y="438"/>
                    <a:pt x="2557" y="431"/>
                  </a:cubicBezTo>
                  <a:cubicBezTo>
                    <a:pt x="2566" y="422"/>
                    <a:pt x="2576" y="412"/>
                    <a:pt x="2585" y="404"/>
                  </a:cubicBezTo>
                  <a:cubicBezTo>
                    <a:pt x="2606" y="389"/>
                    <a:pt x="2628" y="373"/>
                    <a:pt x="2650" y="357"/>
                  </a:cubicBezTo>
                  <a:cubicBezTo>
                    <a:pt x="2658" y="352"/>
                    <a:pt x="2666" y="347"/>
                    <a:pt x="2674" y="344"/>
                  </a:cubicBezTo>
                  <a:cubicBezTo>
                    <a:pt x="2688" y="338"/>
                    <a:pt x="2702" y="332"/>
                    <a:pt x="2717" y="327"/>
                  </a:cubicBezTo>
                  <a:lnTo>
                    <a:pt x="2724" y="325"/>
                  </a:lnTo>
                  <a:lnTo>
                    <a:pt x="2731" y="330"/>
                  </a:lnTo>
                  <a:cubicBezTo>
                    <a:pt x="2736" y="333"/>
                    <a:pt x="2740" y="336"/>
                    <a:pt x="2743" y="341"/>
                  </a:cubicBezTo>
                  <a:cubicBezTo>
                    <a:pt x="2748" y="344"/>
                    <a:pt x="2753" y="349"/>
                    <a:pt x="2756" y="354"/>
                  </a:cubicBezTo>
                  <a:cubicBezTo>
                    <a:pt x="2759" y="359"/>
                    <a:pt x="2766" y="365"/>
                    <a:pt x="2767" y="368"/>
                  </a:cubicBezTo>
                  <a:cubicBezTo>
                    <a:pt x="2769" y="371"/>
                    <a:pt x="2770" y="373"/>
                    <a:pt x="2772" y="378"/>
                  </a:cubicBezTo>
                  <a:cubicBezTo>
                    <a:pt x="2774" y="382"/>
                    <a:pt x="2775" y="385"/>
                    <a:pt x="2777" y="390"/>
                  </a:cubicBezTo>
                  <a:cubicBezTo>
                    <a:pt x="2778" y="395"/>
                    <a:pt x="2780" y="400"/>
                    <a:pt x="2781" y="406"/>
                  </a:cubicBezTo>
                  <a:cubicBezTo>
                    <a:pt x="2781" y="411"/>
                    <a:pt x="2783" y="416"/>
                    <a:pt x="2783" y="422"/>
                  </a:cubicBezTo>
                  <a:lnTo>
                    <a:pt x="2783" y="450"/>
                  </a:lnTo>
                  <a:cubicBezTo>
                    <a:pt x="2780" y="473"/>
                    <a:pt x="2777" y="493"/>
                    <a:pt x="2772" y="514"/>
                  </a:cubicBezTo>
                  <a:cubicBezTo>
                    <a:pt x="2759" y="564"/>
                    <a:pt x="2747" y="617"/>
                    <a:pt x="2729" y="666"/>
                  </a:cubicBezTo>
                  <a:cubicBezTo>
                    <a:pt x="2720" y="693"/>
                    <a:pt x="2709" y="718"/>
                    <a:pt x="2699" y="745"/>
                  </a:cubicBezTo>
                  <a:lnTo>
                    <a:pt x="2702" y="738"/>
                  </a:lnTo>
                  <a:lnTo>
                    <a:pt x="2702" y="738"/>
                  </a:lnTo>
                  <a:cubicBezTo>
                    <a:pt x="2671" y="814"/>
                    <a:pt x="2639" y="887"/>
                    <a:pt x="2604" y="962"/>
                  </a:cubicBezTo>
                  <a:cubicBezTo>
                    <a:pt x="2595" y="981"/>
                    <a:pt x="2585" y="1000"/>
                    <a:pt x="2574" y="1017"/>
                  </a:cubicBezTo>
                  <a:cubicBezTo>
                    <a:pt x="2528" y="1042"/>
                    <a:pt x="2495" y="1087"/>
                    <a:pt x="2485" y="1139"/>
                  </a:cubicBezTo>
                  <a:cubicBezTo>
                    <a:pt x="2481" y="1158"/>
                    <a:pt x="2477" y="1177"/>
                    <a:pt x="2476" y="1196"/>
                  </a:cubicBezTo>
                  <a:cubicBezTo>
                    <a:pt x="2476" y="1228"/>
                    <a:pt x="2484" y="1258"/>
                    <a:pt x="2500" y="1285"/>
                  </a:cubicBezTo>
                  <a:cubicBezTo>
                    <a:pt x="2528" y="1337"/>
                    <a:pt x="2582" y="1369"/>
                    <a:pt x="2642" y="1370"/>
                  </a:cubicBezTo>
                  <a:cubicBezTo>
                    <a:pt x="2693" y="1370"/>
                    <a:pt x="2740" y="1348"/>
                    <a:pt x="2772" y="1310"/>
                  </a:cubicBezTo>
                  <a:cubicBezTo>
                    <a:pt x="2804" y="1272"/>
                    <a:pt x="2830" y="1231"/>
                    <a:pt x="2851" y="1186"/>
                  </a:cubicBezTo>
                  <a:cubicBezTo>
                    <a:pt x="2867" y="1158"/>
                    <a:pt x="2883" y="1129"/>
                    <a:pt x="2895" y="1101"/>
                  </a:cubicBezTo>
                  <a:cubicBezTo>
                    <a:pt x="2918" y="1052"/>
                    <a:pt x="2941" y="1003"/>
                    <a:pt x="2960" y="952"/>
                  </a:cubicBezTo>
                  <a:cubicBezTo>
                    <a:pt x="3005" y="843"/>
                    <a:pt x="3043" y="731"/>
                    <a:pt x="3074" y="617"/>
                  </a:cubicBezTo>
                  <a:cubicBezTo>
                    <a:pt x="3098" y="531"/>
                    <a:pt x="3112" y="442"/>
                    <a:pt x="3098" y="352"/>
                  </a:cubicBezTo>
                  <a:cubicBezTo>
                    <a:pt x="3085" y="268"/>
                    <a:pt x="3047" y="191"/>
                    <a:pt x="2989" y="129"/>
                  </a:cubicBezTo>
                  <a:cubicBezTo>
                    <a:pt x="2957" y="93"/>
                    <a:pt x="2919" y="64"/>
                    <a:pt x="2876" y="40"/>
                  </a:cubicBezTo>
                  <a:cubicBezTo>
                    <a:pt x="2837" y="17"/>
                    <a:pt x="2791" y="2"/>
                    <a:pt x="2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6" name="Google Shape;9086;p17"/>
            <p:cNvSpPr/>
            <p:nvPr/>
          </p:nvSpPr>
          <p:spPr>
            <a:xfrm>
              <a:off x="3893463" y="4247341"/>
              <a:ext cx="39932" cy="15724"/>
            </a:xfrm>
            <a:custGeom>
              <a:avLst/>
              <a:gdLst/>
              <a:ahLst/>
              <a:cxnLst/>
              <a:rect l="l" t="t" r="r" b="b"/>
              <a:pathLst>
                <a:path w="1374" h="541" extrusionOk="0">
                  <a:moveTo>
                    <a:pt x="1217" y="0"/>
                  </a:moveTo>
                  <a:cubicBezTo>
                    <a:pt x="1211" y="0"/>
                    <a:pt x="1205" y="1"/>
                    <a:pt x="1199" y="1"/>
                  </a:cubicBezTo>
                  <a:cubicBezTo>
                    <a:pt x="1050" y="16"/>
                    <a:pt x="902" y="33"/>
                    <a:pt x="754" y="55"/>
                  </a:cubicBezTo>
                  <a:cubicBezTo>
                    <a:pt x="672" y="68"/>
                    <a:pt x="588" y="79"/>
                    <a:pt x="504" y="93"/>
                  </a:cubicBezTo>
                  <a:cubicBezTo>
                    <a:pt x="411" y="107"/>
                    <a:pt x="317" y="128"/>
                    <a:pt x="227" y="155"/>
                  </a:cubicBezTo>
                  <a:cubicBezTo>
                    <a:pt x="189" y="164"/>
                    <a:pt x="153" y="180"/>
                    <a:pt x="118" y="198"/>
                  </a:cubicBezTo>
                  <a:cubicBezTo>
                    <a:pt x="91" y="214"/>
                    <a:pt x="67" y="236"/>
                    <a:pt x="47" y="259"/>
                  </a:cubicBezTo>
                  <a:cubicBezTo>
                    <a:pt x="13" y="301"/>
                    <a:pt x="1" y="354"/>
                    <a:pt x="15" y="407"/>
                  </a:cubicBezTo>
                  <a:cubicBezTo>
                    <a:pt x="28" y="456"/>
                    <a:pt x="61" y="495"/>
                    <a:pt x="107" y="517"/>
                  </a:cubicBezTo>
                  <a:cubicBezTo>
                    <a:pt x="129" y="529"/>
                    <a:pt x="153" y="535"/>
                    <a:pt x="178" y="538"/>
                  </a:cubicBezTo>
                  <a:cubicBezTo>
                    <a:pt x="184" y="539"/>
                    <a:pt x="189" y="540"/>
                    <a:pt x="195" y="540"/>
                  </a:cubicBezTo>
                  <a:cubicBezTo>
                    <a:pt x="197" y="540"/>
                    <a:pt x="200" y="540"/>
                    <a:pt x="202" y="540"/>
                  </a:cubicBezTo>
                  <a:cubicBezTo>
                    <a:pt x="259" y="540"/>
                    <a:pt x="311" y="511"/>
                    <a:pt x="343" y="464"/>
                  </a:cubicBezTo>
                  <a:cubicBezTo>
                    <a:pt x="422" y="441"/>
                    <a:pt x="503" y="421"/>
                    <a:pt x="585" y="407"/>
                  </a:cubicBezTo>
                  <a:cubicBezTo>
                    <a:pt x="667" y="392"/>
                    <a:pt x="748" y="378"/>
                    <a:pt x="829" y="362"/>
                  </a:cubicBezTo>
                  <a:cubicBezTo>
                    <a:pt x="963" y="340"/>
                    <a:pt x="1099" y="318"/>
                    <a:pt x="1234" y="296"/>
                  </a:cubicBezTo>
                  <a:cubicBezTo>
                    <a:pt x="1315" y="286"/>
                    <a:pt x="1373" y="214"/>
                    <a:pt x="1364" y="131"/>
                  </a:cubicBezTo>
                  <a:cubicBezTo>
                    <a:pt x="1355" y="56"/>
                    <a:pt x="1292" y="0"/>
                    <a:pt x="1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7" name="Google Shape;9087;p17"/>
            <p:cNvSpPr/>
            <p:nvPr/>
          </p:nvSpPr>
          <p:spPr>
            <a:xfrm>
              <a:off x="3964843" y="4163056"/>
              <a:ext cx="36212" cy="137448"/>
            </a:xfrm>
            <a:custGeom>
              <a:avLst/>
              <a:gdLst/>
              <a:ahLst/>
              <a:cxnLst/>
              <a:rect l="l" t="t" r="r" b="b"/>
              <a:pathLst>
                <a:path w="1246" h="4729" extrusionOk="0">
                  <a:moveTo>
                    <a:pt x="871" y="673"/>
                  </a:moveTo>
                  <a:cubicBezTo>
                    <a:pt x="870" y="674"/>
                    <a:pt x="869" y="676"/>
                    <a:pt x="867" y="677"/>
                  </a:cubicBezTo>
                  <a:lnTo>
                    <a:pt x="867" y="677"/>
                  </a:lnTo>
                  <a:cubicBezTo>
                    <a:pt x="868" y="676"/>
                    <a:pt x="870" y="674"/>
                    <a:pt x="871" y="673"/>
                  </a:cubicBezTo>
                  <a:close/>
                  <a:moveTo>
                    <a:pt x="614" y="4063"/>
                  </a:moveTo>
                  <a:cubicBezTo>
                    <a:pt x="615" y="4065"/>
                    <a:pt x="616" y="4067"/>
                    <a:pt x="617" y="4069"/>
                  </a:cubicBezTo>
                  <a:lnTo>
                    <a:pt x="617" y="4069"/>
                  </a:lnTo>
                  <a:cubicBezTo>
                    <a:pt x="616" y="4067"/>
                    <a:pt x="615" y="4065"/>
                    <a:pt x="614" y="4063"/>
                  </a:cubicBezTo>
                  <a:close/>
                  <a:moveTo>
                    <a:pt x="1053" y="1"/>
                  </a:moveTo>
                  <a:cubicBezTo>
                    <a:pt x="998" y="1"/>
                    <a:pt x="944" y="28"/>
                    <a:pt x="912" y="79"/>
                  </a:cubicBezTo>
                  <a:cubicBezTo>
                    <a:pt x="902" y="93"/>
                    <a:pt x="893" y="107"/>
                    <a:pt x="882" y="122"/>
                  </a:cubicBezTo>
                  <a:cubicBezTo>
                    <a:pt x="820" y="204"/>
                    <a:pt x="760" y="285"/>
                    <a:pt x="700" y="369"/>
                  </a:cubicBezTo>
                  <a:cubicBezTo>
                    <a:pt x="649" y="443"/>
                    <a:pt x="595" y="517"/>
                    <a:pt x="549" y="595"/>
                  </a:cubicBezTo>
                  <a:cubicBezTo>
                    <a:pt x="478" y="717"/>
                    <a:pt x="413" y="844"/>
                    <a:pt x="355" y="973"/>
                  </a:cubicBezTo>
                  <a:cubicBezTo>
                    <a:pt x="239" y="1249"/>
                    <a:pt x="146" y="1534"/>
                    <a:pt x="78" y="1825"/>
                  </a:cubicBezTo>
                  <a:cubicBezTo>
                    <a:pt x="25" y="2043"/>
                    <a:pt x="0" y="2267"/>
                    <a:pt x="3" y="2491"/>
                  </a:cubicBezTo>
                  <a:cubicBezTo>
                    <a:pt x="6" y="2667"/>
                    <a:pt x="22" y="2841"/>
                    <a:pt x="52" y="3014"/>
                  </a:cubicBezTo>
                  <a:cubicBezTo>
                    <a:pt x="68" y="3106"/>
                    <a:pt x="79" y="3199"/>
                    <a:pt x="98" y="3291"/>
                  </a:cubicBezTo>
                  <a:cubicBezTo>
                    <a:pt x="117" y="3387"/>
                    <a:pt x="136" y="3482"/>
                    <a:pt x="157" y="3579"/>
                  </a:cubicBezTo>
                  <a:cubicBezTo>
                    <a:pt x="174" y="3666"/>
                    <a:pt x="195" y="3753"/>
                    <a:pt x="220" y="3839"/>
                  </a:cubicBezTo>
                  <a:cubicBezTo>
                    <a:pt x="249" y="3940"/>
                    <a:pt x="283" y="4041"/>
                    <a:pt x="325" y="4139"/>
                  </a:cubicBezTo>
                  <a:cubicBezTo>
                    <a:pt x="370" y="4247"/>
                    <a:pt x="426" y="4350"/>
                    <a:pt x="489" y="4446"/>
                  </a:cubicBezTo>
                  <a:cubicBezTo>
                    <a:pt x="545" y="4530"/>
                    <a:pt x="606" y="4609"/>
                    <a:pt x="674" y="4684"/>
                  </a:cubicBezTo>
                  <a:cubicBezTo>
                    <a:pt x="702" y="4713"/>
                    <a:pt x="739" y="4728"/>
                    <a:pt x="778" y="4728"/>
                  </a:cubicBezTo>
                  <a:cubicBezTo>
                    <a:pt x="780" y="4728"/>
                    <a:pt x="782" y="4728"/>
                    <a:pt x="784" y="4728"/>
                  </a:cubicBezTo>
                  <a:cubicBezTo>
                    <a:pt x="822" y="4728"/>
                    <a:pt x="860" y="4714"/>
                    <a:pt x="888" y="4689"/>
                  </a:cubicBezTo>
                  <a:cubicBezTo>
                    <a:pt x="947" y="4632"/>
                    <a:pt x="950" y="4537"/>
                    <a:pt x="894" y="4475"/>
                  </a:cubicBezTo>
                  <a:cubicBezTo>
                    <a:pt x="872" y="4451"/>
                    <a:pt x="850" y="4429"/>
                    <a:pt x="829" y="4405"/>
                  </a:cubicBezTo>
                  <a:lnTo>
                    <a:pt x="829" y="4405"/>
                  </a:lnTo>
                  <a:cubicBezTo>
                    <a:pt x="831" y="4407"/>
                    <a:pt x="831" y="4407"/>
                    <a:pt x="833" y="4407"/>
                  </a:cubicBezTo>
                  <a:cubicBezTo>
                    <a:pt x="747" y="4304"/>
                    <a:pt x="674" y="4191"/>
                    <a:pt x="617" y="4069"/>
                  </a:cubicBezTo>
                  <a:lnTo>
                    <a:pt x="617" y="4069"/>
                  </a:lnTo>
                  <a:cubicBezTo>
                    <a:pt x="618" y="4071"/>
                    <a:pt x="618" y="4072"/>
                    <a:pt x="619" y="4073"/>
                  </a:cubicBezTo>
                  <a:lnTo>
                    <a:pt x="619" y="4073"/>
                  </a:lnTo>
                  <a:cubicBezTo>
                    <a:pt x="584" y="3996"/>
                    <a:pt x="553" y="3918"/>
                    <a:pt x="527" y="3839"/>
                  </a:cubicBezTo>
                  <a:cubicBezTo>
                    <a:pt x="488" y="3713"/>
                    <a:pt x="456" y="3585"/>
                    <a:pt x="431" y="3457"/>
                  </a:cubicBezTo>
                  <a:cubicBezTo>
                    <a:pt x="415" y="3379"/>
                    <a:pt x="399" y="3302"/>
                    <a:pt x="383" y="3224"/>
                  </a:cubicBezTo>
                  <a:cubicBezTo>
                    <a:pt x="351" y="3026"/>
                    <a:pt x="312" y="2825"/>
                    <a:pt x="299" y="2624"/>
                  </a:cubicBezTo>
                  <a:cubicBezTo>
                    <a:pt x="293" y="2490"/>
                    <a:pt x="296" y="2355"/>
                    <a:pt x="307" y="2221"/>
                  </a:cubicBezTo>
                  <a:cubicBezTo>
                    <a:pt x="313" y="2140"/>
                    <a:pt x="326" y="2058"/>
                    <a:pt x="342" y="1977"/>
                  </a:cubicBezTo>
                  <a:cubicBezTo>
                    <a:pt x="367" y="1872"/>
                    <a:pt x="397" y="1770"/>
                    <a:pt x="427" y="1667"/>
                  </a:cubicBezTo>
                  <a:cubicBezTo>
                    <a:pt x="464" y="1542"/>
                    <a:pt x="503" y="1418"/>
                    <a:pt x="549" y="1296"/>
                  </a:cubicBezTo>
                  <a:lnTo>
                    <a:pt x="549" y="1296"/>
                  </a:lnTo>
                  <a:cubicBezTo>
                    <a:pt x="546" y="1303"/>
                    <a:pt x="545" y="1309"/>
                    <a:pt x="541" y="1315"/>
                  </a:cubicBezTo>
                  <a:cubicBezTo>
                    <a:pt x="594" y="1179"/>
                    <a:pt x="654" y="1045"/>
                    <a:pt x="722" y="915"/>
                  </a:cubicBezTo>
                  <a:cubicBezTo>
                    <a:pt x="766" y="834"/>
                    <a:pt x="813" y="756"/>
                    <a:pt x="864" y="682"/>
                  </a:cubicBezTo>
                  <a:lnTo>
                    <a:pt x="864" y="682"/>
                  </a:lnTo>
                  <a:cubicBezTo>
                    <a:pt x="922" y="602"/>
                    <a:pt x="983" y="523"/>
                    <a:pt x="1045" y="446"/>
                  </a:cubicBezTo>
                  <a:cubicBezTo>
                    <a:pt x="1094" y="381"/>
                    <a:pt x="1146" y="320"/>
                    <a:pt x="1194" y="253"/>
                  </a:cubicBezTo>
                  <a:cubicBezTo>
                    <a:pt x="1246" y="179"/>
                    <a:pt x="1213" y="71"/>
                    <a:pt x="1140" y="25"/>
                  </a:cubicBezTo>
                  <a:cubicBezTo>
                    <a:pt x="1113" y="9"/>
                    <a:pt x="1083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8" name="Google Shape;9088;p17"/>
            <p:cNvSpPr/>
            <p:nvPr/>
          </p:nvSpPr>
          <p:spPr>
            <a:xfrm>
              <a:off x="4024075" y="4212028"/>
              <a:ext cx="46965" cy="65629"/>
            </a:xfrm>
            <a:custGeom>
              <a:avLst/>
              <a:gdLst/>
              <a:ahLst/>
              <a:cxnLst/>
              <a:rect l="l" t="t" r="r" b="b"/>
              <a:pathLst>
                <a:path w="1616" h="2258" extrusionOk="0">
                  <a:moveTo>
                    <a:pt x="222" y="1"/>
                  </a:moveTo>
                  <a:cubicBezTo>
                    <a:pt x="221" y="1"/>
                    <a:pt x="220" y="1"/>
                    <a:pt x="219" y="1"/>
                  </a:cubicBezTo>
                  <a:cubicBezTo>
                    <a:pt x="154" y="1"/>
                    <a:pt x="94" y="34"/>
                    <a:pt x="61" y="88"/>
                  </a:cubicBezTo>
                  <a:cubicBezTo>
                    <a:pt x="18" y="161"/>
                    <a:pt x="1" y="243"/>
                    <a:pt x="10" y="325"/>
                  </a:cubicBezTo>
                  <a:cubicBezTo>
                    <a:pt x="20" y="425"/>
                    <a:pt x="44" y="523"/>
                    <a:pt x="82" y="616"/>
                  </a:cubicBezTo>
                  <a:cubicBezTo>
                    <a:pt x="115" y="707"/>
                    <a:pt x="153" y="794"/>
                    <a:pt x="197" y="881"/>
                  </a:cubicBezTo>
                  <a:cubicBezTo>
                    <a:pt x="300" y="1085"/>
                    <a:pt x="438" y="1270"/>
                    <a:pt x="577" y="1451"/>
                  </a:cubicBezTo>
                  <a:cubicBezTo>
                    <a:pt x="669" y="1569"/>
                    <a:pt x="770" y="1680"/>
                    <a:pt x="872" y="1791"/>
                  </a:cubicBezTo>
                  <a:cubicBezTo>
                    <a:pt x="919" y="1845"/>
                    <a:pt x="970" y="1897"/>
                    <a:pt x="1020" y="1949"/>
                  </a:cubicBezTo>
                  <a:cubicBezTo>
                    <a:pt x="1063" y="1994"/>
                    <a:pt x="1106" y="2038"/>
                    <a:pt x="1153" y="2078"/>
                  </a:cubicBezTo>
                  <a:cubicBezTo>
                    <a:pt x="1218" y="2133"/>
                    <a:pt x="1288" y="2185"/>
                    <a:pt x="1359" y="2234"/>
                  </a:cubicBezTo>
                  <a:cubicBezTo>
                    <a:pt x="1383" y="2250"/>
                    <a:pt x="1410" y="2258"/>
                    <a:pt x="1437" y="2258"/>
                  </a:cubicBezTo>
                  <a:cubicBezTo>
                    <a:pt x="1492" y="2258"/>
                    <a:pt x="1543" y="2230"/>
                    <a:pt x="1573" y="2184"/>
                  </a:cubicBezTo>
                  <a:cubicBezTo>
                    <a:pt x="1616" y="2111"/>
                    <a:pt x="1593" y="2017"/>
                    <a:pt x="1522" y="1971"/>
                  </a:cubicBezTo>
                  <a:cubicBezTo>
                    <a:pt x="1497" y="1954"/>
                    <a:pt x="1471" y="1937"/>
                    <a:pt x="1448" y="1919"/>
                  </a:cubicBezTo>
                  <a:cubicBezTo>
                    <a:pt x="1400" y="1884"/>
                    <a:pt x="1353" y="1846"/>
                    <a:pt x="1307" y="1805"/>
                  </a:cubicBezTo>
                  <a:cubicBezTo>
                    <a:pt x="1229" y="1732"/>
                    <a:pt x="1155" y="1653"/>
                    <a:pt x="1084" y="1574"/>
                  </a:cubicBezTo>
                  <a:cubicBezTo>
                    <a:pt x="1006" y="1490"/>
                    <a:pt x="930" y="1405"/>
                    <a:pt x="857" y="1318"/>
                  </a:cubicBezTo>
                  <a:cubicBezTo>
                    <a:pt x="763" y="1193"/>
                    <a:pt x="669" y="1065"/>
                    <a:pt x="583" y="933"/>
                  </a:cubicBezTo>
                  <a:lnTo>
                    <a:pt x="583" y="933"/>
                  </a:lnTo>
                  <a:cubicBezTo>
                    <a:pt x="583" y="934"/>
                    <a:pt x="583" y="934"/>
                    <a:pt x="583" y="935"/>
                  </a:cubicBezTo>
                  <a:cubicBezTo>
                    <a:pt x="583" y="933"/>
                    <a:pt x="582" y="932"/>
                    <a:pt x="581" y="931"/>
                  </a:cubicBezTo>
                  <a:lnTo>
                    <a:pt x="581" y="931"/>
                  </a:lnTo>
                  <a:cubicBezTo>
                    <a:pt x="582" y="932"/>
                    <a:pt x="582" y="932"/>
                    <a:pt x="583" y="933"/>
                  </a:cubicBezTo>
                  <a:lnTo>
                    <a:pt x="583" y="933"/>
                  </a:lnTo>
                  <a:cubicBezTo>
                    <a:pt x="581" y="929"/>
                    <a:pt x="579" y="926"/>
                    <a:pt x="576" y="922"/>
                  </a:cubicBezTo>
                  <a:lnTo>
                    <a:pt x="576" y="922"/>
                  </a:lnTo>
                  <a:cubicBezTo>
                    <a:pt x="578" y="925"/>
                    <a:pt x="579" y="928"/>
                    <a:pt x="581" y="931"/>
                  </a:cubicBezTo>
                  <a:lnTo>
                    <a:pt x="581" y="931"/>
                  </a:lnTo>
                  <a:cubicBezTo>
                    <a:pt x="578" y="926"/>
                    <a:pt x="575" y="922"/>
                    <a:pt x="572" y="917"/>
                  </a:cubicBezTo>
                  <a:lnTo>
                    <a:pt x="572" y="917"/>
                  </a:lnTo>
                  <a:cubicBezTo>
                    <a:pt x="574" y="919"/>
                    <a:pt x="575" y="921"/>
                    <a:pt x="576" y="922"/>
                  </a:cubicBezTo>
                  <a:lnTo>
                    <a:pt x="576" y="922"/>
                  </a:lnTo>
                  <a:cubicBezTo>
                    <a:pt x="541" y="863"/>
                    <a:pt x="507" y="804"/>
                    <a:pt x="477" y="741"/>
                  </a:cubicBezTo>
                  <a:cubicBezTo>
                    <a:pt x="433" y="645"/>
                    <a:pt x="393" y="545"/>
                    <a:pt x="359" y="444"/>
                  </a:cubicBezTo>
                  <a:lnTo>
                    <a:pt x="359" y="444"/>
                  </a:lnTo>
                  <a:lnTo>
                    <a:pt x="367" y="463"/>
                  </a:lnTo>
                  <a:cubicBezTo>
                    <a:pt x="355" y="430"/>
                    <a:pt x="348" y="396"/>
                    <a:pt x="340" y="362"/>
                  </a:cubicBezTo>
                  <a:cubicBezTo>
                    <a:pt x="338" y="343"/>
                    <a:pt x="335" y="322"/>
                    <a:pt x="335" y="303"/>
                  </a:cubicBezTo>
                  <a:lnTo>
                    <a:pt x="335" y="282"/>
                  </a:lnTo>
                  <a:cubicBezTo>
                    <a:pt x="363" y="252"/>
                    <a:pt x="381" y="213"/>
                    <a:pt x="382" y="170"/>
                  </a:cubicBezTo>
                  <a:cubicBezTo>
                    <a:pt x="384" y="82"/>
                    <a:pt x="311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89" name="Google Shape;9089;p17"/>
            <p:cNvSpPr/>
            <p:nvPr/>
          </p:nvSpPr>
          <p:spPr>
            <a:xfrm>
              <a:off x="4026255" y="4222869"/>
              <a:ext cx="47052" cy="51387"/>
            </a:xfrm>
            <a:custGeom>
              <a:avLst/>
              <a:gdLst/>
              <a:ahLst/>
              <a:cxnLst/>
              <a:rect l="l" t="t" r="r" b="b"/>
              <a:pathLst>
                <a:path w="1619" h="1768" extrusionOk="0">
                  <a:moveTo>
                    <a:pt x="1441" y="0"/>
                  </a:moveTo>
                  <a:cubicBezTo>
                    <a:pt x="1435" y="0"/>
                    <a:pt x="1429" y="1"/>
                    <a:pt x="1423" y="1"/>
                  </a:cubicBezTo>
                  <a:cubicBezTo>
                    <a:pt x="1335" y="8"/>
                    <a:pt x="1248" y="25"/>
                    <a:pt x="1164" y="52"/>
                  </a:cubicBezTo>
                  <a:cubicBezTo>
                    <a:pt x="1074" y="82"/>
                    <a:pt x="990" y="123"/>
                    <a:pt x="909" y="174"/>
                  </a:cubicBezTo>
                  <a:cubicBezTo>
                    <a:pt x="828" y="223"/>
                    <a:pt x="754" y="281"/>
                    <a:pt x="684" y="346"/>
                  </a:cubicBezTo>
                  <a:cubicBezTo>
                    <a:pt x="618" y="410"/>
                    <a:pt x="556" y="478"/>
                    <a:pt x="499" y="549"/>
                  </a:cubicBezTo>
                  <a:cubicBezTo>
                    <a:pt x="369" y="710"/>
                    <a:pt x="255" y="886"/>
                    <a:pt x="162" y="1071"/>
                  </a:cubicBezTo>
                  <a:cubicBezTo>
                    <a:pt x="114" y="1163"/>
                    <a:pt x="75" y="1258"/>
                    <a:pt x="41" y="1356"/>
                  </a:cubicBezTo>
                  <a:cubicBezTo>
                    <a:pt x="26" y="1401"/>
                    <a:pt x="13" y="1445"/>
                    <a:pt x="7" y="1492"/>
                  </a:cubicBezTo>
                  <a:cubicBezTo>
                    <a:pt x="2" y="1532"/>
                    <a:pt x="0" y="1570"/>
                    <a:pt x="0" y="1610"/>
                  </a:cubicBezTo>
                  <a:cubicBezTo>
                    <a:pt x="0" y="1695"/>
                    <a:pt x="68" y="1765"/>
                    <a:pt x="154" y="1768"/>
                  </a:cubicBezTo>
                  <a:lnTo>
                    <a:pt x="157" y="1768"/>
                  </a:lnTo>
                  <a:cubicBezTo>
                    <a:pt x="242" y="1766"/>
                    <a:pt x="311" y="1698"/>
                    <a:pt x="314" y="1614"/>
                  </a:cubicBezTo>
                  <a:cubicBezTo>
                    <a:pt x="314" y="1591"/>
                    <a:pt x="314" y="1569"/>
                    <a:pt x="314" y="1547"/>
                  </a:cubicBezTo>
                  <a:lnTo>
                    <a:pt x="314" y="1547"/>
                  </a:lnTo>
                  <a:cubicBezTo>
                    <a:pt x="315" y="1537"/>
                    <a:pt x="316" y="1527"/>
                    <a:pt x="318" y="1516"/>
                  </a:cubicBezTo>
                  <a:cubicBezTo>
                    <a:pt x="328" y="1477"/>
                    <a:pt x="341" y="1439"/>
                    <a:pt x="355" y="1399"/>
                  </a:cubicBezTo>
                  <a:cubicBezTo>
                    <a:pt x="387" y="1318"/>
                    <a:pt x="423" y="1241"/>
                    <a:pt x="463" y="1163"/>
                  </a:cubicBezTo>
                  <a:cubicBezTo>
                    <a:pt x="518" y="1062"/>
                    <a:pt x="578" y="965"/>
                    <a:pt x="645" y="872"/>
                  </a:cubicBezTo>
                  <a:cubicBezTo>
                    <a:pt x="697" y="801"/>
                    <a:pt x="751" y="734"/>
                    <a:pt x="809" y="669"/>
                  </a:cubicBezTo>
                  <a:cubicBezTo>
                    <a:pt x="850" y="623"/>
                    <a:pt x="895" y="582"/>
                    <a:pt x="941" y="543"/>
                  </a:cubicBezTo>
                  <a:cubicBezTo>
                    <a:pt x="967" y="522"/>
                    <a:pt x="994" y="503"/>
                    <a:pt x="1023" y="482"/>
                  </a:cubicBezTo>
                  <a:cubicBezTo>
                    <a:pt x="1072" y="452"/>
                    <a:pt x="1121" y="424"/>
                    <a:pt x="1173" y="399"/>
                  </a:cubicBezTo>
                  <a:cubicBezTo>
                    <a:pt x="1199" y="387"/>
                    <a:pt x="1227" y="375"/>
                    <a:pt x="1252" y="367"/>
                  </a:cubicBezTo>
                  <a:cubicBezTo>
                    <a:pt x="1276" y="359"/>
                    <a:pt x="1302" y="353"/>
                    <a:pt x="1327" y="348"/>
                  </a:cubicBezTo>
                  <a:cubicBezTo>
                    <a:pt x="1371" y="342"/>
                    <a:pt x="1417" y="337"/>
                    <a:pt x="1461" y="332"/>
                  </a:cubicBezTo>
                  <a:cubicBezTo>
                    <a:pt x="1553" y="321"/>
                    <a:pt x="1618" y="239"/>
                    <a:pt x="1607" y="148"/>
                  </a:cubicBezTo>
                  <a:cubicBezTo>
                    <a:pt x="1598" y="63"/>
                    <a:pt x="1526" y="0"/>
                    <a:pt x="1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0" name="Google Shape;9090;p17"/>
            <p:cNvSpPr/>
            <p:nvPr/>
          </p:nvSpPr>
          <p:spPr>
            <a:xfrm>
              <a:off x="4086882" y="4186016"/>
              <a:ext cx="34526" cy="138349"/>
            </a:xfrm>
            <a:custGeom>
              <a:avLst/>
              <a:gdLst/>
              <a:ahLst/>
              <a:cxnLst/>
              <a:rect l="l" t="t" r="r" b="b"/>
              <a:pathLst>
                <a:path w="1188" h="4760" extrusionOk="0">
                  <a:moveTo>
                    <a:pt x="1019" y="863"/>
                  </a:moveTo>
                  <a:lnTo>
                    <a:pt x="1019" y="863"/>
                  </a:lnTo>
                  <a:cubicBezTo>
                    <a:pt x="1019" y="866"/>
                    <a:pt x="1020" y="869"/>
                    <a:pt x="1020" y="872"/>
                  </a:cubicBezTo>
                  <a:cubicBezTo>
                    <a:pt x="1020" y="869"/>
                    <a:pt x="1019" y="866"/>
                    <a:pt x="1019" y="863"/>
                  </a:cubicBezTo>
                  <a:close/>
                  <a:moveTo>
                    <a:pt x="875" y="2598"/>
                  </a:moveTo>
                  <a:cubicBezTo>
                    <a:pt x="874" y="2601"/>
                    <a:pt x="874" y="2603"/>
                    <a:pt x="874" y="2605"/>
                  </a:cubicBezTo>
                  <a:cubicBezTo>
                    <a:pt x="875" y="2603"/>
                    <a:pt x="875" y="2601"/>
                    <a:pt x="875" y="2598"/>
                  </a:cubicBezTo>
                  <a:close/>
                  <a:moveTo>
                    <a:pt x="784" y="0"/>
                  </a:moveTo>
                  <a:cubicBezTo>
                    <a:pt x="750" y="0"/>
                    <a:pt x="715" y="11"/>
                    <a:pt x="686" y="33"/>
                  </a:cubicBezTo>
                  <a:cubicBezTo>
                    <a:pt x="651" y="55"/>
                    <a:pt x="628" y="90"/>
                    <a:pt x="615" y="129"/>
                  </a:cubicBezTo>
                  <a:cubicBezTo>
                    <a:pt x="609" y="152"/>
                    <a:pt x="604" y="175"/>
                    <a:pt x="602" y="199"/>
                  </a:cubicBezTo>
                  <a:cubicBezTo>
                    <a:pt x="602" y="224"/>
                    <a:pt x="602" y="251"/>
                    <a:pt x="604" y="278"/>
                  </a:cubicBezTo>
                  <a:cubicBezTo>
                    <a:pt x="607" y="342"/>
                    <a:pt x="615" y="407"/>
                    <a:pt x="626" y="470"/>
                  </a:cubicBezTo>
                  <a:cubicBezTo>
                    <a:pt x="642" y="562"/>
                    <a:pt x="659" y="650"/>
                    <a:pt x="678" y="742"/>
                  </a:cubicBezTo>
                  <a:cubicBezTo>
                    <a:pt x="710" y="899"/>
                    <a:pt x="741" y="1056"/>
                    <a:pt x="773" y="1214"/>
                  </a:cubicBezTo>
                  <a:lnTo>
                    <a:pt x="773" y="1212"/>
                  </a:lnTo>
                  <a:cubicBezTo>
                    <a:pt x="775" y="1220"/>
                    <a:pt x="776" y="1227"/>
                    <a:pt x="778" y="1233"/>
                  </a:cubicBezTo>
                  <a:cubicBezTo>
                    <a:pt x="792" y="1323"/>
                    <a:pt x="810" y="1412"/>
                    <a:pt x="825" y="1502"/>
                  </a:cubicBezTo>
                  <a:cubicBezTo>
                    <a:pt x="835" y="1559"/>
                    <a:pt x="844" y="1618"/>
                    <a:pt x="854" y="1674"/>
                  </a:cubicBezTo>
                  <a:cubicBezTo>
                    <a:pt x="871" y="1787"/>
                    <a:pt x="882" y="1899"/>
                    <a:pt x="889" y="2012"/>
                  </a:cubicBezTo>
                  <a:cubicBezTo>
                    <a:pt x="897" y="2209"/>
                    <a:pt x="892" y="2404"/>
                    <a:pt x="875" y="2598"/>
                  </a:cubicBezTo>
                  <a:lnTo>
                    <a:pt x="875" y="2598"/>
                  </a:lnTo>
                  <a:cubicBezTo>
                    <a:pt x="875" y="2598"/>
                    <a:pt x="876" y="2597"/>
                    <a:pt x="876" y="2596"/>
                  </a:cubicBezTo>
                  <a:lnTo>
                    <a:pt x="876" y="2596"/>
                  </a:lnTo>
                  <a:cubicBezTo>
                    <a:pt x="859" y="2784"/>
                    <a:pt x="830" y="2973"/>
                    <a:pt x="791" y="3159"/>
                  </a:cubicBezTo>
                  <a:cubicBezTo>
                    <a:pt x="767" y="3265"/>
                    <a:pt x="738" y="3370"/>
                    <a:pt x="702" y="3473"/>
                  </a:cubicBezTo>
                  <a:cubicBezTo>
                    <a:pt x="672" y="3553"/>
                    <a:pt x="635" y="3631"/>
                    <a:pt x="597" y="3707"/>
                  </a:cubicBezTo>
                  <a:cubicBezTo>
                    <a:pt x="553" y="3793"/>
                    <a:pt x="509" y="3878"/>
                    <a:pt x="458" y="3960"/>
                  </a:cubicBezTo>
                  <a:cubicBezTo>
                    <a:pt x="431" y="4006"/>
                    <a:pt x="406" y="4052"/>
                    <a:pt x="374" y="4096"/>
                  </a:cubicBezTo>
                  <a:cubicBezTo>
                    <a:pt x="346" y="4138"/>
                    <a:pt x="317" y="4179"/>
                    <a:pt x="289" y="4220"/>
                  </a:cubicBezTo>
                  <a:cubicBezTo>
                    <a:pt x="289" y="4220"/>
                    <a:pt x="289" y="4218"/>
                    <a:pt x="289" y="4218"/>
                  </a:cubicBezTo>
                  <a:cubicBezTo>
                    <a:pt x="214" y="4320"/>
                    <a:pt x="138" y="4416"/>
                    <a:pt x="56" y="4510"/>
                  </a:cubicBezTo>
                  <a:cubicBezTo>
                    <a:pt x="1" y="4573"/>
                    <a:pt x="15" y="4673"/>
                    <a:pt x="77" y="4723"/>
                  </a:cubicBezTo>
                  <a:cubicBezTo>
                    <a:pt x="104" y="4747"/>
                    <a:pt x="138" y="4760"/>
                    <a:pt x="175" y="4760"/>
                  </a:cubicBezTo>
                  <a:cubicBezTo>
                    <a:pt x="176" y="4760"/>
                    <a:pt x="178" y="4760"/>
                    <a:pt x="180" y="4760"/>
                  </a:cubicBezTo>
                  <a:cubicBezTo>
                    <a:pt x="224" y="4760"/>
                    <a:pt x="266" y="4739"/>
                    <a:pt x="294" y="4704"/>
                  </a:cubicBezTo>
                  <a:cubicBezTo>
                    <a:pt x="339" y="4646"/>
                    <a:pt x="385" y="4586"/>
                    <a:pt x="430" y="4525"/>
                  </a:cubicBezTo>
                  <a:cubicBezTo>
                    <a:pt x="458" y="4484"/>
                    <a:pt x="488" y="4444"/>
                    <a:pt x="517" y="4402"/>
                  </a:cubicBezTo>
                  <a:lnTo>
                    <a:pt x="517" y="4402"/>
                  </a:lnTo>
                  <a:cubicBezTo>
                    <a:pt x="517" y="4402"/>
                    <a:pt x="517" y="4403"/>
                    <a:pt x="517" y="4403"/>
                  </a:cubicBezTo>
                  <a:lnTo>
                    <a:pt x="517" y="4403"/>
                  </a:lnTo>
                  <a:cubicBezTo>
                    <a:pt x="518" y="4402"/>
                    <a:pt x="518" y="4401"/>
                    <a:pt x="519" y="4399"/>
                  </a:cubicBezTo>
                  <a:lnTo>
                    <a:pt x="519" y="4399"/>
                  </a:lnTo>
                  <a:cubicBezTo>
                    <a:pt x="519" y="4400"/>
                    <a:pt x="518" y="4401"/>
                    <a:pt x="517" y="4402"/>
                  </a:cubicBezTo>
                  <a:lnTo>
                    <a:pt x="517" y="4402"/>
                  </a:lnTo>
                  <a:cubicBezTo>
                    <a:pt x="520" y="4399"/>
                    <a:pt x="523" y="4395"/>
                    <a:pt x="526" y="4390"/>
                  </a:cubicBezTo>
                  <a:lnTo>
                    <a:pt x="526" y="4390"/>
                  </a:lnTo>
                  <a:cubicBezTo>
                    <a:pt x="524" y="4393"/>
                    <a:pt x="521" y="4396"/>
                    <a:pt x="519" y="4399"/>
                  </a:cubicBezTo>
                  <a:lnTo>
                    <a:pt x="519" y="4399"/>
                  </a:lnTo>
                  <a:cubicBezTo>
                    <a:pt x="522" y="4396"/>
                    <a:pt x="524" y="4393"/>
                    <a:pt x="526" y="4389"/>
                  </a:cubicBezTo>
                  <a:lnTo>
                    <a:pt x="526" y="4389"/>
                  </a:lnTo>
                  <a:cubicBezTo>
                    <a:pt x="526" y="4390"/>
                    <a:pt x="526" y="4390"/>
                    <a:pt x="526" y="4390"/>
                  </a:cubicBezTo>
                  <a:lnTo>
                    <a:pt x="526" y="4390"/>
                  </a:lnTo>
                  <a:cubicBezTo>
                    <a:pt x="612" y="4268"/>
                    <a:pt x="689" y="4142"/>
                    <a:pt x="759" y="4009"/>
                  </a:cubicBezTo>
                  <a:cubicBezTo>
                    <a:pt x="817" y="3900"/>
                    <a:pt x="878" y="3793"/>
                    <a:pt x="927" y="3679"/>
                  </a:cubicBezTo>
                  <a:cubicBezTo>
                    <a:pt x="1007" y="3484"/>
                    <a:pt x="1066" y="3280"/>
                    <a:pt x="1099" y="3072"/>
                  </a:cubicBezTo>
                  <a:cubicBezTo>
                    <a:pt x="1140" y="2847"/>
                    <a:pt x="1166" y="2620"/>
                    <a:pt x="1177" y="2392"/>
                  </a:cubicBezTo>
                  <a:cubicBezTo>
                    <a:pt x="1188" y="2170"/>
                    <a:pt x="1183" y="1948"/>
                    <a:pt x="1159" y="1728"/>
                  </a:cubicBezTo>
                  <a:cubicBezTo>
                    <a:pt x="1145" y="1610"/>
                    <a:pt x="1126" y="1492"/>
                    <a:pt x="1109" y="1375"/>
                  </a:cubicBezTo>
                  <a:cubicBezTo>
                    <a:pt x="1098" y="1301"/>
                    <a:pt x="1087" y="1227"/>
                    <a:pt x="1072" y="1152"/>
                  </a:cubicBezTo>
                  <a:lnTo>
                    <a:pt x="1072" y="1152"/>
                  </a:lnTo>
                  <a:cubicBezTo>
                    <a:pt x="1074" y="1160"/>
                    <a:pt x="1076" y="1166"/>
                    <a:pt x="1077" y="1173"/>
                  </a:cubicBezTo>
                  <a:cubicBezTo>
                    <a:pt x="1074" y="1157"/>
                    <a:pt x="1071" y="1141"/>
                    <a:pt x="1068" y="1125"/>
                  </a:cubicBezTo>
                  <a:lnTo>
                    <a:pt x="1068" y="1125"/>
                  </a:lnTo>
                  <a:cubicBezTo>
                    <a:pt x="1069" y="1133"/>
                    <a:pt x="1071" y="1138"/>
                    <a:pt x="1072" y="1146"/>
                  </a:cubicBezTo>
                  <a:cubicBezTo>
                    <a:pt x="1068" y="1120"/>
                    <a:pt x="1063" y="1097"/>
                    <a:pt x="1058" y="1071"/>
                  </a:cubicBezTo>
                  <a:lnTo>
                    <a:pt x="1058" y="1076"/>
                  </a:lnTo>
                  <a:lnTo>
                    <a:pt x="1047" y="1016"/>
                  </a:lnTo>
                  <a:cubicBezTo>
                    <a:pt x="1047" y="1016"/>
                    <a:pt x="1047" y="1018"/>
                    <a:pt x="1047" y="1019"/>
                  </a:cubicBezTo>
                  <a:lnTo>
                    <a:pt x="1041" y="987"/>
                  </a:lnTo>
                  <a:lnTo>
                    <a:pt x="1041" y="989"/>
                  </a:lnTo>
                  <a:cubicBezTo>
                    <a:pt x="1038" y="973"/>
                    <a:pt x="1034" y="956"/>
                    <a:pt x="1033" y="940"/>
                  </a:cubicBezTo>
                  <a:cubicBezTo>
                    <a:pt x="1030" y="924"/>
                    <a:pt x="1026" y="910"/>
                    <a:pt x="1023" y="894"/>
                  </a:cubicBezTo>
                  <a:lnTo>
                    <a:pt x="1023" y="894"/>
                  </a:lnTo>
                  <a:cubicBezTo>
                    <a:pt x="1025" y="900"/>
                    <a:pt x="1026" y="907"/>
                    <a:pt x="1028" y="913"/>
                  </a:cubicBezTo>
                  <a:cubicBezTo>
                    <a:pt x="1024" y="896"/>
                    <a:pt x="1021" y="879"/>
                    <a:pt x="1018" y="862"/>
                  </a:cubicBezTo>
                  <a:lnTo>
                    <a:pt x="1018" y="862"/>
                  </a:lnTo>
                  <a:cubicBezTo>
                    <a:pt x="1019" y="862"/>
                    <a:pt x="1019" y="863"/>
                    <a:pt x="1019" y="863"/>
                  </a:cubicBezTo>
                  <a:lnTo>
                    <a:pt x="1019" y="863"/>
                  </a:lnTo>
                  <a:cubicBezTo>
                    <a:pt x="1018" y="860"/>
                    <a:pt x="1018" y="857"/>
                    <a:pt x="1017" y="855"/>
                  </a:cubicBezTo>
                  <a:lnTo>
                    <a:pt x="1017" y="855"/>
                  </a:lnTo>
                  <a:cubicBezTo>
                    <a:pt x="1017" y="854"/>
                    <a:pt x="1017" y="854"/>
                    <a:pt x="1017" y="853"/>
                  </a:cubicBezTo>
                  <a:lnTo>
                    <a:pt x="1017" y="853"/>
                  </a:lnTo>
                  <a:cubicBezTo>
                    <a:pt x="1017" y="853"/>
                    <a:pt x="1017" y="853"/>
                    <a:pt x="1017" y="853"/>
                  </a:cubicBezTo>
                  <a:lnTo>
                    <a:pt x="1017" y="853"/>
                  </a:lnTo>
                  <a:cubicBezTo>
                    <a:pt x="1013" y="829"/>
                    <a:pt x="1008" y="806"/>
                    <a:pt x="1004" y="783"/>
                  </a:cubicBezTo>
                  <a:lnTo>
                    <a:pt x="1004" y="785"/>
                  </a:lnTo>
                  <a:cubicBezTo>
                    <a:pt x="1003" y="775"/>
                    <a:pt x="1001" y="767"/>
                    <a:pt x="1000" y="760"/>
                  </a:cubicBezTo>
                  <a:lnTo>
                    <a:pt x="1000" y="760"/>
                  </a:lnTo>
                  <a:cubicBezTo>
                    <a:pt x="1000" y="760"/>
                    <a:pt x="1000" y="760"/>
                    <a:pt x="1000" y="761"/>
                  </a:cubicBezTo>
                  <a:lnTo>
                    <a:pt x="1000" y="761"/>
                  </a:lnTo>
                  <a:cubicBezTo>
                    <a:pt x="985" y="678"/>
                    <a:pt x="971" y="595"/>
                    <a:pt x="955" y="513"/>
                  </a:cubicBezTo>
                  <a:cubicBezTo>
                    <a:pt x="947" y="441"/>
                    <a:pt x="938" y="370"/>
                    <a:pt x="933" y="297"/>
                  </a:cubicBezTo>
                  <a:lnTo>
                    <a:pt x="933" y="288"/>
                  </a:lnTo>
                  <a:lnTo>
                    <a:pt x="935" y="286"/>
                  </a:lnTo>
                  <a:cubicBezTo>
                    <a:pt x="993" y="213"/>
                    <a:pt x="982" y="109"/>
                    <a:pt x="911" y="50"/>
                  </a:cubicBezTo>
                  <a:cubicBezTo>
                    <a:pt x="893" y="36"/>
                    <a:pt x="873" y="23"/>
                    <a:pt x="852" y="16"/>
                  </a:cubicBezTo>
                  <a:cubicBezTo>
                    <a:pt x="831" y="5"/>
                    <a:pt x="807" y="0"/>
                    <a:pt x="7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1" name="Google Shape;9091;p17"/>
            <p:cNvSpPr/>
            <p:nvPr/>
          </p:nvSpPr>
          <p:spPr>
            <a:xfrm>
              <a:off x="4108650" y="3959493"/>
              <a:ext cx="99248" cy="160468"/>
            </a:xfrm>
            <a:custGeom>
              <a:avLst/>
              <a:gdLst/>
              <a:ahLst/>
              <a:cxnLst/>
              <a:rect l="l" t="t" r="r" b="b"/>
              <a:pathLst>
                <a:path w="3415" h="5521" extrusionOk="0">
                  <a:moveTo>
                    <a:pt x="367" y="4984"/>
                  </a:moveTo>
                  <a:lnTo>
                    <a:pt x="367" y="4984"/>
                  </a:lnTo>
                  <a:cubicBezTo>
                    <a:pt x="367" y="4985"/>
                    <a:pt x="367" y="4986"/>
                    <a:pt x="368" y="4987"/>
                  </a:cubicBezTo>
                  <a:cubicBezTo>
                    <a:pt x="368" y="4986"/>
                    <a:pt x="367" y="4985"/>
                    <a:pt x="367" y="4984"/>
                  </a:cubicBezTo>
                  <a:close/>
                  <a:moveTo>
                    <a:pt x="838" y="2896"/>
                  </a:moveTo>
                  <a:lnTo>
                    <a:pt x="838" y="2896"/>
                  </a:lnTo>
                  <a:cubicBezTo>
                    <a:pt x="811" y="3154"/>
                    <a:pt x="787" y="3412"/>
                    <a:pt x="759" y="3670"/>
                  </a:cubicBezTo>
                  <a:cubicBezTo>
                    <a:pt x="743" y="3809"/>
                    <a:pt x="722" y="3949"/>
                    <a:pt x="703" y="4088"/>
                  </a:cubicBezTo>
                  <a:cubicBezTo>
                    <a:pt x="692" y="4162"/>
                    <a:pt x="683" y="4238"/>
                    <a:pt x="670" y="4314"/>
                  </a:cubicBezTo>
                  <a:cubicBezTo>
                    <a:pt x="656" y="4393"/>
                    <a:pt x="645" y="4476"/>
                    <a:pt x="627" y="4555"/>
                  </a:cubicBezTo>
                  <a:lnTo>
                    <a:pt x="630" y="4542"/>
                  </a:lnTo>
                  <a:lnTo>
                    <a:pt x="630" y="4542"/>
                  </a:lnTo>
                  <a:cubicBezTo>
                    <a:pt x="613" y="4620"/>
                    <a:pt x="596" y="4697"/>
                    <a:pt x="578" y="4773"/>
                  </a:cubicBezTo>
                  <a:cubicBezTo>
                    <a:pt x="562" y="4830"/>
                    <a:pt x="545" y="4887"/>
                    <a:pt x="529" y="4944"/>
                  </a:cubicBezTo>
                  <a:cubicBezTo>
                    <a:pt x="529" y="4944"/>
                    <a:pt x="530" y="4944"/>
                    <a:pt x="530" y="4943"/>
                  </a:cubicBezTo>
                  <a:lnTo>
                    <a:pt x="530" y="4943"/>
                  </a:lnTo>
                  <a:cubicBezTo>
                    <a:pt x="513" y="4988"/>
                    <a:pt x="497" y="5033"/>
                    <a:pt x="482" y="5077"/>
                  </a:cubicBezTo>
                  <a:cubicBezTo>
                    <a:pt x="469" y="5109"/>
                    <a:pt x="455" y="5139"/>
                    <a:pt x="442" y="5171"/>
                  </a:cubicBezTo>
                  <a:cubicBezTo>
                    <a:pt x="433" y="5156"/>
                    <a:pt x="426" y="5141"/>
                    <a:pt x="418" y="5126"/>
                  </a:cubicBezTo>
                  <a:cubicBezTo>
                    <a:pt x="401" y="5085"/>
                    <a:pt x="385" y="5041"/>
                    <a:pt x="371" y="4998"/>
                  </a:cubicBezTo>
                  <a:lnTo>
                    <a:pt x="371" y="4997"/>
                  </a:lnTo>
                  <a:cubicBezTo>
                    <a:pt x="368" y="4992"/>
                    <a:pt x="366" y="4985"/>
                    <a:pt x="365" y="4981"/>
                  </a:cubicBezTo>
                  <a:lnTo>
                    <a:pt x="365" y="4981"/>
                  </a:lnTo>
                  <a:cubicBezTo>
                    <a:pt x="365" y="4981"/>
                    <a:pt x="366" y="4982"/>
                    <a:pt x="367" y="4984"/>
                  </a:cubicBezTo>
                  <a:lnTo>
                    <a:pt x="367" y="4984"/>
                  </a:lnTo>
                  <a:cubicBezTo>
                    <a:pt x="350" y="4932"/>
                    <a:pt x="336" y="4880"/>
                    <a:pt x="327" y="4827"/>
                  </a:cubicBezTo>
                  <a:cubicBezTo>
                    <a:pt x="315" y="4758"/>
                    <a:pt x="308" y="4686"/>
                    <a:pt x="304" y="4617"/>
                  </a:cubicBezTo>
                  <a:cubicBezTo>
                    <a:pt x="297" y="4466"/>
                    <a:pt x="296" y="4316"/>
                    <a:pt x="307" y="4166"/>
                  </a:cubicBezTo>
                  <a:lnTo>
                    <a:pt x="307" y="4166"/>
                  </a:lnTo>
                  <a:cubicBezTo>
                    <a:pt x="307" y="4162"/>
                    <a:pt x="307" y="4159"/>
                    <a:pt x="308" y="4156"/>
                  </a:cubicBezTo>
                  <a:lnTo>
                    <a:pt x="308" y="4156"/>
                  </a:lnTo>
                  <a:cubicBezTo>
                    <a:pt x="307" y="4158"/>
                    <a:pt x="307" y="4159"/>
                    <a:pt x="307" y="4160"/>
                  </a:cubicBezTo>
                  <a:lnTo>
                    <a:pt x="307" y="4160"/>
                  </a:lnTo>
                  <a:cubicBezTo>
                    <a:pt x="307" y="4158"/>
                    <a:pt x="307" y="4157"/>
                    <a:pt x="308" y="4156"/>
                  </a:cubicBezTo>
                  <a:lnTo>
                    <a:pt x="308" y="4156"/>
                  </a:lnTo>
                  <a:cubicBezTo>
                    <a:pt x="308" y="4156"/>
                    <a:pt x="308" y="4156"/>
                    <a:pt x="308" y="4156"/>
                  </a:cubicBezTo>
                  <a:lnTo>
                    <a:pt x="308" y="4156"/>
                  </a:lnTo>
                  <a:cubicBezTo>
                    <a:pt x="308" y="4156"/>
                    <a:pt x="308" y="4156"/>
                    <a:pt x="308" y="4156"/>
                  </a:cubicBezTo>
                  <a:lnTo>
                    <a:pt x="308" y="4156"/>
                  </a:lnTo>
                  <a:cubicBezTo>
                    <a:pt x="308" y="4156"/>
                    <a:pt x="308" y="4156"/>
                    <a:pt x="308" y="4156"/>
                  </a:cubicBezTo>
                  <a:lnTo>
                    <a:pt x="308" y="4156"/>
                  </a:lnTo>
                  <a:cubicBezTo>
                    <a:pt x="308" y="4155"/>
                    <a:pt x="308" y="4155"/>
                    <a:pt x="308" y="4154"/>
                  </a:cubicBezTo>
                  <a:cubicBezTo>
                    <a:pt x="317" y="4075"/>
                    <a:pt x="330" y="3996"/>
                    <a:pt x="347" y="3919"/>
                  </a:cubicBezTo>
                  <a:cubicBezTo>
                    <a:pt x="374" y="3806"/>
                    <a:pt x="407" y="3695"/>
                    <a:pt x="447" y="3588"/>
                  </a:cubicBezTo>
                  <a:lnTo>
                    <a:pt x="447" y="3588"/>
                  </a:lnTo>
                  <a:lnTo>
                    <a:pt x="444" y="3592"/>
                  </a:lnTo>
                  <a:cubicBezTo>
                    <a:pt x="445" y="3589"/>
                    <a:pt x="447" y="3586"/>
                    <a:pt x="448" y="3583"/>
                  </a:cubicBezTo>
                  <a:lnTo>
                    <a:pt x="450" y="3579"/>
                  </a:lnTo>
                  <a:lnTo>
                    <a:pt x="450" y="3579"/>
                  </a:lnTo>
                  <a:cubicBezTo>
                    <a:pt x="450" y="3579"/>
                    <a:pt x="450" y="3579"/>
                    <a:pt x="450" y="3580"/>
                  </a:cubicBezTo>
                  <a:cubicBezTo>
                    <a:pt x="488" y="3481"/>
                    <a:pt x="531" y="3383"/>
                    <a:pt x="581" y="3288"/>
                  </a:cubicBezTo>
                  <a:lnTo>
                    <a:pt x="581" y="3288"/>
                  </a:lnTo>
                  <a:cubicBezTo>
                    <a:pt x="580" y="3289"/>
                    <a:pt x="580" y="3289"/>
                    <a:pt x="580" y="3290"/>
                  </a:cubicBezTo>
                  <a:cubicBezTo>
                    <a:pt x="635" y="3187"/>
                    <a:pt x="697" y="3087"/>
                    <a:pt x="765" y="2992"/>
                  </a:cubicBezTo>
                  <a:cubicBezTo>
                    <a:pt x="789" y="2961"/>
                    <a:pt x="814" y="2928"/>
                    <a:pt x="838" y="2896"/>
                  </a:cubicBezTo>
                  <a:close/>
                  <a:moveTo>
                    <a:pt x="1766" y="0"/>
                  </a:moveTo>
                  <a:cubicBezTo>
                    <a:pt x="1748" y="0"/>
                    <a:pt x="1730" y="3"/>
                    <a:pt x="1712" y="10"/>
                  </a:cubicBezTo>
                  <a:lnTo>
                    <a:pt x="1699" y="15"/>
                  </a:lnTo>
                  <a:cubicBezTo>
                    <a:pt x="1663" y="24"/>
                    <a:pt x="1629" y="39"/>
                    <a:pt x="1596" y="58"/>
                  </a:cubicBezTo>
                  <a:cubicBezTo>
                    <a:pt x="1561" y="80"/>
                    <a:pt x="1531" y="107"/>
                    <a:pt x="1506" y="140"/>
                  </a:cubicBezTo>
                  <a:cubicBezTo>
                    <a:pt x="1452" y="211"/>
                    <a:pt x="1405" y="287"/>
                    <a:pt x="1365" y="368"/>
                  </a:cubicBezTo>
                  <a:cubicBezTo>
                    <a:pt x="1276" y="550"/>
                    <a:pt x="1205" y="740"/>
                    <a:pt x="1154" y="936"/>
                  </a:cubicBezTo>
                  <a:cubicBezTo>
                    <a:pt x="1126" y="1037"/>
                    <a:pt x="1101" y="1140"/>
                    <a:pt x="1078" y="1245"/>
                  </a:cubicBezTo>
                  <a:cubicBezTo>
                    <a:pt x="1047" y="1267"/>
                    <a:pt x="1017" y="1289"/>
                    <a:pt x="983" y="1310"/>
                  </a:cubicBezTo>
                  <a:cubicBezTo>
                    <a:pt x="949" y="1330"/>
                    <a:pt x="911" y="1349"/>
                    <a:pt x="873" y="1368"/>
                  </a:cubicBezTo>
                  <a:cubicBezTo>
                    <a:pt x="847" y="1381"/>
                    <a:pt x="820" y="1392"/>
                    <a:pt x="793" y="1402"/>
                  </a:cubicBezTo>
                  <a:cubicBezTo>
                    <a:pt x="786" y="1403"/>
                    <a:pt x="774" y="1406"/>
                    <a:pt x="765" y="1408"/>
                  </a:cubicBezTo>
                  <a:cubicBezTo>
                    <a:pt x="748" y="1411"/>
                    <a:pt x="730" y="1413"/>
                    <a:pt x="711" y="1416"/>
                  </a:cubicBezTo>
                  <a:lnTo>
                    <a:pt x="689" y="1416"/>
                  </a:lnTo>
                  <a:lnTo>
                    <a:pt x="681" y="1414"/>
                  </a:lnTo>
                  <a:lnTo>
                    <a:pt x="676" y="1413"/>
                  </a:lnTo>
                  <a:lnTo>
                    <a:pt x="670" y="1409"/>
                  </a:lnTo>
                  <a:lnTo>
                    <a:pt x="664" y="1405"/>
                  </a:lnTo>
                  <a:lnTo>
                    <a:pt x="662" y="1405"/>
                  </a:lnTo>
                  <a:lnTo>
                    <a:pt x="662" y="1403"/>
                  </a:lnTo>
                  <a:lnTo>
                    <a:pt x="659" y="1397"/>
                  </a:lnTo>
                  <a:cubicBezTo>
                    <a:pt x="659" y="1394"/>
                    <a:pt x="657" y="1392"/>
                    <a:pt x="657" y="1389"/>
                  </a:cubicBezTo>
                  <a:cubicBezTo>
                    <a:pt x="656" y="1376"/>
                    <a:pt x="654" y="1365"/>
                    <a:pt x="653" y="1354"/>
                  </a:cubicBezTo>
                  <a:cubicBezTo>
                    <a:pt x="653" y="1313"/>
                    <a:pt x="653" y="1272"/>
                    <a:pt x="656" y="1232"/>
                  </a:cubicBezTo>
                  <a:cubicBezTo>
                    <a:pt x="667" y="1134"/>
                    <a:pt x="686" y="1039"/>
                    <a:pt x="706" y="942"/>
                  </a:cubicBezTo>
                  <a:cubicBezTo>
                    <a:pt x="741" y="792"/>
                    <a:pt x="779" y="642"/>
                    <a:pt x="827" y="495"/>
                  </a:cubicBezTo>
                  <a:cubicBezTo>
                    <a:pt x="828" y="493"/>
                    <a:pt x="828" y="491"/>
                    <a:pt x="828" y="488"/>
                  </a:cubicBezTo>
                  <a:cubicBezTo>
                    <a:pt x="828" y="488"/>
                    <a:pt x="828" y="490"/>
                    <a:pt x="828" y="491"/>
                  </a:cubicBezTo>
                  <a:cubicBezTo>
                    <a:pt x="857" y="401"/>
                    <a:pt x="806" y="308"/>
                    <a:pt x="718" y="279"/>
                  </a:cubicBezTo>
                  <a:cubicBezTo>
                    <a:pt x="703" y="275"/>
                    <a:pt x="687" y="273"/>
                    <a:pt x="672" y="273"/>
                  </a:cubicBezTo>
                  <a:cubicBezTo>
                    <a:pt x="600" y="273"/>
                    <a:pt x="528" y="319"/>
                    <a:pt x="510" y="392"/>
                  </a:cubicBezTo>
                  <a:cubicBezTo>
                    <a:pt x="493" y="458"/>
                    <a:pt x="475" y="525"/>
                    <a:pt x="459" y="593"/>
                  </a:cubicBezTo>
                  <a:cubicBezTo>
                    <a:pt x="425" y="741"/>
                    <a:pt x="393" y="892"/>
                    <a:pt x="368" y="1042"/>
                  </a:cubicBezTo>
                  <a:cubicBezTo>
                    <a:pt x="358" y="1102"/>
                    <a:pt x="349" y="1163"/>
                    <a:pt x="344" y="1221"/>
                  </a:cubicBezTo>
                  <a:cubicBezTo>
                    <a:pt x="336" y="1308"/>
                    <a:pt x="333" y="1395"/>
                    <a:pt x="352" y="1479"/>
                  </a:cubicBezTo>
                  <a:cubicBezTo>
                    <a:pt x="374" y="1568"/>
                    <a:pt x="433" y="1644"/>
                    <a:pt x="513" y="1688"/>
                  </a:cubicBezTo>
                  <a:cubicBezTo>
                    <a:pt x="572" y="1721"/>
                    <a:pt x="638" y="1738"/>
                    <a:pt x="704" y="1738"/>
                  </a:cubicBezTo>
                  <a:cubicBezTo>
                    <a:pt x="725" y="1738"/>
                    <a:pt x="746" y="1736"/>
                    <a:pt x="767" y="1732"/>
                  </a:cubicBezTo>
                  <a:cubicBezTo>
                    <a:pt x="847" y="1720"/>
                    <a:pt x="925" y="1698"/>
                    <a:pt x="999" y="1663"/>
                  </a:cubicBezTo>
                  <a:lnTo>
                    <a:pt x="999" y="1663"/>
                  </a:lnTo>
                  <a:cubicBezTo>
                    <a:pt x="991" y="1707"/>
                    <a:pt x="985" y="1751"/>
                    <a:pt x="977" y="1796"/>
                  </a:cubicBezTo>
                  <a:cubicBezTo>
                    <a:pt x="952" y="1967"/>
                    <a:pt x="926" y="2138"/>
                    <a:pt x="901" y="2309"/>
                  </a:cubicBezTo>
                  <a:cubicBezTo>
                    <a:pt x="895" y="2348"/>
                    <a:pt x="892" y="2389"/>
                    <a:pt x="887" y="2431"/>
                  </a:cubicBezTo>
                  <a:cubicBezTo>
                    <a:pt x="873" y="2446"/>
                    <a:pt x="857" y="2464"/>
                    <a:pt x="841" y="2480"/>
                  </a:cubicBezTo>
                  <a:cubicBezTo>
                    <a:pt x="697" y="2632"/>
                    <a:pt x="566" y="2796"/>
                    <a:pt x="448" y="2970"/>
                  </a:cubicBezTo>
                  <a:cubicBezTo>
                    <a:pt x="330" y="3149"/>
                    <a:pt x="233" y="3342"/>
                    <a:pt x="159" y="3543"/>
                  </a:cubicBezTo>
                  <a:cubicBezTo>
                    <a:pt x="83" y="3746"/>
                    <a:pt x="32" y="3957"/>
                    <a:pt x="11" y="4172"/>
                  </a:cubicBezTo>
                  <a:cubicBezTo>
                    <a:pt x="0" y="4286"/>
                    <a:pt x="0" y="4401"/>
                    <a:pt x="0" y="4517"/>
                  </a:cubicBezTo>
                  <a:cubicBezTo>
                    <a:pt x="0" y="4620"/>
                    <a:pt x="5" y="4723"/>
                    <a:pt x="16" y="4824"/>
                  </a:cubicBezTo>
                  <a:cubicBezTo>
                    <a:pt x="30" y="4932"/>
                    <a:pt x="56" y="5036"/>
                    <a:pt x="91" y="5137"/>
                  </a:cubicBezTo>
                  <a:cubicBezTo>
                    <a:pt x="118" y="5221"/>
                    <a:pt x="154" y="5302"/>
                    <a:pt x="200" y="5376"/>
                  </a:cubicBezTo>
                  <a:cubicBezTo>
                    <a:pt x="222" y="5416"/>
                    <a:pt x="254" y="5451"/>
                    <a:pt x="292" y="5478"/>
                  </a:cubicBezTo>
                  <a:cubicBezTo>
                    <a:pt x="325" y="5500"/>
                    <a:pt x="361" y="5514"/>
                    <a:pt x="402" y="5521"/>
                  </a:cubicBezTo>
                  <a:cubicBezTo>
                    <a:pt x="412" y="5521"/>
                    <a:pt x="423" y="5521"/>
                    <a:pt x="434" y="5519"/>
                  </a:cubicBezTo>
                  <a:cubicBezTo>
                    <a:pt x="505" y="5517"/>
                    <a:pt x="570" y="5487"/>
                    <a:pt x="621" y="5438"/>
                  </a:cubicBezTo>
                  <a:cubicBezTo>
                    <a:pt x="656" y="5403"/>
                    <a:pt x="681" y="5362"/>
                    <a:pt x="697" y="5315"/>
                  </a:cubicBezTo>
                  <a:cubicBezTo>
                    <a:pt x="713" y="5274"/>
                    <a:pt x="729" y="5232"/>
                    <a:pt x="744" y="5188"/>
                  </a:cubicBezTo>
                  <a:cubicBezTo>
                    <a:pt x="759" y="5145"/>
                    <a:pt x="771" y="5101"/>
                    <a:pt x="786" y="5057"/>
                  </a:cubicBezTo>
                  <a:cubicBezTo>
                    <a:pt x="808" y="4989"/>
                    <a:pt x="822" y="4917"/>
                    <a:pt x="841" y="4848"/>
                  </a:cubicBezTo>
                  <a:cubicBezTo>
                    <a:pt x="852" y="4807"/>
                    <a:pt x="858" y="4761"/>
                    <a:pt x="866" y="4721"/>
                  </a:cubicBezTo>
                  <a:cubicBezTo>
                    <a:pt x="876" y="4682"/>
                    <a:pt x="884" y="4640"/>
                    <a:pt x="892" y="4601"/>
                  </a:cubicBezTo>
                  <a:cubicBezTo>
                    <a:pt x="907" y="4518"/>
                    <a:pt x="919" y="4435"/>
                    <a:pt x="933" y="4352"/>
                  </a:cubicBezTo>
                  <a:cubicBezTo>
                    <a:pt x="955" y="4210"/>
                    <a:pt x="974" y="4069"/>
                    <a:pt x="991" y="3926"/>
                  </a:cubicBezTo>
                  <a:cubicBezTo>
                    <a:pt x="1014" y="3760"/>
                    <a:pt x="1034" y="3594"/>
                    <a:pt x="1053" y="3426"/>
                  </a:cubicBezTo>
                  <a:cubicBezTo>
                    <a:pt x="1072" y="3273"/>
                    <a:pt x="1086" y="3118"/>
                    <a:pt x="1104" y="2964"/>
                  </a:cubicBezTo>
                  <a:cubicBezTo>
                    <a:pt x="1121" y="2818"/>
                    <a:pt x="1139" y="2673"/>
                    <a:pt x="1156" y="2527"/>
                  </a:cubicBezTo>
                  <a:cubicBezTo>
                    <a:pt x="1406" y="2272"/>
                    <a:pt x="1683" y="2044"/>
                    <a:pt x="1952" y="1812"/>
                  </a:cubicBezTo>
                  <a:cubicBezTo>
                    <a:pt x="2000" y="1775"/>
                    <a:pt x="2046" y="1734"/>
                    <a:pt x="2092" y="1696"/>
                  </a:cubicBezTo>
                  <a:lnTo>
                    <a:pt x="2392" y="1447"/>
                  </a:lnTo>
                  <a:cubicBezTo>
                    <a:pt x="2543" y="1322"/>
                    <a:pt x="2695" y="1199"/>
                    <a:pt x="2845" y="1072"/>
                  </a:cubicBezTo>
                  <a:lnTo>
                    <a:pt x="2845" y="1072"/>
                  </a:lnTo>
                  <a:lnTo>
                    <a:pt x="2847" y="1071"/>
                  </a:lnTo>
                  <a:lnTo>
                    <a:pt x="2856" y="1064"/>
                  </a:lnTo>
                  <a:lnTo>
                    <a:pt x="2856" y="1064"/>
                  </a:lnTo>
                  <a:lnTo>
                    <a:pt x="2853" y="1066"/>
                  </a:lnTo>
                  <a:cubicBezTo>
                    <a:pt x="3019" y="928"/>
                    <a:pt x="3185" y="791"/>
                    <a:pt x="3352" y="654"/>
                  </a:cubicBezTo>
                  <a:cubicBezTo>
                    <a:pt x="3404" y="616"/>
                    <a:pt x="3415" y="544"/>
                    <a:pt x="3377" y="491"/>
                  </a:cubicBezTo>
                  <a:cubicBezTo>
                    <a:pt x="3354" y="460"/>
                    <a:pt x="3319" y="443"/>
                    <a:pt x="3283" y="443"/>
                  </a:cubicBezTo>
                  <a:cubicBezTo>
                    <a:pt x="3259" y="443"/>
                    <a:pt x="3235" y="451"/>
                    <a:pt x="3214" y="466"/>
                  </a:cubicBezTo>
                  <a:cubicBezTo>
                    <a:pt x="2935" y="691"/>
                    <a:pt x="2655" y="916"/>
                    <a:pt x="2376" y="1142"/>
                  </a:cubicBezTo>
                  <a:cubicBezTo>
                    <a:pt x="2247" y="1246"/>
                    <a:pt x="2117" y="1352"/>
                    <a:pt x="1987" y="1459"/>
                  </a:cubicBezTo>
                  <a:cubicBezTo>
                    <a:pt x="1924" y="1509"/>
                    <a:pt x="1864" y="1561"/>
                    <a:pt x="1800" y="1609"/>
                  </a:cubicBezTo>
                  <a:cubicBezTo>
                    <a:pt x="1753" y="1644"/>
                    <a:pt x="1712" y="1685"/>
                    <a:pt x="1667" y="1723"/>
                  </a:cubicBezTo>
                  <a:cubicBezTo>
                    <a:pt x="1626" y="1756"/>
                    <a:pt x="1585" y="1789"/>
                    <a:pt x="1545" y="1824"/>
                  </a:cubicBezTo>
                  <a:cubicBezTo>
                    <a:pt x="1465" y="1892"/>
                    <a:pt x="1384" y="1960"/>
                    <a:pt x="1305" y="2030"/>
                  </a:cubicBezTo>
                  <a:cubicBezTo>
                    <a:pt x="1276" y="2055"/>
                    <a:pt x="1246" y="2082"/>
                    <a:pt x="1218" y="2109"/>
                  </a:cubicBezTo>
                  <a:lnTo>
                    <a:pt x="1224" y="2070"/>
                  </a:lnTo>
                  <a:cubicBezTo>
                    <a:pt x="1240" y="1971"/>
                    <a:pt x="1256" y="1875"/>
                    <a:pt x="1272" y="1777"/>
                  </a:cubicBezTo>
                  <a:cubicBezTo>
                    <a:pt x="1291" y="1661"/>
                    <a:pt x="1313" y="1546"/>
                    <a:pt x="1338" y="1432"/>
                  </a:cubicBezTo>
                  <a:cubicBezTo>
                    <a:pt x="1479" y="1307"/>
                    <a:pt x="1590" y="1145"/>
                    <a:pt x="1678" y="980"/>
                  </a:cubicBezTo>
                  <a:cubicBezTo>
                    <a:pt x="1758" y="832"/>
                    <a:pt x="1826" y="677"/>
                    <a:pt x="1881" y="517"/>
                  </a:cubicBezTo>
                  <a:cubicBezTo>
                    <a:pt x="1903" y="453"/>
                    <a:pt x="1924" y="387"/>
                    <a:pt x="1941" y="322"/>
                  </a:cubicBezTo>
                  <a:cubicBezTo>
                    <a:pt x="1952" y="281"/>
                    <a:pt x="1957" y="238"/>
                    <a:pt x="1954" y="197"/>
                  </a:cubicBezTo>
                  <a:cubicBezTo>
                    <a:pt x="1946" y="154"/>
                    <a:pt x="1928" y="115"/>
                    <a:pt x="1905" y="80"/>
                  </a:cubicBezTo>
                  <a:cubicBezTo>
                    <a:pt x="1875" y="30"/>
                    <a:pt x="182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2" name="Google Shape;9092;p17"/>
            <p:cNvSpPr/>
            <p:nvPr/>
          </p:nvSpPr>
          <p:spPr>
            <a:xfrm>
              <a:off x="4952022" y="5197988"/>
              <a:ext cx="41094" cy="83213"/>
            </a:xfrm>
            <a:custGeom>
              <a:avLst/>
              <a:gdLst/>
              <a:ahLst/>
              <a:cxnLst/>
              <a:rect l="l" t="t" r="r" b="b"/>
              <a:pathLst>
                <a:path w="1414" h="2863" extrusionOk="0">
                  <a:moveTo>
                    <a:pt x="190" y="1"/>
                  </a:moveTo>
                  <a:cubicBezTo>
                    <a:pt x="169" y="1"/>
                    <a:pt x="148" y="5"/>
                    <a:pt x="128" y="13"/>
                  </a:cubicBezTo>
                  <a:cubicBezTo>
                    <a:pt x="41" y="48"/>
                    <a:pt x="0" y="147"/>
                    <a:pt x="37" y="234"/>
                  </a:cubicBezTo>
                  <a:cubicBezTo>
                    <a:pt x="179" y="613"/>
                    <a:pt x="347" y="983"/>
                    <a:pt x="519" y="1352"/>
                  </a:cubicBezTo>
                  <a:cubicBezTo>
                    <a:pt x="565" y="1452"/>
                    <a:pt x="611" y="1553"/>
                    <a:pt x="657" y="1653"/>
                  </a:cubicBezTo>
                  <a:lnTo>
                    <a:pt x="655" y="1648"/>
                  </a:lnTo>
                  <a:lnTo>
                    <a:pt x="655" y="1648"/>
                  </a:lnTo>
                  <a:cubicBezTo>
                    <a:pt x="700" y="1748"/>
                    <a:pt x="744" y="1846"/>
                    <a:pt x="790" y="1946"/>
                  </a:cubicBezTo>
                  <a:cubicBezTo>
                    <a:pt x="828" y="2031"/>
                    <a:pt x="863" y="2120"/>
                    <a:pt x="899" y="2207"/>
                  </a:cubicBezTo>
                  <a:cubicBezTo>
                    <a:pt x="931" y="2283"/>
                    <a:pt x="959" y="2360"/>
                    <a:pt x="986" y="2436"/>
                  </a:cubicBezTo>
                  <a:cubicBezTo>
                    <a:pt x="1026" y="2547"/>
                    <a:pt x="1064" y="2656"/>
                    <a:pt x="1100" y="2767"/>
                  </a:cubicBezTo>
                  <a:cubicBezTo>
                    <a:pt x="1122" y="2825"/>
                    <a:pt x="1179" y="2862"/>
                    <a:pt x="1241" y="2862"/>
                  </a:cubicBezTo>
                  <a:cubicBezTo>
                    <a:pt x="1242" y="2862"/>
                    <a:pt x="1243" y="2862"/>
                    <a:pt x="1244" y="2862"/>
                  </a:cubicBezTo>
                  <a:cubicBezTo>
                    <a:pt x="1262" y="2862"/>
                    <a:pt x="1281" y="2859"/>
                    <a:pt x="1298" y="2853"/>
                  </a:cubicBezTo>
                  <a:cubicBezTo>
                    <a:pt x="1376" y="2821"/>
                    <a:pt x="1414" y="2732"/>
                    <a:pt x="1384" y="2655"/>
                  </a:cubicBezTo>
                  <a:cubicBezTo>
                    <a:pt x="1314" y="2463"/>
                    <a:pt x="1246" y="2272"/>
                    <a:pt x="1168" y="2083"/>
                  </a:cubicBezTo>
                  <a:cubicBezTo>
                    <a:pt x="1096" y="1909"/>
                    <a:pt x="1021" y="1734"/>
                    <a:pt x="944" y="1559"/>
                  </a:cubicBezTo>
                  <a:cubicBezTo>
                    <a:pt x="882" y="1414"/>
                    <a:pt x="815" y="1270"/>
                    <a:pt x="752" y="1126"/>
                  </a:cubicBezTo>
                  <a:cubicBezTo>
                    <a:pt x="606" y="792"/>
                    <a:pt x="470" y="454"/>
                    <a:pt x="347" y="111"/>
                  </a:cubicBezTo>
                  <a:cubicBezTo>
                    <a:pt x="322" y="43"/>
                    <a:pt x="258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3" name="Google Shape;9093;p17"/>
            <p:cNvSpPr/>
            <p:nvPr/>
          </p:nvSpPr>
          <p:spPr>
            <a:xfrm>
              <a:off x="4943622" y="5193192"/>
              <a:ext cx="78265" cy="76906"/>
            </a:xfrm>
            <a:custGeom>
              <a:avLst/>
              <a:gdLst/>
              <a:ahLst/>
              <a:cxnLst/>
              <a:rect l="l" t="t" r="r" b="b"/>
              <a:pathLst>
                <a:path w="2693" h="2646" extrusionOk="0">
                  <a:moveTo>
                    <a:pt x="1880" y="1010"/>
                  </a:moveTo>
                  <a:lnTo>
                    <a:pt x="1878" y="1012"/>
                  </a:lnTo>
                  <a:lnTo>
                    <a:pt x="1878" y="1012"/>
                  </a:lnTo>
                  <a:cubicBezTo>
                    <a:pt x="1879" y="1012"/>
                    <a:pt x="1880" y="1011"/>
                    <a:pt x="1880" y="1010"/>
                  </a:cubicBezTo>
                  <a:close/>
                  <a:moveTo>
                    <a:pt x="2505" y="1"/>
                  </a:moveTo>
                  <a:cubicBezTo>
                    <a:pt x="2462" y="1"/>
                    <a:pt x="2419" y="17"/>
                    <a:pt x="2387" y="50"/>
                  </a:cubicBezTo>
                  <a:cubicBezTo>
                    <a:pt x="2303" y="126"/>
                    <a:pt x="2219" y="203"/>
                    <a:pt x="2136" y="281"/>
                  </a:cubicBezTo>
                  <a:cubicBezTo>
                    <a:pt x="2079" y="335"/>
                    <a:pt x="2027" y="390"/>
                    <a:pt x="1972" y="445"/>
                  </a:cubicBezTo>
                  <a:cubicBezTo>
                    <a:pt x="1859" y="562"/>
                    <a:pt x="1750" y="683"/>
                    <a:pt x="1641" y="802"/>
                  </a:cubicBezTo>
                  <a:lnTo>
                    <a:pt x="1649" y="794"/>
                  </a:lnTo>
                  <a:lnTo>
                    <a:pt x="1649" y="794"/>
                  </a:lnTo>
                  <a:cubicBezTo>
                    <a:pt x="1601" y="844"/>
                    <a:pt x="1554" y="900"/>
                    <a:pt x="1508" y="952"/>
                  </a:cubicBezTo>
                  <a:cubicBezTo>
                    <a:pt x="1462" y="1003"/>
                    <a:pt x="1415" y="1053"/>
                    <a:pt x="1369" y="1107"/>
                  </a:cubicBezTo>
                  <a:lnTo>
                    <a:pt x="1372" y="1104"/>
                  </a:lnTo>
                  <a:lnTo>
                    <a:pt x="1378" y="1098"/>
                  </a:lnTo>
                  <a:lnTo>
                    <a:pt x="1378" y="1098"/>
                  </a:lnTo>
                  <a:cubicBezTo>
                    <a:pt x="1278" y="1203"/>
                    <a:pt x="1179" y="1312"/>
                    <a:pt x="1080" y="1419"/>
                  </a:cubicBezTo>
                  <a:lnTo>
                    <a:pt x="1080" y="1419"/>
                  </a:lnTo>
                  <a:lnTo>
                    <a:pt x="1081" y="1417"/>
                  </a:lnTo>
                  <a:lnTo>
                    <a:pt x="1081" y="1417"/>
                  </a:lnTo>
                  <a:cubicBezTo>
                    <a:pt x="1079" y="1419"/>
                    <a:pt x="1078" y="1420"/>
                    <a:pt x="1077" y="1421"/>
                  </a:cubicBezTo>
                  <a:lnTo>
                    <a:pt x="1077" y="1421"/>
                  </a:lnTo>
                  <a:lnTo>
                    <a:pt x="1077" y="1420"/>
                  </a:lnTo>
                  <a:lnTo>
                    <a:pt x="1077" y="1420"/>
                  </a:lnTo>
                  <a:cubicBezTo>
                    <a:pt x="1076" y="1422"/>
                    <a:pt x="1075" y="1423"/>
                    <a:pt x="1073" y="1425"/>
                  </a:cubicBezTo>
                  <a:lnTo>
                    <a:pt x="1073" y="1425"/>
                  </a:lnTo>
                  <a:cubicBezTo>
                    <a:pt x="993" y="1508"/>
                    <a:pt x="914" y="1591"/>
                    <a:pt x="835" y="1672"/>
                  </a:cubicBezTo>
                  <a:cubicBezTo>
                    <a:pt x="754" y="1758"/>
                    <a:pt x="667" y="1835"/>
                    <a:pt x="584" y="1918"/>
                  </a:cubicBezTo>
                  <a:cubicBezTo>
                    <a:pt x="506" y="1992"/>
                    <a:pt x="425" y="2065"/>
                    <a:pt x="346" y="2139"/>
                  </a:cubicBezTo>
                  <a:cubicBezTo>
                    <a:pt x="250" y="2226"/>
                    <a:pt x="155" y="2315"/>
                    <a:pt x="60" y="2404"/>
                  </a:cubicBezTo>
                  <a:cubicBezTo>
                    <a:pt x="4" y="2456"/>
                    <a:pt x="1" y="2544"/>
                    <a:pt x="53" y="2600"/>
                  </a:cubicBezTo>
                  <a:cubicBezTo>
                    <a:pt x="79" y="2627"/>
                    <a:pt x="112" y="2644"/>
                    <a:pt x="150" y="2646"/>
                  </a:cubicBezTo>
                  <a:cubicBezTo>
                    <a:pt x="186" y="2646"/>
                    <a:pt x="221" y="2631"/>
                    <a:pt x="248" y="2608"/>
                  </a:cubicBezTo>
                  <a:cubicBezTo>
                    <a:pt x="498" y="2391"/>
                    <a:pt x="743" y="2166"/>
                    <a:pt x="986" y="1941"/>
                  </a:cubicBezTo>
                  <a:cubicBezTo>
                    <a:pt x="1089" y="1843"/>
                    <a:pt x="1190" y="1742"/>
                    <a:pt x="1288" y="1640"/>
                  </a:cubicBezTo>
                  <a:cubicBezTo>
                    <a:pt x="1394" y="1531"/>
                    <a:pt x="1500" y="1422"/>
                    <a:pt x="1603" y="1311"/>
                  </a:cubicBezTo>
                  <a:lnTo>
                    <a:pt x="1603" y="1311"/>
                  </a:lnTo>
                  <a:lnTo>
                    <a:pt x="1600" y="1314"/>
                  </a:lnTo>
                  <a:cubicBezTo>
                    <a:pt x="1690" y="1218"/>
                    <a:pt x="1780" y="1120"/>
                    <a:pt x="1870" y="1022"/>
                  </a:cubicBezTo>
                  <a:lnTo>
                    <a:pt x="1870" y="1022"/>
                  </a:lnTo>
                  <a:lnTo>
                    <a:pt x="1866" y="1025"/>
                  </a:lnTo>
                  <a:cubicBezTo>
                    <a:pt x="1867" y="1023"/>
                    <a:pt x="1869" y="1022"/>
                    <a:pt x="1870" y="1020"/>
                  </a:cubicBezTo>
                  <a:lnTo>
                    <a:pt x="1878" y="1012"/>
                  </a:lnTo>
                  <a:lnTo>
                    <a:pt x="1878" y="1012"/>
                  </a:lnTo>
                  <a:cubicBezTo>
                    <a:pt x="1878" y="1012"/>
                    <a:pt x="1878" y="1012"/>
                    <a:pt x="1878" y="1012"/>
                  </a:cubicBezTo>
                  <a:lnTo>
                    <a:pt x="1878" y="1012"/>
                  </a:lnTo>
                  <a:cubicBezTo>
                    <a:pt x="1982" y="902"/>
                    <a:pt x="2088" y="790"/>
                    <a:pt x="2198" y="683"/>
                  </a:cubicBezTo>
                  <a:cubicBezTo>
                    <a:pt x="2252" y="629"/>
                    <a:pt x="2306" y="574"/>
                    <a:pt x="2363" y="521"/>
                  </a:cubicBezTo>
                  <a:cubicBezTo>
                    <a:pt x="2448" y="445"/>
                    <a:pt x="2532" y="368"/>
                    <a:pt x="2616" y="293"/>
                  </a:cubicBezTo>
                  <a:cubicBezTo>
                    <a:pt x="2687" y="230"/>
                    <a:pt x="2692" y="121"/>
                    <a:pt x="2627" y="53"/>
                  </a:cubicBezTo>
                  <a:cubicBezTo>
                    <a:pt x="2594" y="18"/>
                    <a:pt x="2550" y="1"/>
                    <a:pt x="25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4" name="Google Shape;9094;p17"/>
            <p:cNvSpPr/>
            <p:nvPr/>
          </p:nvSpPr>
          <p:spPr>
            <a:xfrm>
              <a:off x="4703905" y="5229144"/>
              <a:ext cx="65652" cy="51619"/>
            </a:xfrm>
            <a:custGeom>
              <a:avLst/>
              <a:gdLst/>
              <a:ahLst/>
              <a:cxnLst/>
              <a:rect l="l" t="t" r="r" b="b"/>
              <a:pathLst>
                <a:path w="2259" h="1776" extrusionOk="0">
                  <a:moveTo>
                    <a:pt x="459" y="1170"/>
                  </a:moveTo>
                  <a:cubicBezTo>
                    <a:pt x="460" y="1173"/>
                    <a:pt x="460" y="1177"/>
                    <a:pt x="461" y="1180"/>
                  </a:cubicBezTo>
                  <a:lnTo>
                    <a:pt x="461" y="1180"/>
                  </a:lnTo>
                  <a:cubicBezTo>
                    <a:pt x="460" y="1177"/>
                    <a:pt x="460" y="1173"/>
                    <a:pt x="459" y="1170"/>
                  </a:cubicBezTo>
                  <a:close/>
                  <a:moveTo>
                    <a:pt x="993" y="324"/>
                  </a:moveTo>
                  <a:lnTo>
                    <a:pt x="1013" y="328"/>
                  </a:lnTo>
                  <a:cubicBezTo>
                    <a:pt x="1021" y="331"/>
                    <a:pt x="1027" y="332"/>
                    <a:pt x="1035" y="335"/>
                  </a:cubicBezTo>
                  <a:cubicBezTo>
                    <a:pt x="1050" y="340"/>
                    <a:pt x="1062" y="347"/>
                    <a:pt x="1075" y="353"/>
                  </a:cubicBezTo>
                  <a:cubicBezTo>
                    <a:pt x="1086" y="358"/>
                    <a:pt x="1094" y="364"/>
                    <a:pt x="1103" y="370"/>
                  </a:cubicBezTo>
                  <a:cubicBezTo>
                    <a:pt x="1124" y="385"/>
                    <a:pt x="1143" y="399"/>
                    <a:pt x="1162" y="416"/>
                  </a:cubicBezTo>
                  <a:cubicBezTo>
                    <a:pt x="1179" y="434"/>
                    <a:pt x="1198" y="454"/>
                    <a:pt x="1216" y="473"/>
                  </a:cubicBezTo>
                  <a:cubicBezTo>
                    <a:pt x="1235" y="500"/>
                    <a:pt x="1254" y="525"/>
                    <a:pt x="1273" y="552"/>
                  </a:cubicBezTo>
                  <a:cubicBezTo>
                    <a:pt x="1293" y="586"/>
                    <a:pt x="1311" y="619"/>
                    <a:pt x="1330" y="654"/>
                  </a:cubicBezTo>
                  <a:cubicBezTo>
                    <a:pt x="1338" y="673"/>
                    <a:pt x="1347" y="693"/>
                    <a:pt x="1355" y="712"/>
                  </a:cubicBezTo>
                  <a:cubicBezTo>
                    <a:pt x="1328" y="776"/>
                    <a:pt x="1300" y="839"/>
                    <a:pt x="1268" y="901"/>
                  </a:cubicBezTo>
                  <a:cubicBezTo>
                    <a:pt x="1230" y="970"/>
                    <a:pt x="1187" y="1038"/>
                    <a:pt x="1141" y="1103"/>
                  </a:cubicBezTo>
                  <a:cubicBezTo>
                    <a:pt x="1107" y="1149"/>
                    <a:pt x="1070" y="1195"/>
                    <a:pt x="1031" y="1238"/>
                  </a:cubicBezTo>
                  <a:cubicBezTo>
                    <a:pt x="1008" y="1260"/>
                    <a:pt x="988" y="1282"/>
                    <a:pt x="964" y="1301"/>
                  </a:cubicBezTo>
                  <a:cubicBezTo>
                    <a:pt x="939" y="1322"/>
                    <a:pt x="913" y="1341"/>
                    <a:pt x="888" y="1358"/>
                  </a:cubicBezTo>
                  <a:cubicBezTo>
                    <a:pt x="869" y="1368"/>
                    <a:pt x="852" y="1379"/>
                    <a:pt x="833" y="1388"/>
                  </a:cubicBezTo>
                  <a:cubicBezTo>
                    <a:pt x="823" y="1391"/>
                    <a:pt x="815" y="1396"/>
                    <a:pt x="806" y="1399"/>
                  </a:cubicBezTo>
                  <a:cubicBezTo>
                    <a:pt x="787" y="1404"/>
                    <a:pt x="769" y="1409"/>
                    <a:pt x="752" y="1413"/>
                  </a:cubicBezTo>
                  <a:cubicBezTo>
                    <a:pt x="741" y="1415"/>
                    <a:pt x="728" y="1417"/>
                    <a:pt x="717" y="1417"/>
                  </a:cubicBezTo>
                  <a:cubicBezTo>
                    <a:pt x="706" y="1418"/>
                    <a:pt x="697" y="1418"/>
                    <a:pt x="685" y="1418"/>
                  </a:cubicBezTo>
                  <a:cubicBezTo>
                    <a:pt x="674" y="1418"/>
                    <a:pt x="663" y="1417"/>
                    <a:pt x="652" y="1413"/>
                  </a:cubicBezTo>
                  <a:cubicBezTo>
                    <a:pt x="643" y="1412"/>
                    <a:pt x="632" y="1409"/>
                    <a:pt x="622" y="1406"/>
                  </a:cubicBezTo>
                  <a:cubicBezTo>
                    <a:pt x="616" y="1402"/>
                    <a:pt x="610" y="1401"/>
                    <a:pt x="602" y="1396"/>
                  </a:cubicBezTo>
                  <a:cubicBezTo>
                    <a:pt x="594" y="1391"/>
                    <a:pt x="586" y="1387"/>
                    <a:pt x="576" y="1380"/>
                  </a:cubicBezTo>
                  <a:cubicBezTo>
                    <a:pt x="568" y="1374"/>
                    <a:pt x="559" y="1368"/>
                    <a:pt x="551" y="1360"/>
                  </a:cubicBezTo>
                  <a:cubicBezTo>
                    <a:pt x="543" y="1350"/>
                    <a:pt x="534" y="1344"/>
                    <a:pt x="526" y="1333"/>
                  </a:cubicBezTo>
                  <a:cubicBezTo>
                    <a:pt x="521" y="1325"/>
                    <a:pt x="514" y="1317"/>
                    <a:pt x="509" y="1310"/>
                  </a:cubicBezTo>
                  <a:lnTo>
                    <a:pt x="509" y="1310"/>
                  </a:lnTo>
                  <a:cubicBezTo>
                    <a:pt x="510" y="1311"/>
                    <a:pt x="511" y="1313"/>
                    <a:pt x="512" y="1315"/>
                  </a:cubicBezTo>
                  <a:lnTo>
                    <a:pt x="512" y="1315"/>
                  </a:lnTo>
                  <a:cubicBezTo>
                    <a:pt x="509" y="1311"/>
                    <a:pt x="507" y="1308"/>
                    <a:pt x="505" y="1304"/>
                  </a:cubicBezTo>
                  <a:lnTo>
                    <a:pt x="505" y="1304"/>
                  </a:lnTo>
                  <a:cubicBezTo>
                    <a:pt x="506" y="1306"/>
                    <a:pt x="508" y="1308"/>
                    <a:pt x="509" y="1310"/>
                  </a:cubicBezTo>
                  <a:lnTo>
                    <a:pt x="509" y="1310"/>
                  </a:lnTo>
                  <a:cubicBezTo>
                    <a:pt x="508" y="1308"/>
                    <a:pt x="507" y="1306"/>
                    <a:pt x="505" y="1304"/>
                  </a:cubicBezTo>
                  <a:lnTo>
                    <a:pt x="505" y="1304"/>
                  </a:lnTo>
                  <a:cubicBezTo>
                    <a:pt x="505" y="1304"/>
                    <a:pt x="505" y="1304"/>
                    <a:pt x="505" y="1304"/>
                  </a:cubicBezTo>
                  <a:lnTo>
                    <a:pt x="505" y="1304"/>
                  </a:lnTo>
                  <a:cubicBezTo>
                    <a:pt x="505" y="1304"/>
                    <a:pt x="505" y="1304"/>
                    <a:pt x="505" y="1304"/>
                  </a:cubicBezTo>
                  <a:lnTo>
                    <a:pt x="505" y="1304"/>
                  </a:lnTo>
                  <a:cubicBezTo>
                    <a:pt x="505" y="1304"/>
                    <a:pt x="505" y="1304"/>
                    <a:pt x="505" y="1304"/>
                  </a:cubicBezTo>
                  <a:lnTo>
                    <a:pt x="505" y="1304"/>
                  </a:lnTo>
                  <a:cubicBezTo>
                    <a:pt x="501" y="1297"/>
                    <a:pt x="496" y="1290"/>
                    <a:pt x="492" y="1280"/>
                  </a:cubicBezTo>
                  <a:cubicBezTo>
                    <a:pt x="486" y="1266"/>
                    <a:pt x="480" y="1254"/>
                    <a:pt x="475" y="1239"/>
                  </a:cubicBezTo>
                  <a:cubicBezTo>
                    <a:pt x="470" y="1222"/>
                    <a:pt x="465" y="1204"/>
                    <a:pt x="462" y="1187"/>
                  </a:cubicBezTo>
                  <a:lnTo>
                    <a:pt x="462" y="1187"/>
                  </a:lnTo>
                  <a:cubicBezTo>
                    <a:pt x="461" y="1173"/>
                    <a:pt x="459" y="1158"/>
                    <a:pt x="458" y="1143"/>
                  </a:cubicBezTo>
                  <a:cubicBezTo>
                    <a:pt x="458" y="1114"/>
                    <a:pt x="458" y="1086"/>
                    <a:pt x="459" y="1057"/>
                  </a:cubicBezTo>
                  <a:cubicBezTo>
                    <a:pt x="464" y="1026"/>
                    <a:pt x="469" y="994"/>
                    <a:pt x="475" y="961"/>
                  </a:cubicBezTo>
                  <a:cubicBezTo>
                    <a:pt x="488" y="913"/>
                    <a:pt x="502" y="869"/>
                    <a:pt x="516" y="823"/>
                  </a:cubicBezTo>
                  <a:cubicBezTo>
                    <a:pt x="537" y="769"/>
                    <a:pt x="560" y="717"/>
                    <a:pt x="586" y="665"/>
                  </a:cubicBezTo>
                  <a:cubicBezTo>
                    <a:pt x="610" y="624"/>
                    <a:pt x="635" y="582"/>
                    <a:pt x="662" y="543"/>
                  </a:cubicBezTo>
                  <a:cubicBezTo>
                    <a:pt x="681" y="517"/>
                    <a:pt x="700" y="494"/>
                    <a:pt x="720" y="470"/>
                  </a:cubicBezTo>
                  <a:cubicBezTo>
                    <a:pt x="741" y="449"/>
                    <a:pt x="760" y="430"/>
                    <a:pt x="780" y="411"/>
                  </a:cubicBezTo>
                  <a:cubicBezTo>
                    <a:pt x="798" y="397"/>
                    <a:pt x="818" y="383"/>
                    <a:pt x="837" y="370"/>
                  </a:cubicBezTo>
                  <a:cubicBezTo>
                    <a:pt x="849" y="362"/>
                    <a:pt x="860" y="356"/>
                    <a:pt x="871" y="350"/>
                  </a:cubicBezTo>
                  <a:cubicBezTo>
                    <a:pt x="882" y="345"/>
                    <a:pt x="896" y="339"/>
                    <a:pt x="906" y="335"/>
                  </a:cubicBezTo>
                  <a:cubicBezTo>
                    <a:pt x="915" y="334"/>
                    <a:pt x="925" y="331"/>
                    <a:pt x="934" y="329"/>
                  </a:cubicBezTo>
                  <a:cubicBezTo>
                    <a:pt x="945" y="328"/>
                    <a:pt x="958" y="324"/>
                    <a:pt x="970" y="324"/>
                  </a:cubicBezTo>
                  <a:close/>
                  <a:moveTo>
                    <a:pt x="1710" y="1"/>
                  </a:moveTo>
                  <a:cubicBezTo>
                    <a:pt x="1651" y="1"/>
                    <a:pt x="1591" y="32"/>
                    <a:pt x="1562" y="96"/>
                  </a:cubicBezTo>
                  <a:cubicBezTo>
                    <a:pt x="1532" y="168"/>
                    <a:pt x="1518" y="245"/>
                    <a:pt x="1498" y="318"/>
                  </a:cubicBezTo>
                  <a:cubicBezTo>
                    <a:pt x="1469" y="278"/>
                    <a:pt x="1437" y="242"/>
                    <a:pt x="1403" y="207"/>
                  </a:cubicBezTo>
                  <a:cubicBezTo>
                    <a:pt x="1330" y="133"/>
                    <a:pt x="1243" y="74"/>
                    <a:pt x="1148" y="35"/>
                  </a:cubicBezTo>
                  <a:cubicBezTo>
                    <a:pt x="1092" y="13"/>
                    <a:pt x="1032" y="3"/>
                    <a:pt x="972" y="3"/>
                  </a:cubicBezTo>
                  <a:cubicBezTo>
                    <a:pt x="934" y="3"/>
                    <a:pt x="897" y="7"/>
                    <a:pt x="860" y="16"/>
                  </a:cubicBezTo>
                  <a:cubicBezTo>
                    <a:pt x="649" y="66"/>
                    <a:pt x="480" y="228"/>
                    <a:pt x="369" y="410"/>
                  </a:cubicBezTo>
                  <a:cubicBezTo>
                    <a:pt x="162" y="747"/>
                    <a:pt x="0" y="1290"/>
                    <a:pt x="348" y="1597"/>
                  </a:cubicBezTo>
                  <a:cubicBezTo>
                    <a:pt x="426" y="1667"/>
                    <a:pt x="522" y="1713"/>
                    <a:pt x="625" y="1725"/>
                  </a:cubicBezTo>
                  <a:cubicBezTo>
                    <a:pt x="652" y="1729"/>
                    <a:pt x="678" y="1730"/>
                    <a:pt x="704" y="1730"/>
                  </a:cubicBezTo>
                  <a:cubicBezTo>
                    <a:pt x="776" y="1730"/>
                    <a:pt x="846" y="1718"/>
                    <a:pt x="913" y="1694"/>
                  </a:cubicBezTo>
                  <a:cubicBezTo>
                    <a:pt x="1118" y="1616"/>
                    <a:pt x="1279" y="1450"/>
                    <a:pt x="1401" y="1273"/>
                  </a:cubicBezTo>
                  <a:cubicBezTo>
                    <a:pt x="1426" y="1236"/>
                    <a:pt x="1450" y="1200"/>
                    <a:pt x="1472" y="1162"/>
                  </a:cubicBezTo>
                  <a:cubicBezTo>
                    <a:pt x="1479" y="1192"/>
                    <a:pt x="1491" y="1220"/>
                    <a:pt x="1509" y="1246"/>
                  </a:cubicBezTo>
                  <a:cubicBezTo>
                    <a:pt x="1537" y="1284"/>
                    <a:pt x="1578" y="1307"/>
                    <a:pt x="1626" y="1312"/>
                  </a:cubicBezTo>
                  <a:cubicBezTo>
                    <a:pt x="1633" y="1313"/>
                    <a:pt x="1641" y="1314"/>
                    <a:pt x="1649" y="1314"/>
                  </a:cubicBezTo>
                  <a:cubicBezTo>
                    <a:pt x="1690" y="1314"/>
                    <a:pt x="1730" y="1299"/>
                    <a:pt x="1760" y="1273"/>
                  </a:cubicBezTo>
                  <a:cubicBezTo>
                    <a:pt x="1775" y="1322"/>
                    <a:pt x="1794" y="1371"/>
                    <a:pt x="1811" y="1420"/>
                  </a:cubicBezTo>
                  <a:cubicBezTo>
                    <a:pt x="1827" y="1470"/>
                    <a:pt x="1846" y="1518"/>
                    <a:pt x="1868" y="1565"/>
                  </a:cubicBezTo>
                  <a:cubicBezTo>
                    <a:pt x="1890" y="1616"/>
                    <a:pt x="1920" y="1665"/>
                    <a:pt x="1953" y="1709"/>
                  </a:cubicBezTo>
                  <a:cubicBezTo>
                    <a:pt x="1982" y="1751"/>
                    <a:pt x="2029" y="1774"/>
                    <a:pt x="2080" y="1776"/>
                  </a:cubicBezTo>
                  <a:cubicBezTo>
                    <a:pt x="2113" y="1776"/>
                    <a:pt x="2147" y="1765"/>
                    <a:pt x="2173" y="1746"/>
                  </a:cubicBezTo>
                  <a:cubicBezTo>
                    <a:pt x="2243" y="1694"/>
                    <a:pt x="2259" y="1594"/>
                    <a:pt x="2208" y="1523"/>
                  </a:cubicBezTo>
                  <a:cubicBezTo>
                    <a:pt x="2194" y="1507"/>
                    <a:pt x="2178" y="1488"/>
                    <a:pt x="2169" y="1470"/>
                  </a:cubicBezTo>
                  <a:cubicBezTo>
                    <a:pt x="2159" y="1455"/>
                    <a:pt x="2150" y="1437"/>
                    <a:pt x="2140" y="1418"/>
                  </a:cubicBezTo>
                  <a:cubicBezTo>
                    <a:pt x="2109" y="1345"/>
                    <a:pt x="2083" y="1269"/>
                    <a:pt x="2058" y="1195"/>
                  </a:cubicBezTo>
                  <a:cubicBezTo>
                    <a:pt x="2047" y="1157"/>
                    <a:pt x="2037" y="1121"/>
                    <a:pt x="2028" y="1084"/>
                  </a:cubicBezTo>
                  <a:cubicBezTo>
                    <a:pt x="2018" y="1056"/>
                    <a:pt x="2009" y="1026"/>
                    <a:pt x="2003" y="997"/>
                  </a:cubicBezTo>
                  <a:cubicBezTo>
                    <a:pt x="1988" y="920"/>
                    <a:pt x="1974" y="844"/>
                    <a:pt x="1958" y="768"/>
                  </a:cubicBezTo>
                  <a:cubicBezTo>
                    <a:pt x="1946" y="682"/>
                    <a:pt x="1931" y="597"/>
                    <a:pt x="1922" y="511"/>
                  </a:cubicBezTo>
                  <a:cubicBezTo>
                    <a:pt x="1915" y="451"/>
                    <a:pt x="1908" y="391"/>
                    <a:pt x="1901" y="329"/>
                  </a:cubicBezTo>
                  <a:cubicBezTo>
                    <a:pt x="1893" y="253"/>
                    <a:pt x="1890" y="177"/>
                    <a:pt x="1862" y="104"/>
                  </a:cubicBezTo>
                  <a:cubicBezTo>
                    <a:pt x="1835" y="35"/>
                    <a:pt x="1772" y="1"/>
                    <a:pt x="1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5" name="Google Shape;9095;p17"/>
            <p:cNvSpPr/>
            <p:nvPr/>
          </p:nvSpPr>
          <p:spPr>
            <a:xfrm>
              <a:off x="4463490" y="4414545"/>
              <a:ext cx="88699" cy="158114"/>
            </a:xfrm>
            <a:custGeom>
              <a:avLst/>
              <a:gdLst/>
              <a:ahLst/>
              <a:cxnLst/>
              <a:rect l="l" t="t" r="r" b="b"/>
              <a:pathLst>
                <a:path w="3052" h="5440" extrusionOk="0">
                  <a:moveTo>
                    <a:pt x="2646" y="595"/>
                  </a:moveTo>
                  <a:cubicBezTo>
                    <a:pt x="2637" y="625"/>
                    <a:pt x="2627" y="655"/>
                    <a:pt x="2618" y="685"/>
                  </a:cubicBezTo>
                  <a:cubicBezTo>
                    <a:pt x="2614" y="679"/>
                    <a:pt x="2611" y="674"/>
                    <a:pt x="2608" y="671"/>
                  </a:cubicBezTo>
                  <a:cubicBezTo>
                    <a:pt x="2614" y="655"/>
                    <a:pt x="2622" y="639"/>
                    <a:pt x="2630" y="622"/>
                  </a:cubicBezTo>
                  <a:cubicBezTo>
                    <a:pt x="2637" y="614"/>
                    <a:pt x="2641" y="604"/>
                    <a:pt x="2646" y="595"/>
                  </a:cubicBezTo>
                  <a:close/>
                  <a:moveTo>
                    <a:pt x="1712" y="3395"/>
                  </a:moveTo>
                  <a:cubicBezTo>
                    <a:pt x="1703" y="3453"/>
                    <a:pt x="1693" y="3510"/>
                    <a:pt x="1681" y="3571"/>
                  </a:cubicBezTo>
                  <a:cubicBezTo>
                    <a:pt x="1665" y="3648"/>
                    <a:pt x="1649" y="3727"/>
                    <a:pt x="1633" y="3806"/>
                  </a:cubicBezTo>
                  <a:cubicBezTo>
                    <a:pt x="1608" y="3901"/>
                    <a:pt x="1587" y="3996"/>
                    <a:pt x="1559" y="4090"/>
                  </a:cubicBezTo>
                  <a:cubicBezTo>
                    <a:pt x="1527" y="4191"/>
                    <a:pt x="1495" y="4291"/>
                    <a:pt x="1460" y="4392"/>
                  </a:cubicBezTo>
                  <a:cubicBezTo>
                    <a:pt x="1435" y="4457"/>
                    <a:pt x="1408" y="4520"/>
                    <a:pt x="1380" y="4584"/>
                  </a:cubicBezTo>
                  <a:cubicBezTo>
                    <a:pt x="1347" y="4652"/>
                    <a:pt x="1312" y="4718"/>
                    <a:pt x="1277" y="4785"/>
                  </a:cubicBezTo>
                  <a:cubicBezTo>
                    <a:pt x="1247" y="4837"/>
                    <a:pt x="1217" y="4889"/>
                    <a:pt x="1183" y="4938"/>
                  </a:cubicBezTo>
                  <a:cubicBezTo>
                    <a:pt x="1171" y="4954"/>
                    <a:pt x="1157" y="4970"/>
                    <a:pt x="1144" y="4986"/>
                  </a:cubicBezTo>
                  <a:cubicBezTo>
                    <a:pt x="1136" y="4994"/>
                    <a:pt x="1128" y="5002"/>
                    <a:pt x="1120" y="5008"/>
                  </a:cubicBezTo>
                  <a:cubicBezTo>
                    <a:pt x="1106" y="5019"/>
                    <a:pt x="1090" y="5030"/>
                    <a:pt x="1076" y="5041"/>
                  </a:cubicBezTo>
                  <a:cubicBezTo>
                    <a:pt x="1049" y="5059"/>
                    <a:pt x="1020" y="5073"/>
                    <a:pt x="992" y="5087"/>
                  </a:cubicBezTo>
                  <a:cubicBezTo>
                    <a:pt x="970" y="5097"/>
                    <a:pt x="946" y="5108"/>
                    <a:pt x="924" y="5116"/>
                  </a:cubicBezTo>
                  <a:lnTo>
                    <a:pt x="914" y="5119"/>
                  </a:lnTo>
                  <a:cubicBezTo>
                    <a:pt x="902" y="5120"/>
                    <a:pt x="887" y="5124"/>
                    <a:pt x="875" y="5124"/>
                  </a:cubicBezTo>
                  <a:cubicBezTo>
                    <a:pt x="865" y="5124"/>
                    <a:pt x="856" y="5124"/>
                    <a:pt x="847" y="5124"/>
                  </a:cubicBezTo>
                  <a:cubicBezTo>
                    <a:pt x="838" y="5124"/>
                    <a:pt x="829" y="5124"/>
                    <a:pt x="819" y="5122"/>
                  </a:cubicBezTo>
                  <a:cubicBezTo>
                    <a:pt x="799" y="5119"/>
                    <a:pt x="781" y="5117"/>
                    <a:pt x="759" y="5111"/>
                  </a:cubicBezTo>
                  <a:cubicBezTo>
                    <a:pt x="739" y="5106"/>
                    <a:pt x="715" y="5100"/>
                    <a:pt x="697" y="5093"/>
                  </a:cubicBezTo>
                  <a:cubicBezTo>
                    <a:pt x="680" y="5086"/>
                    <a:pt x="663" y="5079"/>
                    <a:pt x="647" y="5070"/>
                  </a:cubicBezTo>
                  <a:cubicBezTo>
                    <a:pt x="629" y="5060"/>
                    <a:pt x="615" y="5054"/>
                    <a:pt x="598" y="5040"/>
                  </a:cubicBezTo>
                  <a:cubicBezTo>
                    <a:pt x="579" y="5025"/>
                    <a:pt x="561" y="5011"/>
                    <a:pt x="544" y="4997"/>
                  </a:cubicBezTo>
                  <a:cubicBezTo>
                    <a:pt x="531" y="4983"/>
                    <a:pt x="519" y="4970"/>
                    <a:pt x="508" y="4957"/>
                  </a:cubicBezTo>
                  <a:cubicBezTo>
                    <a:pt x="490" y="4935"/>
                    <a:pt x="474" y="4913"/>
                    <a:pt x="458" y="4889"/>
                  </a:cubicBezTo>
                  <a:cubicBezTo>
                    <a:pt x="441" y="4861"/>
                    <a:pt x="425" y="4832"/>
                    <a:pt x="409" y="4802"/>
                  </a:cubicBezTo>
                  <a:cubicBezTo>
                    <a:pt x="390" y="4759"/>
                    <a:pt x="371" y="4715"/>
                    <a:pt x="357" y="4669"/>
                  </a:cubicBezTo>
                  <a:cubicBezTo>
                    <a:pt x="346" y="4631"/>
                    <a:pt x="333" y="4588"/>
                    <a:pt x="327" y="4552"/>
                  </a:cubicBezTo>
                  <a:cubicBezTo>
                    <a:pt x="321" y="4516"/>
                    <a:pt x="316" y="4478"/>
                    <a:pt x="314" y="4441"/>
                  </a:cubicBezTo>
                  <a:cubicBezTo>
                    <a:pt x="313" y="4414"/>
                    <a:pt x="313" y="4389"/>
                    <a:pt x="314" y="4364"/>
                  </a:cubicBezTo>
                  <a:cubicBezTo>
                    <a:pt x="319" y="4319"/>
                    <a:pt x="325" y="4277"/>
                    <a:pt x="335" y="4234"/>
                  </a:cubicBezTo>
                  <a:cubicBezTo>
                    <a:pt x="348" y="4180"/>
                    <a:pt x="363" y="4128"/>
                    <a:pt x="382" y="4076"/>
                  </a:cubicBezTo>
                  <a:cubicBezTo>
                    <a:pt x="392" y="4050"/>
                    <a:pt x="403" y="4027"/>
                    <a:pt x="414" y="4003"/>
                  </a:cubicBezTo>
                  <a:cubicBezTo>
                    <a:pt x="463" y="3914"/>
                    <a:pt x="523" y="3830"/>
                    <a:pt x="582" y="3746"/>
                  </a:cubicBezTo>
                  <a:cubicBezTo>
                    <a:pt x="634" y="3672"/>
                    <a:pt x="682" y="3594"/>
                    <a:pt x="724" y="3515"/>
                  </a:cubicBezTo>
                  <a:lnTo>
                    <a:pt x="724" y="3515"/>
                  </a:lnTo>
                  <a:lnTo>
                    <a:pt x="721" y="3520"/>
                  </a:lnTo>
                  <a:cubicBezTo>
                    <a:pt x="721" y="3518"/>
                    <a:pt x="723" y="3517"/>
                    <a:pt x="724" y="3514"/>
                  </a:cubicBezTo>
                  <a:lnTo>
                    <a:pt x="742" y="3510"/>
                  </a:lnTo>
                  <a:cubicBezTo>
                    <a:pt x="918" y="3482"/>
                    <a:pt x="1096" y="3474"/>
                    <a:pt x="1274" y="3452"/>
                  </a:cubicBezTo>
                  <a:lnTo>
                    <a:pt x="1535" y="3422"/>
                  </a:lnTo>
                  <a:cubicBezTo>
                    <a:pt x="1593" y="3414"/>
                    <a:pt x="1654" y="3404"/>
                    <a:pt x="1712" y="3395"/>
                  </a:cubicBezTo>
                  <a:close/>
                  <a:moveTo>
                    <a:pt x="2843" y="0"/>
                  </a:moveTo>
                  <a:cubicBezTo>
                    <a:pt x="2769" y="0"/>
                    <a:pt x="2699" y="33"/>
                    <a:pt x="2643" y="79"/>
                  </a:cubicBezTo>
                  <a:cubicBezTo>
                    <a:pt x="2562" y="145"/>
                    <a:pt x="2496" y="226"/>
                    <a:pt x="2445" y="318"/>
                  </a:cubicBezTo>
                  <a:cubicBezTo>
                    <a:pt x="2390" y="409"/>
                    <a:pt x="2342" y="506"/>
                    <a:pt x="2301" y="606"/>
                  </a:cubicBezTo>
                  <a:cubicBezTo>
                    <a:pt x="2239" y="761"/>
                    <a:pt x="2187" y="921"/>
                    <a:pt x="2147" y="1084"/>
                  </a:cubicBezTo>
                  <a:cubicBezTo>
                    <a:pt x="2121" y="1191"/>
                    <a:pt x="2095" y="1301"/>
                    <a:pt x="2068" y="1408"/>
                  </a:cubicBezTo>
                  <a:cubicBezTo>
                    <a:pt x="2029" y="1573"/>
                    <a:pt x="1997" y="1738"/>
                    <a:pt x="1964" y="1904"/>
                  </a:cubicBezTo>
                  <a:cubicBezTo>
                    <a:pt x="1899" y="2233"/>
                    <a:pt x="1847" y="2565"/>
                    <a:pt x="1791" y="2896"/>
                  </a:cubicBezTo>
                  <a:cubicBezTo>
                    <a:pt x="1782" y="2956"/>
                    <a:pt x="1772" y="3015"/>
                    <a:pt x="1764" y="3075"/>
                  </a:cubicBezTo>
                  <a:cubicBezTo>
                    <a:pt x="1677" y="3088"/>
                    <a:pt x="1590" y="3102"/>
                    <a:pt x="1505" y="3110"/>
                  </a:cubicBezTo>
                  <a:cubicBezTo>
                    <a:pt x="1403" y="3119"/>
                    <a:pt x="1304" y="3134"/>
                    <a:pt x="1202" y="3142"/>
                  </a:cubicBezTo>
                  <a:cubicBezTo>
                    <a:pt x="1062" y="3151"/>
                    <a:pt x="918" y="3157"/>
                    <a:pt x="778" y="3176"/>
                  </a:cubicBezTo>
                  <a:cubicBezTo>
                    <a:pt x="667" y="3192"/>
                    <a:pt x="546" y="3208"/>
                    <a:pt x="474" y="3303"/>
                  </a:cubicBezTo>
                  <a:cubicBezTo>
                    <a:pt x="439" y="3352"/>
                    <a:pt x="417" y="3411"/>
                    <a:pt x="389" y="3465"/>
                  </a:cubicBezTo>
                  <a:cubicBezTo>
                    <a:pt x="389" y="3464"/>
                    <a:pt x="390" y="3463"/>
                    <a:pt x="391" y="3462"/>
                  </a:cubicBezTo>
                  <a:lnTo>
                    <a:pt x="391" y="3462"/>
                  </a:lnTo>
                  <a:cubicBezTo>
                    <a:pt x="373" y="3493"/>
                    <a:pt x="357" y="3522"/>
                    <a:pt x="338" y="3550"/>
                  </a:cubicBezTo>
                  <a:cubicBezTo>
                    <a:pt x="292" y="3621"/>
                    <a:pt x="245" y="3689"/>
                    <a:pt x="200" y="3759"/>
                  </a:cubicBezTo>
                  <a:cubicBezTo>
                    <a:pt x="156" y="3829"/>
                    <a:pt x="118" y="3903"/>
                    <a:pt x="88" y="3979"/>
                  </a:cubicBezTo>
                  <a:cubicBezTo>
                    <a:pt x="53" y="4074"/>
                    <a:pt x="28" y="4171"/>
                    <a:pt x="15" y="4270"/>
                  </a:cubicBezTo>
                  <a:cubicBezTo>
                    <a:pt x="1" y="4380"/>
                    <a:pt x="3" y="4490"/>
                    <a:pt x="22" y="4598"/>
                  </a:cubicBezTo>
                  <a:cubicBezTo>
                    <a:pt x="39" y="4701"/>
                    <a:pt x="69" y="4801"/>
                    <a:pt x="110" y="4894"/>
                  </a:cubicBezTo>
                  <a:cubicBezTo>
                    <a:pt x="153" y="4994"/>
                    <a:pt x="208" y="5086"/>
                    <a:pt x="276" y="5169"/>
                  </a:cubicBezTo>
                  <a:cubicBezTo>
                    <a:pt x="337" y="5238"/>
                    <a:pt x="408" y="5296"/>
                    <a:pt x="487" y="5342"/>
                  </a:cubicBezTo>
                  <a:cubicBezTo>
                    <a:pt x="582" y="5396"/>
                    <a:pt x="688" y="5429"/>
                    <a:pt x="797" y="5437"/>
                  </a:cubicBezTo>
                  <a:cubicBezTo>
                    <a:pt x="812" y="5438"/>
                    <a:pt x="826" y="5439"/>
                    <a:pt x="840" y="5439"/>
                  </a:cubicBezTo>
                  <a:cubicBezTo>
                    <a:pt x="846" y="5439"/>
                    <a:pt x="852" y="5439"/>
                    <a:pt x="857" y="5439"/>
                  </a:cubicBezTo>
                  <a:cubicBezTo>
                    <a:pt x="861" y="5439"/>
                    <a:pt x="865" y="5439"/>
                    <a:pt x="868" y="5439"/>
                  </a:cubicBezTo>
                  <a:cubicBezTo>
                    <a:pt x="936" y="5439"/>
                    <a:pt x="1003" y="5424"/>
                    <a:pt x="1065" y="5397"/>
                  </a:cubicBezTo>
                  <a:cubicBezTo>
                    <a:pt x="1155" y="5355"/>
                    <a:pt x="1248" y="5309"/>
                    <a:pt x="1321" y="5239"/>
                  </a:cubicBezTo>
                  <a:cubicBezTo>
                    <a:pt x="1383" y="5177"/>
                    <a:pt x="1435" y="5108"/>
                    <a:pt x="1476" y="5032"/>
                  </a:cubicBezTo>
                  <a:cubicBezTo>
                    <a:pt x="1560" y="4875"/>
                    <a:pt x="1643" y="4718"/>
                    <a:pt x="1704" y="4550"/>
                  </a:cubicBezTo>
                  <a:lnTo>
                    <a:pt x="1704" y="4550"/>
                  </a:lnTo>
                  <a:lnTo>
                    <a:pt x="1701" y="4558"/>
                  </a:lnTo>
                  <a:cubicBezTo>
                    <a:pt x="1760" y="4403"/>
                    <a:pt x="1809" y="4245"/>
                    <a:pt x="1848" y="4084"/>
                  </a:cubicBezTo>
                  <a:cubicBezTo>
                    <a:pt x="1889" y="3919"/>
                    <a:pt x="1931" y="3753"/>
                    <a:pt x="1958" y="3585"/>
                  </a:cubicBezTo>
                  <a:cubicBezTo>
                    <a:pt x="1972" y="3504"/>
                    <a:pt x="1984" y="3422"/>
                    <a:pt x="1997" y="3341"/>
                  </a:cubicBezTo>
                  <a:cubicBezTo>
                    <a:pt x="2190" y="3300"/>
                    <a:pt x="2380" y="3252"/>
                    <a:pt x="2572" y="3205"/>
                  </a:cubicBezTo>
                  <a:cubicBezTo>
                    <a:pt x="2652" y="3188"/>
                    <a:pt x="2703" y="3107"/>
                    <a:pt x="2683" y="3026"/>
                  </a:cubicBezTo>
                  <a:cubicBezTo>
                    <a:pt x="2665" y="2959"/>
                    <a:pt x="2605" y="2915"/>
                    <a:pt x="2540" y="2915"/>
                  </a:cubicBezTo>
                  <a:cubicBezTo>
                    <a:pt x="2527" y="2915"/>
                    <a:pt x="2514" y="2916"/>
                    <a:pt x="2501" y="2920"/>
                  </a:cubicBezTo>
                  <a:cubicBezTo>
                    <a:pt x="2350" y="2955"/>
                    <a:pt x="2200" y="2987"/>
                    <a:pt x="2049" y="3018"/>
                  </a:cubicBezTo>
                  <a:cubicBezTo>
                    <a:pt x="2073" y="2873"/>
                    <a:pt x="2097" y="2728"/>
                    <a:pt x="2124" y="2584"/>
                  </a:cubicBezTo>
                  <a:cubicBezTo>
                    <a:pt x="2152" y="2425"/>
                    <a:pt x="2178" y="2263"/>
                    <a:pt x="2211" y="2103"/>
                  </a:cubicBezTo>
                  <a:cubicBezTo>
                    <a:pt x="2246" y="1939"/>
                    <a:pt x="2280" y="1774"/>
                    <a:pt x="2315" y="1611"/>
                  </a:cubicBezTo>
                  <a:cubicBezTo>
                    <a:pt x="2331" y="1544"/>
                    <a:pt x="2349" y="1479"/>
                    <a:pt x="2366" y="1415"/>
                  </a:cubicBezTo>
                  <a:cubicBezTo>
                    <a:pt x="2372" y="1418"/>
                    <a:pt x="2380" y="1419"/>
                    <a:pt x="2387" y="1421"/>
                  </a:cubicBezTo>
                  <a:cubicBezTo>
                    <a:pt x="2404" y="1427"/>
                    <a:pt x="2423" y="1430"/>
                    <a:pt x="2441" y="1430"/>
                  </a:cubicBezTo>
                  <a:cubicBezTo>
                    <a:pt x="2462" y="1430"/>
                    <a:pt x="2483" y="1426"/>
                    <a:pt x="2504" y="1419"/>
                  </a:cubicBezTo>
                  <a:cubicBezTo>
                    <a:pt x="2540" y="1405"/>
                    <a:pt x="2573" y="1385"/>
                    <a:pt x="2602" y="1356"/>
                  </a:cubicBezTo>
                  <a:cubicBezTo>
                    <a:pt x="2673" y="1282"/>
                    <a:pt x="2732" y="1196"/>
                    <a:pt x="2781" y="1106"/>
                  </a:cubicBezTo>
                  <a:cubicBezTo>
                    <a:pt x="2825" y="1025"/>
                    <a:pt x="2863" y="940"/>
                    <a:pt x="2895" y="853"/>
                  </a:cubicBezTo>
                  <a:cubicBezTo>
                    <a:pt x="2933" y="747"/>
                    <a:pt x="2966" y="639"/>
                    <a:pt x="2993" y="530"/>
                  </a:cubicBezTo>
                  <a:cubicBezTo>
                    <a:pt x="3004" y="482"/>
                    <a:pt x="3015" y="436"/>
                    <a:pt x="3024" y="387"/>
                  </a:cubicBezTo>
                  <a:cubicBezTo>
                    <a:pt x="3039" y="318"/>
                    <a:pt x="3051" y="245"/>
                    <a:pt x="3039" y="174"/>
                  </a:cubicBezTo>
                  <a:cubicBezTo>
                    <a:pt x="3024" y="86"/>
                    <a:pt x="2967" y="17"/>
                    <a:pt x="2877" y="3"/>
                  </a:cubicBezTo>
                  <a:cubicBezTo>
                    <a:pt x="2866" y="1"/>
                    <a:pt x="2854" y="0"/>
                    <a:pt x="28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6" name="Google Shape;9096;p17"/>
            <p:cNvSpPr/>
            <p:nvPr/>
          </p:nvSpPr>
          <p:spPr>
            <a:xfrm>
              <a:off x="4559981" y="4413731"/>
              <a:ext cx="50830" cy="143901"/>
            </a:xfrm>
            <a:custGeom>
              <a:avLst/>
              <a:gdLst/>
              <a:ahLst/>
              <a:cxnLst/>
              <a:rect l="l" t="t" r="r" b="b"/>
              <a:pathLst>
                <a:path w="1749" h="4951" extrusionOk="0">
                  <a:moveTo>
                    <a:pt x="527" y="1095"/>
                  </a:moveTo>
                  <a:cubicBezTo>
                    <a:pt x="527" y="1097"/>
                    <a:pt x="526" y="1098"/>
                    <a:pt x="526" y="1099"/>
                  </a:cubicBezTo>
                  <a:cubicBezTo>
                    <a:pt x="527" y="1098"/>
                    <a:pt x="527" y="1097"/>
                    <a:pt x="527" y="1095"/>
                  </a:cubicBezTo>
                  <a:close/>
                  <a:moveTo>
                    <a:pt x="1426" y="0"/>
                  </a:moveTo>
                  <a:cubicBezTo>
                    <a:pt x="1364" y="0"/>
                    <a:pt x="1303" y="14"/>
                    <a:pt x="1248" y="42"/>
                  </a:cubicBezTo>
                  <a:cubicBezTo>
                    <a:pt x="1180" y="75"/>
                    <a:pt x="1120" y="119"/>
                    <a:pt x="1067" y="175"/>
                  </a:cubicBezTo>
                  <a:cubicBezTo>
                    <a:pt x="1022" y="222"/>
                    <a:pt x="979" y="274"/>
                    <a:pt x="939" y="328"/>
                  </a:cubicBezTo>
                  <a:cubicBezTo>
                    <a:pt x="849" y="455"/>
                    <a:pt x="767" y="586"/>
                    <a:pt x="695" y="724"/>
                  </a:cubicBezTo>
                  <a:cubicBezTo>
                    <a:pt x="635" y="840"/>
                    <a:pt x="580" y="959"/>
                    <a:pt x="533" y="1081"/>
                  </a:cubicBezTo>
                  <a:lnTo>
                    <a:pt x="533" y="1081"/>
                  </a:lnTo>
                  <a:cubicBezTo>
                    <a:pt x="533" y="1080"/>
                    <a:pt x="534" y="1079"/>
                    <a:pt x="534" y="1079"/>
                  </a:cubicBezTo>
                  <a:lnTo>
                    <a:pt x="534" y="1079"/>
                  </a:lnTo>
                  <a:cubicBezTo>
                    <a:pt x="531" y="1084"/>
                    <a:pt x="530" y="1089"/>
                    <a:pt x="527" y="1095"/>
                  </a:cubicBezTo>
                  <a:lnTo>
                    <a:pt x="527" y="1095"/>
                  </a:lnTo>
                  <a:cubicBezTo>
                    <a:pt x="529" y="1091"/>
                    <a:pt x="531" y="1086"/>
                    <a:pt x="533" y="1081"/>
                  </a:cubicBezTo>
                  <a:lnTo>
                    <a:pt x="533" y="1081"/>
                  </a:lnTo>
                  <a:cubicBezTo>
                    <a:pt x="500" y="1169"/>
                    <a:pt x="467" y="1254"/>
                    <a:pt x="434" y="1341"/>
                  </a:cubicBezTo>
                  <a:cubicBezTo>
                    <a:pt x="410" y="1403"/>
                    <a:pt x="385" y="1463"/>
                    <a:pt x="366" y="1526"/>
                  </a:cubicBezTo>
                  <a:cubicBezTo>
                    <a:pt x="334" y="1628"/>
                    <a:pt x="303" y="1731"/>
                    <a:pt x="271" y="1832"/>
                  </a:cubicBezTo>
                  <a:cubicBezTo>
                    <a:pt x="252" y="1889"/>
                    <a:pt x="233" y="1946"/>
                    <a:pt x="219" y="2005"/>
                  </a:cubicBezTo>
                  <a:cubicBezTo>
                    <a:pt x="159" y="2250"/>
                    <a:pt x="97" y="2492"/>
                    <a:pt x="57" y="2742"/>
                  </a:cubicBezTo>
                  <a:cubicBezTo>
                    <a:pt x="38" y="2866"/>
                    <a:pt x="23" y="2988"/>
                    <a:pt x="13" y="3111"/>
                  </a:cubicBezTo>
                  <a:cubicBezTo>
                    <a:pt x="4" y="3223"/>
                    <a:pt x="0" y="3334"/>
                    <a:pt x="4" y="3447"/>
                  </a:cubicBezTo>
                  <a:cubicBezTo>
                    <a:pt x="13" y="3676"/>
                    <a:pt x="65" y="3904"/>
                    <a:pt x="132" y="4121"/>
                  </a:cubicBezTo>
                  <a:cubicBezTo>
                    <a:pt x="192" y="4322"/>
                    <a:pt x="300" y="4504"/>
                    <a:pt x="447" y="4654"/>
                  </a:cubicBezTo>
                  <a:cubicBezTo>
                    <a:pt x="537" y="4746"/>
                    <a:pt x="634" y="4833"/>
                    <a:pt x="733" y="4916"/>
                  </a:cubicBezTo>
                  <a:cubicBezTo>
                    <a:pt x="759" y="4938"/>
                    <a:pt x="790" y="4951"/>
                    <a:pt x="825" y="4951"/>
                  </a:cubicBezTo>
                  <a:cubicBezTo>
                    <a:pt x="826" y="4951"/>
                    <a:pt x="826" y="4951"/>
                    <a:pt x="827" y="4951"/>
                  </a:cubicBezTo>
                  <a:cubicBezTo>
                    <a:pt x="965" y="4951"/>
                    <a:pt x="1027" y="4776"/>
                    <a:pt x="919" y="4689"/>
                  </a:cubicBezTo>
                  <a:cubicBezTo>
                    <a:pt x="858" y="4637"/>
                    <a:pt x="797" y="4585"/>
                    <a:pt x="738" y="4531"/>
                  </a:cubicBezTo>
                  <a:lnTo>
                    <a:pt x="738" y="4531"/>
                  </a:lnTo>
                  <a:lnTo>
                    <a:pt x="751" y="4544"/>
                  </a:lnTo>
                  <a:cubicBezTo>
                    <a:pt x="699" y="4495"/>
                    <a:pt x="648" y="4446"/>
                    <a:pt x="599" y="4392"/>
                  </a:cubicBezTo>
                  <a:cubicBezTo>
                    <a:pt x="567" y="4351"/>
                    <a:pt x="536" y="4309"/>
                    <a:pt x="507" y="4265"/>
                  </a:cubicBezTo>
                  <a:cubicBezTo>
                    <a:pt x="491" y="4237"/>
                    <a:pt x="475" y="4208"/>
                    <a:pt x="461" y="4180"/>
                  </a:cubicBezTo>
                  <a:cubicBezTo>
                    <a:pt x="436" y="4124"/>
                    <a:pt x="414" y="4069"/>
                    <a:pt x="395" y="4010"/>
                  </a:cubicBezTo>
                  <a:lnTo>
                    <a:pt x="395" y="4010"/>
                  </a:lnTo>
                  <a:lnTo>
                    <a:pt x="401" y="4028"/>
                  </a:lnTo>
                  <a:cubicBezTo>
                    <a:pt x="363" y="3910"/>
                    <a:pt x="333" y="3790"/>
                    <a:pt x="311" y="3667"/>
                  </a:cubicBezTo>
                  <a:lnTo>
                    <a:pt x="311" y="3667"/>
                  </a:lnTo>
                  <a:cubicBezTo>
                    <a:pt x="311" y="3673"/>
                    <a:pt x="312" y="3679"/>
                    <a:pt x="312" y="3686"/>
                  </a:cubicBezTo>
                  <a:cubicBezTo>
                    <a:pt x="300" y="3614"/>
                    <a:pt x="290" y="3542"/>
                    <a:pt x="285" y="3469"/>
                  </a:cubicBezTo>
                  <a:cubicBezTo>
                    <a:pt x="281" y="3348"/>
                    <a:pt x="285" y="3228"/>
                    <a:pt x="295" y="3108"/>
                  </a:cubicBezTo>
                  <a:lnTo>
                    <a:pt x="295" y="3108"/>
                  </a:lnTo>
                  <a:cubicBezTo>
                    <a:pt x="295" y="3108"/>
                    <a:pt x="295" y="3108"/>
                    <a:pt x="295" y="3108"/>
                  </a:cubicBezTo>
                  <a:cubicBezTo>
                    <a:pt x="314" y="2904"/>
                    <a:pt x="346" y="2701"/>
                    <a:pt x="390" y="2502"/>
                  </a:cubicBezTo>
                  <a:cubicBezTo>
                    <a:pt x="407" y="2426"/>
                    <a:pt x="428" y="2351"/>
                    <a:pt x="447" y="2275"/>
                  </a:cubicBezTo>
                  <a:cubicBezTo>
                    <a:pt x="461" y="2223"/>
                    <a:pt x="474" y="2169"/>
                    <a:pt x="486" y="2117"/>
                  </a:cubicBezTo>
                  <a:cubicBezTo>
                    <a:pt x="493" y="2095"/>
                    <a:pt x="496" y="2074"/>
                    <a:pt x="504" y="2054"/>
                  </a:cubicBezTo>
                  <a:cubicBezTo>
                    <a:pt x="551" y="1903"/>
                    <a:pt x="600" y="1754"/>
                    <a:pt x="648" y="1604"/>
                  </a:cubicBezTo>
                  <a:cubicBezTo>
                    <a:pt x="684" y="1512"/>
                    <a:pt x="721" y="1417"/>
                    <a:pt x="757" y="1325"/>
                  </a:cubicBezTo>
                  <a:cubicBezTo>
                    <a:pt x="811" y="1183"/>
                    <a:pt x="873" y="1044"/>
                    <a:pt x="942" y="908"/>
                  </a:cubicBezTo>
                  <a:cubicBezTo>
                    <a:pt x="1004" y="792"/>
                    <a:pt x="1074" y="680"/>
                    <a:pt x="1151" y="572"/>
                  </a:cubicBezTo>
                  <a:cubicBezTo>
                    <a:pt x="1189" y="517"/>
                    <a:pt x="1232" y="464"/>
                    <a:pt x="1278" y="414"/>
                  </a:cubicBezTo>
                  <a:cubicBezTo>
                    <a:pt x="1287" y="403"/>
                    <a:pt x="1299" y="391"/>
                    <a:pt x="1310" y="382"/>
                  </a:cubicBezTo>
                  <a:cubicBezTo>
                    <a:pt x="1321" y="374"/>
                    <a:pt x="1333" y="365"/>
                    <a:pt x="1344" y="357"/>
                  </a:cubicBezTo>
                  <a:cubicBezTo>
                    <a:pt x="1356" y="350"/>
                    <a:pt x="1368" y="344"/>
                    <a:pt x="1379" y="338"/>
                  </a:cubicBezTo>
                  <a:lnTo>
                    <a:pt x="1379" y="338"/>
                  </a:lnTo>
                  <a:lnTo>
                    <a:pt x="1360" y="346"/>
                  </a:lnTo>
                  <a:cubicBezTo>
                    <a:pt x="1371" y="341"/>
                    <a:pt x="1382" y="335"/>
                    <a:pt x="1395" y="331"/>
                  </a:cubicBezTo>
                  <a:lnTo>
                    <a:pt x="1406" y="328"/>
                  </a:lnTo>
                  <a:lnTo>
                    <a:pt x="1422" y="328"/>
                  </a:lnTo>
                  <a:lnTo>
                    <a:pt x="1436" y="330"/>
                  </a:lnTo>
                  <a:cubicBezTo>
                    <a:pt x="1443" y="333"/>
                    <a:pt x="1449" y="335"/>
                    <a:pt x="1455" y="336"/>
                  </a:cubicBezTo>
                  <a:lnTo>
                    <a:pt x="1493" y="352"/>
                  </a:lnTo>
                  <a:cubicBezTo>
                    <a:pt x="1515" y="361"/>
                    <a:pt x="1537" y="366"/>
                    <a:pt x="1560" y="366"/>
                  </a:cubicBezTo>
                  <a:cubicBezTo>
                    <a:pt x="1623" y="366"/>
                    <a:pt x="1684" y="329"/>
                    <a:pt x="1713" y="268"/>
                  </a:cubicBezTo>
                  <a:cubicBezTo>
                    <a:pt x="1748" y="189"/>
                    <a:pt x="1715" y="81"/>
                    <a:pt x="1629" y="48"/>
                  </a:cubicBezTo>
                  <a:cubicBezTo>
                    <a:pt x="1571" y="26"/>
                    <a:pt x="1509" y="2"/>
                    <a:pt x="1444" y="0"/>
                  </a:cubicBezTo>
                  <a:cubicBezTo>
                    <a:pt x="1438" y="0"/>
                    <a:pt x="1432" y="0"/>
                    <a:pt x="1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7" name="Google Shape;9097;p17"/>
            <p:cNvSpPr/>
            <p:nvPr/>
          </p:nvSpPr>
          <p:spPr>
            <a:xfrm>
              <a:off x="4615754" y="4401902"/>
              <a:ext cx="107938" cy="203629"/>
            </a:xfrm>
            <a:custGeom>
              <a:avLst/>
              <a:gdLst/>
              <a:ahLst/>
              <a:cxnLst/>
              <a:rect l="l" t="t" r="r" b="b"/>
              <a:pathLst>
                <a:path w="3714" h="7006" extrusionOk="0">
                  <a:moveTo>
                    <a:pt x="752" y="2877"/>
                  </a:moveTo>
                  <a:lnTo>
                    <a:pt x="746" y="2880"/>
                  </a:lnTo>
                  <a:cubicBezTo>
                    <a:pt x="747" y="2879"/>
                    <a:pt x="749" y="2879"/>
                    <a:pt x="752" y="2877"/>
                  </a:cubicBezTo>
                  <a:close/>
                  <a:moveTo>
                    <a:pt x="2009" y="3898"/>
                  </a:moveTo>
                  <a:cubicBezTo>
                    <a:pt x="2010" y="3899"/>
                    <a:pt x="2011" y="3899"/>
                    <a:pt x="2012" y="3900"/>
                  </a:cubicBezTo>
                  <a:lnTo>
                    <a:pt x="2012" y="3900"/>
                  </a:lnTo>
                  <a:lnTo>
                    <a:pt x="2009" y="3898"/>
                  </a:lnTo>
                  <a:close/>
                  <a:moveTo>
                    <a:pt x="866" y="2866"/>
                  </a:moveTo>
                  <a:cubicBezTo>
                    <a:pt x="885" y="2869"/>
                    <a:pt x="902" y="2871"/>
                    <a:pt x="923" y="2875"/>
                  </a:cubicBezTo>
                  <a:cubicBezTo>
                    <a:pt x="951" y="2883"/>
                    <a:pt x="980" y="2891"/>
                    <a:pt x="1007" y="2902"/>
                  </a:cubicBezTo>
                  <a:cubicBezTo>
                    <a:pt x="1045" y="2917"/>
                    <a:pt x="1081" y="2934"/>
                    <a:pt x="1116" y="2951"/>
                  </a:cubicBezTo>
                  <a:cubicBezTo>
                    <a:pt x="1132" y="2961"/>
                    <a:pt x="1148" y="2969"/>
                    <a:pt x="1164" y="2978"/>
                  </a:cubicBezTo>
                  <a:cubicBezTo>
                    <a:pt x="1175" y="2988"/>
                    <a:pt x="1186" y="2997"/>
                    <a:pt x="1198" y="3008"/>
                  </a:cubicBezTo>
                  <a:cubicBezTo>
                    <a:pt x="1232" y="3040"/>
                    <a:pt x="1265" y="3073"/>
                    <a:pt x="1295" y="3108"/>
                  </a:cubicBezTo>
                  <a:cubicBezTo>
                    <a:pt x="1316" y="3133"/>
                    <a:pt x="1335" y="3159"/>
                    <a:pt x="1352" y="3186"/>
                  </a:cubicBezTo>
                  <a:cubicBezTo>
                    <a:pt x="1357" y="3194"/>
                    <a:pt x="1363" y="3203"/>
                    <a:pt x="1366" y="3211"/>
                  </a:cubicBezTo>
                  <a:cubicBezTo>
                    <a:pt x="1369" y="3219"/>
                    <a:pt x="1373" y="3227"/>
                    <a:pt x="1376" y="3235"/>
                  </a:cubicBezTo>
                  <a:cubicBezTo>
                    <a:pt x="1331" y="3311"/>
                    <a:pt x="1285" y="3387"/>
                    <a:pt x="1235" y="3458"/>
                  </a:cubicBezTo>
                  <a:cubicBezTo>
                    <a:pt x="1181" y="3529"/>
                    <a:pt x="1122" y="3597"/>
                    <a:pt x="1061" y="3662"/>
                  </a:cubicBezTo>
                  <a:lnTo>
                    <a:pt x="1062" y="3661"/>
                  </a:lnTo>
                  <a:lnTo>
                    <a:pt x="1059" y="3665"/>
                  </a:lnTo>
                  <a:lnTo>
                    <a:pt x="1050" y="3675"/>
                  </a:lnTo>
                  <a:cubicBezTo>
                    <a:pt x="1051" y="3673"/>
                    <a:pt x="1053" y="3672"/>
                    <a:pt x="1053" y="3670"/>
                  </a:cubicBezTo>
                  <a:lnTo>
                    <a:pt x="1053" y="3670"/>
                  </a:lnTo>
                  <a:cubicBezTo>
                    <a:pt x="985" y="3743"/>
                    <a:pt x="913" y="3811"/>
                    <a:pt x="839" y="3876"/>
                  </a:cubicBezTo>
                  <a:cubicBezTo>
                    <a:pt x="799" y="3906"/>
                    <a:pt x="760" y="3934"/>
                    <a:pt x="720" y="3961"/>
                  </a:cubicBezTo>
                  <a:cubicBezTo>
                    <a:pt x="693" y="3977"/>
                    <a:pt x="671" y="3993"/>
                    <a:pt x="643" y="4006"/>
                  </a:cubicBezTo>
                  <a:cubicBezTo>
                    <a:pt x="614" y="4017"/>
                    <a:pt x="586" y="4028"/>
                    <a:pt x="556" y="4039"/>
                  </a:cubicBezTo>
                  <a:cubicBezTo>
                    <a:pt x="545" y="4042"/>
                    <a:pt x="530" y="4047"/>
                    <a:pt x="519" y="4048"/>
                  </a:cubicBezTo>
                  <a:cubicBezTo>
                    <a:pt x="507" y="4050"/>
                    <a:pt x="494" y="4052"/>
                    <a:pt x="481" y="4053"/>
                  </a:cubicBezTo>
                  <a:cubicBezTo>
                    <a:pt x="472" y="4053"/>
                    <a:pt x="459" y="4053"/>
                    <a:pt x="451" y="4052"/>
                  </a:cubicBezTo>
                  <a:cubicBezTo>
                    <a:pt x="443" y="4052"/>
                    <a:pt x="435" y="4050"/>
                    <a:pt x="427" y="4048"/>
                  </a:cubicBezTo>
                  <a:lnTo>
                    <a:pt x="420" y="4047"/>
                  </a:lnTo>
                  <a:lnTo>
                    <a:pt x="405" y="4040"/>
                  </a:lnTo>
                  <a:lnTo>
                    <a:pt x="401" y="4037"/>
                  </a:lnTo>
                  <a:lnTo>
                    <a:pt x="397" y="4034"/>
                  </a:lnTo>
                  <a:cubicBezTo>
                    <a:pt x="389" y="4026"/>
                    <a:pt x="382" y="4017"/>
                    <a:pt x="374" y="4009"/>
                  </a:cubicBezTo>
                  <a:lnTo>
                    <a:pt x="367" y="4001"/>
                  </a:lnTo>
                  <a:cubicBezTo>
                    <a:pt x="361" y="3988"/>
                    <a:pt x="355" y="3976"/>
                    <a:pt x="348" y="3963"/>
                  </a:cubicBezTo>
                  <a:cubicBezTo>
                    <a:pt x="344" y="3955"/>
                    <a:pt x="340" y="3945"/>
                    <a:pt x="337" y="3938"/>
                  </a:cubicBezTo>
                  <a:cubicBezTo>
                    <a:pt x="337" y="3938"/>
                    <a:pt x="337" y="3939"/>
                    <a:pt x="337" y="3939"/>
                  </a:cubicBezTo>
                  <a:cubicBezTo>
                    <a:pt x="329" y="3909"/>
                    <a:pt x="320" y="3877"/>
                    <a:pt x="313" y="3846"/>
                  </a:cubicBezTo>
                  <a:cubicBezTo>
                    <a:pt x="310" y="3827"/>
                    <a:pt x="309" y="3806"/>
                    <a:pt x="307" y="3787"/>
                  </a:cubicBezTo>
                  <a:cubicBezTo>
                    <a:pt x="306" y="3759"/>
                    <a:pt x="307" y="3730"/>
                    <a:pt x="309" y="3702"/>
                  </a:cubicBezTo>
                  <a:cubicBezTo>
                    <a:pt x="315" y="3640"/>
                    <a:pt x="325" y="3581"/>
                    <a:pt x="337" y="3521"/>
                  </a:cubicBezTo>
                  <a:cubicBezTo>
                    <a:pt x="355" y="3444"/>
                    <a:pt x="377" y="3366"/>
                    <a:pt x="405" y="3290"/>
                  </a:cubicBezTo>
                  <a:cubicBezTo>
                    <a:pt x="423" y="3246"/>
                    <a:pt x="442" y="3203"/>
                    <a:pt x="462" y="3162"/>
                  </a:cubicBezTo>
                  <a:cubicBezTo>
                    <a:pt x="475" y="3141"/>
                    <a:pt x="486" y="3124"/>
                    <a:pt x="499" y="3105"/>
                  </a:cubicBezTo>
                  <a:cubicBezTo>
                    <a:pt x="516" y="3081"/>
                    <a:pt x="535" y="3059"/>
                    <a:pt x="554" y="3035"/>
                  </a:cubicBezTo>
                  <a:cubicBezTo>
                    <a:pt x="584" y="3004"/>
                    <a:pt x="616" y="2972"/>
                    <a:pt x="651" y="2943"/>
                  </a:cubicBezTo>
                  <a:cubicBezTo>
                    <a:pt x="673" y="2926"/>
                    <a:pt x="695" y="2909"/>
                    <a:pt x="719" y="2894"/>
                  </a:cubicBezTo>
                  <a:cubicBezTo>
                    <a:pt x="725" y="2890"/>
                    <a:pt x="731" y="2886"/>
                    <a:pt x="738" y="2883"/>
                  </a:cubicBezTo>
                  <a:lnTo>
                    <a:pt x="758" y="2875"/>
                  </a:lnTo>
                  <a:lnTo>
                    <a:pt x="752" y="2877"/>
                  </a:lnTo>
                  <a:lnTo>
                    <a:pt x="766" y="2872"/>
                  </a:lnTo>
                  <a:cubicBezTo>
                    <a:pt x="788" y="2869"/>
                    <a:pt x="811" y="2867"/>
                    <a:pt x="831" y="2866"/>
                  </a:cubicBezTo>
                  <a:close/>
                  <a:moveTo>
                    <a:pt x="2491" y="0"/>
                  </a:moveTo>
                  <a:cubicBezTo>
                    <a:pt x="2465" y="0"/>
                    <a:pt x="2439" y="7"/>
                    <a:pt x="2414" y="20"/>
                  </a:cubicBezTo>
                  <a:cubicBezTo>
                    <a:pt x="2337" y="62"/>
                    <a:pt x="2308" y="161"/>
                    <a:pt x="2351" y="237"/>
                  </a:cubicBezTo>
                  <a:cubicBezTo>
                    <a:pt x="2354" y="244"/>
                    <a:pt x="2359" y="252"/>
                    <a:pt x="2362" y="260"/>
                  </a:cubicBezTo>
                  <a:cubicBezTo>
                    <a:pt x="2384" y="309"/>
                    <a:pt x="2401" y="360"/>
                    <a:pt x="2417" y="411"/>
                  </a:cubicBezTo>
                  <a:cubicBezTo>
                    <a:pt x="2488" y="646"/>
                    <a:pt x="2537" y="885"/>
                    <a:pt x="2589" y="1125"/>
                  </a:cubicBezTo>
                  <a:lnTo>
                    <a:pt x="2589" y="1125"/>
                  </a:lnTo>
                  <a:cubicBezTo>
                    <a:pt x="2589" y="1123"/>
                    <a:pt x="2589" y="1121"/>
                    <a:pt x="2588" y="1118"/>
                  </a:cubicBezTo>
                  <a:lnTo>
                    <a:pt x="2588" y="1118"/>
                  </a:lnTo>
                  <a:cubicBezTo>
                    <a:pt x="2589" y="1121"/>
                    <a:pt x="2589" y="1125"/>
                    <a:pt x="2590" y="1128"/>
                  </a:cubicBezTo>
                  <a:lnTo>
                    <a:pt x="2590" y="1128"/>
                  </a:lnTo>
                  <a:cubicBezTo>
                    <a:pt x="2590" y="1127"/>
                    <a:pt x="2589" y="1126"/>
                    <a:pt x="2589" y="1125"/>
                  </a:cubicBezTo>
                  <a:lnTo>
                    <a:pt x="2589" y="1125"/>
                  </a:lnTo>
                  <a:cubicBezTo>
                    <a:pt x="2589" y="1126"/>
                    <a:pt x="2590" y="1127"/>
                    <a:pt x="2590" y="1128"/>
                  </a:cubicBezTo>
                  <a:lnTo>
                    <a:pt x="2590" y="1128"/>
                  </a:lnTo>
                  <a:cubicBezTo>
                    <a:pt x="2590" y="1128"/>
                    <a:pt x="2590" y="1128"/>
                    <a:pt x="2590" y="1128"/>
                  </a:cubicBezTo>
                  <a:lnTo>
                    <a:pt x="2590" y="1128"/>
                  </a:lnTo>
                  <a:cubicBezTo>
                    <a:pt x="2590" y="1128"/>
                    <a:pt x="2590" y="1128"/>
                    <a:pt x="2590" y="1128"/>
                  </a:cubicBezTo>
                  <a:cubicBezTo>
                    <a:pt x="2590" y="1128"/>
                    <a:pt x="2590" y="1128"/>
                    <a:pt x="2590" y="1128"/>
                  </a:cubicBezTo>
                  <a:lnTo>
                    <a:pt x="2590" y="1128"/>
                  </a:lnTo>
                  <a:cubicBezTo>
                    <a:pt x="2603" y="1207"/>
                    <a:pt x="2616" y="1288"/>
                    <a:pt x="2628" y="1367"/>
                  </a:cubicBezTo>
                  <a:cubicBezTo>
                    <a:pt x="2650" y="1505"/>
                    <a:pt x="2664" y="1644"/>
                    <a:pt x="2671" y="1782"/>
                  </a:cubicBezTo>
                  <a:cubicBezTo>
                    <a:pt x="2677" y="1935"/>
                    <a:pt x="2675" y="2089"/>
                    <a:pt x="2664" y="2242"/>
                  </a:cubicBezTo>
                  <a:cubicBezTo>
                    <a:pt x="2644" y="2472"/>
                    <a:pt x="2596" y="2696"/>
                    <a:pt x="2552" y="2921"/>
                  </a:cubicBezTo>
                  <a:cubicBezTo>
                    <a:pt x="2536" y="2981"/>
                    <a:pt x="2520" y="3043"/>
                    <a:pt x="2504" y="3103"/>
                  </a:cubicBezTo>
                  <a:cubicBezTo>
                    <a:pt x="2474" y="3222"/>
                    <a:pt x="2438" y="3338"/>
                    <a:pt x="2395" y="3450"/>
                  </a:cubicBezTo>
                  <a:cubicBezTo>
                    <a:pt x="2376" y="3497"/>
                    <a:pt x="2357" y="3543"/>
                    <a:pt x="2333" y="3589"/>
                  </a:cubicBezTo>
                  <a:cubicBezTo>
                    <a:pt x="2311" y="3630"/>
                    <a:pt x="2286" y="3670"/>
                    <a:pt x="2259" y="3708"/>
                  </a:cubicBezTo>
                  <a:cubicBezTo>
                    <a:pt x="2235" y="3741"/>
                    <a:pt x="2210" y="3773"/>
                    <a:pt x="2183" y="3803"/>
                  </a:cubicBezTo>
                  <a:cubicBezTo>
                    <a:pt x="2159" y="3827"/>
                    <a:pt x="2136" y="3850"/>
                    <a:pt x="2110" y="3874"/>
                  </a:cubicBezTo>
                  <a:cubicBezTo>
                    <a:pt x="2104" y="3879"/>
                    <a:pt x="2096" y="3885"/>
                    <a:pt x="2091" y="3887"/>
                  </a:cubicBezTo>
                  <a:cubicBezTo>
                    <a:pt x="2086" y="3890"/>
                    <a:pt x="2082" y="3893"/>
                    <a:pt x="2075" y="3896"/>
                  </a:cubicBezTo>
                  <a:cubicBezTo>
                    <a:pt x="2071" y="3898"/>
                    <a:pt x="2064" y="3901"/>
                    <a:pt x="2058" y="3903"/>
                  </a:cubicBezTo>
                  <a:lnTo>
                    <a:pt x="2044" y="3906"/>
                  </a:lnTo>
                  <a:lnTo>
                    <a:pt x="2034" y="3907"/>
                  </a:lnTo>
                  <a:lnTo>
                    <a:pt x="2031" y="3907"/>
                  </a:lnTo>
                  <a:lnTo>
                    <a:pt x="2026" y="3906"/>
                  </a:lnTo>
                  <a:lnTo>
                    <a:pt x="2017" y="3903"/>
                  </a:lnTo>
                  <a:cubicBezTo>
                    <a:pt x="2015" y="3902"/>
                    <a:pt x="2013" y="3901"/>
                    <a:pt x="2012" y="3900"/>
                  </a:cubicBezTo>
                  <a:lnTo>
                    <a:pt x="2010" y="3900"/>
                  </a:lnTo>
                  <a:cubicBezTo>
                    <a:pt x="2003" y="3895"/>
                    <a:pt x="1996" y="3888"/>
                    <a:pt x="1990" y="3881"/>
                  </a:cubicBezTo>
                  <a:lnTo>
                    <a:pt x="1990" y="3881"/>
                  </a:lnTo>
                  <a:cubicBezTo>
                    <a:pt x="1995" y="3885"/>
                    <a:pt x="1999" y="3890"/>
                    <a:pt x="2004" y="3895"/>
                  </a:cubicBezTo>
                  <a:cubicBezTo>
                    <a:pt x="1998" y="3887"/>
                    <a:pt x="1991" y="3879"/>
                    <a:pt x="1985" y="3873"/>
                  </a:cubicBezTo>
                  <a:cubicBezTo>
                    <a:pt x="1979" y="3865"/>
                    <a:pt x="1974" y="3857"/>
                    <a:pt x="1968" y="3849"/>
                  </a:cubicBezTo>
                  <a:cubicBezTo>
                    <a:pt x="1958" y="3831"/>
                    <a:pt x="1949" y="3816"/>
                    <a:pt x="1939" y="3798"/>
                  </a:cubicBezTo>
                  <a:cubicBezTo>
                    <a:pt x="1930" y="3775"/>
                    <a:pt x="1920" y="3751"/>
                    <a:pt x="1912" y="3727"/>
                  </a:cubicBezTo>
                  <a:cubicBezTo>
                    <a:pt x="1893" y="3664"/>
                    <a:pt x="1877" y="3602"/>
                    <a:pt x="1865" y="3537"/>
                  </a:cubicBezTo>
                  <a:lnTo>
                    <a:pt x="1865" y="3540"/>
                  </a:lnTo>
                  <a:cubicBezTo>
                    <a:pt x="1854" y="3471"/>
                    <a:pt x="1846" y="3401"/>
                    <a:pt x="1841" y="3330"/>
                  </a:cubicBezTo>
                  <a:cubicBezTo>
                    <a:pt x="1839" y="3281"/>
                    <a:pt x="1838" y="3230"/>
                    <a:pt x="1836" y="3179"/>
                  </a:cubicBezTo>
                  <a:cubicBezTo>
                    <a:pt x="1835" y="3143"/>
                    <a:pt x="1836" y="3105"/>
                    <a:pt x="1835" y="3067"/>
                  </a:cubicBezTo>
                  <a:cubicBezTo>
                    <a:pt x="1833" y="3024"/>
                    <a:pt x="1824" y="2981"/>
                    <a:pt x="1805" y="2942"/>
                  </a:cubicBezTo>
                  <a:cubicBezTo>
                    <a:pt x="1781" y="2883"/>
                    <a:pt x="1724" y="2844"/>
                    <a:pt x="1661" y="2842"/>
                  </a:cubicBezTo>
                  <a:cubicBezTo>
                    <a:pt x="1659" y="2842"/>
                    <a:pt x="1657" y="2842"/>
                    <a:pt x="1656" y="2842"/>
                  </a:cubicBezTo>
                  <a:cubicBezTo>
                    <a:pt x="1612" y="2842"/>
                    <a:pt x="1569" y="2862"/>
                    <a:pt x="1539" y="2896"/>
                  </a:cubicBezTo>
                  <a:cubicBezTo>
                    <a:pt x="1499" y="2850"/>
                    <a:pt x="1455" y="2807"/>
                    <a:pt x="1407" y="2766"/>
                  </a:cubicBezTo>
                  <a:cubicBezTo>
                    <a:pt x="1319" y="2695"/>
                    <a:pt x="1219" y="2641"/>
                    <a:pt x="1111" y="2605"/>
                  </a:cubicBezTo>
                  <a:cubicBezTo>
                    <a:pt x="1023" y="2574"/>
                    <a:pt x="931" y="2552"/>
                    <a:pt x="839" y="2552"/>
                  </a:cubicBezTo>
                  <a:cubicBezTo>
                    <a:pt x="811" y="2552"/>
                    <a:pt x="783" y="2554"/>
                    <a:pt x="755" y="2559"/>
                  </a:cubicBezTo>
                  <a:cubicBezTo>
                    <a:pt x="701" y="2565"/>
                    <a:pt x="651" y="2579"/>
                    <a:pt x="602" y="2603"/>
                  </a:cubicBezTo>
                  <a:cubicBezTo>
                    <a:pt x="559" y="2625"/>
                    <a:pt x="518" y="2654"/>
                    <a:pt x="478" y="2684"/>
                  </a:cubicBezTo>
                  <a:cubicBezTo>
                    <a:pt x="404" y="2742"/>
                    <a:pt x="337" y="2810"/>
                    <a:pt x="280" y="2885"/>
                  </a:cubicBezTo>
                  <a:cubicBezTo>
                    <a:pt x="147" y="3057"/>
                    <a:pt x="76" y="3276"/>
                    <a:pt x="33" y="3488"/>
                  </a:cubicBezTo>
                  <a:cubicBezTo>
                    <a:pt x="10" y="3596"/>
                    <a:pt x="0" y="3705"/>
                    <a:pt x="3" y="3816"/>
                  </a:cubicBezTo>
                  <a:cubicBezTo>
                    <a:pt x="8" y="3915"/>
                    <a:pt x="32" y="4014"/>
                    <a:pt x="71" y="4105"/>
                  </a:cubicBezTo>
                  <a:cubicBezTo>
                    <a:pt x="90" y="4150"/>
                    <a:pt x="116" y="4191"/>
                    <a:pt x="149" y="4227"/>
                  </a:cubicBezTo>
                  <a:cubicBezTo>
                    <a:pt x="173" y="4257"/>
                    <a:pt x="203" y="4284"/>
                    <a:pt x="236" y="4305"/>
                  </a:cubicBezTo>
                  <a:cubicBezTo>
                    <a:pt x="272" y="4327"/>
                    <a:pt x="310" y="4343"/>
                    <a:pt x="351" y="4354"/>
                  </a:cubicBezTo>
                  <a:cubicBezTo>
                    <a:pt x="387" y="4364"/>
                    <a:pt x="423" y="4368"/>
                    <a:pt x="460" y="4368"/>
                  </a:cubicBezTo>
                  <a:cubicBezTo>
                    <a:pt x="471" y="4368"/>
                    <a:pt x="483" y="4367"/>
                    <a:pt x="494" y="4367"/>
                  </a:cubicBezTo>
                  <a:cubicBezTo>
                    <a:pt x="605" y="4359"/>
                    <a:pt x="712" y="4327"/>
                    <a:pt x="807" y="4272"/>
                  </a:cubicBezTo>
                  <a:cubicBezTo>
                    <a:pt x="898" y="4222"/>
                    <a:pt x="982" y="4162"/>
                    <a:pt x="1059" y="4094"/>
                  </a:cubicBezTo>
                  <a:cubicBezTo>
                    <a:pt x="1146" y="4018"/>
                    <a:pt x="1228" y="3934"/>
                    <a:pt x="1306" y="3847"/>
                  </a:cubicBezTo>
                  <a:cubicBezTo>
                    <a:pt x="1379" y="3770"/>
                    <a:pt x="1447" y="3686"/>
                    <a:pt x="1507" y="3597"/>
                  </a:cubicBezTo>
                  <a:cubicBezTo>
                    <a:pt x="1523" y="3573"/>
                    <a:pt x="1539" y="3551"/>
                    <a:pt x="1553" y="3526"/>
                  </a:cubicBezTo>
                  <a:cubicBezTo>
                    <a:pt x="1569" y="3624"/>
                    <a:pt x="1591" y="3721"/>
                    <a:pt x="1618" y="3816"/>
                  </a:cubicBezTo>
                  <a:cubicBezTo>
                    <a:pt x="1659" y="3953"/>
                    <a:pt x="1735" y="4101"/>
                    <a:pt x="1863" y="4175"/>
                  </a:cubicBezTo>
                  <a:cubicBezTo>
                    <a:pt x="1915" y="4206"/>
                    <a:pt x="1975" y="4223"/>
                    <a:pt x="2035" y="4223"/>
                  </a:cubicBezTo>
                  <a:cubicBezTo>
                    <a:pt x="2046" y="4223"/>
                    <a:pt x="2058" y="4222"/>
                    <a:pt x="2069" y="4221"/>
                  </a:cubicBezTo>
                  <a:cubicBezTo>
                    <a:pt x="2139" y="4213"/>
                    <a:pt x="2205" y="4188"/>
                    <a:pt x="2264" y="4150"/>
                  </a:cubicBezTo>
                  <a:cubicBezTo>
                    <a:pt x="2330" y="4104"/>
                    <a:pt x="2389" y="4048"/>
                    <a:pt x="2439" y="3985"/>
                  </a:cubicBezTo>
                  <a:cubicBezTo>
                    <a:pt x="2493" y="3920"/>
                    <a:pt x="2541" y="3849"/>
                    <a:pt x="2582" y="3775"/>
                  </a:cubicBezTo>
                  <a:cubicBezTo>
                    <a:pt x="2661" y="3626"/>
                    <a:pt x="2715" y="3463"/>
                    <a:pt x="2761" y="3300"/>
                  </a:cubicBezTo>
                  <a:cubicBezTo>
                    <a:pt x="2797" y="3165"/>
                    <a:pt x="2829" y="3029"/>
                    <a:pt x="2854" y="2893"/>
                  </a:cubicBezTo>
                  <a:cubicBezTo>
                    <a:pt x="2876" y="2774"/>
                    <a:pt x="2899" y="2659"/>
                    <a:pt x="2916" y="2540"/>
                  </a:cubicBezTo>
                  <a:cubicBezTo>
                    <a:pt x="2951" y="2309"/>
                    <a:pt x="2963" y="2076"/>
                    <a:pt x="2955" y="1843"/>
                  </a:cubicBezTo>
                  <a:cubicBezTo>
                    <a:pt x="2951" y="1682"/>
                    <a:pt x="2935" y="1520"/>
                    <a:pt x="2910" y="1360"/>
                  </a:cubicBezTo>
                  <a:cubicBezTo>
                    <a:pt x="2894" y="1265"/>
                    <a:pt x="2880" y="1172"/>
                    <a:pt x="2864" y="1079"/>
                  </a:cubicBezTo>
                  <a:cubicBezTo>
                    <a:pt x="2861" y="1061"/>
                    <a:pt x="2857" y="1042"/>
                    <a:pt x="2854" y="1025"/>
                  </a:cubicBezTo>
                  <a:lnTo>
                    <a:pt x="2854" y="1025"/>
                  </a:lnTo>
                  <a:cubicBezTo>
                    <a:pt x="2946" y="1174"/>
                    <a:pt x="3035" y="1322"/>
                    <a:pt x="3111" y="1481"/>
                  </a:cubicBezTo>
                  <a:cubicBezTo>
                    <a:pt x="3111" y="1480"/>
                    <a:pt x="3111" y="1480"/>
                    <a:pt x="3111" y="1479"/>
                  </a:cubicBezTo>
                  <a:lnTo>
                    <a:pt x="3111" y="1479"/>
                  </a:lnTo>
                  <a:lnTo>
                    <a:pt x="3114" y="1486"/>
                  </a:lnTo>
                  <a:lnTo>
                    <a:pt x="3117" y="1493"/>
                  </a:lnTo>
                  <a:cubicBezTo>
                    <a:pt x="3117" y="1492"/>
                    <a:pt x="3115" y="1490"/>
                    <a:pt x="3115" y="1489"/>
                  </a:cubicBezTo>
                  <a:lnTo>
                    <a:pt x="3115" y="1489"/>
                  </a:lnTo>
                  <a:cubicBezTo>
                    <a:pt x="3171" y="1611"/>
                    <a:pt x="3220" y="1737"/>
                    <a:pt x="3263" y="1865"/>
                  </a:cubicBezTo>
                  <a:cubicBezTo>
                    <a:pt x="3302" y="1994"/>
                    <a:pt x="3334" y="2125"/>
                    <a:pt x="3359" y="2256"/>
                  </a:cubicBezTo>
                  <a:cubicBezTo>
                    <a:pt x="3388" y="2413"/>
                    <a:pt x="3407" y="2571"/>
                    <a:pt x="3418" y="2731"/>
                  </a:cubicBezTo>
                  <a:lnTo>
                    <a:pt x="3418" y="2734"/>
                  </a:lnTo>
                  <a:lnTo>
                    <a:pt x="3418" y="2739"/>
                  </a:lnTo>
                  <a:lnTo>
                    <a:pt x="3418" y="2739"/>
                  </a:lnTo>
                  <a:cubicBezTo>
                    <a:pt x="3422" y="2909"/>
                    <a:pt x="3419" y="3078"/>
                    <a:pt x="3403" y="3246"/>
                  </a:cubicBezTo>
                  <a:lnTo>
                    <a:pt x="3405" y="3235"/>
                  </a:lnTo>
                  <a:lnTo>
                    <a:pt x="3405" y="3235"/>
                  </a:lnTo>
                  <a:cubicBezTo>
                    <a:pt x="3390" y="3390"/>
                    <a:pt x="3367" y="3546"/>
                    <a:pt x="3333" y="3699"/>
                  </a:cubicBezTo>
                  <a:lnTo>
                    <a:pt x="3333" y="3699"/>
                  </a:lnTo>
                  <a:cubicBezTo>
                    <a:pt x="3334" y="3696"/>
                    <a:pt x="3335" y="3693"/>
                    <a:pt x="3335" y="3691"/>
                  </a:cubicBezTo>
                  <a:lnTo>
                    <a:pt x="3335" y="3691"/>
                  </a:lnTo>
                  <a:cubicBezTo>
                    <a:pt x="3334" y="3695"/>
                    <a:pt x="3334" y="3699"/>
                    <a:pt x="3333" y="3703"/>
                  </a:cubicBezTo>
                  <a:lnTo>
                    <a:pt x="3333" y="3703"/>
                  </a:lnTo>
                  <a:cubicBezTo>
                    <a:pt x="3333" y="3701"/>
                    <a:pt x="3333" y="3700"/>
                    <a:pt x="3333" y="3699"/>
                  </a:cubicBezTo>
                  <a:lnTo>
                    <a:pt x="3333" y="3699"/>
                  </a:lnTo>
                  <a:cubicBezTo>
                    <a:pt x="3333" y="3701"/>
                    <a:pt x="3332" y="3704"/>
                    <a:pt x="3332" y="3706"/>
                  </a:cubicBezTo>
                  <a:lnTo>
                    <a:pt x="3332" y="3706"/>
                  </a:lnTo>
                  <a:cubicBezTo>
                    <a:pt x="3332" y="3705"/>
                    <a:pt x="3332" y="3704"/>
                    <a:pt x="3333" y="3703"/>
                  </a:cubicBezTo>
                  <a:lnTo>
                    <a:pt x="3333" y="3703"/>
                  </a:lnTo>
                  <a:cubicBezTo>
                    <a:pt x="3332" y="3706"/>
                    <a:pt x="3331" y="3708"/>
                    <a:pt x="3331" y="3711"/>
                  </a:cubicBezTo>
                  <a:cubicBezTo>
                    <a:pt x="3331" y="3709"/>
                    <a:pt x="3331" y="3708"/>
                    <a:pt x="3332" y="3706"/>
                  </a:cubicBezTo>
                  <a:lnTo>
                    <a:pt x="3332" y="3706"/>
                  </a:lnTo>
                  <a:cubicBezTo>
                    <a:pt x="3306" y="3815"/>
                    <a:pt x="3275" y="3922"/>
                    <a:pt x="3236" y="4026"/>
                  </a:cubicBezTo>
                  <a:cubicBezTo>
                    <a:pt x="3174" y="4191"/>
                    <a:pt x="3103" y="4351"/>
                    <a:pt x="3020" y="4504"/>
                  </a:cubicBezTo>
                  <a:cubicBezTo>
                    <a:pt x="2842" y="4838"/>
                    <a:pt x="2628" y="5152"/>
                    <a:pt x="2414" y="5465"/>
                  </a:cubicBezTo>
                  <a:cubicBezTo>
                    <a:pt x="2337" y="5579"/>
                    <a:pt x="2259" y="5693"/>
                    <a:pt x="2180" y="5807"/>
                  </a:cubicBezTo>
                  <a:cubicBezTo>
                    <a:pt x="1952" y="6138"/>
                    <a:pt x="1722" y="6470"/>
                    <a:pt x="1494" y="6801"/>
                  </a:cubicBezTo>
                  <a:cubicBezTo>
                    <a:pt x="1452" y="6861"/>
                    <a:pt x="1479" y="6948"/>
                    <a:pt x="1537" y="6985"/>
                  </a:cubicBezTo>
                  <a:cubicBezTo>
                    <a:pt x="1558" y="6999"/>
                    <a:pt x="1581" y="7005"/>
                    <a:pt x="1605" y="7005"/>
                  </a:cubicBezTo>
                  <a:cubicBezTo>
                    <a:pt x="1651" y="7004"/>
                    <a:pt x="1695" y="6980"/>
                    <a:pt x="1721" y="6942"/>
                  </a:cubicBezTo>
                  <a:cubicBezTo>
                    <a:pt x="1968" y="6591"/>
                    <a:pt x="2213" y="6238"/>
                    <a:pt x="2460" y="5885"/>
                  </a:cubicBezTo>
                  <a:cubicBezTo>
                    <a:pt x="2572" y="5723"/>
                    <a:pt x="2683" y="5562"/>
                    <a:pt x="2794" y="5399"/>
                  </a:cubicBezTo>
                  <a:cubicBezTo>
                    <a:pt x="3017" y="5073"/>
                    <a:pt x="3237" y="4737"/>
                    <a:pt x="3399" y="4376"/>
                  </a:cubicBezTo>
                  <a:cubicBezTo>
                    <a:pt x="3495" y="4167"/>
                    <a:pt x="3570" y="3950"/>
                    <a:pt x="3619" y="3725"/>
                  </a:cubicBezTo>
                  <a:cubicBezTo>
                    <a:pt x="3668" y="3494"/>
                    <a:pt x="3696" y="3258"/>
                    <a:pt x="3704" y="3021"/>
                  </a:cubicBezTo>
                  <a:cubicBezTo>
                    <a:pt x="3714" y="2787"/>
                    <a:pt x="3699" y="2551"/>
                    <a:pt x="3663" y="2318"/>
                  </a:cubicBezTo>
                  <a:cubicBezTo>
                    <a:pt x="3628" y="2084"/>
                    <a:pt x="3570" y="1853"/>
                    <a:pt x="3491" y="1628"/>
                  </a:cubicBezTo>
                  <a:cubicBezTo>
                    <a:pt x="3410" y="1411"/>
                    <a:pt x="3309" y="1201"/>
                    <a:pt x="3191" y="1000"/>
                  </a:cubicBezTo>
                  <a:cubicBezTo>
                    <a:pt x="3147" y="922"/>
                    <a:pt x="3101" y="844"/>
                    <a:pt x="3054" y="767"/>
                  </a:cubicBezTo>
                  <a:cubicBezTo>
                    <a:pt x="2976" y="634"/>
                    <a:pt x="2892" y="504"/>
                    <a:pt x="2810" y="376"/>
                  </a:cubicBezTo>
                  <a:cubicBezTo>
                    <a:pt x="2778" y="322"/>
                    <a:pt x="2743" y="268"/>
                    <a:pt x="2710" y="214"/>
                  </a:cubicBezTo>
                  <a:cubicBezTo>
                    <a:pt x="2682" y="172"/>
                    <a:pt x="2658" y="127"/>
                    <a:pt x="2631" y="83"/>
                  </a:cubicBezTo>
                  <a:cubicBezTo>
                    <a:pt x="2602" y="30"/>
                    <a:pt x="2547" y="0"/>
                    <a:pt x="24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8" name="Google Shape;9098;p17"/>
            <p:cNvSpPr/>
            <p:nvPr/>
          </p:nvSpPr>
          <p:spPr>
            <a:xfrm>
              <a:off x="4130129" y="5186769"/>
              <a:ext cx="75533" cy="96816"/>
            </a:xfrm>
            <a:custGeom>
              <a:avLst/>
              <a:gdLst/>
              <a:ahLst/>
              <a:cxnLst/>
              <a:rect l="l" t="t" r="r" b="b"/>
              <a:pathLst>
                <a:path w="2599" h="3331" extrusionOk="0">
                  <a:moveTo>
                    <a:pt x="1470" y="1"/>
                  </a:moveTo>
                  <a:cubicBezTo>
                    <a:pt x="1379" y="1"/>
                    <a:pt x="1288" y="16"/>
                    <a:pt x="1201" y="44"/>
                  </a:cubicBezTo>
                  <a:cubicBezTo>
                    <a:pt x="1098" y="76"/>
                    <a:pt x="992" y="111"/>
                    <a:pt x="893" y="152"/>
                  </a:cubicBezTo>
                  <a:cubicBezTo>
                    <a:pt x="735" y="217"/>
                    <a:pt x="586" y="299"/>
                    <a:pt x="434" y="373"/>
                  </a:cubicBezTo>
                  <a:cubicBezTo>
                    <a:pt x="320" y="429"/>
                    <a:pt x="208" y="484"/>
                    <a:pt x="96" y="544"/>
                  </a:cubicBezTo>
                  <a:cubicBezTo>
                    <a:pt x="26" y="581"/>
                    <a:pt x="1" y="668"/>
                    <a:pt x="39" y="736"/>
                  </a:cubicBezTo>
                  <a:cubicBezTo>
                    <a:pt x="65" y="784"/>
                    <a:pt x="114" y="811"/>
                    <a:pt x="164" y="811"/>
                  </a:cubicBezTo>
                  <a:cubicBezTo>
                    <a:pt x="187" y="811"/>
                    <a:pt x="210" y="805"/>
                    <a:pt x="232" y="793"/>
                  </a:cubicBezTo>
                  <a:cubicBezTo>
                    <a:pt x="336" y="739"/>
                    <a:pt x="441" y="689"/>
                    <a:pt x="547" y="636"/>
                  </a:cubicBezTo>
                  <a:cubicBezTo>
                    <a:pt x="666" y="581"/>
                    <a:pt x="781" y="521"/>
                    <a:pt x="900" y="464"/>
                  </a:cubicBezTo>
                  <a:cubicBezTo>
                    <a:pt x="1009" y="415"/>
                    <a:pt x="1121" y="373"/>
                    <a:pt x="1235" y="337"/>
                  </a:cubicBezTo>
                  <a:lnTo>
                    <a:pt x="1235" y="337"/>
                  </a:lnTo>
                  <a:cubicBezTo>
                    <a:pt x="1229" y="339"/>
                    <a:pt x="1223" y="340"/>
                    <a:pt x="1216" y="342"/>
                  </a:cubicBezTo>
                  <a:cubicBezTo>
                    <a:pt x="1265" y="328"/>
                    <a:pt x="1313" y="313"/>
                    <a:pt x="1364" y="302"/>
                  </a:cubicBezTo>
                  <a:cubicBezTo>
                    <a:pt x="1394" y="298"/>
                    <a:pt x="1424" y="293"/>
                    <a:pt x="1455" y="291"/>
                  </a:cubicBezTo>
                  <a:cubicBezTo>
                    <a:pt x="1467" y="291"/>
                    <a:pt x="1478" y="290"/>
                    <a:pt x="1490" y="290"/>
                  </a:cubicBezTo>
                  <a:cubicBezTo>
                    <a:pt x="1495" y="290"/>
                    <a:pt x="1501" y="291"/>
                    <a:pt x="1508" y="291"/>
                  </a:cubicBezTo>
                  <a:cubicBezTo>
                    <a:pt x="1528" y="294"/>
                    <a:pt x="1547" y="298"/>
                    <a:pt x="1568" y="302"/>
                  </a:cubicBezTo>
                  <a:cubicBezTo>
                    <a:pt x="1596" y="309"/>
                    <a:pt x="1625" y="318"/>
                    <a:pt x="1653" y="328"/>
                  </a:cubicBezTo>
                  <a:cubicBezTo>
                    <a:pt x="1688" y="342"/>
                    <a:pt x="1723" y="356"/>
                    <a:pt x="1756" y="373"/>
                  </a:cubicBezTo>
                  <a:cubicBezTo>
                    <a:pt x="1783" y="388"/>
                    <a:pt x="1808" y="404"/>
                    <a:pt x="1834" y="419"/>
                  </a:cubicBezTo>
                  <a:cubicBezTo>
                    <a:pt x="1872" y="448"/>
                    <a:pt x="1907" y="476"/>
                    <a:pt x="1941" y="506"/>
                  </a:cubicBezTo>
                  <a:cubicBezTo>
                    <a:pt x="1976" y="540"/>
                    <a:pt x="2009" y="575"/>
                    <a:pt x="2040" y="611"/>
                  </a:cubicBezTo>
                  <a:cubicBezTo>
                    <a:pt x="2068" y="647"/>
                    <a:pt x="2093" y="684"/>
                    <a:pt x="2119" y="720"/>
                  </a:cubicBezTo>
                  <a:cubicBezTo>
                    <a:pt x="2149" y="769"/>
                    <a:pt x="2176" y="818"/>
                    <a:pt x="2199" y="871"/>
                  </a:cubicBezTo>
                  <a:cubicBezTo>
                    <a:pt x="2218" y="913"/>
                    <a:pt x="2236" y="956"/>
                    <a:pt x="2250" y="1000"/>
                  </a:cubicBezTo>
                  <a:cubicBezTo>
                    <a:pt x="2263" y="1040"/>
                    <a:pt x="2272" y="1081"/>
                    <a:pt x="2282" y="1122"/>
                  </a:cubicBezTo>
                  <a:cubicBezTo>
                    <a:pt x="2291" y="1178"/>
                    <a:pt x="2298" y="1233"/>
                    <a:pt x="2301" y="1290"/>
                  </a:cubicBezTo>
                  <a:cubicBezTo>
                    <a:pt x="2304" y="1336"/>
                    <a:pt x="2302" y="1383"/>
                    <a:pt x="2299" y="1431"/>
                  </a:cubicBezTo>
                  <a:cubicBezTo>
                    <a:pt x="2290" y="1529"/>
                    <a:pt x="2272" y="1627"/>
                    <a:pt x="2252" y="1725"/>
                  </a:cubicBezTo>
                  <a:cubicBezTo>
                    <a:pt x="2220" y="1855"/>
                    <a:pt x="2182" y="1985"/>
                    <a:pt x="2135" y="2110"/>
                  </a:cubicBezTo>
                  <a:cubicBezTo>
                    <a:pt x="2085" y="2240"/>
                    <a:pt x="2030" y="2365"/>
                    <a:pt x="1965" y="2487"/>
                  </a:cubicBezTo>
                  <a:lnTo>
                    <a:pt x="1971" y="2478"/>
                  </a:lnTo>
                  <a:lnTo>
                    <a:pt x="1971" y="2478"/>
                  </a:lnTo>
                  <a:cubicBezTo>
                    <a:pt x="1968" y="2482"/>
                    <a:pt x="1965" y="2487"/>
                    <a:pt x="1964" y="2492"/>
                  </a:cubicBezTo>
                  <a:lnTo>
                    <a:pt x="1962" y="2495"/>
                  </a:lnTo>
                  <a:cubicBezTo>
                    <a:pt x="1962" y="2493"/>
                    <a:pt x="1962" y="2492"/>
                    <a:pt x="1962" y="2492"/>
                  </a:cubicBezTo>
                  <a:cubicBezTo>
                    <a:pt x="1913" y="2580"/>
                    <a:pt x="1859" y="2666"/>
                    <a:pt x="1801" y="2750"/>
                  </a:cubicBezTo>
                  <a:lnTo>
                    <a:pt x="1807" y="2738"/>
                  </a:lnTo>
                  <a:lnTo>
                    <a:pt x="1807" y="2738"/>
                  </a:lnTo>
                  <a:cubicBezTo>
                    <a:pt x="1778" y="2778"/>
                    <a:pt x="1748" y="2816"/>
                    <a:pt x="1717" y="2852"/>
                  </a:cubicBezTo>
                  <a:cubicBezTo>
                    <a:pt x="1691" y="2878"/>
                    <a:pt x="1666" y="2902"/>
                    <a:pt x="1639" y="2925"/>
                  </a:cubicBezTo>
                  <a:cubicBezTo>
                    <a:pt x="1617" y="2943"/>
                    <a:pt x="1595" y="2959"/>
                    <a:pt x="1573" y="2974"/>
                  </a:cubicBezTo>
                  <a:cubicBezTo>
                    <a:pt x="1563" y="2979"/>
                    <a:pt x="1552" y="2985"/>
                    <a:pt x="1542" y="2990"/>
                  </a:cubicBezTo>
                  <a:cubicBezTo>
                    <a:pt x="1525" y="2998"/>
                    <a:pt x="1508" y="3004"/>
                    <a:pt x="1490" y="3011"/>
                  </a:cubicBezTo>
                  <a:cubicBezTo>
                    <a:pt x="1479" y="3014"/>
                    <a:pt x="1468" y="3017"/>
                    <a:pt x="1457" y="3020"/>
                  </a:cubicBezTo>
                  <a:cubicBezTo>
                    <a:pt x="1440" y="3022"/>
                    <a:pt x="1422" y="3025"/>
                    <a:pt x="1405" y="3027"/>
                  </a:cubicBezTo>
                  <a:lnTo>
                    <a:pt x="1392" y="3027"/>
                  </a:lnTo>
                  <a:cubicBezTo>
                    <a:pt x="1379" y="3027"/>
                    <a:pt x="1365" y="3023"/>
                    <a:pt x="1353" y="3022"/>
                  </a:cubicBezTo>
                  <a:cubicBezTo>
                    <a:pt x="1343" y="3019"/>
                    <a:pt x="1334" y="3015"/>
                    <a:pt x="1326" y="3012"/>
                  </a:cubicBezTo>
                  <a:cubicBezTo>
                    <a:pt x="1307" y="3006"/>
                    <a:pt x="1289" y="2998"/>
                    <a:pt x="1270" y="2989"/>
                  </a:cubicBezTo>
                  <a:cubicBezTo>
                    <a:pt x="1264" y="2984"/>
                    <a:pt x="1256" y="2981"/>
                    <a:pt x="1248" y="2976"/>
                  </a:cubicBezTo>
                  <a:cubicBezTo>
                    <a:pt x="1231" y="2962"/>
                    <a:pt x="1213" y="2947"/>
                    <a:pt x="1196" y="2933"/>
                  </a:cubicBezTo>
                  <a:cubicBezTo>
                    <a:pt x="1175" y="2913"/>
                    <a:pt x="1156" y="2892"/>
                    <a:pt x="1137" y="2871"/>
                  </a:cubicBezTo>
                  <a:cubicBezTo>
                    <a:pt x="1120" y="2848"/>
                    <a:pt x="1102" y="2826"/>
                    <a:pt x="1087" y="2802"/>
                  </a:cubicBezTo>
                  <a:cubicBezTo>
                    <a:pt x="1068" y="2770"/>
                    <a:pt x="1052" y="2740"/>
                    <a:pt x="1034" y="2708"/>
                  </a:cubicBezTo>
                  <a:cubicBezTo>
                    <a:pt x="1015" y="2661"/>
                    <a:pt x="996" y="2613"/>
                    <a:pt x="981" y="2566"/>
                  </a:cubicBezTo>
                  <a:cubicBezTo>
                    <a:pt x="960" y="2496"/>
                    <a:pt x="943" y="2425"/>
                    <a:pt x="930" y="2352"/>
                  </a:cubicBezTo>
                  <a:cubicBezTo>
                    <a:pt x="914" y="2259"/>
                    <a:pt x="903" y="2165"/>
                    <a:pt x="898" y="2070"/>
                  </a:cubicBezTo>
                  <a:cubicBezTo>
                    <a:pt x="893" y="1964"/>
                    <a:pt x="897" y="1858"/>
                    <a:pt x="905" y="1752"/>
                  </a:cubicBezTo>
                  <a:cubicBezTo>
                    <a:pt x="912" y="1667"/>
                    <a:pt x="927" y="1583"/>
                    <a:pt x="944" y="1499"/>
                  </a:cubicBezTo>
                  <a:cubicBezTo>
                    <a:pt x="957" y="1447"/>
                    <a:pt x="971" y="1396"/>
                    <a:pt x="987" y="1345"/>
                  </a:cubicBezTo>
                  <a:cubicBezTo>
                    <a:pt x="1060" y="1334"/>
                    <a:pt x="1117" y="1279"/>
                    <a:pt x="1128" y="1206"/>
                  </a:cubicBezTo>
                  <a:cubicBezTo>
                    <a:pt x="1134" y="1154"/>
                    <a:pt x="1117" y="1100"/>
                    <a:pt x="1082" y="1061"/>
                  </a:cubicBezTo>
                  <a:cubicBezTo>
                    <a:pt x="1044" y="1015"/>
                    <a:pt x="988" y="988"/>
                    <a:pt x="930" y="983"/>
                  </a:cubicBezTo>
                  <a:cubicBezTo>
                    <a:pt x="929" y="983"/>
                    <a:pt x="927" y="983"/>
                    <a:pt x="926" y="983"/>
                  </a:cubicBezTo>
                  <a:cubicBezTo>
                    <a:pt x="843" y="983"/>
                    <a:pt x="779" y="1038"/>
                    <a:pt x="737" y="1105"/>
                  </a:cubicBezTo>
                  <a:cubicBezTo>
                    <a:pt x="691" y="1181"/>
                    <a:pt x="667" y="1273"/>
                    <a:pt x="648" y="1360"/>
                  </a:cubicBezTo>
                  <a:cubicBezTo>
                    <a:pt x="602" y="1558"/>
                    <a:pt x="582" y="1762"/>
                    <a:pt x="586" y="1964"/>
                  </a:cubicBezTo>
                  <a:cubicBezTo>
                    <a:pt x="593" y="2167"/>
                    <a:pt x="613" y="2373"/>
                    <a:pt x="669" y="2569"/>
                  </a:cubicBezTo>
                  <a:cubicBezTo>
                    <a:pt x="719" y="2750"/>
                    <a:pt x="792" y="2927"/>
                    <a:pt x="916" y="3071"/>
                  </a:cubicBezTo>
                  <a:cubicBezTo>
                    <a:pt x="973" y="3142"/>
                    <a:pt x="1042" y="3202"/>
                    <a:pt x="1121" y="3250"/>
                  </a:cubicBezTo>
                  <a:cubicBezTo>
                    <a:pt x="1197" y="3297"/>
                    <a:pt x="1284" y="3324"/>
                    <a:pt x="1375" y="3329"/>
                  </a:cubicBezTo>
                  <a:lnTo>
                    <a:pt x="1392" y="3331"/>
                  </a:lnTo>
                  <a:cubicBezTo>
                    <a:pt x="1396" y="3331"/>
                    <a:pt x="1399" y="3331"/>
                    <a:pt x="1403" y="3331"/>
                  </a:cubicBezTo>
                  <a:cubicBezTo>
                    <a:pt x="1485" y="3331"/>
                    <a:pt x="1565" y="3313"/>
                    <a:pt x="1639" y="3281"/>
                  </a:cubicBezTo>
                  <a:cubicBezTo>
                    <a:pt x="1720" y="3243"/>
                    <a:pt x="1793" y="3196"/>
                    <a:pt x="1859" y="3136"/>
                  </a:cubicBezTo>
                  <a:cubicBezTo>
                    <a:pt x="1990" y="3015"/>
                    <a:pt x="2097" y="2865"/>
                    <a:pt x="2184" y="2710"/>
                  </a:cubicBezTo>
                  <a:cubicBezTo>
                    <a:pt x="2296" y="2509"/>
                    <a:pt x="2388" y="2297"/>
                    <a:pt x="2457" y="2077"/>
                  </a:cubicBezTo>
                  <a:cubicBezTo>
                    <a:pt x="2492" y="1964"/>
                    <a:pt x="2522" y="1850"/>
                    <a:pt x="2546" y="1735"/>
                  </a:cubicBezTo>
                  <a:cubicBezTo>
                    <a:pt x="2571" y="1622"/>
                    <a:pt x="2587" y="1508"/>
                    <a:pt x="2592" y="1395"/>
                  </a:cubicBezTo>
                  <a:cubicBezTo>
                    <a:pt x="2598" y="1174"/>
                    <a:pt x="2554" y="954"/>
                    <a:pt x="2464" y="752"/>
                  </a:cubicBezTo>
                  <a:cubicBezTo>
                    <a:pt x="2378" y="560"/>
                    <a:pt x="2252" y="389"/>
                    <a:pt x="2092" y="253"/>
                  </a:cubicBezTo>
                  <a:cubicBezTo>
                    <a:pt x="1933" y="122"/>
                    <a:pt x="1737" y="20"/>
                    <a:pt x="1530" y="3"/>
                  </a:cubicBezTo>
                  <a:cubicBezTo>
                    <a:pt x="1510" y="2"/>
                    <a:pt x="1490" y="1"/>
                    <a:pt x="1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099" name="Google Shape;9099;p17"/>
            <p:cNvSpPr/>
            <p:nvPr/>
          </p:nvSpPr>
          <p:spPr>
            <a:xfrm>
              <a:off x="3671154" y="5243444"/>
              <a:ext cx="45221" cy="20404"/>
            </a:xfrm>
            <a:custGeom>
              <a:avLst/>
              <a:gdLst/>
              <a:ahLst/>
              <a:cxnLst/>
              <a:rect l="l" t="t" r="r" b="b"/>
              <a:pathLst>
                <a:path w="1556" h="702" extrusionOk="0">
                  <a:moveTo>
                    <a:pt x="1390" y="0"/>
                  </a:moveTo>
                  <a:cubicBezTo>
                    <a:pt x="1378" y="0"/>
                    <a:pt x="1365" y="2"/>
                    <a:pt x="1353" y="5"/>
                  </a:cubicBezTo>
                  <a:cubicBezTo>
                    <a:pt x="1158" y="49"/>
                    <a:pt x="965" y="94"/>
                    <a:pt x="772" y="139"/>
                  </a:cubicBezTo>
                  <a:cubicBezTo>
                    <a:pt x="672" y="162"/>
                    <a:pt x="575" y="187"/>
                    <a:pt x="479" y="214"/>
                  </a:cubicBezTo>
                  <a:cubicBezTo>
                    <a:pt x="404" y="234"/>
                    <a:pt x="333" y="260"/>
                    <a:pt x="262" y="288"/>
                  </a:cubicBezTo>
                  <a:cubicBezTo>
                    <a:pt x="178" y="321"/>
                    <a:pt x="77" y="361"/>
                    <a:pt x="31" y="445"/>
                  </a:cubicBezTo>
                  <a:cubicBezTo>
                    <a:pt x="9" y="483"/>
                    <a:pt x="1" y="529"/>
                    <a:pt x="12" y="572"/>
                  </a:cubicBezTo>
                  <a:cubicBezTo>
                    <a:pt x="21" y="613"/>
                    <a:pt x="47" y="648"/>
                    <a:pt x="85" y="670"/>
                  </a:cubicBezTo>
                  <a:cubicBezTo>
                    <a:pt x="115" y="690"/>
                    <a:pt x="151" y="700"/>
                    <a:pt x="188" y="701"/>
                  </a:cubicBezTo>
                  <a:cubicBezTo>
                    <a:pt x="200" y="701"/>
                    <a:pt x="213" y="700"/>
                    <a:pt x="224" y="697"/>
                  </a:cubicBezTo>
                  <a:cubicBezTo>
                    <a:pt x="253" y="689"/>
                    <a:pt x="279" y="675"/>
                    <a:pt x="303" y="657"/>
                  </a:cubicBezTo>
                  <a:cubicBezTo>
                    <a:pt x="327" y="643"/>
                    <a:pt x="346" y="619"/>
                    <a:pt x="357" y="594"/>
                  </a:cubicBezTo>
                  <a:lnTo>
                    <a:pt x="363" y="591"/>
                  </a:lnTo>
                  <a:cubicBezTo>
                    <a:pt x="416" y="568"/>
                    <a:pt x="468" y="549"/>
                    <a:pt x="520" y="530"/>
                  </a:cubicBezTo>
                  <a:cubicBezTo>
                    <a:pt x="664" y="488"/>
                    <a:pt x="808" y="450"/>
                    <a:pt x="954" y="413"/>
                  </a:cubicBezTo>
                  <a:cubicBezTo>
                    <a:pt x="1110" y="375"/>
                    <a:pt x="1269" y="339"/>
                    <a:pt x="1426" y="299"/>
                  </a:cubicBezTo>
                  <a:cubicBezTo>
                    <a:pt x="1506" y="279"/>
                    <a:pt x="1555" y="196"/>
                    <a:pt x="1536" y="116"/>
                  </a:cubicBezTo>
                  <a:cubicBezTo>
                    <a:pt x="1519" y="46"/>
                    <a:pt x="1457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0" name="Google Shape;9100;p17"/>
            <p:cNvSpPr/>
            <p:nvPr/>
          </p:nvSpPr>
          <p:spPr>
            <a:xfrm>
              <a:off x="3767820" y="5173197"/>
              <a:ext cx="122963" cy="72575"/>
            </a:xfrm>
            <a:custGeom>
              <a:avLst/>
              <a:gdLst/>
              <a:ahLst/>
              <a:cxnLst/>
              <a:rect l="l" t="t" r="r" b="b"/>
              <a:pathLst>
                <a:path w="4231" h="2497" extrusionOk="0">
                  <a:moveTo>
                    <a:pt x="695" y="399"/>
                  </a:moveTo>
                  <a:lnTo>
                    <a:pt x="695" y="399"/>
                  </a:lnTo>
                  <a:cubicBezTo>
                    <a:pt x="691" y="404"/>
                    <a:pt x="686" y="407"/>
                    <a:pt x="681" y="411"/>
                  </a:cubicBezTo>
                  <a:cubicBezTo>
                    <a:pt x="686" y="407"/>
                    <a:pt x="690" y="403"/>
                    <a:pt x="695" y="399"/>
                  </a:cubicBezTo>
                  <a:close/>
                  <a:moveTo>
                    <a:pt x="933" y="318"/>
                  </a:moveTo>
                  <a:cubicBezTo>
                    <a:pt x="952" y="323"/>
                    <a:pt x="973" y="329"/>
                    <a:pt x="992" y="337"/>
                  </a:cubicBezTo>
                  <a:cubicBezTo>
                    <a:pt x="1031" y="353"/>
                    <a:pt x="1071" y="372"/>
                    <a:pt x="1109" y="391"/>
                  </a:cubicBezTo>
                  <a:cubicBezTo>
                    <a:pt x="1131" y="405"/>
                    <a:pt x="1153" y="418"/>
                    <a:pt x="1174" y="432"/>
                  </a:cubicBezTo>
                  <a:cubicBezTo>
                    <a:pt x="1188" y="443"/>
                    <a:pt x="1202" y="456"/>
                    <a:pt x="1216" y="467"/>
                  </a:cubicBezTo>
                  <a:cubicBezTo>
                    <a:pt x="1220" y="470"/>
                    <a:pt x="1223" y="472"/>
                    <a:pt x="1226" y="476"/>
                  </a:cubicBezTo>
                  <a:cubicBezTo>
                    <a:pt x="1227" y="480"/>
                    <a:pt x="1229" y="481"/>
                    <a:pt x="1234" y="487"/>
                  </a:cubicBezTo>
                  <a:cubicBezTo>
                    <a:pt x="1237" y="492"/>
                    <a:pt x="1242" y="500"/>
                    <a:pt x="1245" y="506"/>
                  </a:cubicBezTo>
                  <a:cubicBezTo>
                    <a:pt x="1254" y="532"/>
                    <a:pt x="1265" y="557"/>
                    <a:pt x="1275" y="584"/>
                  </a:cubicBezTo>
                  <a:cubicBezTo>
                    <a:pt x="1275" y="584"/>
                    <a:pt x="1275" y="584"/>
                    <a:pt x="1275" y="586"/>
                  </a:cubicBezTo>
                  <a:cubicBezTo>
                    <a:pt x="1264" y="603"/>
                    <a:pt x="1253" y="622"/>
                    <a:pt x="1245" y="643"/>
                  </a:cubicBezTo>
                  <a:cubicBezTo>
                    <a:pt x="1234" y="676"/>
                    <a:pt x="1224" y="709"/>
                    <a:pt x="1216" y="742"/>
                  </a:cubicBezTo>
                  <a:cubicBezTo>
                    <a:pt x="1205" y="785"/>
                    <a:pt x="1194" y="826"/>
                    <a:pt x="1186" y="869"/>
                  </a:cubicBezTo>
                  <a:cubicBezTo>
                    <a:pt x="1180" y="902"/>
                    <a:pt x="1174" y="935"/>
                    <a:pt x="1169" y="969"/>
                  </a:cubicBezTo>
                  <a:lnTo>
                    <a:pt x="1151" y="959"/>
                  </a:lnTo>
                  <a:cubicBezTo>
                    <a:pt x="1131" y="948"/>
                    <a:pt x="1108" y="943"/>
                    <a:pt x="1086" y="943"/>
                  </a:cubicBezTo>
                  <a:cubicBezTo>
                    <a:pt x="1022" y="943"/>
                    <a:pt x="958" y="984"/>
                    <a:pt x="931" y="1043"/>
                  </a:cubicBezTo>
                  <a:cubicBezTo>
                    <a:pt x="897" y="1125"/>
                    <a:pt x="933" y="1222"/>
                    <a:pt x="1015" y="1260"/>
                  </a:cubicBezTo>
                  <a:cubicBezTo>
                    <a:pt x="1052" y="1277"/>
                    <a:pt x="1088" y="1290"/>
                    <a:pt x="1128" y="1303"/>
                  </a:cubicBezTo>
                  <a:cubicBezTo>
                    <a:pt x="1102" y="1345"/>
                    <a:pt x="1076" y="1388"/>
                    <a:pt x="1045" y="1431"/>
                  </a:cubicBezTo>
                  <a:cubicBezTo>
                    <a:pt x="1028" y="1455"/>
                    <a:pt x="1009" y="1478"/>
                    <a:pt x="988" y="1501"/>
                  </a:cubicBezTo>
                  <a:cubicBezTo>
                    <a:pt x="968" y="1523"/>
                    <a:pt x="946" y="1545"/>
                    <a:pt x="922" y="1564"/>
                  </a:cubicBezTo>
                  <a:cubicBezTo>
                    <a:pt x="906" y="1577"/>
                    <a:pt x="889" y="1591"/>
                    <a:pt x="871" y="1600"/>
                  </a:cubicBezTo>
                  <a:cubicBezTo>
                    <a:pt x="854" y="1611"/>
                    <a:pt x="838" y="1619"/>
                    <a:pt x="821" y="1629"/>
                  </a:cubicBezTo>
                  <a:cubicBezTo>
                    <a:pt x="810" y="1634"/>
                    <a:pt x="798" y="1637"/>
                    <a:pt x="789" y="1641"/>
                  </a:cubicBezTo>
                  <a:cubicBezTo>
                    <a:pt x="772" y="1646"/>
                    <a:pt x="756" y="1649"/>
                    <a:pt x="738" y="1653"/>
                  </a:cubicBezTo>
                  <a:lnTo>
                    <a:pt x="711" y="1656"/>
                  </a:lnTo>
                  <a:cubicBezTo>
                    <a:pt x="700" y="1656"/>
                    <a:pt x="692" y="1656"/>
                    <a:pt x="681" y="1657"/>
                  </a:cubicBezTo>
                  <a:cubicBezTo>
                    <a:pt x="670" y="1656"/>
                    <a:pt x="659" y="1654"/>
                    <a:pt x="647" y="1653"/>
                  </a:cubicBezTo>
                  <a:cubicBezTo>
                    <a:pt x="629" y="1648"/>
                    <a:pt x="613" y="1643"/>
                    <a:pt x="596" y="1637"/>
                  </a:cubicBezTo>
                  <a:cubicBezTo>
                    <a:pt x="588" y="1634"/>
                    <a:pt x="580" y="1630"/>
                    <a:pt x="571" y="1626"/>
                  </a:cubicBezTo>
                  <a:cubicBezTo>
                    <a:pt x="555" y="1615"/>
                    <a:pt x="539" y="1607"/>
                    <a:pt x="521" y="1596"/>
                  </a:cubicBezTo>
                  <a:cubicBezTo>
                    <a:pt x="504" y="1583"/>
                    <a:pt x="485" y="1569"/>
                    <a:pt x="472" y="1556"/>
                  </a:cubicBezTo>
                  <a:cubicBezTo>
                    <a:pt x="458" y="1542"/>
                    <a:pt x="442" y="1528"/>
                    <a:pt x="433" y="1513"/>
                  </a:cubicBezTo>
                  <a:cubicBezTo>
                    <a:pt x="422" y="1499"/>
                    <a:pt x="412" y="1488"/>
                    <a:pt x="403" y="1472"/>
                  </a:cubicBezTo>
                  <a:cubicBezTo>
                    <a:pt x="392" y="1456"/>
                    <a:pt x="382" y="1439"/>
                    <a:pt x="374" y="1421"/>
                  </a:cubicBezTo>
                  <a:cubicBezTo>
                    <a:pt x="366" y="1404"/>
                    <a:pt x="360" y="1387"/>
                    <a:pt x="354" y="1369"/>
                  </a:cubicBezTo>
                  <a:cubicBezTo>
                    <a:pt x="347" y="1345"/>
                    <a:pt x="341" y="1322"/>
                    <a:pt x="336" y="1296"/>
                  </a:cubicBezTo>
                  <a:cubicBezTo>
                    <a:pt x="333" y="1276"/>
                    <a:pt x="330" y="1255"/>
                    <a:pt x="328" y="1233"/>
                  </a:cubicBezTo>
                  <a:cubicBezTo>
                    <a:pt x="328" y="1205"/>
                    <a:pt x="328" y="1174"/>
                    <a:pt x="330" y="1144"/>
                  </a:cubicBezTo>
                  <a:cubicBezTo>
                    <a:pt x="335" y="1106"/>
                    <a:pt x="341" y="1068"/>
                    <a:pt x="349" y="1030"/>
                  </a:cubicBezTo>
                  <a:cubicBezTo>
                    <a:pt x="363" y="975"/>
                    <a:pt x="377" y="921"/>
                    <a:pt x="398" y="869"/>
                  </a:cubicBezTo>
                  <a:cubicBezTo>
                    <a:pt x="420" y="812"/>
                    <a:pt x="447" y="755"/>
                    <a:pt x="476" y="700"/>
                  </a:cubicBezTo>
                  <a:lnTo>
                    <a:pt x="476" y="700"/>
                  </a:lnTo>
                  <a:lnTo>
                    <a:pt x="474" y="703"/>
                  </a:lnTo>
                  <a:cubicBezTo>
                    <a:pt x="504" y="647"/>
                    <a:pt x="537" y="594"/>
                    <a:pt x="572" y="543"/>
                  </a:cubicBezTo>
                  <a:cubicBezTo>
                    <a:pt x="599" y="505"/>
                    <a:pt x="629" y="468"/>
                    <a:pt x="659" y="435"/>
                  </a:cubicBezTo>
                  <a:lnTo>
                    <a:pt x="658" y="435"/>
                  </a:lnTo>
                  <a:cubicBezTo>
                    <a:pt x="670" y="423"/>
                    <a:pt x="683" y="412"/>
                    <a:pt x="695" y="399"/>
                  </a:cubicBezTo>
                  <a:lnTo>
                    <a:pt x="695" y="399"/>
                  </a:lnTo>
                  <a:cubicBezTo>
                    <a:pt x="700" y="396"/>
                    <a:pt x="705" y="392"/>
                    <a:pt x="710" y="389"/>
                  </a:cubicBezTo>
                  <a:cubicBezTo>
                    <a:pt x="718" y="383"/>
                    <a:pt x="727" y="378"/>
                    <a:pt x="737" y="374"/>
                  </a:cubicBezTo>
                  <a:cubicBezTo>
                    <a:pt x="768" y="359"/>
                    <a:pt x="797" y="348"/>
                    <a:pt x="827" y="337"/>
                  </a:cubicBezTo>
                  <a:cubicBezTo>
                    <a:pt x="844" y="331"/>
                    <a:pt x="863" y="326"/>
                    <a:pt x="878" y="323"/>
                  </a:cubicBezTo>
                  <a:cubicBezTo>
                    <a:pt x="893" y="321"/>
                    <a:pt x="908" y="320"/>
                    <a:pt x="922" y="318"/>
                  </a:cubicBezTo>
                  <a:close/>
                  <a:moveTo>
                    <a:pt x="915" y="0"/>
                  </a:moveTo>
                  <a:cubicBezTo>
                    <a:pt x="864" y="0"/>
                    <a:pt x="814" y="8"/>
                    <a:pt x="765" y="24"/>
                  </a:cubicBezTo>
                  <a:cubicBezTo>
                    <a:pt x="677" y="49"/>
                    <a:pt x="593" y="87"/>
                    <a:pt x="517" y="139"/>
                  </a:cubicBezTo>
                  <a:cubicBezTo>
                    <a:pt x="471" y="174"/>
                    <a:pt x="430" y="215"/>
                    <a:pt x="395" y="261"/>
                  </a:cubicBezTo>
                  <a:cubicBezTo>
                    <a:pt x="363" y="301"/>
                    <a:pt x="332" y="340"/>
                    <a:pt x="303" y="383"/>
                  </a:cubicBezTo>
                  <a:cubicBezTo>
                    <a:pt x="246" y="467"/>
                    <a:pt x="197" y="556"/>
                    <a:pt x="156" y="649"/>
                  </a:cubicBezTo>
                  <a:cubicBezTo>
                    <a:pt x="67" y="845"/>
                    <a:pt x="1" y="1068"/>
                    <a:pt x="24" y="1287"/>
                  </a:cubicBezTo>
                  <a:cubicBezTo>
                    <a:pt x="48" y="1486"/>
                    <a:pt x="135" y="1679"/>
                    <a:pt x="294" y="1808"/>
                  </a:cubicBezTo>
                  <a:cubicBezTo>
                    <a:pt x="374" y="1876"/>
                    <a:pt x="468" y="1925"/>
                    <a:pt x="569" y="1952"/>
                  </a:cubicBezTo>
                  <a:cubicBezTo>
                    <a:pt x="613" y="1963"/>
                    <a:pt x="658" y="1968"/>
                    <a:pt x="703" y="1968"/>
                  </a:cubicBezTo>
                  <a:cubicBezTo>
                    <a:pt x="754" y="1968"/>
                    <a:pt x="806" y="1961"/>
                    <a:pt x="855" y="1947"/>
                  </a:cubicBezTo>
                  <a:cubicBezTo>
                    <a:pt x="990" y="1904"/>
                    <a:pt x="1112" y="1828"/>
                    <a:pt x="1208" y="1724"/>
                  </a:cubicBezTo>
                  <a:cubicBezTo>
                    <a:pt x="1226" y="1790"/>
                    <a:pt x="1248" y="1855"/>
                    <a:pt x="1273" y="1920"/>
                  </a:cubicBezTo>
                  <a:cubicBezTo>
                    <a:pt x="1300" y="1996"/>
                    <a:pt x="1338" y="2067"/>
                    <a:pt x="1387" y="2132"/>
                  </a:cubicBezTo>
                  <a:cubicBezTo>
                    <a:pt x="1436" y="2194"/>
                    <a:pt x="1493" y="2249"/>
                    <a:pt x="1558" y="2298"/>
                  </a:cubicBezTo>
                  <a:cubicBezTo>
                    <a:pt x="1631" y="2352"/>
                    <a:pt x="1710" y="2397"/>
                    <a:pt x="1796" y="2428"/>
                  </a:cubicBezTo>
                  <a:cubicBezTo>
                    <a:pt x="1875" y="2458"/>
                    <a:pt x="1959" y="2480"/>
                    <a:pt x="2044" y="2492"/>
                  </a:cubicBezTo>
                  <a:lnTo>
                    <a:pt x="2043" y="2492"/>
                  </a:lnTo>
                  <a:cubicBezTo>
                    <a:pt x="2079" y="2495"/>
                    <a:pt x="2116" y="2496"/>
                    <a:pt x="2154" y="2496"/>
                  </a:cubicBezTo>
                  <a:cubicBezTo>
                    <a:pt x="2290" y="2495"/>
                    <a:pt x="2424" y="2473"/>
                    <a:pt x="2556" y="2430"/>
                  </a:cubicBezTo>
                  <a:cubicBezTo>
                    <a:pt x="2725" y="2374"/>
                    <a:pt x="2888" y="2298"/>
                    <a:pt x="3040" y="2202"/>
                  </a:cubicBezTo>
                  <a:cubicBezTo>
                    <a:pt x="3179" y="2113"/>
                    <a:pt x="3306" y="2002"/>
                    <a:pt x="3433" y="1896"/>
                  </a:cubicBezTo>
                  <a:lnTo>
                    <a:pt x="3433" y="1896"/>
                  </a:lnTo>
                  <a:lnTo>
                    <a:pt x="3426" y="1901"/>
                  </a:lnTo>
                  <a:cubicBezTo>
                    <a:pt x="3556" y="1793"/>
                    <a:pt x="3681" y="1678"/>
                    <a:pt x="3805" y="1569"/>
                  </a:cubicBezTo>
                  <a:cubicBezTo>
                    <a:pt x="3930" y="1458"/>
                    <a:pt x="4053" y="1345"/>
                    <a:pt x="4175" y="1235"/>
                  </a:cubicBezTo>
                  <a:cubicBezTo>
                    <a:pt x="4229" y="1184"/>
                    <a:pt x="4230" y="1100"/>
                    <a:pt x="4180" y="1046"/>
                  </a:cubicBezTo>
                  <a:cubicBezTo>
                    <a:pt x="4154" y="1019"/>
                    <a:pt x="4120" y="1005"/>
                    <a:pt x="4084" y="1005"/>
                  </a:cubicBezTo>
                  <a:cubicBezTo>
                    <a:pt x="4051" y="1005"/>
                    <a:pt x="4018" y="1017"/>
                    <a:pt x="3993" y="1042"/>
                  </a:cubicBezTo>
                  <a:cubicBezTo>
                    <a:pt x="3869" y="1149"/>
                    <a:pt x="3744" y="1255"/>
                    <a:pt x="3621" y="1363"/>
                  </a:cubicBezTo>
                  <a:cubicBezTo>
                    <a:pt x="3504" y="1463"/>
                    <a:pt x="3384" y="1561"/>
                    <a:pt x="3268" y="1664"/>
                  </a:cubicBezTo>
                  <a:cubicBezTo>
                    <a:pt x="3148" y="1762"/>
                    <a:pt x="3027" y="1863"/>
                    <a:pt x="2898" y="1949"/>
                  </a:cubicBezTo>
                  <a:lnTo>
                    <a:pt x="2899" y="1947"/>
                  </a:lnTo>
                  <a:lnTo>
                    <a:pt x="2899" y="1947"/>
                  </a:lnTo>
                  <a:cubicBezTo>
                    <a:pt x="2833" y="1988"/>
                    <a:pt x="2763" y="2026"/>
                    <a:pt x="2693" y="2061"/>
                  </a:cubicBezTo>
                  <a:cubicBezTo>
                    <a:pt x="2635" y="2086"/>
                    <a:pt x="2576" y="2110"/>
                    <a:pt x="2516" y="2131"/>
                  </a:cubicBezTo>
                  <a:cubicBezTo>
                    <a:pt x="2446" y="2153"/>
                    <a:pt x="2377" y="2170"/>
                    <a:pt x="2305" y="2184"/>
                  </a:cubicBezTo>
                  <a:cubicBezTo>
                    <a:pt x="2268" y="2191"/>
                    <a:pt x="2230" y="2196"/>
                    <a:pt x="2192" y="2199"/>
                  </a:cubicBezTo>
                  <a:cubicBezTo>
                    <a:pt x="2177" y="2199"/>
                    <a:pt x="2164" y="2199"/>
                    <a:pt x="2150" y="2199"/>
                  </a:cubicBezTo>
                  <a:cubicBezTo>
                    <a:pt x="2137" y="2199"/>
                    <a:pt x="2123" y="2199"/>
                    <a:pt x="2108" y="2197"/>
                  </a:cubicBezTo>
                  <a:cubicBezTo>
                    <a:pt x="2076" y="2194"/>
                    <a:pt x="2046" y="2188"/>
                    <a:pt x="2016" y="2181"/>
                  </a:cubicBezTo>
                  <a:cubicBezTo>
                    <a:pt x="1978" y="2172"/>
                    <a:pt x="1941" y="2161"/>
                    <a:pt x="1905" y="2148"/>
                  </a:cubicBezTo>
                  <a:cubicBezTo>
                    <a:pt x="1880" y="2139"/>
                    <a:pt x="1854" y="2127"/>
                    <a:pt x="1829" y="2115"/>
                  </a:cubicBezTo>
                  <a:cubicBezTo>
                    <a:pt x="1799" y="2097"/>
                    <a:pt x="1769" y="2080"/>
                    <a:pt x="1740" y="2061"/>
                  </a:cubicBezTo>
                  <a:cubicBezTo>
                    <a:pt x="1725" y="2047"/>
                    <a:pt x="1709" y="2034"/>
                    <a:pt x="1693" y="2021"/>
                  </a:cubicBezTo>
                  <a:cubicBezTo>
                    <a:pt x="1674" y="2002"/>
                    <a:pt x="1655" y="1983"/>
                    <a:pt x="1639" y="1963"/>
                  </a:cubicBezTo>
                  <a:cubicBezTo>
                    <a:pt x="1630" y="1950"/>
                    <a:pt x="1618" y="1938"/>
                    <a:pt x="1609" y="1923"/>
                  </a:cubicBezTo>
                  <a:cubicBezTo>
                    <a:pt x="1599" y="1907"/>
                    <a:pt x="1590" y="1890"/>
                    <a:pt x="1580" y="1871"/>
                  </a:cubicBezTo>
                  <a:cubicBezTo>
                    <a:pt x="1560" y="1822"/>
                    <a:pt x="1538" y="1767"/>
                    <a:pt x="1523" y="1717"/>
                  </a:cubicBezTo>
                  <a:cubicBezTo>
                    <a:pt x="1509" y="1668"/>
                    <a:pt x="1497" y="1619"/>
                    <a:pt x="1486" y="1569"/>
                  </a:cubicBezTo>
                  <a:cubicBezTo>
                    <a:pt x="1474" y="1502"/>
                    <a:pt x="1467" y="1434"/>
                    <a:pt x="1462" y="1366"/>
                  </a:cubicBezTo>
                  <a:lnTo>
                    <a:pt x="1462" y="1334"/>
                  </a:lnTo>
                  <a:lnTo>
                    <a:pt x="1476" y="1304"/>
                  </a:lnTo>
                  <a:cubicBezTo>
                    <a:pt x="1522" y="1214"/>
                    <a:pt x="1560" y="1118"/>
                    <a:pt x="1587" y="1019"/>
                  </a:cubicBezTo>
                  <a:cubicBezTo>
                    <a:pt x="1601" y="962"/>
                    <a:pt x="1614" y="905"/>
                    <a:pt x="1622" y="847"/>
                  </a:cubicBezTo>
                  <a:cubicBezTo>
                    <a:pt x="1628" y="799"/>
                    <a:pt x="1631" y="752"/>
                    <a:pt x="1633" y="704"/>
                  </a:cubicBezTo>
                  <a:cubicBezTo>
                    <a:pt x="1631" y="662"/>
                    <a:pt x="1623" y="620"/>
                    <a:pt x="1607" y="582"/>
                  </a:cubicBezTo>
                  <a:cubicBezTo>
                    <a:pt x="1604" y="573"/>
                    <a:pt x="1601" y="563"/>
                    <a:pt x="1596" y="556"/>
                  </a:cubicBezTo>
                  <a:cubicBezTo>
                    <a:pt x="1580" y="472"/>
                    <a:pt x="1550" y="393"/>
                    <a:pt x="1508" y="320"/>
                  </a:cubicBezTo>
                  <a:cubicBezTo>
                    <a:pt x="1463" y="245"/>
                    <a:pt x="1389" y="187"/>
                    <a:pt x="1316" y="142"/>
                  </a:cubicBezTo>
                  <a:cubicBezTo>
                    <a:pt x="1234" y="90"/>
                    <a:pt x="1145" y="51"/>
                    <a:pt x="1053" y="20"/>
                  </a:cubicBezTo>
                  <a:cubicBezTo>
                    <a:pt x="1008" y="7"/>
                    <a:pt x="961" y="0"/>
                    <a:pt x="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1" name="Google Shape;9101;p17"/>
            <p:cNvSpPr/>
            <p:nvPr/>
          </p:nvSpPr>
          <p:spPr>
            <a:xfrm>
              <a:off x="4423847" y="3679347"/>
              <a:ext cx="41559" cy="151923"/>
            </a:xfrm>
            <a:custGeom>
              <a:avLst/>
              <a:gdLst/>
              <a:ahLst/>
              <a:cxnLst/>
              <a:rect l="l" t="t" r="r" b="b"/>
              <a:pathLst>
                <a:path w="1430" h="5227" extrusionOk="0">
                  <a:moveTo>
                    <a:pt x="1271" y="0"/>
                  </a:moveTo>
                  <a:cubicBezTo>
                    <a:pt x="1193" y="0"/>
                    <a:pt x="1127" y="58"/>
                    <a:pt x="1118" y="137"/>
                  </a:cubicBezTo>
                  <a:cubicBezTo>
                    <a:pt x="944" y="1802"/>
                    <a:pt x="578" y="3442"/>
                    <a:pt x="29" y="5024"/>
                  </a:cubicBezTo>
                  <a:cubicBezTo>
                    <a:pt x="0" y="5103"/>
                    <a:pt x="43" y="5190"/>
                    <a:pt x="122" y="5217"/>
                  </a:cubicBezTo>
                  <a:cubicBezTo>
                    <a:pt x="138" y="5223"/>
                    <a:pt x="156" y="5225"/>
                    <a:pt x="173" y="5226"/>
                  </a:cubicBezTo>
                  <a:cubicBezTo>
                    <a:pt x="236" y="5226"/>
                    <a:pt x="295" y="5185"/>
                    <a:pt x="315" y="5123"/>
                  </a:cubicBezTo>
                  <a:cubicBezTo>
                    <a:pt x="873" y="3520"/>
                    <a:pt x="1243" y="1858"/>
                    <a:pt x="1420" y="169"/>
                  </a:cubicBezTo>
                  <a:cubicBezTo>
                    <a:pt x="1430" y="85"/>
                    <a:pt x="1368" y="10"/>
                    <a:pt x="1286" y="1"/>
                  </a:cubicBezTo>
                  <a:cubicBezTo>
                    <a:pt x="1281" y="0"/>
                    <a:pt x="1276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2" name="Google Shape;9102;p17"/>
            <p:cNvSpPr/>
            <p:nvPr/>
          </p:nvSpPr>
          <p:spPr>
            <a:xfrm>
              <a:off x="4473255" y="3688909"/>
              <a:ext cx="47546" cy="124718"/>
            </a:xfrm>
            <a:custGeom>
              <a:avLst/>
              <a:gdLst/>
              <a:ahLst/>
              <a:cxnLst/>
              <a:rect l="l" t="t" r="r" b="b"/>
              <a:pathLst>
                <a:path w="1636" h="4291" extrusionOk="0">
                  <a:moveTo>
                    <a:pt x="845" y="1"/>
                  </a:moveTo>
                  <a:cubicBezTo>
                    <a:pt x="771" y="1"/>
                    <a:pt x="707" y="53"/>
                    <a:pt x="692" y="128"/>
                  </a:cubicBezTo>
                  <a:lnTo>
                    <a:pt x="16" y="4114"/>
                  </a:lnTo>
                  <a:cubicBezTo>
                    <a:pt x="1" y="4205"/>
                    <a:pt x="72" y="4289"/>
                    <a:pt x="165" y="4291"/>
                  </a:cubicBezTo>
                  <a:cubicBezTo>
                    <a:pt x="175" y="4291"/>
                    <a:pt x="184" y="4289"/>
                    <a:pt x="194" y="4288"/>
                  </a:cubicBezTo>
                  <a:cubicBezTo>
                    <a:pt x="806" y="4174"/>
                    <a:pt x="1346" y="3727"/>
                    <a:pt x="1604" y="3123"/>
                  </a:cubicBezTo>
                  <a:cubicBezTo>
                    <a:pt x="1636" y="3045"/>
                    <a:pt x="1601" y="2956"/>
                    <a:pt x="1523" y="2923"/>
                  </a:cubicBezTo>
                  <a:cubicBezTo>
                    <a:pt x="1504" y="2915"/>
                    <a:pt x="1484" y="2912"/>
                    <a:pt x="1464" y="2912"/>
                  </a:cubicBezTo>
                  <a:cubicBezTo>
                    <a:pt x="1405" y="2912"/>
                    <a:pt x="1349" y="2946"/>
                    <a:pt x="1324" y="3004"/>
                  </a:cubicBezTo>
                  <a:cubicBezTo>
                    <a:pt x="1140" y="3436"/>
                    <a:pt x="773" y="3781"/>
                    <a:pt x="355" y="3930"/>
                  </a:cubicBezTo>
                  <a:lnTo>
                    <a:pt x="992" y="178"/>
                  </a:lnTo>
                  <a:cubicBezTo>
                    <a:pt x="1006" y="94"/>
                    <a:pt x="950" y="17"/>
                    <a:pt x="868" y="3"/>
                  </a:cubicBezTo>
                  <a:cubicBezTo>
                    <a:pt x="860" y="1"/>
                    <a:pt x="852" y="1"/>
                    <a:pt x="8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3" name="Google Shape;9103;p17"/>
            <p:cNvSpPr/>
            <p:nvPr/>
          </p:nvSpPr>
          <p:spPr>
            <a:xfrm>
              <a:off x="4402950" y="3662258"/>
              <a:ext cx="171818" cy="56037"/>
            </a:xfrm>
            <a:custGeom>
              <a:avLst/>
              <a:gdLst/>
              <a:ahLst/>
              <a:cxnLst/>
              <a:rect l="l" t="t" r="r" b="b"/>
              <a:pathLst>
                <a:path w="5912" h="1928" extrusionOk="0">
                  <a:moveTo>
                    <a:pt x="4400" y="0"/>
                  </a:moveTo>
                  <a:cubicBezTo>
                    <a:pt x="3475" y="0"/>
                    <a:pt x="2550" y="41"/>
                    <a:pt x="1628" y="122"/>
                  </a:cubicBezTo>
                  <a:cubicBezTo>
                    <a:pt x="1193" y="160"/>
                    <a:pt x="737" y="223"/>
                    <a:pt x="387" y="519"/>
                  </a:cubicBezTo>
                  <a:cubicBezTo>
                    <a:pt x="169" y="706"/>
                    <a:pt x="25" y="1005"/>
                    <a:pt x="10" y="1301"/>
                  </a:cubicBezTo>
                  <a:cubicBezTo>
                    <a:pt x="1" y="1531"/>
                    <a:pt x="74" y="1738"/>
                    <a:pt x="214" y="1882"/>
                  </a:cubicBezTo>
                  <a:cubicBezTo>
                    <a:pt x="243" y="1910"/>
                    <a:pt x="282" y="1928"/>
                    <a:pt x="323" y="1928"/>
                  </a:cubicBezTo>
                  <a:lnTo>
                    <a:pt x="323" y="1928"/>
                  </a:lnTo>
                  <a:cubicBezTo>
                    <a:pt x="457" y="1927"/>
                    <a:pt x="525" y="1765"/>
                    <a:pt x="431" y="1670"/>
                  </a:cubicBezTo>
                  <a:cubicBezTo>
                    <a:pt x="325" y="1562"/>
                    <a:pt x="308" y="1417"/>
                    <a:pt x="313" y="1315"/>
                  </a:cubicBezTo>
                  <a:cubicBezTo>
                    <a:pt x="322" y="1105"/>
                    <a:pt x="428" y="883"/>
                    <a:pt x="583" y="752"/>
                  </a:cubicBezTo>
                  <a:cubicBezTo>
                    <a:pt x="865" y="511"/>
                    <a:pt x="1251" y="461"/>
                    <a:pt x="1655" y="424"/>
                  </a:cubicBezTo>
                  <a:cubicBezTo>
                    <a:pt x="2567" y="345"/>
                    <a:pt x="3481" y="305"/>
                    <a:pt x="4396" y="305"/>
                  </a:cubicBezTo>
                  <a:cubicBezTo>
                    <a:pt x="4847" y="305"/>
                    <a:pt x="5299" y="315"/>
                    <a:pt x="5750" y="334"/>
                  </a:cubicBezTo>
                  <a:cubicBezTo>
                    <a:pt x="5759" y="336"/>
                    <a:pt x="5768" y="337"/>
                    <a:pt x="5776" y="337"/>
                  </a:cubicBezTo>
                  <a:cubicBezTo>
                    <a:pt x="5851" y="337"/>
                    <a:pt x="5906" y="264"/>
                    <a:pt x="5908" y="188"/>
                  </a:cubicBezTo>
                  <a:cubicBezTo>
                    <a:pt x="5912" y="104"/>
                    <a:pt x="5847" y="33"/>
                    <a:pt x="5763" y="30"/>
                  </a:cubicBezTo>
                  <a:cubicBezTo>
                    <a:pt x="5309" y="10"/>
                    <a:pt x="4854" y="0"/>
                    <a:pt x="4400" y="0"/>
                  </a:cubicBezTo>
                  <a:close/>
                  <a:moveTo>
                    <a:pt x="323" y="1928"/>
                  </a:moveTo>
                  <a:lnTo>
                    <a:pt x="323" y="1928"/>
                  </a:lnTo>
                  <a:cubicBezTo>
                    <a:pt x="323" y="1928"/>
                    <a:pt x="322" y="1928"/>
                    <a:pt x="322" y="1928"/>
                  </a:cubicBezTo>
                  <a:lnTo>
                    <a:pt x="324" y="1928"/>
                  </a:lnTo>
                  <a:cubicBezTo>
                    <a:pt x="323" y="1928"/>
                    <a:pt x="323" y="1928"/>
                    <a:pt x="323" y="192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4" name="Google Shape;9104;p17"/>
            <p:cNvSpPr/>
            <p:nvPr/>
          </p:nvSpPr>
          <p:spPr>
            <a:xfrm>
              <a:off x="4546031" y="3727651"/>
              <a:ext cx="73557" cy="21159"/>
            </a:xfrm>
            <a:custGeom>
              <a:avLst/>
              <a:gdLst/>
              <a:ahLst/>
              <a:cxnLst/>
              <a:rect l="l" t="t" r="r" b="b"/>
              <a:pathLst>
                <a:path w="2531" h="728" extrusionOk="0">
                  <a:moveTo>
                    <a:pt x="2367" y="1"/>
                  </a:moveTo>
                  <a:cubicBezTo>
                    <a:pt x="2357" y="1"/>
                    <a:pt x="2346" y="2"/>
                    <a:pt x="2336" y="4"/>
                  </a:cubicBezTo>
                  <a:lnTo>
                    <a:pt x="181" y="427"/>
                  </a:lnTo>
                  <a:cubicBezTo>
                    <a:pt x="1" y="462"/>
                    <a:pt x="26" y="728"/>
                    <a:pt x="210" y="728"/>
                  </a:cubicBezTo>
                  <a:cubicBezTo>
                    <a:pt x="219" y="728"/>
                    <a:pt x="230" y="726"/>
                    <a:pt x="240" y="724"/>
                  </a:cubicBezTo>
                  <a:lnTo>
                    <a:pt x="2394" y="302"/>
                  </a:lnTo>
                  <a:cubicBezTo>
                    <a:pt x="2477" y="286"/>
                    <a:pt x="2530" y="205"/>
                    <a:pt x="2515" y="124"/>
                  </a:cubicBezTo>
                  <a:cubicBezTo>
                    <a:pt x="2501" y="51"/>
                    <a:pt x="2438" y="1"/>
                    <a:pt x="23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5" name="Google Shape;9105;p17"/>
            <p:cNvSpPr/>
            <p:nvPr/>
          </p:nvSpPr>
          <p:spPr>
            <a:xfrm>
              <a:off x="4553209" y="3749071"/>
              <a:ext cx="74342" cy="12527"/>
            </a:xfrm>
            <a:custGeom>
              <a:avLst/>
              <a:gdLst/>
              <a:ahLst/>
              <a:cxnLst/>
              <a:rect l="l" t="t" r="r" b="b"/>
              <a:pathLst>
                <a:path w="2558" h="431" extrusionOk="0">
                  <a:moveTo>
                    <a:pt x="2413" y="0"/>
                  </a:moveTo>
                  <a:cubicBezTo>
                    <a:pt x="2406" y="0"/>
                    <a:pt x="2400" y="1"/>
                    <a:pt x="2393" y="2"/>
                  </a:cubicBezTo>
                  <a:lnTo>
                    <a:pt x="143" y="128"/>
                  </a:lnTo>
                  <a:cubicBezTo>
                    <a:pt x="63" y="133"/>
                    <a:pt x="1" y="203"/>
                    <a:pt x="2" y="283"/>
                  </a:cubicBezTo>
                  <a:cubicBezTo>
                    <a:pt x="6" y="364"/>
                    <a:pt x="70" y="429"/>
                    <a:pt x="153" y="431"/>
                  </a:cubicBezTo>
                  <a:lnTo>
                    <a:pt x="161" y="431"/>
                  </a:lnTo>
                  <a:lnTo>
                    <a:pt x="2410" y="304"/>
                  </a:lnTo>
                  <a:cubicBezTo>
                    <a:pt x="2494" y="299"/>
                    <a:pt x="2557" y="228"/>
                    <a:pt x="2553" y="144"/>
                  </a:cubicBezTo>
                  <a:cubicBezTo>
                    <a:pt x="2548" y="67"/>
                    <a:pt x="2491" y="0"/>
                    <a:pt x="2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6" name="Google Shape;9106;p17"/>
            <p:cNvSpPr/>
            <p:nvPr/>
          </p:nvSpPr>
          <p:spPr>
            <a:xfrm>
              <a:off x="4649410" y="3693124"/>
              <a:ext cx="54231" cy="119399"/>
            </a:xfrm>
            <a:custGeom>
              <a:avLst/>
              <a:gdLst/>
              <a:ahLst/>
              <a:cxnLst/>
              <a:rect l="l" t="t" r="r" b="b"/>
              <a:pathLst>
                <a:path w="1866" h="4108" extrusionOk="0">
                  <a:moveTo>
                    <a:pt x="1466" y="1"/>
                  </a:moveTo>
                  <a:cubicBezTo>
                    <a:pt x="1454" y="1"/>
                    <a:pt x="1442" y="2"/>
                    <a:pt x="1430" y="5"/>
                  </a:cubicBezTo>
                  <a:cubicBezTo>
                    <a:pt x="911" y="127"/>
                    <a:pt x="422" y="424"/>
                    <a:pt x="56" y="842"/>
                  </a:cubicBezTo>
                  <a:cubicBezTo>
                    <a:pt x="1" y="904"/>
                    <a:pt x="7" y="1001"/>
                    <a:pt x="70" y="1056"/>
                  </a:cubicBezTo>
                  <a:cubicBezTo>
                    <a:pt x="99" y="1081"/>
                    <a:pt x="134" y="1094"/>
                    <a:pt x="170" y="1094"/>
                  </a:cubicBezTo>
                  <a:cubicBezTo>
                    <a:pt x="212" y="1094"/>
                    <a:pt x="254" y="1076"/>
                    <a:pt x="284" y="1042"/>
                  </a:cubicBezTo>
                  <a:cubicBezTo>
                    <a:pt x="555" y="733"/>
                    <a:pt x="902" y="497"/>
                    <a:pt x="1289" y="361"/>
                  </a:cubicBezTo>
                  <a:lnTo>
                    <a:pt x="1289" y="361"/>
                  </a:lnTo>
                  <a:cubicBezTo>
                    <a:pt x="1213" y="847"/>
                    <a:pt x="998" y="1301"/>
                    <a:pt x="672" y="1670"/>
                  </a:cubicBezTo>
                  <a:cubicBezTo>
                    <a:pt x="522" y="1732"/>
                    <a:pt x="401" y="1851"/>
                    <a:pt x="340" y="2001"/>
                  </a:cubicBezTo>
                  <a:cubicBezTo>
                    <a:pt x="293" y="2112"/>
                    <a:pt x="381" y="2213"/>
                    <a:pt x="480" y="2213"/>
                  </a:cubicBezTo>
                  <a:cubicBezTo>
                    <a:pt x="512" y="2213"/>
                    <a:pt x="544" y="2203"/>
                    <a:pt x="574" y="2180"/>
                  </a:cubicBezTo>
                  <a:cubicBezTo>
                    <a:pt x="669" y="2104"/>
                    <a:pt x="759" y="2022"/>
                    <a:pt x="841" y="1933"/>
                  </a:cubicBezTo>
                  <a:cubicBezTo>
                    <a:pt x="867" y="1927"/>
                    <a:pt x="892" y="1923"/>
                    <a:pt x="916" y="1922"/>
                  </a:cubicBezTo>
                  <a:cubicBezTo>
                    <a:pt x="931" y="1920"/>
                    <a:pt x="946" y="1920"/>
                    <a:pt x="961" y="1920"/>
                  </a:cubicBezTo>
                  <a:cubicBezTo>
                    <a:pt x="1119" y="1920"/>
                    <a:pt x="1268" y="2002"/>
                    <a:pt x="1343" y="2124"/>
                  </a:cubicBezTo>
                  <a:cubicBezTo>
                    <a:pt x="1533" y="2436"/>
                    <a:pt x="1410" y="2876"/>
                    <a:pt x="1191" y="3150"/>
                  </a:cubicBezTo>
                  <a:cubicBezTo>
                    <a:pt x="941" y="3462"/>
                    <a:pt x="561" y="3654"/>
                    <a:pt x="227" y="3821"/>
                  </a:cubicBezTo>
                  <a:cubicBezTo>
                    <a:pt x="83" y="3893"/>
                    <a:pt x="135" y="4108"/>
                    <a:pt x="295" y="4108"/>
                  </a:cubicBezTo>
                  <a:cubicBezTo>
                    <a:pt x="319" y="4108"/>
                    <a:pt x="341" y="4102"/>
                    <a:pt x="363" y="4091"/>
                  </a:cubicBezTo>
                  <a:cubicBezTo>
                    <a:pt x="726" y="3909"/>
                    <a:pt x="1137" y="3703"/>
                    <a:pt x="1427" y="3339"/>
                  </a:cubicBezTo>
                  <a:cubicBezTo>
                    <a:pt x="1714" y="2982"/>
                    <a:pt x="1866" y="2397"/>
                    <a:pt x="1601" y="1965"/>
                  </a:cubicBezTo>
                  <a:cubicBezTo>
                    <a:pt x="1489" y="1784"/>
                    <a:pt x="1304" y="1662"/>
                    <a:pt x="1093" y="1627"/>
                  </a:cubicBezTo>
                  <a:cubicBezTo>
                    <a:pt x="1397" y="1195"/>
                    <a:pt x="1579" y="689"/>
                    <a:pt x="1617" y="163"/>
                  </a:cubicBezTo>
                  <a:cubicBezTo>
                    <a:pt x="1624" y="73"/>
                    <a:pt x="1551" y="1"/>
                    <a:pt x="1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7" name="Google Shape;9107;p17"/>
            <p:cNvSpPr/>
            <p:nvPr/>
          </p:nvSpPr>
          <p:spPr>
            <a:xfrm>
              <a:off x="4677311" y="3803595"/>
              <a:ext cx="43129" cy="53247"/>
            </a:xfrm>
            <a:custGeom>
              <a:avLst/>
              <a:gdLst/>
              <a:ahLst/>
              <a:cxnLst/>
              <a:rect l="l" t="t" r="r" b="b"/>
              <a:pathLst>
                <a:path w="1484" h="1832" extrusionOk="0">
                  <a:moveTo>
                    <a:pt x="1311" y="0"/>
                  </a:moveTo>
                  <a:cubicBezTo>
                    <a:pt x="1265" y="0"/>
                    <a:pt x="1219" y="21"/>
                    <a:pt x="1189" y="62"/>
                  </a:cubicBezTo>
                  <a:lnTo>
                    <a:pt x="51" y="1589"/>
                  </a:lnTo>
                  <a:cubicBezTo>
                    <a:pt x="0" y="1656"/>
                    <a:pt x="14" y="1751"/>
                    <a:pt x="81" y="1801"/>
                  </a:cubicBezTo>
                  <a:cubicBezTo>
                    <a:pt x="108" y="1820"/>
                    <a:pt x="139" y="1831"/>
                    <a:pt x="173" y="1831"/>
                  </a:cubicBezTo>
                  <a:cubicBezTo>
                    <a:pt x="220" y="1831"/>
                    <a:pt x="264" y="1809"/>
                    <a:pt x="295" y="1770"/>
                  </a:cubicBezTo>
                  <a:lnTo>
                    <a:pt x="1433" y="244"/>
                  </a:lnTo>
                  <a:cubicBezTo>
                    <a:pt x="1483" y="176"/>
                    <a:pt x="1469" y="81"/>
                    <a:pt x="1403" y="30"/>
                  </a:cubicBezTo>
                  <a:cubicBezTo>
                    <a:pt x="1375" y="10"/>
                    <a:pt x="1343" y="0"/>
                    <a:pt x="1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8" name="Google Shape;9108;p17"/>
            <p:cNvSpPr/>
            <p:nvPr/>
          </p:nvSpPr>
          <p:spPr>
            <a:xfrm>
              <a:off x="4745698" y="3679725"/>
              <a:ext cx="49929" cy="104750"/>
            </a:xfrm>
            <a:custGeom>
              <a:avLst/>
              <a:gdLst/>
              <a:ahLst/>
              <a:cxnLst/>
              <a:rect l="l" t="t" r="r" b="b"/>
              <a:pathLst>
                <a:path w="1718" h="3604" extrusionOk="0">
                  <a:moveTo>
                    <a:pt x="1527" y="0"/>
                  </a:moveTo>
                  <a:cubicBezTo>
                    <a:pt x="1483" y="0"/>
                    <a:pt x="1439" y="20"/>
                    <a:pt x="1407" y="65"/>
                  </a:cubicBezTo>
                  <a:cubicBezTo>
                    <a:pt x="1111" y="479"/>
                    <a:pt x="859" y="922"/>
                    <a:pt x="653" y="1386"/>
                  </a:cubicBezTo>
                  <a:cubicBezTo>
                    <a:pt x="474" y="1626"/>
                    <a:pt x="276" y="1853"/>
                    <a:pt x="63" y="2063"/>
                  </a:cubicBezTo>
                  <a:cubicBezTo>
                    <a:pt x="3" y="2122"/>
                    <a:pt x="1" y="2218"/>
                    <a:pt x="60" y="2278"/>
                  </a:cubicBezTo>
                  <a:cubicBezTo>
                    <a:pt x="89" y="2309"/>
                    <a:pt x="129" y="2324"/>
                    <a:pt x="169" y="2324"/>
                  </a:cubicBezTo>
                  <a:cubicBezTo>
                    <a:pt x="207" y="2324"/>
                    <a:pt x="245" y="2310"/>
                    <a:pt x="275" y="2282"/>
                  </a:cubicBezTo>
                  <a:cubicBezTo>
                    <a:pt x="297" y="2258"/>
                    <a:pt x="319" y="2236"/>
                    <a:pt x="343" y="2213"/>
                  </a:cubicBezTo>
                  <a:lnTo>
                    <a:pt x="343" y="2213"/>
                  </a:lnTo>
                  <a:cubicBezTo>
                    <a:pt x="218" y="2611"/>
                    <a:pt x="128" y="3018"/>
                    <a:pt x="69" y="3429"/>
                  </a:cubicBezTo>
                  <a:cubicBezTo>
                    <a:pt x="58" y="3513"/>
                    <a:pt x="115" y="3589"/>
                    <a:pt x="199" y="3602"/>
                  </a:cubicBezTo>
                  <a:cubicBezTo>
                    <a:pt x="205" y="3602"/>
                    <a:pt x="213" y="3603"/>
                    <a:pt x="219" y="3603"/>
                  </a:cubicBezTo>
                  <a:cubicBezTo>
                    <a:pt x="295" y="3603"/>
                    <a:pt x="360" y="3546"/>
                    <a:pt x="370" y="3472"/>
                  </a:cubicBezTo>
                  <a:cubicBezTo>
                    <a:pt x="463" y="2806"/>
                    <a:pt x="648" y="2155"/>
                    <a:pt x="918" y="1539"/>
                  </a:cubicBezTo>
                  <a:cubicBezTo>
                    <a:pt x="1220" y="1129"/>
                    <a:pt x="1473" y="683"/>
                    <a:pt x="1669" y="213"/>
                  </a:cubicBezTo>
                  <a:cubicBezTo>
                    <a:pt x="1718" y="97"/>
                    <a:pt x="1624" y="0"/>
                    <a:pt x="1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09" name="Google Shape;9109;p17"/>
            <p:cNvSpPr/>
            <p:nvPr/>
          </p:nvSpPr>
          <p:spPr>
            <a:xfrm>
              <a:off x="4802198" y="3681004"/>
              <a:ext cx="52313" cy="100943"/>
            </a:xfrm>
            <a:custGeom>
              <a:avLst/>
              <a:gdLst/>
              <a:ahLst/>
              <a:cxnLst/>
              <a:rect l="l" t="t" r="r" b="b"/>
              <a:pathLst>
                <a:path w="1800" h="3473" extrusionOk="0">
                  <a:moveTo>
                    <a:pt x="917" y="1"/>
                  </a:moveTo>
                  <a:cubicBezTo>
                    <a:pt x="879" y="1"/>
                    <a:pt x="841" y="15"/>
                    <a:pt x="811" y="44"/>
                  </a:cubicBezTo>
                  <a:cubicBezTo>
                    <a:pt x="291" y="552"/>
                    <a:pt x="1" y="1299"/>
                    <a:pt x="37" y="2044"/>
                  </a:cubicBezTo>
                  <a:cubicBezTo>
                    <a:pt x="40" y="2127"/>
                    <a:pt x="116" y="2187"/>
                    <a:pt x="192" y="2188"/>
                  </a:cubicBezTo>
                  <a:cubicBezTo>
                    <a:pt x="436" y="2181"/>
                    <a:pt x="675" y="2116"/>
                    <a:pt x="889" y="1997"/>
                  </a:cubicBezTo>
                  <a:lnTo>
                    <a:pt x="889" y="1997"/>
                  </a:lnTo>
                  <a:lnTo>
                    <a:pt x="281" y="3254"/>
                  </a:lnTo>
                  <a:cubicBezTo>
                    <a:pt x="245" y="3330"/>
                    <a:pt x="276" y="3420"/>
                    <a:pt x="352" y="3456"/>
                  </a:cubicBezTo>
                  <a:cubicBezTo>
                    <a:pt x="373" y="3466"/>
                    <a:pt x="395" y="3472"/>
                    <a:pt x="417" y="3472"/>
                  </a:cubicBezTo>
                  <a:cubicBezTo>
                    <a:pt x="476" y="3472"/>
                    <a:pt x="530" y="3437"/>
                    <a:pt x="555" y="3385"/>
                  </a:cubicBezTo>
                  <a:lnTo>
                    <a:pt x="1468" y="1498"/>
                  </a:lnTo>
                  <a:cubicBezTo>
                    <a:pt x="1616" y="1304"/>
                    <a:pt x="1723" y="1080"/>
                    <a:pt x="1780" y="843"/>
                  </a:cubicBezTo>
                  <a:cubicBezTo>
                    <a:pt x="1799" y="767"/>
                    <a:pt x="1758" y="691"/>
                    <a:pt x="1685" y="664"/>
                  </a:cubicBezTo>
                  <a:cubicBezTo>
                    <a:pt x="1668" y="658"/>
                    <a:pt x="1650" y="655"/>
                    <a:pt x="1633" y="655"/>
                  </a:cubicBezTo>
                  <a:cubicBezTo>
                    <a:pt x="1576" y="655"/>
                    <a:pt x="1522" y="687"/>
                    <a:pt x="1497" y="742"/>
                  </a:cubicBezTo>
                  <a:lnTo>
                    <a:pt x="1206" y="1343"/>
                  </a:lnTo>
                  <a:cubicBezTo>
                    <a:pt x="986" y="1622"/>
                    <a:pt x="672" y="1818"/>
                    <a:pt x="338" y="1872"/>
                  </a:cubicBezTo>
                  <a:cubicBezTo>
                    <a:pt x="352" y="1272"/>
                    <a:pt x="609" y="667"/>
                    <a:pt x="1024" y="262"/>
                  </a:cubicBezTo>
                  <a:cubicBezTo>
                    <a:pt x="1084" y="203"/>
                    <a:pt x="1085" y="107"/>
                    <a:pt x="1027" y="47"/>
                  </a:cubicBezTo>
                  <a:cubicBezTo>
                    <a:pt x="997" y="16"/>
                    <a:pt x="957" y="1"/>
                    <a:pt x="9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0" name="Google Shape;9110;p17"/>
            <p:cNvSpPr/>
            <p:nvPr/>
          </p:nvSpPr>
          <p:spPr>
            <a:xfrm>
              <a:off x="4870062" y="3687834"/>
              <a:ext cx="50453" cy="100972"/>
            </a:xfrm>
            <a:custGeom>
              <a:avLst/>
              <a:gdLst/>
              <a:ahLst/>
              <a:cxnLst/>
              <a:rect l="l" t="t" r="r" b="b"/>
              <a:pathLst>
                <a:path w="1736" h="3474" extrusionOk="0">
                  <a:moveTo>
                    <a:pt x="1567" y="0"/>
                  </a:moveTo>
                  <a:cubicBezTo>
                    <a:pt x="1524" y="0"/>
                    <a:pt x="1482" y="17"/>
                    <a:pt x="1452" y="51"/>
                  </a:cubicBezTo>
                  <a:lnTo>
                    <a:pt x="118" y="1559"/>
                  </a:lnTo>
                  <a:cubicBezTo>
                    <a:pt x="63" y="1621"/>
                    <a:pt x="69" y="1718"/>
                    <a:pt x="132" y="1773"/>
                  </a:cubicBezTo>
                  <a:cubicBezTo>
                    <a:pt x="161" y="1799"/>
                    <a:pt x="197" y="1811"/>
                    <a:pt x="233" y="1811"/>
                  </a:cubicBezTo>
                  <a:cubicBezTo>
                    <a:pt x="275" y="1811"/>
                    <a:pt x="316" y="1794"/>
                    <a:pt x="346" y="1760"/>
                  </a:cubicBezTo>
                  <a:lnTo>
                    <a:pt x="471" y="1619"/>
                  </a:lnTo>
                  <a:lnTo>
                    <a:pt x="471" y="1619"/>
                  </a:lnTo>
                  <a:cubicBezTo>
                    <a:pt x="240" y="2156"/>
                    <a:pt x="85" y="2721"/>
                    <a:pt x="10" y="3302"/>
                  </a:cubicBezTo>
                  <a:cubicBezTo>
                    <a:pt x="1" y="3384"/>
                    <a:pt x="59" y="3460"/>
                    <a:pt x="142" y="3472"/>
                  </a:cubicBezTo>
                  <a:cubicBezTo>
                    <a:pt x="148" y="3472"/>
                    <a:pt x="156" y="3473"/>
                    <a:pt x="162" y="3473"/>
                  </a:cubicBezTo>
                  <a:cubicBezTo>
                    <a:pt x="238" y="3472"/>
                    <a:pt x="303" y="3415"/>
                    <a:pt x="313" y="3339"/>
                  </a:cubicBezTo>
                  <a:cubicBezTo>
                    <a:pt x="455" y="2196"/>
                    <a:pt x="943" y="1100"/>
                    <a:pt x="1680" y="252"/>
                  </a:cubicBezTo>
                  <a:cubicBezTo>
                    <a:pt x="1736" y="188"/>
                    <a:pt x="1731" y="93"/>
                    <a:pt x="1668" y="38"/>
                  </a:cubicBezTo>
                  <a:cubicBezTo>
                    <a:pt x="1639" y="13"/>
                    <a:pt x="1602" y="0"/>
                    <a:pt x="1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1" name="Google Shape;9111;p17"/>
            <p:cNvSpPr/>
            <p:nvPr/>
          </p:nvSpPr>
          <p:spPr>
            <a:xfrm>
              <a:off x="4899097" y="3701727"/>
              <a:ext cx="48970" cy="92398"/>
            </a:xfrm>
            <a:custGeom>
              <a:avLst/>
              <a:gdLst/>
              <a:ahLst/>
              <a:cxnLst/>
              <a:rect l="l" t="t" r="r" b="b"/>
              <a:pathLst>
                <a:path w="1685" h="3179" extrusionOk="0">
                  <a:moveTo>
                    <a:pt x="1423" y="0"/>
                  </a:moveTo>
                  <a:cubicBezTo>
                    <a:pt x="1373" y="0"/>
                    <a:pt x="1324" y="25"/>
                    <a:pt x="1296" y="71"/>
                  </a:cubicBezTo>
                  <a:lnTo>
                    <a:pt x="499" y="1447"/>
                  </a:lnTo>
                  <a:cubicBezTo>
                    <a:pt x="450" y="1513"/>
                    <a:pt x="407" y="1588"/>
                    <a:pt x="374" y="1664"/>
                  </a:cubicBezTo>
                  <a:cubicBezTo>
                    <a:pt x="343" y="1738"/>
                    <a:pt x="374" y="1824"/>
                    <a:pt x="445" y="1860"/>
                  </a:cubicBezTo>
                  <a:cubicBezTo>
                    <a:pt x="467" y="1871"/>
                    <a:pt x="491" y="1876"/>
                    <a:pt x="514" y="1876"/>
                  </a:cubicBezTo>
                  <a:cubicBezTo>
                    <a:pt x="567" y="1876"/>
                    <a:pt x="617" y="1849"/>
                    <a:pt x="645" y="1800"/>
                  </a:cubicBezTo>
                  <a:lnTo>
                    <a:pt x="751" y="1616"/>
                  </a:lnTo>
                  <a:cubicBezTo>
                    <a:pt x="854" y="1482"/>
                    <a:pt x="996" y="1384"/>
                    <a:pt x="1159" y="1336"/>
                  </a:cubicBezTo>
                  <a:cubicBezTo>
                    <a:pt x="1345" y="1650"/>
                    <a:pt x="1349" y="2082"/>
                    <a:pt x="1164" y="2402"/>
                  </a:cubicBezTo>
                  <a:cubicBezTo>
                    <a:pt x="995" y="2693"/>
                    <a:pt x="674" y="2876"/>
                    <a:pt x="360" y="2876"/>
                  </a:cubicBezTo>
                  <a:cubicBezTo>
                    <a:pt x="305" y="2876"/>
                    <a:pt x="251" y="2870"/>
                    <a:pt x="199" y="2859"/>
                  </a:cubicBezTo>
                  <a:cubicBezTo>
                    <a:pt x="188" y="2857"/>
                    <a:pt x="177" y="2856"/>
                    <a:pt x="167" y="2856"/>
                  </a:cubicBezTo>
                  <a:cubicBezTo>
                    <a:pt x="96" y="2856"/>
                    <a:pt x="33" y="2904"/>
                    <a:pt x="18" y="2975"/>
                  </a:cubicBezTo>
                  <a:cubicBezTo>
                    <a:pt x="1" y="3057"/>
                    <a:pt x="53" y="3138"/>
                    <a:pt x="134" y="3155"/>
                  </a:cubicBezTo>
                  <a:cubicBezTo>
                    <a:pt x="208" y="3171"/>
                    <a:pt x="282" y="3179"/>
                    <a:pt x="358" y="3179"/>
                  </a:cubicBezTo>
                  <a:cubicBezTo>
                    <a:pt x="779" y="3179"/>
                    <a:pt x="1204" y="2938"/>
                    <a:pt x="1427" y="2553"/>
                  </a:cubicBezTo>
                  <a:cubicBezTo>
                    <a:pt x="1685" y="2107"/>
                    <a:pt x="1655" y="1487"/>
                    <a:pt x="1351" y="1078"/>
                  </a:cubicBezTo>
                  <a:cubicBezTo>
                    <a:pt x="1324" y="1040"/>
                    <a:pt x="1279" y="1018"/>
                    <a:pt x="1233" y="1018"/>
                  </a:cubicBezTo>
                  <a:cubicBezTo>
                    <a:pt x="1226" y="1018"/>
                    <a:pt x="1219" y="1019"/>
                    <a:pt x="1212" y="1020"/>
                  </a:cubicBezTo>
                  <a:cubicBezTo>
                    <a:pt x="1169" y="1024"/>
                    <a:pt x="1125" y="1032"/>
                    <a:pt x="1083" y="1043"/>
                  </a:cubicBezTo>
                  <a:lnTo>
                    <a:pt x="1558" y="225"/>
                  </a:lnTo>
                  <a:cubicBezTo>
                    <a:pt x="1596" y="152"/>
                    <a:pt x="1571" y="62"/>
                    <a:pt x="1500" y="21"/>
                  </a:cubicBezTo>
                  <a:cubicBezTo>
                    <a:pt x="1476" y="7"/>
                    <a:pt x="1449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2" name="Google Shape;9112;p17"/>
            <p:cNvSpPr/>
            <p:nvPr/>
          </p:nvSpPr>
          <p:spPr>
            <a:xfrm>
              <a:off x="4940048" y="3689839"/>
              <a:ext cx="52167" cy="15986"/>
            </a:xfrm>
            <a:custGeom>
              <a:avLst/>
              <a:gdLst/>
              <a:ahLst/>
              <a:cxnLst/>
              <a:rect l="l" t="t" r="r" b="b"/>
              <a:pathLst>
                <a:path w="1795" h="550" extrusionOk="0">
                  <a:moveTo>
                    <a:pt x="1629" y="0"/>
                  </a:moveTo>
                  <a:cubicBezTo>
                    <a:pt x="1621" y="0"/>
                    <a:pt x="1614" y="1"/>
                    <a:pt x="1606" y="2"/>
                  </a:cubicBezTo>
                  <a:lnTo>
                    <a:pt x="133" y="248"/>
                  </a:lnTo>
                  <a:cubicBezTo>
                    <a:pt x="56" y="260"/>
                    <a:pt x="1" y="332"/>
                    <a:pt x="7" y="409"/>
                  </a:cubicBezTo>
                  <a:cubicBezTo>
                    <a:pt x="13" y="488"/>
                    <a:pt x="80" y="550"/>
                    <a:pt x="159" y="550"/>
                  </a:cubicBezTo>
                  <a:cubicBezTo>
                    <a:pt x="167" y="550"/>
                    <a:pt x="175" y="548"/>
                    <a:pt x="183" y="548"/>
                  </a:cubicBezTo>
                  <a:lnTo>
                    <a:pt x="1655" y="303"/>
                  </a:lnTo>
                  <a:cubicBezTo>
                    <a:pt x="1737" y="290"/>
                    <a:pt x="1794" y="211"/>
                    <a:pt x="1780" y="129"/>
                  </a:cubicBezTo>
                  <a:cubicBezTo>
                    <a:pt x="1768" y="53"/>
                    <a:pt x="1703" y="0"/>
                    <a:pt x="1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3" name="Google Shape;9113;p17"/>
            <p:cNvSpPr/>
            <p:nvPr/>
          </p:nvSpPr>
          <p:spPr>
            <a:xfrm>
              <a:off x="4968937" y="3698820"/>
              <a:ext cx="71203" cy="102076"/>
            </a:xfrm>
            <a:custGeom>
              <a:avLst/>
              <a:gdLst/>
              <a:ahLst/>
              <a:cxnLst/>
              <a:rect l="l" t="t" r="r" b="b"/>
              <a:pathLst>
                <a:path w="2450" h="3512" extrusionOk="0">
                  <a:moveTo>
                    <a:pt x="1910" y="303"/>
                  </a:moveTo>
                  <a:cubicBezTo>
                    <a:pt x="1982" y="303"/>
                    <a:pt x="2054" y="309"/>
                    <a:pt x="2125" y="323"/>
                  </a:cubicBezTo>
                  <a:cubicBezTo>
                    <a:pt x="2076" y="542"/>
                    <a:pt x="1933" y="740"/>
                    <a:pt x="1747" y="838"/>
                  </a:cubicBezTo>
                  <a:cubicBezTo>
                    <a:pt x="1677" y="874"/>
                    <a:pt x="1647" y="957"/>
                    <a:pt x="1675" y="1029"/>
                  </a:cubicBezTo>
                  <a:cubicBezTo>
                    <a:pt x="1491" y="1142"/>
                    <a:pt x="1276" y="1202"/>
                    <a:pt x="1064" y="1202"/>
                  </a:cubicBezTo>
                  <a:cubicBezTo>
                    <a:pt x="929" y="1202"/>
                    <a:pt x="796" y="1178"/>
                    <a:pt x="672" y="1127"/>
                  </a:cubicBezTo>
                  <a:cubicBezTo>
                    <a:pt x="895" y="631"/>
                    <a:pt x="1404" y="303"/>
                    <a:pt x="1910" y="303"/>
                  </a:cubicBezTo>
                  <a:close/>
                  <a:moveTo>
                    <a:pt x="1917" y="0"/>
                  </a:moveTo>
                  <a:cubicBezTo>
                    <a:pt x="1243" y="0"/>
                    <a:pt x="566" y="467"/>
                    <a:pt x="336" y="1154"/>
                  </a:cubicBezTo>
                  <a:cubicBezTo>
                    <a:pt x="312" y="1224"/>
                    <a:pt x="341" y="1298"/>
                    <a:pt x="404" y="1335"/>
                  </a:cubicBezTo>
                  <a:cubicBezTo>
                    <a:pt x="610" y="1451"/>
                    <a:pt x="839" y="1507"/>
                    <a:pt x="1070" y="1507"/>
                  </a:cubicBezTo>
                  <a:cubicBezTo>
                    <a:pt x="1237" y="1507"/>
                    <a:pt x="1405" y="1478"/>
                    <a:pt x="1565" y="1420"/>
                  </a:cubicBezTo>
                  <a:lnTo>
                    <a:pt x="1565" y="1420"/>
                  </a:lnTo>
                  <a:cubicBezTo>
                    <a:pt x="1504" y="1606"/>
                    <a:pt x="1457" y="1796"/>
                    <a:pt x="1422" y="1987"/>
                  </a:cubicBezTo>
                  <a:cubicBezTo>
                    <a:pt x="1349" y="2361"/>
                    <a:pt x="1275" y="2747"/>
                    <a:pt x="1047" y="3003"/>
                  </a:cubicBezTo>
                  <a:cubicBezTo>
                    <a:pt x="936" y="3130"/>
                    <a:pt x="760" y="3208"/>
                    <a:pt x="597" y="3208"/>
                  </a:cubicBezTo>
                  <a:cubicBezTo>
                    <a:pt x="583" y="3208"/>
                    <a:pt x="570" y="3207"/>
                    <a:pt x="556" y="3206"/>
                  </a:cubicBezTo>
                  <a:cubicBezTo>
                    <a:pt x="477" y="3200"/>
                    <a:pt x="368" y="3166"/>
                    <a:pt x="300" y="3056"/>
                  </a:cubicBezTo>
                  <a:cubicBezTo>
                    <a:pt x="271" y="3010"/>
                    <a:pt x="223" y="2986"/>
                    <a:pt x="173" y="2986"/>
                  </a:cubicBezTo>
                  <a:cubicBezTo>
                    <a:pt x="146" y="2986"/>
                    <a:pt x="119" y="2993"/>
                    <a:pt x="94" y="3008"/>
                  </a:cubicBezTo>
                  <a:cubicBezTo>
                    <a:pt x="24" y="3051"/>
                    <a:pt x="1" y="3141"/>
                    <a:pt x="40" y="3212"/>
                  </a:cubicBezTo>
                  <a:cubicBezTo>
                    <a:pt x="145" y="3385"/>
                    <a:pt x="317" y="3489"/>
                    <a:pt x="529" y="3508"/>
                  </a:cubicBezTo>
                  <a:cubicBezTo>
                    <a:pt x="553" y="3510"/>
                    <a:pt x="575" y="3511"/>
                    <a:pt x="599" y="3511"/>
                  </a:cubicBezTo>
                  <a:cubicBezTo>
                    <a:pt x="857" y="3508"/>
                    <a:pt x="1102" y="3396"/>
                    <a:pt x="1275" y="3204"/>
                  </a:cubicBezTo>
                  <a:cubicBezTo>
                    <a:pt x="1557" y="2885"/>
                    <a:pt x="1644" y="2438"/>
                    <a:pt x="1728" y="2009"/>
                  </a:cubicBezTo>
                  <a:cubicBezTo>
                    <a:pt x="1788" y="1699"/>
                    <a:pt x="1869" y="1357"/>
                    <a:pt x="2055" y="1121"/>
                  </a:cubicBezTo>
                  <a:cubicBezTo>
                    <a:pt x="2098" y="1080"/>
                    <a:pt x="2139" y="1037"/>
                    <a:pt x="2177" y="991"/>
                  </a:cubicBezTo>
                  <a:cubicBezTo>
                    <a:pt x="2212" y="950"/>
                    <a:pt x="2223" y="893"/>
                    <a:pt x="2204" y="843"/>
                  </a:cubicBezTo>
                  <a:cubicBezTo>
                    <a:pt x="2347" y="664"/>
                    <a:pt x="2432" y="447"/>
                    <a:pt x="2445" y="217"/>
                  </a:cubicBezTo>
                  <a:cubicBezTo>
                    <a:pt x="2450" y="149"/>
                    <a:pt x="2407" y="86"/>
                    <a:pt x="2340" y="65"/>
                  </a:cubicBezTo>
                  <a:cubicBezTo>
                    <a:pt x="2202" y="21"/>
                    <a:pt x="2060" y="0"/>
                    <a:pt x="19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4" name="Google Shape;9114;p17"/>
            <p:cNvSpPr/>
            <p:nvPr/>
          </p:nvSpPr>
          <p:spPr>
            <a:xfrm>
              <a:off x="5030726" y="3723234"/>
              <a:ext cx="65274" cy="90625"/>
            </a:xfrm>
            <a:custGeom>
              <a:avLst/>
              <a:gdLst/>
              <a:ahLst/>
              <a:cxnLst/>
              <a:rect l="l" t="t" r="r" b="b"/>
              <a:pathLst>
                <a:path w="2246" h="3118" extrusionOk="0">
                  <a:moveTo>
                    <a:pt x="1901" y="308"/>
                  </a:moveTo>
                  <a:cubicBezTo>
                    <a:pt x="1860" y="493"/>
                    <a:pt x="1805" y="676"/>
                    <a:pt x="1736" y="853"/>
                  </a:cubicBezTo>
                  <a:cubicBezTo>
                    <a:pt x="1652" y="750"/>
                    <a:pt x="1628" y="610"/>
                    <a:pt x="1675" y="487"/>
                  </a:cubicBezTo>
                  <a:cubicBezTo>
                    <a:pt x="1718" y="395"/>
                    <a:pt x="1802" y="327"/>
                    <a:pt x="1901" y="308"/>
                  </a:cubicBezTo>
                  <a:close/>
                  <a:moveTo>
                    <a:pt x="1957" y="0"/>
                  </a:moveTo>
                  <a:cubicBezTo>
                    <a:pt x="1727" y="0"/>
                    <a:pt x="1495" y="142"/>
                    <a:pt x="1398" y="367"/>
                  </a:cubicBezTo>
                  <a:cubicBezTo>
                    <a:pt x="1280" y="639"/>
                    <a:pt x="1375" y="981"/>
                    <a:pt x="1609" y="1142"/>
                  </a:cubicBezTo>
                  <a:cubicBezTo>
                    <a:pt x="1280" y="1817"/>
                    <a:pt x="760" y="2388"/>
                    <a:pt x="134" y="2736"/>
                  </a:cubicBezTo>
                  <a:cubicBezTo>
                    <a:pt x="1" y="2811"/>
                    <a:pt x="46" y="3012"/>
                    <a:pt x="198" y="3021"/>
                  </a:cubicBezTo>
                  <a:lnTo>
                    <a:pt x="1731" y="3118"/>
                  </a:lnTo>
                  <a:lnTo>
                    <a:pt x="1740" y="3118"/>
                  </a:lnTo>
                  <a:cubicBezTo>
                    <a:pt x="1741" y="3118"/>
                    <a:pt x="1742" y="3118"/>
                    <a:pt x="1743" y="3118"/>
                  </a:cubicBezTo>
                  <a:cubicBezTo>
                    <a:pt x="1824" y="3118"/>
                    <a:pt x="1891" y="3052"/>
                    <a:pt x="1894" y="2971"/>
                  </a:cubicBezTo>
                  <a:cubicBezTo>
                    <a:pt x="1897" y="2888"/>
                    <a:pt x="1832" y="2819"/>
                    <a:pt x="1750" y="2814"/>
                  </a:cubicBezTo>
                  <a:lnTo>
                    <a:pt x="675" y="2747"/>
                  </a:lnTo>
                  <a:cubicBezTo>
                    <a:pt x="1471" y="2152"/>
                    <a:pt x="2054" y="1214"/>
                    <a:pt x="2233" y="200"/>
                  </a:cubicBezTo>
                  <a:cubicBezTo>
                    <a:pt x="2245" y="128"/>
                    <a:pt x="2204" y="56"/>
                    <a:pt x="2136" y="31"/>
                  </a:cubicBezTo>
                  <a:cubicBezTo>
                    <a:pt x="2078" y="10"/>
                    <a:pt x="2018" y="0"/>
                    <a:pt x="1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5" name="Google Shape;9115;p17"/>
            <p:cNvSpPr/>
            <p:nvPr/>
          </p:nvSpPr>
          <p:spPr>
            <a:xfrm>
              <a:off x="8456846" y="1843679"/>
              <a:ext cx="41530" cy="151923"/>
            </a:xfrm>
            <a:custGeom>
              <a:avLst/>
              <a:gdLst/>
              <a:ahLst/>
              <a:cxnLst/>
              <a:rect l="l" t="t" r="r" b="b"/>
              <a:pathLst>
                <a:path w="1429" h="5227" extrusionOk="0">
                  <a:moveTo>
                    <a:pt x="1275" y="1"/>
                  </a:moveTo>
                  <a:cubicBezTo>
                    <a:pt x="1185" y="1"/>
                    <a:pt x="1128" y="58"/>
                    <a:pt x="1118" y="137"/>
                  </a:cubicBezTo>
                  <a:cubicBezTo>
                    <a:pt x="944" y="1802"/>
                    <a:pt x="579" y="3442"/>
                    <a:pt x="29" y="5024"/>
                  </a:cubicBezTo>
                  <a:cubicBezTo>
                    <a:pt x="1" y="5103"/>
                    <a:pt x="42" y="5190"/>
                    <a:pt x="123" y="5217"/>
                  </a:cubicBezTo>
                  <a:cubicBezTo>
                    <a:pt x="139" y="5223"/>
                    <a:pt x="154" y="5226"/>
                    <a:pt x="172" y="5226"/>
                  </a:cubicBezTo>
                  <a:cubicBezTo>
                    <a:pt x="237" y="5226"/>
                    <a:pt x="294" y="5185"/>
                    <a:pt x="316" y="5124"/>
                  </a:cubicBezTo>
                  <a:cubicBezTo>
                    <a:pt x="873" y="3520"/>
                    <a:pt x="1243" y="1858"/>
                    <a:pt x="1421" y="169"/>
                  </a:cubicBezTo>
                  <a:cubicBezTo>
                    <a:pt x="1429" y="85"/>
                    <a:pt x="1369" y="11"/>
                    <a:pt x="1286" y="1"/>
                  </a:cubicBezTo>
                  <a:cubicBezTo>
                    <a:pt x="1283" y="1"/>
                    <a:pt x="1279" y="1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6" name="Google Shape;9116;p17"/>
            <p:cNvSpPr/>
            <p:nvPr/>
          </p:nvSpPr>
          <p:spPr>
            <a:xfrm>
              <a:off x="8506255" y="1853387"/>
              <a:ext cx="47459" cy="124602"/>
            </a:xfrm>
            <a:custGeom>
              <a:avLst/>
              <a:gdLst/>
              <a:ahLst/>
              <a:cxnLst/>
              <a:rect l="l" t="t" r="r" b="b"/>
              <a:pathLst>
                <a:path w="1633" h="4287" extrusionOk="0">
                  <a:moveTo>
                    <a:pt x="841" y="0"/>
                  </a:moveTo>
                  <a:cubicBezTo>
                    <a:pt x="770" y="0"/>
                    <a:pt x="707" y="51"/>
                    <a:pt x="693" y="123"/>
                  </a:cubicBezTo>
                  <a:lnTo>
                    <a:pt x="15" y="4109"/>
                  </a:lnTo>
                  <a:cubicBezTo>
                    <a:pt x="1" y="4202"/>
                    <a:pt x="72" y="4286"/>
                    <a:pt x="166" y="4286"/>
                  </a:cubicBezTo>
                  <a:cubicBezTo>
                    <a:pt x="175" y="4286"/>
                    <a:pt x="185" y="4286"/>
                    <a:pt x="194" y="4285"/>
                  </a:cubicBezTo>
                  <a:cubicBezTo>
                    <a:pt x="805" y="4171"/>
                    <a:pt x="1346" y="3724"/>
                    <a:pt x="1603" y="3120"/>
                  </a:cubicBezTo>
                  <a:cubicBezTo>
                    <a:pt x="1633" y="3042"/>
                    <a:pt x="1597" y="2956"/>
                    <a:pt x="1521" y="2925"/>
                  </a:cubicBezTo>
                  <a:cubicBezTo>
                    <a:pt x="1501" y="2916"/>
                    <a:pt x="1481" y="2912"/>
                    <a:pt x="1462" y="2912"/>
                  </a:cubicBezTo>
                  <a:cubicBezTo>
                    <a:pt x="1405" y="2912"/>
                    <a:pt x="1350" y="2946"/>
                    <a:pt x="1324" y="3001"/>
                  </a:cubicBezTo>
                  <a:cubicBezTo>
                    <a:pt x="1141" y="3433"/>
                    <a:pt x="773" y="3778"/>
                    <a:pt x="354" y="3927"/>
                  </a:cubicBezTo>
                  <a:lnTo>
                    <a:pt x="992" y="174"/>
                  </a:lnTo>
                  <a:cubicBezTo>
                    <a:pt x="1003" y="91"/>
                    <a:pt x="948" y="15"/>
                    <a:pt x="867" y="3"/>
                  </a:cubicBezTo>
                  <a:cubicBezTo>
                    <a:pt x="858" y="1"/>
                    <a:pt x="849" y="0"/>
                    <a:pt x="8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7" name="Google Shape;9117;p17"/>
            <p:cNvSpPr/>
            <p:nvPr/>
          </p:nvSpPr>
          <p:spPr>
            <a:xfrm>
              <a:off x="8435978" y="1826619"/>
              <a:ext cx="171788" cy="56037"/>
            </a:xfrm>
            <a:custGeom>
              <a:avLst/>
              <a:gdLst/>
              <a:ahLst/>
              <a:cxnLst/>
              <a:rect l="l" t="t" r="r" b="b"/>
              <a:pathLst>
                <a:path w="5911" h="1928" extrusionOk="0">
                  <a:moveTo>
                    <a:pt x="4399" y="0"/>
                  </a:moveTo>
                  <a:cubicBezTo>
                    <a:pt x="3475" y="0"/>
                    <a:pt x="2550" y="40"/>
                    <a:pt x="1627" y="121"/>
                  </a:cubicBezTo>
                  <a:cubicBezTo>
                    <a:pt x="1191" y="161"/>
                    <a:pt x="736" y="222"/>
                    <a:pt x="386" y="520"/>
                  </a:cubicBezTo>
                  <a:cubicBezTo>
                    <a:pt x="168" y="705"/>
                    <a:pt x="22" y="1006"/>
                    <a:pt x="10" y="1300"/>
                  </a:cubicBezTo>
                  <a:cubicBezTo>
                    <a:pt x="0" y="1531"/>
                    <a:pt x="71" y="1737"/>
                    <a:pt x="214" y="1881"/>
                  </a:cubicBezTo>
                  <a:cubicBezTo>
                    <a:pt x="242" y="1911"/>
                    <a:pt x="280" y="1927"/>
                    <a:pt x="321" y="1927"/>
                  </a:cubicBezTo>
                  <a:cubicBezTo>
                    <a:pt x="456" y="1927"/>
                    <a:pt x="524" y="1766"/>
                    <a:pt x="429" y="1669"/>
                  </a:cubicBezTo>
                  <a:cubicBezTo>
                    <a:pt x="325" y="1562"/>
                    <a:pt x="307" y="1418"/>
                    <a:pt x="312" y="1315"/>
                  </a:cubicBezTo>
                  <a:cubicBezTo>
                    <a:pt x="321" y="1104"/>
                    <a:pt x="428" y="882"/>
                    <a:pt x="581" y="751"/>
                  </a:cubicBezTo>
                  <a:cubicBezTo>
                    <a:pt x="864" y="512"/>
                    <a:pt x="1251" y="460"/>
                    <a:pt x="1654" y="425"/>
                  </a:cubicBezTo>
                  <a:cubicBezTo>
                    <a:pt x="2567" y="344"/>
                    <a:pt x="3483" y="304"/>
                    <a:pt x="4399" y="304"/>
                  </a:cubicBezTo>
                  <a:cubicBezTo>
                    <a:pt x="4849" y="304"/>
                    <a:pt x="5300" y="314"/>
                    <a:pt x="5750" y="333"/>
                  </a:cubicBezTo>
                  <a:cubicBezTo>
                    <a:pt x="5751" y="333"/>
                    <a:pt x="5752" y="333"/>
                    <a:pt x="5753" y="333"/>
                  </a:cubicBezTo>
                  <a:cubicBezTo>
                    <a:pt x="5834" y="333"/>
                    <a:pt x="5902" y="270"/>
                    <a:pt x="5908" y="188"/>
                  </a:cubicBezTo>
                  <a:cubicBezTo>
                    <a:pt x="5911" y="104"/>
                    <a:pt x="5846" y="32"/>
                    <a:pt x="5762" y="29"/>
                  </a:cubicBezTo>
                  <a:cubicBezTo>
                    <a:pt x="5308" y="10"/>
                    <a:pt x="4854" y="0"/>
                    <a:pt x="43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8" name="Google Shape;9118;p17"/>
            <p:cNvSpPr/>
            <p:nvPr/>
          </p:nvSpPr>
          <p:spPr>
            <a:xfrm>
              <a:off x="8579001" y="1892012"/>
              <a:ext cx="73557" cy="21130"/>
            </a:xfrm>
            <a:custGeom>
              <a:avLst/>
              <a:gdLst/>
              <a:ahLst/>
              <a:cxnLst/>
              <a:rect l="l" t="t" r="r" b="b"/>
              <a:pathLst>
                <a:path w="2531" h="727" extrusionOk="0">
                  <a:moveTo>
                    <a:pt x="2368" y="0"/>
                  </a:moveTo>
                  <a:cubicBezTo>
                    <a:pt x="2358" y="0"/>
                    <a:pt x="2348" y="1"/>
                    <a:pt x="2337" y="3"/>
                  </a:cubicBezTo>
                  <a:lnTo>
                    <a:pt x="183" y="426"/>
                  </a:lnTo>
                  <a:cubicBezTo>
                    <a:pt x="1" y="461"/>
                    <a:pt x="28" y="727"/>
                    <a:pt x="211" y="727"/>
                  </a:cubicBezTo>
                  <a:cubicBezTo>
                    <a:pt x="221" y="727"/>
                    <a:pt x="230" y="727"/>
                    <a:pt x="240" y="724"/>
                  </a:cubicBezTo>
                  <a:lnTo>
                    <a:pt x="2396" y="301"/>
                  </a:lnTo>
                  <a:cubicBezTo>
                    <a:pt x="2476" y="285"/>
                    <a:pt x="2530" y="206"/>
                    <a:pt x="2514" y="124"/>
                  </a:cubicBezTo>
                  <a:cubicBezTo>
                    <a:pt x="2501" y="50"/>
                    <a:pt x="2439" y="0"/>
                    <a:pt x="23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19" name="Google Shape;9119;p17"/>
            <p:cNvSpPr/>
            <p:nvPr/>
          </p:nvSpPr>
          <p:spPr>
            <a:xfrm>
              <a:off x="8586180" y="1913432"/>
              <a:ext cx="74371" cy="12498"/>
            </a:xfrm>
            <a:custGeom>
              <a:avLst/>
              <a:gdLst/>
              <a:ahLst/>
              <a:cxnLst/>
              <a:rect l="l" t="t" r="r" b="b"/>
              <a:pathLst>
                <a:path w="2559" h="430" extrusionOk="0">
                  <a:moveTo>
                    <a:pt x="2403" y="1"/>
                  </a:moveTo>
                  <a:cubicBezTo>
                    <a:pt x="2400" y="1"/>
                    <a:pt x="2397" y="1"/>
                    <a:pt x="2394" y="1"/>
                  </a:cubicBezTo>
                  <a:lnTo>
                    <a:pt x="145" y="127"/>
                  </a:lnTo>
                  <a:cubicBezTo>
                    <a:pt x="64" y="134"/>
                    <a:pt x="1" y="202"/>
                    <a:pt x="4" y="283"/>
                  </a:cubicBezTo>
                  <a:cubicBezTo>
                    <a:pt x="5" y="365"/>
                    <a:pt x="72" y="430"/>
                    <a:pt x="153" y="430"/>
                  </a:cubicBezTo>
                  <a:lnTo>
                    <a:pt x="162" y="430"/>
                  </a:lnTo>
                  <a:lnTo>
                    <a:pt x="2411" y="303"/>
                  </a:lnTo>
                  <a:cubicBezTo>
                    <a:pt x="2494" y="298"/>
                    <a:pt x="2559" y="227"/>
                    <a:pt x="2554" y="143"/>
                  </a:cubicBezTo>
                  <a:cubicBezTo>
                    <a:pt x="2549" y="64"/>
                    <a:pt x="2481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0" name="Google Shape;9120;p17"/>
            <p:cNvSpPr/>
            <p:nvPr/>
          </p:nvSpPr>
          <p:spPr>
            <a:xfrm>
              <a:off x="8682439" y="1857426"/>
              <a:ext cx="54173" cy="119457"/>
            </a:xfrm>
            <a:custGeom>
              <a:avLst/>
              <a:gdLst/>
              <a:ahLst/>
              <a:cxnLst/>
              <a:rect l="l" t="t" r="r" b="b"/>
              <a:pathLst>
                <a:path w="1864" h="4110" extrusionOk="0">
                  <a:moveTo>
                    <a:pt x="1465" y="0"/>
                  </a:moveTo>
                  <a:cubicBezTo>
                    <a:pt x="1453" y="0"/>
                    <a:pt x="1442" y="2"/>
                    <a:pt x="1430" y="5"/>
                  </a:cubicBezTo>
                  <a:cubicBezTo>
                    <a:pt x="909" y="128"/>
                    <a:pt x="421" y="426"/>
                    <a:pt x="56" y="842"/>
                  </a:cubicBezTo>
                  <a:cubicBezTo>
                    <a:pt x="0" y="905"/>
                    <a:pt x="7" y="1002"/>
                    <a:pt x="70" y="1057"/>
                  </a:cubicBezTo>
                  <a:cubicBezTo>
                    <a:pt x="98" y="1083"/>
                    <a:pt x="133" y="1095"/>
                    <a:pt x="169" y="1095"/>
                  </a:cubicBezTo>
                  <a:cubicBezTo>
                    <a:pt x="211" y="1095"/>
                    <a:pt x="253" y="1077"/>
                    <a:pt x="284" y="1043"/>
                  </a:cubicBezTo>
                  <a:cubicBezTo>
                    <a:pt x="554" y="733"/>
                    <a:pt x="901" y="498"/>
                    <a:pt x="1289" y="362"/>
                  </a:cubicBezTo>
                  <a:lnTo>
                    <a:pt x="1289" y="362"/>
                  </a:lnTo>
                  <a:cubicBezTo>
                    <a:pt x="1211" y="848"/>
                    <a:pt x="997" y="1303"/>
                    <a:pt x="671" y="1671"/>
                  </a:cubicBezTo>
                  <a:cubicBezTo>
                    <a:pt x="519" y="1733"/>
                    <a:pt x="401" y="1852"/>
                    <a:pt x="339" y="2002"/>
                  </a:cubicBezTo>
                  <a:cubicBezTo>
                    <a:pt x="292" y="2112"/>
                    <a:pt x="380" y="2214"/>
                    <a:pt x="479" y="2214"/>
                  </a:cubicBezTo>
                  <a:cubicBezTo>
                    <a:pt x="511" y="2214"/>
                    <a:pt x="543" y="2203"/>
                    <a:pt x="573" y="2180"/>
                  </a:cubicBezTo>
                  <a:cubicBezTo>
                    <a:pt x="668" y="2104"/>
                    <a:pt x="757" y="2023"/>
                    <a:pt x="841" y="1934"/>
                  </a:cubicBezTo>
                  <a:cubicBezTo>
                    <a:pt x="864" y="1928"/>
                    <a:pt x="890" y="1923"/>
                    <a:pt x="915" y="1922"/>
                  </a:cubicBezTo>
                  <a:cubicBezTo>
                    <a:pt x="928" y="1920"/>
                    <a:pt x="941" y="1920"/>
                    <a:pt x="954" y="1920"/>
                  </a:cubicBezTo>
                  <a:cubicBezTo>
                    <a:pt x="1112" y="1920"/>
                    <a:pt x="1266" y="2000"/>
                    <a:pt x="1343" y="2124"/>
                  </a:cubicBezTo>
                  <a:cubicBezTo>
                    <a:pt x="1533" y="2438"/>
                    <a:pt x="1409" y="2878"/>
                    <a:pt x="1189" y="3151"/>
                  </a:cubicBezTo>
                  <a:cubicBezTo>
                    <a:pt x="940" y="3463"/>
                    <a:pt x="561" y="3653"/>
                    <a:pt x="225" y="3821"/>
                  </a:cubicBezTo>
                  <a:cubicBezTo>
                    <a:pt x="83" y="3892"/>
                    <a:pt x="133" y="4109"/>
                    <a:pt x="293" y="4109"/>
                  </a:cubicBezTo>
                  <a:cubicBezTo>
                    <a:pt x="317" y="4109"/>
                    <a:pt x="341" y="4103"/>
                    <a:pt x="361" y="4093"/>
                  </a:cubicBezTo>
                  <a:cubicBezTo>
                    <a:pt x="724" y="3910"/>
                    <a:pt x="1135" y="3704"/>
                    <a:pt x="1426" y="3341"/>
                  </a:cubicBezTo>
                  <a:cubicBezTo>
                    <a:pt x="1711" y="2984"/>
                    <a:pt x="1863" y="2398"/>
                    <a:pt x="1601" y="1966"/>
                  </a:cubicBezTo>
                  <a:cubicBezTo>
                    <a:pt x="1488" y="1785"/>
                    <a:pt x="1301" y="1663"/>
                    <a:pt x="1091" y="1629"/>
                  </a:cubicBezTo>
                  <a:cubicBezTo>
                    <a:pt x="1396" y="1197"/>
                    <a:pt x="1578" y="690"/>
                    <a:pt x="1616" y="163"/>
                  </a:cubicBezTo>
                  <a:cubicBezTo>
                    <a:pt x="1622" y="74"/>
                    <a:pt x="1550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1" name="Google Shape;9121;p17"/>
            <p:cNvSpPr/>
            <p:nvPr/>
          </p:nvSpPr>
          <p:spPr>
            <a:xfrm>
              <a:off x="8709613" y="1967840"/>
              <a:ext cx="43913" cy="53334"/>
            </a:xfrm>
            <a:custGeom>
              <a:avLst/>
              <a:gdLst/>
              <a:ahLst/>
              <a:cxnLst/>
              <a:rect l="l" t="t" r="r" b="b"/>
              <a:pathLst>
                <a:path w="1511" h="1835" extrusionOk="0">
                  <a:moveTo>
                    <a:pt x="1339" y="0"/>
                  </a:moveTo>
                  <a:cubicBezTo>
                    <a:pt x="1290" y="0"/>
                    <a:pt x="1243" y="23"/>
                    <a:pt x="1213" y="65"/>
                  </a:cubicBezTo>
                  <a:lnTo>
                    <a:pt x="75" y="1592"/>
                  </a:lnTo>
                  <a:cubicBezTo>
                    <a:pt x="1" y="1692"/>
                    <a:pt x="72" y="1835"/>
                    <a:pt x="197" y="1835"/>
                  </a:cubicBezTo>
                  <a:cubicBezTo>
                    <a:pt x="245" y="1835"/>
                    <a:pt x="289" y="1812"/>
                    <a:pt x="317" y="1773"/>
                  </a:cubicBezTo>
                  <a:lnTo>
                    <a:pt x="1457" y="247"/>
                  </a:lnTo>
                  <a:cubicBezTo>
                    <a:pt x="1511" y="180"/>
                    <a:pt x="1498" y="82"/>
                    <a:pt x="1429" y="30"/>
                  </a:cubicBezTo>
                  <a:cubicBezTo>
                    <a:pt x="1402" y="10"/>
                    <a:pt x="1370" y="0"/>
                    <a:pt x="13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2" name="Google Shape;9122;p17"/>
            <p:cNvSpPr/>
            <p:nvPr/>
          </p:nvSpPr>
          <p:spPr>
            <a:xfrm>
              <a:off x="8778727" y="1844144"/>
              <a:ext cx="49871" cy="104663"/>
            </a:xfrm>
            <a:custGeom>
              <a:avLst/>
              <a:gdLst/>
              <a:ahLst/>
              <a:cxnLst/>
              <a:rect l="l" t="t" r="r" b="b"/>
              <a:pathLst>
                <a:path w="1716" h="3601" extrusionOk="0">
                  <a:moveTo>
                    <a:pt x="1525" y="0"/>
                  </a:moveTo>
                  <a:cubicBezTo>
                    <a:pt x="1482" y="0"/>
                    <a:pt x="1438" y="19"/>
                    <a:pt x="1406" y="64"/>
                  </a:cubicBezTo>
                  <a:cubicBezTo>
                    <a:pt x="1110" y="477"/>
                    <a:pt x="857" y="921"/>
                    <a:pt x="651" y="1384"/>
                  </a:cubicBezTo>
                  <a:cubicBezTo>
                    <a:pt x="472" y="1625"/>
                    <a:pt x="274" y="1851"/>
                    <a:pt x="61" y="2062"/>
                  </a:cubicBezTo>
                  <a:cubicBezTo>
                    <a:pt x="0" y="2120"/>
                    <a:pt x="0" y="2217"/>
                    <a:pt x="59" y="2277"/>
                  </a:cubicBezTo>
                  <a:cubicBezTo>
                    <a:pt x="88" y="2307"/>
                    <a:pt x="128" y="2323"/>
                    <a:pt x="167" y="2323"/>
                  </a:cubicBezTo>
                  <a:cubicBezTo>
                    <a:pt x="205" y="2323"/>
                    <a:pt x="244" y="2308"/>
                    <a:pt x="274" y="2279"/>
                  </a:cubicBezTo>
                  <a:cubicBezTo>
                    <a:pt x="296" y="2257"/>
                    <a:pt x="319" y="2234"/>
                    <a:pt x="341" y="2212"/>
                  </a:cubicBezTo>
                  <a:lnTo>
                    <a:pt x="341" y="2212"/>
                  </a:lnTo>
                  <a:cubicBezTo>
                    <a:pt x="217" y="2610"/>
                    <a:pt x="125" y="3016"/>
                    <a:pt x="68" y="3428"/>
                  </a:cubicBezTo>
                  <a:cubicBezTo>
                    <a:pt x="56" y="3510"/>
                    <a:pt x="114" y="3588"/>
                    <a:pt x="197" y="3599"/>
                  </a:cubicBezTo>
                  <a:cubicBezTo>
                    <a:pt x="205" y="3601"/>
                    <a:pt x="211" y="3601"/>
                    <a:pt x="219" y="3601"/>
                  </a:cubicBezTo>
                  <a:cubicBezTo>
                    <a:pt x="295" y="3601"/>
                    <a:pt x="358" y="3545"/>
                    <a:pt x="369" y="3471"/>
                  </a:cubicBezTo>
                  <a:cubicBezTo>
                    <a:pt x="463" y="2804"/>
                    <a:pt x="646" y="2154"/>
                    <a:pt x="915" y="1538"/>
                  </a:cubicBezTo>
                  <a:cubicBezTo>
                    <a:pt x="1218" y="1126"/>
                    <a:pt x="1471" y="682"/>
                    <a:pt x="1669" y="211"/>
                  </a:cubicBezTo>
                  <a:cubicBezTo>
                    <a:pt x="1716" y="96"/>
                    <a:pt x="1622" y="0"/>
                    <a:pt x="1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3" name="Google Shape;9123;p17"/>
            <p:cNvSpPr/>
            <p:nvPr/>
          </p:nvSpPr>
          <p:spPr>
            <a:xfrm>
              <a:off x="8835227" y="1845394"/>
              <a:ext cx="52545" cy="100885"/>
            </a:xfrm>
            <a:custGeom>
              <a:avLst/>
              <a:gdLst/>
              <a:ahLst/>
              <a:cxnLst/>
              <a:rect l="l" t="t" r="r" b="b"/>
              <a:pathLst>
                <a:path w="1808" h="3471" extrusionOk="0">
                  <a:moveTo>
                    <a:pt x="916" y="0"/>
                  </a:moveTo>
                  <a:cubicBezTo>
                    <a:pt x="878" y="0"/>
                    <a:pt x="840" y="15"/>
                    <a:pt x="811" y="43"/>
                  </a:cubicBezTo>
                  <a:cubicBezTo>
                    <a:pt x="290" y="550"/>
                    <a:pt x="0" y="1297"/>
                    <a:pt x="37" y="2043"/>
                  </a:cubicBezTo>
                  <a:cubicBezTo>
                    <a:pt x="40" y="2125"/>
                    <a:pt x="97" y="2182"/>
                    <a:pt x="192" y="2187"/>
                  </a:cubicBezTo>
                  <a:cubicBezTo>
                    <a:pt x="436" y="2179"/>
                    <a:pt x="675" y="2114"/>
                    <a:pt x="888" y="1995"/>
                  </a:cubicBezTo>
                  <a:lnTo>
                    <a:pt x="888" y="1995"/>
                  </a:lnTo>
                  <a:lnTo>
                    <a:pt x="280" y="3252"/>
                  </a:lnTo>
                  <a:cubicBezTo>
                    <a:pt x="244" y="3328"/>
                    <a:pt x="276" y="3418"/>
                    <a:pt x="352" y="3455"/>
                  </a:cubicBezTo>
                  <a:cubicBezTo>
                    <a:pt x="372" y="3466"/>
                    <a:pt x="394" y="3471"/>
                    <a:pt x="417" y="3471"/>
                  </a:cubicBezTo>
                  <a:cubicBezTo>
                    <a:pt x="475" y="3471"/>
                    <a:pt x="527" y="3437"/>
                    <a:pt x="554" y="3385"/>
                  </a:cubicBezTo>
                  <a:lnTo>
                    <a:pt x="1468" y="1497"/>
                  </a:lnTo>
                  <a:cubicBezTo>
                    <a:pt x="1615" y="1302"/>
                    <a:pt x="1721" y="1079"/>
                    <a:pt x="1780" y="841"/>
                  </a:cubicBezTo>
                  <a:cubicBezTo>
                    <a:pt x="1808" y="729"/>
                    <a:pt x="1718" y="653"/>
                    <a:pt x="1629" y="653"/>
                  </a:cubicBezTo>
                  <a:cubicBezTo>
                    <a:pt x="1577" y="653"/>
                    <a:pt x="1525" y="679"/>
                    <a:pt x="1496" y="740"/>
                  </a:cubicBezTo>
                  <a:lnTo>
                    <a:pt x="1205" y="1343"/>
                  </a:lnTo>
                  <a:cubicBezTo>
                    <a:pt x="983" y="1622"/>
                    <a:pt x="671" y="1816"/>
                    <a:pt x="337" y="1870"/>
                  </a:cubicBezTo>
                  <a:cubicBezTo>
                    <a:pt x="352" y="1270"/>
                    <a:pt x="608" y="665"/>
                    <a:pt x="1023" y="260"/>
                  </a:cubicBezTo>
                  <a:cubicBezTo>
                    <a:pt x="1083" y="202"/>
                    <a:pt x="1083" y="107"/>
                    <a:pt x="1024" y="47"/>
                  </a:cubicBezTo>
                  <a:cubicBezTo>
                    <a:pt x="995" y="16"/>
                    <a:pt x="956" y="0"/>
                    <a:pt x="9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4" name="Google Shape;9124;p17"/>
            <p:cNvSpPr/>
            <p:nvPr/>
          </p:nvSpPr>
          <p:spPr>
            <a:xfrm>
              <a:off x="8903033" y="1852282"/>
              <a:ext cx="50452" cy="100856"/>
            </a:xfrm>
            <a:custGeom>
              <a:avLst/>
              <a:gdLst/>
              <a:ahLst/>
              <a:cxnLst/>
              <a:rect l="l" t="t" r="r" b="b"/>
              <a:pathLst>
                <a:path w="1736" h="3470" extrusionOk="0">
                  <a:moveTo>
                    <a:pt x="1566" y="0"/>
                  </a:moveTo>
                  <a:cubicBezTo>
                    <a:pt x="1525" y="0"/>
                    <a:pt x="1484" y="16"/>
                    <a:pt x="1454" y="49"/>
                  </a:cubicBezTo>
                  <a:lnTo>
                    <a:pt x="119" y="1557"/>
                  </a:lnTo>
                  <a:cubicBezTo>
                    <a:pt x="65" y="1619"/>
                    <a:pt x="72" y="1714"/>
                    <a:pt x="135" y="1769"/>
                  </a:cubicBezTo>
                  <a:cubicBezTo>
                    <a:pt x="164" y="1795"/>
                    <a:pt x="200" y="1808"/>
                    <a:pt x="236" y="1808"/>
                  </a:cubicBezTo>
                  <a:cubicBezTo>
                    <a:pt x="277" y="1808"/>
                    <a:pt x="318" y="1791"/>
                    <a:pt x="347" y="1758"/>
                  </a:cubicBezTo>
                  <a:lnTo>
                    <a:pt x="472" y="1617"/>
                  </a:lnTo>
                  <a:lnTo>
                    <a:pt x="472" y="1617"/>
                  </a:lnTo>
                  <a:cubicBezTo>
                    <a:pt x="241" y="2152"/>
                    <a:pt x="86" y="2719"/>
                    <a:pt x="12" y="3298"/>
                  </a:cubicBezTo>
                  <a:cubicBezTo>
                    <a:pt x="1" y="3389"/>
                    <a:pt x="72" y="3469"/>
                    <a:pt x="162" y="3469"/>
                  </a:cubicBezTo>
                  <a:cubicBezTo>
                    <a:pt x="238" y="3469"/>
                    <a:pt x="303" y="3412"/>
                    <a:pt x="314" y="3338"/>
                  </a:cubicBezTo>
                  <a:cubicBezTo>
                    <a:pt x="458" y="2193"/>
                    <a:pt x="944" y="1096"/>
                    <a:pt x="1683" y="250"/>
                  </a:cubicBezTo>
                  <a:cubicBezTo>
                    <a:pt x="1736" y="186"/>
                    <a:pt x="1728" y="91"/>
                    <a:pt x="1666" y="37"/>
                  </a:cubicBezTo>
                  <a:cubicBezTo>
                    <a:pt x="1637" y="12"/>
                    <a:pt x="1602" y="0"/>
                    <a:pt x="15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5" name="Google Shape;9125;p17"/>
            <p:cNvSpPr/>
            <p:nvPr/>
          </p:nvSpPr>
          <p:spPr>
            <a:xfrm>
              <a:off x="8932067" y="1865797"/>
              <a:ext cx="49028" cy="92688"/>
            </a:xfrm>
            <a:custGeom>
              <a:avLst/>
              <a:gdLst/>
              <a:ahLst/>
              <a:cxnLst/>
              <a:rect l="l" t="t" r="r" b="b"/>
              <a:pathLst>
                <a:path w="1687" h="3189" extrusionOk="0">
                  <a:moveTo>
                    <a:pt x="1430" y="0"/>
                  </a:moveTo>
                  <a:cubicBezTo>
                    <a:pt x="1376" y="0"/>
                    <a:pt x="1323" y="29"/>
                    <a:pt x="1295" y="81"/>
                  </a:cubicBezTo>
                  <a:lnTo>
                    <a:pt x="501" y="1455"/>
                  </a:lnTo>
                  <a:cubicBezTo>
                    <a:pt x="452" y="1523"/>
                    <a:pt x="409" y="1596"/>
                    <a:pt x="376" y="1673"/>
                  </a:cubicBezTo>
                  <a:cubicBezTo>
                    <a:pt x="344" y="1747"/>
                    <a:pt x="376" y="1833"/>
                    <a:pt x="447" y="1869"/>
                  </a:cubicBezTo>
                  <a:cubicBezTo>
                    <a:pt x="469" y="1880"/>
                    <a:pt x="492" y="1885"/>
                    <a:pt x="515" y="1885"/>
                  </a:cubicBezTo>
                  <a:cubicBezTo>
                    <a:pt x="568" y="1885"/>
                    <a:pt x="619" y="1858"/>
                    <a:pt x="646" y="1809"/>
                  </a:cubicBezTo>
                  <a:lnTo>
                    <a:pt x="754" y="1626"/>
                  </a:lnTo>
                  <a:cubicBezTo>
                    <a:pt x="855" y="1489"/>
                    <a:pt x="998" y="1391"/>
                    <a:pt x="1161" y="1345"/>
                  </a:cubicBezTo>
                  <a:cubicBezTo>
                    <a:pt x="1346" y="1657"/>
                    <a:pt x="1351" y="2091"/>
                    <a:pt x="1166" y="2411"/>
                  </a:cubicBezTo>
                  <a:cubicBezTo>
                    <a:pt x="997" y="2704"/>
                    <a:pt x="675" y="2885"/>
                    <a:pt x="360" y="2885"/>
                  </a:cubicBezTo>
                  <a:cubicBezTo>
                    <a:pt x="306" y="2885"/>
                    <a:pt x="252" y="2879"/>
                    <a:pt x="198" y="2868"/>
                  </a:cubicBezTo>
                  <a:cubicBezTo>
                    <a:pt x="188" y="2866"/>
                    <a:pt x="177" y="2865"/>
                    <a:pt x="167" y="2865"/>
                  </a:cubicBezTo>
                  <a:cubicBezTo>
                    <a:pt x="98" y="2865"/>
                    <a:pt x="35" y="2914"/>
                    <a:pt x="19" y="2984"/>
                  </a:cubicBezTo>
                  <a:cubicBezTo>
                    <a:pt x="0" y="3066"/>
                    <a:pt x="53" y="3147"/>
                    <a:pt x="135" y="3164"/>
                  </a:cubicBezTo>
                  <a:cubicBezTo>
                    <a:pt x="209" y="3180"/>
                    <a:pt x="284" y="3188"/>
                    <a:pt x="360" y="3188"/>
                  </a:cubicBezTo>
                  <a:cubicBezTo>
                    <a:pt x="781" y="3188"/>
                    <a:pt x="1205" y="2947"/>
                    <a:pt x="1427" y="2563"/>
                  </a:cubicBezTo>
                  <a:cubicBezTo>
                    <a:pt x="1686" y="2115"/>
                    <a:pt x="1655" y="1494"/>
                    <a:pt x="1351" y="1086"/>
                  </a:cubicBezTo>
                  <a:cubicBezTo>
                    <a:pt x="1322" y="1049"/>
                    <a:pt x="1277" y="1026"/>
                    <a:pt x="1230" y="1026"/>
                  </a:cubicBezTo>
                  <a:cubicBezTo>
                    <a:pt x="1224" y="1026"/>
                    <a:pt x="1219" y="1027"/>
                    <a:pt x="1213" y="1027"/>
                  </a:cubicBezTo>
                  <a:cubicBezTo>
                    <a:pt x="1169" y="1032"/>
                    <a:pt x="1126" y="1041"/>
                    <a:pt x="1083" y="1051"/>
                  </a:cubicBezTo>
                  <a:lnTo>
                    <a:pt x="1558" y="233"/>
                  </a:lnTo>
                  <a:cubicBezTo>
                    <a:pt x="1604" y="160"/>
                    <a:pt x="1580" y="63"/>
                    <a:pt x="1506" y="20"/>
                  </a:cubicBezTo>
                  <a:cubicBezTo>
                    <a:pt x="1482" y="7"/>
                    <a:pt x="1456" y="0"/>
                    <a:pt x="14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6" name="Google Shape;9126;p17"/>
            <p:cNvSpPr/>
            <p:nvPr/>
          </p:nvSpPr>
          <p:spPr>
            <a:xfrm>
              <a:off x="8973047" y="1854200"/>
              <a:ext cx="52167" cy="15986"/>
            </a:xfrm>
            <a:custGeom>
              <a:avLst/>
              <a:gdLst/>
              <a:ahLst/>
              <a:cxnLst/>
              <a:rect l="l" t="t" r="r" b="b"/>
              <a:pathLst>
                <a:path w="1795" h="550" extrusionOk="0">
                  <a:moveTo>
                    <a:pt x="1631" y="1"/>
                  </a:moveTo>
                  <a:cubicBezTo>
                    <a:pt x="1622" y="1"/>
                    <a:pt x="1613" y="2"/>
                    <a:pt x="1604" y="3"/>
                  </a:cubicBezTo>
                  <a:lnTo>
                    <a:pt x="134" y="247"/>
                  </a:lnTo>
                  <a:cubicBezTo>
                    <a:pt x="55" y="260"/>
                    <a:pt x="1" y="331"/>
                    <a:pt x="7" y="410"/>
                  </a:cubicBezTo>
                  <a:cubicBezTo>
                    <a:pt x="14" y="488"/>
                    <a:pt x="78" y="548"/>
                    <a:pt x="158" y="549"/>
                  </a:cubicBezTo>
                  <a:cubicBezTo>
                    <a:pt x="167" y="549"/>
                    <a:pt x="175" y="548"/>
                    <a:pt x="183" y="546"/>
                  </a:cubicBezTo>
                  <a:lnTo>
                    <a:pt x="1655" y="302"/>
                  </a:lnTo>
                  <a:cubicBezTo>
                    <a:pt x="1737" y="288"/>
                    <a:pt x="1794" y="210"/>
                    <a:pt x="1780" y="128"/>
                  </a:cubicBezTo>
                  <a:cubicBezTo>
                    <a:pt x="1767" y="53"/>
                    <a:pt x="1704" y="1"/>
                    <a:pt x="1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7" name="Google Shape;9127;p17"/>
            <p:cNvSpPr/>
            <p:nvPr/>
          </p:nvSpPr>
          <p:spPr>
            <a:xfrm>
              <a:off x="9001849" y="1863152"/>
              <a:ext cx="71290" cy="102076"/>
            </a:xfrm>
            <a:custGeom>
              <a:avLst/>
              <a:gdLst/>
              <a:ahLst/>
              <a:cxnLst/>
              <a:rect l="l" t="t" r="r" b="b"/>
              <a:pathLst>
                <a:path w="2453" h="3512" extrusionOk="0">
                  <a:moveTo>
                    <a:pt x="1914" y="303"/>
                  </a:moveTo>
                  <a:cubicBezTo>
                    <a:pt x="1986" y="303"/>
                    <a:pt x="2057" y="310"/>
                    <a:pt x="2128" y="324"/>
                  </a:cubicBezTo>
                  <a:cubicBezTo>
                    <a:pt x="2079" y="542"/>
                    <a:pt x="1937" y="740"/>
                    <a:pt x="1750" y="838"/>
                  </a:cubicBezTo>
                  <a:cubicBezTo>
                    <a:pt x="1680" y="874"/>
                    <a:pt x="1650" y="957"/>
                    <a:pt x="1679" y="1030"/>
                  </a:cubicBezTo>
                  <a:cubicBezTo>
                    <a:pt x="1494" y="1142"/>
                    <a:pt x="1279" y="1202"/>
                    <a:pt x="1067" y="1202"/>
                  </a:cubicBezTo>
                  <a:cubicBezTo>
                    <a:pt x="933" y="1202"/>
                    <a:pt x="799" y="1178"/>
                    <a:pt x="675" y="1128"/>
                  </a:cubicBezTo>
                  <a:cubicBezTo>
                    <a:pt x="898" y="632"/>
                    <a:pt x="1409" y="303"/>
                    <a:pt x="1914" y="303"/>
                  </a:cubicBezTo>
                  <a:close/>
                  <a:moveTo>
                    <a:pt x="1920" y="0"/>
                  </a:moveTo>
                  <a:cubicBezTo>
                    <a:pt x="1247" y="0"/>
                    <a:pt x="570" y="468"/>
                    <a:pt x="340" y="1155"/>
                  </a:cubicBezTo>
                  <a:cubicBezTo>
                    <a:pt x="316" y="1223"/>
                    <a:pt x="344" y="1299"/>
                    <a:pt x="408" y="1335"/>
                  </a:cubicBezTo>
                  <a:cubicBezTo>
                    <a:pt x="613" y="1451"/>
                    <a:pt x="843" y="1508"/>
                    <a:pt x="1073" y="1508"/>
                  </a:cubicBezTo>
                  <a:cubicBezTo>
                    <a:pt x="1241" y="1508"/>
                    <a:pt x="1409" y="1478"/>
                    <a:pt x="1568" y="1419"/>
                  </a:cubicBezTo>
                  <a:lnTo>
                    <a:pt x="1568" y="1419"/>
                  </a:lnTo>
                  <a:cubicBezTo>
                    <a:pt x="1508" y="1606"/>
                    <a:pt x="1460" y="1794"/>
                    <a:pt x="1426" y="1987"/>
                  </a:cubicBezTo>
                  <a:cubicBezTo>
                    <a:pt x="1354" y="2359"/>
                    <a:pt x="1278" y="2746"/>
                    <a:pt x="1050" y="3004"/>
                  </a:cubicBezTo>
                  <a:cubicBezTo>
                    <a:pt x="939" y="3129"/>
                    <a:pt x="756" y="3208"/>
                    <a:pt x="599" y="3208"/>
                  </a:cubicBezTo>
                  <a:cubicBezTo>
                    <a:pt x="587" y="3208"/>
                    <a:pt x="574" y="3207"/>
                    <a:pt x="561" y="3206"/>
                  </a:cubicBezTo>
                  <a:cubicBezTo>
                    <a:pt x="479" y="3198"/>
                    <a:pt x="370" y="3167"/>
                    <a:pt x="303" y="3056"/>
                  </a:cubicBezTo>
                  <a:cubicBezTo>
                    <a:pt x="275" y="3008"/>
                    <a:pt x="225" y="2982"/>
                    <a:pt x="174" y="2982"/>
                  </a:cubicBezTo>
                  <a:cubicBezTo>
                    <a:pt x="147" y="2982"/>
                    <a:pt x="120" y="2989"/>
                    <a:pt x="96" y="3004"/>
                  </a:cubicBezTo>
                  <a:cubicBezTo>
                    <a:pt x="23" y="3048"/>
                    <a:pt x="1" y="3140"/>
                    <a:pt x="44" y="3213"/>
                  </a:cubicBezTo>
                  <a:cubicBezTo>
                    <a:pt x="146" y="3385"/>
                    <a:pt x="321" y="3490"/>
                    <a:pt x="533" y="3509"/>
                  </a:cubicBezTo>
                  <a:cubicBezTo>
                    <a:pt x="555" y="3512"/>
                    <a:pt x="579" y="3512"/>
                    <a:pt x="602" y="3512"/>
                  </a:cubicBezTo>
                  <a:cubicBezTo>
                    <a:pt x="860" y="3509"/>
                    <a:pt x="1106" y="3396"/>
                    <a:pt x="1277" y="3205"/>
                  </a:cubicBezTo>
                  <a:cubicBezTo>
                    <a:pt x="1560" y="2885"/>
                    <a:pt x="1647" y="2438"/>
                    <a:pt x="1731" y="2009"/>
                  </a:cubicBezTo>
                  <a:cubicBezTo>
                    <a:pt x="1791" y="1699"/>
                    <a:pt x="1872" y="1357"/>
                    <a:pt x="2059" y="1120"/>
                  </a:cubicBezTo>
                  <a:cubicBezTo>
                    <a:pt x="2103" y="1080"/>
                    <a:pt x="2143" y="1037"/>
                    <a:pt x="2181" y="992"/>
                  </a:cubicBezTo>
                  <a:cubicBezTo>
                    <a:pt x="2215" y="950"/>
                    <a:pt x="2227" y="893"/>
                    <a:pt x="2208" y="843"/>
                  </a:cubicBezTo>
                  <a:cubicBezTo>
                    <a:pt x="2350" y="664"/>
                    <a:pt x="2435" y="445"/>
                    <a:pt x="2448" y="218"/>
                  </a:cubicBezTo>
                  <a:cubicBezTo>
                    <a:pt x="2453" y="149"/>
                    <a:pt x="2410" y="86"/>
                    <a:pt x="2344" y="66"/>
                  </a:cubicBezTo>
                  <a:cubicBezTo>
                    <a:pt x="2206" y="21"/>
                    <a:pt x="2063" y="0"/>
                    <a:pt x="19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8" name="Google Shape;9128;p17"/>
            <p:cNvSpPr/>
            <p:nvPr/>
          </p:nvSpPr>
          <p:spPr>
            <a:xfrm>
              <a:off x="9063726" y="1887566"/>
              <a:ext cx="65274" cy="90654"/>
            </a:xfrm>
            <a:custGeom>
              <a:avLst/>
              <a:gdLst/>
              <a:ahLst/>
              <a:cxnLst/>
              <a:rect l="l" t="t" r="r" b="b"/>
              <a:pathLst>
                <a:path w="2246" h="3119" extrusionOk="0">
                  <a:moveTo>
                    <a:pt x="1902" y="308"/>
                  </a:moveTo>
                  <a:lnTo>
                    <a:pt x="1902" y="308"/>
                  </a:lnTo>
                  <a:cubicBezTo>
                    <a:pt x="1859" y="494"/>
                    <a:pt x="1804" y="676"/>
                    <a:pt x="1736" y="853"/>
                  </a:cubicBezTo>
                  <a:cubicBezTo>
                    <a:pt x="1655" y="761"/>
                    <a:pt x="1625" y="606"/>
                    <a:pt x="1676" y="489"/>
                  </a:cubicBezTo>
                  <a:cubicBezTo>
                    <a:pt x="1717" y="395"/>
                    <a:pt x="1802" y="329"/>
                    <a:pt x="1902" y="308"/>
                  </a:cubicBezTo>
                  <a:close/>
                  <a:moveTo>
                    <a:pt x="1953" y="1"/>
                  </a:moveTo>
                  <a:cubicBezTo>
                    <a:pt x="1725" y="1"/>
                    <a:pt x="1494" y="144"/>
                    <a:pt x="1397" y="367"/>
                  </a:cubicBezTo>
                  <a:cubicBezTo>
                    <a:pt x="1280" y="641"/>
                    <a:pt x="1373" y="981"/>
                    <a:pt x="1608" y="1143"/>
                  </a:cubicBezTo>
                  <a:cubicBezTo>
                    <a:pt x="1280" y="1817"/>
                    <a:pt x="759" y="2388"/>
                    <a:pt x="134" y="2737"/>
                  </a:cubicBezTo>
                  <a:cubicBezTo>
                    <a:pt x="1" y="2811"/>
                    <a:pt x="47" y="3012"/>
                    <a:pt x="197" y="3022"/>
                  </a:cubicBezTo>
                  <a:lnTo>
                    <a:pt x="1731" y="3118"/>
                  </a:lnTo>
                  <a:lnTo>
                    <a:pt x="1739" y="3118"/>
                  </a:lnTo>
                  <a:cubicBezTo>
                    <a:pt x="1740" y="3118"/>
                    <a:pt x="1741" y="3118"/>
                    <a:pt x="1742" y="3118"/>
                  </a:cubicBezTo>
                  <a:cubicBezTo>
                    <a:pt x="1825" y="3118"/>
                    <a:pt x="1891" y="3054"/>
                    <a:pt x="1893" y="2972"/>
                  </a:cubicBezTo>
                  <a:cubicBezTo>
                    <a:pt x="1896" y="2889"/>
                    <a:pt x="1832" y="2819"/>
                    <a:pt x="1749" y="2816"/>
                  </a:cubicBezTo>
                  <a:lnTo>
                    <a:pt x="674" y="2748"/>
                  </a:lnTo>
                  <a:cubicBezTo>
                    <a:pt x="1472" y="2154"/>
                    <a:pt x="2053" y="1215"/>
                    <a:pt x="2233" y="201"/>
                  </a:cubicBezTo>
                  <a:cubicBezTo>
                    <a:pt x="2246" y="128"/>
                    <a:pt x="2204" y="58"/>
                    <a:pt x="2135" y="33"/>
                  </a:cubicBezTo>
                  <a:cubicBezTo>
                    <a:pt x="2076" y="11"/>
                    <a:pt x="2015" y="1"/>
                    <a:pt x="19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29" name="Google Shape;9129;p17"/>
            <p:cNvSpPr/>
            <p:nvPr/>
          </p:nvSpPr>
          <p:spPr>
            <a:xfrm>
              <a:off x="8576037" y="4280561"/>
              <a:ext cx="79370" cy="123962"/>
            </a:xfrm>
            <a:custGeom>
              <a:avLst/>
              <a:gdLst/>
              <a:ahLst/>
              <a:cxnLst/>
              <a:rect l="l" t="t" r="r" b="b"/>
              <a:pathLst>
                <a:path w="2731" h="4265" extrusionOk="0">
                  <a:moveTo>
                    <a:pt x="2424" y="1"/>
                  </a:moveTo>
                  <a:cubicBezTo>
                    <a:pt x="1287" y="1"/>
                    <a:pt x="186" y="908"/>
                    <a:pt x="17" y="2039"/>
                  </a:cubicBezTo>
                  <a:cubicBezTo>
                    <a:pt x="1" y="2147"/>
                    <a:pt x="87" y="2221"/>
                    <a:pt x="175" y="2221"/>
                  </a:cubicBezTo>
                  <a:cubicBezTo>
                    <a:pt x="223" y="2221"/>
                    <a:pt x="271" y="2199"/>
                    <a:pt x="304" y="2149"/>
                  </a:cubicBezTo>
                  <a:cubicBezTo>
                    <a:pt x="490" y="1866"/>
                    <a:pt x="793" y="1765"/>
                    <a:pt x="1086" y="1765"/>
                  </a:cubicBezTo>
                  <a:cubicBezTo>
                    <a:pt x="1202" y="1765"/>
                    <a:pt x="1316" y="1781"/>
                    <a:pt x="1421" y="1808"/>
                  </a:cubicBezTo>
                  <a:cubicBezTo>
                    <a:pt x="1833" y="1912"/>
                    <a:pt x="2265" y="2232"/>
                    <a:pt x="2303" y="2710"/>
                  </a:cubicBezTo>
                  <a:cubicBezTo>
                    <a:pt x="2336" y="3110"/>
                    <a:pt x="2097" y="3509"/>
                    <a:pt x="1679" y="3751"/>
                  </a:cubicBezTo>
                  <a:cubicBezTo>
                    <a:pt x="1450" y="3884"/>
                    <a:pt x="1201" y="3951"/>
                    <a:pt x="966" y="3951"/>
                  </a:cubicBezTo>
                  <a:cubicBezTo>
                    <a:pt x="745" y="3951"/>
                    <a:pt x="536" y="3892"/>
                    <a:pt x="364" y="3774"/>
                  </a:cubicBezTo>
                  <a:cubicBezTo>
                    <a:pt x="337" y="3755"/>
                    <a:pt x="306" y="3746"/>
                    <a:pt x="276" y="3746"/>
                  </a:cubicBezTo>
                  <a:cubicBezTo>
                    <a:pt x="226" y="3746"/>
                    <a:pt x="176" y="3770"/>
                    <a:pt x="145" y="3815"/>
                  </a:cubicBezTo>
                  <a:cubicBezTo>
                    <a:pt x="96" y="3886"/>
                    <a:pt x="114" y="3984"/>
                    <a:pt x="187" y="4033"/>
                  </a:cubicBezTo>
                  <a:cubicBezTo>
                    <a:pt x="411" y="4188"/>
                    <a:pt x="682" y="4264"/>
                    <a:pt x="967" y="4264"/>
                  </a:cubicBezTo>
                  <a:cubicBezTo>
                    <a:pt x="1272" y="4261"/>
                    <a:pt x="1573" y="4179"/>
                    <a:pt x="1836" y="4024"/>
                  </a:cubicBezTo>
                  <a:cubicBezTo>
                    <a:pt x="2360" y="3720"/>
                    <a:pt x="2659" y="3207"/>
                    <a:pt x="2618" y="2684"/>
                  </a:cubicBezTo>
                  <a:cubicBezTo>
                    <a:pt x="2566" y="2051"/>
                    <a:pt x="2018" y="1635"/>
                    <a:pt x="1499" y="1504"/>
                  </a:cubicBezTo>
                  <a:cubicBezTo>
                    <a:pt x="1359" y="1468"/>
                    <a:pt x="1222" y="1451"/>
                    <a:pt x="1089" y="1451"/>
                  </a:cubicBezTo>
                  <a:cubicBezTo>
                    <a:pt x="866" y="1451"/>
                    <a:pt x="657" y="1499"/>
                    <a:pt x="476" y="1591"/>
                  </a:cubicBezTo>
                  <a:cubicBezTo>
                    <a:pt x="810" y="856"/>
                    <a:pt x="1595" y="313"/>
                    <a:pt x="2403" y="313"/>
                  </a:cubicBezTo>
                  <a:cubicBezTo>
                    <a:pt x="2459" y="313"/>
                    <a:pt x="2514" y="316"/>
                    <a:pt x="2569" y="321"/>
                  </a:cubicBezTo>
                  <a:cubicBezTo>
                    <a:pt x="2650" y="319"/>
                    <a:pt x="2716" y="256"/>
                    <a:pt x="2724" y="177"/>
                  </a:cubicBezTo>
                  <a:cubicBezTo>
                    <a:pt x="2730" y="96"/>
                    <a:pt x="2675" y="23"/>
                    <a:pt x="2596" y="8"/>
                  </a:cubicBezTo>
                  <a:cubicBezTo>
                    <a:pt x="2538" y="3"/>
                    <a:pt x="2481" y="1"/>
                    <a:pt x="24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0" name="Google Shape;9130;p17"/>
            <p:cNvSpPr/>
            <p:nvPr/>
          </p:nvSpPr>
          <p:spPr>
            <a:xfrm>
              <a:off x="8720338" y="4332091"/>
              <a:ext cx="69953" cy="15869"/>
            </a:xfrm>
            <a:custGeom>
              <a:avLst/>
              <a:gdLst/>
              <a:ahLst/>
              <a:cxnLst/>
              <a:rect l="l" t="t" r="r" b="b"/>
              <a:pathLst>
                <a:path w="2407" h="546" extrusionOk="0">
                  <a:moveTo>
                    <a:pt x="172" y="1"/>
                  </a:moveTo>
                  <a:cubicBezTo>
                    <a:pt x="92" y="1"/>
                    <a:pt x="22" y="59"/>
                    <a:pt x="10" y="139"/>
                  </a:cubicBezTo>
                  <a:cubicBezTo>
                    <a:pt x="1" y="224"/>
                    <a:pt x="62" y="302"/>
                    <a:pt x="149" y="313"/>
                  </a:cubicBezTo>
                  <a:lnTo>
                    <a:pt x="2228" y="544"/>
                  </a:lnTo>
                  <a:lnTo>
                    <a:pt x="2245" y="544"/>
                  </a:lnTo>
                  <a:lnTo>
                    <a:pt x="2247" y="546"/>
                  </a:lnTo>
                  <a:cubicBezTo>
                    <a:pt x="2329" y="544"/>
                    <a:pt x="2399" y="479"/>
                    <a:pt x="2404" y="397"/>
                  </a:cubicBezTo>
                  <a:cubicBezTo>
                    <a:pt x="2407" y="313"/>
                    <a:pt x="2347" y="240"/>
                    <a:pt x="2263" y="231"/>
                  </a:cubicBezTo>
                  <a:lnTo>
                    <a:pt x="184" y="1"/>
                  </a:lnTo>
                  <a:cubicBezTo>
                    <a:pt x="180" y="1"/>
                    <a:pt x="17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1" name="Google Shape;9131;p17"/>
            <p:cNvSpPr/>
            <p:nvPr/>
          </p:nvSpPr>
          <p:spPr>
            <a:xfrm>
              <a:off x="8718681" y="4332352"/>
              <a:ext cx="58183" cy="37785"/>
            </a:xfrm>
            <a:custGeom>
              <a:avLst/>
              <a:gdLst/>
              <a:ahLst/>
              <a:cxnLst/>
              <a:rect l="l" t="t" r="r" b="b"/>
              <a:pathLst>
                <a:path w="2002" h="1300" extrusionOk="0">
                  <a:moveTo>
                    <a:pt x="174" y="0"/>
                  </a:moveTo>
                  <a:cubicBezTo>
                    <a:pt x="161" y="0"/>
                    <a:pt x="148" y="2"/>
                    <a:pt x="135" y="5"/>
                  </a:cubicBezTo>
                  <a:cubicBezTo>
                    <a:pt x="51" y="27"/>
                    <a:pt x="1" y="113"/>
                    <a:pt x="23" y="198"/>
                  </a:cubicBezTo>
                  <a:lnTo>
                    <a:pt x="276" y="1181"/>
                  </a:lnTo>
                  <a:cubicBezTo>
                    <a:pt x="293" y="1249"/>
                    <a:pt x="357" y="1298"/>
                    <a:pt x="428" y="1300"/>
                  </a:cubicBezTo>
                  <a:lnTo>
                    <a:pt x="436" y="1298"/>
                  </a:lnTo>
                  <a:lnTo>
                    <a:pt x="1848" y="1227"/>
                  </a:lnTo>
                  <a:cubicBezTo>
                    <a:pt x="1935" y="1222"/>
                    <a:pt x="2001" y="1148"/>
                    <a:pt x="1997" y="1061"/>
                  </a:cubicBezTo>
                  <a:cubicBezTo>
                    <a:pt x="1994" y="975"/>
                    <a:pt x="1921" y="915"/>
                    <a:pt x="1832" y="912"/>
                  </a:cubicBezTo>
                  <a:lnTo>
                    <a:pt x="548" y="977"/>
                  </a:lnTo>
                  <a:lnTo>
                    <a:pt x="327" y="119"/>
                  </a:lnTo>
                  <a:cubicBezTo>
                    <a:pt x="308" y="47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2" name="Google Shape;9132;p17"/>
            <p:cNvSpPr/>
            <p:nvPr/>
          </p:nvSpPr>
          <p:spPr>
            <a:xfrm>
              <a:off x="8827845" y="4271871"/>
              <a:ext cx="83438" cy="123497"/>
            </a:xfrm>
            <a:custGeom>
              <a:avLst/>
              <a:gdLst/>
              <a:ahLst/>
              <a:cxnLst/>
              <a:rect l="l" t="t" r="r" b="b"/>
              <a:pathLst>
                <a:path w="2871" h="4249" extrusionOk="0">
                  <a:moveTo>
                    <a:pt x="1950" y="1"/>
                  </a:moveTo>
                  <a:cubicBezTo>
                    <a:pt x="1933" y="1"/>
                    <a:pt x="1917" y="4"/>
                    <a:pt x="1901" y="9"/>
                  </a:cubicBezTo>
                  <a:cubicBezTo>
                    <a:pt x="1440" y="163"/>
                    <a:pt x="1063" y="566"/>
                    <a:pt x="944" y="1038"/>
                  </a:cubicBezTo>
                  <a:cubicBezTo>
                    <a:pt x="921" y="1123"/>
                    <a:pt x="971" y="1211"/>
                    <a:pt x="1058" y="1233"/>
                  </a:cubicBezTo>
                  <a:cubicBezTo>
                    <a:pt x="1071" y="1236"/>
                    <a:pt x="1085" y="1238"/>
                    <a:pt x="1097" y="1238"/>
                  </a:cubicBezTo>
                  <a:cubicBezTo>
                    <a:pt x="1169" y="1238"/>
                    <a:pt x="1234" y="1188"/>
                    <a:pt x="1250" y="1116"/>
                  </a:cubicBezTo>
                  <a:cubicBezTo>
                    <a:pt x="1334" y="799"/>
                    <a:pt x="1544" y="533"/>
                    <a:pt x="1834" y="378"/>
                  </a:cubicBezTo>
                  <a:lnTo>
                    <a:pt x="1834" y="378"/>
                  </a:lnTo>
                  <a:cubicBezTo>
                    <a:pt x="2057" y="1753"/>
                    <a:pt x="1353" y="3265"/>
                    <a:pt x="140" y="3955"/>
                  </a:cubicBezTo>
                  <a:cubicBezTo>
                    <a:pt x="1" y="4035"/>
                    <a:pt x="58" y="4248"/>
                    <a:pt x="218" y="4248"/>
                  </a:cubicBezTo>
                  <a:lnTo>
                    <a:pt x="234" y="4248"/>
                  </a:lnTo>
                  <a:lnTo>
                    <a:pt x="2721" y="4001"/>
                  </a:lnTo>
                  <a:cubicBezTo>
                    <a:pt x="2808" y="3993"/>
                    <a:pt x="2871" y="3916"/>
                    <a:pt x="2861" y="3830"/>
                  </a:cubicBezTo>
                  <a:cubicBezTo>
                    <a:pt x="2856" y="3750"/>
                    <a:pt x="2787" y="3688"/>
                    <a:pt x="2710" y="3688"/>
                  </a:cubicBezTo>
                  <a:cubicBezTo>
                    <a:pt x="2703" y="3688"/>
                    <a:pt x="2697" y="3689"/>
                    <a:pt x="2690" y="3689"/>
                  </a:cubicBezTo>
                  <a:lnTo>
                    <a:pt x="802" y="3876"/>
                  </a:lnTo>
                  <a:cubicBezTo>
                    <a:pt x="1863" y="2988"/>
                    <a:pt x="2412" y="1475"/>
                    <a:pt x="2103" y="123"/>
                  </a:cubicBezTo>
                  <a:cubicBezTo>
                    <a:pt x="2094" y="80"/>
                    <a:pt x="2065" y="42"/>
                    <a:pt x="2027" y="20"/>
                  </a:cubicBezTo>
                  <a:cubicBezTo>
                    <a:pt x="2003" y="8"/>
                    <a:pt x="1976" y="1"/>
                    <a:pt x="1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3" name="Google Shape;9133;p17"/>
            <p:cNvSpPr/>
            <p:nvPr/>
          </p:nvSpPr>
          <p:spPr>
            <a:xfrm>
              <a:off x="8955609" y="4244754"/>
              <a:ext cx="9155" cy="156864"/>
            </a:xfrm>
            <a:custGeom>
              <a:avLst/>
              <a:gdLst/>
              <a:ahLst/>
              <a:cxnLst/>
              <a:rect l="l" t="t" r="r" b="b"/>
              <a:pathLst>
                <a:path w="315" h="5397" extrusionOk="0">
                  <a:moveTo>
                    <a:pt x="158" y="0"/>
                  </a:moveTo>
                  <a:cubicBezTo>
                    <a:pt x="71" y="0"/>
                    <a:pt x="1" y="70"/>
                    <a:pt x="1" y="157"/>
                  </a:cubicBezTo>
                  <a:lnTo>
                    <a:pt x="1" y="5240"/>
                  </a:lnTo>
                  <a:cubicBezTo>
                    <a:pt x="1" y="5327"/>
                    <a:pt x="71" y="5397"/>
                    <a:pt x="158" y="5397"/>
                  </a:cubicBezTo>
                  <a:cubicBezTo>
                    <a:pt x="245" y="5397"/>
                    <a:pt x="314" y="5327"/>
                    <a:pt x="314" y="5240"/>
                  </a:cubicBezTo>
                  <a:lnTo>
                    <a:pt x="314" y="157"/>
                  </a:lnTo>
                  <a:cubicBezTo>
                    <a:pt x="314" y="70"/>
                    <a:pt x="245" y="0"/>
                    <a:pt x="1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4" name="Google Shape;9134;p17"/>
            <p:cNvSpPr/>
            <p:nvPr/>
          </p:nvSpPr>
          <p:spPr>
            <a:xfrm>
              <a:off x="8976913" y="4264605"/>
              <a:ext cx="23977" cy="109866"/>
            </a:xfrm>
            <a:custGeom>
              <a:avLst/>
              <a:gdLst/>
              <a:ahLst/>
              <a:cxnLst/>
              <a:rect l="l" t="t" r="r" b="b"/>
              <a:pathLst>
                <a:path w="825" h="3780" extrusionOk="0">
                  <a:moveTo>
                    <a:pt x="173" y="1"/>
                  </a:moveTo>
                  <a:cubicBezTo>
                    <a:pt x="165" y="1"/>
                    <a:pt x="156" y="1"/>
                    <a:pt x="148" y="3"/>
                  </a:cubicBezTo>
                  <a:cubicBezTo>
                    <a:pt x="61" y="15"/>
                    <a:pt x="1" y="94"/>
                    <a:pt x="14" y="181"/>
                  </a:cubicBezTo>
                  <a:lnTo>
                    <a:pt x="500" y="3643"/>
                  </a:lnTo>
                  <a:cubicBezTo>
                    <a:pt x="511" y="3721"/>
                    <a:pt x="577" y="3780"/>
                    <a:pt x="656" y="3780"/>
                  </a:cubicBezTo>
                  <a:cubicBezTo>
                    <a:pt x="663" y="3780"/>
                    <a:pt x="670" y="3778"/>
                    <a:pt x="677" y="3778"/>
                  </a:cubicBezTo>
                  <a:cubicBezTo>
                    <a:pt x="764" y="3765"/>
                    <a:pt x="824" y="3686"/>
                    <a:pt x="811" y="3599"/>
                  </a:cubicBezTo>
                  <a:lnTo>
                    <a:pt x="325" y="137"/>
                  </a:lnTo>
                  <a:cubicBezTo>
                    <a:pt x="315" y="59"/>
                    <a:pt x="249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5" name="Google Shape;9135;p17"/>
            <p:cNvSpPr/>
            <p:nvPr/>
          </p:nvSpPr>
          <p:spPr>
            <a:xfrm>
              <a:off x="8927475" y="4230135"/>
              <a:ext cx="104857" cy="44004"/>
            </a:xfrm>
            <a:custGeom>
              <a:avLst/>
              <a:gdLst/>
              <a:ahLst/>
              <a:cxnLst/>
              <a:rect l="l" t="t" r="r" b="b"/>
              <a:pathLst>
                <a:path w="3608" h="1514" extrusionOk="0">
                  <a:moveTo>
                    <a:pt x="2819" y="1"/>
                  </a:moveTo>
                  <a:cubicBezTo>
                    <a:pt x="1788" y="1"/>
                    <a:pt x="744" y="465"/>
                    <a:pt x="84" y="1257"/>
                  </a:cubicBezTo>
                  <a:cubicBezTo>
                    <a:pt x="0" y="1358"/>
                    <a:pt x="73" y="1513"/>
                    <a:pt x="206" y="1513"/>
                  </a:cubicBezTo>
                  <a:cubicBezTo>
                    <a:pt x="252" y="1513"/>
                    <a:pt x="296" y="1493"/>
                    <a:pt x="326" y="1458"/>
                  </a:cubicBezTo>
                  <a:cubicBezTo>
                    <a:pt x="925" y="737"/>
                    <a:pt x="1872" y="314"/>
                    <a:pt x="2812" y="314"/>
                  </a:cubicBezTo>
                  <a:cubicBezTo>
                    <a:pt x="3010" y="314"/>
                    <a:pt x="3208" y="333"/>
                    <a:pt x="3402" y="372"/>
                  </a:cubicBezTo>
                  <a:cubicBezTo>
                    <a:pt x="3413" y="374"/>
                    <a:pt x="3425" y="376"/>
                    <a:pt x="3436" y="376"/>
                  </a:cubicBezTo>
                  <a:cubicBezTo>
                    <a:pt x="3509" y="376"/>
                    <a:pt x="3575" y="324"/>
                    <a:pt x="3590" y="250"/>
                  </a:cubicBezTo>
                  <a:cubicBezTo>
                    <a:pt x="3608" y="163"/>
                    <a:pt x="3549" y="79"/>
                    <a:pt x="3462" y="63"/>
                  </a:cubicBezTo>
                  <a:cubicBezTo>
                    <a:pt x="3251" y="21"/>
                    <a:pt x="3035" y="1"/>
                    <a:pt x="2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6" name="Google Shape;9136;p17"/>
            <p:cNvSpPr/>
            <p:nvPr/>
          </p:nvSpPr>
          <p:spPr>
            <a:xfrm>
              <a:off x="9056228" y="4258007"/>
              <a:ext cx="9329" cy="123468"/>
            </a:xfrm>
            <a:custGeom>
              <a:avLst/>
              <a:gdLst/>
              <a:ahLst/>
              <a:cxnLst/>
              <a:rect l="l" t="t" r="r" b="b"/>
              <a:pathLst>
                <a:path w="321" h="4248" extrusionOk="0">
                  <a:moveTo>
                    <a:pt x="161" y="0"/>
                  </a:moveTo>
                  <a:cubicBezTo>
                    <a:pt x="72" y="0"/>
                    <a:pt x="1" y="74"/>
                    <a:pt x="4" y="163"/>
                  </a:cubicBezTo>
                  <a:lnTo>
                    <a:pt x="4" y="4091"/>
                  </a:lnTo>
                  <a:cubicBezTo>
                    <a:pt x="4" y="4178"/>
                    <a:pt x="74" y="4247"/>
                    <a:pt x="161" y="4247"/>
                  </a:cubicBezTo>
                  <a:cubicBezTo>
                    <a:pt x="248" y="4247"/>
                    <a:pt x="318" y="4178"/>
                    <a:pt x="318" y="4091"/>
                  </a:cubicBezTo>
                  <a:lnTo>
                    <a:pt x="318" y="163"/>
                  </a:lnTo>
                  <a:cubicBezTo>
                    <a:pt x="321" y="74"/>
                    <a:pt x="249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7" name="Google Shape;9137;p17"/>
            <p:cNvSpPr/>
            <p:nvPr/>
          </p:nvSpPr>
          <p:spPr>
            <a:xfrm>
              <a:off x="9062360" y="4255857"/>
              <a:ext cx="66321" cy="91003"/>
            </a:xfrm>
            <a:custGeom>
              <a:avLst/>
              <a:gdLst/>
              <a:ahLst/>
              <a:cxnLst/>
              <a:rect l="l" t="t" r="r" b="b"/>
              <a:pathLst>
                <a:path w="2282" h="3131" extrusionOk="0">
                  <a:moveTo>
                    <a:pt x="486" y="1"/>
                  </a:moveTo>
                  <a:cubicBezTo>
                    <a:pt x="349" y="1"/>
                    <a:pt x="216" y="35"/>
                    <a:pt x="100" y="104"/>
                  </a:cubicBezTo>
                  <a:cubicBezTo>
                    <a:pt x="26" y="148"/>
                    <a:pt x="0" y="245"/>
                    <a:pt x="45" y="319"/>
                  </a:cubicBezTo>
                  <a:cubicBezTo>
                    <a:pt x="74" y="369"/>
                    <a:pt x="127" y="397"/>
                    <a:pt x="181" y="397"/>
                  </a:cubicBezTo>
                  <a:cubicBezTo>
                    <a:pt x="208" y="397"/>
                    <a:pt x="235" y="390"/>
                    <a:pt x="260" y="375"/>
                  </a:cubicBezTo>
                  <a:cubicBezTo>
                    <a:pt x="327" y="335"/>
                    <a:pt x="405" y="316"/>
                    <a:pt x="487" y="316"/>
                  </a:cubicBezTo>
                  <a:cubicBezTo>
                    <a:pt x="572" y="316"/>
                    <a:pt x="663" y="337"/>
                    <a:pt x="749" y="381"/>
                  </a:cubicBezTo>
                  <a:cubicBezTo>
                    <a:pt x="919" y="465"/>
                    <a:pt x="1028" y="611"/>
                    <a:pt x="1045" y="769"/>
                  </a:cubicBezTo>
                  <a:cubicBezTo>
                    <a:pt x="1061" y="927"/>
                    <a:pt x="982" y="1092"/>
                    <a:pt x="835" y="1209"/>
                  </a:cubicBezTo>
                  <a:cubicBezTo>
                    <a:pt x="730" y="1293"/>
                    <a:pt x="610" y="1337"/>
                    <a:pt x="495" y="1337"/>
                  </a:cubicBezTo>
                  <a:cubicBezTo>
                    <a:pt x="448" y="1337"/>
                    <a:pt x="403" y="1330"/>
                    <a:pt x="360" y="1315"/>
                  </a:cubicBezTo>
                  <a:cubicBezTo>
                    <a:pt x="343" y="1309"/>
                    <a:pt x="326" y="1307"/>
                    <a:pt x="309" y="1307"/>
                  </a:cubicBezTo>
                  <a:cubicBezTo>
                    <a:pt x="212" y="1307"/>
                    <a:pt x="131" y="1399"/>
                    <a:pt x="156" y="1502"/>
                  </a:cubicBezTo>
                  <a:cubicBezTo>
                    <a:pt x="258" y="1929"/>
                    <a:pt x="387" y="2463"/>
                    <a:pt x="767" y="2824"/>
                  </a:cubicBezTo>
                  <a:cubicBezTo>
                    <a:pt x="977" y="3020"/>
                    <a:pt x="1253" y="3129"/>
                    <a:pt x="1541" y="3131"/>
                  </a:cubicBezTo>
                  <a:cubicBezTo>
                    <a:pt x="1576" y="3131"/>
                    <a:pt x="1610" y="3129"/>
                    <a:pt x="1645" y="3124"/>
                  </a:cubicBezTo>
                  <a:cubicBezTo>
                    <a:pt x="1892" y="3099"/>
                    <a:pt x="2098" y="2984"/>
                    <a:pt x="2228" y="2800"/>
                  </a:cubicBezTo>
                  <a:cubicBezTo>
                    <a:pt x="2282" y="2729"/>
                    <a:pt x="2266" y="2626"/>
                    <a:pt x="2193" y="2575"/>
                  </a:cubicBezTo>
                  <a:cubicBezTo>
                    <a:pt x="2165" y="2556"/>
                    <a:pt x="2133" y="2546"/>
                    <a:pt x="2102" y="2546"/>
                  </a:cubicBezTo>
                  <a:cubicBezTo>
                    <a:pt x="2050" y="2546"/>
                    <a:pt x="1999" y="2572"/>
                    <a:pt x="1970" y="2620"/>
                  </a:cubicBezTo>
                  <a:cubicBezTo>
                    <a:pt x="1873" y="2759"/>
                    <a:pt x="1723" y="2802"/>
                    <a:pt x="1614" y="2813"/>
                  </a:cubicBezTo>
                  <a:cubicBezTo>
                    <a:pt x="1591" y="2815"/>
                    <a:pt x="1568" y="2815"/>
                    <a:pt x="1545" y="2815"/>
                  </a:cubicBezTo>
                  <a:cubicBezTo>
                    <a:pt x="1337" y="2815"/>
                    <a:pt x="1136" y="2739"/>
                    <a:pt x="982" y="2597"/>
                  </a:cubicBezTo>
                  <a:cubicBezTo>
                    <a:pt x="727" y="2355"/>
                    <a:pt x="604" y="1988"/>
                    <a:pt x="515" y="1652"/>
                  </a:cubicBezTo>
                  <a:cubicBezTo>
                    <a:pt x="703" y="1643"/>
                    <a:pt x="884" y="1575"/>
                    <a:pt x="1029" y="1456"/>
                  </a:cubicBezTo>
                  <a:cubicBezTo>
                    <a:pt x="1262" y="1271"/>
                    <a:pt x="1386" y="1000"/>
                    <a:pt x="1357" y="736"/>
                  </a:cubicBezTo>
                  <a:cubicBezTo>
                    <a:pt x="1330" y="471"/>
                    <a:pt x="1156" y="234"/>
                    <a:pt x="890" y="99"/>
                  </a:cubicBezTo>
                  <a:cubicBezTo>
                    <a:pt x="759" y="34"/>
                    <a:pt x="620" y="1"/>
                    <a:pt x="4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8" name="Google Shape;9138;p17"/>
            <p:cNvSpPr/>
            <p:nvPr/>
          </p:nvSpPr>
          <p:spPr>
            <a:xfrm>
              <a:off x="8527704" y="3568905"/>
              <a:ext cx="601594" cy="601587"/>
            </a:xfrm>
            <a:custGeom>
              <a:avLst/>
              <a:gdLst/>
              <a:ahLst/>
              <a:cxnLst/>
              <a:rect l="l" t="t" r="r" b="b"/>
              <a:pathLst>
                <a:path w="20700" h="20698" extrusionOk="0">
                  <a:moveTo>
                    <a:pt x="10350" y="302"/>
                  </a:moveTo>
                  <a:cubicBezTo>
                    <a:pt x="15889" y="302"/>
                    <a:pt x="20396" y="4809"/>
                    <a:pt x="20396" y="10348"/>
                  </a:cubicBezTo>
                  <a:cubicBezTo>
                    <a:pt x="20396" y="15887"/>
                    <a:pt x="15889" y="20395"/>
                    <a:pt x="10350" y="20395"/>
                  </a:cubicBezTo>
                  <a:cubicBezTo>
                    <a:pt x="4810" y="20395"/>
                    <a:pt x="303" y="15887"/>
                    <a:pt x="303" y="10348"/>
                  </a:cubicBezTo>
                  <a:cubicBezTo>
                    <a:pt x="303" y="4809"/>
                    <a:pt x="4810" y="302"/>
                    <a:pt x="10350" y="302"/>
                  </a:cubicBezTo>
                  <a:close/>
                  <a:moveTo>
                    <a:pt x="10350" y="0"/>
                  </a:moveTo>
                  <a:cubicBezTo>
                    <a:pt x="4644" y="0"/>
                    <a:pt x="1" y="4641"/>
                    <a:pt x="1" y="10348"/>
                  </a:cubicBezTo>
                  <a:cubicBezTo>
                    <a:pt x="1" y="16055"/>
                    <a:pt x="4644" y="20698"/>
                    <a:pt x="10350" y="20698"/>
                  </a:cubicBezTo>
                  <a:cubicBezTo>
                    <a:pt x="16057" y="20698"/>
                    <a:pt x="20700" y="16055"/>
                    <a:pt x="20700" y="10348"/>
                  </a:cubicBezTo>
                  <a:cubicBezTo>
                    <a:pt x="20700" y="4643"/>
                    <a:pt x="16055" y="0"/>
                    <a:pt x="10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39" name="Google Shape;9139;p17"/>
            <p:cNvSpPr/>
            <p:nvPr/>
          </p:nvSpPr>
          <p:spPr>
            <a:xfrm>
              <a:off x="8513346" y="3565156"/>
              <a:ext cx="176962" cy="166048"/>
            </a:xfrm>
            <a:custGeom>
              <a:avLst/>
              <a:gdLst/>
              <a:ahLst/>
              <a:cxnLst/>
              <a:rect l="l" t="t" r="r" b="b"/>
              <a:pathLst>
                <a:path w="6089" h="5713" extrusionOk="0">
                  <a:moveTo>
                    <a:pt x="5516" y="351"/>
                  </a:moveTo>
                  <a:lnTo>
                    <a:pt x="5365" y="501"/>
                  </a:lnTo>
                  <a:cubicBezTo>
                    <a:pt x="5358" y="499"/>
                    <a:pt x="5351" y="499"/>
                    <a:pt x="5344" y="499"/>
                  </a:cubicBezTo>
                  <a:cubicBezTo>
                    <a:pt x="5337" y="499"/>
                    <a:pt x="5329" y="499"/>
                    <a:pt x="5321" y="501"/>
                  </a:cubicBezTo>
                  <a:lnTo>
                    <a:pt x="4728" y="568"/>
                  </a:lnTo>
                  <a:cubicBezTo>
                    <a:pt x="4982" y="468"/>
                    <a:pt x="5247" y="395"/>
                    <a:pt x="5516" y="351"/>
                  </a:cubicBezTo>
                  <a:close/>
                  <a:moveTo>
                    <a:pt x="5928" y="0"/>
                  </a:moveTo>
                  <a:cubicBezTo>
                    <a:pt x="5924" y="0"/>
                    <a:pt x="5920" y="1"/>
                    <a:pt x="5916" y="1"/>
                  </a:cubicBezTo>
                  <a:cubicBezTo>
                    <a:pt x="5175" y="45"/>
                    <a:pt x="4460" y="283"/>
                    <a:pt x="3838" y="686"/>
                  </a:cubicBezTo>
                  <a:cubicBezTo>
                    <a:pt x="3779" y="726"/>
                    <a:pt x="3756" y="799"/>
                    <a:pt x="3779" y="865"/>
                  </a:cubicBezTo>
                  <a:cubicBezTo>
                    <a:pt x="3801" y="925"/>
                    <a:pt x="3857" y="965"/>
                    <a:pt x="3919" y="965"/>
                  </a:cubicBezTo>
                  <a:cubicBezTo>
                    <a:pt x="3926" y="965"/>
                    <a:pt x="3932" y="964"/>
                    <a:pt x="3939" y="963"/>
                  </a:cubicBezTo>
                  <a:lnTo>
                    <a:pt x="4498" y="900"/>
                  </a:lnTo>
                  <a:lnTo>
                    <a:pt x="4498" y="900"/>
                  </a:lnTo>
                  <a:cubicBezTo>
                    <a:pt x="2586" y="1951"/>
                    <a:pt x="1033" y="3550"/>
                    <a:pt x="39" y="5492"/>
                  </a:cubicBezTo>
                  <a:cubicBezTo>
                    <a:pt x="1" y="5567"/>
                    <a:pt x="29" y="5657"/>
                    <a:pt x="104" y="5696"/>
                  </a:cubicBezTo>
                  <a:cubicBezTo>
                    <a:pt x="126" y="5707"/>
                    <a:pt x="150" y="5712"/>
                    <a:pt x="173" y="5712"/>
                  </a:cubicBezTo>
                  <a:cubicBezTo>
                    <a:pt x="230" y="5712"/>
                    <a:pt x="281" y="5681"/>
                    <a:pt x="308" y="5632"/>
                  </a:cubicBezTo>
                  <a:cubicBezTo>
                    <a:pt x="1299" y="3696"/>
                    <a:pt x="2860" y="2111"/>
                    <a:pt x="4781" y="1093"/>
                  </a:cubicBezTo>
                  <a:lnTo>
                    <a:pt x="4781" y="1093"/>
                  </a:lnTo>
                  <a:lnTo>
                    <a:pt x="4308" y="1571"/>
                  </a:lnTo>
                  <a:cubicBezTo>
                    <a:pt x="4248" y="1630"/>
                    <a:pt x="4248" y="1728"/>
                    <a:pt x="4308" y="1786"/>
                  </a:cubicBezTo>
                  <a:cubicBezTo>
                    <a:pt x="4338" y="1816"/>
                    <a:pt x="4377" y="1831"/>
                    <a:pt x="4415" y="1831"/>
                  </a:cubicBezTo>
                  <a:cubicBezTo>
                    <a:pt x="4455" y="1831"/>
                    <a:pt x="4495" y="1815"/>
                    <a:pt x="4525" y="1785"/>
                  </a:cubicBezTo>
                  <a:lnTo>
                    <a:pt x="6033" y="259"/>
                  </a:lnTo>
                  <a:cubicBezTo>
                    <a:pt x="6076" y="215"/>
                    <a:pt x="6089" y="146"/>
                    <a:pt x="6064" y="89"/>
                  </a:cubicBezTo>
                  <a:cubicBezTo>
                    <a:pt x="6040" y="34"/>
                    <a:pt x="5987" y="0"/>
                    <a:pt x="5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0" name="Google Shape;9140;p17"/>
            <p:cNvSpPr/>
            <p:nvPr/>
          </p:nvSpPr>
          <p:spPr>
            <a:xfrm>
              <a:off x="8828513" y="3848470"/>
              <a:ext cx="38072" cy="27641"/>
            </a:xfrm>
            <a:custGeom>
              <a:avLst/>
              <a:gdLst/>
              <a:ahLst/>
              <a:cxnLst/>
              <a:rect l="l" t="t" r="r" b="b"/>
              <a:pathLst>
                <a:path w="1310" h="951" extrusionOk="0">
                  <a:moveTo>
                    <a:pt x="839" y="305"/>
                  </a:moveTo>
                  <a:cubicBezTo>
                    <a:pt x="884" y="305"/>
                    <a:pt x="930" y="311"/>
                    <a:pt x="974" y="327"/>
                  </a:cubicBezTo>
                  <a:cubicBezTo>
                    <a:pt x="990" y="389"/>
                    <a:pt x="980" y="457"/>
                    <a:pt x="948" y="514"/>
                  </a:cubicBezTo>
                  <a:cubicBezTo>
                    <a:pt x="945" y="519"/>
                    <a:pt x="942" y="525"/>
                    <a:pt x="939" y="531"/>
                  </a:cubicBezTo>
                  <a:cubicBezTo>
                    <a:pt x="912" y="510"/>
                    <a:pt x="879" y="500"/>
                    <a:pt x="846" y="500"/>
                  </a:cubicBezTo>
                  <a:cubicBezTo>
                    <a:pt x="840" y="500"/>
                    <a:pt x="833" y="500"/>
                    <a:pt x="826" y="501"/>
                  </a:cubicBezTo>
                  <a:lnTo>
                    <a:pt x="375" y="560"/>
                  </a:lnTo>
                  <a:cubicBezTo>
                    <a:pt x="480" y="405"/>
                    <a:pt x="652" y="310"/>
                    <a:pt x="839" y="305"/>
                  </a:cubicBezTo>
                  <a:close/>
                  <a:moveTo>
                    <a:pt x="837" y="0"/>
                  </a:moveTo>
                  <a:cubicBezTo>
                    <a:pt x="695" y="0"/>
                    <a:pt x="550" y="39"/>
                    <a:pt x="416" y="116"/>
                  </a:cubicBezTo>
                  <a:cubicBezTo>
                    <a:pt x="179" y="256"/>
                    <a:pt x="27" y="484"/>
                    <a:pt x="6" y="731"/>
                  </a:cubicBezTo>
                  <a:cubicBezTo>
                    <a:pt x="1" y="819"/>
                    <a:pt x="71" y="893"/>
                    <a:pt x="157" y="893"/>
                  </a:cubicBezTo>
                  <a:cubicBezTo>
                    <a:pt x="164" y="893"/>
                    <a:pt x="171" y="893"/>
                    <a:pt x="177" y="892"/>
                  </a:cubicBezTo>
                  <a:lnTo>
                    <a:pt x="627" y="834"/>
                  </a:lnTo>
                  <a:cubicBezTo>
                    <a:pt x="643" y="902"/>
                    <a:pt x="705" y="949"/>
                    <a:pt x="776" y="951"/>
                  </a:cubicBezTo>
                  <a:cubicBezTo>
                    <a:pt x="777" y="949"/>
                    <a:pt x="779" y="949"/>
                    <a:pt x="782" y="949"/>
                  </a:cubicBezTo>
                  <a:cubicBezTo>
                    <a:pt x="963" y="941"/>
                    <a:pt x="1126" y="827"/>
                    <a:pt x="1217" y="653"/>
                  </a:cubicBezTo>
                  <a:cubicBezTo>
                    <a:pt x="1309" y="481"/>
                    <a:pt x="1308" y="278"/>
                    <a:pt x="1214" y="128"/>
                  </a:cubicBezTo>
                  <a:cubicBezTo>
                    <a:pt x="1198" y="104"/>
                    <a:pt x="1178" y="83"/>
                    <a:pt x="1151" y="71"/>
                  </a:cubicBezTo>
                  <a:cubicBezTo>
                    <a:pt x="1053" y="23"/>
                    <a:pt x="94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1" name="Google Shape;9141;p17"/>
            <p:cNvSpPr/>
            <p:nvPr/>
          </p:nvSpPr>
          <p:spPr>
            <a:xfrm>
              <a:off x="8883298" y="3847598"/>
              <a:ext cx="209570" cy="22177"/>
            </a:xfrm>
            <a:custGeom>
              <a:avLst/>
              <a:gdLst/>
              <a:ahLst/>
              <a:cxnLst/>
              <a:rect l="l" t="t" r="r" b="b"/>
              <a:pathLst>
                <a:path w="7211" h="763" extrusionOk="0">
                  <a:moveTo>
                    <a:pt x="5315" y="0"/>
                  </a:moveTo>
                  <a:cubicBezTo>
                    <a:pt x="3595" y="0"/>
                    <a:pt x="1877" y="154"/>
                    <a:pt x="181" y="460"/>
                  </a:cubicBezTo>
                  <a:cubicBezTo>
                    <a:pt x="0" y="493"/>
                    <a:pt x="24" y="761"/>
                    <a:pt x="208" y="762"/>
                  </a:cubicBezTo>
                  <a:cubicBezTo>
                    <a:pt x="217" y="761"/>
                    <a:pt x="227" y="761"/>
                    <a:pt x="235" y="759"/>
                  </a:cubicBezTo>
                  <a:cubicBezTo>
                    <a:pt x="1913" y="456"/>
                    <a:pt x="3613" y="305"/>
                    <a:pt x="5316" y="305"/>
                  </a:cubicBezTo>
                  <a:cubicBezTo>
                    <a:pt x="5893" y="305"/>
                    <a:pt x="6470" y="322"/>
                    <a:pt x="7046" y="357"/>
                  </a:cubicBezTo>
                  <a:cubicBezTo>
                    <a:pt x="7054" y="358"/>
                    <a:pt x="7061" y="359"/>
                    <a:pt x="7069" y="359"/>
                  </a:cubicBezTo>
                  <a:cubicBezTo>
                    <a:pt x="7143" y="359"/>
                    <a:pt x="7202" y="289"/>
                    <a:pt x="7206" y="214"/>
                  </a:cubicBezTo>
                  <a:cubicBezTo>
                    <a:pt x="7211" y="131"/>
                    <a:pt x="7148" y="58"/>
                    <a:pt x="7064" y="53"/>
                  </a:cubicBezTo>
                  <a:cubicBezTo>
                    <a:pt x="6481" y="18"/>
                    <a:pt x="5898" y="0"/>
                    <a:pt x="5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2" name="Google Shape;9142;p17"/>
            <p:cNvSpPr/>
            <p:nvPr/>
          </p:nvSpPr>
          <p:spPr>
            <a:xfrm>
              <a:off x="9042858" y="3828706"/>
              <a:ext cx="55742" cy="61676"/>
            </a:xfrm>
            <a:custGeom>
              <a:avLst/>
              <a:gdLst/>
              <a:ahLst/>
              <a:cxnLst/>
              <a:rect l="l" t="t" r="r" b="b"/>
              <a:pathLst>
                <a:path w="1918" h="2122" extrusionOk="0">
                  <a:moveTo>
                    <a:pt x="170" y="0"/>
                  </a:moveTo>
                  <a:cubicBezTo>
                    <a:pt x="102" y="0"/>
                    <a:pt x="40" y="45"/>
                    <a:pt x="22" y="113"/>
                  </a:cubicBezTo>
                  <a:cubicBezTo>
                    <a:pt x="0" y="193"/>
                    <a:pt x="48" y="277"/>
                    <a:pt x="129" y="298"/>
                  </a:cubicBezTo>
                  <a:lnTo>
                    <a:pt x="1366" y="632"/>
                  </a:lnTo>
                  <a:cubicBezTo>
                    <a:pt x="923" y="969"/>
                    <a:pt x="562" y="1403"/>
                    <a:pt x="314" y="1901"/>
                  </a:cubicBezTo>
                  <a:cubicBezTo>
                    <a:pt x="276" y="1977"/>
                    <a:pt x="307" y="2068"/>
                    <a:pt x="382" y="2106"/>
                  </a:cubicBezTo>
                  <a:cubicBezTo>
                    <a:pt x="402" y="2115"/>
                    <a:pt x="426" y="2121"/>
                    <a:pt x="450" y="2121"/>
                  </a:cubicBezTo>
                  <a:cubicBezTo>
                    <a:pt x="507" y="2121"/>
                    <a:pt x="559" y="2088"/>
                    <a:pt x="586" y="2036"/>
                  </a:cubicBezTo>
                  <a:cubicBezTo>
                    <a:pt x="860" y="1487"/>
                    <a:pt x="1281" y="1024"/>
                    <a:pt x="1805" y="700"/>
                  </a:cubicBezTo>
                  <a:cubicBezTo>
                    <a:pt x="1917" y="630"/>
                    <a:pt x="1894" y="459"/>
                    <a:pt x="1765" y="424"/>
                  </a:cubicBezTo>
                  <a:lnTo>
                    <a:pt x="208" y="5"/>
                  </a:lnTo>
                  <a:cubicBezTo>
                    <a:pt x="195" y="2"/>
                    <a:pt x="182" y="0"/>
                    <a:pt x="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3" name="Google Shape;9143;p17"/>
            <p:cNvSpPr/>
            <p:nvPr/>
          </p:nvSpPr>
          <p:spPr>
            <a:xfrm>
              <a:off x="6554509" y="4360602"/>
              <a:ext cx="8806" cy="422983"/>
            </a:xfrm>
            <a:custGeom>
              <a:avLst/>
              <a:gdLst/>
              <a:ahLst/>
              <a:cxnLst/>
              <a:rect l="l" t="t" r="r" b="b"/>
              <a:pathLst>
                <a:path w="303" h="14553" extrusionOk="0">
                  <a:moveTo>
                    <a:pt x="152" y="0"/>
                  </a:moveTo>
                  <a:cubicBezTo>
                    <a:pt x="68" y="0"/>
                    <a:pt x="0" y="68"/>
                    <a:pt x="0" y="152"/>
                  </a:cubicBezTo>
                  <a:lnTo>
                    <a:pt x="0" y="14401"/>
                  </a:lnTo>
                  <a:cubicBezTo>
                    <a:pt x="0" y="14485"/>
                    <a:pt x="68" y="14553"/>
                    <a:pt x="152" y="14553"/>
                  </a:cubicBezTo>
                  <a:cubicBezTo>
                    <a:pt x="234" y="14553"/>
                    <a:pt x="302" y="14485"/>
                    <a:pt x="302" y="14401"/>
                  </a:cubicBezTo>
                  <a:lnTo>
                    <a:pt x="302" y="152"/>
                  </a:lnTo>
                  <a:cubicBezTo>
                    <a:pt x="302" y="68"/>
                    <a:pt x="234" y="0"/>
                    <a:pt x="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4" name="Google Shape;9144;p17"/>
            <p:cNvSpPr/>
            <p:nvPr/>
          </p:nvSpPr>
          <p:spPr>
            <a:xfrm>
              <a:off x="6562559" y="4766623"/>
              <a:ext cx="609586" cy="21217"/>
            </a:xfrm>
            <a:custGeom>
              <a:avLst/>
              <a:gdLst/>
              <a:ahLst/>
              <a:cxnLst/>
              <a:rect l="l" t="t" r="r" b="b"/>
              <a:pathLst>
                <a:path w="20975" h="730" extrusionOk="0">
                  <a:moveTo>
                    <a:pt x="18583" y="0"/>
                  </a:moveTo>
                  <a:cubicBezTo>
                    <a:pt x="14659" y="286"/>
                    <a:pt x="10939" y="428"/>
                    <a:pt x="7352" y="428"/>
                  </a:cubicBezTo>
                  <a:cubicBezTo>
                    <a:pt x="4902" y="428"/>
                    <a:pt x="2514" y="362"/>
                    <a:pt x="165" y="230"/>
                  </a:cubicBezTo>
                  <a:cubicBezTo>
                    <a:pt x="159" y="229"/>
                    <a:pt x="153" y="228"/>
                    <a:pt x="148" y="228"/>
                  </a:cubicBezTo>
                  <a:cubicBezTo>
                    <a:pt x="74" y="228"/>
                    <a:pt x="9" y="294"/>
                    <a:pt x="5" y="372"/>
                  </a:cubicBezTo>
                  <a:cubicBezTo>
                    <a:pt x="0" y="456"/>
                    <a:pt x="65" y="527"/>
                    <a:pt x="149" y="532"/>
                  </a:cubicBezTo>
                  <a:cubicBezTo>
                    <a:pt x="2503" y="663"/>
                    <a:pt x="4896" y="730"/>
                    <a:pt x="7353" y="730"/>
                  </a:cubicBezTo>
                  <a:cubicBezTo>
                    <a:pt x="10945" y="730"/>
                    <a:pt x="14670" y="589"/>
                    <a:pt x="18592" y="304"/>
                  </a:cubicBezTo>
                  <a:lnTo>
                    <a:pt x="20829" y="304"/>
                  </a:lnTo>
                  <a:cubicBezTo>
                    <a:pt x="20911" y="301"/>
                    <a:pt x="20975" y="234"/>
                    <a:pt x="20975" y="152"/>
                  </a:cubicBezTo>
                  <a:cubicBezTo>
                    <a:pt x="20975" y="71"/>
                    <a:pt x="20911" y="3"/>
                    <a:pt x="20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5" name="Google Shape;9145;p17"/>
            <p:cNvSpPr/>
            <p:nvPr/>
          </p:nvSpPr>
          <p:spPr>
            <a:xfrm>
              <a:off x="6562094" y="4377459"/>
              <a:ext cx="538092" cy="374706"/>
            </a:xfrm>
            <a:custGeom>
              <a:avLst/>
              <a:gdLst/>
              <a:ahLst/>
              <a:cxnLst/>
              <a:rect l="l" t="t" r="r" b="b"/>
              <a:pathLst>
                <a:path w="18515" h="12892" extrusionOk="0">
                  <a:moveTo>
                    <a:pt x="18342" y="1"/>
                  </a:moveTo>
                  <a:cubicBezTo>
                    <a:pt x="18319" y="1"/>
                    <a:pt x="18296" y="6"/>
                    <a:pt x="18274" y="17"/>
                  </a:cubicBezTo>
                  <a:cubicBezTo>
                    <a:pt x="11615" y="3278"/>
                    <a:pt x="5485" y="7531"/>
                    <a:pt x="100" y="12629"/>
                  </a:cubicBezTo>
                  <a:cubicBezTo>
                    <a:pt x="0" y="12724"/>
                    <a:pt x="67" y="12891"/>
                    <a:pt x="204" y="12891"/>
                  </a:cubicBezTo>
                  <a:cubicBezTo>
                    <a:pt x="242" y="12891"/>
                    <a:pt x="280" y="12876"/>
                    <a:pt x="307" y="12849"/>
                  </a:cubicBezTo>
                  <a:cubicBezTo>
                    <a:pt x="5672" y="7772"/>
                    <a:pt x="11774" y="3537"/>
                    <a:pt x="18407" y="289"/>
                  </a:cubicBezTo>
                  <a:cubicBezTo>
                    <a:pt x="18483" y="253"/>
                    <a:pt x="18515" y="161"/>
                    <a:pt x="18477" y="87"/>
                  </a:cubicBezTo>
                  <a:cubicBezTo>
                    <a:pt x="18451" y="32"/>
                    <a:pt x="18398" y="1"/>
                    <a:pt x="183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6" name="Google Shape;9146;p17"/>
            <p:cNvSpPr/>
            <p:nvPr/>
          </p:nvSpPr>
          <p:spPr>
            <a:xfrm>
              <a:off x="6993633" y="4368711"/>
              <a:ext cx="130403" cy="106291"/>
            </a:xfrm>
            <a:custGeom>
              <a:avLst/>
              <a:gdLst/>
              <a:ahLst/>
              <a:cxnLst/>
              <a:rect l="l" t="t" r="r" b="b"/>
              <a:pathLst>
                <a:path w="4487" h="3657" extrusionOk="0">
                  <a:moveTo>
                    <a:pt x="3762" y="0"/>
                  </a:moveTo>
                  <a:cubicBezTo>
                    <a:pt x="3746" y="0"/>
                    <a:pt x="3731" y="3"/>
                    <a:pt x="3716" y="8"/>
                  </a:cubicBezTo>
                  <a:lnTo>
                    <a:pt x="3573" y="54"/>
                  </a:lnTo>
                  <a:cubicBezTo>
                    <a:pt x="2359" y="160"/>
                    <a:pt x="1185" y="543"/>
                    <a:pt x="141" y="1171"/>
                  </a:cubicBezTo>
                  <a:cubicBezTo>
                    <a:pt x="1" y="1255"/>
                    <a:pt x="74" y="1455"/>
                    <a:pt x="215" y="1455"/>
                  </a:cubicBezTo>
                  <a:cubicBezTo>
                    <a:pt x="231" y="1455"/>
                    <a:pt x="247" y="1452"/>
                    <a:pt x="265" y="1447"/>
                  </a:cubicBezTo>
                  <a:lnTo>
                    <a:pt x="3634" y="353"/>
                  </a:lnTo>
                  <a:cubicBezTo>
                    <a:pt x="3765" y="343"/>
                    <a:pt x="3899" y="335"/>
                    <a:pt x="4032" y="331"/>
                  </a:cubicBezTo>
                  <a:lnTo>
                    <a:pt x="4032" y="331"/>
                  </a:lnTo>
                  <a:lnTo>
                    <a:pt x="2233" y="3428"/>
                  </a:lnTo>
                  <a:cubicBezTo>
                    <a:pt x="2191" y="3501"/>
                    <a:pt x="2217" y="3595"/>
                    <a:pt x="2288" y="3636"/>
                  </a:cubicBezTo>
                  <a:cubicBezTo>
                    <a:pt x="2312" y="3650"/>
                    <a:pt x="2337" y="3656"/>
                    <a:pt x="2364" y="3656"/>
                  </a:cubicBezTo>
                  <a:cubicBezTo>
                    <a:pt x="2419" y="3656"/>
                    <a:pt x="2468" y="3628"/>
                    <a:pt x="2495" y="3580"/>
                  </a:cubicBezTo>
                  <a:lnTo>
                    <a:pt x="4428" y="251"/>
                  </a:lnTo>
                  <a:cubicBezTo>
                    <a:pt x="4487" y="150"/>
                    <a:pt x="4414" y="23"/>
                    <a:pt x="4298" y="23"/>
                  </a:cubicBezTo>
                  <a:cubicBezTo>
                    <a:pt x="4151" y="23"/>
                    <a:pt x="4004" y="27"/>
                    <a:pt x="3857" y="35"/>
                  </a:cubicBezTo>
                  <a:cubicBezTo>
                    <a:pt x="3830" y="12"/>
                    <a:pt x="3796" y="0"/>
                    <a:pt x="3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7" name="Google Shape;9147;p17"/>
            <p:cNvSpPr/>
            <p:nvPr/>
          </p:nvSpPr>
          <p:spPr>
            <a:xfrm>
              <a:off x="6683900" y="4677281"/>
              <a:ext cx="38740" cy="106291"/>
            </a:xfrm>
            <a:custGeom>
              <a:avLst/>
              <a:gdLst/>
              <a:ahLst/>
              <a:cxnLst/>
              <a:rect l="l" t="t" r="r" b="b"/>
              <a:pathLst>
                <a:path w="1333" h="3657" extrusionOk="0">
                  <a:moveTo>
                    <a:pt x="172" y="1"/>
                  </a:moveTo>
                  <a:cubicBezTo>
                    <a:pt x="141" y="1"/>
                    <a:pt x="110" y="10"/>
                    <a:pt x="83" y="30"/>
                  </a:cubicBezTo>
                  <a:cubicBezTo>
                    <a:pt x="17" y="79"/>
                    <a:pt x="1" y="172"/>
                    <a:pt x="50" y="240"/>
                  </a:cubicBezTo>
                  <a:cubicBezTo>
                    <a:pt x="731" y="1174"/>
                    <a:pt x="1020" y="2338"/>
                    <a:pt x="856" y="3482"/>
                  </a:cubicBezTo>
                  <a:cubicBezTo>
                    <a:pt x="843" y="3565"/>
                    <a:pt x="900" y="3642"/>
                    <a:pt x="984" y="3655"/>
                  </a:cubicBezTo>
                  <a:cubicBezTo>
                    <a:pt x="990" y="3655"/>
                    <a:pt x="998" y="3657"/>
                    <a:pt x="1006" y="3657"/>
                  </a:cubicBezTo>
                  <a:cubicBezTo>
                    <a:pt x="1081" y="3657"/>
                    <a:pt x="1145" y="3601"/>
                    <a:pt x="1157" y="3527"/>
                  </a:cubicBezTo>
                  <a:cubicBezTo>
                    <a:pt x="1332" y="2303"/>
                    <a:pt x="1024" y="1059"/>
                    <a:pt x="294" y="60"/>
                  </a:cubicBezTo>
                  <a:cubicBezTo>
                    <a:pt x="264" y="21"/>
                    <a:pt x="218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8" name="Google Shape;9148;p17"/>
            <p:cNvSpPr/>
            <p:nvPr/>
          </p:nvSpPr>
          <p:spPr>
            <a:xfrm>
              <a:off x="6775887" y="4602994"/>
              <a:ext cx="74138" cy="58101"/>
            </a:xfrm>
            <a:custGeom>
              <a:avLst/>
              <a:gdLst/>
              <a:ahLst/>
              <a:cxnLst/>
              <a:rect l="l" t="t" r="r" b="b"/>
              <a:pathLst>
                <a:path w="2551" h="1999" extrusionOk="0">
                  <a:moveTo>
                    <a:pt x="1831" y="1"/>
                  </a:moveTo>
                  <a:cubicBezTo>
                    <a:pt x="1603" y="1"/>
                    <a:pt x="1363" y="88"/>
                    <a:pt x="1151" y="257"/>
                  </a:cubicBezTo>
                  <a:cubicBezTo>
                    <a:pt x="779" y="553"/>
                    <a:pt x="637" y="987"/>
                    <a:pt x="787" y="1362"/>
                  </a:cubicBezTo>
                  <a:cubicBezTo>
                    <a:pt x="811" y="1421"/>
                    <a:pt x="867" y="1456"/>
                    <a:pt x="925" y="1456"/>
                  </a:cubicBezTo>
                  <a:cubicBezTo>
                    <a:pt x="944" y="1456"/>
                    <a:pt x="963" y="1452"/>
                    <a:pt x="982" y="1445"/>
                  </a:cubicBezTo>
                  <a:cubicBezTo>
                    <a:pt x="1059" y="1415"/>
                    <a:pt x="1097" y="1327"/>
                    <a:pt x="1067" y="1250"/>
                  </a:cubicBezTo>
                  <a:cubicBezTo>
                    <a:pt x="949" y="949"/>
                    <a:pt x="1140" y="655"/>
                    <a:pt x="1340" y="495"/>
                  </a:cubicBezTo>
                  <a:cubicBezTo>
                    <a:pt x="1469" y="391"/>
                    <a:pt x="1651" y="305"/>
                    <a:pt x="1835" y="305"/>
                  </a:cubicBezTo>
                  <a:cubicBezTo>
                    <a:pt x="1922" y="305"/>
                    <a:pt x="2009" y="324"/>
                    <a:pt x="2091" y="370"/>
                  </a:cubicBezTo>
                  <a:cubicBezTo>
                    <a:pt x="2201" y="811"/>
                    <a:pt x="1990" y="1321"/>
                    <a:pt x="1599" y="1554"/>
                  </a:cubicBezTo>
                  <a:cubicBezTo>
                    <a:pt x="1440" y="1647"/>
                    <a:pt x="1254" y="1692"/>
                    <a:pt x="1068" y="1692"/>
                  </a:cubicBezTo>
                  <a:cubicBezTo>
                    <a:pt x="778" y="1692"/>
                    <a:pt x="485" y="1582"/>
                    <a:pt x="285" y="1375"/>
                  </a:cubicBezTo>
                  <a:cubicBezTo>
                    <a:pt x="255" y="1340"/>
                    <a:pt x="212" y="1322"/>
                    <a:pt x="169" y="1322"/>
                  </a:cubicBezTo>
                  <a:cubicBezTo>
                    <a:pt x="131" y="1322"/>
                    <a:pt x="93" y="1336"/>
                    <a:pt x="64" y="1364"/>
                  </a:cubicBezTo>
                  <a:cubicBezTo>
                    <a:pt x="0" y="1426"/>
                    <a:pt x="2" y="1527"/>
                    <a:pt x="67" y="1587"/>
                  </a:cubicBezTo>
                  <a:cubicBezTo>
                    <a:pt x="328" y="1856"/>
                    <a:pt x="697" y="1999"/>
                    <a:pt x="1066" y="1999"/>
                  </a:cubicBezTo>
                  <a:cubicBezTo>
                    <a:pt x="1069" y="1999"/>
                    <a:pt x="1072" y="1999"/>
                    <a:pt x="1075" y="1999"/>
                  </a:cubicBezTo>
                  <a:cubicBezTo>
                    <a:pt x="1314" y="1999"/>
                    <a:pt x="1548" y="1935"/>
                    <a:pt x="1754" y="1815"/>
                  </a:cubicBezTo>
                  <a:cubicBezTo>
                    <a:pt x="2286" y="1500"/>
                    <a:pt x="2551" y="818"/>
                    <a:pt x="2368" y="227"/>
                  </a:cubicBezTo>
                  <a:cubicBezTo>
                    <a:pt x="2357" y="196"/>
                    <a:pt x="2337" y="167"/>
                    <a:pt x="2308" y="148"/>
                  </a:cubicBezTo>
                  <a:cubicBezTo>
                    <a:pt x="2166" y="49"/>
                    <a:pt x="2002" y="1"/>
                    <a:pt x="18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49" name="Google Shape;9149;p17"/>
            <p:cNvSpPr/>
            <p:nvPr/>
          </p:nvSpPr>
          <p:spPr>
            <a:xfrm>
              <a:off x="6422356" y="4250538"/>
              <a:ext cx="76870" cy="226184"/>
            </a:xfrm>
            <a:custGeom>
              <a:avLst/>
              <a:gdLst/>
              <a:ahLst/>
              <a:cxnLst/>
              <a:rect l="l" t="t" r="r" b="b"/>
              <a:pathLst>
                <a:path w="2645" h="7782" extrusionOk="0">
                  <a:moveTo>
                    <a:pt x="1984" y="4843"/>
                  </a:moveTo>
                  <a:lnTo>
                    <a:pt x="1793" y="7461"/>
                  </a:lnTo>
                  <a:cubicBezTo>
                    <a:pt x="1511" y="7411"/>
                    <a:pt x="1239" y="7254"/>
                    <a:pt x="1030" y="7018"/>
                  </a:cubicBezTo>
                  <a:cubicBezTo>
                    <a:pt x="784" y="6741"/>
                    <a:pt x="659" y="6391"/>
                    <a:pt x="685" y="6059"/>
                  </a:cubicBezTo>
                  <a:cubicBezTo>
                    <a:pt x="710" y="5726"/>
                    <a:pt x="889" y="5399"/>
                    <a:pt x="1172" y="5163"/>
                  </a:cubicBezTo>
                  <a:cubicBezTo>
                    <a:pt x="1413" y="4965"/>
                    <a:pt x="1701" y="4852"/>
                    <a:pt x="1984" y="4843"/>
                  </a:cubicBezTo>
                  <a:close/>
                  <a:moveTo>
                    <a:pt x="2475" y="1"/>
                  </a:moveTo>
                  <a:cubicBezTo>
                    <a:pt x="2396" y="1"/>
                    <a:pt x="2331" y="62"/>
                    <a:pt x="2326" y="142"/>
                  </a:cubicBezTo>
                  <a:lnTo>
                    <a:pt x="2288" y="650"/>
                  </a:lnTo>
                  <a:cubicBezTo>
                    <a:pt x="2204" y="995"/>
                    <a:pt x="1998" y="1324"/>
                    <a:pt x="1698" y="1584"/>
                  </a:cubicBezTo>
                  <a:cubicBezTo>
                    <a:pt x="1356" y="1880"/>
                    <a:pt x="945" y="2040"/>
                    <a:pt x="545" y="2040"/>
                  </a:cubicBezTo>
                  <a:cubicBezTo>
                    <a:pt x="479" y="2040"/>
                    <a:pt x="414" y="2036"/>
                    <a:pt x="349" y="2027"/>
                  </a:cubicBezTo>
                  <a:lnTo>
                    <a:pt x="656" y="620"/>
                  </a:lnTo>
                  <a:cubicBezTo>
                    <a:pt x="673" y="537"/>
                    <a:pt x="621" y="457"/>
                    <a:pt x="539" y="439"/>
                  </a:cubicBezTo>
                  <a:cubicBezTo>
                    <a:pt x="528" y="436"/>
                    <a:pt x="516" y="435"/>
                    <a:pt x="505" y="435"/>
                  </a:cubicBezTo>
                  <a:cubicBezTo>
                    <a:pt x="437" y="435"/>
                    <a:pt x="373" y="484"/>
                    <a:pt x="358" y="555"/>
                  </a:cubicBezTo>
                  <a:lnTo>
                    <a:pt x="20" y="2114"/>
                  </a:lnTo>
                  <a:cubicBezTo>
                    <a:pt x="1" y="2195"/>
                    <a:pt x="51" y="2275"/>
                    <a:pt x="130" y="2294"/>
                  </a:cubicBezTo>
                  <a:cubicBezTo>
                    <a:pt x="265" y="2327"/>
                    <a:pt x="403" y="2343"/>
                    <a:pt x="542" y="2343"/>
                  </a:cubicBezTo>
                  <a:cubicBezTo>
                    <a:pt x="1015" y="2343"/>
                    <a:pt x="1498" y="2158"/>
                    <a:pt x="1896" y="1813"/>
                  </a:cubicBezTo>
                  <a:cubicBezTo>
                    <a:pt x="2019" y="1707"/>
                    <a:pt x="2131" y="1588"/>
                    <a:pt x="2230" y="1457"/>
                  </a:cubicBezTo>
                  <a:lnTo>
                    <a:pt x="2230" y="1457"/>
                  </a:lnTo>
                  <a:lnTo>
                    <a:pt x="2005" y="4539"/>
                  </a:lnTo>
                  <a:cubicBezTo>
                    <a:pt x="1645" y="4542"/>
                    <a:pt x="1280" y="4682"/>
                    <a:pt x="979" y="4930"/>
                  </a:cubicBezTo>
                  <a:cubicBezTo>
                    <a:pt x="631" y="5218"/>
                    <a:pt x="412" y="5622"/>
                    <a:pt x="382" y="6035"/>
                  </a:cubicBezTo>
                  <a:cubicBezTo>
                    <a:pt x="351" y="6450"/>
                    <a:pt x="504" y="6882"/>
                    <a:pt x="803" y="7221"/>
                  </a:cubicBezTo>
                  <a:cubicBezTo>
                    <a:pt x="1102" y="7558"/>
                    <a:pt x="1512" y="7764"/>
                    <a:pt x="1927" y="7781"/>
                  </a:cubicBezTo>
                  <a:lnTo>
                    <a:pt x="1934" y="7781"/>
                  </a:lnTo>
                  <a:cubicBezTo>
                    <a:pt x="2013" y="7781"/>
                    <a:pt x="2079" y="7721"/>
                    <a:pt x="2085" y="7642"/>
                  </a:cubicBezTo>
                  <a:lnTo>
                    <a:pt x="2294" y="4770"/>
                  </a:lnTo>
                  <a:cubicBezTo>
                    <a:pt x="2302" y="4753"/>
                    <a:pt x="2309" y="4734"/>
                    <a:pt x="2312" y="4715"/>
                  </a:cubicBezTo>
                  <a:cubicBezTo>
                    <a:pt x="2313" y="4691"/>
                    <a:pt x="2310" y="4669"/>
                    <a:pt x="2302" y="4647"/>
                  </a:cubicBezTo>
                  <a:lnTo>
                    <a:pt x="2590" y="696"/>
                  </a:lnTo>
                  <a:cubicBezTo>
                    <a:pt x="2632" y="514"/>
                    <a:pt x="2644" y="325"/>
                    <a:pt x="2628" y="138"/>
                  </a:cubicBezTo>
                  <a:cubicBezTo>
                    <a:pt x="2621" y="61"/>
                    <a:pt x="2556" y="1"/>
                    <a:pt x="24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0" name="Google Shape;9150;p17"/>
            <p:cNvSpPr/>
            <p:nvPr/>
          </p:nvSpPr>
          <p:spPr>
            <a:xfrm>
              <a:off x="7211582" y="4652926"/>
              <a:ext cx="68006" cy="41330"/>
            </a:xfrm>
            <a:custGeom>
              <a:avLst/>
              <a:gdLst/>
              <a:ahLst/>
              <a:cxnLst/>
              <a:rect l="l" t="t" r="r" b="b"/>
              <a:pathLst>
                <a:path w="2340" h="1422" extrusionOk="0">
                  <a:moveTo>
                    <a:pt x="173" y="0"/>
                  </a:moveTo>
                  <a:cubicBezTo>
                    <a:pt x="121" y="0"/>
                    <a:pt x="70" y="28"/>
                    <a:pt x="43" y="76"/>
                  </a:cubicBezTo>
                  <a:cubicBezTo>
                    <a:pt x="0" y="149"/>
                    <a:pt x="26" y="243"/>
                    <a:pt x="98" y="284"/>
                  </a:cubicBezTo>
                  <a:lnTo>
                    <a:pt x="2055" y="1401"/>
                  </a:lnTo>
                  <a:cubicBezTo>
                    <a:pt x="2077" y="1414"/>
                    <a:pt x="2104" y="1422"/>
                    <a:pt x="2129" y="1422"/>
                  </a:cubicBezTo>
                  <a:cubicBezTo>
                    <a:pt x="2286" y="1422"/>
                    <a:pt x="2340" y="1216"/>
                    <a:pt x="2205" y="1139"/>
                  </a:cubicBezTo>
                  <a:lnTo>
                    <a:pt x="249" y="21"/>
                  </a:lnTo>
                  <a:cubicBezTo>
                    <a:pt x="225" y="7"/>
                    <a:pt x="199" y="0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1" name="Google Shape;9151;p17"/>
            <p:cNvSpPr/>
            <p:nvPr/>
          </p:nvSpPr>
          <p:spPr>
            <a:xfrm>
              <a:off x="7211582" y="4623019"/>
              <a:ext cx="59607" cy="95595"/>
            </a:xfrm>
            <a:custGeom>
              <a:avLst/>
              <a:gdLst/>
              <a:ahLst/>
              <a:cxnLst/>
              <a:rect l="l" t="t" r="r" b="b"/>
              <a:pathLst>
                <a:path w="2051" h="3289" extrusionOk="0">
                  <a:moveTo>
                    <a:pt x="1857" y="1"/>
                  </a:moveTo>
                  <a:cubicBezTo>
                    <a:pt x="1831" y="1"/>
                    <a:pt x="1804" y="8"/>
                    <a:pt x="1778" y="24"/>
                  </a:cubicBezTo>
                  <a:lnTo>
                    <a:pt x="95" y="1052"/>
                  </a:lnTo>
                  <a:cubicBezTo>
                    <a:pt x="22" y="1094"/>
                    <a:pt x="0" y="1188"/>
                    <a:pt x="45" y="1261"/>
                  </a:cubicBezTo>
                  <a:cubicBezTo>
                    <a:pt x="73" y="1307"/>
                    <a:pt x="122" y="1333"/>
                    <a:pt x="174" y="1333"/>
                  </a:cubicBezTo>
                  <a:cubicBezTo>
                    <a:pt x="201" y="1333"/>
                    <a:pt x="228" y="1326"/>
                    <a:pt x="253" y="1311"/>
                  </a:cubicBezTo>
                  <a:lnTo>
                    <a:pt x="1439" y="588"/>
                  </a:lnTo>
                  <a:lnTo>
                    <a:pt x="41" y="3062"/>
                  </a:lnTo>
                  <a:cubicBezTo>
                    <a:pt x="0" y="3135"/>
                    <a:pt x="26" y="3228"/>
                    <a:pt x="98" y="3269"/>
                  </a:cubicBezTo>
                  <a:cubicBezTo>
                    <a:pt x="122" y="3282"/>
                    <a:pt x="147" y="3288"/>
                    <a:pt x="174" y="3288"/>
                  </a:cubicBezTo>
                  <a:cubicBezTo>
                    <a:pt x="228" y="3288"/>
                    <a:pt x="279" y="3260"/>
                    <a:pt x="306" y="3211"/>
                  </a:cubicBezTo>
                  <a:lnTo>
                    <a:pt x="1988" y="228"/>
                  </a:lnTo>
                  <a:cubicBezTo>
                    <a:pt x="2051" y="119"/>
                    <a:pt x="1963" y="1"/>
                    <a:pt x="18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2" name="Google Shape;9152;p17"/>
            <p:cNvSpPr/>
            <p:nvPr/>
          </p:nvSpPr>
          <p:spPr>
            <a:xfrm>
              <a:off x="5002070" y="4588056"/>
              <a:ext cx="99946" cy="98065"/>
            </a:xfrm>
            <a:custGeom>
              <a:avLst/>
              <a:gdLst/>
              <a:ahLst/>
              <a:cxnLst/>
              <a:rect l="l" t="t" r="r" b="b"/>
              <a:pathLst>
                <a:path w="3439" h="3374" extrusionOk="0">
                  <a:moveTo>
                    <a:pt x="3271" y="0"/>
                  </a:moveTo>
                  <a:cubicBezTo>
                    <a:pt x="3234" y="0"/>
                    <a:pt x="3197" y="14"/>
                    <a:pt x="3168" y="42"/>
                  </a:cubicBezTo>
                  <a:lnTo>
                    <a:pt x="95" y="3114"/>
                  </a:lnTo>
                  <a:cubicBezTo>
                    <a:pt x="0" y="3211"/>
                    <a:pt x="67" y="3372"/>
                    <a:pt x="201" y="3374"/>
                  </a:cubicBezTo>
                  <a:cubicBezTo>
                    <a:pt x="243" y="3374"/>
                    <a:pt x="281" y="3358"/>
                    <a:pt x="309" y="3328"/>
                  </a:cubicBezTo>
                  <a:lnTo>
                    <a:pt x="3383" y="255"/>
                  </a:lnTo>
                  <a:cubicBezTo>
                    <a:pt x="3439" y="195"/>
                    <a:pt x="3437" y="103"/>
                    <a:pt x="3378" y="45"/>
                  </a:cubicBezTo>
                  <a:cubicBezTo>
                    <a:pt x="3349" y="15"/>
                    <a:pt x="3310" y="0"/>
                    <a:pt x="3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3" name="Google Shape;9153;p17"/>
            <p:cNvSpPr/>
            <p:nvPr/>
          </p:nvSpPr>
          <p:spPr>
            <a:xfrm>
              <a:off x="5173982" y="4467412"/>
              <a:ext cx="75504" cy="66152"/>
            </a:xfrm>
            <a:custGeom>
              <a:avLst/>
              <a:gdLst/>
              <a:ahLst/>
              <a:cxnLst/>
              <a:rect l="l" t="t" r="r" b="b"/>
              <a:pathLst>
                <a:path w="2598" h="2276" extrusionOk="0">
                  <a:moveTo>
                    <a:pt x="2428" y="1"/>
                  </a:moveTo>
                  <a:cubicBezTo>
                    <a:pt x="2392" y="1"/>
                    <a:pt x="2356" y="13"/>
                    <a:pt x="2328" y="39"/>
                  </a:cubicBezTo>
                  <a:lnTo>
                    <a:pt x="107" y="2010"/>
                  </a:lnTo>
                  <a:cubicBezTo>
                    <a:pt x="1" y="2103"/>
                    <a:pt x="67" y="2276"/>
                    <a:pt x="207" y="2276"/>
                  </a:cubicBezTo>
                  <a:cubicBezTo>
                    <a:pt x="245" y="2276"/>
                    <a:pt x="280" y="2261"/>
                    <a:pt x="308" y="2238"/>
                  </a:cubicBezTo>
                  <a:lnTo>
                    <a:pt x="2529" y="265"/>
                  </a:lnTo>
                  <a:cubicBezTo>
                    <a:pt x="2592" y="210"/>
                    <a:pt x="2597" y="115"/>
                    <a:pt x="2542" y="51"/>
                  </a:cubicBezTo>
                  <a:cubicBezTo>
                    <a:pt x="2512" y="18"/>
                    <a:pt x="2470" y="1"/>
                    <a:pt x="24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4" name="Google Shape;9154;p17"/>
            <p:cNvSpPr/>
            <p:nvPr/>
          </p:nvSpPr>
          <p:spPr>
            <a:xfrm>
              <a:off x="5327002" y="4368711"/>
              <a:ext cx="35107" cy="41330"/>
            </a:xfrm>
            <a:custGeom>
              <a:avLst/>
              <a:gdLst/>
              <a:ahLst/>
              <a:cxnLst/>
              <a:rect l="l" t="t" r="r" b="b"/>
              <a:pathLst>
                <a:path w="1208" h="1422" extrusionOk="0">
                  <a:moveTo>
                    <a:pt x="1035" y="0"/>
                  </a:moveTo>
                  <a:cubicBezTo>
                    <a:pt x="989" y="0"/>
                    <a:pt x="944" y="21"/>
                    <a:pt x="914" y="61"/>
                  </a:cubicBezTo>
                  <a:lnTo>
                    <a:pt x="77" y="1179"/>
                  </a:lnTo>
                  <a:cubicBezTo>
                    <a:pt x="1" y="1279"/>
                    <a:pt x="72" y="1421"/>
                    <a:pt x="197" y="1421"/>
                  </a:cubicBezTo>
                  <a:cubicBezTo>
                    <a:pt x="246" y="1421"/>
                    <a:pt x="291" y="1399"/>
                    <a:pt x="319" y="1360"/>
                  </a:cubicBezTo>
                  <a:lnTo>
                    <a:pt x="1158" y="244"/>
                  </a:lnTo>
                  <a:cubicBezTo>
                    <a:pt x="1207" y="177"/>
                    <a:pt x="1195" y="80"/>
                    <a:pt x="1126" y="31"/>
                  </a:cubicBezTo>
                  <a:cubicBezTo>
                    <a:pt x="1099" y="11"/>
                    <a:pt x="1067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5" name="Google Shape;9155;p17"/>
            <p:cNvSpPr/>
            <p:nvPr/>
          </p:nvSpPr>
          <p:spPr>
            <a:xfrm>
              <a:off x="5440438" y="4271318"/>
              <a:ext cx="51441" cy="41272"/>
            </a:xfrm>
            <a:custGeom>
              <a:avLst/>
              <a:gdLst/>
              <a:ahLst/>
              <a:cxnLst/>
              <a:rect l="l" t="t" r="r" b="b"/>
              <a:pathLst>
                <a:path w="1770" h="1420" extrusionOk="0">
                  <a:moveTo>
                    <a:pt x="1600" y="1"/>
                  </a:moveTo>
                  <a:cubicBezTo>
                    <a:pt x="1568" y="1"/>
                    <a:pt x="1536" y="11"/>
                    <a:pt x="1509" y="31"/>
                  </a:cubicBezTo>
                  <a:lnTo>
                    <a:pt x="111" y="1149"/>
                  </a:lnTo>
                  <a:cubicBezTo>
                    <a:pt x="0" y="1239"/>
                    <a:pt x="63" y="1419"/>
                    <a:pt x="206" y="1419"/>
                  </a:cubicBezTo>
                  <a:cubicBezTo>
                    <a:pt x="241" y="1419"/>
                    <a:pt x="274" y="1408"/>
                    <a:pt x="301" y="1386"/>
                  </a:cubicBezTo>
                  <a:lnTo>
                    <a:pt x="1699" y="269"/>
                  </a:lnTo>
                  <a:cubicBezTo>
                    <a:pt x="1760" y="216"/>
                    <a:pt x="1770" y="123"/>
                    <a:pt x="1719" y="58"/>
                  </a:cubicBezTo>
                  <a:cubicBezTo>
                    <a:pt x="1689" y="20"/>
                    <a:pt x="1644" y="1"/>
                    <a:pt x="16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6" name="Google Shape;9156;p17"/>
            <p:cNvSpPr/>
            <p:nvPr/>
          </p:nvSpPr>
          <p:spPr>
            <a:xfrm>
              <a:off x="5392860" y="4249986"/>
              <a:ext cx="108083" cy="100972"/>
            </a:xfrm>
            <a:custGeom>
              <a:avLst/>
              <a:gdLst/>
              <a:ahLst/>
              <a:cxnLst/>
              <a:rect l="l" t="t" r="r" b="b"/>
              <a:pathLst>
                <a:path w="3719" h="3474" extrusionOk="0">
                  <a:moveTo>
                    <a:pt x="3537" y="0"/>
                  </a:moveTo>
                  <a:cubicBezTo>
                    <a:pt x="3522" y="0"/>
                    <a:pt x="3507" y="2"/>
                    <a:pt x="3492" y="7"/>
                  </a:cubicBezTo>
                  <a:lnTo>
                    <a:pt x="122" y="1018"/>
                  </a:lnTo>
                  <a:cubicBezTo>
                    <a:pt x="45" y="1044"/>
                    <a:pt x="0" y="1128"/>
                    <a:pt x="24" y="1207"/>
                  </a:cubicBezTo>
                  <a:cubicBezTo>
                    <a:pt x="44" y="1273"/>
                    <a:pt x="105" y="1315"/>
                    <a:pt x="170" y="1315"/>
                  </a:cubicBezTo>
                  <a:cubicBezTo>
                    <a:pt x="183" y="1315"/>
                    <a:pt x="196" y="1313"/>
                    <a:pt x="209" y="1310"/>
                  </a:cubicBezTo>
                  <a:lnTo>
                    <a:pt x="3272" y="390"/>
                  </a:lnTo>
                  <a:lnTo>
                    <a:pt x="2072" y="3263"/>
                  </a:lnTo>
                  <a:cubicBezTo>
                    <a:pt x="2041" y="3341"/>
                    <a:pt x="2077" y="3429"/>
                    <a:pt x="2155" y="3461"/>
                  </a:cubicBezTo>
                  <a:cubicBezTo>
                    <a:pt x="2174" y="3469"/>
                    <a:pt x="2193" y="3474"/>
                    <a:pt x="2213" y="3474"/>
                  </a:cubicBezTo>
                  <a:cubicBezTo>
                    <a:pt x="2275" y="3474"/>
                    <a:pt x="2330" y="3436"/>
                    <a:pt x="2354" y="3379"/>
                  </a:cubicBezTo>
                  <a:lnTo>
                    <a:pt x="3676" y="211"/>
                  </a:lnTo>
                  <a:cubicBezTo>
                    <a:pt x="3719" y="107"/>
                    <a:pt x="3640" y="0"/>
                    <a:pt x="35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7" name="Google Shape;9157;p17"/>
            <p:cNvSpPr/>
            <p:nvPr/>
          </p:nvSpPr>
          <p:spPr>
            <a:xfrm>
              <a:off x="4983847" y="4254665"/>
              <a:ext cx="361276" cy="453094"/>
            </a:xfrm>
            <a:custGeom>
              <a:avLst/>
              <a:gdLst/>
              <a:ahLst/>
              <a:cxnLst/>
              <a:rect l="l" t="t" r="r" b="b"/>
              <a:pathLst>
                <a:path w="12431" h="15589" extrusionOk="0">
                  <a:moveTo>
                    <a:pt x="855" y="1"/>
                  </a:moveTo>
                  <a:cubicBezTo>
                    <a:pt x="779" y="1"/>
                    <a:pt x="722" y="70"/>
                    <a:pt x="719" y="147"/>
                  </a:cubicBezTo>
                  <a:lnTo>
                    <a:pt x="5" y="15393"/>
                  </a:lnTo>
                  <a:cubicBezTo>
                    <a:pt x="1" y="15478"/>
                    <a:pt x="70" y="15551"/>
                    <a:pt x="156" y="15551"/>
                  </a:cubicBezTo>
                  <a:lnTo>
                    <a:pt x="12284" y="15587"/>
                  </a:lnTo>
                  <a:lnTo>
                    <a:pt x="12284" y="15589"/>
                  </a:lnTo>
                  <a:cubicBezTo>
                    <a:pt x="12365" y="15586"/>
                    <a:pt x="12430" y="15518"/>
                    <a:pt x="12430" y="15437"/>
                  </a:cubicBezTo>
                  <a:cubicBezTo>
                    <a:pt x="12430" y="15355"/>
                    <a:pt x="12365" y="15288"/>
                    <a:pt x="12284" y="15285"/>
                  </a:cubicBezTo>
                  <a:lnTo>
                    <a:pt x="316" y="15248"/>
                  </a:lnTo>
                  <a:lnTo>
                    <a:pt x="1022" y="161"/>
                  </a:lnTo>
                  <a:cubicBezTo>
                    <a:pt x="1025" y="77"/>
                    <a:pt x="961" y="6"/>
                    <a:pt x="877" y="3"/>
                  </a:cubicBezTo>
                  <a:cubicBezTo>
                    <a:pt x="870" y="1"/>
                    <a:pt x="862" y="1"/>
                    <a:pt x="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8" name="Google Shape;9158;p17"/>
            <p:cNvSpPr/>
            <p:nvPr/>
          </p:nvSpPr>
          <p:spPr>
            <a:xfrm>
              <a:off x="6260268" y="2764013"/>
              <a:ext cx="92738" cy="304776"/>
            </a:xfrm>
            <a:custGeom>
              <a:avLst/>
              <a:gdLst/>
              <a:ahLst/>
              <a:cxnLst/>
              <a:rect l="l" t="t" r="r" b="b"/>
              <a:pathLst>
                <a:path w="3191" h="10486" extrusionOk="0">
                  <a:moveTo>
                    <a:pt x="2451" y="0"/>
                  </a:moveTo>
                  <a:cubicBezTo>
                    <a:pt x="2390" y="0"/>
                    <a:pt x="2334" y="36"/>
                    <a:pt x="2310" y="93"/>
                  </a:cubicBezTo>
                  <a:cubicBezTo>
                    <a:pt x="1337" y="2410"/>
                    <a:pt x="1099" y="5038"/>
                    <a:pt x="1644" y="7492"/>
                  </a:cubicBezTo>
                  <a:lnTo>
                    <a:pt x="1696" y="7718"/>
                  </a:lnTo>
                  <a:cubicBezTo>
                    <a:pt x="1813" y="8225"/>
                    <a:pt x="1934" y="8747"/>
                    <a:pt x="1832" y="9238"/>
                  </a:cubicBezTo>
                  <a:cubicBezTo>
                    <a:pt x="1736" y="9713"/>
                    <a:pt x="1329" y="10181"/>
                    <a:pt x="869" y="10181"/>
                  </a:cubicBezTo>
                  <a:cubicBezTo>
                    <a:pt x="824" y="10181"/>
                    <a:pt x="779" y="10176"/>
                    <a:pt x="734" y="10167"/>
                  </a:cubicBezTo>
                  <a:cubicBezTo>
                    <a:pt x="468" y="10115"/>
                    <a:pt x="319" y="9817"/>
                    <a:pt x="313" y="9562"/>
                  </a:cubicBezTo>
                  <a:cubicBezTo>
                    <a:pt x="310" y="9460"/>
                    <a:pt x="330" y="9211"/>
                    <a:pt x="566" y="9152"/>
                  </a:cubicBezTo>
                  <a:cubicBezTo>
                    <a:pt x="647" y="9133"/>
                    <a:pt x="697" y="9051"/>
                    <a:pt x="677" y="8969"/>
                  </a:cubicBezTo>
                  <a:cubicBezTo>
                    <a:pt x="659" y="8900"/>
                    <a:pt x="597" y="8853"/>
                    <a:pt x="530" y="8853"/>
                  </a:cubicBezTo>
                  <a:cubicBezTo>
                    <a:pt x="518" y="8853"/>
                    <a:pt x="505" y="8855"/>
                    <a:pt x="493" y="8858"/>
                  </a:cubicBezTo>
                  <a:cubicBezTo>
                    <a:pt x="186" y="8934"/>
                    <a:pt x="1" y="9208"/>
                    <a:pt x="9" y="9570"/>
                  </a:cubicBezTo>
                  <a:cubicBezTo>
                    <a:pt x="18" y="9952"/>
                    <a:pt x="249" y="10382"/>
                    <a:pt x="675" y="10465"/>
                  </a:cubicBezTo>
                  <a:cubicBezTo>
                    <a:pt x="740" y="10477"/>
                    <a:pt x="805" y="10485"/>
                    <a:pt x="870" y="10485"/>
                  </a:cubicBezTo>
                  <a:cubicBezTo>
                    <a:pt x="1487" y="10485"/>
                    <a:pt x="2006" y="9911"/>
                    <a:pt x="2130" y="9300"/>
                  </a:cubicBezTo>
                  <a:cubicBezTo>
                    <a:pt x="2244" y="8742"/>
                    <a:pt x="2116" y="8187"/>
                    <a:pt x="1991" y="7650"/>
                  </a:cubicBezTo>
                  <a:lnTo>
                    <a:pt x="1940" y="7427"/>
                  </a:lnTo>
                  <a:cubicBezTo>
                    <a:pt x="1419" y="5079"/>
                    <a:pt x="1631" y="2569"/>
                    <a:pt x="2537" y="340"/>
                  </a:cubicBezTo>
                  <a:cubicBezTo>
                    <a:pt x="2692" y="421"/>
                    <a:pt x="2784" y="593"/>
                    <a:pt x="2815" y="736"/>
                  </a:cubicBezTo>
                  <a:cubicBezTo>
                    <a:pt x="2855" y="910"/>
                    <a:pt x="2836" y="1162"/>
                    <a:pt x="2649" y="1296"/>
                  </a:cubicBezTo>
                  <a:cubicBezTo>
                    <a:pt x="2581" y="1345"/>
                    <a:pt x="2565" y="1440"/>
                    <a:pt x="2614" y="1508"/>
                  </a:cubicBezTo>
                  <a:cubicBezTo>
                    <a:pt x="2644" y="1549"/>
                    <a:pt x="2690" y="1571"/>
                    <a:pt x="2737" y="1571"/>
                  </a:cubicBezTo>
                  <a:cubicBezTo>
                    <a:pt x="2768" y="1571"/>
                    <a:pt x="2799" y="1561"/>
                    <a:pt x="2826" y="1541"/>
                  </a:cubicBezTo>
                  <a:cubicBezTo>
                    <a:pt x="3080" y="1361"/>
                    <a:pt x="3191" y="1016"/>
                    <a:pt x="3111" y="668"/>
                  </a:cubicBezTo>
                  <a:cubicBezTo>
                    <a:pt x="3032" y="319"/>
                    <a:pt x="2784" y="58"/>
                    <a:pt x="2478" y="3"/>
                  </a:cubicBezTo>
                  <a:cubicBezTo>
                    <a:pt x="2469" y="1"/>
                    <a:pt x="2460" y="0"/>
                    <a:pt x="24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59" name="Google Shape;9159;p17"/>
            <p:cNvSpPr/>
            <p:nvPr/>
          </p:nvSpPr>
          <p:spPr>
            <a:xfrm>
              <a:off x="5660421" y="36726"/>
              <a:ext cx="504990" cy="156195"/>
            </a:xfrm>
            <a:custGeom>
              <a:avLst/>
              <a:gdLst/>
              <a:ahLst/>
              <a:cxnLst/>
              <a:rect l="l" t="t" r="r" b="b"/>
              <a:pathLst>
                <a:path w="17376" h="5374" extrusionOk="0">
                  <a:moveTo>
                    <a:pt x="17217" y="0"/>
                  </a:moveTo>
                  <a:cubicBezTo>
                    <a:pt x="17212" y="0"/>
                    <a:pt x="17208" y="1"/>
                    <a:pt x="17203" y="1"/>
                  </a:cubicBezTo>
                  <a:lnTo>
                    <a:pt x="2190" y="205"/>
                  </a:lnTo>
                  <a:cubicBezTo>
                    <a:pt x="2111" y="207"/>
                    <a:pt x="2046" y="267"/>
                    <a:pt x="2040" y="346"/>
                  </a:cubicBezTo>
                  <a:lnTo>
                    <a:pt x="1785" y="4145"/>
                  </a:lnTo>
                  <a:cubicBezTo>
                    <a:pt x="1492" y="3262"/>
                    <a:pt x="967" y="2474"/>
                    <a:pt x="264" y="1864"/>
                  </a:cubicBezTo>
                  <a:cubicBezTo>
                    <a:pt x="236" y="1841"/>
                    <a:pt x="202" y="1830"/>
                    <a:pt x="169" y="1830"/>
                  </a:cubicBezTo>
                  <a:cubicBezTo>
                    <a:pt x="126" y="1830"/>
                    <a:pt x="84" y="1849"/>
                    <a:pt x="55" y="1883"/>
                  </a:cubicBezTo>
                  <a:cubicBezTo>
                    <a:pt x="1" y="1945"/>
                    <a:pt x="6" y="2038"/>
                    <a:pt x="66" y="2094"/>
                  </a:cubicBezTo>
                  <a:cubicBezTo>
                    <a:pt x="990" y="2898"/>
                    <a:pt x="1579" y="4019"/>
                    <a:pt x="1714" y="5238"/>
                  </a:cubicBezTo>
                  <a:cubicBezTo>
                    <a:pt x="1723" y="5314"/>
                    <a:pt x="1788" y="5372"/>
                    <a:pt x="1866" y="5372"/>
                  </a:cubicBezTo>
                  <a:lnTo>
                    <a:pt x="1867" y="5374"/>
                  </a:lnTo>
                  <a:cubicBezTo>
                    <a:pt x="1946" y="5372"/>
                    <a:pt x="2011" y="5310"/>
                    <a:pt x="2016" y="5233"/>
                  </a:cubicBezTo>
                  <a:lnTo>
                    <a:pt x="2333" y="508"/>
                  </a:lnTo>
                  <a:lnTo>
                    <a:pt x="17054" y="307"/>
                  </a:lnTo>
                  <a:lnTo>
                    <a:pt x="17072" y="2523"/>
                  </a:lnTo>
                  <a:cubicBezTo>
                    <a:pt x="17073" y="2607"/>
                    <a:pt x="17129" y="2660"/>
                    <a:pt x="17225" y="2673"/>
                  </a:cubicBezTo>
                  <a:cubicBezTo>
                    <a:pt x="17309" y="2673"/>
                    <a:pt x="17376" y="2603"/>
                    <a:pt x="17376" y="2520"/>
                  </a:cubicBezTo>
                  <a:lnTo>
                    <a:pt x="17357" y="151"/>
                  </a:lnTo>
                  <a:cubicBezTo>
                    <a:pt x="17357" y="110"/>
                    <a:pt x="17341" y="72"/>
                    <a:pt x="17311" y="44"/>
                  </a:cubicBezTo>
                  <a:cubicBezTo>
                    <a:pt x="17287" y="17"/>
                    <a:pt x="17253" y="0"/>
                    <a:pt x="17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60" name="Google Shape;9160;p17"/>
            <p:cNvSpPr/>
            <p:nvPr/>
          </p:nvSpPr>
          <p:spPr>
            <a:xfrm>
              <a:off x="5507139" y="32948"/>
              <a:ext cx="154700" cy="146953"/>
            </a:xfrm>
            <a:custGeom>
              <a:avLst/>
              <a:gdLst/>
              <a:ahLst/>
              <a:cxnLst/>
              <a:rect l="l" t="t" r="r" b="b"/>
              <a:pathLst>
                <a:path w="5323" h="5056" extrusionOk="0">
                  <a:moveTo>
                    <a:pt x="2032" y="0"/>
                  </a:moveTo>
                  <a:cubicBezTo>
                    <a:pt x="2018" y="0"/>
                    <a:pt x="2004" y="2"/>
                    <a:pt x="1990" y="6"/>
                  </a:cubicBezTo>
                  <a:cubicBezTo>
                    <a:pt x="1186" y="240"/>
                    <a:pt x="496" y="764"/>
                    <a:pt x="51" y="1475"/>
                  </a:cubicBezTo>
                  <a:cubicBezTo>
                    <a:pt x="0" y="1546"/>
                    <a:pt x="21" y="1646"/>
                    <a:pt x="97" y="1692"/>
                  </a:cubicBezTo>
                  <a:cubicBezTo>
                    <a:pt x="122" y="1707"/>
                    <a:pt x="149" y="1714"/>
                    <a:pt x="176" y="1714"/>
                  </a:cubicBezTo>
                  <a:cubicBezTo>
                    <a:pt x="230" y="1714"/>
                    <a:pt x="283" y="1685"/>
                    <a:pt x="311" y="1633"/>
                  </a:cubicBezTo>
                  <a:cubicBezTo>
                    <a:pt x="684" y="1033"/>
                    <a:pt x="1253" y="581"/>
                    <a:pt x="1919" y="348"/>
                  </a:cubicBezTo>
                  <a:lnTo>
                    <a:pt x="1919" y="348"/>
                  </a:lnTo>
                  <a:cubicBezTo>
                    <a:pt x="2229" y="1920"/>
                    <a:pt x="1765" y="3612"/>
                    <a:pt x="689" y="4802"/>
                  </a:cubicBezTo>
                  <a:cubicBezTo>
                    <a:pt x="649" y="4847"/>
                    <a:pt x="648" y="4912"/>
                    <a:pt x="673" y="4966"/>
                  </a:cubicBezTo>
                  <a:cubicBezTo>
                    <a:pt x="700" y="5021"/>
                    <a:pt x="757" y="5056"/>
                    <a:pt x="820" y="5056"/>
                  </a:cubicBezTo>
                  <a:lnTo>
                    <a:pt x="5175" y="5038"/>
                  </a:lnTo>
                  <a:cubicBezTo>
                    <a:pt x="5257" y="5035"/>
                    <a:pt x="5322" y="4967"/>
                    <a:pt x="5322" y="4886"/>
                  </a:cubicBezTo>
                  <a:cubicBezTo>
                    <a:pt x="5322" y="4804"/>
                    <a:pt x="5257" y="4736"/>
                    <a:pt x="5175" y="4734"/>
                  </a:cubicBezTo>
                  <a:lnTo>
                    <a:pt x="1131" y="4752"/>
                  </a:lnTo>
                  <a:cubicBezTo>
                    <a:pt x="2152" y="3466"/>
                    <a:pt x="2554" y="1720"/>
                    <a:pt x="2180" y="118"/>
                  </a:cubicBezTo>
                  <a:cubicBezTo>
                    <a:pt x="2164" y="47"/>
                    <a:pt x="2101" y="0"/>
                    <a:pt x="2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61" name="Google Shape;9161;p17"/>
            <p:cNvSpPr/>
            <p:nvPr/>
          </p:nvSpPr>
          <p:spPr>
            <a:xfrm>
              <a:off x="5774177" y="97237"/>
              <a:ext cx="58474" cy="146255"/>
            </a:xfrm>
            <a:custGeom>
              <a:avLst/>
              <a:gdLst/>
              <a:ahLst/>
              <a:cxnLst/>
              <a:rect l="l" t="t" r="r" b="b"/>
              <a:pathLst>
                <a:path w="2012" h="5032" extrusionOk="0">
                  <a:moveTo>
                    <a:pt x="366" y="0"/>
                  </a:moveTo>
                  <a:cubicBezTo>
                    <a:pt x="289" y="0"/>
                    <a:pt x="223" y="59"/>
                    <a:pt x="215" y="137"/>
                  </a:cubicBezTo>
                  <a:lnTo>
                    <a:pt x="6" y="2331"/>
                  </a:lnTo>
                  <a:cubicBezTo>
                    <a:pt x="0" y="2399"/>
                    <a:pt x="40" y="2464"/>
                    <a:pt x="103" y="2488"/>
                  </a:cubicBezTo>
                  <a:cubicBezTo>
                    <a:pt x="235" y="2537"/>
                    <a:pt x="373" y="2561"/>
                    <a:pt x="513" y="2561"/>
                  </a:cubicBezTo>
                  <a:cubicBezTo>
                    <a:pt x="860" y="2561"/>
                    <a:pt x="1217" y="2412"/>
                    <a:pt x="1507" y="2135"/>
                  </a:cubicBezTo>
                  <a:cubicBezTo>
                    <a:pt x="1515" y="2127"/>
                    <a:pt x="1523" y="2120"/>
                    <a:pt x="1531" y="2112"/>
                  </a:cubicBezTo>
                  <a:lnTo>
                    <a:pt x="1531" y="2112"/>
                  </a:lnTo>
                  <a:lnTo>
                    <a:pt x="1344" y="4712"/>
                  </a:lnTo>
                  <a:cubicBezTo>
                    <a:pt x="1061" y="4648"/>
                    <a:pt x="855" y="4414"/>
                    <a:pt x="750" y="4194"/>
                  </a:cubicBezTo>
                  <a:cubicBezTo>
                    <a:pt x="630" y="3939"/>
                    <a:pt x="581" y="3564"/>
                    <a:pt x="806" y="3285"/>
                  </a:cubicBezTo>
                  <a:cubicBezTo>
                    <a:pt x="858" y="3220"/>
                    <a:pt x="847" y="3124"/>
                    <a:pt x="782" y="3072"/>
                  </a:cubicBezTo>
                  <a:cubicBezTo>
                    <a:pt x="754" y="3049"/>
                    <a:pt x="721" y="3039"/>
                    <a:pt x="688" y="3039"/>
                  </a:cubicBezTo>
                  <a:cubicBezTo>
                    <a:pt x="643" y="3039"/>
                    <a:pt x="598" y="3058"/>
                    <a:pt x="568" y="3095"/>
                  </a:cubicBezTo>
                  <a:cubicBezTo>
                    <a:pt x="307" y="3420"/>
                    <a:pt x="272" y="3890"/>
                    <a:pt x="476" y="4322"/>
                  </a:cubicBezTo>
                  <a:cubicBezTo>
                    <a:pt x="681" y="4754"/>
                    <a:pt x="1065" y="5027"/>
                    <a:pt x="1482" y="5031"/>
                  </a:cubicBezTo>
                  <a:lnTo>
                    <a:pt x="1485" y="5031"/>
                  </a:lnTo>
                  <a:cubicBezTo>
                    <a:pt x="1564" y="5031"/>
                    <a:pt x="1629" y="4970"/>
                    <a:pt x="1635" y="4892"/>
                  </a:cubicBezTo>
                  <a:lnTo>
                    <a:pt x="1870" y="1619"/>
                  </a:lnTo>
                  <a:cubicBezTo>
                    <a:pt x="1991" y="1334"/>
                    <a:pt x="2012" y="1028"/>
                    <a:pt x="1920" y="748"/>
                  </a:cubicBezTo>
                  <a:cubicBezTo>
                    <a:pt x="1900" y="684"/>
                    <a:pt x="1840" y="642"/>
                    <a:pt x="1776" y="642"/>
                  </a:cubicBezTo>
                  <a:cubicBezTo>
                    <a:pt x="1770" y="642"/>
                    <a:pt x="1764" y="643"/>
                    <a:pt x="1759" y="643"/>
                  </a:cubicBezTo>
                  <a:cubicBezTo>
                    <a:pt x="1686" y="653"/>
                    <a:pt x="1630" y="711"/>
                    <a:pt x="1626" y="783"/>
                  </a:cubicBezTo>
                  <a:lnTo>
                    <a:pt x="1570" y="1539"/>
                  </a:lnTo>
                  <a:cubicBezTo>
                    <a:pt x="1502" y="1680"/>
                    <a:pt x="1409" y="1807"/>
                    <a:pt x="1296" y="1916"/>
                  </a:cubicBezTo>
                  <a:cubicBezTo>
                    <a:pt x="1106" y="2099"/>
                    <a:pt x="820" y="2259"/>
                    <a:pt x="512" y="2259"/>
                  </a:cubicBezTo>
                  <a:cubicBezTo>
                    <a:pt x="449" y="2259"/>
                    <a:pt x="384" y="2252"/>
                    <a:pt x="320" y="2237"/>
                  </a:cubicBezTo>
                  <a:lnTo>
                    <a:pt x="518" y="165"/>
                  </a:lnTo>
                  <a:cubicBezTo>
                    <a:pt x="526" y="83"/>
                    <a:pt x="464" y="9"/>
                    <a:pt x="380" y="1"/>
                  </a:cubicBezTo>
                  <a:cubicBezTo>
                    <a:pt x="375" y="0"/>
                    <a:pt x="370" y="0"/>
                    <a:pt x="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62" name="Google Shape;9162;p17"/>
            <p:cNvSpPr/>
            <p:nvPr/>
          </p:nvSpPr>
          <p:spPr>
            <a:xfrm>
              <a:off x="5849306" y="88518"/>
              <a:ext cx="56963" cy="50428"/>
            </a:xfrm>
            <a:custGeom>
              <a:avLst/>
              <a:gdLst/>
              <a:ahLst/>
              <a:cxnLst/>
              <a:rect l="l" t="t" r="r" b="b"/>
              <a:pathLst>
                <a:path w="1960" h="1735" extrusionOk="0">
                  <a:moveTo>
                    <a:pt x="915" y="0"/>
                  </a:moveTo>
                  <a:cubicBezTo>
                    <a:pt x="651" y="0"/>
                    <a:pt x="388" y="120"/>
                    <a:pt x="230" y="336"/>
                  </a:cubicBezTo>
                  <a:cubicBezTo>
                    <a:pt x="177" y="404"/>
                    <a:pt x="192" y="500"/>
                    <a:pt x="260" y="551"/>
                  </a:cubicBezTo>
                  <a:cubicBezTo>
                    <a:pt x="287" y="571"/>
                    <a:pt x="318" y="580"/>
                    <a:pt x="349" y="580"/>
                  </a:cubicBezTo>
                  <a:cubicBezTo>
                    <a:pt x="397" y="580"/>
                    <a:pt x="444" y="558"/>
                    <a:pt x="473" y="516"/>
                  </a:cubicBezTo>
                  <a:cubicBezTo>
                    <a:pt x="574" y="380"/>
                    <a:pt x="746" y="304"/>
                    <a:pt x="916" y="304"/>
                  </a:cubicBezTo>
                  <a:cubicBezTo>
                    <a:pt x="973" y="304"/>
                    <a:pt x="1030" y="313"/>
                    <a:pt x="1084" y="331"/>
                  </a:cubicBezTo>
                  <a:cubicBezTo>
                    <a:pt x="1053" y="829"/>
                    <a:pt x="659" y="1290"/>
                    <a:pt x="168" y="1383"/>
                  </a:cubicBezTo>
                  <a:cubicBezTo>
                    <a:pt x="10" y="1414"/>
                    <a:pt x="0" y="1637"/>
                    <a:pt x="157" y="1679"/>
                  </a:cubicBezTo>
                  <a:cubicBezTo>
                    <a:pt x="296" y="1716"/>
                    <a:pt x="440" y="1735"/>
                    <a:pt x="586" y="1735"/>
                  </a:cubicBezTo>
                  <a:cubicBezTo>
                    <a:pt x="1088" y="1735"/>
                    <a:pt x="1585" y="1513"/>
                    <a:pt x="1909" y="1121"/>
                  </a:cubicBezTo>
                  <a:cubicBezTo>
                    <a:pt x="1960" y="1056"/>
                    <a:pt x="1949" y="962"/>
                    <a:pt x="1885" y="910"/>
                  </a:cubicBezTo>
                  <a:cubicBezTo>
                    <a:pt x="1857" y="886"/>
                    <a:pt x="1823" y="874"/>
                    <a:pt x="1789" y="874"/>
                  </a:cubicBezTo>
                  <a:cubicBezTo>
                    <a:pt x="1747" y="874"/>
                    <a:pt x="1705" y="892"/>
                    <a:pt x="1675" y="928"/>
                  </a:cubicBezTo>
                  <a:cubicBezTo>
                    <a:pt x="1460" y="1187"/>
                    <a:pt x="1143" y="1357"/>
                    <a:pt x="809" y="1412"/>
                  </a:cubicBezTo>
                  <a:cubicBezTo>
                    <a:pt x="1168" y="1132"/>
                    <a:pt x="1403" y="685"/>
                    <a:pt x="1388" y="229"/>
                  </a:cubicBezTo>
                  <a:cubicBezTo>
                    <a:pt x="1387" y="176"/>
                    <a:pt x="1357" y="128"/>
                    <a:pt x="1311" y="101"/>
                  </a:cubicBezTo>
                  <a:cubicBezTo>
                    <a:pt x="1189" y="33"/>
                    <a:pt x="1052" y="0"/>
                    <a:pt x="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63" name="Google Shape;9163;p17"/>
            <p:cNvSpPr/>
            <p:nvPr/>
          </p:nvSpPr>
          <p:spPr>
            <a:xfrm>
              <a:off x="5919321" y="153127"/>
              <a:ext cx="59462" cy="17294"/>
            </a:xfrm>
            <a:custGeom>
              <a:avLst/>
              <a:gdLst/>
              <a:ahLst/>
              <a:cxnLst/>
              <a:rect l="l" t="t" r="r" b="b"/>
              <a:pathLst>
                <a:path w="2046" h="595" extrusionOk="0">
                  <a:moveTo>
                    <a:pt x="1883" y="0"/>
                  </a:moveTo>
                  <a:cubicBezTo>
                    <a:pt x="1875" y="0"/>
                    <a:pt x="1866" y="1"/>
                    <a:pt x="1857" y="3"/>
                  </a:cubicBezTo>
                  <a:lnTo>
                    <a:pt x="182" y="292"/>
                  </a:lnTo>
                  <a:cubicBezTo>
                    <a:pt x="0" y="326"/>
                    <a:pt x="24" y="593"/>
                    <a:pt x="208" y="595"/>
                  </a:cubicBezTo>
                  <a:cubicBezTo>
                    <a:pt x="217" y="595"/>
                    <a:pt x="225" y="593"/>
                    <a:pt x="235" y="591"/>
                  </a:cubicBezTo>
                  <a:lnTo>
                    <a:pt x="1908" y="302"/>
                  </a:lnTo>
                  <a:cubicBezTo>
                    <a:pt x="1990" y="288"/>
                    <a:pt x="2046" y="208"/>
                    <a:pt x="2031" y="126"/>
                  </a:cubicBezTo>
                  <a:cubicBezTo>
                    <a:pt x="2019" y="52"/>
                    <a:pt x="1955" y="0"/>
                    <a:pt x="18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64" name="Google Shape;9164;p17"/>
            <p:cNvSpPr/>
            <p:nvPr/>
          </p:nvSpPr>
          <p:spPr>
            <a:xfrm>
              <a:off x="5978989" y="128887"/>
              <a:ext cx="88989" cy="51881"/>
            </a:xfrm>
            <a:custGeom>
              <a:avLst/>
              <a:gdLst/>
              <a:ahLst/>
              <a:cxnLst/>
              <a:rect l="l" t="t" r="r" b="b"/>
              <a:pathLst>
                <a:path w="3062" h="1785" extrusionOk="0">
                  <a:moveTo>
                    <a:pt x="173" y="1"/>
                  </a:moveTo>
                  <a:cubicBezTo>
                    <a:pt x="142" y="1"/>
                    <a:pt x="110" y="11"/>
                    <a:pt x="83" y="31"/>
                  </a:cubicBezTo>
                  <a:cubicBezTo>
                    <a:pt x="16" y="78"/>
                    <a:pt x="0" y="172"/>
                    <a:pt x="46" y="238"/>
                  </a:cubicBezTo>
                  <a:cubicBezTo>
                    <a:pt x="722" y="1152"/>
                    <a:pt x="1767" y="1717"/>
                    <a:pt x="2899" y="1785"/>
                  </a:cubicBezTo>
                  <a:lnTo>
                    <a:pt x="2908" y="1785"/>
                  </a:lnTo>
                  <a:cubicBezTo>
                    <a:pt x="2991" y="1785"/>
                    <a:pt x="3057" y="1718"/>
                    <a:pt x="3060" y="1636"/>
                  </a:cubicBezTo>
                  <a:cubicBezTo>
                    <a:pt x="3062" y="1554"/>
                    <a:pt x="2999" y="1486"/>
                    <a:pt x="2916" y="1481"/>
                  </a:cubicBezTo>
                  <a:cubicBezTo>
                    <a:pt x="1873" y="1419"/>
                    <a:pt x="912" y="898"/>
                    <a:pt x="292" y="59"/>
                  </a:cubicBezTo>
                  <a:cubicBezTo>
                    <a:pt x="262" y="21"/>
                    <a:pt x="218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65" name="Google Shape;9165;p17"/>
            <p:cNvSpPr/>
            <p:nvPr/>
          </p:nvSpPr>
          <p:spPr>
            <a:xfrm>
              <a:off x="5977594" y="123627"/>
              <a:ext cx="60101" cy="78446"/>
            </a:xfrm>
            <a:custGeom>
              <a:avLst/>
              <a:gdLst/>
              <a:ahLst/>
              <a:cxnLst/>
              <a:rect l="l" t="t" r="r" b="b"/>
              <a:pathLst>
                <a:path w="2068" h="2699" extrusionOk="0">
                  <a:moveTo>
                    <a:pt x="1874" y="1"/>
                  </a:moveTo>
                  <a:cubicBezTo>
                    <a:pt x="1869" y="1"/>
                    <a:pt x="1863" y="1"/>
                    <a:pt x="1858" y="1"/>
                  </a:cubicBezTo>
                  <a:lnTo>
                    <a:pt x="145" y="179"/>
                  </a:lnTo>
                  <a:cubicBezTo>
                    <a:pt x="61" y="187"/>
                    <a:pt x="1" y="261"/>
                    <a:pt x="10" y="345"/>
                  </a:cubicBezTo>
                  <a:cubicBezTo>
                    <a:pt x="18" y="422"/>
                    <a:pt x="84" y="480"/>
                    <a:pt x="161" y="480"/>
                  </a:cubicBezTo>
                  <a:cubicBezTo>
                    <a:pt x="165" y="480"/>
                    <a:pt x="170" y="480"/>
                    <a:pt x="175" y="479"/>
                  </a:cubicBezTo>
                  <a:lnTo>
                    <a:pt x="1576" y="335"/>
                  </a:lnTo>
                  <a:lnTo>
                    <a:pt x="226" y="2466"/>
                  </a:lnTo>
                  <a:cubicBezTo>
                    <a:pt x="162" y="2567"/>
                    <a:pt x="234" y="2699"/>
                    <a:pt x="354" y="2699"/>
                  </a:cubicBezTo>
                  <a:cubicBezTo>
                    <a:pt x="406" y="2699"/>
                    <a:pt x="455" y="2673"/>
                    <a:pt x="484" y="2629"/>
                  </a:cubicBezTo>
                  <a:lnTo>
                    <a:pt x="2002" y="234"/>
                  </a:lnTo>
                  <a:cubicBezTo>
                    <a:pt x="2067" y="133"/>
                    <a:pt x="1991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66" name="Google Shape;9166;p17"/>
            <p:cNvSpPr/>
            <p:nvPr/>
          </p:nvSpPr>
          <p:spPr>
            <a:xfrm>
              <a:off x="6090506" y="117058"/>
              <a:ext cx="31213" cy="47521"/>
            </a:xfrm>
            <a:custGeom>
              <a:avLst/>
              <a:gdLst/>
              <a:ahLst/>
              <a:cxnLst/>
              <a:rect l="l" t="t" r="r" b="b"/>
              <a:pathLst>
                <a:path w="1074" h="1635" extrusionOk="0">
                  <a:moveTo>
                    <a:pt x="612" y="1"/>
                  </a:moveTo>
                  <a:cubicBezTo>
                    <a:pt x="456" y="1"/>
                    <a:pt x="307" y="107"/>
                    <a:pt x="235" y="283"/>
                  </a:cubicBezTo>
                  <a:cubicBezTo>
                    <a:pt x="146" y="501"/>
                    <a:pt x="214" y="723"/>
                    <a:pt x="398" y="811"/>
                  </a:cubicBezTo>
                  <a:cubicBezTo>
                    <a:pt x="418" y="821"/>
                    <a:pt x="440" y="826"/>
                    <a:pt x="461" y="826"/>
                  </a:cubicBezTo>
                  <a:cubicBezTo>
                    <a:pt x="517" y="826"/>
                    <a:pt x="571" y="794"/>
                    <a:pt x="597" y="740"/>
                  </a:cubicBezTo>
                  <a:cubicBezTo>
                    <a:pt x="632" y="666"/>
                    <a:pt x="604" y="577"/>
                    <a:pt x="531" y="539"/>
                  </a:cubicBezTo>
                  <a:cubicBezTo>
                    <a:pt x="482" y="515"/>
                    <a:pt x="504" y="428"/>
                    <a:pt x="517" y="398"/>
                  </a:cubicBezTo>
                  <a:cubicBezTo>
                    <a:pt x="526" y="375"/>
                    <a:pt x="540" y="352"/>
                    <a:pt x="558" y="333"/>
                  </a:cubicBezTo>
                  <a:lnTo>
                    <a:pt x="732" y="1090"/>
                  </a:lnTo>
                  <a:lnTo>
                    <a:pt x="151" y="1343"/>
                  </a:lnTo>
                  <a:cubicBezTo>
                    <a:pt x="1" y="1410"/>
                    <a:pt x="48" y="1635"/>
                    <a:pt x="211" y="1635"/>
                  </a:cubicBezTo>
                  <a:cubicBezTo>
                    <a:pt x="233" y="1635"/>
                    <a:pt x="254" y="1630"/>
                    <a:pt x="273" y="1622"/>
                  </a:cubicBezTo>
                  <a:lnTo>
                    <a:pt x="969" y="1318"/>
                  </a:lnTo>
                  <a:cubicBezTo>
                    <a:pt x="1037" y="1290"/>
                    <a:pt x="1074" y="1215"/>
                    <a:pt x="1056" y="1145"/>
                  </a:cubicBezTo>
                  <a:lnTo>
                    <a:pt x="821" y="128"/>
                  </a:lnTo>
                  <a:cubicBezTo>
                    <a:pt x="810" y="77"/>
                    <a:pt x="772" y="36"/>
                    <a:pt x="721" y="18"/>
                  </a:cubicBezTo>
                  <a:cubicBezTo>
                    <a:pt x="685" y="6"/>
                    <a:pt x="648" y="1"/>
                    <a:pt x="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9167" name="Google Shape;9167;p17"/>
          <p:cNvSpPr/>
          <p:nvPr/>
        </p:nvSpPr>
        <p:spPr>
          <a:xfrm rot="-6230563">
            <a:off x="-1750154" y="-1462433"/>
            <a:ext cx="6886507" cy="8366048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9168" name="Google Shape;9168;p17"/>
          <p:cNvSpPr txBox="1">
            <a:spLocks noGrp="1"/>
          </p:cNvSpPr>
          <p:nvPr>
            <p:ph type="title"/>
          </p:nvPr>
        </p:nvSpPr>
        <p:spPr>
          <a:xfrm>
            <a:off x="715100" y="4076600"/>
            <a:ext cx="4003500" cy="53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187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9169" name="Google Shape;9169;p17"/>
          <p:cNvSpPr txBox="1">
            <a:spLocks noGrp="1"/>
          </p:cNvSpPr>
          <p:nvPr>
            <p:ph type="subTitle" idx="1"/>
          </p:nvPr>
        </p:nvSpPr>
        <p:spPr>
          <a:xfrm>
            <a:off x="715100" y="1187800"/>
            <a:ext cx="4003500" cy="288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1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1875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1875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1875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1875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1875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1875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1875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1875"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378269051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 preserve="1">
  <p:cSld name="Title and text">
    <p:spTree>
      <p:nvGrpSpPr>
        <p:cNvPr id="1" name="Shape 9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1" name="Google Shape;9171;p18"/>
          <p:cNvSpPr txBox="1">
            <a:spLocks noGrp="1"/>
          </p:cNvSpPr>
          <p:nvPr>
            <p:ph type="subTitle" idx="1"/>
          </p:nvPr>
        </p:nvSpPr>
        <p:spPr>
          <a:xfrm>
            <a:off x="2852050" y="3876350"/>
            <a:ext cx="5377800" cy="45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9172" name="Google Shape;9172;p18"/>
          <p:cNvSpPr txBox="1">
            <a:spLocks noGrp="1"/>
          </p:cNvSpPr>
          <p:nvPr>
            <p:ph type="title"/>
          </p:nvPr>
        </p:nvSpPr>
        <p:spPr>
          <a:xfrm>
            <a:off x="2764450" y="2208200"/>
            <a:ext cx="5567700" cy="139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72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grpSp>
        <p:nvGrpSpPr>
          <p:cNvPr id="9173" name="Google Shape;9173;p18"/>
          <p:cNvGrpSpPr/>
          <p:nvPr/>
        </p:nvGrpSpPr>
        <p:grpSpPr>
          <a:xfrm>
            <a:off x="283282" y="168233"/>
            <a:ext cx="8695794" cy="8701541"/>
            <a:chOff x="1407825" y="453900"/>
            <a:chExt cx="4803775" cy="4806950"/>
          </a:xfrm>
        </p:grpSpPr>
        <p:sp>
          <p:nvSpPr>
            <p:cNvPr id="9174" name="Google Shape;9174;p18"/>
            <p:cNvSpPr/>
            <p:nvPr/>
          </p:nvSpPr>
          <p:spPr>
            <a:xfrm>
              <a:off x="1702875" y="453900"/>
              <a:ext cx="42075" cy="162650"/>
            </a:xfrm>
            <a:custGeom>
              <a:avLst/>
              <a:gdLst/>
              <a:ahLst/>
              <a:cxnLst/>
              <a:rect l="l" t="t" r="r" b="b"/>
              <a:pathLst>
                <a:path w="1683" h="6506" extrusionOk="0">
                  <a:moveTo>
                    <a:pt x="624" y="2540"/>
                  </a:moveTo>
                  <a:cubicBezTo>
                    <a:pt x="624" y="2542"/>
                    <a:pt x="624" y="2543"/>
                    <a:pt x="625" y="2545"/>
                  </a:cubicBezTo>
                  <a:cubicBezTo>
                    <a:pt x="624" y="2543"/>
                    <a:pt x="624" y="2542"/>
                    <a:pt x="624" y="2540"/>
                  </a:cubicBezTo>
                  <a:close/>
                  <a:moveTo>
                    <a:pt x="1143" y="0"/>
                  </a:moveTo>
                  <a:cubicBezTo>
                    <a:pt x="1057" y="0"/>
                    <a:pt x="964" y="31"/>
                    <a:pt x="895" y="74"/>
                  </a:cubicBezTo>
                  <a:cubicBezTo>
                    <a:pt x="481" y="338"/>
                    <a:pt x="395" y="880"/>
                    <a:pt x="441" y="1336"/>
                  </a:cubicBezTo>
                  <a:cubicBezTo>
                    <a:pt x="460" y="1532"/>
                    <a:pt x="479" y="1728"/>
                    <a:pt x="512" y="1923"/>
                  </a:cubicBezTo>
                  <a:cubicBezTo>
                    <a:pt x="548" y="2129"/>
                    <a:pt x="584" y="2334"/>
                    <a:pt x="624" y="2540"/>
                  </a:cubicBezTo>
                  <a:lnTo>
                    <a:pt x="624" y="2540"/>
                  </a:lnTo>
                  <a:cubicBezTo>
                    <a:pt x="623" y="2537"/>
                    <a:pt x="623" y="2533"/>
                    <a:pt x="622" y="2529"/>
                  </a:cubicBezTo>
                  <a:lnTo>
                    <a:pt x="622" y="2529"/>
                  </a:lnTo>
                  <a:cubicBezTo>
                    <a:pt x="676" y="2816"/>
                    <a:pt x="745" y="3101"/>
                    <a:pt x="815" y="3384"/>
                  </a:cubicBezTo>
                  <a:cubicBezTo>
                    <a:pt x="848" y="3517"/>
                    <a:pt x="881" y="3650"/>
                    <a:pt x="913" y="3783"/>
                  </a:cubicBezTo>
                  <a:cubicBezTo>
                    <a:pt x="946" y="3925"/>
                    <a:pt x="974" y="4066"/>
                    <a:pt x="1003" y="4209"/>
                  </a:cubicBezTo>
                  <a:cubicBezTo>
                    <a:pt x="1024" y="4332"/>
                    <a:pt x="1044" y="4457"/>
                    <a:pt x="1058" y="4581"/>
                  </a:cubicBezTo>
                  <a:cubicBezTo>
                    <a:pt x="1074" y="4704"/>
                    <a:pt x="1085" y="4826"/>
                    <a:pt x="1095" y="4949"/>
                  </a:cubicBezTo>
                  <a:cubicBezTo>
                    <a:pt x="1098" y="5052"/>
                    <a:pt x="1101" y="5154"/>
                    <a:pt x="1099" y="5257"/>
                  </a:cubicBezTo>
                  <a:cubicBezTo>
                    <a:pt x="1098" y="5352"/>
                    <a:pt x="1092" y="5445"/>
                    <a:pt x="1085" y="5540"/>
                  </a:cubicBezTo>
                  <a:cubicBezTo>
                    <a:pt x="1077" y="5624"/>
                    <a:pt x="1066" y="5705"/>
                    <a:pt x="1050" y="5787"/>
                  </a:cubicBezTo>
                  <a:cubicBezTo>
                    <a:pt x="1043" y="5823"/>
                    <a:pt x="1031" y="5857"/>
                    <a:pt x="1020" y="5891"/>
                  </a:cubicBezTo>
                  <a:cubicBezTo>
                    <a:pt x="1012" y="5912"/>
                    <a:pt x="1003" y="5934"/>
                    <a:pt x="993" y="5953"/>
                  </a:cubicBezTo>
                  <a:cubicBezTo>
                    <a:pt x="987" y="5966"/>
                    <a:pt x="979" y="5977"/>
                    <a:pt x="973" y="5988"/>
                  </a:cubicBezTo>
                  <a:cubicBezTo>
                    <a:pt x="962" y="6002"/>
                    <a:pt x="951" y="6016"/>
                    <a:pt x="938" y="6029"/>
                  </a:cubicBezTo>
                  <a:cubicBezTo>
                    <a:pt x="932" y="6037"/>
                    <a:pt x="924" y="6045"/>
                    <a:pt x="914" y="6051"/>
                  </a:cubicBezTo>
                  <a:cubicBezTo>
                    <a:pt x="902" y="6062"/>
                    <a:pt x="889" y="6072"/>
                    <a:pt x="875" y="6081"/>
                  </a:cubicBezTo>
                  <a:cubicBezTo>
                    <a:pt x="865" y="6088"/>
                    <a:pt x="854" y="6094"/>
                    <a:pt x="843" y="6099"/>
                  </a:cubicBezTo>
                  <a:cubicBezTo>
                    <a:pt x="824" y="6107"/>
                    <a:pt x="805" y="6116"/>
                    <a:pt x="786" y="6122"/>
                  </a:cubicBezTo>
                  <a:cubicBezTo>
                    <a:pt x="765" y="6129"/>
                    <a:pt x="746" y="6134"/>
                    <a:pt x="726" y="6137"/>
                  </a:cubicBezTo>
                  <a:cubicBezTo>
                    <a:pt x="713" y="6140"/>
                    <a:pt x="697" y="6141"/>
                    <a:pt x="685" y="6141"/>
                  </a:cubicBezTo>
                  <a:cubicBezTo>
                    <a:pt x="677" y="6141"/>
                    <a:pt x="669" y="6142"/>
                    <a:pt x="661" y="6142"/>
                  </a:cubicBezTo>
                  <a:cubicBezTo>
                    <a:pt x="657" y="6142"/>
                    <a:pt x="654" y="6142"/>
                    <a:pt x="650" y="6141"/>
                  </a:cubicBezTo>
                  <a:cubicBezTo>
                    <a:pt x="637" y="6141"/>
                    <a:pt x="626" y="6140"/>
                    <a:pt x="612" y="6137"/>
                  </a:cubicBezTo>
                  <a:cubicBezTo>
                    <a:pt x="598" y="6134"/>
                    <a:pt x="585" y="6129"/>
                    <a:pt x="571" y="6124"/>
                  </a:cubicBezTo>
                  <a:lnTo>
                    <a:pt x="571" y="6124"/>
                  </a:lnTo>
                  <a:cubicBezTo>
                    <a:pt x="579" y="6127"/>
                    <a:pt x="587" y="6130"/>
                    <a:pt x="593" y="6134"/>
                  </a:cubicBezTo>
                  <a:cubicBezTo>
                    <a:pt x="577" y="6127"/>
                    <a:pt x="560" y="6121"/>
                    <a:pt x="544" y="6113"/>
                  </a:cubicBezTo>
                  <a:cubicBezTo>
                    <a:pt x="536" y="6110"/>
                    <a:pt x="528" y="6105"/>
                    <a:pt x="522" y="6100"/>
                  </a:cubicBezTo>
                  <a:cubicBezTo>
                    <a:pt x="506" y="6089"/>
                    <a:pt x="490" y="6077"/>
                    <a:pt x="476" y="6064"/>
                  </a:cubicBezTo>
                  <a:cubicBezTo>
                    <a:pt x="469" y="6058"/>
                    <a:pt x="463" y="6053"/>
                    <a:pt x="455" y="6042"/>
                  </a:cubicBezTo>
                  <a:cubicBezTo>
                    <a:pt x="447" y="6031"/>
                    <a:pt x="441" y="6021"/>
                    <a:pt x="433" y="6012"/>
                  </a:cubicBezTo>
                  <a:cubicBezTo>
                    <a:pt x="420" y="5991"/>
                    <a:pt x="411" y="5972"/>
                    <a:pt x="401" y="5952"/>
                  </a:cubicBezTo>
                  <a:cubicBezTo>
                    <a:pt x="397" y="5944"/>
                    <a:pt x="393" y="5933"/>
                    <a:pt x="390" y="5923"/>
                  </a:cubicBezTo>
                  <a:cubicBezTo>
                    <a:pt x="379" y="5890"/>
                    <a:pt x="371" y="5857"/>
                    <a:pt x="365" y="5822"/>
                  </a:cubicBezTo>
                  <a:cubicBezTo>
                    <a:pt x="362" y="5793"/>
                    <a:pt x="359" y="5766"/>
                    <a:pt x="357" y="5739"/>
                  </a:cubicBezTo>
                  <a:cubicBezTo>
                    <a:pt x="355" y="5693"/>
                    <a:pt x="355" y="5646"/>
                    <a:pt x="359" y="5599"/>
                  </a:cubicBezTo>
                  <a:cubicBezTo>
                    <a:pt x="365" y="5545"/>
                    <a:pt x="373" y="5489"/>
                    <a:pt x="382" y="5435"/>
                  </a:cubicBezTo>
                  <a:cubicBezTo>
                    <a:pt x="390" y="5402"/>
                    <a:pt x="400" y="5369"/>
                    <a:pt x="411" y="5337"/>
                  </a:cubicBezTo>
                  <a:cubicBezTo>
                    <a:pt x="420" y="5312"/>
                    <a:pt x="431" y="5288"/>
                    <a:pt x="444" y="5264"/>
                  </a:cubicBezTo>
                  <a:cubicBezTo>
                    <a:pt x="488" y="5176"/>
                    <a:pt x="439" y="5065"/>
                    <a:pt x="351" y="5027"/>
                  </a:cubicBezTo>
                  <a:cubicBezTo>
                    <a:pt x="327" y="5017"/>
                    <a:pt x="303" y="5012"/>
                    <a:pt x="279" y="5012"/>
                  </a:cubicBezTo>
                  <a:cubicBezTo>
                    <a:pt x="209" y="5012"/>
                    <a:pt x="143" y="5052"/>
                    <a:pt x="113" y="5119"/>
                  </a:cubicBezTo>
                  <a:cubicBezTo>
                    <a:pt x="64" y="5227"/>
                    <a:pt x="33" y="5340"/>
                    <a:pt x="20" y="5456"/>
                  </a:cubicBezTo>
                  <a:cubicBezTo>
                    <a:pt x="6" y="5561"/>
                    <a:pt x="1" y="5667"/>
                    <a:pt x="6" y="5771"/>
                  </a:cubicBezTo>
                  <a:cubicBezTo>
                    <a:pt x="18" y="5982"/>
                    <a:pt x="86" y="6189"/>
                    <a:pt x="243" y="6336"/>
                  </a:cubicBezTo>
                  <a:cubicBezTo>
                    <a:pt x="362" y="6445"/>
                    <a:pt x="517" y="6506"/>
                    <a:pt x="678" y="6506"/>
                  </a:cubicBezTo>
                  <a:cubicBezTo>
                    <a:pt x="731" y="6506"/>
                    <a:pt x="781" y="6499"/>
                    <a:pt x="832" y="6487"/>
                  </a:cubicBezTo>
                  <a:cubicBezTo>
                    <a:pt x="1017" y="6441"/>
                    <a:pt x="1202" y="6330"/>
                    <a:pt x="1294" y="6156"/>
                  </a:cubicBezTo>
                  <a:cubicBezTo>
                    <a:pt x="1348" y="6058"/>
                    <a:pt x="1384" y="5952"/>
                    <a:pt x="1403" y="5842"/>
                  </a:cubicBezTo>
                  <a:cubicBezTo>
                    <a:pt x="1421" y="5747"/>
                    <a:pt x="1432" y="5652"/>
                    <a:pt x="1438" y="5557"/>
                  </a:cubicBezTo>
                  <a:cubicBezTo>
                    <a:pt x="1443" y="5470"/>
                    <a:pt x="1448" y="5382"/>
                    <a:pt x="1449" y="5295"/>
                  </a:cubicBezTo>
                  <a:cubicBezTo>
                    <a:pt x="1451" y="5106"/>
                    <a:pt x="1440" y="4921"/>
                    <a:pt x="1424" y="4734"/>
                  </a:cubicBezTo>
                  <a:cubicBezTo>
                    <a:pt x="1391" y="4343"/>
                    <a:pt x="1308" y="3960"/>
                    <a:pt x="1218" y="3580"/>
                  </a:cubicBezTo>
                  <a:cubicBezTo>
                    <a:pt x="1175" y="3400"/>
                    <a:pt x="1125" y="3221"/>
                    <a:pt x="1082" y="3039"/>
                  </a:cubicBezTo>
                  <a:cubicBezTo>
                    <a:pt x="1041" y="2852"/>
                    <a:pt x="1000" y="2667"/>
                    <a:pt x="960" y="2480"/>
                  </a:cubicBezTo>
                  <a:cubicBezTo>
                    <a:pt x="922" y="2279"/>
                    <a:pt x="887" y="2078"/>
                    <a:pt x="854" y="1875"/>
                  </a:cubicBezTo>
                  <a:cubicBezTo>
                    <a:pt x="822" y="1679"/>
                    <a:pt x="805" y="1480"/>
                    <a:pt x="788" y="1282"/>
                  </a:cubicBezTo>
                  <a:cubicBezTo>
                    <a:pt x="781" y="1184"/>
                    <a:pt x="783" y="1084"/>
                    <a:pt x="789" y="984"/>
                  </a:cubicBezTo>
                  <a:lnTo>
                    <a:pt x="789" y="986"/>
                  </a:lnTo>
                  <a:cubicBezTo>
                    <a:pt x="794" y="932"/>
                    <a:pt x="802" y="880"/>
                    <a:pt x="811" y="827"/>
                  </a:cubicBezTo>
                  <a:cubicBezTo>
                    <a:pt x="822" y="783"/>
                    <a:pt x="834" y="739"/>
                    <a:pt x="849" y="694"/>
                  </a:cubicBezTo>
                  <a:cubicBezTo>
                    <a:pt x="862" y="664"/>
                    <a:pt x="872" y="636"/>
                    <a:pt x="889" y="606"/>
                  </a:cubicBezTo>
                  <a:cubicBezTo>
                    <a:pt x="905" y="576"/>
                    <a:pt x="922" y="547"/>
                    <a:pt x="941" y="519"/>
                  </a:cubicBezTo>
                  <a:cubicBezTo>
                    <a:pt x="957" y="498"/>
                    <a:pt x="971" y="479"/>
                    <a:pt x="989" y="460"/>
                  </a:cubicBezTo>
                  <a:cubicBezTo>
                    <a:pt x="1005" y="444"/>
                    <a:pt x="1020" y="430"/>
                    <a:pt x="1036" y="414"/>
                  </a:cubicBezTo>
                  <a:cubicBezTo>
                    <a:pt x="1044" y="408"/>
                    <a:pt x="1054" y="403"/>
                    <a:pt x="1061" y="397"/>
                  </a:cubicBezTo>
                  <a:cubicBezTo>
                    <a:pt x="1069" y="392"/>
                    <a:pt x="1077" y="387"/>
                    <a:pt x="1085" y="383"/>
                  </a:cubicBezTo>
                  <a:lnTo>
                    <a:pt x="1098" y="378"/>
                  </a:lnTo>
                  <a:lnTo>
                    <a:pt x="1098" y="378"/>
                  </a:lnTo>
                  <a:lnTo>
                    <a:pt x="1107" y="375"/>
                  </a:lnTo>
                  <a:lnTo>
                    <a:pt x="1107" y="375"/>
                  </a:lnTo>
                  <a:cubicBezTo>
                    <a:pt x="1103" y="395"/>
                    <a:pt x="1101" y="417"/>
                    <a:pt x="1103" y="440"/>
                  </a:cubicBezTo>
                  <a:cubicBezTo>
                    <a:pt x="1106" y="476"/>
                    <a:pt x="1112" y="511"/>
                    <a:pt x="1120" y="546"/>
                  </a:cubicBezTo>
                  <a:cubicBezTo>
                    <a:pt x="1126" y="592"/>
                    <a:pt x="1141" y="636"/>
                    <a:pt x="1160" y="677"/>
                  </a:cubicBezTo>
                  <a:cubicBezTo>
                    <a:pt x="1191" y="740"/>
                    <a:pt x="1253" y="786"/>
                    <a:pt x="1323" y="799"/>
                  </a:cubicBezTo>
                  <a:cubicBezTo>
                    <a:pt x="1331" y="800"/>
                    <a:pt x="1340" y="800"/>
                    <a:pt x="1348" y="800"/>
                  </a:cubicBezTo>
                  <a:cubicBezTo>
                    <a:pt x="1412" y="800"/>
                    <a:pt x="1474" y="774"/>
                    <a:pt x="1521" y="728"/>
                  </a:cubicBezTo>
                  <a:cubicBezTo>
                    <a:pt x="1682" y="574"/>
                    <a:pt x="1614" y="316"/>
                    <a:pt x="1484" y="164"/>
                  </a:cubicBezTo>
                  <a:cubicBezTo>
                    <a:pt x="1410" y="79"/>
                    <a:pt x="1307" y="22"/>
                    <a:pt x="1194" y="4"/>
                  </a:cubicBezTo>
                  <a:cubicBezTo>
                    <a:pt x="1178" y="2"/>
                    <a:pt x="1160" y="0"/>
                    <a:pt x="1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75" name="Google Shape;9175;p18"/>
            <p:cNvSpPr/>
            <p:nvPr/>
          </p:nvSpPr>
          <p:spPr>
            <a:xfrm>
              <a:off x="1766600" y="455775"/>
              <a:ext cx="41825" cy="156400"/>
            </a:xfrm>
            <a:custGeom>
              <a:avLst/>
              <a:gdLst/>
              <a:ahLst/>
              <a:cxnLst/>
              <a:rect l="l" t="t" r="r" b="b"/>
              <a:pathLst>
                <a:path w="1673" h="6256" extrusionOk="0">
                  <a:moveTo>
                    <a:pt x="1245" y="0"/>
                  </a:moveTo>
                  <a:cubicBezTo>
                    <a:pt x="1160" y="0"/>
                    <a:pt x="1074" y="25"/>
                    <a:pt x="1004" y="67"/>
                  </a:cubicBezTo>
                  <a:cubicBezTo>
                    <a:pt x="863" y="156"/>
                    <a:pt x="746" y="277"/>
                    <a:pt x="664" y="422"/>
                  </a:cubicBezTo>
                  <a:cubicBezTo>
                    <a:pt x="596" y="532"/>
                    <a:pt x="545" y="653"/>
                    <a:pt x="512" y="778"/>
                  </a:cubicBezTo>
                  <a:cubicBezTo>
                    <a:pt x="483" y="895"/>
                    <a:pt x="469" y="1014"/>
                    <a:pt x="467" y="1134"/>
                  </a:cubicBezTo>
                  <a:cubicBezTo>
                    <a:pt x="467" y="1346"/>
                    <a:pt x="490" y="1558"/>
                    <a:pt x="534" y="1765"/>
                  </a:cubicBezTo>
                  <a:cubicBezTo>
                    <a:pt x="572" y="1955"/>
                    <a:pt x="613" y="2145"/>
                    <a:pt x="661" y="2334"/>
                  </a:cubicBezTo>
                  <a:cubicBezTo>
                    <a:pt x="710" y="2524"/>
                    <a:pt x="760" y="2712"/>
                    <a:pt x="805" y="2902"/>
                  </a:cubicBezTo>
                  <a:cubicBezTo>
                    <a:pt x="852" y="3102"/>
                    <a:pt x="895" y="3299"/>
                    <a:pt x="938" y="3499"/>
                  </a:cubicBezTo>
                  <a:lnTo>
                    <a:pt x="938" y="3494"/>
                  </a:lnTo>
                  <a:cubicBezTo>
                    <a:pt x="961" y="3632"/>
                    <a:pt x="985" y="3768"/>
                    <a:pt x="1004" y="3904"/>
                  </a:cubicBezTo>
                  <a:cubicBezTo>
                    <a:pt x="1025" y="4047"/>
                    <a:pt x="1039" y="4189"/>
                    <a:pt x="1053" y="4332"/>
                  </a:cubicBezTo>
                  <a:lnTo>
                    <a:pt x="1053" y="4319"/>
                  </a:lnTo>
                  <a:cubicBezTo>
                    <a:pt x="1060" y="4441"/>
                    <a:pt x="1066" y="4564"/>
                    <a:pt x="1066" y="4688"/>
                  </a:cubicBezTo>
                  <a:cubicBezTo>
                    <a:pt x="1066" y="4745"/>
                    <a:pt x="1066" y="4802"/>
                    <a:pt x="1063" y="4857"/>
                  </a:cubicBezTo>
                  <a:cubicBezTo>
                    <a:pt x="1058" y="4917"/>
                    <a:pt x="1055" y="4979"/>
                    <a:pt x="1050" y="5038"/>
                  </a:cubicBezTo>
                  <a:cubicBezTo>
                    <a:pt x="1042" y="5109"/>
                    <a:pt x="1034" y="5178"/>
                    <a:pt x="1025" y="5250"/>
                  </a:cubicBezTo>
                  <a:cubicBezTo>
                    <a:pt x="1018" y="5310"/>
                    <a:pt x="1004" y="5368"/>
                    <a:pt x="993" y="5429"/>
                  </a:cubicBezTo>
                  <a:cubicBezTo>
                    <a:pt x="976" y="5500"/>
                    <a:pt x="955" y="5571"/>
                    <a:pt x="931" y="5641"/>
                  </a:cubicBezTo>
                  <a:cubicBezTo>
                    <a:pt x="919" y="5671"/>
                    <a:pt x="906" y="5702"/>
                    <a:pt x="890" y="5732"/>
                  </a:cubicBezTo>
                  <a:cubicBezTo>
                    <a:pt x="879" y="5755"/>
                    <a:pt x="866" y="5774"/>
                    <a:pt x="854" y="5794"/>
                  </a:cubicBezTo>
                  <a:cubicBezTo>
                    <a:pt x="847" y="5802"/>
                    <a:pt x="841" y="5810"/>
                    <a:pt x="833" y="5818"/>
                  </a:cubicBezTo>
                  <a:cubicBezTo>
                    <a:pt x="822" y="5831"/>
                    <a:pt x="809" y="5842"/>
                    <a:pt x="797" y="5853"/>
                  </a:cubicBezTo>
                  <a:lnTo>
                    <a:pt x="781" y="5865"/>
                  </a:lnTo>
                  <a:cubicBezTo>
                    <a:pt x="776" y="5867"/>
                    <a:pt x="773" y="5869"/>
                    <a:pt x="770" y="5870"/>
                  </a:cubicBezTo>
                  <a:lnTo>
                    <a:pt x="746" y="5880"/>
                  </a:lnTo>
                  <a:lnTo>
                    <a:pt x="733" y="5884"/>
                  </a:lnTo>
                  <a:lnTo>
                    <a:pt x="714" y="5886"/>
                  </a:lnTo>
                  <a:lnTo>
                    <a:pt x="697" y="5886"/>
                  </a:lnTo>
                  <a:lnTo>
                    <a:pt x="675" y="5883"/>
                  </a:lnTo>
                  <a:lnTo>
                    <a:pt x="661" y="5880"/>
                  </a:lnTo>
                  <a:cubicBezTo>
                    <a:pt x="650" y="5875"/>
                    <a:pt x="638" y="5870"/>
                    <a:pt x="627" y="5865"/>
                  </a:cubicBezTo>
                  <a:cubicBezTo>
                    <a:pt x="623" y="5861"/>
                    <a:pt x="616" y="5858"/>
                    <a:pt x="610" y="5854"/>
                  </a:cubicBezTo>
                  <a:cubicBezTo>
                    <a:pt x="594" y="5842"/>
                    <a:pt x="580" y="5831"/>
                    <a:pt x="564" y="5818"/>
                  </a:cubicBezTo>
                  <a:cubicBezTo>
                    <a:pt x="556" y="5808"/>
                    <a:pt x="547" y="5801"/>
                    <a:pt x="539" y="5791"/>
                  </a:cubicBezTo>
                  <a:cubicBezTo>
                    <a:pt x="518" y="5766"/>
                    <a:pt x="499" y="5740"/>
                    <a:pt x="482" y="5713"/>
                  </a:cubicBezTo>
                  <a:cubicBezTo>
                    <a:pt x="463" y="5683"/>
                    <a:pt x="445" y="5652"/>
                    <a:pt x="429" y="5618"/>
                  </a:cubicBezTo>
                  <a:cubicBezTo>
                    <a:pt x="419" y="5595"/>
                    <a:pt x="409" y="5571"/>
                    <a:pt x="399" y="5546"/>
                  </a:cubicBezTo>
                  <a:lnTo>
                    <a:pt x="399" y="5546"/>
                  </a:lnTo>
                  <a:cubicBezTo>
                    <a:pt x="401" y="5550"/>
                    <a:pt x="402" y="5554"/>
                    <a:pt x="403" y="5557"/>
                  </a:cubicBezTo>
                  <a:cubicBezTo>
                    <a:pt x="400" y="5551"/>
                    <a:pt x="398" y="5545"/>
                    <a:pt x="397" y="5540"/>
                  </a:cubicBezTo>
                  <a:lnTo>
                    <a:pt x="397" y="5540"/>
                  </a:lnTo>
                  <a:cubicBezTo>
                    <a:pt x="398" y="5542"/>
                    <a:pt x="398" y="5544"/>
                    <a:pt x="399" y="5546"/>
                  </a:cubicBezTo>
                  <a:lnTo>
                    <a:pt x="399" y="5546"/>
                  </a:lnTo>
                  <a:cubicBezTo>
                    <a:pt x="398" y="5544"/>
                    <a:pt x="397" y="5542"/>
                    <a:pt x="396" y="5539"/>
                  </a:cubicBezTo>
                  <a:lnTo>
                    <a:pt x="396" y="5539"/>
                  </a:lnTo>
                  <a:cubicBezTo>
                    <a:pt x="397" y="5539"/>
                    <a:pt x="397" y="5540"/>
                    <a:pt x="397" y="5540"/>
                  </a:cubicBezTo>
                  <a:lnTo>
                    <a:pt x="397" y="5540"/>
                  </a:lnTo>
                  <a:cubicBezTo>
                    <a:pt x="396" y="5538"/>
                    <a:pt x="395" y="5536"/>
                    <a:pt x="395" y="5535"/>
                  </a:cubicBezTo>
                  <a:lnTo>
                    <a:pt x="395" y="5535"/>
                  </a:lnTo>
                  <a:cubicBezTo>
                    <a:pt x="395" y="5536"/>
                    <a:pt x="396" y="5538"/>
                    <a:pt x="396" y="5539"/>
                  </a:cubicBezTo>
                  <a:lnTo>
                    <a:pt x="396" y="5539"/>
                  </a:lnTo>
                  <a:cubicBezTo>
                    <a:pt x="392" y="5525"/>
                    <a:pt x="389" y="5511"/>
                    <a:pt x="384" y="5497"/>
                  </a:cubicBezTo>
                  <a:lnTo>
                    <a:pt x="384" y="5497"/>
                  </a:lnTo>
                  <a:cubicBezTo>
                    <a:pt x="383" y="5488"/>
                    <a:pt x="382" y="5479"/>
                    <a:pt x="382" y="5470"/>
                  </a:cubicBezTo>
                  <a:lnTo>
                    <a:pt x="382" y="5459"/>
                  </a:lnTo>
                  <a:cubicBezTo>
                    <a:pt x="384" y="5443"/>
                    <a:pt x="385" y="5427"/>
                    <a:pt x="388" y="5411"/>
                  </a:cubicBezTo>
                  <a:cubicBezTo>
                    <a:pt x="403" y="5310"/>
                    <a:pt x="333" y="5216"/>
                    <a:pt x="232" y="5201"/>
                  </a:cubicBezTo>
                  <a:cubicBezTo>
                    <a:pt x="223" y="5199"/>
                    <a:pt x="214" y="5199"/>
                    <a:pt x="206" y="5199"/>
                  </a:cubicBezTo>
                  <a:cubicBezTo>
                    <a:pt x="115" y="5199"/>
                    <a:pt x="40" y="5268"/>
                    <a:pt x="23" y="5359"/>
                  </a:cubicBezTo>
                  <a:cubicBezTo>
                    <a:pt x="7" y="5433"/>
                    <a:pt x="1" y="5512"/>
                    <a:pt x="23" y="5587"/>
                  </a:cubicBezTo>
                  <a:cubicBezTo>
                    <a:pt x="45" y="5658"/>
                    <a:pt x="72" y="5726"/>
                    <a:pt x="107" y="5793"/>
                  </a:cubicBezTo>
                  <a:cubicBezTo>
                    <a:pt x="165" y="5902"/>
                    <a:pt x="235" y="6008"/>
                    <a:pt x="327" y="6092"/>
                  </a:cubicBezTo>
                  <a:cubicBezTo>
                    <a:pt x="407" y="6165"/>
                    <a:pt x="509" y="6228"/>
                    <a:pt x="619" y="6244"/>
                  </a:cubicBezTo>
                  <a:cubicBezTo>
                    <a:pt x="650" y="6250"/>
                    <a:pt x="680" y="6253"/>
                    <a:pt x="711" y="6255"/>
                  </a:cubicBezTo>
                  <a:cubicBezTo>
                    <a:pt x="717" y="6255"/>
                    <a:pt x="722" y="6255"/>
                    <a:pt x="727" y="6255"/>
                  </a:cubicBezTo>
                  <a:cubicBezTo>
                    <a:pt x="806" y="6255"/>
                    <a:pt x="884" y="6233"/>
                    <a:pt x="953" y="6192"/>
                  </a:cubicBezTo>
                  <a:cubicBezTo>
                    <a:pt x="1044" y="6136"/>
                    <a:pt x="1120" y="6060"/>
                    <a:pt x="1173" y="5968"/>
                  </a:cubicBezTo>
                  <a:cubicBezTo>
                    <a:pt x="1325" y="5707"/>
                    <a:pt x="1360" y="5398"/>
                    <a:pt x="1394" y="5102"/>
                  </a:cubicBezTo>
                  <a:cubicBezTo>
                    <a:pt x="1398" y="5057"/>
                    <a:pt x="1400" y="5011"/>
                    <a:pt x="1403" y="4965"/>
                  </a:cubicBezTo>
                  <a:cubicBezTo>
                    <a:pt x="1406" y="4919"/>
                    <a:pt x="1411" y="4871"/>
                    <a:pt x="1411" y="4825"/>
                  </a:cubicBezTo>
                  <a:cubicBezTo>
                    <a:pt x="1411" y="4732"/>
                    <a:pt x="1414" y="4637"/>
                    <a:pt x="1409" y="4544"/>
                  </a:cubicBezTo>
                  <a:cubicBezTo>
                    <a:pt x="1398" y="4344"/>
                    <a:pt x="1386" y="4146"/>
                    <a:pt x="1359" y="3948"/>
                  </a:cubicBezTo>
                  <a:cubicBezTo>
                    <a:pt x="1303" y="3562"/>
                    <a:pt x="1229" y="3178"/>
                    <a:pt x="1136" y="2798"/>
                  </a:cubicBezTo>
                  <a:cubicBezTo>
                    <a:pt x="1086" y="2598"/>
                    <a:pt x="1037" y="2399"/>
                    <a:pt x="988" y="2199"/>
                  </a:cubicBezTo>
                  <a:cubicBezTo>
                    <a:pt x="942" y="2014"/>
                    <a:pt x="906" y="1827"/>
                    <a:pt x="870" y="1639"/>
                  </a:cubicBezTo>
                  <a:lnTo>
                    <a:pt x="870" y="1639"/>
                  </a:lnTo>
                  <a:cubicBezTo>
                    <a:pt x="871" y="1647"/>
                    <a:pt x="873" y="1655"/>
                    <a:pt x="874" y="1661"/>
                  </a:cubicBezTo>
                  <a:cubicBezTo>
                    <a:pt x="852" y="1538"/>
                    <a:pt x="838" y="1412"/>
                    <a:pt x="828" y="1286"/>
                  </a:cubicBezTo>
                  <a:cubicBezTo>
                    <a:pt x="825" y="1211"/>
                    <a:pt x="825" y="1139"/>
                    <a:pt x="830" y="1066"/>
                  </a:cubicBezTo>
                  <a:cubicBezTo>
                    <a:pt x="836" y="1009"/>
                    <a:pt x="844" y="952"/>
                    <a:pt x="855" y="896"/>
                  </a:cubicBezTo>
                  <a:cubicBezTo>
                    <a:pt x="865" y="862"/>
                    <a:pt x="874" y="830"/>
                    <a:pt x="884" y="797"/>
                  </a:cubicBezTo>
                  <a:cubicBezTo>
                    <a:pt x="900" y="757"/>
                    <a:pt x="917" y="718"/>
                    <a:pt x="934" y="680"/>
                  </a:cubicBezTo>
                  <a:cubicBezTo>
                    <a:pt x="958" y="637"/>
                    <a:pt x="984" y="596"/>
                    <a:pt x="1010" y="554"/>
                  </a:cubicBezTo>
                  <a:cubicBezTo>
                    <a:pt x="1031" y="529"/>
                    <a:pt x="1050" y="505"/>
                    <a:pt x="1071" y="482"/>
                  </a:cubicBezTo>
                  <a:cubicBezTo>
                    <a:pt x="1092" y="459"/>
                    <a:pt x="1114" y="439"/>
                    <a:pt x="1137" y="419"/>
                  </a:cubicBezTo>
                  <a:lnTo>
                    <a:pt x="1137" y="419"/>
                  </a:lnTo>
                  <a:cubicBezTo>
                    <a:pt x="1134" y="422"/>
                    <a:pt x="1131" y="424"/>
                    <a:pt x="1128" y="426"/>
                  </a:cubicBezTo>
                  <a:cubicBezTo>
                    <a:pt x="1132" y="422"/>
                    <a:pt x="1137" y="418"/>
                    <a:pt x="1142" y="415"/>
                  </a:cubicBezTo>
                  <a:lnTo>
                    <a:pt x="1142" y="415"/>
                  </a:lnTo>
                  <a:cubicBezTo>
                    <a:pt x="1140" y="416"/>
                    <a:pt x="1138" y="418"/>
                    <a:pt x="1137" y="419"/>
                  </a:cubicBezTo>
                  <a:lnTo>
                    <a:pt x="1137" y="419"/>
                  </a:lnTo>
                  <a:cubicBezTo>
                    <a:pt x="1139" y="417"/>
                    <a:pt x="1141" y="416"/>
                    <a:pt x="1143" y="414"/>
                  </a:cubicBezTo>
                  <a:lnTo>
                    <a:pt x="1143" y="414"/>
                  </a:lnTo>
                  <a:cubicBezTo>
                    <a:pt x="1143" y="414"/>
                    <a:pt x="1142" y="414"/>
                    <a:pt x="1142" y="415"/>
                  </a:cubicBezTo>
                  <a:lnTo>
                    <a:pt x="1142" y="415"/>
                  </a:lnTo>
                  <a:cubicBezTo>
                    <a:pt x="1143" y="414"/>
                    <a:pt x="1144" y="413"/>
                    <a:pt x="1145" y="412"/>
                  </a:cubicBezTo>
                  <a:lnTo>
                    <a:pt x="1145" y="412"/>
                  </a:lnTo>
                  <a:cubicBezTo>
                    <a:pt x="1144" y="413"/>
                    <a:pt x="1144" y="413"/>
                    <a:pt x="1143" y="414"/>
                  </a:cubicBezTo>
                  <a:lnTo>
                    <a:pt x="1143" y="414"/>
                  </a:lnTo>
                  <a:cubicBezTo>
                    <a:pt x="1150" y="409"/>
                    <a:pt x="1156" y="404"/>
                    <a:pt x="1162" y="401"/>
                  </a:cubicBezTo>
                  <a:cubicBezTo>
                    <a:pt x="1173" y="395"/>
                    <a:pt x="1183" y="390"/>
                    <a:pt x="1194" y="384"/>
                  </a:cubicBezTo>
                  <a:lnTo>
                    <a:pt x="1205" y="379"/>
                  </a:lnTo>
                  <a:lnTo>
                    <a:pt x="1205" y="379"/>
                  </a:lnTo>
                  <a:cubicBezTo>
                    <a:pt x="1211" y="376"/>
                    <a:pt x="1218" y="374"/>
                    <a:pt x="1226" y="372"/>
                  </a:cubicBezTo>
                  <a:lnTo>
                    <a:pt x="1226" y="372"/>
                  </a:lnTo>
                  <a:lnTo>
                    <a:pt x="1240" y="371"/>
                  </a:lnTo>
                  <a:lnTo>
                    <a:pt x="1246" y="371"/>
                  </a:lnTo>
                  <a:lnTo>
                    <a:pt x="1251" y="374"/>
                  </a:lnTo>
                  <a:lnTo>
                    <a:pt x="1253" y="374"/>
                  </a:lnTo>
                  <a:lnTo>
                    <a:pt x="1259" y="377"/>
                  </a:lnTo>
                  <a:lnTo>
                    <a:pt x="1265" y="384"/>
                  </a:lnTo>
                  <a:cubicBezTo>
                    <a:pt x="1267" y="387"/>
                    <a:pt x="1268" y="388"/>
                    <a:pt x="1270" y="391"/>
                  </a:cubicBezTo>
                  <a:lnTo>
                    <a:pt x="1273" y="403"/>
                  </a:lnTo>
                  <a:cubicBezTo>
                    <a:pt x="1275" y="409"/>
                    <a:pt x="1278" y="415"/>
                    <a:pt x="1280" y="423"/>
                  </a:cubicBezTo>
                  <a:cubicBezTo>
                    <a:pt x="1275" y="445"/>
                    <a:pt x="1272" y="467"/>
                    <a:pt x="1268" y="488"/>
                  </a:cubicBezTo>
                  <a:cubicBezTo>
                    <a:pt x="1253" y="553"/>
                    <a:pt x="1245" y="619"/>
                    <a:pt x="1240" y="684"/>
                  </a:cubicBezTo>
                  <a:cubicBezTo>
                    <a:pt x="1240" y="795"/>
                    <a:pt x="1331" y="871"/>
                    <a:pt x="1435" y="871"/>
                  </a:cubicBezTo>
                  <a:cubicBezTo>
                    <a:pt x="1439" y="871"/>
                    <a:pt x="1443" y="871"/>
                    <a:pt x="1447" y="871"/>
                  </a:cubicBezTo>
                  <a:cubicBezTo>
                    <a:pt x="1607" y="860"/>
                    <a:pt x="1644" y="668"/>
                    <a:pt x="1650" y="542"/>
                  </a:cubicBezTo>
                  <a:cubicBezTo>
                    <a:pt x="1653" y="507"/>
                    <a:pt x="1653" y="472"/>
                    <a:pt x="1652" y="439"/>
                  </a:cubicBezTo>
                  <a:cubicBezTo>
                    <a:pt x="1653" y="429"/>
                    <a:pt x="1656" y="422"/>
                    <a:pt x="1658" y="414"/>
                  </a:cubicBezTo>
                  <a:cubicBezTo>
                    <a:pt x="1672" y="358"/>
                    <a:pt x="1661" y="298"/>
                    <a:pt x="1628" y="252"/>
                  </a:cubicBezTo>
                  <a:cubicBezTo>
                    <a:pt x="1618" y="238"/>
                    <a:pt x="1607" y="227"/>
                    <a:pt x="1595" y="217"/>
                  </a:cubicBezTo>
                  <a:cubicBezTo>
                    <a:pt x="1583" y="195"/>
                    <a:pt x="1571" y="175"/>
                    <a:pt x="1557" y="154"/>
                  </a:cubicBezTo>
                  <a:cubicBezTo>
                    <a:pt x="1536" y="127"/>
                    <a:pt x="1511" y="103"/>
                    <a:pt x="1484" y="83"/>
                  </a:cubicBezTo>
                  <a:cubicBezTo>
                    <a:pt x="1418" y="25"/>
                    <a:pt x="1332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76" name="Google Shape;9176;p18"/>
            <p:cNvSpPr/>
            <p:nvPr/>
          </p:nvSpPr>
          <p:spPr>
            <a:xfrm>
              <a:off x="1827225" y="455500"/>
              <a:ext cx="41075" cy="150875"/>
            </a:xfrm>
            <a:custGeom>
              <a:avLst/>
              <a:gdLst/>
              <a:ahLst/>
              <a:cxnLst/>
              <a:rect l="l" t="t" r="r" b="b"/>
              <a:pathLst>
                <a:path w="1643" h="6035" extrusionOk="0">
                  <a:moveTo>
                    <a:pt x="1164" y="412"/>
                  </a:moveTo>
                  <a:cubicBezTo>
                    <a:pt x="1165" y="414"/>
                    <a:pt x="1166" y="417"/>
                    <a:pt x="1168" y="419"/>
                  </a:cubicBezTo>
                  <a:lnTo>
                    <a:pt x="1168" y="419"/>
                  </a:lnTo>
                  <a:cubicBezTo>
                    <a:pt x="1167" y="416"/>
                    <a:pt x="1166" y="414"/>
                    <a:pt x="1164" y="412"/>
                  </a:cubicBezTo>
                  <a:close/>
                  <a:moveTo>
                    <a:pt x="669" y="3990"/>
                  </a:moveTo>
                  <a:cubicBezTo>
                    <a:pt x="669" y="3995"/>
                    <a:pt x="669" y="4000"/>
                    <a:pt x="669" y="4005"/>
                  </a:cubicBezTo>
                  <a:lnTo>
                    <a:pt x="669" y="4005"/>
                  </a:lnTo>
                  <a:cubicBezTo>
                    <a:pt x="669" y="4000"/>
                    <a:pt x="669" y="3995"/>
                    <a:pt x="669" y="3990"/>
                  </a:cubicBezTo>
                  <a:close/>
                  <a:moveTo>
                    <a:pt x="1092" y="0"/>
                  </a:moveTo>
                  <a:cubicBezTo>
                    <a:pt x="1070" y="0"/>
                    <a:pt x="1047" y="2"/>
                    <a:pt x="1025" y="5"/>
                  </a:cubicBezTo>
                  <a:cubicBezTo>
                    <a:pt x="878" y="23"/>
                    <a:pt x="746" y="122"/>
                    <a:pt x="648" y="228"/>
                  </a:cubicBezTo>
                  <a:cubicBezTo>
                    <a:pt x="431" y="464"/>
                    <a:pt x="338" y="781"/>
                    <a:pt x="335" y="1096"/>
                  </a:cubicBezTo>
                  <a:cubicBezTo>
                    <a:pt x="333" y="1222"/>
                    <a:pt x="341" y="1347"/>
                    <a:pt x="357" y="1474"/>
                  </a:cubicBezTo>
                  <a:cubicBezTo>
                    <a:pt x="369" y="1553"/>
                    <a:pt x="379" y="1632"/>
                    <a:pt x="392" y="1712"/>
                  </a:cubicBezTo>
                  <a:cubicBezTo>
                    <a:pt x="417" y="1900"/>
                    <a:pt x="452" y="2088"/>
                    <a:pt x="480" y="2277"/>
                  </a:cubicBezTo>
                  <a:cubicBezTo>
                    <a:pt x="509" y="2457"/>
                    <a:pt x="534" y="2636"/>
                    <a:pt x="556" y="2817"/>
                  </a:cubicBezTo>
                  <a:cubicBezTo>
                    <a:pt x="580" y="3011"/>
                    <a:pt x="605" y="3204"/>
                    <a:pt x="623" y="3399"/>
                  </a:cubicBezTo>
                  <a:cubicBezTo>
                    <a:pt x="640" y="3603"/>
                    <a:pt x="656" y="3807"/>
                    <a:pt x="670" y="4012"/>
                  </a:cubicBezTo>
                  <a:cubicBezTo>
                    <a:pt x="670" y="4009"/>
                    <a:pt x="669" y="4007"/>
                    <a:pt x="669" y="4005"/>
                  </a:cubicBezTo>
                  <a:lnTo>
                    <a:pt x="669" y="4005"/>
                  </a:lnTo>
                  <a:cubicBezTo>
                    <a:pt x="674" y="4137"/>
                    <a:pt x="680" y="4270"/>
                    <a:pt x="680" y="4403"/>
                  </a:cubicBezTo>
                  <a:cubicBezTo>
                    <a:pt x="680" y="4536"/>
                    <a:pt x="675" y="4669"/>
                    <a:pt x="669" y="4802"/>
                  </a:cubicBezTo>
                  <a:cubicBezTo>
                    <a:pt x="659" y="4898"/>
                    <a:pt x="651" y="4995"/>
                    <a:pt x="639" y="5093"/>
                  </a:cubicBezTo>
                  <a:cubicBezTo>
                    <a:pt x="624" y="5191"/>
                    <a:pt x="608" y="5289"/>
                    <a:pt x="590" y="5387"/>
                  </a:cubicBezTo>
                  <a:cubicBezTo>
                    <a:pt x="577" y="5443"/>
                    <a:pt x="563" y="5498"/>
                    <a:pt x="545" y="5554"/>
                  </a:cubicBezTo>
                  <a:cubicBezTo>
                    <a:pt x="534" y="5577"/>
                    <a:pt x="526" y="5599"/>
                    <a:pt x="515" y="5622"/>
                  </a:cubicBezTo>
                  <a:cubicBezTo>
                    <a:pt x="510" y="5629"/>
                    <a:pt x="506" y="5637"/>
                    <a:pt x="501" y="5645"/>
                  </a:cubicBezTo>
                  <a:lnTo>
                    <a:pt x="491" y="5658"/>
                  </a:lnTo>
                  <a:cubicBezTo>
                    <a:pt x="485" y="5650"/>
                    <a:pt x="480" y="5644"/>
                    <a:pt x="474" y="5634"/>
                  </a:cubicBezTo>
                  <a:cubicBezTo>
                    <a:pt x="469" y="5626"/>
                    <a:pt x="464" y="5617"/>
                    <a:pt x="460" y="5607"/>
                  </a:cubicBezTo>
                  <a:cubicBezTo>
                    <a:pt x="450" y="5585"/>
                    <a:pt x="441" y="5561"/>
                    <a:pt x="433" y="5539"/>
                  </a:cubicBezTo>
                  <a:cubicBezTo>
                    <a:pt x="422" y="5500"/>
                    <a:pt x="412" y="5462"/>
                    <a:pt x="404" y="5422"/>
                  </a:cubicBezTo>
                  <a:cubicBezTo>
                    <a:pt x="392" y="5341"/>
                    <a:pt x="385" y="5261"/>
                    <a:pt x="379" y="5180"/>
                  </a:cubicBezTo>
                  <a:cubicBezTo>
                    <a:pt x="377" y="5109"/>
                    <a:pt x="376" y="5036"/>
                    <a:pt x="379" y="4965"/>
                  </a:cubicBezTo>
                  <a:cubicBezTo>
                    <a:pt x="382" y="4942"/>
                    <a:pt x="384" y="4922"/>
                    <a:pt x="388" y="4901"/>
                  </a:cubicBezTo>
                  <a:cubicBezTo>
                    <a:pt x="390" y="4892"/>
                    <a:pt x="393" y="4881"/>
                    <a:pt x="395" y="4871"/>
                  </a:cubicBezTo>
                  <a:cubicBezTo>
                    <a:pt x="423" y="4773"/>
                    <a:pt x="366" y="4672"/>
                    <a:pt x="268" y="4643"/>
                  </a:cubicBezTo>
                  <a:cubicBezTo>
                    <a:pt x="251" y="4638"/>
                    <a:pt x="234" y="4636"/>
                    <a:pt x="217" y="4636"/>
                  </a:cubicBezTo>
                  <a:cubicBezTo>
                    <a:pt x="136" y="4636"/>
                    <a:pt x="62" y="4689"/>
                    <a:pt x="39" y="4770"/>
                  </a:cubicBezTo>
                  <a:cubicBezTo>
                    <a:pt x="1" y="4914"/>
                    <a:pt x="9" y="5066"/>
                    <a:pt x="21" y="5215"/>
                  </a:cubicBezTo>
                  <a:cubicBezTo>
                    <a:pt x="29" y="5299"/>
                    <a:pt x="34" y="5384"/>
                    <a:pt x="48" y="5468"/>
                  </a:cubicBezTo>
                  <a:cubicBezTo>
                    <a:pt x="70" y="5587"/>
                    <a:pt x="96" y="5715"/>
                    <a:pt x="161" y="5818"/>
                  </a:cubicBezTo>
                  <a:cubicBezTo>
                    <a:pt x="216" y="5907"/>
                    <a:pt x="286" y="5990"/>
                    <a:pt x="392" y="6020"/>
                  </a:cubicBezTo>
                  <a:cubicBezTo>
                    <a:pt x="425" y="6030"/>
                    <a:pt x="458" y="6035"/>
                    <a:pt x="493" y="6035"/>
                  </a:cubicBezTo>
                  <a:cubicBezTo>
                    <a:pt x="509" y="6035"/>
                    <a:pt x="525" y="6033"/>
                    <a:pt x="540" y="6032"/>
                  </a:cubicBezTo>
                  <a:cubicBezTo>
                    <a:pt x="591" y="6025"/>
                    <a:pt x="639" y="6005"/>
                    <a:pt x="681" y="5975"/>
                  </a:cubicBezTo>
                  <a:cubicBezTo>
                    <a:pt x="849" y="5856"/>
                    <a:pt x="906" y="5633"/>
                    <a:pt x="938" y="5438"/>
                  </a:cubicBezTo>
                  <a:cubicBezTo>
                    <a:pt x="955" y="5335"/>
                    <a:pt x="971" y="5231"/>
                    <a:pt x="984" y="5126"/>
                  </a:cubicBezTo>
                  <a:cubicBezTo>
                    <a:pt x="995" y="5031"/>
                    <a:pt x="1003" y="4935"/>
                    <a:pt x="1011" y="4840"/>
                  </a:cubicBezTo>
                  <a:cubicBezTo>
                    <a:pt x="1015" y="4791"/>
                    <a:pt x="1015" y="4738"/>
                    <a:pt x="1017" y="4688"/>
                  </a:cubicBezTo>
                  <a:cubicBezTo>
                    <a:pt x="1020" y="4645"/>
                    <a:pt x="1023" y="4602"/>
                    <a:pt x="1023" y="4559"/>
                  </a:cubicBezTo>
                  <a:cubicBezTo>
                    <a:pt x="1022" y="4466"/>
                    <a:pt x="1025" y="4373"/>
                    <a:pt x="1020" y="4279"/>
                  </a:cubicBezTo>
                  <a:cubicBezTo>
                    <a:pt x="1012" y="4075"/>
                    <a:pt x="1006" y="3869"/>
                    <a:pt x="987" y="3665"/>
                  </a:cubicBezTo>
                  <a:cubicBezTo>
                    <a:pt x="950" y="3269"/>
                    <a:pt x="909" y="2875"/>
                    <a:pt x="857" y="2482"/>
                  </a:cubicBezTo>
                  <a:cubicBezTo>
                    <a:pt x="833" y="2304"/>
                    <a:pt x="808" y="2126"/>
                    <a:pt x="779" y="1949"/>
                  </a:cubicBezTo>
                  <a:cubicBezTo>
                    <a:pt x="743" y="1716"/>
                    <a:pt x="703" y="1482"/>
                    <a:pt x="689" y="1246"/>
                  </a:cubicBezTo>
                  <a:cubicBezTo>
                    <a:pt x="686" y="1169"/>
                    <a:pt x="686" y="1093"/>
                    <a:pt x="691" y="1017"/>
                  </a:cubicBezTo>
                  <a:cubicBezTo>
                    <a:pt x="696" y="960"/>
                    <a:pt x="705" y="901"/>
                    <a:pt x="716" y="846"/>
                  </a:cubicBezTo>
                  <a:cubicBezTo>
                    <a:pt x="724" y="814"/>
                    <a:pt x="734" y="782"/>
                    <a:pt x="743" y="751"/>
                  </a:cubicBezTo>
                  <a:cubicBezTo>
                    <a:pt x="759" y="711"/>
                    <a:pt x="775" y="672"/>
                    <a:pt x="795" y="634"/>
                  </a:cubicBezTo>
                  <a:cubicBezTo>
                    <a:pt x="811" y="607"/>
                    <a:pt x="827" y="577"/>
                    <a:pt x="844" y="553"/>
                  </a:cubicBezTo>
                  <a:cubicBezTo>
                    <a:pt x="863" y="528"/>
                    <a:pt x="881" y="505"/>
                    <a:pt x="901" y="482"/>
                  </a:cubicBezTo>
                  <a:cubicBezTo>
                    <a:pt x="919" y="464"/>
                    <a:pt x="938" y="445"/>
                    <a:pt x="957" y="428"/>
                  </a:cubicBezTo>
                  <a:cubicBezTo>
                    <a:pt x="974" y="414"/>
                    <a:pt x="992" y="401"/>
                    <a:pt x="1011" y="388"/>
                  </a:cubicBezTo>
                  <a:cubicBezTo>
                    <a:pt x="1015" y="385"/>
                    <a:pt x="1022" y="382"/>
                    <a:pt x="1028" y="379"/>
                  </a:cubicBezTo>
                  <a:lnTo>
                    <a:pt x="1053" y="369"/>
                  </a:lnTo>
                  <a:lnTo>
                    <a:pt x="1072" y="363"/>
                  </a:lnTo>
                  <a:lnTo>
                    <a:pt x="1094" y="363"/>
                  </a:lnTo>
                  <a:lnTo>
                    <a:pt x="1107" y="364"/>
                  </a:lnTo>
                  <a:lnTo>
                    <a:pt x="1117" y="368"/>
                  </a:lnTo>
                  <a:lnTo>
                    <a:pt x="1123" y="371"/>
                  </a:lnTo>
                  <a:lnTo>
                    <a:pt x="1131" y="376"/>
                  </a:lnTo>
                  <a:lnTo>
                    <a:pt x="1140" y="382"/>
                  </a:lnTo>
                  <a:lnTo>
                    <a:pt x="1151" y="395"/>
                  </a:lnTo>
                  <a:cubicBezTo>
                    <a:pt x="1158" y="402"/>
                    <a:pt x="1164" y="410"/>
                    <a:pt x="1169" y="418"/>
                  </a:cubicBezTo>
                  <a:lnTo>
                    <a:pt x="1177" y="431"/>
                  </a:lnTo>
                  <a:cubicBezTo>
                    <a:pt x="1174" y="428"/>
                    <a:pt x="1172" y="425"/>
                    <a:pt x="1170" y="421"/>
                  </a:cubicBezTo>
                  <a:cubicBezTo>
                    <a:pt x="1170" y="421"/>
                    <a:pt x="1169" y="420"/>
                    <a:pt x="1168" y="419"/>
                  </a:cubicBezTo>
                  <a:lnTo>
                    <a:pt x="1168" y="419"/>
                  </a:lnTo>
                  <a:cubicBezTo>
                    <a:pt x="1170" y="422"/>
                    <a:pt x="1172" y="426"/>
                    <a:pt x="1174" y="429"/>
                  </a:cubicBezTo>
                  <a:cubicBezTo>
                    <a:pt x="1178" y="440"/>
                    <a:pt x="1183" y="452"/>
                    <a:pt x="1186" y="461"/>
                  </a:cubicBezTo>
                  <a:cubicBezTo>
                    <a:pt x="1193" y="480"/>
                    <a:pt x="1199" y="501"/>
                    <a:pt x="1202" y="516"/>
                  </a:cubicBezTo>
                  <a:cubicBezTo>
                    <a:pt x="1204" y="532"/>
                    <a:pt x="1205" y="548"/>
                    <a:pt x="1207" y="564"/>
                  </a:cubicBezTo>
                  <a:cubicBezTo>
                    <a:pt x="1202" y="583"/>
                    <a:pt x="1196" y="603"/>
                    <a:pt x="1191" y="622"/>
                  </a:cubicBezTo>
                  <a:cubicBezTo>
                    <a:pt x="1180" y="664"/>
                    <a:pt x="1167" y="705"/>
                    <a:pt x="1156" y="746"/>
                  </a:cubicBezTo>
                  <a:cubicBezTo>
                    <a:pt x="1137" y="820"/>
                    <a:pt x="1120" y="901"/>
                    <a:pt x="1163" y="969"/>
                  </a:cubicBezTo>
                  <a:cubicBezTo>
                    <a:pt x="1198" y="1033"/>
                    <a:pt x="1261" y="1065"/>
                    <a:pt x="1324" y="1065"/>
                  </a:cubicBezTo>
                  <a:cubicBezTo>
                    <a:pt x="1394" y="1065"/>
                    <a:pt x="1463" y="1027"/>
                    <a:pt x="1495" y="953"/>
                  </a:cubicBezTo>
                  <a:cubicBezTo>
                    <a:pt x="1546" y="849"/>
                    <a:pt x="1573" y="733"/>
                    <a:pt x="1574" y="618"/>
                  </a:cubicBezTo>
                  <a:cubicBezTo>
                    <a:pt x="1588" y="573"/>
                    <a:pt x="1603" y="529"/>
                    <a:pt x="1615" y="485"/>
                  </a:cubicBezTo>
                  <a:cubicBezTo>
                    <a:pt x="1642" y="390"/>
                    <a:pt x="1590" y="290"/>
                    <a:pt x="1497" y="257"/>
                  </a:cubicBezTo>
                  <a:cubicBezTo>
                    <a:pt x="1471" y="208"/>
                    <a:pt x="1440" y="163"/>
                    <a:pt x="1402" y="124"/>
                  </a:cubicBezTo>
                  <a:cubicBezTo>
                    <a:pt x="1320" y="41"/>
                    <a:pt x="1206" y="0"/>
                    <a:pt x="10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77" name="Google Shape;9177;p18"/>
            <p:cNvSpPr/>
            <p:nvPr/>
          </p:nvSpPr>
          <p:spPr>
            <a:xfrm>
              <a:off x="1766750" y="616325"/>
              <a:ext cx="56675" cy="50250"/>
            </a:xfrm>
            <a:custGeom>
              <a:avLst/>
              <a:gdLst/>
              <a:ahLst/>
              <a:cxnLst/>
              <a:rect l="l" t="t" r="r" b="b"/>
              <a:pathLst>
                <a:path w="2267" h="2010" extrusionOk="0">
                  <a:moveTo>
                    <a:pt x="530" y="851"/>
                  </a:moveTo>
                  <a:cubicBezTo>
                    <a:pt x="531" y="852"/>
                    <a:pt x="532" y="853"/>
                    <a:pt x="533" y="855"/>
                  </a:cubicBezTo>
                  <a:lnTo>
                    <a:pt x="533" y="855"/>
                  </a:lnTo>
                  <a:cubicBezTo>
                    <a:pt x="532" y="853"/>
                    <a:pt x="531" y="852"/>
                    <a:pt x="530" y="851"/>
                  </a:cubicBezTo>
                  <a:close/>
                  <a:moveTo>
                    <a:pt x="2070" y="1"/>
                  </a:moveTo>
                  <a:cubicBezTo>
                    <a:pt x="2011" y="1"/>
                    <a:pt x="1951" y="29"/>
                    <a:pt x="1921" y="83"/>
                  </a:cubicBezTo>
                  <a:cubicBezTo>
                    <a:pt x="1676" y="528"/>
                    <a:pt x="1452" y="983"/>
                    <a:pt x="1224" y="1436"/>
                  </a:cubicBezTo>
                  <a:lnTo>
                    <a:pt x="1224" y="1436"/>
                  </a:lnTo>
                  <a:lnTo>
                    <a:pt x="1226" y="1432"/>
                  </a:lnTo>
                  <a:lnTo>
                    <a:pt x="1223" y="1440"/>
                  </a:lnTo>
                  <a:cubicBezTo>
                    <a:pt x="1223" y="1439"/>
                    <a:pt x="1224" y="1437"/>
                    <a:pt x="1224" y="1436"/>
                  </a:cubicBezTo>
                  <a:lnTo>
                    <a:pt x="1224" y="1436"/>
                  </a:lnTo>
                  <a:lnTo>
                    <a:pt x="1223" y="1441"/>
                  </a:lnTo>
                  <a:lnTo>
                    <a:pt x="1217" y="1454"/>
                  </a:lnTo>
                  <a:cubicBezTo>
                    <a:pt x="1218" y="1449"/>
                    <a:pt x="1220" y="1446"/>
                    <a:pt x="1221" y="1443"/>
                  </a:cubicBezTo>
                  <a:lnTo>
                    <a:pt x="1221" y="1443"/>
                  </a:lnTo>
                  <a:cubicBezTo>
                    <a:pt x="1193" y="1495"/>
                    <a:pt x="1166" y="1547"/>
                    <a:pt x="1134" y="1596"/>
                  </a:cubicBezTo>
                  <a:lnTo>
                    <a:pt x="1128" y="1603"/>
                  </a:lnTo>
                  <a:cubicBezTo>
                    <a:pt x="1030" y="1478"/>
                    <a:pt x="940" y="1346"/>
                    <a:pt x="838" y="1221"/>
                  </a:cubicBezTo>
                  <a:cubicBezTo>
                    <a:pt x="738" y="1097"/>
                    <a:pt x="636" y="977"/>
                    <a:pt x="533" y="855"/>
                  </a:cubicBezTo>
                  <a:lnTo>
                    <a:pt x="533" y="855"/>
                  </a:lnTo>
                  <a:cubicBezTo>
                    <a:pt x="533" y="855"/>
                    <a:pt x="534" y="856"/>
                    <a:pt x="534" y="857"/>
                  </a:cubicBezTo>
                  <a:cubicBezTo>
                    <a:pt x="506" y="822"/>
                    <a:pt x="477" y="787"/>
                    <a:pt x="450" y="754"/>
                  </a:cubicBezTo>
                  <a:cubicBezTo>
                    <a:pt x="422" y="721"/>
                    <a:pt x="398" y="684"/>
                    <a:pt x="371" y="650"/>
                  </a:cubicBezTo>
                  <a:cubicBezTo>
                    <a:pt x="331" y="602"/>
                    <a:pt x="273" y="574"/>
                    <a:pt x="214" y="574"/>
                  </a:cubicBezTo>
                  <a:cubicBezTo>
                    <a:pt x="176" y="574"/>
                    <a:pt x="138" y="585"/>
                    <a:pt x="104" y="610"/>
                  </a:cubicBezTo>
                  <a:cubicBezTo>
                    <a:pt x="25" y="670"/>
                    <a:pt x="1" y="800"/>
                    <a:pt x="64" y="878"/>
                  </a:cubicBezTo>
                  <a:cubicBezTo>
                    <a:pt x="129" y="955"/>
                    <a:pt x="196" y="1026"/>
                    <a:pt x="264" y="1102"/>
                  </a:cubicBezTo>
                  <a:cubicBezTo>
                    <a:pt x="332" y="1180"/>
                    <a:pt x="400" y="1256"/>
                    <a:pt x="466" y="1334"/>
                  </a:cubicBezTo>
                  <a:cubicBezTo>
                    <a:pt x="568" y="1457"/>
                    <a:pt x="666" y="1580"/>
                    <a:pt x="757" y="1710"/>
                  </a:cubicBezTo>
                  <a:cubicBezTo>
                    <a:pt x="773" y="1734"/>
                    <a:pt x="791" y="1756"/>
                    <a:pt x="807" y="1780"/>
                  </a:cubicBezTo>
                  <a:cubicBezTo>
                    <a:pt x="832" y="1821"/>
                    <a:pt x="860" y="1861"/>
                    <a:pt x="894" y="1897"/>
                  </a:cubicBezTo>
                  <a:cubicBezTo>
                    <a:pt x="952" y="1956"/>
                    <a:pt x="1026" y="2008"/>
                    <a:pt x="1110" y="2008"/>
                  </a:cubicBezTo>
                  <a:cubicBezTo>
                    <a:pt x="1112" y="2008"/>
                    <a:pt x="1114" y="2008"/>
                    <a:pt x="1117" y="2008"/>
                  </a:cubicBezTo>
                  <a:cubicBezTo>
                    <a:pt x="1121" y="2009"/>
                    <a:pt x="1124" y="2009"/>
                    <a:pt x="1128" y="2009"/>
                  </a:cubicBezTo>
                  <a:cubicBezTo>
                    <a:pt x="1131" y="2009"/>
                    <a:pt x="1135" y="2009"/>
                    <a:pt x="1139" y="2008"/>
                  </a:cubicBezTo>
                  <a:cubicBezTo>
                    <a:pt x="1232" y="1998"/>
                    <a:pt x="1319" y="1952"/>
                    <a:pt x="1378" y="1878"/>
                  </a:cubicBezTo>
                  <a:cubicBezTo>
                    <a:pt x="1437" y="1799"/>
                    <a:pt x="1487" y="1715"/>
                    <a:pt x="1530" y="1626"/>
                  </a:cubicBezTo>
                  <a:cubicBezTo>
                    <a:pt x="1611" y="1463"/>
                    <a:pt x="1687" y="1299"/>
                    <a:pt x="1766" y="1134"/>
                  </a:cubicBezTo>
                  <a:cubicBezTo>
                    <a:pt x="1834" y="990"/>
                    <a:pt x="1907" y="849"/>
                    <a:pt x="1980" y="707"/>
                  </a:cubicBezTo>
                  <a:cubicBezTo>
                    <a:pt x="2057" y="558"/>
                    <a:pt x="2136" y="409"/>
                    <a:pt x="2219" y="262"/>
                  </a:cubicBezTo>
                  <a:cubicBezTo>
                    <a:pt x="2266" y="180"/>
                    <a:pt x="2239" y="75"/>
                    <a:pt x="2158" y="24"/>
                  </a:cubicBezTo>
                  <a:cubicBezTo>
                    <a:pt x="2132" y="9"/>
                    <a:pt x="2101" y="1"/>
                    <a:pt x="20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78" name="Google Shape;9178;p18"/>
            <p:cNvSpPr/>
            <p:nvPr/>
          </p:nvSpPr>
          <p:spPr>
            <a:xfrm>
              <a:off x="1902900" y="530175"/>
              <a:ext cx="20400" cy="55200"/>
            </a:xfrm>
            <a:custGeom>
              <a:avLst/>
              <a:gdLst/>
              <a:ahLst/>
              <a:cxnLst/>
              <a:rect l="l" t="t" r="r" b="b"/>
              <a:pathLst>
                <a:path w="816" h="2208" extrusionOk="0">
                  <a:moveTo>
                    <a:pt x="472" y="1"/>
                  </a:moveTo>
                  <a:cubicBezTo>
                    <a:pt x="413" y="1"/>
                    <a:pt x="355" y="19"/>
                    <a:pt x="306" y="54"/>
                  </a:cubicBezTo>
                  <a:cubicBezTo>
                    <a:pt x="238" y="108"/>
                    <a:pt x="182" y="178"/>
                    <a:pt x="144" y="255"/>
                  </a:cubicBezTo>
                  <a:cubicBezTo>
                    <a:pt x="119" y="301"/>
                    <a:pt x="97" y="347"/>
                    <a:pt x="78" y="395"/>
                  </a:cubicBezTo>
                  <a:cubicBezTo>
                    <a:pt x="43" y="475"/>
                    <a:pt x="0" y="577"/>
                    <a:pt x="22" y="665"/>
                  </a:cubicBezTo>
                  <a:cubicBezTo>
                    <a:pt x="44" y="751"/>
                    <a:pt x="123" y="819"/>
                    <a:pt x="213" y="819"/>
                  </a:cubicBezTo>
                  <a:cubicBezTo>
                    <a:pt x="221" y="819"/>
                    <a:pt x="228" y="818"/>
                    <a:pt x="236" y="817"/>
                  </a:cubicBezTo>
                  <a:cubicBezTo>
                    <a:pt x="292" y="809"/>
                    <a:pt x="342" y="781"/>
                    <a:pt x="377" y="738"/>
                  </a:cubicBezTo>
                  <a:cubicBezTo>
                    <a:pt x="418" y="687"/>
                    <a:pt x="429" y="618"/>
                    <a:pt x="407" y="556"/>
                  </a:cubicBezTo>
                  <a:cubicBezTo>
                    <a:pt x="418" y="529"/>
                    <a:pt x="431" y="504"/>
                    <a:pt x="442" y="477"/>
                  </a:cubicBezTo>
                  <a:lnTo>
                    <a:pt x="444" y="498"/>
                  </a:lnTo>
                  <a:cubicBezTo>
                    <a:pt x="445" y="555"/>
                    <a:pt x="444" y="612"/>
                    <a:pt x="442" y="667"/>
                  </a:cubicBezTo>
                  <a:cubicBezTo>
                    <a:pt x="425" y="849"/>
                    <a:pt x="396" y="1029"/>
                    <a:pt x="358" y="1207"/>
                  </a:cubicBezTo>
                  <a:cubicBezTo>
                    <a:pt x="315" y="1387"/>
                    <a:pt x="266" y="1568"/>
                    <a:pt x="206" y="1743"/>
                  </a:cubicBezTo>
                  <a:cubicBezTo>
                    <a:pt x="190" y="1791"/>
                    <a:pt x="171" y="1840"/>
                    <a:pt x="151" y="1886"/>
                  </a:cubicBezTo>
                  <a:cubicBezTo>
                    <a:pt x="143" y="1898"/>
                    <a:pt x="135" y="1913"/>
                    <a:pt x="127" y="1925"/>
                  </a:cubicBezTo>
                  <a:cubicBezTo>
                    <a:pt x="75" y="2014"/>
                    <a:pt x="102" y="2126"/>
                    <a:pt x="189" y="2180"/>
                  </a:cubicBezTo>
                  <a:cubicBezTo>
                    <a:pt x="217" y="2198"/>
                    <a:pt x="250" y="2207"/>
                    <a:pt x="284" y="2207"/>
                  </a:cubicBezTo>
                  <a:cubicBezTo>
                    <a:pt x="285" y="2207"/>
                    <a:pt x="286" y="2207"/>
                    <a:pt x="288" y="2207"/>
                  </a:cubicBezTo>
                  <a:cubicBezTo>
                    <a:pt x="351" y="2207"/>
                    <a:pt x="411" y="2173"/>
                    <a:pt x="444" y="2119"/>
                  </a:cubicBezTo>
                  <a:cubicBezTo>
                    <a:pt x="480" y="2060"/>
                    <a:pt x="507" y="1998"/>
                    <a:pt x="527" y="1933"/>
                  </a:cubicBezTo>
                  <a:cubicBezTo>
                    <a:pt x="588" y="1745"/>
                    <a:pt x="637" y="1552"/>
                    <a:pt x="681" y="1359"/>
                  </a:cubicBezTo>
                  <a:cubicBezTo>
                    <a:pt x="705" y="1259"/>
                    <a:pt x="724" y="1158"/>
                    <a:pt x="744" y="1056"/>
                  </a:cubicBezTo>
                  <a:cubicBezTo>
                    <a:pt x="754" y="1004"/>
                    <a:pt x="760" y="950"/>
                    <a:pt x="770" y="898"/>
                  </a:cubicBezTo>
                  <a:cubicBezTo>
                    <a:pt x="781" y="814"/>
                    <a:pt x="792" y="732"/>
                    <a:pt x="797" y="646"/>
                  </a:cubicBezTo>
                  <a:cubicBezTo>
                    <a:pt x="809" y="441"/>
                    <a:pt x="816" y="160"/>
                    <a:pt x="613" y="38"/>
                  </a:cubicBezTo>
                  <a:cubicBezTo>
                    <a:pt x="569" y="13"/>
                    <a:pt x="520" y="1"/>
                    <a:pt x="4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79" name="Google Shape;9179;p18"/>
            <p:cNvSpPr/>
            <p:nvPr/>
          </p:nvSpPr>
          <p:spPr>
            <a:xfrm>
              <a:off x="1915475" y="535775"/>
              <a:ext cx="32125" cy="51250"/>
            </a:xfrm>
            <a:custGeom>
              <a:avLst/>
              <a:gdLst/>
              <a:ahLst/>
              <a:cxnLst/>
              <a:rect l="l" t="t" r="r" b="b"/>
              <a:pathLst>
                <a:path w="1285" h="2050" extrusionOk="0">
                  <a:moveTo>
                    <a:pt x="472" y="1462"/>
                  </a:moveTo>
                  <a:cubicBezTo>
                    <a:pt x="472" y="1464"/>
                    <a:pt x="473" y="1465"/>
                    <a:pt x="474" y="1467"/>
                  </a:cubicBezTo>
                  <a:cubicBezTo>
                    <a:pt x="473" y="1465"/>
                    <a:pt x="473" y="1464"/>
                    <a:pt x="472" y="1462"/>
                  </a:cubicBezTo>
                  <a:close/>
                  <a:moveTo>
                    <a:pt x="666" y="0"/>
                  </a:moveTo>
                  <a:cubicBezTo>
                    <a:pt x="654" y="0"/>
                    <a:pt x="643" y="1"/>
                    <a:pt x="631" y="1"/>
                  </a:cubicBezTo>
                  <a:cubicBezTo>
                    <a:pt x="555" y="6"/>
                    <a:pt x="472" y="47"/>
                    <a:pt x="414" y="95"/>
                  </a:cubicBezTo>
                  <a:cubicBezTo>
                    <a:pt x="349" y="147"/>
                    <a:pt x="292" y="207"/>
                    <a:pt x="243" y="274"/>
                  </a:cubicBezTo>
                  <a:cubicBezTo>
                    <a:pt x="140" y="414"/>
                    <a:pt x="69" y="577"/>
                    <a:pt x="36" y="748"/>
                  </a:cubicBezTo>
                  <a:cubicBezTo>
                    <a:pt x="1" y="935"/>
                    <a:pt x="4" y="1127"/>
                    <a:pt x="45" y="1312"/>
                  </a:cubicBezTo>
                  <a:cubicBezTo>
                    <a:pt x="64" y="1399"/>
                    <a:pt x="89" y="1486"/>
                    <a:pt x="124" y="1570"/>
                  </a:cubicBezTo>
                  <a:cubicBezTo>
                    <a:pt x="151" y="1644"/>
                    <a:pt x="187" y="1714"/>
                    <a:pt x="233" y="1779"/>
                  </a:cubicBezTo>
                  <a:cubicBezTo>
                    <a:pt x="281" y="1841"/>
                    <a:pt x="333" y="1901"/>
                    <a:pt x="403" y="1940"/>
                  </a:cubicBezTo>
                  <a:cubicBezTo>
                    <a:pt x="476" y="1983"/>
                    <a:pt x="556" y="2015"/>
                    <a:pt x="640" y="2031"/>
                  </a:cubicBezTo>
                  <a:cubicBezTo>
                    <a:pt x="707" y="2043"/>
                    <a:pt x="773" y="2050"/>
                    <a:pt x="841" y="2050"/>
                  </a:cubicBezTo>
                  <a:cubicBezTo>
                    <a:pt x="865" y="2050"/>
                    <a:pt x="887" y="2048"/>
                    <a:pt x="909" y="2046"/>
                  </a:cubicBezTo>
                  <a:cubicBezTo>
                    <a:pt x="985" y="2042"/>
                    <a:pt x="1061" y="2031"/>
                    <a:pt x="1137" y="2015"/>
                  </a:cubicBezTo>
                  <a:cubicBezTo>
                    <a:pt x="1231" y="1996"/>
                    <a:pt x="1284" y="1890"/>
                    <a:pt x="1262" y="1803"/>
                  </a:cubicBezTo>
                  <a:cubicBezTo>
                    <a:pt x="1242" y="1725"/>
                    <a:pt x="1171" y="1672"/>
                    <a:pt x="1092" y="1672"/>
                  </a:cubicBezTo>
                  <a:cubicBezTo>
                    <a:pt x="1085" y="1672"/>
                    <a:pt x="1079" y="1672"/>
                    <a:pt x="1072" y="1673"/>
                  </a:cubicBezTo>
                  <a:cubicBezTo>
                    <a:pt x="1023" y="1681"/>
                    <a:pt x="974" y="1687"/>
                    <a:pt x="925" y="1692"/>
                  </a:cubicBezTo>
                  <a:cubicBezTo>
                    <a:pt x="906" y="1692"/>
                    <a:pt x="887" y="1692"/>
                    <a:pt x="868" y="1692"/>
                  </a:cubicBezTo>
                  <a:cubicBezTo>
                    <a:pt x="849" y="1692"/>
                    <a:pt x="830" y="1692"/>
                    <a:pt x="813" y="1690"/>
                  </a:cubicBezTo>
                  <a:cubicBezTo>
                    <a:pt x="780" y="1687"/>
                    <a:pt x="745" y="1681"/>
                    <a:pt x="711" y="1674"/>
                  </a:cubicBezTo>
                  <a:cubicBezTo>
                    <a:pt x="699" y="1671"/>
                    <a:pt x="686" y="1668"/>
                    <a:pt x="673" y="1665"/>
                  </a:cubicBezTo>
                  <a:cubicBezTo>
                    <a:pt x="651" y="1655"/>
                    <a:pt x="629" y="1646"/>
                    <a:pt x="605" y="1635"/>
                  </a:cubicBezTo>
                  <a:lnTo>
                    <a:pt x="586" y="1622"/>
                  </a:lnTo>
                  <a:lnTo>
                    <a:pt x="574" y="1613"/>
                  </a:lnTo>
                  <a:cubicBezTo>
                    <a:pt x="559" y="1600"/>
                    <a:pt x="548" y="1587"/>
                    <a:pt x="536" y="1573"/>
                  </a:cubicBezTo>
                  <a:cubicBezTo>
                    <a:pt x="529" y="1565"/>
                    <a:pt x="523" y="1556"/>
                    <a:pt x="517" y="1548"/>
                  </a:cubicBezTo>
                  <a:cubicBezTo>
                    <a:pt x="498" y="1515"/>
                    <a:pt x="480" y="1481"/>
                    <a:pt x="463" y="1447"/>
                  </a:cubicBezTo>
                  <a:lnTo>
                    <a:pt x="463" y="1447"/>
                  </a:lnTo>
                  <a:cubicBezTo>
                    <a:pt x="465" y="1452"/>
                    <a:pt x="469" y="1456"/>
                    <a:pt x="472" y="1462"/>
                  </a:cubicBezTo>
                  <a:lnTo>
                    <a:pt x="472" y="1462"/>
                  </a:lnTo>
                  <a:cubicBezTo>
                    <a:pt x="455" y="1426"/>
                    <a:pt x="442" y="1391"/>
                    <a:pt x="430" y="1355"/>
                  </a:cubicBezTo>
                  <a:cubicBezTo>
                    <a:pt x="414" y="1304"/>
                    <a:pt x="401" y="1253"/>
                    <a:pt x="390" y="1201"/>
                  </a:cubicBezTo>
                  <a:cubicBezTo>
                    <a:pt x="382" y="1157"/>
                    <a:pt x="376" y="1111"/>
                    <a:pt x="373" y="1065"/>
                  </a:cubicBezTo>
                  <a:cubicBezTo>
                    <a:pt x="370" y="1019"/>
                    <a:pt x="370" y="973"/>
                    <a:pt x="373" y="927"/>
                  </a:cubicBezTo>
                  <a:cubicBezTo>
                    <a:pt x="376" y="888"/>
                    <a:pt x="382" y="848"/>
                    <a:pt x="390" y="809"/>
                  </a:cubicBezTo>
                  <a:cubicBezTo>
                    <a:pt x="400" y="774"/>
                    <a:pt x="408" y="741"/>
                    <a:pt x="419" y="707"/>
                  </a:cubicBezTo>
                  <a:cubicBezTo>
                    <a:pt x="433" y="672"/>
                    <a:pt x="449" y="638"/>
                    <a:pt x="465" y="603"/>
                  </a:cubicBezTo>
                  <a:cubicBezTo>
                    <a:pt x="482" y="571"/>
                    <a:pt x="499" y="543"/>
                    <a:pt x="518" y="514"/>
                  </a:cubicBezTo>
                  <a:cubicBezTo>
                    <a:pt x="537" y="489"/>
                    <a:pt x="555" y="467"/>
                    <a:pt x="575" y="444"/>
                  </a:cubicBezTo>
                  <a:cubicBezTo>
                    <a:pt x="588" y="430"/>
                    <a:pt x="602" y="418"/>
                    <a:pt x="616" y="405"/>
                  </a:cubicBezTo>
                  <a:cubicBezTo>
                    <a:pt x="624" y="397"/>
                    <a:pt x="634" y="391"/>
                    <a:pt x="643" y="384"/>
                  </a:cubicBezTo>
                  <a:lnTo>
                    <a:pt x="656" y="376"/>
                  </a:lnTo>
                  <a:lnTo>
                    <a:pt x="661" y="375"/>
                  </a:lnTo>
                  <a:lnTo>
                    <a:pt x="666" y="373"/>
                  </a:lnTo>
                  <a:lnTo>
                    <a:pt x="669" y="373"/>
                  </a:lnTo>
                  <a:cubicBezTo>
                    <a:pt x="659" y="399"/>
                    <a:pt x="656" y="424"/>
                    <a:pt x="658" y="451"/>
                  </a:cubicBezTo>
                  <a:cubicBezTo>
                    <a:pt x="658" y="567"/>
                    <a:pt x="752" y="642"/>
                    <a:pt x="850" y="642"/>
                  </a:cubicBezTo>
                  <a:cubicBezTo>
                    <a:pt x="903" y="642"/>
                    <a:pt x="956" y="620"/>
                    <a:pt x="996" y="571"/>
                  </a:cubicBezTo>
                  <a:cubicBezTo>
                    <a:pt x="1079" y="467"/>
                    <a:pt x="1072" y="308"/>
                    <a:pt x="1006" y="199"/>
                  </a:cubicBezTo>
                  <a:cubicBezTo>
                    <a:pt x="968" y="133"/>
                    <a:pt x="914" y="79"/>
                    <a:pt x="848" y="41"/>
                  </a:cubicBezTo>
                  <a:cubicBezTo>
                    <a:pt x="790" y="9"/>
                    <a:pt x="729" y="0"/>
                    <a:pt x="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0" name="Google Shape;9180;p18"/>
            <p:cNvSpPr/>
            <p:nvPr/>
          </p:nvSpPr>
          <p:spPr>
            <a:xfrm>
              <a:off x="1965500" y="492375"/>
              <a:ext cx="40350" cy="43975"/>
            </a:xfrm>
            <a:custGeom>
              <a:avLst/>
              <a:gdLst/>
              <a:ahLst/>
              <a:cxnLst/>
              <a:rect l="l" t="t" r="r" b="b"/>
              <a:pathLst>
                <a:path w="1614" h="1759" extrusionOk="0">
                  <a:moveTo>
                    <a:pt x="487" y="1"/>
                  </a:moveTo>
                  <a:cubicBezTo>
                    <a:pt x="437" y="1"/>
                    <a:pt x="386" y="10"/>
                    <a:pt x="338" y="29"/>
                  </a:cubicBezTo>
                  <a:cubicBezTo>
                    <a:pt x="213" y="77"/>
                    <a:pt x="91" y="164"/>
                    <a:pt x="43" y="295"/>
                  </a:cubicBezTo>
                  <a:cubicBezTo>
                    <a:pt x="1" y="422"/>
                    <a:pt x="39" y="564"/>
                    <a:pt x="156" y="635"/>
                  </a:cubicBezTo>
                  <a:cubicBezTo>
                    <a:pt x="220" y="676"/>
                    <a:pt x="298" y="685"/>
                    <a:pt x="373" y="685"/>
                  </a:cubicBezTo>
                  <a:cubicBezTo>
                    <a:pt x="388" y="685"/>
                    <a:pt x="403" y="685"/>
                    <a:pt x="417" y="685"/>
                  </a:cubicBezTo>
                  <a:cubicBezTo>
                    <a:pt x="437" y="683"/>
                    <a:pt x="458" y="680"/>
                    <a:pt x="479" y="673"/>
                  </a:cubicBezTo>
                  <a:lnTo>
                    <a:pt x="479" y="673"/>
                  </a:lnTo>
                  <a:cubicBezTo>
                    <a:pt x="472" y="688"/>
                    <a:pt x="464" y="702"/>
                    <a:pt x="456" y="716"/>
                  </a:cubicBezTo>
                  <a:cubicBezTo>
                    <a:pt x="433" y="759"/>
                    <a:pt x="406" y="802"/>
                    <a:pt x="377" y="841"/>
                  </a:cubicBezTo>
                  <a:cubicBezTo>
                    <a:pt x="311" y="935"/>
                    <a:pt x="235" y="1022"/>
                    <a:pt x="168" y="1114"/>
                  </a:cubicBezTo>
                  <a:cubicBezTo>
                    <a:pt x="102" y="1204"/>
                    <a:pt x="51" y="1327"/>
                    <a:pt x="83" y="1441"/>
                  </a:cubicBezTo>
                  <a:cubicBezTo>
                    <a:pt x="97" y="1501"/>
                    <a:pt x="126" y="1555"/>
                    <a:pt x="165" y="1600"/>
                  </a:cubicBezTo>
                  <a:cubicBezTo>
                    <a:pt x="203" y="1641"/>
                    <a:pt x="248" y="1674"/>
                    <a:pt x="298" y="1698"/>
                  </a:cubicBezTo>
                  <a:cubicBezTo>
                    <a:pt x="397" y="1738"/>
                    <a:pt x="503" y="1758"/>
                    <a:pt x="609" y="1758"/>
                  </a:cubicBezTo>
                  <a:cubicBezTo>
                    <a:pt x="617" y="1758"/>
                    <a:pt x="625" y="1758"/>
                    <a:pt x="632" y="1758"/>
                  </a:cubicBezTo>
                  <a:cubicBezTo>
                    <a:pt x="771" y="1758"/>
                    <a:pt x="911" y="1734"/>
                    <a:pt x="1045" y="1706"/>
                  </a:cubicBezTo>
                  <a:cubicBezTo>
                    <a:pt x="1178" y="1679"/>
                    <a:pt x="1311" y="1649"/>
                    <a:pt x="1443" y="1617"/>
                  </a:cubicBezTo>
                  <a:cubicBezTo>
                    <a:pt x="1547" y="1601"/>
                    <a:pt x="1614" y="1500"/>
                    <a:pt x="1588" y="1397"/>
                  </a:cubicBezTo>
                  <a:cubicBezTo>
                    <a:pt x="1568" y="1316"/>
                    <a:pt x="1494" y="1263"/>
                    <a:pt x="1415" y="1263"/>
                  </a:cubicBezTo>
                  <a:cubicBezTo>
                    <a:pt x="1395" y="1263"/>
                    <a:pt x="1375" y="1266"/>
                    <a:pt x="1356" y="1273"/>
                  </a:cubicBezTo>
                  <a:cubicBezTo>
                    <a:pt x="1224" y="1305"/>
                    <a:pt x="1093" y="1332"/>
                    <a:pt x="960" y="1357"/>
                  </a:cubicBezTo>
                  <a:cubicBezTo>
                    <a:pt x="871" y="1373"/>
                    <a:pt x="784" y="1386"/>
                    <a:pt x="696" y="1392"/>
                  </a:cubicBezTo>
                  <a:cubicBezTo>
                    <a:pt x="677" y="1393"/>
                    <a:pt x="659" y="1393"/>
                    <a:pt x="640" y="1393"/>
                  </a:cubicBezTo>
                  <a:cubicBezTo>
                    <a:pt x="622" y="1393"/>
                    <a:pt x="603" y="1393"/>
                    <a:pt x="585" y="1392"/>
                  </a:cubicBezTo>
                  <a:cubicBezTo>
                    <a:pt x="563" y="1389"/>
                    <a:pt x="540" y="1386"/>
                    <a:pt x="520" y="1383"/>
                  </a:cubicBezTo>
                  <a:cubicBezTo>
                    <a:pt x="506" y="1380"/>
                    <a:pt x="493" y="1376"/>
                    <a:pt x="480" y="1372"/>
                  </a:cubicBezTo>
                  <a:lnTo>
                    <a:pt x="480" y="1372"/>
                  </a:lnTo>
                  <a:cubicBezTo>
                    <a:pt x="487" y="1375"/>
                    <a:pt x="496" y="1378"/>
                    <a:pt x="502" y="1380"/>
                  </a:cubicBezTo>
                  <a:cubicBezTo>
                    <a:pt x="488" y="1376"/>
                    <a:pt x="474" y="1370"/>
                    <a:pt x="461" y="1364"/>
                  </a:cubicBezTo>
                  <a:lnTo>
                    <a:pt x="455" y="1361"/>
                  </a:lnTo>
                  <a:cubicBezTo>
                    <a:pt x="455" y="1359"/>
                    <a:pt x="455" y="1359"/>
                    <a:pt x="455" y="1359"/>
                  </a:cubicBezTo>
                  <a:cubicBezTo>
                    <a:pt x="463" y="1346"/>
                    <a:pt x="471" y="1332"/>
                    <a:pt x="480" y="1319"/>
                  </a:cubicBezTo>
                  <a:cubicBezTo>
                    <a:pt x="521" y="1264"/>
                    <a:pt x="563" y="1210"/>
                    <a:pt x="602" y="1155"/>
                  </a:cubicBezTo>
                  <a:cubicBezTo>
                    <a:pt x="659" y="1080"/>
                    <a:pt x="713" y="1000"/>
                    <a:pt x="762" y="917"/>
                  </a:cubicBezTo>
                  <a:cubicBezTo>
                    <a:pt x="835" y="787"/>
                    <a:pt x="897" y="635"/>
                    <a:pt x="890" y="482"/>
                  </a:cubicBezTo>
                  <a:cubicBezTo>
                    <a:pt x="884" y="339"/>
                    <a:pt x="847" y="207"/>
                    <a:pt x="741" y="102"/>
                  </a:cubicBezTo>
                  <a:cubicBezTo>
                    <a:pt x="672" y="34"/>
                    <a:pt x="581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1" name="Google Shape;9181;p18"/>
            <p:cNvSpPr/>
            <p:nvPr/>
          </p:nvSpPr>
          <p:spPr>
            <a:xfrm>
              <a:off x="2045250" y="49295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1028" y="1679"/>
                  </a:moveTo>
                  <a:cubicBezTo>
                    <a:pt x="1025" y="1680"/>
                    <a:pt x="1021" y="1680"/>
                    <a:pt x="1017" y="1681"/>
                  </a:cubicBezTo>
                  <a:cubicBezTo>
                    <a:pt x="1021" y="1681"/>
                    <a:pt x="1025" y="1680"/>
                    <a:pt x="1028" y="1679"/>
                  </a:cubicBezTo>
                  <a:close/>
                  <a:moveTo>
                    <a:pt x="1013" y="1682"/>
                  </a:moveTo>
                  <a:cubicBezTo>
                    <a:pt x="1012" y="1682"/>
                    <a:pt x="1011" y="1683"/>
                    <a:pt x="1010" y="1683"/>
                  </a:cubicBezTo>
                  <a:lnTo>
                    <a:pt x="1013" y="1682"/>
                  </a:lnTo>
                  <a:close/>
                  <a:moveTo>
                    <a:pt x="1105" y="1684"/>
                  </a:moveTo>
                  <a:cubicBezTo>
                    <a:pt x="1109" y="1685"/>
                    <a:pt x="1112" y="1687"/>
                    <a:pt x="1115" y="1687"/>
                  </a:cubicBezTo>
                  <a:lnTo>
                    <a:pt x="1118" y="1689"/>
                  </a:lnTo>
                  <a:lnTo>
                    <a:pt x="1118" y="1689"/>
                  </a:lnTo>
                  <a:lnTo>
                    <a:pt x="1105" y="1684"/>
                  </a:lnTo>
                  <a:close/>
                  <a:moveTo>
                    <a:pt x="1077" y="1678"/>
                  </a:moveTo>
                  <a:lnTo>
                    <a:pt x="1096" y="1681"/>
                  </a:lnTo>
                  <a:cubicBezTo>
                    <a:pt x="1099" y="1682"/>
                    <a:pt x="1102" y="1683"/>
                    <a:pt x="1105" y="1684"/>
                  </a:cubicBezTo>
                  <a:lnTo>
                    <a:pt x="1105" y="1684"/>
                  </a:lnTo>
                  <a:lnTo>
                    <a:pt x="1126" y="1694"/>
                  </a:lnTo>
                  <a:cubicBezTo>
                    <a:pt x="1129" y="1695"/>
                    <a:pt x="1132" y="1697"/>
                    <a:pt x="1134" y="1698"/>
                  </a:cubicBezTo>
                  <a:lnTo>
                    <a:pt x="1145" y="1706"/>
                  </a:lnTo>
                  <a:cubicBezTo>
                    <a:pt x="1148" y="1711"/>
                    <a:pt x="1151" y="1713"/>
                    <a:pt x="1156" y="1719"/>
                  </a:cubicBezTo>
                  <a:cubicBezTo>
                    <a:pt x="1159" y="1724"/>
                    <a:pt x="1167" y="1732"/>
                    <a:pt x="1169" y="1736"/>
                  </a:cubicBezTo>
                  <a:cubicBezTo>
                    <a:pt x="1170" y="1741"/>
                    <a:pt x="1173" y="1746"/>
                    <a:pt x="1176" y="1749"/>
                  </a:cubicBezTo>
                  <a:cubicBezTo>
                    <a:pt x="1181" y="1760"/>
                    <a:pt x="1184" y="1770"/>
                    <a:pt x="1188" y="1781"/>
                  </a:cubicBezTo>
                  <a:cubicBezTo>
                    <a:pt x="1194" y="1800"/>
                    <a:pt x="1200" y="1819"/>
                    <a:pt x="1203" y="1839"/>
                  </a:cubicBezTo>
                  <a:cubicBezTo>
                    <a:pt x="1208" y="1869"/>
                    <a:pt x="1213" y="1898"/>
                    <a:pt x="1214" y="1928"/>
                  </a:cubicBezTo>
                  <a:lnTo>
                    <a:pt x="1214" y="1975"/>
                  </a:lnTo>
                  <a:cubicBezTo>
                    <a:pt x="1129" y="2134"/>
                    <a:pt x="1035" y="2291"/>
                    <a:pt x="933" y="2441"/>
                  </a:cubicBezTo>
                  <a:lnTo>
                    <a:pt x="933" y="2441"/>
                  </a:lnTo>
                  <a:cubicBezTo>
                    <a:pt x="934" y="2440"/>
                    <a:pt x="934" y="2440"/>
                    <a:pt x="934" y="2439"/>
                  </a:cubicBezTo>
                  <a:lnTo>
                    <a:pt x="934" y="2439"/>
                  </a:lnTo>
                  <a:cubicBezTo>
                    <a:pt x="868" y="2536"/>
                    <a:pt x="793" y="2629"/>
                    <a:pt x="716" y="2718"/>
                  </a:cubicBezTo>
                  <a:cubicBezTo>
                    <a:pt x="683" y="2753"/>
                    <a:pt x="648" y="2788"/>
                    <a:pt x="611" y="2819"/>
                  </a:cubicBezTo>
                  <a:cubicBezTo>
                    <a:pt x="588" y="2838"/>
                    <a:pt x="562" y="2857"/>
                    <a:pt x="537" y="2875"/>
                  </a:cubicBezTo>
                  <a:cubicBezTo>
                    <a:pt x="521" y="2886"/>
                    <a:pt x="504" y="2895"/>
                    <a:pt x="486" y="2905"/>
                  </a:cubicBezTo>
                  <a:lnTo>
                    <a:pt x="458" y="2914"/>
                  </a:lnTo>
                  <a:cubicBezTo>
                    <a:pt x="442" y="2919"/>
                    <a:pt x="426" y="2924"/>
                    <a:pt x="410" y="2925"/>
                  </a:cubicBezTo>
                  <a:lnTo>
                    <a:pt x="426" y="2922"/>
                  </a:lnTo>
                  <a:lnTo>
                    <a:pt x="418" y="2922"/>
                  </a:lnTo>
                  <a:lnTo>
                    <a:pt x="410" y="2920"/>
                  </a:lnTo>
                  <a:lnTo>
                    <a:pt x="404" y="2919"/>
                  </a:lnTo>
                  <a:lnTo>
                    <a:pt x="402" y="2917"/>
                  </a:lnTo>
                  <a:lnTo>
                    <a:pt x="398" y="2914"/>
                  </a:lnTo>
                  <a:lnTo>
                    <a:pt x="391" y="2906"/>
                  </a:lnTo>
                  <a:lnTo>
                    <a:pt x="387" y="2900"/>
                  </a:lnTo>
                  <a:lnTo>
                    <a:pt x="383" y="2894"/>
                  </a:lnTo>
                  <a:cubicBezTo>
                    <a:pt x="380" y="2886"/>
                    <a:pt x="379" y="2881"/>
                    <a:pt x="375" y="2873"/>
                  </a:cubicBezTo>
                  <a:cubicBezTo>
                    <a:pt x="372" y="2864"/>
                    <a:pt x="371" y="2854"/>
                    <a:pt x="369" y="2846"/>
                  </a:cubicBezTo>
                  <a:cubicBezTo>
                    <a:pt x="364" y="2822"/>
                    <a:pt x="363" y="2797"/>
                    <a:pt x="360" y="2773"/>
                  </a:cubicBezTo>
                  <a:cubicBezTo>
                    <a:pt x="358" y="2740"/>
                    <a:pt x="358" y="2705"/>
                    <a:pt x="360" y="2672"/>
                  </a:cubicBezTo>
                  <a:cubicBezTo>
                    <a:pt x="366" y="2612"/>
                    <a:pt x="374" y="2553"/>
                    <a:pt x="387" y="2495"/>
                  </a:cubicBezTo>
                  <a:cubicBezTo>
                    <a:pt x="399" y="2442"/>
                    <a:pt x="413" y="2390"/>
                    <a:pt x="432" y="2340"/>
                  </a:cubicBezTo>
                  <a:cubicBezTo>
                    <a:pt x="451" y="2290"/>
                    <a:pt x="472" y="2241"/>
                    <a:pt x="496" y="2195"/>
                  </a:cubicBezTo>
                  <a:cubicBezTo>
                    <a:pt x="527" y="2135"/>
                    <a:pt x="562" y="2078"/>
                    <a:pt x="600" y="2023"/>
                  </a:cubicBezTo>
                  <a:cubicBezTo>
                    <a:pt x="637" y="1971"/>
                    <a:pt x="676" y="1922"/>
                    <a:pt x="719" y="1876"/>
                  </a:cubicBezTo>
                  <a:cubicBezTo>
                    <a:pt x="744" y="1850"/>
                    <a:pt x="770" y="1823"/>
                    <a:pt x="795" y="1801"/>
                  </a:cubicBezTo>
                  <a:cubicBezTo>
                    <a:pt x="822" y="1781"/>
                    <a:pt x="849" y="1760"/>
                    <a:pt x="876" y="1741"/>
                  </a:cubicBezTo>
                  <a:cubicBezTo>
                    <a:pt x="895" y="1729"/>
                    <a:pt x="917" y="1716"/>
                    <a:pt x="934" y="1710"/>
                  </a:cubicBezTo>
                  <a:cubicBezTo>
                    <a:pt x="952" y="1702"/>
                    <a:pt x="969" y="1695"/>
                    <a:pt x="986" y="1689"/>
                  </a:cubicBezTo>
                  <a:cubicBezTo>
                    <a:pt x="998" y="1686"/>
                    <a:pt x="1007" y="1684"/>
                    <a:pt x="1017" y="1681"/>
                  </a:cubicBezTo>
                  <a:lnTo>
                    <a:pt x="1032" y="1678"/>
                  </a:lnTo>
                  <a:lnTo>
                    <a:pt x="1032" y="1678"/>
                  </a:lnTo>
                  <a:cubicBezTo>
                    <a:pt x="1031" y="1678"/>
                    <a:pt x="1030" y="1679"/>
                    <a:pt x="1028" y="1679"/>
                  </a:cubicBezTo>
                  <a:lnTo>
                    <a:pt x="1028" y="1679"/>
                  </a:lnTo>
                  <a:cubicBezTo>
                    <a:pt x="1034" y="1678"/>
                    <a:pt x="1039" y="1678"/>
                    <a:pt x="1043" y="1678"/>
                  </a:cubicBezTo>
                  <a:close/>
                  <a:moveTo>
                    <a:pt x="2137" y="0"/>
                  </a:moveTo>
                  <a:cubicBezTo>
                    <a:pt x="2088" y="0"/>
                    <a:pt x="2038" y="21"/>
                    <a:pt x="2000" y="68"/>
                  </a:cubicBezTo>
                  <a:cubicBezTo>
                    <a:pt x="1955" y="119"/>
                    <a:pt x="1944" y="193"/>
                    <a:pt x="1925" y="256"/>
                  </a:cubicBezTo>
                  <a:cubicBezTo>
                    <a:pt x="1914" y="293"/>
                    <a:pt x="1903" y="329"/>
                    <a:pt x="1894" y="366"/>
                  </a:cubicBezTo>
                  <a:cubicBezTo>
                    <a:pt x="1889" y="380"/>
                    <a:pt x="1886" y="394"/>
                    <a:pt x="1881" y="408"/>
                  </a:cubicBezTo>
                  <a:cubicBezTo>
                    <a:pt x="1848" y="508"/>
                    <a:pt x="1813" y="608"/>
                    <a:pt x="1778" y="706"/>
                  </a:cubicBezTo>
                  <a:lnTo>
                    <a:pt x="1781" y="701"/>
                  </a:lnTo>
                  <a:lnTo>
                    <a:pt x="1781" y="701"/>
                  </a:lnTo>
                  <a:cubicBezTo>
                    <a:pt x="1780" y="706"/>
                    <a:pt x="1776" y="712"/>
                    <a:pt x="1775" y="715"/>
                  </a:cubicBezTo>
                  <a:cubicBezTo>
                    <a:pt x="1775" y="717"/>
                    <a:pt x="1773" y="720"/>
                    <a:pt x="1773" y="722"/>
                  </a:cubicBezTo>
                  <a:cubicBezTo>
                    <a:pt x="1773" y="722"/>
                    <a:pt x="1773" y="720"/>
                    <a:pt x="1773" y="720"/>
                  </a:cubicBezTo>
                  <a:cubicBezTo>
                    <a:pt x="1710" y="893"/>
                    <a:pt x="1645" y="1067"/>
                    <a:pt x="1572" y="1235"/>
                  </a:cubicBezTo>
                  <a:cubicBezTo>
                    <a:pt x="1533" y="1325"/>
                    <a:pt x="1495" y="1417"/>
                    <a:pt x="1452" y="1507"/>
                  </a:cubicBezTo>
                  <a:cubicBezTo>
                    <a:pt x="1422" y="1464"/>
                    <a:pt x="1384" y="1428"/>
                    <a:pt x="1339" y="1399"/>
                  </a:cubicBezTo>
                  <a:cubicBezTo>
                    <a:pt x="1258" y="1347"/>
                    <a:pt x="1163" y="1318"/>
                    <a:pt x="1065" y="1318"/>
                  </a:cubicBezTo>
                  <a:cubicBezTo>
                    <a:pt x="1051" y="1318"/>
                    <a:pt x="1037" y="1319"/>
                    <a:pt x="1023" y="1320"/>
                  </a:cubicBezTo>
                  <a:cubicBezTo>
                    <a:pt x="915" y="1330"/>
                    <a:pt x="811" y="1364"/>
                    <a:pt x="719" y="1423"/>
                  </a:cubicBezTo>
                  <a:cubicBezTo>
                    <a:pt x="512" y="1556"/>
                    <a:pt x="345" y="1748"/>
                    <a:pt x="227" y="1963"/>
                  </a:cubicBezTo>
                  <a:cubicBezTo>
                    <a:pt x="108" y="2178"/>
                    <a:pt x="26" y="2412"/>
                    <a:pt x="8" y="2658"/>
                  </a:cubicBezTo>
                  <a:cubicBezTo>
                    <a:pt x="0" y="2775"/>
                    <a:pt x="2" y="2900"/>
                    <a:pt x="43" y="3012"/>
                  </a:cubicBezTo>
                  <a:cubicBezTo>
                    <a:pt x="76" y="3104"/>
                    <a:pt x="140" y="3183"/>
                    <a:pt x="223" y="3236"/>
                  </a:cubicBezTo>
                  <a:cubicBezTo>
                    <a:pt x="280" y="3271"/>
                    <a:pt x="346" y="3286"/>
                    <a:pt x="413" y="3286"/>
                  </a:cubicBezTo>
                  <a:cubicBezTo>
                    <a:pt x="462" y="3286"/>
                    <a:pt x="512" y="3277"/>
                    <a:pt x="558" y="3264"/>
                  </a:cubicBezTo>
                  <a:cubicBezTo>
                    <a:pt x="659" y="3232"/>
                    <a:pt x="747" y="3172"/>
                    <a:pt x="828" y="3104"/>
                  </a:cubicBezTo>
                  <a:cubicBezTo>
                    <a:pt x="953" y="2993"/>
                    <a:pt x="1066" y="2867"/>
                    <a:pt x="1159" y="2729"/>
                  </a:cubicBezTo>
                  <a:cubicBezTo>
                    <a:pt x="1188" y="2745"/>
                    <a:pt x="1219" y="2753"/>
                    <a:pt x="1250" y="2753"/>
                  </a:cubicBezTo>
                  <a:cubicBezTo>
                    <a:pt x="1313" y="2753"/>
                    <a:pt x="1374" y="2721"/>
                    <a:pt x="1409" y="2664"/>
                  </a:cubicBezTo>
                  <a:cubicBezTo>
                    <a:pt x="1434" y="2615"/>
                    <a:pt x="1453" y="2566"/>
                    <a:pt x="1469" y="2514"/>
                  </a:cubicBezTo>
                  <a:lnTo>
                    <a:pt x="1469" y="2514"/>
                  </a:lnTo>
                  <a:cubicBezTo>
                    <a:pt x="1452" y="2626"/>
                    <a:pt x="1433" y="2738"/>
                    <a:pt x="1415" y="2851"/>
                  </a:cubicBezTo>
                  <a:cubicBezTo>
                    <a:pt x="1384" y="3057"/>
                    <a:pt x="1347" y="3262"/>
                    <a:pt x="1324" y="3470"/>
                  </a:cubicBezTo>
                  <a:cubicBezTo>
                    <a:pt x="1309" y="3570"/>
                    <a:pt x="1379" y="3661"/>
                    <a:pt x="1479" y="3677"/>
                  </a:cubicBezTo>
                  <a:cubicBezTo>
                    <a:pt x="1487" y="3677"/>
                    <a:pt x="1496" y="3679"/>
                    <a:pt x="1504" y="3679"/>
                  </a:cubicBezTo>
                  <a:cubicBezTo>
                    <a:pt x="1593" y="3679"/>
                    <a:pt x="1681" y="3611"/>
                    <a:pt x="1689" y="3520"/>
                  </a:cubicBezTo>
                  <a:cubicBezTo>
                    <a:pt x="1751" y="2759"/>
                    <a:pt x="1887" y="2006"/>
                    <a:pt x="2034" y="1257"/>
                  </a:cubicBezTo>
                  <a:lnTo>
                    <a:pt x="2034" y="1258"/>
                  </a:lnTo>
                  <a:cubicBezTo>
                    <a:pt x="2072" y="1086"/>
                    <a:pt x="2110" y="915"/>
                    <a:pt x="2153" y="742"/>
                  </a:cubicBezTo>
                  <a:cubicBezTo>
                    <a:pt x="2182" y="630"/>
                    <a:pt x="2215" y="521"/>
                    <a:pt x="2250" y="411"/>
                  </a:cubicBezTo>
                  <a:cubicBezTo>
                    <a:pt x="2273" y="351"/>
                    <a:pt x="2294" y="291"/>
                    <a:pt x="2313" y="231"/>
                  </a:cubicBezTo>
                  <a:cubicBezTo>
                    <a:pt x="2350" y="100"/>
                    <a:pt x="2246" y="0"/>
                    <a:pt x="2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2" name="Google Shape;9182;p18"/>
            <p:cNvSpPr/>
            <p:nvPr/>
          </p:nvSpPr>
          <p:spPr>
            <a:xfrm>
              <a:off x="2112925" y="528675"/>
              <a:ext cx="25100" cy="43900"/>
            </a:xfrm>
            <a:custGeom>
              <a:avLst/>
              <a:gdLst/>
              <a:ahLst/>
              <a:cxnLst/>
              <a:rect l="l" t="t" r="r" b="b"/>
              <a:pathLst>
                <a:path w="1004" h="1756" extrusionOk="0">
                  <a:moveTo>
                    <a:pt x="223" y="0"/>
                  </a:moveTo>
                  <a:cubicBezTo>
                    <a:pt x="120" y="0"/>
                    <a:pt x="28" y="76"/>
                    <a:pt x="11" y="182"/>
                  </a:cubicBezTo>
                  <a:cubicBezTo>
                    <a:pt x="0" y="257"/>
                    <a:pt x="24" y="334"/>
                    <a:pt x="48" y="406"/>
                  </a:cubicBezTo>
                  <a:cubicBezTo>
                    <a:pt x="59" y="440"/>
                    <a:pt x="70" y="475"/>
                    <a:pt x="84" y="508"/>
                  </a:cubicBezTo>
                  <a:cubicBezTo>
                    <a:pt x="135" y="643"/>
                    <a:pt x="196" y="771"/>
                    <a:pt x="258" y="899"/>
                  </a:cubicBezTo>
                  <a:cubicBezTo>
                    <a:pt x="382" y="1154"/>
                    <a:pt x="500" y="1411"/>
                    <a:pt x="632" y="1661"/>
                  </a:cubicBezTo>
                  <a:cubicBezTo>
                    <a:pt x="665" y="1721"/>
                    <a:pt x="728" y="1755"/>
                    <a:pt x="793" y="1755"/>
                  </a:cubicBezTo>
                  <a:cubicBezTo>
                    <a:pt x="824" y="1755"/>
                    <a:pt x="855" y="1748"/>
                    <a:pt x="883" y="1732"/>
                  </a:cubicBezTo>
                  <a:cubicBezTo>
                    <a:pt x="971" y="1683"/>
                    <a:pt x="1004" y="1571"/>
                    <a:pt x="955" y="1482"/>
                  </a:cubicBezTo>
                  <a:cubicBezTo>
                    <a:pt x="811" y="1218"/>
                    <a:pt x="678" y="949"/>
                    <a:pt x="548" y="679"/>
                  </a:cubicBezTo>
                  <a:lnTo>
                    <a:pt x="548" y="679"/>
                  </a:lnTo>
                  <a:lnTo>
                    <a:pt x="553" y="692"/>
                  </a:lnTo>
                  <a:lnTo>
                    <a:pt x="546" y="678"/>
                  </a:lnTo>
                  <a:cubicBezTo>
                    <a:pt x="499" y="577"/>
                    <a:pt x="455" y="475"/>
                    <a:pt x="417" y="371"/>
                  </a:cubicBezTo>
                  <a:cubicBezTo>
                    <a:pt x="409" y="347"/>
                    <a:pt x="402" y="325"/>
                    <a:pt x="396" y="303"/>
                  </a:cubicBezTo>
                  <a:cubicBezTo>
                    <a:pt x="478" y="187"/>
                    <a:pt x="409" y="26"/>
                    <a:pt x="268" y="5"/>
                  </a:cubicBezTo>
                  <a:cubicBezTo>
                    <a:pt x="253" y="2"/>
                    <a:pt x="238" y="0"/>
                    <a:pt x="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3" name="Google Shape;9183;p18"/>
            <p:cNvSpPr/>
            <p:nvPr/>
          </p:nvSpPr>
          <p:spPr>
            <a:xfrm>
              <a:off x="2111525" y="526125"/>
              <a:ext cx="40125" cy="53825"/>
            </a:xfrm>
            <a:custGeom>
              <a:avLst/>
              <a:gdLst/>
              <a:ahLst/>
              <a:cxnLst/>
              <a:rect l="l" t="t" r="r" b="b"/>
              <a:pathLst>
                <a:path w="1605" h="2153" extrusionOk="0">
                  <a:moveTo>
                    <a:pt x="1389" y="1"/>
                  </a:moveTo>
                  <a:cubicBezTo>
                    <a:pt x="1367" y="1"/>
                    <a:pt x="1344" y="4"/>
                    <a:pt x="1321" y="12"/>
                  </a:cubicBezTo>
                  <a:cubicBezTo>
                    <a:pt x="1237" y="39"/>
                    <a:pt x="1169" y="112"/>
                    <a:pt x="1117" y="180"/>
                  </a:cubicBezTo>
                  <a:cubicBezTo>
                    <a:pt x="1071" y="235"/>
                    <a:pt x="1028" y="295"/>
                    <a:pt x="989" y="356"/>
                  </a:cubicBezTo>
                  <a:cubicBezTo>
                    <a:pt x="941" y="427"/>
                    <a:pt x="894" y="496"/>
                    <a:pt x="849" y="569"/>
                  </a:cubicBezTo>
                  <a:cubicBezTo>
                    <a:pt x="762" y="709"/>
                    <a:pt x="675" y="846"/>
                    <a:pt x="590" y="986"/>
                  </a:cubicBezTo>
                  <a:cubicBezTo>
                    <a:pt x="501" y="1133"/>
                    <a:pt x="412" y="1277"/>
                    <a:pt x="325" y="1421"/>
                  </a:cubicBezTo>
                  <a:cubicBezTo>
                    <a:pt x="233" y="1575"/>
                    <a:pt x="139" y="1725"/>
                    <a:pt x="51" y="1880"/>
                  </a:cubicBezTo>
                  <a:cubicBezTo>
                    <a:pt x="1" y="1966"/>
                    <a:pt x="28" y="2076"/>
                    <a:pt x="113" y="2130"/>
                  </a:cubicBezTo>
                  <a:cubicBezTo>
                    <a:pt x="139" y="2145"/>
                    <a:pt x="169" y="2152"/>
                    <a:pt x="200" y="2152"/>
                  </a:cubicBezTo>
                  <a:cubicBezTo>
                    <a:pt x="203" y="2152"/>
                    <a:pt x="205" y="2152"/>
                    <a:pt x="208" y="2152"/>
                  </a:cubicBezTo>
                  <a:cubicBezTo>
                    <a:pt x="211" y="2152"/>
                    <a:pt x="214" y="2153"/>
                    <a:pt x="217" y="2153"/>
                  </a:cubicBezTo>
                  <a:cubicBezTo>
                    <a:pt x="278" y="2153"/>
                    <a:pt x="333" y="2120"/>
                    <a:pt x="363" y="2067"/>
                  </a:cubicBezTo>
                  <a:cubicBezTo>
                    <a:pt x="507" y="1796"/>
                    <a:pt x="666" y="1533"/>
                    <a:pt x="827" y="1275"/>
                  </a:cubicBezTo>
                  <a:cubicBezTo>
                    <a:pt x="982" y="1030"/>
                    <a:pt x="1136" y="785"/>
                    <a:pt x="1300" y="546"/>
                  </a:cubicBezTo>
                  <a:cubicBezTo>
                    <a:pt x="1340" y="492"/>
                    <a:pt x="1381" y="439"/>
                    <a:pt x="1425" y="389"/>
                  </a:cubicBezTo>
                  <a:cubicBezTo>
                    <a:pt x="1432" y="383"/>
                    <a:pt x="1438" y="376"/>
                    <a:pt x="1446" y="368"/>
                  </a:cubicBezTo>
                  <a:lnTo>
                    <a:pt x="1452" y="364"/>
                  </a:lnTo>
                  <a:lnTo>
                    <a:pt x="1454" y="364"/>
                  </a:lnTo>
                  <a:cubicBezTo>
                    <a:pt x="1554" y="327"/>
                    <a:pt x="1604" y="216"/>
                    <a:pt x="1566" y="117"/>
                  </a:cubicBezTo>
                  <a:cubicBezTo>
                    <a:pt x="1535" y="41"/>
                    <a:pt x="1464" y="1"/>
                    <a:pt x="13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4" name="Google Shape;9184;p18"/>
            <p:cNvSpPr/>
            <p:nvPr/>
          </p:nvSpPr>
          <p:spPr>
            <a:xfrm>
              <a:off x="2157875" y="490350"/>
              <a:ext cx="53975" cy="81875"/>
            </a:xfrm>
            <a:custGeom>
              <a:avLst/>
              <a:gdLst/>
              <a:ahLst/>
              <a:cxnLst/>
              <a:rect l="l" t="t" r="r" b="b"/>
              <a:pathLst>
                <a:path w="2159" h="3275" extrusionOk="0">
                  <a:moveTo>
                    <a:pt x="889" y="2235"/>
                  </a:moveTo>
                  <a:cubicBezTo>
                    <a:pt x="886" y="2238"/>
                    <a:pt x="884" y="2241"/>
                    <a:pt x="881" y="2244"/>
                  </a:cubicBezTo>
                  <a:lnTo>
                    <a:pt x="881" y="2244"/>
                  </a:lnTo>
                  <a:cubicBezTo>
                    <a:pt x="884" y="2241"/>
                    <a:pt x="886" y="2238"/>
                    <a:pt x="889" y="2235"/>
                  </a:cubicBezTo>
                  <a:close/>
                  <a:moveTo>
                    <a:pt x="523" y="2589"/>
                  </a:moveTo>
                  <a:lnTo>
                    <a:pt x="522" y="2589"/>
                  </a:lnTo>
                  <a:lnTo>
                    <a:pt x="522" y="2589"/>
                  </a:lnTo>
                  <a:lnTo>
                    <a:pt x="522" y="2589"/>
                  </a:lnTo>
                  <a:lnTo>
                    <a:pt x="522" y="2589"/>
                  </a:lnTo>
                  <a:lnTo>
                    <a:pt x="523" y="2589"/>
                  </a:lnTo>
                  <a:close/>
                  <a:moveTo>
                    <a:pt x="927" y="1438"/>
                  </a:moveTo>
                  <a:cubicBezTo>
                    <a:pt x="937" y="1438"/>
                    <a:pt x="948" y="1438"/>
                    <a:pt x="958" y="1438"/>
                  </a:cubicBezTo>
                  <a:cubicBezTo>
                    <a:pt x="969" y="1438"/>
                    <a:pt x="982" y="1440"/>
                    <a:pt x="993" y="1443"/>
                  </a:cubicBezTo>
                  <a:cubicBezTo>
                    <a:pt x="1006" y="1446"/>
                    <a:pt x="1020" y="1449"/>
                    <a:pt x="1033" y="1454"/>
                  </a:cubicBezTo>
                  <a:cubicBezTo>
                    <a:pt x="1042" y="1459"/>
                    <a:pt x="1053" y="1464"/>
                    <a:pt x="1063" y="1468"/>
                  </a:cubicBezTo>
                  <a:cubicBezTo>
                    <a:pt x="1071" y="1473"/>
                    <a:pt x="1078" y="1476"/>
                    <a:pt x="1088" y="1484"/>
                  </a:cubicBezTo>
                  <a:cubicBezTo>
                    <a:pt x="1096" y="1491"/>
                    <a:pt x="1105" y="1497"/>
                    <a:pt x="1112" y="1503"/>
                  </a:cubicBezTo>
                  <a:cubicBezTo>
                    <a:pt x="1118" y="1511"/>
                    <a:pt x="1124" y="1517"/>
                    <a:pt x="1131" y="1524"/>
                  </a:cubicBezTo>
                  <a:cubicBezTo>
                    <a:pt x="1130" y="1523"/>
                    <a:pt x="1129" y="1521"/>
                    <a:pt x="1128" y="1520"/>
                  </a:cubicBezTo>
                  <a:lnTo>
                    <a:pt x="1128" y="1520"/>
                  </a:lnTo>
                  <a:cubicBezTo>
                    <a:pt x="1136" y="1530"/>
                    <a:pt x="1144" y="1541"/>
                    <a:pt x="1153" y="1552"/>
                  </a:cubicBezTo>
                  <a:cubicBezTo>
                    <a:pt x="1158" y="1560"/>
                    <a:pt x="1162" y="1570"/>
                    <a:pt x="1167" y="1579"/>
                  </a:cubicBezTo>
                  <a:cubicBezTo>
                    <a:pt x="1170" y="1586"/>
                    <a:pt x="1172" y="1592"/>
                    <a:pt x="1175" y="1600"/>
                  </a:cubicBezTo>
                  <a:cubicBezTo>
                    <a:pt x="1178" y="1609"/>
                    <a:pt x="1180" y="1617"/>
                    <a:pt x="1183" y="1627"/>
                  </a:cubicBezTo>
                  <a:cubicBezTo>
                    <a:pt x="1183" y="1631"/>
                    <a:pt x="1185" y="1638"/>
                    <a:pt x="1185" y="1643"/>
                  </a:cubicBezTo>
                  <a:cubicBezTo>
                    <a:pt x="1161" y="1662"/>
                    <a:pt x="1142" y="1685"/>
                    <a:pt x="1128" y="1714"/>
                  </a:cubicBezTo>
                  <a:cubicBezTo>
                    <a:pt x="1086" y="1799"/>
                    <a:pt x="1021" y="1902"/>
                    <a:pt x="1034" y="2000"/>
                  </a:cubicBezTo>
                  <a:cubicBezTo>
                    <a:pt x="983" y="2087"/>
                    <a:pt x="933" y="2173"/>
                    <a:pt x="876" y="2254"/>
                  </a:cubicBezTo>
                  <a:cubicBezTo>
                    <a:pt x="877" y="2251"/>
                    <a:pt x="879" y="2247"/>
                    <a:pt x="881" y="2244"/>
                  </a:cubicBezTo>
                  <a:lnTo>
                    <a:pt x="881" y="2244"/>
                  </a:lnTo>
                  <a:cubicBezTo>
                    <a:pt x="838" y="2304"/>
                    <a:pt x="791" y="2364"/>
                    <a:pt x="741" y="2420"/>
                  </a:cubicBezTo>
                  <a:cubicBezTo>
                    <a:pt x="710" y="2453"/>
                    <a:pt x="678" y="2485"/>
                    <a:pt x="645" y="2515"/>
                  </a:cubicBezTo>
                  <a:cubicBezTo>
                    <a:pt x="626" y="2531"/>
                    <a:pt x="607" y="2545"/>
                    <a:pt x="588" y="2558"/>
                  </a:cubicBezTo>
                  <a:cubicBezTo>
                    <a:pt x="577" y="2564"/>
                    <a:pt x="566" y="2570"/>
                    <a:pt x="555" y="2577"/>
                  </a:cubicBezTo>
                  <a:cubicBezTo>
                    <a:pt x="547" y="2581"/>
                    <a:pt x="539" y="2584"/>
                    <a:pt x="531" y="2588"/>
                  </a:cubicBezTo>
                  <a:lnTo>
                    <a:pt x="522" y="2589"/>
                  </a:lnTo>
                  <a:lnTo>
                    <a:pt x="522" y="2589"/>
                  </a:lnTo>
                  <a:lnTo>
                    <a:pt x="520" y="2590"/>
                  </a:lnTo>
                  <a:lnTo>
                    <a:pt x="520" y="2590"/>
                  </a:lnTo>
                  <a:lnTo>
                    <a:pt x="518" y="2591"/>
                  </a:lnTo>
                  <a:lnTo>
                    <a:pt x="522" y="2589"/>
                  </a:lnTo>
                  <a:lnTo>
                    <a:pt x="522" y="2589"/>
                  </a:lnTo>
                  <a:lnTo>
                    <a:pt x="509" y="2592"/>
                  </a:lnTo>
                  <a:cubicBezTo>
                    <a:pt x="512" y="2592"/>
                    <a:pt x="515" y="2591"/>
                    <a:pt x="518" y="2591"/>
                  </a:cubicBezTo>
                  <a:lnTo>
                    <a:pt x="518" y="2591"/>
                  </a:lnTo>
                  <a:lnTo>
                    <a:pt x="515" y="2592"/>
                  </a:lnTo>
                  <a:lnTo>
                    <a:pt x="518" y="2592"/>
                  </a:lnTo>
                  <a:cubicBezTo>
                    <a:pt x="509" y="2594"/>
                    <a:pt x="499" y="2596"/>
                    <a:pt x="491" y="2596"/>
                  </a:cubicBezTo>
                  <a:lnTo>
                    <a:pt x="474" y="2596"/>
                  </a:lnTo>
                  <a:lnTo>
                    <a:pt x="467" y="2594"/>
                  </a:lnTo>
                  <a:lnTo>
                    <a:pt x="461" y="2592"/>
                  </a:lnTo>
                  <a:lnTo>
                    <a:pt x="456" y="2588"/>
                  </a:lnTo>
                  <a:cubicBezTo>
                    <a:pt x="453" y="2584"/>
                    <a:pt x="449" y="2580"/>
                    <a:pt x="446" y="2576"/>
                  </a:cubicBezTo>
                  <a:lnTo>
                    <a:pt x="446" y="2576"/>
                  </a:lnTo>
                  <a:lnTo>
                    <a:pt x="441" y="2569"/>
                  </a:lnTo>
                  <a:cubicBezTo>
                    <a:pt x="437" y="2562"/>
                    <a:pt x="434" y="2556"/>
                    <a:pt x="431" y="2550"/>
                  </a:cubicBezTo>
                  <a:cubicBezTo>
                    <a:pt x="425" y="2535"/>
                    <a:pt x="420" y="2523"/>
                    <a:pt x="415" y="2510"/>
                  </a:cubicBezTo>
                  <a:cubicBezTo>
                    <a:pt x="406" y="2478"/>
                    <a:pt x="396" y="2450"/>
                    <a:pt x="391" y="2417"/>
                  </a:cubicBezTo>
                  <a:cubicBezTo>
                    <a:pt x="385" y="2382"/>
                    <a:pt x="382" y="2349"/>
                    <a:pt x="379" y="2315"/>
                  </a:cubicBezTo>
                  <a:cubicBezTo>
                    <a:pt x="377" y="2268"/>
                    <a:pt x="377" y="2222"/>
                    <a:pt x="380" y="2176"/>
                  </a:cubicBezTo>
                  <a:cubicBezTo>
                    <a:pt x="385" y="2132"/>
                    <a:pt x="391" y="2087"/>
                    <a:pt x="399" y="2043"/>
                  </a:cubicBezTo>
                  <a:cubicBezTo>
                    <a:pt x="410" y="1996"/>
                    <a:pt x="425" y="1950"/>
                    <a:pt x="441" y="1904"/>
                  </a:cubicBezTo>
                  <a:cubicBezTo>
                    <a:pt x="455" y="1867"/>
                    <a:pt x="471" y="1831"/>
                    <a:pt x="488" y="1795"/>
                  </a:cubicBezTo>
                  <a:cubicBezTo>
                    <a:pt x="509" y="1757"/>
                    <a:pt x="532" y="1719"/>
                    <a:pt x="556" y="1682"/>
                  </a:cubicBezTo>
                  <a:cubicBezTo>
                    <a:pt x="578" y="1650"/>
                    <a:pt x="604" y="1620"/>
                    <a:pt x="629" y="1592"/>
                  </a:cubicBezTo>
                  <a:cubicBezTo>
                    <a:pt x="648" y="1573"/>
                    <a:pt x="664" y="1554"/>
                    <a:pt x="686" y="1536"/>
                  </a:cubicBezTo>
                  <a:cubicBezTo>
                    <a:pt x="708" y="1519"/>
                    <a:pt x="730" y="1503"/>
                    <a:pt x="754" y="1487"/>
                  </a:cubicBezTo>
                  <a:cubicBezTo>
                    <a:pt x="763" y="1483"/>
                    <a:pt x="773" y="1478"/>
                    <a:pt x="781" y="1473"/>
                  </a:cubicBezTo>
                  <a:cubicBezTo>
                    <a:pt x="800" y="1465"/>
                    <a:pt x="819" y="1457"/>
                    <a:pt x="839" y="1451"/>
                  </a:cubicBezTo>
                  <a:cubicBezTo>
                    <a:pt x="851" y="1448"/>
                    <a:pt x="862" y="1445"/>
                    <a:pt x="873" y="1442"/>
                  </a:cubicBezTo>
                  <a:cubicBezTo>
                    <a:pt x="885" y="1440"/>
                    <a:pt x="898" y="1438"/>
                    <a:pt x="911" y="1438"/>
                  </a:cubicBezTo>
                  <a:cubicBezTo>
                    <a:pt x="916" y="1438"/>
                    <a:pt x="921" y="1438"/>
                    <a:pt x="927" y="1438"/>
                  </a:cubicBezTo>
                  <a:close/>
                  <a:moveTo>
                    <a:pt x="1960" y="1"/>
                  </a:moveTo>
                  <a:cubicBezTo>
                    <a:pt x="1911" y="1"/>
                    <a:pt x="1860" y="21"/>
                    <a:pt x="1822" y="67"/>
                  </a:cubicBezTo>
                  <a:cubicBezTo>
                    <a:pt x="1770" y="134"/>
                    <a:pt x="1750" y="216"/>
                    <a:pt x="1723" y="295"/>
                  </a:cubicBezTo>
                  <a:cubicBezTo>
                    <a:pt x="1712" y="335"/>
                    <a:pt x="1697" y="375"/>
                    <a:pt x="1686" y="414"/>
                  </a:cubicBezTo>
                  <a:cubicBezTo>
                    <a:pt x="1667" y="496"/>
                    <a:pt x="1645" y="577"/>
                    <a:pt x="1628" y="660"/>
                  </a:cubicBezTo>
                  <a:cubicBezTo>
                    <a:pt x="1566" y="830"/>
                    <a:pt x="1504" y="1000"/>
                    <a:pt x="1433" y="1168"/>
                  </a:cubicBezTo>
                  <a:cubicBezTo>
                    <a:pt x="1420" y="1199"/>
                    <a:pt x="1406" y="1233"/>
                    <a:pt x="1393" y="1266"/>
                  </a:cubicBezTo>
                  <a:cubicBezTo>
                    <a:pt x="1271" y="1142"/>
                    <a:pt x="1105" y="1073"/>
                    <a:pt x="933" y="1073"/>
                  </a:cubicBezTo>
                  <a:cubicBezTo>
                    <a:pt x="913" y="1073"/>
                    <a:pt x="894" y="1074"/>
                    <a:pt x="874" y="1076"/>
                  </a:cubicBezTo>
                  <a:cubicBezTo>
                    <a:pt x="691" y="1096"/>
                    <a:pt x="518" y="1183"/>
                    <a:pt x="393" y="1320"/>
                  </a:cubicBezTo>
                  <a:cubicBezTo>
                    <a:pt x="249" y="1472"/>
                    <a:pt x="141" y="1657"/>
                    <a:pt x="83" y="1858"/>
                  </a:cubicBezTo>
                  <a:cubicBezTo>
                    <a:pt x="26" y="2054"/>
                    <a:pt x="0" y="2268"/>
                    <a:pt x="35" y="2469"/>
                  </a:cubicBezTo>
                  <a:cubicBezTo>
                    <a:pt x="54" y="2577"/>
                    <a:pt x="80" y="2681"/>
                    <a:pt x="138" y="2774"/>
                  </a:cubicBezTo>
                  <a:cubicBezTo>
                    <a:pt x="186" y="2849"/>
                    <a:pt x="255" y="2906"/>
                    <a:pt x="338" y="2937"/>
                  </a:cubicBezTo>
                  <a:cubicBezTo>
                    <a:pt x="385" y="2955"/>
                    <a:pt x="434" y="2964"/>
                    <a:pt x="484" y="2964"/>
                  </a:cubicBezTo>
                  <a:cubicBezTo>
                    <a:pt x="522" y="2964"/>
                    <a:pt x="561" y="2959"/>
                    <a:pt x="599" y="2949"/>
                  </a:cubicBezTo>
                  <a:cubicBezTo>
                    <a:pt x="691" y="2922"/>
                    <a:pt x="776" y="2876"/>
                    <a:pt x="851" y="2816"/>
                  </a:cubicBezTo>
                  <a:cubicBezTo>
                    <a:pt x="949" y="2733"/>
                    <a:pt x="1036" y="2640"/>
                    <a:pt x="1109" y="2535"/>
                  </a:cubicBezTo>
                  <a:cubicBezTo>
                    <a:pt x="1185" y="2429"/>
                    <a:pt x="1256" y="2320"/>
                    <a:pt x="1321" y="2206"/>
                  </a:cubicBezTo>
                  <a:cubicBezTo>
                    <a:pt x="1338" y="2176"/>
                    <a:pt x="1354" y="2144"/>
                    <a:pt x="1371" y="2113"/>
                  </a:cubicBezTo>
                  <a:cubicBezTo>
                    <a:pt x="1384" y="2100"/>
                    <a:pt x="1397" y="2086"/>
                    <a:pt x="1406" y="2072"/>
                  </a:cubicBezTo>
                  <a:lnTo>
                    <a:pt x="1406" y="2072"/>
                  </a:lnTo>
                  <a:cubicBezTo>
                    <a:pt x="1390" y="2193"/>
                    <a:pt x="1374" y="2317"/>
                    <a:pt x="1357" y="2439"/>
                  </a:cubicBezTo>
                  <a:cubicBezTo>
                    <a:pt x="1330" y="2648"/>
                    <a:pt x="1297" y="2855"/>
                    <a:pt x="1273" y="3064"/>
                  </a:cubicBezTo>
                  <a:cubicBezTo>
                    <a:pt x="1261" y="3164"/>
                    <a:pt x="1330" y="3256"/>
                    <a:pt x="1430" y="3271"/>
                  </a:cubicBezTo>
                  <a:cubicBezTo>
                    <a:pt x="1438" y="3273"/>
                    <a:pt x="1446" y="3275"/>
                    <a:pt x="1454" y="3275"/>
                  </a:cubicBezTo>
                  <a:cubicBezTo>
                    <a:pt x="1541" y="3275"/>
                    <a:pt x="1629" y="3208"/>
                    <a:pt x="1637" y="3116"/>
                  </a:cubicBezTo>
                  <a:cubicBezTo>
                    <a:pt x="1639" y="3088"/>
                    <a:pt x="1642" y="3059"/>
                    <a:pt x="1644" y="3031"/>
                  </a:cubicBezTo>
                  <a:lnTo>
                    <a:pt x="1644" y="3036"/>
                  </a:lnTo>
                  <a:cubicBezTo>
                    <a:pt x="1704" y="2323"/>
                    <a:pt x="1805" y="1614"/>
                    <a:pt x="1930" y="910"/>
                  </a:cubicBezTo>
                  <a:cubicBezTo>
                    <a:pt x="1948" y="832"/>
                    <a:pt x="1963" y="753"/>
                    <a:pt x="1982" y="675"/>
                  </a:cubicBezTo>
                  <a:cubicBezTo>
                    <a:pt x="1993" y="644"/>
                    <a:pt x="2006" y="614"/>
                    <a:pt x="2017" y="584"/>
                  </a:cubicBezTo>
                  <a:cubicBezTo>
                    <a:pt x="2065" y="462"/>
                    <a:pt x="2122" y="337"/>
                    <a:pt x="2142" y="207"/>
                  </a:cubicBezTo>
                  <a:cubicBezTo>
                    <a:pt x="2158" y="86"/>
                    <a:pt x="2061" y="1"/>
                    <a:pt x="19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5" name="Google Shape;9185;p18"/>
            <p:cNvSpPr/>
            <p:nvPr/>
          </p:nvSpPr>
          <p:spPr>
            <a:xfrm>
              <a:off x="2211100" y="513925"/>
              <a:ext cx="55975" cy="121575"/>
            </a:xfrm>
            <a:custGeom>
              <a:avLst/>
              <a:gdLst/>
              <a:ahLst/>
              <a:cxnLst/>
              <a:rect l="l" t="t" r="r" b="b"/>
              <a:pathLst>
                <a:path w="2239" h="4863" extrusionOk="0">
                  <a:moveTo>
                    <a:pt x="1297" y="2105"/>
                  </a:moveTo>
                  <a:cubicBezTo>
                    <a:pt x="1284" y="2227"/>
                    <a:pt x="1275" y="2349"/>
                    <a:pt x="1262" y="2472"/>
                  </a:cubicBezTo>
                  <a:cubicBezTo>
                    <a:pt x="1245" y="2643"/>
                    <a:pt x="1234" y="2818"/>
                    <a:pt x="1219" y="2990"/>
                  </a:cubicBezTo>
                  <a:cubicBezTo>
                    <a:pt x="1185" y="3376"/>
                    <a:pt x="1150" y="3766"/>
                    <a:pt x="1071" y="4146"/>
                  </a:cubicBezTo>
                  <a:cubicBezTo>
                    <a:pt x="1056" y="4204"/>
                    <a:pt x="1042" y="4261"/>
                    <a:pt x="1023" y="4318"/>
                  </a:cubicBezTo>
                  <a:cubicBezTo>
                    <a:pt x="1015" y="4340"/>
                    <a:pt x="1006" y="4363"/>
                    <a:pt x="996" y="4383"/>
                  </a:cubicBezTo>
                  <a:cubicBezTo>
                    <a:pt x="987" y="4401"/>
                    <a:pt x="977" y="4416"/>
                    <a:pt x="968" y="4432"/>
                  </a:cubicBezTo>
                  <a:lnTo>
                    <a:pt x="957" y="4443"/>
                  </a:lnTo>
                  <a:cubicBezTo>
                    <a:pt x="952" y="4450"/>
                    <a:pt x="944" y="4459"/>
                    <a:pt x="938" y="4464"/>
                  </a:cubicBezTo>
                  <a:cubicBezTo>
                    <a:pt x="931" y="4469"/>
                    <a:pt x="925" y="4473"/>
                    <a:pt x="919" y="4478"/>
                  </a:cubicBezTo>
                  <a:lnTo>
                    <a:pt x="928" y="4472"/>
                  </a:lnTo>
                  <a:lnTo>
                    <a:pt x="927" y="4473"/>
                  </a:lnTo>
                  <a:cubicBezTo>
                    <a:pt x="919" y="4478"/>
                    <a:pt x="909" y="4484"/>
                    <a:pt x="901" y="4488"/>
                  </a:cubicBezTo>
                  <a:cubicBezTo>
                    <a:pt x="893" y="4491"/>
                    <a:pt x="887" y="4494"/>
                    <a:pt x="879" y="4497"/>
                  </a:cubicBezTo>
                  <a:cubicBezTo>
                    <a:pt x="870" y="4500"/>
                    <a:pt x="860" y="4501"/>
                    <a:pt x="850" y="4504"/>
                  </a:cubicBezTo>
                  <a:lnTo>
                    <a:pt x="850" y="4504"/>
                  </a:lnTo>
                  <a:lnTo>
                    <a:pt x="833" y="4505"/>
                  </a:lnTo>
                  <a:lnTo>
                    <a:pt x="808" y="4505"/>
                  </a:lnTo>
                  <a:cubicBezTo>
                    <a:pt x="795" y="4505"/>
                    <a:pt x="784" y="4503"/>
                    <a:pt x="771" y="4500"/>
                  </a:cubicBezTo>
                  <a:cubicBezTo>
                    <a:pt x="759" y="4497"/>
                    <a:pt x="746" y="4494"/>
                    <a:pt x="733" y="4491"/>
                  </a:cubicBezTo>
                  <a:cubicBezTo>
                    <a:pt x="716" y="4483"/>
                    <a:pt x="699" y="4477"/>
                    <a:pt x="683" y="4469"/>
                  </a:cubicBezTo>
                  <a:cubicBezTo>
                    <a:pt x="661" y="4456"/>
                    <a:pt x="639" y="4443"/>
                    <a:pt x="618" y="4431"/>
                  </a:cubicBezTo>
                  <a:cubicBezTo>
                    <a:pt x="601" y="4416"/>
                    <a:pt x="583" y="4404"/>
                    <a:pt x="567" y="4388"/>
                  </a:cubicBezTo>
                  <a:cubicBezTo>
                    <a:pt x="550" y="4372"/>
                    <a:pt x="534" y="4358"/>
                    <a:pt x="520" y="4339"/>
                  </a:cubicBezTo>
                  <a:cubicBezTo>
                    <a:pt x="506" y="4321"/>
                    <a:pt x="491" y="4301"/>
                    <a:pt x="477" y="4282"/>
                  </a:cubicBezTo>
                  <a:cubicBezTo>
                    <a:pt x="463" y="4257"/>
                    <a:pt x="447" y="4231"/>
                    <a:pt x="436" y="4207"/>
                  </a:cubicBezTo>
                  <a:cubicBezTo>
                    <a:pt x="426" y="4184"/>
                    <a:pt x="417" y="4160"/>
                    <a:pt x="407" y="4135"/>
                  </a:cubicBezTo>
                  <a:cubicBezTo>
                    <a:pt x="398" y="4103"/>
                    <a:pt x="388" y="4071"/>
                    <a:pt x="382" y="4038"/>
                  </a:cubicBezTo>
                  <a:cubicBezTo>
                    <a:pt x="374" y="3997"/>
                    <a:pt x="368" y="3957"/>
                    <a:pt x="366" y="3911"/>
                  </a:cubicBezTo>
                  <a:cubicBezTo>
                    <a:pt x="365" y="3867"/>
                    <a:pt x="366" y="3823"/>
                    <a:pt x="369" y="3778"/>
                  </a:cubicBezTo>
                  <a:cubicBezTo>
                    <a:pt x="376" y="3718"/>
                    <a:pt x="384" y="3660"/>
                    <a:pt x="396" y="3600"/>
                  </a:cubicBezTo>
                  <a:cubicBezTo>
                    <a:pt x="414" y="3524"/>
                    <a:pt x="436" y="3448"/>
                    <a:pt x="461" y="3375"/>
                  </a:cubicBezTo>
                  <a:cubicBezTo>
                    <a:pt x="502" y="3259"/>
                    <a:pt x="551" y="3147"/>
                    <a:pt x="607" y="3038"/>
                  </a:cubicBezTo>
                  <a:cubicBezTo>
                    <a:pt x="661" y="2935"/>
                    <a:pt x="721" y="2835"/>
                    <a:pt x="787" y="2738"/>
                  </a:cubicBezTo>
                  <a:cubicBezTo>
                    <a:pt x="944" y="2517"/>
                    <a:pt x="1120" y="2309"/>
                    <a:pt x="1297" y="2105"/>
                  </a:cubicBezTo>
                  <a:close/>
                  <a:moveTo>
                    <a:pt x="848" y="4505"/>
                  </a:moveTo>
                  <a:lnTo>
                    <a:pt x="848" y="4505"/>
                  </a:lnTo>
                  <a:cubicBezTo>
                    <a:pt x="847" y="4505"/>
                    <a:pt x="846" y="4505"/>
                    <a:pt x="846" y="4505"/>
                  </a:cubicBezTo>
                  <a:cubicBezTo>
                    <a:pt x="843" y="4505"/>
                    <a:pt x="838" y="4507"/>
                    <a:pt x="833" y="4507"/>
                  </a:cubicBezTo>
                  <a:lnTo>
                    <a:pt x="844" y="4505"/>
                  </a:lnTo>
                  <a:lnTo>
                    <a:pt x="848" y="4505"/>
                  </a:lnTo>
                  <a:close/>
                  <a:moveTo>
                    <a:pt x="910" y="1"/>
                  </a:moveTo>
                  <a:cubicBezTo>
                    <a:pt x="756" y="1"/>
                    <a:pt x="673" y="181"/>
                    <a:pt x="627" y="307"/>
                  </a:cubicBezTo>
                  <a:cubicBezTo>
                    <a:pt x="556" y="513"/>
                    <a:pt x="502" y="723"/>
                    <a:pt x="466" y="939"/>
                  </a:cubicBezTo>
                  <a:cubicBezTo>
                    <a:pt x="452" y="1024"/>
                    <a:pt x="437" y="1110"/>
                    <a:pt x="426" y="1197"/>
                  </a:cubicBezTo>
                  <a:cubicBezTo>
                    <a:pt x="420" y="1241"/>
                    <a:pt x="414" y="1287"/>
                    <a:pt x="407" y="1334"/>
                  </a:cubicBezTo>
                  <a:cubicBezTo>
                    <a:pt x="396" y="1406"/>
                    <a:pt x="390" y="1477"/>
                    <a:pt x="388" y="1548"/>
                  </a:cubicBezTo>
                  <a:cubicBezTo>
                    <a:pt x="388" y="1608"/>
                    <a:pt x="390" y="1672"/>
                    <a:pt x="415" y="1727"/>
                  </a:cubicBezTo>
                  <a:cubicBezTo>
                    <a:pt x="433" y="1766"/>
                    <a:pt x="456" y="1804"/>
                    <a:pt x="487" y="1836"/>
                  </a:cubicBezTo>
                  <a:cubicBezTo>
                    <a:pt x="538" y="1890"/>
                    <a:pt x="615" y="1915"/>
                    <a:pt x="689" y="1915"/>
                  </a:cubicBezTo>
                  <a:cubicBezTo>
                    <a:pt x="708" y="1915"/>
                    <a:pt x="726" y="1914"/>
                    <a:pt x="745" y="1911"/>
                  </a:cubicBezTo>
                  <a:cubicBezTo>
                    <a:pt x="849" y="1893"/>
                    <a:pt x="947" y="1822"/>
                    <a:pt x="1023" y="1751"/>
                  </a:cubicBezTo>
                  <a:cubicBezTo>
                    <a:pt x="1109" y="1670"/>
                    <a:pt x="1189" y="1584"/>
                    <a:pt x="1262" y="1491"/>
                  </a:cubicBezTo>
                  <a:cubicBezTo>
                    <a:pt x="1319" y="1417"/>
                    <a:pt x="1375" y="1341"/>
                    <a:pt x="1432" y="1266"/>
                  </a:cubicBezTo>
                  <a:lnTo>
                    <a:pt x="1432" y="1266"/>
                  </a:lnTo>
                  <a:cubicBezTo>
                    <a:pt x="1414" y="1349"/>
                    <a:pt x="1400" y="1431"/>
                    <a:pt x="1383" y="1513"/>
                  </a:cubicBezTo>
                  <a:cubicBezTo>
                    <a:pt x="1384" y="1505"/>
                    <a:pt x="1386" y="1497"/>
                    <a:pt x="1387" y="1489"/>
                  </a:cubicBezTo>
                  <a:lnTo>
                    <a:pt x="1387" y="1489"/>
                  </a:lnTo>
                  <a:cubicBezTo>
                    <a:pt x="1384" y="1504"/>
                    <a:pt x="1381" y="1518"/>
                    <a:pt x="1379" y="1532"/>
                  </a:cubicBezTo>
                  <a:cubicBezTo>
                    <a:pt x="1231" y="1698"/>
                    <a:pt x="1083" y="1865"/>
                    <a:pt x="936" y="2031"/>
                  </a:cubicBezTo>
                  <a:cubicBezTo>
                    <a:pt x="680" y="2322"/>
                    <a:pt x="431" y="2628"/>
                    <a:pt x="260" y="2977"/>
                  </a:cubicBezTo>
                  <a:cubicBezTo>
                    <a:pt x="145" y="3212"/>
                    <a:pt x="45" y="3468"/>
                    <a:pt x="23" y="3731"/>
                  </a:cubicBezTo>
                  <a:cubicBezTo>
                    <a:pt x="1" y="3973"/>
                    <a:pt x="27" y="4233"/>
                    <a:pt x="159" y="4445"/>
                  </a:cubicBezTo>
                  <a:cubicBezTo>
                    <a:pt x="281" y="4638"/>
                    <a:pt x="460" y="4795"/>
                    <a:pt x="686" y="4849"/>
                  </a:cubicBezTo>
                  <a:cubicBezTo>
                    <a:pt x="729" y="4858"/>
                    <a:pt x="775" y="4863"/>
                    <a:pt x="819" y="4863"/>
                  </a:cubicBezTo>
                  <a:cubicBezTo>
                    <a:pt x="821" y="4863"/>
                    <a:pt x="822" y="4863"/>
                    <a:pt x="824" y="4863"/>
                  </a:cubicBezTo>
                  <a:cubicBezTo>
                    <a:pt x="995" y="4863"/>
                    <a:pt x="1156" y="4781"/>
                    <a:pt x="1254" y="4641"/>
                  </a:cubicBezTo>
                  <a:cubicBezTo>
                    <a:pt x="1362" y="4483"/>
                    <a:pt x="1394" y="4290"/>
                    <a:pt x="1422" y="4105"/>
                  </a:cubicBezTo>
                  <a:cubicBezTo>
                    <a:pt x="1435" y="4008"/>
                    <a:pt x="1449" y="3913"/>
                    <a:pt x="1462" y="3816"/>
                  </a:cubicBezTo>
                  <a:cubicBezTo>
                    <a:pt x="1509" y="3437"/>
                    <a:pt x="1538" y="3053"/>
                    <a:pt x="1572" y="2669"/>
                  </a:cubicBezTo>
                  <a:cubicBezTo>
                    <a:pt x="1588" y="2472"/>
                    <a:pt x="1612" y="2276"/>
                    <a:pt x="1633" y="2078"/>
                  </a:cubicBezTo>
                  <a:cubicBezTo>
                    <a:pt x="1642" y="2006"/>
                    <a:pt x="1655" y="1934"/>
                    <a:pt x="1666" y="1861"/>
                  </a:cubicBezTo>
                  <a:cubicBezTo>
                    <a:pt x="1679" y="1789"/>
                    <a:pt x="1690" y="1717"/>
                    <a:pt x="1702" y="1645"/>
                  </a:cubicBezTo>
                  <a:cubicBezTo>
                    <a:pt x="1862" y="1463"/>
                    <a:pt x="2022" y="1281"/>
                    <a:pt x="2182" y="1098"/>
                  </a:cubicBezTo>
                  <a:cubicBezTo>
                    <a:pt x="2239" y="1035"/>
                    <a:pt x="2222" y="932"/>
                    <a:pt x="2160" y="882"/>
                  </a:cubicBezTo>
                  <a:cubicBezTo>
                    <a:pt x="2130" y="859"/>
                    <a:pt x="2096" y="848"/>
                    <a:pt x="2062" y="848"/>
                  </a:cubicBezTo>
                  <a:cubicBezTo>
                    <a:pt x="2017" y="848"/>
                    <a:pt x="1972" y="867"/>
                    <a:pt x="1941" y="905"/>
                  </a:cubicBezTo>
                  <a:lnTo>
                    <a:pt x="1848" y="1010"/>
                  </a:lnTo>
                  <a:cubicBezTo>
                    <a:pt x="1895" y="844"/>
                    <a:pt x="1944" y="677"/>
                    <a:pt x="2000" y="514"/>
                  </a:cubicBezTo>
                  <a:cubicBezTo>
                    <a:pt x="2024" y="457"/>
                    <a:pt x="2041" y="397"/>
                    <a:pt x="2051" y="337"/>
                  </a:cubicBezTo>
                  <a:cubicBezTo>
                    <a:pt x="2060" y="256"/>
                    <a:pt x="2016" y="179"/>
                    <a:pt x="1943" y="147"/>
                  </a:cubicBezTo>
                  <a:cubicBezTo>
                    <a:pt x="1920" y="138"/>
                    <a:pt x="1895" y="133"/>
                    <a:pt x="1870" y="133"/>
                  </a:cubicBezTo>
                  <a:cubicBezTo>
                    <a:pt x="1816" y="133"/>
                    <a:pt x="1762" y="155"/>
                    <a:pt x="1731" y="199"/>
                  </a:cubicBezTo>
                  <a:cubicBezTo>
                    <a:pt x="1653" y="305"/>
                    <a:pt x="1590" y="421"/>
                    <a:pt x="1517" y="530"/>
                  </a:cubicBezTo>
                  <a:cubicBezTo>
                    <a:pt x="1454" y="627"/>
                    <a:pt x="1390" y="723"/>
                    <a:pt x="1326" y="818"/>
                  </a:cubicBezTo>
                  <a:cubicBezTo>
                    <a:pt x="1194" y="1003"/>
                    <a:pt x="1060" y="1186"/>
                    <a:pt x="909" y="1355"/>
                  </a:cubicBezTo>
                  <a:lnTo>
                    <a:pt x="909" y="1355"/>
                  </a:lnTo>
                  <a:cubicBezTo>
                    <a:pt x="911" y="1351"/>
                    <a:pt x="914" y="1348"/>
                    <a:pt x="917" y="1344"/>
                  </a:cubicBezTo>
                  <a:lnTo>
                    <a:pt x="917" y="1344"/>
                  </a:lnTo>
                  <a:cubicBezTo>
                    <a:pt x="871" y="1394"/>
                    <a:pt x="822" y="1442"/>
                    <a:pt x="770" y="1488"/>
                  </a:cubicBezTo>
                  <a:lnTo>
                    <a:pt x="777" y="1483"/>
                  </a:lnTo>
                  <a:lnTo>
                    <a:pt x="777" y="1483"/>
                  </a:lnTo>
                  <a:cubicBezTo>
                    <a:pt x="771" y="1488"/>
                    <a:pt x="765" y="1492"/>
                    <a:pt x="759" y="1497"/>
                  </a:cubicBezTo>
                  <a:cubicBezTo>
                    <a:pt x="760" y="1450"/>
                    <a:pt x="764" y="1402"/>
                    <a:pt x="768" y="1356"/>
                  </a:cubicBezTo>
                  <a:cubicBezTo>
                    <a:pt x="778" y="1271"/>
                    <a:pt x="789" y="1187"/>
                    <a:pt x="800" y="1103"/>
                  </a:cubicBezTo>
                  <a:cubicBezTo>
                    <a:pt x="811" y="1026"/>
                    <a:pt x="827" y="951"/>
                    <a:pt x="841" y="875"/>
                  </a:cubicBezTo>
                  <a:cubicBezTo>
                    <a:pt x="855" y="815"/>
                    <a:pt x="868" y="755"/>
                    <a:pt x="885" y="696"/>
                  </a:cubicBezTo>
                  <a:cubicBezTo>
                    <a:pt x="904" y="638"/>
                    <a:pt x="922" y="581"/>
                    <a:pt x="939" y="522"/>
                  </a:cubicBezTo>
                  <a:cubicBezTo>
                    <a:pt x="960" y="467"/>
                    <a:pt x="984" y="413"/>
                    <a:pt x="1009" y="359"/>
                  </a:cubicBezTo>
                  <a:lnTo>
                    <a:pt x="1012" y="353"/>
                  </a:lnTo>
                  <a:cubicBezTo>
                    <a:pt x="1055" y="329"/>
                    <a:pt x="1085" y="290"/>
                    <a:pt x="1098" y="244"/>
                  </a:cubicBezTo>
                  <a:cubicBezTo>
                    <a:pt x="1128" y="133"/>
                    <a:pt x="1055" y="20"/>
                    <a:pt x="942" y="3"/>
                  </a:cubicBezTo>
                  <a:cubicBezTo>
                    <a:pt x="931" y="1"/>
                    <a:pt x="921" y="1"/>
                    <a:pt x="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6" name="Google Shape;9186;p18"/>
            <p:cNvSpPr/>
            <p:nvPr/>
          </p:nvSpPr>
          <p:spPr>
            <a:xfrm>
              <a:off x="2274225" y="464825"/>
              <a:ext cx="67250" cy="95025"/>
            </a:xfrm>
            <a:custGeom>
              <a:avLst/>
              <a:gdLst/>
              <a:ahLst/>
              <a:cxnLst/>
              <a:rect l="l" t="t" r="r" b="b"/>
              <a:pathLst>
                <a:path w="2690" h="3801" extrusionOk="0">
                  <a:moveTo>
                    <a:pt x="1564" y="2493"/>
                  </a:moveTo>
                  <a:lnTo>
                    <a:pt x="1564" y="2493"/>
                  </a:lnTo>
                  <a:cubicBezTo>
                    <a:pt x="1553" y="2546"/>
                    <a:pt x="1542" y="2602"/>
                    <a:pt x="1531" y="2657"/>
                  </a:cubicBezTo>
                  <a:cubicBezTo>
                    <a:pt x="1530" y="2651"/>
                    <a:pt x="1526" y="2645"/>
                    <a:pt x="1525" y="2638"/>
                  </a:cubicBezTo>
                  <a:cubicBezTo>
                    <a:pt x="1526" y="2608"/>
                    <a:pt x="1526" y="2578"/>
                    <a:pt x="1526" y="2546"/>
                  </a:cubicBezTo>
                  <a:cubicBezTo>
                    <a:pt x="1539" y="2529"/>
                    <a:pt x="1552" y="2510"/>
                    <a:pt x="1564" y="2493"/>
                  </a:cubicBezTo>
                  <a:close/>
                  <a:moveTo>
                    <a:pt x="971" y="2231"/>
                  </a:moveTo>
                  <a:lnTo>
                    <a:pt x="991" y="2233"/>
                  </a:lnTo>
                  <a:cubicBezTo>
                    <a:pt x="998" y="2236"/>
                    <a:pt x="1006" y="2238"/>
                    <a:pt x="1012" y="2241"/>
                  </a:cubicBezTo>
                  <a:lnTo>
                    <a:pt x="1023" y="2244"/>
                  </a:lnTo>
                  <a:cubicBezTo>
                    <a:pt x="1028" y="2249"/>
                    <a:pt x="1034" y="2250"/>
                    <a:pt x="1040" y="2257"/>
                  </a:cubicBezTo>
                  <a:cubicBezTo>
                    <a:pt x="1047" y="2261"/>
                    <a:pt x="1053" y="2266"/>
                    <a:pt x="1061" y="2273"/>
                  </a:cubicBezTo>
                  <a:lnTo>
                    <a:pt x="1074" y="2287"/>
                  </a:lnTo>
                  <a:lnTo>
                    <a:pt x="1067" y="2277"/>
                  </a:lnTo>
                  <a:lnTo>
                    <a:pt x="1067" y="2277"/>
                  </a:lnTo>
                  <a:cubicBezTo>
                    <a:pt x="1074" y="2287"/>
                    <a:pt x="1080" y="2295"/>
                    <a:pt x="1086" y="2304"/>
                  </a:cubicBezTo>
                  <a:cubicBezTo>
                    <a:pt x="1096" y="2318"/>
                    <a:pt x="1105" y="2333"/>
                    <a:pt x="1112" y="2347"/>
                  </a:cubicBezTo>
                  <a:cubicBezTo>
                    <a:pt x="1118" y="2363"/>
                    <a:pt x="1123" y="2377"/>
                    <a:pt x="1129" y="2393"/>
                  </a:cubicBezTo>
                  <a:cubicBezTo>
                    <a:pt x="1135" y="2413"/>
                    <a:pt x="1140" y="2436"/>
                    <a:pt x="1145" y="2458"/>
                  </a:cubicBezTo>
                  <a:cubicBezTo>
                    <a:pt x="1147" y="2467"/>
                    <a:pt x="1148" y="2478"/>
                    <a:pt x="1150" y="2488"/>
                  </a:cubicBezTo>
                  <a:cubicBezTo>
                    <a:pt x="1063" y="2605"/>
                    <a:pt x="972" y="2721"/>
                    <a:pt x="876" y="2830"/>
                  </a:cubicBezTo>
                  <a:cubicBezTo>
                    <a:pt x="813" y="2898"/>
                    <a:pt x="744" y="2964"/>
                    <a:pt x="675" y="3028"/>
                  </a:cubicBezTo>
                  <a:cubicBezTo>
                    <a:pt x="642" y="3053"/>
                    <a:pt x="608" y="3078"/>
                    <a:pt x="573" y="3104"/>
                  </a:cubicBezTo>
                  <a:cubicBezTo>
                    <a:pt x="548" y="3118"/>
                    <a:pt x="524" y="3132"/>
                    <a:pt x="501" y="3145"/>
                  </a:cubicBezTo>
                  <a:cubicBezTo>
                    <a:pt x="483" y="3151"/>
                    <a:pt x="467" y="3157"/>
                    <a:pt x="450" y="3164"/>
                  </a:cubicBezTo>
                  <a:cubicBezTo>
                    <a:pt x="439" y="3169"/>
                    <a:pt x="426" y="3170"/>
                    <a:pt x="415" y="3173"/>
                  </a:cubicBezTo>
                  <a:lnTo>
                    <a:pt x="401" y="3175"/>
                  </a:lnTo>
                  <a:lnTo>
                    <a:pt x="390" y="3173"/>
                  </a:lnTo>
                  <a:lnTo>
                    <a:pt x="379" y="3173"/>
                  </a:lnTo>
                  <a:lnTo>
                    <a:pt x="376" y="3169"/>
                  </a:lnTo>
                  <a:lnTo>
                    <a:pt x="372" y="3164"/>
                  </a:lnTo>
                  <a:cubicBezTo>
                    <a:pt x="372" y="3162"/>
                    <a:pt x="371" y="3161"/>
                    <a:pt x="371" y="3157"/>
                  </a:cubicBezTo>
                  <a:cubicBezTo>
                    <a:pt x="369" y="3154"/>
                    <a:pt x="368" y="3151"/>
                    <a:pt x="368" y="3148"/>
                  </a:cubicBezTo>
                  <a:cubicBezTo>
                    <a:pt x="366" y="3138"/>
                    <a:pt x="365" y="3129"/>
                    <a:pt x="365" y="3119"/>
                  </a:cubicBezTo>
                  <a:lnTo>
                    <a:pt x="365" y="3086"/>
                  </a:lnTo>
                  <a:cubicBezTo>
                    <a:pt x="368" y="3055"/>
                    <a:pt x="372" y="3023"/>
                    <a:pt x="377" y="2991"/>
                  </a:cubicBezTo>
                  <a:cubicBezTo>
                    <a:pt x="390" y="2934"/>
                    <a:pt x="406" y="2879"/>
                    <a:pt x="425" y="2823"/>
                  </a:cubicBezTo>
                  <a:cubicBezTo>
                    <a:pt x="445" y="2771"/>
                    <a:pt x="467" y="2719"/>
                    <a:pt x="493" y="2668"/>
                  </a:cubicBezTo>
                  <a:cubicBezTo>
                    <a:pt x="523" y="2613"/>
                    <a:pt x="556" y="2559"/>
                    <a:pt x="592" y="2507"/>
                  </a:cubicBezTo>
                  <a:cubicBezTo>
                    <a:pt x="623" y="2466"/>
                    <a:pt x="654" y="2426"/>
                    <a:pt x="689" y="2388"/>
                  </a:cubicBezTo>
                  <a:cubicBezTo>
                    <a:pt x="713" y="2363"/>
                    <a:pt x="737" y="2341"/>
                    <a:pt x="763" y="2317"/>
                  </a:cubicBezTo>
                  <a:cubicBezTo>
                    <a:pt x="779" y="2306"/>
                    <a:pt x="795" y="2293"/>
                    <a:pt x="813" y="2282"/>
                  </a:cubicBezTo>
                  <a:cubicBezTo>
                    <a:pt x="825" y="2274"/>
                    <a:pt x="838" y="2266"/>
                    <a:pt x="854" y="2258"/>
                  </a:cubicBezTo>
                  <a:cubicBezTo>
                    <a:pt x="869" y="2252"/>
                    <a:pt x="884" y="2247"/>
                    <a:pt x="900" y="2241"/>
                  </a:cubicBezTo>
                  <a:cubicBezTo>
                    <a:pt x="909" y="2238"/>
                    <a:pt x="919" y="2236"/>
                    <a:pt x="928" y="2235"/>
                  </a:cubicBezTo>
                  <a:lnTo>
                    <a:pt x="952" y="2231"/>
                  </a:lnTo>
                  <a:close/>
                  <a:moveTo>
                    <a:pt x="2497" y="1"/>
                  </a:moveTo>
                  <a:cubicBezTo>
                    <a:pt x="2475" y="1"/>
                    <a:pt x="2453" y="5"/>
                    <a:pt x="2430" y="15"/>
                  </a:cubicBezTo>
                  <a:cubicBezTo>
                    <a:pt x="2403" y="26"/>
                    <a:pt x="2378" y="39"/>
                    <a:pt x="2354" y="56"/>
                  </a:cubicBezTo>
                  <a:cubicBezTo>
                    <a:pt x="2329" y="75"/>
                    <a:pt x="2307" y="99"/>
                    <a:pt x="2288" y="126"/>
                  </a:cubicBezTo>
                  <a:cubicBezTo>
                    <a:pt x="2253" y="177"/>
                    <a:pt x="2221" y="230"/>
                    <a:pt x="2196" y="287"/>
                  </a:cubicBezTo>
                  <a:cubicBezTo>
                    <a:pt x="2144" y="397"/>
                    <a:pt x="2098" y="509"/>
                    <a:pt x="2058" y="623"/>
                  </a:cubicBezTo>
                  <a:cubicBezTo>
                    <a:pt x="2022" y="728"/>
                    <a:pt x="1982" y="832"/>
                    <a:pt x="1951" y="938"/>
                  </a:cubicBezTo>
                  <a:cubicBezTo>
                    <a:pt x="1906" y="1093"/>
                    <a:pt x="1860" y="1250"/>
                    <a:pt x="1819" y="1407"/>
                  </a:cubicBezTo>
                  <a:cubicBezTo>
                    <a:pt x="1784" y="1473"/>
                    <a:pt x="1750" y="1538"/>
                    <a:pt x="1716" y="1605"/>
                  </a:cubicBezTo>
                  <a:cubicBezTo>
                    <a:pt x="1720" y="1597"/>
                    <a:pt x="1723" y="1590"/>
                    <a:pt x="1726" y="1584"/>
                  </a:cubicBezTo>
                  <a:lnTo>
                    <a:pt x="1726" y="1584"/>
                  </a:lnTo>
                  <a:cubicBezTo>
                    <a:pt x="1689" y="1647"/>
                    <a:pt x="1653" y="1711"/>
                    <a:pt x="1615" y="1774"/>
                  </a:cubicBezTo>
                  <a:cubicBezTo>
                    <a:pt x="1582" y="1832"/>
                    <a:pt x="1550" y="1894"/>
                    <a:pt x="1514" y="1951"/>
                  </a:cubicBezTo>
                  <a:lnTo>
                    <a:pt x="1406" y="2117"/>
                  </a:lnTo>
                  <a:cubicBezTo>
                    <a:pt x="1382" y="2079"/>
                    <a:pt x="1354" y="2043"/>
                    <a:pt x="1322" y="2011"/>
                  </a:cubicBezTo>
                  <a:cubicBezTo>
                    <a:pt x="1246" y="1934"/>
                    <a:pt x="1147" y="1885"/>
                    <a:pt x="1040" y="1869"/>
                  </a:cubicBezTo>
                  <a:cubicBezTo>
                    <a:pt x="1017" y="1866"/>
                    <a:pt x="993" y="1865"/>
                    <a:pt x="969" y="1865"/>
                  </a:cubicBezTo>
                  <a:cubicBezTo>
                    <a:pt x="877" y="1865"/>
                    <a:pt x="786" y="1886"/>
                    <a:pt x="703" y="1929"/>
                  </a:cubicBezTo>
                  <a:cubicBezTo>
                    <a:pt x="600" y="1981"/>
                    <a:pt x="509" y="2051"/>
                    <a:pt x="433" y="2138"/>
                  </a:cubicBezTo>
                  <a:cubicBezTo>
                    <a:pt x="268" y="2317"/>
                    <a:pt x="144" y="2531"/>
                    <a:pt x="70" y="2762"/>
                  </a:cubicBezTo>
                  <a:cubicBezTo>
                    <a:pt x="48" y="2827"/>
                    <a:pt x="31" y="2893"/>
                    <a:pt x="18" y="2960"/>
                  </a:cubicBezTo>
                  <a:cubicBezTo>
                    <a:pt x="7" y="3013"/>
                    <a:pt x="0" y="3069"/>
                    <a:pt x="0" y="3124"/>
                  </a:cubicBezTo>
                  <a:cubicBezTo>
                    <a:pt x="2" y="3173"/>
                    <a:pt x="10" y="3222"/>
                    <a:pt x="23" y="3270"/>
                  </a:cubicBezTo>
                  <a:cubicBezTo>
                    <a:pt x="37" y="3316"/>
                    <a:pt x="59" y="3358"/>
                    <a:pt x="88" y="3396"/>
                  </a:cubicBezTo>
                  <a:cubicBezTo>
                    <a:pt x="148" y="3484"/>
                    <a:pt x="266" y="3542"/>
                    <a:pt x="373" y="3542"/>
                  </a:cubicBezTo>
                  <a:cubicBezTo>
                    <a:pt x="374" y="3542"/>
                    <a:pt x="376" y="3542"/>
                    <a:pt x="377" y="3542"/>
                  </a:cubicBezTo>
                  <a:cubicBezTo>
                    <a:pt x="493" y="3539"/>
                    <a:pt x="605" y="3506"/>
                    <a:pt x="703" y="3446"/>
                  </a:cubicBezTo>
                  <a:cubicBezTo>
                    <a:pt x="865" y="3341"/>
                    <a:pt x="1012" y="3213"/>
                    <a:pt x="1135" y="3064"/>
                  </a:cubicBezTo>
                  <a:cubicBezTo>
                    <a:pt x="1166" y="3100"/>
                    <a:pt x="1208" y="3124"/>
                    <a:pt x="1254" y="3132"/>
                  </a:cubicBezTo>
                  <a:cubicBezTo>
                    <a:pt x="1263" y="3133"/>
                    <a:pt x="1272" y="3134"/>
                    <a:pt x="1280" y="3134"/>
                  </a:cubicBezTo>
                  <a:cubicBezTo>
                    <a:pt x="1361" y="3134"/>
                    <a:pt x="1433" y="3083"/>
                    <a:pt x="1460" y="3006"/>
                  </a:cubicBezTo>
                  <a:lnTo>
                    <a:pt x="1460" y="3006"/>
                  </a:lnTo>
                  <a:cubicBezTo>
                    <a:pt x="1447" y="3070"/>
                    <a:pt x="1434" y="3135"/>
                    <a:pt x="1420" y="3199"/>
                  </a:cubicBezTo>
                  <a:cubicBezTo>
                    <a:pt x="1421" y="3197"/>
                    <a:pt x="1421" y="3196"/>
                    <a:pt x="1422" y="3194"/>
                  </a:cubicBezTo>
                  <a:lnTo>
                    <a:pt x="1422" y="3194"/>
                  </a:lnTo>
                  <a:cubicBezTo>
                    <a:pt x="1411" y="3245"/>
                    <a:pt x="1399" y="3296"/>
                    <a:pt x="1389" y="3347"/>
                  </a:cubicBezTo>
                  <a:cubicBezTo>
                    <a:pt x="1390" y="3339"/>
                    <a:pt x="1392" y="3332"/>
                    <a:pt x="1393" y="3324"/>
                  </a:cubicBezTo>
                  <a:lnTo>
                    <a:pt x="1393" y="3324"/>
                  </a:lnTo>
                  <a:cubicBezTo>
                    <a:pt x="1376" y="3403"/>
                    <a:pt x="1359" y="3482"/>
                    <a:pt x="1343" y="3561"/>
                  </a:cubicBezTo>
                  <a:cubicBezTo>
                    <a:pt x="1327" y="3617"/>
                    <a:pt x="1338" y="3675"/>
                    <a:pt x="1371" y="3723"/>
                  </a:cubicBezTo>
                  <a:cubicBezTo>
                    <a:pt x="1401" y="3762"/>
                    <a:pt x="1446" y="3789"/>
                    <a:pt x="1495" y="3797"/>
                  </a:cubicBezTo>
                  <a:cubicBezTo>
                    <a:pt x="1504" y="3799"/>
                    <a:pt x="1512" y="3799"/>
                    <a:pt x="1522" y="3800"/>
                  </a:cubicBezTo>
                  <a:cubicBezTo>
                    <a:pt x="1613" y="3799"/>
                    <a:pt x="1693" y="3730"/>
                    <a:pt x="1707" y="3639"/>
                  </a:cubicBezTo>
                  <a:cubicBezTo>
                    <a:pt x="1764" y="3262"/>
                    <a:pt x="1824" y="2884"/>
                    <a:pt x="1903" y="2510"/>
                  </a:cubicBezTo>
                  <a:cubicBezTo>
                    <a:pt x="1903" y="2512"/>
                    <a:pt x="1903" y="2513"/>
                    <a:pt x="1903" y="2513"/>
                  </a:cubicBezTo>
                  <a:cubicBezTo>
                    <a:pt x="1926" y="2403"/>
                    <a:pt x="1951" y="2291"/>
                    <a:pt x="1975" y="2181"/>
                  </a:cubicBezTo>
                  <a:lnTo>
                    <a:pt x="1975" y="2181"/>
                  </a:lnTo>
                  <a:cubicBezTo>
                    <a:pt x="2026" y="1942"/>
                    <a:pt x="2090" y="1707"/>
                    <a:pt x="2153" y="1473"/>
                  </a:cubicBezTo>
                  <a:cubicBezTo>
                    <a:pt x="2168" y="1445"/>
                    <a:pt x="2180" y="1416"/>
                    <a:pt x="2194" y="1388"/>
                  </a:cubicBezTo>
                  <a:cubicBezTo>
                    <a:pt x="2278" y="1212"/>
                    <a:pt x="2362" y="1036"/>
                    <a:pt x="2441" y="857"/>
                  </a:cubicBezTo>
                  <a:cubicBezTo>
                    <a:pt x="2484" y="762"/>
                    <a:pt x="2525" y="667"/>
                    <a:pt x="2568" y="572"/>
                  </a:cubicBezTo>
                  <a:cubicBezTo>
                    <a:pt x="2590" y="523"/>
                    <a:pt x="2612" y="473"/>
                    <a:pt x="2631" y="425"/>
                  </a:cubicBezTo>
                  <a:cubicBezTo>
                    <a:pt x="2652" y="376"/>
                    <a:pt x="2677" y="322"/>
                    <a:pt x="2684" y="270"/>
                  </a:cubicBezTo>
                  <a:cubicBezTo>
                    <a:pt x="2690" y="226"/>
                    <a:pt x="2687" y="181"/>
                    <a:pt x="2674" y="139"/>
                  </a:cubicBezTo>
                  <a:cubicBezTo>
                    <a:pt x="2651" y="60"/>
                    <a:pt x="2577" y="1"/>
                    <a:pt x="2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7" name="Google Shape;9187;p18"/>
            <p:cNvSpPr/>
            <p:nvPr/>
          </p:nvSpPr>
          <p:spPr>
            <a:xfrm>
              <a:off x="2347750" y="514550"/>
              <a:ext cx="39850" cy="57075"/>
            </a:xfrm>
            <a:custGeom>
              <a:avLst/>
              <a:gdLst/>
              <a:ahLst/>
              <a:cxnLst/>
              <a:rect l="l" t="t" r="r" b="b"/>
              <a:pathLst>
                <a:path w="1594" h="2283" extrusionOk="0">
                  <a:moveTo>
                    <a:pt x="947" y="0"/>
                  </a:moveTo>
                  <a:cubicBezTo>
                    <a:pt x="914" y="0"/>
                    <a:pt x="880" y="2"/>
                    <a:pt x="848" y="5"/>
                  </a:cubicBezTo>
                  <a:cubicBezTo>
                    <a:pt x="764" y="11"/>
                    <a:pt x="681" y="29"/>
                    <a:pt x="602" y="57"/>
                  </a:cubicBezTo>
                  <a:cubicBezTo>
                    <a:pt x="517" y="89"/>
                    <a:pt x="433" y="135"/>
                    <a:pt x="384" y="214"/>
                  </a:cubicBezTo>
                  <a:cubicBezTo>
                    <a:pt x="344" y="280"/>
                    <a:pt x="335" y="371"/>
                    <a:pt x="373" y="439"/>
                  </a:cubicBezTo>
                  <a:cubicBezTo>
                    <a:pt x="392" y="475"/>
                    <a:pt x="420" y="508"/>
                    <a:pt x="455" y="530"/>
                  </a:cubicBezTo>
                  <a:cubicBezTo>
                    <a:pt x="487" y="548"/>
                    <a:pt x="518" y="564"/>
                    <a:pt x="551" y="575"/>
                  </a:cubicBezTo>
                  <a:cubicBezTo>
                    <a:pt x="583" y="587"/>
                    <a:pt x="615" y="597"/>
                    <a:pt x="648" y="606"/>
                  </a:cubicBezTo>
                  <a:cubicBezTo>
                    <a:pt x="665" y="612"/>
                    <a:pt x="683" y="615"/>
                    <a:pt x="700" y="615"/>
                  </a:cubicBezTo>
                  <a:cubicBezTo>
                    <a:pt x="780" y="615"/>
                    <a:pt x="857" y="556"/>
                    <a:pt x="879" y="478"/>
                  </a:cubicBezTo>
                  <a:cubicBezTo>
                    <a:pt x="889" y="443"/>
                    <a:pt x="889" y="407"/>
                    <a:pt x="878" y="372"/>
                  </a:cubicBezTo>
                  <a:lnTo>
                    <a:pt x="912" y="369"/>
                  </a:lnTo>
                  <a:cubicBezTo>
                    <a:pt x="936" y="369"/>
                    <a:pt x="960" y="369"/>
                    <a:pt x="984" y="371"/>
                  </a:cubicBezTo>
                  <a:lnTo>
                    <a:pt x="999" y="372"/>
                  </a:lnTo>
                  <a:lnTo>
                    <a:pt x="1006" y="374"/>
                  </a:lnTo>
                  <a:lnTo>
                    <a:pt x="1014" y="377"/>
                  </a:lnTo>
                  <a:lnTo>
                    <a:pt x="1023" y="382"/>
                  </a:lnTo>
                  <a:lnTo>
                    <a:pt x="1030" y="386"/>
                  </a:lnTo>
                  <a:cubicBezTo>
                    <a:pt x="1030" y="388"/>
                    <a:pt x="1030" y="388"/>
                    <a:pt x="1031" y="388"/>
                  </a:cubicBezTo>
                  <a:lnTo>
                    <a:pt x="1034" y="394"/>
                  </a:lnTo>
                  <a:cubicBezTo>
                    <a:pt x="1036" y="396"/>
                    <a:pt x="1036" y="399"/>
                    <a:pt x="1037" y="402"/>
                  </a:cubicBezTo>
                  <a:lnTo>
                    <a:pt x="1041" y="409"/>
                  </a:lnTo>
                  <a:lnTo>
                    <a:pt x="1042" y="417"/>
                  </a:lnTo>
                  <a:cubicBezTo>
                    <a:pt x="1042" y="423"/>
                    <a:pt x="1044" y="429"/>
                    <a:pt x="1044" y="434"/>
                  </a:cubicBezTo>
                  <a:cubicBezTo>
                    <a:pt x="1044" y="443"/>
                    <a:pt x="1045" y="456"/>
                    <a:pt x="1044" y="462"/>
                  </a:cubicBezTo>
                  <a:cubicBezTo>
                    <a:pt x="1044" y="470"/>
                    <a:pt x="1042" y="478"/>
                    <a:pt x="1041" y="486"/>
                  </a:cubicBezTo>
                  <a:cubicBezTo>
                    <a:pt x="1034" y="508"/>
                    <a:pt x="1030" y="529"/>
                    <a:pt x="1022" y="548"/>
                  </a:cubicBezTo>
                  <a:cubicBezTo>
                    <a:pt x="1017" y="562"/>
                    <a:pt x="1011" y="575"/>
                    <a:pt x="1004" y="587"/>
                  </a:cubicBezTo>
                  <a:cubicBezTo>
                    <a:pt x="982" y="630"/>
                    <a:pt x="957" y="673"/>
                    <a:pt x="930" y="713"/>
                  </a:cubicBezTo>
                  <a:cubicBezTo>
                    <a:pt x="886" y="774"/>
                    <a:pt x="836" y="833"/>
                    <a:pt x="786" y="890"/>
                  </a:cubicBezTo>
                  <a:lnTo>
                    <a:pt x="787" y="888"/>
                  </a:lnTo>
                  <a:lnTo>
                    <a:pt x="787" y="888"/>
                  </a:lnTo>
                  <a:cubicBezTo>
                    <a:pt x="669" y="1015"/>
                    <a:pt x="542" y="1130"/>
                    <a:pt x="417" y="1249"/>
                  </a:cubicBezTo>
                  <a:cubicBezTo>
                    <a:pt x="363" y="1298"/>
                    <a:pt x="312" y="1350"/>
                    <a:pt x="262" y="1403"/>
                  </a:cubicBezTo>
                  <a:cubicBezTo>
                    <a:pt x="156" y="1512"/>
                    <a:pt x="39" y="1629"/>
                    <a:pt x="10" y="1786"/>
                  </a:cubicBezTo>
                  <a:cubicBezTo>
                    <a:pt x="2" y="1832"/>
                    <a:pt x="1" y="1878"/>
                    <a:pt x="5" y="1924"/>
                  </a:cubicBezTo>
                  <a:cubicBezTo>
                    <a:pt x="12" y="1968"/>
                    <a:pt x="28" y="2009"/>
                    <a:pt x="48" y="2047"/>
                  </a:cubicBezTo>
                  <a:cubicBezTo>
                    <a:pt x="86" y="2125"/>
                    <a:pt x="167" y="2188"/>
                    <a:pt x="244" y="2221"/>
                  </a:cubicBezTo>
                  <a:cubicBezTo>
                    <a:pt x="348" y="2262"/>
                    <a:pt x="459" y="2283"/>
                    <a:pt x="571" y="2283"/>
                  </a:cubicBezTo>
                  <a:cubicBezTo>
                    <a:pt x="575" y="2283"/>
                    <a:pt x="579" y="2283"/>
                    <a:pt x="583" y="2283"/>
                  </a:cubicBezTo>
                  <a:cubicBezTo>
                    <a:pt x="664" y="2281"/>
                    <a:pt x="745" y="2275"/>
                    <a:pt x="824" y="2262"/>
                  </a:cubicBezTo>
                  <a:cubicBezTo>
                    <a:pt x="1031" y="2231"/>
                    <a:pt x="1234" y="2175"/>
                    <a:pt x="1436" y="2118"/>
                  </a:cubicBezTo>
                  <a:cubicBezTo>
                    <a:pt x="1535" y="2091"/>
                    <a:pt x="1593" y="1993"/>
                    <a:pt x="1569" y="1895"/>
                  </a:cubicBezTo>
                  <a:cubicBezTo>
                    <a:pt x="1548" y="1816"/>
                    <a:pt x="1473" y="1757"/>
                    <a:pt x="1392" y="1757"/>
                  </a:cubicBezTo>
                  <a:cubicBezTo>
                    <a:pt x="1377" y="1757"/>
                    <a:pt x="1362" y="1759"/>
                    <a:pt x="1346" y="1764"/>
                  </a:cubicBezTo>
                  <a:cubicBezTo>
                    <a:pt x="1186" y="1810"/>
                    <a:pt x="1028" y="1852"/>
                    <a:pt x="867" y="1889"/>
                  </a:cubicBezTo>
                  <a:cubicBezTo>
                    <a:pt x="791" y="1903"/>
                    <a:pt x="713" y="1912"/>
                    <a:pt x="637" y="1919"/>
                  </a:cubicBezTo>
                  <a:cubicBezTo>
                    <a:pt x="599" y="1919"/>
                    <a:pt x="559" y="1919"/>
                    <a:pt x="521" y="1917"/>
                  </a:cubicBezTo>
                  <a:cubicBezTo>
                    <a:pt x="496" y="1914"/>
                    <a:pt x="471" y="1911"/>
                    <a:pt x="445" y="1906"/>
                  </a:cubicBezTo>
                  <a:cubicBezTo>
                    <a:pt x="434" y="1903"/>
                    <a:pt x="425" y="1901"/>
                    <a:pt x="414" y="1897"/>
                  </a:cubicBezTo>
                  <a:lnTo>
                    <a:pt x="392" y="1887"/>
                  </a:lnTo>
                  <a:lnTo>
                    <a:pt x="403" y="1893"/>
                  </a:lnTo>
                  <a:lnTo>
                    <a:pt x="406" y="1895"/>
                  </a:lnTo>
                  <a:lnTo>
                    <a:pt x="406" y="1895"/>
                  </a:lnTo>
                  <a:lnTo>
                    <a:pt x="412" y="1898"/>
                  </a:lnTo>
                  <a:lnTo>
                    <a:pt x="412" y="1898"/>
                  </a:lnTo>
                  <a:lnTo>
                    <a:pt x="401" y="1893"/>
                  </a:lnTo>
                  <a:lnTo>
                    <a:pt x="393" y="1890"/>
                  </a:lnTo>
                  <a:lnTo>
                    <a:pt x="400" y="1892"/>
                  </a:lnTo>
                  <a:cubicBezTo>
                    <a:pt x="393" y="1889"/>
                    <a:pt x="387" y="1884"/>
                    <a:pt x="381" y="1881"/>
                  </a:cubicBezTo>
                  <a:lnTo>
                    <a:pt x="376" y="1876"/>
                  </a:lnTo>
                  <a:lnTo>
                    <a:pt x="373" y="1873"/>
                  </a:lnTo>
                  <a:cubicBezTo>
                    <a:pt x="373" y="1873"/>
                    <a:pt x="371" y="1871"/>
                    <a:pt x="371" y="1870"/>
                  </a:cubicBezTo>
                  <a:lnTo>
                    <a:pt x="371" y="1867"/>
                  </a:lnTo>
                  <a:lnTo>
                    <a:pt x="371" y="1860"/>
                  </a:lnTo>
                  <a:cubicBezTo>
                    <a:pt x="371" y="1859"/>
                    <a:pt x="371" y="1855"/>
                    <a:pt x="371" y="1854"/>
                  </a:cubicBezTo>
                  <a:cubicBezTo>
                    <a:pt x="373" y="1851"/>
                    <a:pt x="374" y="1846"/>
                    <a:pt x="376" y="1841"/>
                  </a:cubicBezTo>
                  <a:cubicBezTo>
                    <a:pt x="382" y="1825"/>
                    <a:pt x="388" y="1811"/>
                    <a:pt x="396" y="1797"/>
                  </a:cubicBezTo>
                  <a:lnTo>
                    <a:pt x="396" y="1797"/>
                  </a:lnTo>
                  <a:cubicBezTo>
                    <a:pt x="393" y="1805"/>
                    <a:pt x="390" y="1811"/>
                    <a:pt x="385" y="1819"/>
                  </a:cubicBezTo>
                  <a:cubicBezTo>
                    <a:pt x="393" y="1806"/>
                    <a:pt x="401" y="1795"/>
                    <a:pt x="409" y="1783"/>
                  </a:cubicBezTo>
                  <a:cubicBezTo>
                    <a:pt x="434" y="1748"/>
                    <a:pt x="463" y="1716"/>
                    <a:pt x="493" y="1684"/>
                  </a:cubicBezTo>
                  <a:lnTo>
                    <a:pt x="493" y="1684"/>
                  </a:lnTo>
                  <a:cubicBezTo>
                    <a:pt x="492" y="1686"/>
                    <a:pt x="490" y="1687"/>
                    <a:pt x="489" y="1688"/>
                  </a:cubicBezTo>
                  <a:lnTo>
                    <a:pt x="489" y="1688"/>
                  </a:lnTo>
                  <a:lnTo>
                    <a:pt x="529" y="1645"/>
                  </a:lnTo>
                  <a:lnTo>
                    <a:pt x="523" y="1651"/>
                  </a:lnTo>
                  <a:lnTo>
                    <a:pt x="534" y="1638"/>
                  </a:lnTo>
                  <a:lnTo>
                    <a:pt x="537" y="1637"/>
                  </a:lnTo>
                  <a:lnTo>
                    <a:pt x="539" y="1634"/>
                  </a:lnTo>
                  <a:cubicBezTo>
                    <a:pt x="646" y="1517"/>
                    <a:pt x="768" y="1412"/>
                    <a:pt x="881" y="1300"/>
                  </a:cubicBezTo>
                  <a:cubicBezTo>
                    <a:pt x="974" y="1211"/>
                    <a:pt x="1063" y="1118"/>
                    <a:pt x="1147" y="1020"/>
                  </a:cubicBezTo>
                  <a:cubicBezTo>
                    <a:pt x="1270" y="868"/>
                    <a:pt x="1381" y="698"/>
                    <a:pt x="1408" y="500"/>
                  </a:cubicBezTo>
                  <a:cubicBezTo>
                    <a:pt x="1416" y="448"/>
                    <a:pt x="1414" y="394"/>
                    <a:pt x="1403" y="342"/>
                  </a:cubicBezTo>
                  <a:cubicBezTo>
                    <a:pt x="1395" y="296"/>
                    <a:pt x="1379" y="252"/>
                    <a:pt x="1357" y="211"/>
                  </a:cubicBezTo>
                  <a:cubicBezTo>
                    <a:pt x="1311" y="139"/>
                    <a:pt x="1250" y="68"/>
                    <a:pt x="1167" y="38"/>
                  </a:cubicBezTo>
                  <a:cubicBezTo>
                    <a:pt x="1115" y="18"/>
                    <a:pt x="1060" y="5"/>
                    <a:pt x="1003" y="2"/>
                  </a:cubicBezTo>
                  <a:cubicBezTo>
                    <a:pt x="984" y="1"/>
                    <a:pt x="966" y="0"/>
                    <a:pt x="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8" name="Google Shape;9188;p18"/>
            <p:cNvSpPr/>
            <p:nvPr/>
          </p:nvSpPr>
          <p:spPr>
            <a:xfrm>
              <a:off x="2331450" y="537925"/>
              <a:ext cx="45775" cy="15025"/>
            </a:xfrm>
            <a:custGeom>
              <a:avLst/>
              <a:gdLst/>
              <a:ahLst/>
              <a:cxnLst/>
              <a:rect l="l" t="t" r="r" b="b"/>
              <a:pathLst>
                <a:path w="1831" h="601" extrusionOk="0">
                  <a:moveTo>
                    <a:pt x="1640" y="0"/>
                  </a:moveTo>
                  <a:cubicBezTo>
                    <a:pt x="1628" y="0"/>
                    <a:pt x="1615" y="1"/>
                    <a:pt x="1602" y="4"/>
                  </a:cubicBezTo>
                  <a:lnTo>
                    <a:pt x="1509" y="23"/>
                  </a:lnTo>
                  <a:lnTo>
                    <a:pt x="1509" y="23"/>
                  </a:lnTo>
                  <a:lnTo>
                    <a:pt x="1530" y="18"/>
                  </a:lnTo>
                  <a:lnTo>
                    <a:pt x="1530" y="18"/>
                  </a:lnTo>
                  <a:cubicBezTo>
                    <a:pt x="1317" y="58"/>
                    <a:pt x="1105" y="97"/>
                    <a:pt x="892" y="137"/>
                  </a:cubicBezTo>
                  <a:cubicBezTo>
                    <a:pt x="692" y="173"/>
                    <a:pt x="493" y="203"/>
                    <a:pt x="292" y="224"/>
                  </a:cubicBezTo>
                  <a:lnTo>
                    <a:pt x="252" y="224"/>
                  </a:lnTo>
                  <a:cubicBezTo>
                    <a:pt x="241" y="222"/>
                    <a:pt x="230" y="221"/>
                    <a:pt x="218" y="221"/>
                  </a:cubicBezTo>
                  <a:cubicBezTo>
                    <a:pt x="145" y="221"/>
                    <a:pt x="76" y="264"/>
                    <a:pt x="45" y="333"/>
                  </a:cubicBezTo>
                  <a:cubicBezTo>
                    <a:pt x="0" y="438"/>
                    <a:pt x="57" y="556"/>
                    <a:pt x="167" y="590"/>
                  </a:cubicBezTo>
                  <a:cubicBezTo>
                    <a:pt x="190" y="598"/>
                    <a:pt x="216" y="601"/>
                    <a:pt x="239" y="601"/>
                  </a:cubicBezTo>
                  <a:cubicBezTo>
                    <a:pt x="273" y="601"/>
                    <a:pt x="304" y="598"/>
                    <a:pt x="334" y="593"/>
                  </a:cubicBezTo>
                  <a:cubicBezTo>
                    <a:pt x="363" y="590"/>
                    <a:pt x="393" y="585"/>
                    <a:pt x="420" y="580"/>
                  </a:cubicBezTo>
                  <a:cubicBezTo>
                    <a:pt x="480" y="572"/>
                    <a:pt x="537" y="563"/>
                    <a:pt x="596" y="553"/>
                  </a:cubicBezTo>
                  <a:cubicBezTo>
                    <a:pt x="706" y="534"/>
                    <a:pt x="819" y="512"/>
                    <a:pt x="930" y="490"/>
                  </a:cubicBezTo>
                  <a:cubicBezTo>
                    <a:pt x="1181" y="438"/>
                    <a:pt x="1433" y="385"/>
                    <a:pt x="1686" y="333"/>
                  </a:cubicBezTo>
                  <a:cubicBezTo>
                    <a:pt x="1777" y="314"/>
                    <a:pt x="1830" y="213"/>
                    <a:pt x="1808" y="126"/>
                  </a:cubicBezTo>
                  <a:cubicBezTo>
                    <a:pt x="1788" y="45"/>
                    <a:pt x="1717" y="0"/>
                    <a:pt x="1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89" name="Google Shape;9189;p18"/>
            <p:cNvSpPr/>
            <p:nvPr/>
          </p:nvSpPr>
          <p:spPr>
            <a:xfrm>
              <a:off x="2456975" y="518100"/>
              <a:ext cx="26650" cy="10050"/>
            </a:xfrm>
            <a:custGeom>
              <a:avLst/>
              <a:gdLst/>
              <a:ahLst/>
              <a:cxnLst/>
              <a:rect l="l" t="t" r="r" b="b"/>
              <a:pathLst>
                <a:path w="1066" h="402" extrusionOk="0">
                  <a:moveTo>
                    <a:pt x="887" y="1"/>
                  </a:moveTo>
                  <a:cubicBezTo>
                    <a:pt x="772" y="2"/>
                    <a:pt x="654" y="4"/>
                    <a:pt x="539" y="10"/>
                  </a:cubicBezTo>
                  <a:cubicBezTo>
                    <a:pt x="454" y="16"/>
                    <a:pt x="369" y="23"/>
                    <a:pt x="284" y="23"/>
                  </a:cubicBezTo>
                  <a:cubicBezTo>
                    <a:pt x="270" y="23"/>
                    <a:pt x="256" y="23"/>
                    <a:pt x="243" y="23"/>
                  </a:cubicBezTo>
                  <a:cubicBezTo>
                    <a:pt x="230" y="20"/>
                    <a:pt x="216" y="18"/>
                    <a:pt x="203" y="18"/>
                  </a:cubicBezTo>
                  <a:cubicBezTo>
                    <a:pt x="160" y="18"/>
                    <a:pt x="118" y="33"/>
                    <a:pt x="85" y="61"/>
                  </a:cubicBezTo>
                  <a:cubicBezTo>
                    <a:pt x="86" y="59"/>
                    <a:pt x="88" y="58"/>
                    <a:pt x="89" y="56"/>
                  </a:cubicBezTo>
                  <a:lnTo>
                    <a:pt x="89" y="56"/>
                  </a:lnTo>
                  <a:cubicBezTo>
                    <a:pt x="62" y="75"/>
                    <a:pt x="40" y="100"/>
                    <a:pt x="28" y="130"/>
                  </a:cubicBezTo>
                  <a:lnTo>
                    <a:pt x="29" y="130"/>
                  </a:lnTo>
                  <a:cubicBezTo>
                    <a:pt x="29" y="130"/>
                    <a:pt x="29" y="130"/>
                    <a:pt x="29" y="132"/>
                  </a:cubicBezTo>
                  <a:cubicBezTo>
                    <a:pt x="1" y="202"/>
                    <a:pt x="15" y="282"/>
                    <a:pt x="66" y="339"/>
                  </a:cubicBezTo>
                  <a:cubicBezTo>
                    <a:pt x="110" y="390"/>
                    <a:pt x="173" y="401"/>
                    <a:pt x="235" y="401"/>
                  </a:cubicBezTo>
                  <a:cubicBezTo>
                    <a:pt x="259" y="401"/>
                    <a:pt x="281" y="400"/>
                    <a:pt x="303" y="398"/>
                  </a:cubicBezTo>
                  <a:lnTo>
                    <a:pt x="438" y="387"/>
                  </a:lnTo>
                  <a:cubicBezTo>
                    <a:pt x="521" y="379"/>
                    <a:pt x="605" y="374"/>
                    <a:pt x="688" y="368"/>
                  </a:cubicBezTo>
                  <a:cubicBezTo>
                    <a:pt x="753" y="365"/>
                    <a:pt x="817" y="363"/>
                    <a:pt x="884" y="360"/>
                  </a:cubicBezTo>
                  <a:cubicBezTo>
                    <a:pt x="885" y="360"/>
                    <a:pt x="886" y="360"/>
                    <a:pt x="887" y="360"/>
                  </a:cubicBezTo>
                  <a:cubicBezTo>
                    <a:pt x="984" y="360"/>
                    <a:pt x="1063" y="281"/>
                    <a:pt x="1064" y="183"/>
                  </a:cubicBezTo>
                  <a:cubicBezTo>
                    <a:pt x="1066" y="83"/>
                    <a:pt x="985" y="2"/>
                    <a:pt x="8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0" name="Google Shape;9190;p18"/>
            <p:cNvSpPr/>
            <p:nvPr/>
          </p:nvSpPr>
          <p:spPr>
            <a:xfrm>
              <a:off x="2457050" y="533800"/>
              <a:ext cx="41300" cy="12375"/>
            </a:xfrm>
            <a:custGeom>
              <a:avLst/>
              <a:gdLst/>
              <a:ahLst/>
              <a:cxnLst/>
              <a:rect l="l" t="t" r="r" b="b"/>
              <a:pathLst>
                <a:path w="1652" h="495" extrusionOk="0">
                  <a:moveTo>
                    <a:pt x="1473" y="0"/>
                  </a:moveTo>
                  <a:cubicBezTo>
                    <a:pt x="1467" y="0"/>
                    <a:pt x="1461" y="1"/>
                    <a:pt x="1456" y="1"/>
                  </a:cubicBezTo>
                  <a:cubicBezTo>
                    <a:pt x="1274" y="26"/>
                    <a:pt x="1090" y="49"/>
                    <a:pt x="908" y="72"/>
                  </a:cubicBezTo>
                  <a:cubicBezTo>
                    <a:pt x="743" y="93"/>
                    <a:pt x="579" y="112"/>
                    <a:pt x="414" y="121"/>
                  </a:cubicBezTo>
                  <a:lnTo>
                    <a:pt x="438" y="120"/>
                  </a:lnTo>
                  <a:lnTo>
                    <a:pt x="438" y="120"/>
                  </a:lnTo>
                  <a:cubicBezTo>
                    <a:pt x="404" y="121"/>
                    <a:pt x="370" y="123"/>
                    <a:pt x="336" y="123"/>
                  </a:cubicBezTo>
                  <a:cubicBezTo>
                    <a:pt x="321" y="123"/>
                    <a:pt x="306" y="122"/>
                    <a:pt x="291" y="121"/>
                  </a:cubicBezTo>
                  <a:lnTo>
                    <a:pt x="275" y="120"/>
                  </a:lnTo>
                  <a:cubicBezTo>
                    <a:pt x="270" y="118"/>
                    <a:pt x="267" y="118"/>
                    <a:pt x="264" y="117"/>
                  </a:cubicBezTo>
                  <a:cubicBezTo>
                    <a:pt x="246" y="111"/>
                    <a:pt x="229" y="108"/>
                    <a:pt x="212" y="108"/>
                  </a:cubicBezTo>
                  <a:cubicBezTo>
                    <a:pt x="130" y="108"/>
                    <a:pt x="53" y="168"/>
                    <a:pt x="29" y="246"/>
                  </a:cubicBezTo>
                  <a:cubicBezTo>
                    <a:pt x="1" y="341"/>
                    <a:pt x="59" y="457"/>
                    <a:pt x="159" y="481"/>
                  </a:cubicBezTo>
                  <a:cubicBezTo>
                    <a:pt x="207" y="490"/>
                    <a:pt x="254" y="495"/>
                    <a:pt x="303" y="495"/>
                  </a:cubicBezTo>
                  <a:cubicBezTo>
                    <a:pt x="354" y="495"/>
                    <a:pt x="406" y="490"/>
                    <a:pt x="458" y="486"/>
                  </a:cubicBezTo>
                  <a:cubicBezTo>
                    <a:pt x="520" y="479"/>
                    <a:pt x="580" y="471"/>
                    <a:pt x="642" y="463"/>
                  </a:cubicBezTo>
                  <a:cubicBezTo>
                    <a:pt x="738" y="452"/>
                    <a:pt x="833" y="438"/>
                    <a:pt x="928" y="425"/>
                  </a:cubicBezTo>
                  <a:cubicBezTo>
                    <a:pt x="1117" y="398"/>
                    <a:pt x="1307" y="368"/>
                    <a:pt x="1497" y="338"/>
                  </a:cubicBezTo>
                  <a:cubicBezTo>
                    <a:pt x="1589" y="326"/>
                    <a:pt x="1652" y="242"/>
                    <a:pt x="1641" y="150"/>
                  </a:cubicBezTo>
                  <a:cubicBezTo>
                    <a:pt x="1630" y="64"/>
                    <a:pt x="1558" y="0"/>
                    <a:pt x="14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1" name="Google Shape;9191;p18"/>
            <p:cNvSpPr/>
            <p:nvPr/>
          </p:nvSpPr>
          <p:spPr>
            <a:xfrm>
              <a:off x="1407825" y="728450"/>
              <a:ext cx="88575" cy="104725"/>
            </a:xfrm>
            <a:custGeom>
              <a:avLst/>
              <a:gdLst/>
              <a:ahLst/>
              <a:cxnLst/>
              <a:rect l="l" t="t" r="r" b="b"/>
              <a:pathLst>
                <a:path w="3543" h="4189" extrusionOk="0">
                  <a:moveTo>
                    <a:pt x="215" y="0"/>
                  </a:moveTo>
                  <a:cubicBezTo>
                    <a:pt x="193" y="0"/>
                    <a:pt x="170" y="4"/>
                    <a:pt x="147" y="13"/>
                  </a:cubicBezTo>
                  <a:cubicBezTo>
                    <a:pt x="57" y="49"/>
                    <a:pt x="0" y="163"/>
                    <a:pt x="43" y="257"/>
                  </a:cubicBezTo>
                  <a:cubicBezTo>
                    <a:pt x="113" y="406"/>
                    <a:pt x="187" y="550"/>
                    <a:pt x="265" y="694"/>
                  </a:cubicBezTo>
                  <a:cubicBezTo>
                    <a:pt x="329" y="815"/>
                    <a:pt x="404" y="934"/>
                    <a:pt x="477" y="1053"/>
                  </a:cubicBezTo>
                  <a:cubicBezTo>
                    <a:pt x="561" y="1189"/>
                    <a:pt x="640" y="1327"/>
                    <a:pt x="719" y="1466"/>
                  </a:cubicBezTo>
                  <a:cubicBezTo>
                    <a:pt x="785" y="1582"/>
                    <a:pt x="845" y="1705"/>
                    <a:pt x="909" y="1824"/>
                  </a:cubicBezTo>
                  <a:cubicBezTo>
                    <a:pt x="950" y="1914"/>
                    <a:pt x="991" y="2003"/>
                    <a:pt x="1032" y="2091"/>
                  </a:cubicBezTo>
                  <a:cubicBezTo>
                    <a:pt x="1064" y="2159"/>
                    <a:pt x="1089" y="2228"/>
                    <a:pt x="1119" y="2300"/>
                  </a:cubicBezTo>
                  <a:cubicBezTo>
                    <a:pt x="1149" y="2373"/>
                    <a:pt x="1179" y="2444"/>
                    <a:pt x="1205" y="2517"/>
                  </a:cubicBezTo>
                  <a:cubicBezTo>
                    <a:pt x="1236" y="2606"/>
                    <a:pt x="1267" y="2695"/>
                    <a:pt x="1298" y="2785"/>
                  </a:cubicBezTo>
                  <a:cubicBezTo>
                    <a:pt x="1322" y="2867"/>
                    <a:pt x="1347" y="2948"/>
                    <a:pt x="1371" y="3030"/>
                  </a:cubicBezTo>
                  <a:cubicBezTo>
                    <a:pt x="1392" y="3101"/>
                    <a:pt x="1409" y="3174"/>
                    <a:pt x="1426" y="3247"/>
                  </a:cubicBezTo>
                  <a:cubicBezTo>
                    <a:pt x="1463" y="3393"/>
                    <a:pt x="1493" y="3540"/>
                    <a:pt x="1523" y="3687"/>
                  </a:cubicBezTo>
                  <a:cubicBezTo>
                    <a:pt x="1523" y="3685"/>
                    <a:pt x="1523" y="3685"/>
                    <a:pt x="1523" y="3685"/>
                  </a:cubicBezTo>
                  <a:cubicBezTo>
                    <a:pt x="1532" y="3736"/>
                    <a:pt x="1540" y="3787"/>
                    <a:pt x="1550" y="3837"/>
                  </a:cubicBezTo>
                  <a:cubicBezTo>
                    <a:pt x="1556" y="3880"/>
                    <a:pt x="1563" y="3923"/>
                    <a:pt x="1569" y="3967"/>
                  </a:cubicBezTo>
                  <a:cubicBezTo>
                    <a:pt x="1578" y="4021"/>
                    <a:pt x="1602" y="4072"/>
                    <a:pt x="1635" y="4116"/>
                  </a:cubicBezTo>
                  <a:cubicBezTo>
                    <a:pt x="1670" y="4162"/>
                    <a:pt x="1724" y="4189"/>
                    <a:pt x="1783" y="4189"/>
                  </a:cubicBezTo>
                  <a:cubicBezTo>
                    <a:pt x="1791" y="4189"/>
                    <a:pt x="1797" y="4187"/>
                    <a:pt x="1805" y="4187"/>
                  </a:cubicBezTo>
                  <a:cubicBezTo>
                    <a:pt x="1860" y="4179"/>
                    <a:pt x="1908" y="4148"/>
                    <a:pt x="1938" y="4102"/>
                  </a:cubicBezTo>
                  <a:cubicBezTo>
                    <a:pt x="1960" y="4069"/>
                    <a:pt x="1980" y="4034"/>
                    <a:pt x="1995" y="3997"/>
                  </a:cubicBezTo>
                  <a:cubicBezTo>
                    <a:pt x="2009" y="3961"/>
                    <a:pt x="2020" y="3921"/>
                    <a:pt x="2030" y="3883"/>
                  </a:cubicBezTo>
                  <a:cubicBezTo>
                    <a:pt x="2036" y="3856"/>
                    <a:pt x="2042" y="3831"/>
                    <a:pt x="2049" y="3804"/>
                  </a:cubicBezTo>
                  <a:cubicBezTo>
                    <a:pt x="2061" y="3749"/>
                    <a:pt x="2075" y="3695"/>
                    <a:pt x="2088" y="3640"/>
                  </a:cubicBezTo>
                  <a:cubicBezTo>
                    <a:pt x="2118" y="3516"/>
                    <a:pt x="2147" y="3393"/>
                    <a:pt x="2180" y="3269"/>
                  </a:cubicBezTo>
                  <a:cubicBezTo>
                    <a:pt x="2213" y="3146"/>
                    <a:pt x="2242" y="3021"/>
                    <a:pt x="2280" y="2897"/>
                  </a:cubicBezTo>
                  <a:cubicBezTo>
                    <a:pt x="2319" y="2766"/>
                    <a:pt x="2360" y="2634"/>
                    <a:pt x="2400" y="2501"/>
                  </a:cubicBezTo>
                  <a:cubicBezTo>
                    <a:pt x="2463" y="2334"/>
                    <a:pt x="2522" y="2163"/>
                    <a:pt x="2595" y="1998"/>
                  </a:cubicBezTo>
                  <a:cubicBezTo>
                    <a:pt x="2634" y="1906"/>
                    <a:pt x="2671" y="1811"/>
                    <a:pt x="2715" y="1724"/>
                  </a:cubicBezTo>
                  <a:cubicBezTo>
                    <a:pt x="2759" y="1639"/>
                    <a:pt x="2804" y="1552"/>
                    <a:pt x="2848" y="1465"/>
                  </a:cubicBezTo>
                  <a:cubicBezTo>
                    <a:pt x="2897" y="1384"/>
                    <a:pt x="2946" y="1301"/>
                    <a:pt x="2995" y="1219"/>
                  </a:cubicBezTo>
                  <a:cubicBezTo>
                    <a:pt x="3038" y="1148"/>
                    <a:pt x="3087" y="1080"/>
                    <a:pt x="3133" y="1010"/>
                  </a:cubicBezTo>
                  <a:lnTo>
                    <a:pt x="3133" y="1010"/>
                  </a:lnTo>
                  <a:cubicBezTo>
                    <a:pt x="3128" y="1017"/>
                    <a:pt x="3125" y="1021"/>
                    <a:pt x="3120" y="1028"/>
                  </a:cubicBezTo>
                  <a:cubicBezTo>
                    <a:pt x="3236" y="868"/>
                    <a:pt x="3350" y="709"/>
                    <a:pt x="3478" y="559"/>
                  </a:cubicBezTo>
                  <a:cubicBezTo>
                    <a:pt x="3543" y="483"/>
                    <a:pt x="3533" y="369"/>
                    <a:pt x="3456" y="307"/>
                  </a:cubicBezTo>
                  <a:cubicBezTo>
                    <a:pt x="3423" y="281"/>
                    <a:pt x="3383" y="268"/>
                    <a:pt x="3344" y="268"/>
                  </a:cubicBezTo>
                  <a:cubicBezTo>
                    <a:pt x="3291" y="268"/>
                    <a:pt x="3239" y="292"/>
                    <a:pt x="3204" y="337"/>
                  </a:cubicBezTo>
                  <a:cubicBezTo>
                    <a:pt x="3166" y="390"/>
                    <a:pt x="3128" y="442"/>
                    <a:pt x="3090" y="494"/>
                  </a:cubicBezTo>
                  <a:lnTo>
                    <a:pt x="3079" y="512"/>
                  </a:lnTo>
                  <a:cubicBezTo>
                    <a:pt x="3076" y="515"/>
                    <a:pt x="3073" y="519"/>
                    <a:pt x="3070" y="523"/>
                  </a:cubicBezTo>
                  <a:lnTo>
                    <a:pt x="3070" y="523"/>
                  </a:lnTo>
                  <a:cubicBezTo>
                    <a:pt x="3005" y="618"/>
                    <a:pt x="2941" y="714"/>
                    <a:pt x="2876" y="811"/>
                  </a:cubicBezTo>
                  <a:cubicBezTo>
                    <a:pt x="2824" y="888"/>
                    <a:pt x="2770" y="967"/>
                    <a:pt x="2723" y="1050"/>
                  </a:cubicBezTo>
                  <a:cubicBezTo>
                    <a:pt x="2669" y="1143"/>
                    <a:pt x="2611" y="1235"/>
                    <a:pt x="2561" y="1332"/>
                  </a:cubicBezTo>
                  <a:cubicBezTo>
                    <a:pt x="2531" y="1389"/>
                    <a:pt x="2501" y="1446"/>
                    <a:pt x="2473" y="1504"/>
                  </a:cubicBezTo>
                  <a:cubicBezTo>
                    <a:pt x="2454" y="1541"/>
                    <a:pt x="2432" y="1577"/>
                    <a:pt x="2416" y="1615"/>
                  </a:cubicBezTo>
                  <a:cubicBezTo>
                    <a:pt x="2370" y="1719"/>
                    <a:pt x="2324" y="1824"/>
                    <a:pt x="2276" y="1928"/>
                  </a:cubicBezTo>
                  <a:cubicBezTo>
                    <a:pt x="2243" y="2003"/>
                    <a:pt x="2216" y="2079"/>
                    <a:pt x="2188" y="2155"/>
                  </a:cubicBezTo>
                  <a:cubicBezTo>
                    <a:pt x="2153" y="2240"/>
                    <a:pt x="2117" y="2324"/>
                    <a:pt x="2088" y="2410"/>
                  </a:cubicBezTo>
                  <a:cubicBezTo>
                    <a:pt x="2052" y="2524"/>
                    <a:pt x="2017" y="2636"/>
                    <a:pt x="1980" y="2748"/>
                  </a:cubicBezTo>
                  <a:cubicBezTo>
                    <a:pt x="1912" y="2956"/>
                    <a:pt x="1859" y="3166"/>
                    <a:pt x="1802" y="3377"/>
                  </a:cubicBezTo>
                  <a:cubicBezTo>
                    <a:pt x="1781" y="3296"/>
                    <a:pt x="1760" y="3214"/>
                    <a:pt x="1738" y="3133"/>
                  </a:cubicBezTo>
                  <a:cubicBezTo>
                    <a:pt x="1703" y="2998"/>
                    <a:pt x="1662" y="2864"/>
                    <a:pt x="1623" y="2731"/>
                  </a:cubicBezTo>
                  <a:cubicBezTo>
                    <a:pt x="1585" y="2606"/>
                    <a:pt x="1539" y="2484"/>
                    <a:pt x="1496" y="2360"/>
                  </a:cubicBezTo>
                  <a:cubicBezTo>
                    <a:pt x="1464" y="2269"/>
                    <a:pt x="1423" y="2180"/>
                    <a:pt x="1388" y="2090"/>
                  </a:cubicBezTo>
                  <a:cubicBezTo>
                    <a:pt x="1357" y="2011"/>
                    <a:pt x="1322" y="1936"/>
                    <a:pt x="1286" y="1856"/>
                  </a:cubicBezTo>
                  <a:cubicBezTo>
                    <a:pt x="1249" y="1775"/>
                    <a:pt x="1214" y="1696"/>
                    <a:pt x="1175" y="1618"/>
                  </a:cubicBezTo>
                  <a:cubicBezTo>
                    <a:pt x="1129" y="1526"/>
                    <a:pt x="1085" y="1431"/>
                    <a:pt x="1034" y="1341"/>
                  </a:cubicBezTo>
                  <a:cubicBezTo>
                    <a:pt x="937" y="1165"/>
                    <a:pt x="838" y="993"/>
                    <a:pt x="739" y="819"/>
                  </a:cubicBezTo>
                  <a:cubicBezTo>
                    <a:pt x="692" y="738"/>
                    <a:pt x="648" y="656"/>
                    <a:pt x="603" y="573"/>
                  </a:cubicBezTo>
                  <a:cubicBezTo>
                    <a:pt x="564" y="500"/>
                    <a:pt x="529" y="426"/>
                    <a:pt x="492" y="352"/>
                  </a:cubicBezTo>
                  <a:cubicBezTo>
                    <a:pt x="458" y="274"/>
                    <a:pt x="424" y="197"/>
                    <a:pt x="391" y="117"/>
                  </a:cubicBezTo>
                  <a:cubicBezTo>
                    <a:pt x="361" y="44"/>
                    <a:pt x="29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2" name="Google Shape;9192;p18"/>
            <p:cNvSpPr/>
            <p:nvPr/>
          </p:nvSpPr>
          <p:spPr>
            <a:xfrm>
              <a:off x="1515850" y="753800"/>
              <a:ext cx="12050" cy="10275"/>
            </a:xfrm>
            <a:custGeom>
              <a:avLst/>
              <a:gdLst/>
              <a:ahLst/>
              <a:cxnLst/>
              <a:rect l="l" t="t" r="r" b="b"/>
              <a:pathLst>
                <a:path w="482" h="411" extrusionOk="0">
                  <a:moveTo>
                    <a:pt x="207" y="0"/>
                  </a:moveTo>
                  <a:cubicBezTo>
                    <a:pt x="103" y="0"/>
                    <a:pt x="2" y="80"/>
                    <a:pt x="1" y="204"/>
                  </a:cubicBezTo>
                  <a:cubicBezTo>
                    <a:pt x="1" y="318"/>
                    <a:pt x="91" y="409"/>
                    <a:pt x="205" y="411"/>
                  </a:cubicBezTo>
                  <a:cubicBezTo>
                    <a:pt x="206" y="411"/>
                    <a:pt x="207" y="411"/>
                    <a:pt x="209" y="411"/>
                  </a:cubicBezTo>
                  <a:cubicBezTo>
                    <a:pt x="388" y="411"/>
                    <a:pt x="481" y="192"/>
                    <a:pt x="354" y="63"/>
                  </a:cubicBezTo>
                  <a:cubicBezTo>
                    <a:pt x="311" y="19"/>
                    <a:pt x="259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3" name="Google Shape;9193;p18"/>
            <p:cNvSpPr/>
            <p:nvPr/>
          </p:nvSpPr>
          <p:spPr>
            <a:xfrm>
              <a:off x="1513325" y="790225"/>
              <a:ext cx="12050" cy="10350"/>
            </a:xfrm>
            <a:custGeom>
              <a:avLst/>
              <a:gdLst/>
              <a:ahLst/>
              <a:cxnLst/>
              <a:rect l="l" t="t" r="r" b="b"/>
              <a:pathLst>
                <a:path w="482" h="414" extrusionOk="0">
                  <a:moveTo>
                    <a:pt x="207" y="1"/>
                  </a:moveTo>
                  <a:cubicBezTo>
                    <a:pt x="102" y="1"/>
                    <a:pt x="1" y="81"/>
                    <a:pt x="0" y="205"/>
                  </a:cubicBezTo>
                  <a:cubicBezTo>
                    <a:pt x="0" y="318"/>
                    <a:pt x="91" y="410"/>
                    <a:pt x="205" y="413"/>
                  </a:cubicBezTo>
                  <a:cubicBezTo>
                    <a:pt x="205" y="413"/>
                    <a:pt x="206" y="413"/>
                    <a:pt x="207" y="413"/>
                  </a:cubicBezTo>
                  <a:cubicBezTo>
                    <a:pt x="389" y="413"/>
                    <a:pt x="481" y="193"/>
                    <a:pt x="353" y="64"/>
                  </a:cubicBezTo>
                  <a:cubicBezTo>
                    <a:pt x="311" y="20"/>
                    <a:pt x="25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4" name="Google Shape;9194;p18"/>
            <p:cNvSpPr/>
            <p:nvPr/>
          </p:nvSpPr>
          <p:spPr>
            <a:xfrm>
              <a:off x="1602525" y="750550"/>
              <a:ext cx="59625" cy="73575"/>
            </a:xfrm>
            <a:custGeom>
              <a:avLst/>
              <a:gdLst/>
              <a:ahLst/>
              <a:cxnLst/>
              <a:rect l="l" t="t" r="r" b="b"/>
              <a:pathLst>
                <a:path w="2385" h="2943" extrusionOk="0">
                  <a:moveTo>
                    <a:pt x="765" y="1"/>
                  </a:moveTo>
                  <a:cubicBezTo>
                    <a:pt x="679" y="1"/>
                    <a:pt x="595" y="6"/>
                    <a:pt x="512" y="15"/>
                  </a:cubicBezTo>
                  <a:cubicBezTo>
                    <a:pt x="423" y="26"/>
                    <a:pt x="328" y="60"/>
                    <a:pt x="290" y="147"/>
                  </a:cubicBezTo>
                  <a:cubicBezTo>
                    <a:pt x="252" y="237"/>
                    <a:pt x="282" y="341"/>
                    <a:pt x="365" y="395"/>
                  </a:cubicBezTo>
                  <a:cubicBezTo>
                    <a:pt x="410" y="427"/>
                    <a:pt x="471" y="440"/>
                    <a:pt x="524" y="457"/>
                  </a:cubicBezTo>
                  <a:cubicBezTo>
                    <a:pt x="542" y="463"/>
                    <a:pt x="559" y="465"/>
                    <a:pt x="577" y="465"/>
                  </a:cubicBezTo>
                  <a:cubicBezTo>
                    <a:pt x="648" y="465"/>
                    <a:pt x="715" y="421"/>
                    <a:pt x="746" y="356"/>
                  </a:cubicBezTo>
                  <a:cubicBezTo>
                    <a:pt x="772" y="355"/>
                    <a:pt x="798" y="355"/>
                    <a:pt x="824" y="355"/>
                  </a:cubicBezTo>
                  <a:cubicBezTo>
                    <a:pt x="914" y="355"/>
                    <a:pt x="1004" y="358"/>
                    <a:pt x="1094" y="362"/>
                  </a:cubicBezTo>
                  <a:cubicBezTo>
                    <a:pt x="1300" y="376"/>
                    <a:pt x="1504" y="405"/>
                    <a:pt x="1707" y="443"/>
                  </a:cubicBezTo>
                  <a:cubicBezTo>
                    <a:pt x="1735" y="449"/>
                    <a:pt x="1762" y="457"/>
                    <a:pt x="1789" y="465"/>
                  </a:cubicBezTo>
                  <a:cubicBezTo>
                    <a:pt x="1797" y="468"/>
                    <a:pt x="1803" y="471"/>
                    <a:pt x="1810" y="474"/>
                  </a:cubicBezTo>
                  <a:lnTo>
                    <a:pt x="1799" y="468"/>
                  </a:lnTo>
                  <a:lnTo>
                    <a:pt x="1800" y="468"/>
                  </a:lnTo>
                  <a:cubicBezTo>
                    <a:pt x="1810" y="473"/>
                    <a:pt x="1818" y="478"/>
                    <a:pt x="1827" y="484"/>
                  </a:cubicBezTo>
                  <a:lnTo>
                    <a:pt x="1830" y="486"/>
                  </a:lnTo>
                  <a:lnTo>
                    <a:pt x="1835" y="492"/>
                  </a:lnTo>
                  <a:lnTo>
                    <a:pt x="1840" y="497"/>
                  </a:lnTo>
                  <a:lnTo>
                    <a:pt x="1840" y="500"/>
                  </a:lnTo>
                  <a:cubicBezTo>
                    <a:pt x="1840" y="505"/>
                    <a:pt x="1843" y="508"/>
                    <a:pt x="1843" y="512"/>
                  </a:cubicBezTo>
                  <a:lnTo>
                    <a:pt x="1843" y="514"/>
                  </a:lnTo>
                  <a:cubicBezTo>
                    <a:pt x="1841" y="511"/>
                    <a:pt x="1841" y="509"/>
                    <a:pt x="1841" y="506"/>
                  </a:cubicBezTo>
                  <a:cubicBezTo>
                    <a:pt x="1841" y="511"/>
                    <a:pt x="1841" y="514"/>
                    <a:pt x="1841" y="520"/>
                  </a:cubicBezTo>
                  <a:cubicBezTo>
                    <a:pt x="1841" y="527"/>
                    <a:pt x="1843" y="536"/>
                    <a:pt x="1841" y="539"/>
                  </a:cubicBezTo>
                  <a:cubicBezTo>
                    <a:pt x="1841" y="544"/>
                    <a:pt x="1840" y="549"/>
                    <a:pt x="1840" y="554"/>
                  </a:cubicBezTo>
                  <a:cubicBezTo>
                    <a:pt x="1837" y="568"/>
                    <a:pt x="1834" y="582"/>
                    <a:pt x="1829" y="595"/>
                  </a:cubicBezTo>
                  <a:cubicBezTo>
                    <a:pt x="1821" y="617"/>
                    <a:pt x="1811" y="638"/>
                    <a:pt x="1802" y="658"/>
                  </a:cubicBezTo>
                  <a:cubicBezTo>
                    <a:pt x="1778" y="699"/>
                    <a:pt x="1753" y="740"/>
                    <a:pt x="1726" y="780"/>
                  </a:cubicBezTo>
                  <a:cubicBezTo>
                    <a:pt x="1663" y="867"/>
                    <a:pt x="1593" y="949"/>
                    <a:pt x="1520" y="1027"/>
                  </a:cubicBezTo>
                  <a:cubicBezTo>
                    <a:pt x="1525" y="1021"/>
                    <a:pt x="1531" y="1016"/>
                    <a:pt x="1536" y="1010"/>
                  </a:cubicBezTo>
                  <a:lnTo>
                    <a:pt x="1536" y="1010"/>
                  </a:lnTo>
                  <a:cubicBezTo>
                    <a:pt x="1365" y="1193"/>
                    <a:pt x="1183" y="1366"/>
                    <a:pt x="1001" y="1538"/>
                  </a:cubicBezTo>
                  <a:cubicBezTo>
                    <a:pt x="857" y="1676"/>
                    <a:pt x="713" y="1812"/>
                    <a:pt x="569" y="1950"/>
                  </a:cubicBezTo>
                  <a:cubicBezTo>
                    <a:pt x="433" y="2080"/>
                    <a:pt x="298" y="2211"/>
                    <a:pt x="168" y="2346"/>
                  </a:cubicBezTo>
                  <a:cubicBezTo>
                    <a:pt x="148" y="2366"/>
                    <a:pt x="129" y="2388"/>
                    <a:pt x="110" y="2409"/>
                  </a:cubicBezTo>
                  <a:cubicBezTo>
                    <a:pt x="80" y="2444"/>
                    <a:pt x="45" y="2483"/>
                    <a:pt x="27" y="2528"/>
                  </a:cubicBezTo>
                  <a:cubicBezTo>
                    <a:pt x="10" y="2570"/>
                    <a:pt x="0" y="2618"/>
                    <a:pt x="4" y="2664"/>
                  </a:cubicBezTo>
                  <a:cubicBezTo>
                    <a:pt x="7" y="2706"/>
                    <a:pt x="19" y="2749"/>
                    <a:pt x="43" y="2786"/>
                  </a:cubicBezTo>
                  <a:cubicBezTo>
                    <a:pt x="102" y="2887"/>
                    <a:pt x="219" y="2928"/>
                    <a:pt x="330" y="2938"/>
                  </a:cubicBezTo>
                  <a:cubicBezTo>
                    <a:pt x="377" y="2941"/>
                    <a:pt x="426" y="2942"/>
                    <a:pt x="475" y="2942"/>
                  </a:cubicBezTo>
                  <a:cubicBezTo>
                    <a:pt x="507" y="2942"/>
                    <a:pt x="540" y="2942"/>
                    <a:pt x="573" y="2941"/>
                  </a:cubicBezTo>
                  <a:cubicBezTo>
                    <a:pt x="781" y="2930"/>
                    <a:pt x="988" y="2912"/>
                    <a:pt x="1196" y="2893"/>
                  </a:cubicBezTo>
                  <a:cubicBezTo>
                    <a:pt x="1382" y="2877"/>
                    <a:pt x="1569" y="2855"/>
                    <a:pt x="1756" y="2844"/>
                  </a:cubicBezTo>
                  <a:lnTo>
                    <a:pt x="1756" y="2844"/>
                  </a:lnTo>
                  <a:lnTo>
                    <a:pt x="1734" y="2846"/>
                  </a:lnTo>
                  <a:cubicBezTo>
                    <a:pt x="1758" y="2844"/>
                    <a:pt x="1783" y="2844"/>
                    <a:pt x="1807" y="2843"/>
                  </a:cubicBezTo>
                  <a:lnTo>
                    <a:pt x="1827" y="2841"/>
                  </a:lnTo>
                  <a:lnTo>
                    <a:pt x="1860" y="2839"/>
                  </a:lnTo>
                  <a:lnTo>
                    <a:pt x="1856" y="2839"/>
                  </a:lnTo>
                  <a:cubicBezTo>
                    <a:pt x="1921" y="2836"/>
                    <a:pt x="1986" y="2834"/>
                    <a:pt x="2051" y="2834"/>
                  </a:cubicBezTo>
                  <a:cubicBezTo>
                    <a:pt x="2102" y="2834"/>
                    <a:pt x="2153" y="2835"/>
                    <a:pt x="2204" y="2838"/>
                  </a:cubicBezTo>
                  <a:cubicBezTo>
                    <a:pt x="2304" y="2835"/>
                    <a:pt x="2383" y="2754"/>
                    <a:pt x="2383" y="2656"/>
                  </a:cubicBezTo>
                  <a:cubicBezTo>
                    <a:pt x="2384" y="2556"/>
                    <a:pt x="2307" y="2474"/>
                    <a:pt x="2207" y="2471"/>
                  </a:cubicBezTo>
                  <a:cubicBezTo>
                    <a:pt x="2195" y="2470"/>
                    <a:pt x="2182" y="2470"/>
                    <a:pt x="2170" y="2470"/>
                  </a:cubicBezTo>
                  <a:cubicBezTo>
                    <a:pt x="1927" y="2470"/>
                    <a:pt x="1683" y="2499"/>
                    <a:pt x="1441" y="2521"/>
                  </a:cubicBezTo>
                  <a:cubicBezTo>
                    <a:pt x="1207" y="2543"/>
                    <a:pt x="972" y="2564"/>
                    <a:pt x="737" y="2578"/>
                  </a:cubicBezTo>
                  <a:cubicBezTo>
                    <a:pt x="662" y="2581"/>
                    <a:pt x="589" y="2584"/>
                    <a:pt x="516" y="2584"/>
                  </a:cubicBezTo>
                  <a:cubicBezTo>
                    <a:pt x="493" y="2584"/>
                    <a:pt x="471" y="2584"/>
                    <a:pt x="448" y="2583"/>
                  </a:cubicBezTo>
                  <a:cubicBezTo>
                    <a:pt x="496" y="2527"/>
                    <a:pt x="546" y="2472"/>
                    <a:pt x="595" y="2416"/>
                  </a:cubicBezTo>
                  <a:lnTo>
                    <a:pt x="595" y="2416"/>
                  </a:lnTo>
                  <a:cubicBezTo>
                    <a:pt x="593" y="2418"/>
                    <a:pt x="591" y="2420"/>
                    <a:pt x="589" y="2422"/>
                  </a:cubicBezTo>
                  <a:cubicBezTo>
                    <a:pt x="593" y="2418"/>
                    <a:pt x="596" y="2414"/>
                    <a:pt x="600" y="2410"/>
                  </a:cubicBezTo>
                  <a:lnTo>
                    <a:pt x="600" y="2410"/>
                  </a:lnTo>
                  <a:cubicBezTo>
                    <a:pt x="598" y="2412"/>
                    <a:pt x="596" y="2414"/>
                    <a:pt x="595" y="2416"/>
                  </a:cubicBezTo>
                  <a:lnTo>
                    <a:pt x="595" y="2416"/>
                  </a:lnTo>
                  <a:cubicBezTo>
                    <a:pt x="598" y="2413"/>
                    <a:pt x="600" y="2410"/>
                    <a:pt x="603" y="2407"/>
                  </a:cubicBezTo>
                  <a:lnTo>
                    <a:pt x="603" y="2407"/>
                  </a:lnTo>
                  <a:cubicBezTo>
                    <a:pt x="602" y="2408"/>
                    <a:pt x="601" y="2409"/>
                    <a:pt x="600" y="2410"/>
                  </a:cubicBezTo>
                  <a:lnTo>
                    <a:pt x="600" y="2410"/>
                  </a:lnTo>
                  <a:cubicBezTo>
                    <a:pt x="601" y="2408"/>
                    <a:pt x="603" y="2406"/>
                    <a:pt x="605" y="2404"/>
                  </a:cubicBezTo>
                  <a:lnTo>
                    <a:pt x="605" y="2404"/>
                  </a:lnTo>
                  <a:cubicBezTo>
                    <a:pt x="604" y="2405"/>
                    <a:pt x="604" y="2406"/>
                    <a:pt x="603" y="2407"/>
                  </a:cubicBezTo>
                  <a:lnTo>
                    <a:pt x="603" y="2407"/>
                  </a:lnTo>
                  <a:cubicBezTo>
                    <a:pt x="913" y="2075"/>
                    <a:pt x="1254" y="1773"/>
                    <a:pt x="1580" y="1459"/>
                  </a:cubicBezTo>
                  <a:cubicBezTo>
                    <a:pt x="1713" y="1334"/>
                    <a:pt x="1840" y="1201"/>
                    <a:pt x="1955" y="1060"/>
                  </a:cubicBezTo>
                  <a:cubicBezTo>
                    <a:pt x="2038" y="959"/>
                    <a:pt x="2114" y="851"/>
                    <a:pt x="2161" y="729"/>
                  </a:cubicBezTo>
                  <a:cubicBezTo>
                    <a:pt x="2199" y="633"/>
                    <a:pt x="2223" y="516"/>
                    <a:pt x="2191" y="413"/>
                  </a:cubicBezTo>
                  <a:cubicBezTo>
                    <a:pt x="2175" y="354"/>
                    <a:pt x="2147" y="300"/>
                    <a:pt x="2106" y="253"/>
                  </a:cubicBezTo>
                  <a:cubicBezTo>
                    <a:pt x="2071" y="215"/>
                    <a:pt x="2028" y="182"/>
                    <a:pt x="1981" y="158"/>
                  </a:cubicBezTo>
                  <a:cubicBezTo>
                    <a:pt x="1894" y="115"/>
                    <a:pt x="1800" y="96"/>
                    <a:pt x="1702" y="80"/>
                  </a:cubicBezTo>
                  <a:cubicBezTo>
                    <a:pt x="1604" y="66"/>
                    <a:pt x="1507" y="53"/>
                    <a:pt x="1409" y="41"/>
                  </a:cubicBezTo>
                  <a:cubicBezTo>
                    <a:pt x="1207" y="17"/>
                    <a:pt x="1004" y="4"/>
                    <a:pt x="801" y="1"/>
                  </a:cubicBezTo>
                  <a:cubicBezTo>
                    <a:pt x="789" y="1"/>
                    <a:pt x="777" y="1"/>
                    <a:pt x="7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5" name="Google Shape;9195;p18"/>
            <p:cNvSpPr/>
            <p:nvPr/>
          </p:nvSpPr>
          <p:spPr>
            <a:xfrm>
              <a:off x="1607350" y="774050"/>
              <a:ext cx="62800" cy="15725"/>
            </a:xfrm>
            <a:custGeom>
              <a:avLst/>
              <a:gdLst/>
              <a:ahLst/>
              <a:cxnLst/>
              <a:rect l="l" t="t" r="r" b="b"/>
              <a:pathLst>
                <a:path w="2512" h="629" extrusionOk="0">
                  <a:moveTo>
                    <a:pt x="2338" y="1"/>
                  </a:moveTo>
                  <a:cubicBezTo>
                    <a:pt x="2333" y="1"/>
                    <a:pt x="2328" y="1"/>
                    <a:pt x="2323" y="1"/>
                  </a:cubicBezTo>
                  <a:cubicBezTo>
                    <a:pt x="1960" y="28"/>
                    <a:pt x="1596" y="54"/>
                    <a:pt x="1232" y="85"/>
                  </a:cubicBezTo>
                  <a:cubicBezTo>
                    <a:pt x="1055" y="101"/>
                    <a:pt x="876" y="117"/>
                    <a:pt x="699" y="136"/>
                  </a:cubicBezTo>
                  <a:cubicBezTo>
                    <a:pt x="553" y="149"/>
                    <a:pt x="409" y="171"/>
                    <a:pt x="265" y="201"/>
                  </a:cubicBezTo>
                  <a:cubicBezTo>
                    <a:pt x="178" y="221"/>
                    <a:pt x="86" y="250"/>
                    <a:pt x="37" y="331"/>
                  </a:cubicBezTo>
                  <a:cubicBezTo>
                    <a:pt x="1" y="394"/>
                    <a:pt x="1" y="470"/>
                    <a:pt x="37" y="532"/>
                  </a:cubicBezTo>
                  <a:cubicBezTo>
                    <a:pt x="72" y="592"/>
                    <a:pt x="135" y="628"/>
                    <a:pt x="205" y="628"/>
                  </a:cubicBezTo>
                  <a:cubicBezTo>
                    <a:pt x="244" y="628"/>
                    <a:pt x="282" y="616"/>
                    <a:pt x="314" y="592"/>
                  </a:cubicBezTo>
                  <a:cubicBezTo>
                    <a:pt x="327" y="584"/>
                    <a:pt x="338" y="573"/>
                    <a:pt x="347" y="562"/>
                  </a:cubicBezTo>
                  <a:cubicBezTo>
                    <a:pt x="393" y="549"/>
                    <a:pt x="439" y="540"/>
                    <a:pt x="485" y="530"/>
                  </a:cubicBezTo>
                  <a:lnTo>
                    <a:pt x="480" y="530"/>
                  </a:lnTo>
                  <a:lnTo>
                    <a:pt x="490" y="529"/>
                  </a:lnTo>
                  <a:lnTo>
                    <a:pt x="504" y="525"/>
                  </a:lnTo>
                  <a:lnTo>
                    <a:pt x="504" y="525"/>
                  </a:lnTo>
                  <a:lnTo>
                    <a:pt x="494" y="527"/>
                  </a:lnTo>
                  <a:cubicBezTo>
                    <a:pt x="803" y="472"/>
                    <a:pt x="1113" y="442"/>
                    <a:pt x="1425" y="411"/>
                  </a:cubicBezTo>
                  <a:cubicBezTo>
                    <a:pt x="1737" y="380"/>
                    <a:pt x="2051" y="348"/>
                    <a:pt x="2362" y="318"/>
                  </a:cubicBezTo>
                  <a:cubicBezTo>
                    <a:pt x="2449" y="307"/>
                    <a:pt x="2511" y="228"/>
                    <a:pt x="2502" y="141"/>
                  </a:cubicBezTo>
                  <a:cubicBezTo>
                    <a:pt x="2490" y="59"/>
                    <a:pt x="2419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6" name="Google Shape;9196;p18"/>
            <p:cNvSpPr/>
            <p:nvPr/>
          </p:nvSpPr>
          <p:spPr>
            <a:xfrm>
              <a:off x="1690850" y="771725"/>
              <a:ext cx="30850" cy="14600"/>
            </a:xfrm>
            <a:custGeom>
              <a:avLst/>
              <a:gdLst/>
              <a:ahLst/>
              <a:cxnLst/>
              <a:rect l="l" t="t" r="r" b="b"/>
              <a:pathLst>
                <a:path w="1234" h="584" extrusionOk="0">
                  <a:moveTo>
                    <a:pt x="228" y="1"/>
                  </a:moveTo>
                  <a:cubicBezTo>
                    <a:pt x="213" y="1"/>
                    <a:pt x="197" y="3"/>
                    <a:pt x="181" y="7"/>
                  </a:cubicBezTo>
                  <a:cubicBezTo>
                    <a:pt x="67" y="36"/>
                    <a:pt x="1" y="177"/>
                    <a:pt x="64" y="281"/>
                  </a:cubicBezTo>
                  <a:cubicBezTo>
                    <a:pt x="96" y="333"/>
                    <a:pt x="142" y="360"/>
                    <a:pt x="200" y="378"/>
                  </a:cubicBezTo>
                  <a:cubicBezTo>
                    <a:pt x="235" y="389"/>
                    <a:pt x="270" y="398"/>
                    <a:pt x="306" y="409"/>
                  </a:cubicBezTo>
                  <a:cubicBezTo>
                    <a:pt x="379" y="428"/>
                    <a:pt x="452" y="449"/>
                    <a:pt x="523" y="468"/>
                  </a:cubicBezTo>
                  <a:cubicBezTo>
                    <a:pt x="680" y="511"/>
                    <a:pt x="836" y="544"/>
                    <a:pt x="995" y="577"/>
                  </a:cubicBezTo>
                  <a:cubicBezTo>
                    <a:pt x="1011" y="580"/>
                    <a:pt x="1026" y="584"/>
                    <a:pt x="1042" y="584"/>
                  </a:cubicBezTo>
                  <a:cubicBezTo>
                    <a:pt x="1071" y="584"/>
                    <a:pt x="1099" y="577"/>
                    <a:pt x="1126" y="563"/>
                  </a:cubicBezTo>
                  <a:cubicBezTo>
                    <a:pt x="1166" y="541"/>
                    <a:pt x="1196" y="503"/>
                    <a:pt x="1208" y="459"/>
                  </a:cubicBezTo>
                  <a:cubicBezTo>
                    <a:pt x="1234" y="371"/>
                    <a:pt x="1182" y="265"/>
                    <a:pt x="1090" y="245"/>
                  </a:cubicBezTo>
                  <a:cubicBezTo>
                    <a:pt x="840" y="189"/>
                    <a:pt x="593" y="121"/>
                    <a:pt x="351" y="39"/>
                  </a:cubicBezTo>
                  <a:cubicBezTo>
                    <a:pt x="339" y="34"/>
                    <a:pt x="328" y="30"/>
                    <a:pt x="317" y="25"/>
                  </a:cubicBezTo>
                  <a:cubicBezTo>
                    <a:pt x="290" y="9"/>
                    <a:pt x="259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7" name="Google Shape;9197;p18"/>
            <p:cNvSpPr/>
            <p:nvPr/>
          </p:nvSpPr>
          <p:spPr>
            <a:xfrm>
              <a:off x="1693750" y="786200"/>
              <a:ext cx="46275" cy="14525"/>
            </a:xfrm>
            <a:custGeom>
              <a:avLst/>
              <a:gdLst/>
              <a:ahLst/>
              <a:cxnLst/>
              <a:rect l="l" t="t" r="r" b="b"/>
              <a:pathLst>
                <a:path w="1851" h="581" extrusionOk="0">
                  <a:moveTo>
                    <a:pt x="1681" y="1"/>
                  </a:moveTo>
                  <a:cubicBezTo>
                    <a:pt x="1673" y="1"/>
                    <a:pt x="1665" y="2"/>
                    <a:pt x="1658" y="3"/>
                  </a:cubicBezTo>
                  <a:cubicBezTo>
                    <a:pt x="1463" y="36"/>
                    <a:pt x="1268" y="71"/>
                    <a:pt x="1073" y="104"/>
                  </a:cubicBezTo>
                  <a:cubicBezTo>
                    <a:pt x="830" y="147"/>
                    <a:pt x="584" y="191"/>
                    <a:pt x="339" y="209"/>
                  </a:cubicBezTo>
                  <a:lnTo>
                    <a:pt x="279" y="209"/>
                  </a:lnTo>
                  <a:cubicBezTo>
                    <a:pt x="269" y="204"/>
                    <a:pt x="260" y="201"/>
                    <a:pt x="250" y="198"/>
                  </a:cubicBezTo>
                  <a:cubicBezTo>
                    <a:pt x="233" y="193"/>
                    <a:pt x="216" y="191"/>
                    <a:pt x="200" y="191"/>
                  </a:cubicBezTo>
                  <a:cubicBezTo>
                    <a:pt x="108" y="191"/>
                    <a:pt x="28" y="258"/>
                    <a:pt x="13" y="353"/>
                  </a:cubicBezTo>
                  <a:cubicBezTo>
                    <a:pt x="0" y="462"/>
                    <a:pt x="79" y="562"/>
                    <a:pt x="189" y="574"/>
                  </a:cubicBezTo>
                  <a:cubicBezTo>
                    <a:pt x="217" y="579"/>
                    <a:pt x="247" y="581"/>
                    <a:pt x="277" y="581"/>
                  </a:cubicBezTo>
                  <a:cubicBezTo>
                    <a:pt x="379" y="579"/>
                    <a:pt x="480" y="567"/>
                    <a:pt x="580" y="548"/>
                  </a:cubicBezTo>
                  <a:cubicBezTo>
                    <a:pt x="738" y="521"/>
                    <a:pt x="896" y="489"/>
                    <a:pt x="1054" y="457"/>
                  </a:cubicBezTo>
                  <a:cubicBezTo>
                    <a:pt x="1275" y="411"/>
                    <a:pt x="1496" y="364"/>
                    <a:pt x="1716" y="313"/>
                  </a:cubicBezTo>
                  <a:cubicBezTo>
                    <a:pt x="1800" y="291"/>
                    <a:pt x="1851" y="206"/>
                    <a:pt x="1830" y="122"/>
                  </a:cubicBezTo>
                  <a:cubicBezTo>
                    <a:pt x="1813" y="55"/>
                    <a:pt x="1749" y="1"/>
                    <a:pt x="1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8" name="Google Shape;9198;p18"/>
            <p:cNvSpPr/>
            <p:nvPr/>
          </p:nvSpPr>
          <p:spPr>
            <a:xfrm>
              <a:off x="1764850" y="733175"/>
              <a:ext cx="35850" cy="84325"/>
            </a:xfrm>
            <a:custGeom>
              <a:avLst/>
              <a:gdLst/>
              <a:ahLst/>
              <a:cxnLst/>
              <a:rect l="l" t="t" r="r" b="b"/>
              <a:pathLst>
                <a:path w="1434" h="3373" extrusionOk="0">
                  <a:moveTo>
                    <a:pt x="1218" y="1"/>
                  </a:moveTo>
                  <a:cubicBezTo>
                    <a:pt x="1205" y="1"/>
                    <a:pt x="1191" y="3"/>
                    <a:pt x="1177" y="6"/>
                  </a:cubicBezTo>
                  <a:cubicBezTo>
                    <a:pt x="1120" y="20"/>
                    <a:pt x="1082" y="55"/>
                    <a:pt x="1052" y="104"/>
                  </a:cubicBezTo>
                  <a:cubicBezTo>
                    <a:pt x="1033" y="136"/>
                    <a:pt x="1017" y="169"/>
                    <a:pt x="1003" y="202"/>
                  </a:cubicBezTo>
                  <a:cubicBezTo>
                    <a:pt x="979" y="253"/>
                    <a:pt x="954" y="304"/>
                    <a:pt x="927" y="354"/>
                  </a:cubicBezTo>
                  <a:cubicBezTo>
                    <a:pt x="854" y="489"/>
                    <a:pt x="778" y="623"/>
                    <a:pt x="696" y="755"/>
                  </a:cubicBezTo>
                  <a:cubicBezTo>
                    <a:pt x="612" y="891"/>
                    <a:pt x="522" y="1022"/>
                    <a:pt x="431" y="1155"/>
                  </a:cubicBezTo>
                  <a:cubicBezTo>
                    <a:pt x="389" y="1211"/>
                    <a:pt x="348" y="1268"/>
                    <a:pt x="303" y="1321"/>
                  </a:cubicBezTo>
                  <a:cubicBezTo>
                    <a:pt x="262" y="1369"/>
                    <a:pt x="221" y="1416"/>
                    <a:pt x="180" y="1462"/>
                  </a:cubicBezTo>
                  <a:cubicBezTo>
                    <a:pt x="153" y="1491"/>
                    <a:pt x="127" y="1518"/>
                    <a:pt x="99" y="1545"/>
                  </a:cubicBezTo>
                  <a:cubicBezTo>
                    <a:pt x="40" y="1578"/>
                    <a:pt x="4" y="1640"/>
                    <a:pt x="2" y="1706"/>
                  </a:cubicBezTo>
                  <a:cubicBezTo>
                    <a:pt x="1" y="1773"/>
                    <a:pt x="36" y="1836"/>
                    <a:pt x="93" y="1869"/>
                  </a:cubicBezTo>
                  <a:cubicBezTo>
                    <a:pt x="123" y="1888"/>
                    <a:pt x="157" y="1897"/>
                    <a:pt x="191" y="1897"/>
                  </a:cubicBezTo>
                  <a:cubicBezTo>
                    <a:pt x="230" y="1897"/>
                    <a:pt x="269" y="1885"/>
                    <a:pt x="302" y="1861"/>
                  </a:cubicBezTo>
                  <a:cubicBezTo>
                    <a:pt x="374" y="1803"/>
                    <a:pt x="436" y="1725"/>
                    <a:pt x="495" y="1654"/>
                  </a:cubicBezTo>
                  <a:cubicBezTo>
                    <a:pt x="539" y="1598"/>
                    <a:pt x="585" y="1543"/>
                    <a:pt x="626" y="1486"/>
                  </a:cubicBezTo>
                  <a:cubicBezTo>
                    <a:pt x="674" y="1418"/>
                    <a:pt x="721" y="1350"/>
                    <a:pt x="767" y="1280"/>
                  </a:cubicBezTo>
                  <a:lnTo>
                    <a:pt x="767" y="1280"/>
                  </a:lnTo>
                  <a:cubicBezTo>
                    <a:pt x="727" y="1480"/>
                    <a:pt x="691" y="1681"/>
                    <a:pt x="653" y="1880"/>
                  </a:cubicBezTo>
                  <a:cubicBezTo>
                    <a:pt x="609" y="2113"/>
                    <a:pt x="563" y="2349"/>
                    <a:pt x="514" y="2581"/>
                  </a:cubicBezTo>
                  <a:cubicBezTo>
                    <a:pt x="495" y="2667"/>
                    <a:pt x="477" y="2752"/>
                    <a:pt x="457" y="2836"/>
                  </a:cubicBezTo>
                  <a:cubicBezTo>
                    <a:pt x="431" y="2950"/>
                    <a:pt x="393" y="3069"/>
                    <a:pt x="393" y="3186"/>
                  </a:cubicBezTo>
                  <a:cubicBezTo>
                    <a:pt x="393" y="3288"/>
                    <a:pt x="474" y="3370"/>
                    <a:pt x="577" y="3371"/>
                  </a:cubicBezTo>
                  <a:lnTo>
                    <a:pt x="577" y="3373"/>
                  </a:lnTo>
                  <a:cubicBezTo>
                    <a:pt x="674" y="3373"/>
                    <a:pt x="765" y="3291"/>
                    <a:pt x="762" y="3189"/>
                  </a:cubicBezTo>
                  <a:lnTo>
                    <a:pt x="762" y="3153"/>
                  </a:lnTo>
                  <a:cubicBezTo>
                    <a:pt x="772" y="3071"/>
                    <a:pt x="788" y="2990"/>
                    <a:pt x="800" y="2909"/>
                  </a:cubicBezTo>
                  <a:cubicBezTo>
                    <a:pt x="815" y="2822"/>
                    <a:pt x="830" y="2733"/>
                    <a:pt x="846" y="2646"/>
                  </a:cubicBezTo>
                  <a:cubicBezTo>
                    <a:pt x="871" y="2501"/>
                    <a:pt x="900" y="2355"/>
                    <a:pt x="928" y="2208"/>
                  </a:cubicBezTo>
                  <a:cubicBezTo>
                    <a:pt x="990" y="1885"/>
                    <a:pt x="1054" y="1560"/>
                    <a:pt x="1120" y="1238"/>
                  </a:cubicBezTo>
                  <a:cubicBezTo>
                    <a:pt x="1160" y="1068"/>
                    <a:pt x="1198" y="897"/>
                    <a:pt x="1242" y="729"/>
                  </a:cubicBezTo>
                  <a:cubicBezTo>
                    <a:pt x="1288" y="562"/>
                    <a:pt x="1340" y="395"/>
                    <a:pt x="1394" y="229"/>
                  </a:cubicBezTo>
                  <a:cubicBezTo>
                    <a:pt x="1433" y="112"/>
                    <a:pt x="1332" y="1"/>
                    <a:pt x="1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199" name="Google Shape;9199;p18"/>
            <p:cNvSpPr/>
            <p:nvPr/>
          </p:nvSpPr>
          <p:spPr>
            <a:xfrm>
              <a:off x="1810125" y="729400"/>
              <a:ext cx="57225" cy="77700"/>
            </a:xfrm>
            <a:custGeom>
              <a:avLst/>
              <a:gdLst/>
              <a:ahLst/>
              <a:cxnLst/>
              <a:rect l="l" t="t" r="r" b="b"/>
              <a:pathLst>
                <a:path w="2289" h="3108" extrusionOk="0">
                  <a:moveTo>
                    <a:pt x="1753" y="355"/>
                  </a:moveTo>
                  <a:lnTo>
                    <a:pt x="1764" y="360"/>
                  </a:lnTo>
                  <a:lnTo>
                    <a:pt x="1767" y="360"/>
                  </a:lnTo>
                  <a:lnTo>
                    <a:pt x="1767" y="360"/>
                  </a:lnTo>
                  <a:cubicBezTo>
                    <a:pt x="1762" y="358"/>
                    <a:pt x="1758" y="357"/>
                    <a:pt x="1753" y="355"/>
                  </a:cubicBezTo>
                  <a:close/>
                  <a:moveTo>
                    <a:pt x="822" y="1282"/>
                  </a:moveTo>
                  <a:cubicBezTo>
                    <a:pt x="822" y="1286"/>
                    <a:pt x="821" y="1290"/>
                    <a:pt x="820" y="1294"/>
                  </a:cubicBezTo>
                  <a:lnTo>
                    <a:pt x="820" y="1294"/>
                  </a:lnTo>
                  <a:cubicBezTo>
                    <a:pt x="821" y="1290"/>
                    <a:pt x="822" y="1287"/>
                    <a:pt x="822" y="1282"/>
                  </a:cubicBezTo>
                  <a:close/>
                  <a:moveTo>
                    <a:pt x="433" y="1686"/>
                  </a:moveTo>
                  <a:cubicBezTo>
                    <a:pt x="422" y="1770"/>
                    <a:pt x="414" y="1854"/>
                    <a:pt x="403" y="1938"/>
                  </a:cubicBezTo>
                  <a:cubicBezTo>
                    <a:pt x="384" y="2080"/>
                    <a:pt x="368" y="2223"/>
                    <a:pt x="352" y="2365"/>
                  </a:cubicBezTo>
                  <a:cubicBezTo>
                    <a:pt x="351" y="2334"/>
                    <a:pt x="349" y="2304"/>
                    <a:pt x="351" y="2272"/>
                  </a:cubicBezTo>
                  <a:cubicBezTo>
                    <a:pt x="354" y="2220"/>
                    <a:pt x="357" y="2167"/>
                    <a:pt x="360" y="2115"/>
                  </a:cubicBezTo>
                  <a:cubicBezTo>
                    <a:pt x="373" y="2003"/>
                    <a:pt x="387" y="1892"/>
                    <a:pt x="409" y="1781"/>
                  </a:cubicBezTo>
                  <a:cubicBezTo>
                    <a:pt x="416" y="1748"/>
                    <a:pt x="423" y="1716"/>
                    <a:pt x="433" y="1686"/>
                  </a:cubicBezTo>
                  <a:close/>
                  <a:moveTo>
                    <a:pt x="1701" y="345"/>
                  </a:moveTo>
                  <a:cubicBezTo>
                    <a:pt x="1712" y="347"/>
                    <a:pt x="1726" y="347"/>
                    <a:pt x="1736" y="350"/>
                  </a:cubicBezTo>
                  <a:cubicBezTo>
                    <a:pt x="1745" y="352"/>
                    <a:pt x="1755" y="355"/>
                    <a:pt x="1763" y="358"/>
                  </a:cubicBezTo>
                  <a:lnTo>
                    <a:pt x="1759" y="356"/>
                  </a:lnTo>
                  <a:lnTo>
                    <a:pt x="1764" y="358"/>
                  </a:lnTo>
                  <a:lnTo>
                    <a:pt x="1775" y="363"/>
                  </a:lnTo>
                  <a:lnTo>
                    <a:pt x="1767" y="360"/>
                  </a:lnTo>
                  <a:lnTo>
                    <a:pt x="1767" y="360"/>
                  </a:lnTo>
                  <a:cubicBezTo>
                    <a:pt x="1771" y="362"/>
                    <a:pt x="1774" y="364"/>
                    <a:pt x="1777" y="366"/>
                  </a:cubicBezTo>
                  <a:cubicBezTo>
                    <a:pt x="1783" y="369"/>
                    <a:pt x="1790" y="374"/>
                    <a:pt x="1796" y="379"/>
                  </a:cubicBezTo>
                  <a:cubicBezTo>
                    <a:pt x="1805" y="385"/>
                    <a:pt x="1815" y="393"/>
                    <a:pt x="1824" y="401"/>
                  </a:cubicBezTo>
                  <a:lnTo>
                    <a:pt x="1835" y="412"/>
                  </a:lnTo>
                  <a:cubicBezTo>
                    <a:pt x="1847" y="426"/>
                    <a:pt x="1856" y="439"/>
                    <a:pt x="1866" y="455"/>
                  </a:cubicBezTo>
                  <a:cubicBezTo>
                    <a:pt x="1878" y="475"/>
                    <a:pt x="1891" y="496"/>
                    <a:pt x="1900" y="518"/>
                  </a:cubicBezTo>
                  <a:cubicBezTo>
                    <a:pt x="1910" y="540"/>
                    <a:pt x="1918" y="561"/>
                    <a:pt x="1926" y="584"/>
                  </a:cubicBezTo>
                  <a:cubicBezTo>
                    <a:pt x="1929" y="599"/>
                    <a:pt x="1932" y="611"/>
                    <a:pt x="1935" y="624"/>
                  </a:cubicBezTo>
                  <a:cubicBezTo>
                    <a:pt x="1940" y="646"/>
                    <a:pt x="1942" y="670"/>
                    <a:pt x="1945" y="692"/>
                  </a:cubicBezTo>
                  <a:cubicBezTo>
                    <a:pt x="1946" y="724"/>
                    <a:pt x="1945" y="757"/>
                    <a:pt x="1945" y="789"/>
                  </a:cubicBezTo>
                  <a:cubicBezTo>
                    <a:pt x="1940" y="830"/>
                    <a:pt x="1934" y="872"/>
                    <a:pt x="1926" y="914"/>
                  </a:cubicBezTo>
                  <a:cubicBezTo>
                    <a:pt x="1913" y="974"/>
                    <a:pt x="1896" y="1034"/>
                    <a:pt x="1877" y="1093"/>
                  </a:cubicBezTo>
                  <a:cubicBezTo>
                    <a:pt x="1832" y="1208"/>
                    <a:pt x="1782" y="1320"/>
                    <a:pt x="1725" y="1431"/>
                  </a:cubicBezTo>
                  <a:cubicBezTo>
                    <a:pt x="1695" y="1482"/>
                    <a:pt x="1666" y="1533"/>
                    <a:pt x="1638" y="1583"/>
                  </a:cubicBezTo>
                  <a:cubicBezTo>
                    <a:pt x="1614" y="1624"/>
                    <a:pt x="1593" y="1669"/>
                    <a:pt x="1568" y="1708"/>
                  </a:cubicBezTo>
                  <a:cubicBezTo>
                    <a:pt x="1508" y="1797"/>
                    <a:pt x="1448" y="1887"/>
                    <a:pt x="1389" y="1977"/>
                  </a:cubicBezTo>
                  <a:cubicBezTo>
                    <a:pt x="1283" y="2114"/>
                    <a:pt x="1179" y="2248"/>
                    <a:pt x="1063" y="2375"/>
                  </a:cubicBezTo>
                  <a:cubicBezTo>
                    <a:pt x="990" y="2451"/>
                    <a:pt x="916" y="2525"/>
                    <a:pt x="837" y="2595"/>
                  </a:cubicBezTo>
                  <a:cubicBezTo>
                    <a:pt x="800" y="2623"/>
                    <a:pt x="765" y="2649"/>
                    <a:pt x="729" y="2674"/>
                  </a:cubicBezTo>
                  <a:cubicBezTo>
                    <a:pt x="707" y="2688"/>
                    <a:pt x="686" y="2699"/>
                    <a:pt x="662" y="2712"/>
                  </a:cubicBezTo>
                  <a:cubicBezTo>
                    <a:pt x="651" y="2717"/>
                    <a:pt x="640" y="2721"/>
                    <a:pt x="629" y="2725"/>
                  </a:cubicBezTo>
                  <a:cubicBezTo>
                    <a:pt x="634" y="2713"/>
                    <a:pt x="637" y="2701"/>
                    <a:pt x="639" y="2687"/>
                  </a:cubicBezTo>
                  <a:cubicBezTo>
                    <a:pt x="658" y="2501"/>
                    <a:pt x="680" y="2315"/>
                    <a:pt x="704" y="2128"/>
                  </a:cubicBezTo>
                  <a:cubicBezTo>
                    <a:pt x="716" y="2030"/>
                    <a:pt x="729" y="1933"/>
                    <a:pt x="742" y="1835"/>
                  </a:cubicBezTo>
                  <a:cubicBezTo>
                    <a:pt x="766" y="1655"/>
                    <a:pt x="782" y="1472"/>
                    <a:pt x="820" y="1294"/>
                  </a:cubicBezTo>
                  <a:lnTo>
                    <a:pt x="820" y="1294"/>
                  </a:lnTo>
                  <a:cubicBezTo>
                    <a:pt x="819" y="1297"/>
                    <a:pt x="818" y="1301"/>
                    <a:pt x="818" y="1305"/>
                  </a:cubicBezTo>
                  <a:cubicBezTo>
                    <a:pt x="838" y="1202"/>
                    <a:pt x="865" y="1102"/>
                    <a:pt x="897" y="1004"/>
                  </a:cubicBezTo>
                  <a:cubicBezTo>
                    <a:pt x="909" y="969"/>
                    <a:pt x="924" y="936"/>
                    <a:pt x="939" y="904"/>
                  </a:cubicBezTo>
                  <a:cubicBezTo>
                    <a:pt x="954" y="877"/>
                    <a:pt x="970" y="852"/>
                    <a:pt x="987" y="827"/>
                  </a:cubicBezTo>
                  <a:cubicBezTo>
                    <a:pt x="1034" y="762"/>
                    <a:pt x="1085" y="700"/>
                    <a:pt x="1137" y="640"/>
                  </a:cubicBezTo>
                  <a:cubicBezTo>
                    <a:pt x="1164" y="611"/>
                    <a:pt x="1194" y="583"/>
                    <a:pt x="1224" y="556"/>
                  </a:cubicBezTo>
                  <a:cubicBezTo>
                    <a:pt x="1266" y="521"/>
                    <a:pt x="1308" y="489"/>
                    <a:pt x="1353" y="461"/>
                  </a:cubicBezTo>
                  <a:cubicBezTo>
                    <a:pt x="1386" y="442"/>
                    <a:pt x="1419" y="423"/>
                    <a:pt x="1452" y="407"/>
                  </a:cubicBezTo>
                  <a:cubicBezTo>
                    <a:pt x="1484" y="391"/>
                    <a:pt x="1517" y="379"/>
                    <a:pt x="1551" y="366"/>
                  </a:cubicBezTo>
                  <a:cubicBezTo>
                    <a:pt x="1571" y="360"/>
                    <a:pt x="1592" y="353"/>
                    <a:pt x="1612" y="350"/>
                  </a:cubicBezTo>
                  <a:cubicBezTo>
                    <a:pt x="1627" y="347"/>
                    <a:pt x="1641" y="345"/>
                    <a:pt x="1657" y="345"/>
                  </a:cubicBezTo>
                  <a:close/>
                  <a:moveTo>
                    <a:pt x="1679" y="0"/>
                  </a:moveTo>
                  <a:cubicBezTo>
                    <a:pt x="1494" y="0"/>
                    <a:pt x="1311" y="83"/>
                    <a:pt x="1160" y="184"/>
                  </a:cubicBezTo>
                  <a:cubicBezTo>
                    <a:pt x="1055" y="252"/>
                    <a:pt x="960" y="334"/>
                    <a:pt x="879" y="428"/>
                  </a:cubicBezTo>
                  <a:cubicBezTo>
                    <a:pt x="838" y="474"/>
                    <a:pt x="799" y="523"/>
                    <a:pt x="762" y="572"/>
                  </a:cubicBezTo>
                  <a:cubicBezTo>
                    <a:pt x="738" y="605"/>
                    <a:pt x="715" y="637"/>
                    <a:pt x="693" y="671"/>
                  </a:cubicBezTo>
                  <a:cubicBezTo>
                    <a:pt x="653" y="676"/>
                    <a:pt x="617" y="694"/>
                    <a:pt x="588" y="721"/>
                  </a:cubicBezTo>
                  <a:cubicBezTo>
                    <a:pt x="457" y="838"/>
                    <a:pt x="349" y="980"/>
                    <a:pt x="271" y="1137"/>
                  </a:cubicBezTo>
                  <a:cubicBezTo>
                    <a:pt x="189" y="1295"/>
                    <a:pt x="127" y="1461"/>
                    <a:pt x="85" y="1634"/>
                  </a:cubicBezTo>
                  <a:cubicBezTo>
                    <a:pt x="45" y="1810"/>
                    <a:pt x="20" y="1987"/>
                    <a:pt x="9" y="2167"/>
                  </a:cubicBezTo>
                  <a:cubicBezTo>
                    <a:pt x="1" y="2273"/>
                    <a:pt x="1" y="2379"/>
                    <a:pt x="7" y="2486"/>
                  </a:cubicBezTo>
                  <a:cubicBezTo>
                    <a:pt x="20" y="2693"/>
                    <a:pt x="70" y="2951"/>
                    <a:pt x="273" y="3055"/>
                  </a:cubicBezTo>
                  <a:cubicBezTo>
                    <a:pt x="340" y="3089"/>
                    <a:pt x="414" y="3108"/>
                    <a:pt x="490" y="3108"/>
                  </a:cubicBezTo>
                  <a:cubicBezTo>
                    <a:pt x="493" y="3108"/>
                    <a:pt x="496" y="3108"/>
                    <a:pt x="499" y="3108"/>
                  </a:cubicBezTo>
                  <a:cubicBezTo>
                    <a:pt x="651" y="3108"/>
                    <a:pt x="808" y="3046"/>
                    <a:pt x="928" y="2959"/>
                  </a:cubicBezTo>
                  <a:cubicBezTo>
                    <a:pt x="1033" y="2881"/>
                    <a:pt x="1131" y="2796"/>
                    <a:pt x="1220" y="2702"/>
                  </a:cubicBezTo>
                  <a:cubicBezTo>
                    <a:pt x="1302" y="2620"/>
                    <a:pt x="1380" y="2533"/>
                    <a:pt x="1451" y="2441"/>
                  </a:cubicBezTo>
                  <a:cubicBezTo>
                    <a:pt x="1516" y="2356"/>
                    <a:pt x="1582" y="2269"/>
                    <a:pt x="1647" y="2183"/>
                  </a:cubicBezTo>
                  <a:cubicBezTo>
                    <a:pt x="1709" y="2102"/>
                    <a:pt x="1761" y="2014"/>
                    <a:pt x="1816" y="1930"/>
                  </a:cubicBezTo>
                  <a:cubicBezTo>
                    <a:pt x="1866" y="1854"/>
                    <a:pt x="1908" y="1775"/>
                    <a:pt x="1953" y="1696"/>
                  </a:cubicBezTo>
                  <a:cubicBezTo>
                    <a:pt x="2043" y="1539"/>
                    <a:pt x="2120" y="1376"/>
                    <a:pt x="2185" y="1208"/>
                  </a:cubicBezTo>
                  <a:cubicBezTo>
                    <a:pt x="2233" y="1083"/>
                    <a:pt x="2264" y="952"/>
                    <a:pt x="2277" y="819"/>
                  </a:cubicBezTo>
                  <a:cubicBezTo>
                    <a:pt x="2288" y="711"/>
                    <a:pt x="2285" y="594"/>
                    <a:pt x="2252" y="489"/>
                  </a:cubicBezTo>
                  <a:cubicBezTo>
                    <a:pt x="2217" y="380"/>
                    <a:pt x="2168" y="261"/>
                    <a:pt x="2087" y="178"/>
                  </a:cubicBezTo>
                  <a:cubicBezTo>
                    <a:pt x="2014" y="98"/>
                    <a:pt x="1919" y="41"/>
                    <a:pt x="1815" y="16"/>
                  </a:cubicBezTo>
                  <a:cubicBezTo>
                    <a:pt x="1770" y="5"/>
                    <a:pt x="1724" y="0"/>
                    <a:pt x="16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0" name="Google Shape;9200;p18"/>
            <p:cNvSpPr/>
            <p:nvPr/>
          </p:nvSpPr>
          <p:spPr>
            <a:xfrm>
              <a:off x="1888525" y="711750"/>
              <a:ext cx="41375" cy="119925"/>
            </a:xfrm>
            <a:custGeom>
              <a:avLst/>
              <a:gdLst/>
              <a:ahLst/>
              <a:cxnLst/>
              <a:rect l="l" t="t" r="r" b="b"/>
              <a:pathLst>
                <a:path w="1655" h="4797" extrusionOk="0">
                  <a:moveTo>
                    <a:pt x="1229" y="657"/>
                  </a:moveTo>
                  <a:cubicBezTo>
                    <a:pt x="1228" y="658"/>
                    <a:pt x="1226" y="660"/>
                    <a:pt x="1224" y="662"/>
                  </a:cubicBezTo>
                  <a:cubicBezTo>
                    <a:pt x="1226" y="660"/>
                    <a:pt x="1228" y="658"/>
                    <a:pt x="1229" y="657"/>
                  </a:cubicBezTo>
                  <a:close/>
                  <a:moveTo>
                    <a:pt x="1442" y="0"/>
                  </a:moveTo>
                  <a:cubicBezTo>
                    <a:pt x="1396" y="0"/>
                    <a:pt x="1350" y="17"/>
                    <a:pt x="1313" y="51"/>
                  </a:cubicBezTo>
                  <a:cubicBezTo>
                    <a:pt x="1235" y="122"/>
                    <a:pt x="1164" y="198"/>
                    <a:pt x="1091" y="276"/>
                  </a:cubicBezTo>
                  <a:cubicBezTo>
                    <a:pt x="895" y="483"/>
                    <a:pt x="724" y="714"/>
                    <a:pt x="583" y="964"/>
                  </a:cubicBezTo>
                  <a:cubicBezTo>
                    <a:pt x="453" y="1192"/>
                    <a:pt x="339" y="1430"/>
                    <a:pt x="246" y="1675"/>
                  </a:cubicBezTo>
                  <a:cubicBezTo>
                    <a:pt x="151" y="1925"/>
                    <a:pt x="85" y="2185"/>
                    <a:pt x="45" y="2449"/>
                  </a:cubicBezTo>
                  <a:cubicBezTo>
                    <a:pt x="9" y="2718"/>
                    <a:pt x="1" y="2992"/>
                    <a:pt x="20" y="3263"/>
                  </a:cubicBezTo>
                  <a:cubicBezTo>
                    <a:pt x="37" y="3521"/>
                    <a:pt x="64" y="3782"/>
                    <a:pt x="156" y="4026"/>
                  </a:cubicBezTo>
                  <a:cubicBezTo>
                    <a:pt x="205" y="4154"/>
                    <a:pt x="263" y="4279"/>
                    <a:pt x="324" y="4401"/>
                  </a:cubicBezTo>
                  <a:cubicBezTo>
                    <a:pt x="374" y="4505"/>
                    <a:pt x="428" y="4610"/>
                    <a:pt x="483" y="4711"/>
                  </a:cubicBezTo>
                  <a:cubicBezTo>
                    <a:pt x="514" y="4763"/>
                    <a:pt x="567" y="4795"/>
                    <a:pt x="628" y="4797"/>
                  </a:cubicBezTo>
                  <a:cubicBezTo>
                    <a:pt x="654" y="4797"/>
                    <a:pt x="683" y="4790"/>
                    <a:pt x="707" y="4776"/>
                  </a:cubicBezTo>
                  <a:cubicBezTo>
                    <a:pt x="786" y="4732"/>
                    <a:pt x="814" y="4632"/>
                    <a:pt x="770" y="4553"/>
                  </a:cubicBezTo>
                  <a:cubicBezTo>
                    <a:pt x="711" y="4448"/>
                    <a:pt x="658" y="4342"/>
                    <a:pt x="605" y="4235"/>
                  </a:cubicBezTo>
                  <a:lnTo>
                    <a:pt x="605" y="4235"/>
                  </a:lnTo>
                  <a:cubicBezTo>
                    <a:pt x="606" y="4238"/>
                    <a:pt x="607" y="4241"/>
                    <a:pt x="608" y="4244"/>
                  </a:cubicBezTo>
                  <a:lnTo>
                    <a:pt x="608" y="4244"/>
                  </a:lnTo>
                  <a:cubicBezTo>
                    <a:pt x="548" y="4114"/>
                    <a:pt x="484" y="3985"/>
                    <a:pt x="438" y="3851"/>
                  </a:cubicBezTo>
                  <a:lnTo>
                    <a:pt x="438" y="3851"/>
                  </a:lnTo>
                  <a:cubicBezTo>
                    <a:pt x="416" y="3782"/>
                    <a:pt x="398" y="3711"/>
                    <a:pt x="384" y="3640"/>
                  </a:cubicBezTo>
                  <a:cubicBezTo>
                    <a:pt x="360" y="3497"/>
                    <a:pt x="344" y="3353"/>
                    <a:pt x="336" y="3209"/>
                  </a:cubicBezTo>
                  <a:lnTo>
                    <a:pt x="336" y="3198"/>
                  </a:lnTo>
                  <a:lnTo>
                    <a:pt x="336" y="3195"/>
                  </a:lnTo>
                  <a:cubicBezTo>
                    <a:pt x="328" y="3036"/>
                    <a:pt x="330" y="2880"/>
                    <a:pt x="341" y="2721"/>
                  </a:cubicBezTo>
                  <a:cubicBezTo>
                    <a:pt x="354" y="2587"/>
                    <a:pt x="373" y="2454"/>
                    <a:pt x="400" y="2321"/>
                  </a:cubicBezTo>
                  <a:cubicBezTo>
                    <a:pt x="431" y="2175"/>
                    <a:pt x="471" y="2031"/>
                    <a:pt x="520" y="1890"/>
                  </a:cubicBezTo>
                  <a:cubicBezTo>
                    <a:pt x="582" y="1726"/>
                    <a:pt x="651" y="1567"/>
                    <a:pt x="732" y="1412"/>
                  </a:cubicBezTo>
                  <a:lnTo>
                    <a:pt x="732" y="1412"/>
                  </a:lnTo>
                  <a:lnTo>
                    <a:pt x="727" y="1420"/>
                  </a:lnTo>
                  <a:cubicBezTo>
                    <a:pt x="814" y="1246"/>
                    <a:pt x="914" y="1078"/>
                    <a:pt x="1023" y="917"/>
                  </a:cubicBezTo>
                  <a:cubicBezTo>
                    <a:pt x="1091" y="824"/>
                    <a:pt x="1165" y="736"/>
                    <a:pt x="1238" y="647"/>
                  </a:cubicBezTo>
                  <a:lnTo>
                    <a:pt x="1238" y="647"/>
                  </a:lnTo>
                  <a:cubicBezTo>
                    <a:pt x="1324" y="554"/>
                    <a:pt x="1412" y="463"/>
                    <a:pt x="1506" y="377"/>
                  </a:cubicBezTo>
                  <a:cubicBezTo>
                    <a:pt x="1522" y="364"/>
                    <a:pt x="1538" y="352"/>
                    <a:pt x="1554" y="337"/>
                  </a:cubicBezTo>
                  <a:cubicBezTo>
                    <a:pt x="1641" y="274"/>
                    <a:pt x="1655" y="149"/>
                    <a:pt x="1585" y="67"/>
                  </a:cubicBezTo>
                  <a:cubicBezTo>
                    <a:pt x="1548" y="23"/>
                    <a:pt x="1495" y="0"/>
                    <a:pt x="14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1" name="Google Shape;9201;p18"/>
            <p:cNvSpPr/>
            <p:nvPr/>
          </p:nvSpPr>
          <p:spPr>
            <a:xfrm>
              <a:off x="1931825" y="744425"/>
              <a:ext cx="31500" cy="53150"/>
            </a:xfrm>
            <a:custGeom>
              <a:avLst/>
              <a:gdLst/>
              <a:ahLst/>
              <a:cxnLst/>
              <a:rect l="l" t="t" r="r" b="b"/>
              <a:pathLst>
                <a:path w="1260" h="2126" extrusionOk="0">
                  <a:moveTo>
                    <a:pt x="255" y="0"/>
                  </a:moveTo>
                  <a:cubicBezTo>
                    <a:pt x="191" y="0"/>
                    <a:pt x="129" y="33"/>
                    <a:pt x="92" y="91"/>
                  </a:cubicBezTo>
                  <a:cubicBezTo>
                    <a:pt x="67" y="129"/>
                    <a:pt x="46" y="170"/>
                    <a:pt x="31" y="214"/>
                  </a:cubicBezTo>
                  <a:cubicBezTo>
                    <a:pt x="0" y="292"/>
                    <a:pt x="0" y="382"/>
                    <a:pt x="10" y="465"/>
                  </a:cubicBezTo>
                  <a:cubicBezTo>
                    <a:pt x="29" y="647"/>
                    <a:pt x="84" y="824"/>
                    <a:pt x="173" y="985"/>
                  </a:cubicBezTo>
                  <a:cubicBezTo>
                    <a:pt x="235" y="1101"/>
                    <a:pt x="293" y="1220"/>
                    <a:pt x="363" y="1332"/>
                  </a:cubicBezTo>
                  <a:cubicBezTo>
                    <a:pt x="436" y="1452"/>
                    <a:pt x="512" y="1574"/>
                    <a:pt x="592" y="1690"/>
                  </a:cubicBezTo>
                  <a:cubicBezTo>
                    <a:pt x="687" y="1823"/>
                    <a:pt x="790" y="1951"/>
                    <a:pt x="900" y="2071"/>
                  </a:cubicBezTo>
                  <a:cubicBezTo>
                    <a:pt x="930" y="2105"/>
                    <a:pt x="972" y="2125"/>
                    <a:pt x="1018" y="2125"/>
                  </a:cubicBezTo>
                  <a:cubicBezTo>
                    <a:pt x="1020" y="2125"/>
                    <a:pt x="1021" y="2125"/>
                    <a:pt x="1023" y="2125"/>
                  </a:cubicBezTo>
                  <a:cubicBezTo>
                    <a:pt x="1024" y="2125"/>
                    <a:pt x="1026" y="2125"/>
                    <a:pt x="1027" y="2125"/>
                  </a:cubicBezTo>
                  <a:cubicBezTo>
                    <a:pt x="1181" y="2125"/>
                    <a:pt x="1260" y="1941"/>
                    <a:pt x="1153" y="1829"/>
                  </a:cubicBezTo>
                  <a:cubicBezTo>
                    <a:pt x="1101" y="1775"/>
                    <a:pt x="1052" y="1718"/>
                    <a:pt x="1002" y="1663"/>
                  </a:cubicBezTo>
                  <a:cubicBezTo>
                    <a:pt x="928" y="1571"/>
                    <a:pt x="860" y="1476"/>
                    <a:pt x="794" y="1380"/>
                  </a:cubicBezTo>
                  <a:cubicBezTo>
                    <a:pt x="740" y="1294"/>
                    <a:pt x="686" y="1210"/>
                    <a:pt x="637" y="1123"/>
                  </a:cubicBezTo>
                  <a:cubicBezTo>
                    <a:pt x="583" y="1023"/>
                    <a:pt x="532" y="924"/>
                    <a:pt x="480" y="824"/>
                  </a:cubicBezTo>
                  <a:cubicBezTo>
                    <a:pt x="456" y="772"/>
                    <a:pt x="433" y="721"/>
                    <a:pt x="414" y="669"/>
                  </a:cubicBezTo>
                  <a:cubicBezTo>
                    <a:pt x="401" y="628"/>
                    <a:pt x="391" y="586"/>
                    <a:pt x="382" y="544"/>
                  </a:cubicBezTo>
                  <a:cubicBezTo>
                    <a:pt x="377" y="514"/>
                    <a:pt x="371" y="482"/>
                    <a:pt x="371" y="454"/>
                  </a:cubicBezTo>
                  <a:lnTo>
                    <a:pt x="371" y="368"/>
                  </a:lnTo>
                  <a:lnTo>
                    <a:pt x="374" y="349"/>
                  </a:lnTo>
                  <a:lnTo>
                    <a:pt x="374" y="346"/>
                  </a:lnTo>
                  <a:cubicBezTo>
                    <a:pt x="387" y="325"/>
                    <a:pt x="401" y="306"/>
                    <a:pt x="414" y="286"/>
                  </a:cubicBezTo>
                  <a:cubicBezTo>
                    <a:pt x="471" y="200"/>
                    <a:pt x="436" y="80"/>
                    <a:pt x="352" y="28"/>
                  </a:cubicBezTo>
                  <a:cubicBezTo>
                    <a:pt x="321" y="9"/>
                    <a:pt x="288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2" name="Google Shape;9202;p18"/>
            <p:cNvSpPr/>
            <p:nvPr/>
          </p:nvSpPr>
          <p:spPr>
            <a:xfrm>
              <a:off x="1930875" y="750400"/>
              <a:ext cx="59550" cy="57175"/>
            </a:xfrm>
            <a:custGeom>
              <a:avLst/>
              <a:gdLst/>
              <a:ahLst/>
              <a:cxnLst/>
              <a:rect l="l" t="t" r="r" b="b"/>
              <a:pathLst>
                <a:path w="2382" h="2287" extrusionOk="0">
                  <a:moveTo>
                    <a:pt x="2102" y="0"/>
                  </a:moveTo>
                  <a:cubicBezTo>
                    <a:pt x="2032" y="0"/>
                    <a:pt x="1962" y="9"/>
                    <a:pt x="1894" y="26"/>
                  </a:cubicBezTo>
                  <a:cubicBezTo>
                    <a:pt x="1788" y="56"/>
                    <a:pt x="1686" y="105"/>
                    <a:pt x="1598" y="172"/>
                  </a:cubicBezTo>
                  <a:cubicBezTo>
                    <a:pt x="1403" y="311"/>
                    <a:pt x="1230" y="479"/>
                    <a:pt x="1071" y="656"/>
                  </a:cubicBezTo>
                  <a:cubicBezTo>
                    <a:pt x="944" y="797"/>
                    <a:pt x="825" y="946"/>
                    <a:pt x="710" y="1095"/>
                  </a:cubicBezTo>
                  <a:cubicBezTo>
                    <a:pt x="597" y="1239"/>
                    <a:pt x="490" y="1386"/>
                    <a:pt x="384" y="1535"/>
                  </a:cubicBezTo>
                  <a:cubicBezTo>
                    <a:pt x="270" y="1693"/>
                    <a:pt x="154" y="1851"/>
                    <a:pt x="51" y="2016"/>
                  </a:cubicBezTo>
                  <a:cubicBezTo>
                    <a:pt x="0" y="2100"/>
                    <a:pt x="27" y="2209"/>
                    <a:pt x="110" y="2263"/>
                  </a:cubicBezTo>
                  <a:cubicBezTo>
                    <a:pt x="138" y="2279"/>
                    <a:pt x="170" y="2287"/>
                    <a:pt x="203" y="2287"/>
                  </a:cubicBezTo>
                  <a:cubicBezTo>
                    <a:pt x="205" y="2287"/>
                    <a:pt x="206" y="2287"/>
                    <a:pt x="207" y="2287"/>
                  </a:cubicBezTo>
                  <a:cubicBezTo>
                    <a:pt x="269" y="2287"/>
                    <a:pt x="326" y="2254"/>
                    <a:pt x="357" y="2201"/>
                  </a:cubicBezTo>
                  <a:cubicBezTo>
                    <a:pt x="469" y="2003"/>
                    <a:pt x="597" y="1817"/>
                    <a:pt x="727" y="1630"/>
                  </a:cubicBezTo>
                  <a:cubicBezTo>
                    <a:pt x="824" y="1497"/>
                    <a:pt x="922" y="1367"/>
                    <a:pt x="1023" y="1239"/>
                  </a:cubicBezTo>
                  <a:cubicBezTo>
                    <a:pt x="1116" y="1122"/>
                    <a:pt x="1216" y="1011"/>
                    <a:pt x="1314" y="898"/>
                  </a:cubicBezTo>
                  <a:cubicBezTo>
                    <a:pt x="1411" y="794"/>
                    <a:pt x="1514" y="696"/>
                    <a:pt x="1620" y="601"/>
                  </a:cubicBezTo>
                  <a:cubicBezTo>
                    <a:pt x="1688" y="545"/>
                    <a:pt x="1759" y="492"/>
                    <a:pt x="1832" y="442"/>
                  </a:cubicBezTo>
                  <a:cubicBezTo>
                    <a:pt x="1853" y="431"/>
                    <a:pt x="1873" y="419"/>
                    <a:pt x="1895" y="408"/>
                  </a:cubicBezTo>
                  <a:cubicBezTo>
                    <a:pt x="1913" y="400"/>
                    <a:pt x="1930" y="392"/>
                    <a:pt x="1948" y="385"/>
                  </a:cubicBezTo>
                  <a:cubicBezTo>
                    <a:pt x="1954" y="384"/>
                    <a:pt x="1960" y="382"/>
                    <a:pt x="1967" y="381"/>
                  </a:cubicBezTo>
                  <a:cubicBezTo>
                    <a:pt x="1995" y="376"/>
                    <a:pt x="2025" y="373"/>
                    <a:pt x="2054" y="370"/>
                  </a:cubicBezTo>
                  <a:lnTo>
                    <a:pt x="2085" y="370"/>
                  </a:lnTo>
                  <a:cubicBezTo>
                    <a:pt x="2109" y="373"/>
                    <a:pt x="2131" y="376"/>
                    <a:pt x="2153" y="379"/>
                  </a:cubicBezTo>
                  <a:cubicBezTo>
                    <a:pt x="2163" y="381"/>
                    <a:pt x="2173" y="381"/>
                    <a:pt x="2182" y="381"/>
                  </a:cubicBezTo>
                  <a:cubicBezTo>
                    <a:pt x="2274" y="381"/>
                    <a:pt x="2354" y="314"/>
                    <a:pt x="2367" y="219"/>
                  </a:cubicBezTo>
                  <a:cubicBezTo>
                    <a:pt x="2381" y="116"/>
                    <a:pt x="2310" y="21"/>
                    <a:pt x="2207" y="7"/>
                  </a:cubicBezTo>
                  <a:cubicBezTo>
                    <a:pt x="2172" y="2"/>
                    <a:pt x="2137" y="0"/>
                    <a:pt x="2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3" name="Google Shape;9203;p18"/>
            <p:cNvSpPr/>
            <p:nvPr/>
          </p:nvSpPr>
          <p:spPr>
            <a:xfrm>
              <a:off x="1995250" y="764225"/>
              <a:ext cx="44750" cy="14500"/>
            </a:xfrm>
            <a:custGeom>
              <a:avLst/>
              <a:gdLst/>
              <a:ahLst/>
              <a:cxnLst/>
              <a:rect l="l" t="t" r="r" b="b"/>
              <a:pathLst>
                <a:path w="1790" h="580" extrusionOk="0">
                  <a:moveTo>
                    <a:pt x="186" y="1"/>
                  </a:moveTo>
                  <a:cubicBezTo>
                    <a:pt x="88" y="1"/>
                    <a:pt x="2" y="91"/>
                    <a:pt x="1" y="189"/>
                  </a:cubicBezTo>
                  <a:cubicBezTo>
                    <a:pt x="1" y="282"/>
                    <a:pt x="71" y="361"/>
                    <a:pt x="162" y="375"/>
                  </a:cubicBezTo>
                  <a:cubicBezTo>
                    <a:pt x="278" y="394"/>
                    <a:pt x="392" y="418"/>
                    <a:pt x="508" y="437"/>
                  </a:cubicBezTo>
                  <a:cubicBezTo>
                    <a:pt x="618" y="456"/>
                    <a:pt x="729" y="472"/>
                    <a:pt x="840" y="489"/>
                  </a:cubicBezTo>
                  <a:cubicBezTo>
                    <a:pt x="1084" y="526"/>
                    <a:pt x="1329" y="554"/>
                    <a:pt x="1574" y="578"/>
                  </a:cubicBezTo>
                  <a:cubicBezTo>
                    <a:pt x="1582" y="578"/>
                    <a:pt x="1587" y="578"/>
                    <a:pt x="1593" y="580"/>
                  </a:cubicBezTo>
                  <a:cubicBezTo>
                    <a:pt x="1595" y="580"/>
                    <a:pt x="1596" y="580"/>
                    <a:pt x="1597" y="580"/>
                  </a:cubicBezTo>
                  <a:cubicBezTo>
                    <a:pt x="1686" y="580"/>
                    <a:pt x="1763" y="515"/>
                    <a:pt x="1776" y="426"/>
                  </a:cubicBezTo>
                  <a:cubicBezTo>
                    <a:pt x="1790" y="334"/>
                    <a:pt x="1722" y="233"/>
                    <a:pt x="1625" y="225"/>
                  </a:cubicBezTo>
                  <a:cubicBezTo>
                    <a:pt x="1239" y="192"/>
                    <a:pt x="857" y="136"/>
                    <a:pt x="477" y="62"/>
                  </a:cubicBezTo>
                  <a:cubicBezTo>
                    <a:pt x="390" y="43"/>
                    <a:pt x="303" y="21"/>
                    <a:pt x="216" y="3"/>
                  </a:cubicBezTo>
                  <a:cubicBezTo>
                    <a:pt x="206" y="2"/>
                    <a:pt x="196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4" name="Google Shape;9204;p18"/>
            <p:cNvSpPr/>
            <p:nvPr/>
          </p:nvSpPr>
          <p:spPr>
            <a:xfrm>
              <a:off x="2016225" y="747150"/>
              <a:ext cx="19350" cy="39975"/>
            </a:xfrm>
            <a:custGeom>
              <a:avLst/>
              <a:gdLst/>
              <a:ahLst/>
              <a:cxnLst/>
              <a:rect l="l" t="t" r="r" b="b"/>
              <a:pathLst>
                <a:path w="774" h="1599" extrusionOk="0">
                  <a:moveTo>
                    <a:pt x="557" y="0"/>
                  </a:moveTo>
                  <a:cubicBezTo>
                    <a:pt x="429" y="0"/>
                    <a:pt x="333" y="117"/>
                    <a:pt x="275" y="219"/>
                  </a:cubicBezTo>
                  <a:cubicBezTo>
                    <a:pt x="183" y="383"/>
                    <a:pt x="117" y="558"/>
                    <a:pt x="80" y="742"/>
                  </a:cubicBezTo>
                  <a:cubicBezTo>
                    <a:pt x="33" y="965"/>
                    <a:pt x="18" y="1196"/>
                    <a:pt x="6" y="1423"/>
                  </a:cubicBezTo>
                  <a:cubicBezTo>
                    <a:pt x="1" y="1519"/>
                    <a:pt x="86" y="1598"/>
                    <a:pt x="177" y="1598"/>
                  </a:cubicBezTo>
                  <a:lnTo>
                    <a:pt x="178" y="1597"/>
                  </a:lnTo>
                  <a:cubicBezTo>
                    <a:pt x="276" y="1597"/>
                    <a:pt x="344" y="1519"/>
                    <a:pt x="351" y="1426"/>
                  </a:cubicBezTo>
                  <a:cubicBezTo>
                    <a:pt x="354" y="1389"/>
                    <a:pt x="356" y="1354"/>
                    <a:pt x="359" y="1320"/>
                  </a:cubicBezTo>
                  <a:lnTo>
                    <a:pt x="359" y="1320"/>
                  </a:lnTo>
                  <a:lnTo>
                    <a:pt x="357" y="1342"/>
                  </a:lnTo>
                  <a:cubicBezTo>
                    <a:pt x="370" y="1174"/>
                    <a:pt x="390" y="1006"/>
                    <a:pt x="420" y="838"/>
                  </a:cubicBezTo>
                  <a:cubicBezTo>
                    <a:pt x="436" y="770"/>
                    <a:pt x="455" y="702"/>
                    <a:pt x="477" y="636"/>
                  </a:cubicBezTo>
                  <a:cubicBezTo>
                    <a:pt x="498" y="579"/>
                    <a:pt x="523" y="523"/>
                    <a:pt x="550" y="470"/>
                  </a:cubicBezTo>
                  <a:cubicBezTo>
                    <a:pt x="568" y="440"/>
                    <a:pt x="585" y="411"/>
                    <a:pt x="604" y="381"/>
                  </a:cubicBezTo>
                  <a:lnTo>
                    <a:pt x="604" y="381"/>
                  </a:lnTo>
                  <a:cubicBezTo>
                    <a:pt x="599" y="387"/>
                    <a:pt x="595" y="395"/>
                    <a:pt x="590" y="402"/>
                  </a:cubicBezTo>
                  <a:cubicBezTo>
                    <a:pt x="598" y="389"/>
                    <a:pt x="606" y="378"/>
                    <a:pt x="615" y="367"/>
                  </a:cubicBezTo>
                  <a:cubicBezTo>
                    <a:pt x="677" y="349"/>
                    <a:pt x="726" y="302"/>
                    <a:pt x="743" y="240"/>
                  </a:cubicBezTo>
                  <a:cubicBezTo>
                    <a:pt x="773" y="129"/>
                    <a:pt x="701" y="18"/>
                    <a:pt x="590" y="3"/>
                  </a:cubicBezTo>
                  <a:cubicBezTo>
                    <a:pt x="579" y="1"/>
                    <a:pt x="568" y="0"/>
                    <a:pt x="5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5" name="Google Shape;9205;p18"/>
            <p:cNvSpPr/>
            <p:nvPr/>
          </p:nvSpPr>
          <p:spPr>
            <a:xfrm>
              <a:off x="2070800" y="733425"/>
              <a:ext cx="39575" cy="79250"/>
            </a:xfrm>
            <a:custGeom>
              <a:avLst/>
              <a:gdLst/>
              <a:ahLst/>
              <a:cxnLst/>
              <a:rect l="l" t="t" r="r" b="b"/>
              <a:pathLst>
                <a:path w="1583" h="3170" extrusionOk="0">
                  <a:moveTo>
                    <a:pt x="556" y="901"/>
                  </a:moveTo>
                  <a:cubicBezTo>
                    <a:pt x="556" y="902"/>
                    <a:pt x="555" y="902"/>
                    <a:pt x="555" y="903"/>
                  </a:cubicBezTo>
                  <a:cubicBezTo>
                    <a:pt x="555" y="902"/>
                    <a:pt x="556" y="902"/>
                    <a:pt x="556" y="901"/>
                  </a:cubicBezTo>
                  <a:close/>
                  <a:moveTo>
                    <a:pt x="808" y="1"/>
                  </a:moveTo>
                  <a:cubicBezTo>
                    <a:pt x="781" y="1"/>
                    <a:pt x="754" y="2"/>
                    <a:pt x="729" y="7"/>
                  </a:cubicBezTo>
                  <a:cubicBezTo>
                    <a:pt x="712" y="13"/>
                    <a:pt x="694" y="18"/>
                    <a:pt x="677" y="24"/>
                  </a:cubicBezTo>
                  <a:cubicBezTo>
                    <a:pt x="636" y="42"/>
                    <a:pt x="599" y="64"/>
                    <a:pt x="566" y="94"/>
                  </a:cubicBezTo>
                  <a:cubicBezTo>
                    <a:pt x="525" y="129"/>
                    <a:pt x="487" y="167"/>
                    <a:pt x="449" y="207"/>
                  </a:cubicBezTo>
                  <a:cubicBezTo>
                    <a:pt x="393" y="265"/>
                    <a:pt x="340" y="324"/>
                    <a:pt x="287" y="384"/>
                  </a:cubicBezTo>
                  <a:cubicBezTo>
                    <a:pt x="240" y="439"/>
                    <a:pt x="196" y="498"/>
                    <a:pt x="150" y="556"/>
                  </a:cubicBezTo>
                  <a:cubicBezTo>
                    <a:pt x="99" y="624"/>
                    <a:pt x="42" y="700"/>
                    <a:pt x="20" y="783"/>
                  </a:cubicBezTo>
                  <a:cubicBezTo>
                    <a:pt x="1" y="841"/>
                    <a:pt x="4" y="905"/>
                    <a:pt x="31" y="960"/>
                  </a:cubicBezTo>
                  <a:cubicBezTo>
                    <a:pt x="61" y="1023"/>
                    <a:pt x="129" y="1052"/>
                    <a:pt x="194" y="1058"/>
                  </a:cubicBezTo>
                  <a:cubicBezTo>
                    <a:pt x="204" y="1058"/>
                    <a:pt x="211" y="1058"/>
                    <a:pt x="219" y="1057"/>
                  </a:cubicBezTo>
                  <a:cubicBezTo>
                    <a:pt x="317" y="1042"/>
                    <a:pt x="389" y="958"/>
                    <a:pt x="386" y="862"/>
                  </a:cubicBezTo>
                  <a:cubicBezTo>
                    <a:pt x="392" y="849"/>
                    <a:pt x="397" y="838"/>
                    <a:pt x="403" y="827"/>
                  </a:cubicBezTo>
                  <a:lnTo>
                    <a:pt x="403" y="827"/>
                  </a:lnTo>
                  <a:cubicBezTo>
                    <a:pt x="400" y="835"/>
                    <a:pt x="395" y="843"/>
                    <a:pt x="392" y="849"/>
                  </a:cubicBezTo>
                  <a:cubicBezTo>
                    <a:pt x="408" y="824"/>
                    <a:pt x="422" y="800"/>
                    <a:pt x="439" y="776"/>
                  </a:cubicBezTo>
                  <a:cubicBezTo>
                    <a:pt x="492" y="704"/>
                    <a:pt x="547" y="632"/>
                    <a:pt x="606" y="564"/>
                  </a:cubicBezTo>
                  <a:cubicBezTo>
                    <a:pt x="659" y="507"/>
                    <a:pt x="713" y="452"/>
                    <a:pt x="772" y="400"/>
                  </a:cubicBezTo>
                  <a:lnTo>
                    <a:pt x="775" y="396"/>
                  </a:lnTo>
                  <a:lnTo>
                    <a:pt x="775" y="401"/>
                  </a:lnTo>
                  <a:cubicBezTo>
                    <a:pt x="773" y="414"/>
                    <a:pt x="772" y="428"/>
                    <a:pt x="769" y="442"/>
                  </a:cubicBezTo>
                  <a:cubicBezTo>
                    <a:pt x="762" y="471"/>
                    <a:pt x="753" y="498"/>
                    <a:pt x="743" y="525"/>
                  </a:cubicBezTo>
                  <a:cubicBezTo>
                    <a:pt x="707" y="620"/>
                    <a:pt x="663" y="713"/>
                    <a:pt x="615" y="803"/>
                  </a:cubicBezTo>
                  <a:cubicBezTo>
                    <a:pt x="598" y="834"/>
                    <a:pt x="579" y="865"/>
                    <a:pt x="559" y="896"/>
                  </a:cubicBezTo>
                  <a:lnTo>
                    <a:pt x="559" y="896"/>
                  </a:lnTo>
                  <a:cubicBezTo>
                    <a:pt x="511" y="962"/>
                    <a:pt x="463" y="1027"/>
                    <a:pt x="411" y="1090"/>
                  </a:cubicBezTo>
                  <a:cubicBezTo>
                    <a:pt x="368" y="1110"/>
                    <a:pt x="327" y="1134"/>
                    <a:pt x="287" y="1161"/>
                  </a:cubicBezTo>
                  <a:cubicBezTo>
                    <a:pt x="224" y="1210"/>
                    <a:pt x="167" y="1262"/>
                    <a:pt x="139" y="1340"/>
                  </a:cubicBezTo>
                  <a:cubicBezTo>
                    <a:pt x="97" y="1436"/>
                    <a:pt x="142" y="1547"/>
                    <a:pt x="235" y="1590"/>
                  </a:cubicBezTo>
                  <a:cubicBezTo>
                    <a:pt x="266" y="1606"/>
                    <a:pt x="300" y="1614"/>
                    <a:pt x="334" y="1614"/>
                  </a:cubicBezTo>
                  <a:cubicBezTo>
                    <a:pt x="380" y="1614"/>
                    <a:pt x="426" y="1599"/>
                    <a:pt x="465" y="1569"/>
                  </a:cubicBezTo>
                  <a:cubicBezTo>
                    <a:pt x="511" y="1533"/>
                    <a:pt x="552" y="1492"/>
                    <a:pt x="590" y="1448"/>
                  </a:cubicBezTo>
                  <a:cubicBezTo>
                    <a:pt x="609" y="1425"/>
                    <a:pt x="628" y="1403"/>
                    <a:pt x="645" y="1379"/>
                  </a:cubicBezTo>
                  <a:lnTo>
                    <a:pt x="666" y="1372"/>
                  </a:lnTo>
                  <a:cubicBezTo>
                    <a:pt x="674" y="1368"/>
                    <a:pt x="682" y="1367"/>
                    <a:pt x="691" y="1365"/>
                  </a:cubicBezTo>
                  <a:cubicBezTo>
                    <a:pt x="707" y="1364"/>
                    <a:pt x="726" y="1359"/>
                    <a:pt x="740" y="1359"/>
                  </a:cubicBezTo>
                  <a:lnTo>
                    <a:pt x="783" y="1359"/>
                  </a:lnTo>
                  <a:cubicBezTo>
                    <a:pt x="815" y="1362"/>
                    <a:pt x="846" y="1367"/>
                    <a:pt x="876" y="1373"/>
                  </a:cubicBezTo>
                  <a:cubicBezTo>
                    <a:pt x="900" y="1378"/>
                    <a:pt x="924" y="1383"/>
                    <a:pt x="949" y="1392"/>
                  </a:cubicBezTo>
                  <a:cubicBezTo>
                    <a:pt x="973" y="1403"/>
                    <a:pt x="997" y="1413"/>
                    <a:pt x="1020" y="1425"/>
                  </a:cubicBezTo>
                  <a:cubicBezTo>
                    <a:pt x="1030" y="1430"/>
                    <a:pt x="1041" y="1436"/>
                    <a:pt x="1049" y="1443"/>
                  </a:cubicBezTo>
                  <a:cubicBezTo>
                    <a:pt x="1054" y="1446"/>
                    <a:pt x="1058" y="1449"/>
                    <a:pt x="1061" y="1452"/>
                  </a:cubicBezTo>
                  <a:lnTo>
                    <a:pt x="1050" y="1444"/>
                  </a:lnTo>
                  <a:cubicBezTo>
                    <a:pt x="1047" y="1443"/>
                    <a:pt x="1046" y="1441"/>
                    <a:pt x="1044" y="1440"/>
                  </a:cubicBezTo>
                  <a:lnTo>
                    <a:pt x="1044" y="1440"/>
                  </a:lnTo>
                  <a:cubicBezTo>
                    <a:pt x="1049" y="1444"/>
                    <a:pt x="1054" y="1449"/>
                    <a:pt x="1060" y="1454"/>
                  </a:cubicBezTo>
                  <a:cubicBezTo>
                    <a:pt x="1068" y="1462"/>
                    <a:pt x="1079" y="1473"/>
                    <a:pt x="1085" y="1479"/>
                  </a:cubicBezTo>
                  <a:cubicBezTo>
                    <a:pt x="1092" y="1487"/>
                    <a:pt x="1096" y="1495"/>
                    <a:pt x="1103" y="1505"/>
                  </a:cubicBezTo>
                  <a:cubicBezTo>
                    <a:pt x="1115" y="1525"/>
                    <a:pt x="1130" y="1546"/>
                    <a:pt x="1137" y="1568"/>
                  </a:cubicBezTo>
                  <a:cubicBezTo>
                    <a:pt x="1147" y="1588"/>
                    <a:pt x="1155" y="1609"/>
                    <a:pt x="1163" y="1630"/>
                  </a:cubicBezTo>
                  <a:cubicBezTo>
                    <a:pt x="1175" y="1674"/>
                    <a:pt x="1188" y="1718"/>
                    <a:pt x="1198" y="1763"/>
                  </a:cubicBezTo>
                  <a:cubicBezTo>
                    <a:pt x="1209" y="1827"/>
                    <a:pt x="1218" y="1889"/>
                    <a:pt x="1225" y="1953"/>
                  </a:cubicBezTo>
                  <a:lnTo>
                    <a:pt x="1225" y="1953"/>
                  </a:lnTo>
                  <a:lnTo>
                    <a:pt x="1225" y="2003"/>
                  </a:lnTo>
                  <a:cubicBezTo>
                    <a:pt x="1221" y="2029"/>
                    <a:pt x="1221" y="2049"/>
                    <a:pt x="1213" y="2076"/>
                  </a:cubicBezTo>
                  <a:cubicBezTo>
                    <a:pt x="1207" y="2101"/>
                    <a:pt x="1199" y="2128"/>
                    <a:pt x="1191" y="2154"/>
                  </a:cubicBezTo>
                  <a:cubicBezTo>
                    <a:pt x="1179" y="2182"/>
                    <a:pt x="1164" y="2212"/>
                    <a:pt x="1152" y="2241"/>
                  </a:cubicBezTo>
                  <a:cubicBezTo>
                    <a:pt x="1122" y="2294"/>
                    <a:pt x="1090" y="2347"/>
                    <a:pt x="1055" y="2396"/>
                  </a:cubicBezTo>
                  <a:cubicBezTo>
                    <a:pt x="1038" y="2420"/>
                    <a:pt x="1020" y="2440"/>
                    <a:pt x="1001" y="2462"/>
                  </a:cubicBezTo>
                  <a:cubicBezTo>
                    <a:pt x="986" y="2478"/>
                    <a:pt x="968" y="2494"/>
                    <a:pt x="951" y="2510"/>
                  </a:cubicBezTo>
                  <a:cubicBezTo>
                    <a:pt x="924" y="2532"/>
                    <a:pt x="895" y="2551"/>
                    <a:pt x="865" y="2571"/>
                  </a:cubicBezTo>
                  <a:cubicBezTo>
                    <a:pt x="780" y="2621"/>
                    <a:pt x="696" y="2670"/>
                    <a:pt x="609" y="2712"/>
                  </a:cubicBezTo>
                  <a:cubicBezTo>
                    <a:pt x="561" y="2733"/>
                    <a:pt x="515" y="2750"/>
                    <a:pt x="468" y="2768"/>
                  </a:cubicBezTo>
                  <a:cubicBezTo>
                    <a:pt x="454" y="2773"/>
                    <a:pt x="441" y="2777"/>
                    <a:pt x="424" y="2782"/>
                  </a:cubicBezTo>
                  <a:cubicBezTo>
                    <a:pt x="408" y="2787"/>
                    <a:pt x="392" y="2792"/>
                    <a:pt x="374" y="2796"/>
                  </a:cubicBezTo>
                  <a:cubicBezTo>
                    <a:pt x="273" y="2823"/>
                    <a:pt x="213" y="2924"/>
                    <a:pt x="238" y="3026"/>
                  </a:cubicBezTo>
                  <a:cubicBezTo>
                    <a:pt x="259" y="3111"/>
                    <a:pt x="336" y="3170"/>
                    <a:pt x="424" y="3170"/>
                  </a:cubicBezTo>
                  <a:cubicBezTo>
                    <a:pt x="439" y="3170"/>
                    <a:pt x="455" y="3168"/>
                    <a:pt x="469" y="3164"/>
                  </a:cubicBezTo>
                  <a:cubicBezTo>
                    <a:pt x="639" y="3119"/>
                    <a:pt x="802" y="3038"/>
                    <a:pt x="951" y="2947"/>
                  </a:cubicBezTo>
                  <a:cubicBezTo>
                    <a:pt x="1084" y="2864"/>
                    <a:pt x="1220" y="2782"/>
                    <a:pt x="1312" y="2655"/>
                  </a:cubicBezTo>
                  <a:cubicBezTo>
                    <a:pt x="1426" y="2500"/>
                    <a:pt x="1528" y="2326"/>
                    <a:pt x="1563" y="2135"/>
                  </a:cubicBezTo>
                  <a:cubicBezTo>
                    <a:pt x="1582" y="2024"/>
                    <a:pt x="1581" y="1911"/>
                    <a:pt x="1560" y="1801"/>
                  </a:cubicBezTo>
                  <a:cubicBezTo>
                    <a:pt x="1546" y="1702"/>
                    <a:pt x="1522" y="1606"/>
                    <a:pt x="1492" y="1511"/>
                  </a:cubicBezTo>
                  <a:cubicBezTo>
                    <a:pt x="1462" y="1421"/>
                    <a:pt x="1416" y="1337"/>
                    <a:pt x="1358" y="1262"/>
                  </a:cubicBezTo>
                  <a:cubicBezTo>
                    <a:pt x="1299" y="1191"/>
                    <a:pt x="1226" y="1134"/>
                    <a:pt x="1142" y="1095"/>
                  </a:cubicBezTo>
                  <a:cubicBezTo>
                    <a:pt x="1065" y="1058"/>
                    <a:pt x="982" y="1031"/>
                    <a:pt x="898" y="1015"/>
                  </a:cubicBezTo>
                  <a:cubicBezTo>
                    <a:pt x="929" y="962"/>
                    <a:pt x="957" y="908"/>
                    <a:pt x="986" y="852"/>
                  </a:cubicBezTo>
                  <a:cubicBezTo>
                    <a:pt x="1025" y="775"/>
                    <a:pt x="1060" y="694"/>
                    <a:pt x="1088" y="610"/>
                  </a:cubicBezTo>
                  <a:cubicBezTo>
                    <a:pt x="1117" y="523"/>
                    <a:pt x="1142" y="423"/>
                    <a:pt x="1128" y="332"/>
                  </a:cubicBezTo>
                  <a:cubicBezTo>
                    <a:pt x="1122" y="287"/>
                    <a:pt x="1111" y="243"/>
                    <a:pt x="1093" y="202"/>
                  </a:cubicBezTo>
                  <a:cubicBezTo>
                    <a:pt x="1076" y="162"/>
                    <a:pt x="1050" y="126"/>
                    <a:pt x="1022" y="94"/>
                  </a:cubicBezTo>
                  <a:cubicBezTo>
                    <a:pt x="967" y="36"/>
                    <a:pt x="889" y="1"/>
                    <a:pt x="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6" name="Google Shape;9206;p18"/>
            <p:cNvSpPr/>
            <p:nvPr/>
          </p:nvSpPr>
          <p:spPr>
            <a:xfrm>
              <a:off x="2131875" y="742750"/>
              <a:ext cx="56625" cy="128475"/>
            </a:xfrm>
            <a:custGeom>
              <a:avLst/>
              <a:gdLst/>
              <a:ahLst/>
              <a:cxnLst/>
              <a:rect l="l" t="t" r="r" b="b"/>
              <a:pathLst>
                <a:path w="2265" h="5139" extrusionOk="0">
                  <a:moveTo>
                    <a:pt x="626" y="1618"/>
                  </a:moveTo>
                  <a:cubicBezTo>
                    <a:pt x="626" y="1618"/>
                    <a:pt x="626" y="1619"/>
                    <a:pt x="626" y="1619"/>
                  </a:cubicBezTo>
                  <a:lnTo>
                    <a:pt x="626" y="1619"/>
                  </a:lnTo>
                  <a:cubicBezTo>
                    <a:pt x="626" y="1619"/>
                    <a:pt x="626" y="1618"/>
                    <a:pt x="626" y="1618"/>
                  </a:cubicBezTo>
                  <a:close/>
                  <a:moveTo>
                    <a:pt x="683" y="2045"/>
                  </a:moveTo>
                  <a:lnTo>
                    <a:pt x="675" y="2047"/>
                  </a:lnTo>
                  <a:lnTo>
                    <a:pt x="667" y="2049"/>
                  </a:lnTo>
                  <a:lnTo>
                    <a:pt x="664" y="2050"/>
                  </a:lnTo>
                  <a:lnTo>
                    <a:pt x="675" y="2047"/>
                  </a:lnTo>
                  <a:lnTo>
                    <a:pt x="681" y="2045"/>
                  </a:lnTo>
                  <a:close/>
                  <a:moveTo>
                    <a:pt x="1344" y="2365"/>
                  </a:moveTo>
                  <a:lnTo>
                    <a:pt x="1344" y="2365"/>
                  </a:lnTo>
                  <a:cubicBezTo>
                    <a:pt x="1329" y="2551"/>
                    <a:pt x="1317" y="2741"/>
                    <a:pt x="1298" y="2928"/>
                  </a:cubicBezTo>
                  <a:cubicBezTo>
                    <a:pt x="1279" y="3139"/>
                    <a:pt x="1257" y="3348"/>
                    <a:pt x="1232" y="3558"/>
                  </a:cubicBezTo>
                  <a:cubicBezTo>
                    <a:pt x="1211" y="3732"/>
                    <a:pt x="1181" y="3907"/>
                    <a:pt x="1150" y="4079"/>
                  </a:cubicBezTo>
                  <a:cubicBezTo>
                    <a:pt x="1112" y="4231"/>
                    <a:pt x="1074" y="4381"/>
                    <a:pt x="1021" y="4530"/>
                  </a:cubicBezTo>
                  <a:cubicBezTo>
                    <a:pt x="1010" y="4559"/>
                    <a:pt x="998" y="4587"/>
                    <a:pt x="983" y="4616"/>
                  </a:cubicBezTo>
                  <a:cubicBezTo>
                    <a:pt x="972" y="4638"/>
                    <a:pt x="961" y="4657"/>
                    <a:pt x="949" y="4677"/>
                  </a:cubicBezTo>
                  <a:cubicBezTo>
                    <a:pt x="942" y="4685"/>
                    <a:pt x="934" y="4693"/>
                    <a:pt x="928" y="4701"/>
                  </a:cubicBezTo>
                  <a:cubicBezTo>
                    <a:pt x="919" y="4711"/>
                    <a:pt x="909" y="4722"/>
                    <a:pt x="900" y="4730"/>
                  </a:cubicBezTo>
                  <a:cubicBezTo>
                    <a:pt x="888" y="4736"/>
                    <a:pt x="877" y="4746"/>
                    <a:pt x="870" y="4750"/>
                  </a:cubicBezTo>
                  <a:cubicBezTo>
                    <a:pt x="862" y="4757"/>
                    <a:pt x="851" y="4763"/>
                    <a:pt x="844" y="4765"/>
                  </a:cubicBezTo>
                  <a:cubicBezTo>
                    <a:pt x="838" y="4768"/>
                    <a:pt x="833" y="4771"/>
                    <a:pt x="825" y="4772"/>
                  </a:cubicBezTo>
                  <a:cubicBezTo>
                    <a:pt x="816" y="4776"/>
                    <a:pt x="808" y="4777"/>
                    <a:pt x="798" y="4780"/>
                  </a:cubicBezTo>
                  <a:lnTo>
                    <a:pt x="778" y="4782"/>
                  </a:lnTo>
                  <a:cubicBezTo>
                    <a:pt x="770" y="4782"/>
                    <a:pt x="760" y="4779"/>
                    <a:pt x="752" y="4779"/>
                  </a:cubicBezTo>
                  <a:cubicBezTo>
                    <a:pt x="743" y="4777"/>
                    <a:pt x="735" y="4776"/>
                    <a:pt x="727" y="4774"/>
                  </a:cubicBezTo>
                  <a:cubicBezTo>
                    <a:pt x="708" y="4769"/>
                    <a:pt x="689" y="4766"/>
                    <a:pt x="672" y="4760"/>
                  </a:cubicBezTo>
                  <a:cubicBezTo>
                    <a:pt x="653" y="4752"/>
                    <a:pt x="635" y="4744"/>
                    <a:pt x="619" y="4734"/>
                  </a:cubicBezTo>
                  <a:cubicBezTo>
                    <a:pt x="607" y="4730"/>
                    <a:pt x="596" y="4722"/>
                    <a:pt x="585" y="4715"/>
                  </a:cubicBezTo>
                  <a:cubicBezTo>
                    <a:pt x="569" y="4703"/>
                    <a:pt x="551" y="4690"/>
                    <a:pt x="535" y="4676"/>
                  </a:cubicBezTo>
                  <a:cubicBezTo>
                    <a:pt x="521" y="4662"/>
                    <a:pt x="509" y="4649"/>
                    <a:pt x="496" y="4635"/>
                  </a:cubicBezTo>
                  <a:cubicBezTo>
                    <a:pt x="482" y="4616"/>
                    <a:pt x="467" y="4598"/>
                    <a:pt x="456" y="4578"/>
                  </a:cubicBezTo>
                  <a:cubicBezTo>
                    <a:pt x="444" y="4559"/>
                    <a:pt x="434" y="4538"/>
                    <a:pt x="423" y="4519"/>
                  </a:cubicBezTo>
                  <a:cubicBezTo>
                    <a:pt x="410" y="4492"/>
                    <a:pt x="399" y="4465"/>
                    <a:pt x="391" y="4437"/>
                  </a:cubicBezTo>
                  <a:cubicBezTo>
                    <a:pt x="382" y="4408"/>
                    <a:pt x="376" y="4378"/>
                    <a:pt x="369" y="4348"/>
                  </a:cubicBezTo>
                  <a:cubicBezTo>
                    <a:pt x="361" y="4307"/>
                    <a:pt x="357" y="4264"/>
                    <a:pt x="355" y="4222"/>
                  </a:cubicBezTo>
                  <a:cubicBezTo>
                    <a:pt x="352" y="4188"/>
                    <a:pt x="353" y="4153"/>
                    <a:pt x="355" y="4120"/>
                  </a:cubicBezTo>
                  <a:cubicBezTo>
                    <a:pt x="360" y="4065"/>
                    <a:pt x="368" y="4011"/>
                    <a:pt x="377" y="3959"/>
                  </a:cubicBezTo>
                  <a:cubicBezTo>
                    <a:pt x="399" y="3862"/>
                    <a:pt x="425" y="3767"/>
                    <a:pt x="456" y="3675"/>
                  </a:cubicBezTo>
                  <a:cubicBezTo>
                    <a:pt x="494" y="3568"/>
                    <a:pt x="539" y="3463"/>
                    <a:pt x="589" y="3360"/>
                  </a:cubicBezTo>
                  <a:cubicBezTo>
                    <a:pt x="637" y="3275"/>
                    <a:pt x="689" y="3194"/>
                    <a:pt x="743" y="3112"/>
                  </a:cubicBezTo>
                  <a:lnTo>
                    <a:pt x="743" y="3112"/>
                  </a:lnTo>
                  <a:lnTo>
                    <a:pt x="730" y="3129"/>
                  </a:lnTo>
                  <a:cubicBezTo>
                    <a:pt x="787" y="3049"/>
                    <a:pt x="846" y="2968"/>
                    <a:pt x="903" y="2887"/>
                  </a:cubicBezTo>
                  <a:cubicBezTo>
                    <a:pt x="949" y="2824"/>
                    <a:pt x="1002" y="2765"/>
                    <a:pt x="1053" y="2705"/>
                  </a:cubicBezTo>
                  <a:cubicBezTo>
                    <a:pt x="1150" y="2591"/>
                    <a:pt x="1246" y="2477"/>
                    <a:pt x="1344" y="2365"/>
                  </a:cubicBezTo>
                  <a:close/>
                  <a:moveTo>
                    <a:pt x="884" y="1"/>
                  </a:moveTo>
                  <a:cubicBezTo>
                    <a:pt x="829" y="1"/>
                    <a:pt x="767" y="16"/>
                    <a:pt x="725" y="50"/>
                  </a:cubicBezTo>
                  <a:cubicBezTo>
                    <a:pt x="668" y="98"/>
                    <a:pt x="623" y="155"/>
                    <a:pt x="588" y="220"/>
                  </a:cubicBezTo>
                  <a:cubicBezTo>
                    <a:pt x="507" y="369"/>
                    <a:pt x="458" y="538"/>
                    <a:pt x="418" y="703"/>
                  </a:cubicBezTo>
                  <a:cubicBezTo>
                    <a:pt x="398" y="793"/>
                    <a:pt x="380" y="883"/>
                    <a:pt x="363" y="975"/>
                  </a:cubicBezTo>
                  <a:cubicBezTo>
                    <a:pt x="353" y="1027"/>
                    <a:pt x="344" y="1078"/>
                    <a:pt x="336" y="1130"/>
                  </a:cubicBezTo>
                  <a:cubicBezTo>
                    <a:pt x="323" y="1225"/>
                    <a:pt x="309" y="1320"/>
                    <a:pt x="301" y="1415"/>
                  </a:cubicBezTo>
                  <a:cubicBezTo>
                    <a:pt x="292" y="1523"/>
                    <a:pt x="282" y="1630"/>
                    <a:pt x="276" y="1738"/>
                  </a:cubicBezTo>
                  <a:cubicBezTo>
                    <a:pt x="270" y="1826"/>
                    <a:pt x="270" y="1915"/>
                    <a:pt x="273" y="2004"/>
                  </a:cubicBezTo>
                  <a:cubicBezTo>
                    <a:pt x="276" y="2056"/>
                    <a:pt x="285" y="2108"/>
                    <a:pt x="303" y="2159"/>
                  </a:cubicBezTo>
                  <a:cubicBezTo>
                    <a:pt x="319" y="2208"/>
                    <a:pt x="344" y="2254"/>
                    <a:pt x="377" y="2293"/>
                  </a:cubicBezTo>
                  <a:cubicBezTo>
                    <a:pt x="449" y="2365"/>
                    <a:pt x="541" y="2414"/>
                    <a:pt x="643" y="2414"/>
                  </a:cubicBezTo>
                  <a:cubicBezTo>
                    <a:pt x="654" y="2414"/>
                    <a:pt x="664" y="2413"/>
                    <a:pt x="675" y="2412"/>
                  </a:cubicBezTo>
                  <a:cubicBezTo>
                    <a:pt x="779" y="2400"/>
                    <a:pt x="879" y="2360"/>
                    <a:pt x="964" y="2297"/>
                  </a:cubicBezTo>
                  <a:cubicBezTo>
                    <a:pt x="979" y="2287"/>
                    <a:pt x="991" y="2278"/>
                    <a:pt x="1006" y="2267"/>
                  </a:cubicBezTo>
                  <a:lnTo>
                    <a:pt x="1006" y="2267"/>
                  </a:lnTo>
                  <a:cubicBezTo>
                    <a:pt x="944" y="2336"/>
                    <a:pt x="884" y="2406"/>
                    <a:pt x="824" y="2476"/>
                  </a:cubicBezTo>
                  <a:cubicBezTo>
                    <a:pt x="784" y="2523"/>
                    <a:pt x="744" y="2569"/>
                    <a:pt x="705" y="2616"/>
                  </a:cubicBezTo>
                  <a:cubicBezTo>
                    <a:pt x="689" y="2634"/>
                    <a:pt x="673" y="2650"/>
                    <a:pt x="661" y="2669"/>
                  </a:cubicBezTo>
                  <a:cubicBezTo>
                    <a:pt x="602" y="2749"/>
                    <a:pt x="543" y="2829"/>
                    <a:pt x="483" y="2908"/>
                  </a:cubicBezTo>
                  <a:cubicBezTo>
                    <a:pt x="353" y="3083"/>
                    <a:pt x="247" y="3275"/>
                    <a:pt x="167" y="3479"/>
                  </a:cubicBezTo>
                  <a:cubicBezTo>
                    <a:pt x="114" y="3607"/>
                    <a:pt x="73" y="3739"/>
                    <a:pt x="42" y="3875"/>
                  </a:cubicBezTo>
                  <a:cubicBezTo>
                    <a:pt x="15" y="3989"/>
                    <a:pt x="0" y="4108"/>
                    <a:pt x="4" y="4226"/>
                  </a:cubicBezTo>
                  <a:cubicBezTo>
                    <a:pt x="15" y="4461"/>
                    <a:pt x="78" y="4690"/>
                    <a:pt x="230" y="4872"/>
                  </a:cubicBezTo>
                  <a:cubicBezTo>
                    <a:pt x="304" y="4964"/>
                    <a:pt x="401" y="5035"/>
                    <a:pt x="510" y="5083"/>
                  </a:cubicBezTo>
                  <a:cubicBezTo>
                    <a:pt x="591" y="5116"/>
                    <a:pt x="676" y="5135"/>
                    <a:pt x="765" y="5138"/>
                  </a:cubicBezTo>
                  <a:cubicBezTo>
                    <a:pt x="781" y="5138"/>
                    <a:pt x="798" y="5137"/>
                    <a:pt x="814" y="5135"/>
                  </a:cubicBezTo>
                  <a:cubicBezTo>
                    <a:pt x="1031" y="5110"/>
                    <a:pt x="1207" y="4961"/>
                    <a:pt x="1294" y="4763"/>
                  </a:cubicBezTo>
                  <a:cubicBezTo>
                    <a:pt x="1330" y="4676"/>
                    <a:pt x="1360" y="4586"/>
                    <a:pt x="1382" y="4494"/>
                  </a:cubicBezTo>
                  <a:cubicBezTo>
                    <a:pt x="1395" y="4446"/>
                    <a:pt x="1409" y="4399"/>
                    <a:pt x="1420" y="4351"/>
                  </a:cubicBezTo>
                  <a:cubicBezTo>
                    <a:pt x="1438" y="4266"/>
                    <a:pt x="1460" y="4179"/>
                    <a:pt x="1476" y="4093"/>
                  </a:cubicBezTo>
                  <a:cubicBezTo>
                    <a:pt x="1492" y="3995"/>
                    <a:pt x="1509" y="3899"/>
                    <a:pt x="1522" y="3802"/>
                  </a:cubicBezTo>
                  <a:cubicBezTo>
                    <a:pt x="1577" y="3414"/>
                    <a:pt x="1615" y="3025"/>
                    <a:pt x="1648" y="2635"/>
                  </a:cubicBezTo>
                  <a:cubicBezTo>
                    <a:pt x="1664" y="2453"/>
                    <a:pt x="1685" y="2270"/>
                    <a:pt x="1705" y="2088"/>
                  </a:cubicBezTo>
                  <a:cubicBezTo>
                    <a:pt x="1712" y="2035"/>
                    <a:pt x="1718" y="1982"/>
                    <a:pt x="1724" y="1929"/>
                  </a:cubicBezTo>
                  <a:cubicBezTo>
                    <a:pt x="1886" y="1747"/>
                    <a:pt x="2046" y="1567"/>
                    <a:pt x="2207" y="1388"/>
                  </a:cubicBezTo>
                  <a:cubicBezTo>
                    <a:pt x="2264" y="1325"/>
                    <a:pt x="2247" y="1220"/>
                    <a:pt x="2185" y="1170"/>
                  </a:cubicBezTo>
                  <a:cubicBezTo>
                    <a:pt x="2157" y="1146"/>
                    <a:pt x="2124" y="1136"/>
                    <a:pt x="2091" y="1136"/>
                  </a:cubicBezTo>
                  <a:cubicBezTo>
                    <a:pt x="2045" y="1136"/>
                    <a:pt x="2000" y="1156"/>
                    <a:pt x="1967" y="1193"/>
                  </a:cubicBezTo>
                  <a:lnTo>
                    <a:pt x="1834" y="1339"/>
                  </a:lnTo>
                  <a:cubicBezTo>
                    <a:pt x="1859" y="1244"/>
                    <a:pt x="1889" y="1151"/>
                    <a:pt x="1921" y="1059"/>
                  </a:cubicBezTo>
                  <a:lnTo>
                    <a:pt x="1924" y="1052"/>
                  </a:lnTo>
                  <a:cubicBezTo>
                    <a:pt x="1957" y="992"/>
                    <a:pt x="1986" y="929"/>
                    <a:pt x="2006" y="864"/>
                  </a:cubicBezTo>
                  <a:cubicBezTo>
                    <a:pt x="2030" y="779"/>
                    <a:pt x="1987" y="687"/>
                    <a:pt x="1906" y="652"/>
                  </a:cubicBezTo>
                  <a:cubicBezTo>
                    <a:pt x="1884" y="642"/>
                    <a:pt x="1859" y="637"/>
                    <a:pt x="1834" y="637"/>
                  </a:cubicBezTo>
                  <a:cubicBezTo>
                    <a:pt x="1773" y="637"/>
                    <a:pt x="1711" y="666"/>
                    <a:pt x="1682" y="722"/>
                  </a:cubicBezTo>
                  <a:cubicBezTo>
                    <a:pt x="1647" y="788"/>
                    <a:pt x="1617" y="856"/>
                    <a:pt x="1593" y="927"/>
                  </a:cubicBezTo>
                  <a:cubicBezTo>
                    <a:pt x="1587" y="940"/>
                    <a:pt x="1580" y="953"/>
                    <a:pt x="1572" y="965"/>
                  </a:cubicBezTo>
                  <a:cubicBezTo>
                    <a:pt x="1525" y="1052"/>
                    <a:pt x="1474" y="1138"/>
                    <a:pt x="1424" y="1225"/>
                  </a:cubicBezTo>
                  <a:cubicBezTo>
                    <a:pt x="1379" y="1299"/>
                    <a:pt x="1327" y="1372"/>
                    <a:pt x="1279" y="1445"/>
                  </a:cubicBezTo>
                  <a:cubicBezTo>
                    <a:pt x="1197" y="1562"/>
                    <a:pt x="1109" y="1673"/>
                    <a:pt x="1014" y="1781"/>
                  </a:cubicBezTo>
                  <a:cubicBezTo>
                    <a:pt x="964" y="1833"/>
                    <a:pt x="912" y="1882"/>
                    <a:pt x="858" y="1929"/>
                  </a:cubicBezTo>
                  <a:cubicBezTo>
                    <a:pt x="825" y="1956"/>
                    <a:pt x="790" y="1982"/>
                    <a:pt x="756" y="2005"/>
                  </a:cubicBezTo>
                  <a:cubicBezTo>
                    <a:pt x="738" y="2016"/>
                    <a:pt x="721" y="2026"/>
                    <a:pt x="702" y="2035"/>
                  </a:cubicBezTo>
                  <a:cubicBezTo>
                    <a:pt x="694" y="2039"/>
                    <a:pt x="686" y="2043"/>
                    <a:pt x="676" y="2045"/>
                  </a:cubicBezTo>
                  <a:lnTo>
                    <a:pt x="679" y="2045"/>
                  </a:lnTo>
                  <a:cubicBezTo>
                    <a:pt x="673" y="2046"/>
                    <a:pt x="667" y="2048"/>
                    <a:pt x="662" y="2050"/>
                  </a:cubicBezTo>
                  <a:lnTo>
                    <a:pt x="648" y="2051"/>
                  </a:lnTo>
                  <a:lnTo>
                    <a:pt x="646" y="2051"/>
                  </a:lnTo>
                  <a:lnTo>
                    <a:pt x="645" y="2050"/>
                  </a:lnTo>
                  <a:lnTo>
                    <a:pt x="643" y="2047"/>
                  </a:lnTo>
                  <a:cubicBezTo>
                    <a:pt x="640" y="2040"/>
                    <a:pt x="637" y="2034"/>
                    <a:pt x="635" y="2028"/>
                  </a:cubicBezTo>
                  <a:lnTo>
                    <a:pt x="635" y="2028"/>
                  </a:lnTo>
                  <a:lnTo>
                    <a:pt x="638" y="2040"/>
                  </a:lnTo>
                  <a:cubicBezTo>
                    <a:pt x="635" y="2028"/>
                    <a:pt x="630" y="2015"/>
                    <a:pt x="629" y="2002"/>
                  </a:cubicBezTo>
                  <a:cubicBezTo>
                    <a:pt x="624" y="1971"/>
                    <a:pt x="621" y="1940"/>
                    <a:pt x="619" y="1909"/>
                  </a:cubicBezTo>
                  <a:cubicBezTo>
                    <a:pt x="616" y="1813"/>
                    <a:pt x="622" y="1717"/>
                    <a:pt x="626" y="1619"/>
                  </a:cubicBezTo>
                  <a:lnTo>
                    <a:pt x="626" y="1619"/>
                  </a:lnTo>
                  <a:cubicBezTo>
                    <a:pt x="626" y="1621"/>
                    <a:pt x="625" y="1622"/>
                    <a:pt x="625" y="1624"/>
                  </a:cubicBezTo>
                  <a:lnTo>
                    <a:pt x="625" y="1624"/>
                  </a:lnTo>
                  <a:lnTo>
                    <a:pt x="645" y="1423"/>
                  </a:lnTo>
                  <a:cubicBezTo>
                    <a:pt x="649" y="1360"/>
                    <a:pt x="662" y="1296"/>
                    <a:pt x="670" y="1234"/>
                  </a:cubicBezTo>
                  <a:cubicBezTo>
                    <a:pt x="687" y="1114"/>
                    <a:pt x="713" y="997"/>
                    <a:pt x="738" y="878"/>
                  </a:cubicBezTo>
                  <a:cubicBezTo>
                    <a:pt x="763" y="782"/>
                    <a:pt x="790" y="687"/>
                    <a:pt x="824" y="592"/>
                  </a:cubicBezTo>
                  <a:lnTo>
                    <a:pt x="824" y="592"/>
                  </a:lnTo>
                  <a:cubicBezTo>
                    <a:pt x="820" y="600"/>
                    <a:pt x="817" y="608"/>
                    <a:pt x="814" y="616"/>
                  </a:cubicBezTo>
                  <a:cubicBezTo>
                    <a:pt x="838" y="549"/>
                    <a:pt x="865" y="486"/>
                    <a:pt x="896" y="424"/>
                  </a:cubicBezTo>
                  <a:cubicBezTo>
                    <a:pt x="904" y="408"/>
                    <a:pt x="914" y="392"/>
                    <a:pt x="923" y="378"/>
                  </a:cubicBezTo>
                  <a:cubicBezTo>
                    <a:pt x="1021" y="364"/>
                    <a:pt x="1093" y="277"/>
                    <a:pt x="1086" y="179"/>
                  </a:cubicBezTo>
                  <a:cubicBezTo>
                    <a:pt x="1080" y="79"/>
                    <a:pt x="999" y="1"/>
                    <a:pt x="900" y="1"/>
                  </a:cubicBezTo>
                  <a:cubicBezTo>
                    <a:pt x="894" y="1"/>
                    <a:pt x="889" y="1"/>
                    <a:pt x="8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7" name="Google Shape;9207;p18"/>
            <p:cNvSpPr/>
            <p:nvPr/>
          </p:nvSpPr>
          <p:spPr>
            <a:xfrm>
              <a:off x="2189450" y="693250"/>
              <a:ext cx="26950" cy="130825"/>
            </a:xfrm>
            <a:custGeom>
              <a:avLst/>
              <a:gdLst/>
              <a:ahLst/>
              <a:cxnLst/>
              <a:rect l="l" t="t" r="r" b="b"/>
              <a:pathLst>
                <a:path w="1078" h="5233" extrusionOk="0">
                  <a:moveTo>
                    <a:pt x="36" y="327"/>
                  </a:moveTo>
                  <a:lnTo>
                    <a:pt x="36" y="327"/>
                  </a:lnTo>
                  <a:cubicBezTo>
                    <a:pt x="36" y="331"/>
                    <a:pt x="37" y="335"/>
                    <a:pt x="39" y="338"/>
                  </a:cubicBezTo>
                  <a:lnTo>
                    <a:pt x="39" y="338"/>
                  </a:lnTo>
                  <a:cubicBezTo>
                    <a:pt x="38" y="334"/>
                    <a:pt x="37" y="331"/>
                    <a:pt x="36" y="327"/>
                  </a:cubicBezTo>
                  <a:close/>
                  <a:moveTo>
                    <a:pt x="219" y="1"/>
                  </a:moveTo>
                  <a:cubicBezTo>
                    <a:pt x="200" y="1"/>
                    <a:pt x="181" y="3"/>
                    <a:pt x="162" y="9"/>
                  </a:cubicBezTo>
                  <a:cubicBezTo>
                    <a:pt x="94" y="28"/>
                    <a:pt x="42" y="80"/>
                    <a:pt x="20" y="147"/>
                  </a:cubicBezTo>
                  <a:cubicBezTo>
                    <a:pt x="1" y="218"/>
                    <a:pt x="20" y="283"/>
                    <a:pt x="43" y="349"/>
                  </a:cubicBezTo>
                  <a:cubicBezTo>
                    <a:pt x="42" y="345"/>
                    <a:pt x="40" y="342"/>
                    <a:pt x="39" y="338"/>
                  </a:cubicBezTo>
                  <a:lnTo>
                    <a:pt x="39" y="338"/>
                  </a:lnTo>
                  <a:cubicBezTo>
                    <a:pt x="81" y="477"/>
                    <a:pt x="141" y="611"/>
                    <a:pt x="195" y="747"/>
                  </a:cubicBezTo>
                  <a:cubicBezTo>
                    <a:pt x="230" y="830"/>
                    <a:pt x="262" y="916"/>
                    <a:pt x="295" y="1000"/>
                  </a:cubicBezTo>
                  <a:cubicBezTo>
                    <a:pt x="360" y="1169"/>
                    <a:pt x="417" y="1342"/>
                    <a:pt x="474" y="1514"/>
                  </a:cubicBezTo>
                  <a:cubicBezTo>
                    <a:pt x="496" y="1587"/>
                    <a:pt x="515" y="1660"/>
                    <a:pt x="536" y="1731"/>
                  </a:cubicBezTo>
                  <a:cubicBezTo>
                    <a:pt x="553" y="1799"/>
                    <a:pt x="578" y="1869"/>
                    <a:pt x="593" y="1939"/>
                  </a:cubicBezTo>
                  <a:cubicBezTo>
                    <a:pt x="623" y="2083"/>
                    <a:pt x="654" y="2227"/>
                    <a:pt x="685" y="2371"/>
                  </a:cubicBezTo>
                  <a:cubicBezTo>
                    <a:pt x="715" y="2556"/>
                    <a:pt x="737" y="2741"/>
                    <a:pt x="748" y="2930"/>
                  </a:cubicBezTo>
                  <a:cubicBezTo>
                    <a:pt x="761" y="3192"/>
                    <a:pt x="756" y="3458"/>
                    <a:pt x="738" y="3721"/>
                  </a:cubicBezTo>
                  <a:cubicBezTo>
                    <a:pt x="729" y="3833"/>
                    <a:pt x="711" y="3943"/>
                    <a:pt x="691" y="4053"/>
                  </a:cubicBezTo>
                  <a:cubicBezTo>
                    <a:pt x="662" y="4193"/>
                    <a:pt x="626" y="4330"/>
                    <a:pt x="582" y="4467"/>
                  </a:cubicBezTo>
                  <a:cubicBezTo>
                    <a:pt x="561" y="4520"/>
                    <a:pt x="540" y="4571"/>
                    <a:pt x="515" y="4622"/>
                  </a:cubicBezTo>
                  <a:lnTo>
                    <a:pt x="514" y="4625"/>
                  </a:lnTo>
                  <a:lnTo>
                    <a:pt x="507" y="4636"/>
                  </a:lnTo>
                  <a:lnTo>
                    <a:pt x="512" y="4628"/>
                  </a:lnTo>
                  <a:lnTo>
                    <a:pt x="512" y="4628"/>
                  </a:lnTo>
                  <a:cubicBezTo>
                    <a:pt x="466" y="4715"/>
                    <a:pt x="412" y="4797"/>
                    <a:pt x="358" y="4880"/>
                  </a:cubicBezTo>
                  <a:cubicBezTo>
                    <a:pt x="343" y="4902"/>
                    <a:pt x="327" y="4922"/>
                    <a:pt x="311" y="4945"/>
                  </a:cubicBezTo>
                  <a:cubicBezTo>
                    <a:pt x="244" y="5029"/>
                    <a:pt x="267" y="5150"/>
                    <a:pt x="357" y="5207"/>
                  </a:cubicBezTo>
                  <a:cubicBezTo>
                    <a:pt x="384" y="5223"/>
                    <a:pt x="415" y="5233"/>
                    <a:pt x="447" y="5233"/>
                  </a:cubicBezTo>
                  <a:cubicBezTo>
                    <a:pt x="510" y="5231"/>
                    <a:pt x="567" y="5200"/>
                    <a:pt x="602" y="5147"/>
                  </a:cubicBezTo>
                  <a:cubicBezTo>
                    <a:pt x="689" y="5021"/>
                    <a:pt x="765" y="4885"/>
                    <a:pt x="830" y="4745"/>
                  </a:cubicBezTo>
                  <a:cubicBezTo>
                    <a:pt x="911" y="4558"/>
                    <a:pt x="954" y="4364"/>
                    <a:pt x="998" y="4166"/>
                  </a:cubicBezTo>
                  <a:cubicBezTo>
                    <a:pt x="1042" y="3955"/>
                    <a:pt x="1064" y="3743"/>
                    <a:pt x="1068" y="3529"/>
                  </a:cubicBezTo>
                  <a:cubicBezTo>
                    <a:pt x="1071" y="3379"/>
                    <a:pt x="1077" y="3230"/>
                    <a:pt x="1074" y="3081"/>
                  </a:cubicBezTo>
                  <a:cubicBezTo>
                    <a:pt x="1071" y="2942"/>
                    <a:pt x="1063" y="2804"/>
                    <a:pt x="1049" y="2665"/>
                  </a:cubicBezTo>
                  <a:cubicBezTo>
                    <a:pt x="1036" y="2545"/>
                    <a:pt x="1023" y="2421"/>
                    <a:pt x="1000" y="2303"/>
                  </a:cubicBezTo>
                  <a:cubicBezTo>
                    <a:pt x="977" y="2195"/>
                    <a:pt x="957" y="2089"/>
                    <a:pt x="935" y="1981"/>
                  </a:cubicBezTo>
                  <a:cubicBezTo>
                    <a:pt x="898" y="1796"/>
                    <a:pt x="848" y="1616"/>
                    <a:pt x="799" y="1434"/>
                  </a:cubicBezTo>
                  <a:cubicBezTo>
                    <a:pt x="775" y="1343"/>
                    <a:pt x="742" y="1255"/>
                    <a:pt x="713" y="1164"/>
                  </a:cubicBezTo>
                  <a:cubicBezTo>
                    <a:pt x="688" y="1087"/>
                    <a:pt x="664" y="1009"/>
                    <a:pt x="635" y="932"/>
                  </a:cubicBezTo>
                  <a:cubicBezTo>
                    <a:pt x="582" y="780"/>
                    <a:pt x="526" y="629"/>
                    <a:pt x="472" y="477"/>
                  </a:cubicBezTo>
                  <a:lnTo>
                    <a:pt x="480" y="471"/>
                  </a:lnTo>
                  <a:cubicBezTo>
                    <a:pt x="555" y="398"/>
                    <a:pt x="558" y="280"/>
                    <a:pt x="487" y="205"/>
                  </a:cubicBezTo>
                  <a:cubicBezTo>
                    <a:pt x="466" y="181"/>
                    <a:pt x="447" y="159"/>
                    <a:pt x="427" y="137"/>
                  </a:cubicBezTo>
                  <a:cubicBezTo>
                    <a:pt x="404" y="105"/>
                    <a:pt x="377" y="75"/>
                    <a:pt x="349" y="48"/>
                  </a:cubicBezTo>
                  <a:cubicBezTo>
                    <a:pt x="312" y="17"/>
                    <a:pt x="266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8" name="Google Shape;9208;p18"/>
            <p:cNvSpPr/>
            <p:nvPr/>
          </p:nvSpPr>
          <p:spPr>
            <a:xfrm>
              <a:off x="2225100" y="789325"/>
              <a:ext cx="18400" cy="49600"/>
            </a:xfrm>
            <a:custGeom>
              <a:avLst/>
              <a:gdLst/>
              <a:ahLst/>
              <a:cxnLst/>
              <a:rect l="l" t="t" r="r" b="b"/>
              <a:pathLst>
                <a:path w="736" h="1984" extrusionOk="0">
                  <a:moveTo>
                    <a:pt x="524" y="1"/>
                  </a:moveTo>
                  <a:cubicBezTo>
                    <a:pt x="440" y="1"/>
                    <a:pt x="364" y="55"/>
                    <a:pt x="341" y="141"/>
                  </a:cubicBezTo>
                  <a:cubicBezTo>
                    <a:pt x="333" y="172"/>
                    <a:pt x="329" y="206"/>
                    <a:pt x="327" y="239"/>
                  </a:cubicBezTo>
                  <a:cubicBezTo>
                    <a:pt x="322" y="279"/>
                    <a:pt x="316" y="318"/>
                    <a:pt x="311" y="358"/>
                  </a:cubicBezTo>
                  <a:cubicBezTo>
                    <a:pt x="299" y="442"/>
                    <a:pt x="284" y="524"/>
                    <a:pt x="272" y="608"/>
                  </a:cubicBezTo>
                  <a:cubicBezTo>
                    <a:pt x="248" y="750"/>
                    <a:pt x="218" y="891"/>
                    <a:pt x="188" y="1032"/>
                  </a:cubicBezTo>
                  <a:cubicBezTo>
                    <a:pt x="134" y="1276"/>
                    <a:pt x="75" y="1518"/>
                    <a:pt x="22" y="1762"/>
                  </a:cubicBezTo>
                  <a:cubicBezTo>
                    <a:pt x="1" y="1855"/>
                    <a:pt x="45" y="1950"/>
                    <a:pt x="142" y="1979"/>
                  </a:cubicBezTo>
                  <a:cubicBezTo>
                    <a:pt x="156" y="1982"/>
                    <a:pt x="170" y="1983"/>
                    <a:pt x="186" y="1983"/>
                  </a:cubicBezTo>
                  <a:cubicBezTo>
                    <a:pt x="262" y="1983"/>
                    <a:pt x="340" y="1934"/>
                    <a:pt x="357" y="1857"/>
                  </a:cubicBezTo>
                  <a:cubicBezTo>
                    <a:pt x="420" y="1573"/>
                    <a:pt x="492" y="1290"/>
                    <a:pt x="557" y="1007"/>
                  </a:cubicBezTo>
                  <a:cubicBezTo>
                    <a:pt x="585" y="877"/>
                    <a:pt x="614" y="747"/>
                    <a:pt x="639" y="616"/>
                  </a:cubicBezTo>
                  <a:cubicBezTo>
                    <a:pt x="661" y="494"/>
                    <a:pt x="680" y="372"/>
                    <a:pt x="704" y="248"/>
                  </a:cubicBezTo>
                  <a:lnTo>
                    <a:pt x="704" y="245"/>
                  </a:lnTo>
                  <a:cubicBezTo>
                    <a:pt x="735" y="144"/>
                    <a:pt x="677" y="36"/>
                    <a:pt x="576" y="8"/>
                  </a:cubicBezTo>
                  <a:cubicBezTo>
                    <a:pt x="558" y="3"/>
                    <a:pt x="541" y="1"/>
                    <a:pt x="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09" name="Google Shape;9209;p18"/>
            <p:cNvSpPr/>
            <p:nvPr/>
          </p:nvSpPr>
          <p:spPr>
            <a:xfrm>
              <a:off x="2284625" y="756425"/>
              <a:ext cx="34175" cy="39825"/>
            </a:xfrm>
            <a:custGeom>
              <a:avLst/>
              <a:gdLst/>
              <a:ahLst/>
              <a:cxnLst/>
              <a:rect l="l" t="t" r="r" b="b"/>
              <a:pathLst>
                <a:path w="1367" h="1593" extrusionOk="0">
                  <a:moveTo>
                    <a:pt x="198" y="0"/>
                  </a:moveTo>
                  <a:cubicBezTo>
                    <a:pt x="116" y="0"/>
                    <a:pt x="40" y="54"/>
                    <a:pt x="15" y="137"/>
                  </a:cubicBezTo>
                  <a:cubicBezTo>
                    <a:pt x="1" y="179"/>
                    <a:pt x="2" y="227"/>
                    <a:pt x="18" y="271"/>
                  </a:cubicBezTo>
                  <a:cubicBezTo>
                    <a:pt x="28" y="293"/>
                    <a:pt x="39" y="315"/>
                    <a:pt x="53" y="336"/>
                  </a:cubicBezTo>
                  <a:lnTo>
                    <a:pt x="50" y="333"/>
                  </a:lnTo>
                  <a:lnTo>
                    <a:pt x="50" y="333"/>
                  </a:lnTo>
                  <a:cubicBezTo>
                    <a:pt x="55" y="339"/>
                    <a:pt x="58" y="346"/>
                    <a:pt x="62" y="353"/>
                  </a:cubicBezTo>
                  <a:cubicBezTo>
                    <a:pt x="91" y="404"/>
                    <a:pt x="142" y="439"/>
                    <a:pt x="200" y="447"/>
                  </a:cubicBezTo>
                  <a:cubicBezTo>
                    <a:pt x="209" y="448"/>
                    <a:pt x="219" y="449"/>
                    <a:pt x="228" y="449"/>
                  </a:cubicBezTo>
                  <a:cubicBezTo>
                    <a:pt x="239" y="449"/>
                    <a:pt x="251" y="448"/>
                    <a:pt x="262" y="445"/>
                  </a:cubicBezTo>
                  <a:lnTo>
                    <a:pt x="292" y="472"/>
                  </a:lnTo>
                  <a:cubicBezTo>
                    <a:pt x="344" y="521"/>
                    <a:pt x="393" y="572"/>
                    <a:pt x="442" y="624"/>
                  </a:cubicBezTo>
                  <a:cubicBezTo>
                    <a:pt x="498" y="692"/>
                    <a:pt x="552" y="760"/>
                    <a:pt x="602" y="832"/>
                  </a:cubicBezTo>
                  <a:cubicBezTo>
                    <a:pt x="650" y="896"/>
                    <a:pt x="693" y="963"/>
                    <a:pt x="737" y="1029"/>
                  </a:cubicBezTo>
                  <a:cubicBezTo>
                    <a:pt x="830" y="1185"/>
                    <a:pt x="920" y="1341"/>
                    <a:pt x="1006" y="1501"/>
                  </a:cubicBezTo>
                  <a:cubicBezTo>
                    <a:pt x="1040" y="1560"/>
                    <a:pt x="1101" y="1592"/>
                    <a:pt x="1164" y="1592"/>
                  </a:cubicBezTo>
                  <a:cubicBezTo>
                    <a:pt x="1193" y="1592"/>
                    <a:pt x="1222" y="1585"/>
                    <a:pt x="1250" y="1571"/>
                  </a:cubicBezTo>
                  <a:cubicBezTo>
                    <a:pt x="1337" y="1522"/>
                    <a:pt x="1367" y="1412"/>
                    <a:pt x="1319" y="1325"/>
                  </a:cubicBezTo>
                  <a:cubicBezTo>
                    <a:pt x="1185" y="1093"/>
                    <a:pt x="1050" y="855"/>
                    <a:pt x="892" y="638"/>
                  </a:cubicBezTo>
                  <a:cubicBezTo>
                    <a:pt x="811" y="528"/>
                    <a:pt x="729" y="422"/>
                    <a:pt x="639" y="320"/>
                  </a:cubicBezTo>
                  <a:cubicBezTo>
                    <a:pt x="599" y="276"/>
                    <a:pt x="560" y="233"/>
                    <a:pt x="515" y="190"/>
                  </a:cubicBezTo>
                  <a:cubicBezTo>
                    <a:pt x="479" y="154"/>
                    <a:pt x="441" y="119"/>
                    <a:pt x="401" y="87"/>
                  </a:cubicBezTo>
                  <a:cubicBezTo>
                    <a:pt x="378" y="69"/>
                    <a:pt x="351" y="51"/>
                    <a:pt x="324" y="35"/>
                  </a:cubicBezTo>
                  <a:cubicBezTo>
                    <a:pt x="300" y="23"/>
                    <a:pt x="275" y="13"/>
                    <a:pt x="248" y="7"/>
                  </a:cubicBezTo>
                  <a:cubicBezTo>
                    <a:pt x="231" y="2"/>
                    <a:pt x="214" y="0"/>
                    <a:pt x="1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0" name="Google Shape;9210;p18"/>
            <p:cNvSpPr/>
            <p:nvPr/>
          </p:nvSpPr>
          <p:spPr>
            <a:xfrm>
              <a:off x="2295125" y="746350"/>
              <a:ext cx="48775" cy="48800"/>
            </a:xfrm>
            <a:custGeom>
              <a:avLst/>
              <a:gdLst/>
              <a:ahLst/>
              <a:cxnLst/>
              <a:rect l="l" t="t" r="r" b="b"/>
              <a:pathLst>
                <a:path w="1951" h="1952" extrusionOk="0">
                  <a:moveTo>
                    <a:pt x="1734" y="1"/>
                  </a:moveTo>
                  <a:cubicBezTo>
                    <a:pt x="1705" y="1"/>
                    <a:pt x="1676" y="7"/>
                    <a:pt x="1648" y="22"/>
                  </a:cubicBezTo>
                  <a:cubicBezTo>
                    <a:pt x="1533" y="85"/>
                    <a:pt x="1425" y="158"/>
                    <a:pt x="1324" y="242"/>
                  </a:cubicBezTo>
                  <a:cubicBezTo>
                    <a:pt x="1221" y="332"/>
                    <a:pt x="1124" y="429"/>
                    <a:pt x="1032" y="532"/>
                  </a:cubicBezTo>
                  <a:cubicBezTo>
                    <a:pt x="926" y="646"/>
                    <a:pt x="823" y="761"/>
                    <a:pt x="721" y="880"/>
                  </a:cubicBezTo>
                  <a:cubicBezTo>
                    <a:pt x="497" y="1136"/>
                    <a:pt x="276" y="1394"/>
                    <a:pt x="62" y="1659"/>
                  </a:cubicBezTo>
                  <a:cubicBezTo>
                    <a:pt x="0" y="1738"/>
                    <a:pt x="13" y="1850"/>
                    <a:pt x="90" y="1914"/>
                  </a:cubicBezTo>
                  <a:cubicBezTo>
                    <a:pt x="122" y="1939"/>
                    <a:pt x="162" y="1952"/>
                    <a:pt x="204" y="1952"/>
                  </a:cubicBezTo>
                  <a:cubicBezTo>
                    <a:pt x="258" y="1952"/>
                    <a:pt x="311" y="1928"/>
                    <a:pt x="344" y="1885"/>
                  </a:cubicBezTo>
                  <a:cubicBezTo>
                    <a:pt x="618" y="1527"/>
                    <a:pt x="915" y="1189"/>
                    <a:pt x="1218" y="856"/>
                  </a:cubicBezTo>
                  <a:lnTo>
                    <a:pt x="1218" y="856"/>
                  </a:lnTo>
                  <a:cubicBezTo>
                    <a:pt x="1213" y="862"/>
                    <a:pt x="1208" y="867"/>
                    <a:pt x="1203" y="874"/>
                  </a:cubicBezTo>
                  <a:cubicBezTo>
                    <a:pt x="1305" y="766"/>
                    <a:pt x="1406" y="655"/>
                    <a:pt x="1520" y="557"/>
                  </a:cubicBezTo>
                  <a:cubicBezTo>
                    <a:pt x="1564" y="521"/>
                    <a:pt x="1610" y="486"/>
                    <a:pt x="1659" y="454"/>
                  </a:cubicBezTo>
                  <a:lnTo>
                    <a:pt x="1659" y="454"/>
                  </a:lnTo>
                  <a:cubicBezTo>
                    <a:pt x="1653" y="459"/>
                    <a:pt x="1647" y="462"/>
                    <a:pt x="1640" y="467"/>
                  </a:cubicBezTo>
                  <a:cubicBezTo>
                    <a:pt x="1702" y="427"/>
                    <a:pt x="1767" y="391"/>
                    <a:pt x="1832" y="354"/>
                  </a:cubicBezTo>
                  <a:cubicBezTo>
                    <a:pt x="1920" y="302"/>
                    <a:pt x="1950" y="188"/>
                    <a:pt x="1901" y="98"/>
                  </a:cubicBezTo>
                  <a:cubicBezTo>
                    <a:pt x="1866" y="36"/>
                    <a:pt x="1801" y="1"/>
                    <a:pt x="17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1" name="Google Shape;9211;p18"/>
            <p:cNvSpPr/>
            <p:nvPr/>
          </p:nvSpPr>
          <p:spPr>
            <a:xfrm>
              <a:off x="2367825" y="765125"/>
              <a:ext cx="26925" cy="13800"/>
            </a:xfrm>
            <a:custGeom>
              <a:avLst/>
              <a:gdLst/>
              <a:ahLst/>
              <a:cxnLst/>
              <a:rect l="l" t="t" r="r" b="b"/>
              <a:pathLst>
                <a:path w="1077" h="552" extrusionOk="0">
                  <a:moveTo>
                    <a:pt x="886" y="0"/>
                  </a:moveTo>
                  <a:cubicBezTo>
                    <a:pt x="878" y="0"/>
                    <a:pt x="870" y="1"/>
                    <a:pt x="861" y="2"/>
                  </a:cubicBezTo>
                  <a:cubicBezTo>
                    <a:pt x="728" y="24"/>
                    <a:pt x="597" y="45"/>
                    <a:pt x="466" y="72"/>
                  </a:cubicBezTo>
                  <a:cubicBezTo>
                    <a:pt x="398" y="85"/>
                    <a:pt x="329" y="102"/>
                    <a:pt x="265" y="124"/>
                  </a:cubicBezTo>
                  <a:cubicBezTo>
                    <a:pt x="212" y="143"/>
                    <a:pt x="154" y="164"/>
                    <a:pt x="114" y="203"/>
                  </a:cubicBezTo>
                  <a:cubicBezTo>
                    <a:pt x="100" y="218"/>
                    <a:pt x="87" y="232"/>
                    <a:pt x="76" y="248"/>
                  </a:cubicBezTo>
                  <a:cubicBezTo>
                    <a:pt x="0" y="355"/>
                    <a:pt x="51" y="507"/>
                    <a:pt x="177" y="545"/>
                  </a:cubicBezTo>
                  <a:cubicBezTo>
                    <a:pt x="195" y="550"/>
                    <a:pt x="211" y="552"/>
                    <a:pt x="228" y="552"/>
                  </a:cubicBezTo>
                  <a:cubicBezTo>
                    <a:pt x="287" y="552"/>
                    <a:pt x="342" y="525"/>
                    <a:pt x="379" y="477"/>
                  </a:cubicBezTo>
                  <a:cubicBezTo>
                    <a:pt x="390" y="472"/>
                    <a:pt x="401" y="469"/>
                    <a:pt x="412" y="465"/>
                  </a:cubicBezTo>
                  <a:cubicBezTo>
                    <a:pt x="485" y="442"/>
                    <a:pt x="557" y="425"/>
                    <a:pt x="630" y="411"/>
                  </a:cubicBezTo>
                  <a:cubicBezTo>
                    <a:pt x="722" y="396"/>
                    <a:pt x="814" y="382"/>
                    <a:pt x="906" y="366"/>
                  </a:cubicBezTo>
                  <a:cubicBezTo>
                    <a:pt x="1005" y="354"/>
                    <a:pt x="1077" y="263"/>
                    <a:pt x="1066" y="162"/>
                  </a:cubicBezTo>
                  <a:cubicBezTo>
                    <a:pt x="1055" y="75"/>
                    <a:pt x="975" y="0"/>
                    <a:pt x="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2" name="Google Shape;9212;p18"/>
            <p:cNvSpPr/>
            <p:nvPr/>
          </p:nvSpPr>
          <p:spPr>
            <a:xfrm>
              <a:off x="2374750" y="742325"/>
              <a:ext cx="19125" cy="43300"/>
            </a:xfrm>
            <a:custGeom>
              <a:avLst/>
              <a:gdLst/>
              <a:ahLst/>
              <a:cxnLst/>
              <a:rect l="l" t="t" r="r" b="b"/>
              <a:pathLst>
                <a:path w="765" h="1732" extrusionOk="0">
                  <a:moveTo>
                    <a:pt x="558" y="0"/>
                  </a:moveTo>
                  <a:cubicBezTo>
                    <a:pt x="527" y="0"/>
                    <a:pt x="496" y="7"/>
                    <a:pt x="467" y="23"/>
                  </a:cubicBezTo>
                  <a:cubicBezTo>
                    <a:pt x="379" y="71"/>
                    <a:pt x="331" y="178"/>
                    <a:pt x="298" y="268"/>
                  </a:cubicBezTo>
                  <a:cubicBezTo>
                    <a:pt x="276" y="325"/>
                    <a:pt x="252" y="386"/>
                    <a:pt x="233" y="444"/>
                  </a:cubicBezTo>
                  <a:cubicBezTo>
                    <a:pt x="195" y="561"/>
                    <a:pt x="162" y="680"/>
                    <a:pt x="128" y="797"/>
                  </a:cubicBezTo>
                  <a:cubicBezTo>
                    <a:pt x="97" y="914"/>
                    <a:pt x="76" y="1035"/>
                    <a:pt x="56" y="1153"/>
                  </a:cubicBezTo>
                  <a:cubicBezTo>
                    <a:pt x="32" y="1286"/>
                    <a:pt x="16" y="1419"/>
                    <a:pt x="8" y="1554"/>
                  </a:cubicBezTo>
                  <a:cubicBezTo>
                    <a:pt x="0" y="1650"/>
                    <a:pt x="90" y="1731"/>
                    <a:pt x="182" y="1731"/>
                  </a:cubicBezTo>
                  <a:lnTo>
                    <a:pt x="184" y="1731"/>
                  </a:lnTo>
                  <a:cubicBezTo>
                    <a:pt x="266" y="1731"/>
                    <a:pt x="350" y="1666"/>
                    <a:pt x="356" y="1581"/>
                  </a:cubicBezTo>
                  <a:cubicBezTo>
                    <a:pt x="372" y="1407"/>
                    <a:pt x="398" y="1234"/>
                    <a:pt x="432" y="1061"/>
                  </a:cubicBezTo>
                  <a:cubicBezTo>
                    <a:pt x="455" y="971"/>
                    <a:pt x="477" y="881"/>
                    <a:pt x="504" y="791"/>
                  </a:cubicBezTo>
                  <a:cubicBezTo>
                    <a:pt x="526" y="713"/>
                    <a:pt x="553" y="636"/>
                    <a:pt x="580" y="557"/>
                  </a:cubicBezTo>
                  <a:cubicBezTo>
                    <a:pt x="606" y="488"/>
                    <a:pt x="633" y="420"/>
                    <a:pt x="667" y="354"/>
                  </a:cubicBezTo>
                  <a:lnTo>
                    <a:pt x="675" y="340"/>
                  </a:lnTo>
                  <a:cubicBezTo>
                    <a:pt x="741" y="286"/>
                    <a:pt x="765" y="197"/>
                    <a:pt x="736" y="118"/>
                  </a:cubicBezTo>
                  <a:cubicBezTo>
                    <a:pt x="705" y="44"/>
                    <a:pt x="633" y="0"/>
                    <a:pt x="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3" name="Google Shape;9213;p18"/>
            <p:cNvSpPr/>
            <p:nvPr/>
          </p:nvSpPr>
          <p:spPr>
            <a:xfrm>
              <a:off x="2425000" y="732925"/>
              <a:ext cx="64375" cy="124475"/>
            </a:xfrm>
            <a:custGeom>
              <a:avLst/>
              <a:gdLst/>
              <a:ahLst/>
              <a:cxnLst/>
              <a:rect l="l" t="t" r="r" b="b"/>
              <a:pathLst>
                <a:path w="2575" h="4979" extrusionOk="0">
                  <a:moveTo>
                    <a:pt x="558" y="1862"/>
                  </a:moveTo>
                  <a:lnTo>
                    <a:pt x="558" y="1862"/>
                  </a:lnTo>
                  <a:lnTo>
                    <a:pt x="566" y="1865"/>
                  </a:lnTo>
                  <a:lnTo>
                    <a:pt x="558" y="1862"/>
                  </a:lnTo>
                  <a:close/>
                  <a:moveTo>
                    <a:pt x="1360" y="2710"/>
                  </a:moveTo>
                  <a:lnTo>
                    <a:pt x="1360" y="2710"/>
                  </a:lnTo>
                  <a:cubicBezTo>
                    <a:pt x="1343" y="2810"/>
                    <a:pt x="1326" y="2911"/>
                    <a:pt x="1310" y="3011"/>
                  </a:cubicBezTo>
                  <a:cubicBezTo>
                    <a:pt x="1280" y="3198"/>
                    <a:pt x="1253" y="3386"/>
                    <a:pt x="1221" y="3571"/>
                  </a:cubicBezTo>
                  <a:cubicBezTo>
                    <a:pt x="1189" y="3755"/>
                    <a:pt x="1153" y="3939"/>
                    <a:pt x="1115" y="4122"/>
                  </a:cubicBezTo>
                  <a:lnTo>
                    <a:pt x="1115" y="4116"/>
                  </a:lnTo>
                  <a:cubicBezTo>
                    <a:pt x="1082" y="4266"/>
                    <a:pt x="1053" y="4418"/>
                    <a:pt x="1003" y="4564"/>
                  </a:cubicBezTo>
                  <a:cubicBezTo>
                    <a:pt x="1001" y="4569"/>
                    <a:pt x="999" y="4573"/>
                    <a:pt x="996" y="4578"/>
                  </a:cubicBezTo>
                  <a:cubicBezTo>
                    <a:pt x="985" y="4570"/>
                    <a:pt x="974" y="4564"/>
                    <a:pt x="961" y="4556"/>
                  </a:cubicBezTo>
                  <a:cubicBezTo>
                    <a:pt x="954" y="4548"/>
                    <a:pt x="946" y="4542"/>
                    <a:pt x="938" y="4535"/>
                  </a:cubicBezTo>
                  <a:cubicBezTo>
                    <a:pt x="914" y="4513"/>
                    <a:pt x="893" y="4489"/>
                    <a:pt x="871" y="4466"/>
                  </a:cubicBezTo>
                  <a:cubicBezTo>
                    <a:pt x="849" y="4437"/>
                    <a:pt x="827" y="4407"/>
                    <a:pt x="808" y="4376"/>
                  </a:cubicBezTo>
                  <a:cubicBezTo>
                    <a:pt x="787" y="4342"/>
                    <a:pt x="768" y="4307"/>
                    <a:pt x="751" y="4273"/>
                  </a:cubicBezTo>
                  <a:cubicBezTo>
                    <a:pt x="732" y="4230"/>
                    <a:pt x="713" y="4187"/>
                    <a:pt x="697" y="4141"/>
                  </a:cubicBezTo>
                  <a:cubicBezTo>
                    <a:pt x="689" y="4113"/>
                    <a:pt x="681" y="4083"/>
                    <a:pt x="675" y="4054"/>
                  </a:cubicBezTo>
                  <a:cubicBezTo>
                    <a:pt x="670" y="4021"/>
                    <a:pt x="665" y="3988"/>
                    <a:pt x="662" y="3953"/>
                  </a:cubicBezTo>
                  <a:cubicBezTo>
                    <a:pt x="661" y="3909"/>
                    <a:pt x="662" y="3864"/>
                    <a:pt x="664" y="3818"/>
                  </a:cubicBezTo>
                  <a:cubicBezTo>
                    <a:pt x="669" y="3763"/>
                    <a:pt x="677" y="3709"/>
                    <a:pt x="688" y="3654"/>
                  </a:cubicBezTo>
                  <a:cubicBezTo>
                    <a:pt x="699" y="3609"/>
                    <a:pt x="710" y="3567"/>
                    <a:pt x="724" y="3524"/>
                  </a:cubicBezTo>
                  <a:cubicBezTo>
                    <a:pt x="736" y="3492"/>
                    <a:pt x="750" y="3461"/>
                    <a:pt x="766" y="3431"/>
                  </a:cubicBezTo>
                  <a:lnTo>
                    <a:pt x="766" y="3431"/>
                  </a:lnTo>
                  <a:cubicBezTo>
                    <a:pt x="805" y="3361"/>
                    <a:pt x="848" y="3292"/>
                    <a:pt x="895" y="3226"/>
                  </a:cubicBezTo>
                  <a:cubicBezTo>
                    <a:pt x="955" y="3139"/>
                    <a:pt x="1022" y="3057"/>
                    <a:pt x="1094" y="2978"/>
                  </a:cubicBezTo>
                  <a:cubicBezTo>
                    <a:pt x="1180" y="2886"/>
                    <a:pt x="1270" y="2797"/>
                    <a:pt x="1360" y="2710"/>
                  </a:cubicBezTo>
                  <a:close/>
                  <a:moveTo>
                    <a:pt x="353" y="1"/>
                  </a:moveTo>
                  <a:cubicBezTo>
                    <a:pt x="344" y="1"/>
                    <a:pt x="334" y="1"/>
                    <a:pt x="325" y="3"/>
                  </a:cubicBezTo>
                  <a:lnTo>
                    <a:pt x="325" y="3"/>
                  </a:lnTo>
                  <a:cubicBezTo>
                    <a:pt x="299" y="6"/>
                    <a:pt x="273" y="14"/>
                    <a:pt x="249" y="25"/>
                  </a:cubicBezTo>
                  <a:cubicBezTo>
                    <a:pt x="213" y="46"/>
                    <a:pt x="183" y="75"/>
                    <a:pt x="162" y="111"/>
                  </a:cubicBezTo>
                  <a:cubicBezTo>
                    <a:pt x="105" y="212"/>
                    <a:pt x="66" y="325"/>
                    <a:pt x="48" y="440"/>
                  </a:cubicBezTo>
                  <a:cubicBezTo>
                    <a:pt x="15" y="633"/>
                    <a:pt x="1" y="828"/>
                    <a:pt x="5" y="1024"/>
                  </a:cubicBezTo>
                  <a:cubicBezTo>
                    <a:pt x="7" y="1072"/>
                    <a:pt x="5" y="1122"/>
                    <a:pt x="10" y="1172"/>
                  </a:cubicBezTo>
                  <a:lnTo>
                    <a:pt x="24" y="1333"/>
                  </a:lnTo>
                  <a:cubicBezTo>
                    <a:pt x="32" y="1420"/>
                    <a:pt x="47" y="1506"/>
                    <a:pt x="62" y="1591"/>
                  </a:cubicBezTo>
                  <a:cubicBezTo>
                    <a:pt x="81" y="1702"/>
                    <a:pt x="116" y="1811"/>
                    <a:pt x="164" y="1914"/>
                  </a:cubicBezTo>
                  <a:cubicBezTo>
                    <a:pt x="214" y="2015"/>
                    <a:pt x="281" y="2115"/>
                    <a:pt x="379" y="2174"/>
                  </a:cubicBezTo>
                  <a:cubicBezTo>
                    <a:pt x="452" y="2211"/>
                    <a:pt x="533" y="2232"/>
                    <a:pt x="615" y="2232"/>
                  </a:cubicBezTo>
                  <a:cubicBezTo>
                    <a:pt x="633" y="2232"/>
                    <a:pt x="651" y="2231"/>
                    <a:pt x="669" y="2229"/>
                  </a:cubicBezTo>
                  <a:cubicBezTo>
                    <a:pt x="784" y="2223"/>
                    <a:pt x="897" y="2188"/>
                    <a:pt x="996" y="2129"/>
                  </a:cubicBezTo>
                  <a:cubicBezTo>
                    <a:pt x="1094" y="2068"/>
                    <a:pt x="1188" y="1995"/>
                    <a:pt x="1273" y="1916"/>
                  </a:cubicBezTo>
                  <a:cubicBezTo>
                    <a:pt x="1398" y="1800"/>
                    <a:pt x="1514" y="1677"/>
                    <a:pt x="1622" y="1545"/>
                  </a:cubicBezTo>
                  <a:lnTo>
                    <a:pt x="1622" y="1545"/>
                  </a:lnTo>
                  <a:cubicBezTo>
                    <a:pt x="1603" y="1610"/>
                    <a:pt x="1584" y="1675"/>
                    <a:pt x="1565" y="1740"/>
                  </a:cubicBezTo>
                  <a:cubicBezTo>
                    <a:pt x="1549" y="1797"/>
                    <a:pt x="1536" y="1855"/>
                    <a:pt x="1523" y="1916"/>
                  </a:cubicBezTo>
                  <a:cubicBezTo>
                    <a:pt x="1503" y="2003"/>
                    <a:pt x="1482" y="2091"/>
                    <a:pt x="1463" y="2180"/>
                  </a:cubicBezTo>
                  <a:lnTo>
                    <a:pt x="1417" y="2223"/>
                  </a:lnTo>
                  <a:cubicBezTo>
                    <a:pt x="1330" y="2302"/>
                    <a:pt x="1245" y="2379"/>
                    <a:pt x="1158" y="2459"/>
                  </a:cubicBezTo>
                  <a:cubicBezTo>
                    <a:pt x="1004" y="2598"/>
                    <a:pt x="852" y="2742"/>
                    <a:pt x="721" y="2903"/>
                  </a:cubicBezTo>
                  <a:cubicBezTo>
                    <a:pt x="567" y="3092"/>
                    <a:pt x="420" y="3301"/>
                    <a:pt x="358" y="3537"/>
                  </a:cubicBezTo>
                  <a:cubicBezTo>
                    <a:pt x="297" y="3772"/>
                    <a:pt x="282" y="4030"/>
                    <a:pt x="362" y="4263"/>
                  </a:cubicBezTo>
                  <a:cubicBezTo>
                    <a:pt x="400" y="4377"/>
                    <a:pt x="452" y="4485"/>
                    <a:pt x="517" y="4586"/>
                  </a:cubicBezTo>
                  <a:cubicBezTo>
                    <a:pt x="577" y="4681"/>
                    <a:pt x="648" y="4776"/>
                    <a:pt x="741" y="4846"/>
                  </a:cubicBezTo>
                  <a:cubicBezTo>
                    <a:pt x="835" y="4914"/>
                    <a:pt x="931" y="4974"/>
                    <a:pt x="1050" y="4979"/>
                  </a:cubicBezTo>
                  <a:lnTo>
                    <a:pt x="1056" y="4979"/>
                  </a:lnTo>
                  <a:cubicBezTo>
                    <a:pt x="1145" y="4979"/>
                    <a:pt x="1237" y="4909"/>
                    <a:pt x="1281" y="4836"/>
                  </a:cubicBezTo>
                  <a:cubicBezTo>
                    <a:pt x="1356" y="4713"/>
                    <a:pt x="1379" y="4572"/>
                    <a:pt x="1403" y="4434"/>
                  </a:cubicBezTo>
                  <a:cubicBezTo>
                    <a:pt x="1417" y="4347"/>
                    <a:pt x="1432" y="4260"/>
                    <a:pt x="1446" y="4173"/>
                  </a:cubicBezTo>
                  <a:cubicBezTo>
                    <a:pt x="1479" y="3977"/>
                    <a:pt x="1512" y="3780"/>
                    <a:pt x="1544" y="3584"/>
                  </a:cubicBezTo>
                  <a:cubicBezTo>
                    <a:pt x="1599" y="3228"/>
                    <a:pt x="1647" y="2870"/>
                    <a:pt x="1721" y="2517"/>
                  </a:cubicBezTo>
                  <a:lnTo>
                    <a:pt x="1721" y="2517"/>
                  </a:lnTo>
                  <a:lnTo>
                    <a:pt x="1720" y="2527"/>
                  </a:lnTo>
                  <a:cubicBezTo>
                    <a:pt x="1732" y="2465"/>
                    <a:pt x="1747" y="2403"/>
                    <a:pt x="1759" y="2341"/>
                  </a:cubicBezTo>
                  <a:lnTo>
                    <a:pt x="1812" y="2292"/>
                  </a:lnTo>
                  <a:cubicBezTo>
                    <a:pt x="2043" y="2079"/>
                    <a:pt x="2274" y="1865"/>
                    <a:pt x="2506" y="1654"/>
                  </a:cubicBezTo>
                  <a:cubicBezTo>
                    <a:pt x="2570" y="1596"/>
                    <a:pt x="2575" y="1496"/>
                    <a:pt x="2514" y="1433"/>
                  </a:cubicBezTo>
                  <a:cubicBezTo>
                    <a:pt x="2484" y="1401"/>
                    <a:pt x="2443" y="1386"/>
                    <a:pt x="2403" y="1386"/>
                  </a:cubicBezTo>
                  <a:cubicBezTo>
                    <a:pt x="2363" y="1386"/>
                    <a:pt x="2323" y="1401"/>
                    <a:pt x="2293" y="1431"/>
                  </a:cubicBezTo>
                  <a:lnTo>
                    <a:pt x="1897" y="1787"/>
                  </a:lnTo>
                  <a:cubicBezTo>
                    <a:pt x="1921" y="1702"/>
                    <a:pt x="1948" y="1618"/>
                    <a:pt x="1975" y="1534"/>
                  </a:cubicBezTo>
                  <a:cubicBezTo>
                    <a:pt x="2048" y="1316"/>
                    <a:pt x="2124" y="1097"/>
                    <a:pt x="2201" y="880"/>
                  </a:cubicBezTo>
                  <a:lnTo>
                    <a:pt x="2201" y="880"/>
                  </a:lnTo>
                  <a:cubicBezTo>
                    <a:pt x="2201" y="880"/>
                    <a:pt x="2201" y="880"/>
                    <a:pt x="2201" y="880"/>
                  </a:cubicBezTo>
                  <a:cubicBezTo>
                    <a:pt x="2247" y="763"/>
                    <a:pt x="2294" y="646"/>
                    <a:pt x="2348" y="532"/>
                  </a:cubicBezTo>
                  <a:cubicBezTo>
                    <a:pt x="2348" y="529"/>
                    <a:pt x="2350" y="527"/>
                    <a:pt x="2351" y="524"/>
                  </a:cubicBezTo>
                  <a:cubicBezTo>
                    <a:pt x="2397" y="437"/>
                    <a:pt x="2362" y="329"/>
                    <a:pt x="2275" y="283"/>
                  </a:cubicBezTo>
                  <a:cubicBezTo>
                    <a:pt x="2249" y="270"/>
                    <a:pt x="2221" y="264"/>
                    <a:pt x="2194" y="264"/>
                  </a:cubicBezTo>
                  <a:cubicBezTo>
                    <a:pt x="2129" y="264"/>
                    <a:pt x="2067" y="298"/>
                    <a:pt x="2035" y="359"/>
                  </a:cubicBezTo>
                  <a:cubicBezTo>
                    <a:pt x="2030" y="369"/>
                    <a:pt x="2027" y="377"/>
                    <a:pt x="2022" y="386"/>
                  </a:cubicBezTo>
                  <a:cubicBezTo>
                    <a:pt x="1937" y="538"/>
                    <a:pt x="1843" y="687"/>
                    <a:pt x="1742" y="831"/>
                  </a:cubicBezTo>
                  <a:cubicBezTo>
                    <a:pt x="1661" y="945"/>
                    <a:pt x="1579" y="1059"/>
                    <a:pt x="1493" y="1172"/>
                  </a:cubicBezTo>
                  <a:cubicBezTo>
                    <a:pt x="1417" y="1271"/>
                    <a:pt x="1333" y="1363"/>
                    <a:pt x="1251" y="1460"/>
                  </a:cubicBezTo>
                  <a:cubicBezTo>
                    <a:pt x="1174" y="1542"/>
                    <a:pt x="1094" y="1621"/>
                    <a:pt x="1009" y="1696"/>
                  </a:cubicBezTo>
                  <a:cubicBezTo>
                    <a:pt x="965" y="1732"/>
                    <a:pt x="920" y="1767"/>
                    <a:pt x="873" y="1798"/>
                  </a:cubicBezTo>
                  <a:cubicBezTo>
                    <a:pt x="846" y="1814"/>
                    <a:pt x="817" y="1830"/>
                    <a:pt x="789" y="1844"/>
                  </a:cubicBezTo>
                  <a:cubicBezTo>
                    <a:pt x="781" y="1847"/>
                    <a:pt x="776" y="1852"/>
                    <a:pt x="764" y="1855"/>
                  </a:cubicBezTo>
                  <a:cubicBezTo>
                    <a:pt x="753" y="1859"/>
                    <a:pt x="741" y="1862"/>
                    <a:pt x="729" y="1863"/>
                  </a:cubicBezTo>
                  <a:cubicBezTo>
                    <a:pt x="700" y="1868"/>
                    <a:pt x="672" y="1871"/>
                    <a:pt x="643" y="1874"/>
                  </a:cubicBezTo>
                  <a:lnTo>
                    <a:pt x="607" y="1874"/>
                  </a:lnTo>
                  <a:cubicBezTo>
                    <a:pt x="599" y="1873"/>
                    <a:pt x="593" y="1873"/>
                    <a:pt x="586" y="1871"/>
                  </a:cubicBezTo>
                  <a:cubicBezTo>
                    <a:pt x="580" y="1870"/>
                    <a:pt x="572" y="1868"/>
                    <a:pt x="566" y="1866"/>
                  </a:cubicBezTo>
                  <a:lnTo>
                    <a:pt x="566" y="1866"/>
                  </a:lnTo>
                  <a:lnTo>
                    <a:pt x="582" y="1870"/>
                  </a:lnTo>
                  <a:cubicBezTo>
                    <a:pt x="575" y="1868"/>
                    <a:pt x="567" y="1866"/>
                    <a:pt x="559" y="1863"/>
                  </a:cubicBezTo>
                  <a:lnTo>
                    <a:pt x="558" y="1862"/>
                  </a:lnTo>
                  <a:lnTo>
                    <a:pt x="553" y="1860"/>
                  </a:lnTo>
                  <a:lnTo>
                    <a:pt x="547" y="1852"/>
                  </a:lnTo>
                  <a:cubicBezTo>
                    <a:pt x="529" y="1832"/>
                    <a:pt x="515" y="1811"/>
                    <a:pt x="501" y="1790"/>
                  </a:cubicBezTo>
                  <a:cubicBezTo>
                    <a:pt x="488" y="1770"/>
                    <a:pt x="479" y="1751"/>
                    <a:pt x="468" y="1730"/>
                  </a:cubicBezTo>
                  <a:cubicBezTo>
                    <a:pt x="457" y="1703"/>
                    <a:pt x="445" y="1677"/>
                    <a:pt x="434" y="1648"/>
                  </a:cubicBezTo>
                  <a:cubicBezTo>
                    <a:pt x="420" y="1596"/>
                    <a:pt x="407" y="1544"/>
                    <a:pt x="395" y="1490"/>
                  </a:cubicBezTo>
                  <a:cubicBezTo>
                    <a:pt x="374" y="1373"/>
                    <a:pt x="365" y="1257"/>
                    <a:pt x="354" y="1140"/>
                  </a:cubicBezTo>
                  <a:cubicBezTo>
                    <a:pt x="354" y="1032"/>
                    <a:pt x="350" y="925"/>
                    <a:pt x="357" y="817"/>
                  </a:cubicBezTo>
                  <a:cubicBezTo>
                    <a:pt x="366" y="708"/>
                    <a:pt x="384" y="599"/>
                    <a:pt x="406" y="491"/>
                  </a:cubicBezTo>
                  <a:lnTo>
                    <a:pt x="406" y="491"/>
                  </a:lnTo>
                  <a:cubicBezTo>
                    <a:pt x="404" y="499"/>
                    <a:pt x="403" y="507"/>
                    <a:pt x="401" y="515"/>
                  </a:cubicBezTo>
                  <a:cubicBezTo>
                    <a:pt x="409" y="475"/>
                    <a:pt x="419" y="435"/>
                    <a:pt x="431" y="396"/>
                  </a:cubicBezTo>
                  <a:cubicBezTo>
                    <a:pt x="438" y="380"/>
                    <a:pt x="444" y="364"/>
                    <a:pt x="452" y="348"/>
                  </a:cubicBezTo>
                  <a:cubicBezTo>
                    <a:pt x="452" y="348"/>
                    <a:pt x="453" y="347"/>
                    <a:pt x="453" y="345"/>
                  </a:cubicBezTo>
                  <a:cubicBezTo>
                    <a:pt x="490" y="321"/>
                    <a:pt x="517" y="285"/>
                    <a:pt x="529" y="242"/>
                  </a:cubicBezTo>
                  <a:cubicBezTo>
                    <a:pt x="562" y="130"/>
                    <a:pt x="472" y="1"/>
                    <a:pt x="3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4" name="Google Shape;9214;p18"/>
            <p:cNvSpPr/>
            <p:nvPr/>
          </p:nvSpPr>
          <p:spPr>
            <a:xfrm>
              <a:off x="2520625" y="752350"/>
              <a:ext cx="15575" cy="10275"/>
            </a:xfrm>
            <a:custGeom>
              <a:avLst/>
              <a:gdLst/>
              <a:ahLst/>
              <a:cxnLst/>
              <a:rect l="l" t="t" r="r" b="b"/>
              <a:pathLst>
                <a:path w="623" h="411" extrusionOk="0">
                  <a:moveTo>
                    <a:pt x="442" y="0"/>
                  </a:moveTo>
                  <a:cubicBezTo>
                    <a:pt x="366" y="2"/>
                    <a:pt x="290" y="7"/>
                    <a:pt x="215" y="11"/>
                  </a:cubicBezTo>
                  <a:cubicBezTo>
                    <a:pt x="193" y="11"/>
                    <a:pt x="173" y="15"/>
                    <a:pt x="152" y="19"/>
                  </a:cubicBezTo>
                  <a:cubicBezTo>
                    <a:pt x="78" y="40"/>
                    <a:pt x="22" y="102"/>
                    <a:pt x="11" y="176"/>
                  </a:cubicBezTo>
                  <a:lnTo>
                    <a:pt x="11" y="179"/>
                  </a:lnTo>
                  <a:cubicBezTo>
                    <a:pt x="0" y="263"/>
                    <a:pt x="44" y="345"/>
                    <a:pt x="122" y="379"/>
                  </a:cubicBezTo>
                  <a:cubicBezTo>
                    <a:pt x="138" y="387"/>
                    <a:pt x="152" y="391"/>
                    <a:pt x="169" y="395"/>
                  </a:cubicBezTo>
                  <a:cubicBezTo>
                    <a:pt x="177" y="396"/>
                    <a:pt x="187" y="399"/>
                    <a:pt x="196" y="402"/>
                  </a:cubicBezTo>
                  <a:cubicBezTo>
                    <a:pt x="212" y="407"/>
                    <a:pt x="230" y="410"/>
                    <a:pt x="247" y="410"/>
                  </a:cubicBezTo>
                  <a:cubicBezTo>
                    <a:pt x="283" y="409"/>
                    <a:pt x="318" y="399"/>
                    <a:pt x="348" y="379"/>
                  </a:cubicBezTo>
                  <a:lnTo>
                    <a:pt x="350" y="379"/>
                  </a:lnTo>
                  <a:cubicBezTo>
                    <a:pt x="378" y="377"/>
                    <a:pt x="409" y="376"/>
                    <a:pt x="437" y="376"/>
                  </a:cubicBezTo>
                  <a:cubicBezTo>
                    <a:pt x="538" y="372"/>
                    <a:pt x="619" y="292"/>
                    <a:pt x="621" y="190"/>
                  </a:cubicBezTo>
                  <a:cubicBezTo>
                    <a:pt x="622" y="89"/>
                    <a:pt x="541" y="5"/>
                    <a:pt x="4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5" name="Google Shape;9215;p18"/>
            <p:cNvSpPr/>
            <p:nvPr/>
          </p:nvSpPr>
          <p:spPr>
            <a:xfrm>
              <a:off x="2512475" y="765300"/>
              <a:ext cx="13150" cy="12400"/>
            </a:xfrm>
            <a:custGeom>
              <a:avLst/>
              <a:gdLst/>
              <a:ahLst/>
              <a:cxnLst/>
              <a:rect l="l" t="t" r="r" b="b"/>
              <a:pathLst>
                <a:path w="526" h="496" extrusionOk="0">
                  <a:moveTo>
                    <a:pt x="273" y="0"/>
                  </a:moveTo>
                  <a:cubicBezTo>
                    <a:pt x="232" y="0"/>
                    <a:pt x="193" y="13"/>
                    <a:pt x="160" y="36"/>
                  </a:cubicBezTo>
                  <a:cubicBezTo>
                    <a:pt x="159" y="36"/>
                    <a:pt x="157" y="37"/>
                    <a:pt x="156" y="38"/>
                  </a:cubicBezTo>
                  <a:lnTo>
                    <a:pt x="156" y="38"/>
                  </a:lnTo>
                  <a:lnTo>
                    <a:pt x="158" y="36"/>
                  </a:lnTo>
                  <a:lnTo>
                    <a:pt x="155" y="38"/>
                  </a:lnTo>
                  <a:cubicBezTo>
                    <a:pt x="156" y="38"/>
                    <a:pt x="156" y="38"/>
                    <a:pt x="156" y="38"/>
                  </a:cubicBezTo>
                  <a:lnTo>
                    <a:pt x="156" y="38"/>
                  </a:lnTo>
                  <a:lnTo>
                    <a:pt x="154" y="40"/>
                  </a:lnTo>
                  <a:lnTo>
                    <a:pt x="152" y="41"/>
                  </a:lnTo>
                  <a:cubicBezTo>
                    <a:pt x="123" y="59"/>
                    <a:pt x="97" y="78"/>
                    <a:pt x="71" y="98"/>
                  </a:cubicBezTo>
                  <a:cubicBezTo>
                    <a:pt x="21" y="142"/>
                    <a:pt x="0" y="217"/>
                    <a:pt x="8" y="282"/>
                  </a:cubicBezTo>
                  <a:cubicBezTo>
                    <a:pt x="17" y="350"/>
                    <a:pt x="57" y="408"/>
                    <a:pt x="117" y="443"/>
                  </a:cubicBezTo>
                  <a:cubicBezTo>
                    <a:pt x="174" y="478"/>
                    <a:pt x="244" y="484"/>
                    <a:pt x="309" y="494"/>
                  </a:cubicBezTo>
                  <a:cubicBezTo>
                    <a:pt x="317" y="494"/>
                    <a:pt x="325" y="495"/>
                    <a:pt x="332" y="495"/>
                  </a:cubicBezTo>
                  <a:cubicBezTo>
                    <a:pt x="333" y="496"/>
                    <a:pt x="335" y="496"/>
                    <a:pt x="336" y="496"/>
                  </a:cubicBezTo>
                  <a:cubicBezTo>
                    <a:pt x="426" y="496"/>
                    <a:pt x="504" y="428"/>
                    <a:pt x="516" y="337"/>
                  </a:cubicBezTo>
                  <a:cubicBezTo>
                    <a:pt x="526" y="279"/>
                    <a:pt x="503" y="218"/>
                    <a:pt x="459" y="177"/>
                  </a:cubicBezTo>
                  <a:cubicBezTo>
                    <a:pt x="457" y="141"/>
                    <a:pt x="445" y="106"/>
                    <a:pt x="423" y="76"/>
                  </a:cubicBezTo>
                  <a:cubicBezTo>
                    <a:pt x="393" y="35"/>
                    <a:pt x="348" y="8"/>
                    <a:pt x="298" y="2"/>
                  </a:cubicBezTo>
                  <a:cubicBezTo>
                    <a:pt x="289" y="1"/>
                    <a:pt x="281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6" name="Google Shape;9216;p18"/>
            <p:cNvSpPr/>
            <p:nvPr/>
          </p:nvSpPr>
          <p:spPr>
            <a:xfrm>
              <a:off x="2576800" y="708775"/>
              <a:ext cx="44475" cy="102725"/>
            </a:xfrm>
            <a:custGeom>
              <a:avLst/>
              <a:gdLst/>
              <a:ahLst/>
              <a:cxnLst/>
              <a:rect l="l" t="t" r="r" b="b"/>
              <a:pathLst>
                <a:path w="1779" h="4109" extrusionOk="0">
                  <a:moveTo>
                    <a:pt x="783" y="1430"/>
                  </a:moveTo>
                  <a:lnTo>
                    <a:pt x="783" y="1430"/>
                  </a:lnTo>
                  <a:cubicBezTo>
                    <a:pt x="780" y="1434"/>
                    <a:pt x="776" y="1439"/>
                    <a:pt x="773" y="1444"/>
                  </a:cubicBezTo>
                  <a:lnTo>
                    <a:pt x="773" y="1444"/>
                  </a:lnTo>
                  <a:cubicBezTo>
                    <a:pt x="777" y="1439"/>
                    <a:pt x="780" y="1434"/>
                    <a:pt x="783" y="1430"/>
                  </a:cubicBezTo>
                  <a:close/>
                  <a:moveTo>
                    <a:pt x="464" y="2446"/>
                  </a:moveTo>
                  <a:lnTo>
                    <a:pt x="464" y="2446"/>
                  </a:lnTo>
                  <a:cubicBezTo>
                    <a:pt x="462" y="2448"/>
                    <a:pt x="460" y="2451"/>
                    <a:pt x="458" y="2454"/>
                  </a:cubicBezTo>
                  <a:cubicBezTo>
                    <a:pt x="461" y="2451"/>
                    <a:pt x="463" y="2449"/>
                    <a:pt x="464" y="2446"/>
                  </a:cubicBezTo>
                  <a:close/>
                  <a:moveTo>
                    <a:pt x="1577" y="1"/>
                  </a:moveTo>
                  <a:cubicBezTo>
                    <a:pt x="1523" y="1"/>
                    <a:pt x="1469" y="25"/>
                    <a:pt x="1434" y="69"/>
                  </a:cubicBezTo>
                  <a:cubicBezTo>
                    <a:pt x="1372" y="151"/>
                    <a:pt x="1339" y="247"/>
                    <a:pt x="1301" y="341"/>
                  </a:cubicBezTo>
                  <a:cubicBezTo>
                    <a:pt x="1278" y="398"/>
                    <a:pt x="1256" y="456"/>
                    <a:pt x="1236" y="513"/>
                  </a:cubicBezTo>
                  <a:cubicBezTo>
                    <a:pt x="1195" y="629"/>
                    <a:pt x="1155" y="745"/>
                    <a:pt x="1117" y="860"/>
                  </a:cubicBezTo>
                  <a:cubicBezTo>
                    <a:pt x="1114" y="871"/>
                    <a:pt x="1111" y="884"/>
                    <a:pt x="1107" y="895"/>
                  </a:cubicBezTo>
                  <a:cubicBezTo>
                    <a:pt x="1058" y="984"/>
                    <a:pt x="1011" y="1075"/>
                    <a:pt x="959" y="1161"/>
                  </a:cubicBezTo>
                  <a:cubicBezTo>
                    <a:pt x="897" y="1259"/>
                    <a:pt x="835" y="1354"/>
                    <a:pt x="770" y="1449"/>
                  </a:cubicBezTo>
                  <a:cubicBezTo>
                    <a:pt x="771" y="1447"/>
                    <a:pt x="772" y="1445"/>
                    <a:pt x="773" y="1444"/>
                  </a:cubicBezTo>
                  <a:lnTo>
                    <a:pt x="773" y="1444"/>
                  </a:lnTo>
                  <a:cubicBezTo>
                    <a:pt x="662" y="1600"/>
                    <a:pt x="545" y="1756"/>
                    <a:pt x="428" y="1905"/>
                  </a:cubicBezTo>
                  <a:cubicBezTo>
                    <a:pt x="306" y="2057"/>
                    <a:pt x="183" y="2207"/>
                    <a:pt x="66" y="2361"/>
                  </a:cubicBezTo>
                  <a:cubicBezTo>
                    <a:pt x="1" y="2443"/>
                    <a:pt x="14" y="2560"/>
                    <a:pt x="94" y="2627"/>
                  </a:cubicBezTo>
                  <a:cubicBezTo>
                    <a:pt x="128" y="2654"/>
                    <a:pt x="172" y="2668"/>
                    <a:pt x="215" y="2668"/>
                  </a:cubicBezTo>
                  <a:cubicBezTo>
                    <a:pt x="271" y="2668"/>
                    <a:pt x="327" y="2645"/>
                    <a:pt x="360" y="2598"/>
                  </a:cubicBezTo>
                  <a:cubicBezTo>
                    <a:pt x="395" y="2548"/>
                    <a:pt x="430" y="2495"/>
                    <a:pt x="465" y="2445"/>
                  </a:cubicBezTo>
                  <a:lnTo>
                    <a:pt x="465" y="2445"/>
                  </a:lnTo>
                  <a:cubicBezTo>
                    <a:pt x="465" y="2445"/>
                    <a:pt x="464" y="2446"/>
                    <a:pt x="464" y="2446"/>
                  </a:cubicBezTo>
                  <a:lnTo>
                    <a:pt x="464" y="2446"/>
                  </a:lnTo>
                  <a:cubicBezTo>
                    <a:pt x="465" y="2444"/>
                    <a:pt x="467" y="2443"/>
                    <a:pt x="468" y="2441"/>
                  </a:cubicBezTo>
                  <a:lnTo>
                    <a:pt x="468" y="2441"/>
                  </a:lnTo>
                  <a:lnTo>
                    <a:pt x="465" y="2445"/>
                  </a:lnTo>
                  <a:cubicBezTo>
                    <a:pt x="467" y="2442"/>
                    <a:pt x="469" y="2439"/>
                    <a:pt x="471" y="2437"/>
                  </a:cubicBezTo>
                  <a:lnTo>
                    <a:pt x="471" y="2437"/>
                  </a:lnTo>
                  <a:lnTo>
                    <a:pt x="468" y="2441"/>
                  </a:lnTo>
                  <a:lnTo>
                    <a:pt x="469" y="2440"/>
                  </a:lnTo>
                  <a:lnTo>
                    <a:pt x="472" y="2435"/>
                  </a:lnTo>
                  <a:lnTo>
                    <a:pt x="472" y="2435"/>
                  </a:lnTo>
                  <a:cubicBezTo>
                    <a:pt x="471" y="2436"/>
                    <a:pt x="471" y="2436"/>
                    <a:pt x="471" y="2437"/>
                  </a:cubicBezTo>
                  <a:lnTo>
                    <a:pt x="471" y="2437"/>
                  </a:lnTo>
                  <a:lnTo>
                    <a:pt x="473" y="2434"/>
                  </a:lnTo>
                  <a:lnTo>
                    <a:pt x="472" y="2435"/>
                  </a:lnTo>
                  <a:lnTo>
                    <a:pt x="472" y="2435"/>
                  </a:lnTo>
                  <a:cubicBezTo>
                    <a:pt x="475" y="2431"/>
                    <a:pt x="479" y="2426"/>
                    <a:pt x="482" y="2421"/>
                  </a:cubicBezTo>
                  <a:lnTo>
                    <a:pt x="482" y="2421"/>
                  </a:lnTo>
                  <a:cubicBezTo>
                    <a:pt x="481" y="2422"/>
                    <a:pt x="481" y="2422"/>
                    <a:pt x="481" y="2422"/>
                  </a:cubicBezTo>
                  <a:cubicBezTo>
                    <a:pt x="485" y="2417"/>
                    <a:pt x="488" y="2411"/>
                    <a:pt x="492" y="2406"/>
                  </a:cubicBezTo>
                  <a:lnTo>
                    <a:pt x="492" y="2406"/>
                  </a:lnTo>
                  <a:cubicBezTo>
                    <a:pt x="489" y="2411"/>
                    <a:pt x="485" y="2416"/>
                    <a:pt x="482" y="2421"/>
                  </a:cubicBezTo>
                  <a:lnTo>
                    <a:pt x="482" y="2421"/>
                  </a:lnTo>
                  <a:cubicBezTo>
                    <a:pt x="487" y="2416"/>
                    <a:pt x="490" y="2410"/>
                    <a:pt x="494" y="2403"/>
                  </a:cubicBezTo>
                  <a:lnTo>
                    <a:pt x="494" y="2403"/>
                  </a:lnTo>
                  <a:cubicBezTo>
                    <a:pt x="494" y="2404"/>
                    <a:pt x="493" y="2405"/>
                    <a:pt x="492" y="2406"/>
                  </a:cubicBezTo>
                  <a:lnTo>
                    <a:pt x="492" y="2406"/>
                  </a:lnTo>
                  <a:cubicBezTo>
                    <a:pt x="493" y="2404"/>
                    <a:pt x="494" y="2403"/>
                    <a:pt x="495" y="2402"/>
                  </a:cubicBezTo>
                  <a:lnTo>
                    <a:pt x="495" y="2402"/>
                  </a:lnTo>
                  <a:cubicBezTo>
                    <a:pt x="495" y="2402"/>
                    <a:pt x="494" y="2403"/>
                    <a:pt x="494" y="2403"/>
                  </a:cubicBezTo>
                  <a:lnTo>
                    <a:pt x="494" y="2403"/>
                  </a:lnTo>
                  <a:cubicBezTo>
                    <a:pt x="544" y="2332"/>
                    <a:pt x="596" y="2263"/>
                    <a:pt x="645" y="2195"/>
                  </a:cubicBezTo>
                  <a:cubicBezTo>
                    <a:pt x="701" y="2120"/>
                    <a:pt x="756" y="2047"/>
                    <a:pt x="810" y="1973"/>
                  </a:cubicBezTo>
                  <a:lnTo>
                    <a:pt x="810" y="1973"/>
                  </a:lnTo>
                  <a:cubicBezTo>
                    <a:pt x="753" y="2215"/>
                    <a:pt x="699" y="2459"/>
                    <a:pt x="652" y="2703"/>
                  </a:cubicBezTo>
                  <a:cubicBezTo>
                    <a:pt x="614" y="2897"/>
                    <a:pt x="577" y="3094"/>
                    <a:pt x="542" y="3288"/>
                  </a:cubicBezTo>
                  <a:cubicBezTo>
                    <a:pt x="506" y="3493"/>
                    <a:pt x="468" y="3695"/>
                    <a:pt x="439" y="3899"/>
                  </a:cubicBezTo>
                  <a:cubicBezTo>
                    <a:pt x="425" y="3999"/>
                    <a:pt x="495" y="4091"/>
                    <a:pt x="595" y="4107"/>
                  </a:cubicBezTo>
                  <a:cubicBezTo>
                    <a:pt x="604" y="4108"/>
                    <a:pt x="612" y="4108"/>
                    <a:pt x="620" y="4108"/>
                  </a:cubicBezTo>
                  <a:cubicBezTo>
                    <a:pt x="709" y="4108"/>
                    <a:pt x="796" y="4040"/>
                    <a:pt x="805" y="3950"/>
                  </a:cubicBezTo>
                  <a:cubicBezTo>
                    <a:pt x="829" y="3681"/>
                    <a:pt x="864" y="3413"/>
                    <a:pt x="905" y="3147"/>
                  </a:cubicBezTo>
                  <a:cubicBezTo>
                    <a:pt x="944" y="2894"/>
                    <a:pt x="992" y="2646"/>
                    <a:pt x="1043" y="2396"/>
                  </a:cubicBezTo>
                  <a:cubicBezTo>
                    <a:pt x="1071" y="2267"/>
                    <a:pt x="1098" y="2134"/>
                    <a:pt x="1131" y="2008"/>
                  </a:cubicBezTo>
                  <a:cubicBezTo>
                    <a:pt x="1164" y="1881"/>
                    <a:pt x="1193" y="1751"/>
                    <a:pt x="1229" y="1625"/>
                  </a:cubicBezTo>
                  <a:cubicBezTo>
                    <a:pt x="1266" y="1506"/>
                    <a:pt x="1299" y="1387"/>
                    <a:pt x="1337" y="1268"/>
                  </a:cubicBezTo>
                  <a:cubicBezTo>
                    <a:pt x="1359" y="1202"/>
                    <a:pt x="1381" y="1134"/>
                    <a:pt x="1403" y="1066"/>
                  </a:cubicBezTo>
                  <a:cubicBezTo>
                    <a:pt x="1460" y="963"/>
                    <a:pt x="1513" y="858"/>
                    <a:pt x="1562" y="752"/>
                  </a:cubicBezTo>
                  <a:cubicBezTo>
                    <a:pt x="1598" y="672"/>
                    <a:pt x="1635" y="593"/>
                    <a:pt x="1669" y="510"/>
                  </a:cubicBezTo>
                  <a:cubicBezTo>
                    <a:pt x="1717" y="404"/>
                    <a:pt x="1779" y="285"/>
                    <a:pt x="1769" y="167"/>
                  </a:cubicBezTo>
                  <a:cubicBezTo>
                    <a:pt x="1761" y="102"/>
                    <a:pt x="1718" y="45"/>
                    <a:pt x="1660" y="20"/>
                  </a:cubicBezTo>
                  <a:cubicBezTo>
                    <a:pt x="1657" y="18"/>
                    <a:pt x="1654" y="16"/>
                    <a:pt x="1650" y="16"/>
                  </a:cubicBezTo>
                  <a:cubicBezTo>
                    <a:pt x="1627" y="6"/>
                    <a:pt x="1602" y="1"/>
                    <a:pt x="1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7" name="Google Shape;9217;p18"/>
            <p:cNvSpPr/>
            <p:nvPr/>
          </p:nvSpPr>
          <p:spPr>
            <a:xfrm>
              <a:off x="2511225" y="769525"/>
              <a:ext cx="33125" cy="14625"/>
            </a:xfrm>
            <a:custGeom>
              <a:avLst/>
              <a:gdLst/>
              <a:ahLst/>
              <a:cxnLst/>
              <a:rect l="l" t="t" r="r" b="b"/>
              <a:pathLst>
                <a:path w="1325" h="585" extrusionOk="0">
                  <a:moveTo>
                    <a:pt x="1136" y="1"/>
                  </a:moveTo>
                  <a:cubicBezTo>
                    <a:pt x="1129" y="1"/>
                    <a:pt x="1121" y="1"/>
                    <a:pt x="1114" y="2"/>
                  </a:cubicBezTo>
                  <a:cubicBezTo>
                    <a:pt x="897" y="32"/>
                    <a:pt x="680" y="57"/>
                    <a:pt x="462" y="78"/>
                  </a:cubicBezTo>
                  <a:cubicBezTo>
                    <a:pt x="416" y="83"/>
                    <a:pt x="370" y="87"/>
                    <a:pt x="322" y="92"/>
                  </a:cubicBezTo>
                  <a:cubicBezTo>
                    <a:pt x="229" y="103"/>
                    <a:pt x="123" y="118"/>
                    <a:pt x="58" y="192"/>
                  </a:cubicBezTo>
                  <a:cubicBezTo>
                    <a:pt x="23" y="227"/>
                    <a:pt x="4" y="274"/>
                    <a:pt x="1" y="325"/>
                  </a:cubicBezTo>
                  <a:cubicBezTo>
                    <a:pt x="3" y="368"/>
                    <a:pt x="14" y="409"/>
                    <a:pt x="33" y="447"/>
                  </a:cubicBezTo>
                  <a:cubicBezTo>
                    <a:pt x="55" y="491"/>
                    <a:pt x="82" y="534"/>
                    <a:pt x="124" y="561"/>
                  </a:cubicBezTo>
                  <a:cubicBezTo>
                    <a:pt x="152" y="575"/>
                    <a:pt x="182" y="585"/>
                    <a:pt x="213" y="585"/>
                  </a:cubicBezTo>
                  <a:cubicBezTo>
                    <a:pt x="216" y="585"/>
                    <a:pt x="218" y="585"/>
                    <a:pt x="221" y="585"/>
                  </a:cubicBezTo>
                  <a:cubicBezTo>
                    <a:pt x="222" y="585"/>
                    <a:pt x="223" y="585"/>
                    <a:pt x="224" y="585"/>
                  </a:cubicBezTo>
                  <a:cubicBezTo>
                    <a:pt x="305" y="585"/>
                    <a:pt x="378" y="530"/>
                    <a:pt x="401" y="450"/>
                  </a:cubicBezTo>
                  <a:cubicBezTo>
                    <a:pt x="506" y="436"/>
                    <a:pt x="610" y="425"/>
                    <a:pt x="715" y="412"/>
                  </a:cubicBezTo>
                  <a:cubicBezTo>
                    <a:pt x="862" y="395"/>
                    <a:pt x="1009" y="376"/>
                    <a:pt x="1157" y="357"/>
                  </a:cubicBezTo>
                  <a:cubicBezTo>
                    <a:pt x="1255" y="345"/>
                    <a:pt x="1324" y="255"/>
                    <a:pt x="1313" y="157"/>
                  </a:cubicBezTo>
                  <a:cubicBezTo>
                    <a:pt x="1302" y="68"/>
                    <a:pt x="1225" y="1"/>
                    <a:pt x="1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8" name="Google Shape;9218;p18"/>
            <p:cNvSpPr/>
            <p:nvPr/>
          </p:nvSpPr>
          <p:spPr>
            <a:xfrm>
              <a:off x="2515775" y="753350"/>
              <a:ext cx="22900" cy="9675"/>
            </a:xfrm>
            <a:custGeom>
              <a:avLst/>
              <a:gdLst/>
              <a:ahLst/>
              <a:cxnLst/>
              <a:rect l="l" t="t" r="r" b="b"/>
              <a:pathLst>
                <a:path w="916" h="387" extrusionOk="0">
                  <a:moveTo>
                    <a:pt x="238" y="1"/>
                  </a:moveTo>
                  <a:cubicBezTo>
                    <a:pt x="203" y="1"/>
                    <a:pt x="167" y="9"/>
                    <a:pt x="134" y="25"/>
                  </a:cubicBezTo>
                  <a:cubicBezTo>
                    <a:pt x="1" y="90"/>
                    <a:pt x="12" y="307"/>
                    <a:pt x="150" y="359"/>
                  </a:cubicBezTo>
                  <a:cubicBezTo>
                    <a:pt x="202" y="377"/>
                    <a:pt x="257" y="387"/>
                    <a:pt x="312" y="387"/>
                  </a:cubicBezTo>
                  <a:cubicBezTo>
                    <a:pt x="319" y="387"/>
                    <a:pt x="327" y="387"/>
                    <a:pt x="335" y="386"/>
                  </a:cubicBezTo>
                  <a:cubicBezTo>
                    <a:pt x="378" y="386"/>
                    <a:pt x="422" y="385"/>
                    <a:pt x="463" y="383"/>
                  </a:cubicBezTo>
                  <a:cubicBezTo>
                    <a:pt x="558" y="378"/>
                    <a:pt x="653" y="372"/>
                    <a:pt x="750" y="366"/>
                  </a:cubicBezTo>
                  <a:cubicBezTo>
                    <a:pt x="846" y="358"/>
                    <a:pt x="916" y="260"/>
                    <a:pt x="905" y="166"/>
                  </a:cubicBezTo>
                  <a:cubicBezTo>
                    <a:pt x="896" y="85"/>
                    <a:pt x="822" y="9"/>
                    <a:pt x="737" y="9"/>
                  </a:cubicBezTo>
                  <a:cubicBezTo>
                    <a:pt x="734" y="9"/>
                    <a:pt x="732" y="9"/>
                    <a:pt x="729" y="9"/>
                  </a:cubicBezTo>
                  <a:cubicBezTo>
                    <a:pt x="626" y="14"/>
                    <a:pt x="522" y="19"/>
                    <a:pt x="419" y="19"/>
                  </a:cubicBezTo>
                  <a:cubicBezTo>
                    <a:pt x="386" y="19"/>
                    <a:pt x="352" y="19"/>
                    <a:pt x="319" y="17"/>
                  </a:cubicBezTo>
                  <a:lnTo>
                    <a:pt x="319" y="17"/>
                  </a:lnTo>
                  <a:cubicBezTo>
                    <a:pt x="321" y="18"/>
                    <a:pt x="322" y="18"/>
                    <a:pt x="323" y="19"/>
                  </a:cubicBezTo>
                  <a:lnTo>
                    <a:pt x="323" y="19"/>
                  </a:lnTo>
                  <a:cubicBezTo>
                    <a:pt x="319" y="18"/>
                    <a:pt x="314" y="18"/>
                    <a:pt x="310" y="17"/>
                  </a:cubicBezTo>
                  <a:cubicBezTo>
                    <a:pt x="292" y="9"/>
                    <a:pt x="275" y="5"/>
                    <a:pt x="256" y="2"/>
                  </a:cubicBezTo>
                  <a:cubicBezTo>
                    <a:pt x="250" y="1"/>
                    <a:pt x="244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19" name="Google Shape;9219;p18"/>
            <p:cNvSpPr/>
            <p:nvPr/>
          </p:nvSpPr>
          <p:spPr>
            <a:xfrm>
              <a:off x="1589300" y="875650"/>
              <a:ext cx="63625" cy="69725"/>
            </a:xfrm>
            <a:custGeom>
              <a:avLst/>
              <a:gdLst/>
              <a:ahLst/>
              <a:cxnLst/>
              <a:rect l="l" t="t" r="r" b="b"/>
              <a:pathLst>
                <a:path w="2545" h="2789" extrusionOk="0">
                  <a:moveTo>
                    <a:pt x="217" y="1"/>
                  </a:moveTo>
                  <a:cubicBezTo>
                    <a:pt x="178" y="1"/>
                    <a:pt x="138" y="13"/>
                    <a:pt x="104" y="37"/>
                  </a:cubicBezTo>
                  <a:cubicBezTo>
                    <a:pt x="20" y="101"/>
                    <a:pt x="1" y="219"/>
                    <a:pt x="64" y="303"/>
                  </a:cubicBezTo>
                  <a:cubicBezTo>
                    <a:pt x="69" y="311"/>
                    <a:pt x="75" y="319"/>
                    <a:pt x="81" y="327"/>
                  </a:cubicBezTo>
                  <a:cubicBezTo>
                    <a:pt x="154" y="425"/>
                    <a:pt x="230" y="520"/>
                    <a:pt x="306" y="615"/>
                  </a:cubicBezTo>
                  <a:cubicBezTo>
                    <a:pt x="370" y="696"/>
                    <a:pt x="442" y="770"/>
                    <a:pt x="510" y="846"/>
                  </a:cubicBezTo>
                  <a:cubicBezTo>
                    <a:pt x="572" y="914"/>
                    <a:pt x="639" y="978"/>
                    <a:pt x="704" y="1044"/>
                  </a:cubicBezTo>
                  <a:cubicBezTo>
                    <a:pt x="764" y="1103"/>
                    <a:pt x="822" y="1163"/>
                    <a:pt x="884" y="1221"/>
                  </a:cubicBezTo>
                  <a:cubicBezTo>
                    <a:pt x="1039" y="1373"/>
                    <a:pt x="1194" y="1525"/>
                    <a:pt x="1349" y="1681"/>
                  </a:cubicBezTo>
                  <a:cubicBezTo>
                    <a:pt x="1478" y="1809"/>
                    <a:pt x="1600" y="1945"/>
                    <a:pt x="1720" y="2081"/>
                  </a:cubicBezTo>
                  <a:cubicBezTo>
                    <a:pt x="1758" y="2129"/>
                    <a:pt x="1796" y="2174"/>
                    <a:pt x="1832" y="2220"/>
                  </a:cubicBezTo>
                  <a:cubicBezTo>
                    <a:pt x="1873" y="2271"/>
                    <a:pt x="1910" y="2326"/>
                    <a:pt x="1948" y="2377"/>
                  </a:cubicBezTo>
                  <a:cubicBezTo>
                    <a:pt x="2030" y="2489"/>
                    <a:pt x="2106" y="2605"/>
                    <a:pt x="2184" y="2719"/>
                  </a:cubicBezTo>
                  <a:cubicBezTo>
                    <a:pt x="2214" y="2762"/>
                    <a:pt x="2265" y="2789"/>
                    <a:pt x="2317" y="2789"/>
                  </a:cubicBezTo>
                  <a:cubicBezTo>
                    <a:pt x="2318" y="2789"/>
                    <a:pt x="2320" y="2789"/>
                    <a:pt x="2321" y="2789"/>
                  </a:cubicBezTo>
                  <a:cubicBezTo>
                    <a:pt x="2464" y="2789"/>
                    <a:pt x="2545" y="2629"/>
                    <a:pt x="2461" y="2515"/>
                  </a:cubicBezTo>
                  <a:cubicBezTo>
                    <a:pt x="2366" y="2383"/>
                    <a:pt x="2272" y="2252"/>
                    <a:pt x="2176" y="2121"/>
                  </a:cubicBezTo>
                  <a:cubicBezTo>
                    <a:pt x="1935" y="1796"/>
                    <a:pt x="1657" y="1505"/>
                    <a:pt x="1376" y="1214"/>
                  </a:cubicBezTo>
                  <a:cubicBezTo>
                    <a:pt x="1256" y="1088"/>
                    <a:pt x="1131" y="967"/>
                    <a:pt x="1012" y="840"/>
                  </a:cubicBezTo>
                  <a:cubicBezTo>
                    <a:pt x="943" y="767"/>
                    <a:pt x="870" y="696"/>
                    <a:pt x="805" y="620"/>
                  </a:cubicBezTo>
                  <a:cubicBezTo>
                    <a:pt x="740" y="546"/>
                    <a:pt x="677" y="470"/>
                    <a:pt x="612" y="395"/>
                  </a:cubicBezTo>
                  <a:cubicBezTo>
                    <a:pt x="531" y="289"/>
                    <a:pt x="449" y="185"/>
                    <a:pt x="370" y="79"/>
                  </a:cubicBezTo>
                  <a:cubicBezTo>
                    <a:pt x="333" y="27"/>
                    <a:pt x="275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0" name="Google Shape;9220;p18"/>
            <p:cNvSpPr/>
            <p:nvPr/>
          </p:nvSpPr>
          <p:spPr>
            <a:xfrm>
              <a:off x="1594975" y="871450"/>
              <a:ext cx="62825" cy="75200"/>
            </a:xfrm>
            <a:custGeom>
              <a:avLst/>
              <a:gdLst/>
              <a:ahLst/>
              <a:cxnLst/>
              <a:rect l="l" t="t" r="r" b="b"/>
              <a:pathLst>
                <a:path w="2513" h="3008" extrusionOk="0">
                  <a:moveTo>
                    <a:pt x="2303" y="1"/>
                  </a:moveTo>
                  <a:cubicBezTo>
                    <a:pt x="2256" y="1"/>
                    <a:pt x="2209" y="18"/>
                    <a:pt x="2172" y="52"/>
                  </a:cubicBezTo>
                  <a:cubicBezTo>
                    <a:pt x="1999" y="207"/>
                    <a:pt x="1854" y="391"/>
                    <a:pt x="1721" y="579"/>
                  </a:cubicBezTo>
                  <a:cubicBezTo>
                    <a:pt x="1585" y="772"/>
                    <a:pt x="1450" y="967"/>
                    <a:pt x="1316" y="1163"/>
                  </a:cubicBezTo>
                  <a:lnTo>
                    <a:pt x="1319" y="1158"/>
                  </a:lnTo>
                  <a:lnTo>
                    <a:pt x="1314" y="1165"/>
                  </a:lnTo>
                  <a:lnTo>
                    <a:pt x="1306" y="1176"/>
                  </a:lnTo>
                  <a:lnTo>
                    <a:pt x="1311" y="1171"/>
                  </a:lnTo>
                  <a:lnTo>
                    <a:pt x="1311" y="1171"/>
                  </a:lnTo>
                  <a:cubicBezTo>
                    <a:pt x="1127" y="1429"/>
                    <a:pt x="937" y="1682"/>
                    <a:pt x="736" y="1929"/>
                  </a:cubicBezTo>
                  <a:cubicBezTo>
                    <a:pt x="516" y="2200"/>
                    <a:pt x="287" y="2464"/>
                    <a:pt x="59" y="2730"/>
                  </a:cubicBezTo>
                  <a:cubicBezTo>
                    <a:pt x="0" y="2803"/>
                    <a:pt x="11" y="2911"/>
                    <a:pt x="84" y="2969"/>
                  </a:cubicBezTo>
                  <a:lnTo>
                    <a:pt x="86" y="2971"/>
                  </a:lnTo>
                  <a:cubicBezTo>
                    <a:pt x="117" y="2995"/>
                    <a:pt x="154" y="3007"/>
                    <a:pt x="191" y="3007"/>
                  </a:cubicBezTo>
                  <a:cubicBezTo>
                    <a:pt x="240" y="3007"/>
                    <a:pt x="289" y="2986"/>
                    <a:pt x="323" y="2944"/>
                  </a:cubicBezTo>
                  <a:cubicBezTo>
                    <a:pt x="483" y="2740"/>
                    <a:pt x="654" y="2542"/>
                    <a:pt x="822" y="2344"/>
                  </a:cubicBezTo>
                  <a:cubicBezTo>
                    <a:pt x="1069" y="2051"/>
                    <a:pt x="1306" y="1749"/>
                    <a:pt x="1534" y="1439"/>
                  </a:cubicBezTo>
                  <a:cubicBezTo>
                    <a:pt x="1754" y="1139"/>
                    <a:pt x="1954" y="824"/>
                    <a:pt x="2199" y="547"/>
                  </a:cubicBezTo>
                  <a:cubicBezTo>
                    <a:pt x="2273" y="470"/>
                    <a:pt x="2351" y="395"/>
                    <a:pt x="2433" y="326"/>
                  </a:cubicBezTo>
                  <a:cubicBezTo>
                    <a:pt x="2512" y="259"/>
                    <a:pt x="2506" y="129"/>
                    <a:pt x="2438" y="58"/>
                  </a:cubicBezTo>
                  <a:cubicBezTo>
                    <a:pt x="2401" y="20"/>
                    <a:pt x="2352" y="1"/>
                    <a:pt x="23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1" name="Google Shape;9221;p18"/>
            <p:cNvSpPr/>
            <p:nvPr/>
          </p:nvSpPr>
          <p:spPr>
            <a:xfrm>
              <a:off x="1680125" y="898700"/>
              <a:ext cx="34350" cy="12400"/>
            </a:xfrm>
            <a:custGeom>
              <a:avLst/>
              <a:gdLst/>
              <a:ahLst/>
              <a:cxnLst/>
              <a:rect l="l" t="t" r="r" b="b"/>
              <a:pathLst>
                <a:path w="1374" h="496" extrusionOk="0">
                  <a:moveTo>
                    <a:pt x="469" y="0"/>
                  </a:moveTo>
                  <a:cubicBezTo>
                    <a:pt x="419" y="3"/>
                    <a:pt x="368" y="5"/>
                    <a:pt x="319" y="5"/>
                  </a:cubicBezTo>
                  <a:lnTo>
                    <a:pt x="248" y="5"/>
                  </a:lnTo>
                  <a:cubicBezTo>
                    <a:pt x="244" y="5"/>
                    <a:pt x="239" y="5"/>
                    <a:pt x="235" y="5"/>
                  </a:cubicBezTo>
                  <a:cubicBezTo>
                    <a:pt x="198" y="5"/>
                    <a:pt x="162" y="11"/>
                    <a:pt x="127" y="24"/>
                  </a:cubicBezTo>
                  <a:cubicBezTo>
                    <a:pt x="48" y="56"/>
                    <a:pt x="1" y="135"/>
                    <a:pt x="10" y="220"/>
                  </a:cubicBezTo>
                  <a:cubicBezTo>
                    <a:pt x="20" y="293"/>
                    <a:pt x="72" y="355"/>
                    <a:pt x="145" y="377"/>
                  </a:cubicBezTo>
                  <a:cubicBezTo>
                    <a:pt x="241" y="407"/>
                    <a:pt x="347" y="412"/>
                    <a:pt x="449" y="423"/>
                  </a:cubicBezTo>
                  <a:cubicBezTo>
                    <a:pt x="523" y="432"/>
                    <a:pt x="596" y="440"/>
                    <a:pt x="670" y="448"/>
                  </a:cubicBezTo>
                  <a:cubicBezTo>
                    <a:pt x="844" y="467"/>
                    <a:pt x="1019" y="483"/>
                    <a:pt x="1194" y="496"/>
                  </a:cubicBezTo>
                  <a:lnTo>
                    <a:pt x="1204" y="494"/>
                  </a:lnTo>
                  <a:cubicBezTo>
                    <a:pt x="1296" y="494"/>
                    <a:pt x="1372" y="409"/>
                    <a:pt x="1373" y="318"/>
                  </a:cubicBezTo>
                  <a:cubicBezTo>
                    <a:pt x="1373" y="220"/>
                    <a:pt x="1294" y="148"/>
                    <a:pt x="1197" y="141"/>
                  </a:cubicBezTo>
                  <a:lnTo>
                    <a:pt x="1125" y="136"/>
                  </a:lnTo>
                  <a:cubicBezTo>
                    <a:pt x="985" y="124"/>
                    <a:pt x="849" y="108"/>
                    <a:pt x="710" y="91"/>
                  </a:cubicBezTo>
                  <a:lnTo>
                    <a:pt x="620" y="79"/>
                  </a:lnTo>
                  <a:cubicBezTo>
                    <a:pt x="586" y="30"/>
                    <a:pt x="529" y="0"/>
                    <a:pt x="4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2" name="Google Shape;9222;p18"/>
            <p:cNvSpPr/>
            <p:nvPr/>
          </p:nvSpPr>
          <p:spPr>
            <a:xfrm>
              <a:off x="1679025" y="909375"/>
              <a:ext cx="54350" cy="18000"/>
            </a:xfrm>
            <a:custGeom>
              <a:avLst/>
              <a:gdLst/>
              <a:ahLst/>
              <a:cxnLst/>
              <a:rect l="l" t="t" r="r" b="b"/>
              <a:pathLst>
                <a:path w="2174" h="720" extrusionOk="0">
                  <a:moveTo>
                    <a:pt x="1990" y="1"/>
                  </a:moveTo>
                  <a:cubicBezTo>
                    <a:pt x="1976" y="1"/>
                    <a:pt x="1961" y="3"/>
                    <a:pt x="1947" y="7"/>
                  </a:cubicBezTo>
                  <a:cubicBezTo>
                    <a:pt x="1769" y="61"/>
                    <a:pt x="1591" y="118"/>
                    <a:pt x="1411" y="165"/>
                  </a:cubicBezTo>
                  <a:cubicBezTo>
                    <a:pt x="1327" y="187"/>
                    <a:pt x="1243" y="214"/>
                    <a:pt x="1156" y="233"/>
                  </a:cubicBezTo>
                  <a:cubicBezTo>
                    <a:pt x="1070" y="251"/>
                    <a:pt x="983" y="268"/>
                    <a:pt x="896" y="289"/>
                  </a:cubicBezTo>
                  <a:cubicBezTo>
                    <a:pt x="745" y="315"/>
                    <a:pt x="592" y="343"/>
                    <a:pt x="438" y="354"/>
                  </a:cubicBezTo>
                  <a:lnTo>
                    <a:pt x="438" y="354"/>
                  </a:lnTo>
                  <a:cubicBezTo>
                    <a:pt x="439" y="354"/>
                    <a:pt x="440" y="354"/>
                    <a:pt x="440" y="354"/>
                  </a:cubicBezTo>
                  <a:lnTo>
                    <a:pt x="440" y="354"/>
                  </a:lnTo>
                  <a:lnTo>
                    <a:pt x="425" y="355"/>
                  </a:lnTo>
                  <a:lnTo>
                    <a:pt x="425" y="355"/>
                  </a:lnTo>
                  <a:cubicBezTo>
                    <a:pt x="426" y="355"/>
                    <a:pt x="427" y="355"/>
                    <a:pt x="428" y="355"/>
                  </a:cubicBezTo>
                  <a:lnTo>
                    <a:pt x="428" y="355"/>
                  </a:lnTo>
                  <a:cubicBezTo>
                    <a:pt x="431" y="354"/>
                    <a:pt x="435" y="354"/>
                    <a:pt x="438" y="354"/>
                  </a:cubicBezTo>
                  <a:lnTo>
                    <a:pt x="438" y="354"/>
                  </a:lnTo>
                  <a:cubicBezTo>
                    <a:pt x="435" y="354"/>
                    <a:pt x="431" y="354"/>
                    <a:pt x="428" y="355"/>
                  </a:cubicBezTo>
                  <a:lnTo>
                    <a:pt x="428" y="355"/>
                  </a:lnTo>
                  <a:cubicBezTo>
                    <a:pt x="424" y="355"/>
                    <a:pt x="420" y="355"/>
                    <a:pt x="417" y="355"/>
                  </a:cubicBezTo>
                  <a:lnTo>
                    <a:pt x="425" y="355"/>
                  </a:lnTo>
                  <a:lnTo>
                    <a:pt x="425" y="355"/>
                  </a:lnTo>
                  <a:cubicBezTo>
                    <a:pt x="413" y="355"/>
                    <a:pt x="400" y="355"/>
                    <a:pt x="388" y="355"/>
                  </a:cubicBezTo>
                  <a:lnTo>
                    <a:pt x="385" y="351"/>
                  </a:lnTo>
                  <a:cubicBezTo>
                    <a:pt x="347" y="301"/>
                    <a:pt x="290" y="275"/>
                    <a:pt x="233" y="275"/>
                  </a:cubicBezTo>
                  <a:cubicBezTo>
                    <a:pt x="195" y="275"/>
                    <a:pt x="156" y="287"/>
                    <a:pt x="122" y="311"/>
                  </a:cubicBezTo>
                  <a:cubicBezTo>
                    <a:pt x="99" y="327"/>
                    <a:pt x="76" y="346"/>
                    <a:pt x="59" y="368"/>
                  </a:cubicBezTo>
                  <a:cubicBezTo>
                    <a:pt x="42" y="392"/>
                    <a:pt x="29" y="419"/>
                    <a:pt x="19" y="447"/>
                  </a:cubicBezTo>
                  <a:cubicBezTo>
                    <a:pt x="0" y="510"/>
                    <a:pt x="18" y="580"/>
                    <a:pt x="65" y="628"/>
                  </a:cubicBezTo>
                  <a:cubicBezTo>
                    <a:pt x="114" y="677"/>
                    <a:pt x="181" y="707"/>
                    <a:pt x="250" y="715"/>
                  </a:cubicBezTo>
                  <a:cubicBezTo>
                    <a:pt x="284" y="718"/>
                    <a:pt x="319" y="719"/>
                    <a:pt x="353" y="719"/>
                  </a:cubicBezTo>
                  <a:cubicBezTo>
                    <a:pt x="399" y="719"/>
                    <a:pt x="447" y="718"/>
                    <a:pt x="493" y="711"/>
                  </a:cubicBezTo>
                  <a:cubicBezTo>
                    <a:pt x="600" y="699"/>
                    <a:pt x="708" y="680"/>
                    <a:pt x="814" y="659"/>
                  </a:cubicBezTo>
                  <a:cubicBezTo>
                    <a:pt x="955" y="634"/>
                    <a:pt x="1094" y="602"/>
                    <a:pt x="1235" y="569"/>
                  </a:cubicBezTo>
                  <a:cubicBezTo>
                    <a:pt x="1349" y="542"/>
                    <a:pt x="1460" y="507"/>
                    <a:pt x="1571" y="474"/>
                  </a:cubicBezTo>
                  <a:cubicBezTo>
                    <a:pt x="1724" y="427"/>
                    <a:pt x="1878" y="381"/>
                    <a:pt x="2030" y="332"/>
                  </a:cubicBezTo>
                  <a:cubicBezTo>
                    <a:pt x="2117" y="305"/>
                    <a:pt x="2174" y="219"/>
                    <a:pt x="2150" y="127"/>
                  </a:cubicBezTo>
                  <a:cubicBezTo>
                    <a:pt x="2133" y="56"/>
                    <a:pt x="2063" y="1"/>
                    <a:pt x="1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3" name="Google Shape;9223;p18"/>
            <p:cNvSpPr/>
            <p:nvPr/>
          </p:nvSpPr>
          <p:spPr>
            <a:xfrm>
              <a:off x="1752125" y="863850"/>
              <a:ext cx="72625" cy="71200"/>
            </a:xfrm>
            <a:custGeom>
              <a:avLst/>
              <a:gdLst/>
              <a:ahLst/>
              <a:cxnLst/>
              <a:rect l="l" t="t" r="r" b="b"/>
              <a:pathLst>
                <a:path w="2905" h="2848" extrusionOk="0">
                  <a:moveTo>
                    <a:pt x="2555" y="598"/>
                  </a:moveTo>
                  <a:lnTo>
                    <a:pt x="2555" y="598"/>
                  </a:lnTo>
                  <a:cubicBezTo>
                    <a:pt x="2556" y="599"/>
                    <a:pt x="2556" y="601"/>
                    <a:pt x="2556" y="602"/>
                  </a:cubicBezTo>
                  <a:lnTo>
                    <a:pt x="2556" y="602"/>
                  </a:lnTo>
                  <a:cubicBezTo>
                    <a:pt x="2556" y="601"/>
                    <a:pt x="2556" y="599"/>
                    <a:pt x="2555" y="598"/>
                  </a:cubicBezTo>
                  <a:close/>
                  <a:moveTo>
                    <a:pt x="2556" y="602"/>
                  </a:moveTo>
                  <a:lnTo>
                    <a:pt x="2556" y="602"/>
                  </a:lnTo>
                  <a:cubicBezTo>
                    <a:pt x="2558" y="609"/>
                    <a:pt x="2560" y="615"/>
                    <a:pt x="2562" y="622"/>
                  </a:cubicBezTo>
                  <a:lnTo>
                    <a:pt x="2562" y="622"/>
                  </a:lnTo>
                  <a:cubicBezTo>
                    <a:pt x="2562" y="620"/>
                    <a:pt x="2561" y="617"/>
                    <a:pt x="2561" y="616"/>
                  </a:cubicBezTo>
                  <a:lnTo>
                    <a:pt x="2561" y="616"/>
                  </a:lnTo>
                  <a:cubicBezTo>
                    <a:pt x="2561" y="616"/>
                    <a:pt x="2561" y="616"/>
                    <a:pt x="2562" y="616"/>
                  </a:cubicBezTo>
                  <a:lnTo>
                    <a:pt x="2562" y="616"/>
                  </a:lnTo>
                  <a:cubicBezTo>
                    <a:pt x="2561" y="616"/>
                    <a:pt x="2561" y="616"/>
                    <a:pt x="2561" y="615"/>
                  </a:cubicBezTo>
                  <a:lnTo>
                    <a:pt x="2561" y="615"/>
                  </a:lnTo>
                  <a:cubicBezTo>
                    <a:pt x="2561" y="616"/>
                    <a:pt x="2561" y="616"/>
                    <a:pt x="2561" y="616"/>
                  </a:cubicBezTo>
                  <a:lnTo>
                    <a:pt x="2561" y="616"/>
                  </a:lnTo>
                  <a:cubicBezTo>
                    <a:pt x="2561" y="615"/>
                    <a:pt x="2561" y="615"/>
                    <a:pt x="2561" y="615"/>
                  </a:cubicBezTo>
                  <a:lnTo>
                    <a:pt x="2561" y="615"/>
                  </a:lnTo>
                  <a:cubicBezTo>
                    <a:pt x="2561" y="615"/>
                    <a:pt x="2561" y="615"/>
                    <a:pt x="2561" y="615"/>
                  </a:cubicBezTo>
                  <a:lnTo>
                    <a:pt x="2561" y="615"/>
                  </a:lnTo>
                  <a:cubicBezTo>
                    <a:pt x="2561" y="615"/>
                    <a:pt x="2561" y="614"/>
                    <a:pt x="2561" y="614"/>
                  </a:cubicBezTo>
                  <a:cubicBezTo>
                    <a:pt x="2559" y="610"/>
                    <a:pt x="2558" y="606"/>
                    <a:pt x="2556" y="602"/>
                  </a:cubicBezTo>
                  <a:close/>
                  <a:moveTo>
                    <a:pt x="2562" y="622"/>
                  </a:moveTo>
                  <a:lnTo>
                    <a:pt x="2562" y="622"/>
                  </a:lnTo>
                  <a:cubicBezTo>
                    <a:pt x="2562" y="623"/>
                    <a:pt x="2562" y="624"/>
                    <a:pt x="2563" y="625"/>
                  </a:cubicBezTo>
                  <a:cubicBezTo>
                    <a:pt x="2563" y="624"/>
                    <a:pt x="2562" y="623"/>
                    <a:pt x="2562" y="622"/>
                  </a:cubicBezTo>
                  <a:close/>
                  <a:moveTo>
                    <a:pt x="2196" y="345"/>
                  </a:moveTo>
                  <a:cubicBezTo>
                    <a:pt x="2205" y="345"/>
                    <a:pt x="2215" y="346"/>
                    <a:pt x="2224" y="348"/>
                  </a:cubicBezTo>
                  <a:cubicBezTo>
                    <a:pt x="2240" y="353"/>
                    <a:pt x="2254" y="356"/>
                    <a:pt x="2269" y="361"/>
                  </a:cubicBezTo>
                  <a:cubicBezTo>
                    <a:pt x="2299" y="373"/>
                    <a:pt x="2329" y="386"/>
                    <a:pt x="2359" y="400"/>
                  </a:cubicBezTo>
                  <a:cubicBezTo>
                    <a:pt x="2378" y="413"/>
                    <a:pt x="2398" y="424"/>
                    <a:pt x="2417" y="438"/>
                  </a:cubicBezTo>
                  <a:cubicBezTo>
                    <a:pt x="2443" y="456"/>
                    <a:pt x="2465" y="475"/>
                    <a:pt x="2487" y="495"/>
                  </a:cubicBezTo>
                  <a:cubicBezTo>
                    <a:pt x="2498" y="505"/>
                    <a:pt x="2508" y="514"/>
                    <a:pt x="2515" y="525"/>
                  </a:cubicBezTo>
                  <a:cubicBezTo>
                    <a:pt x="2520" y="530"/>
                    <a:pt x="2523" y="535"/>
                    <a:pt x="2528" y="541"/>
                  </a:cubicBezTo>
                  <a:cubicBezTo>
                    <a:pt x="2533" y="549"/>
                    <a:pt x="2539" y="558"/>
                    <a:pt x="2544" y="568"/>
                  </a:cubicBezTo>
                  <a:cubicBezTo>
                    <a:pt x="2549" y="577"/>
                    <a:pt x="2553" y="589"/>
                    <a:pt x="2555" y="598"/>
                  </a:cubicBezTo>
                  <a:cubicBezTo>
                    <a:pt x="2555" y="598"/>
                    <a:pt x="2555" y="598"/>
                    <a:pt x="2555" y="598"/>
                  </a:cubicBezTo>
                  <a:lnTo>
                    <a:pt x="2555" y="598"/>
                  </a:lnTo>
                  <a:cubicBezTo>
                    <a:pt x="2555" y="598"/>
                    <a:pt x="2555" y="598"/>
                    <a:pt x="2555" y="598"/>
                  </a:cubicBezTo>
                  <a:lnTo>
                    <a:pt x="2555" y="598"/>
                  </a:lnTo>
                  <a:cubicBezTo>
                    <a:pt x="2557" y="603"/>
                    <a:pt x="2558" y="608"/>
                    <a:pt x="2560" y="611"/>
                  </a:cubicBezTo>
                  <a:cubicBezTo>
                    <a:pt x="2560" y="609"/>
                    <a:pt x="2558" y="606"/>
                    <a:pt x="2558" y="603"/>
                  </a:cubicBezTo>
                  <a:lnTo>
                    <a:pt x="2558" y="603"/>
                  </a:lnTo>
                  <a:cubicBezTo>
                    <a:pt x="2560" y="606"/>
                    <a:pt x="2561" y="609"/>
                    <a:pt x="2561" y="612"/>
                  </a:cubicBezTo>
                  <a:lnTo>
                    <a:pt x="2563" y="619"/>
                  </a:lnTo>
                  <a:cubicBezTo>
                    <a:pt x="2562" y="618"/>
                    <a:pt x="2562" y="617"/>
                    <a:pt x="2562" y="616"/>
                  </a:cubicBezTo>
                  <a:lnTo>
                    <a:pt x="2562" y="616"/>
                  </a:lnTo>
                  <a:cubicBezTo>
                    <a:pt x="2563" y="626"/>
                    <a:pt x="2566" y="638"/>
                    <a:pt x="2566" y="647"/>
                  </a:cubicBezTo>
                  <a:lnTo>
                    <a:pt x="2566" y="677"/>
                  </a:lnTo>
                  <a:cubicBezTo>
                    <a:pt x="2565" y="701"/>
                    <a:pt x="2561" y="725"/>
                    <a:pt x="2557" y="747"/>
                  </a:cubicBezTo>
                  <a:cubicBezTo>
                    <a:pt x="2550" y="767"/>
                    <a:pt x="2544" y="790"/>
                    <a:pt x="2536" y="810"/>
                  </a:cubicBezTo>
                  <a:cubicBezTo>
                    <a:pt x="2515" y="862"/>
                    <a:pt x="2493" y="913"/>
                    <a:pt x="2470" y="962"/>
                  </a:cubicBezTo>
                  <a:cubicBezTo>
                    <a:pt x="2411" y="1071"/>
                    <a:pt x="2346" y="1174"/>
                    <a:pt x="2281" y="1279"/>
                  </a:cubicBezTo>
                  <a:cubicBezTo>
                    <a:pt x="2175" y="1432"/>
                    <a:pt x="2060" y="1579"/>
                    <a:pt x="1936" y="1720"/>
                  </a:cubicBezTo>
                  <a:cubicBezTo>
                    <a:pt x="1809" y="1857"/>
                    <a:pt x="1673" y="1986"/>
                    <a:pt x="1531" y="2107"/>
                  </a:cubicBezTo>
                  <a:cubicBezTo>
                    <a:pt x="1437" y="2186"/>
                    <a:pt x="1339" y="2260"/>
                    <a:pt x="1238" y="2328"/>
                  </a:cubicBezTo>
                  <a:cubicBezTo>
                    <a:pt x="1178" y="2365"/>
                    <a:pt x="1116" y="2399"/>
                    <a:pt x="1053" y="2430"/>
                  </a:cubicBezTo>
                  <a:lnTo>
                    <a:pt x="1072" y="2420"/>
                  </a:lnTo>
                  <a:lnTo>
                    <a:pt x="1072" y="2420"/>
                  </a:lnTo>
                  <a:cubicBezTo>
                    <a:pt x="1035" y="2437"/>
                    <a:pt x="999" y="2452"/>
                    <a:pt x="961" y="2464"/>
                  </a:cubicBezTo>
                  <a:cubicBezTo>
                    <a:pt x="929" y="2474"/>
                    <a:pt x="896" y="2483"/>
                    <a:pt x="864" y="2490"/>
                  </a:cubicBezTo>
                  <a:cubicBezTo>
                    <a:pt x="841" y="2493"/>
                    <a:pt x="819" y="2496"/>
                    <a:pt x="796" y="2498"/>
                  </a:cubicBezTo>
                  <a:cubicBezTo>
                    <a:pt x="793" y="2498"/>
                    <a:pt x="789" y="2498"/>
                    <a:pt x="785" y="2498"/>
                  </a:cubicBezTo>
                  <a:cubicBezTo>
                    <a:pt x="776" y="2498"/>
                    <a:pt x="768" y="2498"/>
                    <a:pt x="763" y="2498"/>
                  </a:cubicBezTo>
                  <a:cubicBezTo>
                    <a:pt x="755" y="2496"/>
                    <a:pt x="746" y="2494"/>
                    <a:pt x="738" y="2493"/>
                  </a:cubicBezTo>
                  <a:cubicBezTo>
                    <a:pt x="717" y="2488"/>
                    <a:pt x="697" y="2483"/>
                    <a:pt x="676" y="2475"/>
                  </a:cubicBezTo>
                  <a:cubicBezTo>
                    <a:pt x="670" y="2474"/>
                    <a:pt x="662" y="2471"/>
                    <a:pt x="655" y="2466"/>
                  </a:cubicBezTo>
                  <a:cubicBezTo>
                    <a:pt x="625" y="2450"/>
                    <a:pt x="598" y="2433"/>
                    <a:pt x="570" y="2415"/>
                  </a:cubicBezTo>
                  <a:cubicBezTo>
                    <a:pt x="551" y="2401"/>
                    <a:pt x="532" y="2387"/>
                    <a:pt x="515" y="2371"/>
                  </a:cubicBezTo>
                  <a:cubicBezTo>
                    <a:pt x="502" y="2360"/>
                    <a:pt x="491" y="2349"/>
                    <a:pt x="481" y="2338"/>
                  </a:cubicBezTo>
                  <a:cubicBezTo>
                    <a:pt x="467" y="2319"/>
                    <a:pt x="451" y="2300"/>
                    <a:pt x="442" y="2281"/>
                  </a:cubicBezTo>
                  <a:cubicBezTo>
                    <a:pt x="431" y="2263"/>
                    <a:pt x="420" y="2244"/>
                    <a:pt x="412" y="2225"/>
                  </a:cubicBezTo>
                  <a:cubicBezTo>
                    <a:pt x="399" y="2198"/>
                    <a:pt x="388" y="2170"/>
                    <a:pt x="378" y="2143"/>
                  </a:cubicBezTo>
                  <a:lnTo>
                    <a:pt x="374" y="2132"/>
                  </a:lnTo>
                  <a:lnTo>
                    <a:pt x="378" y="2141"/>
                  </a:lnTo>
                  <a:cubicBezTo>
                    <a:pt x="371" y="2121"/>
                    <a:pt x="366" y="2100"/>
                    <a:pt x="361" y="2080"/>
                  </a:cubicBezTo>
                  <a:cubicBezTo>
                    <a:pt x="356" y="2051"/>
                    <a:pt x="353" y="2024"/>
                    <a:pt x="352" y="1997"/>
                  </a:cubicBezTo>
                  <a:cubicBezTo>
                    <a:pt x="347" y="1920"/>
                    <a:pt x="348" y="1841"/>
                    <a:pt x="352" y="1762"/>
                  </a:cubicBezTo>
                  <a:cubicBezTo>
                    <a:pt x="359" y="1692"/>
                    <a:pt x="367" y="1622"/>
                    <a:pt x="380" y="1553"/>
                  </a:cubicBezTo>
                  <a:cubicBezTo>
                    <a:pt x="393" y="1507"/>
                    <a:pt x="405" y="1462"/>
                    <a:pt x="420" y="1416"/>
                  </a:cubicBezTo>
                  <a:cubicBezTo>
                    <a:pt x="466" y="1290"/>
                    <a:pt x="527" y="1170"/>
                    <a:pt x="605" y="1059"/>
                  </a:cubicBezTo>
                  <a:cubicBezTo>
                    <a:pt x="644" y="1005"/>
                    <a:pt x="686" y="953"/>
                    <a:pt x="730" y="902"/>
                  </a:cubicBezTo>
                  <a:cubicBezTo>
                    <a:pt x="756" y="874"/>
                    <a:pt x="784" y="847"/>
                    <a:pt x="814" y="821"/>
                  </a:cubicBezTo>
                  <a:lnTo>
                    <a:pt x="814" y="821"/>
                  </a:lnTo>
                  <a:cubicBezTo>
                    <a:pt x="812" y="823"/>
                    <a:pt x="810" y="824"/>
                    <a:pt x="807" y="826"/>
                  </a:cubicBezTo>
                  <a:cubicBezTo>
                    <a:pt x="811" y="823"/>
                    <a:pt x="815" y="820"/>
                    <a:pt x="818" y="817"/>
                  </a:cubicBezTo>
                  <a:lnTo>
                    <a:pt x="818" y="817"/>
                  </a:lnTo>
                  <a:cubicBezTo>
                    <a:pt x="817" y="819"/>
                    <a:pt x="815" y="820"/>
                    <a:pt x="814" y="821"/>
                  </a:cubicBezTo>
                  <a:lnTo>
                    <a:pt x="814" y="821"/>
                  </a:lnTo>
                  <a:cubicBezTo>
                    <a:pt x="817" y="819"/>
                    <a:pt x="820" y="816"/>
                    <a:pt x="823" y="813"/>
                  </a:cubicBezTo>
                  <a:lnTo>
                    <a:pt x="823" y="813"/>
                  </a:lnTo>
                  <a:cubicBezTo>
                    <a:pt x="821" y="815"/>
                    <a:pt x="820" y="816"/>
                    <a:pt x="818" y="817"/>
                  </a:cubicBezTo>
                  <a:lnTo>
                    <a:pt x="818" y="817"/>
                  </a:lnTo>
                  <a:cubicBezTo>
                    <a:pt x="821" y="815"/>
                    <a:pt x="824" y="813"/>
                    <a:pt x="826" y="810"/>
                  </a:cubicBezTo>
                  <a:lnTo>
                    <a:pt x="826" y="810"/>
                  </a:lnTo>
                  <a:cubicBezTo>
                    <a:pt x="825" y="811"/>
                    <a:pt x="824" y="812"/>
                    <a:pt x="823" y="813"/>
                  </a:cubicBezTo>
                  <a:lnTo>
                    <a:pt x="823" y="813"/>
                  </a:lnTo>
                  <a:cubicBezTo>
                    <a:pt x="850" y="792"/>
                    <a:pt x="876" y="770"/>
                    <a:pt x="904" y="748"/>
                  </a:cubicBezTo>
                  <a:lnTo>
                    <a:pt x="914" y="741"/>
                  </a:lnTo>
                  <a:lnTo>
                    <a:pt x="914" y="741"/>
                  </a:lnTo>
                  <a:cubicBezTo>
                    <a:pt x="858" y="831"/>
                    <a:pt x="809" y="924"/>
                    <a:pt x="768" y="1022"/>
                  </a:cubicBezTo>
                  <a:cubicBezTo>
                    <a:pt x="701" y="1170"/>
                    <a:pt x="644" y="1323"/>
                    <a:pt x="589" y="1475"/>
                  </a:cubicBezTo>
                  <a:cubicBezTo>
                    <a:pt x="587" y="1480"/>
                    <a:pt x="586" y="1486"/>
                    <a:pt x="584" y="1491"/>
                  </a:cubicBezTo>
                  <a:cubicBezTo>
                    <a:pt x="567" y="1532"/>
                    <a:pt x="565" y="1578"/>
                    <a:pt x="581" y="1619"/>
                  </a:cubicBezTo>
                  <a:cubicBezTo>
                    <a:pt x="598" y="1660"/>
                    <a:pt x="629" y="1692"/>
                    <a:pt x="668" y="1709"/>
                  </a:cubicBezTo>
                  <a:cubicBezTo>
                    <a:pt x="688" y="1718"/>
                    <a:pt x="710" y="1722"/>
                    <a:pt x="733" y="1722"/>
                  </a:cubicBezTo>
                  <a:cubicBezTo>
                    <a:pt x="797" y="1722"/>
                    <a:pt x="864" y="1687"/>
                    <a:pt x="887" y="1624"/>
                  </a:cubicBezTo>
                  <a:cubicBezTo>
                    <a:pt x="895" y="1605"/>
                    <a:pt x="901" y="1587"/>
                    <a:pt x="907" y="1568"/>
                  </a:cubicBezTo>
                  <a:cubicBezTo>
                    <a:pt x="975" y="1375"/>
                    <a:pt x="1054" y="1187"/>
                    <a:pt x="1145" y="1003"/>
                  </a:cubicBezTo>
                  <a:cubicBezTo>
                    <a:pt x="1170" y="957"/>
                    <a:pt x="1197" y="915"/>
                    <a:pt x="1225" y="872"/>
                  </a:cubicBezTo>
                  <a:cubicBezTo>
                    <a:pt x="1259" y="828"/>
                    <a:pt x="1292" y="785"/>
                    <a:pt x="1328" y="744"/>
                  </a:cubicBezTo>
                  <a:cubicBezTo>
                    <a:pt x="1358" y="712"/>
                    <a:pt x="1390" y="684"/>
                    <a:pt x="1423" y="655"/>
                  </a:cubicBezTo>
                  <a:cubicBezTo>
                    <a:pt x="1469" y="615"/>
                    <a:pt x="1518" y="579"/>
                    <a:pt x="1570" y="546"/>
                  </a:cubicBezTo>
                  <a:cubicBezTo>
                    <a:pt x="1631" y="508"/>
                    <a:pt x="1692" y="473"/>
                    <a:pt x="1757" y="441"/>
                  </a:cubicBezTo>
                  <a:cubicBezTo>
                    <a:pt x="1800" y="422"/>
                    <a:pt x="1844" y="405"/>
                    <a:pt x="1889" y="389"/>
                  </a:cubicBezTo>
                  <a:cubicBezTo>
                    <a:pt x="1923" y="380"/>
                    <a:pt x="1958" y="370"/>
                    <a:pt x="1993" y="362"/>
                  </a:cubicBezTo>
                  <a:cubicBezTo>
                    <a:pt x="2039" y="354"/>
                    <a:pt x="2087" y="348"/>
                    <a:pt x="2132" y="345"/>
                  </a:cubicBezTo>
                  <a:close/>
                  <a:moveTo>
                    <a:pt x="2174" y="0"/>
                  </a:moveTo>
                  <a:cubicBezTo>
                    <a:pt x="2164" y="0"/>
                    <a:pt x="2155" y="1"/>
                    <a:pt x="2145" y="1"/>
                  </a:cubicBezTo>
                  <a:cubicBezTo>
                    <a:pt x="2025" y="4"/>
                    <a:pt x="1908" y="25"/>
                    <a:pt x="1794" y="63"/>
                  </a:cubicBezTo>
                  <a:cubicBezTo>
                    <a:pt x="1670" y="103"/>
                    <a:pt x="1553" y="158"/>
                    <a:pt x="1445" y="226"/>
                  </a:cubicBezTo>
                  <a:cubicBezTo>
                    <a:pt x="1347" y="285"/>
                    <a:pt x="1255" y="353"/>
                    <a:pt x="1170" y="429"/>
                  </a:cubicBezTo>
                  <a:cubicBezTo>
                    <a:pt x="1096" y="498"/>
                    <a:pt x="1027" y="574"/>
                    <a:pt x="967" y="657"/>
                  </a:cubicBezTo>
                  <a:cubicBezTo>
                    <a:pt x="988" y="598"/>
                    <a:pt x="978" y="535"/>
                    <a:pt x="942" y="484"/>
                  </a:cubicBezTo>
                  <a:cubicBezTo>
                    <a:pt x="906" y="436"/>
                    <a:pt x="846" y="408"/>
                    <a:pt x="786" y="408"/>
                  </a:cubicBezTo>
                  <a:cubicBezTo>
                    <a:pt x="747" y="408"/>
                    <a:pt x="709" y="419"/>
                    <a:pt x="678" y="444"/>
                  </a:cubicBezTo>
                  <a:cubicBezTo>
                    <a:pt x="592" y="511"/>
                    <a:pt x="511" y="585"/>
                    <a:pt x="440" y="666"/>
                  </a:cubicBezTo>
                  <a:cubicBezTo>
                    <a:pt x="369" y="750"/>
                    <a:pt x="306" y="839"/>
                    <a:pt x="250" y="934"/>
                  </a:cubicBezTo>
                  <a:cubicBezTo>
                    <a:pt x="147" y="1116"/>
                    <a:pt x="63" y="1314"/>
                    <a:pt x="29" y="1521"/>
                  </a:cubicBezTo>
                  <a:cubicBezTo>
                    <a:pt x="10" y="1633"/>
                    <a:pt x="0" y="1746"/>
                    <a:pt x="2" y="1860"/>
                  </a:cubicBezTo>
                  <a:cubicBezTo>
                    <a:pt x="2" y="1956"/>
                    <a:pt x="2" y="2058"/>
                    <a:pt x="24" y="2153"/>
                  </a:cubicBezTo>
                  <a:cubicBezTo>
                    <a:pt x="63" y="2330"/>
                    <a:pt x="149" y="2515"/>
                    <a:pt x="288" y="2637"/>
                  </a:cubicBezTo>
                  <a:cubicBezTo>
                    <a:pt x="366" y="2705"/>
                    <a:pt x="454" y="2762"/>
                    <a:pt x="549" y="2803"/>
                  </a:cubicBezTo>
                  <a:cubicBezTo>
                    <a:pt x="625" y="2833"/>
                    <a:pt x="706" y="2847"/>
                    <a:pt x="788" y="2847"/>
                  </a:cubicBezTo>
                  <a:lnTo>
                    <a:pt x="809" y="2847"/>
                  </a:lnTo>
                  <a:cubicBezTo>
                    <a:pt x="1015" y="2843"/>
                    <a:pt x="1219" y="2749"/>
                    <a:pt x="1390" y="2640"/>
                  </a:cubicBezTo>
                  <a:cubicBezTo>
                    <a:pt x="1574" y="2520"/>
                    <a:pt x="1745" y="2382"/>
                    <a:pt x="1901" y="2227"/>
                  </a:cubicBezTo>
                  <a:cubicBezTo>
                    <a:pt x="2063" y="2073"/>
                    <a:pt x="2212" y="1909"/>
                    <a:pt x="2349" y="1733"/>
                  </a:cubicBezTo>
                  <a:cubicBezTo>
                    <a:pt x="2414" y="1648"/>
                    <a:pt x="2474" y="1559"/>
                    <a:pt x="2538" y="1473"/>
                  </a:cubicBezTo>
                  <a:cubicBezTo>
                    <a:pt x="2593" y="1396"/>
                    <a:pt x="2639" y="1312"/>
                    <a:pt x="2691" y="1231"/>
                  </a:cubicBezTo>
                  <a:cubicBezTo>
                    <a:pt x="2755" y="1128"/>
                    <a:pt x="2810" y="1019"/>
                    <a:pt x="2853" y="905"/>
                  </a:cubicBezTo>
                  <a:cubicBezTo>
                    <a:pt x="2872" y="854"/>
                    <a:pt x="2886" y="801"/>
                    <a:pt x="2894" y="747"/>
                  </a:cubicBezTo>
                  <a:cubicBezTo>
                    <a:pt x="2903" y="696"/>
                    <a:pt x="2905" y="642"/>
                    <a:pt x="2899" y="590"/>
                  </a:cubicBezTo>
                  <a:cubicBezTo>
                    <a:pt x="2883" y="479"/>
                    <a:pt x="2837" y="375"/>
                    <a:pt x="2764" y="291"/>
                  </a:cubicBezTo>
                  <a:cubicBezTo>
                    <a:pt x="2691" y="209"/>
                    <a:pt x="2604" y="142"/>
                    <a:pt x="2506" y="93"/>
                  </a:cubicBezTo>
                  <a:cubicBezTo>
                    <a:pt x="2444" y="60"/>
                    <a:pt x="2378" y="34"/>
                    <a:pt x="2311" y="17"/>
                  </a:cubicBezTo>
                  <a:cubicBezTo>
                    <a:pt x="2265" y="7"/>
                    <a:pt x="2219" y="0"/>
                    <a:pt x="2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4" name="Google Shape;9224;p18"/>
            <p:cNvSpPr/>
            <p:nvPr/>
          </p:nvSpPr>
          <p:spPr>
            <a:xfrm>
              <a:off x="1811000" y="922275"/>
              <a:ext cx="21675" cy="46225"/>
            </a:xfrm>
            <a:custGeom>
              <a:avLst/>
              <a:gdLst/>
              <a:ahLst/>
              <a:cxnLst/>
              <a:rect l="l" t="t" r="r" b="b"/>
              <a:pathLst>
                <a:path w="867" h="1849" extrusionOk="0">
                  <a:moveTo>
                    <a:pt x="675" y="1"/>
                  </a:moveTo>
                  <a:cubicBezTo>
                    <a:pt x="570" y="1"/>
                    <a:pt x="487" y="85"/>
                    <a:pt x="485" y="188"/>
                  </a:cubicBezTo>
                  <a:cubicBezTo>
                    <a:pt x="485" y="214"/>
                    <a:pt x="483" y="241"/>
                    <a:pt x="482" y="270"/>
                  </a:cubicBezTo>
                  <a:cubicBezTo>
                    <a:pt x="462" y="445"/>
                    <a:pt x="432" y="619"/>
                    <a:pt x="392" y="793"/>
                  </a:cubicBezTo>
                  <a:lnTo>
                    <a:pt x="392" y="793"/>
                  </a:lnTo>
                  <a:cubicBezTo>
                    <a:pt x="393" y="791"/>
                    <a:pt x="393" y="788"/>
                    <a:pt x="393" y="786"/>
                  </a:cubicBezTo>
                  <a:lnTo>
                    <a:pt x="393" y="786"/>
                  </a:lnTo>
                  <a:cubicBezTo>
                    <a:pt x="376" y="870"/>
                    <a:pt x="352" y="954"/>
                    <a:pt x="325" y="1038"/>
                  </a:cubicBezTo>
                  <a:cubicBezTo>
                    <a:pt x="287" y="1136"/>
                    <a:pt x="243" y="1231"/>
                    <a:pt x="197" y="1326"/>
                  </a:cubicBezTo>
                  <a:cubicBezTo>
                    <a:pt x="151" y="1413"/>
                    <a:pt x="102" y="1498"/>
                    <a:pt x="50" y="1584"/>
                  </a:cubicBezTo>
                  <a:cubicBezTo>
                    <a:pt x="1" y="1666"/>
                    <a:pt x="26" y="1774"/>
                    <a:pt x="108" y="1823"/>
                  </a:cubicBezTo>
                  <a:cubicBezTo>
                    <a:pt x="135" y="1840"/>
                    <a:pt x="167" y="1848"/>
                    <a:pt x="197" y="1848"/>
                  </a:cubicBezTo>
                  <a:cubicBezTo>
                    <a:pt x="259" y="1848"/>
                    <a:pt x="316" y="1816"/>
                    <a:pt x="349" y="1766"/>
                  </a:cubicBezTo>
                  <a:cubicBezTo>
                    <a:pt x="518" y="1490"/>
                    <a:pt x="664" y="1197"/>
                    <a:pt x="737" y="881"/>
                  </a:cubicBezTo>
                  <a:cubicBezTo>
                    <a:pt x="764" y="764"/>
                    <a:pt x="791" y="648"/>
                    <a:pt x="813" y="529"/>
                  </a:cubicBezTo>
                  <a:cubicBezTo>
                    <a:pt x="836" y="419"/>
                    <a:pt x="852" y="305"/>
                    <a:pt x="862" y="191"/>
                  </a:cubicBezTo>
                  <a:cubicBezTo>
                    <a:pt x="867" y="89"/>
                    <a:pt x="773" y="1"/>
                    <a:pt x="6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5" name="Google Shape;9225;p18"/>
            <p:cNvSpPr/>
            <p:nvPr/>
          </p:nvSpPr>
          <p:spPr>
            <a:xfrm>
              <a:off x="1888650" y="859100"/>
              <a:ext cx="60850" cy="140225"/>
            </a:xfrm>
            <a:custGeom>
              <a:avLst/>
              <a:gdLst/>
              <a:ahLst/>
              <a:cxnLst/>
              <a:rect l="l" t="t" r="r" b="b"/>
              <a:pathLst>
                <a:path w="2434" h="5609" extrusionOk="0">
                  <a:moveTo>
                    <a:pt x="944" y="5203"/>
                  </a:moveTo>
                  <a:lnTo>
                    <a:pt x="944" y="5203"/>
                  </a:lnTo>
                  <a:cubicBezTo>
                    <a:pt x="939" y="5209"/>
                    <a:pt x="934" y="5214"/>
                    <a:pt x="929" y="5219"/>
                  </a:cubicBezTo>
                  <a:lnTo>
                    <a:pt x="929" y="5219"/>
                  </a:lnTo>
                  <a:cubicBezTo>
                    <a:pt x="934" y="5213"/>
                    <a:pt x="938" y="5207"/>
                    <a:pt x="944" y="5203"/>
                  </a:cubicBezTo>
                  <a:close/>
                  <a:moveTo>
                    <a:pt x="1341" y="3459"/>
                  </a:moveTo>
                  <a:lnTo>
                    <a:pt x="1341" y="3459"/>
                  </a:lnTo>
                  <a:cubicBezTo>
                    <a:pt x="1329" y="3568"/>
                    <a:pt x="1316" y="3677"/>
                    <a:pt x="1302" y="3786"/>
                  </a:cubicBezTo>
                  <a:cubicBezTo>
                    <a:pt x="1279" y="3956"/>
                    <a:pt x="1243" y="4125"/>
                    <a:pt x="1208" y="4294"/>
                  </a:cubicBezTo>
                  <a:cubicBezTo>
                    <a:pt x="1150" y="4546"/>
                    <a:pt x="1085" y="4796"/>
                    <a:pt x="1006" y="5042"/>
                  </a:cubicBezTo>
                  <a:cubicBezTo>
                    <a:pt x="987" y="5094"/>
                    <a:pt x="968" y="5144"/>
                    <a:pt x="944" y="5194"/>
                  </a:cubicBezTo>
                  <a:lnTo>
                    <a:pt x="936" y="5209"/>
                  </a:lnTo>
                  <a:lnTo>
                    <a:pt x="929" y="5219"/>
                  </a:lnTo>
                  <a:lnTo>
                    <a:pt x="929" y="5219"/>
                  </a:lnTo>
                  <a:cubicBezTo>
                    <a:pt x="924" y="5224"/>
                    <a:pt x="919" y="5228"/>
                    <a:pt x="914" y="5233"/>
                  </a:cubicBezTo>
                  <a:lnTo>
                    <a:pt x="919" y="5228"/>
                  </a:lnTo>
                  <a:lnTo>
                    <a:pt x="919" y="5228"/>
                  </a:lnTo>
                  <a:lnTo>
                    <a:pt x="904" y="5239"/>
                  </a:lnTo>
                  <a:lnTo>
                    <a:pt x="896" y="5244"/>
                  </a:lnTo>
                  <a:lnTo>
                    <a:pt x="885" y="5246"/>
                  </a:lnTo>
                  <a:lnTo>
                    <a:pt x="860" y="5246"/>
                  </a:lnTo>
                  <a:cubicBezTo>
                    <a:pt x="841" y="5243"/>
                    <a:pt x="820" y="5241"/>
                    <a:pt x="801" y="5236"/>
                  </a:cubicBezTo>
                  <a:cubicBezTo>
                    <a:pt x="776" y="5230"/>
                    <a:pt x="752" y="5224"/>
                    <a:pt x="729" y="5216"/>
                  </a:cubicBezTo>
                  <a:cubicBezTo>
                    <a:pt x="699" y="5205"/>
                    <a:pt x="670" y="5192"/>
                    <a:pt x="643" y="5179"/>
                  </a:cubicBezTo>
                  <a:cubicBezTo>
                    <a:pt x="623" y="5167"/>
                    <a:pt x="604" y="5157"/>
                    <a:pt x="585" y="5143"/>
                  </a:cubicBezTo>
                  <a:cubicBezTo>
                    <a:pt x="566" y="5129"/>
                    <a:pt x="548" y="5116"/>
                    <a:pt x="531" y="5100"/>
                  </a:cubicBezTo>
                  <a:cubicBezTo>
                    <a:pt x="516" y="5087"/>
                    <a:pt x="504" y="5075"/>
                    <a:pt x="491" y="5059"/>
                  </a:cubicBezTo>
                  <a:cubicBezTo>
                    <a:pt x="478" y="5043"/>
                    <a:pt x="466" y="5029"/>
                    <a:pt x="456" y="5011"/>
                  </a:cubicBezTo>
                  <a:cubicBezTo>
                    <a:pt x="445" y="4994"/>
                    <a:pt x="436" y="4977"/>
                    <a:pt x="426" y="4959"/>
                  </a:cubicBezTo>
                  <a:cubicBezTo>
                    <a:pt x="421" y="4947"/>
                    <a:pt x="417" y="4934"/>
                    <a:pt x="412" y="4920"/>
                  </a:cubicBezTo>
                  <a:cubicBezTo>
                    <a:pt x="403" y="4893"/>
                    <a:pt x="396" y="4864"/>
                    <a:pt x="390" y="4836"/>
                  </a:cubicBezTo>
                  <a:cubicBezTo>
                    <a:pt x="387" y="4812"/>
                    <a:pt x="385" y="4790"/>
                    <a:pt x="384" y="4768"/>
                  </a:cubicBezTo>
                  <a:cubicBezTo>
                    <a:pt x="382" y="4738"/>
                    <a:pt x="380" y="4708"/>
                    <a:pt x="385" y="4676"/>
                  </a:cubicBezTo>
                  <a:cubicBezTo>
                    <a:pt x="388" y="4644"/>
                    <a:pt x="393" y="4613"/>
                    <a:pt x="399" y="4581"/>
                  </a:cubicBezTo>
                  <a:cubicBezTo>
                    <a:pt x="406" y="4554"/>
                    <a:pt x="414" y="4529"/>
                    <a:pt x="421" y="4503"/>
                  </a:cubicBezTo>
                  <a:cubicBezTo>
                    <a:pt x="439" y="4456"/>
                    <a:pt x="459" y="4410"/>
                    <a:pt x="483" y="4364"/>
                  </a:cubicBezTo>
                  <a:cubicBezTo>
                    <a:pt x="524" y="4285"/>
                    <a:pt x="572" y="4207"/>
                    <a:pt x="621" y="4133"/>
                  </a:cubicBezTo>
                  <a:cubicBezTo>
                    <a:pt x="664" y="4074"/>
                    <a:pt x="710" y="4017"/>
                    <a:pt x="759" y="3964"/>
                  </a:cubicBezTo>
                  <a:cubicBezTo>
                    <a:pt x="873" y="3845"/>
                    <a:pt x="999" y="3739"/>
                    <a:pt x="1124" y="3633"/>
                  </a:cubicBezTo>
                  <a:lnTo>
                    <a:pt x="1341" y="3459"/>
                  </a:lnTo>
                  <a:close/>
                  <a:moveTo>
                    <a:pt x="2231" y="0"/>
                  </a:moveTo>
                  <a:cubicBezTo>
                    <a:pt x="2210" y="0"/>
                    <a:pt x="2188" y="5"/>
                    <a:pt x="2168" y="14"/>
                  </a:cubicBezTo>
                  <a:cubicBezTo>
                    <a:pt x="2133" y="30"/>
                    <a:pt x="2101" y="54"/>
                    <a:pt x="2077" y="85"/>
                  </a:cubicBezTo>
                  <a:cubicBezTo>
                    <a:pt x="2060" y="111"/>
                    <a:pt x="2046" y="137"/>
                    <a:pt x="2036" y="166"/>
                  </a:cubicBezTo>
                  <a:lnTo>
                    <a:pt x="2036" y="164"/>
                  </a:lnTo>
                  <a:cubicBezTo>
                    <a:pt x="2019" y="206"/>
                    <a:pt x="1997" y="247"/>
                    <a:pt x="1978" y="288"/>
                  </a:cubicBezTo>
                  <a:cubicBezTo>
                    <a:pt x="1974" y="294"/>
                    <a:pt x="1970" y="300"/>
                    <a:pt x="1966" y="307"/>
                  </a:cubicBezTo>
                  <a:cubicBezTo>
                    <a:pt x="1963" y="315"/>
                    <a:pt x="1960" y="321"/>
                    <a:pt x="1957" y="327"/>
                  </a:cubicBezTo>
                  <a:cubicBezTo>
                    <a:pt x="1936" y="367"/>
                    <a:pt x="1914" y="407"/>
                    <a:pt x="1894" y="446"/>
                  </a:cubicBezTo>
                  <a:cubicBezTo>
                    <a:pt x="1894" y="448"/>
                    <a:pt x="1892" y="451"/>
                    <a:pt x="1891" y="452"/>
                  </a:cubicBezTo>
                  <a:lnTo>
                    <a:pt x="1891" y="452"/>
                  </a:lnTo>
                  <a:lnTo>
                    <a:pt x="1892" y="449"/>
                  </a:lnTo>
                  <a:lnTo>
                    <a:pt x="1892" y="449"/>
                  </a:lnTo>
                  <a:cubicBezTo>
                    <a:pt x="1810" y="604"/>
                    <a:pt x="1723" y="756"/>
                    <a:pt x="1636" y="908"/>
                  </a:cubicBezTo>
                  <a:cubicBezTo>
                    <a:pt x="1558" y="1041"/>
                    <a:pt x="1474" y="1170"/>
                    <a:pt x="1392" y="1298"/>
                  </a:cubicBezTo>
                  <a:cubicBezTo>
                    <a:pt x="1279" y="1456"/>
                    <a:pt x="1170" y="1614"/>
                    <a:pt x="1042" y="1762"/>
                  </a:cubicBezTo>
                  <a:cubicBezTo>
                    <a:pt x="974" y="1836"/>
                    <a:pt x="900" y="1906"/>
                    <a:pt x="824" y="1972"/>
                  </a:cubicBezTo>
                  <a:lnTo>
                    <a:pt x="827" y="1969"/>
                  </a:lnTo>
                  <a:lnTo>
                    <a:pt x="827" y="1969"/>
                  </a:lnTo>
                  <a:lnTo>
                    <a:pt x="820" y="1974"/>
                  </a:lnTo>
                  <a:lnTo>
                    <a:pt x="811" y="1983"/>
                  </a:lnTo>
                  <a:lnTo>
                    <a:pt x="817" y="1975"/>
                  </a:lnTo>
                  <a:lnTo>
                    <a:pt x="817" y="1975"/>
                  </a:lnTo>
                  <a:cubicBezTo>
                    <a:pt x="778" y="2010"/>
                    <a:pt x="735" y="2040"/>
                    <a:pt x="692" y="2069"/>
                  </a:cubicBezTo>
                  <a:cubicBezTo>
                    <a:pt x="683" y="2075"/>
                    <a:pt x="675" y="2080"/>
                    <a:pt x="664" y="2085"/>
                  </a:cubicBezTo>
                  <a:cubicBezTo>
                    <a:pt x="653" y="2089"/>
                    <a:pt x="642" y="2094"/>
                    <a:pt x="630" y="2099"/>
                  </a:cubicBezTo>
                  <a:cubicBezTo>
                    <a:pt x="623" y="2100"/>
                    <a:pt x="613" y="2104"/>
                    <a:pt x="605" y="2105"/>
                  </a:cubicBezTo>
                  <a:cubicBezTo>
                    <a:pt x="592" y="2107"/>
                    <a:pt x="580" y="2108"/>
                    <a:pt x="567" y="2110"/>
                  </a:cubicBezTo>
                  <a:lnTo>
                    <a:pt x="553" y="2110"/>
                  </a:lnTo>
                  <a:lnTo>
                    <a:pt x="542" y="2108"/>
                  </a:lnTo>
                  <a:lnTo>
                    <a:pt x="535" y="2107"/>
                  </a:lnTo>
                  <a:lnTo>
                    <a:pt x="531" y="2105"/>
                  </a:lnTo>
                  <a:lnTo>
                    <a:pt x="528" y="2097"/>
                  </a:lnTo>
                  <a:lnTo>
                    <a:pt x="523" y="2086"/>
                  </a:lnTo>
                  <a:cubicBezTo>
                    <a:pt x="523" y="2081"/>
                    <a:pt x="521" y="2077"/>
                    <a:pt x="520" y="2072"/>
                  </a:cubicBezTo>
                  <a:cubicBezTo>
                    <a:pt x="516" y="2045"/>
                    <a:pt x="512" y="2016"/>
                    <a:pt x="510" y="1990"/>
                  </a:cubicBezTo>
                  <a:cubicBezTo>
                    <a:pt x="507" y="1925"/>
                    <a:pt x="507" y="1860"/>
                    <a:pt x="512" y="1795"/>
                  </a:cubicBezTo>
                  <a:cubicBezTo>
                    <a:pt x="520" y="1711"/>
                    <a:pt x="531" y="1629"/>
                    <a:pt x="548" y="1545"/>
                  </a:cubicBezTo>
                  <a:cubicBezTo>
                    <a:pt x="556" y="1500"/>
                    <a:pt x="566" y="1454"/>
                    <a:pt x="575" y="1409"/>
                  </a:cubicBezTo>
                  <a:cubicBezTo>
                    <a:pt x="651" y="1138"/>
                    <a:pt x="738" y="872"/>
                    <a:pt x="828" y="608"/>
                  </a:cubicBezTo>
                  <a:cubicBezTo>
                    <a:pt x="835" y="596"/>
                    <a:pt x="839" y="584"/>
                    <a:pt x="843" y="571"/>
                  </a:cubicBezTo>
                  <a:cubicBezTo>
                    <a:pt x="844" y="568"/>
                    <a:pt x="844" y="566"/>
                    <a:pt x="844" y="565"/>
                  </a:cubicBezTo>
                  <a:cubicBezTo>
                    <a:pt x="868" y="465"/>
                    <a:pt x="817" y="362"/>
                    <a:pt x="716" y="332"/>
                  </a:cubicBezTo>
                  <a:cubicBezTo>
                    <a:pt x="699" y="328"/>
                    <a:pt x="682" y="325"/>
                    <a:pt x="666" y="325"/>
                  </a:cubicBezTo>
                  <a:cubicBezTo>
                    <a:pt x="583" y="325"/>
                    <a:pt x="507" y="379"/>
                    <a:pt x="483" y="462"/>
                  </a:cubicBezTo>
                  <a:cubicBezTo>
                    <a:pt x="482" y="464"/>
                    <a:pt x="482" y="465"/>
                    <a:pt x="482" y="467"/>
                  </a:cubicBezTo>
                  <a:cubicBezTo>
                    <a:pt x="478" y="475"/>
                    <a:pt x="477" y="481"/>
                    <a:pt x="477" y="489"/>
                  </a:cubicBezTo>
                  <a:cubicBezTo>
                    <a:pt x="444" y="603"/>
                    <a:pt x="407" y="717"/>
                    <a:pt x="374" y="831"/>
                  </a:cubicBezTo>
                  <a:cubicBezTo>
                    <a:pt x="341" y="948"/>
                    <a:pt x="306" y="1065"/>
                    <a:pt x="276" y="1184"/>
                  </a:cubicBezTo>
                  <a:cubicBezTo>
                    <a:pt x="233" y="1341"/>
                    <a:pt x="203" y="1497"/>
                    <a:pt x="182" y="1657"/>
                  </a:cubicBezTo>
                  <a:cubicBezTo>
                    <a:pt x="163" y="1820"/>
                    <a:pt x="149" y="1990"/>
                    <a:pt x="178" y="2153"/>
                  </a:cubicBezTo>
                  <a:cubicBezTo>
                    <a:pt x="190" y="2222"/>
                    <a:pt x="220" y="2287"/>
                    <a:pt x="265" y="2343"/>
                  </a:cubicBezTo>
                  <a:cubicBezTo>
                    <a:pt x="306" y="2388"/>
                    <a:pt x="358" y="2423"/>
                    <a:pt x="417" y="2442"/>
                  </a:cubicBezTo>
                  <a:cubicBezTo>
                    <a:pt x="466" y="2459"/>
                    <a:pt x="517" y="2467"/>
                    <a:pt x="567" y="2467"/>
                  </a:cubicBezTo>
                  <a:cubicBezTo>
                    <a:pt x="629" y="2467"/>
                    <a:pt x="691" y="2455"/>
                    <a:pt x="749" y="2431"/>
                  </a:cubicBezTo>
                  <a:cubicBezTo>
                    <a:pt x="855" y="2390"/>
                    <a:pt x="944" y="2325"/>
                    <a:pt x="1029" y="2252"/>
                  </a:cubicBezTo>
                  <a:cubicBezTo>
                    <a:pt x="1199" y="2107"/>
                    <a:pt x="1351" y="1940"/>
                    <a:pt x="1479" y="1757"/>
                  </a:cubicBezTo>
                  <a:lnTo>
                    <a:pt x="1631" y="1538"/>
                  </a:lnTo>
                  <a:lnTo>
                    <a:pt x="1615" y="1611"/>
                  </a:lnTo>
                  <a:cubicBezTo>
                    <a:pt x="1596" y="1689"/>
                    <a:pt x="1579" y="1766"/>
                    <a:pt x="1561" y="1842"/>
                  </a:cubicBezTo>
                  <a:cubicBezTo>
                    <a:pt x="1544" y="1920"/>
                    <a:pt x="1534" y="2001"/>
                    <a:pt x="1522" y="2078"/>
                  </a:cubicBezTo>
                  <a:cubicBezTo>
                    <a:pt x="1504" y="2186"/>
                    <a:pt x="1487" y="2293"/>
                    <a:pt x="1468" y="2401"/>
                  </a:cubicBezTo>
                  <a:cubicBezTo>
                    <a:pt x="1454" y="2488"/>
                    <a:pt x="1446" y="2578"/>
                    <a:pt x="1435" y="2665"/>
                  </a:cubicBezTo>
                  <a:cubicBezTo>
                    <a:pt x="1420" y="2778"/>
                    <a:pt x="1408" y="2890"/>
                    <a:pt x="1395" y="3003"/>
                  </a:cubicBezTo>
                  <a:cubicBezTo>
                    <a:pt x="1243" y="3120"/>
                    <a:pt x="1093" y="3239"/>
                    <a:pt x="941" y="3357"/>
                  </a:cubicBezTo>
                  <a:cubicBezTo>
                    <a:pt x="882" y="3403"/>
                    <a:pt x="824" y="3454"/>
                    <a:pt x="767" y="3503"/>
                  </a:cubicBezTo>
                  <a:cubicBezTo>
                    <a:pt x="672" y="3580"/>
                    <a:pt x="581" y="3663"/>
                    <a:pt x="497" y="3751"/>
                  </a:cubicBezTo>
                  <a:cubicBezTo>
                    <a:pt x="412" y="3843"/>
                    <a:pt x="334" y="3941"/>
                    <a:pt x="268" y="4049"/>
                  </a:cubicBezTo>
                  <a:cubicBezTo>
                    <a:pt x="205" y="4146"/>
                    <a:pt x="151" y="4248"/>
                    <a:pt x="106" y="4355"/>
                  </a:cubicBezTo>
                  <a:cubicBezTo>
                    <a:pt x="24" y="4573"/>
                    <a:pt x="0" y="4822"/>
                    <a:pt x="80" y="5045"/>
                  </a:cubicBezTo>
                  <a:cubicBezTo>
                    <a:pt x="160" y="5262"/>
                    <a:pt x="327" y="5436"/>
                    <a:pt x="540" y="5528"/>
                  </a:cubicBezTo>
                  <a:cubicBezTo>
                    <a:pt x="642" y="5570"/>
                    <a:pt x="759" y="5607"/>
                    <a:pt x="874" y="5608"/>
                  </a:cubicBezTo>
                  <a:cubicBezTo>
                    <a:pt x="878" y="5608"/>
                    <a:pt x="882" y="5608"/>
                    <a:pt x="886" y="5608"/>
                  </a:cubicBezTo>
                  <a:cubicBezTo>
                    <a:pt x="983" y="5608"/>
                    <a:pt x="1078" y="5571"/>
                    <a:pt x="1151" y="5505"/>
                  </a:cubicBezTo>
                  <a:cubicBezTo>
                    <a:pt x="1199" y="5463"/>
                    <a:pt x="1237" y="5410"/>
                    <a:pt x="1262" y="5352"/>
                  </a:cubicBezTo>
                  <a:cubicBezTo>
                    <a:pt x="1278" y="5311"/>
                    <a:pt x="1294" y="5266"/>
                    <a:pt x="1306" y="5225"/>
                  </a:cubicBezTo>
                  <a:cubicBezTo>
                    <a:pt x="1317" y="5184"/>
                    <a:pt x="1330" y="5143"/>
                    <a:pt x="1341" y="5102"/>
                  </a:cubicBezTo>
                  <a:cubicBezTo>
                    <a:pt x="1387" y="4931"/>
                    <a:pt x="1428" y="4757"/>
                    <a:pt x="1466" y="4584"/>
                  </a:cubicBezTo>
                  <a:lnTo>
                    <a:pt x="1466" y="4586"/>
                  </a:lnTo>
                  <a:cubicBezTo>
                    <a:pt x="1500" y="4429"/>
                    <a:pt x="1531" y="4274"/>
                    <a:pt x="1560" y="4115"/>
                  </a:cubicBezTo>
                  <a:cubicBezTo>
                    <a:pt x="1594" y="3929"/>
                    <a:pt x="1615" y="3739"/>
                    <a:pt x="1639" y="3552"/>
                  </a:cubicBezTo>
                  <a:cubicBezTo>
                    <a:pt x="1655" y="3430"/>
                    <a:pt x="1669" y="3308"/>
                    <a:pt x="1683" y="3188"/>
                  </a:cubicBezTo>
                  <a:cubicBezTo>
                    <a:pt x="1797" y="3096"/>
                    <a:pt x="1911" y="3006"/>
                    <a:pt x="2025" y="2916"/>
                  </a:cubicBezTo>
                  <a:cubicBezTo>
                    <a:pt x="2142" y="2809"/>
                    <a:pt x="2050" y="2639"/>
                    <a:pt x="1921" y="2639"/>
                  </a:cubicBezTo>
                  <a:cubicBezTo>
                    <a:pt x="1894" y="2639"/>
                    <a:pt x="1866" y="2646"/>
                    <a:pt x="1838" y="2662"/>
                  </a:cubicBezTo>
                  <a:lnTo>
                    <a:pt x="1740" y="2737"/>
                  </a:lnTo>
                  <a:cubicBezTo>
                    <a:pt x="1753" y="2643"/>
                    <a:pt x="1767" y="2548"/>
                    <a:pt x="1780" y="2455"/>
                  </a:cubicBezTo>
                  <a:cubicBezTo>
                    <a:pt x="1792" y="2366"/>
                    <a:pt x="1810" y="2281"/>
                    <a:pt x="1826" y="2191"/>
                  </a:cubicBezTo>
                  <a:cubicBezTo>
                    <a:pt x="1843" y="2102"/>
                    <a:pt x="1859" y="2013"/>
                    <a:pt x="1875" y="1923"/>
                  </a:cubicBezTo>
                  <a:cubicBezTo>
                    <a:pt x="1924" y="1717"/>
                    <a:pt x="1968" y="1508"/>
                    <a:pt x="2031" y="1304"/>
                  </a:cubicBezTo>
                  <a:cubicBezTo>
                    <a:pt x="2065" y="1195"/>
                    <a:pt x="2095" y="1082"/>
                    <a:pt x="2133" y="973"/>
                  </a:cubicBezTo>
                  <a:cubicBezTo>
                    <a:pt x="2172" y="858"/>
                    <a:pt x="2212" y="742"/>
                    <a:pt x="2251" y="627"/>
                  </a:cubicBezTo>
                  <a:lnTo>
                    <a:pt x="2251" y="627"/>
                  </a:lnTo>
                  <a:lnTo>
                    <a:pt x="2248" y="636"/>
                  </a:lnTo>
                  <a:cubicBezTo>
                    <a:pt x="2299" y="500"/>
                    <a:pt x="2353" y="361"/>
                    <a:pt x="2399" y="221"/>
                  </a:cubicBezTo>
                  <a:cubicBezTo>
                    <a:pt x="2433" y="111"/>
                    <a:pt x="2338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6" name="Google Shape;9226;p18"/>
            <p:cNvSpPr/>
            <p:nvPr/>
          </p:nvSpPr>
          <p:spPr>
            <a:xfrm>
              <a:off x="1969300" y="890825"/>
              <a:ext cx="17275" cy="11725"/>
            </a:xfrm>
            <a:custGeom>
              <a:avLst/>
              <a:gdLst/>
              <a:ahLst/>
              <a:cxnLst/>
              <a:rect l="l" t="t" r="r" b="b"/>
              <a:pathLst>
                <a:path w="691" h="469" extrusionOk="0">
                  <a:moveTo>
                    <a:pt x="504" y="0"/>
                  </a:moveTo>
                  <a:cubicBezTo>
                    <a:pt x="494" y="0"/>
                    <a:pt x="484" y="1"/>
                    <a:pt x="474" y="3"/>
                  </a:cubicBezTo>
                  <a:cubicBezTo>
                    <a:pt x="399" y="15"/>
                    <a:pt x="327" y="32"/>
                    <a:pt x="254" y="53"/>
                  </a:cubicBezTo>
                  <a:cubicBezTo>
                    <a:pt x="159" y="79"/>
                    <a:pt x="46" y="117"/>
                    <a:pt x="21" y="227"/>
                  </a:cubicBezTo>
                  <a:cubicBezTo>
                    <a:pt x="1" y="317"/>
                    <a:pt x="37" y="413"/>
                    <a:pt x="126" y="451"/>
                  </a:cubicBezTo>
                  <a:lnTo>
                    <a:pt x="132" y="453"/>
                  </a:lnTo>
                  <a:lnTo>
                    <a:pt x="138" y="456"/>
                  </a:lnTo>
                  <a:cubicBezTo>
                    <a:pt x="142" y="457"/>
                    <a:pt x="145" y="458"/>
                    <a:pt x="148" y="459"/>
                  </a:cubicBezTo>
                  <a:lnTo>
                    <a:pt x="148" y="459"/>
                  </a:lnTo>
                  <a:cubicBezTo>
                    <a:pt x="147" y="459"/>
                    <a:pt x="145" y="458"/>
                    <a:pt x="143" y="458"/>
                  </a:cubicBezTo>
                  <a:lnTo>
                    <a:pt x="143" y="458"/>
                  </a:lnTo>
                  <a:lnTo>
                    <a:pt x="156" y="463"/>
                  </a:lnTo>
                  <a:cubicBezTo>
                    <a:pt x="153" y="461"/>
                    <a:pt x="151" y="460"/>
                    <a:pt x="148" y="459"/>
                  </a:cubicBezTo>
                  <a:lnTo>
                    <a:pt x="148" y="459"/>
                  </a:lnTo>
                  <a:cubicBezTo>
                    <a:pt x="169" y="465"/>
                    <a:pt x="189" y="469"/>
                    <a:pt x="209" y="469"/>
                  </a:cubicBezTo>
                  <a:cubicBezTo>
                    <a:pt x="241" y="469"/>
                    <a:pt x="271" y="461"/>
                    <a:pt x="298" y="447"/>
                  </a:cubicBezTo>
                  <a:cubicBezTo>
                    <a:pt x="314" y="437"/>
                    <a:pt x="330" y="426"/>
                    <a:pt x="341" y="413"/>
                  </a:cubicBezTo>
                  <a:lnTo>
                    <a:pt x="368" y="404"/>
                  </a:lnTo>
                  <a:cubicBezTo>
                    <a:pt x="412" y="391"/>
                    <a:pt x="456" y="380"/>
                    <a:pt x="501" y="372"/>
                  </a:cubicBezTo>
                  <a:lnTo>
                    <a:pt x="499" y="372"/>
                  </a:lnTo>
                  <a:lnTo>
                    <a:pt x="518" y="368"/>
                  </a:lnTo>
                  <a:cubicBezTo>
                    <a:pt x="616" y="350"/>
                    <a:pt x="691" y="268"/>
                    <a:pt x="678" y="163"/>
                  </a:cubicBezTo>
                  <a:cubicBezTo>
                    <a:pt x="668" y="78"/>
                    <a:pt x="590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7" name="Google Shape;9227;p18"/>
            <p:cNvSpPr/>
            <p:nvPr/>
          </p:nvSpPr>
          <p:spPr>
            <a:xfrm>
              <a:off x="1962325" y="906375"/>
              <a:ext cx="44550" cy="15425"/>
            </a:xfrm>
            <a:custGeom>
              <a:avLst/>
              <a:gdLst/>
              <a:ahLst/>
              <a:cxnLst/>
              <a:rect l="l" t="t" r="r" b="b"/>
              <a:pathLst>
                <a:path w="1782" h="617" extrusionOk="0">
                  <a:moveTo>
                    <a:pt x="1606" y="0"/>
                  </a:moveTo>
                  <a:cubicBezTo>
                    <a:pt x="1593" y="0"/>
                    <a:pt x="1580" y="2"/>
                    <a:pt x="1567" y="5"/>
                  </a:cubicBezTo>
                  <a:cubicBezTo>
                    <a:pt x="1270" y="68"/>
                    <a:pt x="978" y="130"/>
                    <a:pt x="680" y="192"/>
                  </a:cubicBezTo>
                  <a:cubicBezTo>
                    <a:pt x="568" y="213"/>
                    <a:pt x="457" y="232"/>
                    <a:pt x="342" y="244"/>
                  </a:cubicBezTo>
                  <a:lnTo>
                    <a:pt x="342" y="244"/>
                  </a:lnTo>
                  <a:cubicBezTo>
                    <a:pt x="343" y="243"/>
                    <a:pt x="345" y="243"/>
                    <a:pt x="346" y="243"/>
                  </a:cubicBezTo>
                  <a:lnTo>
                    <a:pt x="346" y="243"/>
                  </a:lnTo>
                  <a:lnTo>
                    <a:pt x="321" y="246"/>
                  </a:lnTo>
                  <a:lnTo>
                    <a:pt x="321" y="246"/>
                  </a:lnTo>
                  <a:cubicBezTo>
                    <a:pt x="321" y="246"/>
                    <a:pt x="321" y="246"/>
                    <a:pt x="321" y="246"/>
                  </a:cubicBezTo>
                  <a:lnTo>
                    <a:pt x="321" y="246"/>
                  </a:lnTo>
                  <a:cubicBezTo>
                    <a:pt x="328" y="245"/>
                    <a:pt x="335" y="244"/>
                    <a:pt x="342" y="244"/>
                  </a:cubicBezTo>
                  <a:lnTo>
                    <a:pt x="342" y="244"/>
                  </a:lnTo>
                  <a:cubicBezTo>
                    <a:pt x="335" y="245"/>
                    <a:pt x="328" y="246"/>
                    <a:pt x="321" y="246"/>
                  </a:cubicBezTo>
                  <a:lnTo>
                    <a:pt x="321" y="246"/>
                  </a:lnTo>
                  <a:cubicBezTo>
                    <a:pt x="321" y="246"/>
                    <a:pt x="321" y="246"/>
                    <a:pt x="321" y="246"/>
                  </a:cubicBezTo>
                  <a:lnTo>
                    <a:pt x="321" y="246"/>
                  </a:lnTo>
                  <a:lnTo>
                    <a:pt x="321" y="246"/>
                  </a:lnTo>
                  <a:cubicBezTo>
                    <a:pt x="320" y="246"/>
                    <a:pt x="319" y="246"/>
                    <a:pt x="318" y="246"/>
                  </a:cubicBezTo>
                  <a:cubicBezTo>
                    <a:pt x="289" y="220"/>
                    <a:pt x="256" y="206"/>
                    <a:pt x="219" y="200"/>
                  </a:cubicBezTo>
                  <a:cubicBezTo>
                    <a:pt x="211" y="199"/>
                    <a:pt x="203" y="198"/>
                    <a:pt x="194" y="198"/>
                  </a:cubicBezTo>
                  <a:cubicBezTo>
                    <a:pt x="105" y="198"/>
                    <a:pt x="16" y="266"/>
                    <a:pt x="7" y="360"/>
                  </a:cubicBezTo>
                  <a:cubicBezTo>
                    <a:pt x="1" y="406"/>
                    <a:pt x="9" y="450"/>
                    <a:pt x="31" y="491"/>
                  </a:cubicBezTo>
                  <a:cubicBezTo>
                    <a:pt x="56" y="539"/>
                    <a:pt x="99" y="577"/>
                    <a:pt x="151" y="596"/>
                  </a:cubicBezTo>
                  <a:cubicBezTo>
                    <a:pt x="189" y="609"/>
                    <a:pt x="228" y="616"/>
                    <a:pt x="268" y="616"/>
                  </a:cubicBezTo>
                  <a:cubicBezTo>
                    <a:pt x="272" y="616"/>
                    <a:pt x="276" y="616"/>
                    <a:pt x="280" y="616"/>
                  </a:cubicBezTo>
                  <a:cubicBezTo>
                    <a:pt x="299" y="616"/>
                    <a:pt x="318" y="615"/>
                    <a:pt x="337" y="613"/>
                  </a:cubicBezTo>
                  <a:cubicBezTo>
                    <a:pt x="409" y="607"/>
                    <a:pt x="482" y="596"/>
                    <a:pt x="553" y="583"/>
                  </a:cubicBezTo>
                  <a:cubicBezTo>
                    <a:pt x="705" y="554"/>
                    <a:pt x="856" y="518"/>
                    <a:pt x="1006" y="482"/>
                  </a:cubicBezTo>
                  <a:cubicBezTo>
                    <a:pt x="1221" y="431"/>
                    <a:pt x="1434" y="372"/>
                    <a:pt x="1646" y="314"/>
                  </a:cubicBezTo>
                  <a:cubicBezTo>
                    <a:pt x="1731" y="292"/>
                    <a:pt x="1782" y="205"/>
                    <a:pt x="1760" y="119"/>
                  </a:cubicBezTo>
                  <a:cubicBezTo>
                    <a:pt x="1742" y="48"/>
                    <a:pt x="1678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8" name="Google Shape;9228;p18"/>
            <p:cNvSpPr/>
            <p:nvPr/>
          </p:nvSpPr>
          <p:spPr>
            <a:xfrm>
              <a:off x="2040800" y="856475"/>
              <a:ext cx="57575" cy="74900"/>
            </a:xfrm>
            <a:custGeom>
              <a:avLst/>
              <a:gdLst/>
              <a:ahLst/>
              <a:cxnLst/>
              <a:rect l="l" t="t" r="r" b="b"/>
              <a:pathLst>
                <a:path w="2303" h="2996" extrusionOk="0">
                  <a:moveTo>
                    <a:pt x="1191" y="2020"/>
                  </a:moveTo>
                  <a:lnTo>
                    <a:pt x="1191" y="2020"/>
                  </a:lnTo>
                  <a:cubicBezTo>
                    <a:pt x="1189" y="2022"/>
                    <a:pt x="1187" y="2024"/>
                    <a:pt x="1185" y="2027"/>
                  </a:cubicBezTo>
                  <a:lnTo>
                    <a:pt x="1185" y="2027"/>
                  </a:lnTo>
                  <a:cubicBezTo>
                    <a:pt x="1187" y="2024"/>
                    <a:pt x="1189" y="2022"/>
                    <a:pt x="1191" y="2020"/>
                  </a:cubicBezTo>
                  <a:close/>
                  <a:moveTo>
                    <a:pt x="1579" y="346"/>
                  </a:moveTo>
                  <a:cubicBezTo>
                    <a:pt x="1591" y="346"/>
                    <a:pt x="1602" y="347"/>
                    <a:pt x="1614" y="347"/>
                  </a:cubicBezTo>
                  <a:cubicBezTo>
                    <a:pt x="1627" y="348"/>
                    <a:pt x="1639" y="350"/>
                    <a:pt x="1654" y="352"/>
                  </a:cubicBezTo>
                  <a:cubicBezTo>
                    <a:pt x="1669" y="356"/>
                    <a:pt x="1685" y="361"/>
                    <a:pt x="1701" y="366"/>
                  </a:cubicBezTo>
                  <a:cubicBezTo>
                    <a:pt x="1711" y="369"/>
                    <a:pt x="1720" y="374"/>
                    <a:pt x="1730" y="379"/>
                  </a:cubicBezTo>
                  <a:cubicBezTo>
                    <a:pt x="1744" y="386"/>
                    <a:pt x="1758" y="394"/>
                    <a:pt x="1771" y="402"/>
                  </a:cubicBezTo>
                  <a:cubicBezTo>
                    <a:pt x="1783" y="410"/>
                    <a:pt x="1795" y="421"/>
                    <a:pt x="1806" y="431"/>
                  </a:cubicBezTo>
                  <a:cubicBezTo>
                    <a:pt x="1821" y="445"/>
                    <a:pt x="1834" y="459"/>
                    <a:pt x="1848" y="475"/>
                  </a:cubicBezTo>
                  <a:cubicBezTo>
                    <a:pt x="1856" y="486"/>
                    <a:pt x="1863" y="494"/>
                    <a:pt x="1872" y="507"/>
                  </a:cubicBezTo>
                  <a:cubicBezTo>
                    <a:pt x="1880" y="519"/>
                    <a:pt x="1888" y="537"/>
                    <a:pt x="1894" y="548"/>
                  </a:cubicBezTo>
                  <a:cubicBezTo>
                    <a:pt x="1899" y="559"/>
                    <a:pt x="1904" y="570"/>
                    <a:pt x="1908" y="583"/>
                  </a:cubicBezTo>
                  <a:cubicBezTo>
                    <a:pt x="1913" y="599"/>
                    <a:pt x="1918" y="616"/>
                    <a:pt x="1921" y="632"/>
                  </a:cubicBezTo>
                  <a:cubicBezTo>
                    <a:pt x="1926" y="657"/>
                    <a:pt x="1931" y="683"/>
                    <a:pt x="1931" y="706"/>
                  </a:cubicBezTo>
                  <a:cubicBezTo>
                    <a:pt x="1932" y="728"/>
                    <a:pt x="1931" y="752"/>
                    <a:pt x="1931" y="774"/>
                  </a:cubicBezTo>
                  <a:cubicBezTo>
                    <a:pt x="1927" y="814"/>
                    <a:pt x="1921" y="853"/>
                    <a:pt x="1913" y="893"/>
                  </a:cubicBezTo>
                  <a:cubicBezTo>
                    <a:pt x="1904" y="931"/>
                    <a:pt x="1893" y="967"/>
                    <a:pt x="1880" y="1004"/>
                  </a:cubicBezTo>
                  <a:cubicBezTo>
                    <a:pt x="1859" y="1061"/>
                    <a:pt x="1836" y="1116"/>
                    <a:pt x="1807" y="1170"/>
                  </a:cubicBezTo>
                  <a:lnTo>
                    <a:pt x="1814" y="1157"/>
                  </a:lnTo>
                  <a:lnTo>
                    <a:pt x="1814" y="1157"/>
                  </a:lnTo>
                  <a:cubicBezTo>
                    <a:pt x="1752" y="1275"/>
                    <a:pt x="1684" y="1387"/>
                    <a:pt x="1609" y="1495"/>
                  </a:cubicBezTo>
                  <a:lnTo>
                    <a:pt x="1502" y="1640"/>
                  </a:lnTo>
                  <a:cubicBezTo>
                    <a:pt x="1473" y="1680"/>
                    <a:pt x="1446" y="1719"/>
                    <a:pt x="1415" y="1757"/>
                  </a:cubicBezTo>
                  <a:cubicBezTo>
                    <a:pt x="1336" y="1850"/>
                    <a:pt x="1258" y="1941"/>
                    <a:pt x="1179" y="2033"/>
                  </a:cubicBezTo>
                  <a:lnTo>
                    <a:pt x="1179" y="2033"/>
                  </a:lnTo>
                  <a:cubicBezTo>
                    <a:pt x="1059" y="2164"/>
                    <a:pt x="932" y="2287"/>
                    <a:pt x="797" y="2402"/>
                  </a:cubicBezTo>
                  <a:cubicBezTo>
                    <a:pt x="732" y="2454"/>
                    <a:pt x="666" y="2505"/>
                    <a:pt x="595" y="2549"/>
                  </a:cubicBezTo>
                  <a:cubicBezTo>
                    <a:pt x="568" y="2568"/>
                    <a:pt x="538" y="2584"/>
                    <a:pt x="509" y="2600"/>
                  </a:cubicBezTo>
                  <a:cubicBezTo>
                    <a:pt x="489" y="2607"/>
                    <a:pt x="468" y="2615"/>
                    <a:pt x="449" y="2623"/>
                  </a:cubicBezTo>
                  <a:cubicBezTo>
                    <a:pt x="432" y="2628"/>
                    <a:pt x="414" y="2633"/>
                    <a:pt x="397" y="2637"/>
                  </a:cubicBezTo>
                  <a:lnTo>
                    <a:pt x="381" y="2639"/>
                  </a:lnTo>
                  <a:lnTo>
                    <a:pt x="376" y="2639"/>
                  </a:lnTo>
                  <a:cubicBezTo>
                    <a:pt x="373" y="2633"/>
                    <a:pt x="370" y="2625"/>
                    <a:pt x="368" y="2620"/>
                  </a:cubicBezTo>
                  <a:cubicBezTo>
                    <a:pt x="368" y="2615"/>
                    <a:pt x="367" y="2611"/>
                    <a:pt x="365" y="2606"/>
                  </a:cubicBezTo>
                  <a:cubicBezTo>
                    <a:pt x="357" y="2552"/>
                    <a:pt x="352" y="2498"/>
                    <a:pt x="349" y="2446"/>
                  </a:cubicBezTo>
                  <a:cubicBezTo>
                    <a:pt x="343" y="2307"/>
                    <a:pt x="351" y="2169"/>
                    <a:pt x="357" y="2031"/>
                  </a:cubicBezTo>
                  <a:cubicBezTo>
                    <a:pt x="370" y="1893"/>
                    <a:pt x="390" y="1757"/>
                    <a:pt x="417" y="1621"/>
                  </a:cubicBezTo>
                  <a:cubicBezTo>
                    <a:pt x="432" y="1553"/>
                    <a:pt x="449" y="1487"/>
                    <a:pt x="466" y="1420"/>
                  </a:cubicBezTo>
                  <a:cubicBezTo>
                    <a:pt x="477" y="1427"/>
                    <a:pt x="487" y="1430"/>
                    <a:pt x="498" y="1433"/>
                  </a:cubicBezTo>
                  <a:cubicBezTo>
                    <a:pt x="513" y="1437"/>
                    <a:pt x="528" y="1439"/>
                    <a:pt x="543" y="1439"/>
                  </a:cubicBezTo>
                  <a:cubicBezTo>
                    <a:pt x="616" y="1439"/>
                    <a:pt x="683" y="1391"/>
                    <a:pt x="705" y="1317"/>
                  </a:cubicBezTo>
                  <a:cubicBezTo>
                    <a:pt x="726" y="1251"/>
                    <a:pt x="748" y="1184"/>
                    <a:pt x="772" y="1118"/>
                  </a:cubicBezTo>
                  <a:cubicBezTo>
                    <a:pt x="796" y="1059"/>
                    <a:pt x="821" y="999"/>
                    <a:pt x="851" y="941"/>
                  </a:cubicBezTo>
                  <a:cubicBezTo>
                    <a:pt x="886" y="874"/>
                    <a:pt x="925" y="809"/>
                    <a:pt x="967" y="747"/>
                  </a:cubicBezTo>
                  <a:cubicBezTo>
                    <a:pt x="997" y="703"/>
                    <a:pt x="1030" y="662"/>
                    <a:pt x="1063" y="621"/>
                  </a:cubicBezTo>
                  <a:cubicBezTo>
                    <a:pt x="1098" y="584"/>
                    <a:pt x="1133" y="551"/>
                    <a:pt x="1169" y="519"/>
                  </a:cubicBezTo>
                  <a:cubicBezTo>
                    <a:pt x="1196" y="499"/>
                    <a:pt x="1221" y="480"/>
                    <a:pt x="1248" y="461"/>
                  </a:cubicBezTo>
                  <a:cubicBezTo>
                    <a:pt x="1280" y="442"/>
                    <a:pt x="1312" y="424"/>
                    <a:pt x="1345" y="407"/>
                  </a:cubicBezTo>
                  <a:cubicBezTo>
                    <a:pt x="1370" y="394"/>
                    <a:pt x="1400" y="383"/>
                    <a:pt x="1424" y="375"/>
                  </a:cubicBezTo>
                  <a:cubicBezTo>
                    <a:pt x="1449" y="367"/>
                    <a:pt x="1475" y="360"/>
                    <a:pt x="1497" y="355"/>
                  </a:cubicBezTo>
                  <a:cubicBezTo>
                    <a:pt x="1519" y="352"/>
                    <a:pt x="1540" y="348"/>
                    <a:pt x="1562" y="347"/>
                  </a:cubicBezTo>
                  <a:cubicBezTo>
                    <a:pt x="1568" y="346"/>
                    <a:pt x="1573" y="346"/>
                    <a:pt x="1579" y="346"/>
                  </a:cubicBezTo>
                  <a:close/>
                  <a:moveTo>
                    <a:pt x="1584" y="1"/>
                  </a:moveTo>
                  <a:cubicBezTo>
                    <a:pt x="1386" y="1"/>
                    <a:pt x="1190" y="76"/>
                    <a:pt x="1030" y="192"/>
                  </a:cubicBezTo>
                  <a:cubicBezTo>
                    <a:pt x="846" y="325"/>
                    <a:pt x="707" y="500"/>
                    <a:pt x="598" y="695"/>
                  </a:cubicBezTo>
                  <a:cubicBezTo>
                    <a:pt x="567" y="678"/>
                    <a:pt x="533" y="669"/>
                    <a:pt x="498" y="669"/>
                  </a:cubicBezTo>
                  <a:cubicBezTo>
                    <a:pt x="458" y="669"/>
                    <a:pt x="418" y="681"/>
                    <a:pt x="384" y="705"/>
                  </a:cubicBezTo>
                  <a:cubicBezTo>
                    <a:pt x="348" y="735"/>
                    <a:pt x="319" y="773"/>
                    <a:pt x="299" y="815"/>
                  </a:cubicBezTo>
                  <a:cubicBezTo>
                    <a:pt x="273" y="866"/>
                    <a:pt x="251" y="920"/>
                    <a:pt x="232" y="974"/>
                  </a:cubicBezTo>
                  <a:cubicBezTo>
                    <a:pt x="194" y="1075"/>
                    <a:pt x="161" y="1180"/>
                    <a:pt x="134" y="1284"/>
                  </a:cubicBezTo>
                  <a:cubicBezTo>
                    <a:pt x="67" y="1523"/>
                    <a:pt x="26" y="1768"/>
                    <a:pt x="14" y="2015"/>
                  </a:cubicBezTo>
                  <a:cubicBezTo>
                    <a:pt x="9" y="2099"/>
                    <a:pt x="3" y="2183"/>
                    <a:pt x="3" y="2267"/>
                  </a:cubicBezTo>
                  <a:cubicBezTo>
                    <a:pt x="3" y="2319"/>
                    <a:pt x="1" y="2368"/>
                    <a:pt x="3" y="2419"/>
                  </a:cubicBezTo>
                  <a:cubicBezTo>
                    <a:pt x="6" y="2531"/>
                    <a:pt x="6" y="2649"/>
                    <a:pt x="42" y="2753"/>
                  </a:cubicBezTo>
                  <a:cubicBezTo>
                    <a:pt x="72" y="2846"/>
                    <a:pt x="140" y="2922"/>
                    <a:pt x="229" y="2962"/>
                  </a:cubicBezTo>
                  <a:cubicBezTo>
                    <a:pt x="278" y="2984"/>
                    <a:pt x="332" y="2995"/>
                    <a:pt x="387" y="2995"/>
                  </a:cubicBezTo>
                  <a:cubicBezTo>
                    <a:pt x="425" y="2995"/>
                    <a:pt x="462" y="2989"/>
                    <a:pt x="498" y="2979"/>
                  </a:cubicBezTo>
                  <a:cubicBezTo>
                    <a:pt x="607" y="2948"/>
                    <a:pt x="712" y="2899"/>
                    <a:pt x="805" y="2832"/>
                  </a:cubicBezTo>
                  <a:cubicBezTo>
                    <a:pt x="908" y="2763"/>
                    <a:pt x="1005" y="2683"/>
                    <a:pt x="1096" y="2600"/>
                  </a:cubicBezTo>
                  <a:cubicBezTo>
                    <a:pt x="1229" y="2479"/>
                    <a:pt x="1353" y="2349"/>
                    <a:pt x="1468" y="2212"/>
                  </a:cubicBezTo>
                  <a:lnTo>
                    <a:pt x="1601" y="2052"/>
                  </a:lnTo>
                  <a:cubicBezTo>
                    <a:pt x="1625" y="2022"/>
                    <a:pt x="1654" y="1993"/>
                    <a:pt x="1676" y="1962"/>
                  </a:cubicBezTo>
                  <a:cubicBezTo>
                    <a:pt x="1738" y="1876"/>
                    <a:pt x="1801" y="1791"/>
                    <a:pt x="1864" y="1704"/>
                  </a:cubicBezTo>
                  <a:cubicBezTo>
                    <a:pt x="1921" y="1624"/>
                    <a:pt x="1975" y="1542"/>
                    <a:pt x="2024" y="1458"/>
                  </a:cubicBezTo>
                  <a:cubicBezTo>
                    <a:pt x="2087" y="1352"/>
                    <a:pt x="2141" y="1241"/>
                    <a:pt x="2187" y="1126"/>
                  </a:cubicBezTo>
                  <a:cubicBezTo>
                    <a:pt x="2269" y="896"/>
                    <a:pt x="2303" y="646"/>
                    <a:pt x="2206" y="413"/>
                  </a:cubicBezTo>
                  <a:cubicBezTo>
                    <a:pt x="2119" y="204"/>
                    <a:pt x="1916" y="40"/>
                    <a:pt x="1690" y="8"/>
                  </a:cubicBezTo>
                  <a:cubicBezTo>
                    <a:pt x="1655" y="3"/>
                    <a:pt x="1619" y="1"/>
                    <a:pt x="1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29" name="Google Shape;9229;p18"/>
            <p:cNvSpPr/>
            <p:nvPr/>
          </p:nvSpPr>
          <p:spPr>
            <a:xfrm>
              <a:off x="2094900" y="918425"/>
              <a:ext cx="22525" cy="56825"/>
            </a:xfrm>
            <a:custGeom>
              <a:avLst/>
              <a:gdLst/>
              <a:ahLst/>
              <a:cxnLst/>
              <a:rect l="l" t="t" r="r" b="b"/>
              <a:pathLst>
                <a:path w="901" h="2273" extrusionOk="0">
                  <a:moveTo>
                    <a:pt x="684" y="0"/>
                  </a:moveTo>
                  <a:cubicBezTo>
                    <a:pt x="601" y="0"/>
                    <a:pt x="525" y="56"/>
                    <a:pt x="503" y="139"/>
                  </a:cubicBezTo>
                  <a:lnTo>
                    <a:pt x="503" y="139"/>
                  </a:lnTo>
                  <a:lnTo>
                    <a:pt x="504" y="136"/>
                  </a:lnTo>
                  <a:lnTo>
                    <a:pt x="504" y="136"/>
                  </a:lnTo>
                  <a:cubicBezTo>
                    <a:pt x="477" y="242"/>
                    <a:pt x="460" y="351"/>
                    <a:pt x="443" y="460"/>
                  </a:cubicBezTo>
                  <a:cubicBezTo>
                    <a:pt x="425" y="563"/>
                    <a:pt x="406" y="664"/>
                    <a:pt x="386" y="766"/>
                  </a:cubicBezTo>
                  <a:cubicBezTo>
                    <a:pt x="341" y="970"/>
                    <a:pt x="294" y="1174"/>
                    <a:pt x="242" y="1377"/>
                  </a:cubicBezTo>
                  <a:cubicBezTo>
                    <a:pt x="185" y="1605"/>
                    <a:pt x="112" y="1828"/>
                    <a:pt x="33" y="2050"/>
                  </a:cubicBezTo>
                  <a:cubicBezTo>
                    <a:pt x="1" y="2140"/>
                    <a:pt x="64" y="2240"/>
                    <a:pt x="151" y="2265"/>
                  </a:cubicBezTo>
                  <a:cubicBezTo>
                    <a:pt x="167" y="2270"/>
                    <a:pt x="183" y="2273"/>
                    <a:pt x="200" y="2273"/>
                  </a:cubicBezTo>
                  <a:cubicBezTo>
                    <a:pt x="278" y="2271"/>
                    <a:pt x="346" y="2221"/>
                    <a:pt x="368" y="2146"/>
                  </a:cubicBezTo>
                  <a:cubicBezTo>
                    <a:pt x="420" y="1993"/>
                    <a:pt x="471" y="1837"/>
                    <a:pt x="517" y="1682"/>
                  </a:cubicBezTo>
                  <a:cubicBezTo>
                    <a:pt x="558" y="1543"/>
                    <a:pt x="596" y="1404"/>
                    <a:pt x="633" y="1263"/>
                  </a:cubicBezTo>
                  <a:cubicBezTo>
                    <a:pt x="704" y="984"/>
                    <a:pt x="766" y="704"/>
                    <a:pt x="821" y="422"/>
                  </a:cubicBezTo>
                  <a:cubicBezTo>
                    <a:pt x="834" y="367"/>
                    <a:pt x="846" y="310"/>
                    <a:pt x="862" y="254"/>
                  </a:cubicBezTo>
                  <a:cubicBezTo>
                    <a:pt x="900" y="153"/>
                    <a:pt x="845" y="41"/>
                    <a:pt x="742" y="9"/>
                  </a:cubicBezTo>
                  <a:cubicBezTo>
                    <a:pt x="723" y="3"/>
                    <a:pt x="703" y="0"/>
                    <a:pt x="6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0" name="Google Shape;9230;p18"/>
            <p:cNvSpPr/>
            <p:nvPr/>
          </p:nvSpPr>
          <p:spPr>
            <a:xfrm>
              <a:off x="2177575" y="864250"/>
              <a:ext cx="47875" cy="70325"/>
            </a:xfrm>
            <a:custGeom>
              <a:avLst/>
              <a:gdLst/>
              <a:ahLst/>
              <a:cxnLst/>
              <a:rect l="l" t="t" r="r" b="b"/>
              <a:pathLst>
                <a:path w="1915" h="2813" extrusionOk="0">
                  <a:moveTo>
                    <a:pt x="1632" y="0"/>
                  </a:moveTo>
                  <a:cubicBezTo>
                    <a:pt x="1604" y="0"/>
                    <a:pt x="1576" y="3"/>
                    <a:pt x="1549" y="9"/>
                  </a:cubicBezTo>
                  <a:cubicBezTo>
                    <a:pt x="1365" y="49"/>
                    <a:pt x="1190" y="117"/>
                    <a:pt x="1012" y="178"/>
                  </a:cubicBezTo>
                  <a:cubicBezTo>
                    <a:pt x="914" y="213"/>
                    <a:pt x="816" y="246"/>
                    <a:pt x="718" y="280"/>
                  </a:cubicBezTo>
                  <a:cubicBezTo>
                    <a:pt x="672" y="296"/>
                    <a:pt x="626" y="311"/>
                    <a:pt x="580" y="327"/>
                  </a:cubicBezTo>
                  <a:cubicBezTo>
                    <a:pt x="533" y="341"/>
                    <a:pt x="487" y="360"/>
                    <a:pt x="442" y="384"/>
                  </a:cubicBezTo>
                  <a:cubicBezTo>
                    <a:pt x="403" y="405"/>
                    <a:pt x="370" y="438"/>
                    <a:pt x="346" y="478"/>
                  </a:cubicBezTo>
                  <a:cubicBezTo>
                    <a:pt x="311" y="535"/>
                    <a:pt x="309" y="607"/>
                    <a:pt x="343" y="668"/>
                  </a:cubicBezTo>
                  <a:cubicBezTo>
                    <a:pt x="365" y="710"/>
                    <a:pt x="403" y="745"/>
                    <a:pt x="447" y="763"/>
                  </a:cubicBezTo>
                  <a:cubicBezTo>
                    <a:pt x="466" y="770"/>
                    <a:pt x="485" y="775"/>
                    <a:pt x="503" y="781"/>
                  </a:cubicBezTo>
                  <a:cubicBezTo>
                    <a:pt x="519" y="786"/>
                    <a:pt x="536" y="788"/>
                    <a:pt x="552" y="788"/>
                  </a:cubicBezTo>
                  <a:cubicBezTo>
                    <a:pt x="629" y="788"/>
                    <a:pt x="701" y="742"/>
                    <a:pt x="731" y="668"/>
                  </a:cubicBezTo>
                  <a:cubicBezTo>
                    <a:pt x="833" y="626"/>
                    <a:pt x="939" y="593"/>
                    <a:pt x="1042" y="555"/>
                  </a:cubicBezTo>
                  <a:cubicBezTo>
                    <a:pt x="1167" y="511"/>
                    <a:pt x="1293" y="465"/>
                    <a:pt x="1418" y="422"/>
                  </a:cubicBezTo>
                  <a:lnTo>
                    <a:pt x="1418" y="422"/>
                  </a:lnTo>
                  <a:cubicBezTo>
                    <a:pt x="1411" y="425"/>
                    <a:pt x="1403" y="427"/>
                    <a:pt x="1395" y="430"/>
                  </a:cubicBezTo>
                  <a:cubicBezTo>
                    <a:pt x="1424" y="422"/>
                    <a:pt x="1452" y="413"/>
                    <a:pt x="1481" y="406"/>
                  </a:cubicBezTo>
                  <a:lnTo>
                    <a:pt x="1481" y="406"/>
                  </a:lnTo>
                  <a:cubicBezTo>
                    <a:pt x="1460" y="436"/>
                    <a:pt x="1441" y="466"/>
                    <a:pt x="1421" y="497"/>
                  </a:cubicBezTo>
                  <a:cubicBezTo>
                    <a:pt x="1418" y="501"/>
                    <a:pt x="1414" y="506"/>
                    <a:pt x="1411" y="511"/>
                  </a:cubicBezTo>
                  <a:lnTo>
                    <a:pt x="1421" y="498"/>
                  </a:lnTo>
                  <a:lnTo>
                    <a:pt x="1421" y="498"/>
                  </a:lnTo>
                  <a:cubicBezTo>
                    <a:pt x="1326" y="630"/>
                    <a:pt x="1221" y="753"/>
                    <a:pt x="1118" y="878"/>
                  </a:cubicBezTo>
                  <a:cubicBezTo>
                    <a:pt x="1060" y="951"/>
                    <a:pt x="996" y="1021"/>
                    <a:pt x="935" y="1090"/>
                  </a:cubicBezTo>
                  <a:cubicBezTo>
                    <a:pt x="669" y="1386"/>
                    <a:pt x="397" y="1679"/>
                    <a:pt x="162" y="1999"/>
                  </a:cubicBezTo>
                  <a:cubicBezTo>
                    <a:pt x="129" y="2046"/>
                    <a:pt x="97" y="2094"/>
                    <a:pt x="69" y="2144"/>
                  </a:cubicBezTo>
                  <a:cubicBezTo>
                    <a:pt x="15" y="2235"/>
                    <a:pt x="1" y="2344"/>
                    <a:pt x="28" y="2445"/>
                  </a:cubicBezTo>
                  <a:cubicBezTo>
                    <a:pt x="55" y="2547"/>
                    <a:pt x="134" y="2634"/>
                    <a:pt x="219" y="2692"/>
                  </a:cubicBezTo>
                  <a:cubicBezTo>
                    <a:pt x="317" y="2755"/>
                    <a:pt x="431" y="2795"/>
                    <a:pt x="549" y="2805"/>
                  </a:cubicBezTo>
                  <a:cubicBezTo>
                    <a:pt x="588" y="2809"/>
                    <a:pt x="629" y="2811"/>
                    <a:pt x="669" y="2812"/>
                  </a:cubicBezTo>
                  <a:cubicBezTo>
                    <a:pt x="759" y="2811"/>
                    <a:pt x="851" y="2805"/>
                    <a:pt x="939" y="2790"/>
                  </a:cubicBezTo>
                  <a:cubicBezTo>
                    <a:pt x="1038" y="2778"/>
                    <a:pt x="1134" y="2759"/>
                    <a:pt x="1231" y="2732"/>
                  </a:cubicBezTo>
                  <a:cubicBezTo>
                    <a:pt x="1338" y="2702"/>
                    <a:pt x="1446" y="2670"/>
                    <a:pt x="1554" y="2637"/>
                  </a:cubicBezTo>
                  <a:cubicBezTo>
                    <a:pt x="1606" y="2621"/>
                    <a:pt x="1649" y="2585"/>
                    <a:pt x="1672" y="2535"/>
                  </a:cubicBezTo>
                  <a:cubicBezTo>
                    <a:pt x="1728" y="2410"/>
                    <a:pt x="1633" y="2282"/>
                    <a:pt x="1512" y="2282"/>
                  </a:cubicBezTo>
                  <a:cubicBezTo>
                    <a:pt x="1489" y="2282"/>
                    <a:pt x="1465" y="2286"/>
                    <a:pt x="1441" y="2296"/>
                  </a:cubicBezTo>
                  <a:lnTo>
                    <a:pt x="1376" y="2319"/>
                  </a:lnTo>
                  <a:lnTo>
                    <a:pt x="1376" y="2319"/>
                  </a:lnTo>
                  <a:lnTo>
                    <a:pt x="1392" y="2314"/>
                  </a:lnTo>
                  <a:lnTo>
                    <a:pt x="1372" y="2320"/>
                  </a:lnTo>
                  <a:cubicBezTo>
                    <a:pt x="1248" y="2361"/>
                    <a:pt x="1122" y="2396"/>
                    <a:pt x="995" y="2423"/>
                  </a:cubicBezTo>
                  <a:cubicBezTo>
                    <a:pt x="914" y="2436"/>
                    <a:pt x="833" y="2444"/>
                    <a:pt x="751" y="2448"/>
                  </a:cubicBezTo>
                  <a:cubicBezTo>
                    <a:pt x="728" y="2449"/>
                    <a:pt x="705" y="2449"/>
                    <a:pt x="682" y="2449"/>
                  </a:cubicBezTo>
                  <a:cubicBezTo>
                    <a:pt x="650" y="2449"/>
                    <a:pt x="617" y="2449"/>
                    <a:pt x="585" y="2447"/>
                  </a:cubicBezTo>
                  <a:cubicBezTo>
                    <a:pt x="574" y="2445"/>
                    <a:pt x="563" y="2444"/>
                    <a:pt x="552" y="2442"/>
                  </a:cubicBezTo>
                  <a:cubicBezTo>
                    <a:pt x="528" y="2436"/>
                    <a:pt x="506" y="2429"/>
                    <a:pt x="484" y="2421"/>
                  </a:cubicBezTo>
                  <a:cubicBezTo>
                    <a:pt x="471" y="2417"/>
                    <a:pt x="458" y="2412"/>
                    <a:pt x="449" y="2407"/>
                  </a:cubicBezTo>
                  <a:cubicBezTo>
                    <a:pt x="441" y="2402"/>
                    <a:pt x="433" y="2398"/>
                    <a:pt x="423" y="2391"/>
                  </a:cubicBezTo>
                  <a:cubicBezTo>
                    <a:pt x="422" y="2390"/>
                    <a:pt x="419" y="2389"/>
                    <a:pt x="417" y="2387"/>
                  </a:cubicBezTo>
                  <a:lnTo>
                    <a:pt x="417" y="2387"/>
                  </a:lnTo>
                  <a:lnTo>
                    <a:pt x="420" y="2390"/>
                  </a:lnTo>
                  <a:cubicBezTo>
                    <a:pt x="419" y="2389"/>
                    <a:pt x="418" y="2388"/>
                    <a:pt x="417" y="2387"/>
                  </a:cubicBezTo>
                  <a:lnTo>
                    <a:pt x="417" y="2387"/>
                  </a:lnTo>
                  <a:cubicBezTo>
                    <a:pt x="417" y="2387"/>
                    <a:pt x="417" y="2387"/>
                    <a:pt x="417" y="2387"/>
                  </a:cubicBezTo>
                  <a:lnTo>
                    <a:pt x="417" y="2387"/>
                  </a:lnTo>
                  <a:lnTo>
                    <a:pt x="412" y="2384"/>
                  </a:lnTo>
                  <a:lnTo>
                    <a:pt x="412" y="2384"/>
                  </a:lnTo>
                  <a:cubicBezTo>
                    <a:pt x="414" y="2385"/>
                    <a:pt x="415" y="2386"/>
                    <a:pt x="417" y="2387"/>
                  </a:cubicBezTo>
                  <a:lnTo>
                    <a:pt x="417" y="2387"/>
                  </a:lnTo>
                  <a:cubicBezTo>
                    <a:pt x="414" y="2385"/>
                    <a:pt x="410" y="2383"/>
                    <a:pt x="408" y="2380"/>
                  </a:cubicBezTo>
                  <a:lnTo>
                    <a:pt x="408" y="2380"/>
                  </a:lnTo>
                  <a:lnTo>
                    <a:pt x="412" y="2384"/>
                  </a:lnTo>
                  <a:lnTo>
                    <a:pt x="412" y="2384"/>
                  </a:lnTo>
                  <a:cubicBezTo>
                    <a:pt x="410" y="2382"/>
                    <a:pt x="408" y="2380"/>
                    <a:pt x="404" y="2376"/>
                  </a:cubicBezTo>
                  <a:cubicBezTo>
                    <a:pt x="398" y="2369"/>
                    <a:pt x="392" y="2363"/>
                    <a:pt x="387" y="2357"/>
                  </a:cubicBezTo>
                  <a:lnTo>
                    <a:pt x="381" y="2349"/>
                  </a:lnTo>
                  <a:cubicBezTo>
                    <a:pt x="379" y="2345"/>
                    <a:pt x="378" y="2341"/>
                    <a:pt x="376" y="2341"/>
                  </a:cubicBezTo>
                  <a:cubicBezTo>
                    <a:pt x="376" y="2339"/>
                    <a:pt x="376" y="2338"/>
                    <a:pt x="376" y="2338"/>
                  </a:cubicBezTo>
                  <a:lnTo>
                    <a:pt x="376" y="2336"/>
                  </a:lnTo>
                  <a:cubicBezTo>
                    <a:pt x="378" y="2331"/>
                    <a:pt x="379" y="2326"/>
                    <a:pt x="381" y="2322"/>
                  </a:cubicBezTo>
                  <a:cubicBezTo>
                    <a:pt x="382" y="2319"/>
                    <a:pt x="384" y="2314"/>
                    <a:pt x="385" y="2309"/>
                  </a:cubicBezTo>
                  <a:cubicBezTo>
                    <a:pt x="419" y="2249"/>
                    <a:pt x="455" y="2192"/>
                    <a:pt x="493" y="2137"/>
                  </a:cubicBezTo>
                  <a:cubicBezTo>
                    <a:pt x="596" y="1999"/>
                    <a:pt x="704" y="1866"/>
                    <a:pt x="814" y="1734"/>
                  </a:cubicBezTo>
                  <a:cubicBezTo>
                    <a:pt x="924" y="1606"/>
                    <a:pt x="1039" y="1486"/>
                    <a:pt x="1152" y="1362"/>
                  </a:cubicBezTo>
                  <a:cubicBezTo>
                    <a:pt x="1286" y="1215"/>
                    <a:pt x="1418" y="1065"/>
                    <a:pt x="1547" y="914"/>
                  </a:cubicBezTo>
                  <a:cubicBezTo>
                    <a:pt x="1622" y="829"/>
                    <a:pt x="1690" y="739"/>
                    <a:pt x="1755" y="647"/>
                  </a:cubicBezTo>
                  <a:cubicBezTo>
                    <a:pt x="1820" y="554"/>
                    <a:pt x="1877" y="454"/>
                    <a:pt x="1899" y="341"/>
                  </a:cubicBezTo>
                  <a:cubicBezTo>
                    <a:pt x="1915" y="283"/>
                    <a:pt x="1913" y="223"/>
                    <a:pt x="1894" y="166"/>
                  </a:cubicBezTo>
                  <a:cubicBezTo>
                    <a:pt x="1877" y="123"/>
                    <a:pt x="1850" y="87"/>
                    <a:pt x="1815" y="58"/>
                  </a:cubicBezTo>
                  <a:cubicBezTo>
                    <a:pt x="1763" y="17"/>
                    <a:pt x="1698" y="0"/>
                    <a:pt x="16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1" name="Google Shape;9231;p18"/>
            <p:cNvSpPr/>
            <p:nvPr/>
          </p:nvSpPr>
          <p:spPr>
            <a:xfrm>
              <a:off x="2175850" y="891575"/>
              <a:ext cx="61400" cy="19525"/>
            </a:xfrm>
            <a:custGeom>
              <a:avLst/>
              <a:gdLst/>
              <a:ahLst/>
              <a:cxnLst/>
              <a:rect l="l" t="t" r="r" b="b"/>
              <a:pathLst>
                <a:path w="2456" h="781" extrusionOk="0">
                  <a:moveTo>
                    <a:pt x="1953" y="0"/>
                  </a:moveTo>
                  <a:cubicBezTo>
                    <a:pt x="1742" y="0"/>
                    <a:pt x="1530" y="4"/>
                    <a:pt x="1320" y="24"/>
                  </a:cubicBezTo>
                  <a:cubicBezTo>
                    <a:pt x="1013" y="53"/>
                    <a:pt x="705" y="98"/>
                    <a:pt x="415" y="209"/>
                  </a:cubicBezTo>
                  <a:cubicBezTo>
                    <a:pt x="328" y="243"/>
                    <a:pt x="234" y="277"/>
                    <a:pt x="157" y="331"/>
                  </a:cubicBezTo>
                  <a:cubicBezTo>
                    <a:pt x="101" y="371"/>
                    <a:pt x="51" y="421"/>
                    <a:pt x="32" y="489"/>
                  </a:cubicBezTo>
                  <a:cubicBezTo>
                    <a:pt x="0" y="602"/>
                    <a:pt x="71" y="722"/>
                    <a:pt x="177" y="767"/>
                  </a:cubicBezTo>
                  <a:cubicBezTo>
                    <a:pt x="201" y="776"/>
                    <a:pt x="227" y="781"/>
                    <a:pt x="252" y="781"/>
                  </a:cubicBezTo>
                  <a:cubicBezTo>
                    <a:pt x="337" y="781"/>
                    <a:pt x="412" y="725"/>
                    <a:pt x="435" y="645"/>
                  </a:cubicBezTo>
                  <a:cubicBezTo>
                    <a:pt x="440" y="627"/>
                    <a:pt x="443" y="610"/>
                    <a:pt x="443" y="592"/>
                  </a:cubicBezTo>
                  <a:lnTo>
                    <a:pt x="445" y="592"/>
                  </a:lnTo>
                  <a:cubicBezTo>
                    <a:pt x="510" y="562"/>
                    <a:pt x="575" y="537"/>
                    <a:pt x="641" y="513"/>
                  </a:cubicBezTo>
                  <a:lnTo>
                    <a:pt x="640" y="513"/>
                  </a:lnTo>
                  <a:cubicBezTo>
                    <a:pt x="752" y="477"/>
                    <a:pt x="866" y="447"/>
                    <a:pt x="982" y="425"/>
                  </a:cubicBezTo>
                  <a:lnTo>
                    <a:pt x="985" y="425"/>
                  </a:lnTo>
                  <a:lnTo>
                    <a:pt x="1002" y="421"/>
                  </a:lnTo>
                  <a:lnTo>
                    <a:pt x="994" y="423"/>
                  </a:lnTo>
                  <a:cubicBezTo>
                    <a:pt x="1153" y="395"/>
                    <a:pt x="1311" y="377"/>
                    <a:pt x="1469" y="361"/>
                  </a:cubicBezTo>
                  <a:cubicBezTo>
                    <a:pt x="1738" y="347"/>
                    <a:pt x="2009" y="341"/>
                    <a:pt x="2280" y="336"/>
                  </a:cubicBezTo>
                  <a:cubicBezTo>
                    <a:pt x="2282" y="336"/>
                    <a:pt x="2285" y="336"/>
                    <a:pt x="2288" y="336"/>
                  </a:cubicBezTo>
                  <a:cubicBezTo>
                    <a:pt x="2379" y="336"/>
                    <a:pt x="2454" y="262"/>
                    <a:pt x="2454" y="171"/>
                  </a:cubicBezTo>
                  <a:cubicBezTo>
                    <a:pt x="2455" y="77"/>
                    <a:pt x="2379" y="2"/>
                    <a:pt x="2286" y="2"/>
                  </a:cubicBezTo>
                  <a:cubicBezTo>
                    <a:pt x="2285" y="2"/>
                    <a:pt x="2284" y="2"/>
                    <a:pt x="2283" y="2"/>
                  </a:cubicBezTo>
                  <a:cubicBezTo>
                    <a:pt x="2173" y="1"/>
                    <a:pt x="2063" y="0"/>
                    <a:pt x="1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2" name="Google Shape;9232;p18"/>
            <p:cNvSpPr/>
            <p:nvPr/>
          </p:nvSpPr>
          <p:spPr>
            <a:xfrm>
              <a:off x="2258600" y="882125"/>
              <a:ext cx="24425" cy="10975"/>
            </a:xfrm>
            <a:custGeom>
              <a:avLst/>
              <a:gdLst/>
              <a:ahLst/>
              <a:cxnLst/>
              <a:rect l="l" t="t" r="r" b="b"/>
              <a:pathLst>
                <a:path w="977" h="439" extrusionOk="0">
                  <a:moveTo>
                    <a:pt x="785" y="1"/>
                  </a:moveTo>
                  <a:cubicBezTo>
                    <a:pt x="779" y="1"/>
                    <a:pt x="772" y="1"/>
                    <a:pt x="766" y="2"/>
                  </a:cubicBezTo>
                  <a:cubicBezTo>
                    <a:pt x="656" y="11"/>
                    <a:pt x="546" y="22"/>
                    <a:pt x="435" y="35"/>
                  </a:cubicBezTo>
                  <a:cubicBezTo>
                    <a:pt x="353" y="43"/>
                    <a:pt x="272" y="54"/>
                    <a:pt x="190" y="60"/>
                  </a:cubicBezTo>
                  <a:cubicBezTo>
                    <a:pt x="188" y="60"/>
                    <a:pt x="185" y="60"/>
                    <a:pt x="183" y="60"/>
                  </a:cubicBezTo>
                  <a:cubicBezTo>
                    <a:pt x="83" y="60"/>
                    <a:pt x="0" y="151"/>
                    <a:pt x="0" y="249"/>
                  </a:cubicBezTo>
                  <a:cubicBezTo>
                    <a:pt x="0" y="351"/>
                    <a:pt x="82" y="437"/>
                    <a:pt x="187" y="439"/>
                  </a:cubicBezTo>
                  <a:lnTo>
                    <a:pt x="196" y="439"/>
                  </a:lnTo>
                  <a:cubicBezTo>
                    <a:pt x="241" y="435"/>
                    <a:pt x="284" y="429"/>
                    <a:pt x="326" y="420"/>
                  </a:cubicBezTo>
                  <a:cubicBezTo>
                    <a:pt x="375" y="412"/>
                    <a:pt x="423" y="404"/>
                    <a:pt x="470" y="397"/>
                  </a:cubicBezTo>
                  <a:cubicBezTo>
                    <a:pt x="583" y="382"/>
                    <a:pt x="697" y="367"/>
                    <a:pt x="809" y="358"/>
                  </a:cubicBezTo>
                  <a:cubicBezTo>
                    <a:pt x="906" y="348"/>
                    <a:pt x="977" y="252"/>
                    <a:pt x="966" y="158"/>
                  </a:cubicBezTo>
                  <a:cubicBezTo>
                    <a:pt x="952" y="66"/>
                    <a:pt x="875" y="1"/>
                    <a:pt x="7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3" name="Google Shape;9233;p18"/>
            <p:cNvSpPr/>
            <p:nvPr/>
          </p:nvSpPr>
          <p:spPr>
            <a:xfrm>
              <a:off x="2251675" y="887725"/>
              <a:ext cx="73300" cy="27625"/>
            </a:xfrm>
            <a:custGeom>
              <a:avLst/>
              <a:gdLst/>
              <a:ahLst/>
              <a:cxnLst/>
              <a:rect l="l" t="t" r="r" b="b"/>
              <a:pathLst>
                <a:path w="2932" h="1105" extrusionOk="0">
                  <a:moveTo>
                    <a:pt x="2756" y="0"/>
                  </a:moveTo>
                  <a:cubicBezTo>
                    <a:pt x="2745" y="0"/>
                    <a:pt x="2734" y="2"/>
                    <a:pt x="2723" y="4"/>
                  </a:cubicBezTo>
                  <a:cubicBezTo>
                    <a:pt x="2588" y="32"/>
                    <a:pt x="2454" y="61"/>
                    <a:pt x="2319" y="89"/>
                  </a:cubicBezTo>
                  <a:cubicBezTo>
                    <a:pt x="2148" y="126"/>
                    <a:pt x="1977" y="164"/>
                    <a:pt x="1808" y="203"/>
                  </a:cubicBezTo>
                  <a:cubicBezTo>
                    <a:pt x="1708" y="226"/>
                    <a:pt x="1607" y="246"/>
                    <a:pt x="1507" y="273"/>
                  </a:cubicBezTo>
                  <a:cubicBezTo>
                    <a:pt x="1404" y="303"/>
                    <a:pt x="1300" y="332"/>
                    <a:pt x="1195" y="360"/>
                  </a:cubicBezTo>
                  <a:cubicBezTo>
                    <a:pt x="1111" y="385"/>
                    <a:pt x="1026" y="416"/>
                    <a:pt x="944" y="442"/>
                  </a:cubicBezTo>
                  <a:cubicBezTo>
                    <a:pt x="863" y="469"/>
                    <a:pt x="781" y="496"/>
                    <a:pt x="701" y="526"/>
                  </a:cubicBezTo>
                  <a:cubicBezTo>
                    <a:pt x="603" y="564"/>
                    <a:pt x="507" y="599"/>
                    <a:pt x="410" y="639"/>
                  </a:cubicBezTo>
                  <a:cubicBezTo>
                    <a:pt x="336" y="670"/>
                    <a:pt x="260" y="700"/>
                    <a:pt x="182" y="729"/>
                  </a:cubicBezTo>
                  <a:lnTo>
                    <a:pt x="166" y="732"/>
                  </a:lnTo>
                  <a:lnTo>
                    <a:pt x="170" y="732"/>
                  </a:lnTo>
                  <a:cubicBezTo>
                    <a:pt x="70" y="759"/>
                    <a:pt x="0" y="856"/>
                    <a:pt x="27" y="963"/>
                  </a:cubicBezTo>
                  <a:cubicBezTo>
                    <a:pt x="49" y="1046"/>
                    <a:pt x="123" y="1104"/>
                    <a:pt x="210" y="1104"/>
                  </a:cubicBezTo>
                  <a:cubicBezTo>
                    <a:pt x="211" y="1104"/>
                    <a:pt x="213" y="1104"/>
                    <a:pt x="214" y="1104"/>
                  </a:cubicBezTo>
                  <a:cubicBezTo>
                    <a:pt x="236" y="1104"/>
                    <a:pt x="260" y="1101"/>
                    <a:pt x="282" y="1093"/>
                  </a:cubicBezTo>
                  <a:cubicBezTo>
                    <a:pt x="358" y="1066"/>
                    <a:pt x="429" y="1027"/>
                    <a:pt x="504" y="993"/>
                  </a:cubicBezTo>
                  <a:cubicBezTo>
                    <a:pt x="587" y="957"/>
                    <a:pt x="671" y="921"/>
                    <a:pt x="755" y="887"/>
                  </a:cubicBezTo>
                  <a:cubicBezTo>
                    <a:pt x="925" y="819"/>
                    <a:pt x="1096" y="759"/>
                    <a:pt x="1267" y="700"/>
                  </a:cubicBezTo>
                  <a:cubicBezTo>
                    <a:pt x="1376" y="666"/>
                    <a:pt x="1485" y="628"/>
                    <a:pt x="1596" y="599"/>
                  </a:cubicBezTo>
                  <a:cubicBezTo>
                    <a:pt x="1721" y="568"/>
                    <a:pt x="1846" y="531"/>
                    <a:pt x="1973" y="503"/>
                  </a:cubicBezTo>
                  <a:cubicBezTo>
                    <a:pt x="2246" y="435"/>
                    <a:pt x="2523" y="370"/>
                    <a:pt x="2800" y="305"/>
                  </a:cubicBezTo>
                  <a:cubicBezTo>
                    <a:pt x="2883" y="283"/>
                    <a:pt x="2932" y="199"/>
                    <a:pt x="2911" y="116"/>
                  </a:cubicBezTo>
                  <a:cubicBezTo>
                    <a:pt x="2892" y="47"/>
                    <a:pt x="2827" y="0"/>
                    <a:pt x="2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4" name="Google Shape;9234;p18"/>
            <p:cNvSpPr/>
            <p:nvPr/>
          </p:nvSpPr>
          <p:spPr>
            <a:xfrm>
              <a:off x="2298275" y="855125"/>
              <a:ext cx="94650" cy="72850"/>
            </a:xfrm>
            <a:custGeom>
              <a:avLst/>
              <a:gdLst/>
              <a:ahLst/>
              <a:cxnLst/>
              <a:rect l="l" t="t" r="r" b="b"/>
              <a:pathLst>
                <a:path w="3786" h="2914" extrusionOk="0">
                  <a:moveTo>
                    <a:pt x="3434" y="808"/>
                  </a:moveTo>
                  <a:lnTo>
                    <a:pt x="3434" y="808"/>
                  </a:lnTo>
                  <a:cubicBezTo>
                    <a:pt x="3435" y="810"/>
                    <a:pt x="3435" y="811"/>
                    <a:pt x="3436" y="813"/>
                  </a:cubicBezTo>
                  <a:lnTo>
                    <a:pt x="3436" y="813"/>
                  </a:lnTo>
                  <a:cubicBezTo>
                    <a:pt x="3435" y="811"/>
                    <a:pt x="3435" y="810"/>
                    <a:pt x="3434" y="808"/>
                  </a:cubicBezTo>
                  <a:close/>
                  <a:moveTo>
                    <a:pt x="2597" y="341"/>
                  </a:moveTo>
                  <a:cubicBezTo>
                    <a:pt x="2633" y="341"/>
                    <a:pt x="2668" y="342"/>
                    <a:pt x="2705" y="344"/>
                  </a:cubicBezTo>
                  <a:cubicBezTo>
                    <a:pt x="2754" y="350"/>
                    <a:pt x="2801" y="357"/>
                    <a:pt x="2850" y="366"/>
                  </a:cubicBezTo>
                  <a:cubicBezTo>
                    <a:pt x="2901" y="377"/>
                    <a:pt x="2952" y="393"/>
                    <a:pt x="3001" y="410"/>
                  </a:cubicBezTo>
                  <a:cubicBezTo>
                    <a:pt x="3032" y="421"/>
                    <a:pt x="3062" y="434"/>
                    <a:pt x="3092" y="450"/>
                  </a:cubicBezTo>
                  <a:cubicBezTo>
                    <a:pt x="3130" y="471"/>
                    <a:pt x="3168" y="493"/>
                    <a:pt x="3205" y="516"/>
                  </a:cubicBezTo>
                  <a:cubicBezTo>
                    <a:pt x="3230" y="537"/>
                    <a:pt x="3260" y="558"/>
                    <a:pt x="3282" y="578"/>
                  </a:cubicBezTo>
                  <a:cubicBezTo>
                    <a:pt x="3305" y="599"/>
                    <a:pt x="3325" y="621"/>
                    <a:pt x="3346" y="645"/>
                  </a:cubicBezTo>
                  <a:cubicBezTo>
                    <a:pt x="3360" y="662"/>
                    <a:pt x="3374" y="680"/>
                    <a:pt x="3387" y="700"/>
                  </a:cubicBezTo>
                  <a:cubicBezTo>
                    <a:pt x="3398" y="716"/>
                    <a:pt x="3406" y="733"/>
                    <a:pt x="3415" y="751"/>
                  </a:cubicBezTo>
                  <a:cubicBezTo>
                    <a:pt x="3420" y="760"/>
                    <a:pt x="3423" y="770"/>
                    <a:pt x="3428" y="781"/>
                  </a:cubicBezTo>
                  <a:cubicBezTo>
                    <a:pt x="3433" y="797"/>
                    <a:pt x="3436" y="812"/>
                    <a:pt x="3439" y="830"/>
                  </a:cubicBezTo>
                  <a:cubicBezTo>
                    <a:pt x="3438" y="824"/>
                    <a:pt x="3437" y="819"/>
                    <a:pt x="3436" y="813"/>
                  </a:cubicBezTo>
                  <a:lnTo>
                    <a:pt x="3436" y="813"/>
                  </a:lnTo>
                  <a:cubicBezTo>
                    <a:pt x="3438" y="826"/>
                    <a:pt x="3439" y="838"/>
                    <a:pt x="3441" y="850"/>
                  </a:cubicBezTo>
                  <a:cubicBezTo>
                    <a:pt x="3442" y="874"/>
                    <a:pt x="3441" y="898"/>
                    <a:pt x="3441" y="922"/>
                  </a:cubicBezTo>
                  <a:cubicBezTo>
                    <a:pt x="3439" y="936"/>
                    <a:pt x="3436" y="950"/>
                    <a:pt x="3434" y="964"/>
                  </a:cubicBezTo>
                  <a:cubicBezTo>
                    <a:pt x="3428" y="985"/>
                    <a:pt x="3422" y="1007"/>
                    <a:pt x="3414" y="1028"/>
                  </a:cubicBezTo>
                  <a:cubicBezTo>
                    <a:pt x="3401" y="1061"/>
                    <a:pt x="3387" y="1093"/>
                    <a:pt x="3371" y="1124"/>
                  </a:cubicBezTo>
                  <a:cubicBezTo>
                    <a:pt x="3341" y="1180"/>
                    <a:pt x="3308" y="1234"/>
                    <a:pt x="3273" y="1286"/>
                  </a:cubicBezTo>
                  <a:cubicBezTo>
                    <a:pt x="3230" y="1343"/>
                    <a:pt x="3186" y="1397"/>
                    <a:pt x="3138" y="1449"/>
                  </a:cubicBezTo>
                  <a:cubicBezTo>
                    <a:pt x="3021" y="1571"/>
                    <a:pt x="2899" y="1688"/>
                    <a:pt x="2771" y="1797"/>
                  </a:cubicBezTo>
                  <a:cubicBezTo>
                    <a:pt x="2684" y="1870"/>
                    <a:pt x="2595" y="1943"/>
                    <a:pt x="2507" y="2014"/>
                  </a:cubicBezTo>
                  <a:cubicBezTo>
                    <a:pt x="2342" y="2150"/>
                    <a:pt x="2170" y="2277"/>
                    <a:pt x="1989" y="2392"/>
                  </a:cubicBezTo>
                  <a:lnTo>
                    <a:pt x="1978" y="2399"/>
                  </a:lnTo>
                  <a:lnTo>
                    <a:pt x="1978" y="2399"/>
                  </a:lnTo>
                  <a:cubicBezTo>
                    <a:pt x="1918" y="2436"/>
                    <a:pt x="1857" y="2471"/>
                    <a:pt x="1793" y="2502"/>
                  </a:cubicBezTo>
                  <a:cubicBezTo>
                    <a:pt x="1761" y="2517"/>
                    <a:pt x="1730" y="2532"/>
                    <a:pt x="1695" y="2544"/>
                  </a:cubicBezTo>
                  <a:cubicBezTo>
                    <a:pt x="1677" y="2549"/>
                    <a:pt x="1658" y="2554"/>
                    <a:pt x="1639" y="2559"/>
                  </a:cubicBezTo>
                  <a:lnTo>
                    <a:pt x="1620" y="2562"/>
                  </a:lnTo>
                  <a:cubicBezTo>
                    <a:pt x="1611" y="2562"/>
                    <a:pt x="1597" y="2563"/>
                    <a:pt x="1589" y="2563"/>
                  </a:cubicBezTo>
                  <a:cubicBezTo>
                    <a:pt x="1581" y="2562"/>
                    <a:pt x="1573" y="2560"/>
                    <a:pt x="1566" y="2560"/>
                  </a:cubicBezTo>
                  <a:lnTo>
                    <a:pt x="1543" y="2552"/>
                  </a:lnTo>
                  <a:lnTo>
                    <a:pt x="1530" y="2547"/>
                  </a:lnTo>
                  <a:lnTo>
                    <a:pt x="1519" y="2540"/>
                  </a:lnTo>
                  <a:cubicBezTo>
                    <a:pt x="1506" y="2532"/>
                    <a:pt x="1495" y="2522"/>
                    <a:pt x="1484" y="2511"/>
                  </a:cubicBezTo>
                  <a:cubicBezTo>
                    <a:pt x="1473" y="2502"/>
                    <a:pt x="1464" y="2492"/>
                    <a:pt x="1456" y="2481"/>
                  </a:cubicBezTo>
                  <a:cubicBezTo>
                    <a:pt x="1449" y="2473"/>
                    <a:pt x="1441" y="2462"/>
                    <a:pt x="1435" y="2452"/>
                  </a:cubicBezTo>
                  <a:cubicBezTo>
                    <a:pt x="1426" y="2435"/>
                    <a:pt x="1416" y="2418"/>
                    <a:pt x="1407" y="2400"/>
                  </a:cubicBezTo>
                  <a:cubicBezTo>
                    <a:pt x="1395" y="2376"/>
                    <a:pt x="1388" y="2353"/>
                    <a:pt x="1378" y="2327"/>
                  </a:cubicBezTo>
                  <a:cubicBezTo>
                    <a:pt x="1350" y="2228"/>
                    <a:pt x="1323" y="2126"/>
                    <a:pt x="1302" y="2025"/>
                  </a:cubicBezTo>
                  <a:lnTo>
                    <a:pt x="1302" y="2027"/>
                  </a:lnTo>
                  <a:cubicBezTo>
                    <a:pt x="1282" y="1917"/>
                    <a:pt x="1269" y="1805"/>
                    <a:pt x="1263" y="1694"/>
                  </a:cubicBezTo>
                  <a:lnTo>
                    <a:pt x="1263" y="1686"/>
                  </a:lnTo>
                  <a:lnTo>
                    <a:pt x="1263" y="1685"/>
                  </a:lnTo>
                  <a:cubicBezTo>
                    <a:pt x="1256" y="1561"/>
                    <a:pt x="1258" y="1438"/>
                    <a:pt x="1266" y="1314"/>
                  </a:cubicBezTo>
                  <a:cubicBezTo>
                    <a:pt x="1272" y="1219"/>
                    <a:pt x="1286" y="1124"/>
                    <a:pt x="1305" y="1030"/>
                  </a:cubicBezTo>
                  <a:lnTo>
                    <a:pt x="1305" y="1030"/>
                  </a:lnTo>
                  <a:cubicBezTo>
                    <a:pt x="1304" y="1037"/>
                    <a:pt x="1302" y="1045"/>
                    <a:pt x="1299" y="1053"/>
                  </a:cubicBezTo>
                  <a:cubicBezTo>
                    <a:pt x="1315" y="982"/>
                    <a:pt x="1335" y="912"/>
                    <a:pt x="1361" y="843"/>
                  </a:cubicBezTo>
                  <a:cubicBezTo>
                    <a:pt x="1375" y="801"/>
                    <a:pt x="1392" y="760"/>
                    <a:pt x="1411" y="721"/>
                  </a:cubicBezTo>
                  <a:cubicBezTo>
                    <a:pt x="1422" y="702"/>
                    <a:pt x="1433" y="683"/>
                    <a:pt x="1446" y="664"/>
                  </a:cubicBezTo>
                  <a:cubicBezTo>
                    <a:pt x="1454" y="653"/>
                    <a:pt x="1464" y="640"/>
                    <a:pt x="1473" y="629"/>
                  </a:cubicBezTo>
                  <a:cubicBezTo>
                    <a:pt x="1503" y="618"/>
                    <a:pt x="1528" y="600"/>
                    <a:pt x="1551" y="578"/>
                  </a:cubicBezTo>
                  <a:cubicBezTo>
                    <a:pt x="1633" y="542"/>
                    <a:pt x="1717" y="509"/>
                    <a:pt x="1802" y="482"/>
                  </a:cubicBezTo>
                  <a:cubicBezTo>
                    <a:pt x="1932" y="440"/>
                    <a:pt x="2064" y="407"/>
                    <a:pt x="2196" y="382"/>
                  </a:cubicBezTo>
                  <a:cubicBezTo>
                    <a:pt x="2306" y="363"/>
                    <a:pt x="2417" y="350"/>
                    <a:pt x="2527" y="342"/>
                  </a:cubicBezTo>
                  <a:lnTo>
                    <a:pt x="2530" y="342"/>
                  </a:lnTo>
                  <a:cubicBezTo>
                    <a:pt x="2553" y="341"/>
                    <a:pt x="2575" y="341"/>
                    <a:pt x="2597" y="341"/>
                  </a:cubicBezTo>
                  <a:close/>
                  <a:moveTo>
                    <a:pt x="2601" y="1"/>
                  </a:moveTo>
                  <a:cubicBezTo>
                    <a:pt x="2458" y="1"/>
                    <a:pt x="2315" y="17"/>
                    <a:pt x="2174" y="43"/>
                  </a:cubicBezTo>
                  <a:cubicBezTo>
                    <a:pt x="1927" y="86"/>
                    <a:pt x="1685" y="160"/>
                    <a:pt x="1454" y="260"/>
                  </a:cubicBezTo>
                  <a:cubicBezTo>
                    <a:pt x="1433" y="257"/>
                    <a:pt x="1413" y="255"/>
                    <a:pt x="1392" y="255"/>
                  </a:cubicBezTo>
                  <a:cubicBezTo>
                    <a:pt x="1313" y="260"/>
                    <a:pt x="1240" y="320"/>
                    <a:pt x="1194" y="380"/>
                  </a:cubicBezTo>
                  <a:cubicBezTo>
                    <a:pt x="1183" y="396"/>
                    <a:pt x="1172" y="410"/>
                    <a:pt x="1161" y="426"/>
                  </a:cubicBezTo>
                  <a:cubicBezTo>
                    <a:pt x="1142" y="439"/>
                    <a:pt x="1125" y="452"/>
                    <a:pt x="1106" y="464"/>
                  </a:cubicBezTo>
                  <a:cubicBezTo>
                    <a:pt x="1046" y="504"/>
                    <a:pt x="987" y="542"/>
                    <a:pt x="929" y="585"/>
                  </a:cubicBezTo>
                  <a:lnTo>
                    <a:pt x="628" y="798"/>
                  </a:lnTo>
                  <a:cubicBezTo>
                    <a:pt x="447" y="928"/>
                    <a:pt x="267" y="1058"/>
                    <a:pt x="88" y="1189"/>
                  </a:cubicBezTo>
                  <a:cubicBezTo>
                    <a:pt x="17" y="1241"/>
                    <a:pt x="1" y="1341"/>
                    <a:pt x="53" y="1412"/>
                  </a:cubicBezTo>
                  <a:cubicBezTo>
                    <a:pt x="84" y="1455"/>
                    <a:pt x="133" y="1477"/>
                    <a:pt x="182" y="1477"/>
                  </a:cubicBezTo>
                  <a:cubicBezTo>
                    <a:pt x="214" y="1477"/>
                    <a:pt x="247" y="1468"/>
                    <a:pt x="275" y="1447"/>
                  </a:cubicBezTo>
                  <a:cubicBezTo>
                    <a:pt x="438" y="1329"/>
                    <a:pt x="601" y="1213"/>
                    <a:pt x="764" y="1097"/>
                  </a:cubicBezTo>
                  <a:cubicBezTo>
                    <a:pt x="829" y="1050"/>
                    <a:pt x="894" y="1004"/>
                    <a:pt x="959" y="958"/>
                  </a:cubicBezTo>
                  <a:lnTo>
                    <a:pt x="959" y="958"/>
                  </a:lnTo>
                  <a:cubicBezTo>
                    <a:pt x="930" y="1097"/>
                    <a:pt x="914" y="1240"/>
                    <a:pt x="911" y="1382"/>
                  </a:cubicBezTo>
                  <a:cubicBezTo>
                    <a:pt x="905" y="1629"/>
                    <a:pt x="925" y="1876"/>
                    <a:pt x="973" y="2120"/>
                  </a:cubicBezTo>
                  <a:cubicBezTo>
                    <a:pt x="986" y="2183"/>
                    <a:pt x="1001" y="2247"/>
                    <a:pt x="1019" y="2310"/>
                  </a:cubicBezTo>
                  <a:cubicBezTo>
                    <a:pt x="1033" y="2365"/>
                    <a:pt x="1046" y="2421"/>
                    <a:pt x="1065" y="2473"/>
                  </a:cubicBezTo>
                  <a:cubicBezTo>
                    <a:pt x="1096" y="2571"/>
                    <a:pt x="1149" y="2661"/>
                    <a:pt x="1217" y="2737"/>
                  </a:cubicBezTo>
                  <a:cubicBezTo>
                    <a:pt x="1251" y="2775"/>
                    <a:pt x="1289" y="2809"/>
                    <a:pt x="1332" y="2837"/>
                  </a:cubicBezTo>
                  <a:cubicBezTo>
                    <a:pt x="1375" y="2862"/>
                    <a:pt x="1421" y="2883"/>
                    <a:pt x="1470" y="2897"/>
                  </a:cubicBezTo>
                  <a:cubicBezTo>
                    <a:pt x="1507" y="2907"/>
                    <a:pt x="1544" y="2913"/>
                    <a:pt x="1581" y="2913"/>
                  </a:cubicBezTo>
                  <a:cubicBezTo>
                    <a:pt x="1585" y="2913"/>
                    <a:pt x="1589" y="2913"/>
                    <a:pt x="1593" y="2913"/>
                  </a:cubicBezTo>
                  <a:cubicBezTo>
                    <a:pt x="1660" y="2913"/>
                    <a:pt x="1726" y="2902"/>
                    <a:pt x="1788" y="2880"/>
                  </a:cubicBezTo>
                  <a:cubicBezTo>
                    <a:pt x="1900" y="2840"/>
                    <a:pt x="2007" y="2788"/>
                    <a:pt x="2105" y="2725"/>
                  </a:cubicBezTo>
                  <a:cubicBezTo>
                    <a:pt x="2208" y="2660"/>
                    <a:pt x="2309" y="2592"/>
                    <a:pt x="2407" y="2519"/>
                  </a:cubicBezTo>
                  <a:cubicBezTo>
                    <a:pt x="2611" y="2365"/>
                    <a:pt x="2803" y="2199"/>
                    <a:pt x="2997" y="2035"/>
                  </a:cubicBezTo>
                  <a:lnTo>
                    <a:pt x="2997" y="2035"/>
                  </a:lnTo>
                  <a:lnTo>
                    <a:pt x="2996" y="2036"/>
                  </a:lnTo>
                  <a:cubicBezTo>
                    <a:pt x="3077" y="1966"/>
                    <a:pt x="3156" y="1894"/>
                    <a:pt x="3232" y="1819"/>
                  </a:cubicBezTo>
                  <a:cubicBezTo>
                    <a:pt x="3312" y="1740"/>
                    <a:pt x="3388" y="1659"/>
                    <a:pt x="3461" y="1574"/>
                  </a:cubicBezTo>
                  <a:cubicBezTo>
                    <a:pt x="3537" y="1484"/>
                    <a:pt x="3604" y="1387"/>
                    <a:pt x="3661" y="1284"/>
                  </a:cubicBezTo>
                  <a:cubicBezTo>
                    <a:pt x="3708" y="1194"/>
                    <a:pt x="3754" y="1097"/>
                    <a:pt x="3770" y="995"/>
                  </a:cubicBezTo>
                  <a:cubicBezTo>
                    <a:pt x="3786" y="882"/>
                    <a:pt x="3784" y="755"/>
                    <a:pt x="3741" y="649"/>
                  </a:cubicBezTo>
                  <a:cubicBezTo>
                    <a:pt x="3700" y="547"/>
                    <a:pt x="3640" y="453"/>
                    <a:pt x="3563" y="376"/>
                  </a:cubicBezTo>
                  <a:cubicBezTo>
                    <a:pt x="3390" y="203"/>
                    <a:pt x="3172" y="86"/>
                    <a:pt x="2934" y="35"/>
                  </a:cubicBezTo>
                  <a:cubicBezTo>
                    <a:pt x="2825" y="11"/>
                    <a:pt x="2713" y="1"/>
                    <a:pt x="2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5" name="Google Shape;9235;p18"/>
            <p:cNvSpPr/>
            <p:nvPr/>
          </p:nvSpPr>
          <p:spPr>
            <a:xfrm>
              <a:off x="1532000" y="1081700"/>
              <a:ext cx="52975" cy="137375"/>
            </a:xfrm>
            <a:custGeom>
              <a:avLst/>
              <a:gdLst/>
              <a:ahLst/>
              <a:cxnLst/>
              <a:rect l="l" t="t" r="r" b="b"/>
              <a:pathLst>
                <a:path w="2119" h="5495" extrusionOk="0">
                  <a:moveTo>
                    <a:pt x="1174" y="5020"/>
                  </a:moveTo>
                  <a:cubicBezTo>
                    <a:pt x="1171" y="5023"/>
                    <a:pt x="1168" y="5026"/>
                    <a:pt x="1166" y="5029"/>
                  </a:cubicBezTo>
                  <a:lnTo>
                    <a:pt x="1174" y="5020"/>
                  </a:lnTo>
                  <a:close/>
                  <a:moveTo>
                    <a:pt x="1905" y="1"/>
                  </a:moveTo>
                  <a:cubicBezTo>
                    <a:pt x="1823" y="1"/>
                    <a:pt x="1751" y="56"/>
                    <a:pt x="1724" y="138"/>
                  </a:cubicBezTo>
                  <a:lnTo>
                    <a:pt x="1718" y="155"/>
                  </a:lnTo>
                  <a:lnTo>
                    <a:pt x="1701" y="147"/>
                  </a:lnTo>
                  <a:cubicBezTo>
                    <a:pt x="1565" y="95"/>
                    <a:pt x="1421" y="69"/>
                    <a:pt x="1277" y="69"/>
                  </a:cubicBezTo>
                  <a:cubicBezTo>
                    <a:pt x="1176" y="69"/>
                    <a:pt x="1075" y="82"/>
                    <a:pt x="976" y="108"/>
                  </a:cubicBezTo>
                  <a:cubicBezTo>
                    <a:pt x="844" y="141"/>
                    <a:pt x="718" y="188"/>
                    <a:pt x="597" y="252"/>
                  </a:cubicBezTo>
                  <a:cubicBezTo>
                    <a:pt x="499" y="304"/>
                    <a:pt x="414" y="374"/>
                    <a:pt x="341" y="458"/>
                  </a:cubicBezTo>
                  <a:cubicBezTo>
                    <a:pt x="257" y="552"/>
                    <a:pt x="189" y="659"/>
                    <a:pt x="138" y="773"/>
                  </a:cubicBezTo>
                  <a:cubicBezTo>
                    <a:pt x="94" y="880"/>
                    <a:pt x="61" y="994"/>
                    <a:pt x="42" y="1110"/>
                  </a:cubicBezTo>
                  <a:cubicBezTo>
                    <a:pt x="1" y="1368"/>
                    <a:pt x="5" y="1631"/>
                    <a:pt x="56" y="1887"/>
                  </a:cubicBezTo>
                  <a:cubicBezTo>
                    <a:pt x="108" y="2143"/>
                    <a:pt x="194" y="2390"/>
                    <a:pt x="309" y="2623"/>
                  </a:cubicBezTo>
                  <a:cubicBezTo>
                    <a:pt x="403" y="2813"/>
                    <a:pt x="509" y="2997"/>
                    <a:pt x="624" y="3174"/>
                  </a:cubicBezTo>
                  <a:cubicBezTo>
                    <a:pt x="722" y="3327"/>
                    <a:pt x="830" y="3475"/>
                    <a:pt x="928" y="3627"/>
                  </a:cubicBezTo>
                  <a:cubicBezTo>
                    <a:pt x="976" y="3712"/>
                    <a:pt x="1023" y="3794"/>
                    <a:pt x="1068" y="3883"/>
                  </a:cubicBezTo>
                  <a:cubicBezTo>
                    <a:pt x="1101" y="3954"/>
                    <a:pt x="1129" y="4027"/>
                    <a:pt x="1156" y="4102"/>
                  </a:cubicBezTo>
                  <a:cubicBezTo>
                    <a:pt x="1186" y="4201"/>
                    <a:pt x="1208" y="4303"/>
                    <a:pt x="1231" y="4405"/>
                  </a:cubicBezTo>
                  <a:cubicBezTo>
                    <a:pt x="1240" y="4456"/>
                    <a:pt x="1246" y="4508"/>
                    <a:pt x="1250" y="4561"/>
                  </a:cubicBezTo>
                  <a:cubicBezTo>
                    <a:pt x="1251" y="4605"/>
                    <a:pt x="1250" y="4649"/>
                    <a:pt x="1248" y="4694"/>
                  </a:cubicBezTo>
                  <a:cubicBezTo>
                    <a:pt x="1242" y="4763"/>
                    <a:pt x="1234" y="4833"/>
                    <a:pt x="1221" y="4903"/>
                  </a:cubicBezTo>
                  <a:cubicBezTo>
                    <a:pt x="1216" y="4923"/>
                    <a:pt x="1212" y="4944"/>
                    <a:pt x="1205" y="4963"/>
                  </a:cubicBezTo>
                  <a:cubicBezTo>
                    <a:pt x="1200" y="4972"/>
                    <a:pt x="1197" y="4980"/>
                    <a:pt x="1193" y="4990"/>
                  </a:cubicBezTo>
                  <a:cubicBezTo>
                    <a:pt x="1195" y="4987"/>
                    <a:pt x="1196" y="4984"/>
                    <a:pt x="1197" y="4982"/>
                  </a:cubicBezTo>
                  <a:lnTo>
                    <a:pt x="1197" y="4982"/>
                  </a:lnTo>
                  <a:cubicBezTo>
                    <a:pt x="1196" y="4985"/>
                    <a:pt x="1194" y="4989"/>
                    <a:pt x="1193" y="4993"/>
                  </a:cubicBezTo>
                  <a:lnTo>
                    <a:pt x="1189" y="4997"/>
                  </a:lnTo>
                  <a:lnTo>
                    <a:pt x="1189" y="4997"/>
                  </a:lnTo>
                  <a:cubicBezTo>
                    <a:pt x="1190" y="4995"/>
                    <a:pt x="1191" y="4994"/>
                    <a:pt x="1191" y="4993"/>
                  </a:cubicBezTo>
                  <a:lnTo>
                    <a:pt x="1191" y="4993"/>
                  </a:lnTo>
                  <a:cubicBezTo>
                    <a:pt x="1190" y="4995"/>
                    <a:pt x="1189" y="4997"/>
                    <a:pt x="1188" y="4999"/>
                  </a:cubicBezTo>
                  <a:lnTo>
                    <a:pt x="1188" y="4999"/>
                  </a:lnTo>
                  <a:lnTo>
                    <a:pt x="1188" y="4999"/>
                  </a:lnTo>
                  <a:cubicBezTo>
                    <a:pt x="1188" y="4999"/>
                    <a:pt x="1188" y="4999"/>
                    <a:pt x="1188" y="4999"/>
                  </a:cubicBezTo>
                  <a:lnTo>
                    <a:pt x="1188" y="4999"/>
                  </a:lnTo>
                  <a:cubicBezTo>
                    <a:pt x="1186" y="5003"/>
                    <a:pt x="1185" y="5006"/>
                    <a:pt x="1181" y="5010"/>
                  </a:cubicBezTo>
                  <a:cubicBezTo>
                    <a:pt x="1179" y="5013"/>
                    <a:pt x="1176" y="5017"/>
                    <a:pt x="1174" y="5020"/>
                  </a:cubicBezTo>
                  <a:lnTo>
                    <a:pt x="1174" y="5020"/>
                  </a:lnTo>
                  <a:cubicBezTo>
                    <a:pt x="1166" y="5031"/>
                    <a:pt x="1156" y="5040"/>
                    <a:pt x="1145" y="5048"/>
                  </a:cubicBezTo>
                  <a:cubicBezTo>
                    <a:pt x="1140" y="5053"/>
                    <a:pt x="1136" y="5056"/>
                    <a:pt x="1129" y="5061"/>
                  </a:cubicBezTo>
                  <a:cubicBezTo>
                    <a:pt x="1112" y="5072"/>
                    <a:pt x="1094" y="5081"/>
                    <a:pt x="1074" y="5091"/>
                  </a:cubicBezTo>
                  <a:cubicBezTo>
                    <a:pt x="1047" y="5102"/>
                    <a:pt x="1022" y="5112"/>
                    <a:pt x="995" y="5123"/>
                  </a:cubicBezTo>
                  <a:lnTo>
                    <a:pt x="982" y="5126"/>
                  </a:lnTo>
                  <a:cubicBezTo>
                    <a:pt x="973" y="5127"/>
                    <a:pt x="963" y="5129"/>
                    <a:pt x="954" y="5129"/>
                  </a:cubicBezTo>
                  <a:cubicBezTo>
                    <a:pt x="933" y="5129"/>
                    <a:pt x="914" y="5129"/>
                    <a:pt x="893" y="5127"/>
                  </a:cubicBezTo>
                  <a:cubicBezTo>
                    <a:pt x="870" y="5124"/>
                    <a:pt x="844" y="5123"/>
                    <a:pt x="819" y="5118"/>
                  </a:cubicBezTo>
                  <a:cubicBezTo>
                    <a:pt x="811" y="5116"/>
                    <a:pt x="803" y="5115"/>
                    <a:pt x="795" y="5112"/>
                  </a:cubicBezTo>
                  <a:cubicBezTo>
                    <a:pt x="784" y="5107"/>
                    <a:pt x="771" y="5102"/>
                    <a:pt x="760" y="5096"/>
                  </a:cubicBezTo>
                  <a:cubicBezTo>
                    <a:pt x="749" y="5089"/>
                    <a:pt x="738" y="5083"/>
                    <a:pt x="727" y="5075"/>
                  </a:cubicBezTo>
                  <a:cubicBezTo>
                    <a:pt x="716" y="5066"/>
                    <a:pt x="705" y="5058"/>
                    <a:pt x="694" y="5048"/>
                  </a:cubicBezTo>
                  <a:cubicBezTo>
                    <a:pt x="678" y="5034"/>
                    <a:pt x="664" y="5020"/>
                    <a:pt x="651" y="5004"/>
                  </a:cubicBezTo>
                  <a:cubicBezTo>
                    <a:pt x="639" y="4988"/>
                    <a:pt x="626" y="4971"/>
                    <a:pt x="613" y="4955"/>
                  </a:cubicBezTo>
                  <a:cubicBezTo>
                    <a:pt x="601" y="4934"/>
                    <a:pt x="588" y="4914"/>
                    <a:pt x="578" y="4893"/>
                  </a:cubicBezTo>
                  <a:cubicBezTo>
                    <a:pt x="570" y="4872"/>
                    <a:pt x="559" y="4850"/>
                    <a:pt x="553" y="4831"/>
                  </a:cubicBezTo>
                  <a:cubicBezTo>
                    <a:pt x="548" y="4812"/>
                    <a:pt x="544" y="4793"/>
                    <a:pt x="539" y="4774"/>
                  </a:cubicBezTo>
                  <a:cubicBezTo>
                    <a:pt x="536" y="4759"/>
                    <a:pt x="534" y="4743"/>
                    <a:pt x="532" y="4727"/>
                  </a:cubicBezTo>
                  <a:lnTo>
                    <a:pt x="532" y="4708"/>
                  </a:lnTo>
                  <a:lnTo>
                    <a:pt x="534" y="4698"/>
                  </a:lnTo>
                  <a:lnTo>
                    <a:pt x="534" y="4695"/>
                  </a:lnTo>
                  <a:cubicBezTo>
                    <a:pt x="540" y="4681"/>
                    <a:pt x="547" y="4665"/>
                    <a:pt x="553" y="4651"/>
                  </a:cubicBezTo>
                  <a:cubicBezTo>
                    <a:pt x="593" y="4559"/>
                    <a:pt x="551" y="4451"/>
                    <a:pt x="460" y="4410"/>
                  </a:cubicBezTo>
                  <a:cubicBezTo>
                    <a:pt x="436" y="4400"/>
                    <a:pt x="411" y="4395"/>
                    <a:pt x="386" y="4395"/>
                  </a:cubicBezTo>
                  <a:cubicBezTo>
                    <a:pt x="315" y="4395"/>
                    <a:pt x="248" y="4435"/>
                    <a:pt x="219" y="4504"/>
                  </a:cubicBezTo>
                  <a:cubicBezTo>
                    <a:pt x="195" y="4557"/>
                    <a:pt x="178" y="4613"/>
                    <a:pt x="170" y="4670"/>
                  </a:cubicBezTo>
                  <a:cubicBezTo>
                    <a:pt x="165" y="4724"/>
                    <a:pt x="167" y="4779"/>
                    <a:pt x="178" y="4833"/>
                  </a:cubicBezTo>
                  <a:cubicBezTo>
                    <a:pt x="202" y="4945"/>
                    <a:pt x="244" y="5051"/>
                    <a:pt x="306" y="5148"/>
                  </a:cubicBezTo>
                  <a:cubicBezTo>
                    <a:pt x="363" y="5238"/>
                    <a:pt x="436" y="5316"/>
                    <a:pt x="525" y="5377"/>
                  </a:cubicBezTo>
                  <a:cubicBezTo>
                    <a:pt x="620" y="5442"/>
                    <a:pt x="730" y="5480"/>
                    <a:pt x="846" y="5490"/>
                  </a:cubicBezTo>
                  <a:cubicBezTo>
                    <a:pt x="879" y="5493"/>
                    <a:pt x="912" y="5495"/>
                    <a:pt x="946" y="5495"/>
                  </a:cubicBezTo>
                  <a:cubicBezTo>
                    <a:pt x="969" y="5495"/>
                    <a:pt x="992" y="5493"/>
                    <a:pt x="1015" y="5488"/>
                  </a:cubicBezTo>
                  <a:cubicBezTo>
                    <a:pt x="1066" y="5480"/>
                    <a:pt x="1117" y="5466"/>
                    <a:pt x="1164" y="5447"/>
                  </a:cubicBezTo>
                  <a:cubicBezTo>
                    <a:pt x="1262" y="5409"/>
                    <a:pt x="1357" y="5358"/>
                    <a:pt x="1428" y="5279"/>
                  </a:cubicBezTo>
                  <a:cubicBezTo>
                    <a:pt x="1501" y="5199"/>
                    <a:pt x="1549" y="5099"/>
                    <a:pt x="1571" y="4993"/>
                  </a:cubicBezTo>
                  <a:cubicBezTo>
                    <a:pt x="1582" y="4937"/>
                    <a:pt x="1590" y="4882"/>
                    <a:pt x="1593" y="4827"/>
                  </a:cubicBezTo>
                  <a:lnTo>
                    <a:pt x="1593" y="4833"/>
                  </a:lnTo>
                  <a:cubicBezTo>
                    <a:pt x="1604" y="4711"/>
                    <a:pt x="1614" y="4589"/>
                    <a:pt x="1598" y="4469"/>
                  </a:cubicBezTo>
                  <a:cubicBezTo>
                    <a:pt x="1585" y="4374"/>
                    <a:pt x="1563" y="4282"/>
                    <a:pt x="1544" y="4189"/>
                  </a:cubicBezTo>
                  <a:cubicBezTo>
                    <a:pt x="1490" y="3940"/>
                    <a:pt x="1378" y="3712"/>
                    <a:pt x="1251" y="3492"/>
                  </a:cubicBezTo>
                  <a:cubicBezTo>
                    <a:pt x="1189" y="3388"/>
                    <a:pt x="1120" y="3288"/>
                    <a:pt x="1050" y="3190"/>
                  </a:cubicBezTo>
                  <a:cubicBezTo>
                    <a:pt x="974" y="3084"/>
                    <a:pt x="903" y="2976"/>
                    <a:pt x="832" y="2868"/>
                  </a:cubicBezTo>
                  <a:lnTo>
                    <a:pt x="832" y="2868"/>
                  </a:lnTo>
                  <a:cubicBezTo>
                    <a:pt x="836" y="2875"/>
                    <a:pt x="840" y="2879"/>
                    <a:pt x="844" y="2886"/>
                  </a:cubicBezTo>
                  <a:cubicBezTo>
                    <a:pt x="765" y="2758"/>
                    <a:pt x="686" y="2628"/>
                    <a:pt x="620" y="2490"/>
                  </a:cubicBezTo>
                  <a:cubicBezTo>
                    <a:pt x="559" y="2362"/>
                    <a:pt x="507" y="2232"/>
                    <a:pt x="461" y="2097"/>
                  </a:cubicBezTo>
                  <a:cubicBezTo>
                    <a:pt x="434" y="2010"/>
                    <a:pt x="412" y="1922"/>
                    <a:pt x="395" y="1833"/>
                  </a:cubicBezTo>
                  <a:cubicBezTo>
                    <a:pt x="379" y="1746"/>
                    <a:pt x="369" y="1659"/>
                    <a:pt x="363" y="1570"/>
                  </a:cubicBezTo>
                  <a:cubicBezTo>
                    <a:pt x="360" y="1493"/>
                    <a:pt x="360" y="1417"/>
                    <a:pt x="365" y="1339"/>
                  </a:cubicBezTo>
                  <a:cubicBezTo>
                    <a:pt x="369" y="1272"/>
                    <a:pt x="379" y="1205"/>
                    <a:pt x="391" y="1140"/>
                  </a:cubicBezTo>
                  <a:lnTo>
                    <a:pt x="391" y="1140"/>
                  </a:lnTo>
                  <a:cubicBezTo>
                    <a:pt x="405" y="1079"/>
                    <a:pt x="421" y="1019"/>
                    <a:pt x="441" y="959"/>
                  </a:cubicBezTo>
                  <a:cubicBezTo>
                    <a:pt x="453" y="928"/>
                    <a:pt x="468" y="898"/>
                    <a:pt x="482" y="866"/>
                  </a:cubicBezTo>
                  <a:cubicBezTo>
                    <a:pt x="498" y="839"/>
                    <a:pt x="513" y="812"/>
                    <a:pt x="531" y="785"/>
                  </a:cubicBezTo>
                  <a:cubicBezTo>
                    <a:pt x="559" y="746"/>
                    <a:pt x="591" y="708"/>
                    <a:pt x="623" y="671"/>
                  </a:cubicBezTo>
                  <a:cubicBezTo>
                    <a:pt x="640" y="652"/>
                    <a:pt x="661" y="633"/>
                    <a:pt x="680" y="616"/>
                  </a:cubicBezTo>
                  <a:cubicBezTo>
                    <a:pt x="694" y="605"/>
                    <a:pt x="708" y="594"/>
                    <a:pt x="722" y="584"/>
                  </a:cubicBezTo>
                  <a:cubicBezTo>
                    <a:pt x="746" y="570"/>
                    <a:pt x="771" y="557"/>
                    <a:pt x="797" y="545"/>
                  </a:cubicBezTo>
                  <a:cubicBezTo>
                    <a:pt x="847" y="522"/>
                    <a:pt x="900" y="500"/>
                    <a:pt x="952" y="483"/>
                  </a:cubicBezTo>
                  <a:cubicBezTo>
                    <a:pt x="996" y="469"/>
                    <a:pt x="1039" y="454"/>
                    <a:pt x="1085" y="446"/>
                  </a:cubicBezTo>
                  <a:cubicBezTo>
                    <a:pt x="1132" y="439"/>
                    <a:pt x="1180" y="432"/>
                    <a:pt x="1227" y="429"/>
                  </a:cubicBezTo>
                  <a:cubicBezTo>
                    <a:pt x="1242" y="428"/>
                    <a:pt x="1257" y="427"/>
                    <a:pt x="1271" y="427"/>
                  </a:cubicBezTo>
                  <a:cubicBezTo>
                    <a:pt x="1291" y="427"/>
                    <a:pt x="1311" y="428"/>
                    <a:pt x="1330" y="429"/>
                  </a:cubicBezTo>
                  <a:cubicBezTo>
                    <a:pt x="1367" y="431"/>
                    <a:pt x="1402" y="435"/>
                    <a:pt x="1436" y="442"/>
                  </a:cubicBezTo>
                  <a:cubicBezTo>
                    <a:pt x="1460" y="450"/>
                    <a:pt x="1482" y="456"/>
                    <a:pt x="1506" y="462"/>
                  </a:cubicBezTo>
                  <a:cubicBezTo>
                    <a:pt x="1527" y="470"/>
                    <a:pt x="1546" y="478"/>
                    <a:pt x="1566" y="488"/>
                  </a:cubicBezTo>
                  <a:cubicBezTo>
                    <a:pt x="1582" y="496"/>
                    <a:pt x="1596" y="505"/>
                    <a:pt x="1610" y="515"/>
                  </a:cubicBezTo>
                  <a:cubicBezTo>
                    <a:pt x="1614" y="516"/>
                    <a:pt x="1617" y="519"/>
                    <a:pt x="1620" y="522"/>
                  </a:cubicBezTo>
                  <a:cubicBezTo>
                    <a:pt x="1620" y="538"/>
                    <a:pt x="1620" y="556"/>
                    <a:pt x="1623" y="573"/>
                  </a:cubicBezTo>
                  <a:cubicBezTo>
                    <a:pt x="1635" y="668"/>
                    <a:pt x="1716" y="737"/>
                    <a:pt x="1810" y="737"/>
                  </a:cubicBezTo>
                  <a:cubicBezTo>
                    <a:pt x="1817" y="737"/>
                    <a:pt x="1824" y="737"/>
                    <a:pt x="1831" y="736"/>
                  </a:cubicBezTo>
                  <a:lnTo>
                    <a:pt x="1835" y="736"/>
                  </a:lnTo>
                  <a:cubicBezTo>
                    <a:pt x="1900" y="728"/>
                    <a:pt x="1957" y="685"/>
                    <a:pt x="1984" y="625"/>
                  </a:cubicBezTo>
                  <a:cubicBezTo>
                    <a:pt x="2005" y="579"/>
                    <a:pt x="2011" y="527"/>
                    <a:pt x="2005" y="478"/>
                  </a:cubicBezTo>
                  <a:cubicBezTo>
                    <a:pt x="2027" y="397"/>
                    <a:pt x="2055" y="320"/>
                    <a:pt x="2084" y="241"/>
                  </a:cubicBezTo>
                  <a:cubicBezTo>
                    <a:pt x="2119" y="144"/>
                    <a:pt x="2049" y="35"/>
                    <a:pt x="1956" y="8"/>
                  </a:cubicBezTo>
                  <a:cubicBezTo>
                    <a:pt x="1938" y="3"/>
                    <a:pt x="1921" y="1"/>
                    <a:pt x="19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6" name="Google Shape;9236;p18"/>
            <p:cNvSpPr/>
            <p:nvPr/>
          </p:nvSpPr>
          <p:spPr>
            <a:xfrm>
              <a:off x="1535400" y="1230600"/>
              <a:ext cx="48025" cy="52400"/>
            </a:xfrm>
            <a:custGeom>
              <a:avLst/>
              <a:gdLst/>
              <a:ahLst/>
              <a:cxnLst/>
              <a:rect l="l" t="t" r="r" b="b"/>
              <a:pathLst>
                <a:path w="1921" h="2096" extrusionOk="0">
                  <a:moveTo>
                    <a:pt x="1327" y="1247"/>
                  </a:moveTo>
                  <a:lnTo>
                    <a:pt x="1327" y="1247"/>
                  </a:lnTo>
                  <a:cubicBezTo>
                    <a:pt x="1325" y="1250"/>
                    <a:pt x="1323" y="1253"/>
                    <a:pt x="1320" y="1256"/>
                  </a:cubicBezTo>
                  <a:lnTo>
                    <a:pt x="1320" y="1256"/>
                  </a:lnTo>
                  <a:cubicBezTo>
                    <a:pt x="1323" y="1253"/>
                    <a:pt x="1325" y="1250"/>
                    <a:pt x="1327" y="1247"/>
                  </a:cubicBezTo>
                  <a:close/>
                  <a:moveTo>
                    <a:pt x="626" y="1723"/>
                  </a:moveTo>
                  <a:lnTo>
                    <a:pt x="631" y="1726"/>
                  </a:lnTo>
                  <a:lnTo>
                    <a:pt x="631" y="1726"/>
                  </a:lnTo>
                  <a:cubicBezTo>
                    <a:pt x="630" y="1725"/>
                    <a:pt x="628" y="1724"/>
                    <a:pt x="626" y="1723"/>
                  </a:cubicBezTo>
                  <a:close/>
                  <a:moveTo>
                    <a:pt x="1109" y="1"/>
                  </a:moveTo>
                  <a:cubicBezTo>
                    <a:pt x="1049" y="4"/>
                    <a:pt x="988" y="13"/>
                    <a:pt x="930" y="26"/>
                  </a:cubicBezTo>
                  <a:cubicBezTo>
                    <a:pt x="835" y="47"/>
                    <a:pt x="776" y="153"/>
                    <a:pt x="800" y="245"/>
                  </a:cubicBezTo>
                  <a:cubicBezTo>
                    <a:pt x="823" y="326"/>
                    <a:pt x="896" y="379"/>
                    <a:pt x="977" y="379"/>
                  </a:cubicBezTo>
                  <a:cubicBezTo>
                    <a:pt x="990" y="379"/>
                    <a:pt x="1005" y="378"/>
                    <a:pt x="1019" y="374"/>
                  </a:cubicBezTo>
                  <a:lnTo>
                    <a:pt x="1077" y="360"/>
                  </a:lnTo>
                  <a:cubicBezTo>
                    <a:pt x="1095" y="359"/>
                    <a:pt x="1110" y="357"/>
                    <a:pt x="1128" y="357"/>
                  </a:cubicBezTo>
                  <a:lnTo>
                    <a:pt x="1104" y="357"/>
                  </a:lnTo>
                  <a:cubicBezTo>
                    <a:pt x="1114" y="356"/>
                    <a:pt x="1125" y="356"/>
                    <a:pt x="1136" y="356"/>
                  </a:cubicBezTo>
                  <a:cubicBezTo>
                    <a:pt x="1146" y="356"/>
                    <a:pt x="1156" y="356"/>
                    <a:pt x="1166" y="357"/>
                  </a:cubicBezTo>
                  <a:cubicBezTo>
                    <a:pt x="1197" y="360"/>
                    <a:pt x="1229" y="365"/>
                    <a:pt x="1261" y="371"/>
                  </a:cubicBezTo>
                  <a:cubicBezTo>
                    <a:pt x="1273" y="374"/>
                    <a:pt x="1285" y="378"/>
                    <a:pt x="1297" y="382"/>
                  </a:cubicBezTo>
                  <a:cubicBezTo>
                    <a:pt x="1319" y="390"/>
                    <a:pt x="1341" y="400"/>
                    <a:pt x="1360" y="409"/>
                  </a:cubicBezTo>
                  <a:cubicBezTo>
                    <a:pt x="1379" y="420"/>
                    <a:pt x="1398" y="431"/>
                    <a:pt x="1416" y="444"/>
                  </a:cubicBezTo>
                  <a:cubicBezTo>
                    <a:pt x="1432" y="457"/>
                    <a:pt x="1449" y="469"/>
                    <a:pt x="1465" y="484"/>
                  </a:cubicBezTo>
                  <a:cubicBezTo>
                    <a:pt x="1476" y="495"/>
                    <a:pt x="1487" y="506"/>
                    <a:pt x="1495" y="517"/>
                  </a:cubicBezTo>
                  <a:cubicBezTo>
                    <a:pt x="1503" y="526"/>
                    <a:pt x="1512" y="537"/>
                    <a:pt x="1519" y="549"/>
                  </a:cubicBezTo>
                  <a:cubicBezTo>
                    <a:pt x="1525" y="560"/>
                    <a:pt x="1531" y="571"/>
                    <a:pt x="1536" y="582"/>
                  </a:cubicBezTo>
                  <a:cubicBezTo>
                    <a:pt x="1543" y="593"/>
                    <a:pt x="1547" y="604"/>
                    <a:pt x="1550" y="615"/>
                  </a:cubicBezTo>
                  <a:cubicBezTo>
                    <a:pt x="1554" y="628"/>
                    <a:pt x="1558" y="637"/>
                    <a:pt x="1560" y="651"/>
                  </a:cubicBezTo>
                  <a:cubicBezTo>
                    <a:pt x="1562" y="664"/>
                    <a:pt x="1565" y="678"/>
                    <a:pt x="1565" y="691"/>
                  </a:cubicBezTo>
                  <a:cubicBezTo>
                    <a:pt x="1565" y="701"/>
                    <a:pt x="1566" y="710"/>
                    <a:pt x="1565" y="720"/>
                  </a:cubicBezTo>
                  <a:cubicBezTo>
                    <a:pt x="1563" y="731"/>
                    <a:pt x="1562" y="740"/>
                    <a:pt x="1560" y="750"/>
                  </a:cubicBezTo>
                  <a:cubicBezTo>
                    <a:pt x="1552" y="780"/>
                    <a:pt x="1543" y="810"/>
                    <a:pt x="1533" y="840"/>
                  </a:cubicBezTo>
                  <a:cubicBezTo>
                    <a:pt x="1501" y="924"/>
                    <a:pt x="1465" y="1006"/>
                    <a:pt x="1424" y="1087"/>
                  </a:cubicBezTo>
                  <a:cubicBezTo>
                    <a:pt x="1391" y="1148"/>
                    <a:pt x="1354" y="1207"/>
                    <a:pt x="1315" y="1266"/>
                  </a:cubicBezTo>
                  <a:cubicBezTo>
                    <a:pt x="1316" y="1262"/>
                    <a:pt x="1318" y="1259"/>
                    <a:pt x="1320" y="1256"/>
                  </a:cubicBezTo>
                  <a:lnTo>
                    <a:pt x="1320" y="1256"/>
                  </a:lnTo>
                  <a:cubicBezTo>
                    <a:pt x="1272" y="1322"/>
                    <a:pt x="1220" y="1387"/>
                    <a:pt x="1166" y="1449"/>
                  </a:cubicBezTo>
                  <a:cubicBezTo>
                    <a:pt x="1121" y="1495"/>
                    <a:pt x="1076" y="1539"/>
                    <a:pt x="1026" y="1581"/>
                  </a:cubicBezTo>
                  <a:cubicBezTo>
                    <a:pt x="1006" y="1596"/>
                    <a:pt x="985" y="1612"/>
                    <a:pt x="965" y="1627"/>
                  </a:cubicBezTo>
                  <a:cubicBezTo>
                    <a:pt x="938" y="1643"/>
                    <a:pt x="912" y="1658"/>
                    <a:pt x="886" y="1671"/>
                  </a:cubicBezTo>
                  <a:lnTo>
                    <a:pt x="886" y="1671"/>
                  </a:lnTo>
                  <a:cubicBezTo>
                    <a:pt x="843" y="1691"/>
                    <a:pt x="799" y="1709"/>
                    <a:pt x="754" y="1725"/>
                  </a:cubicBezTo>
                  <a:cubicBezTo>
                    <a:pt x="740" y="1729"/>
                    <a:pt x="726" y="1733"/>
                    <a:pt x="711" y="1734"/>
                  </a:cubicBezTo>
                  <a:cubicBezTo>
                    <a:pt x="704" y="1735"/>
                    <a:pt x="697" y="1735"/>
                    <a:pt x="690" y="1735"/>
                  </a:cubicBezTo>
                  <a:cubicBezTo>
                    <a:pt x="683" y="1735"/>
                    <a:pt x="676" y="1735"/>
                    <a:pt x="669" y="1734"/>
                  </a:cubicBezTo>
                  <a:cubicBezTo>
                    <a:pt x="661" y="1734"/>
                    <a:pt x="654" y="1733"/>
                    <a:pt x="647" y="1731"/>
                  </a:cubicBezTo>
                  <a:lnTo>
                    <a:pt x="637" y="1728"/>
                  </a:lnTo>
                  <a:cubicBezTo>
                    <a:pt x="635" y="1728"/>
                    <a:pt x="634" y="1727"/>
                    <a:pt x="632" y="1727"/>
                  </a:cubicBezTo>
                  <a:lnTo>
                    <a:pt x="632" y="1727"/>
                  </a:lnTo>
                  <a:cubicBezTo>
                    <a:pt x="628" y="1724"/>
                    <a:pt x="624" y="1721"/>
                    <a:pt x="620" y="1720"/>
                  </a:cubicBezTo>
                  <a:lnTo>
                    <a:pt x="615" y="1715"/>
                  </a:lnTo>
                  <a:lnTo>
                    <a:pt x="605" y="1704"/>
                  </a:lnTo>
                  <a:cubicBezTo>
                    <a:pt x="577" y="1671"/>
                    <a:pt x="553" y="1638"/>
                    <a:pt x="528" y="1601"/>
                  </a:cubicBezTo>
                  <a:cubicBezTo>
                    <a:pt x="499" y="1555"/>
                    <a:pt x="474" y="1509"/>
                    <a:pt x="449" y="1462"/>
                  </a:cubicBezTo>
                  <a:cubicBezTo>
                    <a:pt x="439" y="1438"/>
                    <a:pt x="430" y="1414"/>
                    <a:pt x="420" y="1391"/>
                  </a:cubicBezTo>
                  <a:cubicBezTo>
                    <a:pt x="406" y="1348"/>
                    <a:pt x="396" y="1304"/>
                    <a:pt x="387" y="1259"/>
                  </a:cubicBezTo>
                  <a:cubicBezTo>
                    <a:pt x="373" y="1186"/>
                    <a:pt x="365" y="1114"/>
                    <a:pt x="358" y="1039"/>
                  </a:cubicBezTo>
                  <a:cubicBezTo>
                    <a:pt x="358" y="1006"/>
                    <a:pt x="358" y="973"/>
                    <a:pt x="360" y="938"/>
                  </a:cubicBezTo>
                  <a:cubicBezTo>
                    <a:pt x="368" y="870"/>
                    <a:pt x="377" y="802"/>
                    <a:pt x="390" y="735"/>
                  </a:cubicBezTo>
                  <a:cubicBezTo>
                    <a:pt x="404" y="672"/>
                    <a:pt x="422" y="610"/>
                    <a:pt x="442" y="550"/>
                  </a:cubicBezTo>
                  <a:cubicBezTo>
                    <a:pt x="447" y="537"/>
                    <a:pt x="452" y="525"/>
                    <a:pt x="458" y="512"/>
                  </a:cubicBezTo>
                  <a:cubicBezTo>
                    <a:pt x="515" y="501"/>
                    <a:pt x="563" y="461"/>
                    <a:pt x="585" y="408"/>
                  </a:cubicBezTo>
                  <a:cubicBezTo>
                    <a:pt x="626" y="313"/>
                    <a:pt x="583" y="202"/>
                    <a:pt x="488" y="159"/>
                  </a:cubicBezTo>
                  <a:cubicBezTo>
                    <a:pt x="452" y="142"/>
                    <a:pt x="411" y="131"/>
                    <a:pt x="370" y="131"/>
                  </a:cubicBezTo>
                  <a:cubicBezTo>
                    <a:pt x="369" y="131"/>
                    <a:pt x="368" y="131"/>
                    <a:pt x="367" y="131"/>
                  </a:cubicBezTo>
                  <a:cubicBezTo>
                    <a:pt x="256" y="131"/>
                    <a:pt x="175" y="233"/>
                    <a:pt x="134" y="325"/>
                  </a:cubicBezTo>
                  <a:cubicBezTo>
                    <a:pt x="88" y="436"/>
                    <a:pt x="55" y="550"/>
                    <a:pt x="36" y="669"/>
                  </a:cubicBezTo>
                  <a:cubicBezTo>
                    <a:pt x="10" y="802"/>
                    <a:pt x="1" y="938"/>
                    <a:pt x="10" y="1074"/>
                  </a:cubicBezTo>
                  <a:cubicBezTo>
                    <a:pt x="20" y="1204"/>
                    <a:pt x="42" y="1332"/>
                    <a:pt x="80" y="1456"/>
                  </a:cubicBezTo>
                  <a:cubicBezTo>
                    <a:pt x="118" y="1577"/>
                    <a:pt x="173" y="1695"/>
                    <a:pt x="243" y="1802"/>
                  </a:cubicBezTo>
                  <a:cubicBezTo>
                    <a:pt x="301" y="1897"/>
                    <a:pt x="365" y="1986"/>
                    <a:pt x="463" y="2040"/>
                  </a:cubicBezTo>
                  <a:cubicBezTo>
                    <a:pt x="529" y="2076"/>
                    <a:pt x="604" y="2095"/>
                    <a:pt x="678" y="2095"/>
                  </a:cubicBezTo>
                  <a:cubicBezTo>
                    <a:pt x="837" y="2095"/>
                    <a:pt x="996" y="2024"/>
                    <a:pt x="1128" y="1943"/>
                  </a:cubicBezTo>
                  <a:cubicBezTo>
                    <a:pt x="1234" y="1877"/>
                    <a:pt x="1327" y="1794"/>
                    <a:pt x="1410" y="1701"/>
                  </a:cubicBezTo>
                  <a:cubicBezTo>
                    <a:pt x="1489" y="1614"/>
                    <a:pt x="1562" y="1521"/>
                    <a:pt x="1626" y="1422"/>
                  </a:cubicBezTo>
                  <a:cubicBezTo>
                    <a:pt x="1695" y="1318"/>
                    <a:pt x="1753" y="1207"/>
                    <a:pt x="1802" y="1092"/>
                  </a:cubicBezTo>
                  <a:cubicBezTo>
                    <a:pt x="1826" y="1038"/>
                    <a:pt x="1850" y="984"/>
                    <a:pt x="1869" y="928"/>
                  </a:cubicBezTo>
                  <a:cubicBezTo>
                    <a:pt x="1888" y="876"/>
                    <a:pt x="1900" y="822"/>
                    <a:pt x="1908" y="769"/>
                  </a:cubicBezTo>
                  <a:cubicBezTo>
                    <a:pt x="1921" y="650"/>
                    <a:pt x="1900" y="528"/>
                    <a:pt x="1848" y="422"/>
                  </a:cubicBezTo>
                  <a:cubicBezTo>
                    <a:pt x="1796" y="321"/>
                    <a:pt x="1721" y="232"/>
                    <a:pt x="1630" y="164"/>
                  </a:cubicBezTo>
                  <a:cubicBezTo>
                    <a:pt x="1531" y="89"/>
                    <a:pt x="1416" y="39"/>
                    <a:pt x="1294" y="18"/>
                  </a:cubicBezTo>
                  <a:cubicBezTo>
                    <a:pt x="1232" y="6"/>
                    <a:pt x="1171" y="1"/>
                    <a:pt x="1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7" name="Google Shape;9237;p18"/>
            <p:cNvSpPr/>
            <p:nvPr/>
          </p:nvSpPr>
          <p:spPr>
            <a:xfrm>
              <a:off x="1599550" y="1094300"/>
              <a:ext cx="64825" cy="98300"/>
            </a:xfrm>
            <a:custGeom>
              <a:avLst/>
              <a:gdLst/>
              <a:ahLst/>
              <a:cxnLst/>
              <a:rect l="l" t="t" r="r" b="b"/>
              <a:pathLst>
                <a:path w="2593" h="3932" extrusionOk="0">
                  <a:moveTo>
                    <a:pt x="1280" y="2016"/>
                  </a:moveTo>
                  <a:cubicBezTo>
                    <a:pt x="1281" y="2021"/>
                    <a:pt x="1282" y="2027"/>
                    <a:pt x="1283" y="2032"/>
                  </a:cubicBezTo>
                  <a:cubicBezTo>
                    <a:pt x="1282" y="2027"/>
                    <a:pt x="1281" y="2021"/>
                    <a:pt x="1280" y="2016"/>
                  </a:cubicBezTo>
                  <a:close/>
                  <a:moveTo>
                    <a:pt x="1414" y="3081"/>
                  </a:moveTo>
                  <a:cubicBezTo>
                    <a:pt x="1412" y="3084"/>
                    <a:pt x="1411" y="3087"/>
                    <a:pt x="1410" y="3089"/>
                  </a:cubicBezTo>
                  <a:cubicBezTo>
                    <a:pt x="1411" y="3087"/>
                    <a:pt x="1413" y="3084"/>
                    <a:pt x="1414" y="3081"/>
                  </a:cubicBezTo>
                  <a:close/>
                  <a:moveTo>
                    <a:pt x="2354" y="1"/>
                  </a:moveTo>
                  <a:cubicBezTo>
                    <a:pt x="2343" y="1"/>
                    <a:pt x="2332" y="1"/>
                    <a:pt x="2321" y="3"/>
                  </a:cubicBezTo>
                  <a:cubicBezTo>
                    <a:pt x="2222" y="11"/>
                    <a:pt x="2152" y="96"/>
                    <a:pt x="2098" y="172"/>
                  </a:cubicBezTo>
                  <a:cubicBezTo>
                    <a:pt x="2040" y="259"/>
                    <a:pt x="1991" y="354"/>
                    <a:pt x="1954" y="452"/>
                  </a:cubicBezTo>
                  <a:cubicBezTo>
                    <a:pt x="1786" y="891"/>
                    <a:pt x="1785" y="1369"/>
                    <a:pt x="1785" y="1831"/>
                  </a:cubicBezTo>
                  <a:lnTo>
                    <a:pt x="1785" y="2190"/>
                  </a:lnTo>
                  <a:cubicBezTo>
                    <a:pt x="1675" y="2493"/>
                    <a:pt x="1562" y="2794"/>
                    <a:pt x="1414" y="3081"/>
                  </a:cubicBezTo>
                  <a:lnTo>
                    <a:pt x="1414" y="3081"/>
                  </a:lnTo>
                  <a:cubicBezTo>
                    <a:pt x="1416" y="3077"/>
                    <a:pt x="1418" y="3074"/>
                    <a:pt x="1421" y="3070"/>
                  </a:cubicBezTo>
                  <a:lnTo>
                    <a:pt x="1421" y="3070"/>
                  </a:lnTo>
                  <a:cubicBezTo>
                    <a:pt x="1380" y="3148"/>
                    <a:pt x="1334" y="3224"/>
                    <a:pt x="1286" y="3298"/>
                  </a:cubicBezTo>
                  <a:cubicBezTo>
                    <a:pt x="1254" y="3340"/>
                    <a:pt x="1223" y="3379"/>
                    <a:pt x="1188" y="3417"/>
                  </a:cubicBezTo>
                  <a:cubicBezTo>
                    <a:pt x="1159" y="3447"/>
                    <a:pt x="1131" y="3476"/>
                    <a:pt x="1101" y="3503"/>
                  </a:cubicBezTo>
                  <a:cubicBezTo>
                    <a:pt x="1079" y="3520"/>
                    <a:pt x="1055" y="3537"/>
                    <a:pt x="1031" y="3553"/>
                  </a:cubicBezTo>
                  <a:lnTo>
                    <a:pt x="1014" y="3564"/>
                  </a:lnTo>
                  <a:cubicBezTo>
                    <a:pt x="1003" y="3569"/>
                    <a:pt x="992" y="3572"/>
                    <a:pt x="982" y="3575"/>
                  </a:cubicBezTo>
                  <a:cubicBezTo>
                    <a:pt x="989" y="3572"/>
                    <a:pt x="996" y="3571"/>
                    <a:pt x="1003" y="3567"/>
                  </a:cubicBezTo>
                  <a:lnTo>
                    <a:pt x="1003" y="3567"/>
                  </a:lnTo>
                  <a:lnTo>
                    <a:pt x="992" y="3571"/>
                  </a:lnTo>
                  <a:cubicBezTo>
                    <a:pt x="984" y="3572"/>
                    <a:pt x="974" y="3572"/>
                    <a:pt x="966" y="3574"/>
                  </a:cubicBezTo>
                  <a:lnTo>
                    <a:pt x="927" y="3574"/>
                  </a:lnTo>
                  <a:cubicBezTo>
                    <a:pt x="916" y="3572"/>
                    <a:pt x="908" y="3572"/>
                    <a:pt x="894" y="3569"/>
                  </a:cubicBezTo>
                  <a:cubicBezTo>
                    <a:pt x="881" y="3566"/>
                    <a:pt x="868" y="3563"/>
                    <a:pt x="856" y="3558"/>
                  </a:cubicBezTo>
                  <a:cubicBezTo>
                    <a:pt x="839" y="3551"/>
                    <a:pt x="823" y="3544"/>
                    <a:pt x="808" y="3536"/>
                  </a:cubicBezTo>
                  <a:lnTo>
                    <a:pt x="808" y="3536"/>
                  </a:lnTo>
                  <a:lnTo>
                    <a:pt x="822" y="3544"/>
                  </a:lnTo>
                  <a:cubicBezTo>
                    <a:pt x="815" y="3540"/>
                    <a:pt x="809" y="3537"/>
                    <a:pt x="803" y="3533"/>
                  </a:cubicBezTo>
                  <a:lnTo>
                    <a:pt x="803" y="3533"/>
                  </a:lnTo>
                  <a:cubicBezTo>
                    <a:pt x="805" y="3534"/>
                    <a:pt x="807" y="3535"/>
                    <a:pt x="808" y="3536"/>
                  </a:cubicBezTo>
                  <a:lnTo>
                    <a:pt x="808" y="3536"/>
                  </a:lnTo>
                  <a:lnTo>
                    <a:pt x="803" y="3533"/>
                  </a:lnTo>
                  <a:lnTo>
                    <a:pt x="803" y="3533"/>
                  </a:lnTo>
                  <a:cubicBezTo>
                    <a:pt x="803" y="3533"/>
                    <a:pt x="803" y="3533"/>
                    <a:pt x="803" y="3533"/>
                  </a:cubicBezTo>
                  <a:lnTo>
                    <a:pt x="803" y="3533"/>
                  </a:lnTo>
                  <a:cubicBezTo>
                    <a:pt x="803" y="3533"/>
                    <a:pt x="803" y="3533"/>
                    <a:pt x="803" y="3533"/>
                  </a:cubicBezTo>
                  <a:lnTo>
                    <a:pt x="803" y="3533"/>
                  </a:lnTo>
                  <a:lnTo>
                    <a:pt x="803" y="3533"/>
                  </a:lnTo>
                  <a:lnTo>
                    <a:pt x="803" y="3533"/>
                  </a:lnTo>
                  <a:cubicBezTo>
                    <a:pt x="801" y="3531"/>
                    <a:pt x="799" y="3530"/>
                    <a:pt x="797" y="3528"/>
                  </a:cubicBezTo>
                  <a:cubicBezTo>
                    <a:pt x="772" y="3509"/>
                    <a:pt x="746" y="3490"/>
                    <a:pt x="723" y="3468"/>
                  </a:cubicBezTo>
                  <a:cubicBezTo>
                    <a:pt x="685" y="3431"/>
                    <a:pt x="645" y="3395"/>
                    <a:pt x="612" y="3352"/>
                  </a:cubicBezTo>
                  <a:cubicBezTo>
                    <a:pt x="579" y="3311"/>
                    <a:pt x="548" y="3270"/>
                    <a:pt x="518" y="3226"/>
                  </a:cubicBezTo>
                  <a:cubicBezTo>
                    <a:pt x="491" y="3184"/>
                    <a:pt x="466" y="3142"/>
                    <a:pt x="444" y="3097"/>
                  </a:cubicBezTo>
                  <a:cubicBezTo>
                    <a:pt x="430" y="3064"/>
                    <a:pt x="415" y="3031"/>
                    <a:pt x="403" y="2996"/>
                  </a:cubicBezTo>
                  <a:cubicBezTo>
                    <a:pt x="393" y="2963"/>
                    <a:pt x="385" y="2931"/>
                    <a:pt x="379" y="2898"/>
                  </a:cubicBezTo>
                  <a:cubicBezTo>
                    <a:pt x="368" y="2838"/>
                    <a:pt x="360" y="2776"/>
                    <a:pt x="355" y="2716"/>
                  </a:cubicBezTo>
                  <a:cubicBezTo>
                    <a:pt x="355" y="2679"/>
                    <a:pt x="355" y="2643"/>
                    <a:pt x="357" y="2607"/>
                  </a:cubicBezTo>
                  <a:cubicBezTo>
                    <a:pt x="360" y="2581"/>
                    <a:pt x="363" y="2556"/>
                    <a:pt x="368" y="2531"/>
                  </a:cubicBezTo>
                  <a:cubicBezTo>
                    <a:pt x="373" y="2513"/>
                    <a:pt x="377" y="2496"/>
                    <a:pt x="384" y="2478"/>
                  </a:cubicBezTo>
                  <a:cubicBezTo>
                    <a:pt x="409" y="2410"/>
                    <a:pt x="439" y="2342"/>
                    <a:pt x="472" y="2277"/>
                  </a:cubicBezTo>
                  <a:cubicBezTo>
                    <a:pt x="507" y="2212"/>
                    <a:pt x="547" y="2149"/>
                    <a:pt x="588" y="2087"/>
                  </a:cubicBezTo>
                  <a:cubicBezTo>
                    <a:pt x="610" y="2057"/>
                    <a:pt x="636" y="2027"/>
                    <a:pt x="661" y="1997"/>
                  </a:cubicBezTo>
                  <a:cubicBezTo>
                    <a:pt x="685" y="1972"/>
                    <a:pt x="708" y="1948"/>
                    <a:pt x="735" y="1926"/>
                  </a:cubicBezTo>
                  <a:cubicBezTo>
                    <a:pt x="753" y="1913"/>
                    <a:pt x="767" y="1899"/>
                    <a:pt x="787" y="1888"/>
                  </a:cubicBezTo>
                  <a:cubicBezTo>
                    <a:pt x="806" y="1875"/>
                    <a:pt x="829" y="1863"/>
                    <a:pt x="846" y="1853"/>
                  </a:cubicBezTo>
                  <a:cubicBezTo>
                    <a:pt x="865" y="1845"/>
                    <a:pt x="882" y="1839"/>
                    <a:pt x="901" y="1831"/>
                  </a:cubicBezTo>
                  <a:cubicBezTo>
                    <a:pt x="916" y="1828"/>
                    <a:pt x="928" y="1823"/>
                    <a:pt x="943" y="1820"/>
                  </a:cubicBezTo>
                  <a:cubicBezTo>
                    <a:pt x="957" y="1818"/>
                    <a:pt x="973" y="1817"/>
                    <a:pt x="987" y="1815"/>
                  </a:cubicBezTo>
                  <a:cubicBezTo>
                    <a:pt x="993" y="1814"/>
                    <a:pt x="1000" y="1814"/>
                    <a:pt x="1007" y="1814"/>
                  </a:cubicBezTo>
                  <a:cubicBezTo>
                    <a:pt x="1013" y="1814"/>
                    <a:pt x="1020" y="1814"/>
                    <a:pt x="1026" y="1815"/>
                  </a:cubicBezTo>
                  <a:cubicBezTo>
                    <a:pt x="1019" y="1814"/>
                    <a:pt x="1011" y="1814"/>
                    <a:pt x="1003" y="1812"/>
                  </a:cubicBezTo>
                  <a:lnTo>
                    <a:pt x="1003" y="1812"/>
                  </a:lnTo>
                  <a:cubicBezTo>
                    <a:pt x="1022" y="1814"/>
                    <a:pt x="1041" y="1815"/>
                    <a:pt x="1060" y="1818"/>
                  </a:cubicBezTo>
                  <a:cubicBezTo>
                    <a:pt x="1072" y="1821"/>
                    <a:pt x="1083" y="1825"/>
                    <a:pt x="1095" y="1828"/>
                  </a:cubicBezTo>
                  <a:cubicBezTo>
                    <a:pt x="1099" y="1829"/>
                    <a:pt x="1106" y="1833"/>
                    <a:pt x="1110" y="1836"/>
                  </a:cubicBezTo>
                  <a:cubicBezTo>
                    <a:pt x="1123" y="1840"/>
                    <a:pt x="1136" y="1848"/>
                    <a:pt x="1144" y="1855"/>
                  </a:cubicBezTo>
                  <a:cubicBezTo>
                    <a:pt x="1152" y="1861"/>
                    <a:pt x="1159" y="1867"/>
                    <a:pt x="1167" y="1874"/>
                  </a:cubicBezTo>
                  <a:cubicBezTo>
                    <a:pt x="1191" y="1897"/>
                    <a:pt x="1215" y="1921"/>
                    <a:pt x="1239" y="1945"/>
                  </a:cubicBezTo>
                  <a:cubicBezTo>
                    <a:pt x="1248" y="1958"/>
                    <a:pt x="1258" y="1972"/>
                    <a:pt x="1267" y="1984"/>
                  </a:cubicBezTo>
                  <a:lnTo>
                    <a:pt x="1275" y="1996"/>
                  </a:lnTo>
                  <a:lnTo>
                    <a:pt x="1275" y="1999"/>
                  </a:lnTo>
                  <a:cubicBezTo>
                    <a:pt x="1276" y="2003"/>
                    <a:pt x="1277" y="2007"/>
                    <a:pt x="1279" y="2012"/>
                  </a:cubicBezTo>
                  <a:lnTo>
                    <a:pt x="1279" y="2012"/>
                  </a:lnTo>
                  <a:cubicBezTo>
                    <a:pt x="1282" y="2036"/>
                    <a:pt x="1285" y="2062"/>
                    <a:pt x="1286" y="2086"/>
                  </a:cubicBezTo>
                  <a:lnTo>
                    <a:pt x="1286" y="2152"/>
                  </a:lnTo>
                  <a:cubicBezTo>
                    <a:pt x="1285" y="2181"/>
                    <a:pt x="1280" y="2211"/>
                    <a:pt x="1273" y="2241"/>
                  </a:cubicBezTo>
                  <a:cubicBezTo>
                    <a:pt x="1243" y="2363"/>
                    <a:pt x="1199" y="2480"/>
                    <a:pt x="1156" y="2599"/>
                  </a:cubicBezTo>
                  <a:lnTo>
                    <a:pt x="1164" y="2575"/>
                  </a:lnTo>
                  <a:lnTo>
                    <a:pt x="1164" y="2575"/>
                  </a:lnTo>
                  <a:cubicBezTo>
                    <a:pt x="1148" y="2618"/>
                    <a:pt x="1133" y="2660"/>
                    <a:pt x="1115" y="2703"/>
                  </a:cubicBezTo>
                  <a:cubicBezTo>
                    <a:pt x="1102" y="2729"/>
                    <a:pt x="1091" y="2752"/>
                    <a:pt x="1080" y="2778"/>
                  </a:cubicBezTo>
                  <a:cubicBezTo>
                    <a:pt x="1063" y="2822"/>
                    <a:pt x="1042" y="2866"/>
                    <a:pt x="1023" y="2911"/>
                  </a:cubicBezTo>
                  <a:cubicBezTo>
                    <a:pt x="981" y="3004"/>
                    <a:pt x="1023" y="3115"/>
                    <a:pt x="1118" y="3156"/>
                  </a:cubicBezTo>
                  <a:cubicBezTo>
                    <a:pt x="1142" y="3167"/>
                    <a:pt x="1168" y="3172"/>
                    <a:pt x="1193" y="3172"/>
                  </a:cubicBezTo>
                  <a:cubicBezTo>
                    <a:pt x="1264" y="3172"/>
                    <a:pt x="1333" y="3130"/>
                    <a:pt x="1364" y="3059"/>
                  </a:cubicBezTo>
                  <a:lnTo>
                    <a:pt x="1365" y="3059"/>
                  </a:lnTo>
                  <a:cubicBezTo>
                    <a:pt x="1387" y="3006"/>
                    <a:pt x="1408" y="2950"/>
                    <a:pt x="1433" y="2898"/>
                  </a:cubicBezTo>
                  <a:cubicBezTo>
                    <a:pt x="1441" y="2884"/>
                    <a:pt x="1449" y="2871"/>
                    <a:pt x="1457" y="2858"/>
                  </a:cubicBezTo>
                  <a:lnTo>
                    <a:pt x="1460" y="2854"/>
                  </a:lnTo>
                  <a:lnTo>
                    <a:pt x="1460" y="2854"/>
                  </a:lnTo>
                  <a:lnTo>
                    <a:pt x="1459" y="2855"/>
                  </a:lnTo>
                  <a:lnTo>
                    <a:pt x="1460" y="2852"/>
                  </a:lnTo>
                  <a:cubicBezTo>
                    <a:pt x="1484" y="2814"/>
                    <a:pt x="1495" y="2768"/>
                    <a:pt x="1490" y="2724"/>
                  </a:cubicBezTo>
                  <a:cubicBezTo>
                    <a:pt x="1519" y="2645"/>
                    <a:pt x="1546" y="2564"/>
                    <a:pt x="1573" y="2483"/>
                  </a:cubicBezTo>
                  <a:cubicBezTo>
                    <a:pt x="1611" y="2372"/>
                    <a:pt x="1642" y="2258"/>
                    <a:pt x="1645" y="2140"/>
                  </a:cubicBezTo>
                  <a:cubicBezTo>
                    <a:pt x="1649" y="2022"/>
                    <a:pt x="1639" y="1904"/>
                    <a:pt x="1579" y="1799"/>
                  </a:cubicBezTo>
                  <a:cubicBezTo>
                    <a:pt x="1549" y="1749"/>
                    <a:pt x="1511" y="1703"/>
                    <a:pt x="1467" y="1662"/>
                  </a:cubicBezTo>
                  <a:cubicBezTo>
                    <a:pt x="1429" y="1622"/>
                    <a:pt x="1386" y="1586"/>
                    <a:pt x="1342" y="1552"/>
                  </a:cubicBezTo>
                  <a:cubicBezTo>
                    <a:pt x="1239" y="1487"/>
                    <a:pt x="1121" y="1454"/>
                    <a:pt x="1001" y="1454"/>
                  </a:cubicBezTo>
                  <a:cubicBezTo>
                    <a:pt x="1000" y="1454"/>
                    <a:pt x="999" y="1454"/>
                    <a:pt x="997" y="1454"/>
                  </a:cubicBezTo>
                  <a:cubicBezTo>
                    <a:pt x="764" y="1454"/>
                    <a:pt x="548" y="1591"/>
                    <a:pt x="400" y="1760"/>
                  </a:cubicBezTo>
                  <a:cubicBezTo>
                    <a:pt x="316" y="1856"/>
                    <a:pt x="243" y="1962"/>
                    <a:pt x="184" y="2076"/>
                  </a:cubicBezTo>
                  <a:cubicBezTo>
                    <a:pt x="127" y="2176"/>
                    <a:pt x="81" y="2282"/>
                    <a:pt x="47" y="2391"/>
                  </a:cubicBezTo>
                  <a:cubicBezTo>
                    <a:pt x="12" y="2516"/>
                    <a:pt x="1" y="2646"/>
                    <a:pt x="15" y="2776"/>
                  </a:cubicBezTo>
                  <a:cubicBezTo>
                    <a:pt x="24" y="2898"/>
                    <a:pt x="48" y="3018"/>
                    <a:pt x="89" y="3135"/>
                  </a:cubicBezTo>
                  <a:cubicBezTo>
                    <a:pt x="178" y="3362"/>
                    <a:pt x="317" y="3564"/>
                    <a:pt x="496" y="3729"/>
                  </a:cubicBezTo>
                  <a:cubicBezTo>
                    <a:pt x="539" y="3772"/>
                    <a:pt x="588" y="3811"/>
                    <a:pt x="640" y="3843"/>
                  </a:cubicBezTo>
                  <a:cubicBezTo>
                    <a:pt x="691" y="3870"/>
                    <a:pt x="745" y="3894"/>
                    <a:pt x="802" y="3909"/>
                  </a:cubicBezTo>
                  <a:cubicBezTo>
                    <a:pt x="848" y="3924"/>
                    <a:pt x="895" y="3932"/>
                    <a:pt x="944" y="3932"/>
                  </a:cubicBezTo>
                  <a:cubicBezTo>
                    <a:pt x="948" y="3932"/>
                    <a:pt x="952" y="3932"/>
                    <a:pt x="956" y="3932"/>
                  </a:cubicBezTo>
                  <a:cubicBezTo>
                    <a:pt x="1009" y="3932"/>
                    <a:pt x="1060" y="3922"/>
                    <a:pt x="1110" y="3906"/>
                  </a:cubicBezTo>
                  <a:cubicBezTo>
                    <a:pt x="1223" y="3870"/>
                    <a:pt x="1324" y="3786"/>
                    <a:pt x="1403" y="3700"/>
                  </a:cubicBezTo>
                  <a:cubicBezTo>
                    <a:pt x="1479" y="3621"/>
                    <a:pt x="1549" y="3533"/>
                    <a:pt x="1607" y="3438"/>
                  </a:cubicBezTo>
                  <a:cubicBezTo>
                    <a:pt x="1655" y="3360"/>
                    <a:pt x="1698" y="3279"/>
                    <a:pt x="1737" y="3197"/>
                  </a:cubicBezTo>
                  <a:lnTo>
                    <a:pt x="1737" y="3197"/>
                  </a:lnTo>
                  <a:cubicBezTo>
                    <a:pt x="1734" y="3241"/>
                    <a:pt x="1731" y="3284"/>
                    <a:pt x="1726" y="3328"/>
                  </a:cubicBezTo>
                  <a:cubicBezTo>
                    <a:pt x="1721" y="3389"/>
                    <a:pt x="1715" y="3447"/>
                    <a:pt x="1709" y="3507"/>
                  </a:cubicBezTo>
                  <a:cubicBezTo>
                    <a:pt x="1696" y="3585"/>
                    <a:pt x="1690" y="3662"/>
                    <a:pt x="1687" y="3740"/>
                  </a:cubicBezTo>
                  <a:cubicBezTo>
                    <a:pt x="1687" y="3843"/>
                    <a:pt x="1769" y="3927"/>
                    <a:pt x="1870" y="3928"/>
                  </a:cubicBezTo>
                  <a:cubicBezTo>
                    <a:pt x="1871" y="3928"/>
                    <a:pt x="1872" y="3928"/>
                    <a:pt x="1873" y="3928"/>
                  </a:cubicBezTo>
                  <a:cubicBezTo>
                    <a:pt x="1970" y="3928"/>
                    <a:pt x="2065" y="3845"/>
                    <a:pt x="2060" y="3745"/>
                  </a:cubicBezTo>
                  <a:cubicBezTo>
                    <a:pt x="2055" y="3672"/>
                    <a:pt x="2060" y="3601"/>
                    <a:pt x="2060" y="3529"/>
                  </a:cubicBezTo>
                  <a:cubicBezTo>
                    <a:pt x="2070" y="3156"/>
                    <a:pt x="2105" y="2784"/>
                    <a:pt x="2109" y="2412"/>
                  </a:cubicBezTo>
                  <a:cubicBezTo>
                    <a:pt x="2111" y="2360"/>
                    <a:pt x="2111" y="2307"/>
                    <a:pt x="2111" y="2257"/>
                  </a:cubicBezTo>
                  <a:cubicBezTo>
                    <a:pt x="2133" y="2195"/>
                    <a:pt x="2152" y="2132"/>
                    <a:pt x="2173" y="2068"/>
                  </a:cubicBezTo>
                  <a:cubicBezTo>
                    <a:pt x="2236" y="1869"/>
                    <a:pt x="2296" y="1668"/>
                    <a:pt x="2358" y="1465"/>
                  </a:cubicBezTo>
                  <a:cubicBezTo>
                    <a:pt x="2408" y="1294"/>
                    <a:pt x="2453" y="1123"/>
                    <a:pt x="2499" y="951"/>
                  </a:cubicBezTo>
                  <a:cubicBezTo>
                    <a:pt x="2513" y="894"/>
                    <a:pt x="2522" y="834"/>
                    <a:pt x="2534" y="777"/>
                  </a:cubicBezTo>
                  <a:cubicBezTo>
                    <a:pt x="2543" y="734"/>
                    <a:pt x="2548" y="693"/>
                    <a:pt x="2554" y="650"/>
                  </a:cubicBezTo>
                  <a:cubicBezTo>
                    <a:pt x="2568" y="553"/>
                    <a:pt x="2579" y="455"/>
                    <a:pt x="2586" y="357"/>
                  </a:cubicBezTo>
                  <a:lnTo>
                    <a:pt x="2586" y="365"/>
                  </a:lnTo>
                  <a:cubicBezTo>
                    <a:pt x="2592" y="281"/>
                    <a:pt x="2592" y="189"/>
                    <a:pt x="2551" y="113"/>
                  </a:cubicBezTo>
                  <a:cubicBezTo>
                    <a:pt x="2529" y="72"/>
                    <a:pt x="2494" y="39"/>
                    <a:pt x="2453" y="18"/>
                  </a:cubicBezTo>
                  <a:cubicBezTo>
                    <a:pt x="2420" y="6"/>
                    <a:pt x="2387" y="1"/>
                    <a:pt x="2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8" name="Google Shape;9238;p18"/>
            <p:cNvSpPr/>
            <p:nvPr/>
          </p:nvSpPr>
          <p:spPr>
            <a:xfrm>
              <a:off x="1670600" y="1136450"/>
              <a:ext cx="33475" cy="45150"/>
            </a:xfrm>
            <a:custGeom>
              <a:avLst/>
              <a:gdLst/>
              <a:ahLst/>
              <a:cxnLst/>
              <a:rect l="l" t="t" r="r" b="b"/>
              <a:pathLst>
                <a:path w="1339" h="1806" extrusionOk="0">
                  <a:moveTo>
                    <a:pt x="212" y="0"/>
                  </a:moveTo>
                  <a:cubicBezTo>
                    <a:pt x="186" y="0"/>
                    <a:pt x="161" y="4"/>
                    <a:pt x="136" y="14"/>
                  </a:cubicBezTo>
                  <a:cubicBezTo>
                    <a:pt x="70" y="40"/>
                    <a:pt x="24" y="101"/>
                    <a:pt x="13" y="172"/>
                  </a:cubicBezTo>
                  <a:cubicBezTo>
                    <a:pt x="0" y="243"/>
                    <a:pt x="16" y="319"/>
                    <a:pt x="40" y="387"/>
                  </a:cubicBezTo>
                  <a:cubicBezTo>
                    <a:pt x="70" y="477"/>
                    <a:pt x="108" y="563"/>
                    <a:pt x="154" y="645"/>
                  </a:cubicBezTo>
                  <a:cubicBezTo>
                    <a:pt x="231" y="788"/>
                    <a:pt x="317" y="927"/>
                    <a:pt x="409" y="1060"/>
                  </a:cubicBezTo>
                  <a:cubicBezTo>
                    <a:pt x="573" y="1307"/>
                    <a:pt x="771" y="1532"/>
                    <a:pt x="972" y="1749"/>
                  </a:cubicBezTo>
                  <a:cubicBezTo>
                    <a:pt x="1005" y="1785"/>
                    <a:pt x="1051" y="1806"/>
                    <a:pt x="1100" y="1806"/>
                  </a:cubicBezTo>
                  <a:cubicBezTo>
                    <a:pt x="1101" y="1806"/>
                    <a:pt x="1102" y="1806"/>
                    <a:pt x="1102" y="1806"/>
                  </a:cubicBezTo>
                  <a:cubicBezTo>
                    <a:pt x="1259" y="1806"/>
                    <a:pt x="1339" y="1617"/>
                    <a:pt x="1230" y="1503"/>
                  </a:cubicBezTo>
                  <a:cubicBezTo>
                    <a:pt x="1140" y="1411"/>
                    <a:pt x="1054" y="1315"/>
                    <a:pt x="969" y="1217"/>
                  </a:cubicBezTo>
                  <a:cubicBezTo>
                    <a:pt x="902" y="1136"/>
                    <a:pt x="838" y="1054"/>
                    <a:pt x="774" y="968"/>
                  </a:cubicBezTo>
                  <a:cubicBezTo>
                    <a:pt x="719" y="892"/>
                    <a:pt x="668" y="810"/>
                    <a:pt x="616" y="731"/>
                  </a:cubicBezTo>
                  <a:cubicBezTo>
                    <a:pt x="562" y="636"/>
                    <a:pt x="507" y="541"/>
                    <a:pt x="458" y="441"/>
                  </a:cubicBezTo>
                  <a:cubicBezTo>
                    <a:pt x="436" y="390"/>
                    <a:pt x="413" y="340"/>
                    <a:pt x="396" y="287"/>
                  </a:cubicBezTo>
                  <a:cubicBezTo>
                    <a:pt x="404" y="275"/>
                    <a:pt x="409" y="261"/>
                    <a:pt x="413" y="246"/>
                  </a:cubicBezTo>
                  <a:cubicBezTo>
                    <a:pt x="443" y="140"/>
                    <a:pt x="377" y="29"/>
                    <a:pt x="269" y="7"/>
                  </a:cubicBezTo>
                  <a:cubicBezTo>
                    <a:pt x="250" y="3"/>
                    <a:pt x="231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39" name="Google Shape;9239;p18"/>
            <p:cNvSpPr/>
            <p:nvPr/>
          </p:nvSpPr>
          <p:spPr>
            <a:xfrm>
              <a:off x="1673175" y="1136400"/>
              <a:ext cx="48125" cy="57875"/>
            </a:xfrm>
            <a:custGeom>
              <a:avLst/>
              <a:gdLst/>
              <a:ahLst/>
              <a:cxnLst/>
              <a:rect l="l" t="t" r="r" b="b"/>
              <a:pathLst>
                <a:path w="1925" h="2315" extrusionOk="0">
                  <a:moveTo>
                    <a:pt x="1711" y="1"/>
                  </a:moveTo>
                  <a:cubicBezTo>
                    <a:pt x="1681" y="1"/>
                    <a:pt x="1650" y="8"/>
                    <a:pt x="1621" y="23"/>
                  </a:cubicBezTo>
                  <a:cubicBezTo>
                    <a:pt x="1439" y="115"/>
                    <a:pt x="1285" y="258"/>
                    <a:pt x="1157" y="414"/>
                  </a:cubicBezTo>
                  <a:cubicBezTo>
                    <a:pt x="1102" y="484"/>
                    <a:pt x="1042" y="551"/>
                    <a:pt x="988" y="622"/>
                  </a:cubicBezTo>
                  <a:cubicBezTo>
                    <a:pt x="869" y="780"/>
                    <a:pt x="752" y="940"/>
                    <a:pt x="636" y="1101"/>
                  </a:cubicBezTo>
                  <a:cubicBezTo>
                    <a:pt x="420" y="1404"/>
                    <a:pt x="222" y="1720"/>
                    <a:pt x="43" y="2047"/>
                  </a:cubicBezTo>
                  <a:cubicBezTo>
                    <a:pt x="0" y="2130"/>
                    <a:pt x="19" y="2236"/>
                    <a:pt x="103" y="2287"/>
                  </a:cubicBezTo>
                  <a:cubicBezTo>
                    <a:pt x="130" y="2305"/>
                    <a:pt x="162" y="2314"/>
                    <a:pt x="193" y="2314"/>
                  </a:cubicBezTo>
                  <a:cubicBezTo>
                    <a:pt x="195" y="2314"/>
                    <a:pt x="196" y="2314"/>
                    <a:pt x="198" y="2314"/>
                  </a:cubicBezTo>
                  <a:cubicBezTo>
                    <a:pt x="258" y="2314"/>
                    <a:pt x="313" y="2283"/>
                    <a:pt x="342" y="2230"/>
                  </a:cubicBezTo>
                  <a:cubicBezTo>
                    <a:pt x="427" y="2069"/>
                    <a:pt x="518" y="1906"/>
                    <a:pt x="619" y="1752"/>
                  </a:cubicBezTo>
                  <a:cubicBezTo>
                    <a:pt x="712" y="1608"/>
                    <a:pt x="809" y="1469"/>
                    <a:pt x="907" y="1328"/>
                  </a:cubicBezTo>
                  <a:cubicBezTo>
                    <a:pt x="989" y="1212"/>
                    <a:pt x="1075" y="1098"/>
                    <a:pt x="1162" y="986"/>
                  </a:cubicBezTo>
                  <a:cubicBezTo>
                    <a:pt x="1255" y="867"/>
                    <a:pt x="1350" y="753"/>
                    <a:pt x="1447" y="641"/>
                  </a:cubicBezTo>
                  <a:cubicBezTo>
                    <a:pt x="1498" y="585"/>
                    <a:pt x="1550" y="535"/>
                    <a:pt x="1605" y="486"/>
                  </a:cubicBezTo>
                  <a:cubicBezTo>
                    <a:pt x="1638" y="457"/>
                    <a:pt x="1672" y="430"/>
                    <a:pt x="1708" y="407"/>
                  </a:cubicBezTo>
                  <a:cubicBezTo>
                    <a:pt x="1740" y="388"/>
                    <a:pt x="1771" y="372"/>
                    <a:pt x="1805" y="354"/>
                  </a:cubicBezTo>
                  <a:cubicBezTo>
                    <a:pt x="1896" y="308"/>
                    <a:pt x="1925" y="183"/>
                    <a:pt x="1877" y="98"/>
                  </a:cubicBezTo>
                  <a:cubicBezTo>
                    <a:pt x="1842" y="36"/>
                    <a:pt x="1777" y="1"/>
                    <a:pt x="1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0" name="Google Shape;9240;p18"/>
            <p:cNvSpPr/>
            <p:nvPr/>
          </p:nvSpPr>
          <p:spPr>
            <a:xfrm>
              <a:off x="1549975" y="1012700"/>
              <a:ext cx="37975" cy="70000"/>
            </a:xfrm>
            <a:custGeom>
              <a:avLst/>
              <a:gdLst/>
              <a:ahLst/>
              <a:cxnLst/>
              <a:rect l="l" t="t" r="r" b="b"/>
              <a:pathLst>
                <a:path w="1519" h="2800" extrusionOk="0">
                  <a:moveTo>
                    <a:pt x="1306" y="1"/>
                  </a:moveTo>
                  <a:cubicBezTo>
                    <a:pt x="1243" y="1"/>
                    <a:pt x="1181" y="33"/>
                    <a:pt x="1146" y="93"/>
                  </a:cubicBezTo>
                  <a:lnTo>
                    <a:pt x="1123" y="129"/>
                  </a:lnTo>
                  <a:cubicBezTo>
                    <a:pt x="1043" y="232"/>
                    <a:pt x="960" y="329"/>
                    <a:pt x="872" y="424"/>
                  </a:cubicBezTo>
                  <a:cubicBezTo>
                    <a:pt x="632" y="680"/>
                    <a:pt x="390" y="936"/>
                    <a:pt x="127" y="1171"/>
                  </a:cubicBezTo>
                  <a:cubicBezTo>
                    <a:pt x="62" y="1194"/>
                    <a:pt x="14" y="1251"/>
                    <a:pt x="2" y="1321"/>
                  </a:cubicBezTo>
                  <a:cubicBezTo>
                    <a:pt x="0" y="1331"/>
                    <a:pt x="0" y="1340"/>
                    <a:pt x="0" y="1350"/>
                  </a:cubicBezTo>
                  <a:cubicBezTo>
                    <a:pt x="0" y="1435"/>
                    <a:pt x="56" y="1509"/>
                    <a:pt x="136" y="1532"/>
                  </a:cubicBezTo>
                  <a:cubicBezTo>
                    <a:pt x="156" y="1538"/>
                    <a:pt x="174" y="1540"/>
                    <a:pt x="192" y="1540"/>
                  </a:cubicBezTo>
                  <a:cubicBezTo>
                    <a:pt x="290" y="1540"/>
                    <a:pt x="366" y="1456"/>
                    <a:pt x="436" y="1391"/>
                  </a:cubicBezTo>
                  <a:cubicBezTo>
                    <a:pt x="485" y="1345"/>
                    <a:pt x="531" y="1299"/>
                    <a:pt x="576" y="1251"/>
                  </a:cubicBezTo>
                  <a:cubicBezTo>
                    <a:pt x="668" y="1156"/>
                    <a:pt x="758" y="1063"/>
                    <a:pt x="850" y="967"/>
                  </a:cubicBezTo>
                  <a:lnTo>
                    <a:pt x="850" y="967"/>
                  </a:lnTo>
                  <a:lnTo>
                    <a:pt x="841" y="1011"/>
                  </a:lnTo>
                  <a:cubicBezTo>
                    <a:pt x="830" y="1058"/>
                    <a:pt x="825" y="1107"/>
                    <a:pt x="817" y="1156"/>
                  </a:cubicBezTo>
                  <a:cubicBezTo>
                    <a:pt x="803" y="1256"/>
                    <a:pt x="790" y="1354"/>
                    <a:pt x="781" y="1454"/>
                  </a:cubicBezTo>
                  <a:cubicBezTo>
                    <a:pt x="762" y="1652"/>
                    <a:pt x="746" y="1850"/>
                    <a:pt x="733" y="2049"/>
                  </a:cubicBezTo>
                  <a:cubicBezTo>
                    <a:pt x="727" y="2138"/>
                    <a:pt x="721" y="2228"/>
                    <a:pt x="714" y="2318"/>
                  </a:cubicBezTo>
                  <a:cubicBezTo>
                    <a:pt x="706" y="2424"/>
                    <a:pt x="705" y="2531"/>
                    <a:pt x="711" y="2637"/>
                  </a:cubicBezTo>
                  <a:cubicBezTo>
                    <a:pt x="719" y="2730"/>
                    <a:pt x="806" y="2800"/>
                    <a:pt x="895" y="2800"/>
                  </a:cubicBezTo>
                  <a:cubicBezTo>
                    <a:pt x="903" y="2800"/>
                    <a:pt x="909" y="2800"/>
                    <a:pt x="917" y="2798"/>
                  </a:cubicBezTo>
                  <a:cubicBezTo>
                    <a:pt x="1018" y="2785"/>
                    <a:pt x="1089" y="2694"/>
                    <a:pt x="1078" y="2592"/>
                  </a:cubicBezTo>
                  <a:cubicBezTo>
                    <a:pt x="1075" y="2565"/>
                    <a:pt x="1072" y="2537"/>
                    <a:pt x="1070" y="2510"/>
                  </a:cubicBezTo>
                  <a:cubicBezTo>
                    <a:pt x="1063" y="2300"/>
                    <a:pt x="1076" y="2090"/>
                    <a:pt x="1088" y="1881"/>
                  </a:cubicBezTo>
                  <a:lnTo>
                    <a:pt x="1088" y="1881"/>
                  </a:lnTo>
                  <a:cubicBezTo>
                    <a:pt x="1088" y="1882"/>
                    <a:pt x="1088" y="1882"/>
                    <a:pt x="1088" y="1883"/>
                  </a:cubicBezTo>
                  <a:cubicBezTo>
                    <a:pt x="1088" y="1879"/>
                    <a:pt x="1088" y="1874"/>
                    <a:pt x="1089" y="1870"/>
                  </a:cubicBezTo>
                  <a:lnTo>
                    <a:pt x="1089" y="1870"/>
                  </a:lnTo>
                  <a:cubicBezTo>
                    <a:pt x="1089" y="1873"/>
                    <a:pt x="1088" y="1877"/>
                    <a:pt x="1088" y="1881"/>
                  </a:cubicBezTo>
                  <a:lnTo>
                    <a:pt x="1088" y="1881"/>
                  </a:lnTo>
                  <a:cubicBezTo>
                    <a:pt x="1089" y="1875"/>
                    <a:pt x="1089" y="1868"/>
                    <a:pt x="1089" y="1863"/>
                  </a:cubicBezTo>
                  <a:lnTo>
                    <a:pt x="1089" y="1863"/>
                  </a:lnTo>
                  <a:cubicBezTo>
                    <a:pt x="1089" y="1865"/>
                    <a:pt x="1089" y="1867"/>
                    <a:pt x="1089" y="1870"/>
                  </a:cubicBezTo>
                  <a:lnTo>
                    <a:pt x="1089" y="1870"/>
                  </a:lnTo>
                  <a:cubicBezTo>
                    <a:pt x="1089" y="1867"/>
                    <a:pt x="1089" y="1864"/>
                    <a:pt x="1089" y="1861"/>
                  </a:cubicBezTo>
                  <a:lnTo>
                    <a:pt x="1089" y="1861"/>
                  </a:lnTo>
                  <a:cubicBezTo>
                    <a:pt x="1089" y="1862"/>
                    <a:pt x="1089" y="1862"/>
                    <a:pt x="1089" y="1863"/>
                  </a:cubicBezTo>
                  <a:lnTo>
                    <a:pt x="1089" y="1863"/>
                  </a:lnTo>
                  <a:cubicBezTo>
                    <a:pt x="1100" y="1731"/>
                    <a:pt x="1111" y="1599"/>
                    <a:pt x="1124" y="1468"/>
                  </a:cubicBezTo>
                  <a:cubicBezTo>
                    <a:pt x="1138" y="1340"/>
                    <a:pt x="1159" y="1215"/>
                    <a:pt x="1178" y="1087"/>
                  </a:cubicBezTo>
                  <a:lnTo>
                    <a:pt x="1229" y="872"/>
                  </a:lnTo>
                  <a:cubicBezTo>
                    <a:pt x="1243" y="811"/>
                    <a:pt x="1265" y="751"/>
                    <a:pt x="1284" y="691"/>
                  </a:cubicBezTo>
                  <a:cubicBezTo>
                    <a:pt x="1330" y="574"/>
                    <a:pt x="1376" y="458"/>
                    <a:pt x="1428" y="344"/>
                  </a:cubicBezTo>
                  <a:cubicBezTo>
                    <a:pt x="1439" y="325"/>
                    <a:pt x="1452" y="305"/>
                    <a:pt x="1463" y="286"/>
                  </a:cubicBezTo>
                  <a:cubicBezTo>
                    <a:pt x="1518" y="197"/>
                    <a:pt x="1491" y="82"/>
                    <a:pt x="1403" y="28"/>
                  </a:cubicBezTo>
                  <a:cubicBezTo>
                    <a:pt x="1372" y="9"/>
                    <a:pt x="1339" y="1"/>
                    <a:pt x="13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1" name="Google Shape;9241;p18"/>
            <p:cNvSpPr/>
            <p:nvPr/>
          </p:nvSpPr>
          <p:spPr>
            <a:xfrm>
              <a:off x="1445875" y="1129225"/>
              <a:ext cx="51325" cy="11850"/>
            </a:xfrm>
            <a:custGeom>
              <a:avLst/>
              <a:gdLst/>
              <a:ahLst/>
              <a:cxnLst/>
              <a:rect l="l" t="t" r="r" b="b"/>
              <a:pathLst>
                <a:path w="2053" h="474" extrusionOk="0">
                  <a:moveTo>
                    <a:pt x="1859" y="1"/>
                  </a:moveTo>
                  <a:cubicBezTo>
                    <a:pt x="1852" y="1"/>
                    <a:pt x="1846" y="1"/>
                    <a:pt x="1839" y="2"/>
                  </a:cubicBezTo>
                  <a:cubicBezTo>
                    <a:pt x="1641" y="18"/>
                    <a:pt x="1446" y="33"/>
                    <a:pt x="1248" y="45"/>
                  </a:cubicBezTo>
                  <a:lnTo>
                    <a:pt x="1271" y="43"/>
                  </a:lnTo>
                  <a:lnTo>
                    <a:pt x="1271" y="43"/>
                  </a:lnTo>
                  <a:cubicBezTo>
                    <a:pt x="1213" y="46"/>
                    <a:pt x="1155" y="49"/>
                    <a:pt x="1097" y="53"/>
                  </a:cubicBezTo>
                  <a:lnTo>
                    <a:pt x="1097" y="53"/>
                  </a:lnTo>
                  <a:cubicBezTo>
                    <a:pt x="939" y="62"/>
                    <a:pt x="782" y="72"/>
                    <a:pt x="626" y="83"/>
                  </a:cubicBezTo>
                  <a:lnTo>
                    <a:pt x="648" y="81"/>
                  </a:lnTo>
                  <a:lnTo>
                    <a:pt x="648" y="81"/>
                  </a:lnTo>
                  <a:cubicBezTo>
                    <a:pt x="541" y="86"/>
                    <a:pt x="433" y="93"/>
                    <a:pt x="324" y="93"/>
                  </a:cubicBezTo>
                  <a:cubicBezTo>
                    <a:pt x="299" y="93"/>
                    <a:pt x="273" y="93"/>
                    <a:pt x="248" y="92"/>
                  </a:cubicBezTo>
                  <a:lnTo>
                    <a:pt x="243" y="92"/>
                  </a:lnTo>
                  <a:cubicBezTo>
                    <a:pt x="231" y="90"/>
                    <a:pt x="219" y="88"/>
                    <a:pt x="207" y="88"/>
                  </a:cubicBezTo>
                  <a:cubicBezTo>
                    <a:pt x="118" y="88"/>
                    <a:pt x="38" y="153"/>
                    <a:pt x="22" y="244"/>
                  </a:cubicBezTo>
                  <a:cubicBezTo>
                    <a:pt x="1" y="348"/>
                    <a:pt x="71" y="448"/>
                    <a:pt x="174" y="467"/>
                  </a:cubicBezTo>
                  <a:cubicBezTo>
                    <a:pt x="202" y="472"/>
                    <a:pt x="229" y="474"/>
                    <a:pt x="257" y="474"/>
                  </a:cubicBezTo>
                  <a:cubicBezTo>
                    <a:pt x="313" y="474"/>
                    <a:pt x="371" y="466"/>
                    <a:pt x="425" y="462"/>
                  </a:cubicBezTo>
                  <a:cubicBezTo>
                    <a:pt x="490" y="458"/>
                    <a:pt x="555" y="451"/>
                    <a:pt x="620" y="447"/>
                  </a:cubicBezTo>
                  <a:cubicBezTo>
                    <a:pt x="739" y="437"/>
                    <a:pt x="854" y="426"/>
                    <a:pt x="973" y="417"/>
                  </a:cubicBezTo>
                  <a:cubicBezTo>
                    <a:pt x="1221" y="398"/>
                    <a:pt x="1468" y="385"/>
                    <a:pt x="1717" y="371"/>
                  </a:cubicBezTo>
                  <a:lnTo>
                    <a:pt x="1701" y="371"/>
                  </a:lnTo>
                  <a:cubicBezTo>
                    <a:pt x="1753" y="367"/>
                    <a:pt x="1806" y="364"/>
                    <a:pt x="1858" y="363"/>
                  </a:cubicBezTo>
                  <a:cubicBezTo>
                    <a:pt x="1965" y="358"/>
                    <a:pt x="2053" y="271"/>
                    <a:pt x="2040" y="160"/>
                  </a:cubicBezTo>
                  <a:cubicBezTo>
                    <a:pt x="2028" y="69"/>
                    <a:pt x="1949" y="1"/>
                    <a:pt x="18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2" name="Google Shape;9242;p18"/>
            <p:cNvSpPr/>
            <p:nvPr/>
          </p:nvSpPr>
          <p:spPr>
            <a:xfrm>
              <a:off x="1444350" y="1139275"/>
              <a:ext cx="81850" cy="20325"/>
            </a:xfrm>
            <a:custGeom>
              <a:avLst/>
              <a:gdLst/>
              <a:ahLst/>
              <a:cxnLst/>
              <a:rect l="l" t="t" r="r" b="b"/>
              <a:pathLst>
                <a:path w="3274" h="813" extrusionOk="0">
                  <a:moveTo>
                    <a:pt x="3108" y="1"/>
                  </a:moveTo>
                  <a:cubicBezTo>
                    <a:pt x="3102" y="1"/>
                    <a:pt x="3096" y="1"/>
                    <a:pt x="3090" y="2"/>
                  </a:cubicBezTo>
                  <a:cubicBezTo>
                    <a:pt x="2899" y="30"/>
                    <a:pt x="2707" y="60"/>
                    <a:pt x="2517" y="91"/>
                  </a:cubicBezTo>
                  <a:cubicBezTo>
                    <a:pt x="2131" y="152"/>
                    <a:pt x="1746" y="214"/>
                    <a:pt x="1358" y="269"/>
                  </a:cubicBezTo>
                  <a:cubicBezTo>
                    <a:pt x="1178" y="295"/>
                    <a:pt x="998" y="322"/>
                    <a:pt x="817" y="349"/>
                  </a:cubicBezTo>
                  <a:cubicBezTo>
                    <a:pt x="719" y="364"/>
                    <a:pt x="619" y="380"/>
                    <a:pt x="521" y="394"/>
                  </a:cubicBezTo>
                  <a:cubicBezTo>
                    <a:pt x="436" y="409"/>
                    <a:pt x="349" y="423"/>
                    <a:pt x="261" y="434"/>
                  </a:cubicBezTo>
                  <a:cubicBezTo>
                    <a:pt x="243" y="429"/>
                    <a:pt x="224" y="426"/>
                    <a:pt x="205" y="426"/>
                  </a:cubicBezTo>
                  <a:cubicBezTo>
                    <a:pt x="149" y="426"/>
                    <a:pt x="93" y="449"/>
                    <a:pt x="59" y="496"/>
                  </a:cubicBezTo>
                  <a:cubicBezTo>
                    <a:pt x="54" y="504"/>
                    <a:pt x="48" y="510"/>
                    <a:pt x="43" y="518"/>
                  </a:cubicBezTo>
                  <a:cubicBezTo>
                    <a:pt x="0" y="584"/>
                    <a:pt x="11" y="665"/>
                    <a:pt x="52" y="728"/>
                  </a:cubicBezTo>
                  <a:cubicBezTo>
                    <a:pt x="90" y="781"/>
                    <a:pt x="152" y="812"/>
                    <a:pt x="217" y="812"/>
                  </a:cubicBezTo>
                  <a:lnTo>
                    <a:pt x="220" y="811"/>
                  </a:lnTo>
                  <a:cubicBezTo>
                    <a:pt x="260" y="809"/>
                    <a:pt x="298" y="804"/>
                    <a:pt x="336" y="795"/>
                  </a:cubicBezTo>
                  <a:lnTo>
                    <a:pt x="518" y="762"/>
                  </a:lnTo>
                  <a:cubicBezTo>
                    <a:pt x="648" y="736"/>
                    <a:pt x="778" y="713"/>
                    <a:pt x="907" y="687"/>
                  </a:cubicBezTo>
                  <a:cubicBezTo>
                    <a:pt x="1647" y="559"/>
                    <a:pt x="2387" y="439"/>
                    <a:pt x="3128" y="312"/>
                  </a:cubicBezTo>
                  <a:cubicBezTo>
                    <a:pt x="3214" y="299"/>
                    <a:pt x="3274" y="223"/>
                    <a:pt x="3264" y="138"/>
                  </a:cubicBezTo>
                  <a:cubicBezTo>
                    <a:pt x="3254" y="58"/>
                    <a:pt x="3186" y="1"/>
                    <a:pt x="3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3" name="Google Shape;9243;p18"/>
            <p:cNvSpPr/>
            <p:nvPr/>
          </p:nvSpPr>
          <p:spPr>
            <a:xfrm>
              <a:off x="1757725" y="1080400"/>
              <a:ext cx="54600" cy="133300"/>
            </a:xfrm>
            <a:custGeom>
              <a:avLst/>
              <a:gdLst/>
              <a:ahLst/>
              <a:cxnLst/>
              <a:rect l="l" t="t" r="r" b="b"/>
              <a:pathLst>
                <a:path w="2184" h="5332" extrusionOk="0">
                  <a:moveTo>
                    <a:pt x="419" y="4684"/>
                  </a:moveTo>
                  <a:lnTo>
                    <a:pt x="419" y="4684"/>
                  </a:lnTo>
                  <a:cubicBezTo>
                    <a:pt x="417" y="4686"/>
                    <a:pt x="416" y="4688"/>
                    <a:pt x="414" y="4690"/>
                  </a:cubicBezTo>
                  <a:lnTo>
                    <a:pt x="414" y="4690"/>
                  </a:lnTo>
                  <a:cubicBezTo>
                    <a:pt x="415" y="4688"/>
                    <a:pt x="417" y="4686"/>
                    <a:pt x="419" y="4684"/>
                  </a:cubicBezTo>
                  <a:close/>
                  <a:moveTo>
                    <a:pt x="412" y="4694"/>
                  </a:moveTo>
                  <a:cubicBezTo>
                    <a:pt x="409" y="4697"/>
                    <a:pt x="407" y="4700"/>
                    <a:pt x="405" y="4703"/>
                  </a:cubicBezTo>
                  <a:cubicBezTo>
                    <a:pt x="407" y="4700"/>
                    <a:pt x="409" y="4697"/>
                    <a:pt x="412" y="4694"/>
                  </a:cubicBezTo>
                  <a:close/>
                  <a:moveTo>
                    <a:pt x="1074" y="4972"/>
                  </a:moveTo>
                  <a:lnTo>
                    <a:pt x="1056" y="4973"/>
                  </a:lnTo>
                  <a:lnTo>
                    <a:pt x="1056" y="4973"/>
                  </a:lnTo>
                  <a:cubicBezTo>
                    <a:pt x="1062" y="4973"/>
                    <a:pt x="1068" y="4973"/>
                    <a:pt x="1074" y="4972"/>
                  </a:cubicBezTo>
                  <a:close/>
                  <a:moveTo>
                    <a:pt x="1974" y="1"/>
                  </a:moveTo>
                  <a:cubicBezTo>
                    <a:pt x="1900" y="1"/>
                    <a:pt x="1830" y="46"/>
                    <a:pt x="1799" y="117"/>
                  </a:cubicBezTo>
                  <a:cubicBezTo>
                    <a:pt x="1747" y="104"/>
                    <a:pt x="1694" y="98"/>
                    <a:pt x="1640" y="98"/>
                  </a:cubicBezTo>
                  <a:cubicBezTo>
                    <a:pt x="1600" y="98"/>
                    <a:pt x="1559" y="102"/>
                    <a:pt x="1519" y="109"/>
                  </a:cubicBezTo>
                  <a:cubicBezTo>
                    <a:pt x="1278" y="152"/>
                    <a:pt x="1087" y="324"/>
                    <a:pt x="949" y="519"/>
                  </a:cubicBezTo>
                  <a:cubicBezTo>
                    <a:pt x="800" y="730"/>
                    <a:pt x="734" y="980"/>
                    <a:pt x="723" y="1238"/>
                  </a:cubicBezTo>
                  <a:cubicBezTo>
                    <a:pt x="718" y="1382"/>
                    <a:pt x="728" y="1526"/>
                    <a:pt x="754" y="1668"/>
                  </a:cubicBezTo>
                  <a:cubicBezTo>
                    <a:pt x="781" y="1800"/>
                    <a:pt x="815" y="1929"/>
                    <a:pt x="857" y="2058"/>
                  </a:cubicBezTo>
                  <a:cubicBezTo>
                    <a:pt x="914" y="2241"/>
                    <a:pt x="982" y="2422"/>
                    <a:pt x="1047" y="2604"/>
                  </a:cubicBezTo>
                  <a:cubicBezTo>
                    <a:pt x="1112" y="2791"/>
                    <a:pt x="1179" y="2977"/>
                    <a:pt x="1242" y="3164"/>
                  </a:cubicBezTo>
                  <a:cubicBezTo>
                    <a:pt x="1275" y="3277"/>
                    <a:pt x="1310" y="3391"/>
                    <a:pt x="1340" y="3503"/>
                  </a:cubicBezTo>
                  <a:cubicBezTo>
                    <a:pt x="1370" y="3615"/>
                    <a:pt x="1394" y="3729"/>
                    <a:pt x="1418" y="3845"/>
                  </a:cubicBezTo>
                  <a:cubicBezTo>
                    <a:pt x="1429" y="3918"/>
                    <a:pt x="1438" y="3991"/>
                    <a:pt x="1448" y="4065"/>
                  </a:cubicBezTo>
                  <a:cubicBezTo>
                    <a:pt x="1453" y="4142"/>
                    <a:pt x="1459" y="4222"/>
                    <a:pt x="1457" y="4299"/>
                  </a:cubicBezTo>
                  <a:cubicBezTo>
                    <a:pt x="1454" y="4389"/>
                    <a:pt x="1450" y="4477"/>
                    <a:pt x="1444" y="4566"/>
                  </a:cubicBezTo>
                  <a:lnTo>
                    <a:pt x="1444" y="4566"/>
                  </a:lnTo>
                  <a:cubicBezTo>
                    <a:pt x="1439" y="4620"/>
                    <a:pt x="1433" y="4673"/>
                    <a:pt x="1422" y="4725"/>
                  </a:cubicBezTo>
                  <a:cubicBezTo>
                    <a:pt x="1415" y="4760"/>
                    <a:pt x="1405" y="4793"/>
                    <a:pt x="1392" y="4826"/>
                  </a:cubicBezTo>
                  <a:cubicBezTo>
                    <a:pt x="1389" y="4837"/>
                    <a:pt x="1384" y="4848"/>
                    <a:pt x="1380" y="4860"/>
                  </a:cubicBezTo>
                  <a:lnTo>
                    <a:pt x="1377" y="4863"/>
                  </a:lnTo>
                  <a:lnTo>
                    <a:pt x="1369" y="4874"/>
                  </a:lnTo>
                  <a:lnTo>
                    <a:pt x="1356" y="4885"/>
                  </a:lnTo>
                  <a:cubicBezTo>
                    <a:pt x="1348" y="4891"/>
                    <a:pt x="1342" y="4896"/>
                    <a:pt x="1334" y="4901"/>
                  </a:cubicBezTo>
                  <a:cubicBezTo>
                    <a:pt x="1323" y="4909"/>
                    <a:pt x="1313" y="4915"/>
                    <a:pt x="1299" y="4921"/>
                  </a:cubicBezTo>
                  <a:cubicBezTo>
                    <a:pt x="1285" y="4928"/>
                    <a:pt x="1269" y="4934"/>
                    <a:pt x="1253" y="4940"/>
                  </a:cubicBezTo>
                  <a:cubicBezTo>
                    <a:pt x="1225" y="4948"/>
                    <a:pt x="1194" y="4956"/>
                    <a:pt x="1166" y="4962"/>
                  </a:cubicBezTo>
                  <a:cubicBezTo>
                    <a:pt x="1126" y="4967"/>
                    <a:pt x="1090" y="4972"/>
                    <a:pt x="1052" y="4974"/>
                  </a:cubicBezTo>
                  <a:lnTo>
                    <a:pt x="1056" y="4973"/>
                  </a:lnTo>
                  <a:lnTo>
                    <a:pt x="1056" y="4973"/>
                  </a:lnTo>
                  <a:cubicBezTo>
                    <a:pt x="1043" y="4974"/>
                    <a:pt x="1031" y="4974"/>
                    <a:pt x="1018" y="4974"/>
                  </a:cubicBezTo>
                  <a:cubicBezTo>
                    <a:pt x="999" y="4974"/>
                    <a:pt x="981" y="4974"/>
                    <a:pt x="963" y="4972"/>
                  </a:cubicBezTo>
                  <a:cubicBezTo>
                    <a:pt x="929" y="4969"/>
                    <a:pt x="894" y="4964"/>
                    <a:pt x="857" y="4959"/>
                  </a:cubicBezTo>
                  <a:cubicBezTo>
                    <a:pt x="805" y="4947"/>
                    <a:pt x="754" y="4931"/>
                    <a:pt x="704" y="4912"/>
                  </a:cubicBezTo>
                  <a:cubicBezTo>
                    <a:pt x="642" y="4888"/>
                    <a:pt x="580" y="4861"/>
                    <a:pt x="522" y="4831"/>
                  </a:cubicBezTo>
                  <a:cubicBezTo>
                    <a:pt x="512" y="4827"/>
                    <a:pt x="503" y="4821"/>
                    <a:pt x="494" y="4814"/>
                  </a:cubicBezTo>
                  <a:lnTo>
                    <a:pt x="494" y="4814"/>
                  </a:lnTo>
                  <a:cubicBezTo>
                    <a:pt x="495" y="4815"/>
                    <a:pt x="495" y="4816"/>
                    <a:pt x="496" y="4817"/>
                  </a:cubicBezTo>
                  <a:cubicBezTo>
                    <a:pt x="492" y="4813"/>
                    <a:pt x="488" y="4810"/>
                    <a:pt x="483" y="4807"/>
                  </a:cubicBezTo>
                  <a:lnTo>
                    <a:pt x="483" y="4807"/>
                  </a:lnTo>
                  <a:cubicBezTo>
                    <a:pt x="487" y="4809"/>
                    <a:pt x="490" y="4812"/>
                    <a:pt x="494" y="4814"/>
                  </a:cubicBezTo>
                  <a:lnTo>
                    <a:pt x="494" y="4814"/>
                  </a:lnTo>
                  <a:cubicBezTo>
                    <a:pt x="490" y="4811"/>
                    <a:pt x="486" y="4809"/>
                    <a:pt x="483" y="4806"/>
                  </a:cubicBezTo>
                  <a:lnTo>
                    <a:pt x="483" y="4806"/>
                  </a:lnTo>
                  <a:cubicBezTo>
                    <a:pt x="483" y="4806"/>
                    <a:pt x="483" y="4807"/>
                    <a:pt x="483" y="4807"/>
                  </a:cubicBezTo>
                  <a:lnTo>
                    <a:pt x="483" y="4807"/>
                  </a:lnTo>
                  <a:cubicBezTo>
                    <a:pt x="483" y="4806"/>
                    <a:pt x="483" y="4806"/>
                    <a:pt x="482" y="4806"/>
                  </a:cubicBezTo>
                  <a:lnTo>
                    <a:pt x="482" y="4806"/>
                  </a:lnTo>
                  <a:cubicBezTo>
                    <a:pt x="482" y="4806"/>
                    <a:pt x="483" y="4806"/>
                    <a:pt x="483" y="4806"/>
                  </a:cubicBezTo>
                  <a:lnTo>
                    <a:pt x="483" y="4806"/>
                  </a:lnTo>
                  <a:cubicBezTo>
                    <a:pt x="475" y="4800"/>
                    <a:pt x="468" y="4794"/>
                    <a:pt x="462" y="4788"/>
                  </a:cubicBezTo>
                  <a:cubicBezTo>
                    <a:pt x="454" y="4780"/>
                    <a:pt x="447" y="4773"/>
                    <a:pt x="439" y="4765"/>
                  </a:cubicBezTo>
                  <a:lnTo>
                    <a:pt x="406" y="4719"/>
                  </a:lnTo>
                  <a:lnTo>
                    <a:pt x="403" y="4709"/>
                  </a:lnTo>
                  <a:lnTo>
                    <a:pt x="403" y="4708"/>
                  </a:lnTo>
                  <a:cubicBezTo>
                    <a:pt x="406" y="4702"/>
                    <a:pt x="409" y="4697"/>
                    <a:pt x="413" y="4692"/>
                  </a:cubicBezTo>
                  <a:lnTo>
                    <a:pt x="413" y="4692"/>
                  </a:lnTo>
                  <a:cubicBezTo>
                    <a:pt x="417" y="4687"/>
                    <a:pt x="422" y="4682"/>
                    <a:pt x="427" y="4676"/>
                  </a:cubicBezTo>
                  <a:cubicBezTo>
                    <a:pt x="441" y="4662"/>
                    <a:pt x="457" y="4647"/>
                    <a:pt x="474" y="4633"/>
                  </a:cubicBezTo>
                  <a:cubicBezTo>
                    <a:pt x="541" y="4578"/>
                    <a:pt x="610" y="4526"/>
                    <a:pt x="680" y="4475"/>
                  </a:cubicBezTo>
                  <a:cubicBezTo>
                    <a:pt x="758" y="4418"/>
                    <a:pt x="775" y="4307"/>
                    <a:pt x="716" y="4230"/>
                  </a:cubicBezTo>
                  <a:cubicBezTo>
                    <a:pt x="682" y="4183"/>
                    <a:pt x="629" y="4158"/>
                    <a:pt x="575" y="4158"/>
                  </a:cubicBezTo>
                  <a:cubicBezTo>
                    <a:pt x="539" y="4158"/>
                    <a:pt x="504" y="4169"/>
                    <a:pt x="473" y="4192"/>
                  </a:cubicBezTo>
                  <a:cubicBezTo>
                    <a:pt x="327" y="4290"/>
                    <a:pt x="167" y="4389"/>
                    <a:pt x="78" y="4543"/>
                  </a:cubicBezTo>
                  <a:cubicBezTo>
                    <a:pt x="1" y="4678"/>
                    <a:pt x="39" y="4844"/>
                    <a:pt x="132" y="4958"/>
                  </a:cubicBezTo>
                  <a:cubicBezTo>
                    <a:pt x="191" y="5032"/>
                    <a:pt x="262" y="5095"/>
                    <a:pt x="344" y="5143"/>
                  </a:cubicBezTo>
                  <a:cubicBezTo>
                    <a:pt x="420" y="5186"/>
                    <a:pt x="501" y="5221"/>
                    <a:pt x="585" y="5249"/>
                  </a:cubicBezTo>
                  <a:cubicBezTo>
                    <a:pt x="729" y="5303"/>
                    <a:pt x="881" y="5331"/>
                    <a:pt x="1035" y="5331"/>
                  </a:cubicBezTo>
                  <a:cubicBezTo>
                    <a:pt x="1065" y="5331"/>
                    <a:pt x="1095" y="5331"/>
                    <a:pt x="1125" y="5328"/>
                  </a:cubicBezTo>
                  <a:cubicBezTo>
                    <a:pt x="1307" y="5314"/>
                    <a:pt x="1491" y="5258"/>
                    <a:pt x="1623" y="5129"/>
                  </a:cubicBezTo>
                  <a:cubicBezTo>
                    <a:pt x="1676" y="5073"/>
                    <a:pt x="1715" y="5005"/>
                    <a:pt x="1736" y="4931"/>
                  </a:cubicBezTo>
                  <a:cubicBezTo>
                    <a:pt x="1763" y="4845"/>
                    <a:pt x="1780" y="4757"/>
                    <a:pt x="1788" y="4668"/>
                  </a:cubicBezTo>
                  <a:cubicBezTo>
                    <a:pt x="1794" y="4590"/>
                    <a:pt x="1801" y="4511"/>
                    <a:pt x="1802" y="4434"/>
                  </a:cubicBezTo>
                  <a:cubicBezTo>
                    <a:pt x="1802" y="4364"/>
                    <a:pt x="1806" y="4293"/>
                    <a:pt x="1802" y="4222"/>
                  </a:cubicBezTo>
                  <a:cubicBezTo>
                    <a:pt x="1798" y="4158"/>
                    <a:pt x="1794" y="4097"/>
                    <a:pt x="1790" y="4035"/>
                  </a:cubicBezTo>
                  <a:cubicBezTo>
                    <a:pt x="1788" y="3994"/>
                    <a:pt x="1780" y="3953"/>
                    <a:pt x="1774" y="3913"/>
                  </a:cubicBezTo>
                  <a:cubicBezTo>
                    <a:pt x="1768" y="3865"/>
                    <a:pt x="1763" y="3818"/>
                    <a:pt x="1753" y="3772"/>
                  </a:cubicBezTo>
                  <a:cubicBezTo>
                    <a:pt x="1741" y="3715"/>
                    <a:pt x="1730" y="3658"/>
                    <a:pt x="1717" y="3601"/>
                  </a:cubicBezTo>
                  <a:cubicBezTo>
                    <a:pt x="1679" y="3419"/>
                    <a:pt x="1622" y="3242"/>
                    <a:pt x="1566" y="3063"/>
                  </a:cubicBezTo>
                  <a:cubicBezTo>
                    <a:pt x="1506" y="2870"/>
                    <a:pt x="1434" y="2680"/>
                    <a:pt x="1365" y="2488"/>
                  </a:cubicBezTo>
                  <a:cubicBezTo>
                    <a:pt x="1304" y="2311"/>
                    <a:pt x="1242" y="2134"/>
                    <a:pt x="1183" y="1955"/>
                  </a:cubicBezTo>
                  <a:cubicBezTo>
                    <a:pt x="1147" y="1841"/>
                    <a:pt x="1117" y="1725"/>
                    <a:pt x="1093" y="1608"/>
                  </a:cubicBezTo>
                  <a:cubicBezTo>
                    <a:pt x="1084" y="1548"/>
                    <a:pt x="1076" y="1488"/>
                    <a:pt x="1073" y="1426"/>
                  </a:cubicBezTo>
                  <a:cubicBezTo>
                    <a:pt x="1069" y="1356"/>
                    <a:pt x="1071" y="1287"/>
                    <a:pt x="1074" y="1217"/>
                  </a:cubicBezTo>
                  <a:cubicBezTo>
                    <a:pt x="1079" y="1160"/>
                    <a:pt x="1087" y="1105"/>
                    <a:pt x="1098" y="1048"/>
                  </a:cubicBezTo>
                  <a:cubicBezTo>
                    <a:pt x="1106" y="1010"/>
                    <a:pt x="1117" y="972"/>
                    <a:pt x="1130" y="934"/>
                  </a:cubicBezTo>
                  <a:cubicBezTo>
                    <a:pt x="1144" y="894"/>
                    <a:pt x="1161" y="856"/>
                    <a:pt x="1180" y="820"/>
                  </a:cubicBezTo>
                  <a:cubicBezTo>
                    <a:pt x="1198" y="788"/>
                    <a:pt x="1217" y="756"/>
                    <a:pt x="1237" y="726"/>
                  </a:cubicBezTo>
                  <a:cubicBezTo>
                    <a:pt x="1261" y="695"/>
                    <a:pt x="1286" y="665"/>
                    <a:pt x="1312" y="635"/>
                  </a:cubicBezTo>
                  <a:cubicBezTo>
                    <a:pt x="1342" y="603"/>
                    <a:pt x="1375" y="573"/>
                    <a:pt x="1408" y="544"/>
                  </a:cubicBezTo>
                  <a:cubicBezTo>
                    <a:pt x="1416" y="538"/>
                    <a:pt x="1426" y="532"/>
                    <a:pt x="1435" y="525"/>
                  </a:cubicBezTo>
                  <a:cubicBezTo>
                    <a:pt x="1456" y="513"/>
                    <a:pt x="1476" y="502"/>
                    <a:pt x="1497" y="491"/>
                  </a:cubicBezTo>
                  <a:cubicBezTo>
                    <a:pt x="1508" y="486"/>
                    <a:pt x="1519" y="483"/>
                    <a:pt x="1530" y="478"/>
                  </a:cubicBezTo>
                  <a:cubicBezTo>
                    <a:pt x="1546" y="473"/>
                    <a:pt x="1560" y="470"/>
                    <a:pt x="1576" y="467"/>
                  </a:cubicBezTo>
                  <a:cubicBezTo>
                    <a:pt x="1589" y="464"/>
                    <a:pt x="1601" y="462"/>
                    <a:pt x="1616" y="462"/>
                  </a:cubicBezTo>
                  <a:cubicBezTo>
                    <a:pt x="1621" y="462"/>
                    <a:pt x="1627" y="461"/>
                    <a:pt x="1633" y="461"/>
                  </a:cubicBezTo>
                  <a:cubicBezTo>
                    <a:pt x="1644" y="461"/>
                    <a:pt x="1655" y="462"/>
                    <a:pt x="1666" y="462"/>
                  </a:cubicBezTo>
                  <a:cubicBezTo>
                    <a:pt x="1677" y="464"/>
                    <a:pt x="1688" y="465"/>
                    <a:pt x="1698" y="467"/>
                  </a:cubicBezTo>
                  <a:cubicBezTo>
                    <a:pt x="1704" y="468"/>
                    <a:pt x="1711" y="470"/>
                    <a:pt x="1717" y="472"/>
                  </a:cubicBezTo>
                  <a:lnTo>
                    <a:pt x="1734" y="479"/>
                  </a:lnTo>
                  <a:lnTo>
                    <a:pt x="1730" y="516"/>
                  </a:lnTo>
                  <a:cubicBezTo>
                    <a:pt x="1728" y="543"/>
                    <a:pt x="1726" y="570"/>
                    <a:pt x="1725" y="597"/>
                  </a:cubicBezTo>
                  <a:cubicBezTo>
                    <a:pt x="1723" y="638"/>
                    <a:pt x="1730" y="677"/>
                    <a:pt x="1744" y="714"/>
                  </a:cubicBezTo>
                  <a:cubicBezTo>
                    <a:pt x="1769" y="790"/>
                    <a:pt x="1845" y="831"/>
                    <a:pt x="1920" y="831"/>
                  </a:cubicBezTo>
                  <a:cubicBezTo>
                    <a:pt x="1942" y="831"/>
                    <a:pt x="1965" y="827"/>
                    <a:pt x="1986" y="820"/>
                  </a:cubicBezTo>
                  <a:cubicBezTo>
                    <a:pt x="2083" y="787"/>
                    <a:pt x="2130" y="688"/>
                    <a:pt x="2152" y="595"/>
                  </a:cubicBezTo>
                  <a:cubicBezTo>
                    <a:pt x="2173" y="514"/>
                    <a:pt x="2162" y="429"/>
                    <a:pt x="2122" y="354"/>
                  </a:cubicBezTo>
                  <a:cubicBezTo>
                    <a:pt x="2124" y="348"/>
                    <a:pt x="2125" y="342"/>
                    <a:pt x="2127" y="334"/>
                  </a:cubicBezTo>
                  <a:cubicBezTo>
                    <a:pt x="2133" y="302"/>
                    <a:pt x="2141" y="270"/>
                    <a:pt x="2152" y="239"/>
                  </a:cubicBezTo>
                  <a:cubicBezTo>
                    <a:pt x="2184" y="142"/>
                    <a:pt x="2119" y="35"/>
                    <a:pt x="2024" y="8"/>
                  </a:cubicBezTo>
                  <a:cubicBezTo>
                    <a:pt x="2007" y="3"/>
                    <a:pt x="1991" y="1"/>
                    <a:pt x="19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4" name="Google Shape;9244;p18"/>
            <p:cNvSpPr/>
            <p:nvPr/>
          </p:nvSpPr>
          <p:spPr>
            <a:xfrm>
              <a:off x="1839350" y="1063400"/>
              <a:ext cx="76550" cy="122725"/>
            </a:xfrm>
            <a:custGeom>
              <a:avLst/>
              <a:gdLst/>
              <a:ahLst/>
              <a:cxnLst/>
              <a:rect l="l" t="t" r="r" b="b"/>
              <a:pathLst>
                <a:path w="3062" h="4909" extrusionOk="0">
                  <a:moveTo>
                    <a:pt x="1099" y="3034"/>
                  </a:moveTo>
                  <a:cubicBezTo>
                    <a:pt x="1105" y="3034"/>
                    <a:pt x="1111" y="3034"/>
                    <a:pt x="1118" y="3035"/>
                  </a:cubicBezTo>
                  <a:cubicBezTo>
                    <a:pt x="1127" y="3035"/>
                    <a:pt x="1137" y="3037"/>
                    <a:pt x="1146" y="3038"/>
                  </a:cubicBezTo>
                  <a:cubicBezTo>
                    <a:pt x="1167" y="3043"/>
                    <a:pt x="1187" y="3048"/>
                    <a:pt x="1206" y="3054"/>
                  </a:cubicBezTo>
                  <a:cubicBezTo>
                    <a:pt x="1230" y="3064"/>
                    <a:pt x="1252" y="3073"/>
                    <a:pt x="1274" y="3083"/>
                  </a:cubicBezTo>
                  <a:cubicBezTo>
                    <a:pt x="1301" y="3099"/>
                    <a:pt x="1328" y="3114"/>
                    <a:pt x="1353" y="3130"/>
                  </a:cubicBezTo>
                  <a:cubicBezTo>
                    <a:pt x="1361" y="3137"/>
                    <a:pt x="1369" y="3143"/>
                    <a:pt x="1377" y="3149"/>
                  </a:cubicBezTo>
                  <a:cubicBezTo>
                    <a:pt x="1388" y="3160"/>
                    <a:pt x="1399" y="3171"/>
                    <a:pt x="1409" y="3184"/>
                  </a:cubicBezTo>
                  <a:cubicBezTo>
                    <a:pt x="1414" y="3189"/>
                    <a:pt x="1417" y="3194"/>
                    <a:pt x="1420" y="3198"/>
                  </a:cubicBezTo>
                  <a:lnTo>
                    <a:pt x="1417" y="3192"/>
                  </a:lnTo>
                  <a:lnTo>
                    <a:pt x="1417" y="3192"/>
                  </a:lnTo>
                  <a:cubicBezTo>
                    <a:pt x="1422" y="3202"/>
                    <a:pt x="1428" y="3211"/>
                    <a:pt x="1433" y="3220"/>
                  </a:cubicBezTo>
                  <a:cubicBezTo>
                    <a:pt x="1441" y="3239"/>
                    <a:pt x="1450" y="3260"/>
                    <a:pt x="1456" y="3279"/>
                  </a:cubicBezTo>
                  <a:cubicBezTo>
                    <a:pt x="1458" y="3285"/>
                    <a:pt x="1460" y="3292"/>
                    <a:pt x="1461" y="3296"/>
                  </a:cubicBezTo>
                  <a:cubicBezTo>
                    <a:pt x="1453" y="3330"/>
                    <a:pt x="1444" y="3363"/>
                    <a:pt x="1436" y="3395"/>
                  </a:cubicBezTo>
                  <a:cubicBezTo>
                    <a:pt x="1428" y="3425"/>
                    <a:pt x="1420" y="3455"/>
                    <a:pt x="1414" y="3485"/>
                  </a:cubicBezTo>
                  <a:cubicBezTo>
                    <a:pt x="1399" y="3529"/>
                    <a:pt x="1393" y="3575"/>
                    <a:pt x="1391" y="3623"/>
                  </a:cubicBezTo>
                  <a:cubicBezTo>
                    <a:pt x="1393" y="3661"/>
                    <a:pt x="1406" y="3699"/>
                    <a:pt x="1428" y="3730"/>
                  </a:cubicBezTo>
                  <a:cubicBezTo>
                    <a:pt x="1360" y="3851"/>
                    <a:pt x="1287" y="3968"/>
                    <a:pt x="1209" y="4080"/>
                  </a:cubicBezTo>
                  <a:cubicBezTo>
                    <a:pt x="1157" y="4154"/>
                    <a:pt x="1102" y="4224"/>
                    <a:pt x="1043" y="4292"/>
                  </a:cubicBezTo>
                  <a:lnTo>
                    <a:pt x="1045" y="4289"/>
                  </a:lnTo>
                  <a:lnTo>
                    <a:pt x="1045" y="4289"/>
                  </a:lnTo>
                  <a:cubicBezTo>
                    <a:pt x="1005" y="4332"/>
                    <a:pt x="962" y="4373"/>
                    <a:pt x="920" y="4412"/>
                  </a:cubicBezTo>
                  <a:cubicBezTo>
                    <a:pt x="893" y="4435"/>
                    <a:pt x="868" y="4454"/>
                    <a:pt x="841" y="4474"/>
                  </a:cubicBezTo>
                  <a:cubicBezTo>
                    <a:pt x="815" y="4490"/>
                    <a:pt x="788" y="4506"/>
                    <a:pt x="761" y="4519"/>
                  </a:cubicBezTo>
                  <a:cubicBezTo>
                    <a:pt x="742" y="4526"/>
                    <a:pt x="723" y="4534"/>
                    <a:pt x="703" y="4542"/>
                  </a:cubicBezTo>
                  <a:cubicBezTo>
                    <a:pt x="692" y="4544"/>
                    <a:pt x="685" y="4547"/>
                    <a:pt x="673" y="4549"/>
                  </a:cubicBezTo>
                  <a:cubicBezTo>
                    <a:pt x="660" y="4552"/>
                    <a:pt x="647" y="4553"/>
                    <a:pt x="635" y="4553"/>
                  </a:cubicBezTo>
                  <a:cubicBezTo>
                    <a:pt x="626" y="4554"/>
                    <a:pt x="618" y="4555"/>
                    <a:pt x="609" y="4555"/>
                  </a:cubicBezTo>
                  <a:cubicBezTo>
                    <a:pt x="604" y="4555"/>
                    <a:pt x="599" y="4554"/>
                    <a:pt x="594" y="4554"/>
                  </a:cubicBezTo>
                  <a:lnTo>
                    <a:pt x="594" y="4554"/>
                  </a:lnTo>
                  <a:cubicBezTo>
                    <a:pt x="586" y="4553"/>
                    <a:pt x="578" y="4552"/>
                    <a:pt x="570" y="4550"/>
                  </a:cubicBezTo>
                  <a:lnTo>
                    <a:pt x="570" y="4550"/>
                  </a:lnTo>
                  <a:lnTo>
                    <a:pt x="584" y="4553"/>
                  </a:lnTo>
                  <a:lnTo>
                    <a:pt x="583" y="4553"/>
                  </a:lnTo>
                  <a:lnTo>
                    <a:pt x="570" y="4550"/>
                  </a:lnTo>
                  <a:lnTo>
                    <a:pt x="570" y="4550"/>
                  </a:lnTo>
                  <a:cubicBezTo>
                    <a:pt x="570" y="4550"/>
                    <a:pt x="570" y="4550"/>
                    <a:pt x="570" y="4550"/>
                  </a:cubicBezTo>
                  <a:cubicBezTo>
                    <a:pt x="566" y="4549"/>
                    <a:pt x="562" y="4548"/>
                    <a:pt x="558" y="4547"/>
                  </a:cubicBezTo>
                  <a:lnTo>
                    <a:pt x="558" y="4547"/>
                  </a:lnTo>
                  <a:lnTo>
                    <a:pt x="559" y="4547"/>
                  </a:lnTo>
                  <a:cubicBezTo>
                    <a:pt x="558" y="4547"/>
                    <a:pt x="558" y="4547"/>
                    <a:pt x="557" y="4546"/>
                  </a:cubicBezTo>
                  <a:lnTo>
                    <a:pt x="557" y="4546"/>
                  </a:lnTo>
                  <a:cubicBezTo>
                    <a:pt x="557" y="4547"/>
                    <a:pt x="558" y="4547"/>
                    <a:pt x="558" y="4547"/>
                  </a:cubicBezTo>
                  <a:lnTo>
                    <a:pt x="558" y="4547"/>
                  </a:lnTo>
                  <a:lnTo>
                    <a:pt x="552" y="4544"/>
                  </a:lnTo>
                  <a:lnTo>
                    <a:pt x="552" y="4544"/>
                  </a:lnTo>
                  <a:cubicBezTo>
                    <a:pt x="553" y="4545"/>
                    <a:pt x="555" y="4546"/>
                    <a:pt x="557" y="4546"/>
                  </a:cubicBezTo>
                  <a:lnTo>
                    <a:pt x="557" y="4546"/>
                  </a:lnTo>
                  <a:cubicBezTo>
                    <a:pt x="550" y="4544"/>
                    <a:pt x="543" y="4542"/>
                    <a:pt x="537" y="4539"/>
                  </a:cubicBezTo>
                  <a:lnTo>
                    <a:pt x="537" y="4539"/>
                  </a:lnTo>
                  <a:lnTo>
                    <a:pt x="552" y="4544"/>
                  </a:lnTo>
                  <a:lnTo>
                    <a:pt x="552" y="4544"/>
                  </a:lnTo>
                  <a:cubicBezTo>
                    <a:pt x="535" y="4538"/>
                    <a:pt x="520" y="4530"/>
                    <a:pt x="503" y="4522"/>
                  </a:cubicBezTo>
                  <a:lnTo>
                    <a:pt x="503" y="4522"/>
                  </a:lnTo>
                  <a:lnTo>
                    <a:pt x="526" y="4533"/>
                  </a:lnTo>
                  <a:cubicBezTo>
                    <a:pt x="514" y="4526"/>
                    <a:pt x="505" y="4522"/>
                    <a:pt x="495" y="4515"/>
                  </a:cubicBezTo>
                  <a:cubicBezTo>
                    <a:pt x="486" y="4509"/>
                    <a:pt x="478" y="4501"/>
                    <a:pt x="470" y="4495"/>
                  </a:cubicBezTo>
                  <a:cubicBezTo>
                    <a:pt x="462" y="4487"/>
                    <a:pt x="453" y="4477"/>
                    <a:pt x="445" y="4469"/>
                  </a:cubicBezTo>
                  <a:cubicBezTo>
                    <a:pt x="437" y="4457"/>
                    <a:pt x="426" y="4443"/>
                    <a:pt x="416" y="4430"/>
                  </a:cubicBezTo>
                  <a:lnTo>
                    <a:pt x="407" y="4414"/>
                  </a:lnTo>
                  <a:cubicBezTo>
                    <a:pt x="404" y="4406"/>
                    <a:pt x="402" y="4400"/>
                    <a:pt x="399" y="4392"/>
                  </a:cubicBezTo>
                  <a:cubicBezTo>
                    <a:pt x="389" y="4362"/>
                    <a:pt x="382" y="4330"/>
                    <a:pt x="374" y="4300"/>
                  </a:cubicBezTo>
                  <a:cubicBezTo>
                    <a:pt x="366" y="4248"/>
                    <a:pt x="356" y="4196"/>
                    <a:pt x="355" y="4143"/>
                  </a:cubicBezTo>
                  <a:cubicBezTo>
                    <a:pt x="353" y="4091"/>
                    <a:pt x="353" y="4039"/>
                    <a:pt x="356" y="3987"/>
                  </a:cubicBezTo>
                  <a:cubicBezTo>
                    <a:pt x="359" y="3952"/>
                    <a:pt x="364" y="3919"/>
                    <a:pt x="372" y="3884"/>
                  </a:cubicBezTo>
                  <a:cubicBezTo>
                    <a:pt x="383" y="3832"/>
                    <a:pt x="399" y="3781"/>
                    <a:pt x="416" y="3730"/>
                  </a:cubicBezTo>
                  <a:cubicBezTo>
                    <a:pt x="439" y="3675"/>
                    <a:pt x="464" y="3623"/>
                    <a:pt x="491" y="3569"/>
                  </a:cubicBezTo>
                  <a:cubicBezTo>
                    <a:pt x="527" y="3502"/>
                    <a:pt x="567" y="3437"/>
                    <a:pt x="609" y="3374"/>
                  </a:cubicBezTo>
                  <a:cubicBezTo>
                    <a:pt x="632" y="3341"/>
                    <a:pt x="654" y="3309"/>
                    <a:pt x="681" y="3281"/>
                  </a:cubicBezTo>
                  <a:cubicBezTo>
                    <a:pt x="709" y="3251"/>
                    <a:pt x="738" y="3224"/>
                    <a:pt x="769" y="3197"/>
                  </a:cubicBezTo>
                  <a:cubicBezTo>
                    <a:pt x="811" y="3164"/>
                    <a:pt x="853" y="3132"/>
                    <a:pt x="898" y="3102"/>
                  </a:cubicBezTo>
                  <a:cubicBezTo>
                    <a:pt x="924" y="3086"/>
                    <a:pt x="951" y="3070"/>
                    <a:pt x="978" y="3057"/>
                  </a:cubicBezTo>
                  <a:cubicBezTo>
                    <a:pt x="986" y="3054"/>
                    <a:pt x="993" y="3050"/>
                    <a:pt x="1002" y="3048"/>
                  </a:cubicBezTo>
                  <a:cubicBezTo>
                    <a:pt x="1010" y="3045"/>
                    <a:pt x="1018" y="3043"/>
                    <a:pt x="1026" y="3042"/>
                  </a:cubicBezTo>
                  <a:cubicBezTo>
                    <a:pt x="1045" y="3038"/>
                    <a:pt x="1062" y="3037"/>
                    <a:pt x="1080" y="3035"/>
                  </a:cubicBezTo>
                  <a:cubicBezTo>
                    <a:pt x="1086" y="3034"/>
                    <a:pt x="1092" y="3034"/>
                    <a:pt x="1099" y="3034"/>
                  </a:cubicBezTo>
                  <a:close/>
                  <a:moveTo>
                    <a:pt x="2866" y="0"/>
                  </a:moveTo>
                  <a:cubicBezTo>
                    <a:pt x="2821" y="0"/>
                    <a:pt x="2776" y="16"/>
                    <a:pt x="2740" y="50"/>
                  </a:cubicBezTo>
                  <a:cubicBezTo>
                    <a:pt x="2701" y="86"/>
                    <a:pt x="2667" y="129"/>
                    <a:pt x="2640" y="178"/>
                  </a:cubicBezTo>
                  <a:cubicBezTo>
                    <a:pt x="2618" y="219"/>
                    <a:pt x="2598" y="262"/>
                    <a:pt x="2580" y="305"/>
                  </a:cubicBezTo>
                  <a:cubicBezTo>
                    <a:pt x="2550" y="374"/>
                    <a:pt x="2522" y="446"/>
                    <a:pt x="2498" y="517"/>
                  </a:cubicBezTo>
                  <a:cubicBezTo>
                    <a:pt x="2469" y="605"/>
                    <a:pt x="2436" y="692"/>
                    <a:pt x="2412" y="783"/>
                  </a:cubicBezTo>
                  <a:cubicBezTo>
                    <a:pt x="2352" y="995"/>
                    <a:pt x="2310" y="1210"/>
                    <a:pt x="2281" y="1427"/>
                  </a:cubicBezTo>
                  <a:cubicBezTo>
                    <a:pt x="2270" y="1514"/>
                    <a:pt x="2259" y="1604"/>
                    <a:pt x="2248" y="1693"/>
                  </a:cubicBezTo>
                  <a:cubicBezTo>
                    <a:pt x="2237" y="1780"/>
                    <a:pt x="2226" y="1867"/>
                    <a:pt x="2218" y="1956"/>
                  </a:cubicBezTo>
                  <a:lnTo>
                    <a:pt x="2186" y="2041"/>
                  </a:lnTo>
                  <a:cubicBezTo>
                    <a:pt x="2085" y="2304"/>
                    <a:pt x="1982" y="2562"/>
                    <a:pt x="1868" y="2818"/>
                  </a:cubicBezTo>
                  <a:lnTo>
                    <a:pt x="1762" y="3056"/>
                  </a:lnTo>
                  <a:lnTo>
                    <a:pt x="1760" y="3056"/>
                  </a:lnTo>
                  <a:cubicBezTo>
                    <a:pt x="1724" y="2983"/>
                    <a:pt x="1673" y="2920"/>
                    <a:pt x="1613" y="2869"/>
                  </a:cubicBezTo>
                  <a:cubicBezTo>
                    <a:pt x="1537" y="2809"/>
                    <a:pt x="1453" y="2760"/>
                    <a:pt x="1365" y="2725"/>
                  </a:cubicBezTo>
                  <a:cubicBezTo>
                    <a:pt x="1281" y="2690"/>
                    <a:pt x="1190" y="2671"/>
                    <a:pt x="1100" y="2671"/>
                  </a:cubicBezTo>
                  <a:cubicBezTo>
                    <a:pt x="1012" y="2673"/>
                    <a:pt x="923" y="2690"/>
                    <a:pt x="841" y="2725"/>
                  </a:cubicBezTo>
                  <a:cubicBezTo>
                    <a:pt x="752" y="2765"/>
                    <a:pt x="670" y="2817"/>
                    <a:pt x="597" y="2880"/>
                  </a:cubicBezTo>
                  <a:cubicBezTo>
                    <a:pt x="514" y="2947"/>
                    <a:pt x="432" y="3018"/>
                    <a:pt x="367" y="3105"/>
                  </a:cubicBezTo>
                  <a:cubicBezTo>
                    <a:pt x="306" y="3189"/>
                    <a:pt x="249" y="3277"/>
                    <a:pt x="199" y="3369"/>
                  </a:cubicBezTo>
                  <a:cubicBezTo>
                    <a:pt x="106" y="3550"/>
                    <a:pt x="30" y="3737"/>
                    <a:pt x="10" y="3941"/>
                  </a:cubicBezTo>
                  <a:cubicBezTo>
                    <a:pt x="0" y="4047"/>
                    <a:pt x="0" y="4151"/>
                    <a:pt x="14" y="4256"/>
                  </a:cubicBezTo>
                  <a:cubicBezTo>
                    <a:pt x="25" y="4349"/>
                    <a:pt x="40" y="4450"/>
                    <a:pt x="78" y="4536"/>
                  </a:cubicBezTo>
                  <a:cubicBezTo>
                    <a:pt x="144" y="4696"/>
                    <a:pt x="275" y="4821"/>
                    <a:pt x="437" y="4879"/>
                  </a:cubicBezTo>
                  <a:lnTo>
                    <a:pt x="437" y="4881"/>
                  </a:lnTo>
                  <a:cubicBezTo>
                    <a:pt x="491" y="4899"/>
                    <a:pt x="547" y="4908"/>
                    <a:pt x="604" y="4908"/>
                  </a:cubicBezTo>
                  <a:cubicBezTo>
                    <a:pt x="609" y="4908"/>
                    <a:pt x="613" y="4908"/>
                    <a:pt x="617" y="4908"/>
                  </a:cubicBezTo>
                  <a:cubicBezTo>
                    <a:pt x="787" y="4908"/>
                    <a:pt x="956" y="4835"/>
                    <a:pt x="1089" y="4729"/>
                  </a:cubicBezTo>
                  <a:cubicBezTo>
                    <a:pt x="1285" y="4572"/>
                    <a:pt x="1439" y="4371"/>
                    <a:pt x="1572" y="4159"/>
                  </a:cubicBezTo>
                  <a:cubicBezTo>
                    <a:pt x="1727" y="3912"/>
                    <a:pt x="1849" y="3649"/>
                    <a:pt x="1977" y="3388"/>
                  </a:cubicBezTo>
                  <a:cubicBezTo>
                    <a:pt x="2007" y="3325"/>
                    <a:pt x="2033" y="3262"/>
                    <a:pt x="2061" y="3198"/>
                  </a:cubicBezTo>
                  <a:lnTo>
                    <a:pt x="2085" y="3143"/>
                  </a:lnTo>
                  <a:lnTo>
                    <a:pt x="2085" y="3143"/>
                  </a:lnTo>
                  <a:cubicBezTo>
                    <a:pt x="2048" y="3396"/>
                    <a:pt x="2004" y="3649"/>
                    <a:pt x="1950" y="3903"/>
                  </a:cubicBezTo>
                  <a:cubicBezTo>
                    <a:pt x="1928" y="4010"/>
                    <a:pt x="1898" y="4118"/>
                    <a:pt x="1871" y="4226"/>
                  </a:cubicBezTo>
                  <a:cubicBezTo>
                    <a:pt x="1841" y="4329"/>
                    <a:pt x="1906" y="4436"/>
                    <a:pt x="2010" y="4458"/>
                  </a:cubicBezTo>
                  <a:cubicBezTo>
                    <a:pt x="2024" y="4461"/>
                    <a:pt x="2037" y="4462"/>
                    <a:pt x="2049" y="4462"/>
                  </a:cubicBezTo>
                  <a:cubicBezTo>
                    <a:pt x="2140" y="4462"/>
                    <a:pt x="2220" y="4396"/>
                    <a:pt x="2232" y="4303"/>
                  </a:cubicBezTo>
                  <a:cubicBezTo>
                    <a:pt x="2275" y="4067"/>
                    <a:pt x="2311" y="3830"/>
                    <a:pt x="2351" y="3592"/>
                  </a:cubicBezTo>
                  <a:cubicBezTo>
                    <a:pt x="2414" y="3216"/>
                    <a:pt x="2462" y="2837"/>
                    <a:pt x="2503" y="2457"/>
                  </a:cubicBezTo>
                  <a:cubicBezTo>
                    <a:pt x="2523" y="2277"/>
                    <a:pt x="2541" y="2097"/>
                    <a:pt x="2563" y="1916"/>
                  </a:cubicBezTo>
                  <a:lnTo>
                    <a:pt x="2598" y="1812"/>
                  </a:lnTo>
                  <a:cubicBezTo>
                    <a:pt x="2652" y="1655"/>
                    <a:pt x="2699" y="1497"/>
                    <a:pt x="2747" y="1338"/>
                  </a:cubicBezTo>
                  <a:cubicBezTo>
                    <a:pt x="2803" y="1152"/>
                    <a:pt x="2860" y="965"/>
                    <a:pt x="2916" y="778"/>
                  </a:cubicBezTo>
                  <a:cubicBezTo>
                    <a:pt x="2943" y="683"/>
                    <a:pt x="2971" y="588"/>
                    <a:pt x="2998" y="493"/>
                  </a:cubicBezTo>
                  <a:cubicBezTo>
                    <a:pt x="3011" y="452"/>
                    <a:pt x="3022" y="409"/>
                    <a:pt x="3031" y="368"/>
                  </a:cubicBezTo>
                  <a:cubicBezTo>
                    <a:pt x="3046" y="322"/>
                    <a:pt x="3055" y="275"/>
                    <a:pt x="3060" y="227"/>
                  </a:cubicBezTo>
                  <a:cubicBezTo>
                    <a:pt x="3062" y="180"/>
                    <a:pt x="3050" y="132"/>
                    <a:pt x="3025" y="93"/>
                  </a:cubicBezTo>
                  <a:cubicBezTo>
                    <a:pt x="2991" y="32"/>
                    <a:pt x="2929" y="0"/>
                    <a:pt x="2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5" name="Google Shape;9245;p18"/>
            <p:cNvSpPr/>
            <p:nvPr/>
          </p:nvSpPr>
          <p:spPr>
            <a:xfrm>
              <a:off x="1909475" y="1120600"/>
              <a:ext cx="54625" cy="133425"/>
            </a:xfrm>
            <a:custGeom>
              <a:avLst/>
              <a:gdLst/>
              <a:ahLst/>
              <a:cxnLst/>
              <a:rect l="l" t="t" r="r" b="b"/>
              <a:pathLst>
                <a:path w="2185" h="5337" extrusionOk="0">
                  <a:moveTo>
                    <a:pt x="401" y="1737"/>
                  </a:moveTo>
                  <a:cubicBezTo>
                    <a:pt x="402" y="1740"/>
                    <a:pt x="403" y="1743"/>
                    <a:pt x="404" y="1746"/>
                  </a:cubicBezTo>
                  <a:lnTo>
                    <a:pt x="404" y="1746"/>
                  </a:lnTo>
                  <a:cubicBezTo>
                    <a:pt x="403" y="1743"/>
                    <a:pt x="402" y="1740"/>
                    <a:pt x="401" y="1737"/>
                  </a:cubicBezTo>
                  <a:close/>
                  <a:moveTo>
                    <a:pt x="468" y="3498"/>
                  </a:moveTo>
                  <a:cubicBezTo>
                    <a:pt x="468" y="3500"/>
                    <a:pt x="469" y="3502"/>
                    <a:pt x="469" y="3503"/>
                  </a:cubicBezTo>
                  <a:cubicBezTo>
                    <a:pt x="469" y="3501"/>
                    <a:pt x="469" y="3500"/>
                    <a:pt x="468" y="3498"/>
                  </a:cubicBezTo>
                  <a:close/>
                  <a:moveTo>
                    <a:pt x="1376" y="1684"/>
                  </a:moveTo>
                  <a:lnTo>
                    <a:pt x="1376" y="1684"/>
                  </a:lnTo>
                  <a:cubicBezTo>
                    <a:pt x="1355" y="1835"/>
                    <a:pt x="1338" y="1987"/>
                    <a:pt x="1330" y="2137"/>
                  </a:cubicBezTo>
                  <a:cubicBezTo>
                    <a:pt x="1325" y="2254"/>
                    <a:pt x="1319" y="2371"/>
                    <a:pt x="1314" y="2489"/>
                  </a:cubicBezTo>
                  <a:cubicBezTo>
                    <a:pt x="1311" y="2558"/>
                    <a:pt x="1306" y="2628"/>
                    <a:pt x="1306" y="2698"/>
                  </a:cubicBezTo>
                  <a:cubicBezTo>
                    <a:pt x="1304" y="2889"/>
                    <a:pt x="1301" y="3082"/>
                    <a:pt x="1301" y="3275"/>
                  </a:cubicBezTo>
                  <a:cubicBezTo>
                    <a:pt x="1301" y="3669"/>
                    <a:pt x="1303" y="4064"/>
                    <a:pt x="1281" y="4458"/>
                  </a:cubicBezTo>
                  <a:cubicBezTo>
                    <a:pt x="1268" y="4619"/>
                    <a:pt x="1246" y="4779"/>
                    <a:pt x="1216" y="4937"/>
                  </a:cubicBezTo>
                  <a:cubicBezTo>
                    <a:pt x="1190" y="4917"/>
                    <a:pt x="1167" y="4896"/>
                    <a:pt x="1143" y="4876"/>
                  </a:cubicBezTo>
                  <a:cubicBezTo>
                    <a:pt x="1110" y="4844"/>
                    <a:pt x="1078" y="4811"/>
                    <a:pt x="1048" y="4776"/>
                  </a:cubicBezTo>
                  <a:cubicBezTo>
                    <a:pt x="974" y="4681"/>
                    <a:pt x="904" y="4583"/>
                    <a:pt x="841" y="4480"/>
                  </a:cubicBezTo>
                  <a:cubicBezTo>
                    <a:pt x="820" y="4447"/>
                    <a:pt x="804" y="4410"/>
                    <a:pt x="785" y="4376"/>
                  </a:cubicBezTo>
                  <a:cubicBezTo>
                    <a:pt x="761" y="4333"/>
                    <a:pt x="738" y="4290"/>
                    <a:pt x="716" y="4246"/>
                  </a:cubicBezTo>
                  <a:cubicBezTo>
                    <a:pt x="649" y="4106"/>
                    <a:pt x="579" y="3966"/>
                    <a:pt x="529" y="3818"/>
                  </a:cubicBezTo>
                  <a:cubicBezTo>
                    <a:pt x="513" y="3766"/>
                    <a:pt x="499" y="3712"/>
                    <a:pt x="488" y="3658"/>
                  </a:cubicBezTo>
                  <a:cubicBezTo>
                    <a:pt x="477" y="3602"/>
                    <a:pt x="471" y="3546"/>
                    <a:pt x="467" y="3489"/>
                  </a:cubicBezTo>
                  <a:lnTo>
                    <a:pt x="467" y="3489"/>
                  </a:lnTo>
                  <a:cubicBezTo>
                    <a:pt x="468" y="3492"/>
                    <a:pt x="468" y="3495"/>
                    <a:pt x="468" y="3498"/>
                  </a:cubicBezTo>
                  <a:lnTo>
                    <a:pt x="468" y="3498"/>
                  </a:lnTo>
                  <a:cubicBezTo>
                    <a:pt x="464" y="3386"/>
                    <a:pt x="466" y="3274"/>
                    <a:pt x="473" y="3163"/>
                  </a:cubicBezTo>
                  <a:cubicBezTo>
                    <a:pt x="478" y="3109"/>
                    <a:pt x="484" y="3055"/>
                    <a:pt x="496" y="3001"/>
                  </a:cubicBezTo>
                  <a:cubicBezTo>
                    <a:pt x="527" y="2872"/>
                    <a:pt x="565" y="2743"/>
                    <a:pt x="611" y="2618"/>
                  </a:cubicBezTo>
                  <a:cubicBezTo>
                    <a:pt x="659" y="2490"/>
                    <a:pt x="706" y="2364"/>
                    <a:pt x="755" y="2237"/>
                  </a:cubicBezTo>
                  <a:lnTo>
                    <a:pt x="768" y="2231"/>
                  </a:lnTo>
                  <a:cubicBezTo>
                    <a:pt x="869" y="2188"/>
                    <a:pt x="964" y="2128"/>
                    <a:pt x="1046" y="2055"/>
                  </a:cubicBezTo>
                  <a:cubicBezTo>
                    <a:pt x="1145" y="1968"/>
                    <a:pt x="1233" y="1871"/>
                    <a:pt x="1312" y="1767"/>
                  </a:cubicBezTo>
                  <a:cubicBezTo>
                    <a:pt x="1335" y="1740"/>
                    <a:pt x="1355" y="1711"/>
                    <a:pt x="1376" y="1684"/>
                  </a:cubicBezTo>
                  <a:close/>
                  <a:moveTo>
                    <a:pt x="1993" y="1"/>
                  </a:moveTo>
                  <a:cubicBezTo>
                    <a:pt x="1938" y="1"/>
                    <a:pt x="1883" y="24"/>
                    <a:pt x="1851" y="68"/>
                  </a:cubicBezTo>
                  <a:cubicBezTo>
                    <a:pt x="1770" y="181"/>
                    <a:pt x="1729" y="315"/>
                    <a:pt x="1683" y="445"/>
                  </a:cubicBezTo>
                  <a:cubicBezTo>
                    <a:pt x="1654" y="524"/>
                    <a:pt x="1626" y="603"/>
                    <a:pt x="1600" y="682"/>
                  </a:cubicBezTo>
                  <a:cubicBezTo>
                    <a:pt x="1569" y="743"/>
                    <a:pt x="1539" y="801"/>
                    <a:pt x="1505" y="864"/>
                  </a:cubicBezTo>
                  <a:cubicBezTo>
                    <a:pt x="1471" y="929"/>
                    <a:pt x="1430" y="989"/>
                    <a:pt x="1393" y="1051"/>
                  </a:cubicBezTo>
                  <a:cubicBezTo>
                    <a:pt x="1323" y="1167"/>
                    <a:pt x="1246" y="1276"/>
                    <a:pt x="1168" y="1385"/>
                  </a:cubicBezTo>
                  <a:cubicBezTo>
                    <a:pt x="1100" y="1477"/>
                    <a:pt x="1029" y="1564"/>
                    <a:pt x="953" y="1650"/>
                  </a:cubicBezTo>
                  <a:cubicBezTo>
                    <a:pt x="944" y="1599"/>
                    <a:pt x="909" y="1558"/>
                    <a:pt x="861" y="1537"/>
                  </a:cubicBezTo>
                  <a:cubicBezTo>
                    <a:pt x="840" y="1528"/>
                    <a:pt x="819" y="1524"/>
                    <a:pt x="797" y="1524"/>
                  </a:cubicBezTo>
                  <a:cubicBezTo>
                    <a:pt x="736" y="1524"/>
                    <a:pt x="676" y="1560"/>
                    <a:pt x="649" y="1620"/>
                  </a:cubicBezTo>
                  <a:cubicBezTo>
                    <a:pt x="608" y="1721"/>
                    <a:pt x="568" y="1822"/>
                    <a:pt x="529" y="1925"/>
                  </a:cubicBezTo>
                  <a:lnTo>
                    <a:pt x="511" y="1925"/>
                  </a:lnTo>
                  <a:lnTo>
                    <a:pt x="508" y="1923"/>
                  </a:lnTo>
                  <a:lnTo>
                    <a:pt x="524" y="1933"/>
                  </a:lnTo>
                  <a:cubicBezTo>
                    <a:pt x="513" y="1927"/>
                    <a:pt x="502" y="1920"/>
                    <a:pt x="491" y="1912"/>
                  </a:cubicBezTo>
                  <a:lnTo>
                    <a:pt x="486" y="1909"/>
                  </a:lnTo>
                  <a:lnTo>
                    <a:pt x="480" y="1903"/>
                  </a:lnTo>
                  <a:cubicBezTo>
                    <a:pt x="473" y="1895"/>
                    <a:pt x="467" y="1887"/>
                    <a:pt x="462" y="1879"/>
                  </a:cubicBezTo>
                  <a:cubicBezTo>
                    <a:pt x="454" y="1865"/>
                    <a:pt x="446" y="1852"/>
                    <a:pt x="440" y="1838"/>
                  </a:cubicBezTo>
                  <a:cubicBezTo>
                    <a:pt x="428" y="1812"/>
                    <a:pt x="418" y="1785"/>
                    <a:pt x="408" y="1758"/>
                  </a:cubicBezTo>
                  <a:lnTo>
                    <a:pt x="408" y="1758"/>
                  </a:lnTo>
                  <a:cubicBezTo>
                    <a:pt x="399" y="1725"/>
                    <a:pt x="389" y="1692"/>
                    <a:pt x="383" y="1658"/>
                  </a:cubicBezTo>
                  <a:cubicBezTo>
                    <a:pt x="372" y="1602"/>
                    <a:pt x="366" y="1547"/>
                    <a:pt x="361" y="1491"/>
                  </a:cubicBezTo>
                  <a:cubicBezTo>
                    <a:pt x="361" y="1456"/>
                    <a:pt x="361" y="1420"/>
                    <a:pt x="364" y="1385"/>
                  </a:cubicBezTo>
                  <a:cubicBezTo>
                    <a:pt x="366" y="1354"/>
                    <a:pt x="370" y="1323"/>
                    <a:pt x="377" y="1293"/>
                  </a:cubicBezTo>
                  <a:cubicBezTo>
                    <a:pt x="393" y="1214"/>
                    <a:pt x="413" y="1138"/>
                    <a:pt x="439" y="1062"/>
                  </a:cubicBezTo>
                  <a:cubicBezTo>
                    <a:pt x="454" y="1023"/>
                    <a:pt x="470" y="985"/>
                    <a:pt x="489" y="948"/>
                  </a:cubicBezTo>
                  <a:cubicBezTo>
                    <a:pt x="497" y="932"/>
                    <a:pt x="507" y="917"/>
                    <a:pt x="516" y="902"/>
                  </a:cubicBezTo>
                  <a:lnTo>
                    <a:pt x="522" y="895"/>
                  </a:lnTo>
                  <a:cubicBezTo>
                    <a:pt x="610" y="858"/>
                    <a:pt x="657" y="763"/>
                    <a:pt x="635" y="671"/>
                  </a:cubicBezTo>
                  <a:cubicBezTo>
                    <a:pt x="614" y="591"/>
                    <a:pt x="535" y="528"/>
                    <a:pt x="452" y="528"/>
                  </a:cubicBezTo>
                  <a:cubicBezTo>
                    <a:pt x="436" y="528"/>
                    <a:pt x="420" y="530"/>
                    <a:pt x="404" y="535"/>
                  </a:cubicBezTo>
                  <a:cubicBezTo>
                    <a:pt x="353" y="549"/>
                    <a:pt x="307" y="575"/>
                    <a:pt x="269" y="610"/>
                  </a:cubicBezTo>
                  <a:cubicBezTo>
                    <a:pt x="233" y="648"/>
                    <a:pt x="201" y="692"/>
                    <a:pt x="176" y="739"/>
                  </a:cubicBezTo>
                  <a:cubicBezTo>
                    <a:pt x="117" y="849"/>
                    <a:pt x="74" y="964"/>
                    <a:pt x="49" y="1086"/>
                  </a:cubicBezTo>
                  <a:cubicBezTo>
                    <a:pt x="22" y="1205"/>
                    <a:pt x="0" y="1323"/>
                    <a:pt x="3" y="1445"/>
                  </a:cubicBezTo>
                  <a:cubicBezTo>
                    <a:pt x="5" y="1561"/>
                    <a:pt x="19" y="1678"/>
                    <a:pt x="46" y="1790"/>
                  </a:cubicBezTo>
                  <a:cubicBezTo>
                    <a:pt x="74" y="1901"/>
                    <a:pt x="111" y="2017"/>
                    <a:pt x="182" y="2109"/>
                  </a:cubicBezTo>
                  <a:cubicBezTo>
                    <a:pt x="234" y="2181"/>
                    <a:pt x="309" y="2238"/>
                    <a:pt x="394" y="2269"/>
                  </a:cubicBezTo>
                  <a:cubicBezTo>
                    <a:pt x="361" y="2351"/>
                    <a:pt x="328" y="2435"/>
                    <a:pt x="299" y="2519"/>
                  </a:cubicBezTo>
                  <a:cubicBezTo>
                    <a:pt x="258" y="2639"/>
                    <a:pt x="212" y="2759"/>
                    <a:pt x="184" y="2884"/>
                  </a:cubicBezTo>
                  <a:cubicBezTo>
                    <a:pt x="158" y="3000"/>
                    <a:pt x="143" y="3120"/>
                    <a:pt x="138" y="3240"/>
                  </a:cubicBezTo>
                  <a:cubicBezTo>
                    <a:pt x="133" y="3377"/>
                    <a:pt x="130" y="3518"/>
                    <a:pt x="150" y="3654"/>
                  </a:cubicBezTo>
                  <a:cubicBezTo>
                    <a:pt x="166" y="3769"/>
                    <a:pt x="196" y="3883"/>
                    <a:pt x="238" y="3992"/>
                  </a:cubicBezTo>
                  <a:cubicBezTo>
                    <a:pt x="285" y="4119"/>
                    <a:pt x="344" y="4241"/>
                    <a:pt x="399" y="4363"/>
                  </a:cubicBezTo>
                  <a:cubicBezTo>
                    <a:pt x="439" y="4450"/>
                    <a:pt x="486" y="4535"/>
                    <a:pt x="530" y="4621"/>
                  </a:cubicBezTo>
                  <a:cubicBezTo>
                    <a:pt x="575" y="4705"/>
                    <a:pt x="625" y="4785"/>
                    <a:pt x="679" y="4865"/>
                  </a:cubicBezTo>
                  <a:cubicBezTo>
                    <a:pt x="749" y="4969"/>
                    <a:pt x="830" y="5066"/>
                    <a:pt x="920" y="5153"/>
                  </a:cubicBezTo>
                  <a:cubicBezTo>
                    <a:pt x="958" y="5191"/>
                    <a:pt x="999" y="5224"/>
                    <a:pt x="1045" y="5254"/>
                  </a:cubicBezTo>
                  <a:cubicBezTo>
                    <a:pt x="1088" y="5284"/>
                    <a:pt x="1135" y="5306"/>
                    <a:pt x="1184" y="5322"/>
                  </a:cubicBezTo>
                  <a:cubicBezTo>
                    <a:pt x="1214" y="5330"/>
                    <a:pt x="1244" y="5335"/>
                    <a:pt x="1274" y="5336"/>
                  </a:cubicBezTo>
                  <a:cubicBezTo>
                    <a:pt x="1300" y="5336"/>
                    <a:pt x="1323" y="5333"/>
                    <a:pt x="1347" y="5325"/>
                  </a:cubicBezTo>
                  <a:cubicBezTo>
                    <a:pt x="1393" y="5309"/>
                    <a:pt x="1434" y="5283"/>
                    <a:pt x="1467" y="5246"/>
                  </a:cubicBezTo>
                  <a:cubicBezTo>
                    <a:pt x="1532" y="5178"/>
                    <a:pt x="1542" y="5085"/>
                    <a:pt x="1551" y="4994"/>
                  </a:cubicBezTo>
                  <a:cubicBezTo>
                    <a:pt x="1572" y="4809"/>
                    <a:pt x="1591" y="4626"/>
                    <a:pt x="1597" y="4439"/>
                  </a:cubicBezTo>
                  <a:cubicBezTo>
                    <a:pt x="1613" y="4037"/>
                    <a:pt x="1616" y="3633"/>
                    <a:pt x="1618" y="3229"/>
                  </a:cubicBezTo>
                  <a:cubicBezTo>
                    <a:pt x="1619" y="3046"/>
                    <a:pt x="1624" y="2861"/>
                    <a:pt x="1627" y="2675"/>
                  </a:cubicBezTo>
                  <a:cubicBezTo>
                    <a:pt x="1629" y="2591"/>
                    <a:pt x="1637" y="2509"/>
                    <a:pt x="1642" y="2425"/>
                  </a:cubicBezTo>
                  <a:cubicBezTo>
                    <a:pt x="1648" y="2332"/>
                    <a:pt x="1654" y="2238"/>
                    <a:pt x="1659" y="2145"/>
                  </a:cubicBezTo>
                  <a:cubicBezTo>
                    <a:pt x="1684" y="1884"/>
                    <a:pt x="1724" y="1624"/>
                    <a:pt x="1776" y="1368"/>
                  </a:cubicBezTo>
                  <a:cubicBezTo>
                    <a:pt x="1825" y="1148"/>
                    <a:pt x="1887" y="932"/>
                    <a:pt x="1960" y="720"/>
                  </a:cubicBezTo>
                  <a:lnTo>
                    <a:pt x="1968" y="700"/>
                  </a:lnTo>
                  <a:cubicBezTo>
                    <a:pt x="1996" y="640"/>
                    <a:pt x="2025" y="579"/>
                    <a:pt x="2053" y="519"/>
                  </a:cubicBezTo>
                  <a:cubicBezTo>
                    <a:pt x="2099" y="420"/>
                    <a:pt x="2155" y="318"/>
                    <a:pt x="2174" y="209"/>
                  </a:cubicBezTo>
                  <a:cubicBezTo>
                    <a:pt x="2185" y="128"/>
                    <a:pt x="2142" y="49"/>
                    <a:pt x="2067" y="16"/>
                  </a:cubicBezTo>
                  <a:cubicBezTo>
                    <a:pt x="2044" y="6"/>
                    <a:pt x="2019" y="1"/>
                    <a:pt x="19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6" name="Google Shape;9246;p18"/>
            <p:cNvSpPr/>
            <p:nvPr/>
          </p:nvSpPr>
          <p:spPr>
            <a:xfrm>
              <a:off x="1759525" y="1005175"/>
              <a:ext cx="31725" cy="71975"/>
            </a:xfrm>
            <a:custGeom>
              <a:avLst/>
              <a:gdLst/>
              <a:ahLst/>
              <a:cxnLst/>
              <a:rect l="l" t="t" r="r" b="b"/>
              <a:pathLst>
                <a:path w="1269" h="2879" extrusionOk="0">
                  <a:moveTo>
                    <a:pt x="420" y="1662"/>
                  </a:moveTo>
                  <a:lnTo>
                    <a:pt x="420" y="1662"/>
                  </a:lnTo>
                  <a:cubicBezTo>
                    <a:pt x="413" y="1687"/>
                    <a:pt x="407" y="1714"/>
                    <a:pt x="402" y="1741"/>
                  </a:cubicBezTo>
                  <a:cubicBezTo>
                    <a:pt x="399" y="1733"/>
                    <a:pt x="397" y="1727"/>
                    <a:pt x="394" y="1720"/>
                  </a:cubicBezTo>
                  <a:cubicBezTo>
                    <a:pt x="402" y="1701"/>
                    <a:pt x="410" y="1681"/>
                    <a:pt x="420" y="1662"/>
                  </a:cubicBezTo>
                  <a:close/>
                  <a:moveTo>
                    <a:pt x="1062" y="0"/>
                  </a:moveTo>
                  <a:cubicBezTo>
                    <a:pt x="1015" y="0"/>
                    <a:pt x="968" y="16"/>
                    <a:pt x="936" y="50"/>
                  </a:cubicBezTo>
                  <a:cubicBezTo>
                    <a:pt x="885" y="106"/>
                    <a:pt x="860" y="169"/>
                    <a:pt x="833" y="239"/>
                  </a:cubicBezTo>
                  <a:cubicBezTo>
                    <a:pt x="814" y="289"/>
                    <a:pt x="793" y="341"/>
                    <a:pt x="774" y="392"/>
                  </a:cubicBezTo>
                  <a:cubicBezTo>
                    <a:pt x="768" y="408"/>
                    <a:pt x="762" y="424"/>
                    <a:pt x="757" y="440"/>
                  </a:cubicBezTo>
                  <a:cubicBezTo>
                    <a:pt x="754" y="446"/>
                    <a:pt x="749" y="454"/>
                    <a:pt x="746" y="462"/>
                  </a:cubicBezTo>
                  <a:cubicBezTo>
                    <a:pt x="633" y="663"/>
                    <a:pt x="511" y="858"/>
                    <a:pt x="383" y="1051"/>
                  </a:cubicBezTo>
                  <a:cubicBezTo>
                    <a:pt x="306" y="1165"/>
                    <a:pt x="222" y="1275"/>
                    <a:pt x="151" y="1394"/>
                  </a:cubicBezTo>
                  <a:cubicBezTo>
                    <a:pt x="108" y="1465"/>
                    <a:pt x="71" y="1540"/>
                    <a:pt x="41" y="1617"/>
                  </a:cubicBezTo>
                  <a:cubicBezTo>
                    <a:pt x="22" y="1666"/>
                    <a:pt x="0" y="1725"/>
                    <a:pt x="10" y="1780"/>
                  </a:cubicBezTo>
                  <a:cubicBezTo>
                    <a:pt x="18" y="1841"/>
                    <a:pt x="38" y="1898"/>
                    <a:pt x="89" y="1939"/>
                  </a:cubicBezTo>
                  <a:cubicBezTo>
                    <a:pt x="119" y="1966"/>
                    <a:pt x="158" y="1983"/>
                    <a:pt x="200" y="1989"/>
                  </a:cubicBezTo>
                  <a:cubicBezTo>
                    <a:pt x="208" y="1990"/>
                    <a:pt x="216" y="1991"/>
                    <a:pt x="224" y="1991"/>
                  </a:cubicBezTo>
                  <a:cubicBezTo>
                    <a:pt x="265" y="1991"/>
                    <a:pt x="304" y="1978"/>
                    <a:pt x="337" y="1955"/>
                  </a:cubicBezTo>
                  <a:cubicBezTo>
                    <a:pt x="347" y="1947"/>
                    <a:pt x="356" y="1939"/>
                    <a:pt x="366" y="1929"/>
                  </a:cubicBezTo>
                  <a:lnTo>
                    <a:pt x="366" y="1929"/>
                  </a:lnTo>
                  <a:cubicBezTo>
                    <a:pt x="355" y="1983"/>
                    <a:pt x="345" y="2037"/>
                    <a:pt x="334" y="2089"/>
                  </a:cubicBezTo>
                  <a:cubicBezTo>
                    <a:pt x="315" y="2184"/>
                    <a:pt x="298" y="2277"/>
                    <a:pt x="279" y="2372"/>
                  </a:cubicBezTo>
                  <a:cubicBezTo>
                    <a:pt x="258" y="2485"/>
                    <a:pt x="228" y="2602"/>
                    <a:pt x="236" y="2716"/>
                  </a:cubicBezTo>
                  <a:cubicBezTo>
                    <a:pt x="244" y="2809"/>
                    <a:pt x="331" y="2879"/>
                    <a:pt x="423" y="2879"/>
                  </a:cubicBezTo>
                  <a:cubicBezTo>
                    <a:pt x="429" y="2879"/>
                    <a:pt x="435" y="2877"/>
                    <a:pt x="443" y="2877"/>
                  </a:cubicBezTo>
                  <a:cubicBezTo>
                    <a:pt x="545" y="2863"/>
                    <a:pt x="616" y="2771"/>
                    <a:pt x="605" y="2670"/>
                  </a:cubicBezTo>
                  <a:cubicBezTo>
                    <a:pt x="603" y="2667"/>
                    <a:pt x="603" y="2662"/>
                    <a:pt x="603" y="2659"/>
                  </a:cubicBezTo>
                  <a:cubicBezTo>
                    <a:pt x="603" y="2635"/>
                    <a:pt x="606" y="2611"/>
                    <a:pt x="606" y="2589"/>
                  </a:cubicBezTo>
                  <a:cubicBezTo>
                    <a:pt x="637" y="2284"/>
                    <a:pt x="700" y="1981"/>
                    <a:pt x="763" y="1681"/>
                  </a:cubicBezTo>
                  <a:cubicBezTo>
                    <a:pt x="787" y="1583"/>
                    <a:pt x="807" y="1483"/>
                    <a:pt x="836" y="1385"/>
                  </a:cubicBezTo>
                  <a:cubicBezTo>
                    <a:pt x="864" y="1280"/>
                    <a:pt x="895" y="1176"/>
                    <a:pt x="925" y="1071"/>
                  </a:cubicBezTo>
                  <a:cubicBezTo>
                    <a:pt x="977" y="889"/>
                    <a:pt x="1042" y="710"/>
                    <a:pt x="1105" y="531"/>
                  </a:cubicBezTo>
                  <a:lnTo>
                    <a:pt x="1105" y="531"/>
                  </a:lnTo>
                  <a:lnTo>
                    <a:pt x="1103" y="539"/>
                  </a:lnTo>
                  <a:lnTo>
                    <a:pt x="1108" y="528"/>
                  </a:lnTo>
                  <a:cubicBezTo>
                    <a:pt x="1160" y="435"/>
                    <a:pt x="1206" y="337"/>
                    <a:pt x="1243" y="235"/>
                  </a:cubicBezTo>
                  <a:cubicBezTo>
                    <a:pt x="1268" y="158"/>
                    <a:pt x="1229" y="68"/>
                    <a:pt x="1160" y="26"/>
                  </a:cubicBezTo>
                  <a:cubicBezTo>
                    <a:pt x="1132" y="9"/>
                    <a:pt x="1097" y="0"/>
                    <a:pt x="10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7" name="Google Shape;9247;p18"/>
            <p:cNvSpPr/>
            <p:nvPr/>
          </p:nvSpPr>
          <p:spPr>
            <a:xfrm>
              <a:off x="1798250" y="1026900"/>
              <a:ext cx="52275" cy="14875"/>
            </a:xfrm>
            <a:custGeom>
              <a:avLst/>
              <a:gdLst/>
              <a:ahLst/>
              <a:cxnLst/>
              <a:rect l="l" t="t" r="r" b="b"/>
              <a:pathLst>
                <a:path w="2091" h="595" extrusionOk="0">
                  <a:moveTo>
                    <a:pt x="1777" y="21"/>
                  </a:moveTo>
                  <a:cubicBezTo>
                    <a:pt x="1775" y="21"/>
                    <a:pt x="1774" y="21"/>
                    <a:pt x="1772" y="22"/>
                  </a:cubicBezTo>
                  <a:lnTo>
                    <a:pt x="1777" y="21"/>
                  </a:lnTo>
                  <a:close/>
                  <a:moveTo>
                    <a:pt x="1902" y="1"/>
                  </a:moveTo>
                  <a:cubicBezTo>
                    <a:pt x="1889" y="1"/>
                    <a:pt x="1877" y="2"/>
                    <a:pt x="1864" y="4"/>
                  </a:cubicBezTo>
                  <a:lnTo>
                    <a:pt x="1777" y="21"/>
                  </a:lnTo>
                  <a:lnTo>
                    <a:pt x="1777" y="21"/>
                  </a:lnTo>
                  <a:cubicBezTo>
                    <a:pt x="1780" y="20"/>
                    <a:pt x="1784" y="20"/>
                    <a:pt x="1787" y="20"/>
                  </a:cubicBezTo>
                  <a:lnTo>
                    <a:pt x="1787" y="20"/>
                  </a:lnTo>
                  <a:cubicBezTo>
                    <a:pt x="1576" y="59"/>
                    <a:pt x="1364" y="98"/>
                    <a:pt x="1150" y="131"/>
                  </a:cubicBezTo>
                  <a:cubicBezTo>
                    <a:pt x="1028" y="150"/>
                    <a:pt x="906" y="169"/>
                    <a:pt x="783" y="185"/>
                  </a:cubicBezTo>
                  <a:cubicBezTo>
                    <a:pt x="674" y="201"/>
                    <a:pt x="564" y="210"/>
                    <a:pt x="454" y="220"/>
                  </a:cubicBezTo>
                  <a:cubicBezTo>
                    <a:pt x="431" y="220"/>
                    <a:pt x="409" y="221"/>
                    <a:pt x="387" y="221"/>
                  </a:cubicBezTo>
                  <a:cubicBezTo>
                    <a:pt x="365" y="221"/>
                    <a:pt x="343" y="220"/>
                    <a:pt x="321" y="220"/>
                  </a:cubicBezTo>
                  <a:lnTo>
                    <a:pt x="305" y="218"/>
                  </a:lnTo>
                  <a:cubicBezTo>
                    <a:pt x="289" y="207"/>
                    <a:pt x="272" y="199"/>
                    <a:pt x="254" y="194"/>
                  </a:cubicBezTo>
                  <a:cubicBezTo>
                    <a:pt x="238" y="190"/>
                    <a:pt x="222" y="188"/>
                    <a:pt x="205" y="188"/>
                  </a:cubicBezTo>
                  <a:cubicBezTo>
                    <a:pt x="131" y="188"/>
                    <a:pt x="54" y="229"/>
                    <a:pt x="28" y="300"/>
                  </a:cubicBezTo>
                  <a:cubicBezTo>
                    <a:pt x="1" y="365"/>
                    <a:pt x="9" y="438"/>
                    <a:pt x="48" y="495"/>
                  </a:cubicBezTo>
                  <a:cubicBezTo>
                    <a:pt x="91" y="547"/>
                    <a:pt x="154" y="581"/>
                    <a:pt x="221" y="587"/>
                  </a:cubicBezTo>
                  <a:cubicBezTo>
                    <a:pt x="260" y="592"/>
                    <a:pt x="300" y="595"/>
                    <a:pt x="340" y="595"/>
                  </a:cubicBezTo>
                  <a:cubicBezTo>
                    <a:pt x="427" y="593"/>
                    <a:pt x="514" y="587"/>
                    <a:pt x="599" y="574"/>
                  </a:cubicBezTo>
                  <a:cubicBezTo>
                    <a:pt x="735" y="558"/>
                    <a:pt x="873" y="539"/>
                    <a:pt x="1009" y="516"/>
                  </a:cubicBezTo>
                  <a:cubicBezTo>
                    <a:pt x="1323" y="459"/>
                    <a:pt x="1635" y="399"/>
                    <a:pt x="1946" y="332"/>
                  </a:cubicBezTo>
                  <a:cubicBezTo>
                    <a:pt x="2037" y="313"/>
                    <a:pt x="2090" y="213"/>
                    <a:pt x="2070" y="126"/>
                  </a:cubicBezTo>
                  <a:cubicBezTo>
                    <a:pt x="2048" y="46"/>
                    <a:pt x="1978" y="1"/>
                    <a:pt x="1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8" name="Google Shape;9248;p18"/>
            <p:cNvSpPr/>
            <p:nvPr/>
          </p:nvSpPr>
          <p:spPr>
            <a:xfrm>
              <a:off x="1840325" y="1006675"/>
              <a:ext cx="40325" cy="38275"/>
            </a:xfrm>
            <a:custGeom>
              <a:avLst/>
              <a:gdLst/>
              <a:ahLst/>
              <a:cxnLst/>
              <a:rect l="l" t="t" r="r" b="b"/>
              <a:pathLst>
                <a:path w="1613" h="1531" extrusionOk="0">
                  <a:moveTo>
                    <a:pt x="360" y="76"/>
                  </a:moveTo>
                  <a:lnTo>
                    <a:pt x="360" y="76"/>
                  </a:lnTo>
                  <a:cubicBezTo>
                    <a:pt x="361" y="76"/>
                    <a:pt x="361" y="77"/>
                    <a:pt x="362" y="77"/>
                  </a:cubicBezTo>
                  <a:cubicBezTo>
                    <a:pt x="362" y="77"/>
                    <a:pt x="361" y="76"/>
                    <a:pt x="360" y="76"/>
                  </a:cubicBezTo>
                  <a:close/>
                  <a:moveTo>
                    <a:pt x="70" y="323"/>
                  </a:moveTo>
                  <a:lnTo>
                    <a:pt x="71" y="323"/>
                  </a:lnTo>
                  <a:lnTo>
                    <a:pt x="71" y="323"/>
                  </a:lnTo>
                  <a:cubicBezTo>
                    <a:pt x="70" y="323"/>
                    <a:pt x="70" y="323"/>
                    <a:pt x="70" y="323"/>
                  </a:cubicBezTo>
                  <a:lnTo>
                    <a:pt x="70" y="323"/>
                  </a:lnTo>
                  <a:cubicBezTo>
                    <a:pt x="70" y="323"/>
                    <a:pt x="70" y="323"/>
                    <a:pt x="70" y="323"/>
                  </a:cubicBezTo>
                  <a:close/>
                  <a:moveTo>
                    <a:pt x="71" y="323"/>
                  </a:moveTo>
                  <a:cubicBezTo>
                    <a:pt x="73" y="326"/>
                    <a:pt x="77" y="329"/>
                    <a:pt x="80" y="332"/>
                  </a:cubicBezTo>
                  <a:lnTo>
                    <a:pt x="71" y="323"/>
                  </a:lnTo>
                  <a:close/>
                  <a:moveTo>
                    <a:pt x="210" y="0"/>
                  </a:moveTo>
                  <a:cubicBezTo>
                    <a:pt x="153" y="0"/>
                    <a:pt x="96" y="25"/>
                    <a:pt x="59" y="71"/>
                  </a:cubicBezTo>
                  <a:cubicBezTo>
                    <a:pt x="0" y="147"/>
                    <a:pt x="6" y="254"/>
                    <a:pt x="70" y="323"/>
                  </a:cubicBezTo>
                  <a:lnTo>
                    <a:pt x="70" y="323"/>
                  </a:lnTo>
                  <a:cubicBezTo>
                    <a:pt x="167" y="416"/>
                    <a:pt x="270" y="509"/>
                    <a:pt x="365" y="600"/>
                  </a:cubicBezTo>
                  <a:cubicBezTo>
                    <a:pt x="460" y="688"/>
                    <a:pt x="553" y="782"/>
                    <a:pt x="645" y="875"/>
                  </a:cubicBezTo>
                  <a:cubicBezTo>
                    <a:pt x="857" y="1089"/>
                    <a:pt x="1072" y="1298"/>
                    <a:pt x="1302" y="1492"/>
                  </a:cubicBezTo>
                  <a:cubicBezTo>
                    <a:pt x="1330" y="1516"/>
                    <a:pt x="1368" y="1531"/>
                    <a:pt x="1405" y="1531"/>
                  </a:cubicBezTo>
                  <a:cubicBezTo>
                    <a:pt x="1407" y="1531"/>
                    <a:pt x="1409" y="1531"/>
                    <a:pt x="1411" y="1530"/>
                  </a:cubicBezTo>
                  <a:cubicBezTo>
                    <a:pt x="1413" y="1530"/>
                    <a:pt x="1414" y="1531"/>
                    <a:pt x="1416" y="1531"/>
                  </a:cubicBezTo>
                  <a:cubicBezTo>
                    <a:pt x="1468" y="1531"/>
                    <a:pt x="1518" y="1505"/>
                    <a:pt x="1552" y="1466"/>
                  </a:cubicBezTo>
                  <a:cubicBezTo>
                    <a:pt x="1612" y="1388"/>
                    <a:pt x="1599" y="1277"/>
                    <a:pt x="1525" y="1215"/>
                  </a:cubicBezTo>
                  <a:cubicBezTo>
                    <a:pt x="1436" y="1141"/>
                    <a:pt x="1351" y="1065"/>
                    <a:pt x="1265" y="987"/>
                  </a:cubicBezTo>
                  <a:lnTo>
                    <a:pt x="1265" y="987"/>
                  </a:lnTo>
                  <a:lnTo>
                    <a:pt x="1283" y="1002"/>
                  </a:lnTo>
                  <a:cubicBezTo>
                    <a:pt x="1118" y="845"/>
                    <a:pt x="957" y="682"/>
                    <a:pt x="797" y="519"/>
                  </a:cubicBezTo>
                  <a:cubicBezTo>
                    <a:pt x="724" y="445"/>
                    <a:pt x="651" y="372"/>
                    <a:pt x="575" y="299"/>
                  </a:cubicBezTo>
                  <a:cubicBezTo>
                    <a:pt x="501" y="226"/>
                    <a:pt x="427" y="154"/>
                    <a:pt x="360" y="75"/>
                  </a:cubicBezTo>
                  <a:lnTo>
                    <a:pt x="360" y="75"/>
                  </a:lnTo>
                  <a:cubicBezTo>
                    <a:pt x="360" y="76"/>
                    <a:pt x="360" y="76"/>
                    <a:pt x="360" y="76"/>
                  </a:cubicBezTo>
                  <a:lnTo>
                    <a:pt x="360" y="76"/>
                  </a:lnTo>
                  <a:cubicBezTo>
                    <a:pt x="350" y="64"/>
                    <a:pt x="339" y="53"/>
                    <a:pt x="327" y="42"/>
                  </a:cubicBezTo>
                  <a:cubicBezTo>
                    <a:pt x="294" y="14"/>
                    <a:pt x="25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49" name="Google Shape;9249;p18"/>
            <p:cNvSpPr/>
            <p:nvPr/>
          </p:nvSpPr>
          <p:spPr>
            <a:xfrm>
              <a:off x="1847700" y="1008150"/>
              <a:ext cx="53150" cy="66400"/>
            </a:xfrm>
            <a:custGeom>
              <a:avLst/>
              <a:gdLst/>
              <a:ahLst/>
              <a:cxnLst/>
              <a:rect l="l" t="t" r="r" b="b"/>
              <a:pathLst>
                <a:path w="2126" h="2656" extrusionOk="0">
                  <a:moveTo>
                    <a:pt x="755" y="1570"/>
                  </a:moveTo>
                  <a:lnTo>
                    <a:pt x="755" y="1570"/>
                  </a:lnTo>
                  <a:cubicBezTo>
                    <a:pt x="754" y="1571"/>
                    <a:pt x="753" y="1573"/>
                    <a:pt x="752" y="1575"/>
                  </a:cubicBezTo>
                  <a:lnTo>
                    <a:pt x="752" y="1575"/>
                  </a:lnTo>
                  <a:cubicBezTo>
                    <a:pt x="753" y="1573"/>
                    <a:pt x="754" y="1571"/>
                    <a:pt x="755" y="1570"/>
                  </a:cubicBezTo>
                  <a:close/>
                  <a:moveTo>
                    <a:pt x="1782" y="0"/>
                  </a:moveTo>
                  <a:cubicBezTo>
                    <a:pt x="1703" y="0"/>
                    <a:pt x="1624" y="14"/>
                    <a:pt x="1553" y="50"/>
                  </a:cubicBezTo>
                  <a:cubicBezTo>
                    <a:pt x="1450" y="104"/>
                    <a:pt x="1357" y="173"/>
                    <a:pt x="1276" y="256"/>
                  </a:cubicBezTo>
                  <a:cubicBezTo>
                    <a:pt x="1178" y="349"/>
                    <a:pt x="1088" y="450"/>
                    <a:pt x="1004" y="558"/>
                  </a:cubicBezTo>
                  <a:cubicBezTo>
                    <a:pt x="945" y="632"/>
                    <a:pt x="888" y="707"/>
                    <a:pt x="837" y="786"/>
                  </a:cubicBezTo>
                  <a:lnTo>
                    <a:pt x="646" y="1080"/>
                  </a:lnTo>
                  <a:cubicBezTo>
                    <a:pt x="592" y="1161"/>
                    <a:pt x="549" y="1250"/>
                    <a:pt x="502" y="1335"/>
                  </a:cubicBezTo>
                  <a:cubicBezTo>
                    <a:pt x="405" y="1506"/>
                    <a:pt x="321" y="1682"/>
                    <a:pt x="241" y="1859"/>
                  </a:cubicBezTo>
                  <a:cubicBezTo>
                    <a:pt x="204" y="1937"/>
                    <a:pt x="174" y="2019"/>
                    <a:pt x="146" y="2101"/>
                  </a:cubicBezTo>
                  <a:cubicBezTo>
                    <a:pt x="106" y="2215"/>
                    <a:pt x="67" y="2328"/>
                    <a:pt x="29" y="2442"/>
                  </a:cubicBezTo>
                  <a:cubicBezTo>
                    <a:pt x="0" y="2529"/>
                    <a:pt x="59" y="2625"/>
                    <a:pt x="144" y="2651"/>
                  </a:cubicBezTo>
                  <a:cubicBezTo>
                    <a:pt x="160" y="2654"/>
                    <a:pt x="174" y="2656"/>
                    <a:pt x="190" y="2656"/>
                  </a:cubicBezTo>
                  <a:cubicBezTo>
                    <a:pt x="264" y="2654"/>
                    <a:pt x="329" y="2605"/>
                    <a:pt x="351" y="2534"/>
                  </a:cubicBezTo>
                  <a:cubicBezTo>
                    <a:pt x="389" y="2415"/>
                    <a:pt x="429" y="2298"/>
                    <a:pt x="470" y="2179"/>
                  </a:cubicBezTo>
                  <a:cubicBezTo>
                    <a:pt x="492" y="2125"/>
                    <a:pt x="513" y="2071"/>
                    <a:pt x="535" y="2014"/>
                  </a:cubicBezTo>
                  <a:cubicBezTo>
                    <a:pt x="557" y="1959"/>
                    <a:pt x="586" y="1905"/>
                    <a:pt x="611" y="1851"/>
                  </a:cubicBezTo>
                  <a:cubicBezTo>
                    <a:pt x="653" y="1761"/>
                    <a:pt x="702" y="1671"/>
                    <a:pt x="749" y="1582"/>
                  </a:cubicBezTo>
                  <a:lnTo>
                    <a:pt x="749" y="1582"/>
                  </a:lnTo>
                  <a:cubicBezTo>
                    <a:pt x="779" y="1528"/>
                    <a:pt x="810" y="1475"/>
                    <a:pt x="841" y="1422"/>
                  </a:cubicBezTo>
                  <a:cubicBezTo>
                    <a:pt x="869" y="1372"/>
                    <a:pt x="896" y="1318"/>
                    <a:pt x="928" y="1270"/>
                  </a:cubicBezTo>
                  <a:cubicBezTo>
                    <a:pt x="996" y="1169"/>
                    <a:pt x="1064" y="1068"/>
                    <a:pt x="1132" y="966"/>
                  </a:cubicBezTo>
                  <a:cubicBezTo>
                    <a:pt x="1213" y="857"/>
                    <a:pt x="1298" y="750"/>
                    <a:pt x="1388" y="648"/>
                  </a:cubicBezTo>
                  <a:cubicBezTo>
                    <a:pt x="1444" y="590"/>
                    <a:pt x="1501" y="533"/>
                    <a:pt x="1561" y="480"/>
                  </a:cubicBezTo>
                  <a:cubicBezTo>
                    <a:pt x="1593" y="454"/>
                    <a:pt x="1626" y="428"/>
                    <a:pt x="1661" y="406"/>
                  </a:cubicBezTo>
                  <a:cubicBezTo>
                    <a:pt x="1673" y="400"/>
                    <a:pt x="1684" y="393"/>
                    <a:pt x="1697" y="387"/>
                  </a:cubicBezTo>
                  <a:cubicBezTo>
                    <a:pt x="1705" y="382"/>
                    <a:pt x="1713" y="379"/>
                    <a:pt x="1721" y="378"/>
                  </a:cubicBezTo>
                  <a:lnTo>
                    <a:pt x="1727" y="376"/>
                  </a:lnTo>
                  <a:cubicBezTo>
                    <a:pt x="1735" y="374"/>
                    <a:pt x="1740" y="373"/>
                    <a:pt x="1749" y="373"/>
                  </a:cubicBezTo>
                  <a:lnTo>
                    <a:pt x="1775" y="373"/>
                  </a:lnTo>
                  <a:cubicBezTo>
                    <a:pt x="1794" y="376"/>
                    <a:pt x="1813" y="379"/>
                    <a:pt x="1830" y="382"/>
                  </a:cubicBezTo>
                  <a:cubicBezTo>
                    <a:pt x="1841" y="384"/>
                    <a:pt x="1854" y="387"/>
                    <a:pt x="1865" y="390"/>
                  </a:cubicBezTo>
                  <a:cubicBezTo>
                    <a:pt x="1881" y="395"/>
                    <a:pt x="1898" y="397"/>
                    <a:pt x="1915" y="397"/>
                  </a:cubicBezTo>
                  <a:cubicBezTo>
                    <a:pt x="1997" y="397"/>
                    <a:pt x="2074" y="343"/>
                    <a:pt x="2099" y="260"/>
                  </a:cubicBezTo>
                  <a:cubicBezTo>
                    <a:pt x="2126" y="164"/>
                    <a:pt x="2069" y="50"/>
                    <a:pt x="1968" y="26"/>
                  </a:cubicBezTo>
                  <a:cubicBezTo>
                    <a:pt x="1936" y="18"/>
                    <a:pt x="1903" y="10"/>
                    <a:pt x="1870" y="6"/>
                  </a:cubicBezTo>
                  <a:cubicBezTo>
                    <a:pt x="1840" y="2"/>
                    <a:pt x="1811" y="0"/>
                    <a:pt x="1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0" name="Google Shape;9250;p18"/>
            <p:cNvSpPr/>
            <p:nvPr/>
          </p:nvSpPr>
          <p:spPr>
            <a:xfrm>
              <a:off x="2020400" y="1074900"/>
              <a:ext cx="57150" cy="138725"/>
            </a:xfrm>
            <a:custGeom>
              <a:avLst/>
              <a:gdLst/>
              <a:ahLst/>
              <a:cxnLst/>
              <a:rect l="l" t="t" r="r" b="b"/>
              <a:pathLst>
                <a:path w="2286" h="5549" extrusionOk="0">
                  <a:moveTo>
                    <a:pt x="1560" y="516"/>
                  </a:moveTo>
                  <a:cubicBezTo>
                    <a:pt x="1557" y="519"/>
                    <a:pt x="1553" y="522"/>
                    <a:pt x="1550" y="525"/>
                  </a:cubicBezTo>
                  <a:cubicBezTo>
                    <a:pt x="1554" y="522"/>
                    <a:pt x="1557" y="520"/>
                    <a:pt x="1560" y="516"/>
                  </a:cubicBezTo>
                  <a:close/>
                  <a:moveTo>
                    <a:pt x="1134" y="4299"/>
                  </a:moveTo>
                  <a:cubicBezTo>
                    <a:pt x="1134" y="4305"/>
                    <a:pt x="1134" y="4310"/>
                    <a:pt x="1134" y="4315"/>
                  </a:cubicBezTo>
                  <a:lnTo>
                    <a:pt x="1134" y="4315"/>
                  </a:lnTo>
                  <a:cubicBezTo>
                    <a:pt x="1134" y="4310"/>
                    <a:pt x="1134" y="4304"/>
                    <a:pt x="1134" y="4299"/>
                  </a:cubicBezTo>
                  <a:close/>
                  <a:moveTo>
                    <a:pt x="1876" y="0"/>
                  </a:moveTo>
                  <a:cubicBezTo>
                    <a:pt x="1805" y="0"/>
                    <a:pt x="1735" y="12"/>
                    <a:pt x="1669" y="36"/>
                  </a:cubicBezTo>
                  <a:cubicBezTo>
                    <a:pt x="1512" y="96"/>
                    <a:pt x="1371" y="191"/>
                    <a:pt x="1255" y="312"/>
                  </a:cubicBezTo>
                  <a:cubicBezTo>
                    <a:pt x="1081" y="487"/>
                    <a:pt x="931" y="693"/>
                    <a:pt x="834" y="921"/>
                  </a:cubicBezTo>
                  <a:cubicBezTo>
                    <a:pt x="735" y="1160"/>
                    <a:pt x="660" y="1413"/>
                    <a:pt x="638" y="1673"/>
                  </a:cubicBezTo>
                  <a:cubicBezTo>
                    <a:pt x="603" y="2124"/>
                    <a:pt x="700" y="2566"/>
                    <a:pt x="820" y="2998"/>
                  </a:cubicBezTo>
                  <a:cubicBezTo>
                    <a:pt x="920" y="3360"/>
                    <a:pt x="1026" y="3721"/>
                    <a:pt x="1107" y="4089"/>
                  </a:cubicBezTo>
                  <a:cubicBezTo>
                    <a:pt x="1121" y="4166"/>
                    <a:pt x="1130" y="4244"/>
                    <a:pt x="1135" y="4321"/>
                  </a:cubicBezTo>
                  <a:cubicBezTo>
                    <a:pt x="1135" y="4319"/>
                    <a:pt x="1134" y="4317"/>
                    <a:pt x="1134" y="4315"/>
                  </a:cubicBezTo>
                  <a:lnTo>
                    <a:pt x="1134" y="4315"/>
                  </a:lnTo>
                  <a:cubicBezTo>
                    <a:pt x="1137" y="4397"/>
                    <a:pt x="1135" y="4479"/>
                    <a:pt x="1130" y="4560"/>
                  </a:cubicBezTo>
                  <a:cubicBezTo>
                    <a:pt x="1124" y="4638"/>
                    <a:pt x="1113" y="4715"/>
                    <a:pt x="1097" y="4791"/>
                  </a:cubicBezTo>
                  <a:cubicBezTo>
                    <a:pt x="1089" y="4825"/>
                    <a:pt x="1080" y="4858"/>
                    <a:pt x="1069" y="4891"/>
                  </a:cubicBezTo>
                  <a:cubicBezTo>
                    <a:pt x="1054" y="4931"/>
                    <a:pt x="1037" y="4969"/>
                    <a:pt x="1020" y="5005"/>
                  </a:cubicBezTo>
                  <a:cubicBezTo>
                    <a:pt x="1002" y="5038"/>
                    <a:pt x="985" y="5070"/>
                    <a:pt x="964" y="5100"/>
                  </a:cubicBezTo>
                  <a:cubicBezTo>
                    <a:pt x="969" y="5094"/>
                    <a:pt x="974" y="5087"/>
                    <a:pt x="978" y="5081"/>
                  </a:cubicBezTo>
                  <a:lnTo>
                    <a:pt x="978" y="5081"/>
                  </a:lnTo>
                  <a:cubicBezTo>
                    <a:pt x="971" y="5094"/>
                    <a:pt x="961" y="5105"/>
                    <a:pt x="952" y="5116"/>
                  </a:cubicBezTo>
                  <a:lnTo>
                    <a:pt x="937" y="5129"/>
                  </a:lnTo>
                  <a:lnTo>
                    <a:pt x="925" y="5138"/>
                  </a:lnTo>
                  <a:lnTo>
                    <a:pt x="906" y="5149"/>
                  </a:lnTo>
                  <a:cubicBezTo>
                    <a:pt x="895" y="5154"/>
                    <a:pt x="883" y="5159"/>
                    <a:pt x="871" y="5163"/>
                  </a:cubicBezTo>
                  <a:cubicBezTo>
                    <a:pt x="857" y="5167"/>
                    <a:pt x="844" y="5171"/>
                    <a:pt x="831" y="5175"/>
                  </a:cubicBezTo>
                  <a:cubicBezTo>
                    <a:pt x="807" y="5178"/>
                    <a:pt x="789" y="5182"/>
                    <a:pt x="763" y="5184"/>
                  </a:cubicBezTo>
                  <a:cubicBezTo>
                    <a:pt x="750" y="5184"/>
                    <a:pt x="737" y="5184"/>
                    <a:pt x="724" y="5184"/>
                  </a:cubicBezTo>
                  <a:cubicBezTo>
                    <a:pt x="712" y="5184"/>
                    <a:pt x="699" y="5184"/>
                    <a:pt x="686" y="5182"/>
                  </a:cubicBezTo>
                  <a:cubicBezTo>
                    <a:pt x="657" y="5179"/>
                    <a:pt x="633" y="5178"/>
                    <a:pt x="606" y="5170"/>
                  </a:cubicBezTo>
                  <a:cubicBezTo>
                    <a:pt x="578" y="5163"/>
                    <a:pt x="551" y="5157"/>
                    <a:pt x="526" y="5148"/>
                  </a:cubicBezTo>
                  <a:cubicBezTo>
                    <a:pt x="502" y="5138"/>
                    <a:pt x="481" y="5130"/>
                    <a:pt x="459" y="5119"/>
                  </a:cubicBezTo>
                  <a:cubicBezTo>
                    <a:pt x="448" y="5113"/>
                    <a:pt x="435" y="5105"/>
                    <a:pt x="424" y="5097"/>
                  </a:cubicBezTo>
                  <a:lnTo>
                    <a:pt x="413" y="5089"/>
                  </a:lnTo>
                  <a:lnTo>
                    <a:pt x="407" y="5083"/>
                  </a:lnTo>
                  <a:cubicBezTo>
                    <a:pt x="404" y="5078"/>
                    <a:pt x="401" y="5075"/>
                    <a:pt x="399" y="5070"/>
                  </a:cubicBezTo>
                  <a:cubicBezTo>
                    <a:pt x="398" y="5070"/>
                    <a:pt x="398" y="5070"/>
                    <a:pt x="398" y="5068"/>
                  </a:cubicBezTo>
                  <a:cubicBezTo>
                    <a:pt x="396" y="5067"/>
                    <a:pt x="396" y="5064"/>
                    <a:pt x="394" y="5062"/>
                  </a:cubicBezTo>
                  <a:cubicBezTo>
                    <a:pt x="391" y="5050"/>
                    <a:pt x="388" y="5038"/>
                    <a:pt x="385" y="5026"/>
                  </a:cubicBezTo>
                  <a:cubicBezTo>
                    <a:pt x="362" y="4944"/>
                    <a:pt x="287" y="4889"/>
                    <a:pt x="204" y="4889"/>
                  </a:cubicBezTo>
                  <a:cubicBezTo>
                    <a:pt x="190" y="4889"/>
                    <a:pt x="175" y="4891"/>
                    <a:pt x="160" y="4894"/>
                  </a:cubicBezTo>
                  <a:cubicBezTo>
                    <a:pt x="65" y="4920"/>
                    <a:pt x="0" y="5021"/>
                    <a:pt x="29" y="5118"/>
                  </a:cubicBezTo>
                  <a:cubicBezTo>
                    <a:pt x="40" y="5167"/>
                    <a:pt x="59" y="5216"/>
                    <a:pt x="84" y="5262"/>
                  </a:cubicBezTo>
                  <a:cubicBezTo>
                    <a:pt x="109" y="5303"/>
                    <a:pt x="141" y="5339"/>
                    <a:pt x="177" y="5369"/>
                  </a:cubicBezTo>
                  <a:cubicBezTo>
                    <a:pt x="263" y="5436"/>
                    <a:pt x="361" y="5485"/>
                    <a:pt x="467" y="5510"/>
                  </a:cubicBezTo>
                  <a:cubicBezTo>
                    <a:pt x="553" y="5534"/>
                    <a:pt x="643" y="5547"/>
                    <a:pt x="732" y="5548"/>
                  </a:cubicBezTo>
                  <a:cubicBezTo>
                    <a:pt x="766" y="5548"/>
                    <a:pt x="800" y="5547"/>
                    <a:pt x="833" y="5542"/>
                  </a:cubicBezTo>
                  <a:cubicBezTo>
                    <a:pt x="937" y="5526"/>
                    <a:pt x="1051" y="5497"/>
                    <a:pt x="1137" y="5431"/>
                  </a:cubicBezTo>
                  <a:cubicBezTo>
                    <a:pt x="1181" y="5398"/>
                    <a:pt x="1221" y="5358"/>
                    <a:pt x="1252" y="5312"/>
                  </a:cubicBezTo>
                  <a:cubicBezTo>
                    <a:pt x="1286" y="5263"/>
                    <a:pt x="1316" y="5209"/>
                    <a:pt x="1341" y="5156"/>
                  </a:cubicBezTo>
                  <a:cubicBezTo>
                    <a:pt x="1392" y="5051"/>
                    <a:pt x="1426" y="4942"/>
                    <a:pt x="1447" y="4828"/>
                  </a:cubicBezTo>
                  <a:cubicBezTo>
                    <a:pt x="1491" y="4578"/>
                    <a:pt x="1491" y="4321"/>
                    <a:pt x="1449" y="4070"/>
                  </a:cubicBezTo>
                  <a:cubicBezTo>
                    <a:pt x="1428" y="3964"/>
                    <a:pt x="1401" y="3859"/>
                    <a:pt x="1374" y="3753"/>
                  </a:cubicBezTo>
                  <a:cubicBezTo>
                    <a:pt x="1262" y="3315"/>
                    <a:pt x="1110" y="2886"/>
                    <a:pt x="1021" y="2441"/>
                  </a:cubicBezTo>
                  <a:lnTo>
                    <a:pt x="1021" y="2441"/>
                  </a:lnTo>
                  <a:cubicBezTo>
                    <a:pt x="1023" y="2449"/>
                    <a:pt x="1024" y="2455"/>
                    <a:pt x="1026" y="2463"/>
                  </a:cubicBezTo>
                  <a:cubicBezTo>
                    <a:pt x="997" y="2318"/>
                    <a:pt x="979" y="2172"/>
                    <a:pt x="967" y="2025"/>
                  </a:cubicBezTo>
                  <a:lnTo>
                    <a:pt x="967" y="2025"/>
                  </a:lnTo>
                  <a:cubicBezTo>
                    <a:pt x="967" y="2025"/>
                    <a:pt x="967" y="2026"/>
                    <a:pt x="967" y="2026"/>
                  </a:cubicBezTo>
                  <a:cubicBezTo>
                    <a:pt x="967" y="2025"/>
                    <a:pt x="967" y="2024"/>
                    <a:pt x="967" y="2023"/>
                  </a:cubicBezTo>
                  <a:lnTo>
                    <a:pt x="967" y="2023"/>
                  </a:lnTo>
                  <a:cubicBezTo>
                    <a:pt x="967" y="2024"/>
                    <a:pt x="967" y="2024"/>
                    <a:pt x="967" y="2025"/>
                  </a:cubicBezTo>
                  <a:lnTo>
                    <a:pt x="967" y="2025"/>
                  </a:lnTo>
                  <a:cubicBezTo>
                    <a:pt x="967" y="2019"/>
                    <a:pt x="967" y="2013"/>
                    <a:pt x="966" y="2007"/>
                  </a:cubicBezTo>
                  <a:lnTo>
                    <a:pt x="966" y="2007"/>
                  </a:lnTo>
                  <a:cubicBezTo>
                    <a:pt x="967" y="2013"/>
                    <a:pt x="967" y="2018"/>
                    <a:pt x="967" y="2023"/>
                  </a:cubicBezTo>
                  <a:lnTo>
                    <a:pt x="967" y="2023"/>
                  </a:lnTo>
                  <a:cubicBezTo>
                    <a:pt x="967" y="2017"/>
                    <a:pt x="966" y="2010"/>
                    <a:pt x="966" y="2004"/>
                  </a:cubicBezTo>
                  <a:lnTo>
                    <a:pt x="966" y="2004"/>
                  </a:lnTo>
                  <a:cubicBezTo>
                    <a:pt x="966" y="2005"/>
                    <a:pt x="966" y="2006"/>
                    <a:pt x="966" y="2007"/>
                  </a:cubicBezTo>
                  <a:lnTo>
                    <a:pt x="966" y="2007"/>
                  </a:lnTo>
                  <a:cubicBezTo>
                    <a:pt x="963" y="1920"/>
                    <a:pt x="963" y="1833"/>
                    <a:pt x="967" y="1746"/>
                  </a:cubicBezTo>
                  <a:cubicBezTo>
                    <a:pt x="977" y="1657"/>
                    <a:pt x="990" y="1569"/>
                    <a:pt x="1007" y="1481"/>
                  </a:cubicBezTo>
                  <a:cubicBezTo>
                    <a:pt x="1028" y="1398"/>
                    <a:pt x="1051" y="1314"/>
                    <a:pt x="1080" y="1231"/>
                  </a:cubicBezTo>
                  <a:cubicBezTo>
                    <a:pt x="1113" y="1140"/>
                    <a:pt x="1153" y="1048"/>
                    <a:pt x="1197" y="959"/>
                  </a:cubicBezTo>
                  <a:cubicBezTo>
                    <a:pt x="1222" y="915"/>
                    <a:pt x="1249" y="872"/>
                    <a:pt x="1279" y="829"/>
                  </a:cubicBezTo>
                  <a:cubicBezTo>
                    <a:pt x="1327" y="763"/>
                    <a:pt x="1377" y="699"/>
                    <a:pt x="1431" y="639"/>
                  </a:cubicBezTo>
                  <a:cubicBezTo>
                    <a:pt x="1474" y="595"/>
                    <a:pt x="1520" y="551"/>
                    <a:pt x="1567" y="509"/>
                  </a:cubicBezTo>
                  <a:lnTo>
                    <a:pt x="1567" y="509"/>
                  </a:lnTo>
                  <a:cubicBezTo>
                    <a:pt x="1565" y="512"/>
                    <a:pt x="1563" y="514"/>
                    <a:pt x="1560" y="516"/>
                  </a:cubicBezTo>
                  <a:lnTo>
                    <a:pt x="1560" y="516"/>
                  </a:lnTo>
                  <a:cubicBezTo>
                    <a:pt x="1594" y="488"/>
                    <a:pt x="1628" y="463"/>
                    <a:pt x="1664" y="438"/>
                  </a:cubicBezTo>
                  <a:cubicBezTo>
                    <a:pt x="1681" y="426"/>
                    <a:pt x="1702" y="416"/>
                    <a:pt x="1721" y="407"/>
                  </a:cubicBezTo>
                  <a:cubicBezTo>
                    <a:pt x="1732" y="402"/>
                    <a:pt x="1745" y="397"/>
                    <a:pt x="1756" y="392"/>
                  </a:cubicBezTo>
                  <a:lnTo>
                    <a:pt x="1756" y="392"/>
                  </a:lnTo>
                  <a:cubicBezTo>
                    <a:pt x="1753" y="407"/>
                    <a:pt x="1749" y="421"/>
                    <a:pt x="1748" y="435"/>
                  </a:cubicBezTo>
                  <a:cubicBezTo>
                    <a:pt x="1734" y="502"/>
                    <a:pt x="1724" y="570"/>
                    <a:pt x="1718" y="636"/>
                  </a:cubicBezTo>
                  <a:cubicBezTo>
                    <a:pt x="1708" y="752"/>
                    <a:pt x="1696" y="897"/>
                    <a:pt x="1811" y="969"/>
                  </a:cubicBezTo>
                  <a:cubicBezTo>
                    <a:pt x="1845" y="989"/>
                    <a:pt x="1882" y="999"/>
                    <a:pt x="1920" y="999"/>
                  </a:cubicBezTo>
                  <a:cubicBezTo>
                    <a:pt x="1953" y="999"/>
                    <a:pt x="1987" y="991"/>
                    <a:pt x="2018" y="975"/>
                  </a:cubicBezTo>
                  <a:cubicBezTo>
                    <a:pt x="2069" y="943"/>
                    <a:pt x="2112" y="897"/>
                    <a:pt x="2139" y="843"/>
                  </a:cubicBezTo>
                  <a:cubicBezTo>
                    <a:pt x="2199" y="730"/>
                    <a:pt x="2254" y="612"/>
                    <a:pt x="2277" y="486"/>
                  </a:cubicBezTo>
                  <a:cubicBezTo>
                    <a:pt x="2286" y="411"/>
                    <a:pt x="2277" y="335"/>
                    <a:pt x="2246" y="266"/>
                  </a:cubicBezTo>
                  <a:cubicBezTo>
                    <a:pt x="2221" y="204"/>
                    <a:pt x="2191" y="134"/>
                    <a:pt x="2137" y="92"/>
                  </a:cubicBezTo>
                  <a:cubicBezTo>
                    <a:pt x="2074" y="39"/>
                    <a:pt x="1995" y="8"/>
                    <a:pt x="1912" y="1"/>
                  </a:cubicBezTo>
                  <a:cubicBezTo>
                    <a:pt x="1900" y="1"/>
                    <a:pt x="1888" y="0"/>
                    <a:pt x="18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1" name="Google Shape;9251;p18"/>
            <p:cNvSpPr/>
            <p:nvPr/>
          </p:nvSpPr>
          <p:spPr>
            <a:xfrm>
              <a:off x="2126325" y="1108250"/>
              <a:ext cx="37075" cy="51725"/>
            </a:xfrm>
            <a:custGeom>
              <a:avLst/>
              <a:gdLst/>
              <a:ahLst/>
              <a:cxnLst/>
              <a:rect l="l" t="t" r="r" b="b"/>
              <a:pathLst>
                <a:path w="1483" h="2069" extrusionOk="0">
                  <a:moveTo>
                    <a:pt x="215" y="0"/>
                  </a:moveTo>
                  <a:cubicBezTo>
                    <a:pt x="206" y="0"/>
                    <a:pt x="197" y="1"/>
                    <a:pt x="188" y="2"/>
                  </a:cubicBezTo>
                  <a:cubicBezTo>
                    <a:pt x="78" y="13"/>
                    <a:pt x="1" y="130"/>
                    <a:pt x="29" y="236"/>
                  </a:cubicBezTo>
                  <a:cubicBezTo>
                    <a:pt x="55" y="329"/>
                    <a:pt x="104" y="412"/>
                    <a:pt x="151" y="496"/>
                  </a:cubicBezTo>
                  <a:cubicBezTo>
                    <a:pt x="181" y="550"/>
                    <a:pt x="213" y="602"/>
                    <a:pt x="248" y="654"/>
                  </a:cubicBezTo>
                  <a:cubicBezTo>
                    <a:pt x="321" y="768"/>
                    <a:pt x="398" y="877"/>
                    <a:pt x="476" y="986"/>
                  </a:cubicBezTo>
                  <a:cubicBezTo>
                    <a:pt x="617" y="1184"/>
                    <a:pt x="762" y="1376"/>
                    <a:pt x="897" y="1578"/>
                  </a:cubicBezTo>
                  <a:cubicBezTo>
                    <a:pt x="978" y="1710"/>
                    <a:pt x="1055" y="1841"/>
                    <a:pt x="1126" y="1977"/>
                  </a:cubicBezTo>
                  <a:lnTo>
                    <a:pt x="1125" y="1977"/>
                  </a:lnTo>
                  <a:cubicBezTo>
                    <a:pt x="1158" y="2036"/>
                    <a:pt x="1219" y="2068"/>
                    <a:pt x="1282" y="2068"/>
                  </a:cubicBezTo>
                  <a:cubicBezTo>
                    <a:pt x="1311" y="2068"/>
                    <a:pt x="1340" y="2062"/>
                    <a:pt x="1367" y="2047"/>
                  </a:cubicBezTo>
                  <a:cubicBezTo>
                    <a:pt x="1452" y="1998"/>
                    <a:pt x="1482" y="1890"/>
                    <a:pt x="1437" y="1805"/>
                  </a:cubicBezTo>
                  <a:cubicBezTo>
                    <a:pt x="1310" y="1577"/>
                    <a:pt x="1172" y="1355"/>
                    <a:pt x="1022" y="1142"/>
                  </a:cubicBezTo>
                  <a:cubicBezTo>
                    <a:pt x="890" y="956"/>
                    <a:pt x="757" y="773"/>
                    <a:pt x="631" y="586"/>
                  </a:cubicBezTo>
                  <a:cubicBezTo>
                    <a:pt x="556" y="464"/>
                    <a:pt x="482" y="345"/>
                    <a:pt x="420" y="217"/>
                  </a:cubicBezTo>
                  <a:lnTo>
                    <a:pt x="412" y="201"/>
                  </a:lnTo>
                  <a:cubicBezTo>
                    <a:pt x="417" y="141"/>
                    <a:pt x="390" y="84"/>
                    <a:pt x="343" y="48"/>
                  </a:cubicBezTo>
                  <a:cubicBezTo>
                    <a:pt x="327" y="35"/>
                    <a:pt x="311" y="26"/>
                    <a:pt x="292" y="16"/>
                  </a:cubicBezTo>
                  <a:cubicBezTo>
                    <a:pt x="267" y="5"/>
                    <a:pt x="241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2" name="Google Shape;9252;p18"/>
            <p:cNvSpPr/>
            <p:nvPr/>
          </p:nvSpPr>
          <p:spPr>
            <a:xfrm>
              <a:off x="2121950" y="1114925"/>
              <a:ext cx="56125" cy="57225"/>
            </a:xfrm>
            <a:custGeom>
              <a:avLst/>
              <a:gdLst/>
              <a:ahLst/>
              <a:cxnLst/>
              <a:rect l="l" t="t" r="r" b="b"/>
              <a:pathLst>
                <a:path w="2245" h="2289" extrusionOk="0">
                  <a:moveTo>
                    <a:pt x="2061" y="1"/>
                  </a:moveTo>
                  <a:cubicBezTo>
                    <a:pt x="2060" y="1"/>
                    <a:pt x="2058" y="1"/>
                    <a:pt x="2056" y="1"/>
                  </a:cubicBezTo>
                  <a:cubicBezTo>
                    <a:pt x="1995" y="2"/>
                    <a:pt x="1935" y="21"/>
                    <a:pt x="1881" y="51"/>
                  </a:cubicBezTo>
                  <a:cubicBezTo>
                    <a:pt x="1722" y="138"/>
                    <a:pt x="1596" y="271"/>
                    <a:pt x="1472" y="401"/>
                  </a:cubicBezTo>
                  <a:cubicBezTo>
                    <a:pt x="1404" y="471"/>
                    <a:pt x="1339" y="542"/>
                    <a:pt x="1273" y="613"/>
                  </a:cubicBezTo>
                  <a:cubicBezTo>
                    <a:pt x="1132" y="765"/>
                    <a:pt x="996" y="920"/>
                    <a:pt x="858" y="1076"/>
                  </a:cubicBezTo>
                  <a:cubicBezTo>
                    <a:pt x="591" y="1380"/>
                    <a:pt x="314" y="1676"/>
                    <a:pt x="60" y="1994"/>
                  </a:cubicBezTo>
                  <a:cubicBezTo>
                    <a:pt x="0" y="2071"/>
                    <a:pt x="11" y="2185"/>
                    <a:pt x="89" y="2249"/>
                  </a:cubicBezTo>
                  <a:cubicBezTo>
                    <a:pt x="120" y="2274"/>
                    <a:pt x="162" y="2288"/>
                    <a:pt x="204" y="2288"/>
                  </a:cubicBezTo>
                  <a:cubicBezTo>
                    <a:pt x="258" y="2288"/>
                    <a:pt x="309" y="2264"/>
                    <a:pt x="342" y="2220"/>
                  </a:cubicBezTo>
                  <a:cubicBezTo>
                    <a:pt x="507" y="1997"/>
                    <a:pt x="690" y="1790"/>
                    <a:pt x="876" y="1584"/>
                  </a:cubicBezTo>
                  <a:cubicBezTo>
                    <a:pt x="1058" y="1383"/>
                    <a:pt x="1240" y="1183"/>
                    <a:pt x="1423" y="984"/>
                  </a:cubicBezTo>
                  <a:lnTo>
                    <a:pt x="1423" y="984"/>
                  </a:lnTo>
                  <a:cubicBezTo>
                    <a:pt x="1417" y="989"/>
                    <a:pt x="1412" y="995"/>
                    <a:pt x="1406" y="1000"/>
                  </a:cubicBezTo>
                  <a:cubicBezTo>
                    <a:pt x="1572" y="821"/>
                    <a:pt x="1738" y="637"/>
                    <a:pt x="1922" y="476"/>
                  </a:cubicBezTo>
                  <a:cubicBezTo>
                    <a:pt x="1952" y="452"/>
                    <a:pt x="1982" y="430"/>
                    <a:pt x="2014" y="408"/>
                  </a:cubicBezTo>
                  <a:cubicBezTo>
                    <a:pt x="2027" y="400"/>
                    <a:pt x="2041" y="393"/>
                    <a:pt x="2054" y="386"/>
                  </a:cubicBezTo>
                  <a:lnTo>
                    <a:pt x="2054" y="386"/>
                  </a:lnTo>
                  <a:cubicBezTo>
                    <a:pt x="2058" y="384"/>
                    <a:pt x="2063" y="382"/>
                    <a:pt x="2067" y="381"/>
                  </a:cubicBezTo>
                  <a:cubicBezTo>
                    <a:pt x="2166" y="373"/>
                    <a:pt x="2242" y="290"/>
                    <a:pt x="2245" y="192"/>
                  </a:cubicBezTo>
                  <a:cubicBezTo>
                    <a:pt x="2245" y="93"/>
                    <a:pt x="2162" y="1"/>
                    <a:pt x="2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3" name="Google Shape;9253;p18"/>
            <p:cNvSpPr/>
            <p:nvPr/>
          </p:nvSpPr>
          <p:spPr>
            <a:xfrm>
              <a:off x="2197650" y="1086875"/>
              <a:ext cx="23925" cy="46925"/>
            </a:xfrm>
            <a:custGeom>
              <a:avLst/>
              <a:gdLst/>
              <a:ahLst/>
              <a:cxnLst/>
              <a:rect l="l" t="t" r="r" b="b"/>
              <a:pathLst>
                <a:path w="957" h="1877" extrusionOk="0">
                  <a:moveTo>
                    <a:pt x="550" y="383"/>
                  </a:moveTo>
                  <a:cubicBezTo>
                    <a:pt x="550" y="385"/>
                    <a:pt x="550" y="387"/>
                    <a:pt x="551" y="388"/>
                  </a:cubicBezTo>
                  <a:cubicBezTo>
                    <a:pt x="551" y="396"/>
                    <a:pt x="553" y="404"/>
                    <a:pt x="553" y="412"/>
                  </a:cubicBezTo>
                  <a:cubicBezTo>
                    <a:pt x="554" y="426"/>
                    <a:pt x="554" y="441"/>
                    <a:pt x="553" y="455"/>
                  </a:cubicBezTo>
                  <a:lnTo>
                    <a:pt x="553" y="455"/>
                  </a:lnTo>
                  <a:cubicBezTo>
                    <a:pt x="553" y="455"/>
                    <a:pt x="553" y="455"/>
                    <a:pt x="553" y="455"/>
                  </a:cubicBezTo>
                  <a:lnTo>
                    <a:pt x="553" y="455"/>
                  </a:lnTo>
                  <a:cubicBezTo>
                    <a:pt x="553" y="455"/>
                    <a:pt x="553" y="455"/>
                    <a:pt x="553" y="455"/>
                  </a:cubicBezTo>
                  <a:lnTo>
                    <a:pt x="553" y="455"/>
                  </a:lnTo>
                  <a:cubicBezTo>
                    <a:pt x="553" y="460"/>
                    <a:pt x="552" y="464"/>
                    <a:pt x="552" y="469"/>
                  </a:cubicBezTo>
                  <a:lnTo>
                    <a:pt x="552" y="469"/>
                  </a:lnTo>
                  <a:cubicBezTo>
                    <a:pt x="551" y="474"/>
                    <a:pt x="551" y="480"/>
                    <a:pt x="550" y="485"/>
                  </a:cubicBezTo>
                  <a:cubicBezTo>
                    <a:pt x="512" y="480"/>
                    <a:pt x="474" y="474"/>
                    <a:pt x="437" y="467"/>
                  </a:cubicBezTo>
                  <a:lnTo>
                    <a:pt x="442" y="459"/>
                  </a:lnTo>
                  <a:cubicBezTo>
                    <a:pt x="449" y="451"/>
                    <a:pt x="455" y="443"/>
                    <a:pt x="462" y="435"/>
                  </a:cubicBezTo>
                  <a:lnTo>
                    <a:pt x="462" y="435"/>
                  </a:lnTo>
                  <a:lnTo>
                    <a:pt x="466" y="433"/>
                  </a:lnTo>
                  <a:lnTo>
                    <a:pt x="466" y="433"/>
                  </a:lnTo>
                  <a:lnTo>
                    <a:pt x="456" y="444"/>
                  </a:lnTo>
                  <a:cubicBezTo>
                    <a:pt x="463" y="437"/>
                    <a:pt x="469" y="431"/>
                    <a:pt x="475" y="425"/>
                  </a:cubicBezTo>
                  <a:lnTo>
                    <a:pt x="475" y="425"/>
                  </a:lnTo>
                  <a:lnTo>
                    <a:pt x="466" y="433"/>
                  </a:lnTo>
                  <a:cubicBezTo>
                    <a:pt x="466" y="431"/>
                    <a:pt x="467" y="430"/>
                    <a:pt x="468" y="429"/>
                  </a:cubicBezTo>
                  <a:lnTo>
                    <a:pt x="468" y="429"/>
                  </a:lnTo>
                  <a:lnTo>
                    <a:pt x="475" y="425"/>
                  </a:lnTo>
                  <a:lnTo>
                    <a:pt x="475" y="425"/>
                  </a:lnTo>
                  <a:lnTo>
                    <a:pt x="475" y="425"/>
                  </a:lnTo>
                  <a:lnTo>
                    <a:pt x="475" y="425"/>
                  </a:lnTo>
                  <a:cubicBezTo>
                    <a:pt x="477" y="423"/>
                    <a:pt x="478" y="421"/>
                    <a:pt x="480" y="420"/>
                  </a:cubicBezTo>
                  <a:lnTo>
                    <a:pt x="494" y="410"/>
                  </a:lnTo>
                  <a:cubicBezTo>
                    <a:pt x="504" y="404"/>
                    <a:pt x="513" y="398"/>
                    <a:pt x="521" y="395"/>
                  </a:cubicBezTo>
                  <a:cubicBezTo>
                    <a:pt x="529" y="391"/>
                    <a:pt x="537" y="388"/>
                    <a:pt x="545" y="385"/>
                  </a:cubicBezTo>
                  <a:lnTo>
                    <a:pt x="550" y="383"/>
                  </a:lnTo>
                  <a:close/>
                  <a:moveTo>
                    <a:pt x="420" y="1506"/>
                  </a:moveTo>
                  <a:lnTo>
                    <a:pt x="420" y="1506"/>
                  </a:lnTo>
                  <a:cubicBezTo>
                    <a:pt x="421" y="1506"/>
                    <a:pt x="423" y="1507"/>
                    <a:pt x="424" y="1507"/>
                  </a:cubicBezTo>
                  <a:lnTo>
                    <a:pt x="424" y="1507"/>
                  </a:lnTo>
                  <a:cubicBezTo>
                    <a:pt x="423" y="1506"/>
                    <a:pt x="421" y="1506"/>
                    <a:pt x="420" y="1506"/>
                  </a:cubicBezTo>
                  <a:close/>
                  <a:moveTo>
                    <a:pt x="571" y="1"/>
                  </a:moveTo>
                  <a:cubicBezTo>
                    <a:pt x="505" y="1"/>
                    <a:pt x="439" y="21"/>
                    <a:pt x="380" y="46"/>
                  </a:cubicBezTo>
                  <a:cubicBezTo>
                    <a:pt x="304" y="80"/>
                    <a:pt x="236" y="129"/>
                    <a:pt x="179" y="190"/>
                  </a:cubicBezTo>
                  <a:cubicBezTo>
                    <a:pt x="125" y="252"/>
                    <a:pt x="72" y="325"/>
                    <a:pt x="49" y="406"/>
                  </a:cubicBezTo>
                  <a:cubicBezTo>
                    <a:pt x="35" y="450"/>
                    <a:pt x="29" y="497"/>
                    <a:pt x="32" y="543"/>
                  </a:cubicBezTo>
                  <a:cubicBezTo>
                    <a:pt x="37" y="577"/>
                    <a:pt x="45" y="608"/>
                    <a:pt x="56" y="638"/>
                  </a:cubicBezTo>
                  <a:cubicBezTo>
                    <a:pt x="84" y="719"/>
                    <a:pt x="162" y="768"/>
                    <a:pt x="236" y="800"/>
                  </a:cubicBezTo>
                  <a:cubicBezTo>
                    <a:pt x="285" y="819"/>
                    <a:pt x="338" y="833"/>
                    <a:pt x="390" y="839"/>
                  </a:cubicBezTo>
                  <a:lnTo>
                    <a:pt x="401" y="841"/>
                  </a:lnTo>
                  <a:cubicBezTo>
                    <a:pt x="360" y="911"/>
                    <a:pt x="315" y="977"/>
                    <a:pt x="269" y="1044"/>
                  </a:cubicBezTo>
                  <a:cubicBezTo>
                    <a:pt x="274" y="1037"/>
                    <a:pt x="279" y="1031"/>
                    <a:pt x="284" y="1025"/>
                  </a:cubicBezTo>
                  <a:lnTo>
                    <a:pt x="284" y="1025"/>
                  </a:lnTo>
                  <a:cubicBezTo>
                    <a:pt x="239" y="1085"/>
                    <a:pt x="195" y="1146"/>
                    <a:pt x="152" y="1208"/>
                  </a:cubicBezTo>
                  <a:cubicBezTo>
                    <a:pt x="86" y="1300"/>
                    <a:pt x="2" y="1398"/>
                    <a:pt x="2" y="1517"/>
                  </a:cubicBezTo>
                  <a:cubicBezTo>
                    <a:pt x="0" y="1601"/>
                    <a:pt x="32" y="1682"/>
                    <a:pt x="91" y="1740"/>
                  </a:cubicBezTo>
                  <a:cubicBezTo>
                    <a:pt x="141" y="1794"/>
                    <a:pt x="208" y="1832"/>
                    <a:pt x="279" y="1851"/>
                  </a:cubicBezTo>
                  <a:lnTo>
                    <a:pt x="279" y="1849"/>
                  </a:lnTo>
                  <a:cubicBezTo>
                    <a:pt x="345" y="1867"/>
                    <a:pt x="414" y="1876"/>
                    <a:pt x="482" y="1876"/>
                  </a:cubicBezTo>
                  <a:cubicBezTo>
                    <a:pt x="588" y="1873"/>
                    <a:pt x="692" y="1862"/>
                    <a:pt x="797" y="1843"/>
                  </a:cubicBezTo>
                  <a:cubicBezTo>
                    <a:pt x="890" y="1829"/>
                    <a:pt x="956" y="1743"/>
                    <a:pt x="944" y="1648"/>
                  </a:cubicBezTo>
                  <a:cubicBezTo>
                    <a:pt x="933" y="1559"/>
                    <a:pt x="859" y="1494"/>
                    <a:pt x="772" y="1494"/>
                  </a:cubicBezTo>
                  <a:cubicBezTo>
                    <a:pt x="766" y="1494"/>
                    <a:pt x="760" y="1494"/>
                    <a:pt x="754" y="1495"/>
                  </a:cubicBezTo>
                  <a:cubicBezTo>
                    <a:pt x="692" y="1501"/>
                    <a:pt x="630" y="1507"/>
                    <a:pt x="569" y="1512"/>
                  </a:cubicBezTo>
                  <a:cubicBezTo>
                    <a:pt x="544" y="1512"/>
                    <a:pt x="521" y="1513"/>
                    <a:pt x="497" y="1513"/>
                  </a:cubicBezTo>
                  <a:cubicBezTo>
                    <a:pt x="485" y="1513"/>
                    <a:pt x="473" y="1513"/>
                    <a:pt x="461" y="1512"/>
                  </a:cubicBezTo>
                  <a:cubicBezTo>
                    <a:pt x="448" y="1511"/>
                    <a:pt x="436" y="1509"/>
                    <a:pt x="424" y="1507"/>
                  </a:cubicBezTo>
                  <a:lnTo>
                    <a:pt x="424" y="1507"/>
                  </a:lnTo>
                  <a:cubicBezTo>
                    <a:pt x="431" y="1509"/>
                    <a:pt x="437" y="1511"/>
                    <a:pt x="444" y="1512"/>
                  </a:cubicBezTo>
                  <a:cubicBezTo>
                    <a:pt x="428" y="1509"/>
                    <a:pt x="412" y="1504"/>
                    <a:pt x="398" y="1501"/>
                  </a:cubicBezTo>
                  <a:cubicBezTo>
                    <a:pt x="439" y="1433"/>
                    <a:pt x="485" y="1368"/>
                    <a:pt x="529" y="1305"/>
                  </a:cubicBezTo>
                  <a:lnTo>
                    <a:pt x="529" y="1305"/>
                  </a:lnTo>
                  <a:lnTo>
                    <a:pt x="524" y="1313"/>
                  </a:lnTo>
                  <a:cubicBezTo>
                    <a:pt x="624" y="1172"/>
                    <a:pt x="722" y="1033"/>
                    <a:pt x="800" y="877"/>
                  </a:cubicBezTo>
                  <a:cubicBezTo>
                    <a:pt x="844" y="789"/>
                    <a:pt x="881" y="695"/>
                    <a:pt x="904" y="600"/>
                  </a:cubicBezTo>
                  <a:cubicBezTo>
                    <a:pt x="923" y="512"/>
                    <a:pt x="930" y="421"/>
                    <a:pt x="918" y="333"/>
                  </a:cubicBezTo>
                  <a:cubicBezTo>
                    <a:pt x="899" y="175"/>
                    <a:pt x="773" y="27"/>
                    <a:pt x="611" y="4"/>
                  </a:cubicBezTo>
                  <a:cubicBezTo>
                    <a:pt x="598" y="2"/>
                    <a:pt x="584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4" name="Google Shape;9254;p18"/>
            <p:cNvSpPr/>
            <p:nvPr/>
          </p:nvSpPr>
          <p:spPr>
            <a:xfrm>
              <a:off x="2248225" y="1069950"/>
              <a:ext cx="68175" cy="107525"/>
            </a:xfrm>
            <a:custGeom>
              <a:avLst/>
              <a:gdLst/>
              <a:ahLst/>
              <a:cxnLst/>
              <a:rect l="l" t="t" r="r" b="b"/>
              <a:pathLst>
                <a:path w="2727" h="4301" extrusionOk="0">
                  <a:moveTo>
                    <a:pt x="1836" y="3651"/>
                  </a:moveTo>
                  <a:cubicBezTo>
                    <a:pt x="1836" y="3656"/>
                    <a:pt x="1835" y="3661"/>
                    <a:pt x="1835" y="3666"/>
                  </a:cubicBezTo>
                  <a:cubicBezTo>
                    <a:pt x="1835" y="3660"/>
                    <a:pt x="1836" y="3656"/>
                    <a:pt x="1836" y="3651"/>
                  </a:cubicBezTo>
                  <a:close/>
                  <a:moveTo>
                    <a:pt x="413" y="3740"/>
                  </a:moveTo>
                  <a:lnTo>
                    <a:pt x="420" y="3747"/>
                  </a:lnTo>
                  <a:lnTo>
                    <a:pt x="420" y="3747"/>
                  </a:lnTo>
                  <a:lnTo>
                    <a:pt x="420" y="3747"/>
                  </a:lnTo>
                  <a:lnTo>
                    <a:pt x="413" y="3740"/>
                  </a:lnTo>
                  <a:close/>
                  <a:moveTo>
                    <a:pt x="1270" y="2352"/>
                  </a:moveTo>
                  <a:lnTo>
                    <a:pt x="1289" y="2355"/>
                  </a:lnTo>
                  <a:lnTo>
                    <a:pt x="1297" y="2359"/>
                  </a:lnTo>
                  <a:cubicBezTo>
                    <a:pt x="1300" y="2361"/>
                    <a:pt x="1304" y="2364"/>
                    <a:pt x="1307" y="2367"/>
                  </a:cubicBezTo>
                  <a:lnTo>
                    <a:pt x="1307" y="2367"/>
                  </a:lnTo>
                  <a:lnTo>
                    <a:pt x="1306" y="2366"/>
                  </a:lnTo>
                  <a:lnTo>
                    <a:pt x="1306" y="2366"/>
                  </a:lnTo>
                  <a:cubicBezTo>
                    <a:pt x="1307" y="2367"/>
                    <a:pt x="1309" y="2368"/>
                    <a:pt x="1310" y="2369"/>
                  </a:cubicBezTo>
                  <a:lnTo>
                    <a:pt x="1310" y="2369"/>
                  </a:lnTo>
                  <a:cubicBezTo>
                    <a:pt x="1309" y="2369"/>
                    <a:pt x="1308" y="2368"/>
                    <a:pt x="1307" y="2367"/>
                  </a:cubicBezTo>
                  <a:lnTo>
                    <a:pt x="1307" y="2367"/>
                  </a:lnTo>
                  <a:lnTo>
                    <a:pt x="1319" y="2378"/>
                  </a:lnTo>
                  <a:lnTo>
                    <a:pt x="1319" y="2378"/>
                  </a:lnTo>
                  <a:cubicBezTo>
                    <a:pt x="1316" y="2375"/>
                    <a:pt x="1313" y="2372"/>
                    <a:pt x="1310" y="2369"/>
                  </a:cubicBezTo>
                  <a:lnTo>
                    <a:pt x="1310" y="2369"/>
                  </a:lnTo>
                  <a:cubicBezTo>
                    <a:pt x="1315" y="2374"/>
                    <a:pt x="1319" y="2378"/>
                    <a:pt x="1324" y="2382"/>
                  </a:cubicBezTo>
                  <a:lnTo>
                    <a:pt x="1319" y="2378"/>
                  </a:lnTo>
                  <a:lnTo>
                    <a:pt x="1319" y="2378"/>
                  </a:lnTo>
                  <a:cubicBezTo>
                    <a:pt x="1325" y="2384"/>
                    <a:pt x="1332" y="2391"/>
                    <a:pt x="1338" y="2398"/>
                  </a:cubicBezTo>
                  <a:lnTo>
                    <a:pt x="1349" y="2412"/>
                  </a:lnTo>
                  <a:lnTo>
                    <a:pt x="1360" y="2431"/>
                  </a:lnTo>
                  <a:lnTo>
                    <a:pt x="1360" y="2433"/>
                  </a:lnTo>
                  <a:lnTo>
                    <a:pt x="1362" y="2442"/>
                  </a:lnTo>
                  <a:cubicBezTo>
                    <a:pt x="1368" y="2473"/>
                    <a:pt x="1371" y="2503"/>
                    <a:pt x="1374" y="2534"/>
                  </a:cubicBezTo>
                  <a:lnTo>
                    <a:pt x="1374" y="2599"/>
                  </a:lnTo>
                  <a:cubicBezTo>
                    <a:pt x="1368" y="2612"/>
                    <a:pt x="1363" y="2626"/>
                    <a:pt x="1362" y="2642"/>
                  </a:cubicBezTo>
                  <a:cubicBezTo>
                    <a:pt x="1360" y="2645"/>
                    <a:pt x="1359" y="2648"/>
                    <a:pt x="1359" y="2653"/>
                  </a:cubicBezTo>
                  <a:cubicBezTo>
                    <a:pt x="1351" y="2691"/>
                    <a:pt x="1341" y="2729"/>
                    <a:pt x="1333" y="2767"/>
                  </a:cubicBezTo>
                  <a:cubicBezTo>
                    <a:pt x="1324" y="2813"/>
                    <a:pt x="1306" y="2864"/>
                    <a:pt x="1305" y="2913"/>
                  </a:cubicBezTo>
                  <a:lnTo>
                    <a:pt x="1286" y="2946"/>
                  </a:lnTo>
                  <a:cubicBezTo>
                    <a:pt x="1270" y="2973"/>
                    <a:pt x="1256" y="3001"/>
                    <a:pt x="1238" y="3027"/>
                  </a:cubicBezTo>
                  <a:cubicBezTo>
                    <a:pt x="1196" y="3088"/>
                    <a:pt x="1153" y="3150"/>
                    <a:pt x="1112" y="3213"/>
                  </a:cubicBezTo>
                  <a:cubicBezTo>
                    <a:pt x="1029" y="3332"/>
                    <a:pt x="939" y="3446"/>
                    <a:pt x="844" y="3554"/>
                  </a:cubicBezTo>
                  <a:cubicBezTo>
                    <a:pt x="819" y="3579"/>
                    <a:pt x="793" y="3603"/>
                    <a:pt x="767" y="3627"/>
                  </a:cubicBezTo>
                  <a:cubicBezTo>
                    <a:pt x="730" y="3655"/>
                    <a:pt x="694" y="3682"/>
                    <a:pt x="656" y="3707"/>
                  </a:cubicBezTo>
                  <a:cubicBezTo>
                    <a:pt x="634" y="3720"/>
                    <a:pt x="613" y="3731"/>
                    <a:pt x="592" y="3742"/>
                  </a:cubicBezTo>
                  <a:cubicBezTo>
                    <a:pt x="567" y="3753"/>
                    <a:pt x="542" y="3764"/>
                    <a:pt x="515" y="3774"/>
                  </a:cubicBezTo>
                  <a:cubicBezTo>
                    <a:pt x="507" y="3775"/>
                    <a:pt x="499" y="3777"/>
                    <a:pt x="491" y="3780"/>
                  </a:cubicBezTo>
                  <a:lnTo>
                    <a:pt x="482" y="3782"/>
                  </a:lnTo>
                  <a:lnTo>
                    <a:pt x="472" y="3780"/>
                  </a:lnTo>
                  <a:lnTo>
                    <a:pt x="461" y="3778"/>
                  </a:lnTo>
                  <a:lnTo>
                    <a:pt x="453" y="3777"/>
                  </a:lnTo>
                  <a:lnTo>
                    <a:pt x="447" y="3774"/>
                  </a:lnTo>
                  <a:lnTo>
                    <a:pt x="445" y="3774"/>
                  </a:lnTo>
                  <a:lnTo>
                    <a:pt x="437" y="3769"/>
                  </a:lnTo>
                  <a:cubicBezTo>
                    <a:pt x="434" y="3764"/>
                    <a:pt x="430" y="3759"/>
                    <a:pt x="427" y="3755"/>
                  </a:cubicBezTo>
                  <a:lnTo>
                    <a:pt x="427" y="3755"/>
                  </a:lnTo>
                  <a:cubicBezTo>
                    <a:pt x="423" y="3750"/>
                    <a:pt x="420" y="3746"/>
                    <a:pt x="415" y="3740"/>
                  </a:cubicBezTo>
                  <a:cubicBezTo>
                    <a:pt x="412" y="3734"/>
                    <a:pt x="407" y="3728"/>
                    <a:pt x="404" y="3720"/>
                  </a:cubicBezTo>
                  <a:cubicBezTo>
                    <a:pt x="396" y="3703"/>
                    <a:pt x="388" y="3682"/>
                    <a:pt x="382" y="3663"/>
                  </a:cubicBezTo>
                  <a:cubicBezTo>
                    <a:pt x="379" y="3650"/>
                    <a:pt x="376" y="3639"/>
                    <a:pt x="372" y="3628"/>
                  </a:cubicBezTo>
                  <a:cubicBezTo>
                    <a:pt x="368" y="3601"/>
                    <a:pt x="363" y="3573"/>
                    <a:pt x="363" y="3546"/>
                  </a:cubicBezTo>
                  <a:cubicBezTo>
                    <a:pt x="363" y="3519"/>
                    <a:pt x="361" y="3495"/>
                    <a:pt x="365" y="3467"/>
                  </a:cubicBezTo>
                  <a:cubicBezTo>
                    <a:pt x="368" y="3440"/>
                    <a:pt x="371" y="3411"/>
                    <a:pt x="377" y="3383"/>
                  </a:cubicBezTo>
                  <a:cubicBezTo>
                    <a:pt x="385" y="3349"/>
                    <a:pt x="395" y="3318"/>
                    <a:pt x="406" y="3285"/>
                  </a:cubicBezTo>
                  <a:cubicBezTo>
                    <a:pt x="437" y="3205"/>
                    <a:pt x="474" y="3128"/>
                    <a:pt x="515" y="3053"/>
                  </a:cubicBezTo>
                  <a:cubicBezTo>
                    <a:pt x="561" y="2966"/>
                    <a:pt x="610" y="2883"/>
                    <a:pt x="664" y="2802"/>
                  </a:cubicBezTo>
                  <a:cubicBezTo>
                    <a:pt x="708" y="2740"/>
                    <a:pt x="755" y="2680"/>
                    <a:pt x="806" y="2623"/>
                  </a:cubicBezTo>
                  <a:cubicBezTo>
                    <a:pt x="841" y="2585"/>
                    <a:pt x="879" y="2550"/>
                    <a:pt x="919" y="2515"/>
                  </a:cubicBezTo>
                  <a:cubicBezTo>
                    <a:pt x="953" y="2487"/>
                    <a:pt x="988" y="2461"/>
                    <a:pt x="1025" y="2438"/>
                  </a:cubicBezTo>
                  <a:cubicBezTo>
                    <a:pt x="1043" y="2425"/>
                    <a:pt x="1062" y="2415"/>
                    <a:pt x="1082" y="2404"/>
                  </a:cubicBezTo>
                  <a:lnTo>
                    <a:pt x="1082" y="2404"/>
                  </a:lnTo>
                  <a:cubicBezTo>
                    <a:pt x="1108" y="2392"/>
                    <a:pt x="1133" y="2382"/>
                    <a:pt x="1159" y="2371"/>
                  </a:cubicBezTo>
                  <a:cubicBezTo>
                    <a:pt x="1180" y="2365"/>
                    <a:pt x="1199" y="2360"/>
                    <a:pt x="1219" y="2357"/>
                  </a:cubicBezTo>
                  <a:cubicBezTo>
                    <a:pt x="1229" y="2355"/>
                    <a:pt x="1240" y="2354"/>
                    <a:pt x="1251" y="2352"/>
                  </a:cubicBezTo>
                  <a:close/>
                  <a:moveTo>
                    <a:pt x="2500" y="0"/>
                  </a:moveTo>
                  <a:cubicBezTo>
                    <a:pt x="2475" y="0"/>
                    <a:pt x="2449" y="5"/>
                    <a:pt x="2424" y="14"/>
                  </a:cubicBezTo>
                  <a:cubicBezTo>
                    <a:pt x="2326" y="54"/>
                    <a:pt x="2269" y="163"/>
                    <a:pt x="2226" y="255"/>
                  </a:cubicBezTo>
                  <a:cubicBezTo>
                    <a:pt x="2172" y="370"/>
                    <a:pt x="2125" y="491"/>
                    <a:pt x="2085" y="613"/>
                  </a:cubicBezTo>
                  <a:cubicBezTo>
                    <a:pt x="2006" y="856"/>
                    <a:pt x="1968" y="1108"/>
                    <a:pt x="1932" y="1360"/>
                  </a:cubicBezTo>
                  <a:cubicBezTo>
                    <a:pt x="1921" y="1447"/>
                    <a:pt x="1914" y="1539"/>
                    <a:pt x="1909" y="1627"/>
                  </a:cubicBezTo>
                  <a:lnTo>
                    <a:pt x="1906" y="1686"/>
                  </a:lnTo>
                  <a:cubicBezTo>
                    <a:pt x="1881" y="1744"/>
                    <a:pt x="1856" y="1804"/>
                    <a:pt x="1830" y="1863"/>
                  </a:cubicBezTo>
                  <a:cubicBezTo>
                    <a:pt x="1797" y="1942"/>
                    <a:pt x="1764" y="2021"/>
                    <a:pt x="1726" y="2099"/>
                  </a:cubicBezTo>
                  <a:lnTo>
                    <a:pt x="1667" y="2224"/>
                  </a:lnTo>
                  <a:lnTo>
                    <a:pt x="1658" y="2210"/>
                  </a:lnTo>
                  <a:cubicBezTo>
                    <a:pt x="1601" y="2124"/>
                    <a:pt x="1522" y="2048"/>
                    <a:pt x="1425" y="2012"/>
                  </a:cubicBezTo>
                  <a:cubicBezTo>
                    <a:pt x="1371" y="1991"/>
                    <a:pt x="1315" y="1982"/>
                    <a:pt x="1259" y="1982"/>
                  </a:cubicBezTo>
                  <a:cubicBezTo>
                    <a:pt x="1093" y="1982"/>
                    <a:pt x="925" y="2061"/>
                    <a:pt x="793" y="2153"/>
                  </a:cubicBezTo>
                  <a:cubicBezTo>
                    <a:pt x="608" y="2289"/>
                    <a:pt x="452" y="2460"/>
                    <a:pt x="333" y="2656"/>
                  </a:cubicBezTo>
                  <a:cubicBezTo>
                    <a:pt x="268" y="2761"/>
                    <a:pt x="209" y="2868"/>
                    <a:pt x="157" y="2979"/>
                  </a:cubicBezTo>
                  <a:cubicBezTo>
                    <a:pt x="103" y="3087"/>
                    <a:pt x="54" y="3196"/>
                    <a:pt x="30" y="3315"/>
                  </a:cubicBezTo>
                  <a:cubicBezTo>
                    <a:pt x="5" y="3435"/>
                    <a:pt x="0" y="3557"/>
                    <a:pt x="19" y="3679"/>
                  </a:cubicBezTo>
                  <a:cubicBezTo>
                    <a:pt x="34" y="3775"/>
                    <a:pt x="67" y="3867"/>
                    <a:pt x="121" y="3948"/>
                  </a:cubicBezTo>
                  <a:cubicBezTo>
                    <a:pt x="176" y="4030"/>
                    <a:pt x="255" y="4105"/>
                    <a:pt x="355" y="4128"/>
                  </a:cubicBezTo>
                  <a:cubicBezTo>
                    <a:pt x="394" y="4139"/>
                    <a:pt x="435" y="4145"/>
                    <a:pt x="476" y="4145"/>
                  </a:cubicBezTo>
                  <a:cubicBezTo>
                    <a:pt x="485" y="4145"/>
                    <a:pt x="494" y="4145"/>
                    <a:pt x="502" y="4144"/>
                  </a:cubicBezTo>
                  <a:cubicBezTo>
                    <a:pt x="554" y="4141"/>
                    <a:pt x="607" y="4128"/>
                    <a:pt x="657" y="4109"/>
                  </a:cubicBezTo>
                  <a:cubicBezTo>
                    <a:pt x="865" y="4030"/>
                    <a:pt x="1037" y="3886"/>
                    <a:pt x="1175" y="3714"/>
                  </a:cubicBezTo>
                  <a:cubicBezTo>
                    <a:pt x="1287" y="3573"/>
                    <a:pt x="1387" y="3424"/>
                    <a:pt x="1487" y="3274"/>
                  </a:cubicBezTo>
                  <a:cubicBezTo>
                    <a:pt x="1530" y="3209"/>
                    <a:pt x="1568" y="3142"/>
                    <a:pt x="1606" y="3076"/>
                  </a:cubicBezTo>
                  <a:cubicBezTo>
                    <a:pt x="1625" y="3061"/>
                    <a:pt x="1642" y="3042"/>
                    <a:pt x="1653" y="3022"/>
                  </a:cubicBezTo>
                  <a:cubicBezTo>
                    <a:pt x="1669" y="2989"/>
                    <a:pt x="1682" y="2955"/>
                    <a:pt x="1691" y="2921"/>
                  </a:cubicBezTo>
                  <a:cubicBezTo>
                    <a:pt x="1713" y="2879"/>
                    <a:pt x="1735" y="2838"/>
                    <a:pt x="1756" y="2795"/>
                  </a:cubicBezTo>
                  <a:cubicBezTo>
                    <a:pt x="1799" y="2713"/>
                    <a:pt x="1845" y="2631"/>
                    <a:pt x="1884" y="2547"/>
                  </a:cubicBezTo>
                  <a:lnTo>
                    <a:pt x="1884" y="2547"/>
                  </a:lnTo>
                  <a:cubicBezTo>
                    <a:pt x="1883" y="2718"/>
                    <a:pt x="1881" y="2889"/>
                    <a:pt x="1872" y="3060"/>
                  </a:cubicBezTo>
                  <a:cubicBezTo>
                    <a:pt x="1862" y="3255"/>
                    <a:pt x="1850" y="3449"/>
                    <a:pt x="1837" y="3644"/>
                  </a:cubicBezTo>
                  <a:lnTo>
                    <a:pt x="1837" y="3644"/>
                  </a:lnTo>
                  <a:cubicBezTo>
                    <a:pt x="1837" y="3643"/>
                    <a:pt x="1837" y="3643"/>
                    <a:pt x="1837" y="3642"/>
                  </a:cubicBezTo>
                  <a:lnTo>
                    <a:pt x="1837" y="3642"/>
                  </a:lnTo>
                  <a:cubicBezTo>
                    <a:pt x="1822" y="3791"/>
                    <a:pt x="1802" y="3940"/>
                    <a:pt x="1775" y="4087"/>
                  </a:cubicBezTo>
                  <a:cubicBezTo>
                    <a:pt x="1756" y="4188"/>
                    <a:pt x="1835" y="4287"/>
                    <a:pt x="1935" y="4301"/>
                  </a:cubicBezTo>
                  <a:lnTo>
                    <a:pt x="1960" y="4301"/>
                  </a:lnTo>
                  <a:cubicBezTo>
                    <a:pt x="2054" y="4299"/>
                    <a:pt x="2133" y="4231"/>
                    <a:pt x="2147" y="4139"/>
                  </a:cubicBezTo>
                  <a:cubicBezTo>
                    <a:pt x="2158" y="4052"/>
                    <a:pt x="2164" y="3965"/>
                    <a:pt x="2171" y="3878"/>
                  </a:cubicBezTo>
                  <a:cubicBezTo>
                    <a:pt x="2182" y="3690"/>
                    <a:pt x="2191" y="3501"/>
                    <a:pt x="2198" y="3312"/>
                  </a:cubicBezTo>
                  <a:cubicBezTo>
                    <a:pt x="2202" y="3122"/>
                    <a:pt x="2212" y="2935"/>
                    <a:pt x="2213" y="2746"/>
                  </a:cubicBezTo>
                  <a:cubicBezTo>
                    <a:pt x="2218" y="2408"/>
                    <a:pt x="2221" y="2069"/>
                    <a:pt x="2242" y="1730"/>
                  </a:cubicBezTo>
                  <a:cubicBezTo>
                    <a:pt x="2280" y="1627"/>
                    <a:pt x="2318" y="1523"/>
                    <a:pt x="2354" y="1420"/>
                  </a:cubicBezTo>
                  <a:cubicBezTo>
                    <a:pt x="2419" y="1244"/>
                    <a:pt x="2476" y="1060"/>
                    <a:pt x="2533" y="885"/>
                  </a:cubicBezTo>
                  <a:cubicBezTo>
                    <a:pt x="2590" y="711"/>
                    <a:pt x="2646" y="533"/>
                    <a:pt x="2685" y="354"/>
                  </a:cubicBezTo>
                  <a:cubicBezTo>
                    <a:pt x="2706" y="264"/>
                    <a:pt x="2726" y="161"/>
                    <a:pt x="2668" y="81"/>
                  </a:cubicBezTo>
                  <a:cubicBezTo>
                    <a:pt x="2626" y="29"/>
                    <a:pt x="2564" y="0"/>
                    <a:pt x="25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5" name="Google Shape;9255;p18"/>
            <p:cNvSpPr/>
            <p:nvPr/>
          </p:nvSpPr>
          <p:spPr>
            <a:xfrm>
              <a:off x="2330825" y="1113625"/>
              <a:ext cx="50600" cy="64775"/>
            </a:xfrm>
            <a:custGeom>
              <a:avLst/>
              <a:gdLst/>
              <a:ahLst/>
              <a:cxnLst/>
              <a:rect l="l" t="t" r="r" b="b"/>
              <a:pathLst>
                <a:path w="2024" h="2591" extrusionOk="0">
                  <a:moveTo>
                    <a:pt x="386" y="2130"/>
                  </a:moveTo>
                  <a:cubicBezTo>
                    <a:pt x="387" y="2130"/>
                    <a:pt x="387" y="2131"/>
                    <a:pt x="388" y="2132"/>
                  </a:cubicBezTo>
                  <a:lnTo>
                    <a:pt x="388" y="2132"/>
                  </a:lnTo>
                  <a:lnTo>
                    <a:pt x="386" y="2130"/>
                  </a:lnTo>
                  <a:close/>
                  <a:moveTo>
                    <a:pt x="1292" y="1"/>
                  </a:moveTo>
                  <a:cubicBezTo>
                    <a:pt x="1157" y="4"/>
                    <a:pt x="1024" y="18"/>
                    <a:pt x="894" y="43"/>
                  </a:cubicBezTo>
                  <a:cubicBezTo>
                    <a:pt x="773" y="64"/>
                    <a:pt x="655" y="99"/>
                    <a:pt x="545" y="149"/>
                  </a:cubicBezTo>
                  <a:cubicBezTo>
                    <a:pt x="347" y="243"/>
                    <a:pt x="163" y="422"/>
                    <a:pt x="198" y="657"/>
                  </a:cubicBezTo>
                  <a:cubicBezTo>
                    <a:pt x="222" y="817"/>
                    <a:pt x="355" y="919"/>
                    <a:pt x="475" y="1009"/>
                  </a:cubicBezTo>
                  <a:cubicBezTo>
                    <a:pt x="512" y="1036"/>
                    <a:pt x="555" y="1049"/>
                    <a:pt x="597" y="1049"/>
                  </a:cubicBezTo>
                  <a:cubicBezTo>
                    <a:pt x="660" y="1049"/>
                    <a:pt x="721" y="1019"/>
                    <a:pt x="758" y="958"/>
                  </a:cubicBezTo>
                  <a:cubicBezTo>
                    <a:pt x="814" y="866"/>
                    <a:pt x="781" y="756"/>
                    <a:pt x="695" y="697"/>
                  </a:cubicBezTo>
                  <a:cubicBezTo>
                    <a:pt x="673" y="681"/>
                    <a:pt x="651" y="665"/>
                    <a:pt x="627" y="651"/>
                  </a:cubicBezTo>
                  <a:cubicBezTo>
                    <a:pt x="608" y="637"/>
                    <a:pt x="589" y="623"/>
                    <a:pt x="572" y="607"/>
                  </a:cubicBezTo>
                  <a:lnTo>
                    <a:pt x="567" y="602"/>
                  </a:lnTo>
                  <a:lnTo>
                    <a:pt x="564" y="599"/>
                  </a:lnTo>
                  <a:lnTo>
                    <a:pt x="564" y="596"/>
                  </a:lnTo>
                  <a:cubicBezTo>
                    <a:pt x="564" y="594"/>
                    <a:pt x="564" y="593"/>
                    <a:pt x="565" y="591"/>
                  </a:cubicBezTo>
                  <a:lnTo>
                    <a:pt x="568" y="585"/>
                  </a:lnTo>
                  <a:cubicBezTo>
                    <a:pt x="570" y="581"/>
                    <a:pt x="572" y="578"/>
                    <a:pt x="573" y="574"/>
                  </a:cubicBezTo>
                  <a:lnTo>
                    <a:pt x="584" y="561"/>
                  </a:lnTo>
                  <a:cubicBezTo>
                    <a:pt x="592" y="551"/>
                    <a:pt x="602" y="542"/>
                    <a:pt x="610" y="536"/>
                  </a:cubicBezTo>
                  <a:cubicBezTo>
                    <a:pt x="619" y="528"/>
                    <a:pt x="627" y="521"/>
                    <a:pt x="636" y="515"/>
                  </a:cubicBezTo>
                  <a:cubicBezTo>
                    <a:pt x="660" y="501"/>
                    <a:pt x="686" y="486"/>
                    <a:pt x="711" y="474"/>
                  </a:cubicBezTo>
                  <a:cubicBezTo>
                    <a:pt x="743" y="460"/>
                    <a:pt x="773" y="447"/>
                    <a:pt x="804" y="437"/>
                  </a:cubicBezTo>
                  <a:cubicBezTo>
                    <a:pt x="860" y="420"/>
                    <a:pt x="915" y="407"/>
                    <a:pt x="972" y="396"/>
                  </a:cubicBezTo>
                  <a:lnTo>
                    <a:pt x="967" y="396"/>
                  </a:lnTo>
                  <a:lnTo>
                    <a:pt x="975" y="395"/>
                  </a:lnTo>
                  <a:lnTo>
                    <a:pt x="991" y="392"/>
                  </a:lnTo>
                  <a:lnTo>
                    <a:pt x="991" y="392"/>
                  </a:lnTo>
                  <a:lnTo>
                    <a:pt x="982" y="393"/>
                  </a:lnTo>
                  <a:cubicBezTo>
                    <a:pt x="1064" y="379"/>
                    <a:pt x="1148" y="368"/>
                    <a:pt x="1232" y="361"/>
                  </a:cubicBezTo>
                  <a:cubicBezTo>
                    <a:pt x="1253" y="361"/>
                    <a:pt x="1274" y="360"/>
                    <a:pt x="1295" y="360"/>
                  </a:cubicBezTo>
                  <a:cubicBezTo>
                    <a:pt x="1349" y="360"/>
                    <a:pt x="1403" y="363"/>
                    <a:pt x="1458" y="366"/>
                  </a:cubicBezTo>
                  <a:lnTo>
                    <a:pt x="1442" y="365"/>
                  </a:lnTo>
                  <a:lnTo>
                    <a:pt x="1442" y="365"/>
                  </a:lnTo>
                  <a:cubicBezTo>
                    <a:pt x="1512" y="369"/>
                    <a:pt x="1582" y="377"/>
                    <a:pt x="1650" y="390"/>
                  </a:cubicBezTo>
                  <a:cubicBezTo>
                    <a:pt x="1648" y="399"/>
                    <a:pt x="1645" y="407"/>
                    <a:pt x="1642" y="417"/>
                  </a:cubicBezTo>
                  <a:cubicBezTo>
                    <a:pt x="1632" y="441"/>
                    <a:pt x="1621" y="464"/>
                    <a:pt x="1610" y="486"/>
                  </a:cubicBezTo>
                  <a:cubicBezTo>
                    <a:pt x="1599" y="504"/>
                    <a:pt x="1591" y="523"/>
                    <a:pt x="1580" y="539"/>
                  </a:cubicBezTo>
                  <a:cubicBezTo>
                    <a:pt x="1567" y="555"/>
                    <a:pt x="1555" y="570"/>
                    <a:pt x="1542" y="586"/>
                  </a:cubicBezTo>
                  <a:cubicBezTo>
                    <a:pt x="1445" y="686"/>
                    <a:pt x="1341" y="778"/>
                    <a:pt x="1236" y="866"/>
                  </a:cubicBezTo>
                  <a:cubicBezTo>
                    <a:pt x="1194" y="901"/>
                    <a:pt x="1151" y="936"/>
                    <a:pt x="1108" y="971"/>
                  </a:cubicBezTo>
                  <a:cubicBezTo>
                    <a:pt x="787" y="1227"/>
                    <a:pt x="459" y="1477"/>
                    <a:pt x="179" y="1778"/>
                  </a:cubicBezTo>
                  <a:cubicBezTo>
                    <a:pt x="135" y="1824"/>
                    <a:pt x="93" y="1875"/>
                    <a:pt x="60" y="1927"/>
                  </a:cubicBezTo>
                  <a:cubicBezTo>
                    <a:pt x="37" y="1970"/>
                    <a:pt x="21" y="2016"/>
                    <a:pt x="13" y="2063"/>
                  </a:cubicBezTo>
                  <a:cubicBezTo>
                    <a:pt x="0" y="2119"/>
                    <a:pt x="14" y="2180"/>
                    <a:pt x="27" y="2233"/>
                  </a:cubicBezTo>
                  <a:cubicBezTo>
                    <a:pt x="40" y="2283"/>
                    <a:pt x="65" y="2328"/>
                    <a:pt x="98" y="2367"/>
                  </a:cubicBezTo>
                  <a:cubicBezTo>
                    <a:pt x="236" y="2530"/>
                    <a:pt x="464" y="2589"/>
                    <a:pt x="674" y="2590"/>
                  </a:cubicBezTo>
                  <a:cubicBezTo>
                    <a:pt x="693" y="2590"/>
                    <a:pt x="712" y="2589"/>
                    <a:pt x="731" y="2589"/>
                  </a:cubicBezTo>
                  <a:cubicBezTo>
                    <a:pt x="879" y="2581"/>
                    <a:pt x="1023" y="2544"/>
                    <a:pt x="1164" y="2503"/>
                  </a:cubicBezTo>
                  <a:cubicBezTo>
                    <a:pt x="1271" y="2472"/>
                    <a:pt x="1376" y="2421"/>
                    <a:pt x="1475" y="2372"/>
                  </a:cubicBezTo>
                  <a:cubicBezTo>
                    <a:pt x="1520" y="2353"/>
                    <a:pt x="1556" y="2320"/>
                    <a:pt x="1577" y="2275"/>
                  </a:cubicBezTo>
                  <a:cubicBezTo>
                    <a:pt x="1597" y="2229"/>
                    <a:pt x="1597" y="2179"/>
                    <a:pt x="1580" y="2133"/>
                  </a:cubicBezTo>
                  <a:cubicBezTo>
                    <a:pt x="1552" y="2064"/>
                    <a:pt x="1479" y="2014"/>
                    <a:pt x="1405" y="2014"/>
                  </a:cubicBezTo>
                  <a:cubicBezTo>
                    <a:pt x="1383" y="2014"/>
                    <a:pt x="1361" y="2018"/>
                    <a:pt x="1339" y="2028"/>
                  </a:cubicBezTo>
                  <a:cubicBezTo>
                    <a:pt x="1247" y="2071"/>
                    <a:pt x="1156" y="2112"/>
                    <a:pt x="1061" y="2147"/>
                  </a:cubicBezTo>
                  <a:cubicBezTo>
                    <a:pt x="983" y="2171"/>
                    <a:pt x="906" y="2191"/>
                    <a:pt x="826" y="2207"/>
                  </a:cubicBezTo>
                  <a:cubicBezTo>
                    <a:pt x="793" y="2212"/>
                    <a:pt x="758" y="2217"/>
                    <a:pt x="724" y="2220"/>
                  </a:cubicBezTo>
                  <a:cubicBezTo>
                    <a:pt x="706" y="2221"/>
                    <a:pt x="688" y="2222"/>
                    <a:pt x="670" y="2222"/>
                  </a:cubicBezTo>
                  <a:cubicBezTo>
                    <a:pt x="657" y="2222"/>
                    <a:pt x="644" y="2221"/>
                    <a:pt x="632" y="2220"/>
                  </a:cubicBezTo>
                  <a:cubicBezTo>
                    <a:pt x="603" y="2217"/>
                    <a:pt x="575" y="2212"/>
                    <a:pt x="548" y="2207"/>
                  </a:cubicBezTo>
                  <a:cubicBezTo>
                    <a:pt x="526" y="2202"/>
                    <a:pt x="505" y="2196"/>
                    <a:pt x="484" y="2190"/>
                  </a:cubicBezTo>
                  <a:cubicBezTo>
                    <a:pt x="472" y="2185"/>
                    <a:pt x="461" y="2180"/>
                    <a:pt x="450" y="2174"/>
                  </a:cubicBezTo>
                  <a:cubicBezTo>
                    <a:pt x="434" y="2166"/>
                    <a:pt x="420" y="2157"/>
                    <a:pt x="405" y="2149"/>
                  </a:cubicBezTo>
                  <a:lnTo>
                    <a:pt x="393" y="2138"/>
                  </a:lnTo>
                  <a:cubicBezTo>
                    <a:pt x="391" y="2135"/>
                    <a:pt x="389" y="2134"/>
                    <a:pt x="388" y="2132"/>
                  </a:cubicBezTo>
                  <a:lnTo>
                    <a:pt x="388" y="2132"/>
                  </a:lnTo>
                  <a:lnTo>
                    <a:pt x="390" y="2134"/>
                  </a:lnTo>
                  <a:lnTo>
                    <a:pt x="388" y="2133"/>
                  </a:lnTo>
                  <a:lnTo>
                    <a:pt x="386" y="2131"/>
                  </a:lnTo>
                  <a:cubicBezTo>
                    <a:pt x="385" y="2128"/>
                    <a:pt x="385" y="2125"/>
                    <a:pt x="383" y="2122"/>
                  </a:cubicBezTo>
                  <a:cubicBezTo>
                    <a:pt x="383" y="2119"/>
                    <a:pt x="383" y="2115"/>
                    <a:pt x="383" y="2112"/>
                  </a:cubicBezTo>
                  <a:lnTo>
                    <a:pt x="383" y="2107"/>
                  </a:lnTo>
                  <a:cubicBezTo>
                    <a:pt x="383" y="2106"/>
                    <a:pt x="383" y="2104"/>
                    <a:pt x="383" y="2103"/>
                  </a:cubicBezTo>
                  <a:lnTo>
                    <a:pt x="385" y="2100"/>
                  </a:lnTo>
                  <a:lnTo>
                    <a:pt x="390" y="2093"/>
                  </a:lnTo>
                  <a:cubicBezTo>
                    <a:pt x="434" y="2031"/>
                    <a:pt x="484" y="1974"/>
                    <a:pt x="535" y="1918"/>
                  </a:cubicBezTo>
                  <a:cubicBezTo>
                    <a:pt x="619" y="1830"/>
                    <a:pt x="708" y="1750"/>
                    <a:pt x="798" y="1669"/>
                  </a:cubicBezTo>
                  <a:cubicBezTo>
                    <a:pt x="912" y="1574"/>
                    <a:pt x="1027" y="1481"/>
                    <a:pt x="1145" y="1389"/>
                  </a:cubicBezTo>
                  <a:cubicBezTo>
                    <a:pt x="1319" y="1253"/>
                    <a:pt x="1498" y="1118"/>
                    <a:pt x="1664" y="969"/>
                  </a:cubicBezTo>
                  <a:cubicBezTo>
                    <a:pt x="1757" y="887"/>
                    <a:pt x="1855" y="798"/>
                    <a:pt x="1917" y="686"/>
                  </a:cubicBezTo>
                  <a:cubicBezTo>
                    <a:pt x="1973" y="588"/>
                    <a:pt x="2022" y="483"/>
                    <a:pt x="2023" y="366"/>
                  </a:cubicBezTo>
                  <a:cubicBezTo>
                    <a:pt x="2023" y="257"/>
                    <a:pt x="1971" y="156"/>
                    <a:pt x="1881" y="92"/>
                  </a:cubicBezTo>
                  <a:cubicBezTo>
                    <a:pt x="1802" y="40"/>
                    <a:pt x="1713" y="27"/>
                    <a:pt x="1619" y="18"/>
                  </a:cubicBezTo>
                  <a:cubicBezTo>
                    <a:pt x="1510" y="7"/>
                    <a:pt x="1401" y="1"/>
                    <a:pt x="12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6" name="Google Shape;9256;p18"/>
            <p:cNvSpPr/>
            <p:nvPr/>
          </p:nvSpPr>
          <p:spPr>
            <a:xfrm>
              <a:off x="2323300" y="1137275"/>
              <a:ext cx="78225" cy="26050"/>
            </a:xfrm>
            <a:custGeom>
              <a:avLst/>
              <a:gdLst/>
              <a:ahLst/>
              <a:cxnLst/>
              <a:rect l="l" t="t" r="r" b="b"/>
              <a:pathLst>
                <a:path w="3129" h="1042" extrusionOk="0">
                  <a:moveTo>
                    <a:pt x="2948" y="0"/>
                  </a:moveTo>
                  <a:cubicBezTo>
                    <a:pt x="2942" y="0"/>
                    <a:pt x="2936" y="1"/>
                    <a:pt x="2930" y="1"/>
                  </a:cubicBezTo>
                  <a:cubicBezTo>
                    <a:pt x="2775" y="14"/>
                    <a:pt x="2620" y="28"/>
                    <a:pt x="2465" y="42"/>
                  </a:cubicBezTo>
                  <a:cubicBezTo>
                    <a:pt x="2367" y="52"/>
                    <a:pt x="2269" y="58"/>
                    <a:pt x="2172" y="71"/>
                  </a:cubicBezTo>
                  <a:cubicBezTo>
                    <a:pt x="2074" y="83"/>
                    <a:pt x="1974" y="91"/>
                    <a:pt x="1878" y="110"/>
                  </a:cubicBezTo>
                  <a:cubicBezTo>
                    <a:pt x="1672" y="147"/>
                    <a:pt x="1468" y="190"/>
                    <a:pt x="1265" y="243"/>
                  </a:cubicBezTo>
                  <a:cubicBezTo>
                    <a:pt x="1072" y="296"/>
                    <a:pt x="882" y="353"/>
                    <a:pt x="692" y="411"/>
                  </a:cubicBezTo>
                  <a:cubicBezTo>
                    <a:pt x="634" y="429"/>
                    <a:pt x="575" y="448"/>
                    <a:pt x="518" y="467"/>
                  </a:cubicBezTo>
                  <a:cubicBezTo>
                    <a:pt x="398" y="508"/>
                    <a:pt x="276" y="550"/>
                    <a:pt x="168" y="617"/>
                  </a:cubicBezTo>
                  <a:cubicBezTo>
                    <a:pt x="81" y="671"/>
                    <a:pt x="0" y="759"/>
                    <a:pt x="15" y="870"/>
                  </a:cubicBezTo>
                  <a:cubicBezTo>
                    <a:pt x="24" y="948"/>
                    <a:pt x="78" y="1013"/>
                    <a:pt x="154" y="1035"/>
                  </a:cubicBezTo>
                  <a:cubicBezTo>
                    <a:pt x="170" y="1039"/>
                    <a:pt x="187" y="1041"/>
                    <a:pt x="204" y="1041"/>
                  </a:cubicBezTo>
                  <a:cubicBezTo>
                    <a:pt x="279" y="1041"/>
                    <a:pt x="349" y="999"/>
                    <a:pt x="380" y="927"/>
                  </a:cubicBezTo>
                  <a:cubicBezTo>
                    <a:pt x="394" y="919"/>
                    <a:pt x="409" y="911"/>
                    <a:pt x="423" y="905"/>
                  </a:cubicBezTo>
                  <a:cubicBezTo>
                    <a:pt x="610" y="818"/>
                    <a:pt x="808" y="756"/>
                    <a:pt x="1004" y="691"/>
                  </a:cubicBezTo>
                  <a:cubicBezTo>
                    <a:pt x="1091" y="664"/>
                    <a:pt x="1178" y="637"/>
                    <a:pt x="1265" y="609"/>
                  </a:cubicBezTo>
                  <a:cubicBezTo>
                    <a:pt x="1336" y="587"/>
                    <a:pt x="1409" y="563"/>
                    <a:pt x="1484" y="546"/>
                  </a:cubicBezTo>
                  <a:cubicBezTo>
                    <a:pt x="1563" y="527"/>
                    <a:pt x="1643" y="503"/>
                    <a:pt x="1724" y="487"/>
                  </a:cubicBezTo>
                  <a:cubicBezTo>
                    <a:pt x="1799" y="473"/>
                    <a:pt x="1873" y="459"/>
                    <a:pt x="1947" y="443"/>
                  </a:cubicBezTo>
                  <a:cubicBezTo>
                    <a:pt x="2120" y="421"/>
                    <a:pt x="2292" y="398"/>
                    <a:pt x="2462" y="381"/>
                  </a:cubicBezTo>
                  <a:cubicBezTo>
                    <a:pt x="2631" y="364"/>
                    <a:pt x="2802" y="348"/>
                    <a:pt x="2972" y="334"/>
                  </a:cubicBezTo>
                  <a:cubicBezTo>
                    <a:pt x="3062" y="326"/>
                    <a:pt x="3128" y="235"/>
                    <a:pt x="3117" y="147"/>
                  </a:cubicBezTo>
                  <a:cubicBezTo>
                    <a:pt x="3105" y="62"/>
                    <a:pt x="3033" y="0"/>
                    <a:pt x="29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7" name="Google Shape;9257;p18"/>
            <p:cNvSpPr/>
            <p:nvPr/>
          </p:nvSpPr>
          <p:spPr>
            <a:xfrm>
              <a:off x="1984350" y="1003025"/>
              <a:ext cx="37700" cy="66375"/>
            </a:xfrm>
            <a:custGeom>
              <a:avLst/>
              <a:gdLst/>
              <a:ahLst/>
              <a:cxnLst/>
              <a:rect l="l" t="t" r="r" b="b"/>
              <a:pathLst>
                <a:path w="1508" h="2655" extrusionOk="0">
                  <a:moveTo>
                    <a:pt x="1299" y="0"/>
                  </a:moveTo>
                  <a:cubicBezTo>
                    <a:pt x="1228" y="0"/>
                    <a:pt x="1161" y="42"/>
                    <a:pt x="1130" y="111"/>
                  </a:cubicBezTo>
                  <a:cubicBezTo>
                    <a:pt x="1118" y="136"/>
                    <a:pt x="1105" y="162"/>
                    <a:pt x="1092" y="185"/>
                  </a:cubicBezTo>
                  <a:cubicBezTo>
                    <a:pt x="1050" y="260"/>
                    <a:pt x="1004" y="331"/>
                    <a:pt x="955" y="402"/>
                  </a:cubicBezTo>
                  <a:cubicBezTo>
                    <a:pt x="959" y="396"/>
                    <a:pt x="964" y="389"/>
                    <a:pt x="969" y="383"/>
                  </a:cubicBezTo>
                  <a:lnTo>
                    <a:pt x="969" y="383"/>
                  </a:lnTo>
                  <a:cubicBezTo>
                    <a:pt x="902" y="478"/>
                    <a:pt x="836" y="570"/>
                    <a:pt x="763" y="660"/>
                  </a:cubicBezTo>
                  <a:cubicBezTo>
                    <a:pt x="690" y="749"/>
                    <a:pt x="616" y="837"/>
                    <a:pt x="541" y="925"/>
                  </a:cubicBezTo>
                  <a:cubicBezTo>
                    <a:pt x="458" y="1019"/>
                    <a:pt x="372" y="1116"/>
                    <a:pt x="287" y="1211"/>
                  </a:cubicBezTo>
                  <a:cubicBezTo>
                    <a:pt x="247" y="1255"/>
                    <a:pt x="206" y="1301"/>
                    <a:pt x="165" y="1347"/>
                  </a:cubicBezTo>
                  <a:cubicBezTo>
                    <a:pt x="87" y="1433"/>
                    <a:pt x="0" y="1528"/>
                    <a:pt x="33" y="1653"/>
                  </a:cubicBezTo>
                  <a:cubicBezTo>
                    <a:pt x="52" y="1726"/>
                    <a:pt x="112" y="1781"/>
                    <a:pt x="188" y="1790"/>
                  </a:cubicBezTo>
                  <a:cubicBezTo>
                    <a:pt x="198" y="1792"/>
                    <a:pt x="207" y="1794"/>
                    <a:pt x="217" y="1794"/>
                  </a:cubicBezTo>
                  <a:cubicBezTo>
                    <a:pt x="307" y="1794"/>
                    <a:pt x="385" y="1732"/>
                    <a:pt x="402" y="1643"/>
                  </a:cubicBezTo>
                  <a:cubicBezTo>
                    <a:pt x="464" y="1564"/>
                    <a:pt x="532" y="1490"/>
                    <a:pt x="597" y="1414"/>
                  </a:cubicBezTo>
                  <a:cubicBezTo>
                    <a:pt x="654" y="1347"/>
                    <a:pt x="711" y="1281"/>
                    <a:pt x="768" y="1214"/>
                  </a:cubicBezTo>
                  <a:lnTo>
                    <a:pt x="768" y="1214"/>
                  </a:lnTo>
                  <a:cubicBezTo>
                    <a:pt x="754" y="1266"/>
                    <a:pt x="739" y="1319"/>
                    <a:pt x="724" y="1373"/>
                  </a:cubicBezTo>
                  <a:cubicBezTo>
                    <a:pt x="674" y="1555"/>
                    <a:pt x="627" y="1737"/>
                    <a:pt x="583" y="1920"/>
                  </a:cubicBezTo>
                  <a:cubicBezTo>
                    <a:pt x="559" y="2015"/>
                    <a:pt x="535" y="2110"/>
                    <a:pt x="511" y="2205"/>
                  </a:cubicBezTo>
                  <a:cubicBezTo>
                    <a:pt x="502" y="2248"/>
                    <a:pt x="492" y="2291"/>
                    <a:pt x="481" y="2333"/>
                  </a:cubicBezTo>
                  <a:cubicBezTo>
                    <a:pt x="478" y="2356"/>
                    <a:pt x="473" y="2376"/>
                    <a:pt x="469" y="2398"/>
                  </a:cubicBezTo>
                  <a:cubicBezTo>
                    <a:pt x="467" y="2424"/>
                    <a:pt x="467" y="2451"/>
                    <a:pt x="470" y="2477"/>
                  </a:cubicBezTo>
                  <a:cubicBezTo>
                    <a:pt x="475" y="2527"/>
                    <a:pt x="503" y="2563"/>
                    <a:pt x="534" y="2598"/>
                  </a:cubicBezTo>
                  <a:cubicBezTo>
                    <a:pt x="566" y="2634"/>
                    <a:pt x="611" y="2655"/>
                    <a:pt x="659" y="2655"/>
                  </a:cubicBezTo>
                  <a:cubicBezTo>
                    <a:pt x="661" y="2655"/>
                    <a:pt x="663" y="2655"/>
                    <a:pt x="665" y="2655"/>
                  </a:cubicBezTo>
                  <a:cubicBezTo>
                    <a:pt x="714" y="2655"/>
                    <a:pt x="761" y="2637"/>
                    <a:pt x="796" y="2602"/>
                  </a:cubicBezTo>
                  <a:cubicBezTo>
                    <a:pt x="849" y="2552"/>
                    <a:pt x="868" y="2476"/>
                    <a:pt x="842" y="2406"/>
                  </a:cubicBezTo>
                  <a:cubicBezTo>
                    <a:pt x="856" y="2310"/>
                    <a:pt x="874" y="2215"/>
                    <a:pt x="894" y="2118"/>
                  </a:cubicBezTo>
                  <a:cubicBezTo>
                    <a:pt x="1008" y="1610"/>
                    <a:pt x="1151" y="1108"/>
                    <a:pt x="1320" y="614"/>
                  </a:cubicBezTo>
                  <a:cubicBezTo>
                    <a:pt x="1366" y="496"/>
                    <a:pt x="1412" y="375"/>
                    <a:pt x="1466" y="258"/>
                  </a:cubicBezTo>
                  <a:cubicBezTo>
                    <a:pt x="1507" y="165"/>
                    <a:pt x="1464" y="57"/>
                    <a:pt x="1373" y="16"/>
                  </a:cubicBezTo>
                  <a:cubicBezTo>
                    <a:pt x="1348" y="5"/>
                    <a:pt x="1323" y="0"/>
                    <a:pt x="1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8" name="Google Shape;9258;p18"/>
            <p:cNvSpPr/>
            <p:nvPr/>
          </p:nvSpPr>
          <p:spPr>
            <a:xfrm>
              <a:off x="2016225" y="1013525"/>
              <a:ext cx="48250" cy="58300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992" y="1757"/>
                  </a:moveTo>
                  <a:cubicBezTo>
                    <a:pt x="987" y="1761"/>
                    <a:pt x="981" y="1765"/>
                    <a:pt x="976" y="1770"/>
                  </a:cubicBezTo>
                  <a:lnTo>
                    <a:pt x="976" y="1770"/>
                  </a:lnTo>
                  <a:lnTo>
                    <a:pt x="992" y="1757"/>
                  </a:lnTo>
                  <a:close/>
                  <a:moveTo>
                    <a:pt x="503" y="1948"/>
                  </a:moveTo>
                  <a:lnTo>
                    <a:pt x="516" y="1955"/>
                  </a:lnTo>
                  <a:lnTo>
                    <a:pt x="516" y="1955"/>
                  </a:lnTo>
                  <a:cubicBezTo>
                    <a:pt x="512" y="1953"/>
                    <a:pt x="507" y="1951"/>
                    <a:pt x="503" y="1948"/>
                  </a:cubicBezTo>
                  <a:close/>
                  <a:moveTo>
                    <a:pt x="1196" y="363"/>
                  </a:moveTo>
                  <a:cubicBezTo>
                    <a:pt x="1210" y="363"/>
                    <a:pt x="1223" y="364"/>
                    <a:pt x="1236" y="364"/>
                  </a:cubicBezTo>
                  <a:cubicBezTo>
                    <a:pt x="1248" y="365"/>
                    <a:pt x="1258" y="367"/>
                    <a:pt x="1272" y="370"/>
                  </a:cubicBezTo>
                  <a:cubicBezTo>
                    <a:pt x="1286" y="373"/>
                    <a:pt x="1301" y="376"/>
                    <a:pt x="1315" y="381"/>
                  </a:cubicBezTo>
                  <a:cubicBezTo>
                    <a:pt x="1324" y="384"/>
                    <a:pt x="1334" y="389"/>
                    <a:pt x="1342" y="394"/>
                  </a:cubicBezTo>
                  <a:cubicBezTo>
                    <a:pt x="1364" y="405"/>
                    <a:pt x="1384" y="417"/>
                    <a:pt x="1403" y="430"/>
                  </a:cubicBezTo>
                  <a:cubicBezTo>
                    <a:pt x="1413" y="436"/>
                    <a:pt x="1421" y="443"/>
                    <a:pt x="1429" y="449"/>
                  </a:cubicBezTo>
                  <a:cubicBezTo>
                    <a:pt x="1445" y="465"/>
                    <a:pt x="1460" y="481"/>
                    <a:pt x="1475" y="497"/>
                  </a:cubicBezTo>
                  <a:cubicBezTo>
                    <a:pt x="1491" y="516"/>
                    <a:pt x="1505" y="536"/>
                    <a:pt x="1519" y="557"/>
                  </a:cubicBezTo>
                  <a:lnTo>
                    <a:pt x="1514" y="547"/>
                  </a:lnTo>
                  <a:lnTo>
                    <a:pt x="1514" y="547"/>
                  </a:lnTo>
                  <a:cubicBezTo>
                    <a:pt x="1522" y="560"/>
                    <a:pt x="1529" y="574"/>
                    <a:pt x="1536" y="587"/>
                  </a:cubicBezTo>
                  <a:cubicBezTo>
                    <a:pt x="1546" y="607"/>
                    <a:pt x="1552" y="626"/>
                    <a:pt x="1560" y="647"/>
                  </a:cubicBezTo>
                  <a:cubicBezTo>
                    <a:pt x="1563" y="660"/>
                    <a:pt x="1568" y="672"/>
                    <a:pt x="1570" y="687"/>
                  </a:cubicBezTo>
                  <a:cubicBezTo>
                    <a:pt x="1573" y="701"/>
                    <a:pt x="1574" y="715"/>
                    <a:pt x="1576" y="729"/>
                  </a:cubicBezTo>
                  <a:cubicBezTo>
                    <a:pt x="1576" y="751"/>
                    <a:pt x="1576" y="774"/>
                    <a:pt x="1574" y="797"/>
                  </a:cubicBezTo>
                  <a:cubicBezTo>
                    <a:pt x="1573" y="815"/>
                    <a:pt x="1570" y="832"/>
                    <a:pt x="1567" y="850"/>
                  </a:cubicBezTo>
                  <a:cubicBezTo>
                    <a:pt x="1567" y="848"/>
                    <a:pt x="1567" y="846"/>
                    <a:pt x="1567" y="845"/>
                  </a:cubicBezTo>
                  <a:cubicBezTo>
                    <a:pt x="1557" y="888"/>
                    <a:pt x="1544" y="927"/>
                    <a:pt x="1530" y="967"/>
                  </a:cubicBezTo>
                  <a:cubicBezTo>
                    <a:pt x="1503" y="1036"/>
                    <a:pt x="1472" y="1106"/>
                    <a:pt x="1438" y="1176"/>
                  </a:cubicBezTo>
                  <a:cubicBezTo>
                    <a:pt x="1381" y="1275"/>
                    <a:pt x="1324" y="1374"/>
                    <a:pt x="1259" y="1467"/>
                  </a:cubicBezTo>
                  <a:cubicBezTo>
                    <a:pt x="1226" y="1514"/>
                    <a:pt x="1190" y="1559"/>
                    <a:pt x="1152" y="1603"/>
                  </a:cubicBezTo>
                  <a:cubicBezTo>
                    <a:pt x="1096" y="1662"/>
                    <a:pt x="1036" y="1717"/>
                    <a:pt x="975" y="1771"/>
                  </a:cubicBezTo>
                  <a:lnTo>
                    <a:pt x="975" y="1771"/>
                  </a:lnTo>
                  <a:cubicBezTo>
                    <a:pt x="926" y="1810"/>
                    <a:pt x="877" y="1848"/>
                    <a:pt x="826" y="1883"/>
                  </a:cubicBezTo>
                  <a:cubicBezTo>
                    <a:pt x="794" y="1901"/>
                    <a:pt x="766" y="1917"/>
                    <a:pt x="735" y="1932"/>
                  </a:cubicBezTo>
                  <a:cubicBezTo>
                    <a:pt x="715" y="1942"/>
                    <a:pt x="694" y="1950"/>
                    <a:pt x="674" y="1958"/>
                  </a:cubicBezTo>
                  <a:cubicBezTo>
                    <a:pt x="658" y="1962"/>
                    <a:pt x="640" y="1967"/>
                    <a:pt x="623" y="1970"/>
                  </a:cubicBezTo>
                  <a:lnTo>
                    <a:pt x="621" y="1970"/>
                  </a:lnTo>
                  <a:lnTo>
                    <a:pt x="614" y="1972"/>
                  </a:lnTo>
                  <a:lnTo>
                    <a:pt x="614" y="1972"/>
                  </a:lnTo>
                  <a:lnTo>
                    <a:pt x="620" y="1970"/>
                  </a:lnTo>
                  <a:lnTo>
                    <a:pt x="609" y="1970"/>
                  </a:lnTo>
                  <a:lnTo>
                    <a:pt x="621" y="1969"/>
                  </a:lnTo>
                  <a:cubicBezTo>
                    <a:pt x="626" y="1967"/>
                    <a:pt x="633" y="1967"/>
                    <a:pt x="637" y="1966"/>
                  </a:cubicBezTo>
                  <a:lnTo>
                    <a:pt x="637" y="1966"/>
                  </a:lnTo>
                  <a:cubicBezTo>
                    <a:pt x="628" y="1967"/>
                    <a:pt x="620" y="1969"/>
                    <a:pt x="607" y="1970"/>
                  </a:cubicBezTo>
                  <a:lnTo>
                    <a:pt x="571" y="1970"/>
                  </a:lnTo>
                  <a:lnTo>
                    <a:pt x="595" y="1972"/>
                  </a:lnTo>
                  <a:lnTo>
                    <a:pt x="558" y="1972"/>
                  </a:lnTo>
                  <a:lnTo>
                    <a:pt x="539" y="1966"/>
                  </a:lnTo>
                  <a:cubicBezTo>
                    <a:pt x="533" y="1963"/>
                    <a:pt x="528" y="1961"/>
                    <a:pt x="522" y="1958"/>
                  </a:cubicBezTo>
                  <a:lnTo>
                    <a:pt x="522" y="1958"/>
                  </a:lnTo>
                  <a:lnTo>
                    <a:pt x="515" y="1953"/>
                  </a:lnTo>
                  <a:lnTo>
                    <a:pt x="508" y="1948"/>
                  </a:lnTo>
                  <a:cubicBezTo>
                    <a:pt x="504" y="1943"/>
                    <a:pt x="501" y="1940"/>
                    <a:pt x="498" y="1937"/>
                  </a:cubicBezTo>
                  <a:cubicBezTo>
                    <a:pt x="492" y="1929"/>
                    <a:pt x="485" y="1921"/>
                    <a:pt x="481" y="1912"/>
                  </a:cubicBezTo>
                  <a:cubicBezTo>
                    <a:pt x="460" y="1875"/>
                    <a:pt x="439" y="1839"/>
                    <a:pt x="420" y="1801"/>
                  </a:cubicBezTo>
                  <a:cubicBezTo>
                    <a:pt x="408" y="1769"/>
                    <a:pt x="395" y="1738"/>
                    <a:pt x="382" y="1706"/>
                  </a:cubicBezTo>
                  <a:cubicBezTo>
                    <a:pt x="376" y="1685"/>
                    <a:pt x="371" y="1665"/>
                    <a:pt x="367" y="1644"/>
                  </a:cubicBezTo>
                  <a:cubicBezTo>
                    <a:pt x="362" y="1616"/>
                    <a:pt x="359" y="1589"/>
                    <a:pt x="356" y="1562"/>
                  </a:cubicBezTo>
                  <a:cubicBezTo>
                    <a:pt x="356" y="1530"/>
                    <a:pt x="357" y="1500"/>
                    <a:pt x="359" y="1469"/>
                  </a:cubicBezTo>
                  <a:cubicBezTo>
                    <a:pt x="359" y="1472"/>
                    <a:pt x="359" y="1476"/>
                    <a:pt x="359" y="1480"/>
                  </a:cubicBezTo>
                  <a:cubicBezTo>
                    <a:pt x="365" y="1385"/>
                    <a:pt x="379" y="1290"/>
                    <a:pt x="398" y="1196"/>
                  </a:cubicBezTo>
                  <a:cubicBezTo>
                    <a:pt x="406" y="1161"/>
                    <a:pt x="414" y="1128"/>
                    <a:pt x="424" y="1095"/>
                  </a:cubicBezTo>
                  <a:cubicBezTo>
                    <a:pt x="492" y="1095"/>
                    <a:pt x="561" y="1057"/>
                    <a:pt x="585" y="992"/>
                  </a:cubicBezTo>
                  <a:cubicBezTo>
                    <a:pt x="609" y="924"/>
                    <a:pt x="637" y="858"/>
                    <a:pt x="669" y="793"/>
                  </a:cubicBezTo>
                  <a:cubicBezTo>
                    <a:pt x="693" y="751"/>
                    <a:pt x="716" y="712"/>
                    <a:pt x="742" y="674"/>
                  </a:cubicBezTo>
                  <a:cubicBezTo>
                    <a:pt x="773" y="628"/>
                    <a:pt x="807" y="585"/>
                    <a:pt x="843" y="544"/>
                  </a:cubicBezTo>
                  <a:cubicBezTo>
                    <a:pt x="862" y="525"/>
                    <a:pt x="881" y="508"/>
                    <a:pt x="900" y="490"/>
                  </a:cubicBezTo>
                  <a:cubicBezTo>
                    <a:pt x="929" y="468"/>
                    <a:pt x="957" y="448"/>
                    <a:pt x="987" y="427"/>
                  </a:cubicBezTo>
                  <a:cubicBezTo>
                    <a:pt x="998" y="421"/>
                    <a:pt x="1009" y="416"/>
                    <a:pt x="1020" y="410"/>
                  </a:cubicBezTo>
                  <a:cubicBezTo>
                    <a:pt x="1039" y="400"/>
                    <a:pt x="1060" y="391"/>
                    <a:pt x="1081" y="384"/>
                  </a:cubicBezTo>
                  <a:cubicBezTo>
                    <a:pt x="1101" y="378"/>
                    <a:pt x="1123" y="373"/>
                    <a:pt x="1144" y="368"/>
                  </a:cubicBezTo>
                  <a:cubicBezTo>
                    <a:pt x="1155" y="367"/>
                    <a:pt x="1164" y="364"/>
                    <a:pt x="1176" y="364"/>
                  </a:cubicBezTo>
                  <a:cubicBezTo>
                    <a:pt x="1182" y="363"/>
                    <a:pt x="1189" y="363"/>
                    <a:pt x="1196" y="363"/>
                  </a:cubicBezTo>
                  <a:close/>
                  <a:moveTo>
                    <a:pt x="1202" y="1"/>
                  </a:moveTo>
                  <a:cubicBezTo>
                    <a:pt x="995" y="1"/>
                    <a:pt x="785" y="100"/>
                    <a:pt x="640" y="243"/>
                  </a:cubicBezTo>
                  <a:cubicBezTo>
                    <a:pt x="614" y="269"/>
                    <a:pt x="590" y="296"/>
                    <a:pt x="566" y="322"/>
                  </a:cubicBezTo>
                  <a:cubicBezTo>
                    <a:pt x="563" y="322"/>
                    <a:pt x="560" y="322"/>
                    <a:pt x="557" y="322"/>
                  </a:cubicBezTo>
                  <a:cubicBezTo>
                    <a:pt x="525" y="322"/>
                    <a:pt x="494" y="330"/>
                    <a:pt x="466" y="346"/>
                  </a:cubicBezTo>
                  <a:cubicBezTo>
                    <a:pt x="425" y="370"/>
                    <a:pt x="387" y="398"/>
                    <a:pt x="354" y="432"/>
                  </a:cubicBezTo>
                  <a:cubicBezTo>
                    <a:pt x="305" y="487"/>
                    <a:pt x="262" y="547"/>
                    <a:pt x="229" y="614"/>
                  </a:cubicBezTo>
                  <a:cubicBezTo>
                    <a:pt x="150" y="759"/>
                    <a:pt x="91" y="918"/>
                    <a:pt x="55" y="1081"/>
                  </a:cubicBezTo>
                  <a:cubicBezTo>
                    <a:pt x="36" y="1163"/>
                    <a:pt x="22" y="1247"/>
                    <a:pt x="14" y="1331"/>
                  </a:cubicBezTo>
                  <a:cubicBezTo>
                    <a:pt x="6" y="1410"/>
                    <a:pt x="1" y="1489"/>
                    <a:pt x="3" y="1567"/>
                  </a:cubicBezTo>
                  <a:cubicBezTo>
                    <a:pt x="10" y="1711"/>
                    <a:pt x="50" y="1852"/>
                    <a:pt x="115" y="1980"/>
                  </a:cubicBezTo>
                  <a:cubicBezTo>
                    <a:pt x="167" y="2084"/>
                    <a:pt x="226" y="2203"/>
                    <a:pt x="335" y="2263"/>
                  </a:cubicBezTo>
                  <a:cubicBezTo>
                    <a:pt x="414" y="2308"/>
                    <a:pt x="503" y="2331"/>
                    <a:pt x="593" y="2331"/>
                  </a:cubicBezTo>
                  <a:cubicBezTo>
                    <a:pt x="612" y="2331"/>
                    <a:pt x="633" y="2331"/>
                    <a:pt x="652" y="2328"/>
                  </a:cubicBezTo>
                  <a:cubicBezTo>
                    <a:pt x="900" y="2296"/>
                    <a:pt x="1112" y="2135"/>
                    <a:pt x="1288" y="1967"/>
                  </a:cubicBezTo>
                  <a:cubicBezTo>
                    <a:pt x="1380" y="1880"/>
                    <a:pt x="1462" y="1785"/>
                    <a:pt x="1535" y="1682"/>
                  </a:cubicBezTo>
                  <a:cubicBezTo>
                    <a:pt x="1589" y="1605"/>
                    <a:pt x="1639" y="1522"/>
                    <a:pt x="1687" y="1440"/>
                  </a:cubicBezTo>
                  <a:cubicBezTo>
                    <a:pt x="1753" y="1328"/>
                    <a:pt x="1810" y="1209"/>
                    <a:pt x="1858" y="1087"/>
                  </a:cubicBezTo>
                  <a:cubicBezTo>
                    <a:pt x="1905" y="971"/>
                    <a:pt x="1929" y="846"/>
                    <a:pt x="1929" y="721"/>
                  </a:cubicBezTo>
                  <a:cubicBezTo>
                    <a:pt x="1927" y="606"/>
                    <a:pt x="1894" y="492"/>
                    <a:pt x="1836" y="391"/>
                  </a:cubicBezTo>
                  <a:cubicBezTo>
                    <a:pt x="1777" y="288"/>
                    <a:pt x="1696" y="199"/>
                    <a:pt x="1601" y="129"/>
                  </a:cubicBezTo>
                  <a:cubicBezTo>
                    <a:pt x="1506" y="63"/>
                    <a:pt x="1397" y="20"/>
                    <a:pt x="1282" y="6"/>
                  </a:cubicBezTo>
                  <a:cubicBezTo>
                    <a:pt x="1255" y="2"/>
                    <a:pt x="1229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59" name="Google Shape;9259;p18"/>
            <p:cNvSpPr/>
            <p:nvPr/>
          </p:nvSpPr>
          <p:spPr>
            <a:xfrm>
              <a:off x="2078650" y="992325"/>
              <a:ext cx="33825" cy="76475"/>
            </a:xfrm>
            <a:custGeom>
              <a:avLst/>
              <a:gdLst/>
              <a:ahLst/>
              <a:cxnLst/>
              <a:rect l="l" t="t" r="r" b="b"/>
              <a:pathLst>
                <a:path w="1353" h="3059" extrusionOk="0">
                  <a:moveTo>
                    <a:pt x="1064" y="0"/>
                  </a:moveTo>
                  <a:cubicBezTo>
                    <a:pt x="1055" y="0"/>
                    <a:pt x="1045" y="1"/>
                    <a:pt x="1036" y="2"/>
                  </a:cubicBezTo>
                  <a:cubicBezTo>
                    <a:pt x="933" y="15"/>
                    <a:pt x="835" y="85"/>
                    <a:pt x="760" y="156"/>
                  </a:cubicBezTo>
                  <a:cubicBezTo>
                    <a:pt x="586" y="325"/>
                    <a:pt x="456" y="537"/>
                    <a:pt x="357" y="757"/>
                  </a:cubicBezTo>
                  <a:cubicBezTo>
                    <a:pt x="263" y="962"/>
                    <a:pt x="192" y="1175"/>
                    <a:pt x="140" y="1394"/>
                  </a:cubicBezTo>
                  <a:cubicBezTo>
                    <a:pt x="119" y="1489"/>
                    <a:pt x="92" y="1587"/>
                    <a:pt x="78" y="1680"/>
                  </a:cubicBezTo>
                  <a:cubicBezTo>
                    <a:pt x="64" y="1775"/>
                    <a:pt x="48" y="1869"/>
                    <a:pt x="38" y="1964"/>
                  </a:cubicBezTo>
                  <a:cubicBezTo>
                    <a:pt x="29" y="2066"/>
                    <a:pt x="19" y="2169"/>
                    <a:pt x="13" y="2274"/>
                  </a:cubicBezTo>
                  <a:cubicBezTo>
                    <a:pt x="0" y="2483"/>
                    <a:pt x="8" y="2695"/>
                    <a:pt x="38" y="2902"/>
                  </a:cubicBezTo>
                  <a:cubicBezTo>
                    <a:pt x="51" y="2991"/>
                    <a:pt x="127" y="3057"/>
                    <a:pt x="216" y="3059"/>
                  </a:cubicBezTo>
                  <a:cubicBezTo>
                    <a:pt x="224" y="3057"/>
                    <a:pt x="230" y="3057"/>
                    <a:pt x="238" y="3057"/>
                  </a:cubicBezTo>
                  <a:cubicBezTo>
                    <a:pt x="330" y="3046"/>
                    <a:pt x="410" y="2955"/>
                    <a:pt x="393" y="2860"/>
                  </a:cubicBezTo>
                  <a:cubicBezTo>
                    <a:pt x="381" y="2791"/>
                    <a:pt x="371" y="2726"/>
                    <a:pt x="363" y="2658"/>
                  </a:cubicBezTo>
                  <a:lnTo>
                    <a:pt x="363" y="2658"/>
                  </a:lnTo>
                  <a:cubicBezTo>
                    <a:pt x="363" y="2660"/>
                    <a:pt x="363" y="2663"/>
                    <a:pt x="363" y="2666"/>
                  </a:cubicBezTo>
                  <a:cubicBezTo>
                    <a:pt x="363" y="2662"/>
                    <a:pt x="362" y="2657"/>
                    <a:pt x="362" y="2652"/>
                  </a:cubicBezTo>
                  <a:lnTo>
                    <a:pt x="362" y="2652"/>
                  </a:lnTo>
                  <a:cubicBezTo>
                    <a:pt x="362" y="2654"/>
                    <a:pt x="363" y="2656"/>
                    <a:pt x="363" y="2658"/>
                  </a:cubicBezTo>
                  <a:lnTo>
                    <a:pt x="363" y="2658"/>
                  </a:lnTo>
                  <a:cubicBezTo>
                    <a:pt x="363" y="2654"/>
                    <a:pt x="362" y="2651"/>
                    <a:pt x="362" y="2648"/>
                  </a:cubicBezTo>
                  <a:lnTo>
                    <a:pt x="362" y="2648"/>
                  </a:lnTo>
                  <a:cubicBezTo>
                    <a:pt x="362" y="2649"/>
                    <a:pt x="362" y="2651"/>
                    <a:pt x="362" y="2652"/>
                  </a:cubicBezTo>
                  <a:lnTo>
                    <a:pt x="362" y="2652"/>
                  </a:lnTo>
                  <a:cubicBezTo>
                    <a:pt x="362" y="2649"/>
                    <a:pt x="362" y="2647"/>
                    <a:pt x="361" y="2644"/>
                  </a:cubicBezTo>
                  <a:lnTo>
                    <a:pt x="361" y="2644"/>
                  </a:lnTo>
                  <a:cubicBezTo>
                    <a:pt x="362" y="2646"/>
                    <a:pt x="362" y="2647"/>
                    <a:pt x="362" y="2648"/>
                  </a:cubicBezTo>
                  <a:lnTo>
                    <a:pt x="362" y="2648"/>
                  </a:lnTo>
                  <a:cubicBezTo>
                    <a:pt x="358" y="2564"/>
                    <a:pt x="357" y="2481"/>
                    <a:pt x="357" y="2397"/>
                  </a:cubicBezTo>
                  <a:cubicBezTo>
                    <a:pt x="357" y="2326"/>
                    <a:pt x="363" y="2255"/>
                    <a:pt x="366" y="2184"/>
                  </a:cubicBezTo>
                  <a:cubicBezTo>
                    <a:pt x="374" y="2106"/>
                    <a:pt x="379" y="2024"/>
                    <a:pt x="390" y="1948"/>
                  </a:cubicBezTo>
                  <a:cubicBezTo>
                    <a:pt x="404" y="1864"/>
                    <a:pt x="418" y="1782"/>
                    <a:pt x="431" y="1699"/>
                  </a:cubicBezTo>
                  <a:cubicBezTo>
                    <a:pt x="447" y="1639"/>
                    <a:pt x="461" y="1577"/>
                    <a:pt x="475" y="1517"/>
                  </a:cubicBezTo>
                  <a:cubicBezTo>
                    <a:pt x="505" y="1392"/>
                    <a:pt x="542" y="1270"/>
                    <a:pt x="584" y="1150"/>
                  </a:cubicBezTo>
                  <a:cubicBezTo>
                    <a:pt x="625" y="1041"/>
                    <a:pt x="672" y="935"/>
                    <a:pt x="723" y="830"/>
                  </a:cubicBezTo>
                  <a:lnTo>
                    <a:pt x="723" y="830"/>
                  </a:lnTo>
                  <a:cubicBezTo>
                    <a:pt x="764" y="753"/>
                    <a:pt x="810" y="678"/>
                    <a:pt x="858" y="607"/>
                  </a:cubicBezTo>
                  <a:cubicBezTo>
                    <a:pt x="890" y="564"/>
                    <a:pt x="922" y="525"/>
                    <a:pt x="956" y="485"/>
                  </a:cubicBezTo>
                  <a:cubicBezTo>
                    <a:pt x="979" y="460"/>
                    <a:pt x="1002" y="438"/>
                    <a:pt x="1028" y="415"/>
                  </a:cubicBezTo>
                  <a:cubicBezTo>
                    <a:pt x="1040" y="406"/>
                    <a:pt x="1053" y="396"/>
                    <a:pt x="1066" y="387"/>
                  </a:cubicBezTo>
                  <a:lnTo>
                    <a:pt x="1072" y="384"/>
                  </a:lnTo>
                  <a:cubicBezTo>
                    <a:pt x="1094" y="391"/>
                    <a:pt x="1118" y="395"/>
                    <a:pt x="1140" y="395"/>
                  </a:cubicBezTo>
                  <a:cubicBezTo>
                    <a:pt x="1213" y="395"/>
                    <a:pt x="1282" y="357"/>
                    <a:pt x="1314" y="284"/>
                  </a:cubicBezTo>
                  <a:cubicBezTo>
                    <a:pt x="1352" y="195"/>
                    <a:pt x="1314" y="72"/>
                    <a:pt x="1218" y="37"/>
                  </a:cubicBezTo>
                  <a:cubicBezTo>
                    <a:pt x="1166" y="18"/>
                    <a:pt x="1118" y="0"/>
                    <a:pt x="10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0" name="Google Shape;9260;p18"/>
            <p:cNvSpPr/>
            <p:nvPr/>
          </p:nvSpPr>
          <p:spPr>
            <a:xfrm>
              <a:off x="2116750" y="1004075"/>
              <a:ext cx="27100" cy="54325"/>
            </a:xfrm>
            <a:custGeom>
              <a:avLst/>
              <a:gdLst/>
              <a:ahLst/>
              <a:cxnLst/>
              <a:rect l="l" t="t" r="r" b="b"/>
              <a:pathLst>
                <a:path w="1084" h="2173" extrusionOk="0">
                  <a:moveTo>
                    <a:pt x="304" y="1"/>
                  </a:moveTo>
                  <a:cubicBezTo>
                    <a:pt x="264" y="1"/>
                    <a:pt x="224" y="13"/>
                    <a:pt x="191" y="39"/>
                  </a:cubicBezTo>
                  <a:cubicBezTo>
                    <a:pt x="91" y="108"/>
                    <a:pt x="42" y="246"/>
                    <a:pt x="23" y="360"/>
                  </a:cubicBezTo>
                  <a:cubicBezTo>
                    <a:pt x="1" y="515"/>
                    <a:pt x="7" y="672"/>
                    <a:pt x="40" y="824"/>
                  </a:cubicBezTo>
                  <a:cubicBezTo>
                    <a:pt x="89" y="1053"/>
                    <a:pt x="184" y="1267"/>
                    <a:pt x="281" y="1479"/>
                  </a:cubicBezTo>
                  <a:cubicBezTo>
                    <a:pt x="333" y="1587"/>
                    <a:pt x="392" y="1690"/>
                    <a:pt x="457" y="1790"/>
                  </a:cubicBezTo>
                  <a:cubicBezTo>
                    <a:pt x="529" y="1907"/>
                    <a:pt x="613" y="2016"/>
                    <a:pt x="707" y="2117"/>
                  </a:cubicBezTo>
                  <a:cubicBezTo>
                    <a:pt x="742" y="2152"/>
                    <a:pt x="789" y="2173"/>
                    <a:pt x="838" y="2173"/>
                  </a:cubicBezTo>
                  <a:cubicBezTo>
                    <a:pt x="839" y="2173"/>
                    <a:pt x="839" y="2173"/>
                    <a:pt x="840" y="2173"/>
                  </a:cubicBezTo>
                  <a:cubicBezTo>
                    <a:pt x="1000" y="2173"/>
                    <a:pt x="1083" y="1979"/>
                    <a:pt x="971" y="1864"/>
                  </a:cubicBezTo>
                  <a:cubicBezTo>
                    <a:pt x="941" y="1832"/>
                    <a:pt x="911" y="1801"/>
                    <a:pt x="881" y="1767"/>
                  </a:cubicBezTo>
                  <a:cubicBezTo>
                    <a:pt x="843" y="1720"/>
                    <a:pt x="805" y="1671"/>
                    <a:pt x="768" y="1620"/>
                  </a:cubicBezTo>
                  <a:cubicBezTo>
                    <a:pt x="739" y="1581"/>
                    <a:pt x="714" y="1537"/>
                    <a:pt x="687" y="1496"/>
                  </a:cubicBezTo>
                  <a:lnTo>
                    <a:pt x="687" y="1496"/>
                  </a:lnTo>
                  <a:cubicBezTo>
                    <a:pt x="687" y="1497"/>
                    <a:pt x="688" y="1498"/>
                    <a:pt x="688" y="1498"/>
                  </a:cubicBezTo>
                  <a:cubicBezTo>
                    <a:pt x="687" y="1497"/>
                    <a:pt x="686" y="1495"/>
                    <a:pt x="685" y="1493"/>
                  </a:cubicBezTo>
                  <a:lnTo>
                    <a:pt x="685" y="1493"/>
                  </a:lnTo>
                  <a:cubicBezTo>
                    <a:pt x="686" y="1494"/>
                    <a:pt x="686" y="1495"/>
                    <a:pt x="687" y="1496"/>
                  </a:cubicBezTo>
                  <a:lnTo>
                    <a:pt x="687" y="1496"/>
                  </a:lnTo>
                  <a:cubicBezTo>
                    <a:pt x="686" y="1494"/>
                    <a:pt x="685" y="1493"/>
                    <a:pt x="684" y="1491"/>
                  </a:cubicBezTo>
                  <a:lnTo>
                    <a:pt x="684" y="1491"/>
                  </a:lnTo>
                  <a:cubicBezTo>
                    <a:pt x="684" y="1492"/>
                    <a:pt x="685" y="1493"/>
                    <a:pt x="685" y="1493"/>
                  </a:cubicBezTo>
                  <a:lnTo>
                    <a:pt x="685" y="1493"/>
                  </a:lnTo>
                  <a:cubicBezTo>
                    <a:pt x="683" y="1491"/>
                    <a:pt x="682" y="1489"/>
                    <a:pt x="680" y="1486"/>
                  </a:cubicBezTo>
                  <a:lnTo>
                    <a:pt x="680" y="1486"/>
                  </a:lnTo>
                  <a:cubicBezTo>
                    <a:pt x="682" y="1488"/>
                    <a:pt x="683" y="1490"/>
                    <a:pt x="684" y="1491"/>
                  </a:cubicBezTo>
                  <a:lnTo>
                    <a:pt x="684" y="1491"/>
                  </a:lnTo>
                  <a:cubicBezTo>
                    <a:pt x="660" y="1448"/>
                    <a:pt x="636" y="1402"/>
                    <a:pt x="612" y="1357"/>
                  </a:cubicBezTo>
                  <a:cubicBezTo>
                    <a:pt x="555" y="1228"/>
                    <a:pt x="496" y="1096"/>
                    <a:pt x="452" y="960"/>
                  </a:cubicBezTo>
                  <a:cubicBezTo>
                    <a:pt x="427" y="889"/>
                    <a:pt x="408" y="814"/>
                    <a:pt x="392" y="740"/>
                  </a:cubicBezTo>
                  <a:cubicBezTo>
                    <a:pt x="385" y="696"/>
                    <a:pt x="379" y="650"/>
                    <a:pt x="376" y="605"/>
                  </a:cubicBezTo>
                  <a:cubicBezTo>
                    <a:pt x="376" y="569"/>
                    <a:pt x="376" y="533"/>
                    <a:pt x="377" y="496"/>
                  </a:cubicBezTo>
                  <a:cubicBezTo>
                    <a:pt x="381" y="473"/>
                    <a:pt x="384" y="450"/>
                    <a:pt x="387" y="427"/>
                  </a:cubicBezTo>
                  <a:cubicBezTo>
                    <a:pt x="392" y="409"/>
                    <a:pt x="396" y="392"/>
                    <a:pt x="401" y="376"/>
                  </a:cubicBezTo>
                  <a:cubicBezTo>
                    <a:pt x="404" y="366"/>
                    <a:pt x="409" y="357"/>
                    <a:pt x="412" y="349"/>
                  </a:cubicBezTo>
                  <a:cubicBezTo>
                    <a:pt x="414" y="346"/>
                    <a:pt x="417" y="343"/>
                    <a:pt x="419" y="340"/>
                  </a:cubicBezTo>
                  <a:cubicBezTo>
                    <a:pt x="501" y="278"/>
                    <a:pt x="517" y="159"/>
                    <a:pt x="455" y="75"/>
                  </a:cubicBezTo>
                  <a:cubicBezTo>
                    <a:pt x="418" y="27"/>
                    <a:pt x="361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1" name="Google Shape;9261;p18"/>
            <p:cNvSpPr/>
            <p:nvPr/>
          </p:nvSpPr>
          <p:spPr>
            <a:xfrm>
              <a:off x="2107325" y="1020925"/>
              <a:ext cx="49075" cy="40800"/>
            </a:xfrm>
            <a:custGeom>
              <a:avLst/>
              <a:gdLst/>
              <a:ahLst/>
              <a:cxnLst/>
              <a:rect l="l" t="t" r="r" b="b"/>
              <a:pathLst>
                <a:path w="1963" h="1632" extrusionOk="0">
                  <a:moveTo>
                    <a:pt x="775" y="440"/>
                  </a:moveTo>
                  <a:cubicBezTo>
                    <a:pt x="773" y="442"/>
                    <a:pt x="770" y="444"/>
                    <a:pt x="768" y="446"/>
                  </a:cubicBezTo>
                  <a:lnTo>
                    <a:pt x="768" y="446"/>
                  </a:lnTo>
                  <a:lnTo>
                    <a:pt x="775" y="440"/>
                  </a:lnTo>
                  <a:close/>
                  <a:moveTo>
                    <a:pt x="625" y="566"/>
                  </a:moveTo>
                  <a:lnTo>
                    <a:pt x="625" y="566"/>
                  </a:lnTo>
                  <a:cubicBezTo>
                    <a:pt x="622" y="569"/>
                    <a:pt x="619" y="571"/>
                    <a:pt x="616" y="574"/>
                  </a:cubicBezTo>
                  <a:lnTo>
                    <a:pt x="616" y="574"/>
                  </a:lnTo>
                  <a:cubicBezTo>
                    <a:pt x="619" y="571"/>
                    <a:pt x="621" y="569"/>
                    <a:pt x="625" y="566"/>
                  </a:cubicBezTo>
                  <a:close/>
                  <a:moveTo>
                    <a:pt x="592" y="1082"/>
                  </a:moveTo>
                  <a:cubicBezTo>
                    <a:pt x="592" y="1082"/>
                    <a:pt x="592" y="1082"/>
                    <a:pt x="591" y="1082"/>
                  </a:cubicBezTo>
                  <a:cubicBezTo>
                    <a:pt x="592" y="1082"/>
                    <a:pt x="592" y="1082"/>
                    <a:pt x="592" y="1082"/>
                  </a:cubicBezTo>
                  <a:close/>
                  <a:moveTo>
                    <a:pt x="1656" y="1"/>
                  </a:moveTo>
                  <a:cubicBezTo>
                    <a:pt x="1635" y="1"/>
                    <a:pt x="1615" y="1"/>
                    <a:pt x="1595" y="3"/>
                  </a:cubicBezTo>
                  <a:cubicBezTo>
                    <a:pt x="1543" y="9"/>
                    <a:pt x="1491" y="22"/>
                    <a:pt x="1442" y="38"/>
                  </a:cubicBezTo>
                  <a:cubicBezTo>
                    <a:pt x="1316" y="82"/>
                    <a:pt x="1198" y="142"/>
                    <a:pt x="1087" y="213"/>
                  </a:cubicBezTo>
                  <a:cubicBezTo>
                    <a:pt x="971" y="286"/>
                    <a:pt x="861" y="367"/>
                    <a:pt x="758" y="455"/>
                  </a:cubicBezTo>
                  <a:cubicBezTo>
                    <a:pt x="761" y="453"/>
                    <a:pt x="764" y="449"/>
                    <a:pt x="768" y="446"/>
                  </a:cubicBezTo>
                  <a:lnTo>
                    <a:pt x="768" y="446"/>
                  </a:lnTo>
                  <a:lnTo>
                    <a:pt x="766" y="448"/>
                  </a:lnTo>
                  <a:lnTo>
                    <a:pt x="748" y="462"/>
                  </a:lnTo>
                  <a:lnTo>
                    <a:pt x="747" y="463"/>
                  </a:lnTo>
                  <a:lnTo>
                    <a:pt x="709" y="495"/>
                  </a:lnTo>
                  <a:lnTo>
                    <a:pt x="717" y="489"/>
                  </a:lnTo>
                  <a:lnTo>
                    <a:pt x="717" y="489"/>
                  </a:lnTo>
                  <a:cubicBezTo>
                    <a:pt x="712" y="493"/>
                    <a:pt x="705" y="498"/>
                    <a:pt x="699" y="503"/>
                  </a:cubicBezTo>
                  <a:lnTo>
                    <a:pt x="690" y="512"/>
                  </a:lnTo>
                  <a:cubicBezTo>
                    <a:pt x="683" y="517"/>
                    <a:pt x="677" y="522"/>
                    <a:pt x="672" y="527"/>
                  </a:cubicBezTo>
                  <a:lnTo>
                    <a:pt x="637" y="556"/>
                  </a:lnTo>
                  <a:lnTo>
                    <a:pt x="637" y="556"/>
                  </a:lnTo>
                  <a:cubicBezTo>
                    <a:pt x="627" y="563"/>
                    <a:pt x="617" y="572"/>
                    <a:pt x="607" y="581"/>
                  </a:cubicBezTo>
                  <a:cubicBezTo>
                    <a:pt x="608" y="580"/>
                    <a:pt x="608" y="580"/>
                    <a:pt x="608" y="580"/>
                  </a:cubicBezTo>
                  <a:lnTo>
                    <a:pt x="608" y="580"/>
                  </a:lnTo>
                  <a:cubicBezTo>
                    <a:pt x="519" y="653"/>
                    <a:pt x="435" y="731"/>
                    <a:pt x="356" y="815"/>
                  </a:cubicBezTo>
                  <a:cubicBezTo>
                    <a:pt x="273" y="900"/>
                    <a:pt x="193" y="994"/>
                    <a:pt x="137" y="1098"/>
                  </a:cubicBezTo>
                  <a:cubicBezTo>
                    <a:pt x="88" y="1195"/>
                    <a:pt x="52" y="1298"/>
                    <a:pt x="28" y="1404"/>
                  </a:cubicBezTo>
                  <a:cubicBezTo>
                    <a:pt x="1" y="1499"/>
                    <a:pt x="56" y="1597"/>
                    <a:pt x="150" y="1625"/>
                  </a:cubicBezTo>
                  <a:cubicBezTo>
                    <a:pt x="166" y="1630"/>
                    <a:pt x="181" y="1632"/>
                    <a:pt x="199" y="1632"/>
                  </a:cubicBezTo>
                  <a:cubicBezTo>
                    <a:pt x="200" y="1632"/>
                    <a:pt x="201" y="1632"/>
                    <a:pt x="202" y="1632"/>
                  </a:cubicBezTo>
                  <a:cubicBezTo>
                    <a:pt x="282" y="1632"/>
                    <a:pt x="351" y="1578"/>
                    <a:pt x="373" y="1502"/>
                  </a:cubicBezTo>
                  <a:cubicBezTo>
                    <a:pt x="387" y="1448"/>
                    <a:pt x="400" y="1394"/>
                    <a:pt x="419" y="1342"/>
                  </a:cubicBezTo>
                  <a:cubicBezTo>
                    <a:pt x="427" y="1320"/>
                    <a:pt x="438" y="1298"/>
                    <a:pt x="447" y="1277"/>
                  </a:cubicBezTo>
                  <a:cubicBezTo>
                    <a:pt x="463" y="1249"/>
                    <a:pt x="481" y="1222"/>
                    <a:pt x="498" y="1195"/>
                  </a:cubicBezTo>
                  <a:cubicBezTo>
                    <a:pt x="527" y="1157"/>
                    <a:pt x="555" y="1122"/>
                    <a:pt x="587" y="1087"/>
                  </a:cubicBezTo>
                  <a:lnTo>
                    <a:pt x="587" y="1087"/>
                  </a:lnTo>
                  <a:lnTo>
                    <a:pt x="579" y="1095"/>
                  </a:lnTo>
                  <a:lnTo>
                    <a:pt x="579" y="1095"/>
                  </a:lnTo>
                  <a:lnTo>
                    <a:pt x="588" y="1084"/>
                  </a:lnTo>
                  <a:lnTo>
                    <a:pt x="595" y="1078"/>
                  </a:lnTo>
                  <a:lnTo>
                    <a:pt x="595" y="1078"/>
                  </a:lnTo>
                  <a:cubicBezTo>
                    <a:pt x="593" y="1079"/>
                    <a:pt x="593" y="1081"/>
                    <a:pt x="592" y="1082"/>
                  </a:cubicBezTo>
                  <a:lnTo>
                    <a:pt x="592" y="1082"/>
                  </a:lnTo>
                  <a:cubicBezTo>
                    <a:pt x="671" y="1000"/>
                    <a:pt x="758" y="926"/>
                    <a:pt x="843" y="850"/>
                  </a:cubicBezTo>
                  <a:cubicBezTo>
                    <a:pt x="973" y="739"/>
                    <a:pt x="1111" y="634"/>
                    <a:pt x="1255" y="539"/>
                  </a:cubicBezTo>
                  <a:lnTo>
                    <a:pt x="1255" y="539"/>
                  </a:lnTo>
                  <a:lnTo>
                    <a:pt x="1234" y="552"/>
                  </a:lnTo>
                  <a:cubicBezTo>
                    <a:pt x="1294" y="514"/>
                    <a:pt x="1356" y="481"/>
                    <a:pt x="1419" y="449"/>
                  </a:cubicBezTo>
                  <a:cubicBezTo>
                    <a:pt x="1461" y="430"/>
                    <a:pt x="1502" y="411"/>
                    <a:pt x="1546" y="395"/>
                  </a:cubicBezTo>
                  <a:cubicBezTo>
                    <a:pt x="1565" y="389"/>
                    <a:pt x="1584" y="384"/>
                    <a:pt x="1603" y="381"/>
                  </a:cubicBezTo>
                  <a:cubicBezTo>
                    <a:pt x="1612" y="379"/>
                    <a:pt x="1620" y="378"/>
                    <a:pt x="1630" y="378"/>
                  </a:cubicBezTo>
                  <a:lnTo>
                    <a:pt x="1658" y="378"/>
                  </a:lnTo>
                  <a:cubicBezTo>
                    <a:pt x="1685" y="379"/>
                    <a:pt x="1711" y="384"/>
                    <a:pt x="1738" y="387"/>
                  </a:cubicBezTo>
                  <a:cubicBezTo>
                    <a:pt x="1744" y="388"/>
                    <a:pt x="1751" y="389"/>
                    <a:pt x="1758" y="389"/>
                  </a:cubicBezTo>
                  <a:cubicBezTo>
                    <a:pt x="1851" y="389"/>
                    <a:pt x="1933" y="320"/>
                    <a:pt x="1946" y="226"/>
                  </a:cubicBezTo>
                  <a:cubicBezTo>
                    <a:pt x="1962" y="123"/>
                    <a:pt x="1893" y="28"/>
                    <a:pt x="1791" y="11"/>
                  </a:cubicBezTo>
                  <a:cubicBezTo>
                    <a:pt x="1747" y="4"/>
                    <a:pt x="1701" y="1"/>
                    <a:pt x="1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2" name="Google Shape;9262;p18"/>
            <p:cNvSpPr/>
            <p:nvPr/>
          </p:nvSpPr>
          <p:spPr>
            <a:xfrm>
              <a:off x="2158675" y="1029375"/>
              <a:ext cx="37650" cy="11725"/>
            </a:xfrm>
            <a:custGeom>
              <a:avLst/>
              <a:gdLst/>
              <a:ahLst/>
              <a:cxnLst/>
              <a:rect l="l" t="t" r="r" b="b"/>
              <a:pathLst>
                <a:path w="1506" h="469" extrusionOk="0">
                  <a:moveTo>
                    <a:pt x="212" y="1"/>
                  </a:moveTo>
                  <a:cubicBezTo>
                    <a:pt x="174" y="1"/>
                    <a:pt x="136" y="12"/>
                    <a:pt x="105" y="37"/>
                  </a:cubicBezTo>
                  <a:cubicBezTo>
                    <a:pt x="103" y="37"/>
                    <a:pt x="103" y="38"/>
                    <a:pt x="103" y="38"/>
                  </a:cubicBezTo>
                  <a:cubicBezTo>
                    <a:pt x="78" y="56"/>
                    <a:pt x="59" y="76"/>
                    <a:pt x="43" y="102"/>
                  </a:cubicBezTo>
                  <a:cubicBezTo>
                    <a:pt x="0" y="171"/>
                    <a:pt x="6" y="274"/>
                    <a:pt x="68" y="331"/>
                  </a:cubicBezTo>
                  <a:cubicBezTo>
                    <a:pt x="98" y="361"/>
                    <a:pt x="135" y="385"/>
                    <a:pt x="174" y="399"/>
                  </a:cubicBezTo>
                  <a:cubicBezTo>
                    <a:pt x="219" y="415"/>
                    <a:pt x="263" y="426"/>
                    <a:pt x="307" y="432"/>
                  </a:cubicBezTo>
                  <a:cubicBezTo>
                    <a:pt x="377" y="442"/>
                    <a:pt x="445" y="448"/>
                    <a:pt x="515" y="451"/>
                  </a:cubicBezTo>
                  <a:cubicBezTo>
                    <a:pt x="608" y="458"/>
                    <a:pt x="701" y="463"/>
                    <a:pt x="796" y="464"/>
                  </a:cubicBezTo>
                  <a:cubicBezTo>
                    <a:pt x="852" y="466"/>
                    <a:pt x="909" y="467"/>
                    <a:pt x="966" y="469"/>
                  </a:cubicBezTo>
                  <a:cubicBezTo>
                    <a:pt x="1089" y="469"/>
                    <a:pt x="1213" y="464"/>
                    <a:pt x="1336" y="453"/>
                  </a:cubicBezTo>
                  <a:cubicBezTo>
                    <a:pt x="1434" y="445"/>
                    <a:pt x="1506" y="347"/>
                    <a:pt x="1494" y="250"/>
                  </a:cubicBezTo>
                  <a:cubicBezTo>
                    <a:pt x="1481" y="158"/>
                    <a:pt x="1402" y="89"/>
                    <a:pt x="1311" y="89"/>
                  </a:cubicBezTo>
                  <a:cubicBezTo>
                    <a:pt x="1304" y="89"/>
                    <a:pt x="1297" y="90"/>
                    <a:pt x="1290" y="91"/>
                  </a:cubicBezTo>
                  <a:cubicBezTo>
                    <a:pt x="1268" y="94"/>
                    <a:pt x="1244" y="95"/>
                    <a:pt x="1222" y="97"/>
                  </a:cubicBezTo>
                  <a:cubicBezTo>
                    <a:pt x="1134" y="100"/>
                    <a:pt x="1046" y="101"/>
                    <a:pt x="959" y="101"/>
                  </a:cubicBezTo>
                  <a:cubicBezTo>
                    <a:pt x="861" y="101"/>
                    <a:pt x="763" y="99"/>
                    <a:pt x="665" y="95"/>
                  </a:cubicBezTo>
                  <a:lnTo>
                    <a:pt x="670" y="95"/>
                  </a:lnTo>
                  <a:cubicBezTo>
                    <a:pt x="564" y="89"/>
                    <a:pt x="459" y="78"/>
                    <a:pt x="353" y="60"/>
                  </a:cubicBezTo>
                  <a:cubicBezTo>
                    <a:pt x="317" y="22"/>
                    <a:pt x="26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3" name="Google Shape;9263;p18"/>
            <p:cNvSpPr/>
            <p:nvPr/>
          </p:nvSpPr>
          <p:spPr>
            <a:xfrm>
              <a:off x="2171050" y="1013125"/>
              <a:ext cx="13550" cy="37800"/>
            </a:xfrm>
            <a:custGeom>
              <a:avLst/>
              <a:gdLst/>
              <a:ahLst/>
              <a:cxnLst/>
              <a:rect l="l" t="t" r="r" b="b"/>
              <a:pathLst>
                <a:path w="542" h="1512" extrusionOk="0">
                  <a:moveTo>
                    <a:pt x="330" y="1"/>
                  </a:moveTo>
                  <a:cubicBezTo>
                    <a:pt x="246" y="1"/>
                    <a:pt x="170" y="55"/>
                    <a:pt x="145" y="139"/>
                  </a:cubicBezTo>
                  <a:cubicBezTo>
                    <a:pt x="122" y="223"/>
                    <a:pt x="99" y="307"/>
                    <a:pt x="80" y="392"/>
                  </a:cubicBezTo>
                  <a:cubicBezTo>
                    <a:pt x="58" y="490"/>
                    <a:pt x="40" y="589"/>
                    <a:pt x="31" y="687"/>
                  </a:cubicBezTo>
                  <a:cubicBezTo>
                    <a:pt x="5" y="908"/>
                    <a:pt x="1" y="1132"/>
                    <a:pt x="15" y="1353"/>
                  </a:cubicBezTo>
                  <a:cubicBezTo>
                    <a:pt x="21" y="1443"/>
                    <a:pt x="107" y="1511"/>
                    <a:pt x="194" y="1511"/>
                  </a:cubicBezTo>
                  <a:cubicBezTo>
                    <a:pt x="200" y="1511"/>
                    <a:pt x="206" y="1510"/>
                    <a:pt x="214" y="1510"/>
                  </a:cubicBezTo>
                  <a:cubicBezTo>
                    <a:pt x="298" y="1499"/>
                    <a:pt x="376" y="1421"/>
                    <a:pt x="373" y="1333"/>
                  </a:cubicBezTo>
                  <a:cubicBezTo>
                    <a:pt x="365" y="1173"/>
                    <a:pt x="369" y="1013"/>
                    <a:pt x="382" y="851"/>
                  </a:cubicBezTo>
                  <a:lnTo>
                    <a:pt x="382" y="851"/>
                  </a:lnTo>
                  <a:cubicBezTo>
                    <a:pt x="382" y="853"/>
                    <a:pt x="382" y="855"/>
                    <a:pt x="382" y="858"/>
                  </a:cubicBezTo>
                  <a:cubicBezTo>
                    <a:pt x="388" y="798"/>
                    <a:pt x="392" y="734"/>
                    <a:pt x="404" y="676"/>
                  </a:cubicBezTo>
                  <a:cubicBezTo>
                    <a:pt x="412" y="625"/>
                    <a:pt x="423" y="573"/>
                    <a:pt x="433" y="522"/>
                  </a:cubicBezTo>
                  <a:cubicBezTo>
                    <a:pt x="456" y="429"/>
                    <a:pt x="480" y="335"/>
                    <a:pt x="510" y="243"/>
                  </a:cubicBezTo>
                  <a:cubicBezTo>
                    <a:pt x="542" y="144"/>
                    <a:pt x="477" y="36"/>
                    <a:pt x="381" y="8"/>
                  </a:cubicBezTo>
                  <a:cubicBezTo>
                    <a:pt x="364" y="3"/>
                    <a:pt x="347" y="1"/>
                    <a:pt x="3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4" name="Google Shape;9264;p18"/>
            <p:cNvSpPr/>
            <p:nvPr/>
          </p:nvSpPr>
          <p:spPr>
            <a:xfrm>
              <a:off x="2215575" y="996850"/>
              <a:ext cx="37975" cy="70500"/>
            </a:xfrm>
            <a:custGeom>
              <a:avLst/>
              <a:gdLst/>
              <a:ahLst/>
              <a:cxnLst/>
              <a:rect l="l" t="t" r="r" b="b"/>
              <a:pathLst>
                <a:path w="1519" h="2820" extrusionOk="0">
                  <a:moveTo>
                    <a:pt x="823" y="1"/>
                  </a:moveTo>
                  <a:cubicBezTo>
                    <a:pt x="691" y="1"/>
                    <a:pt x="561" y="26"/>
                    <a:pt x="437" y="75"/>
                  </a:cubicBezTo>
                  <a:cubicBezTo>
                    <a:pt x="295" y="130"/>
                    <a:pt x="157" y="206"/>
                    <a:pt x="56" y="320"/>
                  </a:cubicBezTo>
                  <a:cubicBezTo>
                    <a:pt x="29" y="353"/>
                    <a:pt x="12" y="393"/>
                    <a:pt x="5" y="434"/>
                  </a:cubicBezTo>
                  <a:cubicBezTo>
                    <a:pt x="0" y="462"/>
                    <a:pt x="2" y="491"/>
                    <a:pt x="10" y="519"/>
                  </a:cubicBezTo>
                  <a:cubicBezTo>
                    <a:pt x="24" y="579"/>
                    <a:pt x="65" y="629"/>
                    <a:pt x="121" y="654"/>
                  </a:cubicBezTo>
                  <a:cubicBezTo>
                    <a:pt x="159" y="668"/>
                    <a:pt x="199" y="675"/>
                    <a:pt x="239" y="675"/>
                  </a:cubicBezTo>
                  <a:cubicBezTo>
                    <a:pt x="254" y="675"/>
                    <a:pt x="270" y="674"/>
                    <a:pt x="285" y="671"/>
                  </a:cubicBezTo>
                  <a:cubicBezTo>
                    <a:pt x="312" y="668"/>
                    <a:pt x="339" y="667"/>
                    <a:pt x="365" y="662"/>
                  </a:cubicBezTo>
                  <a:cubicBezTo>
                    <a:pt x="467" y="649"/>
                    <a:pt x="540" y="556"/>
                    <a:pt x="529" y="453"/>
                  </a:cubicBezTo>
                  <a:cubicBezTo>
                    <a:pt x="528" y="448"/>
                    <a:pt x="526" y="443"/>
                    <a:pt x="526" y="439"/>
                  </a:cubicBezTo>
                  <a:cubicBezTo>
                    <a:pt x="554" y="424"/>
                    <a:pt x="583" y="415"/>
                    <a:pt x="613" y="405"/>
                  </a:cubicBezTo>
                  <a:cubicBezTo>
                    <a:pt x="648" y="394"/>
                    <a:pt x="684" y="385"/>
                    <a:pt x="722" y="377"/>
                  </a:cubicBezTo>
                  <a:cubicBezTo>
                    <a:pt x="744" y="374"/>
                    <a:pt x="767" y="371"/>
                    <a:pt x="790" y="369"/>
                  </a:cubicBezTo>
                  <a:cubicBezTo>
                    <a:pt x="797" y="368"/>
                    <a:pt x="803" y="368"/>
                    <a:pt x="810" y="368"/>
                  </a:cubicBezTo>
                  <a:cubicBezTo>
                    <a:pt x="823" y="368"/>
                    <a:pt x="836" y="369"/>
                    <a:pt x="849" y="369"/>
                  </a:cubicBezTo>
                  <a:cubicBezTo>
                    <a:pt x="860" y="371"/>
                    <a:pt x="870" y="372"/>
                    <a:pt x="879" y="374"/>
                  </a:cubicBezTo>
                  <a:lnTo>
                    <a:pt x="893" y="377"/>
                  </a:lnTo>
                  <a:lnTo>
                    <a:pt x="896" y="378"/>
                  </a:lnTo>
                  <a:lnTo>
                    <a:pt x="898" y="382"/>
                  </a:lnTo>
                  <a:lnTo>
                    <a:pt x="901" y="386"/>
                  </a:lnTo>
                  <a:cubicBezTo>
                    <a:pt x="903" y="390"/>
                    <a:pt x="904" y="393"/>
                    <a:pt x="906" y="397"/>
                  </a:cubicBezTo>
                  <a:cubicBezTo>
                    <a:pt x="908" y="402"/>
                    <a:pt x="908" y="405"/>
                    <a:pt x="909" y="410"/>
                  </a:cubicBezTo>
                  <a:lnTo>
                    <a:pt x="911" y="423"/>
                  </a:lnTo>
                  <a:lnTo>
                    <a:pt x="911" y="445"/>
                  </a:lnTo>
                  <a:cubicBezTo>
                    <a:pt x="909" y="462"/>
                    <a:pt x="906" y="480"/>
                    <a:pt x="903" y="497"/>
                  </a:cubicBezTo>
                  <a:cubicBezTo>
                    <a:pt x="896" y="519"/>
                    <a:pt x="890" y="541"/>
                    <a:pt x="884" y="560"/>
                  </a:cubicBezTo>
                  <a:cubicBezTo>
                    <a:pt x="871" y="589"/>
                    <a:pt x="858" y="617"/>
                    <a:pt x="846" y="646"/>
                  </a:cubicBezTo>
                  <a:cubicBezTo>
                    <a:pt x="820" y="689"/>
                    <a:pt x="795" y="728"/>
                    <a:pt x="768" y="768"/>
                  </a:cubicBezTo>
                  <a:cubicBezTo>
                    <a:pt x="733" y="817"/>
                    <a:pt x="697" y="864"/>
                    <a:pt x="657" y="909"/>
                  </a:cubicBezTo>
                  <a:cubicBezTo>
                    <a:pt x="626" y="939"/>
                    <a:pt x="597" y="970"/>
                    <a:pt x="569" y="1005"/>
                  </a:cubicBezTo>
                  <a:cubicBezTo>
                    <a:pt x="532" y="1054"/>
                    <a:pt x="515" y="1116"/>
                    <a:pt x="523" y="1178"/>
                  </a:cubicBezTo>
                  <a:cubicBezTo>
                    <a:pt x="542" y="1338"/>
                    <a:pt x="716" y="1366"/>
                    <a:pt x="843" y="1406"/>
                  </a:cubicBezTo>
                  <a:cubicBezTo>
                    <a:pt x="865" y="1415"/>
                    <a:pt x="885" y="1425"/>
                    <a:pt x="908" y="1436"/>
                  </a:cubicBezTo>
                  <a:cubicBezTo>
                    <a:pt x="925" y="1445"/>
                    <a:pt x="944" y="1455"/>
                    <a:pt x="960" y="1469"/>
                  </a:cubicBezTo>
                  <a:cubicBezTo>
                    <a:pt x="976" y="1482"/>
                    <a:pt x="991" y="1494"/>
                    <a:pt x="1007" y="1509"/>
                  </a:cubicBezTo>
                  <a:cubicBezTo>
                    <a:pt x="1021" y="1523"/>
                    <a:pt x="1034" y="1536"/>
                    <a:pt x="1047" y="1551"/>
                  </a:cubicBezTo>
                  <a:cubicBezTo>
                    <a:pt x="1059" y="1567"/>
                    <a:pt x="1074" y="1583"/>
                    <a:pt x="1083" y="1601"/>
                  </a:cubicBezTo>
                  <a:cubicBezTo>
                    <a:pt x="1094" y="1620"/>
                    <a:pt x="1104" y="1637"/>
                    <a:pt x="1113" y="1656"/>
                  </a:cubicBezTo>
                  <a:cubicBezTo>
                    <a:pt x="1120" y="1669"/>
                    <a:pt x="1124" y="1681"/>
                    <a:pt x="1129" y="1694"/>
                  </a:cubicBezTo>
                  <a:cubicBezTo>
                    <a:pt x="1135" y="1716"/>
                    <a:pt x="1143" y="1738"/>
                    <a:pt x="1147" y="1762"/>
                  </a:cubicBezTo>
                  <a:cubicBezTo>
                    <a:pt x="1150" y="1784"/>
                    <a:pt x="1153" y="1806"/>
                    <a:pt x="1156" y="1828"/>
                  </a:cubicBezTo>
                  <a:lnTo>
                    <a:pt x="1156" y="1908"/>
                  </a:lnTo>
                  <a:cubicBezTo>
                    <a:pt x="1153" y="1936"/>
                    <a:pt x="1148" y="1966"/>
                    <a:pt x="1143" y="1996"/>
                  </a:cubicBezTo>
                  <a:cubicBezTo>
                    <a:pt x="1137" y="2022"/>
                    <a:pt x="1129" y="2045"/>
                    <a:pt x="1121" y="2071"/>
                  </a:cubicBezTo>
                  <a:cubicBezTo>
                    <a:pt x="1110" y="2102"/>
                    <a:pt x="1096" y="2134"/>
                    <a:pt x="1082" y="2164"/>
                  </a:cubicBezTo>
                  <a:cubicBezTo>
                    <a:pt x="1058" y="2210"/>
                    <a:pt x="1031" y="2254"/>
                    <a:pt x="1002" y="2297"/>
                  </a:cubicBezTo>
                  <a:cubicBezTo>
                    <a:pt x="983" y="2322"/>
                    <a:pt x="963" y="2348"/>
                    <a:pt x="942" y="2371"/>
                  </a:cubicBezTo>
                  <a:cubicBezTo>
                    <a:pt x="925" y="2389"/>
                    <a:pt x="909" y="2405"/>
                    <a:pt x="892" y="2420"/>
                  </a:cubicBezTo>
                  <a:cubicBezTo>
                    <a:pt x="879" y="2430"/>
                    <a:pt x="868" y="2438"/>
                    <a:pt x="855" y="2447"/>
                  </a:cubicBezTo>
                  <a:lnTo>
                    <a:pt x="843" y="2454"/>
                  </a:lnTo>
                  <a:lnTo>
                    <a:pt x="833" y="2457"/>
                  </a:lnTo>
                  <a:cubicBezTo>
                    <a:pt x="740" y="2496"/>
                    <a:pt x="692" y="2604"/>
                    <a:pt x="729" y="2701"/>
                  </a:cubicBezTo>
                  <a:cubicBezTo>
                    <a:pt x="760" y="2770"/>
                    <a:pt x="828" y="2818"/>
                    <a:pt x="906" y="2819"/>
                  </a:cubicBezTo>
                  <a:cubicBezTo>
                    <a:pt x="928" y="2819"/>
                    <a:pt x="950" y="2815"/>
                    <a:pt x="972" y="2805"/>
                  </a:cubicBezTo>
                  <a:cubicBezTo>
                    <a:pt x="1015" y="2785"/>
                    <a:pt x="1055" y="2761"/>
                    <a:pt x="1093" y="2732"/>
                  </a:cubicBezTo>
                  <a:cubicBezTo>
                    <a:pt x="1128" y="2704"/>
                    <a:pt x="1159" y="2674"/>
                    <a:pt x="1188" y="2641"/>
                  </a:cubicBezTo>
                  <a:cubicBezTo>
                    <a:pt x="1249" y="2574"/>
                    <a:pt x="1302" y="2501"/>
                    <a:pt x="1348" y="2424"/>
                  </a:cubicBezTo>
                  <a:cubicBezTo>
                    <a:pt x="1403" y="2327"/>
                    <a:pt x="1455" y="2226"/>
                    <a:pt x="1482" y="2118"/>
                  </a:cubicBezTo>
                  <a:cubicBezTo>
                    <a:pt x="1507" y="2020"/>
                    <a:pt x="1519" y="1917"/>
                    <a:pt x="1515" y="1816"/>
                  </a:cubicBezTo>
                  <a:cubicBezTo>
                    <a:pt x="1507" y="1620"/>
                    <a:pt x="1430" y="1433"/>
                    <a:pt x="1300" y="1287"/>
                  </a:cubicBezTo>
                  <a:cubicBezTo>
                    <a:pt x="1238" y="1217"/>
                    <a:pt x="1167" y="1160"/>
                    <a:pt x="1088" y="1115"/>
                  </a:cubicBezTo>
                  <a:cubicBezTo>
                    <a:pt x="1058" y="1100"/>
                    <a:pt x="1029" y="1084"/>
                    <a:pt x="998" y="1072"/>
                  </a:cubicBezTo>
                  <a:lnTo>
                    <a:pt x="1001" y="1067"/>
                  </a:lnTo>
                  <a:cubicBezTo>
                    <a:pt x="1080" y="959"/>
                    <a:pt x="1159" y="849"/>
                    <a:pt x="1210" y="724"/>
                  </a:cubicBezTo>
                  <a:cubicBezTo>
                    <a:pt x="1268" y="581"/>
                    <a:pt x="1313" y="402"/>
                    <a:pt x="1245" y="253"/>
                  </a:cubicBezTo>
                  <a:cubicBezTo>
                    <a:pt x="1211" y="184"/>
                    <a:pt x="1170" y="116"/>
                    <a:pt x="1104" y="73"/>
                  </a:cubicBezTo>
                  <a:cubicBezTo>
                    <a:pt x="1047" y="37"/>
                    <a:pt x="982" y="13"/>
                    <a:pt x="914" y="5"/>
                  </a:cubicBezTo>
                  <a:cubicBezTo>
                    <a:pt x="883" y="2"/>
                    <a:pt x="853" y="1"/>
                    <a:pt x="8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5" name="Google Shape;9265;p18"/>
            <p:cNvSpPr/>
            <p:nvPr/>
          </p:nvSpPr>
          <p:spPr>
            <a:xfrm>
              <a:off x="2275500" y="994075"/>
              <a:ext cx="40075" cy="92475"/>
            </a:xfrm>
            <a:custGeom>
              <a:avLst/>
              <a:gdLst/>
              <a:ahLst/>
              <a:cxnLst/>
              <a:rect l="l" t="t" r="r" b="b"/>
              <a:pathLst>
                <a:path w="1603" h="3699" extrusionOk="0">
                  <a:moveTo>
                    <a:pt x="367" y="1291"/>
                  </a:moveTo>
                  <a:cubicBezTo>
                    <a:pt x="367" y="1293"/>
                    <a:pt x="367" y="1296"/>
                    <a:pt x="367" y="1298"/>
                  </a:cubicBezTo>
                  <a:cubicBezTo>
                    <a:pt x="367" y="1296"/>
                    <a:pt x="367" y="1293"/>
                    <a:pt x="367" y="1291"/>
                  </a:cubicBezTo>
                  <a:close/>
                  <a:moveTo>
                    <a:pt x="698" y="3298"/>
                  </a:moveTo>
                  <a:lnTo>
                    <a:pt x="697" y="3300"/>
                  </a:lnTo>
                  <a:lnTo>
                    <a:pt x="697" y="3300"/>
                  </a:lnTo>
                  <a:cubicBezTo>
                    <a:pt x="697" y="3299"/>
                    <a:pt x="698" y="3298"/>
                    <a:pt x="698" y="3298"/>
                  </a:cubicBezTo>
                  <a:close/>
                  <a:moveTo>
                    <a:pt x="531" y="3329"/>
                  </a:moveTo>
                  <a:lnTo>
                    <a:pt x="535" y="3329"/>
                  </a:lnTo>
                  <a:lnTo>
                    <a:pt x="534" y="3329"/>
                  </a:lnTo>
                  <a:cubicBezTo>
                    <a:pt x="533" y="3329"/>
                    <a:pt x="532" y="3329"/>
                    <a:pt x="531" y="3329"/>
                  </a:cubicBezTo>
                  <a:close/>
                  <a:moveTo>
                    <a:pt x="883" y="2397"/>
                  </a:moveTo>
                  <a:lnTo>
                    <a:pt x="883" y="2397"/>
                  </a:lnTo>
                  <a:cubicBezTo>
                    <a:pt x="877" y="2468"/>
                    <a:pt x="869" y="2541"/>
                    <a:pt x="858" y="2612"/>
                  </a:cubicBezTo>
                  <a:cubicBezTo>
                    <a:pt x="836" y="2769"/>
                    <a:pt x="809" y="2926"/>
                    <a:pt x="779" y="3082"/>
                  </a:cubicBezTo>
                  <a:cubicBezTo>
                    <a:pt x="769" y="3122"/>
                    <a:pt x="758" y="3162"/>
                    <a:pt x="744" y="3201"/>
                  </a:cubicBezTo>
                  <a:cubicBezTo>
                    <a:pt x="735" y="3225"/>
                    <a:pt x="725" y="3249"/>
                    <a:pt x="714" y="3272"/>
                  </a:cubicBezTo>
                  <a:cubicBezTo>
                    <a:pt x="711" y="3279"/>
                    <a:pt x="708" y="3285"/>
                    <a:pt x="703" y="3290"/>
                  </a:cubicBezTo>
                  <a:lnTo>
                    <a:pt x="693" y="3302"/>
                  </a:lnTo>
                  <a:lnTo>
                    <a:pt x="684" y="3312"/>
                  </a:lnTo>
                  <a:lnTo>
                    <a:pt x="685" y="3311"/>
                  </a:lnTo>
                  <a:lnTo>
                    <a:pt x="685" y="3311"/>
                  </a:lnTo>
                  <a:cubicBezTo>
                    <a:pt x="675" y="3320"/>
                    <a:pt x="663" y="3328"/>
                    <a:pt x="652" y="3334"/>
                  </a:cubicBezTo>
                  <a:lnTo>
                    <a:pt x="671" y="3321"/>
                  </a:lnTo>
                  <a:lnTo>
                    <a:pt x="659" y="3328"/>
                  </a:lnTo>
                  <a:lnTo>
                    <a:pt x="651" y="3331"/>
                  </a:lnTo>
                  <a:lnTo>
                    <a:pt x="638" y="3334"/>
                  </a:lnTo>
                  <a:cubicBezTo>
                    <a:pt x="629" y="3335"/>
                    <a:pt x="620" y="3336"/>
                    <a:pt x="611" y="3337"/>
                  </a:cubicBezTo>
                  <a:lnTo>
                    <a:pt x="611" y="3337"/>
                  </a:lnTo>
                  <a:cubicBezTo>
                    <a:pt x="613" y="3336"/>
                    <a:pt x="615" y="3336"/>
                    <a:pt x="617" y="3336"/>
                  </a:cubicBezTo>
                  <a:lnTo>
                    <a:pt x="570" y="3336"/>
                  </a:lnTo>
                  <a:cubicBezTo>
                    <a:pt x="562" y="3334"/>
                    <a:pt x="553" y="3332"/>
                    <a:pt x="543" y="3331"/>
                  </a:cubicBezTo>
                  <a:cubicBezTo>
                    <a:pt x="539" y="3330"/>
                    <a:pt x="533" y="3328"/>
                    <a:pt x="529" y="3328"/>
                  </a:cubicBezTo>
                  <a:lnTo>
                    <a:pt x="529" y="3328"/>
                  </a:lnTo>
                  <a:cubicBezTo>
                    <a:pt x="521" y="3325"/>
                    <a:pt x="512" y="3322"/>
                    <a:pt x="508" y="3320"/>
                  </a:cubicBezTo>
                  <a:cubicBezTo>
                    <a:pt x="502" y="3317"/>
                    <a:pt x="497" y="3313"/>
                    <a:pt x="492" y="3310"/>
                  </a:cubicBezTo>
                  <a:lnTo>
                    <a:pt x="481" y="3301"/>
                  </a:lnTo>
                  <a:lnTo>
                    <a:pt x="467" y="3287"/>
                  </a:lnTo>
                  <a:cubicBezTo>
                    <a:pt x="454" y="3268"/>
                    <a:pt x="442" y="3250"/>
                    <a:pt x="427" y="3231"/>
                  </a:cubicBezTo>
                  <a:cubicBezTo>
                    <a:pt x="423" y="3222"/>
                    <a:pt x="416" y="3211"/>
                    <a:pt x="413" y="3203"/>
                  </a:cubicBezTo>
                  <a:cubicBezTo>
                    <a:pt x="409" y="3195"/>
                    <a:pt x="405" y="3188"/>
                    <a:pt x="402" y="3177"/>
                  </a:cubicBezTo>
                  <a:cubicBezTo>
                    <a:pt x="401" y="3166"/>
                    <a:pt x="396" y="3154"/>
                    <a:pt x="396" y="3146"/>
                  </a:cubicBezTo>
                  <a:cubicBezTo>
                    <a:pt x="394" y="3138"/>
                    <a:pt x="393" y="3130"/>
                    <a:pt x="393" y="3122"/>
                  </a:cubicBezTo>
                  <a:cubicBezTo>
                    <a:pt x="393" y="3111"/>
                    <a:pt x="391" y="3101"/>
                    <a:pt x="393" y="3089"/>
                  </a:cubicBezTo>
                  <a:cubicBezTo>
                    <a:pt x="394" y="3074"/>
                    <a:pt x="396" y="3060"/>
                    <a:pt x="397" y="3048"/>
                  </a:cubicBezTo>
                  <a:cubicBezTo>
                    <a:pt x="404" y="3024"/>
                    <a:pt x="410" y="3000"/>
                    <a:pt x="416" y="2976"/>
                  </a:cubicBezTo>
                  <a:cubicBezTo>
                    <a:pt x="427" y="2949"/>
                    <a:pt x="439" y="2921"/>
                    <a:pt x="453" y="2894"/>
                  </a:cubicBezTo>
                  <a:cubicBezTo>
                    <a:pt x="472" y="2858"/>
                    <a:pt x="492" y="2823"/>
                    <a:pt x="516" y="2788"/>
                  </a:cubicBezTo>
                  <a:cubicBezTo>
                    <a:pt x="556" y="2736"/>
                    <a:pt x="597" y="2683"/>
                    <a:pt x="641" y="2634"/>
                  </a:cubicBezTo>
                  <a:cubicBezTo>
                    <a:pt x="717" y="2550"/>
                    <a:pt x="799" y="2473"/>
                    <a:pt x="883" y="2397"/>
                  </a:cubicBezTo>
                  <a:close/>
                  <a:moveTo>
                    <a:pt x="801" y="1"/>
                  </a:moveTo>
                  <a:cubicBezTo>
                    <a:pt x="784" y="1"/>
                    <a:pt x="768" y="3"/>
                    <a:pt x="752" y="8"/>
                  </a:cubicBezTo>
                  <a:cubicBezTo>
                    <a:pt x="660" y="38"/>
                    <a:pt x="567" y="72"/>
                    <a:pt x="489" y="132"/>
                  </a:cubicBezTo>
                  <a:cubicBezTo>
                    <a:pt x="413" y="193"/>
                    <a:pt x="347" y="265"/>
                    <a:pt x="293" y="345"/>
                  </a:cubicBezTo>
                  <a:cubicBezTo>
                    <a:pt x="181" y="510"/>
                    <a:pt x="82" y="692"/>
                    <a:pt x="43" y="890"/>
                  </a:cubicBezTo>
                  <a:cubicBezTo>
                    <a:pt x="2" y="1104"/>
                    <a:pt x="0" y="1324"/>
                    <a:pt x="41" y="1537"/>
                  </a:cubicBezTo>
                  <a:cubicBezTo>
                    <a:pt x="71" y="1699"/>
                    <a:pt x="119" y="1886"/>
                    <a:pt x="272" y="1974"/>
                  </a:cubicBezTo>
                  <a:cubicBezTo>
                    <a:pt x="350" y="2020"/>
                    <a:pt x="440" y="2044"/>
                    <a:pt x="531" y="2044"/>
                  </a:cubicBezTo>
                  <a:cubicBezTo>
                    <a:pt x="536" y="2044"/>
                    <a:pt x="542" y="2044"/>
                    <a:pt x="548" y="2044"/>
                  </a:cubicBezTo>
                  <a:cubicBezTo>
                    <a:pt x="635" y="2041"/>
                    <a:pt x="720" y="2014"/>
                    <a:pt x="796" y="1970"/>
                  </a:cubicBezTo>
                  <a:cubicBezTo>
                    <a:pt x="844" y="1941"/>
                    <a:pt x="888" y="1906"/>
                    <a:pt x="929" y="1868"/>
                  </a:cubicBezTo>
                  <a:lnTo>
                    <a:pt x="929" y="1868"/>
                  </a:lnTo>
                  <a:cubicBezTo>
                    <a:pt x="928" y="1882"/>
                    <a:pt x="928" y="1895"/>
                    <a:pt x="926" y="1909"/>
                  </a:cubicBezTo>
                  <a:cubicBezTo>
                    <a:pt x="820" y="1996"/>
                    <a:pt x="716" y="2085"/>
                    <a:pt x="614" y="2177"/>
                  </a:cubicBezTo>
                  <a:cubicBezTo>
                    <a:pt x="431" y="2340"/>
                    <a:pt x="247" y="2517"/>
                    <a:pt x="133" y="2739"/>
                  </a:cubicBezTo>
                  <a:cubicBezTo>
                    <a:pt x="78" y="2847"/>
                    <a:pt x="33" y="2970"/>
                    <a:pt x="33" y="3095"/>
                  </a:cubicBezTo>
                  <a:cubicBezTo>
                    <a:pt x="30" y="3209"/>
                    <a:pt x="62" y="3323"/>
                    <a:pt x="122" y="3420"/>
                  </a:cubicBezTo>
                  <a:cubicBezTo>
                    <a:pt x="182" y="3519"/>
                    <a:pt x="268" y="3616"/>
                    <a:pt x="380" y="3657"/>
                  </a:cubicBezTo>
                  <a:cubicBezTo>
                    <a:pt x="450" y="3684"/>
                    <a:pt x="526" y="3697"/>
                    <a:pt x="600" y="3698"/>
                  </a:cubicBezTo>
                  <a:cubicBezTo>
                    <a:pt x="632" y="3698"/>
                    <a:pt x="662" y="3695"/>
                    <a:pt x="692" y="3692"/>
                  </a:cubicBezTo>
                  <a:cubicBezTo>
                    <a:pt x="811" y="3674"/>
                    <a:pt x="913" y="3602"/>
                    <a:pt x="983" y="3510"/>
                  </a:cubicBezTo>
                  <a:cubicBezTo>
                    <a:pt x="1053" y="3420"/>
                    <a:pt x="1086" y="3298"/>
                    <a:pt x="1111" y="3188"/>
                  </a:cubicBezTo>
                  <a:cubicBezTo>
                    <a:pt x="1135" y="3081"/>
                    <a:pt x="1151" y="2970"/>
                    <a:pt x="1168" y="2859"/>
                  </a:cubicBezTo>
                  <a:cubicBezTo>
                    <a:pt x="1198" y="2677"/>
                    <a:pt x="1219" y="2494"/>
                    <a:pt x="1235" y="2310"/>
                  </a:cubicBezTo>
                  <a:cubicBezTo>
                    <a:pt x="1260" y="2052"/>
                    <a:pt x="1276" y="1789"/>
                    <a:pt x="1328" y="1533"/>
                  </a:cubicBezTo>
                  <a:cubicBezTo>
                    <a:pt x="1354" y="1425"/>
                    <a:pt x="1385" y="1317"/>
                    <a:pt x="1423" y="1213"/>
                  </a:cubicBezTo>
                  <a:lnTo>
                    <a:pt x="1423" y="1213"/>
                  </a:lnTo>
                  <a:cubicBezTo>
                    <a:pt x="1422" y="1216"/>
                    <a:pt x="1420" y="1219"/>
                    <a:pt x="1418" y="1222"/>
                  </a:cubicBezTo>
                  <a:cubicBezTo>
                    <a:pt x="1431" y="1189"/>
                    <a:pt x="1444" y="1154"/>
                    <a:pt x="1456" y="1121"/>
                  </a:cubicBezTo>
                  <a:lnTo>
                    <a:pt x="1498" y="1042"/>
                  </a:lnTo>
                  <a:lnTo>
                    <a:pt x="1494" y="1045"/>
                  </a:lnTo>
                  <a:cubicBezTo>
                    <a:pt x="1515" y="1009"/>
                    <a:pt x="1532" y="971"/>
                    <a:pt x="1551" y="933"/>
                  </a:cubicBezTo>
                  <a:cubicBezTo>
                    <a:pt x="1566" y="901"/>
                    <a:pt x="1580" y="869"/>
                    <a:pt x="1591" y="838"/>
                  </a:cubicBezTo>
                  <a:cubicBezTo>
                    <a:pt x="1602" y="795"/>
                    <a:pt x="1599" y="749"/>
                    <a:pt x="1581" y="709"/>
                  </a:cubicBezTo>
                  <a:cubicBezTo>
                    <a:pt x="1553" y="640"/>
                    <a:pt x="1487" y="594"/>
                    <a:pt x="1412" y="594"/>
                  </a:cubicBezTo>
                  <a:cubicBezTo>
                    <a:pt x="1347" y="594"/>
                    <a:pt x="1287" y="627"/>
                    <a:pt x="1254" y="681"/>
                  </a:cubicBezTo>
                  <a:cubicBezTo>
                    <a:pt x="1189" y="781"/>
                    <a:pt x="1154" y="899"/>
                    <a:pt x="1115" y="1012"/>
                  </a:cubicBezTo>
                  <a:cubicBezTo>
                    <a:pt x="1113" y="1017"/>
                    <a:pt x="1111" y="1021"/>
                    <a:pt x="1110" y="1024"/>
                  </a:cubicBezTo>
                  <a:cubicBezTo>
                    <a:pt x="1097" y="1050"/>
                    <a:pt x="1083" y="1075"/>
                    <a:pt x="1070" y="1100"/>
                  </a:cubicBezTo>
                  <a:cubicBezTo>
                    <a:pt x="1027" y="1176"/>
                    <a:pt x="985" y="1249"/>
                    <a:pt x="937" y="1321"/>
                  </a:cubicBezTo>
                  <a:cubicBezTo>
                    <a:pt x="896" y="1377"/>
                    <a:pt x="853" y="1433"/>
                    <a:pt x="807" y="1485"/>
                  </a:cubicBezTo>
                  <a:cubicBezTo>
                    <a:pt x="760" y="1534"/>
                    <a:pt x="711" y="1582"/>
                    <a:pt x="659" y="1626"/>
                  </a:cubicBezTo>
                  <a:cubicBezTo>
                    <a:pt x="649" y="1634"/>
                    <a:pt x="635" y="1643"/>
                    <a:pt x="627" y="1648"/>
                  </a:cubicBezTo>
                  <a:cubicBezTo>
                    <a:pt x="619" y="1655"/>
                    <a:pt x="611" y="1659"/>
                    <a:pt x="603" y="1662"/>
                  </a:cubicBezTo>
                  <a:cubicBezTo>
                    <a:pt x="595" y="1666"/>
                    <a:pt x="587" y="1670"/>
                    <a:pt x="579" y="1672"/>
                  </a:cubicBezTo>
                  <a:cubicBezTo>
                    <a:pt x="572" y="1675"/>
                    <a:pt x="564" y="1677"/>
                    <a:pt x="557" y="1678"/>
                  </a:cubicBezTo>
                  <a:lnTo>
                    <a:pt x="543" y="1680"/>
                  </a:lnTo>
                  <a:lnTo>
                    <a:pt x="518" y="1680"/>
                  </a:lnTo>
                  <a:lnTo>
                    <a:pt x="529" y="1681"/>
                  </a:lnTo>
                  <a:lnTo>
                    <a:pt x="527" y="1681"/>
                  </a:lnTo>
                  <a:cubicBezTo>
                    <a:pt x="518" y="1680"/>
                    <a:pt x="507" y="1678"/>
                    <a:pt x="496" y="1677"/>
                  </a:cubicBezTo>
                  <a:lnTo>
                    <a:pt x="486" y="1674"/>
                  </a:lnTo>
                  <a:lnTo>
                    <a:pt x="467" y="1666"/>
                  </a:lnTo>
                  <a:lnTo>
                    <a:pt x="458" y="1659"/>
                  </a:lnTo>
                  <a:lnTo>
                    <a:pt x="453" y="1656"/>
                  </a:lnTo>
                  <a:lnTo>
                    <a:pt x="451" y="1655"/>
                  </a:lnTo>
                  <a:lnTo>
                    <a:pt x="445" y="1647"/>
                  </a:lnTo>
                  <a:cubicBezTo>
                    <a:pt x="442" y="1639"/>
                    <a:pt x="437" y="1632"/>
                    <a:pt x="434" y="1624"/>
                  </a:cubicBezTo>
                  <a:cubicBezTo>
                    <a:pt x="426" y="1609"/>
                    <a:pt x="421" y="1593"/>
                    <a:pt x="415" y="1577"/>
                  </a:cubicBezTo>
                  <a:cubicBezTo>
                    <a:pt x="404" y="1539"/>
                    <a:pt x="394" y="1501"/>
                    <a:pt x="386" y="1461"/>
                  </a:cubicBezTo>
                  <a:cubicBezTo>
                    <a:pt x="377" y="1402"/>
                    <a:pt x="370" y="1343"/>
                    <a:pt x="366" y="1283"/>
                  </a:cubicBezTo>
                  <a:lnTo>
                    <a:pt x="366" y="1283"/>
                  </a:lnTo>
                  <a:cubicBezTo>
                    <a:pt x="366" y="1285"/>
                    <a:pt x="367" y="1288"/>
                    <a:pt x="367" y="1291"/>
                  </a:cubicBezTo>
                  <a:lnTo>
                    <a:pt x="367" y="1291"/>
                  </a:lnTo>
                  <a:cubicBezTo>
                    <a:pt x="364" y="1233"/>
                    <a:pt x="364" y="1176"/>
                    <a:pt x="367" y="1119"/>
                  </a:cubicBezTo>
                  <a:cubicBezTo>
                    <a:pt x="372" y="1070"/>
                    <a:pt x="377" y="1021"/>
                    <a:pt x="386" y="972"/>
                  </a:cubicBezTo>
                  <a:cubicBezTo>
                    <a:pt x="394" y="939"/>
                    <a:pt x="404" y="904"/>
                    <a:pt x="415" y="873"/>
                  </a:cubicBezTo>
                  <a:cubicBezTo>
                    <a:pt x="427" y="842"/>
                    <a:pt x="440" y="812"/>
                    <a:pt x="454" y="782"/>
                  </a:cubicBezTo>
                  <a:cubicBezTo>
                    <a:pt x="494" y="708"/>
                    <a:pt x="538" y="637"/>
                    <a:pt x="586" y="567"/>
                  </a:cubicBezTo>
                  <a:cubicBezTo>
                    <a:pt x="605" y="540"/>
                    <a:pt x="625" y="515"/>
                    <a:pt x="648" y="489"/>
                  </a:cubicBezTo>
                  <a:cubicBezTo>
                    <a:pt x="660" y="475"/>
                    <a:pt x="676" y="461"/>
                    <a:pt x="690" y="448"/>
                  </a:cubicBezTo>
                  <a:cubicBezTo>
                    <a:pt x="701" y="440"/>
                    <a:pt x="711" y="432"/>
                    <a:pt x="722" y="426"/>
                  </a:cubicBezTo>
                  <a:lnTo>
                    <a:pt x="741" y="415"/>
                  </a:lnTo>
                  <a:cubicBezTo>
                    <a:pt x="760" y="407"/>
                    <a:pt x="781" y="398"/>
                    <a:pt x="798" y="391"/>
                  </a:cubicBezTo>
                  <a:cubicBezTo>
                    <a:pt x="814" y="387"/>
                    <a:pt x="831" y="382"/>
                    <a:pt x="847" y="377"/>
                  </a:cubicBezTo>
                  <a:cubicBezTo>
                    <a:pt x="948" y="350"/>
                    <a:pt x="1008" y="247"/>
                    <a:pt x="983" y="146"/>
                  </a:cubicBezTo>
                  <a:cubicBezTo>
                    <a:pt x="963" y="65"/>
                    <a:pt x="884" y="1"/>
                    <a:pt x="8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6" name="Google Shape;9266;p18"/>
            <p:cNvSpPr/>
            <p:nvPr/>
          </p:nvSpPr>
          <p:spPr>
            <a:xfrm>
              <a:off x="2324400" y="959475"/>
              <a:ext cx="30900" cy="116925"/>
            </a:xfrm>
            <a:custGeom>
              <a:avLst/>
              <a:gdLst/>
              <a:ahLst/>
              <a:cxnLst/>
              <a:rect l="l" t="t" r="r" b="b"/>
              <a:pathLst>
                <a:path w="1236" h="4677" extrusionOk="0">
                  <a:moveTo>
                    <a:pt x="807" y="3241"/>
                  </a:moveTo>
                  <a:cubicBezTo>
                    <a:pt x="806" y="3242"/>
                    <a:pt x="806" y="3243"/>
                    <a:pt x="806" y="3244"/>
                  </a:cubicBezTo>
                  <a:cubicBezTo>
                    <a:pt x="807" y="3243"/>
                    <a:pt x="807" y="3242"/>
                    <a:pt x="807" y="3241"/>
                  </a:cubicBezTo>
                  <a:close/>
                  <a:moveTo>
                    <a:pt x="774" y="0"/>
                  </a:moveTo>
                  <a:cubicBezTo>
                    <a:pt x="708" y="0"/>
                    <a:pt x="644" y="31"/>
                    <a:pt x="609" y="91"/>
                  </a:cubicBezTo>
                  <a:cubicBezTo>
                    <a:pt x="577" y="148"/>
                    <a:pt x="563" y="213"/>
                    <a:pt x="571" y="278"/>
                  </a:cubicBezTo>
                  <a:cubicBezTo>
                    <a:pt x="575" y="354"/>
                    <a:pt x="583" y="431"/>
                    <a:pt x="596" y="507"/>
                  </a:cubicBezTo>
                  <a:cubicBezTo>
                    <a:pt x="618" y="626"/>
                    <a:pt x="637" y="745"/>
                    <a:pt x="661" y="863"/>
                  </a:cubicBezTo>
                  <a:cubicBezTo>
                    <a:pt x="713" y="1126"/>
                    <a:pt x="765" y="1387"/>
                    <a:pt x="814" y="1650"/>
                  </a:cubicBezTo>
                  <a:cubicBezTo>
                    <a:pt x="814" y="1648"/>
                    <a:pt x="814" y="1646"/>
                    <a:pt x="814" y="1645"/>
                  </a:cubicBezTo>
                  <a:lnTo>
                    <a:pt x="814" y="1645"/>
                  </a:lnTo>
                  <a:cubicBezTo>
                    <a:pt x="827" y="1718"/>
                    <a:pt x="837" y="1793"/>
                    <a:pt x="849" y="1867"/>
                  </a:cubicBezTo>
                  <a:cubicBezTo>
                    <a:pt x="870" y="1995"/>
                    <a:pt x="886" y="2125"/>
                    <a:pt x="893" y="2255"/>
                  </a:cubicBezTo>
                  <a:cubicBezTo>
                    <a:pt x="900" y="2399"/>
                    <a:pt x="897" y="2543"/>
                    <a:pt x="887" y="2687"/>
                  </a:cubicBezTo>
                  <a:cubicBezTo>
                    <a:pt x="871" y="2873"/>
                    <a:pt x="845" y="3058"/>
                    <a:pt x="807" y="3241"/>
                  </a:cubicBezTo>
                  <a:lnTo>
                    <a:pt x="807" y="3241"/>
                  </a:lnTo>
                  <a:cubicBezTo>
                    <a:pt x="807" y="3240"/>
                    <a:pt x="808" y="3240"/>
                    <a:pt x="808" y="3240"/>
                  </a:cubicBezTo>
                  <a:lnTo>
                    <a:pt x="808" y="3240"/>
                  </a:lnTo>
                  <a:cubicBezTo>
                    <a:pt x="783" y="3354"/>
                    <a:pt x="751" y="3468"/>
                    <a:pt x="713" y="3578"/>
                  </a:cubicBezTo>
                  <a:cubicBezTo>
                    <a:pt x="689" y="3645"/>
                    <a:pt x="661" y="3708"/>
                    <a:pt x="631" y="3770"/>
                  </a:cubicBezTo>
                  <a:cubicBezTo>
                    <a:pt x="607" y="3814"/>
                    <a:pt x="582" y="3855"/>
                    <a:pt x="553" y="3895"/>
                  </a:cubicBezTo>
                  <a:lnTo>
                    <a:pt x="567" y="3878"/>
                  </a:lnTo>
                  <a:lnTo>
                    <a:pt x="567" y="3878"/>
                  </a:lnTo>
                  <a:cubicBezTo>
                    <a:pt x="528" y="3933"/>
                    <a:pt x="485" y="3987"/>
                    <a:pt x="441" y="4039"/>
                  </a:cubicBezTo>
                  <a:cubicBezTo>
                    <a:pt x="354" y="4132"/>
                    <a:pt x="260" y="4219"/>
                    <a:pt x="164" y="4303"/>
                  </a:cubicBezTo>
                  <a:lnTo>
                    <a:pt x="97" y="4356"/>
                  </a:lnTo>
                  <a:cubicBezTo>
                    <a:pt x="12" y="4420"/>
                    <a:pt x="1" y="4546"/>
                    <a:pt x="73" y="4623"/>
                  </a:cubicBezTo>
                  <a:cubicBezTo>
                    <a:pt x="105" y="4658"/>
                    <a:pt x="151" y="4677"/>
                    <a:pt x="199" y="4677"/>
                  </a:cubicBezTo>
                  <a:cubicBezTo>
                    <a:pt x="246" y="4677"/>
                    <a:pt x="290" y="4660"/>
                    <a:pt x="327" y="4629"/>
                  </a:cubicBezTo>
                  <a:cubicBezTo>
                    <a:pt x="406" y="4563"/>
                    <a:pt x="479" y="4493"/>
                    <a:pt x="553" y="4419"/>
                  </a:cubicBezTo>
                  <a:cubicBezTo>
                    <a:pt x="673" y="4297"/>
                    <a:pt x="791" y="4167"/>
                    <a:pt x="876" y="4017"/>
                  </a:cubicBezTo>
                  <a:cubicBezTo>
                    <a:pt x="1007" y="3792"/>
                    <a:pt x="1080" y="3543"/>
                    <a:pt x="1134" y="3290"/>
                  </a:cubicBezTo>
                  <a:cubicBezTo>
                    <a:pt x="1191" y="3021"/>
                    <a:pt x="1224" y="2747"/>
                    <a:pt x="1231" y="2472"/>
                  </a:cubicBezTo>
                  <a:cubicBezTo>
                    <a:pt x="1235" y="2271"/>
                    <a:pt x="1223" y="2071"/>
                    <a:pt x="1196" y="1872"/>
                  </a:cubicBezTo>
                  <a:cubicBezTo>
                    <a:pt x="1182" y="1774"/>
                    <a:pt x="1169" y="1676"/>
                    <a:pt x="1151" y="1579"/>
                  </a:cubicBezTo>
                  <a:cubicBezTo>
                    <a:pt x="1117" y="1378"/>
                    <a:pt x="1082" y="1177"/>
                    <a:pt x="1045" y="976"/>
                  </a:cubicBezTo>
                  <a:cubicBezTo>
                    <a:pt x="1031" y="890"/>
                    <a:pt x="1015" y="805"/>
                    <a:pt x="1001" y="719"/>
                  </a:cubicBezTo>
                  <a:cubicBezTo>
                    <a:pt x="981" y="580"/>
                    <a:pt x="955" y="441"/>
                    <a:pt x="944" y="300"/>
                  </a:cubicBezTo>
                  <a:cubicBezTo>
                    <a:pt x="996" y="218"/>
                    <a:pt x="981" y="108"/>
                    <a:pt x="905" y="47"/>
                  </a:cubicBezTo>
                  <a:cubicBezTo>
                    <a:pt x="867" y="16"/>
                    <a:pt x="820" y="0"/>
                    <a:pt x="7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7" name="Google Shape;9267;p18"/>
            <p:cNvSpPr/>
            <p:nvPr/>
          </p:nvSpPr>
          <p:spPr>
            <a:xfrm>
              <a:off x="2442775" y="1126600"/>
              <a:ext cx="75975" cy="16175"/>
            </a:xfrm>
            <a:custGeom>
              <a:avLst/>
              <a:gdLst/>
              <a:ahLst/>
              <a:cxnLst/>
              <a:rect l="l" t="t" r="r" b="b"/>
              <a:pathLst>
                <a:path w="3039" h="647" extrusionOk="0">
                  <a:moveTo>
                    <a:pt x="2867" y="1"/>
                  </a:moveTo>
                  <a:cubicBezTo>
                    <a:pt x="2756" y="1"/>
                    <a:pt x="2646" y="4"/>
                    <a:pt x="2535" y="7"/>
                  </a:cubicBezTo>
                  <a:cubicBezTo>
                    <a:pt x="2153" y="20"/>
                    <a:pt x="1772" y="48"/>
                    <a:pt x="1393" y="96"/>
                  </a:cubicBezTo>
                  <a:cubicBezTo>
                    <a:pt x="988" y="145"/>
                    <a:pt x="581" y="210"/>
                    <a:pt x="176" y="268"/>
                  </a:cubicBezTo>
                  <a:cubicBezTo>
                    <a:pt x="73" y="283"/>
                    <a:pt x="0" y="376"/>
                    <a:pt x="11" y="480"/>
                  </a:cubicBezTo>
                  <a:cubicBezTo>
                    <a:pt x="24" y="572"/>
                    <a:pt x="102" y="643"/>
                    <a:pt x="195" y="647"/>
                  </a:cubicBezTo>
                  <a:cubicBezTo>
                    <a:pt x="205" y="647"/>
                    <a:pt x="212" y="647"/>
                    <a:pt x="222" y="645"/>
                  </a:cubicBezTo>
                  <a:cubicBezTo>
                    <a:pt x="471" y="604"/>
                    <a:pt x="719" y="552"/>
                    <a:pt x="968" y="504"/>
                  </a:cubicBezTo>
                  <a:lnTo>
                    <a:pt x="963" y="504"/>
                  </a:lnTo>
                  <a:cubicBezTo>
                    <a:pt x="1146" y="476"/>
                    <a:pt x="1333" y="449"/>
                    <a:pt x="1514" y="425"/>
                  </a:cubicBezTo>
                  <a:cubicBezTo>
                    <a:pt x="1696" y="401"/>
                    <a:pt x="1879" y="387"/>
                    <a:pt x="2061" y="373"/>
                  </a:cubicBezTo>
                  <a:cubicBezTo>
                    <a:pt x="2289" y="361"/>
                    <a:pt x="2518" y="353"/>
                    <a:pt x="2746" y="353"/>
                  </a:cubicBezTo>
                  <a:cubicBezTo>
                    <a:pt x="2785" y="353"/>
                    <a:pt x="2825" y="353"/>
                    <a:pt x="2864" y="354"/>
                  </a:cubicBezTo>
                  <a:cubicBezTo>
                    <a:pt x="2959" y="352"/>
                    <a:pt x="3035" y="275"/>
                    <a:pt x="3037" y="180"/>
                  </a:cubicBezTo>
                  <a:cubicBezTo>
                    <a:pt x="3038" y="83"/>
                    <a:pt x="2962" y="4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8" name="Google Shape;9268;p18"/>
            <p:cNvSpPr/>
            <p:nvPr/>
          </p:nvSpPr>
          <p:spPr>
            <a:xfrm>
              <a:off x="2472800" y="1148375"/>
              <a:ext cx="40750" cy="15300"/>
            </a:xfrm>
            <a:custGeom>
              <a:avLst/>
              <a:gdLst/>
              <a:ahLst/>
              <a:cxnLst/>
              <a:rect l="l" t="t" r="r" b="b"/>
              <a:pathLst>
                <a:path w="1630" h="612" extrusionOk="0">
                  <a:moveTo>
                    <a:pt x="1435" y="1"/>
                  </a:moveTo>
                  <a:cubicBezTo>
                    <a:pt x="1422" y="1"/>
                    <a:pt x="1409" y="2"/>
                    <a:pt x="1395" y="5"/>
                  </a:cubicBezTo>
                  <a:cubicBezTo>
                    <a:pt x="1128" y="78"/>
                    <a:pt x="862" y="159"/>
                    <a:pt x="591" y="211"/>
                  </a:cubicBezTo>
                  <a:cubicBezTo>
                    <a:pt x="537" y="220"/>
                    <a:pt x="482" y="228"/>
                    <a:pt x="427" y="233"/>
                  </a:cubicBezTo>
                  <a:cubicBezTo>
                    <a:pt x="405" y="234"/>
                    <a:pt x="384" y="235"/>
                    <a:pt x="362" y="235"/>
                  </a:cubicBezTo>
                  <a:lnTo>
                    <a:pt x="362" y="235"/>
                  </a:lnTo>
                  <a:cubicBezTo>
                    <a:pt x="352" y="234"/>
                    <a:pt x="343" y="233"/>
                    <a:pt x="333" y="231"/>
                  </a:cubicBezTo>
                  <a:cubicBezTo>
                    <a:pt x="325" y="230"/>
                    <a:pt x="317" y="227"/>
                    <a:pt x="310" y="225"/>
                  </a:cubicBezTo>
                  <a:cubicBezTo>
                    <a:pt x="305" y="224"/>
                    <a:pt x="300" y="220"/>
                    <a:pt x="297" y="219"/>
                  </a:cubicBezTo>
                  <a:cubicBezTo>
                    <a:pt x="271" y="207"/>
                    <a:pt x="245" y="202"/>
                    <a:pt x="218" y="202"/>
                  </a:cubicBezTo>
                  <a:cubicBezTo>
                    <a:pt x="145" y="202"/>
                    <a:pt x="75" y="244"/>
                    <a:pt x="44" y="315"/>
                  </a:cubicBezTo>
                  <a:cubicBezTo>
                    <a:pt x="1" y="412"/>
                    <a:pt x="45" y="526"/>
                    <a:pt x="142" y="567"/>
                  </a:cubicBezTo>
                  <a:cubicBezTo>
                    <a:pt x="211" y="596"/>
                    <a:pt x="286" y="612"/>
                    <a:pt x="361" y="612"/>
                  </a:cubicBezTo>
                  <a:cubicBezTo>
                    <a:pt x="364" y="612"/>
                    <a:pt x="368" y="611"/>
                    <a:pt x="371" y="611"/>
                  </a:cubicBezTo>
                  <a:cubicBezTo>
                    <a:pt x="392" y="611"/>
                    <a:pt x="411" y="610"/>
                    <a:pt x="431" y="608"/>
                  </a:cubicBezTo>
                  <a:cubicBezTo>
                    <a:pt x="523" y="602"/>
                    <a:pt x="615" y="588"/>
                    <a:pt x="705" y="566"/>
                  </a:cubicBezTo>
                  <a:cubicBezTo>
                    <a:pt x="784" y="545"/>
                    <a:pt x="867" y="526"/>
                    <a:pt x="946" y="504"/>
                  </a:cubicBezTo>
                  <a:cubicBezTo>
                    <a:pt x="1131" y="448"/>
                    <a:pt x="1316" y="391"/>
                    <a:pt x="1502" y="331"/>
                  </a:cubicBezTo>
                  <a:cubicBezTo>
                    <a:pt x="1589" y="301"/>
                    <a:pt x="1630" y="192"/>
                    <a:pt x="1596" y="108"/>
                  </a:cubicBezTo>
                  <a:cubicBezTo>
                    <a:pt x="1569" y="41"/>
                    <a:pt x="1504" y="1"/>
                    <a:pt x="14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69" name="Google Shape;9269;p18"/>
            <p:cNvSpPr/>
            <p:nvPr/>
          </p:nvSpPr>
          <p:spPr>
            <a:xfrm>
              <a:off x="1765050" y="1235875"/>
              <a:ext cx="40550" cy="42600"/>
            </a:xfrm>
            <a:custGeom>
              <a:avLst/>
              <a:gdLst/>
              <a:ahLst/>
              <a:cxnLst/>
              <a:rect l="l" t="t" r="r" b="b"/>
              <a:pathLst>
                <a:path w="1622" h="1704" extrusionOk="0">
                  <a:moveTo>
                    <a:pt x="1202" y="450"/>
                  </a:moveTo>
                  <a:lnTo>
                    <a:pt x="1210" y="459"/>
                  </a:lnTo>
                  <a:cubicBezTo>
                    <a:pt x="1207" y="456"/>
                    <a:pt x="1205" y="453"/>
                    <a:pt x="1202" y="450"/>
                  </a:cubicBezTo>
                  <a:close/>
                  <a:moveTo>
                    <a:pt x="1118" y="1"/>
                  </a:moveTo>
                  <a:cubicBezTo>
                    <a:pt x="1086" y="1"/>
                    <a:pt x="1053" y="5"/>
                    <a:pt x="1022" y="15"/>
                  </a:cubicBezTo>
                  <a:cubicBezTo>
                    <a:pt x="971" y="29"/>
                    <a:pt x="925" y="51"/>
                    <a:pt x="881" y="78"/>
                  </a:cubicBezTo>
                  <a:cubicBezTo>
                    <a:pt x="841" y="103"/>
                    <a:pt x="803" y="130"/>
                    <a:pt x="767" y="160"/>
                  </a:cubicBezTo>
                  <a:cubicBezTo>
                    <a:pt x="686" y="219"/>
                    <a:pt x="669" y="333"/>
                    <a:pt x="727" y="414"/>
                  </a:cubicBezTo>
                  <a:cubicBezTo>
                    <a:pt x="764" y="462"/>
                    <a:pt x="819" y="488"/>
                    <a:pt x="875" y="488"/>
                  </a:cubicBezTo>
                  <a:cubicBezTo>
                    <a:pt x="913" y="488"/>
                    <a:pt x="950" y="476"/>
                    <a:pt x="982" y="453"/>
                  </a:cubicBezTo>
                  <a:cubicBezTo>
                    <a:pt x="1006" y="434"/>
                    <a:pt x="1030" y="417"/>
                    <a:pt x="1055" y="399"/>
                  </a:cubicBezTo>
                  <a:cubicBezTo>
                    <a:pt x="1068" y="391"/>
                    <a:pt x="1079" y="385"/>
                    <a:pt x="1091" y="377"/>
                  </a:cubicBezTo>
                  <a:lnTo>
                    <a:pt x="1103" y="372"/>
                  </a:lnTo>
                  <a:lnTo>
                    <a:pt x="1107" y="372"/>
                  </a:lnTo>
                  <a:lnTo>
                    <a:pt x="1107" y="372"/>
                  </a:lnTo>
                  <a:lnTo>
                    <a:pt x="1114" y="371"/>
                  </a:lnTo>
                  <a:cubicBezTo>
                    <a:pt x="1133" y="387"/>
                    <a:pt x="1153" y="402"/>
                    <a:pt x="1172" y="420"/>
                  </a:cubicBezTo>
                  <a:cubicBezTo>
                    <a:pt x="1182" y="430"/>
                    <a:pt x="1192" y="440"/>
                    <a:pt x="1202" y="450"/>
                  </a:cubicBezTo>
                  <a:lnTo>
                    <a:pt x="1202" y="450"/>
                  </a:lnTo>
                  <a:lnTo>
                    <a:pt x="1194" y="442"/>
                  </a:lnTo>
                  <a:lnTo>
                    <a:pt x="1194" y="442"/>
                  </a:lnTo>
                  <a:cubicBezTo>
                    <a:pt x="1207" y="453"/>
                    <a:pt x="1216" y="467"/>
                    <a:pt x="1226" y="482"/>
                  </a:cubicBezTo>
                  <a:lnTo>
                    <a:pt x="1238" y="502"/>
                  </a:lnTo>
                  <a:lnTo>
                    <a:pt x="1238" y="502"/>
                  </a:lnTo>
                  <a:cubicBezTo>
                    <a:pt x="1242" y="508"/>
                    <a:pt x="1244" y="515"/>
                    <a:pt x="1247" y="521"/>
                  </a:cubicBezTo>
                  <a:cubicBezTo>
                    <a:pt x="1248" y="528"/>
                    <a:pt x="1251" y="532"/>
                    <a:pt x="1251" y="539"/>
                  </a:cubicBezTo>
                  <a:cubicBezTo>
                    <a:pt x="1253" y="545"/>
                    <a:pt x="1253" y="551"/>
                    <a:pt x="1254" y="558"/>
                  </a:cubicBezTo>
                  <a:lnTo>
                    <a:pt x="1254" y="578"/>
                  </a:lnTo>
                  <a:lnTo>
                    <a:pt x="1250" y="602"/>
                  </a:lnTo>
                  <a:cubicBezTo>
                    <a:pt x="1248" y="608"/>
                    <a:pt x="1247" y="616"/>
                    <a:pt x="1243" y="622"/>
                  </a:cubicBezTo>
                  <a:cubicBezTo>
                    <a:pt x="1239" y="635"/>
                    <a:pt x="1234" y="648"/>
                    <a:pt x="1228" y="660"/>
                  </a:cubicBezTo>
                  <a:cubicBezTo>
                    <a:pt x="1213" y="686"/>
                    <a:pt x="1198" y="710"/>
                    <a:pt x="1182" y="735"/>
                  </a:cubicBezTo>
                  <a:cubicBezTo>
                    <a:pt x="1150" y="776"/>
                    <a:pt x="1117" y="816"/>
                    <a:pt x="1082" y="855"/>
                  </a:cubicBezTo>
                  <a:cubicBezTo>
                    <a:pt x="992" y="956"/>
                    <a:pt x="894" y="1053"/>
                    <a:pt x="791" y="1143"/>
                  </a:cubicBezTo>
                  <a:cubicBezTo>
                    <a:pt x="738" y="1186"/>
                    <a:pt x="685" y="1226"/>
                    <a:pt x="628" y="1262"/>
                  </a:cubicBezTo>
                  <a:cubicBezTo>
                    <a:pt x="605" y="1276"/>
                    <a:pt x="582" y="1292"/>
                    <a:pt x="558" y="1302"/>
                  </a:cubicBezTo>
                  <a:cubicBezTo>
                    <a:pt x="534" y="1311"/>
                    <a:pt x="510" y="1322"/>
                    <a:pt x="485" y="1332"/>
                  </a:cubicBezTo>
                  <a:cubicBezTo>
                    <a:pt x="479" y="1333"/>
                    <a:pt x="472" y="1335"/>
                    <a:pt x="465" y="1336"/>
                  </a:cubicBezTo>
                  <a:lnTo>
                    <a:pt x="446" y="1338"/>
                  </a:lnTo>
                  <a:lnTo>
                    <a:pt x="420" y="1338"/>
                  </a:lnTo>
                  <a:lnTo>
                    <a:pt x="416" y="1336"/>
                  </a:lnTo>
                  <a:lnTo>
                    <a:pt x="409" y="1333"/>
                  </a:lnTo>
                  <a:lnTo>
                    <a:pt x="403" y="1330"/>
                  </a:lnTo>
                  <a:lnTo>
                    <a:pt x="401" y="1327"/>
                  </a:lnTo>
                  <a:lnTo>
                    <a:pt x="398" y="1324"/>
                  </a:lnTo>
                  <a:lnTo>
                    <a:pt x="397" y="1319"/>
                  </a:lnTo>
                  <a:cubicBezTo>
                    <a:pt x="392" y="1311"/>
                    <a:pt x="389" y="1302"/>
                    <a:pt x="385" y="1292"/>
                  </a:cubicBezTo>
                  <a:cubicBezTo>
                    <a:pt x="378" y="1268"/>
                    <a:pt x="371" y="1245"/>
                    <a:pt x="366" y="1219"/>
                  </a:cubicBezTo>
                  <a:cubicBezTo>
                    <a:pt x="365" y="1208"/>
                    <a:pt x="363" y="1197"/>
                    <a:pt x="363" y="1189"/>
                  </a:cubicBezTo>
                  <a:lnTo>
                    <a:pt x="363" y="1162"/>
                  </a:lnTo>
                  <a:cubicBezTo>
                    <a:pt x="368" y="1110"/>
                    <a:pt x="376" y="1058"/>
                    <a:pt x="385" y="1006"/>
                  </a:cubicBezTo>
                  <a:cubicBezTo>
                    <a:pt x="392" y="983"/>
                    <a:pt x="398" y="963"/>
                    <a:pt x="404" y="942"/>
                  </a:cubicBezTo>
                  <a:cubicBezTo>
                    <a:pt x="417" y="911"/>
                    <a:pt x="430" y="882"/>
                    <a:pt x="444" y="854"/>
                  </a:cubicBezTo>
                  <a:cubicBezTo>
                    <a:pt x="472" y="800"/>
                    <a:pt x="504" y="748"/>
                    <a:pt x="537" y="697"/>
                  </a:cubicBezTo>
                  <a:cubicBezTo>
                    <a:pt x="594" y="611"/>
                    <a:pt x="561" y="490"/>
                    <a:pt x="476" y="439"/>
                  </a:cubicBezTo>
                  <a:cubicBezTo>
                    <a:pt x="445" y="420"/>
                    <a:pt x="411" y="412"/>
                    <a:pt x="378" y="412"/>
                  </a:cubicBezTo>
                  <a:cubicBezTo>
                    <a:pt x="315" y="412"/>
                    <a:pt x="253" y="443"/>
                    <a:pt x="218" y="501"/>
                  </a:cubicBezTo>
                  <a:cubicBezTo>
                    <a:pt x="143" y="616"/>
                    <a:pt x="70" y="746"/>
                    <a:pt x="40" y="881"/>
                  </a:cubicBezTo>
                  <a:cubicBezTo>
                    <a:pt x="15" y="983"/>
                    <a:pt x="1" y="1089"/>
                    <a:pt x="1" y="1197"/>
                  </a:cubicBezTo>
                  <a:cubicBezTo>
                    <a:pt x="2" y="1253"/>
                    <a:pt x="10" y="1308"/>
                    <a:pt x="26" y="1363"/>
                  </a:cubicBezTo>
                  <a:cubicBezTo>
                    <a:pt x="37" y="1408"/>
                    <a:pt x="53" y="1450"/>
                    <a:pt x="74" y="1492"/>
                  </a:cubicBezTo>
                  <a:cubicBezTo>
                    <a:pt x="121" y="1580"/>
                    <a:pt x="200" y="1650"/>
                    <a:pt x="297" y="1682"/>
                  </a:cubicBezTo>
                  <a:cubicBezTo>
                    <a:pt x="341" y="1696"/>
                    <a:pt x="389" y="1704"/>
                    <a:pt x="436" y="1704"/>
                  </a:cubicBezTo>
                  <a:cubicBezTo>
                    <a:pt x="491" y="1704"/>
                    <a:pt x="545" y="1694"/>
                    <a:pt x="598" y="1677"/>
                  </a:cubicBezTo>
                  <a:cubicBezTo>
                    <a:pt x="702" y="1642"/>
                    <a:pt x="800" y="1590"/>
                    <a:pt x="887" y="1523"/>
                  </a:cubicBezTo>
                  <a:cubicBezTo>
                    <a:pt x="982" y="1455"/>
                    <a:pt x="1072" y="1378"/>
                    <a:pt x="1156" y="1295"/>
                  </a:cubicBezTo>
                  <a:cubicBezTo>
                    <a:pt x="1239" y="1210"/>
                    <a:pt x="1319" y="1123"/>
                    <a:pt x="1395" y="1034"/>
                  </a:cubicBezTo>
                  <a:cubicBezTo>
                    <a:pt x="1519" y="893"/>
                    <a:pt x="1622" y="732"/>
                    <a:pt x="1615" y="539"/>
                  </a:cubicBezTo>
                  <a:cubicBezTo>
                    <a:pt x="1612" y="434"/>
                    <a:pt x="1574" y="333"/>
                    <a:pt x="1509" y="250"/>
                  </a:cubicBezTo>
                  <a:cubicBezTo>
                    <a:pt x="1449" y="171"/>
                    <a:pt x="1376" y="105"/>
                    <a:pt x="1294" y="49"/>
                  </a:cubicBezTo>
                  <a:cubicBezTo>
                    <a:pt x="1240" y="17"/>
                    <a:pt x="1179" y="1"/>
                    <a:pt x="1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0" name="Google Shape;9270;p18"/>
            <p:cNvSpPr/>
            <p:nvPr/>
          </p:nvSpPr>
          <p:spPr>
            <a:xfrm>
              <a:off x="2033850" y="1227800"/>
              <a:ext cx="45175" cy="40750"/>
            </a:xfrm>
            <a:custGeom>
              <a:avLst/>
              <a:gdLst/>
              <a:ahLst/>
              <a:cxnLst/>
              <a:rect l="l" t="t" r="r" b="b"/>
              <a:pathLst>
                <a:path w="1807" h="1630" extrusionOk="0">
                  <a:moveTo>
                    <a:pt x="1435" y="485"/>
                  </a:moveTo>
                  <a:cubicBezTo>
                    <a:pt x="1435" y="486"/>
                    <a:pt x="1435" y="486"/>
                    <a:pt x="1435" y="487"/>
                  </a:cubicBezTo>
                  <a:lnTo>
                    <a:pt x="1435" y="487"/>
                  </a:lnTo>
                  <a:cubicBezTo>
                    <a:pt x="1435" y="486"/>
                    <a:pt x="1435" y="486"/>
                    <a:pt x="1435" y="485"/>
                  </a:cubicBezTo>
                  <a:close/>
                  <a:moveTo>
                    <a:pt x="1351" y="730"/>
                  </a:moveTo>
                  <a:lnTo>
                    <a:pt x="1351" y="730"/>
                  </a:lnTo>
                  <a:cubicBezTo>
                    <a:pt x="1350" y="731"/>
                    <a:pt x="1349" y="732"/>
                    <a:pt x="1348" y="734"/>
                  </a:cubicBezTo>
                  <a:lnTo>
                    <a:pt x="1348" y="734"/>
                  </a:lnTo>
                  <a:cubicBezTo>
                    <a:pt x="1349" y="733"/>
                    <a:pt x="1350" y="731"/>
                    <a:pt x="1351" y="730"/>
                  </a:cubicBezTo>
                  <a:close/>
                  <a:moveTo>
                    <a:pt x="1307" y="0"/>
                  </a:moveTo>
                  <a:cubicBezTo>
                    <a:pt x="1292" y="0"/>
                    <a:pt x="1278" y="1"/>
                    <a:pt x="1264" y="2"/>
                  </a:cubicBezTo>
                  <a:cubicBezTo>
                    <a:pt x="1151" y="13"/>
                    <a:pt x="1055" y="57"/>
                    <a:pt x="955" y="108"/>
                  </a:cubicBezTo>
                  <a:cubicBezTo>
                    <a:pt x="871" y="156"/>
                    <a:pt x="841" y="260"/>
                    <a:pt x="887" y="346"/>
                  </a:cubicBezTo>
                  <a:cubicBezTo>
                    <a:pt x="918" y="400"/>
                    <a:pt x="980" y="436"/>
                    <a:pt x="1043" y="436"/>
                  </a:cubicBezTo>
                  <a:cubicBezTo>
                    <a:pt x="1064" y="436"/>
                    <a:pt x="1085" y="432"/>
                    <a:pt x="1105" y="423"/>
                  </a:cubicBezTo>
                  <a:cubicBezTo>
                    <a:pt x="1146" y="404"/>
                    <a:pt x="1189" y="385"/>
                    <a:pt x="1232" y="369"/>
                  </a:cubicBezTo>
                  <a:cubicBezTo>
                    <a:pt x="1241" y="368"/>
                    <a:pt x="1249" y="365"/>
                    <a:pt x="1259" y="363"/>
                  </a:cubicBezTo>
                  <a:cubicBezTo>
                    <a:pt x="1267" y="361"/>
                    <a:pt x="1276" y="360"/>
                    <a:pt x="1286" y="360"/>
                  </a:cubicBezTo>
                  <a:lnTo>
                    <a:pt x="1305" y="360"/>
                  </a:lnTo>
                  <a:cubicBezTo>
                    <a:pt x="1314" y="361"/>
                    <a:pt x="1325" y="361"/>
                    <a:pt x="1332" y="365"/>
                  </a:cubicBezTo>
                  <a:cubicBezTo>
                    <a:pt x="1340" y="366"/>
                    <a:pt x="1346" y="368"/>
                    <a:pt x="1354" y="369"/>
                  </a:cubicBezTo>
                  <a:lnTo>
                    <a:pt x="1370" y="377"/>
                  </a:lnTo>
                  <a:cubicBezTo>
                    <a:pt x="1373" y="380"/>
                    <a:pt x="1378" y="382"/>
                    <a:pt x="1382" y="384"/>
                  </a:cubicBezTo>
                  <a:lnTo>
                    <a:pt x="1382" y="384"/>
                  </a:lnTo>
                  <a:cubicBezTo>
                    <a:pt x="1387" y="389"/>
                    <a:pt x="1394" y="394"/>
                    <a:pt x="1400" y="398"/>
                  </a:cubicBezTo>
                  <a:lnTo>
                    <a:pt x="1409" y="409"/>
                  </a:lnTo>
                  <a:lnTo>
                    <a:pt x="1412" y="414"/>
                  </a:lnTo>
                  <a:lnTo>
                    <a:pt x="1419" y="425"/>
                  </a:lnTo>
                  <a:cubicBezTo>
                    <a:pt x="1420" y="431"/>
                    <a:pt x="1423" y="439"/>
                    <a:pt x="1427" y="447"/>
                  </a:cubicBezTo>
                  <a:cubicBezTo>
                    <a:pt x="1430" y="458"/>
                    <a:pt x="1433" y="471"/>
                    <a:pt x="1435" y="483"/>
                  </a:cubicBezTo>
                  <a:cubicBezTo>
                    <a:pt x="1436" y="488"/>
                    <a:pt x="1436" y="491"/>
                    <a:pt x="1436" y="494"/>
                  </a:cubicBezTo>
                  <a:cubicBezTo>
                    <a:pt x="1436" y="492"/>
                    <a:pt x="1435" y="490"/>
                    <a:pt x="1435" y="487"/>
                  </a:cubicBezTo>
                  <a:lnTo>
                    <a:pt x="1435" y="487"/>
                  </a:lnTo>
                  <a:cubicBezTo>
                    <a:pt x="1438" y="516"/>
                    <a:pt x="1436" y="544"/>
                    <a:pt x="1430" y="573"/>
                  </a:cubicBezTo>
                  <a:cubicBezTo>
                    <a:pt x="1427" y="581"/>
                    <a:pt x="1425" y="589"/>
                    <a:pt x="1422" y="597"/>
                  </a:cubicBezTo>
                  <a:cubicBezTo>
                    <a:pt x="1414" y="619"/>
                    <a:pt x="1408" y="638"/>
                    <a:pt x="1395" y="661"/>
                  </a:cubicBezTo>
                  <a:cubicBezTo>
                    <a:pt x="1381" y="684"/>
                    <a:pt x="1367" y="706"/>
                    <a:pt x="1352" y="727"/>
                  </a:cubicBezTo>
                  <a:lnTo>
                    <a:pt x="1357" y="722"/>
                  </a:lnTo>
                  <a:lnTo>
                    <a:pt x="1352" y="729"/>
                  </a:lnTo>
                  <a:cubicBezTo>
                    <a:pt x="1350" y="732"/>
                    <a:pt x="1348" y="734"/>
                    <a:pt x="1346" y="737"/>
                  </a:cubicBezTo>
                  <a:lnTo>
                    <a:pt x="1346" y="737"/>
                  </a:lnTo>
                  <a:cubicBezTo>
                    <a:pt x="1347" y="736"/>
                    <a:pt x="1347" y="735"/>
                    <a:pt x="1348" y="734"/>
                  </a:cubicBezTo>
                  <a:lnTo>
                    <a:pt x="1348" y="734"/>
                  </a:lnTo>
                  <a:cubicBezTo>
                    <a:pt x="1317" y="774"/>
                    <a:pt x="1285" y="812"/>
                    <a:pt x="1251" y="851"/>
                  </a:cubicBezTo>
                  <a:cubicBezTo>
                    <a:pt x="1210" y="893"/>
                    <a:pt x="1167" y="933"/>
                    <a:pt x="1123" y="972"/>
                  </a:cubicBezTo>
                  <a:cubicBezTo>
                    <a:pt x="1066" y="1018"/>
                    <a:pt x="1006" y="1061"/>
                    <a:pt x="945" y="1102"/>
                  </a:cubicBezTo>
                  <a:cubicBezTo>
                    <a:pt x="888" y="1139"/>
                    <a:pt x="830" y="1170"/>
                    <a:pt x="771" y="1199"/>
                  </a:cubicBezTo>
                  <a:cubicBezTo>
                    <a:pt x="743" y="1211"/>
                    <a:pt x="714" y="1223"/>
                    <a:pt x="686" y="1234"/>
                  </a:cubicBezTo>
                  <a:cubicBezTo>
                    <a:pt x="654" y="1243"/>
                    <a:pt x="623" y="1253"/>
                    <a:pt x="589" y="1259"/>
                  </a:cubicBezTo>
                  <a:cubicBezTo>
                    <a:pt x="580" y="1260"/>
                    <a:pt x="572" y="1264"/>
                    <a:pt x="562" y="1264"/>
                  </a:cubicBezTo>
                  <a:lnTo>
                    <a:pt x="516" y="1264"/>
                  </a:lnTo>
                  <a:cubicBezTo>
                    <a:pt x="510" y="1262"/>
                    <a:pt x="502" y="1262"/>
                    <a:pt x="496" y="1260"/>
                  </a:cubicBezTo>
                  <a:lnTo>
                    <a:pt x="480" y="1256"/>
                  </a:lnTo>
                  <a:lnTo>
                    <a:pt x="473" y="1254"/>
                  </a:lnTo>
                  <a:lnTo>
                    <a:pt x="473" y="1254"/>
                  </a:lnTo>
                  <a:cubicBezTo>
                    <a:pt x="467" y="1251"/>
                    <a:pt x="461" y="1248"/>
                    <a:pt x="456" y="1245"/>
                  </a:cubicBezTo>
                  <a:lnTo>
                    <a:pt x="447" y="1237"/>
                  </a:lnTo>
                  <a:lnTo>
                    <a:pt x="440" y="1230"/>
                  </a:lnTo>
                  <a:cubicBezTo>
                    <a:pt x="436" y="1224"/>
                    <a:pt x="431" y="1218"/>
                    <a:pt x="428" y="1211"/>
                  </a:cubicBezTo>
                  <a:cubicBezTo>
                    <a:pt x="425" y="1205"/>
                    <a:pt x="420" y="1200"/>
                    <a:pt x="417" y="1194"/>
                  </a:cubicBezTo>
                  <a:cubicBezTo>
                    <a:pt x="414" y="1186"/>
                    <a:pt x="412" y="1180"/>
                    <a:pt x="409" y="1172"/>
                  </a:cubicBezTo>
                  <a:cubicBezTo>
                    <a:pt x="402" y="1151"/>
                    <a:pt x="398" y="1132"/>
                    <a:pt x="395" y="1112"/>
                  </a:cubicBezTo>
                  <a:cubicBezTo>
                    <a:pt x="383" y="1039"/>
                    <a:pt x="377" y="964"/>
                    <a:pt x="371" y="890"/>
                  </a:cubicBezTo>
                  <a:cubicBezTo>
                    <a:pt x="369" y="844"/>
                    <a:pt x="366" y="794"/>
                    <a:pt x="368" y="751"/>
                  </a:cubicBezTo>
                  <a:cubicBezTo>
                    <a:pt x="371" y="708"/>
                    <a:pt x="372" y="665"/>
                    <a:pt x="374" y="623"/>
                  </a:cubicBezTo>
                  <a:cubicBezTo>
                    <a:pt x="380" y="564"/>
                    <a:pt x="388" y="507"/>
                    <a:pt x="398" y="448"/>
                  </a:cubicBezTo>
                  <a:cubicBezTo>
                    <a:pt x="399" y="444"/>
                    <a:pt x="401" y="437"/>
                    <a:pt x="402" y="433"/>
                  </a:cubicBezTo>
                  <a:cubicBezTo>
                    <a:pt x="437" y="336"/>
                    <a:pt x="368" y="227"/>
                    <a:pt x="274" y="200"/>
                  </a:cubicBezTo>
                  <a:cubicBezTo>
                    <a:pt x="259" y="195"/>
                    <a:pt x="242" y="193"/>
                    <a:pt x="226" y="193"/>
                  </a:cubicBezTo>
                  <a:cubicBezTo>
                    <a:pt x="144" y="193"/>
                    <a:pt x="60" y="247"/>
                    <a:pt x="42" y="330"/>
                  </a:cubicBezTo>
                  <a:cubicBezTo>
                    <a:pt x="0" y="518"/>
                    <a:pt x="4" y="713"/>
                    <a:pt x="11" y="903"/>
                  </a:cubicBezTo>
                  <a:cubicBezTo>
                    <a:pt x="13" y="955"/>
                    <a:pt x="19" y="1007"/>
                    <a:pt x="26" y="1059"/>
                  </a:cubicBezTo>
                  <a:cubicBezTo>
                    <a:pt x="37" y="1170"/>
                    <a:pt x="53" y="1295"/>
                    <a:pt x="114" y="1392"/>
                  </a:cubicBezTo>
                  <a:cubicBezTo>
                    <a:pt x="140" y="1438"/>
                    <a:pt x="173" y="1479"/>
                    <a:pt x="213" y="1515"/>
                  </a:cubicBezTo>
                  <a:cubicBezTo>
                    <a:pt x="254" y="1549"/>
                    <a:pt x="300" y="1576"/>
                    <a:pt x="349" y="1595"/>
                  </a:cubicBezTo>
                  <a:cubicBezTo>
                    <a:pt x="404" y="1617"/>
                    <a:pt x="465" y="1629"/>
                    <a:pt x="526" y="1629"/>
                  </a:cubicBezTo>
                  <a:cubicBezTo>
                    <a:pt x="530" y="1629"/>
                    <a:pt x="533" y="1629"/>
                    <a:pt x="537" y="1629"/>
                  </a:cubicBezTo>
                  <a:cubicBezTo>
                    <a:pt x="583" y="1629"/>
                    <a:pt x="629" y="1625"/>
                    <a:pt x="675" y="1614"/>
                  </a:cubicBezTo>
                  <a:cubicBezTo>
                    <a:pt x="923" y="1557"/>
                    <a:pt x="1148" y="1416"/>
                    <a:pt x="1343" y="1253"/>
                  </a:cubicBezTo>
                  <a:cubicBezTo>
                    <a:pt x="1436" y="1177"/>
                    <a:pt x="1522" y="1091"/>
                    <a:pt x="1598" y="996"/>
                  </a:cubicBezTo>
                  <a:cubicBezTo>
                    <a:pt x="1670" y="903"/>
                    <a:pt x="1745" y="800"/>
                    <a:pt x="1773" y="683"/>
                  </a:cubicBezTo>
                  <a:cubicBezTo>
                    <a:pt x="1802" y="566"/>
                    <a:pt x="1807" y="444"/>
                    <a:pt x="1767" y="328"/>
                  </a:cubicBezTo>
                  <a:cubicBezTo>
                    <a:pt x="1735" y="224"/>
                    <a:pt x="1667" y="135"/>
                    <a:pt x="1575" y="78"/>
                  </a:cubicBezTo>
                  <a:cubicBezTo>
                    <a:pt x="1494" y="27"/>
                    <a:pt x="1401" y="0"/>
                    <a:pt x="1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1" name="Google Shape;9271;p18"/>
            <p:cNvSpPr/>
            <p:nvPr/>
          </p:nvSpPr>
          <p:spPr>
            <a:xfrm>
              <a:off x="1410975" y="1438950"/>
              <a:ext cx="36475" cy="11175"/>
            </a:xfrm>
            <a:custGeom>
              <a:avLst/>
              <a:gdLst/>
              <a:ahLst/>
              <a:cxnLst/>
              <a:rect l="l" t="t" r="r" b="b"/>
              <a:pathLst>
                <a:path w="1459" h="447" extrusionOk="0">
                  <a:moveTo>
                    <a:pt x="218" y="1"/>
                  </a:moveTo>
                  <a:cubicBezTo>
                    <a:pt x="145" y="1"/>
                    <a:pt x="72" y="44"/>
                    <a:pt x="42" y="114"/>
                  </a:cubicBezTo>
                  <a:cubicBezTo>
                    <a:pt x="1" y="209"/>
                    <a:pt x="44" y="319"/>
                    <a:pt x="137" y="362"/>
                  </a:cubicBezTo>
                  <a:cubicBezTo>
                    <a:pt x="208" y="392"/>
                    <a:pt x="281" y="413"/>
                    <a:pt x="357" y="421"/>
                  </a:cubicBezTo>
                  <a:cubicBezTo>
                    <a:pt x="423" y="432"/>
                    <a:pt x="490" y="437"/>
                    <a:pt x="556" y="441"/>
                  </a:cubicBezTo>
                  <a:cubicBezTo>
                    <a:pt x="602" y="444"/>
                    <a:pt x="647" y="447"/>
                    <a:pt x="693" y="447"/>
                  </a:cubicBezTo>
                  <a:cubicBezTo>
                    <a:pt x="703" y="447"/>
                    <a:pt x="714" y="446"/>
                    <a:pt x="724" y="446"/>
                  </a:cubicBezTo>
                  <a:lnTo>
                    <a:pt x="764" y="446"/>
                  </a:lnTo>
                  <a:cubicBezTo>
                    <a:pt x="883" y="444"/>
                    <a:pt x="1002" y="441"/>
                    <a:pt x="1121" y="441"/>
                  </a:cubicBezTo>
                  <a:cubicBezTo>
                    <a:pt x="1173" y="441"/>
                    <a:pt x="1225" y="441"/>
                    <a:pt x="1277" y="443"/>
                  </a:cubicBezTo>
                  <a:cubicBezTo>
                    <a:pt x="1375" y="443"/>
                    <a:pt x="1456" y="364"/>
                    <a:pt x="1457" y="266"/>
                  </a:cubicBezTo>
                  <a:cubicBezTo>
                    <a:pt x="1459" y="166"/>
                    <a:pt x="1378" y="85"/>
                    <a:pt x="1280" y="85"/>
                  </a:cubicBezTo>
                  <a:cubicBezTo>
                    <a:pt x="1193" y="84"/>
                    <a:pt x="1106" y="84"/>
                    <a:pt x="1019" y="84"/>
                  </a:cubicBezTo>
                  <a:cubicBezTo>
                    <a:pt x="889" y="84"/>
                    <a:pt x="757" y="84"/>
                    <a:pt x="628" y="80"/>
                  </a:cubicBezTo>
                  <a:cubicBezTo>
                    <a:pt x="550" y="74"/>
                    <a:pt x="473" y="66"/>
                    <a:pt x="395" y="52"/>
                  </a:cubicBezTo>
                  <a:cubicBezTo>
                    <a:pt x="371" y="46"/>
                    <a:pt x="347" y="39"/>
                    <a:pt x="325" y="31"/>
                  </a:cubicBezTo>
                  <a:cubicBezTo>
                    <a:pt x="317" y="30"/>
                    <a:pt x="311" y="27"/>
                    <a:pt x="305" y="23"/>
                  </a:cubicBezTo>
                  <a:cubicBezTo>
                    <a:pt x="278" y="8"/>
                    <a:pt x="248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2" name="Google Shape;9272;p18"/>
            <p:cNvSpPr/>
            <p:nvPr/>
          </p:nvSpPr>
          <p:spPr>
            <a:xfrm>
              <a:off x="1410400" y="1460600"/>
              <a:ext cx="61700" cy="19625"/>
            </a:xfrm>
            <a:custGeom>
              <a:avLst/>
              <a:gdLst/>
              <a:ahLst/>
              <a:cxnLst/>
              <a:rect l="l" t="t" r="r" b="b"/>
              <a:pathLst>
                <a:path w="2468" h="785" extrusionOk="0">
                  <a:moveTo>
                    <a:pt x="2307" y="1"/>
                  </a:moveTo>
                  <a:cubicBezTo>
                    <a:pt x="2300" y="1"/>
                    <a:pt x="2293" y="2"/>
                    <a:pt x="2286" y="3"/>
                  </a:cubicBezTo>
                  <a:cubicBezTo>
                    <a:pt x="2144" y="27"/>
                    <a:pt x="2003" y="52"/>
                    <a:pt x="1862" y="79"/>
                  </a:cubicBezTo>
                  <a:lnTo>
                    <a:pt x="1862" y="79"/>
                  </a:lnTo>
                  <a:cubicBezTo>
                    <a:pt x="1863" y="79"/>
                    <a:pt x="1864" y="79"/>
                    <a:pt x="1865" y="79"/>
                  </a:cubicBezTo>
                  <a:lnTo>
                    <a:pt x="1865" y="79"/>
                  </a:lnTo>
                  <a:cubicBezTo>
                    <a:pt x="1864" y="79"/>
                    <a:pt x="1862" y="79"/>
                    <a:pt x="1861" y="79"/>
                  </a:cubicBezTo>
                  <a:lnTo>
                    <a:pt x="1861" y="79"/>
                  </a:lnTo>
                  <a:cubicBezTo>
                    <a:pt x="1861" y="79"/>
                    <a:pt x="1861" y="79"/>
                    <a:pt x="1862" y="79"/>
                  </a:cubicBezTo>
                  <a:lnTo>
                    <a:pt x="1862" y="79"/>
                  </a:lnTo>
                  <a:cubicBezTo>
                    <a:pt x="1856" y="79"/>
                    <a:pt x="1851" y="81"/>
                    <a:pt x="1846" y="82"/>
                  </a:cubicBezTo>
                  <a:lnTo>
                    <a:pt x="1846" y="82"/>
                  </a:lnTo>
                  <a:cubicBezTo>
                    <a:pt x="1851" y="81"/>
                    <a:pt x="1857" y="79"/>
                    <a:pt x="1861" y="79"/>
                  </a:cubicBezTo>
                  <a:lnTo>
                    <a:pt x="1861" y="79"/>
                  </a:lnTo>
                  <a:cubicBezTo>
                    <a:pt x="1856" y="80"/>
                    <a:pt x="1851" y="81"/>
                    <a:pt x="1846" y="82"/>
                  </a:cubicBezTo>
                  <a:cubicBezTo>
                    <a:pt x="1846" y="82"/>
                    <a:pt x="1846" y="82"/>
                    <a:pt x="1846" y="82"/>
                  </a:cubicBezTo>
                  <a:lnTo>
                    <a:pt x="1846" y="82"/>
                  </a:lnTo>
                  <a:cubicBezTo>
                    <a:pt x="1843" y="82"/>
                    <a:pt x="1841" y="83"/>
                    <a:pt x="1838" y="83"/>
                  </a:cubicBezTo>
                  <a:lnTo>
                    <a:pt x="1702" y="109"/>
                  </a:lnTo>
                  <a:lnTo>
                    <a:pt x="1707" y="109"/>
                  </a:lnTo>
                  <a:cubicBezTo>
                    <a:pt x="1659" y="117"/>
                    <a:pt x="1612" y="126"/>
                    <a:pt x="1564" y="136"/>
                  </a:cubicBezTo>
                  <a:cubicBezTo>
                    <a:pt x="1570" y="134"/>
                    <a:pt x="1578" y="133"/>
                    <a:pt x="1585" y="131"/>
                  </a:cubicBezTo>
                  <a:lnTo>
                    <a:pt x="1585" y="131"/>
                  </a:lnTo>
                  <a:cubicBezTo>
                    <a:pt x="1373" y="172"/>
                    <a:pt x="1159" y="215"/>
                    <a:pt x="947" y="259"/>
                  </a:cubicBezTo>
                  <a:cubicBezTo>
                    <a:pt x="839" y="281"/>
                    <a:pt x="735" y="304"/>
                    <a:pt x="624" y="327"/>
                  </a:cubicBezTo>
                  <a:cubicBezTo>
                    <a:pt x="515" y="353"/>
                    <a:pt x="405" y="383"/>
                    <a:pt x="294" y="406"/>
                  </a:cubicBezTo>
                  <a:lnTo>
                    <a:pt x="287" y="402"/>
                  </a:lnTo>
                  <a:cubicBezTo>
                    <a:pt x="262" y="391"/>
                    <a:pt x="237" y="386"/>
                    <a:pt x="212" y="386"/>
                  </a:cubicBezTo>
                  <a:cubicBezTo>
                    <a:pt x="140" y="386"/>
                    <a:pt x="70" y="429"/>
                    <a:pt x="38" y="498"/>
                  </a:cubicBezTo>
                  <a:cubicBezTo>
                    <a:pt x="0" y="592"/>
                    <a:pt x="33" y="699"/>
                    <a:pt x="117" y="753"/>
                  </a:cubicBezTo>
                  <a:cubicBezTo>
                    <a:pt x="153" y="774"/>
                    <a:pt x="193" y="785"/>
                    <a:pt x="233" y="785"/>
                  </a:cubicBezTo>
                  <a:cubicBezTo>
                    <a:pt x="235" y="785"/>
                    <a:pt x="238" y="785"/>
                    <a:pt x="241" y="785"/>
                  </a:cubicBezTo>
                  <a:cubicBezTo>
                    <a:pt x="299" y="783"/>
                    <a:pt x="355" y="772"/>
                    <a:pt x="410" y="755"/>
                  </a:cubicBezTo>
                  <a:cubicBezTo>
                    <a:pt x="502" y="728"/>
                    <a:pt x="594" y="702"/>
                    <a:pt x="687" y="679"/>
                  </a:cubicBezTo>
                  <a:cubicBezTo>
                    <a:pt x="869" y="633"/>
                    <a:pt x="1051" y="588"/>
                    <a:pt x="1233" y="546"/>
                  </a:cubicBezTo>
                  <a:cubicBezTo>
                    <a:pt x="1604" y="462"/>
                    <a:pt x="1972" y="381"/>
                    <a:pt x="2341" y="296"/>
                  </a:cubicBezTo>
                  <a:cubicBezTo>
                    <a:pt x="2420" y="273"/>
                    <a:pt x="2468" y="193"/>
                    <a:pt x="2449" y="114"/>
                  </a:cubicBezTo>
                  <a:cubicBezTo>
                    <a:pt x="2432" y="51"/>
                    <a:pt x="2372" y="1"/>
                    <a:pt x="2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3" name="Google Shape;9273;p18"/>
            <p:cNvSpPr/>
            <p:nvPr/>
          </p:nvSpPr>
          <p:spPr>
            <a:xfrm>
              <a:off x="1542300" y="1373925"/>
              <a:ext cx="48425" cy="114650"/>
            </a:xfrm>
            <a:custGeom>
              <a:avLst/>
              <a:gdLst/>
              <a:ahLst/>
              <a:cxnLst/>
              <a:rect l="l" t="t" r="r" b="b"/>
              <a:pathLst>
                <a:path w="1937" h="4586" extrusionOk="0">
                  <a:moveTo>
                    <a:pt x="728" y="4210"/>
                  </a:moveTo>
                  <a:lnTo>
                    <a:pt x="744" y="4214"/>
                  </a:lnTo>
                  <a:cubicBezTo>
                    <a:pt x="739" y="4213"/>
                    <a:pt x="733" y="4212"/>
                    <a:pt x="728" y="4210"/>
                  </a:cubicBezTo>
                  <a:close/>
                  <a:moveTo>
                    <a:pt x="1393" y="0"/>
                  </a:moveTo>
                  <a:cubicBezTo>
                    <a:pt x="1296" y="0"/>
                    <a:pt x="1199" y="20"/>
                    <a:pt x="1110" y="55"/>
                  </a:cubicBezTo>
                  <a:cubicBezTo>
                    <a:pt x="991" y="104"/>
                    <a:pt x="879" y="171"/>
                    <a:pt x="777" y="252"/>
                  </a:cubicBezTo>
                  <a:cubicBezTo>
                    <a:pt x="686" y="324"/>
                    <a:pt x="594" y="400"/>
                    <a:pt x="519" y="491"/>
                  </a:cubicBezTo>
                  <a:cubicBezTo>
                    <a:pt x="361" y="687"/>
                    <a:pt x="263" y="923"/>
                    <a:pt x="238" y="1173"/>
                  </a:cubicBezTo>
                  <a:cubicBezTo>
                    <a:pt x="212" y="1436"/>
                    <a:pt x="252" y="1695"/>
                    <a:pt x="331" y="1945"/>
                  </a:cubicBezTo>
                  <a:cubicBezTo>
                    <a:pt x="467" y="2366"/>
                    <a:pt x="684" y="2757"/>
                    <a:pt x="825" y="3178"/>
                  </a:cubicBezTo>
                  <a:lnTo>
                    <a:pt x="823" y="3171"/>
                  </a:lnTo>
                  <a:lnTo>
                    <a:pt x="823" y="3171"/>
                  </a:lnTo>
                  <a:cubicBezTo>
                    <a:pt x="857" y="3275"/>
                    <a:pt x="885" y="3381"/>
                    <a:pt x="909" y="3489"/>
                  </a:cubicBezTo>
                  <a:cubicBezTo>
                    <a:pt x="925" y="3574"/>
                    <a:pt x="934" y="3660"/>
                    <a:pt x="940" y="3745"/>
                  </a:cubicBezTo>
                  <a:lnTo>
                    <a:pt x="940" y="3744"/>
                  </a:lnTo>
                  <a:cubicBezTo>
                    <a:pt x="944" y="3813"/>
                    <a:pt x="944" y="3884"/>
                    <a:pt x="940" y="3956"/>
                  </a:cubicBezTo>
                  <a:cubicBezTo>
                    <a:pt x="941" y="3952"/>
                    <a:pt x="942" y="3949"/>
                    <a:pt x="942" y="3946"/>
                  </a:cubicBezTo>
                  <a:lnTo>
                    <a:pt x="942" y="3946"/>
                  </a:lnTo>
                  <a:cubicBezTo>
                    <a:pt x="939" y="3977"/>
                    <a:pt x="935" y="4009"/>
                    <a:pt x="929" y="4041"/>
                  </a:cubicBezTo>
                  <a:cubicBezTo>
                    <a:pt x="925" y="4059"/>
                    <a:pt x="920" y="4076"/>
                    <a:pt x="915" y="4093"/>
                  </a:cubicBezTo>
                  <a:cubicBezTo>
                    <a:pt x="912" y="4100"/>
                    <a:pt x="910" y="4108"/>
                    <a:pt x="907" y="4112"/>
                  </a:cubicBezTo>
                  <a:cubicBezTo>
                    <a:pt x="904" y="4119"/>
                    <a:pt x="901" y="4124"/>
                    <a:pt x="898" y="4130"/>
                  </a:cubicBezTo>
                  <a:cubicBezTo>
                    <a:pt x="888" y="4139"/>
                    <a:pt x="879" y="4152"/>
                    <a:pt x="872" y="4160"/>
                  </a:cubicBezTo>
                  <a:cubicBezTo>
                    <a:pt x="866" y="4166"/>
                    <a:pt x="860" y="4173"/>
                    <a:pt x="853" y="4179"/>
                  </a:cubicBezTo>
                  <a:cubicBezTo>
                    <a:pt x="838" y="4192"/>
                    <a:pt x="823" y="4203"/>
                    <a:pt x="807" y="4214"/>
                  </a:cubicBezTo>
                  <a:lnTo>
                    <a:pt x="804" y="4215"/>
                  </a:lnTo>
                  <a:lnTo>
                    <a:pt x="793" y="4217"/>
                  </a:lnTo>
                  <a:lnTo>
                    <a:pt x="768" y="4217"/>
                  </a:lnTo>
                  <a:cubicBezTo>
                    <a:pt x="754" y="4216"/>
                    <a:pt x="741" y="4213"/>
                    <a:pt x="728" y="4210"/>
                  </a:cubicBezTo>
                  <a:lnTo>
                    <a:pt x="728" y="4210"/>
                  </a:lnTo>
                  <a:cubicBezTo>
                    <a:pt x="720" y="4208"/>
                    <a:pt x="712" y="4206"/>
                    <a:pt x="705" y="4204"/>
                  </a:cubicBezTo>
                  <a:cubicBezTo>
                    <a:pt x="690" y="4198"/>
                    <a:pt x="676" y="4192"/>
                    <a:pt x="662" y="4185"/>
                  </a:cubicBezTo>
                  <a:cubicBezTo>
                    <a:pt x="637" y="4171"/>
                    <a:pt x="613" y="4157"/>
                    <a:pt x="589" y="4141"/>
                  </a:cubicBezTo>
                  <a:cubicBezTo>
                    <a:pt x="570" y="4127"/>
                    <a:pt x="551" y="4112"/>
                    <a:pt x="532" y="4097"/>
                  </a:cubicBezTo>
                  <a:cubicBezTo>
                    <a:pt x="513" y="4076"/>
                    <a:pt x="494" y="4059"/>
                    <a:pt x="475" y="4036"/>
                  </a:cubicBezTo>
                  <a:cubicBezTo>
                    <a:pt x="458" y="4014"/>
                    <a:pt x="442" y="3992"/>
                    <a:pt x="426" y="3967"/>
                  </a:cubicBezTo>
                  <a:cubicBezTo>
                    <a:pt x="413" y="3946"/>
                    <a:pt x="401" y="3926"/>
                    <a:pt x="390" y="3903"/>
                  </a:cubicBezTo>
                  <a:cubicBezTo>
                    <a:pt x="382" y="3888"/>
                    <a:pt x="374" y="3870"/>
                    <a:pt x="367" y="3854"/>
                  </a:cubicBezTo>
                  <a:cubicBezTo>
                    <a:pt x="369" y="3837"/>
                    <a:pt x="369" y="3821"/>
                    <a:pt x="371" y="3805"/>
                  </a:cubicBezTo>
                  <a:cubicBezTo>
                    <a:pt x="377" y="3706"/>
                    <a:pt x="285" y="3622"/>
                    <a:pt x="190" y="3620"/>
                  </a:cubicBezTo>
                  <a:cubicBezTo>
                    <a:pt x="189" y="3620"/>
                    <a:pt x="188" y="3620"/>
                    <a:pt x="187" y="3620"/>
                  </a:cubicBezTo>
                  <a:cubicBezTo>
                    <a:pt x="84" y="3620"/>
                    <a:pt x="11" y="3703"/>
                    <a:pt x="5" y="3802"/>
                  </a:cubicBezTo>
                  <a:cubicBezTo>
                    <a:pt x="0" y="3835"/>
                    <a:pt x="0" y="3870"/>
                    <a:pt x="3" y="3905"/>
                  </a:cubicBezTo>
                  <a:cubicBezTo>
                    <a:pt x="11" y="3964"/>
                    <a:pt x="40" y="4021"/>
                    <a:pt x="65" y="4073"/>
                  </a:cubicBezTo>
                  <a:cubicBezTo>
                    <a:pt x="92" y="4125"/>
                    <a:pt x="122" y="4174"/>
                    <a:pt x="157" y="4220"/>
                  </a:cubicBezTo>
                  <a:cubicBezTo>
                    <a:pt x="227" y="4313"/>
                    <a:pt x="312" y="4394"/>
                    <a:pt x="409" y="4459"/>
                  </a:cubicBezTo>
                  <a:cubicBezTo>
                    <a:pt x="511" y="4524"/>
                    <a:pt x="632" y="4581"/>
                    <a:pt x="755" y="4584"/>
                  </a:cubicBezTo>
                  <a:lnTo>
                    <a:pt x="768" y="4586"/>
                  </a:lnTo>
                  <a:cubicBezTo>
                    <a:pt x="770" y="4586"/>
                    <a:pt x="773" y="4586"/>
                    <a:pt x="775" y="4586"/>
                  </a:cubicBezTo>
                  <a:cubicBezTo>
                    <a:pt x="874" y="4586"/>
                    <a:pt x="971" y="4553"/>
                    <a:pt x="1046" y="4489"/>
                  </a:cubicBezTo>
                  <a:cubicBezTo>
                    <a:pt x="1134" y="4418"/>
                    <a:pt x="1208" y="4334"/>
                    <a:pt x="1246" y="4228"/>
                  </a:cubicBezTo>
                  <a:cubicBezTo>
                    <a:pt x="1282" y="4119"/>
                    <a:pt x="1298" y="4006"/>
                    <a:pt x="1293" y="3892"/>
                  </a:cubicBezTo>
                  <a:cubicBezTo>
                    <a:pt x="1290" y="3628"/>
                    <a:pt x="1249" y="3367"/>
                    <a:pt x="1167" y="3115"/>
                  </a:cubicBezTo>
                  <a:cubicBezTo>
                    <a:pt x="1099" y="2900"/>
                    <a:pt x="1010" y="2694"/>
                    <a:pt x="920" y="2487"/>
                  </a:cubicBezTo>
                  <a:cubicBezTo>
                    <a:pt x="834" y="2290"/>
                    <a:pt x="747" y="2093"/>
                    <a:pt x="679" y="1890"/>
                  </a:cubicBezTo>
                  <a:cubicBezTo>
                    <a:pt x="651" y="1800"/>
                    <a:pt x="627" y="1709"/>
                    <a:pt x="608" y="1618"/>
                  </a:cubicBezTo>
                  <a:cubicBezTo>
                    <a:pt x="595" y="1548"/>
                    <a:pt x="587" y="1478"/>
                    <a:pt x="583" y="1409"/>
                  </a:cubicBezTo>
                  <a:cubicBezTo>
                    <a:pt x="580" y="1358"/>
                    <a:pt x="578" y="1306"/>
                    <a:pt x="584" y="1257"/>
                  </a:cubicBezTo>
                  <a:cubicBezTo>
                    <a:pt x="589" y="1208"/>
                    <a:pt x="595" y="1160"/>
                    <a:pt x="605" y="1111"/>
                  </a:cubicBezTo>
                  <a:cubicBezTo>
                    <a:pt x="614" y="1070"/>
                    <a:pt x="627" y="1029"/>
                    <a:pt x="641" y="988"/>
                  </a:cubicBezTo>
                  <a:cubicBezTo>
                    <a:pt x="659" y="945"/>
                    <a:pt x="678" y="902"/>
                    <a:pt x="698" y="861"/>
                  </a:cubicBezTo>
                  <a:cubicBezTo>
                    <a:pt x="714" y="832"/>
                    <a:pt x="728" y="804"/>
                    <a:pt x="747" y="777"/>
                  </a:cubicBezTo>
                  <a:cubicBezTo>
                    <a:pt x="768" y="752"/>
                    <a:pt x="787" y="726"/>
                    <a:pt x="807" y="703"/>
                  </a:cubicBezTo>
                  <a:cubicBezTo>
                    <a:pt x="849" y="658"/>
                    <a:pt x="891" y="619"/>
                    <a:pt x="940" y="579"/>
                  </a:cubicBezTo>
                  <a:cubicBezTo>
                    <a:pt x="984" y="544"/>
                    <a:pt x="1028" y="511"/>
                    <a:pt x="1074" y="479"/>
                  </a:cubicBezTo>
                  <a:lnTo>
                    <a:pt x="1074" y="479"/>
                  </a:lnTo>
                  <a:cubicBezTo>
                    <a:pt x="1107" y="459"/>
                    <a:pt x="1141" y="439"/>
                    <a:pt x="1173" y="422"/>
                  </a:cubicBezTo>
                  <a:cubicBezTo>
                    <a:pt x="1203" y="408"/>
                    <a:pt x="1233" y="397"/>
                    <a:pt x="1263" y="386"/>
                  </a:cubicBezTo>
                  <a:cubicBezTo>
                    <a:pt x="1287" y="380"/>
                    <a:pt x="1309" y="373"/>
                    <a:pt x="1333" y="369"/>
                  </a:cubicBezTo>
                  <a:cubicBezTo>
                    <a:pt x="1347" y="367"/>
                    <a:pt x="1365" y="366"/>
                    <a:pt x="1377" y="366"/>
                  </a:cubicBezTo>
                  <a:cubicBezTo>
                    <a:pt x="1386" y="366"/>
                    <a:pt x="1394" y="365"/>
                    <a:pt x="1403" y="365"/>
                  </a:cubicBezTo>
                  <a:cubicBezTo>
                    <a:pt x="1407" y="365"/>
                    <a:pt x="1411" y="365"/>
                    <a:pt x="1415" y="366"/>
                  </a:cubicBezTo>
                  <a:cubicBezTo>
                    <a:pt x="1426" y="366"/>
                    <a:pt x="1441" y="367"/>
                    <a:pt x="1450" y="370"/>
                  </a:cubicBezTo>
                  <a:cubicBezTo>
                    <a:pt x="1460" y="372"/>
                    <a:pt x="1471" y="375"/>
                    <a:pt x="1479" y="378"/>
                  </a:cubicBezTo>
                  <a:cubicBezTo>
                    <a:pt x="1488" y="381"/>
                    <a:pt x="1498" y="386"/>
                    <a:pt x="1506" y="389"/>
                  </a:cubicBezTo>
                  <a:lnTo>
                    <a:pt x="1521" y="400"/>
                  </a:lnTo>
                  <a:cubicBezTo>
                    <a:pt x="1526" y="404"/>
                    <a:pt x="1532" y="407"/>
                    <a:pt x="1537" y="412"/>
                  </a:cubicBezTo>
                  <a:lnTo>
                    <a:pt x="1537" y="412"/>
                  </a:lnTo>
                  <a:cubicBezTo>
                    <a:pt x="1540" y="415"/>
                    <a:pt x="1542" y="418"/>
                    <a:pt x="1545" y="421"/>
                  </a:cubicBezTo>
                  <a:lnTo>
                    <a:pt x="1553" y="432"/>
                  </a:lnTo>
                  <a:lnTo>
                    <a:pt x="1558" y="440"/>
                  </a:lnTo>
                  <a:cubicBezTo>
                    <a:pt x="1558" y="441"/>
                    <a:pt x="1559" y="445"/>
                    <a:pt x="1561" y="448"/>
                  </a:cubicBezTo>
                  <a:cubicBezTo>
                    <a:pt x="1563" y="453"/>
                    <a:pt x="1563" y="456"/>
                    <a:pt x="1564" y="459"/>
                  </a:cubicBezTo>
                  <a:cubicBezTo>
                    <a:pt x="1566" y="467"/>
                    <a:pt x="1567" y="475"/>
                    <a:pt x="1567" y="483"/>
                  </a:cubicBezTo>
                  <a:lnTo>
                    <a:pt x="1567" y="491"/>
                  </a:lnTo>
                  <a:cubicBezTo>
                    <a:pt x="1566" y="502"/>
                    <a:pt x="1563" y="513"/>
                    <a:pt x="1561" y="524"/>
                  </a:cubicBezTo>
                  <a:cubicBezTo>
                    <a:pt x="1528" y="654"/>
                    <a:pt x="1479" y="782"/>
                    <a:pt x="1434" y="908"/>
                  </a:cubicBezTo>
                  <a:cubicBezTo>
                    <a:pt x="1414" y="962"/>
                    <a:pt x="1393" y="1016"/>
                    <a:pt x="1376" y="1072"/>
                  </a:cubicBezTo>
                  <a:cubicBezTo>
                    <a:pt x="1360" y="1119"/>
                    <a:pt x="1339" y="1168"/>
                    <a:pt x="1328" y="1217"/>
                  </a:cubicBezTo>
                  <a:cubicBezTo>
                    <a:pt x="1300" y="1317"/>
                    <a:pt x="1357" y="1420"/>
                    <a:pt x="1456" y="1448"/>
                  </a:cubicBezTo>
                  <a:cubicBezTo>
                    <a:pt x="1474" y="1453"/>
                    <a:pt x="1491" y="1456"/>
                    <a:pt x="1509" y="1456"/>
                  </a:cubicBezTo>
                  <a:cubicBezTo>
                    <a:pt x="1590" y="1456"/>
                    <a:pt x="1666" y="1402"/>
                    <a:pt x="1689" y="1320"/>
                  </a:cubicBezTo>
                  <a:cubicBezTo>
                    <a:pt x="1699" y="1288"/>
                    <a:pt x="1705" y="1258"/>
                    <a:pt x="1715" y="1227"/>
                  </a:cubicBezTo>
                  <a:cubicBezTo>
                    <a:pt x="1726" y="1189"/>
                    <a:pt x="1737" y="1151"/>
                    <a:pt x="1749" y="1113"/>
                  </a:cubicBezTo>
                  <a:cubicBezTo>
                    <a:pt x="1773" y="1043"/>
                    <a:pt x="1795" y="977"/>
                    <a:pt x="1817" y="908"/>
                  </a:cubicBezTo>
                  <a:cubicBezTo>
                    <a:pt x="1849" y="810"/>
                    <a:pt x="1885" y="714"/>
                    <a:pt x="1911" y="616"/>
                  </a:cubicBezTo>
                  <a:cubicBezTo>
                    <a:pt x="1935" y="527"/>
                    <a:pt x="1936" y="434"/>
                    <a:pt x="1912" y="345"/>
                  </a:cubicBezTo>
                  <a:cubicBezTo>
                    <a:pt x="1889" y="266"/>
                    <a:pt x="1844" y="196"/>
                    <a:pt x="1783" y="141"/>
                  </a:cubicBezTo>
                  <a:cubicBezTo>
                    <a:pt x="1674" y="43"/>
                    <a:pt x="1535" y="0"/>
                    <a:pt x="1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4" name="Google Shape;9274;p18"/>
            <p:cNvSpPr/>
            <p:nvPr/>
          </p:nvSpPr>
          <p:spPr>
            <a:xfrm>
              <a:off x="1545850" y="1513725"/>
              <a:ext cx="33200" cy="41275"/>
            </a:xfrm>
            <a:custGeom>
              <a:avLst/>
              <a:gdLst/>
              <a:ahLst/>
              <a:cxnLst/>
              <a:rect l="l" t="t" r="r" b="b"/>
              <a:pathLst>
                <a:path w="1328" h="1651" extrusionOk="0">
                  <a:moveTo>
                    <a:pt x="414" y="1117"/>
                  </a:moveTo>
                  <a:cubicBezTo>
                    <a:pt x="414" y="1118"/>
                    <a:pt x="414" y="1118"/>
                    <a:pt x="415" y="1119"/>
                  </a:cubicBezTo>
                  <a:lnTo>
                    <a:pt x="415" y="1119"/>
                  </a:lnTo>
                  <a:cubicBezTo>
                    <a:pt x="414" y="1118"/>
                    <a:pt x="414" y="1117"/>
                    <a:pt x="414" y="1117"/>
                  </a:cubicBezTo>
                  <a:close/>
                  <a:moveTo>
                    <a:pt x="707" y="1169"/>
                  </a:moveTo>
                  <a:cubicBezTo>
                    <a:pt x="702" y="1174"/>
                    <a:pt x="698" y="1178"/>
                    <a:pt x="694" y="1183"/>
                  </a:cubicBezTo>
                  <a:cubicBezTo>
                    <a:pt x="698" y="1178"/>
                    <a:pt x="702" y="1174"/>
                    <a:pt x="707" y="1169"/>
                  </a:cubicBezTo>
                  <a:close/>
                  <a:moveTo>
                    <a:pt x="475" y="1243"/>
                  </a:moveTo>
                  <a:cubicBezTo>
                    <a:pt x="475" y="1244"/>
                    <a:pt x="476" y="1245"/>
                    <a:pt x="477" y="1246"/>
                  </a:cubicBezTo>
                  <a:cubicBezTo>
                    <a:pt x="476" y="1245"/>
                    <a:pt x="475" y="1244"/>
                    <a:pt x="475" y="1243"/>
                  </a:cubicBezTo>
                  <a:close/>
                  <a:moveTo>
                    <a:pt x="531" y="1287"/>
                  </a:moveTo>
                  <a:lnTo>
                    <a:pt x="531" y="1287"/>
                  </a:lnTo>
                  <a:cubicBezTo>
                    <a:pt x="530" y="1287"/>
                    <a:pt x="529" y="1287"/>
                    <a:pt x="528" y="1288"/>
                  </a:cubicBezTo>
                  <a:lnTo>
                    <a:pt x="531" y="1287"/>
                  </a:lnTo>
                  <a:close/>
                  <a:moveTo>
                    <a:pt x="528" y="1"/>
                  </a:moveTo>
                  <a:cubicBezTo>
                    <a:pt x="487" y="1"/>
                    <a:pt x="446" y="3"/>
                    <a:pt x="404" y="7"/>
                  </a:cubicBezTo>
                  <a:cubicBezTo>
                    <a:pt x="309" y="13"/>
                    <a:pt x="240" y="110"/>
                    <a:pt x="252" y="203"/>
                  </a:cubicBezTo>
                  <a:cubicBezTo>
                    <a:pt x="263" y="297"/>
                    <a:pt x="344" y="357"/>
                    <a:pt x="435" y="357"/>
                  </a:cubicBezTo>
                  <a:cubicBezTo>
                    <a:pt x="440" y="357"/>
                    <a:pt x="444" y="357"/>
                    <a:pt x="449" y="357"/>
                  </a:cubicBezTo>
                  <a:lnTo>
                    <a:pt x="488" y="354"/>
                  </a:lnTo>
                  <a:cubicBezTo>
                    <a:pt x="501" y="353"/>
                    <a:pt x="514" y="352"/>
                    <a:pt x="527" y="352"/>
                  </a:cubicBezTo>
                  <a:cubicBezTo>
                    <a:pt x="540" y="352"/>
                    <a:pt x="554" y="353"/>
                    <a:pt x="567" y="354"/>
                  </a:cubicBezTo>
                  <a:cubicBezTo>
                    <a:pt x="607" y="358"/>
                    <a:pt x="646" y="363"/>
                    <a:pt x="686" y="371"/>
                  </a:cubicBezTo>
                  <a:cubicBezTo>
                    <a:pt x="705" y="377"/>
                    <a:pt x="722" y="380"/>
                    <a:pt x="745" y="388"/>
                  </a:cubicBezTo>
                  <a:cubicBezTo>
                    <a:pt x="767" y="398"/>
                    <a:pt x="789" y="407"/>
                    <a:pt x="810" y="417"/>
                  </a:cubicBezTo>
                  <a:cubicBezTo>
                    <a:pt x="819" y="423"/>
                    <a:pt x="829" y="428"/>
                    <a:pt x="835" y="434"/>
                  </a:cubicBezTo>
                  <a:cubicBezTo>
                    <a:pt x="843" y="439"/>
                    <a:pt x="849" y="445"/>
                    <a:pt x="857" y="452"/>
                  </a:cubicBezTo>
                  <a:cubicBezTo>
                    <a:pt x="867" y="461"/>
                    <a:pt x="878" y="472"/>
                    <a:pt x="887" y="482"/>
                  </a:cubicBezTo>
                  <a:cubicBezTo>
                    <a:pt x="892" y="490"/>
                    <a:pt x="900" y="498"/>
                    <a:pt x="903" y="506"/>
                  </a:cubicBezTo>
                  <a:cubicBezTo>
                    <a:pt x="908" y="513"/>
                    <a:pt x="911" y="520"/>
                    <a:pt x="916" y="528"/>
                  </a:cubicBezTo>
                  <a:cubicBezTo>
                    <a:pt x="923" y="545"/>
                    <a:pt x="930" y="562"/>
                    <a:pt x="934" y="579"/>
                  </a:cubicBezTo>
                  <a:lnTo>
                    <a:pt x="934" y="579"/>
                  </a:lnTo>
                  <a:cubicBezTo>
                    <a:pt x="936" y="586"/>
                    <a:pt x="937" y="592"/>
                    <a:pt x="938" y="599"/>
                  </a:cubicBezTo>
                  <a:cubicBezTo>
                    <a:pt x="941" y="610"/>
                    <a:pt x="942" y="621"/>
                    <a:pt x="942" y="632"/>
                  </a:cubicBezTo>
                  <a:lnTo>
                    <a:pt x="942" y="683"/>
                  </a:lnTo>
                  <a:cubicBezTo>
                    <a:pt x="939" y="707"/>
                    <a:pt x="936" y="729"/>
                    <a:pt x="933" y="752"/>
                  </a:cubicBezTo>
                  <a:cubicBezTo>
                    <a:pt x="925" y="786"/>
                    <a:pt x="916" y="819"/>
                    <a:pt x="906" y="852"/>
                  </a:cubicBezTo>
                  <a:cubicBezTo>
                    <a:pt x="890" y="893"/>
                    <a:pt x="871" y="935"/>
                    <a:pt x="852" y="974"/>
                  </a:cubicBezTo>
                  <a:cubicBezTo>
                    <a:pt x="838" y="998"/>
                    <a:pt x="824" y="1022"/>
                    <a:pt x="810" y="1044"/>
                  </a:cubicBezTo>
                  <a:cubicBezTo>
                    <a:pt x="777" y="1088"/>
                    <a:pt x="742" y="1129"/>
                    <a:pt x="707" y="1169"/>
                  </a:cubicBezTo>
                  <a:lnTo>
                    <a:pt x="707" y="1169"/>
                  </a:lnTo>
                  <a:cubicBezTo>
                    <a:pt x="681" y="1195"/>
                    <a:pt x="652" y="1220"/>
                    <a:pt x="623" y="1245"/>
                  </a:cubicBezTo>
                  <a:cubicBezTo>
                    <a:pt x="615" y="1251"/>
                    <a:pt x="605" y="1257"/>
                    <a:pt x="596" y="1264"/>
                  </a:cubicBezTo>
                  <a:cubicBezTo>
                    <a:pt x="591" y="1267"/>
                    <a:pt x="586" y="1270"/>
                    <a:pt x="582" y="1272"/>
                  </a:cubicBezTo>
                  <a:lnTo>
                    <a:pt x="558" y="1281"/>
                  </a:lnTo>
                  <a:lnTo>
                    <a:pt x="558" y="1281"/>
                  </a:lnTo>
                  <a:cubicBezTo>
                    <a:pt x="551" y="1283"/>
                    <a:pt x="545" y="1285"/>
                    <a:pt x="538" y="1286"/>
                  </a:cubicBezTo>
                  <a:lnTo>
                    <a:pt x="529" y="1286"/>
                  </a:lnTo>
                  <a:lnTo>
                    <a:pt x="520" y="1281"/>
                  </a:lnTo>
                  <a:lnTo>
                    <a:pt x="515" y="1281"/>
                  </a:lnTo>
                  <a:lnTo>
                    <a:pt x="510" y="1276"/>
                  </a:lnTo>
                  <a:cubicBezTo>
                    <a:pt x="504" y="1273"/>
                    <a:pt x="499" y="1269"/>
                    <a:pt x="493" y="1262"/>
                  </a:cubicBezTo>
                  <a:cubicBezTo>
                    <a:pt x="482" y="1253"/>
                    <a:pt x="472" y="1242"/>
                    <a:pt x="463" y="1229"/>
                  </a:cubicBezTo>
                  <a:lnTo>
                    <a:pt x="463" y="1229"/>
                  </a:lnTo>
                  <a:cubicBezTo>
                    <a:pt x="467" y="1234"/>
                    <a:pt x="471" y="1238"/>
                    <a:pt x="475" y="1243"/>
                  </a:cubicBezTo>
                  <a:lnTo>
                    <a:pt x="475" y="1243"/>
                  </a:lnTo>
                  <a:cubicBezTo>
                    <a:pt x="469" y="1236"/>
                    <a:pt x="464" y="1228"/>
                    <a:pt x="458" y="1219"/>
                  </a:cubicBezTo>
                  <a:cubicBezTo>
                    <a:pt x="452" y="1210"/>
                    <a:pt x="447" y="1200"/>
                    <a:pt x="441" y="1189"/>
                  </a:cubicBezTo>
                  <a:cubicBezTo>
                    <a:pt x="432" y="1167"/>
                    <a:pt x="422" y="1144"/>
                    <a:pt x="415" y="1119"/>
                  </a:cubicBezTo>
                  <a:lnTo>
                    <a:pt x="415" y="1119"/>
                  </a:lnTo>
                  <a:cubicBezTo>
                    <a:pt x="415" y="1122"/>
                    <a:pt x="416" y="1124"/>
                    <a:pt x="417" y="1127"/>
                  </a:cubicBezTo>
                  <a:lnTo>
                    <a:pt x="417" y="1127"/>
                  </a:lnTo>
                  <a:cubicBezTo>
                    <a:pt x="415" y="1122"/>
                    <a:pt x="413" y="1117"/>
                    <a:pt x="412" y="1112"/>
                  </a:cubicBezTo>
                  <a:cubicBezTo>
                    <a:pt x="401" y="1075"/>
                    <a:pt x="390" y="1037"/>
                    <a:pt x="382" y="1001"/>
                  </a:cubicBezTo>
                  <a:cubicBezTo>
                    <a:pt x="379" y="976"/>
                    <a:pt x="376" y="952"/>
                    <a:pt x="373" y="927"/>
                  </a:cubicBezTo>
                  <a:lnTo>
                    <a:pt x="373" y="920"/>
                  </a:lnTo>
                  <a:cubicBezTo>
                    <a:pt x="422" y="911"/>
                    <a:pt x="464" y="879"/>
                    <a:pt x="491" y="836"/>
                  </a:cubicBezTo>
                  <a:cubicBezTo>
                    <a:pt x="542" y="751"/>
                    <a:pt x="518" y="627"/>
                    <a:pt x="428" y="577"/>
                  </a:cubicBezTo>
                  <a:cubicBezTo>
                    <a:pt x="417" y="570"/>
                    <a:pt x="406" y="564"/>
                    <a:pt x="395" y="558"/>
                  </a:cubicBezTo>
                  <a:cubicBezTo>
                    <a:pt x="362" y="536"/>
                    <a:pt x="322" y="523"/>
                    <a:pt x="282" y="520"/>
                  </a:cubicBezTo>
                  <a:cubicBezTo>
                    <a:pt x="278" y="520"/>
                    <a:pt x="273" y="519"/>
                    <a:pt x="269" y="519"/>
                  </a:cubicBezTo>
                  <a:cubicBezTo>
                    <a:pt x="190" y="519"/>
                    <a:pt x="126" y="558"/>
                    <a:pt x="78" y="624"/>
                  </a:cubicBezTo>
                  <a:cubicBezTo>
                    <a:pt x="28" y="699"/>
                    <a:pt x="1" y="787"/>
                    <a:pt x="4" y="878"/>
                  </a:cubicBezTo>
                  <a:cubicBezTo>
                    <a:pt x="4" y="976"/>
                    <a:pt x="20" y="1074"/>
                    <a:pt x="48" y="1167"/>
                  </a:cubicBezTo>
                  <a:cubicBezTo>
                    <a:pt x="99" y="1338"/>
                    <a:pt x="181" y="1503"/>
                    <a:pt x="339" y="1598"/>
                  </a:cubicBezTo>
                  <a:cubicBezTo>
                    <a:pt x="396" y="1633"/>
                    <a:pt x="461" y="1650"/>
                    <a:pt x="529" y="1650"/>
                  </a:cubicBezTo>
                  <a:cubicBezTo>
                    <a:pt x="640" y="1648"/>
                    <a:pt x="746" y="1610"/>
                    <a:pt x="832" y="1539"/>
                  </a:cubicBezTo>
                  <a:cubicBezTo>
                    <a:pt x="987" y="1413"/>
                    <a:pt x="1120" y="1254"/>
                    <a:pt x="1199" y="1069"/>
                  </a:cubicBezTo>
                  <a:cubicBezTo>
                    <a:pt x="1273" y="893"/>
                    <a:pt x="1327" y="689"/>
                    <a:pt x="1278" y="499"/>
                  </a:cubicBezTo>
                  <a:cubicBezTo>
                    <a:pt x="1256" y="412"/>
                    <a:pt x="1216" y="330"/>
                    <a:pt x="1161" y="259"/>
                  </a:cubicBezTo>
                  <a:cubicBezTo>
                    <a:pt x="1107" y="191"/>
                    <a:pt x="1039" y="135"/>
                    <a:pt x="961" y="96"/>
                  </a:cubicBezTo>
                  <a:cubicBezTo>
                    <a:pt x="878" y="54"/>
                    <a:pt x="786" y="26"/>
                    <a:pt x="692" y="12"/>
                  </a:cubicBezTo>
                  <a:cubicBezTo>
                    <a:pt x="638" y="4"/>
                    <a:pt x="583" y="1"/>
                    <a:pt x="5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5" name="Google Shape;9275;p18"/>
            <p:cNvSpPr/>
            <p:nvPr/>
          </p:nvSpPr>
          <p:spPr>
            <a:xfrm>
              <a:off x="1547600" y="1321100"/>
              <a:ext cx="30725" cy="40875"/>
            </a:xfrm>
            <a:custGeom>
              <a:avLst/>
              <a:gdLst/>
              <a:ahLst/>
              <a:cxnLst/>
              <a:rect l="l" t="t" r="r" b="b"/>
              <a:pathLst>
                <a:path w="1229" h="1635" extrusionOk="0">
                  <a:moveTo>
                    <a:pt x="379" y="1344"/>
                  </a:moveTo>
                  <a:cubicBezTo>
                    <a:pt x="378" y="1346"/>
                    <a:pt x="377" y="1348"/>
                    <a:pt x="376" y="1350"/>
                  </a:cubicBezTo>
                  <a:lnTo>
                    <a:pt x="376" y="1350"/>
                  </a:lnTo>
                  <a:lnTo>
                    <a:pt x="379" y="1345"/>
                  </a:lnTo>
                  <a:lnTo>
                    <a:pt x="379" y="1344"/>
                  </a:lnTo>
                  <a:close/>
                  <a:moveTo>
                    <a:pt x="376" y="1350"/>
                  </a:moveTo>
                  <a:lnTo>
                    <a:pt x="374" y="1353"/>
                  </a:lnTo>
                  <a:cubicBezTo>
                    <a:pt x="375" y="1352"/>
                    <a:pt x="375" y="1351"/>
                    <a:pt x="376" y="1350"/>
                  </a:cubicBezTo>
                  <a:close/>
                  <a:moveTo>
                    <a:pt x="1013" y="1"/>
                  </a:moveTo>
                  <a:cubicBezTo>
                    <a:pt x="957" y="1"/>
                    <a:pt x="903" y="26"/>
                    <a:pt x="866" y="71"/>
                  </a:cubicBezTo>
                  <a:cubicBezTo>
                    <a:pt x="811" y="147"/>
                    <a:pt x="779" y="232"/>
                    <a:pt x="746" y="321"/>
                  </a:cubicBezTo>
                  <a:cubicBezTo>
                    <a:pt x="746" y="322"/>
                    <a:pt x="746" y="324"/>
                    <a:pt x="744" y="326"/>
                  </a:cubicBezTo>
                  <a:cubicBezTo>
                    <a:pt x="722" y="360"/>
                    <a:pt x="700" y="397"/>
                    <a:pt x="675" y="432"/>
                  </a:cubicBezTo>
                  <a:cubicBezTo>
                    <a:pt x="569" y="571"/>
                    <a:pt x="456" y="702"/>
                    <a:pt x="339" y="832"/>
                  </a:cubicBezTo>
                  <a:cubicBezTo>
                    <a:pt x="277" y="897"/>
                    <a:pt x="217" y="964"/>
                    <a:pt x="157" y="1030"/>
                  </a:cubicBezTo>
                  <a:lnTo>
                    <a:pt x="159" y="1027"/>
                  </a:lnTo>
                  <a:lnTo>
                    <a:pt x="159" y="1027"/>
                  </a:lnTo>
                  <a:cubicBezTo>
                    <a:pt x="140" y="1047"/>
                    <a:pt x="122" y="1070"/>
                    <a:pt x="102" y="1092"/>
                  </a:cubicBezTo>
                  <a:cubicBezTo>
                    <a:pt x="76" y="1119"/>
                    <a:pt x="56" y="1149"/>
                    <a:pt x="41" y="1182"/>
                  </a:cubicBezTo>
                  <a:cubicBezTo>
                    <a:pt x="0" y="1287"/>
                    <a:pt x="49" y="1407"/>
                    <a:pt x="160" y="1438"/>
                  </a:cubicBezTo>
                  <a:cubicBezTo>
                    <a:pt x="177" y="1443"/>
                    <a:pt x="194" y="1445"/>
                    <a:pt x="211" y="1445"/>
                  </a:cubicBezTo>
                  <a:cubicBezTo>
                    <a:pt x="282" y="1445"/>
                    <a:pt x="348" y="1405"/>
                    <a:pt x="380" y="1339"/>
                  </a:cubicBezTo>
                  <a:lnTo>
                    <a:pt x="380" y="1339"/>
                  </a:lnTo>
                  <a:lnTo>
                    <a:pt x="379" y="1344"/>
                  </a:lnTo>
                  <a:lnTo>
                    <a:pt x="379" y="1344"/>
                  </a:lnTo>
                  <a:cubicBezTo>
                    <a:pt x="380" y="1342"/>
                    <a:pt x="381" y="1340"/>
                    <a:pt x="382" y="1339"/>
                  </a:cubicBezTo>
                  <a:cubicBezTo>
                    <a:pt x="442" y="1258"/>
                    <a:pt x="512" y="1184"/>
                    <a:pt x="578" y="1108"/>
                  </a:cubicBezTo>
                  <a:lnTo>
                    <a:pt x="578" y="1108"/>
                  </a:lnTo>
                  <a:cubicBezTo>
                    <a:pt x="565" y="1230"/>
                    <a:pt x="562" y="1353"/>
                    <a:pt x="572" y="1475"/>
                  </a:cubicBezTo>
                  <a:cubicBezTo>
                    <a:pt x="578" y="1566"/>
                    <a:pt x="663" y="1635"/>
                    <a:pt x="751" y="1635"/>
                  </a:cubicBezTo>
                  <a:cubicBezTo>
                    <a:pt x="752" y="1635"/>
                    <a:pt x="753" y="1635"/>
                    <a:pt x="754" y="1635"/>
                  </a:cubicBezTo>
                  <a:cubicBezTo>
                    <a:pt x="760" y="1635"/>
                    <a:pt x="768" y="1635"/>
                    <a:pt x="774" y="1633"/>
                  </a:cubicBezTo>
                  <a:cubicBezTo>
                    <a:pt x="876" y="1621"/>
                    <a:pt x="945" y="1530"/>
                    <a:pt x="934" y="1429"/>
                  </a:cubicBezTo>
                  <a:cubicBezTo>
                    <a:pt x="933" y="1412"/>
                    <a:pt x="931" y="1393"/>
                    <a:pt x="929" y="1375"/>
                  </a:cubicBezTo>
                  <a:cubicBezTo>
                    <a:pt x="928" y="1285"/>
                    <a:pt x="933" y="1195"/>
                    <a:pt x="939" y="1104"/>
                  </a:cubicBezTo>
                  <a:cubicBezTo>
                    <a:pt x="948" y="1009"/>
                    <a:pt x="963" y="915"/>
                    <a:pt x="977" y="821"/>
                  </a:cubicBezTo>
                  <a:cubicBezTo>
                    <a:pt x="986" y="777"/>
                    <a:pt x="996" y="732"/>
                    <a:pt x="1005" y="688"/>
                  </a:cubicBezTo>
                  <a:cubicBezTo>
                    <a:pt x="1015" y="649"/>
                    <a:pt x="1029" y="609"/>
                    <a:pt x="1042" y="569"/>
                  </a:cubicBezTo>
                  <a:cubicBezTo>
                    <a:pt x="1053" y="543"/>
                    <a:pt x="1064" y="514"/>
                    <a:pt x="1075" y="486"/>
                  </a:cubicBezTo>
                  <a:cubicBezTo>
                    <a:pt x="1097" y="451"/>
                    <a:pt x="1119" y="417"/>
                    <a:pt x="1140" y="381"/>
                  </a:cubicBezTo>
                  <a:cubicBezTo>
                    <a:pt x="1188" y="297"/>
                    <a:pt x="1229" y="215"/>
                    <a:pt x="1189" y="120"/>
                  </a:cubicBezTo>
                  <a:cubicBezTo>
                    <a:pt x="1164" y="57"/>
                    <a:pt x="1107" y="12"/>
                    <a:pt x="1040" y="3"/>
                  </a:cubicBezTo>
                  <a:cubicBezTo>
                    <a:pt x="1031" y="1"/>
                    <a:pt x="1022" y="1"/>
                    <a:pt x="10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6" name="Google Shape;9276;p18"/>
            <p:cNvSpPr/>
            <p:nvPr/>
          </p:nvSpPr>
          <p:spPr>
            <a:xfrm>
              <a:off x="1612025" y="1371500"/>
              <a:ext cx="64325" cy="96075"/>
            </a:xfrm>
            <a:custGeom>
              <a:avLst/>
              <a:gdLst/>
              <a:ahLst/>
              <a:cxnLst/>
              <a:rect l="l" t="t" r="r" b="b"/>
              <a:pathLst>
                <a:path w="2573" h="3843" extrusionOk="0">
                  <a:moveTo>
                    <a:pt x="1156" y="2031"/>
                  </a:moveTo>
                  <a:cubicBezTo>
                    <a:pt x="1157" y="2032"/>
                    <a:pt x="1158" y="2033"/>
                    <a:pt x="1160" y="2033"/>
                  </a:cubicBezTo>
                  <a:lnTo>
                    <a:pt x="1160" y="2033"/>
                  </a:lnTo>
                  <a:cubicBezTo>
                    <a:pt x="1158" y="2033"/>
                    <a:pt x="1157" y="2032"/>
                    <a:pt x="1156" y="2031"/>
                  </a:cubicBezTo>
                  <a:close/>
                  <a:moveTo>
                    <a:pt x="2131" y="2375"/>
                  </a:moveTo>
                  <a:cubicBezTo>
                    <a:pt x="2131" y="2379"/>
                    <a:pt x="2131" y="2383"/>
                    <a:pt x="2130" y="2387"/>
                  </a:cubicBezTo>
                  <a:lnTo>
                    <a:pt x="2130" y="2387"/>
                  </a:lnTo>
                  <a:cubicBezTo>
                    <a:pt x="2130" y="2383"/>
                    <a:pt x="2131" y="2379"/>
                    <a:pt x="2131" y="2375"/>
                  </a:cubicBezTo>
                  <a:close/>
                  <a:moveTo>
                    <a:pt x="1053" y="2003"/>
                  </a:moveTo>
                  <a:cubicBezTo>
                    <a:pt x="1063" y="2004"/>
                    <a:pt x="1072" y="2006"/>
                    <a:pt x="1083" y="2008"/>
                  </a:cubicBezTo>
                  <a:cubicBezTo>
                    <a:pt x="1101" y="2011"/>
                    <a:pt x="1118" y="2015"/>
                    <a:pt x="1135" y="2022"/>
                  </a:cubicBezTo>
                  <a:cubicBezTo>
                    <a:pt x="1150" y="2027"/>
                    <a:pt x="1164" y="2034"/>
                    <a:pt x="1178" y="2042"/>
                  </a:cubicBezTo>
                  <a:cubicBezTo>
                    <a:pt x="1173" y="2040"/>
                    <a:pt x="1166" y="2037"/>
                    <a:pt x="1160" y="2033"/>
                  </a:cubicBezTo>
                  <a:lnTo>
                    <a:pt x="1160" y="2033"/>
                  </a:lnTo>
                  <a:cubicBezTo>
                    <a:pt x="1169" y="2039"/>
                    <a:pt x="1179" y="2045"/>
                    <a:pt x="1188" y="2050"/>
                  </a:cubicBezTo>
                  <a:cubicBezTo>
                    <a:pt x="1197" y="2058"/>
                    <a:pt x="1207" y="2064"/>
                    <a:pt x="1216" y="2072"/>
                  </a:cubicBezTo>
                  <a:cubicBezTo>
                    <a:pt x="1227" y="2082"/>
                    <a:pt x="1237" y="2091"/>
                    <a:pt x="1245" y="2102"/>
                  </a:cubicBezTo>
                  <a:lnTo>
                    <a:pt x="1243" y="2099"/>
                  </a:lnTo>
                  <a:lnTo>
                    <a:pt x="1243" y="2099"/>
                  </a:lnTo>
                  <a:cubicBezTo>
                    <a:pt x="1253" y="2112"/>
                    <a:pt x="1262" y="2125"/>
                    <a:pt x="1270" y="2139"/>
                  </a:cubicBezTo>
                  <a:cubicBezTo>
                    <a:pt x="1270" y="2136"/>
                    <a:pt x="1267" y="2134"/>
                    <a:pt x="1267" y="2131"/>
                  </a:cubicBezTo>
                  <a:lnTo>
                    <a:pt x="1267" y="2131"/>
                  </a:lnTo>
                  <a:cubicBezTo>
                    <a:pt x="1268" y="2134"/>
                    <a:pt x="1270" y="2136"/>
                    <a:pt x="1272" y="2139"/>
                  </a:cubicBezTo>
                  <a:lnTo>
                    <a:pt x="1276" y="2148"/>
                  </a:lnTo>
                  <a:lnTo>
                    <a:pt x="1272" y="2140"/>
                  </a:lnTo>
                  <a:lnTo>
                    <a:pt x="1272" y="2140"/>
                  </a:lnTo>
                  <a:cubicBezTo>
                    <a:pt x="1278" y="2155"/>
                    <a:pt x="1283" y="2167"/>
                    <a:pt x="1287" y="2180"/>
                  </a:cubicBezTo>
                  <a:cubicBezTo>
                    <a:pt x="1290" y="2188"/>
                    <a:pt x="1292" y="2196"/>
                    <a:pt x="1294" y="2202"/>
                  </a:cubicBezTo>
                  <a:cubicBezTo>
                    <a:pt x="1294" y="2210"/>
                    <a:pt x="1295" y="2216"/>
                    <a:pt x="1295" y="2224"/>
                  </a:cubicBezTo>
                  <a:cubicBezTo>
                    <a:pt x="1297" y="2239"/>
                    <a:pt x="1295" y="2254"/>
                    <a:pt x="1295" y="2269"/>
                  </a:cubicBezTo>
                  <a:cubicBezTo>
                    <a:pt x="1289" y="2326"/>
                    <a:pt x="1278" y="2381"/>
                    <a:pt x="1267" y="2435"/>
                  </a:cubicBezTo>
                  <a:cubicBezTo>
                    <a:pt x="1248" y="2520"/>
                    <a:pt x="1229" y="2604"/>
                    <a:pt x="1208" y="2688"/>
                  </a:cubicBezTo>
                  <a:cubicBezTo>
                    <a:pt x="1200" y="2725"/>
                    <a:pt x="1192" y="2761"/>
                    <a:pt x="1183" y="2797"/>
                  </a:cubicBezTo>
                  <a:cubicBezTo>
                    <a:pt x="1172" y="2840"/>
                    <a:pt x="1165" y="2883"/>
                    <a:pt x="1164" y="2927"/>
                  </a:cubicBezTo>
                  <a:cubicBezTo>
                    <a:pt x="1134" y="2976"/>
                    <a:pt x="1102" y="3024"/>
                    <a:pt x="1069" y="3071"/>
                  </a:cubicBezTo>
                  <a:cubicBezTo>
                    <a:pt x="1018" y="3139"/>
                    <a:pt x="968" y="3207"/>
                    <a:pt x="911" y="3271"/>
                  </a:cubicBezTo>
                  <a:lnTo>
                    <a:pt x="912" y="3269"/>
                  </a:lnTo>
                  <a:lnTo>
                    <a:pt x="912" y="3269"/>
                  </a:lnTo>
                  <a:cubicBezTo>
                    <a:pt x="874" y="3309"/>
                    <a:pt x="836" y="3345"/>
                    <a:pt x="797" y="3382"/>
                  </a:cubicBezTo>
                  <a:cubicBezTo>
                    <a:pt x="779" y="3396"/>
                    <a:pt x="760" y="3412"/>
                    <a:pt x="740" y="3424"/>
                  </a:cubicBezTo>
                  <a:cubicBezTo>
                    <a:pt x="719" y="3438"/>
                    <a:pt x="697" y="3450"/>
                    <a:pt x="676" y="3460"/>
                  </a:cubicBezTo>
                  <a:lnTo>
                    <a:pt x="676" y="3460"/>
                  </a:lnTo>
                  <a:cubicBezTo>
                    <a:pt x="664" y="3466"/>
                    <a:pt x="652" y="3471"/>
                    <a:pt x="640" y="3475"/>
                  </a:cubicBezTo>
                  <a:cubicBezTo>
                    <a:pt x="630" y="3478"/>
                    <a:pt x="622" y="3480"/>
                    <a:pt x="615" y="3481"/>
                  </a:cubicBezTo>
                  <a:lnTo>
                    <a:pt x="602" y="3483"/>
                  </a:lnTo>
                  <a:lnTo>
                    <a:pt x="584" y="3483"/>
                  </a:lnTo>
                  <a:lnTo>
                    <a:pt x="569" y="3480"/>
                  </a:lnTo>
                  <a:lnTo>
                    <a:pt x="556" y="3477"/>
                  </a:lnTo>
                  <a:lnTo>
                    <a:pt x="554" y="3475"/>
                  </a:lnTo>
                  <a:lnTo>
                    <a:pt x="545" y="3470"/>
                  </a:lnTo>
                  <a:lnTo>
                    <a:pt x="534" y="3461"/>
                  </a:lnTo>
                  <a:lnTo>
                    <a:pt x="527" y="3454"/>
                  </a:lnTo>
                  <a:lnTo>
                    <a:pt x="521" y="3445"/>
                  </a:lnTo>
                  <a:cubicBezTo>
                    <a:pt x="512" y="3429"/>
                    <a:pt x="502" y="3413"/>
                    <a:pt x="493" y="3397"/>
                  </a:cubicBezTo>
                  <a:cubicBezTo>
                    <a:pt x="467" y="3340"/>
                    <a:pt x="445" y="3283"/>
                    <a:pt x="425" y="3226"/>
                  </a:cubicBezTo>
                  <a:cubicBezTo>
                    <a:pt x="410" y="3177"/>
                    <a:pt x="398" y="3128"/>
                    <a:pt x="387" y="3079"/>
                  </a:cubicBezTo>
                  <a:cubicBezTo>
                    <a:pt x="380" y="3044"/>
                    <a:pt x="377" y="3010"/>
                    <a:pt x="374" y="2973"/>
                  </a:cubicBezTo>
                  <a:cubicBezTo>
                    <a:pt x="372" y="2930"/>
                    <a:pt x="372" y="2888"/>
                    <a:pt x="376" y="2845"/>
                  </a:cubicBezTo>
                  <a:cubicBezTo>
                    <a:pt x="380" y="2796"/>
                    <a:pt x="387" y="2747"/>
                    <a:pt x="398" y="2698"/>
                  </a:cubicBezTo>
                  <a:cubicBezTo>
                    <a:pt x="407" y="2658"/>
                    <a:pt x="418" y="2620"/>
                    <a:pt x="431" y="2581"/>
                  </a:cubicBezTo>
                  <a:cubicBezTo>
                    <a:pt x="450" y="2528"/>
                    <a:pt x="472" y="2478"/>
                    <a:pt x="497" y="2430"/>
                  </a:cubicBezTo>
                  <a:cubicBezTo>
                    <a:pt x="523" y="2381"/>
                    <a:pt x="551" y="2335"/>
                    <a:pt x="581" y="2291"/>
                  </a:cubicBezTo>
                  <a:cubicBezTo>
                    <a:pt x="607" y="2258"/>
                    <a:pt x="634" y="2224"/>
                    <a:pt x="662" y="2193"/>
                  </a:cubicBezTo>
                  <a:cubicBezTo>
                    <a:pt x="686" y="2169"/>
                    <a:pt x="708" y="2147"/>
                    <a:pt x="733" y="2125"/>
                  </a:cubicBezTo>
                  <a:cubicBezTo>
                    <a:pt x="751" y="2112"/>
                    <a:pt x="768" y="2098"/>
                    <a:pt x="789" y="2085"/>
                  </a:cubicBezTo>
                  <a:cubicBezTo>
                    <a:pt x="814" y="2069"/>
                    <a:pt x="841" y="2055"/>
                    <a:pt x="868" y="2042"/>
                  </a:cubicBezTo>
                  <a:cubicBezTo>
                    <a:pt x="879" y="2036"/>
                    <a:pt x="890" y="2033"/>
                    <a:pt x="903" y="2028"/>
                  </a:cubicBezTo>
                  <a:cubicBezTo>
                    <a:pt x="928" y="2020"/>
                    <a:pt x="953" y="2014"/>
                    <a:pt x="979" y="2008"/>
                  </a:cubicBezTo>
                  <a:cubicBezTo>
                    <a:pt x="993" y="2006"/>
                    <a:pt x="1009" y="2003"/>
                    <a:pt x="1020" y="2003"/>
                  </a:cubicBezTo>
                  <a:close/>
                  <a:moveTo>
                    <a:pt x="2384" y="0"/>
                  </a:moveTo>
                  <a:cubicBezTo>
                    <a:pt x="2347" y="0"/>
                    <a:pt x="2310" y="11"/>
                    <a:pt x="2280" y="35"/>
                  </a:cubicBezTo>
                  <a:cubicBezTo>
                    <a:pt x="2243" y="62"/>
                    <a:pt x="2213" y="97"/>
                    <a:pt x="2193" y="138"/>
                  </a:cubicBezTo>
                  <a:cubicBezTo>
                    <a:pt x="2174" y="179"/>
                    <a:pt x="2158" y="220"/>
                    <a:pt x="2144" y="261"/>
                  </a:cubicBezTo>
                  <a:cubicBezTo>
                    <a:pt x="2126" y="312"/>
                    <a:pt x="2110" y="361"/>
                    <a:pt x="2095" y="410"/>
                  </a:cubicBezTo>
                  <a:cubicBezTo>
                    <a:pt x="2072" y="483"/>
                    <a:pt x="2047" y="554"/>
                    <a:pt x="2030" y="629"/>
                  </a:cubicBezTo>
                  <a:cubicBezTo>
                    <a:pt x="2006" y="724"/>
                    <a:pt x="1984" y="820"/>
                    <a:pt x="1960" y="915"/>
                  </a:cubicBezTo>
                  <a:cubicBezTo>
                    <a:pt x="1946" y="979"/>
                    <a:pt x="1936" y="1042"/>
                    <a:pt x="1925" y="1107"/>
                  </a:cubicBezTo>
                  <a:cubicBezTo>
                    <a:pt x="1914" y="1175"/>
                    <a:pt x="1905" y="1243"/>
                    <a:pt x="1895" y="1313"/>
                  </a:cubicBezTo>
                  <a:lnTo>
                    <a:pt x="1864" y="1400"/>
                  </a:lnTo>
                  <a:cubicBezTo>
                    <a:pt x="1786" y="1607"/>
                    <a:pt x="1705" y="1811"/>
                    <a:pt x="1620" y="2014"/>
                  </a:cubicBezTo>
                  <a:cubicBezTo>
                    <a:pt x="1610" y="1992"/>
                    <a:pt x="1601" y="1970"/>
                    <a:pt x="1588" y="1947"/>
                  </a:cubicBezTo>
                  <a:cubicBezTo>
                    <a:pt x="1480" y="1749"/>
                    <a:pt x="1255" y="1635"/>
                    <a:pt x="1035" y="1635"/>
                  </a:cubicBezTo>
                  <a:cubicBezTo>
                    <a:pt x="1026" y="1635"/>
                    <a:pt x="1017" y="1635"/>
                    <a:pt x="1009" y="1636"/>
                  </a:cubicBezTo>
                  <a:cubicBezTo>
                    <a:pt x="768" y="1643"/>
                    <a:pt x="546" y="1781"/>
                    <a:pt x="390" y="1957"/>
                  </a:cubicBezTo>
                  <a:cubicBezTo>
                    <a:pt x="224" y="2147"/>
                    <a:pt x="108" y="2376"/>
                    <a:pt x="54" y="2623"/>
                  </a:cubicBezTo>
                  <a:cubicBezTo>
                    <a:pt x="0" y="2873"/>
                    <a:pt x="18" y="3135"/>
                    <a:pt x="105" y="3375"/>
                  </a:cubicBezTo>
                  <a:cubicBezTo>
                    <a:pt x="144" y="3484"/>
                    <a:pt x="184" y="3603"/>
                    <a:pt x="262" y="3692"/>
                  </a:cubicBezTo>
                  <a:cubicBezTo>
                    <a:pt x="328" y="3768"/>
                    <a:pt x="425" y="3830"/>
                    <a:pt x="527" y="3839"/>
                  </a:cubicBezTo>
                  <a:cubicBezTo>
                    <a:pt x="553" y="3841"/>
                    <a:pt x="578" y="3842"/>
                    <a:pt x="603" y="3842"/>
                  </a:cubicBezTo>
                  <a:cubicBezTo>
                    <a:pt x="640" y="3842"/>
                    <a:pt x="676" y="3837"/>
                    <a:pt x="713" y="3828"/>
                  </a:cubicBezTo>
                  <a:cubicBezTo>
                    <a:pt x="768" y="3812"/>
                    <a:pt x="822" y="3790"/>
                    <a:pt x="874" y="3761"/>
                  </a:cubicBezTo>
                  <a:cubicBezTo>
                    <a:pt x="977" y="3700"/>
                    <a:pt x="1069" y="3624"/>
                    <a:pt x="1150" y="3535"/>
                  </a:cubicBezTo>
                  <a:cubicBezTo>
                    <a:pt x="1243" y="3434"/>
                    <a:pt x="1327" y="3325"/>
                    <a:pt x="1400" y="3207"/>
                  </a:cubicBezTo>
                  <a:cubicBezTo>
                    <a:pt x="1420" y="3174"/>
                    <a:pt x="1441" y="3141"/>
                    <a:pt x="1461" y="3108"/>
                  </a:cubicBezTo>
                  <a:lnTo>
                    <a:pt x="1466" y="3105"/>
                  </a:lnTo>
                  <a:cubicBezTo>
                    <a:pt x="1488" y="3087"/>
                    <a:pt x="1507" y="3068"/>
                    <a:pt x="1522" y="3044"/>
                  </a:cubicBezTo>
                  <a:cubicBezTo>
                    <a:pt x="1539" y="3019"/>
                    <a:pt x="1549" y="2989"/>
                    <a:pt x="1549" y="2957"/>
                  </a:cubicBezTo>
                  <a:cubicBezTo>
                    <a:pt x="1568" y="2924"/>
                    <a:pt x="1587" y="2891"/>
                    <a:pt x="1604" y="2856"/>
                  </a:cubicBezTo>
                  <a:cubicBezTo>
                    <a:pt x="1669" y="2733"/>
                    <a:pt x="1727" y="2609"/>
                    <a:pt x="1784" y="2482"/>
                  </a:cubicBezTo>
                  <a:lnTo>
                    <a:pt x="1784" y="2482"/>
                  </a:lnTo>
                  <a:cubicBezTo>
                    <a:pt x="1759" y="2790"/>
                    <a:pt x="1716" y="3095"/>
                    <a:pt x="1656" y="3396"/>
                  </a:cubicBezTo>
                  <a:cubicBezTo>
                    <a:pt x="1644" y="3458"/>
                    <a:pt x="1629" y="3516"/>
                    <a:pt x="1613" y="3576"/>
                  </a:cubicBezTo>
                  <a:cubicBezTo>
                    <a:pt x="1585" y="3681"/>
                    <a:pt x="1650" y="3787"/>
                    <a:pt x="1754" y="3809"/>
                  </a:cubicBezTo>
                  <a:cubicBezTo>
                    <a:pt x="1767" y="3812"/>
                    <a:pt x="1780" y="3813"/>
                    <a:pt x="1793" y="3813"/>
                  </a:cubicBezTo>
                  <a:cubicBezTo>
                    <a:pt x="1884" y="3813"/>
                    <a:pt x="1964" y="3747"/>
                    <a:pt x="1978" y="3654"/>
                  </a:cubicBezTo>
                  <a:cubicBezTo>
                    <a:pt x="2019" y="3442"/>
                    <a:pt x="2046" y="3226"/>
                    <a:pt x="2071" y="3014"/>
                  </a:cubicBezTo>
                  <a:cubicBezTo>
                    <a:pt x="2097" y="2809"/>
                    <a:pt x="2114" y="2603"/>
                    <a:pt x="2129" y="2396"/>
                  </a:cubicBezTo>
                  <a:lnTo>
                    <a:pt x="2129" y="2396"/>
                  </a:lnTo>
                  <a:cubicBezTo>
                    <a:pt x="2129" y="2396"/>
                    <a:pt x="2129" y="2397"/>
                    <a:pt x="2129" y="2397"/>
                  </a:cubicBezTo>
                  <a:cubicBezTo>
                    <a:pt x="2139" y="2288"/>
                    <a:pt x="2145" y="2178"/>
                    <a:pt x="2155" y="2068"/>
                  </a:cubicBezTo>
                  <a:cubicBezTo>
                    <a:pt x="2166" y="1957"/>
                    <a:pt x="2172" y="1846"/>
                    <a:pt x="2185" y="1735"/>
                  </a:cubicBezTo>
                  <a:cubicBezTo>
                    <a:pt x="2194" y="1659"/>
                    <a:pt x="2202" y="1585"/>
                    <a:pt x="2212" y="1510"/>
                  </a:cubicBezTo>
                  <a:cubicBezTo>
                    <a:pt x="2217" y="1466"/>
                    <a:pt x="2220" y="1423"/>
                    <a:pt x="2228" y="1381"/>
                  </a:cubicBezTo>
                  <a:lnTo>
                    <a:pt x="2232" y="1351"/>
                  </a:lnTo>
                  <a:cubicBezTo>
                    <a:pt x="2291" y="1181"/>
                    <a:pt x="2348" y="1013"/>
                    <a:pt x="2400" y="842"/>
                  </a:cubicBezTo>
                  <a:cubicBezTo>
                    <a:pt x="2432" y="741"/>
                    <a:pt x="2463" y="638"/>
                    <a:pt x="2495" y="534"/>
                  </a:cubicBezTo>
                  <a:cubicBezTo>
                    <a:pt x="2508" y="489"/>
                    <a:pt x="2520" y="445"/>
                    <a:pt x="2535" y="399"/>
                  </a:cubicBezTo>
                  <a:cubicBezTo>
                    <a:pt x="2546" y="361"/>
                    <a:pt x="2555" y="322"/>
                    <a:pt x="2563" y="280"/>
                  </a:cubicBezTo>
                  <a:cubicBezTo>
                    <a:pt x="2573" y="233"/>
                    <a:pt x="2573" y="184"/>
                    <a:pt x="2562" y="135"/>
                  </a:cubicBezTo>
                  <a:cubicBezTo>
                    <a:pt x="2544" y="52"/>
                    <a:pt x="2464" y="0"/>
                    <a:pt x="2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7" name="Google Shape;9277;p18"/>
            <p:cNvSpPr/>
            <p:nvPr/>
          </p:nvSpPr>
          <p:spPr>
            <a:xfrm>
              <a:off x="1688550" y="1415450"/>
              <a:ext cx="34025" cy="34425"/>
            </a:xfrm>
            <a:custGeom>
              <a:avLst/>
              <a:gdLst/>
              <a:ahLst/>
              <a:cxnLst/>
              <a:rect l="l" t="t" r="r" b="b"/>
              <a:pathLst>
                <a:path w="1361" h="1377" extrusionOk="0">
                  <a:moveTo>
                    <a:pt x="207" y="0"/>
                  </a:moveTo>
                  <a:cubicBezTo>
                    <a:pt x="200" y="0"/>
                    <a:pt x="193" y="0"/>
                    <a:pt x="186" y="1"/>
                  </a:cubicBezTo>
                  <a:cubicBezTo>
                    <a:pt x="77" y="15"/>
                    <a:pt x="1" y="115"/>
                    <a:pt x="12" y="224"/>
                  </a:cubicBezTo>
                  <a:cubicBezTo>
                    <a:pt x="18" y="283"/>
                    <a:pt x="47" y="329"/>
                    <a:pt x="78" y="378"/>
                  </a:cubicBezTo>
                  <a:cubicBezTo>
                    <a:pt x="74" y="371"/>
                    <a:pt x="71" y="365"/>
                    <a:pt x="66" y="359"/>
                  </a:cubicBezTo>
                  <a:lnTo>
                    <a:pt x="66" y="359"/>
                  </a:lnTo>
                  <a:cubicBezTo>
                    <a:pt x="213" y="591"/>
                    <a:pt x="425" y="778"/>
                    <a:pt x="628" y="963"/>
                  </a:cubicBezTo>
                  <a:cubicBezTo>
                    <a:pt x="765" y="1090"/>
                    <a:pt x="906" y="1212"/>
                    <a:pt x="1046" y="1337"/>
                  </a:cubicBezTo>
                  <a:cubicBezTo>
                    <a:pt x="1074" y="1363"/>
                    <a:pt x="1110" y="1377"/>
                    <a:pt x="1149" y="1377"/>
                  </a:cubicBezTo>
                  <a:cubicBezTo>
                    <a:pt x="1151" y="1377"/>
                    <a:pt x="1153" y="1377"/>
                    <a:pt x="1155" y="1377"/>
                  </a:cubicBezTo>
                  <a:cubicBezTo>
                    <a:pt x="1210" y="1377"/>
                    <a:pt x="1264" y="1353"/>
                    <a:pt x="1299" y="1310"/>
                  </a:cubicBezTo>
                  <a:cubicBezTo>
                    <a:pt x="1361" y="1231"/>
                    <a:pt x="1348" y="1119"/>
                    <a:pt x="1272" y="1055"/>
                  </a:cubicBezTo>
                  <a:cubicBezTo>
                    <a:pt x="1145" y="948"/>
                    <a:pt x="1019" y="837"/>
                    <a:pt x="894" y="726"/>
                  </a:cubicBezTo>
                  <a:cubicBezTo>
                    <a:pt x="762" y="607"/>
                    <a:pt x="639" y="482"/>
                    <a:pt x="522" y="349"/>
                  </a:cubicBezTo>
                  <a:cubicBezTo>
                    <a:pt x="488" y="310"/>
                    <a:pt x="455" y="269"/>
                    <a:pt x="425" y="226"/>
                  </a:cubicBezTo>
                  <a:cubicBezTo>
                    <a:pt x="436" y="131"/>
                    <a:pt x="379" y="44"/>
                    <a:pt x="289" y="15"/>
                  </a:cubicBezTo>
                  <a:cubicBezTo>
                    <a:pt x="264" y="5"/>
                    <a:pt x="235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8" name="Google Shape;9278;p18"/>
            <p:cNvSpPr/>
            <p:nvPr/>
          </p:nvSpPr>
          <p:spPr>
            <a:xfrm>
              <a:off x="1690350" y="1415650"/>
              <a:ext cx="41675" cy="50225"/>
            </a:xfrm>
            <a:custGeom>
              <a:avLst/>
              <a:gdLst/>
              <a:ahLst/>
              <a:cxnLst/>
              <a:rect l="l" t="t" r="r" b="b"/>
              <a:pathLst>
                <a:path w="1667" h="2009" extrusionOk="0">
                  <a:moveTo>
                    <a:pt x="1291" y="0"/>
                  </a:moveTo>
                  <a:cubicBezTo>
                    <a:pt x="1277" y="0"/>
                    <a:pt x="1264" y="1"/>
                    <a:pt x="1251" y="2"/>
                  </a:cubicBezTo>
                  <a:cubicBezTo>
                    <a:pt x="1130" y="20"/>
                    <a:pt x="1023" y="78"/>
                    <a:pt x="931" y="158"/>
                  </a:cubicBezTo>
                  <a:cubicBezTo>
                    <a:pt x="757" y="306"/>
                    <a:pt x="608" y="495"/>
                    <a:pt x="484" y="688"/>
                  </a:cubicBezTo>
                  <a:cubicBezTo>
                    <a:pt x="405" y="810"/>
                    <a:pt x="325" y="930"/>
                    <a:pt x="255" y="1058"/>
                  </a:cubicBezTo>
                  <a:cubicBezTo>
                    <a:pt x="192" y="1172"/>
                    <a:pt x="136" y="1293"/>
                    <a:pt x="90" y="1418"/>
                  </a:cubicBezTo>
                  <a:cubicBezTo>
                    <a:pt x="63" y="1489"/>
                    <a:pt x="43" y="1563"/>
                    <a:pt x="29" y="1639"/>
                  </a:cubicBezTo>
                  <a:cubicBezTo>
                    <a:pt x="18" y="1703"/>
                    <a:pt x="11" y="1766"/>
                    <a:pt x="6" y="1831"/>
                  </a:cubicBezTo>
                  <a:cubicBezTo>
                    <a:pt x="0" y="1926"/>
                    <a:pt x="90" y="2007"/>
                    <a:pt x="182" y="2008"/>
                  </a:cubicBezTo>
                  <a:cubicBezTo>
                    <a:pt x="264" y="2008"/>
                    <a:pt x="350" y="1943"/>
                    <a:pt x="356" y="1858"/>
                  </a:cubicBezTo>
                  <a:cubicBezTo>
                    <a:pt x="361" y="1802"/>
                    <a:pt x="369" y="1747"/>
                    <a:pt x="378" y="1693"/>
                  </a:cubicBezTo>
                  <a:cubicBezTo>
                    <a:pt x="391" y="1639"/>
                    <a:pt x="407" y="1585"/>
                    <a:pt x="426" y="1533"/>
                  </a:cubicBezTo>
                  <a:cubicBezTo>
                    <a:pt x="456" y="1454"/>
                    <a:pt x="491" y="1375"/>
                    <a:pt x="530" y="1301"/>
                  </a:cubicBezTo>
                  <a:cubicBezTo>
                    <a:pt x="610" y="1152"/>
                    <a:pt x="701" y="1014"/>
                    <a:pt x="793" y="875"/>
                  </a:cubicBezTo>
                  <a:cubicBezTo>
                    <a:pt x="868" y="769"/>
                    <a:pt x="947" y="667"/>
                    <a:pt x="1032" y="572"/>
                  </a:cubicBezTo>
                  <a:cubicBezTo>
                    <a:pt x="1070" y="530"/>
                    <a:pt x="1111" y="490"/>
                    <a:pt x="1154" y="454"/>
                  </a:cubicBezTo>
                  <a:cubicBezTo>
                    <a:pt x="1175" y="438"/>
                    <a:pt x="1194" y="424"/>
                    <a:pt x="1214" y="409"/>
                  </a:cubicBezTo>
                  <a:cubicBezTo>
                    <a:pt x="1227" y="401"/>
                    <a:pt x="1240" y="393"/>
                    <a:pt x="1254" y="387"/>
                  </a:cubicBezTo>
                  <a:lnTo>
                    <a:pt x="1254" y="387"/>
                  </a:lnTo>
                  <a:lnTo>
                    <a:pt x="1232" y="397"/>
                  </a:lnTo>
                  <a:cubicBezTo>
                    <a:pt x="1246" y="390"/>
                    <a:pt x="1259" y="384"/>
                    <a:pt x="1271" y="379"/>
                  </a:cubicBezTo>
                  <a:lnTo>
                    <a:pt x="1284" y="376"/>
                  </a:lnTo>
                  <a:lnTo>
                    <a:pt x="1295" y="376"/>
                  </a:lnTo>
                  <a:cubicBezTo>
                    <a:pt x="1331" y="386"/>
                    <a:pt x="1368" y="397"/>
                    <a:pt x="1404" y="408"/>
                  </a:cubicBezTo>
                  <a:cubicBezTo>
                    <a:pt x="1421" y="413"/>
                    <a:pt x="1439" y="415"/>
                    <a:pt x="1456" y="415"/>
                  </a:cubicBezTo>
                  <a:cubicBezTo>
                    <a:pt x="1538" y="415"/>
                    <a:pt x="1615" y="360"/>
                    <a:pt x="1638" y="276"/>
                  </a:cubicBezTo>
                  <a:cubicBezTo>
                    <a:pt x="1667" y="177"/>
                    <a:pt x="1608" y="71"/>
                    <a:pt x="1509" y="42"/>
                  </a:cubicBezTo>
                  <a:cubicBezTo>
                    <a:pt x="1438" y="23"/>
                    <a:pt x="1364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79" name="Google Shape;9279;p18"/>
            <p:cNvSpPr/>
            <p:nvPr/>
          </p:nvSpPr>
          <p:spPr>
            <a:xfrm>
              <a:off x="1768575" y="1357850"/>
              <a:ext cx="52000" cy="138675"/>
            </a:xfrm>
            <a:custGeom>
              <a:avLst/>
              <a:gdLst/>
              <a:ahLst/>
              <a:cxnLst/>
              <a:rect l="l" t="t" r="r" b="b"/>
              <a:pathLst>
                <a:path w="2080" h="5547" extrusionOk="0">
                  <a:moveTo>
                    <a:pt x="1185" y="3260"/>
                  </a:moveTo>
                  <a:lnTo>
                    <a:pt x="1185" y="3260"/>
                  </a:lnTo>
                  <a:cubicBezTo>
                    <a:pt x="1185" y="3260"/>
                    <a:pt x="1185" y="3261"/>
                    <a:pt x="1185" y="3262"/>
                  </a:cubicBezTo>
                  <a:lnTo>
                    <a:pt x="1185" y="3262"/>
                  </a:lnTo>
                  <a:cubicBezTo>
                    <a:pt x="1185" y="3261"/>
                    <a:pt x="1185" y="3260"/>
                    <a:pt x="1185" y="3260"/>
                  </a:cubicBezTo>
                  <a:close/>
                  <a:moveTo>
                    <a:pt x="1185" y="3262"/>
                  </a:moveTo>
                  <a:lnTo>
                    <a:pt x="1185" y="3262"/>
                  </a:lnTo>
                  <a:cubicBezTo>
                    <a:pt x="1186" y="3263"/>
                    <a:pt x="1186" y="3263"/>
                    <a:pt x="1186" y="3264"/>
                  </a:cubicBezTo>
                  <a:lnTo>
                    <a:pt x="1186" y="3264"/>
                  </a:lnTo>
                  <a:cubicBezTo>
                    <a:pt x="1186" y="3263"/>
                    <a:pt x="1186" y="3263"/>
                    <a:pt x="1185" y="3262"/>
                  </a:cubicBezTo>
                  <a:close/>
                  <a:moveTo>
                    <a:pt x="1662" y="0"/>
                  </a:moveTo>
                  <a:cubicBezTo>
                    <a:pt x="1518" y="0"/>
                    <a:pt x="1382" y="69"/>
                    <a:pt x="1273" y="165"/>
                  </a:cubicBezTo>
                  <a:cubicBezTo>
                    <a:pt x="1118" y="304"/>
                    <a:pt x="1004" y="485"/>
                    <a:pt x="911" y="668"/>
                  </a:cubicBezTo>
                  <a:cubicBezTo>
                    <a:pt x="817" y="853"/>
                    <a:pt x="745" y="1047"/>
                    <a:pt x="694" y="1246"/>
                  </a:cubicBezTo>
                  <a:cubicBezTo>
                    <a:pt x="659" y="1381"/>
                    <a:pt x="632" y="1518"/>
                    <a:pt x="616" y="1656"/>
                  </a:cubicBezTo>
                  <a:cubicBezTo>
                    <a:pt x="597" y="1781"/>
                    <a:pt x="591" y="1908"/>
                    <a:pt x="596" y="2034"/>
                  </a:cubicBezTo>
                  <a:cubicBezTo>
                    <a:pt x="607" y="2253"/>
                    <a:pt x="637" y="2470"/>
                    <a:pt x="686" y="2682"/>
                  </a:cubicBezTo>
                  <a:cubicBezTo>
                    <a:pt x="713" y="2789"/>
                    <a:pt x="740" y="2899"/>
                    <a:pt x="765" y="3006"/>
                  </a:cubicBezTo>
                  <a:cubicBezTo>
                    <a:pt x="776" y="3046"/>
                    <a:pt x="791" y="3085"/>
                    <a:pt x="802" y="3125"/>
                  </a:cubicBezTo>
                  <a:lnTo>
                    <a:pt x="855" y="3309"/>
                  </a:lnTo>
                  <a:cubicBezTo>
                    <a:pt x="909" y="3491"/>
                    <a:pt x="971" y="3670"/>
                    <a:pt x="1028" y="3848"/>
                  </a:cubicBezTo>
                  <a:cubicBezTo>
                    <a:pt x="1057" y="3942"/>
                    <a:pt x="1083" y="4035"/>
                    <a:pt x="1109" y="4130"/>
                  </a:cubicBezTo>
                  <a:cubicBezTo>
                    <a:pt x="1131" y="4211"/>
                    <a:pt x="1148" y="4295"/>
                    <a:pt x="1166" y="4377"/>
                  </a:cubicBezTo>
                  <a:cubicBezTo>
                    <a:pt x="1183" y="4467"/>
                    <a:pt x="1194" y="4559"/>
                    <a:pt x="1199" y="4651"/>
                  </a:cubicBezTo>
                  <a:cubicBezTo>
                    <a:pt x="1202" y="4714"/>
                    <a:pt x="1204" y="4779"/>
                    <a:pt x="1199" y="4843"/>
                  </a:cubicBezTo>
                  <a:cubicBezTo>
                    <a:pt x="1196" y="4877"/>
                    <a:pt x="1193" y="4912"/>
                    <a:pt x="1186" y="4945"/>
                  </a:cubicBezTo>
                  <a:cubicBezTo>
                    <a:pt x="1180" y="4968"/>
                    <a:pt x="1174" y="4990"/>
                    <a:pt x="1167" y="5010"/>
                  </a:cubicBezTo>
                  <a:cubicBezTo>
                    <a:pt x="1161" y="5026"/>
                    <a:pt x="1155" y="5040"/>
                    <a:pt x="1147" y="5053"/>
                  </a:cubicBezTo>
                  <a:cubicBezTo>
                    <a:pt x="1148" y="5051"/>
                    <a:pt x="1150" y="5048"/>
                    <a:pt x="1151" y="5047"/>
                  </a:cubicBezTo>
                  <a:lnTo>
                    <a:pt x="1151" y="5047"/>
                  </a:lnTo>
                  <a:lnTo>
                    <a:pt x="1147" y="5055"/>
                  </a:lnTo>
                  <a:cubicBezTo>
                    <a:pt x="1145" y="5056"/>
                    <a:pt x="1145" y="5058"/>
                    <a:pt x="1144" y="5059"/>
                  </a:cubicBezTo>
                  <a:lnTo>
                    <a:pt x="1145" y="5056"/>
                  </a:lnTo>
                  <a:lnTo>
                    <a:pt x="1145" y="5056"/>
                  </a:lnTo>
                  <a:cubicBezTo>
                    <a:pt x="1139" y="5064"/>
                    <a:pt x="1132" y="5075"/>
                    <a:pt x="1125" y="5085"/>
                  </a:cubicBezTo>
                  <a:cubicBezTo>
                    <a:pt x="1115" y="5093"/>
                    <a:pt x="1106" y="5104"/>
                    <a:pt x="1098" y="5108"/>
                  </a:cubicBezTo>
                  <a:cubicBezTo>
                    <a:pt x="1090" y="5115"/>
                    <a:pt x="1080" y="5123"/>
                    <a:pt x="1074" y="5127"/>
                  </a:cubicBezTo>
                  <a:cubicBezTo>
                    <a:pt x="1068" y="5131"/>
                    <a:pt x="1060" y="5135"/>
                    <a:pt x="1053" y="5139"/>
                  </a:cubicBezTo>
                  <a:cubicBezTo>
                    <a:pt x="1042" y="5143"/>
                    <a:pt x="1030" y="5148"/>
                    <a:pt x="1019" y="5153"/>
                  </a:cubicBezTo>
                  <a:cubicBezTo>
                    <a:pt x="996" y="5159"/>
                    <a:pt x="974" y="5164"/>
                    <a:pt x="952" y="5169"/>
                  </a:cubicBezTo>
                  <a:cubicBezTo>
                    <a:pt x="922" y="5173"/>
                    <a:pt x="892" y="5178"/>
                    <a:pt x="862" y="5180"/>
                  </a:cubicBezTo>
                  <a:cubicBezTo>
                    <a:pt x="829" y="5180"/>
                    <a:pt x="795" y="5180"/>
                    <a:pt x="762" y="5178"/>
                  </a:cubicBezTo>
                  <a:cubicBezTo>
                    <a:pt x="727" y="5173"/>
                    <a:pt x="692" y="5169"/>
                    <a:pt x="656" y="5161"/>
                  </a:cubicBezTo>
                  <a:cubicBezTo>
                    <a:pt x="610" y="5151"/>
                    <a:pt x="564" y="5137"/>
                    <a:pt x="520" y="5121"/>
                  </a:cubicBezTo>
                  <a:cubicBezTo>
                    <a:pt x="485" y="5108"/>
                    <a:pt x="453" y="5094"/>
                    <a:pt x="420" y="5078"/>
                  </a:cubicBezTo>
                  <a:cubicBezTo>
                    <a:pt x="414" y="5075"/>
                    <a:pt x="406" y="5070"/>
                    <a:pt x="398" y="5066"/>
                  </a:cubicBezTo>
                  <a:lnTo>
                    <a:pt x="393" y="5063"/>
                  </a:lnTo>
                  <a:cubicBezTo>
                    <a:pt x="392" y="5059"/>
                    <a:pt x="388" y="5056"/>
                    <a:pt x="385" y="5053"/>
                  </a:cubicBezTo>
                  <a:lnTo>
                    <a:pt x="385" y="5051"/>
                  </a:lnTo>
                  <a:cubicBezTo>
                    <a:pt x="382" y="5042"/>
                    <a:pt x="379" y="5032"/>
                    <a:pt x="377" y="5023"/>
                  </a:cubicBezTo>
                  <a:cubicBezTo>
                    <a:pt x="352" y="4944"/>
                    <a:pt x="279" y="4892"/>
                    <a:pt x="200" y="4892"/>
                  </a:cubicBezTo>
                  <a:cubicBezTo>
                    <a:pt x="186" y="4892"/>
                    <a:pt x="171" y="4894"/>
                    <a:pt x="156" y="4898"/>
                  </a:cubicBezTo>
                  <a:cubicBezTo>
                    <a:pt x="61" y="4923"/>
                    <a:pt x="1" y="5018"/>
                    <a:pt x="21" y="5113"/>
                  </a:cubicBezTo>
                  <a:cubicBezTo>
                    <a:pt x="31" y="5161"/>
                    <a:pt x="50" y="5207"/>
                    <a:pt x="73" y="5248"/>
                  </a:cubicBezTo>
                  <a:cubicBezTo>
                    <a:pt x="97" y="5286"/>
                    <a:pt x="129" y="5319"/>
                    <a:pt x="164" y="5346"/>
                  </a:cubicBezTo>
                  <a:cubicBezTo>
                    <a:pt x="235" y="5397"/>
                    <a:pt x="314" y="5435"/>
                    <a:pt x="398" y="5461"/>
                  </a:cubicBezTo>
                  <a:cubicBezTo>
                    <a:pt x="537" y="5509"/>
                    <a:pt x="688" y="5545"/>
                    <a:pt x="835" y="5547"/>
                  </a:cubicBezTo>
                  <a:cubicBezTo>
                    <a:pt x="884" y="5547"/>
                    <a:pt x="933" y="5544"/>
                    <a:pt x="981" y="5534"/>
                  </a:cubicBezTo>
                  <a:cubicBezTo>
                    <a:pt x="1077" y="5522"/>
                    <a:pt x="1172" y="5490"/>
                    <a:pt x="1258" y="5442"/>
                  </a:cubicBezTo>
                  <a:cubicBezTo>
                    <a:pt x="1335" y="5397"/>
                    <a:pt x="1400" y="5333"/>
                    <a:pt x="1447" y="5256"/>
                  </a:cubicBezTo>
                  <a:cubicBezTo>
                    <a:pt x="1498" y="5172"/>
                    <a:pt x="1530" y="5078"/>
                    <a:pt x="1542" y="4980"/>
                  </a:cubicBezTo>
                  <a:cubicBezTo>
                    <a:pt x="1552" y="4881"/>
                    <a:pt x="1555" y="4781"/>
                    <a:pt x="1549" y="4681"/>
                  </a:cubicBezTo>
                  <a:cubicBezTo>
                    <a:pt x="1530" y="4293"/>
                    <a:pt x="1400" y="3916"/>
                    <a:pt x="1280" y="3549"/>
                  </a:cubicBezTo>
                  <a:lnTo>
                    <a:pt x="1280" y="3549"/>
                  </a:lnTo>
                  <a:lnTo>
                    <a:pt x="1284" y="3563"/>
                  </a:lnTo>
                  <a:cubicBezTo>
                    <a:pt x="1252" y="3464"/>
                    <a:pt x="1218" y="3364"/>
                    <a:pt x="1186" y="3264"/>
                  </a:cubicBezTo>
                  <a:lnTo>
                    <a:pt x="1186" y="3264"/>
                  </a:lnTo>
                  <a:cubicBezTo>
                    <a:pt x="1186" y="3265"/>
                    <a:pt x="1186" y="3265"/>
                    <a:pt x="1186" y="3266"/>
                  </a:cubicBezTo>
                  <a:lnTo>
                    <a:pt x="1186" y="3266"/>
                  </a:lnTo>
                  <a:cubicBezTo>
                    <a:pt x="1186" y="3265"/>
                    <a:pt x="1186" y="3264"/>
                    <a:pt x="1186" y="3264"/>
                  </a:cubicBezTo>
                  <a:lnTo>
                    <a:pt x="1186" y="3264"/>
                  </a:lnTo>
                  <a:cubicBezTo>
                    <a:pt x="1186" y="3264"/>
                    <a:pt x="1186" y="3264"/>
                    <a:pt x="1186" y="3264"/>
                  </a:cubicBezTo>
                  <a:lnTo>
                    <a:pt x="1186" y="3264"/>
                  </a:lnTo>
                  <a:cubicBezTo>
                    <a:pt x="1186" y="3262"/>
                    <a:pt x="1185" y="3259"/>
                    <a:pt x="1185" y="3258"/>
                  </a:cubicBezTo>
                  <a:lnTo>
                    <a:pt x="1183" y="3255"/>
                  </a:lnTo>
                  <a:lnTo>
                    <a:pt x="1183" y="3255"/>
                  </a:lnTo>
                  <a:cubicBezTo>
                    <a:pt x="1184" y="3256"/>
                    <a:pt x="1184" y="3258"/>
                    <a:pt x="1185" y="3260"/>
                  </a:cubicBezTo>
                  <a:lnTo>
                    <a:pt x="1185" y="3260"/>
                  </a:lnTo>
                  <a:lnTo>
                    <a:pt x="1185" y="3260"/>
                  </a:lnTo>
                  <a:cubicBezTo>
                    <a:pt x="1185" y="3260"/>
                    <a:pt x="1185" y="3260"/>
                    <a:pt x="1185" y="3260"/>
                  </a:cubicBezTo>
                  <a:lnTo>
                    <a:pt x="1185" y="3260"/>
                  </a:lnTo>
                  <a:cubicBezTo>
                    <a:pt x="1185" y="3260"/>
                    <a:pt x="1185" y="3260"/>
                    <a:pt x="1185" y="3260"/>
                  </a:cubicBezTo>
                  <a:lnTo>
                    <a:pt x="1185" y="3260"/>
                  </a:lnTo>
                  <a:lnTo>
                    <a:pt x="1185" y="3261"/>
                  </a:lnTo>
                  <a:lnTo>
                    <a:pt x="1183" y="3258"/>
                  </a:lnTo>
                  <a:cubicBezTo>
                    <a:pt x="1164" y="3198"/>
                    <a:pt x="1148" y="3139"/>
                    <a:pt x="1131" y="3079"/>
                  </a:cubicBezTo>
                  <a:cubicBezTo>
                    <a:pt x="1115" y="3027"/>
                    <a:pt x="1096" y="2976"/>
                    <a:pt x="1085" y="2924"/>
                  </a:cubicBezTo>
                  <a:cubicBezTo>
                    <a:pt x="1052" y="2788"/>
                    <a:pt x="1017" y="2652"/>
                    <a:pt x="990" y="2516"/>
                  </a:cubicBezTo>
                  <a:lnTo>
                    <a:pt x="990" y="2516"/>
                  </a:lnTo>
                  <a:lnTo>
                    <a:pt x="992" y="2522"/>
                  </a:lnTo>
                  <a:lnTo>
                    <a:pt x="990" y="2516"/>
                  </a:lnTo>
                  <a:lnTo>
                    <a:pt x="988" y="2509"/>
                  </a:lnTo>
                  <a:cubicBezTo>
                    <a:pt x="988" y="2506"/>
                    <a:pt x="987" y="2504"/>
                    <a:pt x="987" y="2501"/>
                  </a:cubicBezTo>
                  <a:cubicBezTo>
                    <a:pt x="987" y="2503"/>
                    <a:pt x="987" y="2503"/>
                    <a:pt x="987" y="2504"/>
                  </a:cubicBezTo>
                  <a:cubicBezTo>
                    <a:pt x="960" y="2359"/>
                    <a:pt x="943" y="2212"/>
                    <a:pt x="933" y="2064"/>
                  </a:cubicBezTo>
                  <a:cubicBezTo>
                    <a:pt x="930" y="2003"/>
                    <a:pt x="930" y="1942"/>
                    <a:pt x="933" y="1881"/>
                  </a:cubicBezTo>
                  <a:cubicBezTo>
                    <a:pt x="944" y="1749"/>
                    <a:pt x="965" y="1618"/>
                    <a:pt x="992" y="1490"/>
                  </a:cubicBezTo>
                  <a:cubicBezTo>
                    <a:pt x="1019" y="1369"/>
                    <a:pt x="1053" y="1251"/>
                    <a:pt x="1094" y="1135"/>
                  </a:cubicBezTo>
                  <a:cubicBezTo>
                    <a:pt x="1131" y="1035"/>
                    <a:pt x="1174" y="937"/>
                    <a:pt x="1223" y="841"/>
                  </a:cubicBezTo>
                  <a:cubicBezTo>
                    <a:pt x="1262" y="766"/>
                    <a:pt x="1307" y="692"/>
                    <a:pt x="1354" y="621"/>
                  </a:cubicBezTo>
                  <a:cubicBezTo>
                    <a:pt x="1386" y="578"/>
                    <a:pt x="1419" y="537"/>
                    <a:pt x="1454" y="497"/>
                  </a:cubicBezTo>
                  <a:cubicBezTo>
                    <a:pt x="1473" y="477"/>
                    <a:pt x="1493" y="458"/>
                    <a:pt x="1516" y="439"/>
                  </a:cubicBezTo>
                  <a:cubicBezTo>
                    <a:pt x="1531" y="426"/>
                    <a:pt x="1547" y="413"/>
                    <a:pt x="1565" y="402"/>
                  </a:cubicBezTo>
                  <a:cubicBezTo>
                    <a:pt x="1577" y="394"/>
                    <a:pt x="1590" y="388"/>
                    <a:pt x="1604" y="380"/>
                  </a:cubicBezTo>
                  <a:cubicBezTo>
                    <a:pt x="1612" y="377"/>
                    <a:pt x="1620" y="374"/>
                    <a:pt x="1630" y="371"/>
                  </a:cubicBezTo>
                  <a:lnTo>
                    <a:pt x="1631" y="371"/>
                  </a:lnTo>
                  <a:lnTo>
                    <a:pt x="1622" y="374"/>
                  </a:lnTo>
                  <a:lnTo>
                    <a:pt x="1641" y="369"/>
                  </a:lnTo>
                  <a:lnTo>
                    <a:pt x="1652" y="367"/>
                  </a:lnTo>
                  <a:lnTo>
                    <a:pt x="1669" y="367"/>
                  </a:lnTo>
                  <a:lnTo>
                    <a:pt x="1672" y="369"/>
                  </a:lnTo>
                  <a:lnTo>
                    <a:pt x="1677" y="372"/>
                  </a:lnTo>
                  <a:lnTo>
                    <a:pt x="1680" y="377"/>
                  </a:lnTo>
                  <a:lnTo>
                    <a:pt x="1687" y="390"/>
                  </a:lnTo>
                  <a:cubicBezTo>
                    <a:pt x="1693" y="404"/>
                    <a:pt x="1699" y="418"/>
                    <a:pt x="1706" y="434"/>
                  </a:cubicBezTo>
                  <a:cubicBezTo>
                    <a:pt x="1709" y="442"/>
                    <a:pt x="1712" y="453"/>
                    <a:pt x="1712" y="461"/>
                  </a:cubicBezTo>
                  <a:cubicBezTo>
                    <a:pt x="1713" y="467"/>
                    <a:pt x="1715" y="475"/>
                    <a:pt x="1715" y="481"/>
                  </a:cubicBezTo>
                  <a:cubicBezTo>
                    <a:pt x="1717" y="519"/>
                    <a:pt x="1717" y="556"/>
                    <a:pt x="1713" y="594"/>
                  </a:cubicBezTo>
                  <a:cubicBezTo>
                    <a:pt x="1712" y="611"/>
                    <a:pt x="1709" y="630"/>
                    <a:pt x="1707" y="648"/>
                  </a:cubicBezTo>
                  <a:cubicBezTo>
                    <a:pt x="1677" y="603"/>
                    <a:pt x="1630" y="573"/>
                    <a:pt x="1576" y="564"/>
                  </a:cubicBezTo>
                  <a:cubicBezTo>
                    <a:pt x="1567" y="562"/>
                    <a:pt x="1558" y="562"/>
                    <a:pt x="1550" y="562"/>
                  </a:cubicBezTo>
                  <a:cubicBezTo>
                    <a:pt x="1457" y="562"/>
                    <a:pt x="1377" y="629"/>
                    <a:pt x="1364" y="724"/>
                  </a:cubicBezTo>
                  <a:cubicBezTo>
                    <a:pt x="1346" y="820"/>
                    <a:pt x="1338" y="918"/>
                    <a:pt x="1340" y="1016"/>
                  </a:cubicBezTo>
                  <a:cubicBezTo>
                    <a:pt x="1345" y="1100"/>
                    <a:pt x="1367" y="1189"/>
                    <a:pt x="1427" y="1251"/>
                  </a:cubicBezTo>
                  <a:cubicBezTo>
                    <a:pt x="1479" y="1305"/>
                    <a:pt x="1541" y="1341"/>
                    <a:pt x="1618" y="1341"/>
                  </a:cubicBezTo>
                  <a:cubicBezTo>
                    <a:pt x="1619" y="1341"/>
                    <a:pt x="1620" y="1341"/>
                    <a:pt x="1621" y="1341"/>
                  </a:cubicBezTo>
                  <a:cubicBezTo>
                    <a:pt x="1801" y="1341"/>
                    <a:pt x="1901" y="1157"/>
                    <a:pt x="1965" y="1015"/>
                  </a:cubicBezTo>
                  <a:cubicBezTo>
                    <a:pt x="2011" y="917"/>
                    <a:pt x="2043" y="814"/>
                    <a:pt x="2062" y="708"/>
                  </a:cubicBezTo>
                  <a:cubicBezTo>
                    <a:pt x="2068" y="656"/>
                    <a:pt x="2074" y="605"/>
                    <a:pt x="2076" y="553"/>
                  </a:cubicBezTo>
                  <a:cubicBezTo>
                    <a:pt x="2079" y="508"/>
                    <a:pt x="2079" y="466"/>
                    <a:pt x="2073" y="421"/>
                  </a:cubicBezTo>
                  <a:cubicBezTo>
                    <a:pt x="2046" y="253"/>
                    <a:pt x="1962" y="70"/>
                    <a:pt x="1785" y="18"/>
                  </a:cubicBezTo>
                  <a:cubicBezTo>
                    <a:pt x="1743" y="6"/>
                    <a:pt x="1702" y="0"/>
                    <a:pt x="16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0" name="Google Shape;9280;p18"/>
            <p:cNvSpPr/>
            <p:nvPr/>
          </p:nvSpPr>
          <p:spPr>
            <a:xfrm>
              <a:off x="1781450" y="1503775"/>
              <a:ext cx="33725" cy="36325"/>
            </a:xfrm>
            <a:custGeom>
              <a:avLst/>
              <a:gdLst/>
              <a:ahLst/>
              <a:cxnLst/>
              <a:rect l="l" t="t" r="r" b="b"/>
              <a:pathLst>
                <a:path w="1349" h="1453" extrusionOk="0">
                  <a:moveTo>
                    <a:pt x="899" y="353"/>
                  </a:moveTo>
                  <a:lnTo>
                    <a:pt x="899" y="353"/>
                  </a:lnTo>
                  <a:cubicBezTo>
                    <a:pt x="907" y="354"/>
                    <a:pt x="914" y="355"/>
                    <a:pt x="922" y="357"/>
                  </a:cubicBezTo>
                  <a:lnTo>
                    <a:pt x="922" y="357"/>
                  </a:lnTo>
                  <a:lnTo>
                    <a:pt x="899" y="353"/>
                  </a:lnTo>
                  <a:close/>
                  <a:moveTo>
                    <a:pt x="965" y="474"/>
                  </a:moveTo>
                  <a:cubicBezTo>
                    <a:pt x="965" y="477"/>
                    <a:pt x="965" y="480"/>
                    <a:pt x="964" y="482"/>
                  </a:cubicBezTo>
                  <a:lnTo>
                    <a:pt x="965" y="474"/>
                  </a:lnTo>
                  <a:close/>
                  <a:moveTo>
                    <a:pt x="894" y="1"/>
                  </a:moveTo>
                  <a:cubicBezTo>
                    <a:pt x="845" y="1"/>
                    <a:pt x="797" y="6"/>
                    <a:pt x="749" y="14"/>
                  </a:cubicBezTo>
                  <a:cubicBezTo>
                    <a:pt x="651" y="28"/>
                    <a:pt x="583" y="117"/>
                    <a:pt x="592" y="213"/>
                  </a:cubicBezTo>
                  <a:cubicBezTo>
                    <a:pt x="604" y="301"/>
                    <a:pt x="681" y="372"/>
                    <a:pt x="768" y="372"/>
                  </a:cubicBezTo>
                  <a:cubicBezTo>
                    <a:pt x="776" y="372"/>
                    <a:pt x="784" y="371"/>
                    <a:pt x="792" y="370"/>
                  </a:cubicBezTo>
                  <a:cubicBezTo>
                    <a:pt x="820" y="365"/>
                    <a:pt x="849" y="361"/>
                    <a:pt x="877" y="357"/>
                  </a:cubicBezTo>
                  <a:lnTo>
                    <a:pt x="923" y="357"/>
                  </a:lnTo>
                  <a:cubicBezTo>
                    <a:pt x="928" y="359"/>
                    <a:pt x="932" y="360"/>
                    <a:pt x="937" y="362"/>
                  </a:cubicBezTo>
                  <a:lnTo>
                    <a:pt x="939" y="364"/>
                  </a:lnTo>
                  <a:lnTo>
                    <a:pt x="929" y="361"/>
                  </a:lnTo>
                  <a:lnTo>
                    <a:pt x="929" y="361"/>
                  </a:lnTo>
                  <a:lnTo>
                    <a:pt x="947" y="367"/>
                  </a:lnTo>
                  <a:lnTo>
                    <a:pt x="950" y="370"/>
                  </a:lnTo>
                  <a:lnTo>
                    <a:pt x="953" y="372"/>
                  </a:lnTo>
                  <a:lnTo>
                    <a:pt x="956" y="378"/>
                  </a:lnTo>
                  <a:lnTo>
                    <a:pt x="959" y="384"/>
                  </a:lnTo>
                  <a:lnTo>
                    <a:pt x="963" y="392"/>
                  </a:lnTo>
                  <a:cubicBezTo>
                    <a:pt x="964" y="395"/>
                    <a:pt x="966" y="399"/>
                    <a:pt x="966" y="402"/>
                  </a:cubicBezTo>
                  <a:cubicBezTo>
                    <a:pt x="967" y="416"/>
                    <a:pt x="969" y="430"/>
                    <a:pt x="969" y="444"/>
                  </a:cubicBezTo>
                  <a:cubicBezTo>
                    <a:pt x="969" y="437"/>
                    <a:pt x="967" y="429"/>
                    <a:pt x="967" y="421"/>
                  </a:cubicBezTo>
                  <a:cubicBezTo>
                    <a:pt x="967" y="437"/>
                    <a:pt x="967" y="452"/>
                    <a:pt x="966" y="468"/>
                  </a:cubicBezTo>
                  <a:lnTo>
                    <a:pt x="966" y="468"/>
                  </a:lnTo>
                  <a:cubicBezTo>
                    <a:pt x="963" y="487"/>
                    <a:pt x="959" y="506"/>
                    <a:pt x="955" y="525"/>
                  </a:cubicBezTo>
                  <a:lnTo>
                    <a:pt x="959" y="501"/>
                  </a:lnTo>
                  <a:lnTo>
                    <a:pt x="959" y="501"/>
                  </a:lnTo>
                  <a:cubicBezTo>
                    <a:pt x="953" y="527"/>
                    <a:pt x="947" y="551"/>
                    <a:pt x="939" y="574"/>
                  </a:cubicBezTo>
                  <a:cubicBezTo>
                    <a:pt x="920" y="617"/>
                    <a:pt x="901" y="660"/>
                    <a:pt x="880" y="701"/>
                  </a:cubicBezTo>
                  <a:cubicBezTo>
                    <a:pt x="852" y="756"/>
                    <a:pt x="819" y="809"/>
                    <a:pt x="784" y="859"/>
                  </a:cubicBezTo>
                  <a:cubicBezTo>
                    <a:pt x="763" y="886"/>
                    <a:pt x="744" y="913"/>
                    <a:pt x="722" y="937"/>
                  </a:cubicBezTo>
                  <a:cubicBezTo>
                    <a:pt x="698" y="961"/>
                    <a:pt x="674" y="983"/>
                    <a:pt x="651" y="1005"/>
                  </a:cubicBezTo>
                  <a:cubicBezTo>
                    <a:pt x="629" y="1021"/>
                    <a:pt x="608" y="1036"/>
                    <a:pt x="586" y="1051"/>
                  </a:cubicBezTo>
                  <a:cubicBezTo>
                    <a:pt x="578" y="1055"/>
                    <a:pt x="568" y="1060"/>
                    <a:pt x="560" y="1065"/>
                  </a:cubicBezTo>
                  <a:lnTo>
                    <a:pt x="537" y="1074"/>
                  </a:lnTo>
                  <a:cubicBezTo>
                    <a:pt x="530" y="1076"/>
                    <a:pt x="523" y="1078"/>
                    <a:pt x="516" y="1079"/>
                  </a:cubicBezTo>
                  <a:lnTo>
                    <a:pt x="504" y="1081"/>
                  </a:lnTo>
                  <a:lnTo>
                    <a:pt x="491" y="1081"/>
                  </a:lnTo>
                  <a:lnTo>
                    <a:pt x="481" y="1078"/>
                  </a:lnTo>
                  <a:lnTo>
                    <a:pt x="477" y="1076"/>
                  </a:lnTo>
                  <a:lnTo>
                    <a:pt x="473" y="1074"/>
                  </a:lnTo>
                  <a:lnTo>
                    <a:pt x="469" y="1070"/>
                  </a:lnTo>
                  <a:lnTo>
                    <a:pt x="461" y="1062"/>
                  </a:lnTo>
                  <a:lnTo>
                    <a:pt x="456" y="1055"/>
                  </a:lnTo>
                  <a:cubicBezTo>
                    <a:pt x="447" y="1036"/>
                    <a:pt x="435" y="1019"/>
                    <a:pt x="426" y="1000"/>
                  </a:cubicBezTo>
                  <a:cubicBezTo>
                    <a:pt x="418" y="980"/>
                    <a:pt x="410" y="961"/>
                    <a:pt x="402" y="940"/>
                  </a:cubicBezTo>
                  <a:cubicBezTo>
                    <a:pt x="401" y="930"/>
                    <a:pt x="397" y="923"/>
                    <a:pt x="396" y="913"/>
                  </a:cubicBezTo>
                  <a:cubicBezTo>
                    <a:pt x="489" y="873"/>
                    <a:pt x="535" y="766"/>
                    <a:pt x="499" y="669"/>
                  </a:cubicBezTo>
                  <a:cubicBezTo>
                    <a:pt x="466" y="571"/>
                    <a:pt x="416" y="462"/>
                    <a:pt x="301" y="446"/>
                  </a:cubicBezTo>
                  <a:cubicBezTo>
                    <a:pt x="290" y="444"/>
                    <a:pt x="280" y="444"/>
                    <a:pt x="270" y="444"/>
                  </a:cubicBezTo>
                  <a:cubicBezTo>
                    <a:pt x="207" y="444"/>
                    <a:pt x="147" y="471"/>
                    <a:pt x="106" y="519"/>
                  </a:cubicBezTo>
                  <a:cubicBezTo>
                    <a:pt x="52" y="584"/>
                    <a:pt x="30" y="663"/>
                    <a:pt x="21" y="745"/>
                  </a:cubicBezTo>
                  <a:cubicBezTo>
                    <a:pt x="0" y="913"/>
                    <a:pt x="44" y="1086"/>
                    <a:pt x="130" y="1230"/>
                  </a:cubicBezTo>
                  <a:cubicBezTo>
                    <a:pt x="169" y="1304"/>
                    <a:pt x="231" y="1366"/>
                    <a:pt x="306" y="1405"/>
                  </a:cubicBezTo>
                  <a:cubicBezTo>
                    <a:pt x="364" y="1435"/>
                    <a:pt x="428" y="1453"/>
                    <a:pt x="494" y="1453"/>
                  </a:cubicBezTo>
                  <a:cubicBezTo>
                    <a:pt x="507" y="1453"/>
                    <a:pt x="519" y="1453"/>
                    <a:pt x="532" y="1451"/>
                  </a:cubicBezTo>
                  <a:cubicBezTo>
                    <a:pt x="627" y="1440"/>
                    <a:pt x="719" y="1405"/>
                    <a:pt x="796" y="1352"/>
                  </a:cubicBezTo>
                  <a:cubicBezTo>
                    <a:pt x="877" y="1296"/>
                    <a:pt x="950" y="1230"/>
                    <a:pt x="1012" y="1154"/>
                  </a:cubicBezTo>
                  <a:cubicBezTo>
                    <a:pt x="1075" y="1074"/>
                    <a:pt x="1130" y="991"/>
                    <a:pt x="1178" y="902"/>
                  </a:cubicBezTo>
                  <a:cubicBezTo>
                    <a:pt x="1221" y="826"/>
                    <a:pt x="1257" y="747"/>
                    <a:pt x="1284" y="663"/>
                  </a:cubicBezTo>
                  <a:cubicBezTo>
                    <a:pt x="1335" y="490"/>
                    <a:pt x="1349" y="286"/>
                    <a:pt x="1222" y="141"/>
                  </a:cubicBezTo>
                  <a:cubicBezTo>
                    <a:pt x="1164" y="74"/>
                    <a:pt x="1084" y="28"/>
                    <a:pt x="997" y="11"/>
                  </a:cubicBezTo>
                  <a:cubicBezTo>
                    <a:pt x="963" y="4"/>
                    <a:pt x="928" y="1"/>
                    <a:pt x="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1" name="Google Shape;9281;p18"/>
            <p:cNvSpPr/>
            <p:nvPr/>
          </p:nvSpPr>
          <p:spPr>
            <a:xfrm>
              <a:off x="1766950" y="1302825"/>
              <a:ext cx="25800" cy="54600"/>
            </a:xfrm>
            <a:custGeom>
              <a:avLst/>
              <a:gdLst/>
              <a:ahLst/>
              <a:cxnLst/>
              <a:rect l="l" t="t" r="r" b="b"/>
              <a:pathLst>
                <a:path w="1032" h="2184" extrusionOk="0">
                  <a:moveTo>
                    <a:pt x="810" y="1"/>
                  </a:moveTo>
                  <a:cubicBezTo>
                    <a:pt x="760" y="1"/>
                    <a:pt x="708" y="22"/>
                    <a:pt x="669" y="70"/>
                  </a:cubicBezTo>
                  <a:cubicBezTo>
                    <a:pt x="651" y="93"/>
                    <a:pt x="637" y="115"/>
                    <a:pt x="623" y="137"/>
                  </a:cubicBezTo>
                  <a:cubicBezTo>
                    <a:pt x="590" y="202"/>
                    <a:pt x="561" y="270"/>
                    <a:pt x="536" y="340"/>
                  </a:cubicBezTo>
                  <a:cubicBezTo>
                    <a:pt x="529" y="355"/>
                    <a:pt x="523" y="370"/>
                    <a:pt x="518" y="385"/>
                  </a:cubicBezTo>
                  <a:cubicBezTo>
                    <a:pt x="466" y="476"/>
                    <a:pt x="412" y="563"/>
                    <a:pt x="352" y="650"/>
                  </a:cubicBezTo>
                  <a:cubicBezTo>
                    <a:pt x="305" y="715"/>
                    <a:pt x="257" y="780"/>
                    <a:pt x="210" y="845"/>
                  </a:cubicBezTo>
                  <a:cubicBezTo>
                    <a:pt x="150" y="930"/>
                    <a:pt x="86" y="1015"/>
                    <a:pt x="45" y="1110"/>
                  </a:cubicBezTo>
                  <a:cubicBezTo>
                    <a:pt x="1" y="1215"/>
                    <a:pt x="56" y="1335"/>
                    <a:pt x="165" y="1367"/>
                  </a:cubicBezTo>
                  <a:cubicBezTo>
                    <a:pt x="182" y="1372"/>
                    <a:pt x="199" y="1375"/>
                    <a:pt x="217" y="1375"/>
                  </a:cubicBezTo>
                  <a:cubicBezTo>
                    <a:pt x="240" y="1375"/>
                    <a:pt x="262" y="1370"/>
                    <a:pt x="284" y="1362"/>
                  </a:cubicBezTo>
                  <a:lnTo>
                    <a:pt x="284" y="1368"/>
                  </a:lnTo>
                  <a:cubicBezTo>
                    <a:pt x="281" y="1411"/>
                    <a:pt x="275" y="1454"/>
                    <a:pt x="275" y="1497"/>
                  </a:cubicBezTo>
                  <a:cubicBezTo>
                    <a:pt x="271" y="1525"/>
                    <a:pt x="270" y="1555"/>
                    <a:pt x="268" y="1584"/>
                  </a:cubicBezTo>
                  <a:cubicBezTo>
                    <a:pt x="267" y="1625"/>
                    <a:pt x="264" y="1665"/>
                    <a:pt x="262" y="1704"/>
                  </a:cubicBezTo>
                  <a:cubicBezTo>
                    <a:pt x="254" y="1809"/>
                    <a:pt x="252" y="1913"/>
                    <a:pt x="256" y="2018"/>
                  </a:cubicBezTo>
                  <a:cubicBezTo>
                    <a:pt x="262" y="2112"/>
                    <a:pt x="354" y="2182"/>
                    <a:pt x="444" y="2184"/>
                  </a:cubicBezTo>
                  <a:cubicBezTo>
                    <a:pt x="450" y="2184"/>
                    <a:pt x="457" y="2184"/>
                    <a:pt x="465" y="2182"/>
                  </a:cubicBezTo>
                  <a:cubicBezTo>
                    <a:pt x="566" y="2168"/>
                    <a:pt x="639" y="2076"/>
                    <a:pt x="628" y="1973"/>
                  </a:cubicBezTo>
                  <a:cubicBezTo>
                    <a:pt x="628" y="1964"/>
                    <a:pt x="624" y="1954"/>
                    <a:pt x="624" y="1945"/>
                  </a:cubicBezTo>
                  <a:cubicBezTo>
                    <a:pt x="620" y="1753"/>
                    <a:pt x="624" y="1562"/>
                    <a:pt x="640" y="1370"/>
                  </a:cubicBezTo>
                  <a:lnTo>
                    <a:pt x="640" y="1372"/>
                  </a:lnTo>
                  <a:cubicBezTo>
                    <a:pt x="645" y="1323"/>
                    <a:pt x="647" y="1275"/>
                    <a:pt x="655" y="1228"/>
                  </a:cubicBezTo>
                  <a:cubicBezTo>
                    <a:pt x="664" y="1171"/>
                    <a:pt x="674" y="1114"/>
                    <a:pt x="685" y="1055"/>
                  </a:cubicBezTo>
                  <a:cubicBezTo>
                    <a:pt x="697" y="998"/>
                    <a:pt x="708" y="938"/>
                    <a:pt x="727" y="883"/>
                  </a:cubicBezTo>
                  <a:lnTo>
                    <a:pt x="789" y="691"/>
                  </a:lnTo>
                  <a:cubicBezTo>
                    <a:pt x="808" y="640"/>
                    <a:pt x="827" y="591"/>
                    <a:pt x="848" y="541"/>
                  </a:cubicBezTo>
                  <a:lnTo>
                    <a:pt x="875" y="493"/>
                  </a:lnTo>
                  <a:cubicBezTo>
                    <a:pt x="919" y="414"/>
                    <a:pt x="970" y="328"/>
                    <a:pt x="993" y="240"/>
                  </a:cubicBezTo>
                  <a:cubicBezTo>
                    <a:pt x="1031" y="104"/>
                    <a:pt x="923" y="1"/>
                    <a:pt x="8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2" name="Google Shape;9282;p18"/>
            <p:cNvSpPr/>
            <p:nvPr/>
          </p:nvSpPr>
          <p:spPr>
            <a:xfrm>
              <a:off x="1807725" y="1323125"/>
              <a:ext cx="33550" cy="12575"/>
            </a:xfrm>
            <a:custGeom>
              <a:avLst/>
              <a:gdLst/>
              <a:ahLst/>
              <a:cxnLst/>
              <a:rect l="l" t="t" r="r" b="b"/>
              <a:pathLst>
                <a:path w="1342" h="503" extrusionOk="0">
                  <a:moveTo>
                    <a:pt x="1167" y="1"/>
                  </a:moveTo>
                  <a:cubicBezTo>
                    <a:pt x="1166" y="1"/>
                    <a:pt x="1164" y="1"/>
                    <a:pt x="1162" y="1"/>
                  </a:cubicBezTo>
                  <a:cubicBezTo>
                    <a:pt x="982" y="6"/>
                    <a:pt x="801" y="14"/>
                    <a:pt x="622" y="33"/>
                  </a:cubicBezTo>
                  <a:cubicBezTo>
                    <a:pt x="476" y="51"/>
                    <a:pt x="333" y="77"/>
                    <a:pt x="192" y="112"/>
                  </a:cubicBezTo>
                  <a:lnTo>
                    <a:pt x="192" y="112"/>
                  </a:lnTo>
                  <a:cubicBezTo>
                    <a:pt x="194" y="112"/>
                    <a:pt x="195" y="112"/>
                    <a:pt x="197" y="112"/>
                  </a:cubicBezTo>
                  <a:cubicBezTo>
                    <a:pt x="194" y="112"/>
                    <a:pt x="191" y="113"/>
                    <a:pt x="188" y="113"/>
                  </a:cubicBezTo>
                  <a:lnTo>
                    <a:pt x="188" y="113"/>
                  </a:lnTo>
                  <a:cubicBezTo>
                    <a:pt x="189" y="113"/>
                    <a:pt x="191" y="112"/>
                    <a:pt x="192" y="112"/>
                  </a:cubicBezTo>
                  <a:lnTo>
                    <a:pt x="192" y="112"/>
                  </a:lnTo>
                  <a:cubicBezTo>
                    <a:pt x="189" y="112"/>
                    <a:pt x="187" y="113"/>
                    <a:pt x="184" y="114"/>
                  </a:cubicBezTo>
                  <a:lnTo>
                    <a:pt x="184" y="114"/>
                  </a:lnTo>
                  <a:cubicBezTo>
                    <a:pt x="185" y="114"/>
                    <a:pt x="187" y="113"/>
                    <a:pt x="188" y="113"/>
                  </a:cubicBezTo>
                  <a:lnTo>
                    <a:pt x="188" y="113"/>
                  </a:lnTo>
                  <a:cubicBezTo>
                    <a:pt x="185" y="114"/>
                    <a:pt x="183" y="114"/>
                    <a:pt x="181" y="115"/>
                  </a:cubicBezTo>
                  <a:cubicBezTo>
                    <a:pt x="182" y="114"/>
                    <a:pt x="183" y="114"/>
                    <a:pt x="184" y="114"/>
                  </a:cubicBezTo>
                  <a:lnTo>
                    <a:pt x="184" y="114"/>
                  </a:lnTo>
                  <a:cubicBezTo>
                    <a:pt x="164" y="118"/>
                    <a:pt x="145" y="124"/>
                    <a:pt x="127" y="132"/>
                  </a:cubicBezTo>
                  <a:cubicBezTo>
                    <a:pt x="48" y="165"/>
                    <a:pt x="0" y="246"/>
                    <a:pt x="8" y="332"/>
                  </a:cubicBezTo>
                  <a:lnTo>
                    <a:pt x="8" y="333"/>
                  </a:lnTo>
                  <a:cubicBezTo>
                    <a:pt x="18" y="419"/>
                    <a:pt x="84" y="487"/>
                    <a:pt x="170" y="500"/>
                  </a:cubicBezTo>
                  <a:lnTo>
                    <a:pt x="174" y="500"/>
                  </a:lnTo>
                  <a:cubicBezTo>
                    <a:pt x="182" y="501"/>
                    <a:pt x="190" y="501"/>
                    <a:pt x="198" y="503"/>
                  </a:cubicBezTo>
                  <a:cubicBezTo>
                    <a:pt x="230" y="503"/>
                    <a:pt x="261" y="495"/>
                    <a:pt x="290" y="479"/>
                  </a:cubicBezTo>
                  <a:cubicBezTo>
                    <a:pt x="352" y="465"/>
                    <a:pt x="410" y="447"/>
                    <a:pt x="472" y="433"/>
                  </a:cubicBezTo>
                  <a:lnTo>
                    <a:pt x="478" y="431"/>
                  </a:lnTo>
                  <a:lnTo>
                    <a:pt x="485" y="430"/>
                  </a:lnTo>
                  <a:lnTo>
                    <a:pt x="512" y="425"/>
                  </a:lnTo>
                  <a:lnTo>
                    <a:pt x="524" y="422"/>
                  </a:lnTo>
                  <a:lnTo>
                    <a:pt x="519" y="422"/>
                  </a:lnTo>
                  <a:lnTo>
                    <a:pt x="569" y="412"/>
                  </a:lnTo>
                  <a:lnTo>
                    <a:pt x="570" y="412"/>
                  </a:lnTo>
                  <a:cubicBezTo>
                    <a:pt x="576" y="411"/>
                    <a:pt x="584" y="411"/>
                    <a:pt x="592" y="409"/>
                  </a:cubicBezTo>
                  <a:lnTo>
                    <a:pt x="588" y="409"/>
                  </a:lnTo>
                  <a:lnTo>
                    <a:pt x="603" y="406"/>
                  </a:lnTo>
                  <a:cubicBezTo>
                    <a:pt x="678" y="397"/>
                    <a:pt x="755" y="386"/>
                    <a:pt x="830" y="379"/>
                  </a:cubicBezTo>
                  <a:cubicBezTo>
                    <a:pt x="904" y="373"/>
                    <a:pt x="979" y="368"/>
                    <a:pt x="1054" y="363"/>
                  </a:cubicBezTo>
                  <a:lnTo>
                    <a:pt x="1070" y="363"/>
                  </a:lnTo>
                  <a:lnTo>
                    <a:pt x="1159" y="360"/>
                  </a:lnTo>
                  <a:cubicBezTo>
                    <a:pt x="1257" y="355"/>
                    <a:pt x="1341" y="283"/>
                    <a:pt x="1341" y="181"/>
                  </a:cubicBezTo>
                  <a:cubicBezTo>
                    <a:pt x="1341" y="88"/>
                    <a:pt x="1263" y="1"/>
                    <a:pt x="1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3" name="Google Shape;9283;p18"/>
            <p:cNvSpPr/>
            <p:nvPr/>
          </p:nvSpPr>
          <p:spPr>
            <a:xfrm>
              <a:off x="1852325" y="1303425"/>
              <a:ext cx="32700" cy="34175"/>
            </a:xfrm>
            <a:custGeom>
              <a:avLst/>
              <a:gdLst/>
              <a:ahLst/>
              <a:cxnLst/>
              <a:rect l="l" t="t" r="r" b="b"/>
              <a:pathLst>
                <a:path w="1308" h="1367" extrusionOk="0">
                  <a:moveTo>
                    <a:pt x="204" y="0"/>
                  </a:moveTo>
                  <a:cubicBezTo>
                    <a:pt x="93" y="0"/>
                    <a:pt x="1" y="96"/>
                    <a:pt x="13" y="213"/>
                  </a:cubicBezTo>
                  <a:cubicBezTo>
                    <a:pt x="14" y="230"/>
                    <a:pt x="19" y="247"/>
                    <a:pt x="24" y="265"/>
                  </a:cubicBezTo>
                  <a:cubicBezTo>
                    <a:pt x="43" y="327"/>
                    <a:pt x="89" y="376"/>
                    <a:pt x="149" y="398"/>
                  </a:cubicBezTo>
                  <a:cubicBezTo>
                    <a:pt x="206" y="460"/>
                    <a:pt x="260" y="525"/>
                    <a:pt x="317" y="586"/>
                  </a:cubicBezTo>
                  <a:cubicBezTo>
                    <a:pt x="388" y="662"/>
                    <a:pt x="458" y="740"/>
                    <a:pt x="531" y="816"/>
                  </a:cubicBezTo>
                  <a:cubicBezTo>
                    <a:pt x="683" y="977"/>
                    <a:pt x="830" y="1142"/>
                    <a:pt x="974" y="1311"/>
                  </a:cubicBezTo>
                  <a:cubicBezTo>
                    <a:pt x="1006" y="1346"/>
                    <a:pt x="1051" y="1367"/>
                    <a:pt x="1098" y="1367"/>
                  </a:cubicBezTo>
                  <a:cubicBezTo>
                    <a:pt x="1100" y="1367"/>
                    <a:pt x="1102" y="1367"/>
                    <a:pt x="1104" y="1367"/>
                  </a:cubicBezTo>
                  <a:cubicBezTo>
                    <a:pt x="1151" y="1367"/>
                    <a:pt x="1199" y="1349"/>
                    <a:pt x="1233" y="1318"/>
                  </a:cubicBezTo>
                  <a:cubicBezTo>
                    <a:pt x="1305" y="1246"/>
                    <a:pt x="1308" y="1132"/>
                    <a:pt x="1240" y="1058"/>
                  </a:cubicBezTo>
                  <a:cubicBezTo>
                    <a:pt x="985" y="776"/>
                    <a:pt x="722" y="501"/>
                    <a:pt x="477" y="213"/>
                  </a:cubicBezTo>
                  <a:cubicBezTo>
                    <a:pt x="458" y="189"/>
                    <a:pt x="439" y="165"/>
                    <a:pt x="420" y="141"/>
                  </a:cubicBezTo>
                  <a:cubicBezTo>
                    <a:pt x="374" y="84"/>
                    <a:pt x="328" y="27"/>
                    <a:pt x="255" y="7"/>
                  </a:cubicBezTo>
                  <a:cubicBezTo>
                    <a:pt x="238" y="2"/>
                    <a:pt x="221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4" name="Google Shape;9284;p18"/>
            <p:cNvSpPr/>
            <p:nvPr/>
          </p:nvSpPr>
          <p:spPr>
            <a:xfrm>
              <a:off x="1851725" y="1302725"/>
              <a:ext cx="47475" cy="56050"/>
            </a:xfrm>
            <a:custGeom>
              <a:avLst/>
              <a:gdLst/>
              <a:ahLst/>
              <a:cxnLst/>
              <a:rect l="l" t="t" r="r" b="b"/>
              <a:pathLst>
                <a:path w="1899" h="2242" extrusionOk="0">
                  <a:moveTo>
                    <a:pt x="1496" y="377"/>
                  </a:moveTo>
                  <a:lnTo>
                    <a:pt x="1485" y="382"/>
                  </a:lnTo>
                  <a:lnTo>
                    <a:pt x="1485" y="382"/>
                  </a:lnTo>
                  <a:lnTo>
                    <a:pt x="1487" y="380"/>
                  </a:lnTo>
                  <a:cubicBezTo>
                    <a:pt x="1490" y="379"/>
                    <a:pt x="1493" y="378"/>
                    <a:pt x="1496" y="377"/>
                  </a:cubicBezTo>
                  <a:close/>
                  <a:moveTo>
                    <a:pt x="388" y="2065"/>
                  </a:moveTo>
                  <a:lnTo>
                    <a:pt x="388" y="2065"/>
                  </a:lnTo>
                  <a:cubicBezTo>
                    <a:pt x="386" y="2071"/>
                    <a:pt x="384" y="2076"/>
                    <a:pt x="382" y="2082"/>
                  </a:cubicBezTo>
                  <a:cubicBezTo>
                    <a:pt x="384" y="2076"/>
                    <a:pt x="386" y="2071"/>
                    <a:pt x="388" y="2065"/>
                  </a:cubicBezTo>
                  <a:close/>
                  <a:moveTo>
                    <a:pt x="1522" y="1"/>
                  </a:moveTo>
                  <a:cubicBezTo>
                    <a:pt x="1455" y="1"/>
                    <a:pt x="1389" y="16"/>
                    <a:pt x="1329" y="46"/>
                  </a:cubicBezTo>
                  <a:cubicBezTo>
                    <a:pt x="1238" y="89"/>
                    <a:pt x="1156" y="147"/>
                    <a:pt x="1088" y="218"/>
                  </a:cubicBezTo>
                  <a:cubicBezTo>
                    <a:pt x="1012" y="293"/>
                    <a:pt x="942" y="372"/>
                    <a:pt x="877" y="456"/>
                  </a:cubicBezTo>
                  <a:cubicBezTo>
                    <a:pt x="779" y="584"/>
                    <a:pt x="686" y="719"/>
                    <a:pt x="600" y="856"/>
                  </a:cubicBezTo>
                  <a:cubicBezTo>
                    <a:pt x="555" y="934"/>
                    <a:pt x="504" y="1007"/>
                    <a:pt x="461" y="1086"/>
                  </a:cubicBezTo>
                  <a:cubicBezTo>
                    <a:pt x="382" y="1235"/>
                    <a:pt x="303" y="1382"/>
                    <a:pt x="228" y="1534"/>
                  </a:cubicBezTo>
                  <a:cubicBezTo>
                    <a:pt x="157" y="1681"/>
                    <a:pt x="97" y="1836"/>
                    <a:pt x="38" y="1991"/>
                  </a:cubicBezTo>
                  <a:cubicBezTo>
                    <a:pt x="0" y="2082"/>
                    <a:pt x="40" y="2185"/>
                    <a:pt x="129" y="2226"/>
                  </a:cubicBezTo>
                  <a:cubicBezTo>
                    <a:pt x="151" y="2235"/>
                    <a:pt x="175" y="2240"/>
                    <a:pt x="198" y="2242"/>
                  </a:cubicBezTo>
                  <a:cubicBezTo>
                    <a:pt x="268" y="2242"/>
                    <a:pt x="338" y="2204"/>
                    <a:pt x="363" y="2135"/>
                  </a:cubicBezTo>
                  <a:cubicBezTo>
                    <a:pt x="373" y="2110"/>
                    <a:pt x="380" y="2085"/>
                    <a:pt x="390" y="2058"/>
                  </a:cubicBezTo>
                  <a:lnTo>
                    <a:pt x="390" y="2058"/>
                  </a:lnTo>
                  <a:cubicBezTo>
                    <a:pt x="389" y="2060"/>
                    <a:pt x="389" y="2063"/>
                    <a:pt x="388" y="2065"/>
                  </a:cubicBezTo>
                  <a:lnTo>
                    <a:pt x="388" y="2065"/>
                  </a:lnTo>
                  <a:cubicBezTo>
                    <a:pt x="426" y="1963"/>
                    <a:pt x="465" y="1863"/>
                    <a:pt x="509" y="1762"/>
                  </a:cubicBezTo>
                  <a:cubicBezTo>
                    <a:pt x="545" y="1678"/>
                    <a:pt x="586" y="1597"/>
                    <a:pt x="626" y="1515"/>
                  </a:cubicBezTo>
                  <a:cubicBezTo>
                    <a:pt x="673" y="1428"/>
                    <a:pt x="718" y="1338"/>
                    <a:pt x="771" y="1252"/>
                  </a:cubicBezTo>
                  <a:cubicBezTo>
                    <a:pt x="851" y="1124"/>
                    <a:pt x="931" y="996"/>
                    <a:pt x="1017" y="872"/>
                  </a:cubicBezTo>
                  <a:lnTo>
                    <a:pt x="1017" y="872"/>
                  </a:lnTo>
                  <a:cubicBezTo>
                    <a:pt x="1016" y="873"/>
                    <a:pt x="1015" y="874"/>
                    <a:pt x="1014" y="875"/>
                  </a:cubicBezTo>
                  <a:lnTo>
                    <a:pt x="1014" y="875"/>
                  </a:lnTo>
                  <a:cubicBezTo>
                    <a:pt x="1088" y="771"/>
                    <a:pt x="1167" y="670"/>
                    <a:pt x="1251" y="573"/>
                  </a:cubicBezTo>
                  <a:cubicBezTo>
                    <a:pt x="1294" y="530"/>
                    <a:pt x="1337" y="488"/>
                    <a:pt x="1382" y="448"/>
                  </a:cubicBezTo>
                  <a:cubicBezTo>
                    <a:pt x="1400" y="434"/>
                    <a:pt x="1417" y="420"/>
                    <a:pt x="1436" y="408"/>
                  </a:cubicBezTo>
                  <a:cubicBezTo>
                    <a:pt x="1447" y="401"/>
                    <a:pt x="1458" y="394"/>
                    <a:pt x="1471" y="388"/>
                  </a:cubicBezTo>
                  <a:cubicBezTo>
                    <a:pt x="1479" y="385"/>
                    <a:pt x="1487" y="382"/>
                    <a:pt x="1496" y="377"/>
                  </a:cubicBezTo>
                  <a:lnTo>
                    <a:pt x="1496" y="377"/>
                  </a:lnTo>
                  <a:cubicBezTo>
                    <a:pt x="1503" y="375"/>
                    <a:pt x="1509" y="373"/>
                    <a:pt x="1515" y="372"/>
                  </a:cubicBezTo>
                  <a:lnTo>
                    <a:pt x="1517" y="372"/>
                  </a:lnTo>
                  <a:lnTo>
                    <a:pt x="1509" y="374"/>
                  </a:lnTo>
                  <a:lnTo>
                    <a:pt x="1517" y="374"/>
                  </a:lnTo>
                  <a:cubicBezTo>
                    <a:pt x="1549" y="386"/>
                    <a:pt x="1577" y="401"/>
                    <a:pt x="1607" y="416"/>
                  </a:cubicBezTo>
                  <a:cubicBezTo>
                    <a:pt x="1631" y="428"/>
                    <a:pt x="1656" y="433"/>
                    <a:pt x="1681" y="433"/>
                  </a:cubicBezTo>
                  <a:cubicBezTo>
                    <a:pt x="1756" y="433"/>
                    <a:pt x="1829" y="387"/>
                    <a:pt x="1859" y="318"/>
                  </a:cubicBezTo>
                  <a:cubicBezTo>
                    <a:pt x="1898" y="222"/>
                    <a:pt x="1856" y="111"/>
                    <a:pt x="1761" y="68"/>
                  </a:cubicBezTo>
                  <a:cubicBezTo>
                    <a:pt x="1709" y="43"/>
                    <a:pt x="1655" y="22"/>
                    <a:pt x="1599" y="8"/>
                  </a:cubicBezTo>
                  <a:cubicBezTo>
                    <a:pt x="1574" y="3"/>
                    <a:pt x="1547" y="1"/>
                    <a:pt x="1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5" name="Google Shape;9285;p18"/>
            <p:cNvSpPr/>
            <p:nvPr/>
          </p:nvSpPr>
          <p:spPr>
            <a:xfrm>
              <a:off x="1907125" y="1385450"/>
              <a:ext cx="35675" cy="70950"/>
            </a:xfrm>
            <a:custGeom>
              <a:avLst/>
              <a:gdLst/>
              <a:ahLst/>
              <a:cxnLst/>
              <a:rect l="l" t="t" r="r" b="b"/>
              <a:pathLst>
                <a:path w="1427" h="2838" extrusionOk="0">
                  <a:moveTo>
                    <a:pt x="908" y="2411"/>
                  </a:moveTo>
                  <a:cubicBezTo>
                    <a:pt x="909" y="2413"/>
                    <a:pt x="910" y="2415"/>
                    <a:pt x="911" y="2417"/>
                  </a:cubicBezTo>
                  <a:lnTo>
                    <a:pt x="911" y="2417"/>
                  </a:lnTo>
                  <a:cubicBezTo>
                    <a:pt x="910" y="2415"/>
                    <a:pt x="909" y="2413"/>
                    <a:pt x="908" y="2411"/>
                  </a:cubicBezTo>
                  <a:close/>
                  <a:moveTo>
                    <a:pt x="916" y="2428"/>
                  </a:moveTo>
                  <a:cubicBezTo>
                    <a:pt x="916" y="2428"/>
                    <a:pt x="916" y="2429"/>
                    <a:pt x="916" y="2429"/>
                  </a:cubicBezTo>
                  <a:lnTo>
                    <a:pt x="916" y="2429"/>
                  </a:lnTo>
                  <a:cubicBezTo>
                    <a:pt x="916" y="2429"/>
                    <a:pt x="916" y="2428"/>
                    <a:pt x="916" y="2428"/>
                  </a:cubicBezTo>
                  <a:close/>
                  <a:moveTo>
                    <a:pt x="246" y="1"/>
                  </a:moveTo>
                  <a:cubicBezTo>
                    <a:pt x="190" y="1"/>
                    <a:pt x="135" y="25"/>
                    <a:pt x="96" y="71"/>
                  </a:cubicBezTo>
                  <a:cubicBezTo>
                    <a:pt x="37" y="139"/>
                    <a:pt x="18" y="235"/>
                    <a:pt x="13" y="324"/>
                  </a:cubicBezTo>
                  <a:cubicBezTo>
                    <a:pt x="1" y="558"/>
                    <a:pt x="78" y="786"/>
                    <a:pt x="165" y="1002"/>
                  </a:cubicBezTo>
                  <a:cubicBezTo>
                    <a:pt x="233" y="1168"/>
                    <a:pt x="313" y="1331"/>
                    <a:pt x="403" y="1488"/>
                  </a:cubicBezTo>
                  <a:cubicBezTo>
                    <a:pt x="496" y="1652"/>
                    <a:pt x="591" y="1815"/>
                    <a:pt x="683" y="1980"/>
                  </a:cubicBezTo>
                  <a:cubicBezTo>
                    <a:pt x="762" y="2121"/>
                    <a:pt x="836" y="2266"/>
                    <a:pt x="908" y="2411"/>
                  </a:cubicBezTo>
                  <a:lnTo>
                    <a:pt x="908" y="2411"/>
                  </a:lnTo>
                  <a:cubicBezTo>
                    <a:pt x="908" y="2411"/>
                    <a:pt x="908" y="2410"/>
                    <a:pt x="908" y="2410"/>
                  </a:cubicBezTo>
                  <a:lnTo>
                    <a:pt x="908" y="2410"/>
                  </a:lnTo>
                  <a:cubicBezTo>
                    <a:pt x="909" y="2413"/>
                    <a:pt x="910" y="2415"/>
                    <a:pt x="911" y="2417"/>
                  </a:cubicBezTo>
                  <a:lnTo>
                    <a:pt x="911" y="2417"/>
                  </a:lnTo>
                  <a:cubicBezTo>
                    <a:pt x="911" y="2417"/>
                    <a:pt x="911" y="2417"/>
                    <a:pt x="911" y="2417"/>
                  </a:cubicBezTo>
                  <a:lnTo>
                    <a:pt x="911" y="2417"/>
                  </a:lnTo>
                  <a:cubicBezTo>
                    <a:pt x="912" y="2418"/>
                    <a:pt x="912" y="2419"/>
                    <a:pt x="912" y="2420"/>
                  </a:cubicBezTo>
                  <a:cubicBezTo>
                    <a:pt x="912" y="2419"/>
                    <a:pt x="912" y="2418"/>
                    <a:pt x="911" y="2417"/>
                  </a:cubicBezTo>
                  <a:lnTo>
                    <a:pt x="911" y="2417"/>
                  </a:lnTo>
                  <a:cubicBezTo>
                    <a:pt x="913" y="2421"/>
                    <a:pt x="914" y="2424"/>
                    <a:pt x="916" y="2428"/>
                  </a:cubicBezTo>
                  <a:cubicBezTo>
                    <a:pt x="916" y="2428"/>
                    <a:pt x="916" y="2428"/>
                    <a:pt x="916" y="2428"/>
                  </a:cubicBezTo>
                  <a:lnTo>
                    <a:pt x="916" y="2428"/>
                  </a:lnTo>
                  <a:lnTo>
                    <a:pt x="917" y="2429"/>
                  </a:lnTo>
                  <a:cubicBezTo>
                    <a:pt x="917" y="2429"/>
                    <a:pt x="916" y="2429"/>
                    <a:pt x="916" y="2429"/>
                  </a:cubicBezTo>
                  <a:lnTo>
                    <a:pt x="916" y="2429"/>
                  </a:lnTo>
                  <a:cubicBezTo>
                    <a:pt x="967" y="2535"/>
                    <a:pt x="1016" y="2642"/>
                    <a:pt x="1068" y="2748"/>
                  </a:cubicBezTo>
                  <a:cubicBezTo>
                    <a:pt x="1096" y="2802"/>
                    <a:pt x="1154" y="2838"/>
                    <a:pt x="1218" y="2838"/>
                  </a:cubicBezTo>
                  <a:cubicBezTo>
                    <a:pt x="1221" y="2838"/>
                    <a:pt x="1223" y="2838"/>
                    <a:pt x="1226" y="2838"/>
                  </a:cubicBezTo>
                  <a:cubicBezTo>
                    <a:pt x="1256" y="2838"/>
                    <a:pt x="1284" y="2831"/>
                    <a:pt x="1311" y="2817"/>
                  </a:cubicBezTo>
                  <a:cubicBezTo>
                    <a:pt x="1397" y="2768"/>
                    <a:pt x="1427" y="2660"/>
                    <a:pt x="1381" y="2573"/>
                  </a:cubicBezTo>
                  <a:cubicBezTo>
                    <a:pt x="1242" y="2323"/>
                    <a:pt x="1117" y="2067"/>
                    <a:pt x="977" y="1817"/>
                  </a:cubicBezTo>
                  <a:cubicBezTo>
                    <a:pt x="906" y="1692"/>
                    <a:pt x="833" y="1568"/>
                    <a:pt x="765" y="1442"/>
                  </a:cubicBezTo>
                  <a:cubicBezTo>
                    <a:pt x="705" y="1329"/>
                    <a:pt x="645" y="1215"/>
                    <a:pt x="588" y="1100"/>
                  </a:cubicBezTo>
                  <a:cubicBezTo>
                    <a:pt x="540" y="987"/>
                    <a:pt x="493" y="878"/>
                    <a:pt x="455" y="764"/>
                  </a:cubicBezTo>
                  <a:cubicBezTo>
                    <a:pt x="431" y="688"/>
                    <a:pt x="409" y="612"/>
                    <a:pt x="393" y="535"/>
                  </a:cubicBezTo>
                  <a:cubicBezTo>
                    <a:pt x="389" y="509"/>
                    <a:pt x="385" y="485"/>
                    <a:pt x="382" y="460"/>
                  </a:cubicBezTo>
                  <a:cubicBezTo>
                    <a:pt x="381" y="428"/>
                    <a:pt x="381" y="397"/>
                    <a:pt x="382" y="364"/>
                  </a:cubicBezTo>
                  <a:cubicBezTo>
                    <a:pt x="384" y="348"/>
                    <a:pt x="387" y="330"/>
                    <a:pt x="389" y="315"/>
                  </a:cubicBezTo>
                  <a:cubicBezTo>
                    <a:pt x="403" y="299"/>
                    <a:pt x="412" y="283"/>
                    <a:pt x="420" y="265"/>
                  </a:cubicBezTo>
                  <a:cubicBezTo>
                    <a:pt x="461" y="174"/>
                    <a:pt x="420" y="55"/>
                    <a:pt x="324" y="17"/>
                  </a:cubicBezTo>
                  <a:cubicBezTo>
                    <a:pt x="299" y="6"/>
                    <a:pt x="272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6" name="Google Shape;9286;p18"/>
            <p:cNvSpPr/>
            <p:nvPr/>
          </p:nvSpPr>
          <p:spPr>
            <a:xfrm>
              <a:off x="1903125" y="1404275"/>
              <a:ext cx="57450" cy="57400"/>
            </a:xfrm>
            <a:custGeom>
              <a:avLst/>
              <a:gdLst/>
              <a:ahLst/>
              <a:cxnLst/>
              <a:rect l="l" t="t" r="r" b="b"/>
              <a:pathLst>
                <a:path w="2298" h="2296" extrusionOk="0">
                  <a:moveTo>
                    <a:pt x="2081" y="0"/>
                  </a:moveTo>
                  <a:cubicBezTo>
                    <a:pt x="2058" y="0"/>
                    <a:pt x="2035" y="5"/>
                    <a:pt x="2013" y="14"/>
                  </a:cubicBezTo>
                  <a:cubicBezTo>
                    <a:pt x="1862" y="79"/>
                    <a:pt x="1706" y="139"/>
                    <a:pt x="1576" y="237"/>
                  </a:cubicBezTo>
                  <a:cubicBezTo>
                    <a:pt x="1422" y="355"/>
                    <a:pt x="1286" y="495"/>
                    <a:pt x="1158" y="640"/>
                  </a:cubicBezTo>
                  <a:cubicBezTo>
                    <a:pt x="1023" y="788"/>
                    <a:pt x="892" y="942"/>
                    <a:pt x="762" y="1095"/>
                  </a:cubicBezTo>
                  <a:cubicBezTo>
                    <a:pt x="639" y="1241"/>
                    <a:pt x="522" y="1390"/>
                    <a:pt x="403" y="1539"/>
                  </a:cubicBezTo>
                  <a:cubicBezTo>
                    <a:pt x="278" y="1694"/>
                    <a:pt x="161" y="1855"/>
                    <a:pt x="51" y="2021"/>
                  </a:cubicBezTo>
                  <a:cubicBezTo>
                    <a:pt x="1" y="2107"/>
                    <a:pt x="28" y="2218"/>
                    <a:pt x="113" y="2270"/>
                  </a:cubicBezTo>
                  <a:cubicBezTo>
                    <a:pt x="138" y="2286"/>
                    <a:pt x="167" y="2296"/>
                    <a:pt x="198" y="2296"/>
                  </a:cubicBezTo>
                  <a:cubicBezTo>
                    <a:pt x="200" y="2296"/>
                    <a:pt x="203" y="2295"/>
                    <a:pt x="205" y="2295"/>
                  </a:cubicBezTo>
                  <a:cubicBezTo>
                    <a:pt x="206" y="2295"/>
                    <a:pt x="208" y="2295"/>
                    <a:pt x="209" y="2295"/>
                  </a:cubicBezTo>
                  <a:cubicBezTo>
                    <a:pt x="271" y="2295"/>
                    <a:pt x="328" y="2262"/>
                    <a:pt x="360" y="2210"/>
                  </a:cubicBezTo>
                  <a:cubicBezTo>
                    <a:pt x="392" y="2154"/>
                    <a:pt x="427" y="2102"/>
                    <a:pt x="461" y="2048"/>
                  </a:cubicBezTo>
                  <a:cubicBezTo>
                    <a:pt x="580" y="1881"/>
                    <a:pt x="702" y="1714"/>
                    <a:pt x="835" y="1556"/>
                  </a:cubicBezTo>
                  <a:cubicBezTo>
                    <a:pt x="974" y="1391"/>
                    <a:pt x="1114" y="1228"/>
                    <a:pt x="1256" y="1067"/>
                  </a:cubicBezTo>
                  <a:cubicBezTo>
                    <a:pt x="1406" y="904"/>
                    <a:pt x="1554" y="741"/>
                    <a:pt x="1721" y="597"/>
                  </a:cubicBezTo>
                  <a:cubicBezTo>
                    <a:pt x="1752" y="571"/>
                    <a:pt x="1782" y="548"/>
                    <a:pt x="1815" y="526"/>
                  </a:cubicBezTo>
                  <a:cubicBezTo>
                    <a:pt x="1842" y="510"/>
                    <a:pt x="1870" y="492"/>
                    <a:pt x="1899" y="478"/>
                  </a:cubicBezTo>
                  <a:cubicBezTo>
                    <a:pt x="1983" y="440"/>
                    <a:pt x="2068" y="405"/>
                    <a:pt x="2154" y="369"/>
                  </a:cubicBezTo>
                  <a:cubicBezTo>
                    <a:pt x="2250" y="329"/>
                    <a:pt x="2298" y="220"/>
                    <a:pt x="2261" y="122"/>
                  </a:cubicBezTo>
                  <a:cubicBezTo>
                    <a:pt x="2231" y="49"/>
                    <a:pt x="2157" y="0"/>
                    <a:pt x="20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7" name="Google Shape;9287;p18"/>
            <p:cNvSpPr/>
            <p:nvPr/>
          </p:nvSpPr>
          <p:spPr>
            <a:xfrm>
              <a:off x="1971200" y="1362250"/>
              <a:ext cx="35475" cy="58200"/>
            </a:xfrm>
            <a:custGeom>
              <a:avLst/>
              <a:gdLst/>
              <a:ahLst/>
              <a:cxnLst/>
              <a:rect l="l" t="t" r="r" b="b"/>
              <a:pathLst>
                <a:path w="1419" h="2328" extrusionOk="0">
                  <a:moveTo>
                    <a:pt x="883" y="0"/>
                  </a:moveTo>
                  <a:cubicBezTo>
                    <a:pt x="757" y="0"/>
                    <a:pt x="630" y="51"/>
                    <a:pt x="537" y="138"/>
                  </a:cubicBezTo>
                  <a:cubicBezTo>
                    <a:pt x="499" y="169"/>
                    <a:pt x="469" y="209"/>
                    <a:pt x="449" y="253"/>
                  </a:cubicBezTo>
                  <a:cubicBezTo>
                    <a:pt x="430" y="294"/>
                    <a:pt x="418" y="339"/>
                    <a:pt x="418" y="385"/>
                  </a:cubicBezTo>
                  <a:cubicBezTo>
                    <a:pt x="422" y="478"/>
                    <a:pt x="485" y="560"/>
                    <a:pt x="575" y="587"/>
                  </a:cubicBezTo>
                  <a:cubicBezTo>
                    <a:pt x="654" y="609"/>
                    <a:pt x="738" y="611"/>
                    <a:pt x="819" y="627"/>
                  </a:cubicBezTo>
                  <a:cubicBezTo>
                    <a:pt x="844" y="633"/>
                    <a:pt x="870" y="639"/>
                    <a:pt x="895" y="647"/>
                  </a:cubicBezTo>
                  <a:cubicBezTo>
                    <a:pt x="900" y="649"/>
                    <a:pt x="904" y="650"/>
                    <a:pt x="909" y="650"/>
                  </a:cubicBezTo>
                  <a:lnTo>
                    <a:pt x="909" y="655"/>
                  </a:lnTo>
                  <a:cubicBezTo>
                    <a:pt x="892" y="698"/>
                    <a:pt x="873" y="741"/>
                    <a:pt x="852" y="782"/>
                  </a:cubicBezTo>
                  <a:cubicBezTo>
                    <a:pt x="789" y="897"/>
                    <a:pt x="717" y="1005"/>
                    <a:pt x="643" y="1115"/>
                  </a:cubicBezTo>
                  <a:lnTo>
                    <a:pt x="643" y="1115"/>
                  </a:lnTo>
                  <a:cubicBezTo>
                    <a:pt x="644" y="1114"/>
                    <a:pt x="644" y="1113"/>
                    <a:pt x="645" y="1113"/>
                  </a:cubicBezTo>
                  <a:lnTo>
                    <a:pt x="645" y="1113"/>
                  </a:lnTo>
                  <a:cubicBezTo>
                    <a:pt x="642" y="1116"/>
                    <a:pt x="640" y="1119"/>
                    <a:pt x="638" y="1123"/>
                  </a:cubicBezTo>
                  <a:lnTo>
                    <a:pt x="638" y="1123"/>
                  </a:lnTo>
                  <a:cubicBezTo>
                    <a:pt x="639" y="1120"/>
                    <a:pt x="641" y="1117"/>
                    <a:pt x="643" y="1115"/>
                  </a:cubicBezTo>
                  <a:lnTo>
                    <a:pt x="643" y="1115"/>
                  </a:lnTo>
                  <a:cubicBezTo>
                    <a:pt x="641" y="1117"/>
                    <a:pt x="640" y="1120"/>
                    <a:pt x="637" y="1123"/>
                  </a:cubicBezTo>
                  <a:lnTo>
                    <a:pt x="637" y="1123"/>
                  </a:lnTo>
                  <a:cubicBezTo>
                    <a:pt x="637" y="1123"/>
                    <a:pt x="637" y="1123"/>
                    <a:pt x="638" y="1123"/>
                  </a:cubicBezTo>
                  <a:lnTo>
                    <a:pt x="638" y="1123"/>
                  </a:lnTo>
                  <a:cubicBezTo>
                    <a:pt x="637" y="1123"/>
                    <a:pt x="637" y="1123"/>
                    <a:pt x="637" y="1124"/>
                  </a:cubicBezTo>
                  <a:cubicBezTo>
                    <a:pt x="637" y="1124"/>
                    <a:pt x="637" y="1123"/>
                    <a:pt x="637" y="1123"/>
                  </a:cubicBezTo>
                  <a:lnTo>
                    <a:pt x="637" y="1123"/>
                  </a:lnTo>
                  <a:cubicBezTo>
                    <a:pt x="551" y="1243"/>
                    <a:pt x="465" y="1365"/>
                    <a:pt x="376" y="1483"/>
                  </a:cubicBezTo>
                  <a:cubicBezTo>
                    <a:pt x="325" y="1551"/>
                    <a:pt x="274" y="1619"/>
                    <a:pt x="221" y="1689"/>
                  </a:cubicBezTo>
                  <a:cubicBezTo>
                    <a:pt x="168" y="1757"/>
                    <a:pt x="113" y="1827"/>
                    <a:pt x="65" y="1899"/>
                  </a:cubicBezTo>
                  <a:cubicBezTo>
                    <a:pt x="18" y="1969"/>
                    <a:pt x="1" y="2055"/>
                    <a:pt x="21" y="2137"/>
                  </a:cubicBezTo>
                  <a:cubicBezTo>
                    <a:pt x="42" y="2216"/>
                    <a:pt x="110" y="2270"/>
                    <a:pt x="181" y="2302"/>
                  </a:cubicBezTo>
                  <a:cubicBezTo>
                    <a:pt x="219" y="2319"/>
                    <a:pt x="260" y="2327"/>
                    <a:pt x="303" y="2327"/>
                  </a:cubicBezTo>
                  <a:cubicBezTo>
                    <a:pt x="306" y="2327"/>
                    <a:pt x="310" y="2327"/>
                    <a:pt x="314" y="2327"/>
                  </a:cubicBezTo>
                  <a:cubicBezTo>
                    <a:pt x="361" y="2327"/>
                    <a:pt x="409" y="2321"/>
                    <a:pt x="455" y="2313"/>
                  </a:cubicBezTo>
                  <a:cubicBezTo>
                    <a:pt x="547" y="2294"/>
                    <a:pt x="635" y="2270"/>
                    <a:pt x="724" y="2240"/>
                  </a:cubicBezTo>
                  <a:cubicBezTo>
                    <a:pt x="906" y="2181"/>
                    <a:pt x="1088" y="2126"/>
                    <a:pt x="1268" y="2066"/>
                  </a:cubicBezTo>
                  <a:cubicBezTo>
                    <a:pt x="1359" y="2037"/>
                    <a:pt x="1419" y="1952"/>
                    <a:pt x="1395" y="1855"/>
                  </a:cubicBezTo>
                  <a:cubicBezTo>
                    <a:pt x="1374" y="1777"/>
                    <a:pt x="1304" y="1725"/>
                    <a:pt x="1226" y="1725"/>
                  </a:cubicBezTo>
                  <a:cubicBezTo>
                    <a:pt x="1212" y="1725"/>
                    <a:pt x="1197" y="1726"/>
                    <a:pt x="1183" y="1730"/>
                  </a:cubicBezTo>
                  <a:cubicBezTo>
                    <a:pt x="1075" y="1760"/>
                    <a:pt x="969" y="1789"/>
                    <a:pt x="862" y="1820"/>
                  </a:cubicBezTo>
                  <a:cubicBezTo>
                    <a:pt x="741" y="1854"/>
                    <a:pt x="621" y="1892"/>
                    <a:pt x="499" y="1920"/>
                  </a:cubicBezTo>
                  <a:lnTo>
                    <a:pt x="504" y="1915"/>
                  </a:lnTo>
                  <a:cubicBezTo>
                    <a:pt x="602" y="1778"/>
                    <a:pt x="703" y="1643"/>
                    <a:pt x="803" y="1507"/>
                  </a:cubicBezTo>
                  <a:cubicBezTo>
                    <a:pt x="882" y="1398"/>
                    <a:pt x="963" y="1290"/>
                    <a:pt x="1037" y="1178"/>
                  </a:cubicBezTo>
                  <a:cubicBezTo>
                    <a:pt x="1162" y="989"/>
                    <a:pt x="1281" y="791"/>
                    <a:pt x="1310" y="563"/>
                  </a:cubicBezTo>
                  <a:cubicBezTo>
                    <a:pt x="1335" y="364"/>
                    <a:pt x="1262" y="139"/>
                    <a:pt x="1075" y="44"/>
                  </a:cubicBezTo>
                  <a:cubicBezTo>
                    <a:pt x="1015" y="14"/>
                    <a:pt x="949" y="0"/>
                    <a:pt x="8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8" name="Google Shape;9288;p18"/>
            <p:cNvSpPr/>
            <p:nvPr/>
          </p:nvSpPr>
          <p:spPr>
            <a:xfrm>
              <a:off x="2014850" y="1395800"/>
              <a:ext cx="59025" cy="77225"/>
            </a:xfrm>
            <a:custGeom>
              <a:avLst/>
              <a:gdLst/>
              <a:ahLst/>
              <a:cxnLst/>
              <a:rect l="l" t="t" r="r" b="b"/>
              <a:pathLst>
                <a:path w="2361" h="3089" extrusionOk="0">
                  <a:moveTo>
                    <a:pt x="1151" y="2146"/>
                  </a:moveTo>
                  <a:cubicBezTo>
                    <a:pt x="1146" y="2150"/>
                    <a:pt x="1142" y="2154"/>
                    <a:pt x="1137" y="2158"/>
                  </a:cubicBezTo>
                  <a:cubicBezTo>
                    <a:pt x="1142" y="2154"/>
                    <a:pt x="1147" y="2151"/>
                    <a:pt x="1151" y="2146"/>
                  </a:cubicBezTo>
                  <a:close/>
                  <a:moveTo>
                    <a:pt x="1387" y="0"/>
                  </a:moveTo>
                  <a:cubicBezTo>
                    <a:pt x="1327" y="0"/>
                    <a:pt x="1267" y="4"/>
                    <a:pt x="1207" y="13"/>
                  </a:cubicBezTo>
                  <a:cubicBezTo>
                    <a:pt x="1091" y="30"/>
                    <a:pt x="974" y="57"/>
                    <a:pt x="871" y="117"/>
                  </a:cubicBezTo>
                  <a:cubicBezTo>
                    <a:pt x="789" y="163"/>
                    <a:pt x="738" y="252"/>
                    <a:pt x="740" y="347"/>
                  </a:cubicBezTo>
                  <a:cubicBezTo>
                    <a:pt x="737" y="401"/>
                    <a:pt x="768" y="466"/>
                    <a:pt x="805" y="505"/>
                  </a:cubicBezTo>
                  <a:cubicBezTo>
                    <a:pt x="843" y="543"/>
                    <a:pt x="890" y="570"/>
                    <a:pt x="941" y="588"/>
                  </a:cubicBezTo>
                  <a:cubicBezTo>
                    <a:pt x="992" y="603"/>
                    <a:pt x="1042" y="619"/>
                    <a:pt x="1093" y="633"/>
                  </a:cubicBezTo>
                  <a:cubicBezTo>
                    <a:pt x="1110" y="638"/>
                    <a:pt x="1127" y="641"/>
                    <a:pt x="1144" y="641"/>
                  </a:cubicBezTo>
                  <a:cubicBezTo>
                    <a:pt x="1226" y="641"/>
                    <a:pt x="1301" y="587"/>
                    <a:pt x="1326" y="505"/>
                  </a:cubicBezTo>
                  <a:cubicBezTo>
                    <a:pt x="1338" y="458"/>
                    <a:pt x="1333" y="409"/>
                    <a:pt x="1311" y="366"/>
                  </a:cubicBezTo>
                  <a:lnTo>
                    <a:pt x="1329" y="364"/>
                  </a:lnTo>
                  <a:cubicBezTo>
                    <a:pt x="1351" y="364"/>
                    <a:pt x="1374" y="363"/>
                    <a:pt x="1396" y="363"/>
                  </a:cubicBezTo>
                  <a:cubicBezTo>
                    <a:pt x="1435" y="363"/>
                    <a:pt x="1473" y="364"/>
                    <a:pt x="1512" y="367"/>
                  </a:cubicBezTo>
                  <a:cubicBezTo>
                    <a:pt x="1571" y="372"/>
                    <a:pt x="1631" y="382"/>
                    <a:pt x="1690" y="391"/>
                  </a:cubicBezTo>
                  <a:cubicBezTo>
                    <a:pt x="1745" y="404"/>
                    <a:pt x="1799" y="417"/>
                    <a:pt x="1851" y="432"/>
                  </a:cubicBezTo>
                  <a:cubicBezTo>
                    <a:pt x="1859" y="436"/>
                    <a:pt x="1867" y="440"/>
                    <a:pt x="1875" y="443"/>
                  </a:cubicBezTo>
                  <a:cubicBezTo>
                    <a:pt x="1887" y="450"/>
                    <a:pt x="1897" y="456"/>
                    <a:pt x="1908" y="464"/>
                  </a:cubicBezTo>
                  <a:cubicBezTo>
                    <a:pt x="1924" y="477"/>
                    <a:pt x="1940" y="489"/>
                    <a:pt x="1957" y="504"/>
                  </a:cubicBezTo>
                  <a:lnTo>
                    <a:pt x="1963" y="512"/>
                  </a:lnTo>
                  <a:lnTo>
                    <a:pt x="1963" y="513"/>
                  </a:lnTo>
                  <a:lnTo>
                    <a:pt x="1968" y="518"/>
                  </a:lnTo>
                  <a:cubicBezTo>
                    <a:pt x="1970" y="521"/>
                    <a:pt x="1971" y="526"/>
                    <a:pt x="1971" y="529"/>
                  </a:cubicBezTo>
                  <a:lnTo>
                    <a:pt x="1976" y="551"/>
                  </a:lnTo>
                  <a:cubicBezTo>
                    <a:pt x="1978" y="565"/>
                    <a:pt x="1981" y="581"/>
                    <a:pt x="1981" y="594"/>
                  </a:cubicBezTo>
                  <a:lnTo>
                    <a:pt x="1981" y="630"/>
                  </a:lnTo>
                  <a:cubicBezTo>
                    <a:pt x="1979" y="656"/>
                    <a:pt x="1975" y="679"/>
                    <a:pt x="1971" y="703"/>
                  </a:cubicBezTo>
                  <a:cubicBezTo>
                    <a:pt x="1965" y="725"/>
                    <a:pt x="1959" y="746"/>
                    <a:pt x="1952" y="766"/>
                  </a:cubicBezTo>
                  <a:cubicBezTo>
                    <a:pt x="1941" y="793"/>
                    <a:pt x="1930" y="819"/>
                    <a:pt x="1918" y="844"/>
                  </a:cubicBezTo>
                  <a:cubicBezTo>
                    <a:pt x="1892" y="888"/>
                    <a:pt x="1865" y="933"/>
                    <a:pt x="1837" y="975"/>
                  </a:cubicBezTo>
                  <a:cubicBezTo>
                    <a:pt x="1775" y="1061"/>
                    <a:pt x="1707" y="1143"/>
                    <a:pt x="1636" y="1221"/>
                  </a:cubicBezTo>
                  <a:lnTo>
                    <a:pt x="1637" y="1219"/>
                  </a:lnTo>
                  <a:lnTo>
                    <a:pt x="1637" y="1219"/>
                  </a:lnTo>
                  <a:cubicBezTo>
                    <a:pt x="1417" y="1457"/>
                    <a:pt x="1170" y="1672"/>
                    <a:pt x="923" y="1881"/>
                  </a:cubicBezTo>
                  <a:cubicBezTo>
                    <a:pt x="857" y="1935"/>
                    <a:pt x="789" y="1988"/>
                    <a:pt x="722" y="2042"/>
                  </a:cubicBezTo>
                  <a:cubicBezTo>
                    <a:pt x="578" y="2158"/>
                    <a:pt x="431" y="2267"/>
                    <a:pt x="284" y="2378"/>
                  </a:cubicBezTo>
                  <a:cubicBezTo>
                    <a:pt x="214" y="2429"/>
                    <a:pt x="137" y="2474"/>
                    <a:pt x="83" y="2541"/>
                  </a:cubicBezTo>
                  <a:cubicBezTo>
                    <a:pt x="20" y="2619"/>
                    <a:pt x="1" y="2723"/>
                    <a:pt x="29" y="2818"/>
                  </a:cubicBezTo>
                  <a:cubicBezTo>
                    <a:pt x="61" y="2927"/>
                    <a:pt x="157" y="2989"/>
                    <a:pt x="257" y="3027"/>
                  </a:cubicBezTo>
                  <a:cubicBezTo>
                    <a:pt x="363" y="3065"/>
                    <a:pt x="475" y="3085"/>
                    <a:pt x="588" y="3087"/>
                  </a:cubicBezTo>
                  <a:cubicBezTo>
                    <a:pt x="615" y="3089"/>
                    <a:pt x="643" y="3089"/>
                    <a:pt x="672" y="3089"/>
                  </a:cubicBezTo>
                  <a:cubicBezTo>
                    <a:pt x="889" y="3089"/>
                    <a:pt x="1105" y="3057"/>
                    <a:pt x="1319" y="3030"/>
                  </a:cubicBezTo>
                  <a:cubicBezTo>
                    <a:pt x="1503" y="3008"/>
                    <a:pt x="1688" y="2987"/>
                    <a:pt x="1873" y="2973"/>
                  </a:cubicBezTo>
                  <a:cubicBezTo>
                    <a:pt x="1932" y="2970"/>
                    <a:pt x="1992" y="2968"/>
                    <a:pt x="2051" y="2968"/>
                  </a:cubicBezTo>
                  <a:cubicBezTo>
                    <a:pt x="2052" y="2968"/>
                    <a:pt x="2054" y="2968"/>
                    <a:pt x="2056" y="2968"/>
                  </a:cubicBezTo>
                  <a:cubicBezTo>
                    <a:pt x="2158" y="2968"/>
                    <a:pt x="2244" y="2887"/>
                    <a:pt x="2244" y="2785"/>
                  </a:cubicBezTo>
                  <a:cubicBezTo>
                    <a:pt x="2245" y="2682"/>
                    <a:pt x="2163" y="2598"/>
                    <a:pt x="2061" y="2598"/>
                  </a:cubicBezTo>
                  <a:cubicBezTo>
                    <a:pt x="2059" y="2598"/>
                    <a:pt x="2057" y="2598"/>
                    <a:pt x="2055" y="2598"/>
                  </a:cubicBezTo>
                  <a:cubicBezTo>
                    <a:pt x="1834" y="2601"/>
                    <a:pt x="1614" y="2631"/>
                    <a:pt x="1394" y="2656"/>
                  </a:cubicBezTo>
                  <a:cubicBezTo>
                    <a:pt x="1295" y="2669"/>
                    <a:pt x="1196" y="2680"/>
                    <a:pt x="1098" y="2691"/>
                  </a:cubicBezTo>
                  <a:cubicBezTo>
                    <a:pt x="995" y="2704"/>
                    <a:pt x="892" y="2710"/>
                    <a:pt x="787" y="2718"/>
                  </a:cubicBezTo>
                  <a:cubicBezTo>
                    <a:pt x="761" y="2719"/>
                    <a:pt x="735" y="2719"/>
                    <a:pt x="709" y="2719"/>
                  </a:cubicBezTo>
                  <a:cubicBezTo>
                    <a:pt x="671" y="2719"/>
                    <a:pt x="634" y="2719"/>
                    <a:pt x="596" y="2717"/>
                  </a:cubicBezTo>
                  <a:cubicBezTo>
                    <a:pt x="555" y="2712"/>
                    <a:pt x="515" y="2707"/>
                    <a:pt x="475" y="2699"/>
                  </a:cubicBezTo>
                  <a:lnTo>
                    <a:pt x="463" y="2698"/>
                  </a:lnTo>
                  <a:cubicBezTo>
                    <a:pt x="483" y="2679"/>
                    <a:pt x="504" y="2661"/>
                    <a:pt x="525" y="2642"/>
                  </a:cubicBezTo>
                  <a:cubicBezTo>
                    <a:pt x="730" y="2471"/>
                    <a:pt x="950" y="2316"/>
                    <a:pt x="1155" y="2142"/>
                  </a:cubicBezTo>
                  <a:lnTo>
                    <a:pt x="1155" y="2142"/>
                  </a:lnTo>
                  <a:cubicBezTo>
                    <a:pt x="1153" y="2143"/>
                    <a:pt x="1152" y="2145"/>
                    <a:pt x="1151" y="2146"/>
                  </a:cubicBezTo>
                  <a:lnTo>
                    <a:pt x="1151" y="2146"/>
                  </a:lnTo>
                  <a:cubicBezTo>
                    <a:pt x="1207" y="2099"/>
                    <a:pt x="1264" y="2053"/>
                    <a:pt x="1318" y="2006"/>
                  </a:cubicBezTo>
                  <a:cubicBezTo>
                    <a:pt x="1474" y="1874"/>
                    <a:pt x="1623" y="1735"/>
                    <a:pt x="1772" y="1596"/>
                  </a:cubicBezTo>
                  <a:cubicBezTo>
                    <a:pt x="1830" y="1540"/>
                    <a:pt x="1886" y="1482"/>
                    <a:pt x="1940" y="1422"/>
                  </a:cubicBezTo>
                  <a:cubicBezTo>
                    <a:pt x="2027" y="1330"/>
                    <a:pt x="2104" y="1232"/>
                    <a:pt x="2176" y="1127"/>
                  </a:cubicBezTo>
                  <a:cubicBezTo>
                    <a:pt x="2247" y="1015"/>
                    <a:pt x="2310" y="896"/>
                    <a:pt x="2335" y="763"/>
                  </a:cubicBezTo>
                  <a:cubicBezTo>
                    <a:pt x="2358" y="649"/>
                    <a:pt x="2361" y="524"/>
                    <a:pt x="2323" y="413"/>
                  </a:cubicBezTo>
                  <a:cubicBezTo>
                    <a:pt x="2286" y="303"/>
                    <a:pt x="2209" y="222"/>
                    <a:pt x="2112" y="159"/>
                  </a:cubicBezTo>
                  <a:cubicBezTo>
                    <a:pt x="2033" y="111"/>
                    <a:pt x="1948" y="76"/>
                    <a:pt x="1856" y="59"/>
                  </a:cubicBezTo>
                  <a:cubicBezTo>
                    <a:pt x="1703" y="27"/>
                    <a:pt x="1545" y="0"/>
                    <a:pt x="1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89" name="Google Shape;9289;p18"/>
            <p:cNvSpPr/>
            <p:nvPr/>
          </p:nvSpPr>
          <p:spPr>
            <a:xfrm>
              <a:off x="2011050" y="1431600"/>
              <a:ext cx="78850" cy="11350"/>
            </a:xfrm>
            <a:custGeom>
              <a:avLst/>
              <a:gdLst/>
              <a:ahLst/>
              <a:cxnLst/>
              <a:rect l="l" t="t" r="r" b="b"/>
              <a:pathLst>
                <a:path w="3154" h="454" extrusionOk="0">
                  <a:moveTo>
                    <a:pt x="1237" y="0"/>
                  </a:moveTo>
                  <a:cubicBezTo>
                    <a:pt x="1181" y="0"/>
                    <a:pt x="1126" y="1"/>
                    <a:pt x="1071" y="2"/>
                  </a:cubicBezTo>
                  <a:cubicBezTo>
                    <a:pt x="857" y="7"/>
                    <a:pt x="642" y="14"/>
                    <a:pt x="428" y="26"/>
                  </a:cubicBezTo>
                  <a:lnTo>
                    <a:pt x="452" y="25"/>
                  </a:lnTo>
                  <a:lnTo>
                    <a:pt x="452" y="25"/>
                  </a:lnTo>
                  <a:cubicBezTo>
                    <a:pt x="363" y="28"/>
                    <a:pt x="273" y="39"/>
                    <a:pt x="186" y="61"/>
                  </a:cubicBezTo>
                  <a:cubicBezTo>
                    <a:pt x="73" y="91"/>
                    <a:pt x="1" y="230"/>
                    <a:pt x="67" y="335"/>
                  </a:cubicBezTo>
                  <a:cubicBezTo>
                    <a:pt x="89" y="374"/>
                    <a:pt x="122" y="406"/>
                    <a:pt x="162" y="427"/>
                  </a:cubicBezTo>
                  <a:cubicBezTo>
                    <a:pt x="181" y="435"/>
                    <a:pt x="198" y="441"/>
                    <a:pt x="217" y="447"/>
                  </a:cubicBezTo>
                  <a:cubicBezTo>
                    <a:pt x="233" y="450"/>
                    <a:pt x="251" y="454"/>
                    <a:pt x="268" y="454"/>
                  </a:cubicBezTo>
                  <a:cubicBezTo>
                    <a:pt x="316" y="452"/>
                    <a:pt x="363" y="435"/>
                    <a:pt x="398" y="401"/>
                  </a:cubicBezTo>
                  <a:cubicBezTo>
                    <a:pt x="518" y="386"/>
                    <a:pt x="642" y="382"/>
                    <a:pt x="764" y="373"/>
                  </a:cubicBezTo>
                  <a:lnTo>
                    <a:pt x="1068" y="359"/>
                  </a:lnTo>
                  <a:cubicBezTo>
                    <a:pt x="1150" y="355"/>
                    <a:pt x="1231" y="355"/>
                    <a:pt x="1313" y="355"/>
                  </a:cubicBezTo>
                  <a:cubicBezTo>
                    <a:pt x="1429" y="354"/>
                    <a:pt x="1544" y="352"/>
                    <a:pt x="1660" y="352"/>
                  </a:cubicBezTo>
                  <a:cubicBezTo>
                    <a:pt x="1711" y="352"/>
                    <a:pt x="1763" y="353"/>
                    <a:pt x="1815" y="354"/>
                  </a:cubicBezTo>
                  <a:cubicBezTo>
                    <a:pt x="2206" y="360"/>
                    <a:pt x="2595" y="370"/>
                    <a:pt x="2985" y="381"/>
                  </a:cubicBezTo>
                  <a:cubicBezTo>
                    <a:pt x="3076" y="381"/>
                    <a:pt x="3151" y="308"/>
                    <a:pt x="3152" y="216"/>
                  </a:cubicBezTo>
                  <a:cubicBezTo>
                    <a:pt x="3154" y="124"/>
                    <a:pt x="3079" y="50"/>
                    <a:pt x="2988" y="50"/>
                  </a:cubicBezTo>
                  <a:cubicBezTo>
                    <a:pt x="2913" y="47"/>
                    <a:pt x="2837" y="44"/>
                    <a:pt x="2763" y="40"/>
                  </a:cubicBezTo>
                  <a:cubicBezTo>
                    <a:pt x="2380" y="25"/>
                    <a:pt x="1998" y="12"/>
                    <a:pt x="1617" y="6"/>
                  </a:cubicBezTo>
                  <a:cubicBezTo>
                    <a:pt x="1490" y="3"/>
                    <a:pt x="1363" y="0"/>
                    <a:pt x="1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0" name="Google Shape;9290;p18"/>
            <p:cNvSpPr/>
            <p:nvPr/>
          </p:nvSpPr>
          <p:spPr>
            <a:xfrm>
              <a:off x="2106475" y="1341400"/>
              <a:ext cx="27650" cy="180475"/>
            </a:xfrm>
            <a:custGeom>
              <a:avLst/>
              <a:gdLst/>
              <a:ahLst/>
              <a:cxnLst/>
              <a:rect l="l" t="t" r="r" b="b"/>
              <a:pathLst>
                <a:path w="1106" h="7219" extrusionOk="0">
                  <a:moveTo>
                    <a:pt x="375" y="6859"/>
                  </a:moveTo>
                  <a:cubicBezTo>
                    <a:pt x="375" y="6862"/>
                    <a:pt x="375" y="6864"/>
                    <a:pt x="375" y="6867"/>
                  </a:cubicBezTo>
                  <a:lnTo>
                    <a:pt x="375" y="6867"/>
                  </a:lnTo>
                  <a:cubicBezTo>
                    <a:pt x="375" y="6864"/>
                    <a:pt x="375" y="6862"/>
                    <a:pt x="375" y="6859"/>
                  </a:cubicBezTo>
                  <a:close/>
                  <a:moveTo>
                    <a:pt x="890" y="0"/>
                  </a:moveTo>
                  <a:cubicBezTo>
                    <a:pt x="857" y="0"/>
                    <a:pt x="823" y="9"/>
                    <a:pt x="793" y="25"/>
                  </a:cubicBezTo>
                  <a:cubicBezTo>
                    <a:pt x="728" y="60"/>
                    <a:pt x="694" y="131"/>
                    <a:pt x="671" y="199"/>
                  </a:cubicBezTo>
                  <a:cubicBezTo>
                    <a:pt x="618" y="372"/>
                    <a:pt x="583" y="552"/>
                    <a:pt x="570" y="733"/>
                  </a:cubicBezTo>
                  <a:cubicBezTo>
                    <a:pt x="564" y="812"/>
                    <a:pt x="557" y="889"/>
                    <a:pt x="549" y="968"/>
                  </a:cubicBezTo>
                  <a:cubicBezTo>
                    <a:pt x="545" y="1033"/>
                    <a:pt x="538" y="1098"/>
                    <a:pt x="534" y="1163"/>
                  </a:cubicBezTo>
                  <a:cubicBezTo>
                    <a:pt x="500" y="1917"/>
                    <a:pt x="481" y="2672"/>
                    <a:pt x="426" y="3425"/>
                  </a:cubicBezTo>
                  <a:cubicBezTo>
                    <a:pt x="386" y="3902"/>
                    <a:pt x="345" y="4378"/>
                    <a:pt x="295" y="4853"/>
                  </a:cubicBezTo>
                  <a:cubicBezTo>
                    <a:pt x="255" y="5216"/>
                    <a:pt x="204" y="5575"/>
                    <a:pt x="155" y="5934"/>
                  </a:cubicBezTo>
                  <a:cubicBezTo>
                    <a:pt x="132" y="6121"/>
                    <a:pt x="105" y="6306"/>
                    <a:pt x="79" y="6493"/>
                  </a:cubicBezTo>
                  <a:cubicBezTo>
                    <a:pt x="67" y="6577"/>
                    <a:pt x="56" y="6662"/>
                    <a:pt x="43" y="6746"/>
                  </a:cubicBezTo>
                  <a:cubicBezTo>
                    <a:pt x="29" y="6841"/>
                    <a:pt x="11" y="6936"/>
                    <a:pt x="6" y="7033"/>
                  </a:cubicBezTo>
                  <a:cubicBezTo>
                    <a:pt x="0" y="7133"/>
                    <a:pt x="92" y="7218"/>
                    <a:pt x="187" y="7218"/>
                  </a:cubicBezTo>
                  <a:lnTo>
                    <a:pt x="189" y="7216"/>
                  </a:lnTo>
                  <a:cubicBezTo>
                    <a:pt x="285" y="7216"/>
                    <a:pt x="375" y="7136"/>
                    <a:pt x="372" y="7036"/>
                  </a:cubicBezTo>
                  <a:cubicBezTo>
                    <a:pt x="369" y="6981"/>
                    <a:pt x="372" y="6925"/>
                    <a:pt x="375" y="6870"/>
                  </a:cubicBezTo>
                  <a:lnTo>
                    <a:pt x="375" y="6870"/>
                  </a:lnTo>
                  <a:cubicBezTo>
                    <a:pt x="406" y="6469"/>
                    <a:pt x="458" y="6071"/>
                    <a:pt x="505" y="5671"/>
                  </a:cubicBezTo>
                  <a:cubicBezTo>
                    <a:pt x="597" y="4931"/>
                    <a:pt x="673" y="4188"/>
                    <a:pt x="735" y="3444"/>
                  </a:cubicBezTo>
                  <a:cubicBezTo>
                    <a:pt x="766" y="3045"/>
                    <a:pt x="796" y="2645"/>
                    <a:pt x="820" y="2244"/>
                  </a:cubicBezTo>
                  <a:cubicBezTo>
                    <a:pt x="842" y="1890"/>
                    <a:pt x="860" y="1537"/>
                    <a:pt x="882" y="1182"/>
                  </a:cubicBezTo>
                  <a:cubicBezTo>
                    <a:pt x="907" y="957"/>
                    <a:pt x="925" y="731"/>
                    <a:pt x="971" y="508"/>
                  </a:cubicBezTo>
                  <a:cubicBezTo>
                    <a:pt x="983" y="449"/>
                    <a:pt x="999" y="391"/>
                    <a:pt x="1018" y="332"/>
                  </a:cubicBezTo>
                  <a:cubicBezTo>
                    <a:pt x="1047" y="308"/>
                    <a:pt x="1067" y="278"/>
                    <a:pt x="1078" y="242"/>
                  </a:cubicBezTo>
                  <a:cubicBezTo>
                    <a:pt x="1105" y="147"/>
                    <a:pt x="1048" y="34"/>
                    <a:pt x="948" y="9"/>
                  </a:cubicBezTo>
                  <a:cubicBezTo>
                    <a:pt x="929" y="3"/>
                    <a:pt x="910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1" name="Google Shape;9291;p18"/>
            <p:cNvSpPr/>
            <p:nvPr/>
          </p:nvSpPr>
          <p:spPr>
            <a:xfrm>
              <a:off x="2142125" y="1299825"/>
              <a:ext cx="29350" cy="85850"/>
            </a:xfrm>
            <a:custGeom>
              <a:avLst/>
              <a:gdLst/>
              <a:ahLst/>
              <a:cxnLst/>
              <a:rect l="l" t="t" r="r" b="b"/>
              <a:pathLst>
                <a:path w="1174" h="3434" extrusionOk="0">
                  <a:moveTo>
                    <a:pt x="968" y="0"/>
                  </a:moveTo>
                  <a:cubicBezTo>
                    <a:pt x="897" y="0"/>
                    <a:pt x="824" y="40"/>
                    <a:pt x="800" y="108"/>
                  </a:cubicBezTo>
                  <a:cubicBezTo>
                    <a:pt x="773" y="181"/>
                    <a:pt x="749" y="254"/>
                    <a:pt x="727" y="327"/>
                  </a:cubicBezTo>
                  <a:cubicBezTo>
                    <a:pt x="664" y="501"/>
                    <a:pt x="592" y="670"/>
                    <a:pt x="513" y="838"/>
                  </a:cubicBezTo>
                  <a:cubicBezTo>
                    <a:pt x="434" y="985"/>
                    <a:pt x="353" y="1129"/>
                    <a:pt x="266" y="1273"/>
                  </a:cubicBezTo>
                  <a:cubicBezTo>
                    <a:pt x="224" y="1346"/>
                    <a:pt x="178" y="1419"/>
                    <a:pt x="137" y="1492"/>
                  </a:cubicBezTo>
                  <a:cubicBezTo>
                    <a:pt x="92" y="1564"/>
                    <a:pt x="54" y="1640"/>
                    <a:pt x="23" y="1718"/>
                  </a:cubicBezTo>
                  <a:cubicBezTo>
                    <a:pt x="0" y="1772"/>
                    <a:pt x="4" y="1834"/>
                    <a:pt x="31" y="1884"/>
                  </a:cubicBezTo>
                  <a:cubicBezTo>
                    <a:pt x="54" y="1929"/>
                    <a:pt x="95" y="1960"/>
                    <a:pt x="143" y="1974"/>
                  </a:cubicBezTo>
                  <a:cubicBezTo>
                    <a:pt x="160" y="1979"/>
                    <a:pt x="176" y="1981"/>
                    <a:pt x="193" y="1981"/>
                  </a:cubicBezTo>
                  <a:cubicBezTo>
                    <a:pt x="276" y="1981"/>
                    <a:pt x="352" y="1928"/>
                    <a:pt x="376" y="1846"/>
                  </a:cubicBezTo>
                  <a:cubicBezTo>
                    <a:pt x="377" y="1845"/>
                    <a:pt x="377" y="1843"/>
                    <a:pt x="377" y="1841"/>
                  </a:cubicBezTo>
                  <a:cubicBezTo>
                    <a:pt x="384" y="1824"/>
                    <a:pt x="391" y="1805"/>
                    <a:pt x="399" y="1788"/>
                  </a:cubicBezTo>
                  <a:lnTo>
                    <a:pt x="399" y="1788"/>
                  </a:lnTo>
                  <a:cubicBezTo>
                    <a:pt x="387" y="1898"/>
                    <a:pt x="374" y="2008"/>
                    <a:pt x="361" y="2119"/>
                  </a:cubicBezTo>
                  <a:cubicBezTo>
                    <a:pt x="339" y="2304"/>
                    <a:pt x="317" y="2491"/>
                    <a:pt x="292" y="2676"/>
                  </a:cubicBezTo>
                  <a:cubicBezTo>
                    <a:pt x="279" y="2768"/>
                    <a:pt x="266" y="2858"/>
                    <a:pt x="252" y="2950"/>
                  </a:cubicBezTo>
                  <a:cubicBezTo>
                    <a:pt x="238" y="3041"/>
                    <a:pt x="217" y="3133"/>
                    <a:pt x="208" y="3225"/>
                  </a:cubicBezTo>
                  <a:cubicBezTo>
                    <a:pt x="194" y="3334"/>
                    <a:pt x="277" y="3432"/>
                    <a:pt x="388" y="3434"/>
                  </a:cubicBezTo>
                  <a:lnTo>
                    <a:pt x="390" y="3434"/>
                  </a:lnTo>
                  <a:cubicBezTo>
                    <a:pt x="490" y="3432"/>
                    <a:pt x="572" y="3352"/>
                    <a:pt x="573" y="3252"/>
                  </a:cubicBezTo>
                  <a:lnTo>
                    <a:pt x="573" y="3225"/>
                  </a:lnTo>
                  <a:cubicBezTo>
                    <a:pt x="602" y="2889"/>
                    <a:pt x="646" y="2557"/>
                    <a:pt x="684" y="2223"/>
                  </a:cubicBezTo>
                  <a:cubicBezTo>
                    <a:pt x="705" y="2057"/>
                    <a:pt x="722" y="1891"/>
                    <a:pt x="744" y="1726"/>
                  </a:cubicBezTo>
                  <a:cubicBezTo>
                    <a:pt x="767" y="1561"/>
                    <a:pt x="794" y="1400"/>
                    <a:pt x="828" y="1238"/>
                  </a:cubicBezTo>
                  <a:cubicBezTo>
                    <a:pt x="893" y="980"/>
                    <a:pt x="968" y="725"/>
                    <a:pt x="1053" y="474"/>
                  </a:cubicBezTo>
                  <a:cubicBezTo>
                    <a:pt x="1085" y="393"/>
                    <a:pt x="1115" y="312"/>
                    <a:pt x="1142" y="232"/>
                  </a:cubicBezTo>
                  <a:cubicBezTo>
                    <a:pt x="1173" y="138"/>
                    <a:pt x="1109" y="34"/>
                    <a:pt x="1017" y="7"/>
                  </a:cubicBezTo>
                  <a:cubicBezTo>
                    <a:pt x="1001" y="2"/>
                    <a:pt x="984" y="0"/>
                    <a:pt x="9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2" name="Google Shape;9292;p18"/>
            <p:cNvSpPr/>
            <p:nvPr/>
          </p:nvSpPr>
          <p:spPr>
            <a:xfrm>
              <a:off x="2178525" y="1304175"/>
              <a:ext cx="45550" cy="67275"/>
            </a:xfrm>
            <a:custGeom>
              <a:avLst/>
              <a:gdLst/>
              <a:ahLst/>
              <a:cxnLst/>
              <a:rect l="l" t="t" r="r" b="b"/>
              <a:pathLst>
                <a:path w="1822" h="2691" extrusionOk="0">
                  <a:moveTo>
                    <a:pt x="601" y="2323"/>
                  </a:moveTo>
                  <a:lnTo>
                    <a:pt x="600" y="2323"/>
                  </a:lnTo>
                  <a:lnTo>
                    <a:pt x="600" y="2323"/>
                  </a:lnTo>
                  <a:lnTo>
                    <a:pt x="602" y="2323"/>
                  </a:lnTo>
                  <a:close/>
                  <a:moveTo>
                    <a:pt x="1402" y="358"/>
                  </a:moveTo>
                  <a:lnTo>
                    <a:pt x="1408" y="368"/>
                  </a:lnTo>
                  <a:cubicBezTo>
                    <a:pt x="1411" y="374"/>
                    <a:pt x="1416" y="381"/>
                    <a:pt x="1419" y="387"/>
                  </a:cubicBezTo>
                  <a:cubicBezTo>
                    <a:pt x="1429" y="409"/>
                    <a:pt x="1437" y="430"/>
                    <a:pt x="1444" y="452"/>
                  </a:cubicBezTo>
                  <a:cubicBezTo>
                    <a:pt x="1449" y="464"/>
                    <a:pt x="1452" y="474"/>
                    <a:pt x="1456" y="491"/>
                  </a:cubicBezTo>
                  <a:cubicBezTo>
                    <a:pt x="1457" y="507"/>
                    <a:pt x="1460" y="523"/>
                    <a:pt x="1462" y="539"/>
                  </a:cubicBezTo>
                  <a:lnTo>
                    <a:pt x="1462" y="575"/>
                  </a:lnTo>
                  <a:cubicBezTo>
                    <a:pt x="1454" y="651"/>
                    <a:pt x="1441" y="729"/>
                    <a:pt x="1427" y="805"/>
                  </a:cubicBezTo>
                  <a:cubicBezTo>
                    <a:pt x="1395" y="930"/>
                    <a:pt x="1357" y="1055"/>
                    <a:pt x="1315" y="1178"/>
                  </a:cubicBezTo>
                  <a:cubicBezTo>
                    <a:pt x="1236" y="1383"/>
                    <a:pt x="1155" y="1587"/>
                    <a:pt x="1055" y="1783"/>
                  </a:cubicBezTo>
                  <a:lnTo>
                    <a:pt x="1058" y="1778"/>
                  </a:lnTo>
                  <a:lnTo>
                    <a:pt x="1058" y="1778"/>
                  </a:lnTo>
                  <a:cubicBezTo>
                    <a:pt x="1057" y="1781"/>
                    <a:pt x="1053" y="1788"/>
                    <a:pt x="1052" y="1791"/>
                  </a:cubicBezTo>
                  <a:cubicBezTo>
                    <a:pt x="1050" y="1793"/>
                    <a:pt x="1049" y="1796"/>
                    <a:pt x="1049" y="1797"/>
                  </a:cubicBezTo>
                  <a:lnTo>
                    <a:pt x="1052" y="1793"/>
                  </a:lnTo>
                  <a:lnTo>
                    <a:pt x="1052" y="1793"/>
                  </a:lnTo>
                  <a:cubicBezTo>
                    <a:pt x="1011" y="1870"/>
                    <a:pt x="965" y="1946"/>
                    <a:pt x="916" y="2019"/>
                  </a:cubicBezTo>
                  <a:cubicBezTo>
                    <a:pt x="889" y="2056"/>
                    <a:pt x="859" y="2091"/>
                    <a:pt x="828" y="2127"/>
                  </a:cubicBezTo>
                  <a:lnTo>
                    <a:pt x="828" y="2127"/>
                  </a:lnTo>
                  <a:cubicBezTo>
                    <a:pt x="830" y="2125"/>
                    <a:pt x="832" y="2124"/>
                    <a:pt x="833" y="2122"/>
                  </a:cubicBezTo>
                  <a:lnTo>
                    <a:pt x="833" y="2122"/>
                  </a:lnTo>
                  <a:cubicBezTo>
                    <a:pt x="830" y="2125"/>
                    <a:pt x="827" y="2128"/>
                    <a:pt x="824" y="2132"/>
                  </a:cubicBezTo>
                  <a:lnTo>
                    <a:pt x="824" y="2132"/>
                  </a:lnTo>
                  <a:cubicBezTo>
                    <a:pt x="826" y="2130"/>
                    <a:pt x="827" y="2128"/>
                    <a:pt x="828" y="2127"/>
                  </a:cubicBezTo>
                  <a:lnTo>
                    <a:pt x="828" y="2127"/>
                  </a:lnTo>
                  <a:cubicBezTo>
                    <a:pt x="825" y="2130"/>
                    <a:pt x="823" y="2133"/>
                    <a:pt x="820" y="2136"/>
                  </a:cubicBezTo>
                  <a:lnTo>
                    <a:pt x="820" y="2136"/>
                  </a:lnTo>
                  <a:cubicBezTo>
                    <a:pt x="821" y="2135"/>
                    <a:pt x="823" y="2133"/>
                    <a:pt x="824" y="2132"/>
                  </a:cubicBezTo>
                  <a:lnTo>
                    <a:pt x="824" y="2132"/>
                  </a:lnTo>
                  <a:cubicBezTo>
                    <a:pt x="822" y="2134"/>
                    <a:pt x="820" y="2137"/>
                    <a:pt x="818" y="2139"/>
                  </a:cubicBezTo>
                  <a:cubicBezTo>
                    <a:pt x="818" y="2138"/>
                    <a:pt x="819" y="2137"/>
                    <a:pt x="820" y="2136"/>
                  </a:cubicBezTo>
                  <a:lnTo>
                    <a:pt x="820" y="2136"/>
                  </a:lnTo>
                  <a:cubicBezTo>
                    <a:pt x="782" y="2177"/>
                    <a:pt x="743" y="2216"/>
                    <a:pt x="700" y="2252"/>
                  </a:cubicBezTo>
                  <a:lnTo>
                    <a:pt x="718" y="2237"/>
                  </a:lnTo>
                  <a:lnTo>
                    <a:pt x="718" y="2237"/>
                  </a:lnTo>
                  <a:cubicBezTo>
                    <a:pt x="688" y="2263"/>
                    <a:pt x="659" y="2286"/>
                    <a:pt x="629" y="2309"/>
                  </a:cubicBezTo>
                  <a:cubicBezTo>
                    <a:pt x="622" y="2313"/>
                    <a:pt x="614" y="2317"/>
                    <a:pt x="607" y="2321"/>
                  </a:cubicBezTo>
                  <a:lnTo>
                    <a:pt x="607" y="2321"/>
                  </a:lnTo>
                  <a:lnTo>
                    <a:pt x="602" y="2323"/>
                  </a:lnTo>
                  <a:lnTo>
                    <a:pt x="602" y="2323"/>
                  </a:lnTo>
                  <a:lnTo>
                    <a:pt x="606" y="2322"/>
                  </a:lnTo>
                  <a:lnTo>
                    <a:pt x="606" y="2322"/>
                  </a:lnTo>
                  <a:cubicBezTo>
                    <a:pt x="602" y="2323"/>
                    <a:pt x="599" y="2325"/>
                    <a:pt x="596" y="2326"/>
                  </a:cubicBezTo>
                  <a:lnTo>
                    <a:pt x="600" y="2323"/>
                  </a:lnTo>
                  <a:lnTo>
                    <a:pt x="600" y="2323"/>
                  </a:lnTo>
                  <a:lnTo>
                    <a:pt x="593" y="2326"/>
                  </a:lnTo>
                  <a:lnTo>
                    <a:pt x="590" y="2326"/>
                  </a:lnTo>
                  <a:cubicBezTo>
                    <a:pt x="585" y="2320"/>
                    <a:pt x="580" y="2313"/>
                    <a:pt x="575" y="2305"/>
                  </a:cubicBezTo>
                  <a:cubicBezTo>
                    <a:pt x="569" y="2294"/>
                    <a:pt x="563" y="2282"/>
                    <a:pt x="556" y="2271"/>
                  </a:cubicBezTo>
                  <a:cubicBezTo>
                    <a:pt x="517" y="2187"/>
                    <a:pt x="484" y="2100"/>
                    <a:pt x="452" y="2013"/>
                  </a:cubicBezTo>
                  <a:cubicBezTo>
                    <a:pt x="435" y="1956"/>
                    <a:pt x="419" y="1897"/>
                    <a:pt x="406" y="1838"/>
                  </a:cubicBezTo>
                  <a:cubicBezTo>
                    <a:pt x="392" y="1759"/>
                    <a:pt x="379" y="1679"/>
                    <a:pt x="371" y="1599"/>
                  </a:cubicBezTo>
                  <a:cubicBezTo>
                    <a:pt x="441" y="1599"/>
                    <a:pt x="503" y="1560"/>
                    <a:pt x="533" y="1498"/>
                  </a:cubicBezTo>
                  <a:cubicBezTo>
                    <a:pt x="602" y="1349"/>
                    <a:pt x="675" y="1202"/>
                    <a:pt x="748" y="1055"/>
                  </a:cubicBezTo>
                  <a:cubicBezTo>
                    <a:pt x="794" y="966"/>
                    <a:pt x="845" y="881"/>
                    <a:pt x="900" y="797"/>
                  </a:cubicBezTo>
                  <a:cubicBezTo>
                    <a:pt x="958" y="716"/>
                    <a:pt x="1020" y="640"/>
                    <a:pt x="1087" y="566"/>
                  </a:cubicBezTo>
                  <a:lnTo>
                    <a:pt x="1087" y="566"/>
                  </a:lnTo>
                  <a:lnTo>
                    <a:pt x="1085" y="567"/>
                  </a:lnTo>
                  <a:cubicBezTo>
                    <a:pt x="1117" y="534"/>
                    <a:pt x="1150" y="502"/>
                    <a:pt x="1185" y="474"/>
                  </a:cubicBezTo>
                  <a:cubicBezTo>
                    <a:pt x="1210" y="453"/>
                    <a:pt x="1236" y="434"/>
                    <a:pt x="1261" y="415"/>
                  </a:cubicBezTo>
                  <a:cubicBezTo>
                    <a:pt x="1278" y="406"/>
                    <a:pt x="1299" y="393"/>
                    <a:pt x="1315" y="385"/>
                  </a:cubicBezTo>
                  <a:cubicBezTo>
                    <a:pt x="1330" y="379"/>
                    <a:pt x="1346" y="373"/>
                    <a:pt x="1364" y="366"/>
                  </a:cubicBezTo>
                  <a:lnTo>
                    <a:pt x="1384" y="360"/>
                  </a:lnTo>
                  <a:cubicBezTo>
                    <a:pt x="1387" y="360"/>
                    <a:pt x="1392" y="358"/>
                    <a:pt x="1397" y="358"/>
                  </a:cubicBezTo>
                  <a:close/>
                  <a:moveTo>
                    <a:pt x="1402" y="1"/>
                  </a:moveTo>
                  <a:cubicBezTo>
                    <a:pt x="1307" y="1"/>
                    <a:pt x="1209" y="31"/>
                    <a:pt x="1126" y="80"/>
                  </a:cubicBezTo>
                  <a:cubicBezTo>
                    <a:pt x="919" y="202"/>
                    <a:pt x="757" y="390"/>
                    <a:pt x="623" y="586"/>
                  </a:cubicBezTo>
                  <a:cubicBezTo>
                    <a:pt x="612" y="604"/>
                    <a:pt x="601" y="621"/>
                    <a:pt x="590" y="637"/>
                  </a:cubicBezTo>
                  <a:cubicBezTo>
                    <a:pt x="577" y="607"/>
                    <a:pt x="558" y="580"/>
                    <a:pt x="533" y="559"/>
                  </a:cubicBezTo>
                  <a:cubicBezTo>
                    <a:pt x="498" y="532"/>
                    <a:pt x="456" y="518"/>
                    <a:pt x="415" y="518"/>
                  </a:cubicBezTo>
                  <a:cubicBezTo>
                    <a:pt x="360" y="518"/>
                    <a:pt x="305" y="542"/>
                    <a:pt x="267" y="588"/>
                  </a:cubicBezTo>
                  <a:cubicBezTo>
                    <a:pt x="162" y="727"/>
                    <a:pt x="88" y="886"/>
                    <a:pt x="50" y="1056"/>
                  </a:cubicBezTo>
                  <a:cubicBezTo>
                    <a:pt x="10" y="1226"/>
                    <a:pt x="1" y="1402"/>
                    <a:pt x="21" y="1574"/>
                  </a:cubicBezTo>
                  <a:cubicBezTo>
                    <a:pt x="37" y="1758"/>
                    <a:pt x="74" y="1938"/>
                    <a:pt x="127" y="2115"/>
                  </a:cubicBezTo>
                  <a:cubicBezTo>
                    <a:pt x="146" y="2180"/>
                    <a:pt x="172" y="2244"/>
                    <a:pt x="195" y="2307"/>
                  </a:cubicBezTo>
                  <a:cubicBezTo>
                    <a:pt x="245" y="2427"/>
                    <a:pt x="290" y="2559"/>
                    <a:pt x="404" y="2633"/>
                  </a:cubicBezTo>
                  <a:cubicBezTo>
                    <a:pt x="457" y="2668"/>
                    <a:pt x="517" y="2687"/>
                    <a:pt x="580" y="2690"/>
                  </a:cubicBezTo>
                  <a:cubicBezTo>
                    <a:pt x="591" y="2690"/>
                    <a:pt x="601" y="2689"/>
                    <a:pt x="612" y="2687"/>
                  </a:cubicBezTo>
                  <a:cubicBezTo>
                    <a:pt x="685" y="2679"/>
                    <a:pt x="756" y="2654"/>
                    <a:pt x="819" y="2616"/>
                  </a:cubicBezTo>
                  <a:cubicBezTo>
                    <a:pt x="892" y="2568"/>
                    <a:pt x="958" y="2511"/>
                    <a:pt x="1017" y="2448"/>
                  </a:cubicBezTo>
                  <a:cubicBezTo>
                    <a:pt x="1074" y="2389"/>
                    <a:pt x="1126" y="2328"/>
                    <a:pt x="1175" y="2263"/>
                  </a:cubicBezTo>
                  <a:cubicBezTo>
                    <a:pt x="1278" y="2115"/>
                    <a:pt x="1365" y="1959"/>
                    <a:pt x="1435" y="1794"/>
                  </a:cubicBezTo>
                  <a:cubicBezTo>
                    <a:pt x="1509" y="1618"/>
                    <a:pt x="1584" y="1443"/>
                    <a:pt x="1646" y="1262"/>
                  </a:cubicBezTo>
                  <a:cubicBezTo>
                    <a:pt x="1701" y="1099"/>
                    <a:pt x="1756" y="936"/>
                    <a:pt x="1785" y="765"/>
                  </a:cubicBezTo>
                  <a:cubicBezTo>
                    <a:pt x="1804" y="646"/>
                    <a:pt x="1821" y="528"/>
                    <a:pt x="1797" y="409"/>
                  </a:cubicBezTo>
                  <a:cubicBezTo>
                    <a:pt x="1778" y="309"/>
                    <a:pt x="1739" y="216"/>
                    <a:pt x="1680" y="132"/>
                  </a:cubicBezTo>
                  <a:cubicBezTo>
                    <a:pt x="1609" y="39"/>
                    <a:pt x="1508" y="1"/>
                    <a:pt x="1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3" name="Google Shape;9293;p18"/>
            <p:cNvSpPr/>
            <p:nvPr/>
          </p:nvSpPr>
          <p:spPr>
            <a:xfrm>
              <a:off x="2140700" y="1480525"/>
              <a:ext cx="45425" cy="60800"/>
            </a:xfrm>
            <a:custGeom>
              <a:avLst/>
              <a:gdLst/>
              <a:ahLst/>
              <a:cxnLst/>
              <a:rect l="l" t="t" r="r" b="b"/>
              <a:pathLst>
                <a:path w="1817" h="2432" extrusionOk="0">
                  <a:moveTo>
                    <a:pt x="1442" y="642"/>
                  </a:moveTo>
                  <a:cubicBezTo>
                    <a:pt x="1444" y="645"/>
                    <a:pt x="1446" y="649"/>
                    <a:pt x="1447" y="653"/>
                  </a:cubicBezTo>
                  <a:cubicBezTo>
                    <a:pt x="1447" y="653"/>
                    <a:pt x="1447" y="653"/>
                    <a:pt x="1447" y="654"/>
                  </a:cubicBezTo>
                  <a:lnTo>
                    <a:pt x="1442" y="642"/>
                  </a:lnTo>
                  <a:close/>
                  <a:moveTo>
                    <a:pt x="1056" y="361"/>
                  </a:moveTo>
                  <a:cubicBezTo>
                    <a:pt x="1067" y="361"/>
                    <a:pt x="1078" y="363"/>
                    <a:pt x="1088" y="365"/>
                  </a:cubicBezTo>
                  <a:cubicBezTo>
                    <a:pt x="1102" y="368"/>
                    <a:pt x="1116" y="372"/>
                    <a:pt x="1131" y="377"/>
                  </a:cubicBezTo>
                  <a:cubicBezTo>
                    <a:pt x="1150" y="384"/>
                    <a:pt x="1166" y="391"/>
                    <a:pt x="1183" y="399"/>
                  </a:cubicBezTo>
                  <a:cubicBezTo>
                    <a:pt x="1207" y="412"/>
                    <a:pt x="1229" y="426"/>
                    <a:pt x="1251" y="440"/>
                  </a:cubicBezTo>
                  <a:cubicBezTo>
                    <a:pt x="1278" y="459"/>
                    <a:pt x="1303" y="478"/>
                    <a:pt x="1327" y="501"/>
                  </a:cubicBezTo>
                  <a:cubicBezTo>
                    <a:pt x="1348" y="518"/>
                    <a:pt x="1368" y="539"/>
                    <a:pt x="1387" y="559"/>
                  </a:cubicBezTo>
                  <a:cubicBezTo>
                    <a:pt x="1400" y="577"/>
                    <a:pt x="1414" y="594"/>
                    <a:pt x="1427" y="613"/>
                  </a:cubicBezTo>
                  <a:cubicBezTo>
                    <a:pt x="1432" y="622"/>
                    <a:pt x="1437" y="631"/>
                    <a:pt x="1442" y="640"/>
                  </a:cubicBezTo>
                  <a:lnTo>
                    <a:pt x="1442" y="640"/>
                  </a:lnTo>
                  <a:cubicBezTo>
                    <a:pt x="1445" y="649"/>
                    <a:pt x="1448" y="656"/>
                    <a:pt x="1450" y="664"/>
                  </a:cubicBezTo>
                  <a:cubicBezTo>
                    <a:pt x="1452" y="668"/>
                    <a:pt x="1454" y="673"/>
                    <a:pt x="1454" y="678"/>
                  </a:cubicBezTo>
                  <a:cubicBezTo>
                    <a:pt x="1457" y="699"/>
                    <a:pt x="1460" y="721"/>
                    <a:pt x="1462" y="743"/>
                  </a:cubicBezTo>
                  <a:cubicBezTo>
                    <a:pt x="1463" y="775"/>
                    <a:pt x="1462" y="805"/>
                    <a:pt x="1460" y="835"/>
                  </a:cubicBezTo>
                  <a:cubicBezTo>
                    <a:pt x="1461" y="830"/>
                    <a:pt x="1462" y="825"/>
                    <a:pt x="1462" y="821"/>
                  </a:cubicBezTo>
                  <a:lnTo>
                    <a:pt x="1462" y="821"/>
                  </a:lnTo>
                  <a:cubicBezTo>
                    <a:pt x="1459" y="859"/>
                    <a:pt x="1453" y="898"/>
                    <a:pt x="1446" y="936"/>
                  </a:cubicBezTo>
                  <a:cubicBezTo>
                    <a:pt x="1438" y="968"/>
                    <a:pt x="1428" y="998"/>
                    <a:pt x="1417" y="1028"/>
                  </a:cubicBezTo>
                  <a:cubicBezTo>
                    <a:pt x="1357" y="1184"/>
                    <a:pt x="1287" y="1338"/>
                    <a:pt x="1210" y="1487"/>
                  </a:cubicBezTo>
                  <a:cubicBezTo>
                    <a:pt x="1213" y="1481"/>
                    <a:pt x="1216" y="1473"/>
                    <a:pt x="1219" y="1466"/>
                  </a:cubicBezTo>
                  <a:lnTo>
                    <a:pt x="1219" y="1466"/>
                  </a:lnTo>
                  <a:cubicBezTo>
                    <a:pt x="1167" y="1569"/>
                    <a:pt x="1107" y="1667"/>
                    <a:pt x="1044" y="1764"/>
                  </a:cubicBezTo>
                  <a:cubicBezTo>
                    <a:pt x="1002" y="1821"/>
                    <a:pt x="957" y="1878"/>
                    <a:pt x="909" y="1930"/>
                  </a:cubicBezTo>
                  <a:cubicBezTo>
                    <a:pt x="889" y="1952"/>
                    <a:pt x="866" y="1973"/>
                    <a:pt x="844" y="1993"/>
                  </a:cubicBezTo>
                  <a:cubicBezTo>
                    <a:pt x="822" y="2011"/>
                    <a:pt x="800" y="2027"/>
                    <a:pt x="776" y="2042"/>
                  </a:cubicBezTo>
                  <a:cubicBezTo>
                    <a:pt x="765" y="2049"/>
                    <a:pt x="757" y="2055"/>
                    <a:pt x="746" y="2060"/>
                  </a:cubicBezTo>
                  <a:lnTo>
                    <a:pt x="724" y="2069"/>
                  </a:lnTo>
                  <a:cubicBezTo>
                    <a:pt x="719" y="2071"/>
                    <a:pt x="716" y="2073"/>
                    <a:pt x="708" y="2073"/>
                  </a:cubicBezTo>
                  <a:cubicBezTo>
                    <a:pt x="700" y="2074"/>
                    <a:pt x="692" y="2076"/>
                    <a:pt x="684" y="2076"/>
                  </a:cubicBezTo>
                  <a:lnTo>
                    <a:pt x="675" y="2076"/>
                  </a:lnTo>
                  <a:lnTo>
                    <a:pt x="668" y="2073"/>
                  </a:lnTo>
                  <a:lnTo>
                    <a:pt x="661" y="2069"/>
                  </a:lnTo>
                  <a:lnTo>
                    <a:pt x="656" y="2066"/>
                  </a:lnTo>
                  <a:cubicBezTo>
                    <a:pt x="651" y="2061"/>
                    <a:pt x="645" y="2058"/>
                    <a:pt x="640" y="2054"/>
                  </a:cubicBezTo>
                  <a:cubicBezTo>
                    <a:pt x="616" y="2030"/>
                    <a:pt x="592" y="2008"/>
                    <a:pt x="570" y="1984"/>
                  </a:cubicBezTo>
                  <a:cubicBezTo>
                    <a:pt x="558" y="1966"/>
                    <a:pt x="545" y="1949"/>
                    <a:pt x="532" y="1932"/>
                  </a:cubicBezTo>
                  <a:cubicBezTo>
                    <a:pt x="524" y="1921"/>
                    <a:pt x="518" y="1910"/>
                    <a:pt x="513" y="1898"/>
                  </a:cubicBezTo>
                  <a:cubicBezTo>
                    <a:pt x="482" y="1832"/>
                    <a:pt x="455" y="1764"/>
                    <a:pt x="429" y="1694"/>
                  </a:cubicBezTo>
                  <a:cubicBezTo>
                    <a:pt x="414" y="1640"/>
                    <a:pt x="399" y="1587"/>
                    <a:pt x="388" y="1531"/>
                  </a:cubicBezTo>
                  <a:cubicBezTo>
                    <a:pt x="384" y="1496"/>
                    <a:pt x="379" y="1460"/>
                    <a:pt x="376" y="1425"/>
                  </a:cubicBezTo>
                  <a:cubicBezTo>
                    <a:pt x="374" y="1371"/>
                    <a:pt x="374" y="1317"/>
                    <a:pt x="377" y="1264"/>
                  </a:cubicBezTo>
                  <a:cubicBezTo>
                    <a:pt x="381" y="1212"/>
                    <a:pt x="390" y="1161"/>
                    <a:pt x="399" y="1109"/>
                  </a:cubicBezTo>
                  <a:lnTo>
                    <a:pt x="399" y="1109"/>
                  </a:lnTo>
                  <a:cubicBezTo>
                    <a:pt x="399" y="1109"/>
                    <a:pt x="399" y="1110"/>
                    <a:pt x="399" y="1110"/>
                  </a:cubicBezTo>
                  <a:cubicBezTo>
                    <a:pt x="412" y="1050"/>
                    <a:pt x="429" y="991"/>
                    <a:pt x="448" y="933"/>
                  </a:cubicBezTo>
                  <a:cubicBezTo>
                    <a:pt x="471" y="873"/>
                    <a:pt x="498" y="812"/>
                    <a:pt x="526" y="756"/>
                  </a:cubicBezTo>
                  <a:cubicBezTo>
                    <a:pt x="542" y="727"/>
                    <a:pt x="559" y="699"/>
                    <a:pt x="577" y="673"/>
                  </a:cubicBezTo>
                  <a:lnTo>
                    <a:pt x="577" y="673"/>
                  </a:lnTo>
                  <a:cubicBezTo>
                    <a:pt x="576" y="674"/>
                    <a:pt x="576" y="675"/>
                    <a:pt x="575" y="676"/>
                  </a:cubicBezTo>
                  <a:lnTo>
                    <a:pt x="580" y="670"/>
                  </a:lnTo>
                  <a:cubicBezTo>
                    <a:pt x="613" y="626"/>
                    <a:pt x="627" y="569"/>
                    <a:pt x="618" y="513"/>
                  </a:cubicBezTo>
                  <a:lnTo>
                    <a:pt x="618" y="513"/>
                  </a:lnTo>
                  <a:cubicBezTo>
                    <a:pt x="641" y="523"/>
                    <a:pt x="666" y="529"/>
                    <a:pt x="691" y="529"/>
                  </a:cubicBezTo>
                  <a:cubicBezTo>
                    <a:pt x="728" y="529"/>
                    <a:pt x="765" y="517"/>
                    <a:pt x="797" y="494"/>
                  </a:cubicBezTo>
                  <a:cubicBezTo>
                    <a:pt x="824" y="475"/>
                    <a:pt x="852" y="455"/>
                    <a:pt x="879" y="436"/>
                  </a:cubicBezTo>
                  <a:cubicBezTo>
                    <a:pt x="903" y="421"/>
                    <a:pt x="925" y="407"/>
                    <a:pt x="950" y="393"/>
                  </a:cubicBezTo>
                  <a:cubicBezTo>
                    <a:pt x="969" y="385"/>
                    <a:pt x="991" y="377"/>
                    <a:pt x="1010" y="369"/>
                  </a:cubicBezTo>
                  <a:cubicBezTo>
                    <a:pt x="1018" y="368"/>
                    <a:pt x="1028" y="365"/>
                    <a:pt x="1036" y="363"/>
                  </a:cubicBezTo>
                  <a:lnTo>
                    <a:pt x="1047" y="361"/>
                  </a:lnTo>
                  <a:close/>
                  <a:moveTo>
                    <a:pt x="1040" y="0"/>
                  </a:moveTo>
                  <a:cubicBezTo>
                    <a:pt x="987" y="2"/>
                    <a:pt x="934" y="13"/>
                    <a:pt x="882" y="32"/>
                  </a:cubicBezTo>
                  <a:cubicBezTo>
                    <a:pt x="771" y="72"/>
                    <a:pt x="678" y="135"/>
                    <a:pt x="583" y="205"/>
                  </a:cubicBezTo>
                  <a:cubicBezTo>
                    <a:pt x="529" y="246"/>
                    <a:pt x="502" y="314"/>
                    <a:pt x="513" y="380"/>
                  </a:cubicBezTo>
                  <a:cubicBezTo>
                    <a:pt x="488" y="369"/>
                    <a:pt x="461" y="363"/>
                    <a:pt x="434" y="363"/>
                  </a:cubicBezTo>
                  <a:cubicBezTo>
                    <a:pt x="370" y="363"/>
                    <a:pt x="308" y="395"/>
                    <a:pt x="273" y="453"/>
                  </a:cubicBezTo>
                  <a:cubicBezTo>
                    <a:pt x="216" y="540"/>
                    <a:pt x="170" y="635"/>
                    <a:pt x="135" y="733"/>
                  </a:cubicBezTo>
                  <a:cubicBezTo>
                    <a:pt x="92" y="844"/>
                    <a:pt x="61" y="958"/>
                    <a:pt x="42" y="1075"/>
                  </a:cubicBezTo>
                  <a:cubicBezTo>
                    <a:pt x="0" y="1333"/>
                    <a:pt x="24" y="1596"/>
                    <a:pt x="113" y="1840"/>
                  </a:cubicBezTo>
                  <a:cubicBezTo>
                    <a:pt x="156" y="1957"/>
                    <a:pt x="201" y="2080"/>
                    <a:pt x="279" y="2179"/>
                  </a:cubicBezTo>
                  <a:cubicBezTo>
                    <a:pt x="315" y="2226"/>
                    <a:pt x="355" y="2269"/>
                    <a:pt x="398" y="2310"/>
                  </a:cubicBezTo>
                  <a:cubicBezTo>
                    <a:pt x="433" y="2345"/>
                    <a:pt x="474" y="2373"/>
                    <a:pt x="518" y="2395"/>
                  </a:cubicBezTo>
                  <a:cubicBezTo>
                    <a:pt x="567" y="2418"/>
                    <a:pt x="619" y="2430"/>
                    <a:pt x="672" y="2432"/>
                  </a:cubicBezTo>
                  <a:lnTo>
                    <a:pt x="684" y="2432"/>
                  </a:lnTo>
                  <a:cubicBezTo>
                    <a:pt x="737" y="2430"/>
                    <a:pt x="786" y="2422"/>
                    <a:pt x="835" y="2408"/>
                  </a:cubicBezTo>
                  <a:cubicBezTo>
                    <a:pt x="942" y="2373"/>
                    <a:pt x="1042" y="2301"/>
                    <a:pt x="1121" y="2221"/>
                  </a:cubicBezTo>
                  <a:cubicBezTo>
                    <a:pt x="1306" y="2031"/>
                    <a:pt x="1441" y="1803"/>
                    <a:pt x="1557" y="1566"/>
                  </a:cubicBezTo>
                  <a:cubicBezTo>
                    <a:pt x="1618" y="1441"/>
                    <a:pt x="1678" y="1314"/>
                    <a:pt x="1726" y="1186"/>
                  </a:cubicBezTo>
                  <a:cubicBezTo>
                    <a:pt x="1751" y="1126"/>
                    <a:pt x="1770" y="1064"/>
                    <a:pt x="1786" y="1001"/>
                  </a:cubicBezTo>
                  <a:cubicBezTo>
                    <a:pt x="1797" y="949"/>
                    <a:pt x="1805" y="895"/>
                    <a:pt x="1808" y="839"/>
                  </a:cubicBezTo>
                  <a:cubicBezTo>
                    <a:pt x="1816" y="729"/>
                    <a:pt x="1810" y="616"/>
                    <a:pt x="1769" y="510"/>
                  </a:cubicBezTo>
                  <a:cubicBezTo>
                    <a:pt x="1724" y="395"/>
                    <a:pt x="1633" y="293"/>
                    <a:pt x="1539" y="214"/>
                  </a:cubicBezTo>
                  <a:cubicBezTo>
                    <a:pt x="1450" y="138"/>
                    <a:pt x="1348" y="68"/>
                    <a:pt x="1235" y="34"/>
                  </a:cubicBezTo>
                  <a:cubicBezTo>
                    <a:pt x="1172" y="13"/>
                    <a:pt x="1107" y="2"/>
                    <a:pt x="10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4" name="Google Shape;9294;p18"/>
            <p:cNvSpPr/>
            <p:nvPr/>
          </p:nvSpPr>
          <p:spPr>
            <a:xfrm>
              <a:off x="2234375" y="1287200"/>
              <a:ext cx="37725" cy="110525"/>
            </a:xfrm>
            <a:custGeom>
              <a:avLst/>
              <a:gdLst/>
              <a:ahLst/>
              <a:cxnLst/>
              <a:rect l="l" t="t" r="r" b="b"/>
              <a:pathLst>
                <a:path w="1509" h="4421" extrusionOk="0">
                  <a:moveTo>
                    <a:pt x="160" y="1686"/>
                  </a:moveTo>
                  <a:lnTo>
                    <a:pt x="160" y="1686"/>
                  </a:lnTo>
                  <a:cubicBezTo>
                    <a:pt x="159" y="1689"/>
                    <a:pt x="157" y="1693"/>
                    <a:pt x="156" y="1697"/>
                  </a:cubicBezTo>
                  <a:lnTo>
                    <a:pt x="156" y="1697"/>
                  </a:lnTo>
                  <a:cubicBezTo>
                    <a:pt x="157" y="1694"/>
                    <a:pt x="159" y="1690"/>
                    <a:pt x="160" y="1686"/>
                  </a:cubicBezTo>
                  <a:close/>
                  <a:moveTo>
                    <a:pt x="1300" y="1"/>
                  </a:moveTo>
                  <a:cubicBezTo>
                    <a:pt x="1261" y="1"/>
                    <a:pt x="1223" y="12"/>
                    <a:pt x="1189" y="35"/>
                  </a:cubicBezTo>
                  <a:cubicBezTo>
                    <a:pt x="964" y="192"/>
                    <a:pt x="782" y="403"/>
                    <a:pt x="635" y="632"/>
                  </a:cubicBezTo>
                  <a:cubicBezTo>
                    <a:pt x="482" y="877"/>
                    <a:pt x="355" y="1139"/>
                    <a:pt x="258" y="1411"/>
                  </a:cubicBezTo>
                  <a:lnTo>
                    <a:pt x="262" y="1405"/>
                  </a:lnTo>
                  <a:lnTo>
                    <a:pt x="262" y="1405"/>
                  </a:lnTo>
                  <a:cubicBezTo>
                    <a:pt x="230" y="1490"/>
                    <a:pt x="198" y="1577"/>
                    <a:pt x="168" y="1663"/>
                  </a:cubicBezTo>
                  <a:lnTo>
                    <a:pt x="171" y="1656"/>
                  </a:lnTo>
                  <a:lnTo>
                    <a:pt x="171" y="1656"/>
                  </a:lnTo>
                  <a:cubicBezTo>
                    <a:pt x="168" y="1663"/>
                    <a:pt x="167" y="1669"/>
                    <a:pt x="163" y="1675"/>
                  </a:cubicBezTo>
                  <a:lnTo>
                    <a:pt x="163" y="1677"/>
                  </a:lnTo>
                  <a:cubicBezTo>
                    <a:pt x="162" y="1683"/>
                    <a:pt x="159" y="1691"/>
                    <a:pt x="156" y="1699"/>
                  </a:cubicBezTo>
                  <a:cubicBezTo>
                    <a:pt x="156" y="1698"/>
                    <a:pt x="156" y="1698"/>
                    <a:pt x="156" y="1697"/>
                  </a:cubicBezTo>
                  <a:lnTo>
                    <a:pt x="156" y="1697"/>
                  </a:lnTo>
                  <a:cubicBezTo>
                    <a:pt x="72" y="1920"/>
                    <a:pt x="24" y="2154"/>
                    <a:pt x="15" y="2391"/>
                  </a:cubicBezTo>
                  <a:cubicBezTo>
                    <a:pt x="0" y="2655"/>
                    <a:pt x="16" y="2920"/>
                    <a:pt x="95" y="3174"/>
                  </a:cubicBezTo>
                  <a:cubicBezTo>
                    <a:pt x="211" y="3545"/>
                    <a:pt x="412" y="3884"/>
                    <a:pt x="681" y="4162"/>
                  </a:cubicBezTo>
                  <a:cubicBezTo>
                    <a:pt x="762" y="4243"/>
                    <a:pt x="849" y="4317"/>
                    <a:pt x="941" y="4385"/>
                  </a:cubicBezTo>
                  <a:cubicBezTo>
                    <a:pt x="971" y="4408"/>
                    <a:pt x="1009" y="4420"/>
                    <a:pt x="1047" y="4420"/>
                  </a:cubicBezTo>
                  <a:cubicBezTo>
                    <a:pt x="1096" y="4420"/>
                    <a:pt x="1143" y="4396"/>
                    <a:pt x="1175" y="4358"/>
                  </a:cubicBezTo>
                  <a:cubicBezTo>
                    <a:pt x="1230" y="4290"/>
                    <a:pt x="1226" y="4175"/>
                    <a:pt x="1150" y="4123"/>
                  </a:cubicBezTo>
                  <a:cubicBezTo>
                    <a:pt x="1013" y="4031"/>
                    <a:pt x="890" y="3918"/>
                    <a:pt x="787" y="3792"/>
                  </a:cubicBezTo>
                  <a:cubicBezTo>
                    <a:pt x="736" y="3728"/>
                    <a:pt x="689" y="3664"/>
                    <a:pt x="645" y="3597"/>
                  </a:cubicBezTo>
                  <a:cubicBezTo>
                    <a:pt x="596" y="3519"/>
                    <a:pt x="553" y="3442"/>
                    <a:pt x="513" y="3361"/>
                  </a:cubicBezTo>
                  <a:cubicBezTo>
                    <a:pt x="477" y="3282"/>
                    <a:pt x="445" y="3203"/>
                    <a:pt x="418" y="3122"/>
                  </a:cubicBezTo>
                  <a:cubicBezTo>
                    <a:pt x="398" y="3054"/>
                    <a:pt x="379" y="2986"/>
                    <a:pt x="366" y="2918"/>
                  </a:cubicBezTo>
                  <a:cubicBezTo>
                    <a:pt x="352" y="2845"/>
                    <a:pt x="344" y="2772"/>
                    <a:pt x="339" y="2700"/>
                  </a:cubicBezTo>
                  <a:cubicBezTo>
                    <a:pt x="334" y="2590"/>
                    <a:pt x="336" y="2483"/>
                    <a:pt x="344" y="2373"/>
                  </a:cubicBezTo>
                  <a:cubicBezTo>
                    <a:pt x="352" y="2275"/>
                    <a:pt x="366" y="2177"/>
                    <a:pt x="385" y="2081"/>
                  </a:cubicBezTo>
                  <a:cubicBezTo>
                    <a:pt x="404" y="2008"/>
                    <a:pt x="426" y="1935"/>
                    <a:pt x="452" y="1864"/>
                  </a:cubicBezTo>
                  <a:cubicBezTo>
                    <a:pt x="456" y="1850"/>
                    <a:pt x="461" y="1837"/>
                    <a:pt x="466" y="1823"/>
                  </a:cubicBezTo>
                  <a:lnTo>
                    <a:pt x="466" y="1823"/>
                  </a:lnTo>
                  <a:cubicBezTo>
                    <a:pt x="466" y="1824"/>
                    <a:pt x="466" y="1824"/>
                    <a:pt x="466" y="1824"/>
                  </a:cubicBezTo>
                  <a:cubicBezTo>
                    <a:pt x="467" y="1821"/>
                    <a:pt x="468" y="1818"/>
                    <a:pt x="469" y="1815"/>
                  </a:cubicBezTo>
                  <a:lnTo>
                    <a:pt x="469" y="1815"/>
                  </a:lnTo>
                  <a:cubicBezTo>
                    <a:pt x="471" y="1812"/>
                    <a:pt x="472" y="1808"/>
                    <a:pt x="474" y="1804"/>
                  </a:cubicBezTo>
                  <a:lnTo>
                    <a:pt x="474" y="1804"/>
                  </a:lnTo>
                  <a:cubicBezTo>
                    <a:pt x="473" y="1805"/>
                    <a:pt x="473" y="1806"/>
                    <a:pt x="472" y="1807"/>
                  </a:cubicBezTo>
                  <a:lnTo>
                    <a:pt x="472" y="1807"/>
                  </a:lnTo>
                  <a:cubicBezTo>
                    <a:pt x="562" y="1571"/>
                    <a:pt x="649" y="1334"/>
                    <a:pt x="765" y="1109"/>
                  </a:cubicBezTo>
                  <a:cubicBezTo>
                    <a:pt x="825" y="993"/>
                    <a:pt x="893" y="879"/>
                    <a:pt x="968" y="771"/>
                  </a:cubicBezTo>
                  <a:cubicBezTo>
                    <a:pt x="1017" y="703"/>
                    <a:pt x="1070" y="638"/>
                    <a:pt x="1126" y="577"/>
                  </a:cubicBezTo>
                  <a:cubicBezTo>
                    <a:pt x="1173" y="528"/>
                    <a:pt x="1221" y="480"/>
                    <a:pt x="1272" y="436"/>
                  </a:cubicBezTo>
                  <a:cubicBezTo>
                    <a:pt x="1317" y="401"/>
                    <a:pt x="1365" y="369"/>
                    <a:pt x="1412" y="338"/>
                  </a:cubicBezTo>
                  <a:cubicBezTo>
                    <a:pt x="1498" y="282"/>
                    <a:pt x="1509" y="154"/>
                    <a:pt x="1452" y="75"/>
                  </a:cubicBezTo>
                  <a:cubicBezTo>
                    <a:pt x="1415" y="26"/>
                    <a:pt x="1358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5" name="Google Shape;9295;p18"/>
            <p:cNvSpPr/>
            <p:nvPr/>
          </p:nvSpPr>
          <p:spPr>
            <a:xfrm>
              <a:off x="2277900" y="1317025"/>
              <a:ext cx="34500" cy="47925"/>
            </a:xfrm>
            <a:custGeom>
              <a:avLst/>
              <a:gdLst/>
              <a:ahLst/>
              <a:cxnLst/>
              <a:rect l="l" t="t" r="r" b="b"/>
              <a:pathLst>
                <a:path w="1380" h="1917" extrusionOk="0">
                  <a:moveTo>
                    <a:pt x="292" y="0"/>
                  </a:moveTo>
                  <a:cubicBezTo>
                    <a:pt x="272" y="0"/>
                    <a:pt x="252" y="2"/>
                    <a:pt x="233" y="7"/>
                  </a:cubicBezTo>
                  <a:cubicBezTo>
                    <a:pt x="164" y="26"/>
                    <a:pt x="107" y="74"/>
                    <a:pt x="75" y="139"/>
                  </a:cubicBezTo>
                  <a:cubicBezTo>
                    <a:pt x="1" y="289"/>
                    <a:pt x="48" y="470"/>
                    <a:pt x="105" y="617"/>
                  </a:cubicBezTo>
                  <a:cubicBezTo>
                    <a:pt x="167" y="769"/>
                    <a:pt x="244" y="914"/>
                    <a:pt x="338" y="1049"/>
                  </a:cubicBezTo>
                  <a:cubicBezTo>
                    <a:pt x="379" y="1108"/>
                    <a:pt x="420" y="1171"/>
                    <a:pt x="461" y="1226"/>
                  </a:cubicBezTo>
                  <a:cubicBezTo>
                    <a:pt x="502" y="1282"/>
                    <a:pt x="540" y="1339"/>
                    <a:pt x="588" y="1393"/>
                  </a:cubicBezTo>
                  <a:cubicBezTo>
                    <a:pt x="635" y="1448"/>
                    <a:pt x="683" y="1502"/>
                    <a:pt x="734" y="1554"/>
                  </a:cubicBezTo>
                  <a:cubicBezTo>
                    <a:pt x="843" y="1666"/>
                    <a:pt x="957" y="1774"/>
                    <a:pt x="1074" y="1877"/>
                  </a:cubicBezTo>
                  <a:cubicBezTo>
                    <a:pt x="1104" y="1902"/>
                    <a:pt x="1142" y="1917"/>
                    <a:pt x="1180" y="1917"/>
                  </a:cubicBezTo>
                  <a:cubicBezTo>
                    <a:pt x="1234" y="1917"/>
                    <a:pt x="1286" y="1893"/>
                    <a:pt x="1321" y="1850"/>
                  </a:cubicBezTo>
                  <a:cubicBezTo>
                    <a:pt x="1379" y="1774"/>
                    <a:pt x="1368" y="1665"/>
                    <a:pt x="1294" y="1605"/>
                  </a:cubicBezTo>
                  <a:cubicBezTo>
                    <a:pt x="1246" y="1562"/>
                    <a:pt x="1197" y="1519"/>
                    <a:pt x="1150" y="1476"/>
                  </a:cubicBezTo>
                  <a:cubicBezTo>
                    <a:pt x="1094" y="1423"/>
                    <a:pt x="1039" y="1369"/>
                    <a:pt x="985" y="1313"/>
                  </a:cubicBezTo>
                  <a:cubicBezTo>
                    <a:pt x="936" y="1263"/>
                    <a:pt x="889" y="1209"/>
                    <a:pt x="841" y="1155"/>
                  </a:cubicBezTo>
                  <a:cubicBezTo>
                    <a:pt x="765" y="1052"/>
                    <a:pt x="694" y="946"/>
                    <a:pt x="623" y="840"/>
                  </a:cubicBezTo>
                  <a:cubicBezTo>
                    <a:pt x="580" y="770"/>
                    <a:pt x="539" y="699"/>
                    <a:pt x="502" y="626"/>
                  </a:cubicBezTo>
                  <a:cubicBezTo>
                    <a:pt x="479" y="573"/>
                    <a:pt x="457" y="520"/>
                    <a:pt x="438" y="465"/>
                  </a:cubicBezTo>
                  <a:cubicBezTo>
                    <a:pt x="430" y="436"/>
                    <a:pt x="422" y="409"/>
                    <a:pt x="415" y="381"/>
                  </a:cubicBezTo>
                  <a:cubicBezTo>
                    <a:pt x="487" y="359"/>
                    <a:pt x="539" y="297"/>
                    <a:pt x="552" y="224"/>
                  </a:cubicBezTo>
                  <a:cubicBezTo>
                    <a:pt x="564" y="121"/>
                    <a:pt x="493" y="26"/>
                    <a:pt x="392" y="11"/>
                  </a:cubicBezTo>
                  <a:cubicBezTo>
                    <a:pt x="358" y="6"/>
                    <a:pt x="324" y="0"/>
                    <a:pt x="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6" name="Google Shape;9296;p18"/>
            <p:cNvSpPr/>
            <p:nvPr/>
          </p:nvSpPr>
          <p:spPr>
            <a:xfrm>
              <a:off x="2268925" y="1309300"/>
              <a:ext cx="56975" cy="70775"/>
            </a:xfrm>
            <a:custGeom>
              <a:avLst/>
              <a:gdLst/>
              <a:ahLst/>
              <a:cxnLst/>
              <a:rect l="l" t="t" r="r" b="b"/>
              <a:pathLst>
                <a:path w="2279" h="2831" extrusionOk="0">
                  <a:moveTo>
                    <a:pt x="2036" y="1"/>
                  </a:moveTo>
                  <a:cubicBezTo>
                    <a:pt x="1968" y="1"/>
                    <a:pt x="1906" y="25"/>
                    <a:pt x="1846" y="62"/>
                  </a:cubicBezTo>
                  <a:cubicBezTo>
                    <a:pt x="1740" y="131"/>
                    <a:pt x="1647" y="217"/>
                    <a:pt x="1571" y="318"/>
                  </a:cubicBezTo>
                  <a:cubicBezTo>
                    <a:pt x="1498" y="408"/>
                    <a:pt x="1431" y="500"/>
                    <a:pt x="1365" y="595"/>
                  </a:cubicBezTo>
                  <a:cubicBezTo>
                    <a:pt x="1249" y="760"/>
                    <a:pt x="1145" y="934"/>
                    <a:pt x="1037" y="1103"/>
                  </a:cubicBezTo>
                  <a:cubicBezTo>
                    <a:pt x="944" y="1252"/>
                    <a:pt x="847" y="1398"/>
                    <a:pt x="749" y="1543"/>
                  </a:cubicBezTo>
                  <a:cubicBezTo>
                    <a:pt x="520" y="1885"/>
                    <a:pt x="277" y="2221"/>
                    <a:pt x="51" y="2566"/>
                  </a:cubicBezTo>
                  <a:cubicBezTo>
                    <a:pt x="0" y="2645"/>
                    <a:pt x="30" y="2757"/>
                    <a:pt x="110" y="2806"/>
                  </a:cubicBezTo>
                  <a:cubicBezTo>
                    <a:pt x="136" y="2822"/>
                    <a:pt x="168" y="2830"/>
                    <a:pt x="200" y="2830"/>
                  </a:cubicBezTo>
                  <a:cubicBezTo>
                    <a:pt x="260" y="2830"/>
                    <a:pt x="317" y="2799"/>
                    <a:pt x="349" y="2746"/>
                  </a:cubicBezTo>
                  <a:cubicBezTo>
                    <a:pt x="550" y="2406"/>
                    <a:pt x="785" y="2086"/>
                    <a:pt x="1007" y="1759"/>
                  </a:cubicBezTo>
                  <a:cubicBezTo>
                    <a:pt x="1216" y="1455"/>
                    <a:pt x="1417" y="1144"/>
                    <a:pt x="1623" y="837"/>
                  </a:cubicBezTo>
                  <a:cubicBezTo>
                    <a:pt x="1705" y="723"/>
                    <a:pt x="1789" y="612"/>
                    <a:pt x="1882" y="506"/>
                  </a:cubicBezTo>
                  <a:cubicBezTo>
                    <a:pt x="1903" y="483"/>
                    <a:pt x="1925" y="462"/>
                    <a:pt x="1949" y="440"/>
                  </a:cubicBezTo>
                  <a:cubicBezTo>
                    <a:pt x="1971" y="424"/>
                    <a:pt x="1992" y="408"/>
                    <a:pt x="2014" y="392"/>
                  </a:cubicBezTo>
                  <a:cubicBezTo>
                    <a:pt x="2022" y="388"/>
                    <a:pt x="2030" y="383"/>
                    <a:pt x="2039" y="378"/>
                  </a:cubicBezTo>
                  <a:cubicBezTo>
                    <a:pt x="2048" y="379"/>
                    <a:pt x="2056" y="380"/>
                    <a:pt x="2065" y="380"/>
                  </a:cubicBezTo>
                  <a:cubicBezTo>
                    <a:pt x="2147" y="380"/>
                    <a:pt x="2222" y="326"/>
                    <a:pt x="2245" y="245"/>
                  </a:cubicBezTo>
                  <a:cubicBezTo>
                    <a:pt x="2278" y="133"/>
                    <a:pt x="2201" y="27"/>
                    <a:pt x="2091" y="6"/>
                  </a:cubicBezTo>
                  <a:cubicBezTo>
                    <a:pt x="2073" y="3"/>
                    <a:pt x="2054" y="1"/>
                    <a:pt x="20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7" name="Google Shape;9297;p18"/>
            <p:cNvSpPr/>
            <p:nvPr/>
          </p:nvSpPr>
          <p:spPr>
            <a:xfrm>
              <a:off x="2328800" y="1337375"/>
              <a:ext cx="50000" cy="17100"/>
            </a:xfrm>
            <a:custGeom>
              <a:avLst/>
              <a:gdLst/>
              <a:ahLst/>
              <a:cxnLst/>
              <a:rect l="l" t="t" r="r" b="b"/>
              <a:pathLst>
                <a:path w="2000" h="684" extrusionOk="0">
                  <a:moveTo>
                    <a:pt x="1810" y="0"/>
                  </a:moveTo>
                  <a:cubicBezTo>
                    <a:pt x="1795" y="0"/>
                    <a:pt x="1780" y="2"/>
                    <a:pt x="1765" y="7"/>
                  </a:cubicBezTo>
                  <a:cubicBezTo>
                    <a:pt x="1607" y="55"/>
                    <a:pt x="1447" y="99"/>
                    <a:pt x="1287" y="137"/>
                  </a:cubicBezTo>
                  <a:cubicBezTo>
                    <a:pt x="1145" y="169"/>
                    <a:pt x="1001" y="199"/>
                    <a:pt x="858" y="227"/>
                  </a:cubicBezTo>
                  <a:cubicBezTo>
                    <a:pt x="670" y="260"/>
                    <a:pt x="480" y="300"/>
                    <a:pt x="290" y="316"/>
                  </a:cubicBezTo>
                  <a:lnTo>
                    <a:pt x="269" y="316"/>
                  </a:lnTo>
                  <a:cubicBezTo>
                    <a:pt x="249" y="309"/>
                    <a:pt x="229" y="305"/>
                    <a:pt x="209" y="305"/>
                  </a:cubicBezTo>
                  <a:cubicBezTo>
                    <a:pt x="125" y="305"/>
                    <a:pt x="47" y="363"/>
                    <a:pt x="26" y="450"/>
                  </a:cubicBezTo>
                  <a:cubicBezTo>
                    <a:pt x="0" y="556"/>
                    <a:pt x="73" y="664"/>
                    <a:pt x="182" y="680"/>
                  </a:cubicBezTo>
                  <a:cubicBezTo>
                    <a:pt x="201" y="682"/>
                    <a:pt x="219" y="684"/>
                    <a:pt x="238" y="684"/>
                  </a:cubicBezTo>
                  <a:cubicBezTo>
                    <a:pt x="245" y="684"/>
                    <a:pt x="252" y="683"/>
                    <a:pt x="258" y="683"/>
                  </a:cubicBezTo>
                  <a:cubicBezTo>
                    <a:pt x="330" y="681"/>
                    <a:pt x="399" y="674"/>
                    <a:pt x="469" y="659"/>
                  </a:cubicBezTo>
                  <a:cubicBezTo>
                    <a:pt x="537" y="647"/>
                    <a:pt x="605" y="636"/>
                    <a:pt x="673" y="623"/>
                  </a:cubicBezTo>
                  <a:cubicBezTo>
                    <a:pt x="800" y="598"/>
                    <a:pt x="926" y="574"/>
                    <a:pt x="1051" y="547"/>
                  </a:cubicBezTo>
                  <a:cubicBezTo>
                    <a:pt x="1321" y="488"/>
                    <a:pt x="1588" y="423"/>
                    <a:pt x="1851" y="344"/>
                  </a:cubicBezTo>
                  <a:cubicBezTo>
                    <a:pt x="1944" y="319"/>
                    <a:pt x="2000" y="226"/>
                    <a:pt x="1978" y="132"/>
                  </a:cubicBezTo>
                  <a:cubicBezTo>
                    <a:pt x="1958" y="58"/>
                    <a:pt x="1886" y="0"/>
                    <a:pt x="1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8" name="Google Shape;9298;p18"/>
            <p:cNvSpPr/>
            <p:nvPr/>
          </p:nvSpPr>
          <p:spPr>
            <a:xfrm>
              <a:off x="2354475" y="1316975"/>
              <a:ext cx="12850" cy="46950"/>
            </a:xfrm>
            <a:custGeom>
              <a:avLst/>
              <a:gdLst/>
              <a:ahLst/>
              <a:cxnLst/>
              <a:rect l="l" t="t" r="r" b="b"/>
              <a:pathLst>
                <a:path w="514" h="1878" extrusionOk="0">
                  <a:moveTo>
                    <a:pt x="381" y="761"/>
                  </a:moveTo>
                  <a:cubicBezTo>
                    <a:pt x="381" y="763"/>
                    <a:pt x="380" y="764"/>
                    <a:pt x="380" y="766"/>
                  </a:cubicBezTo>
                  <a:lnTo>
                    <a:pt x="380" y="766"/>
                  </a:lnTo>
                  <a:cubicBezTo>
                    <a:pt x="381" y="764"/>
                    <a:pt x="381" y="763"/>
                    <a:pt x="381" y="761"/>
                  </a:cubicBezTo>
                  <a:close/>
                  <a:moveTo>
                    <a:pt x="304" y="1"/>
                  </a:moveTo>
                  <a:cubicBezTo>
                    <a:pt x="222" y="1"/>
                    <a:pt x="145" y="55"/>
                    <a:pt x="121" y="138"/>
                  </a:cubicBezTo>
                  <a:cubicBezTo>
                    <a:pt x="77" y="320"/>
                    <a:pt x="29" y="500"/>
                    <a:pt x="17" y="689"/>
                  </a:cubicBezTo>
                  <a:cubicBezTo>
                    <a:pt x="1" y="874"/>
                    <a:pt x="9" y="1061"/>
                    <a:pt x="40" y="1246"/>
                  </a:cubicBezTo>
                  <a:cubicBezTo>
                    <a:pt x="70" y="1414"/>
                    <a:pt x="104" y="1581"/>
                    <a:pt x="142" y="1748"/>
                  </a:cubicBezTo>
                  <a:cubicBezTo>
                    <a:pt x="162" y="1824"/>
                    <a:pt x="230" y="1877"/>
                    <a:pt x="309" y="1877"/>
                  </a:cubicBezTo>
                  <a:cubicBezTo>
                    <a:pt x="322" y="1877"/>
                    <a:pt x="336" y="1876"/>
                    <a:pt x="349" y="1871"/>
                  </a:cubicBezTo>
                  <a:cubicBezTo>
                    <a:pt x="444" y="1847"/>
                    <a:pt x="491" y="1754"/>
                    <a:pt x="474" y="1662"/>
                  </a:cubicBezTo>
                  <a:cubicBezTo>
                    <a:pt x="468" y="1632"/>
                    <a:pt x="461" y="1602"/>
                    <a:pt x="457" y="1572"/>
                  </a:cubicBezTo>
                  <a:cubicBezTo>
                    <a:pt x="423" y="1391"/>
                    <a:pt x="389" y="1211"/>
                    <a:pt x="377" y="1029"/>
                  </a:cubicBezTo>
                  <a:cubicBezTo>
                    <a:pt x="374" y="940"/>
                    <a:pt x="376" y="853"/>
                    <a:pt x="380" y="766"/>
                  </a:cubicBezTo>
                  <a:lnTo>
                    <a:pt x="380" y="766"/>
                  </a:lnTo>
                  <a:cubicBezTo>
                    <a:pt x="380" y="768"/>
                    <a:pt x="380" y="770"/>
                    <a:pt x="380" y="772"/>
                  </a:cubicBezTo>
                  <a:lnTo>
                    <a:pt x="380" y="772"/>
                  </a:lnTo>
                  <a:cubicBezTo>
                    <a:pt x="386" y="690"/>
                    <a:pt x="398" y="607"/>
                    <a:pt x="414" y="525"/>
                  </a:cubicBezTo>
                  <a:cubicBezTo>
                    <a:pt x="436" y="430"/>
                    <a:pt x="460" y="337"/>
                    <a:pt x="485" y="242"/>
                  </a:cubicBezTo>
                  <a:cubicBezTo>
                    <a:pt x="514" y="142"/>
                    <a:pt x="457" y="36"/>
                    <a:pt x="355" y="8"/>
                  </a:cubicBezTo>
                  <a:cubicBezTo>
                    <a:pt x="338" y="3"/>
                    <a:pt x="321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299" name="Google Shape;9299;p18"/>
            <p:cNvSpPr/>
            <p:nvPr/>
          </p:nvSpPr>
          <p:spPr>
            <a:xfrm>
              <a:off x="2388350" y="1306525"/>
              <a:ext cx="42925" cy="70725"/>
            </a:xfrm>
            <a:custGeom>
              <a:avLst/>
              <a:gdLst/>
              <a:ahLst/>
              <a:cxnLst/>
              <a:rect l="l" t="t" r="r" b="b"/>
              <a:pathLst>
                <a:path w="1717" h="2829" extrusionOk="0">
                  <a:moveTo>
                    <a:pt x="685" y="1"/>
                  </a:moveTo>
                  <a:cubicBezTo>
                    <a:pt x="633" y="1"/>
                    <a:pt x="580" y="8"/>
                    <a:pt x="529" y="22"/>
                  </a:cubicBezTo>
                  <a:cubicBezTo>
                    <a:pt x="404" y="55"/>
                    <a:pt x="287" y="114"/>
                    <a:pt x="186" y="193"/>
                  </a:cubicBezTo>
                  <a:cubicBezTo>
                    <a:pt x="121" y="242"/>
                    <a:pt x="50" y="301"/>
                    <a:pt x="28" y="383"/>
                  </a:cubicBezTo>
                  <a:cubicBezTo>
                    <a:pt x="1" y="483"/>
                    <a:pt x="58" y="586"/>
                    <a:pt x="157" y="616"/>
                  </a:cubicBezTo>
                  <a:cubicBezTo>
                    <a:pt x="175" y="621"/>
                    <a:pt x="192" y="623"/>
                    <a:pt x="209" y="623"/>
                  </a:cubicBezTo>
                  <a:cubicBezTo>
                    <a:pt x="280" y="623"/>
                    <a:pt x="347" y="582"/>
                    <a:pt x="379" y="514"/>
                  </a:cubicBezTo>
                  <a:lnTo>
                    <a:pt x="397" y="500"/>
                  </a:lnTo>
                  <a:cubicBezTo>
                    <a:pt x="430" y="473"/>
                    <a:pt x="465" y="448"/>
                    <a:pt x="501" y="424"/>
                  </a:cubicBezTo>
                  <a:cubicBezTo>
                    <a:pt x="510" y="418"/>
                    <a:pt x="520" y="413"/>
                    <a:pt x="529" y="408"/>
                  </a:cubicBezTo>
                  <a:cubicBezTo>
                    <a:pt x="552" y="399"/>
                    <a:pt x="572" y="391"/>
                    <a:pt x="593" y="383"/>
                  </a:cubicBezTo>
                  <a:cubicBezTo>
                    <a:pt x="609" y="378"/>
                    <a:pt x="623" y="375"/>
                    <a:pt x="637" y="372"/>
                  </a:cubicBezTo>
                  <a:cubicBezTo>
                    <a:pt x="648" y="370"/>
                    <a:pt x="658" y="367"/>
                    <a:pt x="669" y="367"/>
                  </a:cubicBezTo>
                  <a:lnTo>
                    <a:pt x="708" y="367"/>
                  </a:lnTo>
                  <a:cubicBezTo>
                    <a:pt x="716" y="369"/>
                    <a:pt x="727" y="369"/>
                    <a:pt x="732" y="370"/>
                  </a:cubicBezTo>
                  <a:cubicBezTo>
                    <a:pt x="738" y="372"/>
                    <a:pt x="745" y="375"/>
                    <a:pt x="751" y="377"/>
                  </a:cubicBezTo>
                  <a:lnTo>
                    <a:pt x="742" y="372"/>
                  </a:lnTo>
                  <a:lnTo>
                    <a:pt x="743" y="372"/>
                  </a:lnTo>
                  <a:lnTo>
                    <a:pt x="756" y="378"/>
                  </a:lnTo>
                  <a:lnTo>
                    <a:pt x="764" y="383"/>
                  </a:lnTo>
                  <a:lnTo>
                    <a:pt x="772" y="389"/>
                  </a:lnTo>
                  <a:lnTo>
                    <a:pt x="776" y="394"/>
                  </a:lnTo>
                  <a:lnTo>
                    <a:pt x="784" y="404"/>
                  </a:lnTo>
                  <a:cubicBezTo>
                    <a:pt x="788" y="410"/>
                    <a:pt x="791" y="416"/>
                    <a:pt x="794" y="421"/>
                  </a:cubicBezTo>
                  <a:cubicBezTo>
                    <a:pt x="799" y="432"/>
                    <a:pt x="803" y="440"/>
                    <a:pt x="807" y="453"/>
                  </a:cubicBezTo>
                  <a:cubicBezTo>
                    <a:pt x="810" y="465"/>
                    <a:pt x="813" y="478"/>
                    <a:pt x="816" y="491"/>
                  </a:cubicBezTo>
                  <a:cubicBezTo>
                    <a:pt x="818" y="495"/>
                    <a:pt x="818" y="500"/>
                    <a:pt x="818" y="505"/>
                  </a:cubicBezTo>
                  <a:lnTo>
                    <a:pt x="818" y="508"/>
                  </a:lnTo>
                  <a:cubicBezTo>
                    <a:pt x="818" y="513"/>
                    <a:pt x="816" y="518"/>
                    <a:pt x="816" y="522"/>
                  </a:cubicBezTo>
                  <a:cubicBezTo>
                    <a:pt x="811" y="540"/>
                    <a:pt x="807" y="559"/>
                    <a:pt x="800" y="576"/>
                  </a:cubicBezTo>
                  <a:cubicBezTo>
                    <a:pt x="794" y="589"/>
                    <a:pt x="789" y="603"/>
                    <a:pt x="783" y="616"/>
                  </a:cubicBezTo>
                  <a:cubicBezTo>
                    <a:pt x="765" y="646"/>
                    <a:pt x="748" y="674"/>
                    <a:pt x="729" y="703"/>
                  </a:cubicBezTo>
                  <a:cubicBezTo>
                    <a:pt x="702" y="738"/>
                    <a:pt x="675" y="771"/>
                    <a:pt x="648" y="804"/>
                  </a:cubicBezTo>
                  <a:cubicBezTo>
                    <a:pt x="621" y="831"/>
                    <a:pt x="596" y="856"/>
                    <a:pt x="569" y="882"/>
                  </a:cubicBezTo>
                  <a:cubicBezTo>
                    <a:pt x="553" y="894"/>
                    <a:pt x="537" y="905"/>
                    <a:pt x="522" y="918"/>
                  </a:cubicBezTo>
                  <a:cubicBezTo>
                    <a:pt x="487" y="945"/>
                    <a:pt x="442" y="977"/>
                    <a:pt x="420" y="1018"/>
                  </a:cubicBezTo>
                  <a:cubicBezTo>
                    <a:pt x="397" y="1057"/>
                    <a:pt x="384" y="1102"/>
                    <a:pt x="381" y="1148"/>
                  </a:cubicBezTo>
                  <a:cubicBezTo>
                    <a:pt x="382" y="1192"/>
                    <a:pt x="395" y="1236"/>
                    <a:pt x="419" y="1274"/>
                  </a:cubicBezTo>
                  <a:cubicBezTo>
                    <a:pt x="469" y="1361"/>
                    <a:pt x="577" y="1407"/>
                    <a:pt x="667" y="1441"/>
                  </a:cubicBezTo>
                  <a:cubicBezTo>
                    <a:pt x="776" y="1479"/>
                    <a:pt x="884" y="1524"/>
                    <a:pt x="987" y="1577"/>
                  </a:cubicBezTo>
                  <a:cubicBezTo>
                    <a:pt x="1028" y="1599"/>
                    <a:pt x="1066" y="1621"/>
                    <a:pt x="1104" y="1646"/>
                  </a:cubicBezTo>
                  <a:cubicBezTo>
                    <a:pt x="1128" y="1664"/>
                    <a:pt x="1152" y="1681"/>
                    <a:pt x="1174" y="1702"/>
                  </a:cubicBezTo>
                  <a:cubicBezTo>
                    <a:pt x="1202" y="1729"/>
                    <a:pt x="1231" y="1757"/>
                    <a:pt x="1256" y="1787"/>
                  </a:cubicBezTo>
                  <a:cubicBezTo>
                    <a:pt x="1278" y="1815"/>
                    <a:pt x="1298" y="1845"/>
                    <a:pt x="1318" y="1873"/>
                  </a:cubicBezTo>
                  <a:lnTo>
                    <a:pt x="1318" y="1873"/>
                  </a:lnTo>
                  <a:cubicBezTo>
                    <a:pt x="1325" y="1883"/>
                    <a:pt x="1330" y="1893"/>
                    <a:pt x="1335" y="1903"/>
                  </a:cubicBezTo>
                  <a:cubicBezTo>
                    <a:pt x="1340" y="1911"/>
                    <a:pt x="1343" y="1919"/>
                    <a:pt x="1345" y="1927"/>
                  </a:cubicBezTo>
                  <a:cubicBezTo>
                    <a:pt x="1348" y="1933"/>
                    <a:pt x="1349" y="1938"/>
                    <a:pt x="1351" y="1947"/>
                  </a:cubicBezTo>
                  <a:cubicBezTo>
                    <a:pt x="1353" y="1955"/>
                    <a:pt x="1354" y="1966"/>
                    <a:pt x="1354" y="1976"/>
                  </a:cubicBezTo>
                  <a:cubicBezTo>
                    <a:pt x="1354" y="1982"/>
                    <a:pt x="1354" y="1988"/>
                    <a:pt x="1354" y="1995"/>
                  </a:cubicBezTo>
                  <a:cubicBezTo>
                    <a:pt x="1353" y="1999"/>
                    <a:pt x="1353" y="2006"/>
                    <a:pt x="1351" y="2010"/>
                  </a:cubicBezTo>
                  <a:cubicBezTo>
                    <a:pt x="1349" y="2015"/>
                    <a:pt x="1349" y="2020"/>
                    <a:pt x="1348" y="2025"/>
                  </a:cubicBezTo>
                  <a:cubicBezTo>
                    <a:pt x="1343" y="2034"/>
                    <a:pt x="1338" y="2044"/>
                    <a:pt x="1335" y="2053"/>
                  </a:cubicBezTo>
                  <a:cubicBezTo>
                    <a:pt x="1329" y="2064"/>
                    <a:pt x="1321" y="2074"/>
                    <a:pt x="1313" y="2085"/>
                  </a:cubicBezTo>
                  <a:lnTo>
                    <a:pt x="1323" y="2071"/>
                  </a:lnTo>
                  <a:lnTo>
                    <a:pt x="1323" y="2071"/>
                  </a:lnTo>
                  <a:lnTo>
                    <a:pt x="1316" y="2077"/>
                  </a:lnTo>
                  <a:cubicBezTo>
                    <a:pt x="1299" y="2094"/>
                    <a:pt x="1281" y="2110"/>
                    <a:pt x="1264" y="2126"/>
                  </a:cubicBezTo>
                  <a:cubicBezTo>
                    <a:pt x="1223" y="2159"/>
                    <a:pt x="1180" y="2189"/>
                    <a:pt x="1134" y="2219"/>
                  </a:cubicBezTo>
                  <a:cubicBezTo>
                    <a:pt x="1096" y="2243"/>
                    <a:pt x="1057" y="2265"/>
                    <a:pt x="1015" y="2286"/>
                  </a:cubicBezTo>
                  <a:cubicBezTo>
                    <a:pt x="952" y="2314"/>
                    <a:pt x="889" y="2338"/>
                    <a:pt x="822" y="2360"/>
                  </a:cubicBezTo>
                  <a:cubicBezTo>
                    <a:pt x="718" y="2390"/>
                    <a:pt x="613" y="2417"/>
                    <a:pt x="506" y="2438"/>
                  </a:cubicBezTo>
                  <a:cubicBezTo>
                    <a:pt x="469" y="2444"/>
                    <a:pt x="431" y="2447"/>
                    <a:pt x="393" y="2450"/>
                  </a:cubicBezTo>
                  <a:cubicBezTo>
                    <a:pt x="292" y="2460"/>
                    <a:pt x="216" y="2563"/>
                    <a:pt x="229" y="2661"/>
                  </a:cubicBezTo>
                  <a:cubicBezTo>
                    <a:pt x="241" y="2756"/>
                    <a:pt x="322" y="2827"/>
                    <a:pt x="417" y="2829"/>
                  </a:cubicBezTo>
                  <a:cubicBezTo>
                    <a:pt x="425" y="2829"/>
                    <a:pt x="431" y="2829"/>
                    <a:pt x="439" y="2827"/>
                  </a:cubicBezTo>
                  <a:cubicBezTo>
                    <a:pt x="579" y="2811"/>
                    <a:pt x="716" y="2769"/>
                    <a:pt x="849" y="2729"/>
                  </a:cubicBezTo>
                  <a:cubicBezTo>
                    <a:pt x="966" y="2696"/>
                    <a:pt x="1079" y="2653"/>
                    <a:pt x="1190" y="2602"/>
                  </a:cubicBezTo>
                  <a:cubicBezTo>
                    <a:pt x="1330" y="2534"/>
                    <a:pt x="1460" y="2444"/>
                    <a:pt x="1573" y="2335"/>
                  </a:cubicBezTo>
                  <a:cubicBezTo>
                    <a:pt x="1666" y="2238"/>
                    <a:pt x="1717" y="2109"/>
                    <a:pt x="1714" y="1976"/>
                  </a:cubicBezTo>
                  <a:cubicBezTo>
                    <a:pt x="1710" y="1832"/>
                    <a:pt x="1639" y="1702"/>
                    <a:pt x="1551" y="1592"/>
                  </a:cubicBezTo>
                  <a:cubicBezTo>
                    <a:pt x="1451" y="1467"/>
                    <a:pt x="1329" y="1363"/>
                    <a:pt x="1191" y="1284"/>
                  </a:cubicBezTo>
                  <a:cubicBezTo>
                    <a:pt x="1118" y="1243"/>
                    <a:pt x="1044" y="1206"/>
                    <a:pt x="968" y="1173"/>
                  </a:cubicBezTo>
                  <a:cubicBezTo>
                    <a:pt x="928" y="1156"/>
                    <a:pt x="887" y="1140"/>
                    <a:pt x="848" y="1124"/>
                  </a:cubicBezTo>
                  <a:cubicBezTo>
                    <a:pt x="852" y="1118"/>
                    <a:pt x="859" y="1113"/>
                    <a:pt x="863" y="1107"/>
                  </a:cubicBezTo>
                  <a:cubicBezTo>
                    <a:pt x="903" y="1065"/>
                    <a:pt x="939" y="1021"/>
                    <a:pt x="976" y="977"/>
                  </a:cubicBezTo>
                  <a:cubicBezTo>
                    <a:pt x="1058" y="874"/>
                    <a:pt x="1136" y="752"/>
                    <a:pt x="1164" y="622"/>
                  </a:cubicBezTo>
                  <a:cubicBezTo>
                    <a:pt x="1180" y="562"/>
                    <a:pt x="1185" y="499"/>
                    <a:pt x="1177" y="437"/>
                  </a:cubicBezTo>
                  <a:cubicBezTo>
                    <a:pt x="1167" y="385"/>
                    <a:pt x="1153" y="332"/>
                    <a:pt x="1133" y="283"/>
                  </a:cubicBezTo>
                  <a:cubicBezTo>
                    <a:pt x="1087" y="168"/>
                    <a:pt x="992" y="76"/>
                    <a:pt x="875" y="33"/>
                  </a:cubicBezTo>
                  <a:cubicBezTo>
                    <a:pt x="814" y="11"/>
                    <a:pt x="749" y="1"/>
                    <a:pt x="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0" name="Google Shape;9300;p18"/>
            <p:cNvSpPr/>
            <p:nvPr/>
          </p:nvSpPr>
          <p:spPr>
            <a:xfrm>
              <a:off x="2435125" y="1320350"/>
              <a:ext cx="45375" cy="107175"/>
            </a:xfrm>
            <a:custGeom>
              <a:avLst/>
              <a:gdLst/>
              <a:ahLst/>
              <a:cxnLst/>
              <a:rect l="l" t="t" r="r" b="b"/>
              <a:pathLst>
                <a:path w="1815" h="4287" extrusionOk="0">
                  <a:moveTo>
                    <a:pt x="782" y="0"/>
                  </a:moveTo>
                  <a:cubicBezTo>
                    <a:pt x="740" y="0"/>
                    <a:pt x="698" y="9"/>
                    <a:pt x="659" y="28"/>
                  </a:cubicBezTo>
                  <a:cubicBezTo>
                    <a:pt x="587" y="63"/>
                    <a:pt x="530" y="123"/>
                    <a:pt x="496" y="196"/>
                  </a:cubicBezTo>
                  <a:cubicBezTo>
                    <a:pt x="412" y="381"/>
                    <a:pt x="362" y="579"/>
                    <a:pt x="346" y="781"/>
                  </a:cubicBezTo>
                  <a:cubicBezTo>
                    <a:pt x="333" y="918"/>
                    <a:pt x="332" y="1054"/>
                    <a:pt x="332" y="1191"/>
                  </a:cubicBezTo>
                  <a:cubicBezTo>
                    <a:pt x="335" y="1386"/>
                    <a:pt x="349" y="1582"/>
                    <a:pt x="374" y="1777"/>
                  </a:cubicBezTo>
                  <a:cubicBezTo>
                    <a:pt x="387" y="1875"/>
                    <a:pt x="400" y="1972"/>
                    <a:pt x="444" y="2065"/>
                  </a:cubicBezTo>
                  <a:cubicBezTo>
                    <a:pt x="488" y="2159"/>
                    <a:pt x="574" y="2205"/>
                    <a:pt x="672" y="2217"/>
                  </a:cubicBezTo>
                  <a:cubicBezTo>
                    <a:pt x="684" y="2219"/>
                    <a:pt x="696" y="2220"/>
                    <a:pt x="709" y="2220"/>
                  </a:cubicBezTo>
                  <a:cubicBezTo>
                    <a:pt x="817" y="2220"/>
                    <a:pt x="925" y="2160"/>
                    <a:pt x="1009" y="2099"/>
                  </a:cubicBezTo>
                  <a:cubicBezTo>
                    <a:pt x="1044" y="2073"/>
                    <a:pt x="1076" y="2043"/>
                    <a:pt x="1106" y="2011"/>
                  </a:cubicBezTo>
                  <a:lnTo>
                    <a:pt x="1106" y="2011"/>
                  </a:lnTo>
                  <a:cubicBezTo>
                    <a:pt x="1101" y="2073"/>
                    <a:pt x="1096" y="2135"/>
                    <a:pt x="1092" y="2197"/>
                  </a:cubicBezTo>
                  <a:cubicBezTo>
                    <a:pt x="1074" y="2398"/>
                    <a:pt x="1057" y="2596"/>
                    <a:pt x="1035" y="2795"/>
                  </a:cubicBezTo>
                  <a:cubicBezTo>
                    <a:pt x="1014" y="2972"/>
                    <a:pt x="979" y="3148"/>
                    <a:pt x="943" y="3324"/>
                  </a:cubicBezTo>
                  <a:cubicBezTo>
                    <a:pt x="924" y="3406"/>
                    <a:pt x="902" y="3490"/>
                    <a:pt x="875" y="3571"/>
                  </a:cubicBezTo>
                  <a:cubicBezTo>
                    <a:pt x="876" y="3568"/>
                    <a:pt x="876" y="3566"/>
                    <a:pt x="878" y="3563"/>
                  </a:cubicBezTo>
                  <a:lnTo>
                    <a:pt x="878" y="3563"/>
                  </a:lnTo>
                  <a:cubicBezTo>
                    <a:pt x="864" y="3602"/>
                    <a:pt x="846" y="3642"/>
                    <a:pt x="826" y="3682"/>
                  </a:cubicBezTo>
                  <a:cubicBezTo>
                    <a:pt x="807" y="3715"/>
                    <a:pt x="788" y="3750"/>
                    <a:pt x="765" y="3781"/>
                  </a:cubicBezTo>
                  <a:cubicBezTo>
                    <a:pt x="745" y="3810"/>
                    <a:pt x="723" y="3837"/>
                    <a:pt x="701" y="3864"/>
                  </a:cubicBezTo>
                  <a:lnTo>
                    <a:pt x="691" y="3873"/>
                  </a:lnTo>
                  <a:lnTo>
                    <a:pt x="678" y="3883"/>
                  </a:lnTo>
                  <a:cubicBezTo>
                    <a:pt x="669" y="3888"/>
                    <a:pt x="659" y="3894"/>
                    <a:pt x="649" y="3899"/>
                  </a:cubicBezTo>
                  <a:lnTo>
                    <a:pt x="649" y="3899"/>
                  </a:lnTo>
                  <a:cubicBezTo>
                    <a:pt x="649" y="3899"/>
                    <a:pt x="649" y="3899"/>
                    <a:pt x="650" y="3898"/>
                  </a:cubicBezTo>
                  <a:lnTo>
                    <a:pt x="650" y="3898"/>
                  </a:lnTo>
                  <a:cubicBezTo>
                    <a:pt x="649" y="3899"/>
                    <a:pt x="649" y="3899"/>
                    <a:pt x="648" y="3899"/>
                  </a:cubicBezTo>
                  <a:lnTo>
                    <a:pt x="648" y="3899"/>
                  </a:lnTo>
                  <a:cubicBezTo>
                    <a:pt x="648" y="3899"/>
                    <a:pt x="649" y="3899"/>
                    <a:pt x="649" y="3899"/>
                  </a:cubicBezTo>
                  <a:lnTo>
                    <a:pt x="649" y="3899"/>
                  </a:lnTo>
                  <a:cubicBezTo>
                    <a:pt x="648" y="3899"/>
                    <a:pt x="647" y="3899"/>
                    <a:pt x="647" y="3900"/>
                  </a:cubicBezTo>
                  <a:lnTo>
                    <a:pt x="647" y="3900"/>
                  </a:lnTo>
                  <a:cubicBezTo>
                    <a:pt x="647" y="3900"/>
                    <a:pt x="648" y="3899"/>
                    <a:pt x="648" y="3899"/>
                  </a:cubicBezTo>
                  <a:lnTo>
                    <a:pt x="648" y="3899"/>
                  </a:lnTo>
                  <a:cubicBezTo>
                    <a:pt x="646" y="3900"/>
                    <a:pt x="645" y="3901"/>
                    <a:pt x="643" y="3901"/>
                  </a:cubicBezTo>
                  <a:lnTo>
                    <a:pt x="643" y="3901"/>
                  </a:lnTo>
                  <a:cubicBezTo>
                    <a:pt x="644" y="3901"/>
                    <a:pt x="645" y="3900"/>
                    <a:pt x="647" y="3900"/>
                  </a:cubicBezTo>
                  <a:lnTo>
                    <a:pt x="647" y="3900"/>
                  </a:lnTo>
                  <a:cubicBezTo>
                    <a:pt x="633" y="3905"/>
                    <a:pt x="620" y="3910"/>
                    <a:pt x="607" y="3914"/>
                  </a:cubicBezTo>
                  <a:lnTo>
                    <a:pt x="618" y="3911"/>
                  </a:lnTo>
                  <a:lnTo>
                    <a:pt x="601" y="3917"/>
                  </a:lnTo>
                  <a:lnTo>
                    <a:pt x="596" y="3919"/>
                  </a:lnTo>
                  <a:lnTo>
                    <a:pt x="596" y="3919"/>
                  </a:lnTo>
                  <a:lnTo>
                    <a:pt x="599" y="3917"/>
                  </a:lnTo>
                  <a:lnTo>
                    <a:pt x="599" y="3917"/>
                  </a:lnTo>
                  <a:cubicBezTo>
                    <a:pt x="591" y="3919"/>
                    <a:pt x="585" y="3922"/>
                    <a:pt x="577" y="3924"/>
                  </a:cubicBezTo>
                  <a:lnTo>
                    <a:pt x="571" y="3925"/>
                  </a:lnTo>
                  <a:lnTo>
                    <a:pt x="556" y="3925"/>
                  </a:lnTo>
                  <a:lnTo>
                    <a:pt x="542" y="3922"/>
                  </a:lnTo>
                  <a:lnTo>
                    <a:pt x="526" y="3917"/>
                  </a:lnTo>
                  <a:cubicBezTo>
                    <a:pt x="518" y="3914"/>
                    <a:pt x="512" y="3911"/>
                    <a:pt x="504" y="3908"/>
                  </a:cubicBezTo>
                  <a:cubicBezTo>
                    <a:pt x="490" y="3900"/>
                    <a:pt x="476" y="3890"/>
                    <a:pt x="461" y="3879"/>
                  </a:cubicBezTo>
                  <a:lnTo>
                    <a:pt x="461" y="3879"/>
                  </a:lnTo>
                  <a:cubicBezTo>
                    <a:pt x="469" y="3884"/>
                    <a:pt x="476" y="3889"/>
                    <a:pt x="482" y="3894"/>
                  </a:cubicBezTo>
                  <a:cubicBezTo>
                    <a:pt x="469" y="3883"/>
                    <a:pt x="457" y="3875"/>
                    <a:pt x="446" y="3864"/>
                  </a:cubicBezTo>
                  <a:lnTo>
                    <a:pt x="446" y="3864"/>
                  </a:lnTo>
                  <a:lnTo>
                    <a:pt x="450" y="3870"/>
                  </a:lnTo>
                  <a:lnTo>
                    <a:pt x="444" y="3862"/>
                  </a:lnTo>
                  <a:lnTo>
                    <a:pt x="455" y="3871"/>
                  </a:lnTo>
                  <a:cubicBezTo>
                    <a:pt x="449" y="3866"/>
                    <a:pt x="444" y="3860"/>
                    <a:pt x="438" y="3854"/>
                  </a:cubicBezTo>
                  <a:lnTo>
                    <a:pt x="438" y="3854"/>
                  </a:lnTo>
                  <a:cubicBezTo>
                    <a:pt x="439" y="3856"/>
                    <a:pt x="441" y="3857"/>
                    <a:pt x="442" y="3859"/>
                  </a:cubicBezTo>
                  <a:lnTo>
                    <a:pt x="442" y="3859"/>
                  </a:lnTo>
                  <a:cubicBezTo>
                    <a:pt x="440" y="3857"/>
                    <a:pt x="439" y="3856"/>
                    <a:pt x="438" y="3854"/>
                  </a:cubicBezTo>
                  <a:lnTo>
                    <a:pt x="438" y="3854"/>
                  </a:lnTo>
                  <a:cubicBezTo>
                    <a:pt x="437" y="3854"/>
                    <a:pt x="437" y="3853"/>
                    <a:pt x="436" y="3852"/>
                  </a:cubicBezTo>
                  <a:cubicBezTo>
                    <a:pt x="431" y="3846"/>
                    <a:pt x="427" y="3840"/>
                    <a:pt x="422" y="3832"/>
                  </a:cubicBezTo>
                  <a:cubicBezTo>
                    <a:pt x="412" y="3818"/>
                    <a:pt x="405" y="3803"/>
                    <a:pt x="397" y="3788"/>
                  </a:cubicBezTo>
                  <a:cubicBezTo>
                    <a:pt x="392" y="3778"/>
                    <a:pt x="387" y="3767"/>
                    <a:pt x="384" y="3756"/>
                  </a:cubicBezTo>
                  <a:cubicBezTo>
                    <a:pt x="379" y="3740"/>
                    <a:pt x="374" y="3724"/>
                    <a:pt x="373" y="3710"/>
                  </a:cubicBezTo>
                  <a:cubicBezTo>
                    <a:pt x="371" y="3700"/>
                    <a:pt x="369" y="3689"/>
                    <a:pt x="368" y="3679"/>
                  </a:cubicBezTo>
                  <a:lnTo>
                    <a:pt x="368" y="3679"/>
                  </a:lnTo>
                  <a:cubicBezTo>
                    <a:pt x="368" y="3684"/>
                    <a:pt x="368" y="3688"/>
                    <a:pt x="368" y="3693"/>
                  </a:cubicBezTo>
                  <a:cubicBezTo>
                    <a:pt x="367" y="3686"/>
                    <a:pt x="367" y="3679"/>
                    <a:pt x="367" y="3672"/>
                  </a:cubicBezTo>
                  <a:lnTo>
                    <a:pt x="367" y="3672"/>
                  </a:lnTo>
                  <a:cubicBezTo>
                    <a:pt x="367" y="3674"/>
                    <a:pt x="368" y="3677"/>
                    <a:pt x="368" y="3679"/>
                  </a:cubicBezTo>
                  <a:lnTo>
                    <a:pt x="368" y="3679"/>
                  </a:lnTo>
                  <a:cubicBezTo>
                    <a:pt x="368" y="3676"/>
                    <a:pt x="367" y="3674"/>
                    <a:pt x="367" y="3671"/>
                  </a:cubicBezTo>
                  <a:lnTo>
                    <a:pt x="367" y="3671"/>
                  </a:lnTo>
                  <a:cubicBezTo>
                    <a:pt x="367" y="3671"/>
                    <a:pt x="367" y="3671"/>
                    <a:pt x="367" y="3672"/>
                  </a:cubicBezTo>
                  <a:lnTo>
                    <a:pt x="367" y="3672"/>
                  </a:lnTo>
                  <a:cubicBezTo>
                    <a:pt x="367" y="3671"/>
                    <a:pt x="367" y="3670"/>
                    <a:pt x="367" y="3669"/>
                  </a:cubicBezTo>
                  <a:lnTo>
                    <a:pt x="367" y="3669"/>
                  </a:lnTo>
                  <a:cubicBezTo>
                    <a:pt x="367" y="3669"/>
                    <a:pt x="367" y="3670"/>
                    <a:pt x="367" y="3671"/>
                  </a:cubicBezTo>
                  <a:lnTo>
                    <a:pt x="367" y="3671"/>
                  </a:lnTo>
                  <a:cubicBezTo>
                    <a:pt x="367" y="3660"/>
                    <a:pt x="367" y="3649"/>
                    <a:pt x="367" y="3639"/>
                  </a:cubicBezTo>
                  <a:cubicBezTo>
                    <a:pt x="370" y="3615"/>
                    <a:pt x="373" y="3591"/>
                    <a:pt x="378" y="3568"/>
                  </a:cubicBezTo>
                  <a:cubicBezTo>
                    <a:pt x="387" y="3530"/>
                    <a:pt x="398" y="3492"/>
                    <a:pt x="411" y="3455"/>
                  </a:cubicBezTo>
                  <a:cubicBezTo>
                    <a:pt x="427" y="3414"/>
                    <a:pt x="444" y="3373"/>
                    <a:pt x="463" y="3333"/>
                  </a:cubicBezTo>
                  <a:cubicBezTo>
                    <a:pt x="490" y="3284"/>
                    <a:pt x="520" y="3235"/>
                    <a:pt x="553" y="3188"/>
                  </a:cubicBezTo>
                  <a:cubicBezTo>
                    <a:pt x="678" y="3015"/>
                    <a:pt x="816" y="2850"/>
                    <a:pt x="955" y="2686"/>
                  </a:cubicBezTo>
                  <a:cubicBezTo>
                    <a:pt x="1017" y="2615"/>
                    <a:pt x="1008" y="2504"/>
                    <a:pt x="933" y="2444"/>
                  </a:cubicBezTo>
                  <a:cubicBezTo>
                    <a:pt x="902" y="2418"/>
                    <a:pt x="865" y="2406"/>
                    <a:pt x="828" y="2406"/>
                  </a:cubicBezTo>
                  <a:cubicBezTo>
                    <a:pt x="776" y="2406"/>
                    <a:pt x="726" y="2430"/>
                    <a:pt x="693" y="2474"/>
                  </a:cubicBezTo>
                  <a:cubicBezTo>
                    <a:pt x="609" y="2569"/>
                    <a:pt x="526" y="2665"/>
                    <a:pt x="446" y="2762"/>
                  </a:cubicBezTo>
                  <a:cubicBezTo>
                    <a:pt x="314" y="2919"/>
                    <a:pt x="183" y="3077"/>
                    <a:pt x="102" y="3267"/>
                  </a:cubicBezTo>
                  <a:cubicBezTo>
                    <a:pt x="45" y="3400"/>
                    <a:pt x="1" y="3542"/>
                    <a:pt x="7" y="3689"/>
                  </a:cubicBezTo>
                  <a:cubicBezTo>
                    <a:pt x="14" y="3807"/>
                    <a:pt x="48" y="3922"/>
                    <a:pt x="112" y="4022"/>
                  </a:cubicBezTo>
                  <a:cubicBezTo>
                    <a:pt x="180" y="4129"/>
                    <a:pt x="281" y="4212"/>
                    <a:pt x="400" y="4258"/>
                  </a:cubicBezTo>
                  <a:cubicBezTo>
                    <a:pt x="449" y="4276"/>
                    <a:pt x="500" y="4286"/>
                    <a:pt x="552" y="4286"/>
                  </a:cubicBezTo>
                  <a:cubicBezTo>
                    <a:pt x="556" y="4286"/>
                    <a:pt x="559" y="4286"/>
                    <a:pt x="563" y="4286"/>
                  </a:cubicBezTo>
                  <a:lnTo>
                    <a:pt x="588" y="4286"/>
                  </a:lnTo>
                  <a:cubicBezTo>
                    <a:pt x="637" y="4283"/>
                    <a:pt x="685" y="4272"/>
                    <a:pt x="729" y="4255"/>
                  </a:cubicBezTo>
                  <a:cubicBezTo>
                    <a:pt x="788" y="4232"/>
                    <a:pt x="845" y="4202"/>
                    <a:pt x="895" y="4166"/>
                  </a:cubicBezTo>
                  <a:cubicBezTo>
                    <a:pt x="940" y="4133"/>
                    <a:pt x="978" y="4092"/>
                    <a:pt x="1008" y="4044"/>
                  </a:cubicBezTo>
                  <a:cubicBezTo>
                    <a:pt x="1076" y="3955"/>
                    <a:pt x="1131" y="3856"/>
                    <a:pt x="1174" y="3750"/>
                  </a:cubicBezTo>
                  <a:cubicBezTo>
                    <a:pt x="1236" y="3579"/>
                    <a:pt x="1272" y="3400"/>
                    <a:pt x="1305" y="3222"/>
                  </a:cubicBezTo>
                  <a:cubicBezTo>
                    <a:pt x="1342" y="3029"/>
                    <a:pt x="1367" y="2835"/>
                    <a:pt x="1389" y="2640"/>
                  </a:cubicBezTo>
                  <a:cubicBezTo>
                    <a:pt x="1411" y="2448"/>
                    <a:pt x="1426" y="2257"/>
                    <a:pt x="1443" y="2064"/>
                  </a:cubicBezTo>
                  <a:cubicBezTo>
                    <a:pt x="1460" y="1880"/>
                    <a:pt x="1494" y="1700"/>
                    <a:pt x="1527" y="1518"/>
                  </a:cubicBezTo>
                  <a:cubicBezTo>
                    <a:pt x="1549" y="1429"/>
                    <a:pt x="1571" y="1340"/>
                    <a:pt x="1593" y="1252"/>
                  </a:cubicBezTo>
                  <a:cubicBezTo>
                    <a:pt x="1614" y="1176"/>
                    <a:pt x="1642" y="1100"/>
                    <a:pt x="1668" y="1025"/>
                  </a:cubicBezTo>
                  <a:lnTo>
                    <a:pt x="1668" y="1025"/>
                  </a:lnTo>
                  <a:cubicBezTo>
                    <a:pt x="1666" y="1028"/>
                    <a:pt x="1665" y="1033"/>
                    <a:pt x="1663" y="1038"/>
                  </a:cubicBezTo>
                  <a:cubicBezTo>
                    <a:pt x="1671" y="1014"/>
                    <a:pt x="1679" y="990"/>
                    <a:pt x="1688" y="968"/>
                  </a:cubicBezTo>
                  <a:cubicBezTo>
                    <a:pt x="1722" y="891"/>
                    <a:pt x="1752" y="812"/>
                    <a:pt x="1780" y="732"/>
                  </a:cubicBezTo>
                  <a:cubicBezTo>
                    <a:pt x="1815" y="641"/>
                    <a:pt x="1747" y="535"/>
                    <a:pt x="1657" y="509"/>
                  </a:cubicBezTo>
                  <a:cubicBezTo>
                    <a:pt x="1640" y="505"/>
                    <a:pt x="1624" y="503"/>
                    <a:pt x="1608" y="503"/>
                  </a:cubicBezTo>
                  <a:cubicBezTo>
                    <a:pt x="1538" y="503"/>
                    <a:pt x="1472" y="543"/>
                    <a:pt x="1441" y="611"/>
                  </a:cubicBezTo>
                  <a:cubicBezTo>
                    <a:pt x="1400" y="693"/>
                    <a:pt x="1373" y="785"/>
                    <a:pt x="1343" y="872"/>
                  </a:cubicBezTo>
                  <a:cubicBezTo>
                    <a:pt x="1338" y="888"/>
                    <a:pt x="1334" y="903"/>
                    <a:pt x="1327" y="919"/>
                  </a:cubicBezTo>
                  <a:cubicBezTo>
                    <a:pt x="1274" y="1052"/>
                    <a:pt x="1215" y="1182"/>
                    <a:pt x="1150" y="1312"/>
                  </a:cubicBezTo>
                  <a:cubicBezTo>
                    <a:pt x="1084" y="1427"/>
                    <a:pt x="1016" y="1544"/>
                    <a:pt x="940" y="1655"/>
                  </a:cubicBezTo>
                  <a:cubicBezTo>
                    <a:pt x="917" y="1684"/>
                    <a:pt x="895" y="1712"/>
                    <a:pt x="873" y="1736"/>
                  </a:cubicBezTo>
                  <a:cubicBezTo>
                    <a:pt x="851" y="1760"/>
                    <a:pt x="827" y="1780"/>
                    <a:pt x="803" y="1802"/>
                  </a:cubicBezTo>
                  <a:cubicBezTo>
                    <a:pt x="794" y="1809"/>
                    <a:pt x="786" y="1817"/>
                    <a:pt x="777" y="1821"/>
                  </a:cubicBezTo>
                  <a:cubicBezTo>
                    <a:pt x="767" y="1828"/>
                    <a:pt x="758" y="1833"/>
                    <a:pt x="750" y="1837"/>
                  </a:cubicBezTo>
                  <a:lnTo>
                    <a:pt x="743" y="1840"/>
                  </a:lnTo>
                  <a:cubicBezTo>
                    <a:pt x="734" y="1807"/>
                    <a:pt x="726" y="1772"/>
                    <a:pt x="720" y="1738"/>
                  </a:cubicBezTo>
                  <a:cubicBezTo>
                    <a:pt x="704" y="1643"/>
                    <a:pt x="693" y="1548"/>
                    <a:pt x="682" y="1451"/>
                  </a:cubicBezTo>
                  <a:lnTo>
                    <a:pt x="682" y="1462"/>
                  </a:lnTo>
                  <a:cubicBezTo>
                    <a:pt x="670" y="1266"/>
                    <a:pt x="670" y="1068"/>
                    <a:pt x="685" y="872"/>
                  </a:cubicBezTo>
                  <a:lnTo>
                    <a:pt x="685" y="872"/>
                  </a:lnTo>
                  <a:lnTo>
                    <a:pt x="682" y="894"/>
                  </a:lnTo>
                  <a:cubicBezTo>
                    <a:pt x="689" y="824"/>
                    <a:pt x="699" y="756"/>
                    <a:pt x="713" y="688"/>
                  </a:cubicBezTo>
                  <a:cubicBezTo>
                    <a:pt x="729" y="614"/>
                    <a:pt x="750" y="541"/>
                    <a:pt x="775" y="468"/>
                  </a:cubicBezTo>
                  <a:lnTo>
                    <a:pt x="789" y="430"/>
                  </a:lnTo>
                  <a:cubicBezTo>
                    <a:pt x="797" y="440"/>
                    <a:pt x="805" y="451"/>
                    <a:pt x="813" y="460"/>
                  </a:cubicBezTo>
                  <a:cubicBezTo>
                    <a:pt x="853" y="509"/>
                    <a:pt x="910" y="535"/>
                    <a:pt x="968" y="535"/>
                  </a:cubicBezTo>
                  <a:cubicBezTo>
                    <a:pt x="1014" y="535"/>
                    <a:pt x="1059" y="519"/>
                    <a:pt x="1096" y="484"/>
                  </a:cubicBezTo>
                  <a:cubicBezTo>
                    <a:pt x="1171" y="411"/>
                    <a:pt x="1174" y="292"/>
                    <a:pt x="1103" y="216"/>
                  </a:cubicBezTo>
                  <a:cubicBezTo>
                    <a:pt x="1079" y="189"/>
                    <a:pt x="1054" y="163"/>
                    <a:pt x="1031" y="137"/>
                  </a:cubicBezTo>
                  <a:cubicBezTo>
                    <a:pt x="990" y="93"/>
                    <a:pt x="954" y="50"/>
                    <a:pt x="898" y="25"/>
                  </a:cubicBezTo>
                  <a:cubicBezTo>
                    <a:pt x="861" y="9"/>
                    <a:pt x="822" y="0"/>
                    <a:pt x="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1" name="Google Shape;9301;p18"/>
            <p:cNvSpPr/>
            <p:nvPr/>
          </p:nvSpPr>
          <p:spPr>
            <a:xfrm>
              <a:off x="2481200" y="1279525"/>
              <a:ext cx="26550" cy="130150"/>
            </a:xfrm>
            <a:custGeom>
              <a:avLst/>
              <a:gdLst/>
              <a:ahLst/>
              <a:cxnLst/>
              <a:rect l="l" t="t" r="r" b="b"/>
              <a:pathLst>
                <a:path w="1062" h="5206" extrusionOk="0">
                  <a:moveTo>
                    <a:pt x="339" y="0"/>
                  </a:moveTo>
                  <a:cubicBezTo>
                    <a:pt x="281" y="0"/>
                    <a:pt x="225" y="25"/>
                    <a:pt x="187" y="70"/>
                  </a:cubicBezTo>
                  <a:cubicBezTo>
                    <a:pt x="127" y="137"/>
                    <a:pt x="122" y="225"/>
                    <a:pt x="132" y="312"/>
                  </a:cubicBezTo>
                  <a:cubicBezTo>
                    <a:pt x="146" y="433"/>
                    <a:pt x="173" y="553"/>
                    <a:pt x="213" y="668"/>
                  </a:cubicBezTo>
                  <a:cubicBezTo>
                    <a:pt x="233" y="732"/>
                    <a:pt x="252" y="795"/>
                    <a:pt x="274" y="857"/>
                  </a:cubicBezTo>
                  <a:cubicBezTo>
                    <a:pt x="331" y="1023"/>
                    <a:pt x="388" y="1188"/>
                    <a:pt x="444" y="1354"/>
                  </a:cubicBezTo>
                  <a:cubicBezTo>
                    <a:pt x="483" y="1482"/>
                    <a:pt x="524" y="1610"/>
                    <a:pt x="559" y="1740"/>
                  </a:cubicBezTo>
                  <a:cubicBezTo>
                    <a:pt x="578" y="1813"/>
                    <a:pt x="600" y="1884"/>
                    <a:pt x="616" y="1957"/>
                  </a:cubicBezTo>
                  <a:cubicBezTo>
                    <a:pt x="634" y="2033"/>
                    <a:pt x="651" y="2111"/>
                    <a:pt x="668" y="2187"/>
                  </a:cubicBezTo>
                  <a:cubicBezTo>
                    <a:pt x="681" y="2259"/>
                    <a:pt x="699" y="2334"/>
                    <a:pt x="706" y="2407"/>
                  </a:cubicBezTo>
                  <a:cubicBezTo>
                    <a:pt x="714" y="2500"/>
                    <a:pt x="724" y="2593"/>
                    <a:pt x="733" y="2687"/>
                  </a:cubicBezTo>
                  <a:cubicBezTo>
                    <a:pt x="743" y="2881"/>
                    <a:pt x="741" y="3078"/>
                    <a:pt x="727" y="3272"/>
                  </a:cubicBezTo>
                  <a:cubicBezTo>
                    <a:pt x="713" y="3447"/>
                    <a:pt x="687" y="3619"/>
                    <a:pt x="653" y="3790"/>
                  </a:cubicBezTo>
                  <a:cubicBezTo>
                    <a:pt x="626" y="3912"/>
                    <a:pt x="592" y="4034"/>
                    <a:pt x="551" y="4153"/>
                  </a:cubicBezTo>
                  <a:cubicBezTo>
                    <a:pt x="526" y="4219"/>
                    <a:pt x="497" y="4284"/>
                    <a:pt x="467" y="4346"/>
                  </a:cubicBezTo>
                  <a:cubicBezTo>
                    <a:pt x="412" y="4449"/>
                    <a:pt x="352" y="4548"/>
                    <a:pt x="285" y="4645"/>
                  </a:cubicBezTo>
                  <a:lnTo>
                    <a:pt x="198" y="4764"/>
                  </a:lnTo>
                  <a:cubicBezTo>
                    <a:pt x="178" y="4792"/>
                    <a:pt x="152" y="4819"/>
                    <a:pt x="129" y="4846"/>
                  </a:cubicBezTo>
                  <a:cubicBezTo>
                    <a:pt x="110" y="4867"/>
                    <a:pt x="91" y="4886"/>
                    <a:pt x="70" y="4906"/>
                  </a:cubicBezTo>
                  <a:cubicBezTo>
                    <a:pt x="2" y="4973"/>
                    <a:pt x="0" y="5082"/>
                    <a:pt x="65" y="5151"/>
                  </a:cubicBezTo>
                  <a:cubicBezTo>
                    <a:pt x="100" y="5186"/>
                    <a:pt x="146" y="5205"/>
                    <a:pt x="195" y="5205"/>
                  </a:cubicBezTo>
                  <a:cubicBezTo>
                    <a:pt x="238" y="5205"/>
                    <a:pt x="281" y="5188"/>
                    <a:pt x="311" y="5156"/>
                  </a:cubicBezTo>
                  <a:cubicBezTo>
                    <a:pt x="387" y="5075"/>
                    <a:pt x="456" y="4988"/>
                    <a:pt x="521" y="4898"/>
                  </a:cubicBezTo>
                  <a:cubicBezTo>
                    <a:pt x="626" y="4751"/>
                    <a:pt x="718" y="4593"/>
                    <a:pt x="792" y="4428"/>
                  </a:cubicBezTo>
                  <a:cubicBezTo>
                    <a:pt x="884" y="4211"/>
                    <a:pt x="949" y="3986"/>
                    <a:pt x="987" y="3755"/>
                  </a:cubicBezTo>
                  <a:cubicBezTo>
                    <a:pt x="1028" y="3523"/>
                    <a:pt x="1050" y="3288"/>
                    <a:pt x="1055" y="3054"/>
                  </a:cubicBezTo>
                  <a:cubicBezTo>
                    <a:pt x="1061" y="2777"/>
                    <a:pt x="1042" y="2500"/>
                    <a:pt x="999" y="2226"/>
                  </a:cubicBezTo>
                  <a:cubicBezTo>
                    <a:pt x="966" y="2031"/>
                    <a:pt x="922" y="1838"/>
                    <a:pt x="874" y="1645"/>
                  </a:cubicBezTo>
                  <a:cubicBezTo>
                    <a:pt x="771" y="1215"/>
                    <a:pt x="605" y="801"/>
                    <a:pt x="513" y="369"/>
                  </a:cubicBezTo>
                  <a:cubicBezTo>
                    <a:pt x="509" y="344"/>
                    <a:pt x="505" y="317"/>
                    <a:pt x="502" y="292"/>
                  </a:cubicBezTo>
                  <a:cubicBezTo>
                    <a:pt x="513" y="276"/>
                    <a:pt x="520" y="260"/>
                    <a:pt x="526" y="243"/>
                  </a:cubicBezTo>
                  <a:cubicBezTo>
                    <a:pt x="553" y="141"/>
                    <a:pt x="496" y="38"/>
                    <a:pt x="396" y="8"/>
                  </a:cubicBezTo>
                  <a:cubicBezTo>
                    <a:pt x="377" y="3"/>
                    <a:pt x="358" y="0"/>
                    <a:pt x="3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2" name="Google Shape;9302;p18"/>
            <p:cNvSpPr/>
            <p:nvPr/>
          </p:nvSpPr>
          <p:spPr>
            <a:xfrm>
              <a:off x="2524725" y="1346525"/>
              <a:ext cx="88600" cy="125400"/>
            </a:xfrm>
            <a:custGeom>
              <a:avLst/>
              <a:gdLst/>
              <a:ahLst/>
              <a:cxnLst/>
              <a:rect l="l" t="t" r="r" b="b"/>
              <a:pathLst>
                <a:path w="3544" h="5016" extrusionOk="0">
                  <a:moveTo>
                    <a:pt x="1530" y="3173"/>
                  </a:moveTo>
                  <a:cubicBezTo>
                    <a:pt x="1530" y="3173"/>
                    <a:pt x="1531" y="3174"/>
                    <a:pt x="1532" y="3174"/>
                  </a:cubicBezTo>
                  <a:lnTo>
                    <a:pt x="1532" y="3174"/>
                  </a:lnTo>
                  <a:lnTo>
                    <a:pt x="1530" y="3173"/>
                  </a:lnTo>
                  <a:close/>
                  <a:moveTo>
                    <a:pt x="1571" y="3429"/>
                  </a:moveTo>
                  <a:lnTo>
                    <a:pt x="1571" y="3429"/>
                  </a:lnTo>
                  <a:cubicBezTo>
                    <a:pt x="1570" y="3432"/>
                    <a:pt x="1569" y="3434"/>
                    <a:pt x="1568" y="3437"/>
                  </a:cubicBezTo>
                  <a:lnTo>
                    <a:pt x="1568" y="3437"/>
                  </a:lnTo>
                  <a:cubicBezTo>
                    <a:pt x="1569" y="3434"/>
                    <a:pt x="1570" y="3432"/>
                    <a:pt x="1571" y="3429"/>
                  </a:cubicBezTo>
                  <a:close/>
                  <a:moveTo>
                    <a:pt x="1709" y="3815"/>
                  </a:moveTo>
                  <a:cubicBezTo>
                    <a:pt x="1708" y="3816"/>
                    <a:pt x="1707" y="3818"/>
                    <a:pt x="1706" y="3820"/>
                  </a:cubicBezTo>
                  <a:lnTo>
                    <a:pt x="1709" y="3815"/>
                  </a:lnTo>
                  <a:close/>
                  <a:moveTo>
                    <a:pt x="1182" y="4453"/>
                  </a:moveTo>
                  <a:cubicBezTo>
                    <a:pt x="1178" y="4456"/>
                    <a:pt x="1175" y="4459"/>
                    <a:pt x="1172" y="4462"/>
                  </a:cubicBezTo>
                  <a:lnTo>
                    <a:pt x="1172" y="4462"/>
                  </a:lnTo>
                  <a:cubicBezTo>
                    <a:pt x="1175" y="4459"/>
                    <a:pt x="1178" y="4456"/>
                    <a:pt x="1182" y="4453"/>
                  </a:cubicBezTo>
                  <a:close/>
                  <a:moveTo>
                    <a:pt x="1329" y="3127"/>
                  </a:moveTo>
                  <a:cubicBezTo>
                    <a:pt x="1342" y="3127"/>
                    <a:pt x="1355" y="3128"/>
                    <a:pt x="1368" y="3128"/>
                  </a:cubicBezTo>
                  <a:cubicBezTo>
                    <a:pt x="1397" y="3132"/>
                    <a:pt x="1425" y="3136"/>
                    <a:pt x="1454" y="3141"/>
                  </a:cubicBezTo>
                  <a:cubicBezTo>
                    <a:pt x="1465" y="3144"/>
                    <a:pt x="1476" y="3147"/>
                    <a:pt x="1487" y="3151"/>
                  </a:cubicBezTo>
                  <a:cubicBezTo>
                    <a:pt x="1493" y="3154"/>
                    <a:pt x="1500" y="3157"/>
                    <a:pt x="1508" y="3160"/>
                  </a:cubicBezTo>
                  <a:cubicBezTo>
                    <a:pt x="1516" y="3163"/>
                    <a:pt x="1522" y="3168"/>
                    <a:pt x="1528" y="3171"/>
                  </a:cubicBezTo>
                  <a:lnTo>
                    <a:pt x="1533" y="3175"/>
                  </a:lnTo>
                  <a:cubicBezTo>
                    <a:pt x="1533" y="3175"/>
                    <a:pt x="1532" y="3175"/>
                    <a:pt x="1532" y="3174"/>
                  </a:cubicBezTo>
                  <a:lnTo>
                    <a:pt x="1532" y="3174"/>
                  </a:lnTo>
                  <a:lnTo>
                    <a:pt x="1535" y="3177"/>
                  </a:lnTo>
                  <a:lnTo>
                    <a:pt x="1533" y="3175"/>
                  </a:lnTo>
                  <a:lnTo>
                    <a:pt x="1533" y="3175"/>
                  </a:lnTo>
                  <a:cubicBezTo>
                    <a:pt x="1534" y="3176"/>
                    <a:pt x="1536" y="3177"/>
                    <a:pt x="1538" y="3179"/>
                  </a:cubicBezTo>
                  <a:lnTo>
                    <a:pt x="1531" y="3173"/>
                  </a:lnTo>
                  <a:lnTo>
                    <a:pt x="1539" y="3179"/>
                  </a:lnTo>
                  <a:lnTo>
                    <a:pt x="1544" y="3184"/>
                  </a:lnTo>
                  <a:lnTo>
                    <a:pt x="1541" y="3181"/>
                  </a:lnTo>
                  <a:lnTo>
                    <a:pt x="1541" y="3181"/>
                  </a:lnTo>
                  <a:lnTo>
                    <a:pt x="1538" y="3179"/>
                  </a:lnTo>
                  <a:lnTo>
                    <a:pt x="1535" y="3177"/>
                  </a:lnTo>
                  <a:lnTo>
                    <a:pt x="1540" y="3181"/>
                  </a:lnTo>
                  <a:lnTo>
                    <a:pt x="1539" y="3181"/>
                  </a:lnTo>
                  <a:lnTo>
                    <a:pt x="1539" y="3181"/>
                  </a:lnTo>
                  <a:cubicBezTo>
                    <a:pt x="1547" y="3187"/>
                    <a:pt x="1555" y="3195"/>
                    <a:pt x="1563" y="3203"/>
                  </a:cubicBezTo>
                  <a:lnTo>
                    <a:pt x="1574" y="3219"/>
                  </a:lnTo>
                  <a:cubicBezTo>
                    <a:pt x="1577" y="3225"/>
                    <a:pt x="1582" y="3231"/>
                    <a:pt x="1585" y="3238"/>
                  </a:cubicBezTo>
                  <a:lnTo>
                    <a:pt x="1585" y="3239"/>
                  </a:lnTo>
                  <a:lnTo>
                    <a:pt x="1579" y="3230"/>
                  </a:lnTo>
                  <a:lnTo>
                    <a:pt x="1579" y="3230"/>
                  </a:lnTo>
                  <a:cubicBezTo>
                    <a:pt x="1582" y="3236"/>
                    <a:pt x="1585" y="3242"/>
                    <a:pt x="1587" y="3249"/>
                  </a:cubicBezTo>
                  <a:cubicBezTo>
                    <a:pt x="1588" y="3252"/>
                    <a:pt x="1590" y="3255"/>
                    <a:pt x="1590" y="3257"/>
                  </a:cubicBezTo>
                  <a:cubicBezTo>
                    <a:pt x="1590" y="3266"/>
                    <a:pt x="1592" y="3274"/>
                    <a:pt x="1593" y="3284"/>
                  </a:cubicBezTo>
                  <a:lnTo>
                    <a:pt x="1593" y="3299"/>
                  </a:lnTo>
                  <a:cubicBezTo>
                    <a:pt x="1590" y="3323"/>
                    <a:pt x="1587" y="3345"/>
                    <a:pt x="1582" y="3369"/>
                  </a:cubicBezTo>
                  <a:cubicBezTo>
                    <a:pt x="1577" y="3398"/>
                    <a:pt x="1569" y="3424"/>
                    <a:pt x="1563" y="3453"/>
                  </a:cubicBezTo>
                  <a:cubicBezTo>
                    <a:pt x="1563" y="3452"/>
                    <a:pt x="1564" y="3452"/>
                    <a:pt x="1564" y="3451"/>
                  </a:cubicBezTo>
                  <a:lnTo>
                    <a:pt x="1564" y="3451"/>
                  </a:lnTo>
                  <a:cubicBezTo>
                    <a:pt x="1542" y="3524"/>
                    <a:pt x="1542" y="3603"/>
                    <a:pt x="1603" y="3662"/>
                  </a:cubicBezTo>
                  <a:cubicBezTo>
                    <a:pt x="1638" y="3698"/>
                    <a:pt x="1687" y="3719"/>
                    <a:pt x="1736" y="3719"/>
                  </a:cubicBezTo>
                  <a:cubicBezTo>
                    <a:pt x="1747" y="3719"/>
                    <a:pt x="1758" y="3718"/>
                    <a:pt x="1769" y="3716"/>
                  </a:cubicBezTo>
                  <a:lnTo>
                    <a:pt x="1769" y="3716"/>
                  </a:lnTo>
                  <a:lnTo>
                    <a:pt x="1709" y="3815"/>
                  </a:lnTo>
                  <a:lnTo>
                    <a:pt x="1709" y="3815"/>
                  </a:lnTo>
                  <a:cubicBezTo>
                    <a:pt x="1712" y="3811"/>
                    <a:pt x="1715" y="3807"/>
                    <a:pt x="1718" y="3803"/>
                  </a:cubicBezTo>
                  <a:lnTo>
                    <a:pt x="1718" y="3803"/>
                  </a:lnTo>
                  <a:cubicBezTo>
                    <a:pt x="1601" y="3967"/>
                    <a:pt x="1487" y="4132"/>
                    <a:pt x="1354" y="4284"/>
                  </a:cubicBezTo>
                  <a:cubicBezTo>
                    <a:pt x="1294" y="4349"/>
                    <a:pt x="1231" y="4411"/>
                    <a:pt x="1164" y="4468"/>
                  </a:cubicBezTo>
                  <a:cubicBezTo>
                    <a:pt x="1165" y="4467"/>
                    <a:pt x="1165" y="4467"/>
                    <a:pt x="1166" y="4467"/>
                  </a:cubicBezTo>
                  <a:lnTo>
                    <a:pt x="1166" y="4467"/>
                  </a:lnTo>
                  <a:cubicBezTo>
                    <a:pt x="1117" y="4506"/>
                    <a:pt x="1068" y="4546"/>
                    <a:pt x="1015" y="4582"/>
                  </a:cubicBezTo>
                  <a:cubicBezTo>
                    <a:pt x="996" y="4593"/>
                    <a:pt x="979" y="4604"/>
                    <a:pt x="957" y="4613"/>
                  </a:cubicBezTo>
                  <a:cubicBezTo>
                    <a:pt x="935" y="4624"/>
                    <a:pt x="911" y="4634"/>
                    <a:pt x="889" y="4642"/>
                  </a:cubicBezTo>
                  <a:cubicBezTo>
                    <a:pt x="870" y="4648"/>
                    <a:pt x="851" y="4653"/>
                    <a:pt x="832" y="4656"/>
                  </a:cubicBezTo>
                  <a:cubicBezTo>
                    <a:pt x="813" y="4659"/>
                    <a:pt x="794" y="4662"/>
                    <a:pt x="775" y="4662"/>
                  </a:cubicBezTo>
                  <a:lnTo>
                    <a:pt x="797" y="4662"/>
                  </a:lnTo>
                  <a:cubicBezTo>
                    <a:pt x="789" y="4663"/>
                    <a:pt x="781" y="4664"/>
                    <a:pt x="772" y="4664"/>
                  </a:cubicBezTo>
                  <a:cubicBezTo>
                    <a:pt x="764" y="4664"/>
                    <a:pt x="755" y="4663"/>
                    <a:pt x="746" y="4662"/>
                  </a:cubicBezTo>
                  <a:cubicBezTo>
                    <a:pt x="738" y="4662"/>
                    <a:pt x="730" y="4662"/>
                    <a:pt x="723" y="4659"/>
                  </a:cubicBezTo>
                  <a:cubicBezTo>
                    <a:pt x="713" y="4658"/>
                    <a:pt x="704" y="4654"/>
                    <a:pt x="694" y="4651"/>
                  </a:cubicBezTo>
                  <a:cubicBezTo>
                    <a:pt x="675" y="4643"/>
                    <a:pt x="656" y="4635"/>
                    <a:pt x="639" y="4626"/>
                  </a:cubicBezTo>
                  <a:cubicBezTo>
                    <a:pt x="615" y="4615"/>
                    <a:pt x="593" y="4601"/>
                    <a:pt x="572" y="4586"/>
                  </a:cubicBezTo>
                  <a:cubicBezTo>
                    <a:pt x="560" y="4578"/>
                    <a:pt x="548" y="4569"/>
                    <a:pt x="537" y="4558"/>
                  </a:cubicBezTo>
                  <a:cubicBezTo>
                    <a:pt x="526" y="4547"/>
                    <a:pt x="515" y="4536"/>
                    <a:pt x="504" y="4525"/>
                  </a:cubicBezTo>
                  <a:cubicBezTo>
                    <a:pt x="491" y="4509"/>
                    <a:pt x="477" y="4490"/>
                    <a:pt x="465" y="4472"/>
                  </a:cubicBezTo>
                  <a:cubicBezTo>
                    <a:pt x="450" y="4449"/>
                    <a:pt x="438" y="4425"/>
                    <a:pt x="425" y="4400"/>
                  </a:cubicBezTo>
                  <a:cubicBezTo>
                    <a:pt x="417" y="4382"/>
                    <a:pt x="409" y="4365"/>
                    <a:pt x="403" y="4343"/>
                  </a:cubicBezTo>
                  <a:cubicBezTo>
                    <a:pt x="396" y="4320"/>
                    <a:pt x="390" y="4297"/>
                    <a:pt x="385" y="4274"/>
                  </a:cubicBezTo>
                  <a:cubicBezTo>
                    <a:pt x="381" y="4246"/>
                    <a:pt x="376" y="4221"/>
                    <a:pt x="374" y="4189"/>
                  </a:cubicBezTo>
                  <a:cubicBezTo>
                    <a:pt x="373" y="4159"/>
                    <a:pt x="373" y="4129"/>
                    <a:pt x="374" y="4099"/>
                  </a:cubicBezTo>
                  <a:cubicBezTo>
                    <a:pt x="379" y="4066"/>
                    <a:pt x="384" y="4032"/>
                    <a:pt x="390" y="3999"/>
                  </a:cubicBezTo>
                  <a:cubicBezTo>
                    <a:pt x="401" y="3948"/>
                    <a:pt x="415" y="3898"/>
                    <a:pt x="433" y="3849"/>
                  </a:cubicBezTo>
                  <a:cubicBezTo>
                    <a:pt x="455" y="3792"/>
                    <a:pt x="477" y="3738"/>
                    <a:pt x="504" y="3684"/>
                  </a:cubicBezTo>
                  <a:cubicBezTo>
                    <a:pt x="523" y="3648"/>
                    <a:pt x="545" y="3613"/>
                    <a:pt x="567" y="3578"/>
                  </a:cubicBezTo>
                  <a:cubicBezTo>
                    <a:pt x="598" y="3535"/>
                    <a:pt x="631" y="3496"/>
                    <a:pt x="666" y="3458"/>
                  </a:cubicBezTo>
                  <a:cubicBezTo>
                    <a:pt x="693" y="3429"/>
                    <a:pt x="721" y="3402"/>
                    <a:pt x="751" y="3375"/>
                  </a:cubicBezTo>
                  <a:lnTo>
                    <a:pt x="751" y="3375"/>
                  </a:lnTo>
                  <a:lnTo>
                    <a:pt x="757" y="3371"/>
                  </a:lnTo>
                  <a:lnTo>
                    <a:pt x="765" y="3363"/>
                  </a:lnTo>
                  <a:lnTo>
                    <a:pt x="765" y="3363"/>
                  </a:lnTo>
                  <a:lnTo>
                    <a:pt x="757" y="3369"/>
                  </a:lnTo>
                  <a:cubicBezTo>
                    <a:pt x="810" y="3326"/>
                    <a:pt x="865" y="3288"/>
                    <a:pt x="920" y="3250"/>
                  </a:cubicBezTo>
                  <a:cubicBezTo>
                    <a:pt x="958" y="3228"/>
                    <a:pt x="998" y="3206"/>
                    <a:pt x="1038" y="3185"/>
                  </a:cubicBezTo>
                  <a:cubicBezTo>
                    <a:pt x="1066" y="3173"/>
                    <a:pt x="1095" y="3160"/>
                    <a:pt x="1125" y="3149"/>
                  </a:cubicBezTo>
                  <a:cubicBezTo>
                    <a:pt x="1142" y="3144"/>
                    <a:pt x="1159" y="3141"/>
                    <a:pt x="1178" y="3138"/>
                  </a:cubicBezTo>
                  <a:lnTo>
                    <a:pt x="1178" y="3138"/>
                  </a:lnTo>
                  <a:cubicBezTo>
                    <a:pt x="1171" y="3139"/>
                    <a:pt x="1163" y="3141"/>
                    <a:pt x="1156" y="3143"/>
                  </a:cubicBezTo>
                  <a:cubicBezTo>
                    <a:pt x="1201" y="3135"/>
                    <a:pt x="1245" y="3132"/>
                    <a:pt x="1291" y="3128"/>
                  </a:cubicBezTo>
                  <a:cubicBezTo>
                    <a:pt x="1304" y="3128"/>
                    <a:pt x="1316" y="3127"/>
                    <a:pt x="1329" y="3127"/>
                  </a:cubicBezTo>
                  <a:close/>
                  <a:moveTo>
                    <a:pt x="3305" y="0"/>
                  </a:moveTo>
                  <a:cubicBezTo>
                    <a:pt x="3270" y="0"/>
                    <a:pt x="3235" y="8"/>
                    <a:pt x="3203" y="23"/>
                  </a:cubicBezTo>
                  <a:cubicBezTo>
                    <a:pt x="3160" y="45"/>
                    <a:pt x="3122" y="75"/>
                    <a:pt x="3092" y="113"/>
                  </a:cubicBezTo>
                  <a:cubicBezTo>
                    <a:pt x="3019" y="200"/>
                    <a:pt x="2970" y="308"/>
                    <a:pt x="2928" y="410"/>
                  </a:cubicBezTo>
                  <a:cubicBezTo>
                    <a:pt x="2877" y="532"/>
                    <a:pt x="2834" y="657"/>
                    <a:pt x="2798" y="784"/>
                  </a:cubicBezTo>
                  <a:cubicBezTo>
                    <a:pt x="2763" y="907"/>
                    <a:pt x="2735" y="1033"/>
                    <a:pt x="2714" y="1161"/>
                  </a:cubicBezTo>
                  <a:cubicBezTo>
                    <a:pt x="2685" y="1341"/>
                    <a:pt x="2657" y="1522"/>
                    <a:pt x="2636" y="1704"/>
                  </a:cubicBezTo>
                  <a:cubicBezTo>
                    <a:pt x="2621" y="1841"/>
                    <a:pt x="2608" y="1982"/>
                    <a:pt x="2594" y="2120"/>
                  </a:cubicBezTo>
                  <a:cubicBezTo>
                    <a:pt x="2562" y="2190"/>
                    <a:pt x="2532" y="2261"/>
                    <a:pt x="2499" y="2331"/>
                  </a:cubicBezTo>
                  <a:cubicBezTo>
                    <a:pt x="2435" y="2471"/>
                    <a:pt x="2367" y="2612"/>
                    <a:pt x="2301" y="2753"/>
                  </a:cubicBezTo>
                  <a:cubicBezTo>
                    <a:pt x="2242" y="2877"/>
                    <a:pt x="2176" y="2995"/>
                    <a:pt x="2112" y="3117"/>
                  </a:cubicBezTo>
                  <a:cubicBezTo>
                    <a:pt x="2071" y="3192"/>
                    <a:pt x="2030" y="3266"/>
                    <a:pt x="1989" y="3342"/>
                  </a:cubicBezTo>
                  <a:cubicBezTo>
                    <a:pt x="1983" y="3315"/>
                    <a:pt x="1972" y="3290"/>
                    <a:pt x="1957" y="3268"/>
                  </a:cubicBezTo>
                  <a:cubicBezTo>
                    <a:pt x="1954" y="3225"/>
                    <a:pt x="1948" y="3182"/>
                    <a:pt x="1937" y="3141"/>
                  </a:cubicBezTo>
                  <a:cubicBezTo>
                    <a:pt x="1918" y="3082"/>
                    <a:pt x="1889" y="3029"/>
                    <a:pt x="1851" y="2980"/>
                  </a:cubicBezTo>
                  <a:cubicBezTo>
                    <a:pt x="1730" y="2821"/>
                    <a:pt x="1531" y="2768"/>
                    <a:pt x="1337" y="2768"/>
                  </a:cubicBezTo>
                  <a:cubicBezTo>
                    <a:pt x="1280" y="2768"/>
                    <a:pt x="1224" y="2772"/>
                    <a:pt x="1171" y="2780"/>
                  </a:cubicBezTo>
                  <a:cubicBezTo>
                    <a:pt x="1106" y="2786"/>
                    <a:pt x="1042" y="2802"/>
                    <a:pt x="982" y="2826"/>
                  </a:cubicBezTo>
                  <a:cubicBezTo>
                    <a:pt x="917" y="2851"/>
                    <a:pt x="854" y="2881"/>
                    <a:pt x="794" y="2918"/>
                  </a:cubicBezTo>
                  <a:cubicBezTo>
                    <a:pt x="683" y="2983"/>
                    <a:pt x="579" y="3062"/>
                    <a:pt x="485" y="3151"/>
                  </a:cubicBezTo>
                  <a:cubicBezTo>
                    <a:pt x="298" y="3329"/>
                    <a:pt x="161" y="3554"/>
                    <a:pt x="86" y="3803"/>
                  </a:cubicBezTo>
                  <a:cubicBezTo>
                    <a:pt x="20" y="4032"/>
                    <a:pt x="1" y="4286"/>
                    <a:pt x="97" y="4510"/>
                  </a:cubicBezTo>
                  <a:cubicBezTo>
                    <a:pt x="142" y="4613"/>
                    <a:pt x="200" y="4716"/>
                    <a:pt x="282" y="4794"/>
                  </a:cubicBezTo>
                  <a:cubicBezTo>
                    <a:pt x="355" y="4865"/>
                    <a:pt x="441" y="4924"/>
                    <a:pt x="536" y="4965"/>
                  </a:cubicBezTo>
                  <a:cubicBezTo>
                    <a:pt x="593" y="4988"/>
                    <a:pt x="653" y="5004"/>
                    <a:pt x="715" y="5012"/>
                  </a:cubicBezTo>
                  <a:cubicBezTo>
                    <a:pt x="729" y="5014"/>
                    <a:pt x="745" y="5015"/>
                    <a:pt x="759" y="5015"/>
                  </a:cubicBezTo>
                  <a:cubicBezTo>
                    <a:pt x="799" y="5015"/>
                    <a:pt x="837" y="5012"/>
                    <a:pt x="873" y="5006"/>
                  </a:cubicBezTo>
                  <a:cubicBezTo>
                    <a:pt x="987" y="4987"/>
                    <a:pt x="1096" y="4946"/>
                    <a:pt x="1194" y="4882"/>
                  </a:cubicBezTo>
                  <a:cubicBezTo>
                    <a:pt x="1302" y="4811"/>
                    <a:pt x="1402" y="4730"/>
                    <a:pt x="1492" y="4637"/>
                  </a:cubicBezTo>
                  <a:cubicBezTo>
                    <a:pt x="1579" y="4552"/>
                    <a:pt x="1660" y="4458"/>
                    <a:pt x="1733" y="4360"/>
                  </a:cubicBezTo>
                  <a:cubicBezTo>
                    <a:pt x="1810" y="4259"/>
                    <a:pt x="1881" y="4151"/>
                    <a:pt x="1954" y="4047"/>
                  </a:cubicBezTo>
                  <a:cubicBezTo>
                    <a:pt x="2003" y="3975"/>
                    <a:pt x="2044" y="3902"/>
                    <a:pt x="2089" y="3830"/>
                  </a:cubicBezTo>
                  <a:cubicBezTo>
                    <a:pt x="2130" y="3763"/>
                    <a:pt x="2171" y="3698"/>
                    <a:pt x="2207" y="3629"/>
                  </a:cubicBezTo>
                  <a:cubicBezTo>
                    <a:pt x="2266" y="3521"/>
                    <a:pt x="2323" y="3413"/>
                    <a:pt x="2382" y="3306"/>
                  </a:cubicBezTo>
                  <a:cubicBezTo>
                    <a:pt x="2421" y="3233"/>
                    <a:pt x="2461" y="3158"/>
                    <a:pt x="2497" y="3084"/>
                  </a:cubicBezTo>
                  <a:lnTo>
                    <a:pt x="2497" y="3084"/>
                  </a:lnTo>
                  <a:cubicBezTo>
                    <a:pt x="2465" y="3372"/>
                    <a:pt x="2429" y="3660"/>
                    <a:pt x="2370" y="3945"/>
                  </a:cubicBezTo>
                  <a:cubicBezTo>
                    <a:pt x="2372" y="3937"/>
                    <a:pt x="2374" y="3929"/>
                    <a:pt x="2375" y="3921"/>
                  </a:cubicBezTo>
                  <a:lnTo>
                    <a:pt x="2375" y="3921"/>
                  </a:lnTo>
                  <a:cubicBezTo>
                    <a:pt x="2358" y="4001"/>
                    <a:pt x="2340" y="4081"/>
                    <a:pt x="2321" y="4159"/>
                  </a:cubicBezTo>
                  <a:cubicBezTo>
                    <a:pt x="2304" y="4238"/>
                    <a:pt x="2280" y="4314"/>
                    <a:pt x="2263" y="4392"/>
                  </a:cubicBezTo>
                  <a:cubicBezTo>
                    <a:pt x="2234" y="4495"/>
                    <a:pt x="2298" y="4601"/>
                    <a:pt x="2402" y="4623"/>
                  </a:cubicBezTo>
                  <a:cubicBezTo>
                    <a:pt x="2415" y="4626"/>
                    <a:pt x="2428" y="4627"/>
                    <a:pt x="2441" y="4627"/>
                  </a:cubicBezTo>
                  <a:cubicBezTo>
                    <a:pt x="2531" y="4627"/>
                    <a:pt x="2610" y="4562"/>
                    <a:pt x="2624" y="4469"/>
                  </a:cubicBezTo>
                  <a:cubicBezTo>
                    <a:pt x="2654" y="4298"/>
                    <a:pt x="2681" y="4129"/>
                    <a:pt x="2709" y="3955"/>
                  </a:cubicBezTo>
                  <a:cubicBezTo>
                    <a:pt x="2739" y="3781"/>
                    <a:pt x="2768" y="3605"/>
                    <a:pt x="2787" y="3429"/>
                  </a:cubicBezTo>
                  <a:cubicBezTo>
                    <a:pt x="2830" y="3063"/>
                    <a:pt x="2869" y="2698"/>
                    <a:pt x="2906" y="2332"/>
                  </a:cubicBezTo>
                  <a:cubicBezTo>
                    <a:pt x="2912" y="2272"/>
                    <a:pt x="2918" y="2215"/>
                    <a:pt x="2924" y="2156"/>
                  </a:cubicBezTo>
                  <a:cubicBezTo>
                    <a:pt x="3050" y="1864"/>
                    <a:pt x="3164" y="1568"/>
                    <a:pt x="3263" y="1267"/>
                  </a:cubicBezTo>
                  <a:cubicBezTo>
                    <a:pt x="3319" y="1096"/>
                    <a:pt x="3379" y="925"/>
                    <a:pt x="3428" y="752"/>
                  </a:cubicBezTo>
                  <a:cubicBezTo>
                    <a:pt x="3453" y="656"/>
                    <a:pt x="3477" y="559"/>
                    <a:pt x="3501" y="461"/>
                  </a:cubicBezTo>
                  <a:cubicBezTo>
                    <a:pt x="3524" y="368"/>
                    <a:pt x="3543" y="266"/>
                    <a:pt x="3518" y="173"/>
                  </a:cubicBezTo>
                  <a:cubicBezTo>
                    <a:pt x="3496" y="89"/>
                    <a:pt x="3437" y="13"/>
                    <a:pt x="3346" y="4"/>
                  </a:cubicBezTo>
                  <a:cubicBezTo>
                    <a:pt x="3332" y="1"/>
                    <a:pt x="3318" y="0"/>
                    <a:pt x="33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3" name="Google Shape;9303;p18"/>
            <p:cNvSpPr/>
            <p:nvPr/>
          </p:nvSpPr>
          <p:spPr>
            <a:xfrm>
              <a:off x="2609700" y="1413075"/>
              <a:ext cx="59350" cy="136700"/>
            </a:xfrm>
            <a:custGeom>
              <a:avLst/>
              <a:gdLst/>
              <a:ahLst/>
              <a:cxnLst/>
              <a:rect l="l" t="t" r="r" b="b"/>
              <a:pathLst>
                <a:path w="2374" h="5468" extrusionOk="0">
                  <a:moveTo>
                    <a:pt x="1650" y="3439"/>
                  </a:moveTo>
                  <a:lnTo>
                    <a:pt x="1650" y="3439"/>
                  </a:lnTo>
                  <a:cubicBezTo>
                    <a:pt x="1650" y="3444"/>
                    <a:pt x="1649" y="3448"/>
                    <a:pt x="1649" y="3452"/>
                  </a:cubicBezTo>
                  <a:lnTo>
                    <a:pt x="1649" y="3452"/>
                  </a:lnTo>
                  <a:lnTo>
                    <a:pt x="1650" y="3439"/>
                  </a:lnTo>
                  <a:close/>
                  <a:moveTo>
                    <a:pt x="1335" y="3203"/>
                  </a:moveTo>
                  <a:lnTo>
                    <a:pt x="1335" y="3203"/>
                  </a:lnTo>
                  <a:cubicBezTo>
                    <a:pt x="1333" y="3281"/>
                    <a:pt x="1332" y="3359"/>
                    <a:pt x="1325" y="3436"/>
                  </a:cubicBezTo>
                  <a:cubicBezTo>
                    <a:pt x="1319" y="3533"/>
                    <a:pt x="1311" y="3631"/>
                    <a:pt x="1303" y="3729"/>
                  </a:cubicBezTo>
                  <a:cubicBezTo>
                    <a:pt x="1294" y="3843"/>
                    <a:pt x="1276" y="3957"/>
                    <a:pt x="1262" y="4071"/>
                  </a:cubicBezTo>
                  <a:cubicBezTo>
                    <a:pt x="1254" y="4123"/>
                    <a:pt x="1243" y="4179"/>
                    <a:pt x="1234" y="4229"/>
                  </a:cubicBezTo>
                  <a:cubicBezTo>
                    <a:pt x="1226" y="4278"/>
                    <a:pt x="1216" y="4329"/>
                    <a:pt x="1208" y="4380"/>
                  </a:cubicBezTo>
                  <a:cubicBezTo>
                    <a:pt x="1208" y="4380"/>
                    <a:pt x="1208" y="4381"/>
                    <a:pt x="1208" y="4381"/>
                  </a:cubicBezTo>
                  <a:cubicBezTo>
                    <a:pt x="1165" y="4579"/>
                    <a:pt x="1124" y="4778"/>
                    <a:pt x="1058" y="4970"/>
                  </a:cubicBezTo>
                  <a:cubicBezTo>
                    <a:pt x="1050" y="4991"/>
                    <a:pt x="1040" y="5011"/>
                    <a:pt x="1031" y="5032"/>
                  </a:cubicBezTo>
                  <a:cubicBezTo>
                    <a:pt x="1026" y="5041"/>
                    <a:pt x="1018" y="5054"/>
                    <a:pt x="1014" y="5060"/>
                  </a:cubicBezTo>
                  <a:cubicBezTo>
                    <a:pt x="1007" y="5068"/>
                    <a:pt x="1001" y="5076"/>
                    <a:pt x="995" y="5082"/>
                  </a:cubicBezTo>
                  <a:lnTo>
                    <a:pt x="987" y="5092"/>
                  </a:lnTo>
                  <a:lnTo>
                    <a:pt x="985" y="5093"/>
                  </a:lnTo>
                  <a:lnTo>
                    <a:pt x="980" y="5095"/>
                  </a:lnTo>
                  <a:lnTo>
                    <a:pt x="974" y="5098"/>
                  </a:lnTo>
                  <a:lnTo>
                    <a:pt x="964" y="5100"/>
                  </a:lnTo>
                  <a:lnTo>
                    <a:pt x="955" y="5101"/>
                  </a:lnTo>
                  <a:cubicBezTo>
                    <a:pt x="950" y="5102"/>
                    <a:pt x="945" y="5102"/>
                    <a:pt x="940" y="5102"/>
                  </a:cubicBezTo>
                  <a:cubicBezTo>
                    <a:pt x="928" y="5102"/>
                    <a:pt x="916" y="5101"/>
                    <a:pt x="903" y="5100"/>
                  </a:cubicBezTo>
                  <a:cubicBezTo>
                    <a:pt x="881" y="5098"/>
                    <a:pt x="860" y="5095"/>
                    <a:pt x="839" y="5090"/>
                  </a:cubicBezTo>
                  <a:cubicBezTo>
                    <a:pt x="812" y="5086"/>
                    <a:pt x="787" y="5079"/>
                    <a:pt x="762" y="5071"/>
                  </a:cubicBezTo>
                  <a:lnTo>
                    <a:pt x="751" y="5067"/>
                  </a:lnTo>
                  <a:cubicBezTo>
                    <a:pt x="744" y="5062"/>
                    <a:pt x="736" y="5059"/>
                    <a:pt x="730" y="5054"/>
                  </a:cubicBezTo>
                  <a:cubicBezTo>
                    <a:pt x="710" y="5038"/>
                    <a:pt x="691" y="5022"/>
                    <a:pt x="670" y="5005"/>
                  </a:cubicBezTo>
                  <a:cubicBezTo>
                    <a:pt x="657" y="4991"/>
                    <a:pt x="643" y="4976"/>
                    <a:pt x="630" y="4962"/>
                  </a:cubicBezTo>
                  <a:cubicBezTo>
                    <a:pt x="624" y="4954"/>
                    <a:pt x="618" y="4945"/>
                    <a:pt x="611" y="4937"/>
                  </a:cubicBezTo>
                  <a:cubicBezTo>
                    <a:pt x="602" y="4918"/>
                    <a:pt x="591" y="4900"/>
                    <a:pt x="581" y="4881"/>
                  </a:cubicBezTo>
                  <a:cubicBezTo>
                    <a:pt x="577" y="4869"/>
                    <a:pt x="572" y="4858"/>
                    <a:pt x="567" y="4845"/>
                  </a:cubicBezTo>
                  <a:cubicBezTo>
                    <a:pt x="561" y="4823"/>
                    <a:pt x="556" y="4801"/>
                    <a:pt x="550" y="4778"/>
                  </a:cubicBezTo>
                  <a:cubicBezTo>
                    <a:pt x="545" y="4742"/>
                    <a:pt x="540" y="4704"/>
                    <a:pt x="537" y="4666"/>
                  </a:cubicBezTo>
                  <a:lnTo>
                    <a:pt x="537" y="4677"/>
                  </a:lnTo>
                  <a:cubicBezTo>
                    <a:pt x="534" y="4623"/>
                    <a:pt x="535" y="4570"/>
                    <a:pt x="537" y="4517"/>
                  </a:cubicBezTo>
                  <a:cubicBezTo>
                    <a:pt x="542" y="4463"/>
                    <a:pt x="550" y="4411"/>
                    <a:pt x="559" y="4359"/>
                  </a:cubicBezTo>
                  <a:cubicBezTo>
                    <a:pt x="575" y="4292"/>
                    <a:pt x="594" y="4226"/>
                    <a:pt x="618" y="4160"/>
                  </a:cubicBezTo>
                  <a:cubicBezTo>
                    <a:pt x="648" y="4084"/>
                    <a:pt x="681" y="4008"/>
                    <a:pt x="717" y="3933"/>
                  </a:cubicBezTo>
                  <a:cubicBezTo>
                    <a:pt x="765" y="3846"/>
                    <a:pt x="817" y="3759"/>
                    <a:pt x="873" y="3677"/>
                  </a:cubicBezTo>
                  <a:cubicBezTo>
                    <a:pt x="923" y="3607"/>
                    <a:pt x="977" y="3537"/>
                    <a:pt x="1034" y="3473"/>
                  </a:cubicBezTo>
                  <a:cubicBezTo>
                    <a:pt x="1101" y="3403"/>
                    <a:pt x="1170" y="3338"/>
                    <a:pt x="1245" y="3276"/>
                  </a:cubicBezTo>
                  <a:cubicBezTo>
                    <a:pt x="1275" y="3252"/>
                    <a:pt x="1305" y="3227"/>
                    <a:pt x="1335" y="3203"/>
                  </a:cubicBezTo>
                  <a:close/>
                  <a:moveTo>
                    <a:pt x="2162" y="1"/>
                  </a:moveTo>
                  <a:cubicBezTo>
                    <a:pt x="2124" y="1"/>
                    <a:pt x="2086" y="12"/>
                    <a:pt x="2054" y="36"/>
                  </a:cubicBezTo>
                  <a:cubicBezTo>
                    <a:pt x="2036" y="47"/>
                    <a:pt x="2020" y="60"/>
                    <a:pt x="2004" y="74"/>
                  </a:cubicBezTo>
                  <a:cubicBezTo>
                    <a:pt x="1960" y="113"/>
                    <a:pt x="1922" y="159"/>
                    <a:pt x="1890" y="210"/>
                  </a:cubicBezTo>
                  <a:cubicBezTo>
                    <a:pt x="1859" y="259"/>
                    <a:pt x="1829" y="310"/>
                    <a:pt x="1803" y="364"/>
                  </a:cubicBezTo>
                  <a:cubicBezTo>
                    <a:pt x="1750" y="476"/>
                    <a:pt x="1702" y="593"/>
                    <a:pt x="1663" y="712"/>
                  </a:cubicBezTo>
                  <a:cubicBezTo>
                    <a:pt x="1583" y="932"/>
                    <a:pt x="1520" y="1157"/>
                    <a:pt x="1474" y="1385"/>
                  </a:cubicBezTo>
                  <a:cubicBezTo>
                    <a:pt x="1404" y="1480"/>
                    <a:pt x="1332" y="1570"/>
                    <a:pt x="1254" y="1655"/>
                  </a:cubicBezTo>
                  <a:cubicBezTo>
                    <a:pt x="1175" y="1739"/>
                    <a:pt x="1094" y="1818"/>
                    <a:pt x="1009" y="1893"/>
                  </a:cubicBezTo>
                  <a:cubicBezTo>
                    <a:pt x="966" y="1928"/>
                    <a:pt x="922" y="1961"/>
                    <a:pt x="877" y="1991"/>
                  </a:cubicBezTo>
                  <a:cubicBezTo>
                    <a:pt x="855" y="2003"/>
                    <a:pt x="833" y="2016"/>
                    <a:pt x="811" y="2027"/>
                  </a:cubicBezTo>
                  <a:cubicBezTo>
                    <a:pt x="792" y="2037"/>
                    <a:pt x="774" y="2043"/>
                    <a:pt x="754" y="2051"/>
                  </a:cubicBezTo>
                  <a:cubicBezTo>
                    <a:pt x="746" y="2053"/>
                    <a:pt x="740" y="2054"/>
                    <a:pt x="732" y="2056"/>
                  </a:cubicBezTo>
                  <a:lnTo>
                    <a:pt x="717" y="2057"/>
                  </a:lnTo>
                  <a:lnTo>
                    <a:pt x="710" y="2057"/>
                  </a:lnTo>
                  <a:lnTo>
                    <a:pt x="697" y="2056"/>
                  </a:lnTo>
                  <a:cubicBezTo>
                    <a:pt x="686" y="2053"/>
                    <a:pt x="675" y="2049"/>
                    <a:pt x="664" y="2046"/>
                  </a:cubicBezTo>
                  <a:lnTo>
                    <a:pt x="645" y="2038"/>
                  </a:lnTo>
                  <a:lnTo>
                    <a:pt x="627" y="2027"/>
                  </a:lnTo>
                  <a:lnTo>
                    <a:pt x="616" y="2018"/>
                  </a:lnTo>
                  <a:lnTo>
                    <a:pt x="605" y="2007"/>
                  </a:lnTo>
                  <a:cubicBezTo>
                    <a:pt x="586" y="1983"/>
                    <a:pt x="567" y="1958"/>
                    <a:pt x="550" y="1932"/>
                  </a:cubicBezTo>
                  <a:cubicBezTo>
                    <a:pt x="518" y="1878"/>
                    <a:pt x="486" y="1825"/>
                    <a:pt x="458" y="1768"/>
                  </a:cubicBezTo>
                  <a:cubicBezTo>
                    <a:pt x="447" y="1742"/>
                    <a:pt x="434" y="1717"/>
                    <a:pt x="426" y="1688"/>
                  </a:cubicBezTo>
                  <a:cubicBezTo>
                    <a:pt x="418" y="1662"/>
                    <a:pt x="410" y="1635"/>
                    <a:pt x="406" y="1606"/>
                  </a:cubicBezTo>
                  <a:cubicBezTo>
                    <a:pt x="387" y="1497"/>
                    <a:pt x="374" y="1388"/>
                    <a:pt x="366" y="1278"/>
                  </a:cubicBezTo>
                  <a:lnTo>
                    <a:pt x="366" y="1291"/>
                  </a:lnTo>
                  <a:cubicBezTo>
                    <a:pt x="361" y="1207"/>
                    <a:pt x="361" y="1122"/>
                    <a:pt x="366" y="1038"/>
                  </a:cubicBezTo>
                  <a:cubicBezTo>
                    <a:pt x="371" y="989"/>
                    <a:pt x="377" y="940"/>
                    <a:pt x="387" y="892"/>
                  </a:cubicBezTo>
                  <a:cubicBezTo>
                    <a:pt x="396" y="848"/>
                    <a:pt x="409" y="805"/>
                    <a:pt x="423" y="762"/>
                  </a:cubicBezTo>
                  <a:cubicBezTo>
                    <a:pt x="437" y="729"/>
                    <a:pt x="452" y="696"/>
                    <a:pt x="467" y="664"/>
                  </a:cubicBezTo>
                  <a:cubicBezTo>
                    <a:pt x="493" y="617"/>
                    <a:pt x="519" y="568"/>
                    <a:pt x="549" y="522"/>
                  </a:cubicBezTo>
                  <a:lnTo>
                    <a:pt x="549" y="522"/>
                  </a:lnTo>
                  <a:cubicBezTo>
                    <a:pt x="555" y="515"/>
                    <a:pt x="560" y="508"/>
                    <a:pt x="566" y="501"/>
                  </a:cubicBezTo>
                  <a:cubicBezTo>
                    <a:pt x="640" y="484"/>
                    <a:pt x="697" y="420"/>
                    <a:pt x="708" y="345"/>
                  </a:cubicBezTo>
                  <a:cubicBezTo>
                    <a:pt x="722" y="242"/>
                    <a:pt x="649" y="145"/>
                    <a:pt x="547" y="129"/>
                  </a:cubicBezTo>
                  <a:cubicBezTo>
                    <a:pt x="536" y="128"/>
                    <a:pt x="525" y="127"/>
                    <a:pt x="514" y="127"/>
                  </a:cubicBezTo>
                  <a:cubicBezTo>
                    <a:pt x="462" y="127"/>
                    <a:pt x="411" y="143"/>
                    <a:pt x="368" y="172"/>
                  </a:cubicBezTo>
                  <a:cubicBezTo>
                    <a:pt x="296" y="221"/>
                    <a:pt x="249" y="295"/>
                    <a:pt x="208" y="370"/>
                  </a:cubicBezTo>
                  <a:cubicBezTo>
                    <a:pt x="143" y="487"/>
                    <a:pt x="84" y="610"/>
                    <a:pt x="54" y="740"/>
                  </a:cubicBezTo>
                  <a:cubicBezTo>
                    <a:pt x="5" y="941"/>
                    <a:pt x="0" y="1146"/>
                    <a:pt x="16" y="1351"/>
                  </a:cubicBezTo>
                  <a:cubicBezTo>
                    <a:pt x="24" y="1453"/>
                    <a:pt x="38" y="1554"/>
                    <a:pt x="54" y="1654"/>
                  </a:cubicBezTo>
                  <a:cubicBezTo>
                    <a:pt x="68" y="1734"/>
                    <a:pt x="91" y="1814"/>
                    <a:pt x="122" y="1890"/>
                  </a:cubicBezTo>
                  <a:cubicBezTo>
                    <a:pt x="171" y="2007"/>
                    <a:pt x="235" y="2117"/>
                    <a:pt x="311" y="2220"/>
                  </a:cubicBezTo>
                  <a:cubicBezTo>
                    <a:pt x="372" y="2303"/>
                    <a:pt x="458" y="2364"/>
                    <a:pt x="556" y="2398"/>
                  </a:cubicBezTo>
                  <a:cubicBezTo>
                    <a:pt x="607" y="2416"/>
                    <a:pt x="662" y="2426"/>
                    <a:pt x="717" y="2426"/>
                  </a:cubicBezTo>
                  <a:cubicBezTo>
                    <a:pt x="728" y="2426"/>
                    <a:pt x="740" y="2425"/>
                    <a:pt x="751" y="2425"/>
                  </a:cubicBezTo>
                  <a:cubicBezTo>
                    <a:pt x="805" y="2418"/>
                    <a:pt x="857" y="2406"/>
                    <a:pt x="909" y="2385"/>
                  </a:cubicBezTo>
                  <a:cubicBezTo>
                    <a:pt x="1015" y="2337"/>
                    <a:pt x="1115" y="2276"/>
                    <a:pt x="1203" y="2200"/>
                  </a:cubicBezTo>
                  <a:cubicBezTo>
                    <a:pt x="1267" y="2149"/>
                    <a:pt x="1327" y="2094"/>
                    <a:pt x="1384" y="2034"/>
                  </a:cubicBezTo>
                  <a:lnTo>
                    <a:pt x="1384" y="2034"/>
                  </a:lnTo>
                  <a:cubicBezTo>
                    <a:pt x="1378" y="2111"/>
                    <a:pt x="1373" y="2189"/>
                    <a:pt x="1370" y="2265"/>
                  </a:cubicBezTo>
                  <a:cubicBezTo>
                    <a:pt x="1365" y="2379"/>
                    <a:pt x="1360" y="2493"/>
                    <a:pt x="1355" y="2605"/>
                  </a:cubicBezTo>
                  <a:cubicBezTo>
                    <a:pt x="1354" y="2660"/>
                    <a:pt x="1351" y="2716"/>
                    <a:pt x="1349" y="2771"/>
                  </a:cubicBezTo>
                  <a:cubicBezTo>
                    <a:pt x="1262" y="2838"/>
                    <a:pt x="1173" y="2906"/>
                    <a:pt x="1088" y="2975"/>
                  </a:cubicBezTo>
                  <a:cubicBezTo>
                    <a:pt x="982" y="3055"/>
                    <a:pt x="882" y="3143"/>
                    <a:pt x="790" y="3237"/>
                  </a:cubicBezTo>
                  <a:cubicBezTo>
                    <a:pt x="706" y="3327"/>
                    <a:pt x="629" y="3422"/>
                    <a:pt x="558" y="3523"/>
                  </a:cubicBezTo>
                  <a:cubicBezTo>
                    <a:pt x="478" y="3634"/>
                    <a:pt x="410" y="3753"/>
                    <a:pt x="352" y="3878"/>
                  </a:cubicBezTo>
                  <a:cubicBezTo>
                    <a:pt x="296" y="3993"/>
                    <a:pt x="252" y="4115"/>
                    <a:pt x="220" y="4240"/>
                  </a:cubicBezTo>
                  <a:cubicBezTo>
                    <a:pt x="189" y="4365"/>
                    <a:pt x="173" y="4495"/>
                    <a:pt x="175" y="4625"/>
                  </a:cubicBezTo>
                  <a:cubicBezTo>
                    <a:pt x="178" y="4740"/>
                    <a:pt x="187" y="4858"/>
                    <a:pt x="225" y="4968"/>
                  </a:cubicBezTo>
                  <a:cubicBezTo>
                    <a:pt x="265" y="5081"/>
                    <a:pt x="328" y="5182"/>
                    <a:pt x="414" y="5266"/>
                  </a:cubicBezTo>
                  <a:cubicBezTo>
                    <a:pt x="485" y="5336"/>
                    <a:pt x="572" y="5399"/>
                    <a:pt x="670" y="5427"/>
                  </a:cubicBezTo>
                  <a:cubicBezTo>
                    <a:pt x="752" y="5453"/>
                    <a:pt x="839" y="5465"/>
                    <a:pt x="928" y="5467"/>
                  </a:cubicBezTo>
                  <a:cubicBezTo>
                    <a:pt x="961" y="5467"/>
                    <a:pt x="995" y="5465"/>
                    <a:pt x="1026" y="5459"/>
                  </a:cubicBezTo>
                  <a:cubicBezTo>
                    <a:pt x="1129" y="5440"/>
                    <a:pt x="1219" y="5383"/>
                    <a:pt x="1281" y="5299"/>
                  </a:cubicBezTo>
                  <a:cubicBezTo>
                    <a:pt x="1343" y="5220"/>
                    <a:pt x="1374" y="5124"/>
                    <a:pt x="1400" y="5029"/>
                  </a:cubicBezTo>
                  <a:cubicBezTo>
                    <a:pt x="1412" y="4980"/>
                    <a:pt x="1425" y="4929"/>
                    <a:pt x="1436" y="4880"/>
                  </a:cubicBezTo>
                  <a:lnTo>
                    <a:pt x="1436" y="4880"/>
                  </a:lnTo>
                  <a:cubicBezTo>
                    <a:pt x="1435" y="4888"/>
                    <a:pt x="1433" y="4894"/>
                    <a:pt x="1431" y="4902"/>
                  </a:cubicBezTo>
                  <a:cubicBezTo>
                    <a:pt x="1473" y="4715"/>
                    <a:pt x="1514" y="4528"/>
                    <a:pt x="1545" y="4340"/>
                  </a:cubicBezTo>
                  <a:cubicBezTo>
                    <a:pt x="1561" y="4250"/>
                    <a:pt x="1577" y="4160"/>
                    <a:pt x="1588" y="4069"/>
                  </a:cubicBezTo>
                  <a:cubicBezTo>
                    <a:pt x="1602" y="3962"/>
                    <a:pt x="1618" y="3856"/>
                    <a:pt x="1626" y="3748"/>
                  </a:cubicBezTo>
                  <a:cubicBezTo>
                    <a:pt x="1631" y="3695"/>
                    <a:pt x="1635" y="3645"/>
                    <a:pt x="1638" y="3593"/>
                  </a:cubicBezTo>
                  <a:lnTo>
                    <a:pt x="1638" y="3593"/>
                  </a:lnTo>
                  <a:cubicBezTo>
                    <a:pt x="1638" y="3594"/>
                    <a:pt x="1638" y="3594"/>
                    <a:pt x="1638" y="3595"/>
                  </a:cubicBezTo>
                  <a:lnTo>
                    <a:pt x="1638" y="3595"/>
                  </a:lnTo>
                  <a:lnTo>
                    <a:pt x="1638" y="3590"/>
                  </a:lnTo>
                  <a:lnTo>
                    <a:pt x="1638" y="3590"/>
                  </a:lnTo>
                  <a:cubicBezTo>
                    <a:pt x="1638" y="3591"/>
                    <a:pt x="1638" y="3592"/>
                    <a:pt x="1638" y="3593"/>
                  </a:cubicBezTo>
                  <a:lnTo>
                    <a:pt x="1638" y="3593"/>
                  </a:lnTo>
                  <a:cubicBezTo>
                    <a:pt x="1639" y="3591"/>
                    <a:pt x="1639" y="3589"/>
                    <a:pt x="1639" y="3586"/>
                  </a:cubicBezTo>
                  <a:lnTo>
                    <a:pt x="1639" y="3586"/>
                  </a:lnTo>
                  <a:lnTo>
                    <a:pt x="1638" y="3590"/>
                  </a:lnTo>
                  <a:lnTo>
                    <a:pt x="1638" y="3590"/>
                  </a:lnTo>
                  <a:cubicBezTo>
                    <a:pt x="1639" y="3588"/>
                    <a:pt x="1639" y="3587"/>
                    <a:pt x="1639" y="3585"/>
                  </a:cubicBezTo>
                  <a:lnTo>
                    <a:pt x="1639" y="3585"/>
                  </a:lnTo>
                  <a:cubicBezTo>
                    <a:pt x="1639" y="3585"/>
                    <a:pt x="1639" y="3586"/>
                    <a:pt x="1639" y="3586"/>
                  </a:cubicBezTo>
                  <a:lnTo>
                    <a:pt x="1639" y="3586"/>
                  </a:lnTo>
                  <a:lnTo>
                    <a:pt x="1648" y="3460"/>
                  </a:lnTo>
                  <a:lnTo>
                    <a:pt x="1648" y="3460"/>
                  </a:lnTo>
                  <a:cubicBezTo>
                    <a:pt x="1648" y="3460"/>
                    <a:pt x="1648" y="3461"/>
                    <a:pt x="1648" y="3461"/>
                  </a:cubicBezTo>
                  <a:cubicBezTo>
                    <a:pt x="1658" y="3357"/>
                    <a:pt x="1661" y="3252"/>
                    <a:pt x="1666" y="3148"/>
                  </a:cubicBezTo>
                  <a:cubicBezTo>
                    <a:pt x="1667" y="3078"/>
                    <a:pt x="1670" y="3009"/>
                    <a:pt x="1674" y="2937"/>
                  </a:cubicBezTo>
                  <a:lnTo>
                    <a:pt x="1707" y="2912"/>
                  </a:lnTo>
                  <a:cubicBezTo>
                    <a:pt x="1883" y="2779"/>
                    <a:pt x="2057" y="2645"/>
                    <a:pt x="2231" y="2512"/>
                  </a:cubicBezTo>
                  <a:cubicBezTo>
                    <a:pt x="2304" y="2458"/>
                    <a:pt x="2318" y="2356"/>
                    <a:pt x="2266" y="2285"/>
                  </a:cubicBezTo>
                  <a:cubicBezTo>
                    <a:pt x="2234" y="2242"/>
                    <a:pt x="2185" y="2220"/>
                    <a:pt x="2135" y="2220"/>
                  </a:cubicBezTo>
                  <a:cubicBezTo>
                    <a:pt x="2102" y="2220"/>
                    <a:pt x="2068" y="2230"/>
                    <a:pt x="2039" y="2250"/>
                  </a:cubicBezTo>
                  <a:cubicBezTo>
                    <a:pt x="1927" y="2336"/>
                    <a:pt x="1813" y="2421"/>
                    <a:pt x="1701" y="2505"/>
                  </a:cubicBezTo>
                  <a:lnTo>
                    <a:pt x="1691" y="2512"/>
                  </a:lnTo>
                  <a:cubicBezTo>
                    <a:pt x="1697" y="2410"/>
                    <a:pt x="1702" y="2309"/>
                    <a:pt x="1710" y="2208"/>
                  </a:cubicBezTo>
                  <a:lnTo>
                    <a:pt x="1710" y="2217"/>
                  </a:lnTo>
                  <a:cubicBezTo>
                    <a:pt x="1727" y="1983"/>
                    <a:pt x="1758" y="1750"/>
                    <a:pt x="1799" y="1519"/>
                  </a:cubicBezTo>
                  <a:cubicBezTo>
                    <a:pt x="1845" y="1451"/>
                    <a:pt x="1887" y="1381"/>
                    <a:pt x="1930" y="1313"/>
                  </a:cubicBezTo>
                  <a:cubicBezTo>
                    <a:pt x="1981" y="1234"/>
                    <a:pt x="2025" y="1150"/>
                    <a:pt x="2068" y="1066"/>
                  </a:cubicBezTo>
                  <a:cubicBezTo>
                    <a:pt x="2109" y="986"/>
                    <a:pt x="2149" y="903"/>
                    <a:pt x="2182" y="819"/>
                  </a:cubicBezTo>
                  <a:cubicBezTo>
                    <a:pt x="2217" y="731"/>
                    <a:pt x="2253" y="642"/>
                    <a:pt x="2286" y="552"/>
                  </a:cubicBezTo>
                  <a:cubicBezTo>
                    <a:pt x="2313" y="482"/>
                    <a:pt x="2343" y="413"/>
                    <a:pt x="2359" y="338"/>
                  </a:cubicBezTo>
                  <a:cubicBezTo>
                    <a:pt x="2372" y="286"/>
                    <a:pt x="2373" y="232"/>
                    <a:pt x="2364" y="178"/>
                  </a:cubicBezTo>
                  <a:cubicBezTo>
                    <a:pt x="2359" y="156"/>
                    <a:pt x="2351" y="134"/>
                    <a:pt x="2342" y="113"/>
                  </a:cubicBezTo>
                  <a:cubicBezTo>
                    <a:pt x="2327" y="93"/>
                    <a:pt x="2313" y="74"/>
                    <a:pt x="2296" y="56"/>
                  </a:cubicBezTo>
                  <a:cubicBezTo>
                    <a:pt x="2259" y="20"/>
                    <a:pt x="2211" y="1"/>
                    <a:pt x="2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4" name="Google Shape;9304;p18"/>
            <p:cNvSpPr/>
            <p:nvPr/>
          </p:nvSpPr>
          <p:spPr>
            <a:xfrm>
              <a:off x="2702975" y="1425200"/>
              <a:ext cx="35050" cy="13600"/>
            </a:xfrm>
            <a:custGeom>
              <a:avLst/>
              <a:gdLst/>
              <a:ahLst/>
              <a:cxnLst/>
              <a:rect l="l" t="t" r="r" b="b"/>
              <a:pathLst>
                <a:path w="1402" h="544" extrusionOk="0">
                  <a:moveTo>
                    <a:pt x="1217" y="0"/>
                  </a:moveTo>
                  <a:cubicBezTo>
                    <a:pt x="1215" y="0"/>
                    <a:pt x="1213" y="0"/>
                    <a:pt x="1211" y="0"/>
                  </a:cubicBezTo>
                  <a:cubicBezTo>
                    <a:pt x="1034" y="7"/>
                    <a:pt x="855" y="29"/>
                    <a:pt x="681" y="64"/>
                  </a:cubicBezTo>
                  <a:cubicBezTo>
                    <a:pt x="524" y="95"/>
                    <a:pt x="369" y="129"/>
                    <a:pt x="213" y="162"/>
                  </a:cubicBezTo>
                  <a:cubicBezTo>
                    <a:pt x="211" y="162"/>
                    <a:pt x="209" y="162"/>
                    <a:pt x="207" y="162"/>
                  </a:cubicBezTo>
                  <a:cubicBezTo>
                    <a:pt x="157" y="162"/>
                    <a:pt x="110" y="181"/>
                    <a:pt x="73" y="214"/>
                  </a:cubicBezTo>
                  <a:cubicBezTo>
                    <a:pt x="53" y="232"/>
                    <a:pt x="37" y="254"/>
                    <a:pt x="27" y="279"/>
                  </a:cubicBezTo>
                  <a:cubicBezTo>
                    <a:pt x="0" y="341"/>
                    <a:pt x="8" y="414"/>
                    <a:pt x="48" y="467"/>
                  </a:cubicBezTo>
                  <a:cubicBezTo>
                    <a:pt x="84" y="515"/>
                    <a:pt x="140" y="544"/>
                    <a:pt x="200" y="544"/>
                  </a:cubicBezTo>
                  <a:cubicBezTo>
                    <a:pt x="203" y="544"/>
                    <a:pt x="206" y="544"/>
                    <a:pt x="209" y="543"/>
                  </a:cubicBezTo>
                  <a:lnTo>
                    <a:pt x="224" y="543"/>
                  </a:lnTo>
                  <a:cubicBezTo>
                    <a:pt x="287" y="540"/>
                    <a:pt x="350" y="520"/>
                    <a:pt x="412" y="504"/>
                  </a:cubicBezTo>
                  <a:lnTo>
                    <a:pt x="550" y="472"/>
                  </a:lnTo>
                  <a:cubicBezTo>
                    <a:pt x="637" y="452"/>
                    <a:pt x="724" y="433"/>
                    <a:pt x="811" y="412"/>
                  </a:cubicBezTo>
                  <a:cubicBezTo>
                    <a:pt x="950" y="388"/>
                    <a:pt x="1091" y="371"/>
                    <a:pt x="1232" y="363"/>
                  </a:cubicBezTo>
                  <a:cubicBezTo>
                    <a:pt x="1330" y="358"/>
                    <a:pt x="1401" y="254"/>
                    <a:pt x="1390" y="160"/>
                  </a:cubicBezTo>
                  <a:cubicBezTo>
                    <a:pt x="1381" y="76"/>
                    <a:pt x="1305" y="0"/>
                    <a:pt x="1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5" name="Google Shape;9305;p18"/>
            <p:cNvSpPr/>
            <p:nvPr/>
          </p:nvSpPr>
          <p:spPr>
            <a:xfrm>
              <a:off x="2707775" y="1447800"/>
              <a:ext cx="50625" cy="19225"/>
            </a:xfrm>
            <a:custGeom>
              <a:avLst/>
              <a:gdLst/>
              <a:ahLst/>
              <a:cxnLst/>
              <a:rect l="l" t="t" r="r" b="b"/>
              <a:pathLst>
                <a:path w="2025" h="769" extrusionOk="0">
                  <a:moveTo>
                    <a:pt x="1846" y="1"/>
                  </a:moveTo>
                  <a:cubicBezTo>
                    <a:pt x="1832" y="1"/>
                    <a:pt x="1817" y="3"/>
                    <a:pt x="1803" y="7"/>
                  </a:cubicBezTo>
                  <a:cubicBezTo>
                    <a:pt x="1566" y="54"/>
                    <a:pt x="1328" y="108"/>
                    <a:pt x="1092" y="168"/>
                  </a:cubicBezTo>
                  <a:cubicBezTo>
                    <a:pt x="986" y="197"/>
                    <a:pt x="879" y="223"/>
                    <a:pt x="773" y="252"/>
                  </a:cubicBezTo>
                  <a:cubicBezTo>
                    <a:pt x="698" y="273"/>
                    <a:pt x="624" y="293"/>
                    <a:pt x="549" y="314"/>
                  </a:cubicBezTo>
                  <a:cubicBezTo>
                    <a:pt x="469" y="336"/>
                    <a:pt x="389" y="361"/>
                    <a:pt x="307" y="380"/>
                  </a:cubicBezTo>
                  <a:lnTo>
                    <a:pt x="304" y="380"/>
                  </a:lnTo>
                  <a:cubicBezTo>
                    <a:pt x="277" y="368"/>
                    <a:pt x="248" y="361"/>
                    <a:pt x="220" y="361"/>
                  </a:cubicBezTo>
                  <a:cubicBezTo>
                    <a:pt x="162" y="361"/>
                    <a:pt x="106" y="386"/>
                    <a:pt x="67" y="432"/>
                  </a:cubicBezTo>
                  <a:cubicBezTo>
                    <a:pt x="63" y="439"/>
                    <a:pt x="59" y="444"/>
                    <a:pt x="54" y="450"/>
                  </a:cubicBezTo>
                  <a:cubicBezTo>
                    <a:pt x="11" y="505"/>
                    <a:pt x="0" y="578"/>
                    <a:pt x="25" y="643"/>
                  </a:cubicBezTo>
                  <a:cubicBezTo>
                    <a:pt x="51" y="708"/>
                    <a:pt x="109" y="754"/>
                    <a:pt x="177" y="763"/>
                  </a:cubicBezTo>
                  <a:cubicBezTo>
                    <a:pt x="209" y="766"/>
                    <a:pt x="241" y="768"/>
                    <a:pt x="271" y="768"/>
                  </a:cubicBezTo>
                  <a:cubicBezTo>
                    <a:pt x="313" y="768"/>
                    <a:pt x="356" y="763"/>
                    <a:pt x="397" y="754"/>
                  </a:cubicBezTo>
                  <a:cubicBezTo>
                    <a:pt x="462" y="736"/>
                    <a:pt x="522" y="716"/>
                    <a:pt x="589" y="697"/>
                  </a:cubicBezTo>
                  <a:cubicBezTo>
                    <a:pt x="655" y="676"/>
                    <a:pt x="720" y="657"/>
                    <a:pt x="787" y="637"/>
                  </a:cubicBezTo>
                  <a:cubicBezTo>
                    <a:pt x="902" y="603"/>
                    <a:pt x="1018" y="569"/>
                    <a:pt x="1133" y="535"/>
                  </a:cubicBezTo>
                  <a:cubicBezTo>
                    <a:pt x="1384" y="461"/>
                    <a:pt x="1634" y="394"/>
                    <a:pt x="1884" y="323"/>
                  </a:cubicBezTo>
                  <a:cubicBezTo>
                    <a:pt x="1972" y="301"/>
                    <a:pt x="2025" y="211"/>
                    <a:pt x="2003" y="124"/>
                  </a:cubicBezTo>
                  <a:cubicBezTo>
                    <a:pt x="1984" y="50"/>
                    <a:pt x="1918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6" name="Google Shape;9306;p18"/>
            <p:cNvSpPr/>
            <p:nvPr/>
          </p:nvSpPr>
          <p:spPr>
            <a:xfrm>
              <a:off x="1488550" y="1810950"/>
              <a:ext cx="47700" cy="164950"/>
            </a:xfrm>
            <a:custGeom>
              <a:avLst/>
              <a:gdLst/>
              <a:ahLst/>
              <a:cxnLst/>
              <a:rect l="l" t="t" r="r" b="b"/>
              <a:pathLst>
                <a:path w="1908" h="6598" extrusionOk="0">
                  <a:moveTo>
                    <a:pt x="1301" y="348"/>
                  </a:moveTo>
                  <a:lnTo>
                    <a:pt x="1301" y="348"/>
                  </a:lnTo>
                  <a:cubicBezTo>
                    <a:pt x="1308" y="350"/>
                    <a:pt x="1315" y="352"/>
                    <a:pt x="1322" y="354"/>
                  </a:cubicBezTo>
                  <a:lnTo>
                    <a:pt x="1301" y="348"/>
                  </a:lnTo>
                  <a:close/>
                  <a:moveTo>
                    <a:pt x="1264" y="6170"/>
                  </a:moveTo>
                  <a:lnTo>
                    <a:pt x="1264" y="6172"/>
                  </a:lnTo>
                  <a:cubicBezTo>
                    <a:pt x="1262" y="6173"/>
                    <a:pt x="1261" y="6174"/>
                    <a:pt x="1260" y="6175"/>
                  </a:cubicBezTo>
                  <a:lnTo>
                    <a:pt x="1260" y="6175"/>
                  </a:lnTo>
                  <a:lnTo>
                    <a:pt x="1264" y="6170"/>
                  </a:lnTo>
                  <a:close/>
                  <a:moveTo>
                    <a:pt x="1216" y="1"/>
                  </a:moveTo>
                  <a:cubicBezTo>
                    <a:pt x="1061" y="1"/>
                    <a:pt x="905" y="34"/>
                    <a:pt x="770" y="112"/>
                  </a:cubicBezTo>
                  <a:cubicBezTo>
                    <a:pt x="569" y="229"/>
                    <a:pt x="415" y="416"/>
                    <a:pt x="292" y="612"/>
                  </a:cubicBezTo>
                  <a:cubicBezTo>
                    <a:pt x="222" y="720"/>
                    <a:pt x="162" y="836"/>
                    <a:pt x="116" y="956"/>
                  </a:cubicBezTo>
                  <a:cubicBezTo>
                    <a:pt x="76" y="1062"/>
                    <a:pt x="50" y="1173"/>
                    <a:pt x="34" y="1285"/>
                  </a:cubicBezTo>
                  <a:cubicBezTo>
                    <a:pt x="0" y="1524"/>
                    <a:pt x="5" y="1781"/>
                    <a:pt x="76" y="2013"/>
                  </a:cubicBezTo>
                  <a:cubicBezTo>
                    <a:pt x="138" y="2214"/>
                    <a:pt x="238" y="2396"/>
                    <a:pt x="355" y="2571"/>
                  </a:cubicBezTo>
                  <a:cubicBezTo>
                    <a:pt x="464" y="2732"/>
                    <a:pt x="573" y="2894"/>
                    <a:pt x="680" y="3058"/>
                  </a:cubicBezTo>
                  <a:cubicBezTo>
                    <a:pt x="771" y="3202"/>
                    <a:pt x="857" y="3349"/>
                    <a:pt x="941" y="3498"/>
                  </a:cubicBezTo>
                  <a:lnTo>
                    <a:pt x="1045" y="3709"/>
                  </a:lnTo>
                  <a:cubicBezTo>
                    <a:pt x="1094" y="3807"/>
                    <a:pt x="1139" y="3907"/>
                    <a:pt x="1180" y="4008"/>
                  </a:cubicBezTo>
                  <a:lnTo>
                    <a:pt x="1180" y="4006"/>
                  </a:lnTo>
                  <a:cubicBezTo>
                    <a:pt x="1246" y="4180"/>
                    <a:pt x="1303" y="4358"/>
                    <a:pt x="1349" y="4538"/>
                  </a:cubicBezTo>
                  <a:lnTo>
                    <a:pt x="1349" y="4540"/>
                  </a:lnTo>
                  <a:cubicBezTo>
                    <a:pt x="1351" y="4545"/>
                    <a:pt x="1352" y="4551"/>
                    <a:pt x="1354" y="4557"/>
                  </a:cubicBezTo>
                  <a:lnTo>
                    <a:pt x="1352" y="4548"/>
                  </a:lnTo>
                  <a:lnTo>
                    <a:pt x="1352" y="4548"/>
                  </a:lnTo>
                  <a:cubicBezTo>
                    <a:pt x="1381" y="4668"/>
                    <a:pt x="1403" y="4790"/>
                    <a:pt x="1417" y="4912"/>
                  </a:cubicBezTo>
                  <a:cubicBezTo>
                    <a:pt x="1417" y="4905"/>
                    <a:pt x="1416" y="4899"/>
                    <a:pt x="1416" y="4893"/>
                  </a:cubicBezTo>
                  <a:lnTo>
                    <a:pt x="1416" y="4893"/>
                  </a:lnTo>
                  <a:cubicBezTo>
                    <a:pt x="1430" y="5024"/>
                    <a:pt x="1438" y="5157"/>
                    <a:pt x="1436" y="5289"/>
                  </a:cubicBezTo>
                  <a:lnTo>
                    <a:pt x="1436" y="5274"/>
                  </a:lnTo>
                  <a:cubicBezTo>
                    <a:pt x="1435" y="5409"/>
                    <a:pt x="1424" y="5543"/>
                    <a:pt x="1405" y="5675"/>
                  </a:cubicBezTo>
                  <a:cubicBezTo>
                    <a:pt x="1384" y="5786"/>
                    <a:pt x="1365" y="5895"/>
                    <a:pt x="1335" y="6003"/>
                  </a:cubicBezTo>
                  <a:cubicBezTo>
                    <a:pt x="1325" y="6039"/>
                    <a:pt x="1313" y="6074"/>
                    <a:pt x="1299" y="6109"/>
                  </a:cubicBezTo>
                  <a:cubicBezTo>
                    <a:pt x="1292" y="6124"/>
                    <a:pt x="1284" y="6140"/>
                    <a:pt x="1276" y="6154"/>
                  </a:cubicBezTo>
                  <a:lnTo>
                    <a:pt x="1268" y="6166"/>
                  </a:lnTo>
                  <a:cubicBezTo>
                    <a:pt x="1264" y="6168"/>
                    <a:pt x="1262" y="6172"/>
                    <a:pt x="1259" y="6176"/>
                  </a:cubicBezTo>
                  <a:lnTo>
                    <a:pt x="1259" y="6176"/>
                  </a:lnTo>
                  <a:cubicBezTo>
                    <a:pt x="1251" y="6182"/>
                    <a:pt x="1243" y="6189"/>
                    <a:pt x="1235" y="6196"/>
                  </a:cubicBezTo>
                  <a:cubicBezTo>
                    <a:pt x="1219" y="6207"/>
                    <a:pt x="1202" y="6218"/>
                    <a:pt x="1185" y="6227"/>
                  </a:cubicBezTo>
                  <a:cubicBezTo>
                    <a:pt x="1173" y="6234"/>
                    <a:pt x="1162" y="6238"/>
                    <a:pt x="1150" y="6242"/>
                  </a:cubicBezTo>
                  <a:lnTo>
                    <a:pt x="1164" y="6237"/>
                  </a:lnTo>
                  <a:lnTo>
                    <a:pt x="1142" y="6243"/>
                  </a:lnTo>
                  <a:cubicBezTo>
                    <a:pt x="1121" y="6249"/>
                    <a:pt x="1102" y="6253"/>
                    <a:pt x="1082" y="6254"/>
                  </a:cubicBezTo>
                  <a:cubicBezTo>
                    <a:pt x="1069" y="6256"/>
                    <a:pt x="1056" y="6257"/>
                    <a:pt x="1044" y="6257"/>
                  </a:cubicBezTo>
                  <a:cubicBezTo>
                    <a:pt x="1021" y="6256"/>
                    <a:pt x="998" y="6256"/>
                    <a:pt x="976" y="6253"/>
                  </a:cubicBezTo>
                  <a:cubicBezTo>
                    <a:pt x="942" y="6246"/>
                    <a:pt x="911" y="6240"/>
                    <a:pt x="879" y="6230"/>
                  </a:cubicBezTo>
                  <a:cubicBezTo>
                    <a:pt x="843" y="6218"/>
                    <a:pt x="808" y="6205"/>
                    <a:pt x="771" y="6191"/>
                  </a:cubicBezTo>
                  <a:cubicBezTo>
                    <a:pt x="752" y="6181"/>
                    <a:pt x="733" y="6175"/>
                    <a:pt x="714" y="6162"/>
                  </a:cubicBezTo>
                  <a:cubicBezTo>
                    <a:pt x="694" y="6148"/>
                    <a:pt x="676" y="6135"/>
                    <a:pt x="657" y="6120"/>
                  </a:cubicBezTo>
                  <a:cubicBezTo>
                    <a:pt x="635" y="6102"/>
                    <a:pt x="613" y="6082"/>
                    <a:pt x="594" y="6061"/>
                  </a:cubicBezTo>
                  <a:cubicBezTo>
                    <a:pt x="580" y="6044"/>
                    <a:pt x="566" y="6029"/>
                    <a:pt x="553" y="6012"/>
                  </a:cubicBezTo>
                  <a:lnTo>
                    <a:pt x="553" y="6012"/>
                  </a:lnTo>
                  <a:cubicBezTo>
                    <a:pt x="537" y="5989"/>
                    <a:pt x="521" y="5965"/>
                    <a:pt x="507" y="5941"/>
                  </a:cubicBezTo>
                  <a:cubicBezTo>
                    <a:pt x="494" y="5917"/>
                    <a:pt x="485" y="5892"/>
                    <a:pt x="475" y="5868"/>
                  </a:cubicBezTo>
                  <a:lnTo>
                    <a:pt x="475" y="5868"/>
                  </a:lnTo>
                  <a:cubicBezTo>
                    <a:pt x="479" y="5874"/>
                    <a:pt x="480" y="5881"/>
                    <a:pt x="483" y="5887"/>
                  </a:cubicBezTo>
                  <a:cubicBezTo>
                    <a:pt x="474" y="5862"/>
                    <a:pt x="466" y="5835"/>
                    <a:pt x="460" y="5808"/>
                  </a:cubicBezTo>
                  <a:cubicBezTo>
                    <a:pt x="450" y="5771"/>
                    <a:pt x="442" y="5735"/>
                    <a:pt x="439" y="5700"/>
                  </a:cubicBezTo>
                  <a:cubicBezTo>
                    <a:pt x="436" y="5664"/>
                    <a:pt x="433" y="5629"/>
                    <a:pt x="433" y="5594"/>
                  </a:cubicBezTo>
                  <a:cubicBezTo>
                    <a:pt x="433" y="5572"/>
                    <a:pt x="434" y="5551"/>
                    <a:pt x="437" y="5529"/>
                  </a:cubicBezTo>
                  <a:cubicBezTo>
                    <a:pt x="437" y="5524"/>
                    <a:pt x="437" y="5520"/>
                    <a:pt x="441" y="5513"/>
                  </a:cubicBezTo>
                  <a:cubicBezTo>
                    <a:pt x="444" y="5507"/>
                    <a:pt x="445" y="5499"/>
                    <a:pt x="448" y="5493"/>
                  </a:cubicBezTo>
                  <a:cubicBezTo>
                    <a:pt x="453" y="5483"/>
                    <a:pt x="460" y="5472"/>
                    <a:pt x="463" y="5466"/>
                  </a:cubicBezTo>
                  <a:cubicBezTo>
                    <a:pt x="467" y="5460"/>
                    <a:pt x="471" y="5453"/>
                    <a:pt x="475" y="5448"/>
                  </a:cubicBezTo>
                  <a:cubicBezTo>
                    <a:pt x="491" y="5431"/>
                    <a:pt x="507" y="5415"/>
                    <a:pt x="521" y="5398"/>
                  </a:cubicBezTo>
                  <a:cubicBezTo>
                    <a:pt x="586" y="5328"/>
                    <a:pt x="581" y="5221"/>
                    <a:pt x="513" y="5156"/>
                  </a:cubicBezTo>
                  <a:cubicBezTo>
                    <a:pt x="480" y="5125"/>
                    <a:pt x="438" y="5110"/>
                    <a:pt x="397" y="5110"/>
                  </a:cubicBezTo>
                  <a:cubicBezTo>
                    <a:pt x="350" y="5110"/>
                    <a:pt x="304" y="5128"/>
                    <a:pt x="270" y="5165"/>
                  </a:cubicBezTo>
                  <a:cubicBezTo>
                    <a:pt x="213" y="5227"/>
                    <a:pt x="157" y="5290"/>
                    <a:pt x="127" y="5371"/>
                  </a:cubicBezTo>
                  <a:cubicBezTo>
                    <a:pt x="100" y="5447"/>
                    <a:pt x="88" y="5526"/>
                    <a:pt x="91" y="5605"/>
                  </a:cubicBezTo>
                  <a:cubicBezTo>
                    <a:pt x="97" y="5771"/>
                    <a:pt x="129" y="5941"/>
                    <a:pt x="205" y="6090"/>
                  </a:cubicBezTo>
                  <a:cubicBezTo>
                    <a:pt x="279" y="6237"/>
                    <a:pt x="391" y="6360"/>
                    <a:pt x="531" y="6447"/>
                  </a:cubicBezTo>
                  <a:cubicBezTo>
                    <a:pt x="599" y="6490"/>
                    <a:pt x="672" y="6523"/>
                    <a:pt x="748" y="6547"/>
                  </a:cubicBezTo>
                  <a:cubicBezTo>
                    <a:pt x="827" y="6576"/>
                    <a:pt x="909" y="6591"/>
                    <a:pt x="995" y="6598"/>
                  </a:cubicBezTo>
                  <a:lnTo>
                    <a:pt x="1028" y="6598"/>
                  </a:lnTo>
                  <a:cubicBezTo>
                    <a:pt x="1032" y="6598"/>
                    <a:pt x="1037" y="6598"/>
                    <a:pt x="1041" y="6598"/>
                  </a:cubicBezTo>
                  <a:cubicBezTo>
                    <a:pt x="1118" y="6598"/>
                    <a:pt x="1195" y="6585"/>
                    <a:pt x="1268" y="6561"/>
                  </a:cubicBezTo>
                  <a:cubicBezTo>
                    <a:pt x="1343" y="6534"/>
                    <a:pt x="1409" y="6495"/>
                    <a:pt x="1469" y="6443"/>
                  </a:cubicBezTo>
                  <a:cubicBezTo>
                    <a:pt x="1595" y="6340"/>
                    <a:pt x="1640" y="6170"/>
                    <a:pt x="1674" y="6018"/>
                  </a:cubicBezTo>
                  <a:cubicBezTo>
                    <a:pt x="1729" y="5776"/>
                    <a:pt x="1758" y="5529"/>
                    <a:pt x="1761" y="5281"/>
                  </a:cubicBezTo>
                  <a:cubicBezTo>
                    <a:pt x="1761" y="5021"/>
                    <a:pt x="1732" y="4763"/>
                    <a:pt x="1672" y="4511"/>
                  </a:cubicBezTo>
                  <a:cubicBezTo>
                    <a:pt x="1614" y="4269"/>
                    <a:pt x="1538" y="4033"/>
                    <a:pt x="1441" y="3804"/>
                  </a:cubicBezTo>
                  <a:cubicBezTo>
                    <a:pt x="1392" y="3687"/>
                    <a:pt x="1333" y="3574"/>
                    <a:pt x="1278" y="3460"/>
                  </a:cubicBezTo>
                  <a:cubicBezTo>
                    <a:pt x="1243" y="3391"/>
                    <a:pt x="1207" y="3323"/>
                    <a:pt x="1167" y="3254"/>
                  </a:cubicBezTo>
                  <a:cubicBezTo>
                    <a:pt x="1121" y="3174"/>
                    <a:pt x="1078" y="3090"/>
                    <a:pt x="1026" y="3011"/>
                  </a:cubicBezTo>
                  <a:cubicBezTo>
                    <a:pt x="969" y="2919"/>
                    <a:pt x="911" y="2827"/>
                    <a:pt x="852" y="2735"/>
                  </a:cubicBezTo>
                  <a:cubicBezTo>
                    <a:pt x="735" y="2553"/>
                    <a:pt x="605" y="2379"/>
                    <a:pt x="499" y="2191"/>
                  </a:cubicBezTo>
                  <a:cubicBezTo>
                    <a:pt x="472" y="2140"/>
                    <a:pt x="447" y="2086"/>
                    <a:pt x="425" y="2032"/>
                  </a:cubicBezTo>
                  <a:lnTo>
                    <a:pt x="425" y="2036"/>
                  </a:lnTo>
                  <a:cubicBezTo>
                    <a:pt x="406" y="1982"/>
                    <a:pt x="388" y="1926"/>
                    <a:pt x="374" y="1871"/>
                  </a:cubicBezTo>
                  <a:cubicBezTo>
                    <a:pt x="365" y="1825"/>
                    <a:pt x="357" y="1779"/>
                    <a:pt x="350" y="1733"/>
                  </a:cubicBezTo>
                  <a:cubicBezTo>
                    <a:pt x="350" y="1733"/>
                    <a:pt x="350" y="1735"/>
                    <a:pt x="350" y="1735"/>
                  </a:cubicBezTo>
                  <a:cubicBezTo>
                    <a:pt x="344" y="1664"/>
                    <a:pt x="341" y="1593"/>
                    <a:pt x="341" y="1522"/>
                  </a:cubicBezTo>
                  <a:lnTo>
                    <a:pt x="341" y="1522"/>
                  </a:lnTo>
                  <a:cubicBezTo>
                    <a:pt x="343" y="1456"/>
                    <a:pt x="349" y="1390"/>
                    <a:pt x="358" y="1326"/>
                  </a:cubicBezTo>
                  <a:cubicBezTo>
                    <a:pt x="368" y="1266"/>
                    <a:pt x="380" y="1208"/>
                    <a:pt x="396" y="1147"/>
                  </a:cubicBezTo>
                  <a:cubicBezTo>
                    <a:pt x="410" y="1103"/>
                    <a:pt x="428" y="1059"/>
                    <a:pt x="447" y="1016"/>
                  </a:cubicBezTo>
                  <a:cubicBezTo>
                    <a:pt x="479" y="948"/>
                    <a:pt x="513" y="883"/>
                    <a:pt x="551" y="818"/>
                  </a:cubicBezTo>
                  <a:cubicBezTo>
                    <a:pt x="589" y="758"/>
                    <a:pt x="629" y="699"/>
                    <a:pt x="673" y="644"/>
                  </a:cubicBezTo>
                  <a:cubicBezTo>
                    <a:pt x="711" y="597"/>
                    <a:pt x="752" y="551"/>
                    <a:pt x="795" y="508"/>
                  </a:cubicBezTo>
                  <a:cubicBezTo>
                    <a:pt x="817" y="489"/>
                    <a:pt x="841" y="467"/>
                    <a:pt x="865" y="449"/>
                  </a:cubicBezTo>
                  <a:cubicBezTo>
                    <a:pt x="890" y="432"/>
                    <a:pt x="915" y="415"/>
                    <a:pt x="942" y="400"/>
                  </a:cubicBezTo>
                  <a:cubicBezTo>
                    <a:pt x="960" y="391"/>
                    <a:pt x="976" y="381"/>
                    <a:pt x="995" y="375"/>
                  </a:cubicBezTo>
                  <a:cubicBezTo>
                    <a:pt x="1015" y="369"/>
                    <a:pt x="1034" y="362"/>
                    <a:pt x="1055" y="356"/>
                  </a:cubicBezTo>
                  <a:cubicBezTo>
                    <a:pt x="1080" y="351"/>
                    <a:pt x="1104" y="346"/>
                    <a:pt x="1129" y="343"/>
                  </a:cubicBezTo>
                  <a:lnTo>
                    <a:pt x="1129" y="343"/>
                  </a:lnTo>
                  <a:lnTo>
                    <a:pt x="1109" y="346"/>
                  </a:lnTo>
                  <a:cubicBezTo>
                    <a:pt x="1145" y="342"/>
                    <a:pt x="1180" y="339"/>
                    <a:pt x="1216" y="339"/>
                  </a:cubicBezTo>
                  <a:cubicBezTo>
                    <a:pt x="1237" y="340"/>
                    <a:pt x="1259" y="342"/>
                    <a:pt x="1278" y="343"/>
                  </a:cubicBezTo>
                  <a:cubicBezTo>
                    <a:pt x="1286" y="345"/>
                    <a:pt x="1293" y="346"/>
                    <a:pt x="1301" y="348"/>
                  </a:cubicBezTo>
                  <a:lnTo>
                    <a:pt x="1301" y="348"/>
                  </a:lnTo>
                  <a:cubicBezTo>
                    <a:pt x="1319" y="355"/>
                    <a:pt x="1337" y="361"/>
                    <a:pt x="1354" y="369"/>
                  </a:cubicBezTo>
                  <a:lnTo>
                    <a:pt x="1333" y="361"/>
                  </a:lnTo>
                  <a:lnTo>
                    <a:pt x="1333" y="361"/>
                  </a:lnTo>
                  <a:cubicBezTo>
                    <a:pt x="1348" y="367"/>
                    <a:pt x="1362" y="373"/>
                    <a:pt x="1376" y="381"/>
                  </a:cubicBezTo>
                  <a:cubicBezTo>
                    <a:pt x="1393" y="392"/>
                    <a:pt x="1409" y="403"/>
                    <a:pt x="1425" y="416"/>
                  </a:cubicBezTo>
                  <a:cubicBezTo>
                    <a:pt x="1433" y="426"/>
                    <a:pt x="1443" y="434"/>
                    <a:pt x="1452" y="443"/>
                  </a:cubicBezTo>
                  <a:cubicBezTo>
                    <a:pt x="1465" y="457"/>
                    <a:pt x="1477" y="473"/>
                    <a:pt x="1488" y="489"/>
                  </a:cubicBezTo>
                  <a:cubicBezTo>
                    <a:pt x="1495" y="498"/>
                    <a:pt x="1503" y="510"/>
                    <a:pt x="1509" y="521"/>
                  </a:cubicBezTo>
                  <a:cubicBezTo>
                    <a:pt x="1430" y="544"/>
                    <a:pt x="1378" y="617"/>
                    <a:pt x="1382" y="699"/>
                  </a:cubicBezTo>
                  <a:cubicBezTo>
                    <a:pt x="1389" y="779"/>
                    <a:pt x="1393" y="858"/>
                    <a:pt x="1400" y="937"/>
                  </a:cubicBezTo>
                  <a:cubicBezTo>
                    <a:pt x="1403" y="967"/>
                    <a:pt x="1405" y="997"/>
                    <a:pt x="1406" y="1026"/>
                  </a:cubicBezTo>
                  <a:cubicBezTo>
                    <a:pt x="1408" y="1060"/>
                    <a:pt x="1412" y="1094"/>
                    <a:pt x="1422" y="1125"/>
                  </a:cubicBezTo>
                  <a:cubicBezTo>
                    <a:pt x="1433" y="1155"/>
                    <a:pt x="1450" y="1182"/>
                    <a:pt x="1471" y="1206"/>
                  </a:cubicBezTo>
                  <a:cubicBezTo>
                    <a:pt x="1503" y="1249"/>
                    <a:pt x="1552" y="1269"/>
                    <a:pt x="1601" y="1269"/>
                  </a:cubicBezTo>
                  <a:cubicBezTo>
                    <a:pt x="1643" y="1269"/>
                    <a:pt x="1685" y="1255"/>
                    <a:pt x="1718" y="1230"/>
                  </a:cubicBezTo>
                  <a:cubicBezTo>
                    <a:pt x="1788" y="1176"/>
                    <a:pt x="1829" y="1094"/>
                    <a:pt x="1854" y="1011"/>
                  </a:cubicBezTo>
                  <a:cubicBezTo>
                    <a:pt x="1881" y="927"/>
                    <a:pt x="1897" y="842"/>
                    <a:pt x="1900" y="753"/>
                  </a:cubicBezTo>
                  <a:cubicBezTo>
                    <a:pt x="1908" y="576"/>
                    <a:pt x="1853" y="391"/>
                    <a:pt x="1737" y="253"/>
                  </a:cubicBezTo>
                  <a:cubicBezTo>
                    <a:pt x="1625" y="120"/>
                    <a:pt x="1463" y="16"/>
                    <a:pt x="1286" y="3"/>
                  </a:cubicBezTo>
                  <a:cubicBezTo>
                    <a:pt x="1263" y="2"/>
                    <a:pt x="1239" y="1"/>
                    <a:pt x="1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7" name="Google Shape;9307;p18"/>
            <p:cNvSpPr/>
            <p:nvPr/>
          </p:nvSpPr>
          <p:spPr>
            <a:xfrm>
              <a:off x="1491825" y="2002575"/>
              <a:ext cx="55075" cy="60750"/>
            </a:xfrm>
            <a:custGeom>
              <a:avLst/>
              <a:gdLst/>
              <a:ahLst/>
              <a:cxnLst/>
              <a:rect l="l" t="t" r="r" b="b"/>
              <a:pathLst>
                <a:path w="2203" h="2430" extrusionOk="0">
                  <a:moveTo>
                    <a:pt x="425" y="1176"/>
                  </a:moveTo>
                  <a:lnTo>
                    <a:pt x="427" y="1181"/>
                  </a:lnTo>
                  <a:lnTo>
                    <a:pt x="427" y="1181"/>
                  </a:lnTo>
                  <a:cubicBezTo>
                    <a:pt x="427" y="1179"/>
                    <a:pt x="426" y="1178"/>
                    <a:pt x="425" y="1176"/>
                  </a:cubicBezTo>
                  <a:close/>
                  <a:moveTo>
                    <a:pt x="1290" y="331"/>
                  </a:moveTo>
                  <a:lnTo>
                    <a:pt x="1290" y="331"/>
                  </a:lnTo>
                  <a:cubicBezTo>
                    <a:pt x="1304" y="331"/>
                    <a:pt x="1318" y="332"/>
                    <a:pt x="1331" y="334"/>
                  </a:cubicBezTo>
                  <a:cubicBezTo>
                    <a:pt x="1357" y="338"/>
                    <a:pt x="1384" y="345"/>
                    <a:pt x="1411" y="351"/>
                  </a:cubicBezTo>
                  <a:cubicBezTo>
                    <a:pt x="1460" y="365"/>
                    <a:pt x="1506" y="381"/>
                    <a:pt x="1554" y="400"/>
                  </a:cubicBezTo>
                  <a:cubicBezTo>
                    <a:pt x="1582" y="414"/>
                    <a:pt x="1609" y="429"/>
                    <a:pt x="1638" y="444"/>
                  </a:cubicBezTo>
                  <a:cubicBezTo>
                    <a:pt x="1661" y="460"/>
                    <a:pt x="1684" y="476"/>
                    <a:pt x="1706" y="492"/>
                  </a:cubicBezTo>
                  <a:cubicBezTo>
                    <a:pt x="1712" y="498"/>
                    <a:pt x="1720" y="505"/>
                    <a:pt x="1725" y="511"/>
                  </a:cubicBezTo>
                  <a:cubicBezTo>
                    <a:pt x="1737" y="525"/>
                    <a:pt x="1750" y="538"/>
                    <a:pt x="1763" y="555"/>
                  </a:cubicBezTo>
                  <a:cubicBezTo>
                    <a:pt x="1774" y="573"/>
                    <a:pt x="1786" y="590"/>
                    <a:pt x="1796" y="608"/>
                  </a:cubicBezTo>
                  <a:cubicBezTo>
                    <a:pt x="1804" y="625"/>
                    <a:pt x="1813" y="642"/>
                    <a:pt x="1821" y="661"/>
                  </a:cubicBezTo>
                  <a:cubicBezTo>
                    <a:pt x="1831" y="690"/>
                    <a:pt x="1842" y="715"/>
                    <a:pt x="1848" y="747"/>
                  </a:cubicBezTo>
                  <a:cubicBezTo>
                    <a:pt x="1855" y="777"/>
                    <a:pt x="1862" y="809"/>
                    <a:pt x="1864" y="840"/>
                  </a:cubicBezTo>
                  <a:cubicBezTo>
                    <a:pt x="1867" y="870"/>
                    <a:pt x="1870" y="897"/>
                    <a:pt x="1870" y="930"/>
                  </a:cubicBezTo>
                  <a:cubicBezTo>
                    <a:pt x="1869" y="964"/>
                    <a:pt x="1866" y="997"/>
                    <a:pt x="1861" y="1029"/>
                  </a:cubicBezTo>
                  <a:cubicBezTo>
                    <a:pt x="1856" y="1057"/>
                    <a:pt x="1851" y="1082"/>
                    <a:pt x="1845" y="1108"/>
                  </a:cubicBezTo>
                  <a:cubicBezTo>
                    <a:pt x="1813" y="1211"/>
                    <a:pt x="1777" y="1312"/>
                    <a:pt x="1734" y="1410"/>
                  </a:cubicBezTo>
                  <a:lnTo>
                    <a:pt x="1736" y="1407"/>
                  </a:lnTo>
                  <a:lnTo>
                    <a:pt x="1736" y="1407"/>
                  </a:lnTo>
                  <a:cubicBezTo>
                    <a:pt x="1695" y="1500"/>
                    <a:pt x="1647" y="1591"/>
                    <a:pt x="1595" y="1679"/>
                  </a:cubicBezTo>
                  <a:lnTo>
                    <a:pt x="1595" y="1678"/>
                  </a:lnTo>
                  <a:cubicBezTo>
                    <a:pt x="1555" y="1743"/>
                    <a:pt x="1511" y="1806"/>
                    <a:pt x="1465" y="1866"/>
                  </a:cubicBezTo>
                  <a:cubicBezTo>
                    <a:pt x="1432" y="1904"/>
                    <a:pt x="1397" y="1942"/>
                    <a:pt x="1362" y="1977"/>
                  </a:cubicBezTo>
                  <a:cubicBezTo>
                    <a:pt x="1345" y="1991"/>
                    <a:pt x="1326" y="2008"/>
                    <a:pt x="1308" y="2020"/>
                  </a:cubicBezTo>
                  <a:cubicBezTo>
                    <a:pt x="1291" y="2032"/>
                    <a:pt x="1275" y="2043"/>
                    <a:pt x="1256" y="2053"/>
                  </a:cubicBezTo>
                  <a:cubicBezTo>
                    <a:pt x="1239" y="2062"/>
                    <a:pt x="1221" y="2070"/>
                    <a:pt x="1201" y="2078"/>
                  </a:cubicBezTo>
                  <a:cubicBezTo>
                    <a:pt x="1193" y="2081"/>
                    <a:pt x="1185" y="2084"/>
                    <a:pt x="1175" y="2086"/>
                  </a:cubicBezTo>
                  <a:cubicBezTo>
                    <a:pt x="1168" y="2088"/>
                    <a:pt x="1160" y="2089"/>
                    <a:pt x="1152" y="2091"/>
                  </a:cubicBezTo>
                  <a:cubicBezTo>
                    <a:pt x="1148" y="2091"/>
                    <a:pt x="1144" y="2091"/>
                    <a:pt x="1140" y="2091"/>
                  </a:cubicBezTo>
                  <a:cubicBezTo>
                    <a:pt x="1132" y="2091"/>
                    <a:pt x="1124" y="2091"/>
                    <a:pt x="1118" y="2091"/>
                  </a:cubicBezTo>
                  <a:cubicBezTo>
                    <a:pt x="1111" y="2091"/>
                    <a:pt x="1103" y="2089"/>
                    <a:pt x="1096" y="2089"/>
                  </a:cubicBezTo>
                  <a:lnTo>
                    <a:pt x="1088" y="2086"/>
                  </a:lnTo>
                  <a:lnTo>
                    <a:pt x="1066" y="2078"/>
                  </a:lnTo>
                  <a:lnTo>
                    <a:pt x="1079" y="2084"/>
                  </a:lnTo>
                  <a:cubicBezTo>
                    <a:pt x="1035" y="2064"/>
                    <a:pt x="992" y="2042"/>
                    <a:pt x="951" y="2018"/>
                  </a:cubicBezTo>
                  <a:cubicBezTo>
                    <a:pt x="916" y="1996"/>
                    <a:pt x="883" y="1972"/>
                    <a:pt x="851" y="1945"/>
                  </a:cubicBezTo>
                  <a:lnTo>
                    <a:pt x="851" y="1945"/>
                  </a:lnTo>
                  <a:lnTo>
                    <a:pt x="868" y="1959"/>
                  </a:lnTo>
                  <a:cubicBezTo>
                    <a:pt x="838" y="1934"/>
                    <a:pt x="808" y="1907"/>
                    <a:pt x="781" y="1879"/>
                  </a:cubicBezTo>
                  <a:cubicBezTo>
                    <a:pt x="742" y="1836"/>
                    <a:pt x="705" y="1792"/>
                    <a:pt x="670" y="1744"/>
                  </a:cubicBezTo>
                  <a:cubicBezTo>
                    <a:pt x="645" y="1709"/>
                    <a:pt x="623" y="1673"/>
                    <a:pt x="601" y="1635"/>
                  </a:cubicBezTo>
                  <a:cubicBezTo>
                    <a:pt x="564" y="1564"/>
                    <a:pt x="531" y="1491"/>
                    <a:pt x="501" y="1416"/>
                  </a:cubicBezTo>
                  <a:cubicBezTo>
                    <a:pt x="473" y="1342"/>
                    <a:pt x="449" y="1267"/>
                    <a:pt x="429" y="1190"/>
                  </a:cubicBezTo>
                  <a:lnTo>
                    <a:pt x="429" y="1190"/>
                  </a:lnTo>
                  <a:cubicBezTo>
                    <a:pt x="428" y="1189"/>
                    <a:pt x="428" y="1188"/>
                    <a:pt x="428" y="1187"/>
                  </a:cubicBezTo>
                  <a:lnTo>
                    <a:pt x="427" y="1181"/>
                  </a:lnTo>
                  <a:lnTo>
                    <a:pt x="427" y="1181"/>
                  </a:lnTo>
                  <a:cubicBezTo>
                    <a:pt x="427" y="1182"/>
                    <a:pt x="427" y="1183"/>
                    <a:pt x="427" y="1184"/>
                  </a:cubicBezTo>
                  <a:cubicBezTo>
                    <a:pt x="412" y="1122"/>
                    <a:pt x="401" y="1059"/>
                    <a:pt x="393" y="995"/>
                  </a:cubicBezTo>
                  <a:cubicBezTo>
                    <a:pt x="389" y="942"/>
                    <a:pt x="384" y="889"/>
                    <a:pt x="384" y="837"/>
                  </a:cubicBezTo>
                  <a:cubicBezTo>
                    <a:pt x="386" y="786"/>
                    <a:pt x="389" y="737"/>
                    <a:pt x="395" y="690"/>
                  </a:cubicBezTo>
                  <a:cubicBezTo>
                    <a:pt x="397" y="682"/>
                    <a:pt x="398" y="676"/>
                    <a:pt x="400" y="669"/>
                  </a:cubicBezTo>
                  <a:cubicBezTo>
                    <a:pt x="428" y="688"/>
                    <a:pt x="460" y="697"/>
                    <a:pt x="492" y="697"/>
                  </a:cubicBezTo>
                  <a:cubicBezTo>
                    <a:pt x="530" y="697"/>
                    <a:pt x="567" y="684"/>
                    <a:pt x="598" y="660"/>
                  </a:cubicBezTo>
                  <a:cubicBezTo>
                    <a:pt x="623" y="638"/>
                    <a:pt x="650" y="617"/>
                    <a:pt x="677" y="596"/>
                  </a:cubicBezTo>
                  <a:cubicBezTo>
                    <a:pt x="745" y="547"/>
                    <a:pt x="814" y="503"/>
                    <a:pt x="889" y="462"/>
                  </a:cubicBezTo>
                  <a:cubicBezTo>
                    <a:pt x="947" y="430"/>
                    <a:pt x="1008" y="403"/>
                    <a:pt x="1068" y="378"/>
                  </a:cubicBezTo>
                  <a:cubicBezTo>
                    <a:pt x="1098" y="367"/>
                    <a:pt x="1128" y="357"/>
                    <a:pt x="1158" y="348"/>
                  </a:cubicBezTo>
                  <a:cubicBezTo>
                    <a:pt x="1183" y="343"/>
                    <a:pt x="1210" y="337"/>
                    <a:pt x="1234" y="335"/>
                  </a:cubicBezTo>
                  <a:cubicBezTo>
                    <a:pt x="1252" y="333"/>
                    <a:pt x="1272" y="331"/>
                    <a:pt x="1290" y="331"/>
                  </a:cubicBezTo>
                  <a:close/>
                  <a:moveTo>
                    <a:pt x="1299" y="0"/>
                  </a:moveTo>
                  <a:cubicBezTo>
                    <a:pt x="1201" y="0"/>
                    <a:pt x="1103" y="17"/>
                    <a:pt x="1009" y="49"/>
                  </a:cubicBezTo>
                  <a:cubicBezTo>
                    <a:pt x="821" y="117"/>
                    <a:pt x="644" y="212"/>
                    <a:pt x="482" y="332"/>
                  </a:cubicBezTo>
                  <a:cubicBezTo>
                    <a:pt x="474" y="323"/>
                    <a:pt x="466" y="313"/>
                    <a:pt x="458" y="304"/>
                  </a:cubicBezTo>
                  <a:cubicBezTo>
                    <a:pt x="420" y="268"/>
                    <a:pt x="370" y="249"/>
                    <a:pt x="317" y="249"/>
                  </a:cubicBezTo>
                  <a:cubicBezTo>
                    <a:pt x="313" y="249"/>
                    <a:pt x="309" y="250"/>
                    <a:pt x="305" y="250"/>
                  </a:cubicBezTo>
                  <a:cubicBezTo>
                    <a:pt x="134" y="261"/>
                    <a:pt x="74" y="482"/>
                    <a:pt x="55" y="622"/>
                  </a:cubicBezTo>
                  <a:cubicBezTo>
                    <a:pt x="1" y="991"/>
                    <a:pt x="101" y="1372"/>
                    <a:pt x="260" y="1703"/>
                  </a:cubicBezTo>
                  <a:cubicBezTo>
                    <a:pt x="363" y="1915"/>
                    <a:pt x="514" y="2119"/>
                    <a:pt x="707" y="2259"/>
                  </a:cubicBezTo>
                  <a:cubicBezTo>
                    <a:pt x="805" y="2330"/>
                    <a:pt x="913" y="2390"/>
                    <a:pt x="1028" y="2420"/>
                  </a:cubicBezTo>
                  <a:cubicBezTo>
                    <a:pt x="1052" y="2427"/>
                    <a:pt x="1076" y="2430"/>
                    <a:pt x="1100" y="2430"/>
                  </a:cubicBezTo>
                  <a:cubicBezTo>
                    <a:pt x="1105" y="2430"/>
                    <a:pt x="1110" y="2430"/>
                    <a:pt x="1115" y="2430"/>
                  </a:cubicBezTo>
                  <a:cubicBezTo>
                    <a:pt x="1139" y="2430"/>
                    <a:pt x="1163" y="2428"/>
                    <a:pt x="1188" y="2426"/>
                  </a:cubicBezTo>
                  <a:cubicBezTo>
                    <a:pt x="1237" y="2420"/>
                    <a:pt x="1285" y="2407"/>
                    <a:pt x="1331" y="2388"/>
                  </a:cubicBezTo>
                  <a:cubicBezTo>
                    <a:pt x="1546" y="2303"/>
                    <a:pt x="1710" y="2121"/>
                    <a:pt x="1831" y="1929"/>
                  </a:cubicBezTo>
                  <a:cubicBezTo>
                    <a:pt x="1968" y="1714"/>
                    <a:pt x="2076" y="1480"/>
                    <a:pt x="2149" y="1236"/>
                  </a:cubicBezTo>
                  <a:cubicBezTo>
                    <a:pt x="2185" y="1119"/>
                    <a:pt x="2203" y="995"/>
                    <a:pt x="2198" y="873"/>
                  </a:cubicBezTo>
                  <a:cubicBezTo>
                    <a:pt x="2192" y="763"/>
                    <a:pt x="2170" y="653"/>
                    <a:pt x="2132" y="551"/>
                  </a:cubicBezTo>
                  <a:cubicBezTo>
                    <a:pt x="2094" y="448"/>
                    <a:pt x="2035" y="354"/>
                    <a:pt x="1959" y="277"/>
                  </a:cubicBezTo>
                  <a:cubicBezTo>
                    <a:pt x="1878" y="199"/>
                    <a:pt x="1783" y="137"/>
                    <a:pt x="1679" y="95"/>
                  </a:cubicBezTo>
                  <a:cubicBezTo>
                    <a:pt x="1619" y="69"/>
                    <a:pt x="1558" y="47"/>
                    <a:pt x="1495" y="31"/>
                  </a:cubicBezTo>
                  <a:cubicBezTo>
                    <a:pt x="1445" y="14"/>
                    <a:pt x="1391" y="4"/>
                    <a:pt x="1337" y="1"/>
                  </a:cubicBezTo>
                  <a:cubicBezTo>
                    <a:pt x="1324" y="1"/>
                    <a:pt x="1311" y="0"/>
                    <a:pt x="1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8" name="Google Shape;9308;p18"/>
            <p:cNvSpPr/>
            <p:nvPr/>
          </p:nvSpPr>
          <p:spPr>
            <a:xfrm>
              <a:off x="1481675" y="1724975"/>
              <a:ext cx="26025" cy="67850"/>
            </a:xfrm>
            <a:custGeom>
              <a:avLst/>
              <a:gdLst/>
              <a:ahLst/>
              <a:cxnLst/>
              <a:rect l="l" t="t" r="r" b="b"/>
              <a:pathLst>
                <a:path w="1041" h="2714" extrusionOk="0">
                  <a:moveTo>
                    <a:pt x="864" y="0"/>
                  </a:moveTo>
                  <a:cubicBezTo>
                    <a:pt x="802" y="0"/>
                    <a:pt x="738" y="33"/>
                    <a:pt x="711" y="92"/>
                  </a:cubicBezTo>
                  <a:cubicBezTo>
                    <a:pt x="647" y="227"/>
                    <a:pt x="586" y="360"/>
                    <a:pt x="519" y="491"/>
                  </a:cubicBezTo>
                  <a:cubicBezTo>
                    <a:pt x="461" y="605"/>
                    <a:pt x="396" y="714"/>
                    <a:pt x="331" y="824"/>
                  </a:cubicBezTo>
                  <a:cubicBezTo>
                    <a:pt x="282" y="900"/>
                    <a:pt x="233" y="976"/>
                    <a:pt x="180" y="1050"/>
                  </a:cubicBezTo>
                  <a:cubicBezTo>
                    <a:pt x="136" y="1115"/>
                    <a:pt x="87" y="1177"/>
                    <a:pt x="48" y="1245"/>
                  </a:cubicBezTo>
                  <a:cubicBezTo>
                    <a:pt x="0" y="1329"/>
                    <a:pt x="41" y="1441"/>
                    <a:pt x="122" y="1484"/>
                  </a:cubicBezTo>
                  <a:cubicBezTo>
                    <a:pt x="147" y="1497"/>
                    <a:pt x="175" y="1503"/>
                    <a:pt x="204" y="1503"/>
                  </a:cubicBezTo>
                  <a:cubicBezTo>
                    <a:pt x="268" y="1503"/>
                    <a:pt x="334" y="1471"/>
                    <a:pt x="361" y="1409"/>
                  </a:cubicBezTo>
                  <a:cubicBezTo>
                    <a:pt x="364" y="1402"/>
                    <a:pt x="370" y="1390"/>
                    <a:pt x="375" y="1381"/>
                  </a:cubicBezTo>
                  <a:cubicBezTo>
                    <a:pt x="427" y="1302"/>
                    <a:pt x="484" y="1224"/>
                    <a:pt x="533" y="1143"/>
                  </a:cubicBezTo>
                  <a:cubicBezTo>
                    <a:pt x="551" y="1117"/>
                    <a:pt x="567" y="1091"/>
                    <a:pt x="583" y="1064"/>
                  </a:cubicBezTo>
                  <a:lnTo>
                    <a:pt x="583" y="1064"/>
                  </a:lnTo>
                  <a:cubicBezTo>
                    <a:pt x="576" y="1174"/>
                    <a:pt x="570" y="1283"/>
                    <a:pt x="567" y="1394"/>
                  </a:cubicBezTo>
                  <a:cubicBezTo>
                    <a:pt x="560" y="1579"/>
                    <a:pt x="557" y="1766"/>
                    <a:pt x="557" y="1952"/>
                  </a:cubicBezTo>
                  <a:cubicBezTo>
                    <a:pt x="559" y="2152"/>
                    <a:pt x="556" y="2351"/>
                    <a:pt x="560" y="2551"/>
                  </a:cubicBezTo>
                  <a:cubicBezTo>
                    <a:pt x="567" y="2643"/>
                    <a:pt x="643" y="2714"/>
                    <a:pt x="735" y="2714"/>
                  </a:cubicBezTo>
                  <a:lnTo>
                    <a:pt x="744" y="2714"/>
                  </a:lnTo>
                  <a:cubicBezTo>
                    <a:pt x="839" y="2709"/>
                    <a:pt x="913" y="2627"/>
                    <a:pt x="909" y="2532"/>
                  </a:cubicBezTo>
                  <a:cubicBezTo>
                    <a:pt x="893" y="2268"/>
                    <a:pt x="891" y="2005"/>
                    <a:pt x="891" y="1742"/>
                  </a:cubicBezTo>
                  <a:lnTo>
                    <a:pt x="891" y="1742"/>
                  </a:lnTo>
                  <a:cubicBezTo>
                    <a:pt x="894" y="1536"/>
                    <a:pt x="899" y="1330"/>
                    <a:pt x="912" y="1128"/>
                  </a:cubicBezTo>
                  <a:cubicBezTo>
                    <a:pt x="924" y="927"/>
                    <a:pt x="948" y="727"/>
                    <a:pt x="977" y="526"/>
                  </a:cubicBezTo>
                  <a:cubicBezTo>
                    <a:pt x="985" y="475"/>
                    <a:pt x="994" y="426"/>
                    <a:pt x="1002" y="377"/>
                  </a:cubicBezTo>
                  <a:cubicBezTo>
                    <a:pt x="1013" y="306"/>
                    <a:pt x="1040" y="235"/>
                    <a:pt x="1034" y="162"/>
                  </a:cubicBezTo>
                  <a:cubicBezTo>
                    <a:pt x="1027" y="86"/>
                    <a:pt x="974" y="21"/>
                    <a:pt x="898" y="4"/>
                  </a:cubicBezTo>
                  <a:cubicBezTo>
                    <a:pt x="887" y="2"/>
                    <a:pt x="876" y="0"/>
                    <a:pt x="8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09" name="Google Shape;9309;p18"/>
            <p:cNvSpPr/>
            <p:nvPr/>
          </p:nvSpPr>
          <p:spPr>
            <a:xfrm>
              <a:off x="1521125" y="1715100"/>
              <a:ext cx="37925" cy="81650"/>
            </a:xfrm>
            <a:custGeom>
              <a:avLst/>
              <a:gdLst/>
              <a:ahLst/>
              <a:cxnLst/>
              <a:rect l="l" t="t" r="r" b="b"/>
              <a:pathLst>
                <a:path w="1517" h="3266" extrusionOk="0">
                  <a:moveTo>
                    <a:pt x="1308" y="1"/>
                  </a:moveTo>
                  <a:cubicBezTo>
                    <a:pt x="1218" y="1"/>
                    <a:pt x="1136" y="57"/>
                    <a:pt x="1086" y="133"/>
                  </a:cubicBezTo>
                  <a:cubicBezTo>
                    <a:pt x="1007" y="252"/>
                    <a:pt x="942" y="378"/>
                    <a:pt x="888" y="511"/>
                  </a:cubicBezTo>
                  <a:cubicBezTo>
                    <a:pt x="839" y="628"/>
                    <a:pt x="793" y="747"/>
                    <a:pt x="754" y="866"/>
                  </a:cubicBezTo>
                  <a:cubicBezTo>
                    <a:pt x="630" y="1230"/>
                    <a:pt x="513" y="1595"/>
                    <a:pt x="394" y="1961"/>
                  </a:cubicBezTo>
                  <a:cubicBezTo>
                    <a:pt x="337" y="2135"/>
                    <a:pt x="280" y="2309"/>
                    <a:pt x="223" y="2484"/>
                  </a:cubicBezTo>
                  <a:cubicBezTo>
                    <a:pt x="162" y="2669"/>
                    <a:pt x="94" y="2852"/>
                    <a:pt x="32" y="3038"/>
                  </a:cubicBezTo>
                  <a:cubicBezTo>
                    <a:pt x="0" y="3126"/>
                    <a:pt x="46" y="3223"/>
                    <a:pt x="135" y="3256"/>
                  </a:cubicBezTo>
                  <a:cubicBezTo>
                    <a:pt x="152" y="3262"/>
                    <a:pt x="173" y="3266"/>
                    <a:pt x="192" y="3266"/>
                  </a:cubicBezTo>
                  <a:cubicBezTo>
                    <a:pt x="263" y="3266"/>
                    <a:pt x="334" y="3223"/>
                    <a:pt x="355" y="3153"/>
                  </a:cubicBezTo>
                  <a:cubicBezTo>
                    <a:pt x="390" y="3036"/>
                    <a:pt x="426" y="2919"/>
                    <a:pt x="466" y="2803"/>
                  </a:cubicBezTo>
                  <a:cubicBezTo>
                    <a:pt x="581" y="2450"/>
                    <a:pt x="695" y="2097"/>
                    <a:pt x="811" y="1744"/>
                  </a:cubicBezTo>
                  <a:cubicBezTo>
                    <a:pt x="866" y="1573"/>
                    <a:pt x="922" y="1402"/>
                    <a:pt x="982" y="1233"/>
                  </a:cubicBezTo>
                  <a:cubicBezTo>
                    <a:pt x="1050" y="1040"/>
                    <a:pt x="1116" y="844"/>
                    <a:pt x="1199" y="655"/>
                  </a:cubicBezTo>
                  <a:lnTo>
                    <a:pt x="1199" y="655"/>
                  </a:lnTo>
                  <a:cubicBezTo>
                    <a:pt x="1195" y="663"/>
                    <a:pt x="1194" y="669"/>
                    <a:pt x="1191" y="677"/>
                  </a:cubicBezTo>
                  <a:cubicBezTo>
                    <a:pt x="1232" y="579"/>
                    <a:pt x="1279" y="484"/>
                    <a:pt x="1333" y="392"/>
                  </a:cubicBezTo>
                  <a:cubicBezTo>
                    <a:pt x="1341" y="380"/>
                    <a:pt x="1349" y="369"/>
                    <a:pt x="1358" y="356"/>
                  </a:cubicBezTo>
                  <a:cubicBezTo>
                    <a:pt x="1427" y="342"/>
                    <a:pt x="1482" y="288"/>
                    <a:pt x="1498" y="218"/>
                  </a:cubicBezTo>
                  <a:cubicBezTo>
                    <a:pt x="1517" y="123"/>
                    <a:pt x="1457" y="30"/>
                    <a:pt x="1363" y="8"/>
                  </a:cubicBezTo>
                  <a:cubicBezTo>
                    <a:pt x="1345" y="3"/>
                    <a:pt x="1326" y="1"/>
                    <a:pt x="13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0" name="Google Shape;9310;p18"/>
            <p:cNvSpPr/>
            <p:nvPr/>
          </p:nvSpPr>
          <p:spPr>
            <a:xfrm>
              <a:off x="1549525" y="1724250"/>
              <a:ext cx="123225" cy="93950"/>
            </a:xfrm>
            <a:custGeom>
              <a:avLst/>
              <a:gdLst/>
              <a:ahLst/>
              <a:cxnLst/>
              <a:rect l="l" t="t" r="r" b="b"/>
              <a:pathLst>
                <a:path w="4929" h="3758" extrusionOk="0">
                  <a:moveTo>
                    <a:pt x="4734" y="1"/>
                  </a:moveTo>
                  <a:cubicBezTo>
                    <a:pt x="4725" y="1"/>
                    <a:pt x="4716" y="1"/>
                    <a:pt x="4707" y="3"/>
                  </a:cubicBezTo>
                  <a:cubicBezTo>
                    <a:pt x="4485" y="34"/>
                    <a:pt x="4265" y="72"/>
                    <a:pt x="4044" y="109"/>
                  </a:cubicBezTo>
                  <a:cubicBezTo>
                    <a:pt x="3667" y="170"/>
                    <a:pt x="3292" y="237"/>
                    <a:pt x="2915" y="303"/>
                  </a:cubicBezTo>
                  <a:cubicBezTo>
                    <a:pt x="2752" y="332"/>
                    <a:pt x="2587" y="362"/>
                    <a:pt x="2424" y="389"/>
                  </a:cubicBezTo>
                  <a:cubicBezTo>
                    <a:pt x="2323" y="405"/>
                    <a:pt x="2222" y="425"/>
                    <a:pt x="2119" y="438"/>
                  </a:cubicBezTo>
                  <a:lnTo>
                    <a:pt x="1831" y="471"/>
                  </a:lnTo>
                  <a:cubicBezTo>
                    <a:pt x="1741" y="479"/>
                    <a:pt x="1652" y="484"/>
                    <a:pt x="1562" y="484"/>
                  </a:cubicBezTo>
                  <a:lnTo>
                    <a:pt x="1560" y="484"/>
                  </a:lnTo>
                  <a:cubicBezTo>
                    <a:pt x="1509" y="482"/>
                    <a:pt x="1459" y="478"/>
                    <a:pt x="1407" y="473"/>
                  </a:cubicBezTo>
                  <a:cubicBezTo>
                    <a:pt x="1365" y="465"/>
                    <a:pt x="1321" y="459"/>
                    <a:pt x="1278" y="451"/>
                  </a:cubicBezTo>
                  <a:cubicBezTo>
                    <a:pt x="1259" y="446"/>
                    <a:pt x="1239" y="444"/>
                    <a:pt x="1220" y="444"/>
                  </a:cubicBezTo>
                  <a:cubicBezTo>
                    <a:pt x="1202" y="444"/>
                    <a:pt x="1185" y="446"/>
                    <a:pt x="1167" y="449"/>
                  </a:cubicBezTo>
                  <a:cubicBezTo>
                    <a:pt x="1092" y="460"/>
                    <a:pt x="1030" y="517"/>
                    <a:pt x="1011" y="592"/>
                  </a:cubicBezTo>
                  <a:cubicBezTo>
                    <a:pt x="995" y="660"/>
                    <a:pt x="1014" y="723"/>
                    <a:pt x="1050" y="780"/>
                  </a:cubicBezTo>
                  <a:cubicBezTo>
                    <a:pt x="1065" y="804"/>
                    <a:pt x="1082" y="827"/>
                    <a:pt x="1095" y="851"/>
                  </a:cubicBezTo>
                  <a:cubicBezTo>
                    <a:pt x="1106" y="876"/>
                    <a:pt x="1122" y="903"/>
                    <a:pt x="1130" y="927"/>
                  </a:cubicBezTo>
                  <a:cubicBezTo>
                    <a:pt x="1137" y="949"/>
                    <a:pt x="1145" y="973"/>
                    <a:pt x="1150" y="997"/>
                  </a:cubicBezTo>
                  <a:cubicBezTo>
                    <a:pt x="1155" y="1021"/>
                    <a:pt x="1160" y="1044"/>
                    <a:pt x="1163" y="1068"/>
                  </a:cubicBezTo>
                  <a:cubicBezTo>
                    <a:pt x="1166" y="1104"/>
                    <a:pt x="1167" y="1141"/>
                    <a:pt x="1167" y="1177"/>
                  </a:cubicBezTo>
                  <a:cubicBezTo>
                    <a:pt x="1166" y="1239"/>
                    <a:pt x="1161" y="1301"/>
                    <a:pt x="1156" y="1364"/>
                  </a:cubicBezTo>
                  <a:cubicBezTo>
                    <a:pt x="1150" y="1421"/>
                    <a:pt x="1141" y="1478"/>
                    <a:pt x="1133" y="1535"/>
                  </a:cubicBezTo>
                  <a:cubicBezTo>
                    <a:pt x="1101" y="1696"/>
                    <a:pt x="1063" y="1859"/>
                    <a:pt x="1023" y="2018"/>
                  </a:cubicBezTo>
                  <a:cubicBezTo>
                    <a:pt x="982" y="2176"/>
                    <a:pt x="943" y="2334"/>
                    <a:pt x="906" y="2493"/>
                  </a:cubicBezTo>
                  <a:cubicBezTo>
                    <a:pt x="889" y="2567"/>
                    <a:pt x="878" y="2641"/>
                    <a:pt x="860" y="2717"/>
                  </a:cubicBezTo>
                  <a:cubicBezTo>
                    <a:pt x="845" y="2793"/>
                    <a:pt x="833" y="2873"/>
                    <a:pt x="826" y="2950"/>
                  </a:cubicBezTo>
                  <a:cubicBezTo>
                    <a:pt x="822" y="2968"/>
                    <a:pt x="821" y="2985"/>
                    <a:pt x="819" y="3002"/>
                  </a:cubicBezTo>
                  <a:cubicBezTo>
                    <a:pt x="765" y="2884"/>
                    <a:pt x="710" y="2765"/>
                    <a:pt x="651" y="2648"/>
                  </a:cubicBezTo>
                  <a:cubicBezTo>
                    <a:pt x="621" y="2585"/>
                    <a:pt x="587" y="2521"/>
                    <a:pt x="552" y="2461"/>
                  </a:cubicBezTo>
                  <a:cubicBezTo>
                    <a:pt x="492" y="2361"/>
                    <a:pt x="435" y="2258"/>
                    <a:pt x="357" y="2168"/>
                  </a:cubicBezTo>
                  <a:cubicBezTo>
                    <a:pt x="317" y="2121"/>
                    <a:pt x="258" y="2094"/>
                    <a:pt x="196" y="2094"/>
                  </a:cubicBezTo>
                  <a:cubicBezTo>
                    <a:pt x="186" y="2094"/>
                    <a:pt x="175" y="2095"/>
                    <a:pt x="164" y="2097"/>
                  </a:cubicBezTo>
                  <a:cubicBezTo>
                    <a:pt x="91" y="2110"/>
                    <a:pt x="32" y="2163"/>
                    <a:pt x="15" y="2235"/>
                  </a:cubicBezTo>
                  <a:cubicBezTo>
                    <a:pt x="1" y="2290"/>
                    <a:pt x="15" y="2344"/>
                    <a:pt x="23" y="2398"/>
                  </a:cubicBezTo>
                  <a:cubicBezTo>
                    <a:pt x="28" y="2431"/>
                    <a:pt x="34" y="2466"/>
                    <a:pt x="39" y="2501"/>
                  </a:cubicBezTo>
                  <a:cubicBezTo>
                    <a:pt x="55" y="2585"/>
                    <a:pt x="130" y="2644"/>
                    <a:pt x="213" y="2644"/>
                  </a:cubicBezTo>
                  <a:cubicBezTo>
                    <a:pt x="222" y="2644"/>
                    <a:pt x="231" y="2643"/>
                    <a:pt x="240" y="2641"/>
                  </a:cubicBezTo>
                  <a:cubicBezTo>
                    <a:pt x="246" y="2640"/>
                    <a:pt x="251" y="2638"/>
                    <a:pt x="257" y="2637"/>
                  </a:cubicBezTo>
                  <a:cubicBezTo>
                    <a:pt x="287" y="2691"/>
                    <a:pt x="317" y="2744"/>
                    <a:pt x="346" y="2797"/>
                  </a:cubicBezTo>
                  <a:cubicBezTo>
                    <a:pt x="441" y="2988"/>
                    <a:pt x="528" y="3180"/>
                    <a:pt x="607" y="3378"/>
                  </a:cubicBezTo>
                  <a:lnTo>
                    <a:pt x="607" y="3376"/>
                  </a:lnTo>
                  <a:cubicBezTo>
                    <a:pt x="620" y="3406"/>
                    <a:pt x="632" y="3436"/>
                    <a:pt x="644" y="3468"/>
                  </a:cubicBezTo>
                  <a:cubicBezTo>
                    <a:pt x="667" y="3530"/>
                    <a:pt x="686" y="3599"/>
                    <a:pt x="723" y="3655"/>
                  </a:cubicBezTo>
                  <a:cubicBezTo>
                    <a:pt x="743" y="3689"/>
                    <a:pt x="772" y="3718"/>
                    <a:pt x="808" y="3737"/>
                  </a:cubicBezTo>
                  <a:cubicBezTo>
                    <a:pt x="832" y="3751"/>
                    <a:pt x="860" y="3757"/>
                    <a:pt x="889" y="3757"/>
                  </a:cubicBezTo>
                  <a:cubicBezTo>
                    <a:pt x="905" y="3757"/>
                    <a:pt x="919" y="3756"/>
                    <a:pt x="933" y="3754"/>
                  </a:cubicBezTo>
                  <a:cubicBezTo>
                    <a:pt x="1022" y="3740"/>
                    <a:pt x="1082" y="3658"/>
                    <a:pt x="1099" y="3575"/>
                  </a:cubicBezTo>
                  <a:cubicBezTo>
                    <a:pt x="1123" y="3461"/>
                    <a:pt x="1130" y="3343"/>
                    <a:pt x="1141" y="3226"/>
                  </a:cubicBezTo>
                  <a:cubicBezTo>
                    <a:pt x="1147" y="3145"/>
                    <a:pt x="1156" y="3061"/>
                    <a:pt x="1166" y="2979"/>
                  </a:cubicBezTo>
                  <a:cubicBezTo>
                    <a:pt x="1167" y="2966"/>
                    <a:pt x="1169" y="2953"/>
                    <a:pt x="1172" y="2941"/>
                  </a:cubicBezTo>
                  <a:lnTo>
                    <a:pt x="1172" y="2941"/>
                  </a:lnTo>
                  <a:cubicBezTo>
                    <a:pt x="1171" y="2949"/>
                    <a:pt x="1169" y="2957"/>
                    <a:pt x="1169" y="2964"/>
                  </a:cubicBezTo>
                  <a:cubicBezTo>
                    <a:pt x="1183" y="2860"/>
                    <a:pt x="1201" y="2757"/>
                    <a:pt x="1221" y="2654"/>
                  </a:cubicBezTo>
                  <a:cubicBezTo>
                    <a:pt x="1239" y="2566"/>
                    <a:pt x="1261" y="2475"/>
                    <a:pt x="1280" y="2387"/>
                  </a:cubicBezTo>
                  <a:cubicBezTo>
                    <a:pt x="1318" y="2220"/>
                    <a:pt x="1364" y="2057"/>
                    <a:pt x="1403" y="1891"/>
                  </a:cubicBezTo>
                  <a:cubicBezTo>
                    <a:pt x="1448" y="1711"/>
                    <a:pt x="1481" y="1529"/>
                    <a:pt x="1502" y="1345"/>
                  </a:cubicBezTo>
                  <a:cubicBezTo>
                    <a:pt x="1514" y="1215"/>
                    <a:pt x="1522" y="1079"/>
                    <a:pt x="1497" y="949"/>
                  </a:cubicBezTo>
                  <a:cubicBezTo>
                    <a:pt x="1489" y="908"/>
                    <a:pt x="1479" y="867"/>
                    <a:pt x="1465" y="827"/>
                  </a:cubicBezTo>
                  <a:lnTo>
                    <a:pt x="1486" y="827"/>
                  </a:lnTo>
                  <a:cubicBezTo>
                    <a:pt x="1516" y="828"/>
                    <a:pt x="1546" y="829"/>
                    <a:pt x="1576" y="829"/>
                  </a:cubicBezTo>
                  <a:cubicBezTo>
                    <a:pt x="1636" y="829"/>
                    <a:pt x="1696" y="827"/>
                    <a:pt x="1755" y="823"/>
                  </a:cubicBezTo>
                  <a:cubicBezTo>
                    <a:pt x="1842" y="815"/>
                    <a:pt x="1926" y="804"/>
                    <a:pt x="2011" y="793"/>
                  </a:cubicBezTo>
                  <a:cubicBezTo>
                    <a:pt x="2151" y="775"/>
                    <a:pt x="2288" y="751"/>
                    <a:pt x="2428" y="728"/>
                  </a:cubicBezTo>
                  <a:cubicBezTo>
                    <a:pt x="3156" y="601"/>
                    <a:pt x="3881" y="447"/>
                    <a:pt x="4615" y="360"/>
                  </a:cubicBezTo>
                  <a:cubicBezTo>
                    <a:pt x="4660" y="356"/>
                    <a:pt x="4704" y="352"/>
                    <a:pt x="4747" y="346"/>
                  </a:cubicBezTo>
                  <a:cubicBezTo>
                    <a:pt x="4850" y="337"/>
                    <a:pt x="4929" y="248"/>
                    <a:pt x="4910" y="144"/>
                  </a:cubicBezTo>
                  <a:cubicBezTo>
                    <a:pt x="4893" y="59"/>
                    <a:pt x="4818" y="1"/>
                    <a:pt x="47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1" name="Google Shape;9311;p18"/>
            <p:cNvSpPr/>
            <p:nvPr/>
          </p:nvSpPr>
          <p:spPr>
            <a:xfrm>
              <a:off x="1590250" y="1758900"/>
              <a:ext cx="59075" cy="50550"/>
            </a:xfrm>
            <a:custGeom>
              <a:avLst/>
              <a:gdLst/>
              <a:ahLst/>
              <a:cxnLst/>
              <a:rect l="l" t="t" r="r" b="b"/>
              <a:pathLst>
                <a:path w="2363" h="2022" extrusionOk="0">
                  <a:moveTo>
                    <a:pt x="561" y="1324"/>
                  </a:moveTo>
                  <a:lnTo>
                    <a:pt x="561" y="1324"/>
                  </a:lnTo>
                  <a:cubicBezTo>
                    <a:pt x="556" y="1328"/>
                    <a:pt x="551" y="1333"/>
                    <a:pt x="546" y="1337"/>
                  </a:cubicBezTo>
                  <a:lnTo>
                    <a:pt x="546" y="1337"/>
                  </a:lnTo>
                  <a:lnTo>
                    <a:pt x="561" y="1324"/>
                  </a:lnTo>
                  <a:close/>
                  <a:moveTo>
                    <a:pt x="877" y="0"/>
                  </a:moveTo>
                  <a:cubicBezTo>
                    <a:pt x="863" y="0"/>
                    <a:pt x="848" y="1"/>
                    <a:pt x="833" y="2"/>
                  </a:cubicBezTo>
                  <a:cubicBezTo>
                    <a:pt x="740" y="13"/>
                    <a:pt x="648" y="35"/>
                    <a:pt x="561" y="71"/>
                  </a:cubicBezTo>
                  <a:cubicBezTo>
                    <a:pt x="485" y="100"/>
                    <a:pt x="411" y="138"/>
                    <a:pt x="344" y="184"/>
                  </a:cubicBezTo>
                  <a:cubicBezTo>
                    <a:pt x="232" y="265"/>
                    <a:pt x="116" y="363"/>
                    <a:pt x="51" y="488"/>
                  </a:cubicBezTo>
                  <a:cubicBezTo>
                    <a:pt x="42" y="499"/>
                    <a:pt x="36" y="513"/>
                    <a:pt x="32" y="527"/>
                  </a:cubicBezTo>
                  <a:lnTo>
                    <a:pt x="31" y="530"/>
                  </a:lnTo>
                  <a:lnTo>
                    <a:pt x="32" y="530"/>
                  </a:lnTo>
                  <a:cubicBezTo>
                    <a:pt x="1" y="613"/>
                    <a:pt x="36" y="705"/>
                    <a:pt x="113" y="746"/>
                  </a:cubicBezTo>
                  <a:cubicBezTo>
                    <a:pt x="140" y="759"/>
                    <a:pt x="168" y="766"/>
                    <a:pt x="195" y="766"/>
                  </a:cubicBezTo>
                  <a:cubicBezTo>
                    <a:pt x="266" y="766"/>
                    <a:pt x="334" y="723"/>
                    <a:pt x="362" y="651"/>
                  </a:cubicBezTo>
                  <a:lnTo>
                    <a:pt x="362" y="649"/>
                  </a:lnTo>
                  <a:lnTo>
                    <a:pt x="368" y="638"/>
                  </a:lnTo>
                  <a:cubicBezTo>
                    <a:pt x="377" y="624"/>
                    <a:pt x="387" y="611"/>
                    <a:pt x="398" y="599"/>
                  </a:cubicBezTo>
                  <a:cubicBezTo>
                    <a:pt x="415" y="578"/>
                    <a:pt x="434" y="559"/>
                    <a:pt x="455" y="538"/>
                  </a:cubicBezTo>
                  <a:cubicBezTo>
                    <a:pt x="476" y="521"/>
                    <a:pt x="498" y="504"/>
                    <a:pt x="518" y="486"/>
                  </a:cubicBezTo>
                  <a:cubicBezTo>
                    <a:pt x="544" y="469"/>
                    <a:pt x="571" y="450"/>
                    <a:pt x="596" y="437"/>
                  </a:cubicBezTo>
                  <a:cubicBezTo>
                    <a:pt x="623" y="423"/>
                    <a:pt x="648" y="410"/>
                    <a:pt x="675" y="399"/>
                  </a:cubicBezTo>
                  <a:cubicBezTo>
                    <a:pt x="708" y="386"/>
                    <a:pt x="742" y="377"/>
                    <a:pt x="775" y="366"/>
                  </a:cubicBezTo>
                  <a:cubicBezTo>
                    <a:pt x="803" y="360"/>
                    <a:pt x="833" y="355"/>
                    <a:pt x="862" y="350"/>
                  </a:cubicBezTo>
                  <a:lnTo>
                    <a:pt x="887" y="348"/>
                  </a:lnTo>
                  <a:lnTo>
                    <a:pt x="911" y="350"/>
                  </a:lnTo>
                  <a:lnTo>
                    <a:pt x="901" y="348"/>
                  </a:lnTo>
                  <a:lnTo>
                    <a:pt x="903" y="348"/>
                  </a:lnTo>
                  <a:cubicBezTo>
                    <a:pt x="909" y="350"/>
                    <a:pt x="916" y="350"/>
                    <a:pt x="924" y="352"/>
                  </a:cubicBezTo>
                  <a:lnTo>
                    <a:pt x="941" y="360"/>
                  </a:lnTo>
                  <a:lnTo>
                    <a:pt x="952" y="364"/>
                  </a:lnTo>
                  <a:lnTo>
                    <a:pt x="960" y="371"/>
                  </a:lnTo>
                  <a:lnTo>
                    <a:pt x="970" y="380"/>
                  </a:lnTo>
                  <a:lnTo>
                    <a:pt x="979" y="390"/>
                  </a:lnTo>
                  <a:lnTo>
                    <a:pt x="979" y="390"/>
                  </a:lnTo>
                  <a:lnTo>
                    <a:pt x="976" y="385"/>
                  </a:lnTo>
                  <a:lnTo>
                    <a:pt x="976" y="385"/>
                  </a:lnTo>
                  <a:cubicBezTo>
                    <a:pt x="981" y="391"/>
                    <a:pt x="984" y="398"/>
                    <a:pt x="987" y="402"/>
                  </a:cubicBezTo>
                  <a:cubicBezTo>
                    <a:pt x="993" y="415"/>
                    <a:pt x="998" y="426"/>
                    <a:pt x="1003" y="439"/>
                  </a:cubicBezTo>
                  <a:cubicBezTo>
                    <a:pt x="1003" y="439"/>
                    <a:pt x="1003" y="440"/>
                    <a:pt x="1003" y="440"/>
                  </a:cubicBezTo>
                  <a:cubicBezTo>
                    <a:pt x="1001" y="437"/>
                    <a:pt x="1000" y="432"/>
                    <a:pt x="998" y="429"/>
                  </a:cubicBezTo>
                  <a:lnTo>
                    <a:pt x="998" y="429"/>
                  </a:lnTo>
                  <a:lnTo>
                    <a:pt x="1004" y="450"/>
                  </a:lnTo>
                  <a:cubicBezTo>
                    <a:pt x="1009" y="466"/>
                    <a:pt x="1011" y="481"/>
                    <a:pt x="1014" y="499"/>
                  </a:cubicBezTo>
                  <a:cubicBezTo>
                    <a:pt x="1015" y="518"/>
                    <a:pt x="1017" y="538"/>
                    <a:pt x="1017" y="557"/>
                  </a:cubicBezTo>
                  <a:cubicBezTo>
                    <a:pt x="1015" y="584"/>
                    <a:pt x="1014" y="610"/>
                    <a:pt x="1011" y="635"/>
                  </a:cubicBezTo>
                  <a:cubicBezTo>
                    <a:pt x="1004" y="665"/>
                    <a:pt x="998" y="694"/>
                    <a:pt x="989" y="722"/>
                  </a:cubicBezTo>
                  <a:cubicBezTo>
                    <a:pt x="981" y="751"/>
                    <a:pt x="970" y="779"/>
                    <a:pt x="958" y="806"/>
                  </a:cubicBezTo>
                  <a:cubicBezTo>
                    <a:pt x="936" y="852"/>
                    <a:pt x="913" y="896"/>
                    <a:pt x="887" y="939"/>
                  </a:cubicBezTo>
                  <a:cubicBezTo>
                    <a:pt x="852" y="994"/>
                    <a:pt x="813" y="1048"/>
                    <a:pt x="772" y="1100"/>
                  </a:cubicBezTo>
                  <a:lnTo>
                    <a:pt x="768" y="1104"/>
                  </a:lnTo>
                  <a:lnTo>
                    <a:pt x="765" y="1109"/>
                  </a:lnTo>
                  <a:lnTo>
                    <a:pt x="765" y="1109"/>
                  </a:lnTo>
                  <a:cubicBezTo>
                    <a:pt x="696" y="1189"/>
                    <a:pt x="622" y="1266"/>
                    <a:pt x="545" y="1338"/>
                  </a:cubicBezTo>
                  <a:lnTo>
                    <a:pt x="545" y="1338"/>
                  </a:lnTo>
                  <a:cubicBezTo>
                    <a:pt x="501" y="1377"/>
                    <a:pt x="456" y="1417"/>
                    <a:pt x="409" y="1453"/>
                  </a:cubicBezTo>
                  <a:cubicBezTo>
                    <a:pt x="366" y="1487"/>
                    <a:pt x="316" y="1520"/>
                    <a:pt x="286" y="1564"/>
                  </a:cubicBezTo>
                  <a:cubicBezTo>
                    <a:pt x="262" y="1599"/>
                    <a:pt x="245" y="1639"/>
                    <a:pt x="235" y="1680"/>
                  </a:cubicBezTo>
                  <a:cubicBezTo>
                    <a:pt x="229" y="1708"/>
                    <a:pt x="230" y="1740"/>
                    <a:pt x="238" y="1770"/>
                  </a:cubicBezTo>
                  <a:cubicBezTo>
                    <a:pt x="273" y="1925"/>
                    <a:pt x="434" y="1993"/>
                    <a:pt x="579" y="2011"/>
                  </a:cubicBezTo>
                  <a:cubicBezTo>
                    <a:pt x="638" y="2017"/>
                    <a:pt x="697" y="2022"/>
                    <a:pt x="757" y="2022"/>
                  </a:cubicBezTo>
                  <a:cubicBezTo>
                    <a:pt x="766" y="2022"/>
                    <a:pt x="775" y="2022"/>
                    <a:pt x="784" y="2022"/>
                  </a:cubicBezTo>
                  <a:cubicBezTo>
                    <a:pt x="901" y="2022"/>
                    <a:pt x="1019" y="2014"/>
                    <a:pt x="1136" y="1998"/>
                  </a:cubicBezTo>
                  <a:cubicBezTo>
                    <a:pt x="1429" y="1965"/>
                    <a:pt x="1718" y="1900"/>
                    <a:pt x="2011" y="1867"/>
                  </a:cubicBezTo>
                  <a:lnTo>
                    <a:pt x="2103" y="1855"/>
                  </a:lnTo>
                  <a:lnTo>
                    <a:pt x="2098" y="1855"/>
                  </a:lnTo>
                  <a:cubicBezTo>
                    <a:pt x="2131" y="1851"/>
                    <a:pt x="2165" y="1849"/>
                    <a:pt x="2198" y="1846"/>
                  </a:cubicBezTo>
                  <a:cubicBezTo>
                    <a:pt x="2291" y="1840"/>
                    <a:pt x="2363" y="1760"/>
                    <a:pt x="2358" y="1669"/>
                  </a:cubicBezTo>
                  <a:cubicBezTo>
                    <a:pt x="2355" y="1583"/>
                    <a:pt x="2280" y="1507"/>
                    <a:pt x="2193" y="1507"/>
                  </a:cubicBezTo>
                  <a:cubicBezTo>
                    <a:pt x="2189" y="1507"/>
                    <a:pt x="2185" y="1507"/>
                    <a:pt x="2180" y="1507"/>
                  </a:cubicBezTo>
                  <a:cubicBezTo>
                    <a:pt x="1984" y="1525"/>
                    <a:pt x="1789" y="1555"/>
                    <a:pt x="1595" y="1586"/>
                  </a:cubicBezTo>
                  <a:cubicBezTo>
                    <a:pt x="1443" y="1612"/>
                    <a:pt x="1291" y="1634"/>
                    <a:pt x="1137" y="1654"/>
                  </a:cubicBezTo>
                  <a:cubicBezTo>
                    <a:pt x="1020" y="1668"/>
                    <a:pt x="902" y="1674"/>
                    <a:pt x="785" y="1675"/>
                  </a:cubicBezTo>
                  <a:lnTo>
                    <a:pt x="785" y="1675"/>
                  </a:lnTo>
                  <a:cubicBezTo>
                    <a:pt x="753" y="1673"/>
                    <a:pt x="725" y="1672"/>
                    <a:pt x="696" y="1670"/>
                  </a:cubicBezTo>
                  <a:cubicBezTo>
                    <a:pt x="764" y="1612"/>
                    <a:pt x="827" y="1548"/>
                    <a:pt x="889" y="1483"/>
                  </a:cubicBezTo>
                  <a:cubicBezTo>
                    <a:pt x="979" y="1390"/>
                    <a:pt x="1061" y="1290"/>
                    <a:pt x="1137" y="1184"/>
                  </a:cubicBezTo>
                  <a:cubicBezTo>
                    <a:pt x="1239" y="1035"/>
                    <a:pt x="1318" y="872"/>
                    <a:pt x="1351" y="695"/>
                  </a:cubicBezTo>
                  <a:cubicBezTo>
                    <a:pt x="1381" y="523"/>
                    <a:pt x="1364" y="331"/>
                    <a:pt x="1259" y="184"/>
                  </a:cubicBezTo>
                  <a:cubicBezTo>
                    <a:pt x="1213" y="117"/>
                    <a:pt x="1147" y="65"/>
                    <a:pt x="1071" y="35"/>
                  </a:cubicBezTo>
                  <a:cubicBezTo>
                    <a:pt x="1009" y="12"/>
                    <a:pt x="943" y="0"/>
                    <a:pt x="8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2" name="Google Shape;9312;p18"/>
            <p:cNvSpPr/>
            <p:nvPr/>
          </p:nvSpPr>
          <p:spPr>
            <a:xfrm>
              <a:off x="1642100" y="1837575"/>
              <a:ext cx="78425" cy="118025"/>
            </a:xfrm>
            <a:custGeom>
              <a:avLst/>
              <a:gdLst/>
              <a:ahLst/>
              <a:cxnLst/>
              <a:rect l="l" t="t" r="r" b="b"/>
              <a:pathLst>
                <a:path w="3137" h="4721" extrusionOk="0">
                  <a:moveTo>
                    <a:pt x="1230" y="2071"/>
                  </a:moveTo>
                  <a:cubicBezTo>
                    <a:pt x="1245" y="2072"/>
                    <a:pt x="1259" y="2074"/>
                    <a:pt x="1272" y="2075"/>
                  </a:cubicBezTo>
                  <a:cubicBezTo>
                    <a:pt x="1292" y="2079"/>
                    <a:pt x="1313" y="2083"/>
                    <a:pt x="1332" y="2088"/>
                  </a:cubicBezTo>
                  <a:cubicBezTo>
                    <a:pt x="1349" y="2094"/>
                    <a:pt x="1368" y="2101"/>
                    <a:pt x="1386" y="2109"/>
                  </a:cubicBezTo>
                  <a:cubicBezTo>
                    <a:pt x="1400" y="2115"/>
                    <a:pt x="1412" y="2123"/>
                    <a:pt x="1425" y="2131"/>
                  </a:cubicBezTo>
                  <a:cubicBezTo>
                    <a:pt x="1449" y="2147"/>
                    <a:pt x="1471" y="2163"/>
                    <a:pt x="1493" y="2180"/>
                  </a:cubicBezTo>
                  <a:cubicBezTo>
                    <a:pt x="1512" y="2196"/>
                    <a:pt x="1531" y="2212"/>
                    <a:pt x="1547" y="2231"/>
                  </a:cubicBezTo>
                  <a:cubicBezTo>
                    <a:pt x="1564" y="2248"/>
                    <a:pt x="1580" y="2269"/>
                    <a:pt x="1594" y="2288"/>
                  </a:cubicBezTo>
                  <a:cubicBezTo>
                    <a:pt x="1601" y="2297"/>
                    <a:pt x="1607" y="2307"/>
                    <a:pt x="1612" y="2316"/>
                  </a:cubicBezTo>
                  <a:cubicBezTo>
                    <a:pt x="1615" y="2322"/>
                    <a:pt x="1618" y="2327"/>
                    <a:pt x="1621" y="2333"/>
                  </a:cubicBezTo>
                  <a:cubicBezTo>
                    <a:pt x="1552" y="2362"/>
                    <a:pt x="1509" y="2430"/>
                    <a:pt x="1512" y="2504"/>
                  </a:cubicBezTo>
                  <a:cubicBezTo>
                    <a:pt x="1517" y="2557"/>
                    <a:pt x="1522" y="2609"/>
                    <a:pt x="1528" y="2661"/>
                  </a:cubicBezTo>
                  <a:cubicBezTo>
                    <a:pt x="1534" y="2728"/>
                    <a:pt x="1536" y="2794"/>
                    <a:pt x="1564" y="2856"/>
                  </a:cubicBezTo>
                  <a:cubicBezTo>
                    <a:pt x="1592" y="2917"/>
                    <a:pt x="1660" y="2959"/>
                    <a:pt x="1727" y="2959"/>
                  </a:cubicBezTo>
                  <a:cubicBezTo>
                    <a:pt x="1752" y="2959"/>
                    <a:pt x="1776" y="2954"/>
                    <a:pt x="1799" y="2941"/>
                  </a:cubicBezTo>
                  <a:cubicBezTo>
                    <a:pt x="1818" y="2932"/>
                    <a:pt x="1835" y="2919"/>
                    <a:pt x="1853" y="2907"/>
                  </a:cubicBezTo>
                  <a:lnTo>
                    <a:pt x="1853" y="2907"/>
                  </a:lnTo>
                  <a:lnTo>
                    <a:pt x="1845" y="2922"/>
                  </a:lnTo>
                  <a:cubicBezTo>
                    <a:pt x="1745" y="3123"/>
                    <a:pt x="1644" y="3324"/>
                    <a:pt x="1526" y="3516"/>
                  </a:cubicBezTo>
                  <a:cubicBezTo>
                    <a:pt x="1531" y="3510"/>
                    <a:pt x="1534" y="3503"/>
                    <a:pt x="1539" y="3497"/>
                  </a:cubicBezTo>
                  <a:lnTo>
                    <a:pt x="1539" y="3497"/>
                  </a:lnTo>
                  <a:cubicBezTo>
                    <a:pt x="1474" y="3601"/>
                    <a:pt x="1405" y="3703"/>
                    <a:pt x="1329" y="3798"/>
                  </a:cubicBezTo>
                  <a:lnTo>
                    <a:pt x="1336" y="3788"/>
                  </a:lnTo>
                  <a:lnTo>
                    <a:pt x="1336" y="3788"/>
                  </a:lnTo>
                  <a:cubicBezTo>
                    <a:pt x="1286" y="3850"/>
                    <a:pt x="1234" y="3907"/>
                    <a:pt x="1178" y="3962"/>
                  </a:cubicBezTo>
                  <a:cubicBezTo>
                    <a:pt x="1143" y="3994"/>
                    <a:pt x="1109" y="4024"/>
                    <a:pt x="1074" y="4051"/>
                  </a:cubicBezTo>
                  <a:cubicBezTo>
                    <a:pt x="1056" y="4064"/>
                    <a:pt x="1040" y="4073"/>
                    <a:pt x="1025" y="4083"/>
                  </a:cubicBezTo>
                  <a:cubicBezTo>
                    <a:pt x="1018" y="4086"/>
                    <a:pt x="1012" y="4087"/>
                    <a:pt x="1007" y="4091"/>
                  </a:cubicBezTo>
                  <a:lnTo>
                    <a:pt x="991" y="4095"/>
                  </a:lnTo>
                  <a:cubicBezTo>
                    <a:pt x="969" y="4100"/>
                    <a:pt x="949" y="4103"/>
                    <a:pt x="926" y="4106"/>
                  </a:cubicBezTo>
                  <a:cubicBezTo>
                    <a:pt x="896" y="4110"/>
                    <a:pt x="868" y="4111"/>
                    <a:pt x="841" y="4113"/>
                  </a:cubicBezTo>
                  <a:lnTo>
                    <a:pt x="817" y="4110"/>
                  </a:lnTo>
                  <a:cubicBezTo>
                    <a:pt x="795" y="4106"/>
                    <a:pt x="773" y="4103"/>
                    <a:pt x="756" y="4097"/>
                  </a:cubicBezTo>
                  <a:cubicBezTo>
                    <a:pt x="738" y="4091"/>
                    <a:pt x="721" y="4084"/>
                    <a:pt x="703" y="4078"/>
                  </a:cubicBezTo>
                  <a:cubicBezTo>
                    <a:pt x="697" y="4073"/>
                    <a:pt x="691" y="4072"/>
                    <a:pt x="681" y="4065"/>
                  </a:cubicBezTo>
                  <a:cubicBezTo>
                    <a:pt x="673" y="4061"/>
                    <a:pt x="664" y="4054"/>
                    <a:pt x="656" y="4048"/>
                  </a:cubicBezTo>
                  <a:cubicBezTo>
                    <a:pt x="632" y="4027"/>
                    <a:pt x="610" y="4008"/>
                    <a:pt x="589" y="3986"/>
                  </a:cubicBezTo>
                  <a:cubicBezTo>
                    <a:pt x="569" y="3962"/>
                    <a:pt x="550" y="3939"/>
                    <a:pt x="531" y="3913"/>
                  </a:cubicBezTo>
                  <a:cubicBezTo>
                    <a:pt x="504" y="3877"/>
                    <a:pt x="480" y="3839"/>
                    <a:pt x="458" y="3799"/>
                  </a:cubicBezTo>
                  <a:cubicBezTo>
                    <a:pt x="439" y="3761"/>
                    <a:pt x="422" y="3723"/>
                    <a:pt x="406" y="3684"/>
                  </a:cubicBezTo>
                  <a:cubicBezTo>
                    <a:pt x="406" y="3684"/>
                    <a:pt x="406" y="3685"/>
                    <a:pt x="406" y="3687"/>
                  </a:cubicBezTo>
                  <a:cubicBezTo>
                    <a:pt x="390" y="3643"/>
                    <a:pt x="376" y="3600"/>
                    <a:pt x="363" y="3554"/>
                  </a:cubicBezTo>
                  <a:cubicBezTo>
                    <a:pt x="352" y="3506"/>
                    <a:pt x="344" y="3459"/>
                    <a:pt x="338" y="3410"/>
                  </a:cubicBezTo>
                  <a:cubicBezTo>
                    <a:pt x="334" y="3375"/>
                    <a:pt x="333" y="3340"/>
                    <a:pt x="333" y="3305"/>
                  </a:cubicBezTo>
                  <a:cubicBezTo>
                    <a:pt x="334" y="3261"/>
                    <a:pt x="338" y="3217"/>
                    <a:pt x="344" y="3172"/>
                  </a:cubicBezTo>
                  <a:cubicBezTo>
                    <a:pt x="357" y="3100"/>
                    <a:pt x="371" y="3027"/>
                    <a:pt x="390" y="2957"/>
                  </a:cubicBezTo>
                  <a:cubicBezTo>
                    <a:pt x="409" y="2895"/>
                    <a:pt x="429" y="2837"/>
                    <a:pt x="455" y="2777"/>
                  </a:cubicBezTo>
                  <a:cubicBezTo>
                    <a:pt x="472" y="2739"/>
                    <a:pt x="493" y="2701"/>
                    <a:pt x="513" y="2664"/>
                  </a:cubicBezTo>
                  <a:cubicBezTo>
                    <a:pt x="569" y="2576"/>
                    <a:pt x="629" y="2490"/>
                    <a:pt x="692" y="2409"/>
                  </a:cubicBezTo>
                  <a:cubicBezTo>
                    <a:pt x="743" y="2349"/>
                    <a:pt x="795" y="2291"/>
                    <a:pt x="850" y="2237"/>
                  </a:cubicBezTo>
                  <a:cubicBezTo>
                    <a:pt x="873" y="2218"/>
                    <a:pt x="893" y="2201"/>
                    <a:pt x="919" y="2182"/>
                  </a:cubicBezTo>
                  <a:cubicBezTo>
                    <a:pt x="944" y="2164"/>
                    <a:pt x="971" y="2147"/>
                    <a:pt x="998" y="2131"/>
                  </a:cubicBezTo>
                  <a:cubicBezTo>
                    <a:pt x="1020" y="2121"/>
                    <a:pt x="1040" y="2110"/>
                    <a:pt x="1061" y="2101"/>
                  </a:cubicBezTo>
                  <a:cubicBezTo>
                    <a:pt x="1080" y="2094"/>
                    <a:pt x="1096" y="2088"/>
                    <a:pt x="1115" y="2085"/>
                  </a:cubicBezTo>
                  <a:cubicBezTo>
                    <a:pt x="1135" y="2080"/>
                    <a:pt x="1156" y="2075"/>
                    <a:pt x="1175" y="2074"/>
                  </a:cubicBezTo>
                  <a:cubicBezTo>
                    <a:pt x="1192" y="2072"/>
                    <a:pt x="1211" y="2071"/>
                    <a:pt x="1230" y="2071"/>
                  </a:cubicBezTo>
                  <a:close/>
                  <a:moveTo>
                    <a:pt x="2931" y="1"/>
                  </a:moveTo>
                  <a:cubicBezTo>
                    <a:pt x="2877" y="1"/>
                    <a:pt x="2824" y="28"/>
                    <a:pt x="2788" y="73"/>
                  </a:cubicBezTo>
                  <a:cubicBezTo>
                    <a:pt x="2786" y="75"/>
                    <a:pt x="2785" y="78"/>
                    <a:pt x="2782" y="79"/>
                  </a:cubicBezTo>
                  <a:cubicBezTo>
                    <a:pt x="2748" y="119"/>
                    <a:pt x="2720" y="160"/>
                    <a:pt x="2695" y="204"/>
                  </a:cubicBezTo>
                  <a:cubicBezTo>
                    <a:pt x="2673" y="246"/>
                    <a:pt x="2654" y="288"/>
                    <a:pt x="2635" y="331"/>
                  </a:cubicBezTo>
                  <a:cubicBezTo>
                    <a:pt x="2590" y="437"/>
                    <a:pt x="2549" y="543"/>
                    <a:pt x="2514" y="652"/>
                  </a:cubicBezTo>
                  <a:cubicBezTo>
                    <a:pt x="2481" y="757"/>
                    <a:pt x="2454" y="863"/>
                    <a:pt x="2426" y="967"/>
                  </a:cubicBezTo>
                  <a:cubicBezTo>
                    <a:pt x="2408" y="1034"/>
                    <a:pt x="2391" y="1099"/>
                    <a:pt x="2376" y="1165"/>
                  </a:cubicBezTo>
                  <a:cubicBezTo>
                    <a:pt x="2361" y="1243"/>
                    <a:pt x="2342" y="1319"/>
                    <a:pt x="2329" y="1395"/>
                  </a:cubicBezTo>
                  <a:cubicBezTo>
                    <a:pt x="2304" y="1563"/>
                    <a:pt x="2278" y="1730"/>
                    <a:pt x="2258" y="1898"/>
                  </a:cubicBezTo>
                  <a:cubicBezTo>
                    <a:pt x="2251" y="1949"/>
                    <a:pt x="2247" y="2001"/>
                    <a:pt x="2244" y="2053"/>
                  </a:cubicBezTo>
                  <a:cubicBezTo>
                    <a:pt x="2196" y="2163"/>
                    <a:pt x="2150" y="2272"/>
                    <a:pt x="2103" y="2381"/>
                  </a:cubicBezTo>
                  <a:cubicBezTo>
                    <a:pt x="2055" y="2484"/>
                    <a:pt x="2008" y="2587"/>
                    <a:pt x="1959" y="2690"/>
                  </a:cubicBezTo>
                  <a:cubicBezTo>
                    <a:pt x="1976" y="2592"/>
                    <a:pt x="1982" y="2493"/>
                    <a:pt x="1976" y="2394"/>
                  </a:cubicBezTo>
                  <a:cubicBezTo>
                    <a:pt x="1973" y="2294"/>
                    <a:pt x="1943" y="2196"/>
                    <a:pt x="1887" y="2112"/>
                  </a:cubicBezTo>
                  <a:cubicBezTo>
                    <a:pt x="1830" y="2028"/>
                    <a:pt x="1761" y="1955"/>
                    <a:pt x="1680" y="1893"/>
                  </a:cubicBezTo>
                  <a:cubicBezTo>
                    <a:pt x="1583" y="1824"/>
                    <a:pt x="1477" y="1767"/>
                    <a:pt x="1359" y="1746"/>
                  </a:cubicBezTo>
                  <a:cubicBezTo>
                    <a:pt x="1313" y="1739"/>
                    <a:pt x="1267" y="1735"/>
                    <a:pt x="1221" y="1735"/>
                  </a:cubicBezTo>
                  <a:cubicBezTo>
                    <a:pt x="1163" y="1735"/>
                    <a:pt x="1104" y="1741"/>
                    <a:pt x="1047" y="1754"/>
                  </a:cubicBezTo>
                  <a:cubicBezTo>
                    <a:pt x="833" y="1802"/>
                    <a:pt x="653" y="1944"/>
                    <a:pt x="512" y="2106"/>
                  </a:cubicBezTo>
                  <a:cubicBezTo>
                    <a:pt x="431" y="2201"/>
                    <a:pt x="355" y="2302"/>
                    <a:pt x="287" y="2406"/>
                  </a:cubicBezTo>
                  <a:cubicBezTo>
                    <a:pt x="220" y="2503"/>
                    <a:pt x="167" y="2606"/>
                    <a:pt x="125" y="2713"/>
                  </a:cubicBezTo>
                  <a:cubicBezTo>
                    <a:pt x="84" y="2824"/>
                    <a:pt x="54" y="2937"/>
                    <a:pt x="34" y="3052"/>
                  </a:cubicBezTo>
                  <a:cubicBezTo>
                    <a:pt x="16" y="3161"/>
                    <a:pt x="0" y="3271"/>
                    <a:pt x="8" y="3381"/>
                  </a:cubicBezTo>
                  <a:cubicBezTo>
                    <a:pt x="23" y="3603"/>
                    <a:pt x="89" y="3818"/>
                    <a:pt x="201" y="4011"/>
                  </a:cubicBezTo>
                  <a:cubicBezTo>
                    <a:pt x="254" y="4102"/>
                    <a:pt x="319" y="4184"/>
                    <a:pt x="393" y="4258"/>
                  </a:cubicBezTo>
                  <a:cubicBezTo>
                    <a:pt x="466" y="4328"/>
                    <a:pt x="551" y="4380"/>
                    <a:pt x="646" y="4412"/>
                  </a:cubicBezTo>
                  <a:cubicBezTo>
                    <a:pt x="718" y="4434"/>
                    <a:pt x="793" y="4445"/>
                    <a:pt x="867" y="4445"/>
                  </a:cubicBezTo>
                  <a:cubicBezTo>
                    <a:pt x="904" y="4445"/>
                    <a:pt x="941" y="4443"/>
                    <a:pt x="977" y="4437"/>
                  </a:cubicBezTo>
                  <a:cubicBezTo>
                    <a:pt x="1028" y="4431"/>
                    <a:pt x="1078" y="4418"/>
                    <a:pt x="1128" y="4401"/>
                  </a:cubicBezTo>
                  <a:cubicBezTo>
                    <a:pt x="1175" y="4382"/>
                    <a:pt x="1219" y="4357"/>
                    <a:pt x="1260" y="4326"/>
                  </a:cubicBezTo>
                  <a:cubicBezTo>
                    <a:pt x="1355" y="4255"/>
                    <a:pt x="1443" y="4173"/>
                    <a:pt x="1520" y="4081"/>
                  </a:cubicBezTo>
                  <a:cubicBezTo>
                    <a:pt x="1594" y="3996"/>
                    <a:pt x="1663" y="3905"/>
                    <a:pt x="1726" y="3810"/>
                  </a:cubicBezTo>
                  <a:cubicBezTo>
                    <a:pt x="1799" y="3698"/>
                    <a:pt x="1864" y="3579"/>
                    <a:pt x="1929" y="3461"/>
                  </a:cubicBezTo>
                  <a:cubicBezTo>
                    <a:pt x="1963" y="3396"/>
                    <a:pt x="1998" y="3332"/>
                    <a:pt x="2031" y="3267"/>
                  </a:cubicBezTo>
                  <a:cubicBezTo>
                    <a:pt x="2087" y="3153"/>
                    <a:pt x="2142" y="3041"/>
                    <a:pt x="2196" y="2929"/>
                  </a:cubicBezTo>
                  <a:lnTo>
                    <a:pt x="2196" y="2929"/>
                  </a:lnTo>
                  <a:cubicBezTo>
                    <a:pt x="2191" y="3089"/>
                    <a:pt x="2187" y="3248"/>
                    <a:pt x="2185" y="3408"/>
                  </a:cubicBezTo>
                  <a:cubicBezTo>
                    <a:pt x="2182" y="3587"/>
                    <a:pt x="2179" y="3766"/>
                    <a:pt x="2174" y="3945"/>
                  </a:cubicBezTo>
                  <a:cubicBezTo>
                    <a:pt x="2171" y="4040"/>
                    <a:pt x="2168" y="4135"/>
                    <a:pt x="2163" y="4230"/>
                  </a:cubicBezTo>
                  <a:cubicBezTo>
                    <a:pt x="2161" y="4269"/>
                    <a:pt x="2160" y="4311"/>
                    <a:pt x="2156" y="4350"/>
                  </a:cubicBezTo>
                  <a:cubicBezTo>
                    <a:pt x="2156" y="4372"/>
                    <a:pt x="2155" y="4396"/>
                    <a:pt x="2155" y="4420"/>
                  </a:cubicBezTo>
                  <a:cubicBezTo>
                    <a:pt x="2150" y="4471"/>
                    <a:pt x="2152" y="4523"/>
                    <a:pt x="2163" y="4575"/>
                  </a:cubicBezTo>
                  <a:lnTo>
                    <a:pt x="2161" y="4575"/>
                  </a:lnTo>
                  <a:cubicBezTo>
                    <a:pt x="2177" y="4657"/>
                    <a:pt x="2248" y="4719"/>
                    <a:pt x="2334" y="4721"/>
                  </a:cubicBezTo>
                  <a:cubicBezTo>
                    <a:pt x="2343" y="4721"/>
                    <a:pt x="2354" y="4721"/>
                    <a:pt x="2364" y="4719"/>
                  </a:cubicBezTo>
                  <a:cubicBezTo>
                    <a:pt x="2456" y="4702"/>
                    <a:pt x="2527" y="4607"/>
                    <a:pt x="2506" y="4513"/>
                  </a:cubicBezTo>
                  <a:cubicBezTo>
                    <a:pt x="2505" y="4502"/>
                    <a:pt x="2502" y="4493"/>
                    <a:pt x="2500" y="4482"/>
                  </a:cubicBezTo>
                  <a:cubicBezTo>
                    <a:pt x="2495" y="4357"/>
                    <a:pt x="2497" y="4231"/>
                    <a:pt x="2495" y="4106"/>
                  </a:cubicBezTo>
                  <a:lnTo>
                    <a:pt x="2495" y="3777"/>
                  </a:lnTo>
                  <a:cubicBezTo>
                    <a:pt x="2497" y="3557"/>
                    <a:pt x="2498" y="3337"/>
                    <a:pt x="2500" y="3117"/>
                  </a:cubicBezTo>
                  <a:lnTo>
                    <a:pt x="2500" y="3125"/>
                  </a:lnTo>
                  <a:cubicBezTo>
                    <a:pt x="2506" y="2884"/>
                    <a:pt x="2516" y="2644"/>
                    <a:pt x="2530" y="2405"/>
                  </a:cubicBezTo>
                  <a:cubicBezTo>
                    <a:pt x="2536" y="2310"/>
                    <a:pt x="2543" y="2215"/>
                    <a:pt x="2551" y="2120"/>
                  </a:cubicBezTo>
                  <a:cubicBezTo>
                    <a:pt x="2609" y="1977"/>
                    <a:pt x="2663" y="1835"/>
                    <a:pt x="2718" y="1692"/>
                  </a:cubicBezTo>
                  <a:cubicBezTo>
                    <a:pt x="2748" y="1618"/>
                    <a:pt x="2774" y="1540"/>
                    <a:pt x="2801" y="1468"/>
                  </a:cubicBezTo>
                  <a:cubicBezTo>
                    <a:pt x="2828" y="1395"/>
                    <a:pt x="2856" y="1322"/>
                    <a:pt x="2880" y="1248"/>
                  </a:cubicBezTo>
                  <a:cubicBezTo>
                    <a:pt x="2937" y="1070"/>
                    <a:pt x="2999" y="893"/>
                    <a:pt x="3043" y="711"/>
                  </a:cubicBezTo>
                  <a:cubicBezTo>
                    <a:pt x="3065" y="624"/>
                    <a:pt x="3086" y="535"/>
                    <a:pt x="3101" y="447"/>
                  </a:cubicBezTo>
                  <a:cubicBezTo>
                    <a:pt x="3116" y="374"/>
                    <a:pt x="3127" y="299"/>
                    <a:pt x="3133" y="225"/>
                  </a:cubicBezTo>
                  <a:cubicBezTo>
                    <a:pt x="3136" y="181"/>
                    <a:pt x="3125" y="138"/>
                    <a:pt x="3103" y="100"/>
                  </a:cubicBezTo>
                  <a:cubicBezTo>
                    <a:pt x="3079" y="67"/>
                    <a:pt x="3048" y="38"/>
                    <a:pt x="3010" y="21"/>
                  </a:cubicBezTo>
                  <a:cubicBezTo>
                    <a:pt x="2984" y="7"/>
                    <a:pt x="2957" y="1"/>
                    <a:pt x="29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3" name="Google Shape;9313;p18"/>
            <p:cNvSpPr/>
            <p:nvPr/>
          </p:nvSpPr>
          <p:spPr>
            <a:xfrm>
              <a:off x="1707675" y="1886550"/>
              <a:ext cx="84250" cy="164275"/>
            </a:xfrm>
            <a:custGeom>
              <a:avLst/>
              <a:gdLst/>
              <a:ahLst/>
              <a:cxnLst/>
              <a:rect l="l" t="t" r="r" b="b"/>
              <a:pathLst>
                <a:path w="3370" h="6571" extrusionOk="0">
                  <a:moveTo>
                    <a:pt x="1500" y="2633"/>
                  </a:moveTo>
                  <a:lnTo>
                    <a:pt x="1500" y="2633"/>
                  </a:lnTo>
                  <a:cubicBezTo>
                    <a:pt x="1482" y="2920"/>
                    <a:pt x="1463" y="3208"/>
                    <a:pt x="1450" y="3495"/>
                  </a:cubicBezTo>
                  <a:cubicBezTo>
                    <a:pt x="1435" y="3836"/>
                    <a:pt x="1419" y="4178"/>
                    <a:pt x="1405" y="4519"/>
                  </a:cubicBezTo>
                  <a:cubicBezTo>
                    <a:pt x="1397" y="4706"/>
                    <a:pt x="1389" y="4891"/>
                    <a:pt x="1376" y="5078"/>
                  </a:cubicBezTo>
                  <a:cubicBezTo>
                    <a:pt x="1371" y="5154"/>
                    <a:pt x="1370" y="5228"/>
                    <a:pt x="1360" y="5304"/>
                  </a:cubicBezTo>
                  <a:cubicBezTo>
                    <a:pt x="1351" y="5399"/>
                    <a:pt x="1341" y="5495"/>
                    <a:pt x="1329" y="5592"/>
                  </a:cubicBezTo>
                  <a:cubicBezTo>
                    <a:pt x="1329" y="5592"/>
                    <a:pt x="1329" y="5592"/>
                    <a:pt x="1329" y="5592"/>
                  </a:cubicBezTo>
                  <a:lnTo>
                    <a:pt x="1329" y="5592"/>
                  </a:lnTo>
                  <a:cubicBezTo>
                    <a:pt x="1306" y="5739"/>
                    <a:pt x="1287" y="5887"/>
                    <a:pt x="1246" y="6031"/>
                  </a:cubicBezTo>
                  <a:cubicBezTo>
                    <a:pt x="1240" y="6051"/>
                    <a:pt x="1232" y="6072"/>
                    <a:pt x="1224" y="6091"/>
                  </a:cubicBezTo>
                  <a:cubicBezTo>
                    <a:pt x="1219" y="6100"/>
                    <a:pt x="1215" y="6110"/>
                    <a:pt x="1210" y="6119"/>
                  </a:cubicBezTo>
                  <a:cubicBezTo>
                    <a:pt x="1199" y="6137"/>
                    <a:pt x="1188" y="6152"/>
                    <a:pt x="1177" y="6168"/>
                  </a:cubicBezTo>
                  <a:cubicBezTo>
                    <a:pt x="1166" y="6179"/>
                    <a:pt x="1156" y="6190"/>
                    <a:pt x="1145" y="6200"/>
                  </a:cubicBezTo>
                  <a:cubicBezTo>
                    <a:pt x="1142" y="6205"/>
                    <a:pt x="1137" y="6208"/>
                    <a:pt x="1132" y="6211"/>
                  </a:cubicBezTo>
                  <a:lnTo>
                    <a:pt x="1140" y="6206"/>
                  </a:lnTo>
                  <a:lnTo>
                    <a:pt x="1140" y="6206"/>
                  </a:lnTo>
                  <a:cubicBezTo>
                    <a:pt x="1134" y="6211"/>
                    <a:pt x="1128" y="6214"/>
                    <a:pt x="1121" y="6217"/>
                  </a:cubicBezTo>
                  <a:cubicBezTo>
                    <a:pt x="1116" y="6222"/>
                    <a:pt x="1109" y="6225"/>
                    <a:pt x="1102" y="6228"/>
                  </a:cubicBezTo>
                  <a:lnTo>
                    <a:pt x="1090" y="6232"/>
                  </a:lnTo>
                  <a:cubicBezTo>
                    <a:pt x="1083" y="6233"/>
                    <a:pt x="1077" y="6235"/>
                    <a:pt x="1071" y="6235"/>
                  </a:cubicBezTo>
                  <a:lnTo>
                    <a:pt x="1059" y="6235"/>
                  </a:lnTo>
                  <a:cubicBezTo>
                    <a:pt x="1042" y="6235"/>
                    <a:pt x="1026" y="6233"/>
                    <a:pt x="1010" y="6230"/>
                  </a:cubicBezTo>
                  <a:cubicBezTo>
                    <a:pt x="999" y="6228"/>
                    <a:pt x="987" y="6225"/>
                    <a:pt x="976" y="6222"/>
                  </a:cubicBezTo>
                  <a:cubicBezTo>
                    <a:pt x="957" y="6217"/>
                    <a:pt x="939" y="6211"/>
                    <a:pt x="920" y="6203"/>
                  </a:cubicBezTo>
                  <a:cubicBezTo>
                    <a:pt x="896" y="6192"/>
                    <a:pt x="874" y="6179"/>
                    <a:pt x="851" y="6167"/>
                  </a:cubicBezTo>
                  <a:cubicBezTo>
                    <a:pt x="820" y="6146"/>
                    <a:pt x="789" y="6127"/>
                    <a:pt x="760" y="6103"/>
                  </a:cubicBezTo>
                  <a:cubicBezTo>
                    <a:pt x="732" y="6078"/>
                    <a:pt x="705" y="6053"/>
                    <a:pt x="678" y="6026"/>
                  </a:cubicBezTo>
                  <a:cubicBezTo>
                    <a:pt x="651" y="5996"/>
                    <a:pt x="624" y="5964"/>
                    <a:pt x="599" y="5931"/>
                  </a:cubicBezTo>
                  <a:cubicBezTo>
                    <a:pt x="569" y="5886"/>
                    <a:pt x="540" y="5841"/>
                    <a:pt x="515" y="5795"/>
                  </a:cubicBezTo>
                  <a:cubicBezTo>
                    <a:pt x="488" y="5745"/>
                    <a:pt x="464" y="5694"/>
                    <a:pt x="443" y="5643"/>
                  </a:cubicBezTo>
                  <a:lnTo>
                    <a:pt x="443" y="5643"/>
                  </a:lnTo>
                  <a:cubicBezTo>
                    <a:pt x="408" y="5555"/>
                    <a:pt x="380" y="5464"/>
                    <a:pt x="357" y="5372"/>
                  </a:cubicBezTo>
                  <a:cubicBezTo>
                    <a:pt x="347" y="5329"/>
                    <a:pt x="338" y="5287"/>
                    <a:pt x="333" y="5241"/>
                  </a:cubicBezTo>
                  <a:cubicBezTo>
                    <a:pt x="330" y="5196"/>
                    <a:pt x="328" y="5152"/>
                    <a:pt x="328" y="5108"/>
                  </a:cubicBezTo>
                  <a:cubicBezTo>
                    <a:pt x="333" y="4983"/>
                    <a:pt x="344" y="4859"/>
                    <a:pt x="363" y="4736"/>
                  </a:cubicBezTo>
                  <a:cubicBezTo>
                    <a:pt x="384" y="4601"/>
                    <a:pt x="414" y="4470"/>
                    <a:pt x="450" y="4340"/>
                  </a:cubicBezTo>
                  <a:lnTo>
                    <a:pt x="450" y="4345"/>
                  </a:lnTo>
                  <a:cubicBezTo>
                    <a:pt x="483" y="4226"/>
                    <a:pt x="526" y="4110"/>
                    <a:pt x="575" y="3998"/>
                  </a:cubicBezTo>
                  <a:lnTo>
                    <a:pt x="575" y="3998"/>
                  </a:lnTo>
                  <a:cubicBezTo>
                    <a:pt x="574" y="3999"/>
                    <a:pt x="574" y="3999"/>
                    <a:pt x="573" y="4000"/>
                  </a:cubicBezTo>
                  <a:lnTo>
                    <a:pt x="573" y="4000"/>
                  </a:lnTo>
                  <a:cubicBezTo>
                    <a:pt x="574" y="3999"/>
                    <a:pt x="574" y="3997"/>
                    <a:pt x="575" y="3995"/>
                  </a:cubicBezTo>
                  <a:cubicBezTo>
                    <a:pt x="577" y="3992"/>
                    <a:pt x="578" y="3988"/>
                    <a:pt x="580" y="3985"/>
                  </a:cubicBezTo>
                  <a:lnTo>
                    <a:pt x="580" y="3985"/>
                  </a:lnTo>
                  <a:lnTo>
                    <a:pt x="578" y="3990"/>
                  </a:lnTo>
                  <a:cubicBezTo>
                    <a:pt x="666" y="3802"/>
                    <a:pt x="765" y="3619"/>
                    <a:pt x="873" y="3443"/>
                  </a:cubicBezTo>
                  <a:lnTo>
                    <a:pt x="873" y="3443"/>
                  </a:lnTo>
                  <a:cubicBezTo>
                    <a:pt x="871" y="3447"/>
                    <a:pt x="869" y="3452"/>
                    <a:pt x="866" y="3457"/>
                  </a:cubicBezTo>
                  <a:cubicBezTo>
                    <a:pt x="985" y="3262"/>
                    <a:pt x="1116" y="3077"/>
                    <a:pt x="1260" y="2899"/>
                  </a:cubicBezTo>
                  <a:lnTo>
                    <a:pt x="1260" y="2899"/>
                  </a:lnTo>
                  <a:lnTo>
                    <a:pt x="1251" y="2909"/>
                  </a:lnTo>
                  <a:lnTo>
                    <a:pt x="1262" y="2896"/>
                  </a:lnTo>
                  <a:cubicBezTo>
                    <a:pt x="1338" y="2804"/>
                    <a:pt x="1417" y="2717"/>
                    <a:pt x="1500" y="2633"/>
                  </a:cubicBezTo>
                  <a:close/>
                  <a:moveTo>
                    <a:pt x="2320" y="0"/>
                  </a:moveTo>
                  <a:cubicBezTo>
                    <a:pt x="2281" y="0"/>
                    <a:pt x="2242" y="14"/>
                    <a:pt x="2212" y="39"/>
                  </a:cubicBezTo>
                  <a:cubicBezTo>
                    <a:pt x="2163" y="85"/>
                    <a:pt x="2109" y="126"/>
                    <a:pt x="2073" y="183"/>
                  </a:cubicBezTo>
                  <a:cubicBezTo>
                    <a:pt x="2038" y="237"/>
                    <a:pt x="2008" y="294"/>
                    <a:pt x="1979" y="351"/>
                  </a:cubicBezTo>
                  <a:cubicBezTo>
                    <a:pt x="1921" y="466"/>
                    <a:pt x="1870" y="585"/>
                    <a:pt x="1827" y="707"/>
                  </a:cubicBezTo>
                  <a:cubicBezTo>
                    <a:pt x="1748" y="930"/>
                    <a:pt x="1689" y="1160"/>
                    <a:pt x="1651" y="1392"/>
                  </a:cubicBezTo>
                  <a:cubicBezTo>
                    <a:pt x="1636" y="1484"/>
                    <a:pt x="1620" y="1576"/>
                    <a:pt x="1606" y="1668"/>
                  </a:cubicBezTo>
                  <a:cubicBezTo>
                    <a:pt x="1558" y="1741"/>
                    <a:pt x="1509" y="1812"/>
                    <a:pt x="1455" y="1880"/>
                  </a:cubicBezTo>
                  <a:cubicBezTo>
                    <a:pt x="1424" y="1916"/>
                    <a:pt x="1392" y="1951"/>
                    <a:pt x="1357" y="1984"/>
                  </a:cubicBezTo>
                  <a:cubicBezTo>
                    <a:pt x="1335" y="2007"/>
                    <a:pt x="1310" y="2027"/>
                    <a:pt x="1283" y="2046"/>
                  </a:cubicBezTo>
                  <a:cubicBezTo>
                    <a:pt x="1273" y="2054"/>
                    <a:pt x="1262" y="2060"/>
                    <a:pt x="1253" y="2067"/>
                  </a:cubicBezTo>
                  <a:cubicBezTo>
                    <a:pt x="1241" y="2071"/>
                    <a:pt x="1232" y="2076"/>
                    <a:pt x="1223" y="2081"/>
                  </a:cubicBezTo>
                  <a:cubicBezTo>
                    <a:pt x="1211" y="2084"/>
                    <a:pt x="1200" y="2089"/>
                    <a:pt x="1189" y="2092"/>
                  </a:cubicBezTo>
                  <a:cubicBezTo>
                    <a:pt x="1183" y="2092"/>
                    <a:pt x="1177" y="2094"/>
                    <a:pt x="1170" y="2095"/>
                  </a:cubicBezTo>
                  <a:lnTo>
                    <a:pt x="1139" y="2095"/>
                  </a:lnTo>
                  <a:cubicBezTo>
                    <a:pt x="1128" y="2094"/>
                    <a:pt x="1115" y="2090"/>
                    <a:pt x="1105" y="2087"/>
                  </a:cubicBezTo>
                  <a:cubicBezTo>
                    <a:pt x="1096" y="2084"/>
                    <a:pt x="1086" y="2081"/>
                    <a:pt x="1078" y="2078"/>
                  </a:cubicBezTo>
                  <a:lnTo>
                    <a:pt x="1058" y="2067"/>
                  </a:lnTo>
                  <a:lnTo>
                    <a:pt x="1050" y="2060"/>
                  </a:lnTo>
                  <a:lnTo>
                    <a:pt x="1050" y="2060"/>
                  </a:lnTo>
                  <a:lnTo>
                    <a:pt x="1053" y="2062"/>
                  </a:lnTo>
                  <a:cubicBezTo>
                    <a:pt x="1052" y="2060"/>
                    <a:pt x="1050" y="2059"/>
                    <a:pt x="1048" y="2057"/>
                  </a:cubicBezTo>
                  <a:lnTo>
                    <a:pt x="1045" y="2052"/>
                  </a:lnTo>
                  <a:cubicBezTo>
                    <a:pt x="1040" y="2045"/>
                    <a:pt x="1034" y="2037"/>
                    <a:pt x="1029" y="2027"/>
                  </a:cubicBezTo>
                  <a:cubicBezTo>
                    <a:pt x="1028" y="2024"/>
                    <a:pt x="1026" y="2019"/>
                    <a:pt x="1025" y="2016"/>
                  </a:cubicBezTo>
                  <a:cubicBezTo>
                    <a:pt x="1017" y="1995"/>
                    <a:pt x="1012" y="1976"/>
                    <a:pt x="1006" y="1956"/>
                  </a:cubicBezTo>
                  <a:cubicBezTo>
                    <a:pt x="995" y="1908"/>
                    <a:pt x="987" y="1861"/>
                    <a:pt x="980" y="1812"/>
                  </a:cubicBezTo>
                  <a:cubicBezTo>
                    <a:pt x="971" y="1711"/>
                    <a:pt x="968" y="1608"/>
                    <a:pt x="969" y="1506"/>
                  </a:cubicBezTo>
                  <a:lnTo>
                    <a:pt x="969" y="1506"/>
                  </a:lnTo>
                  <a:lnTo>
                    <a:pt x="969" y="1516"/>
                  </a:lnTo>
                  <a:cubicBezTo>
                    <a:pt x="971" y="1378"/>
                    <a:pt x="980" y="1240"/>
                    <a:pt x="998" y="1104"/>
                  </a:cubicBezTo>
                  <a:cubicBezTo>
                    <a:pt x="1009" y="1031"/>
                    <a:pt x="1025" y="959"/>
                    <a:pt x="1044" y="889"/>
                  </a:cubicBezTo>
                  <a:cubicBezTo>
                    <a:pt x="1061" y="835"/>
                    <a:pt x="1078" y="784"/>
                    <a:pt x="1101" y="734"/>
                  </a:cubicBezTo>
                  <a:cubicBezTo>
                    <a:pt x="1113" y="705"/>
                    <a:pt x="1128" y="678"/>
                    <a:pt x="1142" y="652"/>
                  </a:cubicBezTo>
                  <a:cubicBezTo>
                    <a:pt x="1151" y="639"/>
                    <a:pt x="1161" y="625"/>
                    <a:pt x="1170" y="612"/>
                  </a:cubicBezTo>
                  <a:lnTo>
                    <a:pt x="1172" y="610"/>
                  </a:lnTo>
                  <a:cubicBezTo>
                    <a:pt x="1186" y="606"/>
                    <a:pt x="1200" y="599"/>
                    <a:pt x="1213" y="590"/>
                  </a:cubicBezTo>
                  <a:cubicBezTo>
                    <a:pt x="1359" y="500"/>
                    <a:pt x="1303" y="275"/>
                    <a:pt x="1132" y="262"/>
                  </a:cubicBezTo>
                  <a:cubicBezTo>
                    <a:pt x="1126" y="262"/>
                    <a:pt x="1121" y="261"/>
                    <a:pt x="1115" y="261"/>
                  </a:cubicBezTo>
                  <a:cubicBezTo>
                    <a:pt x="1016" y="261"/>
                    <a:pt x="930" y="336"/>
                    <a:pt x="877" y="414"/>
                  </a:cubicBezTo>
                  <a:cubicBezTo>
                    <a:pt x="805" y="526"/>
                    <a:pt x="751" y="650"/>
                    <a:pt x="718" y="778"/>
                  </a:cubicBezTo>
                  <a:cubicBezTo>
                    <a:pt x="643" y="1043"/>
                    <a:pt x="629" y="1324"/>
                    <a:pt x="634" y="1597"/>
                  </a:cubicBezTo>
                  <a:cubicBezTo>
                    <a:pt x="634" y="1718"/>
                    <a:pt x="643" y="1839"/>
                    <a:pt x="662" y="1957"/>
                  </a:cubicBezTo>
                  <a:cubicBezTo>
                    <a:pt x="680" y="2049"/>
                    <a:pt x="702" y="2144"/>
                    <a:pt x="752" y="2223"/>
                  </a:cubicBezTo>
                  <a:cubicBezTo>
                    <a:pt x="779" y="2269"/>
                    <a:pt x="816" y="2309"/>
                    <a:pt x="858" y="2341"/>
                  </a:cubicBezTo>
                  <a:cubicBezTo>
                    <a:pt x="901" y="2367"/>
                    <a:pt x="945" y="2391"/>
                    <a:pt x="995" y="2409"/>
                  </a:cubicBezTo>
                  <a:cubicBezTo>
                    <a:pt x="1046" y="2427"/>
                    <a:pt x="1099" y="2436"/>
                    <a:pt x="1153" y="2436"/>
                  </a:cubicBezTo>
                  <a:cubicBezTo>
                    <a:pt x="1200" y="2436"/>
                    <a:pt x="1246" y="2429"/>
                    <a:pt x="1291" y="2415"/>
                  </a:cubicBezTo>
                  <a:cubicBezTo>
                    <a:pt x="1297" y="2413"/>
                    <a:pt x="1305" y="2410"/>
                    <a:pt x="1311" y="2409"/>
                  </a:cubicBezTo>
                  <a:lnTo>
                    <a:pt x="1311" y="2409"/>
                  </a:lnTo>
                  <a:cubicBezTo>
                    <a:pt x="964" y="2751"/>
                    <a:pt x="680" y="3148"/>
                    <a:pt x="442" y="3574"/>
                  </a:cubicBezTo>
                  <a:cubicBezTo>
                    <a:pt x="322" y="3783"/>
                    <a:pt x="224" y="4006"/>
                    <a:pt x="152" y="4235"/>
                  </a:cubicBezTo>
                  <a:cubicBezTo>
                    <a:pt x="83" y="4471"/>
                    <a:pt x="35" y="4712"/>
                    <a:pt x="15" y="4956"/>
                  </a:cubicBezTo>
                  <a:cubicBezTo>
                    <a:pt x="0" y="5073"/>
                    <a:pt x="0" y="5193"/>
                    <a:pt x="15" y="5310"/>
                  </a:cubicBezTo>
                  <a:cubicBezTo>
                    <a:pt x="29" y="5421"/>
                    <a:pt x="54" y="5529"/>
                    <a:pt x="89" y="5635"/>
                  </a:cubicBezTo>
                  <a:cubicBezTo>
                    <a:pt x="125" y="5749"/>
                    <a:pt x="173" y="5861"/>
                    <a:pt x="230" y="5967"/>
                  </a:cubicBezTo>
                  <a:cubicBezTo>
                    <a:pt x="281" y="6062"/>
                    <a:pt x="342" y="6152"/>
                    <a:pt x="415" y="6235"/>
                  </a:cubicBezTo>
                  <a:cubicBezTo>
                    <a:pt x="559" y="6390"/>
                    <a:pt x="738" y="6520"/>
                    <a:pt x="950" y="6559"/>
                  </a:cubicBezTo>
                  <a:cubicBezTo>
                    <a:pt x="985" y="6567"/>
                    <a:pt x="1021" y="6570"/>
                    <a:pt x="1056" y="6570"/>
                  </a:cubicBezTo>
                  <a:cubicBezTo>
                    <a:pt x="1060" y="6570"/>
                    <a:pt x="1063" y="6570"/>
                    <a:pt x="1066" y="6570"/>
                  </a:cubicBezTo>
                  <a:cubicBezTo>
                    <a:pt x="1131" y="6570"/>
                    <a:pt x="1192" y="6556"/>
                    <a:pt x="1249" y="6528"/>
                  </a:cubicBezTo>
                  <a:cubicBezTo>
                    <a:pt x="1330" y="6485"/>
                    <a:pt x="1400" y="6423"/>
                    <a:pt x="1449" y="6346"/>
                  </a:cubicBezTo>
                  <a:cubicBezTo>
                    <a:pt x="1484" y="6296"/>
                    <a:pt x="1511" y="6244"/>
                    <a:pt x="1528" y="6187"/>
                  </a:cubicBezTo>
                  <a:cubicBezTo>
                    <a:pt x="1545" y="6133"/>
                    <a:pt x="1558" y="6080"/>
                    <a:pt x="1568" y="6024"/>
                  </a:cubicBezTo>
                  <a:cubicBezTo>
                    <a:pt x="1580" y="5956"/>
                    <a:pt x="1590" y="5888"/>
                    <a:pt x="1598" y="5818"/>
                  </a:cubicBezTo>
                  <a:cubicBezTo>
                    <a:pt x="1609" y="5736"/>
                    <a:pt x="1620" y="5655"/>
                    <a:pt x="1626" y="5575"/>
                  </a:cubicBezTo>
                  <a:cubicBezTo>
                    <a:pt x="1636" y="5481"/>
                    <a:pt x="1647" y="5388"/>
                    <a:pt x="1651" y="5296"/>
                  </a:cubicBezTo>
                  <a:cubicBezTo>
                    <a:pt x="1656" y="5196"/>
                    <a:pt x="1663" y="5098"/>
                    <a:pt x="1669" y="4998"/>
                  </a:cubicBezTo>
                  <a:cubicBezTo>
                    <a:pt x="1688" y="4649"/>
                    <a:pt x="1699" y="4299"/>
                    <a:pt x="1716" y="3949"/>
                  </a:cubicBezTo>
                  <a:cubicBezTo>
                    <a:pt x="1731" y="3628"/>
                    <a:pt x="1750" y="3308"/>
                    <a:pt x="1772" y="2988"/>
                  </a:cubicBezTo>
                  <a:cubicBezTo>
                    <a:pt x="1780" y="2865"/>
                    <a:pt x="1789" y="2741"/>
                    <a:pt x="1799" y="2619"/>
                  </a:cubicBezTo>
                  <a:cubicBezTo>
                    <a:pt x="1802" y="2569"/>
                    <a:pt x="1803" y="2519"/>
                    <a:pt x="1810" y="2469"/>
                  </a:cubicBezTo>
                  <a:lnTo>
                    <a:pt x="1827" y="2323"/>
                  </a:lnTo>
                  <a:cubicBezTo>
                    <a:pt x="2036" y="2133"/>
                    <a:pt x="2250" y="1948"/>
                    <a:pt x="2464" y="1763"/>
                  </a:cubicBezTo>
                  <a:cubicBezTo>
                    <a:pt x="2742" y="1519"/>
                    <a:pt x="3022" y="1275"/>
                    <a:pt x="3303" y="1033"/>
                  </a:cubicBezTo>
                  <a:cubicBezTo>
                    <a:pt x="3361" y="984"/>
                    <a:pt x="3369" y="898"/>
                    <a:pt x="3320" y="840"/>
                  </a:cubicBezTo>
                  <a:cubicBezTo>
                    <a:pt x="3293" y="807"/>
                    <a:pt x="3254" y="790"/>
                    <a:pt x="3214" y="790"/>
                  </a:cubicBezTo>
                  <a:cubicBezTo>
                    <a:pt x="3183" y="790"/>
                    <a:pt x="3152" y="800"/>
                    <a:pt x="3127" y="821"/>
                  </a:cubicBezTo>
                  <a:cubicBezTo>
                    <a:pt x="2829" y="1076"/>
                    <a:pt x="2532" y="1331"/>
                    <a:pt x="2236" y="1585"/>
                  </a:cubicBezTo>
                  <a:lnTo>
                    <a:pt x="1925" y="1851"/>
                  </a:lnTo>
                  <a:lnTo>
                    <a:pt x="1878" y="1893"/>
                  </a:lnTo>
                  <a:cubicBezTo>
                    <a:pt x="1879" y="1877"/>
                    <a:pt x="1883" y="1863"/>
                    <a:pt x="1886" y="1847"/>
                  </a:cubicBezTo>
                  <a:cubicBezTo>
                    <a:pt x="1974" y="1703"/>
                    <a:pt x="2054" y="1554"/>
                    <a:pt x="2123" y="1400"/>
                  </a:cubicBezTo>
                  <a:cubicBezTo>
                    <a:pt x="2207" y="1217"/>
                    <a:pt x="2282" y="1028"/>
                    <a:pt x="2348" y="837"/>
                  </a:cubicBezTo>
                  <a:cubicBezTo>
                    <a:pt x="2376" y="754"/>
                    <a:pt x="2402" y="672"/>
                    <a:pt x="2429" y="588"/>
                  </a:cubicBezTo>
                  <a:cubicBezTo>
                    <a:pt x="2451" y="515"/>
                    <a:pt x="2471" y="443"/>
                    <a:pt x="2490" y="370"/>
                  </a:cubicBezTo>
                  <a:cubicBezTo>
                    <a:pt x="2498" y="343"/>
                    <a:pt x="2506" y="316"/>
                    <a:pt x="2511" y="289"/>
                  </a:cubicBezTo>
                  <a:cubicBezTo>
                    <a:pt x="2514" y="265"/>
                    <a:pt x="2516" y="242"/>
                    <a:pt x="2514" y="218"/>
                  </a:cubicBezTo>
                  <a:cubicBezTo>
                    <a:pt x="2514" y="175"/>
                    <a:pt x="2492" y="134"/>
                    <a:pt x="2473" y="97"/>
                  </a:cubicBezTo>
                  <a:cubicBezTo>
                    <a:pt x="2449" y="50"/>
                    <a:pt x="2407" y="15"/>
                    <a:pt x="2356" y="4"/>
                  </a:cubicBezTo>
                  <a:cubicBezTo>
                    <a:pt x="2344" y="1"/>
                    <a:pt x="2332" y="0"/>
                    <a:pt x="2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4" name="Google Shape;9314;p18"/>
            <p:cNvSpPr/>
            <p:nvPr/>
          </p:nvSpPr>
          <p:spPr>
            <a:xfrm>
              <a:off x="1854700" y="1830025"/>
              <a:ext cx="67175" cy="160050"/>
            </a:xfrm>
            <a:custGeom>
              <a:avLst/>
              <a:gdLst/>
              <a:ahLst/>
              <a:cxnLst/>
              <a:rect l="l" t="t" r="r" b="b"/>
              <a:pathLst>
                <a:path w="2687" h="6402" extrusionOk="0">
                  <a:moveTo>
                    <a:pt x="2332" y="1"/>
                  </a:moveTo>
                  <a:cubicBezTo>
                    <a:pt x="2243" y="1"/>
                    <a:pt x="2167" y="70"/>
                    <a:pt x="2158" y="160"/>
                  </a:cubicBezTo>
                  <a:cubicBezTo>
                    <a:pt x="2156" y="191"/>
                    <a:pt x="2153" y="221"/>
                    <a:pt x="2151" y="253"/>
                  </a:cubicBezTo>
                  <a:cubicBezTo>
                    <a:pt x="2047" y="275"/>
                    <a:pt x="1950" y="327"/>
                    <a:pt x="1874" y="403"/>
                  </a:cubicBezTo>
                  <a:cubicBezTo>
                    <a:pt x="1721" y="557"/>
                    <a:pt x="1632" y="756"/>
                    <a:pt x="1534" y="946"/>
                  </a:cubicBezTo>
                  <a:cubicBezTo>
                    <a:pt x="1305" y="1390"/>
                    <a:pt x="1135" y="1877"/>
                    <a:pt x="1107" y="2379"/>
                  </a:cubicBezTo>
                  <a:cubicBezTo>
                    <a:pt x="1089" y="2661"/>
                    <a:pt x="1102" y="2943"/>
                    <a:pt x="1110" y="3224"/>
                  </a:cubicBezTo>
                  <a:cubicBezTo>
                    <a:pt x="1111" y="3304"/>
                    <a:pt x="1119" y="3383"/>
                    <a:pt x="1126" y="3462"/>
                  </a:cubicBezTo>
                  <a:cubicBezTo>
                    <a:pt x="1132" y="3536"/>
                    <a:pt x="1137" y="3611"/>
                    <a:pt x="1143" y="3685"/>
                  </a:cubicBezTo>
                  <a:cubicBezTo>
                    <a:pt x="1162" y="3877"/>
                    <a:pt x="1181" y="4068"/>
                    <a:pt x="1200" y="4260"/>
                  </a:cubicBezTo>
                  <a:cubicBezTo>
                    <a:pt x="1219" y="4446"/>
                    <a:pt x="1238" y="4633"/>
                    <a:pt x="1254" y="4822"/>
                  </a:cubicBezTo>
                  <a:cubicBezTo>
                    <a:pt x="1270" y="4991"/>
                    <a:pt x="1275" y="5162"/>
                    <a:pt x="1278" y="5334"/>
                  </a:cubicBezTo>
                  <a:cubicBezTo>
                    <a:pt x="1275" y="5452"/>
                    <a:pt x="1270" y="5569"/>
                    <a:pt x="1254" y="5687"/>
                  </a:cubicBezTo>
                  <a:cubicBezTo>
                    <a:pt x="1249" y="5719"/>
                    <a:pt x="1243" y="5752"/>
                    <a:pt x="1235" y="5784"/>
                  </a:cubicBezTo>
                  <a:cubicBezTo>
                    <a:pt x="1227" y="5811"/>
                    <a:pt x="1218" y="5838"/>
                    <a:pt x="1206" y="5865"/>
                  </a:cubicBezTo>
                  <a:cubicBezTo>
                    <a:pt x="1200" y="5877"/>
                    <a:pt x="1194" y="5889"/>
                    <a:pt x="1187" y="5901"/>
                  </a:cubicBezTo>
                  <a:cubicBezTo>
                    <a:pt x="1176" y="5917"/>
                    <a:pt x="1167" y="5931"/>
                    <a:pt x="1154" y="5946"/>
                  </a:cubicBezTo>
                  <a:cubicBezTo>
                    <a:pt x="1148" y="5953"/>
                    <a:pt x="1142" y="5961"/>
                    <a:pt x="1135" y="5968"/>
                  </a:cubicBezTo>
                  <a:cubicBezTo>
                    <a:pt x="1124" y="5977"/>
                    <a:pt x="1111" y="5988"/>
                    <a:pt x="1099" y="5998"/>
                  </a:cubicBezTo>
                  <a:cubicBezTo>
                    <a:pt x="1091" y="6003"/>
                    <a:pt x="1081" y="6009"/>
                    <a:pt x="1072" y="6015"/>
                  </a:cubicBezTo>
                  <a:cubicBezTo>
                    <a:pt x="1061" y="6020"/>
                    <a:pt x="1050" y="6025"/>
                    <a:pt x="1039" y="6029"/>
                  </a:cubicBezTo>
                  <a:cubicBezTo>
                    <a:pt x="1023" y="6036"/>
                    <a:pt x="1007" y="6041"/>
                    <a:pt x="991" y="6045"/>
                  </a:cubicBezTo>
                  <a:cubicBezTo>
                    <a:pt x="969" y="6050"/>
                    <a:pt x="952" y="6055"/>
                    <a:pt x="926" y="6056"/>
                  </a:cubicBezTo>
                  <a:cubicBezTo>
                    <a:pt x="903" y="6058"/>
                    <a:pt x="877" y="6060"/>
                    <a:pt x="853" y="6060"/>
                  </a:cubicBezTo>
                  <a:cubicBezTo>
                    <a:pt x="825" y="6060"/>
                    <a:pt x="795" y="6056"/>
                    <a:pt x="765" y="6053"/>
                  </a:cubicBezTo>
                  <a:cubicBezTo>
                    <a:pt x="728" y="6047"/>
                    <a:pt x="694" y="6039"/>
                    <a:pt x="657" y="6029"/>
                  </a:cubicBezTo>
                  <a:cubicBezTo>
                    <a:pt x="626" y="6018"/>
                    <a:pt x="594" y="6009"/>
                    <a:pt x="564" y="5995"/>
                  </a:cubicBezTo>
                  <a:cubicBezTo>
                    <a:pt x="534" y="5980"/>
                    <a:pt x="504" y="5966"/>
                    <a:pt x="475" y="5949"/>
                  </a:cubicBezTo>
                  <a:cubicBezTo>
                    <a:pt x="458" y="5939"/>
                    <a:pt x="440" y="5927"/>
                    <a:pt x="426" y="5915"/>
                  </a:cubicBezTo>
                  <a:cubicBezTo>
                    <a:pt x="413" y="5904"/>
                    <a:pt x="401" y="5892"/>
                    <a:pt x="388" y="5881"/>
                  </a:cubicBezTo>
                  <a:cubicBezTo>
                    <a:pt x="383" y="5874"/>
                    <a:pt x="379" y="5870"/>
                    <a:pt x="374" y="5862"/>
                  </a:cubicBezTo>
                  <a:cubicBezTo>
                    <a:pt x="369" y="5855"/>
                    <a:pt x="363" y="5846"/>
                    <a:pt x="361" y="5841"/>
                  </a:cubicBezTo>
                  <a:cubicBezTo>
                    <a:pt x="358" y="5835"/>
                    <a:pt x="355" y="5830"/>
                    <a:pt x="353" y="5825"/>
                  </a:cubicBezTo>
                  <a:lnTo>
                    <a:pt x="350" y="5816"/>
                  </a:lnTo>
                  <a:lnTo>
                    <a:pt x="348" y="5801"/>
                  </a:lnTo>
                  <a:cubicBezTo>
                    <a:pt x="347" y="5795"/>
                    <a:pt x="347" y="5789"/>
                    <a:pt x="347" y="5782"/>
                  </a:cubicBezTo>
                  <a:cubicBezTo>
                    <a:pt x="347" y="5779"/>
                    <a:pt x="347" y="5776"/>
                    <a:pt x="347" y="5773"/>
                  </a:cubicBezTo>
                  <a:cubicBezTo>
                    <a:pt x="348" y="5770"/>
                    <a:pt x="350" y="5767"/>
                    <a:pt x="350" y="5763"/>
                  </a:cubicBezTo>
                  <a:cubicBezTo>
                    <a:pt x="355" y="5748"/>
                    <a:pt x="360" y="5730"/>
                    <a:pt x="364" y="5714"/>
                  </a:cubicBezTo>
                  <a:cubicBezTo>
                    <a:pt x="391" y="5626"/>
                    <a:pt x="353" y="5529"/>
                    <a:pt x="261" y="5494"/>
                  </a:cubicBezTo>
                  <a:cubicBezTo>
                    <a:pt x="244" y="5488"/>
                    <a:pt x="225" y="5485"/>
                    <a:pt x="206" y="5485"/>
                  </a:cubicBezTo>
                  <a:cubicBezTo>
                    <a:pt x="136" y="5485"/>
                    <a:pt x="64" y="5527"/>
                    <a:pt x="41" y="5597"/>
                  </a:cubicBezTo>
                  <a:cubicBezTo>
                    <a:pt x="27" y="5638"/>
                    <a:pt x="16" y="5680"/>
                    <a:pt x="7" y="5722"/>
                  </a:cubicBezTo>
                  <a:cubicBezTo>
                    <a:pt x="0" y="5763"/>
                    <a:pt x="0" y="5806"/>
                    <a:pt x="7" y="5849"/>
                  </a:cubicBezTo>
                  <a:cubicBezTo>
                    <a:pt x="19" y="5928"/>
                    <a:pt x="51" y="6004"/>
                    <a:pt x="100" y="6067"/>
                  </a:cubicBezTo>
                  <a:cubicBezTo>
                    <a:pt x="203" y="6202"/>
                    <a:pt x="364" y="6292"/>
                    <a:pt x="523" y="6343"/>
                  </a:cubicBezTo>
                  <a:cubicBezTo>
                    <a:pt x="633" y="6379"/>
                    <a:pt x="751" y="6400"/>
                    <a:pt x="868" y="6401"/>
                  </a:cubicBezTo>
                  <a:cubicBezTo>
                    <a:pt x="933" y="6401"/>
                    <a:pt x="998" y="6394"/>
                    <a:pt x="1061" y="6379"/>
                  </a:cubicBezTo>
                  <a:cubicBezTo>
                    <a:pt x="1224" y="6341"/>
                    <a:pt x="1365" y="6245"/>
                    <a:pt x="1457" y="6107"/>
                  </a:cubicBezTo>
                  <a:cubicBezTo>
                    <a:pt x="1563" y="5949"/>
                    <a:pt x="1588" y="5752"/>
                    <a:pt x="1594" y="5567"/>
                  </a:cubicBezTo>
                  <a:cubicBezTo>
                    <a:pt x="1596" y="5486"/>
                    <a:pt x="1596" y="5406"/>
                    <a:pt x="1596" y="5325"/>
                  </a:cubicBezTo>
                  <a:cubicBezTo>
                    <a:pt x="1596" y="5254"/>
                    <a:pt x="1590" y="5183"/>
                    <a:pt x="1586" y="5113"/>
                  </a:cubicBezTo>
                  <a:cubicBezTo>
                    <a:pt x="1583" y="5048"/>
                    <a:pt x="1577" y="4983"/>
                    <a:pt x="1572" y="4918"/>
                  </a:cubicBezTo>
                  <a:cubicBezTo>
                    <a:pt x="1542" y="4564"/>
                    <a:pt x="1501" y="4209"/>
                    <a:pt x="1468" y="3854"/>
                  </a:cubicBezTo>
                  <a:cubicBezTo>
                    <a:pt x="1449" y="3661"/>
                    <a:pt x="1436" y="3468"/>
                    <a:pt x="1422" y="3273"/>
                  </a:cubicBezTo>
                  <a:cubicBezTo>
                    <a:pt x="1412" y="3109"/>
                    <a:pt x="1415" y="2942"/>
                    <a:pt x="1412" y="2777"/>
                  </a:cubicBezTo>
                  <a:lnTo>
                    <a:pt x="1412" y="2777"/>
                  </a:lnTo>
                  <a:cubicBezTo>
                    <a:pt x="1415" y="2594"/>
                    <a:pt x="1419" y="2411"/>
                    <a:pt x="1445" y="2230"/>
                  </a:cubicBezTo>
                  <a:cubicBezTo>
                    <a:pt x="1466" y="2099"/>
                    <a:pt x="1495" y="1967"/>
                    <a:pt x="1529" y="1839"/>
                  </a:cubicBezTo>
                  <a:cubicBezTo>
                    <a:pt x="1579" y="1679"/>
                    <a:pt x="1635" y="1521"/>
                    <a:pt x="1702" y="1367"/>
                  </a:cubicBezTo>
                  <a:lnTo>
                    <a:pt x="1702" y="1367"/>
                  </a:lnTo>
                  <a:cubicBezTo>
                    <a:pt x="1702" y="1367"/>
                    <a:pt x="1702" y="1367"/>
                    <a:pt x="1702" y="1368"/>
                  </a:cubicBezTo>
                  <a:cubicBezTo>
                    <a:pt x="1703" y="1366"/>
                    <a:pt x="1703" y="1364"/>
                    <a:pt x="1704" y="1362"/>
                  </a:cubicBezTo>
                  <a:lnTo>
                    <a:pt x="1704" y="1362"/>
                  </a:lnTo>
                  <a:cubicBezTo>
                    <a:pt x="1704" y="1364"/>
                    <a:pt x="1703" y="1366"/>
                    <a:pt x="1702" y="1367"/>
                  </a:cubicBezTo>
                  <a:lnTo>
                    <a:pt x="1702" y="1367"/>
                  </a:lnTo>
                  <a:cubicBezTo>
                    <a:pt x="1705" y="1363"/>
                    <a:pt x="1706" y="1359"/>
                    <a:pt x="1708" y="1355"/>
                  </a:cubicBezTo>
                  <a:lnTo>
                    <a:pt x="1708" y="1355"/>
                  </a:lnTo>
                  <a:cubicBezTo>
                    <a:pt x="1707" y="1357"/>
                    <a:pt x="1705" y="1360"/>
                    <a:pt x="1704" y="1362"/>
                  </a:cubicBezTo>
                  <a:lnTo>
                    <a:pt x="1704" y="1362"/>
                  </a:lnTo>
                  <a:cubicBezTo>
                    <a:pt x="1706" y="1359"/>
                    <a:pt x="1707" y="1356"/>
                    <a:pt x="1708" y="1353"/>
                  </a:cubicBezTo>
                  <a:lnTo>
                    <a:pt x="1708" y="1353"/>
                  </a:lnTo>
                  <a:cubicBezTo>
                    <a:pt x="1708" y="1354"/>
                    <a:pt x="1708" y="1354"/>
                    <a:pt x="1708" y="1355"/>
                  </a:cubicBezTo>
                  <a:lnTo>
                    <a:pt x="1708" y="1355"/>
                  </a:lnTo>
                  <a:cubicBezTo>
                    <a:pt x="1754" y="1255"/>
                    <a:pt x="1804" y="1156"/>
                    <a:pt x="1855" y="1059"/>
                  </a:cubicBezTo>
                  <a:cubicBezTo>
                    <a:pt x="1898" y="973"/>
                    <a:pt x="1941" y="889"/>
                    <a:pt x="1990" y="807"/>
                  </a:cubicBezTo>
                  <a:cubicBezTo>
                    <a:pt x="2014" y="769"/>
                    <a:pt x="2039" y="733"/>
                    <a:pt x="2068" y="698"/>
                  </a:cubicBezTo>
                  <a:cubicBezTo>
                    <a:pt x="2085" y="676"/>
                    <a:pt x="2102" y="658"/>
                    <a:pt x="2121" y="638"/>
                  </a:cubicBezTo>
                  <a:lnTo>
                    <a:pt x="2126" y="635"/>
                  </a:lnTo>
                  <a:lnTo>
                    <a:pt x="2125" y="674"/>
                  </a:lnTo>
                  <a:cubicBezTo>
                    <a:pt x="2120" y="744"/>
                    <a:pt x="2120" y="815"/>
                    <a:pt x="2120" y="885"/>
                  </a:cubicBezTo>
                  <a:cubicBezTo>
                    <a:pt x="2118" y="945"/>
                    <a:pt x="2126" y="1007"/>
                    <a:pt x="2145" y="1064"/>
                  </a:cubicBezTo>
                  <a:cubicBezTo>
                    <a:pt x="2170" y="1132"/>
                    <a:pt x="2229" y="1181"/>
                    <a:pt x="2300" y="1197"/>
                  </a:cubicBezTo>
                  <a:cubicBezTo>
                    <a:pt x="2312" y="1199"/>
                    <a:pt x="2324" y="1200"/>
                    <a:pt x="2335" y="1200"/>
                  </a:cubicBezTo>
                  <a:cubicBezTo>
                    <a:pt x="2421" y="1200"/>
                    <a:pt x="2501" y="1137"/>
                    <a:pt x="2547" y="1067"/>
                  </a:cubicBezTo>
                  <a:cubicBezTo>
                    <a:pt x="2604" y="981"/>
                    <a:pt x="2644" y="885"/>
                    <a:pt x="2666" y="782"/>
                  </a:cubicBezTo>
                  <a:cubicBezTo>
                    <a:pt x="2687" y="673"/>
                    <a:pt x="2672" y="557"/>
                    <a:pt x="2623" y="456"/>
                  </a:cubicBezTo>
                  <a:cubicBezTo>
                    <a:pt x="2595" y="397"/>
                    <a:pt x="2552" y="348"/>
                    <a:pt x="2498" y="310"/>
                  </a:cubicBezTo>
                  <a:cubicBezTo>
                    <a:pt x="2501" y="271"/>
                    <a:pt x="2505" y="229"/>
                    <a:pt x="2508" y="188"/>
                  </a:cubicBezTo>
                  <a:cubicBezTo>
                    <a:pt x="2514" y="92"/>
                    <a:pt x="2443" y="9"/>
                    <a:pt x="2346" y="1"/>
                  </a:cubicBezTo>
                  <a:cubicBezTo>
                    <a:pt x="2341" y="1"/>
                    <a:pt x="2337" y="1"/>
                    <a:pt x="2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5" name="Google Shape;9315;p18"/>
            <p:cNvSpPr/>
            <p:nvPr/>
          </p:nvSpPr>
          <p:spPr>
            <a:xfrm>
              <a:off x="1859875" y="2018500"/>
              <a:ext cx="39925" cy="57700"/>
            </a:xfrm>
            <a:custGeom>
              <a:avLst/>
              <a:gdLst/>
              <a:ahLst/>
              <a:cxnLst/>
              <a:rect l="l" t="t" r="r" b="b"/>
              <a:pathLst>
                <a:path w="1597" h="2308" extrusionOk="0">
                  <a:moveTo>
                    <a:pt x="1251" y="925"/>
                  </a:moveTo>
                  <a:cubicBezTo>
                    <a:pt x="1251" y="927"/>
                    <a:pt x="1251" y="928"/>
                    <a:pt x="1252" y="930"/>
                  </a:cubicBezTo>
                  <a:lnTo>
                    <a:pt x="1252" y="930"/>
                  </a:lnTo>
                  <a:cubicBezTo>
                    <a:pt x="1251" y="928"/>
                    <a:pt x="1251" y="927"/>
                    <a:pt x="1251" y="925"/>
                  </a:cubicBezTo>
                  <a:close/>
                  <a:moveTo>
                    <a:pt x="861" y="539"/>
                  </a:moveTo>
                  <a:cubicBezTo>
                    <a:pt x="887" y="540"/>
                    <a:pt x="912" y="541"/>
                    <a:pt x="936" y="544"/>
                  </a:cubicBezTo>
                  <a:cubicBezTo>
                    <a:pt x="955" y="547"/>
                    <a:pt x="974" y="551"/>
                    <a:pt x="993" y="556"/>
                  </a:cubicBezTo>
                  <a:cubicBezTo>
                    <a:pt x="1003" y="559"/>
                    <a:pt x="1012" y="563"/>
                    <a:pt x="1022" y="566"/>
                  </a:cubicBezTo>
                  <a:cubicBezTo>
                    <a:pt x="1036" y="574"/>
                    <a:pt x="1049" y="578"/>
                    <a:pt x="1066" y="589"/>
                  </a:cubicBezTo>
                  <a:cubicBezTo>
                    <a:pt x="1083" y="601"/>
                    <a:pt x="1101" y="613"/>
                    <a:pt x="1118" y="626"/>
                  </a:cubicBezTo>
                  <a:cubicBezTo>
                    <a:pt x="1126" y="634"/>
                    <a:pt x="1136" y="642"/>
                    <a:pt x="1144" y="650"/>
                  </a:cubicBezTo>
                  <a:cubicBezTo>
                    <a:pt x="1158" y="665"/>
                    <a:pt x="1170" y="681"/>
                    <a:pt x="1183" y="699"/>
                  </a:cubicBezTo>
                  <a:cubicBezTo>
                    <a:pt x="1189" y="708"/>
                    <a:pt x="1196" y="716"/>
                    <a:pt x="1200" y="726"/>
                  </a:cubicBezTo>
                  <a:cubicBezTo>
                    <a:pt x="1208" y="741"/>
                    <a:pt x="1216" y="757"/>
                    <a:pt x="1223" y="773"/>
                  </a:cubicBezTo>
                  <a:cubicBezTo>
                    <a:pt x="1229" y="789"/>
                    <a:pt x="1234" y="806"/>
                    <a:pt x="1237" y="824"/>
                  </a:cubicBezTo>
                  <a:cubicBezTo>
                    <a:pt x="1235" y="817"/>
                    <a:pt x="1234" y="810"/>
                    <a:pt x="1232" y="803"/>
                  </a:cubicBezTo>
                  <a:lnTo>
                    <a:pt x="1232" y="803"/>
                  </a:lnTo>
                  <a:cubicBezTo>
                    <a:pt x="1240" y="843"/>
                    <a:pt x="1246" y="882"/>
                    <a:pt x="1251" y="922"/>
                  </a:cubicBezTo>
                  <a:cubicBezTo>
                    <a:pt x="1253" y="928"/>
                    <a:pt x="1254" y="935"/>
                    <a:pt x="1254" y="939"/>
                  </a:cubicBezTo>
                  <a:cubicBezTo>
                    <a:pt x="1253" y="936"/>
                    <a:pt x="1252" y="933"/>
                    <a:pt x="1252" y="930"/>
                  </a:cubicBezTo>
                  <a:lnTo>
                    <a:pt x="1252" y="930"/>
                  </a:lnTo>
                  <a:cubicBezTo>
                    <a:pt x="1255" y="962"/>
                    <a:pt x="1259" y="995"/>
                    <a:pt x="1257" y="1023"/>
                  </a:cubicBezTo>
                  <a:cubicBezTo>
                    <a:pt x="1256" y="1053"/>
                    <a:pt x="1254" y="1085"/>
                    <a:pt x="1250" y="1115"/>
                  </a:cubicBezTo>
                  <a:cubicBezTo>
                    <a:pt x="1246" y="1137"/>
                    <a:pt x="1242" y="1158"/>
                    <a:pt x="1237" y="1180"/>
                  </a:cubicBezTo>
                  <a:cubicBezTo>
                    <a:pt x="1218" y="1238"/>
                    <a:pt x="1194" y="1295"/>
                    <a:pt x="1169" y="1351"/>
                  </a:cubicBezTo>
                  <a:cubicBezTo>
                    <a:pt x="1131" y="1436"/>
                    <a:pt x="1088" y="1519"/>
                    <a:pt x="1039" y="1599"/>
                  </a:cubicBezTo>
                  <a:cubicBezTo>
                    <a:pt x="1004" y="1656"/>
                    <a:pt x="965" y="1712"/>
                    <a:pt x="922" y="1764"/>
                  </a:cubicBezTo>
                  <a:cubicBezTo>
                    <a:pt x="900" y="1791"/>
                    <a:pt x="874" y="1818"/>
                    <a:pt x="849" y="1843"/>
                  </a:cubicBezTo>
                  <a:cubicBezTo>
                    <a:pt x="830" y="1859"/>
                    <a:pt x="813" y="1876"/>
                    <a:pt x="792" y="1891"/>
                  </a:cubicBezTo>
                  <a:cubicBezTo>
                    <a:pt x="770" y="1905"/>
                    <a:pt x="749" y="1919"/>
                    <a:pt x="727" y="1933"/>
                  </a:cubicBezTo>
                  <a:cubicBezTo>
                    <a:pt x="716" y="1938"/>
                    <a:pt x="703" y="1946"/>
                    <a:pt x="692" y="1949"/>
                  </a:cubicBezTo>
                  <a:cubicBezTo>
                    <a:pt x="681" y="1954"/>
                    <a:pt x="670" y="1957"/>
                    <a:pt x="659" y="1960"/>
                  </a:cubicBezTo>
                  <a:cubicBezTo>
                    <a:pt x="651" y="1962"/>
                    <a:pt x="643" y="1964"/>
                    <a:pt x="635" y="1964"/>
                  </a:cubicBezTo>
                  <a:lnTo>
                    <a:pt x="615" y="1965"/>
                  </a:lnTo>
                  <a:lnTo>
                    <a:pt x="605" y="1964"/>
                  </a:lnTo>
                  <a:lnTo>
                    <a:pt x="604" y="1964"/>
                  </a:lnTo>
                  <a:lnTo>
                    <a:pt x="597" y="1962"/>
                  </a:lnTo>
                  <a:lnTo>
                    <a:pt x="586" y="1956"/>
                  </a:lnTo>
                  <a:lnTo>
                    <a:pt x="580" y="1951"/>
                  </a:lnTo>
                  <a:lnTo>
                    <a:pt x="577" y="1948"/>
                  </a:lnTo>
                  <a:cubicBezTo>
                    <a:pt x="556" y="1922"/>
                    <a:pt x="536" y="1897"/>
                    <a:pt x="517" y="1870"/>
                  </a:cubicBezTo>
                  <a:lnTo>
                    <a:pt x="517" y="1872"/>
                  </a:lnTo>
                  <a:cubicBezTo>
                    <a:pt x="501" y="1850"/>
                    <a:pt x="487" y="1827"/>
                    <a:pt x="474" y="1804"/>
                  </a:cubicBezTo>
                  <a:cubicBezTo>
                    <a:pt x="460" y="1777"/>
                    <a:pt x="447" y="1748"/>
                    <a:pt x="434" y="1718"/>
                  </a:cubicBezTo>
                  <a:cubicBezTo>
                    <a:pt x="419" y="1674"/>
                    <a:pt x="404" y="1628"/>
                    <a:pt x="392" y="1582"/>
                  </a:cubicBezTo>
                  <a:cubicBezTo>
                    <a:pt x="376" y="1514"/>
                    <a:pt x="363" y="1446"/>
                    <a:pt x="354" y="1376"/>
                  </a:cubicBezTo>
                  <a:lnTo>
                    <a:pt x="354" y="1376"/>
                  </a:lnTo>
                  <a:cubicBezTo>
                    <a:pt x="354" y="1384"/>
                    <a:pt x="355" y="1390"/>
                    <a:pt x="355" y="1398"/>
                  </a:cubicBezTo>
                  <a:cubicBezTo>
                    <a:pt x="341" y="1264"/>
                    <a:pt x="335" y="1131"/>
                    <a:pt x="336" y="996"/>
                  </a:cubicBezTo>
                  <a:lnTo>
                    <a:pt x="336" y="996"/>
                  </a:lnTo>
                  <a:lnTo>
                    <a:pt x="336" y="1009"/>
                  </a:lnTo>
                  <a:cubicBezTo>
                    <a:pt x="338" y="904"/>
                    <a:pt x="345" y="799"/>
                    <a:pt x="358" y="696"/>
                  </a:cubicBezTo>
                  <a:lnTo>
                    <a:pt x="358" y="696"/>
                  </a:lnTo>
                  <a:cubicBezTo>
                    <a:pt x="357" y="697"/>
                    <a:pt x="357" y="699"/>
                    <a:pt x="357" y="700"/>
                  </a:cubicBezTo>
                  <a:cubicBezTo>
                    <a:pt x="357" y="698"/>
                    <a:pt x="358" y="696"/>
                    <a:pt x="358" y="694"/>
                  </a:cubicBezTo>
                  <a:lnTo>
                    <a:pt x="358" y="694"/>
                  </a:lnTo>
                  <a:cubicBezTo>
                    <a:pt x="358" y="695"/>
                    <a:pt x="358" y="695"/>
                    <a:pt x="358" y="696"/>
                  </a:cubicBezTo>
                  <a:lnTo>
                    <a:pt x="358" y="696"/>
                  </a:lnTo>
                  <a:cubicBezTo>
                    <a:pt x="358" y="692"/>
                    <a:pt x="359" y="689"/>
                    <a:pt x="360" y="685"/>
                  </a:cubicBezTo>
                  <a:lnTo>
                    <a:pt x="360" y="685"/>
                  </a:lnTo>
                  <a:cubicBezTo>
                    <a:pt x="359" y="688"/>
                    <a:pt x="358" y="691"/>
                    <a:pt x="358" y="694"/>
                  </a:cubicBezTo>
                  <a:lnTo>
                    <a:pt x="358" y="694"/>
                  </a:lnTo>
                  <a:cubicBezTo>
                    <a:pt x="359" y="689"/>
                    <a:pt x="359" y="683"/>
                    <a:pt x="360" y="678"/>
                  </a:cubicBezTo>
                  <a:lnTo>
                    <a:pt x="360" y="678"/>
                  </a:lnTo>
                  <a:cubicBezTo>
                    <a:pt x="360" y="680"/>
                    <a:pt x="360" y="683"/>
                    <a:pt x="360" y="685"/>
                  </a:cubicBezTo>
                  <a:lnTo>
                    <a:pt x="360" y="685"/>
                  </a:lnTo>
                  <a:cubicBezTo>
                    <a:pt x="365" y="655"/>
                    <a:pt x="370" y="624"/>
                    <a:pt x="376" y="593"/>
                  </a:cubicBezTo>
                  <a:cubicBezTo>
                    <a:pt x="402" y="611"/>
                    <a:pt x="433" y="620"/>
                    <a:pt x="464" y="620"/>
                  </a:cubicBezTo>
                  <a:cubicBezTo>
                    <a:pt x="481" y="620"/>
                    <a:pt x="499" y="617"/>
                    <a:pt x="515" y="612"/>
                  </a:cubicBezTo>
                  <a:cubicBezTo>
                    <a:pt x="559" y="594"/>
                    <a:pt x="604" y="578"/>
                    <a:pt x="650" y="566"/>
                  </a:cubicBezTo>
                  <a:lnTo>
                    <a:pt x="650" y="566"/>
                  </a:lnTo>
                  <a:lnTo>
                    <a:pt x="645" y="567"/>
                  </a:lnTo>
                  <a:cubicBezTo>
                    <a:pt x="691" y="558"/>
                    <a:pt x="737" y="548"/>
                    <a:pt x="783" y="542"/>
                  </a:cubicBezTo>
                  <a:cubicBezTo>
                    <a:pt x="808" y="541"/>
                    <a:pt x="835" y="539"/>
                    <a:pt x="861" y="539"/>
                  </a:cubicBezTo>
                  <a:close/>
                  <a:moveTo>
                    <a:pt x="456" y="1"/>
                  </a:moveTo>
                  <a:cubicBezTo>
                    <a:pt x="414" y="1"/>
                    <a:pt x="372" y="13"/>
                    <a:pt x="335" y="35"/>
                  </a:cubicBezTo>
                  <a:cubicBezTo>
                    <a:pt x="213" y="119"/>
                    <a:pt x="122" y="243"/>
                    <a:pt x="78" y="384"/>
                  </a:cubicBezTo>
                  <a:cubicBezTo>
                    <a:pt x="39" y="513"/>
                    <a:pt x="15" y="650"/>
                    <a:pt x="9" y="786"/>
                  </a:cubicBezTo>
                  <a:cubicBezTo>
                    <a:pt x="2" y="909"/>
                    <a:pt x="1" y="1033"/>
                    <a:pt x="5" y="1158"/>
                  </a:cubicBezTo>
                  <a:cubicBezTo>
                    <a:pt x="9" y="1292"/>
                    <a:pt x="21" y="1428"/>
                    <a:pt x="45" y="1561"/>
                  </a:cubicBezTo>
                  <a:cubicBezTo>
                    <a:pt x="65" y="1680"/>
                    <a:pt x="100" y="1796"/>
                    <a:pt x="148" y="1905"/>
                  </a:cubicBezTo>
                  <a:cubicBezTo>
                    <a:pt x="176" y="1967"/>
                    <a:pt x="210" y="2024"/>
                    <a:pt x="248" y="2079"/>
                  </a:cubicBezTo>
                  <a:cubicBezTo>
                    <a:pt x="274" y="2122"/>
                    <a:pt x="306" y="2161"/>
                    <a:pt x="343" y="2198"/>
                  </a:cubicBezTo>
                  <a:cubicBezTo>
                    <a:pt x="415" y="2266"/>
                    <a:pt x="510" y="2305"/>
                    <a:pt x="610" y="2307"/>
                  </a:cubicBezTo>
                  <a:lnTo>
                    <a:pt x="616" y="2307"/>
                  </a:lnTo>
                  <a:cubicBezTo>
                    <a:pt x="847" y="2307"/>
                    <a:pt x="1044" y="2150"/>
                    <a:pt x="1185" y="1979"/>
                  </a:cubicBezTo>
                  <a:cubicBezTo>
                    <a:pt x="1264" y="1881"/>
                    <a:pt x="1335" y="1774"/>
                    <a:pt x="1394" y="1661"/>
                  </a:cubicBezTo>
                  <a:cubicBezTo>
                    <a:pt x="1449" y="1558"/>
                    <a:pt x="1497" y="1451"/>
                    <a:pt x="1536" y="1340"/>
                  </a:cubicBezTo>
                  <a:cubicBezTo>
                    <a:pt x="1577" y="1227"/>
                    <a:pt x="1596" y="1107"/>
                    <a:pt x="1591" y="985"/>
                  </a:cubicBezTo>
                  <a:cubicBezTo>
                    <a:pt x="1590" y="931"/>
                    <a:pt x="1585" y="878"/>
                    <a:pt x="1576" y="824"/>
                  </a:cubicBezTo>
                  <a:cubicBezTo>
                    <a:pt x="1561" y="658"/>
                    <a:pt x="1484" y="502"/>
                    <a:pt x="1362" y="390"/>
                  </a:cubicBezTo>
                  <a:cubicBezTo>
                    <a:pt x="1281" y="314"/>
                    <a:pt x="1183" y="257"/>
                    <a:pt x="1077" y="227"/>
                  </a:cubicBezTo>
                  <a:cubicBezTo>
                    <a:pt x="1006" y="208"/>
                    <a:pt x="933" y="198"/>
                    <a:pt x="859" y="198"/>
                  </a:cubicBezTo>
                  <a:cubicBezTo>
                    <a:pt x="817" y="198"/>
                    <a:pt x="774" y="202"/>
                    <a:pt x="732" y="208"/>
                  </a:cubicBezTo>
                  <a:lnTo>
                    <a:pt x="729" y="208"/>
                  </a:lnTo>
                  <a:cubicBezTo>
                    <a:pt x="721" y="149"/>
                    <a:pt x="686" y="99"/>
                    <a:pt x="635" y="70"/>
                  </a:cubicBezTo>
                  <a:cubicBezTo>
                    <a:pt x="605" y="48"/>
                    <a:pt x="572" y="31"/>
                    <a:pt x="539" y="16"/>
                  </a:cubicBezTo>
                  <a:cubicBezTo>
                    <a:pt x="512" y="6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6" name="Google Shape;9316;p18"/>
            <p:cNvSpPr/>
            <p:nvPr/>
          </p:nvSpPr>
          <p:spPr>
            <a:xfrm>
              <a:off x="1788800" y="1746100"/>
              <a:ext cx="55600" cy="70150"/>
            </a:xfrm>
            <a:custGeom>
              <a:avLst/>
              <a:gdLst/>
              <a:ahLst/>
              <a:cxnLst/>
              <a:rect l="l" t="t" r="r" b="b"/>
              <a:pathLst>
                <a:path w="2224" h="2806" extrusionOk="0">
                  <a:moveTo>
                    <a:pt x="597" y="841"/>
                  </a:moveTo>
                  <a:lnTo>
                    <a:pt x="597" y="841"/>
                  </a:lnTo>
                  <a:cubicBezTo>
                    <a:pt x="597" y="841"/>
                    <a:pt x="596" y="842"/>
                    <a:pt x="596" y="842"/>
                  </a:cubicBezTo>
                  <a:lnTo>
                    <a:pt x="596" y="842"/>
                  </a:lnTo>
                  <a:cubicBezTo>
                    <a:pt x="596" y="842"/>
                    <a:pt x="597" y="841"/>
                    <a:pt x="597" y="841"/>
                  </a:cubicBezTo>
                  <a:close/>
                  <a:moveTo>
                    <a:pt x="596" y="842"/>
                  </a:moveTo>
                  <a:cubicBezTo>
                    <a:pt x="594" y="846"/>
                    <a:pt x="591" y="849"/>
                    <a:pt x="589" y="853"/>
                  </a:cubicBezTo>
                  <a:cubicBezTo>
                    <a:pt x="592" y="849"/>
                    <a:pt x="594" y="846"/>
                    <a:pt x="596" y="842"/>
                  </a:cubicBezTo>
                  <a:close/>
                  <a:moveTo>
                    <a:pt x="1243" y="346"/>
                  </a:moveTo>
                  <a:cubicBezTo>
                    <a:pt x="1256" y="348"/>
                    <a:pt x="1272" y="348"/>
                    <a:pt x="1283" y="349"/>
                  </a:cubicBezTo>
                  <a:cubicBezTo>
                    <a:pt x="1295" y="352"/>
                    <a:pt x="1307" y="354"/>
                    <a:pt x="1318" y="357"/>
                  </a:cubicBezTo>
                  <a:cubicBezTo>
                    <a:pt x="1337" y="363"/>
                    <a:pt x="1354" y="370"/>
                    <a:pt x="1373" y="376"/>
                  </a:cubicBezTo>
                  <a:cubicBezTo>
                    <a:pt x="1386" y="382"/>
                    <a:pt x="1395" y="387"/>
                    <a:pt x="1409" y="397"/>
                  </a:cubicBezTo>
                  <a:cubicBezTo>
                    <a:pt x="1424" y="406"/>
                    <a:pt x="1438" y="416"/>
                    <a:pt x="1452" y="425"/>
                  </a:cubicBezTo>
                  <a:cubicBezTo>
                    <a:pt x="1473" y="443"/>
                    <a:pt x="1492" y="460"/>
                    <a:pt x="1512" y="481"/>
                  </a:cubicBezTo>
                  <a:cubicBezTo>
                    <a:pt x="1525" y="496"/>
                    <a:pt x="1539" y="512"/>
                    <a:pt x="1553" y="530"/>
                  </a:cubicBezTo>
                  <a:cubicBezTo>
                    <a:pt x="1560" y="541"/>
                    <a:pt x="1566" y="550"/>
                    <a:pt x="1572" y="561"/>
                  </a:cubicBezTo>
                  <a:cubicBezTo>
                    <a:pt x="1579" y="572"/>
                    <a:pt x="1584" y="583"/>
                    <a:pt x="1588" y="594"/>
                  </a:cubicBezTo>
                  <a:cubicBezTo>
                    <a:pt x="1599" y="628"/>
                    <a:pt x="1610" y="659"/>
                    <a:pt x="1620" y="694"/>
                  </a:cubicBezTo>
                  <a:cubicBezTo>
                    <a:pt x="1641" y="788"/>
                    <a:pt x="1653" y="889"/>
                    <a:pt x="1737" y="946"/>
                  </a:cubicBezTo>
                  <a:cubicBezTo>
                    <a:pt x="1755" y="957"/>
                    <a:pt x="1773" y="966"/>
                    <a:pt x="1794" y="971"/>
                  </a:cubicBezTo>
                  <a:cubicBezTo>
                    <a:pt x="1794" y="974"/>
                    <a:pt x="1792" y="978"/>
                    <a:pt x="1792" y="981"/>
                  </a:cubicBezTo>
                  <a:cubicBezTo>
                    <a:pt x="1789" y="993"/>
                    <a:pt x="1786" y="1008"/>
                    <a:pt x="1783" y="1022"/>
                  </a:cubicBezTo>
                  <a:lnTo>
                    <a:pt x="1777" y="1036"/>
                  </a:lnTo>
                  <a:cubicBezTo>
                    <a:pt x="1691" y="1223"/>
                    <a:pt x="1595" y="1403"/>
                    <a:pt x="1490" y="1579"/>
                  </a:cubicBezTo>
                  <a:cubicBezTo>
                    <a:pt x="1419" y="1692"/>
                    <a:pt x="1343" y="1799"/>
                    <a:pt x="1262" y="1902"/>
                  </a:cubicBezTo>
                  <a:cubicBezTo>
                    <a:pt x="1202" y="1975"/>
                    <a:pt x="1140" y="2045"/>
                    <a:pt x="1074" y="2109"/>
                  </a:cubicBezTo>
                  <a:cubicBezTo>
                    <a:pt x="1028" y="2154"/>
                    <a:pt x="980" y="2193"/>
                    <a:pt x="930" y="2233"/>
                  </a:cubicBezTo>
                  <a:cubicBezTo>
                    <a:pt x="903" y="2250"/>
                    <a:pt x="879" y="2269"/>
                    <a:pt x="849" y="2285"/>
                  </a:cubicBezTo>
                  <a:cubicBezTo>
                    <a:pt x="817" y="2299"/>
                    <a:pt x="787" y="2314"/>
                    <a:pt x="756" y="2328"/>
                  </a:cubicBezTo>
                  <a:cubicBezTo>
                    <a:pt x="745" y="2331"/>
                    <a:pt x="733" y="2336"/>
                    <a:pt x="719" y="2339"/>
                  </a:cubicBezTo>
                  <a:cubicBezTo>
                    <a:pt x="705" y="2342"/>
                    <a:pt x="691" y="2344"/>
                    <a:pt x="676" y="2347"/>
                  </a:cubicBezTo>
                  <a:cubicBezTo>
                    <a:pt x="667" y="2348"/>
                    <a:pt x="656" y="2348"/>
                    <a:pt x="645" y="2348"/>
                  </a:cubicBezTo>
                  <a:lnTo>
                    <a:pt x="631" y="2347"/>
                  </a:lnTo>
                  <a:lnTo>
                    <a:pt x="620" y="2345"/>
                  </a:lnTo>
                  <a:lnTo>
                    <a:pt x="607" y="2339"/>
                  </a:lnTo>
                  <a:lnTo>
                    <a:pt x="593" y="2333"/>
                  </a:lnTo>
                  <a:lnTo>
                    <a:pt x="585" y="2326"/>
                  </a:lnTo>
                  <a:cubicBezTo>
                    <a:pt x="582" y="2323"/>
                    <a:pt x="577" y="2318"/>
                    <a:pt x="574" y="2315"/>
                  </a:cubicBezTo>
                  <a:cubicBezTo>
                    <a:pt x="547" y="2285"/>
                    <a:pt x="520" y="2257"/>
                    <a:pt x="498" y="2227"/>
                  </a:cubicBezTo>
                  <a:cubicBezTo>
                    <a:pt x="477" y="2196"/>
                    <a:pt x="458" y="2166"/>
                    <a:pt x="439" y="2135"/>
                  </a:cubicBezTo>
                  <a:cubicBezTo>
                    <a:pt x="425" y="2108"/>
                    <a:pt x="411" y="2081"/>
                    <a:pt x="399" y="2052"/>
                  </a:cubicBezTo>
                  <a:cubicBezTo>
                    <a:pt x="387" y="2016"/>
                    <a:pt x="374" y="1980"/>
                    <a:pt x="365" y="1943"/>
                  </a:cubicBezTo>
                  <a:cubicBezTo>
                    <a:pt x="355" y="1897"/>
                    <a:pt x="347" y="1853"/>
                    <a:pt x="339" y="1807"/>
                  </a:cubicBezTo>
                  <a:cubicBezTo>
                    <a:pt x="335" y="1750"/>
                    <a:pt x="331" y="1695"/>
                    <a:pt x="331" y="1638"/>
                  </a:cubicBezTo>
                  <a:cubicBezTo>
                    <a:pt x="335" y="1584"/>
                    <a:pt x="339" y="1532"/>
                    <a:pt x="346" y="1479"/>
                  </a:cubicBezTo>
                  <a:cubicBezTo>
                    <a:pt x="355" y="1418"/>
                    <a:pt x="369" y="1359"/>
                    <a:pt x="385" y="1299"/>
                  </a:cubicBezTo>
                  <a:cubicBezTo>
                    <a:pt x="406" y="1231"/>
                    <a:pt x="431" y="1164"/>
                    <a:pt x="460" y="1098"/>
                  </a:cubicBezTo>
                  <a:cubicBezTo>
                    <a:pt x="501" y="1008"/>
                    <a:pt x="548" y="919"/>
                    <a:pt x="601" y="834"/>
                  </a:cubicBezTo>
                  <a:lnTo>
                    <a:pt x="601" y="834"/>
                  </a:lnTo>
                  <a:cubicBezTo>
                    <a:pt x="599" y="836"/>
                    <a:pt x="598" y="838"/>
                    <a:pt x="597" y="841"/>
                  </a:cubicBezTo>
                  <a:lnTo>
                    <a:pt x="597" y="841"/>
                  </a:lnTo>
                  <a:cubicBezTo>
                    <a:pt x="639" y="774"/>
                    <a:pt x="686" y="710"/>
                    <a:pt x="735" y="648"/>
                  </a:cubicBezTo>
                  <a:cubicBezTo>
                    <a:pt x="770" y="607"/>
                    <a:pt x="805" y="569"/>
                    <a:pt x="843" y="533"/>
                  </a:cubicBezTo>
                  <a:cubicBezTo>
                    <a:pt x="874" y="504"/>
                    <a:pt x="908" y="477"/>
                    <a:pt x="941" y="450"/>
                  </a:cubicBezTo>
                  <a:cubicBezTo>
                    <a:pt x="966" y="433"/>
                    <a:pt x="992" y="417"/>
                    <a:pt x="1017" y="403"/>
                  </a:cubicBezTo>
                  <a:cubicBezTo>
                    <a:pt x="1039" y="393"/>
                    <a:pt x="1061" y="381"/>
                    <a:pt x="1080" y="374"/>
                  </a:cubicBezTo>
                  <a:cubicBezTo>
                    <a:pt x="1099" y="368"/>
                    <a:pt x="1118" y="362"/>
                    <a:pt x="1139" y="357"/>
                  </a:cubicBezTo>
                  <a:cubicBezTo>
                    <a:pt x="1151" y="354"/>
                    <a:pt x="1164" y="351"/>
                    <a:pt x="1178" y="349"/>
                  </a:cubicBezTo>
                  <a:cubicBezTo>
                    <a:pt x="1199" y="348"/>
                    <a:pt x="1221" y="346"/>
                    <a:pt x="1243" y="346"/>
                  </a:cubicBezTo>
                  <a:close/>
                  <a:moveTo>
                    <a:pt x="1237" y="1"/>
                  </a:moveTo>
                  <a:cubicBezTo>
                    <a:pt x="1199" y="1"/>
                    <a:pt x="1162" y="4"/>
                    <a:pt x="1124" y="10"/>
                  </a:cubicBezTo>
                  <a:cubicBezTo>
                    <a:pt x="893" y="48"/>
                    <a:pt x="692" y="188"/>
                    <a:pt x="539" y="362"/>
                  </a:cubicBezTo>
                  <a:cubicBezTo>
                    <a:pt x="385" y="538"/>
                    <a:pt x="260" y="735"/>
                    <a:pt x="165" y="947"/>
                  </a:cubicBezTo>
                  <a:cubicBezTo>
                    <a:pt x="64" y="1166"/>
                    <a:pt x="8" y="1403"/>
                    <a:pt x="2" y="1644"/>
                  </a:cubicBezTo>
                  <a:cubicBezTo>
                    <a:pt x="1" y="1881"/>
                    <a:pt x="43" y="2132"/>
                    <a:pt x="168" y="2337"/>
                  </a:cubicBezTo>
                  <a:cubicBezTo>
                    <a:pt x="230" y="2439"/>
                    <a:pt x="301" y="2537"/>
                    <a:pt x="395" y="2610"/>
                  </a:cubicBezTo>
                  <a:cubicBezTo>
                    <a:pt x="470" y="2668"/>
                    <a:pt x="565" y="2688"/>
                    <a:pt x="658" y="2688"/>
                  </a:cubicBezTo>
                  <a:cubicBezTo>
                    <a:pt x="668" y="2688"/>
                    <a:pt x="679" y="2688"/>
                    <a:pt x="689" y="2687"/>
                  </a:cubicBezTo>
                  <a:cubicBezTo>
                    <a:pt x="808" y="2681"/>
                    <a:pt x="923" y="2632"/>
                    <a:pt x="1025" y="2573"/>
                  </a:cubicBezTo>
                  <a:cubicBezTo>
                    <a:pt x="1123" y="2513"/>
                    <a:pt x="1215" y="2442"/>
                    <a:pt x="1297" y="2360"/>
                  </a:cubicBezTo>
                  <a:cubicBezTo>
                    <a:pt x="1454" y="2208"/>
                    <a:pt x="1591" y="2038"/>
                    <a:pt x="1709" y="1853"/>
                  </a:cubicBezTo>
                  <a:lnTo>
                    <a:pt x="1709" y="1853"/>
                  </a:lnTo>
                  <a:cubicBezTo>
                    <a:pt x="1707" y="1904"/>
                    <a:pt x="1707" y="1953"/>
                    <a:pt x="1707" y="2003"/>
                  </a:cubicBezTo>
                  <a:lnTo>
                    <a:pt x="1707" y="1995"/>
                  </a:lnTo>
                  <a:cubicBezTo>
                    <a:pt x="1705" y="2100"/>
                    <a:pt x="1707" y="2204"/>
                    <a:pt x="1705" y="2309"/>
                  </a:cubicBezTo>
                  <a:cubicBezTo>
                    <a:pt x="1704" y="2418"/>
                    <a:pt x="1699" y="2529"/>
                    <a:pt x="1707" y="2638"/>
                  </a:cubicBezTo>
                  <a:cubicBezTo>
                    <a:pt x="1713" y="2732"/>
                    <a:pt x="1789" y="2804"/>
                    <a:pt x="1883" y="2806"/>
                  </a:cubicBezTo>
                  <a:lnTo>
                    <a:pt x="1892" y="2806"/>
                  </a:lnTo>
                  <a:cubicBezTo>
                    <a:pt x="1989" y="2800"/>
                    <a:pt x="2063" y="2717"/>
                    <a:pt x="2060" y="2621"/>
                  </a:cubicBezTo>
                  <a:cubicBezTo>
                    <a:pt x="2049" y="2475"/>
                    <a:pt x="2047" y="2329"/>
                    <a:pt x="2046" y="2182"/>
                  </a:cubicBezTo>
                  <a:cubicBezTo>
                    <a:pt x="2044" y="2059"/>
                    <a:pt x="2044" y="1934"/>
                    <a:pt x="2046" y="1809"/>
                  </a:cubicBezTo>
                  <a:lnTo>
                    <a:pt x="2046" y="1831"/>
                  </a:lnTo>
                  <a:cubicBezTo>
                    <a:pt x="2049" y="1638"/>
                    <a:pt x="2065" y="1445"/>
                    <a:pt x="2090" y="1253"/>
                  </a:cubicBezTo>
                  <a:cubicBezTo>
                    <a:pt x="2098" y="1204"/>
                    <a:pt x="2108" y="1156"/>
                    <a:pt x="2119" y="1107"/>
                  </a:cubicBezTo>
                  <a:cubicBezTo>
                    <a:pt x="2122" y="1101"/>
                    <a:pt x="2125" y="1095"/>
                    <a:pt x="2128" y="1088"/>
                  </a:cubicBezTo>
                  <a:cubicBezTo>
                    <a:pt x="2161" y="1020"/>
                    <a:pt x="2187" y="949"/>
                    <a:pt x="2207" y="876"/>
                  </a:cubicBezTo>
                  <a:cubicBezTo>
                    <a:pt x="2223" y="799"/>
                    <a:pt x="2187" y="721"/>
                    <a:pt x="2117" y="683"/>
                  </a:cubicBezTo>
                  <a:cubicBezTo>
                    <a:pt x="2095" y="670"/>
                    <a:pt x="2070" y="664"/>
                    <a:pt x="2043" y="663"/>
                  </a:cubicBezTo>
                  <a:cubicBezTo>
                    <a:pt x="2024" y="623"/>
                    <a:pt x="1990" y="590"/>
                    <a:pt x="1949" y="571"/>
                  </a:cubicBezTo>
                  <a:cubicBezTo>
                    <a:pt x="1940" y="539"/>
                    <a:pt x="1930" y="509"/>
                    <a:pt x="1918" y="477"/>
                  </a:cubicBezTo>
                  <a:cubicBezTo>
                    <a:pt x="1878" y="378"/>
                    <a:pt x="1816" y="286"/>
                    <a:pt x="1737" y="213"/>
                  </a:cubicBezTo>
                  <a:cubicBezTo>
                    <a:pt x="1656" y="135"/>
                    <a:pt x="1560" y="75"/>
                    <a:pt x="1455" y="37"/>
                  </a:cubicBezTo>
                  <a:cubicBezTo>
                    <a:pt x="1385" y="13"/>
                    <a:pt x="1311" y="1"/>
                    <a:pt x="1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7" name="Google Shape;9317;p18"/>
            <p:cNvSpPr/>
            <p:nvPr/>
          </p:nvSpPr>
          <p:spPr>
            <a:xfrm>
              <a:off x="1850900" y="1756175"/>
              <a:ext cx="41375" cy="61900"/>
            </a:xfrm>
            <a:custGeom>
              <a:avLst/>
              <a:gdLst/>
              <a:ahLst/>
              <a:cxnLst/>
              <a:rect l="l" t="t" r="r" b="b"/>
              <a:pathLst>
                <a:path w="1655" h="2476" extrusionOk="0">
                  <a:moveTo>
                    <a:pt x="751" y="416"/>
                  </a:moveTo>
                  <a:cubicBezTo>
                    <a:pt x="766" y="424"/>
                    <a:pt x="784" y="429"/>
                    <a:pt x="801" y="432"/>
                  </a:cubicBezTo>
                  <a:lnTo>
                    <a:pt x="771" y="472"/>
                  </a:lnTo>
                  <a:cubicBezTo>
                    <a:pt x="766" y="476"/>
                    <a:pt x="763" y="481"/>
                    <a:pt x="760" y="486"/>
                  </a:cubicBezTo>
                  <a:lnTo>
                    <a:pt x="757" y="489"/>
                  </a:lnTo>
                  <a:cubicBezTo>
                    <a:pt x="733" y="521"/>
                    <a:pt x="709" y="552"/>
                    <a:pt x="686" y="584"/>
                  </a:cubicBezTo>
                  <a:cubicBezTo>
                    <a:pt x="703" y="534"/>
                    <a:pt x="722" y="485"/>
                    <a:pt x="743" y="435"/>
                  </a:cubicBezTo>
                  <a:lnTo>
                    <a:pt x="743" y="435"/>
                  </a:lnTo>
                  <a:lnTo>
                    <a:pt x="751" y="416"/>
                  </a:lnTo>
                  <a:close/>
                  <a:moveTo>
                    <a:pt x="733" y="1"/>
                  </a:moveTo>
                  <a:cubicBezTo>
                    <a:pt x="685" y="1"/>
                    <a:pt x="636" y="17"/>
                    <a:pt x="597" y="41"/>
                  </a:cubicBezTo>
                  <a:cubicBezTo>
                    <a:pt x="561" y="66"/>
                    <a:pt x="531" y="100"/>
                    <a:pt x="508" y="136"/>
                  </a:cubicBezTo>
                  <a:cubicBezTo>
                    <a:pt x="480" y="180"/>
                    <a:pt x="455" y="228"/>
                    <a:pt x="434" y="275"/>
                  </a:cubicBezTo>
                  <a:cubicBezTo>
                    <a:pt x="393" y="372"/>
                    <a:pt x="360" y="472"/>
                    <a:pt x="331" y="573"/>
                  </a:cubicBezTo>
                  <a:cubicBezTo>
                    <a:pt x="269" y="799"/>
                    <a:pt x="228" y="1030"/>
                    <a:pt x="185" y="1262"/>
                  </a:cubicBezTo>
                  <a:cubicBezTo>
                    <a:pt x="155" y="1425"/>
                    <a:pt x="128" y="1589"/>
                    <a:pt x="100" y="1754"/>
                  </a:cubicBezTo>
                  <a:cubicBezTo>
                    <a:pt x="84" y="1843"/>
                    <a:pt x="70" y="1931"/>
                    <a:pt x="54" y="2020"/>
                  </a:cubicBezTo>
                  <a:cubicBezTo>
                    <a:pt x="46" y="2059"/>
                    <a:pt x="38" y="2099"/>
                    <a:pt x="30" y="2139"/>
                  </a:cubicBezTo>
                  <a:cubicBezTo>
                    <a:pt x="19" y="2194"/>
                    <a:pt x="0" y="2253"/>
                    <a:pt x="3" y="2310"/>
                  </a:cubicBezTo>
                  <a:cubicBezTo>
                    <a:pt x="8" y="2397"/>
                    <a:pt x="78" y="2468"/>
                    <a:pt x="165" y="2476"/>
                  </a:cubicBezTo>
                  <a:lnTo>
                    <a:pt x="181" y="2476"/>
                  </a:lnTo>
                  <a:cubicBezTo>
                    <a:pt x="263" y="2476"/>
                    <a:pt x="334" y="2419"/>
                    <a:pt x="352" y="2338"/>
                  </a:cubicBezTo>
                  <a:cubicBezTo>
                    <a:pt x="390" y="2159"/>
                    <a:pt x="437" y="1982"/>
                    <a:pt x="488" y="1806"/>
                  </a:cubicBezTo>
                  <a:cubicBezTo>
                    <a:pt x="545" y="1621"/>
                    <a:pt x="599" y="1434"/>
                    <a:pt x="676" y="1257"/>
                  </a:cubicBezTo>
                  <a:cubicBezTo>
                    <a:pt x="711" y="1178"/>
                    <a:pt x="752" y="1100"/>
                    <a:pt x="795" y="1024"/>
                  </a:cubicBezTo>
                  <a:cubicBezTo>
                    <a:pt x="858" y="917"/>
                    <a:pt x="928" y="810"/>
                    <a:pt x="1002" y="711"/>
                  </a:cubicBezTo>
                  <a:lnTo>
                    <a:pt x="1002" y="711"/>
                  </a:lnTo>
                  <a:lnTo>
                    <a:pt x="1001" y="712"/>
                  </a:lnTo>
                  <a:cubicBezTo>
                    <a:pt x="1009" y="704"/>
                    <a:pt x="1015" y="695"/>
                    <a:pt x="1021" y="687"/>
                  </a:cubicBezTo>
                  <a:cubicBezTo>
                    <a:pt x="1031" y="676"/>
                    <a:pt x="1039" y="665"/>
                    <a:pt x="1048" y="654"/>
                  </a:cubicBezTo>
                  <a:lnTo>
                    <a:pt x="1048" y="654"/>
                  </a:lnTo>
                  <a:lnTo>
                    <a:pt x="1040" y="665"/>
                  </a:lnTo>
                  <a:cubicBezTo>
                    <a:pt x="1056" y="646"/>
                    <a:pt x="1072" y="627"/>
                    <a:pt x="1088" y="606"/>
                  </a:cubicBezTo>
                  <a:cubicBezTo>
                    <a:pt x="1110" y="579"/>
                    <a:pt x="1134" y="554"/>
                    <a:pt x="1159" y="530"/>
                  </a:cubicBezTo>
                  <a:cubicBezTo>
                    <a:pt x="1184" y="508"/>
                    <a:pt x="1210" y="488"/>
                    <a:pt x="1235" y="467"/>
                  </a:cubicBezTo>
                  <a:cubicBezTo>
                    <a:pt x="1251" y="457"/>
                    <a:pt x="1267" y="446"/>
                    <a:pt x="1282" y="438"/>
                  </a:cubicBezTo>
                  <a:cubicBezTo>
                    <a:pt x="1298" y="429"/>
                    <a:pt x="1314" y="423"/>
                    <a:pt x="1332" y="415"/>
                  </a:cubicBezTo>
                  <a:cubicBezTo>
                    <a:pt x="1339" y="412"/>
                    <a:pt x="1349" y="408"/>
                    <a:pt x="1358" y="405"/>
                  </a:cubicBezTo>
                  <a:lnTo>
                    <a:pt x="1366" y="410"/>
                  </a:lnTo>
                  <a:cubicBezTo>
                    <a:pt x="1394" y="426"/>
                    <a:pt x="1423" y="433"/>
                    <a:pt x="1453" y="433"/>
                  </a:cubicBezTo>
                  <a:cubicBezTo>
                    <a:pt x="1516" y="433"/>
                    <a:pt x="1577" y="399"/>
                    <a:pt x="1609" y="339"/>
                  </a:cubicBezTo>
                  <a:cubicBezTo>
                    <a:pt x="1654" y="252"/>
                    <a:pt x="1620" y="144"/>
                    <a:pt x="1529" y="100"/>
                  </a:cubicBezTo>
                  <a:cubicBezTo>
                    <a:pt x="1503" y="81"/>
                    <a:pt x="1472" y="68"/>
                    <a:pt x="1441" y="60"/>
                  </a:cubicBezTo>
                  <a:cubicBezTo>
                    <a:pt x="1409" y="55"/>
                    <a:pt x="1376" y="52"/>
                    <a:pt x="1343" y="52"/>
                  </a:cubicBezTo>
                  <a:cubicBezTo>
                    <a:pt x="1276" y="54"/>
                    <a:pt x="1205" y="87"/>
                    <a:pt x="1146" y="119"/>
                  </a:cubicBezTo>
                  <a:cubicBezTo>
                    <a:pt x="1096" y="146"/>
                    <a:pt x="1048" y="179"/>
                    <a:pt x="1002" y="215"/>
                  </a:cubicBezTo>
                  <a:cubicBezTo>
                    <a:pt x="996" y="182"/>
                    <a:pt x="977" y="154"/>
                    <a:pt x="952" y="130"/>
                  </a:cubicBezTo>
                  <a:cubicBezTo>
                    <a:pt x="917" y="98"/>
                    <a:pt x="880" y="65"/>
                    <a:pt x="842" y="36"/>
                  </a:cubicBezTo>
                  <a:cubicBezTo>
                    <a:pt x="810" y="11"/>
                    <a:pt x="772" y="1"/>
                    <a:pt x="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8" name="Google Shape;9318;p18"/>
            <p:cNvSpPr/>
            <p:nvPr/>
          </p:nvSpPr>
          <p:spPr>
            <a:xfrm>
              <a:off x="1895900" y="1759200"/>
              <a:ext cx="40225" cy="52975"/>
            </a:xfrm>
            <a:custGeom>
              <a:avLst/>
              <a:gdLst/>
              <a:ahLst/>
              <a:cxnLst/>
              <a:rect l="l" t="t" r="r" b="b"/>
              <a:pathLst>
                <a:path w="1609" h="2119" extrusionOk="0">
                  <a:moveTo>
                    <a:pt x="1069" y="0"/>
                  </a:moveTo>
                  <a:cubicBezTo>
                    <a:pt x="1014" y="0"/>
                    <a:pt x="959" y="10"/>
                    <a:pt x="906" y="29"/>
                  </a:cubicBezTo>
                  <a:cubicBezTo>
                    <a:pt x="830" y="53"/>
                    <a:pt x="758" y="88"/>
                    <a:pt x="692" y="131"/>
                  </a:cubicBezTo>
                  <a:cubicBezTo>
                    <a:pt x="624" y="180"/>
                    <a:pt x="560" y="237"/>
                    <a:pt x="507" y="302"/>
                  </a:cubicBezTo>
                  <a:cubicBezTo>
                    <a:pt x="396" y="428"/>
                    <a:pt x="299" y="568"/>
                    <a:pt x="219" y="715"/>
                  </a:cubicBezTo>
                  <a:cubicBezTo>
                    <a:pt x="133" y="868"/>
                    <a:pt x="65" y="1030"/>
                    <a:pt x="37" y="1202"/>
                  </a:cubicBezTo>
                  <a:cubicBezTo>
                    <a:pt x="6" y="1375"/>
                    <a:pt x="0" y="1555"/>
                    <a:pt x="84" y="1715"/>
                  </a:cubicBezTo>
                  <a:cubicBezTo>
                    <a:pt x="154" y="1848"/>
                    <a:pt x="257" y="1970"/>
                    <a:pt x="393" y="2040"/>
                  </a:cubicBezTo>
                  <a:cubicBezTo>
                    <a:pt x="461" y="2078"/>
                    <a:pt x="537" y="2103"/>
                    <a:pt x="614" y="2114"/>
                  </a:cubicBezTo>
                  <a:cubicBezTo>
                    <a:pt x="636" y="2116"/>
                    <a:pt x="660" y="2117"/>
                    <a:pt x="684" y="2119"/>
                  </a:cubicBezTo>
                  <a:cubicBezTo>
                    <a:pt x="735" y="2117"/>
                    <a:pt x="787" y="2114"/>
                    <a:pt x="838" y="2106"/>
                  </a:cubicBezTo>
                  <a:cubicBezTo>
                    <a:pt x="931" y="2092"/>
                    <a:pt x="993" y="1994"/>
                    <a:pt x="977" y="1905"/>
                  </a:cubicBezTo>
                  <a:cubicBezTo>
                    <a:pt x="960" y="1822"/>
                    <a:pt x="887" y="1763"/>
                    <a:pt x="805" y="1763"/>
                  </a:cubicBezTo>
                  <a:cubicBezTo>
                    <a:pt x="795" y="1763"/>
                    <a:pt x="786" y="1764"/>
                    <a:pt x="776" y="1766"/>
                  </a:cubicBezTo>
                  <a:lnTo>
                    <a:pt x="716" y="1775"/>
                  </a:lnTo>
                  <a:lnTo>
                    <a:pt x="693" y="1775"/>
                  </a:lnTo>
                  <a:cubicBezTo>
                    <a:pt x="679" y="1774"/>
                    <a:pt x="665" y="1774"/>
                    <a:pt x="651" y="1772"/>
                  </a:cubicBezTo>
                  <a:cubicBezTo>
                    <a:pt x="640" y="1771"/>
                    <a:pt x="629" y="1767"/>
                    <a:pt x="617" y="1766"/>
                  </a:cubicBezTo>
                  <a:cubicBezTo>
                    <a:pt x="602" y="1760"/>
                    <a:pt x="584" y="1753"/>
                    <a:pt x="568" y="1747"/>
                  </a:cubicBezTo>
                  <a:cubicBezTo>
                    <a:pt x="557" y="1742"/>
                    <a:pt x="548" y="1737"/>
                    <a:pt x="535" y="1729"/>
                  </a:cubicBezTo>
                  <a:cubicBezTo>
                    <a:pt x="524" y="1722"/>
                    <a:pt x="513" y="1715"/>
                    <a:pt x="500" y="1704"/>
                  </a:cubicBezTo>
                  <a:cubicBezTo>
                    <a:pt x="488" y="1693"/>
                    <a:pt x="475" y="1684"/>
                    <a:pt x="462" y="1669"/>
                  </a:cubicBezTo>
                  <a:cubicBezTo>
                    <a:pt x="450" y="1655"/>
                    <a:pt x="437" y="1641"/>
                    <a:pt x="424" y="1627"/>
                  </a:cubicBezTo>
                  <a:cubicBezTo>
                    <a:pt x="415" y="1611"/>
                    <a:pt x="405" y="1596"/>
                    <a:pt x="396" y="1581"/>
                  </a:cubicBezTo>
                  <a:cubicBezTo>
                    <a:pt x="386" y="1562"/>
                    <a:pt x="377" y="1541"/>
                    <a:pt x="369" y="1522"/>
                  </a:cubicBezTo>
                  <a:cubicBezTo>
                    <a:pt x="366" y="1511"/>
                    <a:pt x="361" y="1498"/>
                    <a:pt x="359" y="1490"/>
                  </a:cubicBezTo>
                  <a:cubicBezTo>
                    <a:pt x="358" y="1483"/>
                    <a:pt x="356" y="1473"/>
                    <a:pt x="355" y="1464"/>
                  </a:cubicBezTo>
                  <a:cubicBezTo>
                    <a:pt x="353" y="1440"/>
                    <a:pt x="353" y="1416"/>
                    <a:pt x="353" y="1394"/>
                  </a:cubicBezTo>
                  <a:cubicBezTo>
                    <a:pt x="355" y="1362"/>
                    <a:pt x="356" y="1332"/>
                    <a:pt x="361" y="1302"/>
                  </a:cubicBezTo>
                  <a:cubicBezTo>
                    <a:pt x="369" y="1248"/>
                    <a:pt x="380" y="1194"/>
                    <a:pt x="394" y="1142"/>
                  </a:cubicBezTo>
                  <a:cubicBezTo>
                    <a:pt x="407" y="1104"/>
                    <a:pt x="421" y="1066"/>
                    <a:pt x="437" y="1030"/>
                  </a:cubicBezTo>
                  <a:cubicBezTo>
                    <a:pt x="472" y="954"/>
                    <a:pt x="511" y="879"/>
                    <a:pt x="556" y="808"/>
                  </a:cubicBezTo>
                  <a:cubicBezTo>
                    <a:pt x="602" y="734"/>
                    <a:pt x="652" y="661"/>
                    <a:pt x="706" y="593"/>
                  </a:cubicBezTo>
                  <a:cubicBezTo>
                    <a:pt x="738" y="555"/>
                    <a:pt x="769" y="518"/>
                    <a:pt x="804" y="484"/>
                  </a:cubicBezTo>
                  <a:cubicBezTo>
                    <a:pt x="831" y="460"/>
                    <a:pt x="858" y="438"/>
                    <a:pt x="887" y="416"/>
                  </a:cubicBezTo>
                  <a:cubicBezTo>
                    <a:pt x="893" y="411"/>
                    <a:pt x="899" y="408"/>
                    <a:pt x="906" y="403"/>
                  </a:cubicBezTo>
                  <a:cubicBezTo>
                    <a:pt x="920" y="397"/>
                    <a:pt x="932" y="390"/>
                    <a:pt x="945" y="386"/>
                  </a:cubicBezTo>
                  <a:cubicBezTo>
                    <a:pt x="972" y="376"/>
                    <a:pt x="997" y="367"/>
                    <a:pt x="1024" y="359"/>
                  </a:cubicBezTo>
                  <a:cubicBezTo>
                    <a:pt x="1039" y="355"/>
                    <a:pt x="1054" y="354"/>
                    <a:pt x="1069" y="352"/>
                  </a:cubicBezTo>
                  <a:lnTo>
                    <a:pt x="1070" y="352"/>
                  </a:lnTo>
                  <a:lnTo>
                    <a:pt x="1056" y="354"/>
                  </a:lnTo>
                  <a:lnTo>
                    <a:pt x="1056" y="354"/>
                  </a:lnTo>
                  <a:lnTo>
                    <a:pt x="1078" y="352"/>
                  </a:lnTo>
                  <a:lnTo>
                    <a:pt x="1091" y="352"/>
                  </a:lnTo>
                  <a:lnTo>
                    <a:pt x="1099" y="354"/>
                  </a:lnTo>
                  <a:cubicBezTo>
                    <a:pt x="1103" y="355"/>
                    <a:pt x="1108" y="357"/>
                    <a:pt x="1113" y="359"/>
                  </a:cubicBezTo>
                  <a:lnTo>
                    <a:pt x="1126" y="365"/>
                  </a:lnTo>
                  <a:cubicBezTo>
                    <a:pt x="1130" y="371"/>
                    <a:pt x="1135" y="378"/>
                    <a:pt x="1140" y="384"/>
                  </a:cubicBezTo>
                  <a:cubicBezTo>
                    <a:pt x="1148" y="395"/>
                    <a:pt x="1154" y="406"/>
                    <a:pt x="1160" y="417"/>
                  </a:cubicBezTo>
                  <a:cubicBezTo>
                    <a:pt x="1191" y="474"/>
                    <a:pt x="1216" y="534"/>
                    <a:pt x="1276" y="566"/>
                  </a:cubicBezTo>
                  <a:cubicBezTo>
                    <a:pt x="1304" y="581"/>
                    <a:pt x="1334" y="588"/>
                    <a:pt x="1365" y="588"/>
                  </a:cubicBezTo>
                  <a:cubicBezTo>
                    <a:pt x="1384" y="588"/>
                    <a:pt x="1402" y="586"/>
                    <a:pt x="1420" y="580"/>
                  </a:cubicBezTo>
                  <a:cubicBezTo>
                    <a:pt x="1442" y="572"/>
                    <a:pt x="1464" y="561"/>
                    <a:pt x="1483" y="547"/>
                  </a:cubicBezTo>
                  <a:lnTo>
                    <a:pt x="1483" y="547"/>
                  </a:lnTo>
                  <a:lnTo>
                    <a:pt x="1480" y="549"/>
                  </a:lnTo>
                  <a:lnTo>
                    <a:pt x="1485" y="545"/>
                  </a:lnTo>
                  <a:cubicBezTo>
                    <a:pt x="1507" y="534"/>
                    <a:pt x="1526" y="517"/>
                    <a:pt x="1542" y="496"/>
                  </a:cubicBezTo>
                  <a:cubicBezTo>
                    <a:pt x="1608" y="403"/>
                    <a:pt x="1569" y="272"/>
                    <a:pt x="1463" y="230"/>
                  </a:cubicBezTo>
                  <a:cubicBezTo>
                    <a:pt x="1434" y="175"/>
                    <a:pt x="1395" y="126"/>
                    <a:pt x="1346" y="88"/>
                  </a:cubicBezTo>
                  <a:cubicBezTo>
                    <a:pt x="1264" y="30"/>
                    <a:pt x="1167" y="0"/>
                    <a:pt x="10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19" name="Google Shape;9319;p18"/>
            <p:cNvSpPr/>
            <p:nvPr/>
          </p:nvSpPr>
          <p:spPr>
            <a:xfrm>
              <a:off x="1945725" y="1749150"/>
              <a:ext cx="45200" cy="72500"/>
            </a:xfrm>
            <a:custGeom>
              <a:avLst/>
              <a:gdLst/>
              <a:ahLst/>
              <a:cxnLst/>
              <a:rect l="l" t="t" r="r" b="b"/>
              <a:pathLst>
                <a:path w="1808" h="2900" extrusionOk="0">
                  <a:moveTo>
                    <a:pt x="1072" y="436"/>
                  </a:moveTo>
                  <a:lnTo>
                    <a:pt x="1078" y="444"/>
                  </a:lnTo>
                  <a:cubicBezTo>
                    <a:pt x="1076" y="441"/>
                    <a:pt x="1074" y="439"/>
                    <a:pt x="1072" y="436"/>
                  </a:cubicBezTo>
                  <a:close/>
                  <a:moveTo>
                    <a:pt x="1414" y="2066"/>
                  </a:moveTo>
                  <a:cubicBezTo>
                    <a:pt x="1415" y="2068"/>
                    <a:pt x="1417" y="2070"/>
                    <a:pt x="1418" y="2073"/>
                  </a:cubicBezTo>
                  <a:cubicBezTo>
                    <a:pt x="1417" y="2070"/>
                    <a:pt x="1415" y="2068"/>
                    <a:pt x="1414" y="2066"/>
                  </a:cubicBezTo>
                  <a:close/>
                  <a:moveTo>
                    <a:pt x="1450" y="2139"/>
                  </a:moveTo>
                  <a:lnTo>
                    <a:pt x="1450" y="2139"/>
                  </a:lnTo>
                  <a:cubicBezTo>
                    <a:pt x="1450" y="2142"/>
                    <a:pt x="1451" y="2144"/>
                    <a:pt x="1452" y="2147"/>
                  </a:cubicBezTo>
                  <a:lnTo>
                    <a:pt x="1452" y="2147"/>
                  </a:lnTo>
                  <a:cubicBezTo>
                    <a:pt x="1451" y="2144"/>
                    <a:pt x="1451" y="2142"/>
                    <a:pt x="1450" y="2139"/>
                  </a:cubicBezTo>
                  <a:close/>
                  <a:moveTo>
                    <a:pt x="843" y="0"/>
                  </a:moveTo>
                  <a:cubicBezTo>
                    <a:pt x="772" y="0"/>
                    <a:pt x="700" y="10"/>
                    <a:pt x="633" y="29"/>
                  </a:cubicBezTo>
                  <a:cubicBezTo>
                    <a:pt x="538" y="55"/>
                    <a:pt x="450" y="97"/>
                    <a:pt x="371" y="153"/>
                  </a:cubicBezTo>
                  <a:cubicBezTo>
                    <a:pt x="288" y="211"/>
                    <a:pt x="203" y="275"/>
                    <a:pt x="144" y="357"/>
                  </a:cubicBezTo>
                  <a:cubicBezTo>
                    <a:pt x="29" y="525"/>
                    <a:pt x="0" y="737"/>
                    <a:pt x="67" y="928"/>
                  </a:cubicBezTo>
                  <a:cubicBezTo>
                    <a:pt x="136" y="1126"/>
                    <a:pt x="269" y="1289"/>
                    <a:pt x="432" y="1418"/>
                  </a:cubicBezTo>
                  <a:cubicBezTo>
                    <a:pt x="548" y="1506"/>
                    <a:pt x="671" y="1585"/>
                    <a:pt x="798" y="1655"/>
                  </a:cubicBezTo>
                  <a:cubicBezTo>
                    <a:pt x="929" y="1731"/>
                    <a:pt x="1064" y="1802"/>
                    <a:pt x="1194" y="1881"/>
                  </a:cubicBezTo>
                  <a:cubicBezTo>
                    <a:pt x="1238" y="1911"/>
                    <a:pt x="1281" y="1940"/>
                    <a:pt x="1320" y="1973"/>
                  </a:cubicBezTo>
                  <a:cubicBezTo>
                    <a:pt x="1346" y="1994"/>
                    <a:pt x="1369" y="2017"/>
                    <a:pt x="1392" y="2040"/>
                  </a:cubicBezTo>
                  <a:cubicBezTo>
                    <a:pt x="1399" y="2049"/>
                    <a:pt x="1407" y="2056"/>
                    <a:pt x="1414" y="2066"/>
                  </a:cubicBezTo>
                  <a:lnTo>
                    <a:pt x="1414" y="2066"/>
                  </a:lnTo>
                  <a:cubicBezTo>
                    <a:pt x="1412" y="2063"/>
                    <a:pt x="1411" y="2061"/>
                    <a:pt x="1409" y="2059"/>
                  </a:cubicBezTo>
                  <a:lnTo>
                    <a:pt x="1409" y="2059"/>
                  </a:lnTo>
                  <a:cubicBezTo>
                    <a:pt x="1419" y="2073"/>
                    <a:pt x="1427" y="2086"/>
                    <a:pt x="1436" y="2100"/>
                  </a:cubicBezTo>
                  <a:cubicBezTo>
                    <a:pt x="1439" y="2106"/>
                    <a:pt x="1442" y="2111"/>
                    <a:pt x="1444" y="2117"/>
                  </a:cubicBezTo>
                  <a:cubicBezTo>
                    <a:pt x="1447" y="2127"/>
                    <a:pt x="1450" y="2138"/>
                    <a:pt x="1453" y="2147"/>
                  </a:cubicBezTo>
                  <a:lnTo>
                    <a:pt x="1453" y="2150"/>
                  </a:lnTo>
                  <a:cubicBezTo>
                    <a:pt x="1453" y="2149"/>
                    <a:pt x="1452" y="2148"/>
                    <a:pt x="1452" y="2147"/>
                  </a:cubicBezTo>
                  <a:lnTo>
                    <a:pt x="1452" y="2147"/>
                  </a:lnTo>
                  <a:cubicBezTo>
                    <a:pt x="1453" y="2153"/>
                    <a:pt x="1455" y="2158"/>
                    <a:pt x="1455" y="2162"/>
                  </a:cubicBezTo>
                  <a:lnTo>
                    <a:pt x="1455" y="2174"/>
                  </a:lnTo>
                  <a:cubicBezTo>
                    <a:pt x="1453" y="2191"/>
                    <a:pt x="1452" y="2207"/>
                    <a:pt x="1449" y="2224"/>
                  </a:cubicBezTo>
                  <a:lnTo>
                    <a:pt x="1449" y="2224"/>
                  </a:lnTo>
                  <a:cubicBezTo>
                    <a:pt x="1450" y="2218"/>
                    <a:pt x="1450" y="2212"/>
                    <a:pt x="1452" y="2206"/>
                  </a:cubicBezTo>
                  <a:lnTo>
                    <a:pt x="1452" y="2206"/>
                  </a:lnTo>
                  <a:cubicBezTo>
                    <a:pt x="1447" y="2230"/>
                    <a:pt x="1442" y="2252"/>
                    <a:pt x="1437" y="2276"/>
                  </a:cubicBezTo>
                  <a:cubicBezTo>
                    <a:pt x="1434" y="2284"/>
                    <a:pt x="1430" y="2293"/>
                    <a:pt x="1427" y="2302"/>
                  </a:cubicBezTo>
                  <a:lnTo>
                    <a:pt x="1427" y="2302"/>
                  </a:lnTo>
                  <a:cubicBezTo>
                    <a:pt x="1427" y="2303"/>
                    <a:pt x="1426" y="2303"/>
                    <a:pt x="1426" y="2304"/>
                  </a:cubicBezTo>
                  <a:lnTo>
                    <a:pt x="1426" y="2304"/>
                  </a:lnTo>
                  <a:cubicBezTo>
                    <a:pt x="1425" y="2304"/>
                    <a:pt x="1425" y="2305"/>
                    <a:pt x="1425" y="2305"/>
                  </a:cubicBezTo>
                  <a:lnTo>
                    <a:pt x="1425" y="2305"/>
                  </a:lnTo>
                  <a:cubicBezTo>
                    <a:pt x="1424" y="2308"/>
                    <a:pt x="1422" y="2311"/>
                    <a:pt x="1420" y="2314"/>
                  </a:cubicBezTo>
                  <a:cubicBezTo>
                    <a:pt x="1411" y="2329"/>
                    <a:pt x="1399" y="2344"/>
                    <a:pt x="1388" y="2359"/>
                  </a:cubicBezTo>
                  <a:cubicBezTo>
                    <a:pt x="1380" y="2369"/>
                    <a:pt x="1373" y="2377"/>
                    <a:pt x="1363" y="2386"/>
                  </a:cubicBezTo>
                  <a:cubicBezTo>
                    <a:pt x="1349" y="2399"/>
                    <a:pt x="1335" y="2410"/>
                    <a:pt x="1320" y="2423"/>
                  </a:cubicBezTo>
                  <a:cubicBezTo>
                    <a:pt x="1297" y="2439"/>
                    <a:pt x="1273" y="2454"/>
                    <a:pt x="1249" y="2467"/>
                  </a:cubicBezTo>
                  <a:cubicBezTo>
                    <a:pt x="1225" y="2478"/>
                    <a:pt x="1205" y="2491"/>
                    <a:pt x="1179" y="2499"/>
                  </a:cubicBezTo>
                  <a:cubicBezTo>
                    <a:pt x="1154" y="2508"/>
                    <a:pt x="1129" y="2518"/>
                    <a:pt x="1102" y="2522"/>
                  </a:cubicBezTo>
                  <a:cubicBezTo>
                    <a:pt x="1073" y="2529"/>
                    <a:pt x="1045" y="2534"/>
                    <a:pt x="1018" y="2538"/>
                  </a:cubicBezTo>
                  <a:cubicBezTo>
                    <a:pt x="967" y="2543"/>
                    <a:pt x="917" y="2548"/>
                    <a:pt x="866" y="2548"/>
                  </a:cubicBezTo>
                  <a:lnTo>
                    <a:pt x="850" y="2548"/>
                  </a:lnTo>
                  <a:cubicBezTo>
                    <a:pt x="818" y="2490"/>
                    <a:pt x="758" y="2457"/>
                    <a:pt x="696" y="2457"/>
                  </a:cubicBezTo>
                  <a:cubicBezTo>
                    <a:pt x="670" y="2457"/>
                    <a:pt x="644" y="2463"/>
                    <a:pt x="619" y="2475"/>
                  </a:cubicBezTo>
                  <a:cubicBezTo>
                    <a:pt x="535" y="2516"/>
                    <a:pt x="497" y="2616"/>
                    <a:pt x="534" y="2701"/>
                  </a:cubicBezTo>
                  <a:cubicBezTo>
                    <a:pt x="553" y="2744"/>
                    <a:pt x="573" y="2788"/>
                    <a:pt x="610" y="2822"/>
                  </a:cubicBezTo>
                  <a:cubicBezTo>
                    <a:pt x="638" y="2847"/>
                    <a:pt x="673" y="2868"/>
                    <a:pt x="711" y="2880"/>
                  </a:cubicBezTo>
                  <a:cubicBezTo>
                    <a:pt x="754" y="2893"/>
                    <a:pt x="796" y="2899"/>
                    <a:pt x="840" y="2899"/>
                  </a:cubicBezTo>
                  <a:cubicBezTo>
                    <a:pt x="845" y="2899"/>
                    <a:pt x="850" y="2899"/>
                    <a:pt x="855" y="2899"/>
                  </a:cubicBezTo>
                  <a:cubicBezTo>
                    <a:pt x="891" y="2899"/>
                    <a:pt x="926" y="2896"/>
                    <a:pt x="959" y="2894"/>
                  </a:cubicBezTo>
                  <a:cubicBezTo>
                    <a:pt x="1084" y="2887"/>
                    <a:pt x="1206" y="2858"/>
                    <a:pt x="1323" y="2814"/>
                  </a:cubicBezTo>
                  <a:cubicBezTo>
                    <a:pt x="1498" y="2739"/>
                    <a:pt x="1650" y="2624"/>
                    <a:pt x="1740" y="2454"/>
                  </a:cubicBezTo>
                  <a:cubicBezTo>
                    <a:pt x="1781" y="2377"/>
                    <a:pt x="1798" y="2285"/>
                    <a:pt x="1805" y="2200"/>
                  </a:cubicBezTo>
                  <a:cubicBezTo>
                    <a:pt x="1808" y="2116"/>
                    <a:pt x="1792" y="2033"/>
                    <a:pt x="1757" y="1959"/>
                  </a:cubicBezTo>
                  <a:cubicBezTo>
                    <a:pt x="1718" y="1870"/>
                    <a:pt x="1642" y="1791"/>
                    <a:pt x="1569" y="1731"/>
                  </a:cubicBezTo>
                  <a:cubicBezTo>
                    <a:pt x="1518" y="1690"/>
                    <a:pt x="1466" y="1650"/>
                    <a:pt x="1411" y="1614"/>
                  </a:cubicBezTo>
                  <a:cubicBezTo>
                    <a:pt x="1347" y="1573"/>
                    <a:pt x="1282" y="1536"/>
                    <a:pt x="1217" y="1498"/>
                  </a:cubicBezTo>
                  <a:cubicBezTo>
                    <a:pt x="1086" y="1422"/>
                    <a:pt x="955" y="1349"/>
                    <a:pt x="825" y="1273"/>
                  </a:cubicBezTo>
                  <a:cubicBezTo>
                    <a:pt x="760" y="1232"/>
                    <a:pt x="698" y="1190"/>
                    <a:pt x="638" y="1142"/>
                  </a:cubicBezTo>
                  <a:cubicBezTo>
                    <a:pt x="605" y="1114"/>
                    <a:pt x="572" y="1084"/>
                    <a:pt x="540" y="1052"/>
                  </a:cubicBezTo>
                  <a:cubicBezTo>
                    <a:pt x="518" y="1028"/>
                    <a:pt x="497" y="1003"/>
                    <a:pt x="477" y="977"/>
                  </a:cubicBezTo>
                  <a:cubicBezTo>
                    <a:pt x="461" y="952"/>
                    <a:pt x="445" y="928"/>
                    <a:pt x="431" y="903"/>
                  </a:cubicBezTo>
                  <a:cubicBezTo>
                    <a:pt x="421" y="884"/>
                    <a:pt x="412" y="863"/>
                    <a:pt x="405" y="848"/>
                  </a:cubicBezTo>
                  <a:cubicBezTo>
                    <a:pt x="399" y="832"/>
                    <a:pt x="394" y="814"/>
                    <a:pt x="391" y="800"/>
                  </a:cubicBezTo>
                  <a:cubicBezTo>
                    <a:pt x="386" y="784"/>
                    <a:pt x="383" y="767"/>
                    <a:pt x="382" y="753"/>
                  </a:cubicBezTo>
                  <a:cubicBezTo>
                    <a:pt x="380" y="740"/>
                    <a:pt x="380" y="727"/>
                    <a:pt x="380" y="713"/>
                  </a:cubicBezTo>
                  <a:cubicBezTo>
                    <a:pt x="380" y="694"/>
                    <a:pt x="382" y="677"/>
                    <a:pt x="385" y="656"/>
                  </a:cubicBezTo>
                  <a:cubicBezTo>
                    <a:pt x="386" y="650"/>
                    <a:pt x="388" y="643"/>
                    <a:pt x="390" y="637"/>
                  </a:cubicBezTo>
                  <a:cubicBezTo>
                    <a:pt x="393" y="626"/>
                    <a:pt x="397" y="612"/>
                    <a:pt x="402" y="604"/>
                  </a:cubicBezTo>
                  <a:cubicBezTo>
                    <a:pt x="405" y="596"/>
                    <a:pt x="410" y="586"/>
                    <a:pt x="415" y="579"/>
                  </a:cubicBezTo>
                  <a:lnTo>
                    <a:pt x="426" y="563"/>
                  </a:lnTo>
                  <a:cubicBezTo>
                    <a:pt x="440" y="547"/>
                    <a:pt x="454" y="531"/>
                    <a:pt x="469" y="517"/>
                  </a:cubicBezTo>
                  <a:cubicBezTo>
                    <a:pt x="492" y="496"/>
                    <a:pt x="519" y="474"/>
                    <a:pt x="543" y="457"/>
                  </a:cubicBezTo>
                  <a:cubicBezTo>
                    <a:pt x="568" y="439"/>
                    <a:pt x="594" y="423"/>
                    <a:pt x="619" y="408"/>
                  </a:cubicBezTo>
                  <a:cubicBezTo>
                    <a:pt x="636" y="398"/>
                    <a:pt x="652" y="390"/>
                    <a:pt x="673" y="382"/>
                  </a:cubicBezTo>
                  <a:cubicBezTo>
                    <a:pt x="692" y="374"/>
                    <a:pt x="714" y="366"/>
                    <a:pt x="731" y="362"/>
                  </a:cubicBezTo>
                  <a:cubicBezTo>
                    <a:pt x="750" y="359"/>
                    <a:pt x="769" y="355"/>
                    <a:pt x="787" y="352"/>
                  </a:cubicBezTo>
                  <a:cubicBezTo>
                    <a:pt x="809" y="351"/>
                    <a:pt x="831" y="349"/>
                    <a:pt x="855" y="349"/>
                  </a:cubicBezTo>
                  <a:cubicBezTo>
                    <a:pt x="866" y="349"/>
                    <a:pt x="877" y="351"/>
                    <a:pt x="890" y="352"/>
                  </a:cubicBezTo>
                  <a:cubicBezTo>
                    <a:pt x="912" y="355"/>
                    <a:pt x="932" y="360"/>
                    <a:pt x="955" y="365"/>
                  </a:cubicBezTo>
                  <a:cubicBezTo>
                    <a:pt x="966" y="370"/>
                    <a:pt x="977" y="373"/>
                    <a:pt x="986" y="378"/>
                  </a:cubicBezTo>
                  <a:cubicBezTo>
                    <a:pt x="997" y="382"/>
                    <a:pt x="1008" y="389"/>
                    <a:pt x="1020" y="395"/>
                  </a:cubicBezTo>
                  <a:cubicBezTo>
                    <a:pt x="1029" y="400"/>
                    <a:pt x="1042" y="409"/>
                    <a:pt x="1048" y="414"/>
                  </a:cubicBezTo>
                  <a:cubicBezTo>
                    <a:pt x="1054" y="420"/>
                    <a:pt x="1061" y="427"/>
                    <a:pt x="1069" y="433"/>
                  </a:cubicBezTo>
                  <a:lnTo>
                    <a:pt x="1062" y="427"/>
                  </a:lnTo>
                  <a:lnTo>
                    <a:pt x="1062" y="427"/>
                  </a:lnTo>
                  <a:cubicBezTo>
                    <a:pt x="1065" y="428"/>
                    <a:pt x="1065" y="430"/>
                    <a:pt x="1069" y="433"/>
                  </a:cubicBezTo>
                  <a:cubicBezTo>
                    <a:pt x="1070" y="434"/>
                    <a:pt x="1071" y="435"/>
                    <a:pt x="1072" y="436"/>
                  </a:cubicBezTo>
                  <a:lnTo>
                    <a:pt x="1072" y="436"/>
                  </a:lnTo>
                  <a:lnTo>
                    <a:pt x="1072" y="436"/>
                  </a:lnTo>
                  <a:lnTo>
                    <a:pt x="1072" y="436"/>
                  </a:lnTo>
                  <a:cubicBezTo>
                    <a:pt x="1078" y="442"/>
                    <a:pt x="1086" y="450"/>
                    <a:pt x="1089" y="457"/>
                  </a:cubicBezTo>
                  <a:cubicBezTo>
                    <a:pt x="1092" y="461"/>
                    <a:pt x="1097" y="469"/>
                    <a:pt x="1099" y="472"/>
                  </a:cubicBezTo>
                  <a:cubicBezTo>
                    <a:pt x="1100" y="474"/>
                    <a:pt x="1102" y="479"/>
                    <a:pt x="1102" y="480"/>
                  </a:cubicBezTo>
                  <a:cubicBezTo>
                    <a:pt x="1103" y="482"/>
                    <a:pt x="1105" y="484"/>
                    <a:pt x="1105" y="487"/>
                  </a:cubicBezTo>
                  <a:cubicBezTo>
                    <a:pt x="1110" y="518"/>
                    <a:pt x="1113" y="550"/>
                    <a:pt x="1122" y="580"/>
                  </a:cubicBezTo>
                  <a:cubicBezTo>
                    <a:pt x="1144" y="658"/>
                    <a:pt x="1219" y="702"/>
                    <a:pt x="1295" y="702"/>
                  </a:cubicBezTo>
                  <a:cubicBezTo>
                    <a:pt x="1303" y="702"/>
                    <a:pt x="1312" y="702"/>
                    <a:pt x="1320" y="700"/>
                  </a:cubicBezTo>
                  <a:cubicBezTo>
                    <a:pt x="1387" y="689"/>
                    <a:pt x="1441" y="642"/>
                    <a:pt x="1461" y="577"/>
                  </a:cubicBezTo>
                  <a:cubicBezTo>
                    <a:pt x="1479" y="531"/>
                    <a:pt x="1474" y="479"/>
                    <a:pt x="1450" y="436"/>
                  </a:cubicBezTo>
                  <a:cubicBezTo>
                    <a:pt x="1444" y="389"/>
                    <a:pt x="1428" y="341"/>
                    <a:pt x="1404" y="300"/>
                  </a:cubicBezTo>
                  <a:cubicBezTo>
                    <a:pt x="1357" y="219"/>
                    <a:pt x="1290" y="151"/>
                    <a:pt x="1211" y="102"/>
                  </a:cubicBezTo>
                  <a:cubicBezTo>
                    <a:pt x="1103" y="33"/>
                    <a:pt x="973" y="0"/>
                    <a:pt x="8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0" name="Google Shape;9320;p18"/>
            <p:cNvSpPr/>
            <p:nvPr/>
          </p:nvSpPr>
          <p:spPr>
            <a:xfrm>
              <a:off x="2006025" y="1753225"/>
              <a:ext cx="17550" cy="55675"/>
            </a:xfrm>
            <a:custGeom>
              <a:avLst/>
              <a:gdLst/>
              <a:ahLst/>
              <a:cxnLst/>
              <a:rect l="l" t="t" r="r" b="b"/>
              <a:pathLst>
                <a:path w="702" h="2227" extrusionOk="0">
                  <a:moveTo>
                    <a:pt x="395" y="0"/>
                  </a:moveTo>
                  <a:cubicBezTo>
                    <a:pt x="344" y="0"/>
                    <a:pt x="293" y="16"/>
                    <a:pt x="252" y="45"/>
                  </a:cubicBezTo>
                  <a:cubicBezTo>
                    <a:pt x="183" y="91"/>
                    <a:pt x="137" y="167"/>
                    <a:pt x="105" y="241"/>
                  </a:cubicBezTo>
                  <a:cubicBezTo>
                    <a:pt x="73" y="321"/>
                    <a:pt x="51" y="403"/>
                    <a:pt x="39" y="487"/>
                  </a:cubicBezTo>
                  <a:cubicBezTo>
                    <a:pt x="1" y="710"/>
                    <a:pt x="2" y="941"/>
                    <a:pt x="10" y="1167"/>
                  </a:cubicBezTo>
                  <a:cubicBezTo>
                    <a:pt x="21" y="1467"/>
                    <a:pt x="32" y="1764"/>
                    <a:pt x="40" y="2063"/>
                  </a:cubicBezTo>
                  <a:cubicBezTo>
                    <a:pt x="45" y="2155"/>
                    <a:pt x="121" y="2226"/>
                    <a:pt x="211" y="2226"/>
                  </a:cubicBezTo>
                  <a:lnTo>
                    <a:pt x="221" y="2226"/>
                  </a:lnTo>
                  <a:cubicBezTo>
                    <a:pt x="314" y="2222"/>
                    <a:pt x="387" y="2141"/>
                    <a:pt x="384" y="2046"/>
                  </a:cubicBezTo>
                  <a:cubicBezTo>
                    <a:pt x="365" y="1672"/>
                    <a:pt x="347" y="1296"/>
                    <a:pt x="346" y="921"/>
                  </a:cubicBezTo>
                  <a:cubicBezTo>
                    <a:pt x="347" y="808"/>
                    <a:pt x="355" y="697"/>
                    <a:pt x="369" y="588"/>
                  </a:cubicBezTo>
                  <a:cubicBezTo>
                    <a:pt x="377" y="536"/>
                    <a:pt x="388" y="484"/>
                    <a:pt x="403" y="431"/>
                  </a:cubicBezTo>
                  <a:cubicBezTo>
                    <a:pt x="407" y="417"/>
                    <a:pt x="412" y="404"/>
                    <a:pt x="417" y="390"/>
                  </a:cubicBezTo>
                  <a:cubicBezTo>
                    <a:pt x="418" y="389"/>
                    <a:pt x="420" y="387"/>
                    <a:pt x="420" y="385"/>
                  </a:cubicBezTo>
                  <a:cubicBezTo>
                    <a:pt x="447" y="400"/>
                    <a:pt x="477" y="408"/>
                    <a:pt x="506" y="408"/>
                  </a:cubicBezTo>
                  <a:cubicBezTo>
                    <a:pt x="561" y="408"/>
                    <a:pt x="614" y="382"/>
                    <a:pt x="650" y="335"/>
                  </a:cubicBezTo>
                  <a:cubicBezTo>
                    <a:pt x="702" y="259"/>
                    <a:pt x="688" y="143"/>
                    <a:pt x="608" y="91"/>
                  </a:cubicBezTo>
                  <a:cubicBezTo>
                    <a:pt x="553" y="56"/>
                    <a:pt x="501" y="17"/>
                    <a:pt x="436" y="4"/>
                  </a:cubicBezTo>
                  <a:cubicBezTo>
                    <a:pt x="422" y="2"/>
                    <a:pt x="408" y="0"/>
                    <a:pt x="3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1" name="Google Shape;9321;p18"/>
            <p:cNvSpPr/>
            <p:nvPr/>
          </p:nvSpPr>
          <p:spPr>
            <a:xfrm>
              <a:off x="2011200" y="1724375"/>
              <a:ext cx="9850" cy="9600"/>
            </a:xfrm>
            <a:custGeom>
              <a:avLst/>
              <a:gdLst/>
              <a:ahLst/>
              <a:cxnLst/>
              <a:rect l="l" t="t" r="r" b="b"/>
              <a:pathLst>
                <a:path w="394" h="384" extrusionOk="0">
                  <a:moveTo>
                    <a:pt x="188" y="1"/>
                  </a:moveTo>
                  <a:cubicBezTo>
                    <a:pt x="83" y="1"/>
                    <a:pt x="1" y="102"/>
                    <a:pt x="6" y="203"/>
                  </a:cubicBezTo>
                  <a:cubicBezTo>
                    <a:pt x="12" y="311"/>
                    <a:pt x="102" y="384"/>
                    <a:pt x="207" y="384"/>
                  </a:cubicBezTo>
                  <a:cubicBezTo>
                    <a:pt x="311" y="384"/>
                    <a:pt x="394" y="284"/>
                    <a:pt x="389" y="183"/>
                  </a:cubicBezTo>
                  <a:cubicBezTo>
                    <a:pt x="384" y="75"/>
                    <a:pt x="292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2" name="Google Shape;9322;p18"/>
            <p:cNvSpPr/>
            <p:nvPr/>
          </p:nvSpPr>
          <p:spPr>
            <a:xfrm>
              <a:off x="2041525" y="1755800"/>
              <a:ext cx="35100" cy="67100"/>
            </a:xfrm>
            <a:custGeom>
              <a:avLst/>
              <a:gdLst/>
              <a:ahLst/>
              <a:cxnLst/>
              <a:rect l="l" t="t" r="r" b="b"/>
              <a:pathLst>
                <a:path w="1404" h="2684" extrusionOk="0">
                  <a:moveTo>
                    <a:pt x="463" y="1"/>
                  </a:moveTo>
                  <a:cubicBezTo>
                    <a:pt x="416" y="1"/>
                    <a:pt x="369" y="19"/>
                    <a:pt x="333" y="53"/>
                  </a:cubicBezTo>
                  <a:cubicBezTo>
                    <a:pt x="265" y="113"/>
                    <a:pt x="233" y="211"/>
                    <a:pt x="217" y="298"/>
                  </a:cubicBezTo>
                  <a:cubicBezTo>
                    <a:pt x="197" y="431"/>
                    <a:pt x="183" y="566"/>
                    <a:pt x="178" y="702"/>
                  </a:cubicBezTo>
                  <a:cubicBezTo>
                    <a:pt x="168" y="852"/>
                    <a:pt x="164" y="1001"/>
                    <a:pt x="157" y="1152"/>
                  </a:cubicBezTo>
                  <a:cubicBezTo>
                    <a:pt x="145" y="1476"/>
                    <a:pt x="127" y="1799"/>
                    <a:pt x="84" y="2122"/>
                  </a:cubicBezTo>
                  <a:cubicBezTo>
                    <a:pt x="76" y="2179"/>
                    <a:pt x="67" y="2236"/>
                    <a:pt x="57" y="2293"/>
                  </a:cubicBezTo>
                  <a:cubicBezTo>
                    <a:pt x="42" y="2351"/>
                    <a:pt x="31" y="2412"/>
                    <a:pt x="19" y="2470"/>
                  </a:cubicBezTo>
                  <a:cubicBezTo>
                    <a:pt x="0" y="2565"/>
                    <a:pt x="61" y="2660"/>
                    <a:pt x="156" y="2682"/>
                  </a:cubicBezTo>
                  <a:lnTo>
                    <a:pt x="154" y="2679"/>
                  </a:lnTo>
                  <a:lnTo>
                    <a:pt x="154" y="2679"/>
                  </a:lnTo>
                  <a:cubicBezTo>
                    <a:pt x="167" y="2682"/>
                    <a:pt x="179" y="2683"/>
                    <a:pt x="192" y="2683"/>
                  </a:cubicBezTo>
                  <a:cubicBezTo>
                    <a:pt x="273" y="2683"/>
                    <a:pt x="347" y="2627"/>
                    <a:pt x="365" y="2543"/>
                  </a:cubicBezTo>
                  <a:cubicBezTo>
                    <a:pt x="380" y="2484"/>
                    <a:pt x="390" y="2426"/>
                    <a:pt x="396" y="2366"/>
                  </a:cubicBezTo>
                  <a:cubicBezTo>
                    <a:pt x="404" y="2329"/>
                    <a:pt x="412" y="2294"/>
                    <a:pt x="420" y="2258"/>
                  </a:cubicBezTo>
                  <a:cubicBezTo>
                    <a:pt x="436" y="2188"/>
                    <a:pt x="458" y="2117"/>
                    <a:pt x="479" y="2048"/>
                  </a:cubicBezTo>
                  <a:cubicBezTo>
                    <a:pt x="504" y="1960"/>
                    <a:pt x="531" y="1872"/>
                    <a:pt x="559" y="1785"/>
                  </a:cubicBezTo>
                  <a:cubicBezTo>
                    <a:pt x="574" y="1739"/>
                    <a:pt x="586" y="1693"/>
                    <a:pt x="605" y="1647"/>
                  </a:cubicBezTo>
                  <a:cubicBezTo>
                    <a:pt x="624" y="1601"/>
                    <a:pt x="642" y="1555"/>
                    <a:pt x="661" y="1509"/>
                  </a:cubicBezTo>
                  <a:cubicBezTo>
                    <a:pt x="692" y="1441"/>
                    <a:pt x="724" y="1372"/>
                    <a:pt x="759" y="1305"/>
                  </a:cubicBezTo>
                  <a:cubicBezTo>
                    <a:pt x="798" y="1232"/>
                    <a:pt x="838" y="1161"/>
                    <a:pt x="881" y="1090"/>
                  </a:cubicBezTo>
                  <a:cubicBezTo>
                    <a:pt x="906" y="1052"/>
                    <a:pt x="931" y="1014"/>
                    <a:pt x="960" y="977"/>
                  </a:cubicBezTo>
                  <a:cubicBezTo>
                    <a:pt x="966" y="968"/>
                    <a:pt x="974" y="958"/>
                    <a:pt x="982" y="950"/>
                  </a:cubicBezTo>
                  <a:lnTo>
                    <a:pt x="987" y="962"/>
                  </a:lnTo>
                  <a:cubicBezTo>
                    <a:pt x="995" y="984"/>
                    <a:pt x="1003" y="1007"/>
                    <a:pt x="1009" y="1031"/>
                  </a:cubicBezTo>
                  <a:cubicBezTo>
                    <a:pt x="1022" y="1088"/>
                    <a:pt x="1031" y="1147"/>
                    <a:pt x="1039" y="1205"/>
                  </a:cubicBezTo>
                  <a:cubicBezTo>
                    <a:pt x="1056" y="1387"/>
                    <a:pt x="1063" y="1569"/>
                    <a:pt x="1061" y="1751"/>
                  </a:cubicBezTo>
                  <a:cubicBezTo>
                    <a:pt x="1058" y="1829"/>
                    <a:pt x="1055" y="1907"/>
                    <a:pt x="1050" y="1984"/>
                  </a:cubicBezTo>
                  <a:cubicBezTo>
                    <a:pt x="1042" y="2076"/>
                    <a:pt x="1033" y="2168"/>
                    <a:pt x="1028" y="2260"/>
                  </a:cubicBezTo>
                  <a:cubicBezTo>
                    <a:pt x="1020" y="2356"/>
                    <a:pt x="1093" y="2442"/>
                    <a:pt x="1189" y="2450"/>
                  </a:cubicBezTo>
                  <a:cubicBezTo>
                    <a:pt x="1194" y="2450"/>
                    <a:pt x="1198" y="2450"/>
                    <a:pt x="1203" y="2450"/>
                  </a:cubicBezTo>
                  <a:cubicBezTo>
                    <a:pt x="1290" y="2450"/>
                    <a:pt x="1376" y="2380"/>
                    <a:pt x="1379" y="2288"/>
                  </a:cubicBezTo>
                  <a:cubicBezTo>
                    <a:pt x="1386" y="2114"/>
                    <a:pt x="1395" y="1940"/>
                    <a:pt x="1401" y="1766"/>
                  </a:cubicBezTo>
                  <a:cubicBezTo>
                    <a:pt x="1403" y="1683"/>
                    <a:pt x="1401" y="1601"/>
                    <a:pt x="1398" y="1519"/>
                  </a:cubicBezTo>
                  <a:cubicBezTo>
                    <a:pt x="1394" y="1348"/>
                    <a:pt x="1392" y="1174"/>
                    <a:pt x="1356" y="1007"/>
                  </a:cubicBezTo>
                  <a:cubicBezTo>
                    <a:pt x="1332" y="900"/>
                    <a:pt x="1302" y="778"/>
                    <a:pt x="1229" y="692"/>
                  </a:cubicBezTo>
                  <a:cubicBezTo>
                    <a:pt x="1197" y="654"/>
                    <a:pt x="1161" y="624"/>
                    <a:pt x="1120" y="601"/>
                  </a:cubicBezTo>
                  <a:cubicBezTo>
                    <a:pt x="1081" y="583"/>
                    <a:pt x="1040" y="573"/>
                    <a:pt x="998" y="573"/>
                  </a:cubicBezTo>
                  <a:cubicBezTo>
                    <a:pt x="992" y="573"/>
                    <a:pt x="986" y="573"/>
                    <a:pt x="980" y="574"/>
                  </a:cubicBezTo>
                  <a:cubicBezTo>
                    <a:pt x="979" y="574"/>
                    <a:pt x="978" y="574"/>
                    <a:pt x="977" y="574"/>
                  </a:cubicBezTo>
                  <a:cubicBezTo>
                    <a:pt x="922" y="574"/>
                    <a:pt x="869" y="606"/>
                    <a:pt x="825" y="634"/>
                  </a:cubicBezTo>
                  <a:cubicBezTo>
                    <a:pt x="787" y="662"/>
                    <a:pt x="754" y="694"/>
                    <a:pt x="725" y="732"/>
                  </a:cubicBezTo>
                  <a:cubicBezTo>
                    <a:pt x="684" y="784"/>
                    <a:pt x="648" y="838"/>
                    <a:pt x="615" y="895"/>
                  </a:cubicBezTo>
                  <a:cubicBezTo>
                    <a:pt x="570" y="965"/>
                    <a:pt x="532" y="1038"/>
                    <a:pt x="493" y="1110"/>
                  </a:cubicBezTo>
                  <a:cubicBezTo>
                    <a:pt x="494" y="1088"/>
                    <a:pt x="496" y="1064"/>
                    <a:pt x="498" y="1041"/>
                  </a:cubicBezTo>
                  <a:cubicBezTo>
                    <a:pt x="507" y="846"/>
                    <a:pt x="515" y="648"/>
                    <a:pt x="542" y="453"/>
                  </a:cubicBezTo>
                  <a:cubicBezTo>
                    <a:pt x="542" y="455"/>
                    <a:pt x="542" y="457"/>
                    <a:pt x="542" y="457"/>
                  </a:cubicBezTo>
                  <a:cubicBezTo>
                    <a:pt x="548" y="415"/>
                    <a:pt x="556" y="374"/>
                    <a:pt x="567" y="335"/>
                  </a:cubicBezTo>
                  <a:cubicBezTo>
                    <a:pt x="569" y="328"/>
                    <a:pt x="570" y="324"/>
                    <a:pt x="572" y="317"/>
                  </a:cubicBezTo>
                  <a:cubicBezTo>
                    <a:pt x="599" y="298"/>
                    <a:pt x="619" y="271"/>
                    <a:pt x="632" y="238"/>
                  </a:cubicBezTo>
                  <a:cubicBezTo>
                    <a:pt x="664" y="146"/>
                    <a:pt x="616" y="47"/>
                    <a:pt x="526" y="12"/>
                  </a:cubicBezTo>
                  <a:cubicBezTo>
                    <a:pt x="506" y="4"/>
                    <a:pt x="484" y="1"/>
                    <a:pt x="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3" name="Google Shape;9323;p18"/>
            <p:cNvSpPr/>
            <p:nvPr/>
          </p:nvSpPr>
          <p:spPr>
            <a:xfrm>
              <a:off x="2086125" y="1756475"/>
              <a:ext cx="60625" cy="140875"/>
            </a:xfrm>
            <a:custGeom>
              <a:avLst/>
              <a:gdLst/>
              <a:ahLst/>
              <a:cxnLst/>
              <a:rect l="l" t="t" r="r" b="b"/>
              <a:pathLst>
                <a:path w="2425" h="5635" extrusionOk="0">
                  <a:moveTo>
                    <a:pt x="461" y="4083"/>
                  </a:moveTo>
                  <a:cubicBezTo>
                    <a:pt x="460" y="4086"/>
                    <a:pt x="460" y="4088"/>
                    <a:pt x="459" y="4091"/>
                  </a:cubicBezTo>
                  <a:lnTo>
                    <a:pt x="459" y="4091"/>
                  </a:lnTo>
                  <a:cubicBezTo>
                    <a:pt x="460" y="4088"/>
                    <a:pt x="461" y="4085"/>
                    <a:pt x="461" y="4083"/>
                  </a:cubicBezTo>
                  <a:close/>
                  <a:moveTo>
                    <a:pt x="1205" y="2891"/>
                  </a:moveTo>
                  <a:cubicBezTo>
                    <a:pt x="1169" y="3159"/>
                    <a:pt x="1132" y="3426"/>
                    <a:pt x="1093" y="3694"/>
                  </a:cubicBezTo>
                  <a:cubicBezTo>
                    <a:pt x="1079" y="3786"/>
                    <a:pt x="1060" y="3876"/>
                    <a:pt x="1044" y="3966"/>
                  </a:cubicBezTo>
                  <a:cubicBezTo>
                    <a:pt x="1031" y="4034"/>
                    <a:pt x="1017" y="4102"/>
                    <a:pt x="1001" y="4169"/>
                  </a:cubicBezTo>
                  <a:cubicBezTo>
                    <a:pt x="982" y="4251"/>
                    <a:pt x="966" y="4333"/>
                    <a:pt x="944" y="4412"/>
                  </a:cubicBezTo>
                  <a:cubicBezTo>
                    <a:pt x="920" y="4495"/>
                    <a:pt x="896" y="4579"/>
                    <a:pt x="873" y="4663"/>
                  </a:cubicBezTo>
                  <a:cubicBezTo>
                    <a:pt x="820" y="4811"/>
                    <a:pt x="771" y="4960"/>
                    <a:pt x="708" y="5104"/>
                  </a:cubicBezTo>
                  <a:cubicBezTo>
                    <a:pt x="688" y="5145"/>
                    <a:pt x="669" y="5185"/>
                    <a:pt x="645" y="5224"/>
                  </a:cubicBezTo>
                  <a:cubicBezTo>
                    <a:pt x="635" y="5240"/>
                    <a:pt x="624" y="5256"/>
                    <a:pt x="613" y="5272"/>
                  </a:cubicBezTo>
                  <a:cubicBezTo>
                    <a:pt x="612" y="5275"/>
                    <a:pt x="608" y="5278"/>
                    <a:pt x="605" y="5281"/>
                  </a:cubicBezTo>
                  <a:lnTo>
                    <a:pt x="600" y="5286"/>
                  </a:lnTo>
                  <a:lnTo>
                    <a:pt x="596" y="5288"/>
                  </a:lnTo>
                  <a:lnTo>
                    <a:pt x="591" y="5289"/>
                  </a:lnTo>
                  <a:lnTo>
                    <a:pt x="583" y="5289"/>
                  </a:lnTo>
                  <a:lnTo>
                    <a:pt x="572" y="5286"/>
                  </a:lnTo>
                  <a:lnTo>
                    <a:pt x="553" y="5280"/>
                  </a:lnTo>
                  <a:lnTo>
                    <a:pt x="539" y="5274"/>
                  </a:lnTo>
                  <a:lnTo>
                    <a:pt x="524" y="5262"/>
                  </a:lnTo>
                  <a:cubicBezTo>
                    <a:pt x="517" y="5256"/>
                    <a:pt x="510" y="5251"/>
                    <a:pt x="502" y="5242"/>
                  </a:cubicBezTo>
                  <a:cubicBezTo>
                    <a:pt x="494" y="5234"/>
                    <a:pt x="488" y="5224"/>
                    <a:pt x="480" y="5217"/>
                  </a:cubicBezTo>
                  <a:cubicBezTo>
                    <a:pt x="466" y="5196"/>
                    <a:pt x="450" y="5174"/>
                    <a:pt x="441" y="5152"/>
                  </a:cubicBezTo>
                  <a:cubicBezTo>
                    <a:pt x="430" y="5131"/>
                    <a:pt x="418" y="5109"/>
                    <a:pt x="409" y="5087"/>
                  </a:cubicBezTo>
                  <a:cubicBezTo>
                    <a:pt x="399" y="5058"/>
                    <a:pt x="390" y="5028"/>
                    <a:pt x="382" y="4998"/>
                  </a:cubicBezTo>
                  <a:cubicBezTo>
                    <a:pt x="371" y="4952"/>
                    <a:pt x="363" y="4906"/>
                    <a:pt x="358" y="4860"/>
                  </a:cubicBezTo>
                  <a:cubicBezTo>
                    <a:pt x="354" y="4810"/>
                    <a:pt x="352" y="4759"/>
                    <a:pt x="352" y="4707"/>
                  </a:cubicBezTo>
                  <a:cubicBezTo>
                    <a:pt x="355" y="4628"/>
                    <a:pt x="361" y="4549"/>
                    <a:pt x="373" y="4469"/>
                  </a:cubicBezTo>
                  <a:cubicBezTo>
                    <a:pt x="393" y="4342"/>
                    <a:pt x="422" y="4215"/>
                    <a:pt x="459" y="4091"/>
                  </a:cubicBezTo>
                  <a:lnTo>
                    <a:pt x="459" y="4091"/>
                  </a:lnTo>
                  <a:cubicBezTo>
                    <a:pt x="458" y="4094"/>
                    <a:pt x="457" y="4097"/>
                    <a:pt x="456" y="4100"/>
                  </a:cubicBezTo>
                  <a:lnTo>
                    <a:pt x="456" y="4100"/>
                  </a:lnTo>
                  <a:cubicBezTo>
                    <a:pt x="487" y="3989"/>
                    <a:pt x="525" y="3879"/>
                    <a:pt x="570" y="3773"/>
                  </a:cubicBezTo>
                  <a:cubicBezTo>
                    <a:pt x="594" y="3721"/>
                    <a:pt x="623" y="3672"/>
                    <a:pt x="651" y="3621"/>
                  </a:cubicBezTo>
                  <a:cubicBezTo>
                    <a:pt x="783" y="3410"/>
                    <a:pt x="941" y="3214"/>
                    <a:pt x="1098" y="3021"/>
                  </a:cubicBezTo>
                  <a:cubicBezTo>
                    <a:pt x="1132" y="2977"/>
                    <a:pt x="1169" y="2934"/>
                    <a:pt x="1205" y="2891"/>
                  </a:cubicBezTo>
                  <a:close/>
                  <a:moveTo>
                    <a:pt x="739" y="0"/>
                  </a:moveTo>
                  <a:cubicBezTo>
                    <a:pt x="730" y="0"/>
                    <a:pt x="721" y="1"/>
                    <a:pt x="711" y="2"/>
                  </a:cubicBezTo>
                  <a:cubicBezTo>
                    <a:pt x="634" y="12"/>
                    <a:pt x="564" y="54"/>
                    <a:pt x="520" y="118"/>
                  </a:cubicBezTo>
                  <a:cubicBezTo>
                    <a:pt x="409" y="267"/>
                    <a:pt x="368" y="464"/>
                    <a:pt x="360" y="648"/>
                  </a:cubicBezTo>
                  <a:cubicBezTo>
                    <a:pt x="352" y="860"/>
                    <a:pt x="380" y="1074"/>
                    <a:pt x="407" y="1284"/>
                  </a:cubicBezTo>
                  <a:cubicBezTo>
                    <a:pt x="417" y="1362"/>
                    <a:pt x="433" y="1441"/>
                    <a:pt x="447" y="1520"/>
                  </a:cubicBezTo>
                  <a:cubicBezTo>
                    <a:pt x="480" y="1694"/>
                    <a:pt x="517" y="1873"/>
                    <a:pt x="626" y="2021"/>
                  </a:cubicBezTo>
                  <a:cubicBezTo>
                    <a:pt x="691" y="2106"/>
                    <a:pt x="779" y="2196"/>
                    <a:pt x="890" y="2217"/>
                  </a:cubicBezTo>
                  <a:cubicBezTo>
                    <a:pt x="921" y="2223"/>
                    <a:pt x="952" y="2226"/>
                    <a:pt x="983" y="2226"/>
                  </a:cubicBezTo>
                  <a:cubicBezTo>
                    <a:pt x="1001" y="2226"/>
                    <a:pt x="1018" y="2225"/>
                    <a:pt x="1036" y="2223"/>
                  </a:cubicBezTo>
                  <a:cubicBezTo>
                    <a:pt x="1086" y="2215"/>
                    <a:pt x="1137" y="2199"/>
                    <a:pt x="1186" y="2179"/>
                  </a:cubicBezTo>
                  <a:cubicBezTo>
                    <a:pt x="1237" y="2155"/>
                    <a:pt x="1286" y="2127"/>
                    <a:pt x="1332" y="2095"/>
                  </a:cubicBezTo>
                  <a:lnTo>
                    <a:pt x="1332" y="2095"/>
                  </a:lnTo>
                  <a:cubicBezTo>
                    <a:pt x="1316" y="2176"/>
                    <a:pt x="1302" y="2255"/>
                    <a:pt x="1287" y="2336"/>
                  </a:cubicBezTo>
                  <a:cubicBezTo>
                    <a:pt x="1147" y="2492"/>
                    <a:pt x="1004" y="2647"/>
                    <a:pt x="870" y="2810"/>
                  </a:cubicBezTo>
                  <a:cubicBezTo>
                    <a:pt x="740" y="2969"/>
                    <a:pt x="607" y="3127"/>
                    <a:pt x="488" y="3295"/>
                  </a:cubicBezTo>
                  <a:cubicBezTo>
                    <a:pt x="374" y="3448"/>
                    <a:pt x="282" y="3616"/>
                    <a:pt x="214" y="3795"/>
                  </a:cubicBezTo>
                  <a:cubicBezTo>
                    <a:pt x="143" y="3991"/>
                    <a:pt x="78" y="4197"/>
                    <a:pt x="46" y="4404"/>
                  </a:cubicBezTo>
                  <a:cubicBezTo>
                    <a:pt x="16" y="4599"/>
                    <a:pt x="1" y="4802"/>
                    <a:pt x="37" y="4997"/>
                  </a:cubicBezTo>
                  <a:cubicBezTo>
                    <a:pt x="69" y="5172"/>
                    <a:pt x="130" y="5348"/>
                    <a:pt x="255" y="5479"/>
                  </a:cubicBezTo>
                  <a:cubicBezTo>
                    <a:pt x="311" y="5538"/>
                    <a:pt x="380" y="5584"/>
                    <a:pt x="458" y="5611"/>
                  </a:cubicBezTo>
                  <a:cubicBezTo>
                    <a:pt x="498" y="5625"/>
                    <a:pt x="542" y="5633"/>
                    <a:pt x="585" y="5634"/>
                  </a:cubicBezTo>
                  <a:cubicBezTo>
                    <a:pt x="621" y="5634"/>
                    <a:pt x="657" y="5628"/>
                    <a:pt x="692" y="5615"/>
                  </a:cubicBezTo>
                  <a:cubicBezTo>
                    <a:pt x="745" y="5600"/>
                    <a:pt x="794" y="5571"/>
                    <a:pt x="833" y="5532"/>
                  </a:cubicBezTo>
                  <a:cubicBezTo>
                    <a:pt x="870" y="5495"/>
                    <a:pt x="900" y="5454"/>
                    <a:pt x="923" y="5410"/>
                  </a:cubicBezTo>
                  <a:cubicBezTo>
                    <a:pt x="968" y="5331"/>
                    <a:pt x="1004" y="5248"/>
                    <a:pt x="1036" y="5163"/>
                  </a:cubicBezTo>
                  <a:cubicBezTo>
                    <a:pt x="1066" y="5077"/>
                    <a:pt x="1098" y="4992"/>
                    <a:pt x="1126" y="4906"/>
                  </a:cubicBezTo>
                  <a:cubicBezTo>
                    <a:pt x="1178" y="4743"/>
                    <a:pt x="1227" y="4579"/>
                    <a:pt x="1267" y="4411"/>
                  </a:cubicBezTo>
                  <a:cubicBezTo>
                    <a:pt x="1287" y="4317"/>
                    <a:pt x="1314" y="4224"/>
                    <a:pt x="1330" y="4131"/>
                  </a:cubicBezTo>
                  <a:cubicBezTo>
                    <a:pt x="1349" y="4028"/>
                    <a:pt x="1367" y="3926"/>
                    <a:pt x="1386" y="3824"/>
                  </a:cubicBezTo>
                  <a:cubicBezTo>
                    <a:pt x="1416" y="3656"/>
                    <a:pt x="1438" y="3485"/>
                    <a:pt x="1462" y="3315"/>
                  </a:cubicBezTo>
                  <a:cubicBezTo>
                    <a:pt x="1485" y="3168"/>
                    <a:pt x="1504" y="3021"/>
                    <a:pt x="1525" y="2874"/>
                  </a:cubicBezTo>
                  <a:cubicBezTo>
                    <a:pt x="1547" y="2733"/>
                    <a:pt x="1568" y="2590"/>
                    <a:pt x="1591" y="2450"/>
                  </a:cubicBezTo>
                  <a:cubicBezTo>
                    <a:pt x="1715" y="2310"/>
                    <a:pt x="1835" y="2169"/>
                    <a:pt x="1957" y="2028"/>
                  </a:cubicBezTo>
                  <a:cubicBezTo>
                    <a:pt x="2012" y="1968"/>
                    <a:pt x="2008" y="1875"/>
                    <a:pt x="1949" y="1818"/>
                  </a:cubicBezTo>
                  <a:cubicBezTo>
                    <a:pt x="1921" y="1792"/>
                    <a:pt x="1884" y="1778"/>
                    <a:pt x="1848" y="1778"/>
                  </a:cubicBezTo>
                  <a:cubicBezTo>
                    <a:pt x="1808" y="1778"/>
                    <a:pt x="1768" y="1794"/>
                    <a:pt x="1739" y="1826"/>
                  </a:cubicBezTo>
                  <a:lnTo>
                    <a:pt x="1721" y="1845"/>
                  </a:lnTo>
                  <a:cubicBezTo>
                    <a:pt x="1737" y="1788"/>
                    <a:pt x="1751" y="1731"/>
                    <a:pt x="1767" y="1674"/>
                  </a:cubicBezTo>
                  <a:cubicBezTo>
                    <a:pt x="1777" y="1644"/>
                    <a:pt x="1786" y="1615"/>
                    <a:pt x="1796" y="1585"/>
                  </a:cubicBezTo>
                  <a:cubicBezTo>
                    <a:pt x="1929" y="1383"/>
                    <a:pt x="2046" y="1170"/>
                    <a:pt x="2147" y="950"/>
                  </a:cubicBezTo>
                  <a:cubicBezTo>
                    <a:pt x="2191" y="860"/>
                    <a:pt x="2234" y="770"/>
                    <a:pt x="2275" y="680"/>
                  </a:cubicBezTo>
                  <a:cubicBezTo>
                    <a:pt x="2294" y="640"/>
                    <a:pt x="2312" y="601"/>
                    <a:pt x="2331" y="561"/>
                  </a:cubicBezTo>
                  <a:cubicBezTo>
                    <a:pt x="2342" y="532"/>
                    <a:pt x="2354" y="506"/>
                    <a:pt x="2369" y="477"/>
                  </a:cubicBezTo>
                  <a:cubicBezTo>
                    <a:pt x="2386" y="433"/>
                    <a:pt x="2400" y="387"/>
                    <a:pt x="2408" y="339"/>
                  </a:cubicBezTo>
                  <a:cubicBezTo>
                    <a:pt x="2424" y="263"/>
                    <a:pt x="2388" y="187"/>
                    <a:pt x="2320" y="151"/>
                  </a:cubicBezTo>
                  <a:cubicBezTo>
                    <a:pt x="2284" y="132"/>
                    <a:pt x="2247" y="119"/>
                    <a:pt x="2208" y="119"/>
                  </a:cubicBezTo>
                  <a:cubicBezTo>
                    <a:pt x="2191" y="119"/>
                    <a:pt x="2174" y="121"/>
                    <a:pt x="2157" y="127"/>
                  </a:cubicBezTo>
                  <a:cubicBezTo>
                    <a:pt x="2111" y="143"/>
                    <a:pt x="2069" y="172"/>
                    <a:pt x="2041" y="210"/>
                  </a:cubicBezTo>
                  <a:cubicBezTo>
                    <a:pt x="2006" y="252"/>
                    <a:pt x="1976" y="298"/>
                    <a:pt x="1948" y="346"/>
                  </a:cubicBezTo>
                  <a:cubicBezTo>
                    <a:pt x="1913" y="404"/>
                    <a:pt x="1883" y="463"/>
                    <a:pt x="1853" y="523"/>
                  </a:cubicBezTo>
                  <a:cubicBezTo>
                    <a:pt x="1778" y="673"/>
                    <a:pt x="1716" y="827"/>
                    <a:pt x="1655" y="982"/>
                  </a:cubicBezTo>
                  <a:cubicBezTo>
                    <a:pt x="1623" y="1063"/>
                    <a:pt x="1591" y="1142"/>
                    <a:pt x="1565" y="1224"/>
                  </a:cubicBezTo>
                  <a:cubicBezTo>
                    <a:pt x="1544" y="1291"/>
                    <a:pt x="1523" y="1357"/>
                    <a:pt x="1501" y="1422"/>
                  </a:cubicBezTo>
                  <a:cubicBezTo>
                    <a:pt x="1468" y="1471"/>
                    <a:pt x="1433" y="1517"/>
                    <a:pt x="1397" y="1563"/>
                  </a:cubicBezTo>
                  <a:cubicBezTo>
                    <a:pt x="1354" y="1617"/>
                    <a:pt x="1306" y="1668"/>
                    <a:pt x="1259" y="1715"/>
                  </a:cubicBezTo>
                  <a:cubicBezTo>
                    <a:pt x="1226" y="1745"/>
                    <a:pt x="1191" y="1774"/>
                    <a:pt x="1156" y="1800"/>
                  </a:cubicBezTo>
                  <a:cubicBezTo>
                    <a:pt x="1139" y="1813"/>
                    <a:pt x="1120" y="1827"/>
                    <a:pt x="1101" y="1837"/>
                  </a:cubicBezTo>
                  <a:cubicBezTo>
                    <a:pt x="1085" y="1845"/>
                    <a:pt x="1070" y="1853"/>
                    <a:pt x="1055" y="1860"/>
                  </a:cubicBezTo>
                  <a:lnTo>
                    <a:pt x="1055" y="1860"/>
                  </a:lnTo>
                  <a:cubicBezTo>
                    <a:pt x="1039" y="1867"/>
                    <a:pt x="1023" y="1872"/>
                    <a:pt x="1007" y="1876"/>
                  </a:cubicBezTo>
                  <a:cubicBezTo>
                    <a:pt x="1014" y="1875"/>
                    <a:pt x="1022" y="1873"/>
                    <a:pt x="1028" y="1872"/>
                  </a:cubicBezTo>
                  <a:lnTo>
                    <a:pt x="1028" y="1872"/>
                  </a:lnTo>
                  <a:cubicBezTo>
                    <a:pt x="1017" y="1875"/>
                    <a:pt x="1006" y="1878"/>
                    <a:pt x="993" y="1880"/>
                  </a:cubicBezTo>
                  <a:lnTo>
                    <a:pt x="982" y="1880"/>
                  </a:lnTo>
                  <a:lnTo>
                    <a:pt x="971" y="1878"/>
                  </a:lnTo>
                  <a:lnTo>
                    <a:pt x="968" y="1878"/>
                  </a:lnTo>
                  <a:cubicBezTo>
                    <a:pt x="966" y="1876"/>
                    <a:pt x="963" y="1875"/>
                    <a:pt x="961" y="1873"/>
                  </a:cubicBezTo>
                  <a:cubicBezTo>
                    <a:pt x="949" y="1862"/>
                    <a:pt x="936" y="1851"/>
                    <a:pt x="923" y="1838"/>
                  </a:cubicBezTo>
                  <a:cubicBezTo>
                    <a:pt x="914" y="1827"/>
                    <a:pt x="906" y="1818"/>
                    <a:pt x="898" y="1808"/>
                  </a:cubicBezTo>
                  <a:cubicBezTo>
                    <a:pt x="885" y="1791"/>
                    <a:pt x="873" y="1772"/>
                    <a:pt x="863" y="1755"/>
                  </a:cubicBezTo>
                  <a:cubicBezTo>
                    <a:pt x="855" y="1736"/>
                    <a:pt x="846" y="1718"/>
                    <a:pt x="838" y="1699"/>
                  </a:cubicBezTo>
                  <a:cubicBezTo>
                    <a:pt x="825" y="1664"/>
                    <a:pt x="814" y="1628"/>
                    <a:pt x="805" y="1592"/>
                  </a:cubicBezTo>
                  <a:cubicBezTo>
                    <a:pt x="767" y="1424"/>
                    <a:pt x="740" y="1254"/>
                    <a:pt x="716" y="1085"/>
                  </a:cubicBezTo>
                  <a:cubicBezTo>
                    <a:pt x="707" y="968"/>
                    <a:pt x="694" y="851"/>
                    <a:pt x="694" y="734"/>
                  </a:cubicBezTo>
                  <a:cubicBezTo>
                    <a:pt x="695" y="688"/>
                    <a:pt x="700" y="642"/>
                    <a:pt x="705" y="596"/>
                  </a:cubicBezTo>
                  <a:cubicBezTo>
                    <a:pt x="713" y="555"/>
                    <a:pt x="721" y="515"/>
                    <a:pt x="732" y="474"/>
                  </a:cubicBezTo>
                  <a:cubicBezTo>
                    <a:pt x="741" y="445"/>
                    <a:pt x="751" y="419"/>
                    <a:pt x="764" y="390"/>
                  </a:cubicBezTo>
                  <a:cubicBezTo>
                    <a:pt x="765" y="385"/>
                    <a:pt x="768" y="381"/>
                    <a:pt x="771" y="374"/>
                  </a:cubicBezTo>
                  <a:cubicBezTo>
                    <a:pt x="789" y="380"/>
                    <a:pt x="806" y="383"/>
                    <a:pt x="824" y="383"/>
                  </a:cubicBezTo>
                  <a:cubicBezTo>
                    <a:pt x="849" y="383"/>
                    <a:pt x="873" y="377"/>
                    <a:pt x="896" y="366"/>
                  </a:cubicBezTo>
                  <a:cubicBezTo>
                    <a:pt x="939" y="347"/>
                    <a:pt x="972" y="312"/>
                    <a:pt x="988" y="268"/>
                  </a:cubicBezTo>
                  <a:cubicBezTo>
                    <a:pt x="1023" y="173"/>
                    <a:pt x="971" y="80"/>
                    <a:pt x="882" y="42"/>
                  </a:cubicBezTo>
                  <a:cubicBezTo>
                    <a:pt x="835" y="20"/>
                    <a:pt x="790" y="0"/>
                    <a:pt x="7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4" name="Google Shape;9324;p18"/>
            <p:cNvSpPr/>
            <p:nvPr/>
          </p:nvSpPr>
          <p:spPr>
            <a:xfrm>
              <a:off x="2158575" y="1820425"/>
              <a:ext cx="44400" cy="167800"/>
            </a:xfrm>
            <a:custGeom>
              <a:avLst/>
              <a:gdLst/>
              <a:ahLst/>
              <a:cxnLst/>
              <a:rect l="l" t="t" r="r" b="b"/>
              <a:pathLst>
                <a:path w="1776" h="6712" extrusionOk="0">
                  <a:moveTo>
                    <a:pt x="1455" y="1"/>
                  </a:moveTo>
                  <a:cubicBezTo>
                    <a:pt x="1434" y="1"/>
                    <a:pt x="1413" y="3"/>
                    <a:pt x="1392" y="9"/>
                  </a:cubicBezTo>
                  <a:cubicBezTo>
                    <a:pt x="1350" y="21"/>
                    <a:pt x="1312" y="42"/>
                    <a:pt x="1280" y="72"/>
                  </a:cubicBezTo>
                  <a:cubicBezTo>
                    <a:pt x="1245" y="105"/>
                    <a:pt x="1215" y="143"/>
                    <a:pt x="1190" y="184"/>
                  </a:cubicBezTo>
                  <a:cubicBezTo>
                    <a:pt x="1161" y="229"/>
                    <a:pt x="1134" y="275"/>
                    <a:pt x="1111" y="320"/>
                  </a:cubicBezTo>
                  <a:cubicBezTo>
                    <a:pt x="1008" y="534"/>
                    <a:pt x="937" y="762"/>
                    <a:pt x="880" y="993"/>
                  </a:cubicBezTo>
                  <a:cubicBezTo>
                    <a:pt x="848" y="1121"/>
                    <a:pt x="819" y="1250"/>
                    <a:pt x="797" y="1380"/>
                  </a:cubicBezTo>
                  <a:cubicBezTo>
                    <a:pt x="777" y="1497"/>
                    <a:pt x="753" y="1612"/>
                    <a:pt x="740" y="1731"/>
                  </a:cubicBezTo>
                  <a:cubicBezTo>
                    <a:pt x="701" y="2068"/>
                    <a:pt x="655" y="2405"/>
                    <a:pt x="623" y="2742"/>
                  </a:cubicBezTo>
                  <a:cubicBezTo>
                    <a:pt x="607" y="2910"/>
                    <a:pt x="591" y="3078"/>
                    <a:pt x="577" y="3246"/>
                  </a:cubicBezTo>
                  <a:cubicBezTo>
                    <a:pt x="561" y="3420"/>
                    <a:pt x="549" y="3596"/>
                    <a:pt x="531" y="3771"/>
                  </a:cubicBezTo>
                  <a:cubicBezTo>
                    <a:pt x="520" y="3884"/>
                    <a:pt x="509" y="3996"/>
                    <a:pt x="498" y="4110"/>
                  </a:cubicBezTo>
                  <a:cubicBezTo>
                    <a:pt x="490" y="4186"/>
                    <a:pt x="485" y="4264"/>
                    <a:pt x="476" y="4340"/>
                  </a:cubicBezTo>
                  <a:cubicBezTo>
                    <a:pt x="454" y="4514"/>
                    <a:pt x="433" y="4688"/>
                    <a:pt x="411" y="4861"/>
                  </a:cubicBezTo>
                  <a:cubicBezTo>
                    <a:pt x="390" y="4990"/>
                    <a:pt x="370" y="5120"/>
                    <a:pt x="348" y="5248"/>
                  </a:cubicBezTo>
                  <a:cubicBezTo>
                    <a:pt x="330" y="5364"/>
                    <a:pt x="305" y="5476"/>
                    <a:pt x="283" y="5592"/>
                  </a:cubicBezTo>
                  <a:cubicBezTo>
                    <a:pt x="238" y="5810"/>
                    <a:pt x="180" y="6026"/>
                    <a:pt x="118" y="6239"/>
                  </a:cubicBezTo>
                  <a:cubicBezTo>
                    <a:pt x="102" y="6298"/>
                    <a:pt x="83" y="6355"/>
                    <a:pt x="63" y="6412"/>
                  </a:cubicBezTo>
                  <a:cubicBezTo>
                    <a:pt x="14" y="6462"/>
                    <a:pt x="1" y="6540"/>
                    <a:pt x="29" y="6603"/>
                  </a:cubicBezTo>
                  <a:cubicBezTo>
                    <a:pt x="37" y="6621"/>
                    <a:pt x="48" y="6637"/>
                    <a:pt x="60" y="6651"/>
                  </a:cubicBezTo>
                  <a:cubicBezTo>
                    <a:pt x="90" y="6689"/>
                    <a:pt x="137" y="6711"/>
                    <a:pt x="186" y="6711"/>
                  </a:cubicBezTo>
                  <a:cubicBezTo>
                    <a:pt x="188" y="6711"/>
                    <a:pt x="189" y="6711"/>
                    <a:pt x="191" y="6711"/>
                  </a:cubicBezTo>
                  <a:cubicBezTo>
                    <a:pt x="192" y="6711"/>
                    <a:pt x="194" y="6711"/>
                    <a:pt x="196" y="6711"/>
                  </a:cubicBezTo>
                  <a:cubicBezTo>
                    <a:pt x="249" y="6711"/>
                    <a:pt x="299" y="6684"/>
                    <a:pt x="332" y="6641"/>
                  </a:cubicBezTo>
                  <a:cubicBezTo>
                    <a:pt x="359" y="6597"/>
                    <a:pt x="378" y="6548"/>
                    <a:pt x="387" y="6497"/>
                  </a:cubicBezTo>
                  <a:cubicBezTo>
                    <a:pt x="394" y="6472"/>
                    <a:pt x="400" y="6445"/>
                    <a:pt x="406" y="6420"/>
                  </a:cubicBezTo>
                  <a:cubicBezTo>
                    <a:pt x="417" y="6371"/>
                    <a:pt x="428" y="6320"/>
                    <a:pt x="439" y="6269"/>
                  </a:cubicBezTo>
                  <a:cubicBezTo>
                    <a:pt x="462" y="6173"/>
                    <a:pt x="484" y="6073"/>
                    <a:pt x="503" y="5977"/>
                  </a:cubicBezTo>
                  <a:cubicBezTo>
                    <a:pt x="523" y="5878"/>
                    <a:pt x="544" y="5782"/>
                    <a:pt x="563" y="5685"/>
                  </a:cubicBezTo>
                  <a:cubicBezTo>
                    <a:pt x="582" y="5573"/>
                    <a:pt x="604" y="5462"/>
                    <a:pt x="621" y="5351"/>
                  </a:cubicBezTo>
                  <a:lnTo>
                    <a:pt x="621" y="5359"/>
                  </a:lnTo>
                  <a:cubicBezTo>
                    <a:pt x="644" y="5218"/>
                    <a:pt x="664" y="5079"/>
                    <a:pt x="686" y="4938"/>
                  </a:cubicBezTo>
                  <a:cubicBezTo>
                    <a:pt x="704" y="4818"/>
                    <a:pt x="718" y="4696"/>
                    <a:pt x="732" y="4576"/>
                  </a:cubicBezTo>
                  <a:cubicBezTo>
                    <a:pt x="766" y="4314"/>
                    <a:pt x="792" y="4055"/>
                    <a:pt x="819" y="3795"/>
                  </a:cubicBezTo>
                  <a:cubicBezTo>
                    <a:pt x="856" y="3452"/>
                    <a:pt x="889" y="3110"/>
                    <a:pt x="927" y="2768"/>
                  </a:cubicBezTo>
                  <a:cubicBezTo>
                    <a:pt x="963" y="2434"/>
                    <a:pt x="1011" y="2103"/>
                    <a:pt x="1057" y="1772"/>
                  </a:cubicBezTo>
                  <a:cubicBezTo>
                    <a:pt x="1100" y="1516"/>
                    <a:pt x="1147" y="1261"/>
                    <a:pt x="1215" y="1011"/>
                  </a:cubicBezTo>
                  <a:lnTo>
                    <a:pt x="1215" y="1011"/>
                  </a:lnTo>
                  <a:cubicBezTo>
                    <a:pt x="1212" y="1030"/>
                    <a:pt x="1209" y="1049"/>
                    <a:pt x="1207" y="1066"/>
                  </a:cubicBezTo>
                  <a:cubicBezTo>
                    <a:pt x="1193" y="1171"/>
                    <a:pt x="1174" y="1281"/>
                    <a:pt x="1206" y="1383"/>
                  </a:cubicBezTo>
                  <a:cubicBezTo>
                    <a:pt x="1223" y="1435"/>
                    <a:pt x="1263" y="1476"/>
                    <a:pt x="1315" y="1495"/>
                  </a:cubicBezTo>
                  <a:cubicBezTo>
                    <a:pt x="1334" y="1502"/>
                    <a:pt x="1355" y="1506"/>
                    <a:pt x="1376" y="1506"/>
                  </a:cubicBezTo>
                  <a:cubicBezTo>
                    <a:pt x="1401" y="1506"/>
                    <a:pt x="1426" y="1501"/>
                    <a:pt x="1449" y="1490"/>
                  </a:cubicBezTo>
                  <a:cubicBezTo>
                    <a:pt x="1497" y="1471"/>
                    <a:pt x="1536" y="1438"/>
                    <a:pt x="1563" y="1394"/>
                  </a:cubicBezTo>
                  <a:cubicBezTo>
                    <a:pt x="1590" y="1351"/>
                    <a:pt x="1614" y="1307"/>
                    <a:pt x="1635" y="1261"/>
                  </a:cubicBezTo>
                  <a:cubicBezTo>
                    <a:pt x="1687" y="1144"/>
                    <a:pt x="1725" y="1022"/>
                    <a:pt x="1747" y="895"/>
                  </a:cubicBezTo>
                  <a:cubicBezTo>
                    <a:pt x="1769" y="748"/>
                    <a:pt x="1775" y="599"/>
                    <a:pt x="1764" y="450"/>
                  </a:cubicBezTo>
                  <a:cubicBezTo>
                    <a:pt x="1753" y="284"/>
                    <a:pt x="1723" y="81"/>
                    <a:pt x="1541" y="15"/>
                  </a:cubicBezTo>
                  <a:cubicBezTo>
                    <a:pt x="1514" y="6"/>
                    <a:pt x="1484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5" name="Google Shape;9325;p18"/>
            <p:cNvSpPr/>
            <p:nvPr/>
          </p:nvSpPr>
          <p:spPr>
            <a:xfrm>
              <a:off x="2140575" y="1893625"/>
              <a:ext cx="84275" cy="44100"/>
            </a:xfrm>
            <a:custGeom>
              <a:avLst/>
              <a:gdLst/>
              <a:ahLst/>
              <a:cxnLst/>
              <a:rect l="l" t="t" r="r" b="b"/>
              <a:pathLst>
                <a:path w="3371" h="1764" extrusionOk="0">
                  <a:moveTo>
                    <a:pt x="3205" y="0"/>
                  </a:moveTo>
                  <a:cubicBezTo>
                    <a:pt x="3190" y="0"/>
                    <a:pt x="3175" y="3"/>
                    <a:pt x="3160" y="8"/>
                  </a:cubicBezTo>
                  <a:cubicBezTo>
                    <a:pt x="2803" y="131"/>
                    <a:pt x="2446" y="255"/>
                    <a:pt x="2090" y="380"/>
                  </a:cubicBezTo>
                  <a:cubicBezTo>
                    <a:pt x="1924" y="440"/>
                    <a:pt x="1758" y="498"/>
                    <a:pt x="1592" y="558"/>
                  </a:cubicBezTo>
                  <a:cubicBezTo>
                    <a:pt x="1444" y="611"/>
                    <a:pt x="1297" y="665"/>
                    <a:pt x="1153" y="725"/>
                  </a:cubicBezTo>
                  <a:cubicBezTo>
                    <a:pt x="1063" y="761"/>
                    <a:pt x="973" y="796"/>
                    <a:pt x="884" y="835"/>
                  </a:cubicBezTo>
                  <a:cubicBezTo>
                    <a:pt x="792" y="877"/>
                    <a:pt x="700" y="919"/>
                    <a:pt x="609" y="961"/>
                  </a:cubicBezTo>
                  <a:cubicBezTo>
                    <a:pt x="539" y="994"/>
                    <a:pt x="471" y="1029"/>
                    <a:pt x="404" y="1065"/>
                  </a:cubicBezTo>
                  <a:cubicBezTo>
                    <a:pt x="313" y="1114"/>
                    <a:pt x="219" y="1170"/>
                    <a:pt x="145" y="1241"/>
                  </a:cubicBezTo>
                  <a:cubicBezTo>
                    <a:pt x="66" y="1317"/>
                    <a:pt x="1" y="1409"/>
                    <a:pt x="20" y="1523"/>
                  </a:cubicBezTo>
                  <a:cubicBezTo>
                    <a:pt x="28" y="1568"/>
                    <a:pt x="48" y="1611"/>
                    <a:pt x="77" y="1648"/>
                  </a:cubicBezTo>
                  <a:cubicBezTo>
                    <a:pt x="105" y="1678"/>
                    <a:pt x="135" y="1705"/>
                    <a:pt x="168" y="1730"/>
                  </a:cubicBezTo>
                  <a:cubicBezTo>
                    <a:pt x="199" y="1752"/>
                    <a:pt x="233" y="1763"/>
                    <a:pt x="270" y="1763"/>
                  </a:cubicBezTo>
                  <a:cubicBezTo>
                    <a:pt x="328" y="1763"/>
                    <a:pt x="382" y="1736"/>
                    <a:pt x="417" y="1689"/>
                  </a:cubicBezTo>
                  <a:cubicBezTo>
                    <a:pt x="463" y="1624"/>
                    <a:pt x="460" y="1537"/>
                    <a:pt x="409" y="1475"/>
                  </a:cubicBezTo>
                  <a:cubicBezTo>
                    <a:pt x="420" y="1467"/>
                    <a:pt x="430" y="1458"/>
                    <a:pt x="439" y="1450"/>
                  </a:cubicBezTo>
                  <a:cubicBezTo>
                    <a:pt x="501" y="1407"/>
                    <a:pt x="564" y="1367"/>
                    <a:pt x="631" y="1331"/>
                  </a:cubicBezTo>
                  <a:cubicBezTo>
                    <a:pt x="936" y="1170"/>
                    <a:pt x="1254" y="1030"/>
                    <a:pt x="1576" y="900"/>
                  </a:cubicBezTo>
                  <a:cubicBezTo>
                    <a:pt x="1823" y="810"/>
                    <a:pt x="2070" y="715"/>
                    <a:pt x="2318" y="627"/>
                  </a:cubicBezTo>
                  <a:cubicBezTo>
                    <a:pt x="2628" y="513"/>
                    <a:pt x="2939" y="400"/>
                    <a:pt x="3251" y="289"/>
                  </a:cubicBezTo>
                  <a:cubicBezTo>
                    <a:pt x="3328" y="264"/>
                    <a:pt x="3371" y="182"/>
                    <a:pt x="3346" y="104"/>
                  </a:cubicBezTo>
                  <a:cubicBezTo>
                    <a:pt x="3326" y="41"/>
                    <a:pt x="3268" y="0"/>
                    <a:pt x="3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6" name="Google Shape;9326;p18"/>
            <p:cNvSpPr/>
            <p:nvPr/>
          </p:nvSpPr>
          <p:spPr>
            <a:xfrm>
              <a:off x="2218075" y="1829500"/>
              <a:ext cx="66275" cy="116250"/>
            </a:xfrm>
            <a:custGeom>
              <a:avLst/>
              <a:gdLst/>
              <a:ahLst/>
              <a:cxnLst/>
              <a:rect l="l" t="t" r="r" b="b"/>
              <a:pathLst>
                <a:path w="2651" h="4650" extrusionOk="0">
                  <a:moveTo>
                    <a:pt x="2300" y="744"/>
                  </a:moveTo>
                  <a:lnTo>
                    <a:pt x="2300" y="744"/>
                  </a:lnTo>
                  <a:cubicBezTo>
                    <a:pt x="2297" y="777"/>
                    <a:pt x="2292" y="809"/>
                    <a:pt x="2288" y="841"/>
                  </a:cubicBezTo>
                  <a:cubicBezTo>
                    <a:pt x="2269" y="969"/>
                    <a:pt x="2243" y="1096"/>
                    <a:pt x="2213" y="1222"/>
                  </a:cubicBezTo>
                  <a:cubicBezTo>
                    <a:pt x="2220" y="1169"/>
                    <a:pt x="2227" y="1115"/>
                    <a:pt x="2235" y="1060"/>
                  </a:cubicBezTo>
                  <a:lnTo>
                    <a:pt x="2235" y="1060"/>
                  </a:lnTo>
                  <a:lnTo>
                    <a:pt x="2232" y="1081"/>
                  </a:lnTo>
                  <a:cubicBezTo>
                    <a:pt x="2250" y="967"/>
                    <a:pt x="2272" y="855"/>
                    <a:pt x="2300" y="744"/>
                  </a:cubicBezTo>
                  <a:close/>
                  <a:moveTo>
                    <a:pt x="611" y="2955"/>
                  </a:moveTo>
                  <a:cubicBezTo>
                    <a:pt x="608" y="2959"/>
                    <a:pt x="606" y="2963"/>
                    <a:pt x="603" y="2967"/>
                  </a:cubicBezTo>
                  <a:cubicBezTo>
                    <a:pt x="606" y="2963"/>
                    <a:pt x="609" y="2959"/>
                    <a:pt x="611" y="2955"/>
                  </a:cubicBezTo>
                  <a:close/>
                  <a:moveTo>
                    <a:pt x="1123" y="2509"/>
                  </a:moveTo>
                  <a:cubicBezTo>
                    <a:pt x="1140" y="2511"/>
                    <a:pt x="1157" y="2511"/>
                    <a:pt x="1175" y="2514"/>
                  </a:cubicBezTo>
                  <a:lnTo>
                    <a:pt x="1192" y="2517"/>
                  </a:lnTo>
                  <a:lnTo>
                    <a:pt x="1192" y="2517"/>
                  </a:lnTo>
                  <a:cubicBezTo>
                    <a:pt x="1198" y="2518"/>
                    <a:pt x="1205" y="2521"/>
                    <a:pt x="1213" y="2524"/>
                  </a:cubicBezTo>
                  <a:cubicBezTo>
                    <a:pt x="1230" y="2533"/>
                    <a:pt x="1248" y="2543"/>
                    <a:pt x="1265" y="2552"/>
                  </a:cubicBezTo>
                  <a:cubicBezTo>
                    <a:pt x="1274" y="2558"/>
                    <a:pt x="1286" y="2566"/>
                    <a:pt x="1295" y="2573"/>
                  </a:cubicBezTo>
                  <a:cubicBezTo>
                    <a:pt x="1316" y="2590"/>
                    <a:pt x="1335" y="2609"/>
                    <a:pt x="1354" y="2628"/>
                  </a:cubicBezTo>
                  <a:cubicBezTo>
                    <a:pt x="1381" y="2658"/>
                    <a:pt x="1404" y="2687"/>
                    <a:pt x="1428" y="2717"/>
                  </a:cubicBezTo>
                  <a:cubicBezTo>
                    <a:pt x="1450" y="2747"/>
                    <a:pt x="1469" y="2778"/>
                    <a:pt x="1488" y="2812"/>
                  </a:cubicBezTo>
                  <a:cubicBezTo>
                    <a:pt x="1499" y="2834"/>
                    <a:pt x="1514" y="2861"/>
                    <a:pt x="1520" y="2881"/>
                  </a:cubicBezTo>
                  <a:cubicBezTo>
                    <a:pt x="1528" y="2902"/>
                    <a:pt x="1534" y="2924"/>
                    <a:pt x="1540" y="2945"/>
                  </a:cubicBezTo>
                  <a:cubicBezTo>
                    <a:pt x="1544" y="2959"/>
                    <a:pt x="1547" y="2973"/>
                    <a:pt x="1548" y="2987"/>
                  </a:cubicBezTo>
                  <a:lnTo>
                    <a:pt x="1458" y="3169"/>
                  </a:lnTo>
                  <a:cubicBezTo>
                    <a:pt x="1388" y="3307"/>
                    <a:pt x="1316" y="3442"/>
                    <a:pt x="1236" y="3575"/>
                  </a:cubicBezTo>
                  <a:cubicBezTo>
                    <a:pt x="1161" y="3695"/>
                    <a:pt x="1080" y="3812"/>
                    <a:pt x="993" y="3924"/>
                  </a:cubicBezTo>
                  <a:cubicBezTo>
                    <a:pt x="942" y="3985"/>
                    <a:pt x="888" y="4042"/>
                    <a:pt x="833" y="4095"/>
                  </a:cubicBezTo>
                  <a:cubicBezTo>
                    <a:pt x="809" y="4114"/>
                    <a:pt x="785" y="4135"/>
                    <a:pt x="760" y="4154"/>
                  </a:cubicBezTo>
                  <a:cubicBezTo>
                    <a:pt x="739" y="4168"/>
                    <a:pt x="720" y="4181"/>
                    <a:pt x="700" y="4192"/>
                  </a:cubicBezTo>
                  <a:cubicBezTo>
                    <a:pt x="681" y="4201"/>
                    <a:pt x="660" y="4211"/>
                    <a:pt x="641" y="4219"/>
                  </a:cubicBezTo>
                  <a:cubicBezTo>
                    <a:pt x="630" y="4224"/>
                    <a:pt x="616" y="4228"/>
                    <a:pt x="606" y="4230"/>
                  </a:cubicBezTo>
                  <a:cubicBezTo>
                    <a:pt x="595" y="4233"/>
                    <a:pt x="586" y="4235"/>
                    <a:pt x="576" y="4236"/>
                  </a:cubicBezTo>
                  <a:lnTo>
                    <a:pt x="556" y="4236"/>
                  </a:lnTo>
                  <a:cubicBezTo>
                    <a:pt x="546" y="4236"/>
                    <a:pt x="535" y="4236"/>
                    <a:pt x="526" y="4235"/>
                  </a:cubicBezTo>
                  <a:cubicBezTo>
                    <a:pt x="517" y="4233"/>
                    <a:pt x="508" y="4231"/>
                    <a:pt x="499" y="4229"/>
                  </a:cubicBezTo>
                  <a:lnTo>
                    <a:pt x="499" y="4229"/>
                  </a:lnTo>
                  <a:cubicBezTo>
                    <a:pt x="494" y="4226"/>
                    <a:pt x="488" y="4225"/>
                    <a:pt x="483" y="4222"/>
                  </a:cubicBezTo>
                  <a:lnTo>
                    <a:pt x="473" y="4217"/>
                  </a:lnTo>
                  <a:lnTo>
                    <a:pt x="454" y="4203"/>
                  </a:lnTo>
                  <a:cubicBezTo>
                    <a:pt x="447" y="4197"/>
                    <a:pt x="437" y="4189"/>
                    <a:pt x="432" y="4182"/>
                  </a:cubicBezTo>
                  <a:cubicBezTo>
                    <a:pt x="428" y="4178"/>
                    <a:pt x="423" y="4173"/>
                    <a:pt x="417" y="4165"/>
                  </a:cubicBezTo>
                  <a:cubicBezTo>
                    <a:pt x="412" y="4157"/>
                    <a:pt x="405" y="4148"/>
                    <a:pt x="401" y="4138"/>
                  </a:cubicBezTo>
                  <a:cubicBezTo>
                    <a:pt x="391" y="4118"/>
                    <a:pt x="379" y="4094"/>
                    <a:pt x="371" y="4072"/>
                  </a:cubicBezTo>
                  <a:cubicBezTo>
                    <a:pt x="363" y="4050"/>
                    <a:pt x="356" y="4027"/>
                    <a:pt x="350" y="4004"/>
                  </a:cubicBezTo>
                  <a:cubicBezTo>
                    <a:pt x="342" y="3969"/>
                    <a:pt x="334" y="3934"/>
                    <a:pt x="331" y="3899"/>
                  </a:cubicBezTo>
                  <a:cubicBezTo>
                    <a:pt x="329" y="3864"/>
                    <a:pt x="328" y="3829"/>
                    <a:pt x="328" y="3793"/>
                  </a:cubicBezTo>
                  <a:cubicBezTo>
                    <a:pt x="329" y="3749"/>
                    <a:pt x="333" y="3706"/>
                    <a:pt x="339" y="3662"/>
                  </a:cubicBezTo>
                  <a:cubicBezTo>
                    <a:pt x="350" y="3592"/>
                    <a:pt x="364" y="3521"/>
                    <a:pt x="385" y="3453"/>
                  </a:cubicBezTo>
                  <a:cubicBezTo>
                    <a:pt x="409" y="3375"/>
                    <a:pt x="436" y="3301"/>
                    <a:pt x="467" y="3226"/>
                  </a:cubicBezTo>
                  <a:lnTo>
                    <a:pt x="467" y="3226"/>
                  </a:lnTo>
                  <a:lnTo>
                    <a:pt x="458" y="3247"/>
                  </a:lnTo>
                  <a:cubicBezTo>
                    <a:pt x="504" y="3144"/>
                    <a:pt x="556" y="3044"/>
                    <a:pt x="614" y="2948"/>
                  </a:cubicBezTo>
                  <a:lnTo>
                    <a:pt x="614" y="2948"/>
                  </a:lnTo>
                  <a:cubicBezTo>
                    <a:pt x="613" y="2950"/>
                    <a:pt x="612" y="2952"/>
                    <a:pt x="611" y="2955"/>
                  </a:cubicBezTo>
                  <a:lnTo>
                    <a:pt x="611" y="2955"/>
                  </a:lnTo>
                  <a:cubicBezTo>
                    <a:pt x="650" y="2892"/>
                    <a:pt x="693" y="2832"/>
                    <a:pt x="738" y="2772"/>
                  </a:cubicBezTo>
                  <a:cubicBezTo>
                    <a:pt x="777" y="2728"/>
                    <a:pt x="814" y="2685"/>
                    <a:pt x="857" y="2644"/>
                  </a:cubicBezTo>
                  <a:cubicBezTo>
                    <a:pt x="876" y="2625"/>
                    <a:pt x="896" y="2607"/>
                    <a:pt x="918" y="2592"/>
                  </a:cubicBezTo>
                  <a:cubicBezTo>
                    <a:pt x="936" y="2579"/>
                    <a:pt x="953" y="2566"/>
                    <a:pt x="972" y="2557"/>
                  </a:cubicBezTo>
                  <a:cubicBezTo>
                    <a:pt x="993" y="2546"/>
                    <a:pt x="1013" y="2536"/>
                    <a:pt x="1032" y="2528"/>
                  </a:cubicBezTo>
                  <a:cubicBezTo>
                    <a:pt x="1043" y="2524"/>
                    <a:pt x="1054" y="2520"/>
                    <a:pt x="1066" y="2517"/>
                  </a:cubicBezTo>
                  <a:cubicBezTo>
                    <a:pt x="1077" y="2516"/>
                    <a:pt x="1091" y="2512"/>
                    <a:pt x="1099" y="2511"/>
                  </a:cubicBezTo>
                  <a:cubicBezTo>
                    <a:pt x="1107" y="2509"/>
                    <a:pt x="1115" y="2509"/>
                    <a:pt x="1123" y="2509"/>
                  </a:cubicBezTo>
                  <a:close/>
                  <a:moveTo>
                    <a:pt x="2444" y="0"/>
                  </a:moveTo>
                  <a:cubicBezTo>
                    <a:pt x="2427" y="0"/>
                    <a:pt x="2410" y="3"/>
                    <a:pt x="2394" y="10"/>
                  </a:cubicBezTo>
                  <a:cubicBezTo>
                    <a:pt x="2337" y="32"/>
                    <a:pt x="2281" y="49"/>
                    <a:pt x="2237" y="94"/>
                  </a:cubicBezTo>
                  <a:cubicBezTo>
                    <a:pt x="2199" y="132"/>
                    <a:pt x="2167" y="176"/>
                    <a:pt x="2144" y="225"/>
                  </a:cubicBezTo>
                  <a:cubicBezTo>
                    <a:pt x="2083" y="345"/>
                    <a:pt x="2036" y="472"/>
                    <a:pt x="2001" y="602"/>
                  </a:cubicBezTo>
                  <a:cubicBezTo>
                    <a:pt x="1925" y="885"/>
                    <a:pt x="1889" y="1180"/>
                    <a:pt x="1868" y="1472"/>
                  </a:cubicBezTo>
                  <a:cubicBezTo>
                    <a:pt x="1848" y="1765"/>
                    <a:pt x="1840" y="2058"/>
                    <a:pt x="1825" y="2351"/>
                  </a:cubicBezTo>
                  <a:lnTo>
                    <a:pt x="1825" y="2364"/>
                  </a:lnTo>
                  <a:lnTo>
                    <a:pt x="1817" y="2383"/>
                  </a:lnTo>
                  <a:cubicBezTo>
                    <a:pt x="1794" y="2446"/>
                    <a:pt x="1768" y="2506"/>
                    <a:pt x="1741" y="2568"/>
                  </a:cubicBezTo>
                  <a:cubicBezTo>
                    <a:pt x="1689" y="2487"/>
                    <a:pt x="1626" y="2414"/>
                    <a:pt x="1556" y="2349"/>
                  </a:cubicBezTo>
                  <a:cubicBezTo>
                    <a:pt x="1440" y="2244"/>
                    <a:pt x="1297" y="2170"/>
                    <a:pt x="1139" y="2170"/>
                  </a:cubicBezTo>
                  <a:cubicBezTo>
                    <a:pt x="1131" y="2170"/>
                    <a:pt x="1123" y="2170"/>
                    <a:pt x="1115" y="2171"/>
                  </a:cubicBezTo>
                  <a:cubicBezTo>
                    <a:pt x="891" y="2182"/>
                    <a:pt x="700" y="2308"/>
                    <a:pt x="556" y="2471"/>
                  </a:cubicBezTo>
                  <a:cubicBezTo>
                    <a:pt x="396" y="2655"/>
                    <a:pt x="266" y="2862"/>
                    <a:pt x="171" y="3085"/>
                  </a:cubicBezTo>
                  <a:cubicBezTo>
                    <a:pt x="73" y="3312"/>
                    <a:pt x="2" y="3557"/>
                    <a:pt x="2" y="3806"/>
                  </a:cubicBezTo>
                  <a:cubicBezTo>
                    <a:pt x="0" y="3929"/>
                    <a:pt x="13" y="4057"/>
                    <a:pt x="56" y="4173"/>
                  </a:cubicBezTo>
                  <a:cubicBezTo>
                    <a:pt x="90" y="4265"/>
                    <a:pt x="132" y="4353"/>
                    <a:pt x="203" y="4425"/>
                  </a:cubicBezTo>
                  <a:cubicBezTo>
                    <a:pt x="277" y="4501"/>
                    <a:pt x="374" y="4551"/>
                    <a:pt x="480" y="4567"/>
                  </a:cubicBezTo>
                  <a:cubicBezTo>
                    <a:pt x="506" y="4571"/>
                    <a:pt x="532" y="4573"/>
                    <a:pt x="559" y="4573"/>
                  </a:cubicBezTo>
                  <a:cubicBezTo>
                    <a:pt x="633" y="4573"/>
                    <a:pt x="707" y="4558"/>
                    <a:pt x="774" y="4528"/>
                  </a:cubicBezTo>
                  <a:cubicBezTo>
                    <a:pt x="988" y="4439"/>
                    <a:pt x="1156" y="4262"/>
                    <a:pt x="1290" y="4080"/>
                  </a:cubicBezTo>
                  <a:cubicBezTo>
                    <a:pt x="1365" y="3978"/>
                    <a:pt x="1434" y="3874"/>
                    <a:pt x="1499" y="3768"/>
                  </a:cubicBezTo>
                  <a:cubicBezTo>
                    <a:pt x="1533" y="3714"/>
                    <a:pt x="1566" y="3659"/>
                    <a:pt x="1597" y="3603"/>
                  </a:cubicBezTo>
                  <a:cubicBezTo>
                    <a:pt x="1612" y="3613"/>
                    <a:pt x="1627" y="3619"/>
                    <a:pt x="1645" y="3622"/>
                  </a:cubicBezTo>
                  <a:cubicBezTo>
                    <a:pt x="1657" y="3625"/>
                    <a:pt x="1669" y="3626"/>
                    <a:pt x="1681" y="3626"/>
                  </a:cubicBezTo>
                  <a:cubicBezTo>
                    <a:pt x="1719" y="3626"/>
                    <a:pt x="1757" y="3613"/>
                    <a:pt x="1787" y="3589"/>
                  </a:cubicBezTo>
                  <a:lnTo>
                    <a:pt x="1787" y="3589"/>
                  </a:lnTo>
                  <a:cubicBezTo>
                    <a:pt x="1786" y="3708"/>
                    <a:pt x="1783" y="3826"/>
                    <a:pt x="1779" y="3945"/>
                  </a:cubicBezTo>
                  <a:cubicBezTo>
                    <a:pt x="1776" y="4031"/>
                    <a:pt x="1773" y="4118"/>
                    <a:pt x="1770" y="4203"/>
                  </a:cubicBezTo>
                  <a:cubicBezTo>
                    <a:pt x="1768" y="4254"/>
                    <a:pt x="1767" y="4304"/>
                    <a:pt x="1765" y="4353"/>
                  </a:cubicBezTo>
                  <a:cubicBezTo>
                    <a:pt x="1764" y="4393"/>
                    <a:pt x="1765" y="4431"/>
                    <a:pt x="1772" y="4469"/>
                  </a:cubicBezTo>
                  <a:cubicBezTo>
                    <a:pt x="1783" y="4513"/>
                    <a:pt x="1805" y="4554"/>
                    <a:pt x="1836" y="4586"/>
                  </a:cubicBezTo>
                  <a:cubicBezTo>
                    <a:pt x="1871" y="4626"/>
                    <a:pt x="1919" y="4649"/>
                    <a:pt x="1971" y="4649"/>
                  </a:cubicBezTo>
                  <a:cubicBezTo>
                    <a:pt x="1973" y="4650"/>
                    <a:pt x="1975" y="4650"/>
                    <a:pt x="1977" y="4650"/>
                  </a:cubicBezTo>
                  <a:cubicBezTo>
                    <a:pt x="2015" y="4650"/>
                    <a:pt x="2052" y="4635"/>
                    <a:pt x="2080" y="4610"/>
                  </a:cubicBezTo>
                  <a:cubicBezTo>
                    <a:pt x="2153" y="4551"/>
                    <a:pt x="2164" y="4445"/>
                    <a:pt x="2107" y="4371"/>
                  </a:cubicBezTo>
                  <a:cubicBezTo>
                    <a:pt x="2088" y="4005"/>
                    <a:pt x="2096" y="3638"/>
                    <a:pt x="2101" y="3274"/>
                  </a:cubicBezTo>
                  <a:lnTo>
                    <a:pt x="2101" y="3274"/>
                  </a:lnTo>
                  <a:lnTo>
                    <a:pt x="2101" y="3263"/>
                  </a:lnTo>
                  <a:cubicBezTo>
                    <a:pt x="2107" y="2987"/>
                    <a:pt x="2118" y="2712"/>
                    <a:pt x="2129" y="2436"/>
                  </a:cubicBezTo>
                  <a:cubicBezTo>
                    <a:pt x="2163" y="2353"/>
                    <a:pt x="2196" y="2269"/>
                    <a:pt x="2227" y="2183"/>
                  </a:cubicBezTo>
                  <a:cubicBezTo>
                    <a:pt x="2365" y="1827"/>
                    <a:pt x="2484" y="1461"/>
                    <a:pt x="2555" y="1086"/>
                  </a:cubicBezTo>
                  <a:cubicBezTo>
                    <a:pt x="2587" y="925"/>
                    <a:pt x="2607" y="763"/>
                    <a:pt x="2625" y="602"/>
                  </a:cubicBezTo>
                  <a:cubicBezTo>
                    <a:pt x="2634" y="527"/>
                    <a:pt x="2641" y="453"/>
                    <a:pt x="2644" y="379"/>
                  </a:cubicBezTo>
                  <a:cubicBezTo>
                    <a:pt x="2650" y="331"/>
                    <a:pt x="2650" y="284"/>
                    <a:pt x="2645" y="236"/>
                  </a:cubicBezTo>
                  <a:cubicBezTo>
                    <a:pt x="2636" y="187"/>
                    <a:pt x="2618" y="141"/>
                    <a:pt x="2593" y="97"/>
                  </a:cubicBezTo>
                  <a:cubicBezTo>
                    <a:pt x="2564" y="43"/>
                    <a:pt x="2506" y="0"/>
                    <a:pt x="24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7" name="Google Shape;9327;p18"/>
            <p:cNvSpPr/>
            <p:nvPr/>
          </p:nvSpPr>
          <p:spPr>
            <a:xfrm>
              <a:off x="2293925" y="1871800"/>
              <a:ext cx="24875" cy="57950"/>
            </a:xfrm>
            <a:custGeom>
              <a:avLst/>
              <a:gdLst/>
              <a:ahLst/>
              <a:cxnLst/>
              <a:rect l="l" t="t" r="r" b="b"/>
              <a:pathLst>
                <a:path w="995" h="2318" extrusionOk="0">
                  <a:moveTo>
                    <a:pt x="429" y="342"/>
                  </a:moveTo>
                  <a:lnTo>
                    <a:pt x="424" y="347"/>
                  </a:lnTo>
                  <a:lnTo>
                    <a:pt x="424" y="347"/>
                  </a:lnTo>
                  <a:cubicBezTo>
                    <a:pt x="426" y="345"/>
                    <a:pt x="427" y="344"/>
                    <a:pt x="429" y="342"/>
                  </a:cubicBezTo>
                  <a:close/>
                  <a:moveTo>
                    <a:pt x="349" y="1"/>
                  </a:moveTo>
                  <a:cubicBezTo>
                    <a:pt x="300" y="1"/>
                    <a:pt x="252" y="21"/>
                    <a:pt x="214" y="57"/>
                  </a:cubicBezTo>
                  <a:cubicBezTo>
                    <a:pt x="161" y="107"/>
                    <a:pt x="110" y="157"/>
                    <a:pt x="77" y="224"/>
                  </a:cubicBezTo>
                  <a:cubicBezTo>
                    <a:pt x="44" y="289"/>
                    <a:pt x="23" y="360"/>
                    <a:pt x="15" y="433"/>
                  </a:cubicBezTo>
                  <a:cubicBezTo>
                    <a:pt x="1" y="594"/>
                    <a:pt x="26" y="751"/>
                    <a:pt x="64" y="908"/>
                  </a:cubicBezTo>
                  <a:cubicBezTo>
                    <a:pt x="119" y="1131"/>
                    <a:pt x="203" y="1344"/>
                    <a:pt x="289" y="1558"/>
                  </a:cubicBezTo>
                  <a:cubicBezTo>
                    <a:pt x="333" y="1669"/>
                    <a:pt x="385" y="1777"/>
                    <a:pt x="439" y="1883"/>
                  </a:cubicBezTo>
                  <a:cubicBezTo>
                    <a:pt x="501" y="2006"/>
                    <a:pt x="571" y="2125"/>
                    <a:pt x="648" y="2240"/>
                  </a:cubicBezTo>
                  <a:cubicBezTo>
                    <a:pt x="681" y="2288"/>
                    <a:pt x="737" y="2318"/>
                    <a:pt x="797" y="2318"/>
                  </a:cubicBezTo>
                  <a:cubicBezTo>
                    <a:pt x="829" y="2318"/>
                    <a:pt x="859" y="2308"/>
                    <a:pt x="887" y="2291"/>
                  </a:cubicBezTo>
                  <a:cubicBezTo>
                    <a:pt x="963" y="2244"/>
                    <a:pt x="995" y="2131"/>
                    <a:pt x="939" y="2054"/>
                  </a:cubicBezTo>
                  <a:cubicBezTo>
                    <a:pt x="875" y="1960"/>
                    <a:pt x="816" y="1864"/>
                    <a:pt x="761" y="1764"/>
                  </a:cubicBezTo>
                  <a:cubicBezTo>
                    <a:pt x="713" y="1671"/>
                    <a:pt x="667" y="1579"/>
                    <a:pt x="624" y="1485"/>
                  </a:cubicBezTo>
                  <a:cubicBezTo>
                    <a:pt x="586" y="1401"/>
                    <a:pt x="553" y="1313"/>
                    <a:pt x="520" y="1227"/>
                  </a:cubicBezTo>
                  <a:cubicBezTo>
                    <a:pt x="479" y="1112"/>
                    <a:pt x="441" y="993"/>
                    <a:pt x="409" y="874"/>
                  </a:cubicBezTo>
                  <a:cubicBezTo>
                    <a:pt x="390" y="797"/>
                    <a:pt x="374" y="718"/>
                    <a:pt x="363" y="637"/>
                  </a:cubicBezTo>
                  <a:cubicBezTo>
                    <a:pt x="360" y="605"/>
                    <a:pt x="359" y="572"/>
                    <a:pt x="359" y="539"/>
                  </a:cubicBezTo>
                  <a:cubicBezTo>
                    <a:pt x="360" y="512"/>
                    <a:pt x="362" y="488"/>
                    <a:pt x="365" y="461"/>
                  </a:cubicBezTo>
                  <a:cubicBezTo>
                    <a:pt x="366" y="450"/>
                    <a:pt x="370" y="437"/>
                    <a:pt x="373" y="425"/>
                  </a:cubicBezTo>
                  <a:lnTo>
                    <a:pt x="373" y="425"/>
                  </a:lnTo>
                  <a:cubicBezTo>
                    <a:pt x="373" y="425"/>
                    <a:pt x="373" y="425"/>
                    <a:pt x="373" y="425"/>
                  </a:cubicBezTo>
                  <a:lnTo>
                    <a:pt x="373" y="425"/>
                  </a:lnTo>
                  <a:cubicBezTo>
                    <a:pt x="374" y="420"/>
                    <a:pt x="376" y="415"/>
                    <a:pt x="378" y="410"/>
                  </a:cubicBezTo>
                  <a:lnTo>
                    <a:pt x="389" y="390"/>
                  </a:lnTo>
                  <a:cubicBezTo>
                    <a:pt x="393" y="382"/>
                    <a:pt x="400" y="374"/>
                    <a:pt x="404" y="368"/>
                  </a:cubicBezTo>
                  <a:cubicBezTo>
                    <a:pt x="410" y="361"/>
                    <a:pt x="416" y="355"/>
                    <a:pt x="422" y="349"/>
                  </a:cubicBezTo>
                  <a:lnTo>
                    <a:pt x="422" y="349"/>
                  </a:lnTo>
                  <a:lnTo>
                    <a:pt x="417" y="353"/>
                  </a:lnTo>
                  <a:lnTo>
                    <a:pt x="424" y="347"/>
                  </a:lnTo>
                  <a:lnTo>
                    <a:pt x="424" y="347"/>
                  </a:lnTo>
                  <a:cubicBezTo>
                    <a:pt x="423" y="348"/>
                    <a:pt x="423" y="348"/>
                    <a:pt x="422" y="349"/>
                  </a:cubicBezTo>
                  <a:lnTo>
                    <a:pt x="422" y="349"/>
                  </a:lnTo>
                  <a:lnTo>
                    <a:pt x="435" y="338"/>
                  </a:lnTo>
                  <a:lnTo>
                    <a:pt x="435" y="338"/>
                  </a:lnTo>
                  <a:cubicBezTo>
                    <a:pt x="433" y="339"/>
                    <a:pt x="431" y="341"/>
                    <a:pt x="429" y="342"/>
                  </a:cubicBezTo>
                  <a:lnTo>
                    <a:pt x="429" y="342"/>
                  </a:lnTo>
                  <a:lnTo>
                    <a:pt x="458" y="315"/>
                  </a:lnTo>
                  <a:cubicBezTo>
                    <a:pt x="501" y="279"/>
                    <a:pt x="525" y="225"/>
                    <a:pt x="523" y="170"/>
                  </a:cubicBezTo>
                  <a:cubicBezTo>
                    <a:pt x="520" y="122"/>
                    <a:pt x="499" y="80"/>
                    <a:pt x="466" y="48"/>
                  </a:cubicBezTo>
                  <a:cubicBezTo>
                    <a:pt x="432" y="16"/>
                    <a:pt x="390" y="1"/>
                    <a:pt x="3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8" name="Google Shape;9328;p18"/>
            <p:cNvSpPr/>
            <p:nvPr/>
          </p:nvSpPr>
          <p:spPr>
            <a:xfrm>
              <a:off x="2277900" y="1872125"/>
              <a:ext cx="62800" cy="80725"/>
            </a:xfrm>
            <a:custGeom>
              <a:avLst/>
              <a:gdLst/>
              <a:ahLst/>
              <a:cxnLst/>
              <a:rect l="l" t="t" r="r" b="b"/>
              <a:pathLst>
                <a:path w="2512" h="3229" extrusionOk="0">
                  <a:moveTo>
                    <a:pt x="2318" y="0"/>
                  </a:moveTo>
                  <a:cubicBezTo>
                    <a:pt x="2285" y="0"/>
                    <a:pt x="2250" y="3"/>
                    <a:pt x="2217" y="11"/>
                  </a:cubicBezTo>
                  <a:cubicBezTo>
                    <a:pt x="2111" y="33"/>
                    <a:pt x="2011" y="97"/>
                    <a:pt x="1930" y="166"/>
                  </a:cubicBezTo>
                  <a:cubicBezTo>
                    <a:pt x="1842" y="244"/>
                    <a:pt x="1759" y="329"/>
                    <a:pt x="1685" y="421"/>
                  </a:cubicBezTo>
                  <a:cubicBezTo>
                    <a:pt x="1563" y="570"/>
                    <a:pt x="1449" y="725"/>
                    <a:pt x="1345" y="885"/>
                  </a:cubicBezTo>
                  <a:cubicBezTo>
                    <a:pt x="1242" y="1045"/>
                    <a:pt x="1137" y="1203"/>
                    <a:pt x="1038" y="1365"/>
                  </a:cubicBezTo>
                  <a:cubicBezTo>
                    <a:pt x="840" y="1682"/>
                    <a:pt x="641" y="1996"/>
                    <a:pt x="445" y="2315"/>
                  </a:cubicBezTo>
                  <a:lnTo>
                    <a:pt x="445" y="2315"/>
                  </a:lnTo>
                  <a:cubicBezTo>
                    <a:pt x="445" y="2315"/>
                    <a:pt x="445" y="2315"/>
                    <a:pt x="445" y="2314"/>
                  </a:cubicBezTo>
                  <a:lnTo>
                    <a:pt x="445" y="2314"/>
                  </a:lnTo>
                  <a:lnTo>
                    <a:pt x="444" y="2318"/>
                  </a:lnTo>
                  <a:cubicBezTo>
                    <a:pt x="444" y="2317"/>
                    <a:pt x="445" y="2316"/>
                    <a:pt x="445" y="2315"/>
                  </a:cubicBezTo>
                  <a:lnTo>
                    <a:pt x="445" y="2315"/>
                  </a:lnTo>
                  <a:cubicBezTo>
                    <a:pt x="445" y="2317"/>
                    <a:pt x="444" y="2318"/>
                    <a:pt x="444" y="2318"/>
                  </a:cubicBezTo>
                  <a:cubicBezTo>
                    <a:pt x="442" y="2321"/>
                    <a:pt x="440" y="2324"/>
                    <a:pt x="437" y="2327"/>
                  </a:cubicBezTo>
                  <a:lnTo>
                    <a:pt x="437" y="2327"/>
                  </a:lnTo>
                  <a:cubicBezTo>
                    <a:pt x="438" y="2326"/>
                    <a:pt x="439" y="2325"/>
                    <a:pt x="439" y="2324"/>
                  </a:cubicBezTo>
                  <a:lnTo>
                    <a:pt x="439" y="2324"/>
                  </a:lnTo>
                  <a:lnTo>
                    <a:pt x="430" y="2340"/>
                  </a:lnTo>
                  <a:cubicBezTo>
                    <a:pt x="430" y="2341"/>
                    <a:pt x="428" y="2341"/>
                    <a:pt x="428" y="2343"/>
                  </a:cubicBezTo>
                  <a:lnTo>
                    <a:pt x="419" y="2359"/>
                  </a:lnTo>
                  <a:cubicBezTo>
                    <a:pt x="419" y="2359"/>
                    <a:pt x="419" y="2359"/>
                    <a:pt x="419" y="2358"/>
                  </a:cubicBezTo>
                  <a:lnTo>
                    <a:pt x="419" y="2358"/>
                  </a:lnTo>
                  <a:cubicBezTo>
                    <a:pt x="412" y="2370"/>
                    <a:pt x="403" y="2381"/>
                    <a:pt x="396" y="2394"/>
                  </a:cubicBezTo>
                  <a:lnTo>
                    <a:pt x="400" y="2390"/>
                  </a:lnTo>
                  <a:lnTo>
                    <a:pt x="395" y="2398"/>
                  </a:lnTo>
                  <a:lnTo>
                    <a:pt x="388" y="2409"/>
                  </a:lnTo>
                  <a:lnTo>
                    <a:pt x="392" y="2403"/>
                  </a:lnTo>
                  <a:lnTo>
                    <a:pt x="392" y="2403"/>
                  </a:lnTo>
                  <a:cubicBezTo>
                    <a:pt x="372" y="2435"/>
                    <a:pt x="352" y="2468"/>
                    <a:pt x="330" y="2501"/>
                  </a:cubicBezTo>
                  <a:lnTo>
                    <a:pt x="330" y="2501"/>
                  </a:lnTo>
                  <a:cubicBezTo>
                    <a:pt x="326" y="2507"/>
                    <a:pt x="323" y="2513"/>
                    <a:pt x="320" y="2517"/>
                  </a:cubicBezTo>
                  <a:lnTo>
                    <a:pt x="320" y="2519"/>
                  </a:lnTo>
                  <a:cubicBezTo>
                    <a:pt x="319" y="2520"/>
                    <a:pt x="317" y="2523"/>
                    <a:pt x="317" y="2525"/>
                  </a:cubicBezTo>
                  <a:lnTo>
                    <a:pt x="313" y="2531"/>
                  </a:lnTo>
                  <a:cubicBezTo>
                    <a:pt x="313" y="2531"/>
                    <a:pt x="314" y="2530"/>
                    <a:pt x="314" y="2530"/>
                  </a:cubicBezTo>
                  <a:lnTo>
                    <a:pt x="314" y="2530"/>
                  </a:lnTo>
                  <a:cubicBezTo>
                    <a:pt x="313" y="2533"/>
                    <a:pt x="309" y="2536"/>
                    <a:pt x="308" y="2539"/>
                  </a:cubicBezTo>
                  <a:lnTo>
                    <a:pt x="309" y="2536"/>
                  </a:lnTo>
                  <a:lnTo>
                    <a:pt x="301" y="2549"/>
                  </a:lnTo>
                  <a:cubicBezTo>
                    <a:pt x="303" y="2547"/>
                    <a:pt x="303" y="2547"/>
                    <a:pt x="305" y="2546"/>
                  </a:cubicBezTo>
                  <a:lnTo>
                    <a:pt x="305" y="2546"/>
                  </a:lnTo>
                  <a:lnTo>
                    <a:pt x="298" y="2557"/>
                  </a:lnTo>
                  <a:cubicBezTo>
                    <a:pt x="298" y="2555"/>
                    <a:pt x="298" y="2555"/>
                    <a:pt x="298" y="2555"/>
                  </a:cubicBezTo>
                  <a:lnTo>
                    <a:pt x="292" y="2565"/>
                  </a:lnTo>
                  <a:lnTo>
                    <a:pt x="294" y="2563"/>
                  </a:lnTo>
                  <a:lnTo>
                    <a:pt x="294" y="2563"/>
                  </a:lnTo>
                  <a:cubicBezTo>
                    <a:pt x="208" y="2702"/>
                    <a:pt x="124" y="2845"/>
                    <a:pt x="43" y="2987"/>
                  </a:cubicBezTo>
                  <a:cubicBezTo>
                    <a:pt x="1" y="3068"/>
                    <a:pt x="31" y="3168"/>
                    <a:pt x="111" y="3212"/>
                  </a:cubicBezTo>
                  <a:cubicBezTo>
                    <a:pt x="133" y="3222"/>
                    <a:pt x="155" y="3228"/>
                    <a:pt x="179" y="3228"/>
                  </a:cubicBezTo>
                  <a:cubicBezTo>
                    <a:pt x="182" y="3228"/>
                    <a:pt x="185" y="3228"/>
                    <a:pt x="187" y="3228"/>
                  </a:cubicBezTo>
                  <a:cubicBezTo>
                    <a:pt x="249" y="3228"/>
                    <a:pt x="306" y="3195"/>
                    <a:pt x="335" y="3141"/>
                  </a:cubicBezTo>
                  <a:cubicBezTo>
                    <a:pt x="457" y="2921"/>
                    <a:pt x="586" y="2704"/>
                    <a:pt x="718" y="2489"/>
                  </a:cubicBezTo>
                  <a:cubicBezTo>
                    <a:pt x="878" y="2232"/>
                    <a:pt x="1039" y="1976"/>
                    <a:pt x="1202" y="1721"/>
                  </a:cubicBezTo>
                  <a:cubicBezTo>
                    <a:pt x="1286" y="1589"/>
                    <a:pt x="1370" y="1456"/>
                    <a:pt x="1455" y="1327"/>
                  </a:cubicBezTo>
                  <a:cubicBezTo>
                    <a:pt x="1598" y="1113"/>
                    <a:pt x="1740" y="898"/>
                    <a:pt x="1902" y="697"/>
                  </a:cubicBezTo>
                  <a:lnTo>
                    <a:pt x="1902" y="697"/>
                  </a:lnTo>
                  <a:lnTo>
                    <a:pt x="1899" y="701"/>
                  </a:lnTo>
                  <a:lnTo>
                    <a:pt x="1908" y="690"/>
                  </a:lnTo>
                  <a:lnTo>
                    <a:pt x="1913" y="684"/>
                  </a:lnTo>
                  <a:lnTo>
                    <a:pt x="1913" y="684"/>
                  </a:lnTo>
                  <a:lnTo>
                    <a:pt x="1911" y="686"/>
                  </a:lnTo>
                  <a:cubicBezTo>
                    <a:pt x="1968" y="616"/>
                    <a:pt x="2028" y="551"/>
                    <a:pt x="2093" y="488"/>
                  </a:cubicBezTo>
                  <a:cubicBezTo>
                    <a:pt x="2125" y="461"/>
                    <a:pt x="2157" y="434"/>
                    <a:pt x="2190" y="409"/>
                  </a:cubicBezTo>
                  <a:cubicBezTo>
                    <a:pt x="2207" y="397"/>
                    <a:pt x="2225" y="386"/>
                    <a:pt x="2242" y="375"/>
                  </a:cubicBezTo>
                  <a:cubicBezTo>
                    <a:pt x="2252" y="371"/>
                    <a:pt x="2261" y="366"/>
                    <a:pt x="2271" y="363"/>
                  </a:cubicBezTo>
                  <a:lnTo>
                    <a:pt x="2283" y="358"/>
                  </a:lnTo>
                  <a:lnTo>
                    <a:pt x="2298" y="355"/>
                  </a:lnTo>
                  <a:lnTo>
                    <a:pt x="2324" y="355"/>
                  </a:lnTo>
                  <a:cubicBezTo>
                    <a:pt x="2426" y="353"/>
                    <a:pt x="2511" y="276"/>
                    <a:pt x="2505" y="169"/>
                  </a:cubicBezTo>
                  <a:cubicBezTo>
                    <a:pt x="2500" y="68"/>
                    <a:pt x="2416" y="0"/>
                    <a:pt x="23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29" name="Google Shape;9329;p18"/>
            <p:cNvSpPr/>
            <p:nvPr/>
          </p:nvSpPr>
          <p:spPr>
            <a:xfrm>
              <a:off x="2377475" y="1888125"/>
              <a:ext cx="60125" cy="19050"/>
            </a:xfrm>
            <a:custGeom>
              <a:avLst/>
              <a:gdLst/>
              <a:ahLst/>
              <a:cxnLst/>
              <a:rect l="l" t="t" r="r" b="b"/>
              <a:pathLst>
                <a:path w="2405" h="762" extrusionOk="0">
                  <a:moveTo>
                    <a:pt x="2225" y="0"/>
                  </a:moveTo>
                  <a:cubicBezTo>
                    <a:pt x="2215" y="0"/>
                    <a:pt x="2206" y="1"/>
                    <a:pt x="2196" y="3"/>
                  </a:cubicBezTo>
                  <a:cubicBezTo>
                    <a:pt x="1843" y="68"/>
                    <a:pt x="1487" y="117"/>
                    <a:pt x="1132" y="175"/>
                  </a:cubicBezTo>
                  <a:cubicBezTo>
                    <a:pt x="966" y="202"/>
                    <a:pt x="806" y="239"/>
                    <a:pt x="640" y="277"/>
                  </a:cubicBezTo>
                  <a:cubicBezTo>
                    <a:pt x="472" y="315"/>
                    <a:pt x="308" y="361"/>
                    <a:pt x="144" y="414"/>
                  </a:cubicBezTo>
                  <a:cubicBezTo>
                    <a:pt x="53" y="444"/>
                    <a:pt x="0" y="544"/>
                    <a:pt x="29" y="638"/>
                  </a:cubicBezTo>
                  <a:cubicBezTo>
                    <a:pt x="54" y="710"/>
                    <a:pt x="122" y="761"/>
                    <a:pt x="200" y="761"/>
                  </a:cubicBezTo>
                  <a:cubicBezTo>
                    <a:pt x="219" y="761"/>
                    <a:pt x="236" y="758"/>
                    <a:pt x="252" y="752"/>
                  </a:cubicBezTo>
                  <a:cubicBezTo>
                    <a:pt x="398" y="702"/>
                    <a:pt x="543" y="660"/>
                    <a:pt x="691" y="619"/>
                  </a:cubicBezTo>
                  <a:lnTo>
                    <a:pt x="691" y="619"/>
                  </a:lnTo>
                  <a:lnTo>
                    <a:pt x="668" y="623"/>
                  </a:lnTo>
                  <a:cubicBezTo>
                    <a:pt x="748" y="604"/>
                    <a:pt x="825" y="584"/>
                    <a:pt x="904" y="565"/>
                  </a:cubicBezTo>
                  <a:lnTo>
                    <a:pt x="904" y="565"/>
                  </a:lnTo>
                  <a:lnTo>
                    <a:pt x="895" y="566"/>
                  </a:lnTo>
                  <a:lnTo>
                    <a:pt x="895" y="566"/>
                  </a:lnTo>
                  <a:lnTo>
                    <a:pt x="909" y="563"/>
                  </a:lnTo>
                  <a:lnTo>
                    <a:pt x="915" y="562"/>
                  </a:lnTo>
                  <a:lnTo>
                    <a:pt x="912" y="563"/>
                  </a:lnTo>
                  <a:cubicBezTo>
                    <a:pt x="1124" y="511"/>
                    <a:pt x="1341" y="479"/>
                    <a:pt x="1558" y="444"/>
                  </a:cubicBezTo>
                  <a:cubicBezTo>
                    <a:pt x="1791" y="406"/>
                    <a:pt x="2023" y="372"/>
                    <a:pt x="2256" y="329"/>
                  </a:cubicBezTo>
                  <a:cubicBezTo>
                    <a:pt x="2345" y="313"/>
                    <a:pt x="2405" y="226"/>
                    <a:pt x="2389" y="136"/>
                  </a:cubicBezTo>
                  <a:cubicBezTo>
                    <a:pt x="2374" y="57"/>
                    <a:pt x="2304" y="0"/>
                    <a:pt x="2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0" name="Google Shape;9330;p18"/>
            <p:cNvSpPr/>
            <p:nvPr/>
          </p:nvSpPr>
          <p:spPr>
            <a:xfrm>
              <a:off x="2401900" y="1877875"/>
              <a:ext cx="16725" cy="56425"/>
            </a:xfrm>
            <a:custGeom>
              <a:avLst/>
              <a:gdLst/>
              <a:ahLst/>
              <a:cxnLst/>
              <a:rect l="l" t="t" r="r" b="b"/>
              <a:pathLst>
                <a:path w="669" h="2257" extrusionOk="0">
                  <a:moveTo>
                    <a:pt x="465" y="0"/>
                  </a:moveTo>
                  <a:cubicBezTo>
                    <a:pt x="407" y="0"/>
                    <a:pt x="350" y="28"/>
                    <a:pt x="317" y="80"/>
                  </a:cubicBezTo>
                  <a:cubicBezTo>
                    <a:pt x="206" y="237"/>
                    <a:pt x="116" y="408"/>
                    <a:pt x="70" y="595"/>
                  </a:cubicBezTo>
                  <a:cubicBezTo>
                    <a:pt x="22" y="801"/>
                    <a:pt x="0" y="1010"/>
                    <a:pt x="2" y="1220"/>
                  </a:cubicBezTo>
                  <a:cubicBezTo>
                    <a:pt x="2" y="1413"/>
                    <a:pt x="18" y="1605"/>
                    <a:pt x="49" y="1795"/>
                  </a:cubicBezTo>
                  <a:cubicBezTo>
                    <a:pt x="68" y="1902"/>
                    <a:pt x="87" y="2012"/>
                    <a:pt x="108" y="2121"/>
                  </a:cubicBezTo>
                  <a:cubicBezTo>
                    <a:pt x="122" y="2198"/>
                    <a:pt x="190" y="2255"/>
                    <a:pt x="269" y="2257"/>
                  </a:cubicBezTo>
                  <a:cubicBezTo>
                    <a:pt x="279" y="2257"/>
                    <a:pt x="288" y="2255"/>
                    <a:pt x="298" y="2254"/>
                  </a:cubicBezTo>
                  <a:cubicBezTo>
                    <a:pt x="386" y="2238"/>
                    <a:pt x="447" y="2153"/>
                    <a:pt x="431" y="2064"/>
                  </a:cubicBezTo>
                  <a:cubicBezTo>
                    <a:pt x="401" y="1909"/>
                    <a:pt x="375" y="1752"/>
                    <a:pt x="355" y="1595"/>
                  </a:cubicBezTo>
                  <a:lnTo>
                    <a:pt x="355" y="1592"/>
                  </a:lnTo>
                  <a:lnTo>
                    <a:pt x="353" y="1578"/>
                  </a:lnTo>
                  <a:lnTo>
                    <a:pt x="355" y="1586"/>
                  </a:lnTo>
                  <a:cubicBezTo>
                    <a:pt x="340" y="1462"/>
                    <a:pt x="336" y="1337"/>
                    <a:pt x="337" y="1214"/>
                  </a:cubicBezTo>
                  <a:cubicBezTo>
                    <a:pt x="342" y="1093"/>
                    <a:pt x="352" y="973"/>
                    <a:pt x="369" y="854"/>
                  </a:cubicBezTo>
                  <a:lnTo>
                    <a:pt x="369" y="854"/>
                  </a:lnTo>
                  <a:cubicBezTo>
                    <a:pt x="369" y="854"/>
                    <a:pt x="369" y="854"/>
                    <a:pt x="369" y="854"/>
                  </a:cubicBezTo>
                  <a:cubicBezTo>
                    <a:pt x="369" y="851"/>
                    <a:pt x="370" y="848"/>
                    <a:pt x="370" y="845"/>
                  </a:cubicBezTo>
                  <a:lnTo>
                    <a:pt x="370" y="845"/>
                  </a:lnTo>
                  <a:cubicBezTo>
                    <a:pt x="371" y="841"/>
                    <a:pt x="371" y="837"/>
                    <a:pt x="372" y="832"/>
                  </a:cubicBezTo>
                  <a:lnTo>
                    <a:pt x="372" y="832"/>
                  </a:lnTo>
                  <a:cubicBezTo>
                    <a:pt x="372" y="832"/>
                    <a:pt x="372" y="832"/>
                    <a:pt x="372" y="833"/>
                  </a:cubicBezTo>
                  <a:lnTo>
                    <a:pt x="372" y="833"/>
                  </a:lnTo>
                  <a:cubicBezTo>
                    <a:pt x="380" y="780"/>
                    <a:pt x="391" y="729"/>
                    <a:pt x="405" y="677"/>
                  </a:cubicBezTo>
                  <a:cubicBezTo>
                    <a:pt x="420" y="628"/>
                    <a:pt x="440" y="579"/>
                    <a:pt x="459" y="532"/>
                  </a:cubicBezTo>
                  <a:cubicBezTo>
                    <a:pt x="480" y="487"/>
                    <a:pt x="504" y="443"/>
                    <a:pt x="527" y="400"/>
                  </a:cubicBezTo>
                  <a:cubicBezTo>
                    <a:pt x="553" y="362"/>
                    <a:pt x="580" y="324"/>
                    <a:pt x="606" y="288"/>
                  </a:cubicBezTo>
                  <a:cubicBezTo>
                    <a:pt x="668" y="207"/>
                    <a:pt x="651" y="91"/>
                    <a:pt x="568" y="33"/>
                  </a:cubicBezTo>
                  <a:cubicBezTo>
                    <a:pt x="537" y="11"/>
                    <a:pt x="501" y="0"/>
                    <a:pt x="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1" name="Google Shape;9331;p18"/>
            <p:cNvSpPr/>
            <p:nvPr/>
          </p:nvSpPr>
          <p:spPr>
            <a:xfrm>
              <a:off x="2478900" y="1817675"/>
              <a:ext cx="88750" cy="166175"/>
            </a:xfrm>
            <a:custGeom>
              <a:avLst/>
              <a:gdLst/>
              <a:ahLst/>
              <a:cxnLst/>
              <a:rect l="l" t="t" r="r" b="b"/>
              <a:pathLst>
                <a:path w="3550" h="6647" extrusionOk="0">
                  <a:moveTo>
                    <a:pt x="2990" y="0"/>
                  </a:moveTo>
                  <a:cubicBezTo>
                    <a:pt x="2918" y="0"/>
                    <a:pt x="2847" y="18"/>
                    <a:pt x="2782" y="52"/>
                  </a:cubicBezTo>
                  <a:cubicBezTo>
                    <a:pt x="2692" y="103"/>
                    <a:pt x="2613" y="168"/>
                    <a:pt x="2544" y="245"/>
                  </a:cubicBezTo>
                  <a:cubicBezTo>
                    <a:pt x="2391" y="424"/>
                    <a:pt x="2267" y="628"/>
                    <a:pt x="2180" y="847"/>
                  </a:cubicBezTo>
                  <a:cubicBezTo>
                    <a:pt x="2089" y="1075"/>
                    <a:pt x="2024" y="1312"/>
                    <a:pt x="1987" y="1554"/>
                  </a:cubicBezTo>
                  <a:cubicBezTo>
                    <a:pt x="1935" y="1884"/>
                    <a:pt x="1914" y="2218"/>
                    <a:pt x="1903" y="2552"/>
                  </a:cubicBezTo>
                  <a:cubicBezTo>
                    <a:pt x="1897" y="2724"/>
                    <a:pt x="1888" y="2897"/>
                    <a:pt x="1888" y="3069"/>
                  </a:cubicBezTo>
                  <a:cubicBezTo>
                    <a:pt x="1889" y="3447"/>
                    <a:pt x="1891" y="3822"/>
                    <a:pt x="1891" y="4198"/>
                  </a:cubicBezTo>
                  <a:lnTo>
                    <a:pt x="1891" y="4198"/>
                  </a:lnTo>
                  <a:cubicBezTo>
                    <a:pt x="1889" y="4345"/>
                    <a:pt x="1886" y="4492"/>
                    <a:pt x="1884" y="4640"/>
                  </a:cubicBezTo>
                  <a:cubicBezTo>
                    <a:pt x="1881" y="4754"/>
                    <a:pt x="1872" y="4868"/>
                    <a:pt x="1864" y="4982"/>
                  </a:cubicBezTo>
                  <a:cubicBezTo>
                    <a:pt x="1862" y="5031"/>
                    <a:pt x="1853" y="5081"/>
                    <a:pt x="1846" y="5130"/>
                  </a:cubicBezTo>
                  <a:cubicBezTo>
                    <a:pt x="1840" y="5183"/>
                    <a:pt x="1834" y="5235"/>
                    <a:pt x="1826" y="5289"/>
                  </a:cubicBezTo>
                  <a:cubicBezTo>
                    <a:pt x="1796" y="5439"/>
                    <a:pt x="1767" y="5589"/>
                    <a:pt x="1724" y="5737"/>
                  </a:cubicBezTo>
                  <a:cubicBezTo>
                    <a:pt x="1726" y="5734"/>
                    <a:pt x="1727" y="5732"/>
                    <a:pt x="1728" y="5729"/>
                  </a:cubicBezTo>
                  <a:lnTo>
                    <a:pt x="1728" y="5729"/>
                  </a:lnTo>
                  <a:cubicBezTo>
                    <a:pt x="1704" y="5811"/>
                    <a:pt x="1675" y="5891"/>
                    <a:pt x="1642" y="5969"/>
                  </a:cubicBezTo>
                  <a:cubicBezTo>
                    <a:pt x="1626" y="6006"/>
                    <a:pt x="1607" y="6041"/>
                    <a:pt x="1588" y="6075"/>
                  </a:cubicBezTo>
                  <a:cubicBezTo>
                    <a:pt x="1574" y="6098"/>
                    <a:pt x="1558" y="6120"/>
                    <a:pt x="1542" y="6140"/>
                  </a:cubicBezTo>
                  <a:cubicBezTo>
                    <a:pt x="1528" y="6156"/>
                    <a:pt x="1514" y="6172"/>
                    <a:pt x="1498" y="6188"/>
                  </a:cubicBezTo>
                  <a:cubicBezTo>
                    <a:pt x="1487" y="6197"/>
                    <a:pt x="1476" y="6208"/>
                    <a:pt x="1463" y="6216"/>
                  </a:cubicBezTo>
                  <a:cubicBezTo>
                    <a:pt x="1449" y="6226"/>
                    <a:pt x="1435" y="6234"/>
                    <a:pt x="1422" y="6242"/>
                  </a:cubicBezTo>
                  <a:cubicBezTo>
                    <a:pt x="1405" y="6251"/>
                    <a:pt x="1389" y="6259"/>
                    <a:pt x="1370" y="6265"/>
                  </a:cubicBezTo>
                  <a:cubicBezTo>
                    <a:pt x="1351" y="6273"/>
                    <a:pt x="1334" y="6278"/>
                    <a:pt x="1313" y="6284"/>
                  </a:cubicBezTo>
                  <a:cubicBezTo>
                    <a:pt x="1270" y="6294"/>
                    <a:pt x="1229" y="6300"/>
                    <a:pt x="1186" y="6305"/>
                  </a:cubicBezTo>
                  <a:cubicBezTo>
                    <a:pt x="1139" y="6310"/>
                    <a:pt x="1091" y="6313"/>
                    <a:pt x="1042" y="6313"/>
                  </a:cubicBezTo>
                  <a:cubicBezTo>
                    <a:pt x="999" y="6311"/>
                    <a:pt x="957" y="6310"/>
                    <a:pt x="912" y="6302"/>
                  </a:cubicBezTo>
                  <a:cubicBezTo>
                    <a:pt x="868" y="6294"/>
                    <a:pt x="825" y="6286"/>
                    <a:pt x="783" y="6275"/>
                  </a:cubicBezTo>
                  <a:cubicBezTo>
                    <a:pt x="746" y="6264"/>
                    <a:pt x="711" y="6251"/>
                    <a:pt x="678" y="6237"/>
                  </a:cubicBezTo>
                  <a:cubicBezTo>
                    <a:pt x="650" y="6224"/>
                    <a:pt x="623" y="6210"/>
                    <a:pt x="596" y="6194"/>
                  </a:cubicBezTo>
                  <a:cubicBezTo>
                    <a:pt x="547" y="6163"/>
                    <a:pt x="501" y="6128"/>
                    <a:pt x="455" y="6091"/>
                  </a:cubicBezTo>
                  <a:cubicBezTo>
                    <a:pt x="433" y="6074"/>
                    <a:pt x="411" y="6052"/>
                    <a:pt x="392" y="6033"/>
                  </a:cubicBezTo>
                  <a:cubicBezTo>
                    <a:pt x="387" y="6028"/>
                    <a:pt x="385" y="6028"/>
                    <a:pt x="381" y="6020"/>
                  </a:cubicBezTo>
                  <a:cubicBezTo>
                    <a:pt x="377" y="6014"/>
                    <a:pt x="373" y="6007"/>
                    <a:pt x="369" y="6001"/>
                  </a:cubicBezTo>
                  <a:cubicBezTo>
                    <a:pt x="366" y="5995"/>
                    <a:pt x="363" y="5990"/>
                    <a:pt x="360" y="5982"/>
                  </a:cubicBezTo>
                  <a:cubicBezTo>
                    <a:pt x="358" y="5976"/>
                    <a:pt x="355" y="5969"/>
                    <a:pt x="354" y="5961"/>
                  </a:cubicBezTo>
                  <a:cubicBezTo>
                    <a:pt x="352" y="5954"/>
                    <a:pt x="350" y="5946"/>
                    <a:pt x="350" y="5938"/>
                  </a:cubicBezTo>
                  <a:cubicBezTo>
                    <a:pt x="349" y="5933"/>
                    <a:pt x="349" y="5928"/>
                    <a:pt x="349" y="5925"/>
                  </a:cubicBezTo>
                  <a:lnTo>
                    <a:pt x="349" y="5925"/>
                  </a:lnTo>
                  <a:cubicBezTo>
                    <a:pt x="350" y="5928"/>
                    <a:pt x="350" y="5931"/>
                    <a:pt x="350" y="5936"/>
                  </a:cubicBezTo>
                  <a:cubicBezTo>
                    <a:pt x="350" y="5939"/>
                    <a:pt x="352" y="5942"/>
                    <a:pt x="352" y="5947"/>
                  </a:cubicBezTo>
                  <a:lnTo>
                    <a:pt x="352" y="5922"/>
                  </a:lnTo>
                  <a:cubicBezTo>
                    <a:pt x="352" y="5917"/>
                    <a:pt x="354" y="5912"/>
                    <a:pt x="354" y="5908"/>
                  </a:cubicBezTo>
                  <a:cubicBezTo>
                    <a:pt x="358" y="5884"/>
                    <a:pt x="365" y="5860"/>
                    <a:pt x="371" y="5836"/>
                  </a:cubicBezTo>
                  <a:cubicBezTo>
                    <a:pt x="395" y="5743"/>
                    <a:pt x="328" y="5648"/>
                    <a:pt x="238" y="5629"/>
                  </a:cubicBezTo>
                  <a:cubicBezTo>
                    <a:pt x="225" y="5626"/>
                    <a:pt x="213" y="5625"/>
                    <a:pt x="201" y="5625"/>
                  </a:cubicBezTo>
                  <a:cubicBezTo>
                    <a:pt x="120" y="5625"/>
                    <a:pt x="53" y="5682"/>
                    <a:pt x="31" y="5762"/>
                  </a:cubicBezTo>
                  <a:cubicBezTo>
                    <a:pt x="29" y="5770"/>
                    <a:pt x="26" y="5778"/>
                    <a:pt x="24" y="5786"/>
                  </a:cubicBezTo>
                  <a:cubicBezTo>
                    <a:pt x="9" y="5835"/>
                    <a:pt x="1" y="5885"/>
                    <a:pt x="1" y="5936"/>
                  </a:cubicBezTo>
                  <a:cubicBezTo>
                    <a:pt x="2" y="5988"/>
                    <a:pt x="12" y="6041"/>
                    <a:pt x="28" y="6091"/>
                  </a:cubicBezTo>
                  <a:cubicBezTo>
                    <a:pt x="64" y="6199"/>
                    <a:pt x="143" y="6280"/>
                    <a:pt x="230" y="6349"/>
                  </a:cubicBezTo>
                  <a:cubicBezTo>
                    <a:pt x="312" y="6421"/>
                    <a:pt x="403" y="6481"/>
                    <a:pt x="501" y="6528"/>
                  </a:cubicBezTo>
                  <a:cubicBezTo>
                    <a:pt x="672" y="6606"/>
                    <a:pt x="858" y="6647"/>
                    <a:pt x="1046" y="6647"/>
                  </a:cubicBezTo>
                  <a:cubicBezTo>
                    <a:pt x="1049" y="6647"/>
                    <a:pt x="1053" y="6647"/>
                    <a:pt x="1056" y="6647"/>
                  </a:cubicBezTo>
                  <a:cubicBezTo>
                    <a:pt x="1098" y="6647"/>
                    <a:pt x="1140" y="6645"/>
                    <a:pt x="1183" y="6642"/>
                  </a:cubicBezTo>
                  <a:cubicBezTo>
                    <a:pt x="1300" y="6631"/>
                    <a:pt x="1422" y="6610"/>
                    <a:pt x="1530" y="6558"/>
                  </a:cubicBezTo>
                  <a:cubicBezTo>
                    <a:pt x="1622" y="6514"/>
                    <a:pt x="1704" y="6452"/>
                    <a:pt x="1770" y="6376"/>
                  </a:cubicBezTo>
                  <a:cubicBezTo>
                    <a:pt x="1924" y="6202"/>
                    <a:pt x="1997" y="5966"/>
                    <a:pt x="2049" y="5743"/>
                  </a:cubicBezTo>
                  <a:cubicBezTo>
                    <a:pt x="2078" y="5621"/>
                    <a:pt x="2098" y="5498"/>
                    <a:pt x="2120" y="5374"/>
                  </a:cubicBezTo>
                  <a:cubicBezTo>
                    <a:pt x="2136" y="5287"/>
                    <a:pt x="2144" y="5197"/>
                    <a:pt x="2153" y="5108"/>
                  </a:cubicBezTo>
                  <a:cubicBezTo>
                    <a:pt x="2163" y="5031"/>
                    <a:pt x="2168" y="4955"/>
                    <a:pt x="2171" y="4877"/>
                  </a:cubicBezTo>
                  <a:cubicBezTo>
                    <a:pt x="2176" y="4787"/>
                    <a:pt x="2182" y="4698"/>
                    <a:pt x="2184" y="4610"/>
                  </a:cubicBezTo>
                  <a:lnTo>
                    <a:pt x="2184" y="4629"/>
                  </a:lnTo>
                  <a:cubicBezTo>
                    <a:pt x="2185" y="4486"/>
                    <a:pt x="2187" y="4342"/>
                    <a:pt x="2190" y="4198"/>
                  </a:cubicBezTo>
                  <a:lnTo>
                    <a:pt x="2190" y="4209"/>
                  </a:lnTo>
                  <a:cubicBezTo>
                    <a:pt x="2195" y="3812"/>
                    <a:pt x="2191" y="3416"/>
                    <a:pt x="2195" y="3019"/>
                  </a:cubicBezTo>
                  <a:cubicBezTo>
                    <a:pt x="2215" y="2599"/>
                    <a:pt x="2220" y="2178"/>
                    <a:pt x="2280" y="1763"/>
                  </a:cubicBezTo>
                  <a:cubicBezTo>
                    <a:pt x="2305" y="1589"/>
                    <a:pt x="2340" y="1418"/>
                    <a:pt x="2386" y="1250"/>
                  </a:cubicBezTo>
                  <a:cubicBezTo>
                    <a:pt x="2415" y="1151"/>
                    <a:pt x="2450" y="1056"/>
                    <a:pt x="2491" y="961"/>
                  </a:cubicBezTo>
                  <a:cubicBezTo>
                    <a:pt x="2533" y="866"/>
                    <a:pt x="2582" y="772"/>
                    <a:pt x="2636" y="682"/>
                  </a:cubicBezTo>
                  <a:cubicBezTo>
                    <a:pt x="2670" y="632"/>
                    <a:pt x="2704" y="581"/>
                    <a:pt x="2742" y="533"/>
                  </a:cubicBezTo>
                  <a:cubicBezTo>
                    <a:pt x="2774" y="495"/>
                    <a:pt x="2807" y="457"/>
                    <a:pt x="2844" y="423"/>
                  </a:cubicBezTo>
                  <a:cubicBezTo>
                    <a:pt x="2858" y="410"/>
                    <a:pt x="2874" y="396"/>
                    <a:pt x="2890" y="383"/>
                  </a:cubicBezTo>
                  <a:cubicBezTo>
                    <a:pt x="2901" y="377"/>
                    <a:pt x="2913" y="367"/>
                    <a:pt x="2921" y="364"/>
                  </a:cubicBezTo>
                  <a:cubicBezTo>
                    <a:pt x="2929" y="359"/>
                    <a:pt x="2937" y="355"/>
                    <a:pt x="2945" y="351"/>
                  </a:cubicBezTo>
                  <a:cubicBezTo>
                    <a:pt x="2954" y="348"/>
                    <a:pt x="2962" y="347"/>
                    <a:pt x="2970" y="343"/>
                  </a:cubicBezTo>
                  <a:lnTo>
                    <a:pt x="2970" y="343"/>
                  </a:lnTo>
                  <a:cubicBezTo>
                    <a:pt x="2956" y="364"/>
                    <a:pt x="2945" y="386"/>
                    <a:pt x="2942" y="410"/>
                  </a:cubicBezTo>
                  <a:cubicBezTo>
                    <a:pt x="2926" y="489"/>
                    <a:pt x="2918" y="567"/>
                    <a:pt x="2910" y="646"/>
                  </a:cubicBezTo>
                  <a:cubicBezTo>
                    <a:pt x="2904" y="734"/>
                    <a:pt x="2902" y="823"/>
                    <a:pt x="2905" y="912"/>
                  </a:cubicBezTo>
                  <a:cubicBezTo>
                    <a:pt x="2907" y="956"/>
                    <a:pt x="2912" y="999"/>
                    <a:pt x="2916" y="1042"/>
                  </a:cubicBezTo>
                  <a:cubicBezTo>
                    <a:pt x="2926" y="1127"/>
                    <a:pt x="2942" y="1212"/>
                    <a:pt x="3007" y="1273"/>
                  </a:cubicBezTo>
                  <a:cubicBezTo>
                    <a:pt x="3043" y="1308"/>
                    <a:pt x="3092" y="1328"/>
                    <a:pt x="3142" y="1328"/>
                  </a:cubicBezTo>
                  <a:cubicBezTo>
                    <a:pt x="3144" y="1328"/>
                    <a:pt x="3146" y="1328"/>
                    <a:pt x="3148" y="1328"/>
                  </a:cubicBezTo>
                  <a:cubicBezTo>
                    <a:pt x="3192" y="1325"/>
                    <a:pt x="3236" y="1307"/>
                    <a:pt x="3273" y="1281"/>
                  </a:cubicBezTo>
                  <a:cubicBezTo>
                    <a:pt x="3345" y="1228"/>
                    <a:pt x="3401" y="1144"/>
                    <a:pt x="3439" y="1064"/>
                  </a:cubicBezTo>
                  <a:cubicBezTo>
                    <a:pt x="3529" y="869"/>
                    <a:pt x="3550" y="649"/>
                    <a:pt x="3499" y="440"/>
                  </a:cubicBezTo>
                  <a:cubicBezTo>
                    <a:pt x="3471" y="337"/>
                    <a:pt x="3425" y="233"/>
                    <a:pt x="3347" y="155"/>
                  </a:cubicBezTo>
                  <a:cubicBezTo>
                    <a:pt x="3277" y="85"/>
                    <a:pt x="3190" y="36"/>
                    <a:pt x="3094" y="13"/>
                  </a:cubicBezTo>
                  <a:cubicBezTo>
                    <a:pt x="3059" y="4"/>
                    <a:pt x="3025" y="0"/>
                    <a:pt x="2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2" name="Google Shape;9332;p18"/>
            <p:cNvSpPr/>
            <p:nvPr/>
          </p:nvSpPr>
          <p:spPr>
            <a:xfrm>
              <a:off x="2595500" y="1819350"/>
              <a:ext cx="74050" cy="116875"/>
            </a:xfrm>
            <a:custGeom>
              <a:avLst/>
              <a:gdLst/>
              <a:ahLst/>
              <a:cxnLst/>
              <a:rect l="l" t="t" r="r" b="b"/>
              <a:pathLst>
                <a:path w="2962" h="4675" extrusionOk="0">
                  <a:moveTo>
                    <a:pt x="1189" y="2292"/>
                  </a:moveTo>
                  <a:cubicBezTo>
                    <a:pt x="1197" y="2292"/>
                    <a:pt x="1206" y="2292"/>
                    <a:pt x="1216" y="2293"/>
                  </a:cubicBezTo>
                  <a:cubicBezTo>
                    <a:pt x="1244" y="2298"/>
                    <a:pt x="1273" y="2301"/>
                    <a:pt x="1301" y="2312"/>
                  </a:cubicBezTo>
                  <a:cubicBezTo>
                    <a:pt x="1331" y="2322"/>
                    <a:pt x="1358" y="2333"/>
                    <a:pt x="1387" y="2344"/>
                  </a:cubicBezTo>
                  <a:cubicBezTo>
                    <a:pt x="1466" y="2380"/>
                    <a:pt x="1540" y="2425"/>
                    <a:pt x="1616" y="2467"/>
                  </a:cubicBezTo>
                  <a:cubicBezTo>
                    <a:pt x="1640" y="2483"/>
                    <a:pt x="1662" y="2499"/>
                    <a:pt x="1686" y="2515"/>
                  </a:cubicBezTo>
                  <a:cubicBezTo>
                    <a:pt x="1681" y="2523"/>
                    <a:pt x="1676" y="2534"/>
                    <a:pt x="1672" y="2543"/>
                  </a:cubicBezTo>
                  <a:cubicBezTo>
                    <a:pt x="1638" y="2611"/>
                    <a:pt x="1599" y="2678"/>
                    <a:pt x="1564" y="2744"/>
                  </a:cubicBezTo>
                  <a:lnTo>
                    <a:pt x="1428" y="2994"/>
                  </a:lnTo>
                  <a:cubicBezTo>
                    <a:pt x="1393" y="3061"/>
                    <a:pt x="1352" y="3123"/>
                    <a:pt x="1312" y="3189"/>
                  </a:cubicBezTo>
                  <a:cubicBezTo>
                    <a:pt x="1273" y="3256"/>
                    <a:pt x="1230" y="3322"/>
                    <a:pt x="1191" y="3390"/>
                  </a:cubicBezTo>
                  <a:cubicBezTo>
                    <a:pt x="1096" y="3537"/>
                    <a:pt x="993" y="3680"/>
                    <a:pt x="883" y="3818"/>
                  </a:cubicBezTo>
                  <a:cubicBezTo>
                    <a:pt x="833" y="3879"/>
                    <a:pt x="779" y="3938"/>
                    <a:pt x="722" y="3993"/>
                  </a:cubicBezTo>
                  <a:lnTo>
                    <a:pt x="730" y="3987"/>
                  </a:lnTo>
                  <a:lnTo>
                    <a:pt x="720" y="3995"/>
                  </a:lnTo>
                  <a:lnTo>
                    <a:pt x="719" y="3996"/>
                  </a:lnTo>
                  <a:lnTo>
                    <a:pt x="719" y="3996"/>
                  </a:lnTo>
                  <a:cubicBezTo>
                    <a:pt x="689" y="4023"/>
                    <a:pt x="657" y="4050"/>
                    <a:pt x="624" y="4076"/>
                  </a:cubicBezTo>
                  <a:cubicBezTo>
                    <a:pt x="610" y="4085"/>
                    <a:pt x="594" y="4095"/>
                    <a:pt x="578" y="4104"/>
                  </a:cubicBezTo>
                  <a:cubicBezTo>
                    <a:pt x="559" y="4114"/>
                    <a:pt x="540" y="4123"/>
                    <a:pt x="521" y="4131"/>
                  </a:cubicBezTo>
                  <a:lnTo>
                    <a:pt x="494" y="4141"/>
                  </a:lnTo>
                  <a:cubicBezTo>
                    <a:pt x="488" y="4142"/>
                    <a:pt x="480" y="4144"/>
                    <a:pt x="472" y="4144"/>
                  </a:cubicBezTo>
                  <a:lnTo>
                    <a:pt x="470" y="4141"/>
                  </a:lnTo>
                  <a:lnTo>
                    <a:pt x="461" y="4141"/>
                  </a:lnTo>
                  <a:lnTo>
                    <a:pt x="447" y="4137"/>
                  </a:lnTo>
                  <a:lnTo>
                    <a:pt x="440" y="4136"/>
                  </a:lnTo>
                  <a:lnTo>
                    <a:pt x="439" y="4136"/>
                  </a:lnTo>
                  <a:cubicBezTo>
                    <a:pt x="434" y="4131"/>
                    <a:pt x="428" y="4125"/>
                    <a:pt x="423" y="4120"/>
                  </a:cubicBezTo>
                  <a:cubicBezTo>
                    <a:pt x="423" y="4118"/>
                    <a:pt x="423" y="4118"/>
                    <a:pt x="423" y="4118"/>
                  </a:cubicBezTo>
                  <a:lnTo>
                    <a:pt x="429" y="4126"/>
                  </a:lnTo>
                  <a:cubicBezTo>
                    <a:pt x="426" y="4122"/>
                    <a:pt x="421" y="4115"/>
                    <a:pt x="420" y="4112"/>
                  </a:cubicBezTo>
                  <a:cubicBezTo>
                    <a:pt x="416" y="4110"/>
                    <a:pt x="415" y="4107"/>
                    <a:pt x="413" y="4104"/>
                  </a:cubicBezTo>
                  <a:cubicBezTo>
                    <a:pt x="405" y="4088"/>
                    <a:pt x="397" y="4071"/>
                    <a:pt x="391" y="4053"/>
                  </a:cubicBezTo>
                  <a:cubicBezTo>
                    <a:pt x="382" y="4028"/>
                    <a:pt x="374" y="4001"/>
                    <a:pt x="366" y="3974"/>
                  </a:cubicBezTo>
                  <a:cubicBezTo>
                    <a:pt x="356" y="3930"/>
                    <a:pt x="348" y="3886"/>
                    <a:pt x="342" y="3840"/>
                  </a:cubicBezTo>
                  <a:cubicBezTo>
                    <a:pt x="337" y="3776"/>
                    <a:pt x="333" y="3713"/>
                    <a:pt x="333" y="3648"/>
                  </a:cubicBezTo>
                  <a:cubicBezTo>
                    <a:pt x="334" y="3565"/>
                    <a:pt x="340" y="3481"/>
                    <a:pt x="351" y="3398"/>
                  </a:cubicBezTo>
                  <a:lnTo>
                    <a:pt x="351" y="3398"/>
                  </a:lnTo>
                  <a:cubicBezTo>
                    <a:pt x="364" y="3316"/>
                    <a:pt x="381" y="3236"/>
                    <a:pt x="402" y="3157"/>
                  </a:cubicBezTo>
                  <a:cubicBezTo>
                    <a:pt x="426" y="3083"/>
                    <a:pt x="453" y="3010"/>
                    <a:pt x="483" y="2939"/>
                  </a:cubicBezTo>
                  <a:cubicBezTo>
                    <a:pt x="516" y="2866"/>
                    <a:pt x="554" y="2795"/>
                    <a:pt x="595" y="2727"/>
                  </a:cubicBezTo>
                  <a:cubicBezTo>
                    <a:pt x="627" y="2675"/>
                    <a:pt x="662" y="2626"/>
                    <a:pt x="700" y="2578"/>
                  </a:cubicBezTo>
                  <a:cubicBezTo>
                    <a:pt x="736" y="2534"/>
                    <a:pt x="774" y="2493"/>
                    <a:pt x="815" y="2453"/>
                  </a:cubicBezTo>
                  <a:cubicBezTo>
                    <a:pt x="837" y="2434"/>
                    <a:pt x="858" y="2415"/>
                    <a:pt x="883" y="2399"/>
                  </a:cubicBezTo>
                  <a:cubicBezTo>
                    <a:pt x="907" y="2382"/>
                    <a:pt x="931" y="2368"/>
                    <a:pt x="956" y="2352"/>
                  </a:cubicBezTo>
                  <a:cubicBezTo>
                    <a:pt x="978" y="2341"/>
                    <a:pt x="1001" y="2330"/>
                    <a:pt x="1023" y="2322"/>
                  </a:cubicBezTo>
                  <a:cubicBezTo>
                    <a:pt x="1043" y="2314"/>
                    <a:pt x="1065" y="2307"/>
                    <a:pt x="1088" y="2301"/>
                  </a:cubicBezTo>
                  <a:cubicBezTo>
                    <a:pt x="1102" y="2298"/>
                    <a:pt x="1116" y="2296"/>
                    <a:pt x="1132" y="2293"/>
                  </a:cubicBezTo>
                  <a:cubicBezTo>
                    <a:pt x="1151" y="2292"/>
                    <a:pt x="1170" y="2292"/>
                    <a:pt x="1189" y="2292"/>
                  </a:cubicBezTo>
                  <a:close/>
                  <a:moveTo>
                    <a:pt x="2790" y="1"/>
                  </a:moveTo>
                  <a:cubicBezTo>
                    <a:pt x="2754" y="1"/>
                    <a:pt x="2717" y="12"/>
                    <a:pt x="2686" y="37"/>
                  </a:cubicBezTo>
                  <a:cubicBezTo>
                    <a:pt x="2647" y="67"/>
                    <a:pt x="2614" y="105"/>
                    <a:pt x="2587" y="148"/>
                  </a:cubicBezTo>
                  <a:cubicBezTo>
                    <a:pt x="2555" y="205"/>
                    <a:pt x="2527" y="264"/>
                    <a:pt x="2501" y="324"/>
                  </a:cubicBezTo>
                  <a:cubicBezTo>
                    <a:pt x="2444" y="452"/>
                    <a:pt x="2394" y="584"/>
                    <a:pt x="2349" y="718"/>
                  </a:cubicBezTo>
                  <a:cubicBezTo>
                    <a:pt x="2272" y="954"/>
                    <a:pt x="2215" y="1198"/>
                    <a:pt x="2180" y="1445"/>
                  </a:cubicBezTo>
                  <a:cubicBezTo>
                    <a:pt x="2158" y="1498"/>
                    <a:pt x="2136" y="1552"/>
                    <a:pt x="2113" y="1606"/>
                  </a:cubicBezTo>
                  <a:cubicBezTo>
                    <a:pt x="2077" y="1685"/>
                    <a:pt x="2042" y="1764"/>
                    <a:pt x="2006" y="1844"/>
                  </a:cubicBezTo>
                  <a:cubicBezTo>
                    <a:pt x="1972" y="1918"/>
                    <a:pt x="1941" y="1996"/>
                    <a:pt x="1904" y="2070"/>
                  </a:cubicBezTo>
                  <a:cubicBezTo>
                    <a:pt x="1882" y="2114"/>
                    <a:pt x="1860" y="2159"/>
                    <a:pt x="1840" y="2203"/>
                  </a:cubicBezTo>
                  <a:cubicBezTo>
                    <a:pt x="1768" y="2157"/>
                    <a:pt x="1694" y="2114"/>
                    <a:pt x="1618" y="2076"/>
                  </a:cubicBezTo>
                  <a:cubicBezTo>
                    <a:pt x="1513" y="2019"/>
                    <a:pt x="1399" y="1980"/>
                    <a:pt x="1284" y="1958"/>
                  </a:cubicBezTo>
                  <a:cubicBezTo>
                    <a:pt x="1247" y="1951"/>
                    <a:pt x="1210" y="1948"/>
                    <a:pt x="1173" y="1948"/>
                  </a:cubicBezTo>
                  <a:cubicBezTo>
                    <a:pt x="1105" y="1948"/>
                    <a:pt x="1038" y="1959"/>
                    <a:pt x="972" y="1978"/>
                  </a:cubicBezTo>
                  <a:cubicBezTo>
                    <a:pt x="758" y="2043"/>
                    <a:pt x="584" y="2186"/>
                    <a:pt x="447" y="2356"/>
                  </a:cubicBezTo>
                  <a:cubicBezTo>
                    <a:pt x="296" y="2545"/>
                    <a:pt x="184" y="2757"/>
                    <a:pt x="111" y="2987"/>
                  </a:cubicBezTo>
                  <a:cubicBezTo>
                    <a:pt x="37" y="3219"/>
                    <a:pt x="0" y="3465"/>
                    <a:pt x="6" y="3710"/>
                  </a:cubicBezTo>
                  <a:cubicBezTo>
                    <a:pt x="8" y="3830"/>
                    <a:pt x="22" y="3952"/>
                    <a:pt x="49" y="4069"/>
                  </a:cubicBezTo>
                  <a:cubicBezTo>
                    <a:pt x="71" y="4164"/>
                    <a:pt x="105" y="4270"/>
                    <a:pt x="169" y="4342"/>
                  </a:cubicBezTo>
                  <a:cubicBezTo>
                    <a:pt x="207" y="4387"/>
                    <a:pt x="255" y="4424"/>
                    <a:pt x="307" y="4449"/>
                  </a:cubicBezTo>
                  <a:cubicBezTo>
                    <a:pt x="353" y="4468"/>
                    <a:pt x="401" y="4479"/>
                    <a:pt x="450" y="4484"/>
                  </a:cubicBezTo>
                  <a:cubicBezTo>
                    <a:pt x="460" y="4485"/>
                    <a:pt x="471" y="4486"/>
                    <a:pt x="482" y="4486"/>
                  </a:cubicBezTo>
                  <a:cubicBezTo>
                    <a:pt x="574" y="4486"/>
                    <a:pt x="669" y="4445"/>
                    <a:pt x="747" y="4400"/>
                  </a:cubicBezTo>
                  <a:cubicBezTo>
                    <a:pt x="850" y="4337"/>
                    <a:pt x="944" y="4259"/>
                    <a:pt x="1024" y="4169"/>
                  </a:cubicBezTo>
                  <a:cubicBezTo>
                    <a:pt x="1102" y="4082"/>
                    <a:pt x="1176" y="3992"/>
                    <a:pt x="1246" y="3897"/>
                  </a:cubicBezTo>
                  <a:cubicBezTo>
                    <a:pt x="1412" y="3670"/>
                    <a:pt x="1550" y="3428"/>
                    <a:pt x="1691" y="3186"/>
                  </a:cubicBezTo>
                  <a:cubicBezTo>
                    <a:pt x="1724" y="3132"/>
                    <a:pt x="1752" y="3075"/>
                    <a:pt x="1781" y="3020"/>
                  </a:cubicBezTo>
                  <a:cubicBezTo>
                    <a:pt x="1835" y="2918"/>
                    <a:pt x="1887" y="2819"/>
                    <a:pt x="1939" y="2719"/>
                  </a:cubicBezTo>
                  <a:cubicBezTo>
                    <a:pt x="1966" y="2730"/>
                    <a:pt x="1995" y="2736"/>
                    <a:pt x="2023" y="2736"/>
                  </a:cubicBezTo>
                  <a:cubicBezTo>
                    <a:pt x="2054" y="2736"/>
                    <a:pt x="2084" y="2730"/>
                    <a:pt x="2112" y="2716"/>
                  </a:cubicBezTo>
                  <a:lnTo>
                    <a:pt x="2112" y="2716"/>
                  </a:lnTo>
                  <a:cubicBezTo>
                    <a:pt x="2110" y="2966"/>
                    <a:pt x="2112" y="3216"/>
                    <a:pt x="2121" y="3466"/>
                  </a:cubicBezTo>
                  <a:cubicBezTo>
                    <a:pt x="2126" y="3640"/>
                    <a:pt x="2131" y="3813"/>
                    <a:pt x="2136" y="3987"/>
                  </a:cubicBezTo>
                  <a:cubicBezTo>
                    <a:pt x="2140" y="4082"/>
                    <a:pt x="2142" y="4175"/>
                    <a:pt x="2147" y="4269"/>
                  </a:cubicBezTo>
                  <a:cubicBezTo>
                    <a:pt x="2151" y="4368"/>
                    <a:pt x="2155" y="4471"/>
                    <a:pt x="2212" y="4555"/>
                  </a:cubicBezTo>
                  <a:cubicBezTo>
                    <a:pt x="2238" y="4595"/>
                    <a:pt x="2273" y="4626"/>
                    <a:pt x="2314" y="4647"/>
                  </a:cubicBezTo>
                  <a:cubicBezTo>
                    <a:pt x="2354" y="4665"/>
                    <a:pt x="2396" y="4674"/>
                    <a:pt x="2440" y="4674"/>
                  </a:cubicBezTo>
                  <a:cubicBezTo>
                    <a:pt x="2444" y="4674"/>
                    <a:pt x="2447" y="4674"/>
                    <a:pt x="2451" y="4674"/>
                  </a:cubicBezTo>
                  <a:lnTo>
                    <a:pt x="2455" y="4674"/>
                  </a:lnTo>
                  <a:cubicBezTo>
                    <a:pt x="2458" y="4674"/>
                    <a:pt x="2461" y="4674"/>
                    <a:pt x="2465" y="4674"/>
                  </a:cubicBezTo>
                  <a:cubicBezTo>
                    <a:pt x="2552" y="4674"/>
                    <a:pt x="2627" y="4609"/>
                    <a:pt x="2636" y="4520"/>
                  </a:cubicBezTo>
                  <a:cubicBezTo>
                    <a:pt x="2645" y="4430"/>
                    <a:pt x="2582" y="4346"/>
                    <a:pt x="2492" y="4332"/>
                  </a:cubicBezTo>
                  <a:cubicBezTo>
                    <a:pt x="2490" y="4321"/>
                    <a:pt x="2489" y="4310"/>
                    <a:pt x="2487" y="4299"/>
                  </a:cubicBezTo>
                  <a:cubicBezTo>
                    <a:pt x="2455" y="3974"/>
                    <a:pt x="2444" y="3648"/>
                    <a:pt x="2435" y="3322"/>
                  </a:cubicBezTo>
                  <a:cubicBezTo>
                    <a:pt x="2430" y="3146"/>
                    <a:pt x="2428" y="2972"/>
                    <a:pt x="2427" y="2797"/>
                  </a:cubicBezTo>
                  <a:cubicBezTo>
                    <a:pt x="2425" y="2654"/>
                    <a:pt x="2428" y="2513"/>
                    <a:pt x="2430" y="2371"/>
                  </a:cubicBezTo>
                  <a:lnTo>
                    <a:pt x="2430" y="2369"/>
                  </a:lnTo>
                  <a:cubicBezTo>
                    <a:pt x="2443" y="2086"/>
                    <a:pt x="2455" y="1804"/>
                    <a:pt x="2495" y="1524"/>
                  </a:cubicBezTo>
                  <a:lnTo>
                    <a:pt x="2495" y="1524"/>
                  </a:lnTo>
                  <a:cubicBezTo>
                    <a:pt x="2495" y="1525"/>
                    <a:pt x="2494" y="1527"/>
                    <a:pt x="2494" y="1528"/>
                  </a:cubicBezTo>
                  <a:lnTo>
                    <a:pt x="2494" y="1528"/>
                  </a:lnTo>
                  <a:cubicBezTo>
                    <a:pt x="2496" y="1509"/>
                    <a:pt x="2499" y="1491"/>
                    <a:pt x="2503" y="1473"/>
                  </a:cubicBezTo>
                  <a:cubicBezTo>
                    <a:pt x="2520" y="1427"/>
                    <a:pt x="2539" y="1383"/>
                    <a:pt x="2557" y="1339"/>
                  </a:cubicBezTo>
                  <a:cubicBezTo>
                    <a:pt x="2604" y="1221"/>
                    <a:pt x="2650" y="1104"/>
                    <a:pt x="2696" y="987"/>
                  </a:cubicBezTo>
                  <a:cubicBezTo>
                    <a:pt x="2737" y="881"/>
                    <a:pt x="2777" y="773"/>
                    <a:pt x="2816" y="667"/>
                  </a:cubicBezTo>
                  <a:cubicBezTo>
                    <a:pt x="2840" y="606"/>
                    <a:pt x="2862" y="544"/>
                    <a:pt x="2883" y="484"/>
                  </a:cubicBezTo>
                  <a:cubicBezTo>
                    <a:pt x="2895" y="451"/>
                    <a:pt x="2908" y="417"/>
                    <a:pt x="2919" y="384"/>
                  </a:cubicBezTo>
                  <a:cubicBezTo>
                    <a:pt x="2933" y="343"/>
                    <a:pt x="2946" y="300"/>
                    <a:pt x="2956" y="257"/>
                  </a:cubicBezTo>
                  <a:cubicBezTo>
                    <a:pt x="2960" y="224"/>
                    <a:pt x="2962" y="191"/>
                    <a:pt x="2960" y="158"/>
                  </a:cubicBezTo>
                  <a:cubicBezTo>
                    <a:pt x="2959" y="63"/>
                    <a:pt x="2875" y="1"/>
                    <a:pt x="2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3" name="Google Shape;9333;p18"/>
            <p:cNvSpPr/>
            <p:nvPr/>
          </p:nvSpPr>
          <p:spPr>
            <a:xfrm>
              <a:off x="2668850" y="1871275"/>
              <a:ext cx="53825" cy="157500"/>
            </a:xfrm>
            <a:custGeom>
              <a:avLst/>
              <a:gdLst/>
              <a:ahLst/>
              <a:cxnLst/>
              <a:rect l="l" t="t" r="r" b="b"/>
              <a:pathLst>
                <a:path w="2153" h="6300" extrusionOk="0">
                  <a:moveTo>
                    <a:pt x="505" y="3585"/>
                  </a:moveTo>
                  <a:lnTo>
                    <a:pt x="505" y="3585"/>
                  </a:lnTo>
                  <a:cubicBezTo>
                    <a:pt x="505" y="3586"/>
                    <a:pt x="505" y="3587"/>
                    <a:pt x="504" y="3588"/>
                  </a:cubicBezTo>
                  <a:cubicBezTo>
                    <a:pt x="505" y="3587"/>
                    <a:pt x="505" y="3586"/>
                    <a:pt x="505" y="3585"/>
                  </a:cubicBezTo>
                  <a:close/>
                  <a:moveTo>
                    <a:pt x="1212" y="1853"/>
                  </a:moveTo>
                  <a:cubicBezTo>
                    <a:pt x="1145" y="2263"/>
                    <a:pt x="1122" y="2679"/>
                    <a:pt x="1092" y="3094"/>
                  </a:cubicBezTo>
                  <a:cubicBezTo>
                    <a:pt x="1066" y="3450"/>
                    <a:pt x="1043" y="3806"/>
                    <a:pt x="1014" y="4163"/>
                  </a:cubicBezTo>
                  <a:cubicBezTo>
                    <a:pt x="1000" y="4338"/>
                    <a:pt x="982" y="4514"/>
                    <a:pt x="967" y="4690"/>
                  </a:cubicBezTo>
                  <a:cubicBezTo>
                    <a:pt x="952" y="4848"/>
                    <a:pt x="929" y="5005"/>
                    <a:pt x="910" y="5161"/>
                  </a:cubicBezTo>
                  <a:cubicBezTo>
                    <a:pt x="892" y="5267"/>
                    <a:pt x="873" y="5374"/>
                    <a:pt x="856" y="5480"/>
                  </a:cubicBezTo>
                  <a:cubicBezTo>
                    <a:pt x="846" y="5532"/>
                    <a:pt x="834" y="5584"/>
                    <a:pt x="823" y="5636"/>
                  </a:cubicBezTo>
                  <a:cubicBezTo>
                    <a:pt x="807" y="5714"/>
                    <a:pt x="791" y="5793"/>
                    <a:pt x="770" y="5869"/>
                  </a:cubicBezTo>
                  <a:cubicBezTo>
                    <a:pt x="761" y="5899"/>
                    <a:pt x="751" y="5929"/>
                    <a:pt x="739" y="5958"/>
                  </a:cubicBezTo>
                  <a:cubicBezTo>
                    <a:pt x="739" y="5958"/>
                    <a:pt x="739" y="5959"/>
                    <a:pt x="737" y="5961"/>
                  </a:cubicBezTo>
                  <a:lnTo>
                    <a:pt x="737" y="5962"/>
                  </a:lnTo>
                  <a:lnTo>
                    <a:pt x="734" y="5966"/>
                  </a:lnTo>
                  <a:lnTo>
                    <a:pt x="732" y="5967"/>
                  </a:lnTo>
                  <a:lnTo>
                    <a:pt x="731" y="5966"/>
                  </a:lnTo>
                  <a:cubicBezTo>
                    <a:pt x="721" y="5962"/>
                    <a:pt x="709" y="5958"/>
                    <a:pt x="702" y="5954"/>
                  </a:cubicBezTo>
                  <a:cubicBezTo>
                    <a:pt x="696" y="5951"/>
                    <a:pt x="690" y="5948"/>
                    <a:pt x="682" y="5945"/>
                  </a:cubicBezTo>
                  <a:cubicBezTo>
                    <a:pt x="669" y="5936"/>
                    <a:pt x="656" y="5929"/>
                    <a:pt x="642" y="5917"/>
                  </a:cubicBezTo>
                  <a:cubicBezTo>
                    <a:pt x="628" y="5904"/>
                    <a:pt x="614" y="5893"/>
                    <a:pt x="602" y="5879"/>
                  </a:cubicBezTo>
                  <a:cubicBezTo>
                    <a:pt x="590" y="5864"/>
                    <a:pt x="579" y="5850"/>
                    <a:pt x="568" y="5836"/>
                  </a:cubicBezTo>
                  <a:cubicBezTo>
                    <a:pt x="550" y="5812"/>
                    <a:pt x="534" y="5787"/>
                    <a:pt x="519" y="5760"/>
                  </a:cubicBezTo>
                  <a:cubicBezTo>
                    <a:pt x="496" y="5717"/>
                    <a:pt x="476" y="5673"/>
                    <a:pt x="457" y="5627"/>
                  </a:cubicBezTo>
                  <a:cubicBezTo>
                    <a:pt x="432" y="5562"/>
                    <a:pt x="412" y="5496"/>
                    <a:pt x="393" y="5429"/>
                  </a:cubicBezTo>
                  <a:lnTo>
                    <a:pt x="393" y="5429"/>
                  </a:lnTo>
                  <a:cubicBezTo>
                    <a:pt x="394" y="5431"/>
                    <a:pt x="394" y="5432"/>
                    <a:pt x="394" y="5434"/>
                  </a:cubicBezTo>
                  <a:cubicBezTo>
                    <a:pt x="394" y="5431"/>
                    <a:pt x="393" y="5428"/>
                    <a:pt x="392" y="5425"/>
                  </a:cubicBezTo>
                  <a:lnTo>
                    <a:pt x="392" y="5425"/>
                  </a:lnTo>
                  <a:cubicBezTo>
                    <a:pt x="393" y="5426"/>
                    <a:pt x="393" y="5428"/>
                    <a:pt x="393" y="5429"/>
                  </a:cubicBezTo>
                  <a:lnTo>
                    <a:pt x="393" y="5429"/>
                  </a:lnTo>
                  <a:cubicBezTo>
                    <a:pt x="393" y="5428"/>
                    <a:pt x="393" y="5426"/>
                    <a:pt x="392" y="5424"/>
                  </a:cubicBezTo>
                  <a:lnTo>
                    <a:pt x="392" y="5424"/>
                  </a:lnTo>
                  <a:cubicBezTo>
                    <a:pt x="392" y="5425"/>
                    <a:pt x="392" y="5425"/>
                    <a:pt x="392" y="5425"/>
                  </a:cubicBezTo>
                  <a:lnTo>
                    <a:pt x="392" y="5425"/>
                  </a:lnTo>
                  <a:cubicBezTo>
                    <a:pt x="392" y="5425"/>
                    <a:pt x="392" y="5424"/>
                    <a:pt x="392" y="5424"/>
                  </a:cubicBezTo>
                  <a:lnTo>
                    <a:pt x="392" y="5424"/>
                  </a:lnTo>
                  <a:cubicBezTo>
                    <a:pt x="392" y="5424"/>
                    <a:pt x="392" y="5424"/>
                    <a:pt x="392" y="5424"/>
                  </a:cubicBezTo>
                  <a:lnTo>
                    <a:pt x="392" y="5424"/>
                  </a:lnTo>
                  <a:cubicBezTo>
                    <a:pt x="392" y="5424"/>
                    <a:pt x="392" y="5423"/>
                    <a:pt x="392" y="5423"/>
                  </a:cubicBezTo>
                  <a:lnTo>
                    <a:pt x="389" y="5413"/>
                  </a:lnTo>
                  <a:lnTo>
                    <a:pt x="392" y="5421"/>
                  </a:lnTo>
                  <a:cubicBezTo>
                    <a:pt x="370" y="5329"/>
                    <a:pt x="354" y="5236"/>
                    <a:pt x="344" y="5144"/>
                  </a:cubicBezTo>
                  <a:cubicBezTo>
                    <a:pt x="332" y="5022"/>
                    <a:pt x="327" y="4900"/>
                    <a:pt x="327" y="4778"/>
                  </a:cubicBezTo>
                  <a:lnTo>
                    <a:pt x="327" y="4770"/>
                  </a:lnTo>
                  <a:cubicBezTo>
                    <a:pt x="337" y="4544"/>
                    <a:pt x="359" y="4318"/>
                    <a:pt x="394" y="4093"/>
                  </a:cubicBezTo>
                  <a:cubicBezTo>
                    <a:pt x="420" y="3920"/>
                    <a:pt x="458" y="3748"/>
                    <a:pt x="507" y="3578"/>
                  </a:cubicBezTo>
                  <a:lnTo>
                    <a:pt x="507" y="3578"/>
                  </a:lnTo>
                  <a:cubicBezTo>
                    <a:pt x="506" y="3581"/>
                    <a:pt x="506" y="3583"/>
                    <a:pt x="505" y="3585"/>
                  </a:cubicBezTo>
                  <a:lnTo>
                    <a:pt x="505" y="3585"/>
                  </a:lnTo>
                  <a:cubicBezTo>
                    <a:pt x="603" y="3254"/>
                    <a:pt x="720" y="2930"/>
                    <a:pt x="837" y="2605"/>
                  </a:cubicBezTo>
                  <a:cubicBezTo>
                    <a:pt x="905" y="2418"/>
                    <a:pt x="971" y="2230"/>
                    <a:pt x="1039" y="2043"/>
                  </a:cubicBezTo>
                  <a:cubicBezTo>
                    <a:pt x="1060" y="2021"/>
                    <a:pt x="1082" y="1999"/>
                    <a:pt x="1101" y="1976"/>
                  </a:cubicBezTo>
                  <a:cubicBezTo>
                    <a:pt x="1139" y="1937"/>
                    <a:pt x="1176" y="1896"/>
                    <a:pt x="1212" y="1853"/>
                  </a:cubicBezTo>
                  <a:close/>
                  <a:moveTo>
                    <a:pt x="936" y="1"/>
                  </a:moveTo>
                  <a:cubicBezTo>
                    <a:pt x="847" y="1"/>
                    <a:pt x="759" y="62"/>
                    <a:pt x="710" y="134"/>
                  </a:cubicBezTo>
                  <a:cubicBezTo>
                    <a:pt x="633" y="248"/>
                    <a:pt x="574" y="376"/>
                    <a:pt x="517" y="503"/>
                  </a:cubicBezTo>
                  <a:cubicBezTo>
                    <a:pt x="460" y="629"/>
                    <a:pt x="411" y="759"/>
                    <a:pt x="367" y="891"/>
                  </a:cubicBezTo>
                  <a:cubicBezTo>
                    <a:pt x="319" y="1039"/>
                    <a:pt x="284" y="1188"/>
                    <a:pt x="248" y="1340"/>
                  </a:cubicBezTo>
                  <a:cubicBezTo>
                    <a:pt x="238" y="1386"/>
                    <a:pt x="230" y="1432"/>
                    <a:pt x="221" y="1479"/>
                  </a:cubicBezTo>
                  <a:cubicBezTo>
                    <a:pt x="208" y="1552"/>
                    <a:pt x="194" y="1623"/>
                    <a:pt x="185" y="1696"/>
                  </a:cubicBezTo>
                  <a:cubicBezTo>
                    <a:pt x="172" y="1810"/>
                    <a:pt x="161" y="1929"/>
                    <a:pt x="177" y="2043"/>
                  </a:cubicBezTo>
                  <a:cubicBezTo>
                    <a:pt x="188" y="2132"/>
                    <a:pt x="230" y="2211"/>
                    <a:pt x="299" y="2269"/>
                  </a:cubicBezTo>
                  <a:cubicBezTo>
                    <a:pt x="359" y="2324"/>
                    <a:pt x="438" y="2353"/>
                    <a:pt x="519" y="2353"/>
                  </a:cubicBezTo>
                  <a:cubicBezTo>
                    <a:pt x="537" y="2353"/>
                    <a:pt x="555" y="2351"/>
                    <a:pt x="572" y="2348"/>
                  </a:cubicBezTo>
                  <a:cubicBezTo>
                    <a:pt x="588" y="2345"/>
                    <a:pt x="604" y="2341"/>
                    <a:pt x="620" y="2336"/>
                  </a:cubicBezTo>
                  <a:lnTo>
                    <a:pt x="620" y="2336"/>
                  </a:lnTo>
                  <a:cubicBezTo>
                    <a:pt x="555" y="2515"/>
                    <a:pt x="489" y="2694"/>
                    <a:pt x="424" y="2872"/>
                  </a:cubicBezTo>
                  <a:cubicBezTo>
                    <a:pt x="371" y="3018"/>
                    <a:pt x="322" y="3162"/>
                    <a:pt x="275" y="3308"/>
                  </a:cubicBezTo>
                  <a:cubicBezTo>
                    <a:pt x="205" y="3515"/>
                    <a:pt x="148" y="3727"/>
                    <a:pt x="107" y="3943"/>
                  </a:cubicBezTo>
                  <a:cubicBezTo>
                    <a:pt x="63" y="4174"/>
                    <a:pt x="33" y="4406"/>
                    <a:pt x="17" y="4639"/>
                  </a:cubicBezTo>
                  <a:cubicBezTo>
                    <a:pt x="1" y="4856"/>
                    <a:pt x="7" y="5074"/>
                    <a:pt x="36" y="5290"/>
                  </a:cubicBezTo>
                  <a:cubicBezTo>
                    <a:pt x="69" y="5518"/>
                    <a:pt x="128" y="5750"/>
                    <a:pt x="246" y="5950"/>
                  </a:cubicBezTo>
                  <a:cubicBezTo>
                    <a:pt x="351" y="6125"/>
                    <a:pt x="514" y="6284"/>
                    <a:pt x="729" y="6300"/>
                  </a:cubicBezTo>
                  <a:cubicBezTo>
                    <a:pt x="732" y="6300"/>
                    <a:pt x="735" y="6300"/>
                    <a:pt x="738" y="6300"/>
                  </a:cubicBezTo>
                  <a:cubicBezTo>
                    <a:pt x="741" y="6300"/>
                    <a:pt x="743" y="6300"/>
                    <a:pt x="747" y="6298"/>
                  </a:cubicBezTo>
                  <a:cubicBezTo>
                    <a:pt x="840" y="6298"/>
                    <a:pt x="924" y="6243"/>
                    <a:pt x="982" y="6175"/>
                  </a:cubicBezTo>
                  <a:cubicBezTo>
                    <a:pt x="1011" y="6140"/>
                    <a:pt x="1033" y="6102"/>
                    <a:pt x="1046" y="6059"/>
                  </a:cubicBezTo>
                  <a:cubicBezTo>
                    <a:pt x="1060" y="6011"/>
                    <a:pt x="1076" y="5962"/>
                    <a:pt x="1087" y="5913"/>
                  </a:cubicBezTo>
                  <a:cubicBezTo>
                    <a:pt x="1111" y="5795"/>
                    <a:pt x="1131" y="5674"/>
                    <a:pt x="1155" y="5556"/>
                  </a:cubicBezTo>
                  <a:cubicBezTo>
                    <a:pt x="1218" y="5212"/>
                    <a:pt x="1256" y="4864"/>
                    <a:pt x="1290" y="4516"/>
                  </a:cubicBezTo>
                  <a:cubicBezTo>
                    <a:pt x="1323" y="4166"/>
                    <a:pt x="1351" y="3816"/>
                    <a:pt x="1378" y="3466"/>
                  </a:cubicBezTo>
                  <a:cubicBezTo>
                    <a:pt x="1391" y="3293"/>
                    <a:pt x="1405" y="3123"/>
                    <a:pt x="1418" y="2952"/>
                  </a:cubicBezTo>
                  <a:cubicBezTo>
                    <a:pt x="1441" y="2654"/>
                    <a:pt x="1464" y="2355"/>
                    <a:pt x="1505" y="2060"/>
                  </a:cubicBezTo>
                  <a:cubicBezTo>
                    <a:pt x="1538" y="1832"/>
                    <a:pt x="1586" y="1609"/>
                    <a:pt x="1646" y="1389"/>
                  </a:cubicBezTo>
                  <a:cubicBezTo>
                    <a:pt x="1684" y="1259"/>
                    <a:pt x="1725" y="1130"/>
                    <a:pt x="1774" y="1003"/>
                  </a:cubicBezTo>
                  <a:cubicBezTo>
                    <a:pt x="1802" y="930"/>
                    <a:pt x="1832" y="856"/>
                    <a:pt x="1861" y="783"/>
                  </a:cubicBezTo>
                  <a:lnTo>
                    <a:pt x="1866" y="772"/>
                  </a:lnTo>
                  <a:lnTo>
                    <a:pt x="1988" y="512"/>
                  </a:lnTo>
                  <a:cubicBezTo>
                    <a:pt x="2029" y="424"/>
                    <a:pt x="2073" y="335"/>
                    <a:pt x="2106" y="243"/>
                  </a:cubicBezTo>
                  <a:cubicBezTo>
                    <a:pt x="2153" y="119"/>
                    <a:pt x="2052" y="13"/>
                    <a:pt x="1944" y="13"/>
                  </a:cubicBezTo>
                  <a:cubicBezTo>
                    <a:pt x="1902" y="13"/>
                    <a:pt x="1858" y="30"/>
                    <a:pt x="1821" y="69"/>
                  </a:cubicBezTo>
                  <a:cubicBezTo>
                    <a:pt x="1788" y="105"/>
                    <a:pt x="1761" y="148"/>
                    <a:pt x="1741" y="194"/>
                  </a:cubicBezTo>
                  <a:cubicBezTo>
                    <a:pt x="1726" y="226"/>
                    <a:pt x="1714" y="257"/>
                    <a:pt x="1699" y="289"/>
                  </a:cubicBezTo>
                  <a:cubicBezTo>
                    <a:pt x="1685" y="325"/>
                    <a:pt x="1669" y="362"/>
                    <a:pt x="1654" y="398"/>
                  </a:cubicBezTo>
                  <a:cubicBezTo>
                    <a:pt x="1628" y="460"/>
                    <a:pt x="1600" y="522"/>
                    <a:pt x="1578" y="585"/>
                  </a:cubicBezTo>
                  <a:cubicBezTo>
                    <a:pt x="1554" y="647"/>
                    <a:pt x="1530" y="708"/>
                    <a:pt x="1508" y="770"/>
                  </a:cubicBezTo>
                  <a:cubicBezTo>
                    <a:pt x="1430" y="924"/>
                    <a:pt x="1348" y="1074"/>
                    <a:pt x="1258" y="1221"/>
                  </a:cubicBezTo>
                  <a:cubicBezTo>
                    <a:pt x="1204" y="1308"/>
                    <a:pt x="1147" y="1392"/>
                    <a:pt x="1085" y="1475"/>
                  </a:cubicBezTo>
                  <a:cubicBezTo>
                    <a:pt x="1070" y="1470"/>
                    <a:pt x="1055" y="1468"/>
                    <a:pt x="1040" y="1468"/>
                  </a:cubicBezTo>
                  <a:cubicBezTo>
                    <a:pt x="981" y="1468"/>
                    <a:pt x="925" y="1504"/>
                    <a:pt x="903" y="1563"/>
                  </a:cubicBezTo>
                  <a:lnTo>
                    <a:pt x="826" y="1774"/>
                  </a:lnTo>
                  <a:cubicBezTo>
                    <a:pt x="797" y="1804"/>
                    <a:pt x="767" y="1832"/>
                    <a:pt x="737" y="1861"/>
                  </a:cubicBezTo>
                  <a:cubicBezTo>
                    <a:pt x="704" y="1889"/>
                    <a:pt x="671" y="1918"/>
                    <a:pt x="634" y="1945"/>
                  </a:cubicBezTo>
                  <a:cubicBezTo>
                    <a:pt x="615" y="1957"/>
                    <a:pt x="595" y="1970"/>
                    <a:pt x="574" y="1984"/>
                  </a:cubicBezTo>
                  <a:cubicBezTo>
                    <a:pt x="566" y="1988"/>
                    <a:pt x="561" y="1989"/>
                    <a:pt x="553" y="1992"/>
                  </a:cubicBezTo>
                  <a:cubicBezTo>
                    <a:pt x="545" y="1995"/>
                    <a:pt x="538" y="1999"/>
                    <a:pt x="530" y="2000"/>
                  </a:cubicBezTo>
                  <a:lnTo>
                    <a:pt x="523" y="2002"/>
                  </a:lnTo>
                  <a:lnTo>
                    <a:pt x="522" y="2000"/>
                  </a:lnTo>
                  <a:cubicBezTo>
                    <a:pt x="520" y="1999"/>
                    <a:pt x="519" y="1999"/>
                    <a:pt x="519" y="1997"/>
                  </a:cubicBezTo>
                  <a:lnTo>
                    <a:pt x="517" y="1995"/>
                  </a:lnTo>
                  <a:cubicBezTo>
                    <a:pt x="515" y="1988"/>
                    <a:pt x="514" y="1980"/>
                    <a:pt x="514" y="1972"/>
                  </a:cubicBezTo>
                  <a:cubicBezTo>
                    <a:pt x="509" y="1934"/>
                    <a:pt x="509" y="1896"/>
                    <a:pt x="509" y="1858"/>
                  </a:cubicBezTo>
                  <a:cubicBezTo>
                    <a:pt x="512" y="1793"/>
                    <a:pt x="519" y="1728"/>
                    <a:pt x="527" y="1661"/>
                  </a:cubicBezTo>
                  <a:cubicBezTo>
                    <a:pt x="552" y="1494"/>
                    <a:pt x="595" y="1331"/>
                    <a:pt x="634" y="1168"/>
                  </a:cubicBezTo>
                  <a:cubicBezTo>
                    <a:pt x="677" y="1020"/>
                    <a:pt x="729" y="876"/>
                    <a:pt x="791" y="735"/>
                  </a:cubicBezTo>
                  <a:lnTo>
                    <a:pt x="791" y="735"/>
                  </a:lnTo>
                  <a:cubicBezTo>
                    <a:pt x="789" y="739"/>
                    <a:pt x="788" y="742"/>
                    <a:pt x="786" y="745"/>
                  </a:cubicBezTo>
                  <a:lnTo>
                    <a:pt x="791" y="734"/>
                  </a:lnTo>
                  <a:cubicBezTo>
                    <a:pt x="835" y="636"/>
                    <a:pt x="883" y="538"/>
                    <a:pt x="935" y="443"/>
                  </a:cubicBezTo>
                  <a:cubicBezTo>
                    <a:pt x="946" y="447"/>
                    <a:pt x="957" y="450"/>
                    <a:pt x="968" y="454"/>
                  </a:cubicBezTo>
                  <a:cubicBezTo>
                    <a:pt x="981" y="456"/>
                    <a:pt x="993" y="457"/>
                    <a:pt x="1006" y="457"/>
                  </a:cubicBezTo>
                  <a:cubicBezTo>
                    <a:pt x="1039" y="457"/>
                    <a:pt x="1072" y="448"/>
                    <a:pt x="1101" y="430"/>
                  </a:cubicBezTo>
                  <a:cubicBezTo>
                    <a:pt x="1185" y="376"/>
                    <a:pt x="1202" y="270"/>
                    <a:pt x="1157" y="184"/>
                  </a:cubicBezTo>
                  <a:cubicBezTo>
                    <a:pt x="1117" y="115"/>
                    <a:pt x="1079" y="40"/>
                    <a:pt x="1000" y="12"/>
                  </a:cubicBezTo>
                  <a:cubicBezTo>
                    <a:pt x="979" y="4"/>
                    <a:pt x="957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4" name="Google Shape;9334;p18"/>
            <p:cNvSpPr/>
            <p:nvPr/>
          </p:nvSpPr>
          <p:spPr>
            <a:xfrm>
              <a:off x="2554525" y="1722950"/>
              <a:ext cx="38250" cy="82475"/>
            </a:xfrm>
            <a:custGeom>
              <a:avLst/>
              <a:gdLst/>
              <a:ahLst/>
              <a:cxnLst/>
              <a:rect l="l" t="t" r="r" b="b"/>
              <a:pathLst>
                <a:path w="1530" h="3299" extrusionOk="0">
                  <a:moveTo>
                    <a:pt x="1345" y="0"/>
                  </a:moveTo>
                  <a:cubicBezTo>
                    <a:pt x="1280" y="0"/>
                    <a:pt x="1220" y="35"/>
                    <a:pt x="1188" y="94"/>
                  </a:cubicBezTo>
                  <a:cubicBezTo>
                    <a:pt x="1104" y="248"/>
                    <a:pt x="1041" y="411"/>
                    <a:pt x="979" y="575"/>
                  </a:cubicBezTo>
                  <a:cubicBezTo>
                    <a:pt x="976" y="583"/>
                    <a:pt x="973" y="590"/>
                    <a:pt x="969" y="598"/>
                  </a:cubicBezTo>
                  <a:cubicBezTo>
                    <a:pt x="962" y="613"/>
                    <a:pt x="952" y="631"/>
                    <a:pt x="944" y="647"/>
                  </a:cubicBezTo>
                  <a:cubicBezTo>
                    <a:pt x="871" y="776"/>
                    <a:pt x="797" y="905"/>
                    <a:pt x="721" y="1031"/>
                  </a:cubicBezTo>
                  <a:cubicBezTo>
                    <a:pt x="624" y="1186"/>
                    <a:pt x="526" y="1338"/>
                    <a:pt x="427" y="1492"/>
                  </a:cubicBezTo>
                  <a:cubicBezTo>
                    <a:pt x="379" y="1565"/>
                    <a:pt x="330" y="1636"/>
                    <a:pt x="281" y="1709"/>
                  </a:cubicBezTo>
                  <a:cubicBezTo>
                    <a:pt x="237" y="1775"/>
                    <a:pt x="191" y="1842"/>
                    <a:pt x="142" y="1904"/>
                  </a:cubicBezTo>
                  <a:cubicBezTo>
                    <a:pt x="51" y="1935"/>
                    <a:pt x="1" y="2033"/>
                    <a:pt x="29" y="2125"/>
                  </a:cubicBezTo>
                  <a:cubicBezTo>
                    <a:pt x="53" y="2196"/>
                    <a:pt x="116" y="2247"/>
                    <a:pt x="191" y="2255"/>
                  </a:cubicBezTo>
                  <a:cubicBezTo>
                    <a:pt x="196" y="2255"/>
                    <a:pt x="201" y="2256"/>
                    <a:pt x="206" y="2256"/>
                  </a:cubicBezTo>
                  <a:cubicBezTo>
                    <a:pt x="288" y="2256"/>
                    <a:pt x="350" y="2207"/>
                    <a:pt x="400" y="2141"/>
                  </a:cubicBezTo>
                  <a:cubicBezTo>
                    <a:pt x="460" y="2063"/>
                    <a:pt x="512" y="1981"/>
                    <a:pt x="566" y="1900"/>
                  </a:cubicBezTo>
                  <a:lnTo>
                    <a:pt x="596" y="1851"/>
                  </a:lnTo>
                  <a:lnTo>
                    <a:pt x="596" y="1851"/>
                  </a:lnTo>
                  <a:cubicBezTo>
                    <a:pt x="593" y="1873"/>
                    <a:pt x="588" y="1896"/>
                    <a:pt x="585" y="1919"/>
                  </a:cubicBezTo>
                  <a:cubicBezTo>
                    <a:pt x="553" y="2108"/>
                    <a:pt x="520" y="2299"/>
                    <a:pt x="499" y="2491"/>
                  </a:cubicBezTo>
                  <a:cubicBezTo>
                    <a:pt x="479" y="2700"/>
                    <a:pt x="461" y="2907"/>
                    <a:pt x="453" y="3118"/>
                  </a:cubicBezTo>
                  <a:cubicBezTo>
                    <a:pt x="447" y="3210"/>
                    <a:pt x="515" y="3289"/>
                    <a:pt x="605" y="3298"/>
                  </a:cubicBezTo>
                  <a:lnTo>
                    <a:pt x="620" y="3298"/>
                  </a:lnTo>
                  <a:cubicBezTo>
                    <a:pt x="702" y="3298"/>
                    <a:pt x="784" y="3232"/>
                    <a:pt x="787" y="3145"/>
                  </a:cubicBezTo>
                  <a:cubicBezTo>
                    <a:pt x="791" y="2986"/>
                    <a:pt x="799" y="2825"/>
                    <a:pt x="813" y="2667"/>
                  </a:cubicBezTo>
                  <a:cubicBezTo>
                    <a:pt x="819" y="2592"/>
                    <a:pt x="824" y="2521"/>
                    <a:pt x="835" y="2445"/>
                  </a:cubicBezTo>
                  <a:cubicBezTo>
                    <a:pt x="846" y="2367"/>
                    <a:pt x="854" y="2291"/>
                    <a:pt x="865" y="2215"/>
                  </a:cubicBezTo>
                  <a:cubicBezTo>
                    <a:pt x="879" y="2128"/>
                    <a:pt x="895" y="2040"/>
                    <a:pt x="909" y="1951"/>
                  </a:cubicBezTo>
                  <a:cubicBezTo>
                    <a:pt x="920" y="1877"/>
                    <a:pt x="939" y="1804"/>
                    <a:pt x="955" y="1729"/>
                  </a:cubicBezTo>
                  <a:cubicBezTo>
                    <a:pt x="971" y="1660"/>
                    <a:pt x="987" y="1592"/>
                    <a:pt x="1007" y="1522"/>
                  </a:cubicBezTo>
                  <a:cubicBezTo>
                    <a:pt x="1031" y="1438"/>
                    <a:pt x="1057" y="1353"/>
                    <a:pt x="1080" y="1269"/>
                  </a:cubicBezTo>
                  <a:cubicBezTo>
                    <a:pt x="1102" y="1205"/>
                    <a:pt x="1126" y="1142"/>
                    <a:pt x="1148" y="1079"/>
                  </a:cubicBezTo>
                  <a:cubicBezTo>
                    <a:pt x="1171" y="1022"/>
                    <a:pt x="1190" y="960"/>
                    <a:pt x="1213" y="903"/>
                  </a:cubicBezTo>
                  <a:cubicBezTo>
                    <a:pt x="1243" y="826"/>
                    <a:pt x="1275" y="750"/>
                    <a:pt x="1305" y="674"/>
                  </a:cubicBezTo>
                  <a:cubicBezTo>
                    <a:pt x="1329" y="631"/>
                    <a:pt x="1351" y="585"/>
                    <a:pt x="1372" y="545"/>
                  </a:cubicBezTo>
                  <a:cubicBezTo>
                    <a:pt x="1392" y="504"/>
                    <a:pt x="1414" y="463"/>
                    <a:pt x="1433" y="420"/>
                  </a:cubicBezTo>
                  <a:cubicBezTo>
                    <a:pt x="1448" y="392"/>
                    <a:pt x="1462" y="363"/>
                    <a:pt x="1476" y="335"/>
                  </a:cubicBezTo>
                  <a:cubicBezTo>
                    <a:pt x="1498" y="289"/>
                    <a:pt x="1512" y="240"/>
                    <a:pt x="1519" y="189"/>
                  </a:cubicBezTo>
                  <a:cubicBezTo>
                    <a:pt x="1530" y="104"/>
                    <a:pt x="1462" y="21"/>
                    <a:pt x="1381" y="4"/>
                  </a:cubicBezTo>
                  <a:cubicBezTo>
                    <a:pt x="1369" y="2"/>
                    <a:pt x="1357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5" name="Google Shape;9335;p18"/>
            <p:cNvSpPr/>
            <p:nvPr/>
          </p:nvSpPr>
          <p:spPr>
            <a:xfrm>
              <a:off x="2460300" y="2009750"/>
              <a:ext cx="32000" cy="85700"/>
            </a:xfrm>
            <a:custGeom>
              <a:avLst/>
              <a:gdLst/>
              <a:ahLst/>
              <a:cxnLst/>
              <a:rect l="l" t="t" r="r" b="b"/>
              <a:pathLst>
                <a:path w="1280" h="3428" extrusionOk="0">
                  <a:moveTo>
                    <a:pt x="1095" y="0"/>
                  </a:moveTo>
                  <a:cubicBezTo>
                    <a:pt x="1037" y="0"/>
                    <a:pt x="983" y="28"/>
                    <a:pt x="949" y="75"/>
                  </a:cubicBezTo>
                  <a:cubicBezTo>
                    <a:pt x="935" y="93"/>
                    <a:pt x="922" y="108"/>
                    <a:pt x="909" y="127"/>
                  </a:cubicBezTo>
                  <a:cubicBezTo>
                    <a:pt x="860" y="197"/>
                    <a:pt x="832" y="279"/>
                    <a:pt x="798" y="359"/>
                  </a:cubicBezTo>
                  <a:cubicBezTo>
                    <a:pt x="783" y="397"/>
                    <a:pt x="768" y="436"/>
                    <a:pt x="753" y="476"/>
                  </a:cubicBezTo>
                  <a:cubicBezTo>
                    <a:pt x="708" y="599"/>
                    <a:pt x="675" y="724"/>
                    <a:pt x="650" y="852"/>
                  </a:cubicBezTo>
                  <a:cubicBezTo>
                    <a:pt x="566" y="1028"/>
                    <a:pt x="477" y="1201"/>
                    <a:pt x="387" y="1373"/>
                  </a:cubicBezTo>
                  <a:cubicBezTo>
                    <a:pt x="257" y="1625"/>
                    <a:pt x="129" y="1880"/>
                    <a:pt x="32" y="2147"/>
                  </a:cubicBezTo>
                  <a:cubicBezTo>
                    <a:pt x="1" y="2241"/>
                    <a:pt x="50" y="2340"/>
                    <a:pt x="142" y="2374"/>
                  </a:cubicBezTo>
                  <a:cubicBezTo>
                    <a:pt x="162" y="2381"/>
                    <a:pt x="183" y="2384"/>
                    <a:pt x="203" y="2384"/>
                  </a:cubicBezTo>
                  <a:cubicBezTo>
                    <a:pt x="275" y="2384"/>
                    <a:pt x="342" y="2341"/>
                    <a:pt x="369" y="2271"/>
                  </a:cubicBezTo>
                  <a:cubicBezTo>
                    <a:pt x="395" y="2200"/>
                    <a:pt x="419" y="2130"/>
                    <a:pt x="444" y="2060"/>
                  </a:cubicBezTo>
                  <a:cubicBezTo>
                    <a:pt x="474" y="1984"/>
                    <a:pt x="507" y="1908"/>
                    <a:pt x="540" y="1834"/>
                  </a:cubicBezTo>
                  <a:cubicBezTo>
                    <a:pt x="552" y="1810"/>
                    <a:pt x="563" y="1786"/>
                    <a:pt x="575" y="1761"/>
                  </a:cubicBezTo>
                  <a:lnTo>
                    <a:pt x="575" y="1761"/>
                  </a:lnTo>
                  <a:cubicBezTo>
                    <a:pt x="574" y="1889"/>
                    <a:pt x="574" y="2016"/>
                    <a:pt x="575" y="2143"/>
                  </a:cubicBezTo>
                  <a:cubicBezTo>
                    <a:pt x="578" y="2334"/>
                    <a:pt x="582" y="2524"/>
                    <a:pt x="578" y="2716"/>
                  </a:cubicBezTo>
                  <a:lnTo>
                    <a:pt x="578" y="2741"/>
                  </a:lnTo>
                  <a:lnTo>
                    <a:pt x="578" y="2774"/>
                  </a:lnTo>
                  <a:lnTo>
                    <a:pt x="578" y="2793"/>
                  </a:lnTo>
                  <a:lnTo>
                    <a:pt x="578" y="2804"/>
                  </a:lnTo>
                  <a:cubicBezTo>
                    <a:pt x="577" y="2877"/>
                    <a:pt x="575" y="2948"/>
                    <a:pt x="572" y="3020"/>
                  </a:cubicBezTo>
                  <a:cubicBezTo>
                    <a:pt x="567" y="3107"/>
                    <a:pt x="555" y="3197"/>
                    <a:pt x="571" y="3284"/>
                  </a:cubicBezTo>
                  <a:cubicBezTo>
                    <a:pt x="586" y="3366"/>
                    <a:pt x="658" y="3426"/>
                    <a:pt x="741" y="3428"/>
                  </a:cubicBezTo>
                  <a:cubicBezTo>
                    <a:pt x="753" y="3428"/>
                    <a:pt x="762" y="3428"/>
                    <a:pt x="772" y="3426"/>
                  </a:cubicBezTo>
                  <a:cubicBezTo>
                    <a:pt x="867" y="3407"/>
                    <a:pt x="930" y="3316"/>
                    <a:pt x="914" y="3221"/>
                  </a:cubicBezTo>
                  <a:cubicBezTo>
                    <a:pt x="912" y="3216"/>
                    <a:pt x="911" y="3209"/>
                    <a:pt x="911" y="3205"/>
                  </a:cubicBezTo>
                  <a:lnTo>
                    <a:pt x="911" y="3203"/>
                  </a:lnTo>
                  <a:cubicBezTo>
                    <a:pt x="922" y="2980"/>
                    <a:pt x="916" y="2755"/>
                    <a:pt x="911" y="2530"/>
                  </a:cubicBezTo>
                  <a:cubicBezTo>
                    <a:pt x="906" y="2306"/>
                    <a:pt x="895" y="2079"/>
                    <a:pt x="898" y="1854"/>
                  </a:cubicBezTo>
                  <a:lnTo>
                    <a:pt x="898" y="1854"/>
                  </a:lnTo>
                  <a:lnTo>
                    <a:pt x="898" y="1875"/>
                  </a:lnTo>
                  <a:cubicBezTo>
                    <a:pt x="900" y="1791"/>
                    <a:pt x="901" y="1707"/>
                    <a:pt x="903" y="1623"/>
                  </a:cubicBezTo>
                  <a:cubicBezTo>
                    <a:pt x="905" y="1552"/>
                    <a:pt x="911" y="1482"/>
                    <a:pt x="916" y="1413"/>
                  </a:cubicBezTo>
                  <a:cubicBezTo>
                    <a:pt x="925" y="1277"/>
                    <a:pt x="943" y="1144"/>
                    <a:pt x="958" y="1009"/>
                  </a:cubicBezTo>
                  <a:lnTo>
                    <a:pt x="965" y="973"/>
                  </a:lnTo>
                  <a:cubicBezTo>
                    <a:pt x="1018" y="860"/>
                    <a:pt x="1072" y="746"/>
                    <a:pt x="1123" y="632"/>
                  </a:cubicBezTo>
                  <a:cubicBezTo>
                    <a:pt x="1155" y="566"/>
                    <a:pt x="1185" y="499"/>
                    <a:pt x="1210" y="430"/>
                  </a:cubicBezTo>
                  <a:cubicBezTo>
                    <a:pt x="1224" y="395"/>
                    <a:pt x="1239" y="360"/>
                    <a:pt x="1250" y="325"/>
                  </a:cubicBezTo>
                  <a:cubicBezTo>
                    <a:pt x="1261" y="297"/>
                    <a:pt x="1269" y="268"/>
                    <a:pt x="1275" y="240"/>
                  </a:cubicBezTo>
                  <a:cubicBezTo>
                    <a:pt x="1280" y="200"/>
                    <a:pt x="1277" y="161"/>
                    <a:pt x="1264" y="124"/>
                  </a:cubicBezTo>
                  <a:cubicBezTo>
                    <a:pt x="1242" y="55"/>
                    <a:pt x="1180" y="7"/>
                    <a:pt x="1109" y="1"/>
                  </a:cubicBezTo>
                  <a:cubicBezTo>
                    <a:pt x="1104" y="0"/>
                    <a:pt x="110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6" name="Google Shape;9336;p18"/>
            <p:cNvSpPr/>
            <p:nvPr/>
          </p:nvSpPr>
          <p:spPr>
            <a:xfrm>
              <a:off x="2481000" y="2014000"/>
              <a:ext cx="59075" cy="125950"/>
            </a:xfrm>
            <a:custGeom>
              <a:avLst/>
              <a:gdLst/>
              <a:ahLst/>
              <a:cxnLst/>
              <a:rect l="l" t="t" r="r" b="b"/>
              <a:pathLst>
                <a:path w="2363" h="5038" extrusionOk="0">
                  <a:moveTo>
                    <a:pt x="2129" y="1"/>
                  </a:moveTo>
                  <a:cubicBezTo>
                    <a:pt x="2082" y="1"/>
                    <a:pt x="2036" y="12"/>
                    <a:pt x="1994" y="33"/>
                  </a:cubicBezTo>
                  <a:cubicBezTo>
                    <a:pt x="1924" y="70"/>
                    <a:pt x="1876" y="133"/>
                    <a:pt x="1837" y="198"/>
                  </a:cubicBezTo>
                  <a:cubicBezTo>
                    <a:pt x="1753" y="337"/>
                    <a:pt x="1680" y="485"/>
                    <a:pt x="1622" y="636"/>
                  </a:cubicBezTo>
                  <a:cubicBezTo>
                    <a:pt x="1356" y="1305"/>
                    <a:pt x="1113" y="1982"/>
                    <a:pt x="870" y="2658"/>
                  </a:cubicBezTo>
                  <a:cubicBezTo>
                    <a:pt x="607" y="3383"/>
                    <a:pt x="342" y="4106"/>
                    <a:pt x="37" y="4816"/>
                  </a:cubicBezTo>
                  <a:cubicBezTo>
                    <a:pt x="1" y="4898"/>
                    <a:pt x="54" y="4998"/>
                    <a:pt x="135" y="5028"/>
                  </a:cubicBezTo>
                  <a:cubicBezTo>
                    <a:pt x="152" y="5034"/>
                    <a:pt x="171" y="5037"/>
                    <a:pt x="190" y="5037"/>
                  </a:cubicBezTo>
                  <a:cubicBezTo>
                    <a:pt x="260" y="5037"/>
                    <a:pt x="322" y="4994"/>
                    <a:pt x="347" y="4930"/>
                  </a:cubicBezTo>
                  <a:cubicBezTo>
                    <a:pt x="360" y="4893"/>
                    <a:pt x="373" y="4855"/>
                    <a:pt x="387" y="4819"/>
                  </a:cubicBezTo>
                  <a:cubicBezTo>
                    <a:pt x="518" y="4471"/>
                    <a:pt x="654" y="4122"/>
                    <a:pt x="787" y="3772"/>
                  </a:cubicBezTo>
                  <a:cubicBezTo>
                    <a:pt x="920" y="3424"/>
                    <a:pt x="1047" y="3074"/>
                    <a:pt x="1177" y="2724"/>
                  </a:cubicBezTo>
                  <a:cubicBezTo>
                    <a:pt x="1303" y="2384"/>
                    <a:pt x="1432" y="2044"/>
                    <a:pt x="1560" y="1703"/>
                  </a:cubicBezTo>
                  <a:cubicBezTo>
                    <a:pt x="1683" y="1381"/>
                    <a:pt x="1811" y="1061"/>
                    <a:pt x="1944" y="741"/>
                  </a:cubicBezTo>
                  <a:lnTo>
                    <a:pt x="1944" y="741"/>
                  </a:lnTo>
                  <a:cubicBezTo>
                    <a:pt x="1941" y="747"/>
                    <a:pt x="1938" y="755"/>
                    <a:pt x="1935" y="762"/>
                  </a:cubicBezTo>
                  <a:cubicBezTo>
                    <a:pt x="1984" y="649"/>
                    <a:pt x="2039" y="538"/>
                    <a:pt x="2101" y="431"/>
                  </a:cubicBezTo>
                  <a:cubicBezTo>
                    <a:pt x="2117" y="407"/>
                    <a:pt x="2133" y="383"/>
                    <a:pt x="2149" y="359"/>
                  </a:cubicBezTo>
                  <a:cubicBezTo>
                    <a:pt x="2155" y="360"/>
                    <a:pt x="2161" y="360"/>
                    <a:pt x="2167" y="360"/>
                  </a:cubicBezTo>
                  <a:cubicBezTo>
                    <a:pt x="2191" y="360"/>
                    <a:pt x="2216" y="355"/>
                    <a:pt x="2237" y="345"/>
                  </a:cubicBezTo>
                  <a:cubicBezTo>
                    <a:pt x="2280" y="325"/>
                    <a:pt x="2313" y="288"/>
                    <a:pt x="2329" y="244"/>
                  </a:cubicBezTo>
                  <a:cubicBezTo>
                    <a:pt x="2362" y="157"/>
                    <a:pt x="2316" y="43"/>
                    <a:pt x="2223" y="16"/>
                  </a:cubicBezTo>
                  <a:cubicBezTo>
                    <a:pt x="2192" y="6"/>
                    <a:pt x="2161" y="1"/>
                    <a:pt x="2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7" name="Google Shape;9337;p18"/>
            <p:cNvSpPr/>
            <p:nvPr/>
          </p:nvSpPr>
          <p:spPr>
            <a:xfrm>
              <a:off x="2523625" y="2035450"/>
              <a:ext cx="105050" cy="93650"/>
            </a:xfrm>
            <a:custGeom>
              <a:avLst/>
              <a:gdLst/>
              <a:ahLst/>
              <a:cxnLst/>
              <a:rect l="l" t="t" r="r" b="b"/>
              <a:pathLst>
                <a:path w="4202" h="3746" extrusionOk="0">
                  <a:moveTo>
                    <a:pt x="4009" y="1"/>
                  </a:moveTo>
                  <a:cubicBezTo>
                    <a:pt x="3992" y="1"/>
                    <a:pt x="3974" y="4"/>
                    <a:pt x="3958" y="10"/>
                  </a:cubicBezTo>
                  <a:cubicBezTo>
                    <a:pt x="3852" y="48"/>
                    <a:pt x="3747" y="78"/>
                    <a:pt x="3638" y="106"/>
                  </a:cubicBezTo>
                  <a:cubicBezTo>
                    <a:pt x="3580" y="120"/>
                    <a:pt x="3519" y="135"/>
                    <a:pt x="3461" y="144"/>
                  </a:cubicBezTo>
                  <a:cubicBezTo>
                    <a:pt x="3390" y="157"/>
                    <a:pt x="3318" y="169"/>
                    <a:pt x="3246" y="181"/>
                  </a:cubicBezTo>
                  <a:cubicBezTo>
                    <a:pt x="3068" y="201"/>
                    <a:pt x="2888" y="222"/>
                    <a:pt x="2710" y="228"/>
                  </a:cubicBezTo>
                  <a:cubicBezTo>
                    <a:pt x="2611" y="231"/>
                    <a:pt x="2511" y="239"/>
                    <a:pt x="2411" y="239"/>
                  </a:cubicBezTo>
                  <a:lnTo>
                    <a:pt x="2109" y="239"/>
                  </a:lnTo>
                  <a:cubicBezTo>
                    <a:pt x="2019" y="234"/>
                    <a:pt x="1927" y="234"/>
                    <a:pt x="1837" y="225"/>
                  </a:cubicBezTo>
                  <a:cubicBezTo>
                    <a:pt x="1784" y="220"/>
                    <a:pt x="1732" y="215"/>
                    <a:pt x="1680" y="209"/>
                  </a:cubicBezTo>
                  <a:cubicBezTo>
                    <a:pt x="1609" y="203"/>
                    <a:pt x="1541" y="190"/>
                    <a:pt x="1471" y="187"/>
                  </a:cubicBezTo>
                  <a:cubicBezTo>
                    <a:pt x="1445" y="185"/>
                    <a:pt x="1419" y="184"/>
                    <a:pt x="1394" y="184"/>
                  </a:cubicBezTo>
                  <a:cubicBezTo>
                    <a:pt x="1315" y="184"/>
                    <a:pt x="1238" y="196"/>
                    <a:pt x="1173" y="250"/>
                  </a:cubicBezTo>
                  <a:cubicBezTo>
                    <a:pt x="1102" y="310"/>
                    <a:pt x="1078" y="399"/>
                    <a:pt x="1088" y="488"/>
                  </a:cubicBezTo>
                  <a:cubicBezTo>
                    <a:pt x="1093" y="543"/>
                    <a:pt x="1112" y="597"/>
                    <a:pt x="1121" y="651"/>
                  </a:cubicBezTo>
                  <a:cubicBezTo>
                    <a:pt x="1129" y="690"/>
                    <a:pt x="1135" y="731"/>
                    <a:pt x="1142" y="771"/>
                  </a:cubicBezTo>
                  <a:cubicBezTo>
                    <a:pt x="1148" y="842"/>
                    <a:pt x="1154" y="912"/>
                    <a:pt x="1154" y="985"/>
                  </a:cubicBezTo>
                  <a:cubicBezTo>
                    <a:pt x="1153" y="1031"/>
                    <a:pt x="1148" y="1077"/>
                    <a:pt x="1142" y="1122"/>
                  </a:cubicBezTo>
                  <a:cubicBezTo>
                    <a:pt x="1105" y="1327"/>
                    <a:pt x="1055" y="1525"/>
                    <a:pt x="999" y="1726"/>
                  </a:cubicBezTo>
                  <a:cubicBezTo>
                    <a:pt x="914" y="2009"/>
                    <a:pt x="822" y="2292"/>
                    <a:pt x="735" y="2576"/>
                  </a:cubicBezTo>
                  <a:cubicBezTo>
                    <a:pt x="706" y="2666"/>
                    <a:pt x="678" y="2755"/>
                    <a:pt x="653" y="2845"/>
                  </a:cubicBezTo>
                  <a:cubicBezTo>
                    <a:pt x="618" y="2702"/>
                    <a:pt x="589" y="2558"/>
                    <a:pt x="559" y="2416"/>
                  </a:cubicBezTo>
                  <a:cubicBezTo>
                    <a:pt x="521" y="2231"/>
                    <a:pt x="488" y="2045"/>
                    <a:pt x="455" y="1862"/>
                  </a:cubicBezTo>
                  <a:cubicBezTo>
                    <a:pt x="420" y="1673"/>
                    <a:pt x="383" y="1483"/>
                    <a:pt x="360" y="1293"/>
                  </a:cubicBezTo>
                  <a:cubicBezTo>
                    <a:pt x="358" y="1263"/>
                    <a:pt x="355" y="1233"/>
                    <a:pt x="355" y="1203"/>
                  </a:cubicBezTo>
                  <a:cubicBezTo>
                    <a:pt x="355" y="1203"/>
                    <a:pt x="355" y="1202"/>
                    <a:pt x="355" y="1202"/>
                  </a:cubicBezTo>
                  <a:cubicBezTo>
                    <a:pt x="380" y="1105"/>
                    <a:pt x="322" y="1005"/>
                    <a:pt x="225" y="983"/>
                  </a:cubicBezTo>
                  <a:cubicBezTo>
                    <a:pt x="211" y="980"/>
                    <a:pt x="197" y="978"/>
                    <a:pt x="183" y="978"/>
                  </a:cubicBezTo>
                  <a:cubicBezTo>
                    <a:pt x="101" y="978"/>
                    <a:pt x="28" y="1035"/>
                    <a:pt x="11" y="1119"/>
                  </a:cubicBezTo>
                  <a:cubicBezTo>
                    <a:pt x="2" y="1172"/>
                    <a:pt x="0" y="1225"/>
                    <a:pt x="10" y="1278"/>
                  </a:cubicBezTo>
                  <a:cubicBezTo>
                    <a:pt x="34" y="1485"/>
                    <a:pt x="83" y="1692"/>
                    <a:pt x="122" y="1897"/>
                  </a:cubicBezTo>
                  <a:cubicBezTo>
                    <a:pt x="159" y="2082"/>
                    <a:pt x="192" y="2267"/>
                    <a:pt x="232" y="2451"/>
                  </a:cubicBezTo>
                  <a:cubicBezTo>
                    <a:pt x="271" y="2642"/>
                    <a:pt x="314" y="2834"/>
                    <a:pt x="355" y="3025"/>
                  </a:cubicBezTo>
                  <a:cubicBezTo>
                    <a:pt x="393" y="3195"/>
                    <a:pt x="431" y="3364"/>
                    <a:pt x="455" y="3535"/>
                  </a:cubicBezTo>
                  <a:cubicBezTo>
                    <a:pt x="456" y="3557"/>
                    <a:pt x="459" y="3579"/>
                    <a:pt x="463" y="3601"/>
                  </a:cubicBezTo>
                  <a:cubicBezTo>
                    <a:pt x="478" y="3677"/>
                    <a:pt x="543" y="3736"/>
                    <a:pt x="621" y="3744"/>
                  </a:cubicBezTo>
                  <a:cubicBezTo>
                    <a:pt x="626" y="3744"/>
                    <a:pt x="630" y="3745"/>
                    <a:pt x="634" y="3745"/>
                  </a:cubicBezTo>
                  <a:cubicBezTo>
                    <a:pt x="698" y="3745"/>
                    <a:pt x="759" y="3709"/>
                    <a:pt x="789" y="3652"/>
                  </a:cubicBezTo>
                  <a:cubicBezTo>
                    <a:pt x="803" y="3622"/>
                    <a:pt x="812" y="3590"/>
                    <a:pt x="816" y="3557"/>
                  </a:cubicBezTo>
                  <a:cubicBezTo>
                    <a:pt x="854" y="3358"/>
                    <a:pt x="907" y="3160"/>
                    <a:pt x="961" y="2962"/>
                  </a:cubicBezTo>
                  <a:lnTo>
                    <a:pt x="961" y="2962"/>
                  </a:lnTo>
                  <a:cubicBezTo>
                    <a:pt x="958" y="2968"/>
                    <a:pt x="957" y="2976"/>
                    <a:pt x="953" y="2982"/>
                  </a:cubicBezTo>
                  <a:cubicBezTo>
                    <a:pt x="979" y="2900"/>
                    <a:pt x="1004" y="2818"/>
                    <a:pt x="1029" y="2734"/>
                  </a:cubicBezTo>
                  <a:cubicBezTo>
                    <a:pt x="1134" y="2384"/>
                    <a:pt x="1246" y="2036"/>
                    <a:pt x="1348" y="1684"/>
                  </a:cubicBezTo>
                  <a:cubicBezTo>
                    <a:pt x="1403" y="1501"/>
                    <a:pt x="1446" y="1314"/>
                    <a:pt x="1477" y="1126"/>
                  </a:cubicBezTo>
                  <a:cubicBezTo>
                    <a:pt x="1506" y="929"/>
                    <a:pt x="1484" y="731"/>
                    <a:pt x="1450" y="535"/>
                  </a:cubicBezTo>
                  <a:lnTo>
                    <a:pt x="1450" y="535"/>
                  </a:lnTo>
                  <a:cubicBezTo>
                    <a:pt x="1507" y="540"/>
                    <a:pt x="1568" y="548"/>
                    <a:pt x="1621" y="553"/>
                  </a:cubicBezTo>
                  <a:cubicBezTo>
                    <a:pt x="1677" y="556"/>
                    <a:pt x="1731" y="560"/>
                    <a:pt x="1786" y="565"/>
                  </a:cubicBezTo>
                  <a:cubicBezTo>
                    <a:pt x="1898" y="575"/>
                    <a:pt x="2011" y="577"/>
                    <a:pt x="2123" y="577"/>
                  </a:cubicBezTo>
                  <a:cubicBezTo>
                    <a:pt x="2201" y="577"/>
                    <a:pt x="2278" y="576"/>
                    <a:pt x="2356" y="575"/>
                  </a:cubicBezTo>
                  <a:cubicBezTo>
                    <a:pt x="2536" y="573"/>
                    <a:pt x="2717" y="562"/>
                    <a:pt x="2897" y="548"/>
                  </a:cubicBezTo>
                  <a:cubicBezTo>
                    <a:pt x="3291" y="518"/>
                    <a:pt x="3684" y="458"/>
                    <a:pt x="4061" y="337"/>
                  </a:cubicBezTo>
                  <a:cubicBezTo>
                    <a:pt x="4151" y="307"/>
                    <a:pt x="4202" y="212"/>
                    <a:pt x="4173" y="120"/>
                  </a:cubicBezTo>
                  <a:cubicBezTo>
                    <a:pt x="4151" y="51"/>
                    <a:pt x="4081" y="1"/>
                    <a:pt x="4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8" name="Google Shape;9338;p18"/>
            <p:cNvSpPr/>
            <p:nvPr/>
          </p:nvSpPr>
          <p:spPr>
            <a:xfrm>
              <a:off x="2568850" y="2063725"/>
              <a:ext cx="59675" cy="66050"/>
            </a:xfrm>
            <a:custGeom>
              <a:avLst/>
              <a:gdLst/>
              <a:ahLst/>
              <a:cxnLst/>
              <a:rect l="l" t="t" r="r" b="b"/>
              <a:pathLst>
                <a:path w="2387" h="2642" extrusionOk="0">
                  <a:moveTo>
                    <a:pt x="815" y="1"/>
                  </a:moveTo>
                  <a:cubicBezTo>
                    <a:pt x="812" y="1"/>
                    <a:pt x="808" y="1"/>
                    <a:pt x="805" y="1"/>
                  </a:cubicBezTo>
                  <a:cubicBezTo>
                    <a:pt x="762" y="4"/>
                    <a:pt x="719" y="17"/>
                    <a:pt x="683" y="37"/>
                  </a:cubicBezTo>
                  <a:cubicBezTo>
                    <a:pt x="537" y="118"/>
                    <a:pt x="472" y="286"/>
                    <a:pt x="411" y="430"/>
                  </a:cubicBezTo>
                  <a:cubicBezTo>
                    <a:pt x="392" y="474"/>
                    <a:pt x="376" y="519"/>
                    <a:pt x="359" y="563"/>
                  </a:cubicBezTo>
                  <a:cubicBezTo>
                    <a:pt x="336" y="614"/>
                    <a:pt x="316" y="666"/>
                    <a:pt x="298" y="716"/>
                  </a:cubicBezTo>
                  <a:cubicBezTo>
                    <a:pt x="276" y="772"/>
                    <a:pt x="259" y="829"/>
                    <a:pt x="246" y="887"/>
                  </a:cubicBezTo>
                  <a:cubicBezTo>
                    <a:pt x="235" y="943"/>
                    <a:pt x="227" y="1000"/>
                    <a:pt x="246" y="1055"/>
                  </a:cubicBezTo>
                  <a:cubicBezTo>
                    <a:pt x="259" y="1098"/>
                    <a:pt x="287" y="1134"/>
                    <a:pt x="322" y="1161"/>
                  </a:cubicBezTo>
                  <a:cubicBezTo>
                    <a:pt x="354" y="1183"/>
                    <a:pt x="389" y="1193"/>
                    <a:pt x="424" y="1193"/>
                  </a:cubicBezTo>
                  <a:cubicBezTo>
                    <a:pt x="459" y="1193"/>
                    <a:pt x="495" y="1183"/>
                    <a:pt x="529" y="1169"/>
                  </a:cubicBezTo>
                  <a:cubicBezTo>
                    <a:pt x="618" y="1133"/>
                    <a:pt x="655" y="1019"/>
                    <a:pt x="615" y="935"/>
                  </a:cubicBezTo>
                  <a:cubicBezTo>
                    <a:pt x="612" y="927"/>
                    <a:pt x="607" y="921"/>
                    <a:pt x="604" y="914"/>
                  </a:cubicBezTo>
                  <a:cubicBezTo>
                    <a:pt x="640" y="796"/>
                    <a:pt x="688" y="680"/>
                    <a:pt x="734" y="565"/>
                  </a:cubicBezTo>
                  <a:cubicBezTo>
                    <a:pt x="756" y="514"/>
                    <a:pt x="780" y="462"/>
                    <a:pt x="806" y="413"/>
                  </a:cubicBezTo>
                  <a:cubicBezTo>
                    <a:pt x="813" y="405"/>
                    <a:pt x="818" y="397"/>
                    <a:pt x="824" y="389"/>
                  </a:cubicBezTo>
                  <a:lnTo>
                    <a:pt x="830" y="408"/>
                  </a:lnTo>
                  <a:cubicBezTo>
                    <a:pt x="837" y="436"/>
                    <a:pt x="841" y="465"/>
                    <a:pt x="846" y="493"/>
                  </a:cubicBezTo>
                  <a:cubicBezTo>
                    <a:pt x="848" y="530"/>
                    <a:pt x="849" y="566"/>
                    <a:pt x="849" y="602"/>
                  </a:cubicBezTo>
                  <a:cubicBezTo>
                    <a:pt x="848" y="671"/>
                    <a:pt x="840" y="737"/>
                    <a:pt x="833" y="805"/>
                  </a:cubicBezTo>
                  <a:lnTo>
                    <a:pt x="833" y="805"/>
                  </a:lnTo>
                  <a:cubicBezTo>
                    <a:pt x="833" y="805"/>
                    <a:pt x="833" y="804"/>
                    <a:pt x="833" y="804"/>
                  </a:cubicBezTo>
                  <a:lnTo>
                    <a:pt x="833" y="804"/>
                  </a:lnTo>
                  <a:cubicBezTo>
                    <a:pt x="833" y="805"/>
                    <a:pt x="833" y="807"/>
                    <a:pt x="832" y="809"/>
                  </a:cubicBezTo>
                  <a:lnTo>
                    <a:pt x="832" y="809"/>
                  </a:lnTo>
                  <a:cubicBezTo>
                    <a:pt x="833" y="808"/>
                    <a:pt x="833" y="807"/>
                    <a:pt x="833" y="805"/>
                  </a:cubicBezTo>
                  <a:lnTo>
                    <a:pt x="833" y="805"/>
                  </a:lnTo>
                  <a:cubicBezTo>
                    <a:pt x="832" y="808"/>
                    <a:pt x="832" y="810"/>
                    <a:pt x="832" y="812"/>
                  </a:cubicBezTo>
                  <a:lnTo>
                    <a:pt x="832" y="812"/>
                  </a:lnTo>
                  <a:cubicBezTo>
                    <a:pt x="832" y="811"/>
                    <a:pt x="832" y="810"/>
                    <a:pt x="832" y="809"/>
                  </a:cubicBezTo>
                  <a:lnTo>
                    <a:pt x="832" y="809"/>
                  </a:lnTo>
                  <a:cubicBezTo>
                    <a:pt x="832" y="811"/>
                    <a:pt x="832" y="813"/>
                    <a:pt x="832" y="815"/>
                  </a:cubicBezTo>
                  <a:cubicBezTo>
                    <a:pt x="832" y="814"/>
                    <a:pt x="832" y="813"/>
                    <a:pt x="832" y="812"/>
                  </a:cubicBezTo>
                  <a:lnTo>
                    <a:pt x="832" y="812"/>
                  </a:lnTo>
                  <a:cubicBezTo>
                    <a:pt x="822" y="872"/>
                    <a:pt x="815" y="935"/>
                    <a:pt x="803" y="990"/>
                  </a:cubicBezTo>
                  <a:cubicBezTo>
                    <a:pt x="791" y="1050"/>
                    <a:pt x="776" y="1109"/>
                    <a:pt x="764" y="1169"/>
                  </a:cubicBezTo>
                  <a:cubicBezTo>
                    <a:pt x="729" y="1294"/>
                    <a:pt x="688" y="1416"/>
                    <a:pt x="639" y="1535"/>
                  </a:cubicBezTo>
                  <a:cubicBezTo>
                    <a:pt x="607" y="1608"/>
                    <a:pt x="571" y="1676"/>
                    <a:pt x="529" y="1744"/>
                  </a:cubicBezTo>
                  <a:cubicBezTo>
                    <a:pt x="466" y="1842"/>
                    <a:pt x="396" y="1937"/>
                    <a:pt x="322" y="2027"/>
                  </a:cubicBezTo>
                  <a:cubicBezTo>
                    <a:pt x="283" y="2075"/>
                    <a:pt x="238" y="2119"/>
                    <a:pt x="194" y="2163"/>
                  </a:cubicBezTo>
                  <a:lnTo>
                    <a:pt x="200" y="2159"/>
                  </a:lnTo>
                  <a:lnTo>
                    <a:pt x="200" y="2159"/>
                  </a:lnTo>
                  <a:cubicBezTo>
                    <a:pt x="186" y="2171"/>
                    <a:pt x="172" y="2185"/>
                    <a:pt x="156" y="2198"/>
                  </a:cubicBezTo>
                  <a:cubicBezTo>
                    <a:pt x="129" y="2220"/>
                    <a:pt x="104" y="2244"/>
                    <a:pt x="78" y="2269"/>
                  </a:cubicBezTo>
                  <a:cubicBezTo>
                    <a:pt x="62" y="2284"/>
                    <a:pt x="48" y="2303"/>
                    <a:pt x="37" y="2322"/>
                  </a:cubicBezTo>
                  <a:cubicBezTo>
                    <a:pt x="15" y="2372"/>
                    <a:pt x="1" y="2420"/>
                    <a:pt x="18" y="2474"/>
                  </a:cubicBezTo>
                  <a:cubicBezTo>
                    <a:pt x="32" y="2524"/>
                    <a:pt x="62" y="2570"/>
                    <a:pt x="105" y="2600"/>
                  </a:cubicBezTo>
                  <a:cubicBezTo>
                    <a:pt x="145" y="2627"/>
                    <a:pt x="192" y="2641"/>
                    <a:pt x="240" y="2641"/>
                  </a:cubicBezTo>
                  <a:lnTo>
                    <a:pt x="257" y="2641"/>
                  </a:lnTo>
                  <a:cubicBezTo>
                    <a:pt x="316" y="2638"/>
                    <a:pt x="374" y="2629"/>
                    <a:pt x="433" y="2613"/>
                  </a:cubicBezTo>
                  <a:cubicBezTo>
                    <a:pt x="510" y="2594"/>
                    <a:pt x="586" y="2569"/>
                    <a:pt x="662" y="2543"/>
                  </a:cubicBezTo>
                  <a:cubicBezTo>
                    <a:pt x="772" y="2507"/>
                    <a:pt x="879" y="2470"/>
                    <a:pt x="989" y="2434"/>
                  </a:cubicBezTo>
                  <a:cubicBezTo>
                    <a:pt x="1077" y="2406"/>
                    <a:pt x="1166" y="2383"/>
                    <a:pt x="1254" y="2358"/>
                  </a:cubicBezTo>
                  <a:cubicBezTo>
                    <a:pt x="1349" y="2336"/>
                    <a:pt x="1444" y="2312"/>
                    <a:pt x="1541" y="2295"/>
                  </a:cubicBezTo>
                  <a:cubicBezTo>
                    <a:pt x="1653" y="2274"/>
                    <a:pt x="1767" y="2255"/>
                    <a:pt x="1881" y="2239"/>
                  </a:cubicBezTo>
                  <a:cubicBezTo>
                    <a:pt x="1995" y="2230"/>
                    <a:pt x="2108" y="2223"/>
                    <a:pt x="2223" y="2223"/>
                  </a:cubicBezTo>
                  <a:cubicBezTo>
                    <a:pt x="2313" y="2223"/>
                    <a:pt x="2386" y="2136"/>
                    <a:pt x="2382" y="2048"/>
                  </a:cubicBezTo>
                  <a:cubicBezTo>
                    <a:pt x="2377" y="1954"/>
                    <a:pt x="2298" y="1889"/>
                    <a:pt x="2206" y="1889"/>
                  </a:cubicBezTo>
                  <a:cubicBezTo>
                    <a:pt x="2111" y="1889"/>
                    <a:pt x="2017" y="1891"/>
                    <a:pt x="1924" y="1899"/>
                  </a:cubicBezTo>
                  <a:cubicBezTo>
                    <a:pt x="1842" y="1907"/>
                    <a:pt x="1763" y="1918"/>
                    <a:pt x="1683" y="1927"/>
                  </a:cubicBezTo>
                  <a:cubicBezTo>
                    <a:pt x="1538" y="1948"/>
                    <a:pt x="1392" y="1980"/>
                    <a:pt x="1248" y="2013"/>
                  </a:cubicBezTo>
                  <a:cubicBezTo>
                    <a:pt x="1114" y="2041"/>
                    <a:pt x="981" y="2079"/>
                    <a:pt x="849" y="2121"/>
                  </a:cubicBezTo>
                  <a:cubicBezTo>
                    <a:pt x="776" y="2144"/>
                    <a:pt x="702" y="2168"/>
                    <a:pt x="629" y="2192"/>
                  </a:cubicBezTo>
                  <a:lnTo>
                    <a:pt x="669" y="2141"/>
                  </a:lnTo>
                  <a:cubicBezTo>
                    <a:pt x="884" y="1869"/>
                    <a:pt x="1025" y="1544"/>
                    <a:pt x="1104" y="1209"/>
                  </a:cubicBezTo>
                  <a:cubicBezTo>
                    <a:pt x="1115" y="1160"/>
                    <a:pt x="1131" y="1111"/>
                    <a:pt x="1139" y="1062"/>
                  </a:cubicBezTo>
                  <a:cubicBezTo>
                    <a:pt x="1148" y="1008"/>
                    <a:pt x="1156" y="955"/>
                    <a:pt x="1166" y="902"/>
                  </a:cubicBezTo>
                  <a:cubicBezTo>
                    <a:pt x="1183" y="810"/>
                    <a:pt x="1194" y="716"/>
                    <a:pt x="1197" y="621"/>
                  </a:cubicBezTo>
                  <a:cubicBezTo>
                    <a:pt x="1199" y="508"/>
                    <a:pt x="1199" y="387"/>
                    <a:pt x="1159" y="280"/>
                  </a:cubicBezTo>
                  <a:cubicBezTo>
                    <a:pt x="1122" y="175"/>
                    <a:pt x="1060" y="71"/>
                    <a:pt x="951" y="29"/>
                  </a:cubicBezTo>
                  <a:cubicBezTo>
                    <a:pt x="908" y="10"/>
                    <a:pt x="861" y="1"/>
                    <a:pt x="8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39" name="Google Shape;9339;p18"/>
            <p:cNvSpPr/>
            <p:nvPr/>
          </p:nvSpPr>
          <p:spPr>
            <a:xfrm>
              <a:off x="2813150" y="1807225"/>
              <a:ext cx="72725" cy="159675"/>
            </a:xfrm>
            <a:custGeom>
              <a:avLst/>
              <a:gdLst/>
              <a:ahLst/>
              <a:cxnLst/>
              <a:rect l="l" t="t" r="r" b="b"/>
              <a:pathLst>
                <a:path w="2909" h="6387" extrusionOk="0">
                  <a:moveTo>
                    <a:pt x="768" y="2067"/>
                  </a:moveTo>
                  <a:lnTo>
                    <a:pt x="768" y="2067"/>
                  </a:lnTo>
                  <a:cubicBezTo>
                    <a:pt x="769" y="2072"/>
                    <a:pt x="769" y="2076"/>
                    <a:pt x="770" y="2080"/>
                  </a:cubicBezTo>
                  <a:cubicBezTo>
                    <a:pt x="770" y="2076"/>
                    <a:pt x="769" y="2072"/>
                    <a:pt x="768" y="2067"/>
                  </a:cubicBezTo>
                  <a:close/>
                  <a:moveTo>
                    <a:pt x="1395" y="5966"/>
                  </a:moveTo>
                  <a:cubicBezTo>
                    <a:pt x="1394" y="5968"/>
                    <a:pt x="1392" y="5969"/>
                    <a:pt x="1390" y="5973"/>
                  </a:cubicBezTo>
                  <a:cubicBezTo>
                    <a:pt x="1392" y="5971"/>
                    <a:pt x="1394" y="5968"/>
                    <a:pt x="1395" y="5966"/>
                  </a:cubicBezTo>
                  <a:close/>
                  <a:moveTo>
                    <a:pt x="1735" y="1"/>
                  </a:moveTo>
                  <a:cubicBezTo>
                    <a:pt x="1615" y="1"/>
                    <a:pt x="1497" y="26"/>
                    <a:pt x="1387" y="73"/>
                  </a:cubicBezTo>
                  <a:cubicBezTo>
                    <a:pt x="1136" y="190"/>
                    <a:pt x="946" y="416"/>
                    <a:pt x="800" y="647"/>
                  </a:cubicBezTo>
                  <a:cubicBezTo>
                    <a:pt x="729" y="757"/>
                    <a:pt x="665" y="869"/>
                    <a:pt x="607" y="985"/>
                  </a:cubicBezTo>
                  <a:cubicBezTo>
                    <a:pt x="556" y="1091"/>
                    <a:pt x="507" y="1198"/>
                    <a:pt x="480" y="1312"/>
                  </a:cubicBezTo>
                  <a:cubicBezTo>
                    <a:pt x="423" y="1558"/>
                    <a:pt x="417" y="1816"/>
                    <a:pt x="445" y="2064"/>
                  </a:cubicBezTo>
                  <a:cubicBezTo>
                    <a:pt x="477" y="2335"/>
                    <a:pt x="555" y="2598"/>
                    <a:pt x="646" y="2853"/>
                  </a:cubicBezTo>
                  <a:cubicBezTo>
                    <a:pt x="770" y="3202"/>
                    <a:pt x="915" y="3544"/>
                    <a:pt x="1053" y="3889"/>
                  </a:cubicBezTo>
                  <a:cubicBezTo>
                    <a:pt x="1118" y="4054"/>
                    <a:pt x="1181" y="4217"/>
                    <a:pt x="1237" y="4385"/>
                  </a:cubicBezTo>
                  <a:cubicBezTo>
                    <a:pt x="1268" y="4483"/>
                    <a:pt x="1299" y="4580"/>
                    <a:pt x="1327" y="4678"/>
                  </a:cubicBezTo>
                  <a:cubicBezTo>
                    <a:pt x="1351" y="4757"/>
                    <a:pt x="1370" y="4836"/>
                    <a:pt x="1390" y="4915"/>
                  </a:cubicBezTo>
                  <a:cubicBezTo>
                    <a:pt x="1403" y="4979"/>
                    <a:pt x="1419" y="5043"/>
                    <a:pt x="1427" y="5110"/>
                  </a:cubicBezTo>
                  <a:cubicBezTo>
                    <a:pt x="1436" y="5175"/>
                    <a:pt x="1444" y="5240"/>
                    <a:pt x="1452" y="5305"/>
                  </a:cubicBezTo>
                  <a:lnTo>
                    <a:pt x="1452" y="5300"/>
                  </a:lnTo>
                  <a:cubicBezTo>
                    <a:pt x="1455" y="5362"/>
                    <a:pt x="1460" y="5425"/>
                    <a:pt x="1463" y="5485"/>
                  </a:cubicBezTo>
                  <a:cubicBezTo>
                    <a:pt x="1466" y="5540"/>
                    <a:pt x="1462" y="5596"/>
                    <a:pt x="1462" y="5651"/>
                  </a:cubicBezTo>
                  <a:lnTo>
                    <a:pt x="1462" y="5637"/>
                  </a:lnTo>
                  <a:cubicBezTo>
                    <a:pt x="1460" y="5700"/>
                    <a:pt x="1455" y="5762"/>
                    <a:pt x="1447" y="5825"/>
                  </a:cubicBezTo>
                  <a:cubicBezTo>
                    <a:pt x="1444" y="5841"/>
                    <a:pt x="1441" y="5859"/>
                    <a:pt x="1436" y="5876"/>
                  </a:cubicBezTo>
                  <a:cubicBezTo>
                    <a:pt x="1433" y="5887"/>
                    <a:pt x="1430" y="5897"/>
                    <a:pt x="1425" y="5908"/>
                  </a:cubicBezTo>
                  <a:cubicBezTo>
                    <a:pt x="1416" y="5927"/>
                    <a:pt x="1406" y="5944"/>
                    <a:pt x="1395" y="5965"/>
                  </a:cubicBezTo>
                  <a:cubicBezTo>
                    <a:pt x="1398" y="5962"/>
                    <a:pt x="1400" y="5957"/>
                    <a:pt x="1403" y="5954"/>
                  </a:cubicBezTo>
                  <a:lnTo>
                    <a:pt x="1403" y="5954"/>
                  </a:lnTo>
                  <a:lnTo>
                    <a:pt x="1395" y="5966"/>
                  </a:lnTo>
                  <a:cubicBezTo>
                    <a:pt x="1389" y="5976"/>
                    <a:pt x="1381" y="5987"/>
                    <a:pt x="1375" y="5995"/>
                  </a:cubicBezTo>
                  <a:cubicBezTo>
                    <a:pt x="1370" y="6001"/>
                    <a:pt x="1363" y="6007"/>
                    <a:pt x="1357" y="6014"/>
                  </a:cubicBezTo>
                  <a:lnTo>
                    <a:pt x="1352" y="6019"/>
                  </a:lnTo>
                  <a:lnTo>
                    <a:pt x="1335" y="6030"/>
                  </a:lnTo>
                  <a:lnTo>
                    <a:pt x="1330" y="6031"/>
                  </a:lnTo>
                  <a:lnTo>
                    <a:pt x="1322" y="6034"/>
                  </a:lnTo>
                  <a:lnTo>
                    <a:pt x="1303" y="6038"/>
                  </a:lnTo>
                  <a:cubicBezTo>
                    <a:pt x="1270" y="6039"/>
                    <a:pt x="1237" y="6041"/>
                    <a:pt x="1204" y="6041"/>
                  </a:cubicBezTo>
                  <a:cubicBezTo>
                    <a:pt x="1148" y="6039"/>
                    <a:pt x="1093" y="6036"/>
                    <a:pt x="1037" y="6030"/>
                  </a:cubicBezTo>
                  <a:cubicBezTo>
                    <a:pt x="1009" y="6023"/>
                    <a:pt x="979" y="6017"/>
                    <a:pt x="950" y="6011"/>
                  </a:cubicBezTo>
                  <a:cubicBezTo>
                    <a:pt x="879" y="5988"/>
                    <a:pt x="809" y="5963"/>
                    <a:pt x="741" y="5935"/>
                  </a:cubicBezTo>
                  <a:lnTo>
                    <a:pt x="741" y="5935"/>
                  </a:lnTo>
                  <a:lnTo>
                    <a:pt x="749" y="5936"/>
                  </a:lnTo>
                  <a:cubicBezTo>
                    <a:pt x="714" y="5922"/>
                    <a:pt x="678" y="5908"/>
                    <a:pt x="645" y="5890"/>
                  </a:cubicBezTo>
                  <a:cubicBezTo>
                    <a:pt x="616" y="5873"/>
                    <a:pt x="586" y="5857"/>
                    <a:pt x="558" y="5841"/>
                  </a:cubicBezTo>
                  <a:cubicBezTo>
                    <a:pt x="513" y="5811"/>
                    <a:pt x="469" y="5781"/>
                    <a:pt x="428" y="5749"/>
                  </a:cubicBezTo>
                  <a:cubicBezTo>
                    <a:pt x="407" y="5732"/>
                    <a:pt x="388" y="5715"/>
                    <a:pt x="368" y="5696"/>
                  </a:cubicBezTo>
                  <a:cubicBezTo>
                    <a:pt x="366" y="5688"/>
                    <a:pt x="363" y="5680"/>
                    <a:pt x="361" y="5672"/>
                  </a:cubicBezTo>
                  <a:cubicBezTo>
                    <a:pt x="335" y="5602"/>
                    <a:pt x="267" y="5558"/>
                    <a:pt x="195" y="5558"/>
                  </a:cubicBezTo>
                  <a:cubicBezTo>
                    <a:pt x="177" y="5558"/>
                    <a:pt x="159" y="5560"/>
                    <a:pt x="141" y="5566"/>
                  </a:cubicBezTo>
                  <a:cubicBezTo>
                    <a:pt x="53" y="5594"/>
                    <a:pt x="1" y="5689"/>
                    <a:pt x="24" y="5780"/>
                  </a:cubicBezTo>
                  <a:cubicBezTo>
                    <a:pt x="34" y="5822"/>
                    <a:pt x="53" y="5863"/>
                    <a:pt x="78" y="5900"/>
                  </a:cubicBezTo>
                  <a:cubicBezTo>
                    <a:pt x="102" y="5930"/>
                    <a:pt x="127" y="5955"/>
                    <a:pt x="157" y="5979"/>
                  </a:cubicBezTo>
                  <a:cubicBezTo>
                    <a:pt x="197" y="6014"/>
                    <a:pt x="238" y="6045"/>
                    <a:pt x="284" y="6074"/>
                  </a:cubicBezTo>
                  <a:cubicBezTo>
                    <a:pt x="319" y="6095"/>
                    <a:pt x="352" y="6120"/>
                    <a:pt x="387" y="6139"/>
                  </a:cubicBezTo>
                  <a:cubicBezTo>
                    <a:pt x="418" y="6155"/>
                    <a:pt x="452" y="6174"/>
                    <a:pt x="483" y="6190"/>
                  </a:cubicBezTo>
                  <a:cubicBezTo>
                    <a:pt x="520" y="6210"/>
                    <a:pt x="558" y="6224"/>
                    <a:pt x="596" y="6240"/>
                  </a:cubicBezTo>
                  <a:cubicBezTo>
                    <a:pt x="673" y="6277"/>
                    <a:pt x="754" y="6307"/>
                    <a:pt x="835" y="6332"/>
                  </a:cubicBezTo>
                  <a:cubicBezTo>
                    <a:pt x="931" y="6360"/>
                    <a:pt x="1031" y="6376"/>
                    <a:pt x="1132" y="6381"/>
                  </a:cubicBezTo>
                  <a:cubicBezTo>
                    <a:pt x="1167" y="6384"/>
                    <a:pt x="1202" y="6384"/>
                    <a:pt x="1238" y="6386"/>
                  </a:cubicBezTo>
                  <a:cubicBezTo>
                    <a:pt x="1244" y="6386"/>
                    <a:pt x="1250" y="6386"/>
                    <a:pt x="1256" y="6386"/>
                  </a:cubicBezTo>
                  <a:cubicBezTo>
                    <a:pt x="1307" y="6386"/>
                    <a:pt x="1356" y="6380"/>
                    <a:pt x="1406" y="6368"/>
                  </a:cubicBezTo>
                  <a:cubicBezTo>
                    <a:pt x="1585" y="6322"/>
                    <a:pt x="1705" y="6159"/>
                    <a:pt x="1754" y="5988"/>
                  </a:cubicBezTo>
                  <a:cubicBezTo>
                    <a:pt x="1773" y="5917"/>
                    <a:pt x="1783" y="5844"/>
                    <a:pt x="1783" y="5770"/>
                  </a:cubicBezTo>
                  <a:cubicBezTo>
                    <a:pt x="1785" y="5727"/>
                    <a:pt x="1788" y="5683"/>
                    <a:pt x="1786" y="5640"/>
                  </a:cubicBezTo>
                  <a:cubicBezTo>
                    <a:pt x="1785" y="5569"/>
                    <a:pt x="1785" y="5499"/>
                    <a:pt x="1780" y="5430"/>
                  </a:cubicBezTo>
                  <a:cubicBezTo>
                    <a:pt x="1773" y="5349"/>
                    <a:pt x="1766" y="5271"/>
                    <a:pt x="1754" y="5192"/>
                  </a:cubicBezTo>
                  <a:cubicBezTo>
                    <a:pt x="1731" y="5012"/>
                    <a:pt x="1694" y="4833"/>
                    <a:pt x="1644" y="4657"/>
                  </a:cubicBezTo>
                  <a:cubicBezTo>
                    <a:pt x="1593" y="4481"/>
                    <a:pt x="1536" y="4307"/>
                    <a:pt x="1474" y="4135"/>
                  </a:cubicBezTo>
                  <a:cubicBezTo>
                    <a:pt x="1351" y="3793"/>
                    <a:pt x="1211" y="3457"/>
                    <a:pt x="1075" y="3120"/>
                  </a:cubicBezTo>
                  <a:cubicBezTo>
                    <a:pt x="982" y="2877"/>
                    <a:pt x="891" y="2632"/>
                    <a:pt x="826" y="2378"/>
                  </a:cubicBezTo>
                  <a:lnTo>
                    <a:pt x="826" y="2378"/>
                  </a:lnTo>
                  <a:cubicBezTo>
                    <a:pt x="801" y="2273"/>
                    <a:pt x="781" y="2168"/>
                    <a:pt x="767" y="2059"/>
                  </a:cubicBezTo>
                  <a:lnTo>
                    <a:pt x="767" y="2059"/>
                  </a:lnTo>
                  <a:cubicBezTo>
                    <a:pt x="767" y="2062"/>
                    <a:pt x="768" y="2065"/>
                    <a:pt x="768" y="2067"/>
                  </a:cubicBezTo>
                  <a:lnTo>
                    <a:pt x="768" y="2067"/>
                  </a:lnTo>
                  <a:cubicBezTo>
                    <a:pt x="758" y="1975"/>
                    <a:pt x="752" y="1881"/>
                    <a:pt x="752" y="1787"/>
                  </a:cubicBezTo>
                  <a:cubicBezTo>
                    <a:pt x="754" y="1699"/>
                    <a:pt x="760" y="1610"/>
                    <a:pt x="773" y="1521"/>
                  </a:cubicBezTo>
                  <a:cubicBezTo>
                    <a:pt x="781" y="1469"/>
                    <a:pt x="790" y="1417"/>
                    <a:pt x="805" y="1366"/>
                  </a:cubicBezTo>
                  <a:cubicBezTo>
                    <a:pt x="817" y="1323"/>
                    <a:pt x="833" y="1282"/>
                    <a:pt x="852" y="1241"/>
                  </a:cubicBezTo>
                  <a:cubicBezTo>
                    <a:pt x="901" y="1132"/>
                    <a:pt x="958" y="1027"/>
                    <a:pt x="1018" y="926"/>
                  </a:cubicBezTo>
                  <a:lnTo>
                    <a:pt x="1018" y="926"/>
                  </a:lnTo>
                  <a:lnTo>
                    <a:pt x="1007" y="945"/>
                  </a:lnTo>
                  <a:cubicBezTo>
                    <a:pt x="1067" y="844"/>
                    <a:pt x="1134" y="747"/>
                    <a:pt x="1207" y="654"/>
                  </a:cubicBezTo>
                  <a:cubicBezTo>
                    <a:pt x="1243" y="609"/>
                    <a:pt x="1283" y="567"/>
                    <a:pt x="1322" y="527"/>
                  </a:cubicBezTo>
                  <a:cubicBezTo>
                    <a:pt x="1352" y="499"/>
                    <a:pt x="1384" y="473"/>
                    <a:pt x="1416" y="448"/>
                  </a:cubicBezTo>
                  <a:cubicBezTo>
                    <a:pt x="1441" y="431"/>
                    <a:pt x="1468" y="413"/>
                    <a:pt x="1495" y="397"/>
                  </a:cubicBezTo>
                  <a:cubicBezTo>
                    <a:pt x="1504" y="393"/>
                    <a:pt x="1514" y="389"/>
                    <a:pt x="1522" y="385"/>
                  </a:cubicBezTo>
                  <a:cubicBezTo>
                    <a:pt x="1549" y="375"/>
                    <a:pt x="1576" y="367"/>
                    <a:pt x="1604" y="359"/>
                  </a:cubicBezTo>
                  <a:cubicBezTo>
                    <a:pt x="1625" y="355"/>
                    <a:pt x="1647" y="351"/>
                    <a:pt x="1669" y="347"/>
                  </a:cubicBezTo>
                  <a:cubicBezTo>
                    <a:pt x="1699" y="345"/>
                    <a:pt x="1728" y="344"/>
                    <a:pt x="1758" y="344"/>
                  </a:cubicBezTo>
                  <a:cubicBezTo>
                    <a:pt x="1792" y="345"/>
                    <a:pt x="1829" y="347"/>
                    <a:pt x="1861" y="353"/>
                  </a:cubicBezTo>
                  <a:cubicBezTo>
                    <a:pt x="1894" y="358"/>
                    <a:pt x="1927" y="366"/>
                    <a:pt x="1960" y="374"/>
                  </a:cubicBezTo>
                  <a:cubicBezTo>
                    <a:pt x="1997" y="385"/>
                    <a:pt x="2031" y="399"/>
                    <a:pt x="2068" y="412"/>
                  </a:cubicBezTo>
                  <a:cubicBezTo>
                    <a:pt x="2095" y="424"/>
                    <a:pt x="2122" y="438"/>
                    <a:pt x="2147" y="453"/>
                  </a:cubicBezTo>
                  <a:cubicBezTo>
                    <a:pt x="2179" y="473"/>
                    <a:pt x="2209" y="495"/>
                    <a:pt x="2239" y="519"/>
                  </a:cubicBezTo>
                  <a:cubicBezTo>
                    <a:pt x="2264" y="541"/>
                    <a:pt x="2288" y="564"/>
                    <a:pt x="2312" y="587"/>
                  </a:cubicBezTo>
                  <a:cubicBezTo>
                    <a:pt x="2332" y="609"/>
                    <a:pt x="2351" y="633"/>
                    <a:pt x="2369" y="657"/>
                  </a:cubicBezTo>
                  <a:cubicBezTo>
                    <a:pt x="2381" y="674"/>
                    <a:pt x="2392" y="690"/>
                    <a:pt x="2403" y="709"/>
                  </a:cubicBezTo>
                  <a:cubicBezTo>
                    <a:pt x="2413" y="730"/>
                    <a:pt x="2422" y="749"/>
                    <a:pt x="2432" y="769"/>
                  </a:cubicBezTo>
                  <a:cubicBezTo>
                    <a:pt x="2441" y="795"/>
                    <a:pt x="2449" y="820"/>
                    <a:pt x="2456" y="845"/>
                  </a:cubicBezTo>
                  <a:cubicBezTo>
                    <a:pt x="2459" y="858"/>
                    <a:pt x="2462" y="872"/>
                    <a:pt x="2464" y="885"/>
                  </a:cubicBezTo>
                  <a:cubicBezTo>
                    <a:pt x="2467" y="917"/>
                    <a:pt x="2468" y="948"/>
                    <a:pt x="2468" y="980"/>
                  </a:cubicBezTo>
                  <a:cubicBezTo>
                    <a:pt x="2467" y="1051"/>
                    <a:pt x="2460" y="1122"/>
                    <a:pt x="2449" y="1194"/>
                  </a:cubicBezTo>
                  <a:cubicBezTo>
                    <a:pt x="2438" y="1268"/>
                    <a:pt x="2435" y="1339"/>
                    <a:pt x="2476" y="1407"/>
                  </a:cubicBezTo>
                  <a:cubicBezTo>
                    <a:pt x="2510" y="1461"/>
                    <a:pt x="2565" y="1486"/>
                    <a:pt x="2622" y="1486"/>
                  </a:cubicBezTo>
                  <a:cubicBezTo>
                    <a:pt x="2655" y="1486"/>
                    <a:pt x="2688" y="1478"/>
                    <a:pt x="2718" y="1461"/>
                  </a:cubicBezTo>
                  <a:cubicBezTo>
                    <a:pt x="2772" y="1429"/>
                    <a:pt x="2799" y="1374"/>
                    <a:pt x="2829" y="1320"/>
                  </a:cubicBezTo>
                  <a:cubicBezTo>
                    <a:pt x="2848" y="1289"/>
                    <a:pt x="2866" y="1254"/>
                    <a:pt x="2880" y="1219"/>
                  </a:cubicBezTo>
                  <a:cubicBezTo>
                    <a:pt x="2908" y="1143"/>
                    <a:pt x="2880" y="1059"/>
                    <a:pt x="2813" y="1013"/>
                  </a:cubicBezTo>
                  <a:cubicBezTo>
                    <a:pt x="2815" y="956"/>
                    <a:pt x="2812" y="898"/>
                    <a:pt x="2806" y="841"/>
                  </a:cubicBezTo>
                  <a:cubicBezTo>
                    <a:pt x="2796" y="776"/>
                    <a:pt x="2780" y="711"/>
                    <a:pt x="2755" y="647"/>
                  </a:cubicBezTo>
                  <a:cubicBezTo>
                    <a:pt x="2706" y="524"/>
                    <a:pt x="2630" y="412"/>
                    <a:pt x="2533" y="320"/>
                  </a:cubicBezTo>
                  <a:cubicBezTo>
                    <a:pt x="2437" y="225"/>
                    <a:pt x="2323" y="147"/>
                    <a:pt x="2198" y="93"/>
                  </a:cubicBezTo>
                  <a:cubicBezTo>
                    <a:pt x="2063" y="38"/>
                    <a:pt x="1921" y="6"/>
                    <a:pt x="1775" y="2"/>
                  </a:cubicBezTo>
                  <a:cubicBezTo>
                    <a:pt x="1762" y="1"/>
                    <a:pt x="1748" y="1"/>
                    <a:pt x="17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0" name="Google Shape;9340;p18"/>
            <p:cNvSpPr/>
            <p:nvPr/>
          </p:nvSpPr>
          <p:spPr>
            <a:xfrm>
              <a:off x="2836500" y="2006200"/>
              <a:ext cx="44025" cy="53450"/>
            </a:xfrm>
            <a:custGeom>
              <a:avLst/>
              <a:gdLst/>
              <a:ahLst/>
              <a:cxnLst/>
              <a:rect l="l" t="t" r="r" b="b"/>
              <a:pathLst>
                <a:path w="1761" h="2138" extrusionOk="0">
                  <a:moveTo>
                    <a:pt x="1404" y="453"/>
                  </a:moveTo>
                  <a:cubicBezTo>
                    <a:pt x="1406" y="456"/>
                    <a:pt x="1408" y="459"/>
                    <a:pt x="1409" y="463"/>
                  </a:cubicBezTo>
                  <a:cubicBezTo>
                    <a:pt x="1408" y="459"/>
                    <a:pt x="1406" y="456"/>
                    <a:pt x="1404" y="453"/>
                  </a:cubicBezTo>
                  <a:close/>
                  <a:moveTo>
                    <a:pt x="1234" y="0"/>
                  </a:moveTo>
                  <a:cubicBezTo>
                    <a:pt x="1157" y="0"/>
                    <a:pt x="1087" y="55"/>
                    <a:pt x="1069" y="133"/>
                  </a:cubicBezTo>
                  <a:cubicBezTo>
                    <a:pt x="1050" y="225"/>
                    <a:pt x="1109" y="315"/>
                    <a:pt x="1202" y="334"/>
                  </a:cubicBezTo>
                  <a:cubicBezTo>
                    <a:pt x="1221" y="339"/>
                    <a:pt x="1240" y="344"/>
                    <a:pt x="1259" y="349"/>
                  </a:cubicBezTo>
                  <a:cubicBezTo>
                    <a:pt x="1270" y="352"/>
                    <a:pt x="1280" y="356"/>
                    <a:pt x="1289" y="360"/>
                  </a:cubicBezTo>
                  <a:cubicBezTo>
                    <a:pt x="1308" y="369"/>
                    <a:pt x="1324" y="377"/>
                    <a:pt x="1341" y="388"/>
                  </a:cubicBezTo>
                  <a:cubicBezTo>
                    <a:pt x="1348" y="393"/>
                    <a:pt x="1354" y="396"/>
                    <a:pt x="1360" y="402"/>
                  </a:cubicBezTo>
                  <a:cubicBezTo>
                    <a:pt x="1368" y="409"/>
                    <a:pt x="1376" y="415"/>
                    <a:pt x="1381" y="421"/>
                  </a:cubicBezTo>
                  <a:cubicBezTo>
                    <a:pt x="1386" y="426"/>
                    <a:pt x="1390" y="431"/>
                    <a:pt x="1393" y="436"/>
                  </a:cubicBezTo>
                  <a:lnTo>
                    <a:pt x="1389" y="428"/>
                  </a:lnTo>
                  <a:lnTo>
                    <a:pt x="1389" y="428"/>
                  </a:lnTo>
                  <a:lnTo>
                    <a:pt x="1389" y="428"/>
                  </a:lnTo>
                  <a:cubicBezTo>
                    <a:pt x="1389" y="428"/>
                    <a:pt x="1390" y="429"/>
                    <a:pt x="1390" y="429"/>
                  </a:cubicBezTo>
                  <a:cubicBezTo>
                    <a:pt x="1394" y="435"/>
                    <a:pt x="1397" y="441"/>
                    <a:pt x="1401" y="447"/>
                  </a:cubicBezTo>
                  <a:lnTo>
                    <a:pt x="1401" y="447"/>
                  </a:lnTo>
                  <a:lnTo>
                    <a:pt x="1405" y="458"/>
                  </a:lnTo>
                  <a:cubicBezTo>
                    <a:pt x="1408" y="467"/>
                    <a:pt x="1411" y="475"/>
                    <a:pt x="1414" y="485"/>
                  </a:cubicBezTo>
                  <a:cubicBezTo>
                    <a:pt x="1417" y="502"/>
                    <a:pt x="1420" y="518"/>
                    <a:pt x="1424" y="535"/>
                  </a:cubicBezTo>
                  <a:cubicBezTo>
                    <a:pt x="1425" y="546"/>
                    <a:pt x="1425" y="557"/>
                    <a:pt x="1425" y="569"/>
                  </a:cubicBezTo>
                  <a:cubicBezTo>
                    <a:pt x="1425" y="591"/>
                    <a:pt x="1422" y="611"/>
                    <a:pt x="1420" y="632"/>
                  </a:cubicBezTo>
                  <a:cubicBezTo>
                    <a:pt x="1405" y="727"/>
                    <a:pt x="1386" y="822"/>
                    <a:pt x="1360" y="915"/>
                  </a:cubicBezTo>
                  <a:cubicBezTo>
                    <a:pt x="1337" y="998"/>
                    <a:pt x="1306" y="1077"/>
                    <a:pt x="1273" y="1156"/>
                  </a:cubicBezTo>
                  <a:cubicBezTo>
                    <a:pt x="1230" y="1248"/>
                    <a:pt x="1183" y="1336"/>
                    <a:pt x="1131" y="1423"/>
                  </a:cubicBezTo>
                  <a:cubicBezTo>
                    <a:pt x="1091" y="1487"/>
                    <a:pt x="1048" y="1548"/>
                    <a:pt x="1001" y="1607"/>
                  </a:cubicBezTo>
                  <a:cubicBezTo>
                    <a:pt x="968" y="1647"/>
                    <a:pt x="931" y="1685"/>
                    <a:pt x="895" y="1721"/>
                  </a:cubicBezTo>
                  <a:cubicBezTo>
                    <a:pt x="886" y="1728"/>
                    <a:pt x="878" y="1736"/>
                    <a:pt x="869" y="1742"/>
                  </a:cubicBezTo>
                  <a:lnTo>
                    <a:pt x="869" y="1742"/>
                  </a:lnTo>
                  <a:cubicBezTo>
                    <a:pt x="861" y="1748"/>
                    <a:pt x="854" y="1753"/>
                    <a:pt x="846" y="1759"/>
                  </a:cubicBezTo>
                  <a:cubicBezTo>
                    <a:pt x="836" y="1764"/>
                    <a:pt x="828" y="1767"/>
                    <a:pt x="819" y="1772"/>
                  </a:cubicBezTo>
                  <a:cubicBezTo>
                    <a:pt x="801" y="1778"/>
                    <a:pt x="784" y="1783"/>
                    <a:pt x="765" y="1787"/>
                  </a:cubicBezTo>
                  <a:cubicBezTo>
                    <a:pt x="752" y="1791"/>
                    <a:pt x="740" y="1792"/>
                    <a:pt x="725" y="1794"/>
                  </a:cubicBezTo>
                  <a:lnTo>
                    <a:pt x="713" y="1794"/>
                  </a:lnTo>
                  <a:lnTo>
                    <a:pt x="695" y="1792"/>
                  </a:lnTo>
                  <a:lnTo>
                    <a:pt x="686" y="1789"/>
                  </a:lnTo>
                  <a:cubicBezTo>
                    <a:pt x="676" y="1781"/>
                    <a:pt x="667" y="1772"/>
                    <a:pt x="657" y="1762"/>
                  </a:cubicBezTo>
                  <a:cubicBezTo>
                    <a:pt x="643" y="1745"/>
                    <a:pt x="629" y="1729"/>
                    <a:pt x="616" y="1710"/>
                  </a:cubicBezTo>
                  <a:cubicBezTo>
                    <a:pt x="580" y="1659"/>
                    <a:pt x="547" y="1605"/>
                    <a:pt x="515" y="1552"/>
                  </a:cubicBezTo>
                  <a:cubicBezTo>
                    <a:pt x="488" y="1498"/>
                    <a:pt x="463" y="1444"/>
                    <a:pt x="439" y="1387"/>
                  </a:cubicBezTo>
                  <a:lnTo>
                    <a:pt x="439" y="1387"/>
                  </a:lnTo>
                  <a:lnTo>
                    <a:pt x="441" y="1390"/>
                  </a:lnTo>
                  <a:cubicBezTo>
                    <a:pt x="423" y="1343"/>
                    <a:pt x="409" y="1295"/>
                    <a:pt x="396" y="1248"/>
                  </a:cubicBezTo>
                  <a:cubicBezTo>
                    <a:pt x="379" y="1176"/>
                    <a:pt x="366" y="1107"/>
                    <a:pt x="357" y="1036"/>
                  </a:cubicBezTo>
                  <a:cubicBezTo>
                    <a:pt x="353" y="998"/>
                    <a:pt x="350" y="960"/>
                    <a:pt x="349" y="922"/>
                  </a:cubicBezTo>
                  <a:cubicBezTo>
                    <a:pt x="423" y="887"/>
                    <a:pt x="464" y="808"/>
                    <a:pt x="452" y="727"/>
                  </a:cubicBezTo>
                  <a:cubicBezTo>
                    <a:pt x="450" y="721"/>
                    <a:pt x="448" y="714"/>
                    <a:pt x="447" y="706"/>
                  </a:cubicBezTo>
                  <a:cubicBezTo>
                    <a:pt x="441" y="671"/>
                    <a:pt x="434" y="635"/>
                    <a:pt x="425" y="600"/>
                  </a:cubicBezTo>
                  <a:cubicBezTo>
                    <a:pt x="412" y="564"/>
                    <a:pt x="390" y="531"/>
                    <a:pt x="363" y="505"/>
                  </a:cubicBezTo>
                  <a:cubicBezTo>
                    <a:pt x="331" y="473"/>
                    <a:pt x="288" y="458"/>
                    <a:pt x="244" y="458"/>
                  </a:cubicBezTo>
                  <a:cubicBezTo>
                    <a:pt x="202" y="458"/>
                    <a:pt x="160" y="472"/>
                    <a:pt x="126" y="496"/>
                  </a:cubicBezTo>
                  <a:cubicBezTo>
                    <a:pt x="31" y="559"/>
                    <a:pt x="10" y="681"/>
                    <a:pt x="7" y="787"/>
                  </a:cubicBezTo>
                  <a:cubicBezTo>
                    <a:pt x="0" y="907"/>
                    <a:pt x="8" y="1028"/>
                    <a:pt x="29" y="1145"/>
                  </a:cubicBezTo>
                  <a:cubicBezTo>
                    <a:pt x="50" y="1271"/>
                    <a:pt x="83" y="1393"/>
                    <a:pt x="129" y="1512"/>
                  </a:cubicBezTo>
                  <a:cubicBezTo>
                    <a:pt x="171" y="1624"/>
                    <a:pt x="227" y="1732"/>
                    <a:pt x="292" y="1832"/>
                  </a:cubicBezTo>
                  <a:cubicBezTo>
                    <a:pt x="349" y="1924"/>
                    <a:pt x="417" y="2023"/>
                    <a:pt x="510" y="2080"/>
                  </a:cubicBezTo>
                  <a:cubicBezTo>
                    <a:pt x="572" y="2117"/>
                    <a:pt x="643" y="2136"/>
                    <a:pt x="716" y="2137"/>
                  </a:cubicBezTo>
                  <a:cubicBezTo>
                    <a:pt x="746" y="2136"/>
                    <a:pt x="775" y="2134"/>
                    <a:pt x="805" y="2128"/>
                  </a:cubicBezTo>
                  <a:cubicBezTo>
                    <a:pt x="911" y="2106"/>
                    <a:pt x="1015" y="2066"/>
                    <a:pt x="1097" y="1992"/>
                  </a:cubicBezTo>
                  <a:cubicBezTo>
                    <a:pt x="1180" y="1916"/>
                    <a:pt x="1254" y="1830"/>
                    <a:pt x="1319" y="1738"/>
                  </a:cubicBezTo>
                  <a:cubicBezTo>
                    <a:pt x="1393" y="1632"/>
                    <a:pt x="1458" y="1522"/>
                    <a:pt x="1515" y="1406"/>
                  </a:cubicBezTo>
                  <a:cubicBezTo>
                    <a:pt x="1568" y="1302"/>
                    <a:pt x="1612" y="1194"/>
                    <a:pt x="1650" y="1081"/>
                  </a:cubicBezTo>
                  <a:cubicBezTo>
                    <a:pt x="1690" y="956"/>
                    <a:pt x="1720" y="828"/>
                    <a:pt x="1740" y="697"/>
                  </a:cubicBezTo>
                  <a:cubicBezTo>
                    <a:pt x="1761" y="591"/>
                    <a:pt x="1756" y="480"/>
                    <a:pt x="1728" y="375"/>
                  </a:cubicBezTo>
                  <a:cubicBezTo>
                    <a:pt x="1699" y="273"/>
                    <a:pt x="1636" y="184"/>
                    <a:pt x="1550" y="121"/>
                  </a:cubicBezTo>
                  <a:cubicBezTo>
                    <a:pt x="1509" y="92"/>
                    <a:pt x="1466" y="68"/>
                    <a:pt x="1420" y="49"/>
                  </a:cubicBezTo>
                  <a:cubicBezTo>
                    <a:pt x="1373" y="30"/>
                    <a:pt x="1324" y="16"/>
                    <a:pt x="1273" y="5"/>
                  </a:cubicBezTo>
                  <a:cubicBezTo>
                    <a:pt x="1260" y="2"/>
                    <a:pt x="1247" y="0"/>
                    <a:pt x="1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1" name="Google Shape;9341;p18"/>
            <p:cNvSpPr/>
            <p:nvPr/>
          </p:nvSpPr>
          <p:spPr>
            <a:xfrm>
              <a:off x="2763400" y="1721375"/>
              <a:ext cx="55075" cy="79525"/>
            </a:xfrm>
            <a:custGeom>
              <a:avLst/>
              <a:gdLst/>
              <a:ahLst/>
              <a:cxnLst/>
              <a:rect l="l" t="t" r="r" b="b"/>
              <a:pathLst>
                <a:path w="2203" h="3181" extrusionOk="0">
                  <a:moveTo>
                    <a:pt x="1485" y="357"/>
                  </a:moveTo>
                  <a:lnTo>
                    <a:pt x="1485" y="357"/>
                  </a:lnTo>
                  <a:cubicBezTo>
                    <a:pt x="1483" y="357"/>
                    <a:pt x="1481" y="358"/>
                    <a:pt x="1479" y="358"/>
                  </a:cubicBezTo>
                  <a:lnTo>
                    <a:pt x="1479" y="358"/>
                  </a:lnTo>
                  <a:cubicBezTo>
                    <a:pt x="1481" y="358"/>
                    <a:pt x="1483" y="357"/>
                    <a:pt x="1485" y="357"/>
                  </a:cubicBezTo>
                  <a:close/>
                  <a:moveTo>
                    <a:pt x="1478" y="2063"/>
                  </a:moveTo>
                  <a:cubicBezTo>
                    <a:pt x="1476" y="2065"/>
                    <a:pt x="1475" y="2067"/>
                    <a:pt x="1473" y="2070"/>
                  </a:cubicBezTo>
                  <a:lnTo>
                    <a:pt x="1473" y="2070"/>
                  </a:lnTo>
                  <a:cubicBezTo>
                    <a:pt x="1475" y="2067"/>
                    <a:pt x="1476" y="2065"/>
                    <a:pt x="1478" y="2063"/>
                  </a:cubicBezTo>
                  <a:close/>
                  <a:moveTo>
                    <a:pt x="1536" y="349"/>
                  </a:moveTo>
                  <a:lnTo>
                    <a:pt x="1514" y="352"/>
                  </a:lnTo>
                  <a:cubicBezTo>
                    <a:pt x="1524" y="351"/>
                    <a:pt x="1534" y="350"/>
                    <a:pt x="1544" y="350"/>
                  </a:cubicBezTo>
                  <a:cubicBezTo>
                    <a:pt x="1548" y="350"/>
                    <a:pt x="1553" y="350"/>
                    <a:pt x="1557" y="350"/>
                  </a:cubicBezTo>
                  <a:lnTo>
                    <a:pt x="1549" y="350"/>
                  </a:lnTo>
                  <a:lnTo>
                    <a:pt x="1566" y="352"/>
                  </a:lnTo>
                  <a:lnTo>
                    <a:pt x="1579" y="354"/>
                  </a:lnTo>
                  <a:cubicBezTo>
                    <a:pt x="1585" y="356"/>
                    <a:pt x="1591" y="358"/>
                    <a:pt x="1597" y="361"/>
                  </a:cubicBezTo>
                  <a:lnTo>
                    <a:pt x="1597" y="361"/>
                  </a:lnTo>
                  <a:lnTo>
                    <a:pt x="1592" y="360"/>
                  </a:lnTo>
                  <a:lnTo>
                    <a:pt x="1604" y="366"/>
                  </a:lnTo>
                  <a:lnTo>
                    <a:pt x="1606" y="366"/>
                  </a:lnTo>
                  <a:lnTo>
                    <a:pt x="1611" y="371"/>
                  </a:lnTo>
                  <a:cubicBezTo>
                    <a:pt x="1626" y="388"/>
                    <a:pt x="1641" y="406"/>
                    <a:pt x="1655" y="425"/>
                  </a:cubicBezTo>
                  <a:cubicBezTo>
                    <a:pt x="1671" y="447"/>
                    <a:pt x="1685" y="471"/>
                    <a:pt x="1699" y="496"/>
                  </a:cubicBezTo>
                  <a:cubicBezTo>
                    <a:pt x="1721" y="539"/>
                    <a:pt x="1742" y="581"/>
                    <a:pt x="1763" y="626"/>
                  </a:cubicBezTo>
                  <a:cubicBezTo>
                    <a:pt x="1777" y="662"/>
                    <a:pt x="1788" y="700"/>
                    <a:pt x="1799" y="738"/>
                  </a:cubicBezTo>
                  <a:cubicBezTo>
                    <a:pt x="1802" y="760"/>
                    <a:pt x="1807" y="784"/>
                    <a:pt x="1810" y="806"/>
                  </a:cubicBezTo>
                  <a:cubicBezTo>
                    <a:pt x="1813" y="847"/>
                    <a:pt x="1815" y="887"/>
                    <a:pt x="1815" y="928"/>
                  </a:cubicBezTo>
                  <a:cubicBezTo>
                    <a:pt x="1813" y="976"/>
                    <a:pt x="1808" y="1022"/>
                    <a:pt x="1802" y="1069"/>
                  </a:cubicBezTo>
                  <a:cubicBezTo>
                    <a:pt x="1799" y="1096"/>
                    <a:pt x="1794" y="1121"/>
                    <a:pt x="1788" y="1148"/>
                  </a:cubicBezTo>
                  <a:cubicBezTo>
                    <a:pt x="1763" y="1219"/>
                    <a:pt x="1739" y="1292"/>
                    <a:pt x="1720" y="1365"/>
                  </a:cubicBezTo>
                  <a:cubicBezTo>
                    <a:pt x="1707" y="1417"/>
                    <a:pt x="1720" y="1473"/>
                    <a:pt x="1756" y="1512"/>
                  </a:cubicBezTo>
                  <a:cubicBezTo>
                    <a:pt x="1750" y="1534"/>
                    <a:pt x="1744" y="1557"/>
                    <a:pt x="1739" y="1579"/>
                  </a:cubicBezTo>
                  <a:cubicBezTo>
                    <a:pt x="1737" y="1582"/>
                    <a:pt x="1736" y="1585"/>
                    <a:pt x="1734" y="1588"/>
                  </a:cubicBezTo>
                  <a:cubicBezTo>
                    <a:pt x="1685" y="1702"/>
                    <a:pt x="1630" y="1811"/>
                    <a:pt x="1568" y="1919"/>
                  </a:cubicBezTo>
                  <a:lnTo>
                    <a:pt x="1579" y="1899"/>
                  </a:lnTo>
                  <a:lnTo>
                    <a:pt x="1579" y="1899"/>
                  </a:lnTo>
                  <a:cubicBezTo>
                    <a:pt x="1541" y="1960"/>
                    <a:pt x="1503" y="2020"/>
                    <a:pt x="1467" y="2082"/>
                  </a:cubicBezTo>
                  <a:cubicBezTo>
                    <a:pt x="1469" y="2078"/>
                    <a:pt x="1471" y="2074"/>
                    <a:pt x="1473" y="2070"/>
                  </a:cubicBezTo>
                  <a:lnTo>
                    <a:pt x="1473" y="2070"/>
                  </a:lnTo>
                  <a:cubicBezTo>
                    <a:pt x="1386" y="2199"/>
                    <a:pt x="1299" y="2330"/>
                    <a:pt x="1202" y="2453"/>
                  </a:cubicBezTo>
                  <a:cubicBezTo>
                    <a:pt x="1150" y="2514"/>
                    <a:pt x="1095" y="2573"/>
                    <a:pt x="1036" y="2630"/>
                  </a:cubicBezTo>
                  <a:cubicBezTo>
                    <a:pt x="1000" y="2665"/>
                    <a:pt x="963" y="2693"/>
                    <a:pt x="924" y="2723"/>
                  </a:cubicBezTo>
                  <a:cubicBezTo>
                    <a:pt x="894" y="2744"/>
                    <a:pt x="863" y="2763"/>
                    <a:pt x="832" y="2783"/>
                  </a:cubicBezTo>
                  <a:cubicBezTo>
                    <a:pt x="806" y="2796"/>
                    <a:pt x="783" y="2807"/>
                    <a:pt x="756" y="2818"/>
                  </a:cubicBezTo>
                  <a:cubicBezTo>
                    <a:pt x="735" y="2825"/>
                    <a:pt x="713" y="2832"/>
                    <a:pt x="691" y="2837"/>
                  </a:cubicBezTo>
                  <a:cubicBezTo>
                    <a:pt x="678" y="2840"/>
                    <a:pt x="667" y="2842"/>
                    <a:pt x="654" y="2844"/>
                  </a:cubicBezTo>
                  <a:cubicBezTo>
                    <a:pt x="647" y="2845"/>
                    <a:pt x="639" y="2845"/>
                    <a:pt x="631" y="2845"/>
                  </a:cubicBezTo>
                  <a:cubicBezTo>
                    <a:pt x="623" y="2845"/>
                    <a:pt x="617" y="2844"/>
                    <a:pt x="610" y="2844"/>
                  </a:cubicBezTo>
                  <a:cubicBezTo>
                    <a:pt x="606" y="2844"/>
                    <a:pt x="603" y="2845"/>
                    <a:pt x="599" y="2845"/>
                  </a:cubicBezTo>
                  <a:lnTo>
                    <a:pt x="586" y="2844"/>
                  </a:lnTo>
                  <a:lnTo>
                    <a:pt x="577" y="2840"/>
                  </a:lnTo>
                  <a:lnTo>
                    <a:pt x="569" y="2836"/>
                  </a:lnTo>
                  <a:lnTo>
                    <a:pt x="563" y="2831"/>
                  </a:lnTo>
                  <a:lnTo>
                    <a:pt x="559" y="2828"/>
                  </a:lnTo>
                  <a:cubicBezTo>
                    <a:pt x="555" y="2823"/>
                    <a:pt x="552" y="2818"/>
                    <a:pt x="548" y="2815"/>
                  </a:cubicBezTo>
                  <a:cubicBezTo>
                    <a:pt x="531" y="2790"/>
                    <a:pt x="515" y="2764"/>
                    <a:pt x="501" y="2737"/>
                  </a:cubicBezTo>
                  <a:cubicBezTo>
                    <a:pt x="479" y="2696"/>
                    <a:pt x="461" y="2655"/>
                    <a:pt x="442" y="2612"/>
                  </a:cubicBezTo>
                  <a:cubicBezTo>
                    <a:pt x="423" y="2560"/>
                    <a:pt x="406" y="2506"/>
                    <a:pt x="392" y="2454"/>
                  </a:cubicBezTo>
                  <a:cubicBezTo>
                    <a:pt x="384" y="2415"/>
                    <a:pt x="376" y="2373"/>
                    <a:pt x="370" y="2334"/>
                  </a:cubicBezTo>
                  <a:cubicBezTo>
                    <a:pt x="363" y="2280"/>
                    <a:pt x="360" y="2226"/>
                    <a:pt x="360" y="2174"/>
                  </a:cubicBezTo>
                  <a:cubicBezTo>
                    <a:pt x="362" y="2111"/>
                    <a:pt x="366" y="2049"/>
                    <a:pt x="374" y="1987"/>
                  </a:cubicBezTo>
                  <a:cubicBezTo>
                    <a:pt x="384" y="1944"/>
                    <a:pt x="392" y="1902"/>
                    <a:pt x="403" y="1859"/>
                  </a:cubicBezTo>
                  <a:cubicBezTo>
                    <a:pt x="425" y="1785"/>
                    <a:pt x="452" y="1712"/>
                    <a:pt x="482" y="1640"/>
                  </a:cubicBezTo>
                  <a:cubicBezTo>
                    <a:pt x="528" y="1542"/>
                    <a:pt x="577" y="1443"/>
                    <a:pt x="626" y="1344"/>
                  </a:cubicBezTo>
                  <a:cubicBezTo>
                    <a:pt x="689" y="1218"/>
                    <a:pt x="754" y="1093"/>
                    <a:pt x="827" y="972"/>
                  </a:cubicBezTo>
                  <a:cubicBezTo>
                    <a:pt x="879" y="889"/>
                    <a:pt x="936" y="806"/>
                    <a:pt x="996" y="729"/>
                  </a:cubicBezTo>
                  <a:lnTo>
                    <a:pt x="996" y="729"/>
                  </a:lnTo>
                  <a:cubicBezTo>
                    <a:pt x="995" y="732"/>
                    <a:pt x="992" y="735"/>
                    <a:pt x="988" y="740"/>
                  </a:cubicBezTo>
                  <a:cubicBezTo>
                    <a:pt x="1028" y="692"/>
                    <a:pt x="1071" y="648"/>
                    <a:pt x="1115" y="605"/>
                  </a:cubicBezTo>
                  <a:cubicBezTo>
                    <a:pt x="1167" y="555"/>
                    <a:pt x="1223" y="509"/>
                    <a:pt x="1281" y="464"/>
                  </a:cubicBezTo>
                  <a:cubicBezTo>
                    <a:pt x="1318" y="439"/>
                    <a:pt x="1354" y="415"/>
                    <a:pt x="1394" y="393"/>
                  </a:cubicBezTo>
                  <a:cubicBezTo>
                    <a:pt x="1411" y="384"/>
                    <a:pt x="1430" y="376"/>
                    <a:pt x="1448" y="368"/>
                  </a:cubicBezTo>
                  <a:cubicBezTo>
                    <a:pt x="1465" y="361"/>
                    <a:pt x="1482" y="357"/>
                    <a:pt x="1501" y="352"/>
                  </a:cubicBezTo>
                  <a:lnTo>
                    <a:pt x="1501" y="352"/>
                  </a:lnTo>
                  <a:cubicBezTo>
                    <a:pt x="1496" y="354"/>
                    <a:pt x="1490" y="356"/>
                    <a:pt x="1485" y="357"/>
                  </a:cubicBezTo>
                  <a:lnTo>
                    <a:pt x="1485" y="357"/>
                  </a:lnTo>
                  <a:cubicBezTo>
                    <a:pt x="1502" y="353"/>
                    <a:pt x="1519" y="350"/>
                    <a:pt x="1536" y="349"/>
                  </a:cubicBezTo>
                  <a:close/>
                  <a:moveTo>
                    <a:pt x="1541" y="0"/>
                  </a:moveTo>
                  <a:cubicBezTo>
                    <a:pt x="1509" y="0"/>
                    <a:pt x="1478" y="4"/>
                    <a:pt x="1446" y="10"/>
                  </a:cubicBezTo>
                  <a:cubicBezTo>
                    <a:pt x="1315" y="37"/>
                    <a:pt x="1202" y="100"/>
                    <a:pt x="1093" y="178"/>
                  </a:cubicBezTo>
                  <a:cubicBezTo>
                    <a:pt x="1038" y="219"/>
                    <a:pt x="984" y="263"/>
                    <a:pt x="933" y="311"/>
                  </a:cubicBezTo>
                  <a:cubicBezTo>
                    <a:pt x="881" y="358"/>
                    <a:pt x="832" y="409"/>
                    <a:pt x="786" y="461"/>
                  </a:cubicBezTo>
                  <a:cubicBezTo>
                    <a:pt x="696" y="569"/>
                    <a:pt x="615" y="683"/>
                    <a:pt x="545" y="805"/>
                  </a:cubicBezTo>
                  <a:cubicBezTo>
                    <a:pt x="463" y="944"/>
                    <a:pt x="390" y="1088"/>
                    <a:pt x="319" y="1232"/>
                  </a:cubicBezTo>
                  <a:cubicBezTo>
                    <a:pt x="252" y="1370"/>
                    <a:pt x="181" y="1508"/>
                    <a:pt x="132" y="1653"/>
                  </a:cubicBezTo>
                  <a:cubicBezTo>
                    <a:pt x="1" y="2012"/>
                    <a:pt x="7" y="2410"/>
                    <a:pt x="153" y="2766"/>
                  </a:cubicBezTo>
                  <a:cubicBezTo>
                    <a:pt x="191" y="2866"/>
                    <a:pt x="241" y="2959"/>
                    <a:pt x="305" y="3045"/>
                  </a:cubicBezTo>
                  <a:cubicBezTo>
                    <a:pt x="341" y="3087"/>
                    <a:pt x="387" y="3122"/>
                    <a:pt x="439" y="3144"/>
                  </a:cubicBezTo>
                  <a:cubicBezTo>
                    <a:pt x="485" y="3166"/>
                    <a:pt x="534" y="3179"/>
                    <a:pt x="585" y="3181"/>
                  </a:cubicBezTo>
                  <a:lnTo>
                    <a:pt x="615" y="3181"/>
                  </a:lnTo>
                  <a:cubicBezTo>
                    <a:pt x="710" y="3181"/>
                    <a:pt x="802" y="3163"/>
                    <a:pt x="889" y="3127"/>
                  </a:cubicBezTo>
                  <a:cubicBezTo>
                    <a:pt x="1107" y="3037"/>
                    <a:pt x="1286" y="2867"/>
                    <a:pt x="1436" y="2688"/>
                  </a:cubicBezTo>
                  <a:cubicBezTo>
                    <a:pt x="1508" y="2601"/>
                    <a:pt x="1576" y="2511"/>
                    <a:pt x="1638" y="2418"/>
                  </a:cubicBezTo>
                  <a:lnTo>
                    <a:pt x="1638" y="2418"/>
                  </a:lnTo>
                  <a:cubicBezTo>
                    <a:pt x="1638" y="2437"/>
                    <a:pt x="1636" y="2456"/>
                    <a:pt x="1636" y="2476"/>
                  </a:cubicBezTo>
                  <a:cubicBezTo>
                    <a:pt x="1634" y="2541"/>
                    <a:pt x="1639" y="2606"/>
                    <a:pt x="1649" y="2669"/>
                  </a:cubicBezTo>
                  <a:cubicBezTo>
                    <a:pt x="1653" y="2717"/>
                    <a:pt x="1664" y="2763"/>
                    <a:pt x="1680" y="2807"/>
                  </a:cubicBezTo>
                  <a:cubicBezTo>
                    <a:pt x="1701" y="2856"/>
                    <a:pt x="1729" y="2899"/>
                    <a:pt x="1767" y="2934"/>
                  </a:cubicBezTo>
                  <a:cubicBezTo>
                    <a:pt x="1801" y="2965"/>
                    <a:pt x="1844" y="2980"/>
                    <a:pt x="1886" y="2980"/>
                  </a:cubicBezTo>
                  <a:cubicBezTo>
                    <a:pt x="1934" y="2980"/>
                    <a:pt x="1981" y="2961"/>
                    <a:pt x="2016" y="2924"/>
                  </a:cubicBezTo>
                  <a:cubicBezTo>
                    <a:pt x="2084" y="2851"/>
                    <a:pt x="2073" y="2745"/>
                    <a:pt x="2006" y="2676"/>
                  </a:cubicBezTo>
                  <a:cubicBezTo>
                    <a:pt x="2005" y="2671"/>
                    <a:pt x="2003" y="2666"/>
                    <a:pt x="2002" y="2662"/>
                  </a:cubicBezTo>
                  <a:cubicBezTo>
                    <a:pt x="1994" y="2625"/>
                    <a:pt x="1989" y="2587"/>
                    <a:pt x="1983" y="2549"/>
                  </a:cubicBezTo>
                  <a:cubicBezTo>
                    <a:pt x="1979" y="2498"/>
                    <a:pt x="1976" y="2451"/>
                    <a:pt x="1976" y="2400"/>
                  </a:cubicBezTo>
                  <a:cubicBezTo>
                    <a:pt x="1979" y="2255"/>
                    <a:pt x="1992" y="2111"/>
                    <a:pt x="2006" y="1965"/>
                  </a:cubicBezTo>
                  <a:cubicBezTo>
                    <a:pt x="2022" y="1864"/>
                    <a:pt x="2040" y="1762"/>
                    <a:pt x="2063" y="1664"/>
                  </a:cubicBezTo>
                  <a:cubicBezTo>
                    <a:pt x="2082" y="1621"/>
                    <a:pt x="2101" y="1579"/>
                    <a:pt x="2119" y="1536"/>
                  </a:cubicBezTo>
                  <a:cubicBezTo>
                    <a:pt x="2149" y="1468"/>
                    <a:pt x="2182" y="1395"/>
                    <a:pt x="2193" y="1322"/>
                  </a:cubicBezTo>
                  <a:cubicBezTo>
                    <a:pt x="2203" y="1268"/>
                    <a:pt x="2188" y="1213"/>
                    <a:pt x="2154" y="1170"/>
                  </a:cubicBezTo>
                  <a:lnTo>
                    <a:pt x="2184" y="1086"/>
                  </a:lnTo>
                  <a:cubicBezTo>
                    <a:pt x="2203" y="1033"/>
                    <a:pt x="2195" y="974"/>
                    <a:pt x="2163" y="927"/>
                  </a:cubicBezTo>
                  <a:cubicBezTo>
                    <a:pt x="2165" y="870"/>
                    <a:pt x="2161" y="811"/>
                    <a:pt x="2154" y="752"/>
                  </a:cubicBezTo>
                  <a:cubicBezTo>
                    <a:pt x="2136" y="626"/>
                    <a:pt x="2095" y="502"/>
                    <a:pt x="2035" y="388"/>
                  </a:cubicBezTo>
                  <a:cubicBezTo>
                    <a:pt x="1979" y="282"/>
                    <a:pt x="1919" y="167"/>
                    <a:pt x="1821" y="92"/>
                  </a:cubicBezTo>
                  <a:cubicBezTo>
                    <a:pt x="1739" y="32"/>
                    <a:pt x="1641" y="0"/>
                    <a:pt x="1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2" name="Google Shape;9342;p18"/>
            <p:cNvSpPr/>
            <p:nvPr/>
          </p:nvSpPr>
          <p:spPr>
            <a:xfrm>
              <a:off x="2836175" y="1722650"/>
              <a:ext cx="38725" cy="65025"/>
            </a:xfrm>
            <a:custGeom>
              <a:avLst/>
              <a:gdLst/>
              <a:ahLst/>
              <a:cxnLst/>
              <a:rect l="l" t="t" r="r" b="b"/>
              <a:pathLst>
                <a:path w="1549" h="2601" extrusionOk="0">
                  <a:moveTo>
                    <a:pt x="493" y="1649"/>
                  </a:moveTo>
                  <a:lnTo>
                    <a:pt x="493" y="1649"/>
                  </a:lnTo>
                  <a:cubicBezTo>
                    <a:pt x="491" y="1656"/>
                    <a:pt x="489" y="1663"/>
                    <a:pt x="487" y="1670"/>
                  </a:cubicBezTo>
                  <a:cubicBezTo>
                    <a:pt x="490" y="1663"/>
                    <a:pt x="491" y="1657"/>
                    <a:pt x="493" y="1649"/>
                  </a:cubicBezTo>
                  <a:close/>
                  <a:moveTo>
                    <a:pt x="674" y="1"/>
                  </a:moveTo>
                  <a:cubicBezTo>
                    <a:pt x="656" y="1"/>
                    <a:pt x="638" y="3"/>
                    <a:pt x="621" y="8"/>
                  </a:cubicBezTo>
                  <a:cubicBezTo>
                    <a:pt x="550" y="25"/>
                    <a:pt x="490" y="81"/>
                    <a:pt x="449" y="138"/>
                  </a:cubicBezTo>
                  <a:cubicBezTo>
                    <a:pt x="395" y="211"/>
                    <a:pt x="354" y="291"/>
                    <a:pt x="325" y="377"/>
                  </a:cubicBezTo>
                  <a:cubicBezTo>
                    <a:pt x="273" y="537"/>
                    <a:pt x="235" y="700"/>
                    <a:pt x="215" y="866"/>
                  </a:cubicBezTo>
                  <a:cubicBezTo>
                    <a:pt x="203" y="953"/>
                    <a:pt x="188" y="1040"/>
                    <a:pt x="180" y="1126"/>
                  </a:cubicBezTo>
                  <a:cubicBezTo>
                    <a:pt x="172" y="1211"/>
                    <a:pt x="162" y="1298"/>
                    <a:pt x="154" y="1384"/>
                  </a:cubicBezTo>
                  <a:cubicBezTo>
                    <a:pt x="143" y="1495"/>
                    <a:pt x="132" y="1605"/>
                    <a:pt x="121" y="1715"/>
                  </a:cubicBezTo>
                  <a:cubicBezTo>
                    <a:pt x="83" y="1844"/>
                    <a:pt x="53" y="1976"/>
                    <a:pt x="31" y="2109"/>
                  </a:cubicBezTo>
                  <a:cubicBezTo>
                    <a:pt x="18" y="2167"/>
                    <a:pt x="10" y="2226"/>
                    <a:pt x="6" y="2286"/>
                  </a:cubicBezTo>
                  <a:cubicBezTo>
                    <a:pt x="1" y="2343"/>
                    <a:pt x="6" y="2400"/>
                    <a:pt x="18" y="2455"/>
                  </a:cubicBezTo>
                  <a:cubicBezTo>
                    <a:pt x="31" y="2525"/>
                    <a:pt x="85" y="2580"/>
                    <a:pt x="154" y="2596"/>
                  </a:cubicBezTo>
                  <a:cubicBezTo>
                    <a:pt x="166" y="2599"/>
                    <a:pt x="179" y="2600"/>
                    <a:pt x="191" y="2600"/>
                  </a:cubicBezTo>
                  <a:cubicBezTo>
                    <a:pt x="247" y="2600"/>
                    <a:pt x="301" y="2573"/>
                    <a:pt x="335" y="2527"/>
                  </a:cubicBezTo>
                  <a:cubicBezTo>
                    <a:pt x="354" y="2501"/>
                    <a:pt x="370" y="2474"/>
                    <a:pt x="379" y="2444"/>
                  </a:cubicBezTo>
                  <a:cubicBezTo>
                    <a:pt x="385" y="2416"/>
                    <a:pt x="390" y="2386"/>
                    <a:pt x="393" y="2357"/>
                  </a:cubicBezTo>
                  <a:cubicBezTo>
                    <a:pt x="398" y="2316"/>
                    <a:pt x="401" y="2276"/>
                    <a:pt x="404" y="2237"/>
                  </a:cubicBezTo>
                  <a:cubicBezTo>
                    <a:pt x="409" y="2178"/>
                    <a:pt x="414" y="2121"/>
                    <a:pt x="419" y="2064"/>
                  </a:cubicBezTo>
                  <a:cubicBezTo>
                    <a:pt x="427" y="1992"/>
                    <a:pt x="433" y="1919"/>
                    <a:pt x="441" y="1846"/>
                  </a:cubicBezTo>
                  <a:cubicBezTo>
                    <a:pt x="457" y="1779"/>
                    <a:pt x="474" y="1713"/>
                    <a:pt x="493" y="1648"/>
                  </a:cubicBezTo>
                  <a:lnTo>
                    <a:pt x="493" y="1648"/>
                  </a:lnTo>
                  <a:cubicBezTo>
                    <a:pt x="493" y="1649"/>
                    <a:pt x="493" y="1649"/>
                    <a:pt x="493" y="1649"/>
                  </a:cubicBezTo>
                  <a:lnTo>
                    <a:pt x="493" y="1649"/>
                  </a:lnTo>
                  <a:cubicBezTo>
                    <a:pt x="547" y="1465"/>
                    <a:pt x="612" y="1284"/>
                    <a:pt x="688" y="1108"/>
                  </a:cubicBezTo>
                  <a:lnTo>
                    <a:pt x="688" y="1108"/>
                  </a:lnTo>
                  <a:cubicBezTo>
                    <a:pt x="688" y="1108"/>
                    <a:pt x="688" y="1108"/>
                    <a:pt x="688" y="1108"/>
                  </a:cubicBezTo>
                  <a:lnTo>
                    <a:pt x="688" y="1108"/>
                  </a:lnTo>
                  <a:cubicBezTo>
                    <a:pt x="733" y="1006"/>
                    <a:pt x="785" y="908"/>
                    <a:pt x="841" y="812"/>
                  </a:cubicBezTo>
                  <a:cubicBezTo>
                    <a:pt x="892" y="731"/>
                    <a:pt x="946" y="656"/>
                    <a:pt x="1004" y="581"/>
                  </a:cubicBezTo>
                  <a:lnTo>
                    <a:pt x="1004" y="581"/>
                  </a:lnTo>
                  <a:lnTo>
                    <a:pt x="1001" y="584"/>
                  </a:lnTo>
                  <a:cubicBezTo>
                    <a:pt x="1003" y="583"/>
                    <a:pt x="1004" y="581"/>
                    <a:pt x="1004" y="580"/>
                  </a:cubicBezTo>
                  <a:lnTo>
                    <a:pt x="1011" y="572"/>
                  </a:lnTo>
                  <a:lnTo>
                    <a:pt x="1006" y="580"/>
                  </a:lnTo>
                  <a:cubicBezTo>
                    <a:pt x="1033" y="546"/>
                    <a:pt x="1063" y="515"/>
                    <a:pt x="1093" y="485"/>
                  </a:cubicBezTo>
                  <a:cubicBezTo>
                    <a:pt x="1120" y="459"/>
                    <a:pt x="1148" y="435"/>
                    <a:pt x="1177" y="413"/>
                  </a:cubicBezTo>
                  <a:cubicBezTo>
                    <a:pt x="1194" y="401"/>
                    <a:pt x="1210" y="391"/>
                    <a:pt x="1228" y="382"/>
                  </a:cubicBezTo>
                  <a:cubicBezTo>
                    <a:pt x="1239" y="375"/>
                    <a:pt x="1250" y="371"/>
                    <a:pt x="1264" y="366"/>
                  </a:cubicBezTo>
                  <a:cubicBezTo>
                    <a:pt x="1277" y="361"/>
                    <a:pt x="1291" y="356"/>
                    <a:pt x="1305" y="353"/>
                  </a:cubicBezTo>
                  <a:lnTo>
                    <a:pt x="1305" y="353"/>
                  </a:lnTo>
                  <a:cubicBezTo>
                    <a:pt x="1297" y="355"/>
                    <a:pt x="1291" y="356"/>
                    <a:pt x="1283" y="358"/>
                  </a:cubicBezTo>
                  <a:cubicBezTo>
                    <a:pt x="1299" y="353"/>
                    <a:pt x="1313" y="350"/>
                    <a:pt x="1329" y="348"/>
                  </a:cubicBezTo>
                  <a:lnTo>
                    <a:pt x="1386" y="344"/>
                  </a:lnTo>
                  <a:cubicBezTo>
                    <a:pt x="1478" y="337"/>
                    <a:pt x="1549" y="258"/>
                    <a:pt x="1546" y="166"/>
                  </a:cubicBezTo>
                  <a:cubicBezTo>
                    <a:pt x="1540" y="82"/>
                    <a:pt x="1466" y="4"/>
                    <a:pt x="1379" y="4"/>
                  </a:cubicBezTo>
                  <a:cubicBezTo>
                    <a:pt x="1375" y="4"/>
                    <a:pt x="1371" y="5"/>
                    <a:pt x="1367" y="5"/>
                  </a:cubicBezTo>
                  <a:cubicBezTo>
                    <a:pt x="1302" y="8"/>
                    <a:pt x="1237" y="21"/>
                    <a:pt x="1174" y="41"/>
                  </a:cubicBezTo>
                  <a:cubicBezTo>
                    <a:pt x="1126" y="57"/>
                    <a:pt x="1080" y="79"/>
                    <a:pt x="1038" y="106"/>
                  </a:cubicBezTo>
                  <a:cubicBezTo>
                    <a:pt x="941" y="170"/>
                    <a:pt x="854" y="249"/>
                    <a:pt x="780" y="337"/>
                  </a:cubicBezTo>
                  <a:cubicBezTo>
                    <a:pt x="731" y="399"/>
                    <a:pt x="683" y="461"/>
                    <a:pt x="637" y="526"/>
                  </a:cubicBezTo>
                  <a:cubicBezTo>
                    <a:pt x="647" y="504"/>
                    <a:pt x="655" y="480"/>
                    <a:pt x="664" y="456"/>
                  </a:cubicBezTo>
                  <a:cubicBezTo>
                    <a:pt x="677" y="429"/>
                    <a:pt x="691" y="402"/>
                    <a:pt x="707" y="375"/>
                  </a:cubicBezTo>
                  <a:cubicBezTo>
                    <a:pt x="712" y="369"/>
                    <a:pt x="716" y="363"/>
                    <a:pt x="721" y="356"/>
                  </a:cubicBezTo>
                  <a:lnTo>
                    <a:pt x="731" y="345"/>
                  </a:lnTo>
                  <a:cubicBezTo>
                    <a:pt x="822" y="314"/>
                    <a:pt x="871" y="215"/>
                    <a:pt x="843" y="124"/>
                  </a:cubicBezTo>
                  <a:cubicBezTo>
                    <a:pt x="830" y="79"/>
                    <a:pt x="799" y="43"/>
                    <a:pt x="757" y="21"/>
                  </a:cubicBezTo>
                  <a:cubicBezTo>
                    <a:pt x="731" y="7"/>
                    <a:pt x="703" y="1"/>
                    <a:pt x="6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3" name="Google Shape;9343;p18"/>
            <p:cNvSpPr/>
            <p:nvPr/>
          </p:nvSpPr>
          <p:spPr>
            <a:xfrm>
              <a:off x="2875075" y="1725900"/>
              <a:ext cx="48800" cy="56125"/>
            </a:xfrm>
            <a:custGeom>
              <a:avLst/>
              <a:gdLst/>
              <a:ahLst/>
              <a:cxnLst/>
              <a:rect l="l" t="t" r="r" b="b"/>
              <a:pathLst>
                <a:path w="1952" h="2245" extrusionOk="0">
                  <a:moveTo>
                    <a:pt x="450" y="1841"/>
                  </a:moveTo>
                  <a:lnTo>
                    <a:pt x="456" y="1846"/>
                  </a:lnTo>
                  <a:lnTo>
                    <a:pt x="456" y="1846"/>
                  </a:lnTo>
                  <a:cubicBezTo>
                    <a:pt x="455" y="1845"/>
                    <a:pt x="453" y="1844"/>
                    <a:pt x="452" y="1843"/>
                  </a:cubicBezTo>
                  <a:lnTo>
                    <a:pt x="450" y="1841"/>
                  </a:lnTo>
                  <a:close/>
                  <a:moveTo>
                    <a:pt x="505" y="1877"/>
                  </a:moveTo>
                  <a:cubicBezTo>
                    <a:pt x="509" y="1879"/>
                    <a:pt x="513" y="1881"/>
                    <a:pt x="517" y="1882"/>
                  </a:cubicBezTo>
                  <a:lnTo>
                    <a:pt x="505" y="1877"/>
                  </a:lnTo>
                  <a:close/>
                  <a:moveTo>
                    <a:pt x="1576" y="1980"/>
                  </a:moveTo>
                  <a:lnTo>
                    <a:pt x="1566" y="1984"/>
                  </a:lnTo>
                  <a:lnTo>
                    <a:pt x="1566" y="1984"/>
                  </a:lnTo>
                  <a:cubicBezTo>
                    <a:pt x="1570" y="1983"/>
                    <a:pt x="1573" y="1982"/>
                    <a:pt x="1576" y="1980"/>
                  </a:cubicBezTo>
                  <a:close/>
                  <a:moveTo>
                    <a:pt x="1150" y="0"/>
                  </a:moveTo>
                  <a:cubicBezTo>
                    <a:pt x="1066" y="0"/>
                    <a:pt x="984" y="20"/>
                    <a:pt x="910" y="59"/>
                  </a:cubicBezTo>
                  <a:cubicBezTo>
                    <a:pt x="818" y="103"/>
                    <a:pt x="737" y="163"/>
                    <a:pt x="666" y="236"/>
                  </a:cubicBezTo>
                  <a:cubicBezTo>
                    <a:pt x="590" y="312"/>
                    <a:pt x="520" y="394"/>
                    <a:pt x="457" y="481"/>
                  </a:cubicBezTo>
                  <a:cubicBezTo>
                    <a:pt x="335" y="651"/>
                    <a:pt x="232" y="831"/>
                    <a:pt x="148" y="1023"/>
                  </a:cubicBezTo>
                  <a:cubicBezTo>
                    <a:pt x="61" y="1222"/>
                    <a:pt x="1" y="1437"/>
                    <a:pt x="18" y="1657"/>
                  </a:cubicBezTo>
                  <a:cubicBezTo>
                    <a:pt x="26" y="1757"/>
                    <a:pt x="55" y="1852"/>
                    <a:pt x="102" y="1939"/>
                  </a:cubicBezTo>
                  <a:cubicBezTo>
                    <a:pt x="142" y="2012"/>
                    <a:pt x="196" y="2075"/>
                    <a:pt x="260" y="2126"/>
                  </a:cubicBezTo>
                  <a:cubicBezTo>
                    <a:pt x="341" y="2183"/>
                    <a:pt x="433" y="2221"/>
                    <a:pt x="530" y="2237"/>
                  </a:cubicBezTo>
                  <a:cubicBezTo>
                    <a:pt x="571" y="2241"/>
                    <a:pt x="612" y="2245"/>
                    <a:pt x="653" y="2245"/>
                  </a:cubicBezTo>
                  <a:cubicBezTo>
                    <a:pt x="713" y="2245"/>
                    <a:pt x="772" y="2240"/>
                    <a:pt x="830" y="2227"/>
                  </a:cubicBezTo>
                  <a:cubicBezTo>
                    <a:pt x="1014" y="2188"/>
                    <a:pt x="1194" y="2132"/>
                    <a:pt x="1367" y="2061"/>
                  </a:cubicBezTo>
                  <a:lnTo>
                    <a:pt x="1367" y="2061"/>
                  </a:lnTo>
                  <a:lnTo>
                    <a:pt x="1364" y="2063"/>
                  </a:lnTo>
                  <a:lnTo>
                    <a:pt x="1566" y="1984"/>
                  </a:lnTo>
                  <a:lnTo>
                    <a:pt x="1566" y="1984"/>
                  </a:lnTo>
                  <a:cubicBezTo>
                    <a:pt x="1563" y="1985"/>
                    <a:pt x="1559" y="1986"/>
                    <a:pt x="1555" y="1987"/>
                  </a:cubicBezTo>
                  <a:cubicBezTo>
                    <a:pt x="1652" y="1950"/>
                    <a:pt x="1745" y="1911"/>
                    <a:pt x="1839" y="1871"/>
                  </a:cubicBezTo>
                  <a:cubicBezTo>
                    <a:pt x="1918" y="1835"/>
                    <a:pt x="1951" y="1741"/>
                    <a:pt x="1916" y="1662"/>
                  </a:cubicBezTo>
                  <a:cubicBezTo>
                    <a:pt x="1889" y="1603"/>
                    <a:pt x="1833" y="1573"/>
                    <a:pt x="1774" y="1573"/>
                  </a:cubicBezTo>
                  <a:cubicBezTo>
                    <a:pt x="1752" y="1573"/>
                    <a:pt x="1729" y="1577"/>
                    <a:pt x="1707" y="1586"/>
                  </a:cubicBezTo>
                  <a:cubicBezTo>
                    <a:pt x="1693" y="1591"/>
                    <a:pt x="1679" y="1596"/>
                    <a:pt x="1665" y="1602"/>
                  </a:cubicBezTo>
                  <a:lnTo>
                    <a:pt x="1665" y="1602"/>
                  </a:lnTo>
                  <a:cubicBezTo>
                    <a:pt x="1400" y="1705"/>
                    <a:pt x="1131" y="1806"/>
                    <a:pt x="855" y="1878"/>
                  </a:cubicBezTo>
                  <a:lnTo>
                    <a:pt x="855" y="1878"/>
                  </a:lnTo>
                  <a:lnTo>
                    <a:pt x="848" y="1879"/>
                  </a:lnTo>
                  <a:lnTo>
                    <a:pt x="840" y="1882"/>
                  </a:lnTo>
                  <a:lnTo>
                    <a:pt x="840" y="1882"/>
                  </a:lnTo>
                  <a:cubicBezTo>
                    <a:pt x="807" y="1889"/>
                    <a:pt x="775" y="1895"/>
                    <a:pt x="742" y="1900"/>
                  </a:cubicBezTo>
                  <a:cubicBezTo>
                    <a:pt x="748" y="1900"/>
                    <a:pt x="756" y="1898"/>
                    <a:pt x="762" y="1898"/>
                  </a:cubicBezTo>
                  <a:cubicBezTo>
                    <a:pt x="720" y="1903"/>
                    <a:pt x="677" y="1906"/>
                    <a:pt x="636" y="1906"/>
                  </a:cubicBezTo>
                  <a:cubicBezTo>
                    <a:pt x="617" y="1904"/>
                    <a:pt x="598" y="1904"/>
                    <a:pt x="579" y="1901"/>
                  </a:cubicBezTo>
                  <a:cubicBezTo>
                    <a:pt x="561" y="1898"/>
                    <a:pt x="545" y="1895"/>
                    <a:pt x="528" y="1888"/>
                  </a:cubicBezTo>
                  <a:lnTo>
                    <a:pt x="528" y="1888"/>
                  </a:lnTo>
                  <a:lnTo>
                    <a:pt x="550" y="1895"/>
                  </a:lnTo>
                  <a:cubicBezTo>
                    <a:pt x="531" y="1888"/>
                    <a:pt x="514" y="1882"/>
                    <a:pt x="495" y="1873"/>
                  </a:cubicBezTo>
                  <a:lnTo>
                    <a:pt x="495" y="1873"/>
                  </a:lnTo>
                  <a:lnTo>
                    <a:pt x="505" y="1877"/>
                  </a:lnTo>
                  <a:lnTo>
                    <a:pt x="505" y="1877"/>
                  </a:lnTo>
                  <a:cubicBezTo>
                    <a:pt x="497" y="1873"/>
                    <a:pt x="489" y="1869"/>
                    <a:pt x="482" y="1865"/>
                  </a:cubicBezTo>
                  <a:lnTo>
                    <a:pt x="482" y="1865"/>
                  </a:lnTo>
                  <a:lnTo>
                    <a:pt x="485" y="1866"/>
                  </a:lnTo>
                  <a:cubicBezTo>
                    <a:pt x="475" y="1860"/>
                    <a:pt x="467" y="1853"/>
                    <a:pt x="458" y="1847"/>
                  </a:cubicBezTo>
                  <a:lnTo>
                    <a:pt x="458" y="1847"/>
                  </a:lnTo>
                  <a:lnTo>
                    <a:pt x="444" y="1833"/>
                  </a:lnTo>
                  <a:cubicBezTo>
                    <a:pt x="433" y="1822"/>
                    <a:pt x="424" y="1809"/>
                    <a:pt x="412" y="1797"/>
                  </a:cubicBezTo>
                  <a:cubicBezTo>
                    <a:pt x="408" y="1789"/>
                    <a:pt x="403" y="1782"/>
                    <a:pt x="398" y="1773"/>
                  </a:cubicBezTo>
                  <a:cubicBezTo>
                    <a:pt x="392" y="1762"/>
                    <a:pt x="387" y="1751"/>
                    <a:pt x="382" y="1740"/>
                  </a:cubicBezTo>
                  <a:cubicBezTo>
                    <a:pt x="374" y="1719"/>
                    <a:pt x="368" y="1699"/>
                    <a:pt x="363" y="1676"/>
                  </a:cubicBezTo>
                  <a:cubicBezTo>
                    <a:pt x="360" y="1664"/>
                    <a:pt x="357" y="1649"/>
                    <a:pt x="355" y="1635"/>
                  </a:cubicBezTo>
                  <a:cubicBezTo>
                    <a:pt x="354" y="1610"/>
                    <a:pt x="352" y="1585"/>
                    <a:pt x="352" y="1559"/>
                  </a:cubicBezTo>
                  <a:cubicBezTo>
                    <a:pt x="354" y="1529"/>
                    <a:pt x="355" y="1499"/>
                    <a:pt x="360" y="1467"/>
                  </a:cubicBezTo>
                  <a:cubicBezTo>
                    <a:pt x="368" y="1420"/>
                    <a:pt x="379" y="1372"/>
                    <a:pt x="392" y="1327"/>
                  </a:cubicBezTo>
                  <a:cubicBezTo>
                    <a:pt x="411" y="1268"/>
                    <a:pt x="433" y="1209"/>
                    <a:pt x="457" y="1154"/>
                  </a:cubicBezTo>
                  <a:cubicBezTo>
                    <a:pt x="501" y="1057"/>
                    <a:pt x="550" y="966"/>
                    <a:pt x="604" y="875"/>
                  </a:cubicBezTo>
                  <a:cubicBezTo>
                    <a:pt x="658" y="787"/>
                    <a:pt x="718" y="701"/>
                    <a:pt x="781" y="620"/>
                  </a:cubicBezTo>
                  <a:lnTo>
                    <a:pt x="781" y="620"/>
                  </a:lnTo>
                  <a:lnTo>
                    <a:pt x="777" y="627"/>
                  </a:lnTo>
                  <a:lnTo>
                    <a:pt x="777" y="627"/>
                  </a:lnTo>
                  <a:lnTo>
                    <a:pt x="783" y="619"/>
                  </a:lnTo>
                  <a:lnTo>
                    <a:pt x="791" y="609"/>
                  </a:lnTo>
                  <a:lnTo>
                    <a:pt x="784" y="616"/>
                  </a:lnTo>
                  <a:cubicBezTo>
                    <a:pt x="826" y="568"/>
                    <a:pt x="868" y="522"/>
                    <a:pt x="913" y="478"/>
                  </a:cubicBezTo>
                  <a:cubicBezTo>
                    <a:pt x="936" y="457"/>
                    <a:pt x="960" y="437"/>
                    <a:pt x="985" y="418"/>
                  </a:cubicBezTo>
                  <a:cubicBezTo>
                    <a:pt x="1006" y="405"/>
                    <a:pt x="1027" y="393"/>
                    <a:pt x="1049" y="378"/>
                  </a:cubicBezTo>
                  <a:cubicBezTo>
                    <a:pt x="1060" y="374"/>
                    <a:pt x="1073" y="367"/>
                    <a:pt x="1084" y="362"/>
                  </a:cubicBezTo>
                  <a:lnTo>
                    <a:pt x="1084" y="362"/>
                  </a:lnTo>
                  <a:lnTo>
                    <a:pt x="1069" y="367"/>
                  </a:lnTo>
                  <a:cubicBezTo>
                    <a:pt x="1080" y="362"/>
                    <a:pt x="1092" y="359"/>
                    <a:pt x="1104" y="356"/>
                  </a:cubicBezTo>
                  <a:cubicBezTo>
                    <a:pt x="1111" y="355"/>
                    <a:pt x="1118" y="353"/>
                    <a:pt x="1126" y="351"/>
                  </a:cubicBezTo>
                  <a:lnTo>
                    <a:pt x="1149" y="351"/>
                  </a:lnTo>
                  <a:cubicBezTo>
                    <a:pt x="1149" y="352"/>
                    <a:pt x="1148" y="352"/>
                    <a:pt x="1148" y="352"/>
                  </a:cubicBezTo>
                  <a:cubicBezTo>
                    <a:pt x="1148" y="352"/>
                    <a:pt x="1148" y="352"/>
                    <a:pt x="1149" y="353"/>
                  </a:cubicBezTo>
                  <a:cubicBezTo>
                    <a:pt x="1150" y="356"/>
                    <a:pt x="1150" y="358"/>
                    <a:pt x="1150" y="361"/>
                  </a:cubicBezTo>
                  <a:lnTo>
                    <a:pt x="1150" y="370"/>
                  </a:lnTo>
                  <a:lnTo>
                    <a:pt x="1149" y="385"/>
                  </a:lnTo>
                  <a:cubicBezTo>
                    <a:pt x="1149" y="388"/>
                    <a:pt x="1147" y="391"/>
                    <a:pt x="1147" y="394"/>
                  </a:cubicBezTo>
                  <a:cubicBezTo>
                    <a:pt x="1145" y="397"/>
                    <a:pt x="1145" y="400"/>
                    <a:pt x="1144" y="402"/>
                  </a:cubicBezTo>
                  <a:cubicBezTo>
                    <a:pt x="1139" y="418"/>
                    <a:pt x="1133" y="432"/>
                    <a:pt x="1128" y="446"/>
                  </a:cubicBezTo>
                  <a:cubicBezTo>
                    <a:pt x="1095" y="538"/>
                    <a:pt x="1142" y="638"/>
                    <a:pt x="1232" y="673"/>
                  </a:cubicBezTo>
                  <a:cubicBezTo>
                    <a:pt x="1251" y="679"/>
                    <a:pt x="1271" y="683"/>
                    <a:pt x="1291" y="683"/>
                  </a:cubicBezTo>
                  <a:cubicBezTo>
                    <a:pt x="1364" y="683"/>
                    <a:pt x="1436" y="639"/>
                    <a:pt x="1459" y="567"/>
                  </a:cubicBezTo>
                  <a:cubicBezTo>
                    <a:pt x="1487" y="486"/>
                    <a:pt x="1516" y="405"/>
                    <a:pt x="1547" y="326"/>
                  </a:cubicBezTo>
                  <a:cubicBezTo>
                    <a:pt x="1579" y="234"/>
                    <a:pt x="1533" y="133"/>
                    <a:pt x="1441" y="100"/>
                  </a:cubicBezTo>
                  <a:cubicBezTo>
                    <a:pt x="1424" y="93"/>
                    <a:pt x="1405" y="90"/>
                    <a:pt x="1386" y="90"/>
                  </a:cubicBezTo>
                  <a:cubicBezTo>
                    <a:pt x="1361" y="68"/>
                    <a:pt x="1332" y="49"/>
                    <a:pt x="1302" y="35"/>
                  </a:cubicBezTo>
                  <a:cubicBezTo>
                    <a:pt x="1266" y="14"/>
                    <a:pt x="1226" y="3"/>
                    <a:pt x="1187" y="2"/>
                  </a:cubicBezTo>
                  <a:cubicBezTo>
                    <a:pt x="1174" y="1"/>
                    <a:pt x="1162" y="0"/>
                    <a:pt x="11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4" name="Google Shape;9344;p18"/>
            <p:cNvSpPr/>
            <p:nvPr/>
          </p:nvSpPr>
          <p:spPr>
            <a:xfrm>
              <a:off x="2933575" y="1725925"/>
              <a:ext cx="54450" cy="65925"/>
            </a:xfrm>
            <a:custGeom>
              <a:avLst/>
              <a:gdLst/>
              <a:ahLst/>
              <a:cxnLst/>
              <a:rect l="l" t="t" r="r" b="b"/>
              <a:pathLst>
                <a:path w="2178" h="2637" extrusionOk="0">
                  <a:moveTo>
                    <a:pt x="1191" y="346"/>
                  </a:moveTo>
                  <a:lnTo>
                    <a:pt x="1191" y="346"/>
                  </a:lnTo>
                  <a:cubicBezTo>
                    <a:pt x="1196" y="346"/>
                    <a:pt x="1201" y="347"/>
                    <a:pt x="1205" y="347"/>
                  </a:cubicBezTo>
                  <a:lnTo>
                    <a:pt x="1205" y="347"/>
                  </a:lnTo>
                  <a:cubicBezTo>
                    <a:pt x="1201" y="347"/>
                    <a:pt x="1196" y="347"/>
                    <a:pt x="1191" y="346"/>
                  </a:cubicBezTo>
                  <a:close/>
                  <a:moveTo>
                    <a:pt x="737" y="636"/>
                  </a:moveTo>
                  <a:cubicBezTo>
                    <a:pt x="737" y="636"/>
                    <a:pt x="737" y="637"/>
                    <a:pt x="737" y="637"/>
                  </a:cubicBezTo>
                  <a:cubicBezTo>
                    <a:pt x="737" y="637"/>
                    <a:pt x="737" y="636"/>
                    <a:pt x="737" y="636"/>
                  </a:cubicBezTo>
                  <a:close/>
                  <a:moveTo>
                    <a:pt x="1176" y="0"/>
                  </a:moveTo>
                  <a:cubicBezTo>
                    <a:pt x="1173" y="0"/>
                    <a:pt x="1170" y="1"/>
                    <a:pt x="1167" y="1"/>
                  </a:cubicBezTo>
                  <a:cubicBezTo>
                    <a:pt x="1060" y="4"/>
                    <a:pt x="953" y="32"/>
                    <a:pt x="859" y="83"/>
                  </a:cubicBezTo>
                  <a:cubicBezTo>
                    <a:pt x="751" y="140"/>
                    <a:pt x="654" y="214"/>
                    <a:pt x="574" y="304"/>
                  </a:cubicBezTo>
                  <a:cubicBezTo>
                    <a:pt x="493" y="393"/>
                    <a:pt x="420" y="488"/>
                    <a:pt x="355" y="588"/>
                  </a:cubicBezTo>
                  <a:cubicBezTo>
                    <a:pt x="224" y="797"/>
                    <a:pt x="105" y="1022"/>
                    <a:pt x="53" y="1265"/>
                  </a:cubicBezTo>
                  <a:cubicBezTo>
                    <a:pt x="2" y="1503"/>
                    <a:pt x="1" y="1756"/>
                    <a:pt x="102" y="1981"/>
                  </a:cubicBezTo>
                  <a:cubicBezTo>
                    <a:pt x="202" y="2195"/>
                    <a:pt x="361" y="2373"/>
                    <a:pt x="562" y="2495"/>
                  </a:cubicBezTo>
                  <a:cubicBezTo>
                    <a:pt x="665" y="2557"/>
                    <a:pt x="779" y="2598"/>
                    <a:pt x="898" y="2619"/>
                  </a:cubicBezTo>
                  <a:cubicBezTo>
                    <a:pt x="966" y="2630"/>
                    <a:pt x="1034" y="2636"/>
                    <a:pt x="1102" y="2636"/>
                  </a:cubicBezTo>
                  <a:cubicBezTo>
                    <a:pt x="1148" y="2636"/>
                    <a:pt x="1194" y="2635"/>
                    <a:pt x="1240" y="2630"/>
                  </a:cubicBezTo>
                  <a:cubicBezTo>
                    <a:pt x="1382" y="2617"/>
                    <a:pt x="1523" y="2597"/>
                    <a:pt x="1664" y="2571"/>
                  </a:cubicBezTo>
                  <a:cubicBezTo>
                    <a:pt x="1754" y="2555"/>
                    <a:pt x="1813" y="2470"/>
                    <a:pt x="1797" y="2380"/>
                  </a:cubicBezTo>
                  <a:cubicBezTo>
                    <a:pt x="1783" y="2299"/>
                    <a:pt x="1713" y="2244"/>
                    <a:pt x="1635" y="2244"/>
                  </a:cubicBezTo>
                  <a:cubicBezTo>
                    <a:pt x="1625" y="2244"/>
                    <a:pt x="1615" y="2245"/>
                    <a:pt x="1606" y="2247"/>
                  </a:cubicBezTo>
                  <a:cubicBezTo>
                    <a:pt x="1508" y="2263"/>
                    <a:pt x="1411" y="2274"/>
                    <a:pt x="1313" y="2286"/>
                  </a:cubicBezTo>
                  <a:cubicBezTo>
                    <a:pt x="1242" y="2291"/>
                    <a:pt x="1174" y="2299"/>
                    <a:pt x="1104" y="2299"/>
                  </a:cubicBezTo>
                  <a:cubicBezTo>
                    <a:pt x="1055" y="2297"/>
                    <a:pt x="1006" y="2293"/>
                    <a:pt x="957" y="2286"/>
                  </a:cubicBezTo>
                  <a:cubicBezTo>
                    <a:pt x="930" y="2280"/>
                    <a:pt x="901" y="2274"/>
                    <a:pt x="874" y="2267"/>
                  </a:cubicBezTo>
                  <a:cubicBezTo>
                    <a:pt x="852" y="2259"/>
                    <a:pt x="830" y="2252"/>
                    <a:pt x="809" y="2242"/>
                  </a:cubicBezTo>
                  <a:cubicBezTo>
                    <a:pt x="783" y="2229"/>
                    <a:pt x="756" y="2218"/>
                    <a:pt x="729" y="2201"/>
                  </a:cubicBezTo>
                  <a:cubicBezTo>
                    <a:pt x="703" y="2183"/>
                    <a:pt x="678" y="2168"/>
                    <a:pt x="653" y="2147"/>
                  </a:cubicBezTo>
                  <a:cubicBezTo>
                    <a:pt x="619" y="2119"/>
                    <a:pt x="586" y="2090"/>
                    <a:pt x="556" y="2058"/>
                  </a:cubicBezTo>
                  <a:cubicBezTo>
                    <a:pt x="526" y="2025"/>
                    <a:pt x="498" y="1992"/>
                    <a:pt x="471" y="1956"/>
                  </a:cubicBezTo>
                  <a:cubicBezTo>
                    <a:pt x="455" y="1933"/>
                    <a:pt x="441" y="1910"/>
                    <a:pt x="428" y="1886"/>
                  </a:cubicBezTo>
                  <a:cubicBezTo>
                    <a:pt x="415" y="1864"/>
                    <a:pt x="406" y="1843"/>
                    <a:pt x="396" y="1816"/>
                  </a:cubicBezTo>
                  <a:cubicBezTo>
                    <a:pt x="385" y="1791"/>
                    <a:pt x="376" y="1762"/>
                    <a:pt x="369" y="1736"/>
                  </a:cubicBezTo>
                  <a:cubicBezTo>
                    <a:pt x="365" y="1709"/>
                    <a:pt x="360" y="1682"/>
                    <a:pt x="355" y="1655"/>
                  </a:cubicBezTo>
                  <a:cubicBezTo>
                    <a:pt x="352" y="1622"/>
                    <a:pt x="350" y="1588"/>
                    <a:pt x="350" y="1555"/>
                  </a:cubicBezTo>
                  <a:cubicBezTo>
                    <a:pt x="350" y="1511"/>
                    <a:pt x="355" y="1466"/>
                    <a:pt x="360" y="1424"/>
                  </a:cubicBezTo>
                  <a:cubicBezTo>
                    <a:pt x="368" y="1378"/>
                    <a:pt x="377" y="1333"/>
                    <a:pt x="390" y="1288"/>
                  </a:cubicBezTo>
                  <a:cubicBezTo>
                    <a:pt x="411" y="1216"/>
                    <a:pt x="436" y="1147"/>
                    <a:pt x="466" y="1079"/>
                  </a:cubicBezTo>
                  <a:cubicBezTo>
                    <a:pt x="504" y="998"/>
                    <a:pt x="545" y="920"/>
                    <a:pt x="591" y="844"/>
                  </a:cubicBezTo>
                  <a:cubicBezTo>
                    <a:pt x="635" y="773"/>
                    <a:pt x="683" y="707"/>
                    <a:pt x="733" y="642"/>
                  </a:cubicBezTo>
                  <a:lnTo>
                    <a:pt x="733" y="642"/>
                  </a:lnTo>
                  <a:lnTo>
                    <a:pt x="726" y="650"/>
                  </a:lnTo>
                  <a:lnTo>
                    <a:pt x="726" y="650"/>
                  </a:lnTo>
                  <a:lnTo>
                    <a:pt x="735" y="638"/>
                  </a:lnTo>
                  <a:lnTo>
                    <a:pt x="739" y="634"/>
                  </a:lnTo>
                  <a:lnTo>
                    <a:pt x="739" y="634"/>
                  </a:lnTo>
                  <a:cubicBezTo>
                    <a:pt x="738" y="634"/>
                    <a:pt x="738" y="635"/>
                    <a:pt x="737" y="636"/>
                  </a:cubicBezTo>
                  <a:lnTo>
                    <a:pt x="737" y="636"/>
                  </a:lnTo>
                  <a:cubicBezTo>
                    <a:pt x="775" y="590"/>
                    <a:pt x="816" y="546"/>
                    <a:pt x="859" y="504"/>
                  </a:cubicBezTo>
                  <a:cubicBezTo>
                    <a:pt x="881" y="483"/>
                    <a:pt x="901" y="461"/>
                    <a:pt x="928" y="444"/>
                  </a:cubicBezTo>
                  <a:cubicBezTo>
                    <a:pt x="957" y="425"/>
                    <a:pt x="984" y="407"/>
                    <a:pt x="1012" y="390"/>
                  </a:cubicBezTo>
                  <a:cubicBezTo>
                    <a:pt x="1025" y="384"/>
                    <a:pt x="1037" y="377"/>
                    <a:pt x="1050" y="373"/>
                  </a:cubicBezTo>
                  <a:cubicBezTo>
                    <a:pt x="1067" y="366"/>
                    <a:pt x="1085" y="360"/>
                    <a:pt x="1102" y="355"/>
                  </a:cubicBezTo>
                  <a:cubicBezTo>
                    <a:pt x="1115" y="352"/>
                    <a:pt x="1123" y="350"/>
                    <a:pt x="1139" y="349"/>
                  </a:cubicBezTo>
                  <a:cubicBezTo>
                    <a:pt x="1153" y="346"/>
                    <a:pt x="1167" y="346"/>
                    <a:pt x="1183" y="346"/>
                  </a:cubicBezTo>
                  <a:cubicBezTo>
                    <a:pt x="1191" y="347"/>
                    <a:pt x="1200" y="347"/>
                    <a:pt x="1210" y="348"/>
                  </a:cubicBezTo>
                  <a:lnTo>
                    <a:pt x="1210" y="348"/>
                  </a:lnTo>
                  <a:cubicBezTo>
                    <a:pt x="1219" y="350"/>
                    <a:pt x="1228" y="352"/>
                    <a:pt x="1237" y="354"/>
                  </a:cubicBezTo>
                  <a:cubicBezTo>
                    <a:pt x="1254" y="360"/>
                    <a:pt x="1272" y="366"/>
                    <a:pt x="1289" y="374"/>
                  </a:cubicBezTo>
                  <a:cubicBezTo>
                    <a:pt x="1297" y="377"/>
                    <a:pt x="1306" y="382"/>
                    <a:pt x="1314" y="387"/>
                  </a:cubicBezTo>
                  <a:cubicBezTo>
                    <a:pt x="1338" y="403"/>
                    <a:pt x="1360" y="417"/>
                    <a:pt x="1384" y="437"/>
                  </a:cubicBezTo>
                  <a:cubicBezTo>
                    <a:pt x="1408" y="458"/>
                    <a:pt x="1432" y="479"/>
                    <a:pt x="1451" y="501"/>
                  </a:cubicBezTo>
                  <a:cubicBezTo>
                    <a:pt x="1471" y="523"/>
                    <a:pt x="1490" y="545"/>
                    <a:pt x="1508" y="569"/>
                  </a:cubicBezTo>
                  <a:cubicBezTo>
                    <a:pt x="1522" y="589"/>
                    <a:pt x="1533" y="605"/>
                    <a:pt x="1546" y="629"/>
                  </a:cubicBezTo>
                  <a:cubicBezTo>
                    <a:pt x="1558" y="651"/>
                    <a:pt x="1569" y="672"/>
                    <a:pt x="1579" y="699"/>
                  </a:cubicBezTo>
                  <a:cubicBezTo>
                    <a:pt x="1588" y="726"/>
                    <a:pt x="1598" y="752"/>
                    <a:pt x="1606" y="779"/>
                  </a:cubicBezTo>
                  <a:cubicBezTo>
                    <a:pt x="1609" y="802"/>
                    <a:pt x="1614" y="824"/>
                    <a:pt x="1617" y="846"/>
                  </a:cubicBezTo>
                  <a:cubicBezTo>
                    <a:pt x="1622" y="906"/>
                    <a:pt x="1620" y="966"/>
                    <a:pt x="1647" y="1020"/>
                  </a:cubicBezTo>
                  <a:cubicBezTo>
                    <a:pt x="1678" y="1084"/>
                    <a:pt x="1742" y="1123"/>
                    <a:pt x="1812" y="1123"/>
                  </a:cubicBezTo>
                  <a:cubicBezTo>
                    <a:pt x="1813" y="1123"/>
                    <a:pt x="1815" y="1123"/>
                    <a:pt x="1816" y="1123"/>
                  </a:cubicBezTo>
                  <a:cubicBezTo>
                    <a:pt x="1878" y="1120"/>
                    <a:pt x="1935" y="1083"/>
                    <a:pt x="1963" y="1028"/>
                  </a:cubicBezTo>
                  <a:cubicBezTo>
                    <a:pt x="2003" y="942"/>
                    <a:pt x="2028" y="851"/>
                    <a:pt x="2060" y="764"/>
                  </a:cubicBezTo>
                  <a:cubicBezTo>
                    <a:pt x="2087" y="694"/>
                    <a:pt x="2111" y="626"/>
                    <a:pt x="2139" y="558"/>
                  </a:cubicBezTo>
                  <a:cubicBezTo>
                    <a:pt x="2177" y="469"/>
                    <a:pt x="2122" y="363"/>
                    <a:pt x="2035" y="331"/>
                  </a:cubicBezTo>
                  <a:cubicBezTo>
                    <a:pt x="2015" y="325"/>
                    <a:pt x="1995" y="322"/>
                    <a:pt x="1975" y="322"/>
                  </a:cubicBezTo>
                  <a:cubicBezTo>
                    <a:pt x="1913" y="322"/>
                    <a:pt x="1854" y="352"/>
                    <a:pt x="1821" y="407"/>
                  </a:cubicBezTo>
                  <a:cubicBezTo>
                    <a:pt x="1796" y="368"/>
                    <a:pt x="1766" y="328"/>
                    <a:pt x="1734" y="293"/>
                  </a:cubicBezTo>
                  <a:cubicBezTo>
                    <a:pt x="1663" y="214"/>
                    <a:pt x="1582" y="135"/>
                    <a:pt x="1489" y="84"/>
                  </a:cubicBezTo>
                  <a:cubicBezTo>
                    <a:pt x="1393" y="29"/>
                    <a:pt x="1285" y="0"/>
                    <a:pt x="1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5" name="Google Shape;9345;p18"/>
            <p:cNvSpPr/>
            <p:nvPr/>
          </p:nvSpPr>
          <p:spPr>
            <a:xfrm>
              <a:off x="3007550" y="1725350"/>
              <a:ext cx="46050" cy="62850"/>
            </a:xfrm>
            <a:custGeom>
              <a:avLst/>
              <a:gdLst/>
              <a:ahLst/>
              <a:cxnLst/>
              <a:rect l="l" t="t" r="r" b="b"/>
              <a:pathLst>
                <a:path w="1842" h="2514" extrusionOk="0">
                  <a:moveTo>
                    <a:pt x="1248" y="340"/>
                  </a:moveTo>
                  <a:cubicBezTo>
                    <a:pt x="1267" y="340"/>
                    <a:pt x="1284" y="342"/>
                    <a:pt x="1305" y="345"/>
                  </a:cubicBezTo>
                  <a:lnTo>
                    <a:pt x="1333" y="351"/>
                  </a:lnTo>
                  <a:cubicBezTo>
                    <a:pt x="1352" y="358"/>
                    <a:pt x="1373" y="364"/>
                    <a:pt x="1392" y="372"/>
                  </a:cubicBezTo>
                  <a:cubicBezTo>
                    <a:pt x="1398" y="375"/>
                    <a:pt x="1403" y="377"/>
                    <a:pt x="1409" y="380"/>
                  </a:cubicBezTo>
                  <a:cubicBezTo>
                    <a:pt x="1415" y="386"/>
                    <a:pt x="1423" y="391"/>
                    <a:pt x="1431" y="396"/>
                  </a:cubicBezTo>
                  <a:lnTo>
                    <a:pt x="1445" y="408"/>
                  </a:lnTo>
                  <a:lnTo>
                    <a:pt x="1450" y="416"/>
                  </a:lnTo>
                  <a:cubicBezTo>
                    <a:pt x="1455" y="422"/>
                    <a:pt x="1460" y="429"/>
                    <a:pt x="1464" y="438"/>
                  </a:cubicBezTo>
                  <a:cubicBezTo>
                    <a:pt x="1469" y="446"/>
                    <a:pt x="1474" y="454"/>
                    <a:pt x="1479" y="467"/>
                  </a:cubicBezTo>
                  <a:cubicBezTo>
                    <a:pt x="1482" y="478"/>
                    <a:pt x="1487" y="487"/>
                    <a:pt x="1490" y="502"/>
                  </a:cubicBezTo>
                  <a:cubicBezTo>
                    <a:pt x="1493" y="514"/>
                    <a:pt x="1496" y="525"/>
                    <a:pt x="1498" y="541"/>
                  </a:cubicBezTo>
                  <a:cubicBezTo>
                    <a:pt x="1499" y="557"/>
                    <a:pt x="1501" y="571"/>
                    <a:pt x="1501" y="587"/>
                  </a:cubicBezTo>
                  <a:cubicBezTo>
                    <a:pt x="1499" y="616"/>
                    <a:pt x="1496" y="646"/>
                    <a:pt x="1493" y="676"/>
                  </a:cubicBezTo>
                  <a:cubicBezTo>
                    <a:pt x="1480" y="741"/>
                    <a:pt x="1466" y="806"/>
                    <a:pt x="1449" y="869"/>
                  </a:cubicBezTo>
                  <a:cubicBezTo>
                    <a:pt x="1426" y="942"/>
                    <a:pt x="1399" y="1014"/>
                    <a:pt x="1369" y="1084"/>
                  </a:cubicBezTo>
                  <a:cubicBezTo>
                    <a:pt x="1303" y="1228"/>
                    <a:pt x="1227" y="1368"/>
                    <a:pt x="1143" y="1502"/>
                  </a:cubicBezTo>
                  <a:cubicBezTo>
                    <a:pt x="1146" y="1494"/>
                    <a:pt x="1151" y="1489"/>
                    <a:pt x="1154" y="1483"/>
                  </a:cubicBezTo>
                  <a:lnTo>
                    <a:pt x="1154" y="1483"/>
                  </a:lnTo>
                  <a:cubicBezTo>
                    <a:pt x="1077" y="1607"/>
                    <a:pt x="993" y="1725"/>
                    <a:pt x="901" y="1839"/>
                  </a:cubicBezTo>
                  <a:cubicBezTo>
                    <a:pt x="849" y="1903"/>
                    <a:pt x="792" y="1964"/>
                    <a:pt x="731" y="2021"/>
                  </a:cubicBezTo>
                  <a:cubicBezTo>
                    <a:pt x="698" y="2053"/>
                    <a:pt x="663" y="2083"/>
                    <a:pt x="625" y="2112"/>
                  </a:cubicBezTo>
                  <a:cubicBezTo>
                    <a:pt x="605" y="2126"/>
                    <a:pt x="584" y="2138"/>
                    <a:pt x="564" y="2150"/>
                  </a:cubicBezTo>
                  <a:cubicBezTo>
                    <a:pt x="554" y="2154"/>
                    <a:pt x="545" y="2159"/>
                    <a:pt x="535" y="2164"/>
                  </a:cubicBezTo>
                  <a:lnTo>
                    <a:pt x="523" y="2167"/>
                  </a:lnTo>
                  <a:lnTo>
                    <a:pt x="518" y="2168"/>
                  </a:lnTo>
                  <a:lnTo>
                    <a:pt x="510" y="2167"/>
                  </a:lnTo>
                  <a:cubicBezTo>
                    <a:pt x="502" y="2165"/>
                    <a:pt x="491" y="2164"/>
                    <a:pt x="481" y="2161"/>
                  </a:cubicBezTo>
                  <a:cubicBezTo>
                    <a:pt x="475" y="2159"/>
                    <a:pt x="469" y="2157"/>
                    <a:pt x="462" y="2154"/>
                  </a:cubicBezTo>
                  <a:lnTo>
                    <a:pt x="448" y="2146"/>
                  </a:lnTo>
                  <a:lnTo>
                    <a:pt x="453" y="2151"/>
                  </a:lnTo>
                  <a:cubicBezTo>
                    <a:pt x="448" y="2146"/>
                    <a:pt x="440" y="2143"/>
                    <a:pt x="437" y="2138"/>
                  </a:cubicBezTo>
                  <a:cubicBezTo>
                    <a:pt x="432" y="2135"/>
                    <a:pt x="426" y="2131"/>
                    <a:pt x="423" y="2126"/>
                  </a:cubicBezTo>
                  <a:cubicBezTo>
                    <a:pt x="420" y="2123"/>
                    <a:pt x="415" y="2118"/>
                    <a:pt x="412" y="2113"/>
                  </a:cubicBezTo>
                  <a:lnTo>
                    <a:pt x="407" y="2105"/>
                  </a:lnTo>
                  <a:cubicBezTo>
                    <a:pt x="405" y="2100"/>
                    <a:pt x="402" y="2094"/>
                    <a:pt x="401" y="2089"/>
                  </a:cubicBezTo>
                  <a:cubicBezTo>
                    <a:pt x="393" y="2066"/>
                    <a:pt x="385" y="2042"/>
                    <a:pt x="378" y="2018"/>
                  </a:cubicBezTo>
                  <a:cubicBezTo>
                    <a:pt x="366" y="1964"/>
                    <a:pt x="356" y="1909"/>
                    <a:pt x="348" y="1855"/>
                  </a:cubicBezTo>
                  <a:cubicBezTo>
                    <a:pt x="341" y="1778"/>
                    <a:pt x="337" y="1699"/>
                    <a:pt x="337" y="1622"/>
                  </a:cubicBezTo>
                  <a:lnTo>
                    <a:pt x="337" y="1622"/>
                  </a:lnTo>
                  <a:cubicBezTo>
                    <a:pt x="339" y="1531"/>
                    <a:pt x="347" y="1439"/>
                    <a:pt x="359" y="1347"/>
                  </a:cubicBezTo>
                  <a:lnTo>
                    <a:pt x="359" y="1347"/>
                  </a:lnTo>
                  <a:cubicBezTo>
                    <a:pt x="359" y="1355"/>
                    <a:pt x="358" y="1363"/>
                    <a:pt x="358" y="1369"/>
                  </a:cubicBezTo>
                  <a:cubicBezTo>
                    <a:pt x="361" y="1344"/>
                    <a:pt x="366" y="1320"/>
                    <a:pt x="371" y="1295"/>
                  </a:cubicBezTo>
                  <a:cubicBezTo>
                    <a:pt x="409" y="1273"/>
                    <a:pt x="435" y="1235"/>
                    <a:pt x="445" y="1192"/>
                  </a:cubicBezTo>
                  <a:cubicBezTo>
                    <a:pt x="456" y="1130"/>
                    <a:pt x="470" y="1068"/>
                    <a:pt x="488" y="1010"/>
                  </a:cubicBezTo>
                  <a:cubicBezTo>
                    <a:pt x="494" y="991"/>
                    <a:pt x="500" y="972"/>
                    <a:pt x="507" y="954"/>
                  </a:cubicBezTo>
                  <a:cubicBezTo>
                    <a:pt x="530" y="964"/>
                    <a:pt x="554" y="968"/>
                    <a:pt x="577" y="968"/>
                  </a:cubicBezTo>
                  <a:cubicBezTo>
                    <a:pt x="611" y="968"/>
                    <a:pt x="643" y="959"/>
                    <a:pt x="673" y="942"/>
                  </a:cubicBezTo>
                  <a:cubicBezTo>
                    <a:pt x="755" y="888"/>
                    <a:pt x="779" y="780"/>
                    <a:pt x="728" y="696"/>
                  </a:cubicBezTo>
                  <a:cubicBezTo>
                    <a:pt x="716" y="677"/>
                    <a:pt x="705" y="657"/>
                    <a:pt x="692" y="636"/>
                  </a:cubicBezTo>
                  <a:cubicBezTo>
                    <a:pt x="714" y="609"/>
                    <a:pt x="739" y="582"/>
                    <a:pt x="765" y="557"/>
                  </a:cubicBezTo>
                  <a:cubicBezTo>
                    <a:pt x="795" y="530"/>
                    <a:pt x="825" y="505"/>
                    <a:pt x="857" y="481"/>
                  </a:cubicBezTo>
                  <a:cubicBezTo>
                    <a:pt x="883" y="462"/>
                    <a:pt x="909" y="445"/>
                    <a:pt x="939" y="429"/>
                  </a:cubicBezTo>
                  <a:cubicBezTo>
                    <a:pt x="969" y="413"/>
                    <a:pt x="999" y="397"/>
                    <a:pt x="1029" y="386"/>
                  </a:cubicBezTo>
                  <a:cubicBezTo>
                    <a:pt x="1059" y="375"/>
                    <a:pt x="1091" y="364"/>
                    <a:pt x="1119" y="358"/>
                  </a:cubicBezTo>
                  <a:cubicBezTo>
                    <a:pt x="1148" y="351"/>
                    <a:pt x="1176" y="346"/>
                    <a:pt x="1205" y="342"/>
                  </a:cubicBezTo>
                  <a:cubicBezTo>
                    <a:pt x="1219" y="340"/>
                    <a:pt x="1233" y="340"/>
                    <a:pt x="1248" y="340"/>
                  </a:cubicBezTo>
                  <a:close/>
                  <a:moveTo>
                    <a:pt x="1257" y="1"/>
                  </a:moveTo>
                  <a:cubicBezTo>
                    <a:pt x="1157" y="1"/>
                    <a:pt x="1058" y="17"/>
                    <a:pt x="964" y="49"/>
                  </a:cubicBezTo>
                  <a:cubicBezTo>
                    <a:pt x="746" y="125"/>
                    <a:pt x="553" y="264"/>
                    <a:pt x="410" y="448"/>
                  </a:cubicBezTo>
                  <a:cubicBezTo>
                    <a:pt x="377" y="492"/>
                    <a:pt x="345" y="538"/>
                    <a:pt x="315" y="586"/>
                  </a:cubicBezTo>
                  <a:cubicBezTo>
                    <a:pt x="301" y="601"/>
                    <a:pt x="288" y="619"/>
                    <a:pt x="277" y="638"/>
                  </a:cubicBezTo>
                  <a:cubicBezTo>
                    <a:pt x="219" y="728"/>
                    <a:pt x="168" y="825"/>
                    <a:pt x="125" y="924"/>
                  </a:cubicBezTo>
                  <a:cubicBezTo>
                    <a:pt x="35" y="1149"/>
                    <a:pt x="0" y="1396"/>
                    <a:pt x="0" y="1638"/>
                  </a:cubicBezTo>
                  <a:cubicBezTo>
                    <a:pt x="0" y="1762"/>
                    <a:pt x="10" y="1884"/>
                    <a:pt x="29" y="2005"/>
                  </a:cubicBezTo>
                  <a:cubicBezTo>
                    <a:pt x="44" y="2097"/>
                    <a:pt x="65" y="2194"/>
                    <a:pt x="111" y="2278"/>
                  </a:cubicBezTo>
                  <a:cubicBezTo>
                    <a:pt x="163" y="2376"/>
                    <a:pt x="252" y="2450"/>
                    <a:pt x="358" y="2485"/>
                  </a:cubicBezTo>
                  <a:cubicBezTo>
                    <a:pt x="405" y="2499"/>
                    <a:pt x="453" y="2509"/>
                    <a:pt x="502" y="2514"/>
                  </a:cubicBezTo>
                  <a:lnTo>
                    <a:pt x="518" y="2514"/>
                  </a:lnTo>
                  <a:cubicBezTo>
                    <a:pt x="562" y="2512"/>
                    <a:pt x="606" y="2504"/>
                    <a:pt x="649" y="2487"/>
                  </a:cubicBezTo>
                  <a:cubicBezTo>
                    <a:pt x="760" y="2447"/>
                    <a:pt x="855" y="2371"/>
                    <a:pt x="940" y="2292"/>
                  </a:cubicBezTo>
                  <a:cubicBezTo>
                    <a:pt x="1023" y="2213"/>
                    <a:pt x="1100" y="2129"/>
                    <a:pt x="1170" y="2037"/>
                  </a:cubicBezTo>
                  <a:cubicBezTo>
                    <a:pt x="1333" y="1830"/>
                    <a:pt x="1474" y="1608"/>
                    <a:pt x="1593" y="1374"/>
                  </a:cubicBezTo>
                  <a:cubicBezTo>
                    <a:pt x="1656" y="1255"/>
                    <a:pt x="1708" y="1132"/>
                    <a:pt x="1749" y="1003"/>
                  </a:cubicBezTo>
                  <a:cubicBezTo>
                    <a:pt x="1786" y="899"/>
                    <a:pt x="1811" y="790"/>
                    <a:pt x="1825" y="679"/>
                  </a:cubicBezTo>
                  <a:cubicBezTo>
                    <a:pt x="1841" y="563"/>
                    <a:pt x="1828" y="446"/>
                    <a:pt x="1787" y="337"/>
                  </a:cubicBezTo>
                  <a:cubicBezTo>
                    <a:pt x="1768" y="288"/>
                    <a:pt x="1743" y="242"/>
                    <a:pt x="1711" y="201"/>
                  </a:cubicBezTo>
                  <a:cubicBezTo>
                    <a:pt x="1678" y="163"/>
                    <a:pt x="1640" y="128"/>
                    <a:pt x="1599" y="101"/>
                  </a:cubicBezTo>
                  <a:cubicBezTo>
                    <a:pt x="1548" y="68"/>
                    <a:pt x="1493" y="43"/>
                    <a:pt x="1436" y="28"/>
                  </a:cubicBezTo>
                  <a:cubicBezTo>
                    <a:pt x="1387" y="12"/>
                    <a:pt x="1335" y="3"/>
                    <a:pt x="1284" y="1"/>
                  </a:cubicBezTo>
                  <a:cubicBezTo>
                    <a:pt x="1275" y="1"/>
                    <a:pt x="1266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6" name="Google Shape;9346;p18"/>
            <p:cNvSpPr/>
            <p:nvPr/>
          </p:nvSpPr>
          <p:spPr>
            <a:xfrm>
              <a:off x="3040200" y="1716900"/>
              <a:ext cx="54225" cy="84175"/>
            </a:xfrm>
            <a:custGeom>
              <a:avLst/>
              <a:gdLst/>
              <a:ahLst/>
              <a:cxnLst/>
              <a:rect l="l" t="t" r="r" b="b"/>
              <a:pathLst>
                <a:path w="2169" h="3367" extrusionOk="0">
                  <a:moveTo>
                    <a:pt x="1046" y="2301"/>
                  </a:moveTo>
                  <a:cubicBezTo>
                    <a:pt x="1073" y="2328"/>
                    <a:pt x="1102" y="2355"/>
                    <a:pt x="1129" y="2381"/>
                  </a:cubicBezTo>
                  <a:cubicBezTo>
                    <a:pt x="1149" y="2405"/>
                    <a:pt x="1168" y="2429"/>
                    <a:pt x="1189" y="2454"/>
                  </a:cubicBezTo>
                  <a:cubicBezTo>
                    <a:pt x="1195" y="2464"/>
                    <a:pt x="1202" y="2475"/>
                    <a:pt x="1208" y="2486"/>
                  </a:cubicBezTo>
                  <a:cubicBezTo>
                    <a:pt x="1216" y="2502"/>
                    <a:pt x="1222" y="2518"/>
                    <a:pt x="1230" y="2533"/>
                  </a:cubicBezTo>
                  <a:cubicBezTo>
                    <a:pt x="1235" y="2546"/>
                    <a:pt x="1238" y="2559"/>
                    <a:pt x="1243" y="2571"/>
                  </a:cubicBezTo>
                  <a:cubicBezTo>
                    <a:pt x="1247" y="2597"/>
                    <a:pt x="1252" y="2622"/>
                    <a:pt x="1255" y="2647"/>
                  </a:cubicBezTo>
                  <a:lnTo>
                    <a:pt x="1255" y="2662"/>
                  </a:lnTo>
                  <a:cubicBezTo>
                    <a:pt x="1255" y="2671"/>
                    <a:pt x="1255" y="2682"/>
                    <a:pt x="1252" y="2690"/>
                  </a:cubicBezTo>
                  <a:cubicBezTo>
                    <a:pt x="1251" y="2700"/>
                    <a:pt x="1249" y="2709"/>
                    <a:pt x="1247" y="2717"/>
                  </a:cubicBezTo>
                  <a:cubicBezTo>
                    <a:pt x="1246" y="2723"/>
                    <a:pt x="1244" y="2728"/>
                    <a:pt x="1241" y="2733"/>
                  </a:cubicBezTo>
                  <a:cubicBezTo>
                    <a:pt x="1240" y="2739"/>
                    <a:pt x="1236" y="2744"/>
                    <a:pt x="1233" y="2750"/>
                  </a:cubicBezTo>
                  <a:cubicBezTo>
                    <a:pt x="1225" y="2761"/>
                    <a:pt x="1217" y="2774"/>
                    <a:pt x="1209" y="2784"/>
                  </a:cubicBezTo>
                  <a:cubicBezTo>
                    <a:pt x="1200" y="2793"/>
                    <a:pt x="1192" y="2803"/>
                    <a:pt x="1183" y="2812"/>
                  </a:cubicBezTo>
                  <a:cubicBezTo>
                    <a:pt x="1165" y="2828"/>
                    <a:pt x="1146" y="2844"/>
                    <a:pt x="1126" y="2858"/>
                  </a:cubicBezTo>
                  <a:cubicBezTo>
                    <a:pt x="1100" y="2877"/>
                    <a:pt x="1073" y="2894"/>
                    <a:pt x="1045" y="2909"/>
                  </a:cubicBezTo>
                  <a:cubicBezTo>
                    <a:pt x="1016" y="2921"/>
                    <a:pt x="986" y="2935"/>
                    <a:pt x="958" y="2948"/>
                  </a:cubicBezTo>
                  <a:cubicBezTo>
                    <a:pt x="920" y="2961"/>
                    <a:pt x="882" y="2973"/>
                    <a:pt x="844" y="2983"/>
                  </a:cubicBezTo>
                  <a:cubicBezTo>
                    <a:pt x="793" y="2994"/>
                    <a:pt x="744" y="3004"/>
                    <a:pt x="693" y="3010"/>
                  </a:cubicBezTo>
                  <a:cubicBezTo>
                    <a:pt x="636" y="3016"/>
                    <a:pt x="579" y="3019"/>
                    <a:pt x="522" y="3019"/>
                  </a:cubicBezTo>
                  <a:cubicBezTo>
                    <a:pt x="499" y="3018"/>
                    <a:pt x="473" y="3015"/>
                    <a:pt x="451" y="3011"/>
                  </a:cubicBezTo>
                  <a:cubicBezTo>
                    <a:pt x="437" y="3010"/>
                    <a:pt x="423" y="3007"/>
                    <a:pt x="409" y="3004"/>
                  </a:cubicBezTo>
                  <a:lnTo>
                    <a:pt x="401" y="3000"/>
                  </a:lnTo>
                  <a:cubicBezTo>
                    <a:pt x="394" y="2997"/>
                    <a:pt x="388" y="2993"/>
                    <a:pt x="382" y="2989"/>
                  </a:cubicBezTo>
                  <a:lnTo>
                    <a:pt x="382" y="2989"/>
                  </a:lnTo>
                  <a:lnTo>
                    <a:pt x="374" y="2983"/>
                  </a:lnTo>
                  <a:lnTo>
                    <a:pt x="369" y="2980"/>
                  </a:lnTo>
                  <a:lnTo>
                    <a:pt x="369" y="2978"/>
                  </a:lnTo>
                  <a:lnTo>
                    <a:pt x="367" y="2973"/>
                  </a:lnTo>
                  <a:lnTo>
                    <a:pt x="363" y="2959"/>
                  </a:lnTo>
                  <a:cubicBezTo>
                    <a:pt x="361" y="2948"/>
                    <a:pt x="359" y="2939"/>
                    <a:pt x="358" y="2929"/>
                  </a:cubicBezTo>
                  <a:cubicBezTo>
                    <a:pt x="356" y="2923"/>
                    <a:pt x="356" y="2915"/>
                    <a:pt x="356" y="2909"/>
                  </a:cubicBezTo>
                  <a:cubicBezTo>
                    <a:pt x="356" y="2897"/>
                    <a:pt x="358" y="2886"/>
                    <a:pt x="359" y="2877"/>
                  </a:cubicBezTo>
                  <a:cubicBezTo>
                    <a:pt x="361" y="2866"/>
                    <a:pt x="364" y="2856"/>
                    <a:pt x="366" y="2847"/>
                  </a:cubicBezTo>
                  <a:cubicBezTo>
                    <a:pt x="369" y="2839"/>
                    <a:pt x="371" y="2834"/>
                    <a:pt x="374" y="2825"/>
                  </a:cubicBezTo>
                  <a:cubicBezTo>
                    <a:pt x="378" y="2815"/>
                    <a:pt x="383" y="2807"/>
                    <a:pt x="388" y="2798"/>
                  </a:cubicBezTo>
                  <a:cubicBezTo>
                    <a:pt x="401" y="2779"/>
                    <a:pt x="413" y="2760"/>
                    <a:pt x="427" y="2742"/>
                  </a:cubicBezTo>
                  <a:cubicBezTo>
                    <a:pt x="445" y="2720"/>
                    <a:pt x="465" y="2700"/>
                    <a:pt x="484" y="2679"/>
                  </a:cubicBezTo>
                  <a:cubicBezTo>
                    <a:pt x="537" y="2633"/>
                    <a:pt x="591" y="2590"/>
                    <a:pt x="648" y="2549"/>
                  </a:cubicBezTo>
                  <a:cubicBezTo>
                    <a:pt x="766" y="2464"/>
                    <a:pt x="893" y="2391"/>
                    <a:pt x="1020" y="2317"/>
                  </a:cubicBezTo>
                  <a:lnTo>
                    <a:pt x="1046" y="2301"/>
                  </a:lnTo>
                  <a:close/>
                  <a:moveTo>
                    <a:pt x="1595" y="0"/>
                  </a:moveTo>
                  <a:cubicBezTo>
                    <a:pt x="1591" y="0"/>
                    <a:pt x="1586" y="0"/>
                    <a:pt x="1581" y="1"/>
                  </a:cubicBezTo>
                  <a:cubicBezTo>
                    <a:pt x="1510" y="7"/>
                    <a:pt x="1442" y="31"/>
                    <a:pt x="1384" y="72"/>
                  </a:cubicBezTo>
                  <a:cubicBezTo>
                    <a:pt x="1230" y="180"/>
                    <a:pt x="1115" y="325"/>
                    <a:pt x="1015" y="483"/>
                  </a:cubicBezTo>
                  <a:cubicBezTo>
                    <a:pt x="917" y="639"/>
                    <a:pt x="841" y="805"/>
                    <a:pt x="787" y="980"/>
                  </a:cubicBezTo>
                  <a:cubicBezTo>
                    <a:pt x="736" y="1156"/>
                    <a:pt x="700" y="1335"/>
                    <a:pt x="706" y="1517"/>
                  </a:cubicBezTo>
                  <a:cubicBezTo>
                    <a:pt x="711" y="1679"/>
                    <a:pt x="733" y="1848"/>
                    <a:pt x="809" y="1992"/>
                  </a:cubicBezTo>
                  <a:cubicBezTo>
                    <a:pt x="818" y="2009"/>
                    <a:pt x="828" y="2027"/>
                    <a:pt x="837" y="2043"/>
                  </a:cubicBezTo>
                  <a:lnTo>
                    <a:pt x="758" y="2087"/>
                  </a:lnTo>
                  <a:cubicBezTo>
                    <a:pt x="676" y="2133"/>
                    <a:pt x="594" y="2179"/>
                    <a:pt x="515" y="2231"/>
                  </a:cubicBezTo>
                  <a:cubicBezTo>
                    <a:pt x="420" y="2291"/>
                    <a:pt x="329" y="2361"/>
                    <a:pt x="245" y="2437"/>
                  </a:cubicBezTo>
                  <a:cubicBezTo>
                    <a:pt x="160" y="2516"/>
                    <a:pt x="73" y="2616"/>
                    <a:pt x="40" y="2730"/>
                  </a:cubicBezTo>
                  <a:cubicBezTo>
                    <a:pt x="6" y="2829"/>
                    <a:pt x="0" y="2935"/>
                    <a:pt x="22" y="3038"/>
                  </a:cubicBezTo>
                  <a:cubicBezTo>
                    <a:pt x="44" y="3143"/>
                    <a:pt x="111" y="3233"/>
                    <a:pt x="203" y="3287"/>
                  </a:cubicBezTo>
                  <a:cubicBezTo>
                    <a:pt x="296" y="3342"/>
                    <a:pt x="396" y="3358"/>
                    <a:pt x="503" y="3363"/>
                  </a:cubicBezTo>
                  <a:lnTo>
                    <a:pt x="502" y="3363"/>
                  </a:lnTo>
                  <a:cubicBezTo>
                    <a:pt x="521" y="3364"/>
                    <a:pt x="540" y="3364"/>
                    <a:pt x="557" y="3366"/>
                  </a:cubicBezTo>
                  <a:cubicBezTo>
                    <a:pt x="660" y="3366"/>
                    <a:pt x="763" y="3355"/>
                    <a:pt x="864" y="3333"/>
                  </a:cubicBezTo>
                  <a:cubicBezTo>
                    <a:pt x="982" y="3311"/>
                    <a:pt x="1094" y="3273"/>
                    <a:pt x="1200" y="3220"/>
                  </a:cubicBezTo>
                  <a:cubicBezTo>
                    <a:pt x="1297" y="3168"/>
                    <a:pt x="1398" y="3106"/>
                    <a:pt x="1469" y="3019"/>
                  </a:cubicBezTo>
                  <a:cubicBezTo>
                    <a:pt x="1534" y="2945"/>
                    <a:pt x="1578" y="2856"/>
                    <a:pt x="1599" y="2760"/>
                  </a:cubicBezTo>
                  <a:cubicBezTo>
                    <a:pt x="1623" y="2644"/>
                    <a:pt x="1599" y="2524"/>
                    <a:pt x="1559" y="2413"/>
                  </a:cubicBezTo>
                  <a:cubicBezTo>
                    <a:pt x="1529" y="2326"/>
                    <a:pt x="1480" y="2247"/>
                    <a:pt x="1418" y="2179"/>
                  </a:cubicBezTo>
                  <a:cubicBezTo>
                    <a:pt x="1396" y="2152"/>
                    <a:pt x="1371" y="2127"/>
                    <a:pt x="1346" y="2101"/>
                  </a:cubicBezTo>
                  <a:cubicBezTo>
                    <a:pt x="1369" y="2059"/>
                    <a:pt x="1369" y="2006"/>
                    <a:pt x="1349" y="1964"/>
                  </a:cubicBezTo>
                  <a:cubicBezTo>
                    <a:pt x="1322" y="1906"/>
                    <a:pt x="1264" y="1871"/>
                    <a:pt x="1203" y="1871"/>
                  </a:cubicBezTo>
                  <a:cubicBezTo>
                    <a:pt x="1186" y="1871"/>
                    <a:pt x="1168" y="1874"/>
                    <a:pt x="1151" y="1880"/>
                  </a:cubicBezTo>
                  <a:cubicBezTo>
                    <a:pt x="1146" y="1872"/>
                    <a:pt x="1140" y="1862"/>
                    <a:pt x="1135" y="1854"/>
                  </a:cubicBezTo>
                  <a:cubicBezTo>
                    <a:pt x="1122" y="1829"/>
                    <a:pt x="1110" y="1802"/>
                    <a:pt x="1099" y="1775"/>
                  </a:cubicBezTo>
                  <a:cubicBezTo>
                    <a:pt x="1092" y="1758"/>
                    <a:pt x="1086" y="1739"/>
                    <a:pt x="1081" y="1721"/>
                  </a:cubicBezTo>
                  <a:cubicBezTo>
                    <a:pt x="1072" y="1682"/>
                    <a:pt x="1065" y="1642"/>
                    <a:pt x="1061" y="1603"/>
                  </a:cubicBezTo>
                  <a:cubicBezTo>
                    <a:pt x="1056" y="1550"/>
                    <a:pt x="1053" y="1498"/>
                    <a:pt x="1053" y="1446"/>
                  </a:cubicBezTo>
                  <a:cubicBezTo>
                    <a:pt x="1054" y="1406"/>
                    <a:pt x="1058" y="1368"/>
                    <a:pt x="1062" y="1330"/>
                  </a:cubicBezTo>
                  <a:cubicBezTo>
                    <a:pt x="1073" y="1259"/>
                    <a:pt x="1088" y="1188"/>
                    <a:pt x="1107" y="1118"/>
                  </a:cubicBezTo>
                  <a:cubicBezTo>
                    <a:pt x="1127" y="1053"/>
                    <a:pt x="1151" y="988"/>
                    <a:pt x="1178" y="924"/>
                  </a:cubicBezTo>
                  <a:cubicBezTo>
                    <a:pt x="1213" y="848"/>
                    <a:pt x="1251" y="773"/>
                    <a:pt x="1295" y="700"/>
                  </a:cubicBezTo>
                  <a:cubicBezTo>
                    <a:pt x="1331" y="640"/>
                    <a:pt x="1373" y="583"/>
                    <a:pt x="1417" y="528"/>
                  </a:cubicBezTo>
                  <a:cubicBezTo>
                    <a:pt x="1441" y="498"/>
                    <a:pt x="1466" y="471"/>
                    <a:pt x="1493" y="444"/>
                  </a:cubicBezTo>
                  <a:cubicBezTo>
                    <a:pt x="1515" y="425"/>
                    <a:pt x="1539" y="404"/>
                    <a:pt x="1562" y="387"/>
                  </a:cubicBezTo>
                  <a:cubicBezTo>
                    <a:pt x="1570" y="382"/>
                    <a:pt x="1577" y="377"/>
                    <a:pt x="1585" y="373"/>
                  </a:cubicBezTo>
                  <a:lnTo>
                    <a:pt x="1593" y="368"/>
                  </a:lnTo>
                  <a:cubicBezTo>
                    <a:pt x="1600" y="374"/>
                    <a:pt x="1608" y="381"/>
                    <a:pt x="1618" y="387"/>
                  </a:cubicBezTo>
                  <a:lnTo>
                    <a:pt x="1626" y="395"/>
                  </a:lnTo>
                  <a:lnTo>
                    <a:pt x="1626" y="395"/>
                  </a:lnTo>
                  <a:cubicBezTo>
                    <a:pt x="1691" y="466"/>
                    <a:pt x="1764" y="529"/>
                    <a:pt x="1846" y="582"/>
                  </a:cubicBezTo>
                  <a:cubicBezTo>
                    <a:pt x="1876" y="603"/>
                    <a:pt x="1913" y="614"/>
                    <a:pt x="1950" y="614"/>
                  </a:cubicBezTo>
                  <a:cubicBezTo>
                    <a:pt x="1967" y="614"/>
                    <a:pt x="1984" y="612"/>
                    <a:pt x="2001" y="607"/>
                  </a:cubicBezTo>
                  <a:cubicBezTo>
                    <a:pt x="2150" y="558"/>
                    <a:pt x="2169" y="355"/>
                    <a:pt x="2031" y="281"/>
                  </a:cubicBezTo>
                  <a:cubicBezTo>
                    <a:pt x="2020" y="274"/>
                    <a:pt x="2006" y="268"/>
                    <a:pt x="1998" y="260"/>
                  </a:cubicBezTo>
                  <a:cubicBezTo>
                    <a:pt x="1988" y="254"/>
                    <a:pt x="1980" y="249"/>
                    <a:pt x="1971" y="241"/>
                  </a:cubicBezTo>
                  <a:cubicBezTo>
                    <a:pt x="1961" y="232"/>
                    <a:pt x="1952" y="224"/>
                    <a:pt x="1942" y="214"/>
                  </a:cubicBezTo>
                  <a:cubicBezTo>
                    <a:pt x="1900" y="161"/>
                    <a:pt x="1851" y="111"/>
                    <a:pt x="1797" y="69"/>
                  </a:cubicBezTo>
                  <a:cubicBezTo>
                    <a:pt x="1739" y="24"/>
                    <a:pt x="1668" y="0"/>
                    <a:pt x="15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7" name="Google Shape;9347;p18"/>
            <p:cNvSpPr/>
            <p:nvPr/>
          </p:nvSpPr>
          <p:spPr>
            <a:xfrm>
              <a:off x="3108925" y="1720950"/>
              <a:ext cx="71150" cy="149300"/>
            </a:xfrm>
            <a:custGeom>
              <a:avLst/>
              <a:gdLst/>
              <a:ahLst/>
              <a:cxnLst/>
              <a:rect l="l" t="t" r="r" b="b"/>
              <a:pathLst>
                <a:path w="2846" h="5972" extrusionOk="0">
                  <a:moveTo>
                    <a:pt x="506" y="559"/>
                  </a:moveTo>
                  <a:cubicBezTo>
                    <a:pt x="505" y="561"/>
                    <a:pt x="504" y="562"/>
                    <a:pt x="504" y="564"/>
                  </a:cubicBezTo>
                  <a:lnTo>
                    <a:pt x="504" y="564"/>
                  </a:lnTo>
                  <a:cubicBezTo>
                    <a:pt x="504" y="562"/>
                    <a:pt x="505" y="561"/>
                    <a:pt x="506" y="559"/>
                  </a:cubicBezTo>
                  <a:close/>
                  <a:moveTo>
                    <a:pt x="811" y="3536"/>
                  </a:moveTo>
                  <a:cubicBezTo>
                    <a:pt x="811" y="3537"/>
                    <a:pt x="811" y="3537"/>
                    <a:pt x="811" y="3537"/>
                  </a:cubicBezTo>
                  <a:cubicBezTo>
                    <a:pt x="811" y="3537"/>
                    <a:pt x="811" y="3537"/>
                    <a:pt x="811" y="3536"/>
                  </a:cubicBezTo>
                  <a:cubicBezTo>
                    <a:pt x="811" y="3536"/>
                    <a:pt x="811" y="3536"/>
                    <a:pt x="811" y="3536"/>
                  </a:cubicBezTo>
                  <a:close/>
                  <a:moveTo>
                    <a:pt x="1012" y="3158"/>
                  </a:moveTo>
                  <a:lnTo>
                    <a:pt x="1012" y="3158"/>
                  </a:lnTo>
                  <a:cubicBezTo>
                    <a:pt x="973" y="3462"/>
                    <a:pt x="933" y="3766"/>
                    <a:pt x="894" y="4068"/>
                  </a:cubicBezTo>
                  <a:cubicBezTo>
                    <a:pt x="863" y="4254"/>
                    <a:pt x="835" y="4440"/>
                    <a:pt x="795" y="4624"/>
                  </a:cubicBezTo>
                  <a:cubicBezTo>
                    <a:pt x="775" y="4722"/>
                    <a:pt x="757" y="4820"/>
                    <a:pt x="730" y="4920"/>
                  </a:cubicBezTo>
                  <a:cubicBezTo>
                    <a:pt x="704" y="5020"/>
                    <a:pt x="678" y="5119"/>
                    <a:pt x="650" y="5218"/>
                  </a:cubicBezTo>
                  <a:lnTo>
                    <a:pt x="656" y="5199"/>
                  </a:lnTo>
                  <a:lnTo>
                    <a:pt x="656" y="5199"/>
                  </a:lnTo>
                  <a:cubicBezTo>
                    <a:pt x="623" y="5305"/>
                    <a:pt x="588" y="5411"/>
                    <a:pt x="545" y="5514"/>
                  </a:cubicBezTo>
                  <a:cubicBezTo>
                    <a:pt x="529" y="5545"/>
                    <a:pt x="512" y="5577"/>
                    <a:pt x="493" y="5609"/>
                  </a:cubicBezTo>
                  <a:lnTo>
                    <a:pt x="484" y="5623"/>
                  </a:lnTo>
                  <a:cubicBezTo>
                    <a:pt x="482" y="5626"/>
                    <a:pt x="479" y="5628"/>
                    <a:pt x="477" y="5631"/>
                  </a:cubicBezTo>
                  <a:cubicBezTo>
                    <a:pt x="476" y="5632"/>
                    <a:pt x="472" y="5634"/>
                    <a:pt x="471" y="5636"/>
                  </a:cubicBezTo>
                  <a:cubicBezTo>
                    <a:pt x="468" y="5632"/>
                    <a:pt x="465" y="5629"/>
                    <a:pt x="460" y="5624"/>
                  </a:cubicBezTo>
                  <a:cubicBezTo>
                    <a:pt x="457" y="5621"/>
                    <a:pt x="452" y="5618"/>
                    <a:pt x="449" y="5612"/>
                  </a:cubicBezTo>
                  <a:cubicBezTo>
                    <a:pt x="446" y="5605"/>
                    <a:pt x="442" y="5601"/>
                    <a:pt x="438" y="5594"/>
                  </a:cubicBezTo>
                  <a:cubicBezTo>
                    <a:pt x="431" y="5582"/>
                    <a:pt x="425" y="5567"/>
                    <a:pt x="420" y="5553"/>
                  </a:cubicBezTo>
                  <a:cubicBezTo>
                    <a:pt x="411" y="5529"/>
                    <a:pt x="403" y="5504"/>
                    <a:pt x="395" y="5479"/>
                  </a:cubicBezTo>
                  <a:cubicBezTo>
                    <a:pt x="389" y="5449"/>
                    <a:pt x="384" y="5419"/>
                    <a:pt x="379" y="5389"/>
                  </a:cubicBezTo>
                  <a:cubicBezTo>
                    <a:pt x="374" y="5341"/>
                    <a:pt x="371" y="5292"/>
                    <a:pt x="371" y="5241"/>
                  </a:cubicBezTo>
                  <a:cubicBezTo>
                    <a:pt x="374" y="5123"/>
                    <a:pt x="384" y="5004"/>
                    <a:pt x="401" y="4885"/>
                  </a:cubicBezTo>
                  <a:cubicBezTo>
                    <a:pt x="419" y="4784"/>
                    <a:pt x="439" y="4683"/>
                    <a:pt x="461" y="4581"/>
                  </a:cubicBezTo>
                  <a:cubicBezTo>
                    <a:pt x="487" y="4466"/>
                    <a:pt x="514" y="4350"/>
                    <a:pt x="545" y="4236"/>
                  </a:cubicBezTo>
                  <a:lnTo>
                    <a:pt x="545" y="4236"/>
                  </a:lnTo>
                  <a:cubicBezTo>
                    <a:pt x="545" y="4239"/>
                    <a:pt x="544" y="4243"/>
                    <a:pt x="544" y="4247"/>
                  </a:cubicBezTo>
                  <a:cubicBezTo>
                    <a:pt x="618" y="4003"/>
                    <a:pt x="708" y="3766"/>
                    <a:pt x="813" y="3535"/>
                  </a:cubicBezTo>
                  <a:lnTo>
                    <a:pt x="813" y="3535"/>
                  </a:lnTo>
                  <a:cubicBezTo>
                    <a:pt x="813" y="3535"/>
                    <a:pt x="812" y="3535"/>
                    <a:pt x="812" y="3535"/>
                  </a:cubicBezTo>
                  <a:lnTo>
                    <a:pt x="812" y="3535"/>
                  </a:lnTo>
                  <a:cubicBezTo>
                    <a:pt x="813" y="3534"/>
                    <a:pt x="813" y="3532"/>
                    <a:pt x="814" y="3530"/>
                  </a:cubicBezTo>
                  <a:cubicBezTo>
                    <a:pt x="816" y="3525"/>
                    <a:pt x="818" y="3522"/>
                    <a:pt x="819" y="3518"/>
                  </a:cubicBezTo>
                  <a:lnTo>
                    <a:pt x="819" y="3518"/>
                  </a:lnTo>
                  <a:lnTo>
                    <a:pt x="818" y="3522"/>
                  </a:lnTo>
                  <a:cubicBezTo>
                    <a:pt x="865" y="3415"/>
                    <a:pt x="919" y="3312"/>
                    <a:pt x="977" y="3210"/>
                  </a:cubicBezTo>
                  <a:cubicBezTo>
                    <a:pt x="989" y="3193"/>
                    <a:pt x="1000" y="3176"/>
                    <a:pt x="1012" y="3158"/>
                  </a:cubicBezTo>
                  <a:close/>
                  <a:moveTo>
                    <a:pt x="560" y="1"/>
                  </a:moveTo>
                  <a:cubicBezTo>
                    <a:pt x="537" y="1"/>
                    <a:pt x="515" y="4"/>
                    <a:pt x="493" y="11"/>
                  </a:cubicBezTo>
                  <a:cubicBezTo>
                    <a:pt x="401" y="40"/>
                    <a:pt x="344" y="120"/>
                    <a:pt x="300" y="200"/>
                  </a:cubicBezTo>
                  <a:cubicBezTo>
                    <a:pt x="188" y="401"/>
                    <a:pt x="110" y="622"/>
                    <a:pt x="72" y="850"/>
                  </a:cubicBezTo>
                  <a:cubicBezTo>
                    <a:pt x="43" y="1010"/>
                    <a:pt x="28" y="1170"/>
                    <a:pt x="13" y="1331"/>
                  </a:cubicBezTo>
                  <a:cubicBezTo>
                    <a:pt x="5" y="1415"/>
                    <a:pt x="1" y="1499"/>
                    <a:pt x="2" y="1583"/>
                  </a:cubicBezTo>
                  <a:cubicBezTo>
                    <a:pt x="2" y="1631"/>
                    <a:pt x="4" y="1680"/>
                    <a:pt x="5" y="1729"/>
                  </a:cubicBezTo>
                  <a:cubicBezTo>
                    <a:pt x="5" y="1770"/>
                    <a:pt x="12" y="1811"/>
                    <a:pt x="15" y="1851"/>
                  </a:cubicBezTo>
                  <a:cubicBezTo>
                    <a:pt x="21" y="1935"/>
                    <a:pt x="34" y="2017"/>
                    <a:pt x="47" y="2099"/>
                  </a:cubicBezTo>
                  <a:cubicBezTo>
                    <a:pt x="56" y="2178"/>
                    <a:pt x="75" y="2256"/>
                    <a:pt x="100" y="2332"/>
                  </a:cubicBezTo>
                  <a:cubicBezTo>
                    <a:pt x="132" y="2419"/>
                    <a:pt x="169" y="2504"/>
                    <a:pt x="241" y="2568"/>
                  </a:cubicBezTo>
                  <a:cubicBezTo>
                    <a:pt x="304" y="2619"/>
                    <a:pt x="383" y="2648"/>
                    <a:pt x="464" y="2648"/>
                  </a:cubicBezTo>
                  <a:cubicBezTo>
                    <a:pt x="485" y="2648"/>
                    <a:pt x="506" y="2646"/>
                    <a:pt x="526" y="2642"/>
                  </a:cubicBezTo>
                  <a:cubicBezTo>
                    <a:pt x="623" y="2622"/>
                    <a:pt x="711" y="2577"/>
                    <a:pt x="787" y="2514"/>
                  </a:cubicBezTo>
                  <a:cubicBezTo>
                    <a:pt x="932" y="2398"/>
                    <a:pt x="1061" y="2267"/>
                    <a:pt x="1175" y="2123"/>
                  </a:cubicBezTo>
                  <a:lnTo>
                    <a:pt x="1175" y="2123"/>
                  </a:lnTo>
                  <a:cubicBezTo>
                    <a:pt x="1152" y="2235"/>
                    <a:pt x="1129" y="2348"/>
                    <a:pt x="1112" y="2462"/>
                  </a:cubicBezTo>
                  <a:lnTo>
                    <a:pt x="1098" y="2553"/>
                  </a:lnTo>
                  <a:cubicBezTo>
                    <a:pt x="1003" y="2669"/>
                    <a:pt x="911" y="2788"/>
                    <a:pt x="825" y="2911"/>
                  </a:cubicBezTo>
                  <a:cubicBezTo>
                    <a:pt x="756" y="3009"/>
                    <a:pt x="692" y="3112"/>
                    <a:pt x="636" y="3218"/>
                  </a:cubicBezTo>
                  <a:cubicBezTo>
                    <a:pt x="583" y="3320"/>
                    <a:pt x="536" y="3424"/>
                    <a:pt x="490" y="3529"/>
                  </a:cubicBezTo>
                  <a:cubicBezTo>
                    <a:pt x="392" y="3745"/>
                    <a:pt x="308" y="3969"/>
                    <a:pt x="240" y="4197"/>
                  </a:cubicBezTo>
                  <a:cubicBezTo>
                    <a:pt x="202" y="4328"/>
                    <a:pt x="170" y="4458"/>
                    <a:pt x="140" y="4591"/>
                  </a:cubicBezTo>
                  <a:cubicBezTo>
                    <a:pt x="104" y="4746"/>
                    <a:pt x="77" y="4904"/>
                    <a:pt x="61" y="5064"/>
                  </a:cubicBezTo>
                  <a:cubicBezTo>
                    <a:pt x="37" y="5294"/>
                    <a:pt x="42" y="5526"/>
                    <a:pt x="143" y="5738"/>
                  </a:cubicBezTo>
                  <a:cubicBezTo>
                    <a:pt x="186" y="5829"/>
                    <a:pt x="259" y="5900"/>
                    <a:pt x="349" y="5944"/>
                  </a:cubicBezTo>
                  <a:cubicBezTo>
                    <a:pt x="384" y="5962"/>
                    <a:pt x="422" y="5971"/>
                    <a:pt x="461" y="5971"/>
                  </a:cubicBezTo>
                  <a:cubicBezTo>
                    <a:pt x="506" y="5971"/>
                    <a:pt x="550" y="5960"/>
                    <a:pt x="590" y="5939"/>
                  </a:cubicBezTo>
                  <a:cubicBezTo>
                    <a:pt x="678" y="5898"/>
                    <a:pt x="738" y="5822"/>
                    <a:pt x="781" y="5737"/>
                  </a:cubicBezTo>
                  <a:cubicBezTo>
                    <a:pt x="827" y="5643"/>
                    <a:pt x="865" y="5547"/>
                    <a:pt x="894" y="5447"/>
                  </a:cubicBezTo>
                  <a:cubicBezTo>
                    <a:pt x="932" y="5322"/>
                    <a:pt x="965" y="5195"/>
                    <a:pt x="998" y="5070"/>
                  </a:cubicBezTo>
                  <a:cubicBezTo>
                    <a:pt x="1015" y="5001"/>
                    <a:pt x="1031" y="4931"/>
                    <a:pt x="1047" y="4860"/>
                  </a:cubicBezTo>
                  <a:cubicBezTo>
                    <a:pt x="1066" y="4773"/>
                    <a:pt x="1090" y="4684"/>
                    <a:pt x="1104" y="4596"/>
                  </a:cubicBezTo>
                  <a:cubicBezTo>
                    <a:pt x="1133" y="4429"/>
                    <a:pt x="1166" y="4265"/>
                    <a:pt x="1188" y="4097"/>
                  </a:cubicBezTo>
                  <a:cubicBezTo>
                    <a:pt x="1235" y="3742"/>
                    <a:pt x="1288" y="3389"/>
                    <a:pt x="1332" y="3035"/>
                  </a:cubicBezTo>
                  <a:cubicBezTo>
                    <a:pt x="1356" y="2905"/>
                    <a:pt x="1375" y="2773"/>
                    <a:pt x="1395" y="2642"/>
                  </a:cubicBezTo>
                  <a:cubicBezTo>
                    <a:pt x="1487" y="2528"/>
                    <a:pt x="1582" y="2416"/>
                    <a:pt x="1679" y="2307"/>
                  </a:cubicBezTo>
                  <a:cubicBezTo>
                    <a:pt x="1790" y="2180"/>
                    <a:pt x="1902" y="2055"/>
                    <a:pt x="2013" y="1928"/>
                  </a:cubicBezTo>
                  <a:cubicBezTo>
                    <a:pt x="2269" y="1638"/>
                    <a:pt x="2526" y="1349"/>
                    <a:pt x="2784" y="1061"/>
                  </a:cubicBezTo>
                  <a:cubicBezTo>
                    <a:pt x="2844" y="1005"/>
                    <a:pt x="2845" y="912"/>
                    <a:pt x="2785" y="855"/>
                  </a:cubicBezTo>
                  <a:cubicBezTo>
                    <a:pt x="2758" y="830"/>
                    <a:pt x="2724" y="818"/>
                    <a:pt x="2691" y="818"/>
                  </a:cubicBezTo>
                  <a:cubicBezTo>
                    <a:pt x="2649" y="818"/>
                    <a:pt x="2608" y="836"/>
                    <a:pt x="2581" y="872"/>
                  </a:cubicBezTo>
                  <a:cubicBezTo>
                    <a:pt x="2287" y="1198"/>
                    <a:pt x="1994" y="1526"/>
                    <a:pt x="1701" y="1854"/>
                  </a:cubicBezTo>
                  <a:lnTo>
                    <a:pt x="1506" y="2071"/>
                  </a:lnTo>
                  <a:cubicBezTo>
                    <a:pt x="1525" y="1990"/>
                    <a:pt x="1547" y="1911"/>
                    <a:pt x="1569" y="1832"/>
                  </a:cubicBezTo>
                  <a:lnTo>
                    <a:pt x="1569" y="1832"/>
                  </a:lnTo>
                  <a:lnTo>
                    <a:pt x="1563" y="1851"/>
                  </a:lnTo>
                  <a:cubicBezTo>
                    <a:pt x="1609" y="1694"/>
                    <a:pt x="1660" y="1536"/>
                    <a:pt x="1718" y="1384"/>
                  </a:cubicBezTo>
                  <a:cubicBezTo>
                    <a:pt x="1756" y="1284"/>
                    <a:pt x="1796" y="1184"/>
                    <a:pt x="1835" y="1084"/>
                  </a:cubicBezTo>
                  <a:cubicBezTo>
                    <a:pt x="1854" y="1040"/>
                    <a:pt x="1872" y="996"/>
                    <a:pt x="1891" y="953"/>
                  </a:cubicBezTo>
                  <a:cubicBezTo>
                    <a:pt x="1913" y="909"/>
                    <a:pt x="1935" y="864"/>
                    <a:pt x="1956" y="820"/>
                  </a:cubicBezTo>
                  <a:cubicBezTo>
                    <a:pt x="2038" y="651"/>
                    <a:pt x="2117" y="483"/>
                    <a:pt x="2193" y="312"/>
                  </a:cubicBezTo>
                  <a:cubicBezTo>
                    <a:pt x="2223" y="242"/>
                    <a:pt x="2192" y="155"/>
                    <a:pt x="2131" y="114"/>
                  </a:cubicBezTo>
                  <a:cubicBezTo>
                    <a:pt x="2103" y="93"/>
                    <a:pt x="2069" y="83"/>
                    <a:pt x="2034" y="83"/>
                  </a:cubicBezTo>
                  <a:cubicBezTo>
                    <a:pt x="2002" y="83"/>
                    <a:pt x="1970" y="92"/>
                    <a:pt x="1941" y="109"/>
                  </a:cubicBezTo>
                  <a:cubicBezTo>
                    <a:pt x="1869" y="150"/>
                    <a:pt x="1840" y="238"/>
                    <a:pt x="1810" y="312"/>
                  </a:cubicBezTo>
                  <a:cubicBezTo>
                    <a:pt x="1774" y="388"/>
                    <a:pt x="1737" y="465"/>
                    <a:pt x="1704" y="543"/>
                  </a:cubicBezTo>
                  <a:cubicBezTo>
                    <a:pt x="1663" y="640"/>
                    <a:pt x="1622" y="736"/>
                    <a:pt x="1582" y="833"/>
                  </a:cubicBezTo>
                  <a:cubicBezTo>
                    <a:pt x="1566" y="871"/>
                    <a:pt x="1552" y="909"/>
                    <a:pt x="1536" y="945"/>
                  </a:cubicBezTo>
                  <a:cubicBezTo>
                    <a:pt x="1478" y="1058"/>
                    <a:pt x="1418" y="1167"/>
                    <a:pt x="1357" y="1276"/>
                  </a:cubicBezTo>
                  <a:cubicBezTo>
                    <a:pt x="1215" y="1498"/>
                    <a:pt x="1074" y="1722"/>
                    <a:pt x="908" y="1928"/>
                  </a:cubicBezTo>
                  <a:cubicBezTo>
                    <a:pt x="849" y="1996"/>
                    <a:pt x="787" y="2060"/>
                    <a:pt x="723" y="2123"/>
                  </a:cubicBezTo>
                  <a:cubicBezTo>
                    <a:pt x="669" y="2174"/>
                    <a:pt x="612" y="2221"/>
                    <a:pt x="552" y="2265"/>
                  </a:cubicBezTo>
                  <a:cubicBezTo>
                    <a:pt x="539" y="2273"/>
                    <a:pt x="526" y="2281"/>
                    <a:pt x="514" y="2289"/>
                  </a:cubicBezTo>
                  <a:cubicBezTo>
                    <a:pt x="507" y="2292"/>
                    <a:pt x="501" y="2295"/>
                    <a:pt x="493" y="2299"/>
                  </a:cubicBezTo>
                  <a:lnTo>
                    <a:pt x="487" y="2300"/>
                  </a:lnTo>
                  <a:lnTo>
                    <a:pt x="476" y="2302"/>
                  </a:lnTo>
                  <a:lnTo>
                    <a:pt x="461" y="2302"/>
                  </a:lnTo>
                  <a:cubicBezTo>
                    <a:pt x="455" y="2292"/>
                    <a:pt x="449" y="2284"/>
                    <a:pt x="444" y="2275"/>
                  </a:cubicBezTo>
                  <a:cubicBezTo>
                    <a:pt x="434" y="2257"/>
                    <a:pt x="427" y="2238"/>
                    <a:pt x="419" y="2221"/>
                  </a:cubicBezTo>
                  <a:cubicBezTo>
                    <a:pt x="406" y="2186"/>
                    <a:pt x="395" y="2151"/>
                    <a:pt x="385" y="2117"/>
                  </a:cubicBezTo>
                  <a:cubicBezTo>
                    <a:pt x="366" y="2033"/>
                    <a:pt x="354" y="1947"/>
                    <a:pt x="341" y="1862"/>
                  </a:cubicBezTo>
                  <a:cubicBezTo>
                    <a:pt x="336" y="1816"/>
                    <a:pt x="328" y="1768"/>
                    <a:pt x="327" y="1721"/>
                  </a:cubicBezTo>
                  <a:cubicBezTo>
                    <a:pt x="327" y="1673"/>
                    <a:pt x="324" y="1627"/>
                    <a:pt x="324" y="1580"/>
                  </a:cubicBezTo>
                  <a:cubicBezTo>
                    <a:pt x="327" y="1513"/>
                    <a:pt x="327" y="1447"/>
                    <a:pt x="335" y="1382"/>
                  </a:cubicBezTo>
                  <a:cubicBezTo>
                    <a:pt x="344" y="1276"/>
                    <a:pt x="355" y="1170"/>
                    <a:pt x="370" y="1064"/>
                  </a:cubicBezTo>
                  <a:cubicBezTo>
                    <a:pt x="387" y="951"/>
                    <a:pt x="411" y="841"/>
                    <a:pt x="441" y="731"/>
                  </a:cubicBezTo>
                  <a:cubicBezTo>
                    <a:pt x="458" y="678"/>
                    <a:pt x="478" y="625"/>
                    <a:pt x="500" y="573"/>
                  </a:cubicBezTo>
                  <a:lnTo>
                    <a:pt x="500" y="573"/>
                  </a:lnTo>
                  <a:cubicBezTo>
                    <a:pt x="527" y="512"/>
                    <a:pt x="558" y="453"/>
                    <a:pt x="590" y="397"/>
                  </a:cubicBezTo>
                  <a:cubicBezTo>
                    <a:pt x="615" y="410"/>
                    <a:pt x="642" y="415"/>
                    <a:pt x="669" y="415"/>
                  </a:cubicBezTo>
                  <a:cubicBezTo>
                    <a:pt x="725" y="415"/>
                    <a:pt x="780" y="389"/>
                    <a:pt x="814" y="342"/>
                  </a:cubicBezTo>
                  <a:cubicBezTo>
                    <a:pt x="868" y="264"/>
                    <a:pt x="854" y="147"/>
                    <a:pt x="773" y="93"/>
                  </a:cubicBezTo>
                  <a:lnTo>
                    <a:pt x="732" y="67"/>
                  </a:lnTo>
                  <a:cubicBezTo>
                    <a:pt x="700" y="46"/>
                    <a:pt x="666" y="29"/>
                    <a:pt x="631" y="13"/>
                  </a:cubicBezTo>
                  <a:cubicBezTo>
                    <a:pt x="608" y="5"/>
                    <a:pt x="584" y="1"/>
                    <a:pt x="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8" name="Google Shape;9348;p18"/>
            <p:cNvSpPr/>
            <p:nvPr/>
          </p:nvSpPr>
          <p:spPr>
            <a:xfrm>
              <a:off x="3125125" y="1833025"/>
              <a:ext cx="63425" cy="173875"/>
            </a:xfrm>
            <a:custGeom>
              <a:avLst/>
              <a:gdLst/>
              <a:ahLst/>
              <a:cxnLst/>
              <a:rect l="l" t="t" r="r" b="b"/>
              <a:pathLst>
                <a:path w="2537" h="6955" extrusionOk="0">
                  <a:moveTo>
                    <a:pt x="525" y="4525"/>
                  </a:moveTo>
                  <a:cubicBezTo>
                    <a:pt x="525" y="4527"/>
                    <a:pt x="524" y="4530"/>
                    <a:pt x="524" y="4533"/>
                  </a:cubicBezTo>
                  <a:lnTo>
                    <a:pt x="524" y="4533"/>
                  </a:lnTo>
                  <a:cubicBezTo>
                    <a:pt x="524" y="4530"/>
                    <a:pt x="525" y="4527"/>
                    <a:pt x="525" y="4525"/>
                  </a:cubicBezTo>
                  <a:close/>
                  <a:moveTo>
                    <a:pt x="146" y="6372"/>
                  </a:moveTo>
                  <a:cubicBezTo>
                    <a:pt x="146" y="6373"/>
                    <a:pt x="145" y="6373"/>
                    <a:pt x="145" y="6374"/>
                  </a:cubicBezTo>
                  <a:lnTo>
                    <a:pt x="145" y="6374"/>
                  </a:lnTo>
                  <a:cubicBezTo>
                    <a:pt x="145" y="6373"/>
                    <a:pt x="146" y="6373"/>
                    <a:pt x="146" y="6372"/>
                  </a:cubicBezTo>
                  <a:close/>
                  <a:moveTo>
                    <a:pt x="2337" y="1"/>
                  </a:moveTo>
                  <a:cubicBezTo>
                    <a:pt x="2266" y="1"/>
                    <a:pt x="2198" y="45"/>
                    <a:pt x="2170" y="117"/>
                  </a:cubicBezTo>
                  <a:cubicBezTo>
                    <a:pt x="2147" y="190"/>
                    <a:pt x="2123" y="263"/>
                    <a:pt x="2101" y="336"/>
                  </a:cubicBezTo>
                  <a:cubicBezTo>
                    <a:pt x="2074" y="315"/>
                    <a:pt x="2044" y="298"/>
                    <a:pt x="2012" y="287"/>
                  </a:cubicBezTo>
                  <a:cubicBezTo>
                    <a:pt x="1984" y="277"/>
                    <a:pt x="1954" y="271"/>
                    <a:pt x="1924" y="268"/>
                  </a:cubicBezTo>
                  <a:cubicBezTo>
                    <a:pt x="1918" y="267"/>
                    <a:pt x="1912" y="267"/>
                    <a:pt x="1907" y="267"/>
                  </a:cubicBezTo>
                  <a:cubicBezTo>
                    <a:pt x="1890" y="267"/>
                    <a:pt x="1874" y="269"/>
                    <a:pt x="1857" y="272"/>
                  </a:cubicBezTo>
                  <a:cubicBezTo>
                    <a:pt x="1802" y="282"/>
                    <a:pt x="1749" y="306"/>
                    <a:pt x="1705" y="339"/>
                  </a:cubicBezTo>
                  <a:cubicBezTo>
                    <a:pt x="1658" y="372"/>
                    <a:pt x="1612" y="409"/>
                    <a:pt x="1572" y="451"/>
                  </a:cubicBezTo>
                  <a:cubicBezTo>
                    <a:pt x="1491" y="546"/>
                    <a:pt x="1420" y="649"/>
                    <a:pt x="1360" y="758"/>
                  </a:cubicBezTo>
                  <a:cubicBezTo>
                    <a:pt x="1292" y="879"/>
                    <a:pt x="1229" y="1004"/>
                    <a:pt x="1175" y="1132"/>
                  </a:cubicBezTo>
                  <a:cubicBezTo>
                    <a:pt x="1070" y="1361"/>
                    <a:pt x="985" y="1599"/>
                    <a:pt x="918" y="1841"/>
                  </a:cubicBezTo>
                  <a:cubicBezTo>
                    <a:pt x="855" y="2088"/>
                    <a:pt x="806" y="2338"/>
                    <a:pt x="768" y="2590"/>
                  </a:cubicBezTo>
                  <a:cubicBezTo>
                    <a:pt x="725" y="2881"/>
                    <a:pt x="692" y="3176"/>
                    <a:pt x="659" y="3468"/>
                  </a:cubicBezTo>
                  <a:cubicBezTo>
                    <a:pt x="618" y="3822"/>
                    <a:pt x="576" y="4175"/>
                    <a:pt x="525" y="4525"/>
                  </a:cubicBezTo>
                  <a:lnTo>
                    <a:pt x="525" y="4525"/>
                  </a:lnTo>
                  <a:cubicBezTo>
                    <a:pt x="525" y="4524"/>
                    <a:pt x="526" y="4523"/>
                    <a:pt x="526" y="4523"/>
                  </a:cubicBezTo>
                  <a:lnTo>
                    <a:pt x="526" y="4523"/>
                  </a:lnTo>
                  <a:cubicBezTo>
                    <a:pt x="525" y="4527"/>
                    <a:pt x="524" y="4531"/>
                    <a:pt x="524" y="4535"/>
                  </a:cubicBezTo>
                  <a:lnTo>
                    <a:pt x="524" y="4535"/>
                  </a:lnTo>
                  <a:cubicBezTo>
                    <a:pt x="524" y="4534"/>
                    <a:pt x="524" y="4534"/>
                    <a:pt x="524" y="4533"/>
                  </a:cubicBezTo>
                  <a:lnTo>
                    <a:pt x="524" y="4533"/>
                  </a:lnTo>
                  <a:cubicBezTo>
                    <a:pt x="524" y="4536"/>
                    <a:pt x="523" y="4540"/>
                    <a:pt x="523" y="4543"/>
                  </a:cubicBezTo>
                  <a:cubicBezTo>
                    <a:pt x="523" y="4543"/>
                    <a:pt x="523" y="4543"/>
                    <a:pt x="523" y="4543"/>
                  </a:cubicBezTo>
                  <a:lnTo>
                    <a:pt x="523" y="4543"/>
                  </a:lnTo>
                  <a:cubicBezTo>
                    <a:pt x="497" y="4712"/>
                    <a:pt x="469" y="4879"/>
                    <a:pt x="443" y="5048"/>
                  </a:cubicBezTo>
                  <a:cubicBezTo>
                    <a:pt x="418" y="5202"/>
                    <a:pt x="386" y="5357"/>
                    <a:pt x="358" y="5511"/>
                  </a:cubicBezTo>
                  <a:cubicBezTo>
                    <a:pt x="347" y="5569"/>
                    <a:pt x="333" y="5629"/>
                    <a:pt x="318" y="5688"/>
                  </a:cubicBezTo>
                  <a:cubicBezTo>
                    <a:pt x="303" y="5764"/>
                    <a:pt x="287" y="5843"/>
                    <a:pt x="268" y="5917"/>
                  </a:cubicBezTo>
                  <a:cubicBezTo>
                    <a:pt x="227" y="6073"/>
                    <a:pt x="188" y="6227"/>
                    <a:pt x="144" y="6381"/>
                  </a:cubicBezTo>
                  <a:lnTo>
                    <a:pt x="144" y="6381"/>
                  </a:lnTo>
                  <a:cubicBezTo>
                    <a:pt x="144" y="6379"/>
                    <a:pt x="144" y="6377"/>
                    <a:pt x="145" y="6374"/>
                  </a:cubicBezTo>
                  <a:lnTo>
                    <a:pt x="145" y="6374"/>
                  </a:lnTo>
                  <a:cubicBezTo>
                    <a:pt x="122" y="6454"/>
                    <a:pt x="98" y="6531"/>
                    <a:pt x="71" y="6609"/>
                  </a:cubicBezTo>
                  <a:cubicBezTo>
                    <a:pt x="27" y="6644"/>
                    <a:pt x="0" y="6698"/>
                    <a:pt x="2" y="6755"/>
                  </a:cubicBezTo>
                  <a:cubicBezTo>
                    <a:pt x="2" y="6791"/>
                    <a:pt x="8" y="6826"/>
                    <a:pt x="22" y="6859"/>
                  </a:cubicBezTo>
                  <a:cubicBezTo>
                    <a:pt x="48" y="6917"/>
                    <a:pt x="105" y="6954"/>
                    <a:pt x="168" y="6954"/>
                  </a:cubicBezTo>
                  <a:cubicBezTo>
                    <a:pt x="171" y="6954"/>
                    <a:pt x="173" y="6954"/>
                    <a:pt x="176" y="6954"/>
                  </a:cubicBezTo>
                  <a:cubicBezTo>
                    <a:pt x="177" y="6954"/>
                    <a:pt x="179" y="6954"/>
                    <a:pt x="181" y="6954"/>
                  </a:cubicBezTo>
                  <a:cubicBezTo>
                    <a:pt x="233" y="6954"/>
                    <a:pt x="283" y="6929"/>
                    <a:pt x="314" y="6885"/>
                  </a:cubicBezTo>
                  <a:cubicBezTo>
                    <a:pt x="371" y="6801"/>
                    <a:pt x="385" y="6696"/>
                    <a:pt x="409" y="6600"/>
                  </a:cubicBezTo>
                  <a:cubicBezTo>
                    <a:pt x="424" y="6533"/>
                    <a:pt x="440" y="6467"/>
                    <a:pt x="456" y="6402"/>
                  </a:cubicBezTo>
                  <a:cubicBezTo>
                    <a:pt x="489" y="6261"/>
                    <a:pt x="526" y="6120"/>
                    <a:pt x="556" y="5979"/>
                  </a:cubicBezTo>
                  <a:cubicBezTo>
                    <a:pt x="613" y="5705"/>
                    <a:pt x="671" y="5428"/>
                    <a:pt x="717" y="5151"/>
                  </a:cubicBezTo>
                  <a:cubicBezTo>
                    <a:pt x="749" y="4964"/>
                    <a:pt x="779" y="4779"/>
                    <a:pt x="809" y="4592"/>
                  </a:cubicBezTo>
                  <a:cubicBezTo>
                    <a:pt x="839" y="4406"/>
                    <a:pt x="861" y="4217"/>
                    <a:pt x="888" y="4030"/>
                  </a:cubicBezTo>
                  <a:cubicBezTo>
                    <a:pt x="947" y="3606"/>
                    <a:pt x="994" y="3182"/>
                    <a:pt x="1056" y="2758"/>
                  </a:cubicBezTo>
                  <a:cubicBezTo>
                    <a:pt x="1097" y="2465"/>
                    <a:pt x="1159" y="2174"/>
                    <a:pt x="1238" y="1887"/>
                  </a:cubicBezTo>
                  <a:cubicBezTo>
                    <a:pt x="1295" y="1697"/>
                    <a:pt x="1365" y="1512"/>
                    <a:pt x="1445" y="1331"/>
                  </a:cubicBezTo>
                  <a:cubicBezTo>
                    <a:pt x="1507" y="1189"/>
                    <a:pt x="1578" y="1051"/>
                    <a:pt x="1658" y="918"/>
                  </a:cubicBezTo>
                  <a:cubicBezTo>
                    <a:pt x="1697" y="850"/>
                    <a:pt x="1741" y="785"/>
                    <a:pt x="1789" y="724"/>
                  </a:cubicBezTo>
                  <a:cubicBezTo>
                    <a:pt x="1802" y="708"/>
                    <a:pt x="1816" y="689"/>
                    <a:pt x="1832" y="676"/>
                  </a:cubicBezTo>
                  <a:cubicBezTo>
                    <a:pt x="1848" y="662"/>
                    <a:pt x="1863" y="649"/>
                    <a:pt x="1881" y="636"/>
                  </a:cubicBezTo>
                  <a:lnTo>
                    <a:pt x="1893" y="629"/>
                  </a:lnTo>
                  <a:lnTo>
                    <a:pt x="1900" y="648"/>
                  </a:lnTo>
                  <a:cubicBezTo>
                    <a:pt x="1909" y="690"/>
                    <a:pt x="1916" y="733"/>
                    <a:pt x="1922" y="777"/>
                  </a:cubicBezTo>
                  <a:cubicBezTo>
                    <a:pt x="1927" y="833"/>
                    <a:pt x="1930" y="888"/>
                    <a:pt x="1931" y="945"/>
                  </a:cubicBezTo>
                  <a:cubicBezTo>
                    <a:pt x="1912" y="1018"/>
                    <a:pt x="1895" y="1092"/>
                    <a:pt x="1878" y="1165"/>
                  </a:cubicBezTo>
                  <a:cubicBezTo>
                    <a:pt x="1835" y="1341"/>
                    <a:pt x="1792" y="1518"/>
                    <a:pt x="1748" y="1694"/>
                  </a:cubicBezTo>
                  <a:cubicBezTo>
                    <a:pt x="1730" y="1737"/>
                    <a:pt x="1726" y="1784"/>
                    <a:pt x="1732" y="1830"/>
                  </a:cubicBezTo>
                  <a:cubicBezTo>
                    <a:pt x="1741" y="1878"/>
                    <a:pt x="1770" y="1919"/>
                    <a:pt x="1811" y="1944"/>
                  </a:cubicBezTo>
                  <a:cubicBezTo>
                    <a:pt x="1841" y="1965"/>
                    <a:pt x="1877" y="1976"/>
                    <a:pt x="1914" y="1976"/>
                  </a:cubicBezTo>
                  <a:cubicBezTo>
                    <a:pt x="1975" y="1976"/>
                    <a:pt x="2036" y="1945"/>
                    <a:pt x="2063" y="1885"/>
                  </a:cubicBezTo>
                  <a:cubicBezTo>
                    <a:pt x="2091" y="1825"/>
                    <a:pt x="2117" y="1764"/>
                    <a:pt x="2139" y="1700"/>
                  </a:cubicBezTo>
                  <a:cubicBezTo>
                    <a:pt x="2158" y="1640"/>
                    <a:pt x="2177" y="1578"/>
                    <a:pt x="2193" y="1517"/>
                  </a:cubicBezTo>
                  <a:cubicBezTo>
                    <a:pt x="2226" y="1385"/>
                    <a:pt x="2250" y="1252"/>
                    <a:pt x="2261" y="1118"/>
                  </a:cubicBezTo>
                  <a:cubicBezTo>
                    <a:pt x="2265" y="1069"/>
                    <a:pt x="2269" y="1020"/>
                    <a:pt x="2269" y="969"/>
                  </a:cubicBezTo>
                  <a:cubicBezTo>
                    <a:pt x="2292" y="879"/>
                    <a:pt x="2318" y="788"/>
                    <a:pt x="2343" y="700"/>
                  </a:cubicBezTo>
                  <a:lnTo>
                    <a:pt x="2343" y="700"/>
                  </a:lnTo>
                  <a:cubicBezTo>
                    <a:pt x="2341" y="705"/>
                    <a:pt x="2340" y="709"/>
                    <a:pt x="2338" y="714"/>
                  </a:cubicBezTo>
                  <a:cubicBezTo>
                    <a:pt x="2365" y="632"/>
                    <a:pt x="2392" y="548"/>
                    <a:pt x="2417" y="466"/>
                  </a:cubicBezTo>
                  <a:cubicBezTo>
                    <a:pt x="2441" y="388"/>
                    <a:pt x="2474" y="314"/>
                    <a:pt x="2503" y="238"/>
                  </a:cubicBezTo>
                  <a:cubicBezTo>
                    <a:pt x="2536" y="146"/>
                    <a:pt x="2489" y="44"/>
                    <a:pt x="2397" y="11"/>
                  </a:cubicBezTo>
                  <a:cubicBezTo>
                    <a:pt x="2377" y="4"/>
                    <a:pt x="2357" y="1"/>
                    <a:pt x="2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49" name="Google Shape;9349;p18"/>
            <p:cNvSpPr/>
            <p:nvPr/>
          </p:nvSpPr>
          <p:spPr>
            <a:xfrm>
              <a:off x="3106750" y="1912250"/>
              <a:ext cx="81225" cy="37775"/>
            </a:xfrm>
            <a:custGeom>
              <a:avLst/>
              <a:gdLst/>
              <a:ahLst/>
              <a:cxnLst/>
              <a:rect l="l" t="t" r="r" b="b"/>
              <a:pathLst>
                <a:path w="3249" h="1511" extrusionOk="0">
                  <a:moveTo>
                    <a:pt x="3090" y="0"/>
                  </a:moveTo>
                  <a:cubicBezTo>
                    <a:pt x="3081" y="0"/>
                    <a:pt x="3071" y="1"/>
                    <a:pt x="3062" y="3"/>
                  </a:cubicBezTo>
                  <a:cubicBezTo>
                    <a:pt x="2867" y="48"/>
                    <a:pt x="2673" y="92"/>
                    <a:pt x="2476" y="135"/>
                  </a:cubicBezTo>
                  <a:cubicBezTo>
                    <a:pt x="2131" y="212"/>
                    <a:pt x="1786" y="288"/>
                    <a:pt x="1444" y="377"/>
                  </a:cubicBezTo>
                  <a:cubicBezTo>
                    <a:pt x="1335" y="406"/>
                    <a:pt x="1226" y="432"/>
                    <a:pt x="1117" y="461"/>
                  </a:cubicBezTo>
                  <a:cubicBezTo>
                    <a:pt x="914" y="512"/>
                    <a:pt x="716" y="576"/>
                    <a:pt x="521" y="651"/>
                  </a:cubicBezTo>
                  <a:cubicBezTo>
                    <a:pt x="412" y="692"/>
                    <a:pt x="308" y="747"/>
                    <a:pt x="211" y="812"/>
                  </a:cubicBezTo>
                  <a:cubicBezTo>
                    <a:pt x="138" y="865"/>
                    <a:pt x="64" y="928"/>
                    <a:pt x="32" y="1015"/>
                  </a:cubicBezTo>
                  <a:cubicBezTo>
                    <a:pt x="1" y="1105"/>
                    <a:pt x="12" y="1207"/>
                    <a:pt x="62" y="1289"/>
                  </a:cubicBezTo>
                  <a:cubicBezTo>
                    <a:pt x="86" y="1330"/>
                    <a:pt x="126" y="1358"/>
                    <a:pt x="162" y="1390"/>
                  </a:cubicBezTo>
                  <a:cubicBezTo>
                    <a:pt x="200" y="1422"/>
                    <a:pt x="241" y="1449"/>
                    <a:pt x="281" y="1479"/>
                  </a:cubicBezTo>
                  <a:cubicBezTo>
                    <a:pt x="309" y="1500"/>
                    <a:pt x="343" y="1511"/>
                    <a:pt x="377" y="1511"/>
                  </a:cubicBezTo>
                  <a:cubicBezTo>
                    <a:pt x="379" y="1511"/>
                    <a:pt x="381" y="1511"/>
                    <a:pt x="384" y="1510"/>
                  </a:cubicBezTo>
                  <a:cubicBezTo>
                    <a:pt x="384" y="1510"/>
                    <a:pt x="385" y="1510"/>
                    <a:pt x="386" y="1510"/>
                  </a:cubicBezTo>
                  <a:cubicBezTo>
                    <a:pt x="557" y="1510"/>
                    <a:pt x="629" y="1290"/>
                    <a:pt x="490" y="1189"/>
                  </a:cubicBezTo>
                  <a:cubicBezTo>
                    <a:pt x="457" y="1165"/>
                    <a:pt x="423" y="1142"/>
                    <a:pt x="390" y="1116"/>
                  </a:cubicBezTo>
                  <a:cubicBezTo>
                    <a:pt x="401" y="1105"/>
                    <a:pt x="415" y="1096"/>
                    <a:pt x="430" y="1086"/>
                  </a:cubicBezTo>
                  <a:cubicBezTo>
                    <a:pt x="461" y="1062"/>
                    <a:pt x="496" y="1042"/>
                    <a:pt x="531" y="1023"/>
                  </a:cubicBezTo>
                  <a:lnTo>
                    <a:pt x="531" y="1023"/>
                  </a:lnTo>
                  <a:lnTo>
                    <a:pt x="510" y="1032"/>
                  </a:lnTo>
                  <a:cubicBezTo>
                    <a:pt x="596" y="990"/>
                    <a:pt x="685" y="955"/>
                    <a:pt x="773" y="918"/>
                  </a:cubicBezTo>
                  <a:lnTo>
                    <a:pt x="773" y="918"/>
                  </a:lnTo>
                  <a:lnTo>
                    <a:pt x="759" y="925"/>
                  </a:lnTo>
                  <a:cubicBezTo>
                    <a:pt x="941" y="855"/>
                    <a:pt x="1129" y="800"/>
                    <a:pt x="1318" y="747"/>
                  </a:cubicBezTo>
                  <a:cubicBezTo>
                    <a:pt x="1427" y="717"/>
                    <a:pt x="1535" y="686"/>
                    <a:pt x="1644" y="657"/>
                  </a:cubicBezTo>
                  <a:lnTo>
                    <a:pt x="2116" y="538"/>
                  </a:lnTo>
                  <a:lnTo>
                    <a:pt x="2097" y="543"/>
                  </a:lnTo>
                  <a:cubicBezTo>
                    <a:pt x="2435" y="458"/>
                    <a:pt x="2776" y="379"/>
                    <a:pt x="3116" y="298"/>
                  </a:cubicBezTo>
                  <a:cubicBezTo>
                    <a:pt x="3197" y="282"/>
                    <a:pt x="3249" y="204"/>
                    <a:pt x="3236" y="124"/>
                  </a:cubicBezTo>
                  <a:cubicBezTo>
                    <a:pt x="3224" y="55"/>
                    <a:pt x="3159" y="0"/>
                    <a:pt x="3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0" name="Google Shape;9350;p18"/>
            <p:cNvSpPr/>
            <p:nvPr/>
          </p:nvSpPr>
          <p:spPr>
            <a:xfrm>
              <a:off x="3193700" y="1868975"/>
              <a:ext cx="68650" cy="104150"/>
            </a:xfrm>
            <a:custGeom>
              <a:avLst/>
              <a:gdLst/>
              <a:ahLst/>
              <a:cxnLst/>
              <a:rect l="l" t="t" r="r" b="b"/>
              <a:pathLst>
                <a:path w="2746" h="4166" extrusionOk="0">
                  <a:moveTo>
                    <a:pt x="1425" y="2664"/>
                  </a:moveTo>
                  <a:cubicBezTo>
                    <a:pt x="1462" y="2665"/>
                    <a:pt x="1496" y="2667"/>
                    <a:pt x="1531" y="2672"/>
                  </a:cubicBezTo>
                  <a:lnTo>
                    <a:pt x="1424" y="2836"/>
                  </a:lnTo>
                  <a:cubicBezTo>
                    <a:pt x="1381" y="2901"/>
                    <a:pt x="1332" y="2964"/>
                    <a:pt x="1286" y="3026"/>
                  </a:cubicBezTo>
                  <a:cubicBezTo>
                    <a:pt x="1259" y="3058"/>
                    <a:pt x="1232" y="3089"/>
                    <a:pt x="1207" y="3120"/>
                  </a:cubicBezTo>
                  <a:cubicBezTo>
                    <a:pt x="1181" y="3150"/>
                    <a:pt x="1158" y="3181"/>
                    <a:pt x="1131" y="3208"/>
                  </a:cubicBezTo>
                  <a:cubicBezTo>
                    <a:pt x="1071" y="3272"/>
                    <a:pt x="1012" y="3335"/>
                    <a:pt x="950" y="3395"/>
                  </a:cubicBezTo>
                  <a:lnTo>
                    <a:pt x="874" y="3466"/>
                  </a:lnTo>
                  <a:cubicBezTo>
                    <a:pt x="846" y="3493"/>
                    <a:pt x="817" y="3522"/>
                    <a:pt x="786" y="3547"/>
                  </a:cubicBezTo>
                  <a:cubicBezTo>
                    <a:pt x="714" y="3606"/>
                    <a:pt x="645" y="3664"/>
                    <a:pt x="570" y="3718"/>
                  </a:cubicBezTo>
                  <a:cubicBezTo>
                    <a:pt x="532" y="3745"/>
                    <a:pt x="496" y="3770"/>
                    <a:pt x="456" y="3792"/>
                  </a:cubicBezTo>
                  <a:cubicBezTo>
                    <a:pt x="439" y="3802"/>
                    <a:pt x="422" y="3810"/>
                    <a:pt x="404" y="3818"/>
                  </a:cubicBezTo>
                  <a:lnTo>
                    <a:pt x="395" y="3819"/>
                  </a:lnTo>
                  <a:lnTo>
                    <a:pt x="387" y="3819"/>
                  </a:lnTo>
                  <a:lnTo>
                    <a:pt x="382" y="3821"/>
                  </a:lnTo>
                  <a:lnTo>
                    <a:pt x="380" y="3819"/>
                  </a:lnTo>
                  <a:lnTo>
                    <a:pt x="372" y="3810"/>
                  </a:lnTo>
                  <a:lnTo>
                    <a:pt x="367" y="3798"/>
                  </a:lnTo>
                  <a:lnTo>
                    <a:pt x="367" y="3798"/>
                  </a:lnTo>
                  <a:cubicBezTo>
                    <a:pt x="368" y="3799"/>
                    <a:pt x="368" y="3801"/>
                    <a:pt x="369" y="3803"/>
                  </a:cubicBezTo>
                  <a:lnTo>
                    <a:pt x="368" y="3800"/>
                  </a:lnTo>
                  <a:cubicBezTo>
                    <a:pt x="367" y="3799"/>
                    <a:pt x="367" y="3798"/>
                    <a:pt x="367" y="3797"/>
                  </a:cubicBezTo>
                  <a:lnTo>
                    <a:pt x="367" y="3797"/>
                  </a:lnTo>
                  <a:lnTo>
                    <a:pt x="367" y="3798"/>
                  </a:lnTo>
                  <a:lnTo>
                    <a:pt x="367" y="3798"/>
                  </a:lnTo>
                  <a:cubicBezTo>
                    <a:pt x="367" y="3797"/>
                    <a:pt x="367" y="3797"/>
                    <a:pt x="367" y="3797"/>
                  </a:cubicBezTo>
                  <a:lnTo>
                    <a:pt x="367" y="3797"/>
                  </a:lnTo>
                  <a:cubicBezTo>
                    <a:pt x="367" y="3797"/>
                    <a:pt x="367" y="3797"/>
                    <a:pt x="367" y="3797"/>
                  </a:cubicBezTo>
                  <a:lnTo>
                    <a:pt x="367" y="3797"/>
                  </a:lnTo>
                  <a:lnTo>
                    <a:pt x="366" y="3795"/>
                  </a:lnTo>
                  <a:lnTo>
                    <a:pt x="366" y="3795"/>
                  </a:lnTo>
                  <a:cubicBezTo>
                    <a:pt x="366" y="3796"/>
                    <a:pt x="367" y="3796"/>
                    <a:pt x="367" y="3797"/>
                  </a:cubicBezTo>
                  <a:lnTo>
                    <a:pt x="367" y="3797"/>
                  </a:lnTo>
                  <a:cubicBezTo>
                    <a:pt x="365" y="3791"/>
                    <a:pt x="363" y="3786"/>
                    <a:pt x="361" y="3781"/>
                  </a:cubicBezTo>
                  <a:cubicBezTo>
                    <a:pt x="360" y="3770"/>
                    <a:pt x="358" y="3761"/>
                    <a:pt x="357" y="3751"/>
                  </a:cubicBezTo>
                  <a:cubicBezTo>
                    <a:pt x="353" y="3727"/>
                    <a:pt x="353" y="3702"/>
                    <a:pt x="353" y="3680"/>
                  </a:cubicBezTo>
                  <a:cubicBezTo>
                    <a:pt x="355" y="3659"/>
                    <a:pt x="357" y="3639"/>
                    <a:pt x="360" y="3618"/>
                  </a:cubicBezTo>
                  <a:cubicBezTo>
                    <a:pt x="366" y="3579"/>
                    <a:pt x="374" y="3541"/>
                    <a:pt x="384" y="3503"/>
                  </a:cubicBezTo>
                  <a:cubicBezTo>
                    <a:pt x="398" y="3455"/>
                    <a:pt x="414" y="3411"/>
                    <a:pt x="434" y="3365"/>
                  </a:cubicBezTo>
                  <a:cubicBezTo>
                    <a:pt x="458" y="3316"/>
                    <a:pt x="483" y="3267"/>
                    <a:pt x="510" y="3221"/>
                  </a:cubicBezTo>
                  <a:cubicBezTo>
                    <a:pt x="542" y="3170"/>
                    <a:pt x="577" y="3123"/>
                    <a:pt x="615" y="3075"/>
                  </a:cubicBezTo>
                  <a:cubicBezTo>
                    <a:pt x="654" y="3028"/>
                    <a:pt x="697" y="2982"/>
                    <a:pt x="743" y="2938"/>
                  </a:cubicBezTo>
                  <a:lnTo>
                    <a:pt x="743" y="2938"/>
                  </a:lnTo>
                  <a:lnTo>
                    <a:pt x="740" y="2939"/>
                  </a:lnTo>
                  <a:cubicBezTo>
                    <a:pt x="776" y="2906"/>
                    <a:pt x="814" y="2874"/>
                    <a:pt x="855" y="2844"/>
                  </a:cubicBezTo>
                  <a:cubicBezTo>
                    <a:pt x="887" y="2822"/>
                    <a:pt x="922" y="2801"/>
                    <a:pt x="955" y="2781"/>
                  </a:cubicBezTo>
                  <a:cubicBezTo>
                    <a:pt x="991" y="2762"/>
                    <a:pt x="1029" y="2744"/>
                    <a:pt x="1067" y="2729"/>
                  </a:cubicBezTo>
                  <a:cubicBezTo>
                    <a:pt x="1105" y="2716"/>
                    <a:pt x="1143" y="2703"/>
                    <a:pt x="1183" y="2692"/>
                  </a:cubicBezTo>
                  <a:cubicBezTo>
                    <a:pt x="1218" y="2684"/>
                    <a:pt x="1253" y="2677"/>
                    <a:pt x="1289" y="2672"/>
                  </a:cubicBezTo>
                  <a:lnTo>
                    <a:pt x="1289" y="2672"/>
                  </a:lnTo>
                  <a:cubicBezTo>
                    <a:pt x="1289" y="2672"/>
                    <a:pt x="1289" y="2672"/>
                    <a:pt x="1289" y="2672"/>
                  </a:cubicBezTo>
                  <a:cubicBezTo>
                    <a:pt x="1289" y="2672"/>
                    <a:pt x="1289" y="2672"/>
                    <a:pt x="1289" y="2672"/>
                  </a:cubicBezTo>
                  <a:lnTo>
                    <a:pt x="1289" y="2672"/>
                  </a:lnTo>
                  <a:cubicBezTo>
                    <a:pt x="1289" y="2672"/>
                    <a:pt x="1289" y="2672"/>
                    <a:pt x="1289" y="2672"/>
                  </a:cubicBezTo>
                  <a:lnTo>
                    <a:pt x="1289" y="2672"/>
                  </a:lnTo>
                  <a:cubicBezTo>
                    <a:pt x="1292" y="2672"/>
                    <a:pt x="1296" y="2671"/>
                    <a:pt x="1300" y="2670"/>
                  </a:cubicBezTo>
                  <a:lnTo>
                    <a:pt x="1300" y="2670"/>
                  </a:lnTo>
                  <a:cubicBezTo>
                    <a:pt x="1296" y="2671"/>
                    <a:pt x="1293" y="2671"/>
                    <a:pt x="1289" y="2672"/>
                  </a:cubicBezTo>
                  <a:lnTo>
                    <a:pt x="1289" y="2672"/>
                  </a:lnTo>
                  <a:cubicBezTo>
                    <a:pt x="1296" y="2670"/>
                    <a:pt x="1303" y="2669"/>
                    <a:pt x="1310" y="2668"/>
                  </a:cubicBezTo>
                  <a:lnTo>
                    <a:pt x="1310" y="2668"/>
                  </a:lnTo>
                  <a:cubicBezTo>
                    <a:pt x="1307" y="2669"/>
                    <a:pt x="1303" y="2670"/>
                    <a:pt x="1300" y="2670"/>
                  </a:cubicBezTo>
                  <a:lnTo>
                    <a:pt x="1300" y="2670"/>
                  </a:lnTo>
                  <a:cubicBezTo>
                    <a:pt x="1342" y="2666"/>
                    <a:pt x="1383" y="2664"/>
                    <a:pt x="1425" y="2664"/>
                  </a:cubicBezTo>
                  <a:close/>
                  <a:moveTo>
                    <a:pt x="2356" y="0"/>
                  </a:moveTo>
                  <a:cubicBezTo>
                    <a:pt x="2318" y="0"/>
                    <a:pt x="2280" y="10"/>
                    <a:pt x="2244" y="26"/>
                  </a:cubicBezTo>
                  <a:cubicBezTo>
                    <a:pt x="2114" y="91"/>
                    <a:pt x="2033" y="221"/>
                    <a:pt x="1962" y="343"/>
                  </a:cubicBezTo>
                  <a:cubicBezTo>
                    <a:pt x="1910" y="438"/>
                    <a:pt x="1859" y="531"/>
                    <a:pt x="1815" y="630"/>
                  </a:cubicBezTo>
                  <a:cubicBezTo>
                    <a:pt x="1764" y="734"/>
                    <a:pt x="1729" y="846"/>
                    <a:pt x="1712" y="960"/>
                  </a:cubicBezTo>
                  <a:cubicBezTo>
                    <a:pt x="1704" y="1006"/>
                    <a:pt x="1702" y="1054"/>
                    <a:pt x="1707" y="1100"/>
                  </a:cubicBezTo>
                  <a:cubicBezTo>
                    <a:pt x="1712" y="1144"/>
                    <a:pt x="1728" y="1187"/>
                    <a:pt x="1756" y="1222"/>
                  </a:cubicBezTo>
                  <a:cubicBezTo>
                    <a:pt x="1792" y="1263"/>
                    <a:pt x="1832" y="1294"/>
                    <a:pt x="1889" y="1298"/>
                  </a:cubicBezTo>
                  <a:cubicBezTo>
                    <a:pt x="1895" y="1298"/>
                    <a:pt x="1900" y="1298"/>
                    <a:pt x="1906" y="1298"/>
                  </a:cubicBezTo>
                  <a:cubicBezTo>
                    <a:pt x="1940" y="1298"/>
                    <a:pt x="1973" y="1290"/>
                    <a:pt x="2003" y="1274"/>
                  </a:cubicBezTo>
                  <a:cubicBezTo>
                    <a:pt x="2054" y="1244"/>
                    <a:pt x="2098" y="1204"/>
                    <a:pt x="2134" y="1157"/>
                  </a:cubicBezTo>
                  <a:cubicBezTo>
                    <a:pt x="2206" y="1079"/>
                    <a:pt x="2193" y="956"/>
                    <a:pt x="2107" y="894"/>
                  </a:cubicBezTo>
                  <a:cubicBezTo>
                    <a:pt x="2098" y="888"/>
                    <a:pt x="2090" y="883"/>
                    <a:pt x="2081" y="878"/>
                  </a:cubicBezTo>
                  <a:cubicBezTo>
                    <a:pt x="2093" y="843"/>
                    <a:pt x="2106" y="808"/>
                    <a:pt x="2120" y="775"/>
                  </a:cubicBezTo>
                  <a:cubicBezTo>
                    <a:pt x="2163" y="683"/>
                    <a:pt x="2209" y="595"/>
                    <a:pt x="2261" y="508"/>
                  </a:cubicBezTo>
                  <a:lnTo>
                    <a:pt x="2288" y="466"/>
                  </a:lnTo>
                  <a:lnTo>
                    <a:pt x="2288" y="495"/>
                  </a:lnTo>
                  <a:cubicBezTo>
                    <a:pt x="2285" y="592"/>
                    <a:pt x="2277" y="690"/>
                    <a:pt x="2264" y="785"/>
                  </a:cubicBezTo>
                  <a:cubicBezTo>
                    <a:pt x="2234" y="971"/>
                    <a:pt x="2183" y="1149"/>
                    <a:pt x="2131" y="1329"/>
                  </a:cubicBezTo>
                  <a:cubicBezTo>
                    <a:pt x="2114" y="1386"/>
                    <a:pt x="2093" y="1442"/>
                    <a:pt x="2074" y="1500"/>
                  </a:cubicBezTo>
                  <a:cubicBezTo>
                    <a:pt x="2054" y="1559"/>
                    <a:pt x="2038" y="1619"/>
                    <a:pt x="2014" y="1676"/>
                  </a:cubicBezTo>
                  <a:cubicBezTo>
                    <a:pt x="1967" y="1795"/>
                    <a:pt x="1917" y="1913"/>
                    <a:pt x="1870" y="2032"/>
                  </a:cubicBezTo>
                  <a:cubicBezTo>
                    <a:pt x="1824" y="2129"/>
                    <a:pt x="1778" y="2228"/>
                    <a:pt x="1731" y="2326"/>
                  </a:cubicBezTo>
                  <a:cubicBezTo>
                    <a:pt x="1724" y="2342"/>
                    <a:pt x="1716" y="2358"/>
                    <a:pt x="1707" y="2372"/>
                  </a:cubicBezTo>
                  <a:cubicBezTo>
                    <a:pt x="1609" y="2348"/>
                    <a:pt x="1508" y="2336"/>
                    <a:pt x="1408" y="2336"/>
                  </a:cubicBezTo>
                  <a:cubicBezTo>
                    <a:pt x="1299" y="2336"/>
                    <a:pt x="1191" y="2350"/>
                    <a:pt x="1085" y="2379"/>
                  </a:cubicBezTo>
                  <a:cubicBezTo>
                    <a:pt x="855" y="2440"/>
                    <a:pt x="646" y="2562"/>
                    <a:pt x="479" y="2730"/>
                  </a:cubicBezTo>
                  <a:cubicBezTo>
                    <a:pt x="312" y="2893"/>
                    <a:pt x="170" y="3091"/>
                    <a:pt x="88" y="3311"/>
                  </a:cubicBezTo>
                  <a:cubicBezTo>
                    <a:pt x="43" y="3423"/>
                    <a:pt x="16" y="3542"/>
                    <a:pt x="8" y="3663"/>
                  </a:cubicBezTo>
                  <a:cubicBezTo>
                    <a:pt x="0" y="3764"/>
                    <a:pt x="18" y="3867"/>
                    <a:pt x="59" y="3960"/>
                  </a:cubicBezTo>
                  <a:cubicBezTo>
                    <a:pt x="103" y="4049"/>
                    <a:pt x="181" y="4125"/>
                    <a:pt x="278" y="4150"/>
                  </a:cubicBezTo>
                  <a:lnTo>
                    <a:pt x="278" y="4152"/>
                  </a:lnTo>
                  <a:cubicBezTo>
                    <a:pt x="311" y="4161"/>
                    <a:pt x="347" y="4166"/>
                    <a:pt x="382" y="4166"/>
                  </a:cubicBezTo>
                  <a:cubicBezTo>
                    <a:pt x="444" y="4166"/>
                    <a:pt x="505" y="4152"/>
                    <a:pt x="561" y="4123"/>
                  </a:cubicBezTo>
                  <a:cubicBezTo>
                    <a:pt x="711" y="4046"/>
                    <a:pt x="838" y="3930"/>
                    <a:pt x="966" y="3822"/>
                  </a:cubicBezTo>
                  <a:cubicBezTo>
                    <a:pt x="1037" y="3761"/>
                    <a:pt x="1105" y="3694"/>
                    <a:pt x="1173" y="3629"/>
                  </a:cubicBezTo>
                  <a:lnTo>
                    <a:pt x="1173" y="3629"/>
                  </a:lnTo>
                  <a:lnTo>
                    <a:pt x="1166" y="3636"/>
                  </a:lnTo>
                  <a:cubicBezTo>
                    <a:pt x="1197" y="3607"/>
                    <a:pt x="1226" y="3577"/>
                    <a:pt x="1254" y="3545"/>
                  </a:cubicBezTo>
                  <a:cubicBezTo>
                    <a:pt x="1319" y="3477"/>
                    <a:pt x="1382" y="3409"/>
                    <a:pt x="1443" y="3338"/>
                  </a:cubicBezTo>
                  <a:cubicBezTo>
                    <a:pt x="1474" y="3300"/>
                    <a:pt x="1511" y="3262"/>
                    <a:pt x="1539" y="3221"/>
                  </a:cubicBezTo>
                  <a:cubicBezTo>
                    <a:pt x="1564" y="3184"/>
                    <a:pt x="1591" y="3148"/>
                    <a:pt x="1618" y="3112"/>
                  </a:cubicBezTo>
                  <a:cubicBezTo>
                    <a:pt x="1696" y="3006"/>
                    <a:pt x="1770" y="2895"/>
                    <a:pt x="1838" y="2781"/>
                  </a:cubicBezTo>
                  <a:lnTo>
                    <a:pt x="1864" y="2795"/>
                  </a:lnTo>
                  <a:cubicBezTo>
                    <a:pt x="1924" y="2835"/>
                    <a:pt x="1982" y="2876"/>
                    <a:pt x="2039" y="2922"/>
                  </a:cubicBezTo>
                  <a:cubicBezTo>
                    <a:pt x="2082" y="2960"/>
                    <a:pt x="2125" y="2999"/>
                    <a:pt x="2168" y="3039"/>
                  </a:cubicBezTo>
                  <a:cubicBezTo>
                    <a:pt x="2210" y="3077"/>
                    <a:pt x="2256" y="3112"/>
                    <a:pt x="2305" y="3142"/>
                  </a:cubicBezTo>
                  <a:cubicBezTo>
                    <a:pt x="2365" y="3173"/>
                    <a:pt x="2429" y="3202"/>
                    <a:pt x="2492" y="3229"/>
                  </a:cubicBezTo>
                  <a:cubicBezTo>
                    <a:pt x="2510" y="3236"/>
                    <a:pt x="2529" y="3240"/>
                    <a:pt x="2548" y="3240"/>
                  </a:cubicBezTo>
                  <a:cubicBezTo>
                    <a:pt x="2618" y="3240"/>
                    <a:pt x="2687" y="3192"/>
                    <a:pt x="2712" y="3126"/>
                  </a:cubicBezTo>
                  <a:cubicBezTo>
                    <a:pt x="2745" y="3034"/>
                    <a:pt x="2695" y="2942"/>
                    <a:pt x="2609" y="2904"/>
                  </a:cubicBezTo>
                  <a:cubicBezTo>
                    <a:pt x="2587" y="2895"/>
                    <a:pt x="2563" y="2885"/>
                    <a:pt x="2541" y="2876"/>
                  </a:cubicBezTo>
                  <a:lnTo>
                    <a:pt x="2541" y="2876"/>
                  </a:lnTo>
                  <a:lnTo>
                    <a:pt x="2563" y="2884"/>
                  </a:lnTo>
                  <a:cubicBezTo>
                    <a:pt x="2533" y="2871"/>
                    <a:pt x="2503" y="2855"/>
                    <a:pt x="2473" y="2839"/>
                  </a:cubicBezTo>
                  <a:cubicBezTo>
                    <a:pt x="2453" y="2827"/>
                    <a:pt x="2434" y="2812"/>
                    <a:pt x="2415" y="2797"/>
                  </a:cubicBezTo>
                  <a:cubicBezTo>
                    <a:pt x="2359" y="2751"/>
                    <a:pt x="2305" y="2700"/>
                    <a:pt x="2248" y="2657"/>
                  </a:cubicBezTo>
                  <a:cubicBezTo>
                    <a:pt x="2169" y="2597"/>
                    <a:pt x="2087" y="2543"/>
                    <a:pt x="2003" y="2494"/>
                  </a:cubicBezTo>
                  <a:cubicBezTo>
                    <a:pt x="2012" y="2475"/>
                    <a:pt x="2022" y="2456"/>
                    <a:pt x="2031" y="2439"/>
                  </a:cubicBezTo>
                  <a:cubicBezTo>
                    <a:pt x="2058" y="2379"/>
                    <a:pt x="2087" y="2320"/>
                    <a:pt x="2114" y="2260"/>
                  </a:cubicBezTo>
                  <a:cubicBezTo>
                    <a:pt x="2131" y="2225"/>
                    <a:pt x="2150" y="2189"/>
                    <a:pt x="2166" y="2152"/>
                  </a:cubicBezTo>
                  <a:cubicBezTo>
                    <a:pt x="2202" y="2057"/>
                    <a:pt x="2242" y="1962"/>
                    <a:pt x="2282" y="1867"/>
                  </a:cubicBezTo>
                  <a:cubicBezTo>
                    <a:pt x="2312" y="1798"/>
                    <a:pt x="2337" y="1728"/>
                    <a:pt x="2361" y="1657"/>
                  </a:cubicBezTo>
                  <a:cubicBezTo>
                    <a:pt x="2427" y="1464"/>
                    <a:pt x="2495" y="1269"/>
                    <a:pt x="2546" y="1071"/>
                  </a:cubicBezTo>
                  <a:cubicBezTo>
                    <a:pt x="2608" y="826"/>
                    <a:pt x="2647" y="568"/>
                    <a:pt x="2628" y="316"/>
                  </a:cubicBezTo>
                  <a:cubicBezTo>
                    <a:pt x="2623" y="259"/>
                    <a:pt x="2608" y="202"/>
                    <a:pt x="2582" y="151"/>
                  </a:cubicBezTo>
                  <a:cubicBezTo>
                    <a:pt x="2563" y="110"/>
                    <a:pt x="2535" y="74"/>
                    <a:pt x="2497" y="47"/>
                  </a:cubicBezTo>
                  <a:cubicBezTo>
                    <a:pt x="2479" y="34"/>
                    <a:pt x="2459" y="23"/>
                    <a:pt x="2438" y="14"/>
                  </a:cubicBezTo>
                  <a:cubicBezTo>
                    <a:pt x="2416" y="7"/>
                    <a:pt x="2396" y="4"/>
                    <a:pt x="2373" y="1"/>
                  </a:cubicBezTo>
                  <a:cubicBezTo>
                    <a:pt x="2368" y="1"/>
                    <a:pt x="2362" y="0"/>
                    <a:pt x="2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1" name="Google Shape;9351;p18"/>
            <p:cNvSpPr/>
            <p:nvPr/>
          </p:nvSpPr>
          <p:spPr>
            <a:xfrm>
              <a:off x="3293625" y="1875050"/>
              <a:ext cx="35725" cy="66875"/>
            </a:xfrm>
            <a:custGeom>
              <a:avLst/>
              <a:gdLst/>
              <a:ahLst/>
              <a:cxnLst/>
              <a:rect l="l" t="t" r="r" b="b"/>
              <a:pathLst>
                <a:path w="1429" h="2675" extrusionOk="0">
                  <a:moveTo>
                    <a:pt x="213" y="1"/>
                  </a:moveTo>
                  <a:cubicBezTo>
                    <a:pt x="173" y="1"/>
                    <a:pt x="132" y="14"/>
                    <a:pt x="99" y="41"/>
                  </a:cubicBezTo>
                  <a:cubicBezTo>
                    <a:pt x="1" y="128"/>
                    <a:pt x="12" y="268"/>
                    <a:pt x="50" y="382"/>
                  </a:cubicBezTo>
                  <a:cubicBezTo>
                    <a:pt x="100" y="529"/>
                    <a:pt x="173" y="667"/>
                    <a:pt x="247" y="803"/>
                  </a:cubicBezTo>
                  <a:cubicBezTo>
                    <a:pt x="303" y="904"/>
                    <a:pt x="360" y="1005"/>
                    <a:pt x="415" y="1108"/>
                  </a:cubicBezTo>
                  <a:cubicBezTo>
                    <a:pt x="416" y="1109"/>
                    <a:pt x="416" y="1110"/>
                    <a:pt x="417" y="1112"/>
                  </a:cubicBezTo>
                  <a:lnTo>
                    <a:pt x="417" y="1112"/>
                  </a:lnTo>
                  <a:lnTo>
                    <a:pt x="423" y="1123"/>
                  </a:lnTo>
                  <a:cubicBezTo>
                    <a:pt x="425" y="1125"/>
                    <a:pt x="426" y="1127"/>
                    <a:pt x="426" y="1129"/>
                  </a:cubicBezTo>
                  <a:lnTo>
                    <a:pt x="426" y="1129"/>
                  </a:lnTo>
                  <a:cubicBezTo>
                    <a:pt x="426" y="1129"/>
                    <a:pt x="426" y="1128"/>
                    <a:pt x="425" y="1127"/>
                  </a:cubicBezTo>
                  <a:lnTo>
                    <a:pt x="425" y="1127"/>
                  </a:lnTo>
                  <a:cubicBezTo>
                    <a:pt x="425" y="1128"/>
                    <a:pt x="426" y="1129"/>
                    <a:pt x="426" y="1130"/>
                  </a:cubicBezTo>
                  <a:lnTo>
                    <a:pt x="426" y="1130"/>
                  </a:lnTo>
                  <a:cubicBezTo>
                    <a:pt x="426" y="1130"/>
                    <a:pt x="426" y="1130"/>
                    <a:pt x="426" y="1131"/>
                  </a:cubicBezTo>
                  <a:cubicBezTo>
                    <a:pt x="426" y="1130"/>
                    <a:pt x="426" y="1130"/>
                    <a:pt x="426" y="1130"/>
                  </a:cubicBezTo>
                  <a:lnTo>
                    <a:pt x="426" y="1130"/>
                  </a:lnTo>
                  <a:cubicBezTo>
                    <a:pt x="454" y="1181"/>
                    <a:pt x="481" y="1229"/>
                    <a:pt x="509" y="1280"/>
                  </a:cubicBezTo>
                  <a:lnTo>
                    <a:pt x="509" y="1280"/>
                  </a:lnTo>
                  <a:cubicBezTo>
                    <a:pt x="509" y="1280"/>
                    <a:pt x="509" y="1279"/>
                    <a:pt x="509" y="1279"/>
                  </a:cubicBezTo>
                  <a:lnTo>
                    <a:pt x="509" y="1279"/>
                  </a:lnTo>
                  <a:lnTo>
                    <a:pt x="509" y="1281"/>
                  </a:lnTo>
                  <a:lnTo>
                    <a:pt x="509" y="1281"/>
                  </a:lnTo>
                  <a:cubicBezTo>
                    <a:pt x="509" y="1280"/>
                    <a:pt x="509" y="1280"/>
                    <a:pt x="509" y="1280"/>
                  </a:cubicBezTo>
                  <a:lnTo>
                    <a:pt x="509" y="1280"/>
                  </a:lnTo>
                  <a:cubicBezTo>
                    <a:pt x="509" y="1281"/>
                    <a:pt x="509" y="1281"/>
                    <a:pt x="510" y="1282"/>
                  </a:cubicBezTo>
                  <a:lnTo>
                    <a:pt x="510" y="1282"/>
                  </a:lnTo>
                  <a:lnTo>
                    <a:pt x="509" y="1281"/>
                  </a:lnTo>
                  <a:lnTo>
                    <a:pt x="509" y="1281"/>
                  </a:lnTo>
                  <a:cubicBezTo>
                    <a:pt x="510" y="1281"/>
                    <a:pt x="510" y="1282"/>
                    <a:pt x="510" y="1282"/>
                  </a:cubicBezTo>
                  <a:cubicBezTo>
                    <a:pt x="510" y="1282"/>
                    <a:pt x="510" y="1282"/>
                    <a:pt x="510" y="1282"/>
                  </a:cubicBezTo>
                  <a:lnTo>
                    <a:pt x="510" y="1282"/>
                  </a:lnTo>
                  <a:lnTo>
                    <a:pt x="513" y="1290"/>
                  </a:lnTo>
                  <a:lnTo>
                    <a:pt x="513" y="1289"/>
                  </a:lnTo>
                  <a:lnTo>
                    <a:pt x="515" y="1292"/>
                  </a:lnTo>
                  <a:cubicBezTo>
                    <a:pt x="518" y="1296"/>
                    <a:pt x="520" y="1300"/>
                    <a:pt x="523" y="1304"/>
                  </a:cubicBezTo>
                  <a:lnTo>
                    <a:pt x="523" y="1304"/>
                  </a:lnTo>
                  <a:cubicBezTo>
                    <a:pt x="528" y="1313"/>
                    <a:pt x="533" y="1322"/>
                    <a:pt x="539" y="1332"/>
                  </a:cubicBezTo>
                  <a:lnTo>
                    <a:pt x="536" y="1327"/>
                  </a:lnTo>
                  <a:lnTo>
                    <a:pt x="536" y="1327"/>
                  </a:lnTo>
                  <a:cubicBezTo>
                    <a:pt x="637" y="1514"/>
                    <a:pt x="729" y="1707"/>
                    <a:pt x="813" y="1903"/>
                  </a:cubicBezTo>
                  <a:cubicBezTo>
                    <a:pt x="906" y="2126"/>
                    <a:pt x="993" y="2353"/>
                    <a:pt x="1085" y="2577"/>
                  </a:cubicBezTo>
                  <a:lnTo>
                    <a:pt x="1083" y="2577"/>
                  </a:lnTo>
                  <a:cubicBezTo>
                    <a:pt x="1112" y="2639"/>
                    <a:pt x="1174" y="2675"/>
                    <a:pt x="1238" y="2675"/>
                  </a:cubicBezTo>
                  <a:cubicBezTo>
                    <a:pt x="1262" y="2675"/>
                    <a:pt x="1286" y="2670"/>
                    <a:pt x="1308" y="2660"/>
                  </a:cubicBezTo>
                  <a:cubicBezTo>
                    <a:pt x="1392" y="2619"/>
                    <a:pt x="1428" y="2519"/>
                    <a:pt x="1390" y="2435"/>
                  </a:cubicBezTo>
                  <a:cubicBezTo>
                    <a:pt x="1249" y="2107"/>
                    <a:pt x="1128" y="1770"/>
                    <a:pt x="969" y="1449"/>
                  </a:cubicBezTo>
                  <a:cubicBezTo>
                    <a:pt x="890" y="1287"/>
                    <a:pt x="806" y="1127"/>
                    <a:pt x="722" y="969"/>
                  </a:cubicBezTo>
                  <a:cubicBezTo>
                    <a:pt x="613" y="766"/>
                    <a:pt x="499" y="564"/>
                    <a:pt x="412" y="350"/>
                  </a:cubicBezTo>
                  <a:cubicBezTo>
                    <a:pt x="401" y="320"/>
                    <a:pt x="390" y="288"/>
                    <a:pt x="380" y="258"/>
                  </a:cubicBezTo>
                  <a:cubicBezTo>
                    <a:pt x="380" y="254"/>
                    <a:pt x="379" y="250"/>
                    <a:pt x="379" y="247"/>
                  </a:cubicBezTo>
                  <a:cubicBezTo>
                    <a:pt x="403" y="185"/>
                    <a:pt x="392" y="117"/>
                    <a:pt x="350" y="65"/>
                  </a:cubicBezTo>
                  <a:cubicBezTo>
                    <a:pt x="315" y="23"/>
                    <a:pt x="26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2" name="Google Shape;9352;p18"/>
            <p:cNvSpPr/>
            <p:nvPr/>
          </p:nvSpPr>
          <p:spPr>
            <a:xfrm>
              <a:off x="3281000" y="1876725"/>
              <a:ext cx="73675" cy="85375"/>
            </a:xfrm>
            <a:custGeom>
              <a:avLst/>
              <a:gdLst/>
              <a:ahLst/>
              <a:cxnLst/>
              <a:rect l="l" t="t" r="r" b="b"/>
              <a:pathLst>
                <a:path w="2947" h="3415" extrusionOk="0">
                  <a:moveTo>
                    <a:pt x="676" y="2545"/>
                  </a:moveTo>
                  <a:cubicBezTo>
                    <a:pt x="675" y="2548"/>
                    <a:pt x="673" y="2551"/>
                    <a:pt x="671" y="2554"/>
                  </a:cubicBezTo>
                  <a:lnTo>
                    <a:pt x="671" y="2554"/>
                  </a:lnTo>
                  <a:cubicBezTo>
                    <a:pt x="673" y="2551"/>
                    <a:pt x="675" y="2549"/>
                    <a:pt x="676" y="2545"/>
                  </a:cubicBezTo>
                  <a:close/>
                  <a:moveTo>
                    <a:pt x="26" y="3159"/>
                  </a:moveTo>
                  <a:cubicBezTo>
                    <a:pt x="24" y="3165"/>
                    <a:pt x="23" y="3170"/>
                    <a:pt x="21" y="3175"/>
                  </a:cubicBezTo>
                  <a:lnTo>
                    <a:pt x="21" y="3175"/>
                  </a:lnTo>
                  <a:cubicBezTo>
                    <a:pt x="23" y="3170"/>
                    <a:pt x="25" y="3165"/>
                    <a:pt x="26" y="3159"/>
                  </a:cubicBezTo>
                  <a:close/>
                  <a:moveTo>
                    <a:pt x="21" y="3175"/>
                  </a:moveTo>
                  <a:lnTo>
                    <a:pt x="21" y="3175"/>
                  </a:lnTo>
                  <a:cubicBezTo>
                    <a:pt x="21" y="3176"/>
                    <a:pt x="21" y="3176"/>
                    <a:pt x="21" y="3176"/>
                  </a:cubicBezTo>
                  <a:lnTo>
                    <a:pt x="21" y="3176"/>
                  </a:lnTo>
                  <a:cubicBezTo>
                    <a:pt x="21" y="3176"/>
                    <a:pt x="21" y="3176"/>
                    <a:pt x="21" y="3175"/>
                  </a:cubicBezTo>
                  <a:close/>
                  <a:moveTo>
                    <a:pt x="2760" y="1"/>
                  </a:moveTo>
                  <a:cubicBezTo>
                    <a:pt x="2742" y="1"/>
                    <a:pt x="2725" y="3"/>
                    <a:pt x="2707" y="8"/>
                  </a:cubicBezTo>
                  <a:cubicBezTo>
                    <a:pt x="2582" y="39"/>
                    <a:pt x="2462" y="84"/>
                    <a:pt x="2347" y="139"/>
                  </a:cubicBezTo>
                  <a:cubicBezTo>
                    <a:pt x="2237" y="196"/>
                    <a:pt x="2131" y="259"/>
                    <a:pt x="2033" y="331"/>
                  </a:cubicBezTo>
                  <a:cubicBezTo>
                    <a:pt x="1829" y="481"/>
                    <a:pt x="1644" y="655"/>
                    <a:pt x="1482" y="850"/>
                  </a:cubicBezTo>
                  <a:cubicBezTo>
                    <a:pt x="1308" y="1052"/>
                    <a:pt x="1150" y="1268"/>
                    <a:pt x="988" y="1481"/>
                  </a:cubicBezTo>
                  <a:cubicBezTo>
                    <a:pt x="941" y="1545"/>
                    <a:pt x="897" y="1611"/>
                    <a:pt x="851" y="1679"/>
                  </a:cubicBezTo>
                  <a:cubicBezTo>
                    <a:pt x="805" y="1747"/>
                    <a:pt x="757" y="1814"/>
                    <a:pt x="713" y="1884"/>
                  </a:cubicBezTo>
                  <a:cubicBezTo>
                    <a:pt x="605" y="2051"/>
                    <a:pt x="498" y="2221"/>
                    <a:pt x="393" y="2393"/>
                  </a:cubicBezTo>
                  <a:lnTo>
                    <a:pt x="404" y="2374"/>
                  </a:lnTo>
                  <a:lnTo>
                    <a:pt x="404" y="2374"/>
                  </a:lnTo>
                  <a:cubicBezTo>
                    <a:pt x="333" y="2490"/>
                    <a:pt x="265" y="2609"/>
                    <a:pt x="205" y="2730"/>
                  </a:cubicBezTo>
                  <a:cubicBezTo>
                    <a:pt x="129" y="2874"/>
                    <a:pt x="67" y="3026"/>
                    <a:pt x="20" y="3182"/>
                  </a:cubicBezTo>
                  <a:cubicBezTo>
                    <a:pt x="20" y="3180"/>
                    <a:pt x="20" y="3178"/>
                    <a:pt x="21" y="3176"/>
                  </a:cubicBezTo>
                  <a:lnTo>
                    <a:pt x="21" y="3176"/>
                  </a:lnTo>
                  <a:cubicBezTo>
                    <a:pt x="20" y="3179"/>
                    <a:pt x="19" y="3182"/>
                    <a:pt x="18" y="3185"/>
                  </a:cubicBezTo>
                  <a:cubicBezTo>
                    <a:pt x="1" y="3234"/>
                    <a:pt x="7" y="3289"/>
                    <a:pt x="35" y="3334"/>
                  </a:cubicBezTo>
                  <a:cubicBezTo>
                    <a:pt x="59" y="3372"/>
                    <a:pt x="97" y="3398"/>
                    <a:pt x="141" y="3408"/>
                  </a:cubicBezTo>
                  <a:cubicBezTo>
                    <a:pt x="154" y="3411"/>
                    <a:pt x="165" y="3413"/>
                    <a:pt x="178" y="3414"/>
                  </a:cubicBezTo>
                  <a:cubicBezTo>
                    <a:pt x="255" y="3413"/>
                    <a:pt x="323" y="3357"/>
                    <a:pt x="342" y="3281"/>
                  </a:cubicBezTo>
                  <a:lnTo>
                    <a:pt x="358" y="3216"/>
                  </a:lnTo>
                  <a:cubicBezTo>
                    <a:pt x="387" y="3129"/>
                    <a:pt x="420" y="3044"/>
                    <a:pt x="456" y="2962"/>
                  </a:cubicBezTo>
                  <a:cubicBezTo>
                    <a:pt x="491" y="2889"/>
                    <a:pt x="528" y="2816"/>
                    <a:pt x="563" y="2748"/>
                  </a:cubicBezTo>
                  <a:cubicBezTo>
                    <a:pt x="597" y="2681"/>
                    <a:pt x="635" y="2618"/>
                    <a:pt x="671" y="2554"/>
                  </a:cubicBezTo>
                  <a:lnTo>
                    <a:pt x="671" y="2554"/>
                  </a:lnTo>
                  <a:cubicBezTo>
                    <a:pt x="670" y="2557"/>
                    <a:pt x="668" y="2560"/>
                    <a:pt x="665" y="2563"/>
                  </a:cubicBezTo>
                  <a:cubicBezTo>
                    <a:pt x="710" y="2491"/>
                    <a:pt x="754" y="2420"/>
                    <a:pt x="798" y="2347"/>
                  </a:cubicBezTo>
                  <a:cubicBezTo>
                    <a:pt x="916" y="2157"/>
                    <a:pt x="1044" y="1974"/>
                    <a:pt x="1174" y="1789"/>
                  </a:cubicBezTo>
                  <a:cubicBezTo>
                    <a:pt x="1291" y="1622"/>
                    <a:pt x="1417" y="1461"/>
                    <a:pt x="1544" y="1299"/>
                  </a:cubicBezTo>
                  <a:cubicBezTo>
                    <a:pt x="1675" y="1138"/>
                    <a:pt x="1815" y="983"/>
                    <a:pt x="1965" y="837"/>
                  </a:cubicBezTo>
                  <a:lnTo>
                    <a:pt x="1965" y="837"/>
                  </a:lnTo>
                  <a:lnTo>
                    <a:pt x="1948" y="851"/>
                  </a:lnTo>
                  <a:cubicBezTo>
                    <a:pt x="2030" y="775"/>
                    <a:pt x="2115" y="703"/>
                    <a:pt x="2206" y="636"/>
                  </a:cubicBezTo>
                  <a:cubicBezTo>
                    <a:pt x="2275" y="587"/>
                    <a:pt x="2347" y="541"/>
                    <a:pt x="2421" y="498"/>
                  </a:cubicBezTo>
                  <a:cubicBezTo>
                    <a:pt x="2472" y="471"/>
                    <a:pt x="2522" y="448"/>
                    <a:pt x="2576" y="426"/>
                  </a:cubicBezTo>
                  <a:cubicBezTo>
                    <a:pt x="2638" y="402"/>
                    <a:pt x="2700" y="380"/>
                    <a:pt x="2763" y="362"/>
                  </a:cubicBezTo>
                  <a:lnTo>
                    <a:pt x="2763" y="362"/>
                  </a:lnTo>
                  <a:cubicBezTo>
                    <a:pt x="2755" y="364"/>
                    <a:pt x="2749" y="365"/>
                    <a:pt x="2741" y="367"/>
                  </a:cubicBezTo>
                  <a:lnTo>
                    <a:pt x="2793" y="354"/>
                  </a:lnTo>
                  <a:cubicBezTo>
                    <a:pt x="2847" y="345"/>
                    <a:pt x="2893" y="310"/>
                    <a:pt x="2920" y="263"/>
                  </a:cubicBezTo>
                  <a:cubicBezTo>
                    <a:pt x="2942" y="220"/>
                    <a:pt x="2946" y="169"/>
                    <a:pt x="2932" y="123"/>
                  </a:cubicBezTo>
                  <a:cubicBezTo>
                    <a:pt x="2906" y="45"/>
                    <a:pt x="2836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3" name="Google Shape;9353;p18"/>
            <p:cNvSpPr/>
            <p:nvPr/>
          </p:nvSpPr>
          <p:spPr>
            <a:xfrm>
              <a:off x="3386775" y="1891600"/>
              <a:ext cx="40350" cy="14100"/>
            </a:xfrm>
            <a:custGeom>
              <a:avLst/>
              <a:gdLst/>
              <a:ahLst/>
              <a:cxnLst/>
              <a:rect l="l" t="t" r="r" b="b"/>
              <a:pathLst>
                <a:path w="1614" h="564" extrusionOk="0">
                  <a:moveTo>
                    <a:pt x="1265" y="0"/>
                  </a:moveTo>
                  <a:cubicBezTo>
                    <a:pt x="1215" y="0"/>
                    <a:pt x="1164" y="1"/>
                    <a:pt x="1114" y="3"/>
                  </a:cubicBezTo>
                  <a:cubicBezTo>
                    <a:pt x="1036" y="5"/>
                    <a:pt x="962" y="11"/>
                    <a:pt x="883" y="17"/>
                  </a:cubicBezTo>
                  <a:cubicBezTo>
                    <a:pt x="803" y="24"/>
                    <a:pt x="724" y="36"/>
                    <a:pt x="647" y="49"/>
                  </a:cubicBezTo>
                  <a:cubicBezTo>
                    <a:pt x="519" y="70"/>
                    <a:pt x="393" y="90"/>
                    <a:pt x="268" y="122"/>
                  </a:cubicBezTo>
                  <a:lnTo>
                    <a:pt x="273" y="120"/>
                  </a:lnTo>
                  <a:lnTo>
                    <a:pt x="273" y="120"/>
                  </a:lnTo>
                  <a:cubicBezTo>
                    <a:pt x="230" y="130"/>
                    <a:pt x="188" y="144"/>
                    <a:pt x="148" y="161"/>
                  </a:cubicBezTo>
                  <a:cubicBezTo>
                    <a:pt x="116" y="177"/>
                    <a:pt x="88" y="199"/>
                    <a:pt x="66" y="225"/>
                  </a:cubicBezTo>
                  <a:cubicBezTo>
                    <a:pt x="1" y="288"/>
                    <a:pt x="6" y="394"/>
                    <a:pt x="59" y="462"/>
                  </a:cubicBezTo>
                  <a:cubicBezTo>
                    <a:pt x="88" y="502"/>
                    <a:pt x="131" y="529"/>
                    <a:pt x="178" y="543"/>
                  </a:cubicBezTo>
                  <a:cubicBezTo>
                    <a:pt x="191" y="548"/>
                    <a:pt x="203" y="551"/>
                    <a:pt x="218" y="556"/>
                  </a:cubicBezTo>
                  <a:cubicBezTo>
                    <a:pt x="237" y="560"/>
                    <a:pt x="256" y="563"/>
                    <a:pt x="276" y="563"/>
                  </a:cubicBezTo>
                  <a:cubicBezTo>
                    <a:pt x="352" y="563"/>
                    <a:pt x="422" y="518"/>
                    <a:pt x="447" y="446"/>
                  </a:cubicBezTo>
                  <a:cubicBezTo>
                    <a:pt x="449" y="443"/>
                    <a:pt x="450" y="440"/>
                    <a:pt x="450" y="437"/>
                  </a:cubicBezTo>
                  <a:cubicBezTo>
                    <a:pt x="602" y="402"/>
                    <a:pt x="756" y="378"/>
                    <a:pt x="910" y="358"/>
                  </a:cubicBezTo>
                  <a:cubicBezTo>
                    <a:pt x="978" y="351"/>
                    <a:pt x="1046" y="345"/>
                    <a:pt x="1114" y="342"/>
                  </a:cubicBezTo>
                  <a:cubicBezTo>
                    <a:pt x="1187" y="340"/>
                    <a:pt x="1259" y="340"/>
                    <a:pt x="1334" y="340"/>
                  </a:cubicBezTo>
                  <a:lnTo>
                    <a:pt x="1422" y="343"/>
                  </a:lnTo>
                  <a:cubicBezTo>
                    <a:pt x="1426" y="344"/>
                    <a:pt x="1430" y="344"/>
                    <a:pt x="1434" y="344"/>
                  </a:cubicBezTo>
                  <a:cubicBezTo>
                    <a:pt x="1523" y="344"/>
                    <a:pt x="1598" y="276"/>
                    <a:pt x="1606" y="187"/>
                  </a:cubicBezTo>
                  <a:cubicBezTo>
                    <a:pt x="1614" y="97"/>
                    <a:pt x="1543" y="5"/>
                    <a:pt x="1449" y="3"/>
                  </a:cubicBezTo>
                  <a:cubicBezTo>
                    <a:pt x="1388" y="1"/>
                    <a:pt x="1326" y="0"/>
                    <a:pt x="1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4" name="Google Shape;9354;p18"/>
            <p:cNvSpPr/>
            <p:nvPr/>
          </p:nvSpPr>
          <p:spPr>
            <a:xfrm>
              <a:off x="3382000" y="1901850"/>
              <a:ext cx="100550" cy="31225"/>
            </a:xfrm>
            <a:custGeom>
              <a:avLst/>
              <a:gdLst/>
              <a:ahLst/>
              <a:cxnLst/>
              <a:rect l="l" t="t" r="r" b="b"/>
              <a:pathLst>
                <a:path w="4022" h="1249" extrusionOk="0">
                  <a:moveTo>
                    <a:pt x="3879" y="1"/>
                  </a:moveTo>
                  <a:cubicBezTo>
                    <a:pt x="3866" y="1"/>
                    <a:pt x="3853" y="2"/>
                    <a:pt x="3841" y="6"/>
                  </a:cubicBezTo>
                  <a:cubicBezTo>
                    <a:pt x="3731" y="43"/>
                    <a:pt x="3622" y="78"/>
                    <a:pt x="3513" y="112"/>
                  </a:cubicBezTo>
                  <a:cubicBezTo>
                    <a:pt x="3171" y="223"/>
                    <a:pt x="2831" y="334"/>
                    <a:pt x="2490" y="443"/>
                  </a:cubicBezTo>
                  <a:cubicBezTo>
                    <a:pt x="2180" y="541"/>
                    <a:pt x="1863" y="622"/>
                    <a:pt x="1548" y="703"/>
                  </a:cubicBezTo>
                  <a:cubicBezTo>
                    <a:pt x="1427" y="730"/>
                    <a:pt x="1305" y="753"/>
                    <a:pt x="1184" y="780"/>
                  </a:cubicBezTo>
                  <a:cubicBezTo>
                    <a:pt x="999" y="818"/>
                    <a:pt x="814" y="858"/>
                    <a:pt x="626" y="882"/>
                  </a:cubicBezTo>
                  <a:cubicBezTo>
                    <a:pt x="548" y="890"/>
                    <a:pt x="470" y="896"/>
                    <a:pt x="391" y="899"/>
                  </a:cubicBezTo>
                  <a:cubicBezTo>
                    <a:pt x="391" y="891"/>
                    <a:pt x="390" y="885"/>
                    <a:pt x="387" y="879"/>
                  </a:cubicBezTo>
                  <a:cubicBezTo>
                    <a:pt x="362" y="802"/>
                    <a:pt x="291" y="753"/>
                    <a:pt x="215" y="753"/>
                  </a:cubicBezTo>
                  <a:cubicBezTo>
                    <a:pt x="197" y="753"/>
                    <a:pt x="178" y="756"/>
                    <a:pt x="160" y="761"/>
                  </a:cubicBezTo>
                  <a:cubicBezTo>
                    <a:pt x="116" y="777"/>
                    <a:pt x="78" y="807"/>
                    <a:pt x="56" y="848"/>
                  </a:cubicBezTo>
                  <a:cubicBezTo>
                    <a:pt x="24" y="901"/>
                    <a:pt x="0" y="958"/>
                    <a:pt x="11" y="1019"/>
                  </a:cubicBezTo>
                  <a:cubicBezTo>
                    <a:pt x="26" y="1084"/>
                    <a:pt x="62" y="1140"/>
                    <a:pt x="116" y="1178"/>
                  </a:cubicBezTo>
                  <a:cubicBezTo>
                    <a:pt x="170" y="1217"/>
                    <a:pt x="235" y="1243"/>
                    <a:pt x="301" y="1247"/>
                  </a:cubicBezTo>
                  <a:cubicBezTo>
                    <a:pt x="319" y="1249"/>
                    <a:pt x="336" y="1249"/>
                    <a:pt x="352" y="1249"/>
                  </a:cubicBezTo>
                  <a:cubicBezTo>
                    <a:pt x="409" y="1249"/>
                    <a:pt x="463" y="1244"/>
                    <a:pt x="518" y="1239"/>
                  </a:cubicBezTo>
                  <a:cubicBezTo>
                    <a:pt x="741" y="1216"/>
                    <a:pt x="963" y="1178"/>
                    <a:pt x="1180" y="1124"/>
                  </a:cubicBezTo>
                  <a:cubicBezTo>
                    <a:pt x="1325" y="1089"/>
                    <a:pt x="1471" y="1056"/>
                    <a:pt x="1617" y="1023"/>
                  </a:cubicBezTo>
                  <a:cubicBezTo>
                    <a:pt x="1732" y="994"/>
                    <a:pt x="1846" y="958"/>
                    <a:pt x="1960" y="926"/>
                  </a:cubicBezTo>
                  <a:cubicBezTo>
                    <a:pt x="2291" y="833"/>
                    <a:pt x="2614" y="719"/>
                    <a:pt x="2942" y="605"/>
                  </a:cubicBezTo>
                  <a:cubicBezTo>
                    <a:pt x="3268" y="491"/>
                    <a:pt x="3594" y="370"/>
                    <a:pt x="3918" y="248"/>
                  </a:cubicBezTo>
                  <a:cubicBezTo>
                    <a:pt x="3985" y="228"/>
                    <a:pt x="4021" y="157"/>
                    <a:pt x="4001" y="89"/>
                  </a:cubicBezTo>
                  <a:cubicBezTo>
                    <a:pt x="3984" y="35"/>
                    <a:pt x="3933" y="1"/>
                    <a:pt x="38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5" name="Google Shape;9355;p18"/>
            <p:cNvSpPr/>
            <p:nvPr/>
          </p:nvSpPr>
          <p:spPr>
            <a:xfrm>
              <a:off x="1462550" y="2412525"/>
              <a:ext cx="56500" cy="20750"/>
            </a:xfrm>
            <a:custGeom>
              <a:avLst/>
              <a:gdLst/>
              <a:ahLst/>
              <a:cxnLst/>
              <a:rect l="l" t="t" r="r" b="b"/>
              <a:pathLst>
                <a:path w="2260" h="830" extrusionOk="0">
                  <a:moveTo>
                    <a:pt x="2049" y="0"/>
                  </a:moveTo>
                  <a:cubicBezTo>
                    <a:pt x="2038" y="0"/>
                    <a:pt x="2027" y="1"/>
                    <a:pt x="2016" y="3"/>
                  </a:cubicBezTo>
                  <a:cubicBezTo>
                    <a:pt x="1759" y="47"/>
                    <a:pt x="1504" y="104"/>
                    <a:pt x="1254" y="174"/>
                  </a:cubicBezTo>
                  <a:cubicBezTo>
                    <a:pt x="1006" y="240"/>
                    <a:pt x="757" y="307"/>
                    <a:pt x="510" y="381"/>
                  </a:cubicBezTo>
                  <a:cubicBezTo>
                    <a:pt x="442" y="400"/>
                    <a:pt x="372" y="419"/>
                    <a:pt x="301" y="432"/>
                  </a:cubicBezTo>
                  <a:lnTo>
                    <a:pt x="281" y="432"/>
                  </a:lnTo>
                  <a:cubicBezTo>
                    <a:pt x="276" y="432"/>
                    <a:pt x="272" y="432"/>
                    <a:pt x="268" y="432"/>
                  </a:cubicBezTo>
                  <a:cubicBezTo>
                    <a:pt x="87" y="432"/>
                    <a:pt x="1" y="660"/>
                    <a:pt x="141" y="780"/>
                  </a:cubicBezTo>
                  <a:cubicBezTo>
                    <a:pt x="179" y="812"/>
                    <a:pt x="226" y="829"/>
                    <a:pt x="276" y="829"/>
                  </a:cubicBezTo>
                  <a:cubicBezTo>
                    <a:pt x="278" y="829"/>
                    <a:pt x="280" y="829"/>
                    <a:pt x="282" y="829"/>
                  </a:cubicBezTo>
                  <a:lnTo>
                    <a:pt x="289" y="829"/>
                  </a:lnTo>
                  <a:cubicBezTo>
                    <a:pt x="376" y="828"/>
                    <a:pt x="459" y="799"/>
                    <a:pt x="543" y="776"/>
                  </a:cubicBezTo>
                  <a:cubicBezTo>
                    <a:pt x="607" y="758"/>
                    <a:pt x="668" y="739"/>
                    <a:pt x="730" y="720"/>
                  </a:cubicBezTo>
                  <a:cubicBezTo>
                    <a:pt x="849" y="682"/>
                    <a:pt x="969" y="646"/>
                    <a:pt x="1090" y="609"/>
                  </a:cubicBezTo>
                  <a:cubicBezTo>
                    <a:pt x="1420" y="517"/>
                    <a:pt x="1753" y="421"/>
                    <a:pt x="2093" y="373"/>
                  </a:cubicBezTo>
                  <a:cubicBezTo>
                    <a:pt x="2194" y="359"/>
                    <a:pt x="2259" y="247"/>
                    <a:pt x="2239" y="150"/>
                  </a:cubicBezTo>
                  <a:cubicBezTo>
                    <a:pt x="2220" y="57"/>
                    <a:pt x="2139" y="0"/>
                    <a:pt x="2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6" name="Google Shape;9356;p18"/>
            <p:cNvSpPr/>
            <p:nvPr/>
          </p:nvSpPr>
          <p:spPr>
            <a:xfrm>
              <a:off x="1469125" y="2439525"/>
              <a:ext cx="67325" cy="17975"/>
            </a:xfrm>
            <a:custGeom>
              <a:avLst/>
              <a:gdLst/>
              <a:ahLst/>
              <a:cxnLst/>
              <a:rect l="l" t="t" r="r" b="b"/>
              <a:pathLst>
                <a:path w="2693" h="719" extrusionOk="0">
                  <a:moveTo>
                    <a:pt x="2507" y="1"/>
                  </a:moveTo>
                  <a:cubicBezTo>
                    <a:pt x="2496" y="1"/>
                    <a:pt x="2484" y="2"/>
                    <a:pt x="2473" y="4"/>
                  </a:cubicBezTo>
                  <a:cubicBezTo>
                    <a:pt x="2158" y="64"/>
                    <a:pt x="1843" y="120"/>
                    <a:pt x="1526" y="180"/>
                  </a:cubicBezTo>
                  <a:cubicBezTo>
                    <a:pt x="1390" y="205"/>
                    <a:pt x="1251" y="231"/>
                    <a:pt x="1113" y="250"/>
                  </a:cubicBezTo>
                  <a:cubicBezTo>
                    <a:pt x="978" y="269"/>
                    <a:pt x="844" y="288"/>
                    <a:pt x="711" y="308"/>
                  </a:cubicBezTo>
                  <a:cubicBezTo>
                    <a:pt x="632" y="316"/>
                    <a:pt x="553" y="324"/>
                    <a:pt x="474" y="327"/>
                  </a:cubicBezTo>
                  <a:cubicBezTo>
                    <a:pt x="432" y="327"/>
                    <a:pt x="391" y="326"/>
                    <a:pt x="350" y="321"/>
                  </a:cubicBezTo>
                  <a:lnTo>
                    <a:pt x="317" y="316"/>
                  </a:lnTo>
                  <a:cubicBezTo>
                    <a:pt x="296" y="302"/>
                    <a:pt x="272" y="292"/>
                    <a:pt x="249" y="288"/>
                  </a:cubicBezTo>
                  <a:cubicBezTo>
                    <a:pt x="237" y="285"/>
                    <a:pt x="225" y="284"/>
                    <a:pt x="214" y="284"/>
                  </a:cubicBezTo>
                  <a:cubicBezTo>
                    <a:pt x="121" y="284"/>
                    <a:pt x="27" y="349"/>
                    <a:pt x="14" y="444"/>
                  </a:cubicBezTo>
                  <a:cubicBezTo>
                    <a:pt x="0" y="527"/>
                    <a:pt x="35" y="609"/>
                    <a:pt x="103" y="656"/>
                  </a:cubicBezTo>
                  <a:cubicBezTo>
                    <a:pt x="146" y="683"/>
                    <a:pt x="195" y="701"/>
                    <a:pt x="246" y="705"/>
                  </a:cubicBezTo>
                  <a:cubicBezTo>
                    <a:pt x="293" y="713"/>
                    <a:pt x="342" y="717"/>
                    <a:pt x="391" y="718"/>
                  </a:cubicBezTo>
                  <a:cubicBezTo>
                    <a:pt x="546" y="715"/>
                    <a:pt x="701" y="699"/>
                    <a:pt x="855" y="672"/>
                  </a:cubicBezTo>
                  <a:cubicBezTo>
                    <a:pt x="1047" y="641"/>
                    <a:pt x="1237" y="607"/>
                    <a:pt x="1428" y="571"/>
                  </a:cubicBezTo>
                  <a:cubicBezTo>
                    <a:pt x="1800" y="500"/>
                    <a:pt x="2172" y="419"/>
                    <a:pt x="2542" y="337"/>
                  </a:cubicBezTo>
                  <a:cubicBezTo>
                    <a:pt x="2634" y="318"/>
                    <a:pt x="2693" y="229"/>
                    <a:pt x="2674" y="137"/>
                  </a:cubicBezTo>
                  <a:cubicBezTo>
                    <a:pt x="2657" y="57"/>
                    <a:pt x="2586" y="1"/>
                    <a:pt x="25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7" name="Google Shape;9357;p18"/>
            <p:cNvSpPr/>
            <p:nvPr/>
          </p:nvSpPr>
          <p:spPr>
            <a:xfrm>
              <a:off x="1573350" y="2350375"/>
              <a:ext cx="61975" cy="206775"/>
            </a:xfrm>
            <a:custGeom>
              <a:avLst/>
              <a:gdLst/>
              <a:ahLst/>
              <a:cxnLst/>
              <a:rect l="l" t="t" r="r" b="b"/>
              <a:pathLst>
                <a:path w="2479" h="8271" extrusionOk="0">
                  <a:moveTo>
                    <a:pt x="814" y="1029"/>
                  </a:moveTo>
                  <a:lnTo>
                    <a:pt x="813" y="1033"/>
                  </a:lnTo>
                  <a:cubicBezTo>
                    <a:pt x="814" y="1031"/>
                    <a:pt x="814" y="1030"/>
                    <a:pt x="814" y="1029"/>
                  </a:cubicBezTo>
                  <a:close/>
                  <a:moveTo>
                    <a:pt x="1391" y="4780"/>
                  </a:moveTo>
                  <a:cubicBezTo>
                    <a:pt x="1391" y="4781"/>
                    <a:pt x="1391" y="4782"/>
                    <a:pt x="1392" y="4783"/>
                  </a:cubicBezTo>
                  <a:lnTo>
                    <a:pt x="1392" y="4783"/>
                  </a:lnTo>
                  <a:cubicBezTo>
                    <a:pt x="1391" y="4782"/>
                    <a:pt x="1391" y="4781"/>
                    <a:pt x="1391" y="4780"/>
                  </a:cubicBezTo>
                  <a:close/>
                  <a:moveTo>
                    <a:pt x="1546" y="0"/>
                  </a:moveTo>
                  <a:cubicBezTo>
                    <a:pt x="1540" y="0"/>
                    <a:pt x="1534" y="0"/>
                    <a:pt x="1528" y="1"/>
                  </a:cubicBezTo>
                  <a:cubicBezTo>
                    <a:pt x="1291" y="7"/>
                    <a:pt x="1065" y="99"/>
                    <a:pt x="890" y="259"/>
                  </a:cubicBezTo>
                  <a:cubicBezTo>
                    <a:pt x="694" y="441"/>
                    <a:pt x="552" y="669"/>
                    <a:pt x="454" y="919"/>
                  </a:cubicBezTo>
                  <a:cubicBezTo>
                    <a:pt x="351" y="1178"/>
                    <a:pt x="298" y="1457"/>
                    <a:pt x="302" y="1739"/>
                  </a:cubicBezTo>
                  <a:cubicBezTo>
                    <a:pt x="311" y="2027"/>
                    <a:pt x="363" y="2313"/>
                    <a:pt x="460" y="2586"/>
                  </a:cubicBezTo>
                  <a:cubicBezTo>
                    <a:pt x="514" y="2741"/>
                    <a:pt x="579" y="2890"/>
                    <a:pt x="643" y="3038"/>
                  </a:cubicBezTo>
                  <a:cubicBezTo>
                    <a:pt x="719" y="3216"/>
                    <a:pt x="805" y="3388"/>
                    <a:pt x="890" y="3561"/>
                  </a:cubicBezTo>
                  <a:cubicBezTo>
                    <a:pt x="985" y="3754"/>
                    <a:pt x="1077" y="3950"/>
                    <a:pt x="1167" y="4146"/>
                  </a:cubicBezTo>
                  <a:cubicBezTo>
                    <a:pt x="1201" y="4230"/>
                    <a:pt x="1232" y="4314"/>
                    <a:pt x="1266" y="4398"/>
                  </a:cubicBezTo>
                  <a:cubicBezTo>
                    <a:pt x="1313" y="4520"/>
                    <a:pt x="1353" y="4643"/>
                    <a:pt x="1387" y="4769"/>
                  </a:cubicBezTo>
                  <a:cubicBezTo>
                    <a:pt x="1388" y="4769"/>
                    <a:pt x="1389" y="4769"/>
                    <a:pt x="1389" y="4768"/>
                  </a:cubicBezTo>
                  <a:lnTo>
                    <a:pt x="1389" y="4768"/>
                  </a:lnTo>
                  <a:cubicBezTo>
                    <a:pt x="1389" y="4769"/>
                    <a:pt x="1388" y="4769"/>
                    <a:pt x="1387" y="4770"/>
                  </a:cubicBezTo>
                  <a:cubicBezTo>
                    <a:pt x="1390" y="4775"/>
                    <a:pt x="1392" y="4781"/>
                    <a:pt x="1393" y="4786"/>
                  </a:cubicBezTo>
                  <a:lnTo>
                    <a:pt x="1393" y="4786"/>
                  </a:lnTo>
                  <a:cubicBezTo>
                    <a:pt x="1393" y="4785"/>
                    <a:pt x="1392" y="4784"/>
                    <a:pt x="1392" y="4783"/>
                  </a:cubicBezTo>
                  <a:lnTo>
                    <a:pt x="1392" y="4783"/>
                  </a:lnTo>
                  <a:cubicBezTo>
                    <a:pt x="1439" y="4956"/>
                    <a:pt x="1476" y="5132"/>
                    <a:pt x="1503" y="5310"/>
                  </a:cubicBezTo>
                  <a:cubicBezTo>
                    <a:pt x="1517" y="5405"/>
                    <a:pt x="1532" y="5497"/>
                    <a:pt x="1544" y="5592"/>
                  </a:cubicBezTo>
                  <a:cubicBezTo>
                    <a:pt x="1562" y="5767"/>
                    <a:pt x="1579" y="5942"/>
                    <a:pt x="1589" y="6117"/>
                  </a:cubicBezTo>
                  <a:cubicBezTo>
                    <a:pt x="1598" y="6298"/>
                    <a:pt x="1603" y="6477"/>
                    <a:pt x="1606" y="6655"/>
                  </a:cubicBezTo>
                  <a:cubicBezTo>
                    <a:pt x="1603" y="6947"/>
                    <a:pt x="1596" y="7240"/>
                    <a:pt x="1560" y="7529"/>
                  </a:cubicBezTo>
                  <a:cubicBezTo>
                    <a:pt x="1554" y="7564"/>
                    <a:pt x="1549" y="7599"/>
                    <a:pt x="1541" y="7635"/>
                  </a:cubicBezTo>
                  <a:cubicBezTo>
                    <a:pt x="1535" y="7656"/>
                    <a:pt x="1528" y="7678"/>
                    <a:pt x="1520" y="7697"/>
                  </a:cubicBezTo>
                  <a:cubicBezTo>
                    <a:pt x="1516" y="7708"/>
                    <a:pt x="1509" y="7719"/>
                    <a:pt x="1505" y="7730"/>
                  </a:cubicBezTo>
                  <a:cubicBezTo>
                    <a:pt x="1498" y="7738"/>
                    <a:pt x="1495" y="7746"/>
                    <a:pt x="1489" y="7754"/>
                  </a:cubicBezTo>
                  <a:cubicBezTo>
                    <a:pt x="1481" y="7762"/>
                    <a:pt x="1479" y="7767"/>
                    <a:pt x="1468" y="7776"/>
                  </a:cubicBezTo>
                  <a:cubicBezTo>
                    <a:pt x="1459" y="7784"/>
                    <a:pt x="1448" y="7794"/>
                    <a:pt x="1438" y="7802"/>
                  </a:cubicBezTo>
                  <a:cubicBezTo>
                    <a:pt x="1430" y="7808"/>
                    <a:pt x="1421" y="7816"/>
                    <a:pt x="1410" y="7821"/>
                  </a:cubicBezTo>
                  <a:cubicBezTo>
                    <a:pt x="1399" y="7827"/>
                    <a:pt x="1387" y="7833"/>
                    <a:pt x="1376" y="7838"/>
                  </a:cubicBezTo>
                  <a:cubicBezTo>
                    <a:pt x="1354" y="7846"/>
                    <a:pt x="1332" y="7854"/>
                    <a:pt x="1310" y="7862"/>
                  </a:cubicBezTo>
                  <a:cubicBezTo>
                    <a:pt x="1293" y="7865"/>
                    <a:pt x="1275" y="7870"/>
                    <a:pt x="1258" y="7871"/>
                  </a:cubicBezTo>
                  <a:cubicBezTo>
                    <a:pt x="1231" y="7874"/>
                    <a:pt x="1204" y="7878"/>
                    <a:pt x="1179" y="7879"/>
                  </a:cubicBezTo>
                  <a:cubicBezTo>
                    <a:pt x="1147" y="7878"/>
                    <a:pt x="1117" y="7876"/>
                    <a:pt x="1085" y="7873"/>
                  </a:cubicBezTo>
                  <a:cubicBezTo>
                    <a:pt x="1050" y="7866"/>
                    <a:pt x="1015" y="7862"/>
                    <a:pt x="982" y="7851"/>
                  </a:cubicBezTo>
                  <a:cubicBezTo>
                    <a:pt x="949" y="7841"/>
                    <a:pt x="917" y="7830"/>
                    <a:pt x="886" y="7817"/>
                  </a:cubicBezTo>
                  <a:cubicBezTo>
                    <a:pt x="841" y="7798"/>
                    <a:pt x="797" y="7776"/>
                    <a:pt x="756" y="7754"/>
                  </a:cubicBezTo>
                  <a:cubicBezTo>
                    <a:pt x="705" y="7724"/>
                    <a:pt x="658" y="7692"/>
                    <a:pt x="612" y="7657"/>
                  </a:cubicBezTo>
                  <a:cubicBezTo>
                    <a:pt x="577" y="7627"/>
                    <a:pt x="539" y="7596"/>
                    <a:pt x="509" y="7564"/>
                  </a:cubicBezTo>
                  <a:cubicBezTo>
                    <a:pt x="477" y="7531"/>
                    <a:pt x="447" y="7498"/>
                    <a:pt x="419" y="7463"/>
                  </a:cubicBezTo>
                  <a:cubicBezTo>
                    <a:pt x="412" y="7453"/>
                    <a:pt x="406" y="7444"/>
                    <a:pt x="401" y="7433"/>
                  </a:cubicBezTo>
                  <a:lnTo>
                    <a:pt x="401" y="7433"/>
                  </a:lnTo>
                  <a:cubicBezTo>
                    <a:pt x="403" y="7436"/>
                    <a:pt x="404" y="7439"/>
                    <a:pt x="406" y="7442"/>
                  </a:cubicBezTo>
                  <a:lnTo>
                    <a:pt x="400" y="7428"/>
                  </a:lnTo>
                  <a:cubicBezTo>
                    <a:pt x="398" y="7425"/>
                    <a:pt x="397" y="7423"/>
                    <a:pt x="397" y="7422"/>
                  </a:cubicBezTo>
                  <a:lnTo>
                    <a:pt x="397" y="7418"/>
                  </a:lnTo>
                  <a:cubicBezTo>
                    <a:pt x="398" y="7417"/>
                    <a:pt x="398" y="7415"/>
                    <a:pt x="403" y="7412"/>
                  </a:cubicBezTo>
                  <a:cubicBezTo>
                    <a:pt x="406" y="7407"/>
                    <a:pt x="409" y="7403"/>
                    <a:pt x="414" y="7398"/>
                  </a:cubicBezTo>
                  <a:lnTo>
                    <a:pt x="423" y="7390"/>
                  </a:lnTo>
                  <a:cubicBezTo>
                    <a:pt x="442" y="7376"/>
                    <a:pt x="463" y="7363"/>
                    <a:pt x="482" y="7349"/>
                  </a:cubicBezTo>
                  <a:cubicBezTo>
                    <a:pt x="572" y="7289"/>
                    <a:pt x="596" y="7168"/>
                    <a:pt x="536" y="7080"/>
                  </a:cubicBezTo>
                  <a:cubicBezTo>
                    <a:pt x="498" y="7024"/>
                    <a:pt x="436" y="6994"/>
                    <a:pt x="374" y="6994"/>
                  </a:cubicBezTo>
                  <a:cubicBezTo>
                    <a:pt x="337" y="6994"/>
                    <a:pt x="300" y="7004"/>
                    <a:pt x="267" y="7026"/>
                  </a:cubicBezTo>
                  <a:cubicBezTo>
                    <a:pt x="194" y="7075"/>
                    <a:pt x="120" y="7122"/>
                    <a:pt x="74" y="7198"/>
                  </a:cubicBezTo>
                  <a:cubicBezTo>
                    <a:pt x="29" y="7270"/>
                    <a:pt x="1" y="7344"/>
                    <a:pt x="4" y="7428"/>
                  </a:cubicBezTo>
                  <a:cubicBezTo>
                    <a:pt x="9" y="7513"/>
                    <a:pt x="37" y="7596"/>
                    <a:pt x="86" y="7665"/>
                  </a:cubicBezTo>
                  <a:cubicBezTo>
                    <a:pt x="139" y="7738"/>
                    <a:pt x="197" y="7805"/>
                    <a:pt x="264" y="7863"/>
                  </a:cubicBezTo>
                  <a:cubicBezTo>
                    <a:pt x="404" y="7996"/>
                    <a:pt x="567" y="8101"/>
                    <a:pt x="746" y="8177"/>
                  </a:cubicBezTo>
                  <a:cubicBezTo>
                    <a:pt x="879" y="8235"/>
                    <a:pt x="1023" y="8267"/>
                    <a:pt x="1169" y="8270"/>
                  </a:cubicBezTo>
                  <a:cubicBezTo>
                    <a:pt x="1202" y="8270"/>
                    <a:pt x="1237" y="8267"/>
                    <a:pt x="1270" y="8264"/>
                  </a:cubicBezTo>
                  <a:cubicBezTo>
                    <a:pt x="1400" y="8246"/>
                    <a:pt x="1538" y="8212"/>
                    <a:pt x="1647" y="8132"/>
                  </a:cubicBezTo>
                  <a:cubicBezTo>
                    <a:pt x="1693" y="8101"/>
                    <a:pt x="1734" y="8063"/>
                    <a:pt x="1772" y="8022"/>
                  </a:cubicBezTo>
                  <a:cubicBezTo>
                    <a:pt x="1812" y="7976"/>
                    <a:pt x="1845" y="7923"/>
                    <a:pt x="1869" y="7866"/>
                  </a:cubicBezTo>
                  <a:cubicBezTo>
                    <a:pt x="1918" y="7762"/>
                    <a:pt x="1934" y="7640"/>
                    <a:pt x="1942" y="7525"/>
                  </a:cubicBezTo>
                  <a:cubicBezTo>
                    <a:pt x="1945" y="7475"/>
                    <a:pt x="1949" y="7426"/>
                    <a:pt x="1953" y="7376"/>
                  </a:cubicBezTo>
                  <a:cubicBezTo>
                    <a:pt x="1965" y="7160"/>
                    <a:pt x="1970" y="6944"/>
                    <a:pt x="1972" y="6728"/>
                  </a:cubicBezTo>
                  <a:cubicBezTo>
                    <a:pt x="1973" y="6521"/>
                    <a:pt x="1964" y="6317"/>
                    <a:pt x="1954" y="6111"/>
                  </a:cubicBezTo>
                  <a:cubicBezTo>
                    <a:pt x="1948" y="6018"/>
                    <a:pt x="1943" y="5926"/>
                    <a:pt x="1934" y="5834"/>
                  </a:cubicBezTo>
                  <a:cubicBezTo>
                    <a:pt x="1923" y="5731"/>
                    <a:pt x="1918" y="5627"/>
                    <a:pt x="1904" y="5525"/>
                  </a:cubicBezTo>
                  <a:cubicBezTo>
                    <a:pt x="1885" y="5402"/>
                    <a:pt x="1867" y="5278"/>
                    <a:pt x="1850" y="5155"/>
                  </a:cubicBezTo>
                  <a:cubicBezTo>
                    <a:pt x="1829" y="5034"/>
                    <a:pt x="1804" y="4914"/>
                    <a:pt x="1774" y="4797"/>
                  </a:cubicBezTo>
                  <a:cubicBezTo>
                    <a:pt x="1740" y="4664"/>
                    <a:pt x="1702" y="4533"/>
                    <a:pt x="1658" y="4403"/>
                  </a:cubicBezTo>
                  <a:cubicBezTo>
                    <a:pt x="1619" y="4286"/>
                    <a:pt x="1571" y="4170"/>
                    <a:pt x="1525" y="4055"/>
                  </a:cubicBezTo>
                  <a:cubicBezTo>
                    <a:pt x="1489" y="3958"/>
                    <a:pt x="1443" y="3865"/>
                    <a:pt x="1400" y="3773"/>
                  </a:cubicBezTo>
                  <a:cubicBezTo>
                    <a:pt x="1318" y="3596"/>
                    <a:pt x="1229" y="3421"/>
                    <a:pt x="1145" y="3247"/>
                  </a:cubicBezTo>
                  <a:cubicBezTo>
                    <a:pt x="1101" y="3155"/>
                    <a:pt x="1053" y="3064"/>
                    <a:pt x="1014" y="2970"/>
                  </a:cubicBezTo>
                  <a:cubicBezTo>
                    <a:pt x="970" y="2869"/>
                    <a:pt x="927" y="2768"/>
                    <a:pt x="883" y="2668"/>
                  </a:cubicBezTo>
                  <a:cubicBezTo>
                    <a:pt x="838" y="2548"/>
                    <a:pt x="794" y="2427"/>
                    <a:pt x="759" y="2304"/>
                  </a:cubicBezTo>
                  <a:cubicBezTo>
                    <a:pt x="731" y="2199"/>
                    <a:pt x="708" y="2095"/>
                    <a:pt x="693" y="1989"/>
                  </a:cubicBezTo>
                  <a:cubicBezTo>
                    <a:pt x="681" y="1899"/>
                    <a:pt x="675" y="1808"/>
                    <a:pt x="674" y="1718"/>
                  </a:cubicBezTo>
                  <a:cubicBezTo>
                    <a:pt x="674" y="1637"/>
                    <a:pt x="680" y="1557"/>
                    <a:pt x="689" y="1477"/>
                  </a:cubicBezTo>
                  <a:cubicBezTo>
                    <a:pt x="699" y="1408"/>
                    <a:pt x="712" y="1340"/>
                    <a:pt x="729" y="1273"/>
                  </a:cubicBezTo>
                  <a:cubicBezTo>
                    <a:pt x="729" y="1273"/>
                    <a:pt x="729" y="1275"/>
                    <a:pt x="729" y="1276"/>
                  </a:cubicBezTo>
                  <a:cubicBezTo>
                    <a:pt x="752" y="1192"/>
                    <a:pt x="782" y="1110"/>
                    <a:pt x="814" y="1029"/>
                  </a:cubicBezTo>
                  <a:lnTo>
                    <a:pt x="814" y="1029"/>
                  </a:lnTo>
                  <a:cubicBezTo>
                    <a:pt x="814" y="1029"/>
                    <a:pt x="814" y="1029"/>
                    <a:pt x="814" y="1029"/>
                  </a:cubicBezTo>
                  <a:lnTo>
                    <a:pt x="814" y="1029"/>
                  </a:lnTo>
                  <a:lnTo>
                    <a:pt x="816" y="1025"/>
                  </a:lnTo>
                  <a:lnTo>
                    <a:pt x="816" y="1025"/>
                  </a:lnTo>
                  <a:cubicBezTo>
                    <a:pt x="815" y="1026"/>
                    <a:pt x="815" y="1028"/>
                    <a:pt x="814" y="1029"/>
                  </a:cubicBezTo>
                  <a:lnTo>
                    <a:pt x="814" y="1029"/>
                  </a:lnTo>
                  <a:cubicBezTo>
                    <a:pt x="815" y="1028"/>
                    <a:pt x="815" y="1026"/>
                    <a:pt x="816" y="1023"/>
                  </a:cubicBezTo>
                  <a:cubicBezTo>
                    <a:pt x="819" y="1018"/>
                    <a:pt x="821" y="1014"/>
                    <a:pt x="822" y="1011"/>
                  </a:cubicBezTo>
                  <a:lnTo>
                    <a:pt x="822" y="1011"/>
                  </a:lnTo>
                  <a:cubicBezTo>
                    <a:pt x="821" y="1014"/>
                    <a:pt x="819" y="1017"/>
                    <a:pt x="818" y="1020"/>
                  </a:cubicBezTo>
                  <a:cubicBezTo>
                    <a:pt x="848" y="954"/>
                    <a:pt x="881" y="889"/>
                    <a:pt x="917" y="827"/>
                  </a:cubicBezTo>
                  <a:cubicBezTo>
                    <a:pt x="946" y="779"/>
                    <a:pt x="976" y="733"/>
                    <a:pt x="1009" y="689"/>
                  </a:cubicBezTo>
                  <a:cubicBezTo>
                    <a:pt x="1038" y="654"/>
                    <a:pt x="1068" y="620"/>
                    <a:pt x="1099" y="586"/>
                  </a:cubicBezTo>
                  <a:cubicBezTo>
                    <a:pt x="1126" y="561"/>
                    <a:pt x="1153" y="537"/>
                    <a:pt x="1182" y="513"/>
                  </a:cubicBezTo>
                  <a:cubicBezTo>
                    <a:pt x="1205" y="498"/>
                    <a:pt x="1228" y="480"/>
                    <a:pt x="1251" y="468"/>
                  </a:cubicBezTo>
                  <a:cubicBezTo>
                    <a:pt x="1275" y="455"/>
                    <a:pt x="1300" y="441"/>
                    <a:pt x="1323" y="433"/>
                  </a:cubicBezTo>
                  <a:cubicBezTo>
                    <a:pt x="1345" y="423"/>
                    <a:pt x="1365" y="417"/>
                    <a:pt x="1387" y="409"/>
                  </a:cubicBezTo>
                  <a:cubicBezTo>
                    <a:pt x="1413" y="403"/>
                    <a:pt x="1441" y="396"/>
                    <a:pt x="1463" y="393"/>
                  </a:cubicBezTo>
                  <a:cubicBezTo>
                    <a:pt x="1487" y="392"/>
                    <a:pt x="1509" y="390"/>
                    <a:pt x="1533" y="388"/>
                  </a:cubicBezTo>
                  <a:cubicBezTo>
                    <a:pt x="1560" y="390"/>
                    <a:pt x="1589" y="390"/>
                    <a:pt x="1612" y="393"/>
                  </a:cubicBezTo>
                  <a:cubicBezTo>
                    <a:pt x="1636" y="398"/>
                    <a:pt x="1658" y="403"/>
                    <a:pt x="1682" y="409"/>
                  </a:cubicBezTo>
                  <a:cubicBezTo>
                    <a:pt x="1698" y="414"/>
                    <a:pt x="1715" y="420"/>
                    <a:pt x="1731" y="426"/>
                  </a:cubicBezTo>
                  <a:cubicBezTo>
                    <a:pt x="1758" y="437"/>
                    <a:pt x="1785" y="449"/>
                    <a:pt x="1807" y="463"/>
                  </a:cubicBezTo>
                  <a:cubicBezTo>
                    <a:pt x="1829" y="477"/>
                    <a:pt x="1851" y="491"/>
                    <a:pt x="1873" y="507"/>
                  </a:cubicBezTo>
                  <a:cubicBezTo>
                    <a:pt x="1885" y="517"/>
                    <a:pt x="1896" y="526"/>
                    <a:pt x="1907" y="537"/>
                  </a:cubicBezTo>
                  <a:cubicBezTo>
                    <a:pt x="1923" y="553"/>
                    <a:pt x="1937" y="569"/>
                    <a:pt x="1951" y="586"/>
                  </a:cubicBezTo>
                  <a:cubicBezTo>
                    <a:pt x="1968" y="612"/>
                    <a:pt x="1986" y="637"/>
                    <a:pt x="2003" y="665"/>
                  </a:cubicBezTo>
                  <a:cubicBezTo>
                    <a:pt x="2014" y="686"/>
                    <a:pt x="2029" y="708"/>
                    <a:pt x="2037" y="730"/>
                  </a:cubicBezTo>
                  <a:cubicBezTo>
                    <a:pt x="2044" y="751"/>
                    <a:pt x="2054" y="770"/>
                    <a:pt x="2059" y="794"/>
                  </a:cubicBezTo>
                  <a:cubicBezTo>
                    <a:pt x="2065" y="816"/>
                    <a:pt x="2070" y="840"/>
                    <a:pt x="2074" y="863"/>
                  </a:cubicBezTo>
                  <a:cubicBezTo>
                    <a:pt x="2076" y="884"/>
                    <a:pt x="2079" y="904"/>
                    <a:pt x="2079" y="923"/>
                  </a:cubicBezTo>
                  <a:cubicBezTo>
                    <a:pt x="2078" y="941"/>
                    <a:pt x="2078" y="958"/>
                    <a:pt x="2076" y="976"/>
                  </a:cubicBezTo>
                  <a:cubicBezTo>
                    <a:pt x="2068" y="1017"/>
                    <a:pt x="2060" y="1058"/>
                    <a:pt x="2051" y="1099"/>
                  </a:cubicBezTo>
                  <a:cubicBezTo>
                    <a:pt x="2024" y="1205"/>
                    <a:pt x="2105" y="1314"/>
                    <a:pt x="2207" y="1333"/>
                  </a:cubicBezTo>
                  <a:cubicBezTo>
                    <a:pt x="2220" y="1336"/>
                    <a:pt x="2232" y="1337"/>
                    <a:pt x="2244" y="1337"/>
                  </a:cubicBezTo>
                  <a:cubicBezTo>
                    <a:pt x="2336" y="1337"/>
                    <a:pt x="2428" y="1272"/>
                    <a:pt x="2442" y="1177"/>
                  </a:cubicBezTo>
                  <a:cubicBezTo>
                    <a:pt x="2446" y="1145"/>
                    <a:pt x="2454" y="1113"/>
                    <a:pt x="2459" y="1082"/>
                  </a:cubicBezTo>
                  <a:cubicBezTo>
                    <a:pt x="2478" y="985"/>
                    <a:pt x="2478" y="885"/>
                    <a:pt x="2462" y="789"/>
                  </a:cubicBezTo>
                  <a:cubicBezTo>
                    <a:pt x="2442" y="680"/>
                    <a:pt x="2404" y="575"/>
                    <a:pt x="2348" y="480"/>
                  </a:cubicBezTo>
                  <a:cubicBezTo>
                    <a:pt x="2298" y="385"/>
                    <a:pt x="2231" y="300"/>
                    <a:pt x="2150" y="229"/>
                  </a:cubicBezTo>
                  <a:cubicBezTo>
                    <a:pt x="1979" y="88"/>
                    <a:pt x="1769" y="0"/>
                    <a:pt x="1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8" name="Google Shape;9358;p18"/>
            <p:cNvSpPr/>
            <p:nvPr/>
          </p:nvSpPr>
          <p:spPr>
            <a:xfrm>
              <a:off x="1572000" y="2589400"/>
              <a:ext cx="46375" cy="55825"/>
            </a:xfrm>
            <a:custGeom>
              <a:avLst/>
              <a:gdLst/>
              <a:ahLst/>
              <a:cxnLst/>
              <a:rect l="l" t="t" r="r" b="b"/>
              <a:pathLst>
                <a:path w="1855" h="2233" extrusionOk="0">
                  <a:moveTo>
                    <a:pt x="904" y="0"/>
                  </a:moveTo>
                  <a:cubicBezTo>
                    <a:pt x="883" y="0"/>
                    <a:pt x="861" y="1"/>
                    <a:pt x="840" y="2"/>
                  </a:cubicBezTo>
                  <a:cubicBezTo>
                    <a:pt x="734" y="6"/>
                    <a:pt x="653" y="108"/>
                    <a:pt x="661" y="210"/>
                  </a:cubicBezTo>
                  <a:cubicBezTo>
                    <a:pt x="670" y="312"/>
                    <a:pt x="755" y="387"/>
                    <a:pt x="856" y="387"/>
                  </a:cubicBezTo>
                  <a:cubicBezTo>
                    <a:pt x="860" y="387"/>
                    <a:pt x="864" y="387"/>
                    <a:pt x="868" y="387"/>
                  </a:cubicBezTo>
                  <a:cubicBezTo>
                    <a:pt x="892" y="387"/>
                    <a:pt x="916" y="385"/>
                    <a:pt x="940" y="385"/>
                  </a:cubicBezTo>
                  <a:cubicBezTo>
                    <a:pt x="952" y="385"/>
                    <a:pt x="965" y="385"/>
                    <a:pt x="979" y="389"/>
                  </a:cubicBezTo>
                  <a:cubicBezTo>
                    <a:pt x="993" y="390"/>
                    <a:pt x="1008" y="393"/>
                    <a:pt x="1022" y="397"/>
                  </a:cubicBezTo>
                  <a:cubicBezTo>
                    <a:pt x="1046" y="403"/>
                    <a:pt x="1068" y="411"/>
                    <a:pt x="1090" y="420"/>
                  </a:cubicBezTo>
                  <a:cubicBezTo>
                    <a:pt x="1106" y="427"/>
                    <a:pt x="1120" y="435"/>
                    <a:pt x="1136" y="442"/>
                  </a:cubicBezTo>
                  <a:cubicBezTo>
                    <a:pt x="1163" y="458"/>
                    <a:pt x="1193" y="477"/>
                    <a:pt x="1215" y="495"/>
                  </a:cubicBezTo>
                  <a:cubicBezTo>
                    <a:pt x="1237" y="514"/>
                    <a:pt x="1259" y="533"/>
                    <a:pt x="1280" y="553"/>
                  </a:cubicBezTo>
                  <a:cubicBezTo>
                    <a:pt x="1302" y="575"/>
                    <a:pt x="1324" y="601"/>
                    <a:pt x="1343" y="625"/>
                  </a:cubicBezTo>
                  <a:cubicBezTo>
                    <a:pt x="1359" y="645"/>
                    <a:pt x="1373" y="666"/>
                    <a:pt x="1386" y="686"/>
                  </a:cubicBezTo>
                  <a:cubicBezTo>
                    <a:pt x="1400" y="712"/>
                    <a:pt x="1413" y="737"/>
                    <a:pt x="1424" y="762"/>
                  </a:cubicBezTo>
                  <a:cubicBezTo>
                    <a:pt x="1437" y="792"/>
                    <a:pt x="1446" y="822"/>
                    <a:pt x="1456" y="854"/>
                  </a:cubicBezTo>
                  <a:cubicBezTo>
                    <a:pt x="1460" y="873"/>
                    <a:pt x="1464" y="892"/>
                    <a:pt x="1468" y="911"/>
                  </a:cubicBezTo>
                  <a:cubicBezTo>
                    <a:pt x="1473" y="949"/>
                    <a:pt x="1475" y="987"/>
                    <a:pt x="1476" y="1025"/>
                  </a:cubicBezTo>
                  <a:cubicBezTo>
                    <a:pt x="1476" y="1050"/>
                    <a:pt x="1475" y="1076"/>
                    <a:pt x="1472" y="1103"/>
                  </a:cubicBezTo>
                  <a:cubicBezTo>
                    <a:pt x="1464" y="1158"/>
                    <a:pt x="1453" y="1213"/>
                    <a:pt x="1438" y="1269"/>
                  </a:cubicBezTo>
                  <a:cubicBezTo>
                    <a:pt x="1424" y="1318"/>
                    <a:pt x="1407" y="1367"/>
                    <a:pt x="1386" y="1416"/>
                  </a:cubicBezTo>
                  <a:cubicBezTo>
                    <a:pt x="1358" y="1483"/>
                    <a:pt x="1326" y="1546"/>
                    <a:pt x="1291" y="1608"/>
                  </a:cubicBezTo>
                  <a:cubicBezTo>
                    <a:pt x="1274" y="1636"/>
                    <a:pt x="1256" y="1661"/>
                    <a:pt x="1236" y="1688"/>
                  </a:cubicBezTo>
                  <a:cubicBezTo>
                    <a:pt x="1217" y="1710"/>
                    <a:pt x="1198" y="1733"/>
                    <a:pt x="1177" y="1755"/>
                  </a:cubicBezTo>
                  <a:cubicBezTo>
                    <a:pt x="1163" y="1769"/>
                    <a:pt x="1147" y="1783"/>
                    <a:pt x="1130" y="1796"/>
                  </a:cubicBezTo>
                  <a:cubicBezTo>
                    <a:pt x="1120" y="1804"/>
                    <a:pt x="1109" y="1812"/>
                    <a:pt x="1100" y="1818"/>
                  </a:cubicBezTo>
                  <a:cubicBezTo>
                    <a:pt x="1082" y="1828"/>
                    <a:pt x="1065" y="1836"/>
                    <a:pt x="1046" y="1843"/>
                  </a:cubicBezTo>
                  <a:lnTo>
                    <a:pt x="1052" y="1840"/>
                  </a:lnTo>
                  <a:lnTo>
                    <a:pt x="1060" y="1837"/>
                  </a:lnTo>
                  <a:lnTo>
                    <a:pt x="1060" y="1837"/>
                  </a:lnTo>
                  <a:cubicBezTo>
                    <a:pt x="1050" y="1840"/>
                    <a:pt x="1038" y="1845"/>
                    <a:pt x="1031" y="1847"/>
                  </a:cubicBezTo>
                  <a:cubicBezTo>
                    <a:pt x="1024" y="1850"/>
                    <a:pt x="1014" y="1851"/>
                    <a:pt x="1008" y="1853"/>
                  </a:cubicBezTo>
                  <a:cubicBezTo>
                    <a:pt x="1000" y="1853"/>
                    <a:pt x="992" y="1855"/>
                    <a:pt x="986" y="1855"/>
                  </a:cubicBezTo>
                  <a:cubicBezTo>
                    <a:pt x="979" y="1855"/>
                    <a:pt x="971" y="1853"/>
                    <a:pt x="965" y="1853"/>
                  </a:cubicBezTo>
                  <a:cubicBezTo>
                    <a:pt x="952" y="1851"/>
                    <a:pt x="938" y="1848"/>
                    <a:pt x="925" y="1845"/>
                  </a:cubicBezTo>
                  <a:cubicBezTo>
                    <a:pt x="919" y="1843"/>
                    <a:pt x="913" y="1842"/>
                    <a:pt x="906" y="1839"/>
                  </a:cubicBezTo>
                  <a:cubicBezTo>
                    <a:pt x="899" y="1836"/>
                    <a:pt x="891" y="1832"/>
                    <a:pt x="884" y="1828"/>
                  </a:cubicBezTo>
                  <a:cubicBezTo>
                    <a:pt x="862" y="1815"/>
                    <a:pt x="840" y="1802"/>
                    <a:pt x="823" y="1786"/>
                  </a:cubicBezTo>
                  <a:cubicBezTo>
                    <a:pt x="804" y="1771"/>
                    <a:pt x="786" y="1755"/>
                    <a:pt x="769" y="1737"/>
                  </a:cubicBezTo>
                  <a:cubicBezTo>
                    <a:pt x="740" y="1707"/>
                    <a:pt x="712" y="1676"/>
                    <a:pt x="686" y="1644"/>
                  </a:cubicBezTo>
                  <a:cubicBezTo>
                    <a:pt x="655" y="1603"/>
                    <a:pt x="625" y="1558"/>
                    <a:pt x="598" y="1514"/>
                  </a:cubicBezTo>
                  <a:cubicBezTo>
                    <a:pt x="569" y="1464"/>
                    <a:pt x="544" y="1410"/>
                    <a:pt x="519" y="1356"/>
                  </a:cubicBezTo>
                  <a:cubicBezTo>
                    <a:pt x="490" y="1286"/>
                    <a:pt x="465" y="1213"/>
                    <a:pt x="444" y="1141"/>
                  </a:cubicBezTo>
                  <a:cubicBezTo>
                    <a:pt x="428" y="1079"/>
                    <a:pt x="416" y="1017"/>
                    <a:pt x="405" y="954"/>
                  </a:cubicBezTo>
                  <a:cubicBezTo>
                    <a:pt x="395" y="878"/>
                    <a:pt x="390" y="803"/>
                    <a:pt x="389" y="729"/>
                  </a:cubicBezTo>
                  <a:cubicBezTo>
                    <a:pt x="389" y="672"/>
                    <a:pt x="394" y="615"/>
                    <a:pt x="400" y="558"/>
                  </a:cubicBezTo>
                  <a:cubicBezTo>
                    <a:pt x="403" y="533"/>
                    <a:pt x="409" y="507"/>
                    <a:pt x="414" y="482"/>
                  </a:cubicBezTo>
                  <a:cubicBezTo>
                    <a:pt x="419" y="468"/>
                    <a:pt x="422" y="455"/>
                    <a:pt x="427" y="442"/>
                  </a:cubicBezTo>
                  <a:cubicBezTo>
                    <a:pt x="436" y="444"/>
                    <a:pt x="446" y="445"/>
                    <a:pt x="456" y="445"/>
                  </a:cubicBezTo>
                  <a:cubicBezTo>
                    <a:pt x="522" y="445"/>
                    <a:pt x="584" y="412"/>
                    <a:pt x="623" y="357"/>
                  </a:cubicBezTo>
                  <a:cubicBezTo>
                    <a:pt x="682" y="272"/>
                    <a:pt x="661" y="139"/>
                    <a:pt x="569" y="80"/>
                  </a:cubicBezTo>
                  <a:cubicBezTo>
                    <a:pt x="552" y="70"/>
                    <a:pt x="536" y="59"/>
                    <a:pt x="519" y="51"/>
                  </a:cubicBezTo>
                  <a:cubicBezTo>
                    <a:pt x="471" y="26"/>
                    <a:pt x="417" y="13"/>
                    <a:pt x="363" y="13"/>
                  </a:cubicBezTo>
                  <a:cubicBezTo>
                    <a:pt x="360" y="13"/>
                    <a:pt x="357" y="13"/>
                    <a:pt x="354" y="13"/>
                  </a:cubicBezTo>
                  <a:cubicBezTo>
                    <a:pt x="306" y="15"/>
                    <a:pt x="257" y="44"/>
                    <a:pt x="218" y="70"/>
                  </a:cubicBezTo>
                  <a:cubicBezTo>
                    <a:pt x="128" y="134"/>
                    <a:pt x="80" y="240"/>
                    <a:pt x="48" y="343"/>
                  </a:cubicBezTo>
                  <a:cubicBezTo>
                    <a:pt x="9" y="471"/>
                    <a:pt x="1" y="617"/>
                    <a:pt x="6" y="751"/>
                  </a:cubicBezTo>
                  <a:cubicBezTo>
                    <a:pt x="9" y="889"/>
                    <a:pt x="28" y="1027"/>
                    <a:pt x="61" y="1163"/>
                  </a:cubicBezTo>
                  <a:cubicBezTo>
                    <a:pt x="128" y="1429"/>
                    <a:pt x="238" y="1693"/>
                    <a:pt x="417" y="1905"/>
                  </a:cubicBezTo>
                  <a:cubicBezTo>
                    <a:pt x="500" y="2005"/>
                    <a:pt x="593" y="2101"/>
                    <a:pt x="709" y="2162"/>
                  </a:cubicBezTo>
                  <a:cubicBezTo>
                    <a:pt x="796" y="2209"/>
                    <a:pt x="895" y="2233"/>
                    <a:pt x="995" y="2233"/>
                  </a:cubicBezTo>
                  <a:cubicBezTo>
                    <a:pt x="1009" y="2233"/>
                    <a:pt x="1025" y="2233"/>
                    <a:pt x="1039" y="2231"/>
                  </a:cubicBezTo>
                  <a:cubicBezTo>
                    <a:pt x="1109" y="2225"/>
                    <a:pt x="1177" y="2204"/>
                    <a:pt x="1239" y="2173"/>
                  </a:cubicBezTo>
                  <a:cubicBezTo>
                    <a:pt x="1294" y="2146"/>
                    <a:pt x="1345" y="2113"/>
                    <a:pt x="1392" y="2073"/>
                  </a:cubicBezTo>
                  <a:cubicBezTo>
                    <a:pt x="1486" y="1989"/>
                    <a:pt x="1565" y="1889"/>
                    <a:pt x="1627" y="1780"/>
                  </a:cubicBezTo>
                  <a:cubicBezTo>
                    <a:pt x="1756" y="1547"/>
                    <a:pt x="1855" y="1278"/>
                    <a:pt x="1850" y="1009"/>
                  </a:cubicBezTo>
                  <a:cubicBezTo>
                    <a:pt x="1848" y="867"/>
                    <a:pt x="1818" y="727"/>
                    <a:pt x="1761" y="598"/>
                  </a:cubicBezTo>
                  <a:cubicBezTo>
                    <a:pt x="1709" y="485"/>
                    <a:pt x="1639" y="382"/>
                    <a:pt x="1552" y="294"/>
                  </a:cubicBezTo>
                  <a:cubicBezTo>
                    <a:pt x="1459" y="196"/>
                    <a:pt x="1348" y="116"/>
                    <a:pt x="1223" y="63"/>
                  </a:cubicBezTo>
                  <a:cubicBezTo>
                    <a:pt x="1164" y="37"/>
                    <a:pt x="1103" y="20"/>
                    <a:pt x="1039" y="9"/>
                  </a:cubicBezTo>
                  <a:cubicBezTo>
                    <a:pt x="994" y="3"/>
                    <a:pt x="949" y="0"/>
                    <a:pt x="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59" name="Google Shape;9359;p18"/>
            <p:cNvSpPr/>
            <p:nvPr/>
          </p:nvSpPr>
          <p:spPr>
            <a:xfrm>
              <a:off x="1705050" y="2351775"/>
              <a:ext cx="80700" cy="148725"/>
            </a:xfrm>
            <a:custGeom>
              <a:avLst/>
              <a:gdLst/>
              <a:ahLst/>
              <a:cxnLst/>
              <a:rect l="l" t="t" r="r" b="b"/>
              <a:pathLst>
                <a:path w="3228" h="5949" extrusionOk="0">
                  <a:moveTo>
                    <a:pt x="2552" y="3509"/>
                  </a:moveTo>
                  <a:lnTo>
                    <a:pt x="2552" y="3509"/>
                  </a:lnTo>
                  <a:cubicBezTo>
                    <a:pt x="2551" y="3512"/>
                    <a:pt x="2550" y="3514"/>
                    <a:pt x="2549" y="3517"/>
                  </a:cubicBezTo>
                  <a:lnTo>
                    <a:pt x="2549" y="3517"/>
                  </a:lnTo>
                  <a:cubicBezTo>
                    <a:pt x="2550" y="3514"/>
                    <a:pt x="2551" y="3512"/>
                    <a:pt x="2552" y="3509"/>
                  </a:cubicBezTo>
                  <a:close/>
                  <a:moveTo>
                    <a:pt x="2549" y="3517"/>
                  </a:moveTo>
                  <a:cubicBezTo>
                    <a:pt x="2548" y="3519"/>
                    <a:pt x="2547" y="3520"/>
                    <a:pt x="2546" y="3522"/>
                  </a:cubicBezTo>
                  <a:cubicBezTo>
                    <a:pt x="2547" y="3520"/>
                    <a:pt x="2548" y="3519"/>
                    <a:pt x="2549" y="3517"/>
                  </a:cubicBezTo>
                  <a:close/>
                  <a:moveTo>
                    <a:pt x="1227" y="5242"/>
                  </a:moveTo>
                  <a:cubicBezTo>
                    <a:pt x="1226" y="5243"/>
                    <a:pt x="1225" y="5244"/>
                    <a:pt x="1225" y="5245"/>
                  </a:cubicBezTo>
                  <a:lnTo>
                    <a:pt x="1225" y="5245"/>
                  </a:lnTo>
                  <a:lnTo>
                    <a:pt x="1227" y="5242"/>
                  </a:lnTo>
                  <a:close/>
                  <a:moveTo>
                    <a:pt x="1225" y="5245"/>
                  </a:moveTo>
                  <a:lnTo>
                    <a:pt x="1220" y="5251"/>
                  </a:lnTo>
                  <a:cubicBezTo>
                    <a:pt x="1222" y="5249"/>
                    <a:pt x="1223" y="5247"/>
                    <a:pt x="1225" y="5245"/>
                  </a:cubicBezTo>
                  <a:close/>
                  <a:moveTo>
                    <a:pt x="1726" y="3231"/>
                  </a:moveTo>
                  <a:cubicBezTo>
                    <a:pt x="1749" y="3231"/>
                    <a:pt x="1769" y="3232"/>
                    <a:pt x="1793" y="3234"/>
                  </a:cubicBezTo>
                  <a:cubicBezTo>
                    <a:pt x="1809" y="3237"/>
                    <a:pt x="1826" y="3240"/>
                    <a:pt x="1844" y="3244"/>
                  </a:cubicBezTo>
                  <a:cubicBezTo>
                    <a:pt x="1855" y="3247"/>
                    <a:pt x="1867" y="3251"/>
                    <a:pt x="1878" y="3256"/>
                  </a:cubicBezTo>
                  <a:cubicBezTo>
                    <a:pt x="1893" y="3263"/>
                    <a:pt x="1907" y="3269"/>
                    <a:pt x="1918" y="3275"/>
                  </a:cubicBezTo>
                  <a:cubicBezTo>
                    <a:pt x="1929" y="3283"/>
                    <a:pt x="1942" y="3291"/>
                    <a:pt x="1950" y="3297"/>
                  </a:cubicBezTo>
                  <a:cubicBezTo>
                    <a:pt x="1958" y="3304"/>
                    <a:pt x="1965" y="3310"/>
                    <a:pt x="1972" y="3316"/>
                  </a:cubicBezTo>
                  <a:cubicBezTo>
                    <a:pt x="1978" y="3323"/>
                    <a:pt x="1983" y="3329"/>
                    <a:pt x="1989" y="3337"/>
                  </a:cubicBezTo>
                  <a:cubicBezTo>
                    <a:pt x="1997" y="3348"/>
                    <a:pt x="2007" y="3361"/>
                    <a:pt x="2015" y="3373"/>
                  </a:cubicBezTo>
                  <a:cubicBezTo>
                    <a:pt x="2021" y="3386"/>
                    <a:pt x="2027" y="3399"/>
                    <a:pt x="2032" y="3411"/>
                  </a:cubicBezTo>
                  <a:cubicBezTo>
                    <a:pt x="2037" y="3421"/>
                    <a:pt x="2040" y="3432"/>
                    <a:pt x="2043" y="3443"/>
                  </a:cubicBezTo>
                  <a:cubicBezTo>
                    <a:pt x="2048" y="3462"/>
                    <a:pt x="2053" y="3479"/>
                    <a:pt x="2056" y="3500"/>
                  </a:cubicBezTo>
                  <a:cubicBezTo>
                    <a:pt x="2057" y="3524"/>
                    <a:pt x="2062" y="3546"/>
                    <a:pt x="2060" y="3573"/>
                  </a:cubicBezTo>
                  <a:cubicBezTo>
                    <a:pt x="2060" y="3598"/>
                    <a:pt x="2060" y="3623"/>
                    <a:pt x="2059" y="3649"/>
                  </a:cubicBezTo>
                  <a:cubicBezTo>
                    <a:pt x="1991" y="3807"/>
                    <a:pt x="1924" y="3965"/>
                    <a:pt x="1859" y="4124"/>
                  </a:cubicBezTo>
                  <a:cubicBezTo>
                    <a:pt x="1856" y="4130"/>
                    <a:pt x="1853" y="4138"/>
                    <a:pt x="1850" y="4144"/>
                  </a:cubicBezTo>
                  <a:lnTo>
                    <a:pt x="1850" y="4144"/>
                  </a:lnTo>
                  <a:cubicBezTo>
                    <a:pt x="1741" y="4391"/>
                    <a:pt x="1619" y="4633"/>
                    <a:pt x="1481" y="4866"/>
                  </a:cubicBezTo>
                  <a:cubicBezTo>
                    <a:pt x="1483" y="4863"/>
                    <a:pt x="1485" y="4859"/>
                    <a:pt x="1487" y="4856"/>
                  </a:cubicBezTo>
                  <a:lnTo>
                    <a:pt x="1487" y="4856"/>
                  </a:lnTo>
                  <a:cubicBezTo>
                    <a:pt x="1410" y="4985"/>
                    <a:pt x="1325" y="5112"/>
                    <a:pt x="1234" y="5233"/>
                  </a:cubicBezTo>
                  <a:lnTo>
                    <a:pt x="1227" y="5242"/>
                  </a:lnTo>
                  <a:lnTo>
                    <a:pt x="1227" y="5242"/>
                  </a:lnTo>
                  <a:cubicBezTo>
                    <a:pt x="1227" y="5242"/>
                    <a:pt x="1227" y="5242"/>
                    <a:pt x="1228" y="5241"/>
                  </a:cubicBezTo>
                  <a:lnTo>
                    <a:pt x="1228" y="5241"/>
                  </a:lnTo>
                  <a:cubicBezTo>
                    <a:pt x="1183" y="5297"/>
                    <a:pt x="1136" y="5350"/>
                    <a:pt x="1087" y="5401"/>
                  </a:cubicBezTo>
                  <a:cubicBezTo>
                    <a:pt x="1054" y="5434"/>
                    <a:pt x="1020" y="5464"/>
                    <a:pt x="984" y="5493"/>
                  </a:cubicBezTo>
                  <a:cubicBezTo>
                    <a:pt x="970" y="5502"/>
                    <a:pt x="956" y="5512"/>
                    <a:pt x="941" y="5521"/>
                  </a:cubicBezTo>
                  <a:lnTo>
                    <a:pt x="963" y="5510"/>
                  </a:lnTo>
                  <a:lnTo>
                    <a:pt x="963" y="5510"/>
                  </a:lnTo>
                  <a:cubicBezTo>
                    <a:pt x="948" y="5520"/>
                    <a:pt x="930" y="5528"/>
                    <a:pt x="914" y="5536"/>
                  </a:cubicBezTo>
                  <a:cubicBezTo>
                    <a:pt x="905" y="5539"/>
                    <a:pt x="895" y="5542"/>
                    <a:pt x="886" y="5545"/>
                  </a:cubicBezTo>
                  <a:cubicBezTo>
                    <a:pt x="857" y="5553"/>
                    <a:pt x="829" y="5558"/>
                    <a:pt x="802" y="5563"/>
                  </a:cubicBezTo>
                  <a:cubicBezTo>
                    <a:pt x="786" y="5564"/>
                    <a:pt x="770" y="5566"/>
                    <a:pt x="754" y="5566"/>
                  </a:cubicBezTo>
                  <a:cubicBezTo>
                    <a:pt x="743" y="5566"/>
                    <a:pt x="729" y="5564"/>
                    <a:pt x="718" y="5563"/>
                  </a:cubicBezTo>
                  <a:cubicBezTo>
                    <a:pt x="707" y="5561"/>
                    <a:pt x="694" y="5559"/>
                    <a:pt x="686" y="5556"/>
                  </a:cubicBezTo>
                  <a:cubicBezTo>
                    <a:pt x="678" y="5555"/>
                    <a:pt x="671" y="5552"/>
                    <a:pt x="664" y="5548"/>
                  </a:cubicBezTo>
                  <a:lnTo>
                    <a:pt x="653" y="5542"/>
                  </a:lnTo>
                  <a:lnTo>
                    <a:pt x="644" y="5534"/>
                  </a:lnTo>
                  <a:cubicBezTo>
                    <a:pt x="612" y="5501"/>
                    <a:pt x="582" y="5466"/>
                    <a:pt x="553" y="5431"/>
                  </a:cubicBezTo>
                  <a:cubicBezTo>
                    <a:pt x="531" y="5398"/>
                    <a:pt x="509" y="5365"/>
                    <a:pt x="487" y="5330"/>
                  </a:cubicBezTo>
                  <a:cubicBezTo>
                    <a:pt x="476" y="5306"/>
                    <a:pt x="462" y="5286"/>
                    <a:pt x="452" y="5262"/>
                  </a:cubicBezTo>
                  <a:cubicBezTo>
                    <a:pt x="443" y="5236"/>
                    <a:pt x="435" y="5213"/>
                    <a:pt x="427" y="5187"/>
                  </a:cubicBezTo>
                  <a:cubicBezTo>
                    <a:pt x="419" y="5156"/>
                    <a:pt x="409" y="5126"/>
                    <a:pt x="406" y="5089"/>
                  </a:cubicBezTo>
                  <a:cubicBezTo>
                    <a:pt x="401" y="5054"/>
                    <a:pt x="398" y="5018"/>
                    <a:pt x="397" y="4983"/>
                  </a:cubicBezTo>
                  <a:cubicBezTo>
                    <a:pt x="398" y="4928"/>
                    <a:pt x="401" y="4872"/>
                    <a:pt x="408" y="4819"/>
                  </a:cubicBezTo>
                  <a:cubicBezTo>
                    <a:pt x="419" y="4752"/>
                    <a:pt x="432" y="4687"/>
                    <a:pt x="449" y="4622"/>
                  </a:cubicBezTo>
                  <a:cubicBezTo>
                    <a:pt x="476" y="4535"/>
                    <a:pt x="506" y="4448"/>
                    <a:pt x="541" y="4364"/>
                  </a:cubicBezTo>
                  <a:cubicBezTo>
                    <a:pt x="595" y="4236"/>
                    <a:pt x="656" y="4113"/>
                    <a:pt x="724" y="3994"/>
                  </a:cubicBezTo>
                  <a:lnTo>
                    <a:pt x="724" y="3994"/>
                  </a:lnTo>
                  <a:cubicBezTo>
                    <a:pt x="721" y="4002"/>
                    <a:pt x="716" y="4008"/>
                    <a:pt x="713" y="4014"/>
                  </a:cubicBezTo>
                  <a:cubicBezTo>
                    <a:pt x="770" y="3915"/>
                    <a:pt x="835" y="3818"/>
                    <a:pt x="905" y="3726"/>
                  </a:cubicBezTo>
                  <a:cubicBezTo>
                    <a:pt x="946" y="3674"/>
                    <a:pt x="989" y="3627"/>
                    <a:pt x="1033" y="3579"/>
                  </a:cubicBezTo>
                  <a:cubicBezTo>
                    <a:pt x="1063" y="3551"/>
                    <a:pt x="1093" y="3524"/>
                    <a:pt x="1125" y="3498"/>
                  </a:cubicBezTo>
                  <a:cubicBezTo>
                    <a:pt x="1187" y="3454"/>
                    <a:pt x="1248" y="3413"/>
                    <a:pt x="1313" y="3373"/>
                  </a:cubicBezTo>
                  <a:cubicBezTo>
                    <a:pt x="1356" y="3350"/>
                    <a:pt x="1397" y="3327"/>
                    <a:pt x="1440" y="3307"/>
                  </a:cubicBezTo>
                  <a:cubicBezTo>
                    <a:pt x="1497" y="3283"/>
                    <a:pt x="1554" y="3263"/>
                    <a:pt x="1614" y="3245"/>
                  </a:cubicBezTo>
                  <a:cubicBezTo>
                    <a:pt x="1628" y="3242"/>
                    <a:pt x="1643" y="3239"/>
                    <a:pt x="1658" y="3236"/>
                  </a:cubicBezTo>
                  <a:cubicBezTo>
                    <a:pt x="1681" y="3234"/>
                    <a:pt x="1704" y="3231"/>
                    <a:pt x="1726" y="3231"/>
                  </a:cubicBezTo>
                  <a:close/>
                  <a:moveTo>
                    <a:pt x="3003" y="1"/>
                  </a:moveTo>
                  <a:cubicBezTo>
                    <a:pt x="2961" y="1"/>
                    <a:pt x="2919" y="12"/>
                    <a:pt x="2882" y="36"/>
                  </a:cubicBezTo>
                  <a:cubicBezTo>
                    <a:pt x="2817" y="81"/>
                    <a:pt x="2789" y="149"/>
                    <a:pt x="2770" y="220"/>
                  </a:cubicBezTo>
                  <a:lnTo>
                    <a:pt x="2771" y="212"/>
                  </a:lnTo>
                  <a:lnTo>
                    <a:pt x="2771" y="212"/>
                  </a:lnTo>
                  <a:cubicBezTo>
                    <a:pt x="2747" y="294"/>
                    <a:pt x="2721" y="377"/>
                    <a:pt x="2703" y="461"/>
                  </a:cubicBezTo>
                  <a:cubicBezTo>
                    <a:pt x="2690" y="513"/>
                    <a:pt x="2679" y="565"/>
                    <a:pt x="2668" y="617"/>
                  </a:cubicBezTo>
                  <a:cubicBezTo>
                    <a:pt x="2659" y="662"/>
                    <a:pt x="2654" y="706"/>
                    <a:pt x="2646" y="750"/>
                  </a:cubicBezTo>
                  <a:cubicBezTo>
                    <a:pt x="2640" y="790"/>
                    <a:pt x="2633" y="829"/>
                    <a:pt x="2629" y="869"/>
                  </a:cubicBezTo>
                  <a:cubicBezTo>
                    <a:pt x="2621" y="956"/>
                    <a:pt x="2610" y="1043"/>
                    <a:pt x="2608" y="1130"/>
                  </a:cubicBezTo>
                  <a:cubicBezTo>
                    <a:pt x="2605" y="1228"/>
                    <a:pt x="2600" y="1325"/>
                    <a:pt x="2600" y="1421"/>
                  </a:cubicBezTo>
                  <a:lnTo>
                    <a:pt x="2600" y="1463"/>
                  </a:lnTo>
                  <a:cubicBezTo>
                    <a:pt x="2602" y="1485"/>
                    <a:pt x="2600" y="1505"/>
                    <a:pt x="2602" y="1528"/>
                  </a:cubicBezTo>
                  <a:lnTo>
                    <a:pt x="2602" y="1545"/>
                  </a:lnTo>
                  <a:lnTo>
                    <a:pt x="2602" y="1545"/>
                  </a:lnTo>
                  <a:cubicBezTo>
                    <a:pt x="2600" y="1591"/>
                    <a:pt x="2600" y="1637"/>
                    <a:pt x="2603" y="1683"/>
                  </a:cubicBezTo>
                  <a:lnTo>
                    <a:pt x="2603" y="1695"/>
                  </a:lnTo>
                  <a:lnTo>
                    <a:pt x="2603" y="1805"/>
                  </a:lnTo>
                  <a:lnTo>
                    <a:pt x="2603" y="1822"/>
                  </a:lnTo>
                  <a:cubicBezTo>
                    <a:pt x="2603" y="1900"/>
                    <a:pt x="2605" y="1974"/>
                    <a:pt x="2607" y="2050"/>
                  </a:cubicBezTo>
                  <a:cubicBezTo>
                    <a:pt x="2599" y="2082"/>
                    <a:pt x="2591" y="2110"/>
                    <a:pt x="2583" y="2140"/>
                  </a:cubicBezTo>
                  <a:cubicBezTo>
                    <a:pt x="2584" y="2132"/>
                    <a:pt x="2586" y="2124"/>
                    <a:pt x="2588" y="2118"/>
                  </a:cubicBezTo>
                  <a:lnTo>
                    <a:pt x="2588" y="2118"/>
                  </a:lnTo>
                  <a:cubicBezTo>
                    <a:pt x="2548" y="2251"/>
                    <a:pt x="2508" y="2384"/>
                    <a:pt x="2469" y="2519"/>
                  </a:cubicBezTo>
                  <a:cubicBezTo>
                    <a:pt x="2432" y="2642"/>
                    <a:pt x="2387" y="2762"/>
                    <a:pt x="2345" y="2883"/>
                  </a:cubicBezTo>
                  <a:cubicBezTo>
                    <a:pt x="2323" y="2949"/>
                    <a:pt x="2299" y="3014"/>
                    <a:pt x="2276" y="3079"/>
                  </a:cubicBezTo>
                  <a:cubicBezTo>
                    <a:pt x="2230" y="3027"/>
                    <a:pt x="2178" y="2982"/>
                    <a:pt x="2117" y="2946"/>
                  </a:cubicBezTo>
                  <a:cubicBezTo>
                    <a:pt x="2002" y="2878"/>
                    <a:pt x="1870" y="2842"/>
                    <a:pt x="1737" y="2842"/>
                  </a:cubicBezTo>
                  <a:cubicBezTo>
                    <a:pt x="1685" y="2842"/>
                    <a:pt x="1633" y="2848"/>
                    <a:pt x="1581" y="2859"/>
                  </a:cubicBezTo>
                  <a:cubicBezTo>
                    <a:pt x="1386" y="2898"/>
                    <a:pt x="1201" y="2987"/>
                    <a:pt x="1036" y="3098"/>
                  </a:cubicBezTo>
                  <a:cubicBezTo>
                    <a:pt x="944" y="3158"/>
                    <a:pt x="857" y="3226"/>
                    <a:pt x="778" y="3304"/>
                  </a:cubicBezTo>
                  <a:cubicBezTo>
                    <a:pt x="715" y="3367"/>
                    <a:pt x="655" y="3437"/>
                    <a:pt x="601" y="3509"/>
                  </a:cubicBezTo>
                  <a:cubicBezTo>
                    <a:pt x="476" y="3676"/>
                    <a:pt x="368" y="3855"/>
                    <a:pt x="280" y="4043"/>
                  </a:cubicBezTo>
                  <a:cubicBezTo>
                    <a:pt x="186" y="4238"/>
                    <a:pt x="104" y="4442"/>
                    <a:pt x="60" y="4654"/>
                  </a:cubicBezTo>
                  <a:cubicBezTo>
                    <a:pt x="6" y="4915"/>
                    <a:pt x="1" y="5205"/>
                    <a:pt x="123" y="5449"/>
                  </a:cubicBezTo>
                  <a:cubicBezTo>
                    <a:pt x="181" y="5571"/>
                    <a:pt x="257" y="5683"/>
                    <a:pt x="349" y="5783"/>
                  </a:cubicBezTo>
                  <a:cubicBezTo>
                    <a:pt x="384" y="5821"/>
                    <a:pt x="424" y="5854"/>
                    <a:pt x="468" y="5881"/>
                  </a:cubicBezTo>
                  <a:cubicBezTo>
                    <a:pt x="520" y="5909"/>
                    <a:pt x="576" y="5928"/>
                    <a:pt x="633" y="5938"/>
                  </a:cubicBezTo>
                  <a:cubicBezTo>
                    <a:pt x="677" y="5946"/>
                    <a:pt x="720" y="5949"/>
                    <a:pt x="764" y="5949"/>
                  </a:cubicBezTo>
                  <a:cubicBezTo>
                    <a:pt x="768" y="5949"/>
                    <a:pt x="772" y="5949"/>
                    <a:pt x="776" y="5949"/>
                  </a:cubicBezTo>
                  <a:cubicBezTo>
                    <a:pt x="861" y="5949"/>
                    <a:pt x="943" y="5933"/>
                    <a:pt x="1024" y="5903"/>
                  </a:cubicBezTo>
                  <a:cubicBezTo>
                    <a:pt x="1134" y="5855"/>
                    <a:pt x="1236" y="5787"/>
                    <a:pt x="1321" y="5700"/>
                  </a:cubicBezTo>
                  <a:cubicBezTo>
                    <a:pt x="1521" y="5509"/>
                    <a:pt x="1676" y="5271"/>
                    <a:pt x="1812" y="5032"/>
                  </a:cubicBezTo>
                  <a:cubicBezTo>
                    <a:pt x="1923" y="4838"/>
                    <a:pt x="2027" y="4638"/>
                    <a:pt x="2119" y="4434"/>
                  </a:cubicBezTo>
                  <a:cubicBezTo>
                    <a:pt x="2122" y="4434"/>
                    <a:pt x="2126" y="4434"/>
                    <a:pt x="2129" y="4434"/>
                  </a:cubicBezTo>
                  <a:cubicBezTo>
                    <a:pt x="2212" y="4434"/>
                    <a:pt x="2288" y="4380"/>
                    <a:pt x="2317" y="4301"/>
                  </a:cubicBezTo>
                  <a:cubicBezTo>
                    <a:pt x="2353" y="4182"/>
                    <a:pt x="2383" y="4062"/>
                    <a:pt x="2406" y="3942"/>
                  </a:cubicBezTo>
                  <a:cubicBezTo>
                    <a:pt x="2409" y="3927"/>
                    <a:pt x="2410" y="3915"/>
                    <a:pt x="2413" y="3902"/>
                  </a:cubicBezTo>
                  <a:cubicBezTo>
                    <a:pt x="2455" y="3767"/>
                    <a:pt x="2499" y="3636"/>
                    <a:pt x="2553" y="3506"/>
                  </a:cubicBezTo>
                  <a:lnTo>
                    <a:pt x="2553" y="3506"/>
                  </a:lnTo>
                  <a:cubicBezTo>
                    <a:pt x="2553" y="3507"/>
                    <a:pt x="2552" y="3508"/>
                    <a:pt x="2552" y="3509"/>
                  </a:cubicBezTo>
                  <a:lnTo>
                    <a:pt x="2552" y="3509"/>
                  </a:lnTo>
                  <a:cubicBezTo>
                    <a:pt x="2566" y="3475"/>
                    <a:pt x="2582" y="3442"/>
                    <a:pt x="2597" y="3410"/>
                  </a:cubicBezTo>
                  <a:lnTo>
                    <a:pt x="2597" y="3410"/>
                  </a:lnTo>
                  <a:cubicBezTo>
                    <a:pt x="2595" y="3437"/>
                    <a:pt x="2595" y="3464"/>
                    <a:pt x="2594" y="3490"/>
                  </a:cubicBezTo>
                  <a:cubicBezTo>
                    <a:pt x="2580" y="3866"/>
                    <a:pt x="2549" y="4238"/>
                    <a:pt x="2506" y="4608"/>
                  </a:cubicBezTo>
                  <a:lnTo>
                    <a:pt x="2506" y="4608"/>
                  </a:lnTo>
                  <a:cubicBezTo>
                    <a:pt x="2506" y="4607"/>
                    <a:pt x="2507" y="4605"/>
                    <a:pt x="2507" y="4603"/>
                  </a:cubicBezTo>
                  <a:lnTo>
                    <a:pt x="2507" y="4603"/>
                  </a:lnTo>
                  <a:cubicBezTo>
                    <a:pt x="2506" y="4609"/>
                    <a:pt x="2505" y="4614"/>
                    <a:pt x="2504" y="4620"/>
                  </a:cubicBezTo>
                  <a:lnTo>
                    <a:pt x="2504" y="4620"/>
                  </a:lnTo>
                  <a:cubicBezTo>
                    <a:pt x="2505" y="4616"/>
                    <a:pt x="2505" y="4612"/>
                    <a:pt x="2506" y="4608"/>
                  </a:cubicBezTo>
                  <a:lnTo>
                    <a:pt x="2506" y="4608"/>
                  </a:lnTo>
                  <a:cubicBezTo>
                    <a:pt x="2505" y="4614"/>
                    <a:pt x="2504" y="4620"/>
                    <a:pt x="2504" y="4626"/>
                  </a:cubicBezTo>
                  <a:lnTo>
                    <a:pt x="2504" y="4626"/>
                  </a:lnTo>
                  <a:cubicBezTo>
                    <a:pt x="2504" y="4624"/>
                    <a:pt x="2504" y="4622"/>
                    <a:pt x="2504" y="4620"/>
                  </a:cubicBezTo>
                  <a:lnTo>
                    <a:pt x="2504" y="4620"/>
                  </a:lnTo>
                  <a:cubicBezTo>
                    <a:pt x="2504" y="4622"/>
                    <a:pt x="2504" y="4625"/>
                    <a:pt x="2504" y="4627"/>
                  </a:cubicBezTo>
                  <a:cubicBezTo>
                    <a:pt x="2504" y="4627"/>
                    <a:pt x="2504" y="4626"/>
                    <a:pt x="2504" y="4626"/>
                  </a:cubicBezTo>
                  <a:lnTo>
                    <a:pt x="2504" y="4626"/>
                  </a:lnTo>
                  <a:cubicBezTo>
                    <a:pt x="2483" y="4777"/>
                    <a:pt x="2461" y="4927"/>
                    <a:pt x="2434" y="5078"/>
                  </a:cubicBezTo>
                  <a:cubicBezTo>
                    <a:pt x="2417" y="5176"/>
                    <a:pt x="2394" y="5273"/>
                    <a:pt x="2382" y="5371"/>
                  </a:cubicBezTo>
                  <a:cubicBezTo>
                    <a:pt x="2371" y="5449"/>
                    <a:pt x="2393" y="5528"/>
                    <a:pt x="2445" y="5588"/>
                  </a:cubicBezTo>
                  <a:cubicBezTo>
                    <a:pt x="2488" y="5638"/>
                    <a:pt x="2545" y="5655"/>
                    <a:pt x="2605" y="5655"/>
                  </a:cubicBezTo>
                  <a:cubicBezTo>
                    <a:pt x="2626" y="5655"/>
                    <a:pt x="2646" y="5653"/>
                    <a:pt x="2667" y="5650"/>
                  </a:cubicBezTo>
                  <a:cubicBezTo>
                    <a:pt x="2773" y="5634"/>
                    <a:pt x="2839" y="5518"/>
                    <a:pt x="2819" y="5417"/>
                  </a:cubicBezTo>
                  <a:cubicBezTo>
                    <a:pt x="2814" y="5393"/>
                    <a:pt x="2804" y="5369"/>
                    <a:pt x="2790" y="5349"/>
                  </a:cubicBezTo>
                  <a:cubicBezTo>
                    <a:pt x="2841" y="4991"/>
                    <a:pt x="2877" y="4632"/>
                    <a:pt x="2909" y="4272"/>
                  </a:cubicBezTo>
                  <a:cubicBezTo>
                    <a:pt x="2945" y="3875"/>
                    <a:pt x="2958" y="3476"/>
                    <a:pt x="2966" y="3077"/>
                  </a:cubicBezTo>
                  <a:cubicBezTo>
                    <a:pt x="2971" y="2729"/>
                    <a:pt x="2971" y="2379"/>
                    <a:pt x="2967" y="2031"/>
                  </a:cubicBezTo>
                  <a:cubicBezTo>
                    <a:pt x="3005" y="1882"/>
                    <a:pt x="3042" y="1733"/>
                    <a:pt x="3078" y="1585"/>
                  </a:cubicBezTo>
                  <a:cubicBezTo>
                    <a:pt x="3124" y="1393"/>
                    <a:pt x="3148" y="1197"/>
                    <a:pt x="3172" y="1000"/>
                  </a:cubicBezTo>
                  <a:cubicBezTo>
                    <a:pt x="3194" y="831"/>
                    <a:pt x="3205" y="658"/>
                    <a:pt x="3216" y="489"/>
                  </a:cubicBezTo>
                  <a:cubicBezTo>
                    <a:pt x="3218" y="459"/>
                    <a:pt x="3221" y="427"/>
                    <a:pt x="3222" y="397"/>
                  </a:cubicBezTo>
                  <a:cubicBezTo>
                    <a:pt x="3227" y="348"/>
                    <a:pt x="3227" y="299"/>
                    <a:pt x="3224" y="250"/>
                  </a:cubicBezTo>
                  <a:cubicBezTo>
                    <a:pt x="3213" y="168"/>
                    <a:pt x="3194" y="85"/>
                    <a:pt x="3121" y="35"/>
                  </a:cubicBezTo>
                  <a:cubicBezTo>
                    <a:pt x="3085" y="12"/>
                    <a:pt x="3044" y="1"/>
                    <a:pt x="3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0" name="Google Shape;9360;p18"/>
            <p:cNvSpPr/>
            <p:nvPr/>
          </p:nvSpPr>
          <p:spPr>
            <a:xfrm>
              <a:off x="1799800" y="2417700"/>
              <a:ext cx="42875" cy="84025"/>
            </a:xfrm>
            <a:custGeom>
              <a:avLst/>
              <a:gdLst/>
              <a:ahLst/>
              <a:cxnLst/>
              <a:rect l="l" t="t" r="r" b="b"/>
              <a:pathLst>
                <a:path w="1715" h="3361" extrusionOk="0">
                  <a:moveTo>
                    <a:pt x="438" y="1"/>
                  </a:moveTo>
                  <a:cubicBezTo>
                    <a:pt x="225" y="1"/>
                    <a:pt x="85" y="226"/>
                    <a:pt x="50" y="417"/>
                  </a:cubicBezTo>
                  <a:cubicBezTo>
                    <a:pt x="1" y="684"/>
                    <a:pt x="53" y="958"/>
                    <a:pt x="132" y="1214"/>
                  </a:cubicBezTo>
                  <a:cubicBezTo>
                    <a:pt x="176" y="1357"/>
                    <a:pt x="227" y="1495"/>
                    <a:pt x="287" y="1631"/>
                  </a:cubicBezTo>
                  <a:cubicBezTo>
                    <a:pt x="330" y="1735"/>
                    <a:pt x="379" y="1836"/>
                    <a:pt x="434" y="1936"/>
                  </a:cubicBezTo>
                  <a:cubicBezTo>
                    <a:pt x="488" y="2031"/>
                    <a:pt x="539" y="2128"/>
                    <a:pt x="599" y="2221"/>
                  </a:cubicBezTo>
                  <a:cubicBezTo>
                    <a:pt x="833" y="2588"/>
                    <a:pt x="1074" y="2959"/>
                    <a:pt x="1354" y="3296"/>
                  </a:cubicBezTo>
                  <a:cubicBezTo>
                    <a:pt x="1389" y="3336"/>
                    <a:pt x="1440" y="3361"/>
                    <a:pt x="1495" y="3361"/>
                  </a:cubicBezTo>
                  <a:cubicBezTo>
                    <a:pt x="1496" y="3361"/>
                    <a:pt x="1498" y="3361"/>
                    <a:pt x="1500" y="3361"/>
                  </a:cubicBezTo>
                  <a:cubicBezTo>
                    <a:pt x="1546" y="3361"/>
                    <a:pt x="1592" y="3345"/>
                    <a:pt x="1628" y="3315"/>
                  </a:cubicBezTo>
                  <a:cubicBezTo>
                    <a:pt x="1707" y="3244"/>
                    <a:pt x="1715" y="3122"/>
                    <a:pt x="1645" y="3041"/>
                  </a:cubicBezTo>
                  <a:cubicBezTo>
                    <a:pt x="1595" y="2981"/>
                    <a:pt x="1544" y="2918"/>
                    <a:pt x="1495" y="2854"/>
                  </a:cubicBezTo>
                  <a:cubicBezTo>
                    <a:pt x="1392" y="2718"/>
                    <a:pt x="1291" y="2581"/>
                    <a:pt x="1193" y="2440"/>
                  </a:cubicBezTo>
                  <a:cubicBezTo>
                    <a:pt x="1093" y="2297"/>
                    <a:pt x="1001" y="2153"/>
                    <a:pt x="908" y="2007"/>
                  </a:cubicBezTo>
                  <a:cubicBezTo>
                    <a:pt x="873" y="1947"/>
                    <a:pt x="836" y="1886"/>
                    <a:pt x="802" y="1824"/>
                  </a:cubicBezTo>
                  <a:cubicBezTo>
                    <a:pt x="735" y="1707"/>
                    <a:pt x="675" y="1586"/>
                    <a:pt x="623" y="1463"/>
                  </a:cubicBezTo>
                  <a:cubicBezTo>
                    <a:pt x="569" y="1332"/>
                    <a:pt x="521" y="1195"/>
                    <a:pt x="483" y="1058"/>
                  </a:cubicBezTo>
                  <a:cubicBezTo>
                    <a:pt x="461" y="979"/>
                    <a:pt x="445" y="898"/>
                    <a:pt x="433" y="817"/>
                  </a:cubicBezTo>
                  <a:cubicBezTo>
                    <a:pt x="425" y="758"/>
                    <a:pt x="419" y="700"/>
                    <a:pt x="417" y="641"/>
                  </a:cubicBezTo>
                  <a:cubicBezTo>
                    <a:pt x="419" y="608"/>
                    <a:pt x="420" y="575"/>
                    <a:pt x="423" y="543"/>
                  </a:cubicBezTo>
                  <a:cubicBezTo>
                    <a:pt x="428" y="519"/>
                    <a:pt x="433" y="497"/>
                    <a:pt x="438" y="474"/>
                  </a:cubicBezTo>
                  <a:cubicBezTo>
                    <a:pt x="442" y="459"/>
                    <a:pt x="447" y="445"/>
                    <a:pt x="453" y="431"/>
                  </a:cubicBezTo>
                  <a:cubicBezTo>
                    <a:pt x="457" y="424"/>
                    <a:pt x="460" y="417"/>
                    <a:pt x="463" y="413"/>
                  </a:cubicBezTo>
                  <a:cubicBezTo>
                    <a:pt x="464" y="409"/>
                    <a:pt x="468" y="405"/>
                    <a:pt x="469" y="402"/>
                  </a:cubicBezTo>
                  <a:cubicBezTo>
                    <a:pt x="558" y="393"/>
                    <a:pt x="632" y="328"/>
                    <a:pt x="651" y="241"/>
                  </a:cubicBezTo>
                  <a:cubicBezTo>
                    <a:pt x="672" y="136"/>
                    <a:pt x="601" y="22"/>
                    <a:pt x="493" y="5"/>
                  </a:cubicBezTo>
                  <a:lnTo>
                    <a:pt x="490" y="5"/>
                  </a:lnTo>
                  <a:cubicBezTo>
                    <a:pt x="472" y="2"/>
                    <a:pt x="455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1" name="Google Shape;9361;p18"/>
            <p:cNvSpPr/>
            <p:nvPr/>
          </p:nvSpPr>
          <p:spPr>
            <a:xfrm>
              <a:off x="1801275" y="2422850"/>
              <a:ext cx="57250" cy="85950"/>
            </a:xfrm>
            <a:custGeom>
              <a:avLst/>
              <a:gdLst/>
              <a:ahLst/>
              <a:cxnLst/>
              <a:rect l="l" t="t" r="r" b="b"/>
              <a:pathLst>
                <a:path w="2290" h="3438" extrusionOk="0">
                  <a:moveTo>
                    <a:pt x="2061" y="1"/>
                  </a:moveTo>
                  <a:cubicBezTo>
                    <a:pt x="2018" y="1"/>
                    <a:pt x="1976" y="5"/>
                    <a:pt x="1933" y="13"/>
                  </a:cubicBezTo>
                  <a:cubicBezTo>
                    <a:pt x="1884" y="25"/>
                    <a:pt x="1836" y="43"/>
                    <a:pt x="1791" y="65"/>
                  </a:cubicBezTo>
                  <a:cubicBezTo>
                    <a:pt x="1694" y="112"/>
                    <a:pt x="1609" y="195"/>
                    <a:pt x="1537" y="274"/>
                  </a:cubicBezTo>
                  <a:cubicBezTo>
                    <a:pt x="1387" y="445"/>
                    <a:pt x="1257" y="633"/>
                    <a:pt x="1151" y="836"/>
                  </a:cubicBezTo>
                  <a:cubicBezTo>
                    <a:pt x="1047" y="1024"/>
                    <a:pt x="947" y="1213"/>
                    <a:pt x="849" y="1403"/>
                  </a:cubicBezTo>
                  <a:cubicBezTo>
                    <a:pt x="751" y="1596"/>
                    <a:pt x="652" y="1789"/>
                    <a:pt x="554" y="1984"/>
                  </a:cubicBezTo>
                  <a:cubicBezTo>
                    <a:pt x="462" y="2167"/>
                    <a:pt x="372" y="2351"/>
                    <a:pt x="285" y="2534"/>
                  </a:cubicBezTo>
                  <a:cubicBezTo>
                    <a:pt x="185" y="2747"/>
                    <a:pt x="102" y="2965"/>
                    <a:pt x="33" y="3188"/>
                  </a:cubicBezTo>
                  <a:cubicBezTo>
                    <a:pt x="0" y="3286"/>
                    <a:pt x="52" y="3394"/>
                    <a:pt x="151" y="3429"/>
                  </a:cubicBezTo>
                  <a:cubicBezTo>
                    <a:pt x="166" y="3434"/>
                    <a:pt x="183" y="3437"/>
                    <a:pt x="200" y="3437"/>
                  </a:cubicBezTo>
                  <a:cubicBezTo>
                    <a:pt x="204" y="3437"/>
                    <a:pt x="207" y="3437"/>
                    <a:pt x="211" y="3437"/>
                  </a:cubicBezTo>
                  <a:cubicBezTo>
                    <a:pt x="212" y="3437"/>
                    <a:pt x="213" y="3437"/>
                    <a:pt x="214" y="3437"/>
                  </a:cubicBezTo>
                  <a:cubicBezTo>
                    <a:pt x="294" y="3437"/>
                    <a:pt x="365" y="3385"/>
                    <a:pt x="391" y="3310"/>
                  </a:cubicBezTo>
                  <a:cubicBezTo>
                    <a:pt x="437" y="3166"/>
                    <a:pt x="488" y="3025"/>
                    <a:pt x="540" y="2884"/>
                  </a:cubicBezTo>
                  <a:cubicBezTo>
                    <a:pt x="603" y="2737"/>
                    <a:pt x="667" y="2590"/>
                    <a:pt x="738" y="2447"/>
                  </a:cubicBezTo>
                  <a:cubicBezTo>
                    <a:pt x="825" y="2275"/>
                    <a:pt x="912" y="2101"/>
                    <a:pt x="999" y="1930"/>
                  </a:cubicBezTo>
                  <a:cubicBezTo>
                    <a:pt x="1157" y="1618"/>
                    <a:pt x="1322" y="1311"/>
                    <a:pt x="1493" y="1007"/>
                  </a:cubicBezTo>
                  <a:cubicBezTo>
                    <a:pt x="1563" y="888"/>
                    <a:pt x="1639" y="773"/>
                    <a:pt x="1721" y="660"/>
                  </a:cubicBezTo>
                  <a:cubicBezTo>
                    <a:pt x="1762" y="609"/>
                    <a:pt x="1803" y="560"/>
                    <a:pt x="1849" y="513"/>
                  </a:cubicBezTo>
                  <a:cubicBezTo>
                    <a:pt x="1873" y="488"/>
                    <a:pt x="1900" y="464"/>
                    <a:pt x="1928" y="442"/>
                  </a:cubicBezTo>
                  <a:cubicBezTo>
                    <a:pt x="1938" y="435"/>
                    <a:pt x="1947" y="429"/>
                    <a:pt x="1957" y="421"/>
                  </a:cubicBezTo>
                  <a:cubicBezTo>
                    <a:pt x="1965" y="418"/>
                    <a:pt x="1971" y="415"/>
                    <a:pt x="1979" y="412"/>
                  </a:cubicBezTo>
                  <a:lnTo>
                    <a:pt x="1993" y="407"/>
                  </a:lnTo>
                  <a:cubicBezTo>
                    <a:pt x="1998" y="405"/>
                    <a:pt x="2003" y="404"/>
                    <a:pt x="2009" y="404"/>
                  </a:cubicBezTo>
                  <a:cubicBezTo>
                    <a:pt x="2022" y="401"/>
                    <a:pt x="2036" y="401"/>
                    <a:pt x="2050" y="401"/>
                  </a:cubicBezTo>
                  <a:lnTo>
                    <a:pt x="2071" y="401"/>
                  </a:lnTo>
                  <a:cubicBezTo>
                    <a:pt x="2075" y="401"/>
                    <a:pt x="2079" y="401"/>
                    <a:pt x="2082" y="401"/>
                  </a:cubicBezTo>
                  <a:cubicBezTo>
                    <a:pt x="2188" y="401"/>
                    <a:pt x="2275" y="319"/>
                    <a:pt x="2283" y="214"/>
                  </a:cubicBezTo>
                  <a:cubicBezTo>
                    <a:pt x="2289" y="108"/>
                    <a:pt x="2204" y="3"/>
                    <a:pt x="2094" y="2"/>
                  </a:cubicBezTo>
                  <a:cubicBezTo>
                    <a:pt x="2083" y="1"/>
                    <a:pt x="2072" y="1"/>
                    <a:pt x="2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2" name="Google Shape;9362;p18"/>
            <p:cNvSpPr/>
            <p:nvPr/>
          </p:nvSpPr>
          <p:spPr>
            <a:xfrm>
              <a:off x="1958775" y="2359900"/>
              <a:ext cx="49175" cy="197075"/>
            </a:xfrm>
            <a:custGeom>
              <a:avLst/>
              <a:gdLst/>
              <a:ahLst/>
              <a:cxnLst/>
              <a:rect l="l" t="t" r="r" b="b"/>
              <a:pathLst>
                <a:path w="1967" h="7883" extrusionOk="0">
                  <a:moveTo>
                    <a:pt x="1490" y="473"/>
                  </a:moveTo>
                  <a:cubicBezTo>
                    <a:pt x="1493" y="477"/>
                    <a:pt x="1496" y="481"/>
                    <a:pt x="1500" y="485"/>
                  </a:cubicBezTo>
                  <a:lnTo>
                    <a:pt x="1490" y="473"/>
                  </a:lnTo>
                  <a:close/>
                  <a:moveTo>
                    <a:pt x="741" y="1191"/>
                  </a:moveTo>
                  <a:cubicBezTo>
                    <a:pt x="741" y="1193"/>
                    <a:pt x="740" y="1194"/>
                    <a:pt x="740" y="1195"/>
                  </a:cubicBezTo>
                  <a:lnTo>
                    <a:pt x="740" y="1195"/>
                  </a:lnTo>
                  <a:cubicBezTo>
                    <a:pt x="740" y="1194"/>
                    <a:pt x="741" y="1193"/>
                    <a:pt x="741" y="1191"/>
                  </a:cubicBezTo>
                  <a:close/>
                  <a:moveTo>
                    <a:pt x="500" y="1899"/>
                  </a:moveTo>
                  <a:lnTo>
                    <a:pt x="500" y="1899"/>
                  </a:lnTo>
                  <a:cubicBezTo>
                    <a:pt x="500" y="1902"/>
                    <a:pt x="499" y="1905"/>
                    <a:pt x="498" y="1909"/>
                  </a:cubicBezTo>
                  <a:lnTo>
                    <a:pt x="498" y="1909"/>
                  </a:lnTo>
                  <a:cubicBezTo>
                    <a:pt x="499" y="1905"/>
                    <a:pt x="500" y="1902"/>
                    <a:pt x="500" y="1899"/>
                  </a:cubicBezTo>
                  <a:close/>
                  <a:moveTo>
                    <a:pt x="705" y="4253"/>
                  </a:moveTo>
                  <a:lnTo>
                    <a:pt x="705" y="4253"/>
                  </a:lnTo>
                  <a:cubicBezTo>
                    <a:pt x="706" y="4255"/>
                    <a:pt x="706" y="4257"/>
                    <a:pt x="707" y="4258"/>
                  </a:cubicBezTo>
                  <a:lnTo>
                    <a:pt x="707" y="4258"/>
                  </a:lnTo>
                  <a:cubicBezTo>
                    <a:pt x="706" y="4257"/>
                    <a:pt x="706" y="4255"/>
                    <a:pt x="705" y="4253"/>
                  </a:cubicBezTo>
                  <a:close/>
                  <a:moveTo>
                    <a:pt x="1361" y="1"/>
                  </a:moveTo>
                  <a:cubicBezTo>
                    <a:pt x="1277" y="1"/>
                    <a:pt x="1194" y="19"/>
                    <a:pt x="1116" y="55"/>
                  </a:cubicBezTo>
                  <a:cubicBezTo>
                    <a:pt x="1026" y="102"/>
                    <a:pt x="944" y="163"/>
                    <a:pt x="871" y="234"/>
                  </a:cubicBezTo>
                  <a:cubicBezTo>
                    <a:pt x="792" y="314"/>
                    <a:pt x="722" y="405"/>
                    <a:pt x="664" y="501"/>
                  </a:cubicBezTo>
                  <a:cubicBezTo>
                    <a:pt x="605" y="593"/>
                    <a:pt x="553" y="688"/>
                    <a:pt x="505" y="786"/>
                  </a:cubicBezTo>
                  <a:cubicBezTo>
                    <a:pt x="403" y="1003"/>
                    <a:pt x="315" y="1226"/>
                    <a:pt x="244" y="1456"/>
                  </a:cubicBezTo>
                  <a:cubicBezTo>
                    <a:pt x="156" y="1741"/>
                    <a:pt x="80" y="2030"/>
                    <a:pt x="40" y="2326"/>
                  </a:cubicBezTo>
                  <a:cubicBezTo>
                    <a:pt x="2" y="2616"/>
                    <a:pt x="0" y="2909"/>
                    <a:pt x="35" y="3199"/>
                  </a:cubicBezTo>
                  <a:cubicBezTo>
                    <a:pt x="76" y="3495"/>
                    <a:pt x="146" y="3786"/>
                    <a:pt x="244" y="4066"/>
                  </a:cubicBezTo>
                  <a:cubicBezTo>
                    <a:pt x="292" y="4205"/>
                    <a:pt x="344" y="4342"/>
                    <a:pt x="403" y="4478"/>
                  </a:cubicBezTo>
                  <a:cubicBezTo>
                    <a:pt x="456" y="4600"/>
                    <a:pt x="512" y="4726"/>
                    <a:pt x="578" y="4843"/>
                  </a:cubicBezTo>
                  <a:cubicBezTo>
                    <a:pt x="687" y="5038"/>
                    <a:pt x="797" y="5231"/>
                    <a:pt x="911" y="5423"/>
                  </a:cubicBezTo>
                  <a:cubicBezTo>
                    <a:pt x="1012" y="5589"/>
                    <a:pt x="1116" y="5752"/>
                    <a:pt x="1215" y="5920"/>
                  </a:cubicBezTo>
                  <a:lnTo>
                    <a:pt x="1340" y="6135"/>
                  </a:lnTo>
                  <a:lnTo>
                    <a:pt x="1327" y="6115"/>
                  </a:lnTo>
                  <a:lnTo>
                    <a:pt x="1327" y="6115"/>
                  </a:lnTo>
                  <a:cubicBezTo>
                    <a:pt x="1378" y="6203"/>
                    <a:pt x="1424" y="6295"/>
                    <a:pt x="1463" y="6390"/>
                  </a:cubicBezTo>
                  <a:cubicBezTo>
                    <a:pt x="1492" y="6461"/>
                    <a:pt x="1519" y="6536"/>
                    <a:pt x="1539" y="6610"/>
                  </a:cubicBezTo>
                  <a:cubicBezTo>
                    <a:pt x="1552" y="6658"/>
                    <a:pt x="1561" y="6705"/>
                    <a:pt x="1569" y="6754"/>
                  </a:cubicBezTo>
                  <a:cubicBezTo>
                    <a:pt x="1571" y="6770"/>
                    <a:pt x="1574" y="6786"/>
                    <a:pt x="1574" y="6802"/>
                  </a:cubicBezTo>
                  <a:cubicBezTo>
                    <a:pt x="1574" y="6825"/>
                    <a:pt x="1572" y="6849"/>
                    <a:pt x="1569" y="6874"/>
                  </a:cubicBezTo>
                  <a:cubicBezTo>
                    <a:pt x="1568" y="6885"/>
                    <a:pt x="1566" y="6898"/>
                    <a:pt x="1563" y="6909"/>
                  </a:cubicBezTo>
                  <a:cubicBezTo>
                    <a:pt x="1558" y="6930"/>
                    <a:pt x="1550" y="6949"/>
                    <a:pt x="1544" y="6969"/>
                  </a:cubicBezTo>
                  <a:cubicBezTo>
                    <a:pt x="1538" y="6980"/>
                    <a:pt x="1533" y="6990"/>
                    <a:pt x="1526" y="6999"/>
                  </a:cubicBezTo>
                  <a:cubicBezTo>
                    <a:pt x="1512" y="7025"/>
                    <a:pt x="1500" y="7049"/>
                    <a:pt x="1481" y="7071"/>
                  </a:cubicBezTo>
                  <a:cubicBezTo>
                    <a:pt x="1460" y="7093"/>
                    <a:pt x="1441" y="7115"/>
                    <a:pt x="1420" y="7137"/>
                  </a:cubicBezTo>
                  <a:cubicBezTo>
                    <a:pt x="1393" y="7163"/>
                    <a:pt x="1365" y="7186"/>
                    <a:pt x="1337" y="7210"/>
                  </a:cubicBezTo>
                  <a:cubicBezTo>
                    <a:pt x="1297" y="7238"/>
                    <a:pt x="1257" y="7264"/>
                    <a:pt x="1218" y="7289"/>
                  </a:cubicBezTo>
                  <a:cubicBezTo>
                    <a:pt x="1167" y="7316"/>
                    <a:pt x="1116" y="7341"/>
                    <a:pt x="1064" y="7365"/>
                  </a:cubicBezTo>
                  <a:cubicBezTo>
                    <a:pt x="1010" y="7386"/>
                    <a:pt x="957" y="7403"/>
                    <a:pt x="901" y="7421"/>
                  </a:cubicBezTo>
                  <a:cubicBezTo>
                    <a:pt x="824" y="7440"/>
                    <a:pt x="746" y="7457"/>
                    <a:pt x="667" y="7470"/>
                  </a:cubicBezTo>
                  <a:cubicBezTo>
                    <a:pt x="610" y="7478"/>
                    <a:pt x="553" y="7484"/>
                    <a:pt x="496" y="7485"/>
                  </a:cubicBezTo>
                  <a:lnTo>
                    <a:pt x="483" y="7485"/>
                  </a:lnTo>
                  <a:cubicBezTo>
                    <a:pt x="467" y="7485"/>
                    <a:pt x="452" y="7485"/>
                    <a:pt x="436" y="7484"/>
                  </a:cubicBezTo>
                  <a:cubicBezTo>
                    <a:pt x="429" y="7482"/>
                    <a:pt x="423" y="7481"/>
                    <a:pt x="417" y="7479"/>
                  </a:cubicBezTo>
                  <a:lnTo>
                    <a:pt x="417" y="7479"/>
                  </a:lnTo>
                  <a:lnTo>
                    <a:pt x="425" y="7482"/>
                  </a:lnTo>
                  <a:lnTo>
                    <a:pt x="412" y="7478"/>
                  </a:lnTo>
                  <a:lnTo>
                    <a:pt x="409" y="7476"/>
                  </a:lnTo>
                  <a:lnTo>
                    <a:pt x="406" y="7474"/>
                  </a:lnTo>
                  <a:lnTo>
                    <a:pt x="374" y="7446"/>
                  </a:lnTo>
                  <a:cubicBezTo>
                    <a:pt x="336" y="7412"/>
                    <a:pt x="288" y="7396"/>
                    <a:pt x="241" y="7396"/>
                  </a:cubicBezTo>
                  <a:cubicBezTo>
                    <a:pt x="185" y="7396"/>
                    <a:pt x="130" y="7419"/>
                    <a:pt x="91" y="7463"/>
                  </a:cubicBezTo>
                  <a:cubicBezTo>
                    <a:pt x="18" y="7547"/>
                    <a:pt x="26" y="7674"/>
                    <a:pt x="108" y="7747"/>
                  </a:cubicBezTo>
                  <a:cubicBezTo>
                    <a:pt x="156" y="7791"/>
                    <a:pt x="203" y="7831"/>
                    <a:pt x="265" y="7853"/>
                  </a:cubicBezTo>
                  <a:cubicBezTo>
                    <a:pt x="322" y="7872"/>
                    <a:pt x="384" y="7883"/>
                    <a:pt x="444" y="7883"/>
                  </a:cubicBezTo>
                  <a:lnTo>
                    <a:pt x="466" y="7881"/>
                  </a:lnTo>
                  <a:cubicBezTo>
                    <a:pt x="586" y="7880"/>
                    <a:pt x="706" y="7864"/>
                    <a:pt x="824" y="7837"/>
                  </a:cubicBezTo>
                  <a:cubicBezTo>
                    <a:pt x="1077" y="7785"/>
                    <a:pt x="1335" y="7699"/>
                    <a:pt x="1544" y="7541"/>
                  </a:cubicBezTo>
                  <a:cubicBezTo>
                    <a:pt x="1640" y="7468"/>
                    <a:pt x="1731" y="7390"/>
                    <a:pt x="1803" y="7292"/>
                  </a:cubicBezTo>
                  <a:cubicBezTo>
                    <a:pt x="1875" y="7194"/>
                    <a:pt x="1935" y="7082"/>
                    <a:pt x="1952" y="6960"/>
                  </a:cubicBezTo>
                  <a:cubicBezTo>
                    <a:pt x="1962" y="6900"/>
                    <a:pt x="1967" y="6838"/>
                    <a:pt x="1963" y="6776"/>
                  </a:cubicBezTo>
                  <a:cubicBezTo>
                    <a:pt x="1957" y="6710"/>
                    <a:pt x="1946" y="6643"/>
                    <a:pt x="1930" y="6578"/>
                  </a:cubicBezTo>
                  <a:cubicBezTo>
                    <a:pt x="1898" y="6458"/>
                    <a:pt x="1857" y="6341"/>
                    <a:pt x="1808" y="6227"/>
                  </a:cubicBezTo>
                  <a:cubicBezTo>
                    <a:pt x="1696" y="5974"/>
                    <a:pt x="1544" y="5738"/>
                    <a:pt x="1397" y="5502"/>
                  </a:cubicBezTo>
                  <a:cubicBezTo>
                    <a:pt x="1299" y="5345"/>
                    <a:pt x="1202" y="5187"/>
                    <a:pt x="1107" y="5029"/>
                  </a:cubicBezTo>
                  <a:cubicBezTo>
                    <a:pt x="1053" y="4935"/>
                    <a:pt x="999" y="4840"/>
                    <a:pt x="947" y="4747"/>
                  </a:cubicBezTo>
                  <a:cubicBezTo>
                    <a:pt x="858" y="4589"/>
                    <a:pt x="778" y="4426"/>
                    <a:pt x="707" y="4258"/>
                  </a:cubicBezTo>
                  <a:lnTo>
                    <a:pt x="707" y="4258"/>
                  </a:lnTo>
                  <a:cubicBezTo>
                    <a:pt x="708" y="4261"/>
                    <a:pt x="709" y="4265"/>
                    <a:pt x="710" y="4268"/>
                  </a:cubicBezTo>
                  <a:lnTo>
                    <a:pt x="710" y="4268"/>
                  </a:lnTo>
                  <a:cubicBezTo>
                    <a:pt x="627" y="4069"/>
                    <a:pt x="556" y="3865"/>
                    <a:pt x="498" y="3658"/>
                  </a:cubicBezTo>
                  <a:cubicBezTo>
                    <a:pt x="456" y="3509"/>
                    <a:pt x="425" y="3357"/>
                    <a:pt x="403" y="3205"/>
                  </a:cubicBezTo>
                  <a:lnTo>
                    <a:pt x="403" y="3210"/>
                  </a:lnTo>
                  <a:cubicBezTo>
                    <a:pt x="384" y="3070"/>
                    <a:pt x="374" y="2928"/>
                    <a:pt x="372" y="2787"/>
                  </a:cubicBezTo>
                  <a:cubicBezTo>
                    <a:pt x="374" y="2656"/>
                    <a:pt x="384" y="2526"/>
                    <a:pt x="399" y="2395"/>
                  </a:cubicBezTo>
                  <a:cubicBezTo>
                    <a:pt x="399" y="2396"/>
                    <a:pt x="399" y="2396"/>
                    <a:pt x="399" y="2398"/>
                  </a:cubicBezTo>
                  <a:cubicBezTo>
                    <a:pt x="422" y="2235"/>
                    <a:pt x="454" y="2075"/>
                    <a:pt x="495" y="1917"/>
                  </a:cubicBezTo>
                  <a:lnTo>
                    <a:pt x="495" y="1917"/>
                  </a:lnTo>
                  <a:cubicBezTo>
                    <a:pt x="496" y="1914"/>
                    <a:pt x="497" y="1911"/>
                    <a:pt x="498" y="1909"/>
                  </a:cubicBezTo>
                  <a:lnTo>
                    <a:pt x="498" y="1909"/>
                  </a:lnTo>
                  <a:cubicBezTo>
                    <a:pt x="498" y="1909"/>
                    <a:pt x="498" y="1909"/>
                    <a:pt x="497" y="1910"/>
                  </a:cubicBezTo>
                  <a:lnTo>
                    <a:pt x="497" y="1910"/>
                  </a:lnTo>
                  <a:cubicBezTo>
                    <a:pt x="499" y="1906"/>
                    <a:pt x="500" y="1902"/>
                    <a:pt x="501" y="1897"/>
                  </a:cubicBezTo>
                  <a:lnTo>
                    <a:pt x="501" y="1897"/>
                  </a:lnTo>
                  <a:cubicBezTo>
                    <a:pt x="501" y="1898"/>
                    <a:pt x="501" y="1898"/>
                    <a:pt x="500" y="1899"/>
                  </a:cubicBezTo>
                  <a:lnTo>
                    <a:pt x="500" y="1899"/>
                  </a:lnTo>
                  <a:cubicBezTo>
                    <a:pt x="566" y="1660"/>
                    <a:pt x="647" y="1425"/>
                    <a:pt x="740" y="1196"/>
                  </a:cubicBezTo>
                  <a:lnTo>
                    <a:pt x="740" y="1196"/>
                  </a:lnTo>
                  <a:lnTo>
                    <a:pt x="744" y="1185"/>
                  </a:lnTo>
                  <a:lnTo>
                    <a:pt x="744" y="1184"/>
                  </a:lnTo>
                  <a:cubicBezTo>
                    <a:pt x="798" y="1054"/>
                    <a:pt x="860" y="927"/>
                    <a:pt x="930" y="805"/>
                  </a:cubicBezTo>
                  <a:lnTo>
                    <a:pt x="930" y="805"/>
                  </a:lnTo>
                  <a:lnTo>
                    <a:pt x="927" y="812"/>
                  </a:lnTo>
                  <a:cubicBezTo>
                    <a:pt x="969" y="739"/>
                    <a:pt x="1015" y="667"/>
                    <a:pt x="1064" y="598"/>
                  </a:cubicBezTo>
                  <a:cubicBezTo>
                    <a:pt x="1086" y="573"/>
                    <a:pt x="1109" y="547"/>
                    <a:pt x="1131" y="523"/>
                  </a:cubicBezTo>
                  <a:cubicBezTo>
                    <a:pt x="1158" y="497"/>
                    <a:pt x="1186" y="473"/>
                    <a:pt x="1216" y="449"/>
                  </a:cubicBezTo>
                  <a:cubicBezTo>
                    <a:pt x="1227" y="441"/>
                    <a:pt x="1242" y="430"/>
                    <a:pt x="1254" y="424"/>
                  </a:cubicBezTo>
                  <a:cubicBezTo>
                    <a:pt x="1265" y="417"/>
                    <a:pt x="1276" y="411"/>
                    <a:pt x="1289" y="406"/>
                  </a:cubicBezTo>
                  <a:cubicBezTo>
                    <a:pt x="1295" y="403"/>
                    <a:pt x="1302" y="402"/>
                    <a:pt x="1308" y="398"/>
                  </a:cubicBezTo>
                  <a:lnTo>
                    <a:pt x="1333" y="394"/>
                  </a:lnTo>
                  <a:cubicBezTo>
                    <a:pt x="1344" y="392"/>
                    <a:pt x="1357" y="390"/>
                    <a:pt x="1368" y="390"/>
                  </a:cubicBezTo>
                  <a:cubicBezTo>
                    <a:pt x="1384" y="392"/>
                    <a:pt x="1400" y="394"/>
                    <a:pt x="1414" y="397"/>
                  </a:cubicBezTo>
                  <a:lnTo>
                    <a:pt x="1395" y="394"/>
                  </a:lnTo>
                  <a:lnTo>
                    <a:pt x="1387" y="394"/>
                  </a:lnTo>
                  <a:lnTo>
                    <a:pt x="1393" y="395"/>
                  </a:lnTo>
                  <a:lnTo>
                    <a:pt x="1403" y="398"/>
                  </a:lnTo>
                  <a:cubicBezTo>
                    <a:pt x="1410" y="402"/>
                    <a:pt x="1419" y="407"/>
                    <a:pt x="1427" y="411"/>
                  </a:cubicBezTo>
                  <a:lnTo>
                    <a:pt x="1427" y="411"/>
                  </a:lnTo>
                  <a:cubicBezTo>
                    <a:pt x="1431" y="415"/>
                    <a:pt x="1437" y="418"/>
                    <a:pt x="1443" y="422"/>
                  </a:cubicBezTo>
                  <a:lnTo>
                    <a:pt x="1452" y="430"/>
                  </a:lnTo>
                  <a:cubicBezTo>
                    <a:pt x="1464" y="442"/>
                    <a:pt x="1476" y="455"/>
                    <a:pt x="1487" y="469"/>
                  </a:cubicBezTo>
                  <a:lnTo>
                    <a:pt x="1487" y="469"/>
                  </a:lnTo>
                  <a:cubicBezTo>
                    <a:pt x="1495" y="480"/>
                    <a:pt x="1502" y="491"/>
                    <a:pt x="1509" y="503"/>
                  </a:cubicBezTo>
                  <a:cubicBezTo>
                    <a:pt x="1517" y="517"/>
                    <a:pt x="1523" y="531"/>
                    <a:pt x="1531" y="547"/>
                  </a:cubicBezTo>
                  <a:cubicBezTo>
                    <a:pt x="1534" y="558"/>
                    <a:pt x="1539" y="569"/>
                    <a:pt x="1542" y="580"/>
                  </a:cubicBezTo>
                  <a:cubicBezTo>
                    <a:pt x="1549" y="603"/>
                    <a:pt x="1553" y="623"/>
                    <a:pt x="1557" y="644"/>
                  </a:cubicBezTo>
                  <a:lnTo>
                    <a:pt x="1557" y="653"/>
                  </a:lnTo>
                  <a:cubicBezTo>
                    <a:pt x="1457" y="660"/>
                    <a:pt x="1378" y="739"/>
                    <a:pt x="1371" y="838"/>
                  </a:cubicBezTo>
                  <a:cubicBezTo>
                    <a:pt x="1368" y="933"/>
                    <a:pt x="1363" y="1028"/>
                    <a:pt x="1368" y="1122"/>
                  </a:cubicBezTo>
                  <a:cubicBezTo>
                    <a:pt x="1371" y="1188"/>
                    <a:pt x="1379" y="1255"/>
                    <a:pt x="1414" y="1312"/>
                  </a:cubicBezTo>
                  <a:cubicBezTo>
                    <a:pt x="1452" y="1375"/>
                    <a:pt x="1521" y="1414"/>
                    <a:pt x="1595" y="1414"/>
                  </a:cubicBezTo>
                  <a:cubicBezTo>
                    <a:pt x="1601" y="1414"/>
                    <a:pt x="1606" y="1414"/>
                    <a:pt x="1612" y="1413"/>
                  </a:cubicBezTo>
                  <a:cubicBezTo>
                    <a:pt x="1707" y="1407"/>
                    <a:pt x="1775" y="1342"/>
                    <a:pt x="1818" y="1260"/>
                  </a:cubicBezTo>
                  <a:cubicBezTo>
                    <a:pt x="1864" y="1171"/>
                    <a:pt x="1898" y="1076"/>
                    <a:pt x="1919" y="978"/>
                  </a:cubicBezTo>
                  <a:cubicBezTo>
                    <a:pt x="1960" y="781"/>
                    <a:pt x="1967" y="566"/>
                    <a:pt x="1881" y="379"/>
                  </a:cubicBezTo>
                  <a:cubicBezTo>
                    <a:pt x="1799" y="197"/>
                    <a:pt x="1644" y="31"/>
                    <a:pt x="1435" y="6"/>
                  </a:cubicBezTo>
                  <a:cubicBezTo>
                    <a:pt x="1410" y="3"/>
                    <a:pt x="1385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3" name="Google Shape;9363;p18"/>
            <p:cNvSpPr/>
            <p:nvPr/>
          </p:nvSpPr>
          <p:spPr>
            <a:xfrm>
              <a:off x="1859300" y="2590725"/>
              <a:ext cx="84825" cy="105325"/>
            </a:xfrm>
            <a:custGeom>
              <a:avLst/>
              <a:gdLst/>
              <a:ahLst/>
              <a:cxnLst/>
              <a:rect l="l" t="t" r="r" b="b"/>
              <a:pathLst>
                <a:path w="3393" h="4213" extrusionOk="0">
                  <a:moveTo>
                    <a:pt x="1258" y="2677"/>
                  </a:moveTo>
                  <a:cubicBezTo>
                    <a:pt x="1290" y="2919"/>
                    <a:pt x="1326" y="3161"/>
                    <a:pt x="1361" y="3402"/>
                  </a:cubicBezTo>
                  <a:cubicBezTo>
                    <a:pt x="1379" y="3516"/>
                    <a:pt x="1396" y="3631"/>
                    <a:pt x="1401" y="3747"/>
                  </a:cubicBezTo>
                  <a:cubicBezTo>
                    <a:pt x="1401" y="3764"/>
                    <a:pt x="1401" y="3782"/>
                    <a:pt x="1399" y="3799"/>
                  </a:cubicBezTo>
                  <a:cubicBezTo>
                    <a:pt x="1398" y="3804"/>
                    <a:pt x="1398" y="3810"/>
                    <a:pt x="1396" y="3812"/>
                  </a:cubicBezTo>
                  <a:cubicBezTo>
                    <a:pt x="1396" y="3815"/>
                    <a:pt x="1393" y="3818"/>
                    <a:pt x="1393" y="3820"/>
                  </a:cubicBezTo>
                  <a:lnTo>
                    <a:pt x="1382" y="3820"/>
                  </a:lnTo>
                  <a:cubicBezTo>
                    <a:pt x="1366" y="3820"/>
                    <a:pt x="1352" y="3818"/>
                    <a:pt x="1336" y="3817"/>
                  </a:cubicBezTo>
                  <a:lnTo>
                    <a:pt x="1336" y="3817"/>
                  </a:lnTo>
                  <a:lnTo>
                    <a:pt x="1363" y="3821"/>
                  </a:lnTo>
                  <a:cubicBezTo>
                    <a:pt x="1341" y="3818"/>
                    <a:pt x="1318" y="3815"/>
                    <a:pt x="1296" y="3810"/>
                  </a:cubicBezTo>
                  <a:cubicBezTo>
                    <a:pt x="1285" y="3807"/>
                    <a:pt x="1276" y="3804"/>
                    <a:pt x="1263" y="3799"/>
                  </a:cubicBezTo>
                  <a:cubicBezTo>
                    <a:pt x="1250" y="3793"/>
                    <a:pt x="1238" y="3787"/>
                    <a:pt x="1225" y="3780"/>
                  </a:cubicBezTo>
                  <a:cubicBezTo>
                    <a:pt x="1200" y="3766"/>
                    <a:pt x="1176" y="3750"/>
                    <a:pt x="1154" y="3733"/>
                  </a:cubicBezTo>
                  <a:cubicBezTo>
                    <a:pt x="1141" y="3722"/>
                    <a:pt x="1129" y="3711"/>
                    <a:pt x="1117" y="3700"/>
                  </a:cubicBezTo>
                  <a:cubicBezTo>
                    <a:pt x="1102" y="3685"/>
                    <a:pt x="1089" y="3669"/>
                    <a:pt x="1075" y="3652"/>
                  </a:cubicBezTo>
                  <a:cubicBezTo>
                    <a:pt x="1056" y="3625"/>
                    <a:pt x="1037" y="3597"/>
                    <a:pt x="1018" y="3568"/>
                  </a:cubicBezTo>
                  <a:cubicBezTo>
                    <a:pt x="996" y="3529"/>
                    <a:pt x="975" y="3489"/>
                    <a:pt x="954" y="3446"/>
                  </a:cubicBezTo>
                  <a:lnTo>
                    <a:pt x="950" y="3434"/>
                  </a:lnTo>
                  <a:cubicBezTo>
                    <a:pt x="948" y="3422"/>
                    <a:pt x="945" y="3410"/>
                    <a:pt x="943" y="3399"/>
                  </a:cubicBezTo>
                  <a:cubicBezTo>
                    <a:pt x="940" y="3373"/>
                    <a:pt x="937" y="3347"/>
                    <a:pt x="937" y="3321"/>
                  </a:cubicBezTo>
                  <a:cubicBezTo>
                    <a:pt x="937" y="3278"/>
                    <a:pt x="940" y="3236"/>
                    <a:pt x="945" y="3193"/>
                  </a:cubicBezTo>
                  <a:cubicBezTo>
                    <a:pt x="951" y="3160"/>
                    <a:pt x="954" y="3125"/>
                    <a:pt x="965" y="3095"/>
                  </a:cubicBezTo>
                  <a:cubicBezTo>
                    <a:pt x="975" y="3065"/>
                    <a:pt x="984" y="3035"/>
                    <a:pt x="997" y="3005"/>
                  </a:cubicBezTo>
                  <a:cubicBezTo>
                    <a:pt x="1007" y="2984"/>
                    <a:pt x="1016" y="2965"/>
                    <a:pt x="1026" y="2944"/>
                  </a:cubicBezTo>
                  <a:cubicBezTo>
                    <a:pt x="1041" y="2921"/>
                    <a:pt x="1059" y="2897"/>
                    <a:pt x="1076" y="2873"/>
                  </a:cubicBezTo>
                  <a:cubicBezTo>
                    <a:pt x="1121" y="2818"/>
                    <a:pt x="1167" y="2766"/>
                    <a:pt x="1217" y="2716"/>
                  </a:cubicBezTo>
                  <a:cubicBezTo>
                    <a:pt x="1231" y="2704"/>
                    <a:pt x="1244" y="2691"/>
                    <a:pt x="1258" y="2677"/>
                  </a:cubicBezTo>
                  <a:close/>
                  <a:moveTo>
                    <a:pt x="1421" y="0"/>
                  </a:moveTo>
                  <a:cubicBezTo>
                    <a:pt x="1356" y="0"/>
                    <a:pt x="1292" y="32"/>
                    <a:pt x="1254" y="89"/>
                  </a:cubicBezTo>
                  <a:cubicBezTo>
                    <a:pt x="1198" y="177"/>
                    <a:pt x="1146" y="269"/>
                    <a:pt x="1087" y="356"/>
                  </a:cubicBezTo>
                  <a:cubicBezTo>
                    <a:pt x="1032" y="440"/>
                    <a:pt x="977" y="521"/>
                    <a:pt x="920" y="603"/>
                  </a:cubicBezTo>
                  <a:cubicBezTo>
                    <a:pt x="814" y="755"/>
                    <a:pt x="701" y="901"/>
                    <a:pt x="590" y="1048"/>
                  </a:cubicBezTo>
                  <a:cubicBezTo>
                    <a:pt x="513" y="1145"/>
                    <a:pt x="435" y="1243"/>
                    <a:pt x="356" y="1339"/>
                  </a:cubicBezTo>
                  <a:cubicBezTo>
                    <a:pt x="316" y="1385"/>
                    <a:pt x="277" y="1431"/>
                    <a:pt x="236" y="1477"/>
                  </a:cubicBezTo>
                  <a:cubicBezTo>
                    <a:pt x="209" y="1509"/>
                    <a:pt x="179" y="1540"/>
                    <a:pt x="152" y="1570"/>
                  </a:cubicBezTo>
                  <a:cubicBezTo>
                    <a:pt x="125" y="1602"/>
                    <a:pt x="93" y="1629"/>
                    <a:pt x="76" y="1667"/>
                  </a:cubicBezTo>
                  <a:cubicBezTo>
                    <a:pt x="1" y="1816"/>
                    <a:pt x="120" y="1959"/>
                    <a:pt x="255" y="1959"/>
                  </a:cubicBezTo>
                  <a:cubicBezTo>
                    <a:pt x="299" y="1959"/>
                    <a:pt x="345" y="1944"/>
                    <a:pt x="386" y="1908"/>
                  </a:cubicBezTo>
                  <a:cubicBezTo>
                    <a:pt x="416" y="1889"/>
                    <a:pt x="442" y="1860"/>
                    <a:pt x="457" y="1827"/>
                  </a:cubicBezTo>
                  <a:cubicBezTo>
                    <a:pt x="529" y="1741"/>
                    <a:pt x="601" y="1657"/>
                    <a:pt x="673" y="1570"/>
                  </a:cubicBezTo>
                  <a:cubicBezTo>
                    <a:pt x="747" y="1477"/>
                    <a:pt x="820" y="1380"/>
                    <a:pt x="894" y="1285"/>
                  </a:cubicBezTo>
                  <a:cubicBezTo>
                    <a:pt x="994" y="1157"/>
                    <a:pt x="1089" y="1026"/>
                    <a:pt x="1182" y="893"/>
                  </a:cubicBezTo>
                  <a:lnTo>
                    <a:pt x="1182" y="893"/>
                  </a:lnTo>
                  <a:cubicBezTo>
                    <a:pt x="1181" y="904"/>
                    <a:pt x="1179" y="917"/>
                    <a:pt x="1179" y="928"/>
                  </a:cubicBezTo>
                  <a:cubicBezTo>
                    <a:pt x="1152" y="1350"/>
                    <a:pt x="1176" y="1775"/>
                    <a:pt x="1209" y="2196"/>
                  </a:cubicBezTo>
                  <a:lnTo>
                    <a:pt x="1211" y="2218"/>
                  </a:lnTo>
                  <a:cubicBezTo>
                    <a:pt x="1092" y="2311"/>
                    <a:pt x="980" y="2413"/>
                    <a:pt x="875" y="2522"/>
                  </a:cubicBezTo>
                  <a:cubicBezTo>
                    <a:pt x="787" y="2617"/>
                    <a:pt x="701" y="2720"/>
                    <a:pt x="650" y="2840"/>
                  </a:cubicBezTo>
                  <a:cubicBezTo>
                    <a:pt x="601" y="2951"/>
                    <a:pt x="570" y="3068"/>
                    <a:pt x="557" y="3188"/>
                  </a:cubicBezTo>
                  <a:cubicBezTo>
                    <a:pt x="543" y="3323"/>
                    <a:pt x="546" y="3457"/>
                    <a:pt x="592" y="3586"/>
                  </a:cubicBezTo>
                  <a:cubicBezTo>
                    <a:pt x="614" y="3643"/>
                    <a:pt x="643" y="3698"/>
                    <a:pt x="674" y="3752"/>
                  </a:cubicBezTo>
                  <a:cubicBezTo>
                    <a:pt x="704" y="3804"/>
                    <a:pt x="738" y="3855"/>
                    <a:pt x="777" y="3902"/>
                  </a:cubicBezTo>
                  <a:cubicBezTo>
                    <a:pt x="855" y="4003"/>
                    <a:pt x="956" y="4084"/>
                    <a:pt x="1070" y="4140"/>
                  </a:cubicBezTo>
                  <a:cubicBezTo>
                    <a:pt x="1171" y="4187"/>
                    <a:pt x="1282" y="4212"/>
                    <a:pt x="1393" y="4212"/>
                  </a:cubicBezTo>
                  <a:cubicBezTo>
                    <a:pt x="1410" y="4212"/>
                    <a:pt x="1428" y="4212"/>
                    <a:pt x="1445" y="4211"/>
                  </a:cubicBezTo>
                  <a:cubicBezTo>
                    <a:pt x="1508" y="4208"/>
                    <a:pt x="1569" y="4189"/>
                    <a:pt x="1622" y="4155"/>
                  </a:cubicBezTo>
                  <a:cubicBezTo>
                    <a:pt x="1667" y="4124"/>
                    <a:pt x="1702" y="4084"/>
                    <a:pt x="1727" y="4038"/>
                  </a:cubicBezTo>
                  <a:cubicBezTo>
                    <a:pt x="1781" y="3942"/>
                    <a:pt x="1803" y="3831"/>
                    <a:pt x="1792" y="3720"/>
                  </a:cubicBezTo>
                  <a:cubicBezTo>
                    <a:pt x="1779" y="3595"/>
                    <a:pt x="1754" y="3470"/>
                    <a:pt x="1735" y="3345"/>
                  </a:cubicBezTo>
                  <a:cubicBezTo>
                    <a:pt x="1702" y="3149"/>
                    <a:pt x="1670" y="2951"/>
                    <a:pt x="1641" y="2754"/>
                  </a:cubicBezTo>
                  <a:cubicBezTo>
                    <a:pt x="1626" y="2636"/>
                    <a:pt x="1610" y="2515"/>
                    <a:pt x="1597" y="2395"/>
                  </a:cubicBezTo>
                  <a:cubicBezTo>
                    <a:pt x="1804" y="2246"/>
                    <a:pt x="2013" y="2102"/>
                    <a:pt x="2227" y="1961"/>
                  </a:cubicBezTo>
                  <a:cubicBezTo>
                    <a:pt x="2340" y="1889"/>
                    <a:pt x="2453" y="1817"/>
                    <a:pt x="2566" y="1745"/>
                  </a:cubicBezTo>
                  <a:cubicBezTo>
                    <a:pt x="2653" y="1689"/>
                    <a:pt x="2738" y="1631"/>
                    <a:pt x="2825" y="1575"/>
                  </a:cubicBezTo>
                  <a:cubicBezTo>
                    <a:pt x="2833" y="1599"/>
                    <a:pt x="2840" y="1621"/>
                    <a:pt x="2848" y="1645"/>
                  </a:cubicBezTo>
                  <a:cubicBezTo>
                    <a:pt x="2867" y="1726"/>
                    <a:pt x="2879" y="1806"/>
                    <a:pt x="2890" y="1887"/>
                  </a:cubicBezTo>
                  <a:cubicBezTo>
                    <a:pt x="2925" y="2166"/>
                    <a:pt x="2936" y="2447"/>
                    <a:pt x="2947" y="2729"/>
                  </a:cubicBezTo>
                  <a:cubicBezTo>
                    <a:pt x="2957" y="2949"/>
                    <a:pt x="2963" y="3171"/>
                    <a:pt x="2965" y="3391"/>
                  </a:cubicBezTo>
                  <a:lnTo>
                    <a:pt x="2965" y="3500"/>
                  </a:lnTo>
                  <a:cubicBezTo>
                    <a:pt x="2965" y="3532"/>
                    <a:pt x="2963" y="3562"/>
                    <a:pt x="2966" y="3593"/>
                  </a:cubicBezTo>
                  <a:cubicBezTo>
                    <a:pt x="2970" y="3635"/>
                    <a:pt x="2977" y="3676"/>
                    <a:pt x="2990" y="3715"/>
                  </a:cubicBezTo>
                  <a:cubicBezTo>
                    <a:pt x="3019" y="3796"/>
                    <a:pt x="3095" y="3846"/>
                    <a:pt x="3176" y="3846"/>
                  </a:cubicBezTo>
                  <a:cubicBezTo>
                    <a:pt x="3197" y="3846"/>
                    <a:pt x="3219" y="3843"/>
                    <a:pt x="3240" y="3836"/>
                  </a:cubicBezTo>
                  <a:cubicBezTo>
                    <a:pt x="3329" y="3806"/>
                    <a:pt x="3392" y="3704"/>
                    <a:pt x="3368" y="3611"/>
                  </a:cubicBezTo>
                  <a:cubicBezTo>
                    <a:pt x="3365" y="3601"/>
                    <a:pt x="3364" y="3592"/>
                    <a:pt x="3362" y="3582"/>
                  </a:cubicBezTo>
                  <a:cubicBezTo>
                    <a:pt x="3351" y="3473"/>
                    <a:pt x="3349" y="3362"/>
                    <a:pt x="3345" y="3252"/>
                  </a:cubicBezTo>
                  <a:cubicBezTo>
                    <a:pt x="3340" y="3147"/>
                    <a:pt x="3337" y="3043"/>
                    <a:pt x="3332" y="2938"/>
                  </a:cubicBezTo>
                  <a:cubicBezTo>
                    <a:pt x="3324" y="2745"/>
                    <a:pt x="3319" y="2550"/>
                    <a:pt x="3308" y="2356"/>
                  </a:cubicBezTo>
                  <a:cubicBezTo>
                    <a:pt x="3299" y="2177"/>
                    <a:pt x="3292" y="1996"/>
                    <a:pt x="3269" y="1817"/>
                  </a:cubicBezTo>
                  <a:cubicBezTo>
                    <a:pt x="3253" y="1684"/>
                    <a:pt x="3235" y="1545"/>
                    <a:pt x="3186" y="1420"/>
                  </a:cubicBezTo>
                  <a:cubicBezTo>
                    <a:pt x="3150" y="1322"/>
                    <a:pt x="3095" y="1225"/>
                    <a:pt x="3000" y="1173"/>
                  </a:cubicBezTo>
                  <a:cubicBezTo>
                    <a:pt x="2958" y="1150"/>
                    <a:pt x="2912" y="1138"/>
                    <a:pt x="2865" y="1138"/>
                  </a:cubicBezTo>
                  <a:cubicBezTo>
                    <a:pt x="2851" y="1138"/>
                    <a:pt x="2837" y="1139"/>
                    <a:pt x="2822" y="1141"/>
                  </a:cubicBezTo>
                  <a:cubicBezTo>
                    <a:pt x="2773" y="1149"/>
                    <a:pt x="2726" y="1168"/>
                    <a:pt x="2683" y="1197"/>
                  </a:cubicBezTo>
                  <a:cubicBezTo>
                    <a:pt x="2636" y="1225"/>
                    <a:pt x="2590" y="1257"/>
                    <a:pt x="2544" y="1290"/>
                  </a:cubicBezTo>
                  <a:cubicBezTo>
                    <a:pt x="2463" y="1347"/>
                    <a:pt x="2384" y="1404"/>
                    <a:pt x="2302" y="1460"/>
                  </a:cubicBezTo>
                  <a:cubicBezTo>
                    <a:pt x="2132" y="1575"/>
                    <a:pt x="1961" y="1684"/>
                    <a:pt x="1792" y="1798"/>
                  </a:cubicBezTo>
                  <a:cubicBezTo>
                    <a:pt x="1716" y="1849"/>
                    <a:pt x="1640" y="1901"/>
                    <a:pt x="1565" y="1953"/>
                  </a:cubicBezTo>
                  <a:cubicBezTo>
                    <a:pt x="1558" y="1839"/>
                    <a:pt x="1553" y="1727"/>
                    <a:pt x="1548" y="1613"/>
                  </a:cubicBezTo>
                  <a:cubicBezTo>
                    <a:pt x="1548" y="1517"/>
                    <a:pt x="1546" y="1420"/>
                    <a:pt x="1550" y="1323"/>
                  </a:cubicBezTo>
                  <a:cubicBezTo>
                    <a:pt x="1554" y="1216"/>
                    <a:pt x="1554" y="1107"/>
                    <a:pt x="1564" y="997"/>
                  </a:cubicBezTo>
                  <a:cubicBezTo>
                    <a:pt x="1575" y="879"/>
                    <a:pt x="1584" y="758"/>
                    <a:pt x="1594" y="640"/>
                  </a:cubicBezTo>
                  <a:cubicBezTo>
                    <a:pt x="1602" y="551"/>
                    <a:pt x="1614" y="464"/>
                    <a:pt x="1626" y="377"/>
                  </a:cubicBezTo>
                  <a:cubicBezTo>
                    <a:pt x="1638" y="298"/>
                    <a:pt x="1656" y="226"/>
                    <a:pt x="1629" y="147"/>
                  </a:cubicBezTo>
                  <a:cubicBezTo>
                    <a:pt x="1607" y="92"/>
                    <a:pt x="1565" y="48"/>
                    <a:pt x="1512" y="22"/>
                  </a:cubicBezTo>
                  <a:cubicBezTo>
                    <a:pt x="1483" y="7"/>
                    <a:pt x="1451" y="0"/>
                    <a:pt x="14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4" name="Google Shape;9364;p18"/>
            <p:cNvSpPr/>
            <p:nvPr/>
          </p:nvSpPr>
          <p:spPr>
            <a:xfrm>
              <a:off x="1948575" y="2578725"/>
              <a:ext cx="11325" cy="11025"/>
            </a:xfrm>
            <a:custGeom>
              <a:avLst/>
              <a:gdLst/>
              <a:ahLst/>
              <a:cxnLst/>
              <a:rect l="l" t="t" r="r" b="b"/>
              <a:pathLst>
                <a:path w="453" h="441" extrusionOk="0">
                  <a:moveTo>
                    <a:pt x="239" y="0"/>
                  </a:moveTo>
                  <a:cubicBezTo>
                    <a:pt x="120" y="0"/>
                    <a:pt x="14" y="83"/>
                    <a:pt x="6" y="208"/>
                  </a:cubicBezTo>
                  <a:cubicBezTo>
                    <a:pt x="0" y="322"/>
                    <a:pt x="93" y="440"/>
                    <a:pt x="214" y="440"/>
                  </a:cubicBezTo>
                  <a:cubicBezTo>
                    <a:pt x="332" y="440"/>
                    <a:pt x="439" y="358"/>
                    <a:pt x="445" y="233"/>
                  </a:cubicBezTo>
                  <a:cubicBezTo>
                    <a:pt x="453" y="119"/>
                    <a:pt x="359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5" name="Google Shape;9365;p18"/>
            <p:cNvSpPr/>
            <p:nvPr/>
          </p:nvSpPr>
          <p:spPr>
            <a:xfrm>
              <a:off x="1965550" y="2606500"/>
              <a:ext cx="50800" cy="81525"/>
            </a:xfrm>
            <a:custGeom>
              <a:avLst/>
              <a:gdLst/>
              <a:ahLst/>
              <a:cxnLst/>
              <a:rect l="l" t="t" r="r" b="b"/>
              <a:pathLst>
                <a:path w="2032" h="3261" extrusionOk="0">
                  <a:moveTo>
                    <a:pt x="964" y="1190"/>
                  </a:moveTo>
                  <a:cubicBezTo>
                    <a:pt x="964" y="1190"/>
                    <a:pt x="963" y="1191"/>
                    <a:pt x="963" y="1192"/>
                  </a:cubicBezTo>
                  <a:lnTo>
                    <a:pt x="963" y="1192"/>
                  </a:lnTo>
                  <a:cubicBezTo>
                    <a:pt x="963" y="1191"/>
                    <a:pt x="964" y="1190"/>
                    <a:pt x="964" y="1190"/>
                  </a:cubicBezTo>
                  <a:close/>
                  <a:moveTo>
                    <a:pt x="291" y="1"/>
                  </a:moveTo>
                  <a:cubicBezTo>
                    <a:pt x="208" y="1"/>
                    <a:pt x="126" y="53"/>
                    <a:pt x="100" y="137"/>
                  </a:cubicBezTo>
                  <a:cubicBezTo>
                    <a:pt x="0" y="457"/>
                    <a:pt x="30" y="799"/>
                    <a:pt x="56" y="1128"/>
                  </a:cubicBezTo>
                  <a:cubicBezTo>
                    <a:pt x="68" y="1292"/>
                    <a:pt x="84" y="1457"/>
                    <a:pt x="100" y="1623"/>
                  </a:cubicBezTo>
                  <a:cubicBezTo>
                    <a:pt x="127" y="1918"/>
                    <a:pt x="151" y="2214"/>
                    <a:pt x="155" y="2508"/>
                  </a:cubicBezTo>
                  <a:cubicBezTo>
                    <a:pt x="147" y="2581"/>
                    <a:pt x="141" y="2654"/>
                    <a:pt x="138" y="2727"/>
                  </a:cubicBezTo>
                  <a:cubicBezTo>
                    <a:pt x="133" y="2796"/>
                    <a:pt x="166" y="2863"/>
                    <a:pt x="225" y="2902"/>
                  </a:cubicBezTo>
                  <a:cubicBezTo>
                    <a:pt x="258" y="2926"/>
                    <a:pt x="297" y="2937"/>
                    <a:pt x="336" y="2937"/>
                  </a:cubicBezTo>
                  <a:cubicBezTo>
                    <a:pt x="367" y="2937"/>
                    <a:pt x="397" y="2930"/>
                    <a:pt x="424" y="2917"/>
                  </a:cubicBezTo>
                  <a:cubicBezTo>
                    <a:pt x="499" y="2880"/>
                    <a:pt x="548" y="2806"/>
                    <a:pt x="551" y="2723"/>
                  </a:cubicBezTo>
                  <a:cubicBezTo>
                    <a:pt x="554" y="2660"/>
                    <a:pt x="553" y="2595"/>
                    <a:pt x="546" y="2532"/>
                  </a:cubicBezTo>
                  <a:cubicBezTo>
                    <a:pt x="548" y="2518"/>
                    <a:pt x="549" y="2503"/>
                    <a:pt x="551" y="2491"/>
                  </a:cubicBezTo>
                  <a:cubicBezTo>
                    <a:pt x="573" y="2313"/>
                    <a:pt x="606" y="2139"/>
                    <a:pt x="651" y="1967"/>
                  </a:cubicBezTo>
                  <a:cubicBezTo>
                    <a:pt x="689" y="1834"/>
                    <a:pt x="732" y="1704"/>
                    <a:pt x="782" y="1574"/>
                  </a:cubicBezTo>
                  <a:cubicBezTo>
                    <a:pt x="833" y="1445"/>
                    <a:pt x="894" y="1319"/>
                    <a:pt x="960" y="1197"/>
                  </a:cubicBezTo>
                  <a:lnTo>
                    <a:pt x="960" y="1197"/>
                  </a:lnTo>
                  <a:cubicBezTo>
                    <a:pt x="980" y="1165"/>
                    <a:pt x="1000" y="1134"/>
                    <a:pt x="1023" y="1104"/>
                  </a:cubicBezTo>
                  <a:cubicBezTo>
                    <a:pt x="1037" y="1087"/>
                    <a:pt x="1053" y="1069"/>
                    <a:pt x="1067" y="1052"/>
                  </a:cubicBezTo>
                  <a:cubicBezTo>
                    <a:pt x="1072" y="1047"/>
                    <a:pt x="1077" y="1044"/>
                    <a:pt x="1081" y="1039"/>
                  </a:cubicBezTo>
                  <a:lnTo>
                    <a:pt x="1085" y="1038"/>
                  </a:lnTo>
                  <a:lnTo>
                    <a:pt x="1089" y="1041"/>
                  </a:lnTo>
                  <a:lnTo>
                    <a:pt x="1107" y="1052"/>
                  </a:lnTo>
                  <a:cubicBezTo>
                    <a:pt x="1111" y="1057"/>
                    <a:pt x="1116" y="1063"/>
                    <a:pt x="1122" y="1068"/>
                  </a:cubicBezTo>
                  <a:cubicBezTo>
                    <a:pt x="1137" y="1083"/>
                    <a:pt x="1153" y="1099"/>
                    <a:pt x="1165" y="1118"/>
                  </a:cubicBezTo>
                  <a:cubicBezTo>
                    <a:pt x="1178" y="1136"/>
                    <a:pt x="1191" y="1155"/>
                    <a:pt x="1202" y="1174"/>
                  </a:cubicBezTo>
                  <a:cubicBezTo>
                    <a:pt x="1232" y="1227"/>
                    <a:pt x="1260" y="1283"/>
                    <a:pt x="1284" y="1340"/>
                  </a:cubicBezTo>
                  <a:cubicBezTo>
                    <a:pt x="1317" y="1422"/>
                    <a:pt x="1346" y="1506"/>
                    <a:pt x="1371" y="1590"/>
                  </a:cubicBezTo>
                  <a:cubicBezTo>
                    <a:pt x="1409" y="1729"/>
                    <a:pt x="1438" y="1870"/>
                    <a:pt x="1461" y="2013"/>
                  </a:cubicBezTo>
                  <a:cubicBezTo>
                    <a:pt x="1463" y="2024"/>
                    <a:pt x="1464" y="2035"/>
                    <a:pt x="1466" y="2046"/>
                  </a:cubicBezTo>
                  <a:cubicBezTo>
                    <a:pt x="1466" y="2051"/>
                    <a:pt x="1468" y="2055"/>
                    <a:pt x="1468" y="2060"/>
                  </a:cubicBezTo>
                  <a:cubicBezTo>
                    <a:pt x="1477" y="2128"/>
                    <a:pt x="1487" y="2196"/>
                    <a:pt x="1496" y="2264"/>
                  </a:cubicBezTo>
                  <a:cubicBezTo>
                    <a:pt x="1529" y="2497"/>
                    <a:pt x="1537" y="2733"/>
                    <a:pt x="1544" y="2967"/>
                  </a:cubicBezTo>
                  <a:cubicBezTo>
                    <a:pt x="1542" y="3024"/>
                    <a:pt x="1542" y="3081"/>
                    <a:pt x="1567" y="3133"/>
                  </a:cubicBezTo>
                  <a:cubicBezTo>
                    <a:pt x="1594" y="3184"/>
                    <a:pt x="1639" y="3224"/>
                    <a:pt x="1692" y="3244"/>
                  </a:cubicBezTo>
                  <a:cubicBezTo>
                    <a:pt x="1719" y="3255"/>
                    <a:pt x="1746" y="3260"/>
                    <a:pt x="1773" y="3260"/>
                  </a:cubicBezTo>
                  <a:cubicBezTo>
                    <a:pt x="1776" y="3260"/>
                    <a:pt x="1778" y="3260"/>
                    <a:pt x="1781" y="3260"/>
                  </a:cubicBezTo>
                  <a:cubicBezTo>
                    <a:pt x="1808" y="3260"/>
                    <a:pt x="1835" y="3253"/>
                    <a:pt x="1859" y="3241"/>
                  </a:cubicBezTo>
                  <a:cubicBezTo>
                    <a:pt x="1900" y="3219"/>
                    <a:pt x="1935" y="3189"/>
                    <a:pt x="1961" y="3152"/>
                  </a:cubicBezTo>
                  <a:cubicBezTo>
                    <a:pt x="2031" y="3072"/>
                    <a:pt x="2023" y="2950"/>
                    <a:pt x="1944" y="2877"/>
                  </a:cubicBezTo>
                  <a:lnTo>
                    <a:pt x="1936" y="2871"/>
                  </a:lnTo>
                  <a:cubicBezTo>
                    <a:pt x="1931" y="2784"/>
                    <a:pt x="1923" y="2698"/>
                    <a:pt x="1917" y="2613"/>
                  </a:cubicBezTo>
                  <a:cubicBezTo>
                    <a:pt x="1904" y="2483"/>
                    <a:pt x="1895" y="2353"/>
                    <a:pt x="1878" y="2225"/>
                  </a:cubicBezTo>
                  <a:cubicBezTo>
                    <a:pt x="1878" y="2224"/>
                    <a:pt x="1878" y="2224"/>
                    <a:pt x="1878" y="2223"/>
                  </a:cubicBezTo>
                  <a:lnTo>
                    <a:pt x="1874" y="2203"/>
                  </a:lnTo>
                  <a:lnTo>
                    <a:pt x="1876" y="2218"/>
                  </a:lnTo>
                  <a:cubicBezTo>
                    <a:pt x="1870" y="2169"/>
                    <a:pt x="1863" y="2122"/>
                    <a:pt x="1857" y="2073"/>
                  </a:cubicBezTo>
                  <a:cubicBezTo>
                    <a:pt x="1855" y="2068"/>
                    <a:pt x="1854" y="2065"/>
                    <a:pt x="1854" y="2060"/>
                  </a:cubicBezTo>
                  <a:cubicBezTo>
                    <a:pt x="1854" y="2049"/>
                    <a:pt x="1852" y="2038"/>
                    <a:pt x="1851" y="2027"/>
                  </a:cubicBezTo>
                  <a:cubicBezTo>
                    <a:pt x="1849" y="2021"/>
                    <a:pt x="1848" y="2014"/>
                    <a:pt x="1848" y="2008"/>
                  </a:cubicBezTo>
                  <a:cubicBezTo>
                    <a:pt x="1846" y="1984"/>
                    <a:pt x="1841" y="1962"/>
                    <a:pt x="1838" y="1938"/>
                  </a:cubicBezTo>
                  <a:lnTo>
                    <a:pt x="1838" y="1938"/>
                  </a:lnTo>
                  <a:cubicBezTo>
                    <a:pt x="1838" y="1939"/>
                    <a:pt x="1838" y="1940"/>
                    <a:pt x="1838" y="1941"/>
                  </a:cubicBezTo>
                  <a:lnTo>
                    <a:pt x="1838" y="1941"/>
                  </a:lnTo>
                  <a:cubicBezTo>
                    <a:pt x="1809" y="1738"/>
                    <a:pt x="1763" y="1540"/>
                    <a:pt x="1699" y="1346"/>
                  </a:cubicBezTo>
                  <a:cubicBezTo>
                    <a:pt x="1640" y="1175"/>
                    <a:pt x="1570" y="993"/>
                    <a:pt x="1452" y="854"/>
                  </a:cubicBezTo>
                  <a:cubicBezTo>
                    <a:pt x="1395" y="778"/>
                    <a:pt x="1319" y="718"/>
                    <a:pt x="1233" y="678"/>
                  </a:cubicBezTo>
                  <a:cubicBezTo>
                    <a:pt x="1186" y="658"/>
                    <a:pt x="1135" y="647"/>
                    <a:pt x="1084" y="647"/>
                  </a:cubicBezTo>
                  <a:cubicBezTo>
                    <a:pt x="1056" y="647"/>
                    <a:pt x="1029" y="650"/>
                    <a:pt x="1002" y="656"/>
                  </a:cubicBezTo>
                  <a:cubicBezTo>
                    <a:pt x="841" y="689"/>
                    <a:pt x="728" y="849"/>
                    <a:pt x="651" y="982"/>
                  </a:cubicBezTo>
                  <a:cubicBezTo>
                    <a:pt x="580" y="1110"/>
                    <a:pt x="515" y="1243"/>
                    <a:pt x="459" y="1379"/>
                  </a:cubicBezTo>
                  <a:cubicBezTo>
                    <a:pt x="440" y="1171"/>
                    <a:pt x="424" y="960"/>
                    <a:pt x="421" y="749"/>
                  </a:cubicBezTo>
                  <a:lnTo>
                    <a:pt x="421" y="765"/>
                  </a:lnTo>
                  <a:cubicBezTo>
                    <a:pt x="420" y="658"/>
                    <a:pt x="426" y="552"/>
                    <a:pt x="437" y="444"/>
                  </a:cubicBezTo>
                  <a:lnTo>
                    <a:pt x="437" y="444"/>
                  </a:lnTo>
                  <a:cubicBezTo>
                    <a:pt x="437" y="453"/>
                    <a:pt x="435" y="461"/>
                    <a:pt x="435" y="471"/>
                  </a:cubicBezTo>
                  <a:cubicBezTo>
                    <a:pt x="442" y="417"/>
                    <a:pt x="453" y="363"/>
                    <a:pt x="466" y="311"/>
                  </a:cubicBezTo>
                  <a:cubicBezTo>
                    <a:pt x="470" y="297"/>
                    <a:pt x="477" y="282"/>
                    <a:pt x="481" y="267"/>
                  </a:cubicBezTo>
                  <a:cubicBezTo>
                    <a:pt x="516" y="162"/>
                    <a:pt x="461" y="48"/>
                    <a:pt x="356" y="12"/>
                  </a:cubicBezTo>
                  <a:cubicBezTo>
                    <a:pt x="335" y="4"/>
                    <a:pt x="313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6" name="Google Shape;9366;p18"/>
            <p:cNvSpPr/>
            <p:nvPr/>
          </p:nvSpPr>
          <p:spPr>
            <a:xfrm>
              <a:off x="2024675" y="2610250"/>
              <a:ext cx="34275" cy="59525"/>
            </a:xfrm>
            <a:custGeom>
              <a:avLst/>
              <a:gdLst/>
              <a:ahLst/>
              <a:cxnLst/>
              <a:rect l="l" t="t" r="r" b="b"/>
              <a:pathLst>
                <a:path w="1371" h="2381" extrusionOk="0">
                  <a:moveTo>
                    <a:pt x="518" y="691"/>
                  </a:moveTo>
                  <a:lnTo>
                    <a:pt x="518" y="691"/>
                  </a:lnTo>
                  <a:cubicBezTo>
                    <a:pt x="519" y="695"/>
                    <a:pt x="521" y="699"/>
                    <a:pt x="522" y="702"/>
                  </a:cubicBezTo>
                  <a:lnTo>
                    <a:pt x="522" y="702"/>
                  </a:lnTo>
                  <a:cubicBezTo>
                    <a:pt x="521" y="699"/>
                    <a:pt x="520" y="695"/>
                    <a:pt x="518" y="691"/>
                  </a:cubicBezTo>
                  <a:close/>
                  <a:moveTo>
                    <a:pt x="274" y="1"/>
                  </a:moveTo>
                  <a:cubicBezTo>
                    <a:pt x="192" y="1"/>
                    <a:pt x="114" y="42"/>
                    <a:pt x="67" y="109"/>
                  </a:cubicBezTo>
                  <a:cubicBezTo>
                    <a:pt x="6" y="197"/>
                    <a:pt x="0" y="316"/>
                    <a:pt x="21" y="417"/>
                  </a:cubicBezTo>
                  <a:cubicBezTo>
                    <a:pt x="41" y="531"/>
                    <a:pt x="75" y="642"/>
                    <a:pt x="119" y="748"/>
                  </a:cubicBezTo>
                  <a:cubicBezTo>
                    <a:pt x="208" y="959"/>
                    <a:pt x="309" y="1163"/>
                    <a:pt x="424" y="1361"/>
                  </a:cubicBezTo>
                  <a:cubicBezTo>
                    <a:pt x="510" y="1516"/>
                    <a:pt x="602" y="1668"/>
                    <a:pt x="693" y="1820"/>
                  </a:cubicBezTo>
                  <a:cubicBezTo>
                    <a:pt x="790" y="1980"/>
                    <a:pt x="887" y="2140"/>
                    <a:pt x="988" y="2295"/>
                  </a:cubicBezTo>
                  <a:cubicBezTo>
                    <a:pt x="1026" y="2349"/>
                    <a:pt x="1086" y="2380"/>
                    <a:pt x="1151" y="2380"/>
                  </a:cubicBezTo>
                  <a:cubicBezTo>
                    <a:pt x="1189" y="2380"/>
                    <a:pt x="1227" y="2369"/>
                    <a:pt x="1259" y="2347"/>
                  </a:cubicBezTo>
                  <a:cubicBezTo>
                    <a:pt x="1347" y="2287"/>
                    <a:pt x="1371" y="2167"/>
                    <a:pt x="1312" y="2078"/>
                  </a:cubicBezTo>
                  <a:cubicBezTo>
                    <a:pt x="1167" y="1864"/>
                    <a:pt x="1032" y="1643"/>
                    <a:pt x="902" y="1419"/>
                  </a:cubicBezTo>
                  <a:lnTo>
                    <a:pt x="902" y="1419"/>
                  </a:lnTo>
                  <a:lnTo>
                    <a:pt x="915" y="1442"/>
                  </a:lnTo>
                  <a:lnTo>
                    <a:pt x="915" y="1442"/>
                  </a:lnTo>
                  <a:lnTo>
                    <a:pt x="800" y="1245"/>
                  </a:lnTo>
                  <a:cubicBezTo>
                    <a:pt x="798" y="1239"/>
                    <a:pt x="795" y="1234"/>
                    <a:pt x="792" y="1229"/>
                  </a:cubicBezTo>
                  <a:cubicBezTo>
                    <a:pt x="697" y="1057"/>
                    <a:pt x="601" y="885"/>
                    <a:pt x="522" y="702"/>
                  </a:cubicBezTo>
                  <a:lnTo>
                    <a:pt x="522" y="702"/>
                  </a:lnTo>
                  <a:cubicBezTo>
                    <a:pt x="523" y="704"/>
                    <a:pt x="524" y="705"/>
                    <a:pt x="524" y="707"/>
                  </a:cubicBezTo>
                  <a:cubicBezTo>
                    <a:pt x="491" y="626"/>
                    <a:pt x="461" y="547"/>
                    <a:pt x="435" y="465"/>
                  </a:cubicBezTo>
                  <a:lnTo>
                    <a:pt x="435" y="460"/>
                  </a:lnTo>
                  <a:cubicBezTo>
                    <a:pt x="597" y="413"/>
                    <a:pt x="632" y="197"/>
                    <a:pt x="491" y="102"/>
                  </a:cubicBezTo>
                  <a:cubicBezTo>
                    <a:pt x="428" y="58"/>
                    <a:pt x="363" y="6"/>
                    <a:pt x="283" y="1"/>
                  </a:cubicBezTo>
                  <a:cubicBezTo>
                    <a:pt x="280" y="1"/>
                    <a:pt x="277" y="1"/>
                    <a:pt x="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7" name="Google Shape;9367;p18"/>
            <p:cNvSpPr/>
            <p:nvPr/>
          </p:nvSpPr>
          <p:spPr>
            <a:xfrm>
              <a:off x="2035350" y="2607300"/>
              <a:ext cx="46575" cy="80200"/>
            </a:xfrm>
            <a:custGeom>
              <a:avLst/>
              <a:gdLst/>
              <a:ahLst/>
              <a:cxnLst/>
              <a:rect l="l" t="t" r="r" b="b"/>
              <a:pathLst>
                <a:path w="1863" h="3208" extrusionOk="0">
                  <a:moveTo>
                    <a:pt x="479" y="2788"/>
                  </a:moveTo>
                  <a:lnTo>
                    <a:pt x="479" y="2788"/>
                  </a:lnTo>
                  <a:cubicBezTo>
                    <a:pt x="478" y="2789"/>
                    <a:pt x="478" y="2789"/>
                    <a:pt x="478" y="2790"/>
                  </a:cubicBezTo>
                  <a:lnTo>
                    <a:pt x="478" y="2790"/>
                  </a:lnTo>
                  <a:cubicBezTo>
                    <a:pt x="478" y="2789"/>
                    <a:pt x="479" y="2789"/>
                    <a:pt x="479" y="2788"/>
                  </a:cubicBezTo>
                  <a:close/>
                  <a:moveTo>
                    <a:pt x="1548" y="0"/>
                  </a:moveTo>
                  <a:cubicBezTo>
                    <a:pt x="1436" y="0"/>
                    <a:pt x="1322" y="69"/>
                    <a:pt x="1245" y="144"/>
                  </a:cubicBezTo>
                  <a:cubicBezTo>
                    <a:pt x="1159" y="230"/>
                    <a:pt x="1082" y="323"/>
                    <a:pt x="1017" y="426"/>
                  </a:cubicBezTo>
                  <a:cubicBezTo>
                    <a:pt x="885" y="634"/>
                    <a:pt x="771" y="852"/>
                    <a:pt x="678" y="1080"/>
                  </a:cubicBezTo>
                  <a:cubicBezTo>
                    <a:pt x="627" y="1202"/>
                    <a:pt x="577" y="1325"/>
                    <a:pt x="526" y="1447"/>
                  </a:cubicBezTo>
                  <a:cubicBezTo>
                    <a:pt x="491" y="1534"/>
                    <a:pt x="463" y="1623"/>
                    <a:pt x="431" y="1713"/>
                  </a:cubicBezTo>
                  <a:cubicBezTo>
                    <a:pt x="287" y="2120"/>
                    <a:pt x="160" y="2535"/>
                    <a:pt x="37" y="2951"/>
                  </a:cubicBezTo>
                  <a:cubicBezTo>
                    <a:pt x="1" y="3062"/>
                    <a:pt x="69" y="3181"/>
                    <a:pt x="183" y="3204"/>
                  </a:cubicBezTo>
                  <a:cubicBezTo>
                    <a:pt x="195" y="3207"/>
                    <a:pt x="208" y="3207"/>
                    <a:pt x="221" y="3207"/>
                  </a:cubicBezTo>
                  <a:cubicBezTo>
                    <a:pt x="314" y="3206"/>
                    <a:pt x="393" y="3141"/>
                    <a:pt x="412" y="3051"/>
                  </a:cubicBezTo>
                  <a:cubicBezTo>
                    <a:pt x="433" y="2963"/>
                    <a:pt x="455" y="2876"/>
                    <a:pt x="478" y="2790"/>
                  </a:cubicBezTo>
                  <a:lnTo>
                    <a:pt x="478" y="2790"/>
                  </a:lnTo>
                  <a:cubicBezTo>
                    <a:pt x="478" y="2790"/>
                    <a:pt x="478" y="2791"/>
                    <a:pt x="477" y="2791"/>
                  </a:cubicBezTo>
                  <a:lnTo>
                    <a:pt x="477" y="2791"/>
                  </a:lnTo>
                  <a:cubicBezTo>
                    <a:pt x="530" y="2600"/>
                    <a:pt x="586" y="2411"/>
                    <a:pt x="648" y="2223"/>
                  </a:cubicBezTo>
                  <a:cubicBezTo>
                    <a:pt x="714" y="2015"/>
                    <a:pt x="789" y="1813"/>
                    <a:pt x="862" y="1610"/>
                  </a:cubicBezTo>
                  <a:lnTo>
                    <a:pt x="862" y="1610"/>
                  </a:lnTo>
                  <a:cubicBezTo>
                    <a:pt x="861" y="1611"/>
                    <a:pt x="861" y="1612"/>
                    <a:pt x="861" y="1612"/>
                  </a:cubicBezTo>
                  <a:lnTo>
                    <a:pt x="861" y="1612"/>
                  </a:lnTo>
                  <a:cubicBezTo>
                    <a:pt x="918" y="1477"/>
                    <a:pt x="975" y="1342"/>
                    <a:pt x="1033" y="1207"/>
                  </a:cubicBezTo>
                  <a:lnTo>
                    <a:pt x="1033" y="1207"/>
                  </a:lnTo>
                  <a:cubicBezTo>
                    <a:pt x="1032" y="1207"/>
                    <a:pt x="1032" y="1207"/>
                    <a:pt x="1032" y="1207"/>
                  </a:cubicBezTo>
                  <a:lnTo>
                    <a:pt x="1032" y="1207"/>
                  </a:lnTo>
                  <a:cubicBezTo>
                    <a:pt x="1033" y="1205"/>
                    <a:pt x="1034" y="1202"/>
                    <a:pt x="1036" y="1199"/>
                  </a:cubicBezTo>
                  <a:cubicBezTo>
                    <a:pt x="1037" y="1195"/>
                    <a:pt x="1039" y="1191"/>
                    <a:pt x="1041" y="1188"/>
                  </a:cubicBezTo>
                  <a:lnTo>
                    <a:pt x="1041" y="1188"/>
                  </a:lnTo>
                  <a:lnTo>
                    <a:pt x="1039" y="1191"/>
                  </a:lnTo>
                  <a:cubicBezTo>
                    <a:pt x="1102" y="1050"/>
                    <a:pt x="1172" y="914"/>
                    <a:pt x="1251" y="781"/>
                  </a:cubicBezTo>
                  <a:lnTo>
                    <a:pt x="1251" y="781"/>
                  </a:lnTo>
                  <a:lnTo>
                    <a:pt x="1250" y="784"/>
                  </a:lnTo>
                  <a:cubicBezTo>
                    <a:pt x="1294" y="708"/>
                    <a:pt x="1343" y="634"/>
                    <a:pt x="1395" y="562"/>
                  </a:cubicBezTo>
                  <a:lnTo>
                    <a:pt x="1395" y="562"/>
                  </a:lnTo>
                  <a:lnTo>
                    <a:pt x="1379" y="581"/>
                  </a:lnTo>
                  <a:cubicBezTo>
                    <a:pt x="1416" y="535"/>
                    <a:pt x="1454" y="489"/>
                    <a:pt x="1495" y="447"/>
                  </a:cubicBezTo>
                  <a:cubicBezTo>
                    <a:pt x="1500" y="442"/>
                    <a:pt x="1504" y="437"/>
                    <a:pt x="1511" y="432"/>
                  </a:cubicBezTo>
                  <a:cubicBezTo>
                    <a:pt x="1547" y="468"/>
                    <a:pt x="1595" y="486"/>
                    <a:pt x="1645" y="486"/>
                  </a:cubicBezTo>
                  <a:cubicBezTo>
                    <a:pt x="1667" y="486"/>
                    <a:pt x="1689" y="482"/>
                    <a:pt x="1710" y="475"/>
                  </a:cubicBezTo>
                  <a:cubicBezTo>
                    <a:pt x="1816" y="439"/>
                    <a:pt x="1862" y="326"/>
                    <a:pt x="1832" y="222"/>
                  </a:cubicBezTo>
                  <a:cubicBezTo>
                    <a:pt x="1815" y="162"/>
                    <a:pt x="1783" y="108"/>
                    <a:pt x="1737" y="64"/>
                  </a:cubicBezTo>
                  <a:cubicBezTo>
                    <a:pt x="1691" y="21"/>
                    <a:pt x="1617" y="2"/>
                    <a:pt x="1555" y="0"/>
                  </a:cubicBezTo>
                  <a:cubicBezTo>
                    <a:pt x="1553" y="0"/>
                    <a:pt x="1550" y="0"/>
                    <a:pt x="1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8" name="Google Shape;9368;p18"/>
            <p:cNvSpPr/>
            <p:nvPr/>
          </p:nvSpPr>
          <p:spPr>
            <a:xfrm>
              <a:off x="1894200" y="2244350"/>
              <a:ext cx="117600" cy="92275"/>
            </a:xfrm>
            <a:custGeom>
              <a:avLst/>
              <a:gdLst/>
              <a:ahLst/>
              <a:cxnLst/>
              <a:rect l="l" t="t" r="r" b="b"/>
              <a:pathLst>
                <a:path w="4704" h="3691" extrusionOk="0">
                  <a:moveTo>
                    <a:pt x="3808" y="711"/>
                  </a:moveTo>
                  <a:cubicBezTo>
                    <a:pt x="3812" y="711"/>
                    <a:pt x="3815" y="711"/>
                    <a:pt x="3818" y="711"/>
                  </a:cubicBezTo>
                  <a:cubicBezTo>
                    <a:pt x="3844" y="711"/>
                    <a:pt x="3867" y="711"/>
                    <a:pt x="3891" y="716"/>
                  </a:cubicBezTo>
                  <a:cubicBezTo>
                    <a:pt x="3915" y="719"/>
                    <a:pt x="3937" y="724"/>
                    <a:pt x="3961" y="729"/>
                  </a:cubicBezTo>
                  <a:cubicBezTo>
                    <a:pt x="3970" y="732"/>
                    <a:pt x="3981" y="737"/>
                    <a:pt x="3991" y="740"/>
                  </a:cubicBezTo>
                  <a:cubicBezTo>
                    <a:pt x="4007" y="746"/>
                    <a:pt x="4022" y="754"/>
                    <a:pt x="4038" y="762"/>
                  </a:cubicBezTo>
                  <a:cubicBezTo>
                    <a:pt x="4049" y="770"/>
                    <a:pt x="4059" y="776"/>
                    <a:pt x="4070" y="784"/>
                  </a:cubicBezTo>
                  <a:lnTo>
                    <a:pt x="4081" y="794"/>
                  </a:lnTo>
                  <a:cubicBezTo>
                    <a:pt x="4108" y="824"/>
                    <a:pt x="4135" y="856"/>
                    <a:pt x="4160" y="889"/>
                  </a:cubicBezTo>
                  <a:cubicBezTo>
                    <a:pt x="4181" y="919"/>
                    <a:pt x="4201" y="947"/>
                    <a:pt x="4220" y="977"/>
                  </a:cubicBezTo>
                  <a:cubicBezTo>
                    <a:pt x="4241" y="1014"/>
                    <a:pt x="4260" y="1052"/>
                    <a:pt x="4276" y="1090"/>
                  </a:cubicBezTo>
                  <a:cubicBezTo>
                    <a:pt x="4285" y="1112"/>
                    <a:pt x="4292" y="1134"/>
                    <a:pt x="4299" y="1156"/>
                  </a:cubicBezTo>
                  <a:cubicBezTo>
                    <a:pt x="4304" y="1180"/>
                    <a:pt x="4309" y="1204"/>
                    <a:pt x="4312" y="1226"/>
                  </a:cubicBezTo>
                  <a:cubicBezTo>
                    <a:pt x="4316" y="1261"/>
                    <a:pt x="4318" y="1294"/>
                    <a:pt x="4318" y="1329"/>
                  </a:cubicBezTo>
                  <a:lnTo>
                    <a:pt x="4318" y="1329"/>
                  </a:lnTo>
                  <a:cubicBezTo>
                    <a:pt x="4318" y="1356"/>
                    <a:pt x="4317" y="1384"/>
                    <a:pt x="4314" y="1411"/>
                  </a:cubicBezTo>
                  <a:cubicBezTo>
                    <a:pt x="4307" y="1467"/>
                    <a:pt x="4296" y="1522"/>
                    <a:pt x="4282" y="1577"/>
                  </a:cubicBezTo>
                  <a:cubicBezTo>
                    <a:pt x="4258" y="1661"/>
                    <a:pt x="4231" y="1744"/>
                    <a:pt x="4198" y="1824"/>
                  </a:cubicBezTo>
                  <a:cubicBezTo>
                    <a:pt x="4163" y="1905"/>
                    <a:pt x="4124" y="1986"/>
                    <a:pt x="4079" y="2063"/>
                  </a:cubicBezTo>
                  <a:cubicBezTo>
                    <a:pt x="4032" y="2139"/>
                    <a:pt x="3981" y="2212"/>
                    <a:pt x="3926" y="2282"/>
                  </a:cubicBezTo>
                  <a:cubicBezTo>
                    <a:pt x="3845" y="2385"/>
                    <a:pt x="3758" y="2481"/>
                    <a:pt x="3666" y="2573"/>
                  </a:cubicBezTo>
                  <a:cubicBezTo>
                    <a:pt x="3622" y="2616"/>
                    <a:pt x="3576" y="2657"/>
                    <a:pt x="3529" y="2695"/>
                  </a:cubicBezTo>
                  <a:cubicBezTo>
                    <a:pt x="3487" y="2725"/>
                    <a:pt x="3446" y="2755"/>
                    <a:pt x="3402" y="2782"/>
                  </a:cubicBezTo>
                  <a:cubicBezTo>
                    <a:pt x="3372" y="2798"/>
                    <a:pt x="3342" y="2812"/>
                    <a:pt x="3310" y="2826"/>
                  </a:cubicBezTo>
                  <a:cubicBezTo>
                    <a:pt x="3285" y="2836"/>
                    <a:pt x="3259" y="2845"/>
                    <a:pt x="3234" y="2853"/>
                  </a:cubicBezTo>
                  <a:cubicBezTo>
                    <a:pt x="3213" y="2858"/>
                    <a:pt x="3193" y="2864"/>
                    <a:pt x="3172" y="2866"/>
                  </a:cubicBezTo>
                  <a:cubicBezTo>
                    <a:pt x="3152" y="2868"/>
                    <a:pt x="3131" y="2869"/>
                    <a:pt x="3111" y="2869"/>
                  </a:cubicBezTo>
                  <a:cubicBezTo>
                    <a:pt x="3095" y="2869"/>
                    <a:pt x="3077" y="2869"/>
                    <a:pt x="3058" y="2866"/>
                  </a:cubicBezTo>
                  <a:cubicBezTo>
                    <a:pt x="3046" y="2864"/>
                    <a:pt x="3033" y="2861"/>
                    <a:pt x="3019" y="2858"/>
                  </a:cubicBezTo>
                  <a:lnTo>
                    <a:pt x="3019" y="2858"/>
                  </a:lnTo>
                  <a:lnTo>
                    <a:pt x="3044" y="2864"/>
                  </a:lnTo>
                  <a:cubicBezTo>
                    <a:pt x="3028" y="2861"/>
                    <a:pt x="3011" y="2856"/>
                    <a:pt x="2995" y="2850"/>
                  </a:cubicBezTo>
                  <a:cubicBezTo>
                    <a:pt x="2973" y="2841"/>
                    <a:pt x="2952" y="2830"/>
                    <a:pt x="2932" y="2817"/>
                  </a:cubicBezTo>
                  <a:cubicBezTo>
                    <a:pt x="2922" y="2812"/>
                    <a:pt x="2914" y="2807"/>
                    <a:pt x="2906" y="2801"/>
                  </a:cubicBezTo>
                  <a:cubicBezTo>
                    <a:pt x="2891" y="2788"/>
                    <a:pt x="2876" y="2779"/>
                    <a:pt x="2860" y="2761"/>
                  </a:cubicBezTo>
                  <a:cubicBezTo>
                    <a:pt x="2846" y="2746"/>
                    <a:pt x="2829" y="2727"/>
                    <a:pt x="2816" y="2711"/>
                  </a:cubicBezTo>
                  <a:cubicBezTo>
                    <a:pt x="2805" y="2693"/>
                    <a:pt x="2792" y="2678"/>
                    <a:pt x="2783" y="2659"/>
                  </a:cubicBezTo>
                  <a:cubicBezTo>
                    <a:pt x="2773" y="2640"/>
                    <a:pt x="2762" y="2622"/>
                    <a:pt x="2754" y="2602"/>
                  </a:cubicBezTo>
                  <a:cubicBezTo>
                    <a:pt x="2748" y="2581"/>
                    <a:pt x="2740" y="2560"/>
                    <a:pt x="2734" y="2540"/>
                  </a:cubicBezTo>
                  <a:cubicBezTo>
                    <a:pt x="2728" y="2507"/>
                    <a:pt x="2720" y="2475"/>
                    <a:pt x="2715" y="2440"/>
                  </a:cubicBezTo>
                  <a:cubicBezTo>
                    <a:pt x="2710" y="2401"/>
                    <a:pt x="2707" y="2361"/>
                    <a:pt x="2705" y="2320"/>
                  </a:cubicBezTo>
                  <a:cubicBezTo>
                    <a:pt x="2707" y="2263"/>
                    <a:pt x="2712" y="2206"/>
                    <a:pt x="2718" y="2149"/>
                  </a:cubicBezTo>
                  <a:cubicBezTo>
                    <a:pt x="2723" y="2114"/>
                    <a:pt x="2729" y="2079"/>
                    <a:pt x="2735" y="2044"/>
                  </a:cubicBezTo>
                  <a:cubicBezTo>
                    <a:pt x="2743" y="2046"/>
                    <a:pt x="2750" y="2048"/>
                    <a:pt x="2756" y="2049"/>
                  </a:cubicBezTo>
                  <a:cubicBezTo>
                    <a:pt x="2768" y="2051"/>
                    <a:pt x="2779" y="2052"/>
                    <a:pt x="2790" y="2052"/>
                  </a:cubicBezTo>
                  <a:cubicBezTo>
                    <a:pt x="2875" y="2052"/>
                    <a:pt x="2952" y="1992"/>
                    <a:pt x="2970" y="1905"/>
                  </a:cubicBezTo>
                  <a:cubicBezTo>
                    <a:pt x="2989" y="1816"/>
                    <a:pt x="3008" y="1726"/>
                    <a:pt x="3030" y="1638"/>
                  </a:cubicBezTo>
                  <a:cubicBezTo>
                    <a:pt x="3054" y="1557"/>
                    <a:pt x="3082" y="1478"/>
                    <a:pt x="3114" y="1399"/>
                  </a:cubicBezTo>
                  <a:cubicBezTo>
                    <a:pt x="3158" y="1297"/>
                    <a:pt x="3209" y="1199"/>
                    <a:pt x="3264" y="1102"/>
                  </a:cubicBezTo>
                  <a:cubicBezTo>
                    <a:pt x="3294" y="1052"/>
                    <a:pt x="3327" y="1004"/>
                    <a:pt x="3362" y="957"/>
                  </a:cubicBezTo>
                  <a:cubicBezTo>
                    <a:pt x="3386" y="930"/>
                    <a:pt x="3408" y="905"/>
                    <a:pt x="3432" y="879"/>
                  </a:cubicBezTo>
                  <a:cubicBezTo>
                    <a:pt x="3453" y="862"/>
                    <a:pt x="3472" y="843"/>
                    <a:pt x="3492" y="827"/>
                  </a:cubicBezTo>
                  <a:cubicBezTo>
                    <a:pt x="3510" y="814"/>
                    <a:pt x="3527" y="802"/>
                    <a:pt x="3546" y="791"/>
                  </a:cubicBezTo>
                  <a:cubicBezTo>
                    <a:pt x="3573" y="775"/>
                    <a:pt x="3601" y="762"/>
                    <a:pt x="3630" y="749"/>
                  </a:cubicBezTo>
                  <a:cubicBezTo>
                    <a:pt x="3652" y="740"/>
                    <a:pt x="3676" y="732"/>
                    <a:pt x="3699" y="726"/>
                  </a:cubicBezTo>
                  <a:cubicBezTo>
                    <a:pt x="3714" y="723"/>
                    <a:pt x="3728" y="719"/>
                    <a:pt x="3744" y="716"/>
                  </a:cubicBezTo>
                  <a:cubicBezTo>
                    <a:pt x="3766" y="715"/>
                    <a:pt x="3787" y="711"/>
                    <a:pt x="3808" y="711"/>
                  </a:cubicBezTo>
                  <a:close/>
                  <a:moveTo>
                    <a:pt x="477" y="2925"/>
                  </a:moveTo>
                  <a:lnTo>
                    <a:pt x="477" y="2925"/>
                  </a:lnTo>
                  <a:cubicBezTo>
                    <a:pt x="477" y="2926"/>
                    <a:pt x="478" y="2927"/>
                    <a:pt x="478" y="2928"/>
                  </a:cubicBezTo>
                  <a:lnTo>
                    <a:pt x="478" y="2928"/>
                  </a:lnTo>
                  <a:cubicBezTo>
                    <a:pt x="478" y="2927"/>
                    <a:pt x="477" y="2926"/>
                    <a:pt x="477" y="2925"/>
                  </a:cubicBezTo>
                  <a:close/>
                  <a:moveTo>
                    <a:pt x="483" y="2940"/>
                  </a:moveTo>
                  <a:lnTo>
                    <a:pt x="483" y="2940"/>
                  </a:lnTo>
                  <a:cubicBezTo>
                    <a:pt x="484" y="2942"/>
                    <a:pt x="485" y="2944"/>
                    <a:pt x="486" y="2947"/>
                  </a:cubicBezTo>
                  <a:lnTo>
                    <a:pt x="483" y="2940"/>
                  </a:lnTo>
                  <a:close/>
                  <a:moveTo>
                    <a:pt x="1378" y="0"/>
                  </a:moveTo>
                  <a:cubicBezTo>
                    <a:pt x="1373" y="0"/>
                    <a:pt x="1368" y="0"/>
                    <a:pt x="1363" y="1"/>
                  </a:cubicBezTo>
                  <a:cubicBezTo>
                    <a:pt x="1254" y="9"/>
                    <a:pt x="1171" y="104"/>
                    <a:pt x="1181" y="211"/>
                  </a:cubicBezTo>
                  <a:cubicBezTo>
                    <a:pt x="1194" y="352"/>
                    <a:pt x="1206" y="493"/>
                    <a:pt x="1217" y="634"/>
                  </a:cubicBezTo>
                  <a:cubicBezTo>
                    <a:pt x="1183" y="628"/>
                    <a:pt x="1148" y="625"/>
                    <a:pt x="1113" y="625"/>
                  </a:cubicBezTo>
                  <a:cubicBezTo>
                    <a:pt x="1043" y="625"/>
                    <a:pt x="972" y="637"/>
                    <a:pt x="904" y="659"/>
                  </a:cubicBezTo>
                  <a:cubicBezTo>
                    <a:pt x="825" y="683"/>
                    <a:pt x="749" y="718"/>
                    <a:pt x="678" y="764"/>
                  </a:cubicBezTo>
                  <a:cubicBezTo>
                    <a:pt x="611" y="808"/>
                    <a:pt x="553" y="862"/>
                    <a:pt x="503" y="925"/>
                  </a:cubicBezTo>
                  <a:cubicBezTo>
                    <a:pt x="401" y="1050"/>
                    <a:pt x="321" y="1197"/>
                    <a:pt x="256" y="1346"/>
                  </a:cubicBezTo>
                  <a:cubicBezTo>
                    <a:pt x="125" y="1647"/>
                    <a:pt x="25" y="1976"/>
                    <a:pt x="13" y="2307"/>
                  </a:cubicBezTo>
                  <a:cubicBezTo>
                    <a:pt x="0" y="2573"/>
                    <a:pt x="36" y="2844"/>
                    <a:pt x="143" y="3091"/>
                  </a:cubicBezTo>
                  <a:cubicBezTo>
                    <a:pt x="193" y="3211"/>
                    <a:pt x="260" y="3323"/>
                    <a:pt x="339" y="3426"/>
                  </a:cubicBezTo>
                  <a:cubicBezTo>
                    <a:pt x="410" y="3515"/>
                    <a:pt x="502" y="3583"/>
                    <a:pt x="608" y="3624"/>
                  </a:cubicBezTo>
                  <a:cubicBezTo>
                    <a:pt x="716" y="3669"/>
                    <a:pt x="831" y="3691"/>
                    <a:pt x="948" y="3691"/>
                  </a:cubicBezTo>
                  <a:cubicBezTo>
                    <a:pt x="962" y="3691"/>
                    <a:pt x="978" y="3689"/>
                    <a:pt x="993" y="3689"/>
                  </a:cubicBezTo>
                  <a:cubicBezTo>
                    <a:pt x="1118" y="3681"/>
                    <a:pt x="1240" y="3648"/>
                    <a:pt x="1352" y="3591"/>
                  </a:cubicBezTo>
                  <a:cubicBezTo>
                    <a:pt x="1596" y="3472"/>
                    <a:pt x="1809" y="3301"/>
                    <a:pt x="1999" y="3110"/>
                  </a:cubicBezTo>
                  <a:cubicBezTo>
                    <a:pt x="2137" y="2970"/>
                    <a:pt x="2264" y="2818"/>
                    <a:pt x="2378" y="2657"/>
                  </a:cubicBezTo>
                  <a:cubicBezTo>
                    <a:pt x="2409" y="2773"/>
                    <a:pt x="2465" y="2880"/>
                    <a:pt x="2541" y="2974"/>
                  </a:cubicBezTo>
                  <a:cubicBezTo>
                    <a:pt x="2615" y="3061"/>
                    <a:pt x="2705" y="3141"/>
                    <a:pt x="2811" y="3186"/>
                  </a:cubicBezTo>
                  <a:cubicBezTo>
                    <a:pt x="2905" y="3229"/>
                    <a:pt x="3007" y="3252"/>
                    <a:pt x="3112" y="3252"/>
                  </a:cubicBezTo>
                  <a:cubicBezTo>
                    <a:pt x="3115" y="3252"/>
                    <a:pt x="3118" y="3252"/>
                    <a:pt x="3122" y="3252"/>
                  </a:cubicBezTo>
                  <a:cubicBezTo>
                    <a:pt x="3383" y="3251"/>
                    <a:pt x="3617" y="3118"/>
                    <a:pt x="3812" y="2953"/>
                  </a:cubicBezTo>
                  <a:cubicBezTo>
                    <a:pt x="3916" y="2863"/>
                    <a:pt x="4014" y="2763"/>
                    <a:pt x="4105" y="2657"/>
                  </a:cubicBezTo>
                  <a:cubicBezTo>
                    <a:pt x="4189" y="2557"/>
                    <a:pt x="4269" y="2454"/>
                    <a:pt x="4342" y="2345"/>
                  </a:cubicBezTo>
                  <a:cubicBezTo>
                    <a:pt x="4415" y="2233"/>
                    <a:pt x="4478" y="2114"/>
                    <a:pt x="4531" y="1989"/>
                  </a:cubicBezTo>
                  <a:cubicBezTo>
                    <a:pt x="4583" y="1873"/>
                    <a:pt x="4622" y="1753"/>
                    <a:pt x="4652" y="1630"/>
                  </a:cubicBezTo>
                  <a:cubicBezTo>
                    <a:pt x="4683" y="1497"/>
                    <a:pt x="4703" y="1361"/>
                    <a:pt x="4689" y="1223"/>
                  </a:cubicBezTo>
                  <a:cubicBezTo>
                    <a:pt x="4679" y="1104"/>
                    <a:pt x="4648" y="989"/>
                    <a:pt x="4595" y="879"/>
                  </a:cubicBezTo>
                  <a:cubicBezTo>
                    <a:pt x="4565" y="814"/>
                    <a:pt x="4529" y="753"/>
                    <a:pt x="4488" y="694"/>
                  </a:cubicBezTo>
                  <a:cubicBezTo>
                    <a:pt x="4453" y="643"/>
                    <a:pt x="4417" y="596"/>
                    <a:pt x="4375" y="552"/>
                  </a:cubicBezTo>
                  <a:cubicBezTo>
                    <a:pt x="4299" y="469"/>
                    <a:pt x="4203" y="408"/>
                    <a:pt x="4097" y="374"/>
                  </a:cubicBezTo>
                  <a:cubicBezTo>
                    <a:pt x="4008" y="346"/>
                    <a:pt x="3916" y="332"/>
                    <a:pt x="3825" y="332"/>
                  </a:cubicBezTo>
                  <a:cubicBezTo>
                    <a:pt x="3666" y="332"/>
                    <a:pt x="3508" y="374"/>
                    <a:pt x="3369" y="457"/>
                  </a:cubicBezTo>
                  <a:cubicBezTo>
                    <a:pt x="3141" y="590"/>
                    <a:pt x="2990" y="816"/>
                    <a:pt x="2872" y="1047"/>
                  </a:cubicBezTo>
                  <a:cubicBezTo>
                    <a:pt x="2862" y="1066"/>
                    <a:pt x="2853" y="1085"/>
                    <a:pt x="2843" y="1104"/>
                  </a:cubicBezTo>
                  <a:cubicBezTo>
                    <a:pt x="2837" y="1103"/>
                    <a:pt x="2830" y="1103"/>
                    <a:pt x="2823" y="1103"/>
                  </a:cubicBezTo>
                  <a:cubicBezTo>
                    <a:pt x="2817" y="1103"/>
                    <a:pt x="2810" y="1103"/>
                    <a:pt x="2804" y="1104"/>
                  </a:cubicBezTo>
                  <a:cubicBezTo>
                    <a:pt x="2761" y="1106"/>
                    <a:pt x="2721" y="1120"/>
                    <a:pt x="2685" y="1142"/>
                  </a:cubicBezTo>
                  <a:cubicBezTo>
                    <a:pt x="2645" y="1169"/>
                    <a:pt x="2614" y="1207"/>
                    <a:pt x="2593" y="1250"/>
                  </a:cubicBezTo>
                  <a:cubicBezTo>
                    <a:pt x="2547" y="1353"/>
                    <a:pt x="2507" y="1457"/>
                    <a:pt x="2474" y="1565"/>
                  </a:cubicBezTo>
                  <a:cubicBezTo>
                    <a:pt x="2430" y="1696"/>
                    <a:pt x="2394" y="1829"/>
                    <a:pt x="2365" y="1965"/>
                  </a:cubicBezTo>
                  <a:cubicBezTo>
                    <a:pt x="2327" y="2044"/>
                    <a:pt x="2286" y="2124"/>
                    <a:pt x="2242" y="2201"/>
                  </a:cubicBezTo>
                  <a:cubicBezTo>
                    <a:pt x="2169" y="2325"/>
                    <a:pt x="2086" y="2445"/>
                    <a:pt x="1999" y="2559"/>
                  </a:cubicBezTo>
                  <a:cubicBezTo>
                    <a:pt x="1923" y="2657"/>
                    <a:pt x="1841" y="2749"/>
                    <a:pt x="1756" y="2837"/>
                  </a:cubicBezTo>
                  <a:cubicBezTo>
                    <a:pt x="1756" y="2837"/>
                    <a:pt x="1756" y="2837"/>
                    <a:pt x="1757" y="2837"/>
                  </a:cubicBezTo>
                  <a:lnTo>
                    <a:pt x="1757" y="2837"/>
                  </a:lnTo>
                  <a:lnTo>
                    <a:pt x="1752" y="2841"/>
                  </a:lnTo>
                  <a:lnTo>
                    <a:pt x="1748" y="2847"/>
                  </a:lnTo>
                  <a:lnTo>
                    <a:pt x="1748" y="2847"/>
                  </a:lnTo>
                  <a:cubicBezTo>
                    <a:pt x="1668" y="2925"/>
                    <a:pt x="1582" y="3000"/>
                    <a:pt x="1493" y="3069"/>
                  </a:cubicBezTo>
                  <a:lnTo>
                    <a:pt x="1513" y="3056"/>
                  </a:lnTo>
                  <a:lnTo>
                    <a:pt x="1513" y="3056"/>
                  </a:lnTo>
                  <a:cubicBezTo>
                    <a:pt x="1444" y="3108"/>
                    <a:pt x="1372" y="3156"/>
                    <a:pt x="1298" y="3202"/>
                  </a:cubicBezTo>
                  <a:cubicBezTo>
                    <a:pt x="1252" y="3227"/>
                    <a:pt x="1206" y="3249"/>
                    <a:pt x="1157" y="3271"/>
                  </a:cubicBezTo>
                  <a:cubicBezTo>
                    <a:pt x="1132" y="3281"/>
                    <a:pt x="1105" y="3290"/>
                    <a:pt x="1078" y="3300"/>
                  </a:cubicBezTo>
                  <a:cubicBezTo>
                    <a:pt x="1057" y="3304"/>
                    <a:pt x="1035" y="3309"/>
                    <a:pt x="1013" y="3314"/>
                  </a:cubicBezTo>
                  <a:cubicBezTo>
                    <a:pt x="999" y="3316"/>
                    <a:pt x="986" y="3316"/>
                    <a:pt x="972" y="3316"/>
                  </a:cubicBezTo>
                  <a:cubicBezTo>
                    <a:pt x="944" y="3316"/>
                    <a:pt x="915" y="3314"/>
                    <a:pt x="885" y="3311"/>
                  </a:cubicBezTo>
                  <a:cubicBezTo>
                    <a:pt x="860" y="3308"/>
                    <a:pt x="834" y="3303"/>
                    <a:pt x="807" y="3297"/>
                  </a:cubicBezTo>
                  <a:cubicBezTo>
                    <a:pt x="785" y="3290"/>
                    <a:pt x="765" y="3282"/>
                    <a:pt x="742" y="3274"/>
                  </a:cubicBezTo>
                  <a:cubicBezTo>
                    <a:pt x="728" y="3268"/>
                    <a:pt x="714" y="3260"/>
                    <a:pt x="700" y="3252"/>
                  </a:cubicBezTo>
                  <a:lnTo>
                    <a:pt x="700" y="3252"/>
                  </a:lnTo>
                  <a:lnTo>
                    <a:pt x="720" y="3265"/>
                  </a:lnTo>
                  <a:cubicBezTo>
                    <a:pt x="709" y="3258"/>
                    <a:pt x="697" y="3251"/>
                    <a:pt x="686" y="3244"/>
                  </a:cubicBezTo>
                  <a:lnTo>
                    <a:pt x="686" y="3244"/>
                  </a:lnTo>
                  <a:cubicBezTo>
                    <a:pt x="687" y="3245"/>
                    <a:pt x="689" y="3246"/>
                    <a:pt x="690" y="3247"/>
                  </a:cubicBezTo>
                  <a:cubicBezTo>
                    <a:pt x="686" y="3245"/>
                    <a:pt x="681" y="3241"/>
                    <a:pt x="677" y="3238"/>
                  </a:cubicBezTo>
                  <a:lnTo>
                    <a:pt x="677" y="3238"/>
                  </a:lnTo>
                  <a:cubicBezTo>
                    <a:pt x="680" y="3240"/>
                    <a:pt x="683" y="3242"/>
                    <a:pt x="686" y="3244"/>
                  </a:cubicBezTo>
                  <a:lnTo>
                    <a:pt x="686" y="3244"/>
                  </a:lnTo>
                  <a:cubicBezTo>
                    <a:pt x="682" y="3241"/>
                    <a:pt x="678" y="3238"/>
                    <a:pt x="673" y="3236"/>
                  </a:cubicBezTo>
                  <a:lnTo>
                    <a:pt x="673" y="3236"/>
                  </a:lnTo>
                  <a:cubicBezTo>
                    <a:pt x="675" y="3236"/>
                    <a:pt x="676" y="3237"/>
                    <a:pt x="677" y="3238"/>
                  </a:cubicBezTo>
                  <a:lnTo>
                    <a:pt x="677" y="3238"/>
                  </a:lnTo>
                  <a:cubicBezTo>
                    <a:pt x="674" y="3236"/>
                    <a:pt x="672" y="3235"/>
                    <a:pt x="670" y="3233"/>
                  </a:cubicBezTo>
                  <a:lnTo>
                    <a:pt x="670" y="3233"/>
                  </a:lnTo>
                  <a:cubicBezTo>
                    <a:pt x="671" y="3234"/>
                    <a:pt x="672" y="3235"/>
                    <a:pt x="673" y="3236"/>
                  </a:cubicBezTo>
                  <a:lnTo>
                    <a:pt x="673" y="3236"/>
                  </a:lnTo>
                  <a:cubicBezTo>
                    <a:pt x="667" y="3231"/>
                    <a:pt x="661" y="3226"/>
                    <a:pt x="655" y="3221"/>
                  </a:cubicBezTo>
                  <a:cubicBezTo>
                    <a:pt x="649" y="3213"/>
                    <a:pt x="643" y="3205"/>
                    <a:pt x="636" y="3197"/>
                  </a:cubicBezTo>
                  <a:cubicBezTo>
                    <a:pt x="603" y="3152"/>
                    <a:pt x="571" y="3107"/>
                    <a:pt x="543" y="3059"/>
                  </a:cubicBezTo>
                  <a:cubicBezTo>
                    <a:pt x="519" y="3018"/>
                    <a:pt x="500" y="2975"/>
                    <a:pt x="480" y="2932"/>
                  </a:cubicBezTo>
                  <a:cubicBezTo>
                    <a:pt x="479" y="2931"/>
                    <a:pt x="479" y="2930"/>
                    <a:pt x="478" y="2928"/>
                  </a:cubicBezTo>
                  <a:lnTo>
                    <a:pt x="478" y="2928"/>
                  </a:lnTo>
                  <a:cubicBezTo>
                    <a:pt x="478" y="2928"/>
                    <a:pt x="478" y="2928"/>
                    <a:pt x="478" y="2928"/>
                  </a:cubicBezTo>
                  <a:lnTo>
                    <a:pt x="478" y="2928"/>
                  </a:lnTo>
                  <a:lnTo>
                    <a:pt x="477" y="2925"/>
                  </a:lnTo>
                  <a:lnTo>
                    <a:pt x="477" y="2925"/>
                  </a:lnTo>
                  <a:cubicBezTo>
                    <a:pt x="477" y="2925"/>
                    <a:pt x="477" y="2925"/>
                    <a:pt x="477" y="2925"/>
                  </a:cubicBezTo>
                  <a:lnTo>
                    <a:pt x="477" y="2925"/>
                  </a:lnTo>
                  <a:cubicBezTo>
                    <a:pt x="457" y="2876"/>
                    <a:pt x="439" y="2829"/>
                    <a:pt x="426" y="2777"/>
                  </a:cubicBezTo>
                  <a:cubicBezTo>
                    <a:pt x="413" y="2722"/>
                    <a:pt x="402" y="2668"/>
                    <a:pt x="393" y="2613"/>
                  </a:cubicBezTo>
                  <a:cubicBezTo>
                    <a:pt x="385" y="2548"/>
                    <a:pt x="378" y="2483"/>
                    <a:pt x="378" y="2415"/>
                  </a:cubicBezTo>
                  <a:cubicBezTo>
                    <a:pt x="380" y="2348"/>
                    <a:pt x="383" y="2280"/>
                    <a:pt x="391" y="2214"/>
                  </a:cubicBezTo>
                  <a:cubicBezTo>
                    <a:pt x="404" y="2117"/>
                    <a:pt x="423" y="2022"/>
                    <a:pt x="446" y="1927"/>
                  </a:cubicBezTo>
                  <a:cubicBezTo>
                    <a:pt x="481" y="1802"/>
                    <a:pt x="524" y="1677"/>
                    <a:pt x="575" y="1557"/>
                  </a:cubicBezTo>
                  <a:cubicBezTo>
                    <a:pt x="609" y="1476"/>
                    <a:pt x="647" y="1399"/>
                    <a:pt x="690" y="1321"/>
                  </a:cubicBezTo>
                  <a:cubicBezTo>
                    <a:pt x="717" y="1278"/>
                    <a:pt x="746" y="1235"/>
                    <a:pt x="776" y="1194"/>
                  </a:cubicBezTo>
                  <a:cubicBezTo>
                    <a:pt x="793" y="1173"/>
                    <a:pt x="811" y="1151"/>
                    <a:pt x="830" y="1131"/>
                  </a:cubicBezTo>
                  <a:lnTo>
                    <a:pt x="830" y="1131"/>
                  </a:lnTo>
                  <a:cubicBezTo>
                    <a:pt x="839" y="1123"/>
                    <a:pt x="848" y="1115"/>
                    <a:pt x="856" y="1106"/>
                  </a:cubicBezTo>
                  <a:cubicBezTo>
                    <a:pt x="866" y="1099"/>
                    <a:pt x="875" y="1093"/>
                    <a:pt x="885" y="1087"/>
                  </a:cubicBezTo>
                  <a:cubicBezTo>
                    <a:pt x="907" y="1074"/>
                    <a:pt x="929" y="1063"/>
                    <a:pt x="953" y="1053"/>
                  </a:cubicBezTo>
                  <a:cubicBezTo>
                    <a:pt x="977" y="1044"/>
                    <a:pt x="1002" y="1034"/>
                    <a:pt x="1027" y="1027"/>
                  </a:cubicBezTo>
                  <a:cubicBezTo>
                    <a:pt x="1038" y="1023"/>
                    <a:pt x="1050" y="1022"/>
                    <a:pt x="1062" y="1019"/>
                  </a:cubicBezTo>
                  <a:cubicBezTo>
                    <a:pt x="1083" y="1017"/>
                    <a:pt x="1105" y="1015"/>
                    <a:pt x="1126" y="1015"/>
                  </a:cubicBezTo>
                  <a:lnTo>
                    <a:pt x="1146" y="1015"/>
                  </a:lnTo>
                  <a:lnTo>
                    <a:pt x="1162" y="1019"/>
                  </a:lnTo>
                  <a:lnTo>
                    <a:pt x="1167" y="1020"/>
                  </a:lnTo>
                  <a:lnTo>
                    <a:pt x="1167" y="1020"/>
                  </a:lnTo>
                  <a:cubicBezTo>
                    <a:pt x="1176" y="1025"/>
                    <a:pt x="1184" y="1027"/>
                    <a:pt x="1194" y="1033"/>
                  </a:cubicBezTo>
                  <a:cubicBezTo>
                    <a:pt x="1203" y="1039"/>
                    <a:pt x="1213" y="1047"/>
                    <a:pt x="1222" y="1053"/>
                  </a:cubicBezTo>
                  <a:lnTo>
                    <a:pt x="1211" y="1044"/>
                  </a:lnTo>
                  <a:lnTo>
                    <a:pt x="1211" y="1044"/>
                  </a:lnTo>
                  <a:cubicBezTo>
                    <a:pt x="1220" y="1052"/>
                    <a:pt x="1229" y="1059"/>
                    <a:pt x="1238" y="1066"/>
                  </a:cubicBezTo>
                  <a:cubicBezTo>
                    <a:pt x="1243" y="1071"/>
                    <a:pt x="1247" y="1077"/>
                    <a:pt x="1252" y="1082"/>
                  </a:cubicBezTo>
                  <a:cubicBezTo>
                    <a:pt x="1255" y="1123"/>
                    <a:pt x="1259" y="1166"/>
                    <a:pt x="1260" y="1207"/>
                  </a:cubicBezTo>
                  <a:cubicBezTo>
                    <a:pt x="1265" y="1254"/>
                    <a:pt x="1268" y="1302"/>
                    <a:pt x="1271" y="1349"/>
                  </a:cubicBezTo>
                  <a:cubicBezTo>
                    <a:pt x="1279" y="1432"/>
                    <a:pt x="1279" y="1516"/>
                    <a:pt x="1311" y="1593"/>
                  </a:cubicBezTo>
                  <a:cubicBezTo>
                    <a:pt x="1341" y="1674"/>
                    <a:pt x="1417" y="1721"/>
                    <a:pt x="1496" y="1721"/>
                  </a:cubicBezTo>
                  <a:cubicBezTo>
                    <a:pt x="1532" y="1721"/>
                    <a:pt x="1569" y="1711"/>
                    <a:pt x="1602" y="1690"/>
                  </a:cubicBezTo>
                  <a:cubicBezTo>
                    <a:pt x="1725" y="1619"/>
                    <a:pt x="1729" y="1468"/>
                    <a:pt x="1725" y="1342"/>
                  </a:cubicBezTo>
                  <a:cubicBezTo>
                    <a:pt x="1719" y="1201"/>
                    <a:pt x="1694" y="1061"/>
                    <a:pt x="1623" y="938"/>
                  </a:cubicBezTo>
                  <a:lnTo>
                    <a:pt x="1616" y="927"/>
                  </a:lnTo>
                  <a:cubicBezTo>
                    <a:pt x="1600" y="680"/>
                    <a:pt x="1593" y="431"/>
                    <a:pt x="1575" y="183"/>
                  </a:cubicBezTo>
                  <a:cubicBezTo>
                    <a:pt x="1568" y="78"/>
                    <a:pt x="1481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69" name="Google Shape;9369;p18"/>
            <p:cNvSpPr/>
            <p:nvPr/>
          </p:nvSpPr>
          <p:spPr>
            <a:xfrm>
              <a:off x="2008075" y="2253125"/>
              <a:ext cx="40725" cy="78525"/>
            </a:xfrm>
            <a:custGeom>
              <a:avLst/>
              <a:gdLst/>
              <a:ahLst/>
              <a:cxnLst/>
              <a:rect l="l" t="t" r="r" b="b"/>
              <a:pathLst>
                <a:path w="1629" h="3141" extrusionOk="0">
                  <a:moveTo>
                    <a:pt x="1001" y="402"/>
                  </a:moveTo>
                  <a:lnTo>
                    <a:pt x="1012" y="405"/>
                  </a:lnTo>
                  <a:cubicBezTo>
                    <a:pt x="1009" y="403"/>
                    <a:pt x="1006" y="402"/>
                    <a:pt x="1002" y="402"/>
                  </a:cubicBezTo>
                  <a:close/>
                  <a:moveTo>
                    <a:pt x="1057" y="422"/>
                  </a:moveTo>
                  <a:lnTo>
                    <a:pt x="1060" y="424"/>
                  </a:lnTo>
                  <a:lnTo>
                    <a:pt x="1060" y="424"/>
                  </a:lnTo>
                  <a:cubicBezTo>
                    <a:pt x="1059" y="424"/>
                    <a:pt x="1058" y="423"/>
                    <a:pt x="1057" y="422"/>
                  </a:cubicBezTo>
                  <a:close/>
                  <a:moveTo>
                    <a:pt x="965" y="1"/>
                  </a:moveTo>
                  <a:cubicBezTo>
                    <a:pt x="929" y="1"/>
                    <a:pt x="892" y="4"/>
                    <a:pt x="856" y="11"/>
                  </a:cubicBezTo>
                  <a:cubicBezTo>
                    <a:pt x="647" y="47"/>
                    <a:pt x="471" y="171"/>
                    <a:pt x="330" y="324"/>
                  </a:cubicBezTo>
                  <a:cubicBezTo>
                    <a:pt x="265" y="397"/>
                    <a:pt x="196" y="474"/>
                    <a:pt x="150" y="562"/>
                  </a:cubicBezTo>
                  <a:cubicBezTo>
                    <a:pt x="104" y="644"/>
                    <a:pt x="74" y="736"/>
                    <a:pt x="61" y="831"/>
                  </a:cubicBezTo>
                  <a:cubicBezTo>
                    <a:pt x="1" y="1269"/>
                    <a:pt x="332" y="1640"/>
                    <a:pt x="648" y="1894"/>
                  </a:cubicBezTo>
                  <a:cubicBezTo>
                    <a:pt x="791" y="2007"/>
                    <a:pt x="941" y="2113"/>
                    <a:pt x="1071" y="2239"/>
                  </a:cubicBezTo>
                  <a:lnTo>
                    <a:pt x="1088" y="2257"/>
                  </a:lnTo>
                  <a:cubicBezTo>
                    <a:pt x="1096" y="2268"/>
                    <a:pt x="1103" y="2281"/>
                    <a:pt x="1109" y="2292"/>
                  </a:cubicBezTo>
                  <a:cubicBezTo>
                    <a:pt x="1104" y="2284"/>
                    <a:pt x="1101" y="2277"/>
                    <a:pt x="1096" y="2270"/>
                  </a:cubicBezTo>
                  <a:lnTo>
                    <a:pt x="1096" y="2270"/>
                  </a:lnTo>
                  <a:lnTo>
                    <a:pt x="1103" y="2282"/>
                  </a:lnTo>
                  <a:lnTo>
                    <a:pt x="1104" y="2289"/>
                  </a:lnTo>
                  <a:lnTo>
                    <a:pt x="1104" y="2300"/>
                  </a:lnTo>
                  <a:lnTo>
                    <a:pt x="1104" y="2311"/>
                  </a:lnTo>
                  <a:cubicBezTo>
                    <a:pt x="1104" y="2314"/>
                    <a:pt x="1104" y="2315"/>
                    <a:pt x="1103" y="2320"/>
                  </a:cubicBezTo>
                  <a:cubicBezTo>
                    <a:pt x="1101" y="2323"/>
                    <a:pt x="1100" y="2327"/>
                    <a:pt x="1099" y="2331"/>
                  </a:cubicBezTo>
                  <a:lnTo>
                    <a:pt x="1099" y="2331"/>
                  </a:lnTo>
                  <a:cubicBezTo>
                    <a:pt x="1095" y="2341"/>
                    <a:pt x="1090" y="2350"/>
                    <a:pt x="1084" y="2360"/>
                  </a:cubicBezTo>
                  <a:cubicBezTo>
                    <a:pt x="1077" y="2371"/>
                    <a:pt x="1069" y="2382"/>
                    <a:pt x="1061" y="2393"/>
                  </a:cubicBezTo>
                  <a:cubicBezTo>
                    <a:pt x="1050" y="2407"/>
                    <a:pt x="1038" y="2420"/>
                    <a:pt x="1025" y="2433"/>
                  </a:cubicBezTo>
                  <a:cubicBezTo>
                    <a:pt x="1008" y="2448"/>
                    <a:pt x="992" y="2464"/>
                    <a:pt x="974" y="2479"/>
                  </a:cubicBezTo>
                  <a:cubicBezTo>
                    <a:pt x="924" y="2517"/>
                    <a:pt x="870" y="2551"/>
                    <a:pt x="816" y="2585"/>
                  </a:cubicBezTo>
                  <a:cubicBezTo>
                    <a:pt x="740" y="2627"/>
                    <a:pt x="664" y="2665"/>
                    <a:pt x="585" y="2700"/>
                  </a:cubicBezTo>
                  <a:cubicBezTo>
                    <a:pt x="553" y="2711"/>
                    <a:pt x="520" y="2722"/>
                    <a:pt x="488" y="2732"/>
                  </a:cubicBezTo>
                  <a:cubicBezTo>
                    <a:pt x="476" y="2735"/>
                    <a:pt x="463" y="2738"/>
                    <a:pt x="449" y="2740"/>
                  </a:cubicBezTo>
                  <a:cubicBezTo>
                    <a:pt x="443" y="2741"/>
                    <a:pt x="436" y="2741"/>
                    <a:pt x="430" y="2741"/>
                  </a:cubicBezTo>
                  <a:cubicBezTo>
                    <a:pt x="417" y="2741"/>
                    <a:pt x="406" y="2740"/>
                    <a:pt x="395" y="2740"/>
                  </a:cubicBezTo>
                  <a:cubicBezTo>
                    <a:pt x="389" y="2739"/>
                    <a:pt x="383" y="2739"/>
                    <a:pt x="377" y="2739"/>
                  </a:cubicBezTo>
                  <a:cubicBezTo>
                    <a:pt x="277" y="2739"/>
                    <a:pt x="192" y="2826"/>
                    <a:pt x="186" y="2925"/>
                  </a:cubicBezTo>
                  <a:cubicBezTo>
                    <a:pt x="181" y="3018"/>
                    <a:pt x="249" y="3120"/>
                    <a:pt x="346" y="3132"/>
                  </a:cubicBezTo>
                  <a:cubicBezTo>
                    <a:pt x="378" y="3137"/>
                    <a:pt x="411" y="3140"/>
                    <a:pt x="444" y="3140"/>
                  </a:cubicBezTo>
                  <a:cubicBezTo>
                    <a:pt x="466" y="3140"/>
                    <a:pt x="488" y="3139"/>
                    <a:pt x="511" y="3135"/>
                  </a:cubicBezTo>
                  <a:cubicBezTo>
                    <a:pt x="556" y="3128"/>
                    <a:pt x="601" y="3115"/>
                    <a:pt x="645" y="3101"/>
                  </a:cubicBezTo>
                  <a:cubicBezTo>
                    <a:pt x="688" y="3083"/>
                    <a:pt x="731" y="3069"/>
                    <a:pt x="773" y="3048"/>
                  </a:cubicBezTo>
                  <a:cubicBezTo>
                    <a:pt x="894" y="2995"/>
                    <a:pt x="1011" y="2930"/>
                    <a:pt x="1122" y="2857"/>
                  </a:cubicBezTo>
                  <a:cubicBezTo>
                    <a:pt x="1217" y="2794"/>
                    <a:pt x="1310" y="2721"/>
                    <a:pt x="1378" y="2629"/>
                  </a:cubicBezTo>
                  <a:cubicBezTo>
                    <a:pt x="1438" y="2547"/>
                    <a:pt x="1490" y="2448"/>
                    <a:pt x="1497" y="2346"/>
                  </a:cubicBezTo>
                  <a:cubicBezTo>
                    <a:pt x="1503" y="2290"/>
                    <a:pt x="1498" y="2233"/>
                    <a:pt x="1483" y="2181"/>
                  </a:cubicBezTo>
                  <a:cubicBezTo>
                    <a:pt x="1467" y="2132"/>
                    <a:pt x="1446" y="2086"/>
                    <a:pt x="1418" y="2045"/>
                  </a:cubicBezTo>
                  <a:cubicBezTo>
                    <a:pt x="1391" y="2005"/>
                    <a:pt x="1359" y="1970"/>
                    <a:pt x="1323" y="1940"/>
                  </a:cubicBezTo>
                  <a:cubicBezTo>
                    <a:pt x="1291" y="1910"/>
                    <a:pt x="1258" y="1883"/>
                    <a:pt x="1225" y="1856"/>
                  </a:cubicBezTo>
                  <a:lnTo>
                    <a:pt x="1225" y="1856"/>
                  </a:lnTo>
                  <a:cubicBezTo>
                    <a:pt x="1226" y="1858"/>
                    <a:pt x="1227" y="1859"/>
                    <a:pt x="1229" y="1860"/>
                  </a:cubicBezTo>
                  <a:lnTo>
                    <a:pt x="1229" y="1860"/>
                  </a:lnTo>
                  <a:cubicBezTo>
                    <a:pt x="1161" y="1806"/>
                    <a:pt x="1091" y="1753"/>
                    <a:pt x="1022" y="1700"/>
                  </a:cubicBezTo>
                  <a:lnTo>
                    <a:pt x="1022" y="1700"/>
                  </a:lnTo>
                  <a:lnTo>
                    <a:pt x="1025" y="1701"/>
                  </a:lnTo>
                  <a:cubicBezTo>
                    <a:pt x="914" y="1616"/>
                    <a:pt x="807" y="1524"/>
                    <a:pt x="705" y="1426"/>
                  </a:cubicBezTo>
                  <a:cubicBezTo>
                    <a:pt x="666" y="1385"/>
                    <a:pt x="629" y="1342"/>
                    <a:pt x="593" y="1296"/>
                  </a:cubicBezTo>
                  <a:cubicBezTo>
                    <a:pt x="571" y="1266"/>
                    <a:pt x="549" y="1236"/>
                    <a:pt x="531" y="1204"/>
                  </a:cubicBezTo>
                  <a:cubicBezTo>
                    <a:pt x="514" y="1173"/>
                    <a:pt x="496" y="1141"/>
                    <a:pt x="482" y="1106"/>
                  </a:cubicBezTo>
                  <a:cubicBezTo>
                    <a:pt x="476" y="1090"/>
                    <a:pt x="471" y="1074"/>
                    <a:pt x="465" y="1059"/>
                  </a:cubicBezTo>
                  <a:cubicBezTo>
                    <a:pt x="458" y="1033"/>
                    <a:pt x="454" y="1008"/>
                    <a:pt x="449" y="983"/>
                  </a:cubicBezTo>
                  <a:cubicBezTo>
                    <a:pt x="447" y="965"/>
                    <a:pt x="446" y="948"/>
                    <a:pt x="446" y="930"/>
                  </a:cubicBezTo>
                  <a:cubicBezTo>
                    <a:pt x="446" y="916"/>
                    <a:pt x="446" y="903"/>
                    <a:pt x="447" y="891"/>
                  </a:cubicBezTo>
                  <a:cubicBezTo>
                    <a:pt x="450" y="869"/>
                    <a:pt x="455" y="846"/>
                    <a:pt x="460" y="824"/>
                  </a:cubicBezTo>
                  <a:cubicBezTo>
                    <a:pt x="463" y="813"/>
                    <a:pt x="468" y="804"/>
                    <a:pt x="471" y="793"/>
                  </a:cubicBezTo>
                  <a:cubicBezTo>
                    <a:pt x="477" y="778"/>
                    <a:pt x="484" y="766"/>
                    <a:pt x="492" y="751"/>
                  </a:cubicBezTo>
                  <a:cubicBezTo>
                    <a:pt x="503" y="732"/>
                    <a:pt x="515" y="715"/>
                    <a:pt x="530" y="698"/>
                  </a:cubicBezTo>
                  <a:cubicBezTo>
                    <a:pt x="566" y="652"/>
                    <a:pt x="604" y="606"/>
                    <a:pt x="645" y="565"/>
                  </a:cubicBezTo>
                  <a:lnTo>
                    <a:pt x="645" y="565"/>
                  </a:lnTo>
                  <a:lnTo>
                    <a:pt x="642" y="566"/>
                  </a:lnTo>
                  <a:cubicBezTo>
                    <a:pt x="669" y="541"/>
                    <a:pt x="696" y="517"/>
                    <a:pt x="723" y="492"/>
                  </a:cubicBezTo>
                  <a:cubicBezTo>
                    <a:pt x="746" y="476"/>
                    <a:pt x="772" y="460"/>
                    <a:pt x="796" y="444"/>
                  </a:cubicBezTo>
                  <a:lnTo>
                    <a:pt x="796" y="444"/>
                  </a:lnTo>
                  <a:lnTo>
                    <a:pt x="791" y="446"/>
                  </a:lnTo>
                  <a:cubicBezTo>
                    <a:pt x="805" y="440"/>
                    <a:pt x="818" y="433"/>
                    <a:pt x="830" y="427"/>
                  </a:cubicBezTo>
                  <a:cubicBezTo>
                    <a:pt x="848" y="419"/>
                    <a:pt x="865" y="414"/>
                    <a:pt x="884" y="408"/>
                  </a:cubicBezTo>
                  <a:cubicBezTo>
                    <a:pt x="894" y="405"/>
                    <a:pt x="905" y="403"/>
                    <a:pt x="916" y="402"/>
                  </a:cubicBezTo>
                  <a:cubicBezTo>
                    <a:pt x="930" y="398"/>
                    <a:pt x="943" y="397"/>
                    <a:pt x="957" y="397"/>
                  </a:cubicBezTo>
                  <a:cubicBezTo>
                    <a:pt x="968" y="398"/>
                    <a:pt x="981" y="398"/>
                    <a:pt x="989" y="400"/>
                  </a:cubicBezTo>
                  <a:cubicBezTo>
                    <a:pt x="993" y="400"/>
                    <a:pt x="998" y="401"/>
                    <a:pt x="1002" y="402"/>
                  </a:cubicBezTo>
                  <a:lnTo>
                    <a:pt x="1004" y="402"/>
                  </a:lnTo>
                  <a:cubicBezTo>
                    <a:pt x="1010" y="403"/>
                    <a:pt x="1016" y="405"/>
                    <a:pt x="1022" y="407"/>
                  </a:cubicBezTo>
                  <a:lnTo>
                    <a:pt x="1022" y="407"/>
                  </a:lnTo>
                  <a:lnTo>
                    <a:pt x="1030" y="410"/>
                  </a:lnTo>
                  <a:lnTo>
                    <a:pt x="1046" y="416"/>
                  </a:lnTo>
                  <a:lnTo>
                    <a:pt x="1046" y="416"/>
                  </a:lnTo>
                  <a:lnTo>
                    <a:pt x="1033" y="411"/>
                  </a:lnTo>
                  <a:lnTo>
                    <a:pt x="1033" y="411"/>
                  </a:lnTo>
                  <a:cubicBezTo>
                    <a:pt x="1049" y="417"/>
                    <a:pt x="1065" y="425"/>
                    <a:pt x="1079" y="436"/>
                  </a:cubicBezTo>
                  <a:lnTo>
                    <a:pt x="1060" y="424"/>
                  </a:lnTo>
                  <a:lnTo>
                    <a:pt x="1060" y="424"/>
                  </a:lnTo>
                  <a:cubicBezTo>
                    <a:pt x="1071" y="432"/>
                    <a:pt x="1081" y="440"/>
                    <a:pt x="1092" y="448"/>
                  </a:cubicBezTo>
                  <a:cubicBezTo>
                    <a:pt x="1114" y="465"/>
                    <a:pt x="1136" y="486"/>
                    <a:pt x="1158" y="505"/>
                  </a:cubicBezTo>
                  <a:cubicBezTo>
                    <a:pt x="1191" y="541"/>
                    <a:pt x="1223" y="577"/>
                    <a:pt x="1255" y="614"/>
                  </a:cubicBezTo>
                  <a:cubicBezTo>
                    <a:pt x="1293" y="659"/>
                    <a:pt x="1349" y="682"/>
                    <a:pt x="1405" y="682"/>
                  </a:cubicBezTo>
                  <a:cubicBezTo>
                    <a:pt x="1451" y="682"/>
                    <a:pt x="1498" y="666"/>
                    <a:pt x="1536" y="633"/>
                  </a:cubicBezTo>
                  <a:cubicBezTo>
                    <a:pt x="1619" y="560"/>
                    <a:pt x="1628" y="433"/>
                    <a:pt x="1555" y="351"/>
                  </a:cubicBezTo>
                  <a:cubicBezTo>
                    <a:pt x="1502" y="285"/>
                    <a:pt x="1441" y="224"/>
                    <a:pt x="1378" y="169"/>
                  </a:cubicBezTo>
                  <a:cubicBezTo>
                    <a:pt x="1297" y="102"/>
                    <a:pt x="1215" y="49"/>
                    <a:pt x="1117" y="20"/>
                  </a:cubicBezTo>
                  <a:cubicBezTo>
                    <a:pt x="1067" y="7"/>
                    <a:pt x="1016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0" name="Google Shape;9370;p18"/>
            <p:cNvSpPr/>
            <p:nvPr/>
          </p:nvSpPr>
          <p:spPr>
            <a:xfrm>
              <a:off x="2070800" y="2263175"/>
              <a:ext cx="35925" cy="53075"/>
            </a:xfrm>
            <a:custGeom>
              <a:avLst/>
              <a:gdLst/>
              <a:ahLst/>
              <a:cxnLst/>
              <a:rect l="l" t="t" r="r" b="b"/>
              <a:pathLst>
                <a:path w="1437" h="2123" extrusionOk="0">
                  <a:moveTo>
                    <a:pt x="253" y="1"/>
                  </a:moveTo>
                  <a:cubicBezTo>
                    <a:pt x="248" y="1"/>
                    <a:pt x="242" y="1"/>
                    <a:pt x="237" y="1"/>
                  </a:cubicBezTo>
                  <a:cubicBezTo>
                    <a:pt x="102" y="12"/>
                    <a:pt x="1" y="128"/>
                    <a:pt x="4" y="262"/>
                  </a:cubicBezTo>
                  <a:cubicBezTo>
                    <a:pt x="4" y="361"/>
                    <a:pt x="45" y="460"/>
                    <a:pt x="83" y="551"/>
                  </a:cubicBezTo>
                  <a:cubicBezTo>
                    <a:pt x="173" y="772"/>
                    <a:pt x="321" y="968"/>
                    <a:pt x="457" y="1163"/>
                  </a:cubicBezTo>
                  <a:cubicBezTo>
                    <a:pt x="550" y="1301"/>
                    <a:pt x="650" y="1435"/>
                    <a:pt x="746" y="1572"/>
                  </a:cubicBezTo>
                  <a:cubicBezTo>
                    <a:pt x="853" y="1724"/>
                    <a:pt x="955" y="1880"/>
                    <a:pt x="1055" y="2037"/>
                  </a:cubicBezTo>
                  <a:cubicBezTo>
                    <a:pt x="1089" y="2090"/>
                    <a:pt x="1149" y="2122"/>
                    <a:pt x="1212" y="2122"/>
                  </a:cubicBezTo>
                  <a:cubicBezTo>
                    <a:pt x="1214" y="2122"/>
                    <a:pt x="1215" y="2122"/>
                    <a:pt x="1217" y="2122"/>
                  </a:cubicBezTo>
                  <a:cubicBezTo>
                    <a:pt x="1219" y="2123"/>
                    <a:pt x="1221" y="2123"/>
                    <a:pt x="1223" y="2123"/>
                  </a:cubicBezTo>
                  <a:cubicBezTo>
                    <a:pt x="1259" y="2123"/>
                    <a:pt x="1294" y="2110"/>
                    <a:pt x="1324" y="2091"/>
                  </a:cubicBezTo>
                  <a:cubicBezTo>
                    <a:pt x="1413" y="2031"/>
                    <a:pt x="1437" y="1910"/>
                    <a:pt x="1378" y="1822"/>
                  </a:cubicBezTo>
                  <a:cubicBezTo>
                    <a:pt x="1237" y="1602"/>
                    <a:pt x="1087" y="1390"/>
                    <a:pt x="935" y="1177"/>
                  </a:cubicBezTo>
                  <a:cubicBezTo>
                    <a:pt x="799" y="987"/>
                    <a:pt x="659" y="797"/>
                    <a:pt x="541" y="596"/>
                  </a:cubicBezTo>
                  <a:cubicBezTo>
                    <a:pt x="511" y="546"/>
                    <a:pt x="484" y="494"/>
                    <a:pt x="460" y="440"/>
                  </a:cubicBezTo>
                  <a:lnTo>
                    <a:pt x="460" y="440"/>
                  </a:lnTo>
                  <a:cubicBezTo>
                    <a:pt x="462" y="444"/>
                    <a:pt x="463" y="448"/>
                    <a:pt x="463" y="452"/>
                  </a:cubicBezTo>
                  <a:cubicBezTo>
                    <a:pt x="462" y="448"/>
                    <a:pt x="460" y="444"/>
                    <a:pt x="458" y="440"/>
                  </a:cubicBezTo>
                  <a:cubicBezTo>
                    <a:pt x="458" y="438"/>
                    <a:pt x="458" y="438"/>
                    <a:pt x="458" y="438"/>
                  </a:cubicBezTo>
                  <a:cubicBezTo>
                    <a:pt x="461" y="438"/>
                    <a:pt x="465" y="438"/>
                    <a:pt x="468" y="438"/>
                  </a:cubicBezTo>
                  <a:cubicBezTo>
                    <a:pt x="570" y="438"/>
                    <a:pt x="657" y="362"/>
                    <a:pt x="667" y="261"/>
                  </a:cubicBezTo>
                  <a:cubicBezTo>
                    <a:pt x="680" y="156"/>
                    <a:pt x="607" y="60"/>
                    <a:pt x="503" y="42"/>
                  </a:cubicBezTo>
                  <a:cubicBezTo>
                    <a:pt x="458" y="33"/>
                    <a:pt x="414" y="25"/>
                    <a:pt x="370" y="15"/>
                  </a:cubicBezTo>
                  <a:cubicBezTo>
                    <a:pt x="331" y="6"/>
                    <a:pt x="292" y="1"/>
                    <a:pt x="2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1" name="Google Shape;9371;p18"/>
            <p:cNvSpPr/>
            <p:nvPr/>
          </p:nvSpPr>
          <p:spPr>
            <a:xfrm>
              <a:off x="2071325" y="2260950"/>
              <a:ext cx="55700" cy="86550"/>
            </a:xfrm>
            <a:custGeom>
              <a:avLst/>
              <a:gdLst/>
              <a:ahLst/>
              <a:cxnLst/>
              <a:rect l="l" t="t" r="r" b="b"/>
              <a:pathLst>
                <a:path w="2228" h="3462" extrusionOk="0">
                  <a:moveTo>
                    <a:pt x="1927" y="1"/>
                  </a:moveTo>
                  <a:cubicBezTo>
                    <a:pt x="1918" y="1"/>
                    <a:pt x="1910" y="1"/>
                    <a:pt x="1902" y="2"/>
                  </a:cubicBezTo>
                  <a:cubicBezTo>
                    <a:pt x="1792" y="9"/>
                    <a:pt x="1693" y="73"/>
                    <a:pt x="1612" y="142"/>
                  </a:cubicBezTo>
                  <a:cubicBezTo>
                    <a:pt x="1417" y="310"/>
                    <a:pt x="1267" y="530"/>
                    <a:pt x="1129" y="749"/>
                  </a:cubicBezTo>
                  <a:cubicBezTo>
                    <a:pt x="1052" y="874"/>
                    <a:pt x="979" y="1002"/>
                    <a:pt x="906" y="1130"/>
                  </a:cubicBezTo>
                  <a:cubicBezTo>
                    <a:pt x="863" y="1208"/>
                    <a:pt x="816" y="1285"/>
                    <a:pt x="776" y="1365"/>
                  </a:cubicBezTo>
                  <a:cubicBezTo>
                    <a:pt x="716" y="1485"/>
                    <a:pt x="656" y="1604"/>
                    <a:pt x="596" y="1722"/>
                  </a:cubicBezTo>
                  <a:cubicBezTo>
                    <a:pt x="551" y="1808"/>
                    <a:pt x="517" y="1895"/>
                    <a:pt x="477" y="1982"/>
                  </a:cubicBezTo>
                  <a:cubicBezTo>
                    <a:pt x="395" y="2164"/>
                    <a:pt x="312" y="2348"/>
                    <a:pt x="246" y="2538"/>
                  </a:cubicBezTo>
                  <a:cubicBezTo>
                    <a:pt x="165" y="2762"/>
                    <a:pt x="94" y="2990"/>
                    <a:pt x="29" y="3220"/>
                  </a:cubicBezTo>
                  <a:cubicBezTo>
                    <a:pt x="0" y="3316"/>
                    <a:pt x="43" y="3418"/>
                    <a:pt x="141" y="3451"/>
                  </a:cubicBezTo>
                  <a:cubicBezTo>
                    <a:pt x="160" y="3457"/>
                    <a:pt x="179" y="3460"/>
                    <a:pt x="198" y="3462"/>
                  </a:cubicBezTo>
                  <a:cubicBezTo>
                    <a:pt x="274" y="3462"/>
                    <a:pt x="352" y="3415"/>
                    <a:pt x="372" y="3339"/>
                  </a:cubicBezTo>
                  <a:cubicBezTo>
                    <a:pt x="425" y="3155"/>
                    <a:pt x="479" y="2970"/>
                    <a:pt x="543" y="2788"/>
                  </a:cubicBezTo>
                  <a:cubicBezTo>
                    <a:pt x="572" y="2707"/>
                    <a:pt x="600" y="2625"/>
                    <a:pt x="634" y="2544"/>
                  </a:cubicBezTo>
                  <a:cubicBezTo>
                    <a:pt x="668" y="2462"/>
                    <a:pt x="702" y="2381"/>
                    <a:pt x="735" y="2300"/>
                  </a:cubicBezTo>
                  <a:lnTo>
                    <a:pt x="735" y="2300"/>
                  </a:lnTo>
                  <a:cubicBezTo>
                    <a:pt x="790" y="2184"/>
                    <a:pt x="844" y="2066"/>
                    <a:pt x="896" y="1950"/>
                  </a:cubicBezTo>
                  <a:cubicBezTo>
                    <a:pt x="939" y="1855"/>
                    <a:pt x="990" y="1765"/>
                    <a:pt x="1039" y="1673"/>
                  </a:cubicBezTo>
                  <a:cubicBezTo>
                    <a:pt x="1082" y="1589"/>
                    <a:pt x="1126" y="1504"/>
                    <a:pt x="1173" y="1422"/>
                  </a:cubicBezTo>
                  <a:lnTo>
                    <a:pt x="1359" y="1102"/>
                  </a:lnTo>
                  <a:cubicBezTo>
                    <a:pt x="1450" y="955"/>
                    <a:pt x="1547" y="810"/>
                    <a:pt x="1652" y="671"/>
                  </a:cubicBezTo>
                  <a:cubicBezTo>
                    <a:pt x="1696" y="614"/>
                    <a:pt x="1743" y="559"/>
                    <a:pt x="1794" y="507"/>
                  </a:cubicBezTo>
                  <a:cubicBezTo>
                    <a:pt x="1821" y="480"/>
                    <a:pt x="1849" y="454"/>
                    <a:pt x="1879" y="431"/>
                  </a:cubicBezTo>
                  <a:cubicBezTo>
                    <a:pt x="1892" y="421"/>
                    <a:pt x="1905" y="413"/>
                    <a:pt x="1917" y="405"/>
                  </a:cubicBezTo>
                  <a:cubicBezTo>
                    <a:pt x="1944" y="417"/>
                    <a:pt x="1972" y="423"/>
                    <a:pt x="2000" y="423"/>
                  </a:cubicBezTo>
                  <a:cubicBezTo>
                    <a:pt x="2039" y="423"/>
                    <a:pt x="2077" y="412"/>
                    <a:pt x="2111" y="389"/>
                  </a:cubicBezTo>
                  <a:cubicBezTo>
                    <a:pt x="2210" y="321"/>
                    <a:pt x="2228" y="184"/>
                    <a:pt x="2150" y="92"/>
                  </a:cubicBezTo>
                  <a:cubicBezTo>
                    <a:pt x="2099" y="29"/>
                    <a:pt x="2008" y="1"/>
                    <a:pt x="1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2" name="Google Shape;9372;p18"/>
            <p:cNvSpPr/>
            <p:nvPr/>
          </p:nvSpPr>
          <p:spPr>
            <a:xfrm>
              <a:off x="2145875" y="2344350"/>
              <a:ext cx="57300" cy="218525"/>
            </a:xfrm>
            <a:custGeom>
              <a:avLst/>
              <a:gdLst/>
              <a:ahLst/>
              <a:cxnLst/>
              <a:rect l="l" t="t" r="r" b="b"/>
              <a:pathLst>
                <a:path w="2292" h="8741" extrusionOk="0">
                  <a:moveTo>
                    <a:pt x="1298" y="1528"/>
                  </a:moveTo>
                  <a:cubicBezTo>
                    <a:pt x="1298" y="1529"/>
                    <a:pt x="1298" y="1530"/>
                    <a:pt x="1297" y="1532"/>
                  </a:cubicBezTo>
                  <a:cubicBezTo>
                    <a:pt x="1298" y="1530"/>
                    <a:pt x="1298" y="1529"/>
                    <a:pt x="1298" y="1528"/>
                  </a:cubicBezTo>
                  <a:close/>
                  <a:moveTo>
                    <a:pt x="1082" y="2649"/>
                  </a:moveTo>
                  <a:lnTo>
                    <a:pt x="1082" y="2649"/>
                  </a:lnTo>
                  <a:cubicBezTo>
                    <a:pt x="1082" y="2651"/>
                    <a:pt x="1082" y="2653"/>
                    <a:pt x="1081" y="2655"/>
                  </a:cubicBezTo>
                  <a:lnTo>
                    <a:pt x="1081" y="2655"/>
                  </a:lnTo>
                  <a:cubicBezTo>
                    <a:pt x="1082" y="2653"/>
                    <a:pt x="1082" y="2651"/>
                    <a:pt x="1082" y="2649"/>
                  </a:cubicBezTo>
                  <a:close/>
                  <a:moveTo>
                    <a:pt x="2064" y="1"/>
                  </a:moveTo>
                  <a:cubicBezTo>
                    <a:pt x="1996" y="1"/>
                    <a:pt x="1930" y="35"/>
                    <a:pt x="1892" y="96"/>
                  </a:cubicBezTo>
                  <a:cubicBezTo>
                    <a:pt x="1845" y="75"/>
                    <a:pt x="1792" y="64"/>
                    <a:pt x="1740" y="64"/>
                  </a:cubicBezTo>
                  <a:cubicBezTo>
                    <a:pt x="1709" y="64"/>
                    <a:pt x="1678" y="68"/>
                    <a:pt x="1649" y="75"/>
                  </a:cubicBezTo>
                  <a:cubicBezTo>
                    <a:pt x="1565" y="99"/>
                    <a:pt x="1492" y="150"/>
                    <a:pt x="1440" y="218"/>
                  </a:cubicBezTo>
                  <a:cubicBezTo>
                    <a:pt x="1378" y="294"/>
                    <a:pt x="1326" y="375"/>
                    <a:pt x="1281" y="462"/>
                  </a:cubicBezTo>
                  <a:cubicBezTo>
                    <a:pt x="1234" y="553"/>
                    <a:pt x="1193" y="648"/>
                    <a:pt x="1155" y="745"/>
                  </a:cubicBezTo>
                  <a:cubicBezTo>
                    <a:pt x="1057" y="1003"/>
                    <a:pt x="978" y="1266"/>
                    <a:pt x="916" y="1535"/>
                  </a:cubicBezTo>
                  <a:cubicBezTo>
                    <a:pt x="849" y="1817"/>
                    <a:pt x="797" y="2105"/>
                    <a:pt x="757" y="2393"/>
                  </a:cubicBezTo>
                  <a:cubicBezTo>
                    <a:pt x="723" y="2657"/>
                    <a:pt x="702" y="2922"/>
                    <a:pt x="678" y="3188"/>
                  </a:cubicBezTo>
                  <a:cubicBezTo>
                    <a:pt x="664" y="3354"/>
                    <a:pt x="651" y="3518"/>
                    <a:pt x="642" y="3685"/>
                  </a:cubicBezTo>
                  <a:cubicBezTo>
                    <a:pt x="629" y="3889"/>
                    <a:pt x="618" y="4093"/>
                    <a:pt x="606" y="4299"/>
                  </a:cubicBezTo>
                  <a:cubicBezTo>
                    <a:pt x="580" y="4733"/>
                    <a:pt x="552" y="5165"/>
                    <a:pt x="520" y="5598"/>
                  </a:cubicBezTo>
                  <a:cubicBezTo>
                    <a:pt x="495" y="5974"/>
                    <a:pt x="455" y="6350"/>
                    <a:pt x="414" y="6725"/>
                  </a:cubicBezTo>
                  <a:cubicBezTo>
                    <a:pt x="414" y="6725"/>
                    <a:pt x="414" y="6725"/>
                    <a:pt x="414" y="6724"/>
                  </a:cubicBezTo>
                  <a:cubicBezTo>
                    <a:pt x="397" y="6852"/>
                    <a:pt x="382" y="6979"/>
                    <a:pt x="362" y="7105"/>
                  </a:cubicBezTo>
                  <a:cubicBezTo>
                    <a:pt x="338" y="7254"/>
                    <a:pt x="314" y="7403"/>
                    <a:pt x="289" y="7552"/>
                  </a:cubicBezTo>
                  <a:cubicBezTo>
                    <a:pt x="243" y="7815"/>
                    <a:pt x="192" y="8079"/>
                    <a:pt x="126" y="8339"/>
                  </a:cubicBezTo>
                  <a:cubicBezTo>
                    <a:pt x="121" y="8351"/>
                    <a:pt x="118" y="8362"/>
                    <a:pt x="113" y="8375"/>
                  </a:cubicBezTo>
                  <a:cubicBezTo>
                    <a:pt x="40" y="8418"/>
                    <a:pt x="1" y="8502"/>
                    <a:pt x="18" y="8586"/>
                  </a:cubicBezTo>
                  <a:cubicBezTo>
                    <a:pt x="37" y="8676"/>
                    <a:pt x="118" y="8741"/>
                    <a:pt x="211" y="8741"/>
                  </a:cubicBezTo>
                  <a:lnTo>
                    <a:pt x="222" y="8741"/>
                  </a:lnTo>
                  <a:cubicBezTo>
                    <a:pt x="283" y="8739"/>
                    <a:pt x="341" y="8715"/>
                    <a:pt x="385" y="8676"/>
                  </a:cubicBezTo>
                  <a:cubicBezTo>
                    <a:pt x="427" y="8639"/>
                    <a:pt x="457" y="8592"/>
                    <a:pt x="473" y="8540"/>
                  </a:cubicBezTo>
                  <a:cubicBezTo>
                    <a:pt x="495" y="8476"/>
                    <a:pt x="511" y="8410"/>
                    <a:pt x="518" y="8343"/>
                  </a:cubicBezTo>
                  <a:cubicBezTo>
                    <a:pt x="533" y="8237"/>
                    <a:pt x="547" y="8131"/>
                    <a:pt x="563" y="8027"/>
                  </a:cubicBezTo>
                  <a:cubicBezTo>
                    <a:pt x="591" y="7830"/>
                    <a:pt x="623" y="7636"/>
                    <a:pt x="650" y="7441"/>
                  </a:cubicBezTo>
                  <a:cubicBezTo>
                    <a:pt x="761" y="6656"/>
                    <a:pt x="837" y="5864"/>
                    <a:pt x="890" y="5073"/>
                  </a:cubicBezTo>
                  <a:cubicBezTo>
                    <a:pt x="917" y="4657"/>
                    <a:pt x="947" y="4240"/>
                    <a:pt x="976" y="3825"/>
                  </a:cubicBezTo>
                  <a:cubicBezTo>
                    <a:pt x="987" y="3658"/>
                    <a:pt x="998" y="3490"/>
                    <a:pt x="1016" y="3322"/>
                  </a:cubicBezTo>
                  <a:cubicBezTo>
                    <a:pt x="1037" y="3099"/>
                    <a:pt x="1058" y="2876"/>
                    <a:pt x="1081" y="2655"/>
                  </a:cubicBezTo>
                  <a:lnTo>
                    <a:pt x="1081" y="2655"/>
                  </a:lnTo>
                  <a:cubicBezTo>
                    <a:pt x="1081" y="2656"/>
                    <a:pt x="1081" y="2657"/>
                    <a:pt x="1081" y="2658"/>
                  </a:cubicBezTo>
                  <a:lnTo>
                    <a:pt x="1081" y="2658"/>
                  </a:lnTo>
                  <a:cubicBezTo>
                    <a:pt x="1131" y="2275"/>
                    <a:pt x="1203" y="1895"/>
                    <a:pt x="1299" y="1521"/>
                  </a:cubicBezTo>
                  <a:lnTo>
                    <a:pt x="1299" y="1521"/>
                  </a:lnTo>
                  <a:cubicBezTo>
                    <a:pt x="1299" y="1524"/>
                    <a:pt x="1299" y="1526"/>
                    <a:pt x="1298" y="1528"/>
                  </a:cubicBezTo>
                  <a:lnTo>
                    <a:pt x="1298" y="1528"/>
                  </a:lnTo>
                  <a:cubicBezTo>
                    <a:pt x="1357" y="1304"/>
                    <a:pt x="1429" y="1084"/>
                    <a:pt x="1514" y="868"/>
                  </a:cubicBezTo>
                  <a:lnTo>
                    <a:pt x="1514" y="868"/>
                  </a:lnTo>
                  <a:cubicBezTo>
                    <a:pt x="1514" y="872"/>
                    <a:pt x="1513" y="873"/>
                    <a:pt x="1513" y="875"/>
                  </a:cubicBezTo>
                  <a:cubicBezTo>
                    <a:pt x="1552" y="778"/>
                    <a:pt x="1596" y="685"/>
                    <a:pt x="1646" y="593"/>
                  </a:cubicBezTo>
                  <a:cubicBezTo>
                    <a:pt x="1668" y="557"/>
                    <a:pt x="1693" y="522"/>
                    <a:pt x="1720" y="487"/>
                  </a:cubicBezTo>
                  <a:lnTo>
                    <a:pt x="1731" y="473"/>
                  </a:lnTo>
                  <a:cubicBezTo>
                    <a:pt x="1734" y="489"/>
                    <a:pt x="1737" y="503"/>
                    <a:pt x="1739" y="519"/>
                  </a:cubicBezTo>
                  <a:cubicBezTo>
                    <a:pt x="1742" y="539"/>
                    <a:pt x="1744" y="561"/>
                    <a:pt x="1745" y="583"/>
                  </a:cubicBezTo>
                  <a:lnTo>
                    <a:pt x="1720" y="693"/>
                  </a:lnTo>
                  <a:cubicBezTo>
                    <a:pt x="1698" y="785"/>
                    <a:pt x="1676" y="876"/>
                    <a:pt x="1657" y="970"/>
                  </a:cubicBezTo>
                  <a:cubicBezTo>
                    <a:pt x="1628" y="1098"/>
                    <a:pt x="1576" y="1263"/>
                    <a:pt x="1680" y="1370"/>
                  </a:cubicBezTo>
                  <a:cubicBezTo>
                    <a:pt x="1721" y="1413"/>
                    <a:pt x="1775" y="1435"/>
                    <a:pt x="1829" y="1435"/>
                  </a:cubicBezTo>
                  <a:cubicBezTo>
                    <a:pt x="1882" y="1435"/>
                    <a:pt x="1934" y="1414"/>
                    <a:pt x="1975" y="1370"/>
                  </a:cubicBezTo>
                  <a:cubicBezTo>
                    <a:pt x="2010" y="1327"/>
                    <a:pt x="2037" y="1276"/>
                    <a:pt x="2050" y="1221"/>
                  </a:cubicBezTo>
                  <a:lnTo>
                    <a:pt x="2050" y="1221"/>
                  </a:lnTo>
                  <a:cubicBezTo>
                    <a:pt x="2106" y="1027"/>
                    <a:pt x="2133" y="825"/>
                    <a:pt x="2132" y="623"/>
                  </a:cubicBezTo>
                  <a:cubicBezTo>
                    <a:pt x="2166" y="501"/>
                    <a:pt x="2204" y="382"/>
                    <a:pt x="2250" y="264"/>
                  </a:cubicBezTo>
                  <a:cubicBezTo>
                    <a:pt x="2291" y="164"/>
                    <a:pt x="2226" y="45"/>
                    <a:pt x="2127" y="10"/>
                  </a:cubicBezTo>
                  <a:cubicBezTo>
                    <a:pt x="2106" y="4"/>
                    <a:pt x="2085" y="1"/>
                    <a:pt x="20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3" name="Google Shape;9373;p18"/>
            <p:cNvSpPr/>
            <p:nvPr/>
          </p:nvSpPr>
          <p:spPr>
            <a:xfrm>
              <a:off x="2119850" y="2431050"/>
              <a:ext cx="101000" cy="50175"/>
            </a:xfrm>
            <a:custGeom>
              <a:avLst/>
              <a:gdLst/>
              <a:ahLst/>
              <a:cxnLst/>
              <a:rect l="l" t="t" r="r" b="b"/>
              <a:pathLst>
                <a:path w="4040" h="2007" extrusionOk="0">
                  <a:moveTo>
                    <a:pt x="3857" y="1"/>
                  </a:moveTo>
                  <a:cubicBezTo>
                    <a:pt x="3841" y="1"/>
                    <a:pt x="3825" y="3"/>
                    <a:pt x="3809" y="8"/>
                  </a:cubicBezTo>
                  <a:cubicBezTo>
                    <a:pt x="3432" y="141"/>
                    <a:pt x="3055" y="270"/>
                    <a:pt x="2680" y="407"/>
                  </a:cubicBezTo>
                  <a:cubicBezTo>
                    <a:pt x="2486" y="476"/>
                    <a:pt x="2291" y="544"/>
                    <a:pt x="2095" y="612"/>
                  </a:cubicBezTo>
                  <a:cubicBezTo>
                    <a:pt x="1919" y="676"/>
                    <a:pt x="1740" y="736"/>
                    <a:pt x="1566" y="802"/>
                  </a:cubicBezTo>
                  <a:cubicBezTo>
                    <a:pt x="1376" y="877"/>
                    <a:pt x="1184" y="940"/>
                    <a:pt x="997" y="1018"/>
                  </a:cubicBezTo>
                  <a:cubicBezTo>
                    <a:pt x="866" y="1070"/>
                    <a:pt x="736" y="1122"/>
                    <a:pt x="610" y="1182"/>
                  </a:cubicBezTo>
                  <a:cubicBezTo>
                    <a:pt x="497" y="1233"/>
                    <a:pt x="391" y="1293"/>
                    <a:pt x="290" y="1361"/>
                  </a:cubicBezTo>
                  <a:cubicBezTo>
                    <a:pt x="190" y="1429"/>
                    <a:pt x="87" y="1511"/>
                    <a:pt x="38" y="1625"/>
                  </a:cubicBezTo>
                  <a:cubicBezTo>
                    <a:pt x="2" y="1711"/>
                    <a:pt x="0" y="1809"/>
                    <a:pt x="37" y="1898"/>
                  </a:cubicBezTo>
                  <a:cubicBezTo>
                    <a:pt x="69" y="1965"/>
                    <a:pt x="137" y="2007"/>
                    <a:pt x="213" y="2007"/>
                  </a:cubicBezTo>
                  <a:cubicBezTo>
                    <a:pt x="214" y="2007"/>
                    <a:pt x="216" y="2007"/>
                    <a:pt x="217" y="2007"/>
                  </a:cubicBezTo>
                  <a:cubicBezTo>
                    <a:pt x="247" y="2007"/>
                    <a:pt x="277" y="2001"/>
                    <a:pt x="306" y="1988"/>
                  </a:cubicBezTo>
                  <a:cubicBezTo>
                    <a:pt x="386" y="1945"/>
                    <a:pt x="431" y="1853"/>
                    <a:pt x="412" y="1763"/>
                  </a:cubicBezTo>
                  <a:lnTo>
                    <a:pt x="424" y="1750"/>
                  </a:lnTo>
                  <a:cubicBezTo>
                    <a:pt x="445" y="1731"/>
                    <a:pt x="466" y="1714"/>
                    <a:pt x="486" y="1697"/>
                  </a:cubicBezTo>
                  <a:cubicBezTo>
                    <a:pt x="532" y="1663"/>
                    <a:pt x="580" y="1633"/>
                    <a:pt x="629" y="1605"/>
                  </a:cubicBezTo>
                  <a:cubicBezTo>
                    <a:pt x="792" y="1518"/>
                    <a:pt x="958" y="1437"/>
                    <a:pt x="1130" y="1367"/>
                  </a:cubicBezTo>
                  <a:cubicBezTo>
                    <a:pt x="1276" y="1310"/>
                    <a:pt x="1422" y="1253"/>
                    <a:pt x="1567" y="1195"/>
                  </a:cubicBezTo>
                  <a:cubicBezTo>
                    <a:pt x="1943" y="1046"/>
                    <a:pt x="2322" y="908"/>
                    <a:pt x="2702" y="767"/>
                  </a:cubicBezTo>
                  <a:cubicBezTo>
                    <a:pt x="3106" y="617"/>
                    <a:pt x="3511" y="467"/>
                    <a:pt x="3915" y="316"/>
                  </a:cubicBezTo>
                  <a:cubicBezTo>
                    <a:pt x="3999" y="285"/>
                    <a:pt x="4040" y="194"/>
                    <a:pt x="4011" y="111"/>
                  </a:cubicBezTo>
                  <a:cubicBezTo>
                    <a:pt x="3988" y="43"/>
                    <a:pt x="3925" y="1"/>
                    <a:pt x="38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4" name="Google Shape;9374;p18"/>
            <p:cNvSpPr/>
            <p:nvPr/>
          </p:nvSpPr>
          <p:spPr>
            <a:xfrm>
              <a:off x="2234175" y="2350100"/>
              <a:ext cx="83850" cy="159800"/>
            </a:xfrm>
            <a:custGeom>
              <a:avLst/>
              <a:gdLst/>
              <a:ahLst/>
              <a:cxnLst/>
              <a:rect l="l" t="t" r="r" b="b"/>
              <a:pathLst>
                <a:path w="3354" h="6392" extrusionOk="0">
                  <a:moveTo>
                    <a:pt x="2853" y="1518"/>
                  </a:moveTo>
                  <a:lnTo>
                    <a:pt x="2853" y="1518"/>
                  </a:lnTo>
                  <a:cubicBezTo>
                    <a:pt x="2852" y="1522"/>
                    <a:pt x="2852" y="1526"/>
                    <a:pt x="2851" y="1530"/>
                  </a:cubicBezTo>
                  <a:cubicBezTo>
                    <a:pt x="2852" y="1526"/>
                    <a:pt x="2853" y="1522"/>
                    <a:pt x="2853" y="1518"/>
                  </a:cubicBezTo>
                  <a:close/>
                  <a:moveTo>
                    <a:pt x="2978" y="892"/>
                  </a:moveTo>
                  <a:lnTo>
                    <a:pt x="2978" y="892"/>
                  </a:lnTo>
                  <a:cubicBezTo>
                    <a:pt x="2973" y="971"/>
                    <a:pt x="2972" y="1050"/>
                    <a:pt x="2964" y="1129"/>
                  </a:cubicBezTo>
                  <a:cubicBezTo>
                    <a:pt x="2964" y="1128"/>
                    <a:pt x="2964" y="1126"/>
                    <a:pt x="2964" y="1124"/>
                  </a:cubicBezTo>
                  <a:lnTo>
                    <a:pt x="2962" y="1132"/>
                  </a:lnTo>
                  <a:lnTo>
                    <a:pt x="2961" y="1147"/>
                  </a:lnTo>
                  <a:lnTo>
                    <a:pt x="2961" y="1142"/>
                  </a:lnTo>
                  <a:cubicBezTo>
                    <a:pt x="2945" y="1259"/>
                    <a:pt x="2929" y="1376"/>
                    <a:pt x="2915" y="1492"/>
                  </a:cubicBezTo>
                  <a:cubicBezTo>
                    <a:pt x="2910" y="1525"/>
                    <a:pt x="2902" y="1557"/>
                    <a:pt x="2896" y="1588"/>
                  </a:cubicBezTo>
                  <a:cubicBezTo>
                    <a:pt x="2880" y="1661"/>
                    <a:pt x="2866" y="1734"/>
                    <a:pt x="2851" y="1807"/>
                  </a:cubicBezTo>
                  <a:cubicBezTo>
                    <a:pt x="2840" y="1862"/>
                    <a:pt x="2828" y="1917"/>
                    <a:pt x="2815" y="1971"/>
                  </a:cubicBezTo>
                  <a:cubicBezTo>
                    <a:pt x="2817" y="1948"/>
                    <a:pt x="2817" y="1925"/>
                    <a:pt x="2817" y="1902"/>
                  </a:cubicBezTo>
                  <a:cubicBezTo>
                    <a:pt x="2817" y="1848"/>
                    <a:pt x="2826" y="1792"/>
                    <a:pt x="2831" y="1739"/>
                  </a:cubicBezTo>
                  <a:cubicBezTo>
                    <a:pt x="2837" y="1662"/>
                    <a:pt x="2843" y="1587"/>
                    <a:pt x="2853" y="1513"/>
                  </a:cubicBezTo>
                  <a:lnTo>
                    <a:pt x="2853" y="1513"/>
                  </a:lnTo>
                  <a:cubicBezTo>
                    <a:pt x="2853" y="1515"/>
                    <a:pt x="2853" y="1516"/>
                    <a:pt x="2853" y="1518"/>
                  </a:cubicBezTo>
                  <a:lnTo>
                    <a:pt x="2853" y="1518"/>
                  </a:lnTo>
                  <a:cubicBezTo>
                    <a:pt x="2880" y="1312"/>
                    <a:pt x="2920" y="1108"/>
                    <a:pt x="2973" y="908"/>
                  </a:cubicBezTo>
                  <a:lnTo>
                    <a:pt x="2978" y="892"/>
                  </a:lnTo>
                  <a:close/>
                  <a:moveTo>
                    <a:pt x="2285" y="3622"/>
                  </a:moveTo>
                  <a:cubicBezTo>
                    <a:pt x="2283" y="3625"/>
                    <a:pt x="2282" y="3628"/>
                    <a:pt x="2281" y="3630"/>
                  </a:cubicBezTo>
                  <a:lnTo>
                    <a:pt x="2281" y="3630"/>
                  </a:lnTo>
                  <a:lnTo>
                    <a:pt x="2285" y="3622"/>
                  </a:lnTo>
                  <a:close/>
                  <a:moveTo>
                    <a:pt x="1566" y="3716"/>
                  </a:moveTo>
                  <a:cubicBezTo>
                    <a:pt x="1579" y="3719"/>
                    <a:pt x="1591" y="3721"/>
                    <a:pt x="1604" y="3724"/>
                  </a:cubicBezTo>
                  <a:cubicBezTo>
                    <a:pt x="1640" y="3733"/>
                    <a:pt x="1677" y="3746"/>
                    <a:pt x="1713" y="3760"/>
                  </a:cubicBezTo>
                  <a:cubicBezTo>
                    <a:pt x="1735" y="3770"/>
                    <a:pt x="1756" y="3781"/>
                    <a:pt x="1778" y="3792"/>
                  </a:cubicBezTo>
                  <a:cubicBezTo>
                    <a:pt x="1837" y="3827"/>
                    <a:pt x="1894" y="3866"/>
                    <a:pt x="1951" y="3906"/>
                  </a:cubicBezTo>
                  <a:cubicBezTo>
                    <a:pt x="1986" y="3934"/>
                    <a:pt x="2019" y="3963"/>
                    <a:pt x="2052" y="3993"/>
                  </a:cubicBezTo>
                  <a:cubicBezTo>
                    <a:pt x="2065" y="4007"/>
                    <a:pt x="2077" y="4021"/>
                    <a:pt x="2092" y="4037"/>
                  </a:cubicBezTo>
                  <a:cubicBezTo>
                    <a:pt x="2095" y="4042"/>
                    <a:pt x="2098" y="4047"/>
                    <a:pt x="2101" y="4051"/>
                  </a:cubicBezTo>
                  <a:cubicBezTo>
                    <a:pt x="2076" y="4110"/>
                    <a:pt x="2050" y="4170"/>
                    <a:pt x="2024" y="4229"/>
                  </a:cubicBezTo>
                  <a:cubicBezTo>
                    <a:pt x="1868" y="4569"/>
                    <a:pt x="1718" y="4914"/>
                    <a:pt x="1531" y="5240"/>
                  </a:cubicBezTo>
                  <a:cubicBezTo>
                    <a:pt x="1455" y="5375"/>
                    <a:pt x="1370" y="5506"/>
                    <a:pt x="1278" y="5631"/>
                  </a:cubicBezTo>
                  <a:cubicBezTo>
                    <a:pt x="1227" y="5694"/>
                    <a:pt x="1173" y="5756"/>
                    <a:pt x="1116" y="5815"/>
                  </a:cubicBezTo>
                  <a:cubicBezTo>
                    <a:pt x="1093" y="5839"/>
                    <a:pt x="1066" y="5862"/>
                    <a:pt x="1039" y="5884"/>
                  </a:cubicBezTo>
                  <a:cubicBezTo>
                    <a:pt x="1009" y="5907"/>
                    <a:pt x="977" y="5927"/>
                    <a:pt x="945" y="5948"/>
                  </a:cubicBezTo>
                  <a:cubicBezTo>
                    <a:pt x="927" y="5957"/>
                    <a:pt x="908" y="5970"/>
                    <a:pt x="889" y="5978"/>
                  </a:cubicBezTo>
                  <a:cubicBezTo>
                    <a:pt x="868" y="5986"/>
                    <a:pt x="849" y="5992"/>
                    <a:pt x="828" y="5998"/>
                  </a:cubicBezTo>
                  <a:cubicBezTo>
                    <a:pt x="817" y="6002"/>
                    <a:pt x="805" y="6005"/>
                    <a:pt x="792" y="6006"/>
                  </a:cubicBezTo>
                  <a:cubicBezTo>
                    <a:pt x="775" y="6008"/>
                    <a:pt x="759" y="6010"/>
                    <a:pt x="741" y="6010"/>
                  </a:cubicBezTo>
                  <a:cubicBezTo>
                    <a:pt x="732" y="6010"/>
                    <a:pt x="719" y="6008"/>
                    <a:pt x="711" y="6006"/>
                  </a:cubicBezTo>
                  <a:cubicBezTo>
                    <a:pt x="705" y="6006"/>
                    <a:pt x="697" y="6005"/>
                    <a:pt x="689" y="6003"/>
                  </a:cubicBezTo>
                  <a:lnTo>
                    <a:pt x="668" y="5995"/>
                  </a:lnTo>
                  <a:cubicBezTo>
                    <a:pt x="661" y="5992"/>
                    <a:pt x="653" y="5989"/>
                    <a:pt x="645" y="5984"/>
                  </a:cubicBezTo>
                  <a:cubicBezTo>
                    <a:pt x="637" y="5979"/>
                    <a:pt x="629" y="5975"/>
                    <a:pt x="623" y="5968"/>
                  </a:cubicBezTo>
                  <a:lnTo>
                    <a:pt x="612" y="5959"/>
                  </a:lnTo>
                  <a:lnTo>
                    <a:pt x="612" y="5959"/>
                  </a:lnTo>
                  <a:cubicBezTo>
                    <a:pt x="607" y="5954"/>
                    <a:pt x="602" y="5949"/>
                    <a:pt x="599" y="5945"/>
                  </a:cubicBezTo>
                  <a:cubicBezTo>
                    <a:pt x="586" y="5929"/>
                    <a:pt x="573" y="5911"/>
                    <a:pt x="567" y="5897"/>
                  </a:cubicBezTo>
                  <a:cubicBezTo>
                    <a:pt x="559" y="5881"/>
                    <a:pt x="551" y="5867"/>
                    <a:pt x="545" y="5851"/>
                  </a:cubicBezTo>
                  <a:cubicBezTo>
                    <a:pt x="518" y="5785"/>
                    <a:pt x="493" y="5718"/>
                    <a:pt x="472" y="5650"/>
                  </a:cubicBezTo>
                  <a:cubicBezTo>
                    <a:pt x="458" y="5595"/>
                    <a:pt x="447" y="5539"/>
                    <a:pt x="437" y="5484"/>
                  </a:cubicBezTo>
                  <a:cubicBezTo>
                    <a:pt x="431" y="5436"/>
                    <a:pt x="428" y="5391"/>
                    <a:pt x="426" y="5343"/>
                  </a:cubicBezTo>
                  <a:cubicBezTo>
                    <a:pt x="428" y="5285"/>
                    <a:pt x="433" y="5224"/>
                    <a:pt x="439" y="5166"/>
                  </a:cubicBezTo>
                  <a:cubicBezTo>
                    <a:pt x="448" y="5099"/>
                    <a:pt x="461" y="5034"/>
                    <a:pt x="479" y="4969"/>
                  </a:cubicBezTo>
                  <a:cubicBezTo>
                    <a:pt x="509" y="4854"/>
                    <a:pt x="547" y="4742"/>
                    <a:pt x="592" y="4632"/>
                  </a:cubicBezTo>
                  <a:cubicBezTo>
                    <a:pt x="640" y="4521"/>
                    <a:pt x="694" y="4412"/>
                    <a:pt x="754" y="4306"/>
                  </a:cubicBezTo>
                  <a:cubicBezTo>
                    <a:pt x="801" y="4225"/>
                    <a:pt x="854" y="4148"/>
                    <a:pt x="912" y="4075"/>
                  </a:cubicBezTo>
                  <a:cubicBezTo>
                    <a:pt x="947" y="4031"/>
                    <a:pt x="982" y="3990"/>
                    <a:pt x="1021" y="3950"/>
                  </a:cubicBezTo>
                  <a:cubicBezTo>
                    <a:pt x="1052" y="3923"/>
                    <a:pt x="1080" y="3898"/>
                    <a:pt x="1110" y="3872"/>
                  </a:cubicBezTo>
                  <a:lnTo>
                    <a:pt x="1110" y="3872"/>
                  </a:lnTo>
                  <a:cubicBezTo>
                    <a:pt x="1104" y="3877"/>
                    <a:pt x="1097" y="3882"/>
                    <a:pt x="1091" y="3887"/>
                  </a:cubicBezTo>
                  <a:cubicBezTo>
                    <a:pt x="1113" y="3869"/>
                    <a:pt x="1135" y="3853"/>
                    <a:pt x="1159" y="3838"/>
                  </a:cubicBezTo>
                  <a:cubicBezTo>
                    <a:pt x="1193" y="3819"/>
                    <a:pt x="1227" y="3803"/>
                    <a:pt x="1262" y="3788"/>
                  </a:cubicBezTo>
                  <a:lnTo>
                    <a:pt x="1262" y="3788"/>
                  </a:lnTo>
                  <a:cubicBezTo>
                    <a:pt x="1261" y="3788"/>
                    <a:pt x="1261" y="3788"/>
                    <a:pt x="1261" y="3789"/>
                  </a:cubicBezTo>
                  <a:cubicBezTo>
                    <a:pt x="1261" y="3788"/>
                    <a:pt x="1262" y="3788"/>
                    <a:pt x="1262" y="3788"/>
                  </a:cubicBezTo>
                  <a:lnTo>
                    <a:pt x="1262" y="3788"/>
                  </a:lnTo>
                  <a:cubicBezTo>
                    <a:pt x="1262" y="3788"/>
                    <a:pt x="1262" y="3788"/>
                    <a:pt x="1262" y="3788"/>
                  </a:cubicBezTo>
                  <a:lnTo>
                    <a:pt x="1262" y="3788"/>
                  </a:lnTo>
                  <a:cubicBezTo>
                    <a:pt x="1265" y="3787"/>
                    <a:pt x="1269" y="3785"/>
                    <a:pt x="1273" y="3784"/>
                  </a:cubicBezTo>
                  <a:lnTo>
                    <a:pt x="1273" y="3784"/>
                  </a:lnTo>
                  <a:cubicBezTo>
                    <a:pt x="1269" y="3785"/>
                    <a:pt x="1266" y="3786"/>
                    <a:pt x="1262" y="3788"/>
                  </a:cubicBezTo>
                  <a:lnTo>
                    <a:pt x="1262" y="3788"/>
                  </a:lnTo>
                  <a:cubicBezTo>
                    <a:pt x="1269" y="3785"/>
                    <a:pt x="1276" y="3782"/>
                    <a:pt x="1283" y="3779"/>
                  </a:cubicBezTo>
                  <a:lnTo>
                    <a:pt x="1283" y="3779"/>
                  </a:lnTo>
                  <a:cubicBezTo>
                    <a:pt x="1280" y="3781"/>
                    <a:pt x="1276" y="3782"/>
                    <a:pt x="1273" y="3784"/>
                  </a:cubicBezTo>
                  <a:lnTo>
                    <a:pt x="1273" y="3784"/>
                  </a:lnTo>
                  <a:cubicBezTo>
                    <a:pt x="1315" y="3767"/>
                    <a:pt x="1356" y="3752"/>
                    <a:pt x="1398" y="3740"/>
                  </a:cubicBezTo>
                  <a:cubicBezTo>
                    <a:pt x="1431" y="3733"/>
                    <a:pt x="1465" y="3725"/>
                    <a:pt x="1500" y="3721"/>
                  </a:cubicBezTo>
                  <a:cubicBezTo>
                    <a:pt x="1515" y="3719"/>
                    <a:pt x="1531" y="3716"/>
                    <a:pt x="1547" y="3716"/>
                  </a:cubicBezTo>
                  <a:close/>
                  <a:moveTo>
                    <a:pt x="3114" y="0"/>
                  </a:moveTo>
                  <a:cubicBezTo>
                    <a:pt x="3022" y="0"/>
                    <a:pt x="2934" y="47"/>
                    <a:pt x="2883" y="122"/>
                  </a:cubicBezTo>
                  <a:cubicBezTo>
                    <a:pt x="2812" y="222"/>
                    <a:pt x="2763" y="338"/>
                    <a:pt x="2720" y="452"/>
                  </a:cubicBezTo>
                  <a:cubicBezTo>
                    <a:pt x="2676" y="574"/>
                    <a:pt x="2638" y="697"/>
                    <a:pt x="2606" y="822"/>
                  </a:cubicBezTo>
                  <a:cubicBezTo>
                    <a:pt x="2566" y="974"/>
                    <a:pt x="2535" y="1126"/>
                    <a:pt x="2509" y="1280"/>
                  </a:cubicBezTo>
                  <a:cubicBezTo>
                    <a:pt x="2494" y="1387"/>
                    <a:pt x="2478" y="1495"/>
                    <a:pt x="2470" y="1602"/>
                  </a:cubicBezTo>
                  <a:cubicBezTo>
                    <a:pt x="2464" y="1701"/>
                    <a:pt x="2451" y="1800"/>
                    <a:pt x="2451" y="1897"/>
                  </a:cubicBezTo>
                  <a:cubicBezTo>
                    <a:pt x="2449" y="2008"/>
                    <a:pt x="2449" y="2119"/>
                    <a:pt x="2449" y="2229"/>
                  </a:cubicBezTo>
                  <a:cubicBezTo>
                    <a:pt x="2448" y="2345"/>
                    <a:pt x="2454" y="2459"/>
                    <a:pt x="2457" y="2574"/>
                  </a:cubicBezTo>
                  <a:cubicBezTo>
                    <a:pt x="2462" y="2758"/>
                    <a:pt x="2470" y="2942"/>
                    <a:pt x="2476" y="3125"/>
                  </a:cubicBezTo>
                  <a:cubicBezTo>
                    <a:pt x="2456" y="3187"/>
                    <a:pt x="2434" y="3247"/>
                    <a:pt x="2410" y="3307"/>
                  </a:cubicBezTo>
                  <a:cubicBezTo>
                    <a:pt x="2365" y="3418"/>
                    <a:pt x="2323" y="3529"/>
                    <a:pt x="2278" y="3640"/>
                  </a:cubicBezTo>
                  <a:cubicBezTo>
                    <a:pt x="2279" y="3636"/>
                    <a:pt x="2280" y="3633"/>
                    <a:pt x="2281" y="3630"/>
                  </a:cubicBezTo>
                  <a:lnTo>
                    <a:pt x="2281" y="3630"/>
                  </a:lnTo>
                  <a:lnTo>
                    <a:pt x="2267" y="3662"/>
                  </a:lnTo>
                  <a:cubicBezTo>
                    <a:pt x="2180" y="3588"/>
                    <a:pt x="2085" y="3523"/>
                    <a:pt x="1986" y="3467"/>
                  </a:cubicBezTo>
                  <a:cubicBezTo>
                    <a:pt x="1851" y="3387"/>
                    <a:pt x="1699" y="3334"/>
                    <a:pt x="1543" y="3334"/>
                  </a:cubicBezTo>
                  <a:cubicBezTo>
                    <a:pt x="1509" y="3334"/>
                    <a:pt x="1474" y="3337"/>
                    <a:pt x="1439" y="3342"/>
                  </a:cubicBezTo>
                  <a:cubicBezTo>
                    <a:pt x="1346" y="3355"/>
                    <a:pt x="1254" y="3380"/>
                    <a:pt x="1167" y="3417"/>
                  </a:cubicBezTo>
                  <a:cubicBezTo>
                    <a:pt x="1085" y="3448"/>
                    <a:pt x="1001" y="3483"/>
                    <a:pt x="930" y="3535"/>
                  </a:cubicBezTo>
                  <a:cubicBezTo>
                    <a:pt x="610" y="3763"/>
                    <a:pt x="403" y="4123"/>
                    <a:pt x="254" y="4479"/>
                  </a:cubicBezTo>
                  <a:cubicBezTo>
                    <a:pt x="100" y="4844"/>
                    <a:pt x="0" y="5251"/>
                    <a:pt x="88" y="5647"/>
                  </a:cubicBezTo>
                  <a:cubicBezTo>
                    <a:pt x="103" y="5721"/>
                    <a:pt x="124" y="5796"/>
                    <a:pt x="148" y="5869"/>
                  </a:cubicBezTo>
                  <a:cubicBezTo>
                    <a:pt x="170" y="5927"/>
                    <a:pt x="190" y="5987"/>
                    <a:pt x="217" y="6043"/>
                  </a:cubicBezTo>
                  <a:cubicBezTo>
                    <a:pt x="263" y="6139"/>
                    <a:pt x="330" y="6237"/>
                    <a:pt x="423" y="6294"/>
                  </a:cubicBezTo>
                  <a:cubicBezTo>
                    <a:pt x="518" y="6356"/>
                    <a:pt x="629" y="6389"/>
                    <a:pt x="741" y="6391"/>
                  </a:cubicBezTo>
                  <a:lnTo>
                    <a:pt x="765" y="6391"/>
                  </a:lnTo>
                  <a:cubicBezTo>
                    <a:pt x="885" y="6388"/>
                    <a:pt x="1002" y="6355"/>
                    <a:pt x="1105" y="6294"/>
                  </a:cubicBezTo>
                  <a:cubicBezTo>
                    <a:pt x="1221" y="6230"/>
                    <a:pt x="1324" y="6149"/>
                    <a:pt x="1414" y="6052"/>
                  </a:cubicBezTo>
                  <a:cubicBezTo>
                    <a:pt x="1501" y="5959"/>
                    <a:pt x="1582" y="5858"/>
                    <a:pt x="1655" y="5750"/>
                  </a:cubicBezTo>
                  <a:cubicBezTo>
                    <a:pt x="1807" y="5517"/>
                    <a:pt x="1943" y="5273"/>
                    <a:pt x="2060" y="5020"/>
                  </a:cubicBezTo>
                  <a:cubicBezTo>
                    <a:pt x="2142" y="4849"/>
                    <a:pt x="2220" y="4675"/>
                    <a:pt x="2296" y="4501"/>
                  </a:cubicBezTo>
                  <a:cubicBezTo>
                    <a:pt x="2320" y="4533"/>
                    <a:pt x="2353" y="4555"/>
                    <a:pt x="2389" y="4567"/>
                  </a:cubicBezTo>
                  <a:cubicBezTo>
                    <a:pt x="2414" y="4577"/>
                    <a:pt x="2439" y="4581"/>
                    <a:pt x="2465" y="4581"/>
                  </a:cubicBezTo>
                  <a:cubicBezTo>
                    <a:pt x="2479" y="4581"/>
                    <a:pt x="2494" y="4580"/>
                    <a:pt x="2508" y="4577"/>
                  </a:cubicBezTo>
                  <a:lnTo>
                    <a:pt x="2508" y="4577"/>
                  </a:lnTo>
                  <a:cubicBezTo>
                    <a:pt x="2506" y="4642"/>
                    <a:pt x="2506" y="4708"/>
                    <a:pt x="2505" y="4775"/>
                  </a:cubicBezTo>
                  <a:cubicBezTo>
                    <a:pt x="2502" y="4933"/>
                    <a:pt x="2490" y="5090"/>
                    <a:pt x="2478" y="5247"/>
                  </a:cubicBezTo>
                  <a:cubicBezTo>
                    <a:pt x="2471" y="5354"/>
                    <a:pt x="2554" y="5448"/>
                    <a:pt x="2663" y="5454"/>
                  </a:cubicBezTo>
                  <a:cubicBezTo>
                    <a:pt x="2667" y="5454"/>
                    <a:pt x="2671" y="5454"/>
                    <a:pt x="2675" y="5454"/>
                  </a:cubicBezTo>
                  <a:cubicBezTo>
                    <a:pt x="2777" y="5454"/>
                    <a:pt x="2863" y="5374"/>
                    <a:pt x="2869" y="5270"/>
                  </a:cubicBezTo>
                  <a:cubicBezTo>
                    <a:pt x="2875" y="5125"/>
                    <a:pt x="2877" y="4979"/>
                    <a:pt x="2875" y="4833"/>
                  </a:cubicBezTo>
                  <a:lnTo>
                    <a:pt x="2875" y="4833"/>
                  </a:lnTo>
                  <a:lnTo>
                    <a:pt x="2875" y="4643"/>
                  </a:lnTo>
                  <a:cubicBezTo>
                    <a:pt x="2874" y="4246"/>
                    <a:pt x="2859" y="3847"/>
                    <a:pt x="2847" y="3450"/>
                  </a:cubicBezTo>
                  <a:cubicBezTo>
                    <a:pt x="2842" y="3345"/>
                    <a:pt x="2839" y="3242"/>
                    <a:pt x="2836" y="3140"/>
                  </a:cubicBezTo>
                  <a:cubicBezTo>
                    <a:pt x="2856" y="3079"/>
                    <a:pt x="2877" y="3019"/>
                    <a:pt x="2897" y="2959"/>
                  </a:cubicBezTo>
                  <a:cubicBezTo>
                    <a:pt x="2932" y="2861"/>
                    <a:pt x="2957" y="2758"/>
                    <a:pt x="2986" y="2657"/>
                  </a:cubicBezTo>
                  <a:cubicBezTo>
                    <a:pt x="3046" y="2454"/>
                    <a:pt x="3097" y="2248"/>
                    <a:pt x="3149" y="2043"/>
                  </a:cubicBezTo>
                  <a:cubicBezTo>
                    <a:pt x="3171" y="1959"/>
                    <a:pt x="3185" y="1872"/>
                    <a:pt x="3204" y="1786"/>
                  </a:cubicBezTo>
                  <a:cubicBezTo>
                    <a:pt x="3222" y="1701"/>
                    <a:pt x="3242" y="1615"/>
                    <a:pt x="3253" y="1528"/>
                  </a:cubicBezTo>
                  <a:cubicBezTo>
                    <a:pt x="3269" y="1416"/>
                    <a:pt x="3287" y="1302"/>
                    <a:pt x="3301" y="1189"/>
                  </a:cubicBezTo>
                  <a:cubicBezTo>
                    <a:pt x="3317" y="1083"/>
                    <a:pt x="3320" y="974"/>
                    <a:pt x="3329" y="866"/>
                  </a:cubicBezTo>
                  <a:cubicBezTo>
                    <a:pt x="3337" y="776"/>
                    <a:pt x="3339" y="684"/>
                    <a:pt x="3342" y="594"/>
                  </a:cubicBezTo>
                  <a:cubicBezTo>
                    <a:pt x="3345" y="542"/>
                    <a:pt x="3347" y="490"/>
                    <a:pt x="3347" y="436"/>
                  </a:cubicBezTo>
                  <a:cubicBezTo>
                    <a:pt x="3348" y="355"/>
                    <a:pt x="3353" y="274"/>
                    <a:pt x="3337" y="195"/>
                  </a:cubicBezTo>
                  <a:cubicBezTo>
                    <a:pt x="3322" y="89"/>
                    <a:pt x="3233" y="8"/>
                    <a:pt x="3127" y="0"/>
                  </a:cubicBezTo>
                  <a:cubicBezTo>
                    <a:pt x="3122" y="0"/>
                    <a:pt x="3118" y="0"/>
                    <a:pt x="3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5" name="Google Shape;9375;p18"/>
            <p:cNvSpPr/>
            <p:nvPr/>
          </p:nvSpPr>
          <p:spPr>
            <a:xfrm>
              <a:off x="2342400" y="2405325"/>
              <a:ext cx="100125" cy="190450"/>
            </a:xfrm>
            <a:custGeom>
              <a:avLst/>
              <a:gdLst/>
              <a:ahLst/>
              <a:cxnLst/>
              <a:rect l="l" t="t" r="r" b="b"/>
              <a:pathLst>
                <a:path w="4005" h="7618" extrusionOk="0">
                  <a:moveTo>
                    <a:pt x="524" y="2546"/>
                  </a:moveTo>
                  <a:lnTo>
                    <a:pt x="524" y="2546"/>
                  </a:lnTo>
                  <a:cubicBezTo>
                    <a:pt x="526" y="2551"/>
                    <a:pt x="528" y="2555"/>
                    <a:pt x="530" y="2559"/>
                  </a:cubicBezTo>
                  <a:cubicBezTo>
                    <a:pt x="528" y="2555"/>
                    <a:pt x="526" y="2551"/>
                    <a:pt x="524" y="2546"/>
                  </a:cubicBezTo>
                  <a:close/>
                  <a:moveTo>
                    <a:pt x="2032" y="4309"/>
                  </a:moveTo>
                  <a:lnTo>
                    <a:pt x="2032" y="4309"/>
                  </a:lnTo>
                  <a:cubicBezTo>
                    <a:pt x="2032" y="4313"/>
                    <a:pt x="2032" y="4318"/>
                    <a:pt x="2033" y="4322"/>
                  </a:cubicBezTo>
                  <a:lnTo>
                    <a:pt x="2033" y="4322"/>
                  </a:lnTo>
                  <a:cubicBezTo>
                    <a:pt x="2032" y="4317"/>
                    <a:pt x="2032" y="4313"/>
                    <a:pt x="2032" y="4309"/>
                  </a:cubicBezTo>
                  <a:close/>
                  <a:moveTo>
                    <a:pt x="1872" y="7090"/>
                  </a:moveTo>
                  <a:cubicBezTo>
                    <a:pt x="1871" y="7091"/>
                    <a:pt x="1871" y="7092"/>
                    <a:pt x="1870" y="7093"/>
                  </a:cubicBezTo>
                  <a:cubicBezTo>
                    <a:pt x="1871" y="7092"/>
                    <a:pt x="1871" y="7091"/>
                    <a:pt x="1872" y="7090"/>
                  </a:cubicBezTo>
                  <a:close/>
                  <a:moveTo>
                    <a:pt x="1655" y="7225"/>
                  </a:moveTo>
                  <a:lnTo>
                    <a:pt x="1650" y="7226"/>
                  </a:lnTo>
                  <a:cubicBezTo>
                    <a:pt x="1652" y="7226"/>
                    <a:pt x="1654" y="7226"/>
                    <a:pt x="1655" y="7225"/>
                  </a:cubicBezTo>
                  <a:close/>
                  <a:moveTo>
                    <a:pt x="1711" y="4505"/>
                  </a:moveTo>
                  <a:cubicBezTo>
                    <a:pt x="1768" y="4899"/>
                    <a:pt x="1831" y="5292"/>
                    <a:pt x="1891" y="5686"/>
                  </a:cubicBezTo>
                  <a:cubicBezTo>
                    <a:pt x="1897" y="5733"/>
                    <a:pt x="1904" y="5781"/>
                    <a:pt x="1908" y="5827"/>
                  </a:cubicBezTo>
                  <a:cubicBezTo>
                    <a:pt x="1915" y="5874"/>
                    <a:pt x="1924" y="5923"/>
                    <a:pt x="1926" y="5971"/>
                  </a:cubicBezTo>
                  <a:cubicBezTo>
                    <a:pt x="1932" y="6075"/>
                    <a:pt x="1938" y="6178"/>
                    <a:pt x="1945" y="6283"/>
                  </a:cubicBezTo>
                  <a:cubicBezTo>
                    <a:pt x="1943" y="6386"/>
                    <a:pt x="1945" y="6488"/>
                    <a:pt x="1938" y="6590"/>
                  </a:cubicBezTo>
                  <a:cubicBezTo>
                    <a:pt x="1934" y="6651"/>
                    <a:pt x="1934" y="6712"/>
                    <a:pt x="1926" y="6772"/>
                  </a:cubicBezTo>
                  <a:cubicBezTo>
                    <a:pt x="1921" y="6827"/>
                    <a:pt x="1913" y="6883"/>
                    <a:pt x="1907" y="6938"/>
                  </a:cubicBezTo>
                  <a:cubicBezTo>
                    <a:pt x="1900" y="6976"/>
                    <a:pt x="1894" y="7012"/>
                    <a:pt x="1886" y="7050"/>
                  </a:cubicBezTo>
                  <a:cubicBezTo>
                    <a:pt x="1882" y="7064"/>
                    <a:pt x="1877" y="7077"/>
                    <a:pt x="1872" y="7090"/>
                  </a:cubicBezTo>
                  <a:lnTo>
                    <a:pt x="1872" y="7090"/>
                  </a:lnTo>
                  <a:cubicBezTo>
                    <a:pt x="1873" y="7087"/>
                    <a:pt x="1874" y="7085"/>
                    <a:pt x="1875" y="7083"/>
                  </a:cubicBezTo>
                  <a:lnTo>
                    <a:pt x="1875" y="7083"/>
                  </a:lnTo>
                  <a:cubicBezTo>
                    <a:pt x="1872" y="7092"/>
                    <a:pt x="1868" y="7100"/>
                    <a:pt x="1863" y="7109"/>
                  </a:cubicBezTo>
                  <a:cubicBezTo>
                    <a:pt x="1859" y="7114"/>
                    <a:pt x="1856" y="7118"/>
                    <a:pt x="1853" y="7125"/>
                  </a:cubicBezTo>
                  <a:cubicBezTo>
                    <a:pt x="1849" y="7131"/>
                    <a:pt x="1842" y="7138"/>
                    <a:pt x="1835" y="7145"/>
                  </a:cubicBezTo>
                  <a:lnTo>
                    <a:pt x="1835" y="7145"/>
                  </a:lnTo>
                  <a:cubicBezTo>
                    <a:pt x="1829" y="7151"/>
                    <a:pt x="1823" y="7157"/>
                    <a:pt x="1815" y="7163"/>
                  </a:cubicBezTo>
                  <a:cubicBezTo>
                    <a:pt x="1809" y="7168"/>
                    <a:pt x="1802" y="7171"/>
                    <a:pt x="1796" y="7175"/>
                  </a:cubicBezTo>
                  <a:cubicBezTo>
                    <a:pt x="1783" y="7183"/>
                    <a:pt x="1771" y="7190"/>
                    <a:pt x="1758" y="7196"/>
                  </a:cubicBezTo>
                  <a:cubicBezTo>
                    <a:pt x="1736" y="7204"/>
                    <a:pt x="1714" y="7212"/>
                    <a:pt x="1690" y="7218"/>
                  </a:cubicBezTo>
                  <a:cubicBezTo>
                    <a:pt x="1679" y="7221"/>
                    <a:pt x="1668" y="7224"/>
                    <a:pt x="1655" y="7225"/>
                  </a:cubicBezTo>
                  <a:lnTo>
                    <a:pt x="1655" y="7225"/>
                  </a:lnTo>
                  <a:lnTo>
                    <a:pt x="1676" y="7223"/>
                  </a:lnTo>
                  <a:lnTo>
                    <a:pt x="1676" y="7223"/>
                  </a:lnTo>
                  <a:cubicBezTo>
                    <a:pt x="1658" y="7226"/>
                    <a:pt x="1641" y="7228"/>
                    <a:pt x="1622" y="7228"/>
                  </a:cubicBezTo>
                  <a:cubicBezTo>
                    <a:pt x="1603" y="7228"/>
                    <a:pt x="1579" y="7228"/>
                    <a:pt x="1562" y="7226"/>
                  </a:cubicBezTo>
                  <a:cubicBezTo>
                    <a:pt x="1543" y="7223"/>
                    <a:pt x="1525" y="7218"/>
                    <a:pt x="1506" y="7213"/>
                  </a:cubicBezTo>
                  <a:cubicBezTo>
                    <a:pt x="1497" y="7211"/>
                    <a:pt x="1489" y="7208"/>
                    <a:pt x="1480" y="7204"/>
                  </a:cubicBezTo>
                  <a:lnTo>
                    <a:pt x="1480" y="7204"/>
                  </a:lnTo>
                  <a:cubicBezTo>
                    <a:pt x="1466" y="7198"/>
                    <a:pt x="1452" y="7191"/>
                    <a:pt x="1440" y="7185"/>
                  </a:cubicBezTo>
                  <a:cubicBezTo>
                    <a:pt x="1421" y="7172"/>
                    <a:pt x="1402" y="7161"/>
                    <a:pt x="1384" y="7149"/>
                  </a:cubicBezTo>
                  <a:cubicBezTo>
                    <a:pt x="1370" y="7136"/>
                    <a:pt x="1356" y="7126"/>
                    <a:pt x="1342" y="7111"/>
                  </a:cubicBezTo>
                  <a:cubicBezTo>
                    <a:pt x="1326" y="7095"/>
                    <a:pt x="1312" y="7079"/>
                    <a:pt x="1299" y="7061"/>
                  </a:cubicBezTo>
                  <a:cubicBezTo>
                    <a:pt x="1282" y="7039"/>
                    <a:pt x="1266" y="7016"/>
                    <a:pt x="1251" y="6992"/>
                  </a:cubicBezTo>
                  <a:cubicBezTo>
                    <a:pt x="1232" y="6959"/>
                    <a:pt x="1215" y="6925"/>
                    <a:pt x="1199" y="6891"/>
                  </a:cubicBezTo>
                  <a:cubicBezTo>
                    <a:pt x="1187" y="6859"/>
                    <a:pt x="1175" y="6827"/>
                    <a:pt x="1166" y="6794"/>
                  </a:cubicBezTo>
                  <a:cubicBezTo>
                    <a:pt x="1142" y="6702"/>
                    <a:pt x="1123" y="6609"/>
                    <a:pt x="1111" y="6514"/>
                  </a:cubicBezTo>
                  <a:cubicBezTo>
                    <a:pt x="1098" y="6417"/>
                    <a:pt x="1090" y="6319"/>
                    <a:pt x="1088" y="6219"/>
                  </a:cubicBezTo>
                  <a:cubicBezTo>
                    <a:pt x="1090" y="6147"/>
                    <a:pt x="1095" y="6075"/>
                    <a:pt x="1104" y="6002"/>
                  </a:cubicBezTo>
                  <a:cubicBezTo>
                    <a:pt x="1120" y="5892"/>
                    <a:pt x="1144" y="5782"/>
                    <a:pt x="1172" y="5673"/>
                  </a:cubicBezTo>
                  <a:cubicBezTo>
                    <a:pt x="1210" y="5532"/>
                    <a:pt x="1258" y="5393"/>
                    <a:pt x="1315" y="5258"/>
                  </a:cubicBezTo>
                  <a:cubicBezTo>
                    <a:pt x="1410" y="5038"/>
                    <a:pt x="1519" y="4826"/>
                    <a:pt x="1641" y="4622"/>
                  </a:cubicBezTo>
                  <a:cubicBezTo>
                    <a:pt x="1665" y="4583"/>
                    <a:pt x="1687" y="4545"/>
                    <a:pt x="1711" y="4505"/>
                  </a:cubicBezTo>
                  <a:close/>
                  <a:moveTo>
                    <a:pt x="2116" y="0"/>
                  </a:moveTo>
                  <a:cubicBezTo>
                    <a:pt x="2048" y="0"/>
                    <a:pt x="1981" y="34"/>
                    <a:pt x="1943" y="109"/>
                  </a:cubicBezTo>
                  <a:cubicBezTo>
                    <a:pt x="1916" y="168"/>
                    <a:pt x="1894" y="226"/>
                    <a:pt x="1875" y="286"/>
                  </a:cubicBezTo>
                  <a:cubicBezTo>
                    <a:pt x="1858" y="332"/>
                    <a:pt x="1842" y="377"/>
                    <a:pt x="1825" y="421"/>
                  </a:cubicBezTo>
                  <a:cubicBezTo>
                    <a:pt x="1790" y="513"/>
                    <a:pt x="1752" y="606"/>
                    <a:pt x="1714" y="698"/>
                  </a:cubicBezTo>
                  <a:cubicBezTo>
                    <a:pt x="1619" y="923"/>
                    <a:pt x="1519" y="1146"/>
                    <a:pt x="1413" y="1366"/>
                  </a:cubicBezTo>
                  <a:cubicBezTo>
                    <a:pt x="1310" y="1576"/>
                    <a:pt x="1201" y="1782"/>
                    <a:pt x="1088" y="1986"/>
                  </a:cubicBezTo>
                  <a:cubicBezTo>
                    <a:pt x="1039" y="2066"/>
                    <a:pt x="986" y="2143"/>
                    <a:pt x="929" y="2219"/>
                  </a:cubicBezTo>
                  <a:lnTo>
                    <a:pt x="929" y="2219"/>
                  </a:lnTo>
                  <a:lnTo>
                    <a:pt x="922" y="2227"/>
                  </a:lnTo>
                  <a:cubicBezTo>
                    <a:pt x="870" y="2294"/>
                    <a:pt x="815" y="2357"/>
                    <a:pt x="756" y="2419"/>
                  </a:cubicBezTo>
                  <a:cubicBezTo>
                    <a:pt x="718" y="2455"/>
                    <a:pt x="677" y="2490"/>
                    <a:pt x="634" y="2523"/>
                  </a:cubicBezTo>
                  <a:cubicBezTo>
                    <a:pt x="620" y="2534"/>
                    <a:pt x="606" y="2545"/>
                    <a:pt x="590" y="2555"/>
                  </a:cubicBezTo>
                  <a:cubicBezTo>
                    <a:pt x="585" y="2558"/>
                    <a:pt x="580" y="2559"/>
                    <a:pt x="574" y="2563"/>
                  </a:cubicBezTo>
                  <a:lnTo>
                    <a:pt x="575" y="2562"/>
                  </a:lnTo>
                  <a:lnTo>
                    <a:pt x="575" y="2562"/>
                  </a:lnTo>
                  <a:cubicBezTo>
                    <a:pt x="568" y="2565"/>
                    <a:pt x="562" y="2568"/>
                    <a:pt x="558" y="2569"/>
                  </a:cubicBezTo>
                  <a:cubicBezTo>
                    <a:pt x="552" y="2569"/>
                    <a:pt x="545" y="2571"/>
                    <a:pt x="541" y="2572"/>
                  </a:cubicBezTo>
                  <a:lnTo>
                    <a:pt x="538" y="2572"/>
                  </a:lnTo>
                  <a:lnTo>
                    <a:pt x="534" y="2571"/>
                  </a:lnTo>
                  <a:cubicBezTo>
                    <a:pt x="530" y="2559"/>
                    <a:pt x="523" y="2548"/>
                    <a:pt x="520" y="2536"/>
                  </a:cubicBezTo>
                  <a:lnTo>
                    <a:pt x="520" y="2536"/>
                  </a:lnTo>
                  <a:cubicBezTo>
                    <a:pt x="522" y="2539"/>
                    <a:pt x="523" y="2543"/>
                    <a:pt x="524" y="2546"/>
                  </a:cubicBezTo>
                  <a:lnTo>
                    <a:pt x="524" y="2546"/>
                  </a:lnTo>
                  <a:cubicBezTo>
                    <a:pt x="513" y="2516"/>
                    <a:pt x="503" y="2487"/>
                    <a:pt x="495" y="2457"/>
                  </a:cubicBezTo>
                  <a:cubicBezTo>
                    <a:pt x="468" y="2350"/>
                    <a:pt x="449" y="2246"/>
                    <a:pt x="433" y="2138"/>
                  </a:cubicBezTo>
                  <a:cubicBezTo>
                    <a:pt x="424" y="2066"/>
                    <a:pt x="416" y="1994"/>
                    <a:pt x="408" y="1922"/>
                  </a:cubicBezTo>
                  <a:cubicBezTo>
                    <a:pt x="400" y="1853"/>
                    <a:pt x="398" y="1785"/>
                    <a:pt x="393" y="1716"/>
                  </a:cubicBezTo>
                  <a:cubicBezTo>
                    <a:pt x="386" y="1586"/>
                    <a:pt x="384" y="1456"/>
                    <a:pt x="379" y="1328"/>
                  </a:cubicBezTo>
                  <a:cubicBezTo>
                    <a:pt x="381" y="1215"/>
                    <a:pt x="382" y="1103"/>
                    <a:pt x="384" y="991"/>
                  </a:cubicBezTo>
                  <a:cubicBezTo>
                    <a:pt x="384" y="893"/>
                    <a:pt x="397" y="793"/>
                    <a:pt x="401" y="695"/>
                  </a:cubicBezTo>
                  <a:lnTo>
                    <a:pt x="401" y="696"/>
                  </a:lnTo>
                  <a:cubicBezTo>
                    <a:pt x="411" y="628"/>
                    <a:pt x="419" y="560"/>
                    <a:pt x="431" y="492"/>
                  </a:cubicBezTo>
                  <a:cubicBezTo>
                    <a:pt x="439" y="476"/>
                    <a:pt x="446" y="459"/>
                    <a:pt x="449" y="441"/>
                  </a:cubicBezTo>
                  <a:cubicBezTo>
                    <a:pt x="476" y="309"/>
                    <a:pt x="371" y="198"/>
                    <a:pt x="250" y="198"/>
                  </a:cubicBezTo>
                  <a:cubicBezTo>
                    <a:pt x="222" y="198"/>
                    <a:pt x="193" y="204"/>
                    <a:pt x="164" y="217"/>
                  </a:cubicBezTo>
                  <a:cubicBezTo>
                    <a:pt x="55" y="269"/>
                    <a:pt x="44" y="400"/>
                    <a:pt x="33" y="506"/>
                  </a:cubicBezTo>
                  <a:cubicBezTo>
                    <a:pt x="25" y="568"/>
                    <a:pt x="15" y="628"/>
                    <a:pt x="12" y="690"/>
                  </a:cubicBezTo>
                  <a:cubicBezTo>
                    <a:pt x="9" y="783"/>
                    <a:pt x="1" y="880"/>
                    <a:pt x="1" y="973"/>
                  </a:cubicBezTo>
                  <a:lnTo>
                    <a:pt x="3" y="1315"/>
                  </a:lnTo>
                  <a:cubicBezTo>
                    <a:pt x="4" y="1510"/>
                    <a:pt x="18" y="1706"/>
                    <a:pt x="34" y="1901"/>
                  </a:cubicBezTo>
                  <a:cubicBezTo>
                    <a:pt x="48" y="2088"/>
                    <a:pt x="74" y="2273"/>
                    <a:pt x="110" y="2457"/>
                  </a:cubicBezTo>
                  <a:cubicBezTo>
                    <a:pt x="126" y="2542"/>
                    <a:pt x="148" y="2628"/>
                    <a:pt x="177" y="2710"/>
                  </a:cubicBezTo>
                  <a:cubicBezTo>
                    <a:pt x="215" y="2811"/>
                    <a:pt x="294" y="2892"/>
                    <a:pt x="393" y="2935"/>
                  </a:cubicBezTo>
                  <a:cubicBezTo>
                    <a:pt x="436" y="2953"/>
                    <a:pt x="483" y="2961"/>
                    <a:pt x="530" y="2961"/>
                  </a:cubicBezTo>
                  <a:cubicBezTo>
                    <a:pt x="595" y="2961"/>
                    <a:pt x="662" y="2945"/>
                    <a:pt x="721" y="2920"/>
                  </a:cubicBezTo>
                  <a:cubicBezTo>
                    <a:pt x="827" y="2876"/>
                    <a:pt x="917" y="2797"/>
                    <a:pt x="998" y="2718"/>
                  </a:cubicBezTo>
                  <a:cubicBezTo>
                    <a:pt x="1234" y="2490"/>
                    <a:pt x="1405" y="2199"/>
                    <a:pt x="1551" y="1907"/>
                  </a:cubicBezTo>
                  <a:cubicBezTo>
                    <a:pt x="1582" y="1846"/>
                    <a:pt x="1612" y="1784"/>
                    <a:pt x="1642" y="1722"/>
                  </a:cubicBezTo>
                  <a:lnTo>
                    <a:pt x="1642" y="1722"/>
                  </a:lnTo>
                  <a:cubicBezTo>
                    <a:pt x="1630" y="1850"/>
                    <a:pt x="1625" y="1978"/>
                    <a:pt x="1616" y="2107"/>
                  </a:cubicBezTo>
                  <a:cubicBezTo>
                    <a:pt x="1601" y="2300"/>
                    <a:pt x="1601" y="2491"/>
                    <a:pt x="1600" y="2685"/>
                  </a:cubicBezTo>
                  <a:cubicBezTo>
                    <a:pt x="1597" y="2881"/>
                    <a:pt x="1601" y="3076"/>
                    <a:pt x="1606" y="3272"/>
                  </a:cubicBezTo>
                  <a:cubicBezTo>
                    <a:pt x="1608" y="3345"/>
                    <a:pt x="1609" y="3417"/>
                    <a:pt x="1614" y="3490"/>
                  </a:cubicBezTo>
                  <a:cubicBezTo>
                    <a:pt x="1620" y="3587"/>
                    <a:pt x="1622" y="3683"/>
                    <a:pt x="1631" y="3780"/>
                  </a:cubicBezTo>
                  <a:cubicBezTo>
                    <a:pt x="1638" y="3843"/>
                    <a:pt x="1642" y="3907"/>
                    <a:pt x="1649" y="3968"/>
                  </a:cubicBezTo>
                  <a:cubicBezTo>
                    <a:pt x="1562" y="4097"/>
                    <a:pt x="1478" y="4225"/>
                    <a:pt x="1397" y="4355"/>
                  </a:cubicBezTo>
                  <a:cubicBezTo>
                    <a:pt x="1109" y="4818"/>
                    <a:pt x="854" y="5311"/>
                    <a:pt x="753" y="5850"/>
                  </a:cubicBezTo>
                  <a:cubicBezTo>
                    <a:pt x="726" y="5987"/>
                    <a:pt x="713" y="6124"/>
                    <a:pt x="713" y="6264"/>
                  </a:cubicBezTo>
                  <a:cubicBezTo>
                    <a:pt x="715" y="6389"/>
                    <a:pt x="726" y="6515"/>
                    <a:pt x="745" y="6639"/>
                  </a:cubicBezTo>
                  <a:cubicBezTo>
                    <a:pt x="762" y="6772"/>
                    <a:pt x="794" y="6902"/>
                    <a:pt x="841" y="7028"/>
                  </a:cubicBezTo>
                  <a:cubicBezTo>
                    <a:pt x="881" y="7130"/>
                    <a:pt x="936" y="7225"/>
                    <a:pt x="1003" y="7312"/>
                  </a:cubicBezTo>
                  <a:cubicBezTo>
                    <a:pt x="1079" y="7408"/>
                    <a:pt x="1174" y="7486"/>
                    <a:pt x="1283" y="7541"/>
                  </a:cubicBezTo>
                  <a:cubicBezTo>
                    <a:pt x="1383" y="7590"/>
                    <a:pt x="1492" y="7616"/>
                    <a:pt x="1604" y="7617"/>
                  </a:cubicBezTo>
                  <a:lnTo>
                    <a:pt x="1612" y="7617"/>
                  </a:lnTo>
                  <a:cubicBezTo>
                    <a:pt x="1832" y="7616"/>
                    <a:pt x="2087" y="7505"/>
                    <a:pt x="2190" y="7299"/>
                  </a:cubicBezTo>
                  <a:cubicBezTo>
                    <a:pt x="2266" y="7147"/>
                    <a:pt x="2273" y="6976"/>
                    <a:pt x="2288" y="6810"/>
                  </a:cubicBezTo>
                  <a:cubicBezTo>
                    <a:pt x="2296" y="6721"/>
                    <a:pt x="2299" y="6629"/>
                    <a:pt x="2299" y="6539"/>
                  </a:cubicBezTo>
                  <a:lnTo>
                    <a:pt x="2299" y="6291"/>
                  </a:lnTo>
                  <a:cubicBezTo>
                    <a:pt x="2298" y="6202"/>
                    <a:pt x="2290" y="6115"/>
                    <a:pt x="2284" y="6028"/>
                  </a:cubicBezTo>
                  <a:cubicBezTo>
                    <a:pt x="2273" y="5844"/>
                    <a:pt x="2242" y="5659"/>
                    <a:pt x="2212" y="5477"/>
                  </a:cubicBezTo>
                  <a:cubicBezTo>
                    <a:pt x="2184" y="5295"/>
                    <a:pt x="2152" y="5114"/>
                    <a:pt x="2124" y="4932"/>
                  </a:cubicBezTo>
                  <a:cubicBezTo>
                    <a:pt x="2108" y="4833"/>
                    <a:pt x="2090" y="4733"/>
                    <a:pt x="2078" y="4635"/>
                  </a:cubicBezTo>
                  <a:cubicBezTo>
                    <a:pt x="2070" y="4578"/>
                    <a:pt x="2062" y="4521"/>
                    <a:pt x="2052" y="4465"/>
                  </a:cubicBezTo>
                  <a:cubicBezTo>
                    <a:pt x="2049" y="4434"/>
                    <a:pt x="2045" y="4402"/>
                    <a:pt x="2040" y="4370"/>
                  </a:cubicBezTo>
                  <a:cubicBezTo>
                    <a:pt x="2038" y="4357"/>
                    <a:pt x="2037" y="4343"/>
                    <a:pt x="2035" y="4329"/>
                  </a:cubicBezTo>
                  <a:lnTo>
                    <a:pt x="2035" y="4329"/>
                  </a:lnTo>
                  <a:cubicBezTo>
                    <a:pt x="2035" y="4330"/>
                    <a:pt x="2035" y="4330"/>
                    <a:pt x="2035" y="4331"/>
                  </a:cubicBezTo>
                  <a:cubicBezTo>
                    <a:pt x="2024" y="4236"/>
                    <a:pt x="2014" y="4141"/>
                    <a:pt x="2005" y="4046"/>
                  </a:cubicBezTo>
                  <a:cubicBezTo>
                    <a:pt x="2045" y="3986"/>
                    <a:pt x="2086" y="3927"/>
                    <a:pt x="2127" y="3867"/>
                  </a:cubicBezTo>
                  <a:cubicBezTo>
                    <a:pt x="2228" y="3718"/>
                    <a:pt x="2333" y="3571"/>
                    <a:pt x="2434" y="3422"/>
                  </a:cubicBezTo>
                  <a:cubicBezTo>
                    <a:pt x="2462" y="3379"/>
                    <a:pt x="2496" y="3338"/>
                    <a:pt x="2526" y="3297"/>
                  </a:cubicBezTo>
                  <a:lnTo>
                    <a:pt x="2716" y="3041"/>
                  </a:lnTo>
                  <a:cubicBezTo>
                    <a:pt x="2812" y="2909"/>
                    <a:pt x="2910" y="2778"/>
                    <a:pt x="3007" y="2647"/>
                  </a:cubicBezTo>
                  <a:lnTo>
                    <a:pt x="3007" y="2647"/>
                  </a:lnTo>
                  <a:cubicBezTo>
                    <a:pt x="3002" y="2651"/>
                    <a:pt x="2999" y="2658"/>
                    <a:pt x="2994" y="2662"/>
                  </a:cubicBezTo>
                  <a:cubicBezTo>
                    <a:pt x="3126" y="2493"/>
                    <a:pt x="3252" y="2320"/>
                    <a:pt x="3382" y="2148"/>
                  </a:cubicBezTo>
                  <a:cubicBezTo>
                    <a:pt x="3572" y="1895"/>
                    <a:pt x="3764" y="1641"/>
                    <a:pt x="3955" y="1388"/>
                  </a:cubicBezTo>
                  <a:cubicBezTo>
                    <a:pt x="4004" y="1322"/>
                    <a:pt x="3981" y="1222"/>
                    <a:pt x="3916" y="1177"/>
                  </a:cubicBezTo>
                  <a:cubicBezTo>
                    <a:pt x="3889" y="1160"/>
                    <a:pt x="3860" y="1151"/>
                    <a:pt x="3832" y="1151"/>
                  </a:cubicBezTo>
                  <a:cubicBezTo>
                    <a:pt x="3784" y="1151"/>
                    <a:pt x="3737" y="1176"/>
                    <a:pt x="3705" y="1217"/>
                  </a:cubicBezTo>
                  <a:cubicBezTo>
                    <a:pt x="3585" y="1374"/>
                    <a:pt x="3464" y="1531"/>
                    <a:pt x="3344" y="1687"/>
                  </a:cubicBezTo>
                  <a:cubicBezTo>
                    <a:pt x="3244" y="1812"/>
                    <a:pt x="3149" y="1940"/>
                    <a:pt x="3051" y="2067"/>
                  </a:cubicBezTo>
                  <a:cubicBezTo>
                    <a:pt x="2952" y="2199"/>
                    <a:pt x="2850" y="2328"/>
                    <a:pt x="2752" y="2458"/>
                  </a:cubicBezTo>
                  <a:cubicBezTo>
                    <a:pt x="2722" y="2495"/>
                    <a:pt x="2695" y="2533"/>
                    <a:pt x="2668" y="2569"/>
                  </a:cubicBezTo>
                  <a:cubicBezTo>
                    <a:pt x="2602" y="2656"/>
                    <a:pt x="2537" y="2743"/>
                    <a:pt x="2470" y="2830"/>
                  </a:cubicBezTo>
                  <a:cubicBezTo>
                    <a:pt x="2371" y="2963"/>
                    <a:pt x="2269" y="3094"/>
                    <a:pt x="2170" y="3227"/>
                  </a:cubicBezTo>
                  <a:cubicBezTo>
                    <a:pt x="2136" y="3273"/>
                    <a:pt x="2105" y="3321"/>
                    <a:pt x="2071" y="3367"/>
                  </a:cubicBezTo>
                  <a:lnTo>
                    <a:pt x="1970" y="3508"/>
                  </a:lnTo>
                  <a:cubicBezTo>
                    <a:pt x="1962" y="3292"/>
                    <a:pt x="1959" y="3077"/>
                    <a:pt x="1956" y="2862"/>
                  </a:cubicBezTo>
                  <a:cubicBezTo>
                    <a:pt x="1961" y="2664"/>
                    <a:pt x="1965" y="2464"/>
                    <a:pt x="1970" y="2267"/>
                  </a:cubicBezTo>
                  <a:cubicBezTo>
                    <a:pt x="1972" y="2183"/>
                    <a:pt x="1983" y="2097"/>
                    <a:pt x="1991" y="2013"/>
                  </a:cubicBezTo>
                  <a:cubicBezTo>
                    <a:pt x="1999" y="1917"/>
                    <a:pt x="2008" y="1819"/>
                    <a:pt x="2014" y="1720"/>
                  </a:cubicBezTo>
                  <a:cubicBezTo>
                    <a:pt x="2035" y="1592"/>
                    <a:pt x="2054" y="1464"/>
                    <a:pt x="2075" y="1336"/>
                  </a:cubicBezTo>
                  <a:cubicBezTo>
                    <a:pt x="2092" y="1217"/>
                    <a:pt x="2122" y="1102"/>
                    <a:pt x="2147" y="984"/>
                  </a:cubicBezTo>
                  <a:cubicBezTo>
                    <a:pt x="2173" y="866"/>
                    <a:pt x="2200" y="749"/>
                    <a:pt x="2227" y="631"/>
                  </a:cubicBezTo>
                  <a:cubicBezTo>
                    <a:pt x="2258" y="492"/>
                    <a:pt x="2301" y="351"/>
                    <a:pt x="2315" y="207"/>
                  </a:cubicBezTo>
                  <a:cubicBezTo>
                    <a:pt x="2322" y="79"/>
                    <a:pt x="2219" y="0"/>
                    <a:pt x="2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6" name="Google Shape;9376;p18"/>
            <p:cNvSpPr/>
            <p:nvPr/>
          </p:nvSpPr>
          <p:spPr>
            <a:xfrm>
              <a:off x="1588425" y="2208175"/>
              <a:ext cx="89075" cy="145625"/>
            </a:xfrm>
            <a:custGeom>
              <a:avLst/>
              <a:gdLst/>
              <a:ahLst/>
              <a:cxnLst/>
              <a:rect l="l" t="t" r="r" b="b"/>
              <a:pathLst>
                <a:path w="3563" h="5825" extrusionOk="0">
                  <a:moveTo>
                    <a:pt x="3337" y="0"/>
                  </a:moveTo>
                  <a:cubicBezTo>
                    <a:pt x="3264" y="0"/>
                    <a:pt x="3194" y="41"/>
                    <a:pt x="3159" y="110"/>
                  </a:cubicBezTo>
                  <a:cubicBezTo>
                    <a:pt x="2817" y="810"/>
                    <a:pt x="2477" y="1511"/>
                    <a:pt x="2098" y="2192"/>
                  </a:cubicBezTo>
                  <a:lnTo>
                    <a:pt x="2103" y="2185"/>
                  </a:lnTo>
                  <a:lnTo>
                    <a:pt x="2103" y="2185"/>
                  </a:lnTo>
                  <a:cubicBezTo>
                    <a:pt x="1984" y="2385"/>
                    <a:pt x="1867" y="2584"/>
                    <a:pt x="1744" y="2782"/>
                  </a:cubicBezTo>
                  <a:cubicBezTo>
                    <a:pt x="1603" y="3012"/>
                    <a:pt x="1459" y="3240"/>
                    <a:pt x="1315" y="3469"/>
                  </a:cubicBezTo>
                  <a:cubicBezTo>
                    <a:pt x="1112" y="3789"/>
                    <a:pt x="911" y="4112"/>
                    <a:pt x="715" y="4438"/>
                  </a:cubicBezTo>
                  <a:cubicBezTo>
                    <a:pt x="607" y="4617"/>
                    <a:pt x="500" y="4799"/>
                    <a:pt x="392" y="4978"/>
                  </a:cubicBezTo>
                  <a:cubicBezTo>
                    <a:pt x="280" y="5168"/>
                    <a:pt x="161" y="5355"/>
                    <a:pt x="53" y="5548"/>
                  </a:cubicBezTo>
                  <a:cubicBezTo>
                    <a:pt x="1" y="5639"/>
                    <a:pt x="48" y="5760"/>
                    <a:pt x="139" y="5804"/>
                  </a:cubicBezTo>
                  <a:lnTo>
                    <a:pt x="137" y="5804"/>
                  </a:lnTo>
                  <a:cubicBezTo>
                    <a:pt x="165" y="5818"/>
                    <a:pt x="194" y="5825"/>
                    <a:pt x="223" y="5825"/>
                  </a:cubicBezTo>
                  <a:cubicBezTo>
                    <a:pt x="293" y="5825"/>
                    <a:pt x="360" y="5786"/>
                    <a:pt x="395" y="5719"/>
                  </a:cubicBezTo>
                  <a:cubicBezTo>
                    <a:pt x="528" y="5442"/>
                    <a:pt x="686" y="5174"/>
                    <a:pt x="841" y="4908"/>
                  </a:cubicBezTo>
                  <a:cubicBezTo>
                    <a:pt x="906" y="4801"/>
                    <a:pt x="970" y="4691"/>
                    <a:pt x="1035" y="4582"/>
                  </a:cubicBezTo>
                  <a:cubicBezTo>
                    <a:pt x="1239" y="4243"/>
                    <a:pt x="1453" y="3909"/>
                    <a:pt x="1665" y="3577"/>
                  </a:cubicBezTo>
                  <a:cubicBezTo>
                    <a:pt x="1897" y="3211"/>
                    <a:pt x="2127" y="2846"/>
                    <a:pt x="2350" y="2475"/>
                  </a:cubicBezTo>
                  <a:cubicBezTo>
                    <a:pt x="2556" y="2138"/>
                    <a:pt x="2738" y="1786"/>
                    <a:pt x="2922" y="1437"/>
                  </a:cubicBezTo>
                  <a:cubicBezTo>
                    <a:pt x="3009" y="1267"/>
                    <a:pt x="3096" y="1096"/>
                    <a:pt x="3183" y="929"/>
                  </a:cubicBezTo>
                  <a:cubicBezTo>
                    <a:pt x="3295" y="715"/>
                    <a:pt x="3406" y="503"/>
                    <a:pt x="3514" y="287"/>
                  </a:cubicBezTo>
                  <a:cubicBezTo>
                    <a:pt x="3563" y="189"/>
                    <a:pt x="3523" y="71"/>
                    <a:pt x="3425" y="21"/>
                  </a:cubicBezTo>
                  <a:cubicBezTo>
                    <a:pt x="3397" y="7"/>
                    <a:pt x="3367" y="0"/>
                    <a:pt x="33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7" name="Google Shape;9377;p18"/>
            <p:cNvSpPr/>
            <p:nvPr/>
          </p:nvSpPr>
          <p:spPr>
            <a:xfrm>
              <a:off x="1653100" y="2266775"/>
              <a:ext cx="50325" cy="72600"/>
            </a:xfrm>
            <a:custGeom>
              <a:avLst/>
              <a:gdLst/>
              <a:ahLst/>
              <a:cxnLst/>
              <a:rect l="l" t="t" r="r" b="b"/>
              <a:pathLst>
                <a:path w="2013" h="2904" extrusionOk="0">
                  <a:moveTo>
                    <a:pt x="1291" y="2344"/>
                  </a:moveTo>
                  <a:cubicBezTo>
                    <a:pt x="1290" y="2348"/>
                    <a:pt x="1289" y="2351"/>
                    <a:pt x="1288" y="2355"/>
                  </a:cubicBezTo>
                  <a:lnTo>
                    <a:pt x="1288" y="2355"/>
                  </a:lnTo>
                  <a:cubicBezTo>
                    <a:pt x="1289" y="2351"/>
                    <a:pt x="1290" y="2348"/>
                    <a:pt x="1291" y="2344"/>
                  </a:cubicBezTo>
                  <a:close/>
                  <a:moveTo>
                    <a:pt x="1256" y="1"/>
                  </a:moveTo>
                  <a:cubicBezTo>
                    <a:pt x="1226" y="1"/>
                    <a:pt x="1196" y="5"/>
                    <a:pt x="1167" y="12"/>
                  </a:cubicBezTo>
                  <a:cubicBezTo>
                    <a:pt x="1088" y="31"/>
                    <a:pt x="1020" y="82"/>
                    <a:pt x="961" y="136"/>
                  </a:cubicBezTo>
                  <a:cubicBezTo>
                    <a:pt x="896" y="199"/>
                    <a:pt x="841" y="269"/>
                    <a:pt x="797" y="345"/>
                  </a:cubicBezTo>
                  <a:cubicBezTo>
                    <a:pt x="759" y="405"/>
                    <a:pt x="722" y="465"/>
                    <a:pt x="689" y="527"/>
                  </a:cubicBezTo>
                  <a:cubicBezTo>
                    <a:pt x="618" y="655"/>
                    <a:pt x="553" y="786"/>
                    <a:pt x="494" y="921"/>
                  </a:cubicBezTo>
                  <a:cubicBezTo>
                    <a:pt x="382" y="1190"/>
                    <a:pt x="273" y="1464"/>
                    <a:pt x="160" y="1733"/>
                  </a:cubicBezTo>
                  <a:cubicBezTo>
                    <a:pt x="135" y="1792"/>
                    <a:pt x="111" y="1852"/>
                    <a:pt x="86" y="1910"/>
                  </a:cubicBezTo>
                  <a:cubicBezTo>
                    <a:pt x="53" y="1988"/>
                    <a:pt x="1" y="2073"/>
                    <a:pt x="7" y="2160"/>
                  </a:cubicBezTo>
                  <a:cubicBezTo>
                    <a:pt x="8" y="2219"/>
                    <a:pt x="31" y="2274"/>
                    <a:pt x="67" y="2320"/>
                  </a:cubicBezTo>
                  <a:cubicBezTo>
                    <a:pt x="102" y="2362"/>
                    <a:pt x="146" y="2377"/>
                    <a:pt x="197" y="2390"/>
                  </a:cubicBezTo>
                  <a:cubicBezTo>
                    <a:pt x="213" y="2392"/>
                    <a:pt x="228" y="2394"/>
                    <a:pt x="244" y="2394"/>
                  </a:cubicBezTo>
                  <a:cubicBezTo>
                    <a:pt x="281" y="2394"/>
                    <a:pt x="318" y="2387"/>
                    <a:pt x="352" y="2373"/>
                  </a:cubicBezTo>
                  <a:cubicBezTo>
                    <a:pt x="406" y="2354"/>
                    <a:pt x="456" y="2327"/>
                    <a:pt x="504" y="2295"/>
                  </a:cubicBezTo>
                  <a:cubicBezTo>
                    <a:pt x="635" y="2211"/>
                    <a:pt x="759" y="2116"/>
                    <a:pt x="876" y="2012"/>
                  </a:cubicBezTo>
                  <a:cubicBezTo>
                    <a:pt x="931" y="1961"/>
                    <a:pt x="987" y="1912"/>
                    <a:pt x="1042" y="1863"/>
                  </a:cubicBezTo>
                  <a:lnTo>
                    <a:pt x="1042" y="1863"/>
                  </a:lnTo>
                  <a:cubicBezTo>
                    <a:pt x="965" y="2124"/>
                    <a:pt x="890" y="2387"/>
                    <a:pt x="817" y="2650"/>
                  </a:cubicBezTo>
                  <a:cubicBezTo>
                    <a:pt x="798" y="2707"/>
                    <a:pt x="806" y="2770"/>
                    <a:pt x="839" y="2821"/>
                  </a:cubicBezTo>
                  <a:cubicBezTo>
                    <a:pt x="868" y="2862"/>
                    <a:pt x="911" y="2892"/>
                    <a:pt x="961" y="2901"/>
                  </a:cubicBezTo>
                  <a:cubicBezTo>
                    <a:pt x="970" y="2902"/>
                    <a:pt x="979" y="2904"/>
                    <a:pt x="989" y="2904"/>
                  </a:cubicBezTo>
                  <a:cubicBezTo>
                    <a:pt x="993" y="2904"/>
                    <a:pt x="997" y="2903"/>
                    <a:pt x="1001" y="2903"/>
                  </a:cubicBezTo>
                  <a:cubicBezTo>
                    <a:pt x="1093" y="2903"/>
                    <a:pt x="1170" y="2838"/>
                    <a:pt x="1189" y="2748"/>
                  </a:cubicBezTo>
                  <a:cubicBezTo>
                    <a:pt x="1219" y="2621"/>
                    <a:pt x="1252" y="2493"/>
                    <a:pt x="1285" y="2366"/>
                  </a:cubicBezTo>
                  <a:lnTo>
                    <a:pt x="1285" y="2366"/>
                  </a:lnTo>
                  <a:cubicBezTo>
                    <a:pt x="1285" y="2367"/>
                    <a:pt x="1284" y="2368"/>
                    <a:pt x="1284" y="2369"/>
                  </a:cubicBezTo>
                  <a:cubicBezTo>
                    <a:pt x="1408" y="1915"/>
                    <a:pt x="1552" y="1467"/>
                    <a:pt x="1715" y="1027"/>
                  </a:cubicBezTo>
                  <a:cubicBezTo>
                    <a:pt x="1764" y="942"/>
                    <a:pt x="1807" y="855"/>
                    <a:pt x="1845" y="764"/>
                  </a:cubicBezTo>
                  <a:cubicBezTo>
                    <a:pt x="1899" y="642"/>
                    <a:pt x="1959" y="516"/>
                    <a:pt x="1986" y="386"/>
                  </a:cubicBezTo>
                  <a:cubicBezTo>
                    <a:pt x="2013" y="250"/>
                    <a:pt x="1904" y="150"/>
                    <a:pt x="1791" y="150"/>
                  </a:cubicBezTo>
                  <a:cubicBezTo>
                    <a:pt x="1740" y="150"/>
                    <a:pt x="1688" y="170"/>
                    <a:pt x="1647" y="217"/>
                  </a:cubicBezTo>
                  <a:cubicBezTo>
                    <a:pt x="1583" y="283"/>
                    <a:pt x="1552" y="370"/>
                    <a:pt x="1519" y="454"/>
                  </a:cubicBezTo>
                  <a:cubicBezTo>
                    <a:pt x="1496" y="513"/>
                    <a:pt x="1474" y="571"/>
                    <a:pt x="1452" y="630"/>
                  </a:cubicBezTo>
                  <a:cubicBezTo>
                    <a:pt x="1417" y="722"/>
                    <a:pt x="1386" y="813"/>
                    <a:pt x="1354" y="907"/>
                  </a:cubicBezTo>
                  <a:cubicBezTo>
                    <a:pt x="1321" y="959"/>
                    <a:pt x="1287" y="1010"/>
                    <a:pt x="1253" y="1060"/>
                  </a:cubicBezTo>
                  <a:cubicBezTo>
                    <a:pt x="1194" y="1141"/>
                    <a:pt x="1136" y="1219"/>
                    <a:pt x="1075" y="1298"/>
                  </a:cubicBezTo>
                  <a:cubicBezTo>
                    <a:pt x="1042" y="1337"/>
                    <a:pt x="1007" y="1382"/>
                    <a:pt x="972" y="1416"/>
                  </a:cubicBezTo>
                  <a:cubicBezTo>
                    <a:pt x="945" y="1446"/>
                    <a:pt x="916" y="1475"/>
                    <a:pt x="887" y="1504"/>
                  </a:cubicBezTo>
                  <a:lnTo>
                    <a:pt x="887" y="1504"/>
                  </a:lnTo>
                  <a:cubicBezTo>
                    <a:pt x="776" y="1602"/>
                    <a:pt x="665" y="1697"/>
                    <a:pt x="550" y="1790"/>
                  </a:cubicBezTo>
                  <a:cubicBezTo>
                    <a:pt x="561" y="1763"/>
                    <a:pt x="572" y="1736"/>
                    <a:pt x="581" y="1709"/>
                  </a:cubicBezTo>
                  <a:cubicBezTo>
                    <a:pt x="645" y="1548"/>
                    <a:pt x="710" y="1388"/>
                    <a:pt x="775" y="1230"/>
                  </a:cubicBezTo>
                  <a:cubicBezTo>
                    <a:pt x="813" y="1136"/>
                    <a:pt x="851" y="1041"/>
                    <a:pt x="896" y="953"/>
                  </a:cubicBezTo>
                  <a:cubicBezTo>
                    <a:pt x="942" y="866"/>
                    <a:pt x="988" y="780"/>
                    <a:pt x="1036" y="696"/>
                  </a:cubicBezTo>
                  <a:cubicBezTo>
                    <a:pt x="1082" y="620"/>
                    <a:pt x="1129" y="547"/>
                    <a:pt x="1181" y="478"/>
                  </a:cubicBezTo>
                  <a:cubicBezTo>
                    <a:pt x="1196" y="460"/>
                    <a:pt x="1210" y="445"/>
                    <a:pt x="1224" y="429"/>
                  </a:cubicBezTo>
                  <a:cubicBezTo>
                    <a:pt x="1232" y="422"/>
                    <a:pt x="1240" y="414"/>
                    <a:pt x="1248" y="408"/>
                  </a:cubicBezTo>
                  <a:lnTo>
                    <a:pt x="1257" y="403"/>
                  </a:lnTo>
                  <a:lnTo>
                    <a:pt x="1259" y="403"/>
                  </a:lnTo>
                  <a:cubicBezTo>
                    <a:pt x="1280" y="409"/>
                    <a:pt x="1301" y="412"/>
                    <a:pt x="1321" y="412"/>
                  </a:cubicBezTo>
                  <a:cubicBezTo>
                    <a:pt x="1405" y="412"/>
                    <a:pt x="1483" y="365"/>
                    <a:pt x="1512" y="278"/>
                  </a:cubicBezTo>
                  <a:cubicBezTo>
                    <a:pt x="1547" y="180"/>
                    <a:pt x="1493" y="54"/>
                    <a:pt x="1389" y="25"/>
                  </a:cubicBezTo>
                  <a:cubicBezTo>
                    <a:pt x="1349" y="14"/>
                    <a:pt x="1310" y="6"/>
                    <a:pt x="1268" y="1"/>
                  </a:cubicBezTo>
                  <a:cubicBezTo>
                    <a:pt x="1264" y="1"/>
                    <a:pt x="1260" y="1"/>
                    <a:pt x="1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8" name="Google Shape;9378;p18"/>
            <p:cNvSpPr/>
            <p:nvPr/>
          </p:nvSpPr>
          <p:spPr>
            <a:xfrm>
              <a:off x="1562425" y="2235450"/>
              <a:ext cx="53900" cy="65850"/>
            </a:xfrm>
            <a:custGeom>
              <a:avLst/>
              <a:gdLst/>
              <a:ahLst/>
              <a:cxnLst/>
              <a:rect l="l" t="t" r="r" b="b"/>
              <a:pathLst>
                <a:path w="2156" h="2634" extrusionOk="0">
                  <a:moveTo>
                    <a:pt x="873" y="368"/>
                  </a:moveTo>
                  <a:cubicBezTo>
                    <a:pt x="902" y="368"/>
                    <a:pt x="932" y="369"/>
                    <a:pt x="962" y="373"/>
                  </a:cubicBezTo>
                  <a:cubicBezTo>
                    <a:pt x="1009" y="379"/>
                    <a:pt x="1057" y="388"/>
                    <a:pt x="1104" y="401"/>
                  </a:cubicBezTo>
                  <a:cubicBezTo>
                    <a:pt x="1122" y="407"/>
                    <a:pt x="1139" y="412"/>
                    <a:pt x="1156" y="418"/>
                  </a:cubicBezTo>
                  <a:cubicBezTo>
                    <a:pt x="1136" y="442"/>
                    <a:pt x="1117" y="466"/>
                    <a:pt x="1099" y="490"/>
                  </a:cubicBezTo>
                  <a:cubicBezTo>
                    <a:pt x="1041" y="566"/>
                    <a:pt x="989" y="645"/>
                    <a:pt x="941" y="727"/>
                  </a:cubicBezTo>
                  <a:cubicBezTo>
                    <a:pt x="925" y="730"/>
                    <a:pt x="910" y="733"/>
                    <a:pt x="894" y="735"/>
                  </a:cubicBezTo>
                  <a:cubicBezTo>
                    <a:pt x="854" y="740"/>
                    <a:pt x="815" y="743"/>
                    <a:pt x="775" y="743"/>
                  </a:cubicBezTo>
                  <a:cubicBezTo>
                    <a:pt x="750" y="743"/>
                    <a:pt x="726" y="741"/>
                    <a:pt x="699" y="737"/>
                  </a:cubicBezTo>
                  <a:cubicBezTo>
                    <a:pt x="670" y="733"/>
                    <a:pt x="644" y="730"/>
                    <a:pt x="620" y="722"/>
                  </a:cubicBezTo>
                  <a:cubicBezTo>
                    <a:pt x="596" y="716"/>
                    <a:pt x="572" y="708"/>
                    <a:pt x="549" y="699"/>
                  </a:cubicBezTo>
                  <a:cubicBezTo>
                    <a:pt x="531" y="691"/>
                    <a:pt x="514" y="683"/>
                    <a:pt x="498" y="673"/>
                  </a:cubicBezTo>
                  <a:cubicBezTo>
                    <a:pt x="485" y="665"/>
                    <a:pt x="473" y="658"/>
                    <a:pt x="460" y="650"/>
                  </a:cubicBezTo>
                  <a:lnTo>
                    <a:pt x="460" y="650"/>
                  </a:lnTo>
                  <a:cubicBezTo>
                    <a:pt x="460" y="649"/>
                    <a:pt x="459" y="649"/>
                    <a:pt x="458" y="648"/>
                  </a:cubicBezTo>
                  <a:cubicBezTo>
                    <a:pt x="450" y="642"/>
                    <a:pt x="443" y="634"/>
                    <a:pt x="433" y="626"/>
                  </a:cubicBezTo>
                  <a:cubicBezTo>
                    <a:pt x="428" y="621"/>
                    <a:pt x="424" y="615"/>
                    <a:pt x="419" y="608"/>
                  </a:cubicBezTo>
                  <a:cubicBezTo>
                    <a:pt x="414" y="602"/>
                    <a:pt x="409" y="596"/>
                    <a:pt x="405" y="589"/>
                  </a:cubicBezTo>
                  <a:lnTo>
                    <a:pt x="405" y="589"/>
                  </a:lnTo>
                  <a:lnTo>
                    <a:pt x="409" y="599"/>
                  </a:lnTo>
                  <a:lnTo>
                    <a:pt x="408" y="597"/>
                  </a:lnTo>
                  <a:cubicBezTo>
                    <a:pt x="405" y="589"/>
                    <a:pt x="400" y="582"/>
                    <a:pt x="397" y="574"/>
                  </a:cubicBezTo>
                  <a:cubicBezTo>
                    <a:pt x="395" y="570"/>
                    <a:pt x="393" y="569"/>
                    <a:pt x="393" y="566"/>
                  </a:cubicBezTo>
                  <a:cubicBezTo>
                    <a:pt x="393" y="564"/>
                    <a:pt x="393" y="563"/>
                    <a:pt x="393" y="561"/>
                  </a:cubicBezTo>
                  <a:cubicBezTo>
                    <a:pt x="393" y="558"/>
                    <a:pt x="393" y="556"/>
                    <a:pt x="393" y="553"/>
                  </a:cubicBezTo>
                  <a:cubicBezTo>
                    <a:pt x="395" y="550"/>
                    <a:pt x="397" y="547"/>
                    <a:pt x="397" y="544"/>
                  </a:cubicBezTo>
                  <a:lnTo>
                    <a:pt x="400" y="536"/>
                  </a:lnTo>
                  <a:cubicBezTo>
                    <a:pt x="405" y="528"/>
                    <a:pt x="409" y="520"/>
                    <a:pt x="416" y="512"/>
                  </a:cubicBezTo>
                  <a:cubicBezTo>
                    <a:pt x="419" y="509"/>
                    <a:pt x="422" y="504"/>
                    <a:pt x="425" y="501"/>
                  </a:cubicBezTo>
                  <a:lnTo>
                    <a:pt x="425" y="501"/>
                  </a:lnTo>
                  <a:lnTo>
                    <a:pt x="417" y="510"/>
                  </a:lnTo>
                  <a:lnTo>
                    <a:pt x="411" y="520"/>
                  </a:lnTo>
                  <a:cubicBezTo>
                    <a:pt x="417" y="513"/>
                    <a:pt x="424" y="507"/>
                    <a:pt x="430" y="499"/>
                  </a:cubicBezTo>
                  <a:lnTo>
                    <a:pt x="439" y="491"/>
                  </a:lnTo>
                  <a:cubicBezTo>
                    <a:pt x="460" y="477"/>
                    <a:pt x="481" y="464"/>
                    <a:pt x="501" y="452"/>
                  </a:cubicBezTo>
                  <a:cubicBezTo>
                    <a:pt x="514" y="445"/>
                    <a:pt x="526" y="439"/>
                    <a:pt x="539" y="434"/>
                  </a:cubicBezTo>
                  <a:cubicBezTo>
                    <a:pt x="569" y="422"/>
                    <a:pt x="599" y="411"/>
                    <a:pt x="629" y="401"/>
                  </a:cubicBezTo>
                  <a:cubicBezTo>
                    <a:pt x="675" y="390"/>
                    <a:pt x="721" y="380"/>
                    <a:pt x="767" y="374"/>
                  </a:cubicBezTo>
                  <a:cubicBezTo>
                    <a:pt x="802" y="369"/>
                    <a:pt x="837" y="368"/>
                    <a:pt x="873" y="368"/>
                  </a:cubicBezTo>
                  <a:close/>
                  <a:moveTo>
                    <a:pt x="1673" y="803"/>
                  </a:moveTo>
                  <a:lnTo>
                    <a:pt x="1679" y="814"/>
                  </a:lnTo>
                  <a:cubicBezTo>
                    <a:pt x="1690" y="835"/>
                    <a:pt x="1701" y="855"/>
                    <a:pt x="1709" y="874"/>
                  </a:cubicBezTo>
                  <a:cubicBezTo>
                    <a:pt x="1718" y="900"/>
                    <a:pt x="1730" y="923"/>
                    <a:pt x="1734" y="949"/>
                  </a:cubicBezTo>
                  <a:cubicBezTo>
                    <a:pt x="1741" y="974"/>
                    <a:pt x="1748" y="998"/>
                    <a:pt x="1750" y="1025"/>
                  </a:cubicBezTo>
                  <a:cubicBezTo>
                    <a:pt x="1753" y="1052"/>
                    <a:pt x="1755" y="1079"/>
                    <a:pt x="1755" y="1105"/>
                  </a:cubicBezTo>
                  <a:cubicBezTo>
                    <a:pt x="1753" y="1143"/>
                    <a:pt x="1752" y="1181"/>
                    <a:pt x="1748" y="1221"/>
                  </a:cubicBezTo>
                  <a:cubicBezTo>
                    <a:pt x="1737" y="1289"/>
                    <a:pt x="1723" y="1359"/>
                    <a:pt x="1704" y="1425"/>
                  </a:cubicBezTo>
                  <a:cubicBezTo>
                    <a:pt x="1707" y="1417"/>
                    <a:pt x="1709" y="1409"/>
                    <a:pt x="1712" y="1402"/>
                  </a:cubicBezTo>
                  <a:lnTo>
                    <a:pt x="1712" y="1402"/>
                  </a:lnTo>
                  <a:cubicBezTo>
                    <a:pt x="1682" y="1501"/>
                    <a:pt x="1649" y="1601"/>
                    <a:pt x="1609" y="1698"/>
                  </a:cubicBezTo>
                  <a:cubicBezTo>
                    <a:pt x="1554" y="1745"/>
                    <a:pt x="1497" y="1794"/>
                    <a:pt x="1440" y="1840"/>
                  </a:cubicBezTo>
                  <a:cubicBezTo>
                    <a:pt x="1446" y="1832"/>
                    <a:pt x="1451" y="1824"/>
                    <a:pt x="1454" y="1816"/>
                  </a:cubicBezTo>
                  <a:lnTo>
                    <a:pt x="1454" y="1816"/>
                  </a:lnTo>
                  <a:cubicBezTo>
                    <a:pt x="1454" y="1818"/>
                    <a:pt x="1452" y="1819"/>
                    <a:pt x="1452" y="1821"/>
                  </a:cubicBezTo>
                  <a:lnTo>
                    <a:pt x="1459" y="1810"/>
                  </a:lnTo>
                  <a:lnTo>
                    <a:pt x="1465" y="1799"/>
                  </a:lnTo>
                  <a:lnTo>
                    <a:pt x="1465" y="1800"/>
                  </a:lnTo>
                  <a:cubicBezTo>
                    <a:pt x="1483" y="1770"/>
                    <a:pt x="1500" y="1742"/>
                    <a:pt x="1517" y="1713"/>
                  </a:cubicBezTo>
                  <a:cubicBezTo>
                    <a:pt x="1568" y="1629"/>
                    <a:pt x="1560" y="1522"/>
                    <a:pt x="1489" y="1455"/>
                  </a:cubicBezTo>
                  <a:cubicBezTo>
                    <a:pt x="1495" y="1371"/>
                    <a:pt x="1492" y="1286"/>
                    <a:pt x="1479" y="1202"/>
                  </a:cubicBezTo>
                  <a:cubicBezTo>
                    <a:pt x="1467" y="1129"/>
                    <a:pt x="1422" y="1048"/>
                    <a:pt x="1362" y="1007"/>
                  </a:cubicBezTo>
                  <a:cubicBezTo>
                    <a:pt x="1353" y="1001"/>
                    <a:pt x="1342" y="996"/>
                    <a:pt x="1332" y="990"/>
                  </a:cubicBezTo>
                  <a:cubicBezTo>
                    <a:pt x="1391" y="965"/>
                    <a:pt x="1448" y="938"/>
                    <a:pt x="1503" y="906"/>
                  </a:cubicBezTo>
                  <a:cubicBezTo>
                    <a:pt x="1554" y="876"/>
                    <a:pt x="1614" y="843"/>
                    <a:pt x="1673" y="803"/>
                  </a:cubicBezTo>
                  <a:close/>
                  <a:moveTo>
                    <a:pt x="1092" y="1485"/>
                  </a:moveTo>
                  <a:lnTo>
                    <a:pt x="1092" y="1485"/>
                  </a:lnTo>
                  <a:cubicBezTo>
                    <a:pt x="1088" y="1508"/>
                    <a:pt x="1085" y="1528"/>
                    <a:pt x="1082" y="1549"/>
                  </a:cubicBezTo>
                  <a:cubicBezTo>
                    <a:pt x="1069" y="1609"/>
                    <a:pt x="1060" y="1671"/>
                    <a:pt x="1057" y="1732"/>
                  </a:cubicBezTo>
                  <a:cubicBezTo>
                    <a:pt x="1054" y="1804"/>
                    <a:pt x="1087" y="1870"/>
                    <a:pt x="1144" y="1910"/>
                  </a:cubicBezTo>
                  <a:cubicBezTo>
                    <a:pt x="1177" y="1932"/>
                    <a:pt x="1215" y="1943"/>
                    <a:pt x="1254" y="1943"/>
                  </a:cubicBezTo>
                  <a:cubicBezTo>
                    <a:pt x="1276" y="1943"/>
                    <a:pt x="1298" y="1939"/>
                    <a:pt x="1320" y="1932"/>
                  </a:cubicBezTo>
                  <a:lnTo>
                    <a:pt x="1320" y="1932"/>
                  </a:lnTo>
                  <a:cubicBezTo>
                    <a:pt x="1269" y="1968"/>
                    <a:pt x="1217" y="2003"/>
                    <a:pt x="1164" y="2035"/>
                  </a:cubicBezTo>
                  <a:cubicBezTo>
                    <a:pt x="1145" y="2044"/>
                    <a:pt x="1125" y="2055"/>
                    <a:pt x="1106" y="2065"/>
                  </a:cubicBezTo>
                  <a:lnTo>
                    <a:pt x="1085" y="2071"/>
                  </a:lnTo>
                  <a:cubicBezTo>
                    <a:pt x="1061" y="2077"/>
                    <a:pt x="1038" y="2084"/>
                    <a:pt x="1014" y="2087"/>
                  </a:cubicBezTo>
                  <a:cubicBezTo>
                    <a:pt x="992" y="2089"/>
                    <a:pt x="970" y="2092"/>
                    <a:pt x="948" y="2093"/>
                  </a:cubicBezTo>
                  <a:lnTo>
                    <a:pt x="944" y="2092"/>
                  </a:lnTo>
                  <a:cubicBezTo>
                    <a:pt x="943" y="2071"/>
                    <a:pt x="941" y="2051"/>
                    <a:pt x="940" y="2028"/>
                  </a:cubicBezTo>
                  <a:cubicBezTo>
                    <a:pt x="940" y="1984"/>
                    <a:pt x="943" y="1940"/>
                    <a:pt x="948" y="1895"/>
                  </a:cubicBezTo>
                  <a:cubicBezTo>
                    <a:pt x="957" y="1840"/>
                    <a:pt x="968" y="1785"/>
                    <a:pt x="982" y="1729"/>
                  </a:cubicBezTo>
                  <a:cubicBezTo>
                    <a:pt x="993" y="1691"/>
                    <a:pt x="1006" y="1653"/>
                    <a:pt x="1020" y="1617"/>
                  </a:cubicBezTo>
                  <a:cubicBezTo>
                    <a:pt x="1035" y="1585"/>
                    <a:pt x="1050" y="1553"/>
                    <a:pt x="1066" y="1523"/>
                  </a:cubicBezTo>
                  <a:cubicBezTo>
                    <a:pt x="1074" y="1511"/>
                    <a:pt x="1082" y="1498"/>
                    <a:pt x="1092" y="1485"/>
                  </a:cubicBezTo>
                  <a:close/>
                  <a:moveTo>
                    <a:pt x="886" y="0"/>
                  </a:moveTo>
                  <a:cubicBezTo>
                    <a:pt x="651" y="0"/>
                    <a:pt x="398" y="53"/>
                    <a:pt x="208" y="197"/>
                  </a:cubicBezTo>
                  <a:cubicBezTo>
                    <a:pt x="110" y="268"/>
                    <a:pt x="42" y="374"/>
                    <a:pt x="20" y="493"/>
                  </a:cubicBezTo>
                  <a:cubicBezTo>
                    <a:pt x="1" y="602"/>
                    <a:pt x="25" y="713"/>
                    <a:pt x="88" y="803"/>
                  </a:cubicBezTo>
                  <a:cubicBezTo>
                    <a:pt x="158" y="903"/>
                    <a:pt x="253" y="984"/>
                    <a:pt x="363" y="1033"/>
                  </a:cubicBezTo>
                  <a:cubicBezTo>
                    <a:pt x="479" y="1085"/>
                    <a:pt x="604" y="1115"/>
                    <a:pt x="731" y="1118"/>
                  </a:cubicBezTo>
                  <a:lnTo>
                    <a:pt x="742" y="1118"/>
                  </a:lnTo>
                  <a:cubicBezTo>
                    <a:pt x="729" y="1148"/>
                    <a:pt x="716" y="1178"/>
                    <a:pt x="702" y="1208"/>
                  </a:cubicBezTo>
                  <a:cubicBezTo>
                    <a:pt x="648" y="1333"/>
                    <a:pt x="604" y="1462"/>
                    <a:pt x="568" y="1591"/>
                  </a:cubicBezTo>
                  <a:cubicBezTo>
                    <a:pt x="528" y="1721"/>
                    <a:pt x="512" y="1856"/>
                    <a:pt x="519" y="1990"/>
                  </a:cubicBezTo>
                  <a:cubicBezTo>
                    <a:pt x="522" y="2047"/>
                    <a:pt x="531" y="2103"/>
                    <a:pt x="544" y="2160"/>
                  </a:cubicBezTo>
                  <a:cubicBezTo>
                    <a:pt x="557" y="2207"/>
                    <a:pt x="571" y="2266"/>
                    <a:pt x="602" y="2305"/>
                  </a:cubicBezTo>
                  <a:lnTo>
                    <a:pt x="607" y="2312"/>
                  </a:lnTo>
                  <a:cubicBezTo>
                    <a:pt x="628" y="2372"/>
                    <a:pt x="659" y="2427"/>
                    <a:pt x="702" y="2473"/>
                  </a:cubicBezTo>
                  <a:cubicBezTo>
                    <a:pt x="756" y="2533"/>
                    <a:pt x="824" y="2581"/>
                    <a:pt x="900" y="2609"/>
                  </a:cubicBezTo>
                  <a:cubicBezTo>
                    <a:pt x="945" y="2625"/>
                    <a:pt x="993" y="2633"/>
                    <a:pt x="1041" y="2633"/>
                  </a:cubicBezTo>
                  <a:cubicBezTo>
                    <a:pt x="1045" y="2633"/>
                    <a:pt x="1049" y="2633"/>
                    <a:pt x="1054" y="2633"/>
                  </a:cubicBezTo>
                  <a:cubicBezTo>
                    <a:pt x="1084" y="2633"/>
                    <a:pt x="1114" y="2631"/>
                    <a:pt x="1144" y="2625"/>
                  </a:cubicBezTo>
                  <a:cubicBezTo>
                    <a:pt x="1318" y="2593"/>
                    <a:pt x="1478" y="2489"/>
                    <a:pt x="1608" y="2369"/>
                  </a:cubicBezTo>
                  <a:cubicBezTo>
                    <a:pt x="1707" y="2275"/>
                    <a:pt x="1793" y="2166"/>
                    <a:pt x="1858" y="2044"/>
                  </a:cubicBezTo>
                  <a:cubicBezTo>
                    <a:pt x="1885" y="1994"/>
                    <a:pt x="1910" y="1943"/>
                    <a:pt x="1932" y="1891"/>
                  </a:cubicBezTo>
                  <a:cubicBezTo>
                    <a:pt x="1964" y="1861"/>
                    <a:pt x="1995" y="1830"/>
                    <a:pt x="2027" y="1800"/>
                  </a:cubicBezTo>
                  <a:cubicBezTo>
                    <a:pt x="2094" y="1736"/>
                    <a:pt x="2108" y="1634"/>
                    <a:pt x="2054" y="1558"/>
                  </a:cubicBezTo>
                  <a:cubicBezTo>
                    <a:pt x="2121" y="1332"/>
                    <a:pt x="2155" y="1093"/>
                    <a:pt x="2098" y="860"/>
                  </a:cubicBezTo>
                  <a:cubicBezTo>
                    <a:pt x="2065" y="730"/>
                    <a:pt x="2002" y="608"/>
                    <a:pt x="1916" y="504"/>
                  </a:cubicBezTo>
                  <a:cubicBezTo>
                    <a:pt x="1924" y="466"/>
                    <a:pt x="1923" y="428"/>
                    <a:pt x="1915" y="390"/>
                  </a:cubicBezTo>
                  <a:cubicBezTo>
                    <a:pt x="1888" y="284"/>
                    <a:pt x="1804" y="202"/>
                    <a:pt x="1698" y="176"/>
                  </a:cubicBezTo>
                  <a:cubicBezTo>
                    <a:pt x="1669" y="170"/>
                    <a:pt x="1639" y="167"/>
                    <a:pt x="1610" y="167"/>
                  </a:cubicBezTo>
                  <a:cubicBezTo>
                    <a:pt x="1578" y="167"/>
                    <a:pt x="1547" y="171"/>
                    <a:pt x="1516" y="178"/>
                  </a:cubicBezTo>
                  <a:cubicBezTo>
                    <a:pt x="1335" y="77"/>
                    <a:pt x="1136" y="5"/>
                    <a:pt x="927" y="1"/>
                  </a:cubicBezTo>
                  <a:cubicBezTo>
                    <a:pt x="913" y="0"/>
                    <a:pt x="900" y="0"/>
                    <a:pt x="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79" name="Google Shape;9379;p18"/>
            <p:cNvSpPr/>
            <p:nvPr/>
          </p:nvSpPr>
          <p:spPr>
            <a:xfrm>
              <a:off x="4012075" y="2301750"/>
              <a:ext cx="53325" cy="159450"/>
            </a:xfrm>
            <a:custGeom>
              <a:avLst/>
              <a:gdLst/>
              <a:ahLst/>
              <a:cxnLst/>
              <a:rect l="l" t="t" r="r" b="b"/>
              <a:pathLst>
                <a:path w="2133" h="6378" extrusionOk="0">
                  <a:moveTo>
                    <a:pt x="484" y="2490"/>
                  </a:moveTo>
                  <a:cubicBezTo>
                    <a:pt x="478" y="2491"/>
                    <a:pt x="472" y="2491"/>
                    <a:pt x="465" y="2492"/>
                  </a:cubicBezTo>
                  <a:lnTo>
                    <a:pt x="465" y="2492"/>
                  </a:lnTo>
                  <a:lnTo>
                    <a:pt x="484" y="2490"/>
                  </a:lnTo>
                  <a:close/>
                  <a:moveTo>
                    <a:pt x="1365" y="3913"/>
                  </a:moveTo>
                  <a:lnTo>
                    <a:pt x="1365" y="3913"/>
                  </a:lnTo>
                  <a:cubicBezTo>
                    <a:pt x="1365" y="3916"/>
                    <a:pt x="1365" y="3918"/>
                    <a:pt x="1365" y="3921"/>
                  </a:cubicBezTo>
                  <a:cubicBezTo>
                    <a:pt x="1365" y="3919"/>
                    <a:pt x="1365" y="3916"/>
                    <a:pt x="1365" y="3913"/>
                  </a:cubicBezTo>
                  <a:close/>
                  <a:moveTo>
                    <a:pt x="596" y="5608"/>
                  </a:moveTo>
                  <a:cubicBezTo>
                    <a:pt x="596" y="5612"/>
                    <a:pt x="596" y="5616"/>
                    <a:pt x="597" y="5620"/>
                  </a:cubicBezTo>
                  <a:cubicBezTo>
                    <a:pt x="597" y="5616"/>
                    <a:pt x="597" y="5612"/>
                    <a:pt x="596" y="5608"/>
                  </a:cubicBezTo>
                  <a:close/>
                  <a:moveTo>
                    <a:pt x="1062" y="6014"/>
                  </a:moveTo>
                  <a:cubicBezTo>
                    <a:pt x="1059" y="6016"/>
                    <a:pt x="1056" y="6018"/>
                    <a:pt x="1053" y="6020"/>
                  </a:cubicBezTo>
                  <a:lnTo>
                    <a:pt x="1062" y="6014"/>
                  </a:lnTo>
                  <a:close/>
                  <a:moveTo>
                    <a:pt x="1388" y="3505"/>
                  </a:moveTo>
                  <a:lnTo>
                    <a:pt x="1388" y="3505"/>
                  </a:lnTo>
                  <a:cubicBezTo>
                    <a:pt x="1381" y="3642"/>
                    <a:pt x="1373" y="3777"/>
                    <a:pt x="1365" y="3913"/>
                  </a:cubicBezTo>
                  <a:lnTo>
                    <a:pt x="1365" y="3913"/>
                  </a:lnTo>
                  <a:cubicBezTo>
                    <a:pt x="1365" y="3911"/>
                    <a:pt x="1365" y="3909"/>
                    <a:pt x="1366" y="3907"/>
                  </a:cubicBezTo>
                  <a:lnTo>
                    <a:pt x="1366" y="3907"/>
                  </a:lnTo>
                  <a:cubicBezTo>
                    <a:pt x="1355" y="4074"/>
                    <a:pt x="1344" y="4240"/>
                    <a:pt x="1336" y="4406"/>
                  </a:cubicBezTo>
                  <a:cubicBezTo>
                    <a:pt x="1336" y="4405"/>
                    <a:pt x="1336" y="4405"/>
                    <a:pt x="1336" y="4405"/>
                  </a:cubicBezTo>
                  <a:lnTo>
                    <a:pt x="1336" y="4405"/>
                  </a:lnTo>
                  <a:cubicBezTo>
                    <a:pt x="1322" y="4588"/>
                    <a:pt x="1309" y="4769"/>
                    <a:pt x="1293" y="4952"/>
                  </a:cubicBezTo>
                  <a:cubicBezTo>
                    <a:pt x="1273" y="5200"/>
                    <a:pt x="1254" y="5450"/>
                    <a:pt x="1208" y="5696"/>
                  </a:cubicBezTo>
                  <a:cubicBezTo>
                    <a:pt x="1198" y="5745"/>
                    <a:pt x="1186" y="5794"/>
                    <a:pt x="1171" y="5841"/>
                  </a:cubicBezTo>
                  <a:cubicBezTo>
                    <a:pt x="1162" y="5868"/>
                    <a:pt x="1152" y="5895"/>
                    <a:pt x="1140" y="5920"/>
                  </a:cubicBezTo>
                  <a:cubicBezTo>
                    <a:pt x="1135" y="5930"/>
                    <a:pt x="1130" y="5939"/>
                    <a:pt x="1122" y="5951"/>
                  </a:cubicBezTo>
                  <a:cubicBezTo>
                    <a:pt x="1116" y="5960"/>
                    <a:pt x="1108" y="5970"/>
                    <a:pt x="1100" y="5979"/>
                  </a:cubicBezTo>
                  <a:cubicBezTo>
                    <a:pt x="1095" y="5985"/>
                    <a:pt x="1089" y="5990"/>
                    <a:pt x="1083" y="5996"/>
                  </a:cubicBezTo>
                  <a:lnTo>
                    <a:pt x="1081" y="5998"/>
                  </a:lnTo>
                  <a:lnTo>
                    <a:pt x="1081" y="5998"/>
                  </a:lnTo>
                  <a:cubicBezTo>
                    <a:pt x="1079" y="5999"/>
                    <a:pt x="1077" y="6000"/>
                    <a:pt x="1076" y="6002"/>
                  </a:cubicBezTo>
                  <a:lnTo>
                    <a:pt x="1076" y="6002"/>
                  </a:lnTo>
                  <a:cubicBezTo>
                    <a:pt x="1078" y="6001"/>
                    <a:pt x="1079" y="5999"/>
                    <a:pt x="1081" y="5998"/>
                  </a:cubicBezTo>
                  <a:lnTo>
                    <a:pt x="1081" y="5998"/>
                  </a:lnTo>
                  <a:lnTo>
                    <a:pt x="1075" y="6004"/>
                  </a:lnTo>
                  <a:cubicBezTo>
                    <a:pt x="1075" y="6004"/>
                    <a:pt x="1076" y="6003"/>
                    <a:pt x="1076" y="6002"/>
                  </a:cubicBezTo>
                  <a:lnTo>
                    <a:pt x="1076" y="6002"/>
                  </a:lnTo>
                  <a:cubicBezTo>
                    <a:pt x="1072" y="6006"/>
                    <a:pt x="1067" y="6010"/>
                    <a:pt x="1063" y="6013"/>
                  </a:cubicBezTo>
                  <a:lnTo>
                    <a:pt x="1063" y="6013"/>
                  </a:lnTo>
                  <a:cubicBezTo>
                    <a:pt x="1054" y="6019"/>
                    <a:pt x="1044" y="6025"/>
                    <a:pt x="1035" y="6030"/>
                  </a:cubicBezTo>
                  <a:cubicBezTo>
                    <a:pt x="1019" y="6038"/>
                    <a:pt x="1004" y="6046"/>
                    <a:pt x="988" y="6052"/>
                  </a:cubicBezTo>
                  <a:cubicBezTo>
                    <a:pt x="977" y="6055"/>
                    <a:pt x="966" y="6058"/>
                    <a:pt x="955" y="6061"/>
                  </a:cubicBezTo>
                  <a:cubicBezTo>
                    <a:pt x="945" y="6063"/>
                    <a:pt x="934" y="6065"/>
                    <a:pt x="923" y="6065"/>
                  </a:cubicBezTo>
                  <a:cubicBezTo>
                    <a:pt x="913" y="6065"/>
                    <a:pt x="904" y="6066"/>
                    <a:pt x="894" y="6066"/>
                  </a:cubicBezTo>
                  <a:cubicBezTo>
                    <a:pt x="885" y="6066"/>
                    <a:pt x="875" y="6065"/>
                    <a:pt x="866" y="6065"/>
                  </a:cubicBezTo>
                  <a:lnTo>
                    <a:pt x="886" y="6065"/>
                  </a:lnTo>
                  <a:cubicBezTo>
                    <a:pt x="871" y="6065"/>
                    <a:pt x="855" y="6061"/>
                    <a:pt x="841" y="6058"/>
                  </a:cubicBezTo>
                  <a:lnTo>
                    <a:pt x="841" y="6058"/>
                  </a:lnTo>
                  <a:lnTo>
                    <a:pt x="860" y="6063"/>
                  </a:lnTo>
                  <a:cubicBezTo>
                    <a:pt x="847" y="6060"/>
                    <a:pt x="833" y="6057"/>
                    <a:pt x="820" y="6052"/>
                  </a:cubicBezTo>
                  <a:cubicBezTo>
                    <a:pt x="811" y="6049"/>
                    <a:pt x="799" y="6044"/>
                    <a:pt x="792" y="6041"/>
                  </a:cubicBezTo>
                  <a:cubicBezTo>
                    <a:pt x="785" y="6038"/>
                    <a:pt x="780" y="6034"/>
                    <a:pt x="773" y="6030"/>
                  </a:cubicBezTo>
                  <a:cubicBezTo>
                    <a:pt x="765" y="6023"/>
                    <a:pt x="757" y="6019"/>
                    <a:pt x="749" y="6012"/>
                  </a:cubicBezTo>
                  <a:cubicBezTo>
                    <a:pt x="739" y="6003"/>
                    <a:pt x="727" y="5992"/>
                    <a:pt x="720" y="5982"/>
                  </a:cubicBezTo>
                  <a:cubicBezTo>
                    <a:pt x="712" y="5973"/>
                    <a:pt x="704" y="5965"/>
                    <a:pt x="698" y="5955"/>
                  </a:cubicBezTo>
                  <a:cubicBezTo>
                    <a:pt x="689" y="5941"/>
                    <a:pt x="679" y="5925"/>
                    <a:pt x="671" y="5911"/>
                  </a:cubicBezTo>
                  <a:cubicBezTo>
                    <a:pt x="662" y="5892"/>
                    <a:pt x="654" y="5871"/>
                    <a:pt x="646" y="5852"/>
                  </a:cubicBezTo>
                  <a:cubicBezTo>
                    <a:pt x="633" y="5818"/>
                    <a:pt x="622" y="5781"/>
                    <a:pt x="614" y="5745"/>
                  </a:cubicBezTo>
                  <a:cubicBezTo>
                    <a:pt x="605" y="5699"/>
                    <a:pt x="598" y="5651"/>
                    <a:pt x="595" y="5605"/>
                  </a:cubicBezTo>
                  <a:lnTo>
                    <a:pt x="595" y="5605"/>
                  </a:lnTo>
                  <a:cubicBezTo>
                    <a:pt x="595" y="5606"/>
                    <a:pt x="596" y="5607"/>
                    <a:pt x="596" y="5608"/>
                  </a:cubicBezTo>
                  <a:lnTo>
                    <a:pt x="596" y="5608"/>
                  </a:lnTo>
                  <a:cubicBezTo>
                    <a:pt x="592" y="5555"/>
                    <a:pt x="592" y="5502"/>
                    <a:pt x="594" y="5449"/>
                  </a:cubicBezTo>
                  <a:cubicBezTo>
                    <a:pt x="600" y="5374"/>
                    <a:pt x="609" y="5300"/>
                    <a:pt x="624" y="5226"/>
                  </a:cubicBezTo>
                  <a:cubicBezTo>
                    <a:pt x="646" y="5116"/>
                    <a:pt x="674" y="5009"/>
                    <a:pt x="709" y="4903"/>
                  </a:cubicBezTo>
                  <a:lnTo>
                    <a:pt x="709" y="4903"/>
                  </a:lnTo>
                  <a:cubicBezTo>
                    <a:pt x="709" y="4903"/>
                    <a:pt x="709" y="4904"/>
                    <a:pt x="708" y="4904"/>
                  </a:cubicBezTo>
                  <a:lnTo>
                    <a:pt x="708" y="4904"/>
                  </a:lnTo>
                  <a:cubicBezTo>
                    <a:pt x="791" y="4661"/>
                    <a:pt x="900" y="4431"/>
                    <a:pt x="1012" y="4201"/>
                  </a:cubicBezTo>
                  <a:cubicBezTo>
                    <a:pt x="1092" y="4048"/>
                    <a:pt x="1170" y="3893"/>
                    <a:pt x="1251" y="3739"/>
                  </a:cubicBezTo>
                  <a:cubicBezTo>
                    <a:pt x="1287" y="3673"/>
                    <a:pt x="1327" y="3609"/>
                    <a:pt x="1366" y="3544"/>
                  </a:cubicBezTo>
                  <a:lnTo>
                    <a:pt x="1388" y="3505"/>
                  </a:lnTo>
                  <a:close/>
                  <a:moveTo>
                    <a:pt x="534" y="1"/>
                  </a:moveTo>
                  <a:cubicBezTo>
                    <a:pt x="478" y="1"/>
                    <a:pt x="425" y="25"/>
                    <a:pt x="388" y="68"/>
                  </a:cubicBezTo>
                  <a:cubicBezTo>
                    <a:pt x="337" y="128"/>
                    <a:pt x="309" y="211"/>
                    <a:pt x="283" y="283"/>
                  </a:cubicBezTo>
                  <a:cubicBezTo>
                    <a:pt x="269" y="323"/>
                    <a:pt x="256" y="363"/>
                    <a:pt x="244" y="402"/>
                  </a:cubicBezTo>
                  <a:cubicBezTo>
                    <a:pt x="234" y="432"/>
                    <a:pt x="223" y="461"/>
                    <a:pt x="215" y="491"/>
                  </a:cubicBezTo>
                  <a:cubicBezTo>
                    <a:pt x="199" y="560"/>
                    <a:pt x="182" y="632"/>
                    <a:pt x="165" y="701"/>
                  </a:cubicBezTo>
                  <a:cubicBezTo>
                    <a:pt x="158" y="728"/>
                    <a:pt x="155" y="757"/>
                    <a:pt x="149" y="784"/>
                  </a:cubicBezTo>
                  <a:cubicBezTo>
                    <a:pt x="141" y="831"/>
                    <a:pt x="131" y="877"/>
                    <a:pt x="123" y="925"/>
                  </a:cubicBezTo>
                  <a:cubicBezTo>
                    <a:pt x="100" y="1045"/>
                    <a:pt x="79" y="1167"/>
                    <a:pt x="62" y="1290"/>
                  </a:cubicBezTo>
                  <a:cubicBezTo>
                    <a:pt x="43" y="1423"/>
                    <a:pt x="21" y="1558"/>
                    <a:pt x="13" y="1692"/>
                  </a:cubicBezTo>
                  <a:lnTo>
                    <a:pt x="13" y="1686"/>
                  </a:lnTo>
                  <a:cubicBezTo>
                    <a:pt x="11" y="1735"/>
                    <a:pt x="8" y="1784"/>
                    <a:pt x="6" y="1832"/>
                  </a:cubicBezTo>
                  <a:lnTo>
                    <a:pt x="6" y="1825"/>
                  </a:lnTo>
                  <a:lnTo>
                    <a:pt x="6" y="1825"/>
                  </a:lnTo>
                  <a:cubicBezTo>
                    <a:pt x="0" y="1928"/>
                    <a:pt x="2" y="2031"/>
                    <a:pt x="11" y="2134"/>
                  </a:cubicBezTo>
                  <a:cubicBezTo>
                    <a:pt x="16" y="2218"/>
                    <a:pt x="27" y="2302"/>
                    <a:pt x="44" y="2382"/>
                  </a:cubicBezTo>
                  <a:cubicBezTo>
                    <a:pt x="71" y="2493"/>
                    <a:pt x="122" y="2598"/>
                    <a:pt x="192" y="2688"/>
                  </a:cubicBezTo>
                  <a:cubicBezTo>
                    <a:pt x="249" y="2762"/>
                    <a:pt x="351" y="2807"/>
                    <a:pt x="443" y="2807"/>
                  </a:cubicBezTo>
                  <a:cubicBezTo>
                    <a:pt x="533" y="2807"/>
                    <a:pt x="624" y="2785"/>
                    <a:pt x="704" y="2743"/>
                  </a:cubicBezTo>
                  <a:cubicBezTo>
                    <a:pt x="804" y="2690"/>
                    <a:pt x="898" y="2626"/>
                    <a:pt x="981" y="2552"/>
                  </a:cubicBezTo>
                  <a:cubicBezTo>
                    <a:pt x="1057" y="2485"/>
                    <a:pt x="1129" y="2413"/>
                    <a:pt x="1194" y="2335"/>
                  </a:cubicBezTo>
                  <a:cubicBezTo>
                    <a:pt x="1300" y="2207"/>
                    <a:pt x="1398" y="2071"/>
                    <a:pt x="1486" y="1930"/>
                  </a:cubicBezTo>
                  <a:lnTo>
                    <a:pt x="1550" y="1830"/>
                  </a:lnTo>
                  <a:lnTo>
                    <a:pt x="1550" y="1830"/>
                  </a:lnTo>
                  <a:cubicBezTo>
                    <a:pt x="1524" y="2017"/>
                    <a:pt x="1501" y="2204"/>
                    <a:pt x="1482" y="2390"/>
                  </a:cubicBezTo>
                  <a:cubicBezTo>
                    <a:pt x="1466" y="2555"/>
                    <a:pt x="1445" y="2720"/>
                    <a:pt x="1433" y="2884"/>
                  </a:cubicBezTo>
                  <a:lnTo>
                    <a:pt x="1431" y="2887"/>
                  </a:lnTo>
                  <a:cubicBezTo>
                    <a:pt x="1347" y="3024"/>
                    <a:pt x="1262" y="3161"/>
                    <a:pt x="1179" y="3299"/>
                  </a:cubicBezTo>
                  <a:cubicBezTo>
                    <a:pt x="1124" y="3391"/>
                    <a:pt x="1069" y="3481"/>
                    <a:pt x="1015" y="3573"/>
                  </a:cubicBezTo>
                  <a:cubicBezTo>
                    <a:pt x="986" y="3622"/>
                    <a:pt x="961" y="3673"/>
                    <a:pt x="934" y="3722"/>
                  </a:cubicBezTo>
                  <a:cubicBezTo>
                    <a:pt x="804" y="3965"/>
                    <a:pt x="673" y="4208"/>
                    <a:pt x="560" y="4459"/>
                  </a:cubicBezTo>
                  <a:cubicBezTo>
                    <a:pt x="465" y="4671"/>
                    <a:pt x="382" y="4893"/>
                    <a:pt x="332" y="5123"/>
                  </a:cubicBezTo>
                  <a:cubicBezTo>
                    <a:pt x="288" y="5335"/>
                    <a:pt x="261" y="5560"/>
                    <a:pt x="302" y="5775"/>
                  </a:cubicBezTo>
                  <a:cubicBezTo>
                    <a:pt x="340" y="5973"/>
                    <a:pt x="423" y="6180"/>
                    <a:pt x="602" y="6292"/>
                  </a:cubicBezTo>
                  <a:lnTo>
                    <a:pt x="600" y="6292"/>
                  </a:lnTo>
                  <a:cubicBezTo>
                    <a:pt x="693" y="6350"/>
                    <a:pt x="795" y="6378"/>
                    <a:pt x="897" y="6378"/>
                  </a:cubicBezTo>
                  <a:cubicBezTo>
                    <a:pt x="1085" y="6378"/>
                    <a:pt x="1269" y="6283"/>
                    <a:pt x="1376" y="6110"/>
                  </a:cubicBezTo>
                  <a:cubicBezTo>
                    <a:pt x="1426" y="6022"/>
                    <a:pt x="1460" y="5925"/>
                    <a:pt x="1477" y="5824"/>
                  </a:cubicBezTo>
                  <a:cubicBezTo>
                    <a:pt x="1505" y="5678"/>
                    <a:pt x="1521" y="5529"/>
                    <a:pt x="1536" y="5381"/>
                  </a:cubicBezTo>
                  <a:cubicBezTo>
                    <a:pt x="1551" y="5208"/>
                    <a:pt x="1566" y="5034"/>
                    <a:pt x="1580" y="4860"/>
                  </a:cubicBezTo>
                  <a:cubicBezTo>
                    <a:pt x="1592" y="4706"/>
                    <a:pt x="1605" y="4553"/>
                    <a:pt x="1613" y="4399"/>
                  </a:cubicBezTo>
                  <a:lnTo>
                    <a:pt x="1613" y="4407"/>
                  </a:lnTo>
                  <a:cubicBezTo>
                    <a:pt x="1624" y="4252"/>
                    <a:pt x="1634" y="4097"/>
                    <a:pt x="1642" y="3942"/>
                  </a:cubicBezTo>
                  <a:lnTo>
                    <a:pt x="1642" y="3945"/>
                  </a:lnTo>
                  <a:cubicBezTo>
                    <a:pt x="1654" y="3769"/>
                    <a:pt x="1667" y="3593"/>
                    <a:pt x="1676" y="3418"/>
                  </a:cubicBezTo>
                  <a:lnTo>
                    <a:pt x="1676" y="3437"/>
                  </a:lnTo>
                  <a:cubicBezTo>
                    <a:pt x="1687" y="3297"/>
                    <a:pt x="1699" y="3157"/>
                    <a:pt x="1710" y="3016"/>
                  </a:cubicBezTo>
                  <a:cubicBezTo>
                    <a:pt x="1711" y="3000"/>
                    <a:pt x="1713" y="2982"/>
                    <a:pt x="1714" y="2965"/>
                  </a:cubicBezTo>
                  <a:cubicBezTo>
                    <a:pt x="1738" y="2925"/>
                    <a:pt x="1762" y="2887"/>
                    <a:pt x="1786" y="2849"/>
                  </a:cubicBezTo>
                  <a:cubicBezTo>
                    <a:pt x="1889" y="2683"/>
                    <a:pt x="1991" y="2519"/>
                    <a:pt x="2094" y="2354"/>
                  </a:cubicBezTo>
                  <a:cubicBezTo>
                    <a:pt x="2132" y="2286"/>
                    <a:pt x="2109" y="2202"/>
                    <a:pt x="2042" y="2164"/>
                  </a:cubicBezTo>
                  <a:cubicBezTo>
                    <a:pt x="2020" y="2151"/>
                    <a:pt x="1996" y="2145"/>
                    <a:pt x="1973" y="2145"/>
                  </a:cubicBezTo>
                  <a:cubicBezTo>
                    <a:pt x="1925" y="2145"/>
                    <a:pt x="1879" y="2170"/>
                    <a:pt x="1854" y="2215"/>
                  </a:cubicBezTo>
                  <a:cubicBezTo>
                    <a:pt x="1830" y="2251"/>
                    <a:pt x="1808" y="2287"/>
                    <a:pt x="1784" y="2324"/>
                  </a:cubicBezTo>
                  <a:cubicBezTo>
                    <a:pt x="1797" y="2230"/>
                    <a:pt x="1808" y="2139"/>
                    <a:pt x="1820" y="2047"/>
                  </a:cubicBezTo>
                  <a:cubicBezTo>
                    <a:pt x="1862" y="1738"/>
                    <a:pt x="1908" y="1430"/>
                    <a:pt x="1964" y="1124"/>
                  </a:cubicBezTo>
                  <a:lnTo>
                    <a:pt x="1964" y="1126"/>
                  </a:lnTo>
                  <a:cubicBezTo>
                    <a:pt x="1979" y="1045"/>
                    <a:pt x="1996" y="964"/>
                    <a:pt x="2012" y="882"/>
                  </a:cubicBezTo>
                  <a:lnTo>
                    <a:pt x="2031" y="788"/>
                  </a:lnTo>
                  <a:cubicBezTo>
                    <a:pt x="2052" y="706"/>
                    <a:pt x="2002" y="622"/>
                    <a:pt x="1920" y="598"/>
                  </a:cubicBezTo>
                  <a:cubicBezTo>
                    <a:pt x="1907" y="595"/>
                    <a:pt x="1894" y="593"/>
                    <a:pt x="1881" y="593"/>
                  </a:cubicBezTo>
                  <a:cubicBezTo>
                    <a:pt x="1812" y="593"/>
                    <a:pt x="1753" y="641"/>
                    <a:pt x="1730" y="709"/>
                  </a:cubicBezTo>
                  <a:cubicBezTo>
                    <a:pt x="1721" y="741"/>
                    <a:pt x="1716" y="773"/>
                    <a:pt x="1705" y="804"/>
                  </a:cubicBezTo>
                  <a:cubicBezTo>
                    <a:pt x="1696" y="830"/>
                    <a:pt x="1688" y="856"/>
                    <a:pt x="1679" y="882"/>
                  </a:cubicBezTo>
                  <a:lnTo>
                    <a:pt x="1679" y="882"/>
                  </a:lnTo>
                  <a:cubicBezTo>
                    <a:pt x="1679" y="881"/>
                    <a:pt x="1679" y="881"/>
                    <a:pt x="1680" y="880"/>
                  </a:cubicBezTo>
                  <a:lnTo>
                    <a:pt x="1680" y="880"/>
                  </a:lnTo>
                  <a:cubicBezTo>
                    <a:pt x="1649" y="964"/>
                    <a:pt x="1616" y="1048"/>
                    <a:pt x="1583" y="1133"/>
                  </a:cubicBezTo>
                  <a:cubicBezTo>
                    <a:pt x="1553" y="1206"/>
                    <a:pt x="1517" y="1278"/>
                    <a:pt x="1483" y="1349"/>
                  </a:cubicBezTo>
                  <a:cubicBezTo>
                    <a:pt x="1460" y="1393"/>
                    <a:pt x="1436" y="1437"/>
                    <a:pt x="1410" y="1482"/>
                  </a:cubicBezTo>
                  <a:cubicBezTo>
                    <a:pt x="1393" y="1513"/>
                    <a:pt x="1376" y="1548"/>
                    <a:pt x="1355" y="1580"/>
                  </a:cubicBezTo>
                  <a:cubicBezTo>
                    <a:pt x="1303" y="1662"/>
                    <a:pt x="1251" y="1743"/>
                    <a:pt x="1197" y="1825"/>
                  </a:cubicBezTo>
                  <a:cubicBezTo>
                    <a:pt x="1121" y="1934"/>
                    <a:pt x="1042" y="2041"/>
                    <a:pt x="955" y="2143"/>
                  </a:cubicBezTo>
                  <a:cubicBezTo>
                    <a:pt x="909" y="2196"/>
                    <a:pt x="860" y="2245"/>
                    <a:pt x="809" y="2291"/>
                  </a:cubicBezTo>
                  <a:cubicBezTo>
                    <a:pt x="763" y="2330"/>
                    <a:pt x="717" y="2367"/>
                    <a:pt x="668" y="2400"/>
                  </a:cubicBezTo>
                  <a:cubicBezTo>
                    <a:pt x="638" y="2420"/>
                    <a:pt x="608" y="2439"/>
                    <a:pt x="576" y="2457"/>
                  </a:cubicBezTo>
                  <a:cubicBezTo>
                    <a:pt x="560" y="2463"/>
                    <a:pt x="545" y="2470"/>
                    <a:pt x="529" y="2477"/>
                  </a:cubicBezTo>
                  <a:cubicBezTo>
                    <a:pt x="519" y="2481"/>
                    <a:pt x="507" y="2484"/>
                    <a:pt x="495" y="2487"/>
                  </a:cubicBezTo>
                  <a:lnTo>
                    <a:pt x="503" y="2485"/>
                  </a:lnTo>
                  <a:lnTo>
                    <a:pt x="503" y="2485"/>
                  </a:lnTo>
                  <a:cubicBezTo>
                    <a:pt x="500" y="2486"/>
                    <a:pt x="498" y="2487"/>
                    <a:pt x="495" y="2487"/>
                  </a:cubicBezTo>
                  <a:cubicBezTo>
                    <a:pt x="486" y="2488"/>
                    <a:pt x="475" y="2490"/>
                    <a:pt x="465" y="2492"/>
                  </a:cubicBezTo>
                  <a:lnTo>
                    <a:pt x="465" y="2492"/>
                  </a:lnTo>
                  <a:cubicBezTo>
                    <a:pt x="460" y="2492"/>
                    <a:pt x="456" y="2492"/>
                    <a:pt x="451" y="2492"/>
                  </a:cubicBezTo>
                  <a:lnTo>
                    <a:pt x="445" y="2492"/>
                  </a:lnTo>
                  <a:lnTo>
                    <a:pt x="442" y="2490"/>
                  </a:lnTo>
                  <a:lnTo>
                    <a:pt x="437" y="2489"/>
                  </a:lnTo>
                  <a:lnTo>
                    <a:pt x="431" y="2485"/>
                  </a:lnTo>
                  <a:lnTo>
                    <a:pt x="427" y="2484"/>
                  </a:lnTo>
                  <a:cubicBezTo>
                    <a:pt x="420" y="2473"/>
                    <a:pt x="412" y="2462"/>
                    <a:pt x="404" y="2449"/>
                  </a:cubicBezTo>
                  <a:lnTo>
                    <a:pt x="404" y="2449"/>
                  </a:lnTo>
                  <a:lnTo>
                    <a:pt x="408" y="2457"/>
                  </a:lnTo>
                  <a:cubicBezTo>
                    <a:pt x="396" y="2439"/>
                    <a:pt x="385" y="2422"/>
                    <a:pt x="375" y="2400"/>
                  </a:cubicBezTo>
                  <a:cubicBezTo>
                    <a:pt x="364" y="2379"/>
                    <a:pt x="351" y="2356"/>
                    <a:pt x="345" y="2333"/>
                  </a:cubicBezTo>
                  <a:cubicBezTo>
                    <a:pt x="339" y="2313"/>
                    <a:pt x="332" y="2292"/>
                    <a:pt x="328" y="2270"/>
                  </a:cubicBezTo>
                  <a:cubicBezTo>
                    <a:pt x="317" y="2212"/>
                    <a:pt x="312" y="2150"/>
                    <a:pt x="306" y="2091"/>
                  </a:cubicBezTo>
                  <a:cubicBezTo>
                    <a:pt x="301" y="2007"/>
                    <a:pt x="299" y="1923"/>
                    <a:pt x="302" y="1839"/>
                  </a:cubicBezTo>
                  <a:lnTo>
                    <a:pt x="302" y="1839"/>
                  </a:lnTo>
                  <a:cubicBezTo>
                    <a:pt x="302" y="1840"/>
                    <a:pt x="302" y="1841"/>
                    <a:pt x="302" y="1842"/>
                  </a:cubicBezTo>
                  <a:lnTo>
                    <a:pt x="302" y="1842"/>
                  </a:lnTo>
                  <a:cubicBezTo>
                    <a:pt x="305" y="1792"/>
                    <a:pt x="307" y="1742"/>
                    <a:pt x="310" y="1691"/>
                  </a:cubicBezTo>
                  <a:lnTo>
                    <a:pt x="310" y="1705"/>
                  </a:lnTo>
                  <a:cubicBezTo>
                    <a:pt x="317" y="1646"/>
                    <a:pt x="321" y="1588"/>
                    <a:pt x="329" y="1531"/>
                  </a:cubicBezTo>
                  <a:cubicBezTo>
                    <a:pt x="339" y="1469"/>
                    <a:pt x="350" y="1409"/>
                    <a:pt x="358" y="1349"/>
                  </a:cubicBezTo>
                  <a:cubicBezTo>
                    <a:pt x="374" y="1254"/>
                    <a:pt x="389" y="1160"/>
                    <a:pt x="407" y="1067"/>
                  </a:cubicBezTo>
                  <a:cubicBezTo>
                    <a:pt x="408" y="1061"/>
                    <a:pt x="408" y="1054"/>
                    <a:pt x="410" y="1048"/>
                  </a:cubicBezTo>
                  <a:lnTo>
                    <a:pt x="410" y="1048"/>
                  </a:lnTo>
                  <a:cubicBezTo>
                    <a:pt x="410" y="1053"/>
                    <a:pt x="408" y="1058"/>
                    <a:pt x="408" y="1061"/>
                  </a:cubicBezTo>
                  <a:cubicBezTo>
                    <a:pt x="427" y="966"/>
                    <a:pt x="448" y="871"/>
                    <a:pt x="465" y="774"/>
                  </a:cubicBezTo>
                  <a:cubicBezTo>
                    <a:pt x="483" y="708"/>
                    <a:pt x="500" y="641"/>
                    <a:pt x="519" y="575"/>
                  </a:cubicBezTo>
                  <a:cubicBezTo>
                    <a:pt x="549" y="489"/>
                    <a:pt x="576" y="402"/>
                    <a:pt x="614" y="317"/>
                  </a:cubicBezTo>
                  <a:cubicBezTo>
                    <a:pt x="617" y="310"/>
                    <a:pt x="622" y="302"/>
                    <a:pt x="625" y="296"/>
                  </a:cubicBezTo>
                  <a:lnTo>
                    <a:pt x="633" y="290"/>
                  </a:lnTo>
                  <a:cubicBezTo>
                    <a:pt x="666" y="264"/>
                    <a:pt x="689" y="225"/>
                    <a:pt x="693" y="182"/>
                  </a:cubicBezTo>
                  <a:cubicBezTo>
                    <a:pt x="704" y="98"/>
                    <a:pt x="641" y="6"/>
                    <a:pt x="552" y="2"/>
                  </a:cubicBezTo>
                  <a:cubicBezTo>
                    <a:pt x="546" y="1"/>
                    <a:pt x="540" y="1"/>
                    <a:pt x="5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0" name="Google Shape;9380;p18"/>
            <p:cNvSpPr/>
            <p:nvPr/>
          </p:nvSpPr>
          <p:spPr>
            <a:xfrm>
              <a:off x="4076375" y="2280650"/>
              <a:ext cx="37075" cy="62225"/>
            </a:xfrm>
            <a:custGeom>
              <a:avLst/>
              <a:gdLst/>
              <a:ahLst/>
              <a:cxnLst/>
              <a:rect l="l" t="t" r="r" b="b"/>
              <a:pathLst>
                <a:path w="1483" h="2489" extrusionOk="0">
                  <a:moveTo>
                    <a:pt x="823" y="0"/>
                  </a:moveTo>
                  <a:cubicBezTo>
                    <a:pt x="758" y="0"/>
                    <a:pt x="692" y="16"/>
                    <a:pt x="638" y="51"/>
                  </a:cubicBezTo>
                  <a:cubicBezTo>
                    <a:pt x="562" y="103"/>
                    <a:pt x="501" y="174"/>
                    <a:pt x="461" y="257"/>
                  </a:cubicBezTo>
                  <a:cubicBezTo>
                    <a:pt x="412" y="355"/>
                    <a:pt x="379" y="459"/>
                    <a:pt x="363" y="569"/>
                  </a:cubicBezTo>
                  <a:cubicBezTo>
                    <a:pt x="355" y="619"/>
                    <a:pt x="350" y="670"/>
                    <a:pt x="347" y="721"/>
                  </a:cubicBezTo>
                  <a:cubicBezTo>
                    <a:pt x="347" y="749"/>
                    <a:pt x="345" y="779"/>
                    <a:pt x="347" y="809"/>
                  </a:cubicBezTo>
                  <a:cubicBezTo>
                    <a:pt x="349" y="833"/>
                    <a:pt x="353" y="855"/>
                    <a:pt x="360" y="877"/>
                  </a:cubicBezTo>
                  <a:cubicBezTo>
                    <a:pt x="376" y="952"/>
                    <a:pt x="447" y="996"/>
                    <a:pt x="519" y="996"/>
                  </a:cubicBezTo>
                  <a:cubicBezTo>
                    <a:pt x="540" y="996"/>
                    <a:pt x="562" y="992"/>
                    <a:pt x="581" y="983"/>
                  </a:cubicBezTo>
                  <a:cubicBezTo>
                    <a:pt x="635" y="961"/>
                    <a:pt x="675" y="914"/>
                    <a:pt x="687" y="857"/>
                  </a:cubicBezTo>
                  <a:cubicBezTo>
                    <a:pt x="692" y="836"/>
                    <a:pt x="697" y="814"/>
                    <a:pt x="702" y="793"/>
                  </a:cubicBezTo>
                  <a:cubicBezTo>
                    <a:pt x="714" y="746"/>
                    <a:pt x="705" y="695"/>
                    <a:pt x="676" y="657"/>
                  </a:cubicBezTo>
                  <a:cubicBezTo>
                    <a:pt x="678" y="634"/>
                    <a:pt x="683" y="610"/>
                    <a:pt x="686" y="586"/>
                  </a:cubicBezTo>
                  <a:cubicBezTo>
                    <a:pt x="692" y="554"/>
                    <a:pt x="700" y="521"/>
                    <a:pt x="710" y="493"/>
                  </a:cubicBezTo>
                  <a:cubicBezTo>
                    <a:pt x="719" y="464"/>
                    <a:pt x="730" y="437"/>
                    <a:pt x="743" y="410"/>
                  </a:cubicBezTo>
                  <a:cubicBezTo>
                    <a:pt x="748" y="401"/>
                    <a:pt x="752" y="391"/>
                    <a:pt x="759" y="382"/>
                  </a:cubicBezTo>
                  <a:cubicBezTo>
                    <a:pt x="770" y="366"/>
                    <a:pt x="781" y="352"/>
                    <a:pt x="792" y="338"/>
                  </a:cubicBezTo>
                  <a:lnTo>
                    <a:pt x="795" y="333"/>
                  </a:lnTo>
                  <a:lnTo>
                    <a:pt x="798" y="331"/>
                  </a:lnTo>
                  <a:lnTo>
                    <a:pt x="806" y="326"/>
                  </a:lnTo>
                  <a:lnTo>
                    <a:pt x="811" y="325"/>
                  </a:lnTo>
                  <a:lnTo>
                    <a:pt x="816" y="323"/>
                  </a:lnTo>
                  <a:lnTo>
                    <a:pt x="824" y="322"/>
                  </a:lnTo>
                  <a:lnTo>
                    <a:pt x="830" y="322"/>
                  </a:lnTo>
                  <a:lnTo>
                    <a:pt x="835" y="326"/>
                  </a:lnTo>
                  <a:lnTo>
                    <a:pt x="849" y="341"/>
                  </a:lnTo>
                  <a:cubicBezTo>
                    <a:pt x="854" y="345"/>
                    <a:pt x="857" y="350"/>
                    <a:pt x="862" y="355"/>
                  </a:cubicBezTo>
                  <a:cubicBezTo>
                    <a:pt x="867" y="365"/>
                    <a:pt x="872" y="374"/>
                    <a:pt x="877" y="383"/>
                  </a:cubicBezTo>
                  <a:lnTo>
                    <a:pt x="877" y="383"/>
                  </a:lnTo>
                  <a:cubicBezTo>
                    <a:pt x="885" y="405"/>
                    <a:pt x="895" y="427"/>
                    <a:pt x="903" y="448"/>
                  </a:cubicBezTo>
                  <a:cubicBezTo>
                    <a:pt x="909" y="464"/>
                    <a:pt x="915" y="482"/>
                    <a:pt x="918" y="499"/>
                  </a:cubicBezTo>
                  <a:cubicBezTo>
                    <a:pt x="920" y="516"/>
                    <a:pt x="923" y="534"/>
                    <a:pt x="925" y="551"/>
                  </a:cubicBezTo>
                  <a:cubicBezTo>
                    <a:pt x="928" y="611"/>
                    <a:pt x="928" y="672"/>
                    <a:pt x="925" y="732"/>
                  </a:cubicBezTo>
                  <a:cubicBezTo>
                    <a:pt x="917" y="830"/>
                    <a:pt x="903" y="930"/>
                    <a:pt x="887" y="1028"/>
                  </a:cubicBezTo>
                  <a:cubicBezTo>
                    <a:pt x="876" y="1077"/>
                    <a:pt x="868" y="1129"/>
                    <a:pt x="854" y="1175"/>
                  </a:cubicBezTo>
                  <a:cubicBezTo>
                    <a:pt x="839" y="1219"/>
                    <a:pt x="824" y="1264"/>
                    <a:pt x="809" y="1309"/>
                  </a:cubicBezTo>
                  <a:cubicBezTo>
                    <a:pt x="788" y="1371"/>
                    <a:pt x="765" y="1430"/>
                    <a:pt x="738" y="1487"/>
                  </a:cubicBezTo>
                  <a:lnTo>
                    <a:pt x="738" y="1487"/>
                  </a:lnTo>
                  <a:cubicBezTo>
                    <a:pt x="735" y="1492"/>
                    <a:pt x="733" y="1495"/>
                    <a:pt x="732" y="1499"/>
                  </a:cubicBezTo>
                  <a:cubicBezTo>
                    <a:pt x="730" y="1501"/>
                    <a:pt x="730" y="1503"/>
                    <a:pt x="729" y="1504"/>
                  </a:cubicBezTo>
                  <a:lnTo>
                    <a:pt x="730" y="1501"/>
                  </a:lnTo>
                  <a:lnTo>
                    <a:pt x="730" y="1501"/>
                  </a:lnTo>
                  <a:cubicBezTo>
                    <a:pt x="694" y="1574"/>
                    <a:pt x="651" y="1645"/>
                    <a:pt x="608" y="1715"/>
                  </a:cubicBezTo>
                  <a:cubicBezTo>
                    <a:pt x="575" y="1761"/>
                    <a:pt x="543" y="1808"/>
                    <a:pt x="510" y="1854"/>
                  </a:cubicBezTo>
                  <a:cubicBezTo>
                    <a:pt x="483" y="1892"/>
                    <a:pt x="453" y="1927"/>
                    <a:pt x="423" y="1963"/>
                  </a:cubicBezTo>
                  <a:cubicBezTo>
                    <a:pt x="401" y="1987"/>
                    <a:pt x="379" y="2011"/>
                    <a:pt x="357" y="2034"/>
                  </a:cubicBezTo>
                  <a:cubicBezTo>
                    <a:pt x="293" y="2042"/>
                    <a:pt x="231" y="2058"/>
                    <a:pt x="174" y="2084"/>
                  </a:cubicBezTo>
                  <a:cubicBezTo>
                    <a:pt x="86" y="2123"/>
                    <a:pt x="0" y="2215"/>
                    <a:pt x="16" y="2318"/>
                  </a:cubicBezTo>
                  <a:cubicBezTo>
                    <a:pt x="29" y="2414"/>
                    <a:pt x="110" y="2487"/>
                    <a:pt x="206" y="2489"/>
                  </a:cubicBezTo>
                  <a:lnTo>
                    <a:pt x="212" y="2489"/>
                  </a:lnTo>
                  <a:cubicBezTo>
                    <a:pt x="325" y="2486"/>
                    <a:pt x="414" y="2424"/>
                    <a:pt x="493" y="2348"/>
                  </a:cubicBezTo>
                  <a:lnTo>
                    <a:pt x="496" y="2343"/>
                  </a:lnTo>
                  <a:cubicBezTo>
                    <a:pt x="538" y="2341"/>
                    <a:pt x="579" y="2339"/>
                    <a:pt x="621" y="2339"/>
                  </a:cubicBezTo>
                  <a:cubicBezTo>
                    <a:pt x="636" y="2339"/>
                    <a:pt x="652" y="2340"/>
                    <a:pt x="667" y="2340"/>
                  </a:cubicBezTo>
                  <a:cubicBezTo>
                    <a:pt x="703" y="2343"/>
                    <a:pt x="738" y="2349"/>
                    <a:pt x="773" y="2356"/>
                  </a:cubicBezTo>
                  <a:cubicBezTo>
                    <a:pt x="850" y="2372"/>
                    <a:pt x="926" y="2387"/>
                    <a:pt x="1004" y="2402"/>
                  </a:cubicBezTo>
                  <a:cubicBezTo>
                    <a:pt x="1101" y="2421"/>
                    <a:pt x="1199" y="2435"/>
                    <a:pt x="1297" y="2448"/>
                  </a:cubicBezTo>
                  <a:cubicBezTo>
                    <a:pt x="1304" y="2449"/>
                    <a:pt x="1310" y="2449"/>
                    <a:pt x="1317" y="2449"/>
                  </a:cubicBezTo>
                  <a:cubicBezTo>
                    <a:pt x="1394" y="2449"/>
                    <a:pt x="1461" y="2392"/>
                    <a:pt x="1471" y="2313"/>
                  </a:cubicBezTo>
                  <a:cubicBezTo>
                    <a:pt x="1482" y="2228"/>
                    <a:pt x="1420" y="2150"/>
                    <a:pt x="1335" y="2141"/>
                  </a:cubicBezTo>
                  <a:cubicBezTo>
                    <a:pt x="1260" y="2129"/>
                    <a:pt x="1188" y="2117"/>
                    <a:pt x="1115" y="2106"/>
                  </a:cubicBezTo>
                  <a:lnTo>
                    <a:pt x="839" y="2047"/>
                  </a:lnTo>
                  <a:cubicBezTo>
                    <a:pt x="812" y="2041"/>
                    <a:pt x="786" y="2036"/>
                    <a:pt x="759" y="2033"/>
                  </a:cubicBezTo>
                  <a:cubicBezTo>
                    <a:pt x="836" y="1920"/>
                    <a:pt x="914" y="1808"/>
                    <a:pt x="975" y="1686"/>
                  </a:cubicBezTo>
                  <a:cubicBezTo>
                    <a:pt x="1085" y="1476"/>
                    <a:pt x="1159" y="1248"/>
                    <a:pt x="1200" y="1013"/>
                  </a:cubicBezTo>
                  <a:cubicBezTo>
                    <a:pt x="1211" y="947"/>
                    <a:pt x="1222" y="880"/>
                    <a:pt x="1229" y="814"/>
                  </a:cubicBezTo>
                  <a:cubicBezTo>
                    <a:pt x="1240" y="710"/>
                    <a:pt x="1248" y="597"/>
                    <a:pt x="1235" y="491"/>
                  </a:cubicBezTo>
                  <a:cubicBezTo>
                    <a:pt x="1221" y="383"/>
                    <a:pt x="1186" y="279"/>
                    <a:pt x="1132" y="186"/>
                  </a:cubicBezTo>
                  <a:cubicBezTo>
                    <a:pt x="1108" y="146"/>
                    <a:pt x="1078" y="111"/>
                    <a:pt x="1044" y="83"/>
                  </a:cubicBezTo>
                  <a:cubicBezTo>
                    <a:pt x="1010" y="51"/>
                    <a:pt x="971" y="27"/>
                    <a:pt x="928" y="15"/>
                  </a:cubicBezTo>
                  <a:cubicBezTo>
                    <a:pt x="894" y="5"/>
                    <a:pt x="858" y="0"/>
                    <a:pt x="8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1" name="Google Shape;9381;p18"/>
            <p:cNvSpPr/>
            <p:nvPr/>
          </p:nvSpPr>
          <p:spPr>
            <a:xfrm>
              <a:off x="4135025" y="2353100"/>
              <a:ext cx="43800" cy="13400"/>
            </a:xfrm>
            <a:custGeom>
              <a:avLst/>
              <a:gdLst/>
              <a:ahLst/>
              <a:cxnLst/>
              <a:rect l="l" t="t" r="r" b="b"/>
              <a:pathLst>
                <a:path w="1752" h="536" extrusionOk="0">
                  <a:moveTo>
                    <a:pt x="1594" y="1"/>
                  </a:moveTo>
                  <a:cubicBezTo>
                    <a:pt x="1588" y="1"/>
                    <a:pt x="1581" y="1"/>
                    <a:pt x="1574" y="2"/>
                  </a:cubicBezTo>
                  <a:cubicBezTo>
                    <a:pt x="1340" y="42"/>
                    <a:pt x="1104" y="82"/>
                    <a:pt x="866" y="112"/>
                  </a:cubicBezTo>
                  <a:cubicBezTo>
                    <a:pt x="744" y="127"/>
                    <a:pt x="622" y="143"/>
                    <a:pt x="501" y="158"/>
                  </a:cubicBezTo>
                  <a:cubicBezTo>
                    <a:pt x="445" y="165"/>
                    <a:pt x="388" y="172"/>
                    <a:pt x="333" y="178"/>
                  </a:cubicBezTo>
                  <a:cubicBezTo>
                    <a:pt x="247" y="188"/>
                    <a:pt x="154" y="189"/>
                    <a:pt x="83" y="243"/>
                  </a:cubicBezTo>
                  <a:cubicBezTo>
                    <a:pt x="0" y="309"/>
                    <a:pt x="0" y="435"/>
                    <a:pt x="84" y="501"/>
                  </a:cubicBezTo>
                  <a:cubicBezTo>
                    <a:pt x="91" y="506"/>
                    <a:pt x="98" y="511"/>
                    <a:pt x="106" y="515"/>
                  </a:cubicBezTo>
                  <a:cubicBezTo>
                    <a:pt x="132" y="530"/>
                    <a:pt x="160" y="536"/>
                    <a:pt x="189" y="536"/>
                  </a:cubicBezTo>
                  <a:cubicBezTo>
                    <a:pt x="222" y="536"/>
                    <a:pt x="255" y="526"/>
                    <a:pt x="284" y="506"/>
                  </a:cubicBezTo>
                  <a:cubicBezTo>
                    <a:pt x="398" y="484"/>
                    <a:pt x="515" y="473"/>
                    <a:pt x="630" y="457"/>
                  </a:cubicBezTo>
                  <a:cubicBezTo>
                    <a:pt x="730" y="442"/>
                    <a:pt x="830" y="428"/>
                    <a:pt x="930" y="414"/>
                  </a:cubicBezTo>
                  <a:cubicBezTo>
                    <a:pt x="1159" y="376"/>
                    <a:pt x="1389" y="336"/>
                    <a:pt x="1617" y="292"/>
                  </a:cubicBezTo>
                  <a:cubicBezTo>
                    <a:pt x="1696" y="279"/>
                    <a:pt x="1751" y="205"/>
                    <a:pt x="1740" y="126"/>
                  </a:cubicBezTo>
                  <a:cubicBezTo>
                    <a:pt x="1730" y="53"/>
                    <a:pt x="1667" y="1"/>
                    <a:pt x="1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2" name="Google Shape;9382;p18"/>
            <p:cNvSpPr/>
            <p:nvPr/>
          </p:nvSpPr>
          <p:spPr>
            <a:xfrm>
              <a:off x="4206125" y="2301500"/>
              <a:ext cx="58400" cy="95450"/>
            </a:xfrm>
            <a:custGeom>
              <a:avLst/>
              <a:gdLst/>
              <a:ahLst/>
              <a:cxnLst/>
              <a:rect l="l" t="t" r="r" b="b"/>
              <a:pathLst>
                <a:path w="2336" h="3818" extrusionOk="0">
                  <a:moveTo>
                    <a:pt x="1715" y="309"/>
                  </a:moveTo>
                  <a:cubicBezTo>
                    <a:pt x="1726" y="310"/>
                    <a:pt x="1737" y="311"/>
                    <a:pt x="1748" y="313"/>
                  </a:cubicBezTo>
                  <a:lnTo>
                    <a:pt x="1748" y="313"/>
                  </a:lnTo>
                  <a:cubicBezTo>
                    <a:pt x="1748" y="313"/>
                    <a:pt x="1747" y="312"/>
                    <a:pt x="1747" y="312"/>
                  </a:cubicBezTo>
                  <a:lnTo>
                    <a:pt x="1747" y="312"/>
                  </a:lnTo>
                  <a:cubicBezTo>
                    <a:pt x="1748" y="313"/>
                    <a:pt x="1748" y="313"/>
                    <a:pt x="1749" y="313"/>
                  </a:cubicBezTo>
                  <a:lnTo>
                    <a:pt x="1749" y="313"/>
                  </a:lnTo>
                  <a:cubicBezTo>
                    <a:pt x="1748" y="313"/>
                    <a:pt x="1748" y="313"/>
                    <a:pt x="1748" y="313"/>
                  </a:cubicBezTo>
                  <a:lnTo>
                    <a:pt x="1748" y="313"/>
                  </a:lnTo>
                  <a:cubicBezTo>
                    <a:pt x="1752" y="314"/>
                    <a:pt x="1756" y="315"/>
                    <a:pt x="1760" y="315"/>
                  </a:cubicBezTo>
                  <a:lnTo>
                    <a:pt x="1760" y="315"/>
                  </a:lnTo>
                  <a:cubicBezTo>
                    <a:pt x="1756" y="314"/>
                    <a:pt x="1752" y="314"/>
                    <a:pt x="1749" y="313"/>
                  </a:cubicBezTo>
                  <a:lnTo>
                    <a:pt x="1749" y="313"/>
                  </a:lnTo>
                  <a:cubicBezTo>
                    <a:pt x="1755" y="314"/>
                    <a:pt x="1760" y="314"/>
                    <a:pt x="1766" y="316"/>
                  </a:cubicBezTo>
                  <a:cubicBezTo>
                    <a:pt x="1764" y="316"/>
                    <a:pt x="1762" y="315"/>
                    <a:pt x="1760" y="315"/>
                  </a:cubicBezTo>
                  <a:lnTo>
                    <a:pt x="1760" y="315"/>
                  </a:lnTo>
                  <a:cubicBezTo>
                    <a:pt x="1787" y="321"/>
                    <a:pt x="1811" y="328"/>
                    <a:pt x="1837" y="336"/>
                  </a:cubicBezTo>
                  <a:cubicBezTo>
                    <a:pt x="1856" y="342"/>
                    <a:pt x="1874" y="350"/>
                    <a:pt x="1893" y="358"/>
                  </a:cubicBezTo>
                  <a:cubicBezTo>
                    <a:pt x="1918" y="371"/>
                    <a:pt x="1942" y="384"/>
                    <a:pt x="1965" y="399"/>
                  </a:cubicBezTo>
                  <a:cubicBezTo>
                    <a:pt x="1973" y="404"/>
                    <a:pt x="1980" y="409"/>
                    <a:pt x="1986" y="415"/>
                  </a:cubicBezTo>
                  <a:lnTo>
                    <a:pt x="1994" y="423"/>
                  </a:lnTo>
                  <a:lnTo>
                    <a:pt x="2000" y="431"/>
                  </a:lnTo>
                  <a:cubicBezTo>
                    <a:pt x="2002" y="433"/>
                    <a:pt x="2002" y="434"/>
                    <a:pt x="2003" y="434"/>
                  </a:cubicBezTo>
                  <a:cubicBezTo>
                    <a:pt x="2000" y="445"/>
                    <a:pt x="2000" y="453"/>
                    <a:pt x="1996" y="466"/>
                  </a:cubicBezTo>
                  <a:cubicBezTo>
                    <a:pt x="1991" y="479"/>
                    <a:pt x="1984" y="491"/>
                    <a:pt x="1980" y="504"/>
                  </a:cubicBezTo>
                  <a:cubicBezTo>
                    <a:pt x="1975" y="512"/>
                    <a:pt x="1970" y="520"/>
                    <a:pt x="1965" y="528"/>
                  </a:cubicBezTo>
                  <a:cubicBezTo>
                    <a:pt x="1912" y="604"/>
                    <a:pt x="1851" y="675"/>
                    <a:pt x="1790" y="746"/>
                  </a:cubicBezTo>
                  <a:cubicBezTo>
                    <a:pt x="1714" y="827"/>
                    <a:pt x="1636" y="906"/>
                    <a:pt x="1557" y="984"/>
                  </a:cubicBezTo>
                  <a:cubicBezTo>
                    <a:pt x="1437" y="1104"/>
                    <a:pt x="1315" y="1221"/>
                    <a:pt x="1193" y="1338"/>
                  </a:cubicBezTo>
                  <a:cubicBezTo>
                    <a:pt x="1126" y="1402"/>
                    <a:pt x="1060" y="1463"/>
                    <a:pt x="992" y="1527"/>
                  </a:cubicBezTo>
                  <a:cubicBezTo>
                    <a:pt x="965" y="1455"/>
                    <a:pt x="938" y="1386"/>
                    <a:pt x="910" y="1313"/>
                  </a:cubicBezTo>
                  <a:cubicBezTo>
                    <a:pt x="895" y="1272"/>
                    <a:pt x="881" y="1231"/>
                    <a:pt x="868" y="1188"/>
                  </a:cubicBezTo>
                  <a:cubicBezTo>
                    <a:pt x="902" y="1094"/>
                    <a:pt x="938" y="1004"/>
                    <a:pt x="979" y="916"/>
                  </a:cubicBezTo>
                  <a:cubicBezTo>
                    <a:pt x="1009" y="854"/>
                    <a:pt x="1043" y="795"/>
                    <a:pt x="1077" y="738"/>
                  </a:cubicBezTo>
                  <a:cubicBezTo>
                    <a:pt x="1103" y="702"/>
                    <a:pt x="1131" y="667"/>
                    <a:pt x="1160" y="632"/>
                  </a:cubicBezTo>
                  <a:cubicBezTo>
                    <a:pt x="1183" y="605"/>
                    <a:pt x="1210" y="578"/>
                    <a:pt x="1236" y="553"/>
                  </a:cubicBezTo>
                  <a:cubicBezTo>
                    <a:pt x="1275" y="520"/>
                    <a:pt x="1315" y="490"/>
                    <a:pt x="1358" y="460"/>
                  </a:cubicBezTo>
                  <a:cubicBezTo>
                    <a:pt x="1410" y="425"/>
                    <a:pt x="1464" y="392"/>
                    <a:pt x="1521" y="361"/>
                  </a:cubicBezTo>
                  <a:cubicBezTo>
                    <a:pt x="1541" y="352"/>
                    <a:pt x="1565" y="341"/>
                    <a:pt x="1582" y="335"/>
                  </a:cubicBezTo>
                  <a:cubicBezTo>
                    <a:pt x="1601" y="328"/>
                    <a:pt x="1620" y="320"/>
                    <a:pt x="1639" y="317"/>
                  </a:cubicBezTo>
                  <a:cubicBezTo>
                    <a:pt x="1660" y="314"/>
                    <a:pt x="1679" y="311"/>
                    <a:pt x="1700" y="309"/>
                  </a:cubicBezTo>
                  <a:close/>
                  <a:moveTo>
                    <a:pt x="607" y="2405"/>
                  </a:moveTo>
                  <a:lnTo>
                    <a:pt x="607" y="2405"/>
                  </a:lnTo>
                  <a:cubicBezTo>
                    <a:pt x="607" y="2406"/>
                    <a:pt x="606" y="2407"/>
                    <a:pt x="605" y="2408"/>
                  </a:cubicBezTo>
                  <a:lnTo>
                    <a:pt x="605" y="2408"/>
                  </a:lnTo>
                  <a:cubicBezTo>
                    <a:pt x="606" y="2407"/>
                    <a:pt x="607" y="2406"/>
                    <a:pt x="607" y="2405"/>
                  </a:cubicBezTo>
                  <a:close/>
                  <a:moveTo>
                    <a:pt x="876" y="2060"/>
                  </a:moveTo>
                  <a:cubicBezTo>
                    <a:pt x="895" y="2114"/>
                    <a:pt x="916" y="2168"/>
                    <a:pt x="935" y="2222"/>
                  </a:cubicBezTo>
                  <a:cubicBezTo>
                    <a:pt x="933" y="2215"/>
                    <a:pt x="932" y="2209"/>
                    <a:pt x="930" y="2203"/>
                  </a:cubicBezTo>
                  <a:lnTo>
                    <a:pt x="930" y="2203"/>
                  </a:lnTo>
                  <a:cubicBezTo>
                    <a:pt x="962" y="2293"/>
                    <a:pt x="987" y="2385"/>
                    <a:pt x="1017" y="2475"/>
                  </a:cubicBezTo>
                  <a:cubicBezTo>
                    <a:pt x="1028" y="2513"/>
                    <a:pt x="1036" y="2554"/>
                    <a:pt x="1046" y="2592"/>
                  </a:cubicBezTo>
                  <a:cubicBezTo>
                    <a:pt x="1055" y="2635"/>
                    <a:pt x="1066" y="2677"/>
                    <a:pt x="1077" y="2720"/>
                  </a:cubicBezTo>
                  <a:cubicBezTo>
                    <a:pt x="1096" y="2831"/>
                    <a:pt x="1119" y="2942"/>
                    <a:pt x="1130" y="3054"/>
                  </a:cubicBezTo>
                  <a:cubicBezTo>
                    <a:pt x="1130" y="3084"/>
                    <a:pt x="1130" y="3114"/>
                    <a:pt x="1130" y="3144"/>
                  </a:cubicBezTo>
                  <a:cubicBezTo>
                    <a:pt x="1128" y="3167"/>
                    <a:pt x="1125" y="3189"/>
                    <a:pt x="1120" y="3211"/>
                  </a:cubicBezTo>
                  <a:cubicBezTo>
                    <a:pt x="1117" y="3230"/>
                    <a:pt x="1114" y="3249"/>
                    <a:pt x="1106" y="3265"/>
                  </a:cubicBezTo>
                  <a:cubicBezTo>
                    <a:pt x="1100" y="3281"/>
                    <a:pt x="1095" y="3296"/>
                    <a:pt x="1087" y="3312"/>
                  </a:cubicBezTo>
                  <a:cubicBezTo>
                    <a:pt x="1079" y="3328"/>
                    <a:pt x="1069" y="3344"/>
                    <a:pt x="1058" y="3360"/>
                  </a:cubicBezTo>
                  <a:cubicBezTo>
                    <a:pt x="1054" y="3366"/>
                    <a:pt x="1049" y="3372"/>
                    <a:pt x="1043" y="3379"/>
                  </a:cubicBezTo>
                  <a:cubicBezTo>
                    <a:pt x="1033" y="3391"/>
                    <a:pt x="1022" y="3402"/>
                    <a:pt x="1011" y="3412"/>
                  </a:cubicBezTo>
                  <a:lnTo>
                    <a:pt x="1019" y="3406"/>
                  </a:lnTo>
                  <a:lnTo>
                    <a:pt x="1019" y="3406"/>
                  </a:lnTo>
                  <a:cubicBezTo>
                    <a:pt x="1009" y="3413"/>
                    <a:pt x="1000" y="3421"/>
                    <a:pt x="990" y="3428"/>
                  </a:cubicBezTo>
                  <a:cubicBezTo>
                    <a:pt x="973" y="3439"/>
                    <a:pt x="957" y="3448"/>
                    <a:pt x="940" y="3458"/>
                  </a:cubicBezTo>
                  <a:cubicBezTo>
                    <a:pt x="930" y="3463"/>
                    <a:pt x="921" y="3467"/>
                    <a:pt x="911" y="3472"/>
                  </a:cubicBezTo>
                  <a:cubicBezTo>
                    <a:pt x="886" y="3480"/>
                    <a:pt x="865" y="3486"/>
                    <a:pt x="837" y="3493"/>
                  </a:cubicBezTo>
                  <a:cubicBezTo>
                    <a:pt x="810" y="3497"/>
                    <a:pt x="783" y="3501"/>
                    <a:pt x="756" y="3504"/>
                  </a:cubicBezTo>
                  <a:cubicBezTo>
                    <a:pt x="739" y="3505"/>
                    <a:pt x="721" y="3505"/>
                    <a:pt x="704" y="3505"/>
                  </a:cubicBezTo>
                  <a:cubicBezTo>
                    <a:pt x="686" y="3505"/>
                    <a:pt x="669" y="3505"/>
                    <a:pt x="652" y="3504"/>
                  </a:cubicBezTo>
                  <a:lnTo>
                    <a:pt x="652" y="3504"/>
                  </a:lnTo>
                  <a:lnTo>
                    <a:pt x="672" y="3505"/>
                  </a:lnTo>
                  <a:cubicBezTo>
                    <a:pt x="644" y="3504"/>
                    <a:pt x="614" y="3502"/>
                    <a:pt x="585" y="3497"/>
                  </a:cubicBezTo>
                  <a:cubicBezTo>
                    <a:pt x="566" y="3494"/>
                    <a:pt x="549" y="3489"/>
                    <a:pt x="530" y="3483"/>
                  </a:cubicBezTo>
                  <a:cubicBezTo>
                    <a:pt x="517" y="3478"/>
                    <a:pt x="506" y="3474"/>
                    <a:pt x="495" y="3469"/>
                  </a:cubicBezTo>
                  <a:cubicBezTo>
                    <a:pt x="484" y="3463"/>
                    <a:pt x="473" y="3456"/>
                    <a:pt x="463" y="3450"/>
                  </a:cubicBezTo>
                  <a:cubicBezTo>
                    <a:pt x="449" y="3440"/>
                    <a:pt x="436" y="3431"/>
                    <a:pt x="424" y="3420"/>
                  </a:cubicBezTo>
                  <a:cubicBezTo>
                    <a:pt x="414" y="3412"/>
                    <a:pt x="406" y="3404"/>
                    <a:pt x="398" y="3396"/>
                  </a:cubicBezTo>
                  <a:cubicBezTo>
                    <a:pt x="389" y="3382"/>
                    <a:pt x="378" y="3369"/>
                    <a:pt x="368" y="3357"/>
                  </a:cubicBezTo>
                  <a:cubicBezTo>
                    <a:pt x="363" y="3349"/>
                    <a:pt x="359" y="3342"/>
                    <a:pt x="356" y="3334"/>
                  </a:cubicBezTo>
                  <a:cubicBezTo>
                    <a:pt x="352" y="3326"/>
                    <a:pt x="349" y="3319"/>
                    <a:pt x="346" y="3311"/>
                  </a:cubicBezTo>
                  <a:cubicBezTo>
                    <a:pt x="340" y="3292"/>
                    <a:pt x="332" y="3273"/>
                    <a:pt x="329" y="3252"/>
                  </a:cubicBezTo>
                  <a:cubicBezTo>
                    <a:pt x="324" y="3231"/>
                    <a:pt x="322" y="3211"/>
                    <a:pt x="319" y="3190"/>
                  </a:cubicBezTo>
                  <a:cubicBezTo>
                    <a:pt x="318" y="3154"/>
                    <a:pt x="316" y="3116"/>
                    <a:pt x="318" y="3078"/>
                  </a:cubicBezTo>
                  <a:cubicBezTo>
                    <a:pt x="321" y="3048"/>
                    <a:pt x="324" y="3018"/>
                    <a:pt x="329" y="2988"/>
                  </a:cubicBezTo>
                  <a:cubicBezTo>
                    <a:pt x="338" y="2948"/>
                    <a:pt x="349" y="2910"/>
                    <a:pt x="361" y="2872"/>
                  </a:cubicBezTo>
                  <a:lnTo>
                    <a:pt x="361" y="2872"/>
                  </a:lnTo>
                  <a:cubicBezTo>
                    <a:pt x="385" y="2805"/>
                    <a:pt x="411" y="2742"/>
                    <a:pt x="442" y="2678"/>
                  </a:cubicBezTo>
                  <a:lnTo>
                    <a:pt x="442" y="2678"/>
                  </a:lnTo>
                  <a:cubicBezTo>
                    <a:pt x="491" y="2585"/>
                    <a:pt x="546" y="2495"/>
                    <a:pt x="605" y="2408"/>
                  </a:cubicBezTo>
                  <a:lnTo>
                    <a:pt x="605" y="2408"/>
                  </a:lnTo>
                  <a:cubicBezTo>
                    <a:pt x="604" y="2410"/>
                    <a:pt x="602" y="2412"/>
                    <a:pt x="601" y="2414"/>
                  </a:cubicBezTo>
                  <a:lnTo>
                    <a:pt x="601" y="2414"/>
                  </a:lnTo>
                  <a:cubicBezTo>
                    <a:pt x="687" y="2292"/>
                    <a:pt x="778" y="2174"/>
                    <a:pt x="876" y="2060"/>
                  </a:cubicBezTo>
                  <a:close/>
                  <a:moveTo>
                    <a:pt x="1711" y="1"/>
                  </a:moveTo>
                  <a:cubicBezTo>
                    <a:pt x="1661" y="1"/>
                    <a:pt x="1612" y="7"/>
                    <a:pt x="1563" y="20"/>
                  </a:cubicBezTo>
                  <a:cubicBezTo>
                    <a:pt x="1456" y="50"/>
                    <a:pt x="1354" y="97"/>
                    <a:pt x="1263" y="159"/>
                  </a:cubicBezTo>
                  <a:cubicBezTo>
                    <a:pt x="1172" y="216"/>
                    <a:pt x="1088" y="281"/>
                    <a:pt x="1011" y="354"/>
                  </a:cubicBezTo>
                  <a:cubicBezTo>
                    <a:pt x="962" y="403"/>
                    <a:pt x="916" y="456"/>
                    <a:pt x="875" y="513"/>
                  </a:cubicBezTo>
                  <a:cubicBezTo>
                    <a:pt x="876" y="507"/>
                    <a:pt x="878" y="499"/>
                    <a:pt x="878" y="493"/>
                  </a:cubicBezTo>
                  <a:cubicBezTo>
                    <a:pt x="889" y="409"/>
                    <a:pt x="826" y="317"/>
                    <a:pt x="735" y="312"/>
                  </a:cubicBezTo>
                  <a:cubicBezTo>
                    <a:pt x="729" y="312"/>
                    <a:pt x="723" y="311"/>
                    <a:pt x="716" y="311"/>
                  </a:cubicBezTo>
                  <a:cubicBezTo>
                    <a:pt x="653" y="311"/>
                    <a:pt x="593" y="347"/>
                    <a:pt x="561" y="403"/>
                  </a:cubicBezTo>
                  <a:cubicBezTo>
                    <a:pt x="541" y="442"/>
                    <a:pt x="527" y="483"/>
                    <a:pt x="519" y="526"/>
                  </a:cubicBezTo>
                  <a:cubicBezTo>
                    <a:pt x="508" y="578"/>
                    <a:pt x="500" y="631"/>
                    <a:pt x="495" y="684"/>
                  </a:cubicBezTo>
                  <a:cubicBezTo>
                    <a:pt x="481" y="855"/>
                    <a:pt x="508" y="1030"/>
                    <a:pt x="555" y="1196"/>
                  </a:cubicBezTo>
                  <a:lnTo>
                    <a:pt x="534" y="1254"/>
                  </a:lnTo>
                  <a:cubicBezTo>
                    <a:pt x="511" y="1330"/>
                    <a:pt x="563" y="1413"/>
                    <a:pt x="636" y="1435"/>
                  </a:cubicBezTo>
                  <a:cubicBezTo>
                    <a:pt x="674" y="1542"/>
                    <a:pt x="716" y="1650"/>
                    <a:pt x="758" y="1756"/>
                  </a:cubicBezTo>
                  <a:cubicBezTo>
                    <a:pt x="732" y="1781"/>
                    <a:pt x="709" y="1808"/>
                    <a:pt x="685" y="1835"/>
                  </a:cubicBezTo>
                  <a:cubicBezTo>
                    <a:pt x="593" y="1938"/>
                    <a:pt x="503" y="2039"/>
                    <a:pt x="422" y="2150"/>
                  </a:cubicBezTo>
                  <a:cubicBezTo>
                    <a:pt x="289" y="2328"/>
                    <a:pt x="164" y="2519"/>
                    <a:pt x="86" y="2730"/>
                  </a:cubicBezTo>
                  <a:cubicBezTo>
                    <a:pt x="45" y="2839"/>
                    <a:pt x="18" y="2953"/>
                    <a:pt x="9" y="3070"/>
                  </a:cubicBezTo>
                  <a:cubicBezTo>
                    <a:pt x="1" y="3174"/>
                    <a:pt x="12" y="3279"/>
                    <a:pt x="42" y="3380"/>
                  </a:cubicBezTo>
                  <a:cubicBezTo>
                    <a:pt x="58" y="3432"/>
                    <a:pt x="82" y="3483"/>
                    <a:pt x="112" y="3529"/>
                  </a:cubicBezTo>
                  <a:cubicBezTo>
                    <a:pt x="140" y="3570"/>
                    <a:pt x="172" y="3608"/>
                    <a:pt x="208" y="3641"/>
                  </a:cubicBezTo>
                  <a:cubicBezTo>
                    <a:pt x="278" y="3710"/>
                    <a:pt x="365" y="3759"/>
                    <a:pt x="460" y="3785"/>
                  </a:cubicBezTo>
                  <a:lnTo>
                    <a:pt x="460" y="3784"/>
                  </a:lnTo>
                  <a:cubicBezTo>
                    <a:pt x="539" y="3806"/>
                    <a:pt x="623" y="3817"/>
                    <a:pt x="707" y="3817"/>
                  </a:cubicBezTo>
                  <a:cubicBezTo>
                    <a:pt x="711" y="3817"/>
                    <a:pt x="714" y="3817"/>
                    <a:pt x="718" y="3817"/>
                  </a:cubicBezTo>
                  <a:cubicBezTo>
                    <a:pt x="840" y="3817"/>
                    <a:pt x="960" y="3790"/>
                    <a:pt x="1073" y="3738"/>
                  </a:cubicBezTo>
                  <a:cubicBezTo>
                    <a:pt x="1169" y="3692"/>
                    <a:pt x="1253" y="3621"/>
                    <a:pt x="1313" y="3532"/>
                  </a:cubicBezTo>
                  <a:cubicBezTo>
                    <a:pt x="1367" y="3455"/>
                    <a:pt x="1403" y="3368"/>
                    <a:pt x="1421" y="3274"/>
                  </a:cubicBezTo>
                  <a:cubicBezTo>
                    <a:pt x="1453" y="3113"/>
                    <a:pt x="1422" y="2950"/>
                    <a:pt x="1394" y="2790"/>
                  </a:cubicBezTo>
                  <a:cubicBezTo>
                    <a:pt x="1364" y="2625"/>
                    <a:pt x="1324" y="2464"/>
                    <a:pt x="1275" y="2305"/>
                  </a:cubicBezTo>
                  <a:cubicBezTo>
                    <a:pt x="1221" y="2142"/>
                    <a:pt x="1164" y="1981"/>
                    <a:pt x="1104" y="1819"/>
                  </a:cubicBezTo>
                  <a:cubicBezTo>
                    <a:pt x="1187" y="1739"/>
                    <a:pt x="1272" y="1658"/>
                    <a:pt x="1356" y="1577"/>
                  </a:cubicBezTo>
                  <a:cubicBezTo>
                    <a:pt x="1481" y="1460"/>
                    <a:pt x="1603" y="1340"/>
                    <a:pt x="1725" y="1221"/>
                  </a:cubicBezTo>
                  <a:cubicBezTo>
                    <a:pt x="1840" y="1107"/>
                    <a:pt x="1959" y="996"/>
                    <a:pt x="2068" y="876"/>
                  </a:cubicBezTo>
                  <a:cubicBezTo>
                    <a:pt x="2097" y="844"/>
                    <a:pt x="2125" y="811"/>
                    <a:pt x="2152" y="776"/>
                  </a:cubicBezTo>
                  <a:cubicBezTo>
                    <a:pt x="2198" y="727"/>
                    <a:pt x="2236" y="672"/>
                    <a:pt x="2266" y="613"/>
                  </a:cubicBezTo>
                  <a:cubicBezTo>
                    <a:pt x="2307" y="526"/>
                    <a:pt x="2336" y="425"/>
                    <a:pt x="2299" y="331"/>
                  </a:cubicBezTo>
                  <a:cubicBezTo>
                    <a:pt x="2268" y="252"/>
                    <a:pt x="2211" y="184"/>
                    <a:pt x="2138" y="138"/>
                  </a:cubicBezTo>
                  <a:cubicBezTo>
                    <a:pt x="2013" y="56"/>
                    <a:pt x="1862" y="1"/>
                    <a:pt x="1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3" name="Google Shape;9383;p18"/>
            <p:cNvSpPr/>
            <p:nvPr/>
          </p:nvSpPr>
          <p:spPr>
            <a:xfrm>
              <a:off x="4265625" y="2324575"/>
              <a:ext cx="57400" cy="140625"/>
            </a:xfrm>
            <a:custGeom>
              <a:avLst/>
              <a:gdLst/>
              <a:ahLst/>
              <a:cxnLst/>
              <a:rect l="l" t="t" r="r" b="b"/>
              <a:pathLst>
                <a:path w="2296" h="5625" extrusionOk="0">
                  <a:moveTo>
                    <a:pt x="408" y="627"/>
                  </a:moveTo>
                  <a:cubicBezTo>
                    <a:pt x="408" y="627"/>
                    <a:pt x="408" y="627"/>
                    <a:pt x="408" y="627"/>
                  </a:cubicBezTo>
                  <a:lnTo>
                    <a:pt x="408" y="627"/>
                  </a:lnTo>
                  <a:cubicBezTo>
                    <a:pt x="408" y="627"/>
                    <a:pt x="408" y="627"/>
                    <a:pt x="408" y="627"/>
                  </a:cubicBezTo>
                  <a:close/>
                  <a:moveTo>
                    <a:pt x="1491" y="1118"/>
                  </a:moveTo>
                  <a:lnTo>
                    <a:pt x="1491" y="1118"/>
                  </a:lnTo>
                  <a:cubicBezTo>
                    <a:pt x="1491" y="1119"/>
                    <a:pt x="1491" y="1120"/>
                    <a:pt x="1490" y="1121"/>
                  </a:cubicBezTo>
                  <a:lnTo>
                    <a:pt x="1490" y="1121"/>
                  </a:lnTo>
                  <a:cubicBezTo>
                    <a:pt x="1491" y="1120"/>
                    <a:pt x="1491" y="1119"/>
                    <a:pt x="1491" y="1118"/>
                  </a:cubicBezTo>
                  <a:close/>
                  <a:moveTo>
                    <a:pt x="326" y="1492"/>
                  </a:moveTo>
                  <a:cubicBezTo>
                    <a:pt x="326" y="1495"/>
                    <a:pt x="326" y="1498"/>
                    <a:pt x="326" y="1501"/>
                  </a:cubicBezTo>
                  <a:cubicBezTo>
                    <a:pt x="326" y="1498"/>
                    <a:pt x="326" y="1495"/>
                    <a:pt x="326" y="1492"/>
                  </a:cubicBezTo>
                  <a:close/>
                  <a:moveTo>
                    <a:pt x="469" y="3755"/>
                  </a:moveTo>
                  <a:lnTo>
                    <a:pt x="469" y="3755"/>
                  </a:lnTo>
                  <a:cubicBezTo>
                    <a:pt x="468" y="3758"/>
                    <a:pt x="467" y="3761"/>
                    <a:pt x="466" y="3763"/>
                  </a:cubicBezTo>
                  <a:cubicBezTo>
                    <a:pt x="467" y="3761"/>
                    <a:pt x="468" y="3758"/>
                    <a:pt x="469" y="3755"/>
                  </a:cubicBezTo>
                  <a:close/>
                  <a:moveTo>
                    <a:pt x="1267" y="2774"/>
                  </a:moveTo>
                  <a:cubicBezTo>
                    <a:pt x="1254" y="2888"/>
                    <a:pt x="1240" y="3002"/>
                    <a:pt x="1229" y="3116"/>
                  </a:cubicBezTo>
                  <a:cubicBezTo>
                    <a:pt x="1213" y="3290"/>
                    <a:pt x="1197" y="3466"/>
                    <a:pt x="1180" y="3640"/>
                  </a:cubicBezTo>
                  <a:cubicBezTo>
                    <a:pt x="1165" y="3792"/>
                    <a:pt x="1156" y="3945"/>
                    <a:pt x="1140" y="4097"/>
                  </a:cubicBezTo>
                  <a:cubicBezTo>
                    <a:pt x="1105" y="4422"/>
                    <a:pt x="1078" y="4746"/>
                    <a:pt x="1023" y="5069"/>
                  </a:cubicBezTo>
                  <a:cubicBezTo>
                    <a:pt x="1013" y="5110"/>
                    <a:pt x="1004" y="5152"/>
                    <a:pt x="991" y="5191"/>
                  </a:cubicBezTo>
                  <a:cubicBezTo>
                    <a:pt x="988" y="5201"/>
                    <a:pt x="985" y="5208"/>
                    <a:pt x="980" y="5218"/>
                  </a:cubicBezTo>
                  <a:lnTo>
                    <a:pt x="985" y="5212"/>
                  </a:lnTo>
                  <a:lnTo>
                    <a:pt x="985" y="5212"/>
                  </a:lnTo>
                  <a:cubicBezTo>
                    <a:pt x="983" y="5215"/>
                    <a:pt x="982" y="5216"/>
                    <a:pt x="980" y="5220"/>
                  </a:cubicBezTo>
                  <a:lnTo>
                    <a:pt x="975" y="5227"/>
                  </a:lnTo>
                  <a:cubicBezTo>
                    <a:pt x="977" y="5224"/>
                    <a:pt x="978" y="5223"/>
                    <a:pt x="978" y="5220"/>
                  </a:cubicBezTo>
                  <a:lnTo>
                    <a:pt x="978" y="5220"/>
                  </a:lnTo>
                  <a:cubicBezTo>
                    <a:pt x="974" y="5229"/>
                    <a:pt x="966" y="5239"/>
                    <a:pt x="959" y="5246"/>
                  </a:cubicBezTo>
                  <a:lnTo>
                    <a:pt x="947" y="5258"/>
                  </a:lnTo>
                  <a:cubicBezTo>
                    <a:pt x="938" y="5265"/>
                    <a:pt x="929" y="5272"/>
                    <a:pt x="919" y="5278"/>
                  </a:cubicBezTo>
                  <a:lnTo>
                    <a:pt x="919" y="5278"/>
                  </a:lnTo>
                  <a:cubicBezTo>
                    <a:pt x="914" y="5281"/>
                    <a:pt x="910" y="5284"/>
                    <a:pt x="905" y="5286"/>
                  </a:cubicBezTo>
                  <a:lnTo>
                    <a:pt x="905" y="5286"/>
                  </a:lnTo>
                  <a:cubicBezTo>
                    <a:pt x="896" y="5291"/>
                    <a:pt x="882" y="5297"/>
                    <a:pt x="874" y="5299"/>
                  </a:cubicBezTo>
                  <a:cubicBezTo>
                    <a:pt x="866" y="5302"/>
                    <a:pt x="858" y="5303"/>
                    <a:pt x="850" y="5307"/>
                  </a:cubicBezTo>
                  <a:cubicBezTo>
                    <a:pt x="839" y="5308"/>
                    <a:pt x="827" y="5310"/>
                    <a:pt x="814" y="5311"/>
                  </a:cubicBezTo>
                  <a:cubicBezTo>
                    <a:pt x="800" y="5311"/>
                    <a:pt x="782" y="5313"/>
                    <a:pt x="766" y="5313"/>
                  </a:cubicBezTo>
                  <a:cubicBezTo>
                    <a:pt x="758" y="5313"/>
                    <a:pt x="751" y="5311"/>
                    <a:pt x="743" y="5310"/>
                  </a:cubicBezTo>
                  <a:cubicBezTo>
                    <a:pt x="727" y="5307"/>
                    <a:pt x="709" y="5303"/>
                    <a:pt x="694" y="5297"/>
                  </a:cubicBezTo>
                  <a:cubicBezTo>
                    <a:pt x="678" y="5291"/>
                    <a:pt x="663" y="5286"/>
                    <a:pt x="648" y="5278"/>
                  </a:cubicBezTo>
                  <a:cubicBezTo>
                    <a:pt x="632" y="5269"/>
                    <a:pt x="619" y="5262"/>
                    <a:pt x="602" y="5251"/>
                  </a:cubicBezTo>
                  <a:cubicBezTo>
                    <a:pt x="584" y="5239"/>
                    <a:pt x="568" y="5226"/>
                    <a:pt x="553" y="5213"/>
                  </a:cubicBezTo>
                  <a:cubicBezTo>
                    <a:pt x="534" y="5197"/>
                    <a:pt x="518" y="5183"/>
                    <a:pt x="500" y="5163"/>
                  </a:cubicBezTo>
                  <a:cubicBezTo>
                    <a:pt x="485" y="5142"/>
                    <a:pt x="469" y="5123"/>
                    <a:pt x="453" y="5099"/>
                  </a:cubicBezTo>
                  <a:cubicBezTo>
                    <a:pt x="437" y="5076"/>
                    <a:pt x="421" y="5052"/>
                    <a:pt x="409" y="5025"/>
                  </a:cubicBezTo>
                  <a:cubicBezTo>
                    <a:pt x="398" y="5000"/>
                    <a:pt x="385" y="4973"/>
                    <a:pt x="374" y="4944"/>
                  </a:cubicBezTo>
                  <a:cubicBezTo>
                    <a:pt x="358" y="4900"/>
                    <a:pt x="345" y="4852"/>
                    <a:pt x="334" y="4806"/>
                  </a:cubicBezTo>
                  <a:cubicBezTo>
                    <a:pt x="323" y="4748"/>
                    <a:pt x="315" y="4688"/>
                    <a:pt x="310" y="4628"/>
                  </a:cubicBezTo>
                  <a:cubicBezTo>
                    <a:pt x="306" y="4552"/>
                    <a:pt x="304" y="4474"/>
                    <a:pt x="307" y="4396"/>
                  </a:cubicBezTo>
                  <a:cubicBezTo>
                    <a:pt x="314" y="4301"/>
                    <a:pt x="325" y="4206"/>
                    <a:pt x="342" y="4113"/>
                  </a:cubicBezTo>
                  <a:cubicBezTo>
                    <a:pt x="352" y="4061"/>
                    <a:pt x="366" y="4012"/>
                    <a:pt x="382" y="3963"/>
                  </a:cubicBezTo>
                  <a:cubicBezTo>
                    <a:pt x="407" y="3889"/>
                    <a:pt x="440" y="3818"/>
                    <a:pt x="473" y="3749"/>
                  </a:cubicBezTo>
                  <a:lnTo>
                    <a:pt x="473" y="3749"/>
                  </a:lnTo>
                  <a:cubicBezTo>
                    <a:pt x="533" y="3629"/>
                    <a:pt x="599" y="3514"/>
                    <a:pt x="673" y="3402"/>
                  </a:cubicBezTo>
                  <a:lnTo>
                    <a:pt x="673" y="3402"/>
                  </a:lnTo>
                  <a:cubicBezTo>
                    <a:pt x="673" y="3402"/>
                    <a:pt x="673" y="3402"/>
                    <a:pt x="673" y="3402"/>
                  </a:cubicBezTo>
                  <a:lnTo>
                    <a:pt x="682" y="3388"/>
                  </a:lnTo>
                  <a:lnTo>
                    <a:pt x="682" y="3388"/>
                  </a:lnTo>
                  <a:cubicBezTo>
                    <a:pt x="679" y="3393"/>
                    <a:pt x="676" y="3397"/>
                    <a:pt x="673" y="3402"/>
                  </a:cubicBezTo>
                  <a:lnTo>
                    <a:pt x="673" y="3402"/>
                  </a:lnTo>
                  <a:cubicBezTo>
                    <a:pt x="728" y="3317"/>
                    <a:pt x="790" y="3233"/>
                    <a:pt x="855" y="3152"/>
                  </a:cubicBezTo>
                  <a:cubicBezTo>
                    <a:pt x="921" y="3081"/>
                    <a:pt x="991" y="3011"/>
                    <a:pt x="1064" y="2948"/>
                  </a:cubicBezTo>
                  <a:cubicBezTo>
                    <a:pt x="1130" y="2888"/>
                    <a:pt x="1199" y="2831"/>
                    <a:pt x="1267" y="2774"/>
                  </a:cubicBezTo>
                  <a:close/>
                  <a:moveTo>
                    <a:pt x="1944" y="1"/>
                  </a:moveTo>
                  <a:cubicBezTo>
                    <a:pt x="1938" y="1"/>
                    <a:pt x="1931" y="1"/>
                    <a:pt x="1925" y="2"/>
                  </a:cubicBezTo>
                  <a:cubicBezTo>
                    <a:pt x="1871" y="10"/>
                    <a:pt x="1825" y="46"/>
                    <a:pt x="1803" y="97"/>
                  </a:cubicBezTo>
                  <a:cubicBezTo>
                    <a:pt x="1775" y="173"/>
                    <a:pt x="1745" y="247"/>
                    <a:pt x="1718" y="323"/>
                  </a:cubicBezTo>
                  <a:cubicBezTo>
                    <a:pt x="1694" y="395"/>
                    <a:pt x="1673" y="467"/>
                    <a:pt x="1653" y="539"/>
                  </a:cubicBezTo>
                  <a:cubicBezTo>
                    <a:pt x="1629" y="627"/>
                    <a:pt x="1605" y="716"/>
                    <a:pt x="1586" y="805"/>
                  </a:cubicBezTo>
                  <a:cubicBezTo>
                    <a:pt x="1572" y="873"/>
                    <a:pt x="1558" y="939"/>
                    <a:pt x="1544" y="1006"/>
                  </a:cubicBezTo>
                  <a:cubicBezTo>
                    <a:pt x="1526" y="1047"/>
                    <a:pt x="1506" y="1088"/>
                    <a:pt x="1487" y="1129"/>
                  </a:cubicBezTo>
                  <a:cubicBezTo>
                    <a:pt x="1488" y="1126"/>
                    <a:pt x="1489" y="1123"/>
                    <a:pt x="1490" y="1121"/>
                  </a:cubicBezTo>
                  <a:lnTo>
                    <a:pt x="1490" y="1121"/>
                  </a:lnTo>
                  <a:cubicBezTo>
                    <a:pt x="1427" y="1248"/>
                    <a:pt x="1356" y="1372"/>
                    <a:pt x="1279" y="1492"/>
                  </a:cubicBezTo>
                  <a:cubicBezTo>
                    <a:pt x="1216" y="1587"/>
                    <a:pt x="1146" y="1678"/>
                    <a:pt x="1072" y="1765"/>
                  </a:cubicBezTo>
                  <a:lnTo>
                    <a:pt x="1086" y="1750"/>
                  </a:lnTo>
                  <a:lnTo>
                    <a:pt x="1086" y="1750"/>
                  </a:lnTo>
                  <a:cubicBezTo>
                    <a:pt x="1035" y="1807"/>
                    <a:pt x="985" y="1860"/>
                    <a:pt x="931" y="1913"/>
                  </a:cubicBezTo>
                  <a:cubicBezTo>
                    <a:pt x="890" y="1948"/>
                    <a:pt x="847" y="1981"/>
                    <a:pt x="803" y="2012"/>
                  </a:cubicBezTo>
                  <a:cubicBezTo>
                    <a:pt x="779" y="2027"/>
                    <a:pt x="755" y="2041"/>
                    <a:pt x="730" y="2055"/>
                  </a:cubicBezTo>
                  <a:cubicBezTo>
                    <a:pt x="714" y="2063"/>
                    <a:pt x="700" y="2069"/>
                    <a:pt x="681" y="2076"/>
                  </a:cubicBezTo>
                  <a:cubicBezTo>
                    <a:pt x="660" y="2082"/>
                    <a:pt x="641" y="2088"/>
                    <a:pt x="621" y="2093"/>
                  </a:cubicBezTo>
                  <a:cubicBezTo>
                    <a:pt x="610" y="2095"/>
                    <a:pt x="600" y="2096"/>
                    <a:pt x="591" y="2096"/>
                  </a:cubicBezTo>
                  <a:lnTo>
                    <a:pt x="575" y="2096"/>
                  </a:lnTo>
                  <a:lnTo>
                    <a:pt x="561" y="2095"/>
                  </a:lnTo>
                  <a:cubicBezTo>
                    <a:pt x="553" y="2093"/>
                    <a:pt x="545" y="2092"/>
                    <a:pt x="537" y="2090"/>
                  </a:cubicBezTo>
                  <a:cubicBezTo>
                    <a:pt x="529" y="2087"/>
                    <a:pt x="523" y="2084"/>
                    <a:pt x="515" y="2080"/>
                  </a:cubicBezTo>
                  <a:lnTo>
                    <a:pt x="505" y="2074"/>
                  </a:lnTo>
                  <a:cubicBezTo>
                    <a:pt x="502" y="2071"/>
                    <a:pt x="497" y="2069"/>
                    <a:pt x="494" y="2066"/>
                  </a:cubicBezTo>
                  <a:lnTo>
                    <a:pt x="485" y="2058"/>
                  </a:lnTo>
                  <a:cubicBezTo>
                    <a:pt x="474" y="2044"/>
                    <a:pt x="462" y="2028"/>
                    <a:pt x="451" y="2014"/>
                  </a:cubicBezTo>
                  <a:cubicBezTo>
                    <a:pt x="447" y="2006"/>
                    <a:pt x="443" y="1998"/>
                    <a:pt x="439" y="1992"/>
                  </a:cubicBezTo>
                  <a:cubicBezTo>
                    <a:pt x="426" y="1963"/>
                    <a:pt x="413" y="1936"/>
                    <a:pt x="404" y="1908"/>
                  </a:cubicBezTo>
                  <a:cubicBezTo>
                    <a:pt x="388" y="1860"/>
                    <a:pt x="377" y="1815"/>
                    <a:pt x="366" y="1767"/>
                  </a:cubicBezTo>
                  <a:cubicBezTo>
                    <a:pt x="347" y="1673"/>
                    <a:pt x="333" y="1578"/>
                    <a:pt x="325" y="1482"/>
                  </a:cubicBezTo>
                  <a:lnTo>
                    <a:pt x="325" y="1482"/>
                  </a:lnTo>
                  <a:cubicBezTo>
                    <a:pt x="317" y="1370"/>
                    <a:pt x="315" y="1256"/>
                    <a:pt x="320" y="1143"/>
                  </a:cubicBezTo>
                  <a:cubicBezTo>
                    <a:pt x="326" y="1040"/>
                    <a:pt x="337" y="939"/>
                    <a:pt x="355" y="838"/>
                  </a:cubicBezTo>
                  <a:cubicBezTo>
                    <a:pt x="369" y="768"/>
                    <a:pt x="386" y="700"/>
                    <a:pt x="407" y="632"/>
                  </a:cubicBezTo>
                  <a:cubicBezTo>
                    <a:pt x="407" y="631"/>
                    <a:pt x="407" y="630"/>
                    <a:pt x="407" y="629"/>
                  </a:cubicBezTo>
                  <a:lnTo>
                    <a:pt x="407" y="629"/>
                  </a:lnTo>
                  <a:cubicBezTo>
                    <a:pt x="408" y="629"/>
                    <a:pt x="408" y="628"/>
                    <a:pt x="408" y="628"/>
                  </a:cubicBezTo>
                  <a:lnTo>
                    <a:pt x="408" y="628"/>
                  </a:lnTo>
                  <a:cubicBezTo>
                    <a:pt x="408" y="627"/>
                    <a:pt x="408" y="627"/>
                    <a:pt x="408" y="627"/>
                  </a:cubicBezTo>
                  <a:lnTo>
                    <a:pt x="408" y="627"/>
                  </a:lnTo>
                  <a:cubicBezTo>
                    <a:pt x="424" y="585"/>
                    <a:pt x="439" y="544"/>
                    <a:pt x="458" y="502"/>
                  </a:cubicBezTo>
                  <a:cubicBezTo>
                    <a:pt x="466" y="485"/>
                    <a:pt x="475" y="469"/>
                    <a:pt x="485" y="453"/>
                  </a:cubicBezTo>
                  <a:cubicBezTo>
                    <a:pt x="570" y="453"/>
                    <a:pt x="641" y="385"/>
                    <a:pt x="646" y="300"/>
                  </a:cubicBezTo>
                  <a:cubicBezTo>
                    <a:pt x="651" y="213"/>
                    <a:pt x="587" y="138"/>
                    <a:pt x="502" y="127"/>
                  </a:cubicBezTo>
                  <a:cubicBezTo>
                    <a:pt x="488" y="125"/>
                    <a:pt x="474" y="124"/>
                    <a:pt x="460" y="124"/>
                  </a:cubicBezTo>
                  <a:cubicBezTo>
                    <a:pt x="423" y="124"/>
                    <a:pt x="386" y="131"/>
                    <a:pt x="353" y="146"/>
                  </a:cubicBezTo>
                  <a:cubicBezTo>
                    <a:pt x="293" y="170"/>
                    <a:pt x="244" y="230"/>
                    <a:pt x="212" y="284"/>
                  </a:cubicBezTo>
                  <a:cubicBezTo>
                    <a:pt x="173" y="352"/>
                    <a:pt x="141" y="425"/>
                    <a:pt x="119" y="499"/>
                  </a:cubicBezTo>
                  <a:cubicBezTo>
                    <a:pt x="94" y="577"/>
                    <a:pt x="73" y="656"/>
                    <a:pt x="57" y="735"/>
                  </a:cubicBezTo>
                  <a:cubicBezTo>
                    <a:pt x="26" y="904"/>
                    <a:pt x="10" y="1077"/>
                    <a:pt x="13" y="1249"/>
                  </a:cubicBezTo>
                  <a:cubicBezTo>
                    <a:pt x="11" y="1414"/>
                    <a:pt x="26" y="1577"/>
                    <a:pt x="52" y="1740"/>
                  </a:cubicBezTo>
                  <a:cubicBezTo>
                    <a:pt x="68" y="1849"/>
                    <a:pt x="97" y="1957"/>
                    <a:pt x="135" y="2062"/>
                  </a:cubicBezTo>
                  <a:cubicBezTo>
                    <a:pt x="166" y="2141"/>
                    <a:pt x="209" y="2225"/>
                    <a:pt x="272" y="2283"/>
                  </a:cubicBezTo>
                  <a:cubicBezTo>
                    <a:pt x="339" y="2350"/>
                    <a:pt x="426" y="2392"/>
                    <a:pt x="518" y="2405"/>
                  </a:cubicBezTo>
                  <a:cubicBezTo>
                    <a:pt x="538" y="2407"/>
                    <a:pt x="558" y="2408"/>
                    <a:pt x="578" y="2408"/>
                  </a:cubicBezTo>
                  <a:cubicBezTo>
                    <a:pt x="651" y="2408"/>
                    <a:pt x="723" y="2394"/>
                    <a:pt x="792" y="2367"/>
                  </a:cubicBezTo>
                  <a:cubicBezTo>
                    <a:pt x="988" y="2293"/>
                    <a:pt x="1148" y="2141"/>
                    <a:pt x="1286" y="1986"/>
                  </a:cubicBezTo>
                  <a:cubicBezTo>
                    <a:pt x="1322" y="1944"/>
                    <a:pt x="1357" y="1902"/>
                    <a:pt x="1390" y="1857"/>
                  </a:cubicBezTo>
                  <a:lnTo>
                    <a:pt x="1390" y="1857"/>
                  </a:lnTo>
                  <a:cubicBezTo>
                    <a:pt x="1376" y="1949"/>
                    <a:pt x="1363" y="2041"/>
                    <a:pt x="1350" y="2133"/>
                  </a:cubicBezTo>
                  <a:cubicBezTo>
                    <a:pt x="1339" y="2217"/>
                    <a:pt x="1328" y="2301"/>
                    <a:pt x="1316" y="2383"/>
                  </a:cubicBezTo>
                  <a:lnTo>
                    <a:pt x="1279" y="2413"/>
                  </a:lnTo>
                  <a:cubicBezTo>
                    <a:pt x="1216" y="2462"/>
                    <a:pt x="1154" y="2511"/>
                    <a:pt x="1092" y="2563"/>
                  </a:cubicBezTo>
                  <a:cubicBezTo>
                    <a:pt x="928" y="2699"/>
                    <a:pt x="757" y="2837"/>
                    <a:pt x="618" y="3002"/>
                  </a:cubicBezTo>
                  <a:cubicBezTo>
                    <a:pt x="545" y="3089"/>
                    <a:pt x="478" y="3181"/>
                    <a:pt x="417" y="3276"/>
                  </a:cubicBezTo>
                  <a:cubicBezTo>
                    <a:pt x="358" y="3363"/>
                    <a:pt x="301" y="3451"/>
                    <a:pt x="252" y="3543"/>
                  </a:cubicBezTo>
                  <a:cubicBezTo>
                    <a:pt x="195" y="3646"/>
                    <a:pt x="144" y="3754"/>
                    <a:pt x="103" y="3865"/>
                  </a:cubicBezTo>
                  <a:cubicBezTo>
                    <a:pt x="70" y="3964"/>
                    <a:pt x="45" y="4067"/>
                    <a:pt x="29" y="4172"/>
                  </a:cubicBezTo>
                  <a:cubicBezTo>
                    <a:pt x="11" y="4284"/>
                    <a:pt x="2" y="4398"/>
                    <a:pt x="2" y="4514"/>
                  </a:cubicBezTo>
                  <a:cubicBezTo>
                    <a:pt x="0" y="4621"/>
                    <a:pt x="8" y="4729"/>
                    <a:pt x="27" y="4835"/>
                  </a:cubicBezTo>
                  <a:cubicBezTo>
                    <a:pt x="67" y="5039"/>
                    <a:pt x="146" y="5240"/>
                    <a:pt x="291" y="5392"/>
                  </a:cubicBezTo>
                  <a:cubicBezTo>
                    <a:pt x="424" y="5531"/>
                    <a:pt x="602" y="5625"/>
                    <a:pt x="800" y="5625"/>
                  </a:cubicBezTo>
                  <a:lnTo>
                    <a:pt x="815" y="5625"/>
                  </a:lnTo>
                  <a:cubicBezTo>
                    <a:pt x="996" y="5620"/>
                    <a:pt x="1187" y="5514"/>
                    <a:pt x="1259" y="5341"/>
                  </a:cubicBezTo>
                  <a:cubicBezTo>
                    <a:pt x="1287" y="5262"/>
                    <a:pt x="1306" y="5180"/>
                    <a:pt x="1314" y="5098"/>
                  </a:cubicBezTo>
                  <a:cubicBezTo>
                    <a:pt x="1320" y="5055"/>
                    <a:pt x="1327" y="5014"/>
                    <a:pt x="1331" y="4971"/>
                  </a:cubicBezTo>
                  <a:cubicBezTo>
                    <a:pt x="1338" y="4898"/>
                    <a:pt x="1347" y="4827"/>
                    <a:pt x="1354" y="4756"/>
                  </a:cubicBezTo>
                  <a:cubicBezTo>
                    <a:pt x="1371" y="4572"/>
                    <a:pt x="1388" y="4390"/>
                    <a:pt x="1406" y="4206"/>
                  </a:cubicBezTo>
                  <a:cubicBezTo>
                    <a:pt x="1436" y="3872"/>
                    <a:pt x="1466" y="3538"/>
                    <a:pt x="1501" y="3206"/>
                  </a:cubicBezTo>
                  <a:cubicBezTo>
                    <a:pt x="1517" y="3049"/>
                    <a:pt x="1539" y="2891"/>
                    <a:pt x="1559" y="2734"/>
                  </a:cubicBezTo>
                  <a:cubicBezTo>
                    <a:pt x="1567" y="2661"/>
                    <a:pt x="1577" y="2590"/>
                    <a:pt x="1588" y="2517"/>
                  </a:cubicBezTo>
                  <a:lnTo>
                    <a:pt x="1626" y="2487"/>
                  </a:lnTo>
                  <a:cubicBezTo>
                    <a:pt x="1827" y="2327"/>
                    <a:pt x="2028" y="2166"/>
                    <a:pt x="2231" y="2006"/>
                  </a:cubicBezTo>
                  <a:cubicBezTo>
                    <a:pt x="2286" y="1960"/>
                    <a:pt x="2296" y="1878"/>
                    <a:pt x="2251" y="1821"/>
                  </a:cubicBezTo>
                  <a:cubicBezTo>
                    <a:pt x="2224" y="1787"/>
                    <a:pt x="2185" y="1770"/>
                    <a:pt x="2145" y="1770"/>
                  </a:cubicBezTo>
                  <a:cubicBezTo>
                    <a:pt x="2118" y="1770"/>
                    <a:pt x="2090" y="1778"/>
                    <a:pt x="2066" y="1796"/>
                  </a:cubicBezTo>
                  <a:lnTo>
                    <a:pt x="1643" y="2128"/>
                  </a:lnTo>
                  <a:cubicBezTo>
                    <a:pt x="1658" y="2033"/>
                    <a:pt x="1670" y="1940"/>
                    <a:pt x="1688" y="1846"/>
                  </a:cubicBezTo>
                  <a:cubicBezTo>
                    <a:pt x="1719" y="1674"/>
                    <a:pt x="1749" y="1501"/>
                    <a:pt x="1781" y="1329"/>
                  </a:cubicBezTo>
                  <a:cubicBezTo>
                    <a:pt x="1802" y="1245"/>
                    <a:pt x="1819" y="1161"/>
                    <a:pt x="1838" y="1077"/>
                  </a:cubicBezTo>
                  <a:cubicBezTo>
                    <a:pt x="1851" y="1044"/>
                    <a:pt x="1865" y="1010"/>
                    <a:pt x="1878" y="977"/>
                  </a:cubicBezTo>
                  <a:cubicBezTo>
                    <a:pt x="1908" y="898"/>
                    <a:pt x="1939" y="819"/>
                    <a:pt x="1966" y="740"/>
                  </a:cubicBezTo>
                  <a:cubicBezTo>
                    <a:pt x="1993" y="656"/>
                    <a:pt x="2022" y="572"/>
                    <a:pt x="2045" y="486"/>
                  </a:cubicBezTo>
                  <a:cubicBezTo>
                    <a:pt x="2066" y="420"/>
                    <a:pt x="2083" y="353"/>
                    <a:pt x="2104" y="287"/>
                  </a:cubicBezTo>
                  <a:cubicBezTo>
                    <a:pt x="2128" y="208"/>
                    <a:pt x="2129" y="127"/>
                    <a:pt x="2072" y="62"/>
                  </a:cubicBezTo>
                  <a:cubicBezTo>
                    <a:pt x="2041" y="23"/>
                    <a:pt x="1993" y="1"/>
                    <a:pt x="1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4" name="Google Shape;9384;p18"/>
            <p:cNvSpPr/>
            <p:nvPr/>
          </p:nvSpPr>
          <p:spPr>
            <a:xfrm>
              <a:off x="4351500" y="2357100"/>
              <a:ext cx="50050" cy="13875"/>
            </a:xfrm>
            <a:custGeom>
              <a:avLst/>
              <a:gdLst/>
              <a:ahLst/>
              <a:cxnLst/>
              <a:rect l="l" t="t" r="r" b="b"/>
              <a:pathLst>
                <a:path w="2002" h="555" extrusionOk="0">
                  <a:moveTo>
                    <a:pt x="1829" y="0"/>
                  </a:moveTo>
                  <a:cubicBezTo>
                    <a:pt x="1815" y="0"/>
                    <a:pt x="1799" y="2"/>
                    <a:pt x="1784" y="7"/>
                  </a:cubicBezTo>
                  <a:cubicBezTo>
                    <a:pt x="1673" y="39"/>
                    <a:pt x="1563" y="66"/>
                    <a:pt x="1452" y="91"/>
                  </a:cubicBezTo>
                  <a:cubicBezTo>
                    <a:pt x="1306" y="121"/>
                    <a:pt x="1159" y="148"/>
                    <a:pt x="1012" y="170"/>
                  </a:cubicBezTo>
                  <a:cubicBezTo>
                    <a:pt x="945" y="181"/>
                    <a:pt x="880" y="192"/>
                    <a:pt x="811" y="200"/>
                  </a:cubicBezTo>
                  <a:cubicBezTo>
                    <a:pt x="744" y="208"/>
                    <a:pt x="679" y="218"/>
                    <a:pt x="612" y="225"/>
                  </a:cubicBezTo>
                  <a:lnTo>
                    <a:pt x="612" y="225"/>
                  </a:lnTo>
                  <a:lnTo>
                    <a:pt x="472" y="235"/>
                  </a:lnTo>
                  <a:lnTo>
                    <a:pt x="480" y="235"/>
                  </a:lnTo>
                  <a:cubicBezTo>
                    <a:pt x="448" y="237"/>
                    <a:pt x="416" y="237"/>
                    <a:pt x="384" y="237"/>
                  </a:cubicBezTo>
                  <a:cubicBezTo>
                    <a:pt x="352" y="237"/>
                    <a:pt x="320" y="237"/>
                    <a:pt x="288" y="235"/>
                  </a:cubicBezTo>
                  <a:lnTo>
                    <a:pt x="311" y="235"/>
                  </a:lnTo>
                  <a:cubicBezTo>
                    <a:pt x="295" y="233"/>
                    <a:pt x="280" y="232"/>
                    <a:pt x="266" y="230"/>
                  </a:cubicBezTo>
                  <a:lnTo>
                    <a:pt x="257" y="224"/>
                  </a:lnTo>
                  <a:cubicBezTo>
                    <a:pt x="231" y="209"/>
                    <a:pt x="203" y="203"/>
                    <a:pt x="176" y="203"/>
                  </a:cubicBezTo>
                  <a:cubicBezTo>
                    <a:pt x="119" y="203"/>
                    <a:pt x="64" y="232"/>
                    <a:pt x="34" y="284"/>
                  </a:cubicBezTo>
                  <a:cubicBezTo>
                    <a:pt x="0" y="343"/>
                    <a:pt x="5" y="415"/>
                    <a:pt x="46" y="469"/>
                  </a:cubicBezTo>
                  <a:cubicBezTo>
                    <a:pt x="87" y="521"/>
                    <a:pt x="157" y="544"/>
                    <a:pt x="223" y="548"/>
                  </a:cubicBezTo>
                  <a:cubicBezTo>
                    <a:pt x="263" y="550"/>
                    <a:pt x="304" y="552"/>
                    <a:pt x="345" y="555"/>
                  </a:cubicBezTo>
                  <a:cubicBezTo>
                    <a:pt x="404" y="555"/>
                    <a:pt x="463" y="552"/>
                    <a:pt x="519" y="545"/>
                  </a:cubicBezTo>
                  <a:cubicBezTo>
                    <a:pt x="668" y="531"/>
                    <a:pt x="814" y="512"/>
                    <a:pt x="961" y="490"/>
                  </a:cubicBezTo>
                  <a:cubicBezTo>
                    <a:pt x="1267" y="447"/>
                    <a:pt x="1571" y="384"/>
                    <a:pt x="1868" y="301"/>
                  </a:cubicBezTo>
                  <a:cubicBezTo>
                    <a:pt x="1952" y="281"/>
                    <a:pt x="2001" y="194"/>
                    <a:pt x="1977" y="111"/>
                  </a:cubicBezTo>
                  <a:cubicBezTo>
                    <a:pt x="1958" y="44"/>
                    <a:pt x="1896" y="0"/>
                    <a:pt x="1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5" name="Google Shape;9385;p18"/>
            <p:cNvSpPr/>
            <p:nvPr/>
          </p:nvSpPr>
          <p:spPr>
            <a:xfrm>
              <a:off x="4365175" y="2329100"/>
              <a:ext cx="24525" cy="70500"/>
            </a:xfrm>
            <a:custGeom>
              <a:avLst/>
              <a:gdLst/>
              <a:ahLst/>
              <a:cxnLst/>
              <a:rect l="l" t="t" r="r" b="b"/>
              <a:pathLst>
                <a:path w="981" h="2820" extrusionOk="0">
                  <a:moveTo>
                    <a:pt x="813" y="1"/>
                  </a:moveTo>
                  <a:cubicBezTo>
                    <a:pt x="749" y="1"/>
                    <a:pt x="690" y="41"/>
                    <a:pt x="660" y="101"/>
                  </a:cubicBezTo>
                  <a:cubicBezTo>
                    <a:pt x="617" y="193"/>
                    <a:pt x="574" y="285"/>
                    <a:pt x="531" y="377"/>
                  </a:cubicBezTo>
                  <a:cubicBezTo>
                    <a:pt x="501" y="440"/>
                    <a:pt x="477" y="503"/>
                    <a:pt x="451" y="568"/>
                  </a:cubicBezTo>
                  <a:cubicBezTo>
                    <a:pt x="394" y="706"/>
                    <a:pt x="348" y="848"/>
                    <a:pt x="300" y="991"/>
                  </a:cubicBezTo>
                  <a:lnTo>
                    <a:pt x="303" y="985"/>
                  </a:lnTo>
                  <a:lnTo>
                    <a:pt x="303" y="985"/>
                  </a:lnTo>
                  <a:cubicBezTo>
                    <a:pt x="280" y="1051"/>
                    <a:pt x="265" y="1121"/>
                    <a:pt x="246" y="1187"/>
                  </a:cubicBezTo>
                  <a:cubicBezTo>
                    <a:pt x="231" y="1249"/>
                    <a:pt x="210" y="1309"/>
                    <a:pt x="197" y="1371"/>
                  </a:cubicBezTo>
                  <a:cubicBezTo>
                    <a:pt x="167" y="1505"/>
                    <a:pt x="134" y="1638"/>
                    <a:pt x="110" y="1773"/>
                  </a:cubicBezTo>
                  <a:cubicBezTo>
                    <a:pt x="96" y="1857"/>
                    <a:pt x="82" y="1941"/>
                    <a:pt x="66" y="2023"/>
                  </a:cubicBezTo>
                  <a:cubicBezTo>
                    <a:pt x="53" y="2091"/>
                    <a:pt x="47" y="2161"/>
                    <a:pt x="37" y="2230"/>
                  </a:cubicBezTo>
                  <a:cubicBezTo>
                    <a:pt x="17" y="2376"/>
                    <a:pt x="6" y="2523"/>
                    <a:pt x="3" y="2670"/>
                  </a:cubicBezTo>
                  <a:cubicBezTo>
                    <a:pt x="1" y="2753"/>
                    <a:pt x="75" y="2819"/>
                    <a:pt x="153" y="2819"/>
                  </a:cubicBezTo>
                  <a:lnTo>
                    <a:pt x="155" y="2819"/>
                  </a:lnTo>
                  <a:cubicBezTo>
                    <a:pt x="237" y="2816"/>
                    <a:pt x="303" y="2750"/>
                    <a:pt x="303" y="2667"/>
                  </a:cubicBezTo>
                  <a:cubicBezTo>
                    <a:pt x="305" y="2637"/>
                    <a:pt x="305" y="2609"/>
                    <a:pt x="305" y="2579"/>
                  </a:cubicBezTo>
                  <a:cubicBezTo>
                    <a:pt x="314" y="2447"/>
                    <a:pt x="327" y="2317"/>
                    <a:pt x="344" y="2186"/>
                  </a:cubicBezTo>
                  <a:cubicBezTo>
                    <a:pt x="363" y="2050"/>
                    <a:pt x="392" y="1917"/>
                    <a:pt x="416" y="1781"/>
                  </a:cubicBezTo>
                  <a:cubicBezTo>
                    <a:pt x="428" y="1721"/>
                    <a:pt x="443" y="1660"/>
                    <a:pt x="457" y="1600"/>
                  </a:cubicBezTo>
                  <a:cubicBezTo>
                    <a:pt x="468" y="1550"/>
                    <a:pt x="479" y="1496"/>
                    <a:pt x="493" y="1445"/>
                  </a:cubicBezTo>
                  <a:cubicBezTo>
                    <a:pt x="528" y="1328"/>
                    <a:pt x="561" y="1211"/>
                    <a:pt x="595" y="1094"/>
                  </a:cubicBezTo>
                  <a:cubicBezTo>
                    <a:pt x="641" y="969"/>
                    <a:pt x="680" y="840"/>
                    <a:pt x="734" y="715"/>
                  </a:cubicBezTo>
                  <a:cubicBezTo>
                    <a:pt x="762" y="649"/>
                    <a:pt x="789" y="581"/>
                    <a:pt x="821" y="516"/>
                  </a:cubicBezTo>
                  <a:lnTo>
                    <a:pt x="929" y="294"/>
                  </a:lnTo>
                  <a:lnTo>
                    <a:pt x="952" y="245"/>
                  </a:lnTo>
                  <a:cubicBezTo>
                    <a:pt x="978" y="201"/>
                    <a:pt x="981" y="147"/>
                    <a:pt x="962" y="98"/>
                  </a:cubicBezTo>
                  <a:cubicBezTo>
                    <a:pt x="944" y="60"/>
                    <a:pt x="913" y="28"/>
                    <a:pt x="873" y="13"/>
                  </a:cubicBezTo>
                  <a:cubicBezTo>
                    <a:pt x="853" y="4"/>
                    <a:pt x="833" y="1"/>
                    <a:pt x="8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6" name="Google Shape;9386;p18"/>
            <p:cNvSpPr/>
            <p:nvPr/>
          </p:nvSpPr>
          <p:spPr>
            <a:xfrm>
              <a:off x="4411875" y="2325325"/>
              <a:ext cx="53275" cy="59875"/>
            </a:xfrm>
            <a:custGeom>
              <a:avLst/>
              <a:gdLst/>
              <a:ahLst/>
              <a:cxnLst/>
              <a:rect l="l" t="t" r="r" b="b"/>
              <a:pathLst>
                <a:path w="2131" h="2395" extrusionOk="0">
                  <a:moveTo>
                    <a:pt x="549" y="648"/>
                  </a:moveTo>
                  <a:cubicBezTo>
                    <a:pt x="549" y="648"/>
                    <a:pt x="549" y="649"/>
                    <a:pt x="550" y="650"/>
                  </a:cubicBezTo>
                  <a:cubicBezTo>
                    <a:pt x="550" y="649"/>
                    <a:pt x="549" y="649"/>
                    <a:pt x="549" y="648"/>
                  </a:cubicBezTo>
                  <a:close/>
                  <a:moveTo>
                    <a:pt x="188" y="1"/>
                  </a:moveTo>
                  <a:cubicBezTo>
                    <a:pt x="181" y="1"/>
                    <a:pt x="174" y="1"/>
                    <a:pt x="167" y="2"/>
                  </a:cubicBezTo>
                  <a:cubicBezTo>
                    <a:pt x="105" y="8"/>
                    <a:pt x="39" y="46"/>
                    <a:pt x="18" y="108"/>
                  </a:cubicBezTo>
                  <a:cubicBezTo>
                    <a:pt x="6" y="140"/>
                    <a:pt x="1" y="173"/>
                    <a:pt x="4" y="205"/>
                  </a:cubicBezTo>
                  <a:cubicBezTo>
                    <a:pt x="7" y="225"/>
                    <a:pt x="14" y="246"/>
                    <a:pt x="23" y="265"/>
                  </a:cubicBezTo>
                  <a:cubicBezTo>
                    <a:pt x="50" y="326"/>
                    <a:pt x="110" y="362"/>
                    <a:pt x="173" y="362"/>
                  </a:cubicBezTo>
                  <a:cubicBezTo>
                    <a:pt x="192" y="362"/>
                    <a:pt x="212" y="359"/>
                    <a:pt x="230" y="352"/>
                  </a:cubicBezTo>
                  <a:cubicBezTo>
                    <a:pt x="268" y="379"/>
                    <a:pt x="305" y="407"/>
                    <a:pt x="341" y="437"/>
                  </a:cubicBezTo>
                  <a:cubicBezTo>
                    <a:pt x="414" y="505"/>
                    <a:pt x="483" y="574"/>
                    <a:pt x="549" y="648"/>
                  </a:cubicBezTo>
                  <a:lnTo>
                    <a:pt x="549" y="648"/>
                  </a:lnTo>
                  <a:cubicBezTo>
                    <a:pt x="549" y="648"/>
                    <a:pt x="549" y="647"/>
                    <a:pt x="549" y="646"/>
                  </a:cubicBezTo>
                  <a:lnTo>
                    <a:pt x="549" y="646"/>
                  </a:lnTo>
                  <a:cubicBezTo>
                    <a:pt x="634" y="745"/>
                    <a:pt x="715" y="847"/>
                    <a:pt x="796" y="952"/>
                  </a:cubicBezTo>
                  <a:cubicBezTo>
                    <a:pt x="868" y="1060"/>
                    <a:pt x="940" y="1169"/>
                    <a:pt x="1008" y="1275"/>
                  </a:cubicBezTo>
                  <a:cubicBezTo>
                    <a:pt x="1076" y="1382"/>
                    <a:pt x="1142" y="1490"/>
                    <a:pt x="1215" y="1595"/>
                  </a:cubicBezTo>
                  <a:lnTo>
                    <a:pt x="1212" y="1593"/>
                  </a:lnTo>
                  <a:lnTo>
                    <a:pt x="1212" y="1593"/>
                  </a:lnTo>
                  <a:lnTo>
                    <a:pt x="1234" y="1623"/>
                  </a:lnTo>
                  <a:lnTo>
                    <a:pt x="1229" y="1618"/>
                  </a:lnTo>
                  <a:lnTo>
                    <a:pt x="1335" y="1773"/>
                  </a:lnTo>
                  <a:cubicBezTo>
                    <a:pt x="1332" y="1769"/>
                    <a:pt x="1329" y="1764"/>
                    <a:pt x="1326" y="1759"/>
                  </a:cubicBezTo>
                  <a:lnTo>
                    <a:pt x="1326" y="1759"/>
                  </a:lnTo>
                  <a:cubicBezTo>
                    <a:pt x="1476" y="1975"/>
                    <a:pt x="1652" y="2174"/>
                    <a:pt x="1848" y="2350"/>
                  </a:cubicBezTo>
                  <a:cubicBezTo>
                    <a:pt x="1878" y="2378"/>
                    <a:pt x="1919" y="2394"/>
                    <a:pt x="1961" y="2394"/>
                  </a:cubicBezTo>
                  <a:cubicBezTo>
                    <a:pt x="1962" y="2394"/>
                    <a:pt x="1964" y="2394"/>
                    <a:pt x="1966" y="2394"/>
                  </a:cubicBezTo>
                  <a:cubicBezTo>
                    <a:pt x="2005" y="2394"/>
                    <a:pt x="2041" y="2377"/>
                    <a:pt x="2068" y="2350"/>
                  </a:cubicBezTo>
                  <a:cubicBezTo>
                    <a:pt x="2125" y="2293"/>
                    <a:pt x="2130" y="2187"/>
                    <a:pt x="2068" y="2130"/>
                  </a:cubicBezTo>
                  <a:cubicBezTo>
                    <a:pt x="1976" y="2050"/>
                    <a:pt x="1889" y="1967"/>
                    <a:pt x="1806" y="1880"/>
                  </a:cubicBezTo>
                  <a:cubicBezTo>
                    <a:pt x="1772" y="1843"/>
                    <a:pt x="1739" y="1805"/>
                    <a:pt x="1706" y="1767"/>
                  </a:cubicBezTo>
                  <a:cubicBezTo>
                    <a:pt x="1673" y="1729"/>
                    <a:pt x="1644" y="1686"/>
                    <a:pt x="1612" y="1647"/>
                  </a:cubicBezTo>
                  <a:cubicBezTo>
                    <a:pt x="1554" y="1569"/>
                    <a:pt x="1500" y="1489"/>
                    <a:pt x="1445" y="1410"/>
                  </a:cubicBezTo>
                  <a:lnTo>
                    <a:pt x="1445" y="1410"/>
                  </a:lnTo>
                  <a:lnTo>
                    <a:pt x="1456" y="1425"/>
                  </a:lnTo>
                  <a:cubicBezTo>
                    <a:pt x="1381" y="1313"/>
                    <a:pt x="1308" y="1200"/>
                    <a:pt x="1237" y="1086"/>
                  </a:cubicBezTo>
                  <a:cubicBezTo>
                    <a:pt x="1209" y="1039"/>
                    <a:pt x="1179" y="991"/>
                    <a:pt x="1149" y="946"/>
                  </a:cubicBezTo>
                  <a:cubicBezTo>
                    <a:pt x="1109" y="887"/>
                    <a:pt x="1074" y="827"/>
                    <a:pt x="1031" y="768"/>
                  </a:cubicBezTo>
                  <a:cubicBezTo>
                    <a:pt x="989" y="711"/>
                    <a:pt x="948" y="653"/>
                    <a:pt x="903" y="596"/>
                  </a:cubicBezTo>
                  <a:cubicBezTo>
                    <a:pt x="796" y="460"/>
                    <a:pt x="683" y="323"/>
                    <a:pt x="553" y="208"/>
                  </a:cubicBezTo>
                  <a:cubicBezTo>
                    <a:pt x="492" y="151"/>
                    <a:pt x="425" y="89"/>
                    <a:pt x="349" y="53"/>
                  </a:cubicBezTo>
                  <a:cubicBezTo>
                    <a:pt x="298" y="27"/>
                    <a:pt x="245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7" name="Google Shape;9387;p18"/>
            <p:cNvSpPr/>
            <p:nvPr/>
          </p:nvSpPr>
          <p:spPr>
            <a:xfrm>
              <a:off x="4420625" y="2329325"/>
              <a:ext cx="53300" cy="75925"/>
            </a:xfrm>
            <a:custGeom>
              <a:avLst/>
              <a:gdLst/>
              <a:ahLst/>
              <a:cxnLst/>
              <a:rect l="l" t="t" r="r" b="b"/>
              <a:pathLst>
                <a:path w="2132" h="3037" extrusionOk="0">
                  <a:moveTo>
                    <a:pt x="1870" y="346"/>
                  </a:moveTo>
                  <a:lnTo>
                    <a:pt x="1870" y="346"/>
                  </a:lnTo>
                  <a:cubicBezTo>
                    <a:pt x="1866" y="350"/>
                    <a:pt x="1862" y="353"/>
                    <a:pt x="1858" y="357"/>
                  </a:cubicBezTo>
                  <a:cubicBezTo>
                    <a:pt x="1862" y="353"/>
                    <a:pt x="1866" y="350"/>
                    <a:pt x="1870" y="346"/>
                  </a:cubicBezTo>
                  <a:close/>
                  <a:moveTo>
                    <a:pt x="1901" y="0"/>
                  </a:moveTo>
                  <a:cubicBezTo>
                    <a:pt x="1862" y="0"/>
                    <a:pt x="1823" y="4"/>
                    <a:pt x="1783" y="21"/>
                  </a:cubicBezTo>
                  <a:cubicBezTo>
                    <a:pt x="1693" y="61"/>
                    <a:pt x="1619" y="138"/>
                    <a:pt x="1558" y="216"/>
                  </a:cubicBezTo>
                  <a:cubicBezTo>
                    <a:pt x="1452" y="355"/>
                    <a:pt x="1357" y="504"/>
                    <a:pt x="1280" y="662"/>
                  </a:cubicBezTo>
                  <a:cubicBezTo>
                    <a:pt x="1197" y="820"/>
                    <a:pt x="1114" y="979"/>
                    <a:pt x="1033" y="1137"/>
                  </a:cubicBezTo>
                  <a:cubicBezTo>
                    <a:pt x="949" y="1303"/>
                    <a:pt x="862" y="1468"/>
                    <a:pt x="772" y="1632"/>
                  </a:cubicBezTo>
                  <a:cubicBezTo>
                    <a:pt x="618" y="1919"/>
                    <a:pt x="450" y="2201"/>
                    <a:pt x="270" y="2473"/>
                  </a:cubicBezTo>
                  <a:lnTo>
                    <a:pt x="271" y="2470"/>
                  </a:lnTo>
                  <a:lnTo>
                    <a:pt x="271" y="2470"/>
                  </a:lnTo>
                  <a:cubicBezTo>
                    <a:pt x="200" y="2576"/>
                    <a:pt x="129" y="2682"/>
                    <a:pt x="55" y="2788"/>
                  </a:cubicBezTo>
                  <a:cubicBezTo>
                    <a:pt x="1" y="2862"/>
                    <a:pt x="21" y="2967"/>
                    <a:pt x="102" y="3014"/>
                  </a:cubicBezTo>
                  <a:cubicBezTo>
                    <a:pt x="124" y="3029"/>
                    <a:pt x="150" y="3035"/>
                    <a:pt x="176" y="3037"/>
                  </a:cubicBezTo>
                  <a:cubicBezTo>
                    <a:pt x="232" y="3035"/>
                    <a:pt x="283" y="3007"/>
                    <a:pt x="313" y="2959"/>
                  </a:cubicBezTo>
                  <a:cubicBezTo>
                    <a:pt x="415" y="2798"/>
                    <a:pt x="517" y="2638"/>
                    <a:pt x="618" y="2476"/>
                  </a:cubicBezTo>
                  <a:cubicBezTo>
                    <a:pt x="803" y="2182"/>
                    <a:pt x="976" y="1881"/>
                    <a:pt x="1144" y="1575"/>
                  </a:cubicBezTo>
                  <a:cubicBezTo>
                    <a:pt x="1223" y="1431"/>
                    <a:pt x="1299" y="1284"/>
                    <a:pt x="1375" y="1137"/>
                  </a:cubicBezTo>
                  <a:cubicBezTo>
                    <a:pt x="1414" y="1061"/>
                    <a:pt x="1457" y="987"/>
                    <a:pt x="1497" y="911"/>
                  </a:cubicBezTo>
                  <a:cubicBezTo>
                    <a:pt x="1562" y="790"/>
                    <a:pt x="1628" y="670"/>
                    <a:pt x="1702" y="554"/>
                  </a:cubicBezTo>
                  <a:cubicBezTo>
                    <a:pt x="1739" y="501"/>
                    <a:pt x="1778" y="447"/>
                    <a:pt x="1821" y="396"/>
                  </a:cubicBezTo>
                  <a:cubicBezTo>
                    <a:pt x="1838" y="379"/>
                    <a:pt x="1855" y="363"/>
                    <a:pt x="1871" y="345"/>
                  </a:cubicBezTo>
                  <a:lnTo>
                    <a:pt x="1871" y="345"/>
                  </a:lnTo>
                  <a:cubicBezTo>
                    <a:pt x="1879" y="338"/>
                    <a:pt x="1887" y="331"/>
                    <a:pt x="1896" y="325"/>
                  </a:cubicBezTo>
                  <a:cubicBezTo>
                    <a:pt x="1897" y="325"/>
                    <a:pt x="1899" y="323"/>
                    <a:pt x="1899" y="323"/>
                  </a:cubicBezTo>
                  <a:lnTo>
                    <a:pt x="1915" y="325"/>
                  </a:lnTo>
                  <a:cubicBezTo>
                    <a:pt x="1921" y="327"/>
                    <a:pt x="1926" y="327"/>
                    <a:pt x="1932" y="328"/>
                  </a:cubicBezTo>
                  <a:cubicBezTo>
                    <a:pt x="1941" y="330"/>
                    <a:pt x="1950" y="330"/>
                    <a:pt x="1960" y="330"/>
                  </a:cubicBezTo>
                  <a:cubicBezTo>
                    <a:pt x="2042" y="330"/>
                    <a:pt x="2113" y="268"/>
                    <a:pt x="2122" y="182"/>
                  </a:cubicBezTo>
                  <a:cubicBezTo>
                    <a:pt x="2131" y="89"/>
                    <a:pt x="2060" y="7"/>
                    <a:pt x="1965" y="2"/>
                  </a:cubicBezTo>
                  <a:lnTo>
                    <a:pt x="1954" y="2"/>
                  </a:lnTo>
                  <a:cubicBezTo>
                    <a:pt x="1936" y="1"/>
                    <a:pt x="1919" y="0"/>
                    <a:pt x="19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8" name="Google Shape;9388;p18"/>
            <p:cNvSpPr/>
            <p:nvPr/>
          </p:nvSpPr>
          <p:spPr>
            <a:xfrm>
              <a:off x="4484025" y="2295975"/>
              <a:ext cx="43525" cy="41450"/>
            </a:xfrm>
            <a:custGeom>
              <a:avLst/>
              <a:gdLst/>
              <a:ahLst/>
              <a:cxnLst/>
              <a:rect l="l" t="t" r="r" b="b"/>
              <a:pathLst>
                <a:path w="1741" h="1658" extrusionOk="0">
                  <a:moveTo>
                    <a:pt x="640" y="0"/>
                  </a:moveTo>
                  <a:cubicBezTo>
                    <a:pt x="590" y="0"/>
                    <a:pt x="540" y="7"/>
                    <a:pt x="491" y="19"/>
                  </a:cubicBezTo>
                  <a:cubicBezTo>
                    <a:pt x="400" y="40"/>
                    <a:pt x="313" y="76"/>
                    <a:pt x="233" y="127"/>
                  </a:cubicBezTo>
                  <a:cubicBezTo>
                    <a:pt x="153" y="174"/>
                    <a:pt x="88" y="244"/>
                    <a:pt x="45" y="328"/>
                  </a:cubicBezTo>
                  <a:cubicBezTo>
                    <a:pt x="10" y="402"/>
                    <a:pt x="1" y="492"/>
                    <a:pt x="43" y="565"/>
                  </a:cubicBezTo>
                  <a:cubicBezTo>
                    <a:pt x="84" y="628"/>
                    <a:pt x="154" y="667"/>
                    <a:pt x="228" y="667"/>
                  </a:cubicBezTo>
                  <a:cubicBezTo>
                    <a:pt x="237" y="667"/>
                    <a:pt x="246" y="666"/>
                    <a:pt x="256" y="665"/>
                  </a:cubicBezTo>
                  <a:cubicBezTo>
                    <a:pt x="344" y="651"/>
                    <a:pt x="430" y="616"/>
                    <a:pt x="515" y="592"/>
                  </a:cubicBezTo>
                  <a:cubicBezTo>
                    <a:pt x="583" y="573"/>
                    <a:pt x="650" y="556"/>
                    <a:pt x="718" y="540"/>
                  </a:cubicBezTo>
                  <a:lnTo>
                    <a:pt x="792" y="525"/>
                  </a:lnTo>
                  <a:lnTo>
                    <a:pt x="792" y="525"/>
                  </a:lnTo>
                  <a:cubicBezTo>
                    <a:pt x="791" y="533"/>
                    <a:pt x="791" y="541"/>
                    <a:pt x="789" y="551"/>
                  </a:cubicBezTo>
                  <a:cubicBezTo>
                    <a:pt x="784" y="568"/>
                    <a:pt x="780" y="587"/>
                    <a:pt x="773" y="605"/>
                  </a:cubicBezTo>
                  <a:cubicBezTo>
                    <a:pt x="761" y="639"/>
                    <a:pt x="746" y="673"/>
                    <a:pt x="730" y="706"/>
                  </a:cubicBezTo>
                  <a:cubicBezTo>
                    <a:pt x="705" y="755"/>
                    <a:pt x="678" y="803"/>
                    <a:pt x="648" y="847"/>
                  </a:cubicBezTo>
                  <a:cubicBezTo>
                    <a:pt x="599" y="916"/>
                    <a:pt x="547" y="983"/>
                    <a:pt x="493" y="1045"/>
                  </a:cubicBezTo>
                  <a:cubicBezTo>
                    <a:pt x="463" y="1076"/>
                    <a:pt x="431" y="1108"/>
                    <a:pt x="403" y="1141"/>
                  </a:cubicBezTo>
                  <a:cubicBezTo>
                    <a:pt x="354" y="1200"/>
                    <a:pt x="322" y="1265"/>
                    <a:pt x="335" y="1344"/>
                  </a:cubicBezTo>
                  <a:cubicBezTo>
                    <a:pt x="358" y="1518"/>
                    <a:pt x="563" y="1581"/>
                    <a:pt x="710" y="1611"/>
                  </a:cubicBezTo>
                  <a:cubicBezTo>
                    <a:pt x="874" y="1642"/>
                    <a:pt x="1040" y="1658"/>
                    <a:pt x="1208" y="1658"/>
                  </a:cubicBezTo>
                  <a:cubicBezTo>
                    <a:pt x="1224" y="1658"/>
                    <a:pt x="1239" y="1658"/>
                    <a:pt x="1254" y="1657"/>
                  </a:cubicBezTo>
                  <a:cubicBezTo>
                    <a:pt x="1368" y="1657"/>
                    <a:pt x="1484" y="1653"/>
                    <a:pt x="1596" y="1651"/>
                  </a:cubicBezTo>
                  <a:cubicBezTo>
                    <a:pt x="1677" y="1646"/>
                    <a:pt x="1740" y="1580"/>
                    <a:pt x="1739" y="1499"/>
                  </a:cubicBezTo>
                  <a:cubicBezTo>
                    <a:pt x="1739" y="1420"/>
                    <a:pt x="1674" y="1353"/>
                    <a:pt x="1593" y="1352"/>
                  </a:cubicBezTo>
                  <a:cubicBezTo>
                    <a:pt x="1421" y="1352"/>
                    <a:pt x="1248" y="1350"/>
                    <a:pt x="1076" y="1341"/>
                  </a:cubicBezTo>
                  <a:cubicBezTo>
                    <a:pt x="995" y="1336"/>
                    <a:pt x="912" y="1326"/>
                    <a:pt x="832" y="1312"/>
                  </a:cubicBezTo>
                  <a:cubicBezTo>
                    <a:pt x="791" y="1304"/>
                    <a:pt x="749" y="1295"/>
                    <a:pt x="710" y="1282"/>
                  </a:cubicBezTo>
                  <a:cubicBezTo>
                    <a:pt x="748" y="1238"/>
                    <a:pt x="784" y="1192"/>
                    <a:pt x="819" y="1146"/>
                  </a:cubicBezTo>
                  <a:cubicBezTo>
                    <a:pt x="924" y="1008"/>
                    <a:pt x="1022" y="861"/>
                    <a:pt x="1076" y="696"/>
                  </a:cubicBezTo>
                  <a:cubicBezTo>
                    <a:pt x="1107" y="606"/>
                    <a:pt x="1126" y="502"/>
                    <a:pt x="1110" y="405"/>
                  </a:cubicBezTo>
                  <a:cubicBezTo>
                    <a:pt x="1096" y="315"/>
                    <a:pt x="1058" y="229"/>
                    <a:pt x="1001" y="157"/>
                  </a:cubicBezTo>
                  <a:cubicBezTo>
                    <a:pt x="912" y="48"/>
                    <a:pt x="77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89" name="Google Shape;9389;p18"/>
            <p:cNvSpPr/>
            <p:nvPr/>
          </p:nvSpPr>
          <p:spPr>
            <a:xfrm>
              <a:off x="4538525" y="2336000"/>
              <a:ext cx="29475" cy="15025"/>
            </a:xfrm>
            <a:custGeom>
              <a:avLst/>
              <a:gdLst/>
              <a:ahLst/>
              <a:cxnLst/>
              <a:rect l="l" t="t" r="r" b="b"/>
              <a:pathLst>
                <a:path w="1179" h="601" extrusionOk="0">
                  <a:moveTo>
                    <a:pt x="169" y="1"/>
                  </a:moveTo>
                  <a:cubicBezTo>
                    <a:pt x="167" y="1"/>
                    <a:pt x="165" y="1"/>
                    <a:pt x="163" y="1"/>
                  </a:cubicBezTo>
                  <a:cubicBezTo>
                    <a:pt x="75" y="3"/>
                    <a:pt x="4" y="77"/>
                    <a:pt x="4" y="166"/>
                  </a:cubicBezTo>
                  <a:cubicBezTo>
                    <a:pt x="0" y="313"/>
                    <a:pt x="133" y="392"/>
                    <a:pt x="255" y="441"/>
                  </a:cubicBezTo>
                  <a:cubicBezTo>
                    <a:pt x="342" y="476"/>
                    <a:pt x="433" y="504"/>
                    <a:pt x="524" y="525"/>
                  </a:cubicBezTo>
                  <a:cubicBezTo>
                    <a:pt x="600" y="542"/>
                    <a:pt x="676" y="557"/>
                    <a:pt x="754" y="571"/>
                  </a:cubicBezTo>
                  <a:cubicBezTo>
                    <a:pt x="835" y="585"/>
                    <a:pt x="915" y="593"/>
                    <a:pt x="996" y="599"/>
                  </a:cubicBezTo>
                  <a:cubicBezTo>
                    <a:pt x="1002" y="601"/>
                    <a:pt x="1007" y="601"/>
                    <a:pt x="1012" y="601"/>
                  </a:cubicBezTo>
                  <a:cubicBezTo>
                    <a:pt x="1013" y="601"/>
                    <a:pt x="1014" y="601"/>
                    <a:pt x="1015" y="601"/>
                  </a:cubicBezTo>
                  <a:cubicBezTo>
                    <a:pt x="1098" y="601"/>
                    <a:pt x="1167" y="538"/>
                    <a:pt x="1173" y="455"/>
                  </a:cubicBezTo>
                  <a:cubicBezTo>
                    <a:pt x="1178" y="371"/>
                    <a:pt x="1118" y="299"/>
                    <a:pt x="1034" y="287"/>
                  </a:cubicBezTo>
                  <a:cubicBezTo>
                    <a:pt x="964" y="283"/>
                    <a:pt x="896" y="275"/>
                    <a:pt x="825" y="267"/>
                  </a:cubicBezTo>
                  <a:cubicBezTo>
                    <a:pt x="790" y="261"/>
                    <a:pt x="754" y="254"/>
                    <a:pt x="719" y="246"/>
                  </a:cubicBezTo>
                  <a:cubicBezTo>
                    <a:pt x="637" y="227"/>
                    <a:pt x="554" y="207"/>
                    <a:pt x="472" y="183"/>
                  </a:cubicBezTo>
                  <a:cubicBezTo>
                    <a:pt x="431" y="167"/>
                    <a:pt x="390" y="151"/>
                    <a:pt x="350" y="134"/>
                  </a:cubicBezTo>
                  <a:cubicBezTo>
                    <a:pt x="341" y="129"/>
                    <a:pt x="331" y="123"/>
                    <a:pt x="322" y="118"/>
                  </a:cubicBezTo>
                  <a:cubicBezTo>
                    <a:pt x="314" y="91"/>
                    <a:pt x="300" y="67"/>
                    <a:pt x="281" y="48"/>
                  </a:cubicBezTo>
                  <a:cubicBezTo>
                    <a:pt x="250" y="18"/>
                    <a:pt x="211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0" name="Google Shape;9390;p18"/>
            <p:cNvSpPr/>
            <p:nvPr/>
          </p:nvSpPr>
          <p:spPr>
            <a:xfrm>
              <a:off x="4534950" y="2356625"/>
              <a:ext cx="38150" cy="12500"/>
            </a:xfrm>
            <a:custGeom>
              <a:avLst/>
              <a:gdLst/>
              <a:ahLst/>
              <a:cxnLst/>
              <a:rect l="l" t="t" r="r" b="b"/>
              <a:pathLst>
                <a:path w="1526" h="500" extrusionOk="0">
                  <a:moveTo>
                    <a:pt x="1360" y="1"/>
                  </a:moveTo>
                  <a:cubicBezTo>
                    <a:pt x="1354" y="1"/>
                    <a:pt x="1347" y="1"/>
                    <a:pt x="1340" y="2"/>
                  </a:cubicBezTo>
                  <a:cubicBezTo>
                    <a:pt x="1191" y="31"/>
                    <a:pt x="1041" y="56"/>
                    <a:pt x="892" y="85"/>
                  </a:cubicBezTo>
                  <a:cubicBezTo>
                    <a:pt x="704" y="118"/>
                    <a:pt x="517" y="154"/>
                    <a:pt x="329" y="172"/>
                  </a:cubicBezTo>
                  <a:cubicBezTo>
                    <a:pt x="306" y="173"/>
                    <a:pt x="284" y="173"/>
                    <a:pt x="262" y="173"/>
                  </a:cubicBezTo>
                  <a:cubicBezTo>
                    <a:pt x="242" y="159"/>
                    <a:pt x="216" y="149"/>
                    <a:pt x="191" y="146"/>
                  </a:cubicBezTo>
                  <a:cubicBezTo>
                    <a:pt x="185" y="146"/>
                    <a:pt x="180" y="145"/>
                    <a:pt x="174" y="145"/>
                  </a:cubicBezTo>
                  <a:cubicBezTo>
                    <a:pt x="93" y="145"/>
                    <a:pt x="12" y="206"/>
                    <a:pt x="7" y="290"/>
                  </a:cubicBezTo>
                  <a:cubicBezTo>
                    <a:pt x="1" y="354"/>
                    <a:pt x="28" y="417"/>
                    <a:pt x="80" y="455"/>
                  </a:cubicBezTo>
                  <a:cubicBezTo>
                    <a:pt x="128" y="491"/>
                    <a:pt x="189" y="499"/>
                    <a:pt x="250" y="499"/>
                  </a:cubicBezTo>
                  <a:cubicBezTo>
                    <a:pt x="269" y="499"/>
                    <a:pt x="286" y="498"/>
                    <a:pt x="303" y="498"/>
                  </a:cubicBezTo>
                  <a:cubicBezTo>
                    <a:pt x="447" y="491"/>
                    <a:pt x="590" y="460"/>
                    <a:pt x="731" y="433"/>
                  </a:cubicBezTo>
                  <a:cubicBezTo>
                    <a:pt x="876" y="403"/>
                    <a:pt x="1020" y="374"/>
                    <a:pt x="1164" y="344"/>
                  </a:cubicBezTo>
                  <a:lnTo>
                    <a:pt x="1164" y="344"/>
                  </a:lnTo>
                  <a:lnTo>
                    <a:pt x="1144" y="347"/>
                  </a:lnTo>
                  <a:lnTo>
                    <a:pt x="1144" y="347"/>
                  </a:lnTo>
                  <a:lnTo>
                    <a:pt x="1299" y="316"/>
                  </a:lnTo>
                  <a:lnTo>
                    <a:pt x="1278" y="319"/>
                  </a:lnTo>
                  <a:cubicBezTo>
                    <a:pt x="1321" y="311"/>
                    <a:pt x="1362" y="301"/>
                    <a:pt x="1404" y="292"/>
                  </a:cubicBezTo>
                  <a:cubicBezTo>
                    <a:pt x="1481" y="275"/>
                    <a:pt x="1525" y="183"/>
                    <a:pt x="1505" y="108"/>
                  </a:cubicBezTo>
                  <a:cubicBezTo>
                    <a:pt x="1486" y="44"/>
                    <a:pt x="142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1" name="Google Shape;9391;p18"/>
            <p:cNvSpPr/>
            <p:nvPr/>
          </p:nvSpPr>
          <p:spPr>
            <a:xfrm>
              <a:off x="4600250" y="2291125"/>
              <a:ext cx="80375" cy="90175"/>
            </a:xfrm>
            <a:custGeom>
              <a:avLst/>
              <a:gdLst/>
              <a:ahLst/>
              <a:cxnLst/>
              <a:rect l="l" t="t" r="r" b="b"/>
              <a:pathLst>
                <a:path w="3215" h="3607" extrusionOk="0">
                  <a:moveTo>
                    <a:pt x="2063" y="0"/>
                  </a:moveTo>
                  <a:cubicBezTo>
                    <a:pt x="1960" y="0"/>
                    <a:pt x="1859" y="13"/>
                    <a:pt x="1760" y="39"/>
                  </a:cubicBezTo>
                  <a:cubicBezTo>
                    <a:pt x="1658" y="67"/>
                    <a:pt x="1560" y="107"/>
                    <a:pt x="1468" y="158"/>
                  </a:cubicBezTo>
                  <a:cubicBezTo>
                    <a:pt x="1272" y="262"/>
                    <a:pt x="1082" y="384"/>
                    <a:pt x="925" y="542"/>
                  </a:cubicBezTo>
                  <a:cubicBezTo>
                    <a:pt x="845" y="626"/>
                    <a:pt x="770" y="713"/>
                    <a:pt x="701" y="805"/>
                  </a:cubicBezTo>
                  <a:cubicBezTo>
                    <a:pt x="634" y="892"/>
                    <a:pt x="568" y="979"/>
                    <a:pt x="506" y="1069"/>
                  </a:cubicBezTo>
                  <a:cubicBezTo>
                    <a:pt x="352" y="1291"/>
                    <a:pt x="202" y="1514"/>
                    <a:pt x="53" y="1739"/>
                  </a:cubicBezTo>
                  <a:cubicBezTo>
                    <a:pt x="50" y="1744"/>
                    <a:pt x="47" y="1748"/>
                    <a:pt x="44" y="1753"/>
                  </a:cubicBezTo>
                  <a:cubicBezTo>
                    <a:pt x="1" y="1817"/>
                    <a:pt x="7" y="1900"/>
                    <a:pt x="69" y="1949"/>
                  </a:cubicBezTo>
                  <a:cubicBezTo>
                    <a:pt x="93" y="1967"/>
                    <a:pt x="124" y="1977"/>
                    <a:pt x="155" y="1977"/>
                  </a:cubicBezTo>
                  <a:cubicBezTo>
                    <a:pt x="198" y="1977"/>
                    <a:pt x="241" y="1959"/>
                    <a:pt x="265" y="1923"/>
                  </a:cubicBezTo>
                  <a:cubicBezTo>
                    <a:pt x="360" y="1782"/>
                    <a:pt x="457" y="1642"/>
                    <a:pt x="553" y="1503"/>
                  </a:cubicBezTo>
                  <a:cubicBezTo>
                    <a:pt x="708" y="1278"/>
                    <a:pt x="862" y="1050"/>
                    <a:pt x="1041" y="841"/>
                  </a:cubicBezTo>
                  <a:cubicBezTo>
                    <a:pt x="1085" y="792"/>
                    <a:pt x="1131" y="745"/>
                    <a:pt x="1179" y="701"/>
                  </a:cubicBezTo>
                  <a:lnTo>
                    <a:pt x="1179" y="701"/>
                  </a:lnTo>
                  <a:lnTo>
                    <a:pt x="1177" y="704"/>
                  </a:lnTo>
                  <a:lnTo>
                    <a:pt x="1180" y="701"/>
                  </a:lnTo>
                  <a:cubicBezTo>
                    <a:pt x="1234" y="655"/>
                    <a:pt x="1291" y="610"/>
                    <a:pt x="1348" y="571"/>
                  </a:cubicBezTo>
                  <a:cubicBezTo>
                    <a:pt x="1435" y="514"/>
                    <a:pt x="1524" y="461"/>
                    <a:pt x="1616" y="414"/>
                  </a:cubicBezTo>
                  <a:cubicBezTo>
                    <a:pt x="1665" y="389"/>
                    <a:pt x="1715" y="366"/>
                    <a:pt x="1766" y="347"/>
                  </a:cubicBezTo>
                  <a:cubicBezTo>
                    <a:pt x="1796" y="338"/>
                    <a:pt x="1828" y="330"/>
                    <a:pt x="1858" y="322"/>
                  </a:cubicBezTo>
                  <a:cubicBezTo>
                    <a:pt x="1905" y="313"/>
                    <a:pt x="1953" y="305"/>
                    <a:pt x="2000" y="302"/>
                  </a:cubicBezTo>
                  <a:cubicBezTo>
                    <a:pt x="2020" y="300"/>
                    <a:pt x="2040" y="299"/>
                    <a:pt x="2060" y="299"/>
                  </a:cubicBezTo>
                  <a:cubicBezTo>
                    <a:pt x="2079" y="299"/>
                    <a:pt x="2099" y="300"/>
                    <a:pt x="2119" y="302"/>
                  </a:cubicBezTo>
                  <a:cubicBezTo>
                    <a:pt x="2149" y="303"/>
                    <a:pt x="2176" y="305"/>
                    <a:pt x="2204" y="313"/>
                  </a:cubicBezTo>
                  <a:cubicBezTo>
                    <a:pt x="2234" y="319"/>
                    <a:pt x="2261" y="327"/>
                    <a:pt x="2290" y="336"/>
                  </a:cubicBezTo>
                  <a:cubicBezTo>
                    <a:pt x="2325" y="349"/>
                    <a:pt x="2358" y="362"/>
                    <a:pt x="2393" y="379"/>
                  </a:cubicBezTo>
                  <a:cubicBezTo>
                    <a:pt x="2429" y="397"/>
                    <a:pt x="2464" y="417"/>
                    <a:pt x="2497" y="438"/>
                  </a:cubicBezTo>
                  <a:cubicBezTo>
                    <a:pt x="2531" y="461"/>
                    <a:pt x="2562" y="485"/>
                    <a:pt x="2592" y="511"/>
                  </a:cubicBezTo>
                  <a:cubicBezTo>
                    <a:pt x="2619" y="536"/>
                    <a:pt x="2646" y="561"/>
                    <a:pt x="2671" y="590"/>
                  </a:cubicBezTo>
                  <a:cubicBezTo>
                    <a:pt x="2695" y="617"/>
                    <a:pt x="2717" y="645"/>
                    <a:pt x="2739" y="675"/>
                  </a:cubicBezTo>
                  <a:cubicBezTo>
                    <a:pt x="2762" y="710"/>
                    <a:pt x="2784" y="746"/>
                    <a:pt x="2803" y="783"/>
                  </a:cubicBezTo>
                  <a:cubicBezTo>
                    <a:pt x="2820" y="818"/>
                    <a:pt x="2834" y="851"/>
                    <a:pt x="2849" y="886"/>
                  </a:cubicBezTo>
                  <a:cubicBezTo>
                    <a:pt x="2863" y="927"/>
                    <a:pt x="2874" y="968"/>
                    <a:pt x="2884" y="1011"/>
                  </a:cubicBezTo>
                  <a:cubicBezTo>
                    <a:pt x="2893" y="1057"/>
                    <a:pt x="2899" y="1104"/>
                    <a:pt x="2904" y="1152"/>
                  </a:cubicBezTo>
                  <a:cubicBezTo>
                    <a:pt x="2906" y="1193"/>
                    <a:pt x="2906" y="1232"/>
                    <a:pt x="2904" y="1272"/>
                  </a:cubicBezTo>
                  <a:cubicBezTo>
                    <a:pt x="2899" y="1326"/>
                    <a:pt x="2893" y="1378"/>
                    <a:pt x="2884" y="1430"/>
                  </a:cubicBezTo>
                  <a:cubicBezTo>
                    <a:pt x="2869" y="1494"/>
                    <a:pt x="2852" y="1557"/>
                    <a:pt x="2831" y="1619"/>
                  </a:cubicBezTo>
                  <a:cubicBezTo>
                    <a:pt x="2804" y="1696"/>
                    <a:pt x="2773" y="1772"/>
                    <a:pt x="2736" y="1847"/>
                  </a:cubicBezTo>
                  <a:cubicBezTo>
                    <a:pt x="2686" y="1948"/>
                    <a:pt x="2629" y="2045"/>
                    <a:pt x="2567" y="2138"/>
                  </a:cubicBezTo>
                  <a:lnTo>
                    <a:pt x="2567" y="2138"/>
                  </a:lnTo>
                  <a:cubicBezTo>
                    <a:pt x="2467" y="2285"/>
                    <a:pt x="2359" y="2426"/>
                    <a:pt x="2241" y="2559"/>
                  </a:cubicBezTo>
                  <a:cubicBezTo>
                    <a:pt x="2241" y="2558"/>
                    <a:pt x="2242" y="2558"/>
                    <a:pt x="2242" y="2557"/>
                  </a:cubicBezTo>
                  <a:lnTo>
                    <a:pt x="2242" y="2557"/>
                  </a:lnTo>
                  <a:cubicBezTo>
                    <a:pt x="2141" y="2673"/>
                    <a:pt x="2032" y="2784"/>
                    <a:pt x="1918" y="2888"/>
                  </a:cubicBezTo>
                  <a:cubicBezTo>
                    <a:pt x="1832" y="2963"/>
                    <a:pt x="1744" y="3032"/>
                    <a:pt x="1650" y="3096"/>
                  </a:cubicBezTo>
                  <a:cubicBezTo>
                    <a:pt x="1604" y="3127"/>
                    <a:pt x="1557" y="3157"/>
                    <a:pt x="1505" y="3183"/>
                  </a:cubicBezTo>
                  <a:cubicBezTo>
                    <a:pt x="1453" y="3208"/>
                    <a:pt x="1400" y="3232"/>
                    <a:pt x="1346" y="3252"/>
                  </a:cubicBezTo>
                  <a:cubicBezTo>
                    <a:pt x="1313" y="3263"/>
                    <a:pt x="1282" y="3273"/>
                    <a:pt x="1247" y="3281"/>
                  </a:cubicBezTo>
                  <a:cubicBezTo>
                    <a:pt x="1220" y="3286"/>
                    <a:pt x="1193" y="3290"/>
                    <a:pt x="1166" y="3293"/>
                  </a:cubicBezTo>
                  <a:cubicBezTo>
                    <a:pt x="1137" y="3297"/>
                    <a:pt x="1109" y="3297"/>
                    <a:pt x="1081" y="3297"/>
                  </a:cubicBezTo>
                  <a:cubicBezTo>
                    <a:pt x="1063" y="3295"/>
                    <a:pt x="1043" y="3293"/>
                    <a:pt x="1027" y="3290"/>
                  </a:cubicBezTo>
                  <a:cubicBezTo>
                    <a:pt x="1011" y="3287"/>
                    <a:pt x="998" y="3286"/>
                    <a:pt x="981" y="3278"/>
                  </a:cubicBezTo>
                  <a:cubicBezTo>
                    <a:pt x="963" y="3271"/>
                    <a:pt x="948" y="3267"/>
                    <a:pt x="929" y="3255"/>
                  </a:cubicBezTo>
                  <a:cubicBezTo>
                    <a:pt x="908" y="3246"/>
                    <a:pt x="891" y="3235"/>
                    <a:pt x="872" y="3222"/>
                  </a:cubicBezTo>
                  <a:cubicBezTo>
                    <a:pt x="864" y="3217"/>
                    <a:pt x="856" y="3211"/>
                    <a:pt x="848" y="3205"/>
                  </a:cubicBezTo>
                  <a:cubicBezTo>
                    <a:pt x="835" y="3194"/>
                    <a:pt x="824" y="3183"/>
                    <a:pt x="813" y="3172"/>
                  </a:cubicBezTo>
                  <a:cubicBezTo>
                    <a:pt x="797" y="3153"/>
                    <a:pt x="783" y="3134"/>
                    <a:pt x="769" y="3113"/>
                  </a:cubicBezTo>
                  <a:cubicBezTo>
                    <a:pt x="762" y="3102"/>
                    <a:pt x="754" y="3091"/>
                    <a:pt x="748" y="3080"/>
                  </a:cubicBezTo>
                  <a:cubicBezTo>
                    <a:pt x="732" y="3046"/>
                    <a:pt x="718" y="3013"/>
                    <a:pt x="705" y="2978"/>
                  </a:cubicBezTo>
                  <a:cubicBezTo>
                    <a:pt x="696" y="2950"/>
                    <a:pt x="688" y="2921"/>
                    <a:pt x="680" y="2891"/>
                  </a:cubicBezTo>
                  <a:cubicBezTo>
                    <a:pt x="671" y="2841"/>
                    <a:pt x="663" y="2792"/>
                    <a:pt x="658" y="2743"/>
                  </a:cubicBezTo>
                  <a:cubicBezTo>
                    <a:pt x="655" y="2693"/>
                    <a:pt x="653" y="2646"/>
                    <a:pt x="656" y="2597"/>
                  </a:cubicBezTo>
                  <a:cubicBezTo>
                    <a:pt x="658" y="2565"/>
                    <a:pt x="661" y="2534"/>
                    <a:pt x="667" y="2500"/>
                  </a:cubicBezTo>
                  <a:cubicBezTo>
                    <a:pt x="671" y="2480"/>
                    <a:pt x="675" y="2459"/>
                    <a:pt x="682" y="2437"/>
                  </a:cubicBezTo>
                  <a:cubicBezTo>
                    <a:pt x="720" y="2429"/>
                    <a:pt x="754" y="2409"/>
                    <a:pt x="778" y="2378"/>
                  </a:cubicBezTo>
                  <a:cubicBezTo>
                    <a:pt x="805" y="2344"/>
                    <a:pt x="816" y="2299"/>
                    <a:pt x="810" y="2255"/>
                  </a:cubicBezTo>
                  <a:cubicBezTo>
                    <a:pt x="803" y="2214"/>
                    <a:pt x="781" y="2176"/>
                    <a:pt x="748" y="2151"/>
                  </a:cubicBezTo>
                  <a:cubicBezTo>
                    <a:pt x="709" y="2115"/>
                    <a:pt x="660" y="2096"/>
                    <a:pt x="609" y="2096"/>
                  </a:cubicBezTo>
                  <a:cubicBezTo>
                    <a:pt x="601" y="2096"/>
                    <a:pt x="594" y="2096"/>
                    <a:pt x="587" y="2097"/>
                  </a:cubicBezTo>
                  <a:cubicBezTo>
                    <a:pt x="530" y="2106"/>
                    <a:pt x="477" y="2139"/>
                    <a:pt x="444" y="2187"/>
                  </a:cubicBezTo>
                  <a:cubicBezTo>
                    <a:pt x="414" y="2230"/>
                    <a:pt x="392" y="2277"/>
                    <a:pt x="379" y="2326"/>
                  </a:cubicBezTo>
                  <a:cubicBezTo>
                    <a:pt x="365" y="2377"/>
                    <a:pt x="354" y="2429"/>
                    <a:pt x="348" y="2481"/>
                  </a:cubicBezTo>
                  <a:cubicBezTo>
                    <a:pt x="335" y="2587"/>
                    <a:pt x="335" y="2695"/>
                    <a:pt x="348" y="2801"/>
                  </a:cubicBezTo>
                  <a:cubicBezTo>
                    <a:pt x="374" y="3012"/>
                    <a:pt x="439" y="3227"/>
                    <a:pt x="588" y="3385"/>
                  </a:cubicBezTo>
                  <a:cubicBezTo>
                    <a:pt x="720" y="3526"/>
                    <a:pt x="902" y="3605"/>
                    <a:pt x="1093" y="3607"/>
                  </a:cubicBezTo>
                  <a:cubicBezTo>
                    <a:pt x="1106" y="3607"/>
                    <a:pt x="1118" y="3605"/>
                    <a:pt x="1130" y="3605"/>
                  </a:cubicBezTo>
                  <a:cubicBezTo>
                    <a:pt x="1236" y="3601"/>
                    <a:pt x="1342" y="3580"/>
                    <a:pt x="1441" y="3544"/>
                  </a:cubicBezTo>
                  <a:cubicBezTo>
                    <a:pt x="1540" y="3509"/>
                    <a:pt x="1633" y="3464"/>
                    <a:pt x="1722" y="3411"/>
                  </a:cubicBezTo>
                  <a:cubicBezTo>
                    <a:pt x="1908" y="3293"/>
                    <a:pt x="2079" y="3156"/>
                    <a:pt x="2234" y="2999"/>
                  </a:cubicBezTo>
                  <a:cubicBezTo>
                    <a:pt x="2398" y="2836"/>
                    <a:pt x="2550" y="2662"/>
                    <a:pt x="2687" y="2477"/>
                  </a:cubicBezTo>
                  <a:cubicBezTo>
                    <a:pt x="2947" y="2127"/>
                    <a:pt x="3178" y="1720"/>
                    <a:pt x="3202" y="1275"/>
                  </a:cubicBezTo>
                  <a:cubicBezTo>
                    <a:pt x="3214" y="1061"/>
                    <a:pt x="3170" y="849"/>
                    <a:pt x="3077" y="656"/>
                  </a:cubicBezTo>
                  <a:cubicBezTo>
                    <a:pt x="2986" y="476"/>
                    <a:pt x="2852" y="319"/>
                    <a:pt x="2686" y="203"/>
                  </a:cubicBezTo>
                  <a:cubicBezTo>
                    <a:pt x="2515" y="83"/>
                    <a:pt x="2306" y="4"/>
                    <a:pt x="2097" y="1"/>
                  </a:cubicBezTo>
                  <a:cubicBezTo>
                    <a:pt x="2085" y="1"/>
                    <a:pt x="2074" y="0"/>
                    <a:pt x="20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2" name="Google Shape;9392;p18"/>
            <p:cNvSpPr/>
            <p:nvPr/>
          </p:nvSpPr>
          <p:spPr>
            <a:xfrm>
              <a:off x="3998525" y="2489225"/>
              <a:ext cx="72250" cy="165275"/>
            </a:xfrm>
            <a:custGeom>
              <a:avLst/>
              <a:gdLst/>
              <a:ahLst/>
              <a:cxnLst/>
              <a:rect l="l" t="t" r="r" b="b"/>
              <a:pathLst>
                <a:path w="2890" h="6611" extrusionOk="0">
                  <a:moveTo>
                    <a:pt x="1463" y="5565"/>
                  </a:moveTo>
                  <a:lnTo>
                    <a:pt x="1463" y="5565"/>
                  </a:lnTo>
                  <a:cubicBezTo>
                    <a:pt x="1463" y="5567"/>
                    <a:pt x="1462" y="5568"/>
                    <a:pt x="1462" y="5570"/>
                  </a:cubicBezTo>
                  <a:cubicBezTo>
                    <a:pt x="1462" y="5568"/>
                    <a:pt x="1463" y="5567"/>
                    <a:pt x="1463" y="5565"/>
                  </a:cubicBezTo>
                  <a:close/>
                  <a:moveTo>
                    <a:pt x="1791" y="3159"/>
                  </a:moveTo>
                  <a:lnTo>
                    <a:pt x="1791" y="3159"/>
                  </a:lnTo>
                  <a:cubicBezTo>
                    <a:pt x="1766" y="3473"/>
                    <a:pt x="1739" y="3785"/>
                    <a:pt x="1707" y="4098"/>
                  </a:cubicBezTo>
                  <a:cubicBezTo>
                    <a:pt x="1690" y="4277"/>
                    <a:pt x="1671" y="4454"/>
                    <a:pt x="1650" y="4632"/>
                  </a:cubicBezTo>
                  <a:cubicBezTo>
                    <a:pt x="1644" y="4696"/>
                    <a:pt x="1634" y="4761"/>
                    <a:pt x="1625" y="4826"/>
                  </a:cubicBezTo>
                  <a:cubicBezTo>
                    <a:pt x="1611" y="4912"/>
                    <a:pt x="1601" y="5000"/>
                    <a:pt x="1585" y="5086"/>
                  </a:cubicBezTo>
                  <a:lnTo>
                    <a:pt x="1585" y="5086"/>
                  </a:lnTo>
                  <a:cubicBezTo>
                    <a:pt x="1585" y="5086"/>
                    <a:pt x="1585" y="5086"/>
                    <a:pt x="1585" y="5086"/>
                  </a:cubicBezTo>
                  <a:lnTo>
                    <a:pt x="1585" y="5086"/>
                  </a:lnTo>
                  <a:cubicBezTo>
                    <a:pt x="1555" y="5249"/>
                    <a:pt x="1515" y="5408"/>
                    <a:pt x="1463" y="5565"/>
                  </a:cubicBezTo>
                  <a:lnTo>
                    <a:pt x="1463" y="5565"/>
                  </a:lnTo>
                  <a:cubicBezTo>
                    <a:pt x="1464" y="5563"/>
                    <a:pt x="1465" y="5561"/>
                    <a:pt x="1466" y="5559"/>
                  </a:cubicBezTo>
                  <a:lnTo>
                    <a:pt x="1466" y="5559"/>
                  </a:lnTo>
                  <a:cubicBezTo>
                    <a:pt x="1427" y="5675"/>
                    <a:pt x="1382" y="5789"/>
                    <a:pt x="1329" y="5899"/>
                  </a:cubicBezTo>
                  <a:lnTo>
                    <a:pt x="1329" y="5896"/>
                  </a:lnTo>
                  <a:cubicBezTo>
                    <a:pt x="1305" y="5944"/>
                    <a:pt x="1278" y="5990"/>
                    <a:pt x="1250" y="6034"/>
                  </a:cubicBezTo>
                  <a:cubicBezTo>
                    <a:pt x="1235" y="6058"/>
                    <a:pt x="1218" y="6080"/>
                    <a:pt x="1201" y="6101"/>
                  </a:cubicBezTo>
                  <a:cubicBezTo>
                    <a:pt x="1175" y="6129"/>
                    <a:pt x="1148" y="6154"/>
                    <a:pt x="1121" y="6180"/>
                  </a:cubicBezTo>
                  <a:cubicBezTo>
                    <a:pt x="1102" y="6196"/>
                    <a:pt x="1082" y="6211"/>
                    <a:pt x="1061" y="6227"/>
                  </a:cubicBezTo>
                  <a:cubicBezTo>
                    <a:pt x="1030" y="6248"/>
                    <a:pt x="998" y="6267"/>
                    <a:pt x="965" y="6287"/>
                  </a:cubicBezTo>
                  <a:lnTo>
                    <a:pt x="954" y="6292"/>
                  </a:lnTo>
                  <a:cubicBezTo>
                    <a:pt x="944" y="6295"/>
                    <a:pt x="935" y="6298"/>
                    <a:pt x="925" y="6300"/>
                  </a:cubicBezTo>
                  <a:cubicBezTo>
                    <a:pt x="914" y="6302"/>
                    <a:pt x="901" y="6305"/>
                    <a:pt x="889" y="6305"/>
                  </a:cubicBezTo>
                  <a:cubicBezTo>
                    <a:pt x="886" y="6305"/>
                    <a:pt x="883" y="6305"/>
                    <a:pt x="880" y="6305"/>
                  </a:cubicBezTo>
                  <a:cubicBezTo>
                    <a:pt x="874" y="6305"/>
                    <a:pt x="867" y="6304"/>
                    <a:pt x="862" y="6303"/>
                  </a:cubicBezTo>
                  <a:cubicBezTo>
                    <a:pt x="843" y="6303"/>
                    <a:pt x="827" y="6302"/>
                    <a:pt x="810" y="6297"/>
                  </a:cubicBezTo>
                  <a:cubicBezTo>
                    <a:pt x="792" y="6294"/>
                    <a:pt x="775" y="6289"/>
                    <a:pt x="757" y="6283"/>
                  </a:cubicBezTo>
                  <a:cubicBezTo>
                    <a:pt x="735" y="6276"/>
                    <a:pt x="713" y="6268"/>
                    <a:pt x="694" y="6257"/>
                  </a:cubicBezTo>
                  <a:cubicBezTo>
                    <a:pt x="673" y="6246"/>
                    <a:pt x="651" y="6234"/>
                    <a:pt x="634" y="6222"/>
                  </a:cubicBezTo>
                  <a:cubicBezTo>
                    <a:pt x="618" y="6210"/>
                    <a:pt x="602" y="6197"/>
                    <a:pt x="586" y="6184"/>
                  </a:cubicBezTo>
                  <a:cubicBezTo>
                    <a:pt x="567" y="6169"/>
                    <a:pt x="550" y="6151"/>
                    <a:pt x="534" y="6132"/>
                  </a:cubicBezTo>
                  <a:cubicBezTo>
                    <a:pt x="515" y="6110"/>
                    <a:pt x="496" y="6089"/>
                    <a:pt x="480" y="6064"/>
                  </a:cubicBezTo>
                  <a:cubicBezTo>
                    <a:pt x="463" y="6039"/>
                    <a:pt x="449" y="6013"/>
                    <a:pt x="434" y="5987"/>
                  </a:cubicBezTo>
                  <a:cubicBezTo>
                    <a:pt x="419" y="5953"/>
                    <a:pt x="404" y="5918"/>
                    <a:pt x="390" y="5884"/>
                  </a:cubicBezTo>
                  <a:cubicBezTo>
                    <a:pt x="373" y="5833"/>
                    <a:pt x="358" y="5779"/>
                    <a:pt x="346" y="5725"/>
                  </a:cubicBezTo>
                  <a:cubicBezTo>
                    <a:pt x="333" y="5657"/>
                    <a:pt x="324" y="5588"/>
                    <a:pt x="317" y="5518"/>
                  </a:cubicBezTo>
                  <a:cubicBezTo>
                    <a:pt x="314" y="5458"/>
                    <a:pt x="312" y="5395"/>
                    <a:pt x="317" y="5336"/>
                  </a:cubicBezTo>
                  <a:cubicBezTo>
                    <a:pt x="322" y="5279"/>
                    <a:pt x="328" y="5220"/>
                    <a:pt x="339" y="5163"/>
                  </a:cubicBezTo>
                  <a:cubicBezTo>
                    <a:pt x="354" y="5087"/>
                    <a:pt x="373" y="5013"/>
                    <a:pt x="398" y="4940"/>
                  </a:cubicBezTo>
                  <a:cubicBezTo>
                    <a:pt x="422" y="4874"/>
                    <a:pt x="450" y="4807"/>
                    <a:pt x="480" y="4742"/>
                  </a:cubicBezTo>
                  <a:cubicBezTo>
                    <a:pt x="526" y="4651"/>
                    <a:pt x="577" y="4562"/>
                    <a:pt x="632" y="4476"/>
                  </a:cubicBezTo>
                  <a:cubicBezTo>
                    <a:pt x="753" y="4299"/>
                    <a:pt x="884" y="4130"/>
                    <a:pt x="1026" y="3968"/>
                  </a:cubicBezTo>
                  <a:lnTo>
                    <a:pt x="1026" y="3968"/>
                  </a:lnTo>
                  <a:lnTo>
                    <a:pt x="1025" y="3970"/>
                  </a:lnTo>
                  <a:cubicBezTo>
                    <a:pt x="1091" y="3894"/>
                    <a:pt x="1159" y="3816"/>
                    <a:pt x="1229" y="3742"/>
                  </a:cubicBezTo>
                  <a:cubicBezTo>
                    <a:pt x="1335" y="3629"/>
                    <a:pt x="1438" y="3516"/>
                    <a:pt x="1546" y="3406"/>
                  </a:cubicBezTo>
                  <a:cubicBezTo>
                    <a:pt x="1628" y="3324"/>
                    <a:pt x="1709" y="3242"/>
                    <a:pt x="1791" y="3159"/>
                  </a:cubicBezTo>
                  <a:close/>
                  <a:moveTo>
                    <a:pt x="749" y="1"/>
                  </a:moveTo>
                  <a:cubicBezTo>
                    <a:pt x="720" y="1"/>
                    <a:pt x="692" y="9"/>
                    <a:pt x="665" y="23"/>
                  </a:cubicBezTo>
                  <a:cubicBezTo>
                    <a:pt x="621" y="47"/>
                    <a:pt x="585" y="85"/>
                    <a:pt x="564" y="133"/>
                  </a:cubicBezTo>
                  <a:cubicBezTo>
                    <a:pt x="542" y="182"/>
                    <a:pt x="523" y="232"/>
                    <a:pt x="509" y="285"/>
                  </a:cubicBezTo>
                  <a:cubicBezTo>
                    <a:pt x="477" y="394"/>
                    <a:pt x="450" y="505"/>
                    <a:pt x="430" y="617"/>
                  </a:cubicBezTo>
                  <a:cubicBezTo>
                    <a:pt x="401" y="758"/>
                    <a:pt x="373" y="899"/>
                    <a:pt x="352" y="1041"/>
                  </a:cubicBezTo>
                  <a:cubicBezTo>
                    <a:pt x="319" y="1266"/>
                    <a:pt x="300" y="1499"/>
                    <a:pt x="316" y="1725"/>
                  </a:cubicBezTo>
                  <a:cubicBezTo>
                    <a:pt x="322" y="1834"/>
                    <a:pt x="338" y="1942"/>
                    <a:pt x="365" y="2048"/>
                  </a:cubicBezTo>
                  <a:cubicBezTo>
                    <a:pt x="387" y="2138"/>
                    <a:pt x="422" y="2225"/>
                    <a:pt x="471" y="2306"/>
                  </a:cubicBezTo>
                  <a:cubicBezTo>
                    <a:pt x="521" y="2388"/>
                    <a:pt x="596" y="2453"/>
                    <a:pt x="683" y="2493"/>
                  </a:cubicBezTo>
                  <a:cubicBezTo>
                    <a:pt x="747" y="2519"/>
                    <a:pt x="814" y="2532"/>
                    <a:pt x="881" y="2532"/>
                  </a:cubicBezTo>
                  <a:cubicBezTo>
                    <a:pt x="907" y="2532"/>
                    <a:pt x="934" y="2530"/>
                    <a:pt x="960" y="2526"/>
                  </a:cubicBezTo>
                  <a:cubicBezTo>
                    <a:pt x="1166" y="2494"/>
                    <a:pt x="1346" y="2376"/>
                    <a:pt x="1500" y="2240"/>
                  </a:cubicBezTo>
                  <a:cubicBezTo>
                    <a:pt x="1682" y="2077"/>
                    <a:pt x="1840" y="1888"/>
                    <a:pt x="1971" y="1682"/>
                  </a:cubicBezTo>
                  <a:lnTo>
                    <a:pt x="1971" y="1682"/>
                  </a:lnTo>
                  <a:cubicBezTo>
                    <a:pt x="1960" y="1758"/>
                    <a:pt x="1948" y="1834"/>
                    <a:pt x="1937" y="1910"/>
                  </a:cubicBezTo>
                  <a:cubicBezTo>
                    <a:pt x="1914" y="2046"/>
                    <a:pt x="1899" y="2183"/>
                    <a:pt x="1881" y="2319"/>
                  </a:cubicBezTo>
                  <a:cubicBezTo>
                    <a:pt x="1865" y="2442"/>
                    <a:pt x="1850" y="2566"/>
                    <a:pt x="1837" y="2689"/>
                  </a:cubicBezTo>
                  <a:cubicBezTo>
                    <a:pt x="1835" y="2702"/>
                    <a:pt x="1834" y="2715"/>
                    <a:pt x="1832" y="2727"/>
                  </a:cubicBezTo>
                  <a:lnTo>
                    <a:pt x="1725" y="2835"/>
                  </a:lnTo>
                  <a:cubicBezTo>
                    <a:pt x="1585" y="2974"/>
                    <a:pt x="1444" y="3113"/>
                    <a:pt x="1305" y="3254"/>
                  </a:cubicBezTo>
                  <a:cubicBezTo>
                    <a:pt x="1196" y="3364"/>
                    <a:pt x="1091" y="3476"/>
                    <a:pt x="987" y="3588"/>
                  </a:cubicBezTo>
                  <a:cubicBezTo>
                    <a:pt x="846" y="3737"/>
                    <a:pt x="710" y="3892"/>
                    <a:pt x="583" y="4054"/>
                  </a:cubicBezTo>
                  <a:cubicBezTo>
                    <a:pt x="449" y="4228"/>
                    <a:pt x="320" y="4407"/>
                    <a:pt x="222" y="4605"/>
                  </a:cubicBezTo>
                  <a:cubicBezTo>
                    <a:pt x="121" y="4801"/>
                    <a:pt x="54" y="5015"/>
                    <a:pt x="28" y="5233"/>
                  </a:cubicBezTo>
                  <a:cubicBezTo>
                    <a:pt x="1" y="5456"/>
                    <a:pt x="16" y="5683"/>
                    <a:pt x="77" y="5899"/>
                  </a:cubicBezTo>
                  <a:cubicBezTo>
                    <a:pt x="134" y="6097"/>
                    <a:pt x="233" y="6290"/>
                    <a:pt x="393" y="6423"/>
                  </a:cubicBezTo>
                  <a:lnTo>
                    <a:pt x="393" y="6425"/>
                  </a:lnTo>
                  <a:cubicBezTo>
                    <a:pt x="521" y="6531"/>
                    <a:pt x="691" y="6610"/>
                    <a:pt x="857" y="6610"/>
                  </a:cubicBezTo>
                  <a:cubicBezTo>
                    <a:pt x="879" y="6610"/>
                    <a:pt x="901" y="6609"/>
                    <a:pt x="924" y="6606"/>
                  </a:cubicBezTo>
                  <a:cubicBezTo>
                    <a:pt x="976" y="6601"/>
                    <a:pt x="1028" y="6587"/>
                    <a:pt x="1079" y="6566"/>
                  </a:cubicBezTo>
                  <a:cubicBezTo>
                    <a:pt x="1118" y="6547"/>
                    <a:pt x="1158" y="6523"/>
                    <a:pt x="1193" y="6496"/>
                  </a:cubicBezTo>
                  <a:cubicBezTo>
                    <a:pt x="1273" y="6442"/>
                    <a:pt x="1345" y="6378"/>
                    <a:pt x="1408" y="6303"/>
                  </a:cubicBezTo>
                  <a:cubicBezTo>
                    <a:pt x="1474" y="6219"/>
                    <a:pt x="1531" y="6127"/>
                    <a:pt x="1576" y="6031"/>
                  </a:cubicBezTo>
                  <a:cubicBezTo>
                    <a:pt x="1622" y="5936"/>
                    <a:pt x="1661" y="5839"/>
                    <a:pt x="1694" y="5741"/>
                  </a:cubicBezTo>
                  <a:cubicBezTo>
                    <a:pt x="1734" y="5629"/>
                    <a:pt x="1769" y="5515"/>
                    <a:pt x="1797" y="5399"/>
                  </a:cubicBezTo>
                  <a:cubicBezTo>
                    <a:pt x="1819" y="5303"/>
                    <a:pt x="1842" y="5208"/>
                    <a:pt x="1856" y="5110"/>
                  </a:cubicBezTo>
                  <a:cubicBezTo>
                    <a:pt x="1869" y="5018"/>
                    <a:pt x="1883" y="4926"/>
                    <a:pt x="1895" y="4833"/>
                  </a:cubicBezTo>
                  <a:cubicBezTo>
                    <a:pt x="1916" y="4692"/>
                    <a:pt x="1932" y="4551"/>
                    <a:pt x="1948" y="4408"/>
                  </a:cubicBezTo>
                  <a:cubicBezTo>
                    <a:pt x="1981" y="4077"/>
                    <a:pt x="2013" y="3747"/>
                    <a:pt x="2044" y="3416"/>
                  </a:cubicBezTo>
                  <a:cubicBezTo>
                    <a:pt x="2059" y="3265"/>
                    <a:pt x="2073" y="3115"/>
                    <a:pt x="2092" y="2965"/>
                  </a:cubicBezTo>
                  <a:cubicBezTo>
                    <a:pt x="2097" y="2923"/>
                    <a:pt x="2100" y="2881"/>
                    <a:pt x="2104" y="2838"/>
                  </a:cubicBezTo>
                  <a:cubicBezTo>
                    <a:pt x="2348" y="2593"/>
                    <a:pt x="2590" y="2347"/>
                    <a:pt x="2833" y="2102"/>
                  </a:cubicBezTo>
                  <a:cubicBezTo>
                    <a:pt x="2888" y="2050"/>
                    <a:pt x="2890" y="1963"/>
                    <a:pt x="2836" y="1909"/>
                  </a:cubicBezTo>
                  <a:cubicBezTo>
                    <a:pt x="2810" y="1883"/>
                    <a:pt x="2776" y="1871"/>
                    <a:pt x="2742" y="1871"/>
                  </a:cubicBezTo>
                  <a:cubicBezTo>
                    <a:pt x="2706" y="1871"/>
                    <a:pt x="2670" y="1885"/>
                    <a:pt x="2644" y="1914"/>
                  </a:cubicBezTo>
                  <a:lnTo>
                    <a:pt x="2459" y="2099"/>
                  </a:lnTo>
                  <a:cubicBezTo>
                    <a:pt x="2359" y="2198"/>
                    <a:pt x="2260" y="2297"/>
                    <a:pt x="2161" y="2396"/>
                  </a:cubicBezTo>
                  <a:cubicBezTo>
                    <a:pt x="2180" y="2262"/>
                    <a:pt x="2198" y="2124"/>
                    <a:pt x="2220" y="1990"/>
                  </a:cubicBezTo>
                  <a:cubicBezTo>
                    <a:pt x="2248" y="1820"/>
                    <a:pt x="2274" y="1652"/>
                    <a:pt x="2305" y="1485"/>
                  </a:cubicBezTo>
                  <a:lnTo>
                    <a:pt x="2305" y="1485"/>
                  </a:lnTo>
                  <a:cubicBezTo>
                    <a:pt x="2304" y="1491"/>
                    <a:pt x="2302" y="1497"/>
                    <a:pt x="2301" y="1504"/>
                  </a:cubicBezTo>
                  <a:cubicBezTo>
                    <a:pt x="2328" y="1369"/>
                    <a:pt x="2353" y="1233"/>
                    <a:pt x="2378" y="1098"/>
                  </a:cubicBezTo>
                  <a:cubicBezTo>
                    <a:pt x="2405" y="978"/>
                    <a:pt x="2424" y="858"/>
                    <a:pt x="2437" y="736"/>
                  </a:cubicBezTo>
                  <a:cubicBezTo>
                    <a:pt x="2449" y="629"/>
                    <a:pt x="2365" y="563"/>
                    <a:pt x="2280" y="563"/>
                  </a:cubicBezTo>
                  <a:cubicBezTo>
                    <a:pt x="2224" y="563"/>
                    <a:pt x="2169" y="592"/>
                    <a:pt x="2141" y="657"/>
                  </a:cubicBezTo>
                  <a:cubicBezTo>
                    <a:pt x="2114" y="714"/>
                    <a:pt x="2097" y="772"/>
                    <a:pt x="2073" y="829"/>
                  </a:cubicBezTo>
                  <a:cubicBezTo>
                    <a:pt x="2060" y="861"/>
                    <a:pt x="2047" y="892"/>
                    <a:pt x="2033" y="924"/>
                  </a:cubicBezTo>
                  <a:cubicBezTo>
                    <a:pt x="2013" y="978"/>
                    <a:pt x="1988" y="1030"/>
                    <a:pt x="1964" y="1082"/>
                  </a:cubicBezTo>
                  <a:lnTo>
                    <a:pt x="1964" y="1082"/>
                  </a:lnTo>
                  <a:cubicBezTo>
                    <a:pt x="1937" y="1133"/>
                    <a:pt x="1912" y="1186"/>
                    <a:pt x="1886" y="1238"/>
                  </a:cubicBezTo>
                  <a:cubicBezTo>
                    <a:pt x="1835" y="1337"/>
                    <a:pt x="1778" y="1435"/>
                    <a:pt x="1717" y="1529"/>
                  </a:cubicBezTo>
                  <a:cubicBezTo>
                    <a:pt x="1652" y="1625"/>
                    <a:pt x="1580" y="1719"/>
                    <a:pt x="1504" y="1807"/>
                  </a:cubicBezTo>
                  <a:cubicBezTo>
                    <a:pt x="1441" y="1877"/>
                    <a:pt x="1375" y="1944"/>
                    <a:pt x="1307" y="2005"/>
                  </a:cubicBezTo>
                  <a:cubicBezTo>
                    <a:pt x="1267" y="2039"/>
                    <a:pt x="1226" y="2072"/>
                    <a:pt x="1183" y="2102"/>
                  </a:cubicBezTo>
                  <a:cubicBezTo>
                    <a:pt x="1145" y="2127"/>
                    <a:pt x="1104" y="2151"/>
                    <a:pt x="1063" y="2173"/>
                  </a:cubicBezTo>
                  <a:cubicBezTo>
                    <a:pt x="1041" y="2184"/>
                    <a:pt x="1017" y="2194"/>
                    <a:pt x="993" y="2203"/>
                  </a:cubicBezTo>
                  <a:cubicBezTo>
                    <a:pt x="982" y="2206"/>
                    <a:pt x="969" y="2211"/>
                    <a:pt x="958" y="2213"/>
                  </a:cubicBezTo>
                  <a:cubicBezTo>
                    <a:pt x="936" y="2217"/>
                    <a:pt x="914" y="2221"/>
                    <a:pt x="892" y="2224"/>
                  </a:cubicBezTo>
                  <a:lnTo>
                    <a:pt x="862" y="2224"/>
                  </a:lnTo>
                  <a:cubicBezTo>
                    <a:pt x="851" y="2222"/>
                    <a:pt x="841" y="2221"/>
                    <a:pt x="832" y="2219"/>
                  </a:cubicBezTo>
                  <a:lnTo>
                    <a:pt x="819" y="2216"/>
                  </a:lnTo>
                  <a:lnTo>
                    <a:pt x="803" y="2210"/>
                  </a:lnTo>
                  <a:cubicBezTo>
                    <a:pt x="797" y="2205"/>
                    <a:pt x="792" y="2203"/>
                    <a:pt x="783" y="2197"/>
                  </a:cubicBezTo>
                  <a:cubicBezTo>
                    <a:pt x="776" y="2194"/>
                    <a:pt x="771" y="2189"/>
                    <a:pt x="765" y="2184"/>
                  </a:cubicBezTo>
                  <a:lnTo>
                    <a:pt x="765" y="2184"/>
                  </a:lnTo>
                  <a:cubicBezTo>
                    <a:pt x="765" y="2185"/>
                    <a:pt x="766" y="2185"/>
                    <a:pt x="767" y="2186"/>
                  </a:cubicBezTo>
                  <a:lnTo>
                    <a:pt x="761" y="2182"/>
                  </a:lnTo>
                  <a:lnTo>
                    <a:pt x="761" y="2182"/>
                  </a:lnTo>
                  <a:cubicBezTo>
                    <a:pt x="762" y="2183"/>
                    <a:pt x="764" y="2184"/>
                    <a:pt x="765" y="2184"/>
                  </a:cubicBezTo>
                  <a:lnTo>
                    <a:pt x="765" y="2184"/>
                  </a:lnTo>
                  <a:cubicBezTo>
                    <a:pt x="762" y="2183"/>
                    <a:pt x="760" y="2181"/>
                    <a:pt x="758" y="2180"/>
                  </a:cubicBezTo>
                  <a:lnTo>
                    <a:pt x="758" y="2180"/>
                  </a:lnTo>
                  <a:lnTo>
                    <a:pt x="761" y="2182"/>
                  </a:lnTo>
                  <a:lnTo>
                    <a:pt x="761" y="2182"/>
                  </a:lnTo>
                  <a:cubicBezTo>
                    <a:pt x="760" y="2181"/>
                    <a:pt x="759" y="2180"/>
                    <a:pt x="758" y="2179"/>
                  </a:cubicBezTo>
                  <a:lnTo>
                    <a:pt x="758" y="2179"/>
                  </a:lnTo>
                  <a:cubicBezTo>
                    <a:pt x="754" y="2176"/>
                    <a:pt x="750" y="2172"/>
                    <a:pt x="746" y="2168"/>
                  </a:cubicBezTo>
                  <a:cubicBezTo>
                    <a:pt x="743" y="2165"/>
                    <a:pt x="741" y="2162"/>
                    <a:pt x="738" y="2157"/>
                  </a:cubicBezTo>
                  <a:cubicBezTo>
                    <a:pt x="726" y="2140"/>
                    <a:pt x="715" y="2121"/>
                    <a:pt x="705" y="2102"/>
                  </a:cubicBezTo>
                  <a:cubicBezTo>
                    <a:pt x="692" y="2078"/>
                    <a:pt x="681" y="2053"/>
                    <a:pt x="673" y="2028"/>
                  </a:cubicBezTo>
                  <a:cubicBezTo>
                    <a:pt x="662" y="1991"/>
                    <a:pt x="651" y="1953"/>
                    <a:pt x="642" y="1917"/>
                  </a:cubicBezTo>
                  <a:lnTo>
                    <a:pt x="642" y="1920"/>
                  </a:lnTo>
                  <a:cubicBezTo>
                    <a:pt x="629" y="1858"/>
                    <a:pt x="621" y="1795"/>
                    <a:pt x="615" y="1733"/>
                  </a:cubicBezTo>
                  <a:cubicBezTo>
                    <a:pt x="609" y="1630"/>
                    <a:pt x="609" y="1527"/>
                    <a:pt x="613" y="1424"/>
                  </a:cubicBezTo>
                  <a:lnTo>
                    <a:pt x="613" y="1424"/>
                  </a:lnTo>
                  <a:lnTo>
                    <a:pt x="613" y="1437"/>
                  </a:lnTo>
                  <a:cubicBezTo>
                    <a:pt x="624" y="1271"/>
                    <a:pt x="646" y="1106"/>
                    <a:pt x="677" y="943"/>
                  </a:cubicBezTo>
                  <a:lnTo>
                    <a:pt x="677" y="943"/>
                  </a:lnTo>
                  <a:cubicBezTo>
                    <a:pt x="675" y="949"/>
                    <a:pt x="673" y="956"/>
                    <a:pt x="672" y="962"/>
                  </a:cubicBezTo>
                  <a:cubicBezTo>
                    <a:pt x="711" y="767"/>
                    <a:pt x="749" y="570"/>
                    <a:pt x="811" y="378"/>
                  </a:cubicBezTo>
                  <a:cubicBezTo>
                    <a:pt x="874" y="354"/>
                    <a:pt x="925" y="293"/>
                    <a:pt x="920" y="223"/>
                  </a:cubicBezTo>
                  <a:cubicBezTo>
                    <a:pt x="919" y="188"/>
                    <a:pt x="914" y="152"/>
                    <a:pt x="905" y="118"/>
                  </a:cubicBezTo>
                  <a:cubicBezTo>
                    <a:pt x="889" y="71"/>
                    <a:pt x="855" y="33"/>
                    <a:pt x="810" y="12"/>
                  </a:cubicBezTo>
                  <a:cubicBezTo>
                    <a:pt x="790" y="5"/>
                    <a:pt x="770" y="1"/>
                    <a:pt x="7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3" name="Google Shape;9393;p18"/>
            <p:cNvSpPr/>
            <p:nvPr/>
          </p:nvSpPr>
          <p:spPr>
            <a:xfrm>
              <a:off x="4076525" y="2487400"/>
              <a:ext cx="37200" cy="45200"/>
            </a:xfrm>
            <a:custGeom>
              <a:avLst/>
              <a:gdLst/>
              <a:ahLst/>
              <a:cxnLst/>
              <a:rect l="l" t="t" r="r" b="b"/>
              <a:pathLst>
                <a:path w="1488" h="1808" extrusionOk="0">
                  <a:moveTo>
                    <a:pt x="743" y="389"/>
                  </a:moveTo>
                  <a:cubicBezTo>
                    <a:pt x="744" y="392"/>
                    <a:pt x="746" y="394"/>
                    <a:pt x="747" y="396"/>
                  </a:cubicBezTo>
                  <a:lnTo>
                    <a:pt x="747" y="396"/>
                  </a:lnTo>
                  <a:cubicBezTo>
                    <a:pt x="746" y="394"/>
                    <a:pt x="745" y="392"/>
                    <a:pt x="743" y="389"/>
                  </a:cubicBezTo>
                  <a:close/>
                  <a:moveTo>
                    <a:pt x="655" y="0"/>
                  </a:moveTo>
                  <a:cubicBezTo>
                    <a:pt x="645" y="0"/>
                    <a:pt x="636" y="1"/>
                    <a:pt x="626" y="1"/>
                  </a:cubicBezTo>
                  <a:cubicBezTo>
                    <a:pt x="528" y="6"/>
                    <a:pt x="436" y="52"/>
                    <a:pt x="355" y="106"/>
                  </a:cubicBezTo>
                  <a:cubicBezTo>
                    <a:pt x="278" y="157"/>
                    <a:pt x="211" y="221"/>
                    <a:pt x="157" y="296"/>
                  </a:cubicBezTo>
                  <a:cubicBezTo>
                    <a:pt x="96" y="380"/>
                    <a:pt x="50" y="475"/>
                    <a:pt x="21" y="573"/>
                  </a:cubicBezTo>
                  <a:cubicBezTo>
                    <a:pt x="7" y="625"/>
                    <a:pt x="1" y="679"/>
                    <a:pt x="4" y="731"/>
                  </a:cubicBezTo>
                  <a:cubicBezTo>
                    <a:pt x="5" y="776"/>
                    <a:pt x="17" y="817"/>
                    <a:pt x="37" y="853"/>
                  </a:cubicBezTo>
                  <a:cubicBezTo>
                    <a:pt x="59" y="888"/>
                    <a:pt x="88" y="918"/>
                    <a:pt x="121" y="939"/>
                  </a:cubicBezTo>
                  <a:cubicBezTo>
                    <a:pt x="149" y="955"/>
                    <a:pt x="180" y="963"/>
                    <a:pt x="212" y="963"/>
                  </a:cubicBezTo>
                  <a:cubicBezTo>
                    <a:pt x="221" y="963"/>
                    <a:pt x="230" y="962"/>
                    <a:pt x="240" y="961"/>
                  </a:cubicBezTo>
                  <a:cubicBezTo>
                    <a:pt x="292" y="954"/>
                    <a:pt x="338" y="928"/>
                    <a:pt x="384" y="902"/>
                  </a:cubicBezTo>
                  <a:cubicBezTo>
                    <a:pt x="422" y="882"/>
                    <a:pt x="458" y="863"/>
                    <a:pt x="496" y="844"/>
                  </a:cubicBezTo>
                  <a:cubicBezTo>
                    <a:pt x="575" y="802"/>
                    <a:pt x="596" y="693"/>
                    <a:pt x="553" y="620"/>
                  </a:cubicBezTo>
                  <a:cubicBezTo>
                    <a:pt x="523" y="571"/>
                    <a:pt x="471" y="542"/>
                    <a:pt x="415" y="542"/>
                  </a:cubicBezTo>
                  <a:cubicBezTo>
                    <a:pt x="403" y="542"/>
                    <a:pt x="391" y="543"/>
                    <a:pt x="379" y="546"/>
                  </a:cubicBezTo>
                  <a:cubicBezTo>
                    <a:pt x="387" y="532"/>
                    <a:pt x="396" y="518"/>
                    <a:pt x="404" y="503"/>
                  </a:cubicBezTo>
                  <a:cubicBezTo>
                    <a:pt x="419" y="483"/>
                    <a:pt x="434" y="464"/>
                    <a:pt x="450" y="443"/>
                  </a:cubicBezTo>
                  <a:cubicBezTo>
                    <a:pt x="463" y="430"/>
                    <a:pt x="477" y="415"/>
                    <a:pt x="490" y="405"/>
                  </a:cubicBezTo>
                  <a:cubicBezTo>
                    <a:pt x="501" y="396"/>
                    <a:pt x="512" y="388"/>
                    <a:pt x="523" y="378"/>
                  </a:cubicBezTo>
                  <a:cubicBezTo>
                    <a:pt x="545" y="366"/>
                    <a:pt x="566" y="353"/>
                    <a:pt x="588" y="340"/>
                  </a:cubicBezTo>
                  <a:cubicBezTo>
                    <a:pt x="594" y="337"/>
                    <a:pt x="599" y="335"/>
                    <a:pt x="607" y="332"/>
                  </a:cubicBezTo>
                  <a:cubicBezTo>
                    <a:pt x="616" y="329"/>
                    <a:pt x="624" y="328"/>
                    <a:pt x="632" y="324"/>
                  </a:cubicBezTo>
                  <a:lnTo>
                    <a:pt x="650" y="323"/>
                  </a:lnTo>
                  <a:lnTo>
                    <a:pt x="661" y="323"/>
                  </a:lnTo>
                  <a:lnTo>
                    <a:pt x="670" y="324"/>
                  </a:lnTo>
                  <a:cubicBezTo>
                    <a:pt x="673" y="324"/>
                    <a:pt x="675" y="326"/>
                    <a:pt x="678" y="326"/>
                  </a:cubicBezTo>
                  <a:lnTo>
                    <a:pt x="673" y="324"/>
                  </a:lnTo>
                  <a:lnTo>
                    <a:pt x="675" y="324"/>
                  </a:lnTo>
                  <a:cubicBezTo>
                    <a:pt x="680" y="326"/>
                    <a:pt x="685" y="328"/>
                    <a:pt x="689" y="329"/>
                  </a:cubicBezTo>
                  <a:lnTo>
                    <a:pt x="699" y="335"/>
                  </a:lnTo>
                  <a:lnTo>
                    <a:pt x="708" y="343"/>
                  </a:lnTo>
                  <a:cubicBezTo>
                    <a:pt x="711" y="345"/>
                    <a:pt x="715" y="348"/>
                    <a:pt x="718" y="351"/>
                  </a:cubicBezTo>
                  <a:cubicBezTo>
                    <a:pt x="723" y="358"/>
                    <a:pt x="727" y="364"/>
                    <a:pt x="732" y="370"/>
                  </a:cubicBezTo>
                  <a:cubicBezTo>
                    <a:pt x="740" y="381"/>
                    <a:pt x="746" y="394"/>
                    <a:pt x="753" y="407"/>
                  </a:cubicBezTo>
                  <a:cubicBezTo>
                    <a:pt x="751" y="403"/>
                    <a:pt x="749" y="400"/>
                    <a:pt x="747" y="396"/>
                  </a:cubicBezTo>
                  <a:lnTo>
                    <a:pt x="747" y="396"/>
                  </a:lnTo>
                  <a:cubicBezTo>
                    <a:pt x="750" y="402"/>
                    <a:pt x="752" y="408"/>
                    <a:pt x="754" y="416"/>
                  </a:cubicBezTo>
                  <a:cubicBezTo>
                    <a:pt x="759" y="429"/>
                    <a:pt x="762" y="440"/>
                    <a:pt x="765" y="453"/>
                  </a:cubicBezTo>
                  <a:cubicBezTo>
                    <a:pt x="768" y="470"/>
                    <a:pt x="773" y="486"/>
                    <a:pt x="773" y="506"/>
                  </a:cubicBezTo>
                  <a:lnTo>
                    <a:pt x="773" y="567"/>
                  </a:lnTo>
                  <a:cubicBezTo>
                    <a:pt x="772" y="597"/>
                    <a:pt x="767" y="625"/>
                    <a:pt x="762" y="654"/>
                  </a:cubicBezTo>
                  <a:cubicBezTo>
                    <a:pt x="753" y="696"/>
                    <a:pt x="745" y="734"/>
                    <a:pt x="729" y="777"/>
                  </a:cubicBezTo>
                  <a:cubicBezTo>
                    <a:pt x="713" y="818"/>
                    <a:pt x="696" y="859"/>
                    <a:pt x="677" y="899"/>
                  </a:cubicBezTo>
                  <a:cubicBezTo>
                    <a:pt x="643" y="964"/>
                    <a:pt x="607" y="1027"/>
                    <a:pt x="567" y="1087"/>
                  </a:cubicBezTo>
                  <a:cubicBezTo>
                    <a:pt x="496" y="1193"/>
                    <a:pt x="419" y="1295"/>
                    <a:pt x="336" y="1393"/>
                  </a:cubicBezTo>
                  <a:cubicBezTo>
                    <a:pt x="317" y="1412"/>
                    <a:pt x="298" y="1432"/>
                    <a:pt x="279" y="1451"/>
                  </a:cubicBezTo>
                  <a:cubicBezTo>
                    <a:pt x="238" y="1491"/>
                    <a:pt x="211" y="1540"/>
                    <a:pt x="200" y="1596"/>
                  </a:cubicBezTo>
                  <a:cubicBezTo>
                    <a:pt x="180" y="1691"/>
                    <a:pt x="237" y="1790"/>
                    <a:pt x="338" y="1801"/>
                  </a:cubicBezTo>
                  <a:cubicBezTo>
                    <a:pt x="371" y="1804"/>
                    <a:pt x="403" y="1808"/>
                    <a:pt x="436" y="1808"/>
                  </a:cubicBezTo>
                  <a:cubicBezTo>
                    <a:pt x="455" y="1808"/>
                    <a:pt x="472" y="1806"/>
                    <a:pt x="490" y="1803"/>
                  </a:cubicBezTo>
                  <a:cubicBezTo>
                    <a:pt x="547" y="1795"/>
                    <a:pt x="602" y="1781"/>
                    <a:pt x="658" y="1768"/>
                  </a:cubicBezTo>
                  <a:lnTo>
                    <a:pt x="658" y="1768"/>
                  </a:lnTo>
                  <a:lnTo>
                    <a:pt x="639" y="1773"/>
                  </a:lnTo>
                  <a:cubicBezTo>
                    <a:pt x="876" y="1722"/>
                    <a:pt x="1115" y="1678"/>
                    <a:pt x="1353" y="1632"/>
                  </a:cubicBezTo>
                  <a:cubicBezTo>
                    <a:pt x="1432" y="1621"/>
                    <a:pt x="1487" y="1545"/>
                    <a:pt x="1476" y="1466"/>
                  </a:cubicBezTo>
                  <a:cubicBezTo>
                    <a:pt x="1464" y="1392"/>
                    <a:pt x="1401" y="1339"/>
                    <a:pt x="1329" y="1339"/>
                  </a:cubicBezTo>
                  <a:cubicBezTo>
                    <a:pt x="1322" y="1339"/>
                    <a:pt x="1315" y="1340"/>
                    <a:pt x="1308" y="1341"/>
                  </a:cubicBezTo>
                  <a:cubicBezTo>
                    <a:pt x="1166" y="1363"/>
                    <a:pt x="1023" y="1383"/>
                    <a:pt x="881" y="1406"/>
                  </a:cubicBezTo>
                  <a:cubicBezTo>
                    <a:pt x="829" y="1413"/>
                    <a:pt x="776" y="1423"/>
                    <a:pt x="723" y="1431"/>
                  </a:cubicBezTo>
                  <a:lnTo>
                    <a:pt x="713" y="1432"/>
                  </a:lnTo>
                  <a:cubicBezTo>
                    <a:pt x="768" y="1360"/>
                    <a:pt x="819" y="1284"/>
                    <a:pt x="867" y="1206"/>
                  </a:cubicBezTo>
                  <a:cubicBezTo>
                    <a:pt x="982" y="1019"/>
                    <a:pt x="1077" y="814"/>
                    <a:pt x="1091" y="592"/>
                  </a:cubicBezTo>
                  <a:cubicBezTo>
                    <a:pt x="1099" y="495"/>
                    <a:pt x="1087" y="397"/>
                    <a:pt x="1055" y="305"/>
                  </a:cubicBezTo>
                  <a:cubicBezTo>
                    <a:pt x="1026" y="223"/>
                    <a:pt x="977" y="139"/>
                    <a:pt x="906" y="87"/>
                  </a:cubicBezTo>
                  <a:cubicBezTo>
                    <a:pt x="862" y="54"/>
                    <a:pt x="813" y="28"/>
                    <a:pt x="761" y="13"/>
                  </a:cubicBezTo>
                  <a:cubicBezTo>
                    <a:pt x="725" y="5"/>
                    <a:pt x="690" y="0"/>
                    <a:pt x="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4" name="Google Shape;9394;p18"/>
            <p:cNvSpPr/>
            <p:nvPr/>
          </p:nvSpPr>
          <p:spPr>
            <a:xfrm>
              <a:off x="4118875" y="2543925"/>
              <a:ext cx="48750" cy="18450"/>
            </a:xfrm>
            <a:custGeom>
              <a:avLst/>
              <a:gdLst/>
              <a:ahLst/>
              <a:cxnLst/>
              <a:rect l="l" t="t" r="r" b="b"/>
              <a:pathLst>
                <a:path w="1950" h="738" extrusionOk="0">
                  <a:moveTo>
                    <a:pt x="1791" y="1"/>
                  </a:moveTo>
                  <a:cubicBezTo>
                    <a:pt x="1783" y="1"/>
                    <a:pt x="1776" y="1"/>
                    <a:pt x="1769" y="3"/>
                  </a:cubicBezTo>
                  <a:cubicBezTo>
                    <a:pt x="1215" y="112"/>
                    <a:pt x="659" y="232"/>
                    <a:pt x="124" y="419"/>
                  </a:cubicBezTo>
                  <a:cubicBezTo>
                    <a:pt x="76" y="433"/>
                    <a:pt x="38" y="468"/>
                    <a:pt x="18" y="514"/>
                  </a:cubicBezTo>
                  <a:cubicBezTo>
                    <a:pt x="0" y="555"/>
                    <a:pt x="0" y="601"/>
                    <a:pt x="18" y="640"/>
                  </a:cubicBezTo>
                  <a:cubicBezTo>
                    <a:pt x="44" y="698"/>
                    <a:pt x="101" y="737"/>
                    <a:pt x="163" y="737"/>
                  </a:cubicBezTo>
                  <a:cubicBezTo>
                    <a:pt x="165" y="737"/>
                    <a:pt x="167" y="737"/>
                    <a:pt x="170" y="737"/>
                  </a:cubicBezTo>
                  <a:cubicBezTo>
                    <a:pt x="192" y="737"/>
                    <a:pt x="214" y="734"/>
                    <a:pt x="235" y="726"/>
                  </a:cubicBezTo>
                  <a:lnTo>
                    <a:pt x="282" y="709"/>
                  </a:lnTo>
                  <a:cubicBezTo>
                    <a:pt x="407" y="664"/>
                    <a:pt x="532" y="623"/>
                    <a:pt x="661" y="584"/>
                  </a:cubicBezTo>
                  <a:cubicBezTo>
                    <a:pt x="787" y="542"/>
                    <a:pt x="917" y="509"/>
                    <a:pt x="1045" y="474"/>
                  </a:cubicBezTo>
                  <a:cubicBezTo>
                    <a:pt x="1170" y="439"/>
                    <a:pt x="1297" y="411"/>
                    <a:pt x="1422" y="381"/>
                  </a:cubicBezTo>
                  <a:cubicBezTo>
                    <a:pt x="1558" y="348"/>
                    <a:pt x="1694" y="316"/>
                    <a:pt x="1829" y="284"/>
                  </a:cubicBezTo>
                  <a:cubicBezTo>
                    <a:pt x="1906" y="265"/>
                    <a:pt x="1949" y="178"/>
                    <a:pt x="1929" y="105"/>
                  </a:cubicBezTo>
                  <a:cubicBezTo>
                    <a:pt x="1910" y="43"/>
                    <a:pt x="1853" y="1"/>
                    <a:pt x="1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5" name="Google Shape;9395;p18"/>
            <p:cNvSpPr/>
            <p:nvPr/>
          </p:nvSpPr>
          <p:spPr>
            <a:xfrm>
              <a:off x="4196950" y="2498300"/>
              <a:ext cx="95525" cy="84650"/>
            </a:xfrm>
            <a:custGeom>
              <a:avLst/>
              <a:gdLst/>
              <a:ahLst/>
              <a:cxnLst/>
              <a:rect l="l" t="t" r="r" b="b"/>
              <a:pathLst>
                <a:path w="3821" h="3386" extrusionOk="0">
                  <a:moveTo>
                    <a:pt x="2356" y="2668"/>
                  </a:moveTo>
                  <a:cubicBezTo>
                    <a:pt x="2354" y="2669"/>
                    <a:pt x="2351" y="2670"/>
                    <a:pt x="2348" y="2671"/>
                  </a:cubicBezTo>
                  <a:cubicBezTo>
                    <a:pt x="2351" y="2670"/>
                    <a:pt x="2354" y="2669"/>
                    <a:pt x="2356" y="2668"/>
                  </a:cubicBezTo>
                  <a:close/>
                  <a:moveTo>
                    <a:pt x="3092" y="306"/>
                  </a:moveTo>
                  <a:lnTo>
                    <a:pt x="3078" y="308"/>
                  </a:lnTo>
                  <a:cubicBezTo>
                    <a:pt x="3090" y="307"/>
                    <a:pt x="3100" y="306"/>
                    <a:pt x="3111" y="306"/>
                  </a:cubicBezTo>
                  <a:lnTo>
                    <a:pt x="3111" y="306"/>
                  </a:lnTo>
                  <a:cubicBezTo>
                    <a:pt x="3116" y="308"/>
                    <a:pt x="3121" y="308"/>
                    <a:pt x="3127" y="308"/>
                  </a:cubicBezTo>
                  <a:cubicBezTo>
                    <a:pt x="3138" y="308"/>
                    <a:pt x="3148" y="309"/>
                    <a:pt x="3159" y="311"/>
                  </a:cubicBezTo>
                  <a:cubicBezTo>
                    <a:pt x="3175" y="314"/>
                    <a:pt x="3190" y="319"/>
                    <a:pt x="3206" y="324"/>
                  </a:cubicBezTo>
                  <a:cubicBezTo>
                    <a:pt x="3217" y="328"/>
                    <a:pt x="3230" y="333"/>
                    <a:pt x="3243" y="340"/>
                  </a:cubicBezTo>
                  <a:cubicBezTo>
                    <a:pt x="3258" y="347"/>
                    <a:pt x="3276" y="357"/>
                    <a:pt x="3292" y="368"/>
                  </a:cubicBezTo>
                  <a:cubicBezTo>
                    <a:pt x="3304" y="378"/>
                    <a:pt x="3317" y="385"/>
                    <a:pt x="3328" y="397"/>
                  </a:cubicBezTo>
                  <a:cubicBezTo>
                    <a:pt x="3341" y="409"/>
                    <a:pt x="3352" y="419"/>
                    <a:pt x="3365" y="433"/>
                  </a:cubicBezTo>
                  <a:cubicBezTo>
                    <a:pt x="3376" y="447"/>
                    <a:pt x="3388" y="463"/>
                    <a:pt x="3399" y="479"/>
                  </a:cubicBezTo>
                  <a:cubicBezTo>
                    <a:pt x="3414" y="501"/>
                    <a:pt x="3428" y="523"/>
                    <a:pt x="3439" y="545"/>
                  </a:cubicBezTo>
                  <a:cubicBezTo>
                    <a:pt x="3453" y="574"/>
                    <a:pt x="3464" y="599"/>
                    <a:pt x="3474" y="628"/>
                  </a:cubicBezTo>
                  <a:cubicBezTo>
                    <a:pt x="3483" y="655"/>
                    <a:pt x="3491" y="683"/>
                    <a:pt x="3498" y="712"/>
                  </a:cubicBezTo>
                  <a:cubicBezTo>
                    <a:pt x="3504" y="745"/>
                    <a:pt x="3509" y="778"/>
                    <a:pt x="3512" y="813"/>
                  </a:cubicBezTo>
                  <a:cubicBezTo>
                    <a:pt x="3515" y="854"/>
                    <a:pt x="3515" y="895"/>
                    <a:pt x="3512" y="936"/>
                  </a:cubicBezTo>
                  <a:cubicBezTo>
                    <a:pt x="3509" y="973"/>
                    <a:pt x="3504" y="1008"/>
                    <a:pt x="3498" y="1044"/>
                  </a:cubicBezTo>
                  <a:cubicBezTo>
                    <a:pt x="3486" y="1101"/>
                    <a:pt x="3471" y="1158"/>
                    <a:pt x="3452" y="1213"/>
                  </a:cubicBezTo>
                  <a:cubicBezTo>
                    <a:pt x="3420" y="1299"/>
                    <a:pt x="3384" y="1383"/>
                    <a:pt x="3342" y="1463"/>
                  </a:cubicBezTo>
                  <a:lnTo>
                    <a:pt x="3352" y="1448"/>
                  </a:lnTo>
                  <a:lnTo>
                    <a:pt x="3352" y="1448"/>
                  </a:lnTo>
                  <a:cubicBezTo>
                    <a:pt x="3282" y="1587"/>
                    <a:pt x="3203" y="1721"/>
                    <a:pt x="3118" y="1850"/>
                  </a:cubicBezTo>
                  <a:cubicBezTo>
                    <a:pt x="3121" y="1845"/>
                    <a:pt x="3126" y="1839"/>
                    <a:pt x="3129" y="1834"/>
                  </a:cubicBezTo>
                  <a:lnTo>
                    <a:pt x="3129" y="1834"/>
                  </a:lnTo>
                  <a:cubicBezTo>
                    <a:pt x="3010" y="2014"/>
                    <a:pt x="2880" y="2187"/>
                    <a:pt x="2742" y="2350"/>
                  </a:cubicBezTo>
                  <a:cubicBezTo>
                    <a:pt x="2687" y="2413"/>
                    <a:pt x="2628" y="2472"/>
                    <a:pt x="2567" y="2529"/>
                  </a:cubicBezTo>
                  <a:cubicBezTo>
                    <a:pt x="2540" y="2551"/>
                    <a:pt x="2514" y="2573"/>
                    <a:pt x="2484" y="2595"/>
                  </a:cubicBezTo>
                  <a:cubicBezTo>
                    <a:pt x="2453" y="2616"/>
                    <a:pt x="2421" y="2636"/>
                    <a:pt x="2388" y="2654"/>
                  </a:cubicBezTo>
                  <a:cubicBezTo>
                    <a:pt x="2378" y="2659"/>
                    <a:pt x="2367" y="2664"/>
                    <a:pt x="2356" y="2668"/>
                  </a:cubicBezTo>
                  <a:lnTo>
                    <a:pt x="2356" y="2668"/>
                  </a:lnTo>
                  <a:cubicBezTo>
                    <a:pt x="2361" y="2667"/>
                    <a:pt x="2365" y="2666"/>
                    <a:pt x="2369" y="2665"/>
                  </a:cubicBezTo>
                  <a:lnTo>
                    <a:pt x="2369" y="2665"/>
                  </a:lnTo>
                  <a:cubicBezTo>
                    <a:pt x="2353" y="2670"/>
                    <a:pt x="2336" y="2676"/>
                    <a:pt x="2320" y="2679"/>
                  </a:cubicBezTo>
                  <a:cubicBezTo>
                    <a:pt x="2312" y="2681"/>
                    <a:pt x="2301" y="2682"/>
                    <a:pt x="2291" y="2684"/>
                  </a:cubicBezTo>
                  <a:cubicBezTo>
                    <a:pt x="2283" y="2684"/>
                    <a:pt x="2277" y="2684"/>
                    <a:pt x="2271" y="2679"/>
                  </a:cubicBezTo>
                  <a:lnTo>
                    <a:pt x="2260" y="2679"/>
                  </a:lnTo>
                  <a:lnTo>
                    <a:pt x="2256" y="2678"/>
                  </a:lnTo>
                  <a:lnTo>
                    <a:pt x="2250" y="2674"/>
                  </a:lnTo>
                  <a:lnTo>
                    <a:pt x="2240" y="2668"/>
                  </a:lnTo>
                  <a:lnTo>
                    <a:pt x="2240" y="2668"/>
                  </a:lnTo>
                  <a:cubicBezTo>
                    <a:pt x="2238" y="2666"/>
                    <a:pt x="2236" y="2664"/>
                    <a:pt x="2234" y="2662"/>
                  </a:cubicBezTo>
                  <a:cubicBezTo>
                    <a:pt x="2233" y="2660"/>
                    <a:pt x="2233" y="2659"/>
                    <a:pt x="2231" y="2659"/>
                  </a:cubicBezTo>
                  <a:lnTo>
                    <a:pt x="2228" y="2652"/>
                  </a:lnTo>
                  <a:cubicBezTo>
                    <a:pt x="2220" y="2635"/>
                    <a:pt x="2212" y="2617"/>
                    <a:pt x="2206" y="2600"/>
                  </a:cubicBezTo>
                  <a:cubicBezTo>
                    <a:pt x="2195" y="2567"/>
                    <a:pt x="2187" y="2534"/>
                    <a:pt x="2179" y="2499"/>
                  </a:cubicBezTo>
                  <a:cubicBezTo>
                    <a:pt x="2161" y="2401"/>
                    <a:pt x="2149" y="2301"/>
                    <a:pt x="2141" y="2203"/>
                  </a:cubicBezTo>
                  <a:cubicBezTo>
                    <a:pt x="2141" y="2162"/>
                    <a:pt x="2139" y="2120"/>
                    <a:pt x="2139" y="2081"/>
                  </a:cubicBezTo>
                  <a:cubicBezTo>
                    <a:pt x="2138" y="2048"/>
                    <a:pt x="2135" y="2014"/>
                    <a:pt x="2136" y="1981"/>
                  </a:cubicBezTo>
                  <a:cubicBezTo>
                    <a:pt x="2141" y="1904"/>
                    <a:pt x="2146" y="1824"/>
                    <a:pt x="2149" y="1745"/>
                  </a:cubicBezTo>
                  <a:cubicBezTo>
                    <a:pt x="2149" y="1752"/>
                    <a:pt x="2149" y="1759"/>
                    <a:pt x="2149" y="1766"/>
                  </a:cubicBezTo>
                  <a:cubicBezTo>
                    <a:pt x="2154" y="1707"/>
                    <a:pt x="2158" y="1650"/>
                    <a:pt x="2163" y="1590"/>
                  </a:cubicBezTo>
                  <a:cubicBezTo>
                    <a:pt x="2166" y="1555"/>
                    <a:pt x="2169" y="1520"/>
                    <a:pt x="2171" y="1486"/>
                  </a:cubicBezTo>
                  <a:cubicBezTo>
                    <a:pt x="2218" y="1465"/>
                    <a:pt x="2253" y="1421"/>
                    <a:pt x="2261" y="1368"/>
                  </a:cubicBezTo>
                  <a:cubicBezTo>
                    <a:pt x="2271" y="1305"/>
                    <a:pt x="2280" y="1243"/>
                    <a:pt x="2291" y="1180"/>
                  </a:cubicBezTo>
                  <a:cubicBezTo>
                    <a:pt x="2291" y="1180"/>
                    <a:pt x="2291" y="1179"/>
                    <a:pt x="2291" y="1179"/>
                  </a:cubicBezTo>
                  <a:cubicBezTo>
                    <a:pt x="2307" y="1096"/>
                    <a:pt x="2328" y="1014"/>
                    <a:pt x="2351" y="932"/>
                  </a:cubicBezTo>
                  <a:cubicBezTo>
                    <a:pt x="2366" y="892"/>
                    <a:pt x="2382" y="854"/>
                    <a:pt x="2399" y="814"/>
                  </a:cubicBezTo>
                  <a:cubicBezTo>
                    <a:pt x="2416" y="781"/>
                    <a:pt x="2435" y="748"/>
                    <a:pt x="2454" y="716"/>
                  </a:cubicBezTo>
                  <a:cubicBezTo>
                    <a:pt x="2477" y="683"/>
                    <a:pt x="2502" y="651"/>
                    <a:pt x="2527" y="621"/>
                  </a:cubicBezTo>
                  <a:cubicBezTo>
                    <a:pt x="2557" y="590"/>
                    <a:pt x="2589" y="555"/>
                    <a:pt x="2619" y="528"/>
                  </a:cubicBezTo>
                  <a:cubicBezTo>
                    <a:pt x="2651" y="501"/>
                    <a:pt x="2682" y="476"/>
                    <a:pt x="2716" y="452"/>
                  </a:cubicBezTo>
                  <a:cubicBezTo>
                    <a:pt x="2758" y="423"/>
                    <a:pt x="2801" y="398"/>
                    <a:pt x="2845" y="376"/>
                  </a:cubicBezTo>
                  <a:cubicBezTo>
                    <a:pt x="2871" y="363"/>
                    <a:pt x="2899" y="349"/>
                    <a:pt x="2923" y="341"/>
                  </a:cubicBezTo>
                  <a:cubicBezTo>
                    <a:pt x="2948" y="333"/>
                    <a:pt x="2972" y="325"/>
                    <a:pt x="2999" y="319"/>
                  </a:cubicBezTo>
                  <a:cubicBezTo>
                    <a:pt x="3029" y="313"/>
                    <a:pt x="3061" y="309"/>
                    <a:pt x="3092" y="306"/>
                  </a:cubicBezTo>
                  <a:close/>
                  <a:moveTo>
                    <a:pt x="3100" y="1"/>
                  </a:moveTo>
                  <a:cubicBezTo>
                    <a:pt x="2907" y="1"/>
                    <a:pt x="2717" y="82"/>
                    <a:pt x="2559" y="191"/>
                  </a:cubicBezTo>
                  <a:cubicBezTo>
                    <a:pt x="2377" y="313"/>
                    <a:pt x="2230" y="479"/>
                    <a:pt x="2131" y="675"/>
                  </a:cubicBezTo>
                  <a:cubicBezTo>
                    <a:pt x="2048" y="845"/>
                    <a:pt x="2010" y="1031"/>
                    <a:pt x="1981" y="1218"/>
                  </a:cubicBezTo>
                  <a:cubicBezTo>
                    <a:pt x="1934" y="1224"/>
                    <a:pt x="1892" y="1253"/>
                    <a:pt x="1869" y="1294"/>
                  </a:cubicBezTo>
                  <a:cubicBezTo>
                    <a:pt x="1829" y="1364"/>
                    <a:pt x="1802" y="1441"/>
                    <a:pt x="1770" y="1516"/>
                  </a:cubicBezTo>
                  <a:cubicBezTo>
                    <a:pt x="1753" y="1552"/>
                    <a:pt x="1736" y="1587"/>
                    <a:pt x="1718" y="1623"/>
                  </a:cubicBezTo>
                  <a:cubicBezTo>
                    <a:pt x="1595" y="1872"/>
                    <a:pt x="1462" y="2116"/>
                    <a:pt x="1323" y="2356"/>
                  </a:cubicBezTo>
                  <a:cubicBezTo>
                    <a:pt x="1297" y="2401"/>
                    <a:pt x="1270" y="2446"/>
                    <a:pt x="1243" y="2491"/>
                  </a:cubicBezTo>
                  <a:cubicBezTo>
                    <a:pt x="1248" y="2456"/>
                    <a:pt x="1253" y="2421"/>
                    <a:pt x="1258" y="2388"/>
                  </a:cubicBezTo>
                  <a:cubicBezTo>
                    <a:pt x="1275" y="2257"/>
                    <a:pt x="1296" y="2124"/>
                    <a:pt x="1315" y="1994"/>
                  </a:cubicBezTo>
                  <a:cubicBezTo>
                    <a:pt x="1335" y="1862"/>
                    <a:pt x="1356" y="1731"/>
                    <a:pt x="1381" y="1600"/>
                  </a:cubicBezTo>
                  <a:lnTo>
                    <a:pt x="1381" y="1604"/>
                  </a:lnTo>
                  <a:cubicBezTo>
                    <a:pt x="1406" y="1471"/>
                    <a:pt x="1433" y="1340"/>
                    <a:pt x="1457" y="1209"/>
                  </a:cubicBezTo>
                  <a:cubicBezTo>
                    <a:pt x="1486" y="1087"/>
                    <a:pt x="1511" y="962"/>
                    <a:pt x="1544" y="841"/>
                  </a:cubicBezTo>
                  <a:cubicBezTo>
                    <a:pt x="1565" y="761"/>
                    <a:pt x="1587" y="678"/>
                    <a:pt x="1607" y="599"/>
                  </a:cubicBezTo>
                  <a:cubicBezTo>
                    <a:pt x="1615" y="569"/>
                    <a:pt x="1625" y="539"/>
                    <a:pt x="1633" y="509"/>
                  </a:cubicBezTo>
                  <a:cubicBezTo>
                    <a:pt x="1647" y="461"/>
                    <a:pt x="1663" y="414"/>
                    <a:pt x="1676" y="365"/>
                  </a:cubicBezTo>
                  <a:cubicBezTo>
                    <a:pt x="1685" y="321"/>
                    <a:pt x="1693" y="276"/>
                    <a:pt x="1702" y="232"/>
                  </a:cubicBezTo>
                  <a:cubicBezTo>
                    <a:pt x="1715" y="131"/>
                    <a:pt x="1633" y="51"/>
                    <a:pt x="1542" y="51"/>
                  </a:cubicBezTo>
                  <a:cubicBezTo>
                    <a:pt x="1516" y="51"/>
                    <a:pt x="1488" y="58"/>
                    <a:pt x="1462" y="74"/>
                  </a:cubicBezTo>
                  <a:cubicBezTo>
                    <a:pt x="1421" y="97"/>
                    <a:pt x="1387" y="132"/>
                    <a:pt x="1367" y="175"/>
                  </a:cubicBezTo>
                  <a:cubicBezTo>
                    <a:pt x="1356" y="195"/>
                    <a:pt x="1343" y="218"/>
                    <a:pt x="1332" y="237"/>
                  </a:cubicBezTo>
                  <a:cubicBezTo>
                    <a:pt x="1311" y="270"/>
                    <a:pt x="1292" y="302"/>
                    <a:pt x="1272" y="333"/>
                  </a:cubicBezTo>
                  <a:cubicBezTo>
                    <a:pt x="1180" y="469"/>
                    <a:pt x="1087" y="609"/>
                    <a:pt x="985" y="737"/>
                  </a:cubicBezTo>
                  <a:cubicBezTo>
                    <a:pt x="884" y="864"/>
                    <a:pt x="783" y="990"/>
                    <a:pt x="677" y="1114"/>
                  </a:cubicBezTo>
                  <a:cubicBezTo>
                    <a:pt x="613" y="1183"/>
                    <a:pt x="553" y="1253"/>
                    <a:pt x="484" y="1323"/>
                  </a:cubicBezTo>
                  <a:cubicBezTo>
                    <a:pt x="412" y="1392"/>
                    <a:pt x="341" y="1460"/>
                    <a:pt x="268" y="1528"/>
                  </a:cubicBezTo>
                  <a:cubicBezTo>
                    <a:pt x="241" y="1552"/>
                    <a:pt x="213" y="1574"/>
                    <a:pt x="184" y="1596"/>
                  </a:cubicBezTo>
                  <a:cubicBezTo>
                    <a:pt x="137" y="1596"/>
                    <a:pt x="91" y="1620"/>
                    <a:pt x="61" y="1658"/>
                  </a:cubicBezTo>
                  <a:cubicBezTo>
                    <a:pt x="48" y="1674"/>
                    <a:pt x="37" y="1691"/>
                    <a:pt x="28" y="1709"/>
                  </a:cubicBezTo>
                  <a:cubicBezTo>
                    <a:pt x="1" y="1759"/>
                    <a:pt x="1" y="1821"/>
                    <a:pt x="29" y="1872"/>
                  </a:cubicBezTo>
                  <a:cubicBezTo>
                    <a:pt x="59" y="1921"/>
                    <a:pt x="110" y="1951"/>
                    <a:pt x="166" y="1951"/>
                  </a:cubicBezTo>
                  <a:cubicBezTo>
                    <a:pt x="167" y="1951"/>
                    <a:pt x="169" y="1951"/>
                    <a:pt x="170" y="1951"/>
                  </a:cubicBezTo>
                  <a:cubicBezTo>
                    <a:pt x="219" y="1951"/>
                    <a:pt x="267" y="1935"/>
                    <a:pt x="306" y="1907"/>
                  </a:cubicBezTo>
                  <a:cubicBezTo>
                    <a:pt x="349" y="1877"/>
                    <a:pt x="389" y="1845"/>
                    <a:pt x="425" y="1810"/>
                  </a:cubicBezTo>
                  <a:cubicBezTo>
                    <a:pt x="468" y="1775"/>
                    <a:pt x="507" y="1736"/>
                    <a:pt x="547" y="1698"/>
                  </a:cubicBezTo>
                  <a:cubicBezTo>
                    <a:pt x="610" y="1638"/>
                    <a:pt x="670" y="1576"/>
                    <a:pt x="730" y="1513"/>
                  </a:cubicBezTo>
                  <a:cubicBezTo>
                    <a:pt x="848" y="1391"/>
                    <a:pt x="952" y="1259"/>
                    <a:pt x="1060" y="1129"/>
                  </a:cubicBezTo>
                  <a:cubicBezTo>
                    <a:pt x="1109" y="1071"/>
                    <a:pt x="1155" y="1011"/>
                    <a:pt x="1201" y="951"/>
                  </a:cubicBezTo>
                  <a:lnTo>
                    <a:pt x="1201" y="951"/>
                  </a:lnTo>
                  <a:cubicBezTo>
                    <a:pt x="1183" y="1028"/>
                    <a:pt x="1167" y="1106"/>
                    <a:pt x="1152" y="1185"/>
                  </a:cubicBezTo>
                  <a:cubicBezTo>
                    <a:pt x="1121" y="1354"/>
                    <a:pt x="1088" y="1525"/>
                    <a:pt x="1063" y="1696"/>
                  </a:cubicBezTo>
                  <a:cubicBezTo>
                    <a:pt x="1033" y="1880"/>
                    <a:pt x="1006" y="2063"/>
                    <a:pt x="979" y="2247"/>
                  </a:cubicBezTo>
                  <a:cubicBezTo>
                    <a:pt x="957" y="2407"/>
                    <a:pt x="935" y="2567"/>
                    <a:pt x="913" y="2727"/>
                  </a:cubicBezTo>
                  <a:cubicBezTo>
                    <a:pt x="901" y="2800"/>
                    <a:pt x="892" y="2872"/>
                    <a:pt x="879" y="2945"/>
                  </a:cubicBezTo>
                  <a:cubicBezTo>
                    <a:pt x="867" y="3032"/>
                    <a:pt x="848" y="3119"/>
                    <a:pt x="841" y="3206"/>
                  </a:cubicBezTo>
                  <a:cubicBezTo>
                    <a:pt x="833" y="3278"/>
                    <a:pt x="873" y="3346"/>
                    <a:pt x="939" y="3374"/>
                  </a:cubicBezTo>
                  <a:cubicBezTo>
                    <a:pt x="960" y="3382"/>
                    <a:pt x="981" y="3385"/>
                    <a:pt x="1001" y="3385"/>
                  </a:cubicBezTo>
                  <a:cubicBezTo>
                    <a:pt x="1052" y="3385"/>
                    <a:pt x="1099" y="3361"/>
                    <a:pt x="1131" y="3322"/>
                  </a:cubicBezTo>
                  <a:cubicBezTo>
                    <a:pt x="1175" y="3263"/>
                    <a:pt x="1205" y="3197"/>
                    <a:pt x="1240" y="3132"/>
                  </a:cubicBezTo>
                  <a:cubicBezTo>
                    <a:pt x="1262" y="3088"/>
                    <a:pt x="1286" y="3045"/>
                    <a:pt x="1310" y="3001"/>
                  </a:cubicBezTo>
                  <a:cubicBezTo>
                    <a:pt x="1345" y="2934"/>
                    <a:pt x="1379" y="2869"/>
                    <a:pt x="1416" y="2804"/>
                  </a:cubicBezTo>
                  <a:cubicBezTo>
                    <a:pt x="1500" y="2655"/>
                    <a:pt x="1584" y="2508"/>
                    <a:pt x="1666" y="2358"/>
                  </a:cubicBezTo>
                  <a:cubicBezTo>
                    <a:pt x="1721" y="2260"/>
                    <a:pt x="1775" y="2160"/>
                    <a:pt x="1827" y="2060"/>
                  </a:cubicBezTo>
                  <a:cubicBezTo>
                    <a:pt x="1827" y="2125"/>
                    <a:pt x="1829" y="2190"/>
                    <a:pt x="1835" y="2255"/>
                  </a:cubicBezTo>
                  <a:cubicBezTo>
                    <a:pt x="1843" y="2345"/>
                    <a:pt x="1850" y="2435"/>
                    <a:pt x="1865" y="2526"/>
                  </a:cubicBezTo>
                  <a:cubicBezTo>
                    <a:pt x="1891" y="2665"/>
                    <a:pt x="1922" y="2815"/>
                    <a:pt x="2035" y="2913"/>
                  </a:cubicBezTo>
                  <a:cubicBezTo>
                    <a:pt x="2092" y="2963"/>
                    <a:pt x="2163" y="2994"/>
                    <a:pt x="2239" y="3001"/>
                  </a:cubicBezTo>
                  <a:cubicBezTo>
                    <a:pt x="2254" y="3002"/>
                    <a:pt x="2268" y="3002"/>
                    <a:pt x="2283" y="3002"/>
                  </a:cubicBezTo>
                  <a:cubicBezTo>
                    <a:pt x="2340" y="3002"/>
                    <a:pt x="2397" y="2992"/>
                    <a:pt x="2451" y="2972"/>
                  </a:cubicBezTo>
                  <a:cubicBezTo>
                    <a:pt x="2608" y="2915"/>
                    <a:pt x="2742" y="2803"/>
                    <a:pt x="2860" y="2686"/>
                  </a:cubicBezTo>
                  <a:cubicBezTo>
                    <a:pt x="3023" y="2519"/>
                    <a:pt x="3164" y="2329"/>
                    <a:pt x="3295" y="2136"/>
                  </a:cubicBezTo>
                  <a:cubicBezTo>
                    <a:pt x="3420" y="1951"/>
                    <a:pt x="3540" y="1759"/>
                    <a:pt x="3635" y="1557"/>
                  </a:cubicBezTo>
                  <a:cubicBezTo>
                    <a:pt x="3730" y="1353"/>
                    <a:pt x="3813" y="1136"/>
                    <a:pt x="3817" y="908"/>
                  </a:cubicBezTo>
                  <a:cubicBezTo>
                    <a:pt x="3820" y="697"/>
                    <a:pt x="3771" y="476"/>
                    <a:pt x="3648" y="302"/>
                  </a:cubicBezTo>
                  <a:cubicBezTo>
                    <a:pt x="3589" y="216"/>
                    <a:pt x="3515" y="145"/>
                    <a:pt x="3428" y="91"/>
                  </a:cubicBezTo>
                  <a:cubicBezTo>
                    <a:pt x="3341" y="40"/>
                    <a:pt x="3246" y="10"/>
                    <a:pt x="3146" y="2"/>
                  </a:cubicBezTo>
                  <a:cubicBezTo>
                    <a:pt x="3131" y="1"/>
                    <a:pt x="3115" y="1"/>
                    <a:pt x="31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6" name="Google Shape;9396;p18"/>
            <p:cNvSpPr/>
            <p:nvPr/>
          </p:nvSpPr>
          <p:spPr>
            <a:xfrm>
              <a:off x="4305350" y="2505700"/>
              <a:ext cx="66975" cy="139025"/>
            </a:xfrm>
            <a:custGeom>
              <a:avLst/>
              <a:gdLst/>
              <a:ahLst/>
              <a:cxnLst/>
              <a:rect l="l" t="t" r="r" b="b"/>
              <a:pathLst>
                <a:path w="2679" h="5561" extrusionOk="0">
                  <a:moveTo>
                    <a:pt x="679" y="531"/>
                  </a:moveTo>
                  <a:lnTo>
                    <a:pt x="679" y="531"/>
                  </a:lnTo>
                  <a:cubicBezTo>
                    <a:pt x="678" y="532"/>
                    <a:pt x="677" y="533"/>
                    <a:pt x="675" y="534"/>
                  </a:cubicBezTo>
                  <a:lnTo>
                    <a:pt x="679" y="531"/>
                  </a:lnTo>
                  <a:close/>
                  <a:moveTo>
                    <a:pt x="308" y="1764"/>
                  </a:moveTo>
                  <a:cubicBezTo>
                    <a:pt x="308" y="1765"/>
                    <a:pt x="308" y="1767"/>
                    <a:pt x="307" y="1768"/>
                  </a:cubicBezTo>
                  <a:lnTo>
                    <a:pt x="307" y="1768"/>
                  </a:lnTo>
                  <a:cubicBezTo>
                    <a:pt x="308" y="1767"/>
                    <a:pt x="308" y="1765"/>
                    <a:pt x="308" y="1764"/>
                  </a:cubicBezTo>
                  <a:close/>
                  <a:moveTo>
                    <a:pt x="2198" y="1945"/>
                  </a:moveTo>
                  <a:lnTo>
                    <a:pt x="2198" y="1945"/>
                  </a:lnTo>
                  <a:cubicBezTo>
                    <a:pt x="2197" y="1947"/>
                    <a:pt x="2195" y="1949"/>
                    <a:pt x="2193" y="1951"/>
                  </a:cubicBezTo>
                  <a:cubicBezTo>
                    <a:pt x="2195" y="1949"/>
                    <a:pt x="2197" y="1947"/>
                    <a:pt x="2198" y="1945"/>
                  </a:cubicBezTo>
                  <a:close/>
                  <a:moveTo>
                    <a:pt x="574" y="4533"/>
                  </a:moveTo>
                  <a:lnTo>
                    <a:pt x="574" y="4533"/>
                  </a:lnTo>
                  <a:cubicBezTo>
                    <a:pt x="573" y="4535"/>
                    <a:pt x="573" y="4536"/>
                    <a:pt x="573" y="4538"/>
                  </a:cubicBezTo>
                  <a:lnTo>
                    <a:pt x="573" y="4538"/>
                  </a:lnTo>
                  <a:cubicBezTo>
                    <a:pt x="573" y="4536"/>
                    <a:pt x="574" y="4535"/>
                    <a:pt x="574" y="4533"/>
                  </a:cubicBezTo>
                  <a:close/>
                  <a:moveTo>
                    <a:pt x="957" y="5030"/>
                  </a:moveTo>
                  <a:lnTo>
                    <a:pt x="956" y="5031"/>
                  </a:lnTo>
                  <a:lnTo>
                    <a:pt x="956" y="5031"/>
                  </a:lnTo>
                  <a:cubicBezTo>
                    <a:pt x="957" y="5031"/>
                    <a:pt x="957" y="5030"/>
                    <a:pt x="957" y="5030"/>
                  </a:cubicBezTo>
                  <a:close/>
                  <a:moveTo>
                    <a:pt x="852" y="5237"/>
                  </a:moveTo>
                  <a:lnTo>
                    <a:pt x="849" y="5239"/>
                  </a:lnTo>
                  <a:lnTo>
                    <a:pt x="850" y="5239"/>
                  </a:lnTo>
                  <a:lnTo>
                    <a:pt x="852" y="5237"/>
                  </a:lnTo>
                  <a:close/>
                  <a:moveTo>
                    <a:pt x="1273" y="3010"/>
                  </a:moveTo>
                  <a:cubicBezTo>
                    <a:pt x="1242" y="3259"/>
                    <a:pt x="1210" y="3507"/>
                    <a:pt x="1178" y="3756"/>
                  </a:cubicBezTo>
                  <a:cubicBezTo>
                    <a:pt x="1158" y="3927"/>
                    <a:pt x="1134" y="4098"/>
                    <a:pt x="1112" y="4269"/>
                  </a:cubicBezTo>
                  <a:cubicBezTo>
                    <a:pt x="1102" y="4340"/>
                    <a:pt x="1094" y="4411"/>
                    <a:pt x="1080" y="4482"/>
                  </a:cubicBezTo>
                  <a:cubicBezTo>
                    <a:pt x="1066" y="4568"/>
                    <a:pt x="1050" y="4653"/>
                    <a:pt x="1034" y="4739"/>
                  </a:cubicBezTo>
                  <a:cubicBezTo>
                    <a:pt x="1009" y="4838"/>
                    <a:pt x="985" y="4938"/>
                    <a:pt x="955" y="5036"/>
                  </a:cubicBezTo>
                  <a:lnTo>
                    <a:pt x="956" y="5031"/>
                  </a:lnTo>
                  <a:lnTo>
                    <a:pt x="956" y="5031"/>
                  </a:lnTo>
                  <a:cubicBezTo>
                    <a:pt x="956" y="5033"/>
                    <a:pt x="953" y="5035"/>
                    <a:pt x="953" y="5036"/>
                  </a:cubicBezTo>
                  <a:lnTo>
                    <a:pt x="951" y="5045"/>
                  </a:lnTo>
                  <a:lnTo>
                    <a:pt x="951" y="5045"/>
                  </a:lnTo>
                  <a:cubicBezTo>
                    <a:pt x="936" y="5088"/>
                    <a:pt x="918" y="5130"/>
                    <a:pt x="900" y="5174"/>
                  </a:cubicBezTo>
                  <a:cubicBezTo>
                    <a:pt x="895" y="5182"/>
                    <a:pt x="890" y="5190"/>
                    <a:pt x="885" y="5198"/>
                  </a:cubicBezTo>
                  <a:cubicBezTo>
                    <a:pt x="877" y="5209"/>
                    <a:pt x="868" y="5220"/>
                    <a:pt x="858" y="5231"/>
                  </a:cubicBezTo>
                  <a:lnTo>
                    <a:pt x="852" y="5237"/>
                  </a:lnTo>
                  <a:lnTo>
                    <a:pt x="852" y="5237"/>
                  </a:lnTo>
                  <a:lnTo>
                    <a:pt x="851" y="5239"/>
                  </a:lnTo>
                  <a:lnTo>
                    <a:pt x="850" y="5239"/>
                  </a:lnTo>
                  <a:lnTo>
                    <a:pt x="847" y="5240"/>
                  </a:lnTo>
                  <a:lnTo>
                    <a:pt x="839" y="5244"/>
                  </a:lnTo>
                  <a:lnTo>
                    <a:pt x="828" y="5247"/>
                  </a:lnTo>
                  <a:lnTo>
                    <a:pt x="822" y="5247"/>
                  </a:lnTo>
                  <a:lnTo>
                    <a:pt x="816" y="5248"/>
                  </a:lnTo>
                  <a:lnTo>
                    <a:pt x="805" y="5245"/>
                  </a:lnTo>
                  <a:cubicBezTo>
                    <a:pt x="798" y="5242"/>
                    <a:pt x="792" y="5239"/>
                    <a:pt x="787" y="5237"/>
                  </a:cubicBezTo>
                  <a:cubicBezTo>
                    <a:pt x="781" y="5234"/>
                    <a:pt x="775" y="5231"/>
                    <a:pt x="768" y="5226"/>
                  </a:cubicBezTo>
                  <a:cubicBezTo>
                    <a:pt x="764" y="5223"/>
                    <a:pt x="759" y="5220"/>
                    <a:pt x="754" y="5215"/>
                  </a:cubicBezTo>
                  <a:cubicBezTo>
                    <a:pt x="748" y="5210"/>
                    <a:pt x="743" y="5206"/>
                    <a:pt x="738" y="5201"/>
                  </a:cubicBezTo>
                  <a:cubicBezTo>
                    <a:pt x="727" y="5185"/>
                    <a:pt x="714" y="5171"/>
                    <a:pt x="703" y="5157"/>
                  </a:cubicBezTo>
                  <a:cubicBezTo>
                    <a:pt x="692" y="5138"/>
                    <a:pt x="681" y="5117"/>
                    <a:pt x="670" y="5098"/>
                  </a:cubicBezTo>
                  <a:cubicBezTo>
                    <a:pt x="657" y="5071"/>
                    <a:pt x="646" y="5044"/>
                    <a:pt x="635" y="5017"/>
                  </a:cubicBezTo>
                  <a:cubicBezTo>
                    <a:pt x="623" y="4979"/>
                    <a:pt x="612" y="4940"/>
                    <a:pt x="600" y="4900"/>
                  </a:cubicBezTo>
                  <a:cubicBezTo>
                    <a:pt x="589" y="4838"/>
                    <a:pt x="580" y="4777"/>
                    <a:pt x="575" y="4715"/>
                  </a:cubicBezTo>
                  <a:cubicBezTo>
                    <a:pt x="572" y="4655"/>
                    <a:pt x="570" y="4596"/>
                    <a:pt x="573" y="4538"/>
                  </a:cubicBezTo>
                  <a:lnTo>
                    <a:pt x="573" y="4538"/>
                  </a:lnTo>
                  <a:cubicBezTo>
                    <a:pt x="573" y="4540"/>
                    <a:pt x="573" y="4543"/>
                    <a:pt x="573" y="4545"/>
                  </a:cubicBezTo>
                  <a:lnTo>
                    <a:pt x="573" y="4545"/>
                  </a:lnTo>
                  <a:cubicBezTo>
                    <a:pt x="577" y="4480"/>
                    <a:pt x="584" y="4416"/>
                    <a:pt x="596" y="4352"/>
                  </a:cubicBezTo>
                  <a:cubicBezTo>
                    <a:pt x="616" y="4250"/>
                    <a:pt x="643" y="4150"/>
                    <a:pt x="675" y="4052"/>
                  </a:cubicBezTo>
                  <a:cubicBezTo>
                    <a:pt x="722" y="3911"/>
                    <a:pt x="776" y="3773"/>
                    <a:pt x="838" y="3640"/>
                  </a:cubicBezTo>
                  <a:cubicBezTo>
                    <a:pt x="881" y="3558"/>
                    <a:pt x="927" y="3479"/>
                    <a:pt x="977" y="3401"/>
                  </a:cubicBezTo>
                  <a:cubicBezTo>
                    <a:pt x="1056" y="3282"/>
                    <a:pt x="1145" y="3170"/>
                    <a:pt x="1234" y="3059"/>
                  </a:cubicBezTo>
                  <a:lnTo>
                    <a:pt x="1273" y="3010"/>
                  </a:lnTo>
                  <a:close/>
                  <a:moveTo>
                    <a:pt x="2005" y="0"/>
                  </a:moveTo>
                  <a:cubicBezTo>
                    <a:pt x="1944" y="0"/>
                    <a:pt x="1886" y="38"/>
                    <a:pt x="1862" y="99"/>
                  </a:cubicBezTo>
                  <a:cubicBezTo>
                    <a:pt x="1829" y="173"/>
                    <a:pt x="1802" y="251"/>
                    <a:pt x="1770" y="327"/>
                  </a:cubicBezTo>
                  <a:cubicBezTo>
                    <a:pt x="1743" y="390"/>
                    <a:pt x="1716" y="454"/>
                    <a:pt x="1688" y="517"/>
                  </a:cubicBezTo>
                  <a:cubicBezTo>
                    <a:pt x="1634" y="639"/>
                    <a:pt x="1576" y="759"/>
                    <a:pt x="1519" y="879"/>
                  </a:cubicBezTo>
                  <a:cubicBezTo>
                    <a:pt x="1484" y="944"/>
                    <a:pt x="1449" y="1009"/>
                    <a:pt x="1416" y="1074"/>
                  </a:cubicBezTo>
                  <a:cubicBezTo>
                    <a:pt x="1389" y="1126"/>
                    <a:pt x="1363" y="1179"/>
                    <a:pt x="1333" y="1229"/>
                  </a:cubicBezTo>
                  <a:cubicBezTo>
                    <a:pt x="1245" y="1381"/>
                    <a:pt x="1158" y="1533"/>
                    <a:pt x="1061" y="1679"/>
                  </a:cubicBezTo>
                  <a:cubicBezTo>
                    <a:pt x="1062" y="1678"/>
                    <a:pt x="1064" y="1676"/>
                    <a:pt x="1065" y="1674"/>
                  </a:cubicBezTo>
                  <a:lnTo>
                    <a:pt x="1065" y="1674"/>
                  </a:lnTo>
                  <a:cubicBezTo>
                    <a:pt x="974" y="1812"/>
                    <a:pt x="873" y="1944"/>
                    <a:pt x="767" y="2068"/>
                  </a:cubicBezTo>
                  <a:cubicBezTo>
                    <a:pt x="716" y="2125"/>
                    <a:pt x="662" y="2179"/>
                    <a:pt x="605" y="2231"/>
                  </a:cubicBezTo>
                  <a:cubicBezTo>
                    <a:pt x="580" y="2253"/>
                    <a:pt x="553" y="2274"/>
                    <a:pt x="524" y="2295"/>
                  </a:cubicBezTo>
                  <a:cubicBezTo>
                    <a:pt x="502" y="2309"/>
                    <a:pt x="479" y="2323"/>
                    <a:pt x="455" y="2336"/>
                  </a:cubicBezTo>
                  <a:cubicBezTo>
                    <a:pt x="437" y="2344"/>
                    <a:pt x="420" y="2352"/>
                    <a:pt x="403" y="2358"/>
                  </a:cubicBezTo>
                  <a:cubicBezTo>
                    <a:pt x="398" y="2359"/>
                    <a:pt x="392" y="2361"/>
                    <a:pt x="385" y="2363"/>
                  </a:cubicBezTo>
                  <a:lnTo>
                    <a:pt x="371" y="2363"/>
                  </a:lnTo>
                  <a:lnTo>
                    <a:pt x="360" y="2361"/>
                  </a:lnTo>
                  <a:lnTo>
                    <a:pt x="363" y="2361"/>
                  </a:lnTo>
                  <a:lnTo>
                    <a:pt x="358" y="2359"/>
                  </a:lnTo>
                  <a:lnTo>
                    <a:pt x="350" y="2348"/>
                  </a:lnTo>
                  <a:cubicBezTo>
                    <a:pt x="349" y="2344"/>
                    <a:pt x="346" y="2339"/>
                    <a:pt x="344" y="2333"/>
                  </a:cubicBezTo>
                  <a:cubicBezTo>
                    <a:pt x="342" y="2328"/>
                    <a:pt x="341" y="2321"/>
                    <a:pt x="339" y="2315"/>
                  </a:cubicBezTo>
                  <a:cubicBezTo>
                    <a:pt x="327" y="2245"/>
                    <a:pt x="316" y="2176"/>
                    <a:pt x="311" y="2105"/>
                  </a:cubicBezTo>
                  <a:cubicBezTo>
                    <a:pt x="303" y="1993"/>
                    <a:pt x="303" y="1881"/>
                    <a:pt x="307" y="1768"/>
                  </a:cubicBezTo>
                  <a:lnTo>
                    <a:pt x="307" y="1768"/>
                  </a:lnTo>
                  <a:cubicBezTo>
                    <a:pt x="307" y="1771"/>
                    <a:pt x="307" y="1774"/>
                    <a:pt x="306" y="1777"/>
                  </a:cubicBezTo>
                  <a:lnTo>
                    <a:pt x="306" y="1777"/>
                  </a:lnTo>
                  <a:cubicBezTo>
                    <a:pt x="316" y="1633"/>
                    <a:pt x="335" y="1490"/>
                    <a:pt x="361" y="1346"/>
                  </a:cubicBezTo>
                  <a:cubicBezTo>
                    <a:pt x="390" y="1202"/>
                    <a:pt x="426" y="1060"/>
                    <a:pt x="472" y="919"/>
                  </a:cubicBezTo>
                  <a:cubicBezTo>
                    <a:pt x="496" y="852"/>
                    <a:pt x="523" y="788"/>
                    <a:pt x="553" y="723"/>
                  </a:cubicBezTo>
                  <a:cubicBezTo>
                    <a:pt x="575" y="678"/>
                    <a:pt x="599" y="636"/>
                    <a:pt x="626" y="593"/>
                  </a:cubicBezTo>
                  <a:cubicBezTo>
                    <a:pt x="635" y="580"/>
                    <a:pt x="645" y="566"/>
                    <a:pt x="656" y="553"/>
                  </a:cubicBezTo>
                  <a:cubicBezTo>
                    <a:pt x="660" y="548"/>
                    <a:pt x="665" y="543"/>
                    <a:pt x="671" y="538"/>
                  </a:cubicBezTo>
                  <a:lnTo>
                    <a:pt x="671" y="538"/>
                  </a:lnTo>
                  <a:lnTo>
                    <a:pt x="675" y="536"/>
                  </a:lnTo>
                  <a:lnTo>
                    <a:pt x="667" y="542"/>
                  </a:lnTo>
                  <a:lnTo>
                    <a:pt x="681" y="531"/>
                  </a:lnTo>
                  <a:lnTo>
                    <a:pt x="683" y="530"/>
                  </a:lnTo>
                  <a:cubicBezTo>
                    <a:pt x="709" y="545"/>
                    <a:pt x="738" y="553"/>
                    <a:pt x="767" y="553"/>
                  </a:cubicBezTo>
                  <a:cubicBezTo>
                    <a:pt x="809" y="553"/>
                    <a:pt x="851" y="536"/>
                    <a:pt x="882" y="504"/>
                  </a:cubicBezTo>
                  <a:cubicBezTo>
                    <a:pt x="946" y="439"/>
                    <a:pt x="944" y="336"/>
                    <a:pt x="881" y="271"/>
                  </a:cubicBezTo>
                  <a:cubicBezTo>
                    <a:pt x="860" y="252"/>
                    <a:pt x="835" y="235"/>
                    <a:pt x="809" y="222"/>
                  </a:cubicBezTo>
                  <a:cubicBezTo>
                    <a:pt x="776" y="203"/>
                    <a:pt x="738" y="194"/>
                    <a:pt x="699" y="194"/>
                  </a:cubicBezTo>
                  <a:cubicBezTo>
                    <a:pt x="664" y="196"/>
                    <a:pt x="631" y="202"/>
                    <a:pt x="597" y="213"/>
                  </a:cubicBezTo>
                  <a:cubicBezTo>
                    <a:pt x="570" y="224"/>
                    <a:pt x="545" y="237"/>
                    <a:pt x="521" y="251"/>
                  </a:cubicBezTo>
                  <a:cubicBezTo>
                    <a:pt x="458" y="290"/>
                    <a:pt x="406" y="344"/>
                    <a:pt x="366" y="408"/>
                  </a:cubicBezTo>
                  <a:cubicBezTo>
                    <a:pt x="325" y="473"/>
                    <a:pt x="290" y="541"/>
                    <a:pt x="259" y="612"/>
                  </a:cubicBezTo>
                  <a:cubicBezTo>
                    <a:pt x="192" y="769"/>
                    <a:pt x="140" y="932"/>
                    <a:pt x="105" y="1098"/>
                  </a:cubicBezTo>
                  <a:cubicBezTo>
                    <a:pt x="65" y="1267"/>
                    <a:pt x="37" y="1437"/>
                    <a:pt x="21" y="1609"/>
                  </a:cubicBezTo>
                  <a:cubicBezTo>
                    <a:pt x="4" y="1780"/>
                    <a:pt x="1" y="1953"/>
                    <a:pt x="12" y="2124"/>
                  </a:cubicBezTo>
                  <a:cubicBezTo>
                    <a:pt x="15" y="2211"/>
                    <a:pt x="26" y="2298"/>
                    <a:pt x="40" y="2383"/>
                  </a:cubicBezTo>
                  <a:cubicBezTo>
                    <a:pt x="51" y="2445"/>
                    <a:pt x="75" y="2504"/>
                    <a:pt x="113" y="2556"/>
                  </a:cubicBezTo>
                  <a:cubicBezTo>
                    <a:pt x="154" y="2611"/>
                    <a:pt x="214" y="2649"/>
                    <a:pt x="282" y="2665"/>
                  </a:cubicBezTo>
                  <a:cubicBezTo>
                    <a:pt x="314" y="2673"/>
                    <a:pt x="346" y="2677"/>
                    <a:pt x="378" y="2677"/>
                  </a:cubicBezTo>
                  <a:cubicBezTo>
                    <a:pt x="411" y="2677"/>
                    <a:pt x="445" y="2672"/>
                    <a:pt x="477" y="2663"/>
                  </a:cubicBezTo>
                  <a:cubicBezTo>
                    <a:pt x="619" y="2619"/>
                    <a:pt x="740" y="2534"/>
                    <a:pt x="846" y="2432"/>
                  </a:cubicBezTo>
                  <a:cubicBezTo>
                    <a:pt x="1094" y="2195"/>
                    <a:pt x="1287" y="1904"/>
                    <a:pt x="1458" y="1608"/>
                  </a:cubicBezTo>
                  <a:cubicBezTo>
                    <a:pt x="1474" y="1579"/>
                    <a:pt x="1490" y="1551"/>
                    <a:pt x="1506" y="1522"/>
                  </a:cubicBezTo>
                  <a:lnTo>
                    <a:pt x="1506" y="1522"/>
                  </a:lnTo>
                  <a:cubicBezTo>
                    <a:pt x="1471" y="1706"/>
                    <a:pt x="1438" y="1891"/>
                    <a:pt x="1408" y="2076"/>
                  </a:cubicBezTo>
                  <a:cubicBezTo>
                    <a:pt x="1387" y="2214"/>
                    <a:pt x="1367" y="2350"/>
                    <a:pt x="1348" y="2486"/>
                  </a:cubicBezTo>
                  <a:lnTo>
                    <a:pt x="1302" y="2537"/>
                  </a:lnTo>
                  <a:cubicBezTo>
                    <a:pt x="1207" y="2643"/>
                    <a:pt x="1117" y="2752"/>
                    <a:pt x="1026" y="2861"/>
                  </a:cubicBezTo>
                  <a:cubicBezTo>
                    <a:pt x="890" y="3026"/>
                    <a:pt x="756" y="3195"/>
                    <a:pt x="646" y="3379"/>
                  </a:cubicBezTo>
                  <a:cubicBezTo>
                    <a:pt x="542" y="3564"/>
                    <a:pt x="455" y="3760"/>
                    <a:pt x="390" y="3963"/>
                  </a:cubicBezTo>
                  <a:cubicBezTo>
                    <a:pt x="320" y="4164"/>
                    <a:pt x="268" y="4373"/>
                    <a:pt x="265" y="4590"/>
                  </a:cubicBezTo>
                  <a:cubicBezTo>
                    <a:pt x="262" y="4805"/>
                    <a:pt x="290" y="5028"/>
                    <a:pt x="385" y="5225"/>
                  </a:cubicBezTo>
                  <a:cubicBezTo>
                    <a:pt x="425" y="5313"/>
                    <a:pt x="483" y="5392"/>
                    <a:pt x="556" y="5456"/>
                  </a:cubicBezTo>
                  <a:cubicBezTo>
                    <a:pt x="623" y="5513"/>
                    <a:pt x="705" y="5548"/>
                    <a:pt x="794" y="5557"/>
                  </a:cubicBezTo>
                  <a:cubicBezTo>
                    <a:pt x="801" y="5559"/>
                    <a:pt x="813" y="5560"/>
                    <a:pt x="822" y="5560"/>
                  </a:cubicBezTo>
                  <a:cubicBezTo>
                    <a:pt x="909" y="5559"/>
                    <a:pt x="993" y="5525"/>
                    <a:pt x="1056" y="5467"/>
                  </a:cubicBezTo>
                  <a:cubicBezTo>
                    <a:pt x="1121" y="5397"/>
                    <a:pt x="1170" y="5313"/>
                    <a:pt x="1199" y="5223"/>
                  </a:cubicBezTo>
                  <a:cubicBezTo>
                    <a:pt x="1240" y="5100"/>
                    <a:pt x="1273" y="4973"/>
                    <a:pt x="1300" y="4845"/>
                  </a:cubicBezTo>
                  <a:cubicBezTo>
                    <a:pt x="1319" y="4766"/>
                    <a:pt x="1330" y="4683"/>
                    <a:pt x="1344" y="4604"/>
                  </a:cubicBezTo>
                  <a:cubicBezTo>
                    <a:pt x="1356" y="4538"/>
                    <a:pt x="1367" y="4473"/>
                    <a:pt x="1375" y="4406"/>
                  </a:cubicBezTo>
                  <a:cubicBezTo>
                    <a:pt x="1397" y="4240"/>
                    <a:pt x="1419" y="4072"/>
                    <a:pt x="1439" y="3904"/>
                  </a:cubicBezTo>
                  <a:cubicBezTo>
                    <a:pt x="1481" y="3588"/>
                    <a:pt x="1520" y="3271"/>
                    <a:pt x="1566" y="2955"/>
                  </a:cubicBezTo>
                  <a:cubicBezTo>
                    <a:pt x="1582" y="2839"/>
                    <a:pt x="1598" y="2724"/>
                    <a:pt x="1615" y="2608"/>
                  </a:cubicBezTo>
                  <a:lnTo>
                    <a:pt x="1859" y="2331"/>
                  </a:lnTo>
                  <a:cubicBezTo>
                    <a:pt x="1974" y="2200"/>
                    <a:pt x="2092" y="2070"/>
                    <a:pt x="2204" y="1937"/>
                  </a:cubicBezTo>
                  <a:lnTo>
                    <a:pt x="2204" y="1937"/>
                  </a:lnTo>
                  <a:cubicBezTo>
                    <a:pt x="2202" y="1939"/>
                    <a:pt x="2200" y="1942"/>
                    <a:pt x="2198" y="1945"/>
                  </a:cubicBezTo>
                  <a:lnTo>
                    <a:pt x="2198" y="1945"/>
                  </a:lnTo>
                  <a:cubicBezTo>
                    <a:pt x="2341" y="1782"/>
                    <a:pt x="2484" y="1621"/>
                    <a:pt x="2628" y="1460"/>
                  </a:cubicBezTo>
                  <a:cubicBezTo>
                    <a:pt x="2679" y="1406"/>
                    <a:pt x="2677" y="1323"/>
                    <a:pt x="2627" y="1270"/>
                  </a:cubicBezTo>
                  <a:cubicBezTo>
                    <a:pt x="2601" y="1245"/>
                    <a:pt x="2565" y="1231"/>
                    <a:pt x="2530" y="1231"/>
                  </a:cubicBezTo>
                  <a:cubicBezTo>
                    <a:pt x="2495" y="1231"/>
                    <a:pt x="2461" y="1244"/>
                    <a:pt x="2437" y="1270"/>
                  </a:cubicBezTo>
                  <a:cubicBezTo>
                    <a:pt x="2356" y="1359"/>
                    <a:pt x="2277" y="1448"/>
                    <a:pt x="2198" y="1535"/>
                  </a:cubicBezTo>
                  <a:cubicBezTo>
                    <a:pt x="2130" y="1611"/>
                    <a:pt x="2058" y="1687"/>
                    <a:pt x="1992" y="1763"/>
                  </a:cubicBezTo>
                  <a:cubicBezTo>
                    <a:pt x="1892" y="1872"/>
                    <a:pt x="1796" y="1983"/>
                    <a:pt x="1697" y="2094"/>
                  </a:cubicBezTo>
                  <a:cubicBezTo>
                    <a:pt x="1707" y="2040"/>
                    <a:pt x="1715" y="1986"/>
                    <a:pt x="1723" y="1932"/>
                  </a:cubicBezTo>
                  <a:lnTo>
                    <a:pt x="1818" y="1465"/>
                  </a:lnTo>
                  <a:cubicBezTo>
                    <a:pt x="1845" y="1323"/>
                    <a:pt x="1883" y="1179"/>
                    <a:pt x="1918" y="1041"/>
                  </a:cubicBezTo>
                  <a:cubicBezTo>
                    <a:pt x="1951" y="902"/>
                    <a:pt x="1989" y="767"/>
                    <a:pt x="2028" y="628"/>
                  </a:cubicBezTo>
                  <a:cubicBezTo>
                    <a:pt x="2068" y="484"/>
                    <a:pt x="2115" y="343"/>
                    <a:pt x="2155" y="197"/>
                  </a:cubicBezTo>
                  <a:cubicBezTo>
                    <a:pt x="2177" y="118"/>
                    <a:pt x="2134" y="36"/>
                    <a:pt x="2055" y="9"/>
                  </a:cubicBezTo>
                  <a:cubicBezTo>
                    <a:pt x="2039" y="3"/>
                    <a:pt x="2022" y="0"/>
                    <a:pt x="20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7" name="Google Shape;9397;p18"/>
            <p:cNvSpPr/>
            <p:nvPr/>
          </p:nvSpPr>
          <p:spPr>
            <a:xfrm>
              <a:off x="4372875" y="2533900"/>
              <a:ext cx="53925" cy="19125"/>
            </a:xfrm>
            <a:custGeom>
              <a:avLst/>
              <a:gdLst/>
              <a:ahLst/>
              <a:cxnLst/>
              <a:rect l="l" t="t" r="r" b="b"/>
              <a:pathLst>
                <a:path w="2157" h="765" extrusionOk="0">
                  <a:moveTo>
                    <a:pt x="1981" y="1"/>
                  </a:moveTo>
                  <a:cubicBezTo>
                    <a:pt x="1954" y="1"/>
                    <a:pt x="1927" y="8"/>
                    <a:pt x="1903" y="22"/>
                  </a:cubicBezTo>
                  <a:lnTo>
                    <a:pt x="1824" y="66"/>
                  </a:lnTo>
                  <a:cubicBezTo>
                    <a:pt x="1794" y="82"/>
                    <a:pt x="1762" y="98"/>
                    <a:pt x="1732" y="114"/>
                  </a:cubicBezTo>
                  <a:lnTo>
                    <a:pt x="1716" y="122"/>
                  </a:lnTo>
                  <a:lnTo>
                    <a:pt x="1729" y="114"/>
                  </a:lnTo>
                  <a:lnTo>
                    <a:pt x="1729" y="114"/>
                  </a:lnTo>
                  <a:cubicBezTo>
                    <a:pt x="1675" y="141"/>
                    <a:pt x="1619" y="165"/>
                    <a:pt x="1564" y="185"/>
                  </a:cubicBezTo>
                  <a:cubicBezTo>
                    <a:pt x="1431" y="228"/>
                    <a:pt x="1297" y="264"/>
                    <a:pt x="1160" y="291"/>
                  </a:cubicBezTo>
                  <a:cubicBezTo>
                    <a:pt x="999" y="321"/>
                    <a:pt x="837" y="348"/>
                    <a:pt x="674" y="372"/>
                  </a:cubicBezTo>
                  <a:cubicBezTo>
                    <a:pt x="511" y="396"/>
                    <a:pt x="347" y="408"/>
                    <a:pt x="184" y="432"/>
                  </a:cubicBezTo>
                  <a:cubicBezTo>
                    <a:pt x="63" y="449"/>
                    <a:pt x="0" y="598"/>
                    <a:pt x="78" y="695"/>
                  </a:cubicBezTo>
                  <a:cubicBezTo>
                    <a:pt x="106" y="730"/>
                    <a:pt x="146" y="752"/>
                    <a:pt x="190" y="758"/>
                  </a:cubicBezTo>
                  <a:cubicBezTo>
                    <a:pt x="200" y="760"/>
                    <a:pt x="209" y="763"/>
                    <a:pt x="220" y="763"/>
                  </a:cubicBezTo>
                  <a:cubicBezTo>
                    <a:pt x="226" y="763"/>
                    <a:pt x="233" y="764"/>
                    <a:pt x="239" y="764"/>
                  </a:cubicBezTo>
                  <a:cubicBezTo>
                    <a:pt x="268" y="764"/>
                    <a:pt x="296" y="757"/>
                    <a:pt x="320" y="741"/>
                  </a:cubicBezTo>
                  <a:cubicBezTo>
                    <a:pt x="434" y="723"/>
                    <a:pt x="548" y="709"/>
                    <a:pt x="662" y="688"/>
                  </a:cubicBezTo>
                  <a:cubicBezTo>
                    <a:pt x="788" y="666"/>
                    <a:pt x="918" y="646"/>
                    <a:pt x="1045" y="622"/>
                  </a:cubicBezTo>
                  <a:cubicBezTo>
                    <a:pt x="1179" y="595"/>
                    <a:pt x="1312" y="570"/>
                    <a:pt x="1442" y="535"/>
                  </a:cubicBezTo>
                  <a:cubicBezTo>
                    <a:pt x="1564" y="505"/>
                    <a:pt x="1683" y="465"/>
                    <a:pt x="1798" y="416"/>
                  </a:cubicBezTo>
                  <a:cubicBezTo>
                    <a:pt x="1887" y="377"/>
                    <a:pt x="1974" y="332"/>
                    <a:pt x="2060" y="286"/>
                  </a:cubicBezTo>
                  <a:cubicBezTo>
                    <a:pt x="2131" y="242"/>
                    <a:pt x="2156" y="149"/>
                    <a:pt x="2112" y="76"/>
                  </a:cubicBezTo>
                  <a:cubicBezTo>
                    <a:pt x="2083" y="28"/>
                    <a:pt x="2033" y="1"/>
                    <a:pt x="19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8" name="Google Shape;9398;p18"/>
            <p:cNvSpPr/>
            <p:nvPr/>
          </p:nvSpPr>
          <p:spPr>
            <a:xfrm>
              <a:off x="4406375" y="2511300"/>
              <a:ext cx="17175" cy="45450"/>
            </a:xfrm>
            <a:custGeom>
              <a:avLst/>
              <a:gdLst/>
              <a:ahLst/>
              <a:cxnLst/>
              <a:rect l="l" t="t" r="r" b="b"/>
              <a:pathLst>
                <a:path w="687" h="1818" extrusionOk="0">
                  <a:moveTo>
                    <a:pt x="502" y="0"/>
                  </a:moveTo>
                  <a:cubicBezTo>
                    <a:pt x="481" y="0"/>
                    <a:pt x="460" y="4"/>
                    <a:pt x="439" y="13"/>
                  </a:cubicBezTo>
                  <a:cubicBezTo>
                    <a:pt x="278" y="81"/>
                    <a:pt x="183" y="255"/>
                    <a:pt x="128" y="412"/>
                  </a:cubicBezTo>
                  <a:cubicBezTo>
                    <a:pt x="59" y="606"/>
                    <a:pt x="20" y="809"/>
                    <a:pt x="9" y="1015"/>
                  </a:cubicBezTo>
                  <a:cubicBezTo>
                    <a:pt x="1" y="1239"/>
                    <a:pt x="33" y="1466"/>
                    <a:pt x="77" y="1684"/>
                  </a:cubicBezTo>
                  <a:cubicBezTo>
                    <a:pt x="88" y="1759"/>
                    <a:pt x="153" y="1816"/>
                    <a:pt x="227" y="1817"/>
                  </a:cubicBezTo>
                  <a:cubicBezTo>
                    <a:pt x="235" y="1817"/>
                    <a:pt x="243" y="1816"/>
                    <a:pt x="251" y="1816"/>
                  </a:cubicBezTo>
                  <a:cubicBezTo>
                    <a:pt x="332" y="1803"/>
                    <a:pt x="397" y="1724"/>
                    <a:pt x="381" y="1642"/>
                  </a:cubicBezTo>
                  <a:cubicBezTo>
                    <a:pt x="355" y="1509"/>
                    <a:pt x="340" y="1377"/>
                    <a:pt x="327" y="1246"/>
                  </a:cubicBezTo>
                  <a:cubicBezTo>
                    <a:pt x="322" y="1171"/>
                    <a:pt x="319" y="1100"/>
                    <a:pt x="322" y="1027"/>
                  </a:cubicBezTo>
                  <a:cubicBezTo>
                    <a:pt x="327" y="945"/>
                    <a:pt x="336" y="863"/>
                    <a:pt x="352" y="782"/>
                  </a:cubicBezTo>
                  <a:cubicBezTo>
                    <a:pt x="367" y="714"/>
                    <a:pt x="384" y="646"/>
                    <a:pt x="406" y="578"/>
                  </a:cubicBezTo>
                  <a:cubicBezTo>
                    <a:pt x="420" y="533"/>
                    <a:pt x="438" y="489"/>
                    <a:pt x="457" y="446"/>
                  </a:cubicBezTo>
                  <a:cubicBezTo>
                    <a:pt x="468" y="424"/>
                    <a:pt x="481" y="404"/>
                    <a:pt x="493" y="382"/>
                  </a:cubicBezTo>
                  <a:cubicBezTo>
                    <a:pt x="500" y="374"/>
                    <a:pt x="504" y="366"/>
                    <a:pt x="514" y="356"/>
                  </a:cubicBezTo>
                  <a:cubicBezTo>
                    <a:pt x="522" y="347"/>
                    <a:pt x="530" y="339"/>
                    <a:pt x="539" y="329"/>
                  </a:cubicBezTo>
                  <a:lnTo>
                    <a:pt x="545" y="325"/>
                  </a:lnTo>
                  <a:lnTo>
                    <a:pt x="547" y="323"/>
                  </a:lnTo>
                  <a:cubicBezTo>
                    <a:pt x="552" y="320"/>
                    <a:pt x="555" y="317"/>
                    <a:pt x="560" y="313"/>
                  </a:cubicBezTo>
                  <a:lnTo>
                    <a:pt x="568" y="312"/>
                  </a:lnTo>
                  <a:cubicBezTo>
                    <a:pt x="650" y="280"/>
                    <a:pt x="686" y="176"/>
                    <a:pt x="651" y="98"/>
                  </a:cubicBezTo>
                  <a:cubicBezTo>
                    <a:pt x="625" y="36"/>
                    <a:pt x="565" y="0"/>
                    <a:pt x="5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399" name="Google Shape;9399;p18"/>
            <p:cNvSpPr/>
            <p:nvPr/>
          </p:nvSpPr>
          <p:spPr>
            <a:xfrm>
              <a:off x="4465950" y="2493100"/>
              <a:ext cx="36825" cy="69375"/>
            </a:xfrm>
            <a:custGeom>
              <a:avLst/>
              <a:gdLst/>
              <a:ahLst/>
              <a:cxnLst/>
              <a:rect l="l" t="t" r="r" b="b"/>
              <a:pathLst>
                <a:path w="1473" h="2775" extrusionOk="0">
                  <a:moveTo>
                    <a:pt x="361" y="427"/>
                  </a:moveTo>
                  <a:cubicBezTo>
                    <a:pt x="361" y="428"/>
                    <a:pt x="361" y="428"/>
                    <a:pt x="362" y="429"/>
                  </a:cubicBezTo>
                  <a:lnTo>
                    <a:pt x="362" y="429"/>
                  </a:lnTo>
                  <a:cubicBezTo>
                    <a:pt x="361" y="428"/>
                    <a:pt x="361" y="428"/>
                    <a:pt x="361" y="427"/>
                  </a:cubicBezTo>
                  <a:close/>
                  <a:moveTo>
                    <a:pt x="219" y="1"/>
                  </a:moveTo>
                  <a:cubicBezTo>
                    <a:pt x="206" y="1"/>
                    <a:pt x="193" y="2"/>
                    <a:pt x="179" y="6"/>
                  </a:cubicBezTo>
                  <a:cubicBezTo>
                    <a:pt x="128" y="19"/>
                    <a:pt x="86" y="50"/>
                    <a:pt x="59" y="93"/>
                  </a:cubicBezTo>
                  <a:cubicBezTo>
                    <a:pt x="0" y="196"/>
                    <a:pt x="13" y="320"/>
                    <a:pt x="37" y="432"/>
                  </a:cubicBezTo>
                  <a:cubicBezTo>
                    <a:pt x="87" y="668"/>
                    <a:pt x="176" y="894"/>
                    <a:pt x="279" y="1113"/>
                  </a:cubicBezTo>
                  <a:cubicBezTo>
                    <a:pt x="326" y="1214"/>
                    <a:pt x="372" y="1317"/>
                    <a:pt x="424" y="1417"/>
                  </a:cubicBezTo>
                  <a:cubicBezTo>
                    <a:pt x="474" y="1513"/>
                    <a:pt x="523" y="1608"/>
                    <a:pt x="572" y="1705"/>
                  </a:cubicBezTo>
                  <a:cubicBezTo>
                    <a:pt x="616" y="1790"/>
                    <a:pt x="665" y="1874"/>
                    <a:pt x="713" y="1958"/>
                  </a:cubicBezTo>
                  <a:cubicBezTo>
                    <a:pt x="754" y="2031"/>
                    <a:pt x="798" y="2105"/>
                    <a:pt x="841" y="2176"/>
                  </a:cubicBezTo>
                  <a:cubicBezTo>
                    <a:pt x="948" y="2354"/>
                    <a:pt x="1058" y="2529"/>
                    <a:pt x="1172" y="2700"/>
                  </a:cubicBezTo>
                  <a:cubicBezTo>
                    <a:pt x="1202" y="2746"/>
                    <a:pt x="1252" y="2773"/>
                    <a:pt x="1308" y="2775"/>
                  </a:cubicBezTo>
                  <a:cubicBezTo>
                    <a:pt x="1341" y="2775"/>
                    <a:pt x="1373" y="2764"/>
                    <a:pt x="1400" y="2743"/>
                  </a:cubicBezTo>
                  <a:cubicBezTo>
                    <a:pt x="1468" y="2689"/>
                    <a:pt x="1472" y="2596"/>
                    <a:pt x="1425" y="2528"/>
                  </a:cubicBezTo>
                  <a:cubicBezTo>
                    <a:pt x="1406" y="2499"/>
                    <a:pt x="1385" y="2471"/>
                    <a:pt x="1366" y="2442"/>
                  </a:cubicBezTo>
                  <a:lnTo>
                    <a:pt x="1366" y="2442"/>
                  </a:lnTo>
                  <a:cubicBezTo>
                    <a:pt x="1369" y="2447"/>
                    <a:pt x="1371" y="2450"/>
                    <a:pt x="1373" y="2454"/>
                  </a:cubicBezTo>
                  <a:lnTo>
                    <a:pt x="1373" y="2454"/>
                  </a:lnTo>
                  <a:cubicBezTo>
                    <a:pt x="1279" y="2311"/>
                    <a:pt x="1183" y="2170"/>
                    <a:pt x="1097" y="2023"/>
                  </a:cubicBezTo>
                  <a:cubicBezTo>
                    <a:pt x="1055" y="1948"/>
                    <a:pt x="1009" y="1876"/>
                    <a:pt x="967" y="1800"/>
                  </a:cubicBezTo>
                  <a:cubicBezTo>
                    <a:pt x="922" y="1717"/>
                    <a:pt x="877" y="1635"/>
                    <a:pt x="831" y="1553"/>
                  </a:cubicBezTo>
                  <a:lnTo>
                    <a:pt x="831" y="1553"/>
                  </a:lnTo>
                  <a:lnTo>
                    <a:pt x="839" y="1570"/>
                  </a:lnTo>
                  <a:cubicBezTo>
                    <a:pt x="789" y="1471"/>
                    <a:pt x="740" y="1373"/>
                    <a:pt x="690" y="1275"/>
                  </a:cubicBezTo>
                  <a:lnTo>
                    <a:pt x="690" y="1275"/>
                  </a:lnTo>
                  <a:cubicBezTo>
                    <a:pt x="691" y="1277"/>
                    <a:pt x="692" y="1279"/>
                    <a:pt x="692" y="1280"/>
                  </a:cubicBezTo>
                  <a:cubicBezTo>
                    <a:pt x="689" y="1275"/>
                    <a:pt x="687" y="1269"/>
                    <a:pt x="684" y="1264"/>
                  </a:cubicBezTo>
                  <a:lnTo>
                    <a:pt x="684" y="1264"/>
                  </a:lnTo>
                  <a:cubicBezTo>
                    <a:pt x="686" y="1267"/>
                    <a:pt x="688" y="1271"/>
                    <a:pt x="690" y="1275"/>
                  </a:cubicBezTo>
                  <a:lnTo>
                    <a:pt x="690" y="1275"/>
                  </a:lnTo>
                  <a:cubicBezTo>
                    <a:pt x="689" y="1271"/>
                    <a:pt x="686" y="1267"/>
                    <a:pt x="684" y="1263"/>
                  </a:cubicBezTo>
                  <a:lnTo>
                    <a:pt x="684" y="1263"/>
                  </a:lnTo>
                  <a:cubicBezTo>
                    <a:pt x="684" y="1263"/>
                    <a:pt x="684" y="1263"/>
                    <a:pt x="684" y="1264"/>
                  </a:cubicBezTo>
                  <a:lnTo>
                    <a:pt x="684" y="1264"/>
                  </a:lnTo>
                  <a:cubicBezTo>
                    <a:pt x="684" y="1263"/>
                    <a:pt x="684" y="1263"/>
                    <a:pt x="684" y="1263"/>
                  </a:cubicBezTo>
                  <a:lnTo>
                    <a:pt x="684" y="1263"/>
                  </a:lnTo>
                  <a:cubicBezTo>
                    <a:pt x="684" y="1263"/>
                    <a:pt x="684" y="1263"/>
                    <a:pt x="684" y="1263"/>
                  </a:cubicBezTo>
                  <a:lnTo>
                    <a:pt x="684" y="1263"/>
                  </a:lnTo>
                  <a:cubicBezTo>
                    <a:pt x="598" y="1073"/>
                    <a:pt x="508" y="885"/>
                    <a:pt x="437" y="688"/>
                  </a:cubicBezTo>
                  <a:cubicBezTo>
                    <a:pt x="407" y="603"/>
                    <a:pt x="382" y="517"/>
                    <a:pt x="362" y="429"/>
                  </a:cubicBezTo>
                  <a:lnTo>
                    <a:pt x="362" y="429"/>
                  </a:lnTo>
                  <a:cubicBezTo>
                    <a:pt x="363" y="435"/>
                    <a:pt x="363" y="440"/>
                    <a:pt x="364" y="448"/>
                  </a:cubicBezTo>
                  <a:cubicBezTo>
                    <a:pt x="355" y="402"/>
                    <a:pt x="347" y="356"/>
                    <a:pt x="341" y="310"/>
                  </a:cubicBezTo>
                  <a:cubicBezTo>
                    <a:pt x="369" y="293"/>
                    <a:pt x="390" y="267"/>
                    <a:pt x="402" y="236"/>
                  </a:cubicBezTo>
                  <a:cubicBezTo>
                    <a:pt x="436" y="157"/>
                    <a:pt x="398" y="50"/>
                    <a:pt x="314" y="20"/>
                  </a:cubicBezTo>
                  <a:cubicBezTo>
                    <a:pt x="282" y="10"/>
                    <a:pt x="251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0" name="Google Shape;9400;p18"/>
            <p:cNvSpPr/>
            <p:nvPr/>
          </p:nvSpPr>
          <p:spPr>
            <a:xfrm>
              <a:off x="4456250" y="2517100"/>
              <a:ext cx="50675" cy="53225"/>
            </a:xfrm>
            <a:custGeom>
              <a:avLst/>
              <a:gdLst/>
              <a:ahLst/>
              <a:cxnLst/>
              <a:rect l="l" t="t" r="r" b="b"/>
              <a:pathLst>
                <a:path w="2027" h="2129" extrusionOk="0">
                  <a:moveTo>
                    <a:pt x="1805" y="1"/>
                  </a:moveTo>
                  <a:cubicBezTo>
                    <a:pt x="1786" y="1"/>
                    <a:pt x="1766" y="3"/>
                    <a:pt x="1746" y="7"/>
                  </a:cubicBezTo>
                  <a:cubicBezTo>
                    <a:pt x="1710" y="17"/>
                    <a:pt x="1675" y="31"/>
                    <a:pt x="1640" y="48"/>
                  </a:cubicBezTo>
                  <a:cubicBezTo>
                    <a:pt x="1560" y="94"/>
                    <a:pt x="1485" y="148"/>
                    <a:pt x="1416" y="210"/>
                  </a:cubicBezTo>
                  <a:cubicBezTo>
                    <a:pt x="1270" y="338"/>
                    <a:pt x="1135" y="477"/>
                    <a:pt x="1014" y="628"/>
                  </a:cubicBezTo>
                  <a:cubicBezTo>
                    <a:pt x="882" y="781"/>
                    <a:pt x="759" y="943"/>
                    <a:pt x="638" y="1106"/>
                  </a:cubicBezTo>
                  <a:cubicBezTo>
                    <a:pt x="447" y="1365"/>
                    <a:pt x="254" y="1622"/>
                    <a:pt x="53" y="1873"/>
                  </a:cubicBezTo>
                  <a:cubicBezTo>
                    <a:pt x="0" y="1943"/>
                    <a:pt x="13" y="2043"/>
                    <a:pt x="83" y="2097"/>
                  </a:cubicBezTo>
                  <a:cubicBezTo>
                    <a:pt x="109" y="2117"/>
                    <a:pt x="142" y="2128"/>
                    <a:pt x="176" y="2128"/>
                  </a:cubicBezTo>
                  <a:cubicBezTo>
                    <a:pt x="178" y="2128"/>
                    <a:pt x="180" y="2128"/>
                    <a:pt x="182" y="2128"/>
                  </a:cubicBezTo>
                  <a:cubicBezTo>
                    <a:pt x="184" y="2128"/>
                    <a:pt x="186" y="2128"/>
                    <a:pt x="187" y="2128"/>
                  </a:cubicBezTo>
                  <a:cubicBezTo>
                    <a:pt x="234" y="2128"/>
                    <a:pt x="278" y="2105"/>
                    <a:pt x="308" y="2067"/>
                  </a:cubicBezTo>
                  <a:cubicBezTo>
                    <a:pt x="448" y="1877"/>
                    <a:pt x="591" y="1688"/>
                    <a:pt x="732" y="1500"/>
                  </a:cubicBezTo>
                  <a:cubicBezTo>
                    <a:pt x="904" y="1270"/>
                    <a:pt x="1078" y="1038"/>
                    <a:pt x="1267" y="821"/>
                  </a:cubicBezTo>
                  <a:lnTo>
                    <a:pt x="1267" y="821"/>
                  </a:lnTo>
                  <a:cubicBezTo>
                    <a:pt x="1265" y="822"/>
                    <a:pt x="1264" y="824"/>
                    <a:pt x="1263" y="825"/>
                  </a:cubicBezTo>
                  <a:lnTo>
                    <a:pt x="1263" y="825"/>
                  </a:lnTo>
                  <a:cubicBezTo>
                    <a:pt x="1361" y="708"/>
                    <a:pt x="1468" y="598"/>
                    <a:pt x="1580" y="495"/>
                  </a:cubicBezTo>
                  <a:cubicBezTo>
                    <a:pt x="1636" y="447"/>
                    <a:pt x="1691" y="403"/>
                    <a:pt x="1750" y="362"/>
                  </a:cubicBezTo>
                  <a:cubicBezTo>
                    <a:pt x="1765" y="351"/>
                    <a:pt x="1781" y="343"/>
                    <a:pt x="1797" y="333"/>
                  </a:cubicBezTo>
                  <a:lnTo>
                    <a:pt x="1808" y="328"/>
                  </a:lnTo>
                  <a:lnTo>
                    <a:pt x="1834" y="333"/>
                  </a:lnTo>
                  <a:cubicBezTo>
                    <a:pt x="1842" y="335"/>
                    <a:pt x="1850" y="335"/>
                    <a:pt x="1858" y="335"/>
                  </a:cubicBezTo>
                  <a:cubicBezTo>
                    <a:pt x="1937" y="335"/>
                    <a:pt x="2007" y="268"/>
                    <a:pt x="2017" y="191"/>
                  </a:cubicBezTo>
                  <a:cubicBezTo>
                    <a:pt x="2027" y="102"/>
                    <a:pt x="1963" y="20"/>
                    <a:pt x="1875" y="9"/>
                  </a:cubicBezTo>
                  <a:cubicBezTo>
                    <a:pt x="1852" y="3"/>
                    <a:pt x="1828" y="1"/>
                    <a:pt x="18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1" name="Google Shape;9401;p18"/>
            <p:cNvSpPr/>
            <p:nvPr/>
          </p:nvSpPr>
          <p:spPr>
            <a:xfrm>
              <a:off x="4511050" y="2476425"/>
              <a:ext cx="50525" cy="45525"/>
            </a:xfrm>
            <a:custGeom>
              <a:avLst/>
              <a:gdLst/>
              <a:ahLst/>
              <a:cxnLst/>
              <a:rect l="l" t="t" r="r" b="b"/>
              <a:pathLst>
                <a:path w="2021" h="1821" extrusionOk="0">
                  <a:moveTo>
                    <a:pt x="523" y="334"/>
                  </a:moveTo>
                  <a:lnTo>
                    <a:pt x="517" y="339"/>
                  </a:lnTo>
                  <a:lnTo>
                    <a:pt x="514" y="341"/>
                  </a:lnTo>
                  <a:cubicBezTo>
                    <a:pt x="514" y="341"/>
                    <a:pt x="514" y="341"/>
                    <a:pt x="514" y="341"/>
                  </a:cubicBezTo>
                  <a:lnTo>
                    <a:pt x="514" y="341"/>
                  </a:lnTo>
                  <a:lnTo>
                    <a:pt x="514" y="341"/>
                  </a:lnTo>
                  <a:lnTo>
                    <a:pt x="514" y="341"/>
                  </a:lnTo>
                  <a:cubicBezTo>
                    <a:pt x="511" y="342"/>
                    <a:pt x="509" y="344"/>
                    <a:pt x="507" y="344"/>
                  </a:cubicBezTo>
                  <a:lnTo>
                    <a:pt x="515" y="339"/>
                  </a:lnTo>
                  <a:lnTo>
                    <a:pt x="523" y="334"/>
                  </a:lnTo>
                  <a:close/>
                  <a:moveTo>
                    <a:pt x="640" y="353"/>
                  </a:moveTo>
                  <a:lnTo>
                    <a:pt x="640" y="353"/>
                  </a:lnTo>
                  <a:cubicBezTo>
                    <a:pt x="642" y="355"/>
                    <a:pt x="644" y="357"/>
                    <a:pt x="645" y="358"/>
                  </a:cubicBezTo>
                  <a:cubicBezTo>
                    <a:pt x="645" y="358"/>
                    <a:pt x="644" y="357"/>
                    <a:pt x="643" y="356"/>
                  </a:cubicBezTo>
                  <a:lnTo>
                    <a:pt x="643" y="356"/>
                  </a:lnTo>
                  <a:lnTo>
                    <a:pt x="645" y="357"/>
                  </a:lnTo>
                  <a:lnTo>
                    <a:pt x="645" y="357"/>
                  </a:lnTo>
                  <a:cubicBezTo>
                    <a:pt x="644" y="356"/>
                    <a:pt x="644" y="356"/>
                    <a:pt x="643" y="355"/>
                  </a:cubicBezTo>
                  <a:lnTo>
                    <a:pt x="643" y="355"/>
                  </a:lnTo>
                  <a:cubicBezTo>
                    <a:pt x="643" y="355"/>
                    <a:pt x="643" y="356"/>
                    <a:pt x="643" y="356"/>
                  </a:cubicBezTo>
                  <a:lnTo>
                    <a:pt x="643" y="356"/>
                  </a:lnTo>
                  <a:lnTo>
                    <a:pt x="640" y="353"/>
                  </a:lnTo>
                  <a:close/>
                  <a:moveTo>
                    <a:pt x="582" y="323"/>
                  </a:moveTo>
                  <a:cubicBezTo>
                    <a:pt x="589" y="325"/>
                    <a:pt x="595" y="327"/>
                    <a:pt x="602" y="329"/>
                  </a:cubicBezTo>
                  <a:lnTo>
                    <a:pt x="602" y="329"/>
                  </a:lnTo>
                  <a:lnTo>
                    <a:pt x="612" y="333"/>
                  </a:lnTo>
                  <a:lnTo>
                    <a:pt x="628" y="342"/>
                  </a:lnTo>
                  <a:cubicBezTo>
                    <a:pt x="631" y="345"/>
                    <a:pt x="636" y="349"/>
                    <a:pt x="640" y="352"/>
                  </a:cubicBezTo>
                  <a:lnTo>
                    <a:pt x="636" y="349"/>
                  </a:lnTo>
                  <a:lnTo>
                    <a:pt x="636" y="349"/>
                  </a:lnTo>
                  <a:cubicBezTo>
                    <a:pt x="638" y="351"/>
                    <a:pt x="641" y="353"/>
                    <a:pt x="643" y="355"/>
                  </a:cubicBezTo>
                  <a:lnTo>
                    <a:pt x="643" y="355"/>
                  </a:lnTo>
                  <a:cubicBezTo>
                    <a:pt x="642" y="354"/>
                    <a:pt x="641" y="353"/>
                    <a:pt x="640" y="352"/>
                  </a:cubicBezTo>
                  <a:lnTo>
                    <a:pt x="640" y="352"/>
                  </a:lnTo>
                  <a:cubicBezTo>
                    <a:pt x="644" y="355"/>
                    <a:pt x="647" y="358"/>
                    <a:pt x="650" y="361"/>
                  </a:cubicBezTo>
                  <a:lnTo>
                    <a:pt x="645" y="357"/>
                  </a:lnTo>
                  <a:lnTo>
                    <a:pt x="645" y="357"/>
                  </a:lnTo>
                  <a:cubicBezTo>
                    <a:pt x="645" y="358"/>
                    <a:pt x="646" y="359"/>
                    <a:pt x="647" y="360"/>
                  </a:cubicBezTo>
                  <a:cubicBezTo>
                    <a:pt x="648" y="363"/>
                    <a:pt x="651" y="366"/>
                    <a:pt x="653" y="368"/>
                  </a:cubicBezTo>
                  <a:cubicBezTo>
                    <a:pt x="655" y="369"/>
                    <a:pt x="655" y="372"/>
                    <a:pt x="656" y="374"/>
                  </a:cubicBezTo>
                  <a:lnTo>
                    <a:pt x="653" y="374"/>
                  </a:lnTo>
                  <a:cubicBezTo>
                    <a:pt x="601" y="368"/>
                    <a:pt x="549" y="363"/>
                    <a:pt x="498" y="353"/>
                  </a:cubicBezTo>
                  <a:lnTo>
                    <a:pt x="496" y="353"/>
                  </a:lnTo>
                  <a:cubicBezTo>
                    <a:pt x="502" y="350"/>
                    <a:pt x="506" y="347"/>
                    <a:pt x="510" y="343"/>
                  </a:cubicBezTo>
                  <a:lnTo>
                    <a:pt x="510" y="343"/>
                  </a:lnTo>
                  <a:lnTo>
                    <a:pt x="525" y="336"/>
                  </a:lnTo>
                  <a:lnTo>
                    <a:pt x="539" y="330"/>
                  </a:lnTo>
                  <a:lnTo>
                    <a:pt x="548" y="326"/>
                  </a:lnTo>
                  <a:lnTo>
                    <a:pt x="548" y="326"/>
                  </a:lnTo>
                  <a:lnTo>
                    <a:pt x="566" y="323"/>
                  </a:lnTo>
                  <a:lnTo>
                    <a:pt x="574" y="323"/>
                  </a:lnTo>
                  <a:lnTo>
                    <a:pt x="588" y="325"/>
                  </a:lnTo>
                  <a:lnTo>
                    <a:pt x="580" y="323"/>
                  </a:lnTo>
                  <a:close/>
                  <a:moveTo>
                    <a:pt x="567" y="0"/>
                  </a:moveTo>
                  <a:cubicBezTo>
                    <a:pt x="518" y="0"/>
                    <a:pt x="468" y="9"/>
                    <a:pt x="420" y="27"/>
                  </a:cubicBezTo>
                  <a:cubicBezTo>
                    <a:pt x="344" y="54"/>
                    <a:pt x="278" y="102"/>
                    <a:pt x="227" y="163"/>
                  </a:cubicBezTo>
                  <a:cubicBezTo>
                    <a:pt x="178" y="225"/>
                    <a:pt x="153" y="301"/>
                    <a:pt x="154" y="380"/>
                  </a:cubicBezTo>
                  <a:cubicBezTo>
                    <a:pt x="158" y="458"/>
                    <a:pt x="191" y="532"/>
                    <a:pt x="248" y="586"/>
                  </a:cubicBezTo>
                  <a:cubicBezTo>
                    <a:pt x="294" y="629"/>
                    <a:pt x="349" y="659"/>
                    <a:pt x="409" y="673"/>
                  </a:cubicBezTo>
                  <a:cubicBezTo>
                    <a:pt x="476" y="687"/>
                    <a:pt x="545" y="691"/>
                    <a:pt x="613" y="700"/>
                  </a:cubicBezTo>
                  <a:cubicBezTo>
                    <a:pt x="620" y="702"/>
                    <a:pt x="625" y="702"/>
                    <a:pt x="631" y="702"/>
                  </a:cubicBezTo>
                  <a:cubicBezTo>
                    <a:pt x="626" y="711"/>
                    <a:pt x="621" y="722"/>
                    <a:pt x="617" y="733"/>
                  </a:cubicBezTo>
                  <a:cubicBezTo>
                    <a:pt x="591" y="781"/>
                    <a:pt x="566" y="825"/>
                    <a:pt x="537" y="869"/>
                  </a:cubicBezTo>
                  <a:cubicBezTo>
                    <a:pt x="460" y="977"/>
                    <a:pt x="378" y="1082"/>
                    <a:pt x="291" y="1180"/>
                  </a:cubicBezTo>
                  <a:lnTo>
                    <a:pt x="286" y="1184"/>
                  </a:lnTo>
                  <a:cubicBezTo>
                    <a:pt x="284" y="1188"/>
                    <a:pt x="281" y="1191"/>
                    <a:pt x="278" y="1194"/>
                  </a:cubicBezTo>
                  <a:lnTo>
                    <a:pt x="281" y="1189"/>
                  </a:lnTo>
                  <a:lnTo>
                    <a:pt x="281" y="1189"/>
                  </a:lnTo>
                  <a:cubicBezTo>
                    <a:pt x="238" y="1238"/>
                    <a:pt x="194" y="1284"/>
                    <a:pt x="150" y="1332"/>
                  </a:cubicBezTo>
                  <a:cubicBezTo>
                    <a:pt x="120" y="1362"/>
                    <a:pt x="91" y="1393"/>
                    <a:pt x="66" y="1427"/>
                  </a:cubicBezTo>
                  <a:cubicBezTo>
                    <a:pt x="45" y="1457"/>
                    <a:pt x="29" y="1490"/>
                    <a:pt x="21" y="1525"/>
                  </a:cubicBezTo>
                  <a:cubicBezTo>
                    <a:pt x="1" y="1601"/>
                    <a:pt x="37" y="1685"/>
                    <a:pt x="91" y="1740"/>
                  </a:cubicBezTo>
                  <a:cubicBezTo>
                    <a:pt x="145" y="1794"/>
                    <a:pt x="227" y="1811"/>
                    <a:pt x="302" y="1818"/>
                  </a:cubicBezTo>
                  <a:cubicBezTo>
                    <a:pt x="330" y="1819"/>
                    <a:pt x="357" y="1819"/>
                    <a:pt x="386" y="1821"/>
                  </a:cubicBezTo>
                  <a:cubicBezTo>
                    <a:pt x="452" y="1821"/>
                    <a:pt x="518" y="1814"/>
                    <a:pt x="587" y="1808"/>
                  </a:cubicBezTo>
                  <a:cubicBezTo>
                    <a:pt x="710" y="1797"/>
                    <a:pt x="835" y="1778"/>
                    <a:pt x="959" y="1759"/>
                  </a:cubicBezTo>
                  <a:cubicBezTo>
                    <a:pt x="1269" y="1710"/>
                    <a:pt x="1579" y="1658"/>
                    <a:pt x="1889" y="1604"/>
                  </a:cubicBezTo>
                  <a:cubicBezTo>
                    <a:pt x="1967" y="1591"/>
                    <a:pt x="2021" y="1518"/>
                    <a:pt x="2008" y="1441"/>
                  </a:cubicBezTo>
                  <a:cubicBezTo>
                    <a:pt x="1998" y="1369"/>
                    <a:pt x="1936" y="1318"/>
                    <a:pt x="1866" y="1318"/>
                  </a:cubicBezTo>
                  <a:cubicBezTo>
                    <a:pt x="1860" y="1318"/>
                    <a:pt x="1854" y="1318"/>
                    <a:pt x="1848" y="1319"/>
                  </a:cubicBezTo>
                  <a:cubicBezTo>
                    <a:pt x="1649" y="1349"/>
                    <a:pt x="1449" y="1378"/>
                    <a:pt x="1251" y="1406"/>
                  </a:cubicBezTo>
                  <a:cubicBezTo>
                    <a:pt x="1041" y="1438"/>
                    <a:pt x="827" y="1469"/>
                    <a:pt x="613" y="1490"/>
                  </a:cubicBezTo>
                  <a:cubicBezTo>
                    <a:pt x="550" y="1495"/>
                    <a:pt x="488" y="1499"/>
                    <a:pt x="425" y="1501"/>
                  </a:cubicBezTo>
                  <a:lnTo>
                    <a:pt x="452" y="1471"/>
                  </a:lnTo>
                  <a:lnTo>
                    <a:pt x="452" y="1471"/>
                  </a:lnTo>
                  <a:cubicBezTo>
                    <a:pt x="447" y="1476"/>
                    <a:pt x="443" y="1480"/>
                    <a:pt x="438" y="1485"/>
                  </a:cubicBezTo>
                  <a:cubicBezTo>
                    <a:pt x="537" y="1373"/>
                    <a:pt x="634" y="1257"/>
                    <a:pt x="727" y="1140"/>
                  </a:cubicBezTo>
                  <a:cubicBezTo>
                    <a:pt x="846" y="993"/>
                    <a:pt x="943" y="820"/>
                    <a:pt x="985" y="637"/>
                  </a:cubicBezTo>
                  <a:cubicBezTo>
                    <a:pt x="1025" y="471"/>
                    <a:pt x="1001" y="287"/>
                    <a:pt x="890" y="152"/>
                  </a:cubicBezTo>
                  <a:cubicBezTo>
                    <a:pt x="809" y="54"/>
                    <a:pt x="690" y="0"/>
                    <a:pt x="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2" name="Google Shape;9402;p18"/>
            <p:cNvSpPr/>
            <p:nvPr/>
          </p:nvSpPr>
          <p:spPr>
            <a:xfrm>
              <a:off x="4555450" y="2520900"/>
              <a:ext cx="26950" cy="10550"/>
            </a:xfrm>
            <a:custGeom>
              <a:avLst/>
              <a:gdLst/>
              <a:ahLst/>
              <a:cxnLst/>
              <a:rect l="l" t="t" r="r" b="b"/>
              <a:pathLst>
                <a:path w="1078" h="422" extrusionOk="0">
                  <a:moveTo>
                    <a:pt x="174" y="1"/>
                  </a:moveTo>
                  <a:cubicBezTo>
                    <a:pt x="92" y="1"/>
                    <a:pt x="22" y="61"/>
                    <a:pt x="12" y="145"/>
                  </a:cubicBezTo>
                  <a:cubicBezTo>
                    <a:pt x="1" y="233"/>
                    <a:pt x="64" y="314"/>
                    <a:pt x="155" y="325"/>
                  </a:cubicBezTo>
                  <a:cubicBezTo>
                    <a:pt x="259" y="336"/>
                    <a:pt x="363" y="357"/>
                    <a:pt x="466" y="371"/>
                  </a:cubicBezTo>
                  <a:cubicBezTo>
                    <a:pt x="610" y="390"/>
                    <a:pt x="753" y="409"/>
                    <a:pt x="897" y="420"/>
                  </a:cubicBezTo>
                  <a:cubicBezTo>
                    <a:pt x="903" y="422"/>
                    <a:pt x="908" y="422"/>
                    <a:pt x="911" y="422"/>
                  </a:cubicBezTo>
                  <a:cubicBezTo>
                    <a:pt x="912" y="422"/>
                    <a:pt x="913" y="422"/>
                    <a:pt x="914" y="422"/>
                  </a:cubicBezTo>
                  <a:cubicBezTo>
                    <a:pt x="997" y="422"/>
                    <a:pt x="1065" y="359"/>
                    <a:pt x="1071" y="276"/>
                  </a:cubicBezTo>
                  <a:cubicBezTo>
                    <a:pt x="1077" y="194"/>
                    <a:pt x="1017" y="119"/>
                    <a:pt x="935" y="110"/>
                  </a:cubicBezTo>
                  <a:cubicBezTo>
                    <a:pt x="731" y="92"/>
                    <a:pt x="525" y="64"/>
                    <a:pt x="324" y="26"/>
                  </a:cubicBezTo>
                  <a:lnTo>
                    <a:pt x="324" y="26"/>
                  </a:lnTo>
                  <a:lnTo>
                    <a:pt x="344" y="31"/>
                  </a:lnTo>
                  <a:lnTo>
                    <a:pt x="344" y="31"/>
                  </a:lnTo>
                  <a:lnTo>
                    <a:pt x="226" y="7"/>
                  </a:lnTo>
                  <a:lnTo>
                    <a:pt x="194" y="2"/>
                  </a:lnTo>
                  <a:cubicBezTo>
                    <a:pt x="187" y="1"/>
                    <a:pt x="180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3" name="Google Shape;9403;p18"/>
            <p:cNvSpPr/>
            <p:nvPr/>
          </p:nvSpPr>
          <p:spPr>
            <a:xfrm>
              <a:off x="4559550" y="2529925"/>
              <a:ext cx="40500" cy="19075"/>
            </a:xfrm>
            <a:custGeom>
              <a:avLst/>
              <a:gdLst/>
              <a:ahLst/>
              <a:cxnLst/>
              <a:rect l="l" t="t" r="r" b="b"/>
              <a:pathLst>
                <a:path w="1620" h="763" extrusionOk="0">
                  <a:moveTo>
                    <a:pt x="1447" y="1"/>
                  </a:moveTo>
                  <a:cubicBezTo>
                    <a:pt x="1426" y="1"/>
                    <a:pt x="1404" y="5"/>
                    <a:pt x="1384" y="15"/>
                  </a:cubicBezTo>
                  <a:cubicBezTo>
                    <a:pt x="1217" y="86"/>
                    <a:pt x="1050" y="154"/>
                    <a:pt x="882" y="221"/>
                  </a:cubicBezTo>
                  <a:lnTo>
                    <a:pt x="692" y="287"/>
                  </a:lnTo>
                  <a:cubicBezTo>
                    <a:pt x="638" y="306"/>
                    <a:pt x="583" y="320"/>
                    <a:pt x="527" y="338"/>
                  </a:cubicBezTo>
                  <a:cubicBezTo>
                    <a:pt x="413" y="373"/>
                    <a:pt x="298" y="406"/>
                    <a:pt x="182" y="436"/>
                  </a:cubicBezTo>
                  <a:cubicBezTo>
                    <a:pt x="180" y="436"/>
                    <a:pt x="177" y="436"/>
                    <a:pt x="174" y="436"/>
                  </a:cubicBezTo>
                  <a:cubicBezTo>
                    <a:pt x="147" y="436"/>
                    <a:pt x="120" y="443"/>
                    <a:pt x="97" y="456"/>
                  </a:cubicBezTo>
                  <a:cubicBezTo>
                    <a:pt x="82" y="464"/>
                    <a:pt x="71" y="474"/>
                    <a:pt x="60" y="485"/>
                  </a:cubicBezTo>
                  <a:cubicBezTo>
                    <a:pt x="10" y="539"/>
                    <a:pt x="0" y="620"/>
                    <a:pt x="36" y="683"/>
                  </a:cubicBezTo>
                  <a:cubicBezTo>
                    <a:pt x="66" y="732"/>
                    <a:pt x="119" y="762"/>
                    <a:pt x="176" y="762"/>
                  </a:cubicBezTo>
                  <a:cubicBezTo>
                    <a:pt x="178" y="762"/>
                    <a:pt x="179" y="762"/>
                    <a:pt x="180" y="762"/>
                  </a:cubicBezTo>
                  <a:cubicBezTo>
                    <a:pt x="187" y="762"/>
                    <a:pt x="193" y="760"/>
                    <a:pt x="199" y="760"/>
                  </a:cubicBezTo>
                  <a:cubicBezTo>
                    <a:pt x="269" y="756"/>
                    <a:pt x="340" y="727"/>
                    <a:pt x="405" y="707"/>
                  </a:cubicBezTo>
                  <a:lnTo>
                    <a:pt x="548" y="662"/>
                  </a:lnTo>
                  <a:cubicBezTo>
                    <a:pt x="643" y="632"/>
                    <a:pt x="738" y="602"/>
                    <a:pt x="831" y="567"/>
                  </a:cubicBezTo>
                  <a:cubicBezTo>
                    <a:pt x="942" y="528"/>
                    <a:pt x="1053" y="485"/>
                    <a:pt x="1162" y="441"/>
                  </a:cubicBezTo>
                  <a:cubicBezTo>
                    <a:pt x="1276" y="393"/>
                    <a:pt x="1390" y="344"/>
                    <a:pt x="1504" y="293"/>
                  </a:cubicBezTo>
                  <a:cubicBezTo>
                    <a:pt x="1583" y="262"/>
                    <a:pt x="1619" y="172"/>
                    <a:pt x="1586" y="92"/>
                  </a:cubicBezTo>
                  <a:cubicBezTo>
                    <a:pt x="1562" y="35"/>
                    <a:pt x="1506" y="1"/>
                    <a:pt x="14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4" name="Google Shape;9404;p18"/>
            <p:cNvSpPr/>
            <p:nvPr/>
          </p:nvSpPr>
          <p:spPr>
            <a:xfrm>
              <a:off x="4590025" y="2474275"/>
              <a:ext cx="99925" cy="79650"/>
            </a:xfrm>
            <a:custGeom>
              <a:avLst/>
              <a:gdLst/>
              <a:ahLst/>
              <a:cxnLst/>
              <a:rect l="l" t="t" r="r" b="b"/>
              <a:pathLst>
                <a:path w="3997" h="3186" extrusionOk="0">
                  <a:moveTo>
                    <a:pt x="2590" y="1"/>
                  </a:moveTo>
                  <a:cubicBezTo>
                    <a:pt x="2466" y="1"/>
                    <a:pt x="2342" y="10"/>
                    <a:pt x="2219" y="29"/>
                  </a:cubicBezTo>
                  <a:cubicBezTo>
                    <a:pt x="1999" y="61"/>
                    <a:pt x="1784" y="123"/>
                    <a:pt x="1578" y="211"/>
                  </a:cubicBezTo>
                  <a:cubicBezTo>
                    <a:pt x="1474" y="261"/>
                    <a:pt x="1372" y="318"/>
                    <a:pt x="1277" y="382"/>
                  </a:cubicBezTo>
                  <a:cubicBezTo>
                    <a:pt x="1233" y="411"/>
                    <a:pt x="1193" y="438"/>
                    <a:pt x="1148" y="469"/>
                  </a:cubicBezTo>
                  <a:cubicBezTo>
                    <a:pt x="1103" y="501"/>
                    <a:pt x="1056" y="531"/>
                    <a:pt x="1013" y="566"/>
                  </a:cubicBezTo>
                  <a:cubicBezTo>
                    <a:pt x="951" y="615"/>
                    <a:pt x="888" y="661"/>
                    <a:pt x="825" y="709"/>
                  </a:cubicBezTo>
                  <a:cubicBezTo>
                    <a:pt x="744" y="770"/>
                    <a:pt x="662" y="832"/>
                    <a:pt x="579" y="894"/>
                  </a:cubicBezTo>
                  <a:cubicBezTo>
                    <a:pt x="421" y="1016"/>
                    <a:pt x="263" y="1137"/>
                    <a:pt x="104" y="1259"/>
                  </a:cubicBezTo>
                  <a:cubicBezTo>
                    <a:pt x="0" y="1353"/>
                    <a:pt x="84" y="1503"/>
                    <a:pt x="196" y="1503"/>
                  </a:cubicBezTo>
                  <a:cubicBezTo>
                    <a:pt x="221" y="1503"/>
                    <a:pt x="249" y="1495"/>
                    <a:pt x="275" y="1476"/>
                  </a:cubicBezTo>
                  <a:cubicBezTo>
                    <a:pt x="440" y="1350"/>
                    <a:pt x="608" y="1223"/>
                    <a:pt x="774" y="1096"/>
                  </a:cubicBezTo>
                  <a:cubicBezTo>
                    <a:pt x="967" y="952"/>
                    <a:pt x="1159" y="807"/>
                    <a:pt x="1357" y="671"/>
                  </a:cubicBezTo>
                  <a:cubicBezTo>
                    <a:pt x="1437" y="617"/>
                    <a:pt x="1518" y="564"/>
                    <a:pt x="1603" y="517"/>
                  </a:cubicBezTo>
                  <a:cubicBezTo>
                    <a:pt x="1660" y="490"/>
                    <a:pt x="1719" y="465"/>
                    <a:pt x="1778" y="443"/>
                  </a:cubicBezTo>
                  <a:lnTo>
                    <a:pt x="1774" y="443"/>
                  </a:lnTo>
                  <a:cubicBezTo>
                    <a:pt x="1879" y="406"/>
                    <a:pt x="1985" y="376"/>
                    <a:pt x="2091" y="352"/>
                  </a:cubicBezTo>
                  <a:lnTo>
                    <a:pt x="2091" y="352"/>
                  </a:lnTo>
                  <a:lnTo>
                    <a:pt x="2082" y="354"/>
                  </a:lnTo>
                  <a:cubicBezTo>
                    <a:pt x="2194" y="330"/>
                    <a:pt x="2308" y="314"/>
                    <a:pt x="2422" y="305"/>
                  </a:cubicBezTo>
                  <a:cubicBezTo>
                    <a:pt x="2471" y="302"/>
                    <a:pt x="2520" y="300"/>
                    <a:pt x="2569" y="300"/>
                  </a:cubicBezTo>
                  <a:cubicBezTo>
                    <a:pt x="2618" y="300"/>
                    <a:pt x="2667" y="302"/>
                    <a:pt x="2716" y="305"/>
                  </a:cubicBezTo>
                  <a:lnTo>
                    <a:pt x="2696" y="303"/>
                  </a:lnTo>
                  <a:lnTo>
                    <a:pt x="2696" y="303"/>
                  </a:lnTo>
                  <a:cubicBezTo>
                    <a:pt x="2772" y="308"/>
                    <a:pt x="2848" y="316"/>
                    <a:pt x="2922" y="330"/>
                  </a:cubicBezTo>
                  <a:lnTo>
                    <a:pt x="2902" y="325"/>
                  </a:lnTo>
                  <a:lnTo>
                    <a:pt x="2902" y="325"/>
                  </a:lnTo>
                  <a:cubicBezTo>
                    <a:pt x="2957" y="336"/>
                    <a:pt x="3011" y="349"/>
                    <a:pt x="3063" y="367"/>
                  </a:cubicBezTo>
                  <a:lnTo>
                    <a:pt x="3060" y="365"/>
                  </a:lnTo>
                  <a:lnTo>
                    <a:pt x="3060" y="365"/>
                  </a:lnTo>
                  <a:cubicBezTo>
                    <a:pt x="3104" y="381"/>
                    <a:pt x="3147" y="398"/>
                    <a:pt x="3190" y="419"/>
                  </a:cubicBezTo>
                  <a:cubicBezTo>
                    <a:pt x="3224" y="436"/>
                    <a:pt x="3256" y="454"/>
                    <a:pt x="3288" y="474"/>
                  </a:cubicBezTo>
                  <a:cubicBezTo>
                    <a:pt x="3331" y="503"/>
                    <a:pt x="3373" y="534"/>
                    <a:pt x="3411" y="569"/>
                  </a:cubicBezTo>
                  <a:lnTo>
                    <a:pt x="3397" y="557"/>
                  </a:lnTo>
                  <a:lnTo>
                    <a:pt x="3397" y="557"/>
                  </a:lnTo>
                  <a:cubicBezTo>
                    <a:pt x="3435" y="591"/>
                    <a:pt x="3471" y="626"/>
                    <a:pt x="3506" y="664"/>
                  </a:cubicBezTo>
                  <a:cubicBezTo>
                    <a:pt x="3525" y="688"/>
                    <a:pt x="3543" y="710"/>
                    <a:pt x="3560" y="735"/>
                  </a:cubicBezTo>
                  <a:cubicBezTo>
                    <a:pt x="3574" y="756"/>
                    <a:pt x="3587" y="777"/>
                    <a:pt x="3598" y="797"/>
                  </a:cubicBezTo>
                  <a:cubicBezTo>
                    <a:pt x="3614" y="830"/>
                    <a:pt x="3627" y="864"/>
                    <a:pt x="3639" y="897"/>
                  </a:cubicBezTo>
                  <a:cubicBezTo>
                    <a:pt x="3653" y="935"/>
                    <a:pt x="3663" y="971"/>
                    <a:pt x="3672" y="1011"/>
                  </a:cubicBezTo>
                  <a:cubicBezTo>
                    <a:pt x="3679" y="1041"/>
                    <a:pt x="3684" y="1071"/>
                    <a:pt x="3685" y="1101"/>
                  </a:cubicBezTo>
                  <a:lnTo>
                    <a:pt x="3685" y="1150"/>
                  </a:lnTo>
                  <a:cubicBezTo>
                    <a:pt x="3682" y="1194"/>
                    <a:pt x="3676" y="1242"/>
                    <a:pt x="3668" y="1283"/>
                  </a:cubicBezTo>
                  <a:cubicBezTo>
                    <a:pt x="3660" y="1326"/>
                    <a:pt x="3649" y="1367"/>
                    <a:pt x="3638" y="1407"/>
                  </a:cubicBezTo>
                  <a:cubicBezTo>
                    <a:pt x="3625" y="1441"/>
                    <a:pt x="3611" y="1476"/>
                    <a:pt x="3595" y="1511"/>
                  </a:cubicBezTo>
                  <a:cubicBezTo>
                    <a:pt x="3571" y="1559"/>
                    <a:pt x="3544" y="1606"/>
                    <a:pt x="3514" y="1650"/>
                  </a:cubicBezTo>
                  <a:cubicBezTo>
                    <a:pt x="3463" y="1723"/>
                    <a:pt x="3409" y="1793"/>
                    <a:pt x="3350" y="1860"/>
                  </a:cubicBezTo>
                  <a:lnTo>
                    <a:pt x="3350" y="1860"/>
                  </a:lnTo>
                  <a:cubicBezTo>
                    <a:pt x="3277" y="1942"/>
                    <a:pt x="3201" y="2019"/>
                    <a:pt x="3122" y="2097"/>
                  </a:cubicBezTo>
                  <a:cubicBezTo>
                    <a:pt x="3049" y="2171"/>
                    <a:pt x="2976" y="2244"/>
                    <a:pt x="2898" y="2312"/>
                  </a:cubicBezTo>
                  <a:cubicBezTo>
                    <a:pt x="2784" y="2415"/>
                    <a:pt x="2662" y="2512"/>
                    <a:pt x="2536" y="2600"/>
                  </a:cubicBezTo>
                  <a:cubicBezTo>
                    <a:pt x="2477" y="2640"/>
                    <a:pt x="2416" y="2676"/>
                    <a:pt x="2352" y="2709"/>
                  </a:cubicBezTo>
                  <a:cubicBezTo>
                    <a:pt x="2230" y="2773"/>
                    <a:pt x="2101" y="2820"/>
                    <a:pt x="1966" y="2849"/>
                  </a:cubicBezTo>
                  <a:cubicBezTo>
                    <a:pt x="1922" y="2857"/>
                    <a:pt x="1876" y="2863"/>
                    <a:pt x="1831" y="2868"/>
                  </a:cubicBezTo>
                  <a:cubicBezTo>
                    <a:pt x="1801" y="2871"/>
                    <a:pt x="1771" y="2871"/>
                    <a:pt x="1741" y="2871"/>
                  </a:cubicBezTo>
                  <a:cubicBezTo>
                    <a:pt x="1724" y="2869"/>
                    <a:pt x="1708" y="2868"/>
                    <a:pt x="1691" y="2865"/>
                  </a:cubicBezTo>
                  <a:cubicBezTo>
                    <a:pt x="1681" y="2863"/>
                    <a:pt x="1672" y="2860"/>
                    <a:pt x="1664" y="2857"/>
                  </a:cubicBezTo>
                  <a:cubicBezTo>
                    <a:pt x="1632" y="2847"/>
                    <a:pt x="1602" y="2834"/>
                    <a:pt x="1573" y="2820"/>
                  </a:cubicBezTo>
                  <a:cubicBezTo>
                    <a:pt x="1540" y="2804"/>
                    <a:pt x="1508" y="2784"/>
                    <a:pt x="1477" y="2765"/>
                  </a:cubicBezTo>
                  <a:cubicBezTo>
                    <a:pt x="1463" y="2754"/>
                    <a:pt x="1452" y="2746"/>
                    <a:pt x="1437" y="2733"/>
                  </a:cubicBezTo>
                  <a:cubicBezTo>
                    <a:pt x="1423" y="2720"/>
                    <a:pt x="1409" y="2708"/>
                    <a:pt x="1396" y="2694"/>
                  </a:cubicBezTo>
                  <a:cubicBezTo>
                    <a:pt x="1390" y="2686"/>
                    <a:pt x="1380" y="2676"/>
                    <a:pt x="1376" y="2668"/>
                  </a:cubicBezTo>
                  <a:cubicBezTo>
                    <a:pt x="1371" y="2660"/>
                    <a:pt x="1366" y="2652"/>
                    <a:pt x="1363" y="2644"/>
                  </a:cubicBezTo>
                  <a:cubicBezTo>
                    <a:pt x="1341" y="2602"/>
                    <a:pt x="1322" y="2557"/>
                    <a:pt x="1304" y="2513"/>
                  </a:cubicBezTo>
                  <a:cubicBezTo>
                    <a:pt x="1293" y="2475"/>
                    <a:pt x="1282" y="2437"/>
                    <a:pt x="1273" y="2399"/>
                  </a:cubicBezTo>
                  <a:cubicBezTo>
                    <a:pt x="1269" y="2380"/>
                    <a:pt x="1266" y="2360"/>
                    <a:pt x="1265" y="2341"/>
                  </a:cubicBezTo>
                  <a:cubicBezTo>
                    <a:pt x="1262" y="2301"/>
                    <a:pt x="1262" y="2261"/>
                    <a:pt x="1265" y="2222"/>
                  </a:cubicBezTo>
                  <a:cubicBezTo>
                    <a:pt x="1269" y="2160"/>
                    <a:pt x="1279" y="2100"/>
                    <a:pt x="1290" y="2040"/>
                  </a:cubicBezTo>
                  <a:lnTo>
                    <a:pt x="1290" y="2040"/>
                  </a:lnTo>
                  <a:cubicBezTo>
                    <a:pt x="1290" y="2043"/>
                    <a:pt x="1288" y="2046"/>
                    <a:pt x="1288" y="2051"/>
                  </a:cubicBezTo>
                  <a:cubicBezTo>
                    <a:pt x="1307" y="1961"/>
                    <a:pt x="1330" y="1872"/>
                    <a:pt x="1360" y="1785"/>
                  </a:cubicBezTo>
                  <a:cubicBezTo>
                    <a:pt x="1374" y="1745"/>
                    <a:pt x="1388" y="1707"/>
                    <a:pt x="1406" y="1671"/>
                  </a:cubicBezTo>
                  <a:cubicBezTo>
                    <a:pt x="1415" y="1654"/>
                    <a:pt x="1425" y="1635"/>
                    <a:pt x="1434" y="1620"/>
                  </a:cubicBezTo>
                  <a:cubicBezTo>
                    <a:pt x="1445" y="1606"/>
                    <a:pt x="1456" y="1592"/>
                    <a:pt x="1467" y="1579"/>
                  </a:cubicBezTo>
                  <a:cubicBezTo>
                    <a:pt x="1482" y="1563"/>
                    <a:pt x="1497" y="1547"/>
                    <a:pt x="1513" y="1532"/>
                  </a:cubicBezTo>
                  <a:cubicBezTo>
                    <a:pt x="1527" y="1521"/>
                    <a:pt x="1542" y="1509"/>
                    <a:pt x="1558" y="1498"/>
                  </a:cubicBezTo>
                  <a:cubicBezTo>
                    <a:pt x="1565" y="1494"/>
                    <a:pt x="1575" y="1487"/>
                    <a:pt x="1584" y="1483"/>
                  </a:cubicBezTo>
                  <a:lnTo>
                    <a:pt x="1591" y="1479"/>
                  </a:lnTo>
                  <a:lnTo>
                    <a:pt x="1611" y="1475"/>
                  </a:lnTo>
                  <a:cubicBezTo>
                    <a:pt x="1613" y="1473"/>
                    <a:pt x="1616" y="1473"/>
                    <a:pt x="1618" y="1473"/>
                  </a:cubicBezTo>
                  <a:cubicBezTo>
                    <a:pt x="1708" y="1460"/>
                    <a:pt x="1770" y="1378"/>
                    <a:pt x="1757" y="1288"/>
                  </a:cubicBezTo>
                  <a:cubicBezTo>
                    <a:pt x="1746" y="1211"/>
                    <a:pt x="1676" y="1147"/>
                    <a:pt x="1599" y="1147"/>
                  </a:cubicBezTo>
                  <a:cubicBezTo>
                    <a:pt x="1590" y="1147"/>
                    <a:pt x="1581" y="1148"/>
                    <a:pt x="1572" y="1150"/>
                  </a:cubicBezTo>
                  <a:cubicBezTo>
                    <a:pt x="1527" y="1158"/>
                    <a:pt x="1483" y="1172"/>
                    <a:pt x="1444" y="1191"/>
                  </a:cubicBezTo>
                  <a:cubicBezTo>
                    <a:pt x="1402" y="1213"/>
                    <a:pt x="1363" y="1239"/>
                    <a:pt x="1328" y="1269"/>
                  </a:cubicBezTo>
                  <a:cubicBezTo>
                    <a:pt x="1250" y="1332"/>
                    <a:pt x="1187" y="1410"/>
                    <a:pt x="1141" y="1497"/>
                  </a:cubicBezTo>
                  <a:cubicBezTo>
                    <a:pt x="1097" y="1585"/>
                    <a:pt x="1061" y="1679"/>
                    <a:pt x="1035" y="1775"/>
                  </a:cubicBezTo>
                  <a:cubicBezTo>
                    <a:pt x="1005" y="1880"/>
                    <a:pt x="983" y="1988"/>
                    <a:pt x="967" y="2095"/>
                  </a:cubicBezTo>
                  <a:cubicBezTo>
                    <a:pt x="951" y="2197"/>
                    <a:pt x="948" y="2299"/>
                    <a:pt x="961" y="2401"/>
                  </a:cubicBezTo>
                  <a:cubicBezTo>
                    <a:pt x="975" y="2504"/>
                    <a:pt x="1004" y="2605"/>
                    <a:pt x="1045" y="2700"/>
                  </a:cubicBezTo>
                  <a:cubicBezTo>
                    <a:pt x="1081" y="2785"/>
                    <a:pt x="1121" y="2866"/>
                    <a:pt x="1187" y="2931"/>
                  </a:cubicBezTo>
                  <a:cubicBezTo>
                    <a:pt x="1260" y="3002"/>
                    <a:pt x="1342" y="3061"/>
                    <a:pt x="1434" y="3105"/>
                  </a:cubicBezTo>
                  <a:cubicBezTo>
                    <a:pt x="1529" y="3156"/>
                    <a:pt x="1635" y="3183"/>
                    <a:pt x="1743" y="3186"/>
                  </a:cubicBezTo>
                  <a:lnTo>
                    <a:pt x="1749" y="3184"/>
                  </a:lnTo>
                  <a:cubicBezTo>
                    <a:pt x="1847" y="3184"/>
                    <a:pt x="1945" y="3173"/>
                    <a:pt x="2040" y="3149"/>
                  </a:cubicBezTo>
                  <a:cubicBezTo>
                    <a:pt x="2249" y="3100"/>
                    <a:pt x="2449" y="3017"/>
                    <a:pt x="2628" y="2899"/>
                  </a:cubicBezTo>
                  <a:cubicBezTo>
                    <a:pt x="2816" y="2773"/>
                    <a:pt x="2992" y="2632"/>
                    <a:pt x="3156" y="2477"/>
                  </a:cubicBezTo>
                  <a:cubicBezTo>
                    <a:pt x="3229" y="2407"/>
                    <a:pt x="3299" y="2334"/>
                    <a:pt x="3370" y="2263"/>
                  </a:cubicBezTo>
                  <a:cubicBezTo>
                    <a:pt x="3619" y="2013"/>
                    <a:pt x="3875" y="1736"/>
                    <a:pt x="3953" y="1383"/>
                  </a:cubicBezTo>
                  <a:cubicBezTo>
                    <a:pt x="3978" y="1272"/>
                    <a:pt x="3997" y="1156"/>
                    <a:pt x="3984" y="1041"/>
                  </a:cubicBezTo>
                  <a:cubicBezTo>
                    <a:pt x="3972" y="938"/>
                    <a:pt x="3946" y="837"/>
                    <a:pt x="3907" y="742"/>
                  </a:cubicBezTo>
                  <a:cubicBezTo>
                    <a:pt x="3866" y="640"/>
                    <a:pt x="3809" y="549"/>
                    <a:pt x="3737" y="466"/>
                  </a:cubicBezTo>
                  <a:cubicBezTo>
                    <a:pt x="3671" y="389"/>
                    <a:pt x="3595" y="318"/>
                    <a:pt x="3511" y="259"/>
                  </a:cubicBezTo>
                  <a:cubicBezTo>
                    <a:pt x="3331" y="131"/>
                    <a:pt x="3122" y="48"/>
                    <a:pt x="2903" y="21"/>
                  </a:cubicBezTo>
                  <a:cubicBezTo>
                    <a:pt x="2799" y="8"/>
                    <a:pt x="2694" y="1"/>
                    <a:pt x="25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5" name="Google Shape;9405;p18"/>
            <p:cNvSpPr/>
            <p:nvPr/>
          </p:nvSpPr>
          <p:spPr>
            <a:xfrm>
              <a:off x="4012100" y="2693900"/>
              <a:ext cx="73250" cy="169225"/>
            </a:xfrm>
            <a:custGeom>
              <a:avLst/>
              <a:gdLst/>
              <a:ahLst/>
              <a:cxnLst/>
              <a:rect l="l" t="t" r="r" b="b"/>
              <a:pathLst>
                <a:path w="2930" h="6769" extrusionOk="0">
                  <a:moveTo>
                    <a:pt x="1426" y="4314"/>
                  </a:moveTo>
                  <a:cubicBezTo>
                    <a:pt x="1425" y="4316"/>
                    <a:pt x="1425" y="4318"/>
                    <a:pt x="1425" y="4320"/>
                  </a:cubicBezTo>
                  <a:cubicBezTo>
                    <a:pt x="1425" y="4318"/>
                    <a:pt x="1426" y="4316"/>
                    <a:pt x="1426" y="4314"/>
                  </a:cubicBezTo>
                  <a:close/>
                  <a:moveTo>
                    <a:pt x="496" y="4534"/>
                  </a:moveTo>
                  <a:cubicBezTo>
                    <a:pt x="495" y="4535"/>
                    <a:pt x="495" y="4537"/>
                    <a:pt x="494" y="4538"/>
                  </a:cubicBezTo>
                  <a:lnTo>
                    <a:pt x="494" y="4538"/>
                  </a:lnTo>
                  <a:cubicBezTo>
                    <a:pt x="495" y="4537"/>
                    <a:pt x="495" y="4535"/>
                    <a:pt x="496" y="4534"/>
                  </a:cubicBezTo>
                  <a:close/>
                  <a:moveTo>
                    <a:pt x="331" y="5037"/>
                  </a:moveTo>
                  <a:cubicBezTo>
                    <a:pt x="331" y="5039"/>
                    <a:pt x="331" y="5041"/>
                    <a:pt x="330" y="5044"/>
                  </a:cubicBezTo>
                  <a:lnTo>
                    <a:pt x="330" y="5044"/>
                  </a:lnTo>
                  <a:cubicBezTo>
                    <a:pt x="331" y="5042"/>
                    <a:pt x="331" y="5039"/>
                    <a:pt x="331" y="5037"/>
                  </a:cubicBezTo>
                  <a:close/>
                  <a:moveTo>
                    <a:pt x="1093" y="6433"/>
                  </a:moveTo>
                  <a:lnTo>
                    <a:pt x="1083" y="6438"/>
                  </a:lnTo>
                  <a:lnTo>
                    <a:pt x="1084" y="6438"/>
                  </a:lnTo>
                  <a:cubicBezTo>
                    <a:pt x="1087" y="6436"/>
                    <a:pt x="1090" y="6435"/>
                    <a:pt x="1093" y="6433"/>
                  </a:cubicBezTo>
                  <a:close/>
                  <a:moveTo>
                    <a:pt x="1485" y="3126"/>
                  </a:moveTo>
                  <a:lnTo>
                    <a:pt x="1485" y="3126"/>
                  </a:lnTo>
                  <a:cubicBezTo>
                    <a:pt x="1479" y="3217"/>
                    <a:pt x="1476" y="3308"/>
                    <a:pt x="1470" y="3399"/>
                  </a:cubicBezTo>
                  <a:cubicBezTo>
                    <a:pt x="1463" y="3479"/>
                    <a:pt x="1462" y="3560"/>
                    <a:pt x="1457" y="3641"/>
                  </a:cubicBezTo>
                  <a:cubicBezTo>
                    <a:pt x="1452" y="3717"/>
                    <a:pt x="1449" y="3791"/>
                    <a:pt x="1446" y="3866"/>
                  </a:cubicBezTo>
                  <a:cubicBezTo>
                    <a:pt x="1438" y="4016"/>
                    <a:pt x="1435" y="4164"/>
                    <a:pt x="1426" y="4314"/>
                  </a:cubicBezTo>
                  <a:lnTo>
                    <a:pt x="1426" y="4314"/>
                  </a:lnTo>
                  <a:cubicBezTo>
                    <a:pt x="1426" y="4313"/>
                    <a:pt x="1426" y="4312"/>
                    <a:pt x="1426" y="4310"/>
                  </a:cubicBezTo>
                  <a:lnTo>
                    <a:pt x="1426" y="4310"/>
                  </a:lnTo>
                  <a:cubicBezTo>
                    <a:pt x="1426" y="4314"/>
                    <a:pt x="1426" y="4318"/>
                    <a:pt x="1425" y="4321"/>
                  </a:cubicBezTo>
                  <a:cubicBezTo>
                    <a:pt x="1425" y="4328"/>
                    <a:pt x="1425" y="4333"/>
                    <a:pt x="1425" y="4339"/>
                  </a:cubicBezTo>
                  <a:lnTo>
                    <a:pt x="1425" y="4352"/>
                  </a:lnTo>
                  <a:cubicBezTo>
                    <a:pt x="1425" y="4352"/>
                    <a:pt x="1425" y="4353"/>
                    <a:pt x="1425" y="4355"/>
                  </a:cubicBezTo>
                  <a:cubicBezTo>
                    <a:pt x="1422" y="4409"/>
                    <a:pt x="1419" y="4462"/>
                    <a:pt x="1416" y="4516"/>
                  </a:cubicBezTo>
                  <a:cubicBezTo>
                    <a:pt x="1416" y="4521"/>
                    <a:pt x="1416" y="4527"/>
                    <a:pt x="1416" y="4532"/>
                  </a:cubicBezTo>
                  <a:cubicBezTo>
                    <a:pt x="1413" y="4587"/>
                    <a:pt x="1409" y="4643"/>
                    <a:pt x="1406" y="4697"/>
                  </a:cubicBezTo>
                  <a:cubicBezTo>
                    <a:pt x="1406" y="4698"/>
                    <a:pt x="1406" y="4698"/>
                    <a:pt x="1406" y="4698"/>
                  </a:cubicBezTo>
                  <a:lnTo>
                    <a:pt x="1406" y="4711"/>
                  </a:lnTo>
                  <a:lnTo>
                    <a:pt x="1405" y="4744"/>
                  </a:lnTo>
                  <a:lnTo>
                    <a:pt x="1405" y="4749"/>
                  </a:lnTo>
                  <a:lnTo>
                    <a:pt x="1405" y="4758"/>
                  </a:lnTo>
                  <a:lnTo>
                    <a:pt x="1405" y="4762"/>
                  </a:lnTo>
                  <a:lnTo>
                    <a:pt x="1405" y="4769"/>
                  </a:lnTo>
                  <a:cubicBezTo>
                    <a:pt x="1389" y="4980"/>
                    <a:pt x="1370" y="5191"/>
                    <a:pt x="1349" y="5401"/>
                  </a:cubicBezTo>
                  <a:cubicBezTo>
                    <a:pt x="1338" y="5502"/>
                    <a:pt x="1327" y="5604"/>
                    <a:pt x="1314" y="5703"/>
                  </a:cubicBezTo>
                  <a:cubicBezTo>
                    <a:pt x="1302" y="5802"/>
                    <a:pt x="1291" y="5901"/>
                    <a:pt x="1273" y="5998"/>
                  </a:cubicBezTo>
                  <a:cubicBezTo>
                    <a:pt x="1257" y="6074"/>
                    <a:pt x="1238" y="6148"/>
                    <a:pt x="1215" y="6221"/>
                  </a:cubicBezTo>
                  <a:cubicBezTo>
                    <a:pt x="1199" y="6267"/>
                    <a:pt x="1182" y="6311"/>
                    <a:pt x="1161" y="6354"/>
                  </a:cubicBezTo>
                  <a:cubicBezTo>
                    <a:pt x="1153" y="6370"/>
                    <a:pt x="1145" y="6386"/>
                    <a:pt x="1136" y="6400"/>
                  </a:cubicBezTo>
                  <a:lnTo>
                    <a:pt x="1129" y="6408"/>
                  </a:lnTo>
                  <a:cubicBezTo>
                    <a:pt x="1126" y="6411"/>
                    <a:pt x="1123" y="6416"/>
                    <a:pt x="1120" y="6417"/>
                  </a:cubicBezTo>
                  <a:cubicBezTo>
                    <a:pt x="1117" y="6421"/>
                    <a:pt x="1113" y="6424"/>
                    <a:pt x="1109" y="6425"/>
                  </a:cubicBezTo>
                  <a:cubicBezTo>
                    <a:pt x="1102" y="6430"/>
                    <a:pt x="1094" y="6435"/>
                    <a:pt x="1087" y="6438"/>
                  </a:cubicBezTo>
                  <a:lnTo>
                    <a:pt x="1084" y="6438"/>
                  </a:lnTo>
                  <a:cubicBezTo>
                    <a:pt x="1082" y="6439"/>
                    <a:pt x="1080" y="6440"/>
                    <a:pt x="1079" y="6441"/>
                  </a:cubicBezTo>
                  <a:cubicBezTo>
                    <a:pt x="1066" y="6444"/>
                    <a:pt x="1052" y="6449"/>
                    <a:pt x="1042" y="6451"/>
                  </a:cubicBezTo>
                  <a:cubicBezTo>
                    <a:pt x="1031" y="6452"/>
                    <a:pt x="1022" y="6454"/>
                    <a:pt x="1012" y="6455"/>
                  </a:cubicBezTo>
                  <a:lnTo>
                    <a:pt x="977" y="6455"/>
                  </a:lnTo>
                  <a:cubicBezTo>
                    <a:pt x="966" y="6454"/>
                    <a:pt x="955" y="6452"/>
                    <a:pt x="946" y="6451"/>
                  </a:cubicBezTo>
                  <a:cubicBezTo>
                    <a:pt x="928" y="6447"/>
                    <a:pt x="911" y="6443"/>
                    <a:pt x="895" y="6438"/>
                  </a:cubicBezTo>
                  <a:cubicBezTo>
                    <a:pt x="878" y="6432"/>
                    <a:pt x="860" y="6425"/>
                    <a:pt x="844" y="6417"/>
                  </a:cubicBezTo>
                  <a:cubicBezTo>
                    <a:pt x="824" y="6408"/>
                    <a:pt x="805" y="6395"/>
                    <a:pt x="784" y="6384"/>
                  </a:cubicBezTo>
                  <a:cubicBezTo>
                    <a:pt x="757" y="6365"/>
                    <a:pt x="732" y="6345"/>
                    <a:pt x="707" y="6324"/>
                  </a:cubicBezTo>
                  <a:cubicBezTo>
                    <a:pt x="662" y="6284"/>
                    <a:pt x="621" y="6243"/>
                    <a:pt x="582" y="6199"/>
                  </a:cubicBezTo>
                  <a:cubicBezTo>
                    <a:pt x="558" y="6172"/>
                    <a:pt x="536" y="6145"/>
                    <a:pt x="517" y="6117"/>
                  </a:cubicBezTo>
                  <a:cubicBezTo>
                    <a:pt x="499" y="6087"/>
                    <a:pt x="482" y="6058"/>
                    <a:pt x="466" y="6028"/>
                  </a:cubicBezTo>
                  <a:cubicBezTo>
                    <a:pt x="444" y="5979"/>
                    <a:pt x="423" y="5931"/>
                    <a:pt x="404" y="5881"/>
                  </a:cubicBezTo>
                  <a:cubicBezTo>
                    <a:pt x="382" y="5816"/>
                    <a:pt x="365" y="5751"/>
                    <a:pt x="349" y="5684"/>
                  </a:cubicBezTo>
                  <a:cubicBezTo>
                    <a:pt x="333" y="5605"/>
                    <a:pt x="320" y="5526"/>
                    <a:pt x="312" y="5447"/>
                  </a:cubicBezTo>
                  <a:cubicBezTo>
                    <a:pt x="306" y="5373"/>
                    <a:pt x="306" y="5298"/>
                    <a:pt x="309" y="5224"/>
                  </a:cubicBezTo>
                  <a:cubicBezTo>
                    <a:pt x="314" y="5164"/>
                    <a:pt x="321" y="5105"/>
                    <a:pt x="330" y="5047"/>
                  </a:cubicBezTo>
                  <a:lnTo>
                    <a:pt x="330" y="5047"/>
                  </a:lnTo>
                  <a:cubicBezTo>
                    <a:pt x="330" y="5047"/>
                    <a:pt x="330" y="5048"/>
                    <a:pt x="330" y="5048"/>
                  </a:cubicBezTo>
                  <a:cubicBezTo>
                    <a:pt x="331" y="5043"/>
                    <a:pt x="333" y="5039"/>
                    <a:pt x="333" y="5035"/>
                  </a:cubicBezTo>
                  <a:lnTo>
                    <a:pt x="333" y="5032"/>
                  </a:lnTo>
                  <a:cubicBezTo>
                    <a:pt x="354" y="4936"/>
                    <a:pt x="377" y="4841"/>
                    <a:pt x="407" y="4746"/>
                  </a:cubicBezTo>
                  <a:cubicBezTo>
                    <a:pt x="433" y="4675"/>
                    <a:pt x="462" y="4605"/>
                    <a:pt x="494" y="4538"/>
                  </a:cubicBezTo>
                  <a:lnTo>
                    <a:pt x="494" y="4538"/>
                  </a:lnTo>
                  <a:cubicBezTo>
                    <a:pt x="494" y="4539"/>
                    <a:pt x="493" y="4539"/>
                    <a:pt x="493" y="4540"/>
                  </a:cubicBezTo>
                  <a:cubicBezTo>
                    <a:pt x="494" y="4537"/>
                    <a:pt x="495" y="4535"/>
                    <a:pt x="497" y="4533"/>
                  </a:cubicBezTo>
                  <a:lnTo>
                    <a:pt x="497" y="4533"/>
                  </a:lnTo>
                  <a:cubicBezTo>
                    <a:pt x="496" y="4533"/>
                    <a:pt x="496" y="4534"/>
                    <a:pt x="496" y="4534"/>
                  </a:cubicBezTo>
                  <a:lnTo>
                    <a:pt x="496" y="4534"/>
                  </a:lnTo>
                  <a:cubicBezTo>
                    <a:pt x="497" y="4532"/>
                    <a:pt x="498" y="4531"/>
                    <a:pt x="499" y="4529"/>
                  </a:cubicBezTo>
                  <a:lnTo>
                    <a:pt x="499" y="4529"/>
                  </a:lnTo>
                  <a:cubicBezTo>
                    <a:pt x="603" y="4322"/>
                    <a:pt x="720" y="4122"/>
                    <a:pt x="849" y="3930"/>
                  </a:cubicBezTo>
                  <a:lnTo>
                    <a:pt x="849" y="3930"/>
                  </a:lnTo>
                  <a:cubicBezTo>
                    <a:pt x="846" y="3935"/>
                    <a:pt x="843" y="3940"/>
                    <a:pt x="840" y="3945"/>
                  </a:cubicBezTo>
                  <a:cubicBezTo>
                    <a:pt x="998" y="3712"/>
                    <a:pt x="1169" y="3487"/>
                    <a:pt x="1352" y="3275"/>
                  </a:cubicBezTo>
                  <a:lnTo>
                    <a:pt x="1352" y="3275"/>
                  </a:lnTo>
                  <a:lnTo>
                    <a:pt x="1351" y="3277"/>
                  </a:lnTo>
                  <a:cubicBezTo>
                    <a:pt x="1395" y="3226"/>
                    <a:pt x="1440" y="3177"/>
                    <a:pt x="1485" y="3126"/>
                  </a:cubicBezTo>
                  <a:close/>
                  <a:moveTo>
                    <a:pt x="666" y="0"/>
                  </a:moveTo>
                  <a:cubicBezTo>
                    <a:pt x="610" y="0"/>
                    <a:pt x="553" y="28"/>
                    <a:pt x="526" y="81"/>
                  </a:cubicBezTo>
                  <a:cubicBezTo>
                    <a:pt x="455" y="222"/>
                    <a:pt x="381" y="364"/>
                    <a:pt x="322" y="510"/>
                  </a:cubicBezTo>
                  <a:cubicBezTo>
                    <a:pt x="257" y="662"/>
                    <a:pt x="205" y="818"/>
                    <a:pt x="167" y="980"/>
                  </a:cubicBezTo>
                  <a:cubicBezTo>
                    <a:pt x="132" y="1132"/>
                    <a:pt x="110" y="1287"/>
                    <a:pt x="103" y="1442"/>
                  </a:cubicBezTo>
                  <a:cubicBezTo>
                    <a:pt x="94" y="1596"/>
                    <a:pt x="103" y="1751"/>
                    <a:pt x="130" y="1903"/>
                  </a:cubicBezTo>
                  <a:cubicBezTo>
                    <a:pt x="154" y="2012"/>
                    <a:pt x="189" y="2118"/>
                    <a:pt x="236" y="2219"/>
                  </a:cubicBezTo>
                  <a:cubicBezTo>
                    <a:pt x="255" y="2264"/>
                    <a:pt x="278" y="2306"/>
                    <a:pt x="305" y="2346"/>
                  </a:cubicBezTo>
                  <a:cubicBezTo>
                    <a:pt x="331" y="2385"/>
                    <a:pt x="365" y="2422"/>
                    <a:pt x="400" y="2454"/>
                  </a:cubicBezTo>
                  <a:cubicBezTo>
                    <a:pt x="472" y="2522"/>
                    <a:pt x="563" y="2568"/>
                    <a:pt x="661" y="2583"/>
                  </a:cubicBezTo>
                  <a:cubicBezTo>
                    <a:pt x="678" y="2585"/>
                    <a:pt x="694" y="2586"/>
                    <a:pt x="711" y="2586"/>
                  </a:cubicBezTo>
                  <a:cubicBezTo>
                    <a:pt x="790" y="2586"/>
                    <a:pt x="867" y="2568"/>
                    <a:pt x="938" y="2533"/>
                  </a:cubicBezTo>
                  <a:cubicBezTo>
                    <a:pt x="1123" y="2447"/>
                    <a:pt x="1280" y="2310"/>
                    <a:pt x="1416" y="2158"/>
                  </a:cubicBezTo>
                  <a:cubicBezTo>
                    <a:pt x="1493" y="2069"/>
                    <a:pt x="1566" y="1979"/>
                    <a:pt x="1636" y="1884"/>
                  </a:cubicBezTo>
                  <a:lnTo>
                    <a:pt x="1636" y="1884"/>
                  </a:lnTo>
                  <a:cubicBezTo>
                    <a:pt x="1607" y="2070"/>
                    <a:pt x="1579" y="2259"/>
                    <a:pt x="1555" y="2449"/>
                  </a:cubicBezTo>
                  <a:cubicBezTo>
                    <a:pt x="1544" y="2533"/>
                    <a:pt x="1535" y="2618"/>
                    <a:pt x="1527" y="2704"/>
                  </a:cubicBezTo>
                  <a:cubicBezTo>
                    <a:pt x="1362" y="2873"/>
                    <a:pt x="1202" y="3047"/>
                    <a:pt x="1049" y="3228"/>
                  </a:cubicBezTo>
                  <a:cubicBezTo>
                    <a:pt x="765" y="3563"/>
                    <a:pt x="507" y="3923"/>
                    <a:pt x="298" y="4309"/>
                  </a:cubicBezTo>
                  <a:cubicBezTo>
                    <a:pt x="195" y="4492"/>
                    <a:pt x="118" y="4690"/>
                    <a:pt x="69" y="4895"/>
                  </a:cubicBezTo>
                  <a:cubicBezTo>
                    <a:pt x="16" y="5108"/>
                    <a:pt x="1" y="5328"/>
                    <a:pt x="24" y="5547"/>
                  </a:cubicBezTo>
                  <a:cubicBezTo>
                    <a:pt x="48" y="5756"/>
                    <a:pt x="97" y="5971"/>
                    <a:pt x="192" y="6161"/>
                  </a:cubicBezTo>
                  <a:cubicBezTo>
                    <a:pt x="238" y="6253"/>
                    <a:pt x="295" y="6340"/>
                    <a:pt x="363" y="6417"/>
                  </a:cubicBezTo>
                  <a:cubicBezTo>
                    <a:pt x="425" y="6489"/>
                    <a:pt x="493" y="6552"/>
                    <a:pt x="566" y="6610"/>
                  </a:cubicBezTo>
                  <a:cubicBezTo>
                    <a:pt x="691" y="6704"/>
                    <a:pt x="840" y="6769"/>
                    <a:pt x="993" y="6769"/>
                  </a:cubicBezTo>
                  <a:cubicBezTo>
                    <a:pt x="1034" y="6769"/>
                    <a:pt x="1075" y="6764"/>
                    <a:pt x="1115" y="6756"/>
                  </a:cubicBezTo>
                  <a:cubicBezTo>
                    <a:pt x="1204" y="6736"/>
                    <a:pt x="1284" y="6691"/>
                    <a:pt x="1348" y="6626"/>
                  </a:cubicBezTo>
                  <a:cubicBezTo>
                    <a:pt x="1408" y="6565"/>
                    <a:pt x="1440" y="6478"/>
                    <a:pt x="1468" y="6398"/>
                  </a:cubicBezTo>
                  <a:cubicBezTo>
                    <a:pt x="1547" y="6174"/>
                    <a:pt x="1569" y="5936"/>
                    <a:pt x="1593" y="5699"/>
                  </a:cubicBezTo>
                  <a:cubicBezTo>
                    <a:pt x="1610" y="5537"/>
                    <a:pt x="1623" y="5376"/>
                    <a:pt x="1639" y="5214"/>
                  </a:cubicBezTo>
                  <a:cubicBezTo>
                    <a:pt x="1647" y="5140"/>
                    <a:pt x="1650" y="5064"/>
                    <a:pt x="1656" y="4991"/>
                  </a:cubicBezTo>
                  <a:cubicBezTo>
                    <a:pt x="1661" y="4923"/>
                    <a:pt x="1667" y="4855"/>
                    <a:pt x="1671" y="4788"/>
                  </a:cubicBezTo>
                  <a:lnTo>
                    <a:pt x="1671" y="4782"/>
                  </a:lnTo>
                  <a:lnTo>
                    <a:pt x="1671" y="4776"/>
                  </a:lnTo>
                  <a:lnTo>
                    <a:pt x="1672" y="4754"/>
                  </a:lnTo>
                  <a:cubicBezTo>
                    <a:pt x="1680" y="4618"/>
                    <a:pt x="1688" y="4481"/>
                    <a:pt x="1696" y="4345"/>
                  </a:cubicBezTo>
                  <a:lnTo>
                    <a:pt x="1696" y="4340"/>
                  </a:lnTo>
                  <a:lnTo>
                    <a:pt x="1696" y="4337"/>
                  </a:lnTo>
                  <a:cubicBezTo>
                    <a:pt x="1705" y="4177"/>
                    <a:pt x="1710" y="4019"/>
                    <a:pt x="1718" y="3861"/>
                  </a:cubicBezTo>
                  <a:lnTo>
                    <a:pt x="1718" y="3866"/>
                  </a:lnTo>
                  <a:cubicBezTo>
                    <a:pt x="1720" y="3859"/>
                    <a:pt x="1720" y="3855"/>
                    <a:pt x="1720" y="3850"/>
                  </a:cubicBezTo>
                  <a:lnTo>
                    <a:pt x="1720" y="3856"/>
                  </a:lnTo>
                  <a:cubicBezTo>
                    <a:pt x="1728" y="3723"/>
                    <a:pt x="1736" y="3590"/>
                    <a:pt x="1742" y="3457"/>
                  </a:cubicBezTo>
                  <a:lnTo>
                    <a:pt x="1742" y="3464"/>
                  </a:lnTo>
                  <a:cubicBezTo>
                    <a:pt x="1743" y="3454"/>
                    <a:pt x="1743" y="3443"/>
                    <a:pt x="1743" y="3432"/>
                  </a:cubicBezTo>
                  <a:lnTo>
                    <a:pt x="1743" y="3430"/>
                  </a:lnTo>
                  <a:cubicBezTo>
                    <a:pt x="1750" y="3351"/>
                    <a:pt x="1756" y="3272"/>
                    <a:pt x="1761" y="3193"/>
                  </a:cubicBezTo>
                  <a:cubicBezTo>
                    <a:pt x="1767" y="3123"/>
                    <a:pt x="1769" y="3054"/>
                    <a:pt x="1777" y="2985"/>
                  </a:cubicBezTo>
                  <a:cubicBezTo>
                    <a:pt x="1783" y="2922"/>
                    <a:pt x="1791" y="2857"/>
                    <a:pt x="1799" y="2794"/>
                  </a:cubicBezTo>
                  <a:cubicBezTo>
                    <a:pt x="1918" y="2670"/>
                    <a:pt x="2036" y="2549"/>
                    <a:pt x="2155" y="2427"/>
                  </a:cubicBezTo>
                  <a:cubicBezTo>
                    <a:pt x="2394" y="2178"/>
                    <a:pt x="2635" y="1931"/>
                    <a:pt x="2877" y="1686"/>
                  </a:cubicBezTo>
                  <a:cubicBezTo>
                    <a:pt x="2928" y="1637"/>
                    <a:pt x="2929" y="1558"/>
                    <a:pt x="2878" y="1507"/>
                  </a:cubicBezTo>
                  <a:cubicBezTo>
                    <a:pt x="2855" y="1483"/>
                    <a:pt x="2824" y="1472"/>
                    <a:pt x="2793" y="1472"/>
                  </a:cubicBezTo>
                  <a:cubicBezTo>
                    <a:pt x="2760" y="1472"/>
                    <a:pt x="2726" y="1485"/>
                    <a:pt x="2701" y="1512"/>
                  </a:cubicBezTo>
                  <a:cubicBezTo>
                    <a:pt x="2419" y="1797"/>
                    <a:pt x="2138" y="2082"/>
                    <a:pt x="1856" y="2366"/>
                  </a:cubicBezTo>
                  <a:cubicBezTo>
                    <a:pt x="1873" y="2245"/>
                    <a:pt x="1892" y="2123"/>
                    <a:pt x="1911" y="2001"/>
                  </a:cubicBezTo>
                  <a:cubicBezTo>
                    <a:pt x="1932" y="1866"/>
                    <a:pt x="1959" y="1732"/>
                    <a:pt x="1982" y="1597"/>
                  </a:cubicBezTo>
                  <a:cubicBezTo>
                    <a:pt x="2024" y="1421"/>
                    <a:pt x="2063" y="1246"/>
                    <a:pt x="2109" y="1072"/>
                  </a:cubicBezTo>
                  <a:cubicBezTo>
                    <a:pt x="2133" y="1019"/>
                    <a:pt x="2155" y="966"/>
                    <a:pt x="2176" y="913"/>
                  </a:cubicBezTo>
                  <a:cubicBezTo>
                    <a:pt x="2191" y="874"/>
                    <a:pt x="2206" y="834"/>
                    <a:pt x="2220" y="795"/>
                  </a:cubicBezTo>
                  <a:cubicBezTo>
                    <a:pt x="2229" y="766"/>
                    <a:pt x="2239" y="736"/>
                    <a:pt x="2248" y="708"/>
                  </a:cubicBezTo>
                  <a:cubicBezTo>
                    <a:pt x="2258" y="666"/>
                    <a:pt x="2261" y="625"/>
                    <a:pt x="2255" y="584"/>
                  </a:cubicBezTo>
                  <a:cubicBezTo>
                    <a:pt x="2244" y="514"/>
                    <a:pt x="2188" y="459"/>
                    <a:pt x="2119" y="451"/>
                  </a:cubicBezTo>
                  <a:cubicBezTo>
                    <a:pt x="2113" y="450"/>
                    <a:pt x="2107" y="450"/>
                    <a:pt x="2101" y="450"/>
                  </a:cubicBezTo>
                  <a:cubicBezTo>
                    <a:pt x="2036" y="450"/>
                    <a:pt x="1979" y="488"/>
                    <a:pt x="1954" y="548"/>
                  </a:cubicBezTo>
                  <a:cubicBezTo>
                    <a:pt x="1935" y="590"/>
                    <a:pt x="1916" y="632"/>
                    <a:pt x="1900" y="676"/>
                  </a:cubicBezTo>
                  <a:cubicBezTo>
                    <a:pt x="1884" y="723"/>
                    <a:pt x="1870" y="771"/>
                    <a:pt x="1856" y="821"/>
                  </a:cubicBezTo>
                  <a:cubicBezTo>
                    <a:pt x="1842" y="871"/>
                    <a:pt x="1829" y="921"/>
                    <a:pt x="1816" y="973"/>
                  </a:cubicBezTo>
                  <a:lnTo>
                    <a:pt x="1808" y="1008"/>
                  </a:lnTo>
                  <a:cubicBezTo>
                    <a:pt x="1713" y="1200"/>
                    <a:pt x="1607" y="1385"/>
                    <a:pt x="1492" y="1565"/>
                  </a:cubicBezTo>
                  <a:cubicBezTo>
                    <a:pt x="1414" y="1679"/>
                    <a:pt x="1330" y="1790"/>
                    <a:pt x="1240" y="1896"/>
                  </a:cubicBezTo>
                  <a:cubicBezTo>
                    <a:pt x="1186" y="1958"/>
                    <a:pt x="1129" y="2017"/>
                    <a:pt x="1069" y="2072"/>
                  </a:cubicBezTo>
                  <a:lnTo>
                    <a:pt x="1068" y="2074"/>
                  </a:lnTo>
                  <a:lnTo>
                    <a:pt x="1056" y="2083"/>
                  </a:lnTo>
                  <a:lnTo>
                    <a:pt x="1064" y="2077"/>
                  </a:lnTo>
                  <a:lnTo>
                    <a:pt x="1064" y="2077"/>
                  </a:lnTo>
                  <a:cubicBezTo>
                    <a:pt x="1025" y="2110"/>
                    <a:pt x="985" y="2143"/>
                    <a:pt x="942" y="2175"/>
                  </a:cubicBezTo>
                  <a:cubicBezTo>
                    <a:pt x="914" y="2194"/>
                    <a:pt x="884" y="2213"/>
                    <a:pt x="852" y="2230"/>
                  </a:cubicBezTo>
                  <a:cubicBezTo>
                    <a:pt x="828" y="2241"/>
                    <a:pt x="805" y="2253"/>
                    <a:pt x="779" y="2262"/>
                  </a:cubicBezTo>
                  <a:cubicBezTo>
                    <a:pt x="772" y="2264"/>
                    <a:pt x="760" y="2268"/>
                    <a:pt x="751" y="2270"/>
                  </a:cubicBezTo>
                  <a:cubicBezTo>
                    <a:pt x="743" y="2272"/>
                    <a:pt x="734" y="2273"/>
                    <a:pt x="726" y="2273"/>
                  </a:cubicBezTo>
                  <a:lnTo>
                    <a:pt x="711" y="2273"/>
                  </a:lnTo>
                  <a:cubicBezTo>
                    <a:pt x="705" y="2273"/>
                    <a:pt x="697" y="2272"/>
                    <a:pt x="691" y="2272"/>
                  </a:cubicBezTo>
                  <a:lnTo>
                    <a:pt x="684" y="2270"/>
                  </a:lnTo>
                  <a:lnTo>
                    <a:pt x="677" y="2267"/>
                  </a:lnTo>
                  <a:cubicBezTo>
                    <a:pt x="661" y="2257"/>
                    <a:pt x="645" y="2249"/>
                    <a:pt x="631" y="2240"/>
                  </a:cubicBezTo>
                  <a:cubicBezTo>
                    <a:pt x="621" y="2234"/>
                    <a:pt x="613" y="2227"/>
                    <a:pt x="605" y="2221"/>
                  </a:cubicBezTo>
                  <a:cubicBezTo>
                    <a:pt x="593" y="2208"/>
                    <a:pt x="582" y="2197"/>
                    <a:pt x="569" y="2184"/>
                  </a:cubicBezTo>
                  <a:cubicBezTo>
                    <a:pt x="563" y="2178"/>
                    <a:pt x="558" y="2172"/>
                    <a:pt x="553" y="2164"/>
                  </a:cubicBezTo>
                  <a:cubicBezTo>
                    <a:pt x="548" y="2156"/>
                    <a:pt x="544" y="2148"/>
                    <a:pt x="539" y="2140"/>
                  </a:cubicBezTo>
                  <a:cubicBezTo>
                    <a:pt x="512" y="2086"/>
                    <a:pt x="487" y="2032"/>
                    <a:pt x="464" y="1977"/>
                  </a:cubicBezTo>
                  <a:cubicBezTo>
                    <a:pt x="450" y="1934"/>
                    <a:pt x="436" y="1892"/>
                    <a:pt x="426" y="1849"/>
                  </a:cubicBezTo>
                  <a:cubicBezTo>
                    <a:pt x="419" y="1806"/>
                    <a:pt x="414" y="1763"/>
                    <a:pt x="409" y="1721"/>
                  </a:cubicBezTo>
                  <a:cubicBezTo>
                    <a:pt x="403" y="1632"/>
                    <a:pt x="403" y="1543"/>
                    <a:pt x="407" y="1455"/>
                  </a:cubicBezTo>
                  <a:lnTo>
                    <a:pt x="407" y="1455"/>
                  </a:lnTo>
                  <a:cubicBezTo>
                    <a:pt x="407" y="1456"/>
                    <a:pt x="407" y="1456"/>
                    <a:pt x="407" y="1458"/>
                  </a:cubicBezTo>
                  <a:cubicBezTo>
                    <a:pt x="412" y="1368"/>
                    <a:pt x="422" y="1279"/>
                    <a:pt x="438" y="1190"/>
                  </a:cubicBezTo>
                  <a:cubicBezTo>
                    <a:pt x="460" y="1080"/>
                    <a:pt x="488" y="972"/>
                    <a:pt x="523" y="866"/>
                  </a:cubicBezTo>
                  <a:cubicBezTo>
                    <a:pt x="569" y="734"/>
                    <a:pt x="624" y="606"/>
                    <a:pt x="686" y="481"/>
                  </a:cubicBezTo>
                  <a:lnTo>
                    <a:pt x="686" y="481"/>
                  </a:lnTo>
                  <a:cubicBezTo>
                    <a:pt x="683" y="486"/>
                    <a:pt x="680" y="494"/>
                    <a:pt x="677" y="499"/>
                  </a:cubicBezTo>
                  <a:cubicBezTo>
                    <a:pt x="703" y="445"/>
                    <a:pt x="730" y="389"/>
                    <a:pt x="757" y="334"/>
                  </a:cubicBezTo>
                  <a:lnTo>
                    <a:pt x="757" y="334"/>
                  </a:lnTo>
                  <a:cubicBezTo>
                    <a:pt x="756" y="342"/>
                    <a:pt x="751" y="348"/>
                    <a:pt x="749" y="355"/>
                  </a:cubicBezTo>
                  <a:lnTo>
                    <a:pt x="805" y="241"/>
                  </a:lnTo>
                  <a:cubicBezTo>
                    <a:pt x="827" y="203"/>
                    <a:pt x="832" y="158"/>
                    <a:pt x="821" y="117"/>
                  </a:cubicBezTo>
                  <a:cubicBezTo>
                    <a:pt x="810" y="76"/>
                    <a:pt x="783" y="41"/>
                    <a:pt x="746" y="20"/>
                  </a:cubicBezTo>
                  <a:cubicBezTo>
                    <a:pt x="722" y="7"/>
                    <a:pt x="694" y="0"/>
                    <a:pt x="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6" name="Google Shape;9406;p18"/>
            <p:cNvSpPr/>
            <p:nvPr/>
          </p:nvSpPr>
          <p:spPr>
            <a:xfrm>
              <a:off x="4123850" y="2717900"/>
              <a:ext cx="19100" cy="11750"/>
            </a:xfrm>
            <a:custGeom>
              <a:avLst/>
              <a:gdLst/>
              <a:ahLst/>
              <a:cxnLst/>
              <a:rect l="l" t="t" r="r" b="b"/>
              <a:pathLst>
                <a:path w="764" h="470" extrusionOk="0">
                  <a:moveTo>
                    <a:pt x="232" y="1"/>
                  </a:moveTo>
                  <a:cubicBezTo>
                    <a:pt x="193" y="1"/>
                    <a:pt x="154" y="7"/>
                    <a:pt x="118" y="28"/>
                  </a:cubicBezTo>
                  <a:cubicBezTo>
                    <a:pt x="10" y="89"/>
                    <a:pt x="1" y="241"/>
                    <a:pt x="99" y="317"/>
                  </a:cubicBezTo>
                  <a:cubicBezTo>
                    <a:pt x="151" y="354"/>
                    <a:pt x="210" y="382"/>
                    <a:pt x="272" y="400"/>
                  </a:cubicBezTo>
                  <a:cubicBezTo>
                    <a:pt x="362" y="428"/>
                    <a:pt x="455" y="450"/>
                    <a:pt x="549" y="466"/>
                  </a:cubicBezTo>
                  <a:cubicBezTo>
                    <a:pt x="561" y="468"/>
                    <a:pt x="574" y="469"/>
                    <a:pt x="587" y="469"/>
                  </a:cubicBezTo>
                  <a:cubicBezTo>
                    <a:pt x="588" y="469"/>
                    <a:pt x="589" y="469"/>
                    <a:pt x="590" y="469"/>
                  </a:cubicBezTo>
                  <a:cubicBezTo>
                    <a:pt x="662" y="469"/>
                    <a:pt x="723" y="422"/>
                    <a:pt x="742" y="354"/>
                  </a:cubicBezTo>
                  <a:cubicBezTo>
                    <a:pt x="764" y="273"/>
                    <a:pt x="715" y="178"/>
                    <a:pt x="631" y="161"/>
                  </a:cubicBezTo>
                  <a:lnTo>
                    <a:pt x="587" y="151"/>
                  </a:lnTo>
                  <a:cubicBezTo>
                    <a:pt x="574" y="82"/>
                    <a:pt x="519" y="28"/>
                    <a:pt x="449" y="20"/>
                  </a:cubicBezTo>
                  <a:cubicBezTo>
                    <a:pt x="395" y="13"/>
                    <a:pt x="343" y="7"/>
                    <a:pt x="291" y="4"/>
                  </a:cubicBezTo>
                  <a:cubicBezTo>
                    <a:pt x="271" y="2"/>
                    <a:pt x="251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7" name="Google Shape;9407;p18"/>
            <p:cNvSpPr/>
            <p:nvPr/>
          </p:nvSpPr>
          <p:spPr>
            <a:xfrm>
              <a:off x="4123950" y="2733175"/>
              <a:ext cx="46425" cy="21000"/>
            </a:xfrm>
            <a:custGeom>
              <a:avLst/>
              <a:gdLst/>
              <a:ahLst/>
              <a:cxnLst/>
              <a:rect l="l" t="t" r="r" b="b"/>
              <a:pathLst>
                <a:path w="1857" h="840" extrusionOk="0">
                  <a:moveTo>
                    <a:pt x="1701" y="0"/>
                  </a:moveTo>
                  <a:cubicBezTo>
                    <a:pt x="1689" y="0"/>
                    <a:pt x="1676" y="3"/>
                    <a:pt x="1664" y="7"/>
                  </a:cubicBezTo>
                  <a:cubicBezTo>
                    <a:pt x="1287" y="142"/>
                    <a:pt x="913" y="278"/>
                    <a:pt x="537" y="416"/>
                  </a:cubicBezTo>
                  <a:cubicBezTo>
                    <a:pt x="448" y="446"/>
                    <a:pt x="359" y="476"/>
                    <a:pt x="268" y="499"/>
                  </a:cubicBezTo>
                  <a:cubicBezTo>
                    <a:pt x="245" y="488"/>
                    <a:pt x="220" y="482"/>
                    <a:pt x="195" y="482"/>
                  </a:cubicBezTo>
                  <a:cubicBezTo>
                    <a:pt x="167" y="482"/>
                    <a:pt x="139" y="489"/>
                    <a:pt x="114" y="504"/>
                  </a:cubicBezTo>
                  <a:cubicBezTo>
                    <a:pt x="79" y="523"/>
                    <a:pt x="49" y="550"/>
                    <a:pt x="27" y="582"/>
                  </a:cubicBezTo>
                  <a:cubicBezTo>
                    <a:pt x="6" y="618"/>
                    <a:pt x="0" y="661"/>
                    <a:pt x="8" y="702"/>
                  </a:cubicBezTo>
                  <a:cubicBezTo>
                    <a:pt x="21" y="781"/>
                    <a:pt x="87" y="840"/>
                    <a:pt x="168" y="840"/>
                  </a:cubicBezTo>
                  <a:cubicBezTo>
                    <a:pt x="176" y="840"/>
                    <a:pt x="184" y="840"/>
                    <a:pt x="190" y="838"/>
                  </a:cubicBezTo>
                  <a:cubicBezTo>
                    <a:pt x="226" y="833"/>
                    <a:pt x="263" y="829"/>
                    <a:pt x="299" y="819"/>
                  </a:cubicBezTo>
                  <a:cubicBezTo>
                    <a:pt x="342" y="810"/>
                    <a:pt x="385" y="795"/>
                    <a:pt x="428" y="781"/>
                  </a:cubicBezTo>
                  <a:cubicBezTo>
                    <a:pt x="461" y="770"/>
                    <a:pt x="494" y="759"/>
                    <a:pt x="526" y="746"/>
                  </a:cubicBezTo>
                  <a:cubicBezTo>
                    <a:pt x="579" y="727"/>
                    <a:pt x="632" y="708"/>
                    <a:pt x="684" y="688"/>
                  </a:cubicBezTo>
                  <a:cubicBezTo>
                    <a:pt x="807" y="640"/>
                    <a:pt x="929" y="591"/>
                    <a:pt x="1051" y="541"/>
                  </a:cubicBezTo>
                  <a:cubicBezTo>
                    <a:pt x="1285" y="447"/>
                    <a:pt x="1521" y="357"/>
                    <a:pt x="1756" y="267"/>
                  </a:cubicBezTo>
                  <a:cubicBezTo>
                    <a:pt x="1825" y="237"/>
                    <a:pt x="1857" y="156"/>
                    <a:pt x="1828" y="85"/>
                  </a:cubicBezTo>
                  <a:cubicBezTo>
                    <a:pt x="1807" y="37"/>
                    <a:pt x="1754" y="0"/>
                    <a:pt x="17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8" name="Google Shape;9408;p18"/>
            <p:cNvSpPr/>
            <p:nvPr/>
          </p:nvSpPr>
          <p:spPr>
            <a:xfrm>
              <a:off x="4206725" y="2662225"/>
              <a:ext cx="40475" cy="41250"/>
            </a:xfrm>
            <a:custGeom>
              <a:avLst/>
              <a:gdLst/>
              <a:ahLst/>
              <a:cxnLst/>
              <a:rect l="l" t="t" r="r" b="b"/>
              <a:pathLst>
                <a:path w="1619" h="1650" extrusionOk="0">
                  <a:moveTo>
                    <a:pt x="192" y="1"/>
                  </a:moveTo>
                  <a:cubicBezTo>
                    <a:pt x="163" y="1"/>
                    <a:pt x="135" y="7"/>
                    <a:pt x="108" y="23"/>
                  </a:cubicBezTo>
                  <a:cubicBezTo>
                    <a:pt x="50" y="59"/>
                    <a:pt x="13" y="121"/>
                    <a:pt x="9" y="189"/>
                  </a:cubicBezTo>
                  <a:cubicBezTo>
                    <a:pt x="1" y="273"/>
                    <a:pt x="40" y="366"/>
                    <a:pt x="77" y="439"/>
                  </a:cubicBezTo>
                  <a:cubicBezTo>
                    <a:pt x="118" y="518"/>
                    <a:pt x="165" y="594"/>
                    <a:pt x="221" y="664"/>
                  </a:cubicBezTo>
                  <a:cubicBezTo>
                    <a:pt x="351" y="827"/>
                    <a:pt x="504" y="972"/>
                    <a:pt x="662" y="1109"/>
                  </a:cubicBezTo>
                  <a:cubicBezTo>
                    <a:pt x="878" y="1295"/>
                    <a:pt x="1117" y="1455"/>
                    <a:pt x="1349" y="1620"/>
                  </a:cubicBezTo>
                  <a:cubicBezTo>
                    <a:pt x="1378" y="1639"/>
                    <a:pt x="1411" y="1650"/>
                    <a:pt x="1446" y="1650"/>
                  </a:cubicBezTo>
                  <a:cubicBezTo>
                    <a:pt x="1493" y="1650"/>
                    <a:pt x="1539" y="1628"/>
                    <a:pt x="1569" y="1590"/>
                  </a:cubicBezTo>
                  <a:cubicBezTo>
                    <a:pt x="1619" y="1525"/>
                    <a:pt x="1609" y="1419"/>
                    <a:pt x="1539" y="1371"/>
                  </a:cubicBezTo>
                  <a:cubicBezTo>
                    <a:pt x="1427" y="1294"/>
                    <a:pt x="1315" y="1216"/>
                    <a:pt x="1204" y="1137"/>
                  </a:cubicBezTo>
                  <a:cubicBezTo>
                    <a:pt x="1152" y="1101"/>
                    <a:pt x="1101" y="1064"/>
                    <a:pt x="1049" y="1026"/>
                  </a:cubicBezTo>
                  <a:cubicBezTo>
                    <a:pt x="1006" y="995"/>
                    <a:pt x="962" y="963"/>
                    <a:pt x="922" y="928"/>
                  </a:cubicBezTo>
                  <a:lnTo>
                    <a:pt x="813" y="832"/>
                  </a:lnTo>
                  <a:cubicBezTo>
                    <a:pt x="723" y="746"/>
                    <a:pt x="632" y="661"/>
                    <a:pt x="548" y="569"/>
                  </a:cubicBezTo>
                  <a:cubicBezTo>
                    <a:pt x="506" y="518"/>
                    <a:pt x="466" y="466"/>
                    <a:pt x="428" y="414"/>
                  </a:cubicBezTo>
                  <a:cubicBezTo>
                    <a:pt x="408" y="380"/>
                    <a:pt x="385" y="346"/>
                    <a:pt x="368" y="311"/>
                  </a:cubicBezTo>
                  <a:cubicBezTo>
                    <a:pt x="362" y="300"/>
                    <a:pt x="357" y="289"/>
                    <a:pt x="352" y="278"/>
                  </a:cubicBezTo>
                  <a:cubicBezTo>
                    <a:pt x="363" y="265"/>
                    <a:pt x="373" y="251"/>
                    <a:pt x="379" y="236"/>
                  </a:cubicBezTo>
                  <a:cubicBezTo>
                    <a:pt x="414" y="151"/>
                    <a:pt x="370" y="62"/>
                    <a:pt x="290" y="24"/>
                  </a:cubicBezTo>
                  <a:cubicBezTo>
                    <a:pt x="260" y="10"/>
                    <a:pt x="22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09" name="Google Shape;9409;p18"/>
            <p:cNvSpPr/>
            <p:nvPr/>
          </p:nvSpPr>
          <p:spPr>
            <a:xfrm>
              <a:off x="4205550" y="2665150"/>
              <a:ext cx="58500" cy="58475"/>
            </a:xfrm>
            <a:custGeom>
              <a:avLst/>
              <a:gdLst/>
              <a:ahLst/>
              <a:cxnLst/>
              <a:rect l="l" t="t" r="r" b="b"/>
              <a:pathLst>
                <a:path w="2340" h="2339" extrusionOk="0">
                  <a:moveTo>
                    <a:pt x="1910" y="1"/>
                  </a:moveTo>
                  <a:cubicBezTo>
                    <a:pt x="1889" y="1"/>
                    <a:pt x="1868" y="1"/>
                    <a:pt x="1848" y="2"/>
                  </a:cubicBezTo>
                  <a:cubicBezTo>
                    <a:pt x="1734" y="10"/>
                    <a:pt x="1620" y="35"/>
                    <a:pt x="1514" y="78"/>
                  </a:cubicBezTo>
                  <a:cubicBezTo>
                    <a:pt x="1415" y="115"/>
                    <a:pt x="1325" y="167"/>
                    <a:pt x="1243" y="232"/>
                  </a:cubicBezTo>
                  <a:cubicBezTo>
                    <a:pt x="1067" y="370"/>
                    <a:pt x="910" y="533"/>
                    <a:pt x="779" y="713"/>
                  </a:cubicBezTo>
                  <a:cubicBezTo>
                    <a:pt x="667" y="868"/>
                    <a:pt x="567" y="1031"/>
                    <a:pt x="470" y="1194"/>
                  </a:cubicBezTo>
                  <a:cubicBezTo>
                    <a:pt x="295" y="1493"/>
                    <a:pt x="159" y="1812"/>
                    <a:pt x="30" y="2133"/>
                  </a:cubicBezTo>
                  <a:cubicBezTo>
                    <a:pt x="0" y="2209"/>
                    <a:pt x="35" y="2294"/>
                    <a:pt x="111" y="2328"/>
                  </a:cubicBezTo>
                  <a:cubicBezTo>
                    <a:pt x="130" y="2334"/>
                    <a:pt x="149" y="2339"/>
                    <a:pt x="170" y="2339"/>
                  </a:cubicBezTo>
                  <a:cubicBezTo>
                    <a:pt x="230" y="2339"/>
                    <a:pt x="284" y="2302"/>
                    <a:pt x="307" y="2247"/>
                  </a:cubicBezTo>
                  <a:cubicBezTo>
                    <a:pt x="352" y="2136"/>
                    <a:pt x="398" y="2025"/>
                    <a:pt x="445" y="1916"/>
                  </a:cubicBezTo>
                  <a:cubicBezTo>
                    <a:pt x="480" y="1832"/>
                    <a:pt x="518" y="1751"/>
                    <a:pt x="556" y="1669"/>
                  </a:cubicBezTo>
                  <a:cubicBezTo>
                    <a:pt x="580" y="1625"/>
                    <a:pt x="603" y="1582"/>
                    <a:pt x="626" y="1539"/>
                  </a:cubicBezTo>
                  <a:cubicBezTo>
                    <a:pt x="644" y="1501"/>
                    <a:pt x="663" y="1463"/>
                    <a:pt x="684" y="1427"/>
                  </a:cubicBezTo>
                  <a:cubicBezTo>
                    <a:pt x="735" y="1341"/>
                    <a:pt x="787" y="1258"/>
                    <a:pt x="838" y="1172"/>
                  </a:cubicBezTo>
                  <a:lnTo>
                    <a:pt x="838" y="1172"/>
                  </a:lnTo>
                  <a:lnTo>
                    <a:pt x="836" y="1174"/>
                  </a:lnTo>
                  <a:cubicBezTo>
                    <a:pt x="888" y="1098"/>
                    <a:pt x="941" y="1020"/>
                    <a:pt x="991" y="943"/>
                  </a:cubicBezTo>
                  <a:cubicBezTo>
                    <a:pt x="1034" y="886"/>
                    <a:pt x="1077" y="829"/>
                    <a:pt x="1123" y="775"/>
                  </a:cubicBezTo>
                  <a:cubicBezTo>
                    <a:pt x="1194" y="696"/>
                    <a:pt x="1268" y="621"/>
                    <a:pt x="1349" y="552"/>
                  </a:cubicBezTo>
                  <a:lnTo>
                    <a:pt x="1349" y="552"/>
                  </a:lnTo>
                  <a:cubicBezTo>
                    <a:pt x="1344" y="556"/>
                    <a:pt x="1339" y="560"/>
                    <a:pt x="1335" y="564"/>
                  </a:cubicBezTo>
                  <a:lnTo>
                    <a:pt x="1349" y="552"/>
                  </a:lnTo>
                  <a:lnTo>
                    <a:pt x="1349" y="552"/>
                  </a:lnTo>
                  <a:cubicBezTo>
                    <a:pt x="1349" y="552"/>
                    <a:pt x="1349" y="552"/>
                    <a:pt x="1349" y="552"/>
                  </a:cubicBezTo>
                  <a:lnTo>
                    <a:pt x="1349" y="552"/>
                  </a:lnTo>
                  <a:cubicBezTo>
                    <a:pt x="1394" y="512"/>
                    <a:pt x="1443" y="475"/>
                    <a:pt x="1493" y="439"/>
                  </a:cubicBezTo>
                  <a:cubicBezTo>
                    <a:pt x="1510" y="428"/>
                    <a:pt x="1531" y="415"/>
                    <a:pt x="1550" y="406"/>
                  </a:cubicBezTo>
                  <a:cubicBezTo>
                    <a:pt x="1574" y="395"/>
                    <a:pt x="1599" y="384"/>
                    <a:pt x="1624" y="374"/>
                  </a:cubicBezTo>
                  <a:cubicBezTo>
                    <a:pt x="1666" y="360"/>
                    <a:pt x="1707" y="347"/>
                    <a:pt x="1749" y="338"/>
                  </a:cubicBezTo>
                  <a:cubicBezTo>
                    <a:pt x="1784" y="332"/>
                    <a:pt x="1821" y="325"/>
                    <a:pt x="1857" y="320"/>
                  </a:cubicBezTo>
                  <a:lnTo>
                    <a:pt x="1949" y="320"/>
                  </a:lnTo>
                  <a:cubicBezTo>
                    <a:pt x="2015" y="327"/>
                    <a:pt x="2080" y="336"/>
                    <a:pt x="2147" y="346"/>
                  </a:cubicBezTo>
                  <a:cubicBezTo>
                    <a:pt x="2153" y="346"/>
                    <a:pt x="2159" y="347"/>
                    <a:pt x="2165" y="347"/>
                  </a:cubicBezTo>
                  <a:cubicBezTo>
                    <a:pt x="2247" y="347"/>
                    <a:pt x="2318" y="286"/>
                    <a:pt x="2329" y="203"/>
                  </a:cubicBezTo>
                  <a:cubicBezTo>
                    <a:pt x="2340" y="115"/>
                    <a:pt x="2277" y="34"/>
                    <a:pt x="2186" y="23"/>
                  </a:cubicBezTo>
                  <a:cubicBezTo>
                    <a:pt x="2094" y="11"/>
                    <a:pt x="2002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0" name="Google Shape;9410;p18"/>
            <p:cNvSpPr/>
            <p:nvPr/>
          </p:nvSpPr>
          <p:spPr>
            <a:xfrm>
              <a:off x="4173875" y="2719050"/>
              <a:ext cx="148050" cy="23150"/>
            </a:xfrm>
            <a:custGeom>
              <a:avLst/>
              <a:gdLst/>
              <a:ahLst/>
              <a:cxnLst/>
              <a:rect l="l" t="t" r="r" b="b"/>
              <a:pathLst>
                <a:path w="5922" h="926" extrusionOk="0">
                  <a:moveTo>
                    <a:pt x="5756" y="1"/>
                  </a:moveTo>
                  <a:cubicBezTo>
                    <a:pt x="5750" y="1"/>
                    <a:pt x="5743" y="1"/>
                    <a:pt x="5736" y="2"/>
                  </a:cubicBezTo>
                  <a:cubicBezTo>
                    <a:pt x="5146" y="78"/>
                    <a:pt x="4552" y="140"/>
                    <a:pt x="3958" y="197"/>
                  </a:cubicBezTo>
                  <a:cubicBezTo>
                    <a:pt x="3284" y="262"/>
                    <a:pt x="2608" y="328"/>
                    <a:pt x="1932" y="384"/>
                  </a:cubicBezTo>
                  <a:cubicBezTo>
                    <a:pt x="1741" y="395"/>
                    <a:pt x="1549" y="406"/>
                    <a:pt x="1356" y="414"/>
                  </a:cubicBezTo>
                  <a:cubicBezTo>
                    <a:pt x="1187" y="422"/>
                    <a:pt x="1019" y="423"/>
                    <a:pt x="850" y="437"/>
                  </a:cubicBezTo>
                  <a:lnTo>
                    <a:pt x="850" y="437"/>
                  </a:lnTo>
                  <a:lnTo>
                    <a:pt x="814" y="439"/>
                  </a:lnTo>
                  <a:lnTo>
                    <a:pt x="822" y="439"/>
                  </a:lnTo>
                  <a:cubicBezTo>
                    <a:pt x="811" y="439"/>
                    <a:pt x="800" y="441"/>
                    <a:pt x="789" y="441"/>
                  </a:cubicBezTo>
                  <a:lnTo>
                    <a:pt x="797" y="441"/>
                  </a:lnTo>
                  <a:cubicBezTo>
                    <a:pt x="780" y="442"/>
                    <a:pt x="764" y="446"/>
                    <a:pt x="746" y="446"/>
                  </a:cubicBezTo>
                  <a:cubicBezTo>
                    <a:pt x="729" y="446"/>
                    <a:pt x="710" y="449"/>
                    <a:pt x="693" y="449"/>
                  </a:cubicBezTo>
                  <a:lnTo>
                    <a:pt x="713" y="449"/>
                  </a:lnTo>
                  <a:lnTo>
                    <a:pt x="670" y="452"/>
                  </a:lnTo>
                  <a:lnTo>
                    <a:pt x="678" y="452"/>
                  </a:lnTo>
                  <a:cubicBezTo>
                    <a:pt x="547" y="461"/>
                    <a:pt x="414" y="477"/>
                    <a:pt x="283" y="499"/>
                  </a:cubicBezTo>
                  <a:cubicBezTo>
                    <a:pt x="221" y="512"/>
                    <a:pt x="148" y="528"/>
                    <a:pt x="96" y="566"/>
                  </a:cubicBezTo>
                  <a:cubicBezTo>
                    <a:pt x="50" y="599"/>
                    <a:pt x="18" y="651"/>
                    <a:pt x="10" y="708"/>
                  </a:cubicBezTo>
                  <a:cubicBezTo>
                    <a:pt x="1" y="791"/>
                    <a:pt x="55" y="846"/>
                    <a:pt x="113" y="894"/>
                  </a:cubicBezTo>
                  <a:cubicBezTo>
                    <a:pt x="140" y="914"/>
                    <a:pt x="171" y="925"/>
                    <a:pt x="203" y="925"/>
                  </a:cubicBezTo>
                  <a:cubicBezTo>
                    <a:pt x="205" y="925"/>
                    <a:pt x="208" y="925"/>
                    <a:pt x="210" y="925"/>
                  </a:cubicBezTo>
                  <a:cubicBezTo>
                    <a:pt x="262" y="925"/>
                    <a:pt x="310" y="901"/>
                    <a:pt x="341" y="862"/>
                  </a:cubicBezTo>
                  <a:cubicBezTo>
                    <a:pt x="354" y="844"/>
                    <a:pt x="363" y="827"/>
                    <a:pt x="368" y="806"/>
                  </a:cubicBezTo>
                  <a:cubicBezTo>
                    <a:pt x="499" y="781"/>
                    <a:pt x="632" y="767"/>
                    <a:pt x="765" y="753"/>
                  </a:cubicBezTo>
                  <a:lnTo>
                    <a:pt x="780" y="753"/>
                  </a:lnTo>
                  <a:lnTo>
                    <a:pt x="887" y="742"/>
                  </a:lnTo>
                  <a:lnTo>
                    <a:pt x="868" y="742"/>
                  </a:lnTo>
                  <a:cubicBezTo>
                    <a:pt x="1150" y="721"/>
                    <a:pt x="1432" y="710"/>
                    <a:pt x="1714" y="689"/>
                  </a:cubicBezTo>
                  <a:cubicBezTo>
                    <a:pt x="2390" y="643"/>
                    <a:pt x="3062" y="569"/>
                    <a:pt x="3735" y="503"/>
                  </a:cubicBezTo>
                  <a:cubicBezTo>
                    <a:pt x="4417" y="434"/>
                    <a:pt x="5098" y="366"/>
                    <a:pt x="5780" y="305"/>
                  </a:cubicBezTo>
                  <a:cubicBezTo>
                    <a:pt x="5863" y="297"/>
                    <a:pt x="5921" y="210"/>
                    <a:pt x="5909" y="131"/>
                  </a:cubicBezTo>
                  <a:cubicBezTo>
                    <a:pt x="5897" y="55"/>
                    <a:pt x="5831" y="1"/>
                    <a:pt x="5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1" name="Google Shape;9411;p18"/>
            <p:cNvSpPr/>
            <p:nvPr/>
          </p:nvSpPr>
          <p:spPr>
            <a:xfrm>
              <a:off x="4171950" y="2743200"/>
              <a:ext cx="137225" cy="115550"/>
            </a:xfrm>
            <a:custGeom>
              <a:avLst/>
              <a:gdLst/>
              <a:ahLst/>
              <a:cxnLst/>
              <a:rect l="l" t="t" r="r" b="b"/>
              <a:pathLst>
                <a:path w="5489" h="4622" extrusionOk="0">
                  <a:moveTo>
                    <a:pt x="2061" y="626"/>
                  </a:moveTo>
                  <a:cubicBezTo>
                    <a:pt x="2059" y="626"/>
                    <a:pt x="2057" y="626"/>
                    <a:pt x="2054" y="626"/>
                  </a:cubicBezTo>
                  <a:lnTo>
                    <a:pt x="2054" y="626"/>
                  </a:lnTo>
                  <a:cubicBezTo>
                    <a:pt x="2057" y="626"/>
                    <a:pt x="2059" y="626"/>
                    <a:pt x="2061" y="626"/>
                  </a:cubicBezTo>
                  <a:close/>
                  <a:moveTo>
                    <a:pt x="1149" y="1223"/>
                  </a:moveTo>
                  <a:cubicBezTo>
                    <a:pt x="1151" y="1228"/>
                    <a:pt x="1152" y="1232"/>
                    <a:pt x="1154" y="1237"/>
                  </a:cubicBezTo>
                  <a:cubicBezTo>
                    <a:pt x="1153" y="1232"/>
                    <a:pt x="1151" y="1228"/>
                    <a:pt x="1149" y="1223"/>
                  </a:cubicBezTo>
                  <a:close/>
                  <a:moveTo>
                    <a:pt x="426" y="1749"/>
                  </a:moveTo>
                  <a:lnTo>
                    <a:pt x="426" y="1749"/>
                  </a:lnTo>
                  <a:cubicBezTo>
                    <a:pt x="426" y="1750"/>
                    <a:pt x="426" y="1750"/>
                    <a:pt x="426" y="1751"/>
                  </a:cubicBezTo>
                  <a:lnTo>
                    <a:pt x="426" y="1751"/>
                  </a:lnTo>
                  <a:cubicBezTo>
                    <a:pt x="426" y="1750"/>
                    <a:pt x="426" y="1750"/>
                    <a:pt x="426" y="1749"/>
                  </a:cubicBezTo>
                  <a:close/>
                  <a:moveTo>
                    <a:pt x="1270" y="1807"/>
                  </a:moveTo>
                  <a:cubicBezTo>
                    <a:pt x="1270" y="1809"/>
                    <a:pt x="1270" y="1811"/>
                    <a:pt x="1270" y="1814"/>
                  </a:cubicBezTo>
                  <a:lnTo>
                    <a:pt x="1270" y="1814"/>
                  </a:lnTo>
                  <a:cubicBezTo>
                    <a:pt x="1270" y="1811"/>
                    <a:pt x="1270" y="1809"/>
                    <a:pt x="1270" y="1807"/>
                  </a:cubicBezTo>
                  <a:close/>
                  <a:moveTo>
                    <a:pt x="1548" y="3025"/>
                  </a:moveTo>
                  <a:cubicBezTo>
                    <a:pt x="1548" y="3027"/>
                    <a:pt x="1548" y="3029"/>
                    <a:pt x="1548" y="3031"/>
                  </a:cubicBezTo>
                  <a:lnTo>
                    <a:pt x="1548" y="3031"/>
                  </a:lnTo>
                  <a:cubicBezTo>
                    <a:pt x="1548" y="3029"/>
                    <a:pt x="1548" y="3027"/>
                    <a:pt x="1548" y="3025"/>
                  </a:cubicBezTo>
                  <a:close/>
                  <a:moveTo>
                    <a:pt x="5322" y="0"/>
                  </a:moveTo>
                  <a:cubicBezTo>
                    <a:pt x="5314" y="0"/>
                    <a:pt x="5306" y="1"/>
                    <a:pt x="5299" y="2"/>
                  </a:cubicBezTo>
                  <a:cubicBezTo>
                    <a:pt x="5063" y="45"/>
                    <a:pt x="4827" y="89"/>
                    <a:pt x="4593" y="140"/>
                  </a:cubicBezTo>
                  <a:lnTo>
                    <a:pt x="4599" y="138"/>
                  </a:lnTo>
                  <a:lnTo>
                    <a:pt x="4599" y="138"/>
                  </a:lnTo>
                  <a:cubicBezTo>
                    <a:pt x="4482" y="163"/>
                    <a:pt x="4363" y="187"/>
                    <a:pt x="4246" y="214"/>
                  </a:cubicBezTo>
                  <a:lnTo>
                    <a:pt x="4265" y="209"/>
                  </a:lnTo>
                  <a:lnTo>
                    <a:pt x="4265" y="209"/>
                  </a:lnTo>
                  <a:cubicBezTo>
                    <a:pt x="4126" y="239"/>
                    <a:pt x="3988" y="269"/>
                    <a:pt x="3850" y="300"/>
                  </a:cubicBezTo>
                  <a:lnTo>
                    <a:pt x="3855" y="300"/>
                  </a:lnTo>
                  <a:cubicBezTo>
                    <a:pt x="3687" y="334"/>
                    <a:pt x="3521" y="372"/>
                    <a:pt x="3353" y="410"/>
                  </a:cubicBezTo>
                  <a:lnTo>
                    <a:pt x="3364" y="407"/>
                  </a:lnTo>
                  <a:lnTo>
                    <a:pt x="3364" y="407"/>
                  </a:lnTo>
                  <a:cubicBezTo>
                    <a:pt x="3274" y="425"/>
                    <a:pt x="3182" y="444"/>
                    <a:pt x="3090" y="463"/>
                  </a:cubicBezTo>
                  <a:cubicBezTo>
                    <a:pt x="3013" y="480"/>
                    <a:pt x="2937" y="497"/>
                    <a:pt x="2859" y="510"/>
                  </a:cubicBezTo>
                  <a:cubicBezTo>
                    <a:pt x="2593" y="555"/>
                    <a:pt x="2330" y="603"/>
                    <a:pt x="2061" y="626"/>
                  </a:cubicBezTo>
                  <a:lnTo>
                    <a:pt x="2061" y="626"/>
                  </a:lnTo>
                  <a:cubicBezTo>
                    <a:pt x="2062" y="626"/>
                    <a:pt x="2062" y="626"/>
                    <a:pt x="2063" y="626"/>
                  </a:cubicBezTo>
                  <a:cubicBezTo>
                    <a:pt x="2059" y="626"/>
                    <a:pt x="2056" y="626"/>
                    <a:pt x="2052" y="626"/>
                  </a:cubicBezTo>
                  <a:lnTo>
                    <a:pt x="2052" y="626"/>
                  </a:lnTo>
                  <a:cubicBezTo>
                    <a:pt x="2053" y="626"/>
                    <a:pt x="2054" y="626"/>
                    <a:pt x="2054" y="626"/>
                  </a:cubicBezTo>
                  <a:lnTo>
                    <a:pt x="2054" y="626"/>
                  </a:lnTo>
                  <a:cubicBezTo>
                    <a:pt x="2051" y="627"/>
                    <a:pt x="2047" y="627"/>
                    <a:pt x="2043" y="627"/>
                  </a:cubicBezTo>
                  <a:lnTo>
                    <a:pt x="2043" y="627"/>
                  </a:lnTo>
                  <a:cubicBezTo>
                    <a:pt x="1952" y="634"/>
                    <a:pt x="1861" y="637"/>
                    <a:pt x="1771" y="637"/>
                  </a:cubicBezTo>
                  <a:cubicBezTo>
                    <a:pt x="1729" y="637"/>
                    <a:pt x="1688" y="637"/>
                    <a:pt x="1647" y="635"/>
                  </a:cubicBezTo>
                  <a:cubicBezTo>
                    <a:pt x="1564" y="632"/>
                    <a:pt x="1482" y="629"/>
                    <a:pt x="1400" y="626"/>
                  </a:cubicBezTo>
                  <a:cubicBezTo>
                    <a:pt x="1389" y="625"/>
                    <a:pt x="1377" y="625"/>
                    <a:pt x="1366" y="625"/>
                  </a:cubicBezTo>
                  <a:cubicBezTo>
                    <a:pt x="1336" y="625"/>
                    <a:pt x="1304" y="626"/>
                    <a:pt x="1273" y="629"/>
                  </a:cubicBezTo>
                  <a:cubicBezTo>
                    <a:pt x="1235" y="629"/>
                    <a:pt x="1199" y="635"/>
                    <a:pt x="1162" y="643"/>
                  </a:cubicBezTo>
                  <a:cubicBezTo>
                    <a:pt x="1129" y="653"/>
                    <a:pt x="1099" y="668"/>
                    <a:pt x="1072" y="689"/>
                  </a:cubicBezTo>
                  <a:cubicBezTo>
                    <a:pt x="1053" y="706"/>
                    <a:pt x="1036" y="725"/>
                    <a:pt x="1023" y="747"/>
                  </a:cubicBezTo>
                  <a:cubicBezTo>
                    <a:pt x="988" y="804"/>
                    <a:pt x="990" y="882"/>
                    <a:pt x="1015" y="941"/>
                  </a:cubicBezTo>
                  <a:cubicBezTo>
                    <a:pt x="1031" y="972"/>
                    <a:pt x="1048" y="1002"/>
                    <a:pt x="1067" y="1031"/>
                  </a:cubicBezTo>
                  <a:cubicBezTo>
                    <a:pt x="1098" y="1093"/>
                    <a:pt x="1125" y="1158"/>
                    <a:pt x="1149" y="1223"/>
                  </a:cubicBezTo>
                  <a:lnTo>
                    <a:pt x="1149" y="1223"/>
                  </a:lnTo>
                  <a:cubicBezTo>
                    <a:pt x="1149" y="1222"/>
                    <a:pt x="1148" y="1220"/>
                    <a:pt x="1148" y="1218"/>
                  </a:cubicBezTo>
                  <a:lnTo>
                    <a:pt x="1148" y="1218"/>
                  </a:lnTo>
                  <a:cubicBezTo>
                    <a:pt x="1175" y="1294"/>
                    <a:pt x="1194" y="1376"/>
                    <a:pt x="1213" y="1455"/>
                  </a:cubicBezTo>
                  <a:cubicBezTo>
                    <a:pt x="1224" y="1507"/>
                    <a:pt x="1237" y="1560"/>
                    <a:pt x="1243" y="1612"/>
                  </a:cubicBezTo>
                  <a:cubicBezTo>
                    <a:pt x="1252" y="1674"/>
                    <a:pt x="1263" y="1735"/>
                    <a:pt x="1270" y="1797"/>
                  </a:cubicBezTo>
                  <a:lnTo>
                    <a:pt x="1270" y="1800"/>
                  </a:lnTo>
                  <a:cubicBezTo>
                    <a:pt x="1271" y="1805"/>
                    <a:pt x="1271" y="1810"/>
                    <a:pt x="1271" y="1816"/>
                  </a:cubicBezTo>
                  <a:cubicBezTo>
                    <a:pt x="1271" y="1815"/>
                    <a:pt x="1271" y="1814"/>
                    <a:pt x="1270" y="1814"/>
                  </a:cubicBezTo>
                  <a:lnTo>
                    <a:pt x="1270" y="1814"/>
                  </a:lnTo>
                  <a:cubicBezTo>
                    <a:pt x="1276" y="1878"/>
                    <a:pt x="1281" y="1940"/>
                    <a:pt x="1286" y="2003"/>
                  </a:cubicBezTo>
                  <a:cubicBezTo>
                    <a:pt x="1287" y="2079"/>
                    <a:pt x="1290" y="2155"/>
                    <a:pt x="1289" y="2231"/>
                  </a:cubicBezTo>
                  <a:cubicBezTo>
                    <a:pt x="1286" y="2307"/>
                    <a:pt x="1284" y="2383"/>
                    <a:pt x="1281" y="2459"/>
                  </a:cubicBezTo>
                  <a:cubicBezTo>
                    <a:pt x="1268" y="2633"/>
                    <a:pt x="1257" y="2807"/>
                    <a:pt x="1244" y="2983"/>
                  </a:cubicBezTo>
                  <a:cubicBezTo>
                    <a:pt x="1232" y="3143"/>
                    <a:pt x="1224" y="3304"/>
                    <a:pt x="1219" y="3465"/>
                  </a:cubicBezTo>
                  <a:cubicBezTo>
                    <a:pt x="1218" y="3491"/>
                    <a:pt x="1216" y="3516"/>
                    <a:pt x="1216" y="3541"/>
                  </a:cubicBezTo>
                  <a:cubicBezTo>
                    <a:pt x="1096" y="3269"/>
                    <a:pt x="972" y="2999"/>
                    <a:pt x="850" y="2726"/>
                  </a:cubicBezTo>
                  <a:cubicBezTo>
                    <a:pt x="774" y="2562"/>
                    <a:pt x="700" y="2395"/>
                    <a:pt x="626" y="2231"/>
                  </a:cubicBezTo>
                  <a:cubicBezTo>
                    <a:pt x="597" y="2171"/>
                    <a:pt x="572" y="2107"/>
                    <a:pt x="546" y="2046"/>
                  </a:cubicBezTo>
                  <a:cubicBezTo>
                    <a:pt x="504" y="1949"/>
                    <a:pt x="462" y="1850"/>
                    <a:pt x="426" y="1751"/>
                  </a:cubicBezTo>
                  <a:lnTo>
                    <a:pt x="426" y="1751"/>
                  </a:lnTo>
                  <a:cubicBezTo>
                    <a:pt x="426" y="1751"/>
                    <a:pt x="426" y="1751"/>
                    <a:pt x="426" y="1751"/>
                  </a:cubicBezTo>
                  <a:cubicBezTo>
                    <a:pt x="426" y="1750"/>
                    <a:pt x="425" y="1749"/>
                    <a:pt x="425" y="1748"/>
                  </a:cubicBezTo>
                  <a:lnTo>
                    <a:pt x="425" y="1748"/>
                  </a:lnTo>
                  <a:cubicBezTo>
                    <a:pt x="425" y="1749"/>
                    <a:pt x="425" y="1749"/>
                    <a:pt x="426" y="1749"/>
                  </a:cubicBezTo>
                  <a:lnTo>
                    <a:pt x="426" y="1749"/>
                  </a:lnTo>
                  <a:cubicBezTo>
                    <a:pt x="425" y="1748"/>
                    <a:pt x="425" y="1747"/>
                    <a:pt x="425" y="1746"/>
                  </a:cubicBezTo>
                  <a:lnTo>
                    <a:pt x="425" y="1746"/>
                  </a:lnTo>
                  <a:cubicBezTo>
                    <a:pt x="425" y="1747"/>
                    <a:pt x="425" y="1747"/>
                    <a:pt x="425" y="1747"/>
                  </a:cubicBezTo>
                  <a:lnTo>
                    <a:pt x="425" y="1747"/>
                  </a:lnTo>
                  <a:cubicBezTo>
                    <a:pt x="390" y="1652"/>
                    <a:pt x="362" y="1555"/>
                    <a:pt x="339" y="1457"/>
                  </a:cubicBezTo>
                  <a:cubicBezTo>
                    <a:pt x="334" y="1431"/>
                    <a:pt x="331" y="1406"/>
                    <a:pt x="328" y="1381"/>
                  </a:cubicBezTo>
                  <a:cubicBezTo>
                    <a:pt x="390" y="1303"/>
                    <a:pt x="371" y="1191"/>
                    <a:pt x="287" y="1137"/>
                  </a:cubicBezTo>
                  <a:cubicBezTo>
                    <a:pt x="258" y="1116"/>
                    <a:pt x="221" y="1104"/>
                    <a:pt x="185" y="1104"/>
                  </a:cubicBezTo>
                  <a:cubicBezTo>
                    <a:pt x="151" y="1104"/>
                    <a:pt x="117" y="1115"/>
                    <a:pt x="89" y="1138"/>
                  </a:cubicBezTo>
                  <a:cubicBezTo>
                    <a:pt x="54" y="1164"/>
                    <a:pt x="29" y="1200"/>
                    <a:pt x="15" y="1241"/>
                  </a:cubicBezTo>
                  <a:cubicBezTo>
                    <a:pt x="3" y="1283"/>
                    <a:pt x="0" y="1325"/>
                    <a:pt x="5" y="1368"/>
                  </a:cubicBezTo>
                  <a:cubicBezTo>
                    <a:pt x="15" y="1469"/>
                    <a:pt x="37" y="1569"/>
                    <a:pt x="68" y="1666"/>
                  </a:cubicBezTo>
                  <a:cubicBezTo>
                    <a:pt x="109" y="1799"/>
                    <a:pt x="160" y="1930"/>
                    <a:pt x="216" y="2058"/>
                  </a:cubicBezTo>
                  <a:cubicBezTo>
                    <a:pt x="292" y="2229"/>
                    <a:pt x="369" y="2400"/>
                    <a:pt x="448" y="2570"/>
                  </a:cubicBezTo>
                  <a:cubicBezTo>
                    <a:pt x="584" y="2862"/>
                    <a:pt x="721" y="3154"/>
                    <a:pt x="853" y="3448"/>
                  </a:cubicBezTo>
                  <a:cubicBezTo>
                    <a:pt x="998" y="3766"/>
                    <a:pt x="1140" y="4088"/>
                    <a:pt x="1259" y="4417"/>
                  </a:cubicBezTo>
                  <a:cubicBezTo>
                    <a:pt x="1259" y="4414"/>
                    <a:pt x="1257" y="4411"/>
                    <a:pt x="1256" y="4406"/>
                  </a:cubicBezTo>
                  <a:lnTo>
                    <a:pt x="1256" y="4406"/>
                  </a:lnTo>
                  <a:cubicBezTo>
                    <a:pt x="1270" y="4445"/>
                    <a:pt x="1282" y="4483"/>
                    <a:pt x="1297" y="4523"/>
                  </a:cubicBezTo>
                  <a:lnTo>
                    <a:pt x="1300" y="4526"/>
                  </a:lnTo>
                  <a:cubicBezTo>
                    <a:pt x="1326" y="4586"/>
                    <a:pt x="1384" y="4622"/>
                    <a:pt x="1447" y="4622"/>
                  </a:cubicBezTo>
                  <a:cubicBezTo>
                    <a:pt x="1461" y="4622"/>
                    <a:pt x="1476" y="4620"/>
                    <a:pt x="1490" y="4616"/>
                  </a:cubicBezTo>
                  <a:cubicBezTo>
                    <a:pt x="1491" y="4616"/>
                    <a:pt x="1493" y="4615"/>
                    <a:pt x="1493" y="4615"/>
                  </a:cubicBezTo>
                  <a:cubicBezTo>
                    <a:pt x="1567" y="4594"/>
                    <a:pt x="1623" y="4513"/>
                    <a:pt x="1609" y="4437"/>
                  </a:cubicBezTo>
                  <a:cubicBezTo>
                    <a:pt x="1586" y="4328"/>
                    <a:pt x="1567" y="4221"/>
                    <a:pt x="1552" y="4110"/>
                  </a:cubicBezTo>
                  <a:cubicBezTo>
                    <a:pt x="1545" y="4032"/>
                    <a:pt x="1539" y="3955"/>
                    <a:pt x="1533" y="3875"/>
                  </a:cubicBezTo>
                  <a:cubicBezTo>
                    <a:pt x="1529" y="3834"/>
                    <a:pt x="1531" y="3792"/>
                    <a:pt x="1529" y="3749"/>
                  </a:cubicBezTo>
                  <a:cubicBezTo>
                    <a:pt x="1529" y="3701"/>
                    <a:pt x="1526" y="3654"/>
                    <a:pt x="1526" y="3605"/>
                  </a:cubicBezTo>
                  <a:cubicBezTo>
                    <a:pt x="1528" y="3508"/>
                    <a:pt x="1531" y="3409"/>
                    <a:pt x="1533" y="3310"/>
                  </a:cubicBezTo>
                  <a:lnTo>
                    <a:pt x="1533" y="3304"/>
                  </a:lnTo>
                  <a:lnTo>
                    <a:pt x="1533" y="3295"/>
                  </a:lnTo>
                  <a:lnTo>
                    <a:pt x="1533" y="3291"/>
                  </a:lnTo>
                  <a:lnTo>
                    <a:pt x="1533" y="3282"/>
                  </a:lnTo>
                  <a:cubicBezTo>
                    <a:pt x="1534" y="3276"/>
                    <a:pt x="1534" y="3268"/>
                    <a:pt x="1534" y="3261"/>
                  </a:cubicBezTo>
                  <a:cubicBezTo>
                    <a:pt x="1534" y="3263"/>
                    <a:pt x="1534" y="3264"/>
                    <a:pt x="1534" y="3266"/>
                  </a:cubicBezTo>
                  <a:cubicBezTo>
                    <a:pt x="1539" y="3187"/>
                    <a:pt x="1543" y="3110"/>
                    <a:pt x="1548" y="3031"/>
                  </a:cubicBezTo>
                  <a:lnTo>
                    <a:pt x="1548" y="3031"/>
                  </a:lnTo>
                  <a:cubicBezTo>
                    <a:pt x="1548" y="3034"/>
                    <a:pt x="1547" y="3036"/>
                    <a:pt x="1547" y="3039"/>
                  </a:cubicBezTo>
                  <a:lnTo>
                    <a:pt x="1547" y="3039"/>
                  </a:lnTo>
                  <a:cubicBezTo>
                    <a:pt x="1557" y="2856"/>
                    <a:pt x="1571" y="2673"/>
                    <a:pt x="1583" y="2492"/>
                  </a:cubicBezTo>
                  <a:cubicBezTo>
                    <a:pt x="1586" y="2449"/>
                    <a:pt x="1586" y="2408"/>
                    <a:pt x="1588" y="2364"/>
                  </a:cubicBezTo>
                  <a:cubicBezTo>
                    <a:pt x="1591" y="2318"/>
                    <a:pt x="1594" y="2272"/>
                    <a:pt x="1594" y="2226"/>
                  </a:cubicBezTo>
                  <a:cubicBezTo>
                    <a:pt x="1593" y="2147"/>
                    <a:pt x="1598" y="2065"/>
                    <a:pt x="1591" y="1985"/>
                  </a:cubicBezTo>
                  <a:cubicBezTo>
                    <a:pt x="1591" y="1989"/>
                    <a:pt x="1591" y="1992"/>
                    <a:pt x="1591" y="1996"/>
                  </a:cubicBezTo>
                  <a:cubicBezTo>
                    <a:pt x="1577" y="1788"/>
                    <a:pt x="1560" y="1579"/>
                    <a:pt x="1512" y="1376"/>
                  </a:cubicBezTo>
                  <a:cubicBezTo>
                    <a:pt x="1484" y="1230"/>
                    <a:pt x="1442" y="1089"/>
                    <a:pt x="1389" y="952"/>
                  </a:cubicBezTo>
                  <a:cubicBezTo>
                    <a:pt x="1407" y="951"/>
                    <a:pt x="1426" y="951"/>
                    <a:pt x="1444" y="951"/>
                  </a:cubicBezTo>
                  <a:cubicBezTo>
                    <a:pt x="1521" y="951"/>
                    <a:pt x="1599" y="955"/>
                    <a:pt x="1675" y="956"/>
                  </a:cubicBezTo>
                  <a:cubicBezTo>
                    <a:pt x="1687" y="957"/>
                    <a:pt x="1699" y="957"/>
                    <a:pt x="1710" y="957"/>
                  </a:cubicBezTo>
                  <a:cubicBezTo>
                    <a:pt x="1887" y="957"/>
                    <a:pt x="2065" y="945"/>
                    <a:pt x="2242" y="922"/>
                  </a:cubicBezTo>
                  <a:cubicBezTo>
                    <a:pt x="2465" y="893"/>
                    <a:pt x="2687" y="850"/>
                    <a:pt x="2907" y="811"/>
                  </a:cubicBezTo>
                  <a:cubicBezTo>
                    <a:pt x="2994" y="795"/>
                    <a:pt x="3079" y="773"/>
                    <a:pt x="3165" y="755"/>
                  </a:cubicBezTo>
                  <a:cubicBezTo>
                    <a:pt x="3255" y="736"/>
                    <a:pt x="3345" y="717"/>
                    <a:pt x="3435" y="698"/>
                  </a:cubicBezTo>
                  <a:cubicBezTo>
                    <a:pt x="3590" y="664"/>
                    <a:pt x="3747" y="626"/>
                    <a:pt x="3902" y="591"/>
                  </a:cubicBezTo>
                  <a:cubicBezTo>
                    <a:pt x="4038" y="561"/>
                    <a:pt x="4175" y="531"/>
                    <a:pt x="4309" y="499"/>
                  </a:cubicBezTo>
                  <a:cubicBezTo>
                    <a:pt x="4653" y="426"/>
                    <a:pt x="4996" y="358"/>
                    <a:pt x="5344" y="311"/>
                  </a:cubicBezTo>
                  <a:cubicBezTo>
                    <a:pt x="5428" y="298"/>
                    <a:pt x="5488" y="219"/>
                    <a:pt x="5476" y="133"/>
                  </a:cubicBezTo>
                  <a:cubicBezTo>
                    <a:pt x="5464" y="56"/>
                    <a:pt x="5398" y="0"/>
                    <a:pt x="5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2" name="Google Shape;9412;p18"/>
            <p:cNvSpPr/>
            <p:nvPr/>
          </p:nvSpPr>
          <p:spPr>
            <a:xfrm>
              <a:off x="4123500" y="2707000"/>
              <a:ext cx="75250" cy="24900"/>
            </a:xfrm>
            <a:custGeom>
              <a:avLst/>
              <a:gdLst/>
              <a:ahLst/>
              <a:cxnLst/>
              <a:rect l="l" t="t" r="r" b="b"/>
              <a:pathLst>
                <a:path w="3010" h="996" extrusionOk="0">
                  <a:moveTo>
                    <a:pt x="2848" y="0"/>
                  </a:moveTo>
                  <a:cubicBezTo>
                    <a:pt x="2842" y="0"/>
                    <a:pt x="2835" y="1"/>
                    <a:pt x="2828" y="1"/>
                  </a:cubicBezTo>
                  <a:cubicBezTo>
                    <a:pt x="2628" y="22"/>
                    <a:pt x="2429" y="47"/>
                    <a:pt x="2231" y="74"/>
                  </a:cubicBezTo>
                  <a:cubicBezTo>
                    <a:pt x="2063" y="96"/>
                    <a:pt x="1896" y="131"/>
                    <a:pt x="1729" y="165"/>
                  </a:cubicBezTo>
                  <a:cubicBezTo>
                    <a:pt x="1574" y="198"/>
                    <a:pt x="1417" y="231"/>
                    <a:pt x="1264" y="271"/>
                  </a:cubicBezTo>
                  <a:cubicBezTo>
                    <a:pt x="1164" y="296"/>
                    <a:pt x="1064" y="321"/>
                    <a:pt x="963" y="347"/>
                  </a:cubicBezTo>
                  <a:cubicBezTo>
                    <a:pt x="878" y="369"/>
                    <a:pt x="794" y="396"/>
                    <a:pt x="708" y="421"/>
                  </a:cubicBezTo>
                  <a:cubicBezTo>
                    <a:pt x="635" y="442"/>
                    <a:pt x="563" y="465"/>
                    <a:pt x="490" y="487"/>
                  </a:cubicBezTo>
                  <a:cubicBezTo>
                    <a:pt x="357" y="532"/>
                    <a:pt x="221" y="570"/>
                    <a:pt x="102" y="644"/>
                  </a:cubicBezTo>
                  <a:cubicBezTo>
                    <a:pt x="36" y="684"/>
                    <a:pt x="1" y="774"/>
                    <a:pt x="36" y="847"/>
                  </a:cubicBezTo>
                  <a:cubicBezTo>
                    <a:pt x="48" y="877"/>
                    <a:pt x="67" y="904"/>
                    <a:pt x="93" y="924"/>
                  </a:cubicBezTo>
                  <a:cubicBezTo>
                    <a:pt x="118" y="942"/>
                    <a:pt x="146" y="954"/>
                    <a:pt x="176" y="961"/>
                  </a:cubicBezTo>
                  <a:cubicBezTo>
                    <a:pt x="203" y="970"/>
                    <a:pt x="232" y="977"/>
                    <a:pt x="260" y="980"/>
                  </a:cubicBezTo>
                  <a:cubicBezTo>
                    <a:pt x="313" y="988"/>
                    <a:pt x="365" y="991"/>
                    <a:pt x="417" y="996"/>
                  </a:cubicBezTo>
                  <a:lnTo>
                    <a:pt x="431" y="996"/>
                  </a:lnTo>
                  <a:cubicBezTo>
                    <a:pt x="433" y="996"/>
                    <a:pt x="435" y="996"/>
                    <a:pt x="436" y="996"/>
                  </a:cubicBezTo>
                  <a:cubicBezTo>
                    <a:pt x="543" y="996"/>
                    <a:pt x="621" y="893"/>
                    <a:pt x="590" y="790"/>
                  </a:cubicBezTo>
                  <a:cubicBezTo>
                    <a:pt x="743" y="738"/>
                    <a:pt x="897" y="687"/>
                    <a:pt x="1053" y="646"/>
                  </a:cubicBezTo>
                  <a:cubicBezTo>
                    <a:pt x="1262" y="589"/>
                    <a:pt x="1473" y="532"/>
                    <a:pt x="1685" y="484"/>
                  </a:cubicBezTo>
                  <a:cubicBezTo>
                    <a:pt x="1875" y="446"/>
                    <a:pt x="2065" y="402"/>
                    <a:pt x="2258" y="375"/>
                  </a:cubicBezTo>
                  <a:cubicBezTo>
                    <a:pt x="2462" y="347"/>
                    <a:pt x="2666" y="321"/>
                    <a:pt x="2872" y="299"/>
                  </a:cubicBezTo>
                  <a:cubicBezTo>
                    <a:pt x="2953" y="291"/>
                    <a:pt x="3010" y="207"/>
                    <a:pt x="2999" y="128"/>
                  </a:cubicBezTo>
                  <a:cubicBezTo>
                    <a:pt x="2987" y="54"/>
                    <a:pt x="2922" y="0"/>
                    <a:pt x="2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3" name="Google Shape;9413;p18"/>
            <p:cNvSpPr/>
            <p:nvPr/>
          </p:nvSpPr>
          <p:spPr>
            <a:xfrm>
              <a:off x="4225825" y="2778450"/>
              <a:ext cx="52450" cy="77675"/>
            </a:xfrm>
            <a:custGeom>
              <a:avLst/>
              <a:gdLst/>
              <a:ahLst/>
              <a:cxnLst/>
              <a:rect l="l" t="t" r="r" b="b"/>
              <a:pathLst>
                <a:path w="2098" h="3107" extrusionOk="0">
                  <a:moveTo>
                    <a:pt x="1085" y="0"/>
                  </a:moveTo>
                  <a:cubicBezTo>
                    <a:pt x="1022" y="0"/>
                    <a:pt x="959" y="4"/>
                    <a:pt x="896" y="12"/>
                  </a:cubicBezTo>
                  <a:cubicBezTo>
                    <a:pt x="813" y="20"/>
                    <a:pt x="731" y="34"/>
                    <a:pt x="650" y="51"/>
                  </a:cubicBezTo>
                  <a:cubicBezTo>
                    <a:pt x="589" y="66"/>
                    <a:pt x="527" y="83"/>
                    <a:pt x="468" y="107"/>
                  </a:cubicBezTo>
                  <a:cubicBezTo>
                    <a:pt x="422" y="126"/>
                    <a:pt x="380" y="154"/>
                    <a:pt x="345" y="191"/>
                  </a:cubicBezTo>
                  <a:cubicBezTo>
                    <a:pt x="266" y="273"/>
                    <a:pt x="293" y="409"/>
                    <a:pt x="399" y="455"/>
                  </a:cubicBezTo>
                  <a:cubicBezTo>
                    <a:pt x="429" y="470"/>
                    <a:pt x="462" y="477"/>
                    <a:pt x="497" y="477"/>
                  </a:cubicBezTo>
                  <a:cubicBezTo>
                    <a:pt x="500" y="477"/>
                    <a:pt x="503" y="477"/>
                    <a:pt x="506" y="477"/>
                  </a:cubicBezTo>
                  <a:cubicBezTo>
                    <a:pt x="522" y="477"/>
                    <a:pt x="540" y="476"/>
                    <a:pt x="555" y="476"/>
                  </a:cubicBezTo>
                  <a:cubicBezTo>
                    <a:pt x="585" y="476"/>
                    <a:pt x="615" y="474"/>
                    <a:pt x="646" y="474"/>
                  </a:cubicBezTo>
                  <a:cubicBezTo>
                    <a:pt x="720" y="473"/>
                    <a:pt x="785" y="420"/>
                    <a:pt x="801" y="346"/>
                  </a:cubicBezTo>
                  <a:cubicBezTo>
                    <a:pt x="845" y="338"/>
                    <a:pt x="891" y="332"/>
                    <a:pt x="937" y="327"/>
                  </a:cubicBezTo>
                  <a:cubicBezTo>
                    <a:pt x="985" y="323"/>
                    <a:pt x="1034" y="320"/>
                    <a:pt x="1083" y="320"/>
                  </a:cubicBezTo>
                  <a:cubicBezTo>
                    <a:pt x="1093" y="320"/>
                    <a:pt x="1104" y="320"/>
                    <a:pt x="1114" y="321"/>
                  </a:cubicBezTo>
                  <a:cubicBezTo>
                    <a:pt x="1133" y="322"/>
                    <a:pt x="1152" y="325"/>
                    <a:pt x="1171" y="328"/>
                  </a:cubicBezTo>
                  <a:lnTo>
                    <a:pt x="1185" y="332"/>
                  </a:lnTo>
                  <a:lnTo>
                    <a:pt x="1185" y="333"/>
                  </a:lnTo>
                  <a:cubicBezTo>
                    <a:pt x="1187" y="336"/>
                    <a:pt x="1187" y="341"/>
                    <a:pt x="1185" y="344"/>
                  </a:cubicBezTo>
                  <a:lnTo>
                    <a:pt x="1185" y="338"/>
                  </a:lnTo>
                  <a:cubicBezTo>
                    <a:pt x="1185" y="344"/>
                    <a:pt x="1184" y="349"/>
                    <a:pt x="1184" y="355"/>
                  </a:cubicBezTo>
                  <a:cubicBezTo>
                    <a:pt x="1182" y="365"/>
                    <a:pt x="1179" y="374"/>
                    <a:pt x="1176" y="384"/>
                  </a:cubicBezTo>
                  <a:cubicBezTo>
                    <a:pt x="1170" y="400"/>
                    <a:pt x="1163" y="414"/>
                    <a:pt x="1157" y="428"/>
                  </a:cubicBezTo>
                  <a:cubicBezTo>
                    <a:pt x="1141" y="458"/>
                    <a:pt x="1124" y="487"/>
                    <a:pt x="1106" y="515"/>
                  </a:cubicBezTo>
                  <a:cubicBezTo>
                    <a:pt x="1081" y="550"/>
                    <a:pt x="1056" y="585"/>
                    <a:pt x="1029" y="618"/>
                  </a:cubicBezTo>
                  <a:cubicBezTo>
                    <a:pt x="1013" y="634"/>
                    <a:pt x="999" y="651"/>
                    <a:pt x="981" y="667"/>
                  </a:cubicBezTo>
                  <a:cubicBezTo>
                    <a:pt x="946" y="699"/>
                    <a:pt x="915" y="732"/>
                    <a:pt x="888" y="769"/>
                  </a:cubicBezTo>
                  <a:cubicBezTo>
                    <a:pt x="856" y="816"/>
                    <a:pt x="843" y="875"/>
                    <a:pt x="853" y="930"/>
                  </a:cubicBezTo>
                  <a:cubicBezTo>
                    <a:pt x="861" y="985"/>
                    <a:pt x="900" y="1034"/>
                    <a:pt x="940" y="1069"/>
                  </a:cubicBezTo>
                  <a:cubicBezTo>
                    <a:pt x="1016" y="1136"/>
                    <a:pt x="1113" y="1177"/>
                    <a:pt x="1201" y="1223"/>
                  </a:cubicBezTo>
                  <a:cubicBezTo>
                    <a:pt x="1293" y="1266"/>
                    <a:pt x="1382" y="1315"/>
                    <a:pt x="1467" y="1370"/>
                  </a:cubicBezTo>
                  <a:cubicBezTo>
                    <a:pt x="1492" y="1387"/>
                    <a:pt x="1516" y="1405"/>
                    <a:pt x="1542" y="1427"/>
                  </a:cubicBezTo>
                  <a:cubicBezTo>
                    <a:pt x="1567" y="1449"/>
                    <a:pt x="1589" y="1471"/>
                    <a:pt x="1613" y="1495"/>
                  </a:cubicBezTo>
                  <a:cubicBezTo>
                    <a:pt x="1630" y="1516"/>
                    <a:pt x="1646" y="1536"/>
                    <a:pt x="1662" y="1558"/>
                  </a:cubicBezTo>
                  <a:cubicBezTo>
                    <a:pt x="1673" y="1577"/>
                    <a:pt x="1686" y="1596"/>
                    <a:pt x="1697" y="1615"/>
                  </a:cubicBezTo>
                  <a:cubicBezTo>
                    <a:pt x="1709" y="1644"/>
                    <a:pt x="1724" y="1671"/>
                    <a:pt x="1735" y="1702"/>
                  </a:cubicBezTo>
                  <a:cubicBezTo>
                    <a:pt x="1746" y="1736"/>
                    <a:pt x="1754" y="1769"/>
                    <a:pt x="1762" y="1802"/>
                  </a:cubicBezTo>
                  <a:cubicBezTo>
                    <a:pt x="1766" y="1824"/>
                    <a:pt x="1771" y="1847"/>
                    <a:pt x="1773" y="1870"/>
                  </a:cubicBezTo>
                  <a:cubicBezTo>
                    <a:pt x="1774" y="1894"/>
                    <a:pt x="1776" y="1918"/>
                    <a:pt x="1774" y="1942"/>
                  </a:cubicBezTo>
                  <a:cubicBezTo>
                    <a:pt x="1771" y="1964"/>
                    <a:pt x="1768" y="1987"/>
                    <a:pt x="1765" y="2011"/>
                  </a:cubicBezTo>
                  <a:cubicBezTo>
                    <a:pt x="1762" y="2029"/>
                    <a:pt x="1758" y="2044"/>
                    <a:pt x="1750" y="2065"/>
                  </a:cubicBezTo>
                  <a:cubicBezTo>
                    <a:pt x="1743" y="2084"/>
                    <a:pt x="1736" y="2103"/>
                    <a:pt x="1727" y="2122"/>
                  </a:cubicBezTo>
                  <a:cubicBezTo>
                    <a:pt x="1716" y="2141"/>
                    <a:pt x="1705" y="2158"/>
                    <a:pt x="1694" y="2177"/>
                  </a:cubicBezTo>
                  <a:cubicBezTo>
                    <a:pt x="1679" y="2200"/>
                    <a:pt x="1662" y="2222"/>
                    <a:pt x="1644" y="2242"/>
                  </a:cubicBezTo>
                  <a:cubicBezTo>
                    <a:pt x="1618" y="2272"/>
                    <a:pt x="1589" y="2301"/>
                    <a:pt x="1559" y="2328"/>
                  </a:cubicBezTo>
                  <a:cubicBezTo>
                    <a:pt x="1523" y="2359"/>
                    <a:pt x="1485" y="2390"/>
                    <a:pt x="1445" y="2418"/>
                  </a:cubicBezTo>
                  <a:cubicBezTo>
                    <a:pt x="1388" y="2456"/>
                    <a:pt x="1328" y="2491"/>
                    <a:pt x="1266" y="2524"/>
                  </a:cubicBezTo>
                  <a:cubicBezTo>
                    <a:pt x="1193" y="2560"/>
                    <a:pt x="1120" y="2591"/>
                    <a:pt x="1044" y="2619"/>
                  </a:cubicBezTo>
                  <a:cubicBezTo>
                    <a:pt x="948" y="2652"/>
                    <a:pt x="853" y="2679"/>
                    <a:pt x="755" y="2705"/>
                  </a:cubicBezTo>
                  <a:cubicBezTo>
                    <a:pt x="699" y="2716"/>
                    <a:pt x="646" y="2728"/>
                    <a:pt x="592" y="2738"/>
                  </a:cubicBezTo>
                  <a:cubicBezTo>
                    <a:pt x="524" y="2747"/>
                    <a:pt x="457" y="2758"/>
                    <a:pt x="389" y="2765"/>
                  </a:cubicBezTo>
                  <a:cubicBezTo>
                    <a:pt x="354" y="2768"/>
                    <a:pt x="319" y="2770"/>
                    <a:pt x="284" y="2770"/>
                  </a:cubicBezTo>
                  <a:cubicBezTo>
                    <a:pt x="272" y="2770"/>
                    <a:pt x="260" y="2770"/>
                    <a:pt x="248" y="2769"/>
                  </a:cubicBezTo>
                  <a:lnTo>
                    <a:pt x="248" y="2769"/>
                  </a:lnTo>
                  <a:lnTo>
                    <a:pt x="248" y="2769"/>
                  </a:lnTo>
                  <a:cubicBezTo>
                    <a:pt x="242" y="2769"/>
                    <a:pt x="235" y="2768"/>
                    <a:pt x="228" y="2768"/>
                  </a:cubicBezTo>
                  <a:cubicBezTo>
                    <a:pt x="183" y="2768"/>
                    <a:pt x="139" y="2787"/>
                    <a:pt x="107" y="2818"/>
                  </a:cubicBezTo>
                  <a:cubicBezTo>
                    <a:pt x="1" y="2924"/>
                    <a:pt x="76" y="3105"/>
                    <a:pt x="225" y="3105"/>
                  </a:cubicBezTo>
                  <a:cubicBezTo>
                    <a:pt x="227" y="3105"/>
                    <a:pt x="228" y="3105"/>
                    <a:pt x="229" y="3105"/>
                  </a:cubicBezTo>
                  <a:lnTo>
                    <a:pt x="251" y="3107"/>
                  </a:lnTo>
                  <a:cubicBezTo>
                    <a:pt x="346" y="3105"/>
                    <a:pt x="441" y="3094"/>
                    <a:pt x="535" y="3073"/>
                  </a:cubicBezTo>
                  <a:cubicBezTo>
                    <a:pt x="619" y="3056"/>
                    <a:pt x="704" y="3039"/>
                    <a:pt x="790" y="3020"/>
                  </a:cubicBezTo>
                  <a:cubicBezTo>
                    <a:pt x="973" y="2980"/>
                    <a:pt x="1154" y="2920"/>
                    <a:pt x="1326" y="2844"/>
                  </a:cubicBezTo>
                  <a:cubicBezTo>
                    <a:pt x="1504" y="2762"/>
                    <a:pt x="1676" y="2659"/>
                    <a:pt x="1817" y="2519"/>
                  </a:cubicBezTo>
                  <a:cubicBezTo>
                    <a:pt x="1959" y="2380"/>
                    <a:pt x="2070" y="2204"/>
                    <a:pt x="2088" y="2000"/>
                  </a:cubicBezTo>
                  <a:cubicBezTo>
                    <a:pt x="2097" y="1899"/>
                    <a:pt x="2089" y="1797"/>
                    <a:pt x="2064" y="1698"/>
                  </a:cubicBezTo>
                  <a:cubicBezTo>
                    <a:pt x="2042" y="1606"/>
                    <a:pt x="2005" y="1517"/>
                    <a:pt x="1959" y="1435"/>
                  </a:cubicBezTo>
                  <a:cubicBezTo>
                    <a:pt x="1902" y="1340"/>
                    <a:pt x="1830" y="1254"/>
                    <a:pt x="1744" y="1183"/>
                  </a:cubicBezTo>
                  <a:cubicBezTo>
                    <a:pt x="1663" y="1115"/>
                    <a:pt x="1573" y="1055"/>
                    <a:pt x="1480" y="1004"/>
                  </a:cubicBezTo>
                  <a:cubicBezTo>
                    <a:pt x="1399" y="962"/>
                    <a:pt x="1317" y="920"/>
                    <a:pt x="1238" y="876"/>
                  </a:cubicBezTo>
                  <a:cubicBezTo>
                    <a:pt x="1252" y="859"/>
                    <a:pt x="1266" y="843"/>
                    <a:pt x="1280" y="824"/>
                  </a:cubicBezTo>
                  <a:cubicBezTo>
                    <a:pt x="1310" y="784"/>
                    <a:pt x="1340" y="745"/>
                    <a:pt x="1369" y="704"/>
                  </a:cubicBezTo>
                  <a:cubicBezTo>
                    <a:pt x="1486" y="534"/>
                    <a:pt x="1592" y="273"/>
                    <a:pt x="1418" y="102"/>
                  </a:cubicBezTo>
                  <a:cubicBezTo>
                    <a:pt x="1340" y="26"/>
                    <a:pt x="1228" y="4"/>
                    <a:pt x="1122" y="1"/>
                  </a:cubicBezTo>
                  <a:cubicBezTo>
                    <a:pt x="1110" y="1"/>
                    <a:pt x="1097" y="0"/>
                    <a:pt x="10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4" name="Google Shape;9414;p18"/>
            <p:cNvSpPr/>
            <p:nvPr/>
          </p:nvSpPr>
          <p:spPr>
            <a:xfrm>
              <a:off x="4351500" y="2765675"/>
              <a:ext cx="12250" cy="48625"/>
            </a:xfrm>
            <a:custGeom>
              <a:avLst/>
              <a:gdLst/>
              <a:ahLst/>
              <a:cxnLst/>
              <a:rect l="l" t="t" r="r" b="b"/>
              <a:pathLst>
                <a:path w="490" h="1945" extrusionOk="0">
                  <a:moveTo>
                    <a:pt x="177" y="0"/>
                  </a:moveTo>
                  <a:cubicBezTo>
                    <a:pt x="98" y="0"/>
                    <a:pt x="23" y="56"/>
                    <a:pt x="11" y="145"/>
                  </a:cubicBezTo>
                  <a:cubicBezTo>
                    <a:pt x="0" y="203"/>
                    <a:pt x="22" y="265"/>
                    <a:pt x="35" y="322"/>
                  </a:cubicBezTo>
                  <a:cubicBezTo>
                    <a:pt x="45" y="360"/>
                    <a:pt x="54" y="398"/>
                    <a:pt x="62" y="436"/>
                  </a:cubicBezTo>
                  <a:cubicBezTo>
                    <a:pt x="62" y="433"/>
                    <a:pt x="62" y="430"/>
                    <a:pt x="61" y="427"/>
                  </a:cubicBezTo>
                  <a:lnTo>
                    <a:pt x="61" y="427"/>
                  </a:lnTo>
                  <a:cubicBezTo>
                    <a:pt x="73" y="488"/>
                    <a:pt x="87" y="549"/>
                    <a:pt x="100" y="610"/>
                  </a:cubicBezTo>
                  <a:cubicBezTo>
                    <a:pt x="98" y="604"/>
                    <a:pt x="97" y="597"/>
                    <a:pt x="95" y="591"/>
                  </a:cubicBezTo>
                  <a:lnTo>
                    <a:pt x="95" y="591"/>
                  </a:lnTo>
                  <a:cubicBezTo>
                    <a:pt x="132" y="768"/>
                    <a:pt x="157" y="947"/>
                    <a:pt x="178" y="1124"/>
                  </a:cubicBezTo>
                  <a:cubicBezTo>
                    <a:pt x="181" y="1211"/>
                    <a:pt x="185" y="1297"/>
                    <a:pt x="185" y="1384"/>
                  </a:cubicBezTo>
                  <a:cubicBezTo>
                    <a:pt x="187" y="1462"/>
                    <a:pt x="182" y="1539"/>
                    <a:pt x="179" y="1617"/>
                  </a:cubicBezTo>
                  <a:cubicBezTo>
                    <a:pt x="176" y="1669"/>
                    <a:pt x="173" y="1721"/>
                    <a:pt x="168" y="1775"/>
                  </a:cubicBezTo>
                  <a:cubicBezTo>
                    <a:pt x="159" y="1857"/>
                    <a:pt x="217" y="1933"/>
                    <a:pt x="301" y="1944"/>
                  </a:cubicBezTo>
                  <a:lnTo>
                    <a:pt x="318" y="1944"/>
                  </a:lnTo>
                  <a:cubicBezTo>
                    <a:pt x="391" y="1944"/>
                    <a:pt x="466" y="1887"/>
                    <a:pt x="470" y="1810"/>
                  </a:cubicBezTo>
                  <a:cubicBezTo>
                    <a:pt x="480" y="1664"/>
                    <a:pt x="489" y="1517"/>
                    <a:pt x="488" y="1370"/>
                  </a:cubicBezTo>
                  <a:cubicBezTo>
                    <a:pt x="486" y="1295"/>
                    <a:pt x="485" y="1219"/>
                    <a:pt x="481" y="1143"/>
                  </a:cubicBezTo>
                  <a:cubicBezTo>
                    <a:pt x="478" y="1077"/>
                    <a:pt x="470" y="1009"/>
                    <a:pt x="464" y="942"/>
                  </a:cubicBezTo>
                  <a:cubicBezTo>
                    <a:pt x="451" y="813"/>
                    <a:pt x="426" y="681"/>
                    <a:pt x="404" y="553"/>
                  </a:cubicBezTo>
                  <a:cubicBezTo>
                    <a:pt x="394" y="491"/>
                    <a:pt x="380" y="428"/>
                    <a:pt x="369" y="369"/>
                  </a:cubicBezTo>
                  <a:cubicBezTo>
                    <a:pt x="358" y="312"/>
                    <a:pt x="345" y="254"/>
                    <a:pt x="337" y="195"/>
                  </a:cubicBezTo>
                  <a:cubicBezTo>
                    <a:pt x="350" y="135"/>
                    <a:pt x="326" y="72"/>
                    <a:pt x="277" y="34"/>
                  </a:cubicBezTo>
                  <a:cubicBezTo>
                    <a:pt x="246" y="11"/>
                    <a:pt x="211" y="0"/>
                    <a:pt x="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5" name="Google Shape;9415;p18"/>
            <p:cNvSpPr/>
            <p:nvPr/>
          </p:nvSpPr>
          <p:spPr>
            <a:xfrm>
              <a:off x="4417850" y="2696850"/>
              <a:ext cx="51925" cy="145825"/>
            </a:xfrm>
            <a:custGeom>
              <a:avLst/>
              <a:gdLst/>
              <a:ahLst/>
              <a:cxnLst/>
              <a:rect l="l" t="t" r="r" b="b"/>
              <a:pathLst>
                <a:path w="2077" h="5833" extrusionOk="0">
                  <a:moveTo>
                    <a:pt x="501" y="1777"/>
                  </a:moveTo>
                  <a:lnTo>
                    <a:pt x="503" y="1778"/>
                  </a:lnTo>
                  <a:lnTo>
                    <a:pt x="503" y="1778"/>
                  </a:lnTo>
                  <a:cubicBezTo>
                    <a:pt x="502" y="1778"/>
                    <a:pt x="502" y="1777"/>
                    <a:pt x="501" y="1777"/>
                  </a:cubicBezTo>
                  <a:close/>
                  <a:moveTo>
                    <a:pt x="389" y="1"/>
                  </a:moveTo>
                  <a:cubicBezTo>
                    <a:pt x="362" y="1"/>
                    <a:pt x="336" y="7"/>
                    <a:pt x="310" y="23"/>
                  </a:cubicBezTo>
                  <a:cubicBezTo>
                    <a:pt x="273" y="45"/>
                    <a:pt x="242" y="73"/>
                    <a:pt x="219" y="108"/>
                  </a:cubicBezTo>
                  <a:cubicBezTo>
                    <a:pt x="200" y="137"/>
                    <a:pt x="183" y="168"/>
                    <a:pt x="172" y="200"/>
                  </a:cubicBezTo>
                  <a:cubicBezTo>
                    <a:pt x="140" y="284"/>
                    <a:pt x="115" y="371"/>
                    <a:pt x="96" y="458"/>
                  </a:cubicBezTo>
                  <a:cubicBezTo>
                    <a:pt x="72" y="567"/>
                    <a:pt x="55" y="677"/>
                    <a:pt x="37" y="786"/>
                  </a:cubicBezTo>
                  <a:cubicBezTo>
                    <a:pt x="17" y="911"/>
                    <a:pt x="6" y="1036"/>
                    <a:pt x="3" y="1163"/>
                  </a:cubicBezTo>
                  <a:cubicBezTo>
                    <a:pt x="1" y="1283"/>
                    <a:pt x="10" y="1405"/>
                    <a:pt x="34" y="1525"/>
                  </a:cubicBezTo>
                  <a:cubicBezTo>
                    <a:pt x="53" y="1622"/>
                    <a:pt x="83" y="1717"/>
                    <a:pt x="126" y="1807"/>
                  </a:cubicBezTo>
                  <a:cubicBezTo>
                    <a:pt x="169" y="1899"/>
                    <a:pt x="235" y="1976"/>
                    <a:pt x="318" y="2035"/>
                  </a:cubicBezTo>
                  <a:cubicBezTo>
                    <a:pt x="397" y="2083"/>
                    <a:pt x="488" y="2109"/>
                    <a:pt x="579" y="2109"/>
                  </a:cubicBezTo>
                  <a:cubicBezTo>
                    <a:pt x="584" y="2109"/>
                    <a:pt x="589" y="2109"/>
                    <a:pt x="595" y="2109"/>
                  </a:cubicBezTo>
                  <a:cubicBezTo>
                    <a:pt x="650" y="2108"/>
                    <a:pt x="704" y="2097"/>
                    <a:pt x="754" y="2079"/>
                  </a:cubicBezTo>
                  <a:cubicBezTo>
                    <a:pt x="799" y="2063"/>
                    <a:pt x="841" y="2046"/>
                    <a:pt x="884" y="2024"/>
                  </a:cubicBezTo>
                  <a:cubicBezTo>
                    <a:pt x="973" y="1973"/>
                    <a:pt x="1055" y="1911"/>
                    <a:pt x="1130" y="1840"/>
                  </a:cubicBezTo>
                  <a:cubicBezTo>
                    <a:pt x="1239" y="1737"/>
                    <a:pt x="1337" y="1623"/>
                    <a:pt x="1426" y="1500"/>
                  </a:cubicBezTo>
                  <a:lnTo>
                    <a:pt x="1426" y="1500"/>
                  </a:lnTo>
                  <a:lnTo>
                    <a:pt x="1408" y="1598"/>
                  </a:lnTo>
                  <a:cubicBezTo>
                    <a:pt x="1381" y="1748"/>
                    <a:pt x="1362" y="1900"/>
                    <a:pt x="1346" y="2054"/>
                  </a:cubicBezTo>
                  <a:cubicBezTo>
                    <a:pt x="1320" y="2374"/>
                    <a:pt x="1310" y="2696"/>
                    <a:pt x="1320" y="3018"/>
                  </a:cubicBezTo>
                  <a:cubicBezTo>
                    <a:pt x="1323" y="3182"/>
                    <a:pt x="1326" y="3349"/>
                    <a:pt x="1334" y="3513"/>
                  </a:cubicBezTo>
                  <a:cubicBezTo>
                    <a:pt x="1343" y="3689"/>
                    <a:pt x="1351" y="3865"/>
                    <a:pt x="1361" y="4040"/>
                  </a:cubicBezTo>
                  <a:cubicBezTo>
                    <a:pt x="1364" y="4109"/>
                    <a:pt x="1367" y="4175"/>
                    <a:pt x="1370" y="4243"/>
                  </a:cubicBezTo>
                  <a:cubicBezTo>
                    <a:pt x="1372" y="4303"/>
                    <a:pt x="1373" y="4365"/>
                    <a:pt x="1375" y="4424"/>
                  </a:cubicBezTo>
                  <a:cubicBezTo>
                    <a:pt x="1377" y="4457"/>
                    <a:pt x="1380" y="4490"/>
                    <a:pt x="1380" y="4523"/>
                  </a:cubicBezTo>
                  <a:cubicBezTo>
                    <a:pt x="1378" y="4610"/>
                    <a:pt x="1380" y="4697"/>
                    <a:pt x="1380" y="4786"/>
                  </a:cubicBezTo>
                  <a:cubicBezTo>
                    <a:pt x="1380" y="4857"/>
                    <a:pt x="1375" y="4928"/>
                    <a:pt x="1373" y="5001"/>
                  </a:cubicBezTo>
                  <a:cubicBezTo>
                    <a:pt x="1370" y="5104"/>
                    <a:pt x="1361" y="5209"/>
                    <a:pt x="1345" y="5312"/>
                  </a:cubicBezTo>
                  <a:cubicBezTo>
                    <a:pt x="1342" y="5326"/>
                    <a:pt x="1340" y="5342"/>
                    <a:pt x="1334" y="5354"/>
                  </a:cubicBezTo>
                  <a:cubicBezTo>
                    <a:pt x="1329" y="5367"/>
                    <a:pt x="1324" y="5380"/>
                    <a:pt x="1318" y="5392"/>
                  </a:cubicBezTo>
                  <a:cubicBezTo>
                    <a:pt x="1315" y="5400"/>
                    <a:pt x="1310" y="5408"/>
                    <a:pt x="1305" y="5416"/>
                  </a:cubicBezTo>
                  <a:cubicBezTo>
                    <a:pt x="1301" y="5422"/>
                    <a:pt x="1296" y="5429"/>
                    <a:pt x="1291" y="5433"/>
                  </a:cubicBezTo>
                  <a:cubicBezTo>
                    <a:pt x="1283" y="5443"/>
                    <a:pt x="1272" y="5452"/>
                    <a:pt x="1263" y="5462"/>
                  </a:cubicBezTo>
                  <a:lnTo>
                    <a:pt x="1261" y="5462"/>
                  </a:lnTo>
                  <a:lnTo>
                    <a:pt x="1270" y="5454"/>
                  </a:lnTo>
                  <a:lnTo>
                    <a:pt x="1253" y="5468"/>
                  </a:lnTo>
                  <a:cubicBezTo>
                    <a:pt x="1245" y="5473"/>
                    <a:pt x="1237" y="5478"/>
                    <a:pt x="1229" y="5481"/>
                  </a:cubicBezTo>
                  <a:cubicBezTo>
                    <a:pt x="1221" y="5484"/>
                    <a:pt x="1213" y="5489"/>
                    <a:pt x="1206" y="5492"/>
                  </a:cubicBezTo>
                  <a:cubicBezTo>
                    <a:pt x="1187" y="5498"/>
                    <a:pt x="1166" y="5503"/>
                    <a:pt x="1147" y="5509"/>
                  </a:cubicBezTo>
                  <a:cubicBezTo>
                    <a:pt x="1130" y="5511"/>
                    <a:pt x="1114" y="5514"/>
                    <a:pt x="1098" y="5516"/>
                  </a:cubicBezTo>
                  <a:cubicBezTo>
                    <a:pt x="1083" y="5516"/>
                    <a:pt x="1070" y="5516"/>
                    <a:pt x="1055" y="5516"/>
                  </a:cubicBezTo>
                  <a:cubicBezTo>
                    <a:pt x="1048" y="5516"/>
                    <a:pt x="1041" y="5516"/>
                    <a:pt x="1033" y="5516"/>
                  </a:cubicBezTo>
                  <a:cubicBezTo>
                    <a:pt x="1008" y="5513"/>
                    <a:pt x="986" y="5513"/>
                    <a:pt x="960" y="5506"/>
                  </a:cubicBezTo>
                  <a:cubicBezTo>
                    <a:pt x="935" y="5500"/>
                    <a:pt x="911" y="5494"/>
                    <a:pt x="887" y="5486"/>
                  </a:cubicBezTo>
                  <a:cubicBezTo>
                    <a:pt x="854" y="5475"/>
                    <a:pt x="823" y="5465"/>
                    <a:pt x="788" y="5446"/>
                  </a:cubicBezTo>
                  <a:cubicBezTo>
                    <a:pt x="753" y="5429"/>
                    <a:pt x="718" y="5408"/>
                    <a:pt x="685" y="5388"/>
                  </a:cubicBezTo>
                  <a:cubicBezTo>
                    <a:pt x="648" y="5362"/>
                    <a:pt x="614" y="5335"/>
                    <a:pt x="579" y="5307"/>
                  </a:cubicBezTo>
                  <a:cubicBezTo>
                    <a:pt x="553" y="5283"/>
                    <a:pt x="528" y="5259"/>
                    <a:pt x="504" y="5234"/>
                  </a:cubicBezTo>
                  <a:cubicBezTo>
                    <a:pt x="484" y="5210"/>
                    <a:pt x="463" y="5183"/>
                    <a:pt x="444" y="5158"/>
                  </a:cubicBezTo>
                  <a:cubicBezTo>
                    <a:pt x="435" y="5144"/>
                    <a:pt x="425" y="5128"/>
                    <a:pt x="416" y="5114"/>
                  </a:cubicBezTo>
                  <a:cubicBezTo>
                    <a:pt x="406" y="5092"/>
                    <a:pt x="395" y="5071"/>
                    <a:pt x="387" y="5047"/>
                  </a:cubicBezTo>
                  <a:cubicBezTo>
                    <a:pt x="378" y="5022"/>
                    <a:pt x="371" y="4997"/>
                    <a:pt x="365" y="4971"/>
                  </a:cubicBezTo>
                  <a:cubicBezTo>
                    <a:pt x="363" y="4960"/>
                    <a:pt x="360" y="4947"/>
                    <a:pt x="360" y="4938"/>
                  </a:cubicBezTo>
                  <a:lnTo>
                    <a:pt x="360" y="4906"/>
                  </a:lnTo>
                  <a:cubicBezTo>
                    <a:pt x="362" y="4891"/>
                    <a:pt x="363" y="4873"/>
                    <a:pt x="365" y="4857"/>
                  </a:cubicBezTo>
                  <a:cubicBezTo>
                    <a:pt x="373" y="4824"/>
                    <a:pt x="381" y="4791"/>
                    <a:pt x="390" y="4759"/>
                  </a:cubicBezTo>
                  <a:cubicBezTo>
                    <a:pt x="405" y="4716"/>
                    <a:pt x="422" y="4674"/>
                    <a:pt x="439" y="4632"/>
                  </a:cubicBezTo>
                  <a:cubicBezTo>
                    <a:pt x="468" y="4580"/>
                    <a:pt x="498" y="4528"/>
                    <a:pt x="531" y="4477"/>
                  </a:cubicBezTo>
                  <a:cubicBezTo>
                    <a:pt x="590" y="4393"/>
                    <a:pt x="655" y="4313"/>
                    <a:pt x="721" y="4237"/>
                  </a:cubicBezTo>
                  <a:cubicBezTo>
                    <a:pt x="840" y="4107"/>
                    <a:pt x="959" y="3979"/>
                    <a:pt x="1082" y="3854"/>
                  </a:cubicBezTo>
                  <a:cubicBezTo>
                    <a:pt x="1136" y="3798"/>
                    <a:pt x="1136" y="3711"/>
                    <a:pt x="1081" y="3657"/>
                  </a:cubicBezTo>
                  <a:cubicBezTo>
                    <a:pt x="1054" y="3631"/>
                    <a:pt x="1019" y="3617"/>
                    <a:pt x="983" y="3617"/>
                  </a:cubicBezTo>
                  <a:cubicBezTo>
                    <a:pt x="947" y="3617"/>
                    <a:pt x="911" y="3631"/>
                    <a:pt x="884" y="3659"/>
                  </a:cubicBezTo>
                  <a:cubicBezTo>
                    <a:pt x="758" y="3779"/>
                    <a:pt x="634" y="3904"/>
                    <a:pt x="511" y="4029"/>
                  </a:cubicBezTo>
                  <a:cubicBezTo>
                    <a:pt x="476" y="4066"/>
                    <a:pt x="444" y="4104"/>
                    <a:pt x="409" y="4143"/>
                  </a:cubicBezTo>
                  <a:cubicBezTo>
                    <a:pt x="375" y="4183"/>
                    <a:pt x="341" y="4222"/>
                    <a:pt x="310" y="4265"/>
                  </a:cubicBezTo>
                  <a:cubicBezTo>
                    <a:pt x="249" y="4348"/>
                    <a:pt x="196" y="4435"/>
                    <a:pt x="150" y="4525"/>
                  </a:cubicBezTo>
                  <a:cubicBezTo>
                    <a:pt x="66" y="4708"/>
                    <a:pt x="12" y="4917"/>
                    <a:pt x="80" y="5115"/>
                  </a:cubicBezTo>
                  <a:cubicBezTo>
                    <a:pt x="112" y="5213"/>
                    <a:pt x="161" y="5304"/>
                    <a:pt x="223" y="5383"/>
                  </a:cubicBezTo>
                  <a:cubicBezTo>
                    <a:pt x="283" y="5459"/>
                    <a:pt x="351" y="5527"/>
                    <a:pt x="427" y="5585"/>
                  </a:cubicBezTo>
                  <a:cubicBezTo>
                    <a:pt x="596" y="5715"/>
                    <a:pt x="794" y="5813"/>
                    <a:pt x="1011" y="5829"/>
                  </a:cubicBezTo>
                  <a:cubicBezTo>
                    <a:pt x="1030" y="5831"/>
                    <a:pt x="1049" y="5831"/>
                    <a:pt x="1066" y="5832"/>
                  </a:cubicBezTo>
                  <a:cubicBezTo>
                    <a:pt x="1070" y="5832"/>
                    <a:pt x="1074" y="5832"/>
                    <a:pt x="1078" y="5832"/>
                  </a:cubicBezTo>
                  <a:cubicBezTo>
                    <a:pt x="1158" y="5832"/>
                    <a:pt x="1239" y="5817"/>
                    <a:pt x="1315" y="5786"/>
                  </a:cubicBezTo>
                  <a:cubicBezTo>
                    <a:pt x="1402" y="5752"/>
                    <a:pt x="1486" y="5698"/>
                    <a:pt x="1541" y="5619"/>
                  </a:cubicBezTo>
                  <a:cubicBezTo>
                    <a:pt x="1597" y="5540"/>
                    <a:pt x="1633" y="5448"/>
                    <a:pt x="1646" y="5351"/>
                  </a:cubicBezTo>
                  <a:cubicBezTo>
                    <a:pt x="1654" y="5282"/>
                    <a:pt x="1658" y="5210"/>
                    <a:pt x="1660" y="5141"/>
                  </a:cubicBezTo>
                  <a:cubicBezTo>
                    <a:pt x="1665" y="4968"/>
                    <a:pt x="1665" y="4797"/>
                    <a:pt x="1661" y="4626"/>
                  </a:cubicBezTo>
                  <a:cubicBezTo>
                    <a:pt x="1657" y="4311"/>
                    <a:pt x="1636" y="3998"/>
                    <a:pt x="1622" y="3683"/>
                  </a:cubicBezTo>
                  <a:cubicBezTo>
                    <a:pt x="1616" y="3518"/>
                    <a:pt x="1606" y="3353"/>
                    <a:pt x="1604" y="3189"/>
                  </a:cubicBezTo>
                  <a:cubicBezTo>
                    <a:pt x="1603" y="3075"/>
                    <a:pt x="1601" y="2961"/>
                    <a:pt x="1601" y="2847"/>
                  </a:cubicBezTo>
                  <a:cubicBezTo>
                    <a:pt x="1598" y="2695"/>
                    <a:pt x="1604" y="2541"/>
                    <a:pt x="1612" y="2389"/>
                  </a:cubicBezTo>
                  <a:lnTo>
                    <a:pt x="1612" y="2389"/>
                  </a:lnTo>
                  <a:cubicBezTo>
                    <a:pt x="1612" y="2391"/>
                    <a:pt x="1612" y="2392"/>
                    <a:pt x="1612" y="2393"/>
                  </a:cubicBezTo>
                  <a:lnTo>
                    <a:pt x="1612" y="2393"/>
                  </a:lnTo>
                  <a:cubicBezTo>
                    <a:pt x="1625" y="2165"/>
                    <a:pt x="1650" y="1939"/>
                    <a:pt x="1687" y="1713"/>
                  </a:cubicBezTo>
                  <a:lnTo>
                    <a:pt x="1687" y="1713"/>
                  </a:lnTo>
                  <a:lnTo>
                    <a:pt x="1685" y="1725"/>
                  </a:lnTo>
                  <a:lnTo>
                    <a:pt x="1688" y="1710"/>
                  </a:lnTo>
                  <a:lnTo>
                    <a:pt x="1688" y="1709"/>
                  </a:lnTo>
                  <a:cubicBezTo>
                    <a:pt x="1718" y="1557"/>
                    <a:pt x="1747" y="1403"/>
                    <a:pt x="1774" y="1250"/>
                  </a:cubicBezTo>
                  <a:cubicBezTo>
                    <a:pt x="1809" y="1118"/>
                    <a:pt x="1839" y="987"/>
                    <a:pt x="1870" y="854"/>
                  </a:cubicBezTo>
                  <a:cubicBezTo>
                    <a:pt x="1882" y="806"/>
                    <a:pt x="1899" y="760"/>
                    <a:pt x="1913" y="713"/>
                  </a:cubicBezTo>
                  <a:cubicBezTo>
                    <a:pt x="1932" y="651"/>
                    <a:pt x="1950" y="588"/>
                    <a:pt x="1969" y="526"/>
                  </a:cubicBezTo>
                  <a:lnTo>
                    <a:pt x="1969" y="528"/>
                  </a:lnTo>
                  <a:cubicBezTo>
                    <a:pt x="1969" y="531"/>
                    <a:pt x="1967" y="534"/>
                    <a:pt x="1967" y="534"/>
                  </a:cubicBezTo>
                  <a:cubicBezTo>
                    <a:pt x="1967" y="536"/>
                    <a:pt x="1967" y="536"/>
                    <a:pt x="1967" y="537"/>
                  </a:cubicBezTo>
                  <a:lnTo>
                    <a:pt x="1965" y="542"/>
                  </a:lnTo>
                  <a:lnTo>
                    <a:pt x="1965" y="542"/>
                  </a:lnTo>
                  <a:cubicBezTo>
                    <a:pt x="1970" y="529"/>
                    <a:pt x="1974" y="516"/>
                    <a:pt x="1978" y="505"/>
                  </a:cubicBezTo>
                  <a:lnTo>
                    <a:pt x="1978" y="505"/>
                  </a:lnTo>
                  <a:cubicBezTo>
                    <a:pt x="1978" y="505"/>
                    <a:pt x="1978" y="505"/>
                    <a:pt x="1978" y="506"/>
                  </a:cubicBezTo>
                  <a:cubicBezTo>
                    <a:pt x="1978" y="505"/>
                    <a:pt x="1978" y="505"/>
                    <a:pt x="1978" y="504"/>
                  </a:cubicBezTo>
                  <a:lnTo>
                    <a:pt x="1978" y="504"/>
                  </a:lnTo>
                  <a:cubicBezTo>
                    <a:pt x="1978" y="504"/>
                    <a:pt x="1978" y="504"/>
                    <a:pt x="1978" y="504"/>
                  </a:cubicBezTo>
                  <a:lnTo>
                    <a:pt x="1978" y="504"/>
                  </a:lnTo>
                  <a:cubicBezTo>
                    <a:pt x="1978" y="504"/>
                    <a:pt x="1978" y="504"/>
                    <a:pt x="1978" y="504"/>
                  </a:cubicBezTo>
                  <a:lnTo>
                    <a:pt x="1978" y="504"/>
                  </a:lnTo>
                  <a:cubicBezTo>
                    <a:pt x="1978" y="504"/>
                    <a:pt x="1978" y="504"/>
                    <a:pt x="1978" y="504"/>
                  </a:cubicBezTo>
                  <a:lnTo>
                    <a:pt x="1978" y="504"/>
                  </a:lnTo>
                  <a:cubicBezTo>
                    <a:pt x="1979" y="503"/>
                    <a:pt x="1980" y="502"/>
                    <a:pt x="1980" y="501"/>
                  </a:cubicBezTo>
                  <a:lnTo>
                    <a:pt x="1980" y="501"/>
                  </a:lnTo>
                  <a:cubicBezTo>
                    <a:pt x="1979" y="502"/>
                    <a:pt x="1979" y="503"/>
                    <a:pt x="1978" y="504"/>
                  </a:cubicBezTo>
                  <a:lnTo>
                    <a:pt x="1978" y="504"/>
                  </a:lnTo>
                  <a:cubicBezTo>
                    <a:pt x="1982" y="492"/>
                    <a:pt x="1986" y="481"/>
                    <a:pt x="1989" y="471"/>
                  </a:cubicBezTo>
                  <a:lnTo>
                    <a:pt x="1989" y="469"/>
                  </a:lnTo>
                  <a:cubicBezTo>
                    <a:pt x="1991" y="463"/>
                    <a:pt x="1994" y="457"/>
                    <a:pt x="1995" y="452"/>
                  </a:cubicBezTo>
                  <a:lnTo>
                    <a:pt x="1995" y="453"/>
                  </a:lnTo>
                  <a:cubicBezTo>
                    <a:pt x="2000" y="440"/>
                    <a:pt x="2005" y="425"/>
                    <a:pt x="2009" y="411"/>
                  </a:cubicBezTo>
                  <a:lnTo>
                    <a:pt x="2009" y="411"/>
                  </a:lnTo>
                  <a:cubicBezTo>
                    <a:pt x="2016" y="395"/>
                    <a:pt x="2022" y="378"/>
                    <a:pt x="2027" y="363"/>
                  </a:cubicBezTo>
                  <a:lnTo>
                    <a:pt x="2027" y="363"/>
                  </a:lnTo>
                  <a:cubicBezTo>
                    <a:pt x="2024" y="369"/>
                    <a:pt x="2022" y="376"/>
                    <a:pt x="2019" y="382"/>
                  </a:cubicBezTo>
                  <a:cubicBezTo>
                    <a:pt x="2025" y="367"/>
                    <a:pt x="2030" y="353"/>
                    <a:pt x="2034" y="338"/>
                  </a:cubicBezTo>
                  <a:lnTo>
                    <a:pt x="2034" y="338"/>
                  </a:lnTo>
                  <a:cubicBezTo>
                    <a:pt x="2042" y="317"/>
                    <a:pt x="2048" y="297"/>
                    <a:pt x="2054" y="276"/>
                  </a:cubicBezTo>
                  <a:cubicBezTo>
                    <a:pt x="2076" y="192"/>
                    <a:pt x="2026" y="105"/>
                    <a:pt x="1942" y="83"/>
                  </a:cubicBezTo>
                  <a:cubicBezTo>
                    <a:pt x="1929" y="80"/>
                    <a:pt x="1915" y="78"/>
                    <a:pt x="1902" y="78"/>
                  </a:cubicBezTo>
                  <a:cubicBezTo>
                    <a:pt x="1839" y="78"/>
                    <a:pt x="1774" y="113"/>
                    <a:pt x="1755" y="175"/>
                  </a:cubicBezTo>
                  <a:lnTo>
                    <a:pt x="1749" y="195"/>
                  </a:lnTo>
                  <a:lnTo>
                    <a:pt x="1738" y="225"/>
                  </a:lnTo>
                  <a:lnTo>
                    <a:pt x="1738" y="225"/>
                  </a:lnTo>
                  <a:cubicBezTo>
                    <a:pt x="1737" y="226"/>
                    <a:pt x="1737" y="226"/>
                    <a:pt x="1736" y="230"/>
                  </a:cubicBezTo>
                  <a:cubicBezTo>
                    <a:pt x="1734" y="235"/>
                    <a:pt x="1733" y="238"/>
                    <a:pt x="1731" y="243"/>
                  </a:cubicBezTo>
                  <a:cubicBezTo>
                    <a:pt x="1732" y="242"/>
                    <a:pt x="1732" y="242"/>
                    <a:pt x="1733" y="241"/>
                  </a:cubicBezTo>
                  <a:lnTo>
                    <a:pt x="1733" y="241"/>
                  </a:lnTo>
                  <a:cubicBezTo>
                    <a:pt x="1668" y="420"/>
                    <a:pt x="1594" y="596"/>
                    <a:pt x="1511" y="767"/>
                  </a:cubicBezTo>
                  <a:cubicBezTo>
                    <a:pt x="1435" y="909"/>
                    <a:pt x="1359" y="1049"/>
                    <a:pt x="1272" y="1183"/>
                  </a:cubicBezTo>
                  <a:cubicBezTo>
                    <a:pt x="1207" y="1280"/>
                    <a:pt x="1138" y="1375"/>
                    <a:pt x="1062" y="1465"/>
                  </a:cubicBezTo>
                  <a:cubicBezTo>
                    <a:pt x="1012" y="1519"/>
                    <a:pt x="962" y="1571"/>
                    <a:pt x="908" y="1620"/>
                  </a:cubicBezTo>
                  <a:cubicBezTo>
                    <a:pt x="873" y="1650"/>
                    <a:pt x="838" y="1679"/>
                    <a:pt x="802" y="1706"/>
                  </a:cubicBezTo>
                  <a:cubicBezTo>
                    <a:pt x="778" y="1721"/>
                    <a:pt x="754" y="1736"/>
                    <a:pt x="729" y="1748"/>
                  </a:cubicBezTo>
                  <a:cubicBezTo>
                    <a:pt x="712" y="1758"/>
                    <a:pt x="694" y="1766"/>
                    <a:pt x="675" y="1772"/>
                  </a:cubicBezTo>
                  <a:cubicBezTo>
                    <a:pt x="658" y="1778"/>
                    <a:pt x="639" y="1783"/>
                    <a:pt x="620" y="1789"/>
                  </a:cubicBezTo>
                  <a:cubicBezTo>
                    <a:pt x="610" y="1791"/>
                    <a:pt x="602" y="1793"/>
                    <a:pt x="595" y="1793"/>
                  </a:cubicBezTo>
                  <a:cubicBezTo>
                    <a:pt x="588" y="1793"/>
                    <a:pt x="582" y="1793"/>
                    <a:pt x="576" y="1793"/>
                  </a:cubicBezTo>
                  <a:cubicBezTo>
                    <a:pt x="573" y="1793"/>
                    <a:pt x="570" y="1793"/>
                    <a:pt x="568" y="1793"/>
                  </a:cubicBezTo>
                  <a:cubicBezTo>
                    <a:pt x="558" y="1793"/>
                    <a:pt x="549" y="1791"/>
                    <a:pt x="541" y="1789"/>
                  </a:cubicBezTo>
                  <a:cubicBezTo>
                    <a:pt x="534" y="1788"/>
                    <a:pt x="525" y="1786"/>
                    <a:pt x="519" y="1785"/>
                  </a:cubicBezTo>
                  <a:cubicBezTo>
                    <a:pt x="515" y="1783"/>
                    <a:pt x="511" y="1782"/>
                    <a:pt x="508" y="1780"/>
                  </a:cubicBezTo>
                  <a:lnTo>
                    <a:pt x="508" y="1780"/>
                  </a:lnTo>
                  <a:cubicBezTo>
                    <a:pt x="508" y="1780"/>
                    <a:pt x="508" y="1780"/>
                    <a:pt x="507" y="1780"/>
                  </a:cubicBezTo>
                  <a:cubicBezTo>
                    <a:pt x="501" y="1777"/>
                    <a:pt x="495" y="1774"/>
                    <a:pt x="490" y="1770"/>
                  </a:cubicBezTo>
                  <a:cubicBezTo>
                    <a:pt x="485" y="1766"/>
                    <a:pt x="481" y="1763"/>
                    <a:pt x="474" y="1758"/>
                  </a:cubicBezTo>
                  <a:cubicBezTo>
                    <a:pt x="463" y="1748"/>
                    <a:pt x="454" y="1739"/>
                    <a:pt x="444" y="1728"/>
                  </a:cubicBezTo>
                  <a:lnTo>
                    <a:pt x="432" y="1712"/>
                  </a:lnTo>
                  <a:cubicBezTo>
                    <a:pt x="420" y="1693"/>
                    <a:pt x="406" y="1671"/>
                    <a:pt x="398" y="1653"/>
                  </a:cubicBezTo>
                  <a:cubicBezTo>
                    <a:pt x="390" y="1636"/>
                    <a:pt x="382" y="1617"/>
                    <a:pt x="375" y="1598"/>
                  </a:cubicBezTo>
                  <a:cubicBezTo>
                    <a:pt x="360" y="1555"/>
                    <a:pt x="348" y="1512"/>
                    <a:pt x="337" y="1468"/>
                  </a:cubicBezTo>
                  <a:cubicBezTo>
                    <a:pt x="325" y="1413"/>
                    <a:pt x="318" y="1356"/>
                    <a:pt x="313" y="1300"/>
                  </a:cubicBezTo>
                  <a:cubicBezTo>
                    <a:pt x="310" y="1231"/>
                    <a:pt x="310" y="1161"/>
                    <a:pt x="313" y="1091"/>
                  </a:cubicBezTo>
                  <a:lnTo>
                    <a:pt x="313" y="1087"/>
                  </a:lnTo>
                  <a:cubicBezTo>
                    <a:pt x="318" y="1003"/>
                    <a:pt x="327" y="919"/>
                    <a:pt x="341" y="836"/>
                  </a:cubicBezTo>
                  <a:cubicBezTo>
                    <a:pt x="351" y="784"/>
                    <a:pt x="360" y="730"/>
                    <a:pt x="370" y="678"/>
                  </a:cubicBezTo>
                  <a:cubicBezTo>
                    <a:pt x="389" y="580"/>
                    <a:pt x="413" y="483"/>
                    <a:pt x="441" y="388"/>
                  </a:cubicBezTo>
                  <a:cubicBezTo>
                    <a:pt x="444" y="381"/>
                    <a:pt x="447" y="374"/>
                    <a:pt x="449" y="366"/>
                  </a:cubicBezTo>
                  <a:cubicBezTo>
                    <a:pt x="465" y="371"/>
                    <a:pt x="481" y="373"/>
                    <a:pt x="497" y="373"/>
                  </a:cubicBezTo>
                  <a:cubicBezTo>
                    <a:pt x="560" y="373"/>
                    <a:pt x="619" y="337"/>
                    <a:pt x="645" y="276"/>
                  </a:cubicBezTo>
                  <a:cubicBezTo>
                    <a:pt x="678" y="200"/>
                    <a:pt x="648" y="113"/>
                    <a:pt x="577" y="72"/>
                  </a:cubicBezTo>
                  <a:cubicBezTo>
                    <a:pt x="518" y="40"/>
                    <a:pt x="454" y="1"/>
                    <a:pt x="3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6" name="Google Shape;9416;p18"/>
            <p:cNvSpPr/>
            <p:nvPr/>
          </p:nvSpPr>
          <p:spPr>
            <a:xfrm>
              <a:off x="4503225" y="2713875"/>
              <a:ext cx="31750" cy="11500"/>
            </a:xfrm>
            <a:custGeom>
              <a:avLst/>
              <a:gdLst/>
              <a:ahLst/>
              <a:cxnLst/>
              <a:rect l="l" t="t" r="r" b="b"/>
              <a:pathLst>
                <a:path w="1270" h="460" extrusionOk="0">
                  <a:moveTo>
                    <a:pt x="1095" y="1"/>
                  </a:moveTo>
                  <a:cubicBezTo>
                    <a:pt x="1081" y="1"/>
                    <a:pt x="1066" y="3"/>
                    <a:pt x="1052" y="7"/>
                  </a:cubicBezTo>
                  <a:cubicBezTo>
                    <a:pt x="931" y="37"/>
                    <a:pt x="809" y="65"/>
                    <a:pt x="686" y="94"/>
                  </a:cubicBezTo>
                  <a:lnTo>
                    <a:pt x="697" y="91"/>
                  </a:lnTo>
                  <a:lnTo>
                    <a:pt x="697" y="91"/>
                  </a:lnTo>
                  <a:cubicBezTo>
                    <a:pt x="611" y="108"/>
                    <a:pt x="524" y="124"/>
                    <a:pt x="436" y="132"/>
                  </a:cubicBezTo>
                  <a:lnTo>
                    <a:pt x="425" y="133"/>
                  </a:lnTo>
                  <a:lnTo>
                    <a:pt x="425" y="133"/>
                  </a:lnTo>
                  <a:lnTo>
                    <a:pt x="434" y="132"/>
                  </a:lnTo>
                  <a:lnTo>
                    <a:pt x="434" y="132"/>
                  </a:lnTo>
                  <a:cubicBezTo>
                    <a:pt x="423" y="133"/>
                    <a:pt x="410" y="135"/>
                    <a:pt x="399" y="135"/>
                  </a:cubicBezTo>
                  <a:cubicBezTo>
                    <a:pt x="374" y="117"/>
                    <a:pt x="345" y="108"/>
                    <a:pt x="316" y="108"/>
                  </a:cubicBezTo>
                  <a:cubicBezTo>
                    <a:pt x="314" y="108"/>
                    <a:pt x="311" y="108"/>
                    <a:pt x="309" y="108"/>
                  </a:cubicBezTo>
                  <a:cubicBezTo>
                    <a:pt x="294" y="108"/>
                    <a:pt x="280" y="109"/>
                    <a:pt x="266" y="109"/>
                  </a:cubicBezTo>
                  <a:cubicBezTo>
                    <a:pt x="259" y="109"/>
                    <a:pt x="252" y="109"/>
                    <a:pt x="244" y="108"/>
                  </a:cubicBezTo>
                  <a:cubicBezTo>
                    <a:pt x="238" y="107"/>
                    <a:pt x="231" y="107"/>
                    <a:pt x="224" y="107"/>
                  </a:cubicBezTo>
                  <a:cubicBezTo>
                    <a:pt x="192" y="107"/>
                    <a:pt x="160" y="114"/>
                    <a:pt x="129" y="125"/>
                  </a:cubicBezTo>
                  <a:cubicBezTo>
                    <a:pt x="7" y="173"/>
                    <a:pt x="0" y="353"/>
                    <a:pt x="113" y="417"/>
                  </a:cubicBezTo>
                  <a:cubicBezTo>
                    <a:pt x="163" y="444"/>
                    <a:pt x="219" y="458"/>
                    <a:pt x="276" y="458"/>
                  </a:cubicBezTo>
                  <a:cubicBezTo>
                    <a:pt x="295" y="459"/>
                    <a:pt x="312" y="459"/>
                    <a:pt x="330" y="459"/>
                  </a:cubicBezTo>
                  <a:cubicBezTo>
                    <a:pt x="377" y="459"/>
                    <a:pt x="425" y="456"/>
                    <a:pt x="471" y="451"/>
                  </a:cubicBezTo>
                  <a:cubicBezTo>
                    <a:pt x="575" y="439"/>
                    <a:pt x="678" y="420"/>
                    <a:pt x="779" y="396"/>
                  </a:cubicBezTo>
                  <a:cubicBezTo>
                    <a:pt x="901" y="368"/>
                    <a:pt x="1020" y="338"/>
                    <a:pt x="1139" y="307"/>
                  </a:cubicBezTo>
                  <a:cubicBezTo>
                    <a:pt x="1221" y="284"/>
                    <a:pt x="1270" y="197"/>
                    <a:pt x="1246" y="114"/>
                  </a:cubicBezTo>
                  <a:cubicBezTo>
                    <a:pt x="1227" y="45"/>
                    <a:pt x="1164" y="1"/>
                    <a:pt x="10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7" name="Google Shape;9417;p18"/>
            <p:cNvSpPr/>
            <p:nvPr/>
          </p:nvSpPr>
          <p:spPr>
            <a:xfrm>
              <a:off x="4492650" y="2735550"/>
              <a:ext cx="45900" cy="16900"/>
            </a:xfrm>
            <a:custGeom>
              <a:avLst/>
              <a:gdLst/>
              <a:ahLst/>
              <a:cxnLst/>
              <a:rect l="l" t="t" r="r" b="b"/>
              <a:pathLst>
                <a:path w="1836" h="676" extrusionOk="0">
                  <a:moveTo>
                    <a:pt x="1670" y="0"/>
                  </a:moveTo>
                  <a:cubicBezTo>
                    <a:pt x="1655" y="0"/>
                    <a:pt x="1640" y="2"/>
                    <a:pt x="1625" y="7"/>
                  </a:cubicBezTo>
                  <a:cubicBezTo>
                    <a:pt x="1411" y="67"/>
                    <a:pt x="1198" y="126"/>
                    <a:pt x="984" y="186"/>
                  </a:cubicBezTo>
                  <a:cubicBezTo>
                    <a:pt x="803" y="235"/>
                    <a:pt x="623" y="278"/>
                    <a:pt x="441" y="319"/>
                  </a:cubicBezTo>
                  <a:cubicBezTo>
                    <a:pt x="447" y="317"/>
                    <a:pt x="454" y="316"/>
                    <a:pt x="461" y="314"/>
                  </a:cubicBezTo>
                  <a:lnTo>
                    <a:pt x="461" y="314"/>
                  </a:lnTo>
                  <a:cubicBezTo>
                    <a:pt x="404" y="325"/>
                    <a:pt x="351" y="336"/>
                    <a:pt x="294" y="344"/>
                  </a:cubicBezTo>
                  <a:cubicBezTo>
                    <a:pt x="268" y="313"/>
                    <a:pt x="230" y="292"/>
                    <a:pt x="189" y="286"/>
                  </a:cubicBezTo>
                  <a:cubicBezTo>
                    <a:pt x="183" y="285"/>
                    <a:pt x="178" y="285"/>
                    <a:pt x="172" y="285"/>
                  </a:cubicBezTo>
                  <a:cubicBezTo>
                    <a:pt x="92" y="285"/>
                    <a:pt x="13" y="345"/>
                    <a:pt x="7" y="428"/>
                  </a:cubicBezTo>
                  <a:cubicBezTo>
                    <a:pt x="6" y="450"/>
                    <a:pt x="1" y="473"/>
                    <a:pt x="1" y="493"/>
                  </a:cubicBezTo>
                  <a:cubicBezTo>
                    <a:pt x="4" y="556"/>
                    <a:pt x="37" y="612"/>
                    <a:pt x="91" y="644"/>
                  </a:cubicBezTo>
                  <a:cubicBezTo>
                    <a:pt x="134" y="664"/>
                    <a:pt x="181" y="675"/>
                    <a:pt x="229" y="675"/>
                  </a:cubicBezTo>
                  <a:cubicBezTo>
                    <a:pt x="254" y="674"/>
                    <a:pt x="279" y="672"/>
                    <a:pt x="303" y="669"/>
                  </a:cubicBezTo>
                  <a:cubicBezTo>
                    <a:pt x="379" y="659"/>
                    <a:pt x="455" y="645"/>
                    <a:pt x="529" y="625"/>
                  </a:cubicBezTo>
                  <a:cubicBezTo>
                    <a:pt x="662" y="591"/>
                    <a:pt x="794" y="558"/>
                    <a:pt x="927" y="520"/>
                  </a:cubicBezTo>
                  <a:cubicBezTo>
                    <a:pt x="1188" y="447"/>
                    <a:pt x="1448" y="370"/>
                    <a:pt x="1706" y="292"/>
                  </a:cubicBezTo>
                  <a:cubicBezTo>
                    <a:pt x="1788" y="272"/>
                    <a:pt x="1835" y="188"/>
                    <a:pt x="1813" y="108"/>
                  </a:cubicBezTo>
                  <a:cubicBezTo>
                    <a:pt x="1794" y="43"/>
                    <a:pt x="1735" y="0"/>
                    <a:pt x="1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8" name="Google Shape;9418;p18"/>
            <p:cNvSpPr/>
            <p:nvPr/>
          </p:nvSpPr>
          <p:spPr>
            <a:xfrm>
              <a:off x="4549675" y="2653675"/>
              <a:ext cx="156900" cy="124975"/>
            </a:xfrm>
            <a:custGeom>
              <a:avLst/>
              <a:gdLst/>
              <a:ahLst/>
              <a:cxnLst/>
              <a:rect l="l" t="t" r="r" b="b"/>
              <a:pathLst>
                <a:path w="6276" h="4999" extrusionOk="0">
                  <a:moveTo>
                    <a:pt x="5952" y="0"/>
                  </a:moveTo>
                  <a:cubicBezTo>
                    <a:pt x="5945" y="0"/>
                    <a:pt x="5938" y="0"/>
                    <a:pt x="5931" y="1"/>
                  </a:cubicBezTo>
                  <a:lnTo>
                    <a:pt x="5859" y="5"/>
                  </a:lnTo>
                  <a:cubicBezTo>
                    <a:pt x="5698" y="16"/>
                    <a:pt x="5535" y="32"/>
                    <a:pt x="5375" y="59"/>
                  </a:cubicBezTo>
                  <a:cubicBezTo>
                    <a:pt x="5204" y="86"/>
                    <a:pt x="5033" y="118"/>
                    <a:pt x="4864" y="156"/>
                  </a:cubicBezTo>
                  <a:cubicBezTo>
                    <a:pt x="4688" y="195"/>
                    <a:pt x="4512" y="235"/>
                    <a:pt x="4335" y="274"/>
                  </a:cubicBezTo>
                  <a:lnTo>
                    <a:pt x="4356" y="271"/>
                  </a:lnTo>
                  <a:lnTo>
                    <a:pt x="4356" y="271"/>
                  </a:lnTo>
                  <a:cubicBezTo>
                    <a:pt x="4232" y="297"/>
                    <a:pt x="4109" y="327"/>
                    <a:pt x="3985" y="347"/>
                  </a:cubicBezTo>
                  <a:cubicBezTo>
                    <a:pt x="3851" y="371"/>
                    <a:pt x="3718" y="400"/>
                    <a:pt x="3583" y="419"/>
                  </a:cubicBezTo>
                  <a:lnTo>
                    <a:pt x="3319" y="455"/>
                  </a:lnTo>
                  <a:cubicBezTo>
                    <a:pt x="3268" y="461"/>
                    <a:pt x="3219" y="469"/>
                    <a:pt x="3168" y="474"/>
                  </a:cubicBezTo>
                  <a:cubicBezTo>
                    <a:pt x="3023" y="488"/>
                    <a:pt x="2879" y="502"/>
                    <a:pt x="2733" y="517"/>
                  </a:cubicBezTo>
                  <a:cubicBezTo>
                    <a:pt x="2594" y="525"/>
                    <a:pt x="2456" y="532"/>
                    <a:pt x="2317" y="540"/>
                  </a:cubicBezTo>
                  <a:cubicBezTo>
                    <a:pt x="2227" y="544"/>
                    <a:pt x="2136" y="544"/>
                    <a:pt x="2044" y="544"/>
                  </a:cubicBezTo>
                  <a:lnTo>
                    <a:pt x="1938" y="544"/>
                  </a:lnTo>
                  <a:cubicBezTo>
                    <a:pt x="1926" y="544"/>
                    <a:pt x="1913" y="544"/>
                    <a:pt x="1900" y="544"/>
                  </a:cubicBezTo>
                  <a:cubicBezTo>
                    <a:pt x="1794" y="544"/>
                    <a:pt x="1688" y="538"/>
                    <a:pt x="1582" y="534"/>
                  </a:cubicBezTo>
                  <a:cubicBezTo>
                    <a:pt x="1503" y="532"/>
                    <a:pt x="1422" y="528"/>
                    <a:pt x="1343" y="528"/>
                  </a:cubicBezTo>
                  <a:cubicBezTo>
                    <a:pt x="1336" y="528"/>
                    <a:pt x="1329" y="527"/>
                    <a:pt x="1322" y="527"/>
                  </a:cubicBezTo>
                  <a:cubicBezTo>
                    <a:pt x="1261" y="527"/>
                    <a:pt x="1199" y="535"/>
                    <a:pt x="1145" y="566"/>
                  </a:cubicBezTo>
                  <a:cubicBezTo>
                    <a:pt x="1090" y="593"/>
                    <a:pt x="1050" y="646"/>
                    <a:pt x="1039" y="708"/>
                  </a:cubicBezTo>
                  <a:cubicBezTo>
                    <a:pt x="1031" y="778"/>
                    <a:pt x="1057" y="838"/>
                    <a:pt x="1092" y="897"/>
                  </a:cubicBezTo>
                  <a:cubicBezTo>
                    <a:pt x="1122" y="957"/>
                    <a:pt x="1149" y="1020"/>
                    <a:pt x="1171" y="1085"/>
                  </a:cubicBezTo>
                  <a:cubicBezTo>
                    <a:pt x="1182" y="1120"/>
                    <a:pt x="1194" y="1155"/>
                    <a:pt x="1204" y="1189"/>
                  </a:cubicBezTo>
                  <a:cubicBezTo>
                    <a:pt x="1213" y="1232"/>
                    <a:pt x="1223" y="1273"/>
                    <a:pt x="1234" y="1316"/>
                  </a:cubicBezTo>
                  <a:cubicBezTo>
                    <a:pt x="1248" y="1406"/>
                    <a:pt x="1264" y="1493"/>
                    <a:pt x="1274" y="1584"/>
                  </a:cubicBezTo>
                  <a:cubicBezTo>
                    <a:pt x="1281" y="1696"/>
                    <a:pt x="1283" y="1808"/>
                    <a:pt x="1278" y="1921"/>
                  </a:cubicBezTo>
                  <a:cubicBezTo>
                    <a:pt x="1261" y="2182"/>
                    <a:pt x="1221" y="2442"/>
                    <a:pt x="1187" y="2703"/>
                  </a:cubicBezTo>
                  <a:cubicBezTo>
                    <a:pt x="1144" y="3034"/>
                    <a:pt x="1099" y="3366"/>
                    <a:pt x="1058" y="3697"/>
                  </a:cubicBezTo>
                  <a:cubicBezTo>
                    <a:pt x="1057" y="3692"/>
                    <a:pt x="1055" y="3687"/>
                    <a:pt x="1054" y="3681"/>
                  </a:cubicBezTo>
                  <a:lnTo>
                    <a:pt x="1009" y="3507"/>
                  </a:lnTo>
                  <a:cubicBezTo>
                    <a:pt x="1001" y="3475"/>
                    <a:pt x="995" y="3444"/>
                    <a:pt x="985" y="3412"/>
                  </a:cubicBezTo>
                  <a:cubicBezTo>
                    <a:pt x="955" y="3320"/>
                    <a:pt x="925" y="3228"/>
                    <a:pt x="895" y="3135"/>
                  </a:cubicBezTo>
                  <a:cubicBezTo>
                    <a:pt x="868" y="3054"/>
                    <a:pt x="838" y="2977"/>
                    <a:pt x="808" y="2897"/>
                  </a:cubicBezTo>
                  <a:cubicBezTo>
                    <a:pt x="753" y="2750"/>
                    <a:pt x="694" y="2605"/>
                    <a:pt x="634" y="2459"/>
                  </a:cubicBezTo>
                  <a:cubicBezTo>
                    <a:pt x="569" y="2299"/>
                    <a:pt x="507" y="2139"/>
                    <a:pt x="447" y="1978"/>
                  </a:cubicBezTo>
                  <a:lnTo>
                    <a:pt x="447" y="1981"/>
                  </a:lnTo>
                  <a:cubicBezTo>
                    <a:pt x="416" y="1876"/>
                    <a:pt x="379" y="1772"/>
                    <a:pt x="354" y="1664"/>
                  </a:cubicBezTo>
                  <a:cubicBezTo>
                    <a:pt x="348" y="1633"/>
                    <a:pt x="341" y="1601"/>
                    <a:pt x="338" y="1569"/>
                  </a:cubicBezTo>
                  <a:lnTo>
                    <a:pt x="338" y="1566"/>
                  </a:lnTo>
                  <a:cubicBezTo>
                    <a:pt x="340" y="1554"/>
                    <a:pt x="341" y="1542"/>
                    <a:pt x="343" y="1530"/>
                  </a:cubicBezTo>
                  <a:cubicBezTo>
                    <a:pt x="343" y="1501"/>
                    <a:pt x="335" y="1471"/>
                    <a:pt x="319" y="1447"/>
                  </a:cubicBezTo>
                  <a:cubicBezTo>
                    <a:pt x="289" y="1396"/>
                    <a:pt x="234" y="1367"/>
                    <a:pt x="177" y="1367"/>
                  </a:cubicBezTo>
                  <a:cubicBezTo>
                    <a:pt x="170" y="1367"/>
                    <a:pt x="163" y="1367"/>
                    <a:pt x="156" y="1368"/>
                  </a:cubicBezTo>
                  <a:lnTo>
                    <a:pt x="154" y="1368"/>
                  </a:lnTo>
                  <a:cubicBezTo>
                    <a:pt x="89" y="1379"/>
                    <a:pt x="37" y="1425"/>
                    <a:pt x="20" y="1487"/>
                  </a:cubicBezTo>
                  <a:cubicBezTo>
                    <a:pt x="1" y="1558"/>
                    <a:pt x="18" y="1637"/>
                    <a:pt x="34" y="1707"/>
                  </a:cubicBezTo>
                  <a:cubicBezTo>
                    <a:pt x="47" y="1762"/>
                    <a:pt x="63" y="1815"/>
                    <a:pt x="80" y="1869"/>
                  </a:cubicBezTo>
                  <a:cubicBezTo>
                    <a:pt x="104" y="1941"/>
                    <a:pt x="124" y="2016"/>
                    <a:pt x="153" y="2087"/>
                  </a:cubicBezTo>
                  <a:cubicBezTo>
                    <a:pt x="200" y="2207"/>
                    <a:pt x="248" y="2329"/>
                    <a:pt x="298" y="2448"/>
                  </a:cubicBezTo>
                  <a:cubicBezTo>
                    <a:pt x="403" y="2698"/>
                    <a:pt x="506" y="2948"/>
                    <a:pt x="601" y="3201"/>
                  </a:cubicBezTo>
                  <a:cubicBezTo>
                    <a:pt x="632" y="3300"/>
                    <a:pt x="664" y="3396"/>
                    <a:pt x="696" y="3493"/>
                  </a:cubicBezTo>
                  <a:cubicBezTo>
                    <a:pt x="710" y="3537"/>
                    <a:pt x="720" y="3583"/>
                    <a:pt x="732" y="3632"/>
                  </a:cubicBezTo>
                  <a:cubicBezTo>
                    <a:pt x="745" y="3679"/>
                    <a:pt x="758" y="3729"/>
                    <a:pt x="770" y="3778"/>
                  </a:cubicBezTo>
                  <a:cubicBezTo>
                    <a:pt x="788" y="3862"/>
                    <a:pt x="803" y="3945"/>
                    <a:pt x="821" y="4031"/>
                  </a:cubicBezTo>
                  <a:cubicBezTo>
                    <a:pt x="835" y="4107"/>
                    <a:pt x="845" y="4184"/>
                    <a:pt x="857" y="4262"/>
                  </a:cubicBezTo>
                  <a:cubicBezTo>
                    <a:pt x="879" y="4404"/>
                    <a:pt x="892" y="4549"/>
                    <a:pt x="905" y="4693"/>
                  </a:cubicBezTo>
                  <a:cubicBezTo>
                    <a:pt x="906" y="4754"/>
                    <a:pt x="913" y="4816"/>
                    <a:pt x="925" y="4878"/>
                  </a:cubicBezTo>
                  <a:cubicBezTo>
                    <a:pt x="944" y="4949"/>
                    <a:pt x="1008" y="4997"/>
                    <a:pt x="1080" y="4998"/>
                  </a:cubicBezTo>
                  <a:lnTo>
                    <a:pt x="1082" y="4998"/>
                  </a:lnTo>
                  <a:cubicBezTo>
                    <a:pt x="1147" y="4997"/>
                    <a:pt x="1204" y="4957"/>
                    <a:pt x="1229" y="4898"/>
                  </a:cubicBezTo>
                  <a:cubicBezTo>
                    <a:pt x="1266" y="4799"/>
                    <a:pt x="1266" y="4688"/>
                    <a:pt x="1277" y="4583"/>
                  </a:cubicBezTo>
                  <a:cubicBezTo>
                    <a:pt x="1283" y="4518"/>
                    <a:pt x="1289" y="4450"/>
                    <a:pt x="1296" y="4384"/>
                  </a:cubicBezTo>
                  <a:cubicBezTo>
                    <a:pt x="1307" y="4273"/>
                    <a:pt x="1319" y="4161"/>
                    <a:pt x="1331" y="4048"/>
                  </a:cubicBezTo>
                  <a:cubicBezTo>
                    <a:pt x="1362" y="3767"/>
                    <a:pt x="1395" y="3485"/>
                    <a:pt x="1429" y="3205"/>
                  </a:cubicBezTo>
                  <a:cubicBezTo>
                    <a:pt x="1468" y="2867"/>
                    <a:pt x="1514" y="2529"/>
                    <a:pt x="1557" y="2191"/>
                  </a:cubicBezTo>
                  <a:cubicBezTo>
                    <a:pt x="1598" y="1872"/>
                    <a:pt x="1600" y="1542"/>
                    <a:pt x="1532" y="1226"/>
                  </a:cubicBezTo>
                  <a:cubicBezTo>
                    <a:pt x="1506" y="1099"/>
                    <a:pt x="1471" y="976"/>
                    <a:pt x="1429" y="854"/>
                  </a:cubicBezTo>
                  <a:cubicBezTo>
                    <a:pt x="1497" y="854"/>
                    <a:pt x="1566" y="857"/>
                    <a:pt x="1634" y="857"/>
                  </a:cubicBezTo>
                  <a:cubicBezTo>
                    <a:pt x="1715" y="859"/>
                    <a:pt x="1796" y="860"/>
                    <a:pt x="1877" y="860"/>
                  </a:cubicBezTo>
                  <a:cubicBezTo>
                    <a:pt x="1890" y="860"/>
                    <a:pt x="1904" y="860"/>
                    <a:pt x="1918" y="860"/>
                  </a:cubicBezTo>
                  <a:cubicBezTo>
                    <a:pt x="2029" y="860"/>
                    <a:pt x="2142" y="855"/>
                    <a:pt x="2253" y="854"/>
                  </a:cubicBezTo>
                  <a:cubicBezTo>
                    <a:pt x="2374" y="851"/>
                    <a:pt x="2494" y="838"/>
                    <a:pt x="2613" y="830"/>
                  </a:cubicBezTo>
                  <a:cubicBezTo>
                    <a:pt x="2720" y="824"/>
                    <a:pt x="2826" y="813"/>
                    <a:pt x="2934" y="802"/>
                  </a:cubicBezTo>
                  <a:cubicBezTo>
                    <a:pt x="3029" y="791"/>
                    <a:pt x="3126" y="779"/>
                    <a:pt x="3221" y="772"/>
                  </a:cubicBezTo>
                  <a:cubicBezTo>
                    <a:pt x="3308" y="762"/>
                    <a:pt x="3395" y="745"/>
                    <a:pt x="3482" y="732"/>
                  </a:cubicBezTo>
                  <a:cubicBezTo>
                    <a:pt x="3659" y="707"/>
                    <a:pt x="3835" y="675"/>
                    <a:pt x="4011" y="642"/>
                  </a:cubicBezTo>
                  <a:cubicBezTo>
                    <a:pt x="4159" y="616"/>
                    <a:pt x="4308" y="583"/>
                    <a:pt x="4457" y="550"/>
                  </a:cubicBezTo>
                  <a:cubicBezTo>
                    <a:pt x="4637" y="509"/>
                    <a:pt x="4819" y="469"/>
                    <a:pt x="5000" y="430"/>
                  </a:cubicBezTo>
                  <a:cubicBezTo>
                    <a:pt x="5095" y="412"/>
                    <a:pt x="5188" y="392"/>
                    <a:pt x="5283" y="379"/>
                  </a:cubicBezTo>
                  <a:cubicBezTo>
                    <a:pt x="5389" y="363"/>
                    <a:pt x="5497" y="349"/>
                    <a:pt x="5603" y="338"/>
                  </a:cubicBezTo>
                  <a:lnTo>
                    <a:pt x="5730" y="327"/>
                  </a:lnTo>
                  <a:cubicBezTo>
                    <a:pt x="5799" y="324"/>
                    <a:pt x="5869" y="320"/>
                    <a:pt x="5940" y="320"/>
                  </a:cubicBezTo>
                  <a:cubicBezTo>
                    <a:pt x="5940" y="322"/>
                    <a:pt x="5940" y="324"/>
                    <a:pt x="5940" y="324"/>
                  </a:cubicBezTo>
                  <a:cubicBezTo>
                    <a:pt x="5943" y="339"/>
                    <a:pt x="5947" y="355"/>
                    <a:pt x="5948" y="371"/>
                  </a:cubicBezTo>
                  <a:cubicBezTo>
                    <a:pt x="5951" y="428"/>
                    <a:pt x="5951" y="485"/>
                    <a:pt x="5948" y="544"/>
                  </a:cubicBezTo>
                  <a:cubicBezTo>
                    <a:pt x="5934" y="756"/>
                    <a:pt x="5912" y="966"/>
                    <a:pt x="5885" y="1177"/>
                  </a:cubicBezTo>
                  <a:cubicBezTo>
                    <a:pt x="5874" y="1265"/>
                    <a:pt x="5937" y="1346"/>
                    <a:pt x="6027" y="1357"/>
                  </a:cubicBezTo>
                  <a:cubicBezTo>
                    <a:pt x="6034" y="1358"/>
                    <a:pt x="6041" y="1358"/>
                    <a:pt x="6047" y="1358"/>
                  </a:cubicBezTo>
                  <a:cubicBezTo>
                    <a:pt x="6128" y="1358"/>
                    <a:pt x="6199" y="1298"/>
                    <a:pt x="6209" y="1216"/>
                  </a:cubicBezTo>
                  <a:cubicBezTo>
                    <a:pt x="6230" y="1037"/>
                    <a:pt x="6250" y="857"/>
                    <a:pt x="6262" y="677"/>
                  </a:cubicBezTo>
                  <a:cubicBezTo>
                    <a:pt x="6266" y="615"/>
                    <a:pt x="6271" y="551"/>
                    <a:pt x="6274" y="488"/>
                  </a:cubicBezTo>
                  <a:cubicBezTo>
                    <a:pt x="6276" y="390"/>
                    <a:pt x="6274" y="289"/>
                    <a:pt x="6241" y="195"/>
                  </a:cubicBezTo>
                  <a:cubicBezTo>
                    <a:pt x="6214" y="115"/>
                    <a:pt x="6144" y="29"/>
                    <a:pt x="6057" y="12"/>
                  </a:cubicBezTo>
                  <a:cubicBezTo>
                    <a:pt x="6023" y="4"/>
                    <a:pt x="5987" y="0"/>
                    <a:pt x="59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19" name="Google Shape;9419;p18"/>
            <p:cNvSpPr/>
            <p:nvPr/>
          </p:nvSpPr>
          <p:spPr>
            <a:xfrm>
              <a:off x="4617475" y="2698600"/>
              <a:ext cx="51500" cy="74425"/>
            </a:xfrm>
            <a:custGeom>
              <a:avLst/>
              <a:gdLst/>
              <a:ahLst/>
              <a:cxnLst/>
              <a:rect l="l" t="t" r="r" b="b"/>
              <a:pathLst>
                <a:path w="2060" h="2977" extrusionOk="0">
                  <a:moveTo>
                    <a:pt x="1311" y="0"/>
                  </a:moveTo>
                  <a:cubicBezTo>
                    <a:pt x="1243" y="0"/>
                    <a:pt x="1176" y="16"/>
                    <a:pt x="1113" y="32"/>
                  </a:cubicBezTo>
                  <a:cubicBezTo>
                    <a:pt x="1033" y="51"/>
                    <a:pt x="953" y="72"/>
                    <a:pt x="876" y="97"/>
                  </a:cubicBezTo>
                  <a:cubicBezTo>
                    <a:pt x="786" y="129"/>
                    <a:pt x="699" y="162"/>
                    <a:pt x="610" y="197"/>
                  </a:cubicBezTo>
                  <a:cubicBezTo>
                    <a:pt x="556" y="219"/>
                    <a:pt x="502" y="242"/>
                    <a:pt x="450" y="271"/>
                  </a:cubicBezTo>
                  <a:cubicBezTo>
                    <a:pt x="398" y="296"/>
                    <a:pt x="346" y="325"/>
                    <a:pt x="295" y="358"/>
                  </a:cubicBezTo>
                  <a:cubicBezTo>
                    <a:pt x="213" y="413"/>
                    <a:pt x="130" y="474"/>
                    <a:pt x="73" y="561"/>
                  </a:cubicBezTo>
                  <a:cubicBezTo>
                    <a:pt x="23" y="637"/>
                    <a:pt x="1" y="727"/>
                    <a:pt x="7" y="817"/>
                  </a:cubicBezTo>
                  <a:cubicBezTo>
                    <a:pt x="8" y="858"/>
                    <a:pt x="15" y="901"/>
                    <a:pt x="23" y="942"/>
                  </a:cubicBezTo>
                  <a:cubicBezTo>
                    <a:pt x="35" y="1023"/>
                    <a:pt x="105" y="1079"/>
                    <a:pt x="182" y="1079"/>
                  </a:cubicBezTo>
                  <a:cubicBezTo>
                    <a:pt x="193" y="1079"/>
                    <a:pt x="205" y="1078"/>
                    <a:pt x="216" y="1075"/>
                  </a:cubicBezTo>
                  <a:cubicBezTo>
                    <a:pt x="306" y="1055"/>
                    <a:pt x="361" y="963"/>
                    <a:pt x="336" y="874"/>
                  </a:cubicBezTo>
                  <a:cubicBezTo>
                    <a:pt x="335" y="871"/>
                    <a:pt x="333" y="866"/>
                    <a:pt x="333" y="863"/>
                  </a:cubicBezTo>
                  <a:cubicBezTo>
                    <a:pt x="330" y="842"/>
                    <a:pt x="325" y="822"/>
                    <a:pt x="323" y="800"/>
                  </a:cubicBezTo>
                  <a:lnTo>
                    <a:pt x="323" y="778"/>
                  </a:lnTo>
                  <a:lnTo>
                    <a:pt x="323" y="766"/>
                  </a:lnTo>
                  <a:lnTo>
                    <a:pt x="325" y="759"/>
                  </a:lnTo>
                  <a:cubicBezTo>
                    <a:pt x="327" y="754"/>
                    <a:pt x="328" y="749"/>
                    <a:pt x="330" y="746"/>
                  </a:cubicBezTo>
                  <a:lnTo>
                    <a:pt x="338" y="733"/>
                  </a:lnTo>
                  <a:cubicBezTo>
                    <a:pt x="343" y="724"/>
                    <a:pt x="350" y="716"/>
                    <a:pt x="357" y="707"/>
                  </a:cubicBezTo>
                  <a:lnTo>
                    <a:pt x="357" y="707"/>
                  </a:lnTo>
                  <a:cubicBezTo>
                    <a:pt x="356" y="709"/>
                    <a:pt x="355" y="710"/>
                    <a:pt x="354" y="711"/>
                  </a:cubicBezTo>
                  <a:cubicBezTo>
                    <a:pt x="355" y="710"/>
                    <a:pt x="356" y="708"/>
                    <a:pt x="357" y="707"/>
                  </a:cubicBezTo>
                  <a:lnTo>
                    <a:pt x="357" y="707"/>
                  </a:lnTo>
                  <a:cubicBezTo>
                    <a:pt x="357" y="707"/>
                    <a:pt x="357" y="707"/>
                    <a:pt x="357" y="707"/>
                  </a:cubicBezTo>
                  <a:lnTo>
                    <a:pt x="357" y="707"/>
                  </a:lnTo>
                  <a:cubicBezTo>
                    <a:pt x="358" y="706"/>
                    <a:pt x="360" y="705"/>
                    <a:pt x="361" y="703"/>
                  </a:cubicBezTo>
                  <a:lnTo>
                    <a:pt x="361" y="703"/>
                  </a:lnTo>
                  <a:cubicBezTo>
                    <a:pt x="360" y="705"/>
                    <a:pt x="359" y="706"/>
                    <a:pt x="357" y="707"/>
                  </a:cubicBezTo>
                  <a:lnTo>
                    <a:pt x="357" y="707"/>
                  </a:lnTo>
                  <a:cubicBezTo>
                    <a:pt x="360" y="704"/>
                    <a:pt x="363" y="700"/>
                    <a:pt x="366" y="697"/>
                  </a:cubicBezTo>
                  <a:lnTo>
                    <a:pt x="366" y="697"/>
                  </a:lnTo>
                  <a:cubicBezTo>
                    <a:pt x="365" y="699"/>
                    <a:pt x="363" y="701"/>
                    <a:pt x="361" y="703"/>
                  </a:cubicBezTo>
                  <a:lnTo>
                    <a:pt x="361" y="703"/>
                  </a:lnTo>
                  <a:cubicBezTo>
                    <a:pt x="367" y="696"/>
                    <a:pt x="374" y="690"/>
                    <a:pt x="380" y="684"/>
                  </a:cubicBezTo>
                  <a:cubicBezTo>
                    <a:pt x="406" y="664"/>
                    <a:pt x="433" y="643"/>
                    <a:pt x="460" y="624"/>
                  </a:cubicBezTo>
                  <a:cubicBezTo>
                    <a:pt x="504" y="596"/>
                    <a:pt x="548" y="570"/>
                    <a:pt x="593" y="546"/>
                  </a:cubicBezTo>
                  <a:cubicBezTo>
                    <a:pt x="688" y="499"/>
                    <a:pt x="782" y="461"/>
                    <a:pt x="881" y="421"/>
                  </a:cubicBezTo>
                  <a:cubicBezTo>
                    <a:pt x="930" y="404"/>
                    <a:pt x="979" y="388"/>
                    <a:pt x="1028" y="374"/>
                  </a:cubicBezTo>
                  <a:cubicBezTo>
                    <a:pt x="1083" y="358"/>
                    <a:pt x="1139" y="345"/>
                    <a:pt x="1194" y="331"/>
                  </a:cubicBezTo>
                  <a:cubicBezTo>
                    <a:pt x="1229" y="325"/>
                    <a:pt x="1262" y="320"/>
                    <a:pt x="1297" y="315"/>
                  </a:cubicBezTo>
                  <a:lnTo>
                    <a:pt x="1305" y="315"/>
                  </a:lnTo>
                  <a:lnTo>
                    <a:pt x="1311" y="317"/>
                  </a:lnTo>
                  <a:lnTo>
                    <a:pt x="1319" y="318"/>
                  </a:lnTo>
                  <a:lnTo>
                    <a:pt x="1329" y="323"/>
                  </a:lnTo>
                  <a:lnTo>
                    <a:pt x="1325" y="320"/>
                  </a:lnTo>
                  <a:lnTo>
                    <a:pt x="1325" y="320"/>
                  </a:lnTo>
                  <a:lnTo>
                    <a:pt x="1333" y="325"/>
                  </a:lnTo>
                  <a:lnTo>
                    <a:pt x="1343" y="333"/>
                  </a:lnTo>
                  <a:cubicBezTo>
                    <a:pt x="1343" y="336"/>
                    <a:pt x="1343" y="337"/>
                    <a:pt x="1343" y="341"/>
                  </a:cubicBezTo>
                  <a:cubicBezTo>
                    <a:pt x="1343" y="355"/>
                    <a:pt x="1343" y="368"/>
                    <a:pt x="1341" y="382"/>
                  </a:cubicBezTo>
                  <a:lnTo>
                    <a:pt x="1341" y="371"/>
                  </a:lnTo>
                  <a:cubicBezTo>
                    <a:pt x="1341" y="371"/>
                    <a:pt x="1341" y="371"/>
                    <a:pt x="1341" y="369"/>
                  </a:cubicBezTo>
                  <a:lnTo>
                    <a:pt x="1341" y="360"/>
                  </a:lnTo>
                  <a:lnTo>
                    <a:pt x="1338" y="380"/>
                  </a:lnTo>
                  <a:cubicBezTo>
                    <a:pt x="1332" y="415"/>
                    <a:pt x="1322" y="447"/>
                    <a:pt x="1313" y="482"/>
                  </a:cubicBezTo>
                  <a:cubicBezTo>
                    <a:pt x="1294" y="535"/>
                    <a:pt x="1272" y="588"/>
                    <a:pt x="1246" y="640"/>
                  </a:cubicBezTo>
                  <a:cubicBezTo>
                    <a:pt x="1196" y="738"/>
                    <a:pt x="1137" y="835"/>
                    <a:pt x="1077" y="930"/>
                  </a:cubicBezTo>
                  <a:cubicBezTo>
                    <a:pt x="1048" y="969"/>
                    <a:pt x="1022" y="1010"/>
                    <a:pt x="991" y="1048"/>
                  </a:cubicBezTo>
                  <a:cubicBezTo>
                    <a:pt x="952" y="1096"/>
                    <a:pt x="908" y="1146"/>
                    <a:pt x="900" y="1210"/>
                  </a:cubicBezTo>
                  <a:cubicBezTo>
                    <a:pt x="893" y="1264"/>
                    <a:pt x="906" y="1316"/>
                    <a:pt x="939" y="1359"/>
                  </a:cubicBezTo>
                  <a:cubicBezTo>
                    <a:pt x="999" y="1436"/>
                    <a:pt x="1109" y="1439"/>
                    <a:pt x="1197" y="1447"/>
                  </a:cubicBezTo>
                  <a:cubicBezTo>
                    <a:pt x="1261" y="1453"/>
                    <a:pt x="1325" y="1457"/>
                    <a:pt x="1387" y="1466"/>
                  </a:cubicBezTo>
                  <a:cubicBezTo>
                    <a:pt x="1414" y="1472"/>
                    <a:pt x="1441" y="1479"/>
                    <a:pt x="1466" y="1487"/>
                  </a:cubicBezTo>
                  <a:cubicBezTo>
                    <a:pt x="1479" y="1491"/>
                    <a:pt x="1492" y="1496"/>
                    <a:pt x="1503" y="1503"/>
                  </a:cubicBezTo>
                  <a:cubicBezTo>
                    <a:pt x="1514" y="1509"/>
                    <a:pt x="1527" y="1515"/>
                    <a:pt x="1534" y="1522"/>
                  </a:cubicBezTo>
                  <a:cubicBezTo>
                    <a:pt x="1542" y="1526"/>
                    <a:pt x="1550" y="1533"/>
                    <a:pt x="1558" y="1539"/>
                  </a:cubicBezTo>
                  <a:cubicBezTo>
                    <a:pt x="1568" y="1548"/>
                    <a:pt x="1577" y="1558"/>
                    <a:pt x="1587" y="1567"/>
                  </a:cubicBezTo>
                  <a:cubicBezTo>
                    <a:pt x="1599" y="1583"/>
                    <a:pt x="1610" y="1596"/>
                    <a:pt x="1621" y="1613"/>
                  </a:cubicBezTo>
                  <a:cubicBezTo>
                    <a:pt x="1634" y="1632"/>
                    <a:pt x="1645" y="1651"/>
                    <a:pt x="1656" y="1672"/>
                  </a:cubicBezTo>
                  <a:cubicBezTo>
                    <a:pt x="1661" y="1683"/>
                    <a:pt x="1667" y="1694"/>
                    <a:pt x="1672" y="1707"/>
                  </a:cubicBezTo>
                  <a:cubicBezTo>
                    <a:pt x="1680" y="1732"/>
                    <a:pt x="1688" y="1759"/>
                    <a:pt x="1694" y="1786"/>
                  </a:cubicBezTo>
                  <a:cubicBezTo>
                    <a:pt x="1699" y="1806"/>
                    <a:pt x="1704" y="1829"/>
                    <a:pt x="1704" y="1849"/>
                  </a:cubicBezTo>
                  <a:lnTo>
                    <a:pt x="1704" y="1909"/>
                  </a:lnTo>
                  <a:cubicBezTo>
                    <a:pt x="1702" y="1935"/>
                    <a:pt x="1699" y="1958"/>
                    <a:pt x="1694" y="1984"/>
                  </a:cubicBezTo>
                  <a:cubicBezTo>
                    <a:pt x="1690" y="2004"/>
                    <a:pt x="1685" y="2025"/>
                    <a:pt x="1678" y="2046"/>
                  </a:cubicBezTo>
                  <a:cubicBezTo>
                    <a:pt x="1667" y="2074"/>
                    <a:pt x="1656" y="2103"/>
                    <a:pt x="1644" y="2129"/>
                  </a:cubicBezTo>
                  <a:cubicBezTo>
                    <a:pt x="1629" y="2153"/>
                    <a:pt x="1618" y="2175"/>
                    <a:pt x="1601" y="2201"/>
                  </a:cubicBezTo>
                  <a:cubicBezTo>
                    <a:pt x="1582" y="2226"/>
                    <a:pt x="1564" y="2251"/>
                    <a:pt x="1544" y="2277"/>
                  </a:cubicBezTo>
                  <a:cubicBezTo>
                    <a:pt x="1515" y="2308"/>
                    <a:pt x="1484" y="2338"/>
                    <a:pt x="1452" y="2368"/>
                  </a:cubicBezTo>
                  <a:cubicBezTo>
                    <a:pt x="1401" y="2413"/>
                    <a:pt x="1348" y="2454"/>
                    <a:pt x="1292" y="2492"/>
                  </a:cubicBezTo>
                  <a:lnTo>
                    <a:pt x="1310" y="2481"/>
                  </a:lnTo>
                  <a:lnTo>
                    <a:pt x="1310" y="2481"/>
                  </a:lnTo>
                  <a:cubicBezTo>
                    <a:pt x="1240" y="2528"/>
                    <a:pt x="1170" y="2569"/>
                    <a:pt x="1098" y="2609"/>
                  </a:cubicBezTo>
                  <a:cubicBezTo>
                    <a:pt x="1060" y="2628"/>
                    <a:pt x="1023" y="2645"/>
                    <a:pt x="984" y="2661"/>
                  </a:cubicBezTo>
                  <a:cubicBezTo>
                    <a:pt x="901" y="2698"/>
                    <a:pt x="863" y="2793"/>
                    <a:pt x="898" y="2877"/>
                  </a:cubicBezTo>
                  <a:cubicBezTo>
                    <a:pt x="924" y="2937"/>
                    <a:pt x="986" y="2976"/>
                    <a:pt x="1051" y="2976"/>
                  </a:cubicBezTo>
                  <a:cubicBezTo>
                    <a:pt x="1052" y="2976"/>
                    <a:pt x="1053" y="2976"/>
                    <a:pt x="1055" y="2976"/>
                  </a:cubicBezTo>
                  <a:cubicBezTo>
                    <a:pt x="1077" y="2976"/>
                    <a:pt x="1099" y="2972"/>
                    <a:pt x="1118" y="2964"/>
                  </a:cubicBezTo>
                  <a:cubicBezTo>
                    <a:pt x="1259" y="2899"/>
                    <a:pt x="1392" y="2820"/>
                    <a:pt x="1514" y="2728"/>
                  </a:cubicBezTo>
                  <a:cubicBezTo>
                    <a:pt x="1745" y="2557"/>
                    <a:pt x="1951" y="2334"/>
                    <a:pt x="2006" y="2042"/>
                  </a:cubicBezTo>
                  <a:cubicBezTo>
                    <a:pt x="2060" y="1756"/>
                    <a:pt x="1959" y="1447"/>
                    <a:pt x="1724" y="1268"/>
                  </a:cubicBezTo>
                  <a:cubicBezTo>
                    <a:pt x="1607" y="1178"/>
                    <a:pt x="1462" y="1156"/>
                    <a:pt x="1318" y="1138"/>
                  </a:cubicBezTo>
                  <a:cubicBezTo>
                    <a:pt x="1337" y="1112"/>
                    <a:pt x="1354" y="1085"/>
                    <a:pt x="1370" y="1056"/>
                  </a:cubicBezTo>
                  <a:cubicBezTo>
                    <a:pt x="1432" y="955"/>
                    <a:pt x="1493" y="852"/>
                    <a:pt x="1544" y="746"/>
                  </a:cubicBezTo>
                  <a:cubicBezTo>
                    <a:pt x="1571" y="687"/>
                    <a:pt x="1596" y="627"/>
                    <a:pt x="1617" y="565"/>
                  </a:cubicBezTo>
                  <a:cubicBezTo>
                    <a:pt x="1636" y="512"/>
                    <a:pt x="1648" y="456"/>
                    <a:pt x="1656" y="399"/>
                  </a:cubicBezTo>
                  <a:cubicBezTo>
                    <a:pt x="1661" y="314"/>
                    <a:pt x="1659" y="214"/>
                    <a:pt x="1601" y="144"/>
                  </a:cubicBezTo>
                  <a:cubicBezTo>
                    <a:pt x="1539" y="73"/>
                    <a:pt x="1460" y="16"/>
                    <a:pt x="1363" y="3"/>
                  </a:cubicBezTo>
                  <a:cubicBezTo>
                    <a:pt x="1346" y="1"/>
                    <a:pt x="1329" y="0"/>
                    <a:pt x="1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0" name="Google Shape;9420;p18"/>
            <p:cNvSpPr/>
            <p:nvPr/>
          </p:nvSpPr>
          <p:spPr>
            <a:xfrm>
              <a:off x="4735175" y="2688550"/>
              <a:ext cx="29825" cy="58350"/>
            </a:xfrm>
            <a:custGeom>
              <a:avLst/>
              <a:gdLst/>
              <a:ahLst/>
              <a:cxnLst/>
              <a:rect l="l" t="t" r="r" b="b"/>
              <a:pathLst>
                <a:path w="1193" h="2334" extrusionOk="0">
                  <a:moveTo>
                    <a:pt x="200" y="1"/>
                  </a:moveTo>
                  <a:cubicBezTo>
                    <a:pt x="185" y="1"/>
                    <a:pt x="170" y="3"/>
                    <a:pt x="155" y="7"/>
                  </a:cubicBezTo>
                  <a:cubicBezTo>
                    <a:pt x="81" y="30"/>
                    <a:pt x="26" y="95"/>
                    <a:pt x="15" y="174"/>
                  </a:cubicBezTo>
                  <a:cubicBezTo>
                    <a:pt x="0" y="280"/>
                    <a:pt x="21" y="391"/>
                    <a:pt x="43" y="496"/>
                  </a:cubicBezTo>
                  <a:cubicBezTo>
                    <a:pt x="68" y="605"/>
                    <a:pt x="100" y="714"/>
                    <a:pt x="140" y="819"/>
                  </a:cubicBezTo>
                  <a:cubicBezTo>
                    <a:pt x="198" y="980"/>
                    <a:pt x="266" y="1137"/>
                    <a:pt x="344" y="1290"/>
                  </a:cubicBezTo>
                  <a:cubicBezTo>
                    <a:pt x="513" y="1618"/>
                    <a:pt x="694" y="1939"/>
                    <a:pt x="882" y="2256"/>
                  </a:cubicBezTo>
                  <a:cubicBezTo>
                    <a:pt x="911" y="2303"/>
                    <a:pt x="961" y="2332"/>
                    <a:pt x="1017" y="2334"/>
                  </a:cubicBezTo>
                  <a:cubicBezTo>
                    <a:pt x="1043" y="2334"/>
                    <a:pt x="1070" y="2326"/>
                    <a:pt x="1096" y="2311"/>
                  </a:cubicBezTo>
                  <a:cubicBezTo>
                    <a:pt x="1169" y="2267"/>
                    <a:pt x="1192" y="2170"/>
                    <a:pt x="1150" y="2096"/>
                  </a:cubicBezTo>
                  <a:cubicBezTo>
                    <a:pt x="963" y="1778"/>
                    <a:pt x="778" y="1458"/>
                    <a:pt x="608" y="1130"/>
                  </a:cubicBezTo>
                  <a:cubicBezTo>
                    <a:pt x="578" y="1064"/>
                    <a:pt x="543" y="1001"/>
                    <a:pt x="516" y="933"/>
                  </a:cubicBezTo>
                  <a:cubicBezTo>
                    <a:pt x="488" y="865"/>
                    <a:pt x="461" y="793"/>
                    <a:pt x="434" y="725"/>
                  </a:cubicBezTo>
                  <a:cubicBezTo>
                    <a:pt x="402" y="635"/>
                    <a:pt x="375" y="542"/>
                    <a:pt x="353" y="448"/>
                  </a:cubicBezTo>
                  <a:cubicBezTo>
                    <a:pt x="349" y="421"/>
                    <a:pt x="344" y="396"/>
                    <a:pt x="339" y="369"/>
                  </a:cubicBezTo>
                  <a:cubicBezTo>
                    <a:pt x="347" y="364"/>
                    <a:pt x="353" y="360"/>
                    <a:pt x="361" y="355"/>
                  </a:cubicBezTo>
                  <a:cubicBezTo>
                    <a:pt x="428" y="303"/>
                    <a:pt x="445" y="197"/>
                    <a:pt x="388" y="130"/>
                  </a:cubicBezTo>
                  <a:cubicBezTo>
                    <a:pt x="379" y="119"/>
                    <a:pt x="369" y="108"/>
                    <a:pt x="360" y="97"/>
                  </a:cubicBezTo>
                  <a:cubicBezTo>
                    <a:pt x="337" y="67"/>
                    <a:pt x="311" y="41"/>
                    <a:pt x="280" y="22"/>
                  </a:cubicBezTo>
                  <a:cubicBezTo>
                    <a:pt x="256" y="8"/>
                    <a:pt x="228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1" name="Google Shape;9421;p18"/>
            <p:cNvSpPr/>
            <p:nvPr/>
          </p:nvSpPr>
          <p:spPr>
            <a:xfrm>
              <a:off x="4716575" y="2682425"/>
              <a:ext cx="63775" cy="92325"/>
            </a:xfrm>
            <a:custGeom>
              <a:avLst/>
              <a:gdLst/>
              <a:ahLst/>
              <a:cxnLst/>
              <a:rect l="l" t="t" r="r" b="b"/>
              <a:pathLst>
                <a:path w="2551" h="3693" extrusionOk="0">
                  <a:moveTo>
                    <a:pt x="2081" y="550"/>
                  </a:moveTo>
                  <a:cubicBezTo>
                    <a:pt x="2078" y="554"/>
                    <a:pt x="2074" y="558"/>
                    <a:pt x="2071" y="562"/>
                  </a:cubicBezTo>
                  <a:cubicBezTo>
                    <a:pt x="2074" y="558"/>
                    <a:pt x="2078" y="555"/>
                    <a:pt x="2081" y="550"/>
                  </a:cubicBezTo>
                  <a:close/>
                  <a:moveTo>
                    <a:pt x="2367" y="0"/>
                  </a:moveTo>
                  <a:cubicBezTo>
                    <a:pt x="2345" y="0"/>
                    <a:pt x="2323" y="5"/>
                    <a:pt x="2302" y="14"/>
                  </a:cubicBezTo>
                  <a:cubicBezTo>
                    <a:pt x="2210" y="57"/>
                    <a:pt x="2117" y="96"/>
                    <a:pt x="2036" y="158"/>
                  </a:cubicBezTo>
                  <a:cubicBezTo>
                    <a:pt x="1900" y="261"/>
                    <a:pt x="1789" y="396"/>
                    <a:pt x="1693" y="536"/>
                  </a:cubicBezTo>
                  <a:cubicBezTo>
                    <a:pt x="1590" y="685"/>
                    <a:pt x="1498" y="839"/>
                    <a:pt x="1401" y="991"/>
                  </a:cubicBezTo>
                  <a:cubicBezTo>
                    <a:pt x="1333" y="1103"/>
                    <a:pt x="1267" y="1219"/>
                    <a:pt x="1200" y="1333"/>
                  </a:cubicBezTo>
                  <a:cubicBezTo>
                    <a:pt x="1142" y="1434"/>
                    <a:pt x="1081" y="1537"/>
                    <a:pt x="1023" y="1638"/>
                  </a:cubicBezTo>
                  <a:cubicBezTo>
                    <a:pt x="852" y="1933"/>
                    <a:pt x="679" y="2226"/>
                    <a:pt x="501" y="2515"/>
                  </a:cubicBezTo>
                  <a:cubicBezTo>
                    <a:pt x="410" y="2661"/>
                    <a:pt x="330" y="2813"/>
                    <a:pt x="250" y="2965"/>
                  </a:cubicBezTo>
                  <a:cubicBezTo>
                    <a:pt x="167" y="3134"/>
                    <a:pt x="94" y="3310"/>
                    <a:pt x="30" y="3487"/>
                  </a:cubicBezTo>
                  <a:cubicBezTo>
                    <a:pt x="0" y="3565"/>
                    <a:pt x="37" y="3650"/>
                    <a:pt x="113" y="3683"/>
                  </a:cubicBezTo>
                  <a:lnTo>
                    <a:pt x="111" y="3682"/>
                  </a:lnTo>
                  <a:lnTo>
                    <a:pt x="111" y="3682"/>
                  </a:lnTo>
                  <a:cubicBezTo>
                    <a:pt x="129" y="3689"/>
                    <a:pt x="148" y="3692"/>
                    <a:pt x="166" y="3692"/>
                  </a:cubicBezTo>
                  <a:cubicBezTo>
                    <a:pt x="225" y="3692"/>
                    <a:pt x="282" y="3658"/>
                    <a:pt x="306" y="3600"/>
                  </a:cubicBezTo>
                  <a:cubicBezTo>
                    <a:pt x="337" y="3513"/>
                    <a:pt x="366" y="3425"/>
                    <a:pt x="402" y="3338"/>
                  </a:cubicBezTo>
                  <a:cubicBezTo>
                    <a:pt x="429" y="3275"/>
                    <a:pt x="458" y="3212"/>
                    <a:pt x="485" y="3147"/>
                  </a:cubicBezTo>
                  <a:cubicBezTo>
                    <a:pt x="529" y="3060"/>
                    <a:pt x="572" y="2971"/>
                    <a:pt x="621" y="2887"/>
                  </a:cubicBezTo>
                  <a:cubicBezTo>
                    <a:pt x="678" y="2789"/>
                    <a:pt x="735" y="2691"/>
                    <a:pt x="795" y="2591"/>
                  </a:cubicBezTo>
                  <a:cubicBezTo>
                    <a:pt x="983" y="2283"/>
                    <a:pt x="1172" y="1974"/>
                    <a:pt x="1357" y="1662"/>
                  </a:cubicBezTo>
                  <a:cubicBezTo>
                    <a:pt x="1444" y="1515"/>
                    <a:pt x="1534" y="1368"/>
                    <a:pt x="1621" y="1220"/>
                  </a:cubicBezTo>
                  <a:cubicBezTo>
                    <a:pt x="1700" y="1089"/>
                    <a:pt x="1787" y="961"/>
                    <a:pt x="1868" y="833"/>
                  </a:cubicBezTo>
                  <a:cubicBezTo>
                    <a:pt x="1935" y="733"/>
                    <a:pt x="2008" y="638"/>
                    <a:pt x="2084" y="546"/>
                  </a:cubicBezTo>
                  <a:lnTo>
                    <a:pt x="2084" y="546"/>
                  </a:lnTo>
                  <a:cubicBezTo>
                    <a:pt x="2083" y="548"/>
                    <a:pt x="2082" y="549"/>
                    <a:pt x="2081" y="550"/>
                  </a:cubicBezTo>
                  <a:lnTo>
                    <a:pt x="2081" y="550"/>
                  </a:lnTo>
                  <a:cubicBezTo>
                    <a:pt x="2110" y="518"/>
                    <a:pt x="2140" y="489"/>
                    <a:pt x="2172" y="459"/>
                  </a:cubicBezTo>
                  <a:cubicBezTo>
                    <a:pt x="2194" y="438"/>
                    <a:pt x="2218" y="421"/>
                    <a:pt x="2243" y="404"/>
                  </a:cubicBezTo>
                  <a:cubicBezTo>
                    <a:pt x="2259" y="392"/>
                    <a:pt x="2275" y="383"/>
                    <a:pt x="2291" y="373"/>
                  </a:cubicBezTo>
                  <a:cubicBezTo>
                    <a:pt x="2337" y="351"/>
                    <a:pt x="2384" y="332"/>
                    <a:pt x="2430" y="312"/>
                  </a:cubicBezTo>
                  <a:cubicBezTo>
                    <a:pt x="2512" y="277"/>
                    <a:pt x="2550" y="182"/>
                    <a:pt x="2516" y="100"/>
                  </a:cubicBezTo>
                  <a:cubicBezTo>
                    <a:pt x="2489" y="37"/>
                    <a:pt x="2429" y="0"/>
                    <a:pt x="2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2" name="Google Shape;9422;p18"/>
            <p:cNvSpPr/>
            <p:nvPr/>
          </p:nvSpPr>
          <p:spPr>
            <a:xfrm>
              <a:off x="3982775" y="2920850"/>
              <a:ext cx="76750" cy="214625"/>
            </a:xfrm>
            <a:custGeom>
              <a:avLst/>
              <a:gdLst/>
              <a:ahLst/>
              <a:cxnLst/>
              <a:rect l="l" t="t" r="r" b="b"/>
              <a:pathLst>
                <a:path w="3070" h="8585" extrusionOk="0">
                  <a:moveTo>
                    <a:pt x="2477" y="1"/>
                  </a:moveTo>
                  <a:cubicBezTo>
                    <a:pt x="2407" y="1"/>
                    <a:pt x="2336" y="11"/>
                    <a:pt x="2275" y="42"/>
                  </a:cubicBezTo>
                  <a:cubicBezTo>
                    <a:pt x="2193" y="80"/>
                    <a:pt x="2119" y="135"/>
                    <a:pt x="2058" y="201"/>
                  </a:cubicBezTo>
                  <a:cubicBezTo>
                    <a:pt x="1933" y="341"/>
                    <a:pt x="1843" y="510"/>
                    <a:pt x="1769" y="681"/>
                  </a:cubicBezTo>
                  <a:cubicBezTo>
                    <a:pt x="1561" y="1165"/>
                    <a:pt x="1481" y="1697"/>
                    <a:pt x="1457" y="2221"/>
                  </a:cubicBezTo>
                  <a:cubicBezTo>
                    <a:pt x="1443" y="2511"/>
                    <a:pt x="1449" y="2799"/>
                    <a:pt x="1451" y="3089"/>
                  </a:cubicBezTo>
                  <a:cubicBezTo>
                    <a:pt x="1451" y="3173"/>
                    <a:pt x="1459" y="3258"/>
                    <a:pt x="1463" y="3342"/>
                  </a:cubicBezTo>
                  <a:cubicBezTo>
                    <a:pt x="1466" y="3424"/>
                    <a:pt x="1470" y="3508"/>
                    <a:pt x="1476" y="3592"/>
                  </a:cubicBezTo>
                  <a:cubicBezTo>
                    <a:pt x="1490" y="3782"/>
                    <a:pt x="1504" y="3974"/>
                    <a:pt x="1519" y="4164"/>
                  </a:cubicBezTo>
                  <a:cubicBezTo>
                    <a:pt x="1550" y="4542"/>
                    <a:pt x="1584" y="4920"/>
                    <a:pt x="1603" y="5300"/>
                  </a:cubicBezTo>
                  <a:cubicBezTo>
                    <a:pt x="1614" y="5509"/>
                    <a:pt x="1622" y="5718"/>
                    <a:pt x="1628" y="5927"/>
                  </a:cubicBezTo>
                  <a:cubicBezTo>
                    <a:pt x="1633" y="6106"/>
                    <a:pt x="1629" y="6283"/>
                    <a:pt x="1625" y="6462"/>
                  </a:cubicBezTo>
                  <a:cubicBezTo>
                    <a:pt x="1622" y="6525"/>
                    <a:pt x="1617" y="6589"/>
                    <a:pt x="1612" y="6651"/>
                  </a:cubicBezTo>
                  <a:cubicBezTo>
                    <a:pt x="1609" y="6711"/>
                    <a:pt x="1609" y="6769"/>
                    <a:pt x="1601" y="6829"/>
                  </a:cubicBezTo>
                  <a:cubicBezTo>
                    <a:pt x="1577" y="7011"/>
                    <a:pt x="1557" y="7193"/>
                    <a:pt x="1523" y="7374"/>
                  </a:cubicBezTo>
                  <a:cubicBezTo>
                    <a:pt x="1508" y="7455"/>
                    <a:pt x="1489" y="7535"/>
                    <a:pt x="1465" y="7615"/>
                  </a:cubicBezTo>
                  <a:cubicBezTo>
                    <a:pt x="1444" y="7675"/>
                    <a:pt x="1421" y="7733"/>
                    <a:pt x="1394" y="7792"/>
                  </a:cubicBezTo>
                  <a:cubicBezTo>
                    <a:pt x="1367" y="7844"/>
                    <a:pt x="1338" y="7896"/>
                    <a:pt x="1307" y="7947"/>
                  </a:cubicBezTo>
                  <a:cubicBezTo>
                    <a:pt x="1283" y="7982"/>
                    <a:pt x="1257" y="8015"/>
                    <a:pt x="1231" y="8047"/>
                  </a:cubicBezTo>
                  <a:cubicBezTo>
                    <a:pt x="1213" y="8066"/>
                    <a:pt x="1196" y="8085"/>
                    <a:pt x="1175" y="8104"/>
                  </a:cubicBezTo>
                  <a:cubicBezTo>
                    <a:pt x="1158" y="8118"/>
                    <a:pt x="1140" y="8134"/>
                    <a:pt x="1121" y="8145"/>
                  </a:cubicBezTo>
                  <a:cubicBezTo>
                    <a:pt x="1102" y="8158"/>
                    <a:pt x="1085" y="8169"/>
                    <a:pt x="1064" y="8180"/>
                  </a:cubicBezTo>
                  <a:cubicBezTo>
                    <a:pt x="1044" y="8189"/>
                    <a:pt x="1023" y="8197"/>
                    <a:pt x="1003" y="8205"/>
                  </a:cubicBezTo>
                  <a:cubicBezTo>
                    <a:pt x="987" y="8210"/>
                    <a:pt x="973" y="8215"/>
                    <a:pt x="958" y="8218"/>
                  </a:cubicBezTo>
                  <a:cubicBezTo>
                    <a:pt x="936" y="8222"/>
                    <a:pt x="914" y="8226"/>
                    <a:pt x="892" y="8227"/>
                  </a:cubicBezTo>
                  <a:lnTo>
                    <a:pt x="848" y="8227"/>
                  </a:lnTo>
                  <a:cubicBezTo>
                    <a:pt x="824" y="8226"/>
                    <a:pt x="797" y="8226"/>
                    <a:pt x="775" y="8221"/>
                  </a:cubicBezTo>
                  <a:cubicBezTo>
                    <a:pt x="753" y="8215"/>
                    <a:pt x="732" y="8211"/>
                    <a:pt x="710" y="8203"/>
                  </a:cubicBezTo>
                  <a:cubicBezTo>
                    <a:pt x="686" y="8194"/>
                    <a:pt x="662" y="8188"/>
                    <a:pt x="642" y="8177"/>
                  </a:cubicBezTo>
                  <a:cubicBezTo>
                    <a:pt x="620" y="8164"/>
                    <a:pt x="597" y="8153"/>
                    <a:pt x="578" y="8140"/>
                  </a:cubicBezTo>
                  <a:cubicBezTo>
                    <a:pt x="559" y="8126"/>
                    <a:pt x="540" y="8113"/>
                    <a:pt x="523" y="8099"/>
                  </a:cubicBezTo>
                  <a:cubicBezTo>
                    <a:pt x="507" y="8083"/>
                    <a:pt x="490" y="8069"/>
                    <a:pt x="474" y="8050"/>
                  </a:cubicBezTo>
                  <a:cubicBezTo>
                    <a:pt x="460" y="8032"/>
                    <a:pt x="445" y="8015"/>
                    <a:pt x="431" y="7996"/>
                  </a:cubicBezTo>
                  <a:cubicBezTo>
                    <a:pt x="422" y="7980"/>
                    <a:pt x="411" y="7964"/>
                    <a:pt x="403" y="7950"/>
                  </a:cubicBezTo>
                  <a:cubicBezTo>
                    <a:pt x="396" y="7936"/>
                    <a:pt x="390" y="7920"/>
                    <a:pt x="384" y="7906"/>
                  </a:cubicBezTo>
                  <a:cubicBezTo>
                    <a:pt x="377" y="7885"/>
                    <a:pt x="371" y="7865"/>
                    <a:pt x="366" y="7846"/>
                  </a:cubicBezTo>
                  <a:cubicBezTo>
                    <a:pt x="365" y="7831"/>
                    <a:pt x="363" y="7819"/>
                    <a:pt x="362" y="7806"/>
                  </a:cubicBezTo>
                  <a:lnTo>
                    <a:pt x="362" y="7748"/>
                  </a:lnTo>
                  <a:cubicBezTo>
                    <a:pt x="362" y="7733"/>
                    <a:pt x="363" y="7721"/>
                    <a:pt x="366" y="7706"/>
                  </a:cubicBezTo>
                  <a:cubicBezTo>
                    <a:pt x="373" y="7672"/>
                    <a:pt x="382" y="7637"/>
                    <a:pt x="392" y="7602"/>
                  </a:cubicBezTo>
                  <a:cubicBezTo>
                    <a:pt x="403" y="7572"/>
                    <a:pt x="415" y="7542"/>
                    <a:pt x="430" y="7513"/>
                  </a:cubicBezTo>
                  <a:cubicBezTo>
                    <a:pt x="491" y="7390"/>
                    <a:pt x="561" y="7271"/>
                    <a:pt x="637" y="7155"/>
                  </a:cubicBezTo>
                  <a:cubicBezTo>
                    <a:pt x="688" y="7075"/>
                    <a:pt x="651" y="6964"/>
                    <a:pt x="572" y="6918"/>
                  </a:cubicBezTo>
                  <a:cubicBezTo>
                    <a:pt x="547" y="6903"/>
                    <a:pt x="517" y="6896"/>
                    <a:pt x="486" y="6896"/>
                  </a:cubicBezTo>
                  <a:cubicBezTo>
                    <a:pt x="433" y="6896"/>
                    <a:pt x="379" y="6919"/>
                    <a:pt x="349" y="6964"/>
                  </a:cubicBezTo>
                  <a:cubicBezTo>
                    <a:pt x="240" y="7125"/>
                    <a:pt x="126" y="7293"/>
                    <a:pt x="58" y="7477"/>
                  </a:cubicBezTo>
                  <a:cubicBezTo>
                    <a:pt x="21" y="7570"/>
                    <a:pt x="2" y="7670"/>
                    <a:pt x="1" y="7770"/>
                  </a:cubicBezTo>
                  <a:cubicBezTo>
                    <a:pt x="1" y="7850"/>
                    <a:pt x="13" y="7930"/>
                    <a:pt x="39" y="8007"/>
                  </a:cubicBezTo>
                  <a:cubicBezTo>
                    <a:pt x="92" y="8183"/>
                    <a:pt x="224" y="8332"/>
                    <a:pt x="373" y="8435"/>
                  </a:cubicBezTo>
                  <a:cubicBezTo>
                    <a:pt x="518" y="8533"/>
                    <a:pt x="689" y="8585"/>
                    <a:pt x="866" y="8585"/>
                  </a:cubicBezTo>
                  <a:lnTo>
                    <a:pt x="909" y="8585"/>
                  </a:lnTo>
                  <a:cubicBezTo>
                    <a:pt x="1098" y="8571"/>
                    <a:pt x="1276" y="8492"/>
                    <a:pt x="1414" y="8360"/>
                  </a:cubicBezTo>
                  <a:cubicBezTo>
                    <a:pt x="1546" y="8234"/>
                    <a:pt x="1642" y="8075"/>
                    <a:pt x="1715" y="7911"/>
                  </a:cubicBezTo>
                  <a:cubicBezTo>
                    <a:pt x="1835" y="7635"/>
                    <a:pt x="1872" y="7338"/>
                    <a:pt x="1905" y="7042"/>
                  </a:cubicBezTo>
                  <a:cubicBezTo>
                    <a:pt x="1914" y="6959"/>
                    <a:pt x="1924" y="6878"/>
                    <a:pt x="1929" y="6796"/>
                  </a:cubicBezTo>
                  <a:cubicBezTo>
                    <a:pt x="1935" y="6690"/>
                    <a:pt x="1941" y="6586"/>
                    <a:pt x="1948" y="6480"/>
                  </a:cubicBezTo>
                  <a:cubicBezTo>
                    <a:pt x="1952" y="6372"/>
                    <a:pt x="1949" y="6264"/>
                    <a:pt x="1949" y="6157"/>
                  </a:cubicBezTo>
                  <a:cubicBezTo>
                    <a:pt x="1951" y="6084"/>
                    <a:pt x="1949" y="6009"/>
                    <a:pt x="1948" y="5937"/>
                  </a:cubicBezTo>
                  <a:cubicBezTo>
                    <a:pt x="1941" y="5726"/>
                    <a:pt x="1933" y="5517"/>
                    <a:pt x="1922" y="5308"/>
                  </a:cubicBezTo>
                  <a:cubicBezTo>
                    <a:pt x="1913" y="5118"/>
                    <a:pt x="1899" y="4930"/>
                    <a:pt x="1886" y="4740"/>
                  </a:cubicBezTo>
                  <a:cubicBezTo>
                    <a:pt x="1859" y="4358"/>
                    <a:pt x="1829" y="3978"/>
                    <a:pt x="1802" y="3599"/>
                  </a:cubicBezTo>
                  <a:cubicBezTo>
                    <a:pt x="1797" y="3521"/>
                    <a:pt x="1796" y="3445"/>
                    <a:pt x="1791" y="3369"/>
                  </a:cubicBezTo>
                  <a:cubicBezTo>
                    <a:pt x="1788" y="3277"/>
                    <a:pt x="1780" y="3185"/>
                    <a:pt x="1780" y="3092"/>
                  </a:cubicBezTo>
                  <a:cubicBezTo>
                    <a:pt x="1780" y="2828"/>
                    <a:pt x="1778" y="2563"/>
                    <a:pt x="1789" y="2299"/>
                  </a:cubicBezTo>
                  <a:lnTo>
                    <a:pt x="1789" y="2293"/>
                  </a:lnTo>
                  <a:lnTo>
                    <a:pt x="1789" y="2285"/>
                  </a:lnTo>
                  <a:cubicBezTo>
                    <a:pt x="1802" y="2046"/>
                    <a:pt x="1828" y="1808"/>
                    <a:pt x="1869" y="1573"/>
                  </a:cubicBezTo>
                  <a:lnTo>
                    <a:pt x="1869" y="1573"/>
                  </a:lnTo>
                  <a:cubicBezTo>
                    <a:pt x="1870" y="1571"/>
                    <a:pt x="1870" y="1569"/>
                    <a:pt x="1870" y="1566"/>
                  </a:cubicBezTo>
                  <a:lnTo>
                    <a:pt x="1870" y="1566"/>
                  </a:lnTo>
                  <a:cubicBezTo>
                    <a:pt x="1870" y="1567"/>
                    <a:pt x="1870" y="1568"/>
                    <a:pt x="1870" y="1569"/>
                  </a:cubicBezTo>
                  <a:lnTo>
                    <a:pt x="1870" y="1569"/>
                  </a:lnTo>
                  <a:cubicBezTo>
                    <a:pt x="1870" y="1568"/>
                    <a:pt x="1870" y="1567"/>
                    <a:pt x="1870" y="1566"/>
                  </a:cubicBezTo>
                  <a:lnTo>
                    <a:pt x="1870" y="1566"/>
                  </a:lnTo>
                  <a:cubicBezTo>
                    <a:pt x="1870" y="1566"/>
                    <a:pt x="1870" y="1566"/>
                    <a:pt x="1870" y="1566"/>
                  </a:cubicBezTo>
                  <a:lnTo>
                    <a:pt x="1870" y="1566"/>
                  </a:lnTo>
                  <a:cubicBezTo>
                    <a:pt x="1870" y="1566"/>
                    <a:pt x="1870" y="1566"/>
                    <a:pt x="1870" y="1566"/>
                  </a:cubicBezTo>
                  <a:lnTo>
                    <a:pt x="1870" y="1566"/>
                  </a:lnTo>
                  <a:cubicBezTo>
                    <a:pt x="1870" y="1566"/>
                    <a:pt x="1870" y="1566"/>
                    <a:pt x="1870" y="1566"/>
                  </a:cubicBezTo>
                  <a:lnTo>
                    <a:pt x="1870" y="1566"/>
                  </a:lnTo>
                  <a:cubicBezTo>
                    <a:pt x="1870" y="1565"/>
                    <a:pt x="1870" y="1565"/>
                    <a:pt x="1870" y="1564"/>
                  </a:cubicBezTo>
                  <a:cubicBezTo>
                    <a:pt x="1871" y="1563"/>
                    <a:pt x="1871" y="1561"/>
                    <a:pt x="1872" y="1559"/>
                  </a:cubicBezTo>
                  <a:lnTo>
                    <a:pt x="1872" y="1559"/>
                  </a:lnTo>
                  <a:cubicBezTo>
                    <a:pt x="1872" y="1559"/>
                    <a:pt x="1872" y="1560"/>
                    <a:pt x="1872" y="1560"/>
                  </a:cubicBezTo>
                  <a:cubicBezTo>
                    <a:pt x="1872" y="1559"/>
                    <a:pt x="1872" y="1559"/>
                    <a:pt x="1872" y="1559"/>
                  </a:cubicBezTo>
                  <a:lnTo>
                    <a:pt x="1872" y="1559"/>
                  </a:lnTo>
                  <a:cubicBezTo>
                    <a:pt x="1873" y="1557"/>
                    <a:pt x="1873" y="1554"/>
                    <a:pt x="1873" y="1552"/>
                  </a:cubicBezTo>
                  <a:lnTo>
                    <a:pt x="1873" y="1552"/>
                  </a:lnTo>
                  <a:cubicBezTo>
                    <a:pt x="1903" y="1398"/>
                    <a:pt x="1942" y="1245"/>
                    <a:pt x="1989" y="1094"/>
                  </a:cubicBezTo>
                  <a:cubicBezTo>
                    <a:pt x="2025" y="988"/>
                    <a:pt x="2066" y="884"/>
                    <a:pt x="2114" y="781"/>
                  </a:cubicBezTo>
                  <a:cubicBezTo>
                    <a:pt x="2154" y="699"/>
                    <a:pt x="2198" y="620"/>
                    <a:pt x="2248" y="544"/>
                  </a:cubicBezTo>
                  <a:lnTo>
                    <a:pt x="2248" y="544"/>
                  </a:lnTo>
                  <a:cubicBezTo>
                    <a:pt x="2265" y="520"/>
                    <a:pt x="2281" y="496"/>
                    <a:pt x="2301" y="474"/>
                  </a:cubicBezTo>
                  <a:cubicBezTo>
                    <a:pt x="2315" y="459"/>
                    <a:pt x="2329" y="444"/>
                    <a:pt x="2343" y="429"/>
                  </a:cubicBezTo>
                  <a:lnTo>
                    <a:pt x="2343" y="429"/>
                  </a:lnTo>
                  <a:cubicBezTo>
                    <a:pt x="2342" y="448"/>
                    <a:pt x="2345" y="469"/>
                    <a:pt x="2350" y="488"/>
                  </a:cubicBezTo>
                  <a:cubicBezTo>
                    <a:pt x="2369" y="556"/>
                    <a:pt x="2392" y="624"/>
                    <a:pt x="2411" y="692"/>
                  </a:cubicBezTo>
                  <a:cubicBezTo>
                    <a:pt x="2430" y="762"/>
                    <a:pt x="2449" y="830"/>
                    <a:pt x="2468" y="898"/>
                  </a:cubicBezTo>
                  <a:cubicBezTo>
                    <a:pt x="2502" y="1012"/>
                    <a:pt x="2524" y="1148"/>
                    <a:pt x="2647" y="1199"/>
                  </a:cubicBezTo>
                  <a:cubicBezTo>
                    <a:pt x="2673" y="1209"/>
                    <a:pt x="2700" y="1214"/>
                    <a:pt x="2727" y="1214"/>
                  </a:cubicBezTo>
                  <a:cubicBezTo>
                    <a:pt x="2745" y="1214"/>
                    <a:pt x="2764" y="1212"/>
                    <a:pt x="2782" y="1207"/>
                  </a:cubicBezTo>
                  <a:cubicBezTo>
                    <a:pt x="2820" y="1196"/>
                    <a:pt x="2855" y="1177"/>
                    <a:pt x="2882" y="1148"/>
                  </a:cubicBezTo>
                  <a:cubicBezTo>
                    <a:pt x="2940" y="1083"/>
                    <a:pt x="2983" y="1007"/>
                    <a:pt x="3008" y="925"/>
                  </a:cubicBezTo>
                  <a:cubicBezTo>
                    <a:pt x="3070" y="733"/>
                    <a:pt x="3057" y="524"/>
                    <a:pt x="2970" y="342"/>
                  </a:cubicBezTo>
                  <a:cubicBezTo>
                    <a:pt x="2931" y="257"/>
                    <a:pt x="2877" y="179"/>
                    <a:pt x="2810" y="113"/>
                  </a:cubicBezTo>
                  <a:cubicBezTo>
                    <a:pt x="2744" y="53"/>
                    <a:pt x="2660" y="16"/>
                    <a:pt x="2573" y="7"/>
                  </a:cubicBezTo>
                  <a:cubicBezTo>
                    <a:pt x="2542" y="3"/>
                    <a:pt x="2510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3" name="Google Shape;9423;p18"/>
            <p:cNvSpPr/>
            <p:nvPr/>
          </p:nvSpPr>
          <p:spPr>
            <a:xfrm>
              <a:off x="4073275" y="3005175"/>
              <a:ext cx="34850" cy="72850"/>
            </a:xfrm>
            <a:custGeom>
              <a:avLst/>
              <a:gdLst/>
              <a:ahLst/>
              <a:cxnLst/>
              <a:rect l="l" t="t" r="r" b="b"/>
              <a:pathLst>
                <a:path w="1394" h="2914" extrusionOk="0">
                  <a:moveTo>
                    <a:pt x="261" y="0"/>
                  </a:moveTo>
                  <a:cubicBezTo>
                    <a:pt x="241" y="0"/>
                    <a:pt x="221" y="3"/>
                    <a:pt x="202" y="7"/>
                  </a:cubicBezTo>
                  <a:cubicBezTo>
                    <a:pt x="158" y="21"/>
                    <a:pt x="118" y="45"/>
                    <a:pt x="86" y="77"/>
                  </a:cubicBezTo>
                  <a:cubicBezTo>
                    <a:pt x="2" y="161"/>
                    <a:pt x="1" y="282"/>
                    <a:pt x="10" y="393"/>
                  </a:cubicBezTo>
                  <a:cubicBezTo>
                    <a:pt x="20" y="514"/>
                    <a:pt x="56" y="632"/>
                    <a:pt x="93" y="746"/>
                  </a:cubicBezTo>
                  <a:cubicBezTo>
                    <a:pt x="142" y="897"/>
                    <a:pt x="200" y="1045"/>
                    <a:pt x="257" y="1194"/>
                  </a:cubicBezTo>
                  <a:cubicBezTo>
                    <a:pt x="324" y="1361"/>
                    <a:pt x="393" y="1527"/>
                    <a:pt x="471" y="1688"/>
                  </a:cubicBezTo>
                  <a:cubicBezTo>
                    <a:pt x="555" y="1865"/>
                    <a:pt x="640" y="2041"/>
                    <a:pt x="726" y="2217"/>
                  </a:cubicBezTo>
                  <a:cubicBezTo>
                    <a:pt x="827" y="2423"/>
                    <a:pt x="929" y="2630"/>
                    <a:pt x="1042" y="2828"/>
                  </a:cubicBezTo>
                  <a:cubicBezTo>
                    <a:pt x="1076" y="2883"/>
                    <a:pt x="1135" y="2914"/>
                    <a:pt x="1195" y="2914"/>
                  </a:cubicBezTo>
                  <a:cubicBezTo>
                    <a:pt x="1225" y="2914"/>
                    <a:pt x="1255" y="2906"/>
                    <a:pt x="1283" y="2890"/>
                  </a:cubicBezTo>
                  <a:cubicBezTo>
                    <a:pt x="1367" y="2839"/>
                    <a:pt x="1394" y="2733"/>
                    <a:pt x="1345" y="2649"/>
                  </a:cubicBezTo>
                  <a:cubicBezTo>
                    <a:pt x="1297" y="2570"/>
                    <a:pt x="1253" y="2489"/>
                    <a:pt x="1209" y="2407"/>
                  </a:cubicBezTo>
                  <a:lnTo>
                    <a:pt x="1209" y="2408"/>
                  </a:lnTo>
                  <a:cubicBezTo>
                    <a:pt x="1179" y="2351"/>
                    <a:pt x="1149" y="2293"/>
                    <a:pt x="1118" y="2236"/>
                  </a:cubicBezTo>
                  <a:lnTo>
                    <a:pt x="1118" y="2236"/>
                  </a:lnTo>
                  <a:lnTo>
                    <a:pt x="1128" y="2255"/>
                  </a:lnTo>
                  <a:cubicBezTo>
                    <a:pt x="1009" y="2019"/>
                    <a:pt x="895" y="1780"/>
                    <a:pt x="783" y="1541"/>
                  </a:cubicBezTo>
                  <a:cubicBezTo>
                    <a:pt x="677" y="1316"/>
                    <a:pt x="590" y="1083"/>
                    <a:pt x="504" y="852"/>
                  </a:cubicBezTo>
                  <a:cubicBezTo>
                    <a:pt x="460" y="724"/>
                    <a:pt x="422" y="596"/>
                    <a:pt x="390" y="465"/>
                  </a:cubicBezTo>
                  <a:cubicBezTo>
                    <a:pt x="386" y="436"/>
                    <a:pt x="381" y="408"/>
                    <a:pt x="376" y="377"/>
                  </a:cubicBezTo>
                  <a:lnTo>
                    <a:pt x="376" y="366"/>
                  </a:lnTo>
                  <a:cubicBezTo>
                    <a:pt x="539" y="294"/>
                    <a:pt x="519" y="58"/>
                    <a:pt x="346" y="13"/>
                  </a:cubicBezTo>
                  <a:cubicBezTo>
                    <a:pt x="318" y="5"/>
                    <a:pt x="289" y="0"/>
                    <a:pt x="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4" name="Google Shape;9424;p18"/>
            <p:cNvSpPr/>
            <p:nvPr/>
          </p:nvSpPr>
          <p:spPr>
            <a:xfrm>
              <a:off x="4072925" y="2993950"/>
              <a:ext cx="55500" cy="106825"/>
            </a:xfrm>
            <a:custGeom>
              <a:avLst/>
              <a:gdLst/>
              <a:ahLst/>
              <a:cxnLst/>
              <a:rect l="l" t="t" r="r" b="b"/>
              <a:pathLst>
                <a:path w="2220" h="4273" extrusionOk="0">
                  <a:moveTo>
                    <a:pt x="2030" y="0"/>
                  </a:moveTo>
                  <a:cubicBezTo>
                    <a:pt x="2014" y="0"/>
                    <a:pt x="1997" y="2"/>
                    <a:pt x="1981" y="6"/>
                  </a:cubicBezTo>
                  <a:cubicBezTo>
                    <a:pt x="1913" y="25"/>
                    <a:pt x="1869" y="71"/>
                    <a:pt x="1834" y="132"/>
                  </a:cubicBezTo>
                  <a:cubicBezTo>
                    <a:pt x="1813" y="170"/>
                    <a:pt x="1794" y="211"/>
                    <a:pt x="1778" y="252"/>
                  </a:cubicBezTo>
                  <a:cubicBezTo>
                    <a:pt x="1763" y="290"/>
                    <a:pt x="1748" y="328"/>
                    <a:pt x="1734" y="367"/>
                  </a:cubicBezTo>
                  <a:cubicBezTo>
                    <a:pt x="1663" y="553"/>
                    <a:pt x="1593" y="738"/>
                    <a:pt x="1522" y="923"/>
                  </a:cubicBezTo>
                  <a:cubicBezTo>
                    <a:pt x="1446" y="1118"/>
                    <a:pt x="1368" y="1309"/>
                    <a:pt x="1289" y="1501"/>
                  </a:cubicBezTo>
                  <a:cubicBezTo>
                    <a:pt x="1151" y="1840"/>
                    <a:pt x="998" y="2172"/>
                    <a:pt x="843" y="2504"/>
                  </a:cubicBezTo>
                  <a:cubicBezTo>
                    <a:pt x="719" y="2759"/>
                    <a:pt x="593" y="3011"/>
                    <a:pt x="461" y="3264"/>
                  </a:cubicBezTo>
                  <a:cubicBezTo>
                    <a:pt x="331" y="3518"/>
                    <a:pt x="191" y="3766"/>
                    <a:pt x="48" y="4011"/>
                  </a:cubicBezTo>
                  <a:cubicBezTo>
                    <a:pt x="1" y="4095"/>
                    <a:pt x="29" y="4203"/>
                    <a:pt x="113" y="4250"/>
                  </a:cubicBezTo>
                  <a:cubicBezTo>
                    <a:pt x="138" y="4265"/>
                    <a:pt x="165" y="4273"/>
                    <a:pt x="193" y="4273"/>
                  </a:cubicBezTo>
                  <a:cubicBezTo>
                    <a:pt x="195" y="4273"/>
                    <a:pt x="198" y="4273"/>
                    <a:pt x="200" y="4273"/>
                  </a:cubicBezTo>
                  <a:cubicBezTo>
                    <a:pt x="202" y="4273"/>
                    <a:pt x="203" y="4273"/>
                    <a:pt x="204" y="4273"/>
                  </a:cubicBezTo>
                  <a:cubicBezTo>
                    <a:pt x="266" y="4273"/>
                    <a:pt x="323" y="4240"/>
                    <a:pt x="352" y="4186"/>
                  </a:cubicBezTo>
                  <a:cubicBezTo>
                    <a:pt x="488" y="3923"/>
                    <a:pt x="629" y="3663"/>
                    <a:pt x="764" y="3400"/>
                  </a:cubicBezTo>
                  <a:cubicBezTo>
                    <a:pt x="829" y="3275"/>
                    <a:pt x="895" y="3150"/>
                    <a:pt x="958" y="3024"/>
                  </a:cubicBezTo>
                  <a:cubicBezTo>
                    <a:pt x="1023" y="2891"/>
                    <a:pt x="1093" y="2758"/>
                    <a:pt x="1156" y="2623"/>
                  </a:cubicBezTo>
                  <a:cubicBezTo>
                    <a:pt x="1321" y="2272"/>
                    <a:pt x="1485" y="1919"/>
                    <a:pt x="1637" y="1561"/>
                  </a:cubicBezTo>
                  <a:cubicBezTo>
                    <a:pt x="1718" y="1368"/>
                    <a:pt x="1799" y="1173"/>
                    <a:pt x="1878" y="978"/>
                  </a:cubicBezTo>
                  <a:cubicBezTo>
                    <a:pt x="1908" y="904"/>
                    <a:pt x="1938" y="830"/>
                    <a:pt x="1968" y="757"/>
                  </a:cubicBezTo>
                  <a:cubicBezTo>
                    <a:pt x="2017" y="630"/>
                    <a:pt x="2066" y="500"/>
                    <a:pt x="2122" y="377"/>
                  </a:cubicBezTo>
                  <a:cubicBezTo>
                    <a:pt x="2176" y="348"/>
                    <a:pt x="2212" y="296"/>
                    <a:pt x="2217" y="236"/>
                  </a:cubicBezTo>
                  <a:cubicBezTo>
                    <a:pt x="2220" y="209"/>
                    <a:pt x="2220" y="184"/>
                    <a:pt x="2215" y="157"/>
                  </a:cubicBezTo>
                  <a:cubicBezTo>
                    <a:pt x="2199" y="64"/>
                    <a:pt x="2119" y="0"/>
                    <a:pt x="2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5" name="Google Shape;9425;p18"/>
            <p:cNvSpPr/>
            <p:nvPr/>
          </p:nvSpPr>
          <p:spPr>
            <a:xfrm>
              <a:off x="4175700" y="3028100"/>
              <a:ext cx="30575" cy="17800"/>
            </a:xfrm>
            <a:custGeom>
              <a:avLst/>
              <a:gdLst/>
              <a:ahLst/>
              <a:cxnLst/>
              <a:rect l="l" t="t" r="r" b="b"/>
              <a:pathLst>
                <a:path w="1223" h="712" extrusionOk="0">
                  <a:moveTo>
                    <a:pt x="1022" y="1"/>
                  </a:moveTo>
                  <a:cubicBezTo>
                    <a:pt x="1004" y="1"/>
                    <a:pt x="985" y="4"/>
                    <a:pt x="966" y="10"/>
                  </a:cubicBezTo>
                  <a:cubicBezTo>
                    <a:pt x="743" y="100"/>
                    <a:pt x="521" y="193"/>
                    <a:pt x="298" y="282"/>
                  </a:cubicBezTo>
                  <a:cubicBezTo>
                    <a:pt x="224" y="309"/>
                    <a:pt x="145" y="331"/>
                    <a:pt x="81" y="379"/>
                  </a:cubicBezTo>
                  <a:cubicBezTo>
                    <a:pt x="28" y="420"/>
                    <a:pt x="1" y="486"/>
                    <a:pt x="12" y="553"/>
                  </a:cubicBezTo>
                  <a:cubicBezTo>
                    <a:pt x="21" y="618"/>
                    <a:pt x="64" y="671"/>
                    <a:pt x="124" y="697"/>
                  </a:cubicBezTo>
                  <a:cubicBezTo>
                    <a:pt x="127" y="698"/>
                    <a:pt x="128" y="699"/>
                    <a:pt x="128" y="699"/>
                  </a:cubicBezTo>
                  <a:cubicBezTo>
                    <a:pt x="129" y="699"/>
                    <a:pt x="125" y="696"/>
                    <a:pt x="115" y="692"/>
                  </a:cubicBezTo>
                  <a:lnTo>
                    <a:pt x="115" y="692"/>
                  </a:lnTo>
                  <a:cubicBezTo>
                    <a:pt x="143" y="703"/>
                    <a:pt x="172" y="710"/>
                    <a:pt x="203" y="711"/>
                  </a:cubicBezTo>
                  <a:cubicBezTo>
                    <a:pt x="225" y="711"/>
                    <a:pt x="249" y="706"/>
                    <a:pt x="271" y="697"/>
                  </a:cubicBezTo>
                  <a:cubicBezTo>
                    <a:pt x="287" y="689"/>
                    <a:pt x="303" y="679"/>
                    <a:pt x="317" y="668"/>
                  </a:cubicBezTo>
                  <a:lnTo>
                    <a:pt x="331" y="660"/>
                  </a:lnTo>
                  <a:cubicBezTo>
                    <a:pt x="588" y="550"/>
                    <a:pt x="846" y="440"/>
                    <a:pt x="1107" y="336"/>
                  </a:cubicBezTo>
                  <a:cubicBezTo>
                    <a:pt x="1188" y="292"/>
                    <a:pt x="1223" y="193"/>
                    <a:pt x="1186" y="110"/>
                  </a:cubicBezTo>
                  <a:cubicBezTo>
                    <a:pt x="1157" y="42"/>
                    <a:pt x="1092" y="1"/>
                    <a:pt x="10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6" name="Google Shape;9426;p18"/>
            <p:cNvSpPr/>
            <p:nvPr/>
          </p:nvSpPr>
          <p:spPr>
            <a:xfrm>
              <a:off x="4170750" y="3040775"/>
              <a:ext cx="46700" cy="18975"/>
            </a:xfrm>
            <a:custGeom>
              <a:avLst/>
              <a:gdLst/>
              <a:ahLst/>
              <a:cxnLst/>
              <a:rect l="l" t="t" r="r" b="b"/>
              <a:pathLst>
                <a:path w="1868" h="759" extrusionOk="0">
                  <a:moveTo>
                    <a:pt x="1688" y="0"/>
                  </a:moveTo>
                  <a:cubicBezTo>
                    <a:pt x="1673" y="0"/>
                    <a:pt x="1658" y="3"/>
                    <a:pt x="1644" y="8"/>
                  </a:cubicBezTo>
                  <a:cubicBezTo>
                    <a:pt x="1475" y="66"/>
                    <a:pt x="1307" y="125"/>
                    <a:pt x="1139" y="182"/>
                  </a:cubicBezTo>
                  <a:cubicBezTo>
                    <a:pt x="947" y="247"/>
                    <a:pt x="753" y="304"/>
                    <a:pt x="555" y="350"/>
                  </a:cubicBezTo>
                  <a:cubicBezTo>
                    <a:pt x="493" y="362"/>
                    <a:pt x="431" y="377"/>
                    <a:pt x="368" y="386"/>
                  </a:cubicBezTo>
                  <a:cubicBezTo>
                    <a:pt x="332" y="346"/>
                    <a:pt x="281" y="326"/>
                    <a:pt x="230" y="326"/>
                  </a:cubicBezTo>
                  <a:cubicBezTo>
                    <a:pt x="191" y="326"/>
                    <a:pt x="150" y="338"/>
                    <a:pt x="116" y="364"/>
                  </a:cubicBezTo>
                  <a:lnTo>
                    <a:pt x="112" y="369"/>
                  </a:lnTo>
                  <a:cubicBezTo>
                    <a:pt x="83" y="388"/>
                    <a:pt x="58" y="413"/>
                    <a:pt x="39" y="443"/>
                  </a:cubicBezTo>
                  <a:cubicBezTo>
                    <a:pt x="23" y="473"/>
                    <a:pt x="13" y="506"/>
                    <a:pt x="12" y="541"/>
                  </a:cubicBezTo>
                  <a:cubicBezTo>
                    <a:pt x="1" y="643"/>
                    <a:pt x="74" y="734"/>
                    <a:pt x="175" y="747"/>
                  </a:cubicBezTo>
                  <a:cubicBezTo>
                    <a:pt x="218" y="755"/>
                    <a:pt x="262" y="758"/>
                    <a:pt x="306" y="758"/>
                  </a:cubicBezTo>
                  <a:lnTo>
                    <a:pt x="328" y="758"/>
                  </a:lnTo>
                  <a:cubicBezTo>
                    <a:pt x="385" y="755"/>
                    <a:pt x="442" y="745"/>
                    <a:pt x="498" y="731"/>
                  </a:cubicBezTo>
                  <a:cubicBezTo>
                    <a:pt x="624" y="703"/>
                    <a:pt x="751" y="669"/>
                    <a:pt x="876" y="630"/>
                  </a:cubicBezTo>
                  <a:cubicBezTo>
                    <a:pt x="985" y="597"/>
                    <a:pt x="1093" y="557"/>
                    <a:pt x="1202" y="517"/>
                  </a:cubicBezTo>
                  <a:cubicBezTo>
                    <a:pt x="1386" y="453"/>
                    <a:pt x="1568" y="380"/>
                    <a:pt x="1750" y="307"/>
                  </a:cubicBezTo>
                  <a:cubicBezTo>
                    <a:pt x="1831" y="271"/>
                    <a:pt x="1867" y="179"/>
                    <a:pt x="1834" y="98"/>
                  </a:cubicBezTo>
                  <a:cubicBezTo>
                    <a:pt x="1810" y="42"/>
                    <a:pt x="1749" y="0"/>
                    <a:pt x="16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7" name="Google Shape;9427;p18"/>
            <p:cNvSpPr/>
            <p:nvPr/>
          </p:nvSpPr>
          <p:spPr>
            <a:xfrm>
              <a:off x="4276975" y="2983275"/>
              <a:ext cx="58525" cy="88525"/>
            </a:xfrm>
            <a:custGeom>
              <a:avLst/>
              <a:gdLst/>
              <a:ahLst/>
              <a:cxnLst/>
              <a:rect l="l" t="t" r="r" b="b"/>
              <a:pathLst>
                <a:path w="2341" h="3541" extrusionOk="0">
                  <a:moveTo>
                    <a:pt x="143" y="813"/>
                  </a:moveTo>
                  <a:cubicBezTo>
                    <a:pt x="143" y="818"/>
                    <a:pt x="144" y="823"/>
                    <a:pt x="145" y="828"/>
                  </a:cubicBezTo>
                  <a:cubicBezTo>
                    <a:pt x="144" y="823"/>
                    <a:pt x="144" y="818"/>
                    <a:pt x="143" y="813"/>
                  </a:cubicBezTo>
                  <a:close/>
                  <a:moveTo>
                    <a:pt x="2005" y="1"/>
                  </a:moveTo>
                  <a:cubicBezTo>
                    <a:pt x="1928" y="1"/>
                    <a:pt x="1849" y="30"/>
                    <a:pt x="1783" y="68"/>
                  </a:cubicBezTo>
                  <a:cubicBezTo>
                    <a:pt x="1693" y="123"/>
                    <a:pt x="1609" y="187"/>
                    <a:pt x="1531" y="258"/>
                  </a:cubicBezTo>
                  <a:cubicBezTo>
                    <a:pt x="1489" y="296"/>
                    <a:pt x="1446" y="334"/>
                    <a:pt x="1408" y="373"/>
                  </a:cubicBezTo>
                  <a:cubicBezTo>
                    <a:pt x="1375" y="410"/>
                    <a:pt x="1340" y="446"/>
                    <a:pt x="1305" y="483"/>
                  </a:cubicBezTo>
                  <a:cubicBezTo>
                    <a:pt x="1272" y="519"/>
                    <a:pt x="1242" y="560"/>
                    <a:pt x="1208" y="600"/>
                  </a:cubicBezTo>
                  <a:cubicBezTo>
                    <a:pt x="1151" y="669"/>
                    <a:pt x="1098" y="742"/>
                    <a:pt x="1047" y="817"/>
                  </a:cubicBezTo>
                  <a:cubicBezTo>
                    <a:pt x="991" y="900"/>
                    <a:pt x="933" y="986"/>
                    <a:pt x="876" y="1070"/>
                  </a:cubicBezTo>
                  <a:cubicBezTo>
                    <a:pt x="822" y="1152"/>
                    <a:pt x="775" y="1238"/>
                    <a:pt x="726" y="1323"/>
                  </a:cubicBezTo>
                  <a:cubicBezTo>
                    <a:pt x="650" y="1450"/>
                    <a:pt x="580" y="1581"/>
                    <a:pt x="513" y="1714"/>
                  </a:cubicBezTo>
                  <a:lnTo>
                    <a:pt x="513" y="1578"/>
                  </a:lnTo>
                  <a:lnTo>
                    <a:pt x="513" y="1318"/>
                  </a:lnTo>
                  <a:cubicBezTo>
                    <a:pt x="513" y="1204"/>
                    <a:pt x="507" y="1092"/>
                    <a:pt x="502" y="978"/>
                  </a:cubicBezTo>
                  <a:cubicBezTo>
                    <a:pt x="493" y="737"/>
                    <a:pt x="472" y="498"/>
                    <a:pt x="452" y="259"/>
                  </a:cubicBezTo>
                  <a:cubicBezTo>
                    <a:pt x="452" y="259"/>
                    <a:pt x="452" y="259"/>
                    <a:pt x="452" y="261"/>
                  </a:cubicBezTo>
                  <a:cubicBezTo>
                    <a:pt x="450" y="244"/>
                    <a:pt x="448" y="228"/>
                    <a:pt x="448" y="210"/>
                  </a:cubicBezTo>
                  <a:lnTo>
                    <a:pt x="448" y="209"/>
                  </a:lnTo>
                  <a:lnTo>
                    <a:pt x="448" y="199"/>
                  </a:lnTo>
                  <a:cubicBezTo>
                    <a:pt x="448" y="183"/>
                    <a:pt x="445" y="168"/>
                    <a:pt x="442" y="152"/>
                  </a:cubicBezTo>
                  <a:cubicBezTo>
                    <a:pt x="422" y="72"/>
                    <a:pt x="341" y="19"/>
                    <a:pt x="263" y="19"/>
                  </a:cubicBezTo>
                  <a:cubicBezTo>
                    <a:pt x="254" y="19"/>
                    <a:pt x="246" y="19"/>
                    <a:pt x="238" y="20"/>
                  </a:cubicBezTo>
                  <a:cubicBezTo>
                    <a:pt x="152" y="33"/>
                    <a:pt x="75" y="115"/>
                    <a:pt x="81" y="206"/>
                  </a:cubicBezTo>
                  <a:cubicBezTo>
                    <a:pt x="83" y="213"/>
                    <a:pt x="83" y="221"/>
                    <a:pt x="83" y="229"/>
                  </a:cubicBezTo>
                  <a:cubicBezTo>
                    <a:pt x="83" y="234"/>
                    <a:pt x="83" y="237"/>
                    <a:pt x="81" y="242"/>
                  </a:cubicBezTo>
                  <a:cubicBezTo>
                    <a:pt x="76" y="274"/>
                    <a:pt x="81" y="305"/>
                    <a:pt x="94" y="334"/>
                  </a:cubicBezTo>
                  <a:cubicBezTo>
                    <a:pt x="102" y="394"/>
                    <a:pt x="108" y="452"/>
                    <a:pt x="114" y="511"/>
                  </a:cubicBezTo>
                  <a:cubicBezTo>
                    <a:pt x="124" y="612"/>
                    <a:pt x="133" y="712"/>
                    <a:pt x="143" y="813"/>
                  </a:cubicBezTo>
                  <a:lnTo>
                    <a:pt x="143" y="813"/>
                  </a:lnTo>
                  <a:cubicBezTo>
                    <a:pt x="143" y="810"/>
                    <a:pt x="143" y="807"/>
                    <a:pt x="143" y="804"/>
                  </a:cubicBezTo>
                  <a:lnTo>
                    <a:pt x="143" y="804"/>
                  </a:lnTo>
                  <a:cubicBezTo>
                    <a:pt x="152" y="929"/>
                    <a:pt x="157" y="1054"/>
                    <a:pt x="164" y="1179"/>
                  </a:cubicBezTo>
                  <a:cubicBezTo>
                    <a:pt x="170" y="1276"/>
                    <a:pt x="170" y="1371"/>
                    <a:pt x="171" y="1467"/>
                  </a:cubicBezTo>
                  <a:cubicBezTo>
                    <a:pt x="171" y="1567"/>
                    <a:pt x="175" y="1667"/>
                    <a:pt x="171" y="1768"/>
                  </a:cubicBezTo>
                  <a:cubicBezTo>
                    <a:pt x="167" y="1890"/>
                    <a:pt x="160" y="2012"/>
                    <a:pt x="159" y="2134"/>
                  </a:cubicBezTo>
                  <a:cubicBezTo>
                    <a:pt x="146" y="2303"/>
                    <a:pt x="135" y="2472"/>
                    <a:pt x="118" y="2643"/>
                  </a:cubicBezTo>
                  <a:cubicBezTo>
                    <a:pt x="108" y="2738"/>
                    <a:pt x="97" y="2833"/>
                    <a:pt x="84" y="2930"/>
                  </a:cubicBezTo>
                  <a:cubicBezTo>
                    <a:pt x="83" y="2931"/>
                    <a:pt x="83" y="2935"/>
                    <a:pt x="83" y="2936"/>
                  </a:cubicBezTo>
                  <a:cubicBezTo>
                    <a:pt x="70" y="2990"/>
                    <a:pt x="57" y="3042"/>
                    <a:pt x="45" y="3096"/>
                  </a:cubicBezTo>
                  <a:cubicBezTo>
                    <a:pt x="21" y="3191"/>
                    <a:pt x="1" y="3289"/>
                    <a:pt x="12" y="3389"/>
                  </a:cubicBezTo>
                  <a:cubicBezTo>
                    <a:pt x="24" y="3477"/>
                    <a:pt x="100" y="3541"/>
                    <a:pt x="187" y="3541"/>
                  </a:cubicBezTo>
                  <a:cubicBezTo>
                    <a:pt x="188" y="3541"/>
                    <a:pt x="189" y="3541"/>
                    <a:pt x="190" y="3541"/>
                  </a:cubicBezTo>
                  <a:lnTo>
                    <a:pt x="194" y="3541"/>
                  </a:lnTo>
                  <a:cubicBezTo>
                    <a:pt x="270" y="3539"/>
                    <a:pt x="349" y="3484"/>
                    <a:pt x="363" y="3406"/>
                  </a:cubicBezTo>
                  <a:cubicBezTo>
                    <a:pt x="380" y="3318"/>
                    <a:pt x="393" y="3229"/>
                    <a:pt x="403" y="3139"/>
                  </a:cubicBezTo>
                  <a:cubicBezTo>
                    <a:pt x="452" y="2898"/>
                    <a:pt x="513" y="2662"/>
                    <a:pt x="588" y="2430"/>
                  </a:cubicBezTo>
                  <a:cubicBezTo>
                    <a:pt x="659" y="2227"/>
                    <a:pt x="740" y="2028"/>
                    <a:pt x="832" y="1835"/>
                  </a:cubicBezTo>
                  <a:lnTo>
                    <a:pt x="832" y="1835"/>
                  </a:lnTo>
                  <a:cubicBezTo>
                    <a:pt x="832" y="1837"/>
                    <a:pt x="831" y="1839"/>
                    <a:pt x="830" y="1841"/>
                  </a:cubicBezTo>
                  <a:cubicBezTo>
                    <a:pt x="889" y="1720"/>
                    <a:pt x="950" y="1605"/>
                    <a:pt x="1017" y="1489"/>
                  </a:cubicBezTo>
                  <a:cubicBezTo>
                    <a:pt x="1060" y="1417"/>
                    <a:pt x="1103" y="1342"/>
                    <a:pt x="1147" y="1268"/>
                  </a:cubicBezTo>
                  <a:lnTo>
                    <a:pt x="1147" y="1268"/>
                  </a:lnTo>
                  <a:cubicBezTo>
                    <a:pt x="1205" y="1179"/>
                    <a:pt x="1262" y="1086"/>
                    <a:pt x="1327" y="1000"/>
                  </a:cubicBezTo>
                  <a:cubicBezTo>
                    <a:pt x="1368" y="946"/>
                    <a:pt x="1405" y="889"/>
                    <a:pt x="1447" y="837"/>
                  </a:cubicBezTo>
                  <a:cubicBezTo>
                    <a:pt x="1481" y="798"/>
                    <a:pt x="1515" y="756"/>
                    <a:pt x="1549" y="717"/>
                  </a:cubicBezTo>
                  <a:lnTo>
                    <a:pt x="1650" y="614"/>
                  </a:lnTo>
                  <a:cubicBezTo>
                    <a:pt x="1678" y="586"/>
                    <a:pt x="1711" y="559"/>
                    <a:pt x="1741" y="532"/>
                  </a:cubicBezTo>
                  <a:lnTo>
                    <a:pt x="1741" y="532"/>
                  </a:lnTo>
                  <a:cubicBezTo>
                    <a:pt x="1778" y="500"/>
                    <a:pt x="1816" y="471"/>
                    <a:pt x="1857" y="443"/>
                  </a:cubicBezTo>
                  <a:cubicBezTo>
                    <a:pt x="1889" y="422"/>
                    <a:pt x="1921" y="403"/>
                    <a:pt x="1954" y="386"/>
                  </a:cubicBezTo>
                  <a:lnTo>
                    <a:pt x="1957" y="384"/>
                  </a:lnTo>
                  <a:cubicBezTo>
                    <a:pt x="1962" y="402"/>
                    <a:pt x="1967" y="421"/>
                    <a:pt x="1971" y="440"/>
                  </a:cubicBezTo>
                  <a:cubicBezTo>
                    <a:pt x="1990" y="520"/>
                    <a:pt x="2069" y="571"/>
                    <a:pt x="2148" y="571"/>
                  </a:cubicBezTo>
                  <a:cubicBezTo>
                    <a:pt x="2163" y="571"/>
                    <a:pt x="2179" y="569"/>
                    <a:pt x="2195" y="565"/>
                  </a:cubicBezTo>
                  <a:cubicBezTo>
                    <a:pt x="2277" y="540"/>
                    <a:pt x="2340" y="451"/>
                    <a:pt x="2323" y="364"/>
                  </a:cubicBezTo>
                  <a:cubicBezTo>
                    <a:pt x="2310" y="296"/>
                    <a:pt x="2297" y="221"/>
                    <a:pt x="2261" y="161"/>
                  </a:cubicBezTo>
                  <a:cubicBezTo>
                    <a:pt x="2231" y="106"/>
                    <a:pt x="2185" y="61"/>
                    <a:pt x="2130" y="31"/>
                  </a:cubicBezTo>
                  <a:cubicBezTo>
                    <a:pt x="2090" y="10"/>
                    <a:pt x="2048" y="1"/>
                    <a:pt x="2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8" name="Google Shape;9428;p18"/>
            <p:cNvSpPr/>
            <p:nvPr/>
          </p:nvSpPr>
          <p:spPr>
            <a:xfrm>
              <a:off x="4336700" y="2992150"/>
              <a:ext cx="118750" cy="81950"/>
            </a:xfrm>
            <a:custGeom>
              <a:avLst/>
              <a:gdLst/>
              <a:ahLst/>
              <a:cxnLst/>
              <a:rect l="l" t="t" r="r" b="b"/>
              <a:pathLst>
                <a:path w="4750" h="3278" extrusionOk="0">
                  <a:moveTo>
                    <a:pt x="1009" y="525"/>
                  </a:moveTo>
                  <a:cubicBezTo>
                    <a:pt x="1005" y="528"/>
                    <a:pt x="1001" y="531"/>
                    <a:pt x="997" y="535"/>
                  </a:cubicBezTo>
                  <a:lnTo>
                    <a:pt x="997" y="535"/>
                  </a:lnTo>
                  <a:cubicBezTo>
                    <a:pt x="1001" y="532"/>
                    <a:pt x="1005" y="528"/>
                    <a:pt x="1009" y="525"/>
                  </a:cubicBezTo>
                  <a:close/>
                  <a:moveTo>
                    <a:pt x="3776" y="813"/>
                  </a:moveTo>
                  <a:lnTo>
                    <a:pt x="3776" y="813"/>
                  </a:lnTo>
                  <a:cubicBezTo>
                    <a:pt x="3775" y="814"/>
                    <a:pt x="3774" y="814"/>
                    <a:pt x="3773" y="814"/>
                  </a:cubicBezTo>
                  <a:lnTo>
                    <a:pt x="3773" y="814"/>
                  </a:lnTo>
                  <a:lnTo>
                    <a:pt x="3775" y="814"/>
                  </a:lnTo>
                  <a:lnTo>
                    <a:pt x="3775" y="814"/>
                  </a:lnTo>
                  <a:lnTo>
                    <a:pt x="3776" y="813"/>
                  </a:lnTo>
                  <a:close/>
                  <a:moveTo>
                    <a:pt x="3777" y="813"/>
                  </a:moveTo>
                  <a:lnTo>
                    <a:pt x="3776" y="813"/>
                  </a:lnTo>
                  <a:lnTo>
                    <a:pt x="3776" y="813"/>
                  </a:lnTo>
                  <a:cubicBezTo>
                    <a:pt x="3777" y="813"/>
                    <a:pt x="3778" y="813"/>
                    <a:pt x="3778" y="813"/>
                  </a:cubicBezTo>
                  <a:lnTo>
                    <a:pt x="3778" y="813"/>
                  </a:lnTo>
                  <a:lnTo>
                    <a:pt x="3775" y="814"/>
                  </a:lnTo>
                  <a:lnTo>
                    <a:pt x="3775" y="814"/>
                  </a:lnTo>
                  <a:lnTo>
                    <a:pt x="3769" y="816"/>
                  </a:lnTo>
                  <a:cubicBezTo>
                    <a:pt x="3771" y="816"/>
                    <a:pt x="3772" y="815"/>
                    <a:pt x="3773" y="814"/>
                  </a:cubicBezTo>
                  <a:lnTo>
                    <a:pt x="3773" y="814"/>
                  </a:lnTo>
                  <a:lnTo>
                    <a:pt x="3772" y="815"/>
                  </a:lnTo>
                  <a:lnTo>
                    <a:pt x="3777" y="813"/>
                  </a:lnTo>
                  <a:close/>
                  <a:moveTo>
                    <a:pt x="3429" y="1297"/>
                  </a:moveTo>
                  <a:cubicBezTo>
                    <a:pt x="3429" y="1299"/>
                    <a:pt x="3428" y="1300"/>
                    <a:pt x="3427" y="1302"/>
                  </a:cubicBezTo>
                  <a:lnTo>
                    <a:pt x="3427" y="1302"/>
                  </a:lnTo>
                  <a:cubicBezTo>
                    <a:pt x="3428" y="1300"/>
                    <a:pt x="3428" y="1299"/>
                    <a:pt x="3429" y="1297"/>
                  </a:cubicBezTo>
                  <a:close/>
                  <a:moveTo>
                    <a:pt x="3845" y="807"/>
                  </a:moveTo>
                  <a:lnTo>
                    <a:pt x="3867" y="808"/>
                  </a:lnTo>
                  <a:cubicBezTo>
                    <a:pt x="3877" y="810"/>
                    <a:pt x="3888" y="813"/>
                    <a:pt x="3896" y="816"/>
                  </a:cubicBezTo>
                  <a:cubicBezTo>
                    <a:pt x="3905" y="819"/>
                    <a:pt x="3913" y="822"/>
                    <a:pt x="3923" y="826"/>
                  </a:cubicBezTo>
                  <a:cubicBezTo>
                    <a:pt x="3936" y="834"/>
                    <a:pt x="3948" y="841"/>
                    <a:pt x="3962" y="849"/>
                  </a:cubicBezTo>
                  <a:cubicBezTo>
                    <a:pt x="4015" y="889"/>
                    <a:pt x="4067" y="930"/>
                    <a:pt x="4116" y="974"/>
                  </a:cubicBezTo>
                  <a:lnTo>
                    <a:pt x="4108" y="968"/>
                  </a:lnTo>
                  <a:lnTo>
                    <a:pt x="4108" y="968"/>
                  </a:lnTo>
                  <a:cubicBezTo>
                    <a:pt x="4151" y="1006"/>
                    <a:pt x="4190" y="1046"/>
                    <a:pt x="4230" y="1087"/>
                  </a:cubicBezTo>
                  <a:cubicBezTo>
                    <a:pt x="4252" y="1112"/>
                    <a:pt x="4274" y="1139"/>
                    <a:pt x="4293" y="1168"/>
                  </a:cubicBezTo>
                  <a:cubicBezTo>
                    <a:pt x="4301" y="1179"/>
                    <a:pt x="4308" y="1191"/>
                    <a:pt x="4314" y="1202"/>
                  </a:cubicBezTo>
                  <a:cubicBezTo>
                    <a:pt x="4328" y="1231"/>
                    <a:pt x="4341" y="1261"/>
                    <a:pt x="4352" y="1291"/>
                  </a:cubicBezTo>
                  <a:cubicBezTo>
                    <a:pt x="4360" y="1316"/>
                    <a:pt x="4369" y="1343"/>
                    <a:pt x="4374" y="1367"/>
                  </a:cubicBezTo>
                  <a:cubicBezTo>
                    <a:pt x="4379" y="1391"/>
                    <a:pt x="4384" y="1413"/>
                    <a:pt x="4387" y="1438"/>
                  </a:cubicBezTo>
                  <a:cubicBezTo>
                    <a:pt x="4388" y="1465"/>
                    <a:pt x="4388" y="1489"/>
                    <a:pt x="4388" y="1514"/>
                  </a:cubicBezTo>
                  <a:cubicBezTo>
                    <a:pt x="4387" y="1529"/>
                    <a:pt x="4385" y="1543"/>
                    <a:pt x="4384" y="1557"/>
                  </a:cubicBezTo>
                  <a:cubicBezTo>
                    <a:pt x="4374" y="1598"/>
                    <a:pt x="4365" y="1639"/>
                    <a:pt x="4352" y="1679"/>
                  </a:cubicBezTo>
                  <a:cubicBezTo>
                    <a:pt x="4336" y="1722"/>
                    <a:pt x="4319" y="1764"/>
                    <a:pt x="4300" y="1806"/>
                  </a:cubicBezTo>
                  <a:cubicBezTo>
                    <a:pt x="4277" y="1848"/>
                    <a:pt x="4254" y="1889"/>
                    <a:pt x="4227" y="1929"/>
                  </a:cubicBezTo>
                  <a:cubicBezTo>
                    <a:pt x="4178" y="2000"/>
                    <a:pt x="4125" y="2068"/>
                    <a:pt x="4072" y="2135"/>
                  </a:cubicBezTo>
                  <a:cubicBezTo>
                    <a:pt x="4015" y="2200"/>
                    <a:pt x="3956" y="2263"/>
                    <a:pt x="3893" y="2322"/>
                  </a:cubicBezTo>
                  <a:cubicBezTo>
                    <a:pt x="3841" y="2367"/>
                    <a:pt x="3785" y="2409"/>
                    <a:pt x="3730" y="2448"/>
                  </a:cubicBezTo>
                  <a:cubicBezTo>
                    <a:pt x="3690" y="2475"/>
                    <a:pt x="3649" y="2500"/>
                    <a:pt x="3606" y="2523"/>
                  </a:cubicBezTo>
                  <a:cubicBezTo>
                    <a:pt x="3578" y="2537"/>
                    <a:pt x="3549" y="2548"/>
                    <a:pt x="3519" y="2559"/>
                  </a:cubicBezTo>
                  <a:cubicBezTo>
                    <a:pt x="3502" y="2565"/>
                    <a:pt x="3484" y="2570"/>
                    <a:pt x="3465" y="2575"/>
                  </a:cubicBezTo>
                  <a:cubicBezTo>
                    <a:pt x="3445" y="2578"/>
                    <a:pt x="3426" y="2581"/>
                    <a:pt x="3405" y="2584"/>
                  </a:cubicBezTo>
                  <a:cubicBezTo>
                    <a:pt x="3394" y="2584"/>
                    <a:pt x="3386" y="2586"/>
                    <a:pt x="3375" y="2586"/>
                  </a:cubicBezTo>
                  <a:cubicBezTo>
                    <a:pt x="3362" y="2584"/>
                    <a:pt x="3350" y="2583"/>
                    <a:pt x="3339" y="2581"/>
                  </a:cubicBezTo>
                  <a:cubicBezTo>
                    <a:pt x="3318" y="2578"/>
                    <a:pt x="3298" y="2573"/>
                    <a:pt x="3279" y="2567"/>
                  </a:cubicBezTo>
                  <a:cubicBezTo>
                    <a:pt x="3260" y="2559"/>
                    <a:pt x="3241" y="2551"/>
                    <a:pt x="3223" y="2543"/>
                  </a:cubicBezTo>
                  <a:cubicBezTo>
                    <a:pt x="3209" y="2537"/>
                    <a:pt x="3196" y="2529"/>
                    <a:pt x="3184" y="2521"/>
                  </a:cubicBezTo>
                  <a:cubicBezTo>
                    <a:pt x="3166" y="2508"/>
                    <a:pt x="3150" y="2497"/>
                    <a:pt x="3135" y="2483"/>
                  </a:cubicBezTo>
                  <a:cubicBezTo>
                    <a:pt x="3123" y="2474"/>
                    <a:pt x="3112" y="2462"/>
                    <a:pt x="3101" y="2451"/>
                  </a:cubicBezTo>
                  <a:cubicBezTo>
                    <a:pt x="3097" y="2443"/>
                    <a:pt x="3090" y="2436"/>
                    <a:pt x="3084" y="2428"/>
                  </a:cubicBezTo>
                  <a:cubicBezTo>
                    <a:pt x="3074" y="2413"/>
                    <a:pt x="3066" y="2399"/>
                    <a:pt x="3057" y="2383"/>
                  </a:cubicBezTo>
                  <a:cubicBezTo>
                    <a:pt x="3047" y="2363"/>
                    <a:pt x="3038" y="2342"/>
                    <a:pt x="3030" y="2320"/>
                  </a:cubicBezTo>
                  <a:cubicBezTo>
                    <a:pt x="3021" y="2290"/>
                    <a:pt x="3009" y="2258"/>
                    <a:pt x="3005" y="2228"/>
                  </a:cubicBezTo>
                  <a:cubicBezTo>
                    <a:pt x="2998" y="2198"/>
                    <a:pt x="2994" y="2168"/>
                    <a:pt x="2990" y="2136"/>
                  </a:cubicBezTo>
                  <a:cubicBezTo>
                    <a:pt x="2989" y="2106"/>
                    <a:pt x="2987" y="2078"/>
                    <a:pt x="2989" y="2046"/>
                  </a:cubicBezTo>
                  <a:cubicBezTo>
                    <a:pt x="2992" y="2013"/>
                    <a:pt x="2995" y="1983"/>
                    <a:pt x="3000" y="1951"/>
                  </a:cubicBezTo>
                  <a:cubicBezTo>
                    <a:pt x="3014" y="1885"/>
                    <a:pt x="3033" y="1820"/>
                    <a:pt x="3054" y="1755"/>
                  </a:cubicBezTo>
                  <a:cubicBezTo>
                    <a:pt x="3065" y="1725"/>
                    <a:pt x="3076" y="1695"/>
                    <a:pt x="3087" y="1665"/>
                  </a:cubicBezTo>
                  <a:cubicBezTo>
                    <a:pt x="3103" y="1674"/>
                    <a:pt x="3119" y="1680"/>
                    <a:pt x="3136" y="1685"/>
                  </a:cubicBezTo>
                  <a:cubicBezTo>
                    <a:pt x="3150" y="1689"/>
                    <a:pt x="3164" y="1690"/>
                    <a:pt x="3177" y="1690"/>
                  </a:cubicBezTo>
                  <a:cubicBezTo>
                    <a:pt x="3254" y="1690"/>
                    <a:pt x="3325" y="1639"/>
                    <a:pt x="3347" y="1562"/>
                  </a:cubicBezTo>
                  <a:cubicBezTo>
                    <a:pt x="3371" y="1476"/>
                    <a:pt x="3399" y="1389"/>
                    <a:pt x="3427" y="1305"/>
                  </a:cubicBezTo>
                  <a:lnTo>
                    <a:pt x="3427" y="1305"/>
                  </a:lnTo>
                  <a:cubicBezTo>
                    <a:pt x="3428" y="1301"/>
                    <a:pt x="3429" y="1298"/>
                    <a:pt x="3431" y="1296"/>
                  </a:cubicBezTo>
                  <a:cubicBezTo>
                    <a:pt x="3431" y="1294"/>
                    <a:pt x="3431" y="1293"/>
                    <a:pt x="3431" y="1292"/>
                  </a:cubicBezTo>
                  <a:lnTo>
                    <a:pt x="3431" y="1292"/>
                  </a:lnTo>
                  <a:cubicBezTo>
                    <a:pt x="3431" y="1292"/>
                    <a:pt x="3431" y="1292"/>
                    <a:pt x="3431" y="1293"/>
                  </a:cubicBezTo>
                  <a:cubicBezTo>
                    <a:pt x="3431" y="1292"/>
                    <a:pt x="3431" y="1292"/>
                    <a:pt x="3431" y="1291"/>
                  </a:cubicBezTo>
                  <a:lnTo>
                    <a:pt x="3431" y="1291"/>
                  </a:lnTo>
                  <a:cubicBezTo>
                    <a:pt x="3431" y="1291"/>
                    <a:pt x="3431" y="1292"/>
                    <a:pt x="3431" y="1292"/>
                  </a:cubicBezTo>
                  <a:lnTo>
                    <a:pt x="3431" y="1292"/>
                  </a:lnTo>
                  <a:cubicBezTo>
                    <a:pt x="3432" y="1289"/>
                    <a:pt x="3433" y="1287"/>
                    <a:pt x="3434" y="1284"/>
                  </a:cubicBezTo>
                  <a:lnTo>
                    <a:pt x="3434" y="1284"/>
                  </a:lnTo>
                  <a:cubicBezTo>
                    <a:pt x="3433" y="1286"/>
                    <a:pt x="3432" y="1289"/>
                    <a:pt x="3431" y="1291"/>
                  </a:cubicBezTo>
                  <a:lnTo>
                    <a:pt x="3431" y="1291"/>
                  </a:lnTo>
                  <a:cubicBezTo>
                    <a:pt x="3432" y="1289"/>
                    <a:pt x="3433" y="1286"/>
                    <a:pt x="3434" y="1283"/>
                  </a:cubicBezTo>
                  <a:lnTo>
                    <a:pt x="3434" y="1283"/>
                  </a:lnTo>
                  <a:cubicBezTo>
                    <a:pt x="3434" y="1283"/>
                    <a:pt x="3434" y="1284"/>
                    <a:pt x="3434" y="1284"/>
                  </a:cubicBezTo>
                  <a:lnTo>
                    <a:pt x="3434" y="1284"/>
                  </a:lnTo>
                  <a:cubicBezTo>
                    <a:pt x="3456" y="1222"/>
                    <a:pt x="3478" y="1160"/>
                    <a:pt x="3505" y="1101"/>
                  </a:cubicBezTo>
                  <a:cubicBezTo>
                    <a:pt x="3521" y="1069"/>
                    <a:pt x="3537" y="1041"/>
                    <a:pt x="3556" y="1011"/>
                  </a:cubicBezTo>
                  <a:cubicBezTo>
                    <a:pt x="3573" y="986"/>
                    <a:pt x="3590" y="962"/>
                    <a:pt x="3611" y="938"/>
                  </a:cubicBezTo>
                  <a:cubicBezTo>
                    <a:pt x="3628" y="917"/>
                    <a:pt x="3647" y="898"/>
                    <a:pt x="3666" y="881"/>
                  </a:cubicBezTo>
                  <a:cubicBezTo>
                    <a:pt x="3679" y="870"/>
                    <a:pt x="3693" y="859"/>
                    <a:pt x="3706" y="849"/>
                  </a:cubicBezTo>
                  <a:cubicBezTo>
                    <a:pt x="3717" y="841"/>
                    <a:pt x="3730" y="834"/>
                    <a:pt x="3738" y="829"/>
                  </a:cubicBezTo>
                  <a:cubicBezTo>
                    <a:pt x="3747" y="826"/>
                    <a:pt x="3757" y="821"/>
                    <a:pt x="3766" y="818"/>
                  </a:cubicBezTo>
                  <a:lnTo>
                    <a:pt x="3787" y="812"/>
                  </a:lnTo>
                  <a:lnTo>
                    <a:pt x="3787" y="812"/>
                  </a:lnTo>
                  <a:cubicBezTo>
                    <a:pt x="3799" y="809"/>
                    <a:pt x="3810" y="808"/>
                    <a:pt x="3822" y="807"/>
                  </a:cubicBezTo>
                  <a:close/>
                  <a:moveTo>
                    <a:pt x="1357" y="1"/>
                  </a:moveTo>
                  <a:cubicBezTo>
                    <a:pt x="1294" y="1"/>
                    <a:pt x="1231" y="10"/>
                    <a:pt x="1170" y="28"/>
                  </a:cubicBezTo>
                  <a:cubicBezTo>
                    <a:pt x="977" y="93"/>
                    <a:pt x="804" y="207"/>
                    <a:pt x="670" y="360"/>
                  </a:cubicBezTo>
                  <a:cubicBezTo>
                    <a:pt x="537" y="509"/>
                    <a:pt x="426" y="677"/>
                    <a:pt x="337" y="857"/>
                  </a:cubicBezTo>
                  <a:cubicBezTo>
                    <a:pt x="238" y="1057"/>
                    <a:pt x="160" y="1269"/>
                    <a:pt x="105" y="1487"/>
                  </a:cubicBezTo>
                  <a:cubicBezTo>
                    <a:pt x="54" y="1699"/>
                    <a:pt x="22" y="1916"/>
                    <a:pt x="11" y="2135"/>
                  </a:cubicBezTo>
                  <a:cubicBezTo>
                    <a:pt x="0" y="2337"/>
                    <a:pt x="10" y="2548"/>
                    <a:pt x="83" y="2739"/>
                  </a:cubicBezTo>
                  <a:cubicBezTo>
                    <a:pt x="113" y="2827"/>
                    <a:pt x="159" y="2907"/>
                    <a:pt x="216" y="2980"/>
                  </a:cubicBezTo>
                  <a:cubicBezTo>
                    <a:pt x="271" y="3048"/>
                    <a:pt x="341" y="3105"/>
                    <a:pt x="420" y="3146"/>
                  </a:cubicBezTo>
                  <a:cubicBezTo>
                    <a:pt x="534" y="3208"/>
                    <a:pt x="659" y="3257"/>
                    <a:pt x="787" y="3271"/>
                  </a:cubicBezTo>
                  <a:cubicBezTo>
                    <a:pt x="828" y="3276"/>
                    <a:pt x="869" y="3278"/>
                    <a:pt x="910" y="3278"/>
                  </a:cubicBezTo>
                  <a:cubicBezTo>
                    <a:pt x="916" y="3278"/>
                    <a:pt x="921" y="3278"/>
                    <a:pt x="926" y="3278"/>
                  </a:cubicBezTo>
                  <a:cubicBezTo>
                    <a:pt x="994" y="3278"/>
                    <a:pt x="1063" y="3269"/>
                    <a:pt x="1129" y="3252"/>
                  </a:cubicBezTo>
                  <a:cubicBezTo>
                    <a:pt x="1377" y="3192"/>
                    <a:pt x="1601" y="3059"/>
                    <a:pt x="1803" y="2909"/>
                  </a:cubicBezTo>
                  <a:cubicBezTo>
                    <a:pt x="1966" y="2789"/>
                    <a:pt x="2118" y="2654"/>
                    <a:pt x="2259" y="2507"/>
                  </a:cubicBezTo>
                  <a:cubicBezTo>
                    <a:pt x="2330" y="2432"/>
                    <a:pt x="2403" y="2361"/>
                    <a:pt x="2471" y="2285"/>
                  </a:cubicBezTo>
                  <a:cubicBezTo>
                    <a:pt x="2527" y="2225"/>
                    <a:pt x="2580" y="2163"/>
                    <a:pt x="2636" y="2103"/>
                  </a:cubicBezTo>
                  <a:cubicBezTo>
                    <a:pt x="2636" y="2132"/>
                    <a:pt x="2637" y="2159"/>
                    <a:pt x="2641" y="2187"/>
                  </a:cubicBezTo>
                  <a:cubicBezTo>
                    <a:pt x="2668" y="2448"/>
                    <a:pt x="2780" y="2713"/>
                    <a:pt x="3021" y="2844"/>
                  </a:cubicBezTo>
                  <a:cubicBezTo>
                    <a:pt x="3124" y="2901"/>
                    <a:pt x="3244" y="2946"/>
                    <a:pt x="3364" y="2946"/>
                  </a:cubicBezTo>
                  <a:cubicBezTo>
                    <a:pt x="3375" y="2946"/>
                    <a:pt x="3386" y="2946"/>
                    <a:pt x="3397" y="2945"/>
                  </a:cubicBezTo>
                  <a:cubicBezTo>
                    <a:pt x="3529" y="2936"/>
                    <a:pt x="3655" y="2899"/>
                    <a:pt x="3771" y="2838"/>
                  </a:cubicBezTo>
                  <a:cubicBezTo>
                    <a:pt x="3958" y="2735"/>
                    <a:pt x="4127" y="2600"/>
                    <a:pt x="4268" y="2440"/>
                  </a:cubicBezTo>
                  <a:cubicBezTo>
                    <a:pt x="4334" y="2367"/>
                    <a:pt x="4396" y="2293"/>
                    <a:pt x="4455" y="2214"/>
                  </a:cubicBezTo>
                  <a:cubicBezTo>
                    <a:pt x="4505" y="2146"/>
                    <a:pt x="4553" y="2073"/>
                    <a:pt x="4596" y="1999"/>
                  </a:cubicBezTo>
                  <a:cubicBezTo>
                    <a:pt x="4648" y="1901"/>
                    <a:pt x="4687" y="1798"/>
                    <a:pt x="4716" y="1690"/>
                  </a:cubicBezTo>
                  <a:cubicBezTo>
                    <a:pt x="4746" y="1566"/>
                    <a:pt x="4749" y="1435"/>
                    <a:pt x="4722" y="1310"/>
                  </a:cubicBezTo>
                  <a:cubicBezTo>
                    <a:pt x="4697" y="1191"/>
                    <a:pt x="4651" y="1079"/>
                    <a:pt x="4588" y="976"/>
                  </a:cubicBezTo>
                  <a:cubicBezTo>
                    <a:pt x="4521" y="879"/>
                    <a:pt x="4444" y="792"/>
                    <a:pt x="4353" y="716"/>
                  </a:cubicBezTo>
                  <a:cubicBezTo>
                    <a:pt x="4312" y="678"/>
                    <a:pt x="4271" y="640"/>
                    <a:pt x="4227" y="604"/>
                  </a:cubicBezTo>
                  <a:cubicBezTo>
                    <a:pt x="4137" y="531"/>
                    <a:pt x="4031" y="465"/>
                    <a:pt x="3912" y="452"/>
                  </a:cubicBezTo>
                  <a:cubicBezTo>
                    <a:pt x="3889" y="450"/>
                    <a:pt x="3867" y="448"/>
                    <a:pt x="3844" y="448"/>
                  </a:cubicBezTo>
                  <a:cubicBezTo>
                    <a:pt x="3756" y="448"/>
                    <a:pt x="3667" y="468"/>
                    <a:pt x="3587" y="506"/>
                  </a:cubicBezTo>
                  <a:cubicBezTo>
                    <a:pt x="3486" y="553"/>
                    <a:pt x="3400" y="633"/>
                    <a:pt x="3331" y="718"/>
                  </a:cubicBezTo>
                  <a:cubicBezTo>
                    <a:pt x="3256" y="808"/>
                    <a:pt x="3198" y="911"/>
                    <a:pt x="3155" y="1020"/>
                  </a:cubicBezTo>
                  <a:cubicBezTo>
                    <a:pt x="3150" y="1020"/>
                    <a:pt x="3146" y="1019"/>
                    <a:pt x="3141" y="1019"/>
                  </a:cubicBezTo>
                  <a:cubicBezTo>
                    <a:pt x="3132" y="1018"/>
                    <a:pt x="3123" y="1017"/>
                    <a:pt x="3114" y="1017"/>
                  </a:cubicBezTo>
                  <a:cubicBezTo>
                    <a:pt x="3066" y="1017"/>
                    <a:pt x="3020" y="1035"/>
                    <a:pt x="2984" y="1068"/>
                  </a:cubicBezTo>
                  <a:cubicBezTo>
                    <a:pt x="2934" y="1111"/>
                    <a:pt x="2913" y="1168"/>
                    <a:pt x="2886" y="1228"/>
                  </a:cubicBezTo>
                  <a:cubicBezTo>
                    <a:pt x="2887" y="1226"/>
                    <a:pt x="2888" y="1224"/>
                    <a:pt x="2889" y="1223"/>
                  </a:cubicBezTo>
                  <a:lnTo>
                    <a:pt x="2889" y="1223"/>
                  </a:lnTo>
                  <a:cubicBezTo>
                    <a:pt x="2876" y="1250"/>
                    <a:pt x="2863" y="1278"/>
                    <a:pt x="2850" y="1305"/>
                  </a:cubicBezTo>
                  <a:cubicBezTo>
                    <a:pt x="2728" y="1481"/>
                    <a:pt x="2593" y="1647"/>
                    <a:pt x="2454" y="1812"/>
                  </a:cubicBezTo>
                  <a:cubicBezTo>
                    <a:pt x="2258" y="2030"/>
                    <a:pt x="2060" y="2249"/>
                    <a:pt x="1843" y="2447"/>
                  </a:cubicBezTo>
                  <a:cubicBezTo>
                    <a:pt x="1846" y="2443"/>
                    <a:pt x="1848" y="2442"/>
                    <a:pt x="1851" y="2439"/>
                  </a:cubicBezTo>
                  <a:lnTo>
                    <a:pt x="1851" y="2439"/>
                  </a:lnTo>
                  <a:cubicBezTo>
                    <a:pt x="1753" y="2526"/>
                    <a:pt x="1650" y="2605"/>
                    <a:pt x="1544" y="2679"/>
                  </a:cubicBezTo>
                  <a:cubicBezTo>
                    <a:pt x="1548" y="2675"/>
                    <a:pt x="1555" y="2671"/>
                    <a:pt x="1561" y="2667"/>
                  </a:cubicBezTo>
                  <a:lnTo>
                    <a:pt x="1561" y="2667"/>
                  </a:lnTo>
                  <a:cubicBezTo>
                    <a:pt x="1480" y="2721"/>
                    <a:pt x="1398" y="2770"/>
                    <a:pt x="1314" y="2814"/>
                  </a:cubicBezTo>
                  <a:cubicBezTo>
                    <a:pt x="1267" y="2838"/>
                    <a:pt x="1218" y="2858"/>
                    <a:pt x="1168" y="2879"/>
                  </a:cubicBezTo>
                  <a:cubicBezTo>
                    <a:pt x="1129" y="2891"/>
                    <a:pt x="1089" y="2903"/>
                    <a:pt x="1050" y="2912"/>
                  </a:cubicBezTo>
                  <a:cubicBezTo>
                    <a:pt x="1020" y="2917"/>
                    <a:pt x="991" y="2925"/>
                    <a:pt x="963" y="2925"/>
                  </a:cubicBezTo>
                  <a:cubicBezTo>
                    <a:pt x="944" y="2925"/>
                    <a:pt x="925" y="2925"/>
                    <a:pt x="907" y="2925"/>
                  </a:cubicBezTo>
                  <a:cubicBezTo>
                    <a:pt x="898" y="2925"/>
                    <a:pt x="888" y="2925"/>
                    <a:pt x="879" y="2925"/>
                  </a:cubicBezTo>
                  <a:cubicBezTo>
                    <a:pt x="857" y="2923"/>
                    <a:pt x="836" y="2920"/>
                    <a:pt x="814" y="2917"/>
                  </a:cubicBezTo>
                  <a:cubicBezTo>
                    <a:pt x="782" y="2910"/>
                    <a:pt x="752" y="2903"/>
                    <a:pt x="720" y="2893"/>
                  </a:cubicBezTo>
                  <a:cubicBezTo>
                    <a:pt x="686" y="2880"/>
                    <a:pt x="654" y="2868"/>
                    <a:pt x="621" y="2852"/>
                  </a:cubicBezTo>
                  <a:cubicBezTo>
                    <a:pt x="592" y="2838"/>
                    <a:pt x="565" y="2820"/>
                    <a:pt x="538" y="2804"/>
                  </a:cubicBezTo>
                  <a:cubicBezTo>
                    <a:pt x="531" y="2798"/>
                    <a:pt x="523" y="2792"/>
                    <a:pt x="515" y="2785"/>
                  </a:cubicBezTo>
                  <a:cubicBezTo>
                    <a:pt x="510" y="2782"/>
                    <a:pt x="505" y="2777"/>
                    <a:pt x="502" y="2773"/>
                  </a:cubicBezTo>
                  <a:cubicBezTo>
                    <a:pt x="488" y="2757"/>
                    <a:pt x="477" y="2741"/>
                    <a:pt x="466" y="2725"/>
                  </a:cubicBezTo>
                  <a:cubicBezTo>
                    <a:pt x="453" y="2706"/>
                    <a:pt x="440" y="2686"/>
                    <a:pt x="429" y="2667"/>
                  </a:cubicBezTo>
                  <a:cubicBezTo>
                    <a:pt x="418" y="2641"/>
                    <a:pt x="407" y="2616"/>
                    <a:pt x="398" y="2591"/>
                  </a:cubicBezTo>
                  <a:cubicBezTo>
                    <a:pt x="386" y="2556"/>
                    <a:pt x="377" y="2521"/>
                    <a:pt x="369" y="2486"/>
                  </a:cubicBezTo>
                  <a:cubicBezTo>
                    <a:pt x="363" y="2448"/>
                    <a:pt x="356" y="2409"/>
                    <a:pt x="353" y="2369"/>
                  </a:cubicBezTo>
                  <a:cubicBezTo>
                    <a:pt x="348" y="2299"/>
                    <a:pt x="348" y="2230"/>
                    <a:pt x="352" y="2160"/>
                  </a:cubicBezTo>
                  <a:cubicBezTo>
                    <a:pt x="358" y="2026"/>
                    <a:pt x="374" y="1893"/>
                    <a:pt x="398" y="1760"/>
                  </a:cubicBezTo>
                  <a:cubicBezTo>
                    <a:pt x="421" y="1633"/>
                    <a:pt x="453" y="1506"/>
                    <a:pt x="493" y="1384"/>
                  </a:cubicBezTo>
                  <a:cubicBezTo>
                    <a:pt x="531" y="1275"/>
                    <a:pt x="573" y="1169"/>
                    <a:pt x="624" y="1066"/>
                  </a:cubicBezTo>
                  <a:lnTo>
                    <a:pt x="624" y="1066"/>
                  </a:lnTo>
                  <a:cubicBezTo>
                    <a:pt x="624" y="1066"/>
                    <a:pt x="624" y="1067"/>
                    <a:pt x="623" y="1067"/>
                  </a:cubicBezTo>
                  <a:lnTo>
                    <a:pt x="623" y="1067"/>
                  </a:lnTo>
                  <a:cubicBezTo>
                    <a:pt x="668" y="972"/>
                    <a:pt x="721" y="881"/>
                    <a:pt x="777" y="794"/>
                  </a:cubicBezTo>
                  <a:cubicBezTo>
                    <a:pt x="814" y="740"/>
                    <a:pt x="853" y="690"/>
                    <a:pt x="895" y="639"/>
                  </a:cubicBezTo>
                  <a:cubicBezTo>
                    <a:pt x="926" y="604"/>
                    <a:pt x="959" y="570"/>
                    <a:pt x="994" y="538"/>
                  </a:cubicBezTo>
                  <a:lnTo>
                    <a:pt x="994" y="538"/>
                  </a:lnTo>
                  <a:cubicBezTo>
                    <a:pt x="993" y="539"/>
                    <a:pt x="992" y="540"/>
                    <a:pt x="991" y="541"/>
                  </a:cubicBezTo>
                  <a:cubicBezTo>
                    <a:pt x="1026" y="511"/>
                    <a:pt x="1061" y="482"/>
                    <a:pt x="1097" y="457"/>
                  </a:cubicBezTo>
                  <a:cubicBezTo>
                    <a:pt x="1118" y="444"/>
                    <a:pt x="1140" y="430"/>
                    <a:pt x="1162" y="419"/>
                  </a:cubicBezTo>
                  <a:cubicBezTo>
                    <a:pt x="1184" y="409"/>
                    <a:pt x="1206" y="397"/>
                    <a:pt x="1229" y="389"/>
                  </a:cubicBezTo>
                  <a:cubicBezTo>
                    <a:pt x="1251" y="381"/>
                    <a:pt x="1271" y="375"/>
                    <a:pt x="1295" y="370"/>
                  </a:cubicBezTo>
                  <a:cubicBezTo>
                    <a:pt x="1305" y="367"/>
                    <a:pt x="1313" y="365"/>
                    <a:pt x="1325" y="365"/>
                  </a:cubicBezTo>
                  <a:cubicBezTo>
                    <a:pt x="1336" y="363"/>
                    <a:pt x="1347" y="363"/>
                    <a:pt x="1362" y="363"/>
                  </a:cubicBezTo>
                  <a:cubicBezTo>
                    <a:pt x="1376" y="365"/>
                    <a:pt x="1390" y="367"/>
                    <a:pt x="1404" y="368"/>
                  </a:cubicBezTo>
                  <a:cubicBezTo>
                    <a:pt x="1412" y="371"/>
                    <a:pt x="1420" y="373"/>
                    <a:pt x="1428" y="375"/>
                  </a:cubicBezTo>
                  <a:lnTo>
                    <a:pt x="1449" y="384"/>
                  </a:lnTo>
                  <a:cubicBezTo>
                    <a:pt x="1455" y="387"/>
                    <a:pt x="1460" y="389"/>
                    <a:pt x="1464" y="392"/>
                  </a:cubicBezTo>
                  <a:cubicBezTo>
                    <a:pt x="1474" y="398"/>
                    <a:pt x="1482" y="405"/>
                    <a:pt x="1491" y="412"/>
                  </a:cubicBezTo>
                  <a:lnTo>
                    <a:pt x="1487" y="409"/>
                  </a:lnTo>
                  <a:lnTo>
                    <a:pt x="1495" y="417"/>
                  </a:lnTo>
                  <a:lnTo>
                    <a:pt x="1502" y="427"/>
                  </a:lnTo>
                  <a:cubicBezTo>
                    <a:pt x="1509" y="435"/>
                    <a:pt x="1515" y="447"/>
                    <a:pt x="1518" y="455"/>
                  </a:cubicBezTo>
                  <a:cubicBezTo>
                    <a:pt x="1523" y="463"/>
                    <a:pt x="1526" y="469"/>
                    <a:pt x="1529" y="479"/>
                  </a:cubicBezTo>
                  <a:cubicBezTo>
                    <a:pt x="1531" y="487"/>
                    <a:pt x="1534" y="493"/>
                    <a:pt x="1536" y="503"/>
                  </a:cubicBezTo>
                  <a:cubicBezTo>
                    <a:pt x="1539" y="514"/>
                    <a:pt x="1540" y="525"/>
                    <a:pt x="1540" y="534"/>
                  </a:cubicBezTo>
                  <a:cubicBezTo>
                    <a:pt x="1544" y="563"/>
                    <a:pt x="1544" y="591"/>
                    <a:pt x="1544" y="620"/>
                  </a:cubicBezTo>
                  <a:cubicBezTo>
                    <a:pt x="1546" y="731"/>
                    <a:pt x="1637" y="805"/>
                    <a:pt x="1732" y="805"/>
                  </a:cubicBezTo>
                  <a:cubicBezTo>
                    <a:pt x="1779" y="805"/>
                    <a:pt x="1827" y="787"/>
                    <a:pt x="1865" y="748"/>
                  </a:cubicBezTo>
                  <a:cubicBezTo>
                    <a:pt x="1911" y="701"/>
                    <a:pt x="1920" y="642"/>
                    <a:pt x="1935" y="580"/>
                  </a:cubicBezTo>
                  <a:cubicBezTo>
                    <a:pt x="1944" y="544"/>
                    <a:pt x="1952" y="506"/>
                    <a:pt x="1962" y="468"/>
                  </a:cubicBezTo>
                  <a:cubicBezTo>
                    <a:pt x="1981" y="392"/>
                    <a:pt x="2003" y="314"/>
                    <a:pt x="2023" y="237"/>
                  </a:cubicBezTo>
                  <a:cubicBezTo>
                    <a:pt x="2056" y="101"/>
                    <a:pt x="1948" y="5"/>
                    <a:pt x="1838" y="5"/>
                  </a:cubicBezTo>
                  <a:cubicBezTo>
                    <a:pt x="1778" y="5"/>
                    <a:pt x="1718" y="33"/>
                    <a:pt x="1680" y="99"/>
                  </a:cubicBezTo>
                  <a:cubicBezTo>
                    <a:pt x="1612" y="52"/>
                    <a:pt x="1533" y="20"/>
                    <a:pt x="1450" y="7"/>
                  </a:cubicBezTo>
                  <a:cubicBezTo>
                    <a:pt x="1420" y="3"/>
                    <a:pt x="1388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29" name="Google Shape;9429;p18"/>
            <p:cNvSpPr/>
            <p:nvPr/>
          </p:nvSpPr>
          <p:spPr>
            <a:xfrm>
              <a:off x="4457675" y="2992100"/>
              <a:ext cx="56975" cy="94050"/>
            </a:xfrm>
            <a:custGeom>
              <a:avLst/>
              <a:gdLst/>
              <a:ahLst/>
              <a:cxnLst/>
              <a:rect l="l" t="t" r="r" b="b"/>
              <a:pathLst>
                <a:path w="2279" h="3762" extrusionOk="0">
                  <a:moveTo>
                    <a:pt x="1059" y="585"/>
                  </a:moveTo>
                  <a:cubicBezTo>
                    <a:pt x="1059" y="588"/>
                    <a:pt x="1060" y="590"/>
                    <a:pt x="1060" y="592"/>
                  </a:cubicBezTo>
                  <a:lnTo>
                    <a:pt x="1060" y="592"/>
                  </a:lnTo>
                  <a:cubicBezTo>
                    <a:pt x="1060" y="590"/>
                    <a:pt x="1060" y="588"/>
                    <a:pt x="1059" y="585"/>
                  </a:cubicBezTo>
                  <a:close/>
                  <a:moveTo>
                    <a:pt x="1177" y="3321"/>
                  </a:moveTo>
                  <a:cubicBezTo>
                    <a:pt x="1175" y="3324"/>
                    <a:pt x="1174" y="3327"/>
                    <a:pt x="1172" y="3330"/>
                  </a:cubicBezTo>
                  <a:lnTo>
                    <a:pt x="1172" y="3330"/>
                  </a:lnTo>
                  <a:cubicBezTo>
                    <a:pt x="1174" y="3327"/>
                    <a:pt x="1175" y="3324"/>
                    <a:pt x="1177" y="3321"/>
                  </a:cubicBezTo>
                  <a:close/>
                  <a:moveTo>
                    <a:pt x="1197" y="2472"/>
                  </a:moveTo>
                  <a:cubicBezTo>
                    <a:pt x="1211" y="2683"/>
                    <a:pt x="1215" y="2893"/>
                    <a:pt x="1207" y="3104"/>
                  </a:cubicBezTo>
                  <a:cubicBezTo>
                    <a:pt x="1202" y="3164"/>
                    <a:pt x="1196" y="3224"/>
                    <a:pt x="1186" y="3284"/>
                  </a:cubicBezTo>
                  <a:cubicBezTo>
                    <a:pt x="1184" y="3292"/>
                    <a:pt x="1183" y="3300"/>
                    <a:pt x="1181" y="3308"/>
                  </a:cubicBezTo>
                  <a:cubicBezTo>
                    <a:pt x="1178" y="3317"/>
                    <a:pt x="1174" y="3326"/>
                    <a:pt x="1170" y="3334"/>
                  </a:cubicBezTo>
                  <a:lnTo>
                    <a:pt x="1170" y="3334"/>
                  </a:lnTo>
                  <a:cubicBezTo>
                    <a:pt x="1167" y="3341"/>
                    <a:pt x="1163" y="3348"/>
                    <a:pt x="1159" y="3354"/>
                  </a:cubicBezTo>
                  <a:lnTo>
                    <a:pt x="1153" y="3362"/>
                  </a:lnTo>
                  <a:lnTo>
                    <a:pt x="1145" y="3370"/>
                  </a:lnTo>
                  <a:cubicBezTo>
                    <a:pt x="1140" y="3375"/>
                    <a:pt x="1137" y="3378"/>
                    <a:pt x="1132" y="3381"/>
                  </a:cubicBezTo>
                  <a:lnTo>
                    <a:pt x="1123" y="3386"/>
                  </a:lnTo>
                  <a:cubicBezTo>
                    <a:pt x="1118" y="3389"/>
                    <a:pt x="1113" y="3391"/>
                    <a:pt x="1109" y="3394"/>
                  </a:cubicBezTo>
                  <a:lnTo>
                    <a:pt x="1105" y="3394"/>
                  </a:lnTo>
                  <a:lnTo>
                    <a:pt x="1113" y="3391"/>
                  </a:lnTo>
                  <a:lnTo>
                    <a:pt x="1113" y="3391"/>
                  </a:lnTo>
                  <a:cubicBezTo>
                    <a:pt x="1107" y="3392"/>
                    <a:pt x="1104" y="3394"/>
                    <a:pt x="1094" y="3395"/>
                  </a:cubicBezTo>
                  <a:cubicBezTo>
                    <a:pt x="1086" y="3397"/>
                    <a:pt x="1077" y="3398"/>
                    <a:pt x="1069" y="3398"/>
                  </a:cubicBezTo>
                  <a:lnTo>
                    <a:pt x="1080" y="3397"/>
                  </a:lnTo>
                  <a:cubicBezTo>
                    <a:pt x="1075" y="3397"/>
                    <a:pt x="1070" y="3398"/>
                    <a:pt x="1065" y="3398"/>
                  </a:cubicBezTo>
                  <a:cubicBezTo>
                    <a:pt x="1063" y="3398"/>
                    <a:pt x="1060" y="3397"/>
                    <a:pt x="1058" y="3397"/>
                  </a:cubicBezTo>
                  <a:cubicBezTo>
                    <a:pt x="1055" y="3397"/>
                    <a:pt x="1052" y="3397"/>
                    <a:pt x="1049" y="3397"/>
                  </a:cubicBezTo>
                  <a:cubicBezTo>
                    <a:pt x="1046" y="3397"/>
                    <a:pt x="1043" y="3397"/>
                    <a:pt x="1039" y="3395"/>
                  </a:cubicBezTo>
                  <a:cubicBezTo>
                    <a:pt x="1030" y="3392"/>
                    <a:pt x="1023" y="3391"/>
                    <a:pt x="1015" y="3390"/>
                  </a:cubicBezTo>
                  <a:lnTo>
                    <a:pt x="1015" y="3390"/>
                  </a:lnTo>
                  <a:cubicBezTo>
                    <a:pt x="1004" y="3386"/>
                    <a:pt x="992" y="3381"/>
                    <a:pt x="980" y="3375"/>
                  </a:cubicBezTo>
                  <a:lnTo>
                    <a:pt x="980" y="3375"/>
                  </a:lnTo>
                  <a:cubicBezTo>
                    <a:pt x="987" y="3379"/>
                    <a:pt x="995" y="3383"/>
                    <a:pt x="1001" y="3386"/>
                  </a:cubicBezTo>
                  <a:cubicBezTo>
                    <a:pt x="983" y="3378"/>
                    <a:pt x="966" y="3368"/>
                    <a:pt x="949" y="3357"/>
                  </a:cubicBezTo>
                  <a:cubicBezTo>
                    <a:pt x="942" y="3354"/>
                    <a:pt x="936" y="3351"/>
                    <a:pt x="930" y="3343"/>
                  </a:cubicBezTo>
                  <a:cubicBezTo>
                    <a:pt x="922" y="3337"/>
                    <a:pt x="915" y="3332"/>
                    <a:pt x="907" y="3322"/>
                  </a:cubicBezTo>
                  <a:cubicBezTo>
                    <a:pt x="900" y="3313"/>
                    <a:pt x="892" y="3305"/>
                    <a:pt x="884" y="3294"/>
                  </a:cubicBezTo>
                  <a:cubicBezTo>
                    <a:pt x="877" y="3281"/>
                    <a:pt x="871" y="3270"/>
                    <a:pt x="865" y="3259"/>
                  </a:cubicBezTo>
                  <a:cubicBezTo>
                    <a:pt x="860" y="3250"/>
                    <a:pt x="857" y="3240"/>
                    <a:pt x="852" y="3231"/>
                  </a:cubicBezTo>
                  <a:cubicBezTo>
                    <a:pt x="847" y="3215"/>
                    <a:pt x="841" y="3196"/>
                    <a:pt x="839" y="3183"/>
                  </a:cubicBezTo>
                  <a:cubicBezTo>
                    <a:pt x="836" y="3169"/>
                    <a:pt x="833" y="3155"/>
                    <a:pt x="831" y="3140"/>
                  </a:cubicBezTo>
                  <a:cubicBezTo>
                    <a:pt x="830" y="3121"/>
                    <a:pt x="830" y="3101"/>
                    <a:pt x="830" y="3082"/>
                  </a:cubicBezTo>
                  <a:cubicBezTo>
                    <a:pt x="831" y="3066"/>
                    <a:pt x="833" y="3052"/>
                    <a:pt x="836" y="3036"/>
                  </a:cubicBezTo>
                  <a:cubicBezTo>
                    <a:pt x="841" y="3009"/>
                    <a:pt x="846" y="2984"/>
                    <a:pt x="855" y="2954"/>
                  </a:cubicBezTo>
                  <a:cubicBezTo>
                    <a:pt x="866" y="2924"/>
                    <a:pt x="877" y="2895"/>
                    <a:pt x="892" y="2867"/>
                  </a:cubicBezTo>
                  <a:cubicBezTo>
                    <a:pt x="911" y="2830"/>
                    <a:pt x="931" y="2795"/>
                    <a:pt x="953" y="2762"/>
                  </a:cubicBezTo>
                  <a:cubicBezTo>
                    <a:pt x="990" y="2707"/>
                    <a:pt x="1029" y="2654"/>
                    <a:pt x="1072" y="2604"/>
                  </a:cubicBezTo>
                  <a:cubicBezTo>
                    <a:pt x="1112" y="2559"/>
                    <a:pt x="1154" y="2515"/>
                    <a:pt x="1197" y="2472"/>
                  </a:cubicBezTo>
                  <a:close/>
                  <a:moveTo>
                    <a:pt x="1129" y="1"/>
                  </a:moveTo>
                  <a:cubicBezTo>
                    <a:pt x="1096" y="1"/>
                    <a:pt x="1063" y="7"/>
                    <a:pt x="1031" y="22"/>
                  </a:cubicBezTo>
                  <a:cubicBezTo>
                    <a:pt x="987" y="41"/>
                    <a:pt x="949" y="69"/>
                    <a:pt x="917" y="106"/>
                  </a:cubicBezTo>
                  <a:cubicBezTo>
                    <a:pt x="885" y="144"/>
                    <a:pt x="855" y="185"/>
                    <a:pt x="824" y="225"/>
                  </a:cubicBezTo>
                  <a:cubicBezTo>
                    <a:pt x="800" y="258"/>
                    <a:pt x="776" y="289"/>
                    <a:pt x="751" y="321"/>
                  </a:cubicBezTo>
                  <a:cubicBezTo>
                    <a:pt x="645" y="456"/>
                    <a:pt x="539" y="587"/>
                    <a:pt x="428" y="717"/>
                  </a:cubicBezTo>
                  <a:cubicBezTo>
                    <a:pt x="374" y="777"/>
                    <a:pt x="320" y="836"/>
                    <a:pt x="266" y="896"/>
                  </a:cubicBezTo>
                  <a:cubicBezTo>
                    <a:pt x="198" y="969"/>
                    <a:pt x="125" y="1040"/>
                    <a:pt x="59" y="1117"/>
                  </a:cubicBezTo>
                  <a:cubicBezTo>
                    <a:pt x="0" y="1187"/>
                    <a:pt x="15" y="1301"/>
                    <a:pt x="76" y="1363"/>
                  </a:cubicBezTo>
                  <a:cubicBezTo>
                    <a:pt x="113" y="1398"/>
                    <a:pt x="158" y="1415"/>
                    <a:pt x="204" y="1415"/>
                  </a:cubicBezTo>
                  <a:cubicBezTo>
                    <a:pt x="238" y="1415"/>
                    <a:pt x="271" y="1406"/>
                    <a:pt x="303" y="1390"/>
                  </a:cubicBezTo>
                  <a:cubicBezTo>
                    <a:pt x="350" y="1366"/>
                    <a:pt x="395" y="1336"/>
                    <a:pt x="442" y="1309"/>
                  </a:cubicBezTo>
                  <a:cubicBezTo>
                    <a:pt x="497" y="1274"/>
                    <a:pt x="532" y="1214"/>
                    <a:pt x="532" y="1147"/>
                  </a:cubicBezTo>
                  <a:cubicBezTo>
                    <a:pt x="615" y="1056"/>
                    <a:pt x="695" y="961"/>
                    <a:pt x="774" y="867"/>
                  </a:cubicBezTo>
                  <a:cubicBezTo>
                    <a:pt x="869" y="753"/>
                    <a:pt x="961" y="638"/>
                    <a:pt x="1055" y="522"/>
                  </a:cubicBezTo>
                  <a:cubicBezTo>
                    <a:pt x="1056" y="547"/>
                    <a:pt x="1059" y="572"/>
                    <a:pt x="1061" y="598"/>
                  </a:cubicBezTo>
                  <a:lnTo>
                    <a:pt x="1061" y="598"/>
                  </a:lnTo>
                  <a:cubicBezTo>
                    <a:pt x="1060" y="596"/>
                    <a:pt x="1060" y="594"/>
                    <a:pt x="1060" y="592"/>
                  </a:cubicBezTo>
                  <a:lnTo>
                    <a:pt x="1060" y="592"/>
                  </a:lnTo>
                  <a:cubicBezTo>
                    <a:pt x="1075" y="799"/>
                    <a:pt x="1082" y="1004"/>
                    <a:pt x="1093" y="1211"/>
                  </a:cubicBezTo>
                  <a:cubicBezTo>
                    <a:pt x="1101" y="1344"/>
                    <a:pt x="1110" y="1477"/>
                    <a:pt x="1120" y="1610"/>
                  </a:cubicBezTo>
                  <a:cubicBezTo>
                    <a:pt x="1131" y="1754"/>
                    <a:pt x="1143" y="1896"/>
                    <a:pt x="1158" y="2040"/>
                  </a:cubicBezTo>
                  <a:cubicBezTo>
                    <a:pt x="1127" y="2064"/>
                    <a:pt x="1099" y="2088"/>
                    <a:pt x="1071" y="2113"/>
                  </a:cubicBezTo>
                  <a:cubicBezTo>
                    <a:pt x="971" y="2200"/>
                    <a:pt x="877" y="2292"/>
                    <a:pt x="789" y="2390"/>
                  </a:cubicBezTo>
                  <a:cubicBezTo>
                    <a:pt x="713" y="2476"/>
                    <a:pt x="646" y="2569"/>
                    <a:pt x="589" y="2669"/>
                  </a:cubicBezTo>
                  <a:cubicBezTo>
                    <a:pt x="477" y="2879"/>
                    <a:pt x="428" y="3121"/>
                    <a:pt x="510" y="3353"/>
                  </a:cubicBezTo>
                  <a:cubicBezTo>
                    <a:pt x="551" y="3462"/>
                    <a:pt x="621" y="3574"/>
                    <a:pt x="719" y="3642"/>
                  </a:cubicBezTo>
                  <a:cubicBezTo>
                    <a:pt x="811" y="3709"/>
                    <a:pt x="920" y="3748"/>
                    <a:pt x="1033" y="3761"/>
                  </a:cubicBezTo>
                  <a:cubicBezTo>
                    <a:pt x="1041" y="3761"/>
                    <a:pt x="1049" y="3762"/>
                    <a:pt x="1058" y="3762"/>
                  </a:cubicBezTo>
                  <a:cubicBezTo>
                    <a:pt x="1062" y="3762"/>
                    <a:pt x="1066" y="3761"/>
                    <a:pt x="1071" y="3761"/>
                  </a:cubicBezTo>
                  <a:cubicBezTo>
                    <a:pt x="1073" y="3761"/>
                    <a:pt x="1075" y="3761"/>
                    <a:pt x="1078" y="3761"/>
                  </a:cubicBezTo>
                  <a:cubicBezTo>
                    <a:pt x="1178" y="3761"/>
                    <a:pt x="1275" y="3728"/>
                    <a:pt x="1354" y="3668"/>
                  </a:cubicBezTo>
                  <a:cubicBezTo>
                    <a:pt x="1438" y="3598"/>
                    <a:pt x="1506" y="3506"/>
                    <a:pt x="1530" y="3397"/>
                  </a:cubicBezTo>
                  <a:cubicBezTo>
                    <a:pt x="1560" y="3242"/>
                    <a:pt x="1558" y="3085"/>
                    <a:pt x="1560" y="2927"/>
                  </a:cubicBezTo>
                  <a:cubicBezTo>
                    <a:pt x="1561" y="2844"/>
                    <a:pt x="1560" y="2759"/>
                    <a:pt x="1555" y="2675"/>
                  </a:cubicBezTo>
                  <a:cubicBezTo>
                    <a:pt x="1549" y="2574"/>
                    <a:pt x="1545" y="2472"/>
                    <a:pt x="1534" y="2369"/>
                  </a:cubicBezTo>
                  <a:cubicBezTo>
                    <a:pt x="1530" y="2313"/>
                    <a:pt x="1525" y="2254"/>
                    <a:pt x="1518" y="2195"/>
                  </a:cubicBezTo>
                  <a:cubicBezTo>
                    <a:pt x="1653" y="2092"/>
                    <a:pt x="1792" y="1994"/>
                    <a:pt x="1932" y="1898"/>
                  </a:cubicBezTo>
                  <a:cubicBezTo>
                    <a:pt x="2011" y="1847"/>
                    <a:pt x="2092" y="1796"/>
                    <a:pt x="2172" y="1747"/>
                  </a:cubicBezTo>
                  <a:cubicBezTo>
                    <a:pt x="2251" y="1700"/>
                    <a:pt x="2278" y="1597"/>
                    <a:pt x="2231" y="1518"/>
                  </a:cubicBezTo>
                  <a:cubicBezTo>
                    <a:pt x="2199" y="1465"/>
                    <a:pt x="2144" y="1436"/>
                    <a:pt x="2087" y="1436"/>
                  </a:cubicBezTo>
                  <a:cubicBezTo>
                    <a:pt x="2058" y="1436"/>
                    <a:pt x="2028" y="1443"/>
                    <a:pt x="2001" y="1459"/>
                  </a:cubicBezTo>
                  <a:cubicBezTo>
                    <a:pt x="1854" y="1548"/>
                    <a:pt x="1710" y="1640"/>
                    <a:pt x="1568" y="1736"/>
                  </a:cubicBezTo>
                  <a:cubicBezTo>
                    <a:pt x="1541" y="1755"/>
                    <a:pt x="1512" y="1774"/>
                    <a:pt x="1485" y="1795"/>
                  </a:cubicBezTo>
                  <a:cubicBezTo>
                    <a:pt x="1482" y="1755"/>
                    <a:pt x="1477" y="1716"/>
                    <a:pt x="1474" y="1676"/>
                  </a:cubicBezTo>
                  <a:lnTo>
                    <a:pt x="1474" y="1676"/>
                  </a:lnTo>
                  <a:cubicBezTo>
                    <a:pt x="1474" y="1682"/>
                    <a:pt x="1476" y="1690"/>
                    <a:pt x="1476" y="1698"/>
                  </a:cubicBezTo>
                  <a:cubicBezTo>
                    <a:pt x="1463" y="1538"/>
                    <a:pt x="1455" y="1379"/>
                    <a:pt x="1449" y="1220"/>
                  </a:cubicBezTo>
                  <a:cubicBezTo>
                    <a:pt x="1444" y="1108"/>
                    <a:pt x="1441" y="997"/>
                    <a:pt x="1436" y="885"/>
                  </a:cubicBezTo>
                  <a:cubicBezTo>
                    <a:pt x="1433" y="804"/>
                    <a:pt x="1433" y="725"/>
                    <a:pt x="1428" y="646"/>
                  </a:cubicBezTo>
                  <a:cubicBezTo>
                    <a:pt x="1425" y="582"/>
                    <a:pt x="1420" y="521"/>
                    <a:pt x="1417" y="457"/>
                  </a:cubicBezTo>
                  <a:cubicBezTo>
                    <a:pt x="1416" y="410"/>
                    <a:pt x="1411" y="362"/>
                    <a:pt x="1403" y="315"/>
                  </a:cubicBezTo>
                  <a:cubicBezTo>
                    <a:pt x="1382" y="223"/>
                    <a:pt x="1355" y="111"/>
                    <a:pt x="1276" y="50"/>
                  </a:cubicBezTo>
                  <a:cubicBezTo>
                    <a:pt x="1240" y="22"/>
                    <a:pt x="1196" y="5"/>
                    <a:pt x="1150" y="1"/>
                  </a:cubicBezTo>
                  <a:cubicBezTo>
                    <a:pt x="1143" y="1"/>
                    <a:pt x="1136" y="1"/>
                    <a:pt x="1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0" name="Google Shape;9430;p18"/>
            <p:cNvSpPr/>
            <p:nvPr/>
          </p:nvSpPr>
          <p:spPr>
            <a:xfrm>
              <a:off x="4527125" y="2984450"/>
              <a:ext cx="96875" cy="147725"/>
            </a:xfrm>
            <a:custGeom>
              <a:avLst/>
              <a:gdLst/>
              <a:ahLst/>
              <a:cxnLst/>
              <a:rect l="l" t="t" r="r" b="b"/>
              <a:pathLst>
                <a:path w="3875" h="5909" extrusionOk="0">
                  <a:moveTo>
                    <a:pt x="1664" y="3389"/>
                  </a:moveTo>
                  <a:cubicBezTo>
                    <a:pt x="1665" y="3395"/>
                    <a:pt x="1665" y="3400"/>
                    <a:pt x="1666" y="3406"/>
                  </a:cubicBezTo>
                  <a:lnTo>
                    <a:pt x="1666" y="3406"/>
                  </a:lnTo>
                  <a:cubicBezTo>
                    <a:pt x="1665" y="3401"/>
                    <a:pt x="1664" y="3395"/>
                    <a:pt x="1664" y="3389"/>
                  </a:cubicBezTo>
                  <a:close/>
                  <a:moveTo>
                    <a:pt x="2025" y="3716"/>
                  </a:moveTo>
                  <a:cubicBezTo>
                    <a:pt x="2025" y="3718"/>
                    <a:pt x="2025" y="3720"/>
                    <a:pt x="2025" y="3722"/>
                  </a:cubicBezTo>
                  <a:cubicBezTo>
                    <a:pt x="2025" y="3720"/>
                    <a:pt x="2025" y="3718"/>
                    <a:pt x="2025" y="3716"/>
                  </a:cubicBezTo>
                  <a:close/>
                  <a:moveTo>
                    <a:pt x="2030" y="3779"/>
                  </a:moveTo>
                  <a:lnTo>
                    <a:pt x="2030" y="3779"/>
                  </a:lnTo>
                  <a:cubicBezTo>
                    <a:pt x="2030" y="3784"/>
                    <a:pt x="2031" y="3788"/>
                    <a:pt x="2031" y="3793"/>
                  </a:cubicBezTo>
                  <a:lnTo>
                    <a:pt x="2031" y="3793"/>
                  </a:lnTo>
                  <a:cubicBezTo>
                    <a:pt x="2031" y="3788"/>
                    <a:pt x="2031" y="3783"/>
                    <a:pt x="2030" y="3779"/>
                  </a:cubicBezTo>
                  <a:close/>
                  <a:moveTo>
                    <a:pt x="2036" y="3847"/>
                  </a:moveTo>
                  <a:cubicBezTo>
                    <a:pt x="2037" y="3851"/>
                    <a:pt x="2037" y="3855"/>
                    <a:pt x="2038" y="3860"/>
                  </a:cubicBezTo>
                  <a:cubicBezTo>
                    <a:pt x="2038" y="3856"/>
                    <a:pt x="2037" y="3851"/>
                    <a:pt x="2036" y="3847"/>
                  </a:cubicBezTo>
                  <a:close/>
                  <a:moveTo>
                    <a:pt x="1705" y="3867"/>
                  </a:moveTo>
                  <a:cubicBezTo>
                    <a:pt x="1705" y="3871"/>
                    <a:pt x="1705" y="3876"/>
                    <a:pt x="1706" y="3881"/>
                  </a:cubicBezTo>
                  <a:lnTo>
                    <a:pt x="1706" y="3881"/>
                  </a:lnTo>
                  <a:cubicBezTo>
                    <a:pt x="1706" y="3876"/>
                    <a:pt x="1706" y="3872"/>
                    <a:pt x="1705" y="3867"/>
                  </a:cubicBezTo>
                  <a:close/>
                  <a:moveTo>
                    <a:pt x="2070" y="4260"/>
                  </a:moveTo>
                  <a:lnTo>
                    <a:pt x="2070" y="4260"/>
                  </a:lnTo>
                  <a:cubicBezTo>
                    <a:pt x="2071" y="4263"/>
                    <a:pt x="2071" y="4265"/>
                    <a:pt x="2071" y="4268"/>
                  </a:cubicBezTo>
                  <a:cubicBezTo>
                    <a:pt x="2071" y="4265"/>
                    <a:pt x="2071" y="4263"/>
                    <a:pt x="2070" y="4260"/>
                  </a:cubicBezTo>
                  <a:close/>
                  <a:moveTo>
                    <a:pt x="1636" y="2911"/>
                  </a:moveTo>
                  <a:cubicBezTo>
                    <a:pt x="1637" y="2926"/>
                    <a:pt x="1637" y="2940"/>
                    <a:pt x="1639" y="2954"/>
                  </a:cubicBezTo>
                  <a:cubicBezTo>
                    <a:pt x="1647" y="3106"/>
                    <a:pt x="1652" y="3260"/>
                    <a:pt x="1666" y="3412"/>
                  </a:cubicBezTo>
                  <a:cubicBezTo>
                    <a:pt x="1666" y="3411"/>
                    <a:pt x="1666" y="3409"/>
                    <a:pt x="1666" y="3408"/>
                  </a:cubicBezTo>
                  <a:lnTo>
                    <a:pt x="1666" y="3408"/>
                  </a:lnTo>
                  <a:cubicBezTo>
                    <a:pt x="1678" y="3567"/>
                    <a:pt x="1693" y="3725"/>
                    <a:pt x="1707" y="3883"/>
                  </a:cubicBezTo>
                  <a:cubicBezTo>
                    <a:pt x="1707" y="3882"/>
                    <a:pt x="1706" y="3881"/>
                    <a:pt x="1706" y="3881"/>
                  </a:cubicBezTo>
                  <a:lnTo>
                    <a:pt x="1706" y="3881"/>
                  </a:lnTo>
                  <a:cubicBezTo>
                    <a:pt x="1717" y="4049"/>
                    <a:pt x="1736" y="4214"/>
                    <a:pt x="1742" y="4382"/>
                  </a:cubicBezTo>
                  <a:cubicBezTo>
                    <a:pt x="1745" y="4479"/>
                    <a:pt x="1753" y="4578"/>
                    <a:pt x="1751" y="4673"/>
                  </a:cubicBezTo>
                  <a:cubicBezTo>
                    <a:pt x="1750" y="4768"/>
                    <a:pt x="1747" y="4863"/>
                    <a:pt x="1747" y="4960"/>
                  </a:cubicBezTo>
                  <a:cubicBezTo>
                    <a:pt x="1740" y="5104"/>
                    <a:pt x="1726" y="5246"/>
                    <a:pt x="1704" y="5389"/>
                  </a:cubicBezTo>
                  <a:cubicBezTo>
                    <a:pt x="1702" y="5397"/>
                    <a:pt x="1699" y="5406"/>
                    <a:pt x="1698" y="5414"/>
                  </a:cubicBezTo>
                  <a:cubicBezTo>
                    <a:pt x="1691" y="5430"/>
                    <a:pt x="1685" y="5444"/>
                    <a:pt x="1679" y="5460"/>
                  </a:cubicBezTo>
                  <a:lnTo>
                    <a:pt x="1672" y="5469"/>
                  </a:lnTo>
                  <a:lnTo>
                    <a:pt x="1669" y="5474"/>
                  </a:lnTo>
                  <a:lnTo>
                    <a:pt x="1667" y="5474"/>
                  </a:lnTo>
                  <a:lnTo>
                    <a:pt x="1658" y="5482"/>
                  </a:lnTo>
                  <a:cubicBezTo>
                    <a:pt x="1645" y="5492"/>
                    <a:pt x="1631" y="5500"/>
                    <a:pt x="1615" y="5507"/>
                  </a:cubicBezTo>
                  <a:cubicBezTo>
                    <a:pt x="1598" y="5515"/>
                    <a:pt x="1579" y="5525"/>
                    <a:pt x="1561" y="5530"/>
                  </a:cubicBezTo>
                  <a:cubicBezTo>
                    <a:pt x="1546" y="5536"/>
                    <a:pt x="1528" y="5541"/>
                    <a:pt x="1511" y="5544"/>
                  </a:cubicBezTo>
                  <a:cubicBezTo>
                    <a:pt x="1503" y="5545"/>
                    <a:pt x="1495" y="5547"/>
                    <a:pt x="1485" y="5547"/>
                  </a:cubicBezTo>
                  <a:cubicBezTo>
                    <a:pt x="1463" y="5549"/>
                    <a:pt x="1441" y="5549"/>
                    <a:pt x="1417" y="5549"/>
                  </a:cubicBezTo>
                  <a:cubicBezTo>
                    <a:pt x="1387" y="5545"/>
                    <a:pt x="1357" y="5542"/>
                    <a:pt x="1329" y="5536"/>
                  </a:cubicBezTo>
                  <a:cubicBezTo>
                    <a:pt x="1302" y="5530"/>
                    <a:pt x="1275" y="5523"/>
                    <a:pt x="1248" y="5515"/>
                  </a:cubicBezTo>
                  <a:cubicBezTo>
                    <a:pt x="1227" y="5507"/>
                    <a:pt x="1205" y="5500"/>
                    <a:pt x="1186" y="5490"/>
                  </a:cubicBezTo>
                  <a:cubicBezTo>
                    <a:pt x="1153" y="5474"/>
                    <a:pt x="1121" y="5457"/>
                    <a:pt x="1091" y="5436"/>
                  </a:cubicBezTo>
                  <a:cubicBezTo>
                    <a:pt x="1071" y="5422"/>
                    <a:pt x="1052" y="5408"/>
                    <a:pt x="1034" y="5393"/>
                  </a:cubicBezTo>
                  <a:cubicBezTo>
                    <a:pt x="1010" y="5371"/>
                    <a:pt x="988" y="5349"/>
                    <a:pt x="968" y="5327"/>
                  </a:cubicBezTo>
                  <a:cubicBezTo>
                    <a:pt x="943" y="5297"/>
                    <a:pt x="920" y="5268"/>
                    <a:pt x="898" y="5237"/>
                  </a:cubicBezTo>
                  <a:lnTo>
                    <a:pt x="898" y="5237"/>
                  </a:lnTo>
                  <a:cubicBezTo>
                    <a:pt x="899" y="5237"/>
                    <a:pt x="899" y="5238"/>
                    <a:pt x="900" y="5238"/>
                  </a:cubicBezTo>
                  <a:cubicBezTo>
                    <a:pt x="881" y="5210"/>
                    <a:pt x="862" y="5180"/>
                    <a:pt x="846" y="5148"/>
                  </a:cubicBezTo>
                  <a:cubicBezTo>
                    <a:pt x="824" y="5104"/>
                    <a:pt x="805" y="5058"/>
                    <a:pt x="786" y="5010"/>
                  </a:cubicBezTo>
                  <a:cubicBezTo>
                    <a:pt x="773" y="4968"/>
                    <a:pt x="760" y="4925"/>
                    <a:pt x="749" y="4882"/>
                  </a:cubicBezTo>
                  <a:cubicBezTo>
                    <a:pt x="740" y="4835"/>
                    <a:pt x="733" y="4787"/>
                    <a:pt x="727" y="4738"/>
                  </a:cubicBezTo>
                  <a:cubicBezTo>
                    <a:pt x="716" y="4611"/>
                    <a:pt x="722" y="4485"/>
                    <a:pt x="746" y="4361"/>
                  </a:cubicBezTo>
                  <a:cubicBezTo>
                    <a:pt x="757" y="4309"/>
                    <a:pt x="770" y="4258"/>
                    <a:pt x="786" y="4208"/>
                  </a:cubicBezTo>
                  <a:cubicBezTo>
                    <a:pt x="813" y="4129"/>
                    <a:pt x="844" y="4051"/>
                    <a:pt x="879" y="3975"/>
                  </a:cubicBezTo>
                  <a:cubicBezTo>
                    <a:pt x="941" y="3847"/>
                    <a:pt x="1010" y="3723"/>
                    <a:pt x="1086" y="3603"/>
                  </a:cubicBezTo>
                  <a:cubicBezTo>
                    <a:pt x="1221" y="3404"/>
                    <a:pt x="1368" y="3214"/>
                    <a:pt x="1528" y="3033"/>
                  </a:cubicBezTo>
                  <a:lnTo>
                    <a:pt x="1528" y="3033"/>
                  </a:lnTo>
                  <a:cubicBezTo>
                    <a:pt x="1523" y="3038"/>
                    <a:pt x="1519" y="3044"/>
                    <a:pt x="1514" y="3049"/>
                  </a:cubicBezTo>
                  <a:cubicBezTo>
                    <a:pt x="1553" y="3003"/>
                    <a:pt x="1595" y="2957"/>
                    <a:pt x="1636" y="2911"/>
                  </a:cubicBezTo>
                  <a:close/>
                  <a:moveTo>
                    <a:pt x="2522" y="0"/>
                  </a:moveTo>
                  <a:cubicBezTo>
                    <a:pt x="2514" y="0"/>
                    <a:pt x="2505" y="1"/>
                    <a:pt x="2497" y="2"/>
                  </a:cubicBezTo>
                  <a:cubicBezTo>
                    <a:pt x="2419" y="8"/>
                    <a:pt x="2348" y="48"/>
                    <a:pt x="2302" y="111"/>
                  </a:cubicBezTo>
                  <a:cubicBezTo>
                    <a:pt x="2250" y="179"/>
                    <a:pt x="2214" y="258"/>
                    <a:pt x="2174" y="336"/>
                  </a:cubicBezTo>
                  <a:cubicBezTo>
                    <a:pt x="2085" y="512"/>
                    <a:pt x="2009" y="694"/>
                    <a:pt x="1944" y="880"/>
                  </a:cubicBezTo>
                  <a:cubicBezTo>
                    <a:pt x="1913" y="974"/>
                    <a:pt x="1881" y="1067"/>
                    <a:pt x="1853" y="1162"/>
                  </a:cubicBezTo>
                  <a:cubicBezTo>
                    <a:pt x="1843" y="1178"/>
                    <a:pt x="1834" y="1192"/>
                    <a:pt x="1823" y="1208"/>
                  </a:cubicBezTo>
                  <a:lnTo>
                    <a:pt x="1835" y="1189"/>
                  </a:lnTo>
                  <a:lnTo>
                    <a:pt x="1835" y="1189"/>
                  </a:lnTo>
                  <a:cubicBezTo>
                    <a:pt x="1710" y="1376"/>
                    <a:pt x="1574" y="1556"/>
                    <a:pt x="1427" y="1726"/>
                  </a:cubicBezTo>
                  <a:lnTo>
                    <a:pt x="1441" y="1708"/>
                  </a:lnTo>
                  <a:lnTo>
                    <a:pt x="1441" y="1708"/>
                  </a:lnTo>
                  <a:cubicBezTo>
                    <a:pt x="1327" y="1840"/>
                    <a:pt x="1205" y="1965"/>
                    <a:pt x="1077" y="2082"/>
                  </a:cubicBezTo>
                  <a:lnTo>
                    <a:pt x="1079" y="2082"/>
                  </a:lnTo>
                  <a:cubicBezTo>
                    <a:pt x="1004" y="2148"/>
                    <a:pt x="928" y="2210"/>
                    <a:pt x="849" y="2267"/>
                  </a:cubicBezTo>
                  <a:lnTo>
                    <a:pt x="868" y="2256"/>
                  </a:lnTo>
                  <a:lnTo>
                    <a:pt x="868" y="2256"/>
                  </a:lnTo>
                  <a:cubicBezTo>
                    <a:pt x="819" y="2288"/>
                    <a:pt x="768" y="2318"/>
                    <a:pt x="716" y="2345"/>
                  </a:cubicBezTo>
                  <a:lnTo>
                    <a:pt x="737" y="2334"/>
                  </a:lnTo>
                  <a:lnTo>
                    <a:pt x="737" y="2334"/>
                  </a:lnTo>
                  <a:cubicBezTo>
                    <a:pt x="708" y="2346"/>
                    <a:pt x="681" y="2359"/>
                    <a:pt x="653" y="2370"/>
                  </a:cubicBezTo>
                  <a:cubicBezTo>
                    <a:pt x="634" y="2376"/>
                    <a:pt x="615" y="2381"/>
                    <a:pt x="597" y="2386"/>
                  </a:cubicBezTo>
                  <a:cubicBezTo>
                    <a:pt x="588" y="2387"/>
                    <a:pt x="580" y="2391"/>
                    <a:pt x="569" y="2391"/>
                  </a:cubicBezTo>
                  <a:lnTo>
                    <a:pt x="537" y="2391"/>
                  </a:lnTo>
                  <a:cubicBezTo>
                    <a:pt x="526" y="2389"/>
                    <a:pt x="515" y="2387"/>
                    <a:pt x="502" y="2386"/>
                  </a:cubicBezTo>
                  <a:lnTo>
                    <a:pt x="487" y="2383"/>
                  </a:lnTo>
                  <a:lnTo>
                    <a:pt x="482" y="2379"/>
                  </a:lnTo>
                  <a:lnTo>
                    <a:pt x="458" y="2367"/>
                  </a:lnTo>
                  <a:lnTo>
                    <a:pt x="450" y="2360"/>
                  </a:lnTo>
                  <a:cubicBezTo>
                    <a:pt x="444" y="2356"/>
                    <a:pt x="436" y="2349"/>
                    <a:pt x="433" y="2345"/>
                  </a:cubicBezTo>
                  <a:cubicBezTo>
                    <a:pt x="428" y="2340"/>
                    <a:pt x="423" y="2335"/>
                    <a:pt x="422" y="2330"/>
                  </a:cubicBezTo>
                  <a:cubicBezTo>
                    <a:pt x="418" y="2326"/>
                    <a:pt x="417" y="2322"/>
                    <a:pt x="414" y="2318"/>
                  </a:cubicBezTo>
                  <a:cubicBezTo>
                    <a:pt x="409" y="2305"/>
                    <a:pt x="403" y="2292"/>
                    <a:pt x="398" y="2280"/>
                  </a:cubicBezTo>
                  <a:cubicBezTo>
                    <a:pt x="390" y="2258"/>
                    <a:pt x="384" y="2237"/>
                    <a:pt x="379" y="2215"/>
                  </a:cubicBezTo>
                  <a:cubicBezTo>
                    <a:pt x="371" y="2178"/>
                    <a:pt x="366" y="2142"/>
                    <a:pt x="361" y="2104"/>
                  </a:cubicBezTo>
                  <a:cubicBezTo>
                    <a:pt x="357" y="2034"/>
                    <a:pt x="355" y="1965"/>
                    <a:pt x="358" y="1895"/>
                  </a:cubicBezTo>
                  <a:cubicBezTo>
                    <a:pt x="363" y="1799"/>
                    <a:pt x="374" y="1707"/>
                    <a:pt x="387" y="1612"/>
                  </a:cubicBezTo>
                  <a:cubicBezTo>
                    <a:pt x="396" y="1547"/>
                    <a:pt x="407" y="1482"/>
                    <a:pt x="415" y="1415"/>
                  </a:cubicBezTo>
                  <a:cubicBezTo>
                    <a:pt x="426" y="1368"/>
                    <a:pt x="437" y="1319"/>
                    <a:pt x="447" y="1271"/>
                  </a:cubicBezTo>
                  <a:cubicBezTo>
                    <a:pt x="460" y="1218"/>
                    <a:pt x="469" y="1161"/>
                    <a:pt x="485" y="1108"/>
                  </a:cubicBezTo>
                  <a:cubicBezTo>
                    <a:pt x="518" y="998"/>
                    <a:pt x="548" y="887"/>
                    <a:pt x="583" y="776"/>
                  </a:cubicBezTo>
                  <a:lnTo>
                    <a:pt x="583" y="776"/>
                  </a:lnTo>
                  <a:lnTo>
                    <a:pt x="580" y="787"/>
                  </a:lnTo>
                  <a:cubicBezTo>
                    <a:pt x="597" y="735"/>
                    <a:pt x="616" y="683"/>
                    <a:pt x="635" y="632"/>
                  </a:cubicBezTo>
                  <a:cubicBezTo>
                    <a:pt x="727" y="597"/>
                    <a:pt x="776" y="499"/>
                    <a:pt x="751" y="405"/>
                  </a:cubicBezTo>
                  <a:cubicBezTo>
                    <a:pt x="726" y="305"/>
                    <a:pt x="636" y="236"/>
                    <a:pt x="536" y="236"/>
                  </a:cubicBezTo>
                  <a:cubicBezTo>
                    <a:pt x="527" y="236"/>
                    <a:pt x="519" y="237"/>
                    <a:pt x="510" y="238"/>
                  </a:cubicBezTo>
                  <a:cubicBezTo>
                    <a:pt x="426" y="250"/>
                    <a:pt x="374" y="315"/>
                    <a:pt x="336" y="383"/>
                  </a:cubicBezTo>
                  <a:cubicBezTo>
                    <a:pt x="300" y="456"/>
                    <a:pt x="271" y="532"/>
                    <a:pt x="249" y="611"/>
                  </a:cubicBezTo>
                  <a:cubicBezTo>
                    <a:pt x="217" y="706"/>
                    <a:pt x="192" y="801"/>
                    <a:pt x="165" y="898"/>
                  </a:cubicBezTo>
                  <a:cubicBezTo>
                    <a:pt x="149" y="953"/>
                    <a:pt x="135" y="1007"/>
                    <a:pt x="122" y="1062"/>
                  </a:cubicBezTo>
                  <a:cubicBezTo>
                    <a:pt x="105" y="1151"/>
                    <a:pt x="86" y="1240"/>
                    <a:pt x="67" y="1328"/>
                  </a:cubicBezTo>
                  <a:cubicBezTo>
                    <a:pt x="54" y="1392"/>
                    <a:pt x="48" y="1458"/>
                    <a:pt x="40" y="1523"/>
                  </a:cubicBezTo>
                  <a:cubicBezTo>
                    <a:pt x="26" y="1628"/>
                    <a:pt x="13" y="1729"/>
                    <a:pt x="7" y="1835"/>
                  </a:cubicBezTo>
                  <a:cubicBezTo>
                    <a:pt x="1" y="1922"/>
                    <a:pt x="1" y="2009"/>
                    <a:pt x="5" y="2098"/>
                  </a:cubicBezTo>
                  <a:cubicBezTo>
                    <a:pt x="8" y="2178"/>
                    <a:pt x="21" y="2258"/>
                    <a:pt x="40" y="2337"/>
                  </a:cubicBezTo>
                  <a:cubicBezTo>
                    <a:pt x="70" y="2438"/>
                    <a:pt x="111" y="2541"/>
                    <a:pt x="192" y="2614"/>
                  </a:cubicBezTo>
                  <a:cubicBezTo>
                    <a:pt x="229" y="2649"/>
                    <a:pt x="270" y="2679"/>
                    <a:pt x="316" y="2702"/>
                  </a:cubicBezTo>
                  <a:cubicBezTo>
                    <a:pt x="360" y="2723"/>
                    <a:pt x="407" y="2737"/>
                    <a:pt x="456" y="2745"/>
                  </a:cubicBezTo>
                  <a:cubicBezTo>
                    <a:pt x="485" y="2749"/>
                    <a:pt x="514" y="2750"/>
                    <a:pt x="542" y="2750"/>
                  </a:cubicBezTo>
                  <a:cubicBezTo>
                    <a:pt x="628" y="2750"/>
                    <a:pt x="712" y="2734"/>
                    <a:pt x="792" y="2702"/>
                  </a:cubicBezTo>
                  <a:cubicBezTo>
                    <a:pt x="898" y="2658"/>
                    <a:pt x="999" y="2601"/>
                    <a:pt x="1091" y="2531"/>
                  </a:cubicBezTo>
                  <a:cubicBezTo>
                    <a:pt x="1286" y="2381"/>
                    <a:pt x="1465" y="2210"/>
                    <a:pt x="1625" y="2025"/>
                  </a:cubicBezTo>
                  <a:lnTo>
                    <a:pt x="1671" y="1973"/>
                  </a:lnTo>
                  <a:lnTo>
                    <a:pt x="1671" y="1973"/>
                  </a:lnTo>
                  <a:cubicBezTo>
                    <a:pt x="1667" y="1990"/>
                    <a:pt x="1666" y="2007"/>
                    <a:pt x="1664" y="2025"/>
                  </a:cubicBezTo>
                  <a:cubicBezTo>
                    <a:pt x="1647" y="2167"/>
                    <a:pt x="1636" y="2310"/>
                    <a:pt x="1631" y="2452"/>
                  </a:cubicBezTo>
                  <a:lnTo>
                    <a:pt x="1566" y="2520"/>
                  </a:lnTo>
                  <a:cubicBezTo>
                    <a:pt x="1484" y="2603"/>
                    <a:pt x="1405" y="2688"/>
                    <a:pt x="1326" y="2775"/>
                  </a:cubicBezTo>
                  <a:cubicBezTo>
                    <a:pt x="1177" y="2941"/>
                    <a:pt x="1031" y="3114"/>
                    <a:pt x="900" y="3293"/>
                  </a:cubicBezTo>
                  <a:cubicBezTo>
                    <a:pt x="762" y="3480"/>
                    <a:pt x="645" y="3678"/>
                    <a:pt x="548" y="3886"/>
                  </a:cubicBezTo>
                  <a:cubicBezTo>
                    <a:pt x="452" y="4084"/>
                    <a:pt x="395" y="4298"/>
                    <a:pt x="382" y="4518"/>
                  </a:cubicBezTo>
                  <a:cubicBezTo>
                    <a:pt x="363" y="4756"/>
                    <a:pt x="401" y="4995"/>
                    <a:pt x="491" y="5216"/>
                  </a:cubicBezTo>
                  <a:cubicBezTo>
                    <a:pt x="583" y="5428"/>
                    <a:pt x="726" y="5628"/>
                    <a:pt x="923" y="5751"/>
                  </a:cubicBezTo>
                  <a:cubicBezTo>
                    <a:pt x="1080" y="5851"/>
                    <a:pt x="1262" y="5905"/>
                    <a:pt x="1449" y="5908"/>
                  </a:cubicBezTo>
                  <a:cubicBezTo>
                    <a:pt x="1454" y="5908"/>
                    <a:pt x="1460" y="5908"/>
                    <a:pt x="1465" y="5908"/>
                  </a:cubicBezTo>
                  <a:cubicBezTo>
                    <a:pt x="1501" y="5908"/>
                    <a:pt x="1538" y="5904"/>
                    <a:pt x="1576" y="5898"/>
                  </a:cubicBezTo>
                  <a:cubicBezTo>
                    <a:pt x="1634" y="5889"/>
                    <a:pt x="1693" y="5870"/>
                    <a:pt x="1747" y="5843"/>
                  </a:cubicBezTo>
                  <a:cubicBezTo>
                    <a:pt x="1791" y="5822"/>
                    <a:pt x="1834" y="5799"/>
                    <a:pt x="1873" y="5769"/>
                  </a:cubicBezTo>
                  <a:cubicBezTo>
                    <a:pt x="1911" y="5740"/>
                    <a:pt x="1944" y="5705"/>
                    <a:pt x="1970" y="5664"/>
                  </a:cubicBezTo>
                  <a:cubicBezTo>
                    <a:pt x="1995" y="5623"/>
                    <a:pt x="2016" y="5579"/>
                    <a:pt x="2030" y="5531"/>
                  </a:cubicBezTo>
                  <a:cubicBezTo>
                    <a:pt x="2046" y="5471"/>
                    <a:pt x="2057" y="5411"/>
                    <a:pt x="2063" y="5348"/>
                  </a:cubicBezTo>
                  <a:cubicBezTo>
                    <a:pt x="2070" y="5292"/>
                    <a:pt x="2074" y="5237"/>
                    <a:pt x="2076" y="5183"/>
                  </a:cubicBezTo>
                  <a:cubicBezTo>
                    <a:pt x="2077" y="5137"/>
                    <a:pt x="2079" y="5091"/>
                    <a:pt x="2081" y="5045"/>
                  </a:cubicBezTo>
                  <a:cubicBezTo>
                    <a:pt x="2085" y="4953"/>
                    <a:pt x="2085" y="4862"/>
                    <a:pt x="2085" y="4770"/>
                  </a:cubicBezTo>
                  <a:cubicBezTo>
                    <a:pt x="2087" y="4686"/>
                    <a:pt x="2084" y="4604"/>
                    <a:pt x="2081" y="4520"/>
                  </a:cubicBezTo>
                  <a:cubicBezTo>
                    <a:pt x="2077" y="4432"/>
                    <a:pt x="2076" y="4343"/>
                    <a:pt x="2070" y="4256"/>
                  </a:cubicBezTo>
                  <a:lnTo>
                    <a:pt x="2070" y="4256"/>
                  </a:lnTo>
                  <a:cubicBezTo>
                    <a:pt x="2070" y="4257"/>
                    <a:pt x="2070" y="4259"/>
                    <a:pt x="2070" y="4260"/>
                  </a:cubicBezTo>
                  <a:lnTo>
                    <a:pt x="2070" y="4260"/>
                  </a:lnTo>
                  <a:cubicBezTo>
                    <a:pt x="2058" y="4119"/>
                    <a:pt x="2049" y="3979"/>
                    <a:pt x="2035" y="3839"/>
                  </a:cubicBezTo>
                  <a:lnTo>
                    <a:pt x="2035" y="3839"/>
                  </a:lnTo>
                  <a:cubicBezTo>
                    <a:pt x="2035" y="3842"/>
                    <a:pt x="2036" y="3844"/>
                    <a:pt x="2036" y="3847"/>
                  </a:cubicBezTo>
                  <a:lnTo>
                    <a:pt x="2036" y="3847"/>
                  </a:lnTo>
                  <a:cubicBezTo>
                    <a:pt x="2035" y="3829"/>
                    <a:pt x="2033" y="3811"/>
                    <a:pt x="2031" y="3793"/>
                  </a:cubicBezTo>
                  <a:lnTo>
                    <a:pt x="2031" y="3793"/>
                  </a:lnTo>
                  <a:cubicBezTo>
                    <a:pt x="2032" y="3795"/>
                    <a:pt x="2032" y="3797"/>
                    <a:pt x="2032" y="3799"/>
                  </a:cubicBezTo>
                  <a:lnTo>
                    <a:pt x="2027" y="3741"/>
                  </a:lnTo>
                  <a:lnTo>
                    <a:pt x="2027" y="3749"/>
                  </a:lnTo>
                  <a:cubicBezTo>
                    <a:pt x="2027" y="3736"/>
                    <a:pt x="2025" y="3725"/>
                    <a:pt x="2024" y="3712"/>
                  </a:cubicBezTo>
                  <a:lnTo>
                    <a:pt x="2024" y="3712"/>
                  </a:lnTo>
                  <a:cubicBezTo>
                    <a:pt x="2024" y="3713"/>
                    <a:pt x="2025" y="3715"/>
                    <a:pt x="2025" y="3716"/>
                  </a:cubicBezTo>
                  <a:lnTo>
                    <a:pt x="2025" y="3716"/>
                  </a:lnTo>
                  <a:cubicBezTo>
                    <a:pt x="2023" y="3695"/>
                    <a:pt x="2022" y="3674"/>
                    <a:pt x="2019" y="3654"/>
                  </a:cubicBezTo>
                  <a:lnTo>
                    <a:pt x="2019" y="3655"/>
                  </a:lnTo>
                  <a:cubicBezTo>
                    <a:pt x="2019" y="3640"/>
                    <a:pt x="2017" y="3622"/>
                    <a:pt x="2016" y="3606"/>
                  </a:cubicBezTo>
                  <a:cubicBezTo>
                    <a:pt x="2011" y="3562"/>
                    <a:pt x="2008" y="3519"/>
                    <a:pt x="2005" y="3476"/>
                  </a:cubicBezTo>
                  <a:lnTo>
                    <a:pt x="2005" y="3484"/>
                  </a:lnTo>
                  <a:cubicBezTo>
                    <a:pt x="2001" y="3453"/>
                    <a:pt x="1998" y="3421"/>
                    <a:pt x="1997" y="3391"/>
                  </a:cubicBezTo>
                  <a:lnTo>
                    <a:pt x="1997" y="3389"/>
                  </a:lnTo>
                  <a:cubicBezTo>
                    <a:pt x="1997" y="3386"/>
                    <a:pt x="1997" y="3385"/>
                    <a:pt x="1997" y="3382"/>
                  </a:cubicBezTo>
                  <a:cubicBezTo>
                    <a:pt x="1995" y="3377"/>
                    <a:pt x="1995" y="3372"/>
                    <a:pt x="1995" y="3367"/>
                  </a:cubicBezTo>
                  <a:lnTo>
                    <a:pt x="1995" y="3377"/>
                  </a:lnTo>
                  <a:lnTo>
                    <a:pt x="1995" y="3378"/>
                  </a:lnTo>
                  <a:cubicBezTo>
                    <a:pt x="1978" y="3109"/>
                    <a:pt x="1962" y="2840"/>
                    <a:pt x="1967" y="2571"/>
                  </a:cubicBezTo>
                  <a:cubicBezTo>
                    <a:pt x="2071" y="2468"/>
                    <a:pt x="2179" y="2368"/>
                    <a:pt x="2286" y="2269"/>
                  </a:cubicBezTo>
                  <a:cubicBezTo>
                    <a:pt x="2419" y="2144"/>
                    <a:pt x="2549" y="2015"/>
                    <a:pt x="2684" y="1893"/>
                  </a:cubicBezTo>
                  <a:cubicBezTo>
                    <a:pt x="3060" y="1553"/>
                    <a:pt x="3437" y="1211"/>
                    <a:pt x="3814" y="871"/>
                  </a:cubicBezTo>
                  <a:cubicBezTo>
                    <a:pt x="3874" y="817"/>
                    <a:pt x="3868" y="716"/>
                    <a:pt x="3812" y="662"/>
                  </a:cubicBezTo>
                  <a:cubicBezTo>
                    <a:pt x="3784" y="633"/>
                    <a:pt x="3749" y="620"/>
                    <a:pt x="3713" y="620"/>
                  </a:cubicBezTo>
                  <a:cubicBezTo>
                    <a:pt x="3674" y="620"/>
                    <a:pt x="3635" y="635"/>
                    <a:pt x="3603" y="664"/>
                  </a:cubicBezTo>
                  <a:lnTo>
                    <a:pt x="3589" y="675"/>
                  </a:lnTo>
                  <a:lnTo>
                    <a:pt x="3594" y="671"/>
                  </a:lnTo>
                  <a:lnTo>
                    <a:pt x="3589" y="676"/>
                  </a:lnTo>
                  <a:lnTo>
                    <a:pt x="3580" y="684"/>
                  </a:lnTo>
                  <a:lnTo>
                    <a:pt x="3277" y="954"/>
                  </a:lnTo>
                  <a:lnTo>
                    <a:pt x="3277" y="954"/>
                  </a:lnTo>
                  <a:cubicBezTo>
                    <a:pt x="3257" y="970"/>
                    <a:pt x="3235" y="989"/>
                    <a:pt x="3215" y="1007"/>
                  </a:cubicBezTo>
                  <a:lnTo>
                    <a:pt x="3215" y="1007"/>
                  </a:lnTo>
                  <a:lnTo>
                    <a:pt x="3173" y="1045"/>
                  </a:lnTo>
                  <a:lnTo>
                    <a:pt x="3167" y="1051"/>
                  </a:lnTo>
                  <a:cubicBezTo>
                    <a:pt x="3167" y="1051"/>
                    <a:pt x="3167" y="1051"/>
                    <a:pt x="3167" y="1051"/>
                  </a:cubicBezTo>
                  <a:lnTo>
                    <a:pt x="3167" y="1051"/>
                  </a:lnTo>
                  <a:lnTo>
                    <a:pt x="3163" y="1053"/>
                  </a:lnTo>
                  <a:lnTo>
                    <a:pt x="3153" y="1063"/>
                  </a:lnTo>
                  <a:lnTo>
                    <a:pt x="3153" y="1063"/>
                  </a:lnTo>
                  <a:cubicBezTo>
                    <a:pt x="2931" y="1259"/>
                    <a:pt x="2711" y="1456"/>
                    <a:pt x="2492" y="1651"/>
                  </a:cubicBezTo>
                  <a:lnTo>
                    <a:pt x="2483" y="1659"/>
                  </a:lnTo>
                  <a:lnTo>
                    <a:pt x="2483" y="1659"/>
                  </a:lnTo>
                  <a:cubicBezTo>
                    <a:pt x="2484" y="1658"/>
                    <a:pt x="2484" y="1658"/>
                    <a:pt x="2484" y="1658"/>
                  </a:cubicBezTo>
                  <a:lnTo>
                    <a:pt x="2484" y="1658"/>
                  </a:lnTo>
                  <a:lnTo>
                    <a:pt x="2481" y="1661"/>
                  </a:lnTo>
                  <a:lnTo>
                    <a:pt x="2483" y="1659"/>
                  </a:lnTo>
                  <a:lnTo>
                    <a:pt x="2483" y="1659"/>
                  </a:lnTo>
                  <a:cubicBezTo>
                    <a:pt x="2480" y="1663"/>
                    <a:pt x="2476" y="1666"/>
                    <a:pt x="2472" y="1669"/>
                  </a:cubicBezTo>
                  <a:lnTo>
                    <a:pt x="2476" y="1666"/>
                  </a:lnTo>
                  <a:lnTo>
                    <a:pt x="2470" y="1670"/>
                  </a:lnTo>
                  <a:cubicBezTo>
                    <a:pt x="2358" y="1772"/>
                    <a:pt x="2248" y="1876"/>
                    <a:pt x="2138" y="1979"/>
                  </a:cubicBezTo>
                  <a:lnTo>
                    <a:pt x="1998" y="2109"/>
                  </a:lnTo>
                  <a:cubicBezTo>
                    <a:pt x="2009" y="2015"/>
                    <a:pt x="2024" y="1924"/>
                    <a:pt x="2041" y="1832"/>
                  </a:cubicBezTo>
                  <a:cubicBezTo>
                    <a:pt x="2079" y="1637"/>
                    <a:pt x="2130" y="1444"/>
                    <a:pt x="2191" y="1256"/>
                  </a:cubicBezTo>
                  <a:cubicBezTo>
                    <a:pt x="2278" y="1110"/>
                    <a:pt x="2361" y="963"/>
                    <a:pt x="2438" y="814"/>
                  </a:cubicBezTo>
                  <a:cubicBezTo>
                    <a:pt x="2481" y="732"/>
                    <a:pt x="2522" y="649"/>
                    <a:pt x="2563" y="567"/>
                  </a:cubicBezTo>
                  <a:cubicBezTo>
                    <a:pt x="2586" y="523"/>
                    <a:pt x="2606" y="478"/>
                    <a:pt x="2628" y="432"/>
                  </a:cubicBezTo>
                  <a:cubicBezTo>
                    <a:pt x="2641" y="404"/>
                    <a:pt x="2658" y="375"/>
                    <a:pt x="2669" y="347"/>
                  </a:cubicBezTo>
                  <a:cubicBezTo>
                    <a:pt x="2685" y="299"/>
                    <a:pt x="2696" y="252"/>
                    <a:pt x="2704" y="203"/>
                  </a:cubicBezTo>
                  <a:cubicBezTo>
                    <a:pt x="2712" y="147"/>
                    <a:pt x="2692" y="92"/>
                    <a:pt x="2652" y="52"/>
                  </a:cubicBezTo>
                  <a:cubicBezTo>
                    <a:pt x="2617" y="19"/>
                    <a:pt x="2571" y="0"/>
                    <a:pt x="2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1" name="Google Shape;9431;p18"/>
            <p:cNvSpPr/>
            <p:nvPr/>
          </p:nvSpPr>
          <p:spPr>
            <a:xfrm>
              <a:off x="4040675" y="3138900"/>
              <a:ext cx="104450" cy="212625"/>
            </a:xfrm>
            <a:custGeom>
              <a:avLst/>
              <a:gdLst/>
              <a:ahLst/>
              <a:cxnLst/>
              <a:rect l="l" t="t" r="r" b="b"/>
              <a:pathLst>
                <a:path w="4178" h="8505" extrusionOk="0">
                  <a:moveTo>
                    <a:pt x="1830" y="6220"/>
                  </a:moveTo>
                  <a:lnTo>
                    <a:pt x="1830" y="6220"/>
                  </a:lnTo>
                  <a:cubicBezTo>
                    <a:pt x="1832" y="6226"/>
                    <a:pt x="1832" y="6232"/>
                    <a:pt x="1832" y="6238"/>
                  </a:cubicBezTo>
                  <a:lnTo>
                    <a:pt x="1832" y="6238"/>
                  </a:lnTo>
                  <a:cubicBezTo>
                    <a:pt x="1831" y="6232"/>
                    <a:pt x="1831" y="6226"/>
                    <a:pt x="1830" y="6220"/>
                  </a:cubicBezTo>
                  <a:close/>
                  <a:moveTo>
                    <a:pt x="921" y="7085"/>
                  </a:moveTo>
                  <a:lnTo>
                    <a:pt x="921" y="7085"/>
                  </a:lnTo>
                  <a:cubicBezTo>
                    <a:pt x="921" y="7087"/>
                    <a:pt x="922" y="7090"/>
                    <a:pt x="922" y="7092"/>
                  </a:cubicBezTo>
                  <a:lnTo>
                    <a:pt x="922" y="7092"/>
                  </a:lnTo>
                  <a:cubicBezTo>
                    <a:pt x="922" y="7090"/>
                    <a:pt x="921" y="7087"/>
                    <a:pt x="921" y="7085"/>
                  </a:cubicBezTo>
                  <a:close/>
                  <a:moveTo>
                    <a:pt x="1460" y="5179"/>
                  </a:moveTo>
                  <a:cubicBezTo>
                    <a:pt x="1482" y="5540"/>
                    <a:pt x="1503" y="5900"/>
                    <a:pt x="1534" y="6260"/>
                  </a:cubicBezTo>
                  <a:cubicBezTo>
                    <a:pt x="1534" y="6252"/>
                    <a:pt x="1533" y="6246"/>
                    <a:pt x="1533" y="6239"/>
                  </a:cubicBezTo>
                  <a:lnTo>
                    <a:pt x="1533" y="6239"/>
                  </a:lnTo>
                  <a:cubicBezTo>
                    <a:pt x="1534" y="6250"/>
                    <a:pt x="1536" y="6260"/>
                    <a:pt x="1536" y="6270"/>
                  </a:cubicBezTo>
                  <a:lnTo>
                    <a:pt x="1536" y="6270"/>
                  </a:lnTo>
                  <a:cubicBezTo>
                    <a:pt x="1535" y="6265"/>
                    <a:pt x="1535" y="6259"/>
                    <a:pt x="1534" y="6253"/>
                  </a:cubicBezTo>
                  <a:lnTo>
                    <a:pt x="1534" y="6253"/>
                  </a:lnTo>
                  <a:lnTo>
                    <a:pt x="1536" y="6272"/>
                  </a:lnTo>
                  <a:cubicBezTo>
                    <a:pt x="1536" y="6272"/>
                    <a:pt x="1536" y="6271"/>
                    <a:pt x="1536" y="6270"/>
                  </a:cubicBezTo>
                  <a:lnTo>
                    <a:pt x="1536" y="6270"/>
                  </a:lnTo>
                  <a:cubicBezTo>
                    <a:pt x="1546" y="6383"/>
                    <a:pt x="1555" y="6497"/>
                    <a:pt x="1565" y="6610"/>
                  </a:cubicBezTo>
                  <a:lnTo>
                    <a:pt x="1565" y="6625"/>
                  </a:lnTo>
                  <a:cubicBezTo>
                    <a:pt x="1572" y="6713"/>
                    <a:pt x="1580" y="6801"/>
                    <a:pt x="1588" y="6890"/>
                  </a:cubicBezTo>
                  <a:cubicBezTo>
                    <a:pt x="1614" y="7224"/>
                    <a:pt x="1620" y="7559"/>
                    <a:pt x="1604" y="7893"/>
                  </a:cubicBezTo>
                  <a:cubicBezTo>
                    <a:pt x="1599" y="7971"/>
                    <a:pt x="1593" y="8050"/>
                    <a:pt x="1582" y="8129"/>
                  </a:cubicBezTo>
                  <a:lnTo>
                    <a:pt x="1579" y="8140"/>
                  </a:lnTo>
                  <a:lnTo>
                    <a:pt x="1574" y="8140"/>
                  </a:lnTo>
                  <a:cubicBezTo>
                    <a:pt x="1571" y="8140"/>
                    <a:pt x="1569" y="8141"/>
                    <a:pt x="1566" y="8141"/>
                  </a:cubicBezTo>
                  <a:cubicBezTo>
                    <a:pt x="1564" y="8141"/>
                    <a:pt x="1561" y="8140"/>
                    <a:pt x="1557" y="8139"/>
                  </a:cubicBezTo>
                  <a:cubicBezTo>
                    <a:pt x="1547" y="8137"/>
                    <a:pt x="1536" y="8134"/>
                    <a:pt x="1527" y="8131"/>
                  </a:cubicBezTo>
                  <a:cubicBezTo>
                    <a:pt x="1514" y="8126"/>
                    <a:pt x="1501" y="8121"/>
                    <a:pt x="1489" y="8117"/>
                  </a:cubicBezTo>
                  <a:cubicBezTo>
                    <a:pt x="1466" y="8102"/>
                    <a:pt x="1446" y="8090"/>
                    <a:pt x="1424" y="8077"/>
                  </a:cubicBezTo>
                  <a:cubicBezTo>
                    <a:pt x="1397" y="8058"/>
                    <a:pt x="1371" y="8038"/>
                    <a:pt x="1346" y="8017"/>
                  </a:cubicBezTo>
                  <a:cubicBezTo>
                    <a:pt x="1313" y="7988"/>
                    <a:pt x="1283" y="7957"/>
                    <a:pt x="1253" y="7925"/>
                  </a:cubicBezTo>
                  <a:cubicBezTo>
                    <a:pt x="1224" y="7892"/>
                    <a:pt x="1197" y="7857"/>
                    <a:pt x="1170" y="7821"/>
                  </a:cubicBezTo>
                  <a:cubicBezTo>
                    <a:pt x="1136" y="7768"/>
                    <a:pt x="1104" y="7715"/>
                    <a:pt x="1074" y="7659"/>
                  </a:cubicBezTo>
                  <a:cubicBezTo>
                    <a:pt x="1048" y="7605"/>
                    <a:pt x="1025" y="7550"/>
                    <a:pt x="1004" y="7495"/>
                  </a:cubicBezTo>
                  <a:cubicBezTo>
                    <a:pt x="985" y="7438"/>
                    <a:pt x="969" y="7381"/>
                    <a:pt x="955" y="7324"/>
                  </a:cubicBezTo>
                  <a:lnTo>
                    <a:pt x="955" y="7328"/>
                  </a:lnTo>
                  <a:cubicBezTo>
                    <a:pt x="940" y="7251"/>
                    <a:pt x="928" y="7172"/>
                    <a:pt x="922" y="7092"/>
                  </a:cubicBezTo>
                  <a:lnTo>
                    <a:pt x="922" y="7092"/>
                  </a:lnTo>
                  <a:cubicBezTo>
                    <a:pt x="922" y="7093"/>
                    <a:pt x="922" y="7095"/>
                    <a:pt x="922" y="7096"/>
                  </a:cubicBezTo>
                  <a:cubicBezTo>
                    <a:pt x="921" y="7090"/>
                    <a:pt x="921" y="7085"/>
                    <a:pt x="921" y="7080"/>
                  </a:cubicBezTo>
                  <a:lnTo>
                    <a:pt x="921" y="7080"/>
                  </a:lnTo>
                  <a:cubicBezTo>
                    <a:pt x="921" y="7082"/>
                    <a:pt x="921" y="7083"/>
                    <a:pt x="921" y="7085"/>
                  </a:cubicBezTo>
                  <a:lnTo>
                    <a:pt x="921" y="7085"/>
                  </a:lnTo>
                  <a:cubicBezTo>
                    <a:pt x="921" y="7081"/>
                    <a:pt x="921" y="7077"/>
                    <a:pt x="920" y="7073"/>
                  </a:cubicBezTo>
                  <a:lnTo>
                    <a:pt x="920" y="7073"/>
                  </a:lnTo>
                  <a:cubicBezTo>
                    <a:pt x="920" y="7074"/>
                    <a:pt x="920" y="7075"/>
                    <a:pt x="920" y="7075"/>
                  </a:cubicBezTo>
                  <a:lnTo>
                    <a:pt x="920" y="7075"/>
                  </a:lnTo>
                  <a:cubicBezTo>
                    <a:pt x="912" y="6962"/>
                    <a:pt x="909" y="6848"/>
                    <a:pt x="914" y="6735"/>
                  </a:cubicBezTo>
                  <a:lnTo>
                    <a:pt x="914" y="6735"/>
                  </a:lnTo>
                  <a:lnTo>
                    <a:pt x="914" y="6733"/>
                  </a:lnTo>
                  <a:lnTo>
                    <a:pt x="914" y="6730"/>
                  </a:lnTo>
                  <a:cubicBezTo>
                    <a:pt x="922" y="6586"/>
                    <a:pt x="938" y="6443"/>
                    <a:pt x="963" y="6304"/>
                  </a:cubicBezTo>
                  <a:cubicBezTo>
                    <a:pt x="985" y="6185"/>
                    <a:pt x="1015" y="6068"/>
                    <a:pt x="1053" y="5953"/>
                  </a:cubicBezTo>
                  <a:lnTo>
                    <a:pt x="1053" y="5953"/>
                  </a:lnTo>
                  <a:cubicBezTo>
                    <a:pt x="1052" y="5961"/>
                    <a:pt x="1048" y="5967"/>
                    <a:pt x="1047" y="5975"/>
                  </a:cubicBezTo>
                  <a:cubicBezTo>
                    <a:pt x="1090" y="5847"/>
                    <a:pt x="1142" y="5722"/>
                    <a:pt x="1200" y="5600"/>
                  </a:cubicBezTo>
                  <a:lnTo>
                    <a:pt x="1200" y="5600"/>
                  </a:lnTo>
                  <a:cubicBezTo>
                    <a:pt x="1197" y="5606"/>
                    <a:pt x="1194" y="5612"/>
                    <a:pt x="1191" y="5619"/>
                  </a:cubicBezTo>
                  <a:cubicBezTo>
                    <a:pt x="1240" y="5517"/>
                    <a:pt x="1295" y="5419"/>
                    <a:pt x="1357" y="5324"/>
                  </a:cubicBezTo>
                  <a:lnTo>
                    <a:pt x="1357" y="5324"/>
                  </a:lnTo>
                  <a:cubicBezTo>
                    <a:pt x="1358" y="5324"/>
                    <a:pt x="1358" y="5323"/>
                    <a:pt x="1359" y="5323"/>
                  </a:cubicBezTo>
                  <a:cubicBezTo>
                    <a:pt x="1361" y="5319"/>
                    <a:pt x="1364" y="5315"/>
                    <a:pt x="1366" y="5311"/>
                  </a:cubicBezTo>
                  <a:lnTo>
                    <a:pt x="1366" y="5311"/>
                  </a:lnTo>
                  <a:cubicBezTo>
                    <a:pt x="1397" y="5265"/>
                    <a:pt x="1428" y="5222"/>
                    <a:pt x="1460" y="5179"/>
                  </a:cubicBezTo>
                  <a:close/>
                  <a:moveTo>
                    <a:pt x="922" y="0"/>
                  </a:moveTo>
                  <a:cubicBezTo>
                    <a:pt x="854" y="0"/>
                    <a:pt x="795" y="33"/>
                    <a:pt x="748" y="85"/>
                  </a:cubicBezTo>
                  <a:cubicBezTo>
                    <a:pt x="707" y="130"/>
                    <a:pt x="670" y="181"/>
                    <a:pt x="638" y="235"/>
                  </a:cubicBezTo>
                  <a:cubicBezTo>
                    <a:pt x="602" y="294"/>
                    <a:pt x="569" y="355"/>
                    <a:pt x="537" y="417"/>
                  </a:cubicBezTo>
                  <a:cubicBezTo>
                    <a:pt x="494" y="506"/>
                    <a:pt x="455" y="597"/>
                    <a:pt x="422" y="689"/>
                  </a:cubicBezTo>
                  <a:cubicBezTo>
                    <a:pt x="387" y="787"/>
                    <a:pt x="350" y="884"/>
                    <a:pt x="319" y="982"/>
                  </a:cubicBezTo>
                  <a:cubicBezTo>
                    <a:pt x="285" y="1091"/>
                    <a:pt x="252" y="1201"/>
                    <a:pt x="217" y="1310"/>
                  </a:cubicBezTo>
                  <a:cubicBezTo>
                    <a:pt x="187" y="1403"/>
                    <a:pt x="165" y="1501"/>
                    <a:pt x="138" y="1596"/>
                  </a:cubicBezTo>
                  <a:cubicBezTo>
                    <a:pt x="89" y="1772"/>
                    <a:pt x="51" y="1952"/>
                    <a:pt x="27" y="2135"/>
                  </a:cubicBezTo>
                  <a:cubicBezTo>
                    <a:pt x="8" y="2264"/>
                    <a:pt x="1" y="2396"/>
                    <a:pt x="2" y="2527"/>
                  </a:cubicBezTo>
                  <a:cubicBezTo>
                    <a:pt x="7" y="2638"/>
                    <a:pt x="13" y="2755"/>
                    <a:pt x="50" y="2861"/>
                  </a:cubicBezTo>
                  <a:cubicBezTo>
                    <a:pt x="69" y="2918"/>
                    <a:pt x="94" y="2974"/>
                    <a:pt x="126" y="3026"/>
                  </a:cubicBezTo>
                  <a:cubicBezTo>
                    <a:pt x="151" y="3067"/>
                    <a:pt x="184" y="3103"/>
                    <a:pt x="222" y="3135"/>
                  </a:cubicBezTo>
                  <a:cubicBezTo>
                    <a:pt x="301" y="3203"/>
                    <a:pt x="403" y="3241"/>
                    <a:pt x="507" y="3244"/>
                  </a:cubicBezTo>
                  <a:cubicBezTo>
                    <a:pt x="513" y="3244"/>
                    <a:pt x="519" y="3244"/>
                    <a:pt x="525" y="3244"/>
                  </a:cubicBezTo>
                  <a:cubicBezTo>
                    <a:pt x="639" y="3244"/>
                    <a:pt x="753" y="3216"/>
                    <a:pt x="855" y="3163"/>
                  </a:cubicBezTo>
                  <a:cubicBezTo>
                    <a:pt x="957" y="3113"/>
                    <a:pt x="1052" y="3049"/>
                    <a:pt x="1137" y="2975"/>
                  </a:cubicBezTo>
                  <a:cubicBezTo>
                    <a:pt x="1291" y="2842"/>
                    <a:pt x="1430" y="2695"/>
                    <a:pt x="1555" y="2535"/>
                  </a:cubicBezTo>
                  <a:lnTo>
                    <a:pt x="1555" y="2535"/>
                  </a:lnTo>
                  <a:cubicBezTo>
                    <a:pt x="1533" y="2663"/>
                    <a:pt x="1512" y="2790"/>
                    <a:pt x="1496" y="2920"/>
                  </a:cubicBezTo>
                  <a:cubicBezTo>
                    <a:pt x="1455" y="3262"/>
                    <a:pt x="1433" y="3607"/>
                    <a:pt x="1428" y="3953"/>
                  </a:cubicBezTo>
                  <a:cubicBezTo>
                    <a:pt x="1425" y="4181"/>
                    <a:pt x="1435" y="4409"/>
                    <a:pt x="1439" y="4639"/>
                  </a:cubicBezTo>
                  <a:cubicBezTo>
                    <a:pt x="1439" y="4658"/>
                    <a:pt x="1439" y="4678"/>
                    <a:pt x="1439" y="4697"/>
                  </a:cubicBezTo>
                  <a:cubicBezTo>
                    <a:pt x="1318" y="4821"/>
                    <a:pt x="1207" y="4955"/>
                    <a:pt x="1107" y="5098"/>
                  </a:cubicBezTo>
                  <a:cubicBezTo>
                    <a:pt x="966" y="5304"/>
                    <a:pt x="852" y="5525"/>
                    <a:pt x="764" y="5758"/>
                  </a:cubicBezTo>
                  <a:cubicBezTo>
                    <a:pt x="673" y="6002"/>
                    <a:pt x="613" y="6257"/>
                    <a:pt x="586" y="6516"/>
                  </a:cubicBezTo>
                  <a:cubicBezTo>
                    <a:pt x="555" y="6768"/>
                    <a:pt x="556" y="7024"/>
                    <a:pt x="591" y="7276"/>
                  </a:cubicBezTo>
                  <a:cubicBezTo>
                    <a:pt x="627" y="7515"/>
                    <a:pt x="705" y="7751"/>
                    <a:pt x="835" y="7957"/>
                  </a:cubicBezTo>
                  <a:cubicBezTo>
                    <a:pt x="960" y="8151"/>
                    <a:pt x="1123" y="8338"/>
                    <a:pt x="1337" y="8440"/>
                  </a:cubicBezTo>
                  <a:cubicBezTo>
                    <a:pt x="1394" y="8470"/>
                    <a:pt x="1457" y="8489"/>
                    <a:pt x="1522" y="8497"/>
                  </a:cubicBezTo>
                  <a:cubicBezTo>
                    <a:pt x="1546" y="8500"/>
                    <a:pt x="1569" y="8501"/>
                    <a:pt x="1596" y="8504"/>
                  </a:cubicBezTo>
                  <a:cubicBezTo>
                    <a:pt x="1600" y="8505"/>
                    <a:pt x="1604" y="8505"/>
                    <a:pt x="1607" y="8505"/>
                  </a:cubicBezTo>
                  <a:cubicBezTo>
                    <a:pt x="1632" y="8505"/>
                    <a:pt x="1657" y="8500"/>
                    <a:pt x="1680" y="8493"/>
                  </a:cubicBezTo>
                  <a:cubicBezTo>
                    <a:pt x="1770" y="8463"/>
                    <a:pt x="1849" y="8411"/>
                    <a:pt x="1894" y="8324"/>
                  </a:cubicBezTo>
                  <a:cubicBezTo>
                    <a:pt x="1941" y="8229"/>
                    <a:pt x="1941" y="8120"/>
                    <a:pt x="1941" y="8017"/>
                  </a:cubicBezTo>
                  <a:lnTo>
                    <a:pt x="1941" y="7889"/>
                  </a:lnTo>
                  <a:cubicBezTo>
                    <a:pt x="1940" y="7700"/>
                    <a:pt x="1932" y="7512"/>
                    <a:pt x="1925" y="7324"/>
                  </a:cubicBezTo>
                  <a:cubicBezTo>
                    <a:pt x="1919" y="7151"/>
                    <a:pt x="1900" y="6978"/>
                    <a:pt x="1884" y="6809"/>
                  </a:cubicBezTo>
                  <a:cubicBezTo>
                    <a:pt x="1864" y="6619"/>
                    <a:pt x="1849" y="6428"/>
                    <a:pt x="1832" y="6238"/>
                  </a:cubicBezTo>
                  <a:lnTo>
                    <a:pt x="1832" y="6238"/>
                  </a:lnTo>
                  <a:lnTo>
                    <a:pt x="1832" y="6234"/>
                  </a:lnTo>
                  <a:cubicBezTo>
                    <a:pt x="1832" y="6225"/>
                    <a:pt x="1830" y="6215"/>
                    <a:pt x="1830" y="6206"/>
                  </a:cubicBezTo>
                  <a:cubicBezTo>
                    <a:pt x="1816" y="6024"/>
                    <a:pt x="1800" y="5842"/>
                    <a:pt x="1791" y="5660"/>
                  </a:cubicBezTo>
                  <a:cubicBezTo>
                    <a:pt x="1780" y="5433"/>
                    <a:pt x="1767" y="5207"/>
                    <a:pt x="1756" y="4981"/>
                  </a:cubicBezTo>
                  <a:cubicBezTo>
                    <a:pt x="1754" y="4940"/>
                    <a:pt x="1753" y="4897"/>
                    <a:pt x="1753" y="4854"/>
                  </a:cubicBezTo>
                  <a:cubicBezTo>
                    <a:pt x="1811" y="4796"/>
                    <a:pt x="1873" y="4739"/>
                    <a:pt x="1935" y="4682"/>
                  </a:cubicBezTo>
                  <a:cubicBezTo>
                    <a:pt x="1984" y="4639"/>
                    <a:pt x="2036" y="4598"/>
                    <a:pt x="2090" y="4558"/>
                  </a:cubicBezTo>
                  <a:cubicBezTo>
                    <a:pt x="2188" y="4494"/>
                    <a:pt x="2290" y="4435"/>
                    <a:pt x="2394" y="4383"/>
                  </a:cubicBezTo>
                  <a:lnTo>
                    <a:pt x="2394" y="4383"/>
                  </a:lnTo>
                  <a:cubicBezTo>
                    <a:pt x="2388" y="4386"/>
                    <a:pt x="2382" y="4389"/>
                    <a:pt x="2378" y="4392"/>
                  </a:cubicBezTo>
                  <a:cubicBezTo>
                    <a:pt x="2579" y="4291"/>
                    <a:pt x="2783" y="4196"/>
                    <a:pt x="2992" y="4107"/>
                  </a:cubicBezTo>
                  <a:cubicBezTo>
                    <a:pt x="3133" y="4048"/>
                    <a:pt x="3276" y="3991"/>
                    <a:pt x="3417" y="3933"/>
                  </a:cubicBezTo>
                  <a:cubicBezTo>
                    <a:pt x="3633" y="3841"/>
                    <a:pt x="3849" y="3751"/>
                    <a:pt x="4067" y="3662"/>
                  </a:cubicBezTo>
                  <a:cubicBezTo>
                    <a:pt x="4143" y="3624"/>
                    <a:pt x="4178" y="3534"/>
                    <a:pt x="4145" y="3456"/>
                  </a:cubicBezTo>
                  <a:cubicBezTo>
                    <a:pt x="4118" y="3397"/>
                    <a:pt x="4060" y="3361"/>
                    <a:pt x="3998" y="3361"/>
                  </a:cubicBezTo>
                  <a:cubicBezTo>
                    <a:pt x="3979" y="3361"/>
                    <a:pt x="3961" y="3364"/>
                    <a:pt x="3942" y="3371"/>
                  </a:cubicBezTo>
                  <a:cubicBezTo>
                    <a:pt x="3592" y="3512"/>
                    <a:pt x="3242" y="3657"/>
                    <a:pt x="2894" y="3801"/>
                  </a:cubicBezTo>
                  <a:cubicBezTo>
                    <a:pt x="2660" y="3898"/>
                    <a:pt x="2429" y="4002"/>
                    <a:pt x="2204" y="4118"/>
                  </a:cubicBezTo>
                  <a:cubicBezTo>
                    <a:pt x="2088" y="4173"/>
                    <a:pt x="1978" y="4240"/>
                    <a:pt x="1873" y="4313"/>
                  </a:cubicBezTo>
                  <a:cubicBezTo>
                    <a:pt x="1830" y="4344"/>
                    <a:pt x="1789" y="4376"/>
                    <a:pt x="1750" y="4411"/>
                  </a:cubicBezTo>
                  <a:cubicBezTo>
                    <a:pt x="1748" y="4319"/>
                    <a:pt x="1747" y="4229"/>
                    <a:pt x="1747" y="4137"/>
                  </a:cubicBezTo>
                  <a:cubicBezTo>
                    <a:pt x="1745" y="3983"/>
                    <a:pt x="1753" y="3828"/>
                    <a:pt x="1759" y="3673"/>
                  </a:cubicBezTo>
                  <a:lnTo>
                    <a:pt x="1759" y="3667"/>
                  </a:lnTo>
                  <a:lnTo>
                    <a:pt x="1759" y="3657"/>
                  </a:lnTo>
                  <a:cubicBezTo>
                    <a:pt x="1778" y="3319"/>
                    <a:pt x="1816" y="2983"/>
                    <a:pt x="1878" y="2651"/>
                  </a:cubicBezTo>
                  <a:lnTo>
                    <a:pt x="1878" y="2651"/>
                  </a:lnTo>
                  <a:cubicBezTo>
                    <a:pt x="1877" y="2652"/>
                    <a:pt x="1876" y="2654"/>
                    <a:pt x="1876" y="2656"/>
                  </a:cubicBezTo>
                  <a:lnTo>
                    <a:pt x="1876" y="2656"/>
                  </a:lnTo>
                  <a:cubicBezTo>
                    <a:pt x="1931" y="2380"/>
                    <a:pt x="2000" y="2109"/>
                    <a:pt x="2082" y="1842"/>
                  </a:cubicBezTo>
                  <a:cubicBezTo>
                    <a:pt x="2128" y="1704"/>
                    <a:pt x="2176" y="1565"/>
                    <a:pt x="2220" y="1427"/>
                  </a:cubicBezTo>
                  <a:cubicBezTo>
                    <a:pt x="2245" y="1376"/>
                    <a:pt x="2269" y="1326"/>
                    <a:pt x="2291" y="1275"/>
                  </a:cubicBezTo>
                  <a:cubicBezTo>
                    <a:pt x="2323" y="1206"/>
                    <a:pt x="2353" y="1135"/>
                    <a:pt x="2386" y="1066"/>
                  </a:cubicBezTo>
                  <a:lnTo>
                    <a:pt x="2386" y="1066"/>
                  </a:lnTo>
                  <a:cubicBezTo>
                    <a:pt x="2409" y="1020"/>
                    <a:pt x="2419" y="969"/>
                    <a:pt x="2413" y="919"/>
                  </a:cubicBezTo>
                  <a:cubicBezTo>
                    <a:pt x="2405" y="868"/>
                    <a:pt x="2377" y="824"/>
                    <a:pt x="2334" y="794"/>
                  </a:cubicBezTo>
                  <a:cubicBezTo>
                    <a:pt x="2301" y="770"/>
                    <a:pt x="2261" y="758"/>
                    <a:pt x="2221" y="758"/>
                  </a:cubicBezTo>
                  <a:cubicBezTo>
                    <a:pt x="2158" y="758"/>
                    <a:pt x="2096" y="788"/>
                    <a:pt x="2065" y="849"/>
                  </a:cubicBezTo>
                  <a:cubicBezTo>
                    <a:pt x="2027" y="924"/>
                    <a:pt x="1993" y="1001"/>
                    <a:pt x="1963" y="1079"/>
                  </a:cubicBezTo>
                  <a:cubicBezTo>
                    <a:pt x="1941" y="1137"/>
                    <a:pt x="1921" y="1196"/>
                    <a:pt x="1902" y="1254"/>
                  </a:cubicBezTo>
                  <a:cubicBezTo>
                    <a:pt x="1887" y="1300"/>
                    <a:pt x="1873" y="1345"/>
                    <a:pt x="1861" y="1389"/>
                  </a:cubicBezTo>
                  <a:lnTo>
                    <a:pt x="1813" y="1490"/>
                  </a:lnTo>
                  <a:cubicBezTo>
                    <a:pt x="1778" y="1554"/>
                    <a:pt x="1745" y="1618"/>
                    <a:pt x="1712" y="1682"/>
                  </a:cubicBezTo>
                  <a:cubicBezTo>
                    <a:pt x="1650" y="1796"/>
                    <a:pt x="1583" y="1905"/>
                    <a:pt x="1514" y="2013"/>
                  </a:cubicBezTo>
                  <a:lnTo>
                    <a:pt x="1515" y="2009"/>
                  </a:lnTo>
                  <a:lnTo>
                    <a:pt x="1515" y="2009"/>
                  </a:lnTo>
                  <a:cubicBezTo>
                    <a:pt x="1418" y="2155"/>
                    <a:pt x="1313" y="2294"/>
                    <a:pt x="1199" y="2426"/>
                  </a:cubicBezTo>
                  <a:lnTo>
                    <a:pt x="1199" y="2426"/>
                  </a:lnTo>
                  <a:cubicBezTo>
                    <a:pt x="1201" y="2423"/>
                    <a:pt x="1203" y="2421"/>
                    <a:pt x="1205" y="2418"/>
                  </a:cubicBezTo>
                  <a:lnTo>
                    <a:pt x="1205" y="2418"/>
                  </a:lnTo>
                  <a:cubicBezTo>
                    <a:pt x="1126" y="2510"/>
                    <a:pt x="1041" y="2597"/>
                    <a:pt x="949" y="2676"/>
                  </a:cubicBezTo>
                  <a:lnTo>
                    <a:pt x="966" y="2662"/>
                  </a:lnTo>
                  <a:lnTo>
                    <a:pt x="966" y="2662"/>
                  </a:lnTo>
                  <a:cubicBezTo>
                    <a:pt x="919" y="2701"/>
                    <a:pt x="873" y="2741"/>
                    <a:pt x="822" y="2776"/>
                  </a:cubicBezTo>
                  <a:cubicBezTo>
                    <a:pt x="786" y="2799"/>
                    <a:pt x="749" y="2820"/>
                    <a:pt x="710" y="2841"/>
                  </a:cubicBezTo>
                  <a:cubicBezTo>
                    <a:pt x="684" y="2852"/>
                    <a:pt x="659" y="2863"/>
                    <a:pt x="634" y="2872"/>
                  </a:cubicBezTo>
                  <a:cubicBezTo>
                    <a:pt x="623" y="2875"/>
                    <a:pt x="615" y="2879"/>
                    <a:pt x="602" y="2882"/>
                  </a:cubicBezTo>
                  <a:cubicBezTo>
                    <a:pt x="589" y="2883"/>
                    <a:pt x="575" y="2888"/>
                    <a:pt x="562" y="2888"/>
                  </a:cubicBezTo>
                  <a:lnTo>
                    <a:pt x="550" y="2888"/>
                  </a:lnTo>
                  <a:cubicBezTo>
                    <a:pt x="531" y="2888"/>
                    <a:pt x="512" y="2886"/>
                    <a:pt x="493" y="2883"/>
                  </a:cubicBezTo>
                  <a:lnTo>
                    <a:pt x="483" y="2882"/>
                  </a:lnTo>
                  <a:lnTo>
                    <a:pt x="477" y="2879"/>
                  </a:lnTo>
                  <a:lnTo>
                    <a:pt x="466" y="2872"/>
                  </a:lnTo>
                  <a:cubicBezTo>
                    <a:pt x="461" y="2869"/>
                    <a:pt x="458" y="2867"/>
                    <a:pt x="452" y="2861"/>
                  </a:cubicBezTo>
                  <a:cubicBezTo>
                    <a:pt x="445" y="2855"/>
                    <a:pt x="439" y="2850"/>
                    <a:pt x="433" y="2844"/>
                  </a:cubicBezTo>
                  <a:lnTo>
                    <a:pt x="423" y="2831"/>
                  </a:lnTo>
                  <a:cubicBezTo>
                    <a:pt x="420" y="2825"/>
                    <a:pt x="415" y="2818"/>
                    <a:pt x="412" y="2812"/>
                  </a:cubicBezTo>
                  <a:cubicBezTo>
                    <a:pt x="404" y="2793"/>
                    <a:pt x="395" y="2777"/>
                    <a:pt x="388" y="2755"/>
                  </a:cubicBezTo>
                  <a:cubicBezTo>
                    <a:pt x="380" y="2734"/>
                    <a:pt x="376" y="2712"/>
                    <a:pt x="369" y="2692"/>
                  </a:cubicBezTo>
                  <a:cubicBezTo>
                    <a:pt x="361" y="2649"/>
                    <a:pt x="355" y="2606"/>
                    <a:pt x="350" y="2562"/>
                  </a:cubicBezTo>
                  <a:cubicBezTo>
                    <a:pt x="346" y="2491"/>
                    <a:pt x="346" y="2419"/>
                    <a:pt x="347" y="2348"/>
                  </a:cubicBezTo>
                  <a:cubicBezTo>
                    <a:pt x="355" y="2231"/>
                    <a:pt x="371" y="2116"/>
                    <a:pt x="392" y="2000"/>
                  </a:cubicBezTo>
                  <a:cubicBezTo>
                    <a:pt x="456" y="1675"/>
                    <a:pt x="559" y="1362"/>
                    <a:pt x="661" y="1047"/>
                  </a:cubicBezTo>
                  <a:cubicBezTo>
                    <a:pt x="692" y="962"/>
                    <a:pt x="726" y="878"/>
                    <a:pt x="757" y="792"/>
                  </a:cubicBezTo>
                  <a:cubicBezTo>
                    <a:pt x="781" y="730"/>
                    <a:pt x="813" y="669"/>
                    <a:pt x="843" y="609"/>
                  </a:cubicBezTo>
                  <a:cubicBezTo>
                    <a:pt x="874" y="548"/>
                    <a:pt x="909" y="488"/>
                    <a:pt x="947" y="431"/>
                  </a:cubicBezTo>
                  <a:cubicBezTo>
                    <a:pt x="963" y="406"/>
                    <a:pt x="982" y="382"/>
                    <a:pt x="999" y="360"/>
                  </a:cubicBezTo>
                  <a:cubicBezTo>
                    <a:pt x="1055" y="338"/>
                    <a:pt x="1096" y="292"/>
                    <a:pt x="1112" y="233"/>
                  </a:cubicBezTo>
                  <a:cubicBezTo>
                    <a:pt x="1137" y="124"/>
                    <a:pt x="1063" y="16"/>
                    <a:pt x="952" y="2"/>
                  </a:cubicBezTo>
                  <a:cubicBezTo>
                    <a:pt x="942" y="1"/>
                    <a:pt x="932" y="0"/>
                    <a:pt x="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2" name="Google Shape;9432;p18"/>
            <p:cNvSpPr/>
            <p:nvPr/>
          </p:nvSpPr>
          <p:spPr>
            <a:xfrm>
              <a:off x="4167500" y="3176750"/>
              <a:ext cx="49900" cy="16800"/>
            </a:xfrm>
            <a:custGeom>
              <a:avLst/>
              <a:gdLst/>
              <a:ahLst/>
              <a:cxnLst/>
              <a:rect l="l" t="t" r="r" b="b"/>
              <a:pathLst>
                <a:path w="1996" h="672" extrusionOk="0">
                  <a:moveTo>
                    <a:pt x="1800" y="1"/>
                  </a:moveTo>
                  <a:cubicBezTo>
                    <a:pt x="1794" y="1"/>
                    <a:pt x="1788" y="1"/>
                    <a:pt x="1782" y="2"/>
                  </a:cubicBezTo>
                  <a:lnTo>
                    <a:pt x="1761" y="3"/>
                  </a:lnTo>
                  <a:lnTo>
                    <a:pt x="1777" y="2"/>
                  </a:lnTo>
                  <a:lnTo>
                    <a:pt x="1777" y="2"/>
                  </a:lnTo>
                  <a:cubicBezTo>
                    <a:pt x="1510" y="24"/>
                    <a:pt x="1244" y="59"/>
                    <a:pt x="981" y="101"/>
                  </a:cubicBezTo>
                  <a:cubicBezTo>
                    <a:pt x="849" y="122"/>
                    <a:pt x="718" y="142"/>
                    <a:pt x="588" y="165"/>
                  </a:cubicBezTo>
                  <a:cubicBezTo>
                    <a:pt x="523" y="176"/>
                    <a:pt x="460" y="188"/>
                    <a:pt x="397" y="199"/>
                  </a:cubicBezTo>
                  <a:cubicBezTo>
                    <a:pt x="351" y="207"/>
                    <a:pt x="303" y="217"/>
                    <a:pt x="257" y="228"/>
                  </a:cubicBezTo>
                  <a:cubicBezTo>
                    <a:pt x="224" y="236"/>
                    <a:pt x="191" y="244"/>
                    <a:pt x="158" y="253"/>
                  </a:cubicBezTo>
                  <a:cubicBezTo>
                    <a:pt x="129" y="263"/>
                    <a:pt x="104" y="277"/>
                    <a:pt x="80" y="296"/>
                  </a:cubicBezTo>
                  <a:cubicBezTo>
                    <a:pt x="28" y="337"/>
                    <a:pt x="1" y="404"/>
                    <a:pt x="10" y="470"/>
                  </a:cubicBezTo>
                  <a:cubicBezTo>
                    <a:pt x="20" y="545"/>
                    <a:pt x="71" y="608"/>
                    <a:pt x="143" y="633"/>
                  </a:cubicBezTo>
                  <a:cubicBezTo>
                    <a:pt x="177" y="646"/>
                    <a:pt x="212" y="657"/>
                    <a:pt x="248" y="665"/>
                  </a:cubicBezTo>
                  <a:cubicBezTo>
                    <a:pt x="264" y="670"/>
                    <a:pt x="280" y="671"/>
                    <a:pt x="295" y="671"/>
                  </a:cubicBezTo>
                  <a:cubicBezTo>
                    <a:pt x="368" y="671"/>
                    <a:pt x="435" y="627"/>
                    <a:pt x="466" y="560"/>
                  </a:cubicBezTo>
                  <a:cubicBezTo>
                    <a:pt x="918" y="469"/>
                    <a:pt x="1373" y="389"/>
                    <a:pt x="1834" y="348"/>
                  </a:cubicBezTo>
                  <a:cubicBezTo>
                    <a:pt x="1929" y="339"/>
                    <a:pt x="1996" y="239"/>
                    <a:pt x="1981" y="149"/>
                  </a:cubicBezTo>
                  <a:cubicBezTo>
                    <a:pt x="1968" y="55"/>
                    <a:pt x="1888" y="1"/>
                    <a:pt x="18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3" name="Google Shape;9433;p18"/>
            <p:cNvSpPr/>
            <p:nvPr/>
          </p:nvSpPr>
          <p:spPr>
            <a:xfrm>
              <a:off x="4168375" y="3183725"/>
              <a:ext cx="104700" cy="32575"/>
            </a:xfrm>
            <a:custGeom>
              <a:avLst/>
              <a:gdLst/>
              <a:ahLst/>
              <a:cxnLst/>
              <a:rect l="l" t="t" r="r" b="b"/>
              <a:pathLst>
                <a:path w="4188" h="1303" extrusionOk="0">
                  <a:moveTo>
                    <a:pt x="4023" y="0"/>
                  </a:moveTo>
                  <a:cubicBezTo>
                    <a:pt x="4015" y="0"/>
                    <a:pt x="4006" y="1"/>
                    <a:pt x="3998" y="3"/>
                  </a:cubicBezTo>
                  <a:lnTo>
                    <a:pt x="3681" y="69"/>
                  </a:lnTo>
                  <a:cubicBezTo>
                    <a:pt x="3607" y="85"/>
                    <a:pt x="3531" y="99"/>
                    <a:pt x="3456" y="117"/>
                  </a:cubicBezTo>
                  <a:cubicBezTo>
                    <a:pt x="3165" y="177"/>
                    <a:pt x="2876" y="235"/>
                    <a:pt x="2586" y="300"/>
                  </a:cubicBezTo>
                  <a:lnTo>
                    <a:pt x="2592" y="299"/>
                  </a:lnTo>
                  <a:lnTo>
                    <a:pt x="2591" y="299"/>
                  </a:lnTo>
                  <a:lnTo>
                    <a:pt x="2597" y="297"/>
                  </a:lnTo>
                  <a:lnTo>
                    <a:pt x="2597" y="297"/>
                  </a:lnTo>
                  <a:cubicBezTo>
                    <a:pt x="2323" y="356"/>
                    <a:pt x="2049" y="416"/>
                    <a:pt x="1777" y="478"/>
                  </a:cubicBezTo>
                  <a:cubicBezTo>
                    <a:pt x="1639" y="508"/>
                    <a:pt x="1505" y="544"/>
                    <a:pt x="1369" y="577"/>
                  </a:cubicBezTo>
                  <a:cubicBezTo>
                    <a:pt x="1256" y="606"/>
                    <a:pt x="1145" y="634"/>
                    <a:pt x="1034" y="664"/>
                  </a:cubicBezTo>
                  <a:cubicBezTo>
                    <a:pt x="908" y="699"/>
                    <a:pt x="778" y="731"/>
                    <a:pt x="653" y="772"/>
                  </a:cubicBezTo>
                  <a:cubicBezTo>
                    <a:pt x="522" y="814"/>
                    <a:pt x="393" y="858"/>
                    <a:pt x="264" y="904"/>
                  </a:cubicBezTo>
                  <a:lnTo>
                    <a:pt x="264" y="904"/>
                  </a:lnTo>
                  <a:cubicBezTo>
                    <a:pt x="249" y="908"/>
                    <a:pt x="233" y="915"/>
                    <a:pt x="219" y="922"/>
                  </a:cubicBezTo>
                  <a:cubicBezTo>
                    <a:pt x="192" y="926"/>
                    <a:pt x="167" y="934"/>
                    <a:pt x="143" y="948"/>
                  </a:cubicBezTo>
                  <a:cubicBezTo>
                    <a:pt x="140" y="951"/>
                    <a:pt x="137" y="953"/>
                    <a:pt x="132" y="954"/>
                  </a:cubicBezTo>
                  <a:cubicBezTo>
                    <a:pt x="1" y="1033"/>
                    <a:pt x="15" y="1228"/>
                    <a:pt x="158" y="1287"/>
                  </a:cubicBezTo>
                  <a:cubicBezTo>
                    <a:pt x="180" y="1298"/>
                    <a:pt x="203" y="1302"/>
                    <a:pt x="227" y="1302"/>
                  </a:cubicBezTo>
                  <a:cubicBezTo>
                    <a:pt x="281" y="1299"/>
                    <a:pt x="332" y="1283"/>
                    <a:pt x="378" y="1256"/>
                  </a:cubicBezTo>
                  <a:cubicBezTo>
                    <a:pt x="428" y="1231"/>
                    <a:pt x="482" y="1212"/>
                    <a:pt x="534" y="1192"/>
                  </a:cubicBezTo>
                  <a:cubicBezTo>
                    <a:pt x="637" y="1157"/>
                    <a:pt x="740" y="1120"/>
                    <a:pt x="843" y="1082"/>
                  </a:cubicBezTo>
                  <a:lnTo>
                    <a:pt x="843" y="1082"/>
                  </a:lnTo>
                  <a:lnTo>
                    <a:pt x="822" y="1090"/>
                  </a:lnTo>
                  <a:lnTo>
                    <a:pt x="822" y="1090"/>
                  </a:lnTo>
                  <a:lnTo>
                    <a:pt x="1316" y="946"/>
                  </a:lnTo>
                  <a:cubicBezTo>
                    <a:pt x="1476" y="899"/>
                    <a:pt x="1638" y="861"/>
                    <a:pt x="1797" y="818"/>
                  </a:cubicBezTo>
                  <a:cubicBezTo>
                    <a:pt x="1929" y="783"/>
                    <a:pt x="2062" y="755"/>
                    <a:pt x="2193" y="723"/>
                  </a:cubicBezTo>
                  <a:cubicBezTo>
                    <a:pt x="2347" y="687"/>
                    <a:pt x="2500" y="652"/>
                    <a:pt x="2654" y="615"/>
                  </a:cubicBezTo>
                  <a:cubicBezTo>
                    <a:pt x="2940" y="554"/>
                    <a:pt x="3227" y="487"/>
                    <a:pt x="3513" y="424"/>
                  </a:cubicBezTo>
                  <a:cubicBezTo>
                    <a:pt x="3697" y="386"/>
                    <a:pt x="3879" y="342"/>
                    <a:pt x="4061" y="300"/>
                  </a:cubicBezTo>
                  <a:cubicBezTo>
                    <a:pt x="4143" y="283"/>
                    <a:pt x="4188" y="188"/>
                    <a:pt x="4167" y="112"/>
                  </a:cubicBezTo>
                  <a:cubicBezTo>
                    <a:pt x="4149" y="50"/>
                    <a:pt x="4088" y="0"/>
                    <a:pt x="4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4" name="Google Shape;9434;p18"/>
            <p:cNvSpPr/>
            <p:nvPr/>
          </p:nvSpPr>
          <p:spPr>
            <a:xfrm>
              <a:off x="4273250" y="3143725"/>
              <a:ext cx="83900" cy="99375"/>
            </a:xfrm>
            <a:custGeom>
              <a:avLst/>
              <a:gdLst/>
              <a:ahLst/>
              <a:cxnLst/>
              <a:rect l="l" t="t" r="r" b="b"/>
              <a:pathLst>
                <a:path w="3356" h="3975" extrusionOk="0">
                  <a:moveTo>
                    <a:pt x="2918" y="367"/>
                  </a:moveTo>
                  <a:lnTo>
                    <a:pt x="2918" y="367"/>
                  </a:lnTo>
                  <a:cubicBezTo>
                    <a:pt x="2916" y="368"/>
                    <a:pt x="2914" y="369"/>
                    <a:pt x="2912" y="370"/>
                  </a:cubicBezTo>
                  <a:cubicBezTo>
                    <a:pt x="2914" y="369"/>
                    <a:pt x="2916" y="368"/>
                    <a:pt x="2918" y="367"/>
                  </a:cubicBezTo>
                  <a:close/>
                  <a:moveTo>
                    <a:pt x="2666" y="515"/>
                  </a:moveTo>
                  <a:cubicBezTo>
                    <a:pt x="2664" y="516"/>
                    <a:pt x="2662" y="517"/>
                    <a:pt x="2660" y="518"/>
                  </a:cubicBezTo>
                  <a:cubicBezTo>
                    <a:pt x="2662" y="517"/>
                    <a:pt x="2664" y="516"/>
                    <a:pt x="2666" y="515"/>
                  </a:cubicBezTo>
                  <a:close/>
                  <a:moveTo>
                    <a:pt x="261" y="1889"/>
                  </a:moveTo>
                  <a:lnTo>
                    <a:pt x="261" y="1889"/>
                  </a:lnTo>
                  <a:cubicBezTo>
                    <a:pt x="260" y="1891"/>
                    <a:pt x="260" y="1893"/>
                    <a:pt x="260" y="1896"/>
                  </a:cubicBezTo>
                  <a:cubicBezTo>
                    <a:pt x="260" y="1893"/>
                    <a:pt x="261" y="1891"/>
                    <a:pt x="261" y="1889"/>
                  </a:cubicBezTo>
                  <a:close/>
                  <a:moveTo>
                    <a:pt x="566" y="3089"/>
                  </a:moveTo>
                  <a:cubicBezTo>
                    <a:pt x="565" y="3093"/>
                    <a:pt x="563" y="3097"/>
                    <a:pt x="562" y="3101"/>
                  </a:cubicBezTo>
                  <a:lnTo>
                    <a:pt x="562" y="3101"/>
                  </a:lnTo>
                  <a:cubicBezTo>
                    <a:pt x="564" y="3097"/>
                    <a:pt x="565" y="3093"/>
                    <a:pt x="566" y="3089"/>
                  </a:cubicBezTo>
                  <a:close/>
                  <a:moveTo>
                    <a:pt x="2968" y="1"/>
                  </a:moveTo>
                  <a:cubicBezTo>
                    <a:pt x="2965" y="1"/>
                    <a:pt x="2963" y="1"/>
                    <a:pt x="2961" y="1"/>
                  </a:cubicBezTo>
                  <a:cubicBezTo>
                    <a:pt x="2888" y="6"/>
                    <a:pt x="2817" y="26"/>
                    <a:pt x="2752" y="61"/>
                  </a:cubicBezTo>
                  <a:cubicBezTo>
                    <a:pt x="2665" y="105"/>
                    <a:pt x="2584" y="165"/>
                    <a:pt x="2503" y="221"/>
                  </a:cubicBezTo>
                  <a:cubicBezTo>
                    <a:pt x="2443" y="260"/>
                    <a:pt x="2386" y="303"/>
                    <a:pt x="2329" y="344"/>
                  </a:cubicBezTo>
                  <a:cubicBezTo>
                    <a:pt x="2182" y="450"/>
                    <a:pt x="2040" y="563"/>
                    <a:pt x="1902" y="678"/>
                  </a:cubicBezTo>
                  <a:cubicBezTo>
                    <a:pt x="1794" y="769"/>
                    <a:pt x="1688" y="859"/>
                    <a:pt x="1587" y="955"/>
                  </a:cubicBezTo>
                  <a:cubicBezTo>
                    <a:pt x="1389" y="1141"/>
                    <a:pt x="1205" y="1337"/>
                    <a:pt x="1034" y="1547"/>
                  </a:cubicBezTo>
                  <a:cubicBezTo>
                    <a:pt x="870" y="1747"/>
                    <a:pt x="721" y="1961"/>
                    <a:pt x="590" y="2185"/>
                  </a:cubicBezTo>
                  <a:cubicBezTo>
                    <a:pt x="604" y="2002"/>
                    <a:pt x="616" y="1815"/>
                    <a:pt x="628" y="1634"/>
                  </a:cubicBezTo>
                  <a:cubicBezTo>
                    <a:pt x="639" y="1456"/>
                    <a:pt x="647" y="1275"/>
                    <a:pt x="661" y="1095"/>
                  </a:cubicBezTo>
                  <a:cubicBezTo>
                    <a:pt x="677" y="895"/>
                    <a:pt x="691" y="694"/>
                    <a:pt x="719" y="496"/>
                  </a:cubicBezTo>
                  <a:lnTo>
                    <a:pt x="719" y="493"/>
                  </a:lnTo>
                  <a:cubicBezTo>
                    <a:pt x="719" y="493"/>
                    <a:pt x="719" y="493"/>
                    <a:pt x="719" y="492"/>
                  </a:cubicBezTo>
                  <a:cubicBezTo>
                    <a:pt x="740" y="392"/>
                    <a:pt x="688" y="290"/>
                    <a:pt x="586" y="265"/>
                  </a:cubicBezTo>
                  <a:cubicBezTo>
                    <a:pt x="572" y="262"/>
                    <a:pt x="558" y="260"/>
                    <a:pt x="543" y="260"/>
                  </a:cubicBezTo>
                  <a:cubicBezTo>
                    <a:pt x="460" y="260"/>
                    <a:pt x="376" y="315"/>
                    <a:pt x="358" y="400"/>
                  </a:cubicBezTo>
                  <a:cubicBezTo>
                    <a:pt x="358" y="400"/>
                    <a:pt x="358" y="401"/>
                    <a:pt x="358" y="403"/>
                  </a:cubicBezTo>
                  <a:cubicBezTo>
                    <a:pt x="355" y="414"/>
                    <a:pt x="352" y="427"/>
                    <a:pt x="352" y="439"/>
                  </a:cubicBezTo>
                  <a:cubicBezTo>
                    <a:pt x="336" y="547"/>
                    <a:pt x="327" y="658"/>
                    <a:pt x="320" y="767"/>
                  </a:cubicBezTo>
                  <a:cubicBezTo>
                    <a:pt x="313" y="871"/>
                    <a:pt x="303" y="977"/>
                    <a:pt x="300" y="1084"/>
                  </a:cubicBezTo>
                  <a:lnTo>
                    <a:pt x="300" y="1088"/>
                  </a:lnTo>
                  <a:lnTo>
                    <a:pt x="300" y="1093"/>
                  </a:lnTo>
                  <a:cubicBezTo>
                    <a:pt x="294" y="1217"/>
                    <a:pt x="289" y="1338"/>
                    <a:pt x="282" y="1462"/>
                  </a:cubicBezTo>
                  <a:lnTo>
                    <a:pt x="282" y="1465"/>
                  </a:lnTo>
                  <a:lnTo>
                    <a:pt x="282" y="1475"/>
                  </a:lnTo>
                  <a:cubicBezTo>
                    <a:pt x="282" y="1476"/>
                    <a:pt x="282" y="1477"/>
                    <a:pt x="282" y="1478"/>
                  </a:cubicBezTo>
                  <a:cubicBezTo>
                    <a:pt x="275" y="1615"/>
                    <a:pt x="267" y="1752"/>
                    <a:pt x="261" y="1889"/>
                  </a:cubicBezTo>
                  <a:lnTo>
                    <a:pt x="261" y="1889"/>
                  </a:lnTo>
                  <a:cubicBezTo>
                    <a:pt x="261" y="1886"/>
                    <a:pt x="261" y="1883"/>
                    <a:pt x="261" y="1880"/>
                  </a:cubicBezTo>
                  <a:lnTo>
                    <a:pt x="261" y="1880"/>
                  </a:lnTo>
                  <a:cubicBezTo>
                    <a:pt x="234" y="2371"/>
                    <a:pt x="190" y="2864"/>
                    <a:pt x="100" y="3347"/>
                  </a:cubicBezTo>
                  <a:cubicBezTo>
                    <a:pt x="93" y="3388"/>
                    <a:pt x="85" y="3430"/>
                    <a:pt x="77" y="3471"/>
                  </a:cubicBezTo>
                  <a:lnTo>
                    <a:pt x="75" y="3477"/>
                  </a:lnTo>
                  <a:cubicBezTo>
                    <a:pt x="66" y="3518"/>
                    <a:pt x="53" y="3561"/>
                    <a:pt x="43" y="3604"/>
                  </a:cubicBezTo>
                  <a:cubicBezTo>
                    <a:pt x="29" y="3657"/>
                    <a:pt x="20" y="3711"/>
                    <a:pt x="12" y="3767"/>
                  </a:cubicBezTo>
                  <a:cubicBezTo>
                    <a:pt x="1" y="3868"/>
                    <a:pt x="74" y="3960"/>
                    <a:pt x="176" y="3974"/>
                  </a:cubicBezTo>
                  <a:lnTo>
                    <a:pt x="199" y="3974"/>
                  </a:lnTo>
                  <a:cubicBezTo>
                    <a:pt x="289" y="3973"/>
                    <a:pt x="365" y="3908"/>
                    <a:pt x="382" y="3819"/>
                  </a:cubicBezTo>
                  <a:cubicBezTo>
                    <a:pt x="384" y="3816"/>
                    <a:pt x="384" y="3811"/>
                    <a:pt x="384" y="3808"/>
                  </a:cubicBezTo>
                  <a:cubicBezTo>
                    <a:pt x="385" y="3806"/>
                    <a:pt x="385" y="3803"/>
                    <a:pt x="385" y="3802"/>
                  </a:cubicBezTo>
                  <a:cubicBezTo>
                    <a:pt x="429" y="3563"/>
                    <a:pt x="488" y="3330"/>
                    <a:pt x="562" y="3101"/>
                  </a:cubicBezTo>
                  <a:lnTo>
                    <a:pt x="562" y="3101"/>
                  </a:lnTo>
                  <a:cubicBezTo>
                    <a:pt x="561" y="3104"/>
                    <a:pt x="559" y="3108"/>
                    <a:pt x="558" y="3111"/>
                  </a:cubicBezTo>
                  <a:cubicBezTo>
                    <a:pt x="620" y="2929"/>
                    <a:pt x="692" y="2752"/>
                    <a:pt x="775" y="2579"/>
                  </a:cubicBezTo>
                  <a:lnTo>
                    <a:pt x="775" y="2579"/>
                  </a:lnTo>
                  <a:cubicBezTo>
                    <a:pt x="772" y="2583"/>
                    <a:pt x="770" y="2587"/>
                    <a:pt x="767" y="2592"/>
                  </a:cubicBezTo>
                  <a:cubicBezTo>
                    <a:pt x="848" y="2426"/>
                    <a:pt x="939" y="2266"/>
                    <a:pt x="1039" y="2111"/>
                  </a:cubicBezTo>
                  <a:lnTo>
                    <a:pt x="1039" y="2111"/>
                  </a:lnTo>
                  <a:lnTo>
                    <a:pt x="1030" y="2124"/>
                  </a:lnTo>
                  <a:cubicBezTo>
                    <a:pt x="1155" y="1937"/>
                    <a:pt x="1292" y="1756"/>
                    <a:pt x="1440" y="1585"/>
                  </a:cubicBezTo>
                  <a:cubicBezTo>
                    <a:pt x="1595" y="1410"/>
                    <a:pt x="1758" y="1243"/>
                    <a:pt x="1930" y="1085"/>
                  </a:cubicBezTo>
                  <a:cubicBezTo>
                    <a:pt x="2043" y="992"/>
                    <a:pt x="2150" y="892"/>
                    <a:pt x="2268" y="803"/>
                  </a:cubicBezTo>
                  <a:cubicBezTo>
                    <a:pt x="2339" y="750"/>
                    <a:pt x="2408" y="693"/>
                    <a:pt x="2481" y="642"/>
                  </a:cubicBezTo>
                  <a:cubicBezTo>
                    <a:pt x="2546" y="596"/>
                    <a:pt x="2613" y="552"/>
                    <a:pt x="2678" y="506"/>
                  </a:cubicBezTo>
                  <a:lnTo>
                    <a:pt x="2678" y="506"/>
                  </a:lnTo>
                  <a:cubicBezTo>
                    <a:pt x="2673" y="509"/>
                    <a:pt x="2670" y="512"/>
                    <a:pt x="2666" y="515"/>
                  </a:cubicBezTo>
                  <a:lnTo>
                    <a:pt x="2666" y="515"/>
                  </a:lnTo>
                  <a:cubicBezTo>
                    <a:pt x="2742" y="468"/>
                    <a:pt x="2816" y="419"/>
                    <a:pt x="2894" y="378"/>
                  </a:cubicBezTo>
                  <a:cubicBezTo>
                    <a:pt x="2907" y="371"/>
                    <a:pt x="2921" y="366"/>
                    <a:pt x="2934" y="362"/>
                  </a:cubicBezTo>
                  <a:lnTo>
                    <a:pt x="2934" y="362"/>
                  </a:lnTo>
                  <a:cubicBezTo>
                    <a:pt x="2933" y="362"/>
                    <a:pt x="2932" y="362"/>
                    <a:pt x="2930" y="363"/>
                  </a:cubicBezTo>
                  <a:lnTo>
                    <a:pt x="2930" y="363"/>
                  </a:lnTo>
                  <a:cubicBezTo>
                    <a:pt x="2935" y="361"/>
                    <a:pt x="2939" y="360"/>
                    <a:pt x="2943" y="359"/>
                  </a:cubicBezTo>
                  <a:lnTo>
                    <a:pt x="2948" y="368"/>
                  </a:lnTo>
                  <a:cubicBezTo>
                    <a:pt x="2956" y="397"/>
                    <a:pt x="2964" y="427"/>
                    <a:pt x="2972" y="457"/>
                  </a:cubicBezTo>
                  <a:cubicBezTo>
                    <a:pt x="2975" y="480"/>
                    <a:pt x="2981" y="504"/>
                    <a:pt x="2985" y="528"/>
                  </a:cubicBezTo>
                  <a:cubicBezTo>
                    <a:pt x="2999" y="617"/>
                    <a:pt x="3075" y="680"/>
                    <a:pt x="3162" y="680"/>
                  </a:cubicBezTo>
                  <a:cubicBezTo>
                    <a:pt x="3171" y="680"/>
                    <a:pt x="3180" y="680"/>
                    <a:pt x="3189" y="678"/>
                  </a:cubicBezTo>
                  <a:cubicBezTo>
                    <a:pt x="3287" y="664"/>
                    <a:pt x="3355" y="572"/>
                    <a:pt x="3339" y="474"/>
                  </a:cubicBezTo>
                  <a:cubicBezTo>
                    <a:pt x="3328" y="395"/>
                    <a:pt x="3309" y="317"/>
                    <a:pt x="3284" y="241"/>
                  </a:cubicBezTo>
                  <a:cubicBezTo>
                    <a:pt x="3260" y="176"/>
                    <a:pt x="3217" y="104"/>
                    <a:pt x="3159" y="64"/>
                  </a:cubicBezTo>
                  <a:cubicBezTo>
                    <a:pt x="3104" y="24"/>
                    <a:pt x="3036" y="1"/>
                    <a:pt x="29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5" name="Google Shape;9435;p18"/>
            <p:cNvSpPr/>
            <p:nvPr/>
          </p:nvSpPr>
          <p:spPr>
            <a:xfrm>
              <a:off x="4349550" y="3164225"/>
              <a:ext cx="86225" cy="96200"/>
            </a:xfrm>
            <a:custGeom>
              <a:avLst/>
              <a:gdLst/>
              <a:ahLst/>
              <a:cxnLst/>
              <a:rect l="l" t="t" r="r" b="b"/>
              <a:pathLst>
                <a:path w="3449" h="3848" extrusionOk="0">
                  <a:moveTo>
                    <a:pt x="1107" y="2412"/>
                  </a:moveTo>
                  <a:cubicBezTo>
                    <a:pt x="1106" y="2437"/>
                    <a:pt x="1106" y="2464"/>
                    <a:pt x="1104" y="2491"/>
                  </a:cubicBezTo>
                  <a:cubicBezTo>
                    <a:pt x="1098" y="2676"/>
                    <a:pt x="1098" y="2863"/>
                    <a:pt x="1088" y="3048"/>
                  </a:cubicBezTo>
                  <a:cubicBezTo>
                    <a:pt x="1082" y="3149"/>
                    <a:pt x="1072" y="3251"/>
                    <a:pt x="1057" y="3352"/>
                  </a:cubicBezTo>
                  <a:cubicBezTo>
                    <a:pt x="1052" y="3374"/>
                    <a:pt x="1047" y="3395"/>
                    <a:pt x="1041" y="3417"/>
                  </a:cubicBezTo>
                  <a:cubicBezTo>
                    <a:pt x="1038" y="3425"/>
                    <a:pt x="1034" y="3434"/>
                    <a:pt x="1030" y="3442"/>
                  </a:cubicBezTo>
                  <a:lnTo>
                    <a:pt x="1020" y="3460"/>
                  </a:lnTo>
                  <a:lnTo>
                    <a:pt x="1007" y="3469"/>
                  </a:lnTo>
                  <a:cubicBezTo>
                    <a:pt x="1007" y="3469"/>
                    <a:pt x="1006" y="3471"/>
                    <a:pt x="1006" y="3471"/>
                  </a:cubicBezTo>
                  <a:lnTo>
                    <a:pt x="995" y="3475"/>
                  </a:lnTo>
                  <a:lnTo>
                    <a:pt x="974" y="3480"/>
                  </a:lnTo>
                  <a:cubicBezTo>
                    <a:pt x="966" y="3482"/>
                    <a:pt x="957" y="3483"/>
                    <a:pt x="949" y="3483"/>
                  </a:cubicBezTo>
                  <a:lnTo>
                    <a:pt x="936" y="3483"/>
                  </a:lnTo>
                  <a:cubicBezTo>
                    <a:pt x="923" y="3482"/>
                    <a:pt x="912" y="3481"/>
                    <a:pt x="901" y="3479"/>
                  </a:cubicBezTo>
                  <a:lnTo>
                    <a:pt x="901" y="3479"/>
                  </a:lnTo>
                  <a:lnTo>
                    <a:pt x="887" y="3475"/>
                  </a:lnTo>
                  <a:lnTo>
                    <a:pt x="872" y="3469"/>
                  </a:lnTo>
                  <a:lnTo>
                    <a:pt x="872" y="3469"/>
                  </a:lnTo>
                  <a:cubicBezTo>
                    <a:pt x="866" y="3466"/>
                    <a:pt x="860" y="3463"/>
                    <a:pt x="856" y="3460"/>
                  </a:cubicBezTo>
                  <a:cubicBezTo>
                    <a:pt x="851" y="3455"/>
                    <a:pt x="844" y="3452"/>
                    <a:pt x="840" y="3447"/>
                  </a:cubicBezTo>
                  <a:cubicBezTo>
                    <a:pt x="835" y="3442"/>
                    <a:pt x="830" y="3439"/>
                    <a:pt x="825" y="3433"/>
                  </a:cubicBezTo>
                  <a:cubicBezTo>
                    <a:pt x="819" y="3425"/>
                    <a:pt x="813" y="3418"/>
                    <a:pt x="808" y="3411"/>
                  </a:cubicBezTo>
                  <a:lnTo>
                    <a:pt x="806" y="3407"/>
                  </a:lnTo>
                  <a:lnTo>
                    <a:pt x="806" y="3407"/>
                  </a:lnTo>
                  <a:cubicBezTo>
                    <a:pt x="810" y="3411"/>
                    <a:pt x="813" y="3415"/>
                    <a:pt x="814" y="3418"/>
                  </a:cubicBezTo>
                  <a:lnTo>
                    <a:pt x="814" y="3418"/>
                  </a:lnTo>
                  <a:cubicBezTo>
                    <a:pt x="811" y="3412"/>
                    <a:pt x="806" y="3406"/>
                    <a:pt x="803" y="3399"/>
                  </a:cubicBezTo>
                  <a:cubicBezTo>
                    <a:pt x="795" y="3384"/>
                    <a:pt x="787" y="3366"/>
                    <a:pt x="781" y="3350"/>
                  </a:cubicBezTo>
                  <a:cubicBezTo>
                    <a:pt x="778" y="3341"/>
                    <a:pt x="775" y="3330"/>
                    <a:pt x="773" y="3320"/>
                  </a:cubicBezTo>
                  <a:cubicBezTo>
                    <a:pt x="768" y="3297"/>
                    <a:pt x="764" y="3274"/>
                    <a:pt x="762" y="3249"/>
                  </a:cubicBezTo>
                  <a:cubicBezTo>
                    <a:pt x="761" y="3224"/>
                    <a:pt x="761" y="3198"/>
                    <a:pt x="761" y="3173"/>
                  </a:cubicBezTo>
                  <a:cubicBezTo>
                    <a:pt x="764" y="3141"/>
                    <a:pt x="767" y="3110"/>
                    <a:pt x="772" y="3078"/>
                  </a:cubicBezTo>
                  <a:cubicBezTo>
                    <a:pt x="783" y="3026"/>
                    <a:pt x="795" y="2975"/>
                    <a:pt x="811" y="2926"/>
                  </a:cubicBezTo>
                  <a:cubicBezTo>
                    <a:pt x="829" y="2875"/>
                    <a:pt x="851" y="2825"/>
                    <a:pt x="873" y="2776"/>
                  </a:cubicBezTo>
                  <a:cubicBezTo>
                    <a:pt x="912" y="2699"/>
                    <a:pt x="955" y="2625"/>
                    <a:pt x="1002" y="2553"/>
                  </a:cubicBezTo>
                  <a:lnTo>
                    <a:pt x="1002" y="2553"/>
                  </a:lnTo>
                  <a:cubicBezTo>
                    <a:pt x="1035" y="2505"/>
                    <a:pt x="1070" y="2457"/>
                    <a:pt x="1107" y="2412"/>
                  </a:cubicBezTo>
                  <a:close/>
                  <a:moveTo>
                    <a:pt x="1500" y="1"/>
                  </a:moveTo>
                  <a:cubicBezTo>
                    <a:pt x="1469" y="1"/>
                    <a:pt x="1438" y="7"/>
                    <a:pt x="1410" y="20"/>
                  </a:cubicBezTo>
                  <a:cubicBezTo>
                    <a:pt x="1370" y="39"/>
                    <a:pt x="1334" y="69"/>
                    <a:pt x="1305" y="104"/>
                  </a:cubicBezTo>
                  <a:cubicBezTo>
                    <a:pt x="1269" y="145"/>
                    <a:pt x="1234" y="188"/>
                    <a:pt x="1201" y="230"/>
                  </a:cubicBezTo>
                  <a:cubicBezTo>
                    <a:pt x="1087" y="371"/>
                    <a:pt x="969" y="509"/>
                    <a:pt x="851" y="648"/>
                  </a:cubicBezTo>
                  <a:cubicBezTo>
                    <a:pt x="707" y="810"/>
                    <a:pt x="561" y="971"/>
                    <a:pt x="412" y="1129"/>
                  </a:cubicBezTo>
                  <a:cubicBezTo>
                    <a:pt x="303" y="1247"/>
                    <a:pt x="191" y="1364"/>
                    <a:pt x="102" y="1498"/>
                  </a:cubicBezTo>
                  <a:cubicBezTo>
                    <a:pt x="61" y="1558"/>
                    <a:pt x="31" y="1626"/>
                    <a:pt x="15" y="1698"/>
                  </a:cubicBezTo>
                  <a:cubicBezTo>
                    <a:pt x="5" y="1750"/>
                    <a:pt x="1" y="1815"/>
                    <a:pt x="24" y="1864"/>
                  </a:cubicBezTo>
                  <a:cubicBezTo>
                    <a:pt x="51" y="1916"/>
                    <a:pt x="81" y="1965"/>
                    <a:pt x="134" y="1995"/>
                  </a:cubicBezTo>
                  <a:cubicBezTo>
                    <a:pt x="174" y="2015"/>
                    <a:pt x="218" y="2026"/>
                    <a:pt x="262" y="2026"/>
                  </a:cubicBezTo>
                  <a:cubicBezTo>
                    <a:pt x="268" y="2026"/>
                    <a:pt x="274" y="2026"/>
                    <a:pt x="279" y="2025"/>
                  </a:cubicBezTo>
                  <a:cubicBezTo>
                    <a:pt x="382" y="2024"/>
                    <a:pt x="463" y="1938"/>
                    <a:pt x="461" y="1837"/>
                  </a:cubicBezTo>
                  <a:cubicBezTo>
                    <a:pt x="461" y="1785"/>
                    <a:pt x="439" y="1737"/>
                    <a:pt x="401" y="1702"/>
                  </a:cubicBezTo>
                  <a:cubicBezTo>
                    <a:pt x="411" y="1683"/>
                    <a:pt x="423" y="1664"/>
                    <a:pt x="434" y="1645"/>
                  </a:cubicBezTo>
                  <a:cubicBezTo>
                    <a:pt x="487" y="1571"/>
                    <a:pt x="544" y="1505"/>
                    <a:pt x="602" y="1437"/>
                  </a:cubicBezTo>
                  <a:cubicBezTo>
                    <a:pt x="803" y="1210"/>
                    <a:pt x="1011" y="989"/>
                    <a:pt x="1209" y="759"/>
                  </a:cubicBezTo>
                  <a:lnTo>
                    <a:pt x="1210" y="759"/>
                  </a:lnTo>
                  <a:cubicBezTo>
                    <a:pt x="1213" y="753"/>
                    <a:pt x="1218" y="748"/>
                    <a:pt x="1223" y="743"/>
                  </a:cubicBezTo>
                  <a:lnTo>
                    <a:pt x="1223" y="743"/>
                  </a:lnTo>
                  <a:lnTo>
                    <a:pt x="1220" y="746"/>
                  </a:lnTo>
                  <a:cubicBezTo>
                    <a:pt x="1258" y="704"/>
                    <a:pt x="1294" y="661"/>
                    <a:pt x="1332" y="618"/>
                  </a:cubicBezTo>
                  <a:lnTo>
                    <a:pt x="1332" y="618"/>
                  </a:lnTo>
                  <a:cubicBezTo>
                    <a:pt x="1326" y="669"/>
                    <a:pt x="1319" y="718"/>
                    <a:pt x="1311" y="769"/>
                  </a:cubicBezTo>
                  <a:cubicBezTo>
                    <a:pt x="1261" y="1133"/>
                    <a:pt x="1191" y="1495"/>
                    <a:pt x="1150" y="1861"/>
                  </a:cubicBezTo>
                  <a:cubicBezTo>
                    <a:pt x="1131" y="1878"/>
                    <a:pt x="1114" y="1896"/>
                    <a:pt x="1095" y="1913"/>
                  </a:cubicBezTo>
                  <a:cubicBezTo>
                    <a:pt x="905" y="2095"/>
                    <a:pt x="730" y="2299"/>
                    <a:pt x="602" y="2530"/>
                  </a:cubicBezTo>
                  <a:cubicBezTo>
                    <a:pt x="539" y="2641"/>
                    <a:pt x="488" y="2758"/>
                    <a:pt x="450" y="2882"/>
                  </a:cubicBezTo>
                  <a:cubicBezTo>
                    <a:pt x="417" y="2994"/>
                    <a:pt x="393" y="3113"/>
                    <a:pt x="398" y="3232"/>
                  </a:cubicBezTo>
                  <a:cubicBezTo>
                    <a:pt x="404" y="3352"/>
                    <a:pt x="425" y="3474"/>
                    <a:pt x="485" y="3580"/>
                  </a:cubicBezTo>
                  <a:cubicBezTo>
                    <a:pt x="537" y="3672"/>
                    <a:pt x="616" y="3748"/>
                    <a:pt x="711" y="3795"/>
                  </a:cubicBezTo>
                  <a:cubicBezTo>
                    <a:pt x="781" y="3830"/>
                    <a:pt x="857" y="3847"/>
                    <a:pt x="935" y="3847"/>
                  </a:cubicBezTo>
                  <a:cubicBezTo>
                    <a:pt x="974" y="3847"/>
                    <a:pt x="1012" y="3844"/>
                    <a:pt x="1050" y="3836"/>
                  </a:cubicBezTo>
                  <a:cubicBezTo>
                    <a:pt x="1144" y="3816"/>
                    <a:pt x="1245" y="3768"/>
                    <a:pt x="1302" y="3689"/>
                  </a:cubicBezTo>
                  <a:cubicBezTo>
                    <a:pt x="1368" y="3593"/>
                    <a:pt x="1410" y="3479"/>
                    <a:pt x="1419" y="3361"/>
                  </a:cubicBezTo>
                  <a:cubicBezTo>
                    <a:pt x="1424" y="3316"/>
                    <a:pt x="1429" y="3270"/>
                    <a:pt x="1430" y="3224"/>
                  </a:cubicBezTo>
                  <a:cubicBezTo>
                    <a:pt x="1435" y="3130"/>
                    <a:pt x="1440" y="3035"/>
                    <a:pt x="1440" y="2940"/>
                  </a:cubicBezTo>
                  <a:cubicBezTo>
                    <a:pt x="1441" y="2757"/>
                    <a:pt x="1436" y="2572"/>
                    <a:pt x="1444" y="2388"/>
                  </a:cubicBezTo>
                  <a:lnTo>
                    <a:pt x="1444" y="2386"/>
                  </a:lnTo>
                  <a:lnTo>
                    <a:pt x="1444" y="2380"/>
                  </a:lnTo>
                  <a:cubicBezTo>
                    <a:pt x="1446" y="2361"/>
                    <a:pt x="1446" y="2344"/>
                    <a:pt x="1448" y="2323"/>
                  </a:cubicBezTo>
                  <a:lnTo>
                    <a:pt x="1448" y="2326"/>
                  </a:lnTo>
                  <a:cubicBezTo>
                    <a:pt x="1448" y="2315"/>
                    <a:pt x="1449" y="2302"/>
                    <a:pt x="1449" y="2290"/>
                  </a:cubicBezTo>
                  <a:lnTo>
                    <a:pt x="1449" y="2282"/>
                  </a:lnTo>
                  <a:lnTo>
                    <a:pt x="1449" y="2274"/>
                  </a:lnTo>
                  <a:lnTo>
                    <a:pt x="1451" y="2241"/>
                  </a:lnTo>
                  <a:lnTo>
                    <a:pt x="1451" y="2253"/>
                  </a:lnTo>
                  <a:cubicBezTo>
                    <a:pt x="1454" y="2181"/>
                    <a:pt x="1460" y="2108"/>
                    <a:pt x="1468" y="2035"/>
                  </a:cubicBezTo>
                  <a:cubicBezTo>
                    <a:pt x="1593" y="1927"/>
                    <a:pt x="1726" y="1826"/>
                    <a:pt x="1862" y="1733"/>
                  </a:cubicBezTo>
                  <a:lnTo>
                    <a:pt x="1862" y="1733"/>
                  </a:lnTo>
                  <a:lnTo>
                    <a:pt x="1851" y="1742"/>
                  </a:lnTo>
                  <a:cubicBezTo>
                    <a:pt x="2081" y="1589"/>
                    <a:pt x="2323" y="1454"/>
                    <a:pt x="2564" y="1316"/>
                  </a:cubicBezTo>
                  <a:cubicBezTo>
                    <a:pt x="2733" y="1220"/>
                    <a:pt x="2907" y="1126"/>
                    <a:pt x="3078" y="1030"/>
                  </a:cubicBezTo>
                  <a:cubicBezTo>
                    <a:pt x="3084" y="1112"/>
                    <a:pt x="3088" y="1191"/>
                    <a:pt x="3084" y="1275"/>
                  </a:cubicBezTo>
                  <a:cubicBezTo>
                    <a:pt x="3080" y="1357"/>
                    <a:pt x="3075" y="1438"/>
                    <a:pt x="3072" y="1520"/>
                  </a:cubicBezTo>
                  <a:lnTo>
                    <a:pt x="3072" y="1520"/>
                  </a:lnTo>
                  <a:cubicBezTo>
                    <a:pt x="3072" y="1518"/>
                    <a:pt x="3072" y="1516"/>
                    <a:pt x="3072" y="1514"/>
                  </a:cubicBezTo>
                  <a:lnTo>
                    <a:pt x="3072" y="1514"/>
                  </a:lnTo>
                  <a:cubicBezTo>
                    <a:pt x="3072" y="1517"/>
                    <a:pt x="3072" y="1520"/>
                    <a:pt x="3072" y="1523"/>
                  </a:cubicBezTo>
                  <a:lnTo>
                    <a:pt x="3072" y="1523"/>
                  </a:lnTo>
                  <a:cubicBezTo>
                    <a:pt x="3072" y="1522"/>
                    <a:pt x="3072" y="1521"/>
                    <a:pt x="3072" y="1520"/>
                  </a:cubicBezTo>
                  <a:lnTo>
                    <a:pt x="3072" y="1520"/>
                  </a:lnTo>
                  <a:cubicBezTo>
                    <a:pt x="3072" y="1521"/>
                    <a:pt x="3072" y="1522"/>
                    <a:pt x="3072" y="1524"/>
                  </a:cubicBezTo>
                  <a:lnTo>
                    <a:pt x="3072" y="1524"/>
                  </a:lnTo>
                  <a:cubicBezTo>
                    <a:pt x="3072" y="1523"/>
                    <a:pt x="3072" y="1523"/>
                    <a:pt x="3072" y="1523"/>
                  </a:cubicBezTo>
                  <a:lnTo>
                    <a:pt x="3072" y="1523"/>
                  </a:lnTo>
                  <a:cubicBezTo>
                    <a:pt x="3072" y="1523"/>
                    <a:pt x="3072" y="1524"/>
                    <a:pt x="3072" y="1525"/>
                  </a:cubicBezTo>
                  <a:cubicBezTo>
                    <a:pt x="3072" y="1525"/>
                    <a:pt x="3072" y="1524"/>
                    <a:pt x="3072" y="1524"/>
                  </a:cubicBezTo>
                  <a:lnTo>
                    <a:pt x="3072" y="1524"/>
                  </a:lnTo>
                  <a:cubicBezTo>
                    <a:pt x="3057" y="1724"/>
                    <a:pt x="3034" y="1925"/>
                    <a:pt x="3013" y="2124"/>
                  </a:cubicBezTo>
                  <a:cubicBezTo>
                    <a:pt x="2989" y="2336"/>
                    <a:pt x="2956" y="2546"/>
                    <a:pt x="2929" y="2757"/>
                  </a:cubicBezTo>
                  <a:cubicBezTo>
                    <a:pt x="2915" y="2860"/>
                    <a:pt x="2988" y="2955"/>
                    <a:pt x="3091" y="2966"/>
                  </a:cubicBezTo>
                  <a:cubicBezTo>
                    <a:pt x="3098" y="2967"/>
                    <a:pt x="3106" y="2967"/>
                    <a:pt x="3113" y="2967"/>
                  </a:cubicBezTo>
                  <a:cubicBezTo>
                    <a:pt x="3207" y="2967"/>
                    <a:pt x="3286" y="2895"/>
                    <a:pt x="3295" y="2799"/>
                  </a:cubicBezTo>
                  <a:cubicBezTo>
                    <a:pt x="3317" y="2583"/>
                    <a:pt x="3342" y="2366"/>
                    <a:pt x="3365" y="2149"/>
                  </a:cubicBezTo>
                  <a:cubicBezTo>
                    <a:pt x="3388" y="1943"/>
                    <a:pt x="3412" y="1737"/>
                    <a:pt x="3425" y="1530"/>
                  </a:cubicBezTo>
                  <a:cubicBezTo>
                    <a:pt x="3434" y="1384"/>
                    <a:pt x="3448" y="1235"/>
                    <a:pt x="3441" y="1090"/>
                  </a:cubicBezTo>
                  <a:cubicBezTo>
                    <a:pt x="3436" y="976"/>
                    <a:pt x="3431" y="863"/>
                    <a:pt x="3379" y="761"/>
                  </a:cubicBezTo>
                  <a:cubicBezTo>
                    <a:pt x="3358" y="721"/>
                    <a:pt x="3331" y="688"/>
                    <a:pt x="3296" y="661"/>
                  </a:cubicBezTo>
                  <a:cubicBezTo>
                    <a:pt x="3260" y="634"/>
                    <a:pt x="3217" y="620"/>
                    <a:pt x="3172" y="620"/>
                  </a:cubicBezTo>
                  <a:cubicBezTo>
                    <a:pt x="3170" y="620"/>
                    <a:pt x="3167" y="620"/>
                    <a:pt x="3165" y="620"/>
                  </a:cubicBezTo>
                  <a:cubicBezTo>
                    <a:pt x="3110" y="624"/>
                    <a:pt x="3051" y="632"/>
                    <a:pt x="3004" y="664"/>
                  </a:cubicBezTo>
                  <a:cubicBezTo>
                    <a:pt x="2977" y="681"/>
                    <a:pt x="2950" y="699"/>
                    <a:pt x="2921" y="716"/>
                  </a:cubicBezTo>
                  <a:cubicBezTo>
                    <a:pt x="2883" y="740"/>
                    <a:pt x="2844" y="764"/>
                    <a:pt x="2804" y="788"/>
                  </a:cubicBezTo>
                  <a:cubicBezTo>
                    <a:pt x="2730" y="833"/>
                    <a:pt x="2655" y="878"/>
                    <a:pt x="2579" y="920"/>
                  </a:cubicBezTo>
                  <a:cubicBezTo>
                    <a:pt x="2415" y="1014"/>
                    <a:pt x="2250" y="1107"/>
                    <a:pt x="2085" y="1204"/>
                  </a:cubicBezTo>
                  <a:cubicBezTo>
                    <a:pt x="1967" y="1273"/>
                    <a:pt x="1846" y="1342"/>
                    <a:pt x="1731" y="1418"/>
                  </a:cubicBezTo>
                  <a:cubicBezTo>
                    <a:pt x="1664" y="1460"/>
                    <a:pt x="1600" y="1506"/>
                    <a:pt x="1535" y="1552"/>
                  </a:cubicBezTo>
                  <a:cubicBezTo>
                    <a:pt x="1588" y="1220"/>
                    <a:pt x="1655" y="889"/>
                    <a:pt x="1698" y="555"/>
                  </a:cubicBezTo>
                  <a:cubicBezTo>
                    <a:pt x="1712" y="446"/>
                    <a:pt x="1723" y="330"/>
                    <a:pt x="1709" y="221"/>
                  </a:cubicBezTo>
                  <a:cubicBezTo>
                    <a:pt x="1706" y="175"/>
                    <a:pt x="1691" y="131"/>
                    <a:pt x="1668" y="93"/>
                  </a:cubicBezTo>
                  <a:cubicBezTo>
                    <a:pt x="1642" y="50"/>
                    <a:pt x="1601" y="20"/>
                    <a:pt x="1554" y="7"/>
                  </a:cubicBezTo>
                  <a:cubicBezTo>
                    <a:pt x="1536" y="3"/>
                    <a:pt x="1518" y="1"/>
                    <a:pt x="1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6" name="Google Shape;9436;p18"/>
            <p:cNvSpPr/>
            <p:nvPr/>
          </p:nvSpPr>
          <p:spPr>
            <a:xfrm>
              <a:off x="4442900" y="3135825"/>
              <a:ext cx="12000" cy="10225"/>
            </a:xfrm>
            <a:custGeom>
              <a:avLst/>
              <a:gdLst/>
              <a:ahLst/>
              <a:cxnLst/>
              <a:rect l="l" t="t" r="r" b="b"/>
              <a:pathLst>
                <a:path w="480" h="409" extrusionOk="0">
                  <a:moveTo>
                    <a:pt x="208" y="1"/>
                  </a:moveTo>
                  <a:cubicBezTo>
                    <a:pt x="102" y="1"/>
                    <a:pt x="1" y="85"/>
                    <a:pt x="4" y="209"/>
                  </a:cubicBezTo>
                  <a:cubicBezTo>
                    <a:pt x="6" y="321"/>
                    <a:pt x="97" y="409"/>
                    <a:pt x="209" y="409"/>
                  </a:cubicBezTo>
                  <a:cubicBezTo>
                    <a:pt x="210" y="409"/>
                    <a:pt x="211" y="409"/>
                    <a:pt x="211" y="409"/>
                  </a:cubicBezTo>
                  <a:cubicBezTo>
                    <a:pt x="392" y="405"/>
                    <a:pt x="479" y="185"/>
                    <a:pt x="349" y="59"/>
                  </a:cubicBezTo>
                  <a:cubicBezTo>
                    <a:pt x="308" y="19"/>
                    <a:pt x="257" y="1"/>
                    <a:pt x="2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7" name="Google Shape;9437;p18"/>
            <p:cNvSpPr/>
            <p:nvPr/>
          </p:nvSpPr>
          <p:spPr>
            <a:xfrm>
              <a:off x="4459250" y="3164300"/>
              <a:ext cx="45650" cy="82300"/>
            </a:xfrm>
            <a:custGeom>
              <a:avLst/>
              <a:gdLst/>
              <a:ahLst/>
              <a:cxnLst/>
              <a:rect l="l" t="t" r="r" b="b"/>
              <a:pathLst>
                <a:path w="1826" h="3292" extrusionOk="0">
                  <a:moveTo>
                    <a:pt x="586" y="0"/>
                  </a:moveTo>
                  <a:cubicBezTo>
                    <a:pt x="530" y="0"/>
                    <a:pt x="474" y="25"/>
                    <a:pt x="438" y="74"/>
                  </a:cubicBezTo>
                  <a:cubicBezTo>
                    <a:pt x="377" y="153"/>
                    <a:pt x="327" y="240"/>
                    <a:pt x="289" y="330"/>
                  </a:cubicBezTo>
                  <a:cubicBezTo>
                    <a:pt x="252" y="416"/>
                    <a:pt x="221" y="501"/>
                    <a:pt x="192" y="590"/>
                  </a:cubicBezTo>
                  <a:cubicBezTo>
                    <a:pt x="134" y="767"/>
                    <a:pt x="93" y="949"/>
                    <a:pt x="69" y="1134"/>
                  </a:cubicBezTo>
                  <a:cubicBezTo>
                    <a:pt x="42" y="1342"/>
                    <a:pt x="28" y="1549"/>
                    <a:pt x="24" y="1756"/>
                  </a:cubicBezTo>
                  <a:cubicBezTo>
                    <a:pt x="20" y="2043"/>
                    <a:pt x="21" y="2330"/>
                    <a:pt x="12" y="2614"/>
                  </a:cubicBezTo>
                  <a:lnTo>
                    <a:pt x="12" y="2618"/>
                  </a:lnTo>
                  <a:lnTo>
                    <a:pt x="12" y="2621"/>
                  </a:lnTo>
                  <a:cubicBezTo>
                    <a:pt x="7" y="2695"/>
                    <a:pt x="1" y="2770"/>
                    <a:pt x="1" y="2844"/>
                  </a:cubicBezTo>
                  <a:cubicBezTo>
                    <a:pt x="4" y="2920"/>
                    <a:pt x="50" y="2986"/>
                    <a:pt x="119" y="3017"/>
                  </a:cubicBezTo>
                  <a:cubicBezTo>
                    <a:pt x="141" y="3025"/>
                    <a:pt x="165" y="3030"/>
                    <a:pt x="190" y="3030"/>
                  </a:cubicBezTo>
                  <a:cubicBezTo>
                    <a:pt x="241" y="3030"/>
                    <a:pt x="292" y="3011"/>
                    <a:pt x="325" y="2974"/>
                  </a:cubicBezTo>
                  <a:cubicBezTo>
                    <a:pt x="355" y="2944"/>
                    <a:pt x="379" y="2907"/>
                    <a:pt x="395" y="2868"/>
                  </a:cubicBezTo>
                  <a:cubicBezTo>
                    <a:pt x="409" y="2825"/>
                    <a:pt x="420" y="2782"/>
                    <a:pt x="431" y="2738"/>
                  </a:cubicBezTo>
                  <a:cubicBezTo>
                    <a:pt x="441" y="2705"/>
                    <a:pt x="452" y="2670"/>
                    <a:pt x="463" y="2637"/>
                  </a:cubicBezTo>
                  <a:cubicBezTo>
                    <a:pt x="485" y="2564"/>
                    <a:pt x="507" y="2493"/>
                    <a:pt x="529" y="2421"/>
                  </a:cubicBezTo>
                  <a:cubicBezTo>
                    <a:pt x="556" y="2350"/>
                    <a:pt x="583" y="2280"/>
                    <a:pt x="612" y="2211"/>
                  </a:cubicBezTo>
                  <a:cubicBezTo>
                    <a:pt x="637" y="2144"/>
                    <a:pt x="659" y="2076"/>
                    <a:pt x="689" y="2013"/>
                  </a:cubicBezTo>
                  <a:cubicBezTo>
                    <a:pt x="753" y="1874"/>
                    <a:pt x="818" y="1736"/>
                    <a:pt x="881" y="1597"/>
                  </a:cubicBezTo>
                  <a:cubicBezTo>
                    <a:pt x="960" y="1437"/>
                    <a:pt x="1046" y="1275"/>
                    <a:pt x="1133" y="1120"/>
                  </a:cubicBezTo>
                  <a:cubicBezTo>
                    <a:pt x="1220" y="963"/>
                    <a:pt x="1310" y="811"/>
                    <a:pt x="1408" y="661"/>
                  </a:cubicBezTo>
                  <a:lnTo>
                    <a:pt x="1413" y="655"/>
                  </a:lnTo>
                  <a:cubicBezTo>
                    <a:pt x="1430" y="753"/>
                    <a:pt x="1444" y="851"/>
                    <a:pt x="1454" y="951"/>
                  </a:cubicBezTo>
                  <a:lnTo>
                    <a:pt x="1454" y="949"/>
                  </a:lnTo>
                  <a:cubicBezTo>
                    <a:pt x="1478" y="1248"/>
                    <a:pt x="1467" y="1549"/>
                    <a:pt x="1454" y="1850"/>
                  </a:cubicBezTo>
                  <a:cubicBezTo>
                    <a:pt x="1441" y="2051"/>
                    <a:pt x="1429" y="2250"/>
                    <a:pt x="1413" y="2450"/>
                  </a:cubicBezTo>
                  <a:cubicBezTo>
                    <a:pt x="1397" y="2662"/>
                    <a:pt x="1372" y="2874"/>
                    <a:pt x="1353" y="3086"/>
                  </a:cubicBezTo>
                  <a:cubicBezTo>
                    <a:pt x="1342" y="3187"/>
                    <a:pt x="1414" y="3278"/>
                    <a:pt x="1516" y="3290"/>
                  </a:cubicBezTo>
                  <a:cubicBezTo>
                    <a:pt x="1519" y="3291"/>
                    <a:pt x="1522" y="3292"/>
                    <a:pt x="1526" y="3292"/>
                  </a:cubicBezTo>
                  <a:cubicBezTo>
                    <a:pt x="1530" y="3292"/>
                    <a:pt x="1533" y="3291"/>
                    <a:pt x="1536" y="3290"/>
                  </a:cubicBezTo>
                  <a:cubicBezTo>
                    <a:pt x="1626" y="3290"/>
                    <a:pt x="1717" y="3221"/>
                    <a:pt x="1721" y="3127"/>
                  </a:cubicBezTo>
                  <a:cubicBezTo>
                    <a:pt x="1737" y="2863"/>
                    <a:pt x="1761" y="2597"/>
                    <a:pt x="1778" y="2333"/>
                  </a:cubicBezTo>
                  <a:cubicBezTo>
                    <a:pt x="1788" y="2192"/>
                    <a:pt x="1796" y="2052"/>
                    <a:pt x="1804" y="1912"/>
                  </a:cubicBezTo>
                  <a:cubicBezTo>
                    <a:pt x="1807" y="1856"/>
                    <a:pt x="1809" y="1801"/>
                    <a:pt x="1812" y="1745"/>
                  </a:cubicBezTo>
                  <a:cubicBezTo>
                    <a:pt x="1813" y="1679"/>
                    <a:pt x="1820" y="1611"/>
                    <a:pt x="1820" y="1544"/>
                  </a:cubicBezTo>
                  <a:cubicBezTo>
                    <a:pt x="1820" y="1343"/>
                    <a:pt x="1826" y="1142"/>
                    <a:pt x="1809" y="941"/>
                  </a:cubicBezTo>
                  <a:cubicBezTo>
                    <a:pt x="1801" y="810"/>
                    <a:pt x="1783" y="680"/>
                    <a:pt x="1756" y="552"/>
                  </a:cubicBezTo>
                  <a:cubicBezTo>
                    <a:pt x="1731" y="446"/>
                    <a:pt x="1695" y="341"/>
                    <a:pt x="1615" y="264"/>
                  </a:cubicBezTo>
                  <a:cubicBezTo>
                    <a:pt x="1569" y="219"/>
                    <a:pt x="1505" y="192"/>
                    <a:pt x="1441" y="192"/>
                  </a:cubicBezTo>
                  <a:cubicBezTo>
                    <a:pt x="1404" y="192"/>
                    <a:pt x="1368" y="201"/>
                    <a:pt x="1335" y="221"/>
                  </a:cubicBezTo>
                  <a:cubicBezTo>
                    <a:pt x="1294" y="243"/>
                    <a:pt x="1259" y="275"/>
                    <a:pt x="1229" y="311"/>
                  </a:cubicBezTo>
                  <a:cubicBezTo>
                    <a:pt x="1197" y="357"/>
                    <a:pt x="1166" y="403"/>
                    <a:pt x="1136" y="451"/>
                  </a:cubicBezTo>
                  <a:cubicBezTo>
                    <a:pt x="1028" y="625"/>
                    <a:pt x="925" y="804"/>
                    <a:pt x="824" y="981"/>
                  </a:cubicBezTo>
                  <a:cubicBezTo>
                    <a:pt x="780" y="1057"/>
                    <a:pt x="738" y="1134"/>
                    <a:pt x="696" y="1214"/>
                  </a:cubicBezTo>
                  <a:cubicBezTo>
                    <a:pt x="655" y="1290"/>
                    <a:pt x="611" y="1367"/>
                    <a:pt x="572" y="1445"/>
                  </a:cubicBezTo>
                  <a:lnTo>
                    <a:pt x="572" y="1445"/>
                  </a:lnTo>
                  <a:cubicBezTo>
                    <a:pt x="572" y="1445"/>
                    <a:pt x="572" y="1445"/>
                    <a:pt x="572" y="1445"/>
                  </a:cubicBezTo>
                  <a:lnTo>
                    <a:pt x="572" y="1445"/>
                  </a:lnTo>
                  <a:cubicBezTo>
                    <a:pt x="571" y="1446"/>
                    <a:pt x="571" y="1446"/>
                    <a:pt x="571" y="1448"/>
                  </a:cubicBezTo>
                  <a:cubicBezTo>
                    <a:pt x="571" y="1447"/>
                    <a:pt x="571" y="1446"/>
                    <a:pt x="572" y="1445"/>
                  </a:cubicBezTo>
                  <a:lnTo>
                    <a:pt x="572" y="1445"/>
                  </a:lnTo>
                  <a:cubicBezTo>
                    <a:pt x="569" y="1451"/>
                    <a:pt x="567" y="1456"/>
                    <a:pt x="564" y="1460"/>
                  </a:cubicBezTo>
                  <a:cubicBezTo>
                    <a:pt x="560" y="1468"/>
                    <a:pt x="556" y="1476"/>
                    <a:pt x="553" y="1484"/>
                  </a:cubicBezTo>
                  <a:lnTo>
                    <a:pt x="555" y="1479"/>
                  </a:lnTo>
                  <a:cubicBezTo>
                    <a:pt x="555" y="1479"/>
                    <a:pt x="555" y="1479"/>
                    <a:pt x="555" y="1478"/>
                  </a:cubicBezTo>
                  <a:cubicBezTo>
                    <a:pt x="542" y="1505"/>
                    <a:pt x="531" y="1530"/>
                    <a:pt x="518" y="1555"/>
                  </a:cubicBezTo>
                  <a:lnTo>
                    <a:pt x="518" y="1554"/>
                  </a:lnTo>
                  <a:lnTo>
                    <a:pt x="515" y="1559"/>
                  </a:lnTo>
                  <a:lnTo>
                    <a:pt x="507" y="1574"/>
                  </a:lnTo>
                  <a:lnTo>
                    <a:pt x="510" y="1570"/>
                  </a:lnTo>
                  <a:lnTo>
                    <a:pt x="510" y="1570"/>
                  </a:lnTo>
                  <a:cubicBezTo>
                    <a:pt x="498" y="1593"/>
                    <a:pt x="487" y="1616"/>
                    <a:pt x="476" y="1640"/>
                  </a:cubicBezTo>
                  <a:lnTo>
                    <a:pt x="476" y="1640"/>
                  </a:lnTo>
                  <a:lnTo>
                    <a:pt x="401" y="1796"/>
                  </a:lnTo>
                  <a:cubicBezTo>
                    <a:pt x="401" y="1794"/>
                    <a:pt x="403" y="1793"/>
                    <a:pt x="403" y="1791"/>
                  </a:cubicBezTo>
                  <a:lnTo>
                    <a:pt x="403" y="1791"/>
                  </a:lnTo>
                  <a:lnTo>
                    <a:pt x="377" y="1845"/>
                  </a:lnTo>
                  <a:lnTo>
                    <a:pt x="377" y="1772"/>
                  </a:lnTo>
                  <a:cubicBezTo>
                    <a:pt x="379" y="1673"/>
                    <a:pt x="385" y="1574"/>
                    <a:pt x="390" y="1476"/>
                  </a:cubicBezTo>
                  <a:cubicBezTo>
                    <a:pt x="401" y="1340"/>
                    <a:pt x="417" y="1207"/>
                    <a:pt x="439" y="1074"/>
                  </a:cubicBezTo>
                  <a:cubicBezTo>
                    <a:pt x="460" y="965"/>
                    <a:pt x="487" y="857"/>
                    <a:pt x="520" y="753"/>
                  </a:cubicBezTo>
                  <a:cubicBezTo>
                    <a:pt x="553" y="653"/>
                    <a:pt x="591" y="553"/>
                    <a:pt x="636" y="458"/>
                  </a:cubicBezTo>
                  <a:lnTo>
                    <a:pt x="636" y="458"/>
                  </a:lnTo>
                  <a:lnTo>
                    <a:pt x="634" y="463"/>
                  </a:lnTo>
                  <a:cubicBezTo>
                    <a:pt x="650" y="430"/>
                    <a:pt x="669" y="397"/>
                    <a:pt x="689" y="365"/>
                  </a:cubicBezTo>
                  <a:cubicBezTo>
                    <a:pt x="704" y="343"/>
                    <a:pt x="719" y="322"/>
                    <a:pt x="737" y="302"/>
                  </a:cubicBezTo>
                  <a:cubicBezTo>
                    <a:pt x="799" y="219"/>
                    <a:pt x="783" y="101"/>
                    <a:pt x="700" y="39"/>
                  </a:cubicBezTo>
                  <a:cubicBezTo>
                    <a:pt x="666" y="13"/>
                    <a:pt x="626" y="0"/>
                    <a:pt x="5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8" name="Google Shape;9438;p18"/>
            <p:cNvSpPr/>
            <p:nvPr/>
          </p:nvSpPr>
          <p:spPr>
            <a:xfrm>
              <a:off x="4528500" y="3131125"/>
              <a:ext cx="123425" cy="226725"/>
            </a:xfrm>
            <a:custGeom>
              <a:avLst/>
              <a:gdLst/>
              <a:ahLst/>
              <a:cxnLst/>
              <a:rect l="l" t="t" r="r" b="b"/>
              <a:pathLst>
                <a:path w="4937" h="9069" extrusionOk="0">
                  <a:moveTo>
                    <a:pt x="4309" y="876"/>
                  </a:moveTo>
                  <a:lnTo>
                    <a:pt x="4309" y="876"/>
                  </a:lnTo>
                  <a:cubicBezTo>
                    <a:pt x="4306" y="880"/>
                    <a:pt x="4302" y="885"/>
                    <a:pt x="4299" y="889"/>
                  </a:cubicBezTo>
                  <a:lnTo>
                    <a:pt x="4309" y="876"/>
                  </a:lnTo>
                  <a:close/>
                  <a:moveTo>
                    <a:pt x="2515" y="2189"/>
                  </a:moveTo>
                  <a:cubicBezTo>
                    <a:pt x="2513" y="2193"/>
                    <a:pt x="2512" y="2197"/>
                    <a:pt x="2511" y="2200"/>
                  </a:cubicBezTo>
                  <a:lnTo>
                    <a:pt x="2511" y="2200"/>
                  </a:lnTo>
                  <a:cubicBezTo>
                    <a:pt x="2512" y="2197"/>
                    <a:pt x="2513" y="2193"/>
                    <a:pt x="2515" y="2189"/>
                  </a:cubicBezTo>
                  <a:close/>
                  <a:moveTo>
                    <a:pt x="2511" y="2200"/>
                  </a:moveTo>
                  <a:lnTo>
                    <a:pt x="2511" y="2200"/>
                  </a:lnTo>
                  <a:cubicBezTo>
                    <a:pt x="2510" y="2203"/>
                    <a:pt x="2509" y="2205"/>
                    <a:pt x="2508" y="2207"/>
                  </a:cubicBezTo>
                  <a:lnTo>
                    <a:pt x="2508" y="2207"/>
                  </a:lnTo>
                  <a:cubicBezTo>
                    <a:pt x="2509" y="2205"/>
                    <a:pt x="2510" y="2203"/>
                    <a:pt x="2511" y="2200"/>
                  </a:cubicBezTo>
                  <a:close/>
                  <a:moveTo>
                    <a:pt x="417" y="2992"/>
                  </a:moveTo>
                  <a:cubicBezTo>
                    <a:pt x="417" y="2993"/>
                    <a:pt x="417" y="2994"/>
                    <a:pt x="417" y="2995"/>
                  </a:cubicBezTo>
                  <a:lnTo>
                    <a:pt x="417" y="2995"/>
                  </a:lnTo>
                  <a:cubicBezTo>
                    <a:pt x="417" y="2994"/>
                    <a:pt x="417" y="2993"/>
                    <a:pt x="417" y="2992"/>
                  </a:cubicBezTo>
                  <a:close/>
                  <a:moveTo>
                    <a:pt x="653" y="6023"/>
                  </a:moveTo>
                  <a:cubicBezTo>
                    <a:pt x="652" y="6025"/>
                    <a:pt x="651" y="6028"/>
                    <a:pt x="650" y="6031"/>
                  </a:cubicBezTo>
                  <a:cubicBezTo>
                    <a:pt x="651" y="6029"/>
                    <a:pt x="652" y="6026"/>
                    <a:pt x="653" y="6023"/>
                  </a:cubicBezTo>
                  <a:close/>
                  <a:moveTo>
                    <a:pt x="1715" y="4065"/>
                  </a:moveTo>
                  <a:cubicBezTo>
                    <a:pt x="1703" y="4147"/>
                    <a:pt x="1688" y="4230"/>
                    <a:pt x="1674" y="4310"/>
                  </a:cubicBezTo>
                  <a:cubicBezTo>
                    <a:pt x="1666" y="4359"/>
                    <a:pt x="1662" y="4410"/>
                    <a:pt x="1657" y="4459"/>
                  </a:cubicBezTo>
                  <a:cubicBezTo>
                    <a:pt x="1643" y="4581"/>
                    <a:pt x="1628" y="4703"/>
                    <a:pt x="1614" y="4825"/>
                  </a:cubicBezTo>
                  <a:cubicBezTo>
                    <a:pt x="1598" y="4961"/>
                    <a:pt x="1582" y="5095"/>
                    <a:pt x="1568" y="5232"/>
                  </a:cubicBezTo>
                  <a:cubicBezTo>
                    <a:pt x="1548" y="5456"/>
                    <a:pt x="1525" y="5681"/>
                    <a:pt x="1505" y="5906"/>
                  </a:cubicBezTo>
                  <a:cubicBezTo>
                    <a:pt x="1489" y="6053"/>
                    <a:pt x="1475" y="6199"/>
                    <a:pt x="1460" y="6346"/>
                  </a:cubicBezTo>
                  <a:cubicBezTo>
                    <a:pt x="1445" y="6498"/>
                    <a:pt x="1434" y="6648"/>
                    <a:pt x="1413" y="6799"/>
                  </a:cubicBezTo>
                  <a:cubicBezTo>
                    <a:pt x="1397" y="6917"/>
                    <a:pt x="1383" y="7036"/>
                    <a:pt x="1369" y="7155"/>
                  </a:cubicBezTo>
                  <a:cubicBezTo>
                    <a:pt x="1359" y="7226"/>
                    <a:pt x="1353" y="7297"/>
                    <a:pt x="1340" y="7369"/>
                  </a:cubicBezTo>
                  <a:cubicBezTo>
                    <a:pt x="1312" y="7536"/>
                    <a:pt x="1282" y="7703"/>
                    <a:pt x="1253" y="7870"/>
                  </a:cubicBezTo>
                  <a:cubicBezTo>
                    <a:pt x="1206" y="8073"/>
                    <a:pt x="1166" y="8276"/>
                    <a:pt x="1104" y="8475"/>
                  </a:cubicBezTo>
                  <a:lnTo>
                    <a:pt x="1104" y="8475"/>
                  </a:lnTo>
                  <a:cubicBezTo>
                    <a:pt x="1104" y="8474"/>
                    <a:pt x="1104" y="8474"/>
                    <a:pt x="1104" y="8474"/>
                  </a:cubicBezTo>
                  <a:lnTo>
                    <a:pt x="1104" y="8474"/>
                  </a:lnTo>
                  <a:cubicBezTo>
                    <a:pt x="1104" y="8476"/>
                    <a:pt x="1103" y="8478"/>
                    <a:pt x="1102" y="8480"/>
                  </a:cubicBezTo>
                  <a:lnTo>
                    <a:pt x="1102" y="8480"/>
                  </a:lnTo>
                  <a:cubicBezTo>
                    <a:pt x="1103" y="8478"/>
                    <a:pt x="1103" y="8476"/>
                    <a:pt x="1104" y="8475"/>
                  </a:cubicBezTo>
                  <a:lnTo>
                    <a:pt x="1104" y="8475"/>
                  </a:lnTo>
                  <a:cubicBezTo>
                    <a:pt x="1102" y="8477"/>
                    <a:pt x="1101" y="8480"/>
                    <a:pt x="1101" y="8483"/>
                  </a:cubicBezTo>
                  <a:lnTo>
                    <a:pt x="1101" y="8483"/>
                  </a:lnTo>
                  <a:cubicBezTo>
                    <a:pt x="1102" y="8482"/>
                    <a:pt x="1102" y="8481"/>
                    <a:pt x="1102" y="8480"/>
                  </a:cubicBezTo>
                  <a:lnTo>
                    <a:pt x="1102" y="8480"/>
                  </a:lnTo>
                  <a:cubicBezTo>
                    <a:pt x="1102" y="8481"/>
                    <a:pt x="1101" y="8482"/>
                    <a:pt x="1101" y="8483"/>
                  </a:cubicBezTo>
                  <a:cubicBezTo>
                    <a:pt x="1101" y="8483"/>
                    <a:pt x="1101" y="8483"/>
                    <a:pt x="1101" y="8483"/>
                  </a:cubicBezTo>
                  <a:lnTo>
                    <a:pt x="1101" y="8483"/>
                  </a:lnTo>
                  <a:cubicBezTo>
                    <a:pt x="1085" y="8530"/>
                    <a:pt x="1067" y="8579"/>
                    <a:pt x="1047" y="8626"/>
                  </a:cubicBezTo>
                  <a:cubicBezTo>
                    <a:pt x="1035" y="8649"/>
                    <a:pt x="1022" y="8670"/>
                    <a:pt x="1008" y="8692"/>
                  </a:cubicBezTo>
                  <a:cubicBezTo>
                    <a:pt x="1003" y="8700"/>
                    <a:pt x="997" y="8706"/>
                    <a:pt x="992" y="8714"/>
                  </a:cubicBezTo>
                  <a:lnTo>
                    <a:pt x="989" y="8717"/>
                  </a:lnTo>
                  <a:lnTo>
                    <a:pt x="982" y="8719"/>
                  </a:lnTo>
                  <a:lnTo>
                    <a:pt x="973" y="8722"/>
                  </a:lnTo>
                  <a:lnTo>
                    <a:pt x="967" y="8724"/>
                  </a:lnTo>
                  <a:lnTo>
                    <a:pt x="965" y="8722"/>
                  </a:lnTo>
                  <a:lnTo>
                    <a:pt x="959" y="8722"/>
                  </a:lnTo>
                  <a:lnTo>
                    <a:pt x="952" y="8719"/>
                  </a:lnTo>
                  <a:cubicBezTo>
                    <a:pt x="948" y="8716"/>
                    <a:pt x="943" y="8714"/>
                    <a:pt x="938" y="8711"/>
                  </a:cubicBezTo>
                  <a:cubicBezTo>
                    <a:pt x="921" y="8700"/>
                    <a:pt x="905" y="8687"/>
                    <a:pt x="889" y="8675"/>
                  </a:cubicBezTo>
                  <a:cubicBezTo>
                    <a:pt x="870" y="8657"/>
                    <a:pt x="851" y="8638"/>
                    <a:pt x="834" y="8619"/>
                  </a:cubicBezTo>
                  <a:cubicBezTo>
                    <a:pt x="813" y="8595"/>
                    <a:pt x="796" y="8572"/>
                    <a:pt x="778" y="8546"/>
                  </a:cubicBezTo>
                  <a:cubicBezTo>
                    <a:pt x="743" y="8494"/>
                    <a:pt x="713" y="8440"/>
                    <a:pt x="685" y="8385"/>
                  </a:cubicBezTo>
                  <a:cubicBezTo>
                    <a:pt x="648" y="8314"/>
                    <a:pt x="617" y="8238"/>
                    <a:pt x="588" y="8163"/>
                  </a:cubicBezTo>
                  <a:cubicBezTo>
                    <a:pt x="555" y="8065"/>
                    <a:pt x="528" y="7965"/>
                    <a:pt x="506" y="7866"/>
                  </a:cubicBezTo>
                  <a:lnTo>
                    <a:pt x="506" y="7866"/>
                  </a:lnTo>
                  <a:lnTo>
                    <a:pt x="511" y="7886"/>
                  </a:lnTo>
                  <a:cubicBezTo>
                    <a:pt x="485" y="7760"/>
                    <a:pt x="466" y="7633"/>
                    <a:pt x="455" y="7505"/>
                  </a:cubicBezTo>
                  <a:cubicBezTo>
                    <a:pt x="446" y="7365"/>
                    <a:pt x="443" y="7226"/>
                    <a:pt x="449" y="7087"/>
                  </a:cubicBezTo>
                  <a:cubicBezTo>
                    <a:pt x="458" y="6918"/>
                    <a:pt x="478" y="6749"/>
                    <a:pt x="508" y="6581"/>
                  </a:cubicBezTo>
                  <a:lnTo>
                    <a:pt x="508" y="6581"/>
                  </a:lnTo>
                  <a:cubicBezTo>
                    <a:pt x="508" y="6583"/>
                    <a:pt x="508" y="6586"/>
                    <a:pt x="508" y="6588"/>
                  </a:cubicBezTo>
                  <a:cubicBezTo>
                    <a:pt x="544" y="6395"/>
                    <a:pt x="593" y="6205"/>
                    <a:pt x="653" y="6018"/>
                  </a:cubicBezTo>
                  <a:lnTo>
                    <a:pt x="653" y="6018"/>
                  </a:lnTo>
                  <a:cubicBezTo>
                    <a:pt x="653" y="6020"/>
                    <a:pt x="653" y="6021"/>
                    <a:pt x="653" y="6023"/>
                  </a:cubicBezTo>
                  <a:lnTo>
                    <a:pt x="653" y="6023"/>
                  </a:lnTo>
                  <a:cubicBezTo>
                    <a:pt x="719" y="5825"/>
                    <a:pt x="798" y="5633"/>
                    <a:pt x="891" y="5445"/>
                  </a:cubicBezTo>
                  <a:lnTo>
                    <a:pt x="891" y="5447"/>
                  </a:lnTo>
                  <a:cubicBezTo>
                    <a:pt x="1095" y="5038"/>
                    <a:pt x="1326" y="4643"/>
                    <a:pt x="1581" y="4263"/>
                  </a:cubicBezTo>
                  <a:lnTo>
                    <a:pt x="1581" y="4263"/>
                  </a:lnTo>
                  <a:lnTo>
                    <a:pt x="1579" y="4266"/>
                  </a:lnTo>
                  <a:cubicBezTo>
                    <a:pt x="1624" y="4198"/>
                    <a:pt x="1669" y="4131"/>
                    <a:pt x="1715" y="4065"/>
                  </a:cubicBezTo>
                  <a:close/>
                  <a:moveTo>
                    <a:pt x="4788" y="1"/>
                  </a:moveTo>
                  <a:cubicBezTo>
                    <a:pt x="4755" y="1"/>
                    <a:pt x="4723" y="12"/>
                    <a:pt x="4701" y="38"/>
                  </a:cubicBezTo>
                  <a:cubicBezTo>
                    <a:pt x="4505" y="261"/>
                    <a:pt x="4305" y="481"/>
                    <a:pt x="4112" y="704"/>
                  </a:cubicBezTo>
                  <a:cubicBezTo>
                    <a:pt x="4115" y="701"/>
                    <a:pt x="4118" y="696"/>
                    <a:pt x="4123" y="693"/>
                  </a:cubicBezTo>
                  <a:lnTo>
                    <a:pt x="4123" y="693"/>
                  </a:lnTo>
                  <a:cubicBezTo>
                    <a:pt x="3957" y="878"/>
                    <a:pt x="3794" y="1065"/>
                    <a:pt x="3631" y="1252"/>
                  </a:cubicBezTo>
                  <a:cubicBezTo>
                    <a:pt x="3484" y="1418"/>
                    <a:pt x="3335" y="1584"/>
                    <a:pt x="3191" y="1752"/>
                  </a:cubicBezTo>
                  <a:lnTo>
                    <a:pt x="3192" y="1749"/>
                  </a:lnTo>
                  <a:lnTo>
                    <a:pt x="3192" y="1749"/>
                  </a:lnTo>
                  <a:cubicBezTo>
                    <a:pt x="3024" y="1942"/>
                    <a:pt x="2861" y="2140"/>
                    <a:pt x="2695" y="2335"/>
                  </a:cubicBezTo>
                  <a:cubicBezTo>
                    <a:pt x="2578" y="2472"/>
                    <a:pt x="2461" y="2612"/>
                    <a:pt x="2344" y="2749"/>
                  </a:cubicBezTo>
                  <a:cubicBezTo>
                    <a:pt x="2361" y="2689"/>
                    <a:pt x="2382" y="2628"/>
                    <a:pt x="2399" y="2569"/>
                  </a:cubicBezTo>
                  <a:cubicBezTo>
                    <a:pt x="2434" y="2455"/>
                    <a:pt x="2467" y="2343"/>
                    <a:pt x="2502" y="2229"/>
                  </a:cubicBezTo>
                  <a:cubicBezTo>
                    <a:pt x="2504" y="2222"/>
                    <a:pt x="2506" y="2215"/>
                    <a:pt x="2508" y="2207"/>
                  </a:cubicBezTo>
                  <a:lnTo>
                    <a:pt x="2508" y="2207"/>
                  </a:lnTo>
                  <a:cubicBezTo>
                    <a:pt x="2508" y="2209"/>
                    <a:pt x="2507" y="2210"/>
                    <a:pt x="2507" y="2211"/>
                  </a:cubicBezTo>
                  <a:cubicBezTo>
                    <a:pt x="2561" y="2048"/>
                    <a:pt x="2618" y="1885"/>
                    <a:pt x="2670" y="1721"/>
                  </a:cubicBezTo>
                  <a:cubicBezTo>
                    <a:pt x="2719" y="1588"/>
                    <a:pt x="2768" y="1455"/>
                    <a:pt x="2819" y="1322"/>
                  </a:cubicBezTo>
                  <a:cubicBezTo>
                    <a:pt x="2857" y="1233"/>
                    <a:pt x="2816" y="1128"/>
                    <a:pt x="2724" y="1092"/>
                  </a:cubicBezTo>
                  <a:cubicBezTo>
                    <a:pt x="2702" y="1083"/>
                    <a:pt x="2680" y="1079"/>
                    <a:pt x="2658" y="1079"/>
                  </a:cubicBezTo>
                  <a:cubicBezTo>
                    <a:pt x="2588" y="1079"/>
                    <a:pt x="2522" y="1122"/>
                    <a:pt x="2496" y="1192"/>
                  </a:cubicBezTo>
                  <a:cubicBezTo>
                    <a:pt x="2466" y="1266"/>
                    <a:pt x="2437" y="1341"/>
                    <a:pt x="2409" y="1417"/>
                  </a:cubicBezTo>
                  <a:cubicBezTo>
                    <a:pt x="2353" y="1548"/>
                    <a:pt x="2293" y="1675"/>
                    <a:pt x="2235" y="1804"/>
                  </a:cubicBezTo>
                  <a:cubicBezTo>
                    <a:pt x="2204" y="1865"/>
                    <a:pt x="2173" y="1926"/>
                    <a:pt x="2143" y="1988"/>
                  </a:cubicBezTo>
                  <a:cubicBezTo>
                    <a:pt x="2117" y="2036"/>
                    <a:pt x="2095" y="2086"/>
                    <a:pt x="2068" y="2134"/>
                  </a:cubicBezTo>
                  <a:cubicBezTo>
                    <a:pt x="2026" y="2205"/>
                    <a:pt x="1983" y="2278"/>
                    <a:pt x="1940" y="2349"/>
                  </a:cubicBezTo>
                  <a:cubicBezTo>
                    <a:pt x="1912" y="2400"/>
                    <a:pt x="1883" y="2449"/>
                    <a:pt x="1853" y="2498"/>
                  </a:cubicBezTo>
                  <a:cubicBezTo>
                    <a:pt x="1760" y="2635"/>
                    <a:pt x="1666" y="2769"/>
                    <a:pt x="1576" y="2906"/>
                  </a:cubicBezTo>
                  <a:lnTo>
                    <a:pt x="1576" y="2906"/>
                  </a:lnTo>
                  <a:cubicBezTo>
                    <a:pt x="1461" y="3062"/>
                    <a:pt x="1341" y="3215"/>
                    <a:pt x="1214" y="3362"/>
                  </a:cubicBezTo>
                  <a:cubicBezTo>
                    <a:pt x="1131" y="3457"/>
                    <a:pt x="1043" y="3547"/>
                    <a:pt x="952" y="3630"/>
                  </a:cubicBezTo>
                  <a:lnTo>
                    <a:pt x="952" y="3630"/>
                  </a:lnTo>
                  <a:cubicBezTo>
                    <a:pt x="901" y="3673"/>
                    <a:pt x="851" y="3716"/>
                    <a:pt x="797" y="3755"/>
                  </a:cubicBezTo>
                  <a:cubicBezTo>
                    <a:pt x="764" y="3775"/>
                    <a:pt x="729" y="3796"/>
                    <a:pt x="694" y="3815"/>
                  </a:cubicBezTo>
                  <a:cubicBezTo>
                    <a:pt x="669" y="3827"/>
                    <a:pt x="642" y="3840"/>
                    <a:pt x="615" y="3850"/>
                  </a:cubicBezTo>
                  <a:cubicBezTo>
                    <a:pt x="602" y="3854"/>
                    <a:pt x="588" y="3859"/>
                    <a:pt x="574" y="3862"/>
                  </a:cubicBezTo>
                  <a:cubicBezTo>
                    <a:pt x="564" y="3864"/>
                    <a:pt x="555" y="3867"/>
                    <a:pt x="547" y="3867"/>
                  </a:cubicBezTo>
                  <a:lnTo>
                    <a:pt x="523" y="3867"/>
                  </a:lnTo>
                  <a:cubicBezTo>
                    <a:pt x="515" y="3865"/>
                    <a:pt x="509" y="3865"/>
                    <a:pt x="501" y="3864"/>
                  </a:cubicBezTo>
                  <a:lnTo>
                    <a:pt x="479" y="3859"/>
                  </a:lnTo>
                  <a:lnTo>
                    <a:pt x="471" y="3856"/>
                  </a:lnTo>
                  <a:lnTo>
                    <a:pt x="463" y="3851"/>
                  </a:lnTo>
                  <a:lnTo>
                    <a:pt x="458" y="3848"/>
                  </a:lnTo>
                  <a:cubicBezTo>
                    <a:pt x="454" y="3843"/>
                    <a:pt x="451" y="3842"/>
                    <a:pt x="446" y="3835"/>
                  </a:cubicBezTo>
                  <a:cubicBezTo>
                    <a:pt x="441" y="3829"/>
                    <a:pt x="436" y="3823"/>
                    <a:pt x="432" y="3816"/>
                  </a:cubicBezTo>
                  <a:lnTo>
                    <a:pt x="424" y="3804"/>
                  </a:lnTo>
                  <a:lnTo>
                    <a:pt x="417" y="3789"/>
                  </a:lnTo>
                  <a:cubicBezTo>
                    <a:pt x="406" y="3758"/>
                    <a:pt x="397" y="3726"/>
                    <a:pt x="390" y="3695"/>
                  </a:cubicBezTo>
                  <a:cubicBezTo>
                    <a:pt x="382" y="3657"/>
                    <a:pt x="378" y="3617"/>
                    <a:pt x="375" y="3579"/>
                  </a:cubicBezTo>
                  <a:cubicBezTo>
                    <a:pt x="370" y="3512"/>
                    <a:pt x="370" y="3448"/>
                    <a:pt x="371" y="3381"/>
                  </a:cubicBezTo>
                  <a:cubicBezTo>
                    <a:pt x="379" y="3253"/>
                    <a:pt x="395" y="3124"/>
                    <a:pt x="416" y="2998"/>
                  </a:cubicBezTo>
                  <a:lnTo>
                    <a:pt x="416" y="2998"/>
                  </a:lnTo>
                  <a:cubicBezTo>
                    <a:pt x="418" y="2994"/>
                    <a:pt x="419" y="2991"/>
                    <a:pt x="419" y="2987"/>
                  </a:cubicBezTo>
                  <a:lnTo>
                    <a:pt x="420" y="2976"/>
                  </a:lnTo>
                  <a:lnTo>
                    <a:pt x="420" y="2982"/>
                  </a:lnTo>
                  <a:cubicBezTo>
                    <a:pt x="454" y="2819"/>
                    <a:pt x="496" y="2659"/>
                    <a:pt x="547" y="2501"/>
                  </a:cubicBezTo>
                  <a:cubicBezTo>
                    <a:pt x="579" y="2414"/>
                    <a:pt x="609" y="2325"/>
                    <a:pt x="640" y="2237"/>
                  </a:cubicBezTo>
                  <a:cubicBezTo>
                    <a:pt x="693" y="2089"/>
                    <a:pt x="753" y="1944"/>
                    <a:pt x="823" y="1804"/>
                  </a:cubicBezTo>
                  <a:cubicBezTo>
                    <a:pt x="848" y="1752"/>
                    <a:pt x="878" y="1702"/>
                    <a:pt x="908" y="1652"/>
                  </a:cubicBezTo>
                  <a:cubicBezTo>
                    <a:pt x="951" y="1627"/>
                    <a:pt x="984" y="1586"/>
                    <a:pt x="997" y="1537"/>
                  </a:cubicBezTo>
                  <a:cubicBezTo>
                    <a:pt x="1020" y="1437"/>
                    <a:pt x="960" y="1336"/>
                    <a:pt x="862" y="1309"/>
                  </a:cubicBezTo>
                  <a:cubicBezTo>
                    <a:pt x="845" y="1304"/>
                    <a:pt x="827" y="1302"/>
                    <a:pt x="810" y="1302"/>
                  </a:cubicBezTo>
                  <a:cubicBezTo>
                    <a:pt x="769" y="1302"/>
                    <a:pt x="729" y="1314"/>
                    <a:pt x="694" y="1337"/>
                  </a:cubicBezTo>
                  <a:cubicBezTo>
                    <a:pt x="629" y="1382"/>
                    <a:pt x="591" y="1453"/>
                    <a:pt x="553" y="1519"/>
                  </a:cubicBezTo>
                  <a:cubicBezTo>
                    <a:pt x="408" y="1785"/>
                    <a:pt x="314" y="2074"/>
                    <a:pt x="221" y="2358"/>
                  </a:cubicBezTo>
                  <a:cubicBezTo>
                    <a:pt x="155" y="2556"/>
                    <a:pt x="104" y="2761"/>
                    <a:pt x="69" y="2966"/>
                  </a:cubicBezTo>
                  <a:cubicBezTo>
                    <a:pt x="31" y="3204"/>
                    <a:pt x="1" y="3454"/>
                    <a:pt x="33" y="3695"/>
                  </a:cubicBezTo>
                  <a:cubicBezTo>
                    <a:pt x="47" y="3802"/>
                    <a:pt x="72" y="3908"/>
                    <a:pt x="126" y="4003"/>
                  </a:cubicBezTo>
                  <a:cubicBezTo>
                    <a:pt x="172" y="4082"/>
                    <a:pt x="253" y="4161"/>
                    <a:pt x="341" y="4190"/>
                  </a:cubicBezTo>
                  <a:cubicBezTo>
                    <a:pt x="402" y="4212"/>
                    <a:pt x="467" y="4224"/>
                    <a:pt x="532" y="4224"/>
                  </a:cubicBezTo>
                  <a:cubicBezTo>
                    <a:pt x="577" y="4224"/>
                    <a:pt x="622" y="4218"/>
                    <a:pt x="666" y="4207"/>
                  </a:cubicBezTo>
                  <a:cubicBezTo>
                    <a:pt x="770" y="4177"/>
                    <a:pt x="868" y="4131"/>
                    <a:pt x="959" y="4071"/>
                  </a:cubicBezTo>
                  <a:cubicBezTo>
                    <a:pt x="1052" y="4008"/>
                    <a:pt x="1139" y="3937"/>
                    <a:pt x="1221" y="3859"/>
                  </a:cubicBezTo>
                  <a:cubicBezTo>
                    <a:pt x="1301" y="3783"/>
                    <a:pt x="1375" y="3704"/>
                    <a:pt x="1446" y="3620"/>
                  </a:cubicBezTo>
                  <a:cubicBezTo>
                    <a:pt x="1527" y="3525"/>
                    <a:pt x="1606" y="3430"/>
                    <a:pt x="1682" y="3330"/>
                  </a:cubicBezTo>
                  <a:cubicBezTo>
                    <a:pt x="1745" y="3247"/>
                    <a:pt x="1810" y="3161"/>
                    <a:pt x="1869" y="3074"/>
                  </a:cubicBezTo>
                  <a:lnTo>
                    <a:pt x="1869" y="3074"/>
                  </a:lnTo>
                  <a:cubicBezTo>
                    <a:pt x="1864" y="3080"/>
                    <a:pt x="1861" y="3085"/>
                    <a:pt x="1856" y="3091"/>
                  </a:cubicBezTo>
                  <a:cubicBezTo>
                    <a:pt x="1886" y="3047"/>
                    <a:pt x="1916" y="3003"/>
                    <a:pt x="1946" y="2958"/>
                  </a:cubicBezTo>
                  <a:lnTo>
                    <a:pt x="1946" y="2958"/>
                  </a:lnTo>
                  <a:cubicBezTo>
                    <a:pt x="1910" y="3107"/>
                    <a:pt x="1874" y="3254"/>
                    <a:pt x="1837" y="3403"/>
                  </a:cubicBezTo>
                  <a:lnTo>
                    <a:pt x="1690" y="3600"/>
                  </a:lnTo>
                  <a:cubicBezTo>
                    <a:pt x="1617" y="3698"/>
                    <a:pt x="1543" y="3797"/>
                    <a:pt x="1470" y="3896"/>
                  </a:cubicBezTo>
                  <a:cubicBezTo>
                    <a:pt x="1397" y="3994"/>
                    <a:pt x="1331" y="4097"/>
                    <a:pt x="1264" y="4198"/>
                  </a:cubicBezTo>
                  <a:cubicBezTo>
                    <a:pt x="1166" y="4344"/>
                    <a:pt x="1071" y="4491"/>
                    <a:pt x="981" y="4640"/>
                  </a:cubicBezTo>
                  <a:cubicBezTo>
                    <a:pt x="854" y="4850"/>
                    <a:pt x="734" y="5064"/>
                    <a:pt x="625" y="5281"/>
                  </a:cubicBezTo>
                  <a:cubicBezTo>
                    <a:pt x="514" y="5496"/>
                    <a:pt x="420" y="5718"/>
                    <a:pt x="343" y="5947"/>
                  </a:cubicBezTo>
                  <a:cubicBezTo>
                    <a:pt x="189" y="6408"/>
                    <a:pt x="99" y="6895"/>
                    <a:pt x="115" y="7381"/>
                  </a:cubicBezTo>
                  <a:cubicBezTo>
                    <a:pt x="129" y="7850"/>
                    <a:pt x="226" y="8337"/>
                    <a:pt x="489" y="8733"/>
                  </a:cubicBezTo>
                  <a:cubicBezTo>
                    <a:pt x="547" y="8828"/>
                    <a:pt x="625" y="8910"/>
                    <a:pt x="715" y="8975"/>
                  </a:cubicBezTo>
                  <a:cubicBezTo>
                    <a:pt x="791" y="9026"/>
                    <a:pt x="868" y="9064"/>
                    <a:pt x="957" y="9069"/>
                  </a:cubicBezTo>
                  <a:lnTo>
                    <a:pt x="973" y="9069"/>
                  </a:lnTo>
                  <a:cubicBezTo>
                    <a:pt x="1066" y="9062"/>
                    <a:pt x="1155" y="9023"/>
                    <a:pt x="1220" y="8956"/>
                  </a:cubicBezTo>
                  <a:cubicBezTo>
                    <a:pt x="1286" y="8888"/>
                    <a:pt x="1327" y="8792"/>
                    <a:pt x="1356" y="8705"/>
                  </a:cubicBezTo>
                  <a:cubicBezTo>
                    <a:pt x="1440" y="8458"/>
                    <a:pt x="1486" y="8201"/>
                    <a:pt x="1540" y="7948"/>
                  </a:cubicBezTo>
                  <a:cubicBezTo>
                    <a:pt x="1555" y="7872"/>
                    <a:pt x="1567" y="7796"/>
                    <a:pt x="1579" y="7720"/>
                  </a:cubicBezTo>
                  <a:cubicBezTo>
                    <a:pt x="1597" y="7619"/>
                    <a:pt x="1614" y="7517"/>
                    <a:pt x="1630" y="7418"/>
                  </a:cubicBezTo>
                  <a:cubicBezTo>
                    <a:pt x="1641" y="7358"/>
                    <a:pt x="1646" y="7297"/>
                    <a:pt x="1654" y="7237"/>
                  </a:cubicBezTo>
                  <a:lnTo>
                    <a:pt x="1701" y="6873"/>
                  </a:lnTo>
                  <a:cubicBezTo>
                    <a:pt x="1720" y="6726"/>
                    <a:pt x="1734" y="6579"/>
                    <a:pt x="1750" y="6433"/>
                  </a:cubicBezTo>
                  <a:cubicBezTo>
                    <a:pt x="1790" y="6056"/>
                    <a:pt x="1829" y="5680"/>
                    <a:pt x="1867" y="5304"/>
                  </a:cubicBezTo>
                  <a:cubicBezTo>
                    <a:pt x="1882" y="5173"/>
                    <a:pt x="1897" y="5042"/>
                    <a:pt x="1915" y="4912"/>
                  </a:cubicBezTo>
                  <a:cubicBezTo>
                    <a:pt x="1929" y="4787"/>
                    <a:pt x="1945" y="4663"/>
                    <a:pt x="1961" y="4538"/>
                  </a:cubicBezTo>
                  <a:cubicBezTo>
                    <a:pt x="1967" y="4480"/>
                    <a:pt x="1973" y="4421"/>
                    <a:pt x="1983" y="4363"/>
                  </a:cubicBezTo>
                  <a:cubicBezTo>
                    <a:pt x="2007" y="4233"/>
                    <a:pt x="2030" y="4100"/>
                    <a:pt x="2054" y="3968"/>
                  </a:cubicBezTo>
                  <a:cubicBezTo>
                    <a:pt x="2076" y="3843"/>
                    <a:pt x="2102" y="3718"/>
                    <a:pt x="2122" y="3593"/>
                  </a:cubicBezTo>
                  <a:cubicBezTo>
                    <a:pt x="2135" y="3547"/>
                    <a:pt x="2146" y="3503"/>
                    <a:pt x="2157" y="3459"/>
                  </a:cubicBezTo>
                  <a:lnTo>
                    <a:pt x="2277" y="3292"/>
                  </a:lnTo>
                  <a:cubicBezTo>
                    <a:pt x="2317" y="3239"/>
                    <a:pt x="2358" y="3185"/>
                    <a:pt x="2398" y="3129"/>
                  </a:cubicBezTo>
                  <a:lnTo>
                    <a:pt x="2398" y="3129"/>
                  </a:lnTo>
                  <a:cubicBezTo>
                    <a:pt x="2393" y="3134"/>
                    <a:pt x="2390" y="3139"/>
                    <a:pt x="2385" y="3142"/>
                  </a:cubicBezTo>
                  <a:cubicBezTo>
                    <a:pt x="2442" y="3079"/>
                    <a:pt x="2496" y="3011"/>
                    <a:pt x="2550" y="2946"/>
                  </a:cubicBezTo>
                  <a:cubicBezTo>
                    <a:pt x="2662" y="2811"/>
                    <a:pt x="2774" y="2677"/>
                    <a:pt x="2885" y="2542"/>
                  </a:cubicBezTo>
                  <a:cubicBezTo>
                    <a:pt x="3053" y="2339"/>
                    <a:pt x="3222" y="2140"/>
                    <a:pt x="3389" y="1937"/>
                  </a:cubicBezTo>
                  <a:cubicBezTo>
                    <a:pt x="3391" y="1935"/>
                    <a:pt x="3394" y="1932"/>
                    <a:pt x="3396" y="1929"/>
                  </a:cubicBezTo>
                  <a:cubicBezTo>
                    <a:pt x="3396" y="1928"/>
                    <a:pt x="3398" y="1928"/>
                    <a:pt x="3400" y="1926"/>
                  </a:cubicBezTo>
                  <a:lnTo>
                    <a:pt x="3401" y="1923"/>
                  </a:lnTo>
                  <a:lnTo>
                    <a:pt x="3402" y="1922"/>
                  </a:lnTo>
                  <a:lnTo>
                    <a:pt x="3402" y="1922"/>
                  </a:lnTo>
                  <a:cubicBezTo>
                    <a:pt x="3414" y="1907"/>
                    <a:pt x="3427" y="1894"/>
                    <a:pt x="3439" y="1880"/>
                  </a:cubicBezTo>
                  <a:lnTo>
                    <a:pt x="3463" y="1853"/>
                  </a:lnTo>
                  <a:lnTo>
                    <a:pt x="3463" y="1853"/>
                  </a:lnTo>
                  <a:cubicBezTo>
                    <a:pt x="3463" y="1853"/>
                    <a:pt x="3463" y="1853"/>
                    <a:pt x="3463" y="1853"/>
                  </a:cubicBezTo>
                  <a:cubicBezTo>
                    <a:pt x="3463" y="1853"/>
                    <a:pt x="3463" y="1853"/>
                    <a:pt x="3464" y="1853"/>
                  </a:cubicBezTo>
                  <a:lnTo>
                    <a:pt x="3464" y="1853"/>
                  </a:lnTo>
                  <a:lnTo>
                    <a:pt x="3474" y="1841"/>
                  </a:lnTo>
                  <a:lnTo>
                    <a:pt x="3474" y="1841"/>
                  </a:lnTo>
                  <a:cubicBezTo>
                    <a:pt x="3473" y="1842"/>
                    <a:pt x="3471" y="1844"/>
                    <a:pt x="3470" y="1845"/>
                  </a:cubicBezTo>
                  <a:lnTo>
                    <a:pt x="3470" y="1845"/>
                  </a:lnTo>
                  <a:cubicBezTo>
                    <a:pt x="3485" y="1826"/>
                    <a:pt x="3502" y="1807"/>
                    <a:pt x="3518" y="1789"/>
                  </a:cubicBezTo>
                  <a:lnTo>
                    <a:pt x="3518" y="1789"/>
                  </a:lnTo>
                  <a:cubicBezTo>
                    <a:pt x="3518" y="1790"/>
                    <a:pt x="3517" y="1791"/>
                    <a:pt x="3517" y="1792"/>
                  </a:cubicBezTo>
                  <a:cubicBezTo>
                    <a:pt x="3520" y="1788"/>
                    <a:pt x="3523" y="1785"/>
                    <a:pt x="3525" y="1782"/>
                  </a:cubicBezTo>
                  <a:lnTo>
                    <a:pt x="3525" y="1782"/>
                  </a:lnTo>
                  <a:cubicBezTo>
                    <a:pt x="3526" y="1781"/>
                    <a:pt x="3527" y="1780"/>
                    <a:pt x="3528" y="1779"/>
                  </a:cubicBezTo>
                  <a:lnTo>
                    <a:pt x="3528" y="1779"/>
                  </a:lnTo>
                  <a:cubicBezTo>
                    <a:pt x="3528" y="1779"/>
                    <a:pt x="3528" y="1779"/>
                    <a:pt x="3527" y="1779"/>
                  </a:cubicBezTo>
                  <a:lnTo>
                    <a:pt x="3527" y="1779"/>
                  </a:lnTo>
                  <a:cubicBezTo>
                    <a:pt x="3739" y="1533"/>
                    <a:pt x="3952" y="1287"/>
                    <a:pt x="4166" y="1041"/>
                  </a:cubicBezTo>
                  <a:lnTo>
                    <a:pt x="4166" y="1041"/>
                  </a:lnTo>
                  <a:lnTo>
                    <a:pt x="4155" y="1054"/>
                  </a:lnTo>
                  <a:lnTo>
                    <a:pt x="4310" y="875"/>
                  </a:lnTo>
                  <a:lnTo>
                    <a:pt x="4310" y="875"/>
                  </a:lnTo>
                  <a:lnTo>
                    <a:pt x="4309" y="876"/>
                  </a:lnTo>
                  <a:lnTo>
                    <a:pt x="4309" y="876"/>
                  </a:lnTo>
                  <a:cubicBezTo>
                    <a:pt x="4313" y="872"/>
                    <a:pt x="4316" y="868"/>
                    <a:pt x="4319" y="864"/>
                  </a:cubicBezTo>
                  <a:cubicBezTo>
                    <a:pt x="4411" y="763"/>
                    <a:pt x="4500" y="657"/>
                    <a:pt x="4588" y="554"/>
                  </a:cubicBezTo>
                  <a:cubicBezTo>
                    <a:pt x="4690" y="437"/>
                    <a:pt x="4791" y="321"/>
                    <a:pt x="4891" y="204"/>
                  </a:cubicBezTo>
                  <a:cubicBezTo>
                    <a:pt x="4937" y="152"/>
                    <a:pt x="4919" y="66"/>
                    <a:pt x="4867" y="27"/>
                  </a:cubicBezTo>
                  <a:cubicBezTo>
                    <a:pt x="4845" y="10"/>
                    <a:pt x="4816" y="1"/>
                    <a:pt x="47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39" name="Google Shape;9439;p18"/>
            <p:cNvSpPr/>
            <p:nvPr/>
          </p:nvSpPr>
          <p:spPr>
            <a:xfrm>
              <a:off x="2867300" y="3357550"/>
              <a:ext cx="79475" cy="95925"/>
            </a:xfrm>
            <a:custGeom>
              <a:avLst/>
              <a:gdLst/>
              <a:ahLst/>
              <a:cxnLst/>
              <a:rect l="l" t="t" r="r" b="b"/>
              <a:pathLst>
                <a:path w="3179" h="3837" extrusionOk="0">
                  <a:moveTo>
                    <a:pt x="1566" y="0"/>
                  </a:moveTo>
                  <a:cubicBezTo>
                    <a:pt x="1554" y="0"/>
                    <a:pt x="1541" y="0"/>
                    <a:pt x="1529" y="1"/>
                  </a:cubicBezTo>
                  <a:cubicBezTo>
                    <a:pt x="1260" y="12"/>
                    <a:pt x="997" y="85"/>
                    <a:pt x="761" y="214"/>
                  </a:cubicBezTo>
                  <a:cubicBezTo>
                    <a:pt x="636" y="281"/>
                    <a:pt x="521" y="362"/>
                    <a:pt x="416" y="455"/>
                  </a:cubicBezTo>
                  <a:cubicBezTo>
                    <a:pt x="361" y="504"/>
                    <a:pt x="309" y="555"/>
                    <a:pt x="260" y="609"/>
                  </a:cubicBezTo>
                  <a:cubicBezTo>
                    <a:pt x="218" y="651"/>
                    <a:pt x="182" y="697"/>
                    <a:pt x="147" y="745"/>
                  </a:cubicBezTo>
                  <a:cubicBezTo>
                    <a:pt x="95" y="824"/>
                    <a:pt x="55" y="911"/>
                    <a:pt x="32" y="1003"/>
                  </a:cubicBezTo>
                  <a:cubicBezTo>
                    <a:pt x="10" y="1085"/>
                    <a:pt x="0" y="1177"/>
                    <a:pt x="24" y="1259"/>
                  </a:cubicBezTo>
                  <a:cubicBezTo>
                    <a:pt x="74" y="1433"/>
                    <a:pt x="204" y="1563"/>
                    <a:pt x="355" y="1655"/>
                  </a:cubicBezTo>
                  <a:cubicBezTo>
                    <a:pt x="435" y="1707"/>
                    <a:pt x="521" y="1753"/>
                    <a:pt x="611" y="1789"/>
                  </a:cubicBezTo>
                  <a:cubicBezTo>
                    <a:pt x="703" y="1826"/>
                    <a:pt x="798" y="1854"/>
                    <a:pt x="894" y="1873"/>
                  </a:cubicBezTo>
                  <a:cubicBezTo>
                    <a:pt x="1010" y="1894"/>
                    <a:pt x="1124" y="1908"/>
                    <a:pt x="1240" y="1921"/>
                  </a:cubicBezTo>
                  <a:cubicBezTo>
                    <a:pt x="1539" y="1953"/>
                    <a:pt x="1841" y="1967"/>
                    <a:pt x="2139" y="2021"/>
                  </a:cubicBezTo>
                  <a:cubicBezTo>
                    <a:pt x="2210" y="2035"/>
                    <a:pt x="2281" y="2054"/>
                    <a:pt x="2352" y="2076"/>
                  </a:cubicBezTo>
                  <a:cubicBezTo>
                    <a:pt x="2386" y="2087"/>
                    <a:pt x="2419" y="2100"/>
                    <a:pt x="2452" y="2116"/>
                  </a:cubicBezTo>
                  <a:lnTo>
                    <a:pt x="2438" y="2108"/>
                  </a:lnTo>
                  <a:lnTo>
                    <a:pt x="2438" y="2108"/>
                  </a:lnTo>
                  <a:cubicBezTo>
                    <a:pt x="2484" y="2130"/>
                    <a:pt x="2530" y="2155"/>
                    <a:pt x="2572" y="2184"/>
                  </a:cubicBezTo>
                  <a:cubicBezTo>
                    <a:pt x="2610" y="2211"/>
                    <a:pt x="2645" y="2237"/>
                    <a:pt x="2680" y="2268"/>
                  </a:cubicBezTo>
                  <a:cubicBezTo>
                    <a:pt x="2702" y="2288"/>
                    <a:pt x="2724" y="2310"/>
                    <a:pt x="2745" y="2332"/>
                  </a:cubicBezTo>
                  <a:cubicBezTo>
                    <a:pt x="2756" y="2345"/>
                    <a:pt x="2766" y="2358"/>
                    <a:pt x="2775" y="2370"/>
                  </a:cubicBezTo>
                  <a:cubicBezTo>
                    <a:pt x="2788" y="2388"/>
                    <a:pt x="2797" y="2405"/>
                    <a:pt x="2807" y="2423"/>
                  </a:cubicBezTo>
                  <a:cubicBezTo>
                    <a:pt x="2824" y="2459"/>
                    <a:pt x="2841" y="2497"/>
                    <a:pt x="2856" y="2537"/>
                  </a:cubicBezTo>
                  <a:cubicBezTo>
                    <a:pt x="2870" y="2581"/>
                    <a:pt x="2884" y="2627"/>
                    <a:pt x="2895" y="2674"/>
                  </a:cubicBezTo>
                  <a:cubicBezTo>
                    <a:pt x="2902" y="2711"/>
                    <a:pt x="2908" y="2747"/>
                    <a:pt x="2911" y="2785"/>
                  </a:cubicBezTo>
                  <a:cubicBezTo>
                    <a:pt x="2914" y="2826"/>
                    <a:pt x="2914" y="2867"/>
                    <a:pt x="2913" y="2910"/>
                  </a:cubicBezTo>
                  <a:lnTo>
                    <a:pt x="2913" y="2912"/>
                  </a:lnTo>
                  <a:lnTo>
                    <a:pt x="2913" y="2915"/>
                  </a:lnTo>
                  <a:cubicBezTo>
                    <a:pt x="2908" y="2997"/>
                    <a:pt x="2898" y="3080"/>
                    <a:pt x="2884" y="3162"/>
                  </a:cubicBezTo>
                  <a:cubicBezTo>
                    <a:pt x="2879" y="3189"/>
                    <a:pt x="2872" y="3217"/>
                    <a:pt x="2864" y="3244"/>
                  </a:cubicBezTo>
                  <a:cubicBezTo>
                    <a:pt x="2857" y="3262"/>
                    <a:pt x="2853" y="3281"/>
                    <a:pt x="2843" y="3296"/>
                  </a:cubicBezTo>
                  <a:cubicBezTo>
                    <a:pt x="2835" y="3314"/>
                    <a:pt x="2826" y="3330"/>
                    <a:pt x="2816" y="3346"/>
                  </a:cubicBezTo>
                  <a:cubicBezTo>
                    <a:pt x="2808" y="3357"/>
                    <a:pt x="2802" y="3366"/>
                    <a:pt x="2794" y="3376"/>
                  </a:cubicBezTo>
                  <a:cubicBezTo>
                    <a:pt x="2783" y="3387"/>
                    <a:pt x="2773" y="3398"/>
                    <a:pt x="2759" y="3409"/>
                  </a:cubicBezTo>
                  <a:cubicBezTo>
                    <a:pt x="2747" y="3420"/>
                    <a:pt x="2732" y="3431"/>
                    <a:pt x="2718" y="3442"/>
                  </a:cubicBezTo>
                  <a:cubicBezTo>
                    <a:pt x="2699" y="3455"/>
                    <a:pt x="2680" y="3467"/>
                    <a:pt x="2659" y="3477"/>
                  </a:cubicBezTo>
                  <a:cubicBezTo>
                    <a:pt x="2637" y="3488"/>
                    <a:pt x="2615" y="3498"/>
                    <a:pt x="2593" y="3507"/>
                  </a:cubicBezTo>
                  <a:cubicBezTo>
                    <a:pt x="2557" y="3518"/>
                    <a:pt x="2520" y="3529"/>
                    <a:pt x="2484" y="3539"/>
                  </a:cubicBezTo>
                  <a:cubicBezTo>
                    <a:pt x="2427" y="3550"/>
                    <a:pt x="2370" y="3558"/>
                    <a:pt x="2310" y="3564"/>
                  </a:cubicBezTo>
                  <a:cubicBezTo>
                    <a:pt x="2248" y="3568"/>
                    <a:pt x="2186" y="3570"/>
                    <a:pt x="2125" y="3570"/>
                  </a:cubicBezTo>
                  <a:cubicBezTo>
                    <a:pt x="2094" y="3570"/>
                    <a:pt x="2063" y="3570"/>
                    <a:pt x="2033" y="3569"/>
                  </a:cubicBezTo>
                  <a:lnTo>
                    <a:pt x="2028" y="3569"/>
                  </a:lnTo>
                  <a:cubicBezTo>
                    <a:pt x="1843" y="3554"/>
                    <a:pt x="1657" y="3531"/>
                    <a:pt x="1474" y="3498"/>
                  </a:cubicBezTo>
                  <a:cubicBezTo>
                    <a:pt x="1390" y="3482"/>
                    <a:pt x="1304" y="3464"/>
                    <a:pt x="1221" y="3450"/>
                  </a:cubicBezTo>
                  <a:cubicBezTo>
                    <a:pt x="985" y="3399"/>
                    <a:pt x="750" y="3347"/>
                    <a:pt x="521" y="3273"/>
                  </a:cubicBezTo>
                  <a:cubicBezTo>
                    <a:pt x="494" y="3263"/>
                    <a:pt x="467" y="3252"/>
                    <a:pt x="440" y="3239"/>
                  </a:cubicBezTo>
                  <a:cubicBezTo>
                    <a:pt x="415" y="3195"/>
                    <a:pt x="369" y="3168"/>
                    <a:pt x="318" y="3168"/>
                  </a:cubicBezTo>
                  <a:cubicBezTo>
                    <a:pt x="242" y="3170"/>
                    <a:pt x="182" y="3233"/>
                    <a:pt x="184" y="3308"/>
                  </a:cubicBezTo>
                  <a:cubicBezTo>
                    <a:pt x="180" y="3352"/>
                    <a:pt x="196" y="3393"/>
                    <a:pt x="226" y="3426"/>
                  </a:cubicBezTo>
                  <a:cubicBezTo>
                    <a:pt x="255" y="3455"/>
                    <a:pt x="290" y="3477"/>
                    <a:pt x="329" y="3490"/>
                  </a:cubicBezTo>
                  <a:cubicBezTo>
                    <a:pt x="370" y="3502"/>
                    <a:pt x="412" y="3517"/>
                    <a:pt x="453" y="3528"/>
                  </a:cubicBezTo>
                  <a:cubicBezTo>
                    <a:pt x="527" y="3548"/>
                    <a:pt x="602" y="3567"/>
                    <a:pt x="678" y="3585"/>
                  </a:cubicBezTo>
                  <a:cubicBezTo>
                    <a:pt x="766" y="3607"/>
                    <a:pt x="855" y="3629"/>
                    <a:pt x="942" y="3648"/>
                  </a:cubicBezTo>
                  <a:cubicBezTo>
                    <a:pt x="1015" y="3665"/>
                    <a:pt x="1086" y="3683"/>
                    <a:pt x="1159" y="3697"/>
                  </a:cubicBezTo>
                  <a:cubicBezTo>
                    <a:pt x="1270" y="3718"/>
                    <a:pt x="1380" y="3741"/>
                    <a:pt x="1491" y="3762"/>
                  </a:cubicBezTo>
                  <a:cubicBezTo>
                    <a:pt x="1708" y="3801"/>
                    <a:pt x="1931" y="3835"/>
                    <a:pt x="2153" y="3836"/>
                  </a:cubicBezTo>
                  <a:cubicBezTo>
                    <a:pt x="2192" y="3836"/>
                    <a:pt x="2234" y="3835"/>
                    <a:pt x="2273" y="3833"/>
                  </a:cubicBezTo>
                  <a:cubicBezTo>
                    <a:pt x="2507" y="3819"/>
                    <a:pt x="2751" y="3771"/>
                    <a:pt x="2935" y="3613"/>
                  </a:cubicBezTo>
                  <a:cubicBezTo>
                    <a:pt x="3017" y="3540"/>
                    <a:pt x="3079" y="3445"/>
                    <a:pt x="3111" y="3341"/>
                  </a:cubicBezTo>
                  <a:cubicBezTo>
                    <a:pt x="3145" y="3224"/>
                    <a:pt x="3164" y="3103"/>
                    <a:pt x="3169" y="2981"/>
                  </a:cubicBezTo>
                  <a:cubicBezTo>
                    <a:pt x="3179" y="2885"/>
                    <a:pt x="3177" y="2787"/>
                    <a:pt x="3161" y="2690"/>
                  </a:cubicBezTo>
                  <a:cubicBezTo>
                    <a:pt x="3147" y="2605"/>
                    <a:pt x="3123" y="2521"/>
                    <a:pt x="3093" y="2440"/>
                  </a:cubicBezTo>
                  <a:cubicBezTo>
                    <a:pt x="3062" y="2351"/>
                    <a:pt x="3020" y="2260"/>
                    <a:pt x="2959" y="2188"/>
                  </a:cubicBezTo>
                  <a:cubicBezTo>
                    <a:pt x="2902" y="2120"/>
                    <a:pt x="2837" y="2060"/>
                    <a:pt x="2766" y="2008"/>
                  </a:cubicBezTo>
                  <a:cubicBezTo>
                    <a:pt x="2685" y="1948"/>
                    <a:pt x="2598" y="1899"/>
                    <a:pt x="2504" y="1862"/>
                  </a:cubicBezTo>
                  <a:cubicBezTo>
                    <a:pt x="2414" y="1826"/>
                    <a:pt x="2319" y="1799"/>
                    <a:pt x="2223" y="1780"/>
                  </a:cubicBezTo>
                  <a:cubicBezTo>
                    <a:pt x="2121" y="1761"/>
                    <a:pt x="2020" y="1748"/>
                    <a:pt x="1917" y="1734"/>
                  </a:cubicBezTo>
                  <a:cubicBezTo>
                    <a:pt x="1775" y="1713"/>
                    <a:pt x="1629" y="1702"/>
                    <a:pt x="1485" y="1690"/>
                  </a:cubicBezTo>
                  <a:cubicBezTo>
                    <a:pt x="1315" y="1674"/>
                    <a:pt x="1146" y="1656"/>
                    <a:pt x="980" y="1628"/>
                  </a:cubicBezTo>
                  <a:cubicBezTo>
                    <a:pt x="915" y="1615"/>
                    <a:pt x="853" y="1600"/>
                    <a:pt x="792" y="1581"/>
                  </a:cubicBezTo>
                  <a:cubicBezTo>
                    <a:pt x="744" y="1565"/>
                    <a:pt x="698" y="1546"/>
                    <a:pt x="654" y="1525"/>
                  </a:cubicBezTo>
                  <a:cubicBezTo>
                    <a:pt x="592" y="1493"/>
                    <a:pt x="532" y="1459"/>
                    <a:pt x="472" y="1421"/>
                  </a:cubicBezTo>
                  <a:cubicBezTo>
                    <a:pt x="448" y="1403"/>
                    <a:pt x="424" y="1386"/>
                    <a:pt x="401" y="1367"/>
                  </a:cubicBezTo>
                  <a:cubicBezTo>
                    <a:pt x="382" y="1349"/>
                    <a:pt x="364" y="1332"/>
                    <a:pt x="347" y="1313"/>
                  </a:cubicBezTo>
                  <a:cubicBezTo>
                    <a:pt x="337" y="1302"/>
                    <a:pt x="328" y="1292"/>
                    <a:pt x="320" y="1280"/>
                  </a:cubicBezTo>
                  <a:cubicBezTo>
                    <a:pt x="312" y="1265"/>
                    <a:pt x="302" y="1253"/>
                    <a:pt x="296" y="1239"/>
                  </a:cubicBezTo>
                  <a:cubicBezTo>
                    <a:pt x="291" y="1229"/>
                    <a:pt x="287" y="1220"/>
                    <a:pt x="283" y="1210"/>
                  </a:cubicBezTo>
                  <a:cubicBezTo>
                    <a:pt x="283" y="1207"/>
                    <a:pt x="281" y="1203"/>
                    <a:pt x="280" y="1200"/>
                  </a:cubicBezTo>
                  <a:lnTo>
                    <a:pt x="280" y="1200"/>
                  </a:lnTo>
                  <a:cubicBezTo>
                    <a:pt x="280" y="1200"/>
                    <a:pt x="280" y="1200"/>
                    <a:pt x="280" y="1201"/>
                  </a:cubicBezTo>
                  <a:lnTo>
                    <a:pt x="280" y="1201"/>
                  </a:lnTo>
                  <a:lnTo>
                    <a:pt x="280" y="1201"/>
                  </a:lnTo>
                  <a:cubicBezTo>
                    <a:pt x="280" y="1202"/>
                    <a:pt x="282" y="1204"/>
                    <a:pt x="282" y="1207"/>
                  </a:cubicBezTo>
                  <a:lnTo>
                    <a:pt x="279" y="1199"/>
                  </a:lnTo>
                  <a:cubicBezTo>
                    <a:pt x="278" y="1196"/>
                    <a:pt x="278" y="1194"/>
                    <a:pt x="278" y="1191"/>
                  </a:cubicBezTo>
                  <a:lnTo>
                    <a:pt x="278" y="1191"/>
                  </a:lnTo>
                  <a:cubicBezTo>
                    <a:pt x="278" y="1194"/>
                    <a:pt x="279" y="1197"/>
                    <a:pt x="280" y="1200"/>
                  </a:cubicBezTo>
                  <a:lnTo>
                    <a:pt x="280" y="1200"/>
                  </a:lnTo>
                  <a:cubicBezTo>
                    <a:pt x="280" y="1197"/>
                    <a:pt x="279" y="1193"/>
                    <a:pt x="277" y="1190"/>
                  </a:cubicBezTo>
                  <a:lnTo>
                    <a:pt x="277" y="1190"/>
                  </a:lnTo>
                  <a:cubicBezTo>
                    <a:pt x="277" y="1191"/>
                    <a:pt x="277" y="1191"/>
                    <a:pt x="278" y="1191"/>
                  </a:cubicBezTo>
                  <a:lnTo>
                    <a:pt x="278" y="1191"/>
                  </a:lnTo>
                  <a:cubicBezTo>
                    <a:pt x="277" y="1191"/>
                    <a:pt x="277" y="1190"/>
                    <a:pt x="277" y="1190"/>
                  </a:cubicBezTo>
                  <a:lnTo>
                    <a:pt x="277" y="1190"/>
                  </a:lnTo>
                  <a:cubicBezTo>
                    <a:pt x="277" y="1190"/>
                    <a:pt x="277" y="1190"/>
                    <a:pt x="277" y="1190"/>
                  </a:cubicBezTo>
                  <a:cubicBezTo>
                    <a:pt x="276" y="1182"/>
                    <a:pt x="275" y="1174"/>
                    <a:pt x="274" y="1166"/>
                  </a:cubicBezTo>
                  <a:cubicBezTo>
                    <a:pt x="274" y="1155"/>
                    <a:pt x="274" y="1140"/>
                    <a:pt x="274" y="1133"/>
                  </a:cubicBezTo>
                  <a:cubicBezTo>
                    <a:pt x="275" y="1123"/>
                    <a:pt x="275" y="1115"/>
                    <a:pt x="277" y="1107"/>
                  </a:cubicBezTo>
                  <a:cubicBezTo>
                    <a:pt x="282" y="1080"/>
                    <a:pt x="290" y="1055"/>
                    <a:pt x="296" y="1031"/>
                  </a:cubicBezTo>
                  <a:cubicBezTo>
                    <a:pt x="307" y="1001"/>
                    <a:pt x="318" y="973"/>
                    <a:pt x="331" y="944"/>
                  </a:cubicBezTo>
                  <a:cubicBezTo>
                    <a:pt x="340" y="930"/>
                    <a:pt x="348" y="916"/>
                    <a:pt x="358" y="900"/>
                  </a:cubicBezTo>
                  <a:cubicBezTo>
                    <a:pt x="382" y="865"/>
                    <a:pt x="407" y="833"/>
                    <a:pt x="434" y="802"/>
                  </a:cubicBezTo>
                  <a:cubicBezTo>
                    <a:pt x="483" y="746"/>
                    <a:pt x="535" y="696"/>
                    <a:pt x="589" y="645"/>
                  </a:cubicBezTo>
                  <a:lnTo>
                    <a:pt x="589" y="645"/>
                  </a:lnTo>
                  <a:lnTo>
                    <a:pt x="587" y="647"/>
                  </a:lnTo>
                  <a:lnTo>
                    <a:pt x="590" y="645"/>
                  </a:lnTo>
                  <a:lnTo>
                    <a:pt x="598" y="635"/>
                  </a:lnTo>
                  <a:lnTo>
                    <a:pt x="594" y="642"/>
                  </a:lnTo>
                  <a:cubicBezTo>
                    <a:pt x="641" y="601"/>
                    <a:pt x="692" y="561"/>
                    <a:pt x="742" y="526"/>
                  </a:cubicBezTo>
                  <a:lnTo>
                    <a:pt x="742" y="526"/>
                  </a:lnTo>
                  <a:lnTo>
                    <a:pt x="730" y="534"/>
                  </a:lnTo>
                  <a:cubicBezTo>
                    <a:pt x="787" y="496"/>
                    <a:pt x="845" y="461"/>
                    <a:pt x="907" y="428"/>
                  </a:cubicBezTo>
                  <a:cubicBezTo>
                    <a:pt x="974" y="395"/>
                    <a:pt x="1040" y="366"/>
                    <a:pt x="1110" y="341"/>
                  </a:cubicBezTo>
                  <a:cubicBezTo>
                    <a:pt x="1167" y="322"/>
                    <a:pt x="1225" y="306"/>
                    <a:pt x="1284" y="292"/>
                  </a:cubicBezTo>
                  <a:cubicBezTo>
                    <a:pt x="1341" y="281"/>
                    <a:pt x="1398" y="271"/>
                    <a:pt x="1456" y="267"/>
                  </a:cubicBezTo>
                  <a:lnTo>
                    <a:pt x="1456" y="267"/>
                  </a:lnTo>
                  <a:lnTo>
                    <a:pt x="1439" y="268"/>
                  </a:lnTo>
                  <a:cubicBezTo>
                    <a:pt x="1478" y="265"/>
                    <a:pt x="1518" y="263"/>
                    <a:pt x="1558" y="263"/>
                  </a:cubicBezTo>
                  <a:cubicBezTo>
                    <a:pt x="1571" y="263"/>
                    <a:pt x="1584" y="263"/>
                    <a:pt x="1597" y="263"/>
                  </a:cubicBezTo>
                  <a:cubicBezTo>
                    <a:pt x="1640" y="267"/>
                    <a:pt x="1683" y="271"/>
                    <a:pt x="1725" y="278"/>
                  </a:cubicBezTo>
                  <a:cubicBezTo>
                    <a:pt x="1759" y="284"/>
                    <a:pt x="1792" y="292"/>
                    <a:pt x="1825" y="303"/>
                  </a:cubicBezTo>
                  <a:cubicBezTo>
                    <a:pt x="1854" y="313"/>
                    <a:pt x="1882" y="324"/>
                    <a:pt x="1911" y="336"/>
                  </a:cubicBezTo>
                  <a:cubicBezTo>
                    <a:pt x="1946" y="354"/>
                    <a:pt x="1979" y="374"/>
                    <a:pt x="2010" y="395"/>
                  </a:cubicBezTo>
                  <a:lnTo>
                    <a:pt x="2007" y="393"/>
                  </a:lnTo>
                  <a:lnTo>
                    <a:pt x="2007" y="393"/>
                  </a:lnTo>
                  <a:lnTo>
                    <a:pt x="2012" y="396"/>
                  </a:lnTo>
                  <a:cubicBezTo>
                    <a:pt x="2033" y="411"/>
                    <a:pt x="2052" y="427"/>
                    <a:pt x="2071" y="442"/>
                  </a:cubicBezTo>
                  <a:cubicBezTo>
                    <a:pt x="2077" y="449"/>
                    <a:pt x="2083" y="455"/>
                    <a:pt x="2090" y="461"/>
                  </a:cubicBezTo>
                  <a:lnTo>
                    <a:pt x="2078" y="449"/>
                  </a:lnTo>
                  <a:lnTo>
                    <a:pt x="2078" y="449"/>
                  </a:lnTo>
                  <a:cubicBezTo>
                    <a:pt x="2083" y="453"/>
                    <a:pt x="2088" y="460"/>
                    <a:pt x="2093" y="464"/>
                  </a:cubicBezTo>
                  <a:lnTo>
                    <a:pt x="2094" y="466"/>
                  </a:lnTo>
                  <a:cubicBezTo>
                    <a:pt x="2094" y="468"/>
                    <a:pt x="2094" y="469"/>
                    <a:pt x="2096" y="471"/>
                  </a:cubicBezTo>
                  <a:cubicBezTo>
                    <a:pt x="2097" y="480"/>
                    <a:pt x="2101" y="491"/>
                    <a:pt x="2104" y="499"/>
                  </a:cubicBezTo>
                  <a:cubicBezTo>
                    <a:pt x="2067" y="526"/>
                    <a:pt x="2045" y="569"/>
                    <a:pt x="2045" y="613"/>
                  </a:cubicBezTo>
                  <a:cubicBezTo>
                    <a:pt x="2045" y="658"/>
                    <a:pt x="2044" y="697"/>
                    <a:pt x="2061" y="740"/>
                  </a:cubicBezTo>
                  <a:cubicBezTo>
                    <a:pt x="2084" y="791"/>
                    <a:pt x="2134" y="823"/>
                    <a:pt x="2188" y="823"/>
                  </a:cubicBezTo>
                  <a:cubicBezTo>
                    <a:pt x="2200" y="823"/>
                    <a:pt x="2213" y="821"/>
                    <a:pt x="2226" y="818"/>
                  </a:cubicBezTo>
                  <a:cubicBezTo>
                    <a:pt x="2251" y="810"/>
                    <a:pt x="2275" y="797"/>
                    <a:pt x="2295" y="780"/>
                  </a:cubicBezTo>
                  <a:cubicBezTo>
                    <a:pt x="2308" y="764"/>
                    <a:pt x="2321" y="748"/>
                    <a:pt x="2330" y="730"/>
                  </a:cubicBezTo>
                  <a:cubicBezTo>
                    <a:pt x="2360" y="678"/>
                    <a:pt x="2378" y="618"/>
                    <a:pt x="2379" y="558"/>
                  </a:cubicBezTo>
                  <a:cubicBezTo>
                    <a:pt x="2381" y="496"/>
                    <a:pt x="2370" y="436"/>
                    <a:pt x="2349" y="379"/>
                  </a:cubicBezTo>
                  <a:cubicBezTo>
                    <a:pt x="2329" y="325"/>
                    <a:pt x="2295" y="279"/>
                    <a:pt x="2253" y="244"/>
                  </a:cubicBezTo>
                  <a:cubicBezTo>
                    <a:pt x="2064" y="77"/>
                    <a:pt x="1815" y="0"/>
                    <a:pt x="15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0" name="Google Shape;9440;p18"/>
            <p:cNvSpPr/>
            <p:nvPr/>
          </p:nvSpPr>
          <p:spPr>
            <a:xfrm>
              <a:off x="2968475" y="3397050"/>
              <a:ext cx="35875" cy="14075"/>
            </a:xfrm>
            <a:custGeom>
              <a:avLst/>
              <a:gdLst/>
              <a:ahLst/>
              <a:cxnLst/>
              <a:rect l="l" t="t" r="r" b="b"/>
              <a:pathLst>
                <a:path w="1435" h="563" extrusionOk="0">
                  <a:moveTo>
                    <a:pt x="1306" y="0"/>
                  </a:moveTo>
                  <a:cubicBezTo>
                    <a:pt x="1305" y="0"/>
                    <a:pt x="1304" y="0"/>
                    <a:pt x="1304" y="1"/>
                  </a:cubicBezTo>
                  <a:cubicBezTo>
                    <a:pt x="1175" y="7"/>
                    <a:pt x="1049" y="18"/>
                    <a:pt x="924" y="37"/>
                  </a:cubicBezTo>
                  <a:cubicBezTo>
                    <a:pt x="818" y="51"/>
                    <a:pt x="713" y="73"/>
                    <a:pt x="610" y="95"/>
                  </a:cubicBezTo>
                  <a:cubicBezTo>
                    <a:pt x="547" y="110"/>
                    <a:pt x="484" y="126"/>
                    <a:pt x="422" y="143"/>
                  </a:cubicBezTo>
                  <a:cubicBezTo>
                    <a:pt x="344" y="162"/>
                    <a:pt x="270" y="190"/>
                    <a:pt x="199" y="227"/>
                  </a:cubicBezTo>
                  <a:cubicBezTo>
                    <a:pt x="143" y="255"/>
                    <a:pt x="86" y="290"/>
                    <a:pt x="50" y="342"/>
                  </a:cubicBezTo>
                  <a:cubicBezTo>
                    <a:pt x="1" y="407"/>
                    <a:pt x="20" y="502"/>
                    <a:pt x="91" y="543"/>
                  </a:cubicBezTo>
                  <a:cubicBezTo>
                    <a:pt x="110" y="555"/>
                    <a:pt x="132" y="561"/>
                    <a:pt x="156" y="562"/>
                  </a:cubicBezTo>
                  <a:cubicBezTo>
                    <a:pt x="202" y="561"/>
                    <a:pt x="244" y="538"/>
                    <a:pt x="271" y="502"/>
                  </a:cubicBezTo>
                  <a:lnTo>
                    <a:pt x="271" y="502"/>
                  </a:lnTo>
                  <a:lnTo>
                    <a:pt x="270" y="504"/>
                  </a:lnTo>
                  <a:lnTo>
                    <a:pt x="270" y="504"/>
                  </a:lnTo>
                  <a:lnTo>
                    <a:pt x="273" y="499"/>
                  </a:lnTo>
                  <a:lnTo>
                    <a:pt x="273" y="499"/>
                  </a:lnTo>
                  <a:cubicBezTo>
                    <a:pt x="272" y="500"/>
                    <a:pt x="272" y="501"/>
                    <a:pt x="271" y="502"/>
                  </a:cubicBezTo>
                  <a:lnTo>
                    <a:pt x="271" y="502"/>
                  </a:lnTo>
                  <a:lnTo>
                    <a:pt x="275" y="496"/>
                  </a:lnTo>
                  <a:cubicBezTo>
                    <a:pt x="281" y="491"/>
                    <a:pt x="287" y="488"/>
                    <a:pt x="294" y="483"/>
                  </a:cubicBezTo>
                  <a:cubicBezTo>
                    <a:pt x="308" y="473"/>
                    <a:pt x="324" y="464"/>
                    <a:pt x="340" y="456"/>
                  </a:cubicBezTo>
                  <a:lnTo>
                    <a:pt x="340" y="456"/>
                  </a:lnTo>
                  <a:lnTo>
                    <a:pt x="346" y="453"/>
                  </a:lnTo>
                  <a:cubicBezTo>
                    <a:pt x="374" y="437"/>
                    <a:pt x="404" y="425"/>
                    <a:pt x="436" y="414"/>
                  </a:cubicBezTo>
                  <a:cubicBezTo>
                    <a:pt x="544" y="377"/>
                    <a:pt x="654" y="352"/>
                    <a:pt x="765" y="325"/>
                  </a:cubicBezTo>
                  <a:cubicBezTo>
                    <a:pt x="890" y="298"/>
                    <a:pt x="1017" y="278"/>
                    <a:pt x="1144" y="263"/>
                  </a:cubicBezTo>
                  <a:cubicBezTo>
                    <a:pt x="1199" y="260"/>
                    <a:pt x="1253" y="257"/>
                    <a:pt x="1308" y="255"/>
                  </a:cubicBezTo>
                  <a:cubicBezTo>
                    <a:pt x="1378" y="254"/>
                    <a:pt x="1435" y="195"/>
                    <a:pt x="1433" y="126"/>
                  </a:cubicBezTo>
                  <a:cubicBezTo>
                    <a:pt x="1432" y="55"/>
                    <a:pt x="1375" y="0"/>
                    <a:pt x="13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1" name="Google Shape;9441;p18"/>
            <p:cNvSpPr/>
            <p:nvPr/>
          </p:nvSpPr>
          <p:spPr>
            <a:xfrm>
              <a:off x="2983550" y="3405875"/>
              <a:ext cx="49500" cy="15375"/>
            </a:xfrm>
            <a:custGeom>
              <a:avLst/>
              <a:gdLst/>
              <a:ahLst/>
              <a:cxnLst/>
              <a:rect l="l" t="t" r="r" b="b"/>
              <a:pathLst>
                <a:path w="1980" h="615" extrusionOk="0">
                  <a:moveTo>
                    <a:pt x="636" y="284"/>
                  </a:moveTo>
                  <a:cubicBezTo>
                    <a:pt x="634" y="284"/>
                    <a:pt x="632" y="285"/>
                    <a:pt x="629" y="285"/>
                  </a:cubicBezTo>
                  <a:cubicBezTo>
                    <a:pt x="631" y="285"/>
                    <a:pt x="633" y="285"/>
                    <a:pt x="636" y="284"/>
                  </a:cubicBezTo>
                  <a:close/>
                  <a:moveTo>
                    <a:pt x="1851" y="0"/>
                  </a:moveTo>
                  <a:cubicBezTo>
                    <a:pt x="1839" y="0"/>
                    <a:pt x="1828" y="2"/>
                    <a:pt x="1817" y="5"/>
                  </a:cubicBezTo>
                  <a:cubicBezTo>
                    <a:pt x="1527" y="76"/>
                    <a:pt x="1236" y="146"/>
                    <a:pt x="944" y="217"/>
                  </a:cubicBezTo>
                  <a:cubicBezTo>
                    <a:pt x="842" y="239"/>
                    <a:pt x="739" y="261"/>
                    <a:pt x="636" y="284"/>
                  </a:cubicBezTo>
                  <a:lnTo>
                    <a:pt x="636" y="284"/>
                  </a:lnTo>
                  <a:cubicBezTo>
                    <a:pt x="637" y="284"/>
                    <a:pt x="639" y="284"/>
                    <a:pt x="640" y="284"/>
                  </a:cubicBezTo>
                  <a:lnTo>
                    <a:pt x="626" y="287"/>
                  </a:lnTo>
                  <a:cubicBezTo>
                    <a:pt x="518" y="306"/>
                    <a:pt x="409" y="328"/>
                    <a:pt x="300" y="339"/>
                  </a:cubicBezTo>
                  <a:cubicBezTo>
                    <a:pt x="267" y="342"/>
                    <a:pt x="234" y="346"/>
                    <a:pt x="200" y="346"/>
                  </a:cubicBezTo>
                  <a:cubicBezTo>
                    <a:pt x="191" y="341"/>
                    <a:pt x="183" y="336"/>
                    <a:pt x="173" y="335"/>
                  </a:cubicBezTo>
                  <a:cubicBezTo>
                    <a:pt x="162" y="332"/>
                    <a:pt x="152" y="331"/>
                    <a:pt x="141" y="331"/>
                  </a:cubicBezTo>
                  <a:cubicBezTo>
                    <a:pt x="79" y="331"/>
                    <a:pt x="23" y="372"/>
                    <a:pt x="7" y="433"/>
                  </a:cubicBezTo>
                  <a:cubicBezTo>
                    <a:pt x="2" y="452"/>
                    <a:pt x="1" y="471"/>
                    <a:pt x="4" y="490"/>
                  </a:cubicBezTo>
                  <a:cubicBezTo>
                    <a:pt x="9" y="526"/>
                    <a:pt x="28" y="558"/>
                    <a:pt x="58" y="580"/>
                  </a:cubicBezTo>
                  <a:cubicBezTo>
                    <a:pt x="88" y="602"/>
                    <a:pt x="123" y="613"/>
                    <a:pt x="161" y="615"/>
                  </a:cubicBezTo>
                  <a:lnTo>
                    <a:pt x="202" y="615"/>
                  </a:lnTo>
                  <a:cubicBezTo>
                    <a:pt x="278" y="613"/>
                    <a:pt x="354" y="605"/>
                    <a:pt x="428" y="589"/>
                  </a:cubicBezTo>
                  <a:cubicBezTo>
                    <a:pt x="504" y="577"/>
                    <a:pt x="582" y="559"/>
                    <a:pt x="658" y="543"/>
                  </a:cubicBezTo>
                  <a:cubicBezTo>
                    <a:pt x="723" y="529"/>
                    <a:pt x="786" y="513"/>
                    <a:pt x="849" y="498"/>
                  </a:cubicBezTo>
                  <a:cubicBezTo>
                    <a:pt x="908" y="485"/>
                    <a:pt x="965" y="472"/>
                    <a:pt x="1020" y="456"/>
                  </a:cubicBezTo>
                  <a:cubicBezTo>
                    <a:pt x="1308" y="382"/>
                    <a:pt x="1595" y="306"/>
                    <a:pt x="1880" y="227"/>
                  </a:cubicBezTo>
                  <a:cubicBezTo>
                    <a:pt x="1942" y="209"/>
                    <a:pt x="1980" y="146"/>
                    <a:pt x="1961" y="84"/>
                  </a:cubicBezTo>
                  <a:cubicBezTo>
                    <a:pt x="1946" y="33"/>
                    <a:pt x="1901" y="0"/>
                    <a:pt x="18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2" name="Google Shape;9442;p18"/>
            <p:cNvSpPr/>
            <p:nvPr/>
          </p:nvSpPr>
          <p:spPr>
            <a:xfrm>
              <a:off x="3066400" y="3269150"/>
              <a:ext cx="9000" cy="42600"/>
            </a:xfrm>
            <a:custGeom>
              <a:avLst/>
              <a:gdLst/>
              <a:ahLst/>
              <a:cxnLst/>
              <a:rect l="l" t="t" r="r" b="b"/>
              <a:pathLst>
                <a:path w="360" h="1704" extrusionOk="0">
                  <a:moveTo>
                    <a:pt x="203" y="0"/>
                  </a:moveTo>
                  <a:cubicBezTo>
                    <a:pt x="167" y="0"/>
                    <a:pt x="132" y="15"/>
                    <a:pt x="106" y="40"/>
                  </a:cubicBezTo>
                  <a:cubicBezTo>
                    <a:pt x="62" y="84"/>
                    <a:pt x="43" y="154"/>
                    <a:pt x="32" y="214"/>
                  </a:cubicBezTo>
                  <a:cubicBezTo>
                    <a:pt x="17" y="280"/>
                    <a:pt x="8" y="350"/>
                    <a:pt x="5" y="420"/>
                  </a:cubicBezTo>
                  <a:cubicBezTo>
                    <a:pt x="0" y="496"/>
                    <a:pt x="0" y="572"/>
                    <a:pt x="0" y="649"/>
                  </a:cubicBezTo>
                  <a:cubicBezTo>
                    <a:pt x="0" y="752"/>
                    <a:pt x="5" y="858"/>
                    <a:pt x="6" y="961"/>
                  </a:cubicBezTo>
                  <a:cubicBezTo>
                    <a:pt x="10" y="1064"/>
                    <a:pt x="11" y="1167"/>
                    <a:pt x="11" y="1271"/>
                  </a:cubicBezTo>
                  <a:cubicBezTo>
                    <a:pt x="11" y="1317"/>
                    <a:pt x="13" y="1365"/>
                    <a:pt x="13" y="1411"/>
                  </a:cubicBezTo>
                  <a:cubicBezTo>
                    <a:pt x="14" y="1476"/>
                    <a:pt x="13" y="1542"/>
                    <a:pt x="32" y="1605"/>
                  </a:cubicBezTo>
                  <a:cubicBezTo>
                    <a:pt x="49" y="1662"/>
                    <a:pt x="101" y="1702"/>
                    <a:pt x="161" y="1704"/>
                  </a:cubicBezTo>
                  <a:cubicBezTo>
                    <a:pt x="174" y="1704"/>
                    <a:pt x="185" y="1700"/>
                    <a:pt x="198" y="1697"/>
                  </a:cubicBezTo>
                  <a:cubicBezTo>
                    <a:pt x="269" y="1677"/>
                    <a:pt x="310" y="1602"/>
                    <a:pt x="290" y="1531"/>
                  </a:cubicBezTo>
                  <a:cubicBezTo>
                    <a:pt x="288" y="1526"/>
                    <a:pt x="287" y="1518"/>
                    <a:pt x="287" y="1515"/>
                  </a:cubicBezTo>
                  <a:cubicBezTo>
                    <a:pt x="285" y="1512"/>
                    <a:pt x="285" y="1509"/>
                    <a:pt x="285" y="1506"/>
                  </a:cubicBezTo>
                  <a:lnTo>
                    <a:pt x="285" y="1504"/>
                  </a:lnTo>
                  <a:cubicBezTo>
                    <a:pt x="272" y="1344"/>
                    <a:pt x="271" y="1183"/>
                    <a:pt x="268" y="1023"/>
                  </a:cubicBezTo>
                  <a:cubicBezTo>
                    <a:pt x="266" y="937"/>
                    <a:pt x="264" y="855"/>
                    <a:pt x="263" y="768"/>
                  </a:cubicBezTo>
                  <a:cubicBezTo>
                    <a:pt x="261" y="681"/>
                    <a:pt x="264" y="595"/>
                    <a:pt x="264" y="508"/>
                  </a:cubicBezTo>
                  <a:cubicBezTo>
                    <a:pt x="268" y="444"/>
                    <a:pt x="274" y="380"/>
                    <a:pt x="283" y="318"/>
                  </a:cubicBezTo>
                  <a:cubicBezTo>
                    <a:pt x="290" y="292"/>
                    <a:pt x="294" y="266"/>
                    <a:pt x="302" y="239"/>
                  </a:cubicBezTo>
                  <a:cubicBezTo>
                    <a:pt x="304" y="236"/>
                    <a:pt x="306" y="231"/>
                    <a:pt x="307" y="227"/>
                  </a:cubicBezTo>
                  <a:cubicBezTo>
                    <a:pt x="313" y="220"/>
                    <a:pt x="318" y="212"/>
                    <a:pt x="323" y="204"/>
                  </a:cubicBezTo>
                  <a:cubicBezTo>
                    <a:pt x="359" y="140"/>
                    <a:pt x="337" y="57"/>
                    <a:pt x="272" y="19"/>
                  </a:cubicBezTo>
                  <a:cubicBezTo>
                    <a:pt x="261" y="13"/>
                    <a:pt x="250" y="8"/>
                    <a:pt x="237" y="5"/>
                  </a:cubicBezTo>
                  <a:cubicBezTo>
                    <a:pt x="226" y="2"/>
                    <a:pt x="214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3" name="Google Shape;9443;p18"/>
            <p:cNvSpPr/>
            <p:nvPr/>
          </p:nvSpPr>
          <p:spPr>
            <a:xfrm>
              <a:off x="3080000" y="3271300"/>
              <a:ext cx="13600" cy="38875"/>
            </a:xfrm>
            <a:custGeom>
              <a:avLst/>
              <a:gdLst/>
              <a:ahLst/>
              <a:cxnLst/>
              <a:rect l="l" t="t" r="r" b="b"/>
              <a:pathLst>
                <a:path w="544" h="1555" extrusionOk="0">
                  <a:moveTo>
                    <a:pt x="387" y="1"/>
                  </a:moveTo>
                  <a:cubicBezTo>
                    <a:pt x="334" y="1"/>
                    <a:pt x="283" y="33"/>
                    <a:pt x="262" y="85"/>
                  </a:cubicBezTo>
                  <a:cubicBezTo>
                    <a:pt x="181" y="301"/>
                    <a:pt x="137" y="525"/>
                    <a:pt x="100" y="752"/>
                  </a:cubicBezTo>
                  <a:cubicBezTo>
                    <a:pt x="65" y="969"/>
                    <a:pt x="40" y="1187"/>
                    <a:pt x="10" y="1404"/>
                  </a:cubicBezTo>
                  <a:cubicBezTo>
                    <a:pt x="1" y="1478"/>
                    <a:pt x="54" y="1545"/>
                    <a:pt x="127" y="1553"/>
                  </a:cubicBezTo>
                  <a:cubicBezTo>
                    <a:pt x="132" y="1554"/>
                    <a:pt x="137" y="1554"/>
                    <a:pt x="141" y="1554"/>
                  </a:cubicBezTo>
                  <a:cubicBezTo>
                    <a:pt x="210" y="1553"/>
                    <a:pt x="267" y="1502"/>
                    <a:pt x="274" y="1436"/>
                  </a:cubicBezTo>
                  <a:cubicBezTo>
                    <a:pt x="308" y="1174"/>
                    <a:pt x="339" y="915"/>
                    <a:pt x="382" y="655"/>
                  </a:cubicBezTo>
                  <a:cubicBezTo>
                    <a:pt x="393" y="601"/>
                    <a:pt x="404" y="547"/>
                    <a:pt x="418" y="492"/>
                  </a:cubicBezTo>
                  <a:cubicBezTo>
                    <a:pt x="434" y="430"/>
                    <a:pt x="452" y="370"/>
                    <a:pt x="471" y="308"/>
                  </a:cubicBezTo>
                  <a:cubicBezTo>
                    <a:pt x="485" y="267"/>
                    <a:pt x="499" y="228"/>
                    <a:pt x="515" y="188"/>
                  </a:cubicBezTo>
                  <a:cubicBezTo>
                    <a:pt x="544" y="118"/>
                    <a:pt x="510" y="39"/>
                    <a:pt x="439" y="11"/>
                  </a:cubicBezTo>
                  <a:cubicBezTo>
                    <a:pt x="422" y="4"/>
                    <a:pt x="405" y="1"/>
                    <a:pt x="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4" name="Google Shape;9444;p18"/>
            <p:cNvSpPr/>
            <p:nvPr/>
          </p:nvSpPr>
          <p:spPr>
            <a:xfrm>
              <a:off x="3042050" y="3261675"/>
              <a:ext cx="82625" cy="35950"/>
            </a:xfrm>
            <a:custGeom>
              <a:avLst/>
              <a:gdLst/>
              <a:ahLst/>
              <a:cxnLst/>
              <a:rect l="l" t="t" r="r" b="b"/>
              <a:pathLst>
                <a:path w="3305" h="1438" extrusionOk="0">
                  <a:moveTo>
                    <a:pt x="3173" y="0"/>
                  </a:moveTo>
                  <a:cubicBezTo>
                    <a:pt x="3167" y="0"/>
                    <a:pt x="3161" y="1"/>
                    <a:pt x="3155" y="2"/>
                  </a:cubicBezTo>
                  <a:cubicBezTo>
                    <a:pt x="3030" y="14"/>
                    <a:pt x="2904" y="30"/>
                    <a:pt x="2779" y="51"/>
                  </a:cubicBezTo>
                  <a:cubicBezTo>
                    <a:pt x="2726" y="59"/>
                    <a:pt x="2674" y="68"/>
                    <a:pt x="2620" y="78"/>
                  </a:cubicBezTo>
                  <a:cubicBezTo>
                    <a:pt x="2560" y="90"/>
                    <a:pt x="2498" y="98"/>
                    <a:pt x="2440" y="112"/>
                  </a:cubicBezTo>
                  <a:lnTo>
                    <a:pt x="2451" y="111"/>
                  </a:lnTo>
                  <a:lnTo>
                    <a:pt x="2451" y="111"/>
                  </a:lnTo>
                  <a:cubicBezTo>
                    <a:pt x="2348" y="133"/>
                    <a:pt x="2247" y="155"/>
                    <a:pt x="2145" y="177"/>
                  </a:cubicBezTo>
                  <a:lnTo>
                    <a:pt x="2150" y="177"/>
                  </a:lnTo>
                  <a:cubicBezTo>
                    <a:pt x="2028" y="204"/>
                    <a:pt x="1908" y="236"/>
                    <a:pt x="1788" y="266"/>
                  </a:cubicBezTo>
                  <a:cubicBezTo>
                    <a:pt x="1511" y="336"/>
                    <a:pt x="1234" y="405"/>
                    <a:pt x="961" y="486"/>
                  </a:cubicBezTo>
                  <a:cubicBezTo>
                    <a:pt x="719" y="557"/>
                    <a:pt x="472" y="622"/>
                    <a:pt x="260" y="765"/>
                  </a:cubicBezTo>
                  <a:cubicBezTo>
                    <a:pt x="187" y="814"/>
                    <a:pt x="110" y="866"/>
                    <a:pt x="61" y="940"/>
                  </a:cubicBezTo>
                  <a:cubicBezTo>
                    <a:pt x="16" y="1005"/>
                    <a:pt x="0" y="1086"/>
                    <a:pt x="16" y="1162"/>
                  </a:cubicBezTo>
                  <a:cubicBezTo>
                    <a:pt x="29" y="1211"/>
                    <a:pt x="53" y="1259"/>
                    <a:pt x="81" y="1300"/>
                  </a:cubicBezTo>
                  <a:cubicBezTo>
                    <a:pt x="102" y="1328"/>
                    <a:pt x="121" y="1357"/>
                    <a:pt x="141" y="1385"/>
                  </a:cubicBezTo>
                  <a:cubicBezTo>
                    <a:pt x="165" y="1418"/>
                    <a:pt x="203" y="1437"/>
                    <a:pt x="244" y="1437"/>
                  </a:cubicBezTo>
                  <a:cubicBezTo>
                    <a:pt x="245" y="1437"/>
                    <a:pt x="246" y="1437"/>
                    <a:pt x="246" y="1437"/>
                  </a:cubicBezTo>
                  <a:cubicBezTo>
                    <a:pt x="359" y="1437"/>
                    <a:pt x="423" y="1307"/>
                    <a:pt x="352" y="1219"/>
                  </a:cubicBezTo>
                  <a:cubicBezTo>
                    <a:pt x="341" y="1203"/>
                    <a:pt x="330" y="1189"/>
                    <a:pt x="317" y="1172"/>
                  </a:cubicBezTo>
                  <a:cubicBezTo>
                    <a:pt x="306" y="1153"/>
                    <a:pt x="295" y="1135"/>
                    <a:pt x="284" y="1116"/>
                  </a:cubicBezTo>
                  <a:cubicBezTo>
                    <a:pt x="282" y="1113"/>
                    <a:pt x="281" y="1108"/>
                    <a:pt x="279" y="1105"/>
                  </a:cubicBezTo>
                  <a:cubicBezTo>
                    <a:pt x="279" y="1103"/>
                    <a:pt x="279" y="1103"/>
                    <a:pt x="279" y="1102"/>
                  </a:cubicBezTo>
                  <a:cubicBezTo>
                    <a:pt x="279" y="1099"/>
                    <a:pt x="281" y="1097"/>
                    <a:pt x="281" y="1094"/>
                  </a:cubicBezTo>
                  <a:lnTo>
                    <a:pt x="282" y="1089"/>
                  </a:lnTo>
                  <a:lnTo>
                    <a:pt x="285" y="1086"/>
                  </a:lnTo>
                  <a:lnTo>
                    <a:pt x="292" y="1077"/>
                  </a:lnTo>
                  <a:cubicBezTo>
                    <a:pt x="298" y="1070"/>
                    <a:pt x="304" y="1064"/>
                    <a:pt x="311" y="1058"/>
                  </a:cubicBezTo>
                  <a:cubicBezTo>
                    <a:pt x="342" y="1031"/>
                    <a:pt x="372" y="1007"/>
                    <a:pt x="406" y="983"/>
                  </a:cubicBezTo>
                  <a:cubicBezTo>
                    <a:pt x="448" y="955"/>
                    <a:pt x="493" y="929"/>
                    <a:pt x="537" y="904"/>
                  </a:cubicBezTo>
                  <a:cubicBezTo>
                    <a:pt x="607" y="872"/>
                    <a:pt x="676" y="842"/>
                    <a:pt x="748" y="817"/>
                  </a:cubicBezTo>
                  <a:lnTo>
                    <a:pt x="749" y="817"/>
                  </a:lnTo>
                  <a:lnTo>
                    <a:pt x="763" y="812"/>
                  </a:lnTo>
                  <a:lnTo>
                    <a:pt x="759" y="814"/>
                  </a:lnTo>
                  <a:cubicBezTo>
                    <a:pt x="884" y="771"/>
                    <a:pt x="1010" y="735"/>
                    <a:pt x="1135" y="695"/>
                  </a:cubicBezTo>
                  <a:cubicBezTo>
                    <a:pt x="1194" y="678"/>
                    <a:pt x="1253" y="662"/>
                    <a:pt x="1310" y="646"/>
                  </a:cubicBezTo>
                  <a:cubicBezTo>
                    <a:pt x="1375" y="627"/>
                    <a:pt x="1441" y="610"/>
                    <a:pt x="1506" y="591"/>
                  </a:cubicBezTo>
                  <a:cubicBezTo>
                    <a:pt x="1626" y="559"/>
                    <a:pt x="1747" y="526"/>
                    <a:pt x="1868" y="496"/>
                  </a:cubicBezTo>
                  <a:cubicBezTo>
                    <a:pt x="1922" y="481"/>
                    <a:pt x="1978" y="467"/>
                    <a:pt x="2031" y="454"/>
                  </a:cubicBezTo>
                  <a:cubicBezTo>
                    <a:pt x="2090" y="439"/>
                    <a:pt x="2147" y="423"/>
                    <a:pt x="2207" y="410"/>
                  </a:cubicBezTo>
                  <a:lnTo>
                    <a:pt x="2204" y="410"/>
                  </a:lnTo>
                  <a:cubicBezTo>
                    <a:pt x="2301" y="390"/>
                    <a:pt x="2397" y="367"/>
                    <a:pt x="2494" y="347"/>
                  </a:cubicBezTo>
                  <a:cubicBezTo>
                    <a:pt x="2605" y="325"/>
                    <a:pt x="2715" y="304"/>
                    <a:pt x="2826" y="287"/>
                  </a:cubicBezTo>
                  <a:cubicBezTo>
                    <a:pt x="2946" y="269"/>
                    <a:pt x="3070" y="255"/>
                    <a:pt x="3192" y="244"/>
                  </a:cubicBezTo>
                  <a:cubicBezTo>
                    <a:pt x="3258" y="239"/>
                    <a:pt x="3304" y="168"/>
                    <a:pt x="3295" y="105"/>
                  </a:cubicBezTo>
                  <a:cubicBezTo>
                    <a:pt x="3285" y="44"/>
                    <a:pt x="3232" y="0"/>
                    <a:pt x="3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5" name="Google Shape;9445;p18"/>
            <p:cNvSpPr/>
            <p:nvPr/>
          </p:nvSpPr>
          <p:spPr>
            <a:xfrm>
              <a:off x="3083050" y="3269575"/>
              <a:ext cx="68000" cy="75825"/>
            </a:xfrm>
            <a:custGeom>
              <a:avLst/>
              <a:gdLst/>
              <a:ahLst/>
              <a:cxnLst/>
              <a:rect l="l" t="t" r="r" b="b"/>
              <a:pathLst>
                <a:path w="2720" h="3033" extrusionOk="0">
                  <a:moveTo>
                    <a:pt x="2532" y="1"/>
                  </a:moveTo>
                  <a:cubicBezTo>
                    <a:pt x="2531" y="1"/>
                    <a:pt x="2531" y="1"/>
                    <a:pt x="2530" y="1"/>
                  </a:cubicBezTo>
                  <a:cubicBezTo>
                    <a:pt x="2495" y="2"/>
                    <a:pt x="2462" y="17"/>
                    <a:pt x="2437" y="40"/>
                  </a:cubicBezTo>
                  <a:cubicBezTo>
                    <a:pt x="2316" y="148"/>
                    <a:pt x="2217" y="281"/>
                    <a:pt x="2118" y="409"/>
                  </a:cubicBezTo>
                  <a:cubicBezTo>
                    <a:pt x="2044" y="506"/>
                    <a:pt x="1971" y="602"/>
                    <a:pt x="1898" y="699"/>
                  </a:cubicBezTo>
                  <a:cubicBezTo>
                    <a:pt x="1735" y="916"/>
                    <a:pt x="1571" y="1129"/>
                    <a:pt x="1403" y="1341"/>
                  </a:cubicBezTo>
                  <a:cubicBezTo>
                    <a:pt x="1229" y="1562"/>
                    <a:pt x="1053" y="1780"/>
                    <a:pt x="871" y="1994"/>
                  </a:cubicBezTo>
                  <a:cubicBezTo>
                    <a:pt x="801" y="2070"/>
                    <a:pt x="733" y="2146"/>
                    <a:pt x="665" y="2222"/>
                  </a:cubicBezTo>
                  <a:cubicBezTo>
                    <a:pt x="607" y="2287"/>
                    <a:pt x="543" y="2348"/>
                    <a:pt x="483" y="2412"/>
                  </a:cubicBezTo>
                  <a:cubicBezTo>
                    <a:pt x="368" y="2532"/>
                    <a:pt x="244" y="2646"/>
                    <a:pt x="121" y="2757"/>
                  </a:cubicBezTo>
                  <a:lnTo>
                    <a:pt x="122" y="2757"/>
                  </a:lnTo>
                  <a:cubicBezTo>
                    <a:pt x="103" y="2773"/>
                    <a:pt x="84" y="2790"/>
                    <a:pt x="64" y="2806"/>
                  </a:cubicBezTo>
                  <a:cubicBezTo>
                    <a:pt x="5" y="2853"/>
                    <a:pt x="0" y="2942"/>
                    <a:pt x="53" y="2996"/>
                  </a:cubicBezTo>
                  <a:cubicBezTo>
                    <a:pt x="76" y="3019"/>
                    <a:pt x="108" y="3032"/>
                    <a:pt x="141" y="3032"/>
                  </a:cubicBezTo>
                  <a:cubicBezTo>
                    <a:pt x="176" y="3032"/>
                    <a:pt x="208" y="3019"/>
                    <a:pt x="233" y="2996"/>
                  </a:cubicBezTo>
                  <a:cubicBezTo>
                    <a:pt x="239" y="2991"/>
                    <a:pt x="244" y="2985"/>
                    <a:pt x="249" y="2980"/>
                  </a:cubicBezTo>
                  <a:cubicBezTo>
                    <a:pt x="361" y="2874"/>
                    <a:pt x="469" y="2765"/>
                    <a:pt x="578" y="2657"/>
                  </a:cubicBezTo>
                  <a:cubicBezTo>
                    <a:pt x="667" y="2568"/>
                    <a:pt x="756" y="2478"/>
                    <a:pt x="841" y="2385"/>
                  </a:cubicBezTo>
                  <a:cubicBezTo>
                    <a:pt x="944" y="2272"/>
                    <a:pt x="1047" y="2160"/>
                    <a:pt x="1147" y="2044"/>
                  </a:cubicBezTo>
                  <a:cubicBezTo>
                    <a:pt x="1245" y="1929"/>
                    <a:pt x="1341" y="1813"/>
                    <a:pt x="1438" y="1694"/>
                  </a:cubicBezTo>
                  <a:cubicBezTo>
                    <a:pt x="1604" y="1490"/>
                    <a:pt x="1767" y="1286"/>
                    <a:pt x="1927" y="1080"/>
                  </a:cubicBezTo>
                  <a:cubicBezTo>
                    <a:pt x="2024" y="955"/>
                    <a:pt x="2122" y="830"/>
                    <a:pt x="2218" y="704"/>
                  </a:cubicBezTo>
                  <a:cubicBezTo>
                    <a:pt x="2299" y="599"/>
                    <a:pt x="2384" y="498"/>
                    <a:pt x="2468" y="396"/>
                  </a:cubicBezTo>
                  <a:cubicBezTo>
                    <a:pt x="2513" y="346"/>
                    <a:pt x="2559" y="297"/>
                    <a:pt x="2608" y="252"/>
                  </a:cubicBezTo>
                  <a:lnTo>
                    <a:pt x="2617" y="244"/>
                  </a:lnTo>
                  <a:cubicBezTo>
                    <a:pt x="2720" y="164"/>
                    <a:pt x="2662" y="1"/>
                    <a:pt x="2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6" name="Google Shape;9446;p18"/>
            <p:cNvSpPr/>
            <p:nvPr/>
          </p:nvSpPr>
          <p:spPr>
            <a:xfrm>
              <a:off x="3123650" y="3299625"/>
              <a:ext cx="29825" cy="54000"/>
            </a:xfrm>
            <a:custGeom>
              <a:avLst/>
              <a:gdLst/>
              <a:ahLst/>
              <a:cxnLst/>
              <a:rect l="l" t="t" r="r" b="b"/>
              <a:pathLst>
                <a:path w="1193" h="2160" extrusionOk="0">
                  <a:moveTo>
                    <a:pt x="895" y="1268"/>
                  </a:moveTo>
                  <a:lnTo>
                    <a:pt x="895" y="1268"/>
                  </a:lnTo>
                  <a:cubicBezTo>
                    <a:pt x="895" y="1269"/>
                    <a:pt x="895" y="1269"/>
                    <a:pt x="896" y="1270"/>
                  </a:cubicBezTo>
                  <a:lnTo>
                    <a:pt x="896" y="1270"/>
                  </a:lnTo>
                  <a:cubicBezTo>
                    <a:pt x="896" y="1269"/>
                    <a:pt x="895" y="1269"/>
                    <a:pt x="895" y="1268"/>
                  </a:cubicBezTo>
                  <a:close/>
                  <a:moveTo>
                    <a:pt x="780" y="0"/>
                  </a:moveTo>
                  <a:cubicBezTo>
                    <a:pt x="732" y="0"/>
                    <a:pt x="683" y="9"/>
                    <a:pt x="635" y="19"/>
                  </a:cubicBezTo>
                  <a:cubicBezTo>
                    <a:pt x="464" y="56"/>
                    <a:pt x="301" y="125"/>
                    <a:pt x="170" y="242"/>
                  </a:cubicBezTo>
                  <a:cubicBezTo>
                    <a:pt x="102" y="303"/>
                    <a:pt x="34" y="391"/>
                    <a:pt x="75" y="488"/>
                  </a:cubicBezTo>
                  <a:cubicBezTo>
                    <a:pt x="94" y="529"/>
                    <a:pt x="130" y="561"/>
                    <a:pt x="176" y="572"/>
                  </a:cubicBezTo>
                  <a:cubicBezTo>
                    <a:pt x="191" y="574"/>
                    <a:pt x="205" y="575"/>
                    <a:pt x="219" y="575"/>
                  </a:cubicBezTo>
                  <a:cubicBezTo>
                    <a:pt x="234" y="575"/>
                    <a:pt x="248" y="574"/>
                    <a:pt x="263" y="572"/>
                  </a:cubicBezTo>
                  <a:cubicBezTo>
                    <a:pt x="336" y="564"/>
                    <a:pt x="387" y="488"/>
                    <a:pt x="377" y="417"/>
                  </a:cubicBezTo>
                  <a:cubicBezTo>
                    <a:pt x="392" y="405"/>
                    <a:pt x="406" y="394"/>
                    <a:pt x="422" y="383"/>
                  </a:cubicBezTo>
                  <a:cubicBezTo>
                    <a:pt x="439" y="371"/>
                    <a:pt x="460" y="360"/>
                    <a:pt x="479" y="350"/>
                  </a:cubicBezTo>
                  <a:lnTo>
                    <a:pt x="479" y="350"/>
                  </a:lnTo>
                  <a:lnTo>
                    <a:pt x="463" y="356"/>
                  </a:lnTo>
                  <a:cubicBezTo>
                    <a:pt x="501" y="337"/>
                    <a:pt x="539" y="322"/>
                    <a:pt x="578" y="307"/>
                  </a:cubicBezTo>
                  <a:lnTo>
                    <a:pt x="578" y="307"/>
                  </a:lnTo>
                  <a:lnTo>
                    <a:pt x="563" y="314"/>
                  </a:lnTo>
                  <a:cubicBezTo>
                    <a:pt x="597" y="301"/>
                    <a:pt x="632" y="293"/>
                    <a:pt x="669" y="284"/>
                  </a:cubicBezTo>
                  <a:cubicBezTo>
                    <a:pt x="697" y="277"/>
                    <a:pt x="726" y="272"/>
                    <a:pt x="754" y="268"/>
                  </a:cubicBezTo>
                  <a:lnTo>
                    <a:pt x="789" y="268"/>
                  </a:lnTo>
                  <a:lnTo>
                    <a:pt x="794" y="269"/>
                  </a:lnTo>
                  <a:lnTo>
                    <a:pt x="797" y="269"/>
                  </a:lnTo>
                  <a:lnTo>
                    <a:pt x="800" y="271"/>
                  </a:lnTo>
                  <a:lnTo>
                    <a:pt x="802" y="272"/>
                  </a:lnTo>
                  <a:cubicBezTo>
                    <a:pt x="803" y="274"/>
                    <a:pt x="803" y="274"/>
                    <a:pt x="805" y="276"/>
                  </a:cubicBezTo>
                  <a:lnTo>
                    <a:pt x="806" y="277"/>
                  </a:lnTo>
                  <a:cubicBezTo>
                    <a:pt x="806" y="280"/>
                    <a:pt x="808" y="282"/>
                    <a:pt x="808" y="284"/>
                  </a:cubicBezTo>
                  <a:cubicBezTo>
                    <a:pt x="810" y="289"/>
                    <a:pt x="812" y="295"/>
                    <a:pt x="814" y="301"/>
                  </a:cubicBezTo>
                  <a:lnTo>
                    <a:pt x="814" y="301"/>
                  </a:lnTo>
                  <a:cubicBezTo>
                    <a:pt x="816" y="311"/>
                    <a:pt x="818" y="321"/>
                    <a:pt x="819" y="331"/>
                  </a:cubicBezTo>
                  <a:cubicBezTo>
                    <a:pt x="821" y="348"/>
                    <a:pt x="822" y="366"/>
                    <a:pt x="822" y="385"/>
                  </a:cubicBezTo>
                  <a:lnTo>
                    <a:pt x="822" y="390"/>
                  </a:lnTo>
                  <a:cubicBezTo>
                    <a:pt x="821" y="393"/>
                    <a:pt x="819" y="396"/>
                    <a:pt x="819" y="401"/>
                  </a:cubicBezTo>
                  <a:lnTo>
                    <a:pt x="819" y="401"/>
                  </a:lnTo>
                  <a:cubicBezTo>
                    <a:pt x="817" y="407"/>
                    <a:pt x="814" y="414"/>
                    <a:pt x="811" y="421"/>
                  </a:cubicBezTo>
                  <a:cubicBezTo>
                    <a:pt x="803" y="436"/>
                    <a:pt x="795" y="450"/>
                    <a:pt x="786" y="464"/>
                  </a:cubicBezTo>
                  <a:cubicBezTo>
                    <a:pt x="767" y="491"/>
                    <a:pt x="748" y="516"/>
                    <a:pt x="727" y="540"/>
                  </a:cubicBezTo>
                  <a:cubicBezTo>
                    <a:pt x="686" y="586"/>
                    <a:pt x="645" y="630"/>
                    <a:pt x="599" y="671"/>
                  </a:cubicBezTo>
                  <a:cubicBezTo>
                    <a:pt x="570" y="695"/>
                    <a:pt x="542" y="716"/>
                    <a:pt x="515" y="739"/>
                  </a:cubicBezTo>
                  <a:cubicBezTo>
                    <a:pt x="496" y="755"/>
                    <a:pt x="479" y="773"/>
                    <a:pt x="464" y="790"/>
                  </a:cubicBezTo>
                  <a:cubicBezTo>
                    <a:pt x="455" y="804"/>
                    <a:pt x="447" y="820"/>
                    <a:pt x="441" y="836"/>
                  </a:cubicBezTo>
                  <a:cubicBezTo>
                    <a:pt x="428" y="869"/>
                    <a:pt x="426" y="907"/>
                    <a:pt x="438" y="940"/>
                  </a:cubicBezTo>
                  <a:cubicBezTo>
                    <a:pt x="461" y="1018"/>
                    <a:pt x="532" y="1066"/>
                    <a:pt x="602" y="1097"/>
                  </a:cubicBezTo>
                  <a:cubicBezTo>
                    <a:pt x="651" y="1121"/>
                    <a:pt x="700" y="1142"/>
                    <a:pt x="749" y="1164"/>
                  </a:cubicBezTo>
                  <a:cubicBezTo>
                    <a:pt x="775" y="1176"/>
                    <a:pt x="800" y="1191"/>
                    <a:pt x="825" y="1206"/>
                  </a:cubicBezTo>
                  <a:cubicBezTo>
                    <a:pt x="841" y="1218"/>
                    <a:pt x="859" y="1230"/>
                    <a:pt x="874" y="1243"/>
                  </a:cubicBezTo>
                  <a:lnTo>
                    <a:pt x="880" y="1247"/>
                  </a:lnTo>
                  <a:lnTo>
                    <a:pt x="880" y="1247"/>
                  </a:lnTo>
                  <a:cubicBezTo>
                    <a:pt x="883" y="1252"/>
                    <a:pt x="887" y="1256"/>
                    <a:pt x="890" y="1260"/>
                  </a:cubicBezTo>
                  <a:lnTo>
                    <a:pt x="897" y="1271"/>
                  </a:lnTo>
                  <a:lnTo>
                    <a:pt x="897" y="1271"/>
                  </a:lnTo>
                  <a:cubicBezTo>
                    <a:pt x="897" y="1271"/>
                    <a:pt x="896" y="1270"/>
                    <a:pt x="896" y="1270"/>
                  </a:cubicBezTo>
                  <a:lnTo>
                    <a:pt x="896" y="1270"/>
                  </a:lnTo>
                  <a:cubicBezTo>
                    <a:pt x="900" y="1278"/>
                    <a:pt x="905" y="1288"/>
                    <a:pt x="906" y="1293"/>
                  </a:cubicBezTo>
                  <a:cubicBezTo>
                    <a:pt x="909" y="1298"/>
                    <a:pt x="911" y="1303"/>
                    <a:pt x="912" y="1311"/>
                  </a:cubicBezTo>
                  <a:cubicBezTo>
                    <a:pt x="914" y="1319"/>
                    <a:pt x="914" y="1327"/>
                    <a:pt x="916" y="1336"/>
                  </a:cubicBezTo>
                  <a:lnTo>
                    <a:pt x="916" y="1377"/>
                  </a:lnTo>
                  <a:cubicBezTo>
                    <a:pt x="916" y="1387"/>
                    <a:pt x="914" y="1398"/>
                    <a:pt x="912" y="1407"/>
                  </a:cubicBezTo>
                  <a:cubicBezTo>
                    <a:pt x="909" y="1425"/>
                    <a:pt x="906" y="1442"/>
                    <a:pt x="900" y="1458"/>
                  </a:cubicBezTo>
                  <a:cubicBezTo>
                    <a:pt x="893" y="1474"/>
                    <a:pt x="889" y="1491"/>
                    <a:pt x="881" y="1507"/>
                  </a:cubicBezTo>
                  <a:cubicBezTo>
                    <a:pt x="871" y="1523"/>
                    <a:pt x="863" y="1539"/>
                    <a:pt x="854" y="1553"/>
                  </a:cubicBezTo>
                  <a:cubicBezTo>
                    <a:pt x="843" y="1567"/>
                    <a:pt x="833" y="1582"/>
                    <a:pt x="822" y="1594"/>
                  </a:cubicBezTo>
                  <a:cubicBezTo>
                    <a:pt x="803" y="1615"/>
                    <a:pt x="784" y="1634"/>
                    <a:pt x="764" y="1653"/>
                  </a:cubicBezTo>
                  <a:cubicBezTo>
                    <a:pt x="746" y="1667"/>
                    <a:pt x="727" y="1680"/>
                    <a:pt x="710" y="1694"/>
                  </a:cubicBezTo>
                  <a:cubicBezTo>
                    <a:pt x="683" y="1711"/>
                    <a:pt x="656" y="1727"/>
                    <a:pt x="629" y="1741"/>
                  </a:cubicBezTo>
                  <a:cubicBezTo>
                    <a:pt x="580" y="1765"/>
                    <a:pt x="529" y="1787"/>
                    <a:pt x="479" y="1806"/>
                  </a:cubicBezTo>
                  <a:cubicBezTo>
                    <a:pt x="404" y="1832"/>
                    <a:pt x="328" y="1851"/>
                    <a:pt x="251" y="1868"/>
                  </a:cubicBezTo>
                  <a:cubicBezTo>
                    <a:pt x="210" y="1876"/>
                    <a:pt x="168" y="1882"/>
                    <a:pt x="126" y="1887"/>
                  </a:cubicBezTo>
                  <a:cubicBezTo>
                    <a:pt x="51" y="1898"/>
                    <a:pt x="1" y="1966"/>
                    <a:pt x="12" y="2041"/>
                  </a:cubicBezTo>
                  <a:cubicBezTo>
                    <a:pt x="21" y="2109"/>
                    <a:pt x="78" y="2159"/>
                    <a:pt x="148" y="2159"/>
                  </a:cubicBezTo>
                  <a:cubicBezTo>
                    <a:pt x="154" y="2159"/>
                    <a:pt x="160" y="2159"/>
                    <a:pt x="167" y="2158"/>
                  </a:cubicBezTo>
                  <a:cubicBezTo>
                    <a:pt x="271" y="2142"/>
                    <a:pt x="376" y="2117"/>
                    <a:pt x="479" y="2085"/>
                  </a:cubicBezTo>
                  <a:cubicBezTo>
                    <a:pt x="669" y="2026"/>
                    <a:pt x="868" y="1941"/>
                    <a:pt x="1004" y="1789"/>
                  </a:cubicBezTo>
                  <a:cubicBezTo>
                    <a:pt x="1079" y="1703"/>
                    <a:pt x="1144" y="1604"/>
                    <a:pt x="1166" y="1491"/>
                  </a:cubicBezTo>
                  <a:cubicBezTo>
                    <a:pt x="1188" y="1388"/>
                    <a:pt x="1193" y="1270"/>
                    <a:pt x="1144" y="1172"/>
                  </a:cubicBezTo>
                  <a:cubicBezTo>
                    <a:pt x="1121" y="1126"/>
                    <a:pt x="1091" y="1083"/>
                    <a:pt x="1053" y="1048"/>
                  </a:cubicBezTo>
                  <a:cubicBezTo>
                    <a:pt x="1014" y="1012"/>
                    <a:pt x="968" y="980"/>
                    <a:pt x="920" y="955"/>
                  </a:cubicBezTo>
                  <a:cubicBezTo>
                    <a:pt x="870" y="928"/>
                    <a:pt x="819" y="906"/>
                    <a:pt x="768" y="882"/>
                  </a:cubicBezTo>
                  <a:cubicBezTo>
                    <a:pt x="806" y="847"/>
                    <a:pt x="841" y="812"/>
                    <a:pt x="874" y="774"/>
                  </a:cubicBezTo>
                  <a:lnTo>
                    <a:pt x="874" y="774"/>
                  </a:lnTo>
                  <a:lnTo>
                    <a:pt x="876" y="773"/>
                  </a:lnTo>
                  <a:lnTo>
                    <a:pt x="878" y="771"/>
                  </a:lnTo>
                  <a:cubicBezTo>
                    <a:pt x="897" y="749"/>
                    <a:pt x="916" y="728"/>
                    <a:pt x="935" y="706"/>
                  </a:cubicBezTo>
                  <a:cubicBezTo>
                    <a:pt x="973" y="662"/>
                    <a:pt x="1006" y="614"/>
                    <a:pt x="1034" y="565"/>
                  </a:cubicBezTo>
                  <a:cubicBezTo>
                    <a:pt x="1061" y="515"/>
                    <a:pt x="1080" y="461"/>
                    <a:pt x="1087" y="404"/>
                  </a:cubicBezTo>
                  <a:cubicBezTo>
                    <a:pt x="1088" y="375"/>
                    <a:pt x="1088" y="347"/>
                    <a:pt x="1085" y="320"/>
                  </a:cubicBezTo>
                  <a:cubicBezTo>
                    <a:pt x="1083" y="291"/>
                    <a:pt x="1079" y="263"/>
                    <a:pt x="1072" y="234"/>
                  </a:cubicBezTo>
                  <a:cubicBezTo>
                    <a:pt x="1060" y="187"/>
                    <a:pt x="1037" y="141"/>
                    <a:pt x="1007" y="101"/>
                  </a:cubicBezTo>
                  <a:cubicBezTo>
                    <a:pt x="976" y="64"/>
                    <a:pt x="931" y="33"/>
                    <a:pt x="884" y="18"/>
                  </a:cubicBezTo>
                  <a:cubicBezTo>
                    <a:pt x="850" y="5"/>
                    <a:pt x="815" y="0"/>
                    <a:pt x="7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7" name="Google Shape;9447;p18"/>
            <p:cNvSpPr/>
            <p:nvPr/>
          </p:nvSpPr>
          <p:spPr>
            <a:xfrm>
              <a:off x="3086700" y="3356125"/>
              <a:ext cx="50075" cy="117450"/>
            </a:xfrm>
            <a:custGeom>
              <a:avLst/>
              <a:gdLst/>
              <a:ahLst/>
              <a:cxnLst/>
              <a:rect l="l" t="t" r="r" b="b"/>
              <a:pathLst>
                <a:path w="2003" h="4698" extrusionOk="0">
                  <a:moveTo>
                    <a:pt x="1170" y="1"/>
                  </a:moveTo>
                  <a:cubicBezTo>
                    <a:pt x="1008" y="1"/>
                    <a:pt x="838" y="62"/>
                    <a:pt x="703" y="142"/>
                  </a:cubicBezTo>
                  <a:cubicBezTo>
                    <a:pt x="545" y="237"/>
                    <a:pt x="407" y="363"/>
                    <a:pt x="299" y="514"/>
                  </a:cubicBezTo>
                  <a:cubicBezTo>
                    <a:pt x="192" y="667"/>
                    <a:pt x="95" y="838"/>
                    <a:pt x="49" y="1022"/>
                  </a:cubicBezTo>
                  <a:cubicBezTo>
                    <a:pt x="0" y="1212"/>
                    <a:pt x="8" y="1411"/>
                    <a:pt x="74" y="1596"/>
                  </a:cubicBezTo>
                  <a:cubicBezTo>
                    <a:pt x="144" y="1786"/>
                    <a:pt x="266" y="1954"/>
                    <a:pt x="409" y="2097"/>
                  </a:cubicBezTo>
                  <a:cubicBezTo>
                    <a:pt x="622" y="2309"/>
                    <a:pt x="879" y="2470"/>
                    <a:pt x="1107" y="2668"/>
                  </a:cubicBezTo>
                  <a:cubicBezTo>
                    <a:pt x="1178" y="2730"/>
                    <a:pt x="1246" y="2796"/>
                    <a:pt x="1309" y="2866"/>
                  </a:cubicBezTo>
                  <a:cubicBezTo>
                    <a:pt x="1366" y="2931"/>
                    <a:pt x="1418" y="2997"/>
                    <a:pt x="1468" y="3067"/>
                  </a:cubicBezTo>
                  <a:cubicBezTo>
                    <a:pt x="1504" y="3121"/>
                    <a:pt x="1537" y="3176"/>
                    <a:pt x="1567" y="3233"/>
                  </a:cubicBezTo>
                  <a:cubicBezTo>
                    <a:pt x="1564" y="3228"/>
                    <a:pt x="1563" y="3224"/>
                    <a:pt x="1559" y="3219"/>
                  </a:cubicBezTo>
                  <a:lnTo>
                    <a:pt x="1559" y="3219"/>
                  </a:lnTo>
                  <a:cubicBezTo>
                    <a:pt x="1588" y="3276"/>
                    <a:pt x="1613" y="3334"/>
                    <a:pt x="1637" y="3395"/>
                  </a:cubicBezTo>
                  <a:cubicBezTo>
                    <a:pt x="1659" y="3453"/>
                    <a:pt x="1676" y="3515"/>
                    <a:pt x="1692" y="3577"/>
                  </a:cubicBezTo>
                  <a:cubicBezTo>
                    <a:pt x="1694" y="3586"/>
                    <a:pt x="1695" y="3596"/>
                    <a:pt x="1699" y="3605"/>
                  </a:cubicBezTo>
                  <a:cubicBezTo>
                    <a:pt x="1702" y="3624"/>
                    <a:pt x="1707" y="3643"/>
                    <a:pt x="1711" y="3664"/>
                  </a:cubicBezTo>
                  <a:cubicBezTo>
                    <a:pt x="1721" y="3711"/>
                    <a:pt x="1727" y="3760"/>
                    <a:pt x="1732" y="3809"/>
                  </a:cubicBezTo>
                  <a:cubicBezTo>
                    <a:pt x="1737" y="3874"/>
                    <a:pt x="1738" y="3939"/>
                    <a:pt x="1735" y="4004"/>
                  </a:cubicBezTo>
                  <a:lnTo>
                    <a:pt x="1735" y="3987"/>
                  </a:lnTo>
                  <a:cubicBezTo>
                    <a:pt x="1733" y="4033"/>
                    <a:pt x="1729" y="4078"/>
                    <a:pt x="1721" y="4124"/>
                  </a:cubicBezTo>
                  <a:cubicBezTo>
                    <a:pt x="1714" y="4159"/>
                    <a:pt x="1707" y="4191"/>
                    <a:pt x="1697" y="4224"/>
                  </a:cubicBezTo>
                  <a:cubicBezTo>
                    <a:pt x="1689" y="4242"/>
                    <a:pt x="1683" y="4259"/>
                    <a:pt x="1675" y="4276"/>
                  </a:cubicBezTo>
                  <a:cubicBezTo>
                    <a:pt x="1670" y="4284"/>
                    <a:pt x="1665" y="4292"/>
                    <a:pt x="1661" y="4299"/>
                  </a:cubicBezTo>
                  <a:cubicBezTo>
                    <a:pt x="1653" y="4310"/>
                    <a:pt x="1645" y="4321"/>
                    <a:pt x="1637" y="4332"/>
                  </a:cubicBezTo>
                  <a:lnTo>
                    <a:pt x="1623" y="4346"/>
                  </a:lnTo>
                  <a:cubicBezTo>
                    <a:pt x="1615" y="4351"/>
                    <a:pt x="1608" y="4357"/>
                    <a:pt x="1600" y="4362"/>
                  </a:cubicBezTo>
                  <a:cubicBezTo>
                    <a:pt x="1588" y="4370"/>
                    <a:pt x="1575" y="4378"/>
                    <a:pt x="1563" y="4386"/>
                  </a:cubicBezTo>
                  <a:cubicBezTo>
                    <a:pt x="1555" y="4389"/>
                    <a:pt x="1545" y="4392"/>
                    <a:pt x="1537" y="4395"/>
                  </a:cubicBezTo>
                  <a:cubicBezTo>
                    <a:pt x="1515" y="4405"/>
                    <a:pt x="1496" y="4411"/>
                    <a:pt x="1471" y="4416"/>
                  </a:cubicBezTo>
                  <a:cubicBezTo>
                    <a:pt x="1447" y="4420"/>
                    <a:pt x="1422" y="4424"/>
                    <a:pt x="1396" y="4427"/>
                  </a:cubicBezTo>
                  <a:cubicBezTo>
                    <a:pt x="1373" y="4428"/>
                    <a:pt x="1348" y="4429"/>
                    <a:pt x="1324" y="4429"/>
                  </a:cubicBezTo>
                  <a:cubicBezTo>
                    <a:pt x="1314" y="4429"/>
                    <a:pt x="1304" y="4429"/>
                    <a:pt x="1293" y="4428"/>
                  </a:cubicBezTo>
                  <a:cubicBezTo>
                    <a:pt x="1249" y="4425"/>
                    <a:pt x="1205" y="4420"/>
                    <a:pt x="1162" y="4414"/>
                  </a:cubicBezTo>
                  <a:cubicBezTo>
                    <a:pt x="1113" y="4403"/>
                    <a:pt x="1064" y="4390"/>
                    <a:pt x="1016" y="4376"/>
                  </a:cubicBezTo>
                  <a:cubicBezTo>
                    <a:pt x="959" y="4357"/>
                    <a:pt x="904" y="4335"/>
                    <a:pt x="850" y="4310"/>
                  </a:cubicBezTo>
                  <a:cubicBezTo>
                    <a:pt x="806" y="4289"/>
                    <a:pt x="765" y="4265"/>
                    <a:pt x="724" y="4240"/>
                  </a:cubicBezTo>
                  <a:cubicBezTo>
                    <a:pt x="722" y="4237"/>
                    <a:pt x="719" y="4235"/>
                    <a:pt x="716" y="4232"/>
                  </a:cubicBezTo>
                  <a:lnTo>
                    <a:pt x="709" y="4227"/>
                  </a:lnTo>
                  <a:lnTo>
                    <a:pt x="703" y="4219"/>
                  </a:lnTo>
                  <a:lnTo>
                    <a:pt x="700" y="4213"/>
                  </a:lnTo>
                  <a:cubicBezTo>
                    <a:pt x="697" y="4196"/>
                    <a:pt x="695" y="4178"/>
                    <a:pt x="693" y="4162"/>
                  </a:cubicBezTo>
                  <a:cubicBezTo>
                    <a:pt x="686" y="4092"/>
                    <a:pt x="627" y="4040"/>
                    <a:pt x="560" y="4040"/>
                  </a:cubicBezTo>
                  <a:cubicBezTo>
                    <a:pt x="553" y="4040"/>
                    <a:pt x="546" y="4041"/>
                    <a:pt x="538" y="4042"/>
                  </a:cubicBezTo>
                  <a:cubicBezTo>
                    <a:pt x="462" y="4053"/>
                    <a:pt x="410" y="4126"/>
                    <a:pt x="424" y="4202"/>
                  </a:cubicBezTo>
                  <a:cubicBezTo>
                    <a:pt x="428" y="4234"/>
                    <a:pt x="432" y="4267"/>
                    <a:pt x="440" y="4299"/>
                  </a:cubicBezTo>
                  <a:cubicBezTo>
                    <a:pt x="450" y="4329"/>
                    <a:pt x="464" y="4356"/>
                    <a:pt x="483" y="4379"/>
                  </a:cubicBezTo>
                  <a:cubicBezTo>
                    <a:pt x="502" y="4405"/>
                    <a:pt x="524" y="4428"/>
                    <a:pt x="549" y="4447"/>
                  </a:cubicBezTo>
                  <a:cubicBezTo>
                    <a:pt x="576" y="4466"/>
                    <a:pt x="605" y="4484"/>
                    <a:pt x="635" y="4500"/>
                  </a:cubicBezTo>
                  <a:cubicBezTo>
                    <a:pt x="776" y="4577"/>
                    <a:pt x="926" y="4634"/>
                    <a:pt x="1083" y="4669"/>
                  </a:cubicBezTo>
                  <a:cubicBezTo>
                    <a:pt x="1167" y="4686"/>
                    <a:pt x="1252" y="4696"/>
                    <a:pt x="1339" y="4697"/>
                  </a:cubicBezTo>
                  <a:cubicBezTo>
                    <a:pt x="1406" y="4697"/>
                    <a:pt x="1474" y="4690"/>
                    <a:pt x="1540" y="4674"/>
                  </a:cubicBezTo>
                  <a:cubicBezTo>
                    <a:pt x="1667" y="4644"/>
                    <a:pt x="1792" y="4580"/>
                    <a:pt x="1868" y="4471"/>
                  </a:cubicBezTo>
                  <a:cubicBezTo>
                    <a:pt x="1922" y="4390"/>
                    <a:pt x="1960" y="4300"/>
                    <a:pt x="1977" y="4205"/>
                  </a:cubicBezTo>
                  <a:cubicBezTo>
                    <a:pt x="1991" y="4131"/>
                    <a:pt x="2001" y="4055"/>
                    <a:pt x="2001" y="3977"/>
                  </a:cubicBezTo>
                  <a:cubicBezTo>
                    <a:pt x="2001" y="3936"/>
                    <a:pt x="2003" y="3893"/>
                    <a:pt x="1999" y="3851"/>
                  </a:cubicBezTo>
                  <a:cubicBezTo>
                    <a:pt x="1995" y="3773"/>
                    <a:pt x="1985" y="3697"/>
                    <a:pt x="1969" y="3621"/>
                  </a:cubicBezTo>
                  <a:cubicBezTo>
                    <a:pt x="1944" y="3499"/>
                    <a:pt x="1909" y="3380"/>
                    <a:pt x="1865" y="3265"/>
                  </a:cubicBezTo>
                  <a:cubicBezTo>
                    <a:pt x="1794" y="3088"/>
                    <a:pt x="1694" y="2921"/>
                    <a:pt x="1570" y="2773"/>
                  </a:cubicBezTo>
                  <a:cubicBezTo>
                    <a:pt x="1420" y="2592"/>
                    <a:pt x="1243" y="2438"/>
                    <a:pt x="1056" y="2294"/>
                  </a:cubicBezTo>
                  <a:cubicBezTo>
                    <a:pt x="939" y="2206"/>
                    <a:pt x="823" y="2116"/>
                    <a:pt x="708" y="2022"/>
                  </a:cubicBezTo>
                  <a:cubicBezTo>
                    <a:pt x="644" y="1962"/>
                    <a:pt x="584" y="1907"/>
                    <a:pt x="526" y="1843"/>
                  </a:cubicBezTo>
                  <a:cubicBezTo>
                    <a:pt x="492" y="1804"/>
                    <a:pt x="461" y="1763"/>
                    <a:pt x="431" y="1720"/>
                  </a:cubicBezTo>
                  <a:cubicBezTo>
                    <a:pt x="405" y="1680"/>
                    <a:pt x="380" y="1641"/>
                    <a:pt x="358" y="1600"/>
                  </a:cubicBezTo>
                  <a:cubicBezTo>
                    <a:pt x="342" y="1568"/>
                    <a:pt x="329" y="1535"/>
                    <a:pt x="317" y="1501"/>
                  </a:cubicBezTo>
                  <a:cubicBezTo>
                    <a:pt x="307" y="1474"/>
                    <a:pt x="301" y="1448"/>
                    <a:pt x="295" y="1422"/>
                  </a:cubicBezTo>
                  <a:cubicBezTo>
                    <a:pt x="288" y="1392"/>
                    <a:pt x="282" y="1364"/>
                    <a:pt x="280" y="1332"/>
                  </a:cubicBezTo>
                  <a:cubicBezTo>
                    <a:pt x="279" y="1300"/>
                    <a:pt x="276" y="1273"/>
                    <a:pt x="279" y="1239"/>
                  </a:cubicBezTo>
                  <a:cubicBezTo>
                    <a:pt x="282" y="1204"/>
                    <a:pt x="285" y="1171"/>
                    <a:pt x="291" y="1136"/>
                  </a:cubicBezTo>
                  <a:cubicBezTo>
                    <a:pt x="299" y="1099"/>
                    <a:pt x="309" y="1063"/>
                    <a:pt x="320" y="1026"/>
                  </a:cubicBezTo>
                  <a:cubicBezTo>
                    <a:pt x="334" y="985"/>
                    <a:pt x="352" y="946"/>
                    <a:pt x="369" y="906"/>
                  </a:cubicBezTo>
                  <a:cubicBezTo>
                    <a:pt x="401" y="843"/>
                    <a:pt x="435" y="781"/>
                    <a:pt x="473" y="723"/>
                  </a:cubicBezTo>
                  <a:cubicBezTo>
                    <a:pt x="505" y="676"/>
                    <a:pt x="538" y="630"/>
                    <a:pt x="573" y="587"/>
                  </a:cubicBezTo>
                  <a:lnTo>
                    <a:pt x="573" y="587"/>
                  </a:lnTo>
                  <a:cubicBezTo>
                    <a:pt x="572" y="588"/>
                    <a:pt x="571" y="589"/>
                    <a:pt x="570" y="590"/>
                  </a:cubicBezTo>
                  <a:lnTo>
                    <a:pt x="578" y="582"/>
                  </a:lnTo>
                  <a:lnTo>
                    <a:pt x="578" y="582"/>
                  </a:lnTo>
                  <a:cubicBezTo>
                    <a:pt x="576" y="584"/>
                    <a:pt x="575" y="586"/>
                    <a:pt x="573" y="587"/>
                  </a:cubicBezTo>
                  <a:lnTo>
                    <a:pt x="573" y="587"/>
                  </a:lnTo>
                  <a:cubicBezTo>
                    <a:pt x="575" y="586"/>
                    <a:pt x="577" y="584"/>
                    <a:pt x="578" y="582"/>
                  </a:cubicBezTo>
                  <a:lnTo>
                    <a:pt x="578" y="582"/>
                  </a:lnTo>
                  <a:lnTo>
                    <a:pt x="578" y="582"/>
                  </a:lnTo>
                  <a:lnTo>
                    <a:pt x="578" y="582"/>
                  </a:lnTo>
                  <a:cubicBezTo>
                    <a:pt x="578" y="582"/>
                    <a:pt x="578" y="582"/>
                    <a:pt x="578" y="582"/>
                  </a:cubicBezTo>
                  <a:cubicBezTo>
                    <a:pt x="608" y="548"/>
                    <a:pt x="638" y="517"/>
                    <a:pt x="671" y="488"/>
                  </a:cubicBezTo>
                  <a:cubicBezTo>
                    <a:pt x="702" y="460"/>
                    <a:pt x="735" y="435"/>
                    <a:pt x="769" y="412"/>
                  </a:cubicBezTo>
                  <a:lnTo>
                    <a:pt x="769" y="412"/>
                  </a:lnTo>
                  <a:lnTo>
                    <a:pt x="774" y="409"/>
                  </a:lnTo>
                  <a:cubicBezTo>
                    <a:pt x="809" y="385"/>
                    <a:pt x="842" y="366"/>
                    <a:pt x="879" y="346"/>
                  </a:cubicBezTo>
                  <a:cubicBezTo>
                    <a:pt x="909" y="332"/>
                    <a:pt x="937" y="319"/>
                    <a:pt x="967" y="306"/>
                  </a:cubicBezTo>
                  <a:cubicBezTo>
                    <a:pt x="999" y="295"/>
                    <a:pt x="1032" y="286"/>
                    <a:pt x="1065" y="278"/>
                  </a:cubicBezTo>
                  <a:cubicBezTo>
                    <a:pt x="1083" y="275"/>
                    <a:pt x="1102" y="273"/>
                    <a:pt x="1119" y="270"/>
                  </a:cubicBezTo>
                  <a:cubicBezTo>
                    <a:pt x="1140" y="268"/>
                    <a:pt x="1160" y="268"/>
                    <a:pt x="1183" y="268"/>
                  </a:cubicBezTo>
                  <a:cubicBezTo>
                    <a:pt x="1195" y="270"/>
                    <a:pt x="1213" y="271"/>
                    <a:pt x="1222" y="275"/>
                  </a:cubicBezTo>
                  <a:cubicBezTo>
                    <a:pt x="1233" y="276"/>
                    <a:pt x="1246" y="279"/>
                    <a:pt x="1255" y="282"/>
                  </a:cubicBezTo>
                  <a:cubicBezTo>
                    <a:pt x="1263" y="286"/>
                    <a:pt x="1271" y="289"/>
                    <a:pt x="1279" y="292"/>
                  </a:cubicBezTo>
                  <a:lnTo>
                    <a:pt x="1263" y="284"/>
                  </a:lnTo>
                  <a:lnTo>
                    <a:pt x="1263" y="284"/>
                  </a:lnTo>
                  <a:cubicBezTo>
                    <a:pt x="1274" y="289"/>
                    <a:pt x="1285" y="295"/>
                    <a:pt x="1297" y="301"/>
                  </a:cubicBezTo>
                  <a:cubicBezTo>
                    <a:pt x="1301" y="305"/>
                    <a:pt x="1306" y="308"/>
                    <a:pt x="1311" y="313"/>
                  </a:cubicBezTo>
                  <a:lnTo>
                    <a:pt x="1322" y="324"/>
                  </a:lnTo>
                  <a:lnTo>
                    <a:pt x="1330" y="333"/>
                  </a:lnTo>
                  <a:cubicBezTo>
                    <a:pt x="1332" y="337"/>
                    <a:pt x="1335" y="341"/>
                    <a:pt x="1338" y="345"/>
                  </a:cubicBezTo>
                  <a:lnTo>
                    <a:pt x="1338" y="345"/>
                  </a:lnTo>
                  <a:cubicBezTo>
                    <a:pt x="1338" y="345"/>
                    <a:pt x="1338" y="344"/>
                    <a:pt x="1338" y="344"/>
                  </a:cubicBezTo>
                  <a:lnTo>
                    <a:pt x="1338" y="344"/>
                  </a:lnTo>
                  <a:cubicBezTo>
                    <a:pt x="1338" y="345"/>
                    <a:pt x="1338" y="345"/>
                    <a:pt x="1338" y="346"/>
                  </a:cubicBezTo>
                  <a:lnTo>
                    <a:pt x="1338" y="346"/>
                  </a:lnTo>
                  <a:cubicBezTo>
                    <a:pt x="1338" y="346"/>
                    <a:pt x="1338" y="345"/>
                    <a:pt x="1338" y="345"/>
                  </a:cubicBezTo>
                  <a:lnTo>
                    <a:pt x="1338" y="345"/>
                  </a:lnTo>
                  <a:cubicBezTo>
                    <a:pt x="1338" y="346"/>
                    <a:pt x="1339" y="347"/>
                    <a:pt x="1339" y="348"/>
                  </a:cubicBezTo>
                  <a:lnTo>
                    <a:pt x="1339" y="348"/>
                  </a:lnTo>
                  <a:cubicBezTo>
                    <a:pt x="1339" y="347"/>
                    <a:pt x="1339" y="347"/>
                    <a:pt x="1338" y="346"/>
                  </a:cubicBezTo>
                  <a:lnTo>
                    <a:pt x="1338" y="346"/>
                  </a:lnTo>
                  <a:cubicBezTo>
                    <a:pt x="1339" y="347"/>
                    <a:pt x="1340" y="349"/>
                    <a:pt x="1341" y="351"/>
                  </a:cubicBezTo>
                  <a:cubicBezTo>
                    <a:pt x="1340" y="350"/>
                    <a:pt x="1340" y="349"/>
                    <a:pt x="1339" y="348"/>
                  </a:cubicBezTo>
                  <a:lnTo>
                    <a:pt x="1339" y="348"/>
                  </a:lnTo>
                  <a:cubicBezTo>
                    <a:pt x="1340" y="351"/>
                    <a:pt x="1341" y="354"/>
                    <a:pt x="1342" y="358"/>
                  </a:cubicBezTo>
                  <a:cubicBezTo>
                    <a:pt x="1344" y="363"/>
                    <a:pt x="1346" y="368"/>
                    <a:pt x="1347" y="374"/>
                  </a:cubicBezTo>
                  <a:cubicBezTo>
                    <a:pt x="1349" y="385"/>
                    <a:pt x="1350" y="395"/>
                    <a:pt x="1352" y="404"/>
                  </a:cubicBezTo>
                  <a:lnTo>
                    <a:pt x="1352" y="415"/>
                  </a:lnTo>
                  <a:cubicBezTo>
                    <a:pt x="1352" y="425"/>
                    <a:pt x="1350" y="433"/>
                    <a:pt x="1349" y="442"/>
                  </a:cubicBezTo>
                  <a:cubicBezTo>
                    <a:pt x="1336" y="501"/>
                    <a:pt x="1320" y="558"/>
                    <a:pt x="1301" y="615"/>
                  </a:cubicBezTo>
                  <a:cubicBezTo>
                    <a:pt x="1281" y="686"/>
                    <a:pt x="1330" y="762"/>
                    <a:pt x="1399" y="780"/>
                  </a:cubicBezTo>
                  <a:cubicBezTo>
                    <a:pt x="1411" y="783"/>
                    <a:pt x="1422" y="784"/>
                    <a:pt x="1434" y="784"/>
                  </a:cubicBezTo>
                  <a:cubicBezTo>
                    <a:pt x="1494" y="784"/>
                    <a:pt x="1548" y="743"/>
                    <a:pt x="1564" y="683"/>
                  </a:cubicBezTo>
                  <a:cubicBezTo>
                    <a:pt x="1580" y="629"/>
                    <a:pt x="1597" y="574"/>
                    <a:pt x="1608" y="520"/>
                  </a:cubicBezTo>
                  <a:cubicBezTo>
                    <a:pt x="1624" y="450"/>
                    <a:pt x="1626" y="377"/>
                    <a:pt x="1610" y="308"/>
                  </a:cubicBezTo>
                  <a:cubicBezTo>
                    <a:pt x="1594" y="244"/>
                    <a:pt x="1564" y="186"/>
                    <a:pt x="1520" y="138"/>
                  </a:cubicBezTo>
                  <a:cubicBezTo>
                    <a:pt x="1422" y="40"/>
                    <a:pt x="1299" y="1"/>
                    <a:pt x="1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8" name="Google Shape;9448;p18"/>
            <p:cNvSpPr/>
            <p:nvPr/>
          </p:nvSpPr>
          <p:spPr>
            <a:xfrm>
              <a:off x="3062875" y="3485600"/>
              <a:ext cx="12275" cy="41875"/>
            </a:xfrm>
            <a:custGeom>
              <a:avLst/>
              <a:gdLst/>
              <a:ahLst/>
              <a:cxnLst/>
              <a:rect l="l" t="t" r="r" b="b"/>
              <a:pathLst>
                <a:path w="491" h="1675" extrusionOk="0">
                  <a:moveTo>
                    <a:pt x="8" y="97"/>
                  </a:moveTo>
                  <a:cubicBezTo>
                    <a:pt x="8" y="98"/>
                    <a:pt x="7" y="100"/>
                    <a:pt x="6" y="101"/>
                  </a:cubicBezTo>
                  <a:lnTo>
                    <a:pt x="8" y="97"/>
                  </a:lnTo>
                  <a:close/>
                  <a:moveTo>
                    <a:pt x="139" y="0"/>
                  </a:moveTo>
                  <a:cubicBezTo>
                    <a:pt x="85" y="0"/>
                    <a:pt x="32" y="33"/>
                    <a:pt x="11" y="90"/>
                  </a:cubicBezTo>
                  <a:cubicBezTo>
                    <a:pt x="11" y="88"/>
                    <a:pt x="11" y="88"/>
                    <a:pt x="11" y="87"/>
                  </a:cubicBezTo>
                  <a:lnTo>
                    <a:pt x="10" y="90"/>
                  </a:lnTo>
                  <a:cubicBezTo>
                    <a:pt x="9" y="93"/>
                    <a:pt x="8" y="95"/>
                    <a:pt x="8" y="97"/>
                  </a:cubicBezTo>
                  <a:lnTo>
                    <a:pt x="8" y="97"/>
                  </a:lnTo>
                  <a:cubicBezTo>
                    <a:pt x="6" y="101"/>
                    <a:pt x="5" y="104"/>
                    <a:pt x="5" y="107"/>
                  </a:cubicBezTo>
                  <a:lnTo>
                    <a:pt x="5" y="106"/>
                  </a:lnTo>
                  <a:cubicBezTo>
                    <a:pt x="0" y="123"/>
                    <a:pt x="0" y="141"/>
                    <a:pt x="2" y="158"/>
                  </a:cubicBezTo>
                  <a:cubicBezTo>
                    <a:pt x="11" y="213"/>
                    <a:pt x="25" y="269"/>
                    <a:pt x="44" y="321"/>
                  </a:cubicBezTo>
                  <a:cubicBezTo>
                    <a:pt x="59" y="370"/>
                    <a:pt x="71" y="419"/>
                    <a:pt x="86" y="468"/>
                  </a:cubicBezTo>
                  <a:cubicBezTo>
                    <a:pt x="111" y="555"/>
                    <a:pt x="133" y="642"/>
                    <a:pt x="154" y="729"/>
                  </a:cubicBezTo>
                  <a:cubicBezTo>
                    <a:pt x="168" y="801"/>
                    <a:pt x="181" y="869"/>
                    <a:pt x="192" y="938"/>
                  </a:cubicBezTo>
                  <a:cubicBezTo>
                    <a:pt x="203" y="1013"/>
                    <a:pt x="211" y="1086"/>
                    <a:pt x="220" y="1160"/>
                  </a:cubicBezTo>
                  <a:cubicBezTo>
                    <a:pt x="223" y="1212"/>
                    <a:pt x="227" y="1264"/>
                    <a:pt x="228" y="1317"/>
                  </a:cubicBezTo>
                  <a:cubicBezTo>
                    <a:pt x="230" y="1393"/>
                    <a:pt x="228" y="1469"/>
                    <a:pt x="227" y="1545"/>
                  </a:cubicBezTo>
                  <a:cubicBezTo>
                    <a:pt x="223" y="1616"/>
                    <a:pt x="290" y="1674"/>
                    <a:pt x="358" y="1674"/>
                  </a:cubicBezTo>
                  <a:lnTo>
                    <a:pt x="361" y="1674"/>
                  </a:lnTo>
                  <a:cubicBezTo>
                    <a:pt x="432" y="1673"/>
                    <a:pt x="489" y="1613"/>
                    <a:pt x="489" y="1541"/>
                  </a:cubicBezTo>
                  <a:cubicBezTo>
                    <a:pt x="491" y="1409"/>
                    <a:pt x="488" y="1277"/>
                    <a:pt x="478" y="1146"/>
                  </a:cubicBezTo>
                  <a:cubicBezTo>
                    <a:pt x="475" y="1090"/>
                    <a:pt x="469" y="1033"/>
                    <a:pt x="461" y="978"/>
                  </a:cubicBezTo>
                  <a:cubicBezTo>
                    <a:pt x="453" y="926"/>
                    <a:pt x="448" y="873"/>
                    <a:pt x="439" y="821"/>
                  </a:cubicBezTo>
                  <a:cubicBezTo>
                    <a:pt x="415" y="704"/>
                    <a:pt x="391" y="587"/>
                    <a:pt x="361" y="471"/>
                  </a:cubicBezTo>
                  <a:cubicBezTo>
                    <a:pt x="333" y="364"/>
                    <a:pt x="302" y="256"/>
                    <a:pt x="277" y="145"/>
                  </a:cubicBezTo>
                  <a:cubicBezTo>
                    <a:pt x="276" y="139"/>
                    <a:pt x="274" y="133"/>
                    <a:pt x="274" y="126"/>
                  </a:cubicBezTo>
                  <a:lnTo>
                    <a:pt x="274" y="129"/>
                  </a:lnTo>
                  <a:cubicBezTo>
                    <a:pt x="271" y="90"/>
                    <a:pt x="252" y="53"/>
                    <a:pt x="222" y="28"/>
                  </a:cubicBezTo>
                  <a:cubicBezTo>
                    <a:pt x="197" y="9"/>
                    <a:pt x="168" y="0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49" name="Google Shape;9449;p18"/>
            <p:cNvSpPr/>
            <p:nvPr/>
          </p:nvSpPr>
          <p:spPr>
            <a:xfrm>
              <a:off x="3080150" y="3484425"/>
              <a:ext cx="12025" cy="36400"/>
            </a:xfrm>
            <a:custGeom>
              <a:avLst/>
              <a:gdLst/>
              <a:ahLst/>
              <a:cxnLst/>
              <a:rect l="l" t="t" r="r" b="b"/>
              <a:pathLst>
                <a:path w="481" h="1456" extrusionOk="0">
                  <a:moveTo>
                    <a:pt x="329" y="1"/>
                  </a:moveTo>
                  <a:cubicBezTo>
                    <a:pt x="274" y="1"/>
                    <a:pt x="218" y="32"/>
                    <a:pt x="200" y="86"/>
                  </a:cubicBezTo>
                  <a:cubicBezTo>
                    <a:pt x="166" y="188"/>
                    <a:pt x="140" y="292"/>
                    <a:pt x="116" y="398"/>
                  </a:cubicBezTo>
                  <a:cubicBezTo>
                    <a:pt x="96" y="496"/>
                    <a:pt x="82" y="598"/>
                    <a:pt x="74" y="699"/>
                  </a:cubicBezTo>
                  <a:cubicBezTo>
                    <a:pt x="64" y="795"/>
                    <a:pt x="58" y="894"/>
                    <a:pt x="48" y="990"/>
                  </a:cubicBezTo>
                  <a:cubicBezTo>
                    <a:pt x="37" y="1095"/>
                    <a:pt x="23" y="1201"/>
                    <a:pt x="9" y="1307"/>
                  </a:cubicBezTo>
                  <a:cubicBezTo>
                    <a:pt x="1" y="1380"/>
                    <a:pt x="53" y="1444"/>
                    <a:pt x="126" y="1454"/>
                  </a:cubicBezTo>
                  <a:cubicBezTo>
                    <a:pt x="131" y="1456"/>
                    <a:pt x="135" y="1456"/>
                    <a:pt x="142" y="1456"/>
                  </a:cubicBezTo>
                  <a:cubicBezTo>
                    <a:pt x="208" y="1456"/>
                    <a:pt x="265" y="1405"/>
                    <a:pt x="275" y="1337"/>
                  </a:cubicBezTo>
                  <a:cubicBezTo>
                    <a:pt x="306" y="1077"/>
                    <a:pt x="322" y="814"/>
                    <a:pt x="355" y="553"/>
                  </a:cubicBezTo>
                  <a:cubicBezTo>
                    <a:pt x="368" y="495"/>
                    <a:pt x="381" y="434"/>
                    <a:pt x="395" y="376"/>
                  </a:cubicBezTo>
                  <a:cubicBezTo>
                    <a:pt x="407" y="327"/>
                    <a:pt x="424" y="278"/>
                    <a:pt x="439" y="229"/>
                  </a:cubicBezTo>
                  <a:lnTo>
                    <a:pt x="439" y="229"/>
                  </a:lnTo>
                  <a:cubicBezTo>
                    <a:pt x="439" y="229"/>
                    <a:pt x="439" y="230"/>
                    <a:pt x="439" y="230"/>
                  </a:cubicBezTo>
                  <a:cubicBezTo>
                    <a:pt x="444" y="216"/>
                    <a:pt x="449" y="202"/>
                    <a:pt x="454" y="189"/>
                  </a:cubicBezTo>
                  <a:cubicBezTo>
                    <a:pt x="481" y="119"/>
                    <a:pt x="447" y="40"/>
                    <a:pt x="379" y="10"/>
                  </a:cubicBezTo>
                  <a:cubicBezTo>
                    <a:pt x="363" y="4"/>
                    <a:pt x="346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0" name="Google Shape;9450;p18"/>
            <p:cNvSpPr/>
            <p:nvPr/>
          </p:nvSpPr>
          <p:spPr>
            <a:xfrm>
              <a:off x="3048700" y="3474550"/>
              <a:ext cx="95675" cy="27400"/>
            </a:xfrm>
            <a:custGeom>
              <a:avLst/>
              <a:gdLst/>
              <a:ahLst/>
              <a:cxnLst/>
              <a:rect l="l" t="t" r="r" b="b"/>
              <a:pathLst>
                <a:path w="3827" h="1096" extrusionOk="0">
                  <a:moveTo>
                    <a:pt x="3704" y="1"/>
                  </a:moveTo>
                  <a:cubicBezTo>
                    <a:pt x="3699" y="1"/>
                    <a:pt x="3694" y="1"/>
                    <a:pt x="3689" y="2"/>
                  </a:cubicBezTo>
                  <a:cubicBezTo>
                    <a:pt x="3439" y="27"/>
                    <a:pt x="3190" y="51"/>
                    <a:pt x="2942" y="76"/>
                  </a:cubicBezTo>
                  <a:lnTo>
                    <a:pt x="2650" y="104"/>
                  </a:lnTo>
                  <a:cubicBezTo>
                    <a:pt x="2609" y="109"/>
                    <a:pt x="2566" y="112"/>
                    <a:pt x="2525" y="117"/>
                  </a:cubicBezTo>
                  <a:lnTo>
                    <a:pt x="2058" y="177"/>
                  </a:lnTo>
                  <a:cubicBezTo>
                    <a:pt x="1987" y="187"/>
                    <a:pt x="1916" y="196"/>
                    <a:pt x="1846" y="206"/>
                  </a:cubicBezTo>
                  <a:cubicBezTo>
                    <a:pt x="1794" y="212"/>
                    <a:pt x="1743" y="225"/>
                    <a:pt x="1693" y="234"/>
                  </a:cubicBezTo>
                  <a:cubicBezTo>
                    <a:pt x="1547" y="263"/>
                    <a:pt x="1400" y="294"/>
                    <a:pt x="1254" y="326"/>
                  </a:cubicBezTo>
                  <a:lnTo>
                    <a:pt x="1265" y="323"/>
                  </a:lnTo>
                  <a:lnTo>
                    <a:pt x="1265" y="323"/>
                  </a:lnTo>
                  <a:cubicBezTo>
                    <a:pt x="1091" y="361"/>
                    <a:pt x="919" y="405"/>
                    <a:pt x="746" y="450"/>
                  </a:cubicBezTo>
                  <a:cubicBezTo>
                    <a:pt x="675" y="469"/>
                    <a:pt x="604" y="488"/>
                    <a:pt x="534" y="510"/>
                  </a:cubicBezTo>
                  <a:cubicBezTo>
                    <a:pt x="474" y="527"/>
                    <a:pt x="415" y="548"/>
                    <a:pt x="357" y="567"/>
                  </a:cubicBezTo>
                  <a:cubicBezTo>
                    <a:pt x="309" y="581"/>
                    <a:pt x="265" y="598"/>
                    <a:pt x="220" y="617"/>
                  </a:cubicBezTo>
                  <a:cubicBezTo>
                    <a:pt x="135" y="657"/>
                    <a:pt x="35" y="714"/>
                    <a:pt x="10" y="810"/>
                  </a:cubicBezTo>
                  <a:cubicBezTo>
                    <a:pt x="4" y="833"/>
                    <a:pt x="0" y="853"/>
                    <a:pt x="0" y="875"/>
                  </a:cubicBezTo>
                  <a:cubicBezTo>
                    <a:pt x="2" y="896"/>
                    <a:pt x="5" y="917"/>
                    <a:pt x="10" y="936"/>
                  </a:cubicBezTo>
                  <a:cubicBezTo>
                    <a:pt x="16" y="958"/>
                    <a:pt x="23" y="978"/>
                    <a:pt x="29" y="999"/>
                  </a:cubicBezTo>
                  <a:cubicBezTo>
                    <a:pt x="46" y="1056"/>
                    <a:pt x="100" y="1095"/>
                    <a:pt x="160" y="1095"/>
                  </a:cubicBezTo>
                  <a:cubicBezTo>
                    <a:pt x="173" y="1095"/>
                    <a:pt x="186" y="1094"/>
                    <a:pt x="198" y="1091"/>
                  </a:cubicBezTo>
                  <a:cubicBezTo>
                    <a:pt x="266" y="1072"/>
                    <a:pt x="315" y="993"/>
                    <a:pt x="292" y="921"/>
                  </a:cubicBezTo>
                  <a:cubicBezTo>
                    <a:pt x="289" y="910"/>
                    <a:pt x="284" y="899"/>
                    <a:pt x="281" y="888"/>
                  </a:cubicBezTo>
                  <a:cubicBezTo>
                    <a:pt x="292" y="880"/>
                    <a:pt x="303" y="874"/>
                    <a:pt x="314" y="867"/>
                  </a:cubicBezTo>
                  <a:cubicBezTo>
                    <a:pt x="344" y="853"/>
                    <a:pt x="374" y="842"/>
                    <a:pt x="406" y="829"/>
                  </a:cubicBezTo>
                  <a:lnTo>
                    <a:pt x="406" y="829"/>
                  </a:lnTo>
                  <a:lnTo>
                    <a:pt x="399" y="833"/>
                  </a:lnTo>
                  <a:cubicBezTo>
                    <a:pt x="442" y="817"/>
                    <a:pt x="486" y="803"/>
                    <a:pt x="529" y="787"/>
                  </a:cubicBezTo>
                  <a:lnTo>
                    <a:pt x="529" y="787"/>
                  </a:lnTo>
                  <a:lnTo>
                    <a:pt x="513" y="791"/>
                  </a:lnTo>
                  <a:cubicBezTo>
                    <a:pt x="705" y="725"/>
                    <a:pt x="903" y="673"/>
                    <a:pt x="1099" y="624"/>
                  </a:cubicBezTo>
                  <a:cubicBezTo>
                    <a:pt x="1249" y="584"/>
                    <a:pt x="1401" y="549"/>
                    <a:pt x="1553" y="511"/>
                  </a:cubicBezTo>
                  <a:cubicBezTo>
                    <a:pt x="1658" y="489"/>
                    <a:pt x="1764" y="467"/>
                    <a:pt x="1870" y="445"/>
                  </a:cubicBezTo>
                  <a:cubicBezTo>
                    <a:pt x="2009" y="426"/>
                    <a:pt x="2149" y="407"/>
                    <a:pt x="2288" y="386"/>
                  </a:cubicBezTo>
                  <a:cubicBezTo>
                    <a:pt x="2389" y="372"/>
                    <a:pt x="2490" y="356"/>
                    <a:pt x="2593" y="345"/>
                  </a:cubicBezTo>
                  <a:lnTo>
                    <a:pt x="3722" y="226"/>
                  </a:lnTo>
                  <a:cubicBezTo>
                    <a:pt x="3784" y="218"/>
                    <a:pt x="3827" y="160"/>
                    <a:pt x="3817" y="98"/>
                  </a:cubicBezTo>
                  <a:cubicBezTo>
                    <a:pt x="3810" y="41"/>
                    <a:pt x="3760" y="1"/>
                    <a:pt x="3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1" name="Google Shape;9451;p18"/>
            <p:cNvSpPr/>
            <p:nvPr/>
          </p:nvSpPr>
          <p:spPr>
            <a:xfrm>
              <a:off x="3084200" y="3483325"/>
              <a:ext cx="59900" cy="89775"/>
            </a:xfrm>
            <a:custGeom>
              <a:avLst/>
              <a:gdLst/>
              <a:ahLst/>
              <a:cxnLst/>
              <a:rect l="l" t="t" r="r" b="b"/>
              <a:pathLst>
                <a:path w="2396" h="3591" extrusionOk="0">
                  <a:moveTo>
                    <a:pt x="184" y="3182"/>
                  </a:moveTo>
                  <a:lnTo>
                    <a:pt x="181" y="3185"/>
                  </a:lnTo>
                  <a:lnTo>
                    <a:pt x="184" y="3182"/>
                  </a:lnTo>
                  <a:close/>
                  <a:moveTo>
                    <a:pt x="2244" y="1"/>
                  </a:moveTo>
                  <a:cubicBezTo>
                    <a:pt x="2184" y="1"/>
                    <a:pt x="2128" y="42"/>
                    <a:pt x="2112" y="103"/>
                  </a:cubicBezTo>
                  <a:cubicBezTo>
                    <a:pt x="2110" y="113"/>
                    <a:pt x="2107" y="122"/>
                    <a:pt x="2104" y="132"/>
                  </a:cubicBezTo>
                  <a:cubicBezTo>
                    <a:pt x="2060" y="258"/>
                    <a:pt x="2009" y="384"/>
                    <a:pt x="1955" y="507"/>
                  </a:cubicBezTo>
                  <a:cubicBezTo>
                    <a:pt x="1928" y="569"/>
                    <a:pt x="1902" y="630"/>
                    <a:pt x="1873" y="692"/>
                  </a:cubicBezTo>
                  <a:cubicBezTo>
                    <a:pt x="1840" y="760"/>
                    <a:pt x="1807" y="828"/>
                    <a:pt x="1773" y="898"/>
                  </a:cubicBezTo>
                  <a:cubicBezTo>
                    <a:pt x="1724" y="988"/>
                    <a:pt x="1675" y="1080"/>
                    <a:pt x="1626" y="1172"/>
                  </a:cubicBezTo>
                  <a:cubicBezTo>
                    <a:pt x="1590" y="1241"/>
                    <a:pt x="1547" y="1308"/>
                    <a:pt x="1507" y="1374"/>
                  </a:cubicBezTo>
                  <a:cubicBezTo>
                    <a:pt x="1419" y="1523"/>
                    <a:pt x="1325" y="1672"/>
                    <a:pt x="1230" y="1818"/>
                  </a:cubicBezTo>
                  <a:lnTo>
                    <a:pt x="1227" y="1822"/>
                  </a:lnTo>
                  <a:cubicBezTo>
                    <a:pt x="1142" y="1946"/>
                    <a:pt x="1056" y="2071"/>
                    <a:pt x="969" y="2191"/>
                  </a:cubicBezTo>
                  <a:cubicBezTo>
                    <a:pt x="882" y="2310"/>
                    <a:pt x="793" y="2427"/>
                    <a:pt x="703" y="2544"/>
                  </a:cubicBezTo>
                  <a:cubicBezTo>
                    <a:pt x="629" y="2642"/>
                    <a:pt x="551" y="2737"/>
                    <a:pt x="474" y="2832"/>
                  </a:cubicBezTo>
                  <a:cubicBezTo>
                    <a:pt x="386" y="2942"/>
                    <a:pt x="296" y="3052"/>
                    <a:pt x="204" y="3160"/>
                  </a:cubicBezTo>
                  <a:lnTo>
                    <a:pt x="204" y="3160"/>
                  </a:lnTo>
                  <a:lnTo>
                    <a:pt x="192" y="3173"/>
                  </a:lnTo>
                  <a:cubicBezTo>
                    <a:pt x="189" y="3175"/>
                    <a:pt x="188" y="3178"/>
                    <a:pt x="185" y="3181"/>
                  </a:cubicBezTo>
                  <a:lnTo>
                    <a:pt x="185" y="3181"/>
                  </a:lnTo>
                  <a:cubicBezTo>
                    <a:pt x="186" y="3181"/>
                    <a:pt x="186" y="3181"/>
                    <a:pt x="186" y="3181"/>
                  </a:cubicBezTo>
                  <a:lnTo>
                    <a:pt x="186" y="3181"/>
                  </a:lnTo>
                  <a:lnTo>
                    <a:pt x="184" y="3182"/>
                  </a:lnTo>
                  <a:lnTo>
                    <a:pt x="184" y="3182"/>
                  </a:lnTo>
                  <a:cubicBezTo>
                    <a:pt x="185" y="3182"/>
                    <a:pt x="185" y="3181"/>
                    <a:pt x="185" y="3181"/>
                  </a:cubicBezTo>
                  <a:lnTo>
                    <a:pt x="185" y="3181"/>
                  </a:lnTo>
                  <a:cubicBezTo>
                    <a:pt x="185" y="3181"/>
                    <a:pt x="184" y="3181"/>
                    <a:pt x="184" y="3182"/>
                  </a:cubicBezTo>
                  <a:cubicBezTo>
                    <a:pt x="159" y="3211"/>
                    <a:pt x="133" y="3239"/>
                    <a:pt x="110" y="3268"/>
                  </a:cubicBezTo>
                  <a:cubicBezTo>
                    <a:pt x="86" y="3290"/>
                    <a:pt x="65" y="3314"/>
                    <a:pt x="46" y="3341"/>
                  </a:cubicBezTo>
                  <a:cubicBezTo>
                    <a:pt x="27" y="3371"/>
                    <a:pt x="16" y="3405"/>
                    <a:pt x="13" y="3442"/>
                  </a:cubicBezTo>
                  <a:cubicBezTo>
                    <a:pt x="0" y="3515"/>
                    <a:pt x="61" y="3581"/>
                    <a:pt x="130" y="3589"/>
                  </a:cubicBezTo>
                  <a:cubicBezTo>
                    <a:pt x="135" y="3591"/>
                    <a:pt x="141" y="3591"/>
                    <a:pt x="148" y="3591"/>
                  </a:cubicBezTo>
                  <a:cubicBezTo>
                    <a:pt x="216" y="3589"/>
                    <a:pt x="273" y="3538"/>
                    <a:pt x="281" y="3472"/>
                  </a:cubicBezTo>
                  <a:lnTo>
                    <a:pt x="281" y="3467"/>
                  </a:lnTo>
                  <a:cubicBezTo>
                    <a:pt x="339" y="3391"/>
                    <a:pt x="398" y="3312"/>
                    <a:pt x="458" y="3236"/>
                  </a:cubicBezTo>
                  <a:cubicBezTo>
                    <a:pt x="515" y="3165"/>
                    <a:pt x="572" y="3094"/>
                    <a:pt x="629" y="3022"/>
                  </a:cubicBezTo>
                  <a:cubicBezTo>
                    <a:pt x="797" y="2810"/>
                    <a:pt x="968" y="2601"/>
                    <a:pt x="1129" y="2383"/>
                  </a:cubicBezTo>
                  <a:cubicBezTo>
                    <a:pt x="1177" y="2320"/>
                    <a:pt x="1224" y="2255"/>
                    <a:pt x="1272" y="2190"/>
                  </a:cubicBezTo>
                  <a:cubicBezTo>
                    <a:pt x="1316" y="2128"/>
                    <a:pt x="1359" y="2066"/>
                    <a:pt x="1401" y="2003"/>
                  </a:cubicBezTo>
                  <a:cubicBezTo>
                    <a:pt x="1476" y="1895"/>
                    <a:pt x="1547" y="1784"/>
                    <a:pt x="1620" y="1675"/>
                  </a:cubicBezTo>
                  <a:cubicBezTo>
                    <a:pt x="1653" y="1625"/>
                    <a:pt x="1683" y="1572"/>
                    <a:pt x="1715" y="1520"/>
                  </a:cubicBezTo>
                  <a:cubicBezTo>
                    <a:pt x="1751" y="1458"/>
                    <a:pt x="1789" y="1398"/>
                    <a:pt x="1827" y="1336"/>
                  </a:cubicBezTo>
                  <a:cubicBezTo>
                    <a:pt x="1857" y="1286"/>
                    <a:pt x="1884" y="1232"/>
                    <a:pt x="1913" y="1180"/>
                  </a:cubicBezTo>
                  <a:cubicBezTo>
                    <a:pt x="1943" y="1128"/>
                    <a:pt x="1973" y="1075"/>
                    <a:pt x="2000" y="1021"/>
                  </a:cubicBezTo>
                  <a:lnTo>
                    <a:pt x="2000" y="1023"/>
                  </a:lnTo>
                  <a:cubicBezTo>
                    <a:pt x="2039" y="941"/>
                    <a:pt x="2080" y="858"/>
                    <a:pt x="2122" y="775"/>
                  </a:cubicBezTo>
                  <a:cubicBezTo>
                    <a:pt x="2156" y="703"/>
                    <a:pt x="2188" y="629"/>
                    <a:pt x="2221" y="556"/>
                  </a:cubicBezTo>
                  <a:cubicBezTo>
                    <a:pt x="2248" y="496"/>
                    <a:pt x="2275" y="433"/>
                    <a:pt x="2300" y="371"/>
                  </a:cubicBezTo>
                  <a:cubicBezTo>
                    <a:pt x="2327" y="306"/>
                    <a:pt x="2356" y="239"/>
                    <a:pt x="2376" y="171"/>
                  </a:cubicBezTo>
                  <a:cubicBezTo>
                    <a:pt x="2395" y="99"/>
                    <a:pt x="2351" y="24"/>
                    <a:pt x="2278" y="5"/>
                  </a:cubicBezTo>
                  <a:cubicBezTo>
                    <a:pt x="2267" y="2"/>
                    <a:pt x="2255" y="1"/>
                    <a:pt x="2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2" name="Google Shape;9452;p18"/>
            <p:cNvSpPr/>
            <p:nvPr/>
          </p:nvSpPr>
          <p:spPr>
            <a:xfrm>
              <a:off x="3127175" y="3520325"/>
              <a:ext cx="29350" cy="58250"/>
            </a:xfrm>
            <a:custGeom>
              <a:avLst/>
              <a:gdLst/>
              <a:ahLst/>
              <a:cxnLst/>
              <a:rect l="l" t="t" r="r" b="b"/>
              <a:pathLst>
                <a:path w="1174" h="2330" extrusionOk="0">
                  <a:moveTo>
                    <a:pt x="667" y="1060"/>
                  </a:moveTo>
                  <a:cubicBezTo>
                    <a:pt x="684" y="1061"/>
                    <a:pt x="702" y="1063"/>
                    <a:pt x="719" y="1066"/>
                  </a:cubicBezTo>
                  <a:cubicBezTo>
                    <a:pt x="730" y="1069"/>
                    <a:pt x="740" y="1071"/>
                    <a:pt x="749" y="1074"/>
                  </a:cubicBezTo>
                  <a:cubicBezTo>
                    <a:pt x="767" y="1080"/>
                    <a:pt x="782" y="1086"/>
                    <a:pt x="798" y="1094"/>
                  </a:cubicBezTo>
                  <a:cubicBezTo>
                    <a:pt x="806" y="1098"/>
                    <a:pt x="813" y="1102"/>
                    <a:pt x="819" y="1105"/>
                  </a:cubicBezTo>
                  <a:cubicBezTo>
                    <a:pt x="825" y="1110"/>
                    <a:pt x="831" y="1114"/>
                    <a:pt x="837" y="1119"/>
                  </a:cubicBezTo>
                  <a:lnTo>
                    <a:pt x="837" y="1119"/>
                  </a:lnTo>
                  <a:cubicBezTo>
                    <a:pt x="842" y="1124"/>
                    <a:pt x="847" y="1129"/>
                    <a:pt x="852" y="1134"/>
                  </a:cubicBezTo>
                  <a:lnTo>
                    <a:pt x="858" y="1142"/>
                  </a:lnTo>
                  <a:lnTo>
                    <a:pt x="863" y="1150"/>
                  </a:lnTo>
                  <a:cubicBezTo>
                    <a:pt x="866" y="1156"/>
                    <a:pt x="870" y="1164"/>
                    <a:pt x="873" y="1170"/>
                  </a:cubicBezTo>
                  <a:cubicBezTo>
                    <a:pt x="881" y="1196"/>
                    <a:pt x="889" y="1219"/>
                    <a:pt x="895" y="1245"/>
                  </a:cubicBezTo>
                  <a:cubicBezTo>
                    <a:pt x="898" y="1262"/>
                    <a:pt x="900" y="1280"/>
                    <a:pt x="901" y="1297"/>
                  </a:cubicBezTo>
                  <a:cubicBezTo>
                    <a:pt x="903" y="1316"/>
                    <a:pt x="903" y="1337"/>
                    <a:pt x="903" y="1356"/>
                  </a:cubicBezTo>
                  <a:cubicBezTo>
                    <a:pt x="901" y="1370"/>
                    <a:pt x="900" y="1386"/>
                    <a:pt x="898" y="1400"/>
                  </a:cubicBezTo>
                  <a:cubicBezTo>
                    <a:pt x="893" y="1417"/>
                    <a:pt x="889" y="1435"/>
                    <a:pt x="882" y="1452"/>
                  </a:cubicBezTo>
                  <a:cubicBezTo>
                    <a:pt x="871" y="1485"/>
                    <a:pt x="860" y="1515"/>
                    <a:pt x="846" y="1547"/>
                  </a:cubicBezTo>
                  <a:cubicBezTo>
                    <a:pt x="820" y="1598"/>
                    <a:pt x="792" y="1647"/>
                    <a:pt x="760" y="1694"/>
                  </a:cubicBezTo>
                  <a:lnTo>
                    <a:pt x="752" y="1705"/>
                  </a:lnTo>
                  <a:lnTo>
                    <a:pt x="752" y="1705"/>
                  </a:lnTo>
                  <a:lnTo>
                    <a:pt x="759" y="1697"/>
                  </a:lnTo>
                  <a:lnTo>
                    <a:pt x="759" y="1697"/>
                  </a:lnTo>
                  <a:cubicBezTo>
                    <a:pt x="700" y="1783"/>
                    <a:pt x="638" y="1867"/>
                    <a:pt x="574" y="1944"/>
                  </a:cubicBezTo>
                  <a:lnTo>
                    <a:pt x="585" y="1933"/>
                  </a:lnTo>
                  <a:lnTo>
                    <a:pt x="585" y="1933"/>
                  </a:lnTo>
                  <a:cubicBezTo>
                    <a:pt x="561" y="1959"/>
                    <a:pt x="537" y="1984"/>
                    <a:pt x="512" y="2008"/>
                  </a:cubicBezTo>
                  <a:cubicBezTo>
                    <a:pt x="494" y="2022"/>
                    <a:pt x="477" y="2035"/>
                    <a:pt x="460" y="2049"/>
                  </a:cubicBezTo>
                  <a:cubicBezTo>
                    <a:pt x="453" y="2052"/>
                    <a:pt x="447" y="2057"/>
                    <a:pt x="441" y="2060"/>
                  </a:cubicBezTo>
                  <a:lnTo>
                    <a:pt x="429" y="2065"/>
                  </a:lnTo>
                  <a:lnTo>
                    <a:pt x="422" y="2066"/>
                  </a:lnTo>
                  <a:lnTo>
                    <a:pt x="409" y="2068"/>
                  </a:lnTo>
                  <a:lnTo>
                    <a:pt x="385" y="2068"/>
                  </a:lnTo>
                  <a:cubicBezTo>
                    <a:pt x="376" y="2066"/>
                    <a:pt x="368" y="2066"/>
                    <a:pt x="358" y="2065"/>
                  </a:cubicBezTo>
                  <a:lnTo>
                    <a:pt x="347" y="2062"/>
                  </a:lnTo>
                  <a:lnTo>
                    <a:pt x="336" y="2057"/>
                  </a:lnTo>
                  <a:lnTo>
                    <a:pt x="323" y="2049"/>
                  </a:lnTo>
                  <a:lnTo>
                    <a:pt x="312" y="2041"/>
                  </a:lnTo>
                  <a:lnTo>
                    <a:pt x="304" y="2033"/>
                  </a:lnTo>
                  <a:lnTo>
                    <a:pt x="301" y="2028"/>
                  </a:lnTo>
                  <a:lnTo>
                    <a:pt x="297" y="2024"/>
                  </a:lnTo>
                  <a:cubicBezTo>
                    <a:pt x="294" y="2016"/>
                    <a:pt x="291" y="2010"/>
                    <a:pt x="289" y="2003"/>
                  </a:cubicBezTo>
                  <a:lnTo>
                    <a:pt x="289" y="2003"/>
                  </a:lnTo>
                  <a:cubicBezTo>
                    <a:pt x="289" y="2004"/>
                    <a:pt x="290" y="2004"/>
                    <a:pt x="290" y="2005"/>
                  </a:cubicBezTo>
                  <a:cubicBezTo>
                    <a:pt x="284" y="1989"/>
                    <a:pt x="279" y="1973"/>
                    <a:pt x="276" y="1956"/>
                  </a:cubicBezTo>
                  <a:cubicBezTo>
                    <a:pt x="271" y="1929"/>
                    <a:pt x="268" y="1902"/>
                    <a:pt x="265" y="1875"/>
                  </a:cubicBezTo>
                  <a:cubicBezTo>
                    <a:pt x="262" y="1829"/>
                    <a:pt x="262" y="1781"/>
                    <a:pt x="263" y="1734"/>
                  </a:cubicBezTo>
                  <a:cubicBezTo>
                    <a:pt x="270" y="1647"/>
                    <a:pt x="279" y="1560"/>
                    <a:pt x="295" y="1473"/>
                  </a:cubicBezTo>
                  <a:cubicBezTo>
                    <a:pt x="322" y="1344"/>
                    <a:pt x="355" y="1218"/>
                    <a:pt x="396" y="1093"/>
                  </a:cubicBezTo>
                  <a:cubicBezTo>
                    <a:pt x="418" y="1108"/>
                    <a:pt x="443" y="1115"/>
                    <a:pt x="469" y="1115"/>
                  </a:cubicBezTo>
                  <a:cubicBezTo>
                    <a:pt x="491" y="1115"/>
                    <a:pt x="514" y="1109"/>
                    <a:pt x="534" y="1098"/>
                  </a:cubicBezTo>
                  <a:cubicBezTo>
                    <a:pt x="548" y="1091"/>
                    <a:pt x="561" y="1083"/>
                    <a:pt x="574" y="1077"/>
                  </a:cubicBezTo>
                  <a:lnTo>
                    <a:pt x="585" y="1072"/>
                  </a:lnTo>
                  <a:cubicBezTo>
                    <a:pt x="596" y="1069"/>
                    <a:pt x="608" y="1064"/>
                    <a:pt x="616" y="1063"/>
                  </a:cubicBezTo>
                  <a:cubicBezTo>
                    <a:pt x="624" y="1063"/>
                    <a:pt x="631" y="1060"/>
                    <a:pt x="640" y="1060"/>
                  </a:cubicBezTo>
                  <a:close/>
                  <a:moveTo>
                    <a:pt x="847" y="1"/>
                  </a:moveTo>
                  <a:cubicBezTo>
                    <a:pt x="807" y="1"/>
                    <a:pt x="766" y="16"/>
                    <a:pt x="730" y="32"/>
                  </a:cubicBezTo>
                  <a:cubicBezTo>
                    <a:pt x="686" y="53"/>
                    <a:pt x="646" y="81"/>
                    <a:pt x="612" y="116"/>
                  </a:cubicBezTo>
                  <a:cubicBezTo>
                    <a:pt x="526" y="200"/>
                    <a:pt x="455" y="297"/>
                    <a:pt x="401" y="404"/>
                  </a:cubicBezTo>
                  <a:cubicBezTo>
                    <a:pt x="346" y="510"/>
                    <a:pt x="295" y="619"/>
                    <a:pt x="252" y="732"/>
                  </a:cubicBezTo>
                  <a:cubicBezTo>
                    <a:pt x="179" y="917"/>
                    <a:pt x="119" y="1105"/>
                    <a:pt x="73" y="1299"/>
                  </a:cubicBezTo>
                  <a:cubicBezTo>
                    <a:pt x="31" y="1485"/>
                    <a:pt x="0" y="1678"/>
                    <a:pt x="10" y="1870"/>
                  </a:cubicBezTo>
                  <a:cubicBezTo>
                    <a:pt x="12" y="1919"/>
                    <a:pt x="18" y="1968"/>
                    <a:pt x="27" y="2017"/>
                  </a:cubicBezTo>
                  <a:cubicBezTo>
                    <a:pt x="34" y="2055"/>
                    <a:pt x="45" y="2092"/>
                    <a:pt x="61" y="2128"/>
                  </a:cubicBezTo>
                  <a:cubicBezTo>
                    <a:pt x="75" y="2161"/>
                    <a:pt x="95" y="2191"/>
                    <a:pt x="121" y="2218"/>
                  </a:cubicBezTo>
                  <a:cubicBezTo>
                    <a:pt x="149" y="2247"/>
                    <a:pt x="183" y="2271"/>
                    <a:pt x="217" y="2291"/>
                  </a:cubicBezTo>
                  <a:cubicBezTo>
                    <a:pt x="267" y="2315"/>
                    <a:pt x="322" y="2329"/>
                    <a:pt x="378" y="2329"/>
                  </a:cubicBezTo>
                  <a:cubicBezTo>
                    <a:pt x="381" y="2329"/>
                    <a:pt x="384" y="2329"/>
                    <a:pt x="387" y="2329"/>
                  </a:cubicBezTo>
                  <a:cubicBezTo>
                    <a:pt x="410" y="2329"/>
                    <a:pt x="434" y="2328"/>
                    <a:pt x="458" y="2324"/>
                  </a:cubicBezTo>
                  <a:cubicBezTo>
                    <a:pt x="532" y="2313"/>
                    <a:pt x="602" y="2271"/>
                    <a:pt x="657" y="2221"/>
                  </a:cubicBezTo>
                  <a:cubicBezTo>
                    <a:pt x="729" y="2157"/>
                    <a:pt x="794" y="2085"/>
                    <a:pt x="851" y="2006"/>
                  </a:cubicBezTo>
                  <a:cubicBezTo>
                    <a:pt x="908" y="1930"/>
                    <a:pt x="961" y="1851"/>
                    <a:pt x="1010" y="1769"/>
                  </a:cubicBezTo>
                  <a:cubicBezTo>
                    <a:pt x="1104" y="1609"/>
                    <a:pt x="1173" y="1432"/>
                    <a:pt x="1150" y="1245"/>
                  </a:cubicBezTo>
                  <a:cubicBezTo>
                    <a:pt x="1142" y="1194"/>
                    <a:pt x="1131" y="1143"/>
                    <a:pt x="1113" y="1094"/>
                  </a:cubicBezTo>
                  <a:cubicBezTo>
                    <a:pt x="1102" y="1058"/>
                    <a:pt x="1085" y="1022"/>
                    <a:pt x="1063" y="990"/>
                  </a:cubicBezTo>
                  <a:cubicBezTo>
                    <a:pt x="1014" y="930"/>
                    <a:pt x="952" y="882"/>
                    <a:pt x="881" y="852"/>
                  </a:cubicBezTo>
                  <a:cubicBezTo>
                    <a:pt x="809" y="820"/>
                    <a:pt x="733" y="805"/>
                    <a:pt x="655" y="805"/>
                  </a:cubicBezTo>
                  <a:cubicBezTo>
                    <a:pt x="641" y="805"/>
                    <a:pt x="627" y="805"/>
                    <a:pt x="613" y="806"/>
                  </a:cubicBezTo>
                  <a:cubicBezTo>
                    <a:pt x="575" y="809"/>
                    <a:pt x="537" y="817"/>
                    <a:pt x="501" y="830"/>
                  </a:cubicBezTo>
                  <a:lnTo>
                    <a:pt x="491" y="833"/>
                  </a:lnTo>
                  <a:cubicBezTo>
                    <a:pt x="515" y="775"/>
                    <a:pt x="540" y="718"/>
                    <a:pt x="567" y="661"/>
                  </a:cubicBezTo>
                  <a:cubicBezTo>
                    <a:pt x="567" y="661"/>
                    <a:pt x="567" y="662"/>
                    <a:pt x="567" y="662"/>
                  </a:cubicBezTo>
                  <a:cubicBezTo>
                    <a:pt x="602" y="589"/>
                    <a:pt x="642" y="518"/>
                    <a:pt x="684" y="449"/>
                  </a:cubicBezTo>
                  <a:cubicBezTo>
                    <a:pt x="708" y="415"/>
                    <a:pt x="732" y="382"/>
                    <a:pt x="759" y="350"/>
                  </a:cubicBezTo>
                  <a:cubicBezTo>
                    <a:pt x="771" y="336"/>
                    <a:pt x="786" y="322"/>
                    <a:pt x="800" y="309"/>
                  </a:cubicBezTo>
                  <a:cubicBezTo>
                    <a:pt x="808" y="303"/>
                    <a:pt x="817" y="295"/>
                    <a:pt x="825" y="289"/>
                  </a:cubicBezTo>
                  <a:lnTo>
                    <a:pt x="828" y="289"/>
                  </a:lnTo>
                  <a:cubicBezTo>
                    <a:pt x="857" y="320"/>
                    <a:pt x="891" y="333"/>
                    <a:pt x="925" y="333"/>
                  </a:cubicBezTo>
                  <a:cubicBezTo>
                    <a:pt x="1018" y="333"/>
                    <a:pt x="1104" y="230"/>
                    <a:pt x="1042" y="127"/>
                  </a:cubicBezTo>
                  <a:cubicBezTo>
                    <a:pt x="1029" y="103"/>
                    <a:pt x="1014" y="81"/>
                    <a:pt x="995" y="62"/>
                  </a:cubicBezTo>
                  <a:cubicBezTo>
                    <a:pt x="960" y="27"/>
                    <a:pt x="914" y="7"/>
                    <a:pt x="866" y="2"/>
                  </a:cubicBezTo>
                  <a:cubicBezTo>
                    <a:pt x="860" y="1"/>
                    <a:pt x="853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3" name="Google Shape;9453;p18"/>
            <p:cNvSpPr/>
            <p:nvPr/>
          </p:nvSpPr>
          <p:spPr>
            <a:xfrm>
              <a:off x="3154250" y="3343950"/>
              <a:ext cx="61825" cy="98275"/>
            </a:xfrm>
            <a:custGeom>
              <a:avLst/>
              <a:gdLst/>
              <a:ahLst/>
              <a:cxnLst/>
              <a:rect l="l" t="t" r="r" b="b"/>
              <a:pathLst>
                <a:path w="2473" h="3931" extrusionOk="0">
                  <a:moveTo>
                    <a:pt x="2049" y="784"/>
                  </a:moveTo>
                  <a:cubicBezTo>
                    <a:pt x="2049" y="785"/>
                    <a:pt x="2048" y="785"/>
                    <a:pt x="2048" y="786"/>
                  </a:cubicBezTo>
                  <a:lnTo>
                    <a:pt x="2048" y="786"/>
                  </a:lnTo>
                  <a:cubicBezTo>
                    <a:pt x="2048" y="785"/>
                    <a:pt x="2048" y="785"/>
                    <a:pt x="2049" y="784"/>
                  </a:cubicBezTo>
                  <a:close/>
                  <a:moveTo>
                    <a:pt x="2136" y="556"/>
                  </a:moveTo>
                  <a:cubicBezTo>
                    <a:pt x="2120" y="612"/>
                    <a:pt x="2101" y="666"/>
                    <a:pt x="2084" y="723"/>
                  </a:cubicBezTo>
                  <a:lnTo>
                    <a:pt x="2084" y="723"/>
                  </a:lnTo>
                  <a:cubicBezTo>
                    <a:pt x="2074" y="751"/>
                    <a:pt x="2065" y="781"/>
                    <a:pt x="2056" y="810"/>
                  </a:cubicBezTo>
                  <a:lnTo>
                    <a:pt x="2056" y="810"/>
                  </a:lnTo>
                  <a:cubicBezTo>
                    <a:pt x="2038" y="863"/>
                    <a:pt x="2017" y="918"/>
                    <a:pt x="1996" y="971"/>
                  </a:cubicBezTo>
                  <a:cubicBezTo>
                    <a:pt x="2012" y="909"/>
                    <a:pt x="2029" y="849"/>
                    <a:pt x="2047" y="788"/>
                  </a:cubicBezTo>
                  <a:lnTo>
                    <a:pt x="2047" y="788"/>
                  </a:lnTo>
                  <a:cubicBezTo>
                    <a:pt x="2047" y="789"/>
                    <a:pt x="2047" y="789"/>
                    <a:pt x="2047" y="790"/>
                  </a:cubicBezTo>
                  <a:lnTo>
                    <a:pt x="2050" y="781"/>
                  </a:lnTo>
                  <a:cubicBezTo>
                    <a:pt x="2050" y="777"/>
                    <a:pt x="2052" y="776"/>
                    <a:pt x="2052" y="773"/>
                  </a:cubicBezTo>
                  <a:cubicBezTo>
                    <a:pt x="2052" y="774"/>
                    <a:pt x="2052" y="776"/>
                    <a:pt x="2052" y="777"/>
                  </a:cubicBezTo>
                  <a:cubicBezTo>
                    <a:pt x="2077" y="701"/>
                    <a:pt x="2104" y="629"/>
                    <a:pt x="2136" y="556"/>
                  </a:cubicBezTo>
                  <a:close/>
                  <a:moveTo>
                    <a:pt x="1994" y="1580"/>
                  </a:moveTo>
                  <a:cubicBezTo>
                    <a:pt x="1994" y="1580"/>
                    <a:pt x="1993" y="1581"/>
                    <a:pt x="1993" y="1582"/>
                  </a:cubicBezTo>
                  <a:cubicBezTo>
                    <a:pt x="1993" y="1581"/>
                    <a:pt x="1994" y="1580"/>
                    <a:pt x="1994" y="1580"/>
                  </a:cubicBezTo>
                  <a:close/>
                  <a:moveTo>
                    <a:pt x="1990" y="1589"/>
                  </a:moveTo>
                  <a:cubicBezTo>
                    <a:pt x="1989" y="1592"/>
                    <a:pt x="1987" y="1595"/>
                    <a:pt x="1986" y="1597"/>
                  </a:cubicBezTo>
                  <a:lnTo>
                    <a:pt x="1986" y="1597"/>
                  </a:lnTo>
                  <a:lnTo>
                    <a:pt x="1990" y="1589"/>
                  </a:lnTo>
                  <a:close/>
                  <a:moveTo>
                    <a:pt x="1975" y="1619"/>
                  </a:moveTo>
                  <a:cubicBezTo>
                    <a:pt x="1975" y="1619"/>
                    <a:pt x="1975" y="1620"/>
                    <a:pt x="1974" y="1621"/>
                  </a:cubicBezTo>
                  <a:cubicBezTo>
                    <a:pt x="1975" y="1620"/>
                    <a:pt x="1975" y="1619"/>
                    <a:pt x="1975" y="1619"/>
                  </a:cubicBezTo>
                  <a:close/>
                  <a:moveTo>
                    <a:pt x="1058" y="2352"/>
                  </a:moveTo>
                  <a:cubicBezTo>
                    <a:pt x="1080" y="2354"/>
                    <a:pt x="1100" y="2356"/>
                    <a:pt x="1123" y="2360"/>
                  </a:cubicBezTo>
                  <a:cubicBezTo>
                    <a:pt x="1146" y="2365"/>
                    <a:pt x="1168" y="2371"/>
                    <a:pt x="1191" y="2378"/>
                  </a:cubicBezTo>
                  <a:cubicBezTo>
                    <a:pt x="1206" y="2384"/>
                    <a:pt x="1222" y="2390"/>
                    <a:pt x="1238" y="2397"/>
                  </a:cubicBezTo>
                  <a:cubicBezTo>
                    <a:pt x="1251" y="2405"/>
                    <a:pt x="1263" y="2413"/>
                    <a:pt x="1278" y="2421"/>
                  </a:cubicBezTo>
                  <a:lnTo>
                    <a:pt x="1289" y="2428"/>
                  </a:lnTo>
                  <a:cubicBezTo>
                    <a:pt x="1275" y="2454"/>
                    <a:pt x="1260" y="2478"/>
                    <a:pt x="1246" y="2503"/>
                  </a:cubicBezTo>
                  <a:cubicBezTo>
                    <a:pt x="1219" y="2550"/>
                    <a:pt x="1192" y="2601"/>
                    <a:pt x="1164" y="2650"/>
                  </a:cubicBezTo>
                  <a:cubicBezTo>
                    <a:pt x="1081" y="2783"/>
                    <a:pt x="1001" y="2918"/>
                    <a:pt x="914" y="3047"/>
                  </a:cubicBezTo>
                  <a:cubicBezTo>
                    <a:pt x="853" y="3136"/>
                    <a:pt x="790" y="3222"/>
                    <a:pt x="721" y="3304"/>
                  </a:cubicBezTo>
                  <a:cubicBezTo>
                    <a:pt x="684" y="3347"/>
                    <a:pt x="645" y="3388"/>
                    <a:pt x="602" y="3426"/>
                  </a:cubicBezTo>
                  <a:cubicBezTo>
                    <a:pt x="576" y="3448"/>
                    <a:pt x="551" y="3468"/>
                    <a:pt x="524" y="3489"/>
                  </a:cubicBezTo>
                  <a:cubicBezTo>
                    <a:pt x="507" y="3500"/>
                    <a:pt x="489" y="3510"/>
                    <a:pt x="472" y="3521"/>
                  </a:cubicBezTo>
                  <a:cubicBezTo>
                    <a:pt x="459" y="3527"/>
                    <a:pt x="445" y="3532"/>
                    <a:pt x="432" y="3537"/>
                  </a:cubicBezTo>
                  <a:cubicBezTo>
                    <a:pt x="426" y="3540"/>
                    <a:pt x="420" y="3541"/>
                    <a:pt x="412" y="3543"/>
                  </a:cubicBezTo>
                  <a:cubicBezTo>
                    <a:pt x="404" y="3544"/>
                    <a:pt x="398" y="3546"/>
                    <a:pt x="390" y="3548"/>
                  </a:cubicBezTo>
                  <a:lnTo>
                    <a:pt x="380" y="3548"/>
                  </a:lnTo>
                  <a:cubicBezTo>
                    <a:pt x="369" y="3548"/>
                    <a:pt x="360" y="3546"/>
                    <a:pt x="350" y="3544"/>
                  </a:cubicBezTo>
                  <a:lnTo>
                    <a:pt x="333" y="3541"/>
                  </a:lnTo>
                  <a:lnTo>
                    <a:pt x="323" y="3538"/>
                  </a:lnTo>
                  <a:lnTo>
                    <a:pt x="318" y="3535"/>
                  </a:lnTo>
                  <a:lnTo>
                    <a:pt x="315" y="3529"/>
                  </a:lnTo>
                  <a:cubicBezTo>
                    <a:pt x="312" y="3524"/>
                    <a:pt x="307" y="3519"/>
                    <a:pt x="304" y="3513"/>
                  </a:cubicBezTo>
                  <a:cubicBezTo>
                    <a:pt x="298" y="3499"/>
                    <a:pt x="290" y="3483"/>
                    <a:pt x="285" y="3468"/>
                  </a:cubicBezTo>
                  <a:cubicBezTo>
                    <a:pt x="280" y="3453"/>
                    <a:pt x="276" y="3438"/>
                    <a:pt x="273" y="3423"/>
                  </a:cubicBezTo>
                  <a:cubicBezTo>
                    <a:pt x="271" y="3415"/>
                    <a:pt x="269" y="3407"/>
                    <a:pt x="268" y="3399"/>
                  </a:cubicBezTo>
                  <a:cubicBezTo>
                    <a:pt x="268" y="3385"/>
                    <a:pt x="268" y="3372"/>
                    <a:pt x="268" y="3359"/>
                  </a:cubicBezTo>
                  <a:cubicBezTo>
                    <a:pt x="269" y="3342"/>
                    <a:pt x="271" y="3324"/>
                    <a:pt x="274" y="3307"/>
                  </a:cubicBezTo>
                  <a:cubicBezTo>
                    <a:pt x="288" y="3231"/>
                    <a:pt x="306" y="3155"/>
                    <a:pt x="328" y="3082"/>
                  </a:cubicBezTo>
                  <a:cubicBezTo>
                    <a:pt x="345" y="3030"/>
                    <a:pt x="364" y="2979"/>
                    <a:pt x="388" y="2930"/>
                  </a:cubicBezTo>
                  <a:cubicBezTo>
                    <a:pt x="418" y="2868"/>
                    <a:pt x="453" y="2808"/>
                    <a:pt x="489" y="2750"/>
                  </a:cubicBezTo>
                  <a:lnTo>
                    <a:pt x="489" y="2750"/>
                  </a:lnTo>
                  <a:cubicBezTo>
                    <a:pt x="489" y="2750"/>
                    <a:pt x="488" y="2751"/>
                    <a:pt x="488" y="2751"/>
                  </a:cubicBezTo>
                  <a:cubicBezTo>
                    <a:pt x="490" y="2748"/>
                    <a:pt x="493" y="2744"/>
                    <a:pt x="495" y="2740"/>
                  </a:cubicBezTo>
                  <a:lnTo>
                    <a:pt x="495" y="2740"/>
                  </a:lnTo>
                  <a:cubicBezTo>
                    <a:pt x="493" y="2743"/>
                    <a:pt x="491" y="2747"/>
                    <a:pt x="489" y="2750"/>
                  </a:cubicBezTo>
                  <a:lnTo>
                    <a:pt x="489" y="2750"/>
                  </a:lnTo>
                  <a:cubicBezTo>
                    <a:pt x="492" y="2746"/>
                    <a:pt x="494" y="2743"/>
                    <a:pt x="496" y="2739"/>
                  </a:cubicBezTo>
                  <a:lnTo>
                    <a:pt x="496" y="2739"/>
                  </a:lnTo>
                  <a:cubicBezTo>
                    <a:pt x="496" y="2740"/>
                    <a:pt x="496" y="2740"/>
                    <a:pt x="495" y="2740"/>
                  </a:cubicBezTo>
                  <a:lnTo>
                    <a:pt x="495" y="2740"/>
                  </a:lnTo>
                  <a:cubicBezTo>
                    <a:pt x="496" y="2740"/>
                    <a:pt x="496" y="2739"/>
                    <a:pt x="497" y="2738"/>
                  </a:cubicBezTo>
                  <a:lnTo>
                    <a:pt x="497" y="2738"/>
                  </a:lnTo>
                  <a:cubicBezTo>
                    <a:pt x="496" y="2739"/>
                    <a:pt x="496" y="2739"/>
                    <a:pt x="496" y="2739"/>
                  </a:cubicBezTo>
                  <a:lnTo>
                    <a:pt x="496" y="2739"/>
                  </a:lnTo>
                  <a:cubicBezTo>
                    <a:pt x="522" y="2701"/>
                    <a:pt x="550" y="2665"/>
                    <a:pt x="580" y="2629"/>
                  </a:cubicBezTo>
                  <a:cubicBezTo>
                    <a:pt x="607" y="2599"/>
                    <a:pt x="637" y="2569"/>
                    <a:pt x="667" y="2542"/>
                  </a:cubicBezTo>
                  <a:cubicBezTo>
                    <a:pt x="694" y="2519"/>
                    <a:pt x="724" y="2497"/>
                    <a:pt x="754" y="2474"/>
                  </a:cubicBezTo>
                  <a:cubicBezTo>
                    <a:pt x="793" y="2449"/>
                    <a:pt x="834" y="2424"/>
                    <a:pt x="876" y="2402"/>
                  </a:cubicBezTo>
                  <a:cubicBezTo>
                    <a:pt x="896" y="2392"/>
                    <a:pt x="918" y="2381"/>
                    <a:pt x="937" y="2375"/>
                  </a:cubicBezTo>
                  <a:cubicBezTo>
                    <a:pt x="955" y="2368"/>
                    <a:pt x="975" y="2362"/>
                    <a:pt x="991" y="2359"/>
                  </a:cubicBezTo>
                  <a:cubicBezTo>
                    <a:pt x="1009" y="2356"/>
                    <a:pt x="1024" y="2354"/>
                    <a:pt x="1042" y="2352"/>
                  </a:cubicBezTo>
                  <a:close/>
                  <a:moveTo>
                    <a:pt x="2292" y="1"/>
                  </a:moveTo>
                  <a:cubicBezTo>
                    <a:pt x="2246" y="1"/>
                    <a:pt x="2199" y="20"/>
                    <a:pt x="2163" y="48"/>
                  </a:cubicBezTo>
                  <a:cubicBezTo>
                    <a:pt x="2102" y="95"/>
                    <a:pt x="2052" y="154"/>
                    <a:pt x="2014" y="219"/>
                  </a:cubicBezTo>
                  <a:cubicBezTo>
                    <a:pt x="1917" y="388"/>
                    <a:pt x="1841" y="568"/>
                    <a:pt x="1789" y="755"/>
                  </a:cubicBezTo>
                  <a:cubicBezTo>
                    <a:pt x="1732" y="953"/>
                    <a:pt x="1692" y="1154"/>
                    <a:pt x="1673" y="1358"/>
                  </a:cubicBezTo>
                  <a:cubicBezTo>
                    <a:pt x="1662" y="1466"/>
                    <a:pt x="1658" y="1572"/>
                    <a:pt x="1656" y="1680"/>
                  </a:cubicBezTo>
                  <a:cubicBezTo>
                    <a:pt x="1654" y="1696"/>
                    <a:pt x="1654" y="1711"/>
                    <a:pt x="1654" y="1727"/>
                  </a:cubicBezTo>
                  <a:cubicBezTo>
                    <a:pt x="1577" y="1882"/>
                    <a:pt x="1496" y="2036"/>
                    <a:pt x="1417" y="2188"/>
                  </a:cubicBezTo>
                  <a:cubicBezTo>
                    <a:pt x="1376" y="2162"/>
                    <a:pt x="1332" y="2142"/>
                    <a:pt x="1286" y="2126"/>
                  </a:cubicBezTo>
                  <a:cubicBezTo>
                    <a:pt x="1244" y="2112"/>
                    <a:pt x="1202" y="2102"/>
                    <a:pt x="1157" y="2096"/>
                  </a:cubicBezTo>
                  <a:cubicBezTo>
                    <a:pt x="1123" y="2090"/>
                    <a:pt x="1088" y="2087"/>
                    <a:pt x="1053" y="2087"/>
                  </a:cubicBezTo>
                  <a:cubicBezTo>
                    <a:pt x="885" y="2093"/>
                    <a:pt x="735" y="2169"/>
                    <a:pt x="600" y="2264"/>
                  </a:cubicBezTo>
                  <a:cubicBezTo>
                    <a:pt x="470" y="2357"/>
                    <a:pt x="360" y="2474"/>
                    <a:pt x="274" y="2609"/>
                  </a:cubicBezTo>
                  <a:cubicBezTo>
                    <a:pt x="178" y="2753"/>
                    <a:pt x="106" y="2911"/>
                    <a:pt x="59" y="3079"/>
                  </a:cubicBezTo>
                  <a:cubicBezTo>
                    <a:pt x="48" y="3122"/>
                    <a:pt x="38" y="3165"/>
                    <a:pt x="29" y="3209"/>
                  </a:cubicBezTo>
                  <a:cubicBezTo>
                    <a:pt x="19" y="3244"/>
                    <a:pt x="13" y="3280"/>
                    <a:pt x="8" y="3316"/>
                  </a:cubicBezTo>
                  <a:cubicBezTo>
                    <a:pt x="0" y="3392"/>
                    <a:pt x="8" y="3470"/>
                    <a:pt x="32" y="3544"/>
                  </a:cubicBezTo>
                  <a:cubicBezTo>
                    <a:pt x="45" y="3582"/>
                    <a:pt x="60" y="3620"/>
                    <a:pt x="81" y="3657"/>
                  </a:cubicBezTo>
                  <a:cubicBezTo>
                    <a:pt x="98" y="3690"/>
                    <a:pt x="122" y="3720"/>
                    <a:pt x="152" y="3744"/>
                  </a:cubicBezTo>
                  <a:cubicBezTo>
                    <a:pt x="211" y="3785"/>
                    <a:pt x="280" y="3809"/>
                    <a:pt x="353" y="3812"/>
                  </a:cubicBezTo>
                  <a:cubicBezTo>
                    <a:pt x="360" y="3812"/>
                    <a:pt x="367" y="3813"/>
                    <a:pt x="374" y="3813"/>
                  </a:cubicBezTo>
                  <a:cubicBezTo>
                    <a:pt x="518" y="3813"/>
                    <a:pt x="646" y="3736"/>
                    <a:pt x="752" y="3643"/>
                  </a:cubicBezTo>
                  <a:cubicBezTo>
                    <a:pt x="893" y="3522"/>
                    <a:pt x="1007" y="3373"/>
                    <a:pt x="1108" y="3220"/>
                  </a:cubicBezTo>
                  <a:cubicBezTo>
                    <a:pt x="1170" y="3127"/>
                    <a:pt x="1229" y="3030"/>
                    <a:pt x="1286" y="2935"/>
                  </a:cubicBezTo>
                  <a:cubicBezTo>
                    <a:pt x="1319" y="2878"/>
                    <a:pt x="1355" y="2823"/>
                    <a:pt x="1387" y="2766"/>
                  </a:cubicBezTo>
                  <a:lnTo>
                    <a:pt x="1450" y="2648"/>
                  </a:lnTo>
                  <a:cubicBezTo>
                    <a:pt x="1453" y="2658"/>
                    <a:pt x="1457" y="2667"/>
                    <a:pt x="1461" y="2675"/>
                  </a:cubicBezTo>
                  <a:cubicBezTo>
                    <a:pt x="1483" y="2727"/>
                    <a:pt x="1533" y="2758"/>
                    <a:pt x="1586" y="2758"/>
                  </a:cubicBezTo>
                  <a:cubicBezTo>
                    <a:pt x="1598" y="2758"/>
                    <a:pt x="1611" y="2757"/>
                    <a:pt x="1623" y="2753"/>
                  </a:cubicBezTo>
                  <a:cubicBezTo>
                    <a:pt x="1639" y="2750"/>
                    <a:pt x="1653" y="2742"/>
                    <a:pt x="1666" y="2734"/>
                  </a:cubicBezTo>
                  <a:lnTo>
                    <a:pt x="1666" y="2734"/>
                  </a:lnTo>
                  <a:cubicBezTo>
                    <a:pt x="1664" y="2805"/>
                    <a:pt x="1664" y="2878"/>
                    <a:pt x="1661" y="2951"/>
                  </a:cubicBezTo>
                  <a:cubicBezTo>
                    <a:pt x="1659" y="3017"/>
                    <a:pt x="1654" y="3084"/>
                    <a:pt x="1651" y="3152"/>
                  </a:cubicBezTo>
                  <a:cubicBezTo>
                    <a:pt x="1643" y="3255"/>
                    <a:pt x="1635" y="3358"/>
                    <a:pt x="1624" y="3461"/>
                  </a:cubicBezTo>
                  <a:cubicBezTo>
                    <a:pt x="1613" y="3567"/>
                    <a:pt x="1593" y="3671"/>
                    <a:pt x="1583" y="3777"/>
                  </a:cubicBezTo>
                  <a:cubicBezTo>
                    <a:pt x="1575" y="3852"/>
                    <a:pt x="1629" y="3920"/>
                    <a:pt x="1704" y="3929"/>
                  </a:cubicBezTo>
                  <a:cubicBezTo>
                    <a:pt x="1708" y="3929"/>
                    <a:pt x="1713" y="3931"/>
                    <a:pt x="1718" y="3931"/>
                  </a:cubicBezTo>
                  <a:cubicBezTo>
                    <a:pt x="1784" y="3931"/>
                    <a:pt x="1852" y="3878"/>
                    <a:pt x="1856" y="3809"/>
                  </a:cubicBezTo>
                  <a:cubicBezTo>
                    <a:pt x="1863" y="3658"/>
                    <a:pt x="1879" y="3506"/>
                    <a:pt x="1887" y="3356"/>
                  </a:cubicBezTo>
                  <a:cubicBezTo>
                    <a:pt x="1889" y="3310"/>
                    <a:pt x="1892" y="3264"/>
                    <a:pt x="1893" y="3220"/>
                  </a:cubicBezTo>
                  <a:cubicBezTo>
                    <a:pt x="1911" y="2952"/>
                    <a:pt x="1909" y="2683"/>
                    <a:pt x="1903" y="2416"/>
                  </a:cubicBezTo>
                  <a:cubicBezTo>
                    <a:pt x="1900" y="2261"/>
                    <a:pt x="1898" y="2104"/>
                    <a:pt x="1897" y="1947"/>
                  </a:cubicBezTo>
                  <a:cubicBezTo>
                    <a:pt x="1897" y="1889"/>
                    <a:pt x="1898" y="1832"/>
                    <a:pt x="1898" y="1776"/>
                  </a:cubicBezTo>
                  <a:cubicBezTo>
                    <a:pt x="1903" y="1767"/>
                    <a:pt x="1906" y="1759"/>
                    <a:pt x="1911" y="1751"/>
                  </a:cubicBezTo>
                  <a:lnTo>
                    <a:pt x="1911" y="1751"/>
                  </a:lnTo>
                  <a:lnTo>
                    <a:pt x="1905" y="1765"/>
                  </a:lnTo>
                  <a:cubicBezTo>
                    <a:pt x="1924" y="1724"/>
                    <a:pt x="1944" y="1684"/>
                    <a:pt x="1963" y="1643"/>
                  </a:cubicBezTo>
                  <a:lnTo>
                    <a:pt x="1963" y="1643"/>
                  </a:lnTo>
                  <a:lnTo>
                    <a:pt x="1957" y="1658"/>
                  </a:lnTo>
                  <a:lnTo>
                    <a:pt x="1977" y="1615"/>
                  </a:lnTo>
                  <a:lnTo>
                    <a:pt x="1977" y="1615"/>
                  </a:lnTo>
                  <a:cubicBezTo>
                    <a:pt x="1976" y="1616"/>
                    <a:pt x="1976" y="1617"/>
                    <a:pt x="1975" y="1619"/>
                  </a:cubicBezTo>
                  <a:lnTo>
                    <a:pt x="1975" y="1619"/>
                  </a:lnTo>
                  <a:cubicBezTo>
                    <a:pt x="1979" y="1611"/>
                    <a:pt x="1982" y="1605"/>
                    <a:pt x="1986" y="1597"/>
                  </a:cubicBezTo>
                  <a:lnTo>
                    <a:pt x="1986" y="1597"/>
                  </a:lnTo>
                  <a:lnTo>
                    <a:pt x="1982" y="1604"/>
                  </a:lnTo>
                  <a:cubicBezTo>
                    <a:pt x="1985" y="1597"/>
                    <a:pt x="1988" y="1591"/>
                    <a:pt x="1992" y="1585"/>
                  </a:cubicBezTo>
                  <a:lnTo>
                    <a:pt x="1992" y="1583"/>
                  </a:lnTo>
                  <a:lnTo>
                    <a:pt x="1995" y="1578"/>
                  </a:lnTo>
                  <a:lnTo>
                    <a:pt x="1995" y="1578"/>
                  </a:lnTo>
                  <a:cubicBezTo>
                    <a:pt x="1995" y="1579"/>
                    <a:pt x="1994" y="1579"/>
                    <a:pt x="1994" y="1580"/>
                  </a:cubicBezTo>
                  <a:lnTo>
                    <a:pt x="1994" y="1580"/>
                  </a:lnTo>
                  <a:cubicBezTo>
                    <a:pt x="1994" y="1580"/>
                    <a:pt x="1995" y="1579"/>
                    <a:pt x="1995" y="1578"/>
                  </a:cubicBezTo>
                  <a:lnTo>
                    <a:pt x="1995" y="1578"/>
                  </a:lnTo>
                  <a:lnTo>
                    <a:pt x="1995" y="1578"/>
                  </a:lnTo>
                  <a:lnTo>
                    <a:pt x="1995" y="1578"/>
                  </a:lnTo>
                  <a:cubicBezTo>
                    <a:pt x="2029" y="1510"/>
                    <a:pt x="2057" y="1440"/>
                    <a:pt x="2088" y="1369"/>
                  </a:cubicBezTo>
                  <a:cubicBezTo>
                    <a:pt x="2114" y="1314"/>
                    <a:pt x="2136" y="1257"/>
                    <a:pt x="2159" y="1200"/>
                  </a:cubicBezTo>
                  <a:cubicBezTo>
                    <a:pt x="2266" y="939"/>
                    <a:pt x="2357" y="670"/>
                    <a:pt x="2436" y="397"/>
                  </a:cubicBezTo>
                  <a:cubicBezTo>
                    <a:pt x="2444" y="366"/>
                    <a:pt x="2452" y="333"/>
                    <a:pt x="2459" y="299"/>
                  </a:cubicBezTo>
                  <a:cubicBezTo>
                    <a:pt x="2468" y="264"/>
                    <a:pt x="2471" y="226"/>
                    <a:pt x="2471" y="190"/>
                  </a:cubicBezTo>
                  <a:cubicBezTo>
                    <a:pt x="2473" y="119"/>
                    <a:pt x="2433" y="52"/>
                    <a:pt x="2370" y="22"/>
                  </a:cubicBezTo>
                  <a:cubicBezTo>
                    <a:pt x="2346" y="7"/>
                    <a:pt x="2319" y="1"/>
                    <a:pt x="22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4" name="Google Shape;9454;p18"/>
            <p:cNvSpPr/>
            <p:nvPr/>
          </p:nvSpPr>
          <p:spPr>
            <a:xfrm>
              <a:off x="3218950" y="3367325"/>
              <a:ext cx="64875" cy="73675"/>
            </a:xfrm>
            <a:custGeom>
              <a:avLst/>
              <a:gdLst/>
              <a:ahLst/>
              <a:cxnLst/>
              <a:rect l="l" t="t" r="r" b="b"/>
              <a:pathLst>
                <a:path w="2595" h="2947" extrusionOk="0">
                  <a:moveTo>
                    <a:pt x="2327" y="327"/>
                  </a:moveTo>
                  <a:lnTo>
                    <a:pt x="2327" y="327"/>
                  </a:lnTo>
                  <a:cubicBezTo>
                    <a:pt x="2329" y="328"/>
                    <a:pt x="2329" y="330"/>
                    <a:pt x="2331" y="330"/>
                  </a:cubicBezTo>
                  <a:cubicBezTo>
                    <a:pt x="2329" y="328"/>
                    <a:pt x="2329" y="328"/>
                    <a:pt x="2327" y="327"/>
                  </a:cubicBezTo>
                  <a:close/>
                  <a:moveTo>
                    <a:pt x="265" y="1577"/>
                  </a:moveTo>
                  <a:lnTo>
                    <a:pt x="265" y="1577"/>
                  </a:lnTo>
                  <a:cubicBezTo>
                    <a:pt x="266" y="1582"/>
                    <a:pt x="266" y="1587"/>
                    <a:pt x="266" y="1592"/>
                  </a:cubicBezTo>
                  <a:cubicBezTo>
                    <a:pt x="266" y="1587"/>
                    <a:pt x="266" y="1582"/>
                    <a:pt x="265" y="1577"/>
                  </a:cubicBezTo>
                  <a:close/>
                  <a:moveTo>
                    <a:pt x="2220" y="268"/>
                  </a:moveTo>
                  <a:cubicBezTo>
                    <a:pt x="2228" y="268"/>
                    <a:pt x="2237" y="269"/>
                    <a:pt x="2245" y="270"/>
                  </a:cubicBezTo>
                  <a:lnTo>
                    <a:pt x="2245" y="270"/>
                  </a:lnTo>
                  <a:lnTo>
                    <a:pt x="2261" y="275"/>
                  </a:lnTo>
                  <a:lnTo>
                    <a:pt x="2270" y="278"/>
                  </a:lnTo>
                  <a:cubicBezTo>
                    <a:pt x="2277" y="281"/>
                    <a:pt x="2283" y="284"/>
                    <a:pt x="2288" y="287"/>
                  </a:cubicBezTo>
                  <a:cubicBezTo>
                    <a:pt x="2294" y="292"/>
                    <a:pt x="2301" y="297"/>
                    <a:pt x="2305" y="301"/>
                  </a:cubicBezTo>
                  <a:cubicBezTo>
                    <a:pt x="2310" y="305"/>
                    <a:pt x="2313" y="308"/>
                    <a:pt x="2316" y="313"/>
                  </a:cubicBezTo>
                  <a:cubicBezTo>
                    <a:pt x="2321" y="317"/>
                    <a:pt x="2326" y="324"/>
                    <a:pt x="2331" y="330"/>
                  </a:cubicBezTo>
                  <a:lnTo>
                    <a:pt x="2331" y="336"/>
                  </a:lnTo>
                  <a:cubicBezTo>
                    <a:pt x="2329" y="347"/>
                    <a:pt x="2329" y="357"/>
                    <a:pt x="2327" y="366"/>
                  </a:cubicBezTo>
                  <a:cubicBezTo>
                    <a:pt x="2323" y="390"/>
                    <a:pt x="2316" y="414"/>
                    <a:pt x="2310" y="436"/>
                  </a:cubicBezTo>
                  <a:cubicBezTo>
                    <a:pt x="2301" y="463"/>
                    <a:pt x="2289" y="488"/>
                    <a:pt x="2277" y="515"/>
                  </a:cubicBezTo>
                  <a:cubicBezTo>
                    <a:pt x="2215" y="640"/>
                    <a:pt x="2139" y="759"/>
                    <a:pt x="2066" y="878"/>
                  </a:cubicBezTo>
                  <a:cubicBezTo>
                    <a:pt x="2028" y="931"/>
                    <a:pt x="1990" y="985"/>
                    <a:pt x="1952" y="1038"/>
                  </a:cubicBezTo>
                  <a:cubicBezTo>
                    <a:pt x="1916" y="1088"/>
                    <a:pt x="1876" y="1137"/>
                    <a:pt x="1837" y="1188"/>
                  </a:cubicBezTo>
                  <a:cubicBezTo>
                    <a:pt x="1764" y="1278"/>
                    <a:pt x="1688" y="1367"/>
                    <a:pt x="1613" y="1457"/>
                  </a:cubicBezTo>
                  <a:cubicBezTo>
                    <a:pt x="1558" y="1517"/>
                    <a:pt x="1504" y="1579"/>
                    <a:pt x="1449" y="1641"/>
                  </a:cubicBezTo>
                  <a:cubicBezTo>
                    <a:pt x="1403" y="1691"/>
                    <a:pt x="1355" y="1742"/>
                    <a:pt x="1308" y="1791"/>
                  </a:cubicBezTo>
                  <a:cubicBezTo>
                    <a:pt x="1305" y="1736"/>
                    <a:pt x="1306" y="1680"/>
                    <a:pt x="1308" y="1626"/>
                  </a:cubicBezTo>
                  <a:cubicBezTo>
                    <a:pt x="1313" y="1560"/>
                    <a:pt x="1319" y="1493"/>
                    <a:pt x="1330" y="1429"/>
                  </a:cubicBezTo>
                  <a:cubicBezTo>
                    <a:pt x="1343" y="1368"/>
                    <a:pt x="1359" y="1310"/>
                    <a:pt x="1378" y="1251"/>
                  </a:cubicBezTo>
                  <a:cubicBezTo>
                    <a:pt x="1424" y="1115"/>
                    <a:pt x="1477" y="982"/>
                    <a:pt x="1536" y="851"/>
                  </a:cubicBezTo>
                  <a:cubicBezTo>
                    <a:pt x="1560" y="803"/>
                    <a:pt x="1585" y="757"/>
                    <a:pt x="1613" y="713"/>
                  </a:cubicBezTo>
                  <a:cubicBezTo>
                    <a:pt x="1640" y="673"/>
                    <a:pt x="1669" y="635"/>
                    <a:pt x="1701" y="601"/>
                  </a:cubicBezTo>
                  <a:cubicBezTo>
                    <a:pt x="1750" y="544"/>
                    <a:pt x="1800" y="491"/>
                    <a:pt x="1856" y="441"/>
                  </a:cubicBezTo>
                  <a:cubicBezTo>
                    <a:pt x="1897" y="406"/>
                    <a:pt x="1938" y="373"/>
                    <a:pt x="1981" y="343"/>
                  </a:cubicBezTo>
                  <a:cubicBezTo>
                    <a:pt x="2000" y="330"/>
                    <a:pt x="2020" y="317"/>
                    <a:pt x="2036" y="309"/>
                  </a:cubicBezTo>
                  <a:cubicBezTo>
                    <a:pt x="2054" y="301"/>
                    <a:pt x="2069" y="294"/>
                    <a:pt x="2087" y="289"/>
                  </a:cubicBezTo>
                  <a:cubicBezTo>
                    <a:pt x="2104" y="282"/>
                    <a:pt x="2123" y="278"/>
                    <a:pt x="2141" y="273"/>
                  </a:cubicBezTo>
                  <a:cubicBezTo>
                    <a:pt x="2150" y="270"/>
                    <a:pt x="2161" y="268"/>
                    <a:pt x="2172" y="268"/>
                  </a:cubicBezTo>
                  <a:close/>
                  <a:moveTo>
                    <a:pt x="2199" y="0"/>
                  </a:moveTo>
                  <a:cubicBezTo>
                    <a:pt x="2143" y="0"/>
                    <a:pt x="2087" y="9"/>
                    <a:pt x="2033" y="28"/>
                  </a:cubicBezTo>
                  <a:cubicBezTo>
                    <a:pt x="1946" y="56"/>
                    <a:pt x="1864" y="100"/>
                    <a:pt x="1791" y="156"/>
                  </a:cubicBezTo>
                  <a:cubicBezTo>
                    <a:pt x="1723" y="208"/>
                    <a:pt x="1658" y="267"/>
                    <a:pt x="1598" y="328"/>
                  </a:cubicBezTo>
                  <a:cubicBezTo>
                    <a:pt x="1533" y="396"/>
                    <a:pt x="1473" y="469"/>
                    <a:pt x="1417" y="547"/>
                  </a:cubicBezTo>
                  <a:cubicBezTo>
                    <a:pt x="1371" y="618"/>
                    <a:pt x="1329" y="692"/>
                    <a:pt x="1294" y="770"/>
                  </a:cubicBezTo>
                  <a:cubicBezTo>
                    <a:pt x="1243" y="879"/>
                    <a:pt x="1203" y="992"/>
                    <a:pt x="1162" y="1104"/>
                  </a:cubicBezTo>
                  <a:cubicBezTo>
                    <a:pt x="1147" y="1150"/>
                    <a:pt x="1131" y="1196"/>
                    <a:pt x="1116" y="1243"/>
                  </a:cubicBezTo>
                  <a:cubicBezTo>
                    <a:pt x="1090" y="1330"/>
                    <a:pt x="1072" y="1419"/>
                    <a:pt x="1064" y="1509"/>
                  </a:cubicBezTo>
                  <a:cubicBezTo>
                    <a:pt x="1045" y="1669"/>
                    <a:pt x="1047" y="1831"/>
                    <a:pt x="1069" y="1990"/>
                  </a:cubicBezTo>
                  <a:lnTo>
                    <a:pt x="1072" y="2011"/>
                  </a:lnTo>
                  <a:cubicBezTo>
                    <a:pt x="1028" y="2047"/>
                    <a:pt x="982" y="2082"/>
                    <a:pt x="933" y="2116"/>
                  </a:cubicBezTo>
                  <a:cubicBezTo>
                    <a:pt x="912" y="2128"/>
                    <a:pt x="890" y="2141"/>
                    <a:pt x="868" y="2154"/>
                  </a:cubicBezTo>
                  <a:cubicBezTo>
                    <a:pt x="860" y="2158"/>
                    <a:pt x="849" y="2161"/>
                    <a:pt x="839" y="2166"/>
                  </a:cubicBezTo>
                  <a:cubicBezTo>
                    <a:pt x="824" y="2171"/>
                    <a:pt x="806" y="2176"/>
                    <a:pt x="789" y="2180"/>
                  </a:cubicBezTo>
                  <a:cubicBezTo>
                    <a:pt x="765" y="2185"/>
                    <a:pt x="738" y="2190"/>
                    <a:pt x="716" y="2192"/>
                  </a:cubicBezTo>
                  <a:cubicBezTo>
                    <a:pt x="694" y="2193"/>
                    <a:pt x="673" y="2193"/>
                    <a:pt x="651" y="2193"/>
                  </a:cubicBezTo>
                  <a:cubicBezTo>
                    <a:pt x="635" y="2192"/>
                    <a:pt x="618" y="2190"/>
                    <a:pt x="600" y="2187"/>
                  </a:cubicBezTo>
                  <a:cubicBezTo>
                    <a:pt x="588" y="2184"/>
                    <a:pt x="575" y="2182"/>
                    <a:pt x="562" y="2177"/>
                  </a:cubicBezTo>
                  <a:cubicBezTo>
                    <a:pt x="551" y="2173"/>
                    <a:pt x="539" y="2168"/>
                    <a:pt x="528" y="2163"/>
                  </a:cubicBezTo>
                  <a:cubicBezTo>
                    <a:pt x="521" y="2160"/>
                    <a:pt x="516" y="2157"/>
                    <a:pt x="510" y="2154"/>
                  </a:cubicBezTo>
                  <a:cubicBezTo>
                    <a:pt x="505" y="2149"/>
                    <a:pt x="499" y="2144"/>
                    <a:pt x="494" y="2141"/>
                  </a:cubicBezTo>
                  <a:cubicBezTo>
                    <a:pt x="478" y="2125"/>
                    <a:pt x="463" y="2111"/>
                    <a:pt x="448" y="2095"/>
                  </a:cubicBezTo>
                  <a:cubicBezTo>
                    <a:pt x="436" y="2081"/>
                    <a:pt x="425" y="2066"/>
                    <a:pt x="415" y="2051"/>
                  </a:cubicBezTo>
                  <a:cubicBezTo>
                    <a:pt x="399" y="2027"/>
                    <a:pt x="385" y="2003"/>
                    <a:pt x="372" y="1978"/>
                  </a:cubicBezTo>
                  <a:cubicBezTo>
                    <a:pt x="352" y="1938"/>
                    <a:pt x="334" y="1899"/>
                    <a:pt x="320" y="1858"/>
                  </a:cubicBezTo>
                  <a:cubicBezTo>
                    <a:pt x="308" y="1820"/>
                    <a:pt x="296" y="1783"/>
                    <a:pt x="287" y="1744"/>
                  </a:cubicBezTo>
                  <a:cubicBezTo>
                    <a:pt x="276" y="1688"/>
                    <a:pt x="270" y="1631"/>
                    <a:pt x="265" y="1576"/>
                  </a:cubicBezTo>
                  <a:lnTo>
                    <a:pt x="265" y="1576"/>
                  </a:lnTo>
                  <a:cubicBezTo>
                    <a:pt x="265" y="1576"/>
                    <a:pt x="265" y="1577"/>
                    <a:pt x="265" y="1577"/>
                  </a:cubicBezTo>
                  <a:lnTo>
                    <a:pt x="265" y="1577"/>
                  </a:lnTo>
                  <a:cubicBezTo>
                    <a:pt x="261" y="1526"/>
                    <a:pt x="260" y="1474"/>
                    <a:pt x="262" y="1424"/>
                  </a:cubicBezTo>
                  <a:cubicBezTo>
                    <a:pt x="263" y="1387"/>
                    <a:pt x="268" y="1351"/>
                    <a:pt x="274" y="1316"/>
                  </a:cubicBezTo>
                  <a:cubicBezTo>
                    <a:pt x="276" y="1311"/>
                    <a:pt x="277" y="1307"/>
                    <a:pt x="277" y="1302"/>
                  </a:cubicBezTo>
                  <a:lnTo>
                    <a:pt x="277" y="1302"/>
                  </a:lnTo>
                  <a:cubicBezTo>
                    <a:pt x="276" y="1307"/>
                    <a:pt x="276" y="1311"/>
                    <a:pt x="274" y="1315"/>
                  </a:cubicBezTo>
                  <a:cubicBezTo>
                    <a:pt x="295" y="1210"/>
                    <a:pt x="320" y="1107"/>
                    <a:pt x="352" y="1007"/>
                  </a:cubicBezTo>
                  <a:cubicBezTo>
                    <a:pt x="372" y="946"/>
                    <a:pt x="396" y="886"/>
                    <a:pt x="425" y="827"/>
                  </a:cubicBezTo>
                  <a:cubicBezTo>
                    <a:pt x="440" y="797"/>
                    <a:pt x="456" y="768"/>
                    <a:pt x="474" y="740"/>
                  </a:cubicBezTo>
                  <a:cubicBezTo>
                    <a:pt x="478" y="734"/>
                    <a:pt x="485" y="724"/>
                    <a:pt x="491" y="718"/>
                  </a:cubicBezTo>
                  <a:cubicBezTo>
                    <a:pt x="496" y="713"/>
                    <a:pt x="502" y="705"/>
                    <a:pt x="507" y="700"/>
                  </a:cubicBezTo>
                  <a:cubicBezTo>
                    <a:pt x="510" y="699"/>
                    <a:pt x="512" y="697"/>
                    <a:pt x="515" y="695"/>
                  </a:cubicBezTo>
                  <a:lnTo>
                    <a:pt x="515" y="695"/>
                  </a:lnTo>
                  <a:lnTo>
                    <a:pt x="524" y="691"/>
                  </a:lnTo>
                  <a:cubicBezTo>
                    <a:pt x="530" y="691"/>
                    <a:pt x="535" y="692"/>
                    <a:pt x="541" y="692"/>
                  </a:cubicBezTo>
                  <a:cubicBezTo>
                    <a:pt x="603" y="692"/>
                    <a:pt x="659" y="651"/>
                    <a:pt x="675" y="590"/>
                  </a:cubicBezTo>
                  <a:cubicBezTo>
                    <a:pt x="694" y="517"/>
                    <a:pt x="649" y="442"/>
                    <a:pt x="577" y="423"/>
                  </a:cubicBezTo>
                  <a:cubicBezTo>
                    <a:pt x="558" y="419"/>
                    <a:pt x="540" y="417"/>
                    <a:pt x="522" y="417"/>
                  </a:cubicBezTo>
                  <a:cubicBezTo>
                    <a:pt x="413" y="417"/>
                    <a:pt x="318" y="496"/>
                    <a:pt x="257" y="585"/>
                  </a:cubicBezTo>
                  <a:cubicBezTo>
                    <a:pt x="201" y="667"/>
                    <a:pt x="159" y="756"/>
                    <a:pt x="129" y="849"/>
                  </a:cubicBezTo>
                  <a:cubicBezTo>
                    <a:pt x="97" y="936"/>
                    <a:pt x="70" y="1026"/>
                    <a:pt x="51" y="1118"/>
                  </a:cubicBezTo>
                  <a:cubicBezTo>
                    <a:pt x="27" y="1212"/>
                    <a:pt x="12" y="1307"/>
                    <a:pt x="5" y="1403"/>
                  </a:cubicBezTo>
                  <a:cubicBezTo>
                    <a:pt x="0" y="1487"/>
                    <a:pt x="5" y="1573"/>
                    <a:pt x="15" y="1656"/>
                  </a:cubicBezTo>
                  <a:cubicBezTo>
                    <a:pt x="32" y="1832"/>
                    <a:pt x="83" y="2009"/>
                    <a:pt x="176" y="2160"/>
                  </a:cubicBezTo>
                  <a:cubicBezTo>
                    <a:pt x="222" y="2233"/>
                    <a:pt x="276" y="2307"/>
                    <a:pt x="347" y="2358"/>
                  </a:cubicBezTo>
                  <a:cubicBezTo>
                    <a:pt x="417" y="2405"/>
                    <a:pt x="496" y="2437"/>
                    <a:pt x="580" y="2448"/>
                  </a:cubicBezTo>
                  <a:cubicBezTo>
                    <a:pt x="611" y="2452"/>
                    <a:pt x="642" y="2454"/>
                    <a:pt x="673" y="2454"/>
                  </a:cubicBezTo>
                  <a:cubicBezTo>
                    <a:pt x="734" y="2454"/>
                    <a:pt x="794" y="2446"/>
                    <a:pt x="854" y="2431"/>
                  </a:cubicBezTo>
                  <a:cubicBezTo>
                    <a:pt x="944" y="2407"/>
                    <a:pt x="1028" y="2364"/>
                    <a:pt x="1104" y="2309"/>
                  </a:cubicBezTo>
                  <a:lnTo>
                    <a:pt x="1120" y="2298"/>
                  </a:lnTo>
                  <a:cubicBezTo>
                    <a:pt x="1153" y="2483"/>
                    <a:pt x="1194" y="2666"/>
                    <a:pt x="1241" y="2848"/>
                  </a:cubicBezTo>
                  <a:cubicBezTo>
                    <a:pt x="1259" y="2906"/>
                    <a:pt x="1312" y="2947"/>
                    <a:pt x="1371" y="2947"/>
                  </a:cubicBezTo>
                  <a:cubicBezTo>
                    <a:pt x="1372" y="2947"/>
                    <a:pt x="1373" y="2947"/>
                    <a:pt x="1374" y="2947"/>
                  </a:cubicBezTo>
                  <a:cubicBezTo>
                    <a:pt x="1387" y="2947"/>
                    <a:pt x="1400" y="2945"/>
                    <a:pt x="1411" y="2942"/>
                  </a:cubicBezTo>
                  <a:cubicBezTo>
                    <a:pt x="1484" y="2921"/>
                    <a:pt x="1525" y="2845"/>
                    <a:pt x="1506" y="2772"/>
                  </a:cubicBezTo>
                  <a:cubicBezTo>
                    <a:pt x="1474" y="2660"/>
                    <a:pt x="1443" y="2546"/>
                    <a:pt x="1414" y="2432"/>
                  </a:cubicBezTo>
                  <a:cubicBezTo>
                    <a:pt x="1408" y="2402"/>
                    <a:pt x="1400" y="2371"/>
                    <a:pt x="1394" y="2339"/>
                  </a:cubicBezTo>
                  <a:lnTo>
                    <a:pt x="1394" y="2339"/>
                  </a:lnTo>
                  <a:cubicBezTo>
                    <a:pt x="1394" y="2340"/>
                    <a:pt x="1395" y="2340"/>
                    <a:pt x="1395" y="2340"/>
                  </a:cubicBezTo>
                  <a:cubicBezTo>
                    <a:pt x="1378" y="2263"/>
                    <a:pt x="1362" y="2184"/>
                    <a:pt x="1348" y="2104"/>
                  </a:cubicBezTo>
                  <a:cubicBezTo>
                    <a:pt x="1411" y="2046"/>
                    <a:pt x="1471" y="1983"/>
                    <a:pt x="1531" y="1919"/>
                  </a:cubicBezTo>
                  <a:cubicBezTo>
                    <a:pt x="1637" y="1805"/>
                    <a:pt x="1742" y="1690"/>
                    <a:pt x="1841" y="1569"/>
                  </a:cubicBezTo>
                  <a:cubicBezTo>
                    <a:pt x="1892" y="1509"/>
                    <a:pt x="1943" y="1451"/>
                    <a:pt x="1992" y="1389"/>
                  </a:cubicBezTo>
                  <a:lnTo>
                    <a:pt x="2141" y="1199"/>
                  </a:lnTo>
                  <a:cubicBezTo>
                    <a:pt x="2183" y="1144"/>
                    <a:pt x="2223" y="1083"/>
                    <a:pt x="2264" y="1026"/>
                  </a:cubicBezTo>
                  <a:cubicBezTo>
                    <a:pt x="2283" y="1001"/>
                    <a:pt x="2299" y="973"/>
                    <a:pt x="2316" y="946"/>
                  </a:cubicBezTo>
                  <a:cubicBezTo>
                    <a:pt x="2337" y="916"/>
                    <a:pt x="2357" y="886"/>
                    <a:pt x="2376" y="854"/>
                  </a:cubicBezTo>
                  <a:cubicBezTo>
                    <a:pt x="2430" y="762"/>
                    <a:pt x="2489" y="670"/>
                    <a:pt x="2533" y="574"/>
                  </a:cubicBezTo>
                  <a:cubicBezTo>
                    <a:pt x="2570" y="496"/>
                    <a:pt x="2592" y="412"/>
                    <a:pt x="2595" y="328"/>
                  </a:cubicBezTo>
                  <a:cubicBezTo>
                    <a:pt x="2593" y="254"/>
                    <a:pt x="2565" y="184"/>
                    <a:pt x="2513" y="132"/>
                  </a:cubicBezTo>
                  <a:cubicBezTo>
                    <a:pt x="2456" y="67"/>
                    <a:pt x="2378" y="23"/>
                    <a:pt x="2293" y="9"/>
                  </a:cubicBezTo>
                  <a:cubicBezTo>
                    <a:pt x="2261" y="3"/>
                    <a:pt x="2230" y="0"/>
                    <a:pt x="2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5" name="Google Shape;9455;p18"/>
            <p:cNvSpPr/>
            <p:nvPr/>
          </p:nvSpPr>
          <p:spPr>
            <a:xfrm>
              <a:off x="3333000" y="3342750"/>
              <a:ext cx="45725" cy="127900"/>
            </a:xfrm>
            <a:custGeom>
              <a:avLst/>
              <a:gdLst/>
              <a:ahLst/>
              <a:cxnLst/>
              <a:rect l="l" t="t" r="r" b="b"/>
              <a:pathLst>
                <a:path w="1829" h="5116" extrusionOk="0">
                  <a:moveTo>
                    <a:pt x="1392" y="3702"/>
                  </a:moveTo>
                  <a:cubicBezTo>
                    <a:pt x="1392" y="3702"/>
                    <a:pt x="1392" y="3702"/>
                    <a:pt x="1392" y="3702"/>
                  </a:cubicBezTo>
                  <a:lnTo>
                    <a:pt x="1392" y="3702"/>
                  </a:lnTo>
                  <a:cubicBezTo>
                    <a:pt x="1392" y="3702"/>
                    <a:pt x="1392" y="3702"/>
                    <a:pt x="1392" y="3702"/>
                  </a:cubicBezTo>
                  <a:close/>
                  <a:moveTo>
                    <a:pt x="1283" y="1"/>
                  </a:moveTo>
                  <a:cubicBezTo>
                    <a:pt x="1210" y="1"/>
                    <a:pt x="1139" y="17"/>
                    <a:pt x="1074" y="48"/>
                  </a:cubicBezTo>
                  <a:cubicBezTo>
                    <a:pt x="916" y="121"/>
                    <a:pt x="794" y="267"/>
                    <a:pt x="708" y="414"/>
                  </a:cubicBezTo>
                  <a:cubicBezTo>
                    <a:pt x="612" y="578"/>
                    <a:pt x="547" y="759"/>
                    <a:pt x="517" y="946"/>
                  </a:cubicBezTo>
                  <a:cubicBezTo>
                    <a:pt x="482" y="1136"/>
                    <a:pt x="475" y="1329"/>
                    <a:pt x="496" y="1520"/>
                  </a:cubicBezTo>
                  <a:cubicBezTo>
                    <a:pt x="509" y="1625"/>
                    <a:pt x="531" y="1728"/>
                    <a:pt x="559" y="1827"/>
                  </a:cubicBezTo>
                  <a:cubicBezTo>
                    <a:pt x="585" y="1921"/>
                    <a:pt x="615" y="2013"/>
                    <a:pt x="650" y="2103"/>
                  </a:cubicBezTo>
                  <a:cubicBezTo>
                    <a:pt x="677" y="2177"/>
                    <a:pt x="707" y="2252"/>
                    <a:pt x="737" y="2326"/>
                  </a:cubicBezTo>
                  <a:cubicBezTo>
                    <a:pt x="757" y="2378"/>
                    <a:pt x="779" y="2431"/>
                    <a:pt x="803" y="2481"/>
                  </a:cubicBezTo>
                  <a:cubicBezTo>
                    <a:pt x="836" y="2552"/>
                    <a:pt x="866" y="2625"/>
                    <a:pt x="901" y="2695"/>
                  </a:cubicBezTo>
                  <a:cubicBezTo>
                    <a:pt x="900" y="2690"/>
                    <a:pt x="897" y="2685"/>
                    <a:pt x="895" y="2681"/>
                  </a:cubicBezTo>
                  <a:lnTo>
                    <a:pt x="895" y="2681"/>
                  </a:lnTo>
                  <a:cubicBezTo>
                    <a:pt x="1009" y="2913"/>
                    <a:pt x="1131" y="3144"/>
                    <a:pt x="1250" y="3374"/>
                  </a:cubicBezTo>
                  <a:cubicBezTo>
                    <a:pt x="1262" y="3404"/>
                    <a:pt x="1276" y="3434"/>
                    <a:pt x="1289" y="3461"/>
                  </a:cubicBezTo>
                  <a:cubicBezTo>
                    <a:pt x="1302" y="3488"/>
                    <a:pt x="1316" y="3513"/>
                    <a:pt x="1327" y="3542"/>
                  </a:cubicBezTo>
                  <a:cubicBezTo>
                    <a:pt x="1350" y="3598"/>
                    <a:pt x="1373" y="3653"/>
                    <a:pt x="1396" y="3711"/>
                  </a:cubicBezTo>
                  <a:lnTo>
                    <a:pt x="1396" y="3711"/>
                  </a:lnTo>
                  <a:cubicBezTo>
                    <a:pt x="1394" y="3708"/>
                    <a:pt x="1393" y="3705"/>
                    <a:pt x="1392" y="3702"/>
                  </a:cubicBezTo>
                  <a:lnTo>
                    <a:pt x="1392" y="3702"/>
                  </a:lnTo>
                  <a:cubicBezTo>
                    <a:pt x="1422" y="3791"/>
                    <a:pt x="1452" y="3876"/>
                    <a:pt x="1473" y="3966"/>
                  </a:cubicBezTo>
                  <a:cubicBezTo>
                    <a:pt x="1484" y="4018"/>
                    <a:pt x="1492" y="4072"/>
                    <a:pt x="1497" y="4124"/>
                  </a:cubicBezTo>
                  <a:cubicBezTo>
                    <a:pt x="1501" y="4178"/>
                    <a:pt x="1501" y="4232"/>
                    <a:pt x="1500" y="4284"/>
                  </a:cubicBezTo>
                  <a:cubicBezTo>
                    <a:pt x="1498" y="4310"/>
                    <a:pt x="1495" y="4335"/>
                    <a:pt x="1492" y="4360"/>
                  </a:cubicBezTo>
                  <a:cubicBezTo>
                    <a:pt x="1487" y="4381"/>
                    <a:pt x="1481" y="4401"/>
                    <a:pt x="1474" y="4422"/>
                  </a:cubicBezTo>
                  <a:cubicBezTo>
                    <a:pt x="1470" y="4438"/>
                    <a:pt x="1463" y="4452"/>
                    <a:pt x="1457" y="4466"/>
                  </a:cubicBezTo>
                  <a:cubicBezTo>
                    <a:pt x="1447" y="4485"/>
                    <a:pt x="1436" y="4504"/>
                    <a:pt x="1424" y="4523"/>
                  </a:cubicBezTo>
                  <a:cubicBezTo>
                    <a:pt x="1403" y="4550"/>
                    <a:pt x="1384" y="4577"/>
                    <a:pt x="1364" y="4602"/>
                  </a:cubicBezTo>
                  <a:cubicBezTo>
                    <a:pt x="1330" y="4640"/>
                    <a:pt x="1295" y="4677"/>
                    <a:pt x="1259" y="4712"/>
                  </a:cubicBezTo>
                  <a:cubicBezTo>
                    <a:pt x="1253" y="4716"/>
                    <a:pt x="1246" y="4721"/>
                    <a:pt x="1240" y="4726"/>
                  </a:cubicBezTo>
                  <a:cubicBezTo>
                    <a:pt x="1226" y="4735"/>
                    <a:pt x="1212" y="4745"/>
                    <a:pt x="1196" y="4753"/>
                  </a:cubicBezTo>
                  <a:cubicBezTo>
                    <a:pt x="1158" y="4772"/>
                    <a:pt x="1120" y="4789"/>
                    <a:pt x="1079" y="4803"/>
                  </a:cubicBezTo>
                  <a:cubicBezTo>
                    <a:pt x="1036" y="4818"/>
                    <a:pt x="993" y="4830"/>
                    <a:pt x="949" y="4840"/>
                  </a:cubicBezTo>
                  <a:cubicBezTo>
                    <a:pt x="925" y="4845"/>
                    <a:pt x="900" y="4849"/>
                    <a:pt x="874" y="4853"/>
                  </a:cubicBezTo>
                  <a:cubicBezTo>
                    <a:pt x="845" y="4854"/>
                    <a:pt x="816" y="4855"/>
                    <a:pt x="787" y="4855"/>
                  </a:cubicBezTo>
                  <a:cubicBezTo>
                    <a:pt x="775" y="4855"/>
                    <a:pt x="763" y="4855"/>
                    <a:pt x="751" y="4854"/>
                  </a:cubicBezTo>
                  <a:cubicBezTo>
                    <a:pt x="719" y="4851"/>
                    <a:pt x="689" y="4849"/>
                    <a:pt x="654" y="4841"/>
                  </a:cubicBezTo>
                  <a:cubicBezTo>
                    <a:pt x="621" y="4835"/>
                    <a:pt x="586" y="4827"/>
                    <a:pt x="553" y="4816"/>
                  </a:cubicBezTo>
                  <a:cubicBezTo>
                    <a:pt x="525" y="4807"/>
                    <a:pt x="498" y="4796"/>
                    <a:pt x="469" y="4783"/>
                  </a:cubicBezTo>
                  <a:cubicBezTo>
                    <a:pt x="453" y="4775"/>
                    <a:pt x="436" y="4767"/>
                    <a:pt x="420" y="4756"/>
                  </a:cubicBezTo>
                  <a:cubicBezTo>
                    <a:pt x="404" y="4745"/>
                    <a:pt x="388" y="4732"/>
                    <a:pt x="373" y="4721"/>
                  </a:cubicBezTo>
                  <a:cubicBezTo>
                    <a:pt x="362" y="4710"/>
                    <a:pt x="350" y="4699"/>
                    <a:pt x="339" y="4686"/>
                  </a:cubicBezTo>
                  <a:cubicBezTo>
                    <a:pt x="335" y="4682"/>
                    <a:pt x="331" y="4677"/>
                    <a:pt x="328" y="4672"/>
                  </a:cubicBezTo>
                  <a:cubicBezTo>
                    <a:pt x="320" y="4658"/>
                    <a:pt x="311" y="4645"/>
                    <a:pt x="306" y="4632"/>
                  </a:cubicBezTo>
                  <a:cubicBezTo>
                    <a:pt x="300" y="4620"/>
                    <a:pt x="295" y="4607"/>
                    <a:pt x="289" y="4594"/>
                  </a:cubicBezTo>
                  <a:cubicBezTo>
                    <a:pt x="284" y="4579"/>
                    <a:pt x="279" y="4563"/>
                    <a:pt x="276" y="4545"/>
                  </a:cubicBezTo>
                  <a:cubicBezTo>
                    <a:pt x="273" y="4534"/>
                    <a:pt x="271" y="4523"/>
                    <a:pt x="271" y="4511"/>
                  </a:cubicBezTo>
                  <a:cubicBezTo>
                    <a:pt x="270" y="4495"/>
                    <a:pt x="270" y="4479"/>
                    <a:pt x="270" y="4463"/>
                  </a:cubicBezTo>
                  <a:cubicBezTo>
                    <a:pt x="271" y="4454"/>
                    <a:pt x="271" y="4443"/>
                    <a:pt x="273" y="4433"/>
                  </a:cubicBezTo>
                  <a:cubicBezTo>
                    <a:pt x="274" y="4425"/>
                    <a:pt x="278" y="4417"/>
                    <a:pt x="279" y="4409"/>
                  </a:cubicBezTo>
                  <a:cubicBezTo>
                    <a:pt x="286" y="4393"/>
                    <a:pt x="292" y="4378"/>
                    <a:pt x="300" y="4362"/>
                  </a:cubicBezTo>
                  <a:cubicBezTo>
                    <a:pt x="306" y="4348"/>
                    <a:pt x="312" y="4335"/>
                    <a:pt x="320" y="4324"/>
                  </a:cubicBezTo>
                  <a:lnTo>
                    <a:pt x="320" y="4324"/>
                  </a:lnTo>
                  <a:lnTo>
                    <a:pt x="319" y="4325"/>
                  </a:lnTo>
                  <a:cubicBezTo>
                    <a:pt x="345" y="4289"/>
                    <a:pt x="372" y="4254"/>
                    <a:pt x="401" y="4220"/>
                  </a:cubicBezTo>
                  <a:lnTo>
                    <a:pt x="401" y="4220"/>
                  </a:lnTo>
                  <a:cubicBezTo>
                    <a:pt x="399" y="4223"/>
                    <a:pt x="397" y="4226"/>
                    <a:pt x="395" y="4229"/>
                  </a:cubicBezTo>
                  <a:cubicBezTo>
                    <a:pt x="430" y="4189"/>
                    <a:pt x="466" y="4151"/>
                    <a:pt x="502" y="4112"/>
                  </a:cubicBezTo>
                  <a:cubicBezTo>
                    <a:pt x="590" y="4020"/>
                    <a:pt x="507" y="3898"/>
                    <a:pt x="412" y="3898"/>
                  </a:cubicBezTo>
                  <a:cubicBezTo>
                    <a:pt x="383" y="3898"/>
                    <a:pt x="353" y="3910"/>
                    <a:pt x="327" y="3936"/>
                  </a:cubicBezTo>
                  <a:cubicBezTo>
                    <a:pt x="198" y="4064"/>
                    <a:pt x="59" y="4196"/>
                    <a:pt x="18" y="4378"/>
                  </a:cubicBezTo>
                  <a:cubicBezTo>
                    <a:pt x="1" y="4460"/>
                    <a:pt x="2" y="4547"/>
                    <a:pt x="24" y="4628"/>
                  </a:cubicBezTo>
                  <a:cubicBezTo>
                    <a:pt x="43" y="4705"/>
                    <a:pt x="77" y="4778"/>
                    <a:pt x="126" y="4841"/>
                  </a:cubicBezTo>
                  <a:cubicBezTo>
                    <a:pt x="233" y="4971"/>
                    <a:pt x="392" y="5052"/>
                    <a:pt x="553" y="5087"/>
                  </a:cubicBezTo>
                  <a:cubicBezTo>
                    <a:pt x="635" y="5106"/>
                    <a:pt x="721" y="5115"/>
                    <a:pt x="805" y="5115"/>
                  </a:cubicBezTo>
                  <a:cubicBezTo>
                    <a:pt x="810" y="5115"/>
                    <a:pt x="814" y="5115"/>
                    <a:pt x="819" y="5115"/>
                  </a:cubicBezTo>
                  <a:cubicBezTo>
                    <a:pt x="911" y="5115"/>
                    <a:pt x="1004" y="5101"/>
                    <a:pt x="1093" y="5074"/>
                  </a:cubicBezTo>
                  <a:cubicBezTo>
                    <a:pt x="1186" y="5047"/>
                    <a:pt x="1286" y="5016"/>
                    <a:pt x="1367" y="4960"/>
                  </a:cubicBezTo>
                  <a:cubicBezTo>
                    <a:pt x="1433" y="4914"/>
                    <a:pt x="1493" y="4860"/>
                    <a:pt x="1546" y="4799"/>
                  </a:cubicBezTo>
                  <a:cubicBezTo>
                    <a:pt x="1609" y="4731"/>
                    <a:pt x="1661" y="4655"/>
                    <a:pt x="1701" y="4571"/>
                  </a:cubicBezTo>
                  <a:cubicBezTo>
                    <a:pt x="1737" y="4490"/>
                    <a:pt x="1758" y="4401"/>
                    <a:pt x="1762" y="4313"/>
                  </a:cubicBezTo>
                  <a:cubicBezTo>
                    <a:pt x="1767" y="4219"/>
                    <a:pt x="1762" y="4126"/>
                    <a:pt x="1748" y="4034"/>
                  </a:cubicBezTo>
                  <a:cubicBezTo>
                    <a:pt x="1737" y="3950"/>
                    <a:pt x="1718" y="3868"/>
                    <a:pt x="1691" y="3789"/>
                  </a:cubicBezTo>
                  <a:cubicBezTo>
                    <a:pt x="1669" y="3724"/>
                    <a:pt x="1650" y="3657"/>
                    <a:pt x="1623" y="3594"/>
                  </a:cubicBezTo>
                  <a:cubicBezTo>
                    <a:pt x="1596" y="3528"/>
                    <a:pt x="1568" y="3458"/>
                    <a:pt x="1538" y="3395"/>
                  </a:cubicBezTo>
                  <a:cubicBezTo>
                    <a:pt x="1508" y="3331"/>
                    <a:pt x="1476" y="3266"/>
                    <a:pt x="1443" y="3205"/>
                  </a:cubicBezTo>
                  <a:cubicBezTo>
                    <a:pt x="1376" y="3078"/>
                    <a:pt x="1310" y="2955"/>
                    <a:pt x="1245" y="2828"/>
                  </a:cubicBezTo>
                  <a:cubicBezTo>
                    <a:pt x="1204" y="2746"/>
                    <a:pt x="1163" y="2662"/>
                    <a:pt x="1120" y="2579"/>
                  </a:cubicBezTo>
                  <a:cubicBezTo>
                    <a:pt x="1098" y="2530"/>
                    <a:pt x="1075" y="2480"/>
                    <a:pt x="1052" y="2429"/>
                  </a:cubicBezTo>
                  <a:cubicBezTo>
                    <a:pt x="1033" y="2386"/>
                    <a:pt x="1011" y="2343"/>
                    <a:pt x="993" y="2299"/>
                  </a:cubicBezTo>
                  <a:cubicBezTo>
                    <a:pt x="954" y="2201"/>
                    <a:pt x="916" y="2103"/>
                    <a:pt x="878" y="2005"/>
                  </a:cubicBezTo>
                  <a:cubicBezTo>
                    <a:pt x="878" y="2006"/>
                    <a:pt x="878" y="2008"/>
                    <a:pt x="878" y="2008"/>
                  </a:cubicBezTo>
                  <a:cubicBezTo>
                    <a:pt x="836" y="1891"/>
                    <a:pt x="802" y="1772"/>
                    <a:pt x="775" y="1652"/>
                  </a:cubicBezTo>
                  <a:cubicBezTo>
                    <a:pt x="762" y="1593"/>
                    <a:pt x="753" y="1533"/>
                    <a:pt x="746" y="1473"/>
                  </a:cubicBezTo>
                  <a:cubicBezTo>
                    <a:pt x="740" y="1391"/>
                    <a:pt x="738" y="1310"/>
                    <a:pt x="743" y="1227"/>
                  </a:cubicBezTo>
                  <a:cubicBezTo>
                    <a:pt x="748" y="1144"/>
                    <a:pt x="757" y="1061"/>
                    <a:pt x="772" y="979"/>
                  </a:cubicBezTo>
                  <a:cubicBezTo>
                    <a:pt x="783" y="922"/>
                    <a:pt x="795" y="865"/>
                    <a:pt x="813" y="810"/>
                  </a:cubicBezTo>
                  <a:cubicBezTo>
                    <a:pt x="830" y="757"/>
                    <a:pt x="851" y="707"/>
                    <a:pt x="874" y="656"/>
                  </a:cubicBezTo>
                  <a:cubicBezTo>
                    <a:pt x="900" y="605"/>
                    <a:pt x="927" y="558"/>
                    <a:pt x="957" y="510"/>
                  </a:cubicBezTo>
                  <a:cubicBezTo>
                    <a:pt x="977" y="480"/>
                    <a:pt x="999" y="450"/>
                    <a:pt x="1023" y="423"/>
                  </a:cubicBezTo>
                  <a:cubicBezTo>
                    <a:pt x="1044" y="400"/>
                    <a:pt x="1064" y="377"/>
                    <a:pt x="1087" y="357"/>
                  </a:cubicBezTo>
                  <a:cubicBezTo>
                    <a:pt x="1101" y="346"/>
                    <a:pt x="1115" y="333"/>
                    <a:pt x="1129" y="324"/>
                  </a:cubicBezTo>
                  <a:cubicBezTo>
                    <a:pt x="1142" y="314"/>
                    <a:pt x="1158" y="305"/>
                    <a:pt x="1170" y="298"/>
                  </a:cubicBezTo>
                  <a:cubicBezTo>
                    <a:pt x="1185" y="292"/>
                    <a:pt x="1197" y="286"/>
                    <a:pt x="1212" y="279"/>
                  </a:cubicBezTo>
                  <a:cubicBezTo>
                    <a:pt x="1221" y="278"/>
                    <a:pt x="1229" y="274"/>
                    <a:pt x="1238" y="273"/>
                  </a:cubicBezTo>
                  <a:cubicBezTo>
                    <a:pt x="1251" y="270"/>
                    <a:pt x="1264" y="268"/>
                    <a:pt x="1278" y="268"/>
                  </a:cubicBezTo>
                  <a:cubicBezTo>
                    <a:pt x="1272" y="268"/>
                    <a:pt x="1265" y="270"/>
                    <a:pt x="1259" y="270"/>
                  </a:cubicBezTo>
                  <a:lnTo>
                    <a:pt x="1289" y="270"/>
                  </a:lnTo>
                  <a:lnTo>
                    <a:pt x="1308" y="271"/>
                  </a:lnTo>
                  <a:cubicBezTo>
                    <a:pt x="1318" y="273"/>
                    <a:pt x="1326" y="276"/>
                    <a:pt x="1335" y="278"/>
                  </a:cubicBezTo>
                  <a:cubicBezTo>
                    <a:pt x="1341" y="281"/>
                    <a:pt x="1346" y="282"/>
                    <a:pt x="1352" y="284"/>
                  </a:cubicBezTo>
                  <a:cubicBezTo>
                    <a:pt x="1360" y="289"/>
                    <a:pt x="1370" y="293"/>
                    <a:pt x="1378" y="300"/>
                  </a:cubicBezTo>
                  <a:cubicBezTo>
                    <a:pt x="1402" y="317"/>
                    <a:pt x="1425" y="335"/>
                    <a:pt x="1447" y="355"/>
                  </a:cubicBezTo>
                  <a:cubicBezTo>
                    <a:pt x="1462" y="368"/>
                    <a:pt x="1474" y="382"/>
                    <a:pt x="1487" y="396"/>
                  </a:cubicBezTo>
                  <a:cubicBezTo>
                    <a:pt x="1490" y="400"/>
                    <a:pt x="1493" y="403"/>
                    <a:pt x="1497" y="407"/>
                  </a:cubicBezTo>
                  <a:cubicBezTo>
                    <a:pt x="1511" y="430"/>
                    <a:pt x="1523" y="452"/>
                    <a:pt x="1536" y="476"/>
                  </a:cubicBezTo>
                  <a:cubicBezTo>
                    <a:pt x="1542" y="488"/>
                    <a:pt x="1547" y="499"/>
                    <a:pt x="1552" y="512"/>
                  </a:cubicBezTo>
                  <a:cubicBezTo>
                    <a:pt x="1554" y="518"/>
                    <a:pt x="1557" y="525"/>
                    <a:pt x="1558" y="531"/>
                  </a:cubicBezTo>
                  <a:cubicBezTo>
                    <a:pt x="1560" y="539"/>
                    <a:pt x="1561" y="547"/>
                    <a:pt x="1561" y="553"/>
                  </a:cubicBezTo>
                  <a:lnTo>
                    <a:pt x="1561" y="571"/>
                  </a:lnTo>
                  <a:cubicBezTo>
                    <a:pt x="1560" y="572"/>
                    <a:pt x="1561" y="572"/>
                    <a:pt x="1560" y="577"/>
                  </a:cubicBezTo>
                  <a:cubicBezTo>
                    <a:pt x="1558" y="582"/>
                    <a:pt x="1558" y="586"/>
                    <a:pt x="1555" y="593"/>
                  </a:cubicBezTo>
                  <a:cubicBezTo>
                    <a:pt x="1533" y="662"/>
                    <a:pt x="1587" y="738"/>
                    <a:pt x="1653" y="757"/>
                  </a:cubicBezTo>
                  <a:cubicBezTo>
                    <a:pt x="1663" y="760"/>
                    <a:pt x="1674" y="761"/>
                    <a:pt x="1685" y="761"/>
                  </a:cubicBezTo>
                  <a:cubicBezTo>
                    <a:pt x="1745" y="761"/>
                    <a:pt x="1807" y="721"/>
                    <a:pt x="1818" y="659"/>
                  </a:cubicBezTo>
                  <a:cubicBezTo>
                    <a:pt x="1826" y="628"/>
                    <a:pt x="1829" y="594"/>
                    <a:pt x="1829" y="561"/>
                  </a:cubicBezTo>
                  <a:cubicBezTo>
                    <a:pt x="1827" y="502"/>
                    <a:pt x="1815" y="447"/>
                    <a:pt x="1793" y="393"/>
                  </a:cubicBezTo>
                  <a:cubicBezTo>
                    <a:pt x="1770" y="338"/>
                    <a:pt x="1740" y="286"/>
                    <a:pt x="1702" y="237"/>
                  </a:cubicBezTo>
                  <a:cubicBezTo>
                    <a:pt x="1663" y="189"/>
                    <a:pt x="1618" y="146"/>
                    <a:pt x="1569" y="108"/>
                  </a:cubicBezTo>
                  <a:cubicBezTo>
                    <a:pt x="1531" y="77"/>
                    <a:pt x="1490" y="51"/>
                    <a:pt x="1444" y="34"/>
                  </a:cubicBezTo>
                  <a:cubicBezTo>
                    <a:pt x="1403" y="18"/>
                    <a:pt x="1362" y="9"/>
                    <a:pt x="1319" y="2"/>
                  </a:cubicBezTo>
                  <a:cubicBezTo>
                    <a:pt x="1307" y="1"/>
                    <a:pt x="1295" y="1"/>
                    <a:pt x="1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6" name="Google Shape;9456;p18"/>
            <p:cNvSpPr/>
            <p:nvPr/>
          </p:nvSpPr>
          <p:spPr>
            <a:xfrm>
              <a:off x="3429400" y="3378725"/>
              <a:ext cx="52950" cy="60625"/>
            </a:xfrm>
            <a:custGeom>
              <a:avLst/>
              <a:gdLst/>
              <a:ahLst/>
              <a:cxnLst/>
              <a:rect l="l" t="t" r="r" b="b"/>
              <a:pathLst>
                <a:path w="2118" h="2425" extrusionOk="0">
                  <a:moveTo>
                    <a:pt x="653" y="1094"/>
                  </a:moveTo>
                  <a:lnTo>
                    <a:pt x="653" y="1094"/>
                  </a:lnTo>
                  <a:cubicBezTo>
                    <a:pt x="651" y="1097"/>
                    <a:pt x="649" y="1100"/>
                    <a:pt x="647" y="1103"/>
                  </a:cubicBezTo>
                  <a:lnTo>
                    <a:pt x="647" y="1103"/>
                  </a:lnTo>
                  <a:cubicBezTo>
                    <a:pt x="650" y="1100"/>
                    <a:pt x="652" y="1097"/>
                    <a:pt x="653" y="1094"/>
                  </a:cubicBezTo>
                  <a:close/>
                  <a:moveTo>
                    <a:pt x="647" y="1103"/>
                  </a:moveTo>
                  <a:lnTo>
                    <a:pt x="647" y="1103"/>
                  </a:lnTo>
                  <a:cubicBezTo>
                    <a:pt x="647" y="1103"/>
                    <a:pt x="647" y="1104"/>
                    <a:pt x="647" y="1104"/>
                  </a:cubicBezTo>
                  <a:cubicBezTo>
                    <a:pt x="647" y="1104"/>
                    <a:pt x="647" y="1103"/>
                    <a:pt x="647" y="1103"/>
                  </a:cubicBezTo>
                  <a:close/>
                  <a:moveTo>
                    <a:pt x="1675" y="0"/>
                  </a:moveTo>
                  <a:cubicBezTo>
                    <a:pt x="1607" y="0"/>
                    <a:pt x="1541" y="12"/>
                    <a:pt x="1476" y="34"/>
                  </a:cubicBezTo>
                  <a:cubicBezTo>
                    <a:pt x="1430" y="50"/>
                    <a:pt x="1386" y="70"/>
                    <a:pt x="1343" y="94"/>
                  </a:cubicBezTo>
                  <a:cubicBezTo>
                    <a:pt x="1299" y="116"/>
                    <a:pt x="1256" y="140"/>
                    <a:pt x="1215" y="165"/>
                  </a:cubicBezTo>
                  <a:cubicBezTo>
                    <a:pt x="1134" y="216"/>
                    <a:pt x="1057" y="273"/>
                    <a:pt x="985" y="335"/>
                  </a:cubicBezTo>
                  <a:cubicBezTo>
                    <a:pt x="873" y="434"/>
                    <a:pt x="770" y="545"/>
                    <a:pt x="677" y="662"/>
                  </a:cubicBezTo>
                  <a:cubicBezTo>
                    <a:pt x="620" y="735"/>
                    <a:pt x="560" y="806"/>
                    <a:pt x="506" y="882"/>
                  </a:cubicBezTo>
                  <a:cubicBezTo>
                    <a:pt x="466" y="938"/>
                    <a:pt x="428" y="995"/>
                    <a:pt x="392" y="1053"/>
                  </a:cubicBezTo>
                  <a:cubicBezTo>
                    <a:pt x="390" y="1023"/>
                    <a:pt x="389" y="993"/>
                    <a:pt x="387" y="965"/>
                  </a:cubicBezTo>
                  <a:cubicBezTo>
                    <a:pt x="382" y="882"/>
                    <a:pt x="373" y="802"/>
                    <a:pt x="365" y="722"/>
                  </a:cubicBezTo>
                  <a:cubicBezTo>
                    <a:pt x="352" y="591"/>
                    <a:pt x="340" y="461"/>
                    <a:pt x="325" y="330"/>
                  </a:cubicBezTo>
                  <a:cubicBezTo>
                    <a:pt x="324" y="308"/>
                    <a:pt x="322" y="284"/>
                    <a:pt x="322" y="260"/>
                  </a:cubicBezTo>
                  <a:lnTo>
                    <a:pt x="322" y="257"/>
                  </a:lnTo>
                  <a:cubicBezTo>
                    <a:pt x="332" y="179"/>
                    <a:pt x="278" y="110"/>
                    <a:pt x="200" y="100"/>
                  </a:cubicBezTo>
                  <a:cubicBezTo>
                    <a:pt x="195" y="100"/>
                    <a:pt x="189" y="99"/>
                    <a:pt x="184" y="99"/>
                  </a:cubicBezTo>
                  <a:cubicBezTo>
                    <a:pt x="118" y="99"/>
                    <a:pt x="51" y="152"/>
                    <a:pt x="47" y="222"/>
                  </a:cubicBezTo>
                  <a:cubicBezTo>
                    <a:pt x="42" y="308"/>
                    <a:pt x="59" y="396"/>
                    <a:pt x="70" y="482"/>
                  </a:cubicBezTo>
                  <a:cubicBezTo>
                    <a:pt x="77" y="536"/>
                    <a:pt x="83" y="588"/>
                    <a:pt x="89" y="642"/>
                  </a:cubicBezTo>
                  <a:cubicBezTo>
                    <a:pt x="104" y="756"/>
                    <a:pt x="115" y="870"/>
                    <a:pt x="127" y="982"/>
                  </a:cubicBezTo>
                  <a:cubicBezTo>
                    <a:pt x="134" y="1079"/>
                    <a:pt x="142" y="1174"/>
                    <a:pt x="145" y="1269"/>
                  </a:cubicBezTo>
                  <a:cubicBezTo>
                    <a:pt x="148" y="1368"/>
                    <a:pt x="148" y="1465"/>
                    <a:pt x="148" y="1565"/>
                  </a:cubicBezTo>
                  <a:cubicBezTo>
                    <a:pt x="100" y="1693"/>
                    <a:pt x="62" y="1823"/>
                    <a:pt x="34" y="1956"/>
                  </a:cubicBezTo>
                  <a:cubicBezTo>
                    <a:pt x="12" y="2049"/>
                    <a:pt x="1" y="2144"/>
                    <a:pt x="4" y="2239"/>
                  </a:cubicBezTo>
                  <a:cubicBezTo>
                    <a:pt x="4" y="2277"/>
                    <a:pt x="13" y="2313"/>
                    <a:pt x="32" y="2345"/>
                  </a:cubicBezTo>
                  <a:cubicBezTo>
                    <a:pt x="48" y="2372"/>
                    <a:pt x="72" y="2392"/>
                    <a:pt x="99" y="2407"/>
                  </a:cubicBezTo>
                  <a:cubicBezTo>
                    <a:pt x="117" y="2418"/>
                    <a:pt x="138" y="2424"/>
                    <a:pt x="161" y="2424"/>
                  </a:cubicBezTo>
                  <a:cubicBezTo>
                    <a:pt x="163" y="2424"/>
                    <a:pt x="166" y="2424"/>
                    <a:pt x="169" y="2424"/>
                  </a:cubicBezTo>
                  <a:cubicBezTo>
                    <a:pt x="170" y="2424"/>
                    <a:pt x="171" y="2424"/>
                    <a:pt x="173" y="2424"/>
                  </a:cubicBezTo>
                  <a:cubicBezTo>
                    <a:pt x="220" y="2424"/>
                    <a:pt x="266" y="2398"/>
                    <a:pt x="289" y="2354"/>
                  </a:cubicBezTo>
                  <a:cubicBezTo>
                    <a:pt x="302" y="2332"/>
                    <a:pt x="311" y="2309"/>
                    <a:pt x="317" y="2283"/>
                  </a:cubicBezTo>
                  <a:lnTo>
                    <a:pt x="328" y="2226"/>
                  </a:lnTo>
                  <a:cubicBezTo>
                    <a:pt x="332" y="2204"/>
                    <a:pt x="336" y="2182"/>
                    <a:pt x="340" y="2160"/>
                  </a:cubicBezTo>
                  <a:cubicBezTo>
                    <a:pt x="346" y="2115"/>
                    <a:pt x="354" y="2071"/>
                    <a:pt x="358" y="2027"/>
                  </a:cubicBezTo>
                  <a:cubicBezTo>
                    <a:pt x="377" y="1891"/>
                    <a:pt x="390" y="1755"/>
                    <a:pt x="401" y="1617"/>
                  </a:cubicBezTo>
                  <a:cubicBezTo>
                    <a:pt x="434" y="1520"/>
                    <a:pt x="474" y="1425"/>
                    <a:pt x="518" y="1332"/>
                  </a:cubicBezTo>
                  <a:cubicBezTo>
                    <a:pt x="558" y="1248"/>
                    <a:pt x="604" y="1169"/>
                    <a:pt x="655" y="1091"/>
                  </a:cubicBezTo>
                  <a:lnTo>
                    <a:pt x="655" y="1091"/>
                  </a:lnTo>
                  <a:cubicBezTo>
                    <a:pt x="654" y="1092"/>
                    <a:pt x="654" y="1093"/>
                    <a:pt x="653" y="1094"/>
                  </a:cubicBezTo>
                  <a:lnTo>
                    <a:pt x="653" y="1094"/>
                  </a:lnTo>
                  <a:cubicBezTo>
                    <a:pt x="746" y="958"/>
                    <a:pt x="849" y="826"/>
                    <a:pt x="957" y="702"/>
                  </a:cubicBezTo>
                  <a:cubicBezTo>
                    <a:pt x="1008" y="645"/>
                    <a:pt x="1060" y="591"/>
                    <a:pt x="1117" y="540"/>
                  </a:cubicBezTo>
                  <a:cubicBezTo>
                    <a:pt x="1163" y="499"/>
                    <a:pt x="1212" y="461"/>
                    <a:pt x="1264" y="426"/>
                  </a:cubicBezTo>
                  <a:cubicBezTo>
                    <a:pt x="1305" y="399"/>
                    <a:pt x="1348" y="373"/>
                    <a:pt x="1394" y="349"/>
                  </a:cubicBezTo>
                  <a:cubicBezTo>
                    <a:pt x="1438" y="327"/>
                    <a:pt x="1484" y="305"/>
                    <a:pt x="1530" y="287"/>
                  </a:cubicBezTo>
                  <a:cubicBezTo>
                    <a:pt x="1547" y="281"/>
                    <a:pt x="1562" y="276"/>
                    <a:pt x="1579" y="273"/>
                  </a:cubicBezTo>
                  <a:cubicBezTo>
                    <a:pt x="1596" y="268"/>
                    <a:pt x="1614" y="267"/>
                    <a:pt x="1631" y="263"/>
                  </a:cubicBezTo>
                  <a:lnTo>
                    <a:pt x="1672" y="263"/>
                  </a:lnTo>
                  <a:lnTo>
                    <a:pt x="1687" y="267"/>
                  </a:lnTo>
                  <a:cubicBezTo>
                    <a:pt x="1693" y="267"/>
                    <a:pt x="1699" y="268"/>
                    <a:pt x="1704" y="270"/>
                  </a:cubicBezTo>
                  <a:lnTo>
                    <a:pt x="1718" y="276"/>
                  </a:lnTo>
                  <a:lnTo>
                    <a:pt x="1720" y="276"/>
                  </a:lnTo>
                  <a:lnTo>
                    <a:pt x="1721" y="278"/>
                  </a:lnTo>
                  <a:cubicBezTo>
                    <a:pt x="1725" y="281"/>
                    <a:pt x="1726" y="284"/>
                    <a:pt x="1729" y="287"/>
                  </a:cubicBezTo>
                  <a:cubicBezTo>
                    <a:pt x="1737" y="300"/>
                    <a:pt x="1745" y="314"/>
                    <a:pt x="1752" y="327"/>
                  </a:cubicBezTo>
                  <a:cubicBezTo>
                    <a:pt x="1764" y="355"/>
                    <a:pt x="1777" y="385"/>
                    <a:pt x="1788" y="414"/>
                  </a:cubicBezTo>
                  <a:cubicBezTo>
                    <a:pt x="1801" y="452"/>
                    <a:pt x="1813" y="488"/>
                    <a:pt x="1828" y="525"/>
                  </a:cubicBezTo>
                  <a:cubicBezTo>
                    <a:pt x="1835" y="548"/>
                    <a:pt x="1843" y="574"/>
                    <a:pt x="1851" y="597"/>
                  </a:cubicBezTo>
                  <a:cubicBezTo>
                    <a:pt x="1867" y="654"/>
                    <a:pt x="1919" y="691"/>
                    <a:pt x="1975" y="691"/>
                  </a:cubicBezTo>
                  <a:cubicBezTo>
                    <a:pt x="1986" y="691"/>
                    <a:pt x="1998" y="689"/>
                    <a:pt x="2010" y="686"/>
                  </a:cubicBezTo>
                  <a:cubicBezTo>
                    <a:pt x="2078" y="665"/>
                    <a:pt x="2117" y="596"/>
                    <a:pt x="2098" y="526"/>
                  </a:cubicBezTo>
                  <a:cubicBezTo>
                    <a:pt x="2089" y="498"/>
                    <a:pt x="2081" y="469"/>
                    <a:pt x="2073" y="441"/>
                  </a:cubicBezTo>
                  <a:cubicBezTo>
                    <a:pt x="2035" y="325"/>
                    <a:pt x="2002" y="203"/>
                    <a:pt x="1924" y="107"/>
                  </a:cubicBezTo>
                  <a:cubicBezTo>
                    <a:pt x="1873" y="46"/>
                    <a:pt x="1799" y="8"/>
                    <a:pt x="1720" y="2"/>
                  </a:cubicBezTo>
                  <a:cubicBezTo>
                    <a:pt x="1705" y="1"/>
                    <a:pt x="1690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7" name="Google Shape;9457;p18"/>
            <p:cNvSpPr/>
            <p:nvPr/>
          </p:nvSpPr>
          <p:spPr>
            <a:xfrm>
              <a:off x="3486625" y="3342800"/>
              <a:ext cx="54375" cy="95500"/>
            </a:xfrm>
            <a:custGeom>
              <a:avLst/>
              <a:gdLst/>
              <a:ahLst/>
              <a:cxnLst/>
              <a:rect l="l" t="t" r="r" b="b"/>
              <a:pathLst>
                <a:path w="2175" h="3820" extrusionOk="0">
                  <a:moveTo>
                    <a:pt x="1288" y="2193"/>
                  </a:moveTo>
                  <a:lnTo>
                    <a:pt x="1288" y="2193"/>
                  </a:lnTo>
                  <a:cubicBezTo>
                    <a:pt x="1287" y="2195"/>
                    <a:pt x="1286" y="2197"/>
                    <a:pt x="1285" y="2199"/>
                  </a:cubicBezTo>
                  <a:lnTo>
                    <a:pt x="1285" y="2199"/>
                  </a:lnTo>
                  <a:lnTo>
                    <a:pt x="1288" y="2193"/>
                  </a:lnTo>
                  <a:close/>
                  <a:moveTo>
                    <a:pt x="981" y="2786"/>
                  </a:moveTo>
                  <a:cubicBezTo>
                    <a:pt x="980" y="2787"/>
                    <a:pt x="980" y="2788"/>
                    <a:pt x="979" y="2789"/>
                  </a:cubicBezTo>
                  <a:cubicBezTo>
                    <a:pt x="980" y="2788"/>
                    <a:pt x="980" y="2787"/>
                    <a:pt x="981" y="2786"/>
                  </a:cubicBezTo>
                  <a:close/>
                  <a:moveTo>
                    <a:pt x="2025" y="0"/>
                  </a:moveTo>
                  <a:cubicBezTo>
                    <a:pt x="2001" y="0"/>
                    <a:pt x="1977" y="6"/>
                    <a:pt x="1956" y="19"/>
                  </a:cubicBezTo>
                  <a:cubicBezTo>
                    <a:pt x="1908" y="48"/>
                    <a:pt x="1872" y="92"/>
                    <a:pt x="1851" y="144"/>
                  </a:cubicBezTo>
                  <a:cubicBezTo>
                    <a:pt x="1821" y="214"/>
                    <a:pt x="1793" y="284"/>
                    <a:pt x="1769" y="356"/>
                  </a:cubicBezTo>
                  <a:cubicBezTo>
                    <a:pt x="1745" y="420"/>
                    <a:pt x="1726" y="486"/>
                    <a:pt x="1706" y="551"/>
                  </a:cubicBezTo>
                  <a:cubicBezTo>
                    <a:pt x="1691" y="602"/>
                    <a:pt x="1672" y="654"/>
                    <a:pt x="1658" y="706"/>
                  </a:cubicBezTo>
                  <a:cubicBezTo>
                    <a:pt x="1645" y="760"/>
                    <a:pt x="1631" y="812"/>
                    <a:pt x="1619" y="865"/>
                  </a:cubicBezTo>
                  <a:cubicBezTo>
                    <a:pt x="1604" y="925"/>
                    <a:pt x="1588" y="985"/>
                    <a:pt x="1574" y="1045"/>
                  </a:cubicBezTo>
                  <a:cubicBezTo>
                    <a:pt x="1563" y="1092"/>
                    <a:pt x="1557" y="1143"/>
                    <a:pt x="1549" y="1191"/>
                  </a:cubicBezTo>
                  <a:cubicBezTo>
                    <a:pt x="1528" y="1305"/>
                    <a:pt x="1509" y="1417"/>
                    <a:pt x="1495" y="1531"/>
                  </a:cubicBezTo>
                  <a:cubicBezTo>
                    <a:pt x="1487" y="1596"/>
                    <a:pt x="1476" y="1659"/>
                    <a:pt x="1471" y="1724"/>
                  </a:cubicBezTo>
                  <a:cubicBezTo>
                    <a:pt x="1471" y="1738"/>
                    <a:pt x="1470" y="1754"/>
                    <a:pt x="1468" y="1768"/>
                  </a:cubicBezTo>
                  <a:cubicBezTo>
                    <a:pt x="1465" y="1778"/>
                    <a:pt x="1462" y="1786"/>
                    <a:pt x="1457" y="1795"/>
                  </a:cubicBezTo>
                  <a:cubicBezTo>
                    <a:pt x="1427" y="1867"/>
                    <a:pt x="1397" y="1938"/>
                    <a:pt x="1367" y="2009"/>
                  </a:cubicBezTo>
                  <a:cubicBezTo>
                    <a:pt x="1340" y="2069"/>
                    <a:pt x="1316" y="2131"/>
                    <a:pt x="1289" y="2190"/>
                  </a:cubicBezTo>
                  <a:cubicBezTo>
                    <a:pt x="1288" y="2194"/>
                    <a:pt x="1286" y="2197"/>
                    <a:pt x="1285" y="2202"/>
                  </a:cubicBezTo>
                  <a:cubicBezTo>
                    <a:pt x="1285" y="2201"/>
                    <a:pt x="1285" y="2200"/>
                    <a:pt x="1285" y="2199"/>
                  </a:cubicBezTo>
                  <a:lnTo>
                    <a:pt x="1285" y="2199"/>
                  </a:lnTo>
                  <a:lnTo>
                    <a:pt x="1283" y="2204"/>
                  </a:lnTo>
                  <a:lnTo>
                    <a:pt x="1283" y="2204"/>
                  </a:lnTo>
                  <a:lnTo>
                    <a:pt x="1283" y="2204"/>
                  </a:lnTo>
                  <a:lnTo>
                    <a:pt x="1281" y="2207"/>
                  </a:lnTo>
                  <a:cubicBezTo>
                    <a:pt x="1281" y="2207"/>
                    <a:pt x="1281" y="2207"/>
                    <a:pt x="1281" y="2207"/>
                  </a:cubicBezTo>
                  <a:lnTo>
                    <a:pt x="1281" y="2207"/>
                  </a:lnTo>
                  <a:lnTo>
                    <a:pt x="1262" y="2246"/>
                  </a:lnTo>
                  <a:lnTo>
                    <a:pt x="1264" y="2243"/>
                  </a:lnTo>
                  <a:lnTo>
                    <a:pt x="1262" y="2248"/>
                  </a:lnTo>
                  <a:cubicBezTo>
                    <a:pt x="1262" y="2249"/>
                    <a:pt x="1261" y="2250"/>
                    <a:pt x="1261" y="2251"/>
                  </a:cubicBezTo>
                  <a:lnTo>
                    <a:pt x="1261" y="2251"/>
                  </a:lnTo>
                  <a:cubicBezTo>
                    <a:pt x="1253" y="2269"/>
                    <a:pt x="1243" y="2286"/>
                    <a:pt x="1235" y="2302"/>
                  </a:cubicBezTo>
                  <a:cubicBezTo>
                    <a:pt x="1237" y="2300"/>
                    <a:pt x="1238" y="2298"/>
                    <a:pt x="1239" y="2297"/>
                  </a:cubicBezTo>
                  <a:lnTo>
                    <a:pt x="1239" y="2297"/>
                  </a:lnTo>
                  <a:lnTo>
                    <a:pt x="1234" y="2305"/>
                  </a:lnTo>
                  <a:lnTo>
                    <a:pt x="1232" y="2308"/>
                  </a:lnTo>
                  <a:cubicBezTo>
                    <a:pt x="1232" y="2307"/>
                    <a:pt x="1232" y="2307"/>
                    <a:pt x="1232" y="2305"/>
                  </a:cubicBezTo>
                  <a:cubicBezTo>
                    <a:pt x="1205" y="2359"/>
                    <a:pt x="1180" y="2413"/>
                    <a:pt x="1153" y="2467"/>
                  </a:cubicBezTo>
                  <a:lnTo>
                    <a:pt x="1155" y="2463"/>
                  </a:lnTo>
                  <a:lnTo>
                    <a:pt x="1155" y="2463"/>
                  </a:lnTo>
                  <a:cubicBezTo>
                    <a:pt x="1153" y="2470"/>
                    <a:pt x="1150" y="2474"/>
                    <a:pt x="1147" y="2479"/>
                  </a:cubicBezTo>
                  <a:lnTo>
                    <a:pt x="1150" y="2474"/>
                  </a:lnTo>
                  <a:lnTo>
                    <a:pt x="1150" y="2474"/>
                  </a:lnTo>
                  <a:cubicBezTo>
                    <a:pt x="1144" y="2489"/>
                    <a:pt x="1137" y="2501"/>
                    <a:pt x="1131" y="2514"/>
                  </a:cubicBezTo>
                  <a:cubicBezTo>
                    <a:pt x="1131" y="2514"/>
                    <a:pt x="1131" y="2514"/>
                    <a:pt x="1131" y="2513"/>
                  </a:cubicBezTo>
                  <a:lnTo>
                    <a:pt x="1131" y="2513"/>
                  </a:lnTo>
                  <a:cubicBezTo>
                    <a:pt x="1131" y="2514"/>
                    <a:pt x="1131" y="2515"/>
                    <a:pt x="1131" y="2516"/>
                  </a:cubicBezTo>
                  <a:lnTo>
                    <a:pt x="1128" y="2522"/>
                  </a:lnTo>
                  <a:lnTo>
                    <a:pt x="1128" y="2522"/>
                  </a:lnTo>
                  <a:cubicBezTo>
                    <a:pt x="1126" y="2525"/>
                    <a:pt x="1125" y="2527"/>
                    <a:pt x="1123" y="2530"/>
                  </a:cubicBezTo>
                  <a:lnTo>
                    <a:pt x="1126" y="2525"/>
                  </a:lnTo>
                  <a:lnTo>
                    <a:pt x="1121" y="2535"/>
                  </a:lnTo>
                  <a:cubicBezTo>
                    <a:pt x="1096" y="2579"/>
                    <a:pt x="1071" y="2623"/>
                    <a:pt x="1047" y="2668"/>
                  </a:cubicBezTo>
                  <a:cubicBezTo>
                    <a:pt x="1026" y="2706"/>
                    <a:pt x="1006" y="2747"/>
                    <a:pt x="981" y="2786"/>
                  </a:cubicBezTo>
                  <a:lnTo>
                    <a:pt x="981" y="2786"/>
                  </a:lnTo>
                  <a:cubicBezTo>
                    <a:pt x="981" y="2786"/>
                    <a:pt x="982" y="2785"/>
                    <a:pt x="982" y="2785"/>
                  </a:cubicBezTo>
                  <a:lnTo>
                    <a:pt x="982" y="2785"/>
                  </a:lnTo>
                  <a:lnTo>
                    <a:pt x="979" y="2789"/>
                  </a:lnTo>
                  <a:lnTo>
                    <a:pt x="976" y="2794"/>
                  </a:lnTo>
                  <a:lnTo>
                    <a:pt x="979" y="2791"/>
                  </a:lnTo>
                  <a:lnTo>
                    <a:pt x="979" y="2791"/>
                  </a:lnTo>
                  <a:cubicBezTo>
                    <a:pt x="970" y="2802"/>
                    <a:pt x="962" y="2815"/>
                    <a:pt x="954" y="2827"/>
                  </a:cubicBezTo>
                  <a:lnTo>
                    <a:pt x="951" y="2832"/>
                  </a:lnTo>
                  <a:lnTo>
                    <a:pt x="952" y="2831"/>
                  </a:lnTo>
                  <a:lnTo>
                    <a:pt x="946" y="2839"/>
                  </a:lnTo>
                  <a:lnTo>
                    <a:pt x="946" y="2839"/>
                  </a:lnTo>
                  <a:lnTo>
                    <a:pt x="947" y="2837"/>
                  </a:lnTo>
                  <a:lnTo>
                    <a:pt x="944" y="2843"/>
                  </a:lnTo>
                  <a:lnTo>
                    <a:pt x="938" y="2851"/>
                  </a:lnTo>
                  <a:cubicBezTo>
                    <a:pt x="938" y="2850"/>
                    <a:pt x="939" y="2850"/>
                    <a:pt x="939" y="2848"/>
                  </a:cubicBezTo>
                  <a:lnTo>
                    <a:pt x="939" y="2848"/>
                  </a:lnTo>
                  <a:cubicBezTo>
                    <a:pt x="935" y="2856"/>
                    <a:pt x="930" y="2864"/>
                    <a:pt x="925" y="2870"/>
                  </a:cubicBezTo>
                  <a:cubicBezTo>
                    <a:pt x="925" y="2870"/>
                    <a:pt x="927" y="2869"/>
                    <a:pt x="927" y="2869"/>
                  </a:cubicBezTo>
                  <a:lnTo>
                    <a:pt x="927" y="2869"/>
                  </a:lnTo>
                  <a:cubicBezTo>
                    <a:pt x="924" y="2873"/>
                    <a:pt x="920" y="2877"/>
                    <a:pt x="917" y="2881"/>
                  </a:cubicBezTo>
                  <a:lnTo>
                    <a:pt x="894" y="2919"/>
                  </a:lnTo>
                  <a:lnTo>
                    <a:pt x="885" y="2931"/>
                  </a:lnTo>
                  <a:lnTo>
                    <a:pt x="885" y="2931"/>
                  </a:lnTo>
                  <a:cubicBezTo>
                    <a:pt x="885" y="2930"/>
                    <a:pt x="886" y="2929"/>
                    <a:pt x="887" y="2927"/>
                  </a:cubicBezTo>
                  <a:lnTo>
                    <a:pt x="887" y="2927"/>
                  </a:lnTo>
                  <a:lnTo>
                    <a:pt x="884" y="2932"/>
                  </a:lnTo>
                  <a:lnTo>
                    <a:pt x="885" y="2931"/>
                  </a:lnTo>
                  <a:lnTo>
                    <a:pt x="885" y="2931"/>
                  </a:lnTo>
                  <a:cubicBezTo>
                    <a:pt x="879" y="2940"/>
                    <a:pt x="874" y="2949"/>
                    <a:pt x="868" y="2957"/>
                  </a:cubicBezTo>
                  <a:lnTo>
                    <a:pt x="871" y="2951"/>
                  </a:lnTo>
                  <a:lnTo>
                    <a:pt x="859" y="2970"/>
                  </a:lnTo>
                  <a:cubicBezTo>
                    <a:pt x="794" y="3062"/>
                    <a:pt x="726" y="3150"/>
                    <a:pt x="651" y="3236"/>
                  </a:cubicBezTo>
                  <a:lnTo>
                    <a:pt x="650" y="3237"/>
                  </a:lnTo>
                  <a:lnTo>
                    <a:pt x="649" y="3240"/>
                  </a:lnTo>
                  <a:lnTo>
                    <a:pt x="649" y="3240"/>
                  </a:lnTo>
                  <a:cubicBezTo>
                    <a:pt x="619" y="3273"/>
                    <a:pt x="589" y="3306"/>
                    <a:pt x="556" y="3336"/>
                  </a:cubicBezTo>
                  <a:cubicBezTo>
                    <a:pt x="531" y="3358"/>
                    <a:pt x="506" y="3377"/>
                    <a:pt x="480" y="3396"/>
                  </a:cubicBezTo>
                  <a:cubicBezTo>
                    <a:pt x="468" y="3404"/>
                    <a:pt x="453" y="3412"/>
                    <a:pt x="441" y="3418"/>
                  </a:cubicBezTo>
                  <a:cubicBezTo>
                    <a:pt x="433" y="3423"/>
                    <a:pt x="423" y="3426"/>
                    <a:pt x="415" y="3429"/>
                  </a:cubicBezTo>
                  <a:cubicBezTo>
                    <a:pt x="408" y="3431"/>
                    <a:pt x="398" y="3434"/>
                    <a:pt x="393" y="3435"/>
                  </a:cubicBezTo>
                  <a:cubicBezTo>
                    <a:pt x="387" y="3435"/>
                    <a:pt x="382" y="3437"/>
                    <a:pt x="376" y="3437"/>
                  </a:cubicBezTo>
                  <a:lnTo>
                    <a:pt x="358" y="3437"/>
                  </a:lnTo>
                  <a:lnTo>
                    <a:pt x="352" y="3434"/>
                  </a:lnTo>
                  <a:lnTo>
                    <a:pt x="352" y="3434"/>
                  </a:lnTo>
                  <a:cubicBezTo>
                    <a:pt x="353" y="3434"/>
                    <a:pt x="353" y="3434"/>
                    <a:pt x="354" y="3434"/>
                  </a:cubicBezTo>
                  <a:cubicBezTo>
                    <a:pt x="353" y="3434"/>
                    <a:pt x="352" y="3434"/>
                    <a:pt x="352" y="3433"/>
                  </a:cubicBezTo>
                  <a:lnTo>
                    <a:pt x="352" y="3433"/>
                  </a:lnTo>
                  <a:lnTo>
                    <a:pt x="349" y="3432"/>
                  </a:lnTo>
                  <a:lnTo>
                    <a:pt x="349" y="3432"/>
                  </a:lnTo>
                  <a:cubicBezTo>
                    <a:pt x="349" y="3432"/>
                    <a:pt x="348" y="3431"/>
                    <a:pt x="347" y="3431"/>
                  </a:cubicBezTo>
                  <a:lnTo>
                    <a:pt x="344" y="3427"/>
                  </a:lnTo>
                  <a:cubicBezTo>
                    <a:pt x="341" y="3423"/>
                    <a:pt x="336" y="3418"/>
                    <a:pt x="333" y="3413"/>
                  </a:cubicBezTo>
                  <a:cubicBezTo>
                    <a:pt x="327" y="3404"/>
                    <a:pt x="322" y="3394"/>
                    <a:pt x="317" y="3385"/>
                  </a:cubicBezTo>
                  <a:lnTo>
                    <a:pt x="317" y="3385"/>
                  </a:lnTo>
                  <a:lnTo>
                    <a:pt x="325" y="3399"/>
                  </a:lnTo>
                  <a:cubicBezTo>
                    <a:pt x="317" y="3383"/>
                    <a:pt x="309" y="3366"/>
                    <a:pt x="303" y="3347"/>
                  </a:cubicBezTo>
                  <a:cubicBezTo>
                    <a:pt x="292" y="3313"/>
                    <a:pt x="281" y="3279"/>
                    <a:pt x="273" y="3244"/>
                  </a:cubicBezTo>
                  <a:cubicBezTo>
                    <a:pt x="268" y="3217"/>
                    <a:pt x="264" y="3190"/>
                    <a:pt x="262" y="3163"/>
                  </a:cubicBezTo>
                  <a:cubicBezTo>
                    <a:pt x="259" y="3095"/>
                    <a:pt x="259" y="3027"/>
                    <a:pt x="264" y="2960"/>
                  </a:cubicBezTo>
                  <a:cubicBezTo>
                    <a:pt x="268" y="2875"/>
                    <a:pt x="278" y="2791"/>
                    <a:pt x="292" y="2709"/>
                  </a:cubicBezTo>
                  <a:cubicBezTo>
                    <a:pt x="302" y="2661"/>
                    <a:pt x="313" y="2614"/>
                    <a:pt x="327" y="2568"/>
                  </a:cubicBezTo>
                  <a:cubicBezTo>
                    <a:pt x="351" y="2500"/>
                    <a:pt x="377" y="2433"/>
                    <a:pt x="408" y="2370"/>
                  </a:cubicBezTo>
                  <a:cubicBezTo>
                    <a:pt x="433" y="2319"/>
                    <a:pt x="461" y="2270"/>
                    <a:pt x="491" y="2224"/>
                  </a:cubicBezTo>
                  <a:cubicBezTo>
                    <a:pt x="512" y="2194"/>
                    <a:pt x="533" y="2166"/>
                    <a:pt x="555" y="2137"/>
                  </a:cubicBezTo>
                  <a:cubicBezTo>
                    <a:pt x="574" y="2118"/>
                    <a:pt x="591" y="2099"/>
                    <a:pt x="612" y="2082"/>
                  </a:cubicBezTo>
                  <a:cubicBezTo>
                    <a:pt x="624" y="2071"/>
                    <a:pt x="637" y="2060"/>
                    <a:pt x="651" y="2050"/>
                  </a:cubicBezTo>
                  <a:cubicBezTo>
                    <a:pt x="658" y="2045"/>
                    <a:pt x="667" y="2039"/>
                    <a:pt x="674" y="2038"/>
                  </a:cubicBezTo>
                  <a:cubicBezTo>
                    <a:pt x="680" y="2034"/>
                    <a:pt x="689" y="2030"/>
                    <a:pt x="693" y="2030"/>
                  </a:cubicBezTo>
                  <a:cubicBezTo>
                    <a:pt x="697" y="2028"/>
                    <a:pt x="700" y="2026"/>
                    <a:pt x="704" y="2025"/>
                  </a:cubicBezTo>
                  <a:lnTo>
                    <a:pt x="710" y="2025"/>
                  </a:lnTo>
                  <a:lnTo>
                    <a:pt x="716" y="2026"/>
                  </a:lnTo>
                  <a:cubicBezTo>
                    <a:pt x="730" y="2030"/>
                    <a:pt x="745" y="2033"/>
                    <a:pt x="759" y="2038"/>
                  </a:cubicBezTo>
                  <a:cubicBezTo>
                    <a:pt x="765" y="2039"/>
                    <a:pt x="772" y="2042"/>
                    <a:pt x="780" y="2045"/>
                  </a:cubicBezTo>
                  <a:cubicBezTo>
                    <a:pt x="787" y="2050"/>
                    <a:pt x="794" y="2053"/>
                    <a:pt x="802" y="2058"/>
                  </a:cubicBezTo>
                  <a:lnTo>
                    <a:pt x="811" y="2066"/>
                  </a:lnTo>
                  <a:lnTo>
                    <a:pt x="818" y="2072"/>
                  </a:lnTo>
                  <a:cubicBezTo>
                    <a:pt x="835" y="2091"/>
                    <a:pt x="852" y="2114"/>
                    <a:pt x="868" y="2136"/>
                  </a:cubicBezTo>
                  <a:cubicBezTo>
                    <a:pt x="871" y="2142"/>
                    <a:pt x="876" y="2148"/>
                    <a:pt x="881" y="2156"/>
                  </a:cubicBezTo>
                  <a:cubicBezTo>
                    <a:pt x="859" y="2259"/>
                    <a:pt x="854" y="2370"/>
                    <a:pt x="960" y="2417"/>
                  </a:cubicBezTo>
                  <a:cubicBezTo>
                    <a:pt x="976" y="2424"/>
                    <a:pt x="993" y="2427"/>
                    <a:pt x="1010" y="2427"/>
                  </a:cubicBezTo>
                  <a:cubicBezTo>
                    <a:pt x="1040" y="2427"/>
                    <a:pt x="1070" y="2416"/>
                    <a:pt x="1096" y="2397"/>
                  </a:cubicBezTo>
                  <a:cubicBezTo>
                    <a:pt x="1128" y="2370"/>
                    <a:pt x="1150" y="2332"/>
                    <a:pt x="1159" y="2291"/>
                  </a:cubicBezTo>
                  <a:cubicBezTo>
                    <a:pt x="1169" y="2254"/>
                    <a:pt x="1172" y="2216"/>
                    <a:pt x="1169" y="2178"/>
                  </a:cubicBezTo>
                  <a:cubicBezTo>
                    <a:pt x="1166" y="2166"/>
                    <a:pt x="1164" y="2152"/>
                    <a:pt x="1161" y="2140"/>
                  </a:cubicBezTo>
                  <a:cubicBezTo>
                    <a:pt x="1163" y="2134"/>
                    <a:pt x="1166" y="2126"/>
                    <a:pt x="1167" y="2120"/>
                  </a:cubicBezTo>
                  <a:cubicBezTo>
                    <a:pt x="1185" y="2047"/>
                    <a:pt x="1142" y="1974"/>
                    <a:pt x="1069" y="1955"/>
                  </a:cubicBezTo>
                  <a:cubicBezTo>
                    <a:pt x="1061" y="1946"/>
                    <a:pt x="1053" y="1935"/>
                    <a:pt x="1046" y="1925"/>
                  </a:cubicBezTo>
                  <a:cubicBezTo>
                    <a:pt x="1015" y="1887"/>
                    <a:pt x="979" y="1852"/>
                    <a:pt x="938" y="1827"/>
                  </a:cubicBezTo>
                  <a:cubicBezTo>
                    <a:pt x="901" y="1803"/>
                    <a:pt x="860" y="1786"/>
                    <a:pt x="819" y="1775"/>
                  </a:cubicBezTo>
                  <a:cubicBezTo>
                    <a:pt x="785" y="1764"/>
                    <a:pt x="748" y="1757"/>
                    <a:pt x="711" y="1757"/>
                  </a:cubicBezTo>
                  <a:cubicBezTo>
                    <a:pt x="701" y="1757"/>
                    <a:pt x="690" y="1758"/>
                    <a:pt x="680" y="1759"/>
                  </a:cubicBezTo>
                  <a:cubicBezTo>
                    <a:pt x="637" y="1765"/>
                    <a:pt x="594" y="1780"/>
                    <a:pt x="555" y="1800"/>
                  </a:cubicBezTo>
                  <a:cubicBezTo>
                    <a:pt x="463" y="1849"/>
                    <a:pt x="385" y="1919"/>
                    <a:pt x="325" y="2004"/>
                  </a:cubicBezTo>
                  <a:cubicBezTo>
                    <a:pt x="265" y="2083"/>
                    <a:pt x="213" y="2171"/>
                    <a:pt x="170" y="2261"/>
                  </a:cubicBezTo>
                  <a:cubicBezTo>
                    <a:pt x="119" y="2365"/>
                    <a:pt x="80" y="2474"/>
                    <a:pt x="53" y="2587"/>
                  </a:cubicBezTo>
                  <a:cubicBezTo>
                    <a:pt x="29" y="2693"/>
                    <a:pt x="15" y="2801"/>
                    <a:pt x="10" y="2908"/>
                  </a:cubicBezTo>
                  <a:cubicBezTo>
                    <a:pt x="2" y="3005"/>
                    <a:pt x="1" y="3101"/>
                    <a:pt x="7" y="3199"/>
                  </a:cubicBezTo>
                  <a:cubicBezTo>
                    <a:pt x="15" y="3285"/>
                    <a:pt x="34" y="3369"/>
                    <a:pt x="62" y="3451"/>
                  </a:cubicBezTo>
                  <a:cubicBezTo>
                    <a:pt x="86" y="3527"/>
                    <a:pt x="131" y="3595"/>
                    <a:pt x="192" y="3649"/>
                  </a:cubicBezTo>
                  <a:cubicBezTo>
                    <a:pt x="221" y="3670"/>
                    <a:pt x="252" y="3685"/>
                    <a:pt x="287" y="3695"/>
                  </a:cubicBezTo>
                  <a:cubicBezTo>
                    <a:pt x="315" y="3702"/>
                    <a:pt x="343" y="3706"/>
                    <a:pt x="371" y="3706"/>
                  </a:cubicBezTo>
                  <a:cubicBezTo>
                    <a:pt x="381" y="3706"/>
                    <a:pt x="390" y="3705"/>
                    <a:pt x="400" y="3704"/>
                  </a:cubicBezTo>
                  <a:cubicBezTo>
                    <a:pt x="574" y="3690"/>
                    <a:pt x="719" y="3562"/>
                    <a:pt x="829" y="3435"/>
                  </a:cubicBezTo>
                  <a:cubicBezTo>
                    <a:pt x="928" y="3320"/>
                    <a:pt x="1020" y="3198"/>
                    <a:pt x="1102" y="3070"/>
                  </a:cubicBezTo>
                  <a:cubicBezTo>
                    <a:pt x="1137" y="3014"/>
                    <a:pt x="1177" y="2959"/>
                    <a:pt x="1210" y="2900"/>
                  </a:cubicBezTo>
                  <a:cubicBezTo>
                    <a:pt x="1251" y="2821"/>
                    <a:pt x="1294" y="2745"/>
                    <a:pt x="1335" y="2668"/>
                  </a:cubicBezTo>
                  <a:cubicBezTo>
                    <a:pt x="1365" y="2614"/>
                    <a:pt x="1389" y="2558"/>
                    <a:pt x="1414" y="2503"/>
                  </a:cubicBezTo>
                  <a:cubicBezTo>
                    <a:pt x="1425" y="2482"/>
                    <a:pt x="1435" y="2460"/>
                    <a:pt x="1444" y="2438"/>
                  </a:cubicBezTo>
                  <a:lnTo>
                    <a:pt x="1444" y="2438"/>
                  </a:lnTo>
                  <a:cubicBezTo>
                    <a:pt x="1443" y="2698"/>
                    <a:pt x="1444" y="2956"/>
                    <a:pt x="1433" y="3215"/>
                  </a:cubicBezTo>
                  <a:cubicBezTo>
                    <a:pt x="1429" y="3288"/>
                    <a:pt x="1424" y="3362"/>
                    <a:pt x="1418" y="3435"/>
                  </a:cubicBezTo>
                  <a:cubicBezTo>
                    <a:pt x="1411" y="3519"/>
                    <a:pt x="1397" y="3603"/>
                    <a:pt x="1394" y="3685"/>
                  </a:cubicBezTo>
                  <a:cubicBezTo>
                    <a:pt x="1391" y="3759"/>
                    <a:pt x="1459" y="3820"/>
                    <a:pt x="1524" y="3820"/>
                  </a:cubicBezTo>
                  <a:cubicBezTo>
                    <a:pt x="1525" y="3820"/>
                    <a:pt x="1526" y="3820"/>
                    <a:pt x="1527" y="3820"/>
                  </a:cubicBezTo>
                  <a:lnTo>
                    <a:pt x="1528" y="3820"/>
                  </a:lnTo>
                  <a:cubicBezTo>
                    <a:pt x="1598" y="3818"/>
                    <a:pt x="1655" y="3766"/>
                    <a:pt x="1663" y="3698"/>
                  </a:cubicBezTo>
                  <a:cubicBezTo>
                    <a:pt x="1664" y="3678"/>
                    <a:pt x="1666" y="3657"/>
                    <a:pt x="1668" y="3635"/>
                  </a:cubicBezTo>
                  <a:cubicBezTo>
                    <a:pt x="1685" y="3359"/>
                    <a:pt x="1688" y="3082"/>
                    <a:pt x="1688" y="2805"/>
                  </a:cubicBezTo>
                  <a:cubicBezTo>
                    <a:pt x="1688" y="2669"/>
                    <a:pt x="1688" y="2533"/>
                    <a:pt x="1690" y="2395"/>
                  </a:cubicBezTo>
                  <a:cubicBezTo>
                    <a:pt x="1691" y="2258"/>
                    <a:pt x="1696" y="2120"/>
                    <a:pt x="1701" y="1982"/>
                  </a:cubicBezTo>
                  <a:cubicBezTo>
                    <a:pt x="1704" y="1935"/>
                    <a:pt x="1709" y="1886"/>
                    <a:pt x="1712" y="1838"/>
                  </a:cubicBezTo>
                  <a:cubicBezTo>
                    <a:pt x="1714" y="1822"/>
                    <a:pt x="1714" y="1806"/>
                    <a:pt x="1715" y="1791"/>
                  </a:cubicBezTo>
                  <a:cubicBezTo>
                    <a:pt x="1728" y="1754"/>
                    <a:pt x="1740" y="1718"/>
                    <a:pt x="1755" y="1681"/>
                  </a:cubicBezTo>
                  <a:cubicBezTo>
                    <a:pt x="1778" y="1616"/>
                    <a:pt x="1805" y="1552"/>
                    <a:pt x="1826" y="1485"/>
                  </a:cubicBezTo>
                  <a:lnTo>
                    <a:pt x="1826" y="1485"/>
                  </a:lnTo>
                  <a:cubicBezTo>
                    <a:pt x="1824" y="1491"/>
                    <a:pt x="1823" y="1496"/>
                    <a:pt x="1823" y="1501"/>
                  </a:cubicBezTo>
                  <a:cubicBezTo>
                    <a:pt x="1824" y="1493"/>
                    <a:pt x="1826" y="1487"/>
                    <a:pt x="1829" y="1479"/>
                  </a:cubicBezTo>
                  <a:cubicBezTo>
                    <a:pt x="1829" y="1480"/>
                    <a:pt x="1829" y="1480"/>
                    <a:pt x="1829" y="1482"/>
                  </a:cubicBezTo>
                  <a:lnTo>
                    <a:pt x="1832" y="1469"/>
                  </a:lnTo>
                  <a:cubicBezTo>
                    <a:pt x="1836" y="1459"/>
                    <a:pt x="1840" y="1449"/>
                    <a:pt x="1843" y="1439"/>
                  </a:cubicBezTo>
                  <a:lnTo>
                    <a:pt x="1843" y="1439"/>
                  </a:lnTo>
                  <a:cubicBezTo>
                    <a:pt x="1861" y="1383"/>
                    <a:pt x="1879" y="1327"/>
                    <a:pt x="1899" y="1271"/>
                  </a:cubicBezTo>
                  <a:lnTo>
                    <a:pt x="1900" y="1267"/>
                  </a:lnTo>
                  <a:lnTo>
                    <a:pt x="1900" y="1268"/>
                  </a:lnTo>
                  <a:lnTo>
                    <a:pt x="1902" y="1262"/>
                  </a:lnTo>
                  <a:lnTo>
                    <a:pt x="1900" y="1265"/>
                  </a:lnTo>
                  <a:lnTo>
                    <a:pt x="1908" y="1243"/>
                  </a:lnTo>
                  <a:cubicBezTo>
                    <a:pt x="1908" y="1243"/>
                    <a:pt x="1908" y="1243"/>
                    <a:pt x="1908" y="1244"/>
                  </a:cubicBezTo>
                  <a:cubicBezTo>
                    <a:pt x="1913" y="1229"/>
                    <a:pt x="1919" y="1211"/>
                    <a:pt x="1924" y="1195"/>
                  </a:cubicBezTo>
                  <a:cubicBezTo>
                    <a:pt x="1929" y="1184"/>
                    <a:pt x="1932" y="1172"/>
                    <a:pt x="1935" y="1161"/>
                  </a:cubicBezTo>
                  <a:cubicBezTo>
                    <a:pt x="1935" y="1161"/>
                    <a:pt x="1935" y="1162"/>
                    <a:pt x="1935" y="1162"/>
                  </a:cubicBezTo>
                  <a:cubicBezTo>
                    <a:pt x="1965" y="1070"/>
                    <a:pt x="1991" y="977"/>
                    <a:pt x="2019" y="884"/>
                  </a:cubicBezTo>
                  <a:cubicBezTo>
                    <a:pt x="2041" y="809"/>
                    <a:pt x="2062" y="733"/>
                    <a:pt x="2081" y="657"/>
                  </a:cubicBezTo>
                  <a:cubicBezTo>
                    <a:pt x="2103" y="572"/>
                    <a:pt x="2122" y="486"/>
                    <a:pt x="2143" y="401"/>
                  </a:cubicBezTo>
                  <a:cubicBezTo>
                    <a:pt x="2152" y="358"/>
                    <a:pt x="2158" y="315"/>
                    <a:pt x="2165" y="271"/>
                  </a:cubicBezTo>
                  <a:cubicBezTo>
                    <a:pt x="2169" y="235"/>
                    <a:pt x="2173" y="200"/>
                    <a:pt x="2174" y="162"/>
                  </a:cubicBezTo>
                  <a:cubicBezTo>
                    <a:pt x="2174" y="122"/>
                    <a:pt x="2160" y="84"/>
                    <a:pt x="2133" y="52"/>
                  </a:cubicBezTo>
                  <a:cubicBezTo>
                    <a:pt x="2106" y="18"/>
                    <a:pt x="2066" y="0"/>
                    <a:pt x="2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8" name="Google Shape;9458;p18"/>
            <p:cNvSpPr/>
            <p:nvPr/>
          </p:nvSpPr>
          <p:spPr>
            <a:xfrm>
              <a:off x="3551600" y="3372050"/>
              <a:ext cx="59350" cy="60600"/>
            </a:xfrm>
            <a:custGeom>
              <a:avLst/>
              <a:gdLst/>
              <a:ahLst/>
              <a:cxnLst/>
              <a:rect l="l" t="t" r="r" b="b"/>
              <a:pathLst>
                <a:path w="2374" h="2424" extrusionOk="0">
                  <a:moveTo>
                    <a:pt x="2111" y="768"/>
                  </a:moveTo>
                  <a:cubicBezTo>
                    <a:pt x="2111" y="773"/>
                    <a:pt x="2111" y="779"/>
                    <a:pt x="2113" y="784"/>
                  </a:cubicBezTo>
                  <a:lnTo>
                    <a:pt x="2111" y="768"/>
                  </a:lnTo>
                  <a:close/>
                  <a:moveTo>
                    <a:pt x="1967" y="0"/>
                  </a:moveTo>
                  <a:cubicBezTo>
                    <a:pt x="1957" y="0"/>
                    <a:pt x="1947" y="1"/>
                    <a:pt x="1937" y="2"/>
                  </a:cubicBezTo>
                  <a:cubicBezTo>
                    <a:pt x="1871" y="10"/>
                    <a:pt x="1809" y="33"/>
                    <a:pt x="1753" y="71"/>
                  </a:cubicBezTo>
                  <a:cubicBezTo>
                    <a:pt x="1700" y="106"/>
                    <a:pt x="1646" y="146"/>
                    <a:pt x="1595" y="187"/>
                  </a:cubicBezTo>
                  <a:cubicBezTo>
                    <a:pt x="1415" y="337"/>
                    <a:pt x="1245" y="503"/>
                    <a:pt x="1089" y="681"/>
                  </a:cubicBezTo>
                  <a:cubicBezTo>
                    <a:pt x="1036" y="739"/>
                    <a:pt x="981" y="798"/>
                    <a:pt x="930" y="858"/>
                  </a:cubicBezTo>
                  <a:cubicBezTo>
                    <a:pt x="887" y="913"/>
                    <a:pt x="842" y="967"/>
                    <a:pt x="797" y="1021"/>
                  </a:cubicBezTo>
                  <a:cubicBezTo>
                    <a:pt x="750" y="1078"/>
                    <a:pt x="702" y="1137"/>
                    <a:pt x="655" y="1194"/>
                  </a:cubicBezTo>
                  <a:cubicBezTo>
                    <a:pt x="641" y="1211"/>
                    <a:pt x="628" y="1230"/>
                    <a:pt x="614" y="1251"/>
                  </a:cubicBezTo>
                  <a:lnTo>
                    <a:pt x="528" y="1368"/>
                  </a:lnTo>
                  <a:cubicBezTo>
                    <a:pt x="493" y="1417"/>
                    <a:pt x="454" y="1466"/>
                    <a:pt x="422" y="1518"/>
                  </a:cubicBezTo>
                  <a:cubicBezTo>
                    <a:pt x="387" y="1574"/>
                    <a:pt x="352" y="1631"/>
                    <a:pt x="318" y="1686"/>
                  </a:cubicBezTo>
                  <a:cubicBezTo>
                    <a:pt x="319" y="1665"/>
                    <a:pt x="321" y="1645"/>
                    <a:pt x="322" y="1624"/>
                  </a:cubicBezTo>
                  <a:cubicBezTo>
                    <a:pt x="333" y="1507"/>
                    <a:pt x="346" y="1392"/>
                    <a:pt x="359" y="1274"/>
                  </a:cubicBezTo>
                  <a:cubicBezTo>
                    <a:pt x="368" y="1179"/>
                    <a:pt x="382" y="1086"/>
                    <a:pt x="397" y="991"/>
                  </a:cubicBezTo>
                  <a:cubicBezTo>
                    <a:pt x="406" y="942"/>
                    <a:pt x="416" y="893"/>
                    <a:pt x="427" y="842"/>
                  </a:cubicBezTo>
                  <a:cubicBezTo>
                    <a:pt x="435" y="801"/>
                    <a:pt x="447" y="761"/>
                    <a:pt x="460" y="722"/>
                  </a:cubicBezTo>
                  <a:cubicBezTo>
                    <a:pt x="471" y="689"/>
                    <a:pt x="482" y="657"/>
                    <a:pt x="493" y="625"/>
                  </a:cubicBezTo>
                  <a:cubicBezTo>
                    <a:pt x="527" y="549"/>
                    <a:pt x="489" y="462"/>
                    <a:pt x="411" y="437"/>
                  </a:cubicBezTo>
                  <a:cubicBezTo>
                    <a:pt x="396" y="432"/>
                    <a:pt x="381" y="429"/>
                    <a:pt x="366" y="429"/>
                  </a:cubicBezTo>
                  <a:cubicBezTo>
                    <a:pt x="304" y="429"/>
                    <a:pt x="246" y="473"/>
                    <a:pt x="232" y="538"/>
                  </a:cubicBezTo>
                  <a:cubicBezTo>
                    <a:pt x="210" y="608"/>
                    <a:pt x="191" y="679"/>
                    <a:pt x="172" y="750"/>
                  </a:cubicBezTo>
                  <a:cubicBezTo>
                    <a:pt x="164" y="785"/>
                    <a:pt x="159" y="823"/>
                    <a:pt x="153" y="856"/>
                  </a:cubicBezTo>
                  <a:cubicBezTo>
                    <a:pt x="147" y="888"/>
                    <a:pt x="139" y="921"/>
                    <a:pt x="134" y="953"/>
                  </a:cubicBezTo>
                  <a:cubicBezTo>
                    <a:pt x="126" y="1027"/>
                    <a:pt x="113" y="1100"/>
                    <a:pt x="105" y="1176"/>
                  </a:cubicBezTo>
                  <a:cubicBezTo>
                    <a:pt x="98" y="1252"/>
                    <a:pt x="91" y="1328"/>
                    <a:pt x="83" y="1404"/>
                  </a:cubicBezTo>
                  <a:cubicBezTo>
                    <a:pt x="71" y="1536"/>
                    <a:pt x="61" y="1669"/>
                    <a:pt x="48" y="1800"/>
                  </a:cubicBezTo>
                  <a:cubicBezTo>
                    <a:pt x="41" y="1876"/>
                    <a:pt x="34" y="1952"/>
                    <a:pt x="26" y="2028"/>
                  </a:cubicBezTo>
                  <a:cubicBezTo>
                    <a:pt x="17" y="2115"/>
                    <a:pt x="3" y="2200"/>
                    <a:pt x="1" y="2287"/>
                  </a:cubicBezTo>
                  <a:cubicBezTo>
                    <a:pt x="1" y="2343"/>
                    <a:pt x="36" y="2394"/>
                    <a:pt x="88" y="2414"/>
                  </a:cubicBezTo>
                  <a:cubicBezTo>
                    <a:pt x="104" y="2420"/>
                    <a:pt x="123" y="2424"/>
                    <a:pt x="140" y="2424"/>
                  </a:cubicBezTo>
                  <a:cubicBezTo>
                    <a:pt x="177" y="2424"/>
                    <a:pt x="213" y="2409"/>
                    <a:pt x="238" y="2382"/>
                  </a:cubicBezTo>
                  <a:cubicBezTo>
                    <a:pt x="295" y="2325"/>
                    <a:pt x="318" y="2253"/>
                    <a:pt x="351" y="2181"/>
                  </a:cubicBezTo>
                  <a:lnTo>
                    <a:pt x="425" y="2041"/>
                  </a:lnTo>
                  <a:cubicBezTo>
                    <a:pt x="447" y="1999"/>
                    <a:pt x="468" y="1955"/>
                    <a:pt x="492" y="1914"/>
                  </a:cubicBezTo>
                  <a:cubicBezTo>
                    <a:pt x="547" y="1820"/>
                    <a:pt x="603" y="1727"/>
                    <a:pt x="656" y="1635"/>
                  </a:cubicBezTo>
                  <a:cubicBezTo>
                    <a:pt x="694" y="1580"/>
                    <a:pt x="732" y="1526"/>
                    <a:pt x="770" y="1471"/>
                  </a:cubicBezTo>
                  <a:cubicBezTo>
                    <a:pt x="802" y="1426"/>
                    <a:pt x="830" y="1380"/>
                    <a:pt x="864" y="1338"/>
                  </a:cubicBezTo>
                  <a:cubicBezTo>
                    <a:pt x="916" y="1273"/>
                    <a:pt x="968" y="1208"/>
                    <a:pt x="1020" y="1143"/>
                  </a:cubicBezTo>
                  <a:cubicBezTo>
                    <a:pt x="1054" y="1100"/>
                    <a:pt x="1087" y="1056"/>
                    <a:pt x="1122" y="1015"/>
                  </a:cubicBezTo>
                  <a:lnTo>
                    <a:pt x="1122" y="1015"/>
                  </a:lnTo>
                  <a:lnTo>
                    <a:pt x="1119" y="1020"/>
                  </a:lnTo>
                  <a:lnTo>
                    <a:pt x="1125" y="1012"/>
                  </a:lnTo>
                  <a:cubicBezTo>
                    <a:pt x="1126" y="1010"/>
                    <a:pt x="1126" y="1008"/>
                    <a:pt x="1128" y="1007"/>
                  </a:cubicBezTo>
                  <a:lnTo>
                    <a:pt x="1128" y="1007"/>
                  </a:lnTo>
                  <a:lnTo>
                    <a:pt x="1126" y="1010"/>
                  </a:lnTo>
                  <a:cubicBezTo>
                    <a:pt x="1164" y="966"/>
                    <a:pt x="1202" y="923"/>
                    <a:pt x="1240" y="879"/>
                  </a:cubicBezTo>
                  <a:lnTo>
                    <a:pt x="1240" y="879"/>
                  </a:lnTo>
                  <a:lnTo>
                    <a:pt x="1229" y="891"/>
                  </a:lnTo>
                  <a:cubicBezTo>
                    <a:pt x="1267" y="847"/>
                    <a:pt x="1305" y="803"/>
                    <a:pt x="1343" y="760"/>
                  </a:cubicBezTo>
                  <a:cubicBezTo>
                    <a:pt x="1347" y="755"/>
                    <a:pt x="1350" y="752"/>
                    <a:pt x="1353" y="747"/>
                  </a:cubicBezTo>
                  <a:cubicBezTo>
                    <a:pt x="1413" y="687"/>
                    <a:pt x="1472" y="625"/>
                    <a:pt x="1529" y="565"/>
                  </a:cubicBezTo>
                  <a:cubicBezTo>
                    <a:pt x="1551" y="543"/>
                    <a:pt x="1574" y="522"/>
                    <a:pt x="1598" y="503"/>
                  </a:cubicBezTo>
                  <a:lnTo>
                    <a:pt x="1688" y="423"/>
                  </a:lnTo>
                  <a:cubicBezTo>
                    <a:pt x="1730" y="388"/>
                    <a:pt x="1772" y="356"/>
                    <a:pt x="1815" y="326"/>
                  </a:cubicBezTo>
                  <a:cubicBezTo>
                    <a:pt x="1840" y="309"/>
                    <a:pt x="1866" y="291"/>
                    <a:pt x="1893" y="277"/>
                  </a:cubicBezTo>
                  <a:cubicBezTo>
                    <a:pt x="1907" y="271"/>
                    <a:pt x="1920" y="266"/>
                    <a:pt x="1934" y="260"/>
                  </a:cubicBezTo>
                  <a:lnTo>
                    <a:pt x="1950" y="255"/>
                  </a:lnTo>
                  <a:lnTo>
                    <a:pt x="1956" y="255"/>
                  </a:lnTo>
                  <a:lnTo>
                    <a:pt x="1967" y="256"/>
                  </a:lnTo>
                  <a:lnTo>
                    <a:pt x="1975" y="260"/>
                  </a:lnTo>
                  <a:lnTo>
                    <a:pt x="1980" y="261"/>
                  </a:lnTo>
                  <a:lnTo>
                    <a:pt x="1983" y="263"/>
                  </a:lnTo>
                  <a:lnTo>
                    <a:pt x="1984" y="264"/>
                  </a:lnTo>
                  <a:lnTo>
                    <a:pt x="1989" y="269"/>
                  </a:lnTo>
                  <a:cubicBezTo>
                    <a:pt x="1994" y="274"/>
                    <a:pt x="1997" y="279"/>
                    <a:pt x="2002" y="285"/>
                  </a:cubicBezTo>
                  <a:cubicBezTo>
                    <a:pt x="2011" y="299"/>
                    <a:pt x="2021" y="312"/>
                    <a:pt x="2029" y="329"/>
                  </a:cubicBezTo>
                  <a:cubicBezTo>
                    <a:pt x="2038" y="347"/>
                    <a:pt x="2045" y="364"/>
                    <a:pt x="2053" y="383"/>
                  </a:cubicBezTo>
                  <a:cubicBezTo>
                    <a:pt x="2060" y="407"/>
                    <a:pt x="2067" y="429"/>
                    <a:pt x="2072" y="453"/>
                  </a:cubicBezTo>
                  <a:cubicBezTo>
                    <a:pt x="2092" y="562"/>
                    <a:pt x="2106" y="673"/>
                    <a:pt x="2113" y="784"/>
                  </a:cubicBezTo>
                  <a:lnTo>
                    <a:pt x="2117" y="831"/>
                  </a:lnTo>
                  <a:cubicBezTo>
                    <a:pt x="2122" y="900"/>
                    <a:pt x="2173" y="958"/>
                    <a:pt x="2244" y="958"/>
                  </a:cubicBezTo>
                  <a:cubicBezTo>
                    <a:pt x="2245" y="958"/>
                    <a:pt x="2246" y="958"/>
                    <a:pt x="2247" y="958"/>
                  </a:cubicBezTo>
                  <a:cubicBezTo>
                    <a:pt x="2318" y="956"/>
                    <a:pt x="2374" y="898"/>
                    <a:pt x="2374" y="826"/>
                  </a:cubicBezTo>
                  <a:cubicBezTo>
                    <a:pt x="2369" y="746"/>
                    <a:pt x="2363" y="665"/>
                    <a:pt x="2355" y="583"/>
                  </a:cubicBezTo>
                  <a:cubicBezTo>
                    <a:pt x="2350" y="511"/>
                    <a:pt x="2339" y="439"/>
                    <a:pt x="2322" y="369"/>
                  </a:cubicBezTo>
                  <a:cubicBezTo>
                    <a:pt x="2307" y="302"/>
                    <a:pt x="2282" y="241"/>
                    <a:pt x="2247" y="182"/>
                  </a:cubicBezTo>
                  <a:cubicBezTo>
                    <a:pt x="2214" y="130"/>
                    <a:pt x="2176" y="70"/>
                    <a:pt x="2119" y="41"/>
                  </a:cubicBezTo>
                  <a:cubicBezTo>
                    <a:pt x="2072" y="14"/>
                    <a:pt x="2020" y="0"/>
                    <a:pt x="19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59" name="Google Shape;9459;p18"/>
            <p:cNvSpPr/>
            <p:nvPr/>
          </p:nvSpPr>
          <p:spPr>
            <a:xfrm>
              <a:off x="3697375" y="3400825"/>
              <a:ext cx="44175" cy="9100"/>
            </a:xfrm>
            <a:custGeom>
              <a:avLst/>
              <a:gdLst/>
              <a:ahLst/>
              <a:cxnLst/>
              <a:rect l="l" t="t" r="r" b="b"/>
              <a:pathLst>
                <a:path w="1767" h="364" extrusionOk="0">
                  <a:moveTo>
                    <a:pt x="1111" y="0"/>
                  </a:moveTo>
                  <a:cubicBezTo>
                    <a:pt x="1013" y="0"/>
                    <a:pt x="915" y="5"/>
                    <a:pt x="817" y="11"/>
                  </a:cubicBezTo>
                  <a:cubicBezTo>
                    <a:pt x="689" y="17"/>
                    <a:pt x="561" y="30"/>
                    <a:pt x="434" y="46"/>
                  </a:cubicBezTo>
                  <a:cubicBezTo>
                    <a:pt x="375" y="54"/>
                    <a:pt x="317" y="60"/>
                    <a:pt x="258" y="68"/>
                  </a:cubicBezTo>
                  <a:cubicBezTo>
                    <a:pt x="226" y="73"/>
                    <a:pt x="193" y="76"/>
                    <a:pt x="162" y="82"/>
                  </a:cubicBezTo>
                  <a:cubicBezTo>
                    <a:pt x="114" y="92"/>
                    <a:pt x="63" y="101"/>
                    <a:pt x="35" y="144"/>
                  </a:cubicBezTo>
                  <a:cubicBezTo>
                    <a:pt x="8" y="179"/>
                    <a:pt x="0" y="223"/>
                    <a:pt x="11" y="266"/>
                  </a:cubicBezTo>
                  <a:cubicBezTo>
                    <a:pt x="21" y="299"/>
                    <a:pt x="44" y="328"/>
                    <a:pt x="75" y="347"/>
                  </a:cubicBezTo>
                  <a:cubicBezTo>
                    <a:pt x="81" y="350"/>
                    <a:pt x="87" y="351"/>
                    <a:pt x="94" y="354"/>
                  </a:cubicBezTo>
                  <a:lnTo>
                    <a:pt x="92" y="354"/>
                  </a:lnTo>
                  <a:cubicBezTo>
                    <a:pt x="108" y="361"/>
                    <a:pt x="127" y="364"/>
                    <a:pt x="144" y="364"/>
                  </a:cubicBezTo>
                  <a:cubicBezTo>
                    <a:pt x="162" y="364"/>
                    <a:pt x="179" y="361"/>
                    <a:pt x="195" y="354"/>
                  </a:cubicBezTo>
                  <a:cubicBezTo>
                    <a:pt x="287" y="335"/>
                    <a:pt x="380" y="324"/>
                    <a:pt x="473" y="312"/>
                  </a:cubicBezTo>
                  <a:cubicBezTo>
                    <a:pt x="568" y="299"/>
                    <a:pt x="663" y="288"/>
                    <a:pt x="758" y="278"/>
                  </a:cubicBezTo>
                  <a:cubicBezTo>
                    <a:pt x="849" y="274"/>
                    <a:pt x="940" y="266"/>
                    <a:pt x="1032" y="263"/>
                  </a:cubicBezTo>
                  <a:cubicBezTo>
                    <a:pt x="1080" y="262"/>
                    <a:pt x="1127" y="261"/>
                    <a:pt x="1174" y="261"/>
                  </a:cubicBezTo>
                  <a:cubicBezTo>
                    <a:pt x="1221" y="261"/>
                    <a:pt x="1268" y="262"/>
                    <a:pt x="1316" y="263"/>
                  </a:cubicBezTo>
                  <a:cubicBezTo>
                    <a:pt x="1417" y="267"/>
                    <a:pt x="1517" y="274"/>
                    <a:pt x="1616" y="285"/>
                  </a:cubicBezTo>
                  <a:cubicBezTo>
                    <a:pt x="1621" y="285"/>
                    <a:pt x="1626" y="286"/>
                    <a:pt x="1631" y="286"/>
                  </a:cubicBezTo>
                  <a:cubicBezTo>
                    <a:pt x="1696" y="286"/>
                    <a:pt x="1751" y="237"/>
                    <a:pt x="1759" y="171"/>
                  </a:cubicBezTo>
                  <a:cubicBezTo>
                    <a:pt x="1767" y="101"/>
                    <a:pt x="1716" y="38"/>
                    <a:pt x="1646" y="30"/>
                  </a:cubicBezTo>
                  <a:cubicBezTo>
                    <a:pt x="1494" y="14"/>
                    <a:pt x="1342" y="5"/>
                    <a:pt x="1191" y="1"/>
                  </a:cubicBezTo>
                  <a:cubicBezTo>
                    <a:pt x="1164" y="1"/>
                    <a:pt x="1137" y="0"/>
                    <a:pt x="11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0" name="Google Shape;9460;p18"/>
            <p:cNvSpPr/>
            <p:nvPr/>
          </p:nvSpPr>
          <p:spPr>
            <a:xfrm>
              <a:off x="3704375" y="3416825"/>
              <a:ext cx="33975" cy="7550"/>
            </a:xfrm>
            <a:custGeom>
              <a:avLst/>
              <a:gdLst/>
              <a:ahLst/>
              <a:cxnLst/>
              <a:rect l="l" t="t" r="r" b="b"/>
              <a:pathLst>
                <a:path w="1359" h="302" extrusionOk="0">
                  <a:moveTo>
                    <a:pt x="155" y="1"/>
                  </a:moveTo>
                  <a:cubicBezTo>
                    <a:pt x="94" y="1"/>
                    <a:pt x="34" y="42"/>
                    <a:pt x="21" y="104"/>
                  </a:cubicBezTo>
                  <a:cubicBezTo>
                    <a:pt x="0" y="185"/>
                    <a:pt x="56" y="264"/>
                    <a:pt x="138" y="273"/>
                  </a:cubicBezTo>
                  <a:cubicBezTo>
                    <a:pt x="205" y="281"/>
                    <a:pt x="269" y="288"/>
                    <a:pt x="336" y="291"/>
                  </a:cubicBezTo>
                  <a:cubicBezTo>
                    <a:pt x="391" y="292"/>
                    <a:pt x="448" y="294"/>
                    <a:pt x="504" y="297"/>
                  </a:cubicBezTo>
                  <a:cubicBezTo>
                    <a:pt x="584" y="299"/>
                    <a:pt x="665" y="300"/>
                    <a:pt x="746" y="302"/>
                  </a:cubicBezTo>
                  <a:lnTo>
                    <a:pt x="778" y="300"/>
                  </a:lnTo>
                  <a:cubicBezTo>
                    <a:pt x="931" y="300"/>
                    <a:pt x="1085" y="291"/>
                    <a:pt x="1237" y="281"/>
                  </a:cubicBezTo>
                  <a:cubicBezTo>
                    <a:pt x="1305" y="278"/>
                    <a:pt x="1359" y="223"/>
                    <a:pt x="1359" y="155"/>
                  </a:cubicBezTo>
                  <a:cubicBezTo>
                    <a:pt x="1357" y="86"/>
                    <a:pt x="1300" y="33"/>
                    <a:pt x="1232" y="33"/>
                  </a:cubicBezTo>
                  <a:cubicBezTo>
                    <a:pt x="1139" y="35"/>
                    <a:pt x="1042" y="39"/>
                    <a:pt x="950" y="39"/>
                  </a:cubicBezTo>
                  <a:cubicBezTo>
                    <a:pt x="935" y="39"/>
                    <a:pt x="920" y="39"/>
                    <a:pt x="906" y="39"/>
                  </a:cubicBezTo>
                  <a:cubicBezTo>
                    <a:pt x="800" y="37"/>
                    <a:pt x="694" y="34"/>
                    <a:pt x="588" y="29"/>
                  </a:cubicBezTo>
                  <a:lnTo>
                    <a:pt x="570" y="29"/>
                  </a:lnTo>
                  <a:cubicBezTo>
                    <a:pt x="550" y="29"/>
                    <a:pt x="531" y="26"/>
                    <a:pt x="510" y="26"/>
                  </a:cubicBezTo>
                  <a:lnTo>
                    <a:pt x="529" y="28"/>
                  </a:lnTo>
                  <a:lnTo>
                    <a:pt x="356" y="18"/>
                  </a:lnTo>
                  <a:lnTo>
                    <a:pt x="361" y="18"/>
                  </a:lnTo>
                  <a:lnTo>
                    <a:pt x="315" y="17"/>
                  </a:lnTo>
                  <a:cubicBezTo>
                    <a:pt x="269" y="14"/>
                    <a:pt x="222" y="7"/>
                    <a:pt x="176" y="3"/>
                  </a:cubicBezTo>
                  <a:cubicBezTo>
                    <a:pt x="169" y="1"/>
                    <a:pt x="162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1" name="Google Shape;9461;p18"/>
            <p:cNvSpPr/>
            <p:nvPr/>
          </p:nvSpPr>
          <p:spPr>
            <a:xfrm>
              <a:off x="2880575" y="3693625"/>
              <a:ext cx="33525" cy="13600"/>
            </a:xfrm>
            <a:custGeom>
              <a:avLst/>
              <a:gdLst/>
              <a:ahLst/>
              <a:cxnLst/>
              <a:rect l="l" t="t" r="r" b="b"/>
              <a:pathLst>
                <a:path w="1341" h="544" extrusionOk="0">
                  <a:moveTo>
                    <a:pt x="1215" y="0"/>
                  </a:moveTo>
                  <a:cubicBezTo>
                    <a:pt x="1212" y="0"/>
                    <a:pt x="1210" y="0"/>
                    <a:pt x="1207" y="0"/>
                  </a:cubicBezTo>
                  <a:cubicBezTo>
                    <a:pt x="1101" y="7"/>
                    <a:pt x="995" y="21"/>
                    <a:pt x="891" y="40"/>
                  </a:cubicBezTo>
                  <a:cubicBezTo>
                    <a:pt x="791" y="59"/>
                    <a:pt x="694" y="80"/>
                    <a:pt x="598" y="103"/>
                  </a:cubicBezTo>
                  <a:cubicBezTo>
                    <a:pt x="509" y="124"/>
                    <a:pt x="422" y="151"/>
                    <a:pt x="335" y="178"/>
                  </a:cubicBezTo>
                  <a:cubicBezTo>
                    <a:pt x="292" y="192"/>
                    <a:pt x="249" y="208"/>
                    <a:pt x="207" y="224"/>
                  </a:cubicBezTo>
                  <a:cubicBezTo>
                    <a:pt x="140" y="251"/>
                    <a:pt x="42" y="279"/>
                    <a:pt x="17" y="355"/>
                  </a:cubicBezTo>
                  <a:cubicBezTo>
                    <a:pt x="1" y="395"/>
                    <a:pt x="4" y="439"/>
                    <a:pt x="25" y="477"/>
                  </a:cubicBezTo>
                  <a:cubicBezTo>
                    <a:pt x="44" y="509"/>
                    <a:pt x="74" y="531"/>
                    <a:pt x="109" y="540"/>
                  </a:cubicBezTo>
                  <a:cubicBezTo>
                    <a:pt x="120" y="543"/>
                    <a:pt x="131" y="543"/>
                    <a:pt x="142" y="543"/>
                  </a:cubicBezTo>
                  <a:cubicBezTo>
                    <a:pt x="178" y="543"/>
                    <a:pt x="213" y="529"/>
                    <a:pt x="240" y="504"/>
                  </a:cubicBezTo>
                  <a:cubicBezTo>
                    <a:pt x="295" y="479"/>
                    <a:pt x="354" y="456"/>
                    <a:pt x="411" y="433"/>
                  </a:cubicBezTo>
                  <a:lnTo>
                    <a:pt x="509" y="399"/>
                  </a:lnTo>
                  <a:cubicBezTo>
                    <a:pt x="542" y="387"/>
                    <a:pt x="579" y="379"/>
                    <a:pt x="614" y="369"/>
                  </a:cubicBezTo>
                  <a:cubicBezTo>
                    <a:pt x="678" y="350"/>
                    <a:pt x="743" y="334"/>
                    <a:pt x="810" y="319"/>
                  </a:cubicBezTo>
                  <a:cubicBezTo>
                    <a:pt x="860" y="309"/>
                    <a:pt x="911" y="298"/>
                    <a:pt x="963" y="290"/>
                  </a:cubicBezTo>
                  <a:cubicBezTo>
                    <a:pt x="1024" y="281"/>
                    <a:pt x="1084" y="273"/>
                    <a:pt x="1144" y="265"/>
                  </a:cubicBezTo>
                  <a:lnTo>
                    <a:pt x="1212" y="262"/>
                  </a:lnTo>
                  <a:cubicBezTo>
                    <a:pt x="1283" y="258"/>
                    <a:pt x="1340" y="200"/>
                    <a:pt x="1340" y="129"/>
                  </a:cubicBezTo>
                  <a:cubicBezTo>
                    <a:pt x="1339" y="63"/>
                    <a:pt x="1282" y="0"/>
                    <a:pt x="1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2" name="Google Shape;9462;p18"/>
            <p:cNvSpPr/>
            <p:nvPr/>
          </p:nvSpPr>
          <p:spPr>
            <a:xfrm>
              <a:off x="2880275" y="3705775"/>
              <a:ext cx="42325" cy="15375"/>
            </a:xfrm>
            <a:custGeom>
              <a:avLst/>
              <a:gdLst/>
              <a:ahLst/>
              <a:cxnLst/>
              <a:rect l="l" t="t" r="r" b="b"/>
              <a:pathLst>
                <a:path w="1693" h="615" extrusionOk="0">
                  <a:moveTo>
                    <a:pt x="1564" y="0"/>
                  </a:moveTo>
                  <a:cubicBezTo>
                    <a:pt x="1552" y="0"/>
                    <a:pt x="1541" y="2"/>
                    <a:pt x="1529" y="5"/>
                  </a:cubicBezTo>
                  <a:cubicBezTo>
                    <a:pt x="1320" y="62"/>
                    <a:pt x="1113" y="119"/>
                    <a:pt x="906" y="178"/>
                  </a:cubicBezTo>
                  <a:cubicBezTo>
                    <a:pt x="709" y="232"/>
                    <a:pt x="512" y="279"/>
                    <a:pt x="314" y="323"/>
                  </a:cubicBezTo>
                  <a:cubicBezTo>
                    <a:pt x="279" y="330"/>
                    <a:pt x="244" y="336"/>
                    <a:pt x="208" y="341"/>
                  </a:cubicBezTo>
                  <a:cubicBezTo>
                    <a:pt x="191" y="335"/>
                    <a:pt x="175" y="332"/>
                    <a:pt x="158" y="332"/>
                  </a:cubicBezTo>
                  <a:cubicBezTo>
                    <a:pt x="152" y="332"/>
                    <a:pt x="146" y="332"/>
                    <a:pt x="140" y="333"/>
                  </a:cubicBezTo>
                  <a:cubicBezTo>
                    <a:pt x="90" y="339"/>
                    <a:pt x="48" y="368"/>
                    <a:pt x="24" y="409"/>
                  </a:cubicBezTo>
                  <a:cubicBezTo>
                    <a:pt x="3" y="447"/>
                    <a:pt x="0" y="491"/>
                    <a:pt x="16" y="531"/>
                  </a:cubicBezTo>
                  <a:cubicBezTo>
                    <a:pt x="33" y="569"/>
                    <a:pt x="67" y="597"/>
                    <a:pt x="108" y="608"/>
                  </a:cubicBezTo>
                  <a:cubicBezTo>
                    <a:pt x="128" y="613"/>
                    <a:pt x="151" y="615"/>
                    <a:pt x="173" y="615"/>
                  </a:cubicBezTo>
                  <a:lnTo>
                    <a:pt x="198" y="615"/>
                  </a:lnTo>
                  <a:cubicBezTo>
                    <a:pt x="236" y="610"/>
                    <a:pt x="273" y="602"/>
                    <a:pt x="311" y="594"/>
                  </a:cubicBezTo>
                  <a:cubicBezTo>
                    <a:pt x="366" y="583"/>
                    <a:pt x="423" y="569"/>
                    <a:pt x="478" y="553"/>
                  </a:cubicBezTo>
                  <a:lnTo>
                    <a:pt x="670" y="504"/>
                  </a:lnTo>
                  <a:cubicBezTo>
                    <a:pt x="765" y="478"/>
                    <a:pt x="863" y="447"/>
                    <a:pt x="956" y="421"/>
                  </a:cubicBezTo>
                  <a:cubicBezTo>
                    <a:pt x="1050" y="396"/>
                    <a:pt x="1142" y="368"/>
                    <a:pt x="1235" y="339"/>
                  </a:cubicBezTo>
                  <a:cubicBezTo>
                    <a:pt x="1355" y="303"/>
                    <a:pt x="1476" y="266"/>
                    <a:pt x="1594" y="230"/>
                  </a:cubicBezTo>
                  <a:cubicBezTo>
                    <a:pt x="1656" y="213"/>
                    <a:pt x="1692" y="148"/>
                    <a:pt x="1675" y="84"/>
                  </a:cubicBezTo>
                  <a:cubicBezTo>
                    <a:pt x="1661" y="34"/>
                    <a:pt x="1615" y="0"/>
                    <a:pt x="1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3" name="Google Shape;9463;p18"/>
            <p:cNvSpPr/>
            <p:nvPr/>
          </p:nvSpPr>
          <p:spPr>
            <a:xfrm>
              <a:off x="2967450" y="3629425"/>
              <a:ext cx="35375" cy="74275"/>
            </a:xfrm>
            <a:custGeom>
              <a:avLst/>
              <a:gdLst/>
              <a:ahLst/>
              <a:cxnLst/>
              <a:rect l="l" t="t" r="r" b="b"/>
              <a:pathLst>
                <a:path w="1415" h="2971" extrusionOk="0">
                  <a:moveTo>
                    <a:pt x="570" y="2720"/>
                  </a:moveTo>
                  <a:cubicBezTo>
                    <a:pt x="569" y="2722"/>
                    <a:pt x="569" y="2723"/>
                    <a:pt x="570" y="2725"/>
                  </a:cubicBezTo>
                  <a:lnTo>
                    <a:pt x="570" y="2725"/>
                  </a:lnTo>
                  <a:cubicBezTo>
                    <a:pt x="570" y="2723"/>
                    <a:pt x="570" y="2722"/>
                    <a:pt x="570" y="2720"/>
                  </a:cubicBezTo>
                  <a:close/>
                  <a:moveTo>
                    <a:pt x="1261" y="0"/>
                  </a:moveTo>
                  <a:cubicBezTo>
                    <a:pt x="1226" y="0"/>
                    <a:pt x="1192" y="14"/>
                    <a:pt x="1166" y="40"/>
                  </a:cubicBezTo>
                  <a:cubicBezTo>
                    <a:pt x="1139" y="67"/>
                    <a:pt x="1115" y="99"/>
                    <a:pt x="1098" y="132"/>
                  </a:cubicBezTo>
                  <a:cubicBezTo>
                    <a:pt x="1079" y="172"/>
                    <a:pt x="1061" y="211"/>
                    <a:pt x="1047" y="251"/>
                  </a:cubicBezTo>
                  <a:cubicBezTo>
                    <a:pt x="1018" y="322"/>
                    <a:pt x="992" y="397"/>
                    <a:pt x="969" y="469"/>
                  </a:cubicBezTo>
                  <a:cubicBezTo>
                    <a:pt x="961" y="499"/>
                    <a:pt x="952" y="530"/>
                    <a:pt x="944" y="558"/>
                  </a:cubicBezTo>
                  <a:lnTo>
                    <a:pt x="916" y="609"/>
                  </a:lnTo>
                  <a:cubicBezTo>
                    <a:pt x="876" y="682"/>
                    <a:pt x="832" y="751"/>
                    <a:pt x="789" y="822"/>
                  </a:cubicBezTo>
                  <a:cubicBezTo>
                    <a:pt x="752" y="875"/>
                    <a:pt x="719" y="928"/>
                    <a:pt x="681" y="979"/>
                  </a:cubicBezTo>
                  <a:cubicBezTo>
                    <a:pt x="639" y="1035"/>
                    <a:pt x="599" y="1088"/>
                    <a:pt x="556" y="1142"/>
                  </a:cubicBezTo>
                  <a:cubicBezTo>
                    <a:pt x="461" y="1259"/>
                    <a:pt x="365" y="1375"/>
                    <a:pt x="267" y="1489"/>
                  </a:cubicBezTo>
                  <a:lnTo>
                    <a:pt x="279" y="1476"/>
                  </a:lnTo>
                  <a:lnTo>
                    <a:pt x="279" y="1476"/>
                  </a:lnTo>
                  <a:cubicBezTo>
                    <a:pt x="229" y="1532"/>
                    <a:pt x="179" y="1587"/>
                    <a:pt x="129" y="1642"/>
                  </a:cubicBezTo>
                  <a:cubicBezTo>
                    <a:pt x="94" y="1677"/>
                    <a:pt x="61" y="1715"/>
                    <a:pt x="31" y="1756"/>
                  </a:cubicBezTo>
                  <a:cubicBezTo>
                    <a:pt x="12" y="1782"/>
                    <a:pt x="2" y="1815"/>
                    <a:pt x="1" y="1847"/>
                  </a:cubicBezTo>
                  <a:cubicBezTo>
                    <a:pt x="4" y="1910"/>
                    <a:pt x="45" y="1962"/>
                    <a:pt x="105" y="1978"/>
                  </a:cubicBezTo>
                  <a:cubicBezTo>
                    <a:pt x="117" y="1981"/>
                    <a:pt x="128" y="1982"/>
                    <a:pt x="140" y="1982"/>
                  </a:cubicBezTo>
                  <a:cubicBezTo>
                    <a:pt x="194" y="1982"/>
                    <a:pt x="244" y="1950"/>
                    <a:pt x="267" y="1897"/>
                  </a:cubicBezTo>
                  <a:cubicBezTo>
                    <a:pt x="279" y="1881"/>
                    <a:pt x="292" y="1866"/>
                    <a:pt x="306" y="1850"/>
                  </a:cubicBezTo>
                  <a:cubicBezTo>
                    <a:pt x="420" y="1718"/>
                    <a:pt x="529" y="1585"/>
                    <a:pt x="640" y="1452"/>
                  </a:cubicBezTo>
                  <a:cubicBezTo>
                    <a:pt x="683" y="1400"/>
                    <a:pt x="722" y="1346"/>
                    <a:pt x="764" y="1293"/>
                  </a:cubicBezTo>
                  <a:lnTo>
                    <a:pt x="764" y="1293"/>
                  </a:lnTo>
                  <a:cubicBezTo>
                    <a:pt x="756" y="1340"/>
                    <a:pt x="745" y="1391"/>
                    <a:pt x="738" y="1440"/>
                  </a:cubicBezTo>
                  <a:cubicBezTo>
                    <a:pt x="714" y="1592"/>
                    <a:pt x="691" y="1742"/>
                    <a:pt x="669" y="1894"/>
                  </a:cubicBezTo>
                  <a:cubicBezTo>
                    <a:pt x="650" y="2032"/>
                    <a:pt x="632" y="2168"/>
                    <a:pt x="616" y="2306"/>
                  </a:cubicBezTo>
                  <a:cubicBezTo>
                    <a:pt x="608" y="2380"/>
                    <a:pt x="599" y="2454"/>
                    <a:pt x="589" y="2529"/>
                  </a:cubicBezTo>
                  <a:cubicBezTo>
                    <a:pt x="582" y="2594"/>
                    <a:pt x="574" y="2659"/>
                    <a:pt x="570" y="2725"/>
                  </a:cubicBezTo>
                  <a:cubicBezTo>
                    <a:pt x="570" y="2725"/>
                    <a:pt x="570" y="2725"/>
                    <a:pt x="570" y="2725"/>
                  </a:cubicBezTo>
                  <a:lnTo>
                    <a:pt x="570" y="2725"/>
                  </a:lnTo>
                  <a:cubicBezTo>
                    <a:pt x="569" y="2737"/>
                    <a:pt x="567" y="2749"/>
                    <a:pt x="567" y="2760"/>
                  </a:cubicBezTo>
                  <a:lnTo>
                    <a:pt x="567" y="2765"/>
                  </a:lnTo>
                  <a:lnTo>
                    <a:pt x="567" y="2766"/>
                  </a:lnTo>
                  <a:lnTo>
                    <a:pt x="567" y="2839"/>
                  </a:lnTo>
                  <a:cubicBezTo>
                    <a:pt x="570" y="2912"/>
                    <a:pt x="629" y="2969"/>
                    <a:pt x="702" y="2971"/>
                  </a:cubicBezTo>
                  <a:cubicBezTo>
                    <a:pt x="708" y="2971"/>
                    <a:pt x="714" y="2971"/>
                    <a:pt x="721" y="2969"/>
                  </a:cubicBezTo>
                  <a:cubicBezTo>
                    <a:pt x="794" y="2958"/>
                    <a:pt x="843" y="2890"/>
                    <a:pt x="833" y="2817"/>
                  </a:cubicBezTo>
                  <a:cubicBezTo>
                    <a:pt x="833" y="2814"/>
                    <a:pt x="833" y="2811"/>
                    <a:pt x="833" y="2807"/>
                  </a:cubicBezTo>
                  <a:cubicBezTo>
                    <a:pt x="830" y="2758"/>
                    <a:pt x="830" y="2709"/>
                    <a:pt x="833" y="2660"/>
                  </a:cubicBezTo>
                  <a:cubicBezTo>
                    <a:pt x="847" y="2451"/>
                    <a:pt x="871" y="2242"/>
                    <a:pt x="897" y="2033"/>
                  </a:cubicBezTo>
                  <a:cubicBezTo>
                    <a:pt x="920" y="1839"/>
                    <a:pt x="954" y="1647"/>
                    <a:pt x="984" y="1454"/>
                  </a:cubicBezTo>
                  <a:cubicBezTo>
                    <a:pt x="1001" y="1369"/>
                    <a:pt x="1018" y="1281"/>
                    <a:pt x="1034" y="1196"/>
                  </a:cubicBezTo>
                  <a:cubicBezTo>
                    <a:pt x="1049" y="1130"/>
                    <a:pt x="1066" y="1066"/>
                    <a:pt x="1082" y="1000"/>
                  </a:cubicBezTo>
                  <a:cubicBezTo>
                    <a:pt x="1099" y="930"/>
                    <a:pt x="1117" y="860"/>
                    <a:pt x="1137" y="792"/>
                  </a:cubicBezTo>
                  <a:cubicBezTo>
                    <a:pt x="1155" y="740"/>
                    <a:pt x="1170" y="688"/>
                    <a:pt x="1186" y="634"/>
                  </a:cubicBezTo>
                  <a:lnTo>
                    <a:pt x="1193" y="625"/>
                  </a:lnTo>
                  <a:cubicBezTo>
                    <a:pt x="1234" y="552"/>
                    <a:pt x="1272" y="476"/>
                    <a:pt x="1311" y="400"/>
                  </a:cubicBezTo>
                  <a:cubicBezTo>
                    <a:pt x="1319" y="381"/>
                    <a:pt x="1329" y="362"/>
                    <a:pt x="1338" y="344"/>
                  </a:cubicBezTo>
                  <a:cubicBezTo>
                    <a:pt x="1357" y="311"/>
                    <a:pt x="1373" y="276"/>
                    <a:pt x="1387" y="241"/>
                  </a:cubicBezTo>
                  <a:cubicBezTo>
                    <a:pt x="1403" y="197"/>
                    <a:pt x="1414" y="154"/>
                    <a:pt x="1402" y="108"/>
                  </a:cubicBezTo>
                  <a:cubicBezTo>
                    <a:pt x="1392" y="75"/>
                    <a:pt x="1370" y="47"/>
                    <a:pt x="1341" y="28"/>
                  </a:cubicBezTo>
                  <a:cubicBezTo>
                    <a:pt x="1317" y="9"/>
                    <a:pt x="1289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4" name="Google Shape;9464;p18"/>
            <p:cNvSpPr/>
            <p:nvPr/>
          </p:nvSpPr>
          <p:spPr>
            <a:xfrm>
              <a:off x="2949875" y="3708300"/>
              <a:ext cx="59125" cy="16725"/>
            </a:xfrm>
            <a:custGeom>
              <a:avLst/>
              <a:gdLst/>
              <a:ahLst/>
              <a:cxnLst/>
              <a:rect l="l" t="t" r="r" b="b"/>
              <a:pathLst>
                <a:path w="2365" h="669" extrusionOk="0">
                  <a:moveTo>
                    <a:pt x="1943" y="0"/>
                  </a:moveTo>
                  <a:cubicBezTo>
                    <a:pt x="1885" y="0"/>
                    <a:pt x="1828" y="1"/>
                    <a:pt x="1770" y="2"/>
                  </a:cubicBezTo>
                  <a:cubicBezTo>
                    <a:pt x="1634" y="5"/>
                    <a:pt x="1497" y="21"/>
                    <a:pt x="1361" y="34"/>
                  </a:cubicBezTo>
                  <a:cubicBezTo>
                    <a:pt x="1299" y="40"/>
                    <a:pt x="1239" y="50"/>
                    <a:pt x="1178" y="59"/>
                  </a:cubicBezTo>
                  <a:cubicBezTo>
                    <a:pt x="1080" y="74"/>
                    <a:pt x="982" y="88"/>
                    <a:pt x="886" y="108"/>
                  </a:cubicBezTo>
                  <a:cubicBezTo>
                    <a:pt x="705" y="143"/>
                    <a:pt x="529" y="194"/>
                    <a:pt x="358" y="259"/>
                  </a:cubicBezTo>
                  <a:cubicBezTo>
                    <a:pt x="278" y="289"/>
                    <a:pt x="199" y="328"/>
                    <a:pt x="126" y="374"/>
                  </a:cubicBezTo>
                  <a:cubicBezTo>
                    <a:pt x="78" y="404"/>
                    <a:pt x="34" y="442"/>
                    <a:pt x="20" y="498"/>
                  </a:cubicBezTo>
                  <a:cubicBezTo>
                    <a:pt x="1" y="571"/>
                    <a:pt x="45" y="647"/>
                    <a:pt x="118" y="666"/>
                  </a:cubicBezTo>
                  <a:cubicBezTo>
                    <a:pt x="129" y="667"/>
                    <a:pt x="140" y="669"/>
                    <a:pt x="151" y="669"/>
                  </a:cubicBezTo>
                  <a:cubicBezTo>
                    <a:pt x="197" y="669"/>
                    <a:pt x="240" y="647"/>
                    <a:pt x="265" y="609"/>
                  </a:cubicBezTo>
                  <a:cubicBezTo>
                    <a:pt x="271" y="604"/>
                    <a:pt x="278" y="599"/>
                    <a:pt x="284" y="594"/>
                  </a:cubicBezTo>
                  <a:cubicBezTo>
                    <a:pt x="309" y="579"/>
                    <a:pt x="336" y="563"/>
                    <a:pt x="363" y="548"/>
                  </a:cubicBezTo>
                  <a:cubicBezTo>
                    <a:pt x="433" y="515"/>
                    <a:pt x="503" y="485"/>
                    <a:pt x="575" y="460"/>
                  </a:cubicBezTo>
                  <a:lnTo>
                    <a:pt x="575" y="460"/>
                  </a:lnTo>
                  <a:lnTo>
                    <a:pt x="564" y="465"/>
                  </a:lnTo>
                  <a:cubicBezTo>
                    <a:pt x="689" y="420"/>
                    <a:pt x="818" y="385"/>
                    <a:pt x="947" y="357"/>
                  </a:cubicBezTo>
                  <a:cubicBezTo>
                    <a:pt x="1072" y="330"/>
                    <a:pt x="1201" y="309"/>
                    <a:pt x="1327" y="290"/>
                  </a:cubicBezTo>
                  <a:cubicBezTo>
                    <a:pt x="1410" y="276"/>
                    <a:pt x="1493" y="271"/>
                    <a:pt x="1574" y="264"/>
                  </a:cubicBezTo>
                  <a:cubicBezTo>
                    <a:pt x="1647" y="259"/>
                    <a:pt x="1720" y="252"/>
                    <a:pt x="1791" y="252"/>
                  </a:cubicBezTo>
                  <a:cubicBezTo>
                    <a:pt x="1827" y="252"/>
                    <a:pt x="1863" y="251"/>
                    <a:pt x="1899" y="251"/>
                  </a:cubicBezTo>
                  <a:cubicBezTo>
                    <a:pt x="1949" y="251"/>
                    <a:pt x="1999" y="252"/>
                    <a:pt x="2049" y="254"/>
                  </a:cubicBezTo>
                  <a:cubicBezTo>
                    <a:pt x="2103" y="257"/>
                    <a:pt x="2158" y="260"/>
                    <a:pt x="2212" y="265"/>
                  </a:cubicBezTo>
                  <a:cubicBezTo>
                    <a:pt x="2217" y="266"/>
                    <a:pt x="2222" y="266"/>
                    <a:pt x="2227" y="266"/>
                  </a:cubicBezTo>
                  <a:cubicBezTo>
                    <a:pt x="2292" y="266"/>
                    <a:pt x="2347" y="218"/>
                    <a:pt x="2356" y="153"/>
                  </a:cubicBezTo>
                  <a:cubicBezTo>
                    <a:pt x="2364" y="85"/>
                    <a:pt x="2312" y="13"/>
                    <a:pt x="2242" y="9"/>
                  </a:cubicBezTo>
                  <a:cubicBezTo>
                    <a:pt x="2143" y="3"/>
                    <a:pt x="2043" y="0"/>
                    <a:pt x="1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5" name="Google Shape;9465;p18"/>
            <p:cNvSpPr/>
            <p:nvPr/>
          </p:nvSpPr>
          <p:spPr>
            <a:xfrm>
              <a:off x="2960850" y="3724725"/>
              <a:ext cx="52425" cy="64575"/>
            </a:xfrm>
            <a:custGeom>
              <a:avLst/>
              <a:gdLst/>
              <a:ahLst/>
              <a:cxnLst/>
              <a:rect l="l" t="t" r="r" b="b"/>
              <a:pathLst>
                <a:path w="2097" h="2583" extrusionOk="0">
                  <a:moveTo>
                    <a:pt x="853" y="1"/>
                  </a:moveTo>
                  <a:cubicBezTo>
                    <a:pt x="838" y="1"/>
                    <a:pt x="823" y="1"/>
                    <a:pt x="808" y="2"/>
                  </a:cubicBezTo>
                  <a:cubicBezTo>
                    <a:pt x="717" y="10"/>
                    <a:pt x="630" y="31"/>
                    <a:pt x="546" y="67"/>
                  </a:cubicBezTo>
                  <a:cubicBezTo>
                    <a:pt x="462" y="100"/>
                    <a:pt x="383" y="146"/>
                    <a:pt x="314" y="205"/>
                  </a:cubicBezTo>
                  <a:cubicBezTo>
                    <a:pt x="249" y="262"/>
                    <a:pt x="193" y="328"/>
                    <a:pt x="146" y="403"/>
                  </a:cubicBezTo>
                  <a:cubicBezTo>
                    <a:pt x="97" y="480"/>
                    <a:pt x="57" y="564"/>
                    <a:pt x="62" y="659"/>
                  </a:cubicBezTo>
                  <a:cubicBezTo>
                    <a:pt x="65" y="716"/>
                    <a:pt x="94" y="781"/>
                    <a:pt x="146" y="810"/>
                  </a:cubicBezTo>
                  <a:cubicBezTo>
                    <a:pt x="167" y="821"/>
                    <a:pt x="190" y="827"/>
                    <a:pt x="213" y="827"/>
                  </a:cubicBezTo>
                  <a:cubicBezTo>
                    <a:pt x="267" y="827"/>
                    <a:pt x="318" y="795"/>
                    <a:pt x="341" y="742"/>
                  </a:cubicBezTo>
                  <a:cubicBezTo>
                    <a:pt x="356" y="704"/>
                    <a:pt x="355" y="659"/>
                    <a:pt x="333" y="624"/>
                  </a:cubicBezTo>
                  <a:cubicBezTo>
                    <a:pt x="334" y="620"/>
                    <a:pt x="336" y="613"/>
                    <a:pt x="337" y="609"/>
                  </a:cubicBezTo>
                  <a:lnTo>
                    <a:pt x="337" y="609"/>
                  </a:lnTo>
                  <a:cubicBezTo>
                    <a:pt x="336" y="612"/>
                    <a:pt x="336" y="615"/>
                    <a:pt x="334" y="618"/>
                  </a:cubicBezTo>
                  <a:cubicBezTo>
                    <a:pt x="336" y="610"/>
                    <a:pt x="339" y="602"/>
                    <a:pt x="342" y="594"/>
                  </a:cubicBezTo>
                  <a:cubicBezTo>
                    <a:pt x="353" y="575"/>
                    <a:pt x="364" y="555"/>
                    <a:pt x="377" y="536"/>
                  </a:cubicBezTo>
                  <a:cubicBezTo>
                    <a:pt x="399" y="502"/>
                    <a:pt x="423" y="472"/>
                    <a:pt x="447" y="444"/>
                  </a:cubicBezTo>
                  <a:cubicBezTo>
                    <a:pt x="459" y="430"/>
                    <a:pt x="470" y="417"/>
                    <a:pt x="485" y="404"/>
                  </a:cubicBezTo>
                  <a:cubicBezTo>
                    <a:pt x="499" y="393"/>
                    <a:pt x="512" y="382"/>
                    <a:pt x="526" y="373"/>
                  </a:cubicBezTo>
                  <a:cubicBezTo>
                    <a:pt x="550" y="357"/>
                    <a:pt x="575" y="341"/>
                    <a:pt x="599" y="330"/>
                  </a:cubicBezTo>
                  <a:cubicBezTo>
                    <a:pt x="621" y="319"/>
                    <a:pt x="640" y="309"/>
                    <a:pt x="667" y="301"/>
                  </a:cubicBezTo>
                  <a:cubicBezTo>
                    <a:pt x="692" y="292"/>
                    <a:pt x="719" y="282"/>
                    <a:pt x="746" y="278"/>
                  </a:cubicBezTo>
                  <a:cubicBezTo>
                    <a:pt x="773" y="273"/>
                    <a:pt x="798" y="268"/>
                    <a:pt x="825" y="265"/>
                  </a:cubicBezTo>
                  <a:cubicBezTo>
                    <a:pt x="835" y="265"/>
                    <a:pt x="847" y="264"/>
                    <a:pt x="858" y="264"/>
                  </a:cubicBezTo>
                  <a:cubicBezTo>
                    <a:pt x="864" y="264"/>
                    <a:pt x="869" y="265"/>
                    <a:pt x="874" y="265"/>
                  </a:cubicBezTo>
                  <a:cubicBezTo>
                    <a:pt x="888" y="265"/>
                    <a:pt x="899" y="265"/>
                    <a:pt x="915" y="268"/>
                  </a:cubicBezTo>
                  <a:cubicBezTo>
                    <a:pt x="933" y="271"/>
                    <a:pt x="948" y="276"/>
                    <a:pt x="964" y="281"/>
                  </a:cubicBezTo>
                  <a:cubicBezTo>
                    <a:pt x="972" y="284"/>
                    <a:pt x="980" y="287"/>
                    <a:pt x="988" y="290"/>
                  </a:cubicBezTo>
                  <a:cubicBezTo>
                    <a:pt x="1002" y="298"/>
                    <a:pt x="1016" y="306"/>
                    <a:pt x="1029" y="314"/>
                  </a:cubicBezTo>
                  <a:cubicBezTo>
                    <a:pt x="1037" y="319"/>
                    <a:pt x="1042" y="322"/>
                    <a:pt x="1050" y="330"/>
                  </a:cubicBezTo>
                  <a:cubicBezTo>
                    <a:pt x="1058" y="336"/>
                    <a:pt x="1066" y="344"/>
                    <a:pt x="1072" y="352"/>
                  </a:cubicBezTo>
                  <a:cubicBezTo>
                    <a:pt x="1081" y="365"/>
                    <a:pt x="1091" y="376"/>
                    <a:pt x="1100" y="389"/>
                  </a:cubicBezTo>
                  <a:cubicBezTo>
                    <a:pt x="1105" y="396"/>
                    <a:pt x="1110" y="404"/>
                    <a:pt x="1115" y="412"/>
                  </a:cubicBezTo>
                  <a:cubicBezTo>
                    <a:pt x="1123" y="430"/>
                    <a:pt x="1130" y="445"/>
                    <a:pt x="1137" y="464"/>
                  </a:cubicBezTo>
                  <a:lnTo>
                    <a:pt x="1137" y="461"/>
                  </a:lnTo>
                  <a:cubicBezTo>
                    <a:pt x="1143" y="482"/>
                    <a:pt x="1149" y="502"/>
                    <a:pt x="1154" y="525"/>
                  </a:cubicBezTo>
                  <a:cubicBezTo>
                    <a:pt x="1159" y="548"/>
                    <a:pt x="1164" y="574"/>
                    <a:pt x="1167" y="597"/>
                  </a:cubicBezTo>
                  <a:cubicBezTo>
                    <a:pt x="1170" y="643"/>
                    <a:pt x="1170" y="691"/>
                    <a:pt x="1168" y="737"/>
                  </a:cubicBezTo>
                  <a:cubicBezTo>
                    <a:pt x="1165" y="780"/>
                    <a:pt x="1161" y="822"/>
                    <a:pt x="1154" y="867"/>
                  </a:cubicBezTo>
                  <a:cubicBezTo>
                    <a:pt x="1143" y="925"/>
                    <a:pt x="1127" y="984"/>
                    <a:pt x="1108" y="1041"/>
                  </a:cubicBezTo>
                  <a:cubicBezTo>
                    <a:pt x="1091" y="1095"/>
                    <a:pt x="1069" y="1145"/>
                    <a:pt x="1045" y="1196"/>
                  </a:cubicBezTo>
                  <a:cubicBezTo>
                    <a:pt x="1015" y="1256"/>
                    <a:pt x="982" y="1315"/>
                    <a:pt x="944" y="1372"/>
                  </a:cubicBezTo>
                  <a:cubicBezTo>
                    <a:pt x="910" y="1417"/>
                    <a:pt x="876" y="1465"/>
                    <a:pt x="836" y="1509"/>
                  </a:cubicBezTo>
                  <a:cubicBezTo>
                    <a:pt x="798" y="1552"/>
                    <a:pt x="758" y="1593"/>
                    <a:pt x="716" y="1633"/>
                  </a:cubicBezTo>
                  <a:cubicBezTo>
                    <a:pt x="673" y="1671"/>
                    <a:pt x="629" y="1704"/>
                    <a:pt x="583" y="1737"/>
                  </a:cubicBezTo>
                  <a:cubicBezTo>
                    <a:pt x="496" y="1794"/>
                    <a:pt x="407" y="1846"/>
                    <a:pt x="315" y="1896"/>
                  </a:cubicBezTo>
                  <a:cubicBezTo>
                    <a:pt x="255" y="1924"/>
                    <a:pt x="195" y="1951"/>
                    <a:pt x="133" y="1975"/>
                  </a:cubicBezTo>
                  <a:lnTo>
                    <a:pt x="146" y="1971"/>
                  </a:lnTo>
                  <a:lnTo>
                    <a:pt x="146" y="1971"/>
                  </a:lnTo>
                  <a:cubicBezTo>
                    <a:pt x="111" y="1981"/>
                    <a:pt x="78" y="2000"/>
                    <a:pt x="51" y="2024"/>
                  </a:cubicBezTo>
                  <a:cubicBezTo>
                    <a:pt x="22" y="2054"/>
                    <a:pt x="5" y="2093"/>
                    <a:pt x="3" y="2135"/>
                  </a:cubicBezTo>
                  <a:cubicBezTo>
                    <a:pt x="0" y="2168"/>
                    <a:pt x="10" y="2203"/>
                    <a:pt x="29" y="2231"/>
                  </a:cubicBezTo>
                  <a:cubicBezTo>
                    <a:pt x="46" y="2261"/>
                    <a:pt x="73" y="2285"/>
                    <a:pt x="103" y="2301"/>
                  </a:cubicBezTo>
                  <a:cubicBezTo>
                    <a:pt x="136" y="2320"/>
                    <a:pt x="171" y="2337"/>
                    <a:pt x="206" y="2351"/>
                  </a:cubicBezTo>
                  <a:cubicBezTo>
                    <a:pt x="334" y="2400"/>
                    <a:pt x="466" y="2442"/>
                    <a:pt x="600" y="2473"/>
                  </a:cubicBezTo>
                  <a:cubicBezTo>
                    <a:pt x="738" y="2508"/>
                    <a:pt x="880" y="2535"/>
                    <a:pt x="1023" y="2552"/>
                  </a:cubicBezTo>
                  <a:cubicBezTo>
                    <a:pt x="1096" y="2560"/>
                    <a:pt x="1168" y="2568"/>
                    <a:pt x="1243" y="2573"/>
                  </a:cubicBezTo>
                  <a:cubicBezTo>
                    <a:pt x="1320" y="2578"/>
                    <a:pt x="1400" y="2583"/>
                    <a:pt x="1477" y="2583"/>
                  </a:cubicBezTo>
                  <a:cubicBezTo>
                    <a:pt x="1645" y="2581"/>
                    <a:pt x="1811" y="2570"/>
                    <a:pt x="1977" y="2548"/>
                  </a:cubicBezTo>
                  <a:cubicBezTo>
                    <a:pt x="2047" y="2538"/>
                    <a:pt x="2096" y="2473"/>
                    <a:pt x="2085" y="2404"/>
                  </a:cubicBezTo>
                  <a:cubicBezTo>
                    <a:pt x="2075" y="2340"/>
                    <a:pt x="2021" y="2295"/>
                    <a:pt x="1957" y="2295"/>
                  </a:cubicBezTo>
                  <a:cubicBezTo>
                    <a:pt x="1951" y="2295"/>
                    <a:pt x="1945" y="2295"/>
                    <a:pt x="1939" y="2296"/>
                  </a:cubicBezTo>
                  <a:cubicBezTo>
                    <a:pt x="1867" y="2304"/>
                    <a:pt x="1795" y="2310"/>
                    <a:pt x="1722" y="2317"/>
                  </a:cubicBezTo>
                  <a:cubicBezTo>
                    <a:pt x="1672" y="2321"/>
                    <a:pt x="1620" y="2326"/>
                    <a:pt x="1569" y="2326"/>
                  </a:cubicBezTo>
                  <a:lnTo>
                    <a:pt x="1387" y="2326"/>
                  </a:lnTo>
                  <a:lnTo>
                    <a:pt x="1403" y="2328"/>
                  </a:lnTo>
                  <a:cubicBezTo>
                    <a:pt x="1335" y="2323"/>
                    <a:pt x="1265" y="2323"/>
                    <a:pt x="1197" y="2313"/>
                  </a:cubicBezTo>
                  <a:lnTo>
                    <a:pt x="1075" y="2299"/>
                  </a:lnTo>
                  <a:cubicBezTo>
                    <a:pt x="1047" y="2296"/>
                    <a:pt x="1018" y="2294"/>
                    <a:pt x="991" y="2290"/>
                  </a:cubicBezTo>
                  <a:cubicBezTo>
                    <a:pt x="950" y="2282"/>
                    <a:pt x="910" y="2274"/>
                    <a:pt x="871" y="2268"/>
                  </a:cubicBezTo>
                  <a:cubicBezTo>
                    <a:pt x="839" y="2261"/>
                    <a:pt x="808" y="2256"/>
                    <a:pt x="777" y="2249"/>
                  </a:cubicBezTo>
                  <a:cubicBezTo>
                    <a:pt x="673" y="2222"/>
                    <a:pt x="570" y="2196"/>
                    <a:pt x="467" y="2163"/>
                  </a:cubicBezTo>
                  <a:lnTo>
                    <a:pt x="467" y="2163"/>
                  </a:lnTo>
                  <a:cubicBezTo>
                    <a:pt x="474" y="2165"/>
                    <a:pt x="480" y="2166"/>
                    <a:pt x="485" y="2168"/>
                  </a:cubicBezTo>
                  <a:cubicBezTo>
                    <a:pt x="461" y="2160"/>
                    <a:pt x="437" y="2152"/>
                    <a:pt x="412" y="2142"/>
                  </a:cubicBezTo>
                  <a:cubicBezTo>
                    <a:pt x="447" y="2125"/>
                    <a:pt x="480" y="2106"/>
                    <a:pt x="513" y="2085"/>
                  </a:cubicBezTo>
                  <a:cubicBezTo>
                    <a:pt x="597" y="2038"/>
                    <a:pt x="679" y="1984"/>
                    <a:pt x="758" y="1927"/>
                  </a:cubicBezTo>
                  <a:cubicBezTo>
                    <a:pt x="918" y="1810"/>
                    <a:pt x="1058" y="1664"/>
                    <a:pt x="1167" y="1498"/>
                  </a:cubicBezTo>
                  <a:cubicBezTo>
                    <a:pt x="1276" y="1338"/>
                    <a:pt x="1354" y="1159"/>
                    <a:pt x="1398" y="973"/>
                  </a:cubicBezTo>
                  <a:cubicBezTo>
                    <a:pt x="1420" y="874"/>
                    <a:pt x="1433" y="775"/>
                    <a:pt x="1431" y="675"/>
                  </a:cubicBezTo>
                  <a:cubicBezTo>
                    <a:pt x="1434" y="588"/>
                    <a:pt x="1422" y="501"/>
                    <a:pt x="1398" y="417"/>
                  </a:cubicBezTo>
                  <a:cubicBezTo>
                    <a:pt x="1374" y="330"/>
                    <a:pt x="1331" y="251"/>
                    <a:pt x="1275" y="181"/>
                  </a:cubicBezTo>
                  <a:cubicBezTo>
                    <a:pt x="1221" y="118"/>
                    <a:pt x="1151" y="69"/>
                    <a:pt x="1072" y="39"/>
                  </a:cubicBezTo>
                  <a:cubicBezTo>
                    <a:pt x="1002" y="14"/>
                    <a:pt x="928" y="1"/>
                    <a:pt x="8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6" name="Google Shape;9466;p18"/>
            <p:cNvSpPr/>
            <p:nvPr/>
          </p:nvSpPr>
          <p:spPr>
            <a:xfrm>
              <a:off x="3059750" y="3602225"/>
              <a:ext cx="10925" cy="45000"/>
            </a:xfrm>
            <a:custGeom>
              <a:avLst/>
              <a:gdLst/>
              <a:ahLst/>
              <a:cxnLst/>
              <a:rect l="l" t="t" r="r" b="b"/>
              <a:pathLst>
                <a:path w="437" h="1800" extrusionOk="0">
                  <a:moveTo>
                    <a:pt x="283" y="0"/>
                  </a:moveTo>
                  <a:cubicBezTo>
                    <a:pt x="277" y="0"/>
                    <a:pt x="270" y="1"/>
                    <a:pt x="264" y="1"/>
                  </a:cubicBezTo>
                  <a:cubicBezTo>
                    <a:pt x="222" y="8"/>
                    <a:pt x="185" y="33"/>
                    <a:pt x="165" y="71"/>
                  </a:cubicBezTo>
                  <a:lnTo>
                    <a:pt x="165" y="69"/>
                  </a:lnTo>
                  <a:cubicBezTo>
                    <a:pt x="162" y="74"/>
                    <a:pt x="160" y="79"/>
                    <a:pt x="158" y="84"/>
                  </a:cubicBezTo>
                  <a:lnTo>
                    <a:pt x="158" y="82"/>
                  </a:lnTo>
                  <a:lnTo>
                    <a:pt x="157" y="84"/>
                  </a:lnTo>
                  <a:cubicBezTo>
                    <a:pt x="146" y="112"/>
                    <a:pt x="144" y="144"/>
                    <a:pt x="154" y="174"/>
                  </a:cubicBezTo>
                  <a:cubicBezTo>
                    <a:pt x="155" y="198"/>
                    <a:pt x="158" y="221"/>
                    <a:pt x="162" y="245"/>
                  </a:cubicBezTo>
                  <a:cubicBezTo>
                    <a:pt x="166" y="337"/>
                    <a:pt x="169" y="429"/>
                    <a:pt x="171" y="522"/>
                  </a:cubicBezTo>
                  <a:cubicBezTo>
                    <a:pt x="173" y="603"/>
                    <a:pt x="166" y="685"/>
                    <a:pt x="162" y="767"/>
                  </a:cubicBezTo>
                  <a:lnTo>
                    <a:pt x="162" y="769"/>
                  </a:lnTo>
                  <a:cubicBezTo>
                    <a:pt x="152" y="855"/>
                    <a:pt x="146" y="940"/>
                    <a:pt x="133" y="1024"/>
                  </a:cubicBezTo>
                  <a:cubicBezTo>
                    <a:pt x="120" y="1119"/>
                    <a:pt x="105" y="1212"/>
                    <a:pt x="89" y="1307"/>
                  </a:cubicBezTo>
                  <a:cubicBezTo>
                    <a:pt x="87" y="1312"/>
                    <a:pt x="86" y="1315"/>
                    <a:pt x="86" y="1320"/>
                  </a:cubicBezTo>
                  <a:cubicBezTo>
                    <a:pt x="86" y="1320"/>
                    <a:pt x="86" y="1320"/>
                    <a:pt x="86" y="1320"/>
                  </a:cubicBezTo>
                  <a:lnTo>
                    <a:pt x="86" y="1320"/>
                  </a:lnTo>
                  <a:cubicBezTo>
                    <a:pt x="65" y="1425"/>
                    <a:pt x="42" y="1530"/>
                    <a:pt x="19" y="1635"/>
                  </a:cubicBezTo>
                  <a:cubicBezTo>
                    <a:pt x="0" y="1713"/>
                    <a:pt x="54" y="1789"/>
                    <a:pt x="133" y="1800"/>
                  </a:cubicBezTo>
                  <a:lnTo>
                    <a:pt x="147" y="1800"/>
                  </a:lnTo>
                  <a:cubicBezTo>
                    <a:pt x="177" y="1800"/>
                    <a:pt x="206" y="1790"/>
                    <a:pt x="230" y="1773"/>
                  </a:cubicBezTo>
                  <a:cubicBezTo>
                    <a:pt x="257" y="1749"/>
                    <a:pt x="276" y="1717"/>
                    <a:pt x="280" y="1682"/>
                  </a:cubicBezTo>
                  <a:cubicBezTo>
                    <a:pt x="282" y="1670"/>
                    <a:pt x="285" y="1659"/>
                    <a:pt x="287" y="1648"/>
                  </a:cubicBezTo>
                  <a:cubicBezTo>
                    <a:pt x="291" y="1619"/>
                    <a:pt x="296" y="1592"/>
                    <a:pt x="302" y="1565"/>
                  </a:cubicBezTo>
                  <a:lnTo>
                    <a:pt x="302" y="1562"/>
                  </a:lnTo>
                  <a:lnTo>
                    <a:pt x="302" y="1557"/>
                  </a:lnTo>
                  <a:cubicBezTo>
                    <a:pt x="307" y="1532"/>
                    <a:pt x="312" y="1507"/>
                    <a:pt x="317" y="1481"/>
                  </a:cubicBezTo>
                  <a:cubicBezTo>
                    <a:pt x="317" y="1483"/>
                    <a:pt x="317" y="1485"/>
                    <a:pt x="317" y="1486"/>
                  </a:cubicBezTo>
                  <a:cubicBezTo>
                    <a:pt x="336" y="1382"/>
                    <a:pt x="356" y="1277"/>
                    <a:pt x="372" y="1171"/>
                  </a:cubicBezTo>
                  <a:cubicBezTo>
                    <a:pt x="382" y="1114"/>
                    <a:pt x="393" y="1057"/>
                    <a:pt x="399" y="1000"/>
                  </a:cubicBezTo>
                  <a:cubicBezTo>
                    <a:pt x="405" y="934"/>
                    <a:pt x="413" y="869"/>
                    <a:pt x="421" y="804"/>
                  </a:cubicBezTo>
                  <a:cubicBezTo>
                    <a:pt x="427" y="747"/>
                    <a:pt x="427" y="690"/>
                    <a:pt x="432" y="633"/>
                  </a:cubicBezTo>
                  <a:cubicBezTo>
                    <a:pt x="435" y="581"/>
                    <a:pt x="437" y="530"/>
                    <a:pt x="437" y="478"/>
                  </a:cubicBezTo>
                  <a:cubicBezTo>
                    <a:pt x="437" y="364"/>
                    <a:pt x="434" y="251"/>
                    <a:pt x="423" y="137"/>
                  </a:cubicBezTo>
                  <a:lnTo>
                    <a:pt x="423" y="145"/>
                  </a:lnTo>
                  <a:cubicBezTo>
                    <a:pt x="423" y="111"/>
                    <a:pt x="412" y="79"/>
                    <a:pt x="391" y="52"/>
                  </a:cubicBezTo>
                  <a:cubicBezTo>
                    <a:pt x="365" y="19"/>
                    <a:pt x="324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7" name="Google Shape;9467;p18"/>
            <p:cNvSpPr/>
            <p:nvPr/>
          </p:nvSpPr>
          <p:spPr>
            <a:xfrm>
              <a:off x="3071800" y="3603500"/>
              <a:ext cx="15675" cy="36950"/>
            </a:xfrm>
            <a:custGeom>
              <a:avLst/>
              <a:gdLst/>
              <a:ahLst/>
              <a:cxnLst/>
              <a:rect l="l" t="t" r="r" b="b"/>
              <a:pathLst>
                <a:path w="627" h="1478" extrusionOk="0">
                  <a:moveTo>
                    <a:pt x="472" y="0"/>
                  </a:moveTo>
                  <a:cubicBezTo>
                    <a:pt x="447" y="0"/>
                    <a:pt x="422" y="7"/>
                    <a:pt x="400" y="20"/>
                  </a:cubicBezTo>
                  <a:cubicBezTo>
                    <a:pt x="355" y="47"/>
                    <a:pt x="327" y="96"/>
                    <a:pt x="310" y="143"/>
                  </a:cubicBezTo>
                  <a:cubicBezTo>
                    <a:pt x="287" y="204"/>
                    <a:pt x="265" y="267"/>
                    <a:pt x="248" y="329"/>
                  </a:cubicBezTo>
                  <a:cubicBezTo>
                    <a:pt x="216" y="436"/>
                    <a:pt x="188" y="542"/>
                    <a:pt x="164" y="652"/>
                  </a:cubicBezTo>
                  <a:cubicBezTo>
                    <a:pt x="112" y="872"/>
                    <a:pt x="67" y="1092"/>
                    <a:pt x="18" y="1313"/>
                  </a:cubicBezTo>
                  <a:cubicBezTo>
                    <a:pt x="1" y="1383"/>
                    <a:pt x="44" y="1456"/>
                    <a:pt x="113" y="1475"/>
                  </a:cubicBezTo>
                  <a:cubicBezTo>
                    <a:pt x="124" y="1476"/>
                    <a:pt x="134" y="1478"/>
                    <a:pt x="145" y="1478"/>
                  </a:cubicBezTo>
                  <a:cubicBezTo>
                    <a:pt x="146" y="1478"/>
                    <a:pt x="147" y="1478"/>
                    <a:pt x="148" y="1478"/>
                  </a:cubicBezTo>
                  <a:cubicBezTo>
                    <a:pt x="209" y="1478"/>
                    <a:pt x="261" y="1437"/>
                    <a:pt x="276" y="1378"/>
                  </a:cubicBezTo>
                  <a:cubicBezTo>
                    <a:pt x="348" y="1046"/>
                    <a:pt x="411" y="710"/>
                    <a:pt x="511" y="384"/>
                  </a:cubicBezTo>
                  <a:cubicBezTo>
                    <a:pt x="528" y="337"/>
                    <a:pt x="544" y="289"/>
                    <a:pt x="564" y="242"/>
                  </a:cubicBezTo>
                  <a:cubicBezTo>
                    <a:pt x="585" y="224"/>
                    <a:pt x="601" y="200"/>
                    <a:pt x="607" y="172"/>
                  </a:cubicBezTo>
                  <a:cubicBezTo>
                    <a:pt x="626" y="99"/>
                    <a:pt x="582" y="25"/>
                    <a:pt x="509" y="6"/>
                  </a:cubicBezTo>
                  <a:cubicBezTo>
                    <a:pt x="497" y="2"/>
                    <a:pt x="484" y="0"/>
                    <a:pt x="4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8" name="Google Shape;9468;p18"/>
            <p:cNvSpPr/>
            <p:nvPr/>
          </p:nvSpPr>
          <p:spPr>
            <a:xfrm>
              <a:off x="3042375" y="3589550"/>
              <a:ext cx="73375" cy="30600"/>
            </a:xfrm>
            <a:custGeom>
              <a:avLst/>
              <a:gdLst/>
              <a:ahLst/>
              <a:cxnLst/>
              <a:rect l="l" t="t" r="r" b="b"/>
              <a:pathLst>
                <a:path w="2935" h="1224" extrusionOk="0">
                  <a:moveTo>
                    <a:pt x="2808" y="1"/>
                  </a:moveTo>
                  <a:cubicBezTo>
                    <a:pt x="2803" y="1"/>
                    <a:pt x="2798" y="1"/>
                    <a:pt x="2793" y="2"/>
                  </a:cubicBezTo>
                  <a:cubicBezTo>
                    <a:pt x="2552" y="30"/>
                    <a:pt x="2311" y="59"/>
                    <a:pt x="2072" y="87"/>
                  </a:cubicBezTo>
                  <a:cubicBezTo>
                    <a:pt x="1811" y="119"/>
                    <a:pt x="1555" y="154"/>
                    <a:pt x="1297" y="204"/>
                  </a:cubicBezTo>
                  <a:cubicBezTo>
                    <a:pt x="1222" y="219"/>
                    <a:pt x="1148" y="231"/>
                    <a:pt x="1073" y="247"/>
                  </a:cubicBezTo>
                  <a:cubicBezTo>
                    <a:pt x="969" y="271"/>
                    <a:pt x="866" y="295"/>
                    <a:pt x="765" y="326"/>
                  </a:cubicBezTo>
                  <a:cubicBezTo>
                    <a:pt x="678" y="350"/>
                    <a:pt x="594" y="380"/>
                    <a:pt x="510" y="415"/>
                  </a:cubicBezTo>
                  <a:cubicBezTo>
                    <a:pt x="421" y="453"/>
                    <a:pt x="337" y="500"/>
                    <a:pt x="257" y="554"/>
                  </a:cubicBezTo>
                  <a:cubicBezTo>
                    <a:pt x="189" y="599"/>
                    <a:pt x="120" y="651"/>
                    <a:pt x="76" y="719"/>
                  </a:cubicBezTo>
                  <a:cubicBezTo>
                    <a:pt x="29" y="793"/>
                    <a:pt x="3" y="880"/>
                    <a:pt x="2" y="967"/>
                  </a:cubicBezTo>
                  <a:cubicBezTo>
                    <a:pt x="0" y="1034"/>
                    <a:pt x="29" y="1100"/>
                    <a:pt x="63" y="1156"/>
                  </a:cubicBezTo>
                  <a:cubicBezTo>
                    <a:pt x="87" y="1197"/>
                    <a:pt x="132" y="1222"/>
                    <a:pt x="179" y="1224"/>
                  </a:cubicBezTo>
                  <a:cubicBezTo>
                    <a:pt x="209" y="1224"/>
                    <a:pt x="239" y="1213"/>
                    <a:pt x="263" y="1195"/>
                  </a:cubicBezTo>
                  <a:cubicBezTo>
                    <a:pt x="322" y="1148"/>
                    <a:pt x="331" y="1062"/>
                    <a:pt x="287" y="1004"/>
                  </a:cubicBezTo>
                  <a:cubicBezTo>
                    <a:pt x="284" y="1001"/>
                    <a:pt x="282" y="997"/>
                    <a:pt x="280" y="996"/>
                  </a:cubicBezTo>
                  <a:lnTo>
                    <a:pt x="274" y="985"/>
                  </a:lnTo>
                  <a:lnTo>
                    <a:pt x="269" y="972"/>
                  </a:lnTo>
                  <a:lnTo>
                    <a:pt x="269" y="967"/>
                  </a:lnTo>
                  <a:lnTo>
                    <a:pt x="269" y="963"/>
                  </a:lnTo>
                  <a:cubicBezTo>
                    <a:pt x="269" y="958"/>
                    <a:pt x="268" y="956"/>
                    <a:pt x="269" y="948"/>
                  </a:cubicBezTo>
                  <a:cubicBezTo>
                    <a:pt x="269" y="940"/>
                    <a:pt x="269" y="933"/>
                    <a:pt x="271" y="925"/>
                  </a:cubicBezTo>
                  <a:cubicBezTo>
                    <a:pt x="272" y="918"/>
                    <a:pt x="272" y="914"/>
                    <a:pt x="277" y="904"/>
                  </a:cubicBezTo>
                  <a:cubicBezTo>
                    <a:pt x="280" y="895"/>
                    <a:pt x="285" y="885"/>
                    <a:pt x="288" y="876"/>
                  </a:cubicBezTo>
                  <a:cubicBezTo>
                    <a:pt x="291" y="869"/>
                    <a:pt x="295" y="864"/>
                    <a:pt x="298" y="858"/>
                  </a:cubicBezTo>
                  <a:cubicBezTo>
                    <a:pt x="299" y="857"/>
                    <a:pt x="301" y="853"/>
                    <a:pt x="303" y="852"/>
                  </a:cubicBezTo>
                  <a:cubicBezTo>
                    <a:pt x="314" y="839"/>
                    <a:pt x="323" y="830"/>
                    <a:pt x="334" y="820"/>
                  </a:cubicBezTo>
                  <a:cubicBezTo>
                    <a:pt x="359" y="800"/>
                    <a:pt x="385" y="779"/>
                    <a:pt x="412" y="760"/>
                  </a:cubicBezTo>
                  <a:cubicBezTo>
                    <a:pt x="457" y="731"/>
                    <a:pt x="505" y="703"/>
                    <a:pt x="551" y="677"/>
                  </a:cubicBezTo>
                  <a:lnTo>
                    <a:pt x="551" y="677"/>
                  </a:lnTo>
                  <a:cubicBezTo>
                    <a:pt x="608" y="649"/>
                    <a:pt x="667" y="624"/>
                    <a:pt x="725" y="602"/>
                  </a:cubicBezTo>
                  <a:cubicBezTo>
                    <a:pt x="861" y="556"/>
                    <a:pt x="999" y="518"/>
                    <a:pt x="1138" y="486"/>
                  </a:cubicBezTo>
                  <a:cubicBezTo>
                    <a:pt x="1263" y="459"/>
                    <a:pt x="1388" y="432"/>
                    <a:pt x="1515" y="412"/>
                  </a:cubicBezTo>
                  <a:cubicBezTo>
                    <a:pt x="1588" y="399"/>
                    <a:pt x="1662" y="385"/>
                    <a:pt x="1737" y="374"/>
                  </a:cubicBezTo>
                  <a:cubicBezTo>
                    <a:pt x="1814" y="361"/>
                    <a:pt x="1892" y="352"/>
                    <a:pt x="1971" y="342"/>
                  </a:cubicBezTo>
                  <a:cubicBezTo>
                    <a:pt x="2256" y="303"/>
                    <a:pt x="2541" y="268"/>
                    <a:pt x="2827" y="234"/>
                  </a:cubicBezTo>
                  <a:cubicBezTo>
                    <a:pt x="2891" y="223"/>
                    <a:pt x="2935" y="165"/>
                    <a:pt x="2926" y="101"/>
                  </a:cubicBezTo>
                  <a:cubicBezTo>
                    <a:pt x="2917" y="42"/>
                    <a:pt x="2866" y="1"/>
                    <a:pt x="2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69" name="Google Shape;9469;p18"/>
            <p:cNvSpPr/>
            <p:nvPr/>
          </p:nvSpPr>
          <p:spPr>
            <a:xfrm>
              <a:off x="3094050" y="3593500"/>
              <a:ext cx="34450" cy="64175"/>
            </a:xfrm>
            <a:custGeom>
              <a:avLst/>
              <a:gdLst/>
              <a:ahLst/>
              <a:cxnLst/>
              <a:rect l="l" t="t" r="r" b="b"/>
              <a:pathLst>
                <a:path w="1378" h="2567" extrusionOk="0">
                  <a:moveTo>
                    <a:pt x="1229" y="323"/>
                  </a:moveTo>
                  <a:cubicBezTo>
                    <a:pt x="1228" y="325"/>
                    <a:pt x="1227" y="326"/>
                    <a:pt x="1226" y="328"/>
                  </a:cubicBezTo>
                  <a:cubicBezTo>
                    <a:pt x="1227" y="326"/>
                    <a:pt x="1228" y="324"/>
                    <a:pt x="1229" y="323"/>
                  </a:cubicBezTo>
                  <a:close/>
                  <a:moveTo>
                    <a:pt x="1188" y="1"/>
                  </a:moveTo>
                  <a:cubicBezTo>
                    <a:pt x="1165" y="1"/>
                    <a:pt x="1141" y="7"/>
                    <a:pt x="1120" y="19"/>
                  </a:cubicBezTo>
                  <a:cubicBezTo>
                    <a:pt x="1082" y="43"/>
                    <a:pt x="1052" y="78"/>
                    <a:pt x="1031" y="118"/>
                  </a:cubicBezTo>
                  <a:cubicBezTo>
                    <a:pt x="998" y="181"/>
                    <a:pt x="969" y="247"/>
                    <a:pt x="941" y="312"/>
                  </a:cubicBezTo>
                  <a:cubicBezTo>
                    <a:pt x="900" y="409"/>
                    <a:pt x="860" y="505"/>
                    <a:pt x="821" y="602"/>
                  </a:cubicBezTo>
                  <a:cubicBezTo>
                    <a:pt x="775" y="719"/>
                    <a:pt x="729" y="836"/>
                    <a:pt x="681" y="953"/>
                  </a:cubicBezTo>
                  <a:cubicBezTo>
                    <a:pt x="621" y="1101"/>
                    <a:pt x="559" y="1246"/>
                    <a:pt x="496" y="1394"/>
                  </a:cubicBezTo>
                  <a:cubicBezTo>
                    <a:pt x="385" y="1644"/>
                    <a:pt x="271" y="1892"/>
                    <a:pt x="152" y="2139"/>
                  </a:cubicBezTo>
                  <a:lnTo>
                    <a:pt x="152" y="2138"/>
                  </a:lnTo>
                  <a:cubicBezTo>
                    <a:pt x="152" y="2139"/>
                    <a:pt x="151" y="2141"/>
                    <a:pt x="151" y="2142"/>
                  </a:cubicBezTo>
                  <a:lnTo>
                    <a:pt x="149" y="2144"/>
                  </a:lnTo>
                  <a:cubicBezTo>
                    <a:pt x="111" y="2225"/>
                    <a:pt x="70" y="2302"/>
                    <a:pt x="32" y="2383"/>
                  </a:cubicBezTo>
                  <a:cubicBezTo>
                    <a:pt x="1" y="2448"/>
                    <a:pt x="40" y="2530"/>
                    <a:pt x="105" y="2557"/>
                  </a:cubicBezTo>
                  <a:cubicBezTo>
                    <a:pt x="121" y="2563"/>
                    <a:pt x="138" y="2567"/>
                    <a:pt x="156" y="2567"/>
                  </a:cubicBezTo>
                  <a:cubicBezTo>
                    <a:pt x="209" y="2567"/>
                    <a:pt x="260" y="2533"/>
                    <a:pt x="281" y="2483"/>
                  </a:cubicBezTo>
                  <a:cubicBezTo>
                    <a:pt x="361" y="2293"/>
                    <a:pt x="449" y="2103"/>
                    <a:pt x="536" y="1914"/>
                  </a:cubicBezTo>
                  <a:cubicBezTo>
                    <a:pt x="656" y="1647"/>
                    <a:pt x="779" y="1379"/>
                    <a:pt x="893" y="1107"/>
                  </a:cubicBezTo>
                  <a:cubicBezTo>
                    <a:pt x="1004" y="846"/>
                    <a:pt x="1106" y="578"/>
                    <a:pt x="1229" y="322"/>
                  </a:cubicBezTo>
                  <a:lnTo>
                    <a:pt x="1229" y="322"/>
                  </a:lnTo>
                  <a:cubicBezTo>
                    <a:pt x="1240" y="300"/>
                    <a:pt x="1251" y="279"/>
                    <a:pt x="1262" y="258"/>
                  </a:cubicBezTo>
                  <a:cubicBezTo>
                    <a:pt x="1378" y="197"/>
                    <a:pt x="1348" y="24"/>
                    <a:pt x="1219" y="5"/>
                  </a:cubicBezTo>
                  <a:cubicBezTo>
                    <a:pt x="1223" y="5"/>
                    <a:pt x="1227" y="7"/>
                    <a:pt x="1232" y="7"/>
                  </a:cubicBezTo>
                  <a:lnTo>
                    <a:pt x="1218" y="4"/>
                  </a:lnTo>
                  <a:lnTo>
                    <a:pt x="1216" y="4"/>
                  </a:lnTo>
                  <a:cubicBezTo>
                    <a:pt x="1207" y="2"/>
                    <a:pt x="1198" y="1"/>
                    <a:pt x="1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0" name="Google Shape;9470;p18"/>
            <p:cNvSpPr/>
            <p:nvPr/>
          </p:nvSpPr>
          <p:spPr>
            <a:xfrm>
              <a:off x="3122975" y="3612175"/>
              <a:ext cx="30975" cy="60025"/>
            </a:xfrm>
            <a:custGeom>
              <a:avLst/>
              <a:gdLst/>
              <a:ahLst/>
              <a:cxnLst/>
              <a:rect l="l" t="t" r="r" b="b"/>
              <a:pathLst>
                <a:path w="1239" h="2401" extrusionOk="0">
                  <a:moveTo>
                    <a:pt x="477" y="0"/>
                  </a:moveTo>
                  <a:cubicBezTo>
                    <a:pt x="464" y="0"/>
                    <a:pt x="450" y="1"/>
                    <a:pt x="436" y="4"/>
                  </a:cubicBezTo>
                  <a:cubicBezTo>
                    <a:pt x="377" y="15"/>
                    <a:pt x="320" y="35"/>
                    <a:pt x="265" y="61"/>
                  </a:cubicBezTo>
                  <a:cubicBezTo>
                    <a:pt x="197" y="94"/>
                    <a:pt x="123" y="132"/>
                    <a:pt x="91" y="206"/>
                  </a:cubicBezTo>
                  <a:cubicBezTo>
                    <a:pt x="70" y="257"/>
                    <a:pt x="81" y="317"/>
                    <a:pt x="121" y="357"/>
                  </a:cubicBezTo>
                  <a:cubicBezTo>
                    <a:pt x="145" y="381"/>
                    <a:pt x="175" y="396"/>
                    <a:pt x="208" y="401"/>
                  </a:cubicBezTo>
                  <a:cubicBezTo>
                    <a:pt x="229" y="401"/>
                    <a:pt x="248" y="401"/>
                    <a:pt x="268" y="398"/>
                  </a:cubicBezTo>
                  <a:cubicBezTo>
                    <a:pt x="279" y="396"/>
                    <a:pt x="292" y="396"/>
                    <a:pt x="305" y="395"/>
                  </a:cubicBezTo>
                  <a:cubicBezTo>
                    <a:pt x="358" y="385"/>
                    <a:pt x="403" y="346"/>
                    <a:pt x="415" y="293"/>
                  </a:cubicBezTo>
                  <a:lnTo>
                    <a:pt x="439" y="284"/>
                  </a:lnTo>
                  <a:lnTo>
                    <a:pt x="439" y="287"/>
                  </a:lnTo>
                  <a:cubicBezTo>
                    <a:pt x="438" y="300"/>
                    <a:pt x="436" y="312"/>
                    <a:pt x="434" y="325"/>
                  </a:cubicBezTo>
                  <a:cubicBezTo>
                    <a:pt x="430" y="343"/>
                    <a:pt x="425" y="358"/>
                    <a:pt x="420" y="376"/>
                  </a:cubicBezTo>
                  <a:cubicBezTo>
                    <a:pt x="411" y="406"/>
                    <a:pt x="398" y="436"/>
                    <a:pt x="385" y="464"/>
                  </a:cubicBezTo>
                  <a:cubicBezTo>
                    <a:pt x="344" y="542"/>
                    <a:pt x="301" y="616"/>
                    <a:pt x="252" y="688"/>
                  </a:cubicBezTo>
                  <a:cubicBezTo>
                    <a:pt x="225" y="727"/>
                    <a:pt x="197" y="764"/>
                    <a:pt x="167" y="800"/>
                  </a:cubicBezTo>
                  <a:cubicBezTo>
                    <a:pt x="153" y="814"/>
                    <a:pt x="140" y="830"/>
                    <a:pt x="126" y="844"/>
                  </a:cubicBezTo>
                  <a:cubicBezTo>
                    <a:pt x="96" y="874"/>
                    <a:pt x="77" y="914"/>
                    <a:pt x="74" y="955"/>
                  </a:cubicBezTo>
                  <a:cubicBezTo>
                    <a:pt x="67" y="1030"/>
                    <a:pt x="119" y="1096"/>
                    <a:pt x="192" y="1107"/>
                  </a:cubicBezTo>
                  <a:cubicBezTo>
                    <a:pt x="216" y="1109"/>
                    <a:pt x="239" y="1110"/>
                    <a:pt x="262" y="1110"/>
                  </a:cubicBezTo>
                  <a:cubicBezTo>
                    <a:pt x="276" y="1110"/>
                    <a:pt x="290" y="1110"/>
                    <a:pt x="305" y="1109"/>
                  </a:cubicBezTo>
                  <a:lnTo>
                    <a:pt x="390" y="1109"/>
                  </a:lnTo>
                  <a:cubicBezTo>
                    <a:pt x="425" y="1109"/>
                    <a:pt x="461" y="1112"/>
                    <a:pt x="496" y="1113"/>
                  </a:cubicBezTo>
                  <a:lnTo>
                    <a:pt x="501" y="1113"/>
                  </a:lnTo>
                  <a:cubicBezTo>
                    <a:pt x="556" y="1117"/>
                    <a:pt x="612" y="1121"/>
                    <a:pt x="666" y="1129"/>
                  </a:cubicBezTo>
                  <a:cubicBezTo>
                    <a:pt x="692" y="1136"/>
                    <a:pt x="718" y="1142"/>
                    <a:pt x="743" y="1150"/>
                  </a:cubicBezTo>
                  <a:cubicBezTo>
                    <a:pt x="765" y="1158"/>
                    <a:pt x="784" y="1166"/>
                    <a:pt x="805" y="1174"/>
                  </a:cubicBezTo>
                  <a:cubicBezTo>
                    <a:pt x="819" y="1182"/>
                    <a:pt x="833" y="1188"/>
                    <a:pt x="848" y="1197"/>
                  </a:cubicBezTo>
                  <a:cubicBezTo>
                    <a:pt x="862" y="1208"/>
                    <a:pt x="876" y="1220"/>
                    <a:pt x="890" y="1231"/>
                  </a:cubicBezTo>
                  <a:cubicBezTo>
                    <a:pt x="895" y="1234"/>
                    <a:pt x="898" y="1239"/>
                    <a:pt x="903" y="1243"/>
                  </a:cubicBezTo>
                  <a:cubicBezTo>
                    <a:pt x="911" y="1253"/>
                    <a:pt x="920" y="1264"/>
                    <a:pt x="928" y="1275"/>
                  </a:cubicBezTo>
                  <a:cubicBezTo>
                    <a:pt x="930" y="1280"/>
                    <a:pt x="931" y="1281"/>
                    <a:pt x="935" y="1288"/>
                  </a:cubicBezTo>
                  <a:cubicBezTo>
                    <a:pt x="937" y="1291"/>
                    <a:pt x="938" y="1294"/>
                    <a:pt x="939" y="1298"/>
                  </a:cubicBezTo>
                  <a:lnTo>
                    <a:pt x="939" y="1298"/>
                  </a:lnTo>
                  <a:cubicBezTo>
                    <a:pt x="939" y="1298"/>
                    <a:pt x="939" y="1297"/>
                    <a:pt x="939" y="1297"/>
                  </a:cubicBezTo>
                  <a:lnTo>
                    <a:pt x="939" y="1297"/>
                  </a:lnTo>
                  <a:lnTo>
                    <a:pt x="941" y="1301"/>
                  </a:lnTo>
                  <a:lnTo>
                    <a:pt x="941" y="1301"/>
                  </a:lnTo>
                  <a:cubicBezTo>
                    <a:pt x="940" y="1300"/>
                    <a:pt x="940" y="1299"/>
                    <a:pt x="939" y="1298"/>
                  </a:cubicBezTo>
                  <a:lnTo>
                    <a:pt x="939" y="1298"/>
                  </a:lnTo>
                  <a:cubicBezTo>
                    <a:pt x="940" y="1300"/>
                    <a:pt x="940" y="1301"/>
                    <a:pt x="941" y="1303"/>
                  </a:cubicBezTo>
                  <a:lnTo>
                    <a:pt x="941" y="1303"/>
                  </a:lnTo>
                  <a:lnTo>
                    <a:pt x="941" y="1301"/>
                  </a:lnTo>
                  <a:lnTo>
                    <a:pt x="941" y="1301"/>
                  </a:lnTo>
                  <a:cubicBezTo>
                    <a:pt x="941" y="1302"/>
                    <a:pt x="942" y="1304"/>
                    <a:pt x="943" y="1305"/>
                  </a:cubicBezTo>
                  <a:cubicBezTo>
                    <a:pt x="942" y="1304"/>
                    <a:pt x="942" y="1303"/>
                    <a:pt x="941" y="1303"/>
                  </a:cubicBezTo>
                  <a:lnTo>
                    <a:pt x="941" y="1303"/>
                  </a:lnTo>
                  <a:lnTo>
                    <a:pt x="943" y="1307"/>
                  </a:lnTo>
                  <a:cubicBezTo>
                    <a:pt x="943" y="1308"/>
                    <a:pt x="944" y="1309"/>
                    <a:pt x="944" y="1309"/>
                  </a:cubicBezTo>
                  <a:lnTo>
                    <a:pt x="944" y="1309"/>
                  </a:lnTo>
                  <a:cubicBezTo>
                    <a:pt x="944" y="1309"/>
                    <a:pt x="944" y="1309"/>
                    <a:pt x="944" y="1308"/>
                  </a:cubicBezTo>
                  <a:lnTo>
                    <a:pt x="944" y="1308"/>
                  </a:lnTo>
                  <a:cubicBezTo>
                    <a:pt x="944" y="1309"/>
                    <a:pt x="944" y="1309"/>
                    <a:pt x="945" y="1310"/>
                  </a:cubicBezTo>
                  <a:lnTo>
                    <a:pt x="945" y="1310"/>
                  </a:lnTo>
                  <a:cubicBezTo>
                    <a:pt x="944" y="1310"/>
                    <a:pt x="944" y="1310"/>
                    <a:pt x="944" y="1309"/>
                  </a:cubicBezTo>
                  <a:lnTo>
                    <a:pt x="944" y="1309"/>
                  </a:lnTo>
                  <a:cubicBezTo>
                    <a:pt x="944" y="1310"/>
                    <a:pt x="944" y="1311"/>
                    <a:pt x="945" y="1312"/>
                  </a:cubicBezTo>
                  <a:lnTo>
                    <a:pt x="945" y="1312"/>
                  </a:lnTo>
                  <a:cubicBezTo>
                    <a:pt x="945" y="1311"/>
                    <a:pt x="945" y="1311"/>
                    <a:pt x="945" y="1310"/>
                  </a:cubicBezTo>
                  <a:lnTo>
                    <a:pt x="945" y="1310"/>
                  </a:lnTo>
                  <a:cubicBezTo>
                    <a:pt x="945" y="1311"/>
                    <a:pt x="946" y="1312"/>
                    <a:pt x="946" y="1313"/>
                  </a:cubicBezTo>
                  <a:cubicBezTo>
                    <a:pt x="945" y="1313"/>
                    <a:pt x="945" y="1312"/>
                    <a:pt x="945" y="1312"/>
                  </a:cubicBezTo>
                  <a:lnTo>
                    <a:pt x="945" y="1312"/>
                  </a:lnTo>
                  <a:cubicBezTo>
                    <a:pt x="947" y="1319"/>
                    <a:pt x="949" y="1327"/>
                    <a:pt x="950" y="1334"/>
                  </a:cubicBezTo>
                  <a:cubicBezTo>
                    <a:pt x="952" y="1343"/>
                    <a:pt x="954" y="1351"/>
                    <a:pt x="954" y="1359"/>
                  </a:cubicBezTo>
                  <a:lnTo>
                    <a:pt x="954" y="1381"/>
                  </a:lnTo>
                  <a:cubicBezTo>
                    <a:pt x="954" y="1395"/>
                    <a:pt x="954" y="1408"/>
                    <a:pt x="949" y="1424"/>
                  </a:cubicBezTo>
                  <a:cubicBezTo>
                    <a:pt x="946" y="1441"/>
                    <a:pt x="943" y="1457"/>
                    <a:pt x="938" y="1474"/>
                  </a:cubicBezTo>
                  <a:cubicBezTo>
                    <a:pt x="931" y="1492"/>
                    <a:pt x="925" y="1508"/>
                    <a:pt x="917" y="1525"/>
                  </a:cubicBezTo>
                  <a:cubicBezTo>
                    <a:pt x="903" y="1555"/>
                    <a:pt x="886" y="1584"/>
                    <a:pt x="868" y="1612"/>
                  </a:cubicBezTo>
                  <a:cubicBezTo>
                    <a:pt x="849" y="1639"/>
                    <a:pt x="830" y="1666"/>
                    <a:pt x="808" y="1691"/>
                  </a:cubicBezTo>
                  <a:cubicBezTo>
                    <a:pt x="772" y="1732"/>
                    <a:pt x="732" y="1772"/>
                    <a:pt x="691" y="1810"/>
                  </a:cubicBezTo>
                  <a:cubicBezTo>
                    <a:pt x="647" y="1850"/>
                    <a:pt x="597" y="1886"/>
                    <a:pt x="547" y="1922"/>
                  </a:cubicBezTo>
                  <a:cubicBezTo>
                    <a:pt x="469" y="1971"/>
                    <a:pt x="389" y="2017"/>
                    <a:pt x="306" y="2059"/>
                  </a:cubicBezTo>
                  <a:cubicBezTo>
                    <a:pt x="260" y="2081"/>
                    <a:pt x="211" y="2101"/>
                    <a:pt x="164" y="2120"/>
                  </a:cubicBezTo>
                  <a:lnTo>
                    <a:pt x="119" y="2136"/>
                  </a:lnTo>
                  <a:cubicBezTo>
                    <a:pt x="42" y="2160"/>
                    <a:pt x="1" y="2245"/>
                    <a:pt x="31" y="2321"/>
                  </a:cubicBezTo>
                  <a:cubicBezTo>
                    <a:pt x="52" y="2369"/>
                    <a:pt x="101" y="2401"/>
                    <a:pt x="154" y="2401"/>
                  </a:cubicBezTo>
                  <a:cubicBezTo>
                    <a:pt x="155" y="2401"/>
                    <a:pt x="156" y="2400"/>
                    <a:pt x="157" y="2400"/>
                  </a:cubicBezTo>
                  <a:cubicBezTo>
                    <a:pt x="175" y="2400"/>
                    <a:pt x="194" y="2397"/>
                    <a:pt x="211" y="2391"/>
                  </a:cubicBezTo>
                  <a:cubicBezTo>
                    <a:pt x="281" y="2366"/>
                    <a:pt x="347" y="2336"/>
                    <a:pt x="414" y="2302"/>
                  </a:cubicBezTo>
                  <a:cubicBezTo>
                    <a:pt x="487" y="2267"/>
                    <a:pt x="558" y="2228"/>
                    <a:pt x="628" y="2184"/>
                  </a:cubicBezTo>
                  <a:cubicBezTo>
                    <a:pt x="765" y="2098"/>
                    <a:pt x="890" y="1992"/>
                    <a:pt x="1000" y="1872"/>
                  </a:cubicBezTo>
                  <a:cubicBezTo>
                    <a:pt x="1098" y="1759"/>
                    <a:pt x="1178" y="1630"/>
                    <a:pt x="1209" y="1482"/>
                  </a:cubicBezTo>
                  <a:cubicBezTo>
                    <a:pt x="1239" y="1348"/>
                    <a:pt x="1212" y="1196"/>
                    <a:pt x="1120" y="1090"/>
                  </a:cubicBezTo>
                  <a:cubicBezTo>
                    <a:pt x="1026" y="987"/>
                    <a:pt x="903" y="914"/>
                    <a:pt x="768" y="884"/>
                  </a:cubicBezTo>
                  <a:cubicBezTo>
                    <a:pt x="669" y="863"/>
                    <a:pt x="566" y="849"/>
                    <a:pt x="465" y="846"/>
                  </a:cubicBezTo>
                  <a:lnTo>
                    <a:pt x="479" y="825"/>
                  </a:lnTo>
                  <a:cubicBezTo>
                    <a:pt x="569" y="683"/>
                    <a:pt x="664" y="536"/>
                    <a:pt x="699" y="368"/>
                  </a:cubicBezTo>
                  <a:cubicBezTo>
                    <a:pt x="718" y="276"/>
                    <a:pt x="713" y="173"/>
                    <a:pt x="656" y="94"/>
                  </a:cubicBezTo>
                  <a:cubicBezTo>
                    <a:pt x="634" y="61"/>
                    <a:pt x="602" y="34"/>
                    <a:pt x="564" y="18"/>
                  </a:cubicBezTo>
                  <a:cubicBezTo>
                    <a:pt x="536" y="6"/>
                    <a:pt x="507" y="0"/>
                    <a:pt x="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1" name="Google Shape;9471;p18"/>
            <p:cNvSpPr/>
            <p:nvPr/>
          </p:nvSpPr>
          <p:spPr>
            <a:xfrm>
              <a:off x="3065675" y="3660925"/>
              <a:ext cx="50800" cy="112075"/>
            </a:xfrm>
            <a:custGeom>
              <a:avLst/>
              <a:gdLst/>
              <a:ahLst/>
              <a:cxnLst/>
              <a:rect l="l" t="t" r="r" b="b"/>
              <a:pathLst>
                <a:path w="2032" h="4483" extrusionOk="0">
                  <a:moveTo>
                    <a:pt x="1105" y="0"/>
                  </a:moveTo>
                  <a:cubicBezTo>
                    <a:pt x="737" y="0"/>
                    <a:pt x="447" y="328"/>
                    <a:pt x="319" y="647"/>
                  </a:cubicBezTo>
                  <a:cubicBezTo>
                    <a:pt x="246" y="821"/>
                    <a:pt x="232" y="1014"/>
                    <a:pt x="273" y="1198"/>
                  </a:cubicBezTo>
                  <a:cubicBezTo>
                    <a:pt x="319" y="1389"/>
                    <a:pt x="396" y="1571"/>
                    <a:pt x="506" y="1734"/>
                  </a:cubicBezTo>
                  <a:cubicBezTo>
                    <a:pt x="645" y="1950"/>
                    <a:pt x="819" y="2141"/>
                    <a:pt x="996" y="2326"/>
                  </a:cubicBezTo>
                  <a:cubicBezTo>
                    <a:pt x="1096" y="2429"/>
                    <a:pt x="1194" y="2535"/>
                    <a:pt x="1294" y="2641"/>
                  </a:cubicBezTo>
                  <a:cubicBezTo>
                    <a:pt x="1378" y="2738"/>
                    <a:pt x="1462" y="2836"/>
                    <a:pt x="1534" y="2941"/>
                  </a:cubicBezTo>
                  <a:cubicBezTo>
                    <a:pt x="1572" y="2997"/>
                    <a:pt x="1607" y="3056"/>
                    <a:pt x="1640" y="3116"/>
                  </a:cubicBezTo>
                  <a:lnTo>
                    <a:pt x="1640" y="3116"/>
                  </a:lnTo>
                  <a:cubicBezTo>
                    <a:pt x="1668" y="3173"/>
                    <a:pt x="1693" y="3233"/>
                    <a:pt x="1716" y="3292"/>
                  </a:cubicBezTo>
                  <a:cubicBezTo>
                    <a:pt x="1728" y="3327"/>
                    <a:pt x="1737" y="3362"/>
                    <a:pt x="1745" y="3396"/>
                  </a:cubicBezTo>
                  <a:cubicBezTo>
                    <a:pt x="1751" y="3426"/>
                    <a:pt x="1756" y="3458"/>
                    <a:pt x="1759" y="3488"/>
                  </a:cubicBezTo>
                  <a:cubicBezTo>
                    <a:pt x="1759" y="3502"/>
                    <a:pt x="1761" y="3515"/>
                    <a:pt x="1759" y="3529"/>
                  </a:cubicBezTo>
                  <a:cubicBezTo>
                    <a:pt x="1758" y="3544"/>
                    <a:pt x="1756" y="3558"/>
                    <a:pt x="1754" y="3572"/>
                  </a:cubicBezTo>
                  <a:cubicBezTo>
                    <a:pt x="1753" y="3582"/>
                    <a:pt x="1751" y="3588"/>
                    <a:pt x="1747" y="3601"/>
                  </a:cubicBezTo>
                  <a:cubicBezTo>
                    <a:pt x="1743" y="3612"/>
                    <a:pt x="1739" y="3624"/>
                    <a:pt x="1732" y="3635"/>
                  </a:cubicBezTo>
                  <a:cubicBezTo>
                    <a:pt x="1728" y="3647"/>
                    <a:pt x="1721" y="3656"/>
                    <a:pt x="1716" y="3666"/>
                  </a:cubicBezTo>
                  <a:cubicBezTo>
                    <a:pt x="1705" y="3680"/>
                    <a:pt x="1696" y="3694"/>
                    <a:pt x="1685" y="3708"/>
                  </a:cubicBezTo>
                  <a:cubicBezTo>
                    <a:pt x="1672" y="3723"/>
                    <a:pt x="1660" y="3735"/>
                    <a:pt x="1645" y="3748"/>
                  </a:cubicBezTo>
                  <a:cubicBezTo>
                    <a:pt x="1619" y="3772"/>
                    <a:pt x="1589" y="3794"/>
                    <a:pt x="1560" y="3815"/>
                  </a:cubicBezTo>
                  <a:lnTo>
                    <a:pt x="1560" y="3815"/>
                  </a:lnTo>
                  <a:cubicBezTo>
                    <a:pt x="1523" y="3838"/>
                    <a:pt x="1488" y="3859"/>
                    <a:pt x="1449" y="3879"/>
                  </a:cubicBezTo>
                  <a:cubicBezTo>
                    <a:pt x="1365" y="3920"/>
                    <a:pt x="1280" y="3955"/>
                    <a:pt x="1193" y="3987"/>
                  </a:cubicBezTo>
                  <a:lnTo>
                    <a:pt x="1204" y="3982"/>
                  </a:lnTo>
                  <a:lnTo>
                    <a:pt x="1204" y="3982"/>
                  </a:lnTo>
                  <a:cubicBezTo>
                    <a:pt x="1031" y="4042"/>
                    <a:pt x="854" y="4085"/>
                    <a:pt x="676" y="4128"/>
                  </a:cubicBezTo>
                  <a:cubicBezTo>
                    <a:pt x="605" y="4142"/>
                    <a:pt x="534" y="4158"/>
                    <a:pt x="463" y="4169"/>
                  </a:cubicBezTo>
                  <a:cubicBezTo>
                    <a:pt x="382" y="4183"/>
                    <a:pt x="300" y="4201"/>
                    <a:pt x="217" y="4210"/>
                  </a:cubicBezTo>
                  <a:cubicBezTo>
                    <a:pt x="199" y="4200"/>
                    <a:pt x="179" y="4195"/>
                    <a:pt x="158" y="4195"/>
                  </a:cubicBezTo>
                  <a:cubicBezTo>
                    <a:pt x="109" y="4195"/>
                    <a:pt x="60" y="4222"/>
                    <a:pt x="37" y="4264"/>
                  </a:cubicBezTo>
                  <a:cubicBezTo>
                    <a:pt x="1" y="4329"/>
                    <a:pt x="23" y="4411"/>
                    <a:pt x="86" y="4448"/>
                  </a:cubicBezTo>
                  <a:cubicBezTo>
                    <a:pt x="116" y="4468"/>
                    <a:pt x="149" y="4479"/>
                    <a:pt x="186" y="4482"/>
                  </a:cubicBezTo>
                  <a:lnTo>
                    <a:pt x="195" y="4481"/>
                  </a:lnTo>
                  <a:cubicBezTo>
                    <a:pt x="222" y="4481"/>
                    <a:pt x="249" y="4478"/>
                    <a:pt x="274" y="4471"/>
                  </a:cubicBezTo>
                  <a:cubicBezTo>
                    <a:pt x="580" y="4410"/>
                    <a:pt x="889" y="4359"/>
                    <a:pt x="1185" y="4265"/>
                  </a:cubicBezTo>
                  <a:cubicBezTo>
                    <a:pt x="1287" y="4235"/>
                    <a:pt x="1389" y="4197"/>
                    <a:pt x="1487" y="4155"/>
                  </a:cubicBezTo>
                  <a:cubicBezTo>
                    <a:pt x="1572" y="4117"/>
                    <a:pt x="1655" y="4071"/>
                    <a:pt x="1732" y="4019"/>
                  </a:cubicBezTo>
                  <a:cubicBezTo>
                    <a:pt x="1811" y="3965"/>
                    <a:pt x="1880" y="3897"/>
                    <a:pt x="1935" y="3819"/>
                  </a:cubicBezTo>
                  <a:cubicBezTo>
                    <a:pt x="1981" y="3751"/>
                    <a:pt x="2011" y="3672"/>
                    <a:pt x="2022" y="3590"/>
                  </a:cubicBezTo>
                  <a:cubicBezTo>
                    <a:pt x="2032" y="3495"/>
                    <a:pt x="2022" y="3396"/>
                    <a:pt x="1994" y="3305"/>
                  </a:cubicBezTo>
                  <a:cubicBezTo>
                    <a:pt x="1968" y="3214"/>
                    <a:pt x="1937" y="3126"/>
                    <a:pt x="1895" y="3042"/>
                  </a:cubicBezTo>
                  <a:cubicBezTo>
                    <a:pt x="1819" y="2888"/>
                    <a:pt x="1726" y="2746"/>
                    <a:pt x="1615" y="2618"/>
                  </a:cubicBezTo>
                  <a:cubicBezTo>
                    <a:pt x="1520" y="2507"/>
                    <a:pt x="1424" y="2398"/>
                    <a:pt x="1322" y="2291"/>
                  </a:cubicBezTo>
                  <a:cubicBezTo>
                    <a:pt x="1210" y="2174"/>
                    <a:pt x="1098" y="2059"/>
                    <a:pt x="988" y="1938"/>
                  </a:cubicBezTo>
                  <a:lnTo>
                    <a:pt x="988" y="1938"/>
                  </a:lnTo>
                  <a:lnTo>
                    <a:pt x="991" y="1942"/>
                  </a:lnTo>
                  <a:cubicBezTo>
                    <a:pt x="911" y="1851"/>
                    <a:pt x="835" y="1755"/>
                    <a:pt x="765" y="1657"/>
                  </a:cubicBezTo>
                  <a:cubicBezTo>
                    <a:pt x="719" y="1589"/>
                    <a:pt x="678" y="1519"/>
                    <a:pt x="640" y="1446"/>
                  </a:cubicBezTo>
                  <a:cubicBezTo>
                    <a:pt x="615" y="1392"/>
                    <a:pt x="591" y="1337"/>
                    <a:pt x="569" y="1280"/>
                  </a:cubicBezTo>
                  <a:cubicBezTo>
                    <a:pt x="555" y="1239"/>
                    <a:pt x="542" y="1196"/>
                    <a:pt x="532" y="1152"/>
                  </a:cubicBezTo>
                  <a:cubicBezTo>
                    <a:pt x="525" y="1115"/>
                    <a:pt x="518" y="1079"/>
                    <a:pt x="515" y="1042"/>
                  </a:cubicBezTo>
                  <a:cubicBezTo>
                    <a:pt x="513" y="1019"/>
                    <a:pt x="513" y="993"/>
                    <a:pt x="513" y="968"/>
                  </a:cubicBezTo>
                  <a:cubicBezTo>
                    <a:pt x="515" y="938"/>
                    <a:pt x="518" y="908"/>
                    <a:pt x="523" y="878"/>
                  </a:cubicBezTo>
                  <a:cubicBezTo>
                    <a:pt x="529" y="853"/>
                    <a:pt x="536" y="826"/>
                    <a:pt x="543" y="800"/>
                  </a:cubicBezTo>
                  <a:cubicBezTo>
                    <a:pt x="558" y="761"/>
                    <a:pt x="572" y="724"/>
                    <a:pt x="593" y="686"/>
                  </a:cubicBezTo>
                  <a:cubicBezTo>
                    <a:pt x="612" y="647"/>
                    <a:pt x="632" y="607"/>
                    <a:pt x="656" y="574"/>
                  </a:cubicBezTo>
                  <a:cubicBezTo>
                    <a:pt x="680" y="539"/>
                    <a:pt x="705" y="506"/>
                    <a:pt x="730" y="474"/>
                  </a:cubicBezTo>
                  <a:cubicBezTo>
                    <a:pt x="752" y="450"/>
                    <a:pt x="776" y="425"/>
                    <a:pt x="800" y="405"/>
                  </a:cubicBezTo>
                  <a:cubicBezTo>
                    <a:pt x="824" y="384"/>
                    <a:pt x="847" y="365"/>
                    <a:pt x="871" y="348"/>
                  </a:cubicBezTo>
                  <a:cubicBezTo>
                    <a:pt x="892" y="335"/>
                    <a:pt x="911" y="324"/>
                    <a:pt x="931" y="313"/>
                  </a:cubicBezTo>
                  <a:cubicBezTo>
                    <a:pt x="949" y="305"/>
                    <a:pt x="966" y="297"/>
                    <a:pt x="982" y="292"/>
                  </a:cubicBezTo>
                  <a:cubicBezTo>
                    <a:pt x="999" y="286"/>
                    <a:pt x="1018" y="279"/>
                    <a:pt x="1033" y="278"/>
                  </a:cubicBezTo>
                  <a:cubicBezTo>
                    <a:pt x="1048" y="275"/>
                    <a:pt x="1064" y="270"/>
                    <a:pt x="1080" y="270"/>
                  </a:cubicBezTo>
                  <a:lnTo>
                    <a:pt x="1126" y="270"/>
                  </a:lnTo>
                  <a:cubicBezTo>
                    <a:pt x="1132" y="272"/>
                    <a:pt x="1139" y="273"/>
                    <a:pt x="1145" y="273"/>
                  </a:cubicBezTo>
                  <a:cubicBezTo>
                    <a:pt x="1156" y="275"/>
                    <a:pt x="1166" y="278"/>
                    <a:pt x="1177" y="281"/>
                  </a:cubicBezTo>
                  <a:cubicBezTo>
                    <a:pt x="1189" y="286"/>
                    <a:pt x="1205" y="291"/>
                    <a:pt x="1218" y="297"/>
                  </a:cubicBezTo>
                  <a:cubicBezTo>
                    <a:pt x="1231" y="303"/>
                    <a:pt x="1242" y="311"/>
                    <a:pt x="1254" y="319"/>
                  </a:cubicBezTo>
                  <a:cubicBezTo>
                    <a:pt x="1262" y="324"/>
                    <a:pt x="1270" y="330"/>
                    <a:pt x="1276" y="336"/>
                  </a:cubicBezTo>
                  <a:cubicBezTo>
                    <a:pt x="1286" y="344"/>
                    <a:pt x="1299" y="357"/>
                    <a:pt x="1305" y="363"/>
                  </a:cubicBezTo>
                  <a:cubicBezTo>
                    <a:pt x="1311" y="371"/>
                    <a:pt x="1319" y="379"/>
                    <a:pt x="1324" y="387"/>
                  </a:cubicBezTo>
                  <a:cubicBezTo>
                    <a:pt x="1329" y="395"/>
                    <a:pt x="1333" y="405"/>
                    <a:pt x="1338" y="412"/>
                  </a:cubicBezTo>
                  <a:cubicBezTo>
                    <a:pt x="1337" y="408"/>
                    <a:pt x="1333" y="403"/>
                    <a:pt x="1332" y="397"/>
                  </a:cubicBezTo>
                  <a:lnTo>
                    <a:pt x="1332" y="397"/>
                  </a:lnTo>
                  <a:cubicBezTo>
                    <a:pt x="1339" y="411"/>
                    <a:pt x="1346" y="427"/>
                    <a:pt x="1352" y="442"/>
                  </a:cubicBezTo>
                  <a:lnTo>
                    <a:pt x="1352" y="442"/>
                  </a:lnTo>
                  <a:cubicBezTo>
                    <a:pt x="1352" y="441"/>
                    <a:pt x="1352" y="440"/>
                    <a:pt x="1352" y="439"/>
                  </a:cubicBezTo>
                  <a:lnTo>
                    <a:pt x="1352" y="439"/>
                  </a:lnTo>
                  <a:lnTo>
                    <a:pt x="1353" y="444"/>
                  </a:lnTo>
                  <a:lnTo>
                    <a:pt x="1353" y="444"/>
                  </a:lnTo>
                  <a:cubicBezTo>
                    <a:pt x="1353" y="443"/>
                    <a:pt x="1353" y="443"/>
                    <a:pt x="1352" y="442"/>
                  </a:cubicBezTo>
                  <a:lnTo>
                    <a:pt x="1352" y="442"/>
                  </a:lnTo>
                  <a:cubicBezTo>
                    <a:pt x="1353" y="443"/>
                    <a:pt x="1353" y="444"/>
                    <a:pt x="1354" y="445"/>
                  </a:cubicBezTo>
                  <a:lnTo>
                    <a:pt x="1354" y="445"/>
                  </a:lnTo>
                  <a:lnTo>
                    <a:pt x="1353" y="444"/>
                  </a:lnTo>
                  <a:lnTo>
                    <a:pt x="1353" y="444"/>
                  </a:lnTo>
                  <a:cubicBezTo>
                    <a:pt x="1354" y="445"/>
                    <a:pt x="1354" y="445"/>
                    <a:pt x="1354" y="446"/>
                  </a:cubicBezTo>
                  <a:cubicBezTo>
                    <a:pt x="1354" y="446"/>
                    <a:pt x="1354" y="445"/>
                    <a:pt x="1354" y="445"/>
                  </a:cubicBezTo>
                  <a:lnTo>
                    <a:pt x="1354" y="445"/>
                  </a:lnTo>
                  <a:lnTo>
                    <a:pt x="1354" y="447"/>
                  </a:lnTo>
                  <a:cubicBezTo>
                    <a:pt x="1356" y="460"/>
                    <a:pt x="1359" y="471"/>
                    <a:pt x="1360" y="484"/>
                  </a:cubicBezTo>
                  <a:lnTo>
                    <a:pt x="1360" y="501"/>
                  </a:lnTo>
                  <a:cubicBezTo>
                    <a:pt x="1359" y="517"/>
                    <a:pt x="1359" y="530"/>
                    <a:pt x="1354" y="545"/>
                  </a:cubicBezTo>
                  <a:cubicBezTo>
                    <a:pt x="1351" y="563"/>
                    <a:pt x="1346" y="579"/>
                    <a:pt x="1341" y="596"/>
                  </a:cubicBezTo>
                  <a:cubicBezTo>
                    <a:pt x="1278" y="772"/>
                    <a:pt x="1202" y="941"/>
                    <a:pt x="1148" y="1120"/>
                  </a:cubicBezTo>
                  <a:cubicBezTo>
                    <a:pt x="1131" y="1193"/>
                    <a:pt x="1174" y="1267"/>
                    <a:pt x="1246" y="1285"/>
                  </a:cubicBezTo>
                  <a:cubicBezTo>
                    <a:pt x="1258" y="1288"/>
                    <a:pt x="1269" y="1289"/>
                    <a:pt x="1281" y="1289"/>
                  </a:cubicBezTo>
                  <a:cubicBezTo>
                    <a:pt x="1341" y="1289"/>
                    <a:pt x="1397" y="1248"/>
                    <a:pt x="1413" y="1188"/>
                  </a:cubicBezTo>
                  <a:cubicBezTo>
                    <a:pt x="1426" y="1140"/>
                    <a:pt x="1439" y="1094"/>
                    <a:pt x="1454" y="1048"/>
                  </a:cubicBezTo>
                  <a:lnTo>
                    <a:pt x="1454" y="1048"/>
                  </a:lnTo>
                  <a:cubicBezTo>
                    <a:pt x="1454" y="1049"/>
                    <a:pt x="1454" y="1051"/>
                    <a:pt x="1454" y="1052"/>
                  </a:cubicBezTo>
                  <a:cubicBezTo>
                    <a:pt x="1500" y="924"/>
                    <a:pt x="1553" y="797"/>
                    <a:pt x="1596" y="667"/>
                  </a:cubicBezTo>
                  <a:cubicBezTo>
                    <a:pt x="1622" y="590"/>
                    <a:pt x="1639" y="504"/>
                    <a:pt x="1622" y="422"/>
                  </a:cubicBezTo>
                  <a:cubicBezTo>
                    <a:pt x="1609" y="344"/>
                    <a:pt x="1576" y="272"/>
                    <a:pt x="1528" y="210"/>
                  </a:cubicBezTo>
                  <a:cubicBezTo>
                    <a:pt x="1428" y="90"/>
                    <a:pt x="1289" y="7"/>
                    <a:pt x="1131" y="1"/>
                  </a:cubicBezTo>
                  <a:cubicBezTo>
                    <a:pt x="1122" y="1"/>
                    <a:pt x="1114" y="0"/>
                    <a:pt x="11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2" name="Google Shape;9472;p18"/>
            <p:cNvSpPr/>
            <p:nvPr/>
          </p:nvSpPr>
          <p:spPr>
            <a:xfrm>
              <a:off x="3049225" y="3793850"/>
              <a:ext cx="9550" cy="36100"/>
            </a:xfrm>
            <a:custGeom>
              <a:avLst/>
              <a:gdLst/>
              <a:ahLst/>
              <a:cxnLst/>
              <a:rect l="l" t="t" r="r" b="b"/>
              <a:pathLst>
                <a:path w="382" h="1444" extrusionOk="0">
                  <a:moveTo>
                    <a:pt x="230" y="1"/>
                  </a:moveTo>
                  <a:cubicBezTo>
                    <a:pt x="169" y="1"/>
                    <a:pt x="113" y="43"/>
                    <a:pt x="98" y="106"/>
                  </a:cubicBezTo>
                  <a:cubicBezTo>
                    <a:pt x="95" y="118"/>
                    <a:pt x="93" y="131"/>
                    <a:pt x="92" y="142"/>
                  </a:cubicBezTo>
                  <a:cubicBezTo>
                    <a:pt x="55" y="335"/>
                    <a:pt x="43" y="530"/>
                    <a:pt x="30" y="726"/>
                  </a:cubicBezTo>
                  <a:cubicBezTo>
                    <a:pt x="24" y="813"/>
                    <a:pt x="17" y="902"/>
                    <a:pt x="13" y="991"/>
                  </a:cubicBezTo>
                  <a:cubicBezTo>
                    <a:pt x="8" y="1097"/>
                    <a:pt x="0" y="1204"/>
                    <a:pt x="8" y="1312"/>
                  </a:cubicBezTo>
                  <a:cubicBezTo>
                    <a:pt x="10" y="1353"/>
                    <a:pt x="29" y="1391"/>
                    <a:pt x="62" y="1416"/>
                  </a:cubicBezTo>
                  <a:cubicBezTo>
                    <a:pt x="84" y="1434"/>
                    <a:pt x="112" y="1443"/>
                    <a:pt x="142" y="1443"/>
                  </a:cubicBezTo>
                  <a:cubicBezTo>
                    <a:pt x="149" y="1443"/>
                    <a:pt x="155" y="1443"/>
                    <a:pt x="161" y="1442"/>
                  </a:cubicBezTo>
                  <a:cubicBezTo>
                    <a:pt x="237" y="1431"/>
                    <a:pt x="280" y="1363"/>
                    <a:pt x="275" y="1290"/>
                  </a:cubicBezTo>
                  <a:lnTo>
                    <a:pt x="275" y="1280"/>
                  </a:lnTo>
                  <a:cubicBezTo>
                    <a:pt x="271" y="1192"/>
                    <a:pt x="272" y="1101"/>
                    <a:pt x="277" y="1014"/>
                  </a:cubicBezTo>
                  <a:cubicBezTo>
                    <a:pt x="285" y="884"/>
                    <a:pt x="290" y="753"/>
                    <a:pt x="302" y="625"/>
                  </a:cubicBezTo>
                  <a:cubicBezTo>
                    <a:pt x="307" y="555"/>
                    <a:pt x="313" y="487"/>
                    <a:pt x="321" y="417"/>
                  </a:cubicBezTo>
                  <a:cubicBezTo>
                    <a:pt x="329" y="356"/>
                    <a:pt x="339" y="294"/>
                    <a:pt x="350" y="231"/>
                  </a:cubicBezTo>
                  <a:cubicBezTo>
                    <a:pt x="355" y="210"/>
                    <a:pt x="359" y="188"/>
                    <a:pt x="364" y="167"/>
                  </a:cubicBezTo>
                  <a:cubicBezTo>
                    <a:pt x="382" y="93"/>
                    <a:pt x="336" y="20"/>
                    <a:pt x="261" y="4"/>
                  </a:cubicBezTo>
                  <a:cubicBezTo>
                    <a:pt x="251" y="2"/>
                    <a:pt x="240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3" name="Google Shape;9473;p18"/>
            <p:cNvSpPr/>
            <p:nvPr/>
          </p:nvSpPr>
          <p:spPr>
            <a:xfrm>
              <a:off x="3064725" y="3794825"/>
              <a:ext cx="10850" cy="30400"/>
            </a:xfrm>
            <a:custGeom>
              <a:avLst/>
              <a:gdLst/>
              <a:ahLst/>
              <a:cxnLst/>
              <a:rect l="l" t="t" r="r" b="b"/>
              <a:pathLst>
                <a:path w="434" h="1216" extrusionOk="0">
                  <a:moveTo>
                    <a:pt x="284" y="0"/>
                  </a:moveTo>
                  <a:cubicBezTo>
                    <a:pt x="234" y="0"/>
                    <a:pt x="185" y="27"/>
                    <a:pt x="160" y="86"/>
                  </a:cubicBezTo>
                  <a:cubicBezTo>
                    <a:pt x="148" y="122"/>
                    <a:pt x="138" y="160"/>
                    <a:pt x="132" y="198"/>
                  </a:cubicBezTo>
                  <a:cubicBezTo>
                    <a:pt x="124" y="234"/>
                    <a:pt x="118" y="271"/>
                    <a:pt x="110" y="307"/>
                  </a:cubicBezTo>
                  <a:cubicBezTo>
                    <a:pt x="94" y="391"/>
                    <a:pt x="84" y="477"/>
                    <a:pt x="75" y="561"/>
                  </a:cubicBezTo>
                  <a:cubicBezTo>
                    <a:pt x="53" y="730"/>
                    <a:pt x="34" y="898"/>
                    <a:pt x="8" y="1067"/>
                  </a:cubicBezTo>
                  <a:cubicBezTo>
                    <a:pt x="1" y="1140"/>
                    <a:pt x="53" y="1205"/>
                    <a:pt x="126" y="1214"/>
                  </a:cubicBezTo>
                  <a:cubicBezTo>
                    <a:pt x="131" y="1215"/>
                    <a:pt x="137" y="1215"/>
                    <a:pt x="143" y="1215"/>
                  </a:cubicBezTo>
                  <a:cubicBezTo>
                    <a:pt x="209" y="1215"/>
                    <a:pt x="266" y="1166"/>
                    <a:pt x="273" y="1097"/>
                  </a:cubicBezTo>
                  <a:cubicBezTo>
                    <a:pt x="292" y="971"/>
                    <a:pt x="308" y="841"/>
                    <a:pt x="323" y="712"/>
                  </a:cubicBezTo>
                  <a:cubicBezTo>
                    <a:pt x="338" y="595"/>
                    <a:pt x="354" y="478"/>
                    <a:pt x="374" y="361"/>
                  </a:cubicBezTo>
                  <a:cubicBezTo>
                    <a:pt x="380" y="329"/>
                    <a:pt x="387" y="298"/>
                    <a:pt x="395" y="266"/>
                  </a:cubicBezTo>
                  <a:cubicBezTo>
                    <a:pt x="404" y="228"/>
                    <a:pt x="417" y="192"/>
                    <a:pt x="423" y="154"/>
                  </a:cubicBezTo>
                  <a:cubicBezTo>
                    <a:pt x="434" y="59"/>
                    <a:pt x="359" y="0"/>
                    <a:pt x="2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4" name="Google Shape;9474;p18"/>
            <p:cNvSpPr/>
            <p:nvPr/>
          </p:nvSpPr>
          <p:spPr>
            <a:xfrm>
              <a:off x="3038100" y="3779700"/>
              <a:ext cx="49100" cy="20525"/>
            </a:xfrm>
            <a:custGeom>
              <a:avLst/>
              <a:gdLst/>
              <a:ahLst/>
              <a:cxnLst/>
              <a:rect l="l" t="t" r="r" b="b"/>
              <a:pathLst>
                <a:path w="1964" h="821" extrusionOk="0">
                  <a:moveTo>
                    <a:pt x="1828" y="1"/>
                  </a:moveTo>
                  <a:cubicBezTo>
                    <a:pt x="1822" y="1"/>
                    <a:pt x="1816" y="1"/>
                    <a:pt x="1810" y="2"/>
                  </a:cubicBezTo>
                  <a:cubicBezTo>
                    <a:pt x="1677" y="29"/>
                    <a:pt x="1542" y="56"/>
                    <a:pt x="1409" y="86"/>
                  </a:cubicBezTo>
                  <a:cubicBezTo>
                    <a:pt x="1199" y="132"/>
                    <a:pt x="986" y="181"/>
                    <a:pt x="781" y="241"/>
                  </a:cubicBezTo>
                  <a:cubicBezTo>
                    <a:pt x="719" y="260"/>
                    <a:pt x="657" y="279"/>
                    <a:pt x="595" y="296"/>
                  </a:cubicBezTo>
                  <a:cubicBezTo>
                    <a:pt x="526" y="317"/>
                    <a:pt x="456" y="342"/>
                    <a:pt x="390" y="369"/>
                  </a:cubicBezTo>
                  <a:cubicBezTo>
                    <a:pt x="326" y="395"/>
                    <a:pt x="263" y="423"/>
                    <a:pt x="204" y="456"/>
                  </a:cubicBezTo>
                  <a:cubicBezTo>
                    <a:pt x="117" y="507"/>
                    <a:pt x="0" y="597"/>
                    <a:pt x="49" y="714"/>
                  </a:cubicBezTo>
                  <a:cubicBezTo>
                    <a:pt x="59" y="735"/>
                    <a:pt x="71" y="754"/>
                    <a:pt x="87" y="770"/>
                  </a:cubicBezTo>
                  <a:cubicBezTo>
                    <a:pt x="108" y="789"/>
                    <a:pt x="135" y="803"/>
                    <a:pt x="162" y="809"/>
                  </a:cubicBezTo>
                  <a:cubicBezTo>
                    <a:pt x="182" y="814"/>
                    <a:pt x="204" y="817"/>
                    <a:pt x="225" y="820"/>
                  </a:cubicBezTo>
                  <a:lnTo>
                    <a:pt x="246" y="820"/>
                  </a:lnTo>
                  <a:cubicBezTo>
                    <a:pt x="312" y="817"/>
                    <a:pt x="367" y="767"/>
                    <a:pt x="375" y="700"/>
                  </a:cubicBezTo>
                  <a:cubicBezTo>
                    <a:pt x="377" y="691"/>
                    <a:pt x="377" y="680"/>
                    <a:pt x="375" y="668"/>
                  </a:cubicBezTo>
                  <a:lnTo>
                    <a:pt x="391" y="661"/>
                  </a:lnTo>
                  <a:cubicBezTo>
                    <a:pt x="470" y="623"/>
                    <a:pt x="553" y="589"/>
                    <a:pt x="635" y="559"/>
                  </a:cubicBezTo>
                  <a:cubicBezTo>
                    <a:pt x="687" y="542"/>
                    <a:pt x="739" y="526"/>
                    <a:pt x="793" y="509"/>
                  </a:cubicBezTo>
                  <a:cubicBezTo>
                    <a:pt x="839" y="494"/>
                    <a:pt x="885" y="479"/>
                    <a:pt x="931" y="466"/>
                  </a:cubicBezTo>
                  <a:cubicBezTo>
                    <a:pt x="1028" y="441"/>
                    <a:pt x="1123" y="414"/>
                    <a:pt x="1218" y="388"/>
                  </a:cubicBezTo>
                  <a:cubicBezTo>
                    <a:pt x="1431" y="336"/>
                    <a:pt x="1646" y="287"/>
                    <a:pt x="1862" y="239"/>
                  </a:cubicBezTo>
                  <a:cubicBezTo>
                    <a:pt x="1925" y="225"/>
                    <a:pt x="1963" y="149"/>
                    <a:pt x="1946" y="89"/>
                  </a:cubicBezTo>
                  <a:cubicBezTo>
                    <a:pt x="1930" y="37"/>
                    <a:pt x="1881" y="1"/>
                    <a:pt x="18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5" name="Google Shape;9475;p18"/>
            <p:cNvSpPr/>
            <p:nvPr/>
          </p:nvSpPr>
          <p:spPr>
            <a:xfrm>
              <a:off x="3062225" y="3783375"/>
              <a:ext cx="55125" cy="79150"/>
            </a:xfrm>
            <a:custGeom>
              <a:avLst/>
              <a:gdLst/>
              <a:ahLst/>
              <a:cxnLst/>
              <a:rect l="l" t="t" r="r" b="b"/>
              <a:pathLst>
                <a:path w="2205" h="3166" extrusionOk="0">
                  <a:moveTo>
                    <a:pt x="694" y="1958"/>
                  </a:moveTo>
                  <a:lnTo>
                    <a:pt x="694" y="1958"/>
                  </a:lnTo>
                  <a:cubicBezTo>
                    <a:pt x="690" y="1962"/>
                    <a:pt x="687" y="1966"/>
                    <a:pt x="685" y="1970"/>
                  </a:cubicBezTo>
                  <a:lnTo>
                    <a:pt x="694" y="1958"/>
                  </a:lnTo>
                  <a:close/>
                  <a:moveTo>
                    <a:pt x="492" y="2261"/>
                  </a:moveTo>
                  <a:lnTo>
                    <a:pt x="492" y="2261"/>
                  </a:lnTo>
                  <a:cubicBezTo>
                    <a:pt x="491" y="2262"/>
                    <a:pt x="491" y="2262"/>
                    <a:pt x="490" y="2263"/>
                  </a:cubicBezTo>
                  <a:lnTo>
                    <a:pt x="490" y="2263"/>
                  </a:lnTo>
                  <a:cubicBezTo>
                    <a:pt x="491" y="2262"/>
                    <a:pt x="491" y="2262"/>
                    <a:pt x="492" y="2261"/>
                  </a:cubicBezTo>
                  <a:close/>
                  <a:moveTo>
                    <a:pt x="680" y="2418"/>
                  </a:moveTo>
                  <a:cubicBezTo>
                    <a:pt x="678" y="2421"/>
                    <a:pt x="677" y="2423"/>
                    <a:pt x="675" y="2426"/>
                  </a:cubicBezTo>
                  <a:cubicBezTo>
                    <a:pt x="677" y="2423"/>
                    <a:pt x="678" y="2421"/>
                    <a:pt x="680" y="2418"/>
                  </a:cubicBezTo>
                  <a:close/>
                  <a:moveTo>
                    <a:pt x="2045" y="1"/>
                  </a:moveTo>
                  <a:cubicBezTo>
                    <a:pt x="1964" y="1"/>
                    <a:pt x="1897" y="74"/>
                    <a:pt x="1851" y="137"/>
                  </a:cubicBezTo>
                  <a:cubicBezTo>
                    <a:pt x="1771" y="249"/>
                    <a:pt x="1695" y="365"/>
                    <a:pt x="1627" y="487"/>
                  </a:cubicBezTo>
                  <a:cubicBezTo>
                    <a:pt x="1533" y="648"/>
                    <a:pt x="1433" y="808"/>
                    <a:pt x="1335" y="969"/>
                  </a:cubicBezTo>
                  <a:cubicBezTo>
                    <a:pt x="1300" y="1020"/>
                    <a:pt x="1269" y="1072"/>
                    <a:pt x="1236" y="1125"/>
                  </a:cubicBezTo>
                  <a:cubicBezTo>
                    <a:pt x="1201" y="1182"/>
                    <a:pt x="1163" y="1237"/>
                    <a:pt x="1128" y="1294"/>
                  </a:cubicBezTo>
                  <a:cubicBezTo>
                    <a:pt x="1055" y="1405"/>
                    <a:pt x="984" y="1517"/>
                    <a:pt x="913" y="1628"/>
                  </a:cubicBezTo>
                  <a:cubicBezTo>
                    <a:pt x="910" y="1631"/>
                    <a:pt x="908" y="1634"/>
                    <a:pt x="906" y="1637"/>
                  </a:cubicBezTo>
                  <a:lnTo>
                    <a:pt x="906" y="1637"/>
                  </a:lnTo>
                  <a:cubicBezTo>
                    <a:pt x="908" y="1633"/>
                    <a:pt x="910" y="1630"/>
                    <a:pt x="913" y="1626"/>
                  </a:cubicBezTo>
                  <a:lnTo>
                    <a:pt x="913" y="1626"/>
                  </a:lnTo>
                  <a:lnTo>
                    <a:pt x="903" y="1641"/>
                  </a:lnTo>
                  <a:cubicBezTo>
                    <a:pt x="904" y="1639"/>
                    <a:pt x="905" y="1638"/>
                    <a:pt x="906" y="1637"/>
                  </a:cubicBezTo>
                  <a:lnTo>
                    <a:pt x="906" y="1637"/>
                  </a:lnTo>
                  <a:cubicBezTo>
                    <a:pt x="900" y="1645"/>
                    <a:pt x="895" y="1654"/>
                    <a:pt x="889" y="1663"/>
                  </a:cubicBezTo>
                  <a:lnTo>
                    <a:pt x="892" y="1660"/>
                  </a:lnTo>
                  <a:lnTo>
                    <a:pt x="892" y="1660"/>
                  </a:lnTo>
                  <a:lnTo>
                    <a:pt x="803" y="1793"/>
                  </a:lnTo>
                  <a:lnTo>
                    <a:pt x="808" y="1786"/>
                  </a:lnTo>
                  <a:lnTo>
                    <a:pt x="808" y="1786"/>
                  </a:lnTo>
                  <a:cubicBezTo>
                    <a:pt x="800" y="1797"/>
                    <a:pt x="792" y="1808"/>
                    <a:pt x="784" y="1821"/>
                  </a:cubicBezTo>
                  <a:cubicBezTo>
                    <a:pt x="788" y="1816"/>
                    <a:pt x="791" y="1812"/>
                    <a:pt x="794" y="1807"/>
                  </a:cubicBezTo>
                  <a:lnTo>
                    <a:pt x="794" y="1807"/>
                  </a:lnTo>
                  <a:cubicBezTo>
                    <a:pt x="781" y="1826"/>
                    <a:pt x="770" y="1843"/>
                    <a:pt x="757" y="1862"/>
                  </a:cubicBezTo>
                  <a:lnTo>
                    <a:pt x="759" y="1859"/>
                  </a:lnTo>
                  <a:lnTo>
                    <a:pt x="732" y="1900"/>
                  </a:lnTo>
                  <a:lnTo>
                    <a:pt x="732" y="1900"/>
                  </a:lnTo>
                  <a:lnTo>
                    <a:pt x="740" y="1888"/>
                  </a:lnTo>
                  <a:lnTo>
                    <a:pt x="740" y="1888"/>
                  </a:lnTo>
                  <a:cubicBezTo>
                    <a:pt x="727" y="1907"/>
                    <a:pt x="713" y="1927"/>
                    <a:pt x="700" y="1946"/>
                  </a:cubicBezTo>
                  <a:cubicBezTo>
                    <a:pt x="700" y="1946"/>
                    <a:pt x="702" y="1945"/>
                    <a:pt x="702" y="1945"/>
                  </a:cubicBezTo>
                  <a:lnTo>
                    <a:pt x="702" y="1945"/>
                  </a:lnTo>
                  <a:lnTo>
                    <a:pt x="697" y="1951"/>
                  </a:lnTo>
                  <a:cubicBezTo>
                    <a:pt x="696" y="1953"/>
                    <a:pt x="695" y="1955"/>
                    <a:pt x="694" y="1957"/>
                  </a:cubicBezTo>
                  <a:lnTo>
                    <a:pt x="696" y="1956"/>
                  </a:lnTo>
                  <a:lnTo>
                    <a:pt x="696" y="1956"/>
                  </a:lnTo>
                  <a:cubicBezTo>
                    <a:pt x="695" y="1956"/>
                    <a:pt x="694" y="1957"/>
                    <a:pt x="694" y="1958"/>
                  </a:cubicBezTo>
                  <a:lnTo>
                    <a:pt x="694" y="1958"/>
                  </a:lnTo>
                  <a:lnTo>
                    <a:pt x="694" y="1958"/>
                  </a:lnTo>
                  <a:lnTo>
                    <a:pt x="694" y="1958"/>
                  </a:lnTo>
                  <a:cubicBezTo>
                    <a:pt x="692" y="1960"/>
                    <a:pt x="690" y="1963"/>
                    <a:pt x="688" y="1965"/>
                  </a:cubicBezTo>
                  <a:lnTo>
                    <a:pt x="688" y="1965"/>
                  </a:lnTo>
                  <a:cubicBezTo>
                    <a:pt x="689" y="1965"/>
                    <a:pt x="689" y="1964"/>
                    <a:pt x="689" y="1964"/>
                  </a:cubicBezTo>
                  <a:lnTo>
                    <a:pt x="689" y="1964"/>
                  </a:lnTo>
                  <a:cubicBezTo>
                    <a:pt x="621" y="2065"/>
                    <a:pt x="555" y="2166"/>
                    <a:pt x="488" y="2268"/>
                  </a:cubicBezTo>
                  <a:cubicBezTo>
                    <a:pt x="488" y="2266"/>
                    <a:pt x="489" y="2264"/>
                    <a:pt x="490" y="2263"/>
                  </a:cubicBezTo>
                  <a:lnTo>
                    <a:pt x="490" y="2263"/>
                  </a:lnTo>
                  <a:cubicBezTo>
                    <a:pt x="487" y="2267"/>
                    <a:pt x="484" y="2271"/>
                    <a:pt x="481" y="2276"/>
                  </a:cubicBezTo>
                  <a:lnTo>
                    <a:pt x="481" y="2276"/>
                  </a:lnTo>
                  <a:cubicBezTo>
                    <a:pt x="432" y="2350"/>
                    <a:pt x="383" y="2425"/>
                    <a:pt x="333" y="2500"/>
                  </a:cubicBezTo>
                  <a:lnTo>
                    <a:pt x="340" y="2492"/>
                  </a:lnTo>
                  <a:lnTo>
                    <a:pt x="340" y="2492"/>
                  </a:lnTo>
                  <a:cubicBezTo>
                    <a:pt x="297" y="2556"/>
                    <a:pt x="256" y="2621"/>
                    <a:pt x="213" y="2685"/>
                  </a:cubicBezTo>
                  <a:cubicBezTo>
                    <a:pt x="216" y="2681"/>
                    <a:pt x="219" y="2676"/>
                    <a:pt x="222" y="2671"/>
                  </a:cubicBezTo>
                  <a:lnTo>
                    <a:pt x="222" y="2671"/>
                  </a:lnTo>
                  <a:cubicBezTo>
                    <a:pt x="158" y="2769"/>
                    <a:pt x="93" y="2869"/>
                    <a:pt x="36" y="2972"/>
                  </a:cubicBezTo>
                  <a:cubicBezTo>
                    <a:pt x="1" y="3034"/>
                    <a:pt x="23" y="3113"/>
                    <a:pt x="83" y="3149"/>
                  </a:cubicBezTo>
                  <a:cubicBezTo>
                    <a:pt x="104" y="3160"/>
                    <a:pt x="126" y="3165"/>
                    <a:pt x="148" y="3165"/>
                  </a:cubicBezTo>
                  <a:cubicBezTo>
                    <a:pt x="149" y="3165"/>
                    <a:pt x="151" y="3165"/>
                    <a:pt x="152" y="3165"/>
                  </a:cubicBezTo>
                  <a:cubicBezTo>
                    <a:pt x="197" y="3165"/>
                    <a:pt x="239" y="3142"/>
                    <a:pt x="260" y="3100"/>
                  </a:cubicBezTo>
                  <a:cubicBezTo>
                    <a:pt x="308" y="3004"/>
                    <a:pt x="365" y="2910"/>
                    <a:pt x="420" y="2818"/>
                  </a:cubicBezTo>
                  <a:cubicBezTo>
                    <a:pt x="460" y="2753"/>
                    <a:pt x="499" y="2690"/>
                    <a:pt x="541" y="2627"/>
                  </a:cubicBezTo>
                  <a:lnTo>
                    <a:pt x="541" y="2627"/>
                  </a:lnTo>
                  <a:lnTo>
                    <a:pt x="533" y="2641"/>
                  </a:lnTo>
                  <a:lnTo>
                    <a:pt x="542" y="2627"/>
                  </a:lnTo>
                  <a:cubicBezTo>
                    <a:pt x="542" y="2627"/>
                    <a:pt x="542" y="2625"/>
                    <a:pt x="542" y="2625"/>
                  </a:cubicBezTo>
                  <a:cubicBezTo>
                    <a:pt x="545" y="2622"/>
                    <a:pt x="547" y="2619"/>
                    <a:pt x="549" y="2616"/>
                  </a:cubicBezTo>
                  <a:lnTo>
                    <a:pt x="549" y="2616"/>
                  </a:lnTo>
                  <a:lnTo>
                    <a:pt x="547" y="2621"/>
                  </a:lnTo>
                  <a:lnTo>
                    <a:pt x="568" y="2589"/>
                  </a:lnTo>
                  <a:lnTo>
                    <a:pt x="566" y="2590"/>
                  </a:lnTo>
                  <a:lnTo>
                    <a:pt x="569" y="2584"/>
                  </a:lnTo>
                  <a:lnTo>
                    <a:pt x="574" y="2578"/>
                  </a:lnTo>
                  <a:lnTo>
                    <a:pt x="572" y="2581"/>
                  </a:lnTo>
                  <a:cubicBezTo>
                    <a:pt x="582" y="2567"/>
                    <a:pt x="591" y="2553"/>
                    <a:pt x="601" y="2539"/>
                  </a:cubicBezTo>
                  <a:lnTo>
                    <a:pt x="601" y="2539"/>
                  </a:lnTo>
                  <a:cubicBezTo>
                    <a:pt x="597" y="2543"/>
                    <a:pt x="594" y="2548"/>
                    <a:pt x="591" y="2551"/>
                  </a:cubicBezTo>
                  <a:cubicBezTo>
                    <a:pt x="621" y="2505"/>
                    <a:pt x="652" y="2460"/>
                    <a:pt x="682" y="2415"/>
                  </a:cubicBezTo>
                  <a:lnTo>
                    <a:pt x="682" y="2415"/>
                  </a:lnTo>
                  <a:cubicBezTo>
                    <a:pt x="681" y="2416"/>
                    <a:pt x="681" y="2417"/>
                    <a:pt x="680" y="2418"/>
                  </a:cubicBezTo>
                  <a:lnTo>
                    <a:pt x="680" y="2418"/>
                  </a:lnTo>
                  <a:cubicBezTo>
                    <a:pt x="684" y="2412"/>
                    <a:pt x="688" y="2405"/>
                    <a:pt x="693" y="2399"/>
                  </a:cubicBezTo>
                  <a:cubicBezTo>
                    <a:pt x="759" y="2301"/>
                    <a:pt x="826" y="2201"/>
                    <a:pt x="892" y="2103"/>
                  </a:cubicBezTo>
                  <a:cubicBezTo>
                    <a:pt x="968" y="1990"/>
                    <a:pt x="1044" y="1881"/>
                    <a:pt x="1117" y="1769"/>
                  </a:cubicBezTo>
                  <a:cubicBezTo>
                    <a:pt x="1153" y="1713"/>
                    <a:pt x="1191" y="1658"/>
                    <a:pt x="1228" y="1603"/>
                  </a:cubicBezTo>
                  <a:lnTo>
                    <a:pt x="1228" y="1603"/>
                  </a:lnTo>
                  <a:cubicBezTo>
                    <a:pt x="1228" y="1603"/>
                    <a:pt x="1228" y="1603"/>
                    <a:pt x="1228" y="1603"/>
                  </a:cubicBezTo>
                  <a:lnTo>
                    <a:pt x="1228" y="1603"/>
                  </a:lnTo>
                  <a:lnTo>
                    <a:pt x="1313" y="1473"/>
                  </a:lnTo>
                  <a:lnTo>
                    <a:pt x="1313" y="1474"/>
                  </a:lnTo>
                  <a:lnTo>
                    <a:pt x="1327" y="1452"/>
                  </a:lnTo>
                  <a:cubicBezTo>
                    <a:pt x="1331" y="1448"/>
                    <a:pt x="1334" y="1443"/>
                    <a:pt x="1337" y="1440"/>
                  </a:cubicBezTo>
                  <a:lnTo>
                    <a:pt x="1343" y="1429"/>
                  </a:lnTo>
                  <a:lnTo>
                    <a:pt x="1340" y="1431"/>
                  </a:lnTo>
                  <a:lnTo>
                    <a:pt x="1340" y="1431"/>
                  </a:lnTo>
                  <a:cubicBezTo>
                    <a:pt x="1413" y="1324"/>
                    <a:pt x="1484" y="1215"/>
                    <a:pt x="1552" y="1106"/>
                  </a:cubicBezTo>
                  <a:lnTo>
                    <a:pt x="1552" y="1106"/>
                  </a:lnTo>
                  <a:lnTo>
                    <a:pt x="1543" y="1118"/>
                  </a:lnTo>
                  <a:cubicBezTo>
                    <a:pt x="1615" y="1011"/>
                    <a:pt x="1682" y="898"/>
                    <a:pt x="1750" y="787"/>
                  </a:cubicBezTo>
                  <a:cubicBezTo>
                    <a:pt x="1828" y="664"/>
                    <a:pt x="1904" y="537"/>
                    <a:pt x="1984" y="415"/>
                  </a:cubicBezTo>
                  <a:lnTo>
                    <a:pt x="1984" y="415"/>
                  </a:lnTo>
                  <a:cubicBezTo>
                    <a:pt x="1984" y="416"/>
                    <a:pt x="1983" y="417"/>
                    <a:pt x="1983" y="417"/>
                  </a:cubicBezTo>
                  <a:lnTo>
                    <a:pt x="1983" y="417"/>
                  </a:lnTo>
                  <a:cubicBezTo>
                    <a:pt x="1985" y="414"/>
                    <a:pt x="1987" y="411"/>
                    <a:pt x="1989" y="407"/>
                  </a:cubicBezTo>
                  <a:cubicBezTo>
                    <a:pt x="2016" y="366"/>
                    <a:pt x="2044" y="327"/>
                    <a:pt x="2076" y="289"/>
                  </a:cubicBezTo>
                  <a:cubicBezTo>
                    <a:pt x="2130" y="281"/>
                    <a:pt x="2173" y="241"/>
                    <a:pt x="2187" y="187"/>
                  </a:cubicBezTo>
                  <a:cubicBezTo>
                    <a:pt x="2204" y="116"/>
                    <a:pt x="2166" y="40"/>
                    <a:pt x="2098" y="12"/>
                  </a:cubicBezTo>
                  <a:cubicBezTo>
                    <a:pt x="2080" y="4"/>
                    <a:pt x="2062" y="1"/>
                    <a:pt x="20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6" name="Google Shape;9476;p18"/>
            <p:cNvSpPr/>
            <p:nvPr/>
          </p:nvSpPr>
          <p:spPr>
            <a:xfrm>
              <a:off x="3093900" y="3810525"/>
              <a:ext cx="36625" cy="60925"/>
            </a:xfrm>
            <a:custGeom>
              <a:avLst/>
              <a:gdLst/>
              <a:ahLst/>
              <a:cxnLst/>
              <a:rect l="l" t="t" r="r" b="b"/>
              <a:pathLst>
                <a:path w="1465" h="2437" extrusionOk="0">
                  <a:moveTo>
                    <a:pt x="918" y="274"/>
                  </a:moveTo>
                  <a:lnTo>
                    <a:pt x="921" y="274"/>
                  </a:lnTo>
                  <a:cubicBezTo>
                    <a:pt x="920" y="274"/>
                    <a:pt x="919" y="274"/>
                    <a:pt x="918" y="274"/>
                  </a:cubicBezTo>
                  <a:close/>
                  <a:moveTo>
                    <a:pt x="906" y="0"/>
                  </a:moveTo>
                  <a:cubicBezTo>
                    <a:pt x="903" y="0"/>
                    <a:pt x="899" y="0"/>
                    <a:pt x="896" y="1"/>
                  </a:cubicBezTo>
                  <a:cubicBezTo>
                    <a:pt x="819" y="4"/>
                    <a:pt x="743" y="24"/>
                    <a:pt x="675" y="61"/>
                  </a:cubicBezTo>
                  <a:cubicBezTo>
                    <a:pt x="605" y="102"/>
                    <a:pt x="542" y="153"/>
                    <a:pt x="488" y="213"/>
                  </a:cubicBezTo>
                  <a:cubicBezTo>
                    <a:pt x="379" y="335"/>
                    <a:pt x="296" y="483"/>
                    <a:pt x="231" y="634"/>
                  </a:cubicBezTo>
                  <a:cubicBezTo>
                    <a:pt x="165" y="784"/>
                    <a:pt x="114" y="941"/>
                    <a:pt x="76" y="1101"/>
                  </a:cubicBezTo>
                  <a:cubicBezTo>
                    <a:pt x="52" y="1205"/>
                    <a:pt x="33" y="1310"/>
                    <a:pt x="21" y="1414"/>
                  </a:cubicBezTo>
                  <a:cubicBezTo>
                    <a:pt x="5" y="1504"/>
                    <a:pt x="0" y="1595"/>
                    <a:pt x="3" y="1685"/>
                  </a:cubicBezTo>
                  <a:cubicBezTo>
                    <a:pt x="11" y="1870"/>
                    <a:pt x="71" y="2049"/>
                    <a:pt x="174" y="2204"/>
                  </a:cubicBezTo>
                  <a:cubicBezTo>
                    <a:pt x="263" y="2334"/>
                    <a:pt x="405" y="2437"/>
                    <a:pt x="568" y="2437"/>
                  </a:cubicBezTo>
                  <a:lnTo>
                    <a:pt x="586" y="2437"/>
                  </a:lnTo>
                  <a:cubicBezTo>
                    <a:pt x="768" y="2429"/>
                    <a:pt x="920" y="2328"/>
                    <a:pt x="1045" y="2204"/>
                  </a:cubicBezTo>
                  <a:cubicBezTo>
                    <a:pt x="1111" y="2136"/>
                    <a:pt x="1172" y="2063"/>
                    <a:pt x="1227" y="1986"/>
                  </a:cubicBezTo>
                  <a:cubicBezTo>
                    <a:pt x="1279" y="1910"/>
                    <a:pt x="1328" y="1834"/>
                    <a:pt x="1373" y="1753"/>
                  </a:cubicBezTo>
                  <a:cubicBezTo>
                    <a:pt x="1419" y="1674"/>
                    <a:pt x="1447" y="1587"/>
                    <a:pt x="1460" y="1498"/>
                  </a:cubicBezTo>
                  <a:cubicBezTo>
                    <a:pt x="1464" y="1421"/>
                    <a:pt x="1450" y="1345"/>
                    <a:pt x="1415" y="1276"/>
                  </a:cubicBezTo>
                  <a:cubicBezTo>
                    <a:pt x="1374" y="1199"/>
                    <a:pt x="1314" y="1134"/>
                    <a:pt x="1243" y="1085"/>
                  </a:cubicBezTo>
                  <a:cubicBezTo>
                    <a:pt x="1176" y="1037"/>
                    <a:pt x="1102" y="1003"/>
                    <a:pt x="1023" y="984"/>
                  </a:cubicBezTo>
                  <a:cubicBezTo>
                    <a:pt x="954" y="967"/>
                    <a:pt x="884" y="958"/>
                    <a:pt x="813" y="958"/>
                  </a:cubicBezTo>
                  <a:cubicBezTo>
                    <a:pt x="789" y="958"/>
                    <a:pt x="765" y="959"/>
                    <a:pt x="741" y="961"/>
                  </a:cubicBezTo>
                  <a:cubicBezTo>
                    <a:pt x="701" y="965"/>
                    <a:pt x="662" y="971"/>
                    <a:pt x="624" y="982"/>
                  </a:cubicBezTo>
                  <a:cubicBezTo>
                    <a:pt x="586" y="995"/>
                    <a:pt x="549" y="1012"/>
                    <a:pt x="515" y="1033"/>
                  </a:cubicBezTo>
                  <a:cubicBezTo>
                    <a:pt x="455" y="1071"/>
                    <a:pt x="436" y="1148"/>
                    <a:pt x="470" y="1210"/>
                  </a:cubicBezTo>
                  <a:cubicBezTo>
                    <a:pt x="495" y="1251"/>
                    <a:pt x="539" y="1274"/>
                    <a:pt x="583" y="1274"/>
                  </a:cubicBezTo>
                  <a:cubicBezTo>
                    <a:pt x="605" y="1274"/>
                    <a:pt x="627" y="1269"/>
                    <a:pt x="648" y="1257"/>
                  </a:cubicBezTo>
                  <a:lnTo>
                    <a:pt x="694" y="1231"/>
                  </a:lnTo>
                  <a:lnTo>
                    <a:pt x="703" y="1227"/>
                  </a:lnTo>
                  <a:lnTo>
                    <a:pt x="714" y="1224"/>
                  </a:lnTo>
                  <a:cubicBezTo>
                    <a:pt x="733" y="1219"/>
                    <a:pt x="752" y="1218"/>
                    <a:pt x="771" y="1215"/>
                  </a:cubicBezTo>
                  <a:cubicBezTo>
                    <a:pt x="800" y="1213"/>
                    <a:pt x="828" y="1213"/>
                    <a:pt x="858" y="1213"/>
                  </a:cubicBezTo>
                  <a:cubicBezTo>
                    <a:pt x="880" y="1215"/>
                    <a:pt x="901" y="1216"/>
                    <a:pt x="925" y="1221"/>
                  </a:cubicBezTo>
                  <a:cubicBezTo>
                    <a:pt x="948" y="1226"/>
                    <a:pt x="971" y="1232"/>
                    <a:pt x="994" y="1238"/>
                  </a:cubicBezTo>
                  <a:cubicBezTo>
                    <a:pt x="1009" y="1245"/>
                    <a:pt x="1023" y="1251"/>
                    <a:pt x="1037" y="1257"/>
                  </a:cubicBezTo>
                  <a:cubicBezTo>
                    <a:pt x="1056" y="1267"/>
                    <a:pt x="1075" y="1276"/>
                    <a:pt x="1092" y="1288"/>
                  </a:cubicBezTo>
                  <a:cubicBezTo>
                    <a:pt x="1107" y="1299"/>
                    <a:pt x="1119" y="1307"/>
                    <a:pt x="1132" y="1318"/>
                  </a:cubicBezTo>
                  <a:cubicBezTo>
                    <a:pt x="1143" y="1330"/>
                    <a:pt x="1156" y="1341"/>
                    <a:pt x="1167" y="1354"/>
                  </a:cubicBezTo>
                  <a:cubicBezTo>
                    <a:pt x="1172" y="1359"/>
                    <a:pt x="1178" y="1365"/>
                    <a:pt x="1181" y="1371"/>
                  </a:cubicBezTo>
                  <a:cubicBezTo>
                    <a:pt x="1184" y="1378"/>
                    <a:pt x="1187" y="1383"/>
                    <a:pt x="1191" y="1389"/>
                  </a:cubicBezTo>
                  <a:cubicBezTo>
                    <a:pt x="1194" y="1394"/>
                    <a:pt x="1195" y="1400"/>
                    <a:pt x="1199" y="1405"/>
                  </a:cubicBezTo>
                  <a:cubicBezTo>
                    <a:pt x="1202" y="1414"/>
                    <a:pt x="1205" y="1427"/>
                    <a:pt x="1206" y="1435"/>
                  </a:cubicBezTo>
                  <a:cubicBezTo>
                    <a:pt x="1208" y="1443"/>
                    <a:pt x="1210" y="1451"/>
                    <a:pt x="1210" y="1457"/>
                  </a:cubicBezTo>
                  <a:cubicBezTo>
                    <a:pt x="1210" y="1462"/>
                    <a:pt x="1211" y="1466"/>
                    <a:pt x="1210" y="1474"/>
                  </a:cubicBezTo>
                  <a:cubicBezTo>
                    <a:pt x="1210" y="1481"/>
                    <a:pt x="1208" y="1489"/>
                    <a:pt x="1208" y="1495"/>
                  </a:cubicBezTo>
                  <a:cubicBezTo>
                    <a:pt x="1203" y="1512"/>
                    <a:pt x="1202" y="1525"/>
                    <a:pt x="1194" y="1544"/>
                  </a:cubicBezTo>
                  <a:cubicBezTo>
                    <a:pt x="1187" y="1563"/>
                    <a:pt x="1180" y="1580"/>
                    <a:pt x="1172" y="1599"/>
                  </a:cubicBezTo>
                  <a:cubicBezTo>
                    <a:pt x="1143" y="1655"/>
                    <a:pt x="1110" y="1707"/>
                    <a:pt x="1077" y="1759"/>
                  </a:cubicBezTo>
                  <a:cubicBezTo>
                    <a:pt x="1028" y="1832"/>
                    <a:pt x="975" y="1902"/>
                    <a:pt x="917" y="1968"/>
                  </a:cubicBezTo>
                  <a:cubicBezTo>
                    <a:pt x="887" y="2001"/>
                    <a:pt x="853" y="2033"/>
                    <a:pt x="820" y="2065"/>
                  </a:cubicBezTo>
                  <a:cubicBezTo>
                    <a:pt x="800" y="2081"/>
                    <a:pt x="781" y="2096"/>
                    <a:pt x="760" y="2111"/>
                  </a:cubicBezTo>
                  <a:cubicBezTo>
                    <a:pt x="746" y="2122"/>
                    <a:pt x="732" y="2130"/>
                    <a:pt x="716" y="2139"/>
                  </a:cubicBezTo>
                  <a:cubicBezTo>
                    <a:pt x="695" y="2149"/>
                    <a:pt x="675" y="2158"/>
                    <a:pt x="651" y="2166"/>
                  </a:cubicBezTo>
                  <a:cubicBezTo>
                    <a:pt x="643" y="2169"/>
                    <a:pt x="633" y="2172"/>
                    <a:pt x="624" y="2174"/>
                  </a:cubicBezTo>
                  <a:cubicBezTo>
                    <a:pt x="613" y="2176"/>
                    <a:pt x="600" y="2179"/>
                    <a:pt x="592" y="2179"/>
                  </a:cubicBezTo>
                  <a:lnTo>
                    <a:pt x="572" y="2179"/>
                  </a:lnTo>
                  <a:cubicBezTo>
                    <a:pt x="559" y="2177"/>
                    <a:pt x="546" y="2176"/>
                    <a:pt x="535" y="2174"/>
                  </a:cubicBezTo>
                  <a:cubicBezTo>
                    <a:pt x="527" y="2172"/>
                    <a:pt x="518" y="2171"/>
                    <a:pt x="512" y="2168"/>
                  </a:cubicBezTo>
                  <a:cubicBezTo>
                    <a:pt x="505" y="2166"/>
                    <a:pt x="500" y="2165"/>
                    <a:pt x="494" y="2161"/>
                  </a:cubicBezTo>
                  <a:cubicBezTo>
                    <a:pt x="488" y="2158"/>
                    <a:pt x="481" y="2155"/>
                    <a:pt x="477" y="2150"/>
                  </a:cubicBezTo>
                  <a:cubicBezTo>
                    <a:pt x="467" y="2144"/>
                    <a:pt x="459" y="2139"/>
                    <a:pt x="448" y="2130"/>
                  </a:cubicBezTo>
                  <a:cubicBezTo>
                    <a:pt x="437" y="2119"/>
                    <a:pt x="428" y="2109"/>
                    <a:pt x="417" y="2098"/>
                  </a:cubicBezTo>
                  <a:cubicBezTo>
                    <a:pt x="402" y="2082"/>
                    <a:pt x="390" y="2066"/>
                    <a:pt x="379" y="2049"/>
                  </a:cubicBezTo>
                  <a:cubicBezTo>
                    <a:pt x="361" y="2024"/>
                    <a:pt x="347" y="1998"/>
                    <a:pt x="333" y="1973"/>
                  </a:cubicBezTo>
                  <a:cubicBezTo>
                    <a:pt x="318" y="1943"/>
                    <a:pt x="306" y="1911"/>
                    <a:pt x="293" y="1880"/>
                  </a:cubicBezTo>
                  <a:cubicBezTo>
                    <a:pt x="285" y="1853"/>
                    <a:pt x="274" y="1821"/>
                    <a:pt x="269" y="1796"/>
                  </a:cubicBezTo>
                  <a:cubicBezTo>
                    <a:pt x="265" y="1770"/>
                    <a:pt x="260" y="1745"/>
                    <a:pt x="257" y="1720"/>
                  </a:cubicBezTo>
                  <a:cubicBezTo>
                    <a:pt x="253" y="1679"/>
                    <a:pt x="253" y="1637"/>
                    <a:pt x="255" y="1596"/>
                  </a:cubicBezTo>
                  <a:cubicBezTo>
                    <a:pt x="263" y="1501"/>
                    <a:pt x="275" y="1405"/>
                    <a:pt x="294" y="1310"/>
                  </a:cubicBezTo>
                  <a:lnTo>
                    <a:pt x="294" y="1310"/>
                  </a:lnTo>
                  <a:cubicBezTo>
                    <a:pt x="295" y="1308"/>
                    <a:pt x="295" y="1306"/>
                    <a:pt x="295" y="1305"/>
                  </a:cubicBezTo>
                  <a:lnTo>
                    <a:pt x="295" y="1305"/>
                  </a:lnTo>
                  <a:cubicBezTo>
                    <a:pt x="295" y="1305"/>
                    <a:pt x="295" y="1305"/>
                    <a:pt x="295" y="1305"/>
                  </a:cubicBezTo>
                  <a:lnTo>
                    <a:pt x="296" y="1294"/>
                  </a:lnTo>
                  <a:lnTo>
                    <a:pt x="296" y="1294"/>
                  </a:lnTo>
                  <a:cubicBezTo>
                    <a:pt x="296" y="1294"/>
                    <a:pt x="296" y="1294"/>
                    <a:pt x="296" y="1294"/>
                  </a:cubicBezTo>
                  <a:lnTo>
                    <a:pt x="296" y="1294"/>
                  </a:lnTo>
                  <a:cubicBezTo>
                    <a:pt x="318" y="1182"/>
                    <a:pt x="346" y="1072"/>
                    <a:pt x="382" y="965"/>
                  </a:cubicBezTo>
                  <a:cubicBezTo>
                    <a:pt x="412" y="873"/>
                    <a:pt x="447" y="786"/>
                    <a:pt x="488" y="699"/>
                  </a:cubicBezTo>
                  <a:lnTo>
                    <a:pt x="488" y="699"/>
                  </a:lnTo>
                  <a:cubicBezTo>
                    <a:pt x="488" y="698"/>
                    <a:pt x="489" y="697"/>
                    <a:pt x="489" y="696"/>
                  </a:cubicBezTo>
                  <a:lnTo>
                    <a:pt x="491" y="691"/>
                  </a:lnTo>
                  <a:lnTo>
                    <a:pt x="491" y="691"/>
                  </a:lnTo>
                  <a:cubicBezTo>
                    <a:pt x="522" y="629"/>
                    <a:pt x="555" y="568"/>
                    <a:pt x="592" y="510"/>
                  </a:cubicBezTo>
                  <a:cubicBezTo>
                    <a:pt x="621" y="471"/>
                    <a:pt x="651" y="431"/>
                    <a:pt x="682" y="395"/>
                  </a:cubicBezTo>
                  <a:cubicBezTo>
                    <a:pt x="694" y="381"/>
                    <a:pt x="705" y="368"/>
                    <a:pt x="719" y="357"/>
                  </a:cubicBezTo>
                  <a:cubicBezTo>
                    <a:pt x="735" y="344"/>
                    <a:pt x="749" y="331"/>
                    <a:pt x="765" y="320"/>
                  </a:cubicBezTo>
                  <a:cubicBezTo>
                    <a:pt x="777" y="311"/>
                    <a:pt x="792" y="303"/>
                    <a:pt x="806" y="295"/>
                  </a:cubicBezTo>
                  <a:cubicBezTo>
                    <a:pt x="814" y="290"/>
                    <a:pt x="825" y="286"/>
                    <a:pt x="834" y="282"/>
                  </a:cubicBezTo>
                  <a:cubicBezTo>
                    <a:pt x="842" y="281"/>
                    <a:pt x="852" y="278"/>
                    <a:pt x="860" y="276"/>
                  </a:cubicBezTo>
                  <a:cubicBezTo>
                    <a:pt x="868" y="274"/>
                    <a:pt x="876" y="273"/>
                    <a:pt x="884" y="273"/>
                  </a:cubicBezTo>
                  <a:lnTo>
                    <a:pt x="904" y="273"/>
                  </a:lnTo>
                  <a:lnTo>
                    <a:pt x="912" y="274"/>
                  </a:lnTo>
                  <a:lnTo>
                    <a:pt x="921" y="278"/>
                  </a:lnTo>
                  <a:cubicBezTo>
                    <a:pt x="915" y="274"/>
                    <a:pt x="910" y="273"/>
                    <a:pt x="904" y="273"/>
                  </a:cubicBezTo>
                  <a:lnTo>
                    <a:pt x="910" y="273"/>
                  </a:lnTo>
                  <a:lnTo>
                    <a:pt x="904" y="271"/>
                  </a:lnTo>
                  <a:lnTo>
                    <a:pt x="912" y="273"/>
                  </a:lnTo>
                  <a:lnTo>
                    <a:pt x="915" y="273"/>
                  </a:lnTo>
                  <a:lnTo>
                    <a:pt x="915" y="273"/>
                  </a:lnTo>
                  <a:cubicBezTo>
                    <a:pt x="924" y="277"/>
                    <a:pt x="935" y="281"/>
                    <a:pt x="944" y="286"/>
                  </a:cubicBezTo>
                  <a:lnTo>
                    <a:pt x="926" y="278"/>
                  </a:lnTo>
                  <a:lnTo>
                    <a:pt x="926" y="278"/>
                  </a:lnTo>
                  <a:lnTo>
                    <a:pt x="939" y="286"/>
                  </a:lnTo>
                  <a:cubicBezTo>
                    <a:pt x="953" y="295"/>
                    <a:pt x="967" y="306"/>
                    <a:pt x="980" y="317"/>
                  </a:cubicBezTo>
                  <a:lnTo>
                    <a:pt x="996" y="331"/>
                  </a:lnTo>
                  <a:cubicBezTo>
                    <a:pt x="1023" y="357"/>
                    <a:pt x="1057" y="370"/>
                    <a:pt x="1092" y="370"/>
                  </a:cubicBezTo>
                  <a:cubicBezTo>
                    <a:pt x="1127" y="370"/>
                    <a:pt x="1162" y="357"/>
                    <a:pt x="1189" y="330"/>
                  </a:cubicBezTo>
                  <a:cubicBezTo>
                    <a:pt x="1240" y="279"/>
                    <a:pt x="1244" y="187"/>
                    <a:pt x="1189" y="137"/>
                  </a:cubicBezTo>
                  <a:cubicBezTo>
                    <a:pt x="1159" y="111"/>
                    <a:pt x="1129" y="88"/>
                    <a:pt x="1097" y="65"/>
                  </a:cubicBezTo>
                  <a:cubicBezTo>
                    <a:pt x="1040" y="31"/>
                    <a:pt x="974" y="0"/>
                    <a:pt x="9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7" name="Google Shape;9477;p18"/>
            <p:cNvSpPr/>
            <p:nvPr/>
          </p:nvSpPr>
          <p:spPr>
            <a:xfrm>
              <a:off x="3180550" y="3692275"/>
              <a:ext cx="39850" cy="84675"/>
            </a:xfrm>
            <a:custGeom>
              <a:avLst/>
              <a:gdLst/>
              <a:ahLst/>
              <a:cxnLst/>
              <a:rect l="l" t="t" r="r" b="b"/>
              <a:pathLst>
                <a:path w="1594" h="3387" extrusionOk="0">
                  <a:moveTo>
                    <a:pt x="382" y="1"/>
                  </a:moveTo>
                  <a:cubicBezTo>
                    <a:pt x="341" y="1"/>
                    <a:pt x="299" y="18"/>
                    <a:pt x="275" y="54"/>
                  </a:cubicBezTo>
                  <a:cubicBezTo>
                    <a:pt x="229" y="119"/>
                    <a:pt x="207" y="198"/>
                    <a:pt x="185" y="274"/>
                  </a:cubicBezTo>
                  <a:cubicBezTo>
                    <a:pt x="161" y="354"/>
                    <a:pt x="139" y="434"/>
                    <a:pt x="123" y="517"/>
                  </a:cubicBezTo>
                  <a:cubicBezTo>
                    <a:pt x="74" y="751"/>
                    <a:pt x="48" y="990"/>
                    <a:pt x="45" y="1229"/>
                  </a:cubicBezTo>
                  <a:cubicBezTo>
                    <a:pt x="41" y="1512"/>
                    <a:pt x="39" y="1797"/>
                    <a:pt x="37" y="2082"/>
                  </a:cubicBezTo>
                  <a:cubicBezTo>
                    <a:pt x="34" y="2361"/>
                    <a:pt x="29" y="2639"/>
                    <a:pt x="18" y="2920"/>
                  </a:cubicBezTo>
                  <a:lnTo>
                    <a:pt x="18" y="2921"/>
                  </a:lnTo>
                  <a:lnTo>
                    <a:pt x="18" y="2928"/>
                  </a:lnTo>
                  <a:cubicBezTo>
                    <a:pt x="12" y="3037"/>
                    <a:pt x="1" y="3148"/>
                    <a:pt x="1" y="3257"/>
                  </a:cubicBezTo>
                  <a:cubicBezTo>
                    <a:pt x="1" y="3317"/>
                    <a:pt x="42" y="3369"/>
                    <a:pt x="101" y="3383"/>
                  </a:cubicBezTo>
                  <a:cubicBezTo>
                    <a:pt x="110" y="3387"/>
                    <a:pt x="121" y="3387"/>
                    <a:pt x="132" y="3387"/>
                  </a:cubicBezTo>
                  <a:cubicBezTo>
                    <a:pt x="134" y="3387"/>
                    <a:pt x="135" y="3387"/>
                    <a:pt x="137" y="3387"/>
                  </a:cubicBezTo>
                  <a:cubicBezTo>
                    <a:pt x="183" y="3387"/>
                    <a:pt x="226" y="3362"/>
                    <a:pt x="249" y="3320"/>
                  </a:cubicBezTo>
                  <a:cubicBezTo>
                    <a:pt x="267" y="3285"/>
                    <a:pt x="278" y="3249"/>
                    <a:pt x="283" y="3209"/>
                  </a:cubicBezTo>
                  <a:cubicBezTo>
                    <a:pt x="286" y="3192"/>
                    <a:pt x="287" y="3175"/>
                    <a:pt x="289" y="3156"/>
                  </a:cubicBezTo>
                  <a:cubicBezTo>
                    <a:pt x="294" y="3125"/>
                    <a:pt x="297" y="3095"/>
                    <a:pt x="300" y="3064"/>
                  </a:cubicBezTo>
                  <a:cubicBezTo>
                    <a:pt x="308" y="3007"/>
                    <a:pt x="316" y="2950"/>
                    <a:pt x="324" y="2891"/>
                  </a:cubicBezTo>
                  <a:cubicBezTo>
                    <a:pt x="340" y="2772"/>
                    <a:pt x="357" y="2652"/>
                    <a:pt x="378" y="2533"/>
                  </a:cubicBezTo>
                  <a:cubicBezTo>
                    <a:pt x="395" y="2451"/>
                    <a:pt x="411" y="2370"/>
                    <a:pt x="428" y="2288"/>
                  </a:cubicBezTo>
                  <a:cubicBezTo>
                    <a:pt x="458" y="2142"/>
                    <a:pt x="496" y="2000"/>
                    <a:pt x="541" y="1859"/>
                  </a:cubicBezTo>
                  <a:cubicBezTo>
                    <a:pt x="582" y="1736"/>
                    <a:pt x="629" y="1615"/>
                    <a:pt x="685" y="1498"/>
                  </a:cubicBezTo>
                  <a:cubicBezTo>
                    <a:pt x="764" y="1340"/>
                    <a:pt x="853" y="1189"/>
                    <a:pt x="946" y="1039"/>
                  </a:cubicBezTo>
                  <a:cubicBezTo>
                    <a:pt x="968" y="1007"/>
                    <a:pt x="992" y="976"/>
                    <a:pt x="1017" y="944"/>
                  </a:cubicBezTo>
                  <a:cubicBezTo>
                    <a:pt x="1035" y="925"/>
                    <a:pt x="1054" y="906"/>
                    <a:pt x="1073" y="889"/>
                  </a:cubicBezTo>
                  <a:cubicBezTo>
                    <a:pt x="1084" y="881"/>
                    <a:pt x="1095" y="871"/>
                    <a:pt x="1106" y="863"/>
                  </a:cubicBezTo>
                  <a:lnTo>
                    <a:pt x="1117" y="857"/>
                  </a:lnTo>
                  <a:lnTo>
                    <a:pt x="1128" y="852"/>
                  </a:lnTo>
                  <a:lnTo>
                    <a:pt x="1135" y="850"/>
                  </a:lnTo>
                  <a:lnTo>
                    <a:pt x="1135" y="850"/>
                  </a:lnTo>
                  <a:cubicBezTo>
                    <a:pt x="1140" y="850"/>
                    <a:pt x="1146" y="851"/>
                    <a:pt x="1152" y="851"/>
                  </a:cubicBezTo>
                  <a:lnTo>
                    <a:pt x="1163" y="854"/>
                  </a:lnTo>
                  <a:cubicBezTo>
                    <a:pt x="1169" y="855"/>
                    <a:pt x="1174" y="859"/>
                    <a:pt x="1179" y="860"/>
                  </a:cubicBezTo>
                  <a:lnTo>
                    <a:pt x="1196" y="871"/>
                  </a:lnTo>
                  <a:cubicBezTo>
                    <a:pt x="1202" y="876"/>
                    <a:pt x="1212" y="882"/>
                    <a:pt x="1217" y="886"/>
                  </a:cubicBezTo>
                  <a:cubicBezTo>
                    <a:pt x="1221" y="890"/>
                    <a:pt x="1226" y="895"/>
                    <a:pt x="1229" y="900"/>
                  </a:cubicBezTo>
                  <a:cubicBezTo>
                    <a:pt x="1239" y="911"/>
                    <a:pt x="1248" y="922"/>
                    <a:pt x="1256" y="933"/>
                  </a:cubicBezTo>
                  <a:cubicBezTo>
                    <a:pt x="1269" y="954"/>
                    <a:pt x="1280" y="971"/>
                    <a:pt x="1291" y="993"/>
                  </a:cubicBezTo>
                  <a:cubicBezTo>
                    <a:pt x="1302" y="1014"/>
                    <a:pt x="1312" y="1036"/>
                    <a:pt x="1321" y="1058"/>
                  </a:cubicBezTo>
                  <a:cubicBezTo>
                    <a:pt x="1340" y="1112"/>
                    <a:pt x="1390" y="1145"/>
                    <a:pt x="1443" y="1145"/>
                  </a:cubicBezTo>
                  <a:cubicBezTo>
                    <a:pt x="1461" y="1145"/>
                    <a:pt x="1478" y="1141"/>
                    <a:pt x="1495" y="1134"/>
                  </a:cubicBezTo>
                  <a:cubicBezTo>
                    <a:pt x="1563" y="1104"/>
                    <a:pt x="1593" y="1023"/>
                    <a:pt x="1559" y="955"/>
                  </a:cubicBezTo>
                  <a:cubicBezTo>
                    <a:pt x="1514" y="854"/>
                    <a:pt x="1465" y="749"/>
                    <a:pt x="1377" y="678"/>
                  </a:cubicBezTo>
                  <a:cubicBezTo>
                    <a:pt x="1339" y="648"/>
                    <a:pt x="1294" y="623"/>
                    <a:pt x="1248" y="607"/>
                  </a:cubicBezTo>
                  <a:cubicBezTo>
                    <a:pt x="1214" y="596"/>
                    <a:pt x="1178" y="590"/>
                    <a:pt x="1142" y="590"/>
                  </a:cubicBezTo>
                  <a:cubicBezTo>
                    <a:pt x="1128" y="590"/>
                    <a:pt x="1114" y="591"/>
                    <a:pt x="1100" y="593"/>
                  </a:cubicBezTo>
                  <a:cubicBezTo>
                    <a:pt x="1069" y="597"/>
                    <a:pt x="1043" y="605"/>
                    <a:pt x="1016" y="620"/>
                  </a:cubicBezTo>
                  <a:cubicBezTo>
                    <a:pt x="995" y="629"/>
                    <a:pt x="974" y="642"/>
                    <a:pt x="957" y="656"/>
                  </a:cubicBezTo>
                  <a:cubicBezTo>
                    <a:pt x="914" y="691"/>
                    <a:pt x="875" y="729"/>
                    <a:pt x="840" y="770"/>
                  </a:cubicBezTo>
                  <a:cubicBezTo>
                    <a:pt x="791" y="830"/>
                    <a:pt x="747" y="895"/>
                    <a:pt x="707" y="961"/>
                  </a:cubicBezTo>
                  <a:cubicBezTo>
                    <a:pt x="602" y="1139"/>
                    <a:pt x="498" y="1318"/>
                    <a:pt x="417" y="1506"/>
                  </a:cubicBezTo>
                  <a:cubicBezTo>
                    <a:pt x="367" y="1625"/>
                    <a:pt x="322" y="1745"/>
                    <a:pt x="284" y="1867"/>
                  </a:cubicBezTo>
                  <a:cubicBezTo>
                    <a:pt x="286" y="1655"/>
                    <a:pt x="289" y="1443"/>
                    <a:pt x="299" y="1229"/>
                  </a:cubicBezTo>
                  <a:cubicBezTo>
                    <a:pt x="306" y="1049"/>
                    <a:pt x="324" y="868"/>
                    <a:pt x="354" y="689"/>
                  </a:cubicBezTo>
                  <a:cubicBezTo>
                    <a:pt x="370" y="597"/>
                    <a:pt x="392" y="506"/>
                    <a:pt x="419" y="415"/>
                  </a:cubicBezTo>
                  <a:cubicBezTo>
                    <a:pt x="430" y="379"/>
                    <a:pt x="441" y="341"/>
                    <a:pt x="454" y="305"/>
                  </a:cubicBezTo>
                  <a:cubicBezTo>
                    <a:pt x="462" y="284"/>
                    <a:pt x="469" y="262"/>
                    <a:pt x="477" y="243"/>
                  </a:cubicBezTo>
                  <a:cubicBezTo>
                    <a:pt x="482" y="233"/>
                    <a:pt x="487" y="225"/>
                    <a:pt x="492" y="217"/>
                  </a:cubicBezTo>
                  <a:cubicBezTo>
                    <a:pt x="536" y="157"/>
                    <a:pt x="523" y="73"/>
                    <a:pt x="465" y="28"/>
                  </a:cubicBezTo>
                  <a:cubicBezTo>
                    <a:pt x="442" y="10"/>
                    <a:pt x="412" y="1"/>
                    <a:pt x="3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8" name="Google Shape;9478;p18"/>
            <p:cNvSpPr/>
            <p:nvPr/>
          </p:nvSpPr>
          <p:spPr>
            <a:xfrm>
              <a:off x="3237600" y="3681175"/>
              <a:ext cx="55925" cy="50025"/>
            </a:xfrm>
            <a:custGeom>
              <a:avLst/>
              <a:gdLst/>
              <a:ahLst/>
              <a:cxnLst/>
              <a:rect l="l" t="t" r="r" b="b"/>
              <a:pathLst>
                <a:path w="2237" h="2001" extrusionOk="0">
                  <a:moveTo>
                    <a:pt x="381" y="316"/>
                  </a:moveTo>
                  <a:cubicBezTo>
                    <a:pt x="380" y="318"/>
                    <a:pt x="379" y="319"/>
                    <a:pt x="378" y="320"/>
                  </a:cubicBezTo>
                  <a:lnTo>
                    <a:pt x="375" y="323"/>
                  </a:lnTo>
                  <a:lnTo>
                    <a:pt x="375" y="323"/>
                  </a:lnTo>
                  <a:lnTo>
                    <a:pt x="378" y="320"/>
                  </a:lnTo>
                  <a:lnTo>
                    <a:pt x="381" y="316"/>
                  </a:lnTo>
                  <a:close/>
                  <a:moveTo>
                    <a:pt x="476" y="274"/>
                  </a:moveTo>
                  <a:lnTo>
                    <a:pt x="480" y="277"/>
                  </a:lnTo>
                  <a:cubicBezTo>
                    <a:pt x="484" y="286"/>
                    <a:pt x="491" y="294"/>
                    <a:pt x="495" y="305"/>
                  </a:cubicBezTo>
                  <a:cubicBezTo>
                    <a:pt x="502" y="318"/>
                    <a:pt x="507" y="327"/>
                    <a:pt x="511" y="342"/>
                  </a:cubicBezTo>
                  <a:cubicBezTo>
                    <a:pt x="516" y="356"/>
                    <a:pt x="519" y="370"/>
                    <a:pt x="524" y="384"/>
                  </a:cubicBezTo>
                  <a:cubicBezTo>
                    <a:pt x="526" y="403"/>
                    <a:pt x="529" y="421"/>
                    <a:pt x="530" y="440"/>
                  </a:cubicBezTo>
                  <a:cubicBezTo>
                    <a:pt x="532" y="467"/>
                    <a:pt x="532" y="495"/>
                    <a:pt x="530" y="522"/>
                  </a:cubicBezTo>
                  <a:lnTo>
                    <a:pt x="532" y="506"/>
                  </a:lnTo>
                  <a:lnTo>
                    <a:pt x="532" y="506"/>
                  </a:lnTo>
                  <a:cubicBezTo>
                    <a:pt x="527" y="592"/>
                    <a:pt x="518" y="679"/>
                    <a:pt x="502" y="764"/>
                  </a:cubicBezTo>
                  <a:cubicBezTo>
                    <a:pt x="486" y="842"/>
                    <a:pt x="464" y="918"/>
                    <a:pt x="440" y="994"/>
                  </a:cubicBezTo>
                  <a:cubicBezTo>
                    <a:pt x="431" y="1019"/>
                    <a:pt x="421" y="1043"/>
                    <a:pt x="413" y="1068"/>
                  </a:cubicBezTo>
                  <a:cubicBezTo>
                    <a:pt x="407" y="1056"/>
                    <a:pt x="397" y="1045"/>
                    <a:pt x="388" y="1035"/>
                  </a:cubicBezTo>
                  <a:cubicBezTo>
                    <a:pt x="367" y="1014"/>
                    <a:pt x="342" y="1002"/>
                    <a:pt x="315" y="997"/>
                  </a:cubicBezTo>
                  <a:lnTo>
                    <a:pt x="309" y="988"/>
                  </a:lnTo>
                  <a:cubicBezTo>
                    <a:pt x="304" y="977"/>
                    <a:pt x="299" y="967"/>
                    <a:pt x="294" y="956"/>
                  </a:cubicBezTo>
                  <a:cubicBezTo>
                    <a:pt x="291" y="945"/>
                    <a:pt x="288" y="935"/>
                    <a:pt x="287" y="924"/>
                  </a:cubicBezTo>
                  <a:cubicBezTo>
                    <a:pt x="282" y="899"/>
                    <a:pt x="277" y="874"/>
                    <a:pt x="275" y="848"/>
                  </a:cubicBezTo>
                  <a:cubicBezTo>
                    <a:pt x="272" y="802"/>
                    <a:pt x="271" y="758"/>
                    <a:pt x="272" y="712"/>
                  </a:cubicBezTo>
                  <a:cubicBezTo>
                    <a:pt x="275" y="660"/>
                    <a:pt x="282" y="608"/>
                    <a:pt x="291" y="555"/>
                  </a:cubicBezTo>
                  <a:cubicBezTo>
                    <a:pt x="301" y="511"/>
                    <a:pt x="312" y="467"/>
                    <a:pt x="325" y="424"/>
                  </a:cubicBezTo>
                  <a:cubicBezTo>
                    <a:pt x="331" y="407"/>
                    <a:pt x="337" y="389"/>
                    <a:pt x="345" y="370"/>
                  </a:cubicBezTo>
                  <a:cubicBezTo>
                    <a:pt x="351" y="359"/>
                    <a:pt x="358" y="348"/>
                    <a:pt x="364" y="335"/>
                  </a:cubicBezTo>
                  <a:cubicBezTo>
                    <a:pt x="367" y="332"/>
                    <a:pt x="369" y="329"/>
                    <a:pt x="374" y="324"/>
                  </a:cubicBezTo>
                  <a:cubicBezTo>
                    <a:pt x="376" y="322"/>
                    <a:pt x="379" y="320"/>
                    <a:pt x="381" y="317"/>
                  </a:cubicBezTo>
                  <a:lnTo>
                    <a:pt x="381" y="317"/>
                  </a:lnTo>
                  <a:cubicBezTo>
                    <a:pt x="388" y="312"/>
                    <a:pt x="393" y="306"/>
                    <a:pt x="401" y="301"/>
                  </a:cubicBezTo>
                  <a:cubicBezTo>
                    <a:pt x="407" y="297"/>
                    <a:pt x="413" y="294"/>
                    <a:pt x="420" y="289"/>
                  </a:cubicBezTo>
                  <a:cubicBezTo>
                    <a:pt x="427" y="286"/>
                    <a:pt x="435" y="283"/>
                    <a:pt x="443" y="280"/>
                  </a:cubicBezTo>
                  <a:lnTo>
                    <a:pt x="454" y="277"/>
                  </a:lnTo>
                  <a:cubicBezTo>
                    <a:pt x="461" y="275"/>
                    <a:pt x="469" y="274"/>
                    <a:pt x="476" y="274"/>
                  </a:cubicBezTo>
                  <a:close/>
                  <a:moveTo>
                    <a:pt x="461" y="1703"/>
                  </a:moveTo>
                  <a:cubicBezTo>
                    <a:pt x="461" y="1703"/>
                    <a:pt x="461" y="1703"/>
                    <a:pt x="461" y="1703"/>
                  </a:cubicBezTo>
                  <a:lnTo>
                    <a:pt x="461" y="1703"/>
                  </a:lnTo>
                  <a:lnTo>
                    <a:pt x="461" y="1703"/>
                  </a:lnTo>
                  <a:lnTo>
                    <a:pt x="461" y="1703"/>
                  </a:lnTo>
                  <a:close/>
                  <a:moveTo>
                    <a:pt x="480" y="1"/>
                  </a:moveTo>
                  <a:cubicBezTo>
                    <a:pt x="442" y="1"/>
                    <a:pt x="404" y="8"/>
                    <a:pt x="372" y="19"/>
                  </a:cubicBezTo>
                  <a:cubicBezTo>
                    <a:pt x="299" y="41"/>
                    <a:pt x="234" y="82"/>
                    <a:pt x="180" y="136"/>
                  </a:cubicBezTo>
                  <a:cubicBezTo>
                    <a:pt x="120" y="198"/>
                    <a:pt x="87" y="282"/>
                    <a:pt x="63" y="364"/>
                  </a:cubicBezTo>
                  <a:cubicBezTo>
                    <a:pt x="36" y="451"/>
                    <a:pt x="19" y="540"/>
                    <a:pt x="10" y="630"/>
                  </a:cubicBezTo>
                  <a:cubicBezTo>
                    <a:pt x="0" y="717"/>
                    <a:pt x="0" y="807"/>
                    <a:pt x="8" y="896"/>
                  </a:cubicBezTo>
                  <a:cubicBezTo>
                    <a:pt x="14" y="973"/>
                    <a:pt x="35" y="1049"/>
                    <a:pt x="71" y="1119"/>
                  </a:cubicBezTo>
                  <a:cubicBezTo>
                    <a:pt x="90" y="1155"/>
                    <a:pt x="116" y="1189"/>
                    <a:pt x="147" y="1217"/>
                  </a:cubicBezTo>
                  <a:cubicBezTo>
                    <a:pt x="174" y="1239"/>
                    <a:pt x="206" y="1257"/>
                    <a:pt x="241" y="1266"/>
                  </a:cubicBezTo>
                  <a:cubicBezTo>
                    <a:pt x="254" y="1270"/>
                    <a:pt x="269" y="1272"/>
                    <a:pt x="283" y="1272"/>
                  </a:cubicBezTo>
                  <a:cubicBezTo>
                    <a:pt x="304" y="1272"/>
                    <a:pt x="324" y="1268"/>
                    <a:pt x="344" y="1260"/>
                  </a:cubicBezTo>
                  <a:lnTo>
                    <a:pt x="344" y="1260"/>
                  </a:lnTo>
                  <a:cubicBezTo>
                    <a:pt x="325" y="1312"/>
                    <a:pt x="304" y="1364"/>
                    <a:pt x="285" y="1417"/>
                  </a:cubicBezTo>
                  <a:cubicBezTo>
                    <a:pt x="260" y="1481"/>
                    <a:pt x="236" y="1548"/>
                    <a:pt x="212" y="1614"/>
                  </a:cubicBezTo>
                  <a:cubicBezTo>
                    <a:pt x="193" y="1665"/>
                    <a:pt x="169" y="1717"/>
                    <a:pt x="160" y="1771"/>
                  </a:cubicBezTo>
                  <a:cubicBezTo>
                    <a:pt x="152" y="1811"/>
                    <a:pt x="157" y="1852"/>
                    <a:pt x="171" y="1891"/>
                  </a:cubicBezTo>
                  <a:cubicBezTo>
                    <a:pt x="185" y="1922"/>
                    <a:pt x="209" y="1947"/>
                    <a:pt x="237" y="1964"/>
                  </a:cubicBezTo>
                  <a:cubicBezTo>
                    <a:pt x="275" y="1988"/>
                    <a:pt x="320" y="2001"/>
                    <a:pt x="364" y="2001"/>
                  </a:cubicBezTo>
                  <a:cubicBezTo>
                    <a:pt x="397" y="2001"/>
                    <a:pt x="431" y="1994"/>
                    <a:pt x="462" y="1985"/>
                  </a:cubicBezTo>
                  <a:cubicBezTo>
                    <a:pt x="546" y="1956"/>
                    <a:pt x="628" y="1928"/>
                    <a:pt x="709" y="1891"/>
                  </a:cubicBezTo>
                  <a:cubicBezTo>
                    <a:pt x="793" y="1855"/>
                    <a:pt x="879" y="1819"/>
                    <a:pt x="962" y="1781"/>
                  </a:cubicBezTo>
                  <a:cubicBezTo>
                    <a:pt x="1097" y="1722"/>
                    <a:pt x="1232" y="1667"/>
                    <a:pt x="1368" y="1611"/>
                  </a:cubicBezTo>
                  <a:cubicBezTo>
                    <a:pt x="1627" y="1502"/>
                    <a:pt x="1890" y="1399"/>
                    <a:pt x="2153" y="1295"/>
                  </a:cubicBezTo>
                  <a:cubicBezTo>
                    <a:pt x="2210" y="1269"/>
                    <a:pt x="2237" y="1203"/>
                    <a:pt x="2211" y="1144"/>
                  </a:cubicBezTo>
                  <a:cubicBezTo>
                    <a:pt x="2194" y="1102"/>
                    <a:pt x="2152" y="1076"/>
                    <a:pt x="2108" y="1076"/>
                  </a:cubicBezTo>
                  <a:cubicBezTo>
                    <a:pt x="2093" y="1076"/>
                    <a:pt x="2077" y="1079"/>
                    <a:pt x="2063" y="1086"/>
                  </a:cubicBezTo>
                  <a:cubicBezTo>
                    <a:pt x="1808" y="1178"/>
                    <a:pt x="1556" y="1276"/>
                    <a:pt x="1301" y="1371"/>
                  </a:cubicBezTo>
                  <a:cubicBezTo>
                    <a:pt x="1247" y="1390"/>
                    <a:pt x="1192" y="1412"/>
                    <a:pt x="1138" y="1434"/>
                  </a:cubicBezTo>
                  <a:cubicBezTo>
                    <a:pt x="1080" y="1456"/>
                    <a:pt x="1023" y="1478"/>
                    <a:pt x="966" y="1502"/>
                  </a:cubicBezTo>
                  <a:cubicBezTo>
                    <a:pt x="901" y="1529"/>
                    <a:pt x="836" y="1554"/>
                    <a:pt x="771" y="1581"/>
                  </a:cubicBezTo>
                  <a:cubicBezTo>
                    <a:pt x="681" y="1618"/>
                    <a:pt x="594" y="1656"/>
                    <a:pt x="503" y="1689"/>
                  </a:cubicBezTo>
                  <a:cubicBezTo>
                    <a:pt x="507" y="1689"/>
                    <a:pt x="510" y="1686"/>
                    <a:pt x="514" y="1686"/>
                  </a:cubicBezTo>
                  <a:lnTo>
                    <a:pt x="502" y="1690"/>
                  </a:lnTo>
                  <a:lnTo>
                    <a:pt x="499" y="1692"/>
                  </a:lnTo>
                  <a:lnTo>
                    <a:pt x="500" y="1690"/>
                  </a:lnTo>
                  <a:lnTo>
                    <a:pt x="500" y="1690"/>
                  </a:lnTo>
                  <a:lnTo>
                    <a:pt x="461" y="1703"/>
                  </a:lnTo>
                  <a:lnTo>
                    <a:pt x="461" y="1703"/>
                  </a:lnTo>
                  <a:cubicBezTo>
                    <a:pt x="462" y="1702"/>
                    <a:pt x="462" y="1701"/>
                    <a:pt x="462" y="1700"/>
                  </a:cubicBezTo>
                  <a:lnTo>
                    <a:pt x="462" y="1700"/>
                  </a:lnTo>
                  <a:lnTo>
                    <a:pt x="464" y="1697"/>
                  </a:lnTo>
                  <a:lnTo>
                    <a:pt x="464" y="1697"/>
                  </a:lnTo>
                  <a:cubicBezTo>
                    <a:pt x="464" y="1697"/>
                    <a:pt x="463" y="1697"/>
                    <a:pt x="463" y="1698"/>
                  </a:cubicBezTo>
                  <a:lnTo>
                    <a:pt x="463" y="1698"/>
                  </a:lnTo>
                  <a:cubicBezTo>
                    <a:pt x="492" y="1608"/>
                    <a:pt x="525" y="1520"/>
                    <a:pt x="557" y="1432"/>
                  </a:cubicBezTo>
                  <a:cubicBezTo>
                    <a:pt x="608" y="1295"/>
                    <a:pt x="662" y="1159"/>
                    <a:pt x="706" y="1018"/>
                  </a:cubicBezTo>
                  <a:cubicBezTo>
                    <a:pt x="736" y="921"/>
                    <a:pt x="760" y="825"/>
                    <a:pt x="774" y="725"/>
                  </a:cubicBezTo>
                  <a:cubicBezTo>
                    <a:pt x="780" y="677"/>
                    <a:pt x="785" y="631"/>
                    <a:pt x="790" y="584"/>
                  </a:cubicBezTo>
                  <a:cubicBezTo>
                    <a:pt x="795" y="538"/>
                    <a:pt x="796" y="492"/>
                    <a:pt x="796" y="446"/>
                  </a:cubicBezTo>
                  <a:cubicBezTo>
                    <a:pt x="795" y="359"/>
                    <a:pt x="776" y="274"/>
                    <a:pt x="741" y="196"/>
                  </a:cubicBezTo>
                  <a:cubicBezTo>
                    <a:pt x="725" y="163"/>
                    <a:pt x="706" y="131"/>
                    <a:pt x="685" y="103"/>
                  </a:cubicBezTo>
                  <a:cubicBezTo>
                    <a:pt x="662" y="73"/>
                    <a:pt x="632" y="47"/>
                    <a:pt x="598" y="30"/>
                  </a:cubicBezTo>
                  <a:cubicBezTo>
                    <a:pt x="564" y="9"/>
                    <a:pt x="522" y="1"/>
                    <a:pt x="4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79" name="Google Shape;9479;p18"/>
            <p:cNvSpPr/>
            <p:nvPr/>
          </p:nvSpPr>
          <p:spPr>
            <a:xfrm>
              <a:off x="3320725" y="3661500"/>
              <a:ext cx="15950" cy="122050"/>
            </a:xfrm>
            <a:custGeom>
              <a:avLst/>
              <a:gdLst/>
              <a:ahLst/>
              <a:cxnLst/>
              <a:rect l="l" t="t" r="r" b="b"/>
              <a:pathLst>
                <a:path w="638" h="4882" extrusionOk="0">
                  <a:moveTo>
                    <a:pt x="491" y="1"/>
                  </a:moveTo>
                  <a:cubicBezTo>
                    <a:pt x="451" y="1"/>
                    <a:pt x="411" y="18"/>
                    <a:pt x="386" y="54"/>
                  </a:cubicBezTo>
                  <a:cubicBezTo>
                    <a:pt x="373" y="73"/>
                    <a:pt x="362" y="92"/>
                    <a:pt x="355" y="114"/>
                  </a:cubicBezTo>
                  <a:cubicBezTo>
                    <a:pt x="349" y="133"/>
                    <a:pt x="344" y="152"/>
                    <a:pt x="341" y="173"/>
                  </a:cubicBezTo>
                  <a:cubicBezTo>
                    <a:pt x="336" y="200"/>
                    <a:pt x="332" y="230"/>
                    <a:pt x="329" y="260"/>
                  </a:cubicBezTo>
                  <a:cubicBezTo>
                    <a:pt x="325" y="296"/>
                    <a:pt x="321" y="332"/>
                    <a:pt x="317" y="369"/>
                  </a:cubicBezTo>
                  <a:cubicBezTo>
                    <a:pt x="313" y="443"/>
                    <a:pt x="303" y="518"/>
                    <a:pt x="300" y="592"/>
                  </a:cubicBezTo>
                  <a:cubicBezTo>
                    <a:pt x="294" y="703"/>
                    <a:pt x="287" y="815"/>
                    <a:pt x="283" y="926"/>
                  </a:cubicBezTo>
                  <a:cubicBezTo>
                    <a:pt x="275" y="1056"/>
                    <a:pt x="272" y="1184"/>
                    <a:pt x="265" y="1312"/>
                  </a:cubicBezTo>
                  <a:lnTo>
                    <a:pt x="265" y="1320"/>
                  </a:lnTo>
                  <a:lnTo>
                    <a:pt x="265" y="1325"/>
                  </a:lnTo>
                  <a:cubicBezTo>
                    <a:pt x="254" y="1547"/>
                    <a:pt x="251" y="1770"/>
                    <a:pt x="248" y="1991"/>
                  </a:cubicBezTo>
                  <a:cubicBezTo>
                    <a:pt x="245" y="2208"/>
                    <a:pt x="243" y="2424"/>
                    <a:pt x="237" y="2640"/>
                  </a:cubicBezTo>
                  <a:cubicBezTo>
                    <a:pt x="237" y="2639"/>
                    <a:pt x="237" y="2637"/>
                    <a:pt x="237" y="2637"/>
                  </a:cubicBezTo>
                  <a:cubicBezTo>
                    <a:pt x="230" y="2780"/>
                    <a:pt x="226" y="2924"/>
                    <a:pt x="221" y="3068"/>
                  </a:cubicBezTo>
                  <a:cubicBezTo>
                    <a:pt x="208" y="3309"/>
                    <a:pt x="196" y="3549"/>
                    <a:pt x="172" y="3790"/>
                  </a:cubicBezTo>
                  <a:cubicBezTo>
                    <a:pt x="150" y="4024"/>
                    <a:pt x="112" y="4257"/>
                    <a:pt x="69" y="4488"/>
                  </a:cubicBezTo>
                  <a:cubicBezTo>
                    <a:pt x="53" y="4565"/>
                    <a:pt x="37" y="4645"/>
                    <a:pt x="20" y="4722"/>
                  </a:cubicBezTo>
                  <a:cubicBezTo>
                    <a:pt x="1" y="4797"/>
                    <a:pt x="52" y="4871"/>
                    <a:pt x="129" y="4880"/>
                  </a:cubicBezTo>
                  <a:lnTo>
                    <a:pt x="128" y="4880"/>
                  </a:lnTo>
                  <a:cubicBezTo>
                    <a:pt x="132" y="4881"/>
                    <a:pt x="137" y="4881"/>
                    <a:pt x="142" y="4881"/>
                  </a:cubicBezTo>
                  <a:cubicBezTo>
                    <a:pt x="206" y="4881"/>
                    <a:pt x="261" y="4833"/>
                    <a:pt x="270" y="4768"/>
                  </a:cubicBezTo>
                  <a:cubicBezTo>
                    <a:pt x="295" y="4614"/>
                    <a:pt x="319" y="4463"/>
                    <a:pt x="341" y="4309"/>
                  </a:cubicBezTo>
                  <a:cubicBezTo>
                    <a:pt x="425" y="3756"/>
                    <a:pt x="452" y="3195"/>
                    <a:pt x="473" y="2636"/>
                  </a:cubicBezTo>
                  <a:cubicBezTo>
                    <a:pt x="473" y="2636"/>
                    <a:pt x="473" y="2636"/>
                    <a:pt x="473" y="2637"/>
                  </a:cubicBezTo>
                  <a:cubicBezTo>
                    <a:pt x="477" y="2519"/>
                    <a:pt x="479" y="2400"/>
                    <a:pt x="482" y="2281"/>
                  </a:cubicBezTo>
                  <a:cubicBezTo>
                    <a:pt x="484" y="2188"/>
                    <a:pt x="485" y="2093"/>
                    <a:pt x="488" y="1999"/>
                  </a:cubicBezTo>
                  <a:cubicBezTo>
                    <a:pt x="493" y="1776"/>
                    <a:pt x="501" y="1553"/>
                    <a:pt x="511" y="1330"/>
                  </a:cubicBezTo>
                  <a:cubicBezTo>
                    <a:pt x="519" y="1205"/>
                    <a:pt x="526" y="1078"/>
                    <a:pt x="533" y="953"/>
                  </a:cubicBezTo>
                  <a:cubicBezTo>
                    <a:pt x="539" y="841"/>
                    <a:pt x="545" y="728"/>
                    <a:pt x="555" y="617"/>
                  </a:cubicBezTo>
                  <a:cubicBezTo>
                    <a:pt x="566" y="505"/>
                    <a:pt x="575" y="393"/>
                    <a:pt x="593" y="280"/>
                  </a:cubicBezTo>
                  <a:cubicBezTo>
                    <a:pt x="610" y="264"/>
                    <a:pt x="621" y="242"/>
                    <a:pt x="626" y="219"/>
                  </a:cubicBezTo>
                  <a:cubicBezTo>
                    <a:pt x="637" y="174"/>
                    <a:pt x="636" y="127"/>
                    <a:pt x="620" y="82"/>
                  </a:cubicBezTo>
                  <a:cubicBezTo>
                    <a:pt x="598" y="30"/>
                    <a:pt x="544" y="1"/>
                    <a:pt x="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0" name="Google Shape;9480;p18"/>
            <p:cNvSpPr/>
            <p:nvPr/>
          </p:nvSpPr>
          <p:spPr>
            <a:xfrm>
              <a:off x="3356200" y="3621550"/>
              <a:ext cx="26975" cy="66125"/>
            </a:xfrm>
            <a:custGeom>
              <a:avLst/>
              <a:gdLst/>
              <a:ahLst/>
              <a:cxnLst/>
              <a:rect l="l" t="t" r="r" b="b"/>
              <a:pathLst>
                <a:path w="1079" h="2645" extrusionOk="0">
                  <a:moveTo>
                    <a:pt x="927" y="1"/>
                  </a:moveTo>
                  <a:cubicBezTo>
                    <a:pt x="905" y="1"/>
                    <a:pt x="882" y="7"/>
                    <a:pt x="860" y="20"/>
                  </a:cubicBezTo>
                  <a:cubicBezTo>
                    <a:pt x="800" y="53"/>
                    <a:pt x="776" y="110"/>
                    <a:pt x="757" y="172"/>
                  </a:cubicBezTo>
                  <a:cubicBezTo>
                    <a:pt x="739" y="219"/>
                    <a:pt x="720" y="268"/>
                    <a:pt x="703" y="317"/>
                  </a:cubicBezTo>
                  <a:cubicBezTo>
                    <a:pt x="703" y="319"/>
                    <a:pt x="701" y="322"/>
                    <a:pt x="701" y="325"/>
                  </a:cubicBezTo>
                  <a:lnTo>
                    <a:pt x="698" y="333"/>
                  </a:lnTo>
                  <a:cubicBezTo>
                    <a:pt x="698" y="333"/>
                    <a:pt x="698" y="332"/>
                    <a:pt x="698" y="332"/>
                  </a:cubicBezTo>
                  <a:cubicBezTo>
                    <a:pt x="667" y="425"/>
                    <a:pt x="638" y="518"/>
                    <a:pt x="611" y="613"/>
                  </a:cubicBezTo>
                  <a:cubicBezTo>
                    <a:pt x="608" y="621"/>
                    <a:pt x="607" y="631"/>
                    <a:pt x="605" y="639"/>
                  </a:cubicBezTo>
                  <a:cubicBezTo>
                    <a:pt x="595" y="656"/>
                    <a:pt x="588" y="675"/>
                    <a:pt x="578" y="694"/>
                  </a:cubicBezTo>
                  <a:cubicBezTo>
                    <a:pt x="535" y="775"/>
                    <a:pt x="494" y="857"/>
                    <a:pt x="450" y="936"/>
                  </a:cubicBezTo>
                  <a:cubicBezTo>
                    <a:pt x="405" y="1020"/>
                    <a:pt x="355" y="1103"/>
                    <a:pt x="306" y="1185"/>
                  </a:cubicBezTo>
                  <a:cubicBezTo>
                    <a:pt x="265" y="1255"/>
                    <a:pt x="219" y="1323"/>
                    <a:pt x="174" y="1392"/>
                  </a:cubicBezTo>
                  <a:cubicBezTo>
                    <a:pt x="147" y="1432"/>
                    <a:pt x="122" y="1471"/>
                    <a:pt x="97" y="1511"/>
                  </a:cubicBezTo>
                  <a:cubicBezTo>
                    <a:pt x="67" y="1560"/>
                    <a:pt x="30" y="1611"/>
                    <a:pt x="14" y="1666"/>
                  </a:cubicBezTo>
                  <a:cubicBezTo>
                    <a:pt x="0" y="1764"/>
                    <a:pt x="77" y="1825"/>
                    <a:pt x="153" y="1825"/>
                  </a:cubicBezTo>
                  <a:cubicBezTo>
                    <a:pt x="205" y="1825"/>
                    <a:pt x="257" y="1797"/>
                    <a:pt x="280" y="1734"/>
                  </a:cubicBezTo>
                  <a:lnTo>
                    <a:pt x="280" y="1733"/>
                  </a:lnTo>
                  <a:lnTo>
                    <a:pt x="284" y="1726"/>
                  </a:lnTo>
                  <a:cubicBezTo>
                    <a:pt x="317" y="1660"/>
                    <a:pt x="356" y="1596"/>
                    <a:pt x="396" y="1533"/>
                  </a:cubicBezTo>
                  <a:lnTo>
                    <a:pt x="486" y="1386"/>
                  </a:lnTo>
                  <a:lnTo>
                    <a:pt x="486" y="1386"/>
                  </a:lnTo>
                  <a:cubicBezTo>
                    <a:pt x="485" y="1422"/>
                    <a:pt x="483" y="1459"/>
                    <a:pt x="481" y="1495"/>
                  </a:cubicBezTo>
                  <a:lnTo>
                    <a:pt x="481" y="1494"/>
                  </a:lnTo>
                  <a:cubicBezTo>
                    <a:pt x="475" y="1617"/>
                    <a:pt x="475" y="1742"/>
                    <a:pt x="472" y="1866"/>
                  </a:cubicBezTo>
                  <a:cubicBezTo>
                    <a:pt x="469" y="2000"/>
                    <a:pt x="466" y="2136"/>
                    <a:pt x="459" y="2271"/>
                  </a:cubicBezTo>
                  <a:lnTo>
                    <a:pt x="459" y="2253"/>
                  </a:lnTo>
                  <a:cubicBezTo>
                    <a:pt x="455" y="2340"/>
                    <a:pt x="442" y="2426"/>
                    <a:pt x="442" y="2513"/>
                  </a:cubicBezTo>
                  <a:cubicBezTo>
                    <a:pt x="445" y="2586"/>
                    <a:pt x="505" y="2644"/>
                    <a:pt x="578" y="2644"/>
                  </a:cubicBezTo>
                  <a:lnTo>
                    <a:pt x="580" y="2644"/>
                  </a:lnTo>
                  <a:cubicBezTo>
                    <a:pt x="654" y="2641"/>
                    <a:pt x="713" y="2581"/>
                    <a:pt x="711" y="2507"/>
                  </a:cubicBezTo>
                  <a:lnTo>
                    <a:pt x="711" y="2461"/>
                  </a:lnTo>
                  <a:cubicBezTo>
                    <a:pt x="725" y="2263"/>
                    <a:pt x="725" y="2065"/>
                    <a:pt x="728" y="1867"/>
                  </a:cubicBezTo>
                  <a:cubicBezTo>
                    <a:pt x="730" y="1783"/>
                    <a:pt x="732" y="1699"/>
                    <a:pt x="733" y="1615"/>
                  </a:cubicBezTo>
                  <a:cubicBezTo>
                    <a:pt x="735" y="1524"/>
                    <a:pt x="739" y="1430"/>
                    <a:pt x="743" y="1337"/>
                  </a:cubicBezTo>
                  <a:cubicBezTo>
                    <a:pt x="751" y="1237"/>
                    <a:pt x="763" y="1137"/>
                    <a:pt x="777" y="1039"/>
                  </a:cubicBezTo>
                  <a:cubicBezTo>
                    <a:pt x="795" y="951"/>
                    <a:pt x="812" y="864"/>
                    <a:pt x="834" y="776"/>
                  </a:cubicBezTo>
                  <a:cubicBezTo>
                    <a:pt x="839" y="757"/>
                    <a:pt x="844" y="740"/>
                    <a:pt x="849" y="719"/>
                  </a:cubicBezTo>
                  <a:cubicBezTo>
                    <a:pt x="868" y="678"/>
                    <a:pt x="887" y="637"/>
                    <a:pt x="904" y="596"/>
                  </a:cubicBezTo>
                  <a:cubicBezTo>
                    <a:pt x="931" y="534"/>
                    <a:pt x="953" y="471"/>
                    <a:pt x="977" y="408"/>
                  </a:cubicBezTo>
                  <a:cubicBezTo>
                    <a:pt x="1009" y="330"/>
                    <a:pt x="1035" y="249"/>
                    <a:pt x="1056" y="167"/>
                  </a:cubicBezTo>
                  <a:cubicBezTo>
                    <a:pt x="1078" y="78"/>
                    <a:pt x="1007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1" name="Google Shape;9481;p18"/>
            <p:cNvSpPr/>
            <p:nvPr/>
          </p:nvSpPr>
          <p:spPr>
            <a:xfrm>
              <a:off x="3388575" y="3622375"/>
              <a:ext cx="32550" cy="58100"/>
            </a:xfrm>
            <a:custGeom>
              <a:avLst/>
              <a:gdLst/>
              <a:ahLst/>
              <a:cxnLst/>
              <a:rect l="l" t="t" r="r" b="b"/>
              <a:pathLst>
                <a:path w="1302" h="2324" extrusionOk="0">
                  <a:moveTo>
                    <a:pt x="991" y="446"/>
                  </a:moveTo>
                  <a:cubicBezTo>
                    <a:pt x="991" y="448"/>
                    <a:pt x="991" y="449"/>
                    <a:pt x="993" y="451"/>
                  </a:cubicBezTo>
                  <a:cubicBezTo>
                    <a:pt x="992" y="449"/>
                    <a:pt x="992" y="448"/>
                    <a:pt x="991" y="446"/>
                  </a:cubicBezTo>
                  <a:close/>
                  <a:moveTo>
                    <a:pt x="135" y="1958"/>
                  </a:moveTo>
                  <a:cubicBezTo>
                    <a:pt x="135" y="1964"/>
                    <a:pt x="136" y="1969"/>
                    <a:pt x="138" y="1975"/>
                  </a:cubicBezTo>
                  <a:cubicBezTo>
                    <a:pt x="137" y="1969"/>
                    <a:pt x="136" y="1964"/>
                    <a:pt x="135" y="1958"/>
                  </a:cubicBezTo>
                  <a:close/>
                  <a:moveTo>
                    <a:pt x="893" y="265"/>
                  </a:moveTo>
                  <a:lnTo>
                    <a:pt x="901" y="270"/>
                  </a:lnTo>
                  <a:lnTo>
                    <a:pt x="902" y="272"/>
                  </a:lnTo>
                  <a:cubicBezTo>
                    <a:pt x="909" y="281"/>
                    <a:pt x="917" y="292"/>
                    <a:pt x="921" y="299"/>
                  </a:cubicBezTo>
                  <a:cubicBezTo>
                    <a:pt x="926" y="305"/>
                    <a:pt x="929" y="311"/>
                    <a:pt x="934" y="319"/>
                  </a:cubicBezTo>
                  <a:cubicBezTo>
                    <a:pt x="954" y="361"/>
                    <a:pt x="974" y="402"/>
                    <a:pt x="991" y="446"/>
                  </a:cubicBezTo>
                  <a:lnTo>
                    <a:pt x="991" y="446"/>
                  </a:lnTo>
                  <a:cubicBezTo>
                    <a:pt x="991" y="446"/>
                    <a:pt x="991" y="446"/>
                    <a:pt x="991" y="446"/>
                  </a:cubicBezTo>
                  <a:lnTo>
                    <a:pt x="991" y="446"/>
                  </a:lnTo>
                  <a:cubicBezTo>
                    <a:pt x="991" y="447"/>
                    <a:pt x="993" y="449"/>
                    <a:pt x="993" y="451"/>
                  </a:cubicBezTo>
                  <a:cubicBezTo>
                    <a:pt x="1005" y="487"/>
                    <a:pt x="1016" y="525"/>
                    <a:pt x="1024" y="561"/>
                  </a:cubicBezTo>
                  <a:lnTo>
                    <a:pt x="1024" y="560"/>
                  </a:lnTo>
                  <a:cubicBezTo>
                    <a:pt x="1032" y="598"/>
                    <a:pt x="1039" y="637"/>
                    <a:pt x="1043" y="677"/>
                  </a:cubicBezTo>
                  <a:cubicBezTo>
                    <a:pt x="1046" y="729"/>
                    <a:pt x="1048" y="780"/>
                    <a:pt x="1046" y="832"/>
                  </a:cubicBezTo>
                  <a:cubicBezTo>
                    <a:pt x="1042" y="891"/>
                    <a:pt x="1035" y="949"/>
                    <a:pt x="1026" y="1006"/>
                  </a:cubicBezTo>
                  <a:cubicBezTo>
                    <a:pt x="1013" y="1070"/>
                    <a:pt x="997" y="1133"/>
                    <a:pt x="977" y="1195"/>
                  </a:cubicBezTo>
                  <a:cubicBezTo>
                    <a:pt x="928" y="1348"/>
                    <a:pt x="869" y="1500"/>
                    <a:pt x="803" y="1646"/>
                  </a:cubicBezTo>
                  <a:cubicBezTo>
                    <a:pt x="777" y="1696"/>
                    <a:pt x="750" y="1744"/>
                    <a:pt x="720" y="1791"/>
                  </a:cubicBezTo>
                  <a:cubicBezTo>
                    <a:pt x="695" y="1828"/>
                    <a:pt x="668" y="1863"/>
                    <a:pt x="640" y="1896"/>
                  </a:cubicBezTo>
                  <a:cubicBezTo>
                    <a:pt x="613" y="1926"/>
                    <a:pt x="584" y="1954"/>
                    <a:pt x="556" y="1981"/>
                  </a:cubicBezTo>
                  <a:cubicBezTo>
                    <a:pt x="537" y="1997"/>
                    <a:pt x="518" y="2013"/>
                    <a:pt x="499" y="2026"/>
                  </a:cubicBezTo>
                  <a:cubicBezTo>
                    <a:pt x="484" y="2035"/>
                    <a:pt x="472" y="2043"/>
                    <a:pt x="459" y="2049"/>
                  </a:cubicBezTo>
                  <a:lnTo>
                    <a:pt x="451" y="2053"/>
                  </a:lnTo>
                  <a:lnTo>
                    <a:pt x="443" y="2056"/>
                  </a:lnTo>
                  <a:lnTo>
                    <a:pt x="434" y="2056"/>
                  </a:lnTo>
                  <a:cubicBezTo>
                    <a:pt x="432" y="2056"/>
                    <a:pt x="432" y="2056"/>
                    <a:pt x="432" y="2054"/>
                  </a:cubicBezTo>
                  <a:cubicBezTo>
                    <a:pt x="426" y="2040"/>
                    <a:pt x="421" y="2026"/>
                    <a:pt x="416" y="2013"/>
                  </a:cubicBezTo>
                  <a:cubicBezTo>
                    <a:pt x="405" y="1978"/>
                    <a:pt x="396" y="1943"/>
                    <a:pt x="388" y="1907"/>
                  </a:cubicBezTo>
                  <a:cubicBezTo>
                    <a:pt x="378" y="1853"/>
                    <a:pt x="372" y="1799"/>
                    <a:pt x="366" y="1746"/>
                  </a:cubicBezTo>
                  <a:cubicBezTo>
                    <a:pt x="355" y="1570"/>
                    <a:pt x="353" y="1394"/>
                    <a:pt x="363" y="1218"/>
                  </a:cubicBezTo>
                  <a:lnTo>
                    <a:pt x="363" y="1218"/>
                  </a:lnTo>
                  <a:lnTo>
                    <a:pt x="363" y="1217"/>
                  </a:lnTo>
                  <a:lnTo>
                    <a:pt x="363" y="1207"/>
                  </a:lnTo>
                  <a:cubicBezTo>
                    <a:pt x="366" y="1127"/>
                    <a:pt x="375" y="1047"/>
                    <a:pt x="388" y="968"/>
                  </a:cubicBezTo>
                  <a:cubicBezTo>
                    <a:pt x="397" y="926"/>
                    <a:pt x="407" y="883"/>
                    <a:pt x="420" y="842"/>
                  </a:cubicBezTo>
                  <a:cubicBezTo>
                    <a:pt x="435" y="796"/>
                    <a:pt x="453" y="753"/>
                    <a:pt x="473" y="709"/>
                  </a:cubicBezTo>
                  <a:cubicBezTo>
                    <a:pt x="489" y="679"/>
                    <a:pt x="505" y="650"/>
                    <a:pt x="522" y="622"/>
                  </a:cubicBezTo>
                  <a:cubicBezTo>
                    <a:pt x="534" y="607"/>
                    <a:pt x="543" y="593"/>
                    <a:pt x="553" y="582"/>
                  </a:cubicBezTo>
                  <a:cubicBezTo>
                    <a:pt x="564" y="571"/>
                    <a:pt x="575" y="560"/>
                    <a:pt x="584" y="549"/>
                  </a:cubicBezTo>
                  <a:cubicBezTo>
                    <a:pt x="591" y="546"/>
                    <a:pt x="595" y="541"/>
                    <a:pt x="602" y="536"/>
                  </a:cubicBezTo>
                  <a:cubicBezTo>
                    <a:pt x="632" y="516"/>
                    <a:pt x="663" y="500"/>
                    <a:pt x="695" y="479"/>
                  </a:cubicBezTo>
                  <a:cubicBezTo>
                    <a:pt x="749" y="446"/>
                    <a:pt x="774" y="381"/>
                    <a:pt x="755" y="319"/>
                  </a:cubicBezTo>
                  <a:cubicBezTo>
                    <a:pt x="773" y="310"/>
                    <a:pt x="788" y="300"/>
                    <a:pt x="806" y="291"/>
                  </a:cubicBezTo>
                  <a:lnTo>
                    <a:pt x="828" y="283"/>
                  </a:lnTo>
                  <a:cubicBezTo>
                    <a:pt x="842" y="277"/>
                    <a:pt x="858" y="273"/>
                    <a:pt x="874" y="268"/>
                  </a:cubicBezTo>
                  <a:lnTo>
                    <a:pt x="874" y="268"/>
                  </a:lnTo>
                  <a:cubicBezTo>
                    <a:pt x="880" y="267"/>
                    <a:pt x="885" y="266"/>
                    <a:pt x="891" y="265"/>
                  </a:cubicBezTo>
                  <a:close/>
                  <a:moveTo>
                    <a:pt x="895" y="0"/>
                  </a:moveTo>
                  <a:cubicBezTo>
                    <a:pt x="859" y="0"/>
                    <a:pt x="823" y="7"/>
                    <a:pt x="788" y="17"/>
                  </a:cubicBezTo>
                  <a:cubicBezTo>
                    <a:pt x="703" y="44"/>
                    <a:pt x="624" y="85"/>
                    <a:pt x="553" y="140"/>
                  </a:cubicBezTo>
                  <a:cubicBezTo>
                    <a:pt x="481" y="193"/>
                    <a:pt x="416" y="254"/>
                    <a:pt x="363" y="326"/>
                  </a:cubicBezTo>
                  <a:cubicBezTo>
                    <a:pt x="247" y="476"/>
                    <a:pt x="154" y="644"/>
                    <a:pt x="90" y="823"/>
                  </a:cubicBezTo>
                  <a:cubicBezTo>
                    <a:pt x="56" y="914"/>
                    <a:pt x="30" y="1009"/>
                    <a:pt x="16" y="1108"/>
                  </a:cubicBezTo>
                  <a:cubicBezTo>
                    <a:pt x="6" y="1193"/>
                    <a:pt x="0" y="1280"/>
                    <a:pt x="2" y="1367"/>
                  </a:cubicBezTo>
                  <a:cubicBezTo>
                    <a:pt x="3" y="1424"/>
                    <a:pt x="43" y="1475"/>
                    <a:pt x="100" y="1487"/>
                  </a:cubicBezTo>
                  <a:cubicBezTo>
                    <a:pt x="100" y="1551"/>
                    <a:pt x="101" y="1614"/>
                    <a:pt x="106" y="1677"/>
                  </a:cubicBezTo>
                  <a:cubicBezTo>
                    <a:pt x="108" y="1772"/>
                    <a:pt x="118" y="1866"/>
                    <a:pt x="135" y="1958"/>
                  </a:cubicBezTo>
                  <a:lnTo>
                    <a:pt x="135" y="1958"/>
                  </a:lnTo>
                  <a:cubicBezTo>
                    <a:pt x="135" y="1958"/>
                    <a:pt x="135" y="1958"/>
                    <a:pt x="135" y="1958"/>
                  </a:cubicBezTo>
                  <a:lnTo>
                    <a:pt x="135" y="1958"/>
                  </a:lnTo>
                  <a:cubicBezTo>
                    <a:pt x="150" y="2040"/>
                    <a:pt x="168" y="2124"/>
                    <a:pt x="207" y="2198"/>
                  </a:cubicBezTo>
                  <a:cubicBezTo>
                    <a:pt x="223" y="2224"/>
                    <a:pt x="242" y="2246"/>
                    <a:pt x="266" y="2265"/>
                  </a:cubicBezTo>
                  <a:cubicBezTo>
                    <a:pt x="283" y="2281"/>
                    <a:pt x="304" y="2293"/>
                    <a:pt x="326" y="2303"/>
                  </a:cubicBezTo>
                  <a:cubicBezTo>
                    <a:pt x="363" y="2315"/>
                    <a:pt x="399" y="2322"/>
                    <a:pt x="439" y="2323"/>
                  </a:cubicBezTo>
                  <a:cubicBezTo>
                    <a:pt x="450" y="2323"/>
                    <a:pt x="461" y="2322"/>
                    <a:pt x="472" y="2320"/>
                  </a:cubicBezTo>
                  <a:cubicBezTo>
                    <a:pt x="587" y="2303"/>
                    <a:pt x="687" y="2225"/>
                    <a:pt x="766" y="2143"/>
                  </a:cubicBezTo>
                  <a:cubicBezTo>
                    <a:pt x="853" y="2053"/>
                    <a:pt x="928" y="1950"/>
                    <a:pt x="988" y="1840"/>
                  </a:cubicBezTo>
                  <a:cubicBezTo>
                    <a:pt x="1083" y="1665"/>
                    <a:pt x="1145" y="1473"/>
                    <a:pt x="1210" y="1285"/>
                  </a:cubicBezTo>
                  <a:cubicBezTo>
                    <a:pt x="1271" y="1111"/>
                    <a:pt x="1301" y="926"/>
                    <a:pt x="1297" y="739"/>
                  </a:cubicBezTo>
                  <a:cubicBezTo>
                    <a:pt x="1295" y="641"/>
                    <a:pt x="1282" y="541"/>
                    <a:pt x="1257" y="444"/>
                  </a:cubicBezTo>
                  <a:cubicBezTo>
                    <a:pt x="1233" y="357"/>
                    <a:pt x="1200" y="272"/>
                    <a:pt x="1159" y="191"/>
                  </a:cubicBezTo>
                  <a:cubicBezTo>
                    <a:pt x="1127" y="120"/>
                    <a:pt x="1072" y="61"/>
                    <a:pt x="1002" y="25"/>
                  </a:cubicBezTo>
                  <a:cubicBezTo>
                    <a:pt x="968" y="7"/>
                    <a:pt x="932" y="0"/>
                    <a:pt x="8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2" name="Google Shape;9482;p18"/>
            <p:cNvSpPr/>
            <p:nvPr/>
          </p:nvSpPr>
          <p:spPr>
            <a:xfrm>
              <a:off x="3438825" y="3626300"/>
              <a:ext cx="48675" cy="69925"/>
            </a:xfrm>
            <a:custGeom>
              <a:avLst/>
              <a:gdLst/>
              <a:ahLst/>
              <a:cxnLst/>
              <a:rect l="l" t="t" r="r" b="b"/>
              <a:pathLst>
                <a:path w="1947" h="2797" extrusionOk="0">
                  <a:moveTo>
                    <a:pt x="642" y="1805"/>
                  </a:moveTo>
                  <a:cubicBezTo>
                    <a:pt x="645" y="1873"/>
                    <a:pt x="648" y="1940"/>
                    <a:pt x="651" y="2006"/>
                  </a:cubicBezTo>
                  <a:cubicBezTo>
                    <a:pt x="661" y="2149"/>
                    <a:pt x="669" y="2290"/>
                    <a:pt x="662" y="2432"/>
                  </a:cubicBezTo>
                  <a:cubicBezTo>
                    <a:pt x="662" y="2448"/>
                    <a:pt x="661" y="2464"/>
                    <a:pt x="659" y="2480"/>
                  </a:cubicBezTo>
                  <a:cubicBezTo>
                    <a:pt x="657" y="2484"/>
                    <a:pt x="656" y="2492"/>
                    <a:pt x="654" y="2496"/>
                  </a:cubicBezTo>
                  <a:cubicBezTo>
                    <a:pt x="654" y="2497"/>
                    <a:pt x="653" y="2499"/>
                    <a:pt x="653" y="2502"/>
                  </a:cubicBezTo>
                  <a:lnTo>
                    <a:pt x="651" y="2503"/>
                  </a:lnTo>
                  <a:cubicBezTo>
                    <a:pt x="650" y="2507"/>
                    <a:pt x="648" y="2508"/>
                    <a:pt x="645" y="2511"/>
                  </a:cubicBezTo>
                  <a:lnTo>
                    <a:pt x="643" y="2513"/>
                  </a:lnTo>
                  <a:lnTo>
                    <a:pt x="640" y="2515"/>
                  </a:lnTo>
                  <a:lnTo>
                    <a:pt x="626" y="2521"/>
                  </a:lnTo>
                  <a:cubicBezTo>
                    <a:pt x="621" y="2522"/>
                    <a:pt x="615" y="2524"/>
                    <a:pt x="610" y="2526"/>
                  </a:cubicBezTo>
                  <a:cubicBezTo>
                    <a:pt x="604" y="2527"/>
                    <a:pt x="599" y="2527"/>
                    <a:pt x="593" y="2527"/>
                  </a:cubicBezTo>
                  <a:lnTo>
                    <a:pt x="581" y="2527"/>
                  </a:lnTo>
                  <a:lnTo>
                    <a:pt x="589" y="2529"/>
                  </a:lnTo>
                  <a:lnTo>
                    <a:pt x="551" y="2529"/>
                  </a:lnTo>
                  <a:lnTo>
                    <a:pt x="547" y="2527"/>
                  </a:lnTo>
                  <a:lnTo>
                    <a:pt x="539" y="2524"/>
                  </a:lnTo>
                  <a:lnTo>
                    <a:pt x="524" y="2516"/>
                  </a:lnTo>
                  <a:cubicBezTo>
                    <a:pt x="520" y="2513"/>
                    <a:pt x="515" y="2510"/>
                    <a:pt x="512" y="2507"/>
                  </a:cubicBezTo>
                  <a:lnTo>
                    <a:pt x="504" y="2500"/>
                  </a:lnTo>
                  <a:lnTo>
                    <a:pt x="510" y="2505"/>
                  </a:lnTo>
                  <a:lnTo>
                    <a:pt x="518" y="2511"/>
                  </a:lnTo>
                  <a:cubicBezTo>
                    <a:pt x="513" y="2507"/>
                    <a:pt x="509" y="2503"/>
                    <a:pt x="504" y="2499"/>
                  </a:cubicBezTo>
                  <a:cubicBezTo>
                    <a:pt x="493" y="2484"/>
                    <a:pt x="480" y="2469"/>
                    <a:pt x="469" y="2453"/>
                  </a:cubicBezTo>
                  <a:cubicBezTo>
                    <a:pt x="461" y="2440"/>
                    <a:pt x="453" y="2427"/>
                    <a:pt x="447" y="2413"/>
                  </a:cubicBezTo>
                  <a:cubicBezTo>
                    <a:pt x="437" y="2394"/>
                    <a:pt x="428" y="2374"/>
                    <a:pt x="420" y="2352"/>
                  </a:cubicBezTo>
                  <a:cubicBezTo>
                    <a:pt x="417" y="2347"/>
                    <a:pt x="415" y="2340"/>
                    <a:pt x="414" y="2334"/>
                  </a:cubicBezTo>
                  <a:cubicBezTo>
                    <a:pt x="412" y="2326"/>
                    <a:pt x="410" y="2315"/>
                    <a:pt x="410" y="2306"/>
                  </a:cubicBezTo>
                  <a:cubicBezTo>
                    <a:pt x="409" y="2291"/>
                    <a:pt x="407" y="2279"/>
                    <a:pt x="409" y="2261"/>
                  </a:cubicBezTo>
                  <a:cubicBezTo>
                    <a:pt x="410" y="2245"/>
                    <a:pt x="412" y="2228"/>
                    <a:pt x="415" y="2212"/>
                  </a:cubicBezTo>
                  <a:cubicBezTo>
                    <a:pt x="420" y="2187"/>
                    <a:pt x="425" y="2165"/>
                    <a:pt x="434" y="2139"/>
                  </a:cubicBezTo>
                  <a:cubicBezTo>
                    <a:pt x="444" y="2116"/>
                    <a:pt x="453" y="2090"/>
                    <a:pt x="463" y="2068"/>
                  </a:cubicBezTo>
                  <a:cubicBezTo>
                    <a:pt x="488" y="2021"/>
                    <a:pt x="513" y="1976"/>
                    <a:pt x="542" y="1934"/>
                  </a:cubicBezTo>
                  <a:cubicBezTo>
                    <a:pt x="574" y="1889"/>
                    <a:pt x="607" y="1847"/>
                    <a:pt x="642" y="1805"/>
                  </a:cubicBezTo>
                  <a:close/>
                  <a:moveTo>
                    <a:pt x="866" y="1"/>
                  </a:moveTo>
                  <a:cubicBezTo>
                    <a:pt x="834" y="1"/>
                    <a:pt x="802" y="9"/>
                    <a:pt x="775" y="28"/>
                  </a:cubicBezTo>
                  <a:cubicBezTo>
                    <a:pt x="748" y="47"/>
                    <a:pt x="722" y="69"/>
                    <a:pt x="700" y="93"/>
                  </a:cubicBezTo>
                  <a:cubicBezTo>
                    <a:pt x="688" y="105"/>
                    <a:pt x="675" y="116"/>
                    <a:pt x="664" y="129"/>
                  </a:cubicBezTo>
                  <a:cubicBezTo>
                    <a:pt x="558" y="229"/>
                    <a:pt x="453" y="327"/>
                    <a:pt x="347" y="425"/>
                  </a:cubicBezTo>
                  <a:lnTo>
                    <a:pt x="194" y="567"/>
                  </a:lnTo>
                  <a:cubicBezTo>
                    <a:pt x="168" y="590"/>
                    <a:pt x="143" y="613"/>
                    <a:pt x="119" y="639"/>
                  </a:cubicBezTo>
                  <a:cubicBezTo>
                    <a:pt x="94" y="664"/>
                    <a:pt x="69" y="691"/>
                    <a:pt x="46" y="719"/>
                  </a:cubicBezTo>
                  <a:cubicBezTo>
                    <a:pt x="24" y="748"/>
                    <a:pt x="12" y="783"/>
                    <a:pt x="8" y="819"/>
                  </a:cubicBezTo>
                  <a:cubicBezTo>
                    <a:pt x="0" y="886"/>
                    <a:pt x="43" y="949"/>
                    <a:pt x="110" y="966"/>
                  </a:cubicBezTo>
                  <a:cubicBezTo>
                    <a:pt x="124" y="970"/>
                    <a:pt x="138" y="973"/>
                    <a:pt x="152" y="974"/>
                  </a:cubicBezTo>
                  <a:cubicBezTo>
                    <a:pt x="157" y="975"/>
                    <a:pt x="162" y="975"/>
                    <a:pt x="167" y="975"/>
                  </a:cubicBezTo>
                  <a:cubicBezTo>
                    <a:pt x="237" y="975"/>
                    <a:pt x="297" y="924"/>
                    <a:pt x="304" y="854"/>
                  </a:cubicBezTo>
                  <a:cubicBezTo>
                    <a:pt x="306" y="846"/>
                    <a:pt x="306" y="838"/>
                    <a:pt x="304" y="830"/>
                  </a:cubicBezTo>
                  <a:cubicBezTo>
                    <a:pt x="371" y="759"/>
                    <a:pt x="437" y="694"/>
                    <a:pt x="510" y="626"/>
                  </a:cubicBezTo>
                  <a:cubicBezTo>
                    <a:pt x="583" y="558"/>
                    <a:pt x="654" y="491"/>
                    <a:pt x="729" y="425"/>
                  </a:cubicBezTo>
                  <a:lnTo>
                    <a:pt x="729" y="425"/>
                  </a:lnTo>
                  <a:cubicBezTo>
                    <a:pt x="722" y="458"/>
                    <a:pt x="718" y="490"/>
                    <a:pt x="713" y="522"/>
                  </a:cubicBezTo>
                  <a:cubicBezTo>
                    <a:pt x="703" y="577"/>
                    <a:pt x="695" y="631"/>
                    <a:pt x="688" y="686"/>
                  </a:cubicBezTo>
                  <a:cubicBezTo>
                    <a:pt x="681" y="738"/>
                    <a:pt x="673" y="789"/>
                    <a:pt x="665" y="841"/>
                  </a:cubicBezTo>
                  <a:cubicBezTo>
                    <a:pt x="662" y="865"/>
                    <a:pt x="659" y="889"/>
                    <a:pt x="657" y="911"/>
                  </a:cubicBezTo>
                  <a:cubicBezTo>
                    <a:pt x="651" y="995"/>
                    <a:pt x="645" y="1077"/>
                    <a:pt x="638" y="1160"/>
                  </a:cubicBezTo>
                  <a:cubicBezTo>
                    <a:pt x="632" y="1236"/>
                    <a:pt x="634" y="1313"/>
                    <a:pt x="632" y="1391"/>
                  </a:cubicBezTo>
                  <a:lnTo>
                    <a:pt x="632" y="1446"/>
                  </a:lnTo>
                  <a:cubicBezTo>
                    <a:pt x="580" y="1498"/>
                    <a:pt x="526" y="1549"/>
                    <a:pt x="479" y="1604"/>
                  </a:cubicBezTo>
                  <a:cubicBezTo>
                    <a:pt x="429" y="1657"/>
                    <a:pt x="385" y="1710"/>
                    <a:pt x="344" y="1767"/>
                  </a:cubicBezTo>
                  <a:cubicBezTo>
                    <a:pt x="260" y="1886"/>
                    <a:pt x="192" y="2011"/>
                    <a:pt x="162" y="2155"/>
                  </a:cubicBezTo>
                  <a:cubicBezTo>
                    <a:pt x="146" y="2220"/>
                    <a:pt x="145" y="2290"/>
                    <a:pt x="154" y="2356"/>
                  </a:cubicBezTo>
                  <a:cubicBezTo>
                    <a:pt x="165" y="2420"/>
                    <a:pt x="186" y="2480"/>
                    <a:pt x="216" y="2537"/>
                  </a:cubicBezTo>
                  <a:cubicBezTo>
                    <a:pt x="254" y="2614"/>
                    <a:pt x="309" y="2684"/>
                    <a:pt x="379" y="2736"/>
                  </a:cubicBezTo>
                  <a:cubicBezTo>
                    <a:pt x="435" y="2776"/>
                    <a:pt x="505" y="2796"/>
                    <a:pt x="574" y="2796"/>
                  </a:cubicBezTo>
                  <a:cubicBezTo>
                    <a:pt x="576" y="2796"/>
                    <a:pt x="579" y="2796"/>
                    <a:pt x="581" y="2796"/>
                  </a:cubicBezTo>
                  <a:lnTo>
                    <a:pt x="605" y="2796"/>
                  </a:lnTo>
                  <a:cubicBezTo>
                    <a:pt x="684" y="2793"/>
                    <a:pt x="762" y="2765"/>
                    <a:pt x="822" y="2714"/>
                  </a:cubicBezTo>
                  <a:cubicBezTo>
                    <a:pt x="881" y="2662"/>
                    <a:pt x="917" y="2591"/>
                    <a:pt x="923" y="2513"/>
                  </a:cubicBezTo>
                  <a:cubicBezTo>
                    <a:pt x="936" y="2353"/>
                    <a:pt x="917" y="2188"/>
                    <a:pt x="908" y="2027"/>
                  </a:cubicBezTo>
                  <a:cubicBezTo>
                    <a:pt x="900" y="1896"/>
                    <a:pt x="893" y="1764"/>
                    <a:pt x="890" y="1633"/>
                  </a:cubicBezTo>
                  <a:cubicBezTo>
                    <a:pt x="890" y="1606"/>
                    <a:pt x="889" y="1581"/>
                    <a:pt x="889" y="1554"/>
                  </a:cubicBezTo>
                  <a:lnTo>
                    <a:pt x="984" y="1463"/>
                  </a:lnTo>
                  <a:cubicBezTo>
                    <a:pt x="1094" y="1368"/>
                    <a:pt x="1205" y="1272"/>
                    <a:pt x="1318" y="1179"/>
                  </a:cubicBezTo>
                  <a:cubicBezTo>
                    <a:pt x="1414" y="1098"/>
                    <a:pt x="1509" y="1017"/>
                    <a:pt x="1601" y="936"/>
                  </a:cubicBezTo>
                  <a:cubicBezTo>
                    <a:pt x="1606" y="965"/>
                    <a:pt x="1609" y="995"/>
                    <a:pt x="1612" y="1023"/>
                  </a:cubicBezTo>
                  <a:lnTo>
                    <a:pt x="1612" y="1008"/>
                  </a:lnTo>
                  <a:cubicBezTo>
                    <a:pt x="1623" y="1156"/>
                    <a:pt x="1633" y="1304"/>
                    <a:pt x="1640" y="1452"/>
                  </a:cubicBezTo>
                  <a:cubicBezTo>
                    <a:pt x="1647" y="1598"/>
                    <a:pt x="1650" y="1744"/>
                    <a:pt x="1661" y="1888"/>
                  </a:cubicBezTo>
                  <a:cubicBezTo>
                    <a:pt x="1663" y="1929"/>
                    <a:pt x="1683" y="1968"/>
                    <a:pt x="1715" y="1994"/>
                  </a:cubicBezTo>
                  <a:cubicBezTo>
                    <a:pt x="1741" y="2013"/>
                    <a:pt x="1769" y="2022"/>
                    <a:pt x="1797" y="2022"/>
                  </a:cubicBezTo>
                  <a:cubicBezTo>
                    <a:pt x="1875" y="2022"/>
                    <a:pt x="1946" y="1954"/>
                    <a:pt x="1933" y="1866"/>
                  </a:cubicBezTo>
                  <a:cubicBezTo>
                    <a:pt x="1929" y="1828"/>
                    <a:pt x="1925" y="1791"/>
                    <a:pt x="1922" y="1753"/>
                  </a:cubicBezTo>
                  <a:cubicBezTo>
                    <a:pt x="1919" y="1729"/>
                    <a:pt x="1917" y="1706"/>
                    <a:pt x="1916" y="1680"/>
                  </a:cubicBezTo>
                  <a:lnTo>
                    <a:pt x="1916" y="1680"/>
                  </a:lnTo>
                  <a:lnTo>
                    <a:pt x="1917" y="1698"/>
                  </a:lnTo>
                  <a:cubicBezTo>
                    <a:pt x="1900" y="1479"/>
                    <a:pt x="1894" y="1259"/>
                    <a:pt x="1879" y="1039"/>
                  </a:cubicBezTo>
                  <a:cubicBezTo>
                    <a:pt x="1872" y="941"/>
                    <a:pt x="1864" y="840"/>
                    <a:pt x="1830" y="746"/>
                  </a:cubicBezTo>
                  <a:cubicBezTo>
                    <a:pt x="1813" y="693"/>
                    <a:pt x="1773" y="647"/>
                    <a:pt x="1723" y="621"/>
                  </a:cubicBezTo>
                  <a:cubicBezTo>
                    <a:pt x="1696" y="609"/>
                    <a:pt x="1667" y="601"/>
                    <a:pt x="1637" y="601"/>
                  </a:cubicBezTo>
                  <a:cubicBezTo>
                    <a:pt x="1617" y="602"/>
                    <a:pt x="1595" y="609"/>
                    <a:pt x="1574" y="617"/>
                  </a:cubicBezTo>
                  <a:cubicBezTo>
                    <a:pt x="1549" y="629"/>
                    <a:pt x="1525" y="645"/>
                    <a:pt x="1506" y="667"/>
                  </a:cubicBezTo>
                  <a:cubicBezTo>
                    <a:pt x="1490" y="681"/>
                    <a:pt x="1477" y="696"/>
                    <a:pt x="1460" y="712"/>
                  </a:cubicBezTo>
                  <a:cubicBezTo>
                    <a:pt x="1443" y="729"/>
                    <a:pt x="1425" y="746"/>
                    <a:pt x="1406" y="764"/>
                  </a:cubicBezTo>
                  <a:cubicBezTo>
                    <a:pt x="1367" y="800"/>
                    <a:pt x="1327" y="835"/>
                    <a:pt x="1287" y="871"/>
                  </a:cubicBezTo>
                  <a:cubicBezTo>
                    <a:pt x="1208" y="939"/>
                    <a:pt x="1128" y="1008"/>
                    <a:pt x="1047" y="1076"/>
                  </a:cubicBezTo>
                  <a:cubicBezTo>
                    <a:pt x="996" y="1120"/>
                    <a:pt x="942" y="1163"/>
                    <a:pt x="892" y="1207"/>
                  </a:cubicBezTo>
                  <a:lnTo>
                    <a:pt x="892" y="1190"/>
                  </a:lnTo>
                  <a:cubicBezTo>
                    <a:pt x="896" y="1141"/>
                    <a:pt x="900" y="1091"/>
                    <a:pt x="904" y="1041"/>
                  </a:cubicBezTo>
                  <a:cubicBezTo>
                    <a:pt x="908" y="1004"/>
                    <a:pt x="909" y="966"/>
                    <a:pt x="915" y="930"/>
                  </a:cubicBezTo>
                  <a:cubicBezTo>
                    <a:pt x="939" y="775"/>
                    <a:pt x="963" y="621"/>
                    <a:pt x="991" y="466"/>
                  </a:cubicBezTo>
                  <a:cubicBezTo>
                    <a:pt x="1003" y="400"/>
                    <a:pt x="1015" y="332"/>
                    <a:pt x="1022" y="264"/>
                  </a:cubicBezTo>
                  <a:cubicBezTo>
                    <a:pt x="1026" y="226"/>
                    <a:pt x="1026" y="186"/>
                    <a:pt x="1025" y="146"/>
                  </a:cubicBezTo>
                  <a:cubicBezTo>
                    <a:pt x="1022" y="129"/>
                    <a:pt x="1015" y="113"/>
                    <a:pt x="1009" y="97"/>
                  </a:cubicBezTo>
                  <a:cubicBezTo>
                    <a:pt x="1003" y="80"/>
                    <a:pt x="991" y="66"/>
                    <a:pt x="979" y="53"/>
                  </a:cubicBezTo>
                  <a:cubicBezTo>
                    <a:pt x="950" y="26"/>
                    <a:pt x="914" y="7"/>
                    <a:pt x="874" y="1"/>
                  </a:cubicBezTo>
                  <a:cubicBezTo>
                    <a:pt x="871" y="1"/>
                    <a:pt x="869" y="1"/>
                    <a:pt x="8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3" name="Google Shape;9483;p18"/>
            <p:cNvSpPr/>
            <p:nvPr/>
          </p:nvSpPr>
          <p:spPr>
            <a:xfrm>
              <a:off x="3486025" y="3603875"/>
              <a:ext cx="8900" cy="7625"/>
            </a:xfrm>
            <a:custGeom>
              <a:avLst/>
              <a:gdLst/>
              <a:ahLst/>
              <a:cxnLst/>
              <a:rect l="l" t="t" r="r" b="b"/>
              <a:pathLst>
                <a:path w="356" h="305" extrusionOk="0">
                  <a:moveTo>
                    <a:pt x="154" y="1"/>
                  </a:moveTo>
                  <a:cubicBezTo>
                    <a:pt x="76" y="1"/>
                    <a:pt x="0" y="63"/>
                    <a:pt x="3" y="155"/>
                  </a:cubicBezTo>
                  <a:cubicBezTo>
                    <a:pt x="4" y="238"/>
                    <a:pt x="72" y="304"/>
                    <a:pt x="156" y="304"/>
                  </a:cubicBezTo>
                  <a:cubicBezTo>
                    <a:pt x="291" y="301"/>
                    <a:pt x="356" y="136"/>
                    <a:pt x="257" y="43"/>
                  </a:cubicBezTo>
                  <a:cubicBezTo>
                    <a:pt x="227" y="14"/>
                    <a:pt x="190" y="1"/>
                    <a:pt x="1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4" name="Google Shape;9484;p18"/>
            <p:cNvSpPr/>
            <p:nvPr/>
          </p:nvSpPr>
          <p:spPr>
            <a:xfrm>
              <a:off x="3497525" y="3624525"/>
              <a:ext cx="40150" cy="59750"/>
            </a:xfrm>
            <a:custGeom>
              <a:avLst/>
              <a:gdLst/>
              <a:ahLst/>
              <a:cxnLst/>
              <a:rect l="l" t="t" r="r" b="b"/>
              <a:pathLst>
                <a:path w="1606" h="2390" extrusionOk="0">
                  <a:moveTo>
                    <a:pt x="158" y="0"/>
                  </a:moveTo>
                  <a:cubicBezTo>
                    <a:pt x="138" y="0"/>
                    <a:pt x="117" y="4"/>
                    <a:pt x="98" y="12"/>
                  </a:cubicBezTo>
                  <a:cubicBezTo>
                    <a:pt x="33" y="42"/>
                    <a:pt x="0" y="115"/>
                    <a:pt x="22" y="183"/>
                  </a:cubicBezTo>
                  <a:cubicBezTo>
                    <a:pt x="30" y="314"/>
                    <a:pt x="32" y="441"/>
                    <a:pt x="35" y="570"/>
                  </a:cubicBezTo>
                  <a:cubicBezTo>
                    <a:pt x="43" y="859"/>
                    <a:pt x="59" y="1147"/>
                    <a:pt x="76" y="1435"/>
                  </a:cubicBezTo>
                  <a:cubicBezTo>
                    <a:pt x="86" y="1569"/>
                    <a:pt x="93" y="1704"/>
                    <a:pt x="101" y="1838"/>
                  </a:cubicBezTo>
                  <a:cubicBezTo>
                    <a:pt x="106" y="1913"/>
                    <a:pt x="111" y="1987"/>
                    <a:pt x="114" y="2063"/>
                  </a:cubicBezTo>
                  <a:cubicBezTo>
                    <a:pt x="117" y="2133"/>
                    <a:pt x="117" y="2202"/>
                    <a:pt x="124" y="2272"/>
                  </a:cubicBezTo>
                  <a:cubicBezTo>
                    <a:pt x="130" y="2339"/>
                    <a:pt x="195" y="2389"/>
                    <a:pt x="260" y="2389"/>
                  </a:cubicBezTo>
                  <a:lnTo>
                    <a:pt x="263" y="2389"/>
                  </a:lnTo>
                  <a:cubicBezTo>
                    <a:pt x="331" y="2388"/>
                    <a:pt x="388" y="2335"/>
                    <a:pt x="397" y="2267"/>
                  </a:cubicBezTo>
                  <a:cubicBezTo>
                    <a:pt x="402" y="2190"/>
                    <a:pt x="416" y="2112"/>
                    <a:pt x="427" y="2035"/>
                  </a:cubicBezTo>
                  <a:cubicBezTo>
                    <a:pt x="446" y="1927"/>
                    <a:pt x="472" y="1823"/>
                    <a:pt x="505" y="1718"/>
                  </a:cubicBezTo>
                  <a:cubicBezTo>
                    <a:pt x="540" y="1615"/>
                    <a:pt x="579" y="1515"/>
                    <a:pt x="621" y="1417"/>
                  </a:cubicBezTo>
                  <a:cubicBezTo>
                    <a:pt x="643" y="1363"/>
                    <a:pt x="670" y="1311"/>
                    <a:pt x="693" y="1257"/>
                  </a:cubicBezTo>
                  <a:cubicBezTo>
                    <a:pt x="728" y="1196"/>
                    <a:pt x="761" y="1134"/>
                    <a:pt x="798" y="1072"/>
                  </a:cubicBezTo>
                  <a:cubicBezTo>
                    <a:pt x="825" y="1034"/>
                    <a:pt x="852" y="998"/>
                    <a:pt x="879" y="963"/>
                  </a:cubicBezTo>
                  <a:cubicBezTo>
                    <a:pt x="901" y="938"/>
                    <a:pt x="923" y="914"/>
                    <a:pt x="947" y="892"/>
                  </a:cubicBezTo>
                  <a:lnTo>
                    <a:pt x="947" y="892"/>
                  </a:lnTo>
                  <a:lnTo>
                    <a:pt x="943" y="895"/>
                  </a:lnTo>
                  <a:lnTo>
                    <a:pt x="943" y="895"/>
                  </a:lnTo>
                  <a:cubicBezTo>
                    <a:pt x="948" y="890"/>
                    <a:pt x="953" y="886"/>
                    <a:pt x="959" y="881"/>
                  </a:cubicBezTo>
                  <a:lnTo>
                    <a:pt x="967" y="876"/>
                  </a:lnTo>
                  <a:lnTo>
                    <a:pt x="974" y="876"/>
                  </a:lnTo>
                  <a:lnTo>
                    <a:pt x="982" y="879"/>
                  </a:lnTo>
                  <a:cubicBezTo>
                    <a:pt x="988" y="882"/>
                    <a:pt x="996" y="887"/>
                    <a:pt x="1004" y="892"/>
                  </a:cubicBezTo>
                  <a:cubicBezTo>
                    <a:pt x="1007" y="895"/>
                    <a:pt x="1012" y="898"/>
                    <a:pt x="1015" y="901"/>
                  </a:cubicBezTo>
                  <a:cubicBezTo>
                    <a:pt x="1026" y="911"/>
                    <a:pt x="1037" y="920"/>
                    <a:pt x="1046" y="931"/>
                  </a:cubicBezTo>
                  <a:cubicBezTo>
                    <a:pt x="1056" y="944"/>
                    <a:pt x="1064" y="955"/>
                    <a:pt x="1073" y="968"/>
                  </a:cubicBezTo>
                  <a:cubicBezTo>
                    <a:pt x="1084" y="987"/>
                    <a:pt x="1097" y="1007"/>
                    <a:pt x="1107" y="1026"/>
                  </a:cubicBezTo>
                  <a:cubicBezTo>
                    <a:pt x="1122" y="1058"/>
                    <a:pt x="1137" y="1091"/>
                    <a:pt x="1148" y="1124"/>
                  </a:cubicBezTo>
                  <a:cubicBezTo>
                    <a:pt x="1167" y="1182"/>
                    <a:pt x="1182" y="1241"/>
                    <a:pt x="1195" y="1300"/>
                  </a:cubicBezTo>
                  <a:lnTo>
                    <a:pt x="1195" y="1300"/>
                  </a:lnTo>
                  <a:cubicBezTo>
                    <a:pt x="1221" y="1440"/>
                    <a:pt x="1245" y="1579"/>
                    <a:pt x="1265" y="1720"/>
                  </a:cubicBezTo>
                  <a:cubicBezTo>
                    <a:pt x="1285" y="1870"/>
                    <a:pt x="1300" y="2020"/>
                    <a:pt x="1325" y="2169"/>
                  </a:cubicBezTo>
                  <a:cubicBezTo>
                    <a:pt x="1337" y="2236"/>
                    <a:pt x="1393" y="2283"/>
                    <a:pt x="1459" y="2283"/>
                  </a:cubicBezTo>
                  <a:cubicBezTo>
                    <a:pt x="1465" y="2283"/>
                    <a:pt x="1471" y="2282"/>
                    <a:pt x="1477" y="2282"/>
                  </a:cubicBezTo>
                  <a:cubicBezTo>
                    <a:pt x="1547" y="2272"/>
                    <a:pt x="1605" y="2201"/>
                    <a:pt x="1589" y="2130"/>
                  </a:cubicBezTo>
                  <a:cubicBezTo>
                    <a:pt x="1578" y="2076"/>
                    <a:pt x="1569" y="2024"/>
                    <a:pt x="1561" y="1968"/>
                  </a:cubicBezTo>
                  <a:cubicBezTo>
                    <a:pt x="1537" y="1832"/>
                    <a:pt x="1523" y="1694"/>
                    <a:pt x="1501" y="1558"/>
                  </a:cubicBezTo>
                  <a:cubicBezTo>
                    <a:pt x="1490" y="1490"/>
                    <a:pt x="1480" y="1420"/>
                    <a:pt x="1467" y="1352"/>
                  </a:cubicBezTo>
                  <a:cubicBezTo>
                    <a:pt x="1444" y="1221"/>
                    <a:pt x="1420" y="1091"/>
                    <a:pt x="1368" y="968"/>
                  </a:cubicBezTo>
                  <a:cubicBezTo>
                    <a:pt x="1338" y="889"/>
                    <a:pt x="1293" y="816"/>
                    <a:pt x="1238" y="751"/>
                  </a:cubicBezTo>
                  <a:cubicBezTo>
                    <a:pt x="1187" y="694"/>
                    <a:pt x="1122" y="642"/>
                    <a:pt x="1048" y="619"/>
                  </a:cubicBezTo>
                  <a:cubicBezTo>
                    <a:pt x="1023" y="612"/>
                    <a:pt x="998" y="609"/>
                    <a:pt x="972" y="609"/>
                  </a:cubicBezTo>
                  <a:cubicBezTo>
                    <a:pt x="918" y="609"/>
                    <a:pt x="865" y="625"/>
                    <a:pt x="818" y="656"/>
                  </a:cubicBezTo>
                  <a:cubicBezTo>
                    <a:pt x="769" y="692"/>
                    <a:pt x="727" y="737"/>
                    <a:pt x="690" y="787"/>
                  </a:cubicBezTo>
                  <a:cubicBezTo>
                    <a:pt x="647" y="840"/>
                    <a:pt x="610" y="895"/>
                    <a:pt x="576" y="952"/>
                  </a:cubicBezTo>
                  <a:cubicBezTo>
                    <a:pt x="538" y="1014"/>
                    <a:pt x="502" y="1075"/>
                    <a:pt x="470" y="1140"/>
                  </a:cubicBezTo>
                  <a:lnTo>
                    <a:pt x="472" y="1136"/>
                  </a:lnTo>
                  <a:lnTo>
                    <a:pt x="472" y="1136"/>
                  </a:lnTo>
                  <a:cubicBezTo>
                    <a:pt x="465" y="1148"/>
                    <a:pt x="459" y="1161"/>
                    <a:pt x="453" y="1174"/>
                  </a:cubicBezTo>
                  <a:cubicBezTo>
                    <a:pt x="453" y="1174"/>
                    <a:pt x="453" y="1174"/>
                    <a:pt x="453" y="1172"/>
                  </a:cubicBezTo>
                  <a:lnTo>
                    <a:pt x="439" y="1204"/>
                  </a:lnTo>
                  <a:lnTo>
                    <a:pt x="439" y="1200"/>
                  </a:lnTo>
                  <a:lnTo>
                    <a:pt x="424" y="1231"/>
                  </a:lnTo>
                  <a:cubicBezTo>
                    <a:pt x="426" y="1227"/>
                    <a:pt x="427" y="1226"/>
                    <a:pt x="429" y="1223"/>
                  </a:cubicBezTo>
                  <a:lnTo>
                    <a:pt x="429" y="1223"/>
                  </a:lnTo>
                  <a:cubicBezTo>
                    <a:pt x="426" y="1229"/>
                    <a:pt x="421" y="1237"/>
                    <a:pt x="418" y="1245"/>
                  </a:cubicBezTo>
                  <a:lnTo>
                    <a:pt x="412" y="1259"/>
                  </a:lnTo>
                  <a:lnTo>
                    <a:pt x="407" y="1269"/>
                  </a:lnTo>
                  <a:lnTo>
                    <a:pt x="407" y="1267"/>
                  </a:lnTo>
                  <a:cubicBezTo>
                    <a:pt x="382" y="1318"/>
                    <a:pt x="361" y="1370"/>
                    <a:pt x="339" y="1422"/>
                  </a:cubicBezTo>
                  <a:cubicBezTo>
                    <a:pt x="336" y="1430"/>
                    <a:pt x="332" y="1438"/>
                    <a:pt x="329" y="1444"/>
                  </a:cubicBezTo>
                  <a:cubicBezTo>
                    <a:pt x="320" y="1288"/>
                    <a:pt x="312" y="1131"/>
                    <a:pt x="306" y="972"/>
                  </a:cubicBezTo>
                  <a:cubicBezTo>
                    <a:pt x="301" y="847"/>
                    <a:pt x="298" y="722"/>
                    <a:pt x="296" y="597"/>
                  </a:cubicBezTo>
                  <a:cubicBezTo>
                    <a:pt x="296" y="521"/>
                    <a:pt x="294" y="447"/>
                    <a:pt x="294" y="373"/>
                  </a:cubicBezTo>
                  <a:lnTo>
                    <a:pt x="293" y="249"/>
                  </a:lnTo>
                  <a:cubicBezTo>
                    <a:pt x="296" y="205"/>
                    <a:pt x="294" y="160"/>
                    <a:pt x="290" y="116"/>
                  </a:cubicBezTo>
                  <a:cubicBezTo>
                    <a:pt x="279" y="59"/>
                    <a:pt x="231" y="4"/>
                    <a:pt x="169" y="1"/>
                  </a:cubicBezTo>
                  <a:cubicBezTo>
                    <a:pt x="166" y="0"/>
                    <a:pt x="162" y="0"/>
                    <a:pt x="1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5" name="Google Shape;9485;p18"/>
            <p:cNvSpPr/>
            <p:nvPr/>
          </p:nvSpPr>
          <p:spPr>
            <a:xfrm>
              <a:off x="3541650" y="3613600"/>
              <a:ext cx="55025" cy="68500"/>
            </a:xfrm>
            <a:custGeom>
              <a:avLst/>
              <a:gdLst/>
              <a:ahLst/>
              <a:cxnLst/>
              <a:rect l="l" t="t" r="r" b="b"/>
              <a:pathLst>
                <a:path w="2201" h="2740" extrusionOk="0">
                  <a:moveTo>
                    <a:pt x="1655" y="1214"/>
                  </a:moveTo>
                  <a:lnTo>
                    <a:pt x="1655" y="1214"/>
                  </a:lnTo>
                  <a:cubicBezTo>
                    <a:pt x="1653" y="1216"/>
                    <a:pt x="1652" y="1218"/>
                    <a:pt x="1651" y="1220"/>
                  </a:cubicBezTo>
                  <a:cubicBezTo>
                    <a:pt x="1652" y="1218"/>
                    <a:pt x="1653" y="1216"/>
                    <a:pt x="1655" y="1214"/>
                  </a:cubicBezTo>
                  <a:close/>
                  <a:moveTo>
                    <a:pt x="1759" y="267"/>
                  </a:moveTo>
                  <a:lnTo>
                    <a:pt x="1771" y="268"/>
                  </a:lnTo>
                  <a:lnTo>
                    <a:pt x="1792" y="273"/>
                  </a:lnTo>
                  <a:cubicBezTo>
                    <a:pt x="1798" y="276"/>
                    <a:pt x="1805" y="278"/>
                    <a:pt x="1811" y="281"/>
                  </a:cubicBezTo>
                  <a:lnTo>
                    <a:pt x="1824" y="287"/>
                  </a:lnTo>
                  <a:lnTo>
                    <a:pt x="1838" y="300"/>
                  </a:lnTo>
                  <a:lnTo>
                    <a:pt x="1849" y="311"/>
                  </a:lnTo>
                  <a:cubicBezTo>
                    <a:pt x="1866" y="330"/>
                    <a:pt x="1882" y="352"/>
                    <a:pt x="1898" y="373"/>
                  </a:cubicBezTo>
                  <a:cubicBezTo>
                    <a:pt x="1903" y="379"/>
                    <a:pt x="1906" y="385"/>
                    <a:pt x="1911" y="393"/>
                  </a:cubicBezTo>
                  <a:cubicBezTo>
                    <a:pt x="1915" y="404"/>
                    <a:pt x="1922" y="417"/>
                    <a:pt x="1925" y="428"/>
                  </a:cubicBezTo>
                  <a:cubicBezTo>
                    <a:pt x="1928" y="434"/>
                    <a:pt x="1930" y="442"/>
                    <a:pt x="1931" y="449"/>
                  </a:cubicBezTo>
                  <a:cubicBezTo>
                    <a:pt x="1936" y="468"/>
                    <a:pt x="1938" y="485"/>
                    <a:pt x="1939" y="504"/>
                  </a:cubicBezTo>
                  <a:lnTo>
                    <a:pt x="1939" y="540"/>
                  </a:lnTo>
                  <a:cubicBezTo>
                    <a:pt x="1938" y="563"/>
                    <a:pt x="1936" y="586"/>
                    <a:pt x="1933" y="608"/>
                  </a:cubicBezTo>
                  <a:cubicBezTo>
                    <a:pt x="1923" y="648"/>
                    <a:pt x="1912" y="686"/>
                    <a:pt x="1900" y="724"/>
                  </a:cubicBezTo>
                  <a:cubicBezTo>
                    <a:pt x="1878" y="791"/>
                    <a:pt x="1851" y="855"/>
                    <a:pt x="1821" y="917"/>
                  </a:cubicBezTo>
                  <a:cubicBezTo>
                    <a:pt x="1771" y="1019"/>
                    <a:pt x="1712" y="1115"/>
                    <a:pt x="1655" y="1213"/>
                  </a:cubicBezTo>
                  <a:lnTo>
                    <a:pt x="1655" y="1213"/>
                  </a:lnTo>
                  <a:cubicBezTo>
                    <a:pt x="1571" y="1339"/>
                    <a:pt x="1487" y="1465"/>
                    <a:pt x="1387" y="1580"/>
                  </a:cubicBezTo>
                  <a:lnTo>
                    <a:pt x="1396" y="1568"/>
                  </a:lnTo>
                  <a:lnTo>
                    <a:pt x="1396" y="1568"/>
                  </a:lnTo>
                  <a:cubicBezTo>
                    <a:pt x="1358" y="1612"/>
                    <a:pt x="1317" y="1653"/>
                    <a:pt x="1274" y="1694"/>
                  </a:cubicBezTo>
                  <a:cubicBezTo>
                    <a:pt x="1266" y="1635"/>
                    <a:pt x="1260" y="1575"/>
                    <a:pt x="1254" y="1515"/>
                  </a:cubicBezTo>
                  <a:lnTo>
                    <a:pt x="1254" y="1515"/>
                  </a:lnTo>
                  <a:cubicBezTo>
                    <a:pt x="1254" y="1515"/>
                    <a:pt x="1254" y="1515"/>
                    <a:pt x="1254" y="1516"/>
                  </a:cubicBezTo>
                  <a:cubicBezTo>
                    <a:pt x="1254" y="1514"/>
                    <a:pt x="1254" y="1513"/>
                    <a:pt x="1254" y="1512"/>
                  </a:cubicBezTo>
                  <a:lnTo>
                    <a:pt x="1254" y="1512"/>
                  </a:lnTo>
                  <a:cubicBezTo>
                    <a:pt x="1254" y="1513"/>
                    <a:pt x="1254" y="1514"/>
                    <a:pt x="1254" y="1515"/>
                  </a:cubicBezTo>
                  <a:lnTo>
                    <a:pt x="1254" y="1515"/>
                  </a:lnTo>
                  <a:cubicBezTo>
                    <a:pt x="1254" y="1513"/>
                    <a:pt x="1254" y="1511"/>
                    <a:pt x="1253" y="1509"/>
                  </a:cubicBezTo>
                  <a:lnTo>
                    <a:pt x="1253" y="1509"/>
                  </a:lnTo>
                  <a:cubicBezTo>
                    <a:pt x="1253" y="1510"/>
                    <a:pt x="1253" y="1511"/>
                    <a:pt x="1254" y="1512"/>
                  </a:cubicBezTo>
                  <a:lnTo>
                    <a:pt x="1254" y="1512"/>
                  </a:lnTo>
                  <a:cubicBezTo>
                    <a:pt x="1253" y="1510"/>
                    <a:pt x="1253" y="1509"/>
                    <a:pt x="1253" y="1508"/>
                  </a:cubicBezTo>
                  <a:lnTo>
                    <a:pt x="1253" y="1508"/>
                  </a:lnTo>
                  <a:cubicBezTo>
                    <a:pt x="1253" y="1508"/>
                    <a:pt x="1253" y="1509"/>
                    <a:pt x="1253" y="1509"/>
                  </a:cubicBezTo>
                  <a:lnTo>
                    <a:pt x="1253" y="1509"/>
                  </a:lnTo>
                  <a:cubicBezTo>
                    <a:pt x="1246" y="1405"/>
                    <a:pt x="1243" y="1303"/>
                    <a:pt x="1247" y="1199"/>
                  </a:cubicBezTo>
                  <a:lnTo>
                    <a:pt x="1247" y="1199"/>
                  </a:lnTo>
                  <a:lnTo>
                    <a:pt x="1247" y="1197"/>
                  </a:lnTo>
                  <a:lnTo>
                    <a:pt x="1247" y="1194"/>
                  </a:lnTo>
                  <a:cubicBezTo>
                    <a:pt x="1252" y="1107"/>
                    <a:pt x="1262" y="1020"/>
                    <a:pt x="1276" y="933"/>
                  </a:cubicBezTo>
                  <a:cubicBezTo>
                    <a:pt x="1287" y="876"/>
                    <a:pt x="1301" y="821"/>
                    <a:pt x="1319" y="765"/>
                  </a:cubicBezTo>
                  <a:cubicBezTo>
                    <a:pt x="1331" y="729"/>
                    <a:pt x="1346" y="692"/>
                    <a:pt x="1361" y="658"/>
                  </a:cubicBezTo>
                  <a:cubicBezTo>
                    <a:pt x="1388" y="605"/>
                    <a:pt x="1417" y="556"/>
                    <a:pt x="1449" y="509"/>
                  </a:cubicBezTo>
                  <a:lnTo>
                    <a:pt x="1449" y="510"/>
                  </a:lnTo>
                  <a:cubicBezTo>
                    <a:pt x="1477" y="469"/>
                    <a:pt x="1507" y="430"/>
                    <a:pt x="1539" y="392"/>
                  </a:cubicBezTo>
                  <a:cubicBezTo>
                    <a:pt x="1556" y="373"/>
                    <a:pt x="1574" y="355"/>
                    <a:pt x="1593" y="336"/>
                  </a:cubicBezTo>
                  <a:cubicBezTo>
                    <a:pt x="1604" y="327"/>
                    <a:pt x="1615" y="317"/>
                    <a:pt x="1627" y="309"/>
                  </a:cubicBezTo>
                  <a:cubicBezTo>
                    <a:pt x="1642" y="301"/>
                    <a:pt x="1656" y="293"/>
                    <a:pt x="1669" y="286"/>
                  </a:cubicBezTo>
                  <a:cubicBezTo>
                    <a:pt x="1678" y="282"/>
                    <a:pt x="1686" y="278"/>
                    <a:pt x="1694" y="274"/>
                  </a:cubicBezTo>
                  <a:lnTo>
                    <a:pt x="1711" y="270"/>
                  </a:lnTo>
                  <a:lnTo>
                    <a:pt x="1730" y="268"/>
                  </a:lnTo>
                  <a:lnTo>
                    <a:pt x="1722" y="268"/>
                  </a:lnTo>
                  <a:cubicBezTo>
                    <a:pt x="1735" y="267"/>
                    <a:pt x="1746" y="267"/>
                    <a:pt x="1759" y="267"/>
                  </a:cubicBezTo>
                  <a:close/>
                  <a:moveTo>
                    <a:pt x="1755" y="0"/>
                  </a:moveTo>
                  <a:cubicBezTo>
                    <a:pt x="1680" y="0"/>
                    <a:pt x="1607" y="18"/>
                    <a:pt x="1542" y="51"/>
                  </a:cubicBezTo>
                  <a:cubicBezTo>
                    <a:pt x="1466" y="92"/>
                    <a:pt x="1399" y="146"/>
                    <a:pt x="1344" y="211"/>
                  </a:cubicBezTo>
                  <a:cubicBezTo>
                    <a:pt x="1225" y="346"/>
                    <a:pt x="1134" y="504"/>
                    <a:pt x="1077" y="675"/>
                  </a:cubicBezTo>
                  <a:cubicBezTo>
                    <a:pt x="1020" y="859"/>
                    <a:pt x="989" y="1050"/>
                    <a:pt x="989" y="1243"/>
                  </a:cubicBezTo>
                  <a:cubicBezTo>
                    <a:pt x="988" y="1349"/>
                    <a:pt x="993" y="1457"/>
                    <a:pt x="1002" y="1563"/>
                  </a:cubicBezTo>
                  <a:cubicBezTo>
                    <a:pt x="1010" y="1655"/>
                    <a:pt x="1023" y="1747"/>
                    <a:pt x="1040" y="1838"/>
                  </a:cubicBezTo>
                  <a:cubicBezTo>
                    <a:pt x="1045" y="1854"/>
                    <a:pt x="1048" y="1872"/>
                    <a:pt x="1051" y="1888"/>
                  </a:cubicBezTo>
                  <a:lnTo>
                    <a:pt x="1032" y="1902"/>
                  </a:lnTo>
                  <a:cubicBezTo>
                    <a:pt x="1016" y="1911"/>
                    <a:pt x="997" y="1924"/>
                    <a:pt x="985" y="1930"/>
                  </a:cubicBezTo>
                  <a:cubicBezTo>
                    <a:pt x="970" y="1937"/>
                    <a:pt x="958" y="1945"/>
                    <a:pt x="942" y="1949"/>
                  </a:cubicBezTo>
                  <a:cubicBezTo>
                    <a:pt x="926" y="1954"/>
                    <a:pt x="912" y="1960"/>
                    <a:pt x="896" y="1964"/>
                  </a:cubicBezTo>
                  <a:cubicBezTo>
                    <a:pt x="879" y="1967"/>
                    <a:pt x="861" y="1970"/>
                    <a:pt x="844" y="1970"/>
                  </a:cubicBezTo>
                  <a:cubicBezTo>
                    <a:pt x="832" y="1970"/>
                    <a:pt x="821" y="1971"/>
                    <a:pt x="810" y="1971"/>
                  </a:cubicBezTo>
                  <a:cubicBezTo>
                    <a:pt x="804" y="1971"/>
                    <a:pt x="798" y="1970"/>
                    <a:pt x="792" y="1970"/>
                  </a:cubicBezTo>
                  <a:cubicBezTo>
                    <a:pt x="774" y="1968"/>
                    <a:pt x="757" y="1968"/>
                    <a:pt x="739" y="1964"/>
                  </a:cubicBezTo>
                  <a:cubicBezTo>
                    <a:pt x="724" y="1960"/>
                    <a:pt x="705" y="1956"/>
                    <a:pt x="692" y="1951"/>
                  </a:cubicBezTo>
                  <a:cubicBezTo>
                    <a:pt x="678" y="1946"/>
                    <a:pt x="667" y="1943"/>
                    <a:pt x="652" y="1935"/>
                  </a:cubicBezTo>
                  <a:cubicBezTo>
                    <a:pt x="636" y="1927"/>
                    <a:pt x="622" y="1919"/>
                    <a:pt x="608" y="1910"/>
                  </a:cubicBezTo>
                  <a:cubicBezTo>
                    <a:pt x="602" y="1905"/>
                    <a:pt x="595" y="1900"/>
                    <a:pt x="589" y="1894"/>
                  </a:cubicBezTo>
                  <a:cubicBezTo>
                    <a:pt x="572" y="1878"/>
                    <a:pt x="556" y="1862"/>
                    <a:pt x="540" y="1845"/>
                  </a:cubicBezTo>
                  <a:cubicBezTo>
                    <a:pt x="522" y="1824"/>
                    <a:pt x="507" y="1802"/>
                    <a:pt x="491" y="1780"/>
                  </a:cubicBezTo>
                  <a:lnTo>
                    <a:pt x="491" y="1780"/>
                  </a:lnTo>
                  <a:cubicBezTo>
                    <a:pt x="492" y="1784"/>
                    <a:pt x="495" y="1789"/>
                    <a:pt x="498" y="1793"/>
                  </a:cubicBezTo>
                  <a:lnTo>
                    <a:pt x="498" y="1793"/>
                  </a:lnTo>
                  <a:cubicBezTo>
                    <a:pt x="473" y="1755"/>
                    <a:pt x="451" y="1718"/>
                    <a:pt x="431" y="1679"/>
                  </a:cubicBezTo>
                  <a:cubicBezTo>
                    <a:pt x="405" y="1628"/>
                    <a:pt x="383" y="1577"/>
                    <a:pt x="364" y="1525"/>
                  </a:cubicBezTo>
                  <a:lnTo>
                    <a:pt x="364" y="1525"/>
                  </a:lnTo>
                  <a:cubicBezTo>
                    <a:pt x="366" y="1530"/>
                    <a:pt x="367" y="1535"/>
                    <a:pt x="369" y="1539"/>
                  </a:cubicBezTo>
                  <a:cubicBezTo>
                    <a:pt x="314" y="1390"/>
                    <a:pt x="280" y="1233"/>
                    <a:pt x="264" y="1074"/>
                  </a:cubicBezTo>
                  <a:lnTo>
                    <a:pt x="264" y="1074"/>
                  </a:lnTo>
                  <a:cubicBezTo>
                    <a:pt x="264" y="1074"/>
                    <a:pt x="264" y="1074"/>
                    <a:pt x="264" y="1074"/>
                  </a:cubicBezTo>
                  <a:cubicBezTo>
                    <a:pt x="264" y="1074"/>
                    <a:pt x="264" y="1074"/>
                    <a:pt x="264" y="1074"/>
                  </a:cubicBezTo>
                  <a:lnTo>
                    <a:pt x="264" y="1074"/>
                  </a:lnTo>
                  <a:cubicBezTo>
                    <a:pt x="264" y="1074"/>
                    <a:pt x="264" y="1074"/>
                    <a:pt x="264" y="1074"/>
                  </a:cubicBezTo>
                  <a:lnTo>
                    <a:pt x="264" y="1074"/>
                  </a:lnTo>
                  <a:cubicBezTo>
                    <a:pt x="264" y="1068"/>
                    <a:pt x="264" y="1064"/>
                    <a:pt x="263" y="1058"/>
                  </a:cubicBezTo>
                  <a:lnTo>
                    <a:pt x="263" y="1058"/>
                  </a:lnTo>
                  <a:cubicBezTo>
                    <a:pt x="264" y="1063"/>
                    <a:pt x="264" y="1069"/>
                    <a:pt x="264" y="1074"/>
                  </a:cubicBezTo>
                  <a:lnTo>
                    <a:pt x="264" y="1074"/>
                  </a:lnTo>
                  <a:cubicBezTo>
                    <a:pt x="264" y="1068"/>
                    <a:pt x="263" y="1062"/>
                    <a:pt x="263" y="1056"/>
                  </a:cubicBezTo>
                  <a:lnTo>
                    <a:pt x="263" y="1056"/>
                  </a:lnTo>
                  <a:cubicBezTo>
                    <a:pt x="263" y="1057"/>
                    <a:pt x="263" y="1058"/>
                    <a:pt x="263" y="1058"/>
                  </a:cubicBezTo>
                  <a:lnTo>
                    <a:pt x="263" y="1058"/>
                  </a:lnTo>
                  <a:cubicBezTo>
                    <a:pt x="259" y="1003"/>
                    <a:pt x="257" y="950"/>
                    <a:pt x="258" y="895"/>
                  </a:cubicBezTo>
                  <a:cubicBezTo>
                    <a:pt x="260" y="870"/>
                    <a:pt x="263" y="843"/>
                    <a:pt x="268" y="816"/>
                  </a:cubicBezTo>
                  <a:cubicBezTo>
                    <a:pt x="277" y="768"/>
                    <a:pt x="288" y="721"/>
                    <a:pt x="304" y="675"/>
                  </a:cubicBezTo>
                  <a:cubicBezTo>
                    <a:pt x="336" y="578"/>
                    <a:pt x="374" y="485"/>
                    <a:pt x="416" y="392"/>
                  </a:cubicBezTo>
                  <a:lnTo>
                    <a:pt x="416" y="392"/>
                  </a:lnTo>
                  <a:cubicBezTo>
                    <a:pt x="416" y="395"/>
                    <a:pt x="415" y="396"/>
                    <a:pt x="415" y="398"/>
                  </a:cubicBezTo>
                  <a:lnTo>
                    <a:pt x="418" y="392"/>
                  </a:lnTo>
                  <a:cubicBezTo>
                    <a:pt x="439" y="354"/>
                    <a:pt x="440" y="308"/>
                    <a:pt x="424" y="268"/>
                  </a:cubicBezTo>
                  <a:cubicBezTo>
                    <a:pt x="410" y="236"/>
                    <a:pt x="383" y="210"/>
                    <a:pt x="350" y="197"/>
                  </a:cubicBezTo>
                  <a:cubicBezTo>
                    <a:pt x="333" y="190"/>
                    <a:pt x="316" y="187"/>
                    <a:pt x="298" y="187"/>
                  </a:cubicBezTo>
                  <a:cubicBezTo>
                    <a:pt x="245" y="187"/>
                    <a:pt x="194" y="219"/>
                    <a:pt x="173" y="271"/>
                  </a:cubicBezTo>
                  <a:cubicBezTo>
                    <a:pt x="142" y="336"/>
                    <a:pt x="115" y="401"/>
                    <a:pt x="93" y="469"/>
                  </a:cubicBezTo>
                  <a:lnTo>
                    <a:pt x="93" y="469"/>
                  </a:lnTo>
                  <a:cubicBezTo>
                    <a:pt x="93" y="469"/>
                    <a:pt x="93" y="469"/>
                    <a:pt x="93" y="469"/>
                  </a:cubicBezTo>
                  <a:lnTo>
                    <a:pt x="93" y="469"/>
                  </a:lnTo>
                  <a:cubicBezTo>
                    <a:pt x="93" y="470"/>
                    <a:pt x="93" y="470"/>
                    <a:pt x="93" y="471"/>
                  </a:cubicBezTo>
                  <a:lnTo>
                    <a:pt x="93" y="471"/>
                  </a:lnTo>
                  <a:cubicBezTo>
                    <a:pt x="93" y="470"/>
                    <a:pt x="93" y="470"/>
                    <a:pt x="93" y="469"/>
                  </a:cubicBezTo>
                  <a:lnTo>
                    <a:pt x="93" y="469"/>
                  </a:lnTo>
                  <a:cubicBezTo>
                    <a:pt x="92" y="471"/>
                    <a:pt x="92" y="472"/>
                    <a:pt x="92" y="474"/>
                  </a:cubicBezTo>
                  <a:lnTo>
                    <a:pt x="92" y="474"/>
                  </a:lnTo>
                  <a:cubicBezTo>
                    <a:pt x="92" y="473"/>
                    <a:pt x="93" y="472"/>
                    <a:pt x="93" y="471"/>
                  </a:cubicBezTo>
                  <a:lnTo>
                    <a:pt x="93" y="471"/>
                  </a:lnTo>
                  <a:cubicBezTo>
                    <a:pt x="93" y="472"/>
                    <a:pt x="92" y="473"/>
                    <a:pt x="92" y="474"/>
                  </a:cubicBezTo>
                  <a:cubicBezTo>
                    <a:pt x="92" y="474"/>
                    <a:pt x="92" y="474"/>
                    <a:pt x="92" y="474"/>
                  </a:cubicBezTo>
                  <a:lnTo>
                    <a:pt x="92" y="474"/>
                  </a:lnTo>
                  <a:cubicBezTo>
                    <a:pt x="78" y="512"/>
                    <a:pt x="66" y="550"/>
                    <a:pt x="54" y="588"/>
                  </a:cubicBezTo>
                  <a:lnTo>
                    <a:pt x="59" y="571"/>
                  </a:lnTo>
                  <a:lnTo>
                    <a:pt x="59" y="571"/>
                  </a:lnTo>
                  <a:cubicBezTo>
                    <a:pt x="21" y="681"/>
                    <a:pt x="0" y="797"/>
                    <a:pt x="0" y="914"/>
                  </a:cubicBezTo>
                  <a:cubicBezTo>
                    <a:pt x="2" y="1041"/>
                    <a:pt x="16" y="1166"/>
                    <a:pt x="41" y="1289"/>
                  </a:cubicBezTo>
                  <a:cubicBezTo>
                    <a:pt x="67" y="1417"/>
                    <a:pt x="105" y="1544"/>
                    <a:pt x="152" y="1668"/>
                  </a:cubicBezTo>
                  <a:cubicBezTo>
                    <a:pt x="193" y="1775"/>
                    <a:pt x="249" y="1878"/>
                    <a:pt x="318" y="1970"/>
                  </a:cubicBezTo>
                  <a:cubicBezTo>
                    <a:pt x="371" y="2036"/>
                    <a:pt x="431" y="2106"/>
                    <a:pt x="508" y="2146"/>
                  </a:cubicBezTo>
                  <a:cubicBezTo>
                    <a:pt x="587" y="2191"/>
                    <a:pt x="676" y="2218"/>
                    <a:pt x="768" y="2225"/>
                  </a:cubicBezTo>
                  <a:cubicBezTo>
                    <a:pt x="784" y="2226"/>
                    <a:pt x="801" y="2227"/>
                    <a:pt x="818" y="2227"/>
                  </a:cubicBezTo>
                  <a:cubicBezTo>
                    <a:pt x="893" y="2227"/>
                    <a:pt x="969" y="2212"/>
                    <a:pt x="1039" y="2185"/>
                  </a:cubicBezTo>
                  <a:cubicBezTo>
                    <a:pt x="1062" y="2176"/>
                    <a:pt x="1086" y="2163"/>
                    <a:pt x="1110" y="2152"/>
                  </a:cubicBezTo>
                  <a:cubicBezTo>
                    <a:pt x="1148" y="2324"/>
                    <a:pt x="1203" y="2494"/>
                    <a:pt x="1273" y="2657"/>
                  </a:cubicBezTo>
                  <a:cubicBezTo>
                    <a:pt x="1297" y="2708"/>
                    <a:pt x="1347" y="2739"/>
                    <a:pt x="1403" y="2739"/>
                  </a:cubicBezTo>
                  <a:cubicBezTo>
                    <a:pt x="1420" y="2739"/>
                    <a:pt x="1439" y="2736"/>
                    <a:pt x="1455" y="2728"/>
                  </a:cubicBezTo>
                  <a:cubicBezTo>
                    <a:pt x="1524" y="2698"/>
                    <a:pt x="1558" y="2617"/>
                    <a:pt x="1528" y="2546"/>
                  </a:cubicBezTo>
                  <a:cubicBezTo>
                    <a:pt x="1493" y="2462"/>
                    <a:pt x="1456" y="2378"/>
                    <a:pt x="1425" y="2293"/>
                  </a:cubicBezTo>
                  <a:cubicBezTo>
                    <a:pt x="1388" y="2191"/>
                    <a:pt x="1361" y="2087"/>
                    <a:pt x="1333" y="1984"/>
                  </a:cubicBezTo>
                  <a:cubicBezTo>
                    <a:pt x="1453" y="1880"/>
                    <a:pt x="1561" y="1764"/>
                    <a:pt x="1659" y="1639"/>
                  </a:cubicBezTo>
                  <a:cubicBezTo>
                    <a:pt x="1719" y="1560"/>
                    <a:pt x="1773" y="1476"/>
                    <a:pt x="1828" y="1394"/>
                  </a:cubicBezTo>
                  <a:cubicBezTo>
                    <a:pt x="1868" y="1335"/>
                    <a:pt x="1903" y="1273"/>
                    <a:pt x="1939" y="1213"/>
                  </a:cubicBezTo>
                  <a:cubicBezTo>
                    <a:pt x="2012" y="1093"/>
                    <a:pt x="2075" y="966"/>
                    <a:pt x="2124" y="835"/>
                  </a:cubicBezTo>
                  <a:cubicBezTo>
                    <a:pt x="2159" y="746"/>
                    <a:pt x="2181" y="653"/>
                    <a:pt x="2193" y="558"/>
                  </a:cubicBezTo>
                  <a:cubicBezTo>
                    <a:pt x="2200" y="474"/>
                    <a:pt x="2186" y="388"/>
                    <a:pt x="2155" y="309"/>
                  </a:cubicBezTo>
                  <a:cubicBezTo>
                    <a:pt x="2121" y="229"/>
                    <a:pt x="2071" y="157"/>
                    <a:pt x="2007" y="99"/>
                  </a:cubicBezTo>
                  <a:cubicBezTo>
                    <a:pt x="1949" y="45"/>
                    <a:pt x="1874" y="12"/>
                    <a:pt x="1797" y="2"/>
                  </a:cubicBezTo>
                  <a:cubicBezTo>
                    <a:pt x="1783" y="1"/>
                    <a:pt x="1769" y="0"/>
                    <a:pt x="1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6" name="Google Shape;9486;p18"/>
            <p:cNvSpPr/>
            <p:nvPr/>
          </p:nvSpPr>
          <p:spPr>
            <a:xfrm>
              <a:off x="3361775" y="3757000"/>
              <a:ext cx="39800" cy="79875"/>
            </a:xfrm>
            <a:custGeom>
              <a:avLst/>
              <a:gdLst/>
              <a:ahLst/>
              <a:cxnLst/>
              <a:rect l="l" t="t" r="r" b="b"/>
              <a:pathLst>
                <a:path w="1592" h="3195" extrusionOk="0">
                  <a:moveTo>
                    <a:pt x="900" y="635"/>
                  </a:moveTo>
                  <a:lnTo>
                    <a:pt x="900" y="635"/>
                  </a:lnTo>
                  <a:cubicBezTo>
                    <a:pt x="899" y="637"/>
                    <a:pt x="898" y="638"/>
                    <a:pt x="897" y="640"/>
                  </a:cubicBezTo>
                  <a:lnTo>
                    <a:pt x="897" y="640"/>
                  </a:lnTo>
                  <a:cubicBezTo>
                    <a:pt x="898" y="638"/>
                    <a:pt x="899" y="636"/>
                    <a:pt x="900" y="635"/>
                  </a:cubicBezTo>
                  <a:close/>
                  <a:moveTo>
                    <a:pt x="897" y="640"/>
                  </a:moveTo>
                  <a:cubicBezTo>
                    <a:pt x="897" y="640"/>
                    <a:pt x="896" y="641"/>
                    <a:pt x="896" y="641"/>
                  </a:cubicBezTo>
                  <a:cubicBezTo>
                    <a:pt x="896" y="641"/>
                    <a:pt x="897" y="641"/>
                    <a:pt x="897" y="640"/>
                  </a:cubicBezTo>
                  <a:close/>
                  <a:moveTo>
                    <a:pt x="627" y="1643"/>
                  </a:moveTo>
                  <a:cubicBezTo>
                    <a:pt x="627" y="1643"/>
                    <a:pt x="627" y="1643"/>
                    <a:pt x="627" y="1643"/>
                  </a:cubicBezTo>
                  <a:cubicBezTo>
                    <a:pt x="627" y="1643"/>
                    <a:pt x="627" y="1643"/>
                    <a:pt x="627" y="1643"/>
                  </a:cubicBezTo>
                  <a:close/>
                  <a:moveTo>
                    <a:pt x="346" y="2205"/>
                  </a:moveTo>
                  <a:lnTo>
                    <a:pt x="346" y="2205"/>
                  </a:lnTo>
                  <a:cubicBezTo>
                    <a:pt x="345" y="2207"/>
                    <a:pt x="344" y="2209"/>
                    <a:pt x="344" y="2211"/>
                  </a:cubicBezTo>
                  <a:lnTo>
                    <a:pt x="344" y="2211"/>
                  </a:lnTo>
                  <a:cubicBezTo>
                    <a:pt x="344" y="2209"/>
                    <a:pt x="345" y="2207"/>
                    <a:pt x="346" y="2205"/>
                  </a:cubicBezTo>
                  <a:close/>
                  <a:moveTo>
                    <a:pt x="531" y="2588"/>
                  </a:moveTo>
                  <a:cubicBezTo>
                    <a:pt x="531" y="2592"/>
                    <a:pt x="531" y="2595"/>
                    <a:pt x="531" y="2598"/>
                  </a:cubicBezTo>
                  <a:lnTo>
                    <a:pt x="531" y="2598"/>
                  </a:lnTo>
                  <a:cubicBezTo>
                    <a:pt x="531" y="2595"/>
                    <a:pt x="531" y="2591"/>
                    <a:pt x="531" y="2588"/>
                  </a:cubicBezTo>
                  <a:close/>
                  <a:moveTo>
                    <a:pt x="421" y="2009"/>
                  </a:moveTo>
                  <a:cubicBezTo>
                    <a:pt x="445" y="2096"/>
                    <a:pt x="467" y="2183"/>
                    <a:pt x="486" y="2270"/>
                  </a:cubicBezTo>
                  <a:cubicBezTo>
                    <a:pt x="497" y="2328"/>
                    <a:pt x="507" y="2389"/>
                    <a:pt x="516" y="2447"/>
                  </a:cubicBezTo>
                  <a:cubicBezTo>
                    <a:pt x="526" y="2499"/>
                    <a:pt x="528" y="2553"/>
                    <a:pt x="532" y="2605"/>
                  </a:cubicBezTo>
                  <a:cubicBezTo>
                    <a:pt x="532" y="2603"/>
                    <a:pt x="531" y="2600"/>
                    <a:pt x="531" y="2598"/>
                  </a:cubicBezTo>
                  <a:lnTo>
                    <a:pt x="531" y="2598"/>
                  </a:lnTo>
                  <a:cubicBezTo>
                    <a:pt x="533" y="2646"/>
                    <a:pt x="534" y="2694"/>
                    <a:pt x="532" y="2742"/>
                  </a:cubicBezTo>
                  <a:cubicBezTo>
                    <a:pt x="531" y="2765"/>
                    <a:pt x="528" y="2789"/>
                    <a:pt x="524" y="2814"/>
                  </a:cubicBezTo>
                  <a:cubicBezTo>
                    <a:pt x="521" y="2829"/>
                    <a:pt x="518" y="2843"/>
                    <a:pt x="513" y="2859"/>
                  </a:cubicBezTo>
                  <a:cubicBezTo>
                    <a:pt x="510" y="2865"/>
                    <a:pt x="507" y="2873"/>
                    <a:pt x="504" y="2881"/>
                  </a:cubicBezTo>
                  <a:cubicBezTo>
                    <a:pt x="501" y="2889"/>
                    <a:pt x="496" y="2895"/>
                    <a:pt x="491" y="2903"/>
                  </a:cubicBezTo>
                  <a:lnTo>
                    <a:pt x="490" y="2905"/>
                  </a:lnTo>
                  <a:cubicBezTo>
                    <a:pt x="491" y="2901"/>
                    <a:pt x="493" y="2900"/>
                    <a:pt x="494" y="2897"/>
                  </a:cubicBezTo>
                  <a:lnTo>
                    <a:pt x="494" y="2897"/>
                  </a:lnTo>
                  <a:cubicBezTo>
                    <a:pt x="491" y="2901"/>
                    <a:pt x="488" y="2906"/>
                    <a:pt x="485" y="2911"/>
                  </a:cubicBezTo>
                  <a:lnTo>
                    <a:pt x="477" y="2919"/>
                  </a:lnTo>
                  <a:lnTo>
                    <a:pt x="471" y="2924"/>
                  </a:lnTo>
                  <a:lnTo>
                    <a:pt x="466" y="2925"/>
                  </a:lnTo>
                  <a:lnTo>
                    <a:pt x="457" y="2929"/>
                  </a:lnTo>
                  <a:lnTo>
                    <a:pt x="457" y="2929"/>
                  </a:lnTo>
                  <a:lnTo>
                    <a:pt x="450" y="2932"/>
                  </a:lnTo>
                  <a:lnTo>
                    <a:pt x="425" y="2932"/>
                  </a:lnTo>
                  <a:lnTo>
                    <a:pt x="410" y="2927"/>
                  </a:lnTo>
                  <a:lnTo>
                    <a:pt x="403" y="2924"/>
                  </a:lnTo>
                  <a:lnTo>
                    <a:pt x="391" y="2917"/>
                  </a:lnTo>
                  <a:cubicBezTo>
                    <a:pt x="388" y="2915"/>
                    <a:pt x="384" y="2912"/>
                    <a:pt x="381" y="2909"/>
                  </a:cubicBezTo>
                  <a:lnTo>
                    <a:pt x="381" y="2909"/>
                  </a:lnTo>
                  <a:cubicBezTo>
                    <a:pt x="375" y="2902"/>
                    <a:pt x="367" y="2896"/>
                    <a:pt x="361" y="2889"/>
                  </a:cubicBezTo>
                  <a:cubicBezTo>
                    <a:pt x="352" y="2878"/>
                    <a:pt x="341" y="2865"/>
                    <a:pt x="331" y="2851"/>
                  </a:cubicBezTo>
                  <a:cubicBezTo>
                    <a:pt x="327" y="2843"/>
                    <a:pt x="322" y="2837"/>
                    <a:pt x="319" y="2827"/>
                  </a:cubicBezTo>
                  <a:cubicBezTo>
                    <a:pt x="308" y="2806"/>
                    <a:pt x="298" y="2786"/>
                    <a:pt x="290" y="2762"/>
                  </a:cubicBezTo>
                  <a:cubicBezTo>
                    <a:pt x="282" y="2738"/>
                    <a:pt x="274" y="2713"/>
                    <a:pt x="270" y="2689"/>
                  </a:cubicBezTo>
                  <a:cubicBezTo>
                    <a:pt x="266" y="2678"/>
                    <a:pt x="265" y="2667"/>
                    <a:pt x="263" y="2656"/>
                  </a:cubicBezTo>
                  <a:cubicBezTo>
                    <a:pt x="263" y="2629"/>
                    <a:pt x="263" y="2602"/>
                    <a:pt x="263" y="2574"/>
                  </a:cubicBezTo>
                  <a:cubicBezTo>
                    <a:pt x="266" y="2531"/>
                    <a:pt x="271" y="2488"/>
                    <a:pt x="279" y="2446"/>
                  </a:cubicBezTo>
                  <a:cubicBezTo>
                    <a:pt x="296" y="2367"/>
                    <a:pt x="318" y="2288"/>
                    <a:pt x="344" y="2211"/>
                  </a:cubicBezTo>
                  <a:lnTo>
                    <a:pt x="344" y="2211"/>
                  </a:lnTo>
                  <a:cubicBezTo>
                    <a:pt x="342" y="2214"/>
                    <a:pt x="340" y="2218"/>
                    <a:pt x="339" y="2221"/>
                  </a:cubicBezTo>
                  <a:cubicBezTo>
                    <a:pt x="363" y="2150"/>
                    <a:pt x="391" y="2078"/>
                    <a:pt x="421" y="2009"/>
                  </a:cubicBezTo>
                  <a:close/>
                  <a:moveTo>
                    <a:pt x="1289" y="0"/>
                  </a:moveTo>
                  <a:cubicBezTo>
                    <a:pt x="1275" y="0"/>
                    <a:pt x="1260" y="1"/>
                    <a:pt x="1246" y="3"/>
                  </a:cubicBezTo>
                  <a:cubicBezTo>
                    <a:pt x="1165" y="11"/>
                    <a:pt x="1088" y="36"/>
                    <a:pt x="1020" y="81"/>
                  </a:cubicBezTo>
                  <a:cubicBezTo>
                    <a:pt x="771" y="247"/>
                    <a:pt x="651" y="533"/>
                    <a:pt x="551" y="804"/>
                  </a:cubicBezTo>
                  <a:cubicBezTo>
                    <a:pt x="528" y="867"/>
                    <a:pt x="559" y="940"/>
                    <a:pt x="623" y="967"/>
                  </a:cubicBezTo>
                  <a:cubicBezTo>
                    <a:pt x="638" y="973"/>
                    <a:pt x="654" y="976"/>
                    <a:pt x="670" y="976"/>
                  </a:cubicBezTo>
                  <a:cubicBezTo>
                    <a:pt x="720" y="976"/>
                    <a:pt x="767" y="947"/>
                    <a:pt x="789" y="901"/>
                  </a:cubicBezTo>
                  <a:cubicBezTo>
                    <a:pt x="822" y="813"/>
                    <a:pt x="857" y="726"/>
                    <a:pt x="896" y="643"/>
                  </a:cubicBezTo>
                  <a:lnTo>
                    <a:pt x="896" y="643"/>
                  </a:lnTo>
                  <a:lnTo>
                    <a:pt x="893" y="649"/>
                  </a:lnTo>
                  <a:cubicBezTo>
                    <a:pt x="893" y="647"/>
                    <a:pt x="895" y="644"/>
                    <a:pt x="896" y="641"/>
                  </a:cubicBezTo>
                  <a:lnTo>
                    <a:pt x="900" y="635"/>
                  </a:lnTo>
                  <a:lnTo>
                    <a:pt x="900" y="635"/>
                  </a:lnTo>
                  <a:cubicBezTo>
                    <a:pt x="900" y="635"/>
                    <a:pt x="900" y="635"/>
                    <a:pt x="900" y="635"/>
                  </a:cubicBezTo>
                  <a:lnTo>
                    <a:pt x="900" y="635"/>
                  </a:lnTo>
                  <a:cubicBezTo>
                    <a:pt x="924" y="588"/>
                    <a:pt x="950" y="542"/>
                    <a:pt x="979" y="498"/>
                  </a:cubicBezTo>
                  <a:cubicBezTo>
                    <a:pt x="1004" y="462"/>
                    <a:pt x="1031" y="427"/>
                    <a:pt x="1059" y="394"/>
                  </a:cubicBezTo>
                  <a:cubicBezTo>
                    <a:pt x="1074" y="378"/>
                    <a:pt x="1090" y="362"/>
                    <a:pt x="1105" y="346"/>
                  </a:cubicBezTo>
                  <a:cubicBezTo>
                    <a:pt x="1118" y="335"/>
                    <a:pt x="1135" y="321"/>
                    <a:pt x="1147" y="315"/>
                  </a:cubicBezTo>
                  <a:cubicBezTo>
                    <a:pt x="1158" y="307"/>
                    <a:pt x="1170" y="301"/>
                    <a:pt x="1181" y="294"/>
                  </a:cubicBezTo>
                  <a:cubicBezTo>
                    <a:pt x="1189" y="289"/>
                    <a:pt x="1196" y="286"/>
                    <a:pt x="1203" y="285"/>
                  </a:cubicBezTo>
                  <a:cubicBezTo>
                    <a:pt x="1211" y="282"/>
                    <a:pt x="1219" y="278"/>
                    <a:pt x="1227" y="277"/>
                  </a:cubicBezTo>
                  <a:cubicBezTo>
                    <a:pt x="1243" y="274"/>
                    <a:pt x="1259" y="270"/>
                    <a:pt x="1275" y="269"/>
                  </a:cubicBezTo>
                  <a:lnTo>
                    <a:pt x="1303" y="269"/>
                  </a:lnTo>
                  <a:lnTo>
                    <a:pt x="1306" y="277"/>
                  </a:lnTo>
                  <a:cubicBezTo>
                    <a:pt x="1307" y="279"/>
                    <a:pt x="1308" y="282"/>
                    <a:pt x="1309" y="285"/>
                  </a:cubicBezTo>
                  <a:lnTo>
                    <a:pt x="1309" y="285"/>
                  </a:lnTo>
                  <a:cubicBezTo>
                    <a:pt x="1308" y="282"/>
                    <a:pt x="1308" y="280"/>
                    <a:pt x="1308" y="277"/>
                  </a:cubicBezTo>
                  <a:lnTo>
                    <a:pt x="1308" y="277"/>
                  </a:lnTo>
                  <a:cubicBezTo>
                    <a:pt x="1309" y="281"/>
                    <a:pt x="1309" y="285"/>
                    <a:pt x="1310" y="289"/>
                  </a:cubicBezTo>
                  <a:lnTo>
                    <a:pt x="1310" y="289"/>
                  </a:lnTo>
                  <a:cubicBezTo>
                    <a:pt x="1309" y="288"/>
                    <a:pt x="1309" y="287"/>
                    <a:pt x="1309" y="285"/>
                  </a:cubicBezTo>
                  <a:lnTo>
                    <a:pt x="1309" y="285"/>
                  </a:lnTo>
                  <a:cubicBezTo>
                    <a:pt x="1309" y="288"/>
                    <a:pt x="1310" y="290"/>
                    <a:pt x="1310" y="292"/>
                  </a:cubicBezTo>
                  <a:lnTo>
                    <a:pt x="1310" y="292"/>
                  </a:lnTo>
                  <a:cubicBezTo>
                    <a:pt x="1310" y="291"/>
                    <a:pt x="1310" y="290"/>
                    <a:pt x="1310" y="289"/>
                  </a:cubicBezTo>
                  <a:lnTo>
                    <a:pt x="1310" y="289"/>
                  </a:lnTo>
                  <a:cubicBezTo>
                    <a:pt x="1310" y="289"/>
                    <a:pt x="1310" y="289"/>
                    <a:pt x="1310" y="289"/>
                  </a:cubicBezTo>
                  <a:lnTo>
                    <a:pt x="1310" y="293"/>
                  </a:lnTo>
                  <a:cubicBezTo>
                    <a:pt x="1310" y="293"/>
                    <a:pt x="1310" y="292"/>
                    <a:pt x="1310" y="292"/>
                  </a:cubicBezTo>
                  <a:lnTo>
                    <a:pt x="1310" y="292"/>
                  </a:lnTo>
                  <a:cubicBezTo>
                    <a:pt x="1310" y="293"/>
                    <a:pt x="1310" y="294"/>
                    <a:pt x="1310" y="294"/>
                  </a:cubicBezTo>
                  <a:lnTo>
                    <a:pt x="1310" y="296"/>
                  </a:lnTo>
                  <a:cubicBezTo>
                    <a:pt x="1308" y="301"/>
                    <a:pt x="1308" y="307"/>
                    <a:pt x="1306" y="310"/>
                  </a:cubicBezTo>
                  <a:cubicBezTo>
                    <a:pt x="1305" y="313"/>
                    <a:pt x="1303" y="318"/>
                    <a:pt x="1302" y="321"/>
                  </a:cubicBezTo>
                  <a:cubicBezTo>
                    <a:pt x="1286" y="351"/>
                    <a:pt x="1270" y="380"/>
                    <a:pt x="1251" y="408"/>
                  </a:cubicBezTo>
                  <a:lnTo>
                    <a:pt x="1260" y="396"/>
                  </a:lnTo>
                  <a:lnTo>
                    <a:pt x="1260" y="396"/>
                  </a:lnTo>
                  <a:cubicBezTo>
                    <a:pt x="1170" y="529"/>
                    <a:pt x="1069" y="652"/>
                    <a:pt x="971" y="779"/>
                  </a:cubicBezTo>
                  <a:cubicBezTo>
                    <a:pt x="887" y="883"/>
                    <a:pt x="798" y="986"/>
                    <a:pt x="718" y="1095"/>
                  </a:cubicBezTo>
                  <a:cubicBezTo>
                    <a:pt x="648" y="1190"/>
                    <a:pt x="577" y="1284"/>
                    <a:pt x="509" y="1380"/>
                  </a:cubicBezTo>
                  <a:cubicBezTo>
                    <a:pt x="486" y="1295"/>
                    <a:pt x="466" y="1209"/>
                    <a:pt x="445" y="1122"/>
                  </a:cubicBezTo>
                  <a:lnTo>
                    <a:pt x="445" y="1122"/>
                  </a:lnTo>
                  <a:cubicBezTo>
                    <a:pt x="447" y="1125"/>
                    <a:pt x="447" y="1128"/>
                    <a:pt x="448" y="1133"/>
                  </a:cubicBezTo>
                  <a:cubicBezTo>
                    <a:pt x="433" y="1057"/>
                    <a:pt x="420" y="980"/>
                    <a:pt x="410" y="902"/>
                  </a:cubicBezTo>
                  <a:cubicBezTo>
                    <a:pt x="409" y="886"/>
                    <a:pt x="409" y="870"/>
                    <a:pt x="409" y="853"/>
                  </a:cubicBezTo>
                  <a:cubicBezTo>
                    <a:pt x="418" y="850"/>
                    <a:pt x="426" y="844"/>
                    <a:pt x="434" y="839"/>
                  </a:cubicBezTo>
                  <a:cubicBezTo>
                    <a:pt x="493" y="791"/>
                    <a:pt x="502" y="706"/>
                    <a:pt x="458" y="646"/>
                  </a:cubicBezTo>
                  <a:cubicBezTo>
                    <a:pt x="428" y="607"/>
                    <a:pt x="382" y="584"/>
                    <a:pt x="332" y="584"/>
                  </a:cubicBezTo>
                  <a:cubicBezTo>
                    <a:pt x="325" y="584"/>
                    <a:pt x="318" y="585"/>
                    <a:pt x="311" y="586"/>
                  </a:cubicBezTo>
                  <a:cubicBezTo>
                    <a:pt x="251" y="595"/>
                    <a:pt x="198" y="633"/>
                    <a:pt x="171" y="688"/>
                  </a:cubicBezTo>
                  <a:cubicBezTo>
                    <a:pt x="138" y="750"/>
                    <a:pt x="141" y="825"/>
                    <a:pt x="144" y="893"/>
                  </a:cubicBezTo>
                  <a:cubicBezTo>
                    <a:pt x="151" y="970"/>
                    <a:pt x="163" y="1046"/>
                    <a:pt x="181" y="1122"/>
                  </a:cubicBezTo>
                  <a:cubicBezTo>
                    <a:pt x="214" y="1276"/>
                    <a:pt x="255" y="1428"/>
                    <a:pt x="300" y="1578"/>
                  </a:cubicBezTo>
                  <a:lnTo>
                    <a:pt x="325" y="1664"/>
                  </a:lnTo>
                  <a:cubicBezTo>
                    <a:pt x="270" y="1755"/>
                    <a:pt x="219" y="1850"/>
                    <a:pt x="176" y="1948"/>
                  </a:cubicBezTo>
                  <a:cubicBezTo>
                    <a:pt x="137" y="2040"/>
                    <a:pt x="103" y="2135"/>
                    <a:pt x="73" y="2232"/>
                  </a:cubicBezTo>
                  <a:cubicBezTo>
                    <a:pt x="45" y="2319"/>
                    <a:pt x="24" y="2409"/>
                    <a:pt x="13" y="2501"/>
                  </a:cubicBezTo>
                  <a:cubicBezTo>
                    <a:pt x="0" y="2597"/>
                    <a:pt x="5" y="2696"/>
                    <a:pt x="29" y="2791"/>
                  </a:cubicBezTo>
                  <a:cubicBezTo>
                    <a:pt x="48" y="2873"/>
                    <a:pt x="83" y="2951"/>
                    <a:pt x="130" y="3019"/>
                  </a:cubicBezTo>
                  <a:cubicBezTo>
                    <a:pt x="182" y="3088"/>
                    <a:pt x="244" y="3147"/>
                    <a:pt x="327" y="3175"/>
                  </a:cubicBezTo>
                  <a:cubicBezTo>
                    <a:pt x="363" y="3188"/>
                    <a:pt x="401" y="3194"/>
                    <a:pt x="440" y="3194"/>
                  </a:cubicBezTo>
                  <a:cubicBezTo>
                    <a:pt x="475" y="3194"/>
                    <a:pt x="510" y="3188"/>
                    <a:pt x="545" y="3175"/>
                  </a:cubicBezTo>
                  <a:cubicBezTo>
                    <a:pt x="623" y="3148"/>
                    <a:pt x="686" y="3093"/>
                    <a:pt x="725" y="3020"/>
                  </a:cubicBezTo>
                  <a:cubicBezTo>
                    <a:pt x="744" y="2985"/>
                    <a:pt x="760" y="2947"/>
                    <a:pt x="770" y="2908"/>
                  </a:cubicBezTo>
                  <a:cubicBezTo>
                    <a:pt x="779" y="2867"/>
                    <a:pt x="784" y="2824"/>
                    <a:pt x="787" y="2783"/>
                  </a:cubicBezTo>
                  <a:cubicBezTo>
                    <a:pt x="795" y="2662"/>
                    <a:pt x="779" y="2542"/>
                    <a:pt x="768" y="2423"/>
                  </a:cubicBezTo>
                  <a:cubicBezTo>
                    <a:pt x="762" y="2358"/>
                    <a:pt x="746" y="2294"/>
                    <a:pt x="735" y="2229"/>
                  </a:cubicBezTo>
                  <a:cubicBezTo>
                    <a:pt x="729" y="2191"/>
                    <a:pt x="718" y="2151"/>
                    <a:pt x="708" y="2115"/>
                  </a:cubicBezTo>
                  <a:cubicBezTo>
                    <a:pt x="700" y="2080"/>
                    <a:pt x="691" y="2043"/>
                    <a:pt x="683" y="2005"/>
                  </a:cubicBezTo>
                  <a:cubicBezTo>
                    <a:pt x="665" y="1933"/>
                    <a:pt x="643" y="1860"/>
                    <a:pt x="623" y="1787"/>
                  </a:cubicBezTo>
                  <a:cubicBezTo>
                    <a:pt x="615" y="1755"/>
                    <a:pt x="605" y="1722"/>
                    <a:pt x="596" y="1690"/>
                  </a:cubicBezTo>
                  <a:cubicBezTo>
                    <a:pt x="608" y="1672"/>
                    <a:pt x="619" y="1654"/>
                    <a:pt x="631" y="1637"/>
                  </a:cubicBezTo>
                  <a:lnTo>
                    <a:pt x="631" y="1637"/>
                  </a:lnTo>
                  <a:cubicBezTo>
                    <a:pt x="630" y="1639"/>
                    <a:pt x="629" y="1641"/>
                    <a:pt x="627" y="1643"/>
                  </a:cubicBezTo>
                  <a:lnTo>
                    <a:pt x="627" y="1643"/>
                  </a:lnTo>
                  <a:cubicBezTo>
                    <a:pt x="729" y="1489"/>
                    <a:pt x="838" y="1337"/>
                    <a:pt x="953" y="1192"/>
                  </a:cubicBezTo>
                  <a:cubicBezTo>
                    <a:pt x="1044" y="1079"/>
                    <a:pt x="1137" y="969"/>
                    <a:pt x="1227" y="856"/>
                  </a:cubicBezTo>
                  <a:cubicBezTo>
                    <a:pt x="1322" y="739"/>
                    <a:pt x="1422" y="624"/>
                    <a:pt x="1503" y="497"/>
                  </a:cubicBezTo>
                  <a:cubicBezTo>
                    <a:pt x="1549" y="426"/>
                    <a:pt x="1591" y="340"/>
                    <a:pt x="1575" y="253"/>
                  </a:cubicBezTo>
                  <a:cubicBezTo>
                    <a:pt x="1561" y="182"/>
                    <a:pt x="1534" y="106"/>
                    <a:pt x="1473" y="60"/>
                  </a:cubicBezTo>
                  <a:cubicBezTo>
                    <a:pt x="1439" y="35"/>
                    <a:pt x="1401" y="16"/>
                    <a:pt x="1360" y="8"/>
                  </a:cubicBezTo>
                  <a:cubicBezTo>
                    <a:pt x="1336" y="3"/>
                    <a:pt x="1313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7" name="Google Shape;9487;p18"/>
            <p:cNvSpPr/>
            <p:nvPr/>
          </p:nvSpPr>
          <p:spPr>
            <a:xfrm>
              <a:off x="3408700" y="3766650"/>
              <a:ext cx="54325" cy="68275"/>
            </a:xfrm>
            <a:custGeom>
              <a:avLst/>
              <a:gdLst/>
              <a:ahLst/>
              <a:cxnLst/>
              <a:rect l="l" t="t" r="r" b="b"/>
              <a:pathLst>
                <a:path w="2173" h="2731" extrusionOk="0">
                  <a:moveTo>
                    <a:pt x="1566" y="983"/>
                  </a:moveTo>
                  <a:cubicBezTo>
                    <a:pt x="1566" y="986"/>
                    <a:pt x="1568" y="989"/>
                    <a:pt x="1569" y="990"/>
                  </a:cubicBezTo>
                  <a:lnTo>
                    <a:pt x="1569" y="990"/>
                  </a:lnTo>
                  <a:cubicBezTo>
                    <a:pt x="1568" y="988"/>
                    <a:pt x="1567" y="985"/>
                    <a:pt x="1566" y="983"/>
                  </a:cubicBezTo>
                  <a:close/>
                  <a:moveTo>
                    <a:pt x="716" y="1672"/>
                  </a:moveTo>
                  <a:cubicBezTo>
                    <a:pt x="723" y="1784"/>
                    <a:pt x="727" y="1895"/>
                    <a:pt x="734" y="2006"/>
                  </a:cubicBezTo>
                  <a:cubicBezTo>
                    <a:pt x="740" y="2140"/>
                    <a:pt x="748" y="2276"/>
                    <a:pt x="745" y="2411"/>
                  </a:cubicBezTo>
                  <a:lnTo>
                    <a:pt x="746" y="2394"/>
                  </a:lnTo>
                  <a:lnTo>
                    <a:pt x="746" y="2394"/>
                  </a:lnTo>
                  <a:cubicBezTo>
                    <a:pt x="746" y="2406"/>
                    <a:pt x="745" y="2420"/>
                    <a:pt x="743" y="2435"/>
                  </a:cubicBezTo>
                  <a:lnTo>
                    <a:pt x="742" y="2438"/>
                  </a:lnTo>
                  <a:lnTo>
                    <a:pt x="739" y="2441"/>
                  </a:lnTo>
                  <a:lnTo>
                    <a:pt x="737" y="2443"/>
                  </a:lnTo>
                  <a:lnTo>
                    <a:pt x="731" y="2446"/>
                  </a:lnTo>
                  <a:lnTo>
                    <a:pt x="723" y="2449"/>
                  </a:lnTo>
                  <a:lnTo>
                    <a:pt x="707" y="2454"/>
                  </a:lnTo>
                  <a:cubicBezTo>
                    <a:pt x="689" y="2457"/>
                    <a:pt x="674" y="2458"/>
                    <a:pt x="656" y="2460"/>
                  </a:cubicBezTo>
                  <a:cubicBezTo>
                    <a:pt x="639" y="2462"/>
                    <a:pt x="623" y="2462"/>
                    <a:pt x="606" y="2462"/>
                  </a:cubicBezTo>
                  <a:cubicBezTo>
                    <a:pt x="593" y="2462"/>
                    <a:pt x="582" y="2460"/>
                    <a:pt x="571" y="2458"/>
                  </a:cubicBezTo>
                  <a:lnTo>
                    <a:pt x="571" y="2458"/>
                  </a:lnTo>
                  <a:lnTo>
                    <a:pt x="582" y="2460"/>
                  </a:lnTo>
                  <a:cubicBezTo>
                    <a:pt x="577" y="2460"/>
                    <a:pt x="572" y="2458"/>
                    <a:pt x="568" y="2458"/>
                  </a:cubicBezTo>
                  <a:cubicBezTo>
                    <a:pt x="558" y="2455"/>
                    <a:pt x="549" y="2454"/>
                    <a:pt x="539" y="2451"/>
                  </a:cubicBezTo>
                  <a:lnTo>
                    <a:pt x="528" y="2446"/>
                  </a:lnTo>
                  <a:cubicBezTo>
                    <a:pt x="517" y="2441"/>
                    <a:pt x="507" y="2435"/>
                    <a:pt x="498" y="2428"/>
                  </a:cubicBezTo>
                  <a:cubicBezTo>
                    <a:pt x="482" y="2417"/>
                    <a:pt x="466" y="2406"/>
                    <a:pt x="452" y="2395"/>
                  </a:cubicBezTo>
                  <a:cubicBezTo>
                    <a:pt x="447" y="2390"/>
                    <a:pt x="443" y="2385"/>
                    <a:pt x="438" y="2380"/>
                  </a:cubicBezTo>
                  <a:lnTo>
                    <a:pt x="438" y="2380"/>
                  </a:lnTo>
                  <a:cubicBezTo>
                    <a:pt x="438" y="2380"/>
                    <a:pt x="438" y="2381"/>
                    <a:pt x="438" y="2381"/>
                  </a:cubicBezTo>
                  <a:lnTo>
                    <a:pt x="437" y="2380"/>
                  </a:lnTo>
                  <a:lnTo>
                    <a:pt x="437" y="2380"/>
                  </a:lnTo>
                  <a:cubicBezTo>
                    <a:pt x="437" y="2380"/>
                    <a:pt x="437" y="2380"/>
                    <a:pt x="438" y="2380"/>
                  </a:cubicBezTo>
                  <a:lnTo>
                    <a:pt x="438" y="2380"/>
                  </a:lnTo>
                  <a:cubicBezTo>
                    <a:pt x="437" y="2380"/>
                    <a:pt x="437" y="2380"/>
                    <a:pt x="437" y="2379"/>
                  </a:cubicBezTo>
                  <a:lnTo>
                    <a:pt x="437" y="2379"/>
                  </a:lnTo>
                  <a:lnTo>
                    <a:pt x="437" y="2380"/>
                  </a:lnTo>
                  <a:lnTo>
                    <a:pt x="437" y="2380"/>
                  </a:lnTo>
                  <a:cubicBezTo>
                    <a:pt x="437" y="2379"/>
                    <a:pt x="436" y="2379"/>
                    <a:pt x="436" y="2379"/>
                  </a:cubicBezTo>
                  <a:lnTo>
                    <a:pt x="436" y="2379"/>
                  </a:lnTo>
                  <a:cubicBezTo>
                    <a:pt x="436" y="2379"/>
                    <a:pt x="436" y="2379"/>
                    <a:pt x="437" y="2379"/>
                  </a:cubicBezTo>
                  <a:lnTo>
                    <a:pt x="437" y="2379"/>
                  </a:lnTo>
                  <a:lnTo>
                    <a:pt x="435" y="2376"/>
                  </a:lnTo>
                  <a:cubicBezTo>
                    <a:pt x="428" y="2368"/>
                    <a:pt x="423" y="2360"/>
                    <a:pt x="419" y="2352"/>
                  </a:cubicBezTo>
                  <a:cubicBezTo>
                    <a:pt x="417" y="2348"/>
                    <a:pt x="414" y="2341"/>
                    <a:pt x="412" y="2337"/>
                  </a:cubicBezTo>
                  <a:cubicBezTo>
                    <a:pt x="411" y="2330"/>
                    <a:pt x="409" y="2325"/>
                    <a:pt x="408" y="2319"/>
                  </a:cubicBezTo>
                  <a:cubicBezTo>
                    <a:pt x="406" y="2310"/>
                    <a:pt x="405" y="2300"/>
                    <a:pt x="403" y="2291"/>
                  </a:cubicBezTo>
                  <a:cubicBezTo>
                    <a:pt x="403" y="2275"/>
                    <a:pt x="401" y="2259"/>
                    <a:pt x="403" y="2242"/>
                  </a:cubicBezTo>
                  <a:cubicBezTo>
                    <a:pt x="405" y="2226"/>
                    <a:pt x="406" y="2208"/>
                    <a:pt x="409" y="2191"/>
                  </a:cubicBezTo>
                  <a:cubicBezTo>
                    <a:pt x="416" y="2167"/>
                    <a:pt x="422" y="2145"/>
                    <a:pt x="428" y="2121"/>
                  </a:cubicBezTo>
                  <a:cubicBezTo>
                    <a:pt x="441" y="2086"/>
                    <a:pt x="454" y="2053"/>
                    <a:pt x="469" y="2020"/>
                  </a:cubicBezTo>
                  <a:cubicBezTo>
                    <a:pt x="492" y="1976"/>
                    <a:pt x="515" y="1933"/>
                    <a:pt x="542" y="1892"/>
                  </a:cubicBezTo>
                  <a:cubicBezTo>
                    <a:pt x="585" y="1830"/>
                    <a:pt x="629" y="1771"/>
                    <a:pt x="678" y="1714"/>
                  </a:cubicBezTo>
                  <a:lnTo>
                    <a:pt x="678" y="1714"/>
                  </a:lnTo>
                  <a:lnTo>
                    <a:pt x="667" y="1727"/>
                  </a:lnTo>
                  <a:cubicBezTo>
                    <a:pt x="683" y="1708"/>
                    <a:pt x="701" y="1691"/>
                    <a:pt x="716" y="1672"/>
                  </a:cubicBezTo>
                  <a:close/>
                  <a:moveTo>
                    <a:pt x="894" y="0"/>
                  </a:moveTo>
                  <a:cubicBezTo>
                    <a:pt x="870" y="0"/>
                    <a:pt x="846" y="6"/>
                    <a:pt x="824" y="19"/>
                  </a:cubicBezTo>
                  <a:cubicBezTo>
                    <a:pt x="795" y="35"/>
                    <a:pt x="772" y="59"/>
                    <a:pt x="756" y="87"/>
                  </a:cubicBezTo>
                  <a:cubicBezTo>
                    <a:pt x="746" y="105"/>
                    <a:pt x="739" y="122"/>
                    <a:pt x="729" y="138"/>
                  </a:cubicBezTo>
                  <a:cubicBezTo>
                    <a:pt x="713" y="166"/>
                    <a:pt x="697" y="195"/>
                    <a:pt x="680" y="223"/>
                  </a:cubicBezTo>
                  <a:cubicBezTo>
                    <a:pt x="653" y="271"/>
                    <a:pt x="625" y="318"/>
                    <a:pt x="594" y="364"/>
                  </a:cubicBezTo>
                  <a:lnTo>
                    <a:pt x="571" y="397"/>
                  </a:lnTo>
                  <a:lnTo>
                    <a:pt x="580" y="385"/>
                  </a:lnTo>
                  <a:lnTo>
                    <a:pt x="580" y="385"/>
                  </a:lnTo>
                  <a:cubicBezTo>
                    <a:pt x="568" y="404"/>
                    <a:pt x="555" y="424"/>
                    <a:pt x="541" y="443"/>
                  </a:cubicBezTo>
                  <a:lnTo>
                    <a:pt x="542" y="442"/>
                  </a:lnTo>
                  <a:lnTo>
                    <a:pt x="542" y="442"/>
                  </a:lnTo>
                  <a:cubicBezTo>
                    <a:pt x="451" y="573"/>
                    <a:pt x="357" y="703"/>
                    <a:pt x="265" y="834"/>
                  </a:cubicBezTo>
                  <a:cubicBezTo>
                    <a:pt x="192" y="937"/>
                    <a:pt x="129" y="1048"/>
                    <a:pt x="77" y="1164"/>
                  </a:cubicBezTo>
                  <a:cubicBezTo>
                    <a:pt x="36" y="1257"/>
                    <a:pt x="1" y="1355"/>
                    <a:pt x="17" y="1458"/>
                  </a:cubicBezTo>
                  <a:cubicBezTo>
                    <a:pt x="25" y="1499"/>
                    <a:pt x="42" y="1537"/>
                    <a:pt x="70" y="1569"/>
                  </a:cubicBezTo>
                  <a:cubicBezTo>
                    <a:pt x="99" y="1597"/>
                    <a:pt x="134" y="1619"/>
                    <a:pt x="172" y="1634"/>
                  </a:cubicBezTo>
                  <a:cubicBezTo>
                    <a:pt x="189" y="1639"/>
                    <a:pt x="205" y="1642"/>
                    <a:pt x="220" y="1642"/>
                  </a:cubicBezTo>
                  <a:cubicBezTo>
                    <a:pt x="350" y="1642"/>
                    <a:pt x="414" y="1454"/>
                    <a:pt x="283" y="1382"/>
                  </a:cubicBezTo>
                  <a:cubicBezTo>
                    <a:pt x="283" y="1380"/>
                    <a:pt x="283" y="1378"/>
                    <a:pt x="284" y="1376"/>
                  </a:cubicBezTo>
                  <a:lnTo>
                    <a:pt x="284" y="1376"/>
                  </a:lnTo>
                  <a:cubicBezTo>
                    <a:pt x="283" y="1378"/>
                    <a:pt x="283" y="1379"/>
                    <a:pt x="283" y="1380"/>
                  </a:cubicBezTo>
                  <a:cubicBezTo>
                    <a:pt x="283" y="1379"/>
                    <a:pt x="283" y="1377"/>
                    <a:pt x="284" y="1375"/>
                  </a:cubicBezTo>
                  <a:lnTo>
                    <a:pt x="284" y="1375"/>
                  </a:lnTo>
                  <a:cubicBezTo>
                    <a:pt x="284" y="1376"/>
                    <a:pt x="284" y="1376"/>
                    <a:pt x="284" y="1376"/>
                  </a:cubicBezTo>
                  <a:lnTo>
                    <a:pt x="284" y="1376"/>
                  </a:lnTo>
                  <a:cubicBezTo>
                    <a:pt x="284" y="1374"/>
                    <a:pt x="285" y="1372"/>
                    <a:pt x="285" y="1370"/>
                  </a:cubicBezTo>
                  <a:lnTo>
                    <a:pt x="285" y="1370"/>
                  </a:lnTo>
                  <a:cubicBezTo>
                    <a:pt x="285" y="1372"/>
                    <a:pt x="284" y="1374"/>
                    <a:pt x="284" y="1375"/>
                  </a:cubicBezTo>
                  <a:lnTo>
                    <a:pt x="284" y="1375"/>
                  </a:lnTo>
                  <a:cubicBezTo>
                    <a:pt x="284" y="1371"/>
                    <a:pt x="285" y="1367"/>
                    <a:pt x="286" y="1363"/>
                  </a:cubicBezTo>
                  <a:lnTo>
                    <a:pt x="286" y="1363"/>
                  </a:lnTo>
                  <a:cubicBezTo>
                    <a:pt x="286" y="1366"/>
                    <a:pt x="286" y="1368"/>
                    <a:pt x="285" y="1370"/>
                  </a:cubicBezTo>
                  <a:lnTo>
                    <a:pt x="285" y="1370"/>
                  </a:lnTo>
                  <a:cubicBezTo>
                    <a:pt x="289" y="1353"/>
                    <a:pt x="295" y="1336"/>
                    <a:pt x="300" y="1319"/>
                  </a:cubicBezTo>
                  <a:cubicBezTo>
                    <a:pt x="316" y="1274"/>
                    <a:pt x="336" y="1232"/>
                    <a:pt x="355" y="1187"/>
                  </a:cubicBezTo>
                  <a:cubicBezTo>
                    <a:pt x="386" y="1126"/>
                    <a:pt x="420" y="1069"/>
                    <a:pt x="457" y="1010"/>
                  </a:cubicBezTo>
                  <a:cubicBezTo>
                    <a:pt x="544" y="880"/>
                    <a:pt x="634" y="754"/>
                    <a:pt x="724" y="625"/>
                  </a:cubicBezTo>
                  <a:lnTo>
                    <a:pt x="724" y="625"/>
                  </a:lnTo>
                  <a:cubicBezTo>
                    <a:pt x="723" y="643"/>
                    <a:pt x="721" y="659"/>
                    <a:pt x="721" y="676"/>
                  </a:cubicBezTo>
                  <a:cubicBezTo>
                    <a:pt x="716" y="744"/>
                    <a:pt x="712" y="814"/>
                    <a:pt x="710" y="883"/>
                  </a:cubicBezTo>
                  <a:cubicBezTo>
                    <a:pt x="708" y="961"/>
                    <a:pt x="704" y="1040"/>
                    <a:pt x="705" y="1119"/>
                  </a:cubicBezTo>
                  <a:cubicBezTo>
                    <a:pt x="707" y="1183"/>
                    <a:pt x="707" y="1247"/>
                    <a:pt x="708" y="1312"/>
                  </a:cubicBezTo>
                  <a:cubicBezTo>
                    <a:pt x="674" y="1346"/>
                    <a:pt x="639" y="1380"/>
                    <a:pt x="606" y="1415"/>
                  </a:cubicBezTo>
                  <a:cubicBezTo>
                    <a:pt x="499" y="1521"/>
                    <a:pt x="403" y="1635"/>
                    <a:pt x="319" y="1759"/>
                  </a:cubicBezTo>
                  <a:cubicBezTo>
                    <a:pt x="265" y="1836"/>
                    <a:pt x="222" y="1920"/>
                    <a:pt x="189" y="2009"/>
                  </a:cubicBezTo>
                  <a:cubicBezTo>
                    <a:pt x="162" y="2090"/>
                    <a:pt x="137" y="2172"/>
                    <a:pt x="139" y="2259"/>
                  </a:cubicBezTo>
                  <a:cubicBezTo>
                    <a:pt x="139" y="2341"/>
                    <a:pt x="153" y="2430"/>
                    <a:pt x="200" y="2500"/>
                  </a:cubicBezTo>
                  <a:cubicBezTo>
                    <a:pt x="245" y="2568"/>
                    <a:pt x="306" y="2625"/>
                    <a:pt x="378" y="2666"/>
                  </a:cubicBezTo>
                  <a:cubicBezTo>
                    <a:pt x="454" y="2709"/>
                    <a:pt x="539" y="2731"/>
                    <a:pt x="626" y="2731"/>
                  </a:cubicBezTo>
                  <a:lnTo>
                    <a:pt x="647" y="2731"/>
                  </a:lnTo>
                  <a:cubicBezTo>
                    <a:pt x="689" y="2731"/>
                    <a:pt x="734" y="2726"/>
                    <a:pt x="775" y="2716"/>
                  </a:cubicBezTo>
                  <a:cubicBezTo>
                    <a:pt x="811" y="2707"/>
                    <a:pt x="848" y="2691"/>
                    <a:pt x="881" y="2672"/>
                  </a:cubicBezTo>
                  <a:cubicBezTo>
                    <a:pt x="947" y="2633"/>
                    <a:pt x="993" y="2566"/>
                    <a:pt x="1008" y="2489"/>
                  </a:cubicBezTo>
                  <a:cubicBezTo>
                    <a:pt x="1016" y="2439"/>
                    <a:pt x="1017" y="2390"/>
                    <a:pt x="1012" y="2343"/>
                  </a:cubicBezTo>
                  <a:cubicBezTo>
                    <a:pt x="1009" y="2270"/>
                    <a:pt x="1003" y="2199"/>
                    <a:pt x="998" y="2129"/>
                  </a:cubicBezTo>
                  <a:cubicBezTo>
                    <a:pt x="987" y="1976"/>
                    <a:pt x="978" y="1825"/>
                    <a:pt x="970" y="1673"/>
                  </a:cubicBezTo>
                  <a:cubicBezTo>
                    <a:pt x="965" y="1591"/>
                    <a:pt x="962" y="1509"/>
                    <a:pt x="960" y="1426"/>
                  </a:cubicBezTo>
                  <a:lnTo>
                    <a:pt x="973" y="1414"/>
                  </a:lnTo>
                  <a:cubicBezTo>
                    <a:pt x="1069" y="1331"/>
                    <a:pt x="1166" y="1252"/>
                    <a:pt x="1264" y="1173"/>
                  </a:cubicBezTo>
                  <a:cubicBezTo>
                    <a:pt x="1359" y="1097"/>
                    <a:pt x="1456" y="1021"/>
                    <a:pt x="1554" y="948"/>
                  </a:cubicBezTo>
                  <a:cubicBezTo>
                    <a:pt x="1558" y="963"/>
                    <a:pt x="1565" y="977"/>
                    <a:pt x="1570" y="991"/>
                  </a:cubicBezTo>
                  <a:cubicBezTo>
                    <a:pt x="1569" y="991"/>
                    <a:pt x="1569" y="991"/>
                    <a:pt x="1569" y="990"/>
                  </a:cubicBezTo>
                  <a:lnTo>
                    <a:pt x="1569" y="990"/>
                  </a:lnTo>
                  <a:cubicBezTo>
                    <a:pt x="1607" y="1100"/>
                    <a:pt x="1634" y="1215"/>
                    <a:pt x="1663" y="1327"/>
                  </a:cubicBezTo>
                  <a:cubicBezTo>
                    <a:pt x="1687" y="1425"/>
                    <a:pt x="1712" y="1521"/>
                    <a:pt x="1739" y="1619"/>
                  </a:cubicBezTo>
                  <a:cubicBezTo>
                    <a:pt x="1760" y="1700"/>
                    <a:pt x="1780" y="1783"/>
                    <a:pt x="1804" y="1862"/>
                  </a:cubicBezTo>
                  <a:cubicBezTo>
                    <a:pt x="1815" y="1906"/>
                    <a:pt x="1828" y="1950"/>
                    <a:pt x="1842" y="1995"/>
                  </a:cubicBezTo>
                  <a:cubicBezTo>
                    <a:pt x="1847" y="2014"/>
                    <a:pt x="1853" y="2031"/>
                    <a:pt x="1858" y="2048"/>
                  </a:cubicBezTo>
                  <a:cubicBezTo>
                    <a:pt x="1864" y="2075"/>
                    <a:pt x="1874" y="2099"/>
                    <a:pt x="1886" y="2123"/>
                  </a:cubicBezTo>
                  <a:cubicBezTo>
                    <a:pt x="1897" y="2142"/>
                    <a:pt x="1912" y="2159"/>
                    <a:pt x="1927" y="2175"/>
                  </a:cubicBezTo>
                  <a:cubicBezTo>
                    <a:pt x="1952" y="2202"/>
                    <a:pt x="1986" y="2215"/>
                    <a:pt x="2021" y="2215"/>
                  </a:cubicBezTo>
                  <a:cubicBezTo>
                    <a:pt x="2057" y="2215"/>
                    <a:pt x="2094" y="2200"/>
                    <a:pt x="2120" y="2174"/>
                  </a:cubicBezTo>
                  <a:cubicBezTo>
                    <a:pt x="2173" y="2120"/>
                    <a:pt x="2173" y="2036"/>
                    <a:pt x="2120" y="1982"/>
                  </a:cubicBezTo>
                  <a:cubicBezTo>
                    <a:pt x="2117" y="1968"/>
                    <a:pt x="2111" y="1953"/>
                    <a:pt x="2106" y="1941"/>
                  </a:cubicBezTo>
                  <a:lnTo>
                    <a:pt x="2106" y="1941"/>
                  </a:lnTo>
                  <a:lnTo>
                    <a:pt x="2108" y="1944"/>
                  </a:lnTo>
                  <a:lnTo>
                    <a:pt x="2105" y="1934"/>
                  </a:lnTo>
                  <a:cubicBezTo>
                    <a:pt x="2105" y="1933"/>
                    <a:pt x="2103" y="1930"/>
                    <a:pt x="2103" y="1928"/>
                  </a:cubicBezTo>
                  <a:lnTo>
                    <a:pt x="2103" y="1930"/>
                  </a:lnTo>
                  <a:lnTo>
                    <a:pt x="2095" y="1908"/>
                  </a:lnTo>
                  <a:lnTo>
                    <a:pt x="2095" y="1908"/>
                  </a:lnTo>
                  <a:cubicBezTo>
                    <a:pt x="2097" y="1914"/>
                    <a:pt x="2098" y="1919"/>
                    <a:pt x="2100" y="1925"/>
                  </a:cubicBezTo>
                  <a:cubicBezTo>
                    <a:pt x="2025" y="1703"/>
                    <a:pt x="1970" y="1475"/>
                    <a:pt x="1915" y="1249"/>
                  </a:cubicBezTo>
                  <a:cubicBezTo>
                    <a:pt x="1900" y="1190"/>
                    <a:pt x="1885" y="1133"/>
                    <a:pt x="1870" y="1073"/>
                  </a:cubicBezTo>
                  <a:cubicBezTo>
                    <a:pt x="1856" y="1020"/>
                    <a:pt x="1842" y="964"/>
                    <a:pt x="1823" y="910"/>
                  </a:cubicBezTo>
                  <a:cubicBezTo>
                    <a:pt x="1805" y="849"/>
                    <a:pt x="1777" y="790"/>
                    <a:pt x="1741" y="738"/>
                  </a:cubicBezTo>
                  <a:cubicBezTo>
                    <a:pt x="1702" y="687"/>
                    <a:pt x="1641" y="657"/>
                    <a:pt x="1576" y="657"/>
                  </a:cubicBezTo>
                  <a:cubicBezTo>
                    <a:pt x="1574" y="657"/>
                    <a:pt x="1573" y="657"/>
                    <a:pt x="1571" y="657"/>
                  </a:cubicBezTo>
                  <a:cubicBezTo>
                    <a:pt x="1513" y="662"/>
                    <a:pt x="1457" y="684"/>
                    <a:pt x="1413" y="722"/>
                  </a:cubicBezTo>
                  <a:cubicBezTo>
                    <a:pt x="1361" y="765"/>
                    <a:pt x="1308" y="807"/>
                    <a:pt x="1256" y="850"/>
                  </a:cubicBezTo>
                  <a:cubicBezTo>
                    <a:pt x="1158" y="931"/>
                    <a:pt x="1058" y="1010"/>
                    <a:pt x="960" y="1091"/>
                  </a:cubicBezTo>
                  <a:cubicBezTo>
                    <a:pt x="962" y="1002"/>
                    <a:pt x="965" y="915"/>
                    <a:pt x="968" y="826"/>
                  </a:cubicBezTo>
                  <a:lnTo>
                    <a:pt x="968" y="844"/>
                  </a:lnTo>
                  <a:cubicBezTo>
                    <a:pt x="974" y="736"/>
                    <a:pt x="984" y="630"/>
                    <a:pt x="997" y="526"/>
                  </a:cubicBezTo>
                  <a:cubicBezTo>
                    <a:pt x="1001" y="473"/>
                    <a:pt x="1008" y="421"/>
                    <a:pt x="1014" y="369"/>
                  </a:cubicBezTo>
                  <a:cubicBezTo>
                    <a:pt x="1023" y="287"/>
                    <a:pt x="1042" y="200"/>
                    <a:pt x="1031" y="117"/>
                  </a:cubicBezTo>
                  <a:cubicBezTo>
                    <a:pt x="1020" y="46"/>
                    <a:pt x="958" y="0"/>
                    <a:pt x="8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8" name="Google Shape;9488;p18"/>
            <p:cNvSpPr/>
            <p:nvPr/>
          </p:nvSpPr>
          <p:spPr>
            <a:xfrm>
              <a:off x="3442575" y="3755375"/>
              <a:ext cx="8550" cy="7300"/>
            </a:xfrm>
            <a:custGeom>
              <a:avLst/>
              <a:gdLst/>
              <a:ahLst/>
              <a:cxnLst/>
              <a:rect l="l" t="t" r="r" b="b"/>
              <a:pathLst>
                <a:path w="342" h="292" extrusionOk="0">
                  <a:moveTo>
                    <a:pt x="149" y="1"/>
                  </a:moveTo>
                  <a:cubicBezTo>
                    <a:pt x="73" y="1"/>
                    <a:pt x="0" y="61"/>
                    <a:pt x="2" y="149"/>
                  </a:cubicBezTo>
                  <a:cubicBezTo>
                    <a:pt x="4" y="228"/>
                    <a:pt x="69" y="291"/>
                    <a:pt x="147" y="291"/>
                  </a:cubicBezTo>
                  <a:cubicBezTo>
                    <a:pt x="148" y="291"/>
                    <a:pt x="149" y="291"/>
                    <a:pt x="150" y="291"/>
                  </a:cubicBezTo>
                  <a:cubicBezTo>
                    <a:pt x="279" y="290"/>
                    <a:pt x="341" y="131"/>
                    <a:pt x="248" y="41"/>
                  </a:cubicBezTo>
                  <a:cubicBezTo>
                    <a:pt x="219" y="13"/>
                    <a:pt x="18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89" name="Google Shape;9489;p18"/>
            <p:cNvSpPr/>
            <p:nvPr/>
          </p:nvSpPr>
          <p:spPr>
            <a:xfrm>
              <a:off x="3463125" y="3770000"/>
              <a:ext cx="38925" cy="44975"/>
            </a:xfrm>
            <a:custGeom>
              <a:avLst/>
              <a:gdLst/>
              <a:ahLst/>
              <a:cxnLst/>
              <a:rect l="l" t="t" r="r" b="b"/>
              <a:pathLst>
                <a:path w="1557" h="1799" extrusionOk="0">
                  <a:moveTo>
                    <a:pt x="1105" y="1"/>
                  </a:moveTo>
                  <a:cubicBezTo>
                    <a:pt x="1083" y="1"/>
                    <a:pt x="1061" y="4"/>
                    <a:pt x="1040" y="10"/>
                  </a:cubicBezTo>
                  <a:cubicBezTo>
                    <a:pt x="1002" y="20"/>
                    <a:pt x="966" y="35"/>
                    <a:pt x="936" y="59"/>
                  </a:cubicBezTo>
                  <a:cubicBezTo>
                    <a:pt x="906" y="85"/>
                    <a:pt x="879" y="111"/>
                    <a:pt x="854" y="141"/>
                  </a:cubicBezTo>
                  <a:cubicBezTo>
                    <a:pt x="794" y="216"/>
                    <a:pt x="740" y="295"/>
                    <a:pt x="692" y="379"/>
                  </a:cubicBezTo>
                  <a:cubicBezTo>
                    <a:pt x="619" y="501"/>
                    <a:pt x="547" y="623"/>
                    <a:pt x="485" y="751"/>
                  </a:cubicBezTo>
                  <a:cubicBezTo>
                    <a:pt x="444" y="841"/>
                    <a:pt x="398" y="930"/>
                    <a:pt x="361" y="1022"/>
                  </a:cubicBezTo>
                  <a:lnTo>
                    <a:pt x="350" y="1049"/>
                  </a:lnTo>
                  <a:lnTo>
                    <a:pt x="346" y="1012"/>
                  </a:lnTo>
                  <a:cubicBezTo>
                    <a:pt x="319" y="852"/>
                    <a:pt x="290" y="692"/>
                    <a:pt x="273" y="531"/>
                  </a:cubicBezTo>
                  <a:cubicBezTo>
                    <a:pt x="271" y="510"/>
                    <a:pt x="270" y="488"/>
                    <a:pt x="270" y="468"/>
                  </a:cubicBezTo>
                  <a:cubicBezTo>
                    <a:pt x="295" y="439"/>
                    <a:pt x="306" y="400"/>
                    <a:pt x="300" y="362"/>
                  </a:cubicBezTo>
                  <a:cubicBezTo>
                    <a:pt x="296" y="319"/>
                    <a:pt x="281" y="278"/>
                    <a:pt x="257" y="243"/>
                  </a:cubicBezTo>
                  <a:cubicBezTo>
                    <a:pt x="230" y="209"/>
                    <a:pt x="190" y="190"/>
                    <a:pt x="149" y="190"/>
                  </a:cubicBezTo>
                  <a:cubicBezTo>
                    <a:pt x="137" y="190"/>
                    <a:pt x="125" y="192"/>
                    <a:pt x="113" y="195"/>
                  </a:cubicBezTo>
                  <a:cubicBezTo>
                    <a:pt x="67" y="210"/>
                    <a:pt x="32" y="246"/>
                    <a:pt x="19" y="292"/>
                  </a:cubicBezTo>
                  <a:cubicBezTo>
                    <a:pt x="4" y="352"/>
                    <a:pt x="0" y="414"/>
                    <a:pt x="7" y="476"/>
                  </a:cubicBezTo>
                  <a:cubicBezTo>
                    <a:pt x="12" y="525"/>
                    <a:pt x="16" y="574"/>
                    <a:pt x="23" y="623"/>
                  </a:cubicBezTo>
                  <a:cubicBezTo>
                    <a:pt x="35" y="710"/>
                    <a:pt x="50" y="797"/>
                    <a:pt x="65" y="884"/>
                  </a:cubicBezTo>
                  <a:cubicBezTo>
                    <a:pt x="95" y="1060"/>
                    <a:pt x="127" y="1234"/>
                    <a:pt x="144" y="1411"/>
                  </a:cubicBezTo>
                  <a:cubicBezTo>
                    <a:pt x="149" y="1479"/>
                    <a:pt x="151" y="1546"/>
                    <a:pt x="151" y="1612"/>
                  </a:cubicBezTo>
                  <a:cubicBezTo>
                    <a:pt x="148" y="1639"/>
                    <a:pt x="149" y="1666"/>
                    <a:pt x="156" y="1693"/>
                  </a:cubicBezTo>
                  <a:cubicBezTo>
                    <a:pt x="162" y="1712"/>
                    <a:pt x="171" y="1731"/>
                    <a:pt x="186" y="1747"/>
                  </a:cubicBezTo>
                  <a:cubicBezTo>
                    <a:pt x="211" y="1780"/>
                    <a:pt x="251" y="1799"/>
                    <a:pt x="292" y="1799"/>
                  </a:cubicBezTo>
                  <a:cubicBezTo>
                    <a:pt x="293" y="1799"/>
                    <a:pt x="294" y="1799"/>
                    <a:pt x="296" y="1799"/>
                  </a:cubicBezTo>
                  <a:cubicBezTo>
                    <a:pt x="349" y="1799"/>
                    <a:pt x="397" y="1766"/>
                    <a:pt x="415" y="1717"/>
                  </a:cubicBezTo>
                  <a:cubicBezTo>
                    <a:pt x="469" y="1569"/>
                    <a:pt x="498" y="1416"/>
                    <a:pt x="545" y="1267"/>
                  </a:cubicBezTo>
                  <a:lnTo>
                    <a:pt x="545" y="1267"/>
                  </a:lnTo>
                  <a:lnTo>
                    <a:pt x="542" y="1275"/>
                  </a:lnTo>
                  <a:cubicBezTo>
                    <a:pt x="543" y="1270"/>
                    <a:pt x="545" y="1265"/>
                    <a:pt x="547" y="1262"/>
                  </a:cubicBezTo>
                  <a:lnTo>
                    <a:pt x="547" y="1261"/>
                  </a:lnTo>
                  <a:cubicBezTo>
                    <a:pt x="580" y="1166"/>
                    <a:pt x="616" y="1071"/>
                    <a:pt x="657" y="980"/>
                  </a:cubicBezTo>
                  <a:cubicBezTo>
                    <a:pt x="683" y="925"/>
                    <a:pt x="708" y="870"/>
                    <a:pt x="733" y="814"/>
                  </a:cubicBezTo>
                  <a:cubicBezTo>
                    <a:pt x="763" y="757"/>
                    <a:pt x="795" y="699"/>
                    <a:pt x="827" y="642"/>
                  </a:cubicBezTo>
                  <a:cubicBezTo>
                    <a:pt x="854" y="591"/>
                    <a:pt x="884" y="545"/>
                    <a:pt x="912" y="496"/>
                  </a:cubicBezTo>
                  <a:cubicBezTo>
                    <a:pt x="953" y="434"/>
                    <a:pt x="996" y="374"/>
                    <a:pt x="1042" y="316"/>
                  </a:cubicBezTo>
                  <a:cubicBezTo>
                    <a:pt x="1053" y="305"/>
                    <a:pt x="1063" y="293"/>
                    <a:pt x="1075" y="282"/>
                  </a:cubicBezTo>
                  <a:lnTo>
                    <a:pt x="1075" y="282"/>
                  </a:lnTo>
                  <a:lnTo>
                    <a:pt x="1063" y="293"/>
                  </a:lnTo>
                  <a:cubicBezTo>
                    <a:pt x="1071" y="286"/>
                    <a:pt x="1078" y="278"/>
                    <a:pt x="1088" y="271"/>
                  </a:cubicBezTo>
                  <a:lnTo>
                    <a:pt x="1093" y="268"/>
                  </a:lnTo>
                  <a:lnTo>
                    <a:pt x="1097" y="267"/>
                  </a:lnTo>
                  <a:lnTo>
                    <a:pt x="1102" y="265"/>
                  </a:lnTo>
                  <a:lnTo>
                    <a:pt x="1112" y="265"/>
                  </a:lnTo>
                  <a:lnTo>
                    <a:pt x="1116" y="267"/>
                  </a:lnTo>
                  <a:lnTo>
                    <a:pt x="1123" y="268"/>
                  </a:lnTo>
                  <a:lnTo>
                    <a:pt x="1128" y="271"/>
                  </a:lnTo>
                  <a:cubicBezTo>
                    <a:pt x="1134" y="276"/>
                    <a:pt x="1139" y="281"/>
                    <a:pt x="1145" y="284"/>
                  </a:cubicBezTo>
                  <a:cubicBezTo>
                    <a:pt x="1148" y="289"/>
                    <a:pt x="1153" y="293"/>
                    <a:pt x="1158" y="298"/>
                  </a:cubicBezTo>
                  <a:cubicBezTo>
                    <a:pt x="1164" y="305"/>
                    <a:pt x="1169" y="312"/>
                    <a:pt x="1175" y="320"/>
                  </a:cubicBezTo>
                  <a:cubicBezTo>
                    <a:pt x="1185" y="335"/>
                    <a:pt x="1194" y="347"/>
                    <a:pt x="1202" y="366"/>
                  </a:cubicBezTo>
                  <a:cubicBezTo>
                    <a:pt x="1211" y="385"/>
                    <a:pt x="1219" y="403"/>
                    <a:pt x="1227" y="423"/>
                  </a:cubicBezTo>
                  <a:cubicBezTo>
                    <a:pt x="1240" y="463"/>
                    <a:pt x="1253" y="504"/>
                    <a:pt x="1262" y="544"/>
                  </a:cubicBezTo>
                  <a:cubicBezTo>
                    <a:pt x="1273" y="601"/>
                    <a:pt x="1281" y="656"/>
                    <a:pt x="1287" y="713"/>
                  </a:cubicBezTo>
                  <a:cubicBezTo>
                    <a:pt x="1295" y="838"/>
                    <a:pt x="1297" y="965"/>
                    <a:pt x="1292" y="1090"/>
                  </a:cubicBezTo>
                  <a:cubicBezTo>
                    <a:pt x="1283" y="1220"/>
                    <a:pt x="1270" y="1348"/>
                    <a:pt x="1249" y="1478"/>
                  </a:cubicBezTo>
                  <a:cubicBezTo>
                    <a:pt x="1237" y="1530"/>
                    <a:pt x="1229" y="1582"/>
                    <a:pt x="1224" y="1636"/>
                  </a:cubicBezTo>
                  <a:cubicBezTo>
                    <a:pt x="1219" y="1679"/>
                    <a:pt x="1234" y="1720"/>
                    <a:pt x="1264" y="1748"/>
                  </a:cubicBezTo>
                  <a:cubicBezTo>
                    <a:pt x="1288" y="1774"/>
                    <a:pt x="1320" y="1788"/>
                    <a:pt x="1356" y="1788"/>
                  </a:cubicBezTo>
                  <a:cubicBezTo>
                    <a:pt x="1358" y="1788"/>
                    <a:pt x="1360" y="1788"/>
                    <a:pt x="1362" y="1788"/>
                  </a:cubicBezTo>
                  <a:cubicBezTo>
                    <a:pt x="1436" y="1786"/>
                    <a:pt x="1495" y="1724"/>
                    <a:pt x="1495" y="1650"/>
                  </a:cubicBezTo>
                  <a:cubicBezTo>
                    <a:pt x="1495" y="1649"/>
                    <a:pt x="1495" y="1647"/>
                    <a:pt x="1495" y="1645"/>
                  </a:cubicBezTo>
                  <a:cubicBezTo>
                    <a:pt x="1501" y="1585"/>
                    <a:pt x="1514" y="1527"/>
                    <a:pt x="1520" y="1465"/>
                  </a:cubicBezTo>
                  <a:cubicBezTo>
                    <a:pt x="1528" y="1402"/>
                    <a:pt x="1533" y="1340"/>
                    <a:pt x="1539" y="1277"/>
                  </a:cubicBezTo>
                  <a:cubicBezTo>
                    <a:pt x="1549" y="1155"/>
                    <a:pt x="1557" y="1031"/>
                    <a:pt x="1553" y="909"/>
                  </a:cubicBezTo>
                  <a:cubicBezTo>
                    <a:pt x="1553" y="770"/>
                    <a:pt x="1542" y="632"/>
                    <a:pt x="1519" y="496"/>
                  </a:cubicBezTo>
                  <a:cubicBezTo>
                    <a:pt x="1485" y="331"/>
                    <a:pt x="1419" y="151"/>
                    <a:pt x="1273" y="53"/>
                  </a:cubicBezTo>
                  <a:cubicBezTo>
                    <a:pt x="1226" y="22"/>
                    <a:pt x="1164" y="1"/>
                    <a:pt x="1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0" name="Google Shape;9490;p18"/>
            <p:cNvSpPr/>
            <p:nvPr/>
          </p:nvSpPr>
          <p:spPr>
            <a:xfrm>
              <a:off x="3520750" y="3758475"/>
              <a:ext cx="49650" cy="70675"/>
            </a:xfrm>
            <a:custGeom>
              <a:avLst/>
              <a:gdLst/>
              <a:ahLst/>
              <a:cxnLst/>
              <a:rect l="l" t="t" r="r" b="b"/>
              <a:pathLst>
                <a:path w="1986" h="2827" extrusionOk="0">
                  <a:moveTo>
                    <a:pt x="1051" y="780"/>
                  </a:moveTo>
                  <a:cubicBezTo>
                    <a:pt x="1051" y="782"/>
                    <a:pt x="1050" y="783"/>
                    <a:pt x="1050" y="785"/>
                  </a:cubicBezTo>
                  <a:lnTo>
                    <a:pt x="1050" y="785"/>
                  </a:lnTo>
                  <a:cubicBezTo>
                    <a:pt x="1050" y="784"/>
                    <a:pt x="1051" y="782"/>
                    <a:pt x="1051" y="780"/>
                  </a:cubicBezTo>
                  <a:close/>
                  <a:moveTo>
                    <a:pt x="1510" y="267"/>
                  </a:moveTo>
                  <a:cubicBezTo>
                    <a:pt x="1525" y="268"/>
                    <a:pt x="1541" y="270"/>
                    <a:pt x="1556" y="273"/>
                  </a:cubicBezTo>
                  <a:cubicBezTo>
                    <a:pt x="1571" y="276"/>
                    <a:pt x="1585" y="280"/>
                    <a:pt x="1599" y="284"/>
                  </a:cubicBezTo>
                  <a:cubicBezTo>
                    <a:pt x="1607" y="287"/>
                    <a:pt x="1615" y="291"/>
                    <a:pt x="1623" y="294"/>
                  </a:cubicBezTo>
                  <a:cubicBezTo>
                    <a:pt x="1635" y="300"/>
                    <a:pt x="1647" y="306"/>
                    <a:pt x="1659" y="314"/>
                  </a:cubicBezTo>
                  <a:cubicBezTo>
                    <a:pt x="1666" y="319"/>
                    <a:pt x="1672" y="324"/>
                    <a:pt x="1680" y="330"/>
                  </a:cubicBezTo>
                  <a:lnTo>
                    <a:pt x="1686" y="337"/>
                  </a:lnTo>
                  <a:lnTo>
                    <a:pt x="1680" y="332"/>
                  </a:lnTo>
                  <a:lnTo>
                    <a:pt x="1680" y="332"/>
                  </a:lnTo>
                  <a:cubicBezTo>
                    <a:pt x="1682" y="334"/>
                    <a:pt x="1685" y="337"/>
                    <a:pt x="1688" y="340"/>
                  </a:cubicBezTo>
                  <a:lnTo>
                    <a:pt x="1696" y="349"/>
                  </a:lnTo>
                  <a:cubicBezTo>
                    <a:pt x="1697" y="352"/>
                    <a:pt x="1699" y="354"/>
                    <a:pt x="1700" y="359"/>
                  </a:cubicBezTo>
                  <a:cubicBezTo>
                    <a:pt x="1702" y="362"/>
                    <a:pt x="1704" y="365"/>
                    <a:pt x="1705" y="368"/>
                  </a:cubicBezTo>
                  <a:cubicBezTo>
                    <a:pt x="1707" y="373"/>
                    <a:pt x="1708" y="376"/>
                    <a:pt x="1708" y="381"/>
                  </a:cubicBezTo>
                  <a:cubicBezTo>
                    <a:pt x="1710" y="392"/>
                    <a:pt x="1711" y="403"/>
                    <a:pt x="1713" y="416"/>
                  </a:cubicBezTo>
                  <a:lnTo>
                    <a:pt x="1713" y="438"/>
                  </a:lnTo>
                  <a:cubicBezTo>
                    <a:pt x="1711" y="452"/>
                    <a:pt x="1710" y="466"/>
                    <a:pt x="1708" y="481"/>
                  </a:cubicBezTo>
                  <a:cubicBezTo>
                    <a:pt x="1702" y="514"/>
                    <a:pt x="1692" y="547"/>
                    <a:pt x="1683" y="579"/>
                  </a:cubicBezTo>
                  <a:cubicBezTo>
                    <a:pt x="1667" y="628"/>
                    <a:pt x="1650" y="674"/>
                    <a:pt x="1632" y="721"/>
                  </a:cubicBezTo>
                  <a:cubicBezTo>
                    <a:pt x="1616" y="762"/>
                    <a:pt x="1598" y="804"/>
                    <a:pt x="1579" y="843"/>
                  </a:cubicBezTo>
                  <a:cubicBezTo>
                    <a:pt x="1533" y="927"/>
                    <a:pt x="1485" y="1009"/>
                    <a:pt x="1436" y="1092"/>
                  </a:cubicBezTo>
                  <a:cubicBezTo>
                    <a:pt x="1396" y="1161"/>
                    <a:pt x="1351" y="1226"/>
                    <a:pt x="1306" y="1293"/>
                  </a:cubicBezTo>
                  <a:cubicBezTo>
                    <a:pt x="1271" y="1339"/>
                    <a:pt x="1237" y="1384"/>
                    <a:pt x="1202" y="1432"/>
                  </a:cubicBezTo>
                  <a:cubicBezTo>
                    <a:pt x="1146" y="1505"/>
                    <a:pt x="1089" y="1576"/>
                    <a:pt x="1029" y="1646"/>
                  </a:cubicBezTo>
                  <a:lnTo>
                    <a:pt x="1037" y="1638"/>
                  </a:lnTo>
                  <a:lnTo>
                    <a:pt x="1015" y="1663"/>
                  </a:lnTo>
                  <a:cubicBezTo>
                    <a:pt x="1012" y="1652"/>
                    <a:pt x="1010" y="1643"/>
                    <a:pt x="1010" y="1633"/>
                  </a:cubicBezTo>
                  <a:cubicBezTo>
                    <a:pt x="993" y="1557"/>
                    <a:pt x="982" y="1479"/>
                    <a:pt x="975" y="1402"/>
                  </a:cubicBezTo>
                  <a:cubicBezTo>
                    <a:pt x="971" y="1335"/>
                    <a:pt x="969" y="1269"/>
                    <a:pt x="971" y="1202"/>
                  </a:cubicBezTo>
                  <a:lnTo>
                    <a:pt x="971" y="1202"/>
                  </a:lnTo>
                  <a:lnTo>
                    <a:pt x="971" y="1201"/>
                  </a:lnTo>
                  <a:lnTo>
                    <a:pt x="971" y="1199"/>
                  </a:lnTo>
                  <a:cubicBezTo>
                    <a:pt x="975" y="1131"/>
                    <a:pt x="983" y="1065"/>
                    <a:pt x="996" y="998"/>
                  </a:cubicBezTo>
                  <a:cubicBezTo>
                    <a:pt x="1008" y="926"/>
                    <a:pt x="1027" y="855"/>
                    <a:pt x="1050" y="785"/>
                  </a:cubicBezTo>
                  <a:lnTo>
                    <a:pt x="1050" y="785"/>
                  </a:lnTo>
                  <a:cubicBezTo>
                    <a:pt x="1049" y="788"/>
                    <a:pt x="1047" y="790"/>
                    <a:pt x="1046" y="793"/>
                  </a:cubicBezTo>
                  <a:lnTo>
                    <a:pt x="1046" y="793"/>
                  </a:lnTo>
                  <a:cubicBezTo>
                    <a:pt x="1067" y="729"/>
                    <a:pt x="1092" y="669"/>
                    <a:pt x="1119" y="609"/>
                  </a:cubicBezTo>
                  <a:cubicBezTo>
                    <a:pt x="1138" y="572"/>
                    <a:pt x="1159" y="534"/>
                    <a:pt x="1181" y="498"/>
                  </a:cubicBezTo>
                  <a:cubicBezTo>
                    <a:pt x="1195" y="479"/>
                    <a:pt x="1210" y="460"/>
                    <a:pt x="1225" y="441"/>
                  </a:cubicBezTo>
                  <a:cubicBezTo>
                    <a:pt x="1237" y="428"/>
                    <a:pt x="1248" y="417"/>
                    <a:pt x="1260" y="406"/>
                  </a:cubicBezTo>
                  <a:cubicBezTo>
                    <a:pt x="1294" y="378"/>
                    <a:pt x="1325" y="351"/>
                    <a:pt x="1360" y="327"/>
                  </a:cubicBezTo>
                  <a:cubicBezTo>
                    <a:pt x="1379" y="314"/>
                    <a:pt x="1396" y="303"/>
                    <a:pt x="1415" y="294"/>
                  </a:cubicBezTo>
                  <a:cubicBezTo>
                    <a:pt x="1431" y="287"/>
                    <a:pt x="1447" y="281"/>
                    <a:pt x="1463" y="275"/>
                  </a:cubicBezTo>
                  <a:cubicBezTo>
                    <a:pt x="1471" y="272"/>
                    <a:pt x="1479" y="270"/>
                    <a:pt x="1487" y="268"/>
                  </a:cubicBezTo>
                  <a:lnTo>
                    <a:pt x="1482" y="268"/>
                  </a:lnTo>
                  <a:lnTo>
                    <a:pt x="1495" y="267"/>
                  </a:lnTo>
                  <a:close/>
                  <a:moveTo>
                    <a:pt x="419" y="1985"/>
                  </a:moveTo>
                  <a:lnTo>
                    <a:pt x="423" y="1988"/>
                  </a:lnTo>
                  <a:lnTo>
                    <a:pt x="431" y="1996"/>
                  </a:lnTo>
                  <a:cubicBezTo>
                    <a:pt x="427" y="1992"/>
                    <a:pt x="423" y="1989"/>
                    <a:pt x="419" y="1985"/>
                  </a:cubicBezTo>
                  <a:close/>
                  <a:moveTo>
                    <a:pt x="1511" y="0"/>
                  </a:moveTo>
                  <a:cubicBezTo>
                    <a:pt x="1439" y="0"/>
                    <a:pt x="1369" y="19"/>
                    <a:pt x="1305" y="52"/>
                  </a:cubicBezTo>
                  <a:cubicBezTo>
                    <a:pt x="1227" y="93"/>
                    <a:pt x="1156" y="145"/>
                    <a:pt x="1091" y="205"/>
                  </a:cubicBezTo>
                  <a:cubicBezTo>
                    <a:pt x="1028" y="264"/>
                    <a:pt x="975" y="332"/>
                    <a:pt x="933" y="408"/>
                  </a:cubicBezTo>
                  <a:cubicBezTo>
                    <a:pt x="842" y="572"/>
                    <a:pt x="779" y="751"/>
                    <a:pt x="747" y="937"/>
                  </a:cubicBezTo>
                  <a:cubicBezTo>
                    <a:pt x="711" y="1133"/>
                    <a:pt x="706" y="1334"/>
                    <a:pt x="735" y="1532"/>
                  </a:cubicBezTo>
                  <a:cubicBezTo>
                    <a:pt x="752" y="1646"/>
                    <a:pt x="778" y="1758"/>
                    <a:pt x="812" y="1869"/>
                  </a:cubicBezTo>
                  <a:cubicBezTo>
                    <a:pt x="784" y="1894"/>
                    <a:pt x="752" y="1918"/>
                    <a:pt x="722" y="1942"/>
                  </a:cubicBezTo>
                  <a:cubicBezTo>
                    <a:pt x="709" y="1950"/>
                    <a:pt x="697" y="1956"/>
                    <a:pt x="684" y="1964"/>
                  </a:cubicBezTo>
                  <a:cubicBezTo>
                    <a:pt x="670" y="1972"/>
                    <a:pt x="657" y="1978"/>
                    <a:pt x="640" y="1984"/>
                  </a:cubicBezTo>
                  <a:cubicBezTo>
                    <a:pt x="624" y="1989"/>
                    <a:pt x="610" y="1996"/>
                    <a:pt x="591" y="1999"/>
                  </a:cubicBezTo>
                  <a:cubicBezTo>
                    <a:pt x="572" y="2002"/>
                    <a:pt x="554" y="2005"/>
                    <a:pt x="534" y="2007"/>
                  </a:cubicBezTo>
                  <a:lnTo>
                    <a:pt x="551" y="2007"/>
                  </a:lnTo>
                  <a:cubicBezTo>
                    <a:pt x="538" y="2007"/>
                    <a:pt x="524" y="2008"/>
                    <a:pt x="512" y="2008"/>
                  </a:cubicBezTo>
                  <a:cubicBezTo>
                    <a:pt x="497" y="2007"/>
                    <a:pt x="483" y="2005"/>
                    <a:pt x="469" y="2003"/>
                  </a:cubicBezTo>
                  <a:lnTo>
                    <a:pt x="444" y="1997"/>
                  </a:lnTo>
                  <a:lnTo>
                    <a:pt x="431" y="1992"/>
                  </a:lnTo>
                  <a:lnTo>
                    <a:pt x="425" y="1988"/>
                  </a:lnTo>
                  <a:lnTo>
                    <a:pt x="419" y="1985"/>
                  </a:lnTo>
                  <a:lnTo>
                    <a:pt x="419" y="1985"/>
                  </a:lnTo>
                  <a:cubicBezTo>
                    <a:pt x="415" y="1981"/>
                    <a:pt x="411" y="1977"/>
                    <a:pt x="407" y="1973"/>
                  </a:cubicBezTo>
                  <a:cubicBezTo>
                    <a:pt x="399" y="1964"/>
                    <a:pt x="391" y="1954"/>
                    <a:pt x="383" y="1945"/>
                  </a:cubicBezTo>
                  <a:lnTo>
                    <a:pt x="375" y="1931"/>
                  </a:lnTo>
                  <a:cubicBezTo>
                    <a:pt x="366" y="1910"/>
                    <a:pt x="356" y="1889"/>
                    <a:pt x="349" y="1867"/>
                  </a:cubicBezTo>
                  <a:cubicBezTo>
                    <a:pt x="337" y="1829"/>
                    <a:pt x="326" y="1791"/>
                    <a:pt x="317" y="1752"/>
                  </a:cubicBezTo>
                  <a:cubicBezTo>
                    <a:pt x="301" y="1674"/>
                    <a:pt x="292" y="1595"/>
                    <a:pt x="279" y="1516"/>
                  </a:cubicBezTo>
                  <a:cubicBezTo>
                    <a:pt x="271" y="1462"/>
                    <a:pt x="269" y="1407"/>
                    <a:pt x="265" y="1351"/>
                  </a:cubicBezTo>
                  <a:cubicBezTo>
                    <a:pt x="263" y="1297"/>
                    <a:pt x="260" y="1244"/>
                    <a:pt x="258" y="1188"/>
                  </a:cubicBezTo>
                  <a:cubicBezTo>
                    <a:pt x="257" y="1144"/>
                    <a:pt x="260" y="1100"/>
                    <a:pt x="261" y="1055"/>
                  </a:cubicBezTo>
                  <a:cubicBezTo>
                    <a:pt x="266" y="987"/>
                    <a:pt x="273" y="918"/>
                    <a:pt x="279" y="851"/>
                  </a:cubicBezTo>
                  <a:cubicBezTo>
                    <a:pt x="285" y="785"/>
                    <a:pt x="296" y="720"/>
                    <a:pt x="306" y="655"/>
                  </a:cubicBezTo>
                  <a:cubicBezTo>
                    <a:pt x="323" y="568"/>
                    <a:pt x="342" y="482"/>
                    <a:pt x="366" y="395"/>
                  </a:cubicBezTo>
                  <a:cubicBezTo>
                    <a:pt x="383" y="324"/>
                    <a:pt x="339" y="251"/>
                    <a:pt x="268" y="234"/>
                  </a:cubicBezTo>
                  <a:cubicBezTo>
                    <a:pt x="256" y="231"/>
                    <a:pt x="244" y="229"/>
                    <a:pt x="233" y="229"/>
                  </a:cubicBezTo>
                  <a:cubicBezTo>
                    <a:pt x="173" y="229"/>
                    <a:pt x="119" y="269"/>
                    <a:pt x="103" y="329"/>
                  </a:cubicBezTo>
                  <a:cubicBezTo>
                    <a:pt x="81" y="419"/>
                    <a:pt x="64" y="509"/>
                    <a:pt x="46" y="599"/>
                  </a:cubicBezTo>
                  <a:cubicBezTo>
                    <a:pt x="46" y="604"/>
                    <a:pt x="45" y="607"/>
                    <a:pt x="45" y="612"/>
                  </a:cubicBezTo>
                  <a:cubicBezTo>
                    <a:pt x="45" y="614"/>
                    <a:pt x="45" y="615"/>
                    <a:pt x="43" y="617"/>
                  </a:cubicBezTo>
                  <a:lnTo>
                    <a:pt x="43" y="615"/>
                  </a:lnTo>
                  <a:cubicBezTo>
                    <a:pt x="35" y="664"/>
                    <a:pt x="30" y="715"/>
                    <a:pt x="24" y="764"/>
                  </a:cubicBezTo>
                  <a:cubicBezTo>
                    <a:pt x="8" y="905"/>
                    <a:pt x="0" y="1046"/>
                    <a:pt x="0" y="1188"/>
                  </a:cubicBezTo>
                  <a:cubicBezTo>
                    <a:pt x="0" y="1221"/>
                    <a:pt x="3" y="1258"/>
                    <a:pt x="5" y="1290"/>
                  </a:cubicBezTo>
                  <a:cubicBezTo>
                    <a:pt x="5" y="1321"/>
                    <a:pt x="7" y="1351"/>
                    <a:pt x="10" y="1383"/>
                  </a:cubicBezTo>
                  <a:cubicBezTo>
                    <a:pt x="16" y="1453"/>
                    <a:pt x="21" y="1522"/>
                    <a:pt x="30" y="1592"/>
                  </a:cubicBezTo>
                  <a:cubicBezTo>
                    <a:pt x="48" y="1717"/>
                    <a:pt x="65" y="1845"/>
                    <a:pt x="108" y="1964"/>
                  </a:cubicBezTo>
                  <a:cubicBezTo>
                    <a:pt x="133" y="2048"/>
                    <a:pt x="181" y="2122"/>
                    <a:pt x="246" y="2182"/>
                  </a:cubicBezTo>
                  <a:cubicBezTo>
                    <a:pt x="304" y="2230"/>
                    <a:pt x="375" y="2260"/>
                    <a:pt x="450" y="2266"/>
                  </a:cubicBezTo>
                  <a:cubicBezTo>
                    <a:pt x="470" y="2269"/>
                    <a:pt x="491" y="2270"/>
                    <a:pt x="511" y="2270"/>
                  </a:cubicBezTo>
                  <a:cubicBezTo>
                    <a:pt x="654" y="2270"/>
                    <a:pt x="792" y="2213"/>
                    <a:pt x="904" y="2124"/>
                  </a:cubicBezTo>
                  <a:cubicBezTo>
                    <a:pt x="941" y="2214"/>
                    <a:pt x="979" y="2301"/>
                    <a:pt x="1021" y="2388"/>
                  </a:cubicBezTo>
                  <a:cubicBezTo>
                    <a:pt x="1053" y="2451"/>
                    <a:pt x="1088" y="2512"/>
                    <a:pt x="1124" y="2572"/>
                  </a:cubicBezTo>
                  <a:cubicBezTo>
                    <a:pt x="1159" y="2626"/>
                    <a:pt x="1195" y="2679"/>
                    <a:pt x="1227" y="2736"/>
                  </a:cubicBezTo>
                  <a:lnTo>
                    <a:pt x="1232" y="2747"/>
                  </a:lnTo>
                  <a:lnTo>
                    <a:pt x="1233" y="2747"/>
                  </a:lnTo>
                  <a:cubicBezTo>
                    <a:pt x="1256" y="2795"/>
                    <a:pt x="1305" y="2827"/>
                    <a:pt x="1360" y="2827"/>
                  </a:cubicBezTo>
                  <a:cubicBezTo>
                    <a:pt x="1377" y="2825"/>
                    <a:pt x="1395" y="2822"/>
                    <a:pt x="1412" y="2816"/>
                  </a:cubicBezTo>
                  <a:cubicBezTo>
                    <a:pt x="1480" y="2785"/>
                    <a:pt x="1512" y="2706"/>
                    <a:pt x="1484" y="2637"/>
                  </a:cubicBezTo>
                  <a:cubicBezTo>
                    <a:pt x="1458" y="2584"/>
                    <a:pt x="1430" y="2535"/>
                    <a:pt x="1395" y="2489"/>
                  </a:cubicBezTo>
                  <a:lnTo>
                    <a:pt x="1395" y="2489"/>
                  </a:lnTo>
                  <a:lnTo>
                    <a:pt x="1396" y="2491"/>
                  </a:lnTo>
                  <a:cubicBezTo>
                    <a:pt x="1362" y="2440"/>
                    <a:pt x="1328" y="2391"/>
                    <a:pt x="1295" y="2339"/>
                  </a:cubicBezTo>
                  <a:cubicBezTo>
                    <a:pt x="1270" y="2296"/>
                    <a:pt x="1246" y="2252"/>
                    <a:pt x="1222" y="2208"/>
                  </a:cubicBezTo>
                  <a:cubicBezTo>
                    <a:pt x="1192" y="2144"/>
                    <a:pt x="1164" y="2081"/>
                    <a:pt x="1135" y="2018"/>
                  </a:cubicBezTo>
                  <a:cubicBezTo>
                    <a:pt x="1124" y="1991"/>
                    <a:pt x="1113" y="1964"/>
                    <a:pt x="1104" y="1937"/>
                  </a:cubicBezTo>
                  <a:cubicBezTo>
                    <a:pt x="1181" y="1855"/>
                    <a:pt x="1254" y="1769"/>
                    <a:pt x="1324" y="1681"/>
                  </a:cubicBezTo>
                  <a:cubicBezTo>
                    <a:pt x="1379" y="1611"/>
                    <a:pt x="1431" y="1538"/>
                    <a:pt x="1485" y="1467"/>
                  </a:cubicBezTo>
                  <a:cubicBezTo>
                    <a:pt x="1526" y="1410"/>
                    <a:pt x="1563" y="1351"/>
                    <a:pt x="1602" y="1293"/>
                  </a:cubicBezTo>
                  <a:cubicBezTo>
                    <a:pt x="1640" y="1234"/>
                    <a:pt x="1675" y="1174"/>
                    <a:pt x="1711" y="1115"/>
                  </a:cubicBezTo>
                  <a:cubicBezTo>
                    <a:pt x="1745" y="1058"/>
                    <a:pt x="1780" y="1001"/>
                    <a:pt x="1808" y="943"/>
                  </a:cubicBezTo>
                  <a:cubicBezTo>
                    <a:pt x="1825" y="906"/>
                    <a:pt x="1843" y="873"/>
                    <a:pt x="1859" y="837"/>
                  </a:cubicBezTo>
                  <a:cubicBezTo>
                    <a:pt x="1871" y="805"/>
                    <a:pt x="1884" y="772"/>
                    <a:pt x="1897" y="740"/>
                  </a:cubicBezTo>
                  <a:cubicBezTo>
                    <a:pt x="1911" y="707"/>
                    <a:pt x="1922" y="674"/>
                    <a:pt x="1933" y="640"/>
                  </a:cubicBezTo>
                  <a:cubicBezTo>
                    <a:pt x="1949" y="593"/>
                    <a:pt x="1962" y="546"/>
                    <a:pt x="1970" y="498"/>
                  </a:cubicBezTo>
                  <a:cubicBezTo>
                    <a:pt x="1985" y="409"/>
                    <a:pt x="1974" y="319"/>
                    <a:pt x="1939" y="238"/>
                  </a:cubicBezTo>
                  <a:cubicBezTo>
                    <a:pt x="1905" y="169"/>
                    <a:pt x="1852" y="112"/>
                    <a:pt x="1784" y="75"/>
                  </a:cubicBezTo>
                  <a:cubicBezTo>
                    <a:pt x="1708" y="31"/>
                    <a:pt x="1624" y="6"/>
                    <a:pt x="1536" y="1"/>
                  </a:cubicBezTo>
                  <a:cubicBezTo>
                    <a:pt x="1528" y="0"/>
                    <a:pt x="1519" y="0"/>
                    <a:pt x="1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1" name="Google Shape;9491;p18"/>
            <p:cNvSpPr/>
            <p:nvPr/>
          </p:nvSpPr>
          <p:spPr>
            <a:xfrm>
              <a:off x="3634750" y="3659325"/>
              <a:ext cx="66000" cy="100575"/>
            </a:xfrm>
            <a:custGeom>
              <a:avLst/>
              <a:gdLst/>
              <a:ahLst/>
              <a:cxnLst/>
              <a:rect l="l" t="t" r="r" b="b"/>
              <a:pathLst>
                <a:path w="2640" h="4023" extrusionOk="0">
                  <a:moveTo>
                    <a:pt x="2135" y="2832"/>
                  </a:moveTo>
                  <a:lnTo>
                    <a:pt x="2135" y="2832"/>
                  </a:lnTo>
                  <a:cubicBezTo>
                    <a:pt x="2135" y="2834"/>
                    <a:pt x="2136" y="2836"/>
                    <a:pt x="2136" y="2838"/>
                  </a:cubicBezTo>
                  <a:cubicBezTo>
                    <a:pt x="2136" y="2836"/>
                    <a:pt x="2135" y="2834"/>
                    <a:pt x="2135" y="2832"/>
                  </a:cubicBezTo>
                  <a:close/>
                  <a:moveTo>
                    <a:pt x="1302" y="2159"/>
                  </a:moveTo>
                  <a:cubicBezTo>
                    <a:pt x="1343" y="2159"/>
                    <a:pt x="1384" y="2160"/>
                    <a:pt x="1426" y="2162"/>
                  </a:cubicBezTo>
                  <a:lnTo>
                    <a:pt x="1433" y="2162"/>
                  </a:lnTo>
                  <a:cubicBezTo>
                    <a:pt x="1497" y="2167"/>
                    <a:pt x="1559" y="2173"/>
                    <a:pt x="1620" y="2183"/>
                  </a:cubicBezTo>
                  <a:cubicBezTo>
                    <a:pt x="1652" y="2189"/>
                    <a:pt x="1684" y="2197"/>
                    <a:pt x="1714" y="2205"/>
                  </a:cubicBezTo>
                  <a:cubicBezTo>
                    <a:pt x="1679" y="2283"/>
                    <a:pt x="1644" y="2360"/>
                    <a:pt x="1609" y="2436"/>
                  </a:cubicBezTo>
                  <a:cubicBezTo>
                    <a:pt x="1582" y="2485"/>
                    <a:pt x="1557" y="2533"/>
                    <a:pt x="1532" y="2580"/>
                  </a:cubicBezTo>
                  <a:cubicBezTo>
                    <a:pt x="1513" y="2615"/>
                    <a:pt x="1495" y="2648"/>
                    <a:pt x="1476" y="2683"/>
                  </a:cubicBezTo>
                  <a:cubicBezTo>
                    <a:pt x="1468" y="2699"/>
                    <a:pt x="1462" y="2715"/>
                    <a:pt x="1452" y="2729"/>
                  </a:cubicBezTo>
                  <a:cubicBezTo>
                    <a:pt x="1392" y="2821"/>
                    <a:pt x="1337" y="2914"/>
                    <a:pt x="1278" y="3006"/>
                  </a:cubicBezTo>
                  <a:cubicBezTo>
                    <a:pt x="1223" y="3085"/>
                    <a:pt x="1166" y="3164"/>
                    <a:pt x="1109" y="3244"/>
                  </a:cubicBezTo>
                  <a:cubicBezTo>
                    <a:pt x="1087" y="3277"/>
                    <a:pt x="1058" y="3307"/>
                    <a:pt x="1033" y="3337"/>
                  </a:cubicBezTo>
                  <a:cubicBezTo>
                    <a:pt x="1004" y="3372"/>
                    <a:pt x="976" y="3407"/>
                    <a:pt x="947" y="3440"/>
                  </a:cubicBezTo>
                  <a:cubicBezTo>
                    <a:pt x="876" y="3517"/>
                    <a:pt x="805" y="3595"/>
                    <a:pt x="727" y="3666"/>
                  </a:cubicBezTo>
                  <a:cubicBezTo>
                    <a:pt x="705" y="3685"/>
                    <a:pt x="683" y="3703"/>
                    <a:pt x="661" y="3718"/>
                  </a:cubicBezTo>
                  <a:cubicBezTo>
                    <a:pt x="648" y="3727"/>
                    <a:pt x="636" y="3734"/>
                    <a:pt x="623" y="3742"/>
                  </a:cubicBezTo>
                  <a:lnTo>
                    <a:pt x="623" y="3742"/>
                  </a:lnTo>
                  <a:cubicBezTo>
                    <a:pt x="614" y="3747"/>
                    <a:pt x="604" y="3751"/>
                    <a:pt x="594" y="3755"/>
                  </a:cubicBezTo>
                  <a:cubicBezTo>
                    <a:pt x="582" y="3760"/>
                    <a:pt x="569" y="3763"/>
                    <a:pt x="556" y="3766"/>
                  </a:cubicBezTo>
                  <a:cubicBezTo>
                    <a:pt x="549" y="3768"/>
                    <a:pt x="541" y="3769"/>
                    <a:pt x="531" y="3769"/>
                  </a:cubicBezTo>
                  <a:lnTo>
                    <a:pt x="517" y="3772"/>
                  </a:lnTo>
                  <a:cubicBezTo>
                    <a:pt x="509" y="3772"/>
                    <a:pt x="503" y="3772"/>
                    <a:pt x="492" y="3769"/>
                  </a:cubicBezTo>
                  <a:cubicBezTo>
                    <a:pt x="480" y="3768"/>
                    <a:pt x="471" y="3764"/>
                    <a:pt x="460" y="3761"/>
                  </a:cubicBezTo>
                  <a:cubicBezTo>
                    <a:pt x="454" y="3760"/>
                    <a:pt x="447" y="3756"/>
                    <a:pt x="441" y="3753"/>
                  </a:cubicBezTo>
                  <a:cubicBezTo>
                    <a:pt x="434" y="3749"/>
                    <a:pt x="428" y="3746"/>
                    <a:pt x="422" y="3742"/>
                  </a:cubicBezTo>
                  <a:lnTo>
                    <a:pt x="422" y="3742"/>
                  </a:lnTo>
                  <a:cubicBezTo>
                    <a:pt x="414" y="3736"/>
                    <a:pt x="408" y="3730"/>
                    <a:pt x="400" y="3725"/>
                  </a:cubicBezTo>
                  <a:cubicBezTo>
                    <a:pt x="392" y="3717"/>
                    <a:pt x="386" y="3711"/>
                    <a:pt x="376" y="3699"/>
                  </a:cubicBezTo>
                  <a:cubicBezTo>
                    <a:pt x="367" y="3688"/>
                    <a:pt x="357" y="3677"/>
                    <a:pt x="349" y="3666"/>
                  </a:cubicBezTo>
                  <a:cubicBezTo>
                    <a:pt x="341" y="3654"/>
                    <a:pt x="333" y="3641"/>
                    <a:pt x="327" y="3628"/>
                  </a:cubicBezTo>
                  <a:cubicBezTo>
                    <a:pt x="319" y="3611"/>
                    <a:pt x="311" y="3593"/>
                    <a:pt x="303" y="3576"/>
                  </a:cubicBezTo>
                  <a:cubicBezTo>
                    <a:pt x="294" y="3547"/>
                    <a:pt x="284" y="3517"/>
                    <a:pt x="279" y="3489"/>
                  </a:cubicBezTo>
                  <a:cubicBezTo>
                    <a:pt x="273" y="3460"/>
                    <a:pt x="268" y="3430"/>
                    <a:pt x="265" y="3400"/>
                  </a:cubicBezTo>
                  <a:cubicBezTo>
                    <a:pt x="262" y="3351"/>
                    <a:pt x="260" y="3302"/>
                    <a:pt x="264" y="3253"/>
                  </a:cubicBezTo>
                  <a:lnTo>
                    <a:pt x="264" y="3251"/>
                  </a:lnTo>
                  <a:cubicBezTo>
                    <a:pt x="265" y="3201"/>
                    <a:pt x="272" y="3149"/>
                    <a:pt x="281" y="3098"/>
                  </a:cubicBezTo>
                  <a:cubicBezTo>
                    <a:pt x="308" y="2948"/>
                    <a:pt x="355" y="2802"/>
                    <a:pt x="422" y="2666"/>
                  </a:cubicBezTo>
                  <a:cubicBezTo>
                    <a:pt x="446" y="2615"/>
                    <a:pt x="474" y="2566"/>
                    <a:pt x="504" y="2519"/>
                  </a:cubicBezTo>
                  <a:cubicBezTo>
                    <a:pt x="533" y="2477"/>
                    <a:pt x="561" y="2439"/>
                    <a:pt x="593" y="2401"/>
                  </a:cubicBezTo>
                  <a:cubicBezTo>
                    <a:pt x="607" y="2386"/>
                    <a:pt x="621" y="2371"/>
                    <a:pt x="636" y="2357"/>
                  </a:cubicBezTo>
                  <a:lnTo>
                    <a:pt x="642" y="2351"/>
                  </a:lnTo>
                  <a:lnTo>
                    <a:pt x="636" y="2355"/>
                  </a:lnTo>
                  <a:cubicBezTo>
                    <a:pt x="655" y="2341"/>
                    <a:pt x="672" y="2327"/>
                    <a:pt x="693" y="2313"/>
                  </a:cubicBezTo>
                  <a:cubicBezTo>
                    <a:pt x="707" y="2303"/>
                    <a:pt x="723" y="2294"/>
                    <a:pt x="740" y="2286"/>
                  </a:cubicBezTo>
                  <a:cubicBezTo>
                    <a:pt x="788" y="2260"/>
                    <a:pt x="838" y="2240"/>
                    <a:pt x="890" y="2221"/>
                  </a:cubicBezTo>
                  <a:cubicBezTo>
                    <a:pt x="932" y="2207"/>
                    <a:pt x="973" y="2194"/>
                    <a:pt x="1017" y="2185"/>
                  </a:cubicBezTo>
                  <a:cubicBezTo>
                    <a:pt x="1058" y="2175"/>
                    <a:pt x="1101" y="2170"/>
                    <a:pt x="1142" y="2166"/>
                  </a:cubicBezTo>
                  <a:cubicBezTo>
                    <a:pt x="1196" y="2161"/>
                    <a:pt x="1249" y="2159"/>
                    <a:pt x="1302" y="2159"/>
                  </a:cubicBezTo>
                  <a:close/>
                  <a:moveTo>
                    <a:pt x="2484" y="0"/>
                  </a:moveTo>
                  <a:cubicBezTo>
                    <a:pt x="2430" y="0"/>
                    <a:pt x="2378" y="33"/>
                    <a:pt x="2356" y="87"/>
                  </a:cubicBezTo>
                  <a:cubicBezTo>
                    <a:pt x="2322" y="161"/>
                    <a:pt x="2293" y="239"/>
                    <a:pt x="2269" y="318"/>
                  </a:cubicBezTo>
                  <a:cubicBezTo>
                    <a:pt x="2108" y="852"/>
                    <a:pt x="1995" y="1399"/>
                    <a:pt x="1823" y="1930"/>
                  </a:cubicBezTo>
                  <a:cubicBezTo>
                    <a:pt x="1818" y="1942"/>
                    <a:pt x="1813" y="1955"/>
                    <a:pt x="1809" y="1968"/>
                  </a:cubicBezTo>
                  <a:cubicBezTo>
                    <a:pt x="1791" y="1961"/>
                    <a:pt x="1772" y="1957"/>
                    <a:pt x="1753" y="1952"/>
                  </a:cubicBezTo>
                  <a:cubicBezTo>
                    <a:pt x="1669" y="1933"/>
                    <a:pt x="1584" y="1920"/>
                    <a:pt x="1498" y="1915"/>
                  </a:cubicBezTo>
                  <a:cubicBezTo>
                    <a:pt x="1437" y="1910"/>
                    <a:pt x="1374" y="1908"/>
                    <a:pt x="1312" y="1908"/>
                  </a:cubicBezTo>
                  <a:cubicBezTo>
                    <a:pt x="1283" y="1908"/>
                    <a:pt x="1254" y="1908"/>
                    <a:pt x="1224" y="1909"/>
                  </a:cubicBezTo>
                  <a:cubicBezTo>
                    <a:pt x="1136" y="1912"/>
                    <a:pt x="1049" y="1923"/>
                    <a:pt x="962" y="1942"/>
                  </a:cubicBezTo>
                  <a:cubicBezTo>
                    <a:pt x="878" y="1961"/>
                    <a:pt x="796" y="1990"/>
                    <a:pt x="716" y="2025"/>
                  </a:cubicBezTo>
                  <a:cubicBezTo>
                    <a:pt x="631" y="2059"/>
                    <a:pt x="552" y="2109"/>
                    <a:pt x="482" y="2167"/>
                  </a:cubicBezTo>
                  <a:cubicBezTo>
                    <a:pt x="422" y="2221"/>
                    <a:pt x="371" y="2281"/>
                    <a:pt x="327" y="2346"/>
                  </a:cubicBezTo>
                  <a:cubicBezTo>
                    <a:pt x="221" y="2498"/>
                    <a:pt x="142" y="2664"/>
                    <a:pt x="89" y="2841"/>
                  </a:cubicBezTo>
                  <a:cubicBezTo>
                    <a:pt x="34" y="3025"/>
                    <a:pt x="1" y="3212"/>
                    <a:pt x="12" y="3405"/>
                  </a:cubicBezTo>
                  <a:cubicBezTo>
                    <a:pt x="23" y="3573"/>
                    <a:pt x="74" y="3753"/>
                    <a:pt x="192" y="3877"/>
                  </a:cubicBezTo>
                  <a:cubicBezTo>
                    <a:pt x="251" y="3942"/>
                    <a:pt x="327" y="3989"/>
                    <a:pt x="411" y="4011"/>
                  </a:cubicBezTo>
                  <a:cubicBezTo>
                    <a:pt x="447" y="4019"/>
                    <a:pt x="484" y="4022"/>
                    <a:pt x="522" y="4022"/>
                  </a:cubicBezTo>
                  <a:cubicBezTo>
                    <a:pt x="561" y="4022"/>
                    <a:pt x="601" y="4018"/>
                    <a:pt x="639" y="4005"/>
                  </a:cubicBezTo>
                  <a:cubicBezTo>
                    <a:pt x="788" y="3959"/>
                    <a:pt x="898" y="3847"/>
                    <a:pt x="1000" y="3734"/>
                  </a:cubicBezTo>
                  <a:cubicBezTo>
                    <a:pt x="1047" y="3684"/>
                    <a:pt x="1096" y="3635"/>
                    <a:pt x="1141" y="3579"/>
                  </a:cubicBezTo>
                  <a:cubicBezTo>
                    <a:pt x="1191" y="3517"/>
                    <a:pt x="1242" y="3456"/>
                    <a:pt x="1294" y="3394"/>
                  </a:cubicBezTo>
                  <a:cubicBezTo>
                    <a:pt x="1312" y="3373"/>
                    <a:pt x="1324" y="3350"/>
                    <a:pt x="1340" y="3329"/>
                  </a:cubicBezTo>
                  <a:cubicBezTo>
                    <a:pt x="1369" y="3289"/>
                    <a:pt x="1397" y="3250"/>
                    <a:pt x="1426" y="3210"/>
                  </a:cubicBezTo>
                  <a:cubicBezTo>
                    <a:pt x="1459" y="3164"/>
                    <a:pt x="1489" y="3118"/>
                    <a:pt x="1517" y="3071"/>
                  </a:cubicBezTo>
                  <a:cubicBezTo>
                    <a:pt x="1563" y="2998"/>
                    <a:pt x="1609" y="2927"/>
                    <a:pt x="1655" y="2854"/>
                  </a:cubicBezTo>
                  <a:cubicBezTo>
                    <a:pt x="1666" y="2837"/>
                    <a:pt x="1674" y="2819"/>
                    <a:pt x="1684" y="2802"/>
                  </a:cubicBezTo>
                  <a:cubicBezTo>
                    <a:pt x="1706" y="2761"/>
                    <a:pt x="1728" y="2720"/>
                    <a:pt x="1750" y="2678"/>
                  </a:cubicBezTo>
                  <a:cubicBezTo>
                    <a:pt x="1780" y="2625"/>
                    <a:pt x="1810" y="2572"/>
                    <a:pt x="1836" y="2519"/>
                  </a:cubicBezTo>
                  <a:cubicBezTo>
                    <a:pt x="1864" y="2457"/>
                    <a:pt x="1891" y="2397"/>
                    <a:pt x="1919" y="2335"/>
                  </a:cubicBezTo>
                  <a:lnTo>
                    <a:pt x="1931" y="2346"/>
                  </a:lnTo>
                  <a:cubicBezTo>
                    <a:pt x="1946" y="2367"/>
                    <a:pt x="1962" y="2387"/>
                    <a:pt x="1978" y="2408"/>
                  </a:cubicBezTo>
                  <a:cubicBezTo>
                    <a:pt x="1997" y="2438"/>
                    <a:pt x="2016" y="2469"/>
                    <a:pt x="2032" y="2501"/>
                  </a:cubicBezTo>
                  <a:cubicBezTo>
                    <a:pt x="2048" y="2534"/>
                    <a:pt x="2063" y="2569"/>
                    <a:pt x="2076" y="2602"/>
                  </a:cubicBezTo>
                  <a:cubicBezTo>
                    <a:pt x="2089" y="2640"/>
                    <a:pt x="2098" y="2678"/>
                    <a:pt x="2109" y="2716"/>
                  </a:cubicBezTo>
                  <a:lnTo>
                    <a:pt x="2109" y="2713"/>
                  </a:lnTo>
                  <a:cubicBezTo>
                    <a:pt x="2118" y="2754"/>
                    <a:pt x="2126" y="2793"/>
                    <a:pt x="2135" y="2832"/>
                  </a:cubicBezTo>
                  <a:lnTo>
                    <a:pt x="2135" y="2832"/>
                  </a:lnTo>
                  <a:cubicBezTo>
                    <a:pt x="2135" y="2830"/>
                    <a:pt x="2134" y="2828"/>
                    <a:pt x="2134" y="2826"/>
                  </a:cubicBezTo>
                  <a:lnTo>
                    <a:pt x="2134" y="2826"/>
                  </a:lnTo>
                  <a:cubicBezTo>
                    <a:pt x="2154" y="2920"/>
                    <a:pt x="2167" y="3014"/>
                    <a:pt x="2184" y="3106"/>
                  </a:cubicBezTo>
                  <a:cubicBezTo>
                    <a:pt x="2196" y="3179"/>
                    <a:pt x="2208" y="3250"/>
                    <a:pt x="2238" y="3316"/>
                  </a:cubicBezTo>
                  <a:cubicBezTo>
                    <a:pt x="2258" y="3364"/>
                    <a:pt x="2295" y="3402"/>
                    <a:pt x="2342" y="3421"/>
                  </a:cubicBezTo>
                  <a:cubicBezTo>
                    <a:pt x="2370" y="3433"/>
                    <a:pt x="2398" y="3436"/>
                    <a:pt x="2427" y="3436"/>
                  </a:cubicBezTo>
                  <a:cubicBezTo>
                    <a:pt x="2453" y="3436"/>
                    <a:pt x="2479" y="3433"/>
                    <a:pt x="2505" y="3430"/>
                  </a:cubicBezTo>
                  <a:cubicBezTo>
                    <a:pt x="2576" y="3419"/>
                    <a:pt x="2627" y="3353"/>
                    <a:pt x="2618" y="3280"/>
                  </a:cubicBezTo>
                  <a:cubicBezTo>
                    <a:pt x="2607" y="3214"/>
                    <a:pt x="2550" y="3166"/>
                    <a:pt x="2485" y="3166"/>
                  </a:cubicBezTo>
                  <a:cubicBezTo>
                    <a:pt x="2479" y="3166"/>
                    <a:pt x="2473" y="3167"/>
                    <a:pt x="2467" y="3168"/>
                  </a:cubicBezTo>
                  <a:cubicBezTo>
                    <a:pt x="2456" y="3131"/>
                    <a:pt x="2448" y="3095"/>
                    <a:pt x="2440" y="3057"/>
                  </a:cubicBezTo>
                  <a:cubicBezTo>
                    <a:pt x="2412" y="2922"/>
                    <a:pt x="2385" y="2786"/>
                    <a:pt x="2355" y="2651"/>
                  </a:cubicBezTo>
                  <a:cubicBezTo>
                    <a:pt x="2306" y="2438"/>
                    <a:pt x="2195" y="2224"/>
                    <a:pt x="2024" y="2086"/>
                  </a:cubicBezTo>
                  <a:cubicBezTo>
                    <a:pt x="2051" y="2019"/>
                    <a:pt x="2072" y="1950"/>
                    <a:pt x="2094" y="1881"/>
                  </a:cubicBezTo>
                  <a:lnTo>
                    <a:pt x="2094" y="1881"/>
                  </a:lnTo>
                  <a:cubicBezTo>
                    <a:pt x="2093" y="1886"/>
                    <a:pt x="2092" y="1891"/>
                    <a:pt x="2090" y="1895"/>
                  </a:cubicBezTo>
                  <a:cubicBezTo>
                    <a:pt x="2165" y="1672"/>
                    <a:pt x="2223" y="1444"/>
                    <a:pt x="2285" y="1216"/>
                  </a:cubicBezTo>
                  <a:cubicBezTo>
                    <a:pt x="2348" y="981"/>
                    <a:pt x="2410" y="747"/>
                    <a:pt x="2483" y="516"/>
                  </a:cubicBezTo>
                  <a:lnTo>
                    <a:pt x="2483" y="516"/>
                  </a:lnTo>
                  <a:lnTo>
                    <a:pt x="2480" y="521"/>
                  </a:lnTo>
                  <a:cubicBezTo>
                    <a:pt x="2483" y="511"/>
                    <a:pt x="2486" y="503"/>
                    <a:pt x="2489" y="494"/>
                  </a:cubicBezTo>
                  <a:lnTo>
                    <a:pt x="2489" y="494"/>
                  </a:lnTo>
                  <a:cubicBezTo>
                    <a:pt x="2489" y="494"/>
                    <a:pt x="2489" y="495"/>
                    <a:pt x="2488" y="495"/>
                  </a:cubicBezTo>
                  <a:lnTo>
                    <a:pt x="2488" y="495"/>
                  </a:lnTo>
                  <a:cubicBezTo>
                    <a:pt x="2490" y="491"/>
                    <a:pt x="2491" y="488"/>
                    <a:pt x="2492" y="484"/>
                  </a:cubicBezTo>
                  <a:cubicBezTo>
                    <a:pt x="2492" y="483"/>
                    <a:pt x="2492" y="481"/>
                    <a:pt x="2492" y="481"/>
                  </a:cubicBezTo>
                  <a:cubicBezTo>
                    <a:pt x="2499" y="464"/>
                    <a:pt x="2505" y="446"/>
                    <a:pt x="2510" y="427"/>
                  </a:cubicBezTo>
                  <a:lnTo>
                    <a:pt x="2510" y="429"/>
                  </a:lnTo>
                  <a:cubicBezTo>
                    <a:pt x="2510" y="429"/>
                    <a:pt x="2511" y="427"/>
                    <a:pt x="2511" y="426"/>
                  </a:cubicBezTo>
                  <a:lnTo>
                    <a:pt x="2515" y="418"/>
                  </a:lnTo>
                  <a:lnTo>
                    <a:pt x="2513" y="421"/>
                  </a:lnTo>
                  <a:cubicBezTo>
                    <a:pt x="2517" y="409"/>
                    <a:pt x="2521" y="396"/>
                    <a:pt x="2525" y="383"/>
                  </a:cubicBezTo>
                  <a:lnTo>
                    <a:pt x="2525" y="383"/>
                  </a:lnTo>
                  <a:cubicBezTo>
                    <a:pt x="2544" y="329"/>
                    <a:pt x="2567" y="278"/>
                    <a:pt x="2589" y="228"/>
                  </a:cubicBezTo>
                  <a:lnTo>
                    <a:pt x="2600" y="206"/>
                  </a:lnTo>
                  <a:cubicBezTo>
                    <a:pt x="2640" y="136"/>
                    <a:pt x="2613" y="49"/>
                    <a:pt x="2543" y="14"/>
                  </a:cubicBezTo>
                  <a:cubicBezTo>
                    <a:pt x="2524" y="5"/>
                    <a:pt x="2504" y="0"/>
                    <a:pt x="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2" name="Google Shape;9492;p18"/>
            <p:cNvSpPr/>
            <p:nvPr/>
          </p:nvSpPr>
          <p:spPr>
            <a:xfrm>
              <a:off x="3705350" y="3679575"/>
              <a:ext cx="71700" cy="82375"/>
            </a:xfrm>
            <a:custGeom>
              <a:avLst/>
              <a:gdLst/>
              <a:ahLst/>
              <a:cxnLst/>
              <a:rect l="l" t="t" r="r" b="b"/>
              <a:pathLst>
                <a:path w="2868" h="3295" extrusionOk="0">
                  <a:moveTo>
                    <a:pt x="1823" y="740"/>
                  </a:moveTo>
                  <a:lnTo>
                    <a:pt x="1823" y="740"/>
                  </a:lnTo>
                  <a:cubicBezTo>
                    <a:pt x="1822" y="741"/>
                    <a:pt x="1822" y="743"/>
                    <a:pt x="1821" y="744"/>
                  </a:cubicBezTo>
                  <a:lnTo>
                    <a:pt x="1821" y="744"/>
                  </a:lnTo>
                  <a:cubicBezTo>
                    <a:pt x="1822" y="743"/>
                    <a:pt x="1822" y="741"/>
                    <a:pt x="1823" y="740"/>
                  </a:cubicBezTo>
                  <a:close/>
                  <a:moveTo>
                    <a:pt x="1728" y="972"/>
                  </a:moveTo>
                  <a:cubicBezTo>
                    <a:pt x="1727" y="974"/>
                    <a:pt x="1727" y="976"/>
                    <a:pt x="1726" y="978"/>
                  </a:cubicBezTo>
                  <a:lnTo>
                    <a:pt x="1726" y="978"/>
                  </a:lnTo>
                  <a:cubicBezTo>
                    <a:pt x="1727" y="976"/>
                    <a:pt x="1727" y="975"/>
                    <a:pt x="1728" y="972"/>
                  </a:cubicBezTo>
                  <a:close/>
                  <a:moveTo>
                    <a:pt x="1602" y="1816"/>
                  </a:moveTo>
                  <a:cubicBezTo>
                    <a:pt x="1602" y="1821"/>
                    <a:pt x="1602" y="1826"/>
                    <a:pt x="1603" y="1830"/>
                  </a:cubicBezTo>
                  <a:cubicBezTo>
                    <a:pt x="1603" y="1826"/>
                    <a:pt x="1603" y="1821"/>
                    <a:pt x="1602" y="1816"/>
                  </a:cubicBezTo>
                  <a:close/>
                  <a:moveTo>
                    <a:pt x="2326" y="265"/>
                  </a:moveTo>
                  <a:cubicBezTo>
                    <a:pt x="2333" y="266"/>
                    <a:pt x="2341" y="266"/>
                    <a:pt x="2347" y="268"/>
                  </a:cubicBezTo>
                  <a:cubicBezTo>
                    <a:pt x="2360" y="271"/>
                    <a:pt x="2374" y="274"/>
                    <a:pt x="2386" y="278"/>
                  </a:cubicBezTo>
                  <a:cubicBezTo>
                    <a:pt x="2401" y="282"/>
                    <a:pt x="2415" y="289"/>
                    <a:pt x="2428" y="295"/>
                  </a:cubicBezTo>
                  <a:cubicBezTo>
                    <a:pt x="2432" y="298"/>
                    <a:pt x="2437" y="301"/>
                    <a:pt x="2442" y="303"/>
                  </a:cubicBezTo>
                  <a:cubicBezTo>
                    <a:pt x="2461" y="317"/>
                    <a:pt x="2480" y="330"/>
                    <a:pt x="2497" y="346"/>
                  </a:cubicBezTo>
                  <a:cubicBezTo>
                    <a:pt x="2505" y="352"/>
                    <a:pt x="2512" y="360"/>
                    <a:pt x="2519" y="368"/>
                  </a:cubicBezTo>
                  <a:cubicBezTo>
                    <a:pt x="2529" y="379"/>
                    <a:pt x="2537" y="390"/>
                    <a:pt x="2546" y="401"/>
                  </a:cubicBezTo>
                  <a:cubicBezTo>
                    <a:pt x="2551" y="409"/>
                    <a:pt x="2556" y="418"/>
                    <a:pt x="2561" y="426"/>
                  </a:cubicBezTo>
                  <a:cubicBezTo>
                    <a:pt x="2567" y="441"/>
                    <a:pt x="2573" y="455"/>
                    <a:pt x="2580" y="469"/>
                  </a:cubicBezTo>
                  <a:cubicBezTo>
                    <a:pt x="2586" y="488"/>
                    <a:pt x="2592" y="509"/>
                    <a:pt x="2595" y="528"/>
                  </a:cubicBezTo>
                  <a:cubicBezTo>
                    <a:pt x="2599" y="548"/>
                    <a:pt x="2602" y="567"/>
                    <a:pt x="2605" y="588"/>
                  </a:cubicBezTo>
                  <a:cubicBezTo>
                    <a:pt x="2606" y="604"/>
                    <a:pt x="2608" y="618"/>
                    <a:pt x="2606" y="637"/>
                  </a:cubicBezTo>
                  <a:cubicBezTo>
                    <a:pt x="2605" y="654"/>
                    <a:pt x="2602" y="673"/>
                    <a:pt x="2600" y="692"/>
                  </a:cubicBezTo>
                  <a:cubicBezTo>
                    <a:pt x="2594" y="716"/>
                    <a:pt x="2587" y="740"/>
                    <a:pt x="2581" y="763"/>
                  </a:cubicBezTo>
                  <a:cubicBezTo>
                    <a:pt x="2564" y="817"/>
                    <a:pt x="2543" y="870"/>
                    <a:pt x="2519" y="920"/>
                  </a:cubicBezTo>
                  <a:lnTo>
                    <a:pt x="2456" y="1053"/>
                  </a:lnTo>
                  <a:cubicBezTo>
                    <a:pt x="2428" y="1105"/>
                    <a:pt x="2401" y="1158"/>
                    <a:pt x="2369" y="1208"/>
                  </a:cubicBezTo>
                  <a:cubicBezTo>
                    <a:pt x="2336" y="1257"/>
                    <a:pt x="2304" y="1308"/>
                    <a:pt x="2271" y="1359"/>
                  </a:cubicBezTo>
                  <a:cubicBezTo>
                    <a:pt x="2230" y="1417"/>
                    <a:pt x="2189" y="1476"/>
                    <a:pt x="2147" y="1533"/>
                  </a:cubicBezTo>
                  <a:cubicBezTo>
                    <a:pt x="2106" y="1588"/>
                    <a:pt x="2060" y="1642"/>
                    <a:pt x="2018" y="1697"/>
                  </a:cubicBezTo>
                  <a:cubicBezTo>
                    <a:pt x="1940" y="1796"/>
                    <a:pt x="1856" y="1891"/>
                    <a:pt x="1775" y="1986"/>
                  </a:cubicBezTo>
                  <a:cubicBezTo>
                    <a:pt x="1731" y="2035"/>
                    <a:pt x="1687" y="2082"/>
                    <a:pt x="1642" y="2130"/>
                  </a:cubicBezTo>
                  <a:cubicBezTo>
                    <a:pt x="1623" y="2025"/>
                    <a:pt x="1611" y="1919"/>
                    <a:pt x="1601" y="1815"/>
                  </a:cubicBezTo>
                  <a:lnTo>
                    <a:pt x="1601" y="1815"/>
                  </a:lnTo>
                  <a:cubicBezTo>
                    <a:pt x="1601" y="1815"/>
                    <a:pt x="1602" y="1816"/>
                    <a:pt x="1602" y="1816"/>
                  </a:cubicBezTo>
                  <a:lnTo>
                    <a:pt x="1602" y="1816"/>
                  </a:lnTo>
                  <a:cubicBezTo>
                    <a:pt x="1596" y="1743"/>
                    <a:pt x="1595" y="1671"/>
                    <a:pt x="1598" y="1598"/>
                  </a:cubicBezTo>
                  <a:cubicBezTo>
                    <a:pt x="1606" y="1503"/>
                    <a:pt x="1619" y="1409"/>
                    <a:pt x="1638" y="1316"/>
                  </a:cubicBezTo>
                  <a:cubicBezTo>
                    <a:pt x="1659" y="1202"/>
                    <a:pt x="1689" y="1089"/>
                    <a:pt x="1726" y="978"/>
                  </a:cubicBezTo>
                  <a:lnTo>
                    <a:pt x="1726" y="978"/>
                  </a:lnTo>
                  <a:cubicBezTo>
                    <a:pt x="1725" y="980"/>
                    <a:pt x="1724" y="982"/>
                    <a:pt x="1724" y="984"/>
                  </a:cubicBezTo>
                  <a:lnTo>
                    <a:pt x="1724" y="984"/>
                  </a:lnTo>
                  <a:cubicBezTo>
                    <a:pt x="1752" y="902"/>
                    <a:pt x="1784" y="822"/>
                    <a:pt x="1821" y="744"/>
                  </a:cubicBezTo>
                  <a:lnTo>
                    <a:pt x="1821" y="744"/>
                  </a:lnTo>
                  <a:cubicBezTo>
                    <a:pt x="1821" y="745"/>
                    <a:pt x="1820" y="745"/>
                    <a:pt x="1820" y="746"/>
                  </a:cubicBezTo>
                  <a:cubicBezTo>
                    <a:pt x="1821" y="743"/>
                    <a:pt x="1823" y="740"/>
                    <a:pt x="1824" y="737"/>
                  </a:cubicBezTo>
                  <a:lnTo>
                    <a:pt x="1824" y="737"/>
                  </a:lnTo>
                  <a:cubicBezTo>
                    <a:pt x="1824" y="738"/>
                    <a:pt x="1823" y="739"/>
                    <a:pt x="1823" y="740"/>
                  </a:cubicBezTo>
                  <a:lnTo>
                    <a:pt x="1823" y="740"/>
                  </a:lnTo>
                  <a:cubicBezTo>
                    <a:pt x="1824" y="737"/>
                    <a:pt x="1826" y="733"/>
                    <a:pt x="1828" y="730"/>
                  </a:cubicBezTo>
                  <a:lnTo>
                    <a:pt x="1828" y="730"/>
                  </a:lnTo>
                  <a:cubicBezTo>
                    <a:pt x="1827" y="731"/>
                    <a:pt x="1827" y="731"/>
                    <a:pt x="1827" y="731"/>
                  </a:cubicBezTo>
                  <a:lnTo>
                    <a:pt x="1827" y="731"/>
                  </a:lnTo>
                  <a:cubicBezTo>
                    <a:pt x="1857" y="671"/>
                    <a:pt x="1889" y="613"/>
                    <a:pt x="1926" y="558"/>
                  </a:cubicBezTo>
                  <a:cubicBezTo>
                    <a:pt x="1953" y="517"/>
                    <a:pt x="1981" y="479"/>
                    <a:pt x="2013" y="441"/>
                  </a:cubicBezTo>
                  <a:cubicBezTo>
                    <a:pt x="2037" y="414"/>
                    <a:pt x="2064" y="388"/>
                    <a:pt x="2089" y="363"/>
                  </a:cubicBezTo>
                  <a:lnTo>
                    <a:pt x="2089" y="363"/>
                  </a:lnTo>
                  <a:lnTo>
                    <a:pt x="2081" y="372"/>
                  </a:lnTo>
                  <a:cubicBezTo>
                    <a:pt x="2100" y="355"/>
                    <a:pt x="2121" y="339"/>
                    <a:pt x="2141" y="323"/>
                  </a:cubicBezTo>
                  <a:cubicBezTo>
                    <a:pt x="2154" y="315"/>
                    <a:pt x="2166" y="308"/>
                    <a:pt x="2181" y="300"/>
                  </a:cubicBezTo>
                  <a:cubicBezTo>
                    <a:pt x="2193" y="292"/>
                    <a:pt x="2208" y="287"/>
                    <a:pt x="2223" y="281"/>
                  </a:cubicBezTo>
                  <a:cubicBezTo>
                    <a:pt x="2231" y="278"/>
                    <a:pt x="2241" y="274"/>
                    <a:pt x="2249" y="273"/>
                  </a:cubicBezTo>
                  <a:cubicBezTo>
                    <a:pt x="2266" y="270"/>
                    <a:pt x="2284" y="266"/>
                    <a:pt x="2301" y="265"/>
                  </a:cubicBezTo>
                  <a:close/>
                  <a:moveTo>
                    <a:pt x="518" y="2408"/>
                  </a:moveTo>
                  <a:cubicBezTo>
                    <a:pt x="519" y="2408"/>
                    <a:pt x="520" y="2409"/>
                    <a:pt x="520" y="2410"/>
                  </a:cubicBezTo>
                  <a:cubicBezTo>
                    <a:pt x="520" y="2409"/>
                    <a:pt x="519" y="2408"/>
                    <a:pt x="518" y="2408"/>
                  </a:cubicBezTo>
                  <a:close/>
                  <a:moveTo>
                    <a:pt x="1720" y="2541"/>
                  </a:moveTo>
                  <a:cubicBezTo>
                    <a:pt x="1720" y="2543"/>
                    <a:pt x="1721" y="2544"/>
                    <a:pt x="1721" y="2546"/>
                  </a:cubicBezTo>
                  <a:lnTo>
                    <a:pt x="1721" y="2546"/>
                  </a:lnTo>
                  <a:cubicBezTo>
                    <a:pt x="1721" y="2545"/>
                    <a:pt x="1720" y="2543"/>
                    <a:pt x="1720" y="2541"/>
                  </a:cubicBezTo>
                  <a:close/>
                  <a:moveTo>
                    <a:pt x="1529" y="2862"/>
                  </a:moveTo>
                  <a:cubicBezTo>
                    <a:pt x="1529" y="2863"/>
                    <a:pt x="1530" y="2864"/>
                    <a:pt x="1530" y="2866"/>
                  </a:cubicBezTo>
                  <a:cubicBezTo>
                    <a:pt x="1530" y="2864"/>
                    <a:pt x="1529" y="2863"/>
                    <a:pt x="1529" y="2862"/>
                  </a:cubicBezTo>
                  <a:close/>
                  <a:moveTo>
                    <a:pt x="2325" y="0"/>
                  </a:moveTo>
                  <a:cubicBezTo>
                    <a:pt x="2242" y="0"/>
                    <a:pt x="2162" y="18"/>
                    <a:pt x="2086" y="53"/>
                  </a:cubicBezTo>
                  <a:cubicBezTo>
                    <a:pt x="2008" y="91"/>
                    <a:pt x="1938" y="141"/>
                    <a:pt x="1878" y="203"/>
                  </a:cubicBezTo>
                  <a:cubicBezTo>
                    <a:pt x="1818" y="263"/>
                    <a:pt x="1766" y="330"/>
                    <a:pt x="1722" y="399"/>
                  </a:cubicBezTo>
                  <a:cubicBezTo>
                    <a:pt x="1619" y="558"/>
                    <a:pt x="1540" y="727"/>
                    <a:pt x="1484" y="908"/>
                  </a:cubicBezTo>
                  <a:cubicBezTo>
                    <a:pt x="1422" y="1097"/>
                    <a:pt x="1381" y="1295"/>
                    <a:pt x="1359" y="1495"/>
                  </a:cubicBezTo>
                  <a:cubicBezTo>
                    <a:pt x="1343" y="1672"/>
                    <a:pt x="1350" y="1853"/>
                    <a:pt x="1378" y="2028"/>
                  </a:cubicBezTo>
                  <a:cubicBezTo>
                    <a:pt x="1392" y="2131"/>
                    <a:pt x="1410" y="2232"/>
                    <a:pt x="1427" y="2334"/>
                  </a:cubicBezTo>
                  <a:cubicBezTo>
                    <a:pt x="1367" y="2386"/>
                    <a:pt x="1305" y="2435"/>
                    <a:pt x="1240" y="2479"/>
                  </a:cubicBezTo>
                  <a:lnTo>
                    <a:pt x="1239" y="2481"/>
                  </a:lnTo>
                  <a:lnTo>
                    <a:pt x="1229" y="2487"/>
                  </a:lnTo>
                  <a:lnTo>
                    <a:pt x="1229" y="2487"/>
                  </a:lnTo>
                  <a:lnTo>
                    <a:pt x="1236" y="2483"/>
                  </a:lnTo>
                  <a:lnTo>
                    <a:pt x="1236" y="2483"/>
                  </a:lnTo>
                  <a:cubicBezTo>
                    <a:pt x="1201" y="2505"/>
                    <a:pt x="1168" y="2525"/>
                    <a:pt x="1131" y="2544"/>
                  </a:cubicBezTo>
                  <a:cubicBezTo>
                    <a:pt x="1109" y="2554"/>
                    <a:pt x="1085" y="2565"/>
                    <a:pt x="1063" y="2574"/>
                  </a:cubicBezTo>
                  <a:cubicBezTo>
                    <a:pt x="1047" y="2579"/>
                    <a:pt x="1031" y="2586"/>
                    <a:pt x="1014" y="2589"/>
                  </a:cubicBezTo>
                  <a:cubicBezTo>
                    <a:pt x="997" y="2592"/>
                    <a:pt x="981" y="2593"/>
                    <a:pt x="963" y="2597"/>
                  </a:cubicBezTo>
                  <a:lnTo>
                    <a:pt x="876" y="2597"/>
                  </a:lnTo>
                  <a:cubicBezTo>
                    <a:pt x="853" y="2593"/>
                    <a:pt x="829" y="2590"/>
                    <a:pt x="803" y="2587"/>
                  </a:cubicBezTo>
                  <a:cubicBezTo>
                    <a:pt x="788" y="2584"/>
                    <a:pt x="770" y="2579"/>
                    <a:pt x="754" y="2574"/>
                  </a:cubicBezTo>
                  <a:cubicBezTo>
                    <a:pt x="735" y="2568"/>
                    <a:pt x="716" y="2560"/>
                    <a:pt x="696" y="2552"/>
                  </a:cubicBezTo>
                  <a:cubicBezTo>
                    <a:pt x="685" y="2546"/>
                    <a:pt x="672" y="2540"/>
                    <a:pt x="661" y="2532"/>
                  </a:cubicBezTo>
                  <a:cubicBezTo>
                    <a:pt x="634" y="2513"/>
                    <a:pt x="607" y="2492"/>
                    <a:pt x="585" y="2473"/>
                  </a:cubicBezTo>
                  <a:cubicBezTo>
                    <a:pt x="563" y="2453"/>
                    <a:pt x="542" y="2434"/>
                    <a:pt x="522" y="2411"/>
                  </a:cubicBezTo>
                  <a:lnTo>
                    <a:pt x="522" y="2411"/>
                  </a:lnTo>
                  <a:cubicBezTo>
                    <a:pt x="525" y="2415"/>
                    <a:pt x="526" y="2416"/>
                    <a:pt x="528" y="2418"/>
                  </a:cubicBezTo>
                  <a:cubicBezTo>
                    <a:pt x="526" y="2416"/>
                    <a:pt x="523" y="2413"/>
                    <a:pt x="522" y="2410"/>
                  </a:cubicBezTo>
                  <a:lnTo>
                    <a:pt x="518" y="2407"/>
                  </a:lnTo>
                  <a:lnTo>
                    <a:pt x="518" y="2407"/>
                  </a:lnTo>
                  <a:cubicBezTo>
                    <a:pt x="494" y="2378"/>
                    <a:pt x="470" y="2349"/>
                    <a:pt x="449" y="2316"/>
                  </a:cubicBezTo>
                  <a:cubicBezTo>
                    <a:pt x="430" y="2289"/>
                    <a:pt x="412" y="2259"/>
                    <a:pt x="397" y="2229"/>
                  </a:cubicBezTo>
                  <a:cubicBezTo>
                    <a:pt x="379" y="2193"/>
                    <a:pt x="365" y="2157"/>
                    <a:pt x="351" y="2119"/>
                  </a:cubicBezTo>
                  <a:cubicBezTo>
                    <a:pt x="322" y="2039"/>
                    <a:pt x="300" y="1959"/>
                    <a:pt x="281" y="1878"/>
                  </a:cubicBezTo>
                  <a:cubicBezTo>
                    <a:pt x="270" y="1829"/>
                    <a:pt x="264" y="1778"/>
                    <a:pt x="259" y="1729"/>
                  </a:cubicBezTo>
                  <a:cubicBezTo>
                    <a:pt x="256" y="1683"/>
                    <a:pt x="254" y="1636"/>
                    <a:pt x="256" y="1590"/>
                  </a:cubicBezTo>
                  <a:cubicBezTo>
                    <a:pt x="259" y="1549"/>
                    <a:pt x="265" y="1507"/>
                    <a:pt x="272" y="1468"/>
                  </a:cubicBezTo>
                  <a:cubicBezTo>
                    <a:pt x="297" y="1340"/>
                    <a:pt x="333" y="1213"/>
                    <a:pt x="370" y="1086"/>
                  </a:cubicBezTo>
                  <a:cubicBezTo>
                    <a:pt x="379" y="1056"/>
                    <a:pt x="389" y="1028"/>
                    <a:pt x="398" y="998"/>
                  </a:cubicBezTo>
                  <a:lnTo>
                    <a:pt x="398" y="998"/>
                  </a:lnTo>
                  <a:lnTo>
                    <a:pt x="397" y="1004"/>
                  </a:lnTo>
                  <a:cubicBezTo>
                    <a:pt x="398" y="1001"/>
                    <a:pt x="400" y="996"/>
                    <a:pt x="400" y="993"/>
                  </a:cubicBezTo>
                  <a:lnTo>
                    <a:pt x="403" y="987"/>
                  </a:lnTo>
                  <a:lnTo>
                    <a:pt x="403" y="990"/>
                  </a:lnTo>
                  <a:cubicBezTo>
                    <a:pt x="443" y="874"/>
                    <a:pt x="488" y="762"/>
                    <a:pt x="541" y="651"/>
                  </a:cubicBezTo>
                  <a:cubicBezTo>
                    <a:pt x="560" y="616"/>
                    <a:pt x="577" y="581"/>
                    <a:pt x="593" y="545"/>
                  </a:cubicBezTo>
                  <a:cubicBezTo>
                    <a:pt x="620" y="475"/>
                    <a:pt x="587" y="398"/>
                    <a:pt x="519" y="371"/>
                  </a:cubicBezTo>
                  <a:cubicBezTo>
                    <a:pt x="501" y="364"/>
                    <a:pt x="483" y="360"/>
                    <a:pt x="466" y="360"/>
                  </a:cubicBezTo>
                  <a:cubicBezTo>
                    <a:pt x="413" y="360"/>
                    <a:pt x="364" y="391"/>
                    <a:pt x="343" y="442"/>
                  </a:cubicBezTo>
                  <a:cubicBezTo>
                    <a:pt x="336" y="458"/>
                    <a:pt x="330" y="474"/>
                    <a:pt x="322" y="490"/>
                  </a:cubicBezTo>
                  <a:cubicBezTo>
                    <a:pt x="325" y="485"/>
                    <a:pt x="327" y="480"/>
                    <a:pt x="330" y="474"/>
                  </a:cubicBezTo>
                  <a:lnTo>
                    <a:pt x="330" y="474"/>
                  </a:lnTo>
                  <a:lnTo>
                    <a:pt x="311" y="515"/>
                  </a:lnTo>
                  <a:cubicBezTo>
                    <a:pt x="200" y="741"/>
                    <a:pt x="126" y="987"/>
                    <a:pt x="67" y="1230"/>
                  </a:cubicBezTo>
                  <a:cubicBezTo>
                    <a:pt x="34" y="1365"/>
                    <a:pt x="1" y="1501"/>
                    <a:pt x="2" y="1642"/>
                  </a:cubicBezTo>
                  <a:cubicBezTo>
                    <a:pt x="4" y="1840"/>
                    <a:pt x="52" y="2028"/>
                    <a:pt x="116" y="2213"/>
                  </a:cubicBezTo>
                  <a:cubicBezTo>
                    <a:pt x="175" y="2378"/>
                    <a:pt x="268" y="2533"/>
                    <a:pt x="398" y="2649"/>
                  </a:cubicBezTo>
                  <a:cubicBezTo>
                    <a:pt x="463" y="2707"/>
                    <a:pt x="530" y="2763"/>
                    <a:pt x="610" y="2796"/>
                  </a:cubicBezTo>
                  <a:cubicBezTo>
                    <a:pt x="705" y="2836"/>
                    <a:pt x="806" y="2855"/>
                    <a:pt x="906" y="2855"/>
                  </a:cubicBezTo>
                  <a:cubicBezTo>
                    <a:pt x="979" y="2855"/>
                    <a:pt x="1051" y="2845"/>
                    <a:pt x="1122" y="2825"/>
                  </a:cubicBezTo>
                  <a:cubicBezTo>
                    <a:pt x="1204" y="2798"/>
                    <a:pt x="1282" y="2758"/>
                    <a:pt x="1353" y="2711"/>
                  </a:cubicBezTo>
                  <a:cubicBezTo>
                    <a:pt x="1395" y="2680"/>
                    <a:pt x="1438" y="2650"/>
                    <a:pt x="1479" y="2619"/>
                  </a:cubicBezTo>
                  <a:cubicBezTo>
                    <a:pt x="1495" y="2700"/>
                    <a:pt x="1512" y="2781"/>
                    <a:pt x="1529" y="2862"/>
                  </a:cubicBezTo>
                  <a:lnTo>
                    <a:pt x="1529" y="2862"/>
                  </a:lnTo>
                  <a:cubicBezTo>
                    <a:pt x="1529" y="2859"/>
                    <a:pt x="1528" y="2856"/>
                    <a:pt x="1528" y="2854"/>
                  </a:cubicBezTo>
                  <a:lnTo>
                    <a:pt x="1528" y="2854"/>
                  </a:lnTo>
                  <a:cubicBezTo>
                    <a:pt x="1534" y="2883"/>
                    <a:pt x="1541" y="2913"/>
                    <a:pt x="1547" y="2945"/>
                  </a:cubicBezTo>
                  <a:lnTo>
                    <a:pt x="1544" y="2927"/>
                  </a:lnTo>
                  <a:lnTo>
                    <a:pt x="1544" y="2927"/>
                  </a:lnTo>
                  <a:cubicBezTo>
                    <a:pt x="1563" y="3026"/>
                    <a:pt x="1589" y="3122"/>
                    <a:pt x="1622" y="3217"/>
                  </a:cubicBezTo>
                  <a:cubicBezTo>
                    <a:pt x="1643" y="3265"/>
                    <a:pt x="1691" y="3295"/>
                    <a:pt x="1743" y="3295"/>
                  </a:cubicBezTo>
                  <a:cubicBezTo>
                    <a:pt x="1744" y="3295"/>
                    <a:pt x="1746" y="3295"/>
                    <a:pt x="1747" y="3295"/>
                  </a:cubicBezTo>
                  <a:cubicBezTo>
                    <a:pt x="1764" y="3295"/>
                    <a:pt x="1782" y="3292"/>
                    <a:pt x="1798" y="3285"/>
                  </a:cubicBezTo>
                  <a:cubicBezTo>
                    <a:pt x="1866" y="3254"/>
                    <a:pt x="1897" y="3176"/>
                    <a:pt x="1869" y="3106"/>
                  </a:cubicBezTo>
                  <a:cubicBezTo>
                    <a:pt x="1866" y="3102"/>
                    <a:pt x="1864" y="3095"/>
                    <a:pt x="1862" y="3089"/>
                  </a:cubicBezTo>
                  <a:cubicBezTo>
                    <a:pt x="1806" y="2910"/>
                    <a:pt x="1759" y="2730"/>
                    <a:pt x="1721" y="2546"/>
                  </a:cubicBezTo>
                  <a:lnTo>
                    <a:pt x="1721" y="2546"/>
                  </a:lnTo>
                  <a:cubicBezTo>
                    <a:pt x="1721" y="2549"/>
                    <a:pt x="1722" y="2551"/>
                    <a:pt x="1722" y="2554"/>
                  </a:cubicBezTo>
                  <a:lnTo>
                    <a:pt x="1722" y="2554"/>
                  </a:lnTo>
                  <a:cubicBezTo>
                    <a:pt x="1713" y="2510"/>
                    <a:pt x="1704" y="2467"/>
                    <a:pt x="1695" y="2424"/>
                  </a:cubicBezTo>
                  <a:cubicBezTo>
                    <a:pt x="1723" y="2397"/>
                    <a:pt x="1750" y="2369"/>
                    <a:pt x="1779" y="2342"/>
                  </a:cubicBezTo>
                  <a:cubicBezTo>
                    <a:pt x="1916" y="2198"/>
                    <a:pt x="2043" y="2044"/>
                    <a:pt x="2171" y="1892"/>
                  </a:cubicBezTo>
                  <a:cubicBezTo>
                    <a:pt x="2220" y="1834"/>
                    <a:pt x="2263" y="1773"/>
                    <a:pt x="2310" y="1713"/>
                  </a:cubicBezTo>
                  <a:cubicBezTo>
                    <a:pt x="2352" y="1661"/>
                    <a:pt x="2390" y="1606"/>
                    <a:pt x="2429" y="1552"/>
                  </a:cubicBezTo>
                  <a:cubicBezTo>
                    <a:pt x="2512" y="1436"/>
                    <a:pt x="2584" y="1316"/>
                    <a:pt x="2656" y="1194"/>
                  </a:cubicBezTo>
                  <a:cubicBezTo>
                    <a:pt x="2692" y="1132"/>
                    <a:pt x="2724" y="1066"/>
                    <a:pt x="2754" y="1001"/>
                  </a:cubicBezTo>
                  <a:cubicBezTo>
                    <a:pt x="2798" y="912"/>
                    <a:pt x="2831" y="817"/>
                    <a:pt x="2852" y="721"/>
                  </a:cubicBezTo>
                  <a:cubicBezTo>
                    <a:pt x="2868" y="634"/>
                    <a:pt x="2865" y="547"/>
                    <a:pt x="2846" y="461"/>
                  </a:cubicBezTo>
                  <a:cubicBezTo>
                    <a:pt x="2830" y="377"/>
                    <a:pt x="2795" y="300"/>
                    <a:pt x="2746" y="230"/>
                  </a:cubicBezTo>
                  <a:cubicBezTo>
                    <a:pt x="2698" y="167"/>
                    <a:pt x="2637" y="111"/>
                    <a:pt x="2568" y="72"/>
                  </a:cubicBezTo>
                  <a:cubicBezTo>
                    <a:pt x="2494" y="27"/>
                    <a:pt x="2410" y="4"/>
                    <a:pt x="2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3" name="Google Shape;9493;p18"/>
            <p:cNvSpPr/>
            <p:nvPr/>
          </p:nvSpPr>
          <p:spPr>
            <a:xfrm>
              <a:off x="3815500" y="3709500"/>
              <a:ext cx="53175" cy="14300"/>
            </a:xfrm>
            <a:custGeom>
              <a:avLst/>
              <a:gdLst/>
              <a:ahLst/>
              <a:cxnLst/>
              <a:rect l="l" t="t" r="r" b="b"/>
              <a:pathLst>
                <a:path w="2127" h="572" extrusionOk="0">
                  <a:moveTo>
                    <a:pt x="1987" y="1"/>
                  </a:moveTo>
                  <a:cubicBezTo>
                    <a:pt x="1981" y="1"/>
                    <a:pt x="1976" y="1"/>
                    <a:pt x="1970" y="2"/>
                  </a:cubicBezTo>
                  <a:lnTo>
                    <a:pt x="1794" y="32"/>
                  </a:lnTo>
                  <a:cubicBezTo>
                    <a:pt x="1507" y="79"/>
                    <a:pt x="1224" y="125"/>
                    <a:pt x="939" y="176"/>
                  </a:cubicBezTo>
                  <a:cubicBezTo>
                    <a:pt x="809" y="200"/>
                    <a:pt x="679" y="222"/>
                    <a:pt x="550" y="241"/>
                  </a:cubicBezTo>
                  <a:cubicBezTo>
                    <a:pt x="415" y="261"/>
                    <a:pt x="282" y="284"/>
                    <a:pt x="148" y="298"/>
                  </a:cubicBezTo>
                  <a:cubicBezTo>
                    <a:pt x="116" y="298"/>
                    <a:pt x="84" y="309"/>
                    <a:pt x="59" y="328"/>
                  </a:cubicBezTo>
                  <a:cubicBezTo>
                    <a:pt x="30" y="350"/>
                    <a:pt x="11" y="383"/>
                    <a:pt x="8" y="420"/>
                  </a:cubicBezTo>
                  <a:cubicBezTo>
                    <a:pt x="0" y="494"/>
                    <a:pt x="53" y="561"/>
                    <a:pt x="127" y="570"/>
                  </a:cubicBezTo>
                  <a:cubicBezTo>
                    <a:pt x="132" y="570"/>
                    <a:pt x="136" y="572"/>
                    <a:pt x="141" y="572"/>
                  </a:cubicBezTo>
                  <a:cubicBezTo>
                    <a:pt x="163" y="570"/>
                    <a:pt x="186" y="567"/>
                    <a:pt x="208" y="561"/>
                  </a:cubicBezTo>
                  <a:cubicBezTo>
                    <a:pt x="231" y="557"/>
                    <a:pt x="255" y="553"/>
                    <a:pt x="279" y="548"/>
                  </a:cubicBezTo>
                  <a:cubicBezTo>
                    <a:pt x="564" y="502"/>
                    <a:pt x="847" y="451"/>
                    <a:pt x="1131" y="399"/>
                  </a:cubicBezTo>
                  <a:cubicBezTo>
                    <a:pt x="1422" y="344"/>
                    <a:pt x="1715" y="299"/>
                    <a:pt x="2008" y="255"/>
                  </a:cubicBezTo>
                  <a:cubicBezTo>
                    <a:pt x="2077" y="246"/>
                    <a:pt x="2126" y="181"/>
                    <a:pt x="2115" y="109"/>
                  </a:cubicBezTo>
                  <a:cubicBezTo>
                    <a:pt x="2105" y="46"/>
                    <a:pt x="2050" y="1"/>
                    <a:pt x="19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4" name="Google Shape;9494;p18"/>
            <p:cNvSpPr/>
            <p:nvPr/>
          </p:nvSpPr>
          <p:spPr>
            <a:xfrm>
              <a:off x="3831925" y="3727050"/>
              <a:ext cx="36950" cy="9300"/>
            </a:xfrm>
            <a:custGeom>
              <a:avLst/>
              <a:gdLst/>
              <a:ahLst/>
              <a:cxnLst/>
              <a:rect l="l" t="t" r="r" b="b"/>
              <a:pathLst>
                <a:path w="1478" h="372" extrusionOk="0">
                  <a:moveTo>
                    <a:pt x="170" y="1"/>
                  </a:moveTo>
                  <a:cubicBezTo>
                    <a:pt x="128" y="1"/>
                    <a:pt x="88" y="19"/>
                    <a:pt x="60" y="55"/>
                  </a:cubicBezTo>
                  <a:cubicBezTo>
                    <a:pt x="40" y="79"/>
                    <a:pt x="24" y="107"/>
                    <a:pt x="13" y="137"/>
                  </a:cubicBezTo>
                  <a:cubicBezTo>
                    <a:pt x="0" y="183"/>
                    <a:pt x="10" y="234"/>
                    <a:pt x="38" y="272"/>
                  </a:cubicBezTo>
                  <a:cubicBezTo>
                    <a:pt x="109" y="364"/>
                    <a:pt x="254" y="364"/>
                    <a:pt x="358" y="368"/>
                  </a:cubicBezTo>
                  <a:cubicBezTo>
                    <a:pt x="409" y="370"/>
                    <a:pt x="459" y="371"/>
                    <a:pt x="510" y="371"/>
                  </a:cubicBezTo>
                  <a:cubicBezTo>
                    <a:pt x="583" y="371"/>
                    <a:pt x="656" y="368"/>
                    <a:pt x="727" y="367"/>
                  </a:cubicBezTo>
                  <a:cubicBezTo>
                    <a:pt x="937" y="359"/>
                    <a:pt x="1148" y="346"/>
                    <a:pt x="1358" y="335"/>
                  </a:cubicBezTo>
                  <a:cubicBezTo>
                    <a:pt x="1425" y="333"/>
                    <a:pt x="1477" y="280"/>
                    <a:pt x="1476" y="213"/>
                  </a:cubicBezTo>
                  <a:cubicBezTo>
                    <a:pt x="1474" y="148"/>
                    <a:pt x="1422" y="94"/>
                    <a:pt x="1357" y="94"/>
                  </a:cubicBezTo>
                  <a:cubicBezTo>
                    <a:pt x="1356" y="94"/>
                    <a:pt x="1355" y="94"/>
                    <a:pt x="1354" y="94"/>
                  </a:cubicBezTo>
                  <a:cubicBezTo>
                    <a:pt x="1189" y="99"/>
                    <a:pt x="1024" y="106"/>
                    <a:pt x="861" y="110"/>
                  </a:cubicBezTo>
                  <a:cubicBezTo>
                    <a:pt x="790" y="112"/>
                    <a:pt x="719" y="113"/>
                    <a:pt x="649" y="113"/>
                  </a:cubicBezTo>
                  <a:cubicBezTo>
                    <a:pt x="578" y="113"/>
                    <a:pt x="507" y="112"/>
                    <a:pt x="436" y="109"/>
                  </a:cubicBezTo>
                  <a:lnTo>
                    <a:pt x="425" y="109"/>
                  </a:lnTo>
                  <a:cubicBezTo>
                    <a:pt x="383" y="106"/>
                    <a:pt x="341" y="102"/>
                    <a:pt x="299" y="98"/>
                  </a:cubicBezTo>
                  <a:cubicBezTo>
                    <a:pt x="292" y="71"/>
                    <a:pt x="274" y="45"/>
                    <a:pt x="252" y="28"/>
                  </a:cubicBezTo>
                  <a:cubicBezTo>
                    <a:pt x="227" y="10"/>
                    <a:pt x="198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5" name="Google Shape;9495;p18"/>
            <p:cNvSpPr/>
            <p:nvPr/>
          </p:nvSpPr>
          <p:spPr>
            <a:xfrm>
              <a:off x="3269650" y="3508200"/>
              <a:ext cx="41800" cy="71875"/>
            </a:xfrm>
            <a:custGeom>
              <a:avLst/>
              <a:gdLst/>
              <a:ahLst/>
              <a:cxnLst/>
              <a:rect l="l" t="t" r="r" b="b"/>
              <a:pathLst>
                <a:path w="1672" h="2875" extrusionOk="0">
                  <a:moveTo>
                    <a:pt x="1238" y="581"/>
                  </a:moveTo>
                  <a:cubicBezTo>
                    <a:pt x="1237" y="582"/>
                    <a:pt x="1235" y="584"/>
                    <a:pt x="1233" y="587"/>
                  </a:cubicBezTo>
                  <a:lnTo>
                    <a:pt x="1238" y="581"/>
                  </a:lnTo>
                  <a:close/>
                  <a:moveTo>
                    <a:pt x="1232" y="588"/>
                  </a:moveTo>
                  <a:cubicBezTo>
                    <a:pt x="1231" y="589"/>
                    <a:pt x="1230" y="590"/>
                    <a:pt x="1229" y="591"/>
                  </a:cubicBezTo>
                  <a:lnTo>
                    <a:pt x="1229" y="591"/>
                  </a:lnTo>
                  <a:cubicBezTo>
                    <a:pt x="1230" y="590"/>
                    <a:pt x="1231" y="589"/>
                    <a:pt x="1232" y="588"/>
                  </a:cubicBezTo>
                  <a:close/>
                  <a:moveTo>
                    <a:pt x="812" y="607"/>
                  </a:moveTo>
                  <a:cubicBezTo>
                    <a:pt x="810" y="610"/>
                    <a:pt x="809" y="613"/>
                    <a:pt x="807" y="615"/>
                  </a:cubicBezTo>
                  <a:lnTo>
                    <a:pt x="807" y="615"/>
                  </a:lnTo>
                  <a:cubicBezTo>
                    <a:pt x="809" y="613"/>
                    <a:pt x="810" y="610"/>
                    <a:pt x="812" y="607"/>
                  </a:cubicBezTo>
                  <a:close/>
                  <a:moveTo>
                    <a:pt x="1270" y="262"/>
                  </a:moveTo>
                  <a:cubicBezTo>
                    <a:pt x="1278" y="264"/>
                    <a:pt x="1287" y="264"/>
                    <a:pt x="1297" y="265"/>
                  </a:cubicBezTo>
                  <a:lnTo>
                    <a:pt x="1308" y="269"/>
                  </a:lnTo>
                  <a:cubicBezTo>
                    <a:pt x="1316" y="272"/>
                    <a:pt x="1324" y="275"/>
                    <a:pt x="1332" y="278"/>
                  </a:cubicBezTo>
                  <a:cubicBezTo>
                    <a:pt x="1339" y="283"/>
                    <a:pt x="1346" y="286"/>
                    <a:pt x="1354" y="291"/>
                  </a:cubicBezTo>
                  <a:cubicBezTo>
                    <a:pt x="1357" y="294"/>
                    <a:pt x="1360" y="296"/>
                    <a:pt x="1363" y="299"/>
                  </a:cubicBezTo>
                  <a:cubicBezTo>
                    <a:pt x="1366" y="302"/>
                    <a:pt x="1370" y="303"/>
                    <a:pt x="1371" y="307"/>
                  </a:cubicBezTo>
                  <a:lnTo>
                    <a:pt x="1381" y="318"/>
                  </a:lnTo>
                  <a:cubicBezTo>
                    <a:pt x="1382" y="321"/>
                    <a:pt x="1385" y="324"/>
                    <a:pt x="1387" y="329"/>
                  </a:cubicBezTo>
                  <a:cubicBezTo>
                    <a:pt x="1389" y="334"/>
                    <a:pt x="1390" y="337"/>
                    <a:pt x="1392" y="341"/>
                  </a:cubicBezTo>
                  <a:lnTo>
                    <a:pt x="1391" y="339"/>
                  </a:lnTo>
                  <a:lnTo>
                    <a:pt x="1391" y="339"/>
                  </a:lnTo>
                  <a:cubicBezTo>
                    <a:pt x="1392" y="342"/>
                    <a:pt x="1393" y="347"/>
                    <a:pt x="1393" y="348"/>
                  </a:cubicBezTo>
                  <a:lnTo>
                    <a:pt x="1393" y="353"/>
                  </a:lnTo>
                  <a:lnTo>
                    <a:pt x="1393" y="360"/>
                  </a:lnTo>
                  <a:cubicBezTo>
                    <a:pt x="1393" y="364"/>
                    <a:pt x="1393" y="367"/>
                    <a:pt x="1393" y="370"/>
                  </a:cubicBezTo>
                  <a:lnTo>
                    <a:pt x="1390" y="376"/>
                  </a:lnTo>
                  <a:lnTo>
                    <a:pt x="1385" y="389"/>
                  </a:lnTo>
                  <a:cubicBezTo>
                    <a:pt x="1381" y="397"/>
                    <a:pt x="1376" y="405"/>
                    <a:pt x="1371" y="413"/>
                  </a:cubicBezTo>
                  <a:lnTo>
                    <a:pt x="1373" y="411"/>
                  </a:lnTo>
                  <a:lnTo>
                    <a:pt x="1373" y="411"/>
                  </a:lnTo>
                  <a:cubicBezTo>
                    <a:pt x="1330" y="471"/>
                    <a:pt x="1282" y="530"/>
                    <a:pt x="1233" y="587"/>
                  </a:cubicBezTo>
                  <a:lnTo>
                    <a:pt x="1229" y="593"/>
                  </a:lnTo>
                  <a:cubicBezTo>
                    <a:pt x="1229" y="592"/>
                    <a:pt x="1229" y="592"/>
                    <a:pt x="1229" y="591"/>
                  </a:cubicBezTo>
                  <a:lnTo>
                    <a:pt x="1229" y="591"/>
                  </a:lnTo>
                  <a:cubicBezTo>
                    <a:pt x="1104" y="733"/>
                    <a:pt x="976" y="873"/>
                    <a:pt x="850" y="1016"/>
                  </a:cubicBezTo>
                  <a:lnTo>
                    <a:pt x="847" y="1019"/>
                  </a:lnTo>
                  <a:cubicBezTo>
                    <a:pt x="846" y="1022"/>
                    <a:pt x="842" y="1025"/>
                    <a:pt x="841" y="1028"/>
                  </a:cubicBezTo>
                  <a:lnTo>
                    <a:pt x="841" y="1027"/>
                  </a:lnTo>
                  <a:cubicBezTo>
                    <a:pt x="819" y="1052"/>
                    <a:pt x="796" y="1078"/>
                    <a:pt x="774" y="1103"/>
                  </a:cubicBezTo>
                  <a:lnTo>
                    <a:pt x="779" y="1098"/>
                  </a:lnTo>
                  <a:lnTo>
                    <a:pt x="770" y="1111"/>
                  </a:lnTo>
                  <a:lnTo>
                    <a:pt x="749" y="1135"/>
                  </a:lnTo>
                  <a:cubicBezTo>
                    <a:pt x="716" y="1071"/>
                    <a:pt x="681" y="1009"/>
                    <a:pt x="645" y="948"/>
                  </a:cubicBezTo>
                  <a:cubicBezTo>
                    <a:pt x="665" y="888"/>
                    <a:pt x="687" y="829"/>
                    <a:pt x="713" y="770"/>
                  </a:cubicBezTo>
                  <a:cubicBezTo>
                    <a:pt x="741" y="718"/>
                    <a:pt x="773" y="665"/>
                    <a:pt x="807" y="615"/>
                  </a:cubicBezTo>
                  <a:lnTo>
                    <a:pt x="807" y="615"/>
                  </a:lnTo>
                  <a:cubicBezTo>
                    <a:pt x="806" y="617"/>
                    <a:pt x="804" y="619"/>
                    <a:pt x="803" y="620"/>
                  </a:cubicBezTo>
                  <a:cubicBezTo>
                    <a:pt x="834" y="573"/>
                    <a:pt x="869" y="525"/>
                    <a:pt x="907" y="481"/>
                  </a:cubicBezTo>
                  <a:cubicBezTo>
                    <a:pt x="941" y="443"/>
                    <a:pt x="974" y="406"/>
                    <a:pt x="1010" y="373"/>
                  </a:cubicBezTo>
                  <a:cubicBezTo>
                    <a:pt x="1026" y="360"/>
                    <a:pt x="1040" y="348"/>
                    <a:pt x="1056" y="337"/>
                  </a:cubicBezTo>
                  <a:cubicBezTo>
                    <a:pt x="1075" y="324"/>
                    <a:pt x="1096" y="311"/>
                    <a:pt x="1118" y="300"/>
                  </a:cubicBezTo>
                  <a:cubicBezTo>
                    <a:pt x="1132" y="292"/>
                    <a:pt x="1149" y="284"/>
                    <a:pt x="1164" y="280"/>
                  </a:cubicBezTo>
                  <a:cubicBezTo>
                    <a:pt x="1178" y="275"/>
                    <a:pt x="1192" y="272"/>
                    <a:pt x="1208" y="267"/>
                  </a:cubicBezTo>
                  <a:lnTo>
                    <a:pt x="1232" y="264"/>
                  </a:lnTo>
                  <a:cubicBezTo>
                    <a:pt x="1244" y="262"/>
                    <a:pt x="1257" y="262"/>
                    <a:pt x="1270" y="262"/>
                  </a:cubicBezTo>
                  <a:close/>
                  <a:moveTo>
                    <a:pt x="550" y="1294"/>
                  </a:moveTo>
                  <a:lnTo>
                    <a:pt x="550" y="1294"/>
                  </a:lnTo>
                  <a:cubicBezTo>
                    <a:pt x="551" y="1297"/>
                    <a:pt x="552" y="1299"/>
                    <a:pt x="553" y="1301"/>
                  </a:cubicBezTo>
                  <a:lnTo>
                    <a:pt x="553" y="1301"/>
                  </a:lnTo>
                  <a:cubicBezTo>
                    <a:pt x="552" y="1299"/>
                    <a:pt x="551" y="1296"/>
                    <a:pt x="550" y="1294"/>
                  </a:cubicBezTo>
                  <a:close/>
                  <a:moveTo>
                    <a:pt x="689" y="1627"/>
                  </a:moveTo>
                  <a:cubicBezTo>
                    <a:pt x="713" y="1703"/>
                    <a:pt x="735" y="1780"/>
                    <a:pt x="752" y="1858"/>
                  </a:cubicBezTo>
                  <a:cubicBezTo>
                    <a:pt x="770" y="1934"/>
                    <a:pt x="784" y="2010"/>
                    <a:pt x="792" y="2088"/>
                  </a:cubicBezTo>
                  <a:cubicBezTo>
                    <a:pt x="796" y="2129"/>
                    <a:pt x="801" y="2170"/>
                    <a:pt x="806" y="2209"/>
                  </a:cubicBezTo>
                  <a:cubicBezTo>
                    <a:pt x="811" y="2304"/>
                    <a:pt x="814" y="2398"/>
                    <a:pt x="811" y="2491"/>
                  </a:cubicBezTo>
                  <a:cubicBezTo>
                    <a:pt x="809" y="2510"/>
                    <a:pt x="808" y="2529"/>
                    <a:pt x="804" y="2548"/>
                  </a:cubicBezTo>
                  <a:cubicBezTo>
                    <a:pt x="804" y="2548"/>
                    <a:pt x="804" y="2548"/>
                    <a:pt x="804" y="2548"/>
                  </a:cubicBezTo>
                  <a:lnTo>
                    <a:pt x="804" y="2548"/>
                  </a:lnTo>
                  <a:cubicBezTo>
                    <a:pt x="804" y="2548"/>
                    <a:pt x="804" y="2547"/>
                    <a:pt x="804" y="2547"/>
                  </a:cubicBezTo>
                  <a:lnTo>
                    <a:pt x="804" y="2547"/>
                  </a:lnTo>
                  <a:lnTo>
                    <a:pt x="804" y="2551"/>
                  </a:lnTo>
                  <a:lnTo>
                    <a:pt x="804" y="2551"/>
                  </a:lnTo>
                  <a:cubicBezTo>
                    <a:pt x="804" y="2550"/>
                    <a:pt x="804" y="2549"/>
                    <a:pt x="804" y="2548"/>
                  </a:cubicBezTo>
                  <a:lnTo>
                    <a:pt x="804" y="2548"/>
                  </a:lnTo>
                  <a:cubicBezTo>
                    <a:pt x="804" y="2550"/>
                    <a:pt x="804" y="2552"/>
                    <a:pt x="803" y="2554"/>
                  </a:cubicBezTo>
                  <a:lnTo>
                    <a:pt x="804" y="2551"/>
                  </a:lnTo>
                  <a:lnTo>
                    <a:pt x="804" y="2551"/>
                  </a:lnTo>
                  <a:cubicBezTo>
                    <a:pt x="803" y="2553"/>
                    <a:pt x="802" y="2555"/>
                    <a:pt x="802" y="2557"/>
                  </a:cubicBezTo>
                  <a:lnTo>
                    <a:pt x="802" y="2557"/>
                  </a:lnTo>
                  <a:cubicBezTo>
                    <a:pt x="799" y="2564"/>
                    <a:pt x="796" y="2571"/>
                    <a:pt x="793" y="2578"/>
                  </a:cubicBezTo>
                  <a:lnTo>
                    <a:pt x="789" y="2588"/>
                  </a:lnTo>
                  <a:cubicBezTo>
                    <a:pt x="785" y="2592"/>
                    <a:pt x="781" y="2597"/>
                    <a:pt x="777" y="2602"/>
                  </a:cubicBezTo>
                  <a:lnTo>
                    <a:pt x="771" y="2608"/>
                  </a:lnTo>
                  <a:lnTo>
                    <a:pt x="765" y="2608"/>
                  </a:lnTo>
                  <a:lnTo>
                    <a:pt x="757" y="2607"/>
                  </a:lnTo>
                  <a:lnTo>
                    <a:pt x="751" y="2607"/>
                  </a:lnTo>
                  <a:cubicBezTo>
                    <a:pt x="746" y="2604"/>
                    <a:pt x="739" y="2602"/>
                    <a:pt x="733" y="2599"/>
                  </a:cubicBezTo>
                  <a:lnTo>
                    <a:pt x="717" y="2589"/>
                  </a:lnTo>
                  <a:cubicBezTo>
                    <a:pt x="705" y="2581"/>
                    <a:pt x="694" y="2572"/>
                    <a:pt x="681" y="2562"/>
                  </a:cubicBezTo>
                  <a:cubicBezTo>
                    <a:pt x="679" y="2559"/>
                    <a:pt x="676" y="2558"/>
                    <a:pt x="673" y="2554"/>
                  </a:cubicBezTo>
                  <a:cubicBezTo>
                    <a:pt x="664" y="2543"/>
                    <a:pt x="654" y="2531"/>
                    <a:pt x="645" y="2518"/>
                  </a:cubicBezTo>
                  <a:cubicBezTo>
                    <a:pt x="627" y="2491"/>
                    <a:pt x="611" y="2464"/>
                    <a:pt x="595" y="2437"/>
                  </a:cubicBezTo>
                  <a:cubicBezTo>
                    <a:pt x="580" y="2403"/>
                    <a:pt x="564" y="2368"/>
                    <a:pt x="550" y="2331"/>
                  </a:cubicBezTo>
                  <a:cubicBezTo>
                    <a:pt x="540" y="2303"/>
                    <a:pt x="529" y="2273"/>
                    <a:pt x="524" y="2246"/>
                  </a:cubicBezTo>
                  <a:cubicBezTo>
                    <a:pt x="519" y="2219"/>
                    <a:pt x="515" y="2192"/>
                    <a:pt x="513" y="2165"/>
                  </a:cubicBezTo>
                  <a:lnTo>
                    <a:pt x="513" y="2102"/>
                  </a:lnTo>
                  <a:cubicBezTo>
                    <a:pt x="515" y="2073"/>
                    <a:pt x="516" y="2046"/>
                    <a:pt x="521" y="2019"/>
                  </a:cubicBezTo>
                  <a:cubicBezTo>
                    <a:pt x="529" y="1981"/>
                    <a:pt x="537" y="1945"/>
                    <a:pt x="551" y="1904"/>
                  </a:cubicBezTo>
                  <a:cubicBezTo>
                    <a:pt x="567" y="1863"/>
                    <a:pt x="583" y="1823"/>
                    <a:pt x="600" y="1784"/>
                  </a:cubicBezTo>
                  <a:cubicBezTo>
                    <a:pt x="627" y="1730"/>
                    <a:pt x="657" y="1678"/>
                    <a:pt x="689" y="1627"/>
                  </a:cubicBezTo>
                  <a:close/>
                  <a:moveTo>
                    <a:pt x="1254" y="0"/>
                  </a:moveTo>
                  <a:cubicBezTo>
                    <a:pt x="1217" y="0"/>
                    <a:pt x="1181" y="5"/>
                    <a:pt x="1145" y="14"/>
                  </a:cubicBezTo>
                  <a:cubicBezTo>
                    <a:pt x="1015" y="45"/>
                    <a:pt x="896" y="115"/>
                    <a:pt x="804" y="212"/>
                  </a:cubicBezTo>
                  <a:cubicBezTo>
                    <a:pt x="698" y="319"/>
                    <a:pt x="607" y="441"/>
                    <a:pt x="532" y="574"/>
                  </a:cubicBezTo>
                  <a:cubicBezTo>
                    <a:pt x="512" y="609"/>
                    <a:pt x="494" y="644"/>
                    <a:pt x="477" y="680"/>
                  </a:cubicBezTo>
                  <a:lnTo>
                    <a:pt x="379" y="530"/>
                  </a:lnTo>
                  <a:cubicBezTo>
                    <a:pt x="341" y="470"/>
                    <a:pt x="306" y="410"/>
                    <a:pt x="263" y="351"/>
                  </a:cubicBezTo>
                  <a:cubicBezTo>
                    <a:pt x="237" y="316"/>
                    <a:pt x="196" y="297"/>
                    <a:pt x="155" y="297"/>
                  </a:cubicBezTo>
                  <a:cubicBezTo>
                    <a:pt x="126" y="297"/>
                    <a:pt x="96" y="306"/>
                    <a:pt x="71" y="326"/>
                  </a:cubicBezTo>
                  <a:cubicBezTo>
                    <a:pt x="11" y="373"/>
                    <a:pt x="0" y="460"/>
                    <a:pt x="49" y="519"/>
                  </a:cubicBezTo>
                  <a:cubicBezTo>
                    <a:pt x="60" y="533"/>
                    <a:pt x="70" y="547"/>
                    <a:pt x="79" y="562"/>
                  </a:cubicBezTo>
                  <a:lnTo>
                    <a:pt x="70" y="547"/>
                  </a:lnTo>
                  <a:lnTo>
                    <a:pt x="70" y="547"/>
                  </a:lnTo>
                  <a:cubicBezTo>
                    <a:pt x="141" y="652"/>
                    <a:pt x="214" y="756"/>
                    <a:pt x="285" y="861"/>
                  </a:cubicBezTo>
                  <a:lnTo>
                    <a:pt x="288" y="867"/>
                  </a:lnTo>
                  <a:cubicBezTo>
                    <a:pt x="317" y="910"/>
                    <a:pt x="344" y="954"/>
                    <a:pt x="372" y="997"/>
                  </a:cubicBezTo>
                  <a:cubicBezTo>
                    <a:pt x="344" y="1098"/>
                    <a:pt x="317" y="1198"/>
                    <a:pt x="292" y="1299"/>
                  </a:cubicBezTo>
                  <a:cubicBezTo>
                    <a:pt x="274" y="1366"/>
                    <a:pt x="314" y="1432"/>
                    <a:pt x="380" y="1450"/>
                  </a:cubicBezTo>
                  <a:cubicBezTo>
                    <a:pt x="390" y="1452"/>
                    <a:pt x="400" y="1453"/>
                    <a:pt x="409" y="1453"/>
                  </a:cubicBezTo>
                  <a:cubicBezTo>
                    <a:pt x="464" y="1453"/>
                    <a:pt x="516" y="1416"/>
                    <a:pt x="531" y="1361"/>
                  </a:cubicBezTo>
                  <a:cubicBezTo>
                    <a:pt x="535" y="1337"/>
                    <a:pt x="542" y="1313"/>
                    <a:pt x="548" y="1291"/>
                  </a:cubicBezTo>
                  <a:lnTo>
                    <a:pt x="554" y="1302"/>
                  </a:lnTo>
                  <a:cubicBezTo>
                    <a:pt x="554" y="1302"/>
                    <a:pt x="553" y="1301"/>
                    <a:pt x="553" y="1301"/>
                  </a:cubicBezTo>
                  <a:lnTo>
                    <a:pt x="553" y="1301"/>
                  </a:lnTo>
                  <a:cubicBezTo>
                    <a:pt x="561" y="1316"/>
                    <a:pt x="569" y="1331"/>
                    <a:pt x="576" y="1348"/>
                  </a:cubicBezTo>
                  <a:cubicBezTo>
                    <a:pt x="436" y="1538"/>
                    <a:pt x="307" y="1747"/>
                    <a:pt x="268" y="1983"/>
                  </a:cubicBezTo>
                  <a:cubicBezTo>
                    <a:pt x="247" y="2103"/>
                    <a:pt x="252" y="2228"/>
                    <a:pt x="284" y="2347"/>
                  </a:cubicBezTo>
                  <a:cubicBezTo>
                    <a:pt x="315" y="2458"/>
                    <a:pt x="363" y="2564"/>
                    <a:pt x="426" y="2661"/>
                  </a:cubicBezTo>
                  <a:cubicBezTo>
                    <a:pt x="485" y="2751"/>
                    <a:pt x="578" y="2835"/>
                    <a:pt x="684" y="2862"/>
                  </a:cubicBezTo>
                  <a:cubicBezTo>
                    <a:pt x="714" y="2870"/>
                    <a:pt x="744" y="2874"/>
                    <a:pt x="774" y="2874"/>
                  </a:cubicBezTo>
                  <a:cubicBezTo>
                    <a:pt x="796" y="2874"/>
                    <a:pt x="817" y="2871"/>
                    <a:pt x="839" y="2865"/>
                  </a:cubicBezTo>
                  <a:cubicBezTo>
                    <a:pt x="863" y="2857"/>
                    <a:pt x="885" y="2847"/>
                    <a:pt x="907" y="2835"/>
                  </a:cubicBezTo>
                  <a:cubicBezTo>
                    <a:pt x="929" y="2822"/>
                    <a:pt x="948" y="2806"/>
                    <a:pt x="966" y="2787"/>
                  </a:cubicBezTo>
                  <a:cubicBezTo>
                    <a:pt x="1072" y="2681"/>
                    <a:pt x="1070" y="2528"/>
                    <a:pt x="1066" y="2390"/>
                  </a:cubicBezTo>
                  <a:cubicBezTo>
                    <a:pt x="1062" y="2319"/>
                    <a:pt x="1059" y="2249"/>
                    <a:pt x="1051" y="2179"/>
                  </a:cubicBezTo>
                  <a:cubicBezTo>
                    <a:pt x="1040" y="2075"/>
                    <a:pt x="1028" y="1970"/>
                    <a:pt x="1007" y="1867"/>
                  </a:cubicBezTo>
                  <a:cubicBezTo>
                    <a:pt x="974" y="1703"/>
                    <a:pt x="926" y="1541"/>
                    <a:pt x="866" y="1386"/>
                  </a:cubicBezTo>
                  <a:cubicBezTo>
                    <a:pt x="942" y="1290"/>
                    <a:pt x="1023" y="1198"/>
                    <a:pt x="1102" y="1106"/>
                  </a:cubicBezTo>
                  <a:lnTo>
                    <a:pt x="1102" y="1106"/>
                  </a:lnTo>
                  <a:lnTo>
                    <a:pt x="1096" y="1114"/>
                  </a:lnTo>
                  <a:cubicBezTo>
                    <a:pt x="1237" y="954"/>
                    <a:pt x="1382" y="799"/>
                    <a:pt x="1521" y="637"/>
                  </a:cubicBezTo>
                  <a:lnTo>
                    <a:pt x="1521" y="637"/>
                  </a:lnTo>
                  <a:lnTo>
                    <a:pt x="1520" y="639"/>
                  </a:lnTo>
                  <a:cubicBezTo>
                    <a:pt x="1577" y="574"/>
                    <a:pt x="1632" y="503"/>
                    <a:pt x="1650" y="416"/>
                  </a:cubicBezTo>
                  <a:cubicBezTo>
                    <a:pt x="1672" y="292"/>
                    <a:pt x="1624" y="167"/>
                    <a:pt x="1525" y="91"/>
                  </a:cubicBezTo>
                  <a:cubicBezTo>
                    <a:pt x="1447" y="32"/>
                    <a:pt x="1351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6" name="Google Shape;9496;p18"/>
            <p:cNvSpPr/>
            <p:nvPr/>
          </p:nvSpPr>
          <p:spPr>
            <a:xfrm>
              <a:off x="3311275" y="3519825"/>
              <a:ext cx="57800" cy="64625"/>
            </a:xfrm>
            <a:custGeom>
              <a:avLst/>
              <a:gdLst/>
              <a:ahLst/>
              <a:cxnLst/>
              <a:rect l="l" t="t" r="r" b="b"/>
              <a:pathLst>
                <a:path w="2312" h="2585" extrusionOk="0">
                  <a:moveTo>
                    <a:pt x="1004" y="2305"/>
                  </a:moveTo>
                  <a:lnTo>
                    <a:pt x="1004" y="2305"/>
                  </a:lnTo>
                  <a:cubicBezTo>
                    <a:pt x="1003" y="2306"/>
                    <a:pt x="999" y="2308"/>
                    <a:pt x="998" y="2308"/>
                  </a:cubicBezTo>
                  <a:lnTo>
                    <a:pt x="1004" y="2305"/>
                  </a:lnTo>
                  <a:close/>
                  <a:moveTo>
                    <a:pt x="971" y="1819"/>
                  </a:moveTo>
                  <a:cubicBezTo>
                    <a:pt x="991" y="1939"/>
                    <a:pt x="1012" y="2059"/>
                    <a:pt x="1025" y="2180"/>
                  </a:cubicBezTo>
                  <a:cubicBezTo>
                    <a:pt x="1026" y="2211"/>
                    <a:pt x="1029" y="2243"/>
                    <a:pt x="1029" y="2273"/>
                  </a:cubicBezTo>
                  <a:cubicBezTo>
                    <a:pt x="1028" y="2278"/>
                    <a:pt x="1028" y="2281"/>
                    <a:pt x="1028" y="2284"/>
                  </a:cubicBezTo>
                  <a:lnTo>
                    <a:pt x="1026" y="2289"/>
                  </a:lnTo>
                  <a:lnTo>
                    <a:pt x="1025" y="2292"/>
                  </a:lnTo>
                  <a:lnTo>
                    <a:pt x="1023" y="2294"/>
                  </a:lnTo>
                  <a:lnTo>
                    <a:pt x="1018" y="2297"/>
                  </a:lnTo>
                  <a:lnTo>
                    <a:pt x="1009" y="2303"/>
                  </a:lnTo>
                  <a:lnTo>
                    <a:pt x="1009" y="2303"/>
                  </a:lnTo>
                  <a:lnTo>
                    <a:pt x="1004" y="2305"/>
                  </a:lnTo>
                  <a:cubicBezTo>
                    <a:pt x="1007" y="2303"/>
                    <a:pt x="1010" y="2302"/>
                    <a:pt x="1012" y="2300"/>
                  </a:cubicBezTo>
                  <a:lnTo>
                    <a:pt x="1012" y="2300"/>
                  </a:lnTo>
                  <a:lnTo>
                    <a:pt x="996" y="2308"/>
                  </a:lnTo>
                  <a:cubicBezTo>
                    <a:pt x="990" y="2310"/>
                    <a:pt x="984" y="2311"/>
                    <a:pt x="977" y="2313"/>
                  </a:cubicBezTo>
                  <a:cubicBezTo>
                    <a:pt x="963" y="2316"/>
                    <a:pt x="949" y="2317"/>
                    <a:pt x="934" y="2319"/>
                  </a:cubicBezTo>
                  <a:cubicBezTo>
                    <a:pt x="919" y="2321"/>
                    <a:pt x="903" y="2321"/>
                    <a:pt x="889" y="2321"/>
                  </a:cubicBezTo>
                  <a:cubicBezTo>
                    <a:pt x="876" y="2319"/>
                    <a:pt x="863" y="2317"/>
                    <a:pt x="851" y="2316"/>
                  </a:cubicBezTo>
                  <a:lnTo>
                    <a:pt x="836" y="2313"/>
                  </a:lnTo>
                  <a:cubicBezTo>
                    <a:pt x="827" y="2308"/>
                    <a:pt x="816" y="2305"/>
                    <a:pt x="809" y="2302"/>
                  </a:cubicBezTo>
                  <a:cubicBezTo>
                    <a:pt x="802" y="2297"/>
                    <a:pt x="795" y="2294"/>
                    <a:pt x="789" y="2289"/>
                  </a:cubicBezTo>
                  <a:cubicBezTo>
                    <a:pt x="773" y="2279"/>
                    <a:pt x="759" y="2268"/>
                    <a:pt x="745" y="2257"/>
                  </a:cubicBezTo>
                  <a:cubicBezTo>
                    <a:pt x="741" y="2254"/>
                    <a:pt x="738" y="2250"/>
                    <a:pt x="735" y="2247"/>
                  </a:cubicBezTo>
                  <a:lnTo>
                    <a:pt x="735" y="2247"/>
                  </a:lnTo>
                  <a:lnTo>
                    <a:pt x="737" y="2249"/>
                  </a:lnTo>
                  <a:lnTo>
                    <a:pt x="734" y="2246"/>
                  </a:lnTo>
                  <a:lnTo>
                    <a:pt x="734" y="2246"/>
                  </a:lnTo>
                  <a:cubicBezTo>
                    <a:pt x="735" y="2246"/>
                    <a:pt x="735" y="2246"/>
                    <a:pt x="735" y="2247"/>
                  </a:cubicBezTo>
                  <a:lnTo>
                    <a:pt x="735" y="2247"/>
                  </a:lnTo>
                  <a:lnTo>
                    <a:pt x="735" y="2246"/>
                  </a:lnTo>
                  <a:lnTo>
                    <a:pt x="734" y="2245"/>
                  </a:lnTo>
                  <a:lnTo>
                    <a:pt x="734" y="2246"/>
                  </a:lnTo>
                  <a:lnTo>
                    <a:pt x="734" y="2246"/>
                  </a:lnTo>
                  <a:cubicBezTo>
                    <a:pt x="734" y="2245"/>
                    <a:pt x="733" y="2244"/>
                    <a:pt x="732" y="2243"/>
                  </a:cubicBezTo>
                  <a:lnTo>
                    <a:pt x="732" y="2243"/>
                  </a:lnTo>
                  <a:lnTo>
                    <a:pt x="734" y="2245"/>
                  </a:lnTo>
                  <a:lnTo>
                    <a:pt x="732" y="2241"/>
                  </a:lnTo>
                  <a:lnTo>
                    <a:pt x="729" y="2237"/>
                  </a:lnTo>
                  <a:lnTo>
                    <a:pt x="726" y="2229"/>
                  </a:lnTo>
                  <a:cubicBezTo>
                    <a:pt x="724" y="2227"/>
                    <a:pt x="724" y="2222"/>
                    <a:pt x="722" y="2221"/>
                  </a:cubicBezTo>
                  <a:cubicBezTo>
                    <a:pt x="722" y="2218"/>
                    <a:pt x="722" y="2216"/>
                    <a:pt x="722" y="2213"/>
                  </a:cubicBezTo>
                  <a:cubicBezTo>
                    <a:pt x="722" y="2211"/>
                    <a:pt x="722" y="2210"/>
                    <a:pt x="722" y="2208"/>
                  </a:cubicBezTo>
                  <a:cubicBezTo>
                    <a:pt x="722" y="2203"/>
                    <a:pt x="724" y="2199"/>
                    <a:pt x="724" y="2194"/>
                  </a:cubicBezTo>
                  <a:cubicBezTo>
                    <a:pt x="726" y="2186"/>
                    <a:pt x="727" y="2177"/>
                    <a:pt x="730" y="2169"/>
                  </a:cubicBezTo>
                  <a:cubicBezTo>
                    <a:pt x="738" y="2146"/>
                    <a:pt x="746" y="2126"/>
                    <a:pt x="756" y="2107"/>
                  </a:cubicBezTo>
                  <a:cubicBezTo>
                    <a:pt x="771" y="2077"/>
                    <a:pt x="789" y="2047"/>
                    <a:pt x="808" y="2020"/>
                  </a:cubicBezTo>
                  <a:cubicBezTo>
                    <a:pt x="840" y="1974"/>
                    <a:pt x="874" y="1930"/>
                    <a:pt x="911" y="1887"/>
                  </a:cubicBezTo>
                  <a:cubicBezTo>
                    <a:pt x="930" y="1865"/>
                    <a:pt x="950" y="1841"/>
                    <a:pt x="971" y="1819"/>
                  </a:cubicBezTo>
                  <a:close/>
                  <a:moveTo>
                    <a:pt x="882" y="1"/>
                  </a:moveTo>
                  <a:cubicBezTo>
                    <a:pt x="859" y="1"/>
                    <a:pt x="836" y="6"/>
                    <a:pt x="814" y="16"/>
                  </a:cubicBezTo>
                  <a:cubicBezTo>
                    <a:pt x="789" y="27"/>
                    <a:pt x="767" y="41"/>
                    <a:pt x="746" y="60"/>
                  </a:cubicBezTo>
                  <a:cubicBezTo>
                    <a:pt x="732" y="76"/>
                    <a:pt x="719" y="92"/>
                    <a:pt x="710" y="111"/>
                  </a:cubicBezTo>
                  <a:cubicBezTo>
                    <a:pt x="687" y="145"/>
                    <a:pt x="664" y="180"/>
                    <a:pt x="642" y="215"/>
                  </a:cubicBezTo>
                  <a:lnTo>
                    <a:pt x="642" y="215"/>
                  </a:lnTo>
                  <a:cubicBezTo>
                    <a:pt x="534" y="373"/>
                    <a:pt x="422" y="530"/>
                    <a:pt x="309" y="685"/>
                  </a:cubicBezTo>
                  <a:cubicBezTo>
                    <a:pt x="236" y="780"/>
                    <a:pt x="170" y="880"/>
                    <a:pt x="108" y="981"/>
                  </a:cubicBezTo>
                  <a:cubicBezTo>
                    <a:pt x="53" y="1078"/>
                    <a:pt x="1" y="1182"/>
                    <a:pt x="16" y="1296"/>
                  </a:cubicBezTo>
                  <a:cubicBezTo>
                    <a:pt x="23" y="1347"/>
                    <a:pt x="48" y="1395"/>
                    <a:pt x="88" y="1426"/>
                  </a:cubicBezTo>
                  <a:cubicBezTo>
                    <a:pt x="127" y="1453"/>
                    <a:pt x="173" y="1467"/>
                    <a:pt x="221" y="1467"/>
                  </a:cubicBezTo>
                  <a:cubicBezTo>
                    <a:pt x="224" y="1468"/>
                    <a:pt x="228" y="1468"/>
                    <a:pt x="232" y="1468"/>
                  </a:cubicBezTo>
                  <a:cubicBezTo>
                    <a:pt x="269" y="1468"/>
                    <a:pt x="306" y="1454"/>
                    <a:pt x="333" y="1428"/>
                  </a:cubicBezTo>
                  <a:cubicBezTo>
                    <a:pt x="358" y="1401"/>
                    <a:pt x="373" y="1366"/>
                    <a:pt x="373" y="1328"/>
                  </a:cubicBezTo>
                  <a:cubicBezTo>
                    <a:pt x="371" y="1274"/>
                    <a:pt x="338" y="1225"/>
                    <a:pt x="285" y="1206"/>
                  </a:cubicBezTo>
                  <a:cubicBezTo>
                    <a:pt x="292" y="1190"/>
                    <a:pt x="298" y="1176"/>
                    <a:pt x="306" y="1162"/>
                  </a:cubicBezTo>
                  <a:cubicBezTo>
                    <a:pt x="333" y="1111"/>
                    <a:pt x="361" y="1062"/>
                    <a:pt x="392" y="1015"/>
                  </a:cubicBezTo>
                  <a:cubicBezTo>
                    <a:pt x="480" y="886"/>
                    <a:pt x="569" y="760"/>
                    <a:pt x="659" y="633"/>
                  </a:cubicBezTo>
                  <a:cubicBezTo>
                    <a:pt x="721" y="546"/>
                    <a:pt x="781" y="457"/>
                    <a:pt x="844" y="370"/>
                  </a:cubicBezTo>
                  <a:cubicBezTo>
                    <a:pt x="844" y="378"/>
                    <a:pt x="845" y="385"/>
                    <a:pt x="846" y="393"/>
                  </a:cubicBezTo>
                  <a:lnTo>
                    <a:pt x="846" y="393"/>
                  </a:lnTo>
                  <a:cubicBezTo>
                    <a:pt x="846" y="391"/>
                    <a:pt x="846" y="390"/>
                    <a:pt x="846" y="388"/>
                  </a:cubicBezTo>
                  <a:lnTo>
                    <a:pt x="846" y="388"/>
                  </a:lnTo>
                  <a:cubicBezTo>
                    <a:pt x="846" y="392"/>
                    <a:pt x="847" y="396"/>
                    <a:pt x="847" y="401"/>
                  </a:cubicBezTo>
                  <a:lnTo>
                    <a:pt x="847" y="401"/>
                  </a:lnTo>
                  <a:cubicBezTo>
                    <a:pt x="847" y="398"/>
                    <a:pt x="846" y="395"/>
                    <a:pt x="846" y="393"/>
                  </a:cubicBezTo>
                  <a:lnTo>
                    <a:pt x="846" y="393"/>
                  </a:lnTo>
                  <a:cubicBezTo>
                    <a:pt x="846" y="396"/>
                    <a:pt x="846" y="400"/>
                    <a:pt x="847" y="404"/>
                  </a:cubicBezTo>
                  <a:lnTo>
                    <a:pt x="847" y="404"/>
                  </a:lnTo>
                  <a:cubicBezTo>
                    <a:pt x="847" y="403"/>
                    <a:pt x="847" y="402"/>
                    <a:pt x="847" y="401"/>
                  </a:cubicBezTo>
                  <a:lnTo>
                    <a:pt x="847" y="401"/>
                  </a:lnTo>
                  <a:cubicBezTo>
                    <a:pt x="847" y="402"/>
                    <a:pt x="847" y="404"/>
                    <a:pt x="847" y="405"/>
                  </a:cubicBezTo>
                  <a:cubicBezTo>
                    <a:pt x="847" y="405"/>
                    <a:pt x="847" y="404"/>
                    <a:pt x="847" y="404"/>
                  </a:cubicBezTo>
                  <a:lnTo>
                    <a:pt x="847" y="404"/>
                  </a:lnTo>
                  <a:cubicBezTo>
                    <a:pt x="853" y="479"/>
                    <a:pt x="859" y="553"/>
                    <a:pt x="863" y="627"/>
                  </a:cubicBezTo>
                  <a:cubicBezTo>
                    <a:pt x="868" y="719"/>
                    <a:pt x="871" y="810"/>
                    <a:pt x="874" y="902"/>
                  </a:cubicBezTo>
                  <a:cubicBezTo>
                    <a:pt x="881" y="1068"/>
                    <a:pt x="893" y="1233"/>
                    <a:pt x="909" y="1398"/>
                  </a:cubicBezTo>
                  <a:lnTo>
                    <a:pt x="909" y="1391"/>
                  </a:lnTo>
                  <a:cubicBezTo>
                    <a:pt x="912" y="1431"/>
                    <a:pt x="917" y="1469"/>
                    <a:pt x="923" y="1509"/>
                  </a:cubicBezTo>
                  <a:cubicBezTo>
                    <a:pt x="868" y="1561"/>
                    <a:pt x="816" y="1613"/>
                    <a:pt x="765" y="1667"/>
                  </a:cubicBezTo>
                  <a:cubicBezTo>
                    <a:pt x="699" y="1736"/>
                    <a:pt x="638" y="1811"/>
                    <a:pt x="583" y="1890"/>
                  </a:cubicBezTo>
                  <a:cubicBezTo>
                    <a:pt x="534" y="1958"/>
                    <a:pt x="498" y="2033"/>
                    <a:pt x="474" y="2113"/>
                  </a:cubicBezTo>
                  <a:cubicBezTo>
                    <a:pt x="461" y="2156"/>
                    <a:pt x="456" y="2200"/>
                    <a:pt x="460" y="2245"/>
                  </a:cubicBezTo>
                  <a:cubicBezTo>
                    <a:pt x="464" y="2279"/>
                    <a:pt x="474" y="2316"/>
                    <a:pt x="488" y="2349"/>
                  </a:cubicBezTo>
                  <a:cubicBezTo>
                    <a:pt x="518" y="2419"/>
                    <a:pt x="585" y="2477"/>
                    <a:pt x="650" y="2515"/>
                  </a:cubicBezTo>
                  <a:cubicBezTo>
                    <a:pt x="722" y="2558"/>
                    <a:pt x="805" y="2582"/>
                    <a:pt x="889" y="2585"/>
                  </a:cubicBezTo>
                  <a:lnTo>
                    <a:pt x="909" y="2583"/>
                  </a:lnTo>
                  <a:cubicBezTo>
                    <a:pt x="913" y="2583"/>
                    <a:pt x="917" y="2584"/>
                    <a:pt x="921" y="2584"/>
                  </a:cubicBezTo>
                  <a:cubicBezTo>
                    <a:pt x="988" y="2584"/>
                    <a:pt x="1055" y="2571"/>
                    <a:pt x="1118" y="2542"/>
                  </a:cubicBezTo>
                  <a:cubicBezTo>
                    <a:pt x="1155" y="2525"/>
                    <a:pt x="1189" y="2501"/>
                    <a:pt x="1218" y="2473"/>
                  </a:cubicBezTo>
                  <a:cubicBezTo>
                    <a:pt x="1245" y="2446"/>
                    <a:pt x="1264" y="2412"/>
                    <a:pt x="1276" y="2378"/>
                  </a:cubicBezTo>
                  <a:cubicBezTo>
                    <a:pt x="1297" y="2319"/>
                    <a:pt x="1292" y="2257"/>
                    <a:pt x="1286" y="2196"/>
                  </a:cubicBezTo>
                  <a:cubicBezTo>
                    <a:pt x="1270" y="2051"/>
                    <a:pt x="1242" y="1909"/>
                    <a:pt x="1216" y="1768"/>
                  </a:cubicBezTo>
                  <a:cubicBezTo>
                    <a:pt x="1207" y="1714"/>
                    <a:pt x="1197" y="1661"/>
                    <a:pt x="1188" y="1607"/>
                  </a:cubicBezTo>
                  <a:cubicBezTo>
                    <a:pt x="1243" y="1558"/>
                    <a:pt x="1299" y="1509"/>
                    <a:pt x="1356" y="1461"/>
                  </a:cubicBezTo>
                  <a:cubicBezTo>
                    <a:pt x="1419" y="1406"/>
                    <a:pt x="1485" y="1352"/>
                    <a:pt x="1550" y="1296"/>
                  </a:cubicBezTo>
                  <a:cubicBezTo>
                    <a:pt x="1688" y="1181"/>
                    <a:pt x="1827" y="1064"/>
                    <a:pt x="1962" y="943"/>
                  </a:cubicBezTo>
                  <a:lnTo>
                    <a:pt x="1962" y="943"/>
                  </a:lnTo>
                  <a:lnTo>
                    <a:pt x="1951" y="954"/>
                  </a:lnTo>
                  <a:cubicBezTo>
                    <a:pt x="1978" y="929"/>
                    <a:pt x="2006" y="905"/>
                    <a:pt x="2033" y="880"/>
                  </a:cubicBezTo>
                  <a:lnTo>
                    <a:pt x="2033" y="880"/>
                  </a:lnTo>
                  <a:cubicBezTo>
                    <a:pt x="2020" y="1018"/>
                    <a:pt x="2009" y="1154"/>
                    <a:pt x="2001" y="1292"/>
                  </a:cubicBezTo>
                  <a:cubicBezTo>
                    <a:pt x="1995" y="1395"/>
                    <a:pt x="1994" y="1497"/>
                    <a:pt x="1992" y="1602"/>
                  </a:cubicBezTo>
                  <a:cubicBezTo>
                    <a:pt x="1989" y="1705"/>
                    <a:pt x="1992" y="1808"/>
                    <a:pt x="2001" y="1911"/>
                  </a:cubicBezTo>
                  <a:cubicBezTo>
                    <a:pt x="2009" y="1977"/>
                    <a:pt x="2072" y="2025"/>
                    <a:pt x="2136" y="2025"/>
                  </a:cubicBezTo>
                  <a:cubicBezTo>
                    <a:pt x="2142" y="2025"/>
                    <a:pt x="2149" y="2024"/>
                    <a:pt x="2155" y="2023"/>
                  </a:cubicBezTo>
                  <a:cubicBezTo>
                    <a:pt x="2228" y="2012"/>
                    <a:pt x="2278" y="1944"/>
                    <a:pt x="2269" y="1871"/>
                  </a:cubicBezTo>
                  <a:cubicBezTo>
                    <a:pt x="2267" y="1863"/>
                    <a:pt x="2266" y="1857"/>
                    <a:pt x="2266" y="1849"/>
                  </a:cubicBezTo>
                  <a:cubicBezTo>
                    <a:pt x="2259" y="1749"/>
                    <a:pt x="2252" y="1649"/>
                    <a:pt x="2252" y="1548"/>
                  </a:cubicBezTo>
                  <a:cubicBezTo>
                    <a:pt x="2252" y="1445"/>
                    <a:pt x="2255" y="1341"/>
                    <a:pt x="2259" y="1238"/>
                  </a:cubicBezTo>
                  <a:lnTo>
                    <a:pt x="2259" y="1235"/>
                  </a:lnTo>
                  <a:lnTo>
                    <a:pt x="2259" y="1227"/>
                  </a:lnTo>
                  <a:cubicBezTo>
                    <a:pt x="2264" y="1135"/>
                    <a:pt x="2275" y="1043"/>
                    <a:pt x="2285" y="950"/>
                  </a:cubicBezTo>
                  <a:cubicBezTo>
                    <a:pt x="2290" y="894"/>
                    <a:pt x="2296" y="839"/>
                    <a:pt x="2301" y="782"/>
                  </a:cubicBezTo>
                  <a:cubicBezTo>
                    <a:pt x="2304" y="747"/>
                    <a:pt x="2307" y="711"/>
                    <a:pt x="2309" y="676"/>
                  </a:cubicBezTo>
                  <a:cubicBezTo>
                    <a:pt x="2312" y="646"/>
                    <a:pt x="2309" y="616"/>
                    <a:pt x="2302" y="586"/>
                  </a:cubicBezTo>
                  <a:cubicBezTo>
                    <a:pt x="2294" y="563"/>
                    <a:pt x="2285" y="543"/>
                    <a:pt x="2272" y="524"/>
                  </a:cubicBezTo>
                  <a:cubicBezTo>
                    <a:pt x="2250" y="489"/>
                    <a:pt x="2214" y="465"/>
                    <a:pt x="2174" y="461"/>
                  </a:cubicBezTo>
                  <a:cubicBezTo>
                    <a:pt x="2170" y="460"/>
                    <a:pt x="2165" y="460"/>
                    <a:pt x="2161" y="460"/>
                  </a:cubicBezTo>
                  <a:cubicBezTo>
                    <a:pt x="2130" y="460"/>
                    <a:pt x="2101" y="470"/>
                    <a:pt x="2077" y="488"/>
                  </a:cubicBezTo>
                  <a:cubicBezTo>
                    <a:pt x="2047" y="508"/>
                    <a:pt x="2022" y="533"/>
                    <a:pt x="1998" y="562"/>
                  </a:cubicBezTo>
                  <a:cubicBezTo>
                    <a:pt x="1930" y="638"/>
                    <a:pt x="1856" y="708"/>
                    <a:pt x="1780" y="776"/>
                  </a:cubicBezTo>
                  <a:lnTo>
                    <a:pt x="1788" y="768"/>
                  </a:lnTo>
                  <a:lnTo>
                    <a:pt x="1788" y="768"/>
                  </a:lnTo>
                  <a:cubicBezTo>
                    <a:pt x="1648" y="891"/>
                    <a:pt x="1508" y="1011"/>
                    <a:pt x="1365" y="1130"/>
                  </a:cubicBezTo>
                  <a:cubicBezTo>
                    <a:pt x="1294" y="1190"/>
                    <a:pt x="1221" y="1249"/>
                    <a:pt x="1150" y="1309"/>
                  </a:cubicBezTo>
                  <a:cubicBezTo>
                    <a:pt x="1145" y="1254"/>
                    <a:pt x="1139" y="1198"/>
                    <a:pt x="1134" y="1143"/>
                  </a:cubicBezTo>
                  <a:cubicBezTo>
                    <a:pt x="1124" y="1010"/>
                    <a:pt x="1124" y="879"/>
                    <a:pt x="1120" y="744"/>
                  </a:cubicBezTo>
                  <a:cubicBezTo>
                    <a:pt x="1117" y="609"/>
                    <a:pt x="1112" y="476"/>
                    <a:pt x="1101" y="342"/>
                  </a:cubicBezTo>
                  <a:cubicBezTo>
                    <a:pt x="1101" y="343"/>
                    <a:pt x="1101" y="345"/>
                    <a:pt x="1101" y="347"/>
                  </a:cubicBezTo>
                  <a:cubicBezTo>
                    <a:pt x="1091" y="234"/>
                    <a:pt x="1075" y="97"/>
                    <a:pt x="972" y="28"/>
                  </a:cubicBezTo>
                  <a:cubicBezTo>
                    <a:pt x="945" y="10"/>
                    <a:pt x="913" y="1"/>
                    <a:pt x="8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7" name="Google Shape;9497;p18"/>
            <p:cNvSpPr/>
            <p:nvPr/>
          </p:nvSpPr>
          <p:spPr>
            <a:xfrm>
              <a:off x="3366850" y="3506525"/>
              <a:ext cx="8550" cy="7300"/>
            </a:xfrm>
            <a:custGeom>
              <a:avLst/>
              <a:gdLst/>
              <a:ahLst/>
              <a:cxnLst/>
              <a:rect l="l" t="t" r="r" b="b"/>
              <a:pathLst>
                <a:path w="342" h="292" extrusionOk="0">
                  <a:moveTo>
                    <a:pt x="149" y="0"/>
                  </a:moveTo>
                  <a:cubicBezTo>
                    <a:pt x="73" y="0"/>
                    <a:pt x="1" y="60"/>
                    <a:pt x="2" y="149"/>
                  </a:cubicBezTo>
                  <a:cubicBezTo>
                    <a:pt x="5" y="228"/>
                    <a:pt x="70" y="291"/>
                    <a:pt x="150" y="291"/>
                  </a:cubicBezTo>
                  <a:cubicBezTo>
                    <a:pt x="280" y="290"/>
                    <a:pt x="342" y="131"/>
                    <a:pt x="249" y="41"/>
                  </a:cubicBezTo>
                  <a:cubicBezTo>
                    <a:pt x="219" y="13"/>
                    <a:pt x="184" y="0"/>
                    <a:pt x="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8" name="Google Shape;9498;p18"/>
            <p:cNvSpPr/>
            <p:nvPr/>
          </p:nvSpPr>
          <p:spPr>
            <a:xfrm>
              <a:off x="3387350" y="3511950"/>
              <a:ext cx="31625" cy="66500"/>
            </a:xfrm>
            <a:custGeom>
              <a:avLst/>
              <a:gdLst/>
              <a:ahLst/>
              <a:cxnLst/>
              <a:rect l="l" t="t" r="r" b="b"/>
              <a:pathLst>
                <a:path w="1265" h="2660" extrusionOk="0">
                  <a:moveTo>
                    <a:pt x="209" y="1"/>
                  </a:moveTo>
                  <a:cubicBezTo>
                    <a:pt x="140" y="1"/>
                    <a:pt x="82" y="52"/>
                    <a:pt x="73" y="120"/>
                  </a:cubicBezTo>
                  <a:cubicBezTo>
                    <a:pt x="52" y="253"/>
                    <a:pt x="30" y="386"/>
                    <a:pt x="21" y="521"/>
                  </a:cubicBezTo>
                  <a:cubicBezTo>
                    <a:pt x="14" y="590"/>
                    <a:pt x="10" y="662"/>
                    <a:pt x="5" y="733"/>
                  </a:cubicBezTo>
                  <a:cubicBezTo>
                    <a:pt x="0" y="793"/>
                    <a:pt x="5" y="855"/>
                    <a:pt x="5" y="913"/>
                  </a:cubicBezTo>
                  <a:cubicBezTo>
                    <a:pt x="5" y="966"/>
                    <a:pt x="2" y="1018"/>
                    <a:pt x="5" y="1068"/>
                  </a:cubicBezTo>
                  <a:cubicBezTo>
                    <a:pt x="10" y="1144"/>
                    <a:pt x="14" y="1220"/>
                    <a:pt x="17" y="1296"/>
                  </a:cubicBezTo>
                  <a:cubicBezTo>
                    <a:pt x="24" y="1407"/>
                    <a:pt x="35" y="1518"/>
                    <a:pt x="44" y="1629"/>
                  </a:cubicBezTo>
                  <a:lnTo>
                    <a:pt x="43" y="1611"/>
                  </a:lnTo>
                  <a:lnTo>
                    <a:pt x="43" y="1611"/>
                  </a:lnTo>
                  <a:cubicBezTo>
                    <a:pt x="49" y="1691"/>
                    <a:pt x="54" y="1767"/>
                    <a:pt x="60" y="1846"/>
                  </a:cubicBezTo>
                  <a:cubicBezTo>
                    <a:pt x="60" y="1844"/>
                    <a:pt x="60" y="1844"/>
                    <a:pt x="60" y="1843"/>
                  </a:cubicBezTo>
                  <a:cubicBezTo>
                    <a:pt x="67" y="1952"/>
                    <a:pt x="76" y="2063"/>
                    <a:pt x="81" y="2172"/>
                  </a:cubicBezTo>
                  <a:cubicBezTo>
                    <a:pt x="86" y="2289"/>
                    <a:pt x="86" y="2406"/>
                    <a:pt x="86" y="2523"/>
                  </a:cubicBezTo>
                  <a:cubicBezTo>
                    <a:pt x="87" y="2591"/>
                    <a:pt x="139" y="2648"/>
                    <a:pt x="207" y="2656"/>
                  </a:cubicBezTo>
                  <a:cubicBezTo>
                    <a:pt x="212" y="2658"/>
                    <a:pt x="217" y="2658"/>
                    <a:pt x="222" y="2659"/>
                  </a:cubicBezTo>
                  <a:cubicBezTo>
                    <a:pt x="277" y="2658"/>
                    <a:pt x="326" y="2625"/>
                    <a:pt x="348" y="2574"/>
                  </a:cubicBezTo>
                  <a:cubicBezTo>
                    <a:pt x="364" y="2539"/>
                    <a:pt x="364" y="2499"/>
                    <a:pt x="367" y="2461"/>
                  </a:cubicBezTo>
                  <a:cubicBezTo>
                    <a:pt x="380" y="2398"/>
                    <a:pt x="391" y="2333"/>
                    <a:pt x="402" y="2270"/>
                  </a:cubicBezTo>
                  <a:lnTo>
                    <a:pt x="402" y="2270"/>
                  </a:lnTo>
                  <a:lnTo>
                    <a:pt x="397" y="2287"/>
                  </a:lnTo>
                  <a:cubicBezTo>
                    <a:pt x="426" y="2126"/>
                    <a:pt x="465" y="1964"/>
                    <a:pt x="513" y="1808"/>
                  </a:cubicBezTo>
                  <a:cubicBezTo>
                    <a:pt x="595" y="1572"/>
                    <a:pt x="690" y="1342"/>
                    <a:pt x="801" y="1119"/>
                  </a:cubicBezTo>
                  <a:cubicBezTo>
                    <a:pt x="834" y="1053"/>
                    <a:pt x="872" y="989"/>
                    <a:pt x="910" y="928"/>
                  </a:cubicBezTo>
                  <a:cubicBezTo>
                    <a:pt x="939" y="885"/>
                    <a:pt x="969" y="844"/>
                    <a:pt x="999" y="804"/>
                  </a:cubicBezTo>
                  <a:cubicBezTo>
                    <a:pt x="1000" y="809"/>
                    <a:pt x="1000" y="814"/>
                    <a:pt x="1000" y="817"/>
                  </a:cubicBezTo>
                  <a:cubicBezTo>
                    <a:pt x="1004" y="853"/>
                    <a:pt x="1004" y="890"/>
                    <a:pt x="1004" y="926"/>
                  </a:cubicBezTo>
                  <a:cubicBezTo>
                    <a:pt x="996" y="1021"/>
                    <a:pt x="983" y="1114"/>
                    <a:pt x="966" y="1208"/>
                  </a:cubicBezTo>
                  <a:cubicBezTo>
                    <a:pt x="966" y="1207"/>
                    <a:pt x="966" y="1207"/>
                    <a:pt x="967" y="1206"/>
                  </a:cubicBezTo>
                  <a:lnTo>
                    <a:pt x="967" y="1206"/>
                  </a:lnTo>
                  <a:cubicBezTo>
                    <a:pt x="966" y="1209"/>
                    <a:pt x="966" y="1211"/>
                    <a:pt x="966" y="1211"/>
                  </a:cubicBezTo>
                  <a:lnTo>
                    <a:pt x="966" y="1214"/>
                  </a:lnTo>
                  <a:cubicBezTo>
                    <a:pt x="964" y="1217"/>
                    <a:pt x="964" y="1220"/>
                    <a:pt x="964" y="1224"/>
                  </a:cubicBezTo>
                  <a:lnTo>
                    <a:pt x="964" y="1220"/>
                  </a:lnTo>
                  <a:lnTo>
                    <a:pt x="962" y="1227"/>
                  </a:lnTo>
                  <a:cubicBezTo>
                    <a:pt x="962" y="1231"/>
                    <a:pt x="961" y="1235"/>
                    <a:pt x="961" y="1238"/>
                  </a:cubicBezTo>
                  <a:lnTo>
                    <a:pt x="961" y="1233"/>
                  </a:lnTo>
                  <a:cubicBezTo>
                    <a:pt x="959" y="1241"/>
                    <a:pt x="959" y="1249"/>
                    <a:pt x="958" y="1257"/>
                  </a:cubicBezTo>
                  <a:cubicBezTo>
                    <a:pt x="958" y="1255"/>
                    <a:pt x="958" y="1254"/>
                    <a:pt x="958" y="1252"/>
                  </a:cubicBezTo>
                  <a:cubicBezTo>
                    <a:pt x="956" y="1254"/>
                    <a:pt x="956" y="1257"/>
                    <a:pt x="956" y="1258"/>
                  </a:cubicBezTo>
                  <a:lnTo>
                    <a:pt x="955" y="1269"/>
                  </a:lnTo>
                  <a:lnTo>
                    <a:pt x="955" y="1265"/>
                  </a:lnTo>
                  <a:cubicBezTo>
                    <a:pt x="953" y="1274"/>
                    <a:pt x="951" y="1284"/>
                    <a:pt x="950" y="1292"/>
                  </a:cubicBezTo>
                  <a:cubicBezTo>
                    <a:pt x="948" y="1298"/>
                    <a:pt x="945" y="1314"/>
                    <a:pt x="945" y="1317"/>
                  </a:cubicBezTo>
                  <a:lnTo>
                    <a:pt x="943" y="1325"/>
                  </a:lnTo>
                  <a:cubicBezTo>
                    <a:pt x="940" y="1341"/>
                    <a:pt x="937" y="1358"/>
                    <a:pt x="934" y="1376"/>
                  </a:cubicBezTo>
                  <a:lnTo>
                    <a:pt x="934" y="1377"/>
                  </a:lnTo>
                  <a:cubicBezTo>
                    <a:pt x="934" y="1379"/>
                    <a:pt x="934" y="1380"/>
                    <a:pt x="934" y="1383"/>
                  </a:cubicBezTo>
                  <a:cubicBezTo>
                    <a:pt x="905" y="1540"/>
                    <a:pt x="874" y="1697"/>
                    <a:pt x="855" y="1855"/>
                  </a:cubicBezTo>
                  <a:cubicBezTo>
                    <a:pt x="847" y="1928"/>
                    <a:pt x="898" y="1993"/>
                    <a:pt x="970" y="2001"/>
                  </a:cubicBezTo>
                  <a:cubicBezTo>
                    <a:pt x="975" y="2001"/>
                    <a:pt x="980" y="2002"/>
                    <a:pt x="985" y="2002"/>
                  </a:cubicBezTo>
                  <a:cubicBezTo>
                    <a:pt x="1050" y="2002"/>
                    <a:pt x="1107" y="1953"/>
                    <a:pt x="1116" y="1885"/>
                  </a:cubicBezTo>
                  <a:cubicBezTo>
                    <a:pt x="1129" y="1733"/>
                    <a:pt x="1156" y="1585"/>
                    <a:pt x="1184" y="1434"/>
                  </a:cubicBezTo>
                  <a:cubicBezTo>
                    <a:pt x="1186" y="1431"/>
                    <a:pt x="1186" y="1429"/>
                    <a:pt x="1186" y="1426"/>
                  </a:cubicBezTo>
                  <a:cubicBezTo>
                    <a:pt x="1186" y="1426"/>
                    <a:pt x="1186" y="1425"/>
                    <a:pt x="1186" y="1425"/>
                  </a:cubicBezTo>
                  <a:cubicBezTo>
                    <a:pt x="1186" y="1425"/>
                    <a:pt x="1185" y="1425"/>
                    <a:pt x="1185" y="1426"/>
                  </a:cubicBezTo>
                  <a:lnTo>
                    <a:pt x="1185" y="1426"/>
                  </a:lnTo>
                  <a:cubicBezTo>
                    <a:pt x="1185" y="1426"/>
                    <a:pt x="1184" y="1426"/>
                    <a:pt x="1184" y="1425"/>
                  </a:cubicBezTo>
                  <a:lnTo>
                    <a:pt x="1184" y="1425"/>
                  </a:lnTo>
                  <a:cubicBezTo>
                    <a:pt x="1185" y="1425"/>
                    <a:pt x="1185" y="1425"/>
                    <a:pt x="1185" y="1425"/>
                  </a:cubicBezTo>
                  <a:lnTo>
                    <a:pt x="1185" y="1425"/>
                  </a:lnTo>
                  <a:cubicBezTo>
                    <a:pt x="1185" y="1425"/>
                    <a:pt x="1185" y="1425"/>
                    <a:pt x="1186" y="1425"/>
                  </a:cubicBezTo>
                  <a:lnTo>
                    <a:pt x="1186" y="1425"/>
                  </a:lnTo>
                  <a:cubicBezTo>
                    <a:pt x="1186" y="1424"/>
                    <a:pt x="1186" y="1423"/>
                    <a:pt x="1186" y="1422"/>
                  </a:cubicBezTo>
                  <a:lnTo>
                    <a:pt x="1186" y="1422"/>
                  </a:lnTo>
                  <a:cubicBezTo>
                    <a:pt x="1187" y="1420"/>
                    <a:pt x="1187" y="1417"/>
                    <a:pt x="1187" y="1415"/>
                  </a:cubicBezTo>
                  <a:lnTo>
                    <a:pt x="1187" y="1412"/>
                  </a:lnTo>
                  <a:cubicBezTo>
                    <a:pt x="1189" y="1406"/>
                    <a:pt x="1189" y="1401"/>
                    <a:pt x="1190" y="1395"/>
                  </a:cubicBezTo>
                  <a:lnTo>
                    <a:pt x="1190" y="1393"/>
                  </a:lnTo>
                  <a:cubicBezTo>
                    <a:pt x="1197" y="1353"/>
                    <a:pt x="1205" y="1317"/>
                    <a:pt x="1211" y="1277"/>
                  </a:cubicBezTo>
                  <a:lnTo>
                    <a:pt x="1211" y="1281"/>
                  </a:lnTo>
                  <a:cubicBezTo>
                    <a:pt x="1213" y="1276"/>
                    <a:pt x="1214" y="1271"/>
                    <a:pt x="1214" y="1266"/>
                  </a:cubicBezTo>
                  <a:lnTo>
                    <a:pt x="1214" y="1269"/>
                  </a:lnTo>
                  <a:cubicBezTo>
                    <a:pt x="1216" y="1266"/>
                    <a:pt x="1217" y="1262"/>
                    <a:pt x="1217" y="1258"/>
                  </a:cubicBezTo>
                  <a:cubicBezTo>
                    <a:pt x="1227" y="1203"/>
                    <a:pt x="1235" y="1149"/>
                    <a:pt x="1244" y="1094"/>
                  </a:cubicBezTo>
                  <a:cubicBezTo>
                    <a:pt x="1260" y="989"/>
                    <a:pt x="1265" y="883"/>
                    <a:pt x="1257" y="779"/>
                  </a:cubicBezTo>
                  <a:cubicBezTo>
                    <a:pt x="1255" y="746"/>
                    <a:pt x="1251" y="712"/>
                    <a:pt x="1243" y="679"/>
                  </a:cubicBezTo>
                  <a:cubicBezTo>
                    <a:pt x="1238" y="655"/>
                    <a:pt x="1232" y="633"/>
                    <a:pt x="1222" y="611"/>
                  </a:cubicBezTo>
                  <a:cubicBezTo>
                    <a:pt x="1203" y="562"/>
                    <a:pt x="1167" y="521"/>
                    <a:pt x="1119" y="499"/>
                  </a:cubicBezTo>
                  <a:cubicBezTo>
                    <a:pt x="1093" y="484"/>
                    <a:pt x="1066" y="478"/>
                    <a:pt x="1039" y="478"/>
                  </a:cubicBezTo>
                  <a:cubicBezTo>
                    <a:pt x="971" y="478"/>
                    <a:pt x="907" y="519"/>
                    <a:pt x="861" y="573"/>
                  </a:cubicBezTo>
                  <a:cubicBezTo>
                    <a:pt x="806" y="644"/>
                    <a:pt x="755" y="719"/>
                    <a:pt x="709" y="796"/>
                  </a:cubicBezTo>
                  <a:cubicBezTo>
                    <a:pt x="673" y="853"/>
                    <a:pt x="641" y="912"/>
                    <a:pt x="608" y="972"/>
                  </a:cubicBezTo>
                  <a:cubicBezTo>
                    <a:pt x="575" y="1034"/>
                    <a:pt x="543" y="1097"/>
                    <a:pt x="513" y="1162"/>
                  </a:cubicBezTo>
                  <a:cubicBezTo>
                    <a:pt x="484" y="1220"/>
                    <a:pt x="456" y="1279"/>
                    <a:pt x="431" y="1339"/>
                  </a:cubicBezTo>
                  <a:cubicBezTo>
                    <a:pt x="385" y="1448"/>
                    <a:pt x="339" y="1558"/>
                    <a:pt x="298" y="1667"/>
                  </a:cubicBezTo>
                  <a:lnTo>
                    <a:pt x="293" y="1602"/>
                  </a:lnTo>
                  <a:lnTo>
                    <a:pt x="293" y="1607"/>
                  </a:lnTo>
                  <a:cubicBezTo>
                    <a:pt x="280" y="1459"/>
                    <a:pt x="272" y="1311"/>
                    <a:pt x="266" y="1163"/>
                  </a:cubicBezTo>
                  <a:cubicBezTo>
                    <a:pt x="263" y="1102"/>
                    <a:pt x="261" y="1042"/>
                    <a:pt x="261" y="981"/>
                  </a:cubicBezTo>
                  <a:cubicBezTo>
                    <a:pt x="263" y="907"/>
                    <a:pt x="264" y="833"/>
                    <a:pt x="266" y="758"/>
                  </a:cubicBezTo>
                  <a:cubicBezTo>
                    <a:pt x="269" y="712"/>
                    <a:pt x="274" y="665"/>
                    <a:pt x="279" y="622"/>
                  </a:cubicBezTo>
                  <a:cubicBezTo>
                    <a:pt x="282" y="579"/>
                    <a:pt x="283" y="535"/>
                    <a:pt x="290" y="491"/>
                  </a:cubicBezTo>
                  <a:cubicBezTo>
                    <a:pt x="307" y="378"/>
                    <a:pt x="325" y="266"/>
                    <a:pt x="344" y="153"/>
                  </a:cubicBezTo>
                  <a:cubicBezTo>
                    <a:pt x="355" y="79"/>
                    <a:pt x="294" y="11"/>
                    <a:pt x="223" y="2"/>
                  </a:cubicBezTo>
                  <a:cubicBezTo>
                    <a:pt x="218" y="1"/>
                    <a:pt x="214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499" name="Google Shape;9499;p18"/>
            <p:cNvSpPr/>
            <p:nvPr/>
          </p:nvSpPr>
          <p:spPr>
            <a:xfrm>
              <a:off x="3434500" y="3510775"/>
              <a:ext cx="56225" cy="68775"/>
            </a:xfrm>
            <a:custGeom>
              <a:avLst/>
              <a:gdLst/>
              <a:ahLst/>
              <a:cxnLst/>
              <a:rect l="l" t="t" r="r" b="b"/>
              <a:pathLst>
                <a:path w="2249" h="2751" extrusionOk="0">
                  <a:moveTo>
                    <a:pt x="387" y="688"/>
                  </a:moveTo>
                  <a:cubicBezTo>
                    <a:pt x="387" y="689"/>
                    <a:pt x="387" y="690"/>
                    <a:pt x="386" y="691"/>
                  </a:cubicBezTo>
                  <a:lnTo>
                    <a:pt x="386" y="691"/>
                  </a:lnTo>
                  <a:cubicBezTo>
                    <a:pt x="387" y="690"/>
                    <a:pt x="387" y="689"/>
                    <a:pt x="387" y="688"/>
                  </a:cubicBezTo>
                  <a:close/>
                  <a:moveTo>
                    <a:pt x="352" y="796"/>
                  </a:moveTo>
                  <a:cubicBezTo>
                    <a:pt x="352" y="798"/>
                    <a:pt x="351" y="801"/>
                    <a:pt x="350" y="803"/>
                  </a:cubicBezTo>
                  <a:lnTo>
                    <a:pt x="350" y="803"/>
                  </a:lnTo>
                  <a:cubicBezTo>
                    <a:pt x="351" y="801"/>
                    <a:pt x="352" y="798"/>
                    <a:pt x="352" y="796"/>
                  </a:cubicBezTo>
                  <a:close/>
                  <a:moveTo>
                    <a:pt x="1652" y="265"/>
                  </a:moveTo>
                  <a:cubicBezTo>
                    <a:pt x="1673" y="267"/>
                    <a:pt x="1693" y="269"/>
                    <a:pt x="1712" y="272"/>
                  </a:cubicBezTo>
                  <a:cubicBezTo>
                    <a:pt x="1728" y="275"/>
                    <a:pt x="1744" y="280"/>
                    <a:pt x="1758" y="283"/>
                  </a:cubicBezTo>
                  <a:lnTo>
                    <a:pt x="1785" y="294"/>
                  </a:lnTo>
                  <a:cubicBezTo>
                    <a:pt x="1799" y="302"/>
                    <a:pt x="1812" y="308"/>
                    <a:pt x="1825" y="318"/>
                  </a:cubicBezTo>
                  <a:cubicBezTo>
                    <a:pt x="1831" y="321"/>
                    <a:pt x="1836" y="324"/>
                    <a:pt x="1840" y="327"/>
                  </a:cubicBezTo>
                  <a:cubicBezTo>
                    <a:pt x="1851" y="338"/>
                    <a:pt x="1863" y="349"/>
                    <a:pt x="1874" y="360"/>
                  </a:cubicBezTo>
                  <a:cubicBezTo>
                    <a:pt x="1886" y="376"/>
                    <a:pt x="1899" y="389"/>
                    <a:pt x="1910" y="408"/>
                  </a:cubicBezTo>
                  <a:cubicBezTo>
                    <a:pt x="1923" y="427"/>
                    <a:pt x="1934" y="444"/>
                    <a:pt x="1945" y="465"/>
                  </a:cubicBezTo>
                  <a:cubicBezTo>
                    <a:pt x="1951" y="481"/>
                    <a:pt x="1959" y="496"/>
                    <a:pt x="1964" y="512"/>
                  </a:cubicBezTo>
                  <a:cubicBezTo>
                    <a:pt x="1970" y="530"/>
                    <a:pt x="1975" y="549"/>
                    <a:pt x="1978" y="563"/>
                  </a:cubicBezTo>
                  <a:cubicBezTo>
                    <a:pt x="1981" y="577"/>
                    <a:pt x="1984" y="591"/>
                    <a:pt x="1986" y="607"/>
                  </a:cubicBezTo>
                  <a:cubicBezTo>
                    <a:pt x="1988" y="623"/>
                    <a:pt x="1988" y="639"/>
                    <a:pt x="1988" y="655"/>
                  </a:cubicBezTo>
                  <a:cubicBezTo>
                    <a:pt x="1986" y="663"/>
                    <a:pt x="1986" y="669"/>
                    <a:pt x="1986" y="675"/>
                  </a:cubicBezTo>
                  <a:cubicBezTo>
                    <a:pt x="1980" y="704"/>
                    <a:pt x="1972" y="731"/>
                    <a:pt x="1962" y="759"/>
                  </a:cubicBezTo>
                  <a:cubicBezTo>
                    <a:pt x="1951" y="791"/>
                    <a:pt x="1940" y="821"/>
                    <a:pt x="1926" y="850"/>
                  </a:cubicBezTo>
                  <a:cubicBezTo>
                    <a:pt x="1902" y="897"/>
                    <a:pt x="1875" y="941"/>
                    <a:pt x="1847" y="986"/>
                  </a:cubicBezTo>
                  <a:cubicBezTo>
                    <a:pt x="1850" y="981"/>
                    <a:pt x="1853" y="976"/>
                    <a:pt x="1856" y="973"/>
                  </a:cubicBezTo>
                  <a:lnTo>
                    <a:pt x="1856" y="973"/>
                  </a:lnTo>
                  <a:cubicBezTo>
                    <a:pt x="1780" y="1090"/>
                    <a:pt x="1696" y="1204"/>
                    <a:pt x="1606" y="1313"/>
                  </a:cubicBezTo>
                  <a:cubicBezTo>
                    <a:pt x="1535" y="1394"/>
                    <a:pt x="1459" y="1470"/>
                    <a:pt x="1380" y="1541"/>
                  </a:cubicBezTo>
                  <a:cubicBezTo>
                    <a:pt x="1348" y="1568"/>
                    <a:pt x="1316" y="1595"/>
                    <a:pt x="1283" y="1620"/>
                  </a:cubicBezTo>
                  <a:cubicBezTo>
                    <a:pt x="1280" y="1606"/>
                    <a:pt x="1277" y="1594"/>
                    <a:pt x="1274" y="1581"/>
                  </a:cubicBezTo>
                  <a:cubicBezTo>
                    <a:pt x="1259" y="1508"/>
                    <a:pt x="1248" y="1435"/>
                    <a:pt x="1240" y="1361"/>
                  </a:cubicBezTo>
                  <a:lnTo>
                    <a:pt x="1240" y="1361"/>
                  </a:lnTo>
                  <a:cubicBezTo>
                    <a:pt x="1234" y="1282"/>
                    <a:pt x="1233" y="1204"/>
                    <a:pt x="1234" y="1125"/>
                  </a:cubicBezTo>
                  <a:cubicBezTo>
                    <a:pt x="1239" y="1060"/>
                    <a:pt x="1246" y="994"/>
                    <a:pt x="1257" y="929"/>
                  </a:cubicBezTo>
                  <a:lnTo>
                    <a:pt x="1257" y="929"/>
                  </a:lnTo>
                  <a:cubicBezTo>
                    <a:pt x="1258" y="928"/>
                    <a:pt x="1258" y="927"/>
                    <a:pt x="1258" y="924"/>
                  </a:cubicBezTo>
                  <a:lnTo>
                    <a:pt x="1258" y="924"/>
                  </a:lnTo>
                  <a:cubicBezTo>
                    <a:pt x="1258" y="925"/>
                    <a:pt x="1258" y="926"/>
                    <a:pt x="1257" y="927"/>
                  </a:cubicBezTo>
                  <a:lnTo>
                    <a:pt x="1257" y="927"/>
                  </a:lnTo>
                  <a:cubicBezTo>
                    <a:pt x="1258" y="926"/>
                    <a:pt x="1258" y="925"/>
                    <a:pt x="1258" y="924"/>
                  </a:cubicBezTo>
                  <a:cubicBezTo>
                    <a:pt x="1259" y="921"/>
                    <a:pt x="1259" y="918"/>
                    <a:pt x="1259" y="915"/>
                  </a:cubicBezTo>
                  <a:lnTo>
                    <a:pt x="1259" y="915"/>
                  </a:lnTo>
                  <a:cubicBezTo>
                    <a:pt x="1272" y="861"/>
                    <a:pt x="1285" y="806"/>
                    <a:pt x="1302" y="753"/>
                  </a:cubicBezTo>
                  <a:cubicBezTo>
                    <a:pt x="1323" y="693"/>
                    <a:pt x="1346" y="634"/>
                    <a:pt x="1373" y="577"/>
                  </a:cubicBezTo>
                  <a:lnTo>
                    <a:pt x="1373" y="577"/>
                  </a:lnTo>
                  <a:cubicBezTo>
                    <a:pt x="1373" y="579"/>
                    <a:pt x="1372" y="580"/>
                    <a:pt x="1372" y="582"/>
                  </a:cubicBezTo>
                  <a:cubicBezTo>
                    <a:pt x="1394" y="538"/>
                    <a:pt x="1419" y="493"/>
                    <a:pt x="1446" y="451"/>
                  </a:cubicBezTo>
                  <a:cubicBezTo>
                    <a:pt x="1468" y="416"/>
                    <a:pt x="1494" y="384"/>
                    <a:pt x="1519" y="352"/>
                  </a:cubicBezTo>
                  <a:cubicBezTo>
                    <a:pt x="1530" y="341"/>
                    <a:pt x="1538" y="330"/>
                    <a:pt x="1551" y="319"/>
                  </a:cubicBezTo>
                  <a:cubicBezTo>
                    <a:pt x="1565" y="308"/>
                    <a:pt x="1579" y="297"/>
                    <a:pt x="1593" y="286"/>
                  </a:cubicBezTo>
                  <a:cubicBezTo>
                    <a:pt x="1600" y="283"/>
                    <a:pt x="1606" y="278"/>
                    <a:pt x="1612" y="275"/>
                  </a:cubicBezTo>
                  <a:lnTo>
                    <a:pt x="1625" y="269"/>
                  </a:lnTo>
                  <a:lnTo>
                    <a:pt x="1633" y="267"/>
                  </a:lnTo>
                  <a:cubicBezTo>
                    <a:pt x="1636" y="265"/>
                    <a:pt x="1639" y="265"/>
                    <a:pt x="1643" y="265"/>
                  </a:cubicBezTo>
                  <a:close/>
                  <a:moveTo>
                    <a:pt x="1655" y="1"/>
                  </a:moveTo>
                  <a:cubicBezTo>
                    <a:pt x="1640" y="1"/>
                    <a:pt x="1626" y="1"/>
                    <a:pt x="1611" y="3"/>
                  </a:cubicBezTo>
                  <a:cubicBezTo>
                    <a:pt x="1440" y="18"/>
                    <a:pt x="1312" y="172"/>
                    <a:pt x="1226" y="307"/>
                  </a:cubicBezTo>
                  <a:cubicBezTo>
                    <a:pt x="1122" y="471"/>
                    <a:pt x="1049" y="652"/>
                    <a:pt x="1011" y="843"/>
                  </a:cubicBezTo>
                  <a:cubicBezTo>
                    <a:pt x="971" y="1044"/>
                    <a:pt x="965" y="1250"/>
                    <a:pt x="993" y="1453"/>
                  </a:cubicBezTo>
                  <a:cubicBezTo>
                    <a:pt x="1009" y="1562"/>
                    <a:pt x="1031" y="1671"/>
                    <a:pt x="1062" y="1779"/>
                  </a:cubicBezTo>
                  <a:cubicBezTo>
                    <a:pt x="1014" y="1809"/>
                    <a:pt x="967" y="1836"/>
                    <a:pt x="917" y="1861"/>
                  </a:cubicBezTo>
                  <a:cubicBezTo>
                    <a:pt x="900" y="1869"/>
                    <a:pt x="886" y="1877"/>
                    <a:pt x="864" y="1885"/>
                  </a:cubicBezTo>
                  <a:cubicBezTo>
                    <a:pt x="843" y="1891"/>
                    <a:pt x="821" y="1897"/>
                    <a:pt x="799" y="1904"/>
                  </a:cubicBezTo>
                  <a:cubicBezTo>
                    <a:pt x="759" y="1910"/>
                    <a:pt x="720" y="1916"/>
                    <a:pt x="678" y="1920"/>
                  </a:cubicBezTo>
                  <a:lnTo>
                    <a:pt x="617" y="1920"/>
                  </a:lnTo>
                  <a:cubicBezTo>
                    <a:pt x="585" y="1918"/>
                    <a:pt x="553" y="1915"/>
                    <a:pt x="522" y="1909"/>
                  </a:cubicBezTo>
                  <a:cubicBezTo>
                    <a:pt x="508" y="1905"/>
                    <a:pt x="495" y="1902"/>
                    <a:pt x="481" y="1897"/>
                  </a:cubicBezTo>
                  <a:cubicBezTo>
                    <a:pt x="474" y="1896"/>
                    <a:pt x="470" y="1894"/>
                    <a:pt x="462" y="1890"/>
                  </a:cubicBezTo>
                  <a:cubicBezTo>
                    <a:pt x="452" y="1885"/>
                    <a:pt x="444" y="1880"/>
                    <a:pt x="436" y="1875"/>
                  </a:cubicBezTo>
                  <a:cubicBezTo>
                    <a:pt x="422" y="1866"/>
                    <a:pt x="408" y="1856"/>
                    <a:pt x="395" y="1844"/>
                  </a:cubicBezTo>
                  <a:cubicBezTo>
                    <a:pt x="389" y="1839"/>
                    <a:pt x="381" y="1831"/>
                    <a:pt x="375" y="1825"/>
                  </a:cubicBezTo>
                  <a:cubicBezTo>
                    <a:pt x="365" y="1814"/>
                    <a:pt x="356" y="1801"/>
                    <a:pt x="346" y="1790"/>
                  </a:cubicBezTo>
                  <a:cubicBezTo>
                    <a:pt x="335" y="1771"/>
                    <a:pt x="321" y="1750"/>
                    <a:pt x="313" y="1733"/>
                  </a:cubicBezTo>
                  <a:cubicBezTo>
                    <a:pt x="305" y="1717"/>
                    <a:pt x="299" y="1700"/>
                    <a:pt x="291" y="1682"/>
                  </a:cubicBezTo>
                  <a:cubicBezTo>
                    <a:pt x="283" y="1660"/>
                    <a:pt x="276" y="1638"/>
                    <a:pt x="272" y="1614"/>
                  </a:cubicBezTo>
                  <a:cubicBezTo>
                    <a:pt x="267" y="1590"/>
                    <a:pt x="264" y="1567"/>
                    <a:pt x="261" y="1543"/>
                  </a:cubicBezTo>
                  <a:cubicBezTo>
                    <a:pt x="256" y="1438"/>
                    <a:pt x="256" y="1332"/>
                    <a:pt x="262" y="1228"/>
                  </a:cubicBezTo>
                  <a:cubicBezTo>
                    <a:pt x="267" y="1177"/>
                    <a:pt x="272" y="1125"/>
                    <a:pt x="280" y="1074"/>
                  </a:cubicBezTo>
                  <a:cubicBezTo>
                    <a:pt x="298" y="982"/>
                    <a:pt x="324" y="894"/>
                    <a:pt x="350" y="803"/>
                  </a:cubicBezTo>
                  <a:lnTo>
                    <a:pt x="350" y="803"/>
                  </a:lnTo>
                  <a:cubicBezTo>
                    <a:pt x="349" y="806"/>
                    <a:pt x="348" y="810"/>
                    <a:pt x="346" y="813"/>
                  </a:cubicBezTo>
                  <a:cubicBezTo>
                    <a:pt x="360" y="772"/>
                    <a:pt x="373" y="732"/>
                    <a:pt x="386" y="693"/>
                  </a:cubicBezTo>
                  <a:lnTo>
                    <a:pt x="386" y="693"/>
                  </a:lnTo>
                  <a:cubicBezTo>
                    <a:pt x="386" y="693"/>
                    <a:pt x="386" y="694"/>
                    <a:pt x="386" y="694"/>
                  </a:cubicBezTo>
                  <a:cubicBezTo>
                    <a:pt x="387" y="693"/>
                    <a:pt x="387" y="691"/>
                    <a:pt x="387" y="690"/>
                  </a:cubicBezTo>
                  <a:lnTo>
                    <a:pt x="387" y="693"/>
                  </a:lnTo>
                  <a:cubicBezTo>
                    <a:pt x="395" y="674"/>
                    <a:pt x="400" y="658"/>
                    <a:pt x="408" y="641"/>
                  </a:cubicBezTo>
                  <a:cubicBezTo>
                    <a:pt x="465" y="617"/>
                    <a:pt x="500" y="557"/>
                    <a:pt x="492" y="493"/>
                  </a:cubicBezTo>
                  <a:cubicBezTo>
                    <a:pt x="490" y="479"/>
                    <a:pt x="487" y="463"/>
                    <a:pt x="484" y="449"/>
                  </a:cubicBezTo>
                  <a:cubicBezTo>
                    <a:pt x="465" y="390"/>
                    <a:pt x="412" y="351"/>
                    <a:pt x="352" y="351"/>
                  </a:cubicBezTo>
                  <a:cubicBezTo>
                    <a:pt x="346" y="351"/>
                    <a:pt x="340" y="352"/>
                    <a:pt x="333" y="352"/>
                  </a:cubicBezTo>
                  <a:cubicBezTo>
                    <a:pt x="234" y="362"/>
                    <a:pt x="188" y="462"/>
                    <a:pt x="159" y="546"/>
                  </a:cubicBezTo>
                  <a:cubicBezTo>
                    <a:pt x="140" y="599"/>
                    <a:pt x="123" y="655"/>
                    <a:pt x="107" y="710"/>
                  </a:cubicBezTo>
                  <a:cubicBezTo>
                    <a:pt x="85" y="783"/>
                    <a:pt x="66" y="857"/>
                    <a:pt x="50" y="933"/>
                  </a:cubicBezTo>
                  <a:cubicBezTo>
                    <a:pt x="29" y="1022"/>
                    <a:pt x="17" y="1112"/>
                    <a:pt x="10" y="1203"/>
                  </a:cubicBezTo>
                  <a:cubicBezTo>
                    <a:pt x="7" y="1248"/>
                    <a:pt x="7" y="1294"/>
                    <a:pt x="6" y="1342"/>
                  </a:cubicBezTo>
                  <a:cubicBezTo>
                    <a:pt x="1" y="1418"/>
                    <a:pt x="3" y="1494"/>
                    <a:pt x="9" y="1570"/>
                  </a:cubicBezTo>
                  <a:cubicBezTo>
                    <a:pt x="17" y="1669"/>
                    <a:pt x="44" y="1768"/>
                    <a:pt x="90" y="1858"/>
                  </a:cubicBezTo>
                  <a:cubicBezTo>
                    <a:pt x="128" y="1937"/>
                    <a:pt x="181" y="2007"/>
                    <a:pt x="251" y="2062"/>
                  </a:cubicBezTo>
                  <a:cubicBezTo>
                    <a:pt x="316" y="2113"/>
                    <a:pt x="390" y="2148"/>
                    <a:pt x="471" y="2165"/>
                  </a:cubicBezTo>
                  <a:cubicBezTo>
                    <a:pt x="526" y="2175"/>
                    <a:pt x="581" y="2180"/>
                    <a:pt x="636" y="2180"/>
                  </a:cubicBezTo>
                  <a:cubicBezTo>
                    <a:pt x="763" y="2180"/>
                    <a:pt x="890" y="2154"/>
                    <a:pt x="1008" y="2102"/>
                  </a:cubicBezTo>
                  <a:cubicBezTo>
                    <a:pt x="1052" y="2081"/>
                    <a:pt x="1096" y="2056"/>
                    <a:pt x="1139" y="2030"/>
                  </a:cubicBezTo>
                  <a:cubicBezTo>
                    <a:pt x="1147" y="2053"/>
                    <a:pt x="1153" y="2076"/>
                    <a:pt x="1161" y="2098"/>
                  </a:cubicBezTo>
                  <a:cubicBezTo>
                    <a:pt x="1182" y="2162"/>
                    <a:pt x="1209" y="2224"/>
                    <a:pt x="1236" y="2284"/>
                  </a:cubicBezTo>
                  <a:cubicBezTo>
                    <a:pt x="1294" y="2413"/>
                    <a:pt x="1353" y="2540"/>
                    <a:pt x="1413" y="2668"/>
                  </a:cubicBezTo>
                  <a:lnTo>
                    <a:pt x="1413" y="2667"/>
                  </a:lnTo>
                  <a:cubicBezTo>
                    <a:pt x="1435" y="2716"/>
                    <a:pt x="1483" y="2748"/>
                    <a:pt x="1536" y="2751"/>
                  </a:cubicBezTo>
                  <a:cubicBezTo>
                    <a:pt x="1559" y="2751"/>
                    <a:pt x="1582" y="2743"/>
                    <a:pt x="1603" y="2732"/>
                  </a:cubicBezTo>
                  <a:cubicBezTo>
                    <a:pt x="1666" y="2692"/>
                    <a:pt x="1687" y="2611"/>
                    <a:pt x="1650" y="2546"/>
                  </a:cubicBezTo>
                  <a:cubicBezTo>
                    <a:pt x="1620" y="2488"/>
                    <a:pt x="1590" y="2431"/>
                    <a:pt x="1560" y="2372"/>
                  </a:cubicBezTo>
                  <a:cubicBezTo>
                    <a:pt x="1503" y="2260"/>
                    <a:pt x="1453" y="2144"/>
                    <a:pt x="1403" y="2029"/>
                  </a:cubicBezTo>
                  <a:cubicBezTo>
                    <a:pt x="1388" y="1981"/>
                    <a:pt x="1370" y="1931"/>
                    <a:pt x="1354" y="1882"/>
                  </a:cubicBezTo>
                  <a:cubicBezTo>
                    <a:pt x="1397" y="1850"/>
                    <a:pt x="1437" y="1817"/>
                    <a:pt x="1476" y="1783"/>
                  </a:cubicBezTo>
                  <a:cubicBezTo>
                    <a:pt x="1619" y="1662"/>
                    <a:pt x="1749" y="1527"/>
                    <a:pt x="1866" y="1380"/>
                  </a:cubicBezTo>
                  <a:cubicBezTo>
                    <a:pt x="1931" y="1296"/>
                    <a:pt x="1991" y="1209"/>
                    <a:pt x="2049" y="1122"/>
                  </a:cubicBezTo>
                  <a:cubicBezTo>
                    <a:pt x="2100" y="1052"/>
                    <a:pt x="2144" y="976"/>
                    <a:pt x="2179" y="897"/>
                  </a:cubicBezTo>
                  <a:cubicBezTo>
                    <a:pt x="2214" y="821"/>
                    <a:pt x="2235" y="740"/>
                    <a:pt x="2242" y="656"/>
                  </a:cubicBezTo>
                  <a:cubicBezTo>
                    <a:pt x="2249" y="481"/>
                    <a:pt x="2176" y="311"/>
                    <a:pt x="2060" y="180"/>
                  </a:cubicBezTo>
                  <a:cubicBezTo>
                    <a:pt x="2003" y="117"/>
                    <a:pt x="1932" y="68"/>
                    <a:pt x="1851" y="37"/>
                  </a:cubicBezTo>
                  <a:cubicBezTo>
                    <a:pt x="1788" y="13"/>
                    <a:pt x="1722" y="1"/>
                    <a:pt x="16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0" name="Google Shape;9500;p18"/>
            <p:cNvSpPr/>
            <p:nvPr/>
          </p:nvSpPr>
          <p:spPr>
            <a:xfrm>
              <a:off x="3931200" y="3683425"/>
              <a:ext cx="34075" cy="79250"/>
            </a:xfrm>
            <a:custGeom>
              <a:avLst/>
              <a:gdLst/>
              <a:ahLst/>
              <a:cxnLst/>
              <a:rect l="l" t="t" r="r" b="b"/>
              <a:pathLst>
                <a:path w="1363" h="3170" extrusionOk="0">
                  <a:moveTo>
                    <a:pt x="1224" y="1"/>
                  </a:moveTo>
                  <a:cubicBezTo>
                    <a:pt x="1176" y="1"/>
                    <a:pt x="1127" y="27"/>
                    <a:pt x="1104" y="82"/>
                  </a:cubicBezTo>
                  <a:cubicBezTo>
                    <a:pt x="1079" y="141"/>
                    <a:pt x="1055" y="201"/>
                    <a:pt x="1028" y="260"/>
                  </a:cubicBezTo>
                  <a:cubicBezTo>
                    <a:pt x="986" y="345"/>
                    <a:pt x="944" y="431"/>
                    <a:pt x="897" y="513"/>
                  </a:cubicBezTo>
                  <a:cubicBezTo>
                    <a:pt x="873" y="554"/>
                    <a:pt x="853" y="594"/>
                    <a:pt x="827" y="633"/>
                  </a:cubicBezTo>
                  <a:cubicBezTo>
                    <a:pt x="800" y="676"/>
                    <a:pt x="772" y="720"/>
                    <a:pt x="743" y="763"/>
                  </a:cubicBezTo>
                  <a:cubicBezTo>
                    <a:pt x="631" y="921"/>
                    <a:pt x="515" y="1075"/>
                    <a:pt x="400" y="1230"/>
                  </a:cubicBezTo>
                  <a:cubicBezTo>
                    <a:pt x="272" y="1404"/>
                    <a:pt x="156" y="1586"/>
                    <a:pt x="42" y="1768"/>
                  </a:cubicBezTo>
                  <a:cubicBezTo>
                    <a:pt x="1" y="1835"/>
                    <a:pt x="23" y="1920"/>
                    <a:pt x="90" y="1960"/>
                  </a:cubicBezTo>
                  <a:cubicBezTo>
                    <a:pt x="111" y="1972"/>
                    <a:pt x="134" y="1977"/>
                    <a:pt x="157" y="1977"/>
                  </a:cubicBezTo>
                  <a:cubicBezTo>
                    <a:pt x="206" y="1977"/>
                    <a:pt x="255" y="1951"/>
                    <a:pt x="280" y="1904"/>
                  </a:cubicBezTo>
                  <a:cubicBezTo>
                    <a:pt x="349" y="1792"/>
                    <a:pt x="422" y="1681"/>
                    <a:pt x="490" y="1569"/>
                  </a:cubicBezTo>
                  <a:cubicBezTo>
                    <a:pt x="620" y="1377"/>
                    <a:pt x="756" y="1189"/>
                    <a:pt x="889" y="1000"/>
                  </a:cubicBezTo>
                  <a:lnTo>
                    <a:pt x="889" y="1000"/>
                  </a:lnTo>
                  <a:cubicBezTo>
                    <a:pt x="865" y="1107"/>
                    <a:pt x="842" y="1213"/>
                    <a:pt x="819" y="1319"/>
                  </a:cubicBezTo>
                  <a:cubicBezTo>
                    <a:pt x="762" y="1589"/>
                    <a:pt x="726" y="1865"/>
                    <a:pt x="697" y="2139"/>
                  </a:cubicBezTo>
                  <a:cubicBezTo>
                    <a:pt x="682" y="2286"/>
                    <a:pt x="666" y="2430"/>
                    <a:pt x="648" y="2577"/>
                  </a:cubicBezTo>
                  <a:cubicBezTo>
                    <a:pt x="631" y="2726"/>
                    <a:pt x="606" y="2872"/>
                    <a:pt x="595" y="3020"/>
                  </a:cubicBezTo>
                  <a:cubicBezTo>
                    <a:pt x="587" y="3100"/>
                    <a:pt x="650" y="3169"/>
                    <a:pt x="731" y="3169"/>
                  </a:cubicBezTo>
                  <a:lnTo>
                    <a:pt x="732" y="3169"/>
                  </a:lnTo>
                  <a:cubicBezTo>
                    <a:pt x="807" y="3168"/>
                    <a:pt x="865" y="3106"/>
                    <a:pt x="864" y="3033"/>
                  </a:cubicBezTo>
                  <a:cubicBezTo>
                    <a:pt x="865" y="3020"/>
                    <a:pt x="865" y="3009"/>
                    <a:pt x="865" y="2997"/>
                  </a:cubicBezTo>
                  <a:cubicBezTo>
                    <a:pt x="883" y="2740"/>
                    <a:pt x="910" y="2484"/>
                    <a:pt x="933" y="2229"/>
                  </a:cubicBezTo>
                  <a:cubicBezTo>
                    <a:pt x="946" y="2099"/>
                    <a:pt x="960" y="1971"/>
                    <a:pt x="978" y="1841"/>
                  </a:cubicBezTo>
                  <a:cubicBezTo>
                    <a:pt x="995" y="1713"/>
                    <a:pt x="1017" y="1583"/>
                    <a:pt x="1039" y="1455"/>
                  </a:cubicBezTo>
                  <a:cubicBezTo>
                    <a:pt x="1062" y="1357"/>
                    <a:pt x="1082" y="1257"/>
                    <a:pt x="1106" y="1159"/>
                  </a:cubicBezTo>
                  <a:cubicBezTo>
                    <a:pt x="1131" y="1050"/>
                    <a:pt x="1158" y="942"/>
                    <a:pt x="1185" y="836"/>
                  </a:cubicBezTo>
                  <a:cubicBezTo>
                    <a:pt x="1214" y="723"/>
                    <a:pt x="1242" y="613"/>
                    <a:pt x="1271" y="500"/>
                  </a:cubicBezTo>
                  <a:cubicBezTo>
                    <a:pt x="1283" y="454"/>
                    <a:pt x="1296" y="408"/>
                    <a:pt x="1307" y="363"/>
                  </a:cubicBezTo>
                  <a:cubicBezTo>
                    <a:pt x="1315" y="331"/>
                    <a:pt x="1323" y="299"/>
                    <a:pt x="1331" y="268"/>
                  </a:cubicBezTo>
                  <a:cubicBezTo>
                    <a:pt x="1345" y="215"/>
                    <a:pt x="1362" y="166"/>
                    <a:pt x="1354" y="112"/>
                  </a:cubicBezTo>
                  <a:cubicBezTo>
                    <a:pt x="1343" y="40"/>
                    <a:pt x="1284" y="1"/>
                    <a:pt x="1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1" name="Google Shape;9501;p18"/>
            <p:cNvSpPr/>
            <p:nvPr/>
          </p:nvSpPr>
          <p:spPr>
            <a:xfrm>
              <a:off x="3992525" y="3678500"/>
              <a:ext cx="40825" cy="85550"/>
            </a:xfrm>
            <a:custGeom>
              <a:avLst/>
              <a:gdLst/>
              <a:ahLst/>
              <a:cxnLst/>
              <a:rect l="l" t="t" r="r" b="b"/>
              <a:pathLst>
                <a:path w="1633" h="3422" extrusionOk="0">
                  <a:moveTo>
                    <a:pt x="1355" y="336"/>
                  </a:moveTo>
                  <a:lnTo>
                    <a:pt x="1358" y="339"/>
                  </a:lnTo>
                  <a:lnTo>
                    <a:pt x="1358" y="339"/>
                  </a:lnTo>
                  <a:cubicBezTo>
                    <a:pt x="1357" y="338"/>
                    <a:pt x="1356" y="337"/>
                    <a:pt x="1355" y="336"/>
                  </a:cubicBezTo>
                  <a:close/>
                  <a:moveTo>
                    <a:pt x="1260" y="264"/>
                  </a:moveTo>
                  <a:lnTo>
                    <a:pt x="1274" y="265"/>
                  </a:lnTo>
                  <a:lnTo>
                    <a:pt x="1287" y="268"/>
                  </a:lnTo>
                  <a:lnTo>
                    <a:pt x="1290" y="270"/>
                  </a:lnTo>
                  <a:lnTo>
                    <a:pt x="1290" y="270"/>
                  </a:lnTo>
                  <a:cubicBezTo>
                    <a:pt x="1295" y="271"/>
                    <a:pt x="1295" y="271"/>
                    <a:pt x="1303" y="276"/>
                  </a:cubicBezTo>
                  <a:cubicBezTo>
                    <a:pt x="1309" y="281"/>
                    <a:pt x="1319" y="287"/>
                    <a:pt x="1322" y="290"/>
                  </a:cubicBezTo>
                  <a:cubicBezTo>
                    <a:pt x="1325" y="294"/>
                    <a:pt x="1328" y="297"/>
                    <a:pt x="1333" y="302"/>
                  </a:cubicBezTo>
                  <a:cubicBezTo>
                    <a:pt x="1338" y="308"/>
                    <a:pt x="1344" y="316"/>
                    <a:pt x="1349" y="324"/>
                  </a:cubicBezTo>
                  <a:cubicBezTo>
                    <a:pt x="1352" y="328"/>
                    <a:pt x="1355" y="333"/>
                    <a:pt x="1358" y="338"/>
                  </a:cubicBezTo>
                  <a:cubicBezTo>
                    <a:pt x="1358" y="339"/>
                    <a:pt x="1358" y="339"/>
                    <a:pt x="1358" y="339"/>
                  </a:cubicBezTo>
                  <a:lnTo>
                    <a:pt x="1358" y="339"/>
                  </a:lnTo>
                  <a:lnTo>
                    <a:pt x="1358" y="339"/>
                  </a:lnTo>
                  <a:cubicBezTo>
                    <a:pt x="1358" y="340"/>
                    <a:pt x="1358" y="341"/>
                    <a:pt x="1358" y="343"/>
                  </a:cubicBezTo>
                  <a:cubicBezTo>
                    <a:pt x="1360" y="347"/>
                    <a:pt x="1361" y="352"/>
                    <a:pt x="1361" y="355"/>
                  </a:cubicBezTo>
                  <a:cubicBezTo>
                    <a:pt x="1363" y="357"/>
                    <a:pt x="1363" y="360"/>
                    <a:pt x="1363" y="362"/>
                  </a:cubicBezTo>
                  <a:lnTo>
                    <a:pt x="1363" y="374"/>
                  </a:lnTo>
                  <a:cubicBezTo>
                    <a:pt x="1361" y="377"/>
                    <a:pt x="1361" y="382"/>
                    <a:pt x="1360" y="387"/>
                  </a:cubicBezTo>
                  <a:cubicBezTo>
                    <a:pt x="1352" y="411"/>
                    <a:pt x="1342" y="433"/>
                    <a:pt x="1331" y="455"/>
                  </a:cubicBezTo>
                  <a:cubicBezTo>
                    <a:pt x="1312" y="491"/>
                    <a:pt x="1292" y="526"/>
                    <a:pt x="1270" y="560"/>
                  </a:cubicBezTo>
                  <a:cubicBezTo>
                    <a:pt x="1272" y="558"/>
                    <a:pt x="1273" y="555"/>
                    <a:pt x="1275" y="552"/>
                  </a:cubicBezTo>
                  <a:lnTo>
                    <a:pt x="1275" y="552"/>
                  </a:lnTo>
                  <a:cubicBezTo>
                    <a:pt x="1213" y="644"/>
                    <a:pt x="1151" y="735"/>
                    <a:pt x="1083" y="822"/>
                  </a:cubicBezTo>
                  <a:cubicBezTo>
                    <a:pt x="1015" y="909"/>
                    <a:pt x="945" y="993"/>
                    <a:pt x="874" y="1077"/>
                  </a:cubicBezTo>
                  <a:cubicBezTo>
                    <a:pt x="830" y="1128"/>
                    <a:pt x="787" y="1177"/>
                    <a:pt x="742" y="1229"/>
                  </a:cubicBezTo>
                  <a:cubicBezTo>
                    <a:pt x="735" y="1182"/>
                    <a:pt x="727" y="1134"/>
                    <a:pt x="717" y="1088"/>
                  </a:cubicBezTo>
                  <a:cubicBezTo>
                    <a:pt x="697" y="963"/>
                    <a:pt x="678" y="838"/>
                    <a:pt x="665" y="713"/>
                  </a:cubicBezTo>
                  <a:lnTo>
                    <a:pt x="665" y="711"/>
                  </a:lnTo>
                  <a:cubicBezTo>
                    <a:pt x="712" y="642"/>
                    <a:pt x="763" y="574"/>
                    <a:pt x="817" y="507"/>
                  </a:cubicBezTo>
                  <a:cubicBezTo>
                    <a:pt x="842" y="480"/>
                    <a:pt x="866" y="453"/>
                    <a:pt x="894" y="430"/>
                  </a:cubicBezTo>
                  <a:cubicBezTo>
                    <a:pt x="921" y="408"/>
                    <a:pt x="950" y="384"/>
                    <a:pt x="978" y="363"/>
                  </a:cubicBezTo>
                  <a:cubicBezTo>
                    <a:pt x="1005" y="346"/>
                    <a:pt x="1034" y="330"/>
                    <a:pt x="1061" y="314"/>
                  </a:cubicBezTo>
                  <a:cubicBezTo>
                    <a:pt x="1084" y="305"/>
                    <a:pt x="1107" y="295"/>
                    <a:pt x="1129" y="286"/>
                  </a:cubicBezTo>
                  <a:cubicBezTo>
                    <a:pt x="1146" y="281"/>
                    <a:pt x="1165" y="275"/>
                    <a:pt x="1181" y="271"/>
                  </a:cubicBezTo>
                  <a:cubicBezTo>
                    <a:pt x="1197" y="268"/>
                    <a:pt x="1213" y="265"/>
                    <a:pt x="1228" y="264"/>
                  </a:cubicBezTo>
                  <a:close/>
                  <a:moveTo>
                    <a:pt x="603" y="1810"/>
                  </a:moveTo>
                  <a:lnTo>
                    <a:pt x="613" y="1856"/>
                  </a:lnTo>
                  <a:cubicBezTo>
                    <a:pt x="641" y="2002"/>
                    <a:pt x="671" y="2146"/>
                    <a:pt x="698" y="2290"/>
                  </a:cubicBezTo>
                  <a:cubicBezTo>
                    <a:pt x="711" y="2356"/>
                    <a:pt x="725" y="2421"/>
                    <a:pt x="735" y="2486"/>
                  </a:cubicBezTo>
                  <a:cubicBezTo>
                    <a:pt x="744" y="2559"/>
                    <a:pt x="752" y="2632"/>
                    <a:pt x="760" y="2704"/>
                  </a:cubicBezTo>
                  <a:cubicBezTo>
                    <a:pt x="763" y="2760"/>
                    <a:pt x="765" y="2815"/>
                    <a:pt x="763" y="2871"/>
                  </a:cubicBezTo>
                  <a:cubicBezTo>
                    <a:pt x="761" y="2894"/>
                    <a:pt x="760" y="2917"/>
                    <a:pt x="755" y="2940"/>
                  </a:cubicBezTo>
                  <a:cubicBezTo>
                    <a:pt x="752" y="2959"/>
                    <a:pt x="747" y="2978"/>
                    <a:pt x="741" y="2996"/>
                  </a:cubicBezTo>
                  <a:cubicBezTo>
                    <a:pt x="738" y="3004"/>
                    <a:pt x="735" y="3012"/>
                    <a:pt x="731" y="3020"/>
                  </a:cubicBezTo>
                  <a:cubicBezTo>
                    <a:pt x="723" y="3034"/>
                    <a:pt x="716" y="3048"/>
                    <a:pt x="708" y="3062"/>
                  </a:cubicBezTo>
                  <a:cubicBezTo>
                    <a:pt x="701" y="3070"/>
                    <a:pt x="697" y="3078"/>
                    <a:pt x="690" y="3084"/>
                  </a:cubicBezTo>
                  <a:cubicBezTo>
                    <a:pt x="684" y="3091"/>
                    <a:pt x="676" y="3099"/>
                    <a:pt x="671" y="3103"/>
                  </a:cubicBezTo>
                  <a:cubicBezTo>
                    <a:pt x="665" y="3110"/>
                    <a:pt x="659" y="3114"/>
                    <a:pt x="652" y="3119"/>
                  </a:cubicBezTo>
                  <a:cubicBezTo>
                    <a:pt x="644" y="3124"/>
                    <a:pt x="636" y="3129"/>
                    <a:pt x="630" y="3132"/>
                  </a:cubicBezTo>
                  <a:cubicBezTo>
                    <a:pt x="622" y="3135"/>
                    <a:pt x="614" y="3138"/>
                    <a:pt x="608" y="3141"/>
                  </a:cubicBezTo>
                  <a:cubicBezTo>
                    <a:pt x="594" y="3146"/>
                    <a:pt x="579" y="3149"/>
                    <a:pt x="565" y="3152"/>
                  </a:cubicBezTo>
                  <a:cubicBezTo>
                    <a:pt x="557" y="3154"/>
                    <a:pt x="548" y="3156"/>
                    <a:pt x="540" y="3157"/>
                  </a:cubicBezTo>
                  <a:cubicBezTo>
                    <a:pt x="529" y="3157"/>
                    <a:pt x="519" y="3158"/>
                    <a:pt x="509" y="3158"/>
                  </a:cubicBezTo>
                  <a:cubicBezTo>
                    <a:pt x="504" y="3158"/>
                    <a:pt x="499" y="3158"/>
                    <a:pt x="494" y="3157"/>
                  </a:cubicBezTo>
                  <a:cubicBezTo>
                    <a:pt x="481" y="3156"/>
                    <a:pt x="467" y="3154"/>
                    <a:pt x="454" y="3152"/>
                  </a:cubicBezTo>
                  <a:cubicBezTo>
                    <a:pt x="446" y="3151"/>
                    <a:pt x="442" y="3151"/>
                    <a:pt x="434" y="3148"/>
                  </a:cubicBezTo>
                  <a:cubicBezTo>
                    <a:pt x="426" y="3145"/>
                    <a:pt x="418" y="3141"/>
                    <a:pt x="410" y="3138"/>
                  </a:cubicBezTo>
                  <a:lnTo>
                    <a:pt x="396" y="3130"/>
                  </a:lnTo>
                  <a:lnTo>
                    <a:pt x="391" y="3126"/>
                  </a:lnTo>
                  <a:lnTo>
                    <a:pt x="383" y="3118"/>
                  </a:lnTo>
                  <a:cubicBezTo>
                    <a:pt x="380" y="3114"/>
                    <a:pt x="376" y="3111"/>
                    <a:pt x="374" y="3108"/>
                  </a:cubicBezTo>
                  <a:lnTo>
                    <a:pt x="374" y="3108"/>
                  </a:lnTo>
                  <a:cubicBezTo>
                    <a:pt x="373" y="3106"/>
                    <a:pt x="372" y="3105"/>
                    <a:pt x="371" y="3104"/>
                  </a:cubicBezTo>
                  <a:lnTo>
                    <a:pt x="371" y="3104"/>
                  </a:lnTo>
                  <a:cubicBezTo>
                    <a:pt x="370" y="3102"/>
                    <a:pt x="369" y="3101"/>
                    <a:pt x="369" y="3100"/>
                  </a:cubicBezTo>
                  <a:lnTo>
                    <a:pt x="369" y="3100"/>
                  </a:lnTo>
                  <a:cubicBezTo>
                    <a:pt x="369" y="3101"/>
                    <a:pt x="370" y="3102"/>
                    <a:pt x="370" y="3102"/>
                  </a:cubicBezTo>
                  <a:lnTo>
                    <a:pt x="370" y="3102"/>
                  </a:lnTo>
                  <a:cubicBezTo>
                    <a:pt x="369" y="3101"/>
                    <a:pt x="368" y="3099"/>
                    <a:pt x="367" y="3097"/>
                  </a:cubicBezTo>
                  <a:cubicBezTo>
                    <a:pt x="355" y="3080"/>
                    <a:pt x="345" y="3064"/>
                    <a:pt x="334" y="3042"/>
                  </a:cubicBezTo>
                  <a:cubicBezTo>
                    <a:pt x="325" y="3021"/>
                    <a:pt x="315" y="3001"/>
                    <a:pt x="307" y="2978"/>
                  </a:cubicBezTo>
                  <a:cubicBezTo>
                    <a:pt x="293" y="2937"/>
                    <a:pt x="280" y="2894"/>
                    <a:pt x="269" y="2852"/>
                  </a:cubicBezTo>
                  <a:cubicBezTo>
                    <a:pt x="266" y="2830"/>
                    <a:pt x="261" y="2806"/>
                    <a:pt x="260" y="2784"/>
                  </a:cubicBezTo>
                  <a:cubicBezTo>
                    <a:pt x="258" y="2752"/>
                    <a:pt x="256" y="2719"/>
                    <a:pt x="258" y="2685"/>
                  </a:cubicBezTo>
                  <a:cubicBezTo>
                    <a:pt x="261" y="2638"/>
                    <a:pt x="268" y="2589"/>
                    <a:pt x="275" y="2541"/>
                  </a:cubicBezTo>
                  <a:cubicBezTo>
                    <a:pt x="288" y="2478"/>
                    <a:pt x="304" y="2416"/>
                    <a:pt x="325" y="2355"/>
                  </a:cubicBezTo>
                  <a:cubicBezTo>
                    <a:pt x="345" y="2291"/>
                    <a:pt x="370" y="2228"/>
                    <a:pt x="399" y="2168"/>
                  </a:cubicBezTo>
                  <a:cubicBezTo>
                    <a:pt x="461" y="2044"/>
                    <a:pt x="527" y="1926"/>
                    <a:pt x="603" y="1810"/>
                  </a:cubicBezTo>
                  <a:close/>
                  <a:moveTo>
                    <a:pt x="1257" y="0"/>
                  </a:moveTo>
                  <a:cubicBezTo>
                    <a:pt x="1250" y="0"/>
                    <a:pt x="1243" y="0"/>
                    <a:pt x="1236" y="1"/>
                  </a:cubicBezTo>
                  <a:cubicBezTo>
                    <a:pt x="1056" y="9"/>
                    <a:pt x="885" y="93"/>
                    <a:pt x="750" y="211"/>
                  </a:cubicBezTo>
                  <a:cubicBezTo>
                    <a:pt x="720" y="237"/>
                    <a:pt x="692" y="264"/>
                    <a:pt x="665" y="292"/>
                  </a:cubicBezTo>
                  <a:cubicBezTo>
                    <a:pt x="666" y="284"/>
                    <a:pt x="668" y="278"/>
                    <a:pt x="671" y="273"/>
                  </a:cubicBezTo>
                  <a:cubicBezTo>
                    <a:pt x="690" y="199"/>
                    <a:pt x="644" y="123"/>
                    <a:pt x="570" y="104"/>
                  </a:cubicBezTo>
                  <a:cubicBezTo>
                    <a:pt x="559" y="101"/>
                    <a:pt x="547" y="99"/>
                    <a:pt x="536" y="99"/>
                  </a:cubicBezTo>
                  <a:cubicBezTo>
                    <a:pt x="475" y="99"/>
                    <a:pt x="418" y="141"/>
                    <a:pt x="402" y="203"/>
                  </a:cubicBezTo>
                  <a:cubicBezTo>
                    <a:pt x="382" y="306"/>
                    <a:pt x="375" y="412"/>
                    <a:pt x="383" y="517"/>
                  </a:cubicBezTo>
                  <a:cubicBezTo>
                    <a:pt x="386" y="567"/>
                    <a:pt x="389" y="617"/>
                    <a:pt x="396" y="666"/>
                  </a:cubicBezTo>
                  <a:cubicBezTo>
                    <a:pt x="310" y="824"/>
                    <a:pt x="255" y="998"/>
                    <a:pt x="207" y="1171"/>
                  </a:cubicBezTo>
                  <a:cubicBezTo>
                    <a:pt x="158" y="1351"/>
                    <a:pt x="106" y="1531"/>
                    <a:pt x="63" y="1714"/>
                  </a:cubicBezTo>
                  <a:cubicBezTo>
                    <a:pt x="44" y="1780"/>
                    <a:pt x="84" y="1850"/>
                    <a:pt x="152" y="1867"/>
                  </a:cubicBezTo>
                  <a:cubicBezTo>
                    <a:pt x="162" y="1870"/>
                    <a:pt x="173" y="1871"/>
                    <a:pt x="183" y="1871"/>
                  </a:cubicBezTo>
                  <a:cubicBezTo>
                    <a:pt x="239" y="1871"/>
                    <a:pt x="290" y="1833"/>
                    <a:pt x="302" y="1775"/>
                  </a:cubicBezTo>
                  <a:cubicBezTo>
                    <a:pt x="323" y="1688"/>
                    <a:pt x="347" y="1603"/>
                    <a:pt x="370" y="1517"/>
                  </a:cubicBezTo>
                  <a:cubicBezTo>
                    <a:pt x="404" y="1397"/>
                    <a:pt x="435" y="1277"/>
                    <a:pt x="472" y="1158"/>
                  </a:cubicBezTo>
                  <a:cubicBezTo>
                    <a:pt x="491" y="1266"/>
                    <a:pt x="513" y="1375"/>
                    <a:pt x="535" y="1482"/>
                  </a:cubicBezTo>
                  <a:cubicBezTo>
                    <a:pt x="503" y="1528"/>
                    <a:pt x="470" y="1574"/>
                    <a:pt x="439" y="1620"/>
                  </a:cubicBezTo>
                  <a:cubicBezTo>
                    <a:pt x="347" y="1748"/>
                    <a:pt x="266" y="1884"/>
                    <a:pt x="195" y="2027"/>
                  </a:cubicBezTo>
                  <a:cubicBezTo>
                    <a:pt x="106" y="2196"/>
                    <a:pt x="46" y="2382"/>
                    <a:pt x="17" y="2572"/>
                  </a:cubicBezTo>
                  <a:cubicBezTo>
                    <a:pt x="2" y="2663"/>
                    <a:pt x="0" y="2758"/>
                    <a:pt x="11" y="2852"/>
                  </a:cubicBezTo>
                  <a:cubicBezTo>
                    <a:pt x="24" y="2936"/>
                    <a:pt x="44" y="3016"/>
                    <a:pt x="76" y="3095"/>
                  </a:cubicBezTo>
                  <a:cubicBezTo>
                    <a:pt x="106" y="3176"/>
                    <a:pt x="152" y="3252"/>
                    <a:pt x="212" y="3316"/>
                  </a:cubicBezTo>
                  <a:cubicBezTo>
                    <a:pt x="268" y="3365"/>
                    <a:pt x="336" y="3398"/>
                    <a:pt x="410" y="3410"/>
                  </a:cubicBezTo>
                  <a:cubicBezTo>
                    <a:pt x="445" y="3417"/>
                    <a:pt x="480" y="3420"/>
                    <a:pt x="514" y="3422"/>
                  </a:cubicBezTo>
                  <a:cubicBezTo>
                    <a:pt x="646" y="3422"/>
                    <a:pt x="780" y="3374"/>
                    <a:pt x="869" y="3276"/>
                  </a:cubicBezTo>
                  <a:cubicBezTo>
                    <a:pt x="931" y="3211"/>
                    <a:pt x="974" y="3132"/>
                    <a:pt x="997" y="3046"/>
                  </a:cubicBezTo>
                  <a:cubicBezTo>
                    <a:pt x="1018" y="2959"/>
                    <a:pt x="1024" y="2869"/>
                    <a:pt x="1019" y="2779"/>
                  </a:cubicBezTo>
                  <a:cubicBezTo>
                    <a:pt x="1010" y="2632"/>
                    <a:pt x="989" y="2486"/>
                    <a:pt x="959" y="2342"/>
                  </a:cubicBezTo>
                  <a:cubicBezTo>
                    <a:pt x="909" y="2079"/>
                    <a:pt x="853" y="1816"/>
                    <a:pt x="803" y="1552"/>
                  </a:cubicBezTo>
                  <a:cubicBezTo>
                    <a:pt x="801" y="1547"/>
                    <a:pt x="799" y="1543"/>
                    <a:pt x="799" y="1539"/>
                  </a:cubicBezTo>
                  <a:lnTo>
                    <a:pt x="806" y="1531"/>
                  </a:lnTo>
                  <a:cubicBezTo>
                    <a:pt x="869" y="1454"/>
                    <a:pt x="932" y="1376"/>
                    <a:pt x="999" y="1300"/>
                  </a:cubicBezTo>
                  <a:lnTo>
                    <a:pt x="999" y="1300"/>
                  </a:lnTo>
                  <a:lnTo>
                    <a:pt x="1002" y="1297"/>
                  </a:lnTo>
                  <a:lnTo>
                    <a:pt x="1007" y="1292"/>
                  </a:lnTo>
                  <a:lnTo>
                    <a:pt x="1016" y="1281"/>
                  </a:lnTo>
                  <a:lnTo>
                    <a:pt x="1016" y="1281"/>
                  </a:lnTo>
                  <a:lnTo>
                    <a:pt x="1010" y="1288"/>
                  </a:lnTo>
                  <a:lnTo>
                    <a:pt x="1018" y="1278"/>
                  </a:lnTo>
                  <a:cubicBezTo>
                    <a:pt x="1023" y="1272"/>
                    <a:pt x="1027" y="1267"/>
                    <a:pt x="1032" y="1262"/>
                  </a:cubicBezTo>
                  <a:lnTo>
                    <a:pt x="1089" y="1196"/>
                  </a:lnTo>
                  <a:lnTo>
                    <a:pt x="1080" y="1209"/>
                  </a:lnTo>
                  <a:cubicBezTo>
                    <a:pt x="1088" y="1199"/>
                    <a:pt x="1095" y="1188"/>
                    <a:pt x="1105" y="1178"/>
                  </a:cubicBezTo>
                  <a:lnTo>
                    <a:pt x="1105" y="1178"/>
                  </a:lnTo>
                  <a:lnTo>
                    <a:pt x="1100" y="1185"/>
                  </a:lnTo>
                  <a:cubicBezTo>
                    <a:pt x="1187" y="1084"/>
                    <a:pt x="1273" y="981"/>
                    <a:pt x="1352" y="875"/>
                  </a:cubicBezTo>
                  <a:cubicBezTo>
                    <a:pt x="1396" y="816"/>
                    <a:pt x="1439" y="757"/>
                    <a:pt x="1480" y="697"/>
                  </a:cubicBezTo>
                  <a:cubicBezTo>
                    <a:pt x="1532" y="626"/>
                    <a:pt x="1575" y="548"/>
                    <a:pt x="1607" y="465"/>
                  </a:cubicBezTo>
                  <a:cubicBezTo>
                    <a:pt x="1632" y="395"/>
                    <a:pt x="1630" y="319"/>
                    <a:pt x="1605" y="249"/>
                  </a:cubicBezTo>
                  <a:cubicBezTo>
                    <a:pt x="1575" y="175"/>
                    <a:pt x="1524" y="110"/>
                    <a:pt x="1460" y="62"/>
                  </a:cubicBezTo>
                  <a:cubicBezTo>
                    <a:pt x="1399" y="22"/>
                    <a:pt x="1329" y="0"/>
                    <a:pt x="1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2" name="Google Shape;9502;p18"/>
            <p:cNvSpPr/>
            <p:nvPr/>
          </p:nvSpPr>
          <p:spPr>
            <a:xfrm>
              <a:off x="4065375" y="3659225"/>
              <a:ext cx="41975" cy="128625"/>
            </a:xfrm>
            <a:custGeom>
              <a:avLst/>
              <a:gdLst/>
              <a:ahLst/>
              <a:cxnLst/>
              <a:rect l="l" t="t" r="r" b="b"/>
              <a:pathLst>
                <a:path w="1679" h="5145" extrusionOk="0">
                  <a:moveTo>
                    <a:pt x="451" y="1251"/>
                  </a:moveTo>
                  <a:lnTo>
                    <a:pt x="451" y="1251"/>
                  </a:lnTo>
                  <a:cubicBezTo>
                    <a:pt x="451" y="1252"/>
                    <a:pt x="450" y="1254"/>
                    <a:pt x="450" y="1255"/>
                  </a:cubicBezTo>
                  <a:cubicBezTo>
                    <a:pt x="450" y="1254"/>
                    <a:pt x="451" y="1253"/>
                    <a:pt x="451" y="1251"/>
                  </a:cubicBezTo>
                  <a:close/>
                  <a:moveTo>
                    <a:pt x="1144" y="1"/>
                  </a:moveTo>
                  <a:cubicBezTo>
                    <a:pt x="1142" y="1"/>
                    <a:pt x="1139" y="1"/>
                    <a:pt x="1137" y="1"/>
                  </a:cubicBezTo>
                  <a:cubicBezTo>
                    <a:pt x="831" y="9"/>
                    <a:pt x="613" y="272"/>
                    <a:pt x="480" y="520"/>
                  </a:cubicBezTo>
                  <a:cubicBezTo>
                    <a:pt x="328" y="802"/>
                    <a:pt x="222" y="1107"/>
                    <a:pt x="141" y="1414"/>
                  </a:cubicBezTo>
                  <a:cubicBezTo>
                    <a:pt x="86" y="1612"/>
                    <a:pt x="48" y="1813"/>
                    <a:pt x="24" y="2018"/>
                  </a:cubicBezTo>
                  <a:cubicBezTo>
                    <a:pt x="3" y="2220"/>
                    <a:pt x="0" y="2423"/>
                    <a:pt x="13" y="2627"/>
                  </a:cubicBezTo>
                  <a:cubicBezTo>
                    <a:pt x="35" y="3027"/>
                    <a:pt x="154" y="3418"/>
                    <a:pt x="358" y="3765"/>
                  </a:cubicBezTo>
                  <a:cubicBezTo>
                    <a:pt x="554" y="4090"/>
                    <a:pt x="818" y="4360"/>
                    <a:pt x="1071" y="4641"/>
                  </a:cubicBezTo>
                  <a:lnTo>
                    <a:pt x="1071" y="4641"/>
                  </a:lnTo>
                  <a:lnTo>
                    <a:pt x="1074" y="4645"/>
                  </a:lnTo>
                  <a:cubicBezTo>
                    <a:pt x="1127" y="4705"/>
                    <a:pt x="1178" y="4767"/>
                    <a:pt x="1226" y="4832"/>
                  </a:cubicBezTo>
                  <a:lnTo>
                    <a:pt x="1224" y="4832"/>
                  </a:lnTo>
                  <a:cubicBezTo>
                    <a:pt x="1216" y="4835"/>
                    <a:pt x="1208" y="4838"/>
                    <a:pt x="1200" y="4842"/>
                  </a:cubicBezTo>
                  <a:cubicBezTo>
                    <a:pt x="1180" y="4848"/>
                    <a:pt x="1159" y="4854"/>
                    <a:pt x="1138" y="4859"/>
                  </a:cubicBezTo>
                  <a:cubicBezTo>
                    <a:pt x="1107" y="4865"/>
                    <a:pt x="1077" y="4869"/>
                    <a:pt x="1045" y="4872"/>
                  </a:cubicBezTo>
                  <a:cubicBezTo>
                    <a:pt x="1013" y="4874"/>
                    <a:pt x="982" y="4874"/>
                    <a:pt x="950" y="4874"/>
                  </a:cubicBezTo>
                  <a:cubicBezTo>
                    <a:pt x="901" y="4874"/>
                    <a:pt x="852" y="4873"/>
                    <a:pt x="803" y="4872"/>
                  </a:cubicBezTo>
                  <a:lnTo>
                    <a:pt x="797" y="4872"/>
                  </a:lnTo>
                  <a:cubicBezTo>
                    <a:pt x="710" y="4867"/>
                    <a:pt x="623" y="4857"/>
                    <a:pt x="538" y="4843"/>
                  </a:cubicBezTo>
                  <a:lnTo>
                    <a:pt x="538" y="4843"/>
                  </a:lnTo>
                  <a:cubicBezTo>
                    <a:pt x="539" y="4843"/>
                    <a:pt x="539" y="4843"/>
                    <a:pt x="540" y="4843"/>
                  </a:cubicBezTo>
                  <a:cubicBezTo>
                    <a:pt x="539" y="4843"/>
                    <a:pt x="539" y="4843"/>
                    <a:pt x="538" y="4843"/>
                  </a:cubicBezTo>
                  <a:lnTo>
                    <a:pt x="538" y="4843"/>
                  </a:lnTo>
                  <a:cubicBezTo>
                    <a:pt x="538" y="4843"/>
                    <a:pt x="538" y="4843"/>
                    <a:pt x="538" y="4843"/>
                  </a:cubicBezTo>
                  <a:lnTo>
                    <a:pt x="538" y="4843"/>
                  </a:lnTo>
                  <a:cubicBezTo>
                    <a:pt x="536" y="4842"/>
                    <a:pt x="534" y="4842"/>
                    <a:pt x="532" y="4841"/>
                  </a:cubicBezTo>
                  <a:lnTo>
                    <a:pt x="532" y="4841"/>
                  </a:lnTo>
                  <a:cubicBezTo>
                    <a:pt x="534" y="4842"/>
                    <a:pt x="536" y="4842"/>
                    <a:pt x="538" y="4843"/>
                  </a:cubicBezTo>
                  <a:lnTo>
                    <a:pt x="538" y="4843"/>
                  </a:lnTo>
                  <a:cubicBezTo>
                    <a:pt x="533" y="4842"/>
                    <a:pt x="528" y="4841"/>
                    <a:pt x="523" y="4840"/>
                  </a:cubicBezTo>
                  <a:cubicBezTo>
                    <a:pt x="526" y="4840"/>
                    <a:pt x="529" y="4840"/>
                    <a:pt x="532" y="4841"/>
                  </a:cubicBezTo>
                  <a:lnTo>
                    <a:pt x="532" y="4841"/>
                  </a:lnTo>
                  <a:cubicBezTo>
                    <a:pt x="515" y="4837"/>
                    <a:pt x="499" y="4833"/>
                    <a:pt x="483" y="4827"/>
                  </a:cubicBezTo>
                  <a:cubicBezTo>
                    <a:pt x="475" y="4826"/>
                    <a:pt x="467" y="4825"/>
                    <a:pt x="459" y="4825"/>
                  </a:cubicBezTo>
                  <a:cubicBezTo>
                    <a:pt x="311" y="4825"/>
                    <a:pt x="265" y="5041"/>
                    <a:pt x="415" y="5095"/>
                  </a:cubicBezTo>
                  <a:cubicBezTo>
                    <a:pt x="501" y="5117"/>
                    <a:pt x="588" y="5130"/>
                    <a:pt x="676" y="5131"/>
                  </a:cubicBezTo>
                  <a:cubicBezTo>
                    <a:pt x="768" y="5136"/>
                    <a:pt x="861" y="5144"/>
                    <a:pt x="953" y="5144"/>
                  </a:cubicBezTo>
                  <a:cubicBezTo>
                    <a:pt x="960" y="5144"/>
                    <a:pt x="967" y="5144"/>
                    <a:pt x="975" y="5144"/>
                  </a:cubicBezTo>
                  <a:cubicBezTo>
                    <a:pt x="1053" y="5144"/>
                    <a:pt x="1131" y="5136"/>
                    <a:pt x="1210" y="5120"/>
                  </a:cubicBezTo>
                  <a:cubicBezTo>
                    <a:pt x="1336" y="5093"/>
                    <a:pt x="1484" y="5025"/>
                    <a:pt x="1510" y="4886"/>
                  </a:cubicBezTo>
                  <a:cubicBezTo>
                    <a:pt x="1522" y="4827"/>
                    <a:pt x="1509" y="4767"/>
                    <a:pt x="1477" y="4720"/>
                  </a:cubicBezTo>
                  <a:cubicBezTo>
                    <a:pt x="1453" y="4685"/>
                    <a:pt x="1428" y="4652"/>
                    <a:pt x="1401" y="4620"/>
                  </a:cubicBezTo>
                  <a:cubicBezTo>
                    <a:pt x="1330" y="4535"/>
                    <a:pt x="1251" y="4451"/>
                    <a:pt x="1175" y="4370"/>
                  </a:cubicBezTo>
                  <a:cubicBezTo>
                    <a:pt x="1099" y="4291"/>
                    <a:pt x="1024" y="4208"/>
                    <a:pt x="949" y="4128"/>
                  </a:cubicBezTo>
                  <a:cubicBezTo>
                    <a:pt x="844" y="4006"/>
                    <a:pt x="741" y="3884"/>
                    <a:pt x="649" y="3753"/>
                  </a:cubicBezTo>
                  <a:cubicBezTo>
                    <a:pt x="594" y="3672"/>
                    <a:pt x="545" y="3589"/>
                    <a:pt x="499" y="3502"/>
                  </a:cubicBezTo>
                  <a:cubicBezTo>
                    <a:pt x="455" y="3415"/>
                    <a:pt x="415" y="3325"/>
                    <a:pt x="382" y="3233"/>
                  </a:cubicBezTo>
                  <a:cubicBezTo>
                    <a:pt x="352" y="3146"/>
                    <a:pt x="326" y="3059"/>
                    <a:pt x="306" y="2969"/>
                  </a:cubicBezTo>
                  <a:cubicBezTo>
                    <a:pt x="284" y="2866"/>
                    <a:pt x="268" y="2762"/>
                    <a:pt x="258" y="2657"/>
                  </a:cubicBezTo>
                  <a:cubicBezTo>
                    <a:pt x="249" y="2510"/>
                    <a:pt x="247" y="2361"/>
                    <a:pt x="254" y="2214"/>
                  </a:cubicBezTo>
                  <a:cubicBezTo>
                    <a:pt x="263" y="2075"/>
                    <a:pt x="280" y="1937"/>
                    <a:pt x="306" y="1799"/>
                  </a:cubicBezTo>
                  <a:lnTo>
                    <a:pt x="306" y="1799"/>
                  </a:lnTo>
                  <a:cubicBezTo>
                    <a:pt x="306" y="1799"/>
                    <a:pt x="306" y="1799"/>
                    <a:pt x="306" y="1799"/>
                  </a:cubicBezTo>
                  <a:lnTo>
                    <a:pt x="306" y="1799"/>
                  </a:lnTo>
                  <a:cubicBezTo>
                    <a:pt x="343" y="1610"/>
                    <a:pt x="393" y="1422"/>
                    <a:pt x="455" y="1239"/>
                  </a:cubicBezTo>
                  <a:lnTo>
                    <a:pt x="455" y="1239"/>
                  </a:lnTo>
                  <a:cubicBezTo>
                    <a:pt x="453" y="1243"/>
                    <a:pt x="452" y="1247"/>
                    <a:pt x="451" y="1251"/>
                  </a:cubicBezTo>
                  <a:lnTo>
                    <a:pt x="451" y="1251"/>
                  </a:lnTo>
                  <a:cubicBezTo>
                    <a:pt x="503" y="1086"/>
                    <a:pt x="567" y="926"/>
                    <a:pt x="641" y="769"/>
                  </a:cubicBezTo>
                  <a:cubicBezTo>
                    <a:pt x="678" y="694"/>
                    <a:pt x="719" y="621"/>
                    <a:pt x="763" y="552"/>
                  </a:cubicBezTo>
                  <a:cubicBezTo>
                    <a:pt x="789" y="514"/>
                    <a:pt x="816" y="479"/>
                    <a:pt x="846" y="444"/>
                  </a:cubicBezTo>
                  <a:cubicBezTo>
                    <a:pt x="868" y="417"/>
                    <a:pt x="893" y="392"/>
                    <a:pt x="918" y="368"/>
                  </a:cubicBezTo>
                  <a:cubicBezTo>
                    <a:pt x="934" y="354"/>
                    <a:pt x="952" y="341"/>
                    <a:pt x="969" y="328"/>
                  </a:cubicBezTo>
                  <a:cubicBezTo>
                    <a:pt x="985" y="319"/>
                    <a:pt x="1001" y="306"/>
                    <a:pt x="1015" y="300"/>
                  </a:cubicBezTo>
                  <a:cubicBezTo>
                    <a:pt x="1031" y="294"/>
                    <a:pt x="1045" y="287"/>
                    <a:pt x="1061" y="281"/>
                  </a:cubicBezTo>
                  <a:cubicBezTo>
                    <a:pt x="1070" y="278"/>
                    <a:pt x="1080" y="275"/>
                    <a:pt x="1088" y="273"/>
                  </a:cubicBezTo>
                  <a:cubicBezTo>
                    <a:pt x="1097" y="272"/>
                    <a:pt x="1104" y="268"/>
                    <a:pt x="1115" y="268"/>
                  </a:cubicBezTo>
                  <a:lnTo>
                    <a:pt x="1148" y="268"/>
                  </a:lnTo>
                  <a:lnTo>
                    <a:pt x="1162" y="270"/>
                  </a:lnTo>
                  <a:lnTo>
                    <a:pt x="1173" y="273"/>
                  </a:lnTo>
                  <a:cubicBezTo>
                    <a:pt x="1181" y="276"/>
                    <a:pt x="1191" y="279"/>
                    <a:pt x="1199" y="284"/>
                  </a:cubicBezTo>
                  <a:cubicBezTo>
                    <a:pt x="1208" y="287"/>
                    <a:pt x="1216" y="292"/>
                    <a:pt x="1224" y="297"/>
                  </a:cubicBezTo>
                  <a:cubicBezTo>
                    <a:pt x="1240" y="308"/>
                    <a:pt x="1254" y="319"/>
                    <a:pt x="1268" y="332"/>
                  </a:cubicBezTo>
                  <a:cubicBezTo>
                    <a:pt x="1290" y="351"/>
                    <a:pt x="1313" y="371"/>
                    <a:pt x="1332" y="393"/>
                  </a:cubicBezTo>
                  <a:cubicBezTo>
                    <a:pt x="1338" y="400"/>
                    <a:pt x="1344" y="408"/>
                    <a:pt x="1349" y="416"/>
                  </a:cubicBezTo>
                  <a:cubicBezTo>
                    <a:pt x="1357" y="427"/>
                    <a:pt x="1363" y="438"/>
                    <a:pt x="1370" y="450"/>
                  </a:cubicBezTo>
                  <a:cubicBezTo>
                    <a:pt x="1338" y="471"/>
                    <a:pt x="1317" y="506"/>
                    <a:pt x="1316" y="544"/>
                  </a:cubicBezTo>
                  <a:cubicBezTo>
                    <a:pt x="1314" y="555"/>
                    <a:pt x="1314" y="566"/>
                    <a:pt x="1314" y="577"/>
                  </a:cubicBezTo>
                  <a:lnTo>
                    <a:pt x="1314" y="574"/>
                  </a:lnTo>
                  <a:cubicBezTo>
                    <a:pt x="1309" y="637"/>
                    <a:pt x="1306" y="702"/>
                    <a:pt x="1305" y="765"/>
                  </a:cubicBezTo>
                  <a:cubicBezTo>
                    <a:pt x="1300" y="824"/>
                    <a:pt x="1313" y="879"/>
                    <a:pt x="1362" y="916"/>
                  </a:cubicBezTo>
                  <a:cubicBezTo>
                    <a:pt x="1387" y="935"/>
                    <a:pt x="1418" y="945"/>
                    <a:pt x="1449" y="945"/>
                  </a:cubicBezTo>
                  <a:cubicBezTo>
                    <a:pt x="1473" y="945"/>
                    <a:pt x="1498" y="939"/>
                    <a:pt x="1520" y="927"/>
                  </a:cubicBezTo>
                  <a:cubicBezTo>
                    <a:pt x="1571" y="897"/>
                    <a:pt x="1599" y="845"/>
                    <a:pt x="1618" y="791"/>
                  </a:cubicBezTo>
                  <a:cubicBezTo>
                    <a:pt x="1645" y="726"/>
                    <a:pt x="1661" y="658"/>
                    <a:pt x="1667" y="590"/>
                  </a:cubicBezTo>
                  <a:cubicBezTo>
                    <a:pt x="1678" y="444"/>
                    <a:pt x="1613" y="295"/>
                    <a:pt x="1512" y="194"/>
                  </a:cubicBezTo>
                  <a:cubicBezTo>
                    <a:pt x="1414" y="94"/>
                    <a:pt x="1291" y="1"/>
                    <a:pt x="1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3" name="Google Shape;9503;p18"/>
            <p:cNvSpPr/>
            <p:nvPr/>
          </p:nvSpPr>
          <p:spPr>
            <a:xfrm>
              <a:off x="4072525" y="3571325"/>
              <a:ext cx="14625" cy="64625"/>
            </a:xfrm>
            <a:custGeom>
              <a:avLst/>
              <a:gdLst/>
              <a:ahLst/>
              <a:cxnLst/>
              <a:rect l="l" t="t" r="r" b="b"/>
              <a:pathLst>
                <a:path w="585" h="2585" extrusionOk="0">
                  <a:moveTo>
                    <a:pt x="442" y="1"/>
                  </a:moveTo>
                  <a:cubicBezTo>
                    <a:pt x="408" y="1"/>
                    <a:pt x="374" y="13"/>
                    <a:pt x="346" y="41"/>
                  </a:cubicBezTo>
                  <a:cubicBezTo>
                    <a:pt x="322" y="63"/>
                    <a:pt x="305" y="94"/>
                    <a:pt x="298" y="126"/>
                  </a:cubicBezTo>
                  <a:cubicBezTo>
                    <a:pt x="294" y="147"/>
                    <a:pt x="292" y="167"/>
                    <a:pt x="289" y="188"/>
                  </a:cubicBezTo>
                  <a:cubicBezTo>
                    <a:pt x="286" y="212"/>
                    <a:pt x="283" y="235"/>
                    <a:pt x="279" y="261"/>
                  </a:cubicBezTo>
                  <a:cubicBezTo>
                    <a:pt x="276" y="302"/>
                    <a:pt x="272" y="345"/>
                    <a:pt x="268" y="386"/>
                  </a:cubicBezTo>
                  <a:cubicBezTo>
                    <a:pt x="262" y="447"/>
                    <a:pt x="257" y="509"/>
                    <a:pt x="251" y="569"/>
                  </a:cubicBezTo>
                  <a:cubicBezTo>
                    <a:pt x="224" y="861"/>
                    <a:pt x="196" y="1152"/>
                    <a:pt x="158" y="1442"/>
                  </a:cubicBezTo>
                  <a:cubicBezTo>
                    <a:pt x="121" y="1725"/>
                    <a:pt x="77" y="2007"/>
                    <a:pt x="25" y="2287"/>
                  </a:cubicBezTo>
                  <a:lnTo>
                    <a:pt x="25" y="2284"/>
                  </a:lnTo>
                  <a:cubicBezTo>
                    <a:pt x="23" y="2295"/>
                    <a:pt x="21" y="2306"/>
                    <a:pt x="18" y="2317"/>
                  </a:cubicBezTo>
                  <a:lnTo>
                    <a:pt x="18" y="2314"/>
                  </a:lnTo>
                  <a:cubicBezTo>
                    <a:pt x="15" y="2336"/>
                    <a:pt x="10" y="2360"/>
                    <a:pt x="7" y="2382"/>
                  </a:cubicBezTo>
                  <a:cubicBezTo>
                    <a:pt x="1" y="2417"/>
                    <a:pt x="2" y="2453"/>
                    <a:pt x="12" y="2488"/>
                  </a:cubicBezTo>
                  <a:cubicBezTo>
                    <a:pt x="29" y="2545"/>
                    <a:pt x="82" y="2584"/>
                    <a:pt x="142" y="2584"/>
                  </a:cubicBezTo>
                  <a:cubicBezTo>
                    <a:pt x="153" y="2584"/>
                    <a:pt x="165" y="2583"/>
                    <a:pt x="177" y="2580"/>
                  </a:cubicBezTo>
                  <a:cubicBezTo>
                    <a:pt x="241" y="2561"/>
                    <a:pt x="283" y="2497"/>
                    <a:pt x="273" y="2431"/>
                  </a:cubicBezTo>
                  <a:cubicBezTo>
                    <a:pt x="272" y="2429"/>
                    <a:pt x="272" y="2428"/>
                    <a:pt x="272" y="2425"/>
                  </a:cubicBezTo>
                  <a:cubicBezTo>
                    <a:pt x="289" y="2287"/>
                    <a:pt x="311" y="2149"/>
                    <a:pt x="330" y="2011"/>
                  </a:cubicBezTo>
                  <a:cubicBezTo>
                    <a:pt x="351" y="1878"/>
                    <a:pt x="371" y="1744"/>
                    <a:pt x="390" y="1611"/>
                  </a:cubicBezTo>
                  <a:cubicBezTo>
                    <a:pt x="411" y="1453"/>
                    <a:pt x="431" y="1293"/>
                    <a:pt x="452" y="1133"/>
                  </a:cubicBezTo>
                  <a:cubicBezTo>
                    <a:pt x="468" y="1001"/>
                    <a:pt x="484" y="868"/>
                    <a:pt x="498" y="736"/>
                  </a:cubicBezTo>
                  <a:cubicBezTo>
                    <a:pt x="506" y="667"/>
                    <a:pt x="512" y="598"/>
                    <a:pt x="520" y="528"/>
                  </a:cubicBezTo>
                  <a:cubicBezTo>
                    <a:pt x="531" y="427"/>
                    <a:pt x="541" y="324"/>
                    <a:pt x="556" y="223"/>
                  </a:cubicBezTo>
                  <a:cubicBezTo>
                    <a:pt x="579" y="188"/>
                    <a:pt x="585" y="147"/>
                    <a:pt x="575" y="107"/>
                  </a:cubicBezTo>
                  <a:cubicBezTo>
                    <a:pt x="575" y="104"/>
                    <a:pt x="574" y="101"/>
                    <a:pt x="574" y="98"/>
                  </a:cubicBezTo>
                  <a:cubicBezTo>
                    <a:pt x="555" y="36"/>
                    <a:pt x="500" y="1"/>
                    <a:pt x="4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4" name="Google Shape;9504;p18"/>
            <p:cNvSpPr/>
            <p:nvPr/>
          </p:nvSpPr>
          <p:spPr>
            <a:xfrm>
              <a:off x="4084100" y="3580100"/>
              <a:ext cx="17575" cy="47725"/>
            </a:xfrm>
            <a:custGeom>
              <a:avLst/>
              <a:gdLst/>
              <a:ahLst/>
              <a:cxnLst/>
              <a:rect l="l" t="t" r="r" b="b"/>
              <a:pathLst>
                <a:path w="703" h="1909" extrusionOk="0">
                  <a:moveTo>
                    <a:pt x="558" y="0"/>
                  </a:moveTo>
                  <a:cubicBezTo>
                    <a:pt x="504" y="0"/>
                    <a:pt x="455" y="34"/>
                    <a:pt x="434" y="85"/>
                  </a:cubicBezTo>
                  <a:cubicBezTo>
                    <a:pt x="429" y="98"/>
                    <a:pt x="426" y="112"/>
                    <a:pt x="421" y="126"/>
                  </a:cubicBezTo>
                  <a:cubicBezTo>
                    <a:pt x="420" y="134"/>
                    <a:pt x="418" y="141"/>
                    <a:pt x="418" y="150"/>
                  </a:cubicBezTo>
                  <a:cubicBezTo>
                    <a:pt x="290" y="682"/>
                    <a:pt x="150" y="1212"/>
                    <a:pt x="17" y="1743"/>
                  </a:cubicBezTo>
                  <a:cubicBezTo>
                    <a:pt x="0" y="1814"/>
                    <a:pt x="43" y="1887"/>
                    <a:pt x="114" y="1906"/>
                  </a:cubicBezTo>
                  <a:cubicBezTo>
                    <a:pt x="124" y="1907"/>
                    <a:pt x="135" y="1909"/>
                    <a:pt x="146" y="1909"/>
                  </a:cubicBezTo>
                  <a:cubicBezTo>
                    <a:pt x="206" y="1909"/>
                    <a:pt x="260" y="1868"/>
                    <a:pt x="275" y="1809"/>
                  </a:cubicBezTo>
                  <a:cubicBezTo>
                    <a:pt x="342" y="1537"/>
                    <a:pt x="404" y="1263"/>
                    <a:pt x="473" y="991"/>
                  </a:cubicBezTo>
                  <a:cubicBezTo>
                    <a:pt x="541" y="733"/>
                    <a:pt x="608" y="473"/>
                    <a:pt x="679" y="215"/>
                  </a:cubicBezTo>
                  <a:cubicBezTo>
                    <a:pt x="682" y="209"/>
                    <a:pt x="684" y="201"/>
                    <a:pt x="685" y="193"/>
                  </a:cubicBezTo>
                  <a:cubicBezTo>
                    <a:pt x="690" y="180"/>
                    <a:pt x="693" y="166"/>
                    <a:pt x="695" y="152"/>
                  </a:cubicBezTo>
                  <a:cubicBezTo>
                    <a:pt x="703" y="77"/>
                    <a:pt x="649" y="11"/>
                    <a:pt x="575" y="1"/>
                  </a:cubicBezTo>
                  <a:cubicBezTo>
                    <a:pt x="569" y="1"/>
                    <a:pt x="563" y="0"/>
                    <a:pt x="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5" name="Google Shape;9505;p18"/>
            <p:cNvSpPr/>
            <p:nvPr/>
          </p:nvSpPr>
          <p:spPr>
            <a:xfrm>
              <a:off x="4055900" y="3556050"/>
              <a:ext cx="88000" cy="35500"/>
            </a:xfrm>
            <a:custGeom>
              <a:avLst/>
              <a:gdLst/>
              <a:ahLst/>
              <a:cxnLst/>
              <a:rect l="l" t="t" r="r" b="b"/>
              <a:pathLst>
                <a:path w="3520" h="1420" extrusionOk="0">
                  <a:moveTo>
                    <a:pt x="3399" y="1"/>
                  </a:moveTo>
                  <a:cubicBezTo>
                    <a:pt x="3398" y="1"/>
                    <a:pt x="3397" y="1"/>
                    <a:pt x="3396" y="1"/>
                  </a:cubicBezTo>
                  <a:cubicBezTo>
                    <a:pt x="3124" y="6"/>
                    <a:pt x="2852" y="14"/>
                    <a:pt x="2578" y="22"/>
                  </a:cubicBezTo>
                  <a:cubicBezTo>
                    <a:pt x="2456" y="25"/>
                    <a:pt x="2333" y="34"/>
                    <a:pt x="2209" y="41"/>
                  </a:cubicBezTo>
                  <a:cubicBezTo>
                    <a:pt x="2147" y="44"/>
                    <a:pt x="2084" y="55"/>
                    <a:pt x="2022" y="63"/>
                  </a:cubicBezTo>
                  <a:cubicBezTo>
                    <a:pt x="1973" y="69"/>
                    <a:pt x="1923" y="75"/>
                    <a:pt x="1874" y="85"/>
                  </a:cubicBezTo>
                  <a:cubicBezTo>
                    <a:pt x="1804" y="96"/>
                    <a:pt x="1734" y="107"/>
                    <a:pt x="1665" y="124"/>
                  </a:cubicBezTo>
                  <a:cubicBezTo>
                    <a:pt x="1597" y="140"/>
                    <a:pt x="1524" y="155"/>
                    <a:pt x="1459" y="174"/>
                  </a:cubicBezTo>
                  <a:cubicBezTo>
                    <a:pt x="1394" y="193"/>
                    <a:pt x="1331" y="212"/>
                    <a:pt x="1266" y="230"/>
                  </a:cubicBezTo>
                  <a:cubicBezTo>
                    <a:pt x="1191" y="256"/>
                    <a:pt x="1112" y="276"/>
                    <a:pt x="1039" y="305"/>
                  </a:cubicBezTo>
                  <a:cubicBezTo>
                    <a:pt x="967" y="332"/>
                    <a:pt x="892" y="359"/>
                    <a:pt x="818" y="386"/>
                  </a:cubicBezTo>
                  <a:cubicBezTo>
                    <a:pt x="675" y="439"/>
                    <a:pt x="538" y="503"/>
                    <a:pt x="405" y="576"/>
                  </a:cubicBezTo>
                  <a:cubicBezTo>
                    <a:pt x="253" y="659"/>
                    <a:pt x="99" y="769"/>
                    <a:pt x="31" y="935"/>
                  </a:cubicBezTo>
                  <a:cubicBezTo>
                    <a:pt x="1" y="1008"/>
                    <a:pt x="7" y="1095"/>
                    <a:pt x="17" y="1172"/>
                  </a:cubicBezTo>
                  <a:cubicBezTo>
                    <a:pt x="23" y="1215"/>
                    <a:pt x="28" y="1259"/>
                    <a:pt x="34" y="1302"/>
                  </a:cubicBezTo>
                  <a:cubicBezTo>
                    <a:pt x="44" y="1369"/>
                    <a:pt x="102" y="1419"/>
                    <a:pt x="170" y="1419"/>
                  </a:cubicBezTo>
                  <a:cubicBezTo>
                    <a:pt x="177" y="1419"/>
                    <a:pt x="183" y="1419"/>
                    <a:pt x="189" y="1418"/>
                  </a:cubicBezTo>
                  <a:cubicBezTo>
                    <a:pt x="264" y="1405"/>
                    <a:pt x="316" y="1337"/>
                    <a:pt x="305" y="1263"/>
                  </a:cubicBezTo>
                  <a:cubicBezTo>
                    <a:pt x="297" y="1202"/>
                    <a:pt x="287" y="1144"/>
                    <a:pt x="281" y="1084"/>
                  </a:cubicBezTo>
                  <a:lnTo>
                    <a:pt x="281" y="1065"/>
                  </a:lnTo>
                  <a:lnTo>
                    <a:pt x="281" y="1052"/>
                  </a:lnTo>
                  <a:cubicBezTo>
                    <a:pt x="281" y="1046"/>
                    <a:pt x="283" y="1039"/>
                    <a:pt x="283" y="1033"/>
                  </a:cubicBezTo>
                  <a:cubicBezTo>
                    <a:pt x="283" y="1031"/>
                    <a:pt x="283" y="1031"/>
                    <a:pt x="284" y="1028"/>
                  </a:cubicBezTo>
                  <a:cubicBezTo>
                    <a:pt x="286" y="1025"/>
                    <a:pt x="287" y="1020"/>
                    <a:pt x="289" y="1017"/>
                  </a:cubicBezTo>
                  <a:lnTo>
                    <a:pt x="289" y="1017"/>
                  </a:lnTo>
                  <a:lnTo>
                    <a:pt x="286" y="1024"/>
                  </a:lnTo>
                  <a:cubicBezTo>
                    <a:pt x="289" y="1016"/>
                    <a:pt x="294" y="1008"/>
                    <a:pt x="299" y="1001"/>
                  </a:cubicBezTo>
                  <a:cubicBezTo>
                    <a:pt x="306" y="989"/>
                    <a:pt x="316" y="976"/>
                    <a:pt x="325" y="963"/>
                  </a:cubicBezTo>
                  <a:cubicBezTo>
                    <a:pt x="340" y="948"/>
                    <a:pt x="354" y="933"/>
                    <a:pt x="370" y="919"/>
                  </a:cubicBezTo>
                  <a:cubicBezTo>
                    <a:pt x="400" y="895"/>
                    <a:pt x="430" y="872"/>
                    <a:pt x="462" y="851"/>
                  </a:cubicBezTo>
                  <a:cubicBezTo>
                    <a:pt x="523" y="810"/>
                    <a:pt x="588" y="777"/>
                    <a:pt x="653" y="742"/>
                  </a:cubicBezTo>
                  <a:lnTo>
                    <a:pt x="652" y="742"/>
                  </a:lnTo>
                  <a:lnTo>
                    <a:pt x="655" y="740"/>
                  </a:lnTo>
                  <a:lnTo>
                    <a:pt x="666" y="734"/>
                  </a:lnTo>
                  <a:lnTo>
                    <a:pt x="663" y="737"/>
                  </a:lnTo>
                  <a:cubicBezTo>
                    <a:pt x="818" y="661"/>
                    <a:pt x="978" y="595"/>
                    <a:pt x="1139" y="536"/>
                  </a:cubicBezTo>
                  <a:lnTo>
                    <a:pt x="1139" y="536"/>
                  </a:lnTo>
                  <a:cubicBezTo>
                    <a:pt x="1134" y="538"/>
                    <a:pt x="1130" y="539"/>
                    <a:pt x="1125" y="541"/>
                  </a:cubicBezTo>
                  <a:cubicBezTo>
                    <a:pt x="1229" y="504"/>
                    <a:pt x="1335" y="470"/>
                    <a:pt x="1443" y="438"/>
                  </a:cubicBezTo>
                  <a:cubicBezTo>
                    <a:pt x="1491" y="424"/>
                    <a:pt x="1538" y="408"/>
                    <a:pt x="1587" y="397"/>
                  </a:cubicBezTo>
                  <a:lnTo>
                    <a:pt x="1764" y="354"/>
                  </a:lnTo>
                  <a:lnTo>
                    <a:pt x="1874" y="335"/>
                  </a:lnTo>
                  <a:cubicBezTo>
                    <a:pt x="1908" y="329"/>
                    <a:pt x="1945" y="319"/>
                    <a:pt x="1981" y="314"/>
                  </a:cubicBezTo>
                  <a:lnTo>
                    <a:pt x="2222" y="284"/>
                  </a:lnTo>
                  <a:cubicBezTo>
                    <a:pt x="2328" y="276"/>
                    <a:pt x="2434" y="272"/>
                    <a:pt x="2540" y="265"/>
                  </a:cubicBezTo>
                  <a:cubicBezTo>
                    <a:pt x="2627" y="259"/>
                    <a:pt x="2714" y="259"/>
                    <a:pt x="2800" y="256"/>
                  </a:cubicBezTo>
                  <a:cubicBezTo>
                    <a:pt x="3001" y="249"/>
                    <a:pt x="3200" y="243"/>
                    <a:pt x="3401" y="240"/>
                  </a:cubicBezTo>
                  <a:cubicBezTo>
                    <a:pt x="3466" y="240"/>
                    <a:pt x="3520" y="185"/>
                    <a:pt x="3518" y="118"/>
                  </a:cubicBezTo>
                  <a:cubicBezTo>
                    <a:pt x="3517" y="54"/>
                    <a:pt x="3464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6" name="Google Shape;9506;p18"/>
            <p:cNvSpPr/>
            <p:nvPr/>
          </p:nvSpPr>
          <p:spPr>
            <a:xfrm>
              <a:off x="4110375" y="3565775"/>
              <a:ext cx="39600" cy="81850"/>
            </a:xfrm>
            <a:custGeom>
              <a:avLst/>
              <a:gdLst/>
              <a:ahLst/>
              <a:cxnLst/>
              <a:rect l="l" t="t" r="r" b="b"/>
              <a:pathLst>
                <a:path w="1584" h="3274" extrusionOk="0">
                  <a:moveTo>
                    <a:pt x="98" y="2958"/>
                  </a:moveTo>
                  <a:lnTo>
                    <a:pt x="98" y="2958"/>
                  </a:lnTo>
                  <a:cubicBezTo>
                    <a:pt x="97" y="2960"/>
                    <a:pt x="95" y="2962"/>
                    <a:pt x="95" y="2965"/>
                  </a:cubicBezTo>
                  <a:lnTo>
                    <a:pt x="95" y="2965"/>
                  </a:lnTo>
                  <a:lnTo>
                    <a:pt x="98" y="2958"/>
                  </a:lnTo>
                  <a:close/>
                  <a:moveTo>
                    <a:pt x="1431" y="1"/>
                  </a:moveTo>
                  <a:cubicBezTo>
                    <a:pt x="1396" y="1"/>
                    <a:pt x="1360" y="15"/>
                    <a:pt x="1333" y="43"/>
                  </a:cubicBezTo>
                  <a:cubicBezTo>
                    <a:pt x="1289" y="88"/>
                    <a:pt x="1260" y="147"/>
                    <a:pt x="1232" y="202"/>
                  </a:cubicBezTo>
                  <a:cubicBezTo>
                    <a:pt x="1219" y="228"/>
                    <a:pt x="1208" y="255"/>
                    <a:pt x="1197" y="280"/>
                  </a:cubicBezTo>
                  <a:cubicBezTo>
                    <a:pt x="1175" y="327"/>
                    <a:pt x="1154" y="373"/>
                    <a:pt x="1134" y="421"/>
                  </a:cubicBezTo>
                  <a:cubicBezTo>
                    <a:pt x="1091" y="525"/>
                    <a:pt x="1046" y="630"/>
                    <a:pt x="1005" y="734"/>
                  </a:cubicBezTo>
                  <a:cubicBezTo>
                    <a:pt x="918" y="958"/>
                    <a:pt x="831" y="1181"/>
                    <a:pt x="746" y="1404"/>
                  </a:cubicBezTo>
                  <a:cubicBezTo>
                    <a:pt x="648" y="1662"/>
                    <a:pt x="551" y="1922"/>
                    <a:pt x="445" y="2178"/>
                  </a:cubicBezTo>
                  <a:cubicBezTo>
                    <a:pt x="337" y="2439"/>
                    <a:pt x="222" y="2697"/>
                    <a:pt x="100" y="2952"/>
                  </a:cubicBezTo>
                  <a:lnTo>
                    <a:pt x="101" y="2949"/>
                  </a:lnTo>
                  <a:lnTo>
                    <a:pt x="100" y="2955"/>
                  </a:lnTo>
                  <a:lnTo>
                    <a:pt x="98" y="2958"/>
                  </a:lnTo>
                  <a:lnTo>
                    <a:pt x="98" y="2958"/>
                  </a:lnTo>
                  <a:lnTo>
                    <a:pt x="98" y="2958"/>
                  </a:lnTo>
                  <a:lnTo>
                    <a:pt x="95" y="2965"/>
                  </a:lnTo>
                  <a:cubicBezTo>
                    <a:pt x="95" y="2965"/>
                    <a:pt x="95" y="2965"/>
                    <a:pt x="95" y="2965"/>
                  </a:cubicBezTo>
                  <a:lnTo>
                    <a:pt x="95" y="2965"/>
                  </a:lnTo>
                  <a:lnTo>
                    <a:pt x="38" y="3077"/>
                  </a:lnTo>
                  <a:cubicBezTo>
                    <a:pt x="0" y="3145"/>
                    <a:pt x="30" y="3234"/>
                    <a:pt x="103" y="3264"/>
                  </a:cubicBezTo>
                  <a:cubicBezTo>
                    <a:pt x="119" y="3270"/>
                    <a:pt x="135" y="3273"/>
                    <a:pt x="152" y="3273"/>
                  </a:cubicBezTo>
                  <a:cubicBezTo>
                    <a:pt x="206" y="3273"/>
                    <a:pt x="255" y="3240"/>
                    <a:pt x="276" y="3191"/>
                  </a:cubicBezTo>
                  <a:cubicBezTo>
                    <a:pt x="371" y="2971"/>
                    <a:pt x="469" y="2751"/>
                    <a:pt x="564" y="2529"/>
                  </a:cubicBezTo>
                  <a:cubicBezTo>
                    <a:pt x="652" y="2317"/>
                    <a:pt x="739" y="2105"/>
                    <a:pt x="823" y="1891"/>
                  </a:cubicBezTo>
                  <a:cubicBezTo>
                    <a:pt x="929" y="1621"/>
                    <a:pt x="1034" y="1349"/>
                    <a:pt x="1143" y="1078"/>
                  </a:cubicBezTo>
                  <a:cubicBezTo>
                    <a:pt x="1189" y="964"/>
                    <a:pt x="1235" y="848"/>
                    <a:pt x="1284" y="734"/>
                  </a:cubicBezTo>
                  <a:cubicBezTo>
                    <a:pt x="1319" y="657"/>
                    <a:pt x="1352" y="578"/>
                    <a:pt x="1385" y="502"/>
                  </a:cubicBezTo>
                  <a:cubicBezTo>
                    <a:pt x="1412" y="443"/>
                    <a:pt x="1441" y="388"/>
                    <a:pt x="1468" y="331"/>
                  </a:cubicBezTo>
                  <a:cubicBezTo>
                    <a:pt x="1480" y="307"/>
                    <a:pt x="1493" y="283"/>
                    <a:pt x="1507" y="261"/>
                  </a:cubicBezTo>
                  <a:cubicBezTo>
                    <a:pt x="1512" y="255"/>
                    <a:pt x="1517" y="248"/>
                    <a:pt x="1520" y="244"/>
                  </a:cubicBezTo>
                  <a:lnTo>
                    <a:pt x="1523" y="240"/>
                  </a:lnTo>
                  <a:lnTo>
                    <a:pt x="1523" y="240"/>
                  </a:lnTo>
                  <a:cubicBezTo>
                    <a:pt x="1580" y="188"/>
                    <a:pt x="1583" y="98"/>
                    <a:pt x="1529" y="43"/>
                  </a:cubicBezTo>
                  <a:cubicBezTo>
                    <a:pt x="1502" y="15"/>
                    <a:pt x="1467" y="1"/>
                    <a:pt x="1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7" name="Google Shape;9507;p18"/>
            <p:cNvSpPr/>
            <p:nvPr/>
          </p:nvSpPr>
          <p:spPr>
            <a:xfrm>
              <a:off x="4141425" y="3595700"/>
              <a:ext cx="21000" cy="58775"/>
            </a:xfrm>
            <a:custGeom>
              <a:avLst/>
              <a:gdLst/>
              <a:ahLst/>
              <a:cxnLst/>
              <a:rect l="l" t="t" r="r" b="b"/>
              <a:pathLst>
                <a:path w="840" h="2351" extrusionOk="0">
                  <a:moveTo>
                    <a:pt x="340" y="859"/>
                  </a:moveTo>
                  <a:cubicBezTo>
                    <a:pt x="338" y="860"/>
                    <a:pt x="337" y="862"/>
                    <a:pt x="336" y="863"/>
                  </a:cubicBezTo>
                  <a:lnTo>
                    <a:pt x="336" y="863"/>
                  </a:lnTo>
                  <a:cubicBezTo>
                    <a:pt x="337" y="861"/>
                    <a:pt x="338" y="860"/>
                    <a:pt x="340" y="859"/>
                  </a:cubicBezTo>
                  <a:close/>
                  <a:moveTo>
                    <a:pt x="522" y="0"/>
                  </a:moveTo>
                  <a:cubicBezTo>
                    <a:pt x="500" y="0"/>
                    <a:pt x="479" y="2"/>
                    <a:pt x="458" y="6"/>
                  </a:cubicBezTo>
                  <a:cubicBezTo>
                    <a:pt x="401" y="17"/>
                    <a:pt x="347" y="41"/>
                    <a:pt x="298" y="72"/>
                  </a:cubicBezTo>
                  <a:cubicBezTo>
                    <a:pt x="184" y="144"/>
                    <a:pt x="83" y="259"/>
                    <a:pt x="55" y="394"/>
                  </a:cubicBezTo>
                  <a:cubicBezTo>
                    <a:pt x="42" y="455"/>
                    <a:pt x="55" y="519"/>
                    <a:pt x="88" y="573"/>
                  </a:cubicBezTo>
                  <a:cubicBezTo>
                    <a:pt x="115" y="617"/>
                    <a:pt x="159" y="647"/>
                    <a:pt x="202" y="674"/>
                  </a:cubicBezTo>
                  <a:cubicBezTo>
                    <a:pt x="223" y="686"/>
                    <a:pt x="247" y="691"/>
                    <a:pt x="270" y="691"/>
                  </a:cubicBezTo>
                  <a:cubicBezTo>
                    <a:pt x="318" y="691"/>
                    <a:pt x="364" y="667"/>
                    <a:pt x="389" y="622"/>
                  </a:cubicBezTo>
                  <a:cubicBezTo>
                    <a:pt x="427" y="557"/>
                    <a:pt x="404" y="473"/>
                    <a:pt x="338" y="436"/>
                  </a:cubicBezTo>
                  <a:lnTo>
                    <a:pt x="325" y="429"/>
                  </a:lnTo>
                  <a:lnTo>
                    <a:pt x="332" y="414"/>
                  </a:lnTo>
                  <a:cubicBezTo>
                    <a:pt x="335" y="406"/>
                    <a:pt x="340" y="398"/>
                    <a:pt x="344" y="391"/>
                  </a:cubicBezTo>
                  <a:cubicBezTo>
                    <a:pt x="351" y="383"/>
                    <a:pt x="357" y="375"/>
                    <a:pt x="363" y="367"/>
                  </a:cubicBezTo>
                  <a:cubicBezTo>
                    <a:pt x="374" y="354"/>
                    <a:pt x="387" y="340"/>
                    <a:pt x="398" y="332"/>
                  </a:cubicBezTo>
                  <a:cubicBezTo>
                    <a:pt x="409" y="324"/>
                    <a:pt x="416" y="316"/>
                    <a:pt x="428" y="308"/>
                  </a:cubicBezTo>
                  <a:cubicBezTo>
                    <a:pt x="441" y="300"/>
                    <a:pt x="454" y="294"/>
                    <a:pt x="466" y="286"/>
                  </a:cubicBezTo>
                  <a:cubicBezTo>
                    <a:pt x="473" y="283"/>
                    <a:pt x="479" y="280"/>
                    <a:pt x="485" y="277"/>
                  </a:cubicBezTo>
                  <a:lnTo>
                    <a:pt x="501" y="273"/>
                  </a:lnTo>
                  <a:lnTo>
                    <a:pt x="512" y="272"/>
                  </a:lnTo>
                  <a:lnTo>
                    <a:pt x="523" y="272"/>
                  </a:lnTo>
                  <a:lnTo>
                    <a:pt x="528" y="275"/>
                  </a:lnTo>
                  <a:lnTo>
                    <a:pt x="531" y="278"/>
                  </a:lnTo>
                  <a:lnTo>
                    <a:pt x="535" y="282"/>
                  </a:lnTo>
                  <a:lnTo>
                    <a:pt x="535" y="282"/>
                  </a:lnTo>
                  <a:lnTo>
                    <a:pt x="537" y="288"/>
                  </a:lnTo>
                  <a:cubicBezTo>
                    <a:pt x="541" y="292"/>
                    <a:pt x="542" y="297"/>
                    <a:pt x="545" y="303"/>
                  </a:cubicBezTo>
                  <a:cubicBezTo>
                    <a:pt x="547" y="310"/>
                    <a:pt x="550" y="316"/>
                    <a:pt x="550" y="324"/>
                  </a:cubicBezTo>
                  <a:cubicBezTo>
                    <a:pt x="552" y="330"/>
                    <a:pt x="553" y="338"/>
                    <a:pt x="555" y="346"/>
                  </a:cubicBezTo>
                  <a:cubicBezTo>
                    <a:pt x="555" y="364"/>
                    <a:pt x="556" y="379"/>
                    <a:pt x="555" y="402"/>
                  </a:cubicBezTo>
                  <a:cubicBezTo>
                    <a:pt x="553" y="422"/>
                    <a:pt x="550" y="443"/>
                    <a:pt x="547" y="463"/>
                  </a:cubicBezTo>
                  <a:cubicBezTo>
                    <a:pt x="541" y="489"/>
                    <a:pt x="534" y="512"/>
                    <a:pt x="528" y="536"/>
                  </a:cubicBezTo>
                  <a:cubicBezTo>
                    <a:pt x="515" y="573"/>
                    <a:pt x="499" y="609"/>
                    <a:pt x="484" y="644"/>
                  </a:cubicBezTo>
                  <a:cubicBezTo>
                    <a:pt x="466" y="675"/>
                    <a:pt x="449" y="706"/>
                    <a:pt x="430" y="736"/>
                  </a:cubicBezTo>
                  <a:cubicBezTo>
                    <a:pt x="399" y="782"/>
                    <a:pt x="366" y="826"/>
                    <a:pt x="330" y="870"/>
                  </a:cubicBezTo>
                  <a:lnTo>
                    <a:pt x="330" y="870"/>
                  </a:lnTo>
                  <a:cubicBezTo>
                    <a:pt x="297" y="907"/>
                    <a:pt x="263" y="945"/>
                    <a:pt x="226" y="979"/>
                  </a:cubicBezTo>
                  <a:cubicBezTo>
                    <a:pt x="208" y="994"/>
                    <a:pt x="191" y="1006"/>
                    <a:pt x="173" y="1021"/>
                  </a:cubicBezTo>
                  <a:cubicBezTo>
                    <a:pt x="143" y="1024"/>
                    <a:pt x="115" y="1033"/>
                    <a:pt x="89" y="1046"/>
                  </a:cubicBezTo>
                  <a:cubicBezTo>
                    <a:pt x="50" y="1063"/>
                    <a:pt x="21" y="1098"/>
                    <a:pt x="10" y="1139"/>
                  </a:cubicBezTo>
                  <a:cubicBezTo>
                    <a:pt x="1" y="1174"/>
                    <a:pt x="7" y="1212"/>
                    <a:pt x="25" y="1244"/>
                  </a:cubicBezTo>
                  <a:cubicBezTo>
                    <a:pt x="51" y="1289"/>
                    <a:pt x="101" y="1319"/>
                    <a:pt x="154" y="1319"/>
                  </a:cubicBezTo>
                  <a:cubicBezTo>
                    <a:pt x="158" y="1319"/>
                    <a:pt x="161" y="1318"/>
                    <a:pt x="165" y="1318"/>
                  </a:cubicBezTo>
                  <a:cubicBezTo>
                    <a:pt x="197" y="1317"/>
                    <a:pt x="229" y="1307"/>
                    <a:pt x="257" y="1291"/>
                  </a:cubicBezTo>
                  <a:cubicBezTo>
                    <a:pt x="265" y="1291"/>
                    <a:pt x="271" y="1293"/>
                    <a:pt x="279" y="1294"/>
                  </a:cubicBezTo>
                  <a:cubicBezTo>
                    <a:pt x="290" y="1296"/>
                    <a:pt x="303" y="1298"/>
                    <a:pt x="316" y="1302"/>
                  </a:cubicBezTo>
                  <a:cubicBezTo>
                    <a:pt x="328" y="1307"/>
                    <a:pt x="341" y="1312"/>
                    <a:pt x="352" y="1317"/>
                  </a:cubicBezTo>
                  <a:cubicBezTo>
                    <a:pt x="370" y="1326"/>
                    <a:pt x="385" y="1334"/>
                    <a:pt x="400" y="1345"/>
                  </a:cubicBezTo>
                  <a:cubicBezTo>
                    <a:pt x="414" y="1355"/>
                    <a:pt x="428" y="1364"/>
                    <a:pt x="439" y="1374"/>
                  </a:cubicBezTo>
                  <a:cubicBezTo>
                    <a:pt x="452" y="1385"/>
                    <a:pt x="465" y="1396"/>
                    <a:pt x="474" y="1407"/>
                  </a:cubicBezTo>
                  <a:cubicBezTo>
                    <a:pt x="484" y="1418"/>
                    <a:pt x="493" y="1429"/>
                    <a:pt x="501" y="1442"/>
                  </a:cubicBezTo>
                  <a:cubicBezTo>
                    <a:pt x="509" y="1453"/>
                    <a:pt x="518" y="1467"/>
                    <a:pt x="523" y="1478"/>
                  </a:cubicBezTo>
                  <a:cubicBezTo>
                    <a:pt x="530" y="1491"/>
                    <a:pt x="534" y="1502"/>
                    <a:pt x="539" y="1514"/>
                  </a:cubicBezTo>
                  <a:cubicBezTo>
                    <a:pt x="545" y="1530"/>
                    <a:pt x="549" y="1546"/>
                    <a:pt x="553" y="1562"/>
                  </a:cubicBezTo>
                  <a:cubicBezTo>
                    <a:pt x="555" y="1570"/>
                    <a:pt x="556" y="1578"/>
                    <a:pt x="556" y="1586"/>
                  </a:cubicBezTo>
                  <a:lnTo>
                    <a:pt x="556" y="1616"/>
                  </a:lnTo>
                  <a:cubicBezTo>
                    <a:pt x="555" y="1632"/>
                    <a:pt x="553" y="1647"/>
                    <a:pt x="550" y="1663"/>
                  </a:cubicBezTo>
                  <a:cubicBezTo>
                    <a:pt x="549" y="1671"/>
                    <a:pt x="547" y="1681"/>
                    <a:pt x="544" y="1689"/>
                  </a:cubicBezTo>
                  <a:cubicBezTo>
                    <a:pt x="537" y="1709"/>
                    <a:pt x="529" y="1729"/>
                    <a:pt x="520" y="1749"/>
                  </a:cubicBezTo>
                  <a:lnTo>
                    <a:pt x="520" y="1749"/>
                  </a:lnTo>
                  <a:cubicBezTo>
                    <a:pt x="520" y="1748"/>
                    <a:pt x="521" y="1747"/>
                    <a:pt x="522" y="1746"/>
                  </a:cubicBezTo>
                  <a:lnTo>
                    <a:pt x="522" y="1746"/>
                  </a:lnTo>
                  <a:cubicBezTo>
                    <a:pt x="521" y="1747"/>
                    <a:pt x="520" y="1748"/>
                    <a:pt x="520" y="1749"/>
                  </a:cubicBezTo>
                  <a:lnTo>
                    <a:pt x="520" y="1749"/>
                  </a:lnTo>
                  <a:cubicBezTo>
                    <a:pt x="520" y="1749"/>
                    <a:pt x="520" y="1749"/>
                    <a:pt x="520" y="1749"/>
                  </a:cubicBezTo>
                  <a:lnTo>
                    <a:pt x="520" y="1749"/>
                  </a:lnTo>
                  <a:cubicBezTo>
                    <a:pt x="519" y="1751"/>
                    <a:pt x="518" y="1753"/>
                    <a:pt x="517" y="1755"/>
                  </a:cubicBezTo>
                  <a:lnTo>
                    <a:pt x="517" y="1755"/>
                  </a:lnTo>
                  <a:cubicBezTo>
                    <a:pt x="518" y="1753"/>
                    <a:pt x="519" y="1751"/>
                    <a:pt x="520" y="1749"/>
                  </a:cubicBezTo>
                  <a:lnTo>
                    <a:pt x="520" y="1749"/>
                  </a:lnTo>
                  <a:cubicBezTo>
                    <a:pt x="518" y="1754"/>
                    <a:pt x="516" y="1758"/>
                    <a:pt x="514" y="1763"/>
                  </a:cubicBezTo>
                  <a:cubicBezTo>
                    <a:pt x="514" y="1760"/>
                    <a:pt x="515" y="1758"/>
                    <a:pt x="517" y="1755"/>
                  </a:cubicBezTo>
                  <a:lnTo>
                    <a:pt x="517" y="1755"/>
                  </a:lnTo>
                  <a:cubicBezTo>
                    <a:pt x="508" y="1770"/>
                    <a:pt x="499" y="1785"/>
                    <a:pt x="490" y="1799"/>
                  </a:cubicBezTo>
                  <a:cubicBezTo>
                    <a:pt x="476" y="1820"/>
                    <a:pt x="460" y="1841"/>
                    <a:pt x="444" y="1860"/>
                  </a:cubicBezTo>
                  <a:cubicBezTo>
                    <a:pt x="415" y="1891"/>
                    <a:pt x="385" y="1920"/>
                    <a:pt x="354" y="1949"/>
                  </a:cubicBezTo>
                  <a:lnTo>
                    <a:pt x="354" y="1949"/>
                  </a:lnTo>
                  <a:cubicBezTo>
                    <a:pt x="310" y="1987"/>
                    <a:pt x="265" y="2022"/>
                    <a:pt x="218" y="2057"/>
                  </a:cubicBezTo>
                  <a:cubicBezTo>
                    <a:pt x="199" y="2070"/>
                    <a:pt x="180" y="2083"/>
                    <a:pt x="161" y="2094"/>
                  </a:cubicBezTo>
                  <a:cubicBezTo>
                    <a:pt x="97" y="2133"/>
                    <a:pt x="75" y="2216"/>
                    <a:pt x="113" y="2281"/>
                  </a:cubicBezTo>
                  <a:cubicBezTo>
                    <a:pt x="139" y="2323"/>
                    <a:pt x="183" y="2349"/>
                    <a:pt x="233" y="2350"/>
                  </a:cubicBezTo>
                  <a:cubicBezTo>
                    <a:pt x="257" y="2350"/>
                    <a:pt x="279" y="2342"/>
                    <a:pt x="300" y="2330"/>
                  </a:cubicBezTo>
                  <a:cubicBezTo>
                    <a:pt x="558" y="2159"/>
                    <a:pt x="840" y="1915"/>
                    <a:pt x="822" y="1575"/>
                  </a:cubicBezTo>
                  <a:cubicBezTo>
                    <a:pt x="814" y="1412"/>
                    <a:pt x="716" y="1250"/>
                    <a:pt x="588" y="1150"/>
                  </a:cubicBezTo>
                  <a:cubicBezTo>
                    <a:pt x="556" y="1128"/>
                    <a:pt x="525" y="1108"/>
                    <a:pt x="492" y="1089"/>
                  </a:cubicBezTo>
                  <a:lnTo>
                    <a:pt x="523" y="1052"/>
                  </a:lnTo>
                  <a:cubicBezTo>
                    <a:pt x="693" y="856"/>
                    <a:pt x="838" y="601"/>
                    <a:pt x="822" y="334"/>
                  </a:cubicBezTo>
                  <a:cubicBezTo>
                    <a:pt x="821" y="269"/>
                    <a:pt x="802" y="205"/>
                    <a:pt x="770" y="148"/>
                  </a:cubicBezTo>
                  <a:cubicBezTo>
                    <a:pt x="740" y="101"/>
                    <a:pt x="699" y="61"/>
                    <a:pt x="651" y="33"/>
                  </a:cubicBezTo>
                  <a:cubicBezTo>
                    <a:pt x="613" y="9"/>
                    <a:pt x="567" y="0"/>
                    <a:pt x="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8" name="Google Shape;9508;p18"/>
            <p:cNvSpPr/>
            <p:nvPr/>
          </p:nvSpPr>
          <p:spPr>
            <a:xfrm>
              <a:off x="4047475" y="3795900"/>
              <a:ext cx="11550" cy="48725"/>
            </a:xfrm>
            <a:custGeom>
              <a:avLst/>
              <a:gdLst/>
              <a:ahLst/>
              <a:cxnLst/>
              <a:rect l="l" t="t" r="r" b="b"/>
              <a:pathLst>
                <a:path w="462" h="1949" extrusionOk="0">
                  <a:moveTo>
                    <a:pt x="315" y="0"/>
                  </a:moveTo>
                  <a:cubicBezTo>
                    <a:pt x="244" y="0"/>
                    <a:pt x="184" y="55"/>
                    <a:pt x="178" y="125"/>
                  </a:cubicBezTo>
                  <a:cubicBezTo>
                    <a:pt x="135" y="413"/>
                    <a:pt x="99" y="700"/>
                    <a:pt x="74" y="989"/>
                  </a:cubicBezTo>
                  <a:cubicBezTo>
                    <a:pt x="63" y="1125"/>
                    <a:pt x="48" y="1266"/>
                    <a:pt x="37" y="1402"/>
                  </a:cubicBezTo>
                  <a:cubicBezTo>
                    <a:pt x="25" y="1539"/>
                    <a:pt x="1" y="1676"/>
                    <a:pt x="1" y="1814"/>
                  </a:cubicBezTo>
                  <a:cubicBezTo>
                    <a:pt x="4" y="1888"/>
                    <a:pt x="64" y="1947"/>
                    <a:pt x="139" y="1949"/>
                  </a:cubicBezTo>
                  <a:lnTo>
                    <a:pt x="142" y="1949"/>
                  </a:lnTo>
                  <a:cubicBezTo>
                    <a:pt x="216" y="1947"/>
                    <a:pt x="275" y="1885"/>
                    <a:pt x="275" y="1809"/>
                  </a:cubicBezTo>
                  <a:cubicBezTo>
                    <a:pt x="273" y="1768"/>
                    <a:pt x="273" y="1727"/>
                    <a:pt x="275" y="1686"/>
                  </a:cubicBezTo>
                  <a:lnTo>
                    <a:pt x="275" y="1683"/>
                  </a:lnTo>
                  <a:lnTo>
                    <a:pt x="275" y="1679"/>
                  </a:lnTo>
                  <a:cubicBezTo>
                    <a:pt x="287" y="1442"/>
                    <a:pt x="311" y="1205"/>
                    <a:pt x="338" y="970"/>
                  </a:cubicBezTo>
                  <a:cubicBezTo>
                    <a:pt x="354" y="837"/>
                    <a:pt x="370" y="706"/>
                    <a:pt x="387" y="575"/>
                  </a:cubicBezTo>
                  <a:cubicBezTo>
                    <a:pt x="406" y="434"/>
                    <a:pt x="430" y="296"/>
                    <a:pt x="450" y="157"/>
                  </a:cubicBezTo>
                  <a:cubicBezTo>
                    <a:pt x="461" y="81"/>
                    <a:pt x="408" y="9"/>
                    <a:pt x="332" y="1"/>
                  </a:cubicBezTo>
                  <a:cubicBezTo>
                    <a:pt x="326" y="1"/>
                    <a:pt x="320" y="0"/>
                    <a:pt x="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09" name="Google Shape;9509;p18"/>
            <p:cNvSpPr/>
            <p:nvPr/>
          </p:nvSpPr>
          <p:spPr>
            <a:xfrm>
              <a:off x="4058600" y="3809275"/>
              <a:ext cx="15150" cy="37850"/>
            </a:xfrm>
            <a:custGeom>
              <a:avLst/>
              <a:gdLst/>
              <a:ahLst/>
              <a:cxnLst/>
              <a:rect l="l" t="t" r="r" b="b"/>
              <a:pathLst>
                <a:path w="606" h="1514" extrusionOk="0">
                  <a:moveTo>
                    <a:pt x="447" y="0"/>
                  </a:moveTo>
                  <a:cubicBezTo>
                    <a:pt x="380" y="0"/>
                    <a:pt x="321" y="50"/>
                    <a:pt x="312" y="119"/>
                  </a:cubicBezTo>
                  <a:cubicBezTo>
                    <a:pt x="265" y="320"/>
                    <a:pt x="214" y="521"/>
                    <a:pt x="167" y="722"/>
                  </a:cubicBezTo>
                  <a:cubicBezTo>
                    <a:pt x="116" y="931"/>
                    <a:pt x="69" y="1140"/>
                    <a:pt x="18" y="1349"/>
                  </a:cubicBezTo>
                  <a:cubicBezTo>
                    <a:pt x="1" y="1418"/>
                    <a:pt x="42" y="1490"/>
                    <a:pt x="111" y="1509"/>
                  </a:cubicBezTo>
                  <a:cubicBezTo>
                    <a:pt x="122" y="1510"/>
                    <a:pt x="132" y="1513"/>
                    <a:pt x="143" y="1513"/>
                  </a:cubicBezTo>
                  <a:cubicBezTo>
                    <a:pt x="203" y="1513"/>
                    <a:pt x="255" y="1472"/>
                    <a:pt x="271" y="1414"/>
                  </a:cubicBezTo>
                  <a:cubicBezTo>
                    <a:pt x="320" y="1201"/>
                    <a:pt x="368" y="989"/>
                    <a:pt x="420" y="779"/>
                  </a:cubicBezTo>
                  <a:cubicBezTo>
                    <a:pt x="469" y="581"/>
                    <a:pt x="518" y="381"/>
                    <a:pt x="575" y="187"/>
                  </a:cubicBezTo>
                  <a:cubicBezTo>
                    <a:pt x="605" y="109"/>
                    <a:pt x="561" y="24"/>
                    <a:pt x="482" y="5"/>
                  </a:cubicBezTo>
                  <a:cubicBezTo>
                    <a:pt x="470" y="2"/>
                    <a:pt x="458" y="0"/>
                    <a:pt x="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0" name="Google Shape;9510;p18"/>
            <p:cNvSpPr/>
            <p:nvPr/>
          </p:nvSpPr>
          <p:spPr>
            <a:xfrm>
              <a:off x="4036600" y="3792750"/>
              <a:ext cx="58825" cy="18625"/>
            </a:xfrm>
            <a:custGeom>
              <a:avLst/>
              <a:gdLst/>
              <a:ahLst/>
              <a:cxnLst/>
              <a:rect l="l" t="t" r="r" b="b"/>
              <a:pathLst>
                <a:path w="2353" h="745" extrusionOk="0">
                  <a:moveTo>
                    <a:pt x="1624" y="1"/>
                  </a:moveTo>
                  <a:cubicBezTo>
                    <a:pt x="1578" y="1"/>
                    <a:pt x="1532" y="4"/>
                    <a:pt x="1485" y="6"/>
                  </a:cubicBezTo>
                  <a:cubicBezTo>
                    <a:pt x="1348" y="13"/>
                    <a:pt x="1210" y="28"/>
                    <a:pt x="1074" y="48"/>
                  </a:cubicBezTo>
                  <a:cubicBezTo>
                    <a:pt x="917" y="74"/>
                    <a:pt x="762" y="110"/>
                    <a:pt x="610" y="159"/>
                  </a:cubicBezTo>
                  <a:cubicBezTo>
                    <a:pt x="536" y="183"/>
                    <a:pt x="460" y="207"/>
                    <a:pt x="388" y="235"/>
                  </a:cubicBezTo>
                  <a:cubicBezTo>
                    <a:pt x="315" y="262"/>
                    <a:pt x="244" y="295"/>
                    <a:pt x="178" y="335"/>
                  </a:cubicBezTo>
                  <a:cubicBezTo>
                    <a:pt x="122" y="370"/>
                    <a:pt x="65" y="408"/>
                    <a:pt x="32" y="466"/>
                  </a:cubicBezTo>
                  <a:cubicBezTo>
                    <a:pt x="2" y="515"/>
                    <a:pt x="0" y="577"/>
                    <a:pt x="27" y="629"/>
                  </a:cubicBezTo>
                  <a:cubicBezTo>
                    <a:pt x="64" y="689"/>
                    <a:pt x="133" y="721"/>
                    <a:pt x="198" y="740"/>
                  </a:cubicBezTo>
                  <a:cubicBezTo>
                    <a:pt x="209" y="743"/>
                    <a:pt x="221" y="745"/>
                    <a:pt x="233" y="745"/>
                  </a:cubicBezTo>
                  <a:cubicBezTo>
                    <a:pt x="336" y="745"/>
                    <a:pt x="401" y="636"/>
                    <a:pt x="353" y="545"/>
                  </a:cubicBezTo>
                  <a:lnTo>
                    <a:pt x="385" y="528"/>
                  </a:lnTo>
                  <a:cubicBezTo>
                    <a:pt x="464" y="490"/>
                    <a:pt x="547" y="455"/>
                    <a:pt x="630" y="427"/>
                  </a:cubicBezTo>
                  <a:lnTo>
                    <a:pt x="630" y="427"/>
                  </a:lnTo>
                  <a:lnTo>
                    <a:pt x="615" y="433"/>
                  </a:lnTo>
                  <a:cubicBezTo>
                    <a:pt x="748" y="385"/>
                    <a:pt x="882" y="346"/>
                    <a:pt x="1020" y="314"/>
                  </a:cubicBezTo>
                  <a:cubicBezTo>
                    <a:pt x="1158" y="286"/>
                    <a:pt x="1297" y="270"/>
                    <a:pt x="1438" y="256"/>
                  </a:cubicBezTo>
                  <a:lnTo>
                    <a:pt x="1593" y="245"/>
                  </a:lnTo>
                  <a:cubicBezTo>
                    <a:pt x="1608" y="244"/>
                    <a:pt x="1623" y="244"/>
                    <a:pt x="1638" y="244"/>
                  </a:cubicBezTo>
                  <a:cubicBezTo>
                    <a:pt x="1668" y="244"/>
                    <a:pt x="1698" y="245"/>
                    <a:pt x="1728" y="245"/>
                  </a:cubicBezTo>
                  <a:cubicBezTo>
                    <a:pt x="1813" y="246"/>
                    <a:pt x="1897" y="249"/>
                    <a:pt x="1982" y="254"/>
                  </a:cubicBezTo>
                  <a:lnTo>
                    <a:pt x="1995" y="254"/>
                  </a:lnTo>
                  <a:lnTo>
                    <a:pt x="2123" y="260"/>
                  </a:lnTo>
                  <a:lnTo>
                    <a:pt x="2115" y="260"/>
                  </a:lnTo>
                  <a:cubicBezTo>
                    <a:pt x="2147" y="262"/>
                    <a:pt x="2179" y="264"/>
                    <a:pt x="2210" y="265"/>
                  </a:cubicBezTo>
                  <a:cubicBezTo>
                    <a:pt x="2215" y="266"/>
                    <a:pt x="2220" y="266"/>
                    <a:pt x="2225" y="266"/>
                  </a:cubicBezTo>
                  <a:cubicBezTo>
                    <a:pt x="2285" y="266"/>
                    <a:pt x="2338" y="221"/>
                    <a:pt x="2345" y="159"/>
                  </a:cubicBezTo>
                  <a:cubicBezTo>
                    <a:pt x="2353" y="96"/>
                    <a:pt x="2305" y="29"/>
                    <a:pt x="2239" y="25"/>
                  </a:cubicBezTo>
                  <a:cubicBezTo>
                    <a:pt x="2206" y="21"/>
                    <a:pt x="2172" y="20"/>
                    <a:pt x="2139" y="18"/>
                  </a:cubicBezTo>
                  <a:lnTo>
                    <a:pt x="2130" y="18"/>
                  </a:lnTo>
                  <a:cubicBezTo>
                    <a:pt x="2085" y="15"/>
                    <a:pt x="2043" y="13"/>
                    <a:pt x="1998" y="10"/>
                  </a:cubicBezTo>
                  <a:lnTo>
                    <a:pt x="1982" y="10"/>
                  </a:lnTo>
                  <a:lnTo>
                    <a:pt x="1832" y="4"/>
                  </a:lnTo>
                  <a:lnTo>
                    <a:pt x="1819" y="4"/>
                  </a:lnTo>
                  <a:cubicBezTo>
                    <a:pt x="1762" y="1"/>
                    <a:pt x="1704" y="1"/>
                    <a:pt x="1647" y="1"/>
                  </a:cubicBezTo>
                  <a:cubicBezTo>
                    <a:pt x="1639" y="1"/>
                    <a:pt x="1632" y="1"/>
                    <a:pt x="1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1" name="Google Shape;9511;p18"/>
            <p:cNvSpPr/>
            <p:nvPr/>
          </p:nvSpPr>
          <p:spPr>
            <a:xfrm>
              <a:off x="4059475" y="3795950"/>
              <a:ext cx="65550" cy="98625"/>
            </a:xfrm>
            <a:custGeom>
              <a:avLst/>
              <a:gdLst/>
              <a:ahLst/>
              <a:cxnLst/>
              <a:rect l="l" t="t" r="r" b="b"/>
              <a:pathLst>
                <a:path w="2622" h="3945" extrusionOk="0">
                  <a:moveTo>
                    <a:pt x="2462" y="0"/>
                  </a:moveTo>
                  <a:cubicBezTo>
                    <a:pt x="2414" y="0"/>
                    <a:pt x="2367" y="25"/>
                    <a:pt x="2342" y="69"/>
                  </a:cubicBezTo>
                  <a:cubicBezTo>
                    <a:pt x="2297" y="144"/>
                    <a:pt x="2258" y="223"/>
                    <a:pt x="2220" y="300"/>
                  </a:cubicBezTo>
                  <a:cubicBezTo>
                    <a:pt x="2139" y="462"/>
                    <a:pt x="2061" y="625"/>
                    <a:pt x="1984" y="788"/>
                  </a:cubicBezTo>
                  <a:lnTo>
                    <a:pt x="1987" y="785"/>
                  </a:lnTo>
                  <a:lnTo>
                    <a:pt x="1987" y="785"/>
                  </a:lnTo>
                  <a:cubicBezTo>
                    <a:pt x="1985" y="786"/>
                    <a:pt x="1984" y="789"/>
                    <a:pt x="1982" y="791"/>
                  </a:cubicBezTo>
                  <a:lnTo>
                    <a:pt x="1979" y="800"/>
                  </a:lnTo>
                  <a:lnTo>
                    <a:pt x="1979" y="800"/>
                  </a:lnTo>
                  <a:cubicBezTo>
                    <a:pt x="1895" y="968"/>
                    <a:pt x="1810" y="1136"/>
                    <a:pt x="1715" y="1298"/>
                  </a:cubicBezTo>
                  <a:cubicBezTo>
                    <a:pt x="1663" y="1386"/>
                    <a:pt x="1612" y="1476"/>
                    <a:pt x="1557" y="1562"/>
                  </a:cubicBezTo>
                  <a:cubicBezTo>
                    <a:pt x="1496" y="1654"/>
                    <a:pt x="1438" y="1747"/>
                    <a:pt x="1378" y="1839"/>
                  </a:cubicBezTo>
                  <a:cubicBezTo>
                    <a:pt x="1267" y="2005"/>
                    <a:pt x="1156" y="2168"/>
                    <a:pt x="1044" y="2331"/>
                  </a:cubicBezTo>
                  <a:cubicBezTo>
                    <a:pt x="877" y="2572"/>
                    <a:pt x="710" y="2811"/>
                    <a:pt x="540" y="3048"/>
                  </a:cubicBezTo>
                  <a:cubicBezTo>
                    <a:pt x="376" y="3278"/>
                    <a:pt x="206" y="3506"/>
                    <a:pt x="46" y="3738"/>
                  </a:cubicBezTo>
                  <a:cubicBezTo>
                    <a:pt x="0" y="3800"/>
                    <a:pt x="18" y="3889"/>
                    <a:pt x="84" y="3928"/>
                  </a:cubicBezTo>
                  <a:cubicBezTo>
                    <a:pt x="103" y="3938"/>
                    <a:pt x="124" y="3944"/>
                    <a:pt x="146" y="3944"/>
                  </a:cubicBezTo>
                  <a:cubicBezTo>
                    <a:pt x="192" y="3944"/>
                    <a:pt x="235" y="3919"/>
                    <a:pt x="258" y="3879"/>
                  </a:cubicBezTo>
                  <a:cubicBezTo>
                    <a:pt x="289" y="3832"/>
                    <a:pt x="320" y="3784"/>
                    <a:pt x="350" y="3735"/>
                  </a:cubicBezTo>
                  <a:cubicBezTo>
                    <a:pt x="504" y="3506"/>
                    <a:pt x="665" y="3283"/>
                    <a:pt x="827" y="3058"/>
                  </a:cubicBezTo>
                  <a:cubicBezTo>
                    <a:pt x="996" y="2822"/>
                    <a:pt x="1161" y="2583"/>
                    <a:pt x="1327" y="2344"/>
                  </a:cubicBezTo>
                  <a:cubicBezTo>
                    <a:pt x="1484" y="2119"/>
                    <a:pt x="1637" y="1893"/>
                    <a:pt x="1784" y="1662"/>
                  </a:cubicBezTo>
                  <a:cubicBezTo>
                    <a:pt x="1799" y="1639"/>
                    <a:pt x="1811" y="1616"/>
                    <a:pt x="1826" y="1594"/>
                  </a:cubicBezTo>
                  <a:cubicBezTo>
                    <a:pt x="1851" y="1552"/>
                    <a:pt x="1876" y="1510"/>
                    <a:pt x="1902" y="1468"/>
                  </a:cubicBezTo>
                  <a:cubicBezTo>
                    <a:pt x="1930" y="1421"/>
                    <a:pt x="1959" y="1372"/>
                    <a:pt x="1987" y="1323"/>
                  </a:cubicBezTo>
                  <a:cubicBezTo>
                    <a:pt x="2061" y="1188"/>
                    <a:pt x="2136" y="1052"/>
                    <a:pt x="2206" y="914"/>
                  </a:cubicBezTo>
                  <a:cubicBezTo>
                    <a:pt x="2264" y="800"/>
                    <a:pt x="2320" y="685"/>
                    <a:pt x="2378" y="571"/>
                  </a:cubicBezTo>
                  <a:cubicBezTo>
                    <a:pt x="2441" y="449"/>
                    <a:pt x="2503" y="321"/>
                    <a:pt x="2581" y="205"/>
                  </a:cubicBezTo>
                  <a:cubicBezTo>
                    <a:pt x="2622" y="144"/>
                    <a:pt x="2590" y="53"/>
                    <a:pt x="2530" y="18"/>
                  </a:cubicBezTo>
                  <a:cubicBezTo>
                    <a:pt x="2508" y="6"/>
                    <a:pt x="2485" y="0"/>
                    <a:pt x="2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2" name="Google Shape;9512;p18"/>
            <p:cNvSpPr/>
            <p:nvPr/>
          </p:nvSpPr>
          <p:spPr>
            <a:xfrm>
              <a:off x="4094825" y="3835625"/>
              <a:ext cx="37300" cy="72275"/>
            </a:xfrm>
            <a:custGeom>
              <a:avLst/>
              <a:gdLst/>
              <a:ahLst/>
              <a:cxnLst/>
              <a:rect l="l" t="t" r="r" b="b"/>
              <a:pathLst>
                <a:path w="1492" h="2891" extrusionOk="0">
                  <a:moveTo>
                    <a:pt x="1064" y="0"/>
                  </a:moveTo>
                  <a:cubicBezTo>
                    <a:pt x="1029" y="0"/>
                    <a:pt x="996" y="7"/>
                    <a:pt x="964" y="21"/>
                  </a:cubicBezTo>
                  <a:cubicBezTo>
                    <a:pt x="940" y="30"/>
                    <a:pt x="918" y="45"/>
                    <a:pt x="898" y="60"/>
                  </a:cubicBezTo>
                  <a:cubicBezTo>
                    <a:pt x="879" y="71"/>
                    <a:pt x="863" y="84"/>
                    <a:pt x="845" y="98"/>
                  </a:cubicBezTo>
                  <a:cubicBezTo>
                    <a:pt x="806" y="132"/>
                    <a:pt x="769" y="166"/>
                    <a:pt x="735" y="204"/>
                  </a:cubicBezTo>
                  <a:cubicBezTo>
                    <a:pt x="668" y="279"/>
                    <a:pt x="608" y="356"/>
                    <a:pt x="554" y="440"/>
                  </a:cubicBezTo>
                  <a:cubicBezTo>
                    <a:pt x="442" y="621"/>
                    <a:pt x="348" y="811"/>
                    <a:pt x="275" y="1010"/>
                  </a:cubicBezTo>
                  <a:cubicBezTo>
                    <a:pt x="199" y="1210"/>
                    <a:pt x="136" y="1412"/>
                    <a:pt x="86" y="1620"/>
                  </a:cubicBezTo>
                  <a:cubicBezTo>
                    <a:pt x="38" y="1811"/>
                    <a:pt x="0" y="2009"/>
                    <a:pt x="3" y="2207"/>
                  </a:cubicBezTo>
                  <a:cubicBezTo>
                    <a:pt x="5" y="2379"/>
                    <a:pt x="11" y="2565"/>
                    <a:pt x="114" y="2712"/>
                  </a:cubicBezTo>
                  <a:cubicBezTo>
                    <a:pt x="163" y="2780"/>
                    <a:pt x="231" y="2834"/>
                    <a:pt x="310" y="2867"/>
                  </a:cubicBezTo>
                  <a:cubicBezTo>
                    <a:pt x="354" y="2883"/>
                    <a:pt x="400" y="2891"/>
                    <a:pt x="446" y="2891"/>
                  </a:cubicBezTo>
                  <a:cubicBezTo>
                    <a:pt x="451" y="2891"/>
                    <a:pt x="455" y="2891"/>
                    <a:pt x="459" y="2891"/>
                  </a:cubicBezTo>
                  <a:cubicBezTo>
                    <a:pt x="486" y="2891"/>
                    <a:pt x="513" y="2889"/>
                    <a:pt x="538" y="2884"/>
                  </a:cubicBezTo>
                  <a:cubicBezTo>
                    <a:pt x="720" y="2858"/>
                    <a:pt x="879" y="2753"/>
                    <a:pt x="1012" y="2633"/>
                  </a:cubicBezTo>
                  <a:cubicBezTo>
                    <a:pt x="1086" y="2565"/>
                    <a:pt x="1157" y="2492"/>
                    <a:pt x="1222" y="2416"/>
                  </a:cubicBezTo>
                  <a:cubicBezTo>
                    <a:pt x="1281" y="2351"/>
                    <a:pt x="1331" y="2281"/>
                    <a:pt x="1372" y="2205"/>
                  </a:cubicBezTo>
                  <a:cubicBezTo>
                    <a:pt x="1452" y="2052"/>
                    <a:pt x="1491" y="1870"/>
                    <a:pt x="1437" y="1700"/>
                  </a:cubicBezTo>
                  <a:cubicBezTo>
                    <a:pt x="1414" y="1618"/>
                    <a:pt x="1374" y="1540"/>
                    <a:pt x="1319" y="1474"/>
                  </a:cubicBezTo>
                  <a:cubicBezTo>
                    <a:pt x="1270" y="1419"/>
                    <a:pt x="1211" y="1363"/>
                    <a:pt x="1141" y="1338"/>
                  </a:cubicBezTo>
                  <a:cubicBezTo>
                    <a:pt x="1088" y="1319"/>
                    <a:pt x="1033" y="1309"/>
                    <a:pt x="977" y="1309"/>
                  </a:cubicBezTo>
                  <a:cubicBezTo>
                    <a:pt x="949" y="1309"/>
                    <a:pt x="920" y="1312"/>
                    <a:pt x="891" y="1317"/>
                  </a:cubicBezTo>
                  <a:cubicBezTo>
                    <a:pt x="811" y="1330"/>
                    <a:pt x="735" y="1371"/>
                    <a:pt x="663" y="1409"/>
                  </a:cubicBezTo>
                  <a:cubicBezTo>
                    <a:pt x="602" y="1442"/>
                    <a:pt x="584" y="1528"/>
                    <a:pt x="617" y="1586"/>
                  </a:cubicBezTo>
                  <a:cubicBezTo>
                    <a:pt x="643" y="1627"/>
                    <a:pt x="686" y="1650"/>
                    <a:pt x="731" y="1650"/>
                  </a:cubicBezTo>
                  <a:cubicBezTo>
                    <a:pt x="753" y="1650"/>
                    <a:pt x="776" y="1644"/>
                    <a:pt x="796" y="1632"/>
                  </a:cubicBezTo>
                  <a:lnTo>
                    <a:pt x="847" y="1604"/>
                  </a:lnTo>
                  <a:cubicBezTo>
                    <a:pt x="864" y="1596"/>
                    <a:pt x="882" y="1590"/>
                    <a:pt x="899" y="1582"/>
                  </a:cubicBezTo>
                  <a:cubicBezTo>
                    <a:pt x="913" y="1577"/>
                    <a:pt x="926" y="1574"/>
                    <a:pt x="939" y="1571"/>
                  </a:cubicBezTo>
                  <a:lnTo>
                    <a:pt x="959" y="1567"/>
                  </a:lnTo>
                  <a:cubicBezTo>
                    <a:pt x="977" y="1566"/>
                    <a:pt x="994" y="1566"/>
                    <a:pt x="1013" y="1566"/>
                  </a:cubicBezTo>
                  <a:lnTo>
                    <a:pt x="1026" y="1567"/>
                  </a:lnTo>
                  <a:lnTo>
                    <a:pt x="1042" y="1572"/>
                  </a:lnTo>
                  <a:lnTo>
                    <a:pt x="1051" y="1575"/>
                  </a:lnTo>
                  <a:cubicBezTo>
                    <a:pt x="1059" y="1580"/>
                    <a:pt x="1065" y="1585"/>
                    <a:pt x="1073" y="1590"/>
                  </a:cubicBezTo>
                  <a:cubicBezTo>
                    <a:pt x="1086" y="1597"/>
                    <a:pt x="1097" y="1607"/>
                    <a:pt x="1108" y="1616"/>
                  </a:cubicBezTo>
                  <a:cubicBezTo>
                    <a:pt x="1113" y="1621"/>
                    <a:pt x="1116" y="1623"/>
                    <a:pt x="1122" y="1631"/>
                  </a:cubicBezTo>
                  <a:cubicBezTo>
                    <a:pt x="1130" y="1639"/>
                    <a:pt x="1137" y="1648"/>
                    <a:pt x="1143" y="1656"/>
                  </a:cubicBezTo>
                  <a:cubicBezTo>
                    <a:pt x="1154" y="1673"/>
                    <a:pt x="1167" y="1691"/>
                    <a:pt x="1175" y="1708"/>
                  </a:cubicBezTo>
                  <a:cubicBezTo>
                    <a:pt x="1183" y="1724"/>
                    <a:pt x="1192" y="1745"/>
                    <a:pt x="1197" y="1759"/>
                  </a:cubicBezTo>
                  <a:cubicBezTo>
                    <a:pt x="1200" y="1773"/>
                    <a:pt x="1206" y="1789"/>
                    <a:pt x="1208" y="1802"/>
                  </a:cubicBezTo>
                  <a:cubicBezTo>
                    <a:pt x="1211" y="1814"/>
                    <a:pt x="1213" y="1827"/>
                    <a:pt x="1214" y="1840"/>
                  </a:cubicBezTo>
                  <a:cubicBezTo>
                    <a:pt x="1214" y="1860"/>
                    <a:pt x="1214" y="1882"/>
                    <a:pt x="1214" y="1905"/>
                  </a:cubicBezTo>
                  <a:cubicBezTo>
                    <a:pt x="1214" y="1917"/>
                    <a:pt x="1213" y="1928"/>
                    <a:pt x="1211" y="1939"/>
                  </a:cubicBezTo>
                  <a:cubicBezTo>
                    <a:pt x="1206" y="1962"/>
                    <a:pt x="1200" y="1982"/>
                    <a:pt x="1194" y="2004"/>
                  </a:cubicBezTo>
                  <a:cubicBezTo>
                    <a:pt x="1186" y="2026"/>
                    <a:pt x="1178" y="2049"/>
                    <a:pt x="1168" y="2069"/>
                  </a:cubicBezTo>
                  <a:cubicBezTo>
                    <a:pt x="1152" y="2096"/>
                    <a:pt x="1137" y="2123"/>
                    <a:pt x="1121" y="2150"/>
                  </a:cubicBezTo>
                  <a:cubicBezTo>
                    <a:pt x="1097" y="2183"/>
                    <a:pt x="1072" y="2215"/>
                    <a:pt x="1045" y="2245"/>
                  </a:cubicBezTo>
                  <a:cubicBezTo>
                    <a:pt x="985" y="2315"/>
                    <a:pt x="920" y="2379"/>
                    <a:pt x="850" y="2441"/>
                  </a:cubicBezTo>
                  <a:cubicBezTo>
                    <a:pt x="815" y="2473"/>
                    <a:pt x="779" y="2503"/>
                    <a:pt x="739" y="2530"/>
                  </a:cubicBezTo>
                  <a:cubicBezTo>
                    <a:pt x="706" y="2552"/>
                    <a:pt x="673" y="2571"/>
                    <a:pt x="638" y="2590"/>
                  </a:cubicBezTo>
                  <a:cubicBezTo>
                    <a:pt x="619" y="2598"/>
                    <a:pt x="600" y="2606"/>
                    <a:pt x="581" y="2614"/>
                  </a:cubicBezTo>
                  <a:cubicBezTo>
                    <a:pt x="567" y="2618"/>
                    <a:pt x="552" y="2625"/>
                    <a:pt x="535" y="2628"/>
                  </a:cubicBezTo>
                  <a:cubicBezTo>
                    <a:pt x="519" y="2630"/>
                    <a:pt x="503" y="2633"/>
                    <a:pt x="488" y="2634"/>
                  </a:cubicBezTo>
                  <a:lnTo>
                    <a:pt x="448" y="2634"/>
                  </a:lnTo>
                  <a:lnTo>
                    <a:pt x="426" y="2631"/>
                  </a:lnTo>
                  <a:cubicBezTo>
                    <a:pt x="416" y="2630"/>
                    <a:pt x="408" y="2628"/>
                    <a:pt x="399" y="2625"/>
                  </a:cubicBezTo>
                  <a:cubicBezTo>
                    <a:pt x="402" y="2625"/>
                    <a:pt x="404" y="2626"/>
                    <a:pt x="407" y="2626"/>
                  </a:cubicBezTo>
                  <a:cubicBezTo>
                    <a:pt x="401" y="2625"/>
                    <a:pt x="397" y="2623"/>
                    <a:pt x="389" y="2620"/>
                  </a:cubicBezTo>
                  <a:cubicBezTo>
                    <a:pt x="383" y="2615"/>
                    <a:pt x="377" y="2612"/>
                    <a:pt x="369" y="2607"/>
                  </a:cubicBezTo>
                  <a:cubicBezTo>
                    <a:pt x="361" y="2601"/>
                    <a:pt x="353" y="2596"/>
                    <a:pt x="347" y="2590"/>
                  </a:cubicBezTo>
                  <a:lnTo>
                    <a:pt x="347" y="2590"/>
                  </a:lnTo>
                  <a:lnTo>
                    <a:pt x="355" y="2598"/>
                  </a:lnTo>
                  <a:cubicBezTo>
                    <a:pt x="348" y="2592"/>
                    <a:pt x="339" y="2584"/>
                    <a:pt x="336" y="2579"/>
                  </a:cubicBezTo>
                  <a:cubicBezTo>
                    <a:pt x="331" y="2574"/>
                    <a:pt x="326" y="2569"/>
                    <a:pt x="323" y="2563"/>
                  </a:cubicBezTo>
                  <a:cubicBezTo>
                    <a:pt x="315" y="2550"/>
                    <a:pt x="307" y="2538"/>
                    <a:pt x="299" y="2523"/>
                  </a:cubicBezTo>
                  <a:cubicBezTo>
                    <a:pt x="296" y="2517"/>
                    <a:pt x="293" y="2509"/>
                    <a:pt x="291" y="2503"/>
                  </a:cubicBezTo>
                  <a:cubicBezTo>
                    <a:pt x="282" y="2481"/>
                    <a:pt x="275" y="2457"/>
                    <a:pt x="271" y="2435"/>
                  </a:cubicBezTo>
                  <a:cubicBezTo>
                    <a:pt x="268" y="2413"/>
                    <a:pt x="264" y="2389"/>
                    <a:pt x="261" y="2367"/>
                  </a:cubicBezTo>
                  <a:cubicBezTo>
                    <a:pt x="255" y="2289"/>
                    <a:pt x="253" y="2213"/>
                    <a:pt x="255" y="2136"/>
                  </a:cubicBezTo>
                  <a:cubicBezTo>
                    <a:pt x="260" y="2047"/>
                    <a:pt x="271" y="1958"/>
                    <a:pt x="287" y="1871"/>
                  </a:cubicBezTo>
                  <a:cubicBezTo>
                    <a:pt x="321" y="1697"/>
                    <a:pt x="367" y="1526"/>
                    <a:pt x="424" y="1357"/>
                  </a:cubicBezTo>
                  <a:lnTo>
                    <a:pt x="424" y="1357"/>
                  </a:lnTo>
                  <a:lnTo>
                    <a:pt x="421" y="1363"/>
                  </a:lnTo>
                  <a:cubicBezTo>
                    <a:pt x="423" y="1358"/>
                    <a:pt x="424" y="1355"/>
                    <a:pt x="426" y="1351"/>
                  </a:cubicBezTo>
                  <a:cubicBezTo>
                    <a:pt x="426" y="1349"/>
                    <a:pt x="426" y="1347"/>
                    <a:pt x="427" y="1346"/>
                  </a:cubicBezTo>
                  <a:lnTo>
                    <a:pt x="427" y="1349"/>
                  </a:lnTo>
                  <a:cubicBezTo>
                    <a:pt x="486" y="1172"/>
                    <a:pt x="556" y="999"/>
                    <a:pt x="636" y="831"/>
                  </a:cubicBezTo>
                  <a:cubicBezTo>
                    <a:pt x="679" y="745"/>
                    <a:pt x="727" y="661"/>
                    <a:pt x="780" y="580"/>
                  </a:cubicBezTo>
                  <a:lnTo>
                    <a:pt x="780" y="580"/>
                  </a:lnTo>
                  <a:cubicBezTo>
                    <a:pt x="815" y="528"/>
                    <a:pt x="853" y="476"/>
                    <a:pt x="894" y="428"/>
                  </a:cubicBezTo>
                  <a:cubicBezTo>
                    <a:pt x="924" y="394"/>
                    <a:pt x="956" y="361"/>
                    <a:pt x="989" y="331"/>
                  </a:cubicBezTo>
                  <a:cubicBezTo>
                    <a:pt x="1002" y="320"/>
                    <a:pt x="1015" y="309"/>
                    <a:pt x="1029" y="298"/>
                  </a:cubicBezTo>
                  <a:cubicBezTo>
                    <a:pt x="1045" y="307"/>
                    <a:pt x="1062" y="314"/>
                    <a:pt x="1081" y="315"/>
                  </a:cubicBezTo>
                  <a:cubicBezTo>
                    <a:pt x="1086" y="316"/>
                    <a:pt x="1091" y="316"/>
                    <a:pt x="1096" y="316"/>
                  </a:cubicBezTo>
                  <a:cubicBezTo>
                    <a:pt x="1164" y="316"/>
                    <a:pt x="1224" y="264"/>
                    <a:pt x="1233" y="195"/>
                  </a:cubicBezTo>
                  <a:cubicBezTo>
                    <a:pt x="1240" y="140"/>
                    <a:pt x="1219" y="83"/>
                    <a:pt x="1178" y="45"/>
                  </a:cubicBezTo>
                  <a:cubicBezTo>
                    <a:pt x="1146" y="18"/>
                    <a:pt x="1105" y="2"/>
                    <a:pt x="10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3" name="Google Shape;9513;p18"/>
            <p:cNvSpPr/>
            <p:nvPr/>
          </p:nvSpPr>
          <p:spPr>
            <a:xfrm>
              <a:off x="4151725" y="3690975"/>
              <a:ext cx="86425" cy="76250"/>
            </a:xfrm>
            <a:custGeom>
              <a:avLst/>
              <a:gdLst/>
              <a:ahLst/>
              <a:cxnLst/>
              <a:rect l="l" t="t" r="r" b="b"/>
              <a:pathLst>
                <a:path w="3457" h="3050" extrusionOk="0">
                  <a:moveTo>
                    <a:pt x="1488" y="2648"/>
                  </a:moveTo>
                  <a:lnTo>
                    <a:pt x="1488" y="2650"/>
                  </a:lnTo>
                  <a:cubicBezTo>
                    <a:pt x="1487" y="2649"/>
                    <a:pt x="1488" y="2649"/>
                    <a:pt x="1488" y="2648"/>
                  </a:cubicBezTo>
                  <a:close/>
                  <a:moveTo>
                    <a:pt x="1954" y="1849"/>
                  </a:moveTo>
                  <a:cubicBezTo>
                    <a:pt x="1959" y="1876"/>
                    <a:pt x="1963" y="1903"/>
                    <a:pt x="1966" y="1930"/>
                  </a:cubicBezTo>
                  <a:cubicBezTo>
                    <a:pt x="1984" y="2041"/>
                    <a:pt x="1997" y="2153"/>
                    <a:pt x="2006" y="2266"/>
                  </a:cubicBezTo>
                  <a:cubicBezTo>
                    <a:pt x="2009" y="2356"/>
                    <a:pt x="2012" y="2445"/>
                    <a:pt x="2008" y="2533"/>
                  </a:cubicBezTo>
                  <a:cubicBezTo>
                    <a:pt x="2006" y="2558"/>
                    <a:pt x="2003" y="2582"/>
                    <a:pt x="2000" y="2608"/>
                  </a:cubicBezTo>
                  <a:cubicBezTo>
                    <a:pt x="1997" y="2620"/>
                    <a:pt x="1993" y="2633"/>
                    <a:pt x="1990" y="2647"/>
                  </a:cubicBezTo>
                  <a:cubicBezTo>
                    <a:pt x="1987" y="2653"/>
                    <a:pt x="1984" y="2661"/>
                    <a:pt x="1981" y="2669"/>
                  </a:cubicBezTo>
                  <a:cubicBezTo>
                    <a:pt x="1978" y="2674"/>
                    <a:pt x="1974" y="2680"/>
                    <a:pt x="1970" y="2687"/>
                  </a:cubicBezTo>
                  <a:cubicBezTo>
                    <a:pt x="1970" y="2686"/>
                    <a:pt x="1971" y="2686"/>
                    <a:pt x="1971" y="2685"/>
                  </a:cubicBezTo>
                  <a:lnTo>
                    <a:pt x="1971" y="2685"/>
                  </a:lnTo>
                  <a:cubicBezTo>
                    <a:pt x="1966" y="2692"/>
                    <a:pt x="1961" y="2699"/>
                    <a:pt x="1955" y="2706"/>
                  </a:cubicBezTo>
                  <a:cubicBezTo>
                    <a:pt x="1951" y="2710"/>
                    <a:pt x="1946" y="2715"/>
                    <a:pt x="1940" y="2720"/>
                  </a:cubicBezTo>
                  <a:cubicBezTo>
                    <a:pt x="1935" y="2725"/>
                    <a:pt x="1928" y="2731"/>
                    <a:pt x="1922" y="2734"/>
                  </a:cubicBezTo>
                  <a:cubicBezTo>
                    <a:pt x="1917" y="2739"/>
                    <a:pt x="1911" y="2742"/>
                    <a:pt x="1906" y="2745"/>
                  </a:cubicBezTo>
                  <a:cubicBezTo>
                    <a:pt x="1892" y="2752"/>
                    <a:pt x="1875" y="2761"/>
                    <a:pt x="1862" y="2764"/>
                  </a:cubicBezTo>
                  <a:cubicBezTo>
                    <a:pt x="1848" y="2769"/>
                    <a:pt x="1837" y="2772"/>
                    <a:pt x="1822" y="2775"/>
                  </a:cubicBezTo>
                  <a:cubicBezTo>
                    <a:pt x="1807" y="2779"/>
                    <a:pt x="1791" y="2780"/>
                    <a:pt x="1775" y="2782"/>
                  </a:cubicBezTo>
                  <a:cubicBezTo>
                    <a:pt x="1766" y="2782"/>
                    <a:pt x="1757" y="2783"/>
                    <a:pt x="1748" y="2783"/>
                  </a:cubicBezTo>
                  <a:cubicBezTo>
                    <a:pt x="1740" y="2783"/>
                    <a:pt x="1731" y="2782"/>
                    <a:pt x="1724" y="2782"/>
                  </a:cubicBezTo>
                  <a:cubicBezTo>
                    <a:pt x="1708" y="2782"/>
                    <a:pt x="1696" y="2780"/>
                    <a:pt x="1678" y="2777"/>
                  </a:cubicBezTo>
                  <a:cubicBezTo>
                    <a:pt x="1661" y="2774"/>
                    <a:pt x="1644" y="2769"/>
                    <a:pt x="1626" y="2764"/>
                  </a:cubicBezTo>
                  <a:cubicBezTo>
                    <a:pt x="1610" y="2760"/>
                    <a:pt x="1593" y="2752"/>
                    <a:pt x="1579" y="2745"/>
                  </a:cubicBezTo>
                  <a:cubicBezTo>
                    <a:pt x="1571" y="2741"/>
                    <a:pt x="1560" y="2736"/>
                    <a:pt x="1555" y="2731"/>
                  </a:cubicBezTo>
                  <a:cubicBezTo>
                    <a:pt x="1549" y="2726"/>
                    <a:pt x="1542" y="2723"/>
                    <a:pt x="1536" y="2717"/>
                  </a:cubicBezTo>
                  <a:cubicBezTo>
                    <a:pt x="1531" y="2712"/>
                    <a:pt x="1525" y="2707"/>
                    <a:pt x="1520" y="2701"/>
                  </a:cubicBezTo>
                  <a:cubicBezTo>
                    <a:pt x="1513" y="2693"/>
                    <a:pt x="1507" y="2686"/>
                    <a:pt x="1501" y="2677"/>
                  </a:cubicBezTo>
                  <a:lnTo>
                    <a:pt x="1501" y="2677"/>
                  </a:lnTo>
                  <a:cubicBezTo>
                    <a:pt x="1500" y="2674"/>
                    <a:pt x="1497" y="2671"/>
                    <a:pt x="1495" y="2666"/>
                  </a:cubicBezTo>
                  <a:lnTo>
                    <a:pt x="1495" y="2666"/>
                  </a:lnTo>
                  <a:cubicBezTo>
                    <a:pt x="1495" y="2666"/>
                    <a:pt x="1495" y="2666"/>
                    <a:pt x="1495" y="2666"/>
                  </a:cubicBezTo>
                  <a:cubicBezTo>
                    <a:pt x="1492" y="2660"/>
                    <a:pt x="1490" y="2654"/>
                    <a:pt x="1487" y="2647"/>
                  </a:cubicBezTo>
                  <a:lnTo>
                    <a:pt x="1487" y="2647"/>
                  </a:lnTo>
                  <a:cubicBezTo>
                    <a:pt x="1487" y="2647"/>
                    <a:pt x="1487" y="2646"/>
                    <a:pt x="1487" y="2646"/>
                  </a:cubicBezTo>
                  <a:lnTo>
                    <a:pt x="1487" y="2646"/>
                  </a:lnTo>
                  <a:cubicBezTo>
                    <a:pt x="1487" y="2646"/>
                    <a:pt x="1487" y="2646"/>
                    <a:pt x="1487" y="2646"/>
                  </a:cubicBezTo>
                  <a:cubicBezTo>
                    <a:pt x="1485" y="2642"/>
                    <a:pt x="1484" y="2639"/>
                    <a:pt x="1482" y="2634"/>
                  </a:cubicBezTo>
                  <a:lnTo>
                    <a:pt x="1482" y="2634"/>
                  </a:lnTo>
                  <a:cubicBezTo>
                    <a:pt x="1484" y="2638"/>
                    <a:pt x="1485" y="2641"/>
                    <a:pt x="1487" y="2644"/>
                  </a:cubicBezTo>
                  <a:cubicBezTo>
                    <a:pt x="1484" y="2634"/>
                    <a:pt x="1480" y="2625"/>
                    <a:pt x="1477" y="2614"/>
                  </a:cubicBezTo>
                  <a:cubicBezTo>
                    <a:pt x="1476" y="2606"/>
                    <a:pt x="1474" y="2596"/>
                    <a:pt x="1474" y="2587"/>
                  </a:cubicBezTo>
                  <a:cubicBezTo>
                    <a:pt x="1473" y="2576"/>
                    <a:pt x="1473" y="2566"/>
                    <a:pt x="1474" y="2555"/>
                  </a:cubicBezTo>
                  <a:cubicBezTo>
                    <a:pt x="1476" y="2535"/>
                    <a:pt x="1476" y="2514"/>
                    <a:pt x="1482" y="2492"/>
                  </a:cubicBezTo>
                  <a:cubicBezTo>
                    <a:pt x="1487" y="2468"/>
                    <a:pt x="1492" y="2446"/>
                    <a:pt x="1499" y="2424"/>
                  </a:cubicBezTo>
                  <a:cubicBezTo>
                    <a:pt x="1512" y="2389"/>
                    <a:pt x="1526" y="2354"/>
                    <a:pt x="1542" y="2319"/>
                  </a:cubicBezTo>
                  <a:cubicBezTo>
                    <a:pt x="1564" y="2275"/>
                    <a:pt x="1591" y="2231"/>
                    <a:pt x="1618" y="2186"/>
                  </a:cubicBezTo>
                  <a:cubicBezTo>
                    <a:pt x="1631" y="2169"/>
                    <a:pt x="1645" y="2150"/>
                    <a:pt x="1659" y="2133"/>
                  </a:cubicBezTo>
                  <a:cubicBezTo>
                    <a:pt x="1743" y="2042"/>
                    <a:pt x="1830" y="1957"/>
                    <a:pt x="1922" y="1878"/>
                  </a:cubicBezTo>
                  <a:lnTo>
                    <a:pt x="1954" y="1849"/>
                  </a:lnTo>
                  <a:close/>
                  <a:moveTo>
                    <a:pt x="2089" y="1"/>
                  </a:moveTo>
                  <a:cubicBezTo>
                    <a:pt x="2055" y="1"/>
                    <a:pt x="2021" y="13"/>
                    <a:pt x="1997" y="40"/>
                  </a:cubicBezTo>
                  <a:cubicBezTo>
                    <a:pt x="1956" y="84"/>
                    <a:pt x="1930" y="139"/>
                    <a:pt x="1900" y="189"/>
                  </a:cubicBezTo>
                  <a:lnTo>
                    <a:pt x="1900" y="189"/>
                  </a:lnTo>
                  <a:cubicBezTo>
                    <a:pt x="1896" y="195"/>
                    <a:pt x="1892" y="201"/>
                    <a:pt x="1887" y="208"/>
                  </a:cubicBezTo>
                  <a:lnTo>
                    <a:pt x="1866" y="241"/>
                  </a:lnTo>
                  <a:lnTo>
                    <a:pt x="1859" y="250"/>
                  </a:lnTo>
                  <a:cubicBezTo>
                    <a:pt x="1784" y="357"/>
                    <a:pt x="1705" y="458"/>
                    <a:pt x="1621" y="559"/>
                  </a:cubicBezTo>
                  <a:cubicBezTo>
                    <a:pt x="1579" y="608"/>
                    <a:pt x="1534" y="657"/>
                    <a:pt x="1490" y="708"/>
                  </a:cubicBezTo>
                  <a:cubicBezTo>
                    <a:pt x="1450" y="752"/>
                    <a:pt x="1406" y="795"/>
                    <a:pt x="1365" y="838"/>
                  </a:cubicBezTo>
                  <a:cubicBezTo>
                    <a:pt x="1289" y="917"/>
                    <a:pt x="1211" y="993"/>
                    <a:pt x="1132" y="1069"/>
                  </a:cubicBezTo>
                  <a:cubicBezTo>
                    <a:pt x="1036" y="1162"/>
                    <a:pt x="939" y="1256"/>
                    <a:pt x="841" y="1348"/>
                  </a:cubicBezTo>
                  <a:cubicBezTo>
                    <a:pt x="755" y="1428"/>
                    <a:pt x="668" y="1506"/>
                    <a:pt x="581" y="1585"/>
                  </a:cubicBezTo>
                  <a:lnTo>
                    <a:pt x="580" y="1587"/>
                  </a:lnTo>
                  <a:lnTo>
                    <a:pt x="575" y="1591"/>
                  </a:lnTo>
                  <a:lnTo>
                    <a:pt x="573" y="1593"/>
                  </a:lnTo>
                  <a:lnTo>
                    <a:pt x="572" y="1594"/>
                  </a:lnTo>
                  <a:lnTo>
                    <a:pt x="572" y="1594"/>
                  </a:lnTo>
                  <a:cubicBezTo>
                    <a:pt x="513" y="1647"/>
                    <a:pt x="453" y="1697"/>
                    <a:pt x="396" y="1750"/>
                  </a:cubicBezTo>
                  <a:lnTo>
                    <a:pt x="398" y="1746"/>
                  </a:lnTo>
                  <a:lnTo>
                    <a:pt x="276" y="1856"/>
                  </a:lnTo>
                  <a:lnTo>
                    <a:pt x="277" y="1854"/>
                  </a:lnTo>
                  <a:lnTo>
                    <a:pt x="243" y="1886"/>
                  </a:lnTo>
                  <a:lnTo>
                    <a:pt x="247" y="1879"/>
                  </a:lnTo>
                  <a:lnTo>
                    <a:pt x="247" y="1879"/>
                  </a:lnTo>
                  <a:cubicBezTo>
                    <a:pt x="182" y="1938"/>
                    <a:pt x="116" y="1993"/>
                    <a:pt x="56" y="2057"/>
                  </a:cubicBezTo>
                  <a:cubicBezTo>
                    <a:pt x="0" y="2111"/>
                    <a:pt x="0" y="2202"/>
                    <a:pt x="59" y="2255"/>
                  </a:cubicBezTo>
                  <a:cubicBezTo>
                    <a:pt x="85" y="2279"/>
                    <a:pt x="118" y="2291"/>
                    <a:pt x="151" y="2291"/>
                  </a:cubicBezTo>
                  <a:cubicBezTo>
                    <a:pt x="190" y="2291"/>
                    <a:pt x="229" y="2274"/>
                    <a:pt x="257" y="2242"/>
                  </a:cubicBezTo>
                  <a:lnTo>
                    <a:pt x="257" y="2242"/>
                  </a:lnTo>
                  <a:lnTo>
                    <a:pt x="255" y="2243"/>
                  </a:lnTo>
                  <a:cubicBezTo>
                    <a:pt x="309" y="2186"/>
                    <a:pt x="368" y="2133"/>
                    <a:pt x="426" y="2080"/>
                  </a:cubicBezTo>
                  <a:cubicBezTo>
                    <a:pt x="493" y="2017"/>
                    <a:pt x="561" y="1955"/>
                    <a:pt x="629" y="1894"/>
                  </a:cubicBezTo>
                  <a:cubicBezTo>
                    <a:pt x="767" y="1767"/>
                    <a:pt x="904" y="1640"/>
                    <a:pt x="1039" y="1509"/>
                  </a:cubicBezTo>
                  <a:cubicBezTo>
                    <a:pt x="1249" y="1306"/>
                    <a:pt x="1457" y="1102"/>
                    <a:pt x="1658" y="892"/>
                  </a:cubicBezTo>
                  <a:cubicBezTo>
                    <a:pt x="1707" y="839"/>
                    <a:pt x="1751" y="786"/>
                    <a:pt x="1799" y="733"/>
                  </a:cubicBezTo>
                  <a:cubicBezTo>
                    <a:pt x="1822" y="706"/>
                    <a:pt x="1845" y="679"/>
                    <a:pt x="1868" y="653"/>
                  </a:cubicBezTo>
                  <a:lnTo>
                    <a:pt x="1868" y="653"/>
                  </a:lnTo>
                  <a:cubicBezTo>
                    <a:pt x="1859" y="740"/>
                    <a:pt x="1854" y="828"/>
                    <a:pt x="1854" y="915"/>
                  </a:cubicBezTo>
                  <a:cubicBezTo>
                    <a:pt x="1854" y="1058"/>
                    <a:pt x="1864" y="1200"/>
                    <a:pt x="1881" y="1343"/>
                  </a:cubicBezTo>
                  <a:cubicBezTo>
                    <a:pt x="1890" y="1414"/>
                    <a:pt x="1900" y="1485"/>
                    <a:pt x="1909" y="1556"/>
                  </a:cubicBezTo>
                  <a:cubicBezTo>
                    <a:pt x="1860" y="1598"/>
                    <a:pt x="1814" y="1636"/>
                    <a:pt x="1762" y="1678"/>
                  </a:cubicBezTo>
                  <a:cubicBezTo>
                    <a:pt x="1712" y="1723"/>
                    <a:pt x="1661" y="1769"/>
                    <a:pt x="1612" y="1816"/>
                  </a:cubicBezTo>
                  <a:cubicBezTo>
                    <a:pt x="1577" y="1851"/>
                    <a:pt x="1541" y="1884"/>
                    <a:pt x="1507" y="1921"/>
                  </a:cubicBezTo>
                  <a:cubicBezTo>
                    <a:pt x="1446" y="1985"/>
                    <a:pt x="1392" y="2057"/>
                    <a:pt x="1347" y="2133"/>
                  </a:cubicBezTo>
                  <a:cubicBezTo>
                    <a:pt x="1298" y="2212"/>
                    <a:pt x="1260" y="2299"/>
                    <a:pt x="1235" y="2389"/>
                  </a:cubicBezTo>
                  <a:cubicBezTo>
                    <a:pt x="1216" y="2468"/>
                    <a:pt x="1199" y="2557"/>
                    <a:pt x="1215" y="2641"/>
                  </a:cubicBezTo>
                  <a:cubicBezTo>
                    <a:pt x="1227" y="2729"/>
                    <a:pt x="1265" y="2812"/>
                    <a:pt x="1325" y="2878"/>
                  </a:cubicBezTo>
                  <a:cubicBezTo>
                    <a:pt x="1384" y="2940"/>
                    <a:pt x="1457" y="2987"/>
                    <a:pt x="1539" y="3013"/>
                  </a:cubicBezTo>
                  <a:cubicBezTo>
                    <a:pt x="1606" y="3037"/>
                    <a:pt x="1677" y="3049"/>
                    <a:pt x="1750" y="3049"/>
                  </a:cubicBezTo>
                  <a:cubicBezTo>
                    <a:pt x="1753" y="3049"/>
                    <a:pt x="1756" y="3049"/>
                    <a:pt x="1759" y="3049"/>
                  </a:cubicBezTo>
                  <a:cubicBezTo>
                    <a:pt x="1854" y="3049"/>
                    <a:pt x="1949" y="3026"/>
                    <a:pt x="2031" y="2980"/>
                  </a:cubicBezTo>
                  <a:cubicBezTo>
                    <a:pt x="2107" y="2938"/>
                    <a:pt x="2169" y="2875"/>
                    <a:pt x="2210" y="2801"/>
                  </a:cubicBezTo>
                  <a:cubicBezTo>
                    <a:pt x="2247" y="2725"/>
                    <a:pt x="2266" y="2641"/>
                    <a:pt x="2266" y="2555"/>
                  </a:cubicBezTo>
                  <a:cubicBezTo>
                    <a:pt x="2269" y="2475"/>
                    <a:pt x="2267" y="2394"/>
                    <a:pt x="2264" y="2312"/>
                  </a:cubicBezTo>
                  <a:cubicBezTo>
                    <a:pt x="2259" y="2239"/>
                    <a:pt x="2251" y="2166"/>
                    <a:pt x="2243" y="2092"/>
                  </a:cubicBezTo>
                  <a:cubicBezTo>
                    <a:pt x="2229" y="1957"/>
                    <a:pt x="2204" y="1822"/>
                    <a:pt x="2185" y="1689"/>
                  </a:cubicBezTo>
                  <a:cubicBezTo>
                    <a:pt x="2183" y="1680"/>
                    <a:pt x="2182" y="1672"/>
                    <a:pt x="2180" y="1663"/>
                  </a:cubicBezTo>
                  <a:cubicBezTo>
                    <a:pt x="2253" y="1602"/>
                    <a:pt x="2327" y="1542"/>
                    <a:pt x="2400" y="1484"/>
                  </a:cubicBezTo>
                  <a:cubicBezTo>
                    <a:pt x="2574" y="1346"/>
                    <a:pt x="2748" y="1210"/>
                    <a:pt x="2932" y="1083"/>
                  </a:cubicBezTo>
                  <a:lnTo>
                    <a:pt x="2932" y="1083"/>
                  </a:lnTo>
                  <a:lnTo>
                    <a:pt x="2918" y="1091"/>
                  </a:lnTo>
                  <a:lnTo>
                    <a:pt x="2918" y="1091"/>
                  </a:lnTo>
                  <a:lnTo>
                    <a:pt x="2927" y="1085"/>
                  </a:lnTo>
                  <a:lnTo>
                    <a:pt x="2926" y="1086"/>
                  </a:lnTo>
                  <a:cubicBezTo>
                    <a:pt x="2940" y="1077"/>
                    <a:pt x="2954" y="1067"/>
                    <a:pt x="2968" y="1058"/>
                  </a:cubicBezTo>
                  <a:lnTo>
                    <a:pt x="2968" y="1058"/>
                  </a:lnTo>
                  <a:lnTo>
                    <a:pt x="2962" y="1063"/>
                  </a:lnTo>
                  <a:lnTo>
                    <a:pt x="2979" y="1050"/>
                  </a:lnTo>
                  <a:lnTo>
                    <a:pt x="2979" y="1050"/>
                  </a:lnTo>
                  <a:cubicBezTo>
                    <a:pt x="3001" y="1035"/>
                    <a:pt x="3022" y="1022"/>
                    <a:pt x="3044" y="1007"/>
                  </a:cubicBezTo>
                  <a:cubicBezTo>
                    <a:pt x="3073" y="1158"/>
                    <a:pt x="3090" y="1311"/>
                    <a:pt x="3108" y="1463"/>
                  </a:cubicBezTo>
                  <a:cubicBezTo>
                    <a:pt x="3122" y="1594"/>
                    <a:pt x="3136" y="1724"/>
                    <a:pt x="3149" y="1856"/>
                  </a:cubicBezTo>
                  <a:cubicBezTo>
                    <a:pt x="3158" y="1981"/>
                    <a:pt x="3165" y="2104"/>
                    <a:pt x="3169" y="2228"/>
                  </a:cubicBezTo>
                  <a:cubicBezTo>
                    <a:pt x="3171" y="2286"/>
                    <a:pt x="3171" y="2345"/>
                    <a:pt x="3171" y="2403"/>
                  </a:cubicBezTo>
                  <a:cubicBezTo>
                    <a:pt x="3171" y="2433"/>
                    <a:pt x="3171" y="2462"/>
                    <a:pt x="3169" y="2490"/>
                  </a:cubicBezTo>
                  <a:cubicBezTo>
                    <a:pt x="3165" y="2536"/>
                    <a:pt x="3171" y="2582"/>
                    <a:pt x="3185" y="2627"/>
                  </a:cubicBezTo>
                  <a:cubicBezTo>
                    <a:pt x="3206" y="2671"/>
                    <a:pt x="3247" y="2703"/>
                    <a:pt x="3296" y="2707"/>
                  </a:cubicBezTo>
                  <a:lnTo>
                    <a:pt x="3302" y="2707"/>
                  </a:lnTo>
                  <a:cubicBezTo>
                    <a:pt x="3307" y="2708"/>
                    <a:pt x="3312" y="2708"/>
                    <a:pt x="3317" y="2708"/>
                  </a:cubicBezTo>
                  <a:cubicBezTo>
                    <a:pt x="3386" y="2708"/>
                    <a:pt x="3444" y="2658"/>
                    <a:pt x="3453" y="2589"/>
                  </a:cubicBezTo>
                  <a:cubicBezTo>
                    <a:pt x="3456" y="2566"/>
                    <a:pt x="3451" y="2543"/>
                    <a:pt x="3443" y="2522"/>
                  </a:cubicBezTo>
                  <a:cubicBezTo>
                    <a:pt x="3431" y="2269"/>
                    <a:pt x="3421" y="2017"/>
                    <a:pt x="3397" y="1764"/>
                  </a:cubicBezTo>
                  <a:cubicBezTo>
                    <a:pt x="3385" y="1628"/>
                    <a:pt x="3372" y="1492"/>
                    <a:pt x="3358" y="1355"/>
                  </a:cubicBezTo>
                  <a:cubicBezTo>
                    <a:pt x="3350" y="1278"/>
                    <a:pt x="3342" y="1200"/>
                    <a:pt x="3333" y="1123"/>
                  </a:cubicBezTo>
                  <a:cubicBezTo>
                    <a:pt x="3326" y="1061"/>
                    <a:pt x="3318" y="1001"/>
                    <a:pt x="3307" y="942"/>
                  </a:cubicBezTo>
                  <a:cubicBezTo>
                    <a:pt x="3293" y="873"/>
                    <a:pt x="3276" y="795"/>
                    <a:pt x="3223" y="744"/>
                  </a:cubicBezTo>
                  <a:cubicBezTo>
                    <a:pt x="3196" y="714"/>
                    <a:pt x="3160" y="695"/>
                    <a:pt x="3120" y="689"/>
                  </a:cubicBezTo>
                  <a:cubicBezTo>
                    <a:pt x="3112" y="688"/>
                    <a:pt x="3104" y="687"/>
                    <a:pt x="3096" y="687"/>
                  </a:cubicBezTo>
                  <a:cubicBezTo>
                    <a:pt x="3073" y="687"/>
                    <a:pt x="3049" y="692"/>
                    <a:pt x="3027" y="702"/>
                  </a:cubicBezTo>
                  <a:cubicBezTo>
                    <a:pt x="2989" y="722"/>
                    <a:pt x="2954" y="744"/>
                    <a:pt x="2919" y="770"/>
                  </a:cubicBezTo>
                  <a:cubicBezTo>
                    <a:pt x="2869" y="806"/>
                    <a:pt x="2818" y="844"/>
                    <a:pt x="2767" y="882"/>
                  </a:cubicBezTo>
                  <a:cubicBezTo>
                    <a:pt x="2652" y="969"/>
                    <a:pt x="2538" y="1056"/>
                    <a:pt x="2424" y="1145"/>
                  </a:cubicBezTo>
                  <a:cubicBezTo>
                    <a:pt x="2329" y="1219"/>
                    <a:pt x="2234" y="1295"/>
                    <a:pt x="2141" y="1370"/>
                  </a:cubicBezTo>
                  <a:cubicBezTo>
                    <a:pt x="2134" y="1314"/>
                    <a:pt x="2128" y="1257"/>
                    <a:pt x="2123" y="1202"/>
                  </a:cubicBezTo>
                  <a:cubicBezTo>
                    <a:pt x="2123" y="1203"/>
                    <a:pt x="2123" y="1207"/>
                    <a:pt x="2123" y="1210"/>
                  </a:cubicBezTo>
                  <a:cubicBezTo>
                    <a:pt x="2112" y="1078"/>
                    <a:pt x="2109" y="949"/>
                    <a:pt x="2115" y="819"/>
                  </a:cubicBezTo>
                  <a:cubicBezTo>
                    <a:pt x="2120" y="722"/>
                    <a:pt x="2131" y="626"/>
                    <a:pt x="2147" y="531"/>
                  </a:cubicBezTo>
                  <a:cubicBezTo>
                    <a:pt x="2161" y="458"/>
                    <a:pt x="2179" y="383"/>
                    <a:pt x="2196" y="311"/>
                  </a:cubicBezTo>
                  <a:cubicBezTo>
                    <a:pt x="2201" y="290"/>
                    <a:pt x="2205" y="268"/>
                    <a:pt x="2210" y="247"/>
                  </a:cubicBezTo>
                  <a:cubicBezTo>
                    <a:pt x="2218" y="220"/>
                    <a:pt x="2224" y="192"/>
                    <a:pt x="2228" y="163"/>
                  </a:cubicBezTo>
                  <a:cubicBezTo>
                    <a:pt x="2229" y="148"/>
                    <a:pt x="2229" y="132"/>
                    <a:pt x="2226" y="116"/>
                  </a:cubicBezTo>
                  <a:cubicBezTo>
                    <a:pt x="2220" y="45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4" name="Google Shape;9514;p18"/>
            <p:cNvSpPr/>
            <p:nvPr/>
          </p:nvSpPr>
          <p:spPr>
            <a:xfrm>
              <a:off x="4237625" y="3679000"/>
              <a:ext cx="8875" cy="7525"/>
            </a:xfrm>
            <a:custGeom>
              <a:avLst/>
              <a:gdLst/>
              <a:ahLst/>
              <a:cxnLst/>
              <a:rect l="l" t="t" r="r" b="b"/>
              <a:pathLst>
                <a:path w="355" h="301" extrusionOk="0">
                  <a:moveTo>
                    <a:pt x="154" y="0"/>
                  </a:moveTo>
                  <a:cubicBezTo>
                    <a:pt x="76" y="0"/>
                    <a:pt x="0" y="62"/>
                    <a:pt x="3" y="153"/>
                  </a:cubicBezTo>
                  <a:cubicBezTo>
                    <a:pt x="4" y="235"/>
                    <a:pt x="71" y="301"/>
                    <a:pt x="153" y="301"/>
                  </a:cubicBezTo>
                  <a:cubicBezTo>
                    <a:pt x="154" y="301"/>
                    <a:pt x="155" y="301"/>
                    <a:pt x="156" y="301"/>
                  </a:cubicBezTo>
                  <a:cubicBezTo>
                    <a:pt x="289" y="299"/>
                    <a:pt x="354" y="136"/>
                    <a:pt x="257" y="42"/>
                  </a:cubicBezTo>
                  <a:cubicBezTo>
                    <a:pt x="227" y="13"/>
                    <a:pt x="190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5" name="Google Shape;9515;p18"/>
            <p:cNvSpPr/>
            <p:nvPr/>
          </p:nvSpPr>
          <p:spPr>
            <a:xfrm>
              <a:off x="4252275" y="3700325"/>
              <a:ext cx="36250" cy="55725"/>
            </a:xfrm>
            <a:custGeom>
              <a:avLst/>
              <a:gdLst/>
              <a:ahLst/>
              <a:cxnLst/>
              <a:rect l="l" t="t" r="r" b="b"/>
              <a:pathLst>
                <a:path w="1450" h="2229" extrusionOk="0">
                  <a:moveTo>
                    <a:pt x="1341" y="1091"/>
                  </a:moveTo>
                  <a:lnTo>
                    <a:pt x="1341" y="1091"/>
                  </a:lnTo>
                  <a:cubicBezTo>
                    <a:pt x="1341" y="1092"/>
                    <a:pt x="1341" y="1093"/>
                    <a:pt x="1342" y="1094"/>
                  </a:cubicBezTo>
                  <a:cubicBezTo>
                    <a:pt x="1342" y="1093"/>
                    <a:pt x="1342" y="1091"/>
                    <a:pt x="1341" y="1091"/>
                  </a:cubicBezTo>
                  <a:close/>
                  <a:moveTo>
                    <a:pt x="153" y="1"/>
                  </a:moveTo>
                  <a:cubicBezTo>
                    <a:pt x="99" y="1"/>
                    <a:pt x="48" y="32"/>
                    <a:pt x="26" y="85"/>
                  </a:cubicBezTo>
                  <a:cubicBezTo>
                    <a:pt x="5" y="141"/>
                    <a:pt x="1" y="198"/>
                    <a:pt x="10" y="255"/>
                  </a:cubicBezTo>
                  <a:cubicBezTo>
                    <a:pt x="20" y="323"/>
                    <a:pt x="28" y="389"/>
                    <a:pt x="39" y="456"/>
                  </a:cubicBezTo>
                  <a:cubicBezTo>
                    <a:pt x="48" y="511"/>
                    <a:pt x="59" y="568"/>
                    <a:pt x="69" y="624"/>
                  </a:cubicBezTo>
                  <a:cubicBezTo>
                    <a:pt x="85" y="719"/>
                    <a:pt x="105" y="812"/>
                    <a:pt x="123" y="905"/>
                  </a:cubicBezTo>
                  <a:cubicBezTo>
                    <a:pt x="142" y="1008"/>
                    <a:pt x="164" y="1111"/>
                    <a:pt x="176" y="1216"/>
                  </a:cubicBezTo>
                  <a:lnTo>
                    <a:pt x="181" y="1257"/>
                  </a:lnTo>
                  <a:cubicBezTo>
                    <a:pt x="172" y="1282"/>
                    <a:pt x="161" y="1308"/>
                    <a:pt x="153" y="1334"/>
                  </a:cubicBezTo>
                  <a:cubicBezTo>
                    <a:pt x="123" y="1415"/>
                    <a:pt x="97" y="1497"/>
                    <a:pt x="78" y="1581"/>
                  </a:cubicBezTo>
                  <a:cubicBezTo>
                    <a:pt x="59" y="1665"/>
                    <a:pt x="48" y="1749"/>
                    <a:pt x="48" y="1835"/>
                  </a:cubicBezTo>
                  <a:cubicBezTo>
                    <a:pt x="50" y="1874"/>
                    <a:pt x="55" y="1915"/>
                    <a:pt x="62" y="1953"/>
                  </a:cubicBezTo>
                  <a:cubicBezTo>
                    <a:pt x="66" y="1982"/>
                    <a:pt x="74" y="2010"/>
                    <a:pt x="85" y="2037"/>
                  </a:cubicBezTo>
                  <a:cubicBezTo>
                    <a:pt x="96" y="2063"/>
                    <a:pt x="112" y="2086"/>
                    <a:pt x="131" y="2107"/>
                  </a:cubicBezTo>
                  <a:cubicBezTo>
                    <a:pt x="153" y="2128"/>
                    <a:pt x="178" y="2143"/>
                    <a:pt x="207" y="2154"/>
                  </a:cubicBezTo>
                  <a:cubicBezTo>
                    <a:pt x="226" y="2163"/>
                    <a:pt x="247" y="2167"/>
                    <a:pt x="267" y="2167"/>
                  </a:cubicBezTo>
                  <a:cubicBezTo>
                    <a:pt x="321" y="2167"/>
                    <a:pt x="374" y="2138"/>
                    <a:pt x="412" y="2097"/>
                  </a:cubicBezTo>
                  <a:cubicBezTo>
                    <a:pt x="463" y="2042"/>
                    <a:pt x="474" y="1963"/>
                    <a:pt x="480" y="1890"/>
                  </a:cubicBezTo>
                  <a:cubicBezTo>
                    <a:pt x="485" y="1808"/>
                    <a:pt x="485" y="1724"/>
                    <a:pt x="480" y="1642"/>
                  </a:cubicBezTo>
                  <a:cubicBezTo>
                    <a:pt x="476" y="1570"/>
                    <a:pt x="471" y="1497"/>
                    <a:pt x="463" y="1426"/>
                  </a:cubicBezTo>
                  <a:cubicBezTo>
                    <a:pt x="458" y="1380"/>
                    <a:pt x="453" y="1334"/>
                    <a:pt x="447" y="1290"/>
                  </a:cubicBezTo>
                  <a:cubicBezTo>
                    <a:pt x="450" y="1282"/>
                    <a:pt x="453" y="1276"/>
                    <a:pt x="457" y="1270"/>
                  </a:cubicBezTo>
                  <a:cubicBezTo>
                    <a:pt x="491" y="1198"/>
                    <a:pt x="529" y="1130"/>
                    <a:pt x="569" y="1062"/>
                  </a:cubicBezTo>
                  <a:cubicBezTo>
                    <a:pt x="588" y="1027"/>
                    <a:pt x="610" y="991"/>
                    <a:pt x="631" y="958"/>
                  </a:cubicBezTo>
                  <a:cubicBezTo>
                    <a:pt x="664" y="909"/>
                    <a:pt x="697" y="861"/>
                    <a:pt x="734" y="815"/>
                  </a:cubicBezTo>
                  <a:cubicBezTo>
                    <a:pt x="749" y="798"/>
                    <a:pt x="765" y="782"/>
                    <a:pt x="781" y="766"/>
                  </a:cubicBezTo>
                  <a:cubicBezTo>
                    <a:pt x="791" y="758"/>
                    <a:pt x="800" y="750"/>
                    <a:pt x="810" y="742"/>
                  </a:cubicBezTo>
                  <a:cubicBezTo>
                    <a:pt x="814" y="739"/>
                    <a:pt x="818" y="738"/>
                    <a:pt x="822" y="734"/>
                  </a:cubicBezTo>
                  <a:lnTo>
                    <a:pt x="829" y="733"/>
                  </a:lnTo>
                  <a:lnTo>
                    <a:pt x="844" y="727"/>
                  </a:lnTo>
                  <a:lnTo>
                    <a:pt x="859" y="725"/>
                  </a:lnTo>
                  <a:lnTo>
                    <a:pt x="871" y="733"/>
                  </a:lnTo>
                  <a:cubicBezTo>
                    <a:pt x="876" y="736"/>
                    <a:pt x="881" y="741"/>
                    <a:pt x="886" y="744"/>
                  </a:cubicBezTo>
                  <a:cubicBezTo>
                    <a:pt x="900" y="757"/>
                    <a:pt x="914" y="768"/>
                    <a:pt x="925" y="782"/>
                  </a:cubicBezTo>
                  <a:cubicBezTo>
                    <a:pt x="936" y="795"/>
                    <a:pt x="947" y="809"/>
                    <a:pt x="958" y="823"/>
                  </a:cubicBezTo>
                  <a:cubicBezTo>
                    <a:pt x="973" y="845"/>
                    <a:pt x="985" y="866"/>
                    <a:pt x="998" y="890"/>
                  </a:cubicBezTo>
                  <a:cubicBezTo>
                    <a:pt x="1012" y="923"/>
                    <a:pt x="1027" y="956"/>
                    <a:pt x="1039" y="991"/>
                  </a:cubicBezTo>
                  <a:lnTo>
                    <a:pt x="1033" y="975"/>
                  </a:lnTo>
                  <a:lnTo>
                    <a:pt x="1033" y="975"/>
                  </a:lnTo>
                  <a:cubicBezTo>
                    <a:pt x="1053" y="1032"/>
                    <a:pt x="1071" y="1089"/>
                    <a:pt x="1087" y="1148"/>
                  </a:cubicBezTo>
                  <a:lnTo>
                    <a:pt x="1083" y="1132"/>
                  </a:lnTo>
                  <a:lnTo>
                    <a:pt x="1083" y="1132"/>
                  </a:lnTo>
                  <a:cubicBezTo>
                    <a:pt x="1096" y="1190"/>
                    <a:pt x="1110" y="1249"/>
                    <a:pt x="1123" y="1308"/>
                  </a:cubicBezTo>
                  <a:cubicBezTo>
                    <a:pt x="1134" y="1366"/>
                    <a:pt x="1140" y="1429"/>
                    <a:pt x="1148" y="1488"/>
                  </a:cubicBezTo>
                  <a:cubicBezTo>
                    <a:pt x="1156" y="1540"/>
                    <a:pt x="1161" y="1594"/>
                    <a:pt x="1164" y="1648"/>
                  </a:cubicBezTo>
                  <a:lnTo>
                    <a:pt x="1164" y="1645"/>
                  </a:lnTo>
                  <a:cubicBezTo>
                    <a:pt x="1175" y="1795"/>
                    <a:pt x="1180" y="1944"/>
                    <a:pt x="1177" y="2094"/>
                  </a:cubicBezTo>
                  <a:cubicBezTo>
                    <a:pt x="1178" y="2167"/>
                    <a:pt x="1237" y="2227"/>
                    <a:pt x="1311" y="2229"/>
                  </a:cubicBezTo>
                  <a:lnTo>
                    <a:pt x="1313" y="2229"/>
                  </a:lnTo>
                  <a:cubicBezTo>
                    <a:pt x="1389" y="2227"/>
                    <a:pt x="1449" y="2164"/>
                    <a:pt x="1448" y="2090"/>
                  </a:cubicBezTo>
                  <a:cubicBezTo>
                    <a:pt x="1446" y="1941"/>
                    <a:pt x="1435" y="1793"/>
                    <a:pt x="1424" y="1646"/>
                  </a:cubicBezTo>
                  <a:cubicBezTo>
                    <a:pt x="1417" y="1580"/>
                    <a:pt x="1413" y="1515"/>
                    <a:pt x="1403" y="1450"/>
                  </a:cubicBezTo>
                  <a:cubicBezTo>
                    <a:pt x="1394" y="1380"/>
                    <a:pt x="1387" y="1309"/>
                    <a:pt x="1372" y="1239"/>
                  </a:cubicBezTo>
                  <a:cubicBezTo>
                    <a:pt x="1364" y="1197"/>
                    <a:pt x="1354" y="1154"/>
                    <a:pt x="1345" y="1111"/>
                  </a:cubicBezTo>
                  <a:lnTo>
                    <a:pt x="1345" y="1111"/>
                  </a:lnTo>
                  <a:lnTo>
                    <a:pt x="1348" y="1129"/>
                  </a:lnTo>
                  <a:lnTo>
                    <a:pt x="1340" y="1094"/>
                  </a:lnTo>
                  <a:cubicBezTo>
                    <a:pt x="1340" y="1093"/>
                    <a:pt x="1340" y="1091"/>
                    <a:pt x="1340" y="1091"/>
                  </a:cubicBezTo>
                  <a:cubicBezTo>
                    <a:pt x="1340" y="1091"/>
                    <a:pt x="1341" y="1091"/>
                    <a:pt x="1341" y="1091"/>
                  </a:cubicBezTo>
                  <a:lnTo>
                    <a:pt x="1341" y="1091"/>
                  </a:lnTo>
                  <a:cubicBezTo>
                    <a:pt x="1324" y="1019"/>
                    <a:pt x="1303" y="949"/>
                    <a:pt x="1278" y="880"/>
                  </a:cubicBezTo>
                  <a:cubicBezTo>
                    <a:pt x="1251" y="804"/>
                    <a:pt x="1216" y="731"/>
                    <a:pt x="1172" y="665"/>
                  </a:cubicBezTo>
                  <a:cubicBezTo>
                    <a:pt x="1101" y="565"/>
                    <a:pt x="991" y="454"/>
                    <a:pt x="861" y="454"/>
                  </a:cubicBezTo>
                  <a:cubicBezTo>
                    <a:pt x="846" y="454"/>
                    <a:pt x="831" y="456"/>
                    <a:pt x="816" y="459"/>
                  </a:cubicBezTo>
                  <a:cubicBezTo>
                    <a:pt x="749" y="470"/>
                    <a:pt x="688" y="499"/>
                    <a:pt x="636" y="541"/>
                  </a:cubicBezTo>
                  <a:cubicBezTo>
                    <a:pt x="590" y="583"/>
                    <a:pt x="550" y="627"/>
                    <a:pt x="515" y="677"/>
                  </a:cubicBezTo>
                  <a:cubicBezTo>
                    <a:pt x="479" y="728"/>
                    <a:pt x="444" y="779"/>
                    <a:pt x="412" y="831"/>
                  </a:cubicBezTo>
                  <a:lnTo>
                    <a:pt x="382" y="882"/>
                  </a:lnTo>
                  <a:cubicBezTo>
                    <a:pt x="344" y="677"/>
                    <a:pt x="305" y="475"/>
                    <a:pt x="282" y="269"/>
                  </a:cubicBezTo>
                  <a:lnTo>
                    <a:pt x="279" y="233"/>
                  </a:lnTo>
                  <a:cubicBezTo>
                    <a:pt x="279" y="228"/>
                    <a:pt x="279" y="223"/>
                    <a:pt x="279" y="217"/>
                  </a:cubicBezTo>
                  <a:cubicBezTo>
                    <a:pt x="311" y="163"/>
                    <a:pt x="303" y="92"/>
                    <a:pt x="259" y="46"/>
                  </a:cubicBezTo>
                  <a:cubicBezTo>
                    <a:pt x="248" y="35"/>
                    <a:pt x="235" y="25"/>
                    <a:pt x="221" y="19"/>
                  </a:cubicBezTo>
                  <a:cubicBezTo>
                    <a:pt x="199" y="7"/>
                    <a:pt x="175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6" name="Google Shape;9516;p18"/>
            <p:cNvSpPr/>
            <p:nvPr/>
          </p:nvSpPr>
          <p:spPr>
            <a:xfrm>
              <a:off x="4294675" y="3672600"/>
              <a:ext cx="22225" cy="44825"/>
            </a:xfrm>
            <a:custGeom>
              <a:avLst/>
              <a:gdLst/>
              <a:ahLst/>
              <a:cxnLst/>
              <a:rect l="l" t="t" r="r" b="b"/>
              <a:pathLst>
                <a:path w="889" h="1793" extrusionOk="0">
                  <a:moveTo>
                    <a:pt x="466" y="806"/>
                  </a:moveTo>
                  <a:cubicBezTo>
                    <a:pt x="464" y="809"/>
                    <a:pt x="462" y="813"/>
                    <a:pt x="461" y="818"/>
                  </a:cubicBezTo>
                  <a:cubicBezTo>
                    <a:pt x="463" y="814"/>
                    <a:pt x="464" y="810"/>
                    <a:pt x="466" y="806"/>
                  </a:cubicBezTo>
                  <a:close/>
                  <a:moveTo>
                    <a:pt x="441" y="1"/>
                  </a:moveTo>
                  <a:cubicBezTo>
                    <a:pt x="412" y="1"/>
                    <a:pt x="382" y="4"/>
                    <a:pt x="353" y="12"/>
                  </a:cubicBezTo>
                  <a:cubicBezTo>
                    <a:pt x="217" y="45"/>
                    <a:pt x="103" y="142"/>
                    <a:pt x="48" y="272"/>
                  </a:cubicBezTo>
                  <a:cubicBezTo>
                    <a:pt x="0" y="389"/>
                    <a:pt x="24" y="536"/>
                    <a:pt x="127" y="613"/>
                  </a:cubicBezTo>
                  <a:cubicBezTo>
                    <a:pt x="181" y="655"/>
                    <a:pt x="253" y="663"/>
                    <a:pt x="317" y="682"/>
                  </a:cubicBezTo>
                  <a:cubicBezTo>
                    <a:pt x="328" y="684"/>
                    <a:pt x="339" y="685"/>
                    <a:pt x="350" y="685"/>
                  </a:cubicBezTo>
                  <a:cubicBezTo>
                    <a:pt x="412" y="685"/>
                    <a:pt x="468" y="645"/>
                    <a:pt x="484" y="582"/>
                  </a:cubicBezTo>
                  <a:cubicBezTo>
                    <a:pt x="502" y="509"/>
                    <a:pt x="459" y="435"/>
                    <a:pt x="385" y="416"/>
                  </a:cubicBezTo>
                  <a:cubicBezTo>
                    <a:pt x="356" y="409"/>
                    <a:pt x="328" y="403"/>
                    <a:pt x="299" y="393"/>
                  </a:cubicBezTo>
                  <a:lnTo>
                    <a:pt x="299" y="392"/>
                  </a:lnTo>
                  <a:lnTo>
                    <a:pt x="301" y="379"/>
                  </a:lnTo>
                  <a:cubicBezTo>
                    <a:pt x="301" y="378"/>
                    <a:pt x="301" y="376"/>
                    <a:pt x="302" y="371"/>
                  </a:cubicBezTo>
                  <a:cubicBezTo>
                    <a:pt x="306" y="367"/>
                    <a:pt x="307" y="362"/>
                    <a:pt x="309" y="357"/>
                  </a:cubicBezTo>
                  <a:lnTo>
                    <a:pt x="309" y="357"/>
                  </a:lnTo>
                  <a:lnTo>
                    <a:pt x="306" y="365"/>
                  </a:lnTo>
                  <a:cubicBezTo>
                    <a:pt x="307" y="359"/>
                    <a:pt x="310" y="354"/>
                    <a:pt x="314" y="349"/>
                  </a:cubicBezTo>
                  <a:cubicBezTo>
                    <a:pt x="318" y="343"/>
                    <a:pt x="323" y="336"/>
                    <a:pt x="326" y="333"/>
                  </a:cubicBezTo>
                  <a:cubicBezTo>
                    <a:pt x="329" y="330"/>
                    <a:pt x="333" y="325"/>
                    <a:pt x="336" y="322"/>
                  </a:cubicBezTo>
                  <a:cubicBezTo>
                    <a:pt x="346" y="315"/>
                    <a:pt x="355" y="308"/>
                    <a:pt x="365" y="301"/>
                  </a:cubicBezTo>
                  <a:lnTo>
                    <a:pt x="365" y="301"/>
                  </a:lnTo>
                  <a:cubicBezTo>
                    <a:pt x="373" y="296"/>
                    <a:pt x="381" y="292"/>
                    <a:pt x="389" y="288"/>
                  </a:cubicBezTo>
                  <a:lnTo>
                    <a:pt x="389" y="288"/>
                  </a:lnTo>
                  <a:cubicBezTo>
                    <a:pt x="387" y="290"/>
                    <a:pt x="385" y="291"/>
                    <a:pt x="383" y="292"/>
                  </a:cubicBezTo>
                  <a:cubicBezTo>
                    <a:pt x="393" y="287"/>
                    <a:pt x="402" y="283"/>
                    <a:pt x="412" y="279"/>
                  </a:cubicBezTo>
                  <a:lnTo>
                    <a:pt x="415" y="279"/>
                  </a:lnTo>
                  <a:lnTo>
                    <a:pt x="407" y="283"/>
                  </a:lnTo>
                  <a:lnTo>
                    <a:pt x="420" y="278"/>
                  </a:lnTo>
                  <a:lnTo>
                    <a:pt x="426" y="276"/>
                  </a:lnTo>
                  <a:lnTo>
                    <a:pt x="453" y="276"/>
                  </a:lnTo>
                  <a:lnTo>
                    <a:pt x="461" y="278"/>
                  </a:lnTo>
                  <a:lnTo>
                    <a:pt x="475" y="281"/>
                  </a:lnTo>
                  <a:lnTo>
                    <a:pt x="467" y="278"/>
                  </a:lnTo>
                  <a:lnTo>
                    <a:pt x="469" y="278"/>
                  </a:lnTo>
                  <a:lnTo>
                    <a:pt x="483" y="284"/>
                  </a:lnTo>
                  <a:cubicBezTo>
                    <a:pt x="488" y="287"/>
                    <a:pt x="491" y="291"/>
                    <a:pt x="496" y="292"/>
                  </a:cubicBezTo>
                  <a:lnTo>
                    <a:pt x="507" y="302"/>
                  </a:lnTo>
                  <a:lnTo>
                    <a:pt x="510" y="305"/>
                  </a:lnTo>
                  <a:cubicBezTo>
                    <a:pt x="513" y="310"/>
                    <a:pt x="516" y="313"/>
                    <a:pt x="519" y="317"/>
                  </a:cubicBezTo>
                  <a:cubicBezTo>
                    <a:pt x="518" y="314"/>
                    <a:pt x="515" y="310"/>
                    <a:pt x="515" y="310"/>
                  </a:cubicBezTo>
                  <a:lnTo>
                    <a:pt x="515" y="310"/>
                  </a:lnTo>
                  <a:cubicBezTo>
                    <a:pt x="519" y="316"/>
                    <a:pt x="524" y="324"/>
                    <a:pt x="527" y="330"/>
                  </a:cubicBezTo>
                  <a:cubicBezTo>
                    <a:pt x="530" y="336"/>
                    <a:pt x="534" y="343"/>
                    <a:pt x="535" y="349"/>
                  </a:cubicBezTo>
                  <a:cubicBezTo>
                    <a:pt x="540" y="360"/>
                    <a:pt x="543" y="371"/>
                    <a:pt x="545" y="382"/>
                  </a:cubicBezTo>
                  <a:cubicBezTo>
                    <a:pt x="548" y="400"/>
                    <a:pt x="553" y="414"/>
                    <a:pt x="553" y="435"/>
                  </a:cubicBezTo>
                  <a:cubicBezTo>
                    <a:pt x="554" y="455"/>
                    <a:pt x="554" y="474"/>
                    <a:pt x="554" y="495"/>
                  </a:cubicBezTo>
                  <a:cubicBezTo>
                    <a:pt x="553" y="519"/>
                    <a:pt x="549" y="542"/>
                    <a:pt x="546" y="566"/>
                  </a:cubicBezTo>
                  <a:cubicBezTo>
                    <a:pt x="538" y="601"/>
                    <a:pt x="530" y="634"/>
                    <a:pt x="521" y="667"/>
                  </a:cubicBezTo>
                  <a:cubicBezTo>
                    <a:pt x="505" y="714"/>
                    <a:pt x="486" y="761"/>
                    <a:pt x="466" y="806"/>
                  </a:cubicBezTo>
                  <a:lnTo>
                    <a:pt x="466" y="806"/>
                  </a:lnTo>
                  <a:cubicBezTo>
                    <a:pt x="467" y="805"/>
                    <a:pt x="468" y="803"/>
                    <a:pt x="469" y="802"/>
                  </a:cubicBezTo>
                  <a:lnTo>
                    <a:pt x="469" y="802"/>
                  </a:lnTo>
                  <a:cubicBezTo>
                    <a:pt x="429" y="883"/>
                    <a:pt x="385" y="960"/>
                    <a:pt x="336" y="1036"/>
                  </a:cubicBezTo>
                  <a:lnTo>
                    <a:pt x="342" y="1027"/>
                  </a:lnTo>
                  <a:lnTo>
                    <a:pt x="342" y="1027"/>
                  </a:lnTo>
                  <a:cubicBezTo>
                    <a:pt x="321" y="1058"/>
                    <a:pt x="301" y="1088"/>
                    <a:pt x="280" y="1120"/>
                  </a:cubicBezTo>
                  <a:cubicBezTo>
                    <a:pt x="247" y="1169"/>
                    <a:pt x="212" y="1215"/>
                    <a:pt x="177" y="1259"/>
                  </a:cubicBezTo>
                  <a:cubicBezTo>
                    <a:pt x="119" y="1331"/>
                    <a:pt x="33" y="1402"/>
                    <a:pt x="49" y="1505"/>
                  </a:cubicBezTo>
                  <a:cubicBezTo>
                    <a:pt x="60" y="1579"/>
                    <a:pt x="116" y="1628"/>
                    <a:pt x="177" y="1663"/>
                  </a:cubicBezTo>
                  <a:cubicBezTo>
                    <a:pt x="245" y="1698"/>
                    <a:pt x="317" y="1723"/>
                    <a:pt x="391" y="1741"/>
                  </a:cubicBezTo>
                  <a:cubicBezTo>
                    <a:pt x="505" y="1766"/>
                    <a:pt x="619" y="1783"/>
                    <a:pt x="735" y="1793"/>
                  </a:cubicBezTo>
                  <a:cubicBezTo>
                    <a:pt x="739" y="1793"/>
                    <a:pt x="744" y="1793"/>
                    <a:pt x="750" y="1791"/>
                  </a:cubicBezTo>
                  <a:cubicBezTo>
                    <a:pt x="751" y="1791"/>
                    <a:pt x="752" y="1791"/>
                    <a:pt x="753" y="1791"/>
                  </a:cubicBezTo>
                  <a:cubicBezTo>
                    <a:pt x="822" y="1791"/>
                    <a:pt x="879" y="1736"/>
                    <a:pt x="883" y="1668"/>
                  </a:cubicBezTo>
                  <a:cubicBezTo>
                    <a:pt x="888" y="1598"/>
                    <a:pt x="836" y="1536"/>
                    <a:pt x="766" y="1528"/>
                  </a:cubicBezTo>
                  <a:cubicBezTo>
                    <a:pt x="700" y="1519"/>
                    <a:pt x="633" y="1511"/>
                    <a:pt x="567" y="1500"/>
                  </a:cubicBezTo>
                  <a:cubicBezTo>
                    <a:pt x="513" y="1490"/>
                    <a:pt x="459" y="1476"/>
                    <a:pt x="407" y="1460"/>
                  </a:cubicBezTo>
                  <a:cubicBezTo>
                    <a:pt x="396" y="1457"/>
                    <a:pt x="385" y="1452"/>
                    <a:pt x="375" y="1448"/>
                  </a:cubicBezTo>
                  <a:cubicBezTo>
                    <a:pt x="401" y="1413"/>
                    <a:pt x="428" y="1378"/>
                    <a:pt x="453" y="1343"/>
                  </a:cubicBezTo>
                  <a:lnTo>
                    <a:pt x="453" y="1343"/>
                  </a:lnTo>
                  <a:lnTo>
                    <a:pt x="451" y="1345"/>
                  </a:lnTo>
                  <a:cubicBezTo>
                    <a:pt x="534" y="1226"/>
                    <a:pt x="610" y="1103"/>
                    <a:pt x="679" y="974"/>
                  </a:cubicBezTo>
                  <a:cubicBezTo>
                    <a:pt x="749" y="840"/>
                    <a:pt x="812" y="691"/>
                    <a:pt x="823" y="538"/>
                  </a:cubicBezTo>
                  <a:cubicBezTo>
                    <a:pt x="830" y="465"/>
                    <a:pt x="825" y="390"/>
                    <a:pt x="811" y="317"/>
                  </a:cubicBezTo>
                  <a:cubicBezTo>
                    <a:pt x="795" y="249"/>
                    <a:pt x="765" y="186"/>
                    <a:pt x="722" y="131"/>
                  </a:cubicBezTo>
                  <a:cubicBezTo>
                    <a:pt x="656" y="48"/>
                    <a:pt x="548" y="1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7" name="Google Shape;9517;p18"/>
            <p:cNvSpPr/>
            <p:nvPr/>
          </p:nvSpPr>
          <p:spPr>
            <a:xfrm>
              <a:off x="4338625" y="3681500"/>
              <a:ext cx="51675" cy="88375"/>
            </a:xfrm>
            <a:custGeom>
              <a:avLst/>
              <a:gdLst/>
              <a:ahLst/>
              <a:cxnLst/>
              <a:rect l="l" t="t" r="r" b="b"/>
              <a:pathLst>
                <a:path w="2067" h="3535" extrusionOk="0">
                  <a:moveTo>
                    <a:pt x="1772" y="308"/>
                  </a:moveTo>
                  <a:cubicBezTo>
                    <a:pt x="1773" y="311"/>
                    <a:pt x="1775" y="313"/>
                    <a:pt x="1776" y="316"/>
                  </a:cubicBezTo>
                  <a:lnTo>
                    <a:pt x="1776" y="316"/>
                  </a:lnTo>
                  <a:cubicBezTo>
                    <a:pt x="1775" y="316"/>
                    <a:pt x="1775" y="316"/>
                    <a:pt x="1775" y="316"/>
                  </a:cubicBezTo>
                  <a:lnTo>
                    <a:pt x="1775" y="316"/>
                  </a:lnTo>
                  <a:lnTo>
                    <a:pt x="1776" y="317"/>
                  </a:lnTo>
                  <a:lnTo>
                    <a:pt x="1776" y="317"/>
                  </a:lnTo>
                  <a:cubicBezTo>
                    <a:pt x="1776" y="316"/>
                    <a:pt x="1776" y="316"/>
                    <a:pt x="1776" y="316"/>
                  </a:cubicBezTo>
                  <a:lnTo>
                    <a:pt x="1776" y="316"/>
                  </a:lnTo>
                  <a:cubicBezTo>
                    <a:pt x="1776" y="316"/>
                    <a:pt x="1776" y="316"/>
                    <a:pt x="1776" y="316"/>
                  </a:cubicBezTo>
                  <a:lnTo>
                    <a:pt x="1776" y="316"/>
                  </a:lnTo>
                  <a:lnTo>
                    <a:pt x="1775" y="314"/>
                  </a:lnTo>
                  <a:lnTo>
                    <a:pt x="1772" y="308"/>
                  </a:lnTo>
                  <a:close/>
                  <a:moveTo>
                    <a:pt x="1776" y="316"/>
                  </a:moveTo>
                  <a:lnTo>
                    <a:pt x="1776" y="317"/>
                  </a:lnTo>
                  <a:lnTo>
                    <a:pt x="1777" y="318"/>
                  </a:lnTo>
                  <a:lnTo>
                    <a:pt x="1777" y="318"/>
                  </a:lnTo>
                  <a:cubicBezTo>
                    <a:pt x="1777" y="317"/>
                    <a:pt x="1777" y="316"/>
                    <a:pt x="1776" y="316"/>
                  </a:cubicBezTo>
                  <a:close/>
                  <a:moveTo>
                    <a:pt x="1371" y="655"/>
                  </a:moveTo>
                  <a:cubicBezTo>
                    <a:pt x="1370" y="658"/>
                    <a:pt x="1368" y="660"/>
                    <a:pt x="1367" y="663"/>
                  </a:cubicBezTo>
                  <a:cubicBezTo>
                    <a:pt x="1368" y="660"/>
                    <a:pt x="1369" y="658"/>
                    <a:pt x="1371" y="655"/>
                  </a:cubicBezTo>
                  <a:close/>
                  <a:moveTo>
                    <a:pt x="1734" y="272"/>
                  </a:moveTo>
                  <a:lnTo>
                    <a:pt x="1739" y="273"/>
                  </a:lnTo>
                  <a:lnTo>
                    <a:pt x="1742" y="273"/>
                  </a:lnTo>
                  <a:lnTo>
                    <a:pt x="1745" y="275"/>
                  </a:lnTo>
                  <a:lnTo>
                    <a:pt x="1752" y="280"/>
                  </a:lnTo>
                  <a:lnTo>
                    <a:pt x="1758" y="288"/>
                  </a:lnTo>
                  <a:lnTo>
                    <a:pt x="1766" y="297"/>
                  </a:lnTo>
                  <a:cubicBezTo>
                    <a:pt x="1772" y="307"/>
                    <a:pt x="1775" y="314"/>
                    <a:pt x="1780" y="322"/>
                  </a:cubicBezTo>
                  <a:lnTo>
                    <a:pt x="1777" y="318"/>
                  </a:lnTo>
                  <a:lnTo>
                    <a:pt x="1777" y="318"/>
                  </a:lnTo>
                  <a:cubicBezTo>
                    <a:pt x="1777" y="318"/>
                    <a:pt x="1777" y="319"/>
                    <a:pt x="1777" y="319"/>
                  </a:cubicBezTo>
                  <a:lnTo>
                    <a:pt x="1776" y="317"/>
                  </a:lnTo>
                  <a:lnTo>
                    <a:pt x="1776" y="317"/>
                  </a:lnTo>
                  <a:lnTo>
                    <a:pt x="1776" y="317"/>
                  </a:lnTo>
                  <a:cubicBezTo>
                    <a:pt x="1777" y="320"/>
                    <a:pt x="1778" y="324"/>
                    <a:pt x="1780" y="327"/>
                  </a:cubicBezTo>
                  <a:cubicBezTo>
                    <a:pt x="1782" y="333"/>
                    <a:pt x="1783" y="340"/>
                    <a:pt x="1786" y="348"/>
                  </a:cubicBezTo>
                  <a:cubicBezTo>
                    <a:pt x="1793" y="386"/>
                    <a:pt x="1799" y="424"/>
                    <a:pt x="1802" y="462"/>
                  </a:cubicBezTo>
                  <a:cubicBezTo>
                    <a:pt x="1804" y="495"/>
                    <a:pt x="1804" y="527"/>
                    <a:pt x="1804" y="560"/>
                  </a:cubicBezTo>
                  <a:cubicBezTo>
                    <a:pt x="1801" y="585"/>
                    <a:pt x="1797" y="612"/>
                    <a:pt x="1794" y="639"/>
                  </a:cubicBezTo>
                  <a:cubicBezTo>
                    <a:pt x="1785" y="686"/>
                    <a:pt x="1772" y="734"/>
                    <a:pt x="1758" y="780"/>
                  </a:cubicBezTo>
                  <a:cubicBezTo>
                    <a:pt x="1714" y="902"/>
                    <a:pt x="1661" y="1020"/>
                    <a:pt x="1603" y="1138"/>
                  </a:cubicBezTo>
                  <a:cubicBezTo>
                    <a:pt x="1589" y="1163"/>
                    <a:pt x="1573" y="1188"/>
                    <a:pt x="1558" y="1215"/>
                  </a:cubicBezTo>
                  <a:lnTo>
                    <a:pt x="1503" y="1312"/>
                  </a:lnTo>
                  <a:lnTo>
                    <a:pt x="1505" y="1309"/>
                  </a:lnTo>
                  <a:lnTo>
                    <a:pt x="1449" y="1392"/>
                  </a:lnTo>
                  <a:cubicBezTo>
                    <a:pt x="1429" y="1423"/>
                    <a:pt x="1410" y="1456"/>
                    <a:pt x="1386" y="1486"/>
                  </a:cubicBezTo>
                  <a:lnTo>
                    <a:pt x="1248" y="1662"/>
                  </a:lnTo>
                  <a:cubicBezTo>
                    <a:pt x="1167" y="1752"/>
                    <a:pt x="1085" y="1844"/>
                    <a:pt x="1000" y="1929"/>
                  </a:cubicBezTo>
                  <a:cubicBezTo>
                    <a:pt x="1011" y="1861"/>
                    <a:pt x="1023" y="1793"/>
                    <a:pt x="1034" y="1727"/>
                  </a:cubicBezTo>
                  <a:cubicBezTo>
                    <a:pt x="1047" y="1671"/>
                    <a:pt x="1060" y="1616"/>
                    <a:pt x="1072" y="1559"/>
                  </a:cubicBezTo>
                  <a:cubicBezTo>
                    <a:pt x="1080" y="1519"/>
                    <a:pt x="1088" y="1480"/>
                    <a:pt x="1101" y="1440"/>
                  </a:cubicBezTo>
                  <a:cubicBezTo>
                    <a:pt x="1139" y="1309"/>
                    <a:pt x="1175" y="1176"/>
                    <a:pt x="1218" y="1044"/>
                  </a:cubicBezTo>
                  <a:cubicBezTo>
                    <a:pt x="1261" y="910"/>
                    <a:pt x="1314" y="778"/>
                    <a:pt x="1374" y="649"/>
                  </a:cubicBezTo>
                  <a:lnTo>
                    <a:pt x="1374" y="649"/>
                  </a:lnTo>
                  <a:cubicBezTo>
                    <a:pt x="1399" y="600"/>
                    <a:pt x="1427" y="551"/>
                    <a:pt x="1456" y="504"/>
                  </a:cubicBezTo>
                  <a:cubicBezTo>
                    <a:pt x="1471" y="482"/>
                    <a:pt x="1486" y="462"/>
                    <a:pt x="1503" y="441"/>
                  </a:cubicBezTo>
                  <a:cubicBezTo>
                    <a:pt x="1533" y="408"/>
                    <a:pt x="1565" y="376"/>
                    <a:pt x="1598" y="346"/>
                  </a:cubicBezTo>
                  <a:cubicBezTo>
                    <a:pt x="1619" y="329"/>
                    <a:pt x="1639" y="313"/>
                    <a:pt x="1661" y="297"/>
                  </a:cubicBezTo>
                  <a:cubicBezTo>
                    <a:pt x="1669" y="292"/>
                    <a:pt x="1679" y="286"/>
                    <a:pt x="1688" y="281"/>
                  </a:cubicBezTo>
                  <a:lnTo>
                    <a:pt x="1688" y="281"/>
                  </a:lnTo>
                  <a:lnTo>
                    <a:pt x="1672" y="289"/>
                  </a:lnTo>
                  <a:cubicBezTo>
                    <a:pt x="1680" y="284"/>
                    <a:pt x="1690" y="280"/>
                    <a:pt x="1699" y="276"/>
                  </a:cubicBezTo>
                  <a:lnTo>
                    <a:pt x="1710" y="273"/>
                  </a:lnTo>
                  <a:lnTo>
                    <a:pt x="1720" y="272"/>
                  </a:lnTo>
                  <a:close/>
                  <a:moveTo>
                    <a:pt x="268" y="1945"/>
                  </a:moveTo>
                  <a:cubicBezTo>
                    <a:pt x="268" y="1948"/>
                    <a:pt x="268" y="1950"/>
                    <a:pt x="268" y="1953"/>
                  </a:cubicBezTo>
                  <a:cubicBezTo>
                    <a:pt x="268" y="1951"/>
                    <a:pt x="268" y="1948"/>
                    <a:pt x="268" y="1945"/>
                  </a:cubicBezTo>
                  <a:close/>
                  <a:moveTo>
                    <a:pt x="1728" y="1"/>
                  </a:moveTo>
                  <a:cubicBezTo>
                    <a:pt x="1679" y="1"/>
                    <a:pt x="1629" y="11"/>
                    <a:pt x="1584" y="30"/>
                  </a:cubicBezTo>
                  <a:cubicBezTo>
                    <a:pt x="1525" y="58"/>
                    <a:pt x="1471" y="94"/>
                    <a:pt x="1425" y="139"/>
                  </a:cubicBezTo>
                  <a:cubicBezTo>
                    <a:pt x="1315" y="235"/>
                    <a:pt x="1226" y="352"/>
                    <a:pt x="1161" y="484"/>
                  </a:cubicBezTo>
                  <a:cubicBezTo>
                    <a:pt x="1091" y="623"/>
                    <a:pt x="1034" y="767"/>
                    <a:pt x="985" y="914"/>
                  </a:cubicBezTo>
                  <a:cubicBezTo>
                    <a:pt x="936" y="1063"/>
                    <a:pt x="895" y="1215"/>
                    <a:pt x="852" y="1367"/>
                  </a:cubicBezTo>
                  <a:cubicBezTo>
                    <a:pt x="835" y="1434"/>
                    <a:pt x="822" y="1502"/>
                    <a:pt x="808" y="1568"/>
                  </a:cubicBezTo>
                  <a:cubicBezTo>
                    <a:pt x="795" y="1630"/>
                    <a:pt x="783" y="1692"/>
                    <a:pt x="772" y="1753"/>
                  </a:cubicBezTo>
                  <a:cubicBezTo>
                    <a:pt x="759" y="1831"/>
                    <a:pt x="745" y="1907"/>
                    <a:pt x="734" y="1985"/>
                  </a:cubicBezTo>
                  <a:cubicBezTo>
                    <a:pt x="724" y="2049"/>
                    <a:pt x="716" y="2114"/>
                    <a:pt x="707" y="2179"/>
                  </a:cubicBezTo>
                  <a:lnTo>
                    <a:pt x="694" y="2189"/>
                  </a:lnTo>
                  <a:cubicBezTo>
                    <a:pt x="658" y="2212"/>
                    <a:pt x="618" y="2236"/>
                    <a:pt x="579" y="2257"/>
                  </a:cubicBezTo>
                  <a:cubicBezTo>
                    <a:pt x="558" y="2266"/>
                    <a:pt x="537" y="2276"/>
                    <a:pt x="517" y="2284"/>
                  </a:cubicBezTo>
                  <a:cubicBezTo>
                    <a:pt x="506" y="2287"/>
                    <a:pt x="495" y="2290"/>
                    <a:pt x="484" y="2293"/>
                  </a:cubicBezTo>
                  <a:cubicBezTo>
                    <a:pt x="466" y="2296"/>
                    <a:pt x="447" y="2300"/>
                    <a:pt x="430" y="2301"/>
                  </a:cubicBezTo>
                  <a:lnTo>
                    <a:pt x="412" y="2301"/>
                  </a:lnTo>
                  <a:lnTo>
                    <a:pt x="395" y="2300"/>
                  </a:lnTo>
                  <a:cubicBezTo>
                    <a:pt x="392" y="2300"/>
                    <a:pt x="389" y="2298"/>
                    <a:pt x="385" y="2296"/>
                  </a:cubicBezTo>
                  <a:cubicBezTo>
                    <a:pt x="382" y="2295"/>
                    <a:pt x="378" y="2293"/>
                    <a:pt x="373" y="2292"/>
                  </a:cubicBezTo>
                  <a:lnTo>
                    <a:pt x="370" y="2290"/>
                  </a:lnTo>
                  <a:lnTo>
                    <a:pt x="366" y="2290"/>
                  </a:lnTo>
                  <a:lnTo>
                    <a:pt x="360" y="2284"/>
                  </a:lnTo>
                  <a:cubicBezTo>
                    <a:pt x="357" y="2281"/>
                    <a:pt x="355" y="2279"/>
                    <a:pt x="352" y="2273"/>
                  </a:cubicBezTo>
                  <a:cubicBezTo>
                    <a:pt x="349" y="2268"/>
                    <a:pt x="346" y="2263"/>
                    <a:pt x="343" y="2258"/>
                  </a:cubicBezTo>
                  <a:cubicBezTo>
                    <a:pt x="335" y="2239"/>
                    <a:pt x="327" y="2220"/>
                    <a:pt x="321" y="2203"/>
                  </a:cubicBezTo>
                  <a:cubicBezTo>
                    <a:pt x="306" y="2165"/>
                    <a:pt x="295" y="2127"/>
                    <a:pt x="287" y="2089"/>
                  </a:cubicBezTo>
                  <a:cubicBezTo>
                    <a:pt x="278" y="2040"/>
                    <a:pt x="271" y="1991"/>
                    <a:pt x="267" y="1942"/>
                  </a:cubicBezTo>
                  <a:lnTo>
                    <a:pt x="267" y="1942"/>
                  </a:lnTo>
                  <a:cubicBezTo>
                    <a:pt x="267" y="1943"/>
                    <a:pt x="268" y="1944"/>
                    <a:pt x="268" y="1945"/>
                  </a:cubicBezTo>
                  <a:lnTo>
                    <a:pt x="268" y="1945"/>
                  </a:lnTo>
                  <a:cubicBezTo>
                    <a:pt x="265" y="1896"/>
                    <a:pt x="260" y="1846"/>
                    <a:pt x="260" y="1796"/>
                  </a:cubicBezTo>
                  <a:cubicBezTo>
                    <a:pt x="262" y="1739"/>
                    <a:pt x="262" y="1681"/>
                    <a:pt x="262" y="1622"/>
                  </a:cubicBezTo>
                  <a:cubicBezTo>
                    <a:pt x="270" y="1486"/>
                    <a:pt x="286" y="1351"/>
                    <a:pt x="308" y="1215"/>
                  </a:cubicBezTo>
                  <a:cubicBezTo>
                    <a:pt x="324" y="1128"/>
                    <a:pt x="344" y="1043"/>
                    <a:pt x="371" y="957"/>
                  </a:cubicBezTo>
                  <a:cubicBezTo>
                    <a:pt x="393" y="888"/>
                    <a:pt x="420" y="821"/>
                    <a:pt x="450" y="755"/>
                  </a:cubicBezTo>
                  <a:cubicBezTo>
                    <a:pt x="465" y="726"/>
                    <a:pt x="479" y="702"/>
                    <a:pt x="498" y="674"/>
                  </a:cubicBezTo>
                  <a:cubicBezTo>
                    <a:pt x="517" y="644"/>
                    <a:pt x="537" y="617"/>
                    <a:pt x="560" y="590"/>
                  </a:cubicBezTo>
                  <a:cubicBezTo>
                    <a:pt x="568" y="580"/>
                    <a:pt x="577" y="571"/>
                    <a:pt x="587" y="561"/>
                  </a:cubicBezTo>
                  <a:lnTo>
                    <a:pt x="593" y="557"/>
                  </a:lnTo>
                  <a:lnTo>
                    <a:pt x="590" y="557"/>
                  </a:lnTo>
                  <a:cubicBezTo>
                    <a:pt x="667" y="528"/>
                    <a:pt x="702" y="436"/>
                    <a:pt x="662" y="362"/>
                  </a:cubicBezTo>
                  <a:cubicBezTo>
                    <a:pt x="637" y="315"/>
                    <a:pt x="589" y="289"/>
                    <a:pt x="540" y="289"/>
                  </a:cubicBezTo>
                  <a:cubicBezTo>
                    <a:pt x="512" y="289"/>
                    <a:pt x="484" y="297"/>
                    <a:pt x="460" y="314"/>
                  </a:cubicBezTo>
                  <a:cubicBezTo>
                    <a:pt x="422" y="338"/>
                    <a:pt x="387" y="370"/>
                    <a:pt x="359" y="405"/>
                  </a:cubicBezTo>
                  <a:cubicBezTo>
                    <a:pt x="238" y="547"/>
                    <a:pt x="165" y="720"/>
                    <a:pt x="113" y="899"/>
                  </a:cubicBezTo>
                  <a:cubicBezTo>
                    <a:pt x="64" y="1065"/>
                    <a:pt x="31" y="1237"/>
                    <a:pt x="18" y="1411"/>
                  </a:cubicBezTo>
                  <a:cubicBezTo>
                    <a:pt x="12" y="1486"/>
                    <a:pt x="2" y="1562"/>
                    <a:pt x="2" y="1636"/>
                  </a:cubicBezTo>
                  <a:cubicBezTo>
                    <a:pt x="2" y="1709"/>
                    <a:pt x="1" y="1783"/>
                    <a:pt x="2" y="1856"/>
                  </a:cubicBezTo>
                  <a:cubicBezTo>
                    <a:pt x="7" y="1994"/>
                    <a:pt x="15" y="2130"/>
                    <a:pt x="58" y="2262"/>
                  </a:cubicBezTo>
                  <a:cubicBezTo>
                    <a:pt x="70" y="2304"/>
                    <a:pt x="86" y="2345"/>
                    <a:pt x="107" y="2387"/>
                  </a:cubicBezTo>
                  <a:cubicBezTo>
                    <a:pt x="123" y="2420"/>
                    <a:pt x="143" y="2450"/>
                    <a:pt x="170" y="2477"/>
                  </a:cubicBezTo>
                  <a:cubicBezTo>
                    <a:pt x="230" y="2531"/>
                    <a:pt x="305" y="2564"/>
                    <a:pt x="385" y="2572"/>
                  </a:cubicBezTo>
                  <a:cubicBezTo>
                    <a:pt x="395" y="2572"/>
                    <a:pt x="405" y="2573"/>
                    <a:pt x="415" y="2573"/>
                  </a:cubicBezTo>
                  <a:cubicBezTo>
                    <a:pt x="497" y="2573"/>
                    <a:pt x="578" y="2555"/>
                    <a:pt x="651" y="2520"/>
                  </a:cubicBezTo>
                  <a:lnTo>
                    <a:pt x="666" y="2513"/>
                  </a:lnTo>
                  <a:lnTo>
                    <a:pt x="666" y="2513"/>
                  </a:lnTo>
                  <a:cubicBezTo>
                    <a:pt x="645" y="2694"/>
                    <a:pt x="631" y="2874"/>
                    <a:pt x="621" y="3056"/>
                  </a:cubicBezTo>
                  <a:lnTo>
                    <a:pt x="621" y="3061"/>
                  </a:lnTo>
                  <a:lnTo>
                    <a:pt x="621" y="3066"/>
                  </a:lnTo>
                  <a:cubicBezTo>
                    <a:pt x="621" y="3073"/>
                    <a:pt x="620" y="3080"/>
                    <a:pt x="620" y="3087"/>
                  </a:cubicBezTo>
                  <a:lnTo>
                    <a:pt x="620" y="3087"/>
                  </a:lnTo>
                  <a:cubicBezTo>
                    <a:pt x="619" y="3097"/>
                    <a:pt x="618" y="3106"/>
                    <a:pt x="618" y="3115"/>
                  </a:cubicBezTo>
                  <a:lnTo>
                    <a:pt x="618" y="3116"/>
                  </a:lnTo>
                  <a:lnTo>
                    <a:pt x="618" y="3131"/>
                  </a:lnTo>
                  <a:lnTo>
                    <a:pt x="618" y="3132"/>
                  </a:lnTo>
                  <a:lnTo>
                    <a:pt x="618" y="3132"/>
                  </a:lnTo>
                  <a:cubicBezTo>
                    <a:pt x="612" y="3226"/>
                    <a:pt x="613" y="3321"/>
                    <a:pt x="624" y="3414"/>
                  </a:cubicBezTo>
                  <a:lnTo>
                    <a:pt x="620" y="3416"/>
                  </a:lnTo>
                  <a:cubicBezTo>
                    <a:pt x="630" y="3485"/>
                    <a:pt x="690" y="3534"/>
                    <a:pt x="758" y="3534"/>
                  </a:cubicBezTo>
                  <a:cubicBezTo>
                    <a:pt x="764" y="3534"/>
                    <a:pt x="771" y="3534"/>
                    <a:pt x="778" y="3533"/>
                  </a:cubicBezTo>
                  <a:cubicBezTo>
                    <a:pt x="854" y="3522"/>
                    <a:pt x="906" y="3450"/>
                    <a:pt x="895" y="3374"/>
                  </a:cubicBezTo>
                  <a:cubicBezTo>
                    <a:pt x="890" y="3347"/>
                    <a:pt x="887" y="3322"/>
                    <a:pt x="884" y="3295"/>
                  </a:cubicBezTo>
                  <a:cubicBezTo>
                    <a:pt x="878" y="3170"/>
                    <a:pt x="879" y="3048"/>
                    <a:pt x="883" y="2923"/>
                  </a:cubicBezTo>
                  <a:cubicBezTo>
                    <a:pt x="894" y="2727"/>
                    <a:pt x="913" y="2532"/>
                    <a:pt x="935" y="2338"/>
                  </a:cubicBezTo>
                  <a:cubicBezTo>
                    <a:pt x="990" y="2293"/>
                    <a:pt x="1044" y="2246"/>
                    <a:pt x="1095" y="2197"/>
                  </a:cubicBezTo>
                  <a:cubicBezTo>
                    <a:pt x="1152" y="2141"/>
                    <a:pt x="1209" y="2084"/>
                    <a:pt x="1261" y="2026"/>
                  </a:cubicBezTo>
                  <a:cubicBezTo>
                    <a:pt x="1262" y="2024"/>
                    <a:pt x="1264" y="2023"/>
                    <a:pt x="1266" y="2021"/>
                  </a:cubicBezTo>
                  <a:lnTo>
                    <a:pt x="1272" y="2013"/>
                  </a:lnTo>
                  <a:lnTo>
                    <a:pt x="1433" y="1829"/>
                  </a:lnTo>
                  <a:cubicBezTo>
                    <a:pt x="1487" y="1769"/>
                    <a:pt x="1533" y="1701"/>
                    <a:pt x="1582" y="1639"/>
                  </a:cubicBezTo>
                  <a:cubicBezTo>
                    <a:pt x="1611" y="1603"/>
                    <a:pt x="1634" y="1560"/>
                    <a:pt x="1660" y="1522"/>
                  </a:cubicBezTo>
                  <a:cubicBezTo>
                    <a:pt x="1679" y="1492"/>
                    <a:pt x="1701" y="1464"/>
                    <a:pt x="1718" y="1434"/>
                  </a:cubicBezTo>
                  <a:cubicBezTo>
                    <a:pt x="1755" y="1371"/>
                    <a:pt x="1794" y="1309"/>
                    <a:pt x="1826" y="1245"/>
                  </a:cubicBezTo>
                  <a:lnTo>
                    <a:pt x="1826" y="1245"/>
                  </a:lnTo>
                  <a:lnTo>
                    <a:pt x="1826" y="1245"/>
                  </a:lnTo>
                  <a:cubicBezTo>
                    <a:pt x="1827" y="1244"/>
                    <a:pt x="1827" y="1243"/>
                    <a:pt x="1828" y="1242"/>
                  </a:cubicBezTo>
                  <a:lnTo>
                    <a:pt x="1828" y="1242"/>
                  </a:lnTo>
                  <a:cubicBezTo>
                    <a:pt x="1827" y="1243"/>
                    <a:pt x="1827" y="1244"/>
                    <a:pt x="1826" y="1245"/>
                  </a:cubicBezTo>
                  <a:lnTo>
                    <a:pt x="1826" y="1245"/>
                  </a:lnTo>
                  <a:lnTo>
                    <a:pt x="1828" y="1242"/>
                  </a:lnTo>
                  <a:lnTo>
                    <a:pt x="1828" y="1242"/>
                  </a:lnTo>
                  <a:cubicBezTo>
                    <a:pt x="1828" y="1242"/>
                    <a:pt x="1828" y="1242"/>
                    <a:pt x="1828" y="1242"/>
                  </a:cubicBezTo>
                  <a:lnTo>
                    <a:pt x="1828" y="1242"/>
                  </a:lnTo>
                  <a:cubicBezTo>
                    <a:pt x="1828" y="1241"/>
                    <a:pt x="1829" y="1240"/>
                    <a:pt x="1829" y="1239"/>
                  </a:cubicBezTo>
                  <a:lnTo>
                    <a:pt x="1829" y="1239"/>
                  </a:lnTo>
                  <a:cubicBezTo>
                    <a:pt x="1829" y="1239"/>
                    <a:pt x="1829" y="1239"/>
                    <a:pt x="1829" y="1239"/>
                  </a:cubicBezTo>
                  <a:lnTo>
                    <a:pt x="1829" y="1239"/>
                  </a:lnTo>
                  <a:lnTo>
                    <a:pt x="1842" y="1212"/>
                  </a:lnTo>
                  <a:cubicBezTo>
                    <a:pt x="1861" y="1176"/>
                    <a:pt x="1878" y="1139"/>
                    <a:pt x="1896" y="1103"/>
                  </a:cubicBezTo>
                  <a:cubicBezTo>
                    <a:pt x="1896" y="1103"/>
                    <a:pt x="1896" y="1104"/>
                    <a:pt x="1896" y="1104"/>
                  </a:cubicBezTo>
                  <a:cubicBezTo>
                    <a:pt x="1897" y="1103"/>
                    <a:pt x="1897" y="1101"/>
                    <a:pt x="1897" y="1101"/>
                  </a:cubicBezTo>
                  <a:lnTo>
                    <a:pt x="1899" y="1098"/>
                  </a:lnTo>
                  <a:lnTo>
                    <a:pt x="1899" y="1100"/>
                  </a:lnTo>
                  <a:lnTo>
                    <a:pt x="1915" y="1068"/>
                  </a:lnTo>
                  <a:lnTo>
                    <a:pt x="1915" y="1068"/>
                  </a:lnTo>
                  <a:lnTo>
                    <a:pt x="1907" y="1082"/>
                  </a:lnTo>
                  <a:cubicBezTo>
                    <a:pt x="1937" y="1020"/>
                    <a:pt x="1964" y="956"/>
                    <a:pt x="1987" y="891"/>
                  </a:cubicBezTo>
                  <a:cubicBezTo>
                    <a:pt x="2014" y="819"/>
                    <a:pt x="2033" y="747"/>
                    <a:pt x="2048" y="672"/>
                  </a:cubicBezTo>
                  <a:cubicBezTo>
                    <a:pt x="2062" y="598"/>
                    <a:pt x="2067" y="522"/>
                    <a:pt x="2062" y="446"/>
                  </a:cubicBezTo>
                  <a:cubicBezTo>
                    <a:pt x="2060" y="383"/>
                    <a:pt x="2051" y="321"/>
                    <a:pt x="2037" y="259"/>
                  </a:cubicBezTo>
                  <a:cubicBezTo>
                    <a:pt x="2016" y="197"/>
                    <a:pt x="1986" y="129"/>
                    <a:pt x="1937" y="87"/>
                  </a:cubicBezTo>
                  <a:cubicBezTo>
                    <a:pt x="1888" y="44"/>
                    <a:pt x="1832" y="7"/>
                    <a:pt x="1766" y="3"/>
                  </a:cubicBezTo>
                  <a:cubicBezTo>
                    <a:pt x="1753" y="1"/>
                    <a:pt x="1741" y="1"/>
                    <a:pt x="17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8" name="Google Shape;9518;p18"/>
            <p:cNvSpPr/>
            <p:nvPr/>
          </p:nvSpPr>
          <p:spPr>
            <a:xfrm>
              <a:off x="4443275" y="3721225"/>
              <a:ext cx="39950" cy="10275"/>
            </a:xfrm>
            <a:custGeom>
              <a:avLst/>
              <a:gdLst/>
              <a:ahLst/>
              <a:cxnLst/>
              <a:rect l="l" t="t" r="r" b="b"/>
              <a:pathLst>
                <a:path w="1598" h="411" extrusionOk="0">
                  <a:moveTo>
                    <a:pt x="1460" y="0"/>
                  </a:moveTo>
                  <a:cubicBezTo>
                    <a:pt x="1454" y="0"/>
                    <a:pt x="1448" y="1"/>
                    <a:pt x="1442" y="1"/>
                  </a:cubicBezTo>
                  <a:cubicBezTo>
                    <a:pt x="1165" y="50"/>
                    <a:pt x="887" y="114"/>
                    <a:pt x="605" y="139"/>
                  </a:cubicBezTo>
                  <a:lnTo>
                    <a:pt x="614" y="139"/>
                  </a:lnTo>
                  <a:cubicBezTo>
                    <a:pt x="554" y="144"/>
                    <a:pt x="494" y="147"/>
                    <a:pt x="434" y="147"/>
                  </a:cubicBezTo>
                  <a:cubicBezTo>
                    <a:pt x="412" y="147"/>
                    <a:pt x="391" y="146"/>
                    <a:pt x="369" y="145"/>
                  </a:cubicBezTo>
                  <a:cubicBezTo>
                    <a:pt x="335" y="144"/>
                    <a:pt x="300" y="140"/>
                    <a:pt x="267" y="135"/>
                  </a:cubicBezTo>
                  <a:lnTo>
                    <a:pt x="267" y="135"/>
                  </a:lnTo>
                  <a:cubicBezTo>
                    <a:pt x="256" y="133"/>
                    <a:pt x="245" y="130"/>
                    <a:pt x="233" y="128"/>
                  </a:cubicBezTo>
                  <a:cubicBezTo>
                    <a:pt x="212" y="109"/>
                    <a:pt x="187" y="98"/>
                    <a:pt x="160" y="93"/>
                  </a:cubicBezTo>
                  <a:cubicBezTo>
                    <a:pt x="156" y="93"/>
                    <a:pt x="152" y="93"/>
                    <a:pt x="148" y="93"/>
                  </a:cubicBezTo>
                  <a:cubicBezTo>
                    <a:pt x="78" y="93"/>
                    <a:pt x="17" y="143"/>
                    <a:pt x="8" y="213"/>
                  </a:cubicBezTo>
                  <a:cubicBezTo>
                    <a:pt x="0" y="304"/>
                    <a:pt x="73" y="365"/>
                    <a:pt x="154" y="386"/>
                  </a:cubicBezTo>
                  <a:cubicBezTo>
                    <a:pt x="224" y="401"/>
                    <a:pt x="296" y="410"/>
                    <a:pt x="367" y="410"/>
                  </a:cubicBezTo>
                  <a:cubicBezTo>
                    <a:pt x="378" y="410"/>
                    <a:pt x="389" y="410"/>
                    <a:pt x="399" y="410"/>
                  </a:cubicBezTo>
                  <a:cubicBezTo>
                    <a:pt x="424" y="410"/>
                    <a:pt x="450" y="410"/>
                    <a:pt x="475" y="408"/>
                  </a:cubicBezTo>
                  <a:cubicBezTo>
                    <a:pt x="635" y="400"/>
                    <a:pt x="795" y="380"/>
                    <a:pt x="953" y="350"/>
                  </a:cubicBezTo>
                  <a:cubicBezTo>
                    <a:pt x="1130" y="320"/>
                    <a:pt x="1305" y="283"/>
                    <a:pt x="1482" y="256"/>
                  </a:cubicBezTo>
                  <a:cubicBezTo>
                    <a:pt x="1552" y="245"/>
                    <a:pt x="1597" y="180"/>
                    <a:pt x="1588" y="111"/>
                  </a:cubicBezTo>
                  <a:cubicBezTo>
                    <a:pt x="1578" y="47"/>
                    <a:pt x="1522" y="0"/>
                    <a:pt x="14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19" name="Google Shape;9519;p18"/>
            <p:cNvSpPr/>
            <p:nvPr/>
          </p:nvSpPr>
          <p:spPr>
            <a:xfrm>
              <a:off x="4444625" y="3733600"/>
              <a:ext cx="69550" cy="16850"/>
            </a:xfrm>
            <a:custGeom>
              <a:avLst/>
              <a:gdLst/>
              <a:ahLst/>
              <a:cxnLst/>
              <a:rect l="l" t="t" r="r" b="b"/>
              <a:pathLst>
                <a:path w="2782" h="674" extrusionOk="0">
                  <a:moveTo>
                    <a:pt x="2659" y="1"/>
                  </a:moveTo>
                  <a:cubicBezTo>
                    <a:pt x="2648" y="1"/>
                    <a:pt x="2638" y="2"/>
                    <a:pt x="2628" y="5"/>
                  </a:cubicBezTo>
                  <a:cubicBezTo>
                    <a:pt x="2428" y="57"/>
                    <a:pt x="2230" y="111"/>
                    <a:pt x="2031" y="163"/>
                  </a:cubicBezTo>
                  <a:cubicBezTo>
                    <a:pt x="1776" y="230"/>
                    <a:pt x="1520" y="301"/>
                    <a:pt x="1262" y="358"/>
                  </a:cubicBezTo>
                  <a:cubicBezTo>
                    <a:pt x="1159" y="380"/>
                    <a:pt x="1054" y="396"/>
                    <a:pt x="950" y="406"/>
                  </a:cubicBezTo>
                  <a:lnTo>
                    <a:pt x="966" y="404"/>
                  </a:lnTo>
                  <a:lnTo>
                    <a:pt x="966" y="404"/>
                  </a:lnTo>
                  <a:cubicBezTo>
                    <a:pt x="879" y="412"/>
                    <a:pt x="792" y="416"/>
                    <a:pt x="705" y="416"/>
                  </a:cubicBezTo>
                  <a:cubicBezTo>
                    <a:pt x="678" y="416"/>
                    <a:pt x="650" y="416"/>
                    <a:pt x="622" y="415"/>
                  </a:cubicBezTo>
                  <a:lnTo>
                    <a:pt x="614" y="415"/>
                  </a:lnTo>
                  <a:cubicBezTo>
                    <a:pt x="543" y="412"/>
                    <a:pt x="472" y="404"/>
                    <a:pt x="402" y="393"/>
                  </a:cubicBezTo>
                  <a:cubicBezTo>
                    <a:pt x="378" y="387"/>
                    <a:pt x="355" y="382"/>
                    <a:pt x="329" y="375"/>
                  </a:cubicBezTo>
                  <a:cubicBezTo>
                    <a:pt x="388" y="328"/>
                    <a:pt x="397" y="244"/>
                    <a:pt x="351" y="185"/>
                  </a:cubicBezTo>
                  <a:cubicBezTo>
                    <a:pt x="324" y="151"/>
                    <a:pt x="284" y="133"/>
                    <a:pt x="244" y="133"/>
                  </a:cubicBezTo>
                  <a:cubicBezTo>
                    <a:pt x="216" y="133"/>
                    <a:pt x="187" y="142"/>
                    <a:pt x="163" y="160"/>
                  </a:cubicBezTo>
                  <a:cubicBezTo>
                    <a:pt x="125" y="187"/>
                    <a:pt x="90" y="217"/>
                    <a:pt x="55" y="249"/>
                  </a:cubicBezTo>
                  <a:cubicBezTo>
                    <a:pt x="22" y="282"/>
                    <a:pt x="3" y="330"/>
                    <a:pt x="3" y="377"/>
                  </a:cubicBezTo>
                  <a:cubicBezTo>
                    <a:pt x="0" y="459"/>
                    <a:pt x="46" y="526"/>
                    <a:pt x="111" y="572"/>
                  </a:cubicBezTo>
                  <a:cubicBezTo>
                    <a:pt x="176" y="616"/>
                    <a:pt x="253" y="632"/>
                    <a:pt x="329" y="646"/>
                  </a:cubicBezTo>
                  <a:cubicBezTo>
                    <a:pt x="422" y="664"/>
                    <a:pt x="516" y="673"/>
                    <a:pt x="611" y="673"/>
                  </a:cubicBezTo>
                  <a:cubicBezTo>
                    <a:pt x="618" y="673"/>
                    <a:pt x="626" y="673"/>
                    <a:pt x="633" y="673"/>
                  </a:cubicBezTo>
                  <a:cubicBezTo>
                    <a:pt x="719" y="673"/>
                    <a:pt x="807" y="668"/>
                    <a:pt x="893" y="660"/>
                  </a:cubicBezTo>
                  <a:cubicBezTo>
                    <a:pt x="1178" y="633"/>
                    <a:pt x="1455" y="561"/>
                    <a:pt x="1729" y="485"/>
                  </a:cubicBezTo>
                  <a:cubicBezTo>
                    <a:pt x="2048" y="396"/>
                    <a:pt x="2368" y="309"/>
                    <a:pt x="2688" y="219"/>
                  </a:cubicBezTo>
                  <a:cubicBezTo>
                    <a:pt x="2747" y="201"/>
                    <a:pt x="2781" y="140"/>
                    <a:pt x="2764" y="81"/>
                  </a:cubicBezTo>
                  <a:cubicBezTo>
                    <a:pt x="2751" y="33"/>
                    <a:pt x="2707" y="1"/>
                    <a:pt x="26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0" name="Google Shape;9520;p18"/>
            <p:cNvSpPr/>
            <p:nvPr/>
          </p:nvSpPr>
          <p:spPr>
            <a:xfrm>
              <a:off x="4536825" y="3682975"/>
              <a:ext cx="51825" cy="105425"/>
            </a:xfrm>
            <a:custGeom>
              <a:avLst/>
              <a:gdLst/>
              <a:ahLst/>
              <a:cxnLst/>
              <a:rect l="l" t="t" r="r" b="b"/>
              <a:pathLst>
                <a:path w="2073" h="4217" extrusionOk="0">
                  <a:moveTo>
                    <a:pt x="1485" y="271"/>
                  </a:moveTo>
                  <a:cubicBezTo>
                    <a:pt x="1487" y="272"/>
                    <a:pt x="1489" y="273"/>
                    <a:pt x="1492" y="274"/>
                  </a:cubicBezTo>
                  <a:lnTo>
                    <a:pt x="1492" y="274"/>
                  </a:lnTo>
                  <a:lnTo>
                    <a:pt x="1484" y="271"/>
                  </a:lnTo>
                  <a:close/>
                  <a:moveTo>
                    <a:pt x="288" y="2005"/>
                  </a:moveTo>
                  <a:lnTo>
                    <a:pt x="288" y="2005"/>
                  </a:lnTo>
                  <a:cubicBezTo>
                    <a:pt x="289" y="2006"/>
                    <a:pt x="290" y="2007"/>
                    <a:pt x="290" y="2008"/>
                  </a:cubicBezTo>
                  <a:cubicBezTo>
                    <a:pt x="290" y="2007"/>
                    <a:pt x="289" y="2006"/>
                    <a:pt x="288" y="2005"/>
                  </a:cubicBezTo>
                  <a:close/>
                  <a:moveTo>
                    <a:pt x="1433" y="265"/>
                  </a:moveTo>
                  <a:cubicBezTo>
                    <a:pt x="1447" y="267"/>
                    <a:pt x="1460" y="268"/>
                    <a:pt x="1474" y="270"/>
                  </a:cubicBezTo>
                  <a:lnTo>
                    <a:pt x="1493" y="274"/>
                  </a:lnTo>
                  <a:lnTo>
                    <a:pt x="1493" y="274"/>
                  </a:lnTo>
                  <a:cubicBezTo>
                    <a:pt x="1500" y="277"/>
                    <a:pt x="1509" y="280"/>
                    <a:pt x="1517" y="284"/>
                  </a:cubicBezTo>
                  <a:cubicBezTo>
                    <a:pt x="1530" y="290"/>
                    <a:pt x="1544" y="298"/>
                    <a:pt x="1556" y="306"/>
                  </a:cubicBezTo>
                  <a:lnTo>
                    <a:pt x="1568" y="316"/>
                  </a:lnTo>
                  <a:cubicBezTo>
                    <a:pt x="1572" y="320"/>
                    <a:pt x="1579" y="325"/>
                    <a:pt x="1583" y="330"/>
                  </a:cubicBezTo>
                  <a:cubicBezTo>
                    <a:pt x="1594" y="344"/>
                    <a:pt x="1606" y="358"/>
                    <a:pt x="1617" y="371"/>
                  </a:cubicBezTo>
                  <a:cubicBezTo>
                    <a:pt x="1625" y="384"/>
                    <a:pt x="1632" y="395"/>
                    <a:pt x="1639" y="409"/>
                  </a:cubicBezTo>
                  <a:cubicBezTo>
                    <a:pt x="1645" y="422"/>
                    <a:pt x="1650" y="434"/>
                    <a:pt x="1655" y="450"/>
                  </a:cubicBezTo>
                  <a:cubicBezTo>
                    <a:pt x="1659" y="466"/>
                    <a:pt x="1664" y="482"/>
                    <a:pt x="1669" y="498"/>
                  </a:cubicBezTo>
                  <a:cubicBezTo>
                    <a:pt x="1672" y="518"/>
                    <a:pt x="1675" y="540"/>
                    <a:pt x="1677" y="561"/>
                  </a:cubicBezTo>
                  <a:cubicBezTo>
                    <a:pt x="1680" y="607"/>
                    <a:pt x="1682" y="654"/>
                    <a:pt x="1678" y="700"/>
                  </a:cubicBezTo>
                  <a:cubicBezTo>
                    <a:pt x="1675" y="754"/>
                    <a:pt x="1670" y="806"/>
                    <a:pt x="1664" y="860"/>
                  </a:cubicBezTo>
                  <a:cubicBezTo>
                    <a:pt x="1658" y="906"/>
                    <a:pt x="1656" y="955"/>
                    <a:pt x="1658" y="1003"/>
                  </a:cubicBezTo>
                  <a:cubicBezTo>
                    <a:pt x="1655" y="1011"/>
                    <a:pt x="1651" y="1018"/>
                    <a:pt x="1648" y="1026"/>
                  </a:cubicBezTo>
                  <a:lnTo>
                    <a:pt x="1645" y="1036"/>
                  </a:lnTo>
                  <a:cubicBezTo>
                    <a:pt x="1604" y="1112"/>
                    <a:pt x="1558" y="1185"/>
                    <a:pt x="1511" y="1259"/>
                  </a:cubicBezTo>
                  <a:cubicBezTo>
                    <a:pt x="1482" y="1300"/>
                    <a:pt x="1454" y="1345"/>
                    <a:pt x="1420" y="1384"/>
                  </a:cubicBezTo>
                  <a:lnTo>
                    <a:pt x="1314" y="1514"/>
                  </a:lnTo>
                  <a:cubicBezTo>
                    <a:pt x="1221" y="1611"/>
                    <a:pt x="1127" y="1709"/>
                    <a:pt x="1028" y="1799"/>
                  </a:cubicBezTo>
                  <a:cubicBezTo>
                    <a:pt x="958" y="1861"/>
                    <a:pt x="885" y="1918"/>
                    <a:pt x="809" y="1970"/>
                  </a:cubicBezTo>
                  <a:cubicBezTo>
                    <a:pt x="767" y="1998"/>
                    <a:pt x="722" y="2024"/>
                    <a:pt x="676" y="2047"/>
                  </a:cubicBezTo>
                  <a:cubicBezTo>
                    <a:pt x="648" y="2063"/>
                    <a:pt x="616" y="2076"/>
                    <a:pt x="586" y="2089"/>
                  </a:cubicBezTo>
                  <a:cubicBezTo>
                    <a:pt x="570" y="2093"/>
                    <a:pt x="553" y="2098"/>
                    <a:pt x="537" y="2103"/>
                  </a:cubicBezTo>
                  <a:cubicBezTo>
                    <a:pt x="515" y="2108"/>
                    <a:pt x="494" y="2111"/>
                    <a:pt x="472" y="2112"/>
                  </a:cubicBezTo>
                  <a:cubicBezTo>
                    <a:pt x="470" y="2113"/>
                    <a:pt x="468" y="2113"/>
                    <a:pt x="466" y="2113"/>
                  </a:cubicBezTo>
                  <a:cubicBezTo>
                    <a:pt x="457" y="2113"/>
                    <a:pt x="447" y="2111"/>
                    <a:pt x="442" y="2111"/>
                  </a:cubicBezTo>
                  <a:cubicBezTo>
                    <a:pt x="436" y="2111"/>
                    <a:pt x="431" y="2109"/>
                    <a:pt x="425" y="2109"/>
                  </a:cubicBezTo>
                  <a:lnTo>
                    <a:pt x="409" y="2106"/>
                  </a:lnTo>
                  <a:cubicBezTo>
                    <a:pt x="404" y="2103"/>
                    <a:pt x="398" y="2101"/>
                    <a:pt x="393" y="2098"/>
                  </a:cubicBezTo>
                  <a:cubicBezTo>
                    <a:pt x="380" y="2093"/>
                    <a:pt x="369" y="2085"/>
                    <a:pt x="358" y="2079"/>
                  </a:cubicBezTo>
                  <a:cubicBezTo>
                    <a:pt x="352" y="2074"/>
                    <a:pt x="345" y="2068"/>
                    <a:pt x="338" y="2063"/>
                  </a:cubicBezTo>
                  <a:cubicBezTo>
                    <a:pt x="328" y="2054"/>
                    <a:pt x="319" y="2044"/>
                    <a:pt x="309" y="2033"/>
                  </a:cubicBezTo>
                  <a:cubicBezTo>
                    <a:pt x="304" y="2028"/>
                    <a:pt x="298" y="2021"/>
                    <a:pt x="295" y="2016"/>
                  </a:cubicBezTo>
                  <a:cubicBezTo>
                    <a:pt x="293" y="2013"/>
                    <a:pt x="292" y="2011"/>
                    <a:pt x="290" y="2008"/>
                  </a:cubicBezTo>
                  <a:lnTo>
                    <a:pt x="290" y="2008"/>
                  </a:lnTo>
                  <a:cubicBezTo>
                    <a:pt x="290" y="2008"/>
                    <a:pt x="290" y="2009"/>
                    <a:pt x="290" y="2009"/>
                  </a:cubicBezTo>
                  <a:lnTo>
                    <a:pt x="290" y="2009"/>
                  </a:lnTo>
                  <a:lnTo>
                    <a:pt x="288" y="2006"/>
                  </a:lnTo>
                  <a:cubicBezTo>
                    <a:pt x="288" y="2004"/>
                    <a:pt x="287" y="2003"/>
                    <a:pt x="286" y="2001"/>
                  </a:cubicBezTo>
                  <a:lnTo>
                    <a:pt x="286" y="2001"/>
                  </a:lnTo>
                  <a:cubicBezTo>
                    <a:pt x="287" y="2002"/>
                    <a:pt x="288" y="2004"/>
                    <a:pt x="288" y="2005"/>
                  </a:cubicBezTo>
                  <a:lnTo>
                    <a:pt x="288" y="2005"/>
                  </a:lnTo>
                  <a:cubicBezTo>
                    <a:pt x="287" y="2003"/>
                    <a:pt x="286" y="2002"/>
                    <a:pt x="285" y="2000"/>
                  </a:cubicBezTo>
                  <a:lnTo>
                    <a:pt x="285" y="2000"/>
                  </a:lnTo>
                  <a:cubicBezTo>
                    <a:pt x="283" y="1996"/>
                    <a:pt x="281" y="1991"/>
                    <a:pt x="279" y="1986"/>
                  </a:cubicBezTo>
                  <a:cubicBezTo>
                    <a:pt x="276" y="1976"/>
                    <a:pt x="273" y="1965"/>
                    <a:pt x="271" y="1954"/>
                  </a:cubicBezTo>
                  <a:cubicBezTo>
                    <a:pt x="265" y="1930"/>
                    <a:pt x="262" y="1907"/>
                    <a:pt x="260" y="1881"/>
                  </a:cubicBezTo>
                  <a:cubicBezTo>
                    <a:pt x="258" y="1853"/>
                    <a:pt x="258" y="1826"/>
                    <a:pt x="260" y="1797"/>
                  </a:cubicBezTo>
                  <a:cubicBezTo>
                    <a:pt x="263" y="1753"/>
                    <a:pt x="268" y="1710"/>
                    <a:pt x="276" y="1666"/>
                  </a:cubicBezTo>
                  <a:cubicBezTo>
                    <a:pt x="287" y="1609"/>
                    <a:pt x="303" y="1552"/>
                    <a:pt x="320" y="1495"/>
                  </a:cubicBezTo>
                  <a:cubicBezTo>
                    <a:pt x="357" y="1386"/>
                    <a:pt x="399" y="1280"/>
                    <a:pt x="448" y="1175"/>
                  </a:cubicBezTo>
                  <a:lnTo>
                    <a:pt x="448" y="1175"/>
                  </a:lnTo>
                  <a:lnTo>
                    <a:pt x="442" y="1191"/>
                  </a:lnTo>
                  <a:cubicBezTo>
                    <a:pt x="491" y="1087"/>
                    <a:pt x="548" y="985"/>
                    <a:pt x="613" y="887"/>
                  </a:cubicBezTo>
                  <a:lnTo>
                    <a:pt x="613" y="887"/>
                  </a:lnTo>
                  <a:lnTo>
                    <a:pt x="610" y="890"/>
                  </a:lnTo>
                  <a:cubicBezTo>
                    <a:pt x="660" y="816"/>
                    <a:pt x="714" y="745"/>
                    <a:pt x="773" y="677"/>
                  </a:cubicBezTo>
                  <a:cubicBezTo>
                    <a:pt x="824" y="618"/>
                    <a:pt x="879" y="563"/>
                    <a:pt x="936" y="510"/>
                  </a:cubicBezTo>
                  <a:cubicBezTo>
                    <a:pt x="982" y="471"/>
                    <a:pt x="1029" y="433"/>
                    <a:pt x="1080" y="398"/>
                  </a:cubicBezTo>
                  <a:cubicBezTo>
                    <a:pt x="1115" y="374"/>
                    <a:pt x="1151" y="352"/>
                    <a:pt x="1189" y="331"/>
                  </a:cubicBezTo>
                  <a:cubicBezTo>
                    <a:pt x="1218" y="317"/>
                    <a:pt x="1248" y="305"/>
                    <a:pt x="1278" y="292"/>
                  </a:cubicBezTo>
                  <a:cubicBezTo>
                    <a:pt x="1295" y="286"/>
                    <a:pt x="1314" y="281"/>
                    <a:pt x="1333" y="276"/>
                  </a:cubicBezTo>
                  <a:cubicBezTo>
                    <a:pt x="1355" y="271"/>
                    <a:pt x="1378" y="268"/>
                    <a:pt x="1401" y="265"/>
                  </a:cubicBezTo>
                  <a:close/>
                  <a:moveTo>
                    <a:pt x="1423" y="0"/>
                  </a:moveTo>
                  <a:cubicBezTo>
                    <a:pt x="1355" y="0"/>
                    <a:pt x="1286" y="12"/>
                    <a:pt x="1219" y="34"/>
                  </a:cubicBezTo>
                  <a:cubicBezTo>
                    <a:pt x="1083" y="80"/>
                    <a:pt x="958" y="153"/>
                    <a:pt x="849" y="246"/>
                  </a:cubicBezTo>
                  <a:cubicBezTo>
                    <a:pt x="736" y="338"/>
                    <a:pt x="634" y="441"/>
                    <a:pt x="542" y="553"/>
                  </a:cubicBezTo>
                  <a:cubicBezTo>
                    <a:pt x="447" y="672"/>
                    <a:pt x="363" y="798"/>
                    <a:pt x="292" y="931"/>
                  </a:cubicBezTo>
                  <a:cubicBezTo>
                    <a:pt x="222" y="1060"/>
                    <a:pt x="162" y="1193"/>
                    <a:pt x="113" y="1329"/>
                  </a:cubicBezTo>
                  <a:cubicBezTo>
                    <a:pt x="76" y="1428"/>
                    <a:pt x="46" y="1530"/>
                    <a:pt x="26" y="1634"/>
                  </a:cubicBezTo>
                  <a:cubicBezTo>
                    <a:pt x="8" y="1720"/>
                    <a:pt x="0" y="1808"/>
                    <a:pt x="5" y="1897"/>
                  </a:cubicBezTo>
                  <a:cubicBezTo>
                    <a:pt x="11" y="1983"/>
                    <a:pt x="26" y="2077"/>
                    <a:pt x="75" y="2150"/>
                  </a:cubicBezTo>
                  <a:cubicBezTo>
                    <a:pt x="116" y="2215"/>
                    <a:pt x="173" y="2271"/>
                    <a:pt x="239" y="2312"/>
                  </a:cubicBezTo>
                  <a:cubicBezTo>
                    <a:pt x="277" y="2334"/>
                    <a:pt x="320" y="2351"/>
                    <a:pt x="363" y="2362"/>
                  </a:cubicBezTo>
                  <a:cubicBezTo>
                    <a:pt x="390" y="2369"/>
                    <a:pt x="419" y="2372"/>
                    <a:pt x="447" y="2372"/>
                  </a:cubicBezTo>
                  <a:cubicBezTo>
                    <a:pt x="459" y="2372"/>
                    <a:pt x="471" y="2371"/>
                    <a:pt x="483" y="2370"/>
                  </a:cubicBezTo>
                  <a:cubicBezTo>
                    <a:pt x="567" y="2366"/>
                    <a:pt x="649" y="2345"/>
                    <a:pt x="724" y="2310"/>
                  </a:cubicBezTo>
                  <a:cubicBezTo>
                    <a:pt x="898" y="2226"/>
                    <a:pt x="1058" y="2117"/>
                    <a:pt x="1197" y="1984"/>
                  </a:cubicBezTo>
                  <a:cubicBezTo>
                    <a:pt x="1276" y="1911"/>
                    <a:pt x="1351" y="1835"/>
                    <a:pt x="1425" y="1758"/>
                  </a:cubicBezTo>
                  <a:lnTo>
                    <a:pt x="1425" y="1758"/>
                  </a:lnTo>
                  <a:cubicBezTo>
                    <a:pt x="1366" y="1967"/>
                    <a:pt x="1310" y="2174"/>
                    <a:pt x="1256" y="2385"/>
                  </a:cubicBezTo>
                  <a:cubicBezTo>
                    <a:pt x="1184" y="2665"/>
                    <a:pt x="1113" y="2945"/>
                    <a:pt x="1028" y="3220"/>
                  </a:cubicBezTo>
                  <a:cubicBezTo>
                    <a:pt x="994" y="3317"/>
                    <a:pt x="957" y="3412"/>
                    <a:pt x="914" y="3504"/>
                  </a:cubicBezTo>
                  <a:cubicBezTo>
                    <a:pt x="884" y="3566"/>
                    <a:pt x="850" y="3624"/>
                    <a:pt x="816" y="3683"/>
                  </a:cubicBezTo>
                  <a:cubicBezTo>
                    <a:pt x="792" y="3716"/>
                    <a:pt x="768" y="3748"/>
                    <a:pt x="741" y="3778"/>
                  </a:cubicBezTo>
                  <a:cubicBezTo>
                    <a:pt x="730" y="3792"/>
                    <a:pt x="717" y="3803"/>
                    <a:pt x="705" y="3816"/>
                  </a:cubicBezTo>
                  <a:cubicBezTo>
                    <a:pt x="687" y="3830"/>
                    <a:pt x="670" y="3844"/>
                    <a:pt x="651" y="3857"/>
                  </a:cubicBezTo>
                  <a:cubicBezTo>
                    <a:pt x="635" y="3868"/>
                    <a:pt x="619" y="3877"/>
                    <a:pt x="603" y="3885"/>
                  </a:cubicBezTo>
                  <a:cubicBezTo>
                    <a:pt x="583" y="3895"/>
                    <a:pt x="564" y="3904"/>
                    <a:pt x="542" y="3912"/>
                  </a:cubicBezTo>
                  <a:cubicBezTo>
                    <a:pt x="520" y="3920"/>
                    <a:pt x="497" y="3926"/>
                    <a:pt x="475" y="3931"/>
                  </a:cubicBezTo>
                  <a:cubicBezTo>
                    <a:pt x="453" y="3936"/>
                    <a:pt x="429" y="3941"/>
                    <a:pt x="407" y="3942"/>
                  </a:cubicBezTo>
                  <a:cubicBezTo>
                    <a:pt x="400" y="3942"/>
                    <a:pt x="392" y="3943"/>
                    <a:pt x="384" y="3943"/>
                  </a:cubicBezTo>
                  <a:cubicBezTo>
                    <a:pt x="381" y="3943"/>
                    <a:pt x="377" y="3943"/>
                    <a:pt x="374" y="3942"/>
                  </a:cubicBezTo>
                  <a:cubicBezTo>
                    <a:pt x="363" y="3942"/>
                    <a:pt x="352" y="3941"/>
                    <a:pt x="342" y="3939"/>
                  </a:cubicBezTo>
                  <a:cubicBezTo>
                    <a:pt x="339" y="3931"/>
                    <a:pt x="338" y="3923"/>
                    <a:pt x="334" y="3914"/>
                  </a:cubicBezTo>
                  <a:cubicBezTo>
                    <a:pt x="322" y="3847"/>
                    <a:pt x="264" y="3801"/>
                    <a:pt x="198" y="3801"/>
                  </a:cubicBezTo>
                  <a:cubicBezTo>
                    <a:pt x="186" y="3801"/>
                    <a:pt x="173" y="3803"/>
                    <a:pt x="160" y="3806"/>
                  </a:cubicBezTo>
                  <a:cubicBezTo>
                    <a:pt x="81" y="3828"/>
                    <a:pt x="40" y="3914"/>
                    <a:pt x="70" y="3990"/>
                  </a:cubicBezTo>
                  <a:cubicBezTo>
                    <a:pt x="73" y="4013"/>
                    <a:pt x="81" y="4036"/>
                    <a:pt x="89" y="4058"/>
                  </a:cubicBezTo>
                  <a:cubicBezTo>
                    <a:pt x="99" y="4078"/>
                    <a:pt x="111" y="4099"/>
                    <a:pt x="125" y="4118"/>
                  </a:cubicBezTo>
                  <a:cubicBezTo>
                    <a:pt x="151" y="4151"/>
                    <a:pt x="186" y="4177"/>
                    <a:pt x="224" y="4192"/>
                  </a:cubicBezTo>
                  <a:lnTo>
                    <a:pt x="224" y="4191"/>
                  </a:lnTo>
                  <a:cubicBezTo>
                    <a:pt x="271" y="4208"/>
                    <a:pt x="322" y="4216"/>
                    <a:pt x="372" y="4216"/>
                  </a:cubicBezTo>
                  <a:cubicBezTo>
                    <a:pt x="428" y="4216"/>
                    <a:pt x="485" y="4208"/>
                    <a:pt x="539" y="4194"/>
                  </a:cubicBezTo>
                  <a:cubicBezTo>
                    <a:pt x="640" y="4169"/>
                    <a:pt x="736" y="4123"/>
                    <a:pt x="820" y="4058"/>
                  </a:cubicBezTo>
                  <a:cubicBezTo>
                    <a:pt x="898" y="3996"/>
                    <a:pt x="963" y="3922"/>
                    <a:pt x="1017" y="3838"/>
                  </a:cubicBezTo>
                  <a:cubicBezTo>
                    <a:pt x="1080" y="3738"/>
                    <a:pt x="1134" y="3634"/>
                    <a:pt x="1178" y="3524"/>
                  </a:cubicBezTo>
                  <a:cubicBezTo>
                    <a:pt x="1213" y="3447"/>
                    <a:pt x="1241" y="3366"/>
                    <a:pt x="1267" y="3285"/>
                  </a:cubicBezTo>
                  <a:cubicBezTo>
                    <a:pt x="1292" y="3201"/>
                    <a:pt x="1321" y="3118"/>
                    <a:pt x="1343" y="3032"/>
                  </a:cubicBezTo>
                  <a:cubicBezTo>
                    <a:pt x="1419" y="2744"/>
                    <a:pt x="1495" y="2456"/>
                    <a:pt x="1572" y="2169"/>
                  </a:cubicBezTo>
                  <a:cubicBezTo>
                    <a:pt x="1645" y="1903"/>
                    <a:pt x="1723" y="1641"/>
                    <a:pt x="1808" y="1378"/>
                  </a:cubicBezTo>
                  <a:cubicBezTo>
                    <a:pt x="1841" y="1281"/>
                    <a:pt x="1876" y="1186"/>
                    <a:pt x="1914" y="1093"/>
                  </a:cubicBezTo>
                  <a:cubicBezTo>
                    <a:pt x="1921" y="1087"/>
                    <a:pt x="1925" y="1079"/>
                    <a:pt x="1930" y="1072"/>
                  </a:cubicBezTo>
                  <a:lnTo>
                    <a:pt x="1930" y="1071"/>
                  </a:lnTo>
                  <a:lnTo>
                    <a:pt x="1940" y="1056"/>
                  </a:lnTo>
                  <a:lnTo>
                    <a:pt x="1938" y="1060"/>
                  </a:lnTo>
                  <a:cubicBezTo>
                    <a:pt x="1973" y="1007"/>
                    <a:pt x="2004" y="955"/>
                    <a:pt x="2036" y="901"/>
                  </a:cubicBezTo>
                  <a:cubicBezTo>
                    <a:pt x="2073" y="836"/>
                    <a:pt x="2050" y="754"/>
                    <a:pt x="1985" y="716"/>
                  </a:cubicBezTo>
                  <a:cubicBezTo>
                    <a:pt x="1973" y="708"/>
                    <a:pt x="1960" y="703"/>
                    <a:pt x="1946" y="700"/>
                  </a:cubicBezTo>
                  <a:cubicBezTo>
                    <a:pt x="1951" y="572"/>
                    <a:pt x="1944" y="434"/>
                    <a:pt x="1889" y="316"/>
                  </a:cubicBezTo>
                  <a:cubicBezTo>
                    <a:pt x="1832" y="197"/>
                    <a:pt x="1746" y="89"/>
                    <a:pt x="1621" y="39"/>
                  </a:cubicBezTo>
                  <a:cubicBezTo>
                    <a:pt x="1558" y="12"/>
                    <a:pt x="1491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1" name="Google Shape;9521;p18"/>
            <p:cNvSpPr/>
            <p:nvPr/>
          </p:nvSpPr>
          <p:spPr>
            <a:xfrm>
              <a:off x="4602200" y="3652600"/>
              <a:ext cx="63925" cy="135325"/>
            </a:xfrm>
            <a:custGeom>
              <a:avLst/>
              <a:gdLst/>
              <a:ahLst/>
              <a:cxnLst/>
              <a:rect l="l" t="t" r="r" b="b"/>
              <a:pathLst>
                <a:path w="2557" h="5413" extrusionOk="0">
                  <a:moveTo>
                    <a:pt x="2247" y="343"/>
                  </a:moveTo>
                  <a:lnTo>
                    <a:pt x="2247" y="343"/>
                  </a:lnTo>
                  <a:cubicBezTo>
                    <a:pt x="2247" y="345"/>
                    <a:pt x="2248" y="347"/>
                    <a:pt x="2248" y="348"/>
                  </a:cubicBezTo>
                  <a:lnTo>
                    <a:pt x="2247" y="343"/>
                  </a:lnTo>
                  <a:close/>
                  <a:moveTo>
                    <a:pt x="2250" y="353"/>
                  </a:moveTo>
                  <a:lnTo>
                    <a:pt x="2253" y="364"/>
                  </a:lnTo>
                  <a:cubicBezTo>
                    <a:pt x="2252" y="360"/>
                    <a:pt x="2251" y="356"/>
                    <a:pt x="2250" y="353"/>
                  </a:cubicBezTo>
                  <a:close/>
                  <a:moveTo>
                    <a:pt x="1393" y="3196"/>
                  </a:moveTo>
                  <a:lnTo>
                    <a:pt x="1393" y="3196"/>
                  </a:lnTo>
                  <a:cubicBezTo>
                    <a:pt x="1393" y="3196"/>
                    <a:pt x="1393" y="3197"/>
                    <a:pt x="1393" y="3197"/>
                  </a:cubicBezTo>
                  <a:lnTo>
                    <a:pt x="1393" y="3197"/>
                  </a:lnTo>
                  <a:cubicBezTo>
                    <a:pt x="1393" y="3197"/>
                    <a:pt x="1393" y="3196"/>
                    <a:pt x="1393" y="3196"/>
                  </a:cubicBezTo>
                  <a:close/>
                  <a:moveTo>
                    <a:pt x="1381" y="4643"/>
                  </a:moveTo>
                  <a:cubicBezTo>
                    <a:pt x="1380" y="4646"/>
                    <a:pt x="1380" y="4649"/>
                    <a:pt x="1379" y="4652"/>
                  </a:cubicBezTo>
                  <a:lnTo>
                    <a:pt x="1379" y="4652"/>
                  </a:lnTo>
                  <a:cubicBezTo>
                    <a:pt x="1380" y="4649"/>
                    <a:pt x="1380" y="4646"/>
                    <a:pt x="1381" y="4643"/>
                  </a:cubicBezTo>
                  <a:close/>
                  <a:moveTo>
                    <a:pt x="2175" y="0"/>
                  </a:moveTo>
                  <a:cubicBezTo>
                    <a:pt x="2139" y="0"/>
                    <a:pt x="2103" y="4"/>
                    <a:pt x="2069" y="14"/>
                  </a:cubicBezTo>
                  <a:cubicBezTo>
                    <a:pt x="2017" y="25"/>
                    <a:pt x="1968" y="41"/>
                    <a:pt x="1919" y="62"/>
                  </a:cubicBezTo>
                  <a:cubicBezTo>
                    <a:pt x="1743" y="141"/>
                    <a:pt x="1604" y="278"/>
                    <a:pt x="1481" y="426"/>
                  </a:cubicBezTo>
                  <a:cubicBezTo>
                    <a:pt x="1419" y="499"/>
                    <a:pt x="1363" y="578"/>
                    <a:pt x="1314" y="660"/>
                  </a:cubicBezTo>
                  <a:cubicBezTo>
                    <a:pt x="1267" y="742"/>
                    <a:pt x="1226" y="829"/>
                    <a:pt x="1191" y="916"/>
                  </a:cubicBezTo>
                  <a:cubicBezTo>
                    <a:pt x="1116" y="1103"/>
                    <a:pt x="1056" y="1296"/>
                    <a:pt x="1014" y="1493"/>
                  </a:cubicBezTo>
                  <a:cubicBezTo>
                    <a:pt x="969" y="1687"/>
                    <a:pt x="934" y="1890"/>
                    <a:pt x="934" y="2091"/>
                  </a:cubicBezTo>
                  <a:cubicBezTo>
                    <a:pt x="934" y="2195"/>
                    <a:pt x="939" y="2300"/>
                    <a:pt x="949" y="2404"/>
                  </a:cubicBezTo>
                  <a:cubicBezTo>
                    <a:pt x="957" y="2506"/>
                    <a:pt x="971" y="2605"/>
                    <a:pt x="990" y="2705"/>
                  </a:cubicBezTo>
                  <a:cubicBezTo>
                    <a:pt x="1014" y="2814"/>
                    <a:pt x="1044" y="2920"/>
                    <a:pt x="1074" y="3028"/>
                  </a:cubicBezTo>
                  <a:cubicBezTo>
                    <a:pt x="1116" y="3172"/>
                    <a:pt x="1169" y="3315"/>
                    <a:pt x="1219" y="3456"/>
                  </a:cubicBezTo>
                  <a:cubicBezTo>
                    <a:pt x="1220" y="3457"/>
                    <a:pt x="1220" y="3459"/>
                    <a:pt x="1221" y="3460"/>
                  </a:cubicBezTo>
                  <a:lnTo>
                    <a:pt x="1221" y="3460"/>
                  </a:lnTo>
                  <a:cubicBezTo>
                    <a:pt x="1221" y="3463"/>
                    <a:pt x="1223" y="3467"/>
                    <a:pt x="1224" y="3470"/>
                  </a:cubicBezTo>
                  <a:cubicBezTo>
                    <a:pt x="1223" y="3467"/>
                    <a:pt x="1222" y="3463"/>
                    <a:pt x="1221" y="3460"/>
                  </a:cubicBezTo>
                  <a:lnTo>
                    <a:pt x="1221" y="3460"/>
                  </a:lnTo>
                  <a:cubicBezTo>
                    <a:pt x="1242" y="3519"/>
                    <a:pt x="1264" y="3576"/>
                    <a:pt x="1284" y="3634"/>
                  </a:cubicBezTo>
                  <a:cubicBezTo>
                    <a:pt x="1316" y="3736"/>
                    <a:pt x="1351" y="3835"/>
                    <a:pt x="1375" y="3940"/>
                  </a:cubicBezTo>
                  <a:lnTo>
                    <a:pt x="1375" y="3938"/>
                  </a:lnTo>
                  <a:cubicBezTo>
                    <a:pt x="1390" y="4011"/>
                    <a:pt x="1401" y="4086"/>
                    <a:pt x="1408" y="4160"/>
                  </a:cubicBezTo>
                  <a:cubicBezTo>
                    <a:pt x="1412" y="4230"/>
                    <a:pt x="1412" y="4299"/>
                    <a:pt x="1411" y="4369"/>
                  </a:cubicBezTo>
                  <a:cubicBezTo>
                    <a:pt x="1405" y="4465"/>
                    <a:pt x="1394" y="4563"/>
                    <a:pt x="1378" y="4659"/>
                  </a:cubicBezTo>
                  <a:lnTo>
                    <a:pt x="1378" y="4659"/>
                  </a:lnTo>
                  <a:cubicBezTo>
                    <a:pt x="1365" y="4725"/>
                    <a:pt x="1349" y="4791"/>
                    <a:pt x="1329" y="4855"/>
                  </a:cubicBezTo>
                  <a:cubicBezTo>
                    <a:pt x="1318" y="4887"/>
                    <a:pt x="1305" y="4918"/>
                    <a:pt x="1291" y="4950"/>
                  </a:cubicBezTo>
                  <a:cubicBezTo>
                    <a:pt x="1283" y="4967"/>
                    <a:pt x="1275" y="4983"/>
                    <a:pt x="1265" y="4999"/>
                  </a:cubicBezTo>
                  <a:cubicBezTo>
                    <a:pt x="1257" y="5007"/>
                    <a:pt x="1251" y="5015"/>
                    <a:pt x="1245" y="5024"/>
                  </a:cubicBezTo>
                  <a:cubicBezTo>
                    <a:pt x="1234" y="5035"/>
                    <a:pt x="1221" y="5050"/>
                    <a:pt x="1210" y="5059"/>
                  </a:cubicBezTo>
                  <a:cubicBezTo>
                    <a:pt x="1199" y="5070"/>
                    <a:pt x="1186" y="5078"/>
                    <a:pt x="1175" y="5088"/>
                  </a:cubicBezTo>
                  <a:cubicBezTo>
                    <a:pt x="1158" y="5099"/>
                    <a:pt x="1140" y="5108"/>
                    <a:pt x="1123" y="5118"/>
                  </a:cubicBezTo>
                  <a:cubicBezTo>
                    <a:pt x="1118" y="5121"/>
                    <a:pt x="1113" y="5122"/>
                    <a:pt x="1109" y="5124"/>
                  </a:cubicBezTo>
                  <a:lnTo>
                    <a:pt x="1116" y="5121"/>
                  </a:lnTo>
                  <a:lnTo>
                    <a:pt x="1115" y="5121"/>
                  </a:lnTo>
                  <a:cubicBezTo>
                    <a:pt x="1107" y="5124"/>
                    <a:pt x="1101" y="5126"/>
                    <a:pt x="1094" y="5127"/>
                  </a:cubicBezTo>
                  <a:cubicBezTo>
                    <a:pt x="1075" y="5132"/>
                    <a:pt x="1058" y="5134"/>
                    <a:pt x="1037" y="5135"/>
                  </a:cubicBezTo>
                  <a:lnTo>
                    <a:pt x="968" y="5135"/>
                  </a:lnTo>
                  <a:cubicBezTo>
                    <a:pt x="933" y="5134"/>
                    <a:pt x="900" y="5129"/>
                    <a:pt x="865" y="5124"/>
                  </a:cubicBezTo>
                  <a:cubicBezTo>
                    <a:pt x="836" y="5118"/>
                    <a:pt x="808" y="5111"/>
                    <a:pt x="781" y="5102"/>
                  </a:cubicBezTo>
                  <a:cubicBezTo>
                    <a:pt x="713" y="5078"/>
                    <a:pt x="646" y="5051"/>
                    <a:pt x="581" y="5020"/>
                  </a:cubicBezTo>
                  <a:cubicBezTo>
                    <a:pt x="486" y="4972"/>
                    <a:pt x="391" y="4925"/>
                    <a:pt x="303" y="4868"/>
                  </a:cubicBezTo>
                  <a:cubicBezTo>
                    <a:pt x="281" y="4852"/>
                    <a:pt x="262" y="4836"/>
                    <a:pt x="241" y="4820"/>
                  </a:cubicBezTo>
                  <a:cubicBezTo>
                    <a:pt x="216" y="4800"/>
                    <a:pt x="187" y="4791"/>
                    <a:pt x="158" y="4791"/>
                  </a:cubicBezTo>
                  <a:cubicBezTo>
                    <a:pt x="116" y="4791"/>
                    <a:pt x="74" y="4810"/>
                    <a:pt x="46" y="4845"/>
                  </a:cubicBezTo>
                  <a:cubicBezTo>
                    <a:pt x="0" y="4907"/>
                    <a:pt x="13" y="4994"/>
                    <a:pt x="73" y="5040"/>
                  </a:cubicBezTo>
                  <a:cubicBezTo>
                    <a:pt x="122" y="5080"/>
                    <a:pt x="176" y="5115"/>
                    <a:pt x="232" y="5145"/>
                  </a:cubicBezTo>
                  <a:lnTo>
                    <a:pt x="323" y="5194"/>
                  </a:lnTo>
                  <a:cubicBezTo>
                    <a:pt x="415" y="5244"/>
                    <a:pt x="510" y="5289"/>
                    <a:pt x="607" y="5328"/>
                  </a:cubicBezTo>
                  <a:cubicBezTo>
                    <a:pt x="697" y="5366"/>
                    <a:pt x="790" y="5392"/>
                    <a:pt x="889" y="5403"/>
                  </a:cubicBezTo>
                  <a:cubicBezTo>
                    <a:pt x="928" y="5409"/>
                    <a:pt x="968" y="5412"/>
                    <a:pt x="1009" y="5412"/>
                  </a:cubicBezTo>
                  <a:cubicBezTo>
                    <a:pt x="1014" y="5412"/>
                    <a:pt x="1019" y="5412"/>
                    <a:pt x="1024" y="5412"/>
                  </a:cubicBezTo>
                  <a:cubicBezTo>
                    <a:pt x="1068" y="5412"/>
                    <a:pt x="1112" y="5406"/>
                    <a:pt x="1154" y="5395"/>
                  </a:cubicBezTo>
                  <a:cubicBezTo>
                    <a:pt x="1321" y="5352"/>
                    <a:pt x="1463" y="5219"/>
                    <a:pt x="1531" y="5064"/>
                  </a:cubicBezTo>
                  <a:cubicBezTo>
                    <a:pt x="1607" y="4888"/>
                    <a:pt x="1645" y="4698"/>
                    <a:pt x="1661" y="4510"/>
                  </a:cubicBezTo>
                  <a:cubicBezTo>
                    <a:pt x="1682" y="4314"/>
                    <a:pt x="1672" y="4117"/>
                    <a:pt x="1636" y="3924"/>
                  </a:cubicBezTo>
                  <a:cubicBezTo>
                    <a:pt x="1609" y="3807"/>
                    <a:pt x="1576" y="3693"/>
                    <a:pt x="1534" y="3579"/>
                  </a:cubicBezTo>
                  <a:cubicBezTo>
                    <a:pt x="1491" y="3452"/>
                    <a:pt x="1440" y="3325"/>
                    <a:pt x="1393" y="3197"/>
                  </a:cubicBezTo>
                  <a:lnTo>
                    <a:pt x="1393" y="3197"/>
                  </a:lnTo>
                  <a:cubicBezTo>
                    <a:pt x="1393" y="3197"/>
                    <a:pt x="1393" y="3197"/>
                    <a:pt x="1393" y="3198"/>
                  </a:cubicBezTo>
                  <a:lnTo>
                    <a:pt x="1393" y="3195"/>
                  </a:lnTo>
                  <a:lnTo>
                    <a:pt x="1393" y="3195"/>
                  </a:lnTo>
                  <a:cubicBezTo>
                    <a:pt x="1393" y="3195"/>
                    <a:pt x="1393" y="3196"/>
                    <a:pt x="1393" y="3196"/>
                  </a:cubicBezTo>
                  <a:lnTo>
                    <a:pt x="1393" y="3196"/>
                  </a:lnTo>
                  <a:cubicBezTo>
                    <a:pt x="1393" y="3195"/>
                    <a:pt x="1392" y="3194"/>
                    <a:pt x="1392" y="3193"/>
                  </a:cubicBezTo>
                  <a:cubicBezTo>
                    <a:pt x="1370" y="3125"/>
                    <a:pt x="1343" y="3060"/>
                    <a:pt x="1322" y="2990"/>
                  </a:cubicBezTo>
                  <a:cubicBezTo>
                    <a:pt x="1292" y="2887"/>
                    <a:pt x="1261" y="2783"/>
                    <a:pt x="1237" y="2677"/>
                  </a:cubicBezTo>
                  <a:lnTo>
                    <a:pt x="1237" y="2677"/>
                  </a:lnTo>
                  <a:cubicBezTo>
                    <a:pt x="1237" y="2680"/>
                    <a:pt x="1238" y="2683"/>
                    <a:pt x="1238" y="2688"/>
                  </a:cubicBezTo>
                  <a:cubicBezTo>
                    <a:pt x="1215" y="2574"/>
                    <a:pt x="1199" y="2458"/>
                    <a:pt x="1191" y="2343"/>
                  </a:cubicBezTo>
                  <a:lnTo>
                    <a:pt x="1191" y="2343"/>
                  </a:lnTo>
                  <a:lnTo>
                    <a:pt x="1192" y="2359"/>
                  </a:lnTo>
                  <a:cubicBezTo>
                    <a:pt x="1181" y="2248"/>
                    <a:pt x="1178" y="2135"/>
                    <a:pt x="1183" y="2023"/>
                  </a:cubicBezTo>
                  <a:cubicBezTo>
                    <a:pt x="1189" y="1915"/>
                    <a:pt x="1204" y="1808"/>
                    <a:pt x="1224" y="1702"/>
                  </a:cubicBezTo>
                  <a:lnTo>
                    <a:pt x="1224" y="1706"/>
                  </a:lnTo>
                  <a:lnTo>
                    <a:pt x="1226" y="1697"/>
                  </a:lnTo>
                  <a:cubicBezTo>
                    <a:pt x="1227" y="1694"/>
                    <a:pt x="1227" y="1692"/>
                    <a:pt x="1227" y="1689"/>
                  </a:cubicBezTo>
                  <a:cubicBezTo>
                    <a:pt x="1227" y="1691"/>
                    <a:pt x="1227" y="1691"/>
                    <a:pt x="1227" y="1692"/>
                  </a:cubicBezTo>
                  <a:cubicBezTo>
                    <a:pt x="1259" y="1531"/>
                    <a:pt x="1300" y="1372"/>
                    <a:pt x="1351" y="1217"/>
                  </a:cubicBezTo>
                  <a:cubicBezTo>
                    <a:pt x="1387" y="1102"/>
                    <a:pt x="1433" y="989"/>
                    <a:pt x="1484" y="880"/>
                  </a:cubicBezTo>
                  <a:cubicBezTo>
                    <a:pt x="1507" y="833"/>
                    <a:pt x="1534" y="787"/>
                    <a:pt x="1563" y="742"/>
                  </a:cubicBezTo>
                  <a:cubicBezTo>
                    <a:pt x="1604" y="682"/>
                    <a:pt x="1648" y="624"/>
                    <a:pt x="1696" y="568"/>
                  </a:cubicBezTo>
                  <a:cubicBezTo>
                    <a:pt x="1737" y="522"/>
                    <a:pt x="1780" y="478"/>
                    <a:pt x="1826" y="435"/>
                  </a:cubicBezTo>
                  <a:cubicBezTo>
                    <a:pt x="1857" y="408"/>
                    <a:pt x="1887" y="383"/>
                    <a:pt x="1921" y="359"/>
                  </a:cubicBezTo>
                  <a:cubicBezTo>
                    <a:pt x="1941" y="345"/>
                    <a:pt x="1965" y="331"/>
                    <a:pt x="1984" y="321"/>
                  </a:cubicBezTo>
                  <a:cubicBezTo>
                    <a:pt x="2005" y="312"/>
                    <a:pt x="2024" y="304"/>
                    <a:pt x="2044" y="296"/>
                  </a:cubicBezTo>
                  <a:cubicBezTo>
                    <a:pt x="2068" y="288"/>
                    <a:pt x="2092" y="282"/>
                    <a:pt x="2115" y="275"/>
                  </a:cubicBezTo>
                  <a:cubicBezTo>
                    <a:pt x="2131" y="272"/>
                    <a:pt x="2145" y="271"/>
                    <a:pt x="2161" y="269"/>
                  </a:cubicBezTo>
                  <a:lnTo>
                    <a:pt x="2182" y="269"/>
                  </a:lnTo>
                  <a:lnTo>
                    <a:pt x="2194" y="272"/>
                  </a:lnTo>
                  <a:cubicBezTo>
                    <a:pt x="2198" y="274"/>
                    <a:pt x="2202" y="275"/>
                    <a:pt x="2206" y="277"/>
                  </a:cubicBezTo>
                  <a:lnTo>
                    <a:pt x="2210" y="280"/>
                  </a:lnTo>
                  <a:lnTo>
                    <a:pt x="2210" y="282"/>
                  </a:lnTo>
                  <a:cubicBezTo>
                    <a:pt x="2217" y="288"/>
                    <a:pt x="2223" y="296"/>
                    <a:pt x="2228" y="304"/>
                  </a:cubicBezTo>
                  <a:lnTo>
                    <a:pt x="2236" y="315"/>
                  </a:lnTo>
                  <a:cubicBezTo>
                    <a:pt x="2239" y="324"/>
                    <a:pt x="2245" y="335"/>
                    <a:pt x="2247" y="342"/>
                  </a:cubicBezTo>
                  <a:cubicBezTo>
                    <a:pt x="2247" y="344"/>
                    <a:pt x="2248" y="346"/>
                    <a:pt x="2248" y="348"/>
                  </a:cubicBezTo>
                  <a:lnTo>
                    <a:pt x="2248" y="348"/>
                  </a:lnTo>
                  <a:cubicBezTo>
                    <a:pt x="2248" y="348"/>
                    <a:pt x="2248" y="348"/>
                    <a:pt x="2248" y="348"/>
                  </a:cubicBezTo>
                  <a:lnTo>
                    <a:pt x="2248" y="348"/>
                  </a:lnTo>
                  <a:lnTo>
                    <a:pt x="2250" y="353"/>
                  </a:lnTo>
                  <a:lnTo>
                    <a:pt x="2250" y="347"/>
                  </a:lnTo>
                  <a:cubicBezTo>
                    <a:pt x="2250" y="350"/>
                    <a:pt x="2250" y="351"/>
                    <a:pt x="2251" y="354"/>
                  </a:cubicBezTo>
                  <a:cubicBezTo>
                    <a:pt x="2251" y="354"/>
                    <a:pt x="2251" y="354"/>
                    <a:pt x="2251" y="354"/>
                  </a:cubicBezTo>
                  <a:lnTo>
                    <a:pt x="2251" y="354"/>
                  </a:lnTo>
                  <a:cubicBezTo>
                    <a:pt x="2253" y="354"/>
                    <a:pt x="2253" y="356"/>
                    <a:pt x="2253" y="358"/>
                  </a:cubicBezTo>
                  <a:lnTo>
                    <a:pt x="2251" y="354"/>
                  </a:lnTo>
                  <a:lnTo>
                    <a:pt x="2251" y="354"/>
                  </a:lnTo>
                  <a:cubicBezTo>
                    <a:pt x="2253" y="359"/>
                    <a:pt x="2255" y="366"/>
                    <a:pt x="2255" y="372"/>
                  </a:cubicBezTo>
                  <a:lnTo>
                    <a:pt x="2255" y="392"/>
                  </a:lnTo>
                  <a:cubicBezTo>
                    <a:pt x="2253" y="404"/>
                    <a:pt x="2251" y="416"/>
                    <a:pt x="2250" y="427"/>
                  </a:cubicBezTo>
                  <a:cubicBezTo>
                    <a:pt x="2245" y="451"/>
                    <a:pt x="2239" y="475"/>
                    <a:pt x="2232" y="499"/>
                  </a:cubicBezTo>
                  <a:cubicBezTo>
                    <a:pt x="2226" y="518"/>
                    <a:pt x="2223" y="537"/>
                    <a:pt x="2220" y="556"/>
                  </a:cubicBezTo>
                  <a:cubicBezTo>
                    <a:pt x="2210" y="627"/>
                    <a:pt x="2259" y="693"/>
                    <a:pt x="2331" y="706"/>
                  </a:cubicBezTo>
                  <a:cubicBezTo>
                    <a:pt x="2339" y="707"/>
                    <a:pt x="2347" y="708"/>
                    <a:pt x="2355" y="708"/>
                  </a:cubicBezTo>
                  <a:cubicBezTo>
                    <a:pt x="2417" y="708"/>
                    <a:pt x="2472" y="666"/>
                    <a:pt x="2489" y="605"/>
                  </a:cubicBezTo>
                  <a:cubicBezTo>
                    <a:pt x="2503" y="554"/>
                    <a:pt x="2516" y="503"/>
                    <a:pt x="2532" y="453"/>
                  </a:cubicBezTo>
                  <a:cubicBezTo>
                    <a:pt x="2535" y="440"/>
                    <a:pt x="2540" y="427"/>
                    <a:pt x="2544" y="415"/>
                  </a:cubicBezTo>
                  <a:cubicBezTo>
                    <a:pt x="2557" y="372"/>
                    <a:pt x="2544" y="324"/>
                    <a:pt x="2513" y="291"/>
                  </a:cubicBezTo>
                  <a:cubicBezTo>
                    <a:pt x="2500" y="236"/>
                    <a:pt x="2476" y="184"/>
                    <a:pt x="2441" y="138"/>
                  </a:cubicBezTo>
                  <a:cubicBezTo>
                    <a:pt x="2415" y="98"/>
                    <a:pt x="2378" y="66"/>
                    <a:pt x="2337" y="41"/>
                  </a:cubicBezTo>
                  <a:cubicBezTo>
                    <a:pt x="2297" y="20"/>
                    <a:pt x="2255" y="8"/>
                    <a:pt x="2209" y="1"/>
                  </a:cubicBezTo>
                  <a:cubicBezTo>
                    <a:pt x="2198" y="1"/>
                    <a:pt x="2186" y="0"/>
                    <a:pt x="2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2" name="Google Shape;9522;p18"/>
            <p:cNvSpPr/>
            <p:nvPr/>
          </p:nvSpPr>
          <p:spPr>
            <a:xfrm>
              <a:off x="4633625" y="3591225"/>
              <a:ext cx="16325" cy="49875"/>
            </a:xfrm>
            <a:custGeom>
              <a:avLst/>
              <a:gdLst/>
              <a:ahLst/>
              <a:cxnLst/>
              <a:rect l="l" t="t" r="r" b="b"/>
              <a:pathLst>
                <a:path w="653" h="1995" extrusionOk="0">
                  <a:moveTo>
                    <a:pt x="499" y="0"/>
                  </a:moveTo>
                  <a:cubicBezTo>
                    <a:pt x="437" y="0"/>
                    <a:pt x="380" y="41"/>
                    <a:pt x="364" y="104"/>
                  </a:cubicBezTo>
                  <a:lnTo>
                    <a:pt x="363" y="117"/>
                  </a:lnTo>
                  <a:cubicBezTo>
                    <a:pt x="334" y="256"/>
                    <a:pt x="295" y="392"/>
                    <a:pt x="262" y="530"/>
                  </a:cubicBezTo>
                  <a:cubicBezTo>
                    <a:pt x="225" y="679"/>
                    <a:pt x="190" y="828"/>
                    <a:pt x="157" y="976"/>
                  </a:cubicBezTo>
                  <a:cubicBezTo>
                    <a:pt x="125" y="1117"/>
                    <a:pt x="99" y="1257"/>
                    <a:pt x="72" y="1397"/>
                  </a:cubicBezTo>
                  <a:cubicBezTo>
                    <a:pt x="59" y="1472"/>
                    <a:pt x="45" y="1545"/>
                    <a:pt x="32" y="1619"/>
                  </a:cubicBezTo>
                  <a:cubicBezTo>
                    <a:pt x="18" y="1698"/>
                    <a:pt x="0" y="1782"/>
                    <a:pt x="5" y="1861"/>
                  </a:cubicBezTo>
                  <a:cubicBezTo>
                    <a:pt x="8" y="1934"/>
                    <a:pt x="67" y="1991"/>
                    <a:pt x="140" y="1994"/>
                  </a:cubicBezTo>
                  <a:lnTo>
                    <a:pt x="141" y="1994"/>
                  </a:lnTo>
                  <a:cubicBezTo>
                    <a:pt x="216" y="1991"/>
                    <a:pt x="274" y="1931"/>
                    <a:pt x="273" y="1857"/>
                  </a:cubicBezTo>
                  <a:cubicBezTo>
                    <a:pt x="273" y="1848"/>
                    <a:pt x="273" y="1840"/>
                    <a:pt x="273" y="1833"/>
                  </a:cubicBezTo>
                  <a:cubicBezTo>
                    <a:pt x="285" y="1692"/>
                    <a:pt x="311" y="1551"/>
                    <a:pt x="336" y="1413"/>
                  </a:cubicBezTo>
                  <a:cubicBezTo>
                    <a:pt x="377" y="1193"/>
                    <a:pt x="423" y="976"/>
                    <a:pt x="477" y="759"/>
                  </a:cubicBezTo>
                  <a:cubicBezTo>
                    <a:pt x="526" y="563"/>
                    <a:pt x="577" y="367"/>
                    <a:pt x="634" y="174"/>
                  </a:cubicBezTo>
                  <a:cubicBezTo>
                    <a:pt x="653" y="99"/>
                    <a:pt x="607" y="23"/>
                    <a:pt x="534" y="4"/>
                  </a:cubicBezTo>
                  <a:cubicBezTo>
                    <a:pt x="522" y="1"/>
                    <a:pt x="511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3" name="Google Shape;9523;p18"/>
            <p:cNvSpPr/>
            <p:nvPr/>
          </p:nvSpPr>
          <p:spPr>
            <a:xfrm>
              <a:off x="4647800" y="3600525"/>
              <a:ext cx="17825" cy="40925"/>
            </a:xfrm>
            <a:custGeom>
              <a:avLst/>
              <a:gdLst/>
              <a:ahLst/>
              <a:cxnLst/>
              <a:rect l="l" t="t" r="r" b="b"/>
              <a:pathLst>
                <a:path w="713" h="1637" extrusionOk="0">
                  <a:moveTo>
                    <a:pt x="560" y="1"/>
                  </a:moveTo>
                  <a:cubicBezTo>
                    <a:pt x="496" y="1"/>
                    <a:pt x="438" y="48"/>
                    <a:pt x="427" y="114"/>
                  </a:cubicBezTo>
                  <a:lnTo>
                    <a:pt x="423" y="131"/>
                  </a:lnTo>
                  <a:cubicBezTo>
                    <a:pt x="420" y="137"/>
                    <a:pt x="418" y="145"/>
                    <a:pt x="418" y="153"/>
                  </a:cubicBezTo>
                  <a:cubicBezTo>
                    <a:pt x="405" y="199"/>
                    <a:pt x="389" y="245"/>
                    <a:pt x="375" y="291"/>
                  </a:cubicBezTo>
                  <a:cubicBezTo>
                    <a:pt x="358" y="348"/>
                    <a:pt x="340" y="405"/>
                    <a:pt x="323" y="462"/>
                  </a:cubicBezTo>
                  <a:cubicBezTo>
                    <a:pt x="293" y="565"/>
                    <a:pt x="261" y="668"/>
                    <a:pt x="230" y="772"/>
                  </a:cubicBezTo>
                  <a:cubicBezTo>
                    <a:pt x="160" y="1006"/>
                    <a:pt x="97" y="1242"/>
                    <a:pt x="22" y="1473"/>
                  </a:cubicBezTo>
                  <a:cubicBezTo>
                    <a:pt x="0" y="1541"/>
                    <a:pt x="51" y="1616"/>
                    <a:pt x="116" y="1632"/>
                  </a:cubicBezTo>
                  <a:cubicBezTo>
                    <a:pt x="127" y="1635"/>
                    <a:pt x="136" y="1636"/>
                    <a:pt x="147" y="1636"/>
                  </a:cubicBezTo>
                  <a:cubicBezTo>
                    <a:pt x="207" y="1635"/>
                    <a:pt x="260" y="1595"/>
                    <a:pt x="276" y="1537"/>
                  </a:cubicBezTo>
                  <a:cubicBezTo>
                    <a:pt x="345" y="1299"/>
                    <a:pt x="412" y="1060"/>
                    <a:pt x="484" y="823"/>
                  </a:cubicBezTo>
                  <a:cubicBezTo>
                    <a:pt x="545" y="625"/>
                    <a:pt x="610" y="429"/>
                    <a:pt x="673" y="232"/>
                  </a:cubicBezTo>
                  <a:cubicBezTo>
                    <a:pt x="679" y="221"/>
                    <a:pt x="684" y="210"/>
                    <a:pt x="686" y="198"/>
                  </a:cubicBezTo>
                  <a:cubicBezTo>
                    <a:pt x="687" y="190"/>
                    <a:pt x="689" y="182"/>
                    <a:pt x="692" y="174"/>
                  </a:cubicBezTo>
                  <a:cubicBezTo>
                    <a:pt x="712" y="98"/>
                    <a:pt x="667" y="22"/>
                    <a:pt x="591" y="4"/>
                  </a:cubicBezTo>
                  <a:cubicBezTo>
                    <a:pt x="580" y="2"/>
                    <a:pt x="570" y="1"/>
                    <a:pt x="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4" name="Google Shape;9524;p18"/>
            <p:cNvSpPr/>
            <p:nvPr/>
          </p:nvSpPr>
          <p:spPr>
            <a:xfrm>
              <a:off x="4623775" y="3581250"/>
              <a:ext cx="65900" cy="25250"/>
            </a:xfrm>
            <a:custGeom>
              <a:avLst/>
              <a:gdLst/>
              <a:ahLst/>
              <a:cxnLst/>
              <a:rect l="l" t="t" r="r" b="b"/>
              <a:pathLst>
                <a:path w="2636" h="1010" extrusionOk="0">
                  <a:moveTo>
                    <a:pt x="2511" y="1"/>
                  </a:moveTo>
                  <a:cubicBezTo>
                    <a:pt x="2506" y="1"/>
                    <a:pt x="2502" y="1"/>
                    <a:pt x="2498" y="1"/>
                  </a:cubicBezTo>
                  <a:cubicBezTo>
                    <a:pt x="2335" y="27"/>
                    <a:pt x="2172" y="54"/>
                    <a:pt x="2007" y="79"/>
                  </a:cubicBezTo>
                  <a:cubicBezTo>
                    <a:pt x="1715" y="125"/>
                    <a:pt x="1420" y="169"/>
                    <a:pt x="1126" y="210"/>
                  </a:cubicBezTo>
                  <a:cubicBezTo>
                    <a:pt x="974" y="231"/>
                    <a:pt x="822" y="251"/>
                    <a:pt x="670" y="278"/>
                  </a:cubicBezTo>
                  <a:cubicBezTo>
                    <a:pt x="618" y="288"/>
                    <a:pt x="565" y="299"/>
                    <a:pt x="512" y="312"/>
                  </a:cubicBezTo>
                  <a:cubicBezTo>
                    <a:pt x="466" y="321"/>
                    <a:pt x="420" y="332"/>
                    <a:pt x="375" y="346"/>
                  </a:cubicBezTo>
                  <a:cubicBezTo>
                    <a:pt x="295" y="370"/>
                    <a:pt x="220" y="407"/>
                    <a:pt x="152" y="454"/>
                  </a:cubicBezTo>
                  <a:cubicBezTo>
                    <a:pt x="114" y="479"/>
                    <a:pt x="83" y="511"/>
                    <a:pt x="59" y="549"/>
                  </a:cubicBezTo>
                  <a:cubicBezTo>
                    <a:pt x="40" y="578"/>
                    <a:pt x="27" y="609"/>
                    <a:pt x="21" y="642"/>
                  </a:cubicBezTo>
                  <a:cubicBezTo>
                    <a:pt x="5" y="720"/>
                    <a:pt x="0" y="799"/>
                    <a:pt x="3" y="878"/>
                  </a:cubicBezTo>
                  <a:cubicBezTo>
                    <a:pt x="7" y="951"/>
                    <a:pt x="65" y="1010"/>
                    <a:pt x="140" y="1010"/>
                  </a:cubicBezTo>
                  <a:lnTo>
                    <a:pt x="141" y="1010"/>
                  </a:lnTo>
                  <a:cubicBezTo>
                    <a:pt x="215" y="1008"/>
                    <a:pt x="276" y="946"/>
                    <a:pt x="276" y="872"/>
                  </a:cubicBezTo>
                  <a:lnTo>
                    <a:pt x="276" y="771"/>
                  </a:lnTo>
                  <a:cubicBezTo>
                    <a:pt x="277" y="753"/>
                    <a:pt x="277" y="734"/>
                    <a:pt x="280" y="717"/>
                  </a:cubicBezTo>
                  <a:cubicBezTo>
                    <a:pt x="282" y="707"/>
                    <a:pt x="285" y="698"/>
                    <a:pt x="287" y="688"/>
                  </a:cubicBezTo>
                  <a:lnTo>
                    <a:pt x="293" y="684"/>
                  </a:lnTo>
                  <a:cubicBezTo>
                    <a:pt x="304" y="674"/>
                    <a:pt x="315" y="663"/>
                    <a:pt x="328" y="655"/>
                  </a:cubicBezTo>
                  <a:cubicBezTo>
                    <a:pt x="341" y="647"/>
                    <a:pt x="353" y="641"/>
                    <a:pt x="366" y="633"/>
                  </a:cubicBezTo>
                  <a:cubicBezTo>
                    <a:pt x="390" y="622"/>
                    <a:pt x="413" y="611"/>
                    <a:pt x="437" y="601"/>
                  </a:cubicBezTo>
                  <a:cubicBezTo>
                    <a:pt x="512" y="578"/>
                    <a:pt x="586" y="559"/>
                    <a:pt x="662" y="543"/>
                  </a:cubicBezTo>
                  <a:cubicBezTo>
                    <a:pt x="717" y="532"/>
                    <a:pt x="773" y="519"/>
                    <a:pt x="830" y="509"/>
                  </a:cubicBezTo>
                  <a:cubicBezTo>
                    <a:pt x="1398" y="419"/>
                    <a:pt x="1966" y="331"/>
                    <a:pt x="2533" y="232"/>
                  </a:cubicBezTo>
                  <a:cubicBezTo>
                    <a:pt x="2595" y="221"/>
                    <a:pt x="2636" y="163"/>
                    <a:pt x="2628" y="101"/>
                  </a:cubicBezTo>
                  <a:cubicBezTo>
                    <a:pt x="2619" y="42"/>
                    <a:pt x="2569" y="1"/>
                    <a:pt x="25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5" name="Google Shape;9525;p18"/>
            <p:cNvSpPr/>
            <p:nvPr/>
          </p:nvSpPr>
          <p:spPr>
            <a:xfrm>
              <a:off x="4668650" y="3566350"/>
              <a:ext cx="57875" cy="101800"/>
            </a:xfrm>
            <a:custGeom>
              <a:avLst/>
              <a:gdLst/>
              <a:ahLst/>
              <a:cxnLst/>
              <a:rect l="l" t="t" r="r" b="b"/>
              <a:pathLst>
                <a:path w="2315" h="4072" extrusionOk="0">
                  <a:moveTo>
                    <a:pt x="105" y="3747"/>
                  </a:moveTo>
                  <a:cubicBezTo>
                    <a:pt x="104" y="3748"/>
                    <a:pt x="104" y="3749"/>
                    <a:pt x="104" y="3749"/>
                  </a:cubicBezTo>
                  <a:lnTo>
                    <a:pt x="104" y="3749"/>
                  </a:lnTo>
                  <a:cubicBezTo>
                    <a:pt x="104" y="3749"/>
                    <a:pt x="104" y="3748"/>
                    <a:pt x="105" y="3747"/>
                  </a:cubicBezTo>
                  <a:close/>
                  <a:moveTo>
                    <a:pt x="2114" y="1"/>
                  </a:moveTo>
                  <a:cubicBezTo>
                    <a:pt x="2034" y="1"/>
                    <a:pt x="1966" y="45"/>
                    <a:pt x="1906" y="97"/>
                  </a:cubicBezTo>
                  <a:cubicBezTo>
                    <a:pt x="1814" y="176"/>
                    <a:pt x="1743" y="279"/>
                    <a:pt x="1683" y="382"/>
                  </a:cubicBezTo>
                  <a:cubicBezTo>
                    <a:pt x="1617" y="493"/>
                    <a:pt x="1563" y="608"/>
                    <a:pt x="1504" y="722"/>
                  </a:cubicBezTo>
                  <a:cubicBezTo>
                    <a:pt x="1442" y="843"/>
                    <a:pt x="1389" y="969"/>
                    <a:pt x="1332" y="1091"/>
                  </a:cubicBezTo>
                  <a:cubicBezTo>
                    <a:pt x="1270" y="1221"/>
                    <a:pt x="1213" y="1351"/>
                    <a:pt x="1151" y="1481"/>
                  </a:cubicBezTo>
                  <a:cubicBezTo>
                    <a:pt x="1026" y="1745"/>
                    <a:pt x="904" y="2014"/>
                    <a:pt x="781" y="2280"/>
                  </a:cubicBezTo>
                  <a:cubicBezTo>
                    <a:pt x="667" y="2527"/>
                    <a:pt x="556" y="2774"/>
                    <a:pt x="440" y="3019"/>
                  </a:cubicBezTo>
                  <a:cubicBezTo>
                    <a:pt x="328" y="3262"/>
                    <a:pt x="221" y="3506"/>
                    <a:pt x="105" y="3747"/>
                  </a:cubicBezTo>
                  <a:lnTo>
                    <a:pt x="105" y="3747"/>
                  </a:lnTo>
                  <a:cubicBezTo>
                    <a:pt x="105" y="3746"/>
                    <a:pt x="106" y="3745"/>
                    <a:pt x="106" y="3744"/>
                  </a:cubicBezTo>
                  <a:lnTo>
                    <a:pt x="106" y="3744"/>
                  </a:lnTo>
                  <a:cubicBezTo>
                    <a:pt x="105" y="3748"/>
                    <a:pt x="103" y="3751"/>
                    <a:pt x="101" y="3755"/>
                  </a:cubicBezTo>
                  <a:lnTo>
                    <a:pt x="101" y="3755"/>
                  </a:lnTo>
                  <a:cubicBezTo>
                    <a:pt x="102" y="3753"/>
                    <a:pt x="103" y="3751"/>
                    <a:pt x="104" y="3749"/>
                  </a:cubicBezTo>
                  <a:lnTo>
                    <a:pt x="104" y="3749"/>
                  </a:lnTo>
                  <a:cubicBezTo>
                    <a:pt x="102" y="3753"/>
                    <a:pt x="100" y="3757"/>
                    <a:pt x="98" y="3760"/>
                  </a:cubicBezTo>
                  <a:cubicBezTo>
                    <a:pt x="99" y="3759"/>
                    <a:pt x="99" y="3759"/>
                    <a:pt x="100" y="3758"/>
                  </a:cubicBezTo>
                  <a:lnTo>
                    <a:pt x="100" y="3758"/>
                  </a:lnTo>
                  <a:cubicBezTo>
                    <a:pt x="80" y="3799"/>
                    <a:pt x="60" y="3839"/>
                    <a:pt x="38" y="3880"/>
                  </a:cubicBezTo>
                  <a:cubicBezTo>
                    <a:pt x="0" y="3949"/>
                    <a:pt x="30" y="4034"/>
                    <a:pt x="102" y="4064"/>
                  </a:cubicBezTo>
                  <a:cubicBezTo>
                    <a:pt x="117" y="4070"/>
                    <a:pt x="133" y="4072"/>
                    <a:pt x="149" y="4072"/>
                  </a:cubicBezTo>
                  <a:cubicBezTo>
                    <a:pt x="203" y="4072"/>
                    <a:pt x="250" y="4040"/>
                    <a:pt x="271" y="3993"/>
                  </a:cubicBezTo>
                  <a:lnTo>
                    <a:pt x="298" y="3926"/>
                  </a:lnTo>
                  <a:cubicBezTo>
                    <a:pt x="515" y="3412"/>
                    <a:pt x="749" y="2905"/>
                    <a:pt x="987" y="2399"/>
                  </a:cubicBezTo>
                  <a:cubicBezTo>
                    <a:pt x="1227" y="1884"/>
                    <a:pt x="1471" y="1371"/>
                    <a:pt x="1716" y="860"/>
                  </a:cubicBezTo>
                  <a:lnTo>
                    <a:pt x="1716" y="863"/>
                  </a:lnTo>
                  <a:cubicBezTo>
                    <a:pt x="1716" y="862"/>
                    <a:pt x="1716" y="860"/>
                    <a:pt x="1718" y="860"/>
                  </a:cubicBezTo>
                  <a:lnTo>
                    <a:pt x="1723" y="847"/>
                  </a:lnTo>
                  <a:lnTo>
                    <a:pt x="1719" y="857"/>
                  </a:lnTo>
                  <a:cubicBezTo>
                    <a:pt x="1784" y="727"/>
                    <a:pt x="1849" y="597"/>
                    <a:pt x="1928" y="474"/>
                  </a:cubicBezTo>
                  <a:cubicBezTo>
                    <a:pt x="1954" y="439"/>
                    <a:pt x="1981" y="404"/>
                    <a:pt x="2008" y="369"/>
                  </a:cubicBezTo>
                  <a:cubicBezTo>
                    <a:pt x="2028" y="347"/>
                    <a:pt x="2049" y="325"/>
                    <a:pt x="2071" y="304"/>
                  </a:cubicBezTo>
                  <a:cubicBezTo>
                    <a:pt x="2084" y="295"/>
                    <a:pt x="2096" y="285"/>
                    <a:pt x="2109" y="276"/>
                  </a:cubicBezTo>
                  <a:lnTo>
                    <a:pt x="2110" y="276"/>
                  </a:lnTo>
                  <a:cubicBezTo>
                    <a:pt x="2119" y="277"/>
                    <a:pt x="2127" y="278"/>
                    <a:pt x="2134" y="278"/>
                  </a:cubicBezTo>
                  <a:cubicBezTo>
                    <a:pt x="2244" y="278"/>
                    <a:pt x="2314" y="148"/>
                    <a:pt x="2242" y="56"/>
                  </a:cubicBezTo>
                  <a:cubicBezTo>
                    <a:pt x="2220" y="27"/>
                    <a:pt x="2186" y="8"/>
                    <a:pt x="2150" y="4"/>
                  </a:cubicBezTo>
                  <a:cubicBezTo>
                    <a:pt x="2138" y="2"/>
                    <a:pt x="2126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6" name="Google Shape;9526;p18"/>
            <p:cNvSpPr/>
            <p:nvPr/>
          </p:nvSpPr>
          <p:spPr>
            <a:xfrm>
              <a:off x="4694950" y="3616025"/>
              <a:ext cx="33725" cy="61775"/>
            </a:xfrm>
            <a:custGeom>
              <a:avLst/>
              <a:gdLst/>
              <a:ahLst/>
              <a:cxnLst/>
              <a:rect l="l" t="t" r="r" b="b"/>
              <a:pathLst>
                <a:path w="1349" h="2471" extrusionOk="0">
                  <a:moveTo>
                    <a:pt x="695" y="319"/>
                  </a:moveTo>
                  <a:cubicBezTo>
                    <a:pt x="691" y="321"/>
                    <a:pt x="687" y="323"/>
                    <a:pt x="683" y="325"/>
                  </a:cubicBezTo>
                  <a:cubicBezTo>
                    <a:pt x="687" y="323"/>
                    <a:pt x="691" y="321"/>
                    <a:pt x="695" y="319"/>
                  </a:cubicBezTo>
                  <a:close/>
                  <a:moveTo>
                    <a:pt x="848" y="1"/>
                  </a:moveTo>
                  <a:cubicBezTo>
                    <a:pt x="764" y="1"/>
                    <a:pt x="674" y="28"/>
                    <a:pt x="601" y="64"/>
                  </a:cubicBezTo>
                  <a:cubicBezTo>
                    <a:pt x="552" y="84"/>
                    <a:pt x="504" y="113"/>
                    <a:pt x="463" y="147"/>
                  </a:cubicBezTo>
                  <a:cubicBezTo>
                    <a:pt x="438" y="170"/>
                    <a:pt x="419" y="198"/>
                    <a:pt x="408" y="230"/>
                  </a:cubicBezTo>
                  <a:lnTo>
                    <a:pt x="406" y="241"/>
                  </a:lnTo>
                  <a:cubicBezTo>
                    <a:pt x="379" y="312"/>
                    <a:pt x="416" y="393"/>
                    <a:pt x="489" y="420"/>
                  </a:cubicBezTo>
                  <a:cubicBezTo>
                    <a:pt x="504" y="426"/>
                    <a:pt x="520" y="428"/>
                    <a:pt x="536" y="428"/>
                  </a:cubicBezTo>
                  <a:cubicBezTo>
                    <a:pt x="593" y="428"/>
                    <a:pt x="646" y="393"/>
                    <a:pt x="667" y="337"/>
                  </a:cubicBezTo>
                  <a:cubicBezTo>
                    <a:pt x="676" y="330"/>
                    <a:pt x="687" y="324"/>
                    <a:pt x="697" y="318"/>
                  </a:cubicBezTo>
                  <a:lnTo>
                    <a:pt x="697" y="318"/>
                  </a:lnTo>
                  <a:cubicBezTo>
                    <a:pt x="712" y="311"/>
                    <a:pt x="727" y="304"/>
                    <a:pt x="742" y="298"/>
                  </a:cubicBezTo>
                  <a:cubicBezTo>
                    <a:pt x="759" y="291"/>
                    <a:pt x="775" y="287"/>
                    <a:pt x="792" y="282"/>
                  </a:cubicBezTo>
                  <a:cubicBezTo>
                    <a:pt x="799" y="280"/>
                    <a:pt x="805" y="280"/>
                    <a:pt x="810" y="279"/>
                  </a:cubicBezTo>
                  <a:lnTo>
                    <a:pt x="810" y="280"/>
                  </a:lnTo>
                  <a:cubicBezTo>
                    <a:pt x="811" y="287"/>
                    <a:pt x="813" y="293"/>
                    <a:pt x="813" y="299"/>
                  </a:cubicBezTo>
                  <a:lnTo>
                    <a:pt x="813" y="320"/>
                  </a:lnTo>
                  <a:cubicBezTo>
                    <a:pt x="811" y="336"/>
                    <a:pt x="810" y="350"/>
                    <a:pt x="808" y="366"/>
                  </a:cubicBezTo>
                  <a:cubicBezTo>
                    <a:pt x="805" y="374"/>
                    <a:pt x="804" y="382"/>
                    <a:pt x="802" y="390"/>
                  </a:cubicBezTo>
                  <a:cubicBezTo>
                    <a:pt x="797" y="404"/>
                    <a:pt x="791" y="418"/>
                    <a:pt x="785" y="431"/>
                  </a:cubicBezTo>
                  <a:cubicBezTo>
                    <a:pt x="773" y="451"/>
                    <a:pt x="762" y="474"/>
                    <a:pt x="750" y="493"/>
                  </a:cubicBezTo>
                  <a:cubicBezTo>
                    <a:pt x="713" y="546"/>
                    <a:pt x="674" y="599"/>
                    <a:pt x="631" y="648"/>
                  </a:cubicBezTo>
                  <a:lnTo>
                    <a:pt x="620" y="660"/>
                  </a:lnTo>
                  <a:cubicBezTo>
                    <a:pt x="607" y="665"/>
                    <a:pt x="596" y="668"/>
                    <a:pt x="584" y="673"/>
                  </a:cubicBezTo>
                  <a:cubicBezTo>
                    <a:pt x="539" y="690"/>
                    <a:pt x="498" y="714"/>
                    <a:pt x="462" y="743"/>
                  </a:cubicBezTo>
                  <a:cubicBezTo>
                    <a:pt x="432" y="765"/>
                    <a:pt x="409" y="793"/>
                    <a:pt x="394" y="827"/>
                  </a:cubicBezTo>
                  <a:cubicBezTo>
                    <a:pt x="378" y="860"/>
                    <a:pt x="373" y="898"/>
                    <a:pt x="382" y="933"/>
                  </a:cubicBezTo>
                  <a:cubicBezTo>
                    <a:pt x="390" y="961"/>
                    <a:pt x="406" y="986"/>
                    <a:pt x="428" y="1009"/>
                  </a:cubicBezTo>
                  <a:cubicBezTo>
                    <a:pt x="455" y="1035"/>
                    <a:pt x="492" y="1049"/>
                    <a:pt x="530" y="1049"/>
                  </a:cubicBezTo>
                  <a:cubicBezTo>
                    <a:pt x="536" y="1049"/>
                    <a:pt x="542" y="1049"/>
                    <a:pt x="547" y="1048"/>
                  </a:cubicBezTo>
                  <a:cubicBezTo>
                    <a:pt x="579" y="1043"/>
                    <a:pt x="610" y="1032"/>
                    <a:pt x="637" y="1013"/>
                  </a:cubicBezTo>
                  <a:cubicBezTo>
                    <a:pt x="677" y="986"/>
                    <a:pt x="715" y="955"/>
                    <a:pt x="748" y="918"/>
                  </a:cubicBezTo>
                  <a:cubicBezTo>
                    <a:pt x="751" y="915"/>
                    <a:pt x="754" y="910"/>
                    <a:pt x="758" y="907"/>
                  </a:cubicBezTo>
                  <a:lnTo>
                    <a:pt x="770" y="906"/>
                  </a:lnTo>
                  <a:lnTo>
                    <a:pt x="791" y="906"/>
                  </a:lnTo>
                  <a:cubicBezTo>
                    <a:pt x="808" y="907"/>
                    <a:pt x="826" y="909"/>
                    <a:pt x="842" y="912"/>
                  </a:cubicBezTo>
                  <a:lnTo>
                    <a:pt x="862" y="917"/>
                  </a:lnTo>
                  <a:cubicBezTo>
                    <a:pt x="873" y="920"/>
                    <a:pt x="883" y="925"/>
                    <a:pt x="892" y="929"/>
                  </a:cubicBezTo>
                  <a:cubicBezTo>
                    <a:pt x="906" y="936"/>
                    <a:pt x="919" y="944"/>
                    <a:pt x="932" y="952"/>
                  </a:cubicBezTo>
                  <a:cubicBezTo>
                    <a:pt x="940" y="958"/>
                    <a:pt x="948" y="963"/>
                    <a:pt x="954" y="969"/>
                  </a:cubicBezTo>
                  <a:cubicBezTo>
                    <a:pt x="967" y="982"/>
                    <a:pt x="979" y="993"/>
                    <a:pt x="990" y="1005"/>
                  </a:cubicBezTo>
                  <a:cubicBezTo>
                    <a:pt x="995" y="1012"/>
                    <a:pt x="1000" y="1016"/>
                    <a:pt x="1003" y="1023"/>
                  </a:cubicBezTo>
                  <a:cubicBezTo>
                    <a:pt x="1013" y="1037"/>
                    <a:pt x="1022" y="1050"/>
                    <a:pt x="1030" y="1066"/>
                  </a:cubicBezTo>
                  <a:cubicBezTo>
                    <a:pt x="1036" y="1081"/>
                    <a:pt x="1044" y="1096"/>
                    <a:pt x="1049" y="1115"/>
                  </a:cubicBezTo>
                  <a:cubicBezTo>
                    <a:pt x="1054" y="1132"/>
                    <a:pt x="1060" y="1149"/>
                    <a:pt x="1063" y="1168"/>
                  </a:cubicBezTo>
                  <a:cubicBezTo>
                    <a:pt x="1070" y="1200"/>
                    <a:pt x="1076" y="1233"/>
                    <a:pt x="1079" y="1267"/>
                  </a:cubicBezTo>
                  <a:cubicBezTo>
                    <a:pt x="1081" y="1309"/>
                    <a:pt x="1081" y="1352"/>
                    <a:pt x="1079" y="1393"/>
                  </a:cubicBezTo>
                  <a:cubicBezTo>
                    <a:pt x="1077" y="1433"/>
                    <a:pt x="1073" y="1471"/>
                    <a:pt x="1066" y="1510"/>
                  </a:cubicBezTo>
                  <a:cubicBezTo>
                    <a:pt x="1058" y="1552"/>
                    <a:pt x="1047" y="1593"/>
                    <a:pt x="1035" y="1632"/>
                  </a:cubicBezTo>
                  <a:cubicBezTo>
                    <a:pt x="1014" y="1693"/>
                    <a:pt x="990" y="1750"/>
                    <a:pt x="963" y="1807"/>
                  </a:cubicBezTo>
                  <a:lnTo>
                    <a:pt x="963" y="1807"/>
                  </a:lnTo>
                  <a:cubicBezTo>
                    <a:pt x="964" y="1805"/>
                    <a:pt x="965" y="1803"/>
                    <a:pt x="967" y="1800"/>
                  </a:cubicBezTo>
                  <a:lnTo>
                    <a:pt x="967" y="1800"/>
                  </a:lnTo>
                  <a:cubicBezTo>
                    <a:pt x="964" y="1805"/>
                    <a:pt x="962" y="1810"/>
                    <a:pt x="959" y="1815"/>
                  </a:cubicBezTo>
                  <a:lnTo>
                    <a:pt x="959" y="1815"/>
                  </a:lnTo>
                  <a:cubicBezTo>
                    <a:pt x="960" y="1813"/>
                    <a:pt x="961" y="1810"/>
                    <a:pt x="963" y="1807"/>
                  </a:cubicBezTo>
                  <a:lnTo>
                    <a:pt x="963" y="1807"/>
                  </a:lnTo>
                  <a:cubicBezTo>
                    <a:pt x="961" y="1810"/>
                    <a:pt x="960" y="1813"/>
                    <a:pt x="959" y="1816"/>
                  </a:cubicBezTo>
                  <a:lnTo>
                    <a:pt x="959" y="1816"/>
                  </a:lnTo>
                  <a:cubicBezTo>
                    <a:pt x="959" y="1816"/>
                    <a:pt x="959" y="1815"/>
                    <a:pt x="959" y="1815"/>
                  </a:cubicBezTo>
                  <a:lnTo>
                    <a:pt x="959" y="1815"/>
                  </a:lnTo>
                  <a:cubicBezTo>
                    <a:pt x="959" y="1815"/>
                    <a:pt x="959" y="1816"/>
                    <a:pt x="959" y="1816"/>
                  </a:cubicBezTo>
                  <a:cubicBezTo>
                    <a:pt x="959" y="1816"/>
                    <a:pt x="959" y="1816"/>
                    <a:pt x="959" y="1816"/>
                  </a:cubicBezTo>
                  <a:lnTo>
                    <a:pt x="959" y="1816"/>
                  </a:lnTo>
                  <a:cubicBezTo>
                    <a:pt x="945" y="1842"/>
                    <a:pt x="932" y="1868"/>
                    <a:pt x="916" y="1893"/>
                  </a:cubicBezTo>
                  <a:cubicBezTo>
                    <a:pt x="905" y="1908"/>
                    <a:pt x="894" y="1924"/>
                    <a:pt x="881" y="1938"/>
                  </a:cubicBezTo>
                  <a:cubicBezTo>
                    <a:pt x="868" y="1950"/>
                    <a:pt x="856" y="1965"/>
                    <a:pt x="842" y="1977"/>
                  </a:cubicBezTo>
                  <a:cubicBezTo>
                    <a:pt x="821" y="1993"/>
                    <a:pt x="800" y="2009"/>
                    <a:pt x="780" y="2023"/>
                  </a:cubicBezTo>
                  <a:cubicBezTo>
                    <a:pt x="756" y="2039"/>
                    <a:pt x="732" y="2052"/>
                    <a:pt x="709" y="2066"/>
                  </a:cubicBezTo>
                  <a:cubicBezTo>
                    <a:pt x="669" y="2085"/>
                    <a:pt x="626" y="2102"/>
                    <a:pt x="585" y="2118"/>
                  </a:cubicBezTo>
                  <a:cubicBezTo>
                    <a:pt x="538" y="2134"/>
                    <a:pt x="492" y="2147"/>
                    <a:pt x="444" y="2158"/>
                  </a:cubicBezTo>
                  <a:lnTo>
                    <a:pt x="460" y="2155"/>
                  </a:lnTo>
                  <a:lnTo>
                    <a:pt x="460" y="2155"/>
                  </a:lnTo>
                  <a:cubicBezTo>
                    <a:pt x="368" y="2174"/>
                    <a:pt x="273" y="2188"/>
                    <a:pt x="180" y="2196"/>
                  </a:cubicBezTo>
                  <a:lnTo>
                    <a:pt x="197" y="2194"/>
                  </a:lnTo>
                  <a:lnTo>
                    <a:pt x="197" y="2194"/>
                  </a:lnTo>
                  <a:cubicBezTo>
                    <a:pt x="174" y="2196"/>
                    <a:pt x="150" y="2199"/>
                    <a:pt x="126" y="2201"/>
                  </a:cubicBezTo>
                  <a:cubicBezTo>
                    <a:pt x="52" y="2207"/>
                    <a:pt x="1" y="2286"/>
                    <a:pt x="12" y="2356"/>
                  </a:cubicBezTo>
                  <a:cubicBezTo>
                    <a:pt x="23" y="2422"/>
                    <a:pt x="80" y="2470"/>
                    <a:pt x="145" y="2470"/>
                  </a:cubicBezTo>
                  <a:cubicBezTo>
                    <a:pt x="147" y="2470"/>
                    <a:pt x="149" y="2470"/>
                    <a:pt x="151" y="2470"/>
                  </a:cubicBezTo>
                  <a:cubicBezTo>
                    <a:pt x="155" y="2470"/>
                    <a:pt x="157" y="2471"/>
                    <a:pt x="160" y="2471"/>
                  </a:cubicBezTo>
                  <a:cubicBezTo>
                    <a:pt x="162" y="2471"/>
                    <a:pt x="165" y="2470"/>
                    <a:pt x="167" y="2470"/>
                  </a:cubicBezTo>
                  <a:cubicBezTo>
                    <a:pt x="344" y="2454"/>
                    <a:pt x="522" y="2427"/>
                    <a:pt x="688" y="2364"/>
                  </a:cubicBezTo>
                  <a:cubicBezTo>
                    <a:pt x="799" y="2324"/>
                    <a:pt x="900" y="2267"/>
                    <a:pt x="992" y="2194"/>
                  </a:cubicBezTo>
                  <a:cubicBezTo>
                    <a:pt x="1030" y="2161"/>
                    <a:pt x="1066" y="2126"/>
                    <a:pt x="1098" y="2087"/>
                  </a:cubicBezTo>
                  <a:cubicBezTo>
                    <a:pt x="1131" y="2044"/>
                    <a:pt x="1160" y="2000"/>
                    <a:pt x="1182" y="1950"/>
                  </a:cubicBezTo>
                  <a:cubicBezTo>
                    <a:pt x="1239" y="1844"/>
                    <a:pt x="1282" y="1730"/>
                    <a:pt x="1312" y="1613"/>
                  </a:cubicBezTo>
                  <a:cubicBezTo>
                    <a:pt x="1337" y="1502"/>
                    <a:pt x="1348" y="1388"/>
                    <a:pt x="1342" y="1275"/>
                  </a:cubicBezTo>
                  <a:cubicBezTo>
                    <a:pt x="1339" y="1165"/>
                    <a:pt x="1313" y="1056"/>
                    <a:pt x="1269" y="955"/>
                  </a:cubicBezTo>
                  <a:cubicBezTo>
                    <a:pt x="1229" y="868"/>
                    <a:pt x="1168" y="792"/>
                    <a:pt x="1090" y="736"/>
                  </a:cubicBezTo>
                  <a:cubicBezTo>
                    <a:pt x="1047" y="706"/>
                    <a:pt x="1001" y="682"/>
                    <a:pt x="952" y="663"/>
                  </a:cubicBezTo>
                  <a:cubicBezTo>
                    <a:pt x="1009" y="578"/>
                    <a:pt x="1060" y="488"/>
                    <a:pt x="1076" y="383"/>
                  </a:cubicBezTo>
                  <a:cubicBezTo>
                    <a:pt x="1090" y="298"/>
                    <a:pt x="1081" y="211"/>
                    <a:pt x="1044" y="132"/>
                  </a:cubicBezTo>
                  <a:cubicBezTo>
                    <a:pt x="1030" y="98"/>
                    <a:pt x="1008" y="70"/>
                    <a:pt x="981" y="48"/>
                  </a:cubicBezTo>
                  <a:cubicBezTo>
                    <a:pt x="951" y="22"/>
                    <a:pt x="916" y="8"/>
                    <a:pt x="878" y="2"/>
                  </a:cubicBezTo>
                  <a:cubicBezTo>
                    <a:pt x="868" y="1"/>
                    <a:pt x="858" y="1"/>
                    <a:pt x="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7" name="Google Shape;9527;p18"/>
            <p:cNvSpPr/>
            <p:nvPr/>
          </p:nvSpPr>
          <p:spPr>
            <a:xfrm>
              <a:off x="4600625" y="3807850"/>
              <a:ext cx="17975" cy="47575"/>
            </a:xfrm>
            <a:custGeom>
              <a:avLst/>
              <a:gdLst/>
              <a:ahLst/>
              <a:cxnLst/>
              <a:rect l="l" t="t" r="r" b="b"/>
              <a:pathLst>
                <a:path w="719" h="1903" extrusionOk="0">
                  <a:moveTo>
                    <a:pt x="656" y="272"/>
                  </a:moveTo>
                  <a:cubicBezTo>
                    <a:pt x="655" y="275"/>
                    <a:pt x="654" y="277"/>
                    <a:pt x="653" y="279"/>
                  </a:cubicBezTo>
                  <a:lnTo>
                    <a:pt x="653" y="279"/>
                  </a:lnTo>
                  <a:cubicBezTo>
                    <a:pt x="654" y="277"/>
                    <a:pt x="655" y="275"/>
                    <a:pt x="656" y="272"/>
                  </a:cubicBezTo>
                  <a:close/>
                  <a:moveTo>
                    <a:pt x="570" y="0"/>
                  </a:moveTo>
                  <a:cubicBezTo>
                    <a:pt x="530" y="0"/>
                    <a:pt x="489" y="18"/>
                    <a:pt x="462" y="54"/>
                  </a:cubicBezTo>
                  <a:cubicBezTo>
                    <a:pt x="429" y="103"/>
                    <a:pt x="405" y="158"/>
                    <a:pt x="391" y="217"/>
                  </a:cubicBezTo>
                  <a:cubicBezTo>
                    <a:pt x="378" y="261"/>
                    <a:pt x="366" y="304"/>
                    <a:pt x="353" y="347"/>
                  </a:cubicBezTo>
                  <a:cubicBezTo>
                    <a:pt x="333" y="415"/>
                    <a:pt x="315" y="483"/>
                    <a:pt x="298" y="551"/>
                  </a:cubicBezTo>
                  <a:cubicBezTo>
                    <a:pt x="261" y="684"/>
                    <a:pt x="228" y="815"/>
                    <a:pt x="193" y="948"/>
                  </a:cubicBezTo>
                  <a:cubicBezTo>
                    <a:pt x="160" y="1076"/>
                    <a:pt x="128" y="1205"/>
                    <a:pt x="95" y="1333"/>
                  </a:cubicBezTo>
                  <a:cubicBezTo>
                    <a:pt x="78" y="1398"/>
                    <a:pt x="63" y="1463"/>
                    <a:pt x="49" y="1529"/>
                  </a:cubicBezTo>
                  <a:cubicBezTo>
                    <a:pt x="30" y="1602"/>
                    <a:pt x="18" y="1678"/>
                    <a:pt x="8" y="1754"/>
                  </a:cubicBezTo>
                  <a:cubicBezTo>
                    <a:pt x="0" y="1827"/>
                    <a:pt x="52" y="1892"/>
                    <a:pt x="125" y="1901"/>
                  </a:cubicBezTo>
                  <a:cubicBezTo>
                    <a:pt x="130" y="1901"/>
                    <a:pt x="135" y="1903"/>
                    <a:pt x="139" y="1903"/>
                  </a:cubicBezTo>
                  <a:cubicBezTo>
                    <a:pt x="208" y="1903"/>
                    <a:pt x="265" y="1852"/>
                    <a:pt x="272" y="1784"/>
                  </a:cubicBezTo>
                  <a:cubicBezTo>
                    <a:pt x="279" y="1725"/>
                    <a:pt x="288" y="1667"/>
                    <a:pt x="299" y="1610"/>
                  </a:cubicBezTo>
                  <a:lnTo>
                    <a:pt x="299" y="1610"/>
                  </a:lnTo>
                  <a:cubicBezTo>
                    <a:pt x="299" y="1613"/>
                    <a:pt x="298" y="1618"/>
                    <a:pt x="298" y="1621"/>
                  </a:cubicBezTo>
                  <a:cubicBezTo>
                    <a:pt x="342" y="1393"/>
                    <a:pt x="402" y="1167"/>
                    <a:pt x="462" y="942"/>
                  </a:cubicBezTo>
                  <a:cubicBezTo>
                    <a:pt x="521" y="723"/>
                    <a:pt x="582" y="503"/>
                    <a:pt x="651" y="286"/>
                  </a:cubicBezTo>
                  <a:lnTo>
                    <a:pt x="651" y="286"/>
                  </a:lnTo>
                  <a:cubicBezTo>
                    <a:pt x="655" y="275"/>
                    <a:pt x="658" y="266"/>
                    <a:pt x="662" y="256"/>
                  </a:cubicBezTo>
                  <a:cubicBezTo>
                    <a:pt x="684" y="237"/>
                    <a:pt x="700" y="212"/>
                    <a:pt x="708" y="185"/>
                  </a:cubicBezTo>
                  <a:cubicBezTo>
                    <a:pt x="719" y="138"/>
                    <a:pt x="708" y="89"/>
                    <a:pt x="678" y="52"/>
                  </a:cubicBezTo>
                  <a:cubicBezTo>
                    <a:pt x="650" y="18"/>
                    <a:pt x="610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8" name="Google Shape;9528;p18"/>
            <p:cNvSpPr/>
            <p:nvPr/>
          </p:nvSpPr>
          <p:spPr>
            <a:xfrm>
              <a:off x="4612325" y="3818475"/>
              <a:ext cx="13675" cy="34275"/>
            </a:xfrm>
            <a:custGeom>
              <a:avLst/>
              <a:gdLst/>
              <a:ahLst/>
              <a:cxnLst/>
              <a:rect l="l" t="t" r="r" b="b"/>
              <a:pathLst>
                <a:path w="547" h="1371" extrusionOk="0">
                  <a:moveTo>
                    <a:pt x="235" y="252"/>
                  </a:moveTo>
                  <a:cubicBezTo>
                    <a:pt x="234" y="258"/>
                    <a:pt x="232" y="263"/>
                    <a:pt x="232" y="269"/>
                  </a:cubicBezTo>
                  <a:lnTo>
                    <a:pt x="232" y="269"/>
                  </a:lnTo>
                  <a:cubicBezTo>
                    <a:pt x="233" y="263"/>
                    <a:pt x="234" y="258"/>
                    <a:pt x="235" y="252"/>
                  </a:cubicBezTo>
                  <a:close/>
                  <a:moveTo>
                    <a:pt x="398" y="0"/>
                  </a:moveTo>
                  <a:cubicBezTo>
                    <a:pt x="344" y="0"/>
                    <a:pt x="287" y="32"/>
                    <a:pt x="268" y="85"/>
                  </a:cubicBezTo>
                  <a:cubicBezTo>
                    <a:pt x="267" y="91"/>
                    <a:pt x="265" y="96"/>
                    <a:pt x="263" y="102"/>
                  </a:cubicBezTo>
                  <a:cubicBezTo>
                    <a:pt x="252" y="159"/>
                    <a:pt x="241" y="214"/>
                    <a:pt x="232" y="271"/>
                  </a:cubicBezTo>
                  <a:cubicBezTo>
                    <a:pt x="232" y="271"/>
                    <a:pt x="232" y="270"/>
                    <a:pt x="232" y="269"/>
                  </a:cubicBezTo>
                  <a:lnTo>
                    <a:pt x="232" y="269"/>
                  </a:lnTo>
                  <a:cubicBezTo>
                    <a:pt x="204" y="415"/>
                    <a:pt x="177" y="560"/>
                    <a:pt x="143" y="704"/>
                  </a:cubicBezTo>
                  <a:cubicBezTo>
                    <a:pt x="105" y="873"/>
                    <a:pt x="69" y="1042"/>
                    <a:pt x="18" y="1209"/>
                  </a:cubicBezTo>
                  <a:cubicBezTo>
                    <a:pt x="1" y="1278"/>
                    <a:pt x="43" y="1349"/>
                    <a:pt x="112" y="1367"/>
                  </a:cubicBezTo>
                  <a:cubicBezTo>
                    <a:pt x="120" y="1369"/>
                    <a:pt x="127" y="1371"/>
                    <a:pt x="135" y="1371"/>
                  </a:cubicBezTo>
                  <a:cubicBezTo>
                    <a:pt x="137" y="1371"/>
                    <a:pt x="140" y="1370"/>
                    <a:pt x="143" y="1370"/>
                  </a:cubicBezTo>
                  <a:cubicBezTo>
                    <a:pt x="202" y="1370"/>
                    <a:pt x="254" y="1330"/>
                    <a:pt x="270" y="1273"/>
                  </a:cubicBezTo>
                  <a:cubicBezTo>
                    <a:pt x="320" y="1088"/>
                    <a:pt x="363" y="901"/>
                    <a:pt x="408" y="716"/>
                  </a:cubicBezTo>
                  <a:cubicBezTo>
                    <a:pt x="430" y="624"/>
                    <a:pt x="449" y="534"/>
                    <a:pt x="469" y="444"/>
                  </a:cubicBezTo>
                  <a:cubicBezTo>
                    <a:pt x="488" y="357"/>
                    <a:pt x="504" y="268"/>
                    <a:pt x="525" y="183"/>
                  </a:cubicBezTo>
                  <a:cubicBezTo>
                    <a:pt x="526" y="180"/>
                    <a:pt x="528" y="178"/>
                    <a:pt x="528" y="175"/>
                  </a:cubicBezTo>
                  <a:lnTo>
                    <a:pt x="528" y="170"/>
                  </a:lnTo>
                  <a:cubicBezTo>
                    <a:pt x="547" y="97"/>
                    <a:pt x="503" y="23"/>
                    <a:pt x="430" y="4"/>
                  </a:cubicBezTo>
                  <a:cubicBezTo>
                    <a:pt x="419" y="1"/>
                    <a:pt x="409" y="0"/>
                    <a:pt x="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29" name="Google Shape;9529;p18"/>
            <p:cNvSpPr/>
            <p:nvPr/>
          </p:nvSpPr>
          <p:spPr>
            <a:xfrm>
              <a:off x="4582225" y="3804925"/>
              <a:ext cx="64450" cy="16225"/>
            </a:xfrm>
            <a:custGeom>
              <a:avLst/>
              <a:gdLst/>
              <a:ahLst/>
              <a:cxnLst/>
              <a:rect l="l" t="t" r="r" b="b"/>
              <a:pathLst>
                <a:path w="2578" h="649" extrusionOk="0">
                  <a:moveTo>
                    <a:pt x="2237" y="1"/>
                  </a:moveTo>
                  <a:cubicBezTo>
                    <a:pt x="1989" y="1"/>
                    <a:pt x="1741" y="3"/>
                    <a:pt x="1493" y="9"/>
                  </a:cubicBezTo>
                  <a:cubicBezTo>
                    <a:pt x="1209" y="14"/>
                    <a:pt x="929" y="24"/>
                    <a:pt x="646" y="24"/>
                  </a:cubicBezTo>
                  <a:cubicBezTo>
                    <a:pt x="575" y="24"/>
                    <a:pt x="502" y="20"/>
                    <a:pt x="431" y="20"/>
                  </a:cubicBezTo>
                  <a:cubicBezTo>
                    <a:pt x="387" y="19"/>
                    <a:pt x="344" y="17"/>
                    <a:pt x="301" y="17"/>
                  </a:cubicBezTo>
                  <a:cubicBezTo>
                    <a:pt x="291" y="17"/>
                    <a:pt x="281" y="17"/>
                    <a:pt x="271" y="17"/>
                  </a:cubicBezTo>
                  <a:cubicBezTo>
                    <a:pt x="203" y="19"/>
                    <a:pt x="125" y="17"/>
                    <a:pt x="68" y="62"/>
                  </a:cubicBezTo>
                  <a:cubicBezTo>
                    <a:pt x="36" y="87"/>
                    <a:pt x="16" y="122"/>
                    <a:pt x="8" y="161"/>
                  </a:cubicBezTo>
                  <a:cubicBezTo>
                    <a:pt x="0" y="196"/>
                    <a:pt x="5" y="233"/>
                    <a:pt x="21" y="264"/>
                  </a:cubicBezTo>
                  <a:cubicBezTo>
                    <a:pt x="29" y="283"/>
                    <a:pt x="38" y="301"/>
                    <a:pt x="51" y="316"/>
                  </a:cubicBezTo>
                  <a:cubicBezTo>
                    <a:pt x="57" y="324"/>
                    <a:pt x="62" y="334"/>
                    <a:pt x="68" y="343"/>
                  </a:cubicBezTo>
                  <a:cubicBezTo>
                    <a:pt x="78" y="358"/>
                    <a:pt x="87" y="372"/>
                    <a:pt x="97" y="386"/>
                  </a:cubicBezTo>
                  <a:cubicBezTo>
                    <a:pt x="139" y="451"/>
                    <a:pt x="182" y="517"/>
                    <a:pt x="226" y="582"/>
                  </a:cubicBezTo>
                  <a:cubicBezTo>
                    <a:pt x="252" y="622"/>
                    <a:pt x="298" y="647"/>
                    <a:pt x="345" y="649"/>
                  </a:cubicBezTo>
                  <a:cubicBezTo>
                    <a:pt x="369" y="649"/>
                    <a:pt x="391" y="643"/>
                    <a:pt x="412" y="630"/>
                  </a:cubicBezTo>
                  <a:cubicBezTo>
                    <a:pt x="473" y="593"/>
                    <a:pt x="502" y="505"/>
                    <a:pt x="459" y="445"/>
                  </a:cubicBezTo>
                  <a:cubicBezTo>
                    <a:pt x="423" y="391"/>
                    <a:pt x="386" y="337"/>
                    <a:pt x="350" y="283"/>
                  </a:cubicBezTo>
                  <a:cubicBezTo>
                    <a:pt x="420" y="283"/>
                    <a:pt x="488" y="285"/>
                    <a:pt x="556" y="285"/>
                  </a:cubicBezTo>
                  <a:cubicBezTo>
                    <a:pt x="608" y="285"/>
                    <a:pt x="660" y="285"/>
                    <a:pt x="712" y="283"/>
                  </a:cubicBezTo>
                  <a:cubicBezTo>
                    <a:pt x="997" y="277"/>
                    <a:pt x="1284" y="266"/>
                    <a:pt x="1569" y="258"/>
                  </a:cubicBezTo>
                  <a:cubicBezTo>
                    <a:pt x="1865" y="248"/>
                    <a:pt x="2161" y="245"/>
                    <a:pt x="2457" y="242"/>
                  </a:cubicBezTo>
                  <a:cubicBezTo>
                    <a:pt x="2523" y="240"/>
                    <a:pt x="2577" y="187"/>
                    <a:pt x="2576" y="120"/>
                  </a:cubicBezTo>
                  <a:cubicBezTo>
                    <a:pt x="2574" y="53"/>
                    <a:pt x="2522" y="1"/>
                    <a:pt x="2455" y="1"/>
                  </a:cubicBezTo>
                  <a:cubicBezTo>
                    <a:pt x="2454" y="1"/>
                    <a:pt x="2453" y="1"/>
                    <a:pt x="2452" y="1"/>
                  </a:cubicBezTo>
                  <a:cubicBezTo>
                    <a:pt x="2380" y="1"/>
                    <a:pt x="2308" y="1"/>
                    <a:pt x="2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0" name="Google Shape;9530;p18"/>
            <p:cNvSpPr/>
            <p:nvPr/>
          </p:nvSpPr>
          <p:spPr>
            <a:xfrm>
              <a:off x="4614150" y="3793275"/>
              <a:ext cx="71100" cy="107000"/>
            </a:xfrm>
            <a:custGeom>
              <a:avLst/>
              <a:gdLst/>
              <a:ahLst/>
              <a:cxnLst/>
              <a:rect l="l" t="t" r="r" b="b"/>
              <a:pathLst>
                <a:path w="2844" h="4280" extrusionOk="0">
                  <a:moveTo>
                    <a:pt x="1332" y="1949"/>
                  </a:moveTo>
                  <a:cubicBezTo>
                    <a:pt x="1332" y="1949"/>
                    <a:pt x="1332" y="1949"/>
                    <a:pt x="1332" y="1949"/>
                  </a:cubicBezTo>
                  <a:cubicBezTo>
                    <a:pt x="1332" y="1949"/>
                    <a:pt x="1332" y="1949"/>
                    <a:pt x="1332" y="1949"/>
                  </a:cubicBezTo>
                  <a:close/>
                  <a:moveTo>
                    <a:pt x="1510" y="2122"/>
                  </a:moveTo>
                  <a:cubicBezTo>
                    <a:pt x="1509" y="2126"/>
                    <a:pt x="1507" y="2129"/>
                    <a:pt x="1504" y="2132"/>
                  </a:cubicBezTo>
                  <a:lnTo>
                    <a:pt x="1504" y="2132"/>
                  </a:lnTo>
                  <a:lnTo>
                    <a:pt x="1504" y="2131"/>
                  </a:lnTo>
                  <a:cubicBezTo>
                    <a:pt x="1506" y="2128"/>
                    <a:pt x="1508" y="2125"/>
                    <a:pt x="1510" y="2122"/>
                  </a:cubicBezTo>
                  <a:close/>
                  <a:moveTo>
                    <a:pt x="2686" y="0"/>
                  </a:moveTo>
                  <a:cubicBezTo>
                    <a:pt x="2614" y="0"/>
                    <a:pt x="2548" y="62"/>
                    <a:pt x="2503" y="113"/>
                  </a:cubicBezTo>
                  <a:cubicBezTo>
                    <a:pt x="2430" y="195"/>
                    <a:pt x="2372" y="292"/>
                    <a:pt x="2313" y="385"/>
                  </a:cubicBezTo>
                  <a:cubicBezTo>
                    <a:pt x="2275" y="442"/>
                    <a:pt x="2239" y="502"/>
                    <a:pt x="2204" y="561"/>
                  </a:cubicBezTo>
                  <a:cubicBezTo>
                    <a:pt x="2130" y="680"/>
                    <a:pt x="2058" y="800"/>
                    <a:pt x="1987" y="922"/>
                  </a:cubicBezTo>
                  <a:cubicBezTo>
                    <a:pt x="1848" y="1158"/>
                    <a:pt x="1701" y="1390"/>
                    <a:pt x="1550" y="1620"/>
                  </a:cubicBezTo>
                  <a:lnTo>
                    <a:pt x="1552" y="1618"/>
                  </a:lnTo>
                  <a:lnTo>
                    <a:pt x="1552" y="1618"/>
                  </a:lnTo>
                  <a:cubicBezTo>
                    <a:pt x="1479" y="1727"/>
                    <a:pt x="1406" y="1838"/>
                    <a:pt x="1332" y="1949"/>
                  </a:cubicBezTo>
                  <a:lnTo>
                    <a:pt x="1332" y="1949"/>
                  </a:lnTo>
                  <a:cubicBezTo>
                    <a:pt x="1335" y="1945"/>
                    <a:pt x="1337" y="1942"/>
                    <a:pt x="1340" y="1938"/>
                  </a:cubicBezTo>
                  <a:lnTo>
                    <a:pt x="1340" y="1938"/>
                  </a:lnTo>
                  <a:cubicBezTo>
                    <a:pt x="1329" y="1954"/>
                    <a:pt x="1319" y="1970"/>
                    <a:pt x="1308" y="1985"/>
                  </a:cubicBezTo>
                  <a:lnTo>
                    <a:pt x="1310" y="1984"/>
                  </a:lnTo>
                  <a:lnTo>
                    <a:pt x="1310" y="1984"/>
                  </a:lnTo>
                  <a:cubicBezTo>
                    <a:pt x="1221" y="2118"/>
                    <a:pt x="1134" y="2255"/>
                    <a:pt x="1045" y="2389"/>
                  </a:cubicBezTo>
                  <a:cubicBezTo>
                    <a:pt x="1047" y="2388"/>
                    <a:pt x="1047" y="2386"/>
                    <a:pt x="1048" y="2386"/>
                  </a:cubicBezTo>
                  <a:lnTo>
                    <a:pt x="1048" y="2386"/>
                  </a:lnTo>
                  <a:cubicBezTo>
                    <a:pt x="998" y="2459"/>
                    <a:pt x="952" y="2535"/>
                    <a:pt x="904" y="2611"/>
                  </a:cubicBezTo>
                  <a:cubicBezTo>
                    <a:pt x="751" y="2853"/>
                    <a:pt x="600" y="3095"/>
                    <a:pt x="453" y="3342"/>
                  </a:cubicBezTo>
                  <a:cubicBezTo>
                    <a:pt x="390" y="3448"/>
                    <a:pt x="328" y="3557"/>
                    <a:pt x="266" y="3665"/>
                  </a:cubicBezTo>
                  <a:cubicBezTo>
                    <a:pt x="190" y="3804"/>
                    <a:pt x="110" y="3940"/>
                    <a:pt x="39" y="4083"/>
                  </a:cubicBezTo>
                  <a:cubicBezTo>
                    <a:pt x="1" y="4151"/>
                    <a:pt x="29" y="4236"/>
                    <a:pt x="102" y="4268"/>
                  </a:cubicBezTo>
                  <a:cubicBezTo>
                    <a:pt x="116" y="4274"/>
                    <a:pt x="132" y="4278"/>
                    <a:pt x="149" y="4279"/>
                  </a:cubicBezTo>
                  <a:cubicBezTo>
                    <a:pt x="202" y="4278"/>
                    <a:pt x="249" y="4246"/>
                    <a:pt x="270" y="4199"/>
                  </a:cubicBezTo>
                  <a:cubicBezTo>
                    <a:pt x="293" y="4145"/>
                    <a:pt x="317" y="4092"/>
                    <a:pt x="342" y="4040"/>
                  </a:cubicBezTo>
                  <a:lnTo>
                    <a:pt x="342" y="4040"/>
                  </a:lnTo>
                  <a:cubicBezTo>
                    <a:pt x="341" y="4045"/>
                    <a:pt x="338" y="4051"/>
                    <a:pt x="336" y="4056"/>
                  </a:cubicBezTo>
                  <a:lnTo>
                    <a:pt x="393" y="3944"/>
                  </a:lnTo>
                  <a:cubicBezTo>
                    <a:pt x="643" y="3450"/>
                    <a:pt x="947" y="2984"/>
                    <a:pt x="1246" y="2521"/>
                  </a:cubicBezTo>
                  <a:lnTo>
                    <a:pt x="1248" y="2519"/>
                  </a:lnTo>
                  <a:lnTo>
                    <a:pt x="1254" y="2509"/>
                  </a:lnTo>
                  <a:lnTo>
                    <a:pt x="1254" y="2509"/>
                  </a:lnTo>
                  <a:cubicBezTo>
                    <a:pt x="1279" y="2471"/>
                    <a:pt x="1304" y="2434"/>
                    <a:pt x="1329" y="2397"/>
                  </a:cubicBezTo>
                  <a:lnTo>
                    <a:pt x="1329" y="2397"/>
                  </a:lnTo>
                  <a:lnTo>
                    <a:pt x="1327" y="2399"/>
                  </a:lnTo>
                  <a:cubicBezTo>
                    <a:pt x="1349" y="2365"/>
                    <a:pt x="1371" y="2332"/>
                    <a:pt x="1394" y="2299"/>
                  </a:cubicBezTo>
                  <a:lnTo>
                    <a:pt x="1395" y="2297"/>
                  </a:lnTo>
                  <a:lnTo>
                    <a:pt x="1397" y="2294"/>
                  </a:lnTo>
                  <a:lnTo>
                    <a:pt x="1397" y="2296"/>
                  </a:lnTo>
                  <a:cubicBezTo>
                    <a:pt x="1406" y="2281"/>
                    <a:pt x="1414" y="2269"/>
                    <a:pt x="1424" y="2256"/>
                  </a:cubicBezTo>
                  <a:lnTo>
                    <a:pt x="1424" y="2256"/>
                  </a:lnTo>
                  <a:cubicBezTo>
                    <a:pt x="1423" y="2257"/>
                    <a:pt x="1422" y="2257"/>
                    <a:pt x="1422" y="2258"/>
                  </a:cubicBezTo>
                  <a:lnTo>
                    <a:pt x="1422" y="2258"/>
                  </a:lnTo>
                  <a:cubicBezTo>
                    <a:pt x="1434" y="2239"/>
                    <a:pt x="1448" y="2219"/>
                    <a:pt x="1460" y="2199"/>
                  </a:cubicBezTo>
                  <a:lnTo>
                    <a:pt x="1460" y="2199"/>
                  </a:lnTo>
                  <a:lnTo>
                    <a:pt x="1458" y="2201"/>
                  </a:lnTo>
                  <a:cubicBezTo>
                    <a:pt x="1471" y="2182"/>
                    <a:pt x="1485" y="2161"/>
                    <a:pt x="1498" y="2142"/>
                  </a:cubicBezTo>
                  <a:lnTo>
                    <a:pt x="1498" y="2142"/>
                  </a:lnTo>
                  <a:lnTo>
                    <a:pt x="1496" y="2144"/>
                  </a:lnTo>
                  <a:lnTo>
                    <a:pt x="1500" y="2137"/>
                  </a:lnTo>
                  <a:cubicBezTo>
                    <a:pt x="1500" y="2139"/>
                    <a:pt x="1500" y="2139"/>
                    <a:pt x="1500" y="2141"/>
                  </a:cubicBezTo>
                  <a:lnTo>
                    <a:pt x="1501" y="2136"/>
                  </a:lnTo>
                  <a:cubicBezTo>
                    <a:pt x="1502" y="2135"/>
                    <a:pt x="1503" y="2133"/>
                    <a:pt x="1504" y="2132"/>
                  </a:cubicBezTo>
                  <a:lnTo>
                    <a:pt x="1504" y="2132"/>
                  </a:lnTo>
                  <a:lnTo>
                    <a:pt x="1504" y="2133"/>
                  </a:lnTo>
                  <a:cubicBezTo>
                    <a:pt x="1507" y="2129"/>
                    <a:pt x="1510" y="2125"/>
                    <a:pt x="1511" y="2121"/>
                  </a:cubicBezTo>
                  <a:lnTo>
                    <a:pt x="1511" y="2121"/>
                  </a:lnTo>
                  <a:cubicBezTo>
                    <a:pt x="1511" y="2121"/>
                    <a:pt x="1511" y="2122"/>
                    <a:pt x="1510" y="2122"/>
                  </a:cubicBezTo>
                  <a:lnTo>
                    <a:pt x="1510" y="2122"/>
                  </a:lnTo>
                  <a:cubicBezTo>
                    <a:pt x="1511" y="2121"/>
                    <a:pt x="1512" y="2120"/>
                    <a:pt x="1512" y="2118"/>
                  </a:cubicBezTo>
                  <a:lnTo>
                    <a:pt x="1512" y="2118"/>
                  </a:lnTo>
                  <a:cubicBezTo>
                    <a:pt x="1512" y="2119"/>
                    <a:pt x="1512" y="2120"/>
                    <a:pt x="1511" y="2121"/>
                  </a:cubicBezTo>
                  <a:lnTo>
                    <a:pt x="1511" y="2121"/>
                  </a:lnTo>
                  <a:cubicBezTo>
                    <a:pt x="1539" y="2080"/>
                    <a:pt x="1567" y="2037"/>
                    <a:pt x="1595" y="1995"/>
                  </a:cubicBezTo>
                  <a:cubicBezTo>
                    <a:pt x="1754" y="1758"/>
                    <a:pt x="1913" y="1518"/>
                    <a:pt x="2066" y="1276"/>
                  </a:cubicBezTo>
                  <a:cubicBezTo>
                    <a:pt x="2144" y="1151"/>
                    <a:pt x="2221" y="1026"/>
                    <a:pt x="2297" y="900"/>
                  </a:cubicBezTo>
                  <a:cubicBezTo>
                    <a:pt x="2369" y="786"/>
                    <a:pt x="2443" y="673"/>
                    <a:pt x="2514" y="559"/>
                  </a:cubicBezTo>
                  <a:lnTo>
                    <a:pt x="2514" y="559"/>
                  </a:lnTo>
                  <a:cubicBezTo>
                    <a:pt x="2511" y="564"/>
                    <a:pt x="2508" y="569"/>
                    <a:pt x="2505" y="573"/>
                  </a:cubicBezTo>
                  <a:cubicBezTo>
                    <a:pt x="2546" y="510"/>
                    <a:pt x="2589" y="447"/>
                    <a:pt x="2631" y="383"/>
                  </a:cubicBezTo>
                  <a:lnTo>
                    <a:pt x="2631" y="383"/>
                  </a:lnTo>
                  <a:cubicBezTo>
                    <a:pt x="2628" y="388"/>
                    <a:pt x="2625" y="393"/>
                    <a:pt x="2622" y="398"/>
                  </a:cubicBezTo>
                  <a:cubicBezTo>
                    <a:pt x="2643" y="369"/>
                    <a:pt x="2665" y="339"/>
                    <a:pt x="2688" y="312"/>
                  </a:cubicBezTo>
                  <a:cubicBezTo>
                    <a:pt x="2700" y="298"/>
                    <a:pt x="2712" y="285"/>
                    <a:pt x="2726" y="273"/>
                  </a:cubicBezTo>
                  <a:lnTo>
                    <a:pt x="2733" y="266"/>
                  </a:lnTo>
                  <a:cubicBezTo>
                    <a:pt x="2779" y="254"/>
                    <a:pt x="2813" y="217"/>
                    <a:pt x="2825" y="171"/>
                  </a:cubicBezTo>
                  <a:cubicBezTo>
                    <a:pt x="2844" y="91"/>
                    <a:pt x="2790" y="11"/>
                    <a:pt x="2707" y="2"/>
                  </a:cubicBezTo>
                  <a:cubicBezTo>
                    <a:pt x="2700" y="1"/>
                    <a:pt x="2693" y="0"/>
                    <a:pt x="2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1" name="Google Shape;9531;p18"/>
            <p:cNvSpPr/>
            <p:nvPr/>
          </p:nvSpPr>
          <p:spPr>
            <a:xfrm>
              <a:off x="4653975" y="3832725"/>
              <a:ext cx="30125" cy="54950"/>
            </a:xfrm>
            <a:custGeom>
              <a:avLst/>
              <a:gdLst/>
              <a:ahLst/>
              <a:cxnLst/>
              <a:rect l="l" t="t" r="r" b="b"/>
              <a:pathLst>
                <a:path w="1205" h="2198" extrusionOk="0">
                  <a:moveTo>
                    <a:pt x="755" y="660"/>
                  </a:moveTo>
                  <a:cubicBezTo>
                    <a:pt x="754" y="662"/>
                    <a:pt x="753" y="664"/>
                    <a:pt x="752" y="666"/>
                  </a:cubicBezTo>
                  <a:cubicBezTo>
                    <a:pt x="753" y="663"/>
                    <a:pt x="754" y="662"/>
                    <a:pt x="755" y="660"/>
                  </a:cubicBezTo>
                  <a:close/>
                  <a:moveTo>
                    <a:pt x="907" y="1256"/>
                  </a:moveTo>
                  <a:cubicBezTo>
                    <a:pt x="907" y="1258"/>
                    <a:pt x="907" y="1259"/>
                    <a:pt x="908" y="1260"/>
                  </a:cubicBezTo>
                  <a:lnTo>
                    <a:pt x="908" y="1260"/>
                  </a:lnTo>
                  <a:cubicBezTo>
                    <a:pt x="908" y="1259"/>
                    <a:pt x="907" y="1257"/>
                    <a:pt x="907" y="1256"/>
                  </a:cubicBezTo>
                  <a:close/>
                  <a:moveTo>
                    <a:pt x="904" y="1250"/>
                  </a:moveTo>
                  <a:lnTo>
                    <a:pt x="905" y="1256"/>
                  </a:lnTo>
                  <a:cubicBezTo>
                    <a:pt x="905" y="1259"/>
                    <a:pt x="907" y="1262"/>
                    <a:pt x="909" y="1267"/>
                  </a:cubicBezTo>
                  <a:cubicBezTo>
                    <a:pt x="908" y="1263"/>
                    <a:pt x="907" y="1259"/>
                    <a:pt x="905" y="1254"/>
                  </a:cubicBezTo>
                  <a:lnTo>
                    <a:pt x="904" y="1250"/>
                  </a:lnTo>
                  <a:close/>
                  <a:moveTo>
                    <a:pt x="520" y="1438"/>
                  </a:moveTo>
                  <a:cubicBezTo>
                    <a:pt x="518" y="1441"/>
                    <a:pt x="515" y="1443"/>
                    <a:pt x="513" y="1446"/>
                  </a:cubicBezTo>
                  <a:cubicBezTo>
                    <a:pt x="515" y="1443"/>
                    <a:pt x="517" y="1441"/>
                    <a:pt x="520" y="1438"/>
                  </a:cubicBezTo>
                  <a:close/>
                  <a:moveTo>
                    <a:pt x="451" y="1552"/>
                  </a:moveTo>
                  <a:cubicBezTo>
                    <a:pt x="451" y="1553"/>
                    <a:pt x="451" y="1554"/>
                    <a:pt x="451" y="1555"/>
                  </a:cubicBezTo>
                  <a:lnTo>
                    <a:pt x="451" y="1555"/>
                  </a:lnTo>
                  <a:cubicBezTo>
                    <a:pt x="451" y="1554"/>
                    <a:pt x="451" y="1553"/>
                    <a:pt x="451" y="1552"/>
                  </a:cubicBezTo>
                  <a:close/>
                  <a:moveTo>
                    <a:pt x="866" y="1218"/>
                  </a:moveTo>
                  <a:lnTo>
                    <a:pt x="869" y="1220"/>
                  </a:lnTo>
                  <a:lnTo>
                    <a:pt x="875" y="1221"/>
                  </a:lnTo>
                  <a:lnTo>
                    <a:pt x="883" y="1227"/>
                  </a:lnTo>
                  <a:lnTo>
                    <a:pt x="891" y="1232"/>
                  </a:lnTo>
                  <a:lnTo>
                    <a:pt x="898" y="1239"/>
                  </a:lnTo>
                  <a:lnTo>
                    <a:pt x="899" y="1240"/>
                  </a:lnTo>
                  <a:lnTo>
                    <a:pt x="901" y="1242"/>
                  </a:lnTo>
                  <a:cubicBezTo>
                    <a:pt x="902" y="1245"/>
                    <a:pt x="904" y="1246"/>
                    <a:pt x="904" y="1248"/>
                  </a:cubicBezTo>
                  <a:cubicBezTo>
                    <a:pt x="904" y="1250"/>
                    <a:pt x="905" y="1252"/>
                    <a:pt x="905" y="1254"/>
                  </a:cubicBezTo>
                  <a:cubicBezTo>
                    <a:pt x="905" y="1253"/>
                    <a:pt x="905" y="1250"/>
                    <a:pt x="905" y="1250"/>
                  </a:cubicBezTo>
                  <a:cubicBezTo>
                    <a:pt x="907" y="1251"/>
                    <a:pt x="907" y="1253"/>
                    <a:pt x="907" y="1254"/>
                  </a:cubicBezTo>
                  <a:lnTo>
                    <a:pt x="910" y="1262"/>
                  </a:lnTo>
                  <a:cubicBezTo>
                    <a:pt x="909" y="1262"/>
                    <a:pt x="909" y="1261"/>
                    <a:pt x="908" y="1260"/>
                  </a:cubicBezTo>
                  <a:lnTo>
                    <a:pt x="908" y="1260"/>
                  </a:lnTo>
                  <a:cubicBezTo>
                    <a:pt x="911" y="1269"/>
                    <a:pt x="912" y="1278"/>
                    <a:pt x="913" y="1288"/>
                  </a:cubicBezTo>
                  <a:cubicBezTo>
                    <a:pt x="913" y="1296"/>
                    <a:pt x="913" y="1303"/>
                    <a:pt x="913" y="1311"/>
                  </a:cubicBezTo>
                  <a:cubicBezTo>
                    <a:pt x="912" y="1321"/>
                    <a:pt x="910" y="1332"/>
                    <a:pt x="909" y="1341"/>
                  </a:cubicBezTo>
                  <a:cubicBezTo>
                    <a:pt x="905" y="1360"/>
                    <a:pt x="901" y="1381"/>
                    <a:pt x="894" y="1400"/>
                  </a:cubicBezTo>
                  <a:cubicBezTo>
                    <a:pt x="879" y="1448"/>
                    <a:pt x="860" y="1492"/>
                    <a:pt x="839" y="1536"/>
                  </a:cubicBezTo>
                  <a:lnTo>
                    <a:pt x="845" y="1520"/>
                  </a:lnTo>
                  <a:lnTo>
                    <a:pt x="845" y="1520"/>
                  </a:lnTo>
                  <a:cubicBezTo>
                    <a:pt x="817" y="1577"/>
                    <a:pt x="785" y="1633"/>
                    <a:pt x="752" y="1685"/>
                  </a:cubicBezTo>
                  <a:cubicBezTo>
                    <a:pt x="725" y="1725"/>
                    <a:pt x="695" y="1764"/>
                    <a:pt x="663" y="1801"/>
                  </a:cubicBezTo>
                  <a:cubicBezTo>
                    <a:pt x="646" y="1820"/>
                    <a:pt x="628" y="1839"/>
                    <a:pt x="609" y="1856"/>
                  </a:cubicBezTo>
                  <a:cubicBezTo>
                    <a:pt x="590" y="1872"/>
                    <a:pt x="571" y="1889"/>
                    <a:pt x="551" y="1903"/>
                  </a:cubicBezTo>
                  <a:cubicBezTo>
                    <a:pt x="543" y="1908"/>
                    <a:pt x="538" y="1911"/>
                    <a:pt x="530" y="1914"/>
                  </a:cubicBezTo>
                  <a:cubicBezTo>
                    <a:pt x="522" y="1919"/>
                    <a:pt x="514" y="1922"/>
                    <a:pt x="507" y="1926"/>
                  </a:cubicBezTo>
                  <a:cubicBezTo>
                    <a:pt x="499" y="1929"/>
                    <a:pt x="491" y="1930"/>
                    <a:pt x="483" y="1933"/>
                  </a:cubicBezTo>
                  <a:lnTo>
                    <a:pt x="470" y="1935"/>
                  </a:lnTo>
                  <a:lnTo>
                    <a:pt x="465" y="1935"/>
                  </a:lnTo>
                  <a:lnTo>
                    <a:pt x="459" y="1932"/>
                  </a:lnTo>
                  <a:lnTo>
                    <a:pt x="456" y="1929"/>
                  </a:lnTo>
                  <a:lnTo>
                    <a:pt x="453" y="1927"/>
                  </a:lnTo>
                  <a:lnTo>
                    <a:pt x="451" y="1922"/>
                  </a:lnTo>
                  <a:cubicBezTo>
                    <a:pt x="446" y="1913"/>
                    <a:pt x="442" y="1903"/>
                    <a:pt x="439" y="1894"/>
                  </a:cubicBezTo>
                  <a:lnTo>
                    <a:pt x="435" y="1883"/>
                  </a:lnTo>
                  <a:cubicBezTo>
                    <a:pt x="432" y="1864"/>
                    <a:pt x="431" y="1845"/>
                    <a:pt x="427" y="1824"/>
                  </a:cubicBezTo>
                  <a:cubicBezTo>
                    <a:pt x="427" y="1797"/>
                    <a:pt x="427" y="1770"/>
                    <a:pt x="427" y="1742"/>
                  </a:cubicBezTo>
                  <a:cubicBezTo>
                    <a:pt x="432" y="1680"/>
                    <a:pt x="440" y="1617"/>
                    <a:pt x="451" y="1555"/>
                  </a:cubicBezTo>
                  <a:lnTo>
                    <a:pt x="451" y="1555"/>
                  </a:lnTo>
                  <a:cubicBezTo>
                    <a:pt x="450" y="1556"/>
                    <a:pt x="450" y="1557"/>
                    <a:pt x="450" y="1558"/>
                  </a:cubicBezTo>
                  <a:lnTo>
                    <a:pt x="450" y="1558"/>
                  </a:lnTo>
                  <a:cubicBezTo>
                    <a:pt x="450" y="1557"/>
                    <a:pt x="451" y="1554"/>
                    <a:pt x="451" y="1550"/>
                  </a:cubicBezTo>
                  <a:cubicBezTo>
                    <a:pt x="451" y="1549"/>
                    <a:pt x="451" y="1549"/>
                    <a:pt x="451" y="1548"/>
                  </a:cubicBezTo>
                  <a:lnTo>
                    <a:pt x="451" y="1548"/>
                  </a:lnTo>
                  <a:cubicBezTo>
                    <a:pt x="452" y="1547"/>
                    <a:pt x="452" y="1546"/>
                    <a:pt x="452" y="1545"/>
                  </a:cubicBezTo>
                  <a:lnTo>
                    <a:pt x="452" y="1545"/>
                  </a:lnTo>
                  <a:cubicBezTo>
                    <a:pt x="452" y="1544"/>
                    <a:pt x="453" y="1544"/>
                    <a:pt x="453" y="1543"/>
                  </a:cubicBezTo>
                  <a:lnTo>
                    <a:pt x="453" y="1543"/>
                  </a:lnTo>
                  <a:cubicBezTo>
                    <a:pt x="455" y="1534"/>
                    <a:pt x="456" y="1526"/>
                    <a:pt x="457" y="1517"/>
                  </a:cubicBezTo>
                  <a:cubicBezTo>
                    <a:pt x="479" y="1489"/>
                    <a:pt x="501" y="1461"/>
                    <a:pt x="523" y="1435"/>
                  </a:cubicBezTo>
                  <a:lnTo>
                    <a:pt x="523" y="1435"/>
                  </a:lnTo>
                  <a:cubicBezTo>
                    <a:pt x="553" y="1401"/>
                    <a:pt x="585" y="1368"/>
                    <a:pt x="617" y="1337"/>
                  </a:cubicBezTo>
                  <a:cubicBezTo>
                    <a:pt x="641" y="1316"/>
                    <a:pt x="665" y="1297"/>
                    <a:pt x="690" y="1280"/>
                  </a:cubicBezTo>
                  <a:cubicBezTo>
                    <a:pt x="706" y="1269"/>
                    <a:pt x="723" y="1258"/>
                    <a:pt x="741" y="1248"/>
                  </a:cubicBezTo>
                  <a:cubicBezTo>
                    <a:pt x="754" y="1243"/>
                    <a:pt x="766" y="1237"/>
                    <a:pt x="777" y="1232"/>
                  </a:cubicBezTo>
                  <a:cubicBezTo>
                    <a:pt x="787" y="1229"/>
                    <a:pt x="795" y="1226"/>
                    <a:pt x="807" y="1224"/>
                  </a:cubicBezTo>
                  <a:cubicBezTo>
                    <a:pt x="822" y="1221"/>
                    <a:pt x="834" y="1220"/>
                    <a:pt x="847" y="1218"/>
                  </a:cubicBezTo>
                  <a:close/>
                  <a:moveTo>
                    <a:pt x="1052" y="0"/>
                  </a:moveTo>
                  <a:cubicBezTo>
                    <a:pt x="973" y="0"/>
                    <a:pt x="902" y="49"/>
                    <a:pt x="847" y="99"/>
                  </a:cubicBezTo>
                  <a:cubicBezTo>
                    <a:pt x="771" y="168"/>
                    <a:pt x="703" y="246"/>
                    <a:pt x="646" y="331"/>
                  </a:cubicBezTo>
                  <a:cubicBezTo>
                    <a:pt x="537" y="490"/>
                    <a:pt x="457" y="672"/>
                    <a:pt x="396" y="852"/>
                  </a:cubicBezTo>
                  <a:cubicBezTo>
                    <a:pt x="367" y="935"/>
                    <a:pt x="334" y="1017"/>
                    <a:pt x="309" y="1101"/>
                  </a:cubicBezTo>
                  <a:cubicBezTo>
                    <a:pt x="280" y="1199"/>
                    <a:pt x="249" y="1297"/>
                    <a:pt x="225" y="1395"/>
                  </a:cubicBezTo>
                  <a:lnTo>
                    <a:pt x="223" y="1403"/>
                  </a:lnTo>
                  <a:cubicBezTo>
                    <a:pt x="212" y="1421"/>
                    <a:pt x="199" y="1438"/>
                    <a:pt x="188" y="1455"/>
                  </a:cubicBezTo>
                  <a:cubicBezTo>
                    <a:pt x="139" y="1530"/>
                    <a:pt x="93" y="1604"/>
                    <a:pt x="49" y="1682"/>
                  </a:cubicBezTo>
                  <a:cubicBezTo>
                    <a:pt x="0" y="1767"/>
                    <a:pt x="63" y="1872"/>
                    <a:pt x="160" y="1872"/>
                  </a:cubicBezTo>
                  <a:cubicBezTo>
                    <a:pt x="164" y="1872"/>
                    <a:pt x="167" y="1872"/>
                    <a:pt x="171" y="1872"/>
                  </a:cubicBezTo>
                  <a:cubicBezTo>
                    <a:pt x="173" y="1897"/>
                    <a:pt x="177" y="1924"/>
                    <a:pt x="184" y="1951"/>
                  </a:cubicBezTo>
                  <a:cubicBezTo>
                    <a:pt x="193" y="1994"/>
                    <a:pt x="211" y="2033"/>
                    <a:pt x="234" y="2071"/>
                  </a:cubicBezTo>
                  <a:cubicBezTo>
                    <a:pt x="253" y="2103"/>
                    <a:pt x="280" y="2128"/>
                    <a:pt x="310" y="2149"/>
                  </a:cubicBezTo>
                  <a:cubicBezTo>
                    <a:pt x="356" y="2182"/>
                    <a:pt x="412" y="2198"/>
                    <a:pt x="469" y="2198"/>
                  </a:cubicBezTo>
                  <a:cubicBezTo>
                    <a:pt x="489" y="2198"/>
                    <a:pt x="510" y="2195"/>
                    <a:pt x="529" y="2192"/>
                  </a:cubicBezTo>
                  <a:cubicBezTo>
                    <a:pt x="619" y="2174"/>
                    <a:pt x="697" y="2123"/>
                    <a:pt x="765" y="2065"/>
                  </a:cubicBezTo>
                  <a:cubicBezTo>
                    <a:pt x="829" y="2008"/>
                    <a:pt x="888" y="1943"/>
                    <a:pt x="936" y="1872"/>
                  </a:cubicBezTo>
                  <a:cubicBezTo>
                    <a:pt x="989" y="1796"/>
                    <a:pt x="1035" y="1715"/>
                    <a:pt x="1076" y="1631"/>
                  </a:cubicBezTo>
                  <a:cubicBezTo>
                    <a:pt x="1118" y="1552"/>
                    <a:pt x="1146" y="1468"/>
                    <a:pt x="1164" y="1381"/>
                  </a:cubicBezTo>
                  <a:cubicBezTo>
                    <a:pt x="1179" y="1294"/>
                    <a:pt x="1170" y="1204"/>
                    <a:pt x="1133" y="1123"/>
                  </a:cubicBezTo>
                  <a:cubicBezTo>
                    <a:pt x="1100" y="1053"/>
                    <a:pt x="1037" y="1007"/>
                    <a:pt x="969" y="976"/>
                  </a:cubicBezTo>
                  <a:cubicBezTo>
                    <a:pt x="934" y="962"/>
                    <a:pt x="896" y="955"/>
                    <a:pt x="858" y="955"/>
                  </a:cubicBezTo>
                  <a:cubicBezTo>
                    <a:pt x="852" y="955"/>
                    <a:pt x="845" y="955"/>
                    <a:pt x="839" y="955"/>
                  </a:cubicBezTo>
                  <a:cubicBezTo>
                    <a:pt x="799" y="957"/>
                    <a:pt x="760" y="963"/>
                    <a:pt x="723" y="974"/>
                  </a:cubicBezTo>
                  <a:cubicBezTo>
                    <a:pt x="682" y="987"/>
                    <a:pt x="643" y="1004"/>
                    <a:pt x="606" y="1025"/>
                  </a:cubicBezTo>
                  <a:cubicBezTo>
                    <a:pt x="611" y="1011"/>
                    <a:pt x="616" y="996"/>
                    <a:pt x="621" y="982"/>
                  </a:cubicBezTo>
                  <a:cubicBezTo>
                    <a:pt x="659" y="876"/>
                    <a:pt x="701" y="772"/>
                    <a:pt x="750" y="670"/>
                  </a:cubicBezTo>
                  <a:lnTo>
                    <a:pt x="750" y="670"/>
                  </a:lnTo>
                  <a:cubicBezTo>
                    <a:pt x="750" y="671"/>
                    <a:pt x="750" y="671"/>
                    <a:pt x="750" y="671"/>
                  </a:cubicBezTo>
                  <a:lnTo>
                    <a:pt x="750" y="671"/>
                  </a:lnTo>
                  <a:cubicBezTo>
                    <a:pt x="750" y="670"/>
                    <a:pt x="750" y="669"/>
                    <a:pt x="750" y="669"/>
                  </a:cubicBezTo>
                  <a:cubicBezTo>
                    <a:pt x="752" y="666"/>
                    <a:pt x="754" y="661"/>
                    <a:pt x="755" y="658"/>
                  </a:cubicBezTo>
                  <a:lnTo>
                    <a:pt x="755" y="658"/>
                  </a:lnTo>
                  <a:cubicBezTo>
                    <a:pt x="755" y="658"/>
                    <a:pt x="755" y="659"/>
                    <a:pt x="755" y="660"/>
                  </a:cubicBezTo>
                  <a:lnTo>
                    <a:pt x="755" y="660"/>
                  </a:lnTo>
                  <a:cubicBezTo>
                    <a:pt x="776" y="617"/>
                    <a:pt x="799" y="575"/>
                    <a:pt x="825" y="534"/>
                  </a:cubicBezTo>
                  <a:cubicBezTo>
                    <a:pt x="861" y="482"/>
                    <a:pt x="899" y="431"/>
                    <a:pt x="940" y="384"/>
                  </a:cubicBezTo>
                  <a:cubicBezTo>
                    <a:pt x="964" y="355"/>
                    <a:pt x="991" y="328"/>
                    <a:pt x="1019" y="301"/>
                  </a:cubicBezTo>
                  <a:cubicBezTo>
                    <a:pt x="1027" y="294"/>
                    <a:pt x="1034" y="288"/>
                    <a:pt x="1042" y="282"/>
                  </a:cubicBezTo>
                  <a:lnTo>
                    <a:pt x="1042" y="282"/>
                  </a:lnTo>
                  <a:cubicBezTo>
                    <a:pt x="1047" y="279"/>
                    <a:pt x="1053" y="276"/>
                    <a:pt x="1059" y="273"/>
                  </a:cubicBezTo>
                  <a:lnTo>
                    <a:pt x="1061" y="273"/>
                  </a:lnTo>
                  <a:cubicBezTo>
                    <a:pt x="1129" y="273"/>
                    <a:pt x="1189" y="222"/>
                    <a:pt x="1197" y="154"/>
                  </a:cubicBezTo>
                  <a:cubicBezTo>
                    <a:pt x="1205" y="80"/>
                    <a:pt x="1152" y="12"/>
                    <a:pt x="1078" y="2"/>
                  </a:cubicBezTo>
                  <a:cubicBezTo>
                    <a:pt x="1069" y="1"/>
                    <a:pt x="106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2" name="Google Shape;9532;p18"/>
            <p:cNvSpPr/>
            <p:nvPr/>
          </p:nvSpPr>
          <p:spPr>
            <a:xfrm>
              <a:off x="4756300" y="3635825"/>
              <a:ext cx="34500" cy="138600"/>
            </a:xfrm>
            <a:custGeom>
              <a:avLst/>
              <a:gdLst/>
              <a:ahLst/>
              <a:cxnLst/>
              <a:rect l="l" t="t" r="r" b="b"/>
              <a:pathLst>
                <a:path w="1380" h="5544" extrusionOk="0">
                  <a:moveTo>
                    <a:pt x="298" y="2437"/>
                  </a:moveTo>
                  <a:cubicBezTo>
                    <a:pt x="298" y="2441"/>
                    <a:pt x="297" y="2445"/>
                    <a:pt x="296" y="2448"/>
                  </a:cubicBezTo>
                  <a:lnTo>
                    <a:pt x="296" y="2448"/>
                  </a:lnTo>
                  <a:cubicBezTo>
                    <a:pt x="297" y="2444"/>
                    <a:pt x="298" y="2441"/>
                    <a:pt x="298" y="2437"/>
                  </a:cubicBezTo>
                  <a:close/>
                  <a:moveTo>
                    <a:pt x="1223" y="0"/>
                  </a:moveTo>
                  <a:cubicBezTo>
                    <a:pt x="1146" y="0"/>
                    <a:pt x="1073" y="63"/>
                    <a:pt x="1025" y="118"/>
                  </a:cubicBezTo>
                  <a:cubicBezTo>
                    <a:pt x="955" y="198"/>
                    <a:pt x="890" y="281"/>
                    <a:pt x="833" y="372"/>
                  </a:cubicBezTo>
                  <a:cubicBezTo>
                    <a:pt x="789" y="441"/>
                    <a:pt x="743" y="513"/>
                    <a:pt x="705" y="589"/>
                  </a:cubicBezTo>
                  <a:cubicBezTo>
                    <a:pt x="664" y="668"/>
                    <a:pt x="624" y="747"/>
                    <a:pt x="583" y="826"/>
                  </a:cubicBezTo>
                  <a:cubicBezTo>
                    <a:pt x="561" y="869"/>
                    <a:pt x="540" y="913"/>
                    <a:pt x="520" y="959"/>
                  </a:cubicBezTo>
                  <a:cubicBezTo>
                    <a:pt x="468" y="1086"/>
                    <a:pt x="409" y="1211"/>
                    <a:pt x="363" y="1340"/>
                  </a:cubicBezTo>
                  <a:cubicBezTo>
                    <a:pt x="300" y="1526"/>
                    <a:pt x="233" y="1712"/>
                    <a:pt x="181" y="1902"/>
                  </a:cubicBezTo>
                  <a:cubicBezTo>
                    <a:pt x="88" y="2246"/>
                    <a:pt x="18" y="2601"/>
                    <a:pt x="9" y="2958"/>
                  </a:cubicBezTo>
                  <a:cubicBezTo>
                    <a:pt x="5" y="3099"/>
                    <a:pt x="1" y="3238"/>
                    <a:pt x="4" y="3379"/>
                  </a:cubicBezTo>
                  <a:cubicBezTo>
                    <a:pt x="5" y="3527"/>
                    <a:pt x="12" y="3677"/>
                    <a:pt x="18" y="3821"/>
                  </a:cubicBezTo>
                  <a:cubicBezTo>
                    <a:pt x="24" y="3965"/>
                    <a:pt x="34" y="4109"/>
                    <a:pt x="43" y="4253"/>
                  </a:cubicBezTo>
                  <a:cubicBezTo>
                    <a:pt x="51" y="4377"/>
                    <a:pt x="59" y="4502"/>
                    <a:pt x="70" y="4625"/>
                  </a:cubicBezTo>
                  <a:lnTo>
                    <a:pt x="70" y="4630"/>
                  </a:lnTo>
                  <a:lnTo>
                    <a:pt x="70" y="4635"/>
                  </a:lnTo>
                  <a:cubicBezTo>
                    <a:pt x="77" y="4711"/>
                    <a:pt x="83" y="4788"/>
                    <a:pt x="91" y="4864"/>
                  </a:cubicBezTo>
                  <a:lnTo>
                    <a:pt x="91" y="4850"/>
                  </a:lnTo>
                  <a:cubicBezTo>
                    <a:pt x="107" y="5053"/>
                    <a:pt x="137" y="5255"/>
                    <a:pt x="184" y="5453"/>
                  </a:cubicBezTo>
                  <a:cubicBezTo>
                    <a:pt x="200" y="5507"/>
                    <a:pt x="249" y="5543"/>
                    <a:pt x="305" y="5543"/>
                  </a:cubicBezTo>
                  <a:cubicBezTo>
                    <a:pt x="316" y="5543"/>
                    <a:pt x="327" y="5542"/>
                    <a:pt x="338" y="5539"/>
                  </a:cubicBezTo>
                  <a:cubicBezTo>
                    <a:pt x="403" y="5520"/>
                    <a:pt x="441" y="5450"/>
                    <a:pt x="423" y="5383"/>
                  </a:cubicBezTo>
                  <a:cubicBezTo>
                    <a:pt x="404" y="5317"/>
                    <a:pt x="390" y="5252"/>
                    <a:pt x="374" y="5186"/>
                  </a:cubicBezTo>
                  <a:cubicBezTo>
                    <a:pt x="338" y="4991"/>
                    <a:pt x="316" y="4793"/>
                    <a:pt x="298" y="4595"/>
                  </a:cubicBezTo>
                  <a:lnTo>
                    <a:pt x="298" y="4595"/>
                  </a:lnTo>
                  <a:lnTo>
                    <a:pt x="300" y="4609"/>
                  </a:lnTo>
                  <a:cubicBezTo>
                    <a:pt x="292" y="4511"/>
                    <a:pt x="284" y="4411"/>
                    <a:pt x="274" y="4313"/>
                  </a:cubicBezTo>
                  <a:cubicBezTo>
                    <a:pt x="268" y="4199"/>
                    <a:pt x="255" y="4085"/>
                    <a:pt x="251" y="3973"/>
                  </a:cubicBezTo>
                  <a:cubicBezTo>
                    <a:pt x="246" y="3853"/>
                    <a:pt x="240" y="3732"/>
                    <a:pt x="235" y="3612"/>
                  </a:cubicBezTo>
                  <a:cubicBezTo>
                    <a:pt x="229" y="3500"/>
                    <a:pt x="232" y="3386"/>
                    <a:pt x="229" y="3273"/>
                  </a:cubicBezTo>
                  <a:cubicBezTo>
                    <a:pt x="229" y="3218"/>
                    <a:pt x="232" y="3166"/>
                    <a:pt x="233" y="3109"/>
                  </a:cubicBezTo>
                  <a:cubicBezTo>
                    <a:pt x="236" y="3052"/>
                    <a:pt x="238" y="2996"/>
                    <a:pt x="240" y="2939"/>
                  </a:cubicBezTo>
                  <a:cubicBezTo>
                    <a:pt x="249" y="2774"/>
                    <a:pt x="269" y="2611"/>
                    <a:pt x="296" y="2448"/>
                  </a:cubicBezTo>
                  <a:lnTo>
                    <a:pt x="296" y="2448"/>
                  </a:lnTo>
                  <a:cubicBezTo>
                    <a:pt x="296" y="2450"/>
                    <a:pt x="296" y="2451"/>
                    <a:pt x="295" y="2453"/>
                  </a:cubicBezTo>
                  <a:cubicBezTo>
                    <a:pt x="339" y="2227"/>
                    <a:pt x="396" y="2004"/>
                    <a:pt x="464" y="1785"/>
                  </a:cubicBezTo>
                  <a:cubicBezTo>
                    <a:pt x="512" y="1649"/>
                    <a:pt x="561" y="1515"/>
                    <a:pt x="608" y="1380"/>
                  </a:cubicBezTo>
                  <a:cubicBezTo>
                    <a:pt x="615" y="1363"/>
                    <a:pt x="623" y="1347"/>
                    <a:pt x="631" y="1331"/>
                  </a:cubicBezTo>
                  <a:lnTo>
                    <a:pt x="689" y="1196"/>
                  </a:lnTo>
                  <a:cubicBezTo>
                    <a:pt x="716" y="1135"/>
                    <a:pt x="745" y="1071"/>
                    <a:pt x="770" y="1008"/>
                  </a:cubicBezTo>
                  <a:lnTo>
                    <a:pt x="876" y="812"/>
                  </a:lnTo>
                  <a:cubicBezTo>
                    <a:pt x="928" y="714"/>
                    <a:pt x="982" y="617"/>
                    <a:pt x="1044" y="524"/>
                  </a:cubicBezTo>
                  <a:cubicBezTo>
                    <a:pt x="1087" y="460"/>
                    <a:pt x="1132" y="399"/>
                    <a:pt x="1180" y="340"/>
                  </a:cubicBezTo>
                  <a:cubicBezTo>
                    <a:pt x="1197" y="321"/>
                    <a:pt x="1215" y="302"/>
                    <a:pt x="1235" y="283"/>
                  </a:cubicBezTo>
                  <a:lnTo>
                    <a:pt x="1242" y="278"/>
                  </a:lnTo>
                  <a:cubicBezTo>
                    <a:pt x="1276" y="278"/>
                    <a:pt x="1311" y="262"/>
                    <a:pt x="1337" y="239"/>
                  </a:cubicBezTo>
                  <a:cubicBezTo>
                    <a:pt x="1362" y="212"/>
                    <a:pt x="1376" y="175"/>
                    <a:pt x="1376" y="139"/>
                  </a:cubicBezTo>
                  <a:cubicBezTo>
                    <a:pt x="1379" y="66"/>
                    <a:pt x="1311" y="9"/>
                    <a:pt x="1242" y="1"/>
                  </a:cubicBezTo>
                  <a:cubicBezTo>
                    <a:pt x="1236" y="0"/>
                    <a:pt x="1229" y="0"/>
                    <a:pt x="1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3" name="Google Shape;9533;p18"/>
            <p:cNvSpPr/>
            <p:nvPr/>
          </p:nvSpPr>
          <p:spPr>
            <a:xfrm>
              <a:off x="4784925" y="3692300"/>
              <a:ext cx="54975" cy="68200"/>
            </a:xfrm>
            <a:custGeom>
              <a:avLst/>
              <a:gdLst/>
              <a:ahLst/>
              <a:cxnLst/>
              <a:rect l="l" t="t" r="r" b="b"/>
              <a:pathLst>
                <a:path w="2199" h="2728" extrusionOk="0">
                  <a:moveTo>
                    <a:pt x="311" y="2447"/>
                  </a:moveTo>
                  <a:lnTo>
                    <a:pt x="311" y="2447"/>
                  </a:lnTo>
                  <a:cubicBezTo>
                    <a:pt x="312" y="2448"/>
                    <a:pt x="313" y="2449"/>
                    <a:pt x="314" y="2450"/>
                  </a:cubicBezTo>
                  <a:cubicBezTo>
                    <a:pt x="313" y="2449"/>
                    <a:pt x="312" y="2448"/>
                    <a:pt x="311" y="2447"/>
                  </a:cubicBezTo>
                  <a:close/>
                  <a:moveTo>
                    <a:pt x="717" y="2056"/>
                  </a:moveTo>
                  <a:lnTo>
                    <a:pt x="700" y="2084"/>
                  </a:lnTo>
                  <a:lnTo>
                    <a:pt x="624" y="2189"/>
                  </a:lnTo>
                  <a:cubicBezTo>
                    <a:pt x="598" y="2222"/>
                    <a:pt x="570" y="2254"/>
                    <a:pt x="545" y="2285"/>
                  </a:cubicBezTo>
                  <a:cubicBezTo>
                    <a:pt x="511" y="2323"/>
                    <a:pt x="478" y="2361"/>
                    <a:pt x="442" y="2396"/>
                  </a:cubicBezTo>
                  <a:cubicBezTo>
                    <a:pt x="424" y="2411"/>
                    <a:pt x="407" y="2425"/>
                    <a:pt x="388" y="2437"/>
                  </a:cubicBezTo>
                  <a:cubicBezTo>
                    <a:pt x="393" y="2434"/>
                    <a:pt x="397" y="2431"/>
                    <a:pt x="402" y="2428"/>
                  </a:cubicBezTo>
                  <a:lnTo>
                    <a:pt x="402" y="2428"/>
                  </a:lnTo>
                  <a:cubicBezTo>
                    <a:pt x="391" y="2436"/>
                    <a:pt x="378" y="2444"/>
                    <a:pt x="366" y="2450"/>
                  </a:cubicBezTo>
                  <a:cubicBezTo>
                    <a:pt x="359" y="2453"/>
                    <a:pt x="353" y="2456"/>
                    <a:pt x="347" y="2460"/>
                  </a:cubicBezTo>
                  <a:lnTo>
                    <a:pt x="339" y="2461"/>
                  </a:lnTo>
                  <a:lnTo>
                    <a:pt x="333" y="2461"/>
                  </a:lnTo>
                  <a:lnTo>
                    <a:pt x="325" y="2458"/>
                  </a:lnTo>
                  <a:lnTo>
                    <a:pt x="323" y="2458"/>
                  </a:lnTo>
                  <a:lnTo>
                    <a:pt x="320" y="2456"/>
                  </a:lnTo>
                  <a:cubicBezTo>
                    <a:pt x="314" y="2452"/>
                    <a:pt x="309" y="2446"/>
                    <a:pt x="304" y="2440"/>
                  </a:cubicBezTo>
                  <a:lnTo>
                    <a:pt x="304" y="2440"/>
                  </a:lnTo>
                  <a:cubicBezTo>
                    <a:pt x="306" y="2442"/>
                    <a:pt x="309" y="2444"/>
                    <a:pt x="311" y="2447"/>
                  </a:cubicBezTo>
                  <a:lnTo>
                    <a:pt x="311" y="2447"/>
                  </a:lnTo>
                  <a:cubicBezTo>
                    <a:pt x="305" y="2440"/>
                    <a:pt x="300" y="2433"/>
                    <a:pt x="296" y="2428"/>
                  </a:cubicBezTo>
                  <a:cubicBezTo>
                    <a:pt x="293" y="2422"/>
                    <a:pt x="288" y="2415"/>
                    <a:pt x="285" y="2409"/>
                  </a:cubicBezTo>
                  <a:cubicBezTo>
                    <a:pt x="282" y="2401"/>
                    <a:pt x="279" y="2395"/>
                    <a:pt x="276" y="2388"/>
                  </a:cubicBezTo>
                  <a:lnTo>
                    <a:pt x="272" y="2374"/>
                  </a:lnTo>
                  <a:cubicBezTo>
                    <a:pt x="271" y="2369"/>
                    <a:pt x="269" y="2365"/>
                    <a:pt x="269" y="2357"/>
                  </a:cubicBezTo>
                  <a:lnTo>
                    <a:pt x="269" y="2330"/>
                  </a:lnTo>
                  <a:cubicBezTo>
                    <a:pt x="271" y="2316"/>
                    <a:pt x="272" y="2300"/>
                    <a:pt x="274" y="2284"/>
                  </a:cubicBezTo>
                  <a:cubicBezTo>
                    <a:pt x="280" y="2263"/>
                    <a:pt x="285" y="2241"/>
                    <a:pt x="291" y="2221"/>
                  </a:cubicBezTo>
                  <a:cubicBezTo>
                    <a:pt x="298" y="2203"/>
                    <a:pt x="304" y="2187"/>
                    <a:pt x="312" y="2171"/>
                  </a:cubicBezTo>
                  <a:cubicBezTo>
                    <a:pt x="315" y="2164"/>
                    <a:pt x="320" y="2156"/>
                    <a:pt x="323" y="2149"/>
                  </a:cubicBezTo>
                  <a:lnTo>
                    <a:pt x="336" y="2133"/>
                  </a:lnTo>
                  <a:cubicBezTo>
                    <a:pt x="337" y="2130"/>
                    <a:pt x="339" y="2129"/>
                    <a:pt x="340" y="2127"/>
                  </a:cubicBezTo>
                  <a:lnTo>
                    <a:pt x="352" y="2119"/>
                  </a:lnTo>
                  <a:cubicBezTo>
                    <a:pt x="358" y="2114"/>
                    <a:pt x="366" y="2110"/>
                    <a:pt x="374" y="2105"/>
                  </a:cubicBezTo>
                  <a:cubicBezTo>
                    <a:pt x="386" y="2100"/>
                    <a:pt x="397" y="2095"/>
                    <a:pt x="410" y="2091"/>
                  </a:cubicBezTo>
                  <a:cubicBezTo>
                    <a:pt x="428" y="2084"/>
                    <a:pt x="445" y="2080"/>
                    <a:pt x="462" y="2075"/>
                  </a:cubicBezTo>
                  <a:cubicBezTo>
                    <a:pt x="492" y="2069"/>
                    <a:pt x="524" y="2065"/>
                    <a:pt x="554" y="2062"/>
                  </a:cubicBezTo>
                  <a:cubicBezTo>
                    <a:pt x="608" y="2058"/>
                    <a:pt x="662" y="2056"/>
                    <a:pt x="717" y="2056"/>
                  </a:cubicBezTo>
                  <a:close/>
                  <a:moveTo>
                    <a:pt x="1272" y="1"/>
                  </a:moveTo>
                  <a:cubicBezTo>
                    <a:pt x="1258" y="1"/>
                    <a:pt x="1244" y="2"/>
                    <a:pt x="1230" y="4"/>
                  </a:cubicBezTo>
                  <a:cubicBezTo>
                    <a:pt x="1197" y="11"/>
                    <a:pt x="1167" y="23"/>
                    <a:pt x="1140" y="44"/>
                  </a:cubicBezTo>
                  <a:cubicBezTo>
                    <a:pt x="1080" y="84"/>
                    <a:pt x="1026" y="134"/>
                    <a:pt x="982" y="193"/>
                  </a:cubicBezTo>
                  <a:cubicBezTo>
                    <a:pt x="928" y="266"/>
                    <a:pt x="880" y="342"/>
                    <a:pt x="841" y="422"/>
                  </a:cubicBezTo>
                  <a:cubicBezTo>
                    <a:pt x="741" y="615"/>
                    <a:pt x="719" y="834"/>
                    <a:pt x="714" y="1048"/>
                  </a:cubicBezTo>
                  <a:cubicBezTo>
                    <a:pt x="712" y="1121"/>
                    <a:pt x="779" y="1181"/>
                    <a:pt x="851" y="1181"/>
                  </a:cubicBezTo>
                  <a:cubicBezTo>
                    <a:pt x="851" y="1181"/>
                    <a:pt x="852" y="1181"/>
                    <a:pt x="853" y="1181"/>
                  </a:cubicBezTo>
                  <a:cubicBezTo>
                    <a:pt x="928" y="1179"/>
                    <a:pt x="986" y="1117"/>
                    <a:pt x="986" y="1043"/>
                  </a:cubicBezTo>
                  <a:cubicBezTo>
                    <a:pt x="986" y="1005"/>
                    <a:pt x="988" y="967"/>
                    <a:pt x="989" y="930"/>
                  </a:cubicBezTo>
                  <a:cubicBezTo>
                    <a:pt x="993" y="861"/>
                    <a:pt x="997" y="791"/>
                    <a:pt x="1008" y="723"/>
                  </a:cubicBezTo>
                  <a:cubicBezTo>
                    <a:pt x="1016" y="688"/>
                    <a:pt x="1024" y="655"/>
                    <a:pt x="1034" y="623"/>
                  </a:cubicBezTo>
                  <a:cubicBezTo>
                    <a:pt x="1042" y="603"/>
                    <a:pt x="1050" y="584"/>
                    <a:pt x="1058" y="563"/>
                  </a:cubicBezTo>
                  <a:cubicBezTo>
                    <a:pt x="1088" y="506"/>
                    <a:pt x="1121" y="452"/>
                    <a:pt x="1154" y="397"/>
                  </a:cubicBezTo>
                  <a:cubicBezTo>
                    <a:pt x="1168" y="378"/>
                    <a:pt x="1183" y="361"/>
                    <a:pt x="1198" y="340"/>
                  </a:cubicBezTo>
                  <a:cubicBezTo>
                    <a:pt x="1211" y="327"/>
                    <a:pt x="1224" y="313"/>
                    <a:pt x="1238" y="300"/>
                  </a:cubicBezTo>
                  <a:cubicBezTo>
                    <a:pt x="1246" y="292"/>
                    <a:pt x="1255" y="286"/>
                    <a:pt x="1265" y="278"/>
                  </a:cubicBezTo>
                  <a:lnTo>
                    <a:pt x="1276" y="272"/>
                  </a:lnTo>
                  <a:lnTo>
                    <a:pt x="1282" y="277"/>
                  </a:lnTo>
                  <a:lnTo>
                    <a:pt x="1289" y="283"/>
                  </a:lnTo>
                  <a:lnTo>
                    <a:pt x="1295" y="292"/>
                  </a:lnTo>
                  <a:cubicBezTo>
                    <a:pt x="1298" y="297"/>
                    <a:pt x="1301" y="302"/>
                    <a:pt x="1304" y="307"/>
                  </a:cubicBezTo>
                  <a:cubicBezTo>
                    <a:pt x="1306" y="311"/>
                    <a:pt x="1308" y="315"/>
                    <a:pt x="1309" y="319"/>
                  </a:cubicBezTo>
                  <a:cubicBezTo>
                    <a:pt x="1314" y="332"/>
                    <a:pt x="1317" y="345"/>
                    <a:pt x="1320" y="359"/>
                  </a:cubicBezTo>
                  <a:cubicBezTo>
                    <a:pt x="1325" y="380"/>
                    <a:pt x="1328" y="400"/>
                    <a:pt x="1330" y="422"/>
                  </a:cubicBezTo>
                  <a:lnTo>
                    <a:pt x="1330" y="501"/>
                  </a:lnTo>
                  <a:cubicBezTo>
                    <a:pt x="1323" y="581"/>
                    <a:pt x="1314" y="660"/>
                    <a:pt x="1298" y="737"/>
                  </a:cubicBezTo>
                  <a:cubicBezTo>
                    <a:pt x="1299" y="737"/>
                    <a:pt x="1299" y="736"/>
                    <a:pt x="1299" y="736"/>
                  </a:cubicBezTo>
                  <a:lnTo>
                    <a:pt x="1299" y="736"/>
                  </a:lnTo>
                  <a:lnTo>
                    <a:pt x="1298" y="744"/>
                  </a:lnTo>
                  <a:lnTo>
                    <a:pt x="1298" y="745"/>
                  </a:lnTo>
                  <a:cubicBezTo>
                    <a:pt x="1276" y="854"/>
                    <a:pt x="1249" y="960"/>
                    <a:pt x="1216" y="1067"/>
                  </a:cubicBezTo>
                  <a:lnTo>
                    <a:pt x="1216" y="1063"/>
                  </a:lnTo>
                  <a:cubicBezTo>
                    <a:pt x="1167" y="1207"/>
                    <a:pt x="1108" y="1348"/>
                    <a:pt x="1043" y="1486"/>
                  </a:cubicBezTo>
                  <a:cubicBezTo>
                    <a:pt x="988" y="1595"/>
                    <a:pt x="929" y="1703"/>
                    <a:pt x="868" y="1807"/>
                  </a:cubicBezTo>
                  <a:cubicBezTo>
                    <a:pt x="813" y="1802"/>
                    <a:pt x="757" y="1799"/>
                    <a:pt x="702" y="1799"/>
                  </a:cubicBezTo>
                  <a:cubicBezTo>
                    <a:pt x="650" y="1799"/>
                    <a:pt x="599" y="1801"/>
                    <a:pt x="548" y="1806"/>
                  </a:cubicBezTo>
                  <a:cubicBezTo>
                    <a:pt x="388" y="1818"/>
                    <a:pt x="209" y="1860"/>
                    <a:pt x="113" y="2001"/>
                  </a:cubicBezTo>
                  <a:cubicBezTo>
                    <a:pt x="65" y="2075"/>
                    <a:pt x="32" y="2159"/>
                    <a:pt x="16" y="2247"/>
                  </a:cubicBezTo>
                  <a:cubicBezTo>
                    <a:pt x="0" y="2325"/>
                    <a:pt x="6" y="2406"/>
                    <a:pt x="30" y="2482"/>
                  </a:cubicBezTo>
                  <a:cubicBezTo>
                    <a:pt x="57" y="2561"/>
                    <a:pt x="106" y="2629"/>
                    <a:pt x="174" y="2678"/>
                  </a:cubicBezTo>
                  <a:cubicBezTo>
                    <a:pt x="220" y="2710"/>
                    <a:pt x="274" y="2727"/>
                    <a:pt x="330" y="2727"/>
                  </a:cubicBezTo>
                  <a:cubicBezTo>
                    <a:pt x="332" y="2727"/>
                    <a:pt x="335" y="2727"/>
                    <a:pt x="337" y="2727"/>
                  </a:cubicBezTo>
                  <a:cubicBezTo>
                    <a:pt x="352" y="2727"/>
                    <a:pt x="366" y="2726"/>
                    <a:pt x="378" y="2724"/>
                  </a:cubicBezTo>
                  <a:cubicBezTo>
                    <a:pt x="402" y="2721"/>
                    <a:pt x="426" y="2714"/>
                    <a:pt x="448" y="2703"/>
                  </a:cubicBezTo>
                  <a:cubicBezTo>
                    <a:pt x="466" y="2697"/>
                    <a:pt x="483" y="2688"/>
                    <a:pt x="499" y="2678"/>
                  </a:cubicBezTo>
                  <a:cubicBezTo>
                    <a:pt x="534" y="2656"/>
                    <a:pt x="567" y="2629"/>
                    <a:pt x="598" y="2602"/>
                  </a:cubicBezTo>
                  <a:cubicBezTo>
                    <a:pt x="638" y="2562"/>
                    <a:pt x="676" y="2521"/>
                    <a:pt x="712" y="2477"/>
                  </a:cubicBezTo>
                  <a:cubicBezTo>
                    <a:pt x="803" y="2368"/>
                    <a:pt x="887" y="2251"/>
                    <a:pt x="961" y="2130"/>
                  </a:cubicBezTo>
                  <a:lnTo>
                    <a:pt x="982" y="2095"/>
                  </a:lnTo>
                  <a:lnTo>
                    <a:pt x="988" y="2097"/>
                  </a:lnTo>
                  <a:cubicBezTo>
                    <a:pt x="1064" y="2126"/>
                    <a:pt x="1138" y="2157"/>
                    <a:pt x="1210" y="2194"/>
                  </a:cubicBezTo>
                  <a:lnTo>
                    <a:pt x="1208" y="2192"/>
                  </a:lnTo>
                  <a:lnTo>
                    <a:pt x="1208" y="2192"/>
                  </a:lnTo>
                  <a:lnTo>
                    <a:pt x="1213" y="2194"/>
                  </a:lnTo>
                  <a:lnTo>
                    <a:pt x="1222" y="2200"/>
                  </a:lnTo>
                  <a:lnTo>
                    <a:pt x="1222" y="2200"/>
                  </a:lnTo>
                  <a:cubicBezTo>
                    <a:pt x="1220" y="2199"/>
                    <a:pt x="1218" y="2198"/>
                    <a:pt x="1216" y="2197"/>
                  </a:cubicBezTo>
                  <a:lnTo>
                    <a:pt x="1216" y="2197"/>
                  </a:lnTo>
                  <a:lnTo>
                    <a:pt x="1222" y="2200"/>
                  </a:lnTo>
                  <a:lnTo>
                    <a:pt x="1222" y="2200"/>
                  </a:lnTo>
                  <a:lnTo>
                    <a:pt x="1222" y="2200"/>
                  </a:lnTo>
                  <a:cubicBezTo>
                    <a:pt x="1339" y="2258"/>
                    <a:pt x="1455" y="2320"/>
                    <a:pt x="1575" y="2369"/>
                  </a:cubicBezTo>
                  <a:cubicBezTo>
                    <a:pt x="1719" y="2433"/>
                    <a:pt x="1868" y="2488"/>
                    <a:pt x="2017" y="2540"/>
                  </a:cubicBezTo>
                  <a:cubicBezTo>
                    <a:pt x="2031" y="2546"/>
                    <a:pt x="2046" y="2548"/>
                    <a:pt x="2060" y="2548"/>
                  </a:cubicBezTo>
                  <a:cubicBezTo>
                    <a:pt x="2108" y="2548"/>
                    <a:pt x="2154" y="2520"/>
                    <a:pt x="2174" y="2472"/>
                  </a:cubicBezTo>
                  <a:cubicBezTo>
                    <a:pt x="2199" y="2411"/>
                    <a:pt x="2170" y="2339"/>
                    <a:pt x="2109" y="2314"/>
                  </a:cubicBezTo>
                  <a:cubicBezTo>
                    <a:pt x="1946" y="2252"/>
                    <a:pt x="1781" y="2189"/>
                    <a:pt x="1623" y="2113"/>
                  </a:cubicBezTo>
                  <a:lnTo>
                    <a:pt x="1623" y="2113"/>
                  </a:lnTo>
                  <a:lnTo>
                    <a:pt x="1607" y="2105"/>
                  </a:lnTo>
                  <a:lnTo>
                    <a:pt x="1599" y="2102"/>
                  </a:lnTo>
                  <a:lnTo>
                    <a:pt x="1601" y="2102"/>
                  </a:lnTo>
                  <a:lnTo>
                    <a:pt x="1504" y="2054"/>
                  </a:lnTo>
                  <a:lnTo>
                    <a:pt x="1506" y="2056"/>
                  </a:lnTo>
                  <a:cubicBezTo>
                    <a:pt x="1441" y="2023"/>
                    <a:pt x="1376" y="1988"/>
                    <a:pt x="1311" y="1956"/>
                  </a:cubicBezTo>
                  <a:lnTo>
                    <a:pt x="1297" y="1948"/>
                  </a:lnTo>
                  <a:lnTo>
                    <a:pt x="1298" y="1948"/>
                  </a:lnTo>
                  <a:lnTo>
                    <a:pt x="1292" y="1947"/>
                  </a:lnTo>
                  <a:lnTo>
                    <a:pt x="1285" y="1944"/>
                  </a:lnTo>
                  <a:lnTo>
                    <a:pt x="1261" y="1930"/>
                  </a:lnTo>
                  <a:lnTo>
                    <a:pt x="1261" y="1930"/>
                  </a:lnTo>
                  <a:cubicBezTo>
                    <a:pt x="1261" y="1931"/>
                    <a:pt x="1261" y="1931"/>
                    <a:pt x="1262" y="1931"/>
                  </a:cubicBezTo>
                  <a:lnTo>
                    <a:pt x="1259" y="1929"/>
                  </a:lnTo>
                  <a:lnTo>
                    <a:pt x="1261" y="1930"/>
                  </a:lnTo>
                  <a:lnTo>
                    <a:pt x="1261" y="1930"/>
                  </a:lnTo>
                  <a:cubicBezTo>
                    <a:pt x="1212" y="1908"/>
                    <a:pt x="1165" y="1886"/>
                    <a:pt x="1115" y="1868"/>
                  </a:cubicBezTo>
                  <a:cubicBezTo>
                    <a:pt x="1130" y="1839"/>
                    <a:pt x="1146" y="1811"/>
                    <a:pt x="1160" y="1782"/>
                  </a:cubicBezTo>
                  <a:cubicBezTo>
                    <a:pt x="1203" y="1703"/>
                    <a:pt x="1248" y="1622"/>
                    <a:pt x="1287" y="1541"/>
                  </a:cubicBezTo>
                  <a:cubicBezTo>
                    <a:pt x="1374" y="1359"/>
                    <a:pt x="1445" y="1171"/>
                    <a:pt x="1499" y="978"/>
                  </a:cubicBezTo>
                  <a:cubicBezTo>
                    <a:pt x="1525" y="881"/>
                    <a:pt x="1547" y="782"/>
                    <a:pt x="1563" y="682"/>
                  </a:cubicBezTo>
                  <a:cubicBezTo>
                    <a:pt x="1578" y="595"/>
                    <a:pt x="1586" y="505"/>
                    <a:pt x="1585" y="416"/>
                  </a:cubicBezTo>
                  <a:cubicBezTo>
                    <a:pt x="1580" y="330"/>
                    <a:pt x="1569" y="242"/>
                    <a:pt x="1526" y="167"/>
                  </a:cubicBezTo>
                  <a:cubicBezTo>
                    <a:pt x="1488" y="101"/>
                    <a:pt x="1431" y="49"/>
                    <a:pt x="1363" y="19"/>
                  </a:cubicBezTo>
                  <a:cubicBezTo>
                    <a:pt x="1334" y="7"/>
                    <a:pt x="1303" y="1"/>
                    <a:pt x="12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4" name="Google Shape;9534;p18"/>
            <p:cNvSpPr/>
            <p:nvPr/>
          </p:nvSpPr>
          <p:spPr>
            <a:xfrm>
              <a:off x="4937125" y="3679800"/>
              <a:ext cx="78700" cy="67200"/>
            </a:xfrm>
            <a:custGeom>
              <a:avLst/>
              <a:gdLst/>
              <a:ahLst/>
              <a:cxnLst/>
              <a:rect l="l" t="t" r="r" b="b"/>
              <a:pathLst>
                <a:path w="3148" h="2688" extrusionOk="0">
                  <a:moveTo>
                    <a:pt x="2227" y="741"/>
                  </a:moveTo>
                  <a:cubicBezTo>
                    <a:pt x="2226" y="744"/>
                    <a:pt x="2225" y="747"/>
                    <a:pt x="2223" y="750"/>
                  </a:cubicBezTo>
                  <a:cubicBezTo>
                    <a:pt x="2224" y="747"/>
                    <a:pt x="2226" y="744"/>
                    <a:pt x="2227" y="741"/>
                  </a:cubicBezTo>
                  <a:close/>
                  <a:moveTo>
                    <a:pt x="2630" y="463"/>
                  </a:moveTo>
                  <a:lnTo>
                    <a:pt x="2633" y="464"/>
                  </a:lnTo>
                  <a:lnTo>
                    <a:pt x="2642" y="468"/>
                  </a:lnTo>
                  <a:cubicBezTo>
                    <a:pt x="2649" y="471"/>
                    <a:pt x="2655" y="474"/>
                    <a:pt x="2661" y="479"/>
                  </a:cubicBezTo>
                  <a:lnTo>
                    <a:pt x="2676" y="489"/>
                  </a:lnTo>
                  <a:lnTo>
                    <a:pt x="2687" y="501"/>
                  </a:lnTo>
                  <a:cubicBezTo>
                    <a:pt x="2701" y="517"/>
                    <a:pt x="2714" y="534"/>
                    <a:pt x="2726" y="552"/>
                  </a:cubicBezTo>
                  <a:cubicBezTo>
                    <a:pt x="2744" y="579"/>
                    <a:pt x="2759" y="606"/>
                    <a:pt x="2775" y="634"/>
                  </a:cubicBezTo>
                  <a:cubicBezTo>
                    <a:pt x="2791" y="669"/>
                    <a:pt x="2805" y="702"/>
                    <a:pt x="2820" y="737"/>
                  </a:cubicBezTo>
                  <a:cubicBezTo>
                    <a:pt x="2832" y="777"/>
                    <a:pt x="2845" y="818"/>
                    <a:pt x="2854" y="859"/>
                  </a:cubicBezTo>
                  <a:cubicBezTo>
                    <a:pt x="2861" y="895"/>
                    <a:pt x="2867" y="935"/>
                    <a:pt x="2872" y="973"/>
                  </a:cubicBezTo>
                  <a:cubicBezTo>
                    <a:pt x="2873" y="1006"/>
                    <a:pt x="2873" y="1038"/>
                    <a:pt x="2873" y="1071"/>
                  </a:cubicBezTo>
                  <a:cubicBezTo>
                    <a:pt x="2870" y="1103"/>
                    <a:pt x="2867" y="1133"/>
                    <a:pt x="2862" y="1163"/>
                  </a:cubicBezTo>
                  <a:cubicBezTo>
                    <a:pt x="2856" y="1187"/>
                    <a:pt x="2850" y="1210"/>
                    <a:pt x="2843" y="1233"/>
                  </a:cubicBezTo>
                  <a:cubicBezTo>
                    <a:pt x="2829" y="1272"/>
                    <a:pt x="2813" y="1309"/>
                    <a:pt x="2796" y="1347"/>
                  </a:cubicBezTo>
                  <a:cubicBezTo>
                    <a:pt x="2770" y="1397"/>
                    <a:pt x="2742" y="1446"/>
                    <a:pt x="2710" y="1494"/>
                  </a:cubicBezTo>
                  <a:cubicBezTo>
                    <a:pt x="2671" y="1552"/>
                    <a:pt x="2628" y="1608"/>
                    <a:pt x="2584" y="1662"/>
                  </a:cubicBezTo>
                  <a:lnTo>
                    <a:pt x="2585" y="1658"/>
                  </a:lnTo>
                  <a:lnTo>
                    <a:pt x="2585" y="1658"/>
                  </a:lnTo>
                  <a:cubicBezTo>
                    <a:pt x="2522" y="1730"/>
                    <a:pt x="2455" y="1798"/>
                    <a:pt x="2384" y="1861"/>
                  </a:cubicBezTo>
                  <a:cubicBezTo>
                    <a:pt x="2332" y="1907"/>
                    <a:pt x="2277" y="1951"/>
                    <a:pt x="2220" y="1991"/>
                  </a:cubicBezTo>
                  <a:cubicBezTo>
                    <a:pt x="2177" y="2021"/>
                    <a:pt x="2133" y="2048"/>
                    <a:pt x="2087" y="2073"/>
                  </a:cubicBezTo>
                  <a:cubicBezTo>
                    <a:pt x="2060" y="2085"/>
                    <a:pt x="2034" y="2096"/>
                    <a:pt x="2007" y="2106"/>
                  </a:cubicBezTo>
                  <a:lnTo>
                    <a:pt x="2007" y="2106"/>
                  </a:lnTo>
                  <a:cubicBezTo>
                    <a:pt x="1988" y="2113"/>
                    <a:pt x="1968" y="2119"/>
                    <a:pt x="1949" y="2124"/>
                  </a:cubicBezTo>
                  <a:cubicBezTo>
                    <a:pt x="1932" y="2127"/>
                    <a:pt x="1916" y="2130"/>
                    <a:pt x="1898" y="2132"/>
                  </a:cubicBezTo>
                  <a:cubicBezTo>
                    <a:pt x="1890" y="2132"/>
                    <a:pt x="1884" y="2132"/>
                    <a:pt x="1876" y="2130"/>
                  </a:cubicBezTo>
                  <a:cubicBezTo>
                    <a:pt x="1862" y="2130"/>
                    <a:pt x="1849" y="2129"/>
                    <a:pt x="1835" y="2125"/>
                  </a:cubicBezTo>
                  <a:cubicBezTo>
                    <a:pt x="1829" y="2124"/>
                    <a:pt x="1824" y="2122"/>
                    <a:pt x="1818" y="2121"/>
                  </a:cubicBezTo>
                  <a:lnTo>
                    <a:pt x="1818" y="2121"/>
                  </a:lnTo>
                  <a:lnTo>
                    <a:pt x="1824" y="2124"/>
                  </a:lnTo>
                  <a:lnTo>
                    <a:pt x="1824" y="2124"/>
                  </a:lnTo>
                  <a:lnTo>
                    <a:pt x="1813" y="2119"/>
                  </a:lnTo>
                  <a:cubicBezTo>
                    <a:pt x="1808" y="2116"/>
                    <a:pt x="1803" y="2113"/>
                    <a:pt x="1799" y="2110"/>
                  </a:cubicBezTo>
                  <a:lnTo>
                    <a:pt x="1799" y="2110"/>
                  </a:lnTo>
                  <a:lnTo>
                    <a:pt x="1792" y="2105"/>
                  </a:lnTo>
                  <a:lnTo>
                    <a:pt x="1791" y="2103"/>
                  </a:lnTo>
                  <a:lnTo>
                    <a:pt x="1787" y="2100"/>
                  </a:lnTo>
                  <a:lnTo>
                    <a:pt x="1783" y="2089"/>
                  </a:lnTo>
                  <a:lnTo>
                    <a:pt x="1778" y="2079"/>
                  </a:lnTo>
                  <a:cubicBezTo>
                    <a:pt x="1775" y="2067"/>
                    <a:pt x="1770" y="2053"/>
                    <a:pt x="1767" y="2038"/>
                  </a:cubicBezTo>
                  <a:cubicBezTo>
                    <a:pt x="1764" y="2016"/>
                    <a:pt x="1761" y="1994"/>
                    <a:pt x="1757" y="1972"/>
                  </a:cubicBezTo>
                  <a:cubicBezTo>
                    <a:pt x="1756" y="1923"/>
                    <a:pt x="1756" y="1874"/>
                    <a:pt x="1757" y="1825"/>
                  </a:cubicBezTo>
                  <a:lnTo>
                    <a:pt x="1757" y="1842"/>
                  </a:lnTo>
                  <a:cubicBezTo>
                    <a:pt x="1759" y="1782"/>
                    <a:pt x="1767" y="1723"/>
                    <a:pt x="1776" y="1663"/>
                  </a:cubicBezTo>
                  <a:cubicBezTo>
                    <a:pt x="1778" y="1657"/>
                    <a:pt x="1780" y="1650"/>
                    <a:pt x="1781" y="1644"/>
                  </a:cubicBezTo>
                  <a:cubicBezTo>
                    <a:pt x="1811" y="1589"/>
                    <a:pt x="1840" y="1532"/>
                    <a:pt x="1867" y="1475"/>
                  </a:cubicBezTo>
                  <a:cubicBezTo>
                    <a:pt x="1895" y="1411"/>
                    <a:pt x="1927" y="1348"/>
                    <a:pt x="1954" y="1282"/>
                  </a:cubicBezTo>
                  <a:lnTo>
                    <a:pt x="1962" y="1264"/>
                  </a:lnTo>
                  <a:cubicBezTo>
                    <a:pt x="1982" y="1277"/>
                    <a:pt x="2006" y="1283"/>
                    <a:pt x="2030" y="1283"/>
                  </a:cubicBezTo>
                  <a:cubicBezTo>
                    <a:pt x="2099" y="1282"/>
                    <a:pt x="2155" y="1225"/>
                    <a:pt x="2155" y="1155"/>
                  </a:cubicBezTo>
                  <a:cubicBezTo>
                    <a:pt x="2155" y="1133"/>
                    <a:pt x="2156" y="1109"/>
                    <a:pt x="2156" y="1087"/>
                  </a:cubicBezTo>
                  <a:lnTo>
                    <a:pt x="2156" y="1087"/>
                  </a:lnTo>
                  <a:lnTo>
                    <a:pt x="2155" y="1104"/>
                  </a:lnTo>
                  <a:cubicBezTo>
                    <a:pt x="2159" y="1040"/>
                    <a:pt x="2167" y="975"/>
                    <a:pt x="2178" y="911"/>
                  </a:cubicBezTo>
                  <a:lnTo>
                    <a:pt x="2178" y="911"/>
                  </a:lnTo>
                  <a:cubicBezTo>
                    <a:pt x="2178" y="910"/>
                    <a:pt x="2178" y="909"/>
                    <a:pt x="2178" y="908"/>
                  </a:cubicBezTo>
                  <a:lnTo>
                    <a:pt x="2178" y="908"/>
                  </a:lnTo>
                  <a:cubicBezTo>
                    <a:pt x="2178" y="908"/>
                    <a:pt x="2178" y="908"/>
                    <a:pt x="2178" y="908"/>
                  </a:cubicBezTo>
                  <a:cubicBezTo>
                    <a:pt x="2178" y="905"/>
                    <a:pt x="2180" y="902"/>
                    <a:pt x="2180" y="899"/>
                  </a:cubicBezTo>
                  <a:lnTo>
                    <a:pt x="2180" y="899"/>
                  </a:lnTo>
                  <a:cubicBezTo>
                    <a:pt x="2188" y="865"/>
                    <a:pt x="2197" y="831"/>
                    <a:pt x="2207" y="797"/>
                  </a:cubicBezTo>
                  <a:cubicBezTo>
                    <a:pt x="2213" y="777"/>
                    <a:pt x="2221" y="754"/>
                    <a:pt x="2231" y="734"/>
                  </a:cubicBezTo>
                  <a:lnTo>
                    <a:pt x="2231" y="734"/>
                  </a:lnTo>
                  <a:cubicBezTo>
                    <a:pt x="2230" y="734"/>
                    <a:pt x="2230" y="735"/>
                    <a:pt x="2230" y="735"/>
                  </a:cubicBezTo>
                  <a:lnTo>
                    <a:pt x="2230" y="735"/>
                  </a:lnTo>
                  <a:cubicBezTo>
                    <a:pt x="2234" y="728"/>
                    <a:pt x="2237" y="721"/>
                    <a:pt x="2242" y="715"/>
                  </a:cubicBezTo>
                  <a:cubicBezTo>
                    <a:pt x="2256" y="694"/>
                    <a:pt x="2270" y="674"/>
                    <a:pt x="2285" y="658"/>
                  </a:cubicBezTo>
                  <a:cubicBezTo>
                    <a:pt x="2300" y="642"/>
                    <a:pt x="2313" y="628"/>
                    <a:pt x="2330" y="612"/>
                  </a:cubicBezTo>
                  <a:cubicBezTo>
                    <a:pt x="2349" y="598"/>
                    <a:pt x="2367" y="582"/>
                    <a:pt x="2387" y="569"/>
                  </a:cubicBezTo>
                  <a:cubicBezTo>
                    <a:pt x="2424" y="544"/>
                    <a:pt x="2463" y="520"/>
                    <a:pt x="2503" y="498"/>
                  </a:cubicBezTo>
                  <a:cubicBezTo>
                    <a:pt x="2512" y="493"/>
                    <a:pt x="2520" y="490"/>
                    <a:pt x="2530" y="485"/>
                  </a:cubicBezTo>
                  <a:cubicBezTo>
                    <a:pt x="2550" y="479"/>
                    <a:pt x="2571" y="471"/>
                    <a:pt x="2592" y="466"/>
                  </a:cubicBezTo>
                  <a:lnTo>
                    <a:pt x="2592" y="466"/>
                  </a:lnTo>
                  <a:lnTo>
                    <a:pt x="2576" y="470"/>
                  </a:lnTo>
                  <a:cubicBezTo>
                    <a:pt x="2587" y="466"/>
                    <a:pt x="2600" y="465"/>
                    <a:pt x="2612" y="463"/>
                  </a:cubicBezTo>
                  <a:close/>
                  <a:moveTo>
                    <a:pt x="363" y="2392"/>
                  </a:moveTo>
                  <a:lnTo>
                    <a:pt x="366" y="2394"/>
                  </a:lnTo>
                  <a:cubicBezTo>
                    <a:pt x="365" y="2394"/>
                    <a:pt x="364" y="2393"/>
                    <a:pt x="363" y="2392"/>
                  </a:cubicBezTo>
                  <a:close/>
                  <a:moveTo>
                    <a:pt x="1342" y="0"/>
                  </a:moveTo>
                  <a:cubicBezTo>
                    <a:pt x="1288" y="0"/>
                    <a:pt x="1238" y="32"/>
                    <a:pt x="1216" y="85"/>
                  </a:cubicBezTo>
                  <a:cubicBezTo>
                    <a:pt x="1170" y="185"/>
                    <a:pt x="1129" y="286"/>
                    <a:pt x="1091" y="389"/>
                  </a:cubicBezTo>
                  <a:cubicBezTo>
                    <a:pt x="1072" y="378"/>
                    <a:pt x="1053" y="370"/>
                    <a:pt x="1032" y="362"/>
                  </a:cubicBezTo>
                  <a:cubicBezTo>
                    <a:pt x="1001" y="351"/>
                    <a:pt x="967" y="344"/>
                    <a:pt x="934" y="343"/>
                  </a:cubicBezTo>
                  <a:cubicBezTo>
                    <a:pt x="927" y="343"/>
                    <a:pt x="921" y="342"/>
                    <a:pt x="914" y="342"/>
                  </a:cubicBezTo>
                  <a:cubicBezTo>
                    <a:pt x="861" y="342"/>
                    <a:pt x="809" y="353"/>
                    <a:pt x="760" y="373"/>
                  </a:cubicBezTo>
                  <a:cubicBezTo>
                    <a:pt x="505" y="477"/>
                    <a:pt x="325" y="720"/>
                    <a:pt x="228" y="971"/>
                  </a:cubicBezTo>
                  <a:cubicBezTo>
                    <a:pt x="171" y="1120"/>
                    <a:pt x="125" y="1272"/>
                    <a:pt x="89" y="1427"/>
                  </a:cubicBezTo>
                  <a:cubicBezTo>
                    <a:pt x="54" y="1570"/>
                    <a:pt x="29" y="1715"/>
                    <a:pt x="15" y="1863"/>
                  </a:cubicBezTo>
                  <a:cubicBezTo>
                    <a:pt x="0" y="2002"/>
                    <a:pt x="5" y="2143"/>
                    <a:pt x="29" y="2280"/>
                  </a:cubicBezTo>
                  <a:cubicBezTo>
                    <a:pt x="40" y="2349"/>
                    <a:pt x="64" y="2413"/>
                    <a:pt x="98" y="2472"/>
                  </a:cubicBezTo>
                  <a:cubicBezTo>
                    <a:pt x="127" y="2521"/>
                    <a:pt x="165" y="2564"/>
                    <a:pt x="209" y="2599"/>
                  </a:cubicBezTo>
                  <a:cubicBezTo>
                    <a:pt x="284" y="2649"/>
                    <a:pt x="372" y="2679"/>
                    <a:pt x="462" y="2687"/>
                  </a:cubicBezTo>
                  <a:cubicBezTo>
                    <a:pt x="472" y="2687"/>
                    <a:pt x="481" y="2688"/>
                    <a:pt x="491" y="2688"/>
                  </a:cubicBezTo>
                  <a:cubicBezTo>
                    <a:pt x="496" y="2688"/>
                    <a:pt x="500" y="2688"/>
                    <a:pt x="505" y="2687"/>
                  </a:cubicBezTo>
                  <a:cubicBezTo>
                    <a:pt x="578" y="2687"/>
                    <a:pt x="651" y="2676"/>
                    <a:pt x="719" y="2652"/>
                  </a:cubicBezTo>
                  <a:cubicBezTo>
                    <a:pt x="808" y="2624"/>
                    <a:pt x="891" y="2583"/>
                    <a:pt x="969" y="2531"/>
                  </a:cubicBezTo>
                  <a:cubicBezTo>
                    <a:pt x="1043" y="2483"/>
                    <a:pt x="1116" y="2434"/>
                    <a:pt x="1186" y="2379"/>
                  </a:cubicBezTo>
                  <a:cubicBezTo>
                    <a:pt x="1265" y="2318"/>
                    <a:pt x="1339" y="2250"/>
                    <a:pt x="1408" y="2178"/>
                  </a:cubicBezTo>
                  <a:cubicBezTo>
                    <a:pt x="1442" y="2138"/>
                    <a:pt x="1476" y="2098"/>
                    <a:pt x="1507" y="2059"/>
                  </a:cubicBezTo>
                  <a:cubicBezTo>
                    <a:pt x="1512" y="2119"/>
                    <a:pt x="1529" y="2176"/>
                    <a:pt x="1558" y="2228"/>
                  </a:cubicBezTo>
                  <a:cubicBezTo>
                    <a:pt x="1593" y="2287"/>
                    <a:pt x="1645" y="2334"/>
                    <a:pt x="1708" y="2361"/>
                  </a:cubicBezTo>
                  <a:cubicBezTo>
                    <a:pt x="1763" y="2385"/>
                    <a:pt x="1822" y="2396"/>
                    <a:pt x="1882" y="2396"/>
                  </a:cubicBezTo>
                  <a:cubicBezTo>
                    <a:pt x="1886" y="2396"/>
                    <a:pt x="1890" y="2396"/>
                    <a:pt x="1894" y="2396"/>
                  </a:cubicBezTo>
                  <a:cubicBezTo>
                    <a:pt x="2077" y="2387"/>
                    <a:pt x="2247" y="2295"/>
                    <a:pt x="2392" y="2187"/>
                  </a:cubicBezTo>
                  <a:cubicBezTo>
                    <a:pt x="2539" y="2078"/>
                    <a:pt x="2674" y="1951"/>
                    <a:pt x="2793" y="1809"/>
                  </a:cubicBezTo>
                  <a:cubicBezTo>
                    <a:pt x="2915" y="1663"/>
                    <a:pt x="3019" y="1502"/>
                    <a:pt x="3084" y="1323"/>
                  </a:cubicBezTo>
                  <a:cubicBezTo>
                    <a:pt x="3147" y="1149"/>
                    <a:pt x="3146" y="951"/>
                    <a:pt x="3100" y="773"/>
                  </a:cubicBezTo>
                  <a:cubicBezTo>
                    <a:pt x="3076" y="677"/>
                    <a:pt x="3041" y="584"/>
                    <a:pt x="2995" y="496"/>
                  </a:cubicBezTo>
                  <a:cubicBezTo>
                    <a:pt x="2956" y="422"/>
                    <a:pt x="2910" y="344"/>
                    <a:pt x="2845" y="289"/>
                  </a:cubicBezTo>
                  <a:cubicBezTo>
                    <a:pt x="2785" y="240"/>
                    <a:pt x="2708" y="199"/>
                    <a:pt x="2630" y="199"/>
                  </a:cubicBezTo>
                  <a:cubicBezTo>
                    <a:pt x="2627" y="199"/>
                    <a:pt x="2625" y="199"/>
                    <a:pt x="2622" y="199"/>
                  </a:cubicBezTo>
                  <a:cubicBezTo>
                    <a:pt x="2536" y="204"/>
                    <a:pt x="2454" y="227"/>
                    <a:pt x="2379" y="267"/>
                  </a:cubicBezTo>
                  <a:cubicBezTo>
                    <a:pt x="2297" y="308"/>
                    <a:pt x="2221" y="360"/>
                    <a:pt x="2153" y="422"/>
                  </a:cubicBezTo>
                  <a:cubicBezTo>
                    <a:pt x="2091" y="477"/>
                    <a:pt x="2041" y="542"/>
                    <a:pt x="2003" y="617"/>
                  </a:cubicBezTo>
                  <a:cubicBezTo>
                    <a:pt x="1962" y="705"/>
                    <a:pt x="1935" y="799"/>
                    <a:pt x="1920" y="897"/>
                  </a:cubicBezTo>
                  <a:cubicBezTo>
                    <a:pt x="1913" y="896"/>
                    <a:pt x="1905" y="895"/>
                    <a:pt x="1898" y="895"/>
                  </a:cubicBezTo>
                  <a:cubicBezTo>
                    <a:pt x="1868" y="895"/>
                    <a:pt x="1839" y="905"/>
                    <a:pt x="1816" y="922"/>
                  </a:cubicBezTo>
                  <a:cubicBezTo>
                    <a:pt x="1787" y="944"/>
                    <a:pt x="1764" y="970"/>
                    <a:pt x="1745" y="1000"/>
                  </a:cubicBezTo>
                  <a:cubicBezTo>
                    <a:pt x="1727" y="1028"/>
                    <a:pt x="1710" y="1058"/>
                    <a:pt x="1696" y="1090"/>
                  </a:cubicBezTo>
                  <a:cubicBezTo>
                    <a:pt x="1659" y="1164"/>
                    <a:pt x="1628" y="1244"/>
                    <a:pt x="1602" y="1323"/>
                  </a:cubicBezTo>
                  <a:cubicBezTo>
                    <a:pt x="1574" y="1405"/>
                    <a:pt x="1550" y="1489"/>
                    <a:pt x="1531" y="1573"/>
                  </a:cubicBezTo>
                  <a:lnTo>
                    <a:pt x="1522" y="1592"/>
                  </a:lnTo>
                  <a:cubicBezTo>
                    <a:pt x="1488" y="1650"/>
                    <a:pt x="1452" y="1706"/>
                    <a:pt x="1414" y="1763"/>
                  </a:cubicBezTo>
                  <a:lnTo>
                    <a:pt x="1414" y="1761"/>
                  </a:lnTo>
                  <a:cubicBezTo>
                    <a:pt x="1357" y="1839"/>
                    <a:pt x="1300" y="1915"/>
                    <a:pt x="1238" y="1988"/>
                  </a:cubicBezTo>
                  <a:cubicBezTo>
                    <a:pt x="1205" y="2026"/>
                    <a:pt x="1169" y="2062"/>
                    <a:pt x="1132" y="2095"/>
                  </a:cubicBezTo>
                  <a:cubicBezTo>
                    <a:pt x="1067" y="2152"/>
                    <a:pt x="1001" y="2204"/>
                    <a:pt x="931" y="2254"/>
                  </a:cubicBezTo>
                  <a:lnTo>
                    <a:pt x="934" y="2252"/>
                  </a:lnTo>
                  <a:lnTo>
                    <a:pt x="925" y="2258"/>
                  </a:lnTo>
                  <a:lnTo>
                    <a:pt x="920" y="2261"/>
                  </a:lnTo>
                  <a:lnTo>
                    <a:pt x="920" y="2261"/>
                  </a:lnTo>
                  <a:lnTo>
                    <a:pt x="923" y="2260"/>
                  </a:lnTo>
                  <a:lnTo>
                    <a:pt x="923" y="2260"/>
                  </a:lnTo>
                  <a:cubicBezTo>
                    <a:pt x="865" y="2298"/>
                    <a:pt x="806" y="2336"/>
                    <a:pt x="744" y="2369"/>
                  </a:cubicBezTo>
                  <a:lnTo>
                    <a:pt x="758" y="2361"/>
                  </a:lnTo>
                  <a:lnTo>
                    <a:pt x="758" y="2361"/>
                  </a:lnTo>
                  <a:cubicBezTo>
                    <a:pt x="730" y="2377"/>
                    <a:pt x="698" y="2390"/>
                    <a:pt x="668" y="2401"/>
                  </a:cubicBezTo>
                  <a:cubicBezTo>
                    <a:pt x="648" y="2407"/>
                    <a:pt x="629" y="2413"/>
                    <a:pt x="607" y="2418"/>
                  </a:cubicBezTo>
                  <a:cubicBezTo>
                    <a:pt x="584" y="2423"/>
                    <a:pt x="561" y="2428"/>
                    <a:pt x="540" y="2429"/>
                  </a:cubicBezTo>
                  <a:cubicBezTo>
                    <a:pt x="519" y="2431"/>
                    <a:pt x="497" y="2431"/>
                    <a:pt x="478" y="2431"/>
                  </a:cubicBezTo>
                  <a:cubicBezTo>
                    <a:pt x="470" y="2429"/>
                    <a:pt x="462" y="2429"/>
                    <a:pt x="455" y="2428"/>
                  </a:cubicBezTo>
                  <a:cubicBezTo>
                    <a:pt x="439" y="2425"/>
                    <a:pt x="425" y="2421"/>
                    <a:pt x="410" y="2417"/>
                  </a:cubicBezTo>
                  <a:cubicBezTo>
                    <a:pt x="403" y="2414"/>
                    <a:pt x="396" y="2411"/>
                    <a:pt x="388" y="2408"/>
                  </a:cubicBezTo>
                  <a:lnTo>
                    <a:pt x="388" y="2408"/>
                  </a:lnTo>
                  <a:lnTo>
                    <a:pt x="385" y="2406"/>
                  </a:lnTo>
                  <a:lnTo>
                    <a:pt x="375" y="2401"/>
                  </a:lnTo>
                  <a:lnTo>
                    <a:pt x="375" y="2401"/>
                  </a:lnTo>
                  <a:cubicBezTo>
                    <a:pt x="370" y="2398"/>
                    <a:pt x="365" y="2394"/>
                    <a:pt x="360" y="2391"/>
                  </a:cubicBezTo>
                  <a:lnTo>
                    <a:pt x="360" y="2391"/>
                  </a:lnTo>
                  <a:lnTo>
                    <a:pt x="363" y="2393"/>
                  </a:lnTo>
                  <a:lnTo>
                    <a:pt x="360" y="2390"/>
                  </a:lnTo>
                  <a:lnTo>
                    <a:pt x="360" y="2390"/>
                  </a:lnTo>
                  <a:cubicBezTo>
                    <a:pt x="360" y="2391"/>
                    <a:pt x="362" y="2391"/>
                    <a:pt x="363" y="2392"/>
                  </a:cubicBezTo>
                  <a:lnTo>
                    <a:pt x="353" y="2385"/>
                  </a:lnTo>
                  <a:lnTo>
                    <a:pt x="344" y="2375"/>
                  </a:lnTo>
                  <a:cubicBezTo>
                    <a:pt x="334" y="2363"/>
                    <a:pt x="325" y="2352"/>
                    <a:pt x="317" y="2339"/>
                  </a:cubicBezTo>
                  <a:lnTo>
                    <a:pt x="309" y="2328"/>
                  </a:lnTo>
                  <a:cubicBezTo>
                    <a:pt x="301" y="2312"/>
                    <a:pt x="295" y="2296"/>
                    <a:pt x="290" y="2280"/>
                  </a:cubicBezTo>
                  <a:cubicBezTo>
                    <a:pt x="284" y="2265"/>
                    <a:pt x="279" y="2249"/>
                    <a:pt x="276" y="2233"/>
                  </a:cubicBezTo>
                  <a:cubicBezTo>
                    <a:pt x="268" y="2197"/>
                    <a:pt x="263" y="2162"/>
                    <a:pt x="258" y="2125"/>
                  </a:cubicBezTo>
                  <a:cubicBezTo>
                    <a:pt x="255" y="2067"/>
                    <a:pt x="254" y="2007"/>
                    <a:pt x="255" y="1948"/>
                  </a:cubicBezTo>
                  <a:cubicBezTo>
                    <a:pt x="261" y="1853"/>
                    <a:pt x="273" y="1760"/>
                    <a:pt x="290" y="1666"/>
                  </a:cubicBezTo>
                  <a:cubicBezTo>
                    <a:pt x="323" y="1505"/>
                    <a:pt x="364" y="1345"/>
                    <a:pt x="417" y="1190"/>
                  </a:cubicBezTo>
                  <a:lnTo>
                    <a:pt x="417" y="1190"/>
                  </a:lnTo>
                  <a:cubicBezTo>
                    <a:pt x="415" y="1192"/>
                    <a:pt x="414" y="1194"/>
                    <a:pt x="414" y="1196"/>
                  </a:cubicBezTo>
                  <a:lnTo>
                    <a:pt x="414" y="1196"/>
                  </a:lnTo>
                  <a:cubicBezTo>
                    <a:pt x="435" y="1133"/>
                    <a:pt x="459" y="1069"/>
                    <a:pt x="486" y="1008"/>
                  </a:cubicBezTo>
                  <a:cubicBezTo>
                    <a:pt x="511" y="962"/>
                    <a:pt x="537" y="915"/>
                    <a:pt x="566" y="871"/>
                  </a:cubicBezTo>
                  <a:lnTo>
                    <a:pt x="566" y="871"/>
                  </a:lnTo>
                  <a:cubicBezTo>
                    <a:pt x="583" y="846"/>
                    <a:pt x="600" y="822"/>
                    <a:pt x="619" y="799"/>
                  </a:cubicBezTo>
                  <a:cubicBezTo>
                    <a:pt x="643" y="772"/>
                    <a:pt x="667" y="747"/>
                    <a:pt x="694" y="724"/>
                  </a:cubicBezTo>
                  <a:cubicBezTo>
                    <a:pt x="714" y="705"/>
                    <a:pt x="736" y="688"/>
                    <a:pt x="759" y="672"/>
                  </a:cubicBezTo>
                  <a:cubicBezTo>
                    <a:pt x="779" y="659"/>
                    <a:pt x="800" y="647"/>
                    <a:pt x="820" y="636"/>
                  </a:cubicBezTo>
                  <a:cubicBezTo>
                    <a:pt x="834" y="629"/>
                    <a:pt x="850" y="622"/>
                    <a:pt x="866" y="617"/>
                  </a:cubicBezTo>
                  <a:cubicBezTo>
                    <a:pt x="871" y="615"/>
                    <a:pt x="874" y="614"/>
                    <a:pt x="880" y="612"/>
                  </a:cubicBezTo>
                  <a:cubicBezTo>
                    <a:pt x="888" y="610"/>
                    <a:pt x="895" y="609"/>
                    <a:pt x="901" y="609"/>
                  </a:cubicBezTo>
                  <a:lnTo>
                    <a:pt x="920" y="609"/>
                  </a:lnTo>
                  <a:cubicBezTo>
                    <a:pt x="925" y="609"/>
                    <a:pt x="929" y="610"/>
                    <a:pt x="934" y="610"/>
                  </a:cubicBezTo>
                  <a:lnTo>
                    <a:pt x="941" y="612"/>
                  </a:lnTo>
                  <a:lnTo>
                    <a:pt x="948" y="615"/>
                  </a:lnTo>
                  <a:lnTo>
                    <a:pt x="956" y="620"/>
                  </a:lnTo>
                  <a:lnTo>
                    <a:pt x="960" y="622"/>
                  </a:lnTo>
                  <a:lnTo>
                    <a:pt x="961" y="625"/>
                  </a:lnTo>
                  <a:cubicBezTo>
                    <a:pt x="964" y="628"/>
                    <a:pt x="967" y="631"/>
                    <a:pt x="969" y="634"/>
                  </a:cubicBezTo>
                  <a:lnTo>
                    <a:pt x="974" y="642"/>
                  </a:lnTo>
                  <a:lnTo>
                    <a:pt x="975" y="647"/>
                  </a:lnTo>
                  <a:lnTo>
                    <a:pt x="980" y="663"/>
                  </a:lnTo>
                  <a:cubicBezTo>
                    <a:pt x="982" y="666"/>
                    <a:pt x="982" y="669"/>
                    <a:pt x="982" y="672"/>
                  </a:cubicBezTo>
                  <a:lnTo>
                    <a:pt x="982" y="694"/>
                  </a:lnTo>
                  <a:cubicBezTo>
                    <a:pt x="982" y="709"/>
                    <a:pt x="980" y="723"/>
                    <a:pt x="980" y="737"/>
                  </a:cubicBezTo>
                  <a:cubicBezTo>
                    <a:pt x="975" y="804"/>
                    <a:pt x="1036" y="861"/>
                    <a:pt x="1099" y="868"/>
                  </a:cubicBezTo>
                  <a:cubicBezTo>
                    <a:pt x="1104" y="869"/>
                    <a:pt x="1109" y="869"/>
                    <a:pt x="1113" y="869"/>
                  </a:cubicBezTo>
                  <a:cubicBezTo>
                    <a:pt x="1168" y="869"/>
                    <a:pt x="1218" y="837"/>
                    <a:pt x="1240" y="785"/>
                  </a:cubicBezTo>
                  <a:cubicBezTo>
                    <a:pt x="1252" y="751"/>
                    <a:pt x="1260" y="715"/>
                    <a:pt x="1271" y="680"/>
                  </a:cubicBezTo>
                  <a:cubicBezTo>
                    <a:pt x="1278" y="659"/>
                    <a:pt x="1284" y="637"/>
                    <a:pt x="1290" y="615"/>
                  </a:cubicBezTo>
                  <a:cubicBezTo>
                    <a:pt x="1343" y="470"/>
                    <a:pt x="1403" y="329"/>
                    <a:pt x="1468" y="188"/>
                  </a:cubicBezTo>
                  <a:cubicBezTo>
                    <a:pt x="1496" y="118"/>
                    <a:pt x="1463" y="37"/>
                    <a:pt x="1393" y="10"/>
                  </a:cubicBezTo>
                  <a:cubicBezTo>
                    <a:pt x="1376" y="4"/>
                    <a:pt x="1359" y="0"/>
                    <a:pt x="13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5" name="Google Shape;9535;p18"/>
            <p:cNvSpPr/>
            <p:nvPr/>
          </p:nvSpPr>
          <p:spPr>
            <a:xfrm>
              <a:off x="5012700" y="3682000"/>
              <a:ext cx="39875" cy="61400"/>
            </a:xfrm>
            <a:custGeom>
              <a:avLst/>
              <a:gdLst/>
              <a:ahLst/>
              <a:cxnLst/>
              <a:rect l="l" t="t" r="r" b="b"/>
              <a:pathLst>
                <a:path w="1595" h="2456" extrusionOk="0">
                  <a:moveTo>
                    <a:pt x="1348" y="1"/>
                  </a:moveTo>
                  <a:cubicBezTo>
                    <a:pt x="1257" y="1"/>
                    <a:pt x="1160" y="42"/>
                    <a:pt x="1082" y="79"/>
                  </a:cubicBezTo>
                  <a:cubicBezTo>
                    <a:pt x="840" y="196"/>
                    <a:pt x="653" y="393"/>
                    <a:pt x="485" y="600"/>
                  </a:cubicBezTo>
                  <a:cubicBezTo>
                    <a:pt x="428" y="666"/>
                    <a:pt x="381" y="744"/>
                    <a:pt x="346" y="825"/>
                  </a:cubicBezTo>
                  <a:cubicBezTo>
                    <a:pt x="317" y="898"/>
                    <a:pt x="289" y="974"/>
                    <a:pt x="289" y="1053"/>
                  </a:cubicBezTo>
                  <a:cubicBezTo>
                    <a:pt x="289" y="1091"/>
                    <a:pt x="294" y="1127"/>
                    <a:pt x="306" y="1164"/>
                  </a:cubicBezTo>
                  <a:cubicBezTo>
                    <a:pt x="322" y="1203"/>
                    <a:pt x="341" y="1241"/>
                    <a:pt x="365" y="1276"/>
                  </a:cubicBezTo>
                  <a:cubicBezTo>
                    <a:pt x="409" y="1339"/>
                    <a:pt x="460" y="1398"/>
                    <a:pt x="518" y="1448"/>
                  </a:cubicBezTo>
                  <a:cubicBezTo>
                    <a:pt x="598" y="1513"/>
                    <a:pt x="681" y="1574"/>
                    <a:pt x="769" y="1626"/>
                  </a:cubicBezTo>
                  <a:cubicBezTo>
                    <a:pt x="822" y="1661"/>
                    <a:pt x="876" y="1695"/>
                    <a:pt x="928" y="1730"/>
                  </a:cubicBezTo>
                  <a:cubicBezTo>
                    <a:pt x="971" y="1759"/>
                    <a:pt x="1014" y="1789"/>
                    <a:pt x="1053" y="1822"/>
                  </a:cubicBezTo>
                  <a:cubicBezTo>
                    <a:pt x="1058" y="1825"/>
                    <a:pt x="1063" y="1830"/>
                    <a:pt x="1066" y="1835"/>
                  </a:cubicBezTo>
                  <a:cubicBezTo>
                    <a:pt x="1072" y="1841"/>
                    <a:pt x="1077" y="1847"/>
                    <a:pt x="1080" y="1854"/>
                  </a:cubicBezTo>
                  <a:cubicBezTo>
                    <a:pt x="1084" y="1857"/>
                    <a:pt x="1085" y="1860"/>
                    <a:pt x="1087" y="1863"/>
                  </a:cubicBezTo>
                  <a:cubicBezTo>
                    <a:pt x="1087" y="1863"/>
                    <a:pt x="1087" y="1865"/>
                    <a:pt x="1087" y="1865"/>
                  </a:cubicBezTo>
                  <a:cubicBezTo>
                    <a:pt x="1087" y="1868"/>
                    <a:pt x="1085" y="1871"/>
                    <a:pt x="1084" y="1873"/>
                  </a:cubicBezTo>
                  <a:cubicBezTo>
                    <a:pt x="1080" y="1881"/>
                    <a:pt x="1077" y="1885"/>
                    <a:pt x="1072" y="1893"/>
                  </a:cubicBezTo>
                  <a:cubicBezTo>
                    <a:pt x="1068" y="1900"/>
                    <a:pt x="1063" y="1906"/>
                    <a:pt x="1057" y="1912"/>
                  </a:cubicBezTo>
                  <a:cubicBezTo>
                    <a:pt x="1052" y="1920"/>
                    <a:pt x="1044" y="1927"/>
                    <a:pt x="1038" y="1934"/>
                  </a:cubicBezTo>
                  <a:cubicBezTo>
                    <a:pt x="1019" y="1950"/>
                    <a:pt x="1001" y="1966"/>
                    <a:pt x="979" y="1979"/>
                  </a:cubicBezTo>
                  <a:cubicBezTo>
                    <a:pt x="958" y="1993"/>
                    <a:pt x="936" y="2004"/>
                    <a:pt x="914" y="2017"/>
                  </a:cubicBezTo>
                  <a:lnTo>
                    <a:pt x="916" y="2015"/>
                  </a:lnTo>
                  <a:lnTo>
                    <a:pt x="916" y="2015"/>
                  </a:lnTo>
                  <a:cubicBezTo>
                    <a:pt x="865" y="2041"/>
                    <a:pt x="813" y="2064"/>
                    <a:pt x="759" y="2085"/>
                  </a:cubicBezTo>
                  <a:cubicBezTo>
                    <a:pt x="708" y="2102"/>
                    <a:pt x="655" y="2116"/>
                    <a:pt x="601" y="2129"/>
                  </a:cubicBezTo>
                  <a:cubicBezTo>
                    <a:pt x="479" y="2151"/>
                    <a:pt x="355" y="2169"/>
                    <a:pt x="230" y="2180"/>
                  </a:cubicBezTo>
                  <a:lnTo>
                    <a:pt x="143" y="2186"/>
                  </a:lnTo>
                  <a:cubicBezTo>
                    <a:pt x="61" y="2188"/>
                    <a:pt x="1" y="2261"/>
                    <a:pt x="12" y="2341"/>
                  </a:cubicBezTo>
                  <a:cubicBezTo>
                    <a:pt x="23" y="2407"/>
                    <a:pt x="80" y="2455"/>
                    <a:pt x="146" y="2455"/>
                  </a:cubicBezTo>
                  <a:cubicBezTo>
                    <a:pt x="147" y="2455"/>
                    <a:pt x="148" y="2455"/>
                    <a:pt x="150" y="2455"/>
                  </a:cubicBezTo>
                  <a:lnTo>
                    <a:pt x="165" y="2455"/>
                  </a:lnTo>
                  <a:cubicBezTo>
                    <a:pt x="284" y="2444"/>
                    <a:pt x="401" y="2427"/>
                    <a:pt x="520" y="2409"/>
                  </a:cubicBezTo>
                  <a:cubicBezTo>
                    <a:pt x="645" y="2390"/>
                    <a:pt x="767" y="2360"/>
                    <a:pt x="884" y="2318"/>
                  </a:cubicBezTo>
                  <a:cubicBezTo>
                    <a:pt x="1009" y="2268"/>
                    <a:pt x="1144" y="2210"/>
                    <a:pt x="1237" y="2110"/>
                  </a:cubicBezTo>
                  <a:cubicBezTo>
                    <a:pt x="1323" y="2022"/>
                    <a:pt x="1391" y="1895"/>
                    <a:pt x="1340" y="1770"/>
                  </a:cubicBezTo>
                  <a:cubicBezTo>
                    <a:pt x="1305" y="1678"/>
                    <a:pt x="1231" y="1618"/>
                    <a:pt x="1152" y="1562"/>
                  </a:cubicBezTo>
                  <a:cubicBezTo>
                    <a:pt x="1069" y="1504"/>
                    <a:pt x="982" y="1453"/>
                    <a:pt x="898" y="1398"/>
                  </a:cubicBezTo>
                  <a:cubicBezTo>
                    <a:pt x="829" y="1353"/>
                    <a:pt x="761" y="1304"/>
                    <a:pt x="696" y="1254"/>
                  </a:cubicBezTo>
                  <a:cubicBezTo>
                    <a:pt x="674" y="1233"/>
                    <a:pt x="651" y="1211"/>
                    <a:pt x="631" y="1189"/>
                  </a:cubicBezTo>
                  <a:cubicBezTo>
                    <a:pt x="617" y="1171"/>
                    <a:pt x="602" y="1154"/>
                    <a:pt x="591" y="1137"/>
                  </a:cubicBezTo>
                  <a:cubicBezTo>
                    <a:pt x="580" y="1119"/>
                    <a:pt x="569" y="1103"/>
                    <a:pt x="560" y="1086"/>
                  </a:cubicBezTo>
                  <a:cubicBezTo>
                    <a:pt x="558" y="1081"/>
                    <a:pt x="555" y="1076"/>
                    <a:pt x="555" y="1073"/>
                  </a:cubicBezTo>
                  <a:cubicBezTo>
                    <a:pt x="553" y="1070"/>
                    <a:pt x="553" y="1065"/>
                    <a:pt x="553" y="1062"/>
                  </a:cubicBezTo>
                  <a:lnTo>
                    <a:pt x="553" y="1051"/>
                  </a:lnTo>
                  <a:cubicBezTo>
                    <a:pt x="555" y="1038"/>
                    <a:pt x="556" y="1026"/>
                    <a:pt x="558" y="1012"/>
                  </a:cubicBezTo>
                  <a:cubicBezTo>
                    <a:pt x="561" y="1002"/>
                    <a:pt x="563" y="993"/>
                    <a:pt x="566" y="985"/>
                  </a:cubicBezTo>
                  <a:cubicBezTo>
                    <a:pt x="575" y="953"/>
                    <a:pt x="588" y="923"/>
                    <a:pt x="601" y="893"/>
                  </a:cubicBezTo>
                  <a:cubicBezTo>
                    <a:pt x="613" y="868"/>
                    <a:pt x="628" y="844"/>
                    <a:pt x="642" y="822"/>
                  </a:cubicBezTo>
                  <a:cubicBezTo>
                    <a:pt x="688" y="755"/>
                    <a:pt x="740" y="697"/>
                    <a:pt x="791" y="636"/>
                  </a:cubicBezTo>
                  <a:cubicBezTo>
                    <a:pt x="833" y="590"/>
                    <a:pt x="876" y="546"/>
                    <a:pt x="922" y="505"/>
                  </a:cubicBezTo>
                  <a:cubicBezTo>
                    <a:pt x="963" y="469"/>
                    <a:pt x="1008" y="434"/>
                    <a:pt x="1053" y="402"/>
                  </a:cubicBezTo>
                  <a:cubicBezTo>
                    <a:pt x="1091" y="377"/>
                    <a:pt x="1131" y="353"/>
                    <a:pt x="1172" y="331"/>
                  </a:cubicBezTo>
                  <a:cubicBezTo>
                    <a:pt x="1202" y="317"/>
                    <a:pt x="1234" y="302"/>
                    <a:pt x="1267" y="291"/>
                  </a:cubicBezTo>
                  <a:cubicBezTo>
                    <a:pt x="1281" y="285"/>
                    <a:pt x="1296" y="282"/>
                    <a:pt x="1311" y="277"/>
                  </a:cubicBezTo>
                  <a:cubicBezTo>
                    <a:pt x="1313" y="294"/>
                    <a:pt x="1315" y="313"/>
                    <a:pt x="1316" y="332"/>
                  </a:cubicBezTo>
                  <a:cubicBezTo>
                    <a:pt x="1323" y="399"/>
                    <a:pt x="1390" y="448"/>
                    <a:pt x="1454" y="448"/>
                  </a:cubicBezTo>
                  <a:cubicBezTo>
                    <a:pt x="1460" y="448"/>
                    <a:pt x="1466" y="447"/>
                    <a:pt x="1471" y="446"/>
                  </a:cubicBezTo>
                  <a:cubicBezTo>
                    <a:pt x="1544" y="434"/>
                    <a:pt x="1595" y="366"/>
                    <a:pt x="1585" y="291"/>
                  </a:cubicBezTo>
                  <a:cubicBezTo>
                    <a:pt x="1577" y="215"/>
                    <a:pt x="1568" y="120"/>
                    <a:pt x="1511" y="65"/>
                  </a:cubicBezTo>
                  <a:cubicBezTo>
                    <a:pt x="1464" y="18"/>
                    <a:pt x="1408" y="1"/>
                    <a:pt x="13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6" name="Google Shape;9536;p18"/>
            <p:cNvSpPr/>
            <p:nvPr/>
          </p:nvSpPr>
          <p:spPr>
            <a:xfrm>
              <a:off x="5066975" y="3684400"/>
              <a:ext cx="35150" cy="65675"/>
            </a:xfrm>
            <a:custGeom>
              <a:avLst/>
              <a:gdLst/>
              <a:ahLst/>
              <a:cxnLst/>
              <a:rect l="l" t="t" r="r" b="b"/>
              <a:pathLst>
                <a:path w="1406" h="2627" extrusionOk="0">
                  <a:moveTo>
                    <a:pt x="974" y="0"/>
                  </a:moveTo>
                  <a:cubicBezTo>
                    <a:pt x="946" y="0"/>
                    <a:pt x="917" y="4"/>
                    <a:pt x="890" y="10"/>
                  </a:cubicBezTo>
                  <a:cubicBezTo>
                    <a:pt x="722" y="47"/>
                    <a:pt x="567" y="159"/>
                    <a:pt x="461" y="292"/>
                  </a:cubicBezTo>
                  <a:cubicBezTo>
                    <a:pt x="351" y="430"/>
                    <a:pt x="274" y="604"/>
                    <a:pt x="287" y="781"/>
                  </a:cubicBezTo>
                  <a:cubicBezTo>
                    <a:pt x="290" y="829"/>
                    <a:pt x="302" y="874"/>
                    <a:pt x="323" y="916"/>
                  </a:cubicBezTo>
                  <a:cubicBezTo>
                    <a:pt x="342" y="957"/>
                    <a:pt x="367" y="993"/>
                    <a:pt x="401" y="1023"/>
                  </a:cubicBezTo>
                  <a:cubicBezTo>
                    <a:pt x="426" y="1049"/>
                    <a:pt x="458" y="1069"/>
                    <a:pt x="491" y="1082"/>
                  </a:cubicBezTo>
                  <a:cubicBezTo>
                    <a:pt x="513" y="1091"/>
                    <a:pt x="534" y="1098"/>
                    <a:pt x="556" y="1102"/>
                  </a:cubicBezTo>
                  <a:cubicBezTo>
                    <a:pt x="567" y="1105"/>
                    <a:pt x="578" y="1106"/>
                    <a:pt x="589" y="1106"/>
                  </a:cubicBezTo>
                  <a:cubicBezTo>
                    <a:pt x="653" y="1106"/>
                    <a:pt x="711" y="1061"/>
                    <a:pt x="723" y="995"/>
                  </a:cubicBezTo>
                  <a:cubicBezTo>
                    <a:pt x="738" y="917"/>
                    <a:pt x="684" y="844"/>
                    <a:pt x="606" y="835"/>
                  </a:cubicBezTo>
                  <a:lnTo>
                    <a:pt x="597" y="835"/>
                  </a:lnTo>
                  <a:lnTo>
                    <a:pt x="590" y="833"/>
                  </a:lnTo>
                  <a:cubicBezTo>
                    <a:pt x="589" y="832"/>
                    <a:pt x="589" y="832"/>
                    <a:pt x="584" y="827"/>
                  </a:cubicBezTo>
                  <a:cubicBezTo>
                    <a:pt x="579" y="822"/>
                    <a:pt x="576" y="817"/>
                    <a:pt x="573" y="813"/>
                  </a:cubicBezTo>
                  <a:lnTo>
                    <a:pt x="564" y="795"/>
                  </a:lnTo>
                  <a:cubicBezTo>
                    <a:pt x="562" y="792"/>
                    <a:pt x="560" y="789"/>
                    <a:pt x="559" y="784"/>
                  </a:cubicBezTo>
                  <a:cubicBezTo>
                    <a:pt x="557" y="781"/>
                    <a:pt x="557" y="778"/>
                    <a:pt x="556" y="775"/>
                  </a:cubicBezTo>
                  <a:lnTo>
                    <a:pt x="554" y="764"/>
                  </a:lnTo>
                  <a:lnTo>
                    <a:pt x="554" y="729"/>
                  </a:lnTo>
                  <a:cubicBezTo>
                    <a:pt x="556" y="713"/>
                    <a:pt x="557" y="697"/>
                    <a:pt x="560" y="681"/>
                  </a:cubicBezTo>
                  <a:cubicBezTo>
                    <a:pt x="565" y="664"/>
                    <a:pt x="568" y="648"/>
                    <a:pt x="573" y="631"/>
                  </a:cubicBezTo>
                  <a:cubicBezTo>
                    <a:pt x="581" y="608"/>
                    <a:pt x="587" y="591"/>
                    <a:pt x="600" y="567"/>
                  </a:cubicBezTo>
                  <a:cubicBezTo>
                    <a:pt x="611" y="544"/>
                    <a:pt x="625" y="520"/>
                    <a:pt x="640" y="498"/>
                  </a:cubicBezTo>
                  <a:cubicBezTo>
                    <a:pt x="652" y="479"/>
                    <a:pt x="665" y="461"/>
                    <a:pt x="681" y="444"/>
                  </a:cubicBezTo>
                  <a:cubicBezTo>
                    <a:pt x="698" y="423"/>
                    <a:pt x="716" y="403"/>
                    <a:pt x="736" y="387"/>
                  </a:cubicBezTo>
                  <a:cubicBezTo>
                    <a:pt x="755" y="369"/>
                    <a:pt x="776" y="354"/>
                    <a:pt x="795" y="339"/>
                  </a:cubicBezTo>
                  <a:cubicBezTo>
                    <a:pt x="815" y="327"/>
                    <a:pt x="836" y="314"/>
                    <a:pt x="858" y="303"/>
                  </a:cubicBezTo>
                  <a:cubicBezTo>
                    <a:pt x="875" y="293"/>
                    <a:pt x="893" y="287"/>
                    <a:pt x="910" y="279"/>
                  </a:cubicBezTo>
                  <a:cubicBezTo>
                    <a:pt x="923" y="276"/>
                    <a:pt x="934" y="273"/>
                    <a:pt x="947" y="270"/>
                  </a:cubicBezTo>
                  <a:lnTo>
                    <a:pt x="947" y="270"/>
                  </a:lnTo>
                  <a:cubicBezTo>
                    <a:pt x="953" y="269"/>
                    <a:pt x="959" y="267"/>
                    <a:pt x="964" y="267"/>
                  </a:cubicBezTo>
                  <a:lnTo>
                    <a:pt x="977" y="267"/>
                  </a:lnTo>
                  <a:cubicBezTo>
                    <a:pt x="983" y="268"/>
                    <a:pt x="991" y="268"/>
                    <a:pt x="997" y="270"/>
                  </a:cubicBezTo>
                  <a:lnTo>
                    <a:pt x="1005" y="271"/>
                  </a:lnTo>
                  <a:lnTo>
                    <a:pt x="1008" y="273"/>
                  </a:lnTo>
                  <a:lnTo>
                    <a:pt x="1016" y="278"/>
                  </a:lnTo>
                  <a:lnTo>
                    <a:pt x="1026" y="284"/>
                  </a:lnTo>
                  <a:cubicBezTo>
                    <a:pt x="1031" y="289"/>
                    <a:pt x="1034" y="290"/>
                    <a:pt x="1037" y="295"/>
                  </a:cubicBezTo>
                  <a:cubicBezTo>
                    <a:pt x="1040" y="298"/>
                    <a:pt x="1043" y="302"/>
                    <a:pt x="1045" y="305"/>
                  </a:cubicBezTo>
                  <a:lnTo>
                    <a:pt x="1045" y="305"/>
                  </a:lnTo>
                  <a:cubicBezTo>
                    <a:pt x="1046" y="307"/>
                    <a:pt x="1047" y="308"/>
                    <a:pt x="1048" y="310"/>
                  </a:cubicBezTo>
                  <a:lnTo>
                    <a:pt x="1048" y="310"/>
                  </a:lnTo>
                  <a:cubicBezTo>
                    <a:pt x="1048" y="310"/>
                    <a:pt x="1048" y="311"/>
                    <a:pt x="1048" y="311"/>
                  </a:cubicBezTo>
                  <a:cubicBezTo>
                    <a:pt x="1048" y="311"/>
                    <a:pt x="1048" y="311"/>
                    <a:pt x="1049" y="311"/>
                  </a:cubicBezTo>
                  <a:lnTo>
                    <a:pt x="1049" y="311"/>
                  </a:lnTo>
                  <a:cubicBezTo>
                    <a:pt x="1051" y="315"/>
                    <a:pt x="1053" y="319"/>
                    <a:pt x="1054" y="322"/>
                  </a:cubicBezTo>
                  <a:cubicBezTo>
                    <a:pt x="1057" y="327"/>
                    <a:pt x="1059" y="333"/>
                    <a:pt x="1061" y="338"/>
                  </a:cubicBezTo>
                  <a:cubicBezTo>
                    <a:pt x="1067" y="354"/>
                    <a:pt x="1073" y="369"/>
                    <a:pt x="1076" y="387"/>
                  </a:cubicBezTo>
                  <a:cubicBezTo>
                    <a:pt x="1080" y="404"/>
                    <a:pt x="1081" y="422"/>
                    <a:pt x="1083" y="439"/>
                  </a:cubicBezTo>
                  <a:lnTo>
                    <a:pt x="1083" y="502"/>
                  </a:lnTo>
                  <a:cubicBezTo>
                    <a:pt x="1081" y="529"/>
                    <a:pt x="1078" y="556"/>
                    <a:pt x="1075" y="582"/>
                  </a:cubicBezTo>
                  <a:cubicBezTo>
                    <a:pt x="1069" y="618"/>
                    <a:pt x="1059" y="653"/>
                    <a:pt x="1048" y="688"/>
                  </a:cubicBezTo>
                  <a:cubicBezTo>
                    <a:pt x="1029" y="741"/>
                    <a:pt x="1007" y="794"/>
                    <a:pt x="983" y="844"/>
                  </a:cubicBezTo>
                  <a:cubicBezTo>
                    <a:pt x="946" y="914"/>
                    <a:pt x="907" y="983"/>
                    <a:pt x="864" y="1048"/>
                  </a:cubicBezTo>
                  <a:lnTo>
                    <a:pt x="864" y="1048"/>
                  </a:lnTo>
                  <a:cubicBezTo>
                    <a:pt x="864" y="1047"/>
                    <a:pt x="864" y="1046"/>
                    <a:pt x="864" y="1045"/>
                  </a:cubicBezTo>
                  <a:lnTo>
                    <a:pt x="864" y="1045"/>
                  </a:lnTo>
                  <a:lnTo>
                    <a:pt x="860" y="1053"/>
                  </a:lnTo>
                  <a:lnTo>
                    <a:pt x="858" y="1056"/>
                  </a:lnTo>
                  <a:lnTo>
                    <a:pt x="858" y="1056"/>
                  </a:lnTo>
                  <a:cubicBezTo>
                    <a:pt x="776" y="1177"/>
                    <a:pt x="689" y="1291"/>
                    <a:pt x="598" y="1403"/>
                  </a:cubicBezTo>
                  <a:cubicBezTo>
                    <a:pt x="418" y="1626"/>
                    <a:pt x="231" y="1845"/>
                    <a:pt x="73" y="2085"/>
                  </a:cubicBezTo>
                  <a:cubicBezTo>
                    <a:pt x="46" y="2122"/>
                    <a:pt x="24" y="2165"/>
                    <a:pt x="10" y="2207"/>
                  </a:cubicBezTo>
                  <a:cubicBezTo>
                    <a:pt x="2" y="2242"/>
                    <a:pt x="0" y="2277"/>
                    <a:pt x="5" y="2313"/>
                  </a:cubicBezTo>
                  <a:cubicBezTo>
                    <a:pt x="11" y="2383"/>
                    <a:pt x="62" y="2448"/>
                    <a:pt x="117" y="2491"/>
                  </a:cubicBezTo>
                  <a:cubicBezTo>
                    <a:pt x="247" y="2593"/>
                    <a:pt x="423" y="2627"/>
                    <a:pt x="589" y="2627"/>
                  </a:cubicBezTo>
                  <a:cubicBezTo>
                    <a:pt x="592" y="2627"/>
                    <a:pt x="596" y="2627"/>
                    <a:pt x="600" y="2627"/>
                  </a:cubicBezTo>
                  <a:lnTo>
                    <a:pt x="617" y="2627"/>
                  </a:lnTo>
                  <a:cubicBezTo>
                    <a:pt x="845" y="2622"/>
                    <a:pt x="1072" y="2595"/>
                    <a:pt x="1293" y="2548"/>
                  </a:cubicBezTo>
                  <a:cubicBezTo>
                    <a:pt x="1360" y="2537"/>
                    <a:pt x="1406" y="2475"/>
                    <a:pt x="1396" y="2407"/>
                  </a:cubicBezTo>
                  <a:cubicBezTo>
                    <a:pt x="1388" y="2346"/>
                    <a:pt x="1334" y="2301"/>
                    <a:pt x="1274" y="2301"/>
                  </a:cubicBezTo>
                  <a:cubicBezTo>
                    <a:pt x="1268" y="2301"/>
                    <a:pt x="1263" y="2301"/>
                    <a:pt x="1257" y="2302"/>
                  </a:cubicBezTo>
                  <a:cubicBezTo>
                    <a:pt x="1119" y="2326"/>
                    <a:pt x="981" y="2343"/>
                    <a:pt x="842" y="2356"/>
                  </a:cubicBezTo>
                  <a:lnTo>
                    <a:pt x="853" y="2356"/>
                  </a:lnTo>
                  <a:cubicBezTo>
                    <a:pt x="785" y="2362"/>
                    <a:pt x="717" y="2365"/>
                    <a:pt x="649" y="2365"/>
                  </a:cubicBezTo>
                  <a:cubicBezTo>
                    <a:pt x="625" y="2365"/>
                    <a:pt x="602" y="2365"/>
                    <a:pt x="578" y="2364"/>
                  </a:cubicBezTo>
                  <a:cubicBezTo>
                    <a:pt x="540" y="2361"/>
                    <a:pt x="500" y="2356"/>
                    <a:pt x="462" y="2350"/>
                  </a:cubicBezTo>
                  <a:cubicBezTo>
                    <a:pt x="437" y="2345"/>
                    <a:pt x="412" y="2339"/>
                    <a:pt x="388" y="2331"/>
                  </a:cubicBezTo>
                  <a:cubicBezTo>
                    <a:pt x="369" y="2323"/>
                    <a:pt x="350" y="2315"/>
                    <a:pt x="329" y="2307"/>
                  </a:cubicBezTo>
                  <a:cubicBezTo>
                    <a:pt x="321" y="2302"/>
                    <a:pt x="313" y="2298"/>
                    <a:pt x="306" y="2293"/>
                  </a:cubicBezTo>
                  <a:cubicBezTo>
                    <a:pt x="299" y="2288"/>
                    <a:pt x="293" y="2283"/>
                    <a:pt x="288" y="2279"/>
                  </a:cubicBezTo>
                  <a:lnTo>
                    <a:pt x="279" y="2269"/>
                  </a:lnTo>
                  <a:cubicBezTo>
                    <a:pt x="280" y="2269"/>
                    <a:pt x="280" y="2266"/>
                    <a:pt x="280" y="2266"/>
                  </a:cubicBezTo>
                  <a:cubicBezTo>
                    <a:pt x="299" y="2229"/>
                    <a:pt x="321" y="2193"/>
                    <a:pt x="344" y="2158"/>
                  </a:cubicBezTo>
                  <a:cubicBezTo>
                    <a:pt x="402" y="2071"/>
                    <a:pt x="462" y="1986"/>
                    <a:pt x="526" y="1903"/>
                  </a:cubicBezTo>
                  <a:cubicBezTo>
                    <a:pt x="586" y="1824"/>
                    <a:pt x="647" y="1750"/>
                    <a:pt x="709" y="1672"/>
                  </a:cubicBezTo>
                  <a:cubicBezTo>
                    <a:pt x="818" y="1538"/>
                    <a:pt x="929" y="1403"/>
                    <a:pt x="1029" y="1261"/>
                  </a:cubicBezTo>
                  <a:cubicBezTo>
                    <a:pt x="1138" y="1104"/>
                    <a:pt x="1243" y="938"/>
                    <a:pt x="1300" y="754"/>
                  </a:cubicBezTo>
                  <a:cubicBezTo>
                    <a:pt x="1357" y="575"/>
                    <a:pt x="1371" y="377"/>
                    <a:pt x="1292" y="203"/>
                  </a:cubicBezTo>
                  <a:cubicBezTo>
                    <a:pt x="1255" y="124"/>
                    <a:pt x="1192" y="62"/>
                    <a:pt x="1114" y="28"/>
                  </a:cubicBezTo>
                  <a:cubicBezTo>
                    <a:pt x="1070" y="10"/>
                    <a:pt x="1022" y="0"/>
                    <a:pt x="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7" name="Google Shape;9537;p18"/>
            <p:cNvSpPr/>
            <p:nvPr/>
          </p:nvSpPr>
          <p:spPr>
            <a:xfrm>
              <a:off x="5117625" y="3692000"/>
              <a:ext cx="53475" cy="68575"/>
            </a:xfrm>
            <a:custGeom>
              <a:avLst/>
              <a:gdLst/>
              <a:ahLst/>
              <a:cxnLst/>
              <a:rect l="l" t="t" r="r" b="b"/>
              <a:pathLst>
                <a:path w="2139" h="2743" extrusionOk="0">
                  <a:moveTo>
                    <a:pt x="1243" y="1011"/>
                  </a:moveTo>
                  <a:cubicBezTo>
                    <a:pt x="1243" y="1012"/>
                    <a:pt x="1243" y="1012"/>
                    <a:pt x="1243" y="1012"/>
                  </a:cubicBezTo>
                  <a:cubicBezTo>
                    <a:pt x="1243" y="1012"/>
                    <a:pt x="1243" y="1012"/>
                    <a:pt x="1243" y="1011"/>
                  </a:cubicBezTo>
                  <a:close/>
                  <a:moveTo>
                    <a:pt x="1799" y="273"/>
                  </a:moveTo>
                  <a:lnTo>
                    <a:pt x="1808" y="274"/>
                  </a:lnTo>
                  <a:lnTo>
                    <a:pt x="1816" y="279"/>
                  </a:lnTo>
                  <a:lnTo>
                    <a:pt x="1830" y="287"/>
                  </a:lnTo>
                  <a:lnTo>
                    <a:pt x="1837" y="292"/>
                  </a:lnTo>
                  <a:lnTo>
                    <a:pt x="1843" y="298"/>
                  </a:lnTo>
                  <a:lnTo>
                    <a:pt x="1849" y="306"/>
                  </a:lnTo>
                  <a:cubicBezTo>
                    <a:pt x="1852" y="311"/>
                    <a:pt x="1856" y="314"/>
                    <a:pt x="1859" y="320"/>
                  </a:cubicBezTo>
                  <a:cubicBezTo>
                    <a:pt x="1862" y="327"/>
                    <a:pt x="1865" y="333"/>
                    <a:pt x="1867" y="339"/>
                  </a:cubicBezTo>
                  <a:cubicBezTo>
                    <a:pt x="1868" y="344"/>
                    <a:pt x="1870" y="349"/>
                    <a:pt x="1871" y="357"/>
                  </a:cubicBezTo>
                  <a:cubicBezTo>
                    <a:pt x="1873" y="365"/>
                    <a:pt x="1875" y="373"/>
                    <a:pt x="1875" y="380"/>
                  </a:cubicBezTo>
                  <a:lnTo>
                    <a:pt x="1875" y="403"/>
                  </a:lnTo>
                  <a:cubicBezTo>
                    <a:pt x="1875" y="414"/>
                    <a:pt x="1873" y="425"/>
                    <a:pt x="1871" y="436"/>
                  </a:cubicBezTo>
                  <a:cubicBezTo>
                    <a:pt x="1868" y="452"/>
                    <a:pt x="1863" y="466"/>
                    <a:pt x="1859" y="480"/>
                  </a:cubicBezTo>
                  <a:cubicBezTo>
                    <a:pt x="1849" y="506"/>
                    <a:pt x="1840" y="531"/>
                    <a:pt x="1829" y="556"/>
                  </a:cubicBezTo>
                  <a:cubicBezTo>
                    <a:pt x="1799" y="615"/>
                    <a:pt x="1765" y="673"/>
                    <a:pt x="1729" y="729"/>
                  </a:cubicBezTo>
                  <a:cubicBezTo>
                    <a:pt x="1729" y="727"/>
                    <a:pt x="1729" y="727"/>
                    <a:pt x="1729" y="727"/>
                  </a:cubicBezTo>
                  <a:cubicBezTo>
                    <a:pt x="1651" y="838"/>
                    <a:pt x="1566" y="946"/>
                    <a:pt x="1477" y="1047"/>
                  </a:cubicBezTo>
                  <a:cubicBezTo>
                    <a:pt x="1371" y="1159"/>
                    <a:pt x="1263" y="1270"/>
                    <a:pt x="1150" y="1373"/>
                  </a:cubicBezTo>
                  <a:lnTo>
                    <a:pt x="1158" y="1325"/>
                  </a:lnTo>
                  <a:lnTo>
                    <a:pt x="1158" y="1325"/>
                  </a:lnTo>
                  <a:cubicBezTo>
                    <a:pt x="1182" y="1214"/>
                    <a:pt x="1212" y="1104"/>
                    <a:pt x="1247" y="997"/>
                  </a:cubicBezTo>
                  <a:lnTo>
                    <a:pt x="1247" y="997"/>
                  </a:lnTo>
                  <a:cubicBezTo>
                    <a:pt x="1246" y="1001"/>
                    <a:pt x="1245" y="1007"/>
                    <a:pt x="1243" y="1011"/>
                  </a:cubicBezTo>
                  <a:lnTo>
                    <a:pt x="1243" y="1011"/>
                  </a:lnTo>
                  <a:cubicBezTo>
                    <a:pt x="1276" y="910"/>
                    <a:pt x="1317" y="811"/>
                    <a:pt x="1362" y="714"/>
                  </a:cubicBezTo>
                  <a:lnTo>
                    <a:pt x="1362" y="714"/>
                  </a:lnTo>
                  <a:lnTo>
                    <a:pt x="1358" y="722"/>
                  </a:lnTo>
                  <a:lnTo>
                    <a:pt x="1363" y="713"/>
                  </a:lnTo>
                  <a:lnTo>
                    <a:pt x="1366" y="707"/>
                  </a:lnTo>
                  <a:lnTo>
                    <a:pt x="1366" y="707"/>
                  </a:lnTo>
                  <a:lnTo>
                    <a:pt x="1363" y="711"/>
                  </a:lnTo>
                  <a:cubicBezTo>
                    <a:pt x="1395" y="653"/>
                    <a:pt x="1427" y="591"/>
                    <a:pt x="1463" y="534"/>
                  </a:cubicBezTo>
                  <a:cubicBezTo>
                    <a:pt x="1485" y="499"/>
                    <a:pt x="1509" y="468"/>
                    <a:pt x="1536" y="437"/>
                  </a:cubicBezTo>
                  <a:cubicBezTo>
                    <a:pt x="1556" y="414"/>
                    <a:pt x="1578" y="390"/>
                    <a:pt x="1602" y="369"/>
                  </a:cubicBezTo>
                  <a:cubicBezTo>
                    <a:pt x="1626" y="350"/>
                    <a:pt x="1650" y="330"/>
                    <a:pt x="1675" y="312"/>
                  </a:cubicBezTo>
                  <a:cubicBezTo>
                    <a:pt x="1688" y="303"/>
                    <a:pt x="1700" y="295"/>
                    <a:pt x="1715" y="289"/>
                  </a:cubicBezTo>
                  <a:lnTo>
                    <a:pt x="1729" y="282"/>
                  </a:lnTo>
                  <a:cubicBezTo>
                    <a:pt x="1735" y="279"/>
                    <a:pt x="1743" y="276"/>
                    <a:pt x="1749" y="276"/>
                  </a:cubicBezTo>
                  <a:cubicBezTo>
                    <a:pt x="1757" y="274"/>
                    <a:pt x="1765" y="273"/>
                    <a:pt x="1773" y="273"/>
                  </a:cubicBezTo>
                  <a:close/>
                  <a:moveTo>
                    <a:pt x="864" y="1551"/>
                  </a:moveTo>
                  <a:cubicBezTo>
                    <a:pt x="863" y="1553"/>
                    <a:pt x="863" y="1554"/>
                    <a:pt x="863" y="1555"/>
                  </a:cubicBezTo>
                  <a:lnTo>
                    <a:pt x="863" y="1555"/>
                  </a:lnTo>
                  <a:cubicBezTo>
                    <a:pt x="863" y="1553"/>
                    <a:pt x="863" y="1552"/>
                    <a:pt x="864" y="1551"/>
                  </a:cubicBezTo>
                  <a:close/>
                  <a:moveTo>
                    <a:pt x="265" y="1558"/>
                  </a:moveTo>
                  <a:cubicBezTo>
                    <a:pt x="265" y="1558"/>
                    <a:pt x="265" y="1558"/>
                    <a:pt x="265" y="1558"/>
                  </a:cubicBezTo>
                  <a:cubicBezTo>
                    <a:pt x="265" y="1558"/>
                    <a:pt x="265" y="1558"/>
                    <a:pt x="265" y="1558"/>
                  </a:cubicBezTo>
                  <a:close/>
                  <a:moveTo>
                    <a:pt x="704" y="1"/>
                  </a:moveTo>
                  <a:cubicBezTo>
                    <a:pt x="690" y="1"/>
                    <a:pt x="677" y="3"/>
                    <a:pt x="664" y="7"/>
                  </a:cubicBezTo>
                  <a:cubicBezTo>
                    <a:pt x="610" y="20"/>
                    <a:pt x="564" y="62"/>
                    <a:pt x="527" y="102"/>
                  </a:cubicBezTo>
                  <a:cubicBezTo>
                    <a:pt x="474" y="160"/>
                    <a:pt x="429" y="227"/>
                    <a:pt x="391" y="297"/>
                  </a:cubicBezTo>
                  <a:cubicBezTo>
                    <a:pt x="307" y="444"/>
                    <a:pt x="238" y="599"/>
                    <a:pt x="184" y="759"/>
                  </a:cubicBezTo>
                  <a:cubicBezTo>
                    <a:pt x="122" y="925"/>
                    <a:pt x="75" y="1098"/>
                    <a:pt x="40" y="1272"/>
                  </a:cubicBezTo>
                  <a:cubicBezTo>
                    <a:pt x="24" y="1357"/>
                    <a:pt x="13" y="1443"/>
                    <a:pt x="8" y="1530"/>
                  </a:cubicBezTo>
                  <a:cubicBezTo>
                    <a:pt x="0" y="1612"/>
                    <a:pt x="2" y="1696"/>
                    <a:pt x="11" y="1778"/>
                  </a:cubicBezTo>
                  <a:cubicBezTo>
                    <a:pt x="21" y="1843"/>
                    <a:pt x="37" y="1916"/>
                    <a:pt x="83" y="1970"/>
                  </a:cubicBezTo>
                  <a:cubicBezTo>
                    <a:pt x="128" y="2024"/>
                    <a:pt x="184" y="2071"/>
                    <a:pt x="254" y="2089"/>
                  </a:cubicBezTo>
                  <a:cubicBezTo>
                    <a:pt x="293" y="2099"/>
                    <a:pt x="332" y="2103"/>
                    <a:pt x="373" y="2103"/>
                  </a:cubicBezTo>
                  <a:cubicBezTo>
                    <a:pt x="407" y="2103"/>
                    <a:pt x="442" y="2100"/>
                    <a:pt x="477" y="2093"/>
                  </a:cubicBezTo>
                  <a:cubicBezTo>
                    <a:pt x="559" y="2074"/>
                    <a:pt x="638" y="2044"/>
                    <a:pt x="713" y="2005"/>
                  </a:cubicBezTo>
                  <a:cubicBezTo>
                    <a:pt x="749" y="1987"/>
                    <a:pt x="784" y="1967"/>
                    <a:pt x="819" y="1944"/>
                  </a:cubicBezTo>
                  <a:lnTo>
                    <a:pt x="819" y="1957"/>
                  </a:lnTo>
                  <a:cubicBezTo>
                    <a:pt x="815" y="1995"/>
                    <a:pt x="812" y="2035"/>
                    <a:pt x="811" y="2073"/>
                  </a:cubicBezTo>
                  <a:lnTo>
                    <a:pt x="812" y="2057"/>
                  </a:lnTo>
                  <a:lnTo>
                    <a:pt x="812" y="2057"/>
                  </a:lnTo>
                  <a:cubicBezTo>
                    <a:pt x="809" y="2112"/>
                    <a:pt x="806" y="2168"/>
                    <a:pt x="803" y="2225"/>
                  </a:cubicBezTo>
                  <a:lnTo>
                    <a:pt x="803" y="2223"/>
                  </a:lnTo>
                  <a:cubicBezTo>
                    <a:pt x="796" y="2353"/>
                    <a:pt x="793" y="2483"/>
                    <a:pt x="795" y="2612"/>
                  </a:cubicBezTo>
                  <a:cubicBezTo>
                    <a:pt x="798" y="2685"/>
                    <a:pt x="858" y="2742"/>
                    <a:pt x="931" y="2742"/>
                  </a:cubicBezTo>
                  <a:lnTo>
                    <a:pt x="933" y="2742"/>
                  </a:lnTo>
                  <a:cubicBezTo>
                    <a:pt x="1007" y="2741"/>
                    <a:pt x="1066" y="2681"/>
                    <a:pt x="1064" y="2606"/>
                  </a:cubicBezTo>
                  <a:cubicBezTo>
                    <a:pt x="1059" y="2513"/>
                    <a:pt x="1056" y="2419"/>
                    <a:pt x="1058" y="2324"/>
                  </a:cubicBezTo>
                  <a:cubicBezTo>
                    <a:pt x="1058" y="2237"/>
                    <a:pt x="1062" y="2150"/>
                    <a:pt x="1064" y="2062"/>
                  </a:cubicBezTo>
                  <a:lnTo>
                    <a:pt x="1064" y="2062"/>
                  </a:lnTo>
                  <a:lnTo>
                    <a:pt x="1062" y="2079"/>
                  </a:lnTo>
                  <a:cubicBezTo>
                    <a:pt x="1066" y="2035"/>
                    <a:pt x="1069" y="1990"/>
                    <a:pt x="1072" y="1946"/>
                  </a:cubicBezTo>
                  <a:cubicBezTo>
                    <a:pt x="1074" y="1914"/>
                    <a:pt x="1075" y="1880"/>
                    <a:pt x="1078" y="1848"/>
                  </a:cubicBezTo>
                  <a:cubicBezTo>
                    <a:pt x="1081" y="1816"/>
                    <a:pt x="1086" y="1785"/>
                    <a:pt x="1089" y="1753"/>
                  </a:cubicBezTo>
                  <a:cubicBezTo>
                    <a:pt x="1105" y="1740"/>
                    <a:pt x="1123" y="1728"/>
                    <a:pt x="1138" y="1713"/>
                  </a:cubicBezTo>
                  <a:cubicBezTo>
                    <a:pt x="1249" y="1625"/>
                    <a:pt x="1355" y="1528"/>
                    <a:pt x="1457" y="1425"/>
                  </a:cubicBezTo>
                  <a:cubicBezTo>
                    <a:pt x="1517" y="1362"/>
                    <a:pt x="1577" y="1299"/>
                    <a:pt x="1637" y="1235"/>
                  </a:cubicBezTo>
                  <a:cubicBezTo>
                    <a:pt x="1685" y="1186"/>
                    <a:pt x="1727" y="1131"/>
                    <a:pt x="1772" y="1077"/>
                  </a:cubicBezTo>
                  <a:cubicBezTo>
                    <a:pt x="1862" y="971"/>
                    <a:pt x="1943" y="857"/>
                    <a:pt x="2014" y="737"/>
                  </a:cubicBezTo>
                  <a:cubicBezTo>
                    <a:pt x="2061" y="654"/>
                    <a:pt x="2104" y="567"/>
                    <a:pt x="2121" y="472"/>
                  </a:cubicBezTo>
                  <a:cubicBezTo>
                    <a:pt x="2139" y="390"/>
                    <a:pt x="2133" y="304"/>
                    <a:pt x="2099" y="227"/>
                  </a:cubicBezTo>
                  <a:cubicBezTo>
                    <a:pt x="2068" y="154"/>
                    <a:pt x="2019" y="86"/>
                    <a:pt x="1944" y="50"/>
                  </a:cubicBezTo>
                  <a:cubicBezTo>
                    <a:pt x="1893" y="22"/>
                    <a:pt x="1835" y="9"/>
                    <a:pt x="1777" y="9"/>
                  </a:cubicBezTo>
                  <a:cubicBezTo>
                    <a:pt x="1761" y="9"/>
                    <a:pt x="1745" y="10"/>
                    <a:pt x="1729" y="12"/>
                  </a:cubicBezTo>
                  <a:cubicBezTo>
                    <a:pt x="1645" y="26"/>
                    <a:pt x="1566" y="61"/>
                    <a:pt x="1499" y="115"/>
                  </a:cubicBezTo>
                  <a:cubicBezTo>
                    <a:pt x="1433" y="165"/>
                    <a:pt x="1373" y="224"/>
                    <a:pt x="1319" y="290"/>
                  </a:cubicBezTo>
                  <a:cubicBezTo>
                    <a:pt x="1205" y="434"/>
                    <a:pt x="1123" y="607"/>
                    <a:pt x="1058" y="779"/>
                  </a:cubicBezTo>
                  <a:cubicBezTo>
                    <a:pt x="994" y="946"/>
                    <a:pt x="945" y="1118"/>
                    <a:pt x="910" y="1292"/>
                  </a:cubicBezTo>
                  <a:cubicBezTo>
                    <a:pt x="909" y="1305"/>
                    <a:pt x="906" y="1316"/>
                    <a:pt x="904" y="1329"/>
                  </a:cubicBezTo>
                  <a:cubicBezTo>
                    <a:pt x="905" y="1328"/>
                    <a:pt x="905" y="1328"/>
                    <a:pt x="905" y="1327"/>
                  </a:cubicBezTo>
                  <a:lnTo>
                    <a:pt x="905" y="1327"/>
                  </a:lnTo>
                  <a:lnTo>
                    <a:pt x="904" y="1333"/>
                  </a:lnTo>
                  <a:cubicBezTo>
                    <a:pt x="903" y="1335"/>
                    <a:pt x="903" y="1338"/>
                    <a:pt x="903" y="1340"/>
                  </a:cubicBezTo>
                  <a:lnTo>
                    <a:pt x="903" y="1338"/>
                  </a:lnTo>
                  <a:cubicBezTo>
                    <a:pt x="901" y="1345"/>
                    <a:pt x="900" y="1352"/>
                    <a:pt x="899" y="1359"/>
                  </a:cubicBezTo>
                  <a:lnTo>
                    <a:pt x="899" y="1359"/>
                  </a:lnTo>
                  <a:cubicBezTo>
                    <a:pt x="891" y="1396"/>
                    <a:pt x="885" y="1433"/>
                    <a:pt x="877" y="1470"/>
                  </a:cubicBezTo>
                  <a:lnTo>
                    <a:pt x="871" y="1504"/>
                  </a:lnTo>
                  <a:cubicBezTo>
                    <a:pt x="871" y="1504"/>
                    <a:pt x="871" y="1504"/>
                    <a:pt x="871" y="1503"/>
                  </a:cubicBezTo>
                  <a:lnTo>
                    <a:pt x="871" y="1503"/>
                  </a:lnTo>
                  <a:cubicBezTo>
                    <a:pt x="870" y="1510"/>
                    <a:pt x="869" y="1517"/>
                    <a:pt x="868" y="1523"/>
                  </a:cubicBezTo>
                  <a:lnTo>
                    <a:pt x="868" y="1523"/>
                  </a:lnTo>
                  <a:cubicBezTo>
                    <a:pt x="868" y="1523"/>
                    <a:pt x="868" y="1523"/>
                    <a:pt x="868" y="1523"/>
                  </a:cubicBezTo>
                  <a:lnTo>
                    <a:pt x="868" y="1523"/>
                  </a:lnTo>
                  <a:cubicBezTo>
                    <a:pt x="866" y="1528"/>
                    <a:pt x="865" y="1534"/>
                    <a:pt x="865" y="1540"/>
                  </a:cubicBezTo>
                  <a:lnTo>
                    <a:pt x="865" y="1540"/>
                  </a:lnTo>
                  <a:cubicBezTo>
                    <a:pt x="865" y="1540"/>
                    <a:pt x="865" y="1540"/>
                    <a:pt x="865" y="1541"/>
                  </a:cubicBezTo>
                  <a:cubicBezTo>
                    <a:pt x="865" y="1541"/>
                    <a:pt x="865" y="1540"/>
                    <a:pt x="865" y="1540"/>
                  </a:cubicBezTo>
                  <a:lnTo>
                    <a:pt x="865" y="1540"/>
                  </a:lnTo>
                  <a:cubicBezTo>
                    <a:pt x="865" y="1541"/>
                    <a:pt x="865" y="1543"/>
                    <a:pt x="865" y="1544"/>
                  </a:cubicBezTo>
                  <a:lnTo>
                    <a:pt x="865" y="1546"/>
                  </a:lnTo>
                  <a:lnTo>
                    <a:pt x="861" y="1558"/>
                  </a:lnTo>
                  <a:lnTo>
                    <a:pt x="863" y="1553"/>
                  </a:lnTo>
                  <a:cubicBezTo>
                    <a:pt x="863" y="1553"/>
                    <a:pt x="863" y="1554"/>
                    <a:pt x="863" y="1555"/>
                  </a:cubicBezTo>
                  <a:lnTo>
                    <a:pt x="863" y="1555"/>
                  </a:lnTo>
                  <a:cubicBezTo>
                    <a:pt x="859" y="1574"/>
                    <a:pt x="856" y="1592"/>
                    <a:pt x="855" y="1612"/>
                  </a:cubicBezTo>
                  <a:cubicBezTo>
                    <a:pt x="841" y="1622"/>
                    <a:pt x="827" y="1633"/>
                    <a:pt x="812" y="1642"/>
                  </a:cubicBezTo>
                  <a:cubicBezTo>
                    <a:pt x="749" y="1685"/>
                    <a:pt x="684" y="1724"/>
                    <a:pt x="616" y="1761"/>
                  </a:cubicBezTo>
                  <a:cubicBezTo>
                    <a:pt x="575" y="1781"/>
                    <a:pt x="531" y="1800"/>
                    <a:pt x="486" y="1816"/>
                  </a:cubicBezTo>
                  <a:cubicBezTo>
                    <a:pt x="467" y="1823"/>
                    <a:pt x="447" y="1829"/>
                    <a:pt x="428" y="1834"/>
                  </a:cubicBezTo>
                  <a:cubicBezTo>
                    <a:pt x="418" y="1835"/>
                    <a:pt x="409" y="1837"/>
                    <a:pt x="399" y="1837"/>
                  </a:cubicBezTo>
                  <a:lnTo>
                    <a:pt x="356" y="1837"/>
                  </a:lnTo>
                  <a:lnTo>
                    <a:pt x="339" y="1835"/>
                  </a:lnTo>
                  <a:lnTo>
                    <a:pt x="326" y="1832"/>
                  </a:lnTo>
                  <a:lnTo>
                    <a:pt x="320" y="1830"/>
                  </a:lnTo>
                  <a:lnTo>
                    <a:pt x="320" y="1830"/>
                  </a:lnTo>
                  <a:cubicBezTo>
                    <a:pt x="316" y="1827"/>
                    <a:pt x="310" y="1824"/>
                    <a:pt x="306" y="1821"/>
                  </a:cubicBezTo>
                  <a:lnTo>
                    <a:pt x="299" y="1816"/>
                  </a:lnTo>
                  <a:lnTo>
                    <a:pt x="303" y="1818"/>
                  </a:lnTo>
                  <a:lnTo>
                    <a:pt x="304" y="1819"/>
                  </a:lnTo>
                  <a:lnTo>
                    <a:pt x="309" y="1823"/>
                  </a:lnTo>
                  <a:lnTo>
                    <a:pt x="314" y="1826"/>
                  </a:lnTo>
                  <a:lnTo>
                    <a:pt x="314" y="1826"/>
                  </a:lnTo>
                  <a:lnTo>
                    <a:pt x="304" y="1818"/>
                  </a:lnTo>
                  <a:lnTo>
                    <a:pt x="295" y="1808"/>
                  </a:lnTo>
                  <a:cubicBezTo>
                    <a:pt x="295" y="1807"/>
                    <a:pt x="293" y="1805"/>
                    <a:pt x="292" y="1804"/>
                  </a:cubicBezTo>
                  <a:cubicBezTo>
                    <a:pt x="290" y="1802"/>
                    <a:pt x="290" y="1800"/>
                    <a:pt x="288" y="1796"/>
                  </a:cubicBezTo>
                  <a:cubicBezTo>
                    <a:pt x="287" y="1792"/>
                    <a:pt x="285" y="1789"/>
                    <a:pt x="284" y="1786"/>
                  </a:cubicBezTo>
                  <a:cubicBezTo>
                    <a:pt x="279" y="1775"/>
                    <a:pt x="277" y="1766"/>
                    <a:pt x="274" y="1756"/>
                  </a:cubicBezTo>
                  <a:cubicBezTo>
                    <a:pt x="271" y="1737"/>
                    <a:pt x="268" y="1720"/>
                    <a:pt x="266" y="1699"/>
                  </a:cubicBezTo>
                  <a:cubicBezTo>
                    <a:pt x="263" y="1647"/>
                    <a:pt x="263" y="1595"/>
                    <a:pt x="265" y="1541"/>
                  </a:cubicBezTo>
                  <a:lnTo>
                    <a:pt x="265" y="1541"/>
                  </a:lnTo>
                  <a:cubicBezTo>
                    <a:pt x="265" y="1547"/>
                    <a:pt x="265" y="1552"/>
                    <a:pt x="265" y="1558"/>
                  </a:cubicBezTo>
                  <a:cubicBezTo>
                    <a:pt x="268" y="1474"/>
                    <a:pt x="279" y="1392"/>
                    <a:pt x="293" y="1310"/>
                  </a:cubicBezTo>
                  <a:cubicBezTo>
                    <a:pt x="318" y="1189"/>
                    <a:pt x="350" y="1071"/>
                    <a:pt x="388" y="953"/>
                  </a:cubicBezTo>
                  <a:lnTo>
                    <a:pt x="388" y="953"/>
                  </a:lnTo>
                  <a:cubicBezTo>
                    <a:pt x="387" y="960"/>
                    <a:pt x="385" y="965"/>
                    <a:pt x="383" y="971"/>
                  </a:cubicBezTo>
                  <a:cubicBezTo>
                    <a:pt x="426" y="838"/>
                    <a:pt x="478" y="708"/>
                    <a:pt x="538" y="581"/>
                  </a:cubicBezTo>
                  <a:cubicBezTo>
                    <a:pt x="573" y="510"/>
                    <a:pt x="611" y="441"/>
                    <a:pt x="654" y="374"/>
                  </a:cubicBezTo>
                  <a:cubicBezTo>
                    <a:pt x="673" y="348"/>
                    <a:pt x="692" y="322"/>
                    <a:pt x="713" y="297"/>
                  </a:cubicBezTo>
                  <a:lnTo>
                    <a:pt x="713" y="297"/>
                  </a:lnTo>
                  <a:cubicBezTo>
                    <a:pt x="711" y="299"/>
                    <a:pt x="710" y="302"/>
                    <a:pt x="708" y="304"/>
                  </a:cubicBezTo>
                  <a:cubicBezTo>
                    <a:pt x="717" y="293"/>
                    <a:pt x="727" y="282"/>
                    <a:pt x="738" y="273"/>
                  </a:cubicBezTo>
                  <a:lnTo>
                    <a:pt x="743" y="270"/>
                  </a:lnTo>
                  <a:cubicBezTo>
                    <a:pt x="815" y="247"/>
                    <a:pt x="857" y="171"/>
                    <a:pt x="834" y="99"/>
                  </a:cubicBezTo>
                  <a:cubicBezTo>
                    <a:pt x="816" y="39"/>
                    <a:pt x="762" y="1"/>
                    <a:pt x="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8" name="Google Shape;9538;p18"/>
            <p:cNvSpPr/>
            <p:nvPr/>
          </p:nvSpPr>
          <p:spPr>
            <a:xfrm>
              <a:off x="4863425" y="3723550"/>
              <a:ext cx="68100" cy="13800"/>
            </a:xfrm>
            <a:custGeom>
              <a:avLst/>
              <a:gdLst/>
              <a:ahLst/>
              <a:cxnLst/>
              <a:rect l="l" t="t" r="r" b="b"/>
              <a:pathLst>
                <a:path w="2724" h="552" extrusionOk="0">
                  <a:moveTo>
                    <a:pt x="2599" y="0"/>
                  </a:moveTo>
                  <a:cubicBezTo>
                    <a:pt x="2593" y="0"/>
                    <a:pt x="2587" y="1"/>
                    <a:pt x="2581" y="2"/>
                  </a:cubicBezTo>
                  <a:cubicBezTo>
                    <a:pt x="2418" y="22"/>
                    <a:pt x="2255" y="43"/>
                    <a:pt x="2092" y="63"/>
                  </a:cubicBezTo>
                  <a:cubicBezTo>
                    <a:pt x="1804" y="100"/>
                    <a:pt x="1514" y="136"/>
                    <a:pt x="1226" y="171"/>
                  </a:cubicBezTo>
                  <a:cubicBezTo>
                    <a:pt x="933" y="208"/>
                    <a:pt x="640" y="252"/>
                    <a:pt x="344" y="276"/>
                  </a:cubicBezTo>
                  <a:lnTo>
                    <a:pt x="347" y="276"/>
                  </a:lnTo>
                  <a:cubicBezTo>
                    <a:pt x="330" y="277"/>
                    <a:pt x="311" y="280"/>
                    <a:pt x="294" y="280"/>
                  </a:cubicBezTo>
                  <a:cubicBezTo>
                    <a:pt x="279" y="274"/>
                    <a:pt x="263" y="270"/>
                    <a:pt x="248" y="270"/>
                  </a:cubicBezTo>
                  <a:cubicBezTo>
                    <a:pt x="245" y="270"/>
                    <a:pt x="241" y="271"/>
                    <a:pt x="238" y="271"/>
                  </a:cubicBezTo>
                  <a:cubicBezTo>
                    <a:pt x="210" y="272"/>
                    <a:pt x="181" y="276"/>
                    <a:pt x="153" y="284"/>
                  </a:cubicBezTo>
                  <a:cubicBezTo>
                    <a:pt x="0" y="326"/>
                    <a:pt x="34" y="550"/>
                    <a:pt x="189" y="550"/>
                  </a:cubicBezTo>
                  <a:cubicBezTo>
                    <a:pt x="190" y="550"/>
                    <a:pt x="191" y="549"/>
                    <a:pt x="192" y="549"/>
                  </a:cubicBezTo>
                  <a:cubicBezTo>
                    <a:pt x="205" y="551"/>
                    <a:pt x="218" y="551"/>
                    <a:pt x="232" y="551"/>
                  </a:cubicBezTo>
                  <a:cubicBezTo>
                    <a:pt x="362" y="551"/>
                    <a:pt x="490" y="527"/>
                    <a:pt x="618" y="511"/>
                  </a:cubicBezTo>
                  <a:cubicBezTo>
                    <a:pt x="688" y="502"/>
                    <a:pt x="759" y="492"/>
                    <a:pt x="829" y="481"/>
                  </a:cubicBezTo>
                  <a:cubicBezTo>
                    <a:pt x="1424" y="393"/>
                    <a:pt x="2019" y="314"/>
                    <a:pt x="2616" y="234"/>
                  </a:cubicBezTo>
                  <a:cubicBezTo>
                    <a:pt x="2679" y="225"/>
                    <a:pt x="2723" y="165"/>
                    <a:pt x="2714" y="101"/>
                  </a:cubicBezTo>
                  <a:cubicBezTo>
                    <a:pt x="2705" y="42"/>
                    <a:pt x="2656" y="0"/>
                    <a:pt x="2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39" name="Google Shape;9539;p18"/>
            <p:cNvSpPr/>
            <p:nvPr/>
          </p:nvSpPr>
          <p:spPr>
            <a:xfrm>
              <a:off x="5158025" y="3639800"/>
              <a:ext cx="35550" cy="145125"/>
            </a:xfrm>
            <a:custGeom>
              <a:avLst/>
              <a:gdLst/>
              <a:ahLst/>
              <a:cxnLst/>
              <a:rect l="l" t="t" r="r" b="b"/>
              <a:pathLst>
                <a:path w="1422" h="5805" extrusionOk="0">
                  <a:moveTo>
                    <a:pt x="177" y="0"/>
                  </a:moveTo>
                  <a:cubicBezTo>
                    <a:pt x="82" y="0"/>
                    <a:pt x="1" y="106"/>
                    <a:pt x="59" y="205"/>
                  </a:cubicBezTo>
                  <a:cubicBezTo>
                    <a:pt x="72" y="225"/>
                    <a:pt x="88" y="244"/>
                    <a:pt x="105" y="260"/>
                  </a:cubicBezTo>
                  <a:cubicBezTo>
                    <a:pt x="119" y="276"/>
                    <a:pt x="138" y="287"/>
                    <a:pt x="159" y="293"/>
                  </a:cubicBezTo>
                  <a:cubicBezTo>
                    <a:pt x="232" y="360"/>
                    <a:pt x="300" y="431"/>
                    <a:pt x="366" y="504"/>
                  </a:cubicBezTo>
                  <a:cubicBezTo>
                    <a:pt x="464" y="615"/>
                    <a:pt x="555" y="732"/>
                    <a:pt x="638" y="854"/>
                  </a:cubicBezTo>
                  <a:cubicBezTo>
                    <a:pt x="710" y="958"/>
                    <a:pt x="775" y="1068"/>
                    <a:pt x="832" y="1180"/>
                  </a:cubicBezTo>
                  <a:cubicBezTo>
                    <a:pt x="885" y="1288"/>
                    <a:pt x="933" y="1397"/>
                    <a:pt x="976" y="1509"/>
                  </a:cubicBezTo>
                  <a:cubicBezTo>
                    <a:pt x="1022" y="1644"/>
                    <a:pt x="1061" y="1781"/>
                    <a:pt x="1093" y="1921"/>
                  </a:cubicBezTo>
                  <a:cubicBezTo>
                    <a:pt x="1126" y="2085"/>
                    <a:pt x="1151" y="2253"/>
                    <a:pt x="1166" y="2421"/>
                  </a:cubicBezTo>
                  <a:cubicBezTo>
                    <a:pt x="1181" y="2632"/>
                    <a:pt x="1183" y="2840"/>
                    <a:pt x="1173" y="3051"/>
                  </a:cubicBezTo>
                  <a:lnTo>
                    <a:pt x="1173" y="3056"/>
                  </a:lnTo>
                  <a:lnTo>
                    <a:pt x="1173" y="3062"/>
                  </a:lnTo>
                  <a:cubicBezTo>
                    <a:pt x="1158" y="3303"/>
                    <a:pt x="1131" y="3543"/>
                    <a:pt x="1090" y="3782"/>
                  </a:cubicBezTo>
                  <a:cubicBezTo>
                    <a:pt x="1058" y="3944"/>
                    <a:pt x="1026" y="4107"/>
                    <a:pt x="987" y="4268"/>
                  </a:cubicBezTo>
                  <a:cubicBezTo>
                    <a:pt x="968" y="4351"/>
                    <a:pt x="950" y="4435"/>
                    <a:pt x="925" y="4515"/>
                  </a:cubicBezTo>
                  <a:cubicBezTo>
                    <a:pt x="895" y="4607"/>
                    <a:pt x="865" y="4699"/>
                    <a:pt x="836" y="4791"/>
                  </a:cubicBezTo>
                  <a:lnTo>
                    <a:pt x="841" y="4775"/>
                  </a:lnTo>
                  <a:lnTo>
                    <a:pt x="841" y="4775"/>
                  </a:lnTo>
                  <a:cubicBezTo>
                    <a:pt x="808" y="4854"/>
                    <a:pt x="776" y="4933"/>
                    <a:pt x="744" y="5012"/>
                  </a:cubicBezTo>
                  <a:cubicBezTo>
                    <a:pt x="719" y="5076"/>
                    <a:pt x="684" y="5137"/>
                    <a:pt x="656" y="5201"/>
                  </a:cubicBezTo>
                  <a:cubicBezTo>
                    <a:pt x="657" y="5194"/>
                    <a:pt x="661" y="5191"/>
                    <a:pt x="662" y="5186"/>
                  </a:cubicBezTo>
                  <a:lnTo>
                    <a:pt x="662" y="5186"/>
                  </a:lnTo>
                  <a:cubicBezTo>
                    <a:pt x="612" y="5285"/>
                    <a:pt x="561" y="5384"/>
                    <a:pt x="501" y="5478"/>
                  </a:cubicBezTo>
                  <a:lnTo>
                    <a:pt x="502" y="5475"/>
                  </a:lnTo>
                  <a:lnTo>
                    <a:pt x="460" y="5539"/>
                  </a:lnTo>
                  <a:cubicBezTo>
                    <a:pt x="463" y="5535"/>
                    <a:pt x="466" y="5530"/>
                    <a:pt x="469" y="5527"/>
                  </a:cubicBezTo>
                  <a:lnTo>
                    <a:pt x="469" y="5527"/>
                  </a:lnTo>
                  <a:cubicBezTo>
                    <a:pt x="453" y="5549"/>
                    <a:pt x="436" y="5571"/>
                    <a:pt x="418" y="5592"/>
                  </a:cubicBezTo>
                  <a:cubicBezTo>
                    <a:pt x="371" y="5647"/>
                    <a:pt x="388" y="5736"/>
                    <a:pt x="444" y="5778"/>
                  </a:cubicBezTo>
                  <a:lnTo>
                    <a:pt x="442" y="5777"/>
                  </a:lnTo>
                  <a:lnTo>
                    <a:pt x="442" y="5777"/>
                  </a:lnTo>
                  <a:cubicBezTo>
                    <a:pt x="466" y="5795"/>
                    <a:pt x="494" y="5804"/>
                    <a:pt x="522" y="5804"/>
                  </a:cubicBezTo>
                  <a:cubicBezTo>
                    <a:pt x="562" y="5804"/>
                    <a:pt x="601" y="5786"/>
                    <a:pt x="627" y="5752"/>
                  </a:cubicBezTo>
                  <a:cubicBezTo>
                    <a:pt x="678" y="5684"/>
                    <a:pt x="721" y="5611"/>
                    <a:pt x="757" y="5535"/>
                  </a:cubicBezTo>
                  <a:cubicBezTo>
                    <a:pt x="797" y="5457"/>
                    <a:pt x="835" y="5380"/>
                    <a:pt x="873" y="5300"/>
                  </a:cubicBezTo>
                  <a:lnTo>
                    <a:pt x="873" y="5300"/>
                  </a:lnTo>
                  <a:cubicBezTo>
                    <a:pt x="872" y="5301"/>
                    <a:pt x="872" y="5301"/>
                    <a:pt x="872" y="5301"/>
                  </a:cubicBezTo>
                  <a:lnTo>
                    <a:pt x="872" y="5301"/>
                  </a:lnTo>
                  <a:cubicBezTo>
                    <a:pt x="873" y="5298"/>
                    <a:pt x="875" y="5295"/>
                    <a:pt x="876" y="5293"/>
                  </a:cubicBezTo>
                  <a:cubicBezTo>
                    <a:pt x="923" y="5196"/>
                    <a:pt x="963" y="5095"/>
                    <a:pt x="1003" y="4996"/>
                  </a:cubicBezTo>
                  <a:cubicBezTo>
                    <a:pt x="1022" y="4946"/>
                    <a:pt x="1044" y="4895"/>
                    <a:pt x="1061" y="4843"/>
                  </a:cubicBezTo>
                  <a:cubicBezTo>
                    <a:pt x="1082" y="4775"/>
                    <a:pt x="1102" y="4708"/>
                    <a:pt x="1123" y="4643"/>
                  </a:cubicBezTo>
                  <a:cubicBezTo>
                    <a:pt x="1135" y="4604"/>
                    <a:pt x="1148" y="4568"/>
                    <a:pt x="1158" y="4528"/>
                  </a:cubicBezTo>
                  <a:cubicBezTo>
                    <a:pt x="1177" y="4452"/>
                    <a:pt x="1194" y="4378"/>
                    <a:pt x="1211" y="4303"/>
                  </a:cubicBezTo>
                  <a:cubicBezTo>
                    <a:pt x="1238" y="4194"/>
                    <a:pt x="1259" y="4083"/>
                    <a:pt x="1281" y="3974"/>
                  </a:cubicBezTo>
                  <a:cubicBezTo>
                    <a:pt x="1338" y="3694"/>
                    <a:pt x="1378" y="3409"/>
                    <a:pt x="1397" y="3122"/>
                  </a:cubicBezTo>
                  <a:cubicBezTo>
                    <a:pt x="1422" y="2730"/>
                    <a:pt x="1413" y="2329"/>
                    <a:pt x="1338" y="1940"/>
                  </a:cubicBezTo>
                  <a:cubicBezTo>
                    <a:pt x="1268" y="1565"/>
                    <a:pt x="1135" y="1204"/>
                    <a:pt x="946" y="873"/>
                  </a:cubicBezTo>
                  <a:cubicBezTo>
                    <a:pt x="851" y="711"/>
                    <a:pt x="744" y="558"/>
                    <a:pt x="627" y="414"/>
                  </a:cubicBezTo>
                  <a:cubicBezTo>
                    <a:pt x="566" y="338"/>
                    <a:pt x="501" y="263"/>
                    <a:pt x="433" y="194"/>
                  </a:cubicBezTo>
                  <a:cubicBezTo>
                    <a:pt x="377" y="135"/>
                    <a:pt x="323" y="75"/>
                    <a:pt x="257" y="27"/>
                  </a:cubicBezTo>
                  <a:cubicBezTo>
                    <a:pt x="231" y="8"/>
                    <a:pt x="203" y="0"/>
                    <a:pt x="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0" name="Google Shape;9540;p18"/>
            <p:cNvSpPr/>
            <p:nvPr/>
          </p:nvSpPr>
          <p:spPr>
            <a:xfrm>
              <a:off x="5234000" y="3654475"/>
              <a:ext cx="66525" cy="87500"/>
            </a:xfrm>
            <a:custGeom>
              <a:avLst/>
              <a:gdLst/>
              <a:ahLst/>
              <a:cxnLst/>
              <a:rect l="l" t="t" r="r" b="b"/>
              <a:pathLst>
                <a:path w="2661" h="3500" extrusionOk="0">
                  <a:moveTo>
                    <a:pt x="1726" y="2263"/>
                  </a:moveTo>
                  <a:lnTo>
                    <a:pt x="1726" y="2263"/>
                  </a:lnTo>
                  <a:cubicBezTo>
                    <a:pt x="1710" y="2341"/>
                    <a:pt x="1695" y="2417"/>
                    <a:pt x="1677" y="2492"/>
                  </a:cubicBezTo>
                  <a:cubicBezTo>
                    <a:pt x="1665" y="2545"/>
                    <a:pt x="1653" y="2597"/>
                    <a:pt x="1642" y="2649"/>
                  </a:cubicBezTo>
                  <a:cubicBezTo>
                    <a:pt x="1641" y="2646"/>
                    <a:pt x="1641" y="2644"/>
                    <a:pt x="1641" y="2643"/>
                  </a:cubicBezTo>
                  <a:cubicBezTo>
                    <a:pt x="1653" y="2583"/>
                    <a:pt x="1663" y="2523"/>
                    <a:pt x="1668" y="2461"/>
                  </a:cubicBezTo>
                  <a:cubicBezTo>
                    <a:pt x="1668" y="2424"/>
                    <a:pt x="1669" y="2386"/>
                    <a:pt x="1668" y="2348"/>
                  </a:cubicBezTo>
                  <a:cubicBezTo>
                    <a:pt x="1684" y="2326"/>
                    <a:pt x="1698" y="2304"/>
                    <a:pt x="1714" y="2282"/>
                  </a:cubicBezTo>
                  <a:lnTo>
                    <a:pt x="1726" y="2263"/>
                  </a:lnTo>
                  <a:close/>
                  <a:moveTo>
                    <a:pt x="390" y="3233"/>
                  </a:moveTo>
                  <a:lnTo>
                    <a:pt x="398" y="3235"/>
                  </a:lnTo>
                  <a:lnTo>
                    <a:pt x="400" y="3235"/>
                  </a:lnTo>
                  <a:lnTo>
                    <a:pt x="390" y="3233"/>
                  </a:lnTo>
                  <a:close/>
                  <a:moveTo>
                    <a:pt x="1021" y="2000"/>
                  </a:moveTo>
                  <a:cubicBezTo>
                    <a:pt x="1026" y="2000"/>
                    <a:pt x="1031" y="2000"/>
                    <a:pt x="1036" y="2000"/>
                  </a:cubicBezTo>
                  <a:cubicBezTo>
                    <a:pt x="1053" y="2002"/>
                    <a:pt x="1071" y="2003"/>
                    <a:pt x="1088" y="2007"/>
                  </a:cubicBezTo>
                  <a:cubicBezTo>
                    <a:pt x="1101" y="2010"/>
                    <a:pt x="1115" y="2013"/>
                    <a:pt x="1128" y="2016"/>
                  </a:cubicBezTo>
                  <a:cubicBezTo>
                    <a:pt x="1147" y="2022"/>
                    <a:pt x="1166" y="2030"/>
                    <a:pt x="1185" y="2038"/>
                  </a:cubicBezTo>
                  <a:cubicBezTo>
                    <a:pt x="1196" y="2046"/>
                    <a:pt x="1207" y="2049"/>
                    <a:pt x="1220" y="2060"/>
                  </a:cubicBezTo>
                  <a:cubicBezTo>
                    <a:pt x="1234" y="2070"/>
                    <a:pt x="1247" y="2079"/>
                    <a:pt x="1258" y="2089"/>
                  </a:cubicBezTo>
                  <a:cubicBezTo>
                    <a:pt x="1275" y="2105"/>
                    <a:pt x="1289" y="2119"/>
                    <a:pt x="1305" y="2135"/>
                  </a:cubicBezTo>
                  <a:cubicBezTo>
                    <a:pt x="1316" y="2149"/>
                    <a:pt x="1329" y="2163"/>
                    <a:pt x="1337" y="2176"/>
                  </a:cubicBezTo>
                  <a:cubicBezTo>
                    <a:pt x="1345" y="2190"/>
                    <a:pt x="1354" y="2201"/>
                    <a:pt x="1361" y="2217"/>
                  </a:cubicBezTo>
                  <a:cubicBezTo>
                    <a:pt x="1367" y="2233"/>
                    <a:pt x="1375" y="2249"/>
                    <a:pt x="1381" y="2265"/>
                  </a:cubicBezTo>
                  <a:cubicBezTo>
                    <a:pt x="1384" y="2274"/>
                    <a:pt x="1388" y="2285"/>
                    <a:pt x="1389" y="2293"/>
                  </a:cubicBezTo>
                  <a:cubicBezTo>
                    <a:pt x="1391" y="2299"/>
                    <a:pt x="1392" y="2307"/>
                    <a:pt x="1392" y="2314"/>
                  </a:cubicBezTo>
                  <a:cubicBezTo>
                    <a:pt x="1375" y="2341"/>
                    <a:pt x="1356" y="2367"/>
                    <a:pt x="1338" y="2394"/>
                  </a:cubicBezTo>
                  <a:cubicBezTo>
                    <a:pt x="1242" y="2532"/>
                    <a:pt x="1139" y="2665"/>
                    <a:pt x="1030" y="2793"/>
                  </a:cubicBezTo>
                  <a:cubicBezTo>
                    <a:pt x="955" y="2877"/>
                    <a:pt x="878" y="2958"/>
                    <a:pt x="795" y="3035"/>
                  </a:cubicBezTo>
                  <a:cubicBezTo>
                    <a:pt x="753" y="3072"/>
                    <a:pt x="708" y="3108"/>
                    <a:pt x="662" y="3142"/>
                  </a:cubicBezTo>
                  <a:cubicBezTo>
                    <a:pt x="634" y="3161"/>
                    <a:pt x="604" y="3178"/>
                    <a:pt x="572" y="3194"/>
                  </a:cubicBezTo>
                  <a:cubicBezTo>
                    <a:pt x="552" y="3205"/>
                    <a:pt x="530" y="3213"/>
                    <a:pt x="509" y="3222"/>
                  </a:cubicBezTo>
                  <a:cubicBezTo>
                    <a:pt x="499" y="3224"/>
                    <a:pt x="490" y="3227"/>
                    <a:pt x="480" y="3230"/>
                  </a:cubicBezTo>
                  <a:cubicBezTo>
                    <a:pt x="465" y="3232"/>
                    <a:pt x="450" y="3235"/>
                    <a:pt x="435" y="3236"/>
                  </a:cubicBezTo>
                  <a:lnTo>
                    <a:pt x="409" y="3236"/>
                  </a:lnTo>
                  <a:lnTo>
                    <a:pt x="400" y="3235"/>
                  </a:lnTo>
                  <a:lnTo>
                    <a:pt x="408" y="3236"/>
                  </a:lnTo>
                  <a:lnTo>
                    <a:pt x="398" y="3236"/>
                  </a:lnTo>
                  <a:cubicBezTo>
                    <a:pt x="390" y="3235"/>
                    <a:pt x="384" y="3233"/>
                    <a:pt x="376" y="3230"/>
                  </a:cubicBezTo>
                  <a:lnTo>
                    <a:pt x="363" y="3225"/>
                  </a:lnTo>
                  <a:cubicBezTo>
                    <a:pt x="357" y="3222"/>
                    <a:pt x="351" y="3217"/>
                    <a:pt x="346" y="3214"/>
                  </a:cubicBezTo>
                  <a:cubicBezTo>
                    <a:pt x="341" y="3211"/>
                    <a:pt x="335" y="3208"/>
                    <a:pt x="333" y="3205"/>
                  </a:cubicBezTo>
                  <a:cubicBezTo>
                    <a:pt x="330" y="3203"/>
                    <a:pt x="328" y="3200"/>
                    <a:pt x="325" y="3199"/>
                  </a:cubicBezTo>
                  <a:cubicBezTo>
                    <a:pt x="320" y="3190"/>
                    <a:pt x="312" y="3181"/>
                    <a:pt x="308" y="3172"/>
                  </a:cubicBezTo>
                  <a:lnTo>
                    <a:pt x="308" y="3172"/>
                  </a:lnTo>
                  <a:cubicBezTo>
                    <a:pt x="310" y="3176"/>
                    <a:pt x="313" y="3180"/>
                    <a:pt x="316" y="3184"/>
                  </a:cubicBezTo>
                  <a:cubicBezTo>
                    <a:pt x="313" y="3180"/>
                    <a:pt x="309" y="3175"/>
                    <a:pt x="306" y="3170"/>
                  </a:cubicBezTo>
                  <a:lnTo>
                    <a:pt x="306" y="3170"/>
                  </a:lnTo>
                  <a:cubicBezTo>
                    <a:pt x="307" y="3171"/>
                    <a:pt x="307" y="3172"/>
                    <a:pt x="308" y="3172"/>
                  </a:cubicBezTo>
                  <a:lnTo>
                    <a:pt x="308" y="3172"/>
                  </a:lnTo>
                  <a:cubicBezTo>
                    <a:pt x="303" y="3166"/>
                    <a:pt x="299" y="3160"/>
                    <a:pt x="295" y="3153"/>
                  </a:cubicBezTo>
                  <a:cubicBezTo>
                    <a:pt x="290" y="3143"/>
                    <a:pt x="286" y="3132"/>
                    <a:pt x="283" y="3123"/>
                  </a:cubicBezTo>
                  <a:cubicBezTo>
                    <a:pt x="278" y="3108"/>
                    <a:pt x="273" y="3094"/>
                    <a:pt x="270" y="3080"/>
                  </a:cubicBezTo>
                  <a:cubicBezTo>
                    <a:pt x="267" y="3064"/>
                    <a:pt x="265" y="3050"/>
                    <a:pt x="262" y="3034"/>
                  </a:cubicBezTo>
                  <a:lnTo>
                    <a:pt x="262" y="2975"/>
                  </a:lnTo>
                  <a:cubicBezTo>
                    <a:pt x="265" y="2944"/>
                    <a:pt x="268" y="2912"/>
                    <a:pt x="275" y="2880"/>
                  </a:cubicBezTo>
                  <a:cubicBezTo>
                    <a:pt x="275" y="2877"/>
                    <a:pt x="276" y="2874"/>
                    <a:pt x="276" y="2872"/>
                  </a:cubicBezTo>
                  <a:lnTo>
                    <a:pt x="276" y="2872"/>
                  </a:lnTo>
                  <a:lnTo>
                    <a:pt x="275" y="2879"/>
                  </a:lnTo>
                  <a:cubicBezTo>
                    <a:pt x="287" y="2815"/>
                    <a:pt x="302" y="2752"/>
                    <a:pt x="321" y="2690"/>
                  </a:cubicBezTo>
                  <a:cubicBezTo>
                    <a:pt x="340" y="2635"/>
                    <a:pt x="362" y="2580"/>
                    <a:pt x="387" y="2526"/>
                  </a:cubicBezTo>
                  <a:cubicBezTo>
                    <a:pt x="412" y="2477"/>
                    <a:pt x="439" y="2428"/>
                    <a:pt x="469" y="2380"/>
                  </a:cubicBezTo>
                  <a:cubicBezTo>
                    <a:pt x="503" y="2333"/>
                    <a:pt x="536" y="2288"/>
                    <a:pt x="572" y="2244"/>
                  </a:cubicBezTo>
                  <a:cubicBezTo>
                    <a:pt x="598" y="2215"/>
                    <a:pt x="625" y="2189"/>
                    <a:pt x="651" y="2163"/>
                  </a:cubicBezTo>
                  <a:cubicBezTo>
                    <a:pt x="677" y="2141"/>
                    <a:pt x="704" y="2120"/>
                    <a:pt x="731" y="2101"/>
                  </a:cubicBezTo>
                  <a:cubicBezTo>
                    <a:pt x="751" y="2087"/>
                    <a:pt x="770" y="2076"/>
                    <a:pt x="791" y="2063"/>
                  </a:cubicBezTo>
                  <a:cubicBezTo>
                    <a:pt x="819" y="2049"/>
                    <a:pt x="849" y="2037"/>
                    <a:pt x="879" y="2024"/>
                  </a:cubicBezTo>
                  <a:cubicBezTo>
                    <a:pt x="897" y="2019"/>
                    <a:pt x="914" y="2013"/>
                    <a:pt x="932" y="2010"/>
                  </a:cubicBezTo>
                  <a:cubicBezTo>
                    <a:pt x="949" y="2007"/>
                    <a:pt x="970" y="2003"/>
                    <a:pt x="985" y="2002"/>
                  </a:cubicBezTo>
                  <a:cubicBezTo>
                    <a:pt x="998" y="2001"/>
                    <a:pt x="1009" y="2000"/>
                    <a:pt x="1021" y="2000"/>
                  </a:cubicBezTo>
                  <a:close/>
                  <a:moveTo>
                    <a:pt x="2519" y="0"/>
                  </a:moveTo>
                  <a:cubicBezTo>
                    <a:pt x="2492" y="0"/>
                    <a:pt x="2463" y="9"/>
                    <a:pt x="2439" y="28"/>
                  </a:cubicBezTo>
                  <a:cubicBezTo>
                    <a:pt x="2412" y="48"/>
                    <a:pt x="2388" y="74"/>
                    <a:pt x="2369" y="102"/>
                  </a:cubicBezTo>
                  <a:cubicBezTo>
                    <a:pt x="2347" y="140"/>
                    <a:pt x="2326" y="177"/>
                    <a:pt x="2309" y="216"/>
                  </a:cubicBezTo>
                  <a:cubicBezTo>
                    <a:pt x="2291" y="254"/>
                    <a:pt x="2274" y="292"/>
                    <a:pt x="2258" y="332"/>
                  </a:cubicBezTo>
                  <a:cubicBezTo>
                    <a:pt x="2236" y="390"/>
                    <a:pt x="2209" y="449"/>
                    <a:pt x="2188" y="509"/>
                  </a:cubicBezTo>
                  <a:cubicBezTo>
                    <a:pt x="2144" y="639"/>
                    <a:pt x="2100" y="767"/>
                    <a:pt x="2060" y="898"/>
                  </a:cubicBezTo>
                  <a:cubicBezTo>
                    <a:pt x="2018" y="1036"/>
                    <a:pt x="1980" y="1175"/>
                    <a:pt x="1940" y="1313"/>
                  </a:cubicBezTo>
                  <a:cubicBezTo>
                    <a:pt x="1929" y="1356"/>
                    <a:pt x="1918" y="1397"/>
                    <a:pt x="1907" y="1440"/>
                  </a:cubicBezTo>
                  <a:cubicBezTo>
                    <a:pt x="1851" y="1549"/>
                    <a:pt x="1794" y="1660"/>
                    <a:pt x="1739" y="1769"/>
                  </a:cubicBezTo>
                  <a:cubicBezTo>
                    <a:pt x="1731" y="1785"/>
                    <a:pt x="1720" y="1801"/>
                    <a:pt x="1710" y="1815"/>
                  </a:cubicBezTo>
                  <a:cubicBezTo>
                    <a:pt x="1684" y="1859"/>
                    <a:pt x="1658" y="1904"/>
                    <a:pt x="1631" y="1948"/>
                  </a:cubicBezTo>
                  <a:lnTo>
                    <a:pt x="1571" y="2045"/>
                  </a:lnTo>
                  <a:cubicBezTo>
                    <a:pt x="1565" y="2035"/>
                    <a:pt x="1558" y="2026"/>
                    <a:pt x="1552" y="2014"/>
                  </a:cubicBezTo>
                  <a:cubicBezTo>
                    <a:pt x="1462" y="1891"/>
                    <a:pt x="1331" y="1790"/>
                    <a:pt x="1179" y="1753"/>
                  </a:cubicBezTo>
                  <a:cubicBezTo>
                    <a:pt x="1129" y="1741"/>
                    <a:pt x="1077" y="1735"/>
                    <a:pt x="1026" y="1735"/>
                  </a:cubicBezTo>
                  <a:cubicBezTo>
                    <a:pt x="993" y="1735"/>
                    <a:pt x="960" y="1737"/>
                    <a:pt x="927" y="1742"/>
                  </a:cubicBezTo>
                  <a:cubicBezTo>
                    <a:pt x="848" y="1755"/>
                    <a:pt x="772" y="1780"/>
                    <a:pt x="700" y="1815"/>
                  </a:cubicBezTo>
                  <a:cubicBezTo>
                    <a:pt x="556" y="1889"/>
                    <a:pt x="431" y="1995"/>
                    <a:pt x="335" y="2125"/>
                  </a:cubicBezTo>
                  <a:cubicBezTo>
                    <a:pt x="229" y="2260"/>
                    <a:pt x="146" y="2410"/>
                    <a:pt x="89" y="2573"/>
                  </a:cubicBezTo>
                  <a:cubicBezTo>
                    <a:pt x="61" y="2656"/>
                    <a:pt x="39" y="2739"/>
                    <a:pt x="23" y="2825"/>
                  </a:cubicBezTo>
                  <a:cubicBezTo>
                    <a:pt x="7" y="2899"/>
                    <a:pt x="1" y="2977"/>
                    <a:pt x="6" y="3054"/>
                  </a:cubicBezTo>
                  <a:cubicBezTo>
                    <a:pt x="12" y="3127"/>
                    <a:pt x="29" y="3199"/>
                    <a:pt x="61" y="3265"/>
                  </a:cubicBezTo>
                  <a:cubicBezTo>
                    <a:pt x="88" y="3328"/>
                    <a:pt x="131" y="3384"/>
                    <a:pt x="186" y="3425"/>
                  </a:cubicBezTo>
                  <a:cubicBezTo>
                    <a:pt x="253" y="3472"/>
                    <a:pt x="330" y="3498"/>
                    <a:pt x="412" y="3499"/>
                  </a:cubicBezTo>
                  <a:lnTo>
                    <a:pt x="423" y="3499"/>
                  </a:lnTo>
                  <a:cubicBezTo>
                    <a:pt x="509" y="3498"/>
                    <a:pt x="593" y="3477"/>
                    <a:pt x="669" y="3439"/>
                  </a:cubicBezTo>
                  <a:cubicBezTo>
                    <a:pt x="756" y="3398"/>
                    <a:pt x="835" y="3346"/>
                    <a:pt x="906" y="3282"/>
                  </a:cubicBezTo>
                  <a:cubicBezTo>
                    <a:pt x="974" y="3225"/>
                    <a:pt x="1038" y="3165"/>
                    <a:pt x="1099" y="3100"/>
                  </a:cubicBezTo>
                  <a:cubicBezTo>
                    <a:pt x="1194" y="2997"/>
                    <a:pt x="1286" y="2888"/>
                    <a:pt x="1372" y="2776"/>
                  </a:cubicBezTo>
                  <a:cubicBezTo>
                    <a:pt x="1394" y="2832"/>
                    <a:pt x="1446" y="2863"/>
                    <a:pt x="1500" y="2863"/>
                  </a:cubicBezTo>
                  <a:cubicBezTo>
                    <a:pt x="1528" y="2863"/>
                    <a:pt x="1557" y="2855"/>
                    <a:pt x="1582" y="2836"/>
                  </a:cubicBezTo>
                  <a:cubicBezTo>
                    <a:pt x="1592" y="2830"/>
                    <a:pt x="1600" y="2822"/>
                    <a:pt x="1608" y="2812"/>
                  </a:cubicBezTo>
                  <a:lnTo>
                    <a:pt x="1608" y="2812"/>
                  </a:lnTo>
                  <a:cubicBezTo>
                    <a:pt x="1601" y="2839"/>
                    <a:pt x="1595" y="2864"/>
                    <a:pt x="1590" y="2890"/>
                  </a:cubicBezTo>
                  <a:cubicBezTo>
                    <a:pt x="1557" y="3028"/>
                    <a:pt x="1517" y="3164"/>
                    <a:pt x="1484" y="3303"/>
                  </a:cubicBezTo>
                  <a:cubicBezTo>
                    <a:pt x="1467" y="3374"/>
                    <a:pt x="1511" y="3447"/>
                    <a:pt x="1582" y="3466"/>
                  </a:cubicBezTo>
                  <a:cubicBezTo>
                    <a:pt x="1593" y="3469"/>
                    <a:pt x="1603" y="3470"/>
                    <a:pt x="1614" y="3470"/>
                  </a:cubicBezTo>
                  <a:cubicBezTo>
                    <a:pt x="1674" y="3470"/>
                    <a:pt x="1733" y="3431"/>
                    <a:pt x="1745" y="3369"/>
                  </a:cubicBezTo>
                  <a:cubicBezTo>
                    <a:pt x="1805" y="3077"/>
                    <a:pt x="1873" y="2787"/>
                    <a:pt x="1934" y="2494"/>
                  </a:cubicBezTo>
                  <a:cubicBezTo>
                    <a:pt x="1989" y="2225"/>
                    <a:pt x="2038" y="1956"/>
                    <a:pt x="2103" y="1690"/>
                  </a:cubicBezTo>
                  <a:cubicBezTo>
                    <a:pt x="2120" y="1620"/>
                    <a:pt x="2138" y="1551"/>
                    <a:pt x="2155" y="1481"/>
                  </a:cubicBezTo>
                  <a:cubicBezTo>
                    <a:pt x="2168" y="1449"/>
                    <a:pt x="2182" y="1421"/>
                    <a:pt x="2195" y="1391"/>
                  </a:cubicBezTo>
                  <a:cubicBezTo>
                    <a:pt x="2252" y="1259"/>
                    <a:pt x="2312" y="1128"/>
                    <a:pt x="2364" y="993"/>
                  </a:cubicBezTo>
                  <a:cubicBezTo>
                    <a:pt x="2416" y="853"/>
                    <a:pt x="2469" y="710"/>
                    <a:pt x="2523" y="568"/>
                  </a:cubicBezTo>
                  <a:cubicBezTo>
                    <a:pt x="2543" y="511"/>
                    <a:pt x="2565" y="452"/>
                    <a:pt x="2584" y="393"/>
                  </a:cubicBezTo>
                  <a:cubicBezTo>
                    <a:pt x="2597" y="357"/>
                    <a:pt x="2610" y="322"/>
                    <a:pt x="2622" y="286"/>
                  </a:cubicBezTo>
                  <a:cubicBezTo>
                    <a:pt x="2629" y="264"/>
                    <a:pt x="2636" y="243"/>
                    <a:pt x="2644" y="221"/>
                  </a:cubicBezTo>
                  <a:cubicBezTo>
                    <a:pt x="2657" y="186"/>
                    <a:pt x="2660" y="150"/>
                    <a:pt x="2652" y="113"/>
                  </a:cubicBezTo>
                  <a:cubicBezTo>
                    <a:pt x="2641" y="44"/>
                    <a:pt x="2582" y="0"/>
                    <a:pt x="2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1" name="Google Shape;9541;p18"/>
            <p:cNvSpPr/>
            <p:nvPr/>
          </p:nvSpPr>
          <p:spPr>
            <a:xfrm>
              <a:off x="5297575" y="3686575"/>
              <a:ext cx="64800" cy="69450"/>
            </a:xfrm>
            <a:custGeom>
              <a:avLst/>
              <a:gdLst/>
              <a:ahLst/>
              <a:cxnLst/>
              <a:rect l="l" t="t" r="r" b="b"/>
              <a:pathLst>
                <a:path w="2592" h="2778" extrusionOk="0">
                  <a:moveTo>
                    <a:pt x="2241" y="682"/>
                  </a:moveTo>
                  <a:lnTo>
                    <a:pt x="2241" y="682"/>
                  </a:lnTo>
                  <a:cubicBezTo>
                    <a:pt x="2239" y="684"/>
                    <a:pt x="2238" y="687"/>
                    <a:pt x="2237" y="689"/>
                  </a:cubicBezTo>
                  <a:cubicBezTo>
                    <a:pt x="2238" y="687"/>
                    <a:pt x="2239" y="684"/>
                    <a:pt x="2241" y="682"/>
                  </a:cubicBezTo>
                  <a:close/>
                  <a:moveTo>
                    <a:pt x="1657" y="1164"/>
                  </a:moveTo>
                  <a:cubicBezTo>
                    <a:pt x="1657" y="1166"/>
                    <a:pt x="1656" y="1168"/>
                    <a:pt x="1656" y="1169"/>
                  </a:cubicBezTo>
                  <a:lnTo>
                    <a:pt x="1656" y="1169"/>
                  </a:lnTo>
                  <a:cubicBezTo>
                    <a:pt x="1656" y="1168"/>
                    <a:pt x="1657" y="1166"/>
                    <a:pt x="1657" y="1164"/>
                  </a:cubicBezTo>
                  <a:close/>
                  <a:moveTo>
                    <a:pt x="2292" y="262"/>
                  </a:moveTo>
                  <a:lnTo>
                    <a:pt x="2300" y="263"/>
                  </a:lnTo>
                  <a:lnTo>
                    <a:pt x="2297" y="263"/>
                  </a:lnTo>
                  <a:lnTo>
                    <a:pt x="2302" y="265"/>
                  </a:lnTo>
                  <a:lnTo>
                    <a:pt x="2305" y="265"/>
                  </a:lnTo>
                  <a:cubicBezTo>
                    <a:pt x="2306" y="267"/>
                    <a:pt x="2310" y="268"/>
                    <a:pt x="2313" y="270"/>
                  </a:cubicBezTo>
                  <a:lnTo>
                    <a:pt x="2319" y="275"/>
                  </a:lnTo>
                  <a:lnTo>
                    <a:pt x="2322" y="279"/>
                  </a:lnTo>
                  <a:lnTo>
                    <a:pt x="2322" y="281"/>
                  </a:lnTo>
                  <a:cubicBezTo>
                    <a:pt x="2324" y="284"/>
                    <a:pt x="2325" y="287"/>
                    <a:pt x="2327" y="290"/>
                  </a:cubicBezTo>
                  <a:cubicBezTo>
                    <a:pt x="2329" y="298"/>
                    <a:pt x="2332" y="309"/>
                    <a:pt x="2333" y="314"/>
                  </a:cubicBezTo>
                  <a:cubicBezTo>
                    <a:pt x="2333" y="319"/>
                    <a:pt x="2335" y="324"/>
                    <a:pt x="2335" y="328"/>
                  </a:cubicBezTo>
                  <a:cubicBezTo>
                    <a:pt x="2335" y="344"/>
                    <a:pt x="2337" y="360"/>
                    <a:pt x="2335" y="376"/>
                  </a:cubicBezTo>
                  <a:cubicBezTo>
                    <a:pt x="2333" y="393"/>
                    <a:pt x="2332" y="409"/>
                    <a:pt x="2329" y="426"/>
                  </a:cubicBezTo>
                  <a:cubicBezTo>
                    <a:pt x="2321" y="464"/>
                    <a:pt x="2313" y="501"/>
                    <a:pt x="2302" y="537"/>
                  </a:cubicBezTo>
                  <a:cubicBezTo>
                    <a:pt x="2284" y="585"/>
                    <a:pt x="2263" y="635"/>
                    <a:pt x="2241" y="682"/>
                  </a:cubicBezTo>
                  <a:lnTo>
                    <a:pt x="2241" y="682"/>
                  </a:lnTo>
                  <a:cubicBezTo>
                    <a:pt x="2242" y="679"/>
                    <a:pt x="2243" y="677"/>
                    <a:pt x="2245" y="675"/>
                  </a:cubicBezTo>
                  <a:lnTo>
                    <a:pt x="2245" y="675"/>
                  </a:lnTo>
                  <a:cubicBezTo>
                    <a:pt x="2197" y="772"/>
                    <a:pt x="2143" y="865"/>
                    <a:pt x="2086" y="955"/>
                  </a:cubicBezTo>
                  <a:lnTo>
                    <a:pt x="2086" y="954"/>
                  </a:lnTo>
                  <a:cubicBezTo>
                    <a:pt x="2029" y="1039"/>
                    <a:pt x="1968" y="1121"/>
                    <a:pt x="1903" y="1201"/>
                  </a:cubicBezTo>
                  <a:cubicBezTo>
                    <a:pt x="1860" y="1253"/>
                    <a:pt x="1817" y="1303"/>
                    <a:pt x="1776" y="1357"/>
                  </a:cubicBezTo>
                  <a:cubicBezTo>
                    <a:pt x="1718" y="1419"/>
                    <a:pt x="1659" y="1482"/>
                    <a:pt x="1600" y="1546"/>
                  </a:cubicBezTo>
                  <a:cubicBezTo>
                    <a:pt x="1580" y="1568"/>
                    <a:pt x="1559" y="1590"/>
                    <a:pt x="1537" y="1612"/>
                  </a:cubicBezTo>
                  <a:cubicBezTo>
                    <a:pt x="1540" y="1599"/>
                    <a:pt x="1542" y="1588"/>
                    <a:pt x="1545" y="1576"/>
                  </a:cubicBezTo>
                  <a:cubicBezTo>
                    <a:pt x="1579" y="1443"/>
                    <a:pt x="1611" y="1310"/>
                    <a:pt x="1653" y="1179"/>
                  </a:cubicBezTo>
                  <a:lnTo>
                    <a:pt x="1653" y="1179"/>
                  </a:lnTo>
                  <a:cubicBezTo>
                    <a:pt x="1653" y="1179"/>
                    <a:pt x="1653" y="1180"/>
                    <a:pt x="1653" y="1180"/>
                  </a:cubicBezTo>
                  <a:cubicBezTo>
                    <a:pt x="1697" y="1042"/>
                    <a:pt x="1751" y="906"/>
                    <a:pt x="1813" y="773"/>
                  </a:cubicBezTo>
                  <a:lnTo>
                    <a:pt x="1813" y="773"/>
                  </a:lnTo>
                  <a:lnTo>
                    <a:pt x="1811" y="778"/>
                  </a:lnTo>
                  <a:lnTo>
                    <a:pt x="1814" y="770"/>
                  </a:lnTo>
                  <a:lnTo>
                    <a:pt x="1819" y="762"/>
                  </a:lnTo>
                  <a:lnTo>
                    <a:pt x="1819" y="762"/>
                  </a:lnTo>
                  <a:lnTo>
                    <a:pt x="1816" y="768"/>
                  </a:lnTo>
                  <a:cubicBezTo>
                    <a:pt x="1854" y="692"/>
                    <a:pt x="1895" y="618"/>
                    <a:pt x="1939" y="548"/>
                  </a:cubicBezTo>
                  <a:cubicBezTo>
                    <a:pt x="1971" y="502"/>
                    <a:pt x="2003" y="460"/>
                    <a:pt x="2039" y="419"/>
                  </a:cubicBezTo>
                  <a:cubicBezTo>
                    <a:pt x="2056" y="400"/>
                    <a:pt x="2074" y="381"/>
                    <a:pt x="2091" y="363"/>
                  </a:cubicBezTo>
                  <a:cubicBezTo>
                    <a:pt x="2115" y="344"/>
                    <a:pt x="2139" y="325"/>
                    <a:pt x="2164" y="308"/>
                  </a:cubicBezTo>
                  <a:cubicBezTo>
                    <a:pt x="2178" y="298"/>
                    <a:pt x="2193" y="289"/>
                    <a:pt x="2208" y="281"/>
                  </a:cubicBezTo>
                  <a:cubicBezTo>
                    <a:pt x="2213" y="279"/>
                    <a:pt x="2219" y="276"/>
                    <a:pt x="2226" y="275"/>
                  </a:cubicBezTo>
                  <a:cubicBezTo>
                    <a:pt x="2235" y="271"/>
                    <a:pt x="2246" y="268"/>
                    <a:pt x="2256" y="265"/>
                  </a:cubicBezTo>
                  <a:cubicBezTo>
                    <a:pt x="2262" y="265"/>
                    <a:pt x="2270" y="263"/>
                    <a:pt x="2276" y="262"/>
                  </a:cubicBezTo>
                  <a:close/>
                  <a:moveTo>
                    <a:pt x="2277" y="0"/>
                  </a:moveTo>
                  <a:cubicBezTo>
                    <a:pt x="2221" y="0"/>
                    <a:pt x="2166" y="12"/>
                    <a:pt x="2115" y="35"/>
                  </a:cubicBezTo>
                  <a:cubicBezTo>
                    <a:pt x="1950" y="111"/>
                    <a:pt x="1827" y="249"/>
                    <a:pt x="1729" y="396"/>
                  </a:cubicBezTo>
                  <a:cubicBezTo>
                    <a:pt x="1624" y="555"/>
                    <a:pt x="1545" y="730"/>
                    <a:pt x="1480" y="908"/>
                  </a:cubicBezTo>
                  <a:cubicBezTo>
                    <a:pt x="1431" y="1034"/>
                    <a:pt x="1390" y="1163"/>
                    <a:pt x="1355" y="1294"/>
                  </a:cubicBezTo>
                  <a:cubicBezTo>
                    <a:pt x="1342" y="1345"/>
                    <a:pt x="1330" y="1395"/>
                    <a:pt x="1317" y="1446"/>
                  </a:cubicBezTo>
                  <a:cubicBezTo>
                    <a:pt x="1311" y="1474"/>
                    <a:pt x="1303" y="1503"/>
                    <a:pt x="1298" y="1531"/>
                  </a:cubicBezTo>
                  <a:cubicBezTo>
                    <a:pt x="1284" y="1609"/>
                    <a:pt x="1270" y="1687"/>
                    <a:pt x="1255" y="1766"/>
                  </a:cubicBezTo>
                  <a:cubicBezTo>
                    <a:pt x="1247" y="1807"/>
                    <a:pt x="1241" y="1848"/>
                    <a:pt x="1236" y="1889"/>
                  </a:cubicBezTo>
                  <a:cubicBezTo>
                    <a:pt x="1179" y="1937"/>
                    <a:pt x="1121" y="1983"/>
                    <a:pt x="1062" y="2025"/>
                  </a:cubicBezTo>
                  <a:lnTo>
                    <a:pt x="1062" y="2025"/>
                  </a:lnTo>
                  <a:cubicBezTo>
                    <a:pt x="1065" y="2022"/>
                    <a:pt x="1068" y="2020"/>
                    <a:pt x="1072" y="2017"/>
                  </a:cubicBezTo>
                  <a:lnTo>
                    <a:pt x="1072" y="2017"/>
                  </a:lnTo>
                  <a:cubicBezTo>
                    <a:pt x="1015" y="2055"/>
                    <a:pt x="955" y="2093"/>
                    <a:pt x="894" y="2127"/>
                  </a:cubicBezTo>
                  <a:cubicBezTo>
                    <a:pt x="871" y="2138"/>
                    <a:pt x="849" y="2147"/>
                    <a:pt x="825" y="2157"/>
                  </a:cubicBezTo>
                  <a:cubicBezTo>
                    <a:pt x="798" y="2166"/>
                    <a:pt x="769" y="2174"/>
                    <a:pt x="743" y="2180"/>
                  </a:cubicBezTo>
                  <a:cubicBezTo>
                    <a:pt x="730" y="2182"/>
                    <a:pt x="719" y="2185"/>
                    <a:pt x="708" y="2185"/>
                  </a:cubicBezTo>
                  <a:cubicBezTo>
                    <a:pt x="693" y="2187"/>
                    <a:pt x="678" y="2187"/>
                    <a:pt x="662" y="2187"/>
                  </a:cubicBezTo>
                  <a:cubicBezTo>
                    <a:pt x="655" y="2187"/>
                    <a:pt x="651" y="2187"/>
                    <a:pt x="643" y="2185"/>
                  </a:cubicBezTo>
                  <a:cubicBezTo>
                    <a:pt x="635" y="2182"/>
                    <a:pt x="627" y="2180"/>
                    <a:pt x="619" y="2179"/>
                  </a:cubicBezTo>
                  <a:cubicBezTo>
                    <a:pt x="606" y="2174"/>
                    <a:pt x="594" y="2169"/>
                    <a:pt x="583" y="2163"/>
                  </a:cubicBezTo>
                  <a:cubicBezTo>
                    <a:pt x="577" y="2160"/>
                    <a:pt x="571" y="2156"/>
                    <a:pt x="565" y="2153"/>
                  </a:cubicBezTo>
                  <a:lnTo>
                    <a:pt x="565" y="2153"/>
                  </a:lnTo>
                  <a:lnTo>
                    <a:pt x="554" y="2144"/>
                  </a:lnTo>
                  <a:cubicBezTo>
                    <a:pt x="548" y="2138"/>
                    <a:pt x="541" y="2131"/>
                    <a:pt x="535" y="2123"/>
                  </a:cubicBezTo>
                  <a:cubicBezTo>
                    <a:pt x="522" y="2109"/>
                    <a:pt x="510" y="2093"/>
                    <a:pt x="499" y="2078"/>
                  </a:cubicBezTo>
                  <a:cubicBezTo>
                    <a:pt x="481" y="2051"/>
                    <a:pt x="465" y="2022"/>
                    <a:pt x="450" y="1994"/>
                  </a:cubicBezTo>
                  <a:cubicBezTo>
                    <a:pt x="429" y="1951"/>
                    <a:pt x="412" y="1907"/>
                    <a:pt x="396" y="1861"/>
                  </a:cubicBezTo>
                  <a:cubicBezTo>
                    <a:pt x="396" y="1861"/>
                    <a:pt x="396" y="1861"/>
                    <a:pt x="395" y="1861"/>
                  </a:cubicBezTo>
                  <a:lnTo>
                    <a:pt x="395" y="1861"/>
                  </a:lnTo>
                  <a:cubicBezTo>
                    <a:pt x="370" y="1792"/>
                    <a:pt x="350" y="1719"/>
                    <a:pt x="334" y="1647"/>
                  </a:cubicBezTo>
                  <a:cubicBezTo>
                    <a:pt x="313" y="1550"/>
                    <a:pt x="298" y="1452"/>
                    <a:pt x="288" y="1354"/>
                  </a:cubicBezTo>
                  <a:lnTo>
                    <a:pt x="288" y="1354"/>
                  </a:lnTo>
                  <a:cubicBezTo>
                    <a:pt x="280" y="1247"/>
                    <a:pt x="277" y="1141"/>
                    <a:pt x="282" y="1034"/>
                  </a:cubicBezTo>
                  <a:cubicBezTo>
                    <a:pt x="288" y="924"/>
                    <a:pt x="301" y="816"/>
                    <a:pt x="320" y="707"/>
                  </a:cubicBezTo>
                  <a:cubicBezTo>
                    <a:pt x="353" y="539"/>
                    <a:pt x="397" y="373"/>
                    <a:pt x="451" y="210"/>
                  </a:cubicBezTo>
                  <a:cubicBezTo>
                    <a:pt x="475" y="137"/>
                    <a:pt x="423" y="59"/>
                    <a:pt x="353" y="42"/>
                  </a:cubicBezTo>
                  <a:cubicBezTo>
                    <a:pt x="342" y="39"/>
                    <a:pt x="331" y="37"/>
                    <a:pt x="320" y="37"/>
                  </a:cubicBezTo>
                  <a:cubicBezTo>
                    <a:pt x="259" y="37"/>
                    <a:pt x="199" y="79"/>
                    <a:pt x="185" y="140"/>
                  </a:cubicBezTo>
                  <a:cubicBezTo>
                    <a:pt x="174" y="199"/>
                    <a:pt x="155" y="254"/>
                    <a:pt x="141" y="313"/>
                  </a:cubicBezTo>
                  <a:cubicBezTo>
                    <a:pt x="109" y="434"/>
                    <a:pt x="79" y="558"/>
                    <a:pt x="59" y="685"/>
                  </a:cubicBezTo>
                  <a:cubicBezTo>
                    <a:pt x="0" y="1041"/>
                    <a:pt x="14" y="1405"/>
                    <a:pt x="98" y="1756"/>
                  </a:cubicBezTo>
                  <a:cubicBezTo>
                    <a:pt x="120" y="1851"/>
                    <a:pt x="150" y="1943"/>
                    <a:pt x="185" y="2033"/>
                  </a:cubicBezTo>
                  <a:cubicBezTo>
                    <a:pt x="214" y="2108"/>
                    <a:pt x="252" y="2179"/>
                    <a:pt x="296" y="2245"/>
                  </a:cubicBezTo>
                  <a:cubicBezTo>
                    <a:pt x="339" y="2306"/>
                    <a:pt x="394" y="2358"/>
                    <a:pt x="458" y="2396"/>
                  </a:cubicBezTo>
                  <a:cubicBezTo>
                    <a:pt x="519" y="2429"/>
                    <a:pt x="587" y="2448"/>
                    <a:pt x="659" y="2451"/>
                  </a:cubicBezTo>
                  <a:cubicBezTo>
                    <a:pt x="666" y="2451"/>
                    <a:pt x="673" y="2452"/>
                    <a:pt x="680" y="2452"/>
                  </a:cubicBezTo>
                  <a:cubicBezTo>
                    <a:pt x="832" y="2452"/>
                    <a:pt x="979" y="2387"/>
                    <a:pt x="1107" y="2306"/>
                  </a:cubicBezTo>
                  <a:cubicBezTo>
                    <a:pt x="1138" y="2287"/>
                    <a:pt x="1168" y="2264"/>
                    <a:pt x="1200" y="2244"/>
                  </a:cubicBezTo>
                  <a:lnTo>
                    <a:pt x="1200" y="2244"/>
                  </a:lnTo>
                  <a:cubicBezTo>
                    <a:pt x="1195" y="2288"/>
                    <a:pt x="1194" y="2332"/>
                    <a:pt x="1190" y="2377"/>
                  </a:cubicBezTo>
                  <a:cubicBezTo>
                    <a:pt x="1183" y="2469"/>
                    <a:pt x="1181" y="2559"/>
                    <a:pt x="1186" y="2649"/>
                  </a:cubicBezTo>
                  <a:cubicBezTo>
                    <a:pt x="1187" y="2720"/>
                    <a:pt x="1246" y="2776"/>
                    <a:pt x="1317" y="2777"/>
                  </a:cubicBezTo>
                  <a:lnTo>
                    <a:pt x="1319" y="2777"/>
                  </a:lnTo>
                  <a:cubicBezTo>
                    <a:pt x="1388" y="2776"/>
                    <a:pt x="1455" y="2714"/>
                    <a:pt x="1449" y="2643"/>
                  </a:cubicBezTo>
                  <a:cubicBezTo>
                    <a:pt x="1447" y="2627"/>
                    <a:pt x="1447" y="2611"/>
                    <a:pt x="1445" y="2595"/>
                  </a:cubicBezTo>
                  <a:cubicBezTo>
                    <a:pt x="1441" y="2521"/>
                    <a:pt x="1444" y="2446"/>
                    <a:pt x="1447" y="2372"/>
                  </a:cubicBezTo>
                  <a:cubicBezTo>
                    <a:pt x="1453" y="2255"/>
                    <a:pt x="1460" y="2138"/>
                    <a:pt x="1474" y="2022"/>
                  </a:cubicBezTo>
                  <a:cubicBezTo>
                    <a:pt x="1485" y="2011"/>
                    <a:pt x="1498" y="2000"/>
                    <a:pt x="1510" y="1989"/>
                  </a:cubicBezTo>
                  <a:cubicBezTo>
                    <a:pt x="1600" y="1905"/>
                    <a:pt x="1688" y="1818"/>
                    <a:pt x="1770" y="1726"/>
                  </a:cubicBezTo>
                  <a:cubicBezTo>
                    <a:pt x="1830" y="1663"/>
                    <a:pt x="1889" y="1596"/>
                    <a:pt x="1949" y="1531"/>
                  </a:cubicBezTo>
                  <a:cubicBezTo>
                    <a:pt x="1993" y="1482"/>
                    <a:pt x="2033" y="1427"/>
                    <a:pt x="2074" y="1376"/>
                  </a:cubicBezTo>
                  <a:cubicBezTo>
                    <a:pt x="2140" y="1292"/>
                    <a:pt x="2207" y="1210"/>
                    <a:pt x="2265" y="1120"/>
                  </a:cubicBezTo>
                  <a:cubicBezTo>
                    <a:pt x="2373" y="958"/>
                    <a:pt x="2474" y="787"/>
                    <a:pt x="2539" y="602"/>
                  </a:cubicBezTo>
                  <a:cubicBezTo>
                    <a:pt x="2572" y="517"/>
                    <a:pt x="2590" y="426"/>
                    <a:pt x="2590" y="333"/>
                  </a:cubicBezTo>
                  <a:cubicBezTo>
                    <a:pt x="2591" y="260"/>
                    <a:pt x="2571" y="189"/>
                    <a:pt x="2533" y="127"/>
                  </a:cubicBezTo>
                  <a:cubicBezTo>
                    <a:pt x="2487" y="64"/>
                    <a:pt x="2419" y="20"/>
                    <a:pt x="2343" y="5"/>
                  </a:cubicBezTo>
                  <a:cubicBezTo>
                    <a:pt x="2321" y="2"/>
                    <a:pt x="2299" y="0"/>
                    <a:pt x="2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2" name="Google Shape;9542;p18"/>
            <p:cNvSpPr/>
            <p:nvPr/>
          </p:nvSpPr>
          <p:spPr>
            <a:xfrm>
              <a:off x="5363250" y="3713500"/>
              <a:ext cx="41775" cy="13425"/>
            </a:xfrm>
            <a:custGeom>
              <a:avLst/>
              <a:gdLst/>
              <a:ahLst/>
              <a:cxnLst/>
              <a:rect l="l" t="t" r="r" b="b"/>
              <a:pathLst>
                <a:path w="1671" h="537" extrusionOk="0">
                  <a:moveTo>
                    <a:pt x="155" y="0"/>
                  </a:moveTo>
                  <a:cubicBezTo>
                    <a:pt x="94" y="0"/>
                    <a:pt x="37" y="42"/>
                    <a:pt x="20" y="105"/>
                  </a:cubicBezTo>
                  <a:cubicBezTo>
                    <a:pt x="1" y="177"/>
                    <a:pt x="45" y="253"/>
                    <a:pt x="120" y="274"/>
                  </a:cubicBezTo>
                  <a:lnTo>
                    <a:pt x="116" y="274"/>
                  </a:lnTo>
                  <a:cubicBezTo>
                    <a:pt x="175" y="287"/>
                    <a:pt x="235" y="306"/>
                    <a:pt x="291" y="321"/>
                  </a:cubicBezTo>
                  <a:cubicBezTo>
                    <a:pt x="346" y="337"/>
                    <a:pt x="403" y="352"/>
                    <a:pt x="460" y="367"/>
                  </a:cubicBezTo>
                  <a:cubicBezTo>
                    <a:pt x="572" y="397"/>
                    <a:pt x="688" y="424"/>
                    <a:pt x="803" y="451"/>
                  </a:cubicBezTo>
                  <a:cubicBezTo>
                    <a:pt x="1046" y="502"/>
                    <a:pt x="1293" y="532"/>
                    <a:pt x="1541" y="537"/>
                  </a:cubicBezTo>
                  <a:lnTo>
                    <a:pt x="1544" y="537"/>
                  </a:lnTo>
                  <a:cubicBezTo>
                    <a:pt x="1614" y="537"/>
                    <a:pt x="1671" y="470"/>
                    <a:pt x="1669" y="404"/>
                  </a:cubicBezTo>
                  <a:cubicBezTo>
                    <a:pt x="1666" y="331"/>
                    <a:pt x="1608" y="276"/>
                    <a:pt x="1536" y="276"/>
                  </a:cubicBezTo>
                  <a:lnTo>
                    <a:pt x="1468" y="272"/>
                  </a:lnTo>
                  <a:cubicBezTo>
                    <a:pt x="1376" y="268"/>
                    <a:pt x="1285" y="263"/>
                    <a:pt x="1194" y="250"/>
                  </a:cubicBezTo>
                  <a:cubicBezTo>
                    <a:pt x="1103" y="239"/>
                    <a:pt x="1012" y="225"/>
                    <a:pt x="921" y="209"/>
                  </a:cubicBezTo>
                  <a:cubicBezTo>
                    <a:pt x="792" y="179"/>
                    <a:pt x="663" y="146"/>
                    <a:pt x="534" y="109"/>
                  </a:cubicBezTo>
                  <a:cubicBezTo>
                    <a:pt x="417" y="78"/>
                    <a:pt x="303" y="38"/>
                    <a:pt x="186" y="5"/>
                  </a:cubicBezTo>
                  <a:lnTo>
                    <a:pt x="189" y="5"/>
                  </a:lnTo>
                  <a:cubicBezTo>
                    <a:pt x="178" y="2"/>
                    <a:pt x="166" y="0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3" name="Google Shape;9543;p18"/>
            <p:cNvSpPr/>
            <p:nvPr/>
          </p:nvSpPr>
          <p:spPr>
            <a:xfrm>
              <a:off x="5366825" y="3723400"/>
              <a:ext cx="43075" cy="15450"/>
            </a:xfrm>
            <a:custGeom>
              <a:avLst/>
              <a:gdLst/>
              <a:ahLst/>
              <a:cxnLst/>
              <a:rect l="l" t="t" r="r" b="b"/>
              <a:pathLst>
                <a:path w="1723" h="618" extrusionOk="0">
                  <a:moveTo>
                    <a:pt x="163" y="1"/>
                  </a:moveTo>
                  <a:cubicBezTo>
                    <a:pt x="102" y="1"/>
                    <a:pt x="45" y="42"/>
                    <a:pt x="29" y="104"/>
                  </a:cubicBezTo>
                  <a:cubicBezTo>
                    <a:pt x="0" y="210"/>
                    <a:pt x="94" y="286"/>
                    <a:pt x="181" y="326"/>
                  </a:cubicBezTo>
                  <a:cubicBezTo>
                    <a:pt x="306" y="386"/>
                    <a:pt x="444" y="418"/>
                    <a:pt x="578" y="445"/>
                  </a:cubicBezTo>
                  <a:cubicBezTo>
                    <a:pt x="687" y="468"/>
                    <a:pt x="795" y="489"/>
                    <a:pt x="903" y="510"/>
                  </a:cubicBezTo>
                  <a:cubicBezTo>
                    <a:pt x="1127" y="548"/>
                    <a:pt x="1352" y="584"/>
                    <a:pt x="1579" y="616"/>
                  </a:cubicBezTo>
                  <a:cubicBezTo>
                    <a:pt x="1583" y="616"/>
                    <a:pt x="1588" y="616"/>
                    <a:pt x="1594" y="617"/>
                  </a:cubicBezTo>
                  <a:cubicBezTo>
                    <a:pt x="1661" y="616"/>
                    <a:pt x="1715" y="563"/>
                    <a:pt x="1719" y="497"/>
                  </a:cubicBezTo>
                  <a:cubicBezTo>
                    <a:pt x="1723" y="430"/>
                    <a:pt x="1674" y="372"/>
                    <a:pt x="1607" y="366"/>
                  </a:cubicBezTo>
                  <a:cubicBezTo>
                    <a:pt x="1455" y="342"/>
                    <a:pt x="1302" y="318"/>
                    <a:pt x="1151" y="291"/>
                  </a:cubicBezTo>
                  <a:lnTo>
                    <a:pt x="1134" y="288"/>
                  </a:lnTo>
                  <a:lnTo>
                    <a:pt x="1140" y="288"/>
                  </a:lnTo>
                  <a:lnTo>
                    <a:pt x="1108" y="283"/>
                  </a:lnTo>
                  <a:lnTo>
                    <a:pt x="1015" y="266"/>
                  </a:lnTo>
                  <a:lnTo>
                    <a:pt x="1015" y="266"/>
                  </a:lnTo>
                  <a:lnTo>
                    <a:pt x="1032" y="269"/>
                  </a:lnTo>
                  <a:lnTo>
                    <a:pt x="1001" y="263"/>
                  </a:lnTo>
                  <a:lnTo>
                    <a:pt x="1002" y="263"/>
                  </a:lnTo>
                  <a:lnTo>
                    <a:pt x="964" y="256"/>
                  </a:lnTo>
                  <a:lnTo>
                    <a:pt x="963" y="256"/>
                  </a:lnTo>
                  <a:lnTo>
                    <a:pt x="949" y="253"/>
                  </a:lnTo>
                  <a:lnTo>
                    <a:pt x="955" y="255"/>
                  </a:lnTo>
                  <a:lnTo>
                    <a:pt x="936" y="252"/>
                  </a:lnTo>
                  <a:lnTo>
                    <a:pt x="941" y="252"/>
                  </a:lnTo>
                  <a:cubicBezTo>
                    <a:pt x="873" y="239"/>
                    <a:pt x="804" y="223"/>
                    <a:pt x="736" y="209"/>
                  </a:cubicBezTo>
                  <a:cubicBezTo>
                    <a:pt x="626" y="187"/>
                    <a:pt x="515" y="161"/>
                    <a:pt x="407" y="128"/>
                  </a:cubicBezTo>
                  <a:cubicBezTo>
                    <a:pt x="372" y="115"/>
                    <a:pt x="339" y="103"/>
                    <a:pt x="306" y="88"/>
                  </a:cubicBezTo>
                  <a:cubicBezTo>
                    <a:pt x="298" y="84"/>
                    <a:pt x="290" y="79"/>
                    <a:pt x="282" y="76"/>
                  </a:cubicBezTo>
                  <a:cubicBezTo>
                    <a:pt x="265" y="41"/>
                    <a:pt x="233" y="16"/>
                    <a:pt x="195" y="5"/>
                  </a:cubicBezTo>
                  <a:cubicBezTo>
                    <a:pt x="184" y="2"/>
                    <a:pt x="174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4" name="Google Shape;9544;p18"/>
            <p:cNvSpPr/>
            <p:nvPr/>
          </p:nvSpPr>
          <p:spPr>
            <a:xfrm>
              <a:off x="2866225" y="3985400"/>
              <a:ext cx="39150" cy="9850"/>
            </a:xfrm>
            <a:custGeom>
              <a:avLst/>
              <a:gdLst/>
              <a:ahLst/>
              <a:cxnLst/>
              <a:rect l="l" t="t" r="r" b="b"/>
              <a:pathLst>
                <a:path w="1566" h="394" extrusionOk="0">
                  <a:moveTo>
                    <a:pt x="149" y="1"/>
                  </a:moveTo>
                  <a:cubicBezTo>
                    <a:pt x="94" y="2"/>
                    <a:pt x="46" y="36"/>
                    <a:pt x="26" y="86"/>
                  </a:cubicBezTo>
                  <a:cubicBezTo>
                    <a:pt x="0" y="146"/>
                    <a:pt x="24" y="227"/>
                    <a:pt x="84" y="257"/>
                  </a:cubicBezTo>
                  <a:cubicBezTo>
                    <a:pt x="95" y="264"/>
                    <a:pt x="108" y="268"/>
                    <a:pt x="121" y="272"/>
                  </a:cubicBezTo>
                  <a:cubicBezTo>
                    <a:pt x="130" y="275"/>
                    <a:pt x="141" y="276"/>
                    <a:pt x="152" y="276"/>
                  </a:cubicBezTo>
                  <a:cubicBezTo>
                    <a:pt x="200" y="283"/>
                    <a:pt x="249" y="283"/>
                    <a:pt x="296" y="286"/>
                  </a:cubicBezTo>
                  <a:cubicBezTo>
                    <a:pt x="350" y="289"/>
                    <a:pt x="402" y="292"/>
                    <a:pt x="455" y="295"/>
                  </a:cubicBezTo>
                  <a:cubicBezTo>
                    <a:pt x="554" y="303"/>
                    <a:pt x="654" y="311"/>
                    <a:pt x="752" y="321"/>
                  </a:cubicBezTo>
                  <a:cubicBezTo>
                    <a:pt x="977" y="341"/>
                    <a:pt x="1202" y="362"/>
                    <a:pt x="1425" y="392"/>
                  </a:cubicBezTo>
                  <a:cubicBezTo>
                    <a:pt x="1428" y="392"/>
                    <a:pt x="1433" y="393"/>
                    <a:pt x="1438" y="393"/>
                  </a:cubicBezTo>
                  <a:cubicBezTo>
                    <a:pt x="1504" y="392"/>
                    <a:pt x="1560" y="338"/>
                    <a:pt x="1563" y="272"/>
                  </a:cubicBezTo>
                  <a:cubicBezTo>
                    <a:pt x="1566" y="205"/>
                    <a:pt x="1517" y="146"/>
                    <a:pt x="1452" y="139"/>
                  </a:cubicBezTo>
                  <a:cubicBezTo>
                    <a:pt x="1229" y="105"/>
                    <a:pt x="1005" y="82"/>
                    <a:pt x="781" y="59"/>
                  </a:cubicBezTo>
                  <a:cubicBezTo>
                    <a:pt x="683" y="50"/>
                    <a:pt x="584" y="40"/>
                    <a:pt x="485" y="31"/>
                  </a:cubicBezTo>
                  <a:cubicBezTo>
                    <a:pt x="383" y="23"/>
                    <a:pt x="282" y="18"/>
                    <a:pt x="184" y="6"/>
                  </a:cubicBezTo>
                  <a:cubicBezTo>
                    <a:pt x="173" y="2"/>
                    <a:pt x="160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5" name="Google Shape;9545;p18"/>
            <p:cNvSpPr/>
            <p:nvPr/>
          </p:nvSpPr>
          <p:spPr>
            <a:xfrm>
              <a:off x="2870525" y="3997275"/>
              <a:ext cx="39875" cy="21275"/>
            </a:xfrm>
            <a:custGeom>
              <a:avLst/>
              <a:gdLst/>
              <a:ahLst/>
              <a:cxnLst/>
              <a:rect l="l" t="t" r="r" b="b"/>
              <a:pathLst>
                <a:path w="1595" h="851" extrusionOk="0">
                  <a:moveTo>
                    <a:pt x="1471" y="1"/>
                  </a:moveTo>
                  <a:cubicBezTo>
                    <a:pt x="1461" y="1"/>
                    <a:pt x="1450" y="2"/>
                    <a:pt x="1440" y="5"/>
                  </a:cubicBezTo>
                  <a:cubicBezTo>
                    <a:pt x="1236" y="66"/>
                    <a:pt x="1031" y="129"/>
                    <a:pt x="829" y="197"/>
                  </a:cubicBezTo>
                  <a:cubicBezTo>
                    <a:pt x="777" y="214"/>
                    <a:pt x="723" y="232"/>
                    <a:pt x="670" y="251"/>
                  </a:cubicBezTo>
                  <a:cubicBezTo>
                    <a:pt x="617" y="271"/>
                    <a:pt x="561" y="294"/>
                    <a:pt x="507" y="316"/>
                  </a:cubicBezTo>
                  <a:cubicBezTo>
                    <a:pt x="409" y="352"/>
                    <a:pt x="316" y="398"/>
                    <a:pt x="229" y="452"/>
                  </a:cubicBezTo>
                  <a:cubicBezTo>
                    <a:pt x="177" y="485"/>
                    <a:pt x="127" y="522"/>
                    <a:pt x="83" y="563"/>
                  </a:cubicBezTo>
                  <a:cubicBezTo>
                    <a:pt x="44" y="599"/>
                    <a:pt x="12" y="642"/>
                    <a:pt x="7" y="697"/>
                  </a:cubicBezTo>
                  <a:cubicBezTo>
                    <a:pt x="1" y="765"/>
                    <a:pt x="44" y="827"/>
                    <a:pt x="110" y="846"/>
                  </a:cubicBezTo>
                  <a:cubicBezTo>
                    <a:pt x="123" y="849"/>
                    <a:pt x="135" y="851"/>
                    <a:pt x="148" y="851"/>
                  </a:cubicBezTo>
                  <a:cubicBezTo>
                    <a:pt x="156" y="851"/>
                    <a:pt x="162" y="851"/>
                    <a:pt x="170" y="849"/>
                  </a:cubicBezTo>
                  <a:cubicBezTo>
                    <a:pt x="226" y="840"/>
                    <a:pt x="270" y="799"/>
                    <a:pt x="284" y="745"/>
                  </a:cubicBezTo>
                  <a:cubicBezTo>
                    <a:pt x="289" y="740"/>
                    <a:pt x="294" y="735"/>
                    <a:pt x="300" y="730"/>
                  </a:cubicBezTo>
                  <a:cubicBezTo>
                    <a:pt x="325" y="710"/>
                    <a:pt x="351" y="692"/>
                    <a:pt x="377" y="673"/>
                  </a:cubicBezTo>
                  <a:lnTo>
                    <a:pt x="377" y="673"/>
                  </a:lnTo>
                  <a:cubicBezTo>
                    <a:pt x="421" y="645"/>
                    <a:pt x="468" y="617"/>
                    <a:pt x="515" y="593"/>
                  </a:cubicBezTo>
                  <a:lnTo>
                    <a:pt x="522" y="589"/>
                  </a:lnTo>
                  <a:lnTo>
                    <a:pt x="522" y="589"/>
                  </a:lnTo>
                  <a:cubicBezTo>
                    <a:pt x="603" y="550"/>
                    <a:pt x="687" y="516"/>
                    <a:pt x="770" y="480"/>
                  </a:cubicBezTo>
                  <a:cubicBezTo>
                    <a:pt x="848" y="453"/>
                    <a:pt x="925" y="422"/>
                    <a:pt x="1004" y="393"/>
                  </a:cubicBezTo>
                  <a:lnTo>
                    <a:pt x="1004" y="393"/>
                  </a:lnTo>
                  <a:cubicBezTo>
                    <a:pt x="1000" y="395"/>
                    <a:pt x="995" y="396"/>
                    <a:pt x="989" y="398"/>
                  </a:cubicBezTo>
                  <a:cubicBezTo>
                    <a:pt x="1160" y="339"/>
                    <a:pt x="1331" y="279"/>
                    <a:pt x="1502" y="221"/>
                  </a:cubicBezTo>
                  <a:cubicBezTo>
                    <a:pt x="1560" y="203"/>
                    <a:pt x="1595" y="142"/>
                    <a:pt x="1577" y="83"/>
                  </a:cubicBezTo>
                  <a:cubicBezTo>
                    <a:pt x="1564" y="33"/>
                    <a:pt x="1520" y="1"/>
                    <a:pt x="1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6" name="Google Shape;9546;p18"/>
            <p:cNvSpPr/>
            <p:nvPr/>
          </p:nvSpPr>
          <p:spPr>
            <a:xfrm>
              <a:off x="2963700" y="3947350"/>
              <a:ext cx="51975" cy="90525"/>
            </a:xfrm>
            <a:custGeom>
              <a:avLst/>
              <a:gdLst/>
              <a:ahLst/>
              <a:cxnLst/>
              <a:rect l="l" t="t" r="r" b="b"/>
              <a:pathLst>
                <a:path w="2079" h="3621" extrusionOk="0">
                  <a:moveTo>
                    <a:pt x="1328" y="262"/>
                  </a:moveTo>
                  <a:cubicBezTo>
                    <a:pt x="1337" y="262"/>
                    <a:pt x="1346" y="262"/>
                    <a:pt x="1355" y="263"/>
                  </a:cubicBezTo>
                  <a:cubicBezTo>
                    <a:pt x="1377" y="264"/>
                    <a:pt x="1396" y="264"/>
                    <a:pt x="1420" y="271"/>
                  </a:cubicBezTo>
                  <a:cubicBezTo>
                    <a:pt x="1445" y="277"/>
                    <a:pt x="1471" y="282"/>
                    <a:pt x="1493" y="290"/>
                  </a:cubicBezTo>
                  <a:cubicBezTo>
                    <a:pt x="1517" y="298"/>
                    <a:pt x="1539" y="307"/>
                    <a:pt x="1561" y="318"/>
                  </a:cubicBezTo>
                  <a:cubicBezTo>
                    <a:pt x="1580" y="329"/>
                    <a:pt x="1594" y="336"/>
                    <a:pt x="1613" y="348"/>
                  </a:cubicBezTo>
                  <a:cubicBezTo>
                    <a:pt x="1632" y="362"/>
                    <a:pt x="1650" y="374"/>
                    <a:pt x="1670" y="391"/>
                  </a:cubicBezTo>
                  <a:cubicBezTo>
                    <a:pt x="1689" y="408"/>
                    <a:pt x="1707" y="426"/>
                    <a:pt x="1724" y="445"/>
                  </a:cubicBezTo>
                  <a:cubicBezTo>
                    <a:pt x="1735" y="457"/>
                    <a:pt x="1744" y="471"/>
                    <a:pt x="1754" y="483"/>
                  </a:cubicBezTo>
                  <a:lnTo>
                    <a:pt x="1754" y="483"/>
                  </a:lnTo>
                  <a:cubicBezTo>
                    <a:pt x="1760" y="493"/>
                    <a:pt x="1767" y="504"/>
                    <a:pt x="1772" y="513"/>
                  </a:cubicBezTo>
                  <a:cubicBezTo>
                    <a:pt x="1776" y="522"/>
                    <a:pt x="1779" y="532"/>
                    <a:pt x="1784" y="541"/>
                  </a:cubicBezTo>
                  <a:cubicBezTo>
                    <a:pt x="1789" y="557"/>
                    <a:pt x="1794" y="571"/>
                    <a:pt x="1797" y="586"/>
                  </a:cubicBezTo>
                  <a:cubicBezTo>
                    <a:pt x="1798" y="595"/>
                    <a:pt x="1800" y="603"/>
                    <a:pt x="1800" y="613"/>
                  </a:cubicBezTo>
                  <a:lnTo>
                    <a:pt x="1800" y="670"/>
                  </a:lnTo>
                  <a:cubicBezTo>
                    <a:pt x="1800" y="676"/>
                    <a:pt x="1798" y="681"/>
                    <a:pt x="1798" y="687"/>
                  </a:cubicBezTo>
                  <a:cubicBezTo>
                    <a:pt x="1768" y="644"/>
                    <a:pt x="1724" y="614"/>
                    <a:pt x="1673" y="602"/>
                  </a:cubicBezTo>
                  <a:cubicBezTo>
                    <a:pt x="1660" y="598"/>
                    <a:pt x="1647" y="597"/>
                    <a:pt x="1634" y="597"/>
                  </a:cubicBezTo>
                  <a:cubicBezTo>
                    <a:pt x="1582" y="597"/>
                    <a:pt x="1532" y="621"/>
                    <a:pt x="1498" y="663"/>
                  </a:cubicBezTo>
                  <a:cubicBezTo>
                    <a:pt x="1461" y="711"/>
                    <a:pt x="1428" y="763"/>
                    <a:pt x="1401" y="817"/>
                  </a:cubicBezTo>
                  <a:cubicBezTo>
                    <a:pt x="1384" y="847"/>
                    <a:pt x="1366" y="877"/>
                    <a:pt x="1349" y="907"/>
                  </a:cubicBezTo>
                  <a:cubicBezTo>
                    <a:pt x="1317" y="964"/>
                    <a:pt x="1284" y="1021"/>
                    <a:pt x="1251" y="1076"/>
                  </a:cubicBezTo>
                  <a:cubicBezTo>
                    <a:pt x="1214" y="1137"/>
                    <a:pt x="1180" y="1197"/>
                    <a:pt x="1142" y="1255"/>
                  </a:cubicBezTo>
                  <a:cubicBezTo>
                    <a:pt x="1102" y="1319"/>
                    <a:pt x="1059" y="1380"/>
                    <a:pt x="1018" y="1444"/>
                  </a:cubicBezTo>
                  <a:cubicBezTo>
                    <a:pt x="968" y="1514"/>
                    <a:pt x="919" y="1582"/>
                    <a:pt x="863" y="1646"/>
                  </a:cubicBezTo>
                  <a:lnTo>
                    <a:pt x="863" y="1646"/>
                  </a:lnTo>
                  <a:lnTo>
                    <a:pt x="871" y="1637"/>
                  </a:lnTo>
                  <a:lnTo>
                    <a:pt x="871" y="1637"/>
                  </a:lnTo>
                  <a:cubicBezTo>
                    <a:pt x="867" y="1641"/>
                    <a:pt x="864" y="1645"/>
                    <a:pt x="860" y="1649"/>
                  </a:cubicBezTo>
                  <a:lnTo>
                    <a:pt x="860" y="1649"/>
                  </a:lnTo>
                  <a:cubicBezTo>
                    <a:pt x="861" y="1648"/>
                    <a:pt x="862" y="1647"/>
                    <a:pt x="863" y="1646"/>
                  </a:cubicBezTo>
                  <a:lnTo>
                    <a:pt x="863" y="1646"/>
                  </a:lnTo>
                  <a:lnTo>
                    <a:pt x="860" y="1649"/>
                  </a:lnTo>
                  <a:lnTo>
                    <a:pt x="860" y="1649"/>
                  </a:lnTo>
                  <a:cubicBezTo>
                    <a:pt x="860" y="1649"/>
                    <a:pt x="860" y="1649"/>
                    <a:pt x="860" y="1649"/>
                  </a:cubicBezTo>
                  <a:lnTo>
                    <a:pt x="860" y="1649"/>
                  </a:lnTo>
                  <a:cubicBezTo>
                    <a:pt x="860" y="1649"/>
                    <a:pt x="860" y="1649"/>
                    <a:pt x="860" y="1649"/>
                  </a:cubicBezTo>
                  <a:lnTo>
                    <a:pt x="860" y="1649"/>
                  </a:lnTo>
                  <a:lnTo>
                    <a:pt x="860" y="1649"/>
                  </a:lnTo>
                  <a:cubicBezTo>
                    <a:pt x="832" y="1681"/>
                    <a:pt x="802" y="1713"/>
                    <a:pt x="770" y="1743"/>
                  </a:cubicBezTo>
                  <a:cubicBezTo>
                    <a:pt x="754" y="1757"/>
                    <a:pt x="739" y="1770"/>
                    <a:pt x="720" y="1782"/>
                  </a:cubicBezTo>
                  <a:cubicBezTo>
                    <a:pt x="700" y="1795"/>
                    <a:pt x="679" y="1808"/>
                    <a:pt x="659" y="1819"/>
                  </a:cubicBezTo>
                  <a:cubicBezTo>
                    <a:pt x="633" y="1832"/>
                    <a:pt x="610" y="1841"/>
                    <a:pt x="584" y="1851"/>
                  </a:cubicBezTo>
                  <a:cubicBezTo>
                    <a:pt x="568" y="1855"/>
                    <a:pt x="553" y="1860"/>
                    <a:pt x="537" y="1865"/>
                  </a:cubicBezTo>
                  <a:cubicBezTo>
                    <a:pt x="518" y="1868"/>
                    <a:pt x="500" y="1870"/>
                    <a:pt x="480" y="1873"/>
                  </a:cubicBezTo>
                  <a:cubicBezTo>
                    <a:pt x="469" y="1873"/>
                    <a:pt x="459" y="1873"/>
                    <a:pt x="450" y="1871"/>
                  </a:cubicBezTo>
                  <a:cubicBezTo>
                    <a:pt x="443" y="1870"/>
                    <a:pt x="437" y="1870"/>
                    <a:pt x="431" y="1868"/>
                  </a:cubicBezTo>
                  <a:lnTo>
                    <a:pt x="413" y="1865"/>
                  </a:lnTo>
                  <a:lnTo>
                    <a:pt x="413" y="1865"/>
                  </a:lnTo>
                  <a:lnTo>
                    <a:pt x="421" y="1866"/>
                  </a:lnTo>
                  <a:lnTo>
                    <a:pt x="420" y="1866"/>
                  </a:lnTo>
                  <a:cubicBezTo>
                    <a:pt x="410" y="1865"/>
                    <a:pt x="402" y="1860"/>
                    <a:pt x="394" y="1855"/>
                  </a:cubicBezTo>
                  <a:lnTo>
                    <a:pt x="394" y="1855"/>
                  </a:lnTo>
                  <a:lnTo>
                    <a:pt x="399" y="1860"/>
                  </a:lnTo>
                  <a:lnTo>
                    <a:pt x="399" y="1860"/>
                  </a:lnTo>
                  <a:lnTo>
                    <a:pt x="393" y="1855"/>
                  </a:lnTo>
                  <a:cubicBezTo>
                    <a:pt x="383" y="1849"/>
                    <a:pt x="375" y="1843"/>
                    <a:pt x="366" y="1836"/>
                  </a:cubicBezTo>
                  <a:cubicBezTo>
                    <a:pt x="361" y="1832"/>
                    <a:pt x="356" y="1827"/>
                    <a:pt x="352" y="1822"/>
                  </a:cubicBezTo>
                  <a:cubicBezTo>
                    <a:pt x="347" y="1817"/>
                    <a:pt x="343" y="1811"/>
                    <a:pt x="340" y="1806"/>
                  </a:cubicBezTo>
                  <a:lnTo>
                    <a:pt x="340" y="1806"/>
                  </a:lnTo>
                  <a:cubicBezTo>
                    <a:pt x="334" y="1796"/>
                    <a:pt x="328" y="1787"/>
                    <a:pt x="322" y="1776"/>
                  </a:cubicBezTo>
                  <a:cubicBezTo>
                    <a:pt x="315" y="1762"/>
                    <a:pt x="309" y="1748"/>
                    <a:pt x="303" y="1732"/>
                  </a:cubicBezTo>
                  <a:cubicBezTo>
                    <a:pt x="296" y="1711"/>
                    <a:pt x="290" y="1689"/>
                    <a:pt x="285" y="1668"/>
                  </a:cubicBezTo>
                  <a:cubicBezTo>
                    <a:pt x="282" y="1649"/>
                    <a:pt x="279" y="1632"/>
                    <a:pt x="277" y="1615"/>
                  </a:cubicBezTo>
                  <a:cubicBezTo>
                    <a:pt x="274" y="1581"/>
                    <a:pt x="274" y="1550"/>
                    <a:pt x="274" y="1518"/>
                  </a:cubicBezTo>
                  <a:cubicBezTo>
                    <a:pt x="277" y="1472"/>
                    <a:pt x="284" y="1425"/>
                    <a:pt x="291" y="1379"/>
                  </a:cubicBezTo>
                  <a:cubicBezTo>
                    <a:pt x="303" y="1323"/>
                    <a:pt x="317" y="1268"/>
                    <a:pt x="334" y="1213"/>
                  </a:cubicBezTo>
                  <a:cubicBezTo>
                    <a:pt x="353" y="1158"/>
                    <a:pt x="375" y="1103"/>
                    <a:pt x="400" y="1051"/>
                  </a:cubicBezTo>
                  <a:lnTo>
                    <a:pt x="400" y="1051"/>
                  </a:lnTo>
                  <a:cubicBezTo>
                    <a:pt x="447" y="960"/>
                    <a:pt x="499" y="870"/>
                    <a:pt x="556" y="785"/>
                  </a:cubicBezTo>
                  <a:cubicBezTo>
                    <a:pt x="605" y="712"/>
                    <a:pt x="659" y="641"/>
                    <a:pt x="717" y="575"/>
                  </a:cubicBezTo>
                  <a:cubicBezTo>
                    <a:pt x="747" y="538"/>
                    <a:pt x="781" y="507"/>
                    <a:pt x="815" y="475"/>
                  </a:cubicBezTo>
                  <a:cubicBezTo>
                    <a:pt x="849" y="446"/>
                    <a:pt x="883" y="418"/>
                    <a:pt x="920" y="393"/>
                  </a:cubicBezTo>
                  <a:cubicBezTo>
                    <a:pt x="948" y="375"/>
                    <a:pt x="975" y="358"/>
                    <a:pt x="1004" y="342"/>
                  </a:cubicBezTo>
                  <a:cubicBezTo>
                    <a:pt x="1040" y="325"/>
                    <a:pt x="1077" y="309"/>
                    <a:pt x="1115" y="294"/>
                  </a:cubicBezTo>
                  <a:cubicBezTo>
                    <a:pt x="1138" y="288"/>
                    <a:pt x="1162" y="280"/>
                    <a:pt x="1187" y="275"/>
                  </a:cubicBezTo>
                  <a:cubicBezTo>
                    <a:pt x="1216" y="269"/>
                    <a:pt x="1244" y="263"/>
                    <a:pt x="1273" y="263"/>
                  </a:cubicBezTo>
                  <a:cubicBezTo>
                    <a:pt x="1291" y="263"/>
                    <a:pt x="1309" y="262"/>
                    <a:pt x="1328" y="262"/>
                  </a:cubicBezTo>
                  <a:close/>
                  <a:moveTo>
                    <a:pt x="1335" y="1"/>
                  </a:moveTo>
                  <a:cubicBezTo>
                    <a:pt x="1325" y="1"/>
                    <a:pt x="1314" y="1"/>
                    <a:pt x="1303" y="2"/>
                  </a:cubicBezTo>
                  <a:cubicBezTo>
                    <a:pt x="1162" y="8"/>
                    <a:pt x="1023" y="44"/>
                    <a:pt x="898" y="111"/>
                  </a:cubicBezTo>
                  <a:cubicBezTo>
                    <a:pt x="771" y="176"/>
                    <a:pt x="657" y="263"/>
                    <a:pt x="562" y="367"/>
                  </a:cubicBezTo>
                  <a:cubicBezTo>
                    <a:pt x="464" y="475"/>
                    <a:pt x="377" y="590"/>
                    <a:pt x="303" y="714"/>
                  </a:cubicBezTo>
                  <a:cubicBezTo>
                    <a:pt x="227" y="837"/>
                    <a:pt x="154" y="964"/>
                    <a:pt x="106" y="1102"/>
                  </a:cubicBezTo>
                  <a:cubicBezTo>
                    <a:pt x="45" y="1281"/>
                    <a:pt x="0" y="1479"/>
                    <a:pt x="26" y="1668"/>
                  </a:cubicBezTo>
                  <a:cubicBezTo>
                    <a:pt x="35" y="1757"/>
                    <a:pt x="62" y="1844"/>
                    <a:pt x="105" y="1923"/>
                  </a:cubicBezTo>
                  <a:cubicBezTo>
                    <a:pt x="124" y="1957"/>
                    <a:pt x="146" y="1988"/>
                    <a:pt x="174" y="2015"/>
                  </a:cubicBezTo>
                  <a:cubicBezTo>
                    <a:pt x="204" y="2044"/>
                    <a:pt x="238" y="2069"/>
                    <a:pt x="272" y="2090"/>
                  </a:cubicBezTo>
                  <a:cubicBezTo>
                    <a:pt x="329" y="2122"/>
                    <a:pt x="395" y="2134"/>
                    <a:pt x="460" y="2134"/>
                  </a:cubicBezTo>
                  <a:cubicBezTo>
                    <a:pt x="486" y="2134"/>
                    <a:pt x="512" y="2132"/>
                    <a:pt x="537" y="2129"/>
                  </a:cubicBezTo>
                  <a:cubicBezTo>
                    <a:pt x="621" y="2116"/>
                    <a:pt x="701" y="2090"/>
                    <a:pt x="777" y="2048"/>
                  </a:cubicBezTo>
                  <a:cubicBezTo>
                    <a:pt x="937" y="1961"/>
                    <a:pt x="1058" y="1819"/>
                    <a:pt x="1164" y="1673"/>
                  </a:cubicBezTo>
                  <a:cubicBezTo>
                    <a:pt x="1262" y="1535"/>
                    <a:pt x="1350" y="1393"/>
                    <a:pt x="1439" y="1249"/>
                  </a:cubicBezTo>
                  <a:cubicBezTo>
                    <a:pt x="1476" y="1187"/>
                    <a:pt x="1512" y="1126"/>
                    <a:pt x="1550" y="1064"/>
                  </a:cubicBezTo>
                  <a:cubicBezTo>
                    <a:pt x="1569" y="1031"/>
                    <a:pt x="1589" y="996"/>
                    <a:pt x="1608" y="962"/>
                  </a:cubicBezTo>
                  <a:cubicBezTo>
                    <a:pt x="1613" y="989"/>
                    <a:pt x="1616" y="1016"/>
                    <a:pt x="1619" y="1044"/>
                  </a:cubicBezTo>
                  <a:lnTo>
                    <a:pt x="1619" y="1044"/>
                  </a:lnTo>
                  <a:cubicBezTo>
                    <a:pt x="1631" y="1187"/>
                    <a:pt x="1634" y="1329"/>
                    <a:pt x="1631" y="1471"/>
                  </a:cubicBezTo>
                  <a:cubicBezTo>
                    <a:pt x="1629" y="1554"/>
                    <a:pt x="1626" y="1638"/>
                    <a:pt x="1624" y="1722"/>
                  </a:cubicBezTo>
                  <a:lnTo>
                    <a:pt x="1626" y="1705"/>
                  </a:lnTo>
                  <a:lnTo>
                    <a:pt x="1626" y="1705"/>
                  </a:lnTo>
                  <a:cubicBezTo>
                    <a:pt x="1616" y="1854"/>
                    <a:pt x="1608" y="2001"/>
                    <a:pt x="1593" y="2148"/>
                  </a:cubicBezTo>
                  <a:cubicBezTo>
                    <a:pt x="1585" y="2219"/>
                    <a:pt x="1578" y="2291"/>
                    <a:pt x="1569" y="2360"/>
                  </a:cubicBezTo>
                  <a:cubicBezTo>
                    <a:pt x="1553" y="2457"/>
                    <a:pt x="1539" y="2553"/>
                    <a:pt x="1521" y="2650"/>
                  </a:cubicBezTo>
                  <a:cubicBezTo>
                    <a:pt x="1507" y="2732"/>
                    <a:pt x="1487" y="2813"/>
                    <a:pt x="1463" y="2892"/>
                  </a:cubicBezTo>
                  <a:cubicBezTo>
                    <a:pt x="1449" y="2933"/>
                    <a:pt x="1433" y="2974"/>
                    <a:pt x="1414" y="3012"/>
                  </a:cubicBezTo>
                  <a:cubicBezTo>
                    <a:pt x="1401" y="3038"/>
                    <a:pt x="1387" y="3063"/>
                    <a:pt x="1373" y="3085"/>
                  </a:cubicBezTo>
                  <a:cubicBezTo>
                    <a:pt x="1358" y="3107"/>
                    <a:pt x="1344" y="3128"/>
                    <a:pt x="1327" y="3147"/>
                  </a:cubicBezTo>
                  <a:cubicBezTo>
                    <a:pt x="1311" y="3164"/>
                    <a:pt x="1293" y="3182"/>
                    <a:pt x="1274" y="3199"/>
                  </a:cubicBezTo>
                  <a:cubicBezTo>
                    <a:pt x="1260" y="3213"/>
                    <a:pt x="1244" y="3225"/>
                    <a:pt x="1229" y="3237"/>
                  </a:cubicBezTo>
                  <a:cubicBezTo>
                    <a:pt x="1208" y="3250"/>
                    <a:pt x="1187" y="3264"/>
                    <a:pt x="1165" y="3274"/>
                  </a:cubicBezTo>
                  <a:cubicBezTo>
                    <a:pt x="1143" y="3285"/>
                    <a:pt x="1121" y="3294"/>
                    <a:pt x="1097" y="3304"/>
                  </a:cubicBezTo>
                  <a:cubicBezTo>
                    <a:pt x="1064" y="3316"/>
                    <a:pt x="1031" y="3326"/>
                    <a:pt x="996" y="3334"/>
                  </a:cubicBezTo>
                  <a:cubicBezTo>
                    <a:pt x="958" y="3342"/>
                    <a:pt x="920" y="3346"/>
                    <a:pt x="880" y="3351"/>
                  </a:cubicBezTo>
                  <a:cubicBezTo>
                    <a:pt x="840" y="3355"/>
                    <a:pt x="799" y="3357"/>
                    <a:pt x="758" y="3357"/>
                  </a:cubicBezTo>
                  <a:cubicBezTo>
                    <a:pt x="744" y="3357"/>
                    <a:pt x="731" y="3356"/>
                    <a:pt x="717" y="3356"/>
                  </a:cubicBezTo>
                  <a:cubicBezTo>
                    <a:pt x="681" y="3353"/>
                    <a:pt x="646" y="3350"/>
                    <a:pt x="611" y="3343"/>
                  </a:cubicBezTo>
                  <a:cubicBezTo>
                    <a:pt x="592" y="3339"/>
                    <a:pt x="573" y="3334"/>
                    <a:pt x="554" y="3329"/>
                  </a:cubicBezTo>
                  <a:cubicBezTo>
                    <a:pt x="540" y="3324"/>
                    <a:pt x="527" y="3318"/>
                    <a:pt x="513" y="3312"/>
                  </a:cubicBezTo>
                  <a:lnTo>
                    <a:pt x="513" y="3312"/>
                  </a:lnTo>
                  <a:lnTo>
                    <a:pt x="529" y="3320"/>
                  </a:lnTo>
                  <a:cubicBezTo>
                    <a:pt x="515" y="3313"/>
                    <a:pt x="500" y="3305"/>
                    <a:pt x="488" y="3297"/>
                  </a:cubicBezTo>
                  <a:cubicBezTo>
                    <a:pt x="481" y="3293"/>
                    <a:pt x="475" y="3288"/>
                    <a:pt x="470" y="3283"/>
                  </a:cubicBezTo>
                  <a:cubicBezTo>
                    <a:pt x="464" y="3278"/>
                    <a:pt x="458" y="3272"/>
                    <a:pt x="456" y="3269"/>
                  </a:cubicBezTo>
                  <a:cubicBezTo>
                    <a:pt x="453" y="3267"/>
                    <a:pt x="450" y="3264"/>
                    <a:pt x="448" y="3261"/>
                  </a:cubicBezTo>
                  <a:lnTo>
                    <a:pt x="445" y="3255"/>
                  </a:lnTo>
                  <a:lnTo>
                    <a:pt x="439" y="3240"/>
                  </a:lnTo>
                  <a:cubicBezTo>
                    <a:pt x="434" y="3226"/>
                    <a:pt x="429" y="3212"/>
                    <a:pt x="423" y="3198"/>
                  </a:cubicBezTo>
                  <a:cubicBezTo>
                    <a:pt x="405" y="3146"/>
                    <a:pt x="350" y="3117"/>
                    <a:pt x="296" y="3117"/>
                  </a:cubicBezTo>
                  <a:cubicBezTo>
                    <a:pt x="279" y="3117"/>
                    <a:pt x="262" y="3120"/>
                    <a:pt x="246" y="3126"/>
                  </a:cubicBezTo>
                  <a:cubicBezTo>
                    <a:pt x="177" y="3158"/>
                    <a:pt x="146" y="3236"/>
                    <a:pt x="174" y="3305"/>
                  </a:cubicBezTo>
                  <a:cubicBezTo>
                    <a:pt x="176" y="3310"/>
                    <a:pt x="177" y="3315"/>
                    <a:pt x="179" y="3318"/>
                  </a:cubicBezTo>
                  <a:cubicBezTo>
                    <a:pt x="190" y="3359"/>
                    <a:pt x="211" y="3397"/>
                    <a:pt x="236" y="3430"/>
                  </a:cubicBezTo>
                  <a:cubicBezTo>
                    <a:pt x="265" y="3464"/>
                    <a:pt x="298" y="3494"/>
                    <a:pt x="334" y="3519"/>
                  </a:cubicBezTo>
                  <a:cubicBezTo>
                    <a:pt x="409" y="3566"/>
                    <a:pt x="492" y="3597"/>
                    <a:pt x="580" y="3608"/>
                  </a:cubicBezTo>
                  <a:cubicBezTo>
                    <a:pt x="638" y="3616"/>
                    <a:pt x="697" y="3620"/>
                    <a:pt x="755" y="3620"/>
                  </a:cubicBezTo>
                  <a:cubicBezTo>
                    <a:pt x="793" y="3620"/>
                    <a:pt x="831" y="3619"/>
                    <a:pt x="871" y="3616"/>
                  </a:cubicBezTo>
                  <a:cubicBezTo>
                    <a:pt x="961" y="3611"/>
                    <a:pt x="1048" y="3593"/>
                    <a:pt x="1134" y="3566"/>
                  </a:cubicBezTo>
                  <a:cubicBezTo>
                    <a:pt x="1225" y="3538"/>
                    <a:pt x="1311" y="3495"/>
                    <a:pt x="1388" y="3440"/>
                  </a:cubicBezTo>
                  <a:cubicBezTo>
                    <a:pt x="1458" y="3386"/>
                    <a:pt x="1520" y="3321"/>
                    <a:pt x="1571" y="3248"/>
                  </a:cubicBezTo>
                  <a:cubicBezTo>
                    <a:pt x="1680" y="3093"/>
                    <a:pt x="1729" y="2903"/>
                    <a:pt x="1764" y="2720"/>
                  </a:cubicBezTo>
                  <a:cubicBezTo>
                    <a:pt x="1794" y="2561"/>
                    <a:pt x="1817" y="2400"/>
                    <a:pt x="1835" y="2240"/>
                  </a:cubicBezTo>
                  <a:cubicBezTo>
                    <a:pt x="1841" y="2173"/>
                    <a:pt x="1852" y="2105"/>
                    <a:pt x="1855" y="2037"/>
                  </a:cubicBezTo>
                  <a:cubicBezTo>
                    <a:pt x="1862" y="1950"/>
                    <a:pt x="1868" y="1860"/>
                    <a:pt x="1874" y="1771"/>
                  </a:cubicBezTo>
                  <a:cubicBezTo>
                    <a:pt x="1879" y="1711"/>
                    <a:pt x="1881" y="1649"/>
                    <a:pt x="1882" y="1588"/>
                  </a:cubicBezTo>
                  <a:cubicBezTo>
                    <a:pt x="1886" y="1488"/>
                    <a:pt x="1889" y="1388"/>
                    <a:pt x="1889" y="1289"/>
                  </a:cubicBezTo>
                  <a:cubicBezTo>
                    <a:pt x="1889" y="1241"/>
                    <a:pt x="1887" y="1195"/>
                    <a:pt x="1886" y="1149"/>
                  </a:cubicBezTo>
                  <a:cubicBezTo>
                    <a:pt x="1895" y="1144"/>
                    <a:pt x="1903" y="1138"/>
                    <a:pt x="1911" y="1130"/>
                  </a:cubicBezTo>
                  <a:cubicBezTo>
                    <a:pt x="1954" y="1083"/>
                    <a:pt x="1985" y="1026"/>
                    <a:pt x="2004" y="964"/>
                  </a:cubicBezTo>
                  <a:cubicBezTo>
                    <a:pt x="2026" y="905"/>
                    <a:pt x="2044" y="844"/>
                    <a:pt x="2055" y="782"/>
                  </a:cubicBezTo>
                  <a:cubicBezTo>
                    <a:pt x="2079" y="646"/>
                    <a:pt x="2069" y="507"/>
                    <a:pt x="2003" y="385"/>
                  </a:cubicBezTo>
                  <a:cubicBezTo>
                    <a:pt x="1875" y="149"/>
                    <a:pt x="1601" y="1"/>
                    <a:pt x="13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7" name="Google Shape;9547;p18"/>
            <p:cNvSpPr/>
            <p:nvPr/>
          </p:nvSpPr>
          <p:spPr>
            <a:xfrm>
              <a:off x="3043625" y="3922075"/>
              <a:ext cx="52950" cy="140075"/>
            </a:xfrm>
            <a:custGeom>
              <a:avLst/>
              <a:gdLst/>
              <a:ahLst/>
              <a:cxnLst/>
              <a:rect l="l" t="t" r="r" b="b"/>
              <a:pathLst>
                <a:path w="2118" h="5603" extrusionOk="0">
                  <a:moveTo>
                    <a:pt x="283" y="3485"/>
                  </a:moveTo>
                  <a:lnTo>
                    <a:pt x="283" y="3485"/>
                  </a:lnTo>
                  <a:cubicBezTo>
                    <a:pt x="282" y="3489"/>
                    <a:pt x="282" y="3492"/>
                    <a:pt x="281" y="3495"/>
                  </a:cubicBezTo>
                  <a:cubicBezTo>
                    <a:pt x="282" y="3491"/>
                    <a:pt x="282" y="3488"/>
                    <a:pt x="283" y="3485"/>
                  </a:cubicBezTo>
                  <a:close/>
                  <a:moveTo>
                    <a:pt x="321" y="4424"/>
                  </a:moveTo>
                  <a:cubicBezTo>
                    <a:pt x="321" y="4426"/>
                    <a:pt x="321" y="4427"/>
                    <a:pt x="322" y="4428"/>
                  </a:cubicBezTo>
                  <a:lnTo>
                    <a:pt x="322" y="4428"/>
                  </a:lnTo>
                  <a:cubicBezTo>
                    <a:pt x="321" y="4427"/>
                    <a:pt x="321" y="4425"/>
                    <a:pt x="321" y="4424"/>
                  </a:cubicBezTo>
                  <a:close/>
                  <a:moveTo>
                    <a:pt x="1962" y="1"/>
                  </a:moveTo>
                  <a:cubicBezTo>
                    <a:pt x="1921" y="1"/>
                    <a:pt x="1880" y="19"/>
                    <a:pt x="1853" y="55"/>
                  </a:cubicBezTo>
                  <a:cubicBezTo>
                    <a:pt x="1747" y="191"/>
                    <a:pt x="1639" y="327"/>
                    <a:pt x="1530" y="460"/>
                  </a:cubicBezTo>
                  <a:cubicBezTo>
                    <a:pt x="1454" y="557"/>
                    <a:pt x="1376" y="652"/>
                    <a:pt x="1302" y="748"/>
                  </a:cubicBezTo>
                  <a:cubicBezTo>
                    <a:pt x="1156" y="938"/>
                    <a:pt x="1011" y="1128"/>
                    <a:pt x="884" y="1332"/>
                  </a:cubicBezTo>
                  <a:cubicBezTo>
                    <a:pt x="781" y="1495"/>
                    <a:pt x="688" y="1665"/>
                    <a:pt x="602" y="1837"/>
                  </a:cubicBezTo>
                  <a:cubicBezTo>
                    <a:pt x="539" y="1969"/>
                    <a:pt x="476" y="2103"/>
                    <a:pt x="425" y="2239"/>
                  </a:cubicBezTo>
                  <a:cubicBezTo>
                    <a:pt x="366" y="2396"/>
                    <a:pt x="309" y="2553"/>
                    <a:pt x="253" y="2708"/>
                  </a:cubicBezTo>
                  <a:cubicBezTo>
                    <a:pt x="232" y="2763"/>
                    <a:pt x="215" y="2819"/>
                    <a:pt x="199" y="2874"/>
                  </a:cubicBezTo>
                  <a:cubicBezTo>
                    <a:pt x="170" y="2968"/>
                    <a:pt x="142" y="3059"/>
                    <a:pt x="120" y="3154"/>
                  </a:cubicBezTo>
                  <a:cubicBezTo>
                    <a:pt x="67" y="3346"/>
                    <a:pt x="34" y="3541"/>
                    <a:pt x="17" y="3738"/>
                  </a:cubicBezTo>
                  <a:cubicBezTo>
                    <a:pt x="1" y="3928"/>
                    <a:pt x="12" y="4122"/>
                    <a:pt x="47" y="4308"/>
                  </a:cubicBezTo>
                  <a:cubicBezTo>
                    <a:pt x="85" y="4487"/>
                    <a:pt x="153" y="4657"/>
                    <a:pt x="251" y="4810"/>
                  </a:cubicBezTo>
                  <a:cubicBezTo>
                    <a:pt x="343" y="4962"/>
                    <a:pt x="461" y="5098"/>
                    <a:pt x="599" y="5212"/>
                  </a:cubicBezTo>
                  <a:cubicBezTo>
                    <a:pt x="708" y="5296"/>
                    <a:pt x="830" y="5356"/>
                    <a:pt x="954" y="5412"/>
                  </a:cubicBezTo>
                  <a:cubicBezTo>
                    <a:pt x="1098" y="5475"/>
                    <a:pt x="1240" y="5537"/>
                    <a:pt x="1386" y="5594"/>
                  </a:cubicBezTo>
                  <a:cubicBezTo>
                    <a:pt x="1401" y="5600"/>
                    <a:pt x="1416" y="5603"/>
                    <a:pt x="1431" y="5603"/>
                  </a:cubicBezTo>
                  <a:cubicBezTo>
                    <a:pt x="1479" y="5603"/>
                    <a:pt x="1525" y="5574"/>
                    <a:pt x="1544" y="5527"/>
                  </a:cubicBezTo>
                  <a:cubicBezTo>
                    <a:pt x="1570" y="5466"/>
                    <a:pt x="1539" y="5394"/>
                    <a:pt x="1478" y="5369"/>
                  </a:cubicBezTo>
                  <a:cubicBezTo>
                    <a:pt x="1293" y="5298"/>
                    <a:pt x="1109" y="5220"/>
                    <a:pt x="932" y="5135"/>
                  </a:cubicBezTo>
                  <a:lnTo>
                    <a:pt x="932" y="5135"/>
                  </a:lnTo>
                  <a:lnTo>
                    <a:pt x="941" y="5139"/>
                  </a:lnTo>
                  <a:cubicBezTo>
                    <a:pt x="895" y="5117"/>
                    <a:pt x="851" y="5094"/>
                    <a:pt x="808" y="5067"/>
                  </a:cubicBezTo>
                  <a:cubicBezTo>
                    <a:pt x="770" y="5040"/>
                    <a:pt x="734" y="5013"/>
                    <a:pt x="700" y="4983"/>
                  </a:cubicBezTo>
                  <a:cubicBezTo>
                    <a:pt x="667" y="4953"/>
                    <a:pt x="636" y="4921"/>
                    <a:pt x="606" y="4888"/>
                  </a:cubicBezTo>
                  <a:cubicBezTo>
                    <a:pt x="556" y="4834"/>
                    <a:pt x="512" y="4777"/>
                    <a:pt x="471" y="4717"/>
                  </a:cubicBezTo>
                  <a:cubicBezTo>
                    <a:pt x="438" y="4665"/>
                    <a:pt x="408" y="4611"/>
                    <a:pt x="379" y="4557"/>
                  </a:cubicBezTo>
                  <a:cubicBezTo>
                    <a:pt x="359" y="4517"/>
                    <a:pt x="341" y="4477"/>
                    <a:pt x="325" y="4436"/>
                  </a:cubicBezTo>
                  <a:lnTo>
                    <a:pt x="325" y="4436"/>
                  </a:lnTo>
                  <a:cubicBezTo>
                    <a:pt x="325" y="4435"/>
                    <a:pt x="325" y="4434"/>
                    <a:pt x="324" y="4432"/>
                  </a:cubicBezTo>
                  <a:lnTo>
                    <a:pt x="324" y="4432"/>
                  </a:lnTo>
                  <a:cubicBezTo>
                    <a:pt x="324" y="4432"/>
                    <a:pt x="324" y="4432"/>
                    <a:pt x="324" y="4432"/>
                  </a:cubicBezTo>
                  <a:cubicBezTo>
                    <a:pt x="323" y="4430"/>
                    <a:pt x="322" y="4429"/>
                    <a:pt x="322" y="4428"/>
                  </a:cubicBezTo>
                  <a:lnTo>
                    <a:pt x="322" y="4428"/>
                  </a:lnTo>
                  <a:cubicBezTo>
                    <a:pt x="322" y="4429"/>
                    <a:pt x="322" y="4430"/>
                    <a:pt x="322" y="4430"/>
                  </a:cubicBezTo>
                  <a:cubicBezTo>
                    <a:pt x="305" y="4376"/>
                    <a:pt x="289" y="4323"/>
                    <a:pt x="276" y="4267"/>
                  </a:cubicBezTo>
                  <a:cubicBezTo>
                    <a:pt x="264" y="4202"/>
                    <a:pt x="254" y="4136"/>
                    <a:pt x="248" y="4071"/>
                  </a:cubicBezTo>
                  <a:cubicBezTo>
                    <a:pt x="241" y="3982"/>
                    <a:pt x="240" y="3895"/>
                    <a:pt x="245" y="3808"/>
                  </a:cubicBezTo>
                  <a:cubicBezTo>
                    <a:pt x="251" y="3698"/>
                    <a:pt x="265" y="3589"/>
                    <a:pt x="284" y="3480"/>
                  </a:cubicBezTo>
                  <a:lnTo>
                    <a:pt x="284" y="3480"/>
                  </a:lnTo>
                  <a:cubicBezTo>
                    <a:pt x="325" y="3279"/>
                    <a:pt x="378" y="3081"/>
                    <a:pt x="441" y="2887"/>
                  </a:cubicBezTo>
                  <a:lnTo>
                    <a:pt x="441" y="2887"/>
                  </a:lnTo>
                  <a:lnTo>
                    <a:pt x="438" y="2903"/>
                  </a:lnTo>
                  <a:cubicBezTo>
                    <a:pt x="482" y="2763"/>
                    <a:pt x="537" y="2627"/>
                    <a:pt x="588" y="2490"/>
                  </a:cubicBezTo>
                  <a:cubicBezTo>
                    <a:pt x="610" y="2433"/>
                    <a:pt x="632" y="2376"/>
                    <a:pt x="653" y="2319"/>
                  </a:cubicBezTo>
                  <a:cubicBezTo>
                    <a:pt x="697" y="2205"/>
                    <a:pt x="750" y="2094"/>
                    <a:pt x="803" y="1985"/>
                  </a:cubicBezTo>
                  <a:cubicBezTo>
                    <a:pt x="898" y="1788"/>
                    <a:pt x="1006" y="1598"/>
                    <a:pt x="1126" y="1416"/>
                  </a:cubicBezTo>
                  <a:lnTo>
                    <a:pt x="1126" y="1416"/>
                  </a:lnTo>
                  <a:lnTo>
                    <a:pt x="1117" y="1430"/>
                  </a:lnTo>
                  <a:cubicBezTo>
                    <a:pt x="1402" y="1001"/>
                    <a:pt x="1750" y="620"/>
                    <a:pt x="2071" y="219"/>
                  </a:cubicBezTo>
                  <a:cubicBezTo>
                    <a:pt x="2117" y="159"/>
                    <a:pt x="2105" y="74"/>
                    <a:pt x="2044" y="28"/>
                  </a:cubicBezTo>
                  <a:cubicBezTo>
                    <a:pt x="2020" y="10"/>
                    <a:pt x="1991" y="1"/>
                    <a:pt x="1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8" name="Google Shape;9548;p18"/>
            <p:cNvSpPr/>
            <p:nvPr/>
          </p:nvSpPr>
          <p:spPr>
            <a:xfrm>
              <a:off x="3115825" y="3959250"/>
              <a:ext cx="64250" cy="85700"/>
            </a:xfrm>
            <a:custGeom>
              <a:avLst/>
              <a:gdLst/>
              <a:ahLst/>
              <a:cxnLst/>
              <a:rect l="l" t="t" r="r" b="b"/>
              <a:pathLst>
                <a:path w="2570" h="3428" extrusionOk="0">
                  <a:moveTo>
                    <a:pt x="2220" y="269"/>
                  </a:moveTo>
                  <a:cubicBezTo>
                    <a:pt x="2219" y="269"/>
                    <a:pt x="2219" y="270"/>
                    <a:pt x="2218" y="270"/>
                  </a:cubicBezTo>
                  <a:lnTo>
                    <a:pt x="2218" y="270"/>
                  </a:lnTo>
                  <a:cubicBezTo>
                    <a:pt x="2219" y="270"/>
                    <a:pt x="2219" y="269"/>
                    <a:pt x="2220" y="269"/>
                  </a:cubicBezTo>
                  <a:close/>
                  <a:moveTo>
                    <a:pt x="1898" y="651"/>
                  </a:moveTo>
                  <a:lnTo>
                    <a:pt x="1898" y="651"/>
                  </a:lnTo>
                  <a:cubicBezTo>
                    <a:pt x="1898" y="652"/>
                    <a:pt x="1897" y="653"/>
                    <a:pt x="1897" y="654"/>
                  </a:cubicBezTo>
                  <a:cubicBezTo>
                    <a:pt x="1897" y="653"/>
                    <a:pt x="1898" y="652"/>
                    <a:pt x="1898" y="651"/>
                  </a:cubicBezTo>
                  <a:close/>
                  <a:moveTo>
                    <a:pt x="1893" y="661"/>
                  </a:moveTo>
                  <a:lnTo>
                    <a:pt x="1893" y="661"/>
                  </a:lnTo>
                  <a:cubicBezTo>
                    <a:pt x="1893" y="661"/>
                    <a:pt x="1893" y="661"/>
                    <a:pt x="1893" y="662"/>
                  </a:cubicBezTo>
                  <a:lnTo>
                    <a:pt x="1893" y="662"/>
                  </a:lnTo>
                  <a:cubicBezTo>
                    <a:pt x="1893" y="661"/>
                    <a:pt x="1893" y="661"/>
                    <a:pt x="1893" y="661"/>
                  </a:cubicBezTo>
                  <a:close/>
                  <a:moveTo>
                    <a:pt x="114" y="940"/>
                  </a:moveTo>
                  <a:lnTo>
                    <a:pt x="114" y="940"/>
                  </a:lnTo>
                  <a:cubicBezTo>
                    <a:pt x="114" y="942"/>
                    <a:pt x="113" y="944"/>
                    <a:pt x="113" y="946"/>
                  </a:cubicBezTo>
                  <a:cubicBezTo>
                    <a:pt x="113" y="944"/>
                    <a:pt x="114" y="942"/>
                    <a:pt x="114" y="940"/>
                  </a:cubicBezTo>
                  <a:close/>
                  <a:moveTo>
                    <a:pt x="2273" y="260"/>
                  </a:moveTo>
                  <a:lnTo>
                    <a:pt x="2286" y="262"/>
                  </a:lnTo>
                  <a:lnTo>
                    <a:pt x="2294" y="263"/>
                  </a:lnTo>
                  <a:lnTo>
                    <a:pt x="2296" y="265"/>
                  </a:lnTo>
                  <a:lnTo>
                    <a:pt x="2299" y="266"/>
                  </a:lnTo>
                  <a:lnTo>
                    <a:pt x="2302" y="270"/>
                  </a:lnTo>
                  <a:lnTo>
                    <a:pt x="2307" y="274"/>
                  </a:lnTo>
                  <a:lnTo>
                    <a:pt x="2308" y="279"/>
                  </a:lnTo>
                  <a:lnTo>
                    <a:pt x="2308" y="282"/>
                  </a:lnTo>
                  <a:cubicBezTo>
                    <a:pt x="2311" y="293"/>
                    <a:pt x="2313" y="301"/>
                    <a:pt x="2313" y="312"/>
                  </a:cubicBezTo>
                  <a:cubicBezTo>
                    <a:pt x="2314" y="325"/>
                    <a:pt x="2314" y="336"/>
                    <a:pt x="2313" y="349"/>
                  </a:cubicBezTo>
                  <a:lnTo>
                    <a:pt x="2313" y="331"/>
                  </a:lnTo>
                  <a:cubicBezTo>
                    <a:pt x="2311" y="350"/>
                    <a:pt x="2310" y="368"/>
                    <a:pt x="2307" y="385"/>
                  </a:cubicBezTo>
                  <a:cubicBezTo>
                    <a:pt x="2300" y="410"/>
                    <a:pt x="2296" y="433"/>
                    <a:pt x="2288" y="456"/>
                  </a:cubicBezTo>
                  <a:cubicBezTo>
                    <a:pt x="2265" y="521"/>
                    <a:pt x="2239" y="585"/>
                    <a:pt x="2210" y="646"/>
                  </a:cubicBezTo>
                  <a:cubicBezTo>
                    <a:pt x="2180" y="710"/>
                    <a:pt x="2150" y="773"/>
                    <a:pt x="2118" y="835"/>
                  </a:cubicBezTo>
                  <a:cubicBezTo>
                    <a:pt x="2107" y="857"/>
                    <a:pt x="2093" y="877"/>
                    <a:pt x="2082" y="900"/>
                  </a:cubicBezTo>
                  <a:cubicBezTo>
                    <a:pt x="2056" y="942"/>
                    <a:pt x="2033" y="985"/>
                    <a:pt x="2009" y="1028"/>
                  </a:cubicBezTo>
                  <a:cubicBezTo>
                    <a:pt x="1942" y="1143"/>
                    <a:pt x="1867" y="1251"/>
                    <a:pt x="1795" y="1362"/>
                  </a:cubicBezTo>
                  <a:lnTo>
                    <a:pt x="1803" y="1349"/>
                  </a:lnTo>
                  <a:lnTo>
                    <a:pt x="1803" y="1349"/>
                  </a:lnTo>
                  <a:cubicBezTo>
                    <a:pt x="1751" y="1420"/>
                    <a:pt x="1699" y="1492"/>
                    <a:pt x="1646" y="1564"/>
                  </a:cubicBezTo>
                  <a:lnTo>
                    <a:pt x="1639" y="1576"/>
                  </a:lnTo>
                  <a:cubicBezTo>
                    <a:pt x="1648" y="1501"/>
                    <a:pt x="1659" y="1427"/>
                    <a:pt x="1675" y="1352"/>
                  </a:cubicBezTo>
                  <a:cubicBezTo>
                    <a:pt x="1699" y="1218"/>
                    <a:pt x="1732" y="1085"/>
                    <a:pt x="1773" y="953"/>
                  </a:cubicBezTo>
                  <a:lnTo>
                    <a:pt x="1773" y="953"/>
                  </a:lnTo>
                  <a:cubicBezTo>
                    <a:pt x="1772" y="960"/>
                    <a:pt x="1770" y="965"/>
                    <a:pt x="1768" y="971"/>
                  </a:cubicBezTo>
                  <a:cubicBezTo>
                    <a:pt x="1803" y="865"/>
                    <a:pt x="1846" y="761"/>
                    <a:pt x="1893" y="662"/>
                  </a:cubicBezTo>
                  <a:lnTo>
                    <a:pt x="1893" y="662"/>
                  </a:lnTo>
                  <a:cubicBezTo>
                    <a:pt x="1893" y="662"/>
                    <a:pt x="1892" y="662"/>
                    <a:pt x="1892" y="662"/>
                  </a:cubicBezTo>
                  <a:lnTo>
                    <a:pt x="1895" y="657"/>
                  </a:lnTo>
                  <a:cubicBezTo>
                    <a:pt x="1896" y="655"/>
                    <a:pt x="1897" y="653"/>
                    <a:pt x="1898" y="651"/>
                  </a:cubicBezTo>
                  <a:lnTo>
                    <a:pt x="1898" y="651"/>
                  </a:lnTo>
                  <a:cubicBezTo>
                    <a:pt x="1898" y="651"/>
                    <a:pt x="1898" y="651"/>
                    <a:pt x="1898" y="651"/>
                  </a:cubicBezTo>
                  <a:lnTo>
                    <a:pt x="1898" y="651"/>
                  </a:lnTo>
                  <a:cubicBezTo>
                    <a:pt x="1923" y="602"/>
                    <a:pt x="1949" y="554"/>
                    <a:pt x="1979" y="507"/>
                  </a:cubicBezTo>
                  <a:cubicBezTo>
                    <a:pt x="2006" y="466"/>
                    <a:pt x="2034" y="428"/>
                    <a:pt x="2066" y="390"/>
                  </a:cubicBezTo>
                  <a:cubicBezTo>
                    <a:pt x="2083" y="371"/>
                    <a:pt x="2099" y="353"/>
                    <a:pt x="2118" y="336"/>
                  </a:cubicBezTo>
                  <a:cubicBezTo>
                    <a:pt x="2134" y="323"/>
                    <a:pt x="2151" y="311"/>
                    <a:pt x="2169" y="298"/>
                  </a:cubicBezTo>
                  <a:cubicBezTo>
                    <a:pt x="2180" y="290"/>
                    <a:pt x="2191" y="282"/>
                    <a:pt x="2204" y="277"/>
                  </a:cubicBezTo>
                  <a:cubicBezTo>
                    <a:pt x="2208" y="275"/>
                    <a:pt x="2213" y="272"/>
                    <a:pt x="2218" y="270"/>
                  </a:cubicBezTo>
                  <a:lnTo>
                    <a:pt x="2218" y="270"/>
                  </a:lnTo>
                  <a:cubicBezTo>
                    <a:pt x="2217" y="270"/>
                    <a:pt x="2216" y="271"/>
                    <a:pt x="2215" y="271"/>
                  </a:cubicBezTo>
                  <a:cubicBezTo>
                    <a:pt x="2218" y="269"/>
                    <a:pt x="2222" y="268"/>
                    <a:pt x="2226" y="266"/>
                  </a:cubicBezTo>
                  <a:lnTo>
                    <a:pt x="2226" y="266"/>
                  </a:lnTo>
                  <a:cubicBezTo>
                    <a:pt x="2224" y="267"/>
                    <a:pt x="2222" y="268"/>
                    <a:pt x="2220" y="269"/>
                  </a:cubicBezTo>
                  <a:lnTo>
                    <a:pt x="2220" y="269"/>
                  </a:lnTo>
                  <a:cubicBezTo>
                    <a:pt x="2223" y="268"/>
                    <a:pt x="2226" y="267"/>
                    <a:pt x="2228" y="266"/>
                  </a:cubicBezTo>
                  <a:lnTo>
                    <a:pt x="2228" y="266"/>
                  </a:lnTo>
                  <a:cubicBezTo>
                    <a:pt x="2233" y="264"/>
                    <a:pt x="2237" y="263"/>
                    <a:pt x="2242" y="262"/>
                  </a:cubicBezTo>
                  <a:cubicBezTo>
                    <a:pt x="2246" y="262"/>
                    <a:pt x="2251" y="260"/>
                    <a:pt x="2256" y="260"/>
                  </a:cubicBezTo>
                  <a:close/>
                  <a:moveTo>
                    <a:pt x="1622" y="3113"/>
                  </a:moveTo>
                  <a:lnTo>
                    <a:pt x="1622" y="3113"/>
                  </a:lnTo>
                  <a:cubicBezTo>
                    <a:pt x="1622" y="3115"/>
                    <a:pt x="1623" y="3117"/>
                    <a:pt x="1623" y="3119"/>
                  </a:cubicBezTo>
                  <a:cubicBezTo>
                    <a:pt x="1623" y="3117"/>
                    <a:pt x="1623" y="3115"/>
                    <a:pt x="1622" y="3113"/>
                  </a:cubicBezTo>
                  <a:close/>
                  <a:moveTo>
                    <a:pt x="2261" y="1"/>
                  </a:moveTo>
                  <a:cubicBezTo>
                    <a:pt x="2101" y="1"/>
                    <a:pt x="1957" y="112"/>
                    <a:pt x="1860" y="230"/>
                  </a:cubicBezTo>
                  <a:cubicBezTo>
                    <a:pt x="1740" y="376"/>
                    <a:pt x="1653" y="547"/>
                    <a:pt x="1585" y="722"/>
                  </a:cubicBezTo>
                  <a:cubicBezTo>
                    <a:pt x="1514" y="908"/>
                    <a:pt x="1461" y="1097"/>
                    <a:pt x="1426" y="1292"/>
                  </a:cubicBezTo>
                  <a:cubicBezTo>
                    <a:pt x="1400" y="1441"/>
                    <a:pt x="1381" y="1593"/>
                    <a:pt x="1371" y="1743"/>
                  </a:cubicBezTo>
                  <a:cubicBezTo>
                    <a:pt x="1368" y="1804"/>
                    <a:pt x="1365" y="1862"/>
                    <a:pt x="1362" y="1922"/>
                  </a:cubicBezTo>
                  <a:cubicBezTo>
                    <a:pt x="1298" y="1992"/>
                    <a:pt x="1233" y="2058"/>
                    <a:pt x="1164" y="2122"/>
                  </a:cubicBezTo>
                  <a:lnTo>
                    <a:pt x="1165" y="2120"/>
                  </a:lnTo>
                  <a:lnTo>
                    <a:pt x="1165" y="2120"/>
                  </a:lnTo>
                  <a:cubicBezTo>
                    <a:pt x="1111" y="2168"/>
                    <a:pt x="1054" y="2212"/>
                    <a:pt x="996" y="2253"/>
                  </a:cubicBezTo>
                  <a:cubicBezTo>
                    <a:pt x="967" y="2272"/>
                    <a:pt x="937" y="2293"/>
                    <a:pt x="907" y="2305"/>
                  </a:cubicBezTo>
                  <a:cubicBezTo>
                    <a:pt x="877" y="2320"/>
                    <a:pt x="847" y="2334"/>
                    <a:pt x="817" y="2345"/>
                  </a:cubicBezTo>
                  <a:cubicBezTo>
                    <a:pt x="796" y="2353"/>
                    <a:pt x="776" y="2361"/>
                    <a:pt x="755" y="2364"/>
                  </a:cubicBezTo>
                  <a:cubicBezTo>
                    <a:pt x="735" y="2369"/>
                    <a:pt x="713" y="2373"/>
                    <a:pt x="694" y="2373"/>
                  </a:cubicBezTo>
                  <a:lnTo>
                    <a:pt x="638" y="2373"/>
                  </a:lnTo>
                  <a:cubicBezTo>
                    <a:pt x="622" y="2373"/>
                    <a:pt x="608" y="2370"/>
                    <a:pt x="592" y="2369"/>
                  </a:cubicBezTo>
                  <a:cubicBezTo>
                    <a:pt x="586" y="2367"/>
                    <a:pt x="578" y="2365"/>
                    <a:pt x="570" y="2362"/>
                  </a:cubicBezTo>
                  <a:cubicBezTo>
                    <a:pt x="554" y="2358"/>
                    <a:pt x="538" y="2351"/>
                    <a:pt x="524" y="2343"/>
                  </a:cubicBezTo>
                  <a:lnTo>
                    <a:pt x="524" y="2343"/>
                  </a:lnTo>
                  <a:lnTo>
                    <a:pt x="538" y="2351"/>
                  </a:lnTo>
                  <a:cubicBezTo>
                    <a:pt x="523" y="2343"/>
                    <a:pt x="507" y="2334"/>
                    <a:pt x="489" y="2324"/>
                  </a:cubicBezTo>
                  <a:cubicBezTo>
                    <a:pt x="478" y="2316"/>
                    <a:pt x="469" y="2310"/>
                    <a:pt x="458" y="2301"/>
                  </a:cubicBezTo>
                  <a:cubicBezTo>
                    <a:pt x="447" y="2289"/>
                    <a:pt x="434" y="2277"/>
                    <a:pt x="423" y="2264"/>
                  </a:cubicBezTo>
                  <a:cubicBezTo>
                    <a:pt x="409" y="2248"/>
                    <a:pt x="396" y="2232"/>
                    <a:pt x="383" y="2215"/>
                  </a:cubicBezTo>
                  <a:cubicBezTo>
                    <a:pt x="372" y="2198"/>
                    <a:pt x="363" y="2179"/>
                    <a:pt x="353" y="2160"/>
                  </a:cubicBezTo>
                  <a:cubicBezTo>
                    <a:pt x="342" y="2139"/>
                    <a:pt x="333" y="2117"/>
                    <a:pt x="325" y="2093"/>
                  </a:cubicBezTo>
                  <a:cubicBezTo>
                    <a:pt x="310" y="2055"/>
                    <a:pt x="299" y="2016"/>
                    <a:pt x="291" y="1976"/>
                  </a:cubicBezTo>
                  <a:cubicBezTo>
                    <a:pt x="280" y="1922"/>
                    <a:pt x="272" y="1867"/>
                    <a:pt x="268" y="1811"/>
                  </a:cubicBezTo>
                  <a:cubicBezTo>
                    <a:pt x="260" y="1718"/>
                    <a:pt x="257" y="1623"/>
                    <a:pt x="260" y="1530"/>
                  </a:cubicBezTo>
                  <a:cubicBezTo>
                    <a:pt x="265" y="1460"/>
                    <a:pt x="272" y="1390"/>
                    <a:pt x="285" y="1321"/>
                  </a:cubicBezTo>
                  <a:cubicBezTo>
                    <a:pt x="306" y="1221"/>
                    <a:pt x="333" y="1121"/>
                    <a:pt x="364" y="1023"/>
                  </a:cubicBezTo>
                  <a:cubicBezTo>
                    <a:pt x="393" y="946"/>
                    <a:pt x="418" y="865"/>
                    <a:pt x="448" y="787"/>
                  </a:cubicBezTo>
                  <a:cubicBezTo>
                    <a:pt x="486" y="694"/>
                    <a:pt x="526" y="604"/>
                    <a:pt x="568" y="513"/>
                  </a:cubicBezTo>
                  <a:cubicBezTo>
                    <a:pt x="602" y="445"/>
                    <a:pt x="561" y="361"/>
                    <a:pt x="494" y="334"/>
                  </a:cubicBezTo>
                  <a:cubicBezTo>
                    <a:pt x="478" y="328"/>
                    <a:pt x="461" y="325"/>
                    <a:pt x="444" y="325"/>
                  </a:cubicBezTo>
                  <a:cubicBezTo>
                    <a:pt x="390" y="325"/>
                    <a:pt x="338" y="357"/>
                    <a:pt x="315" y="410"/>
                  </a:cubicBezTo>
                  <a:cubicBezTo>
                    <a:pt x="274" y="501"/>
                    <a:pt x="236" y="593"/>
                    <a:pt x="201" y="686"/>
                  </a:cubicBezTo>
                  <a:cubicBezTo>
                    <a:pt x="169" y="770"/>
                    <a:pt x="142" y="855"/>
                    <a:pt x="114" y="940"/>
                  </a:cubicBezTo>
                  <a:lnTo>
                    <a:pt x="114" y="940"/>
                  </a:lnTo>
                  <a:cubicBezTo>
                    <a:pt x="115" y="938"/>
                    <a:pt x="116" y="937"/>
                    <a:pt x="117" y="935"/>
                  </a:cubicBezTo>
                  <a:lnTo>
                    <a:pt x="117" y="935"/>
                  </a:lnTo>
                  <a:cubicBezTo>
                    <a:pt x="91" y="1010"/>
                    <a:pt x="69" y="1089"/>
                    <a:pt x="52" y="1166"/>
                  </a:cubicBezTo>
                  <a:cubicBezTo>
                    <a:pt x="35" y="1248"/>
                    <a:pt x="21" y="1330"/>
                    <a:pt x="11" y="1414"/>
                  </a:cubicBezTo>
                  <a:cubicBezTo>
                    <a:pt x="2" y="1515"/>
                    <a:pt x="0" y="1618"/>
                    <a:pt x="7" y="1720"/>
                  </a:cubicBezTo>
                  <a:cubicBezTo>
                    <a:pt x="10" y="1816"/>
                    <a:pt x="19" y="1911"/>
                    <a:pt x="37" y="2005"/>
                  </a:cubicBezTo>
                  <a:cubicBezTo>
                    <a:pt x="70" y="2171"/>
                    <a:pt x="132" y="2337"/>
                    <a:pt x="252" y="2460"/>
                  </a:cubicBezTo>
                  <a:cubicBezTo>
                    <a:pt x="310" y="2524"/>
                    <a:pt x="383" y="2571"/>
                    <a:pt x="466" y="2601"/>
                  </a:cubicBezTo>
                  <a:cubicBezTo>
                    <a:pt x="530" y="2623"/>
                    <a:pt x="598" y="2634"/>
                    <a:pt x="666" y="2634"/>
                  </a:cubicBezTo>
                  <a:cubicBezTo>
                    <a:pt x="679" y="2634"/>
                    <a:pt x="691" y="2634"/>
                    <a:pt x="703" y="2633"/>
                  </a:cubicBezTo>
                  <a:cubicBezTo>
                    <a:pt x="883" y="2622"/>
                    <a:pt x="1058" y="2532"/>
                    <a:pt x="1200" y="2422"/>
                  </a:cubicBezTo>
                  <a:cubicBezTo>
                    <a:pt x="1252" y="2381"/>
                    <a:pt x="1301" y="2339"/>
                    <a:pt x="1350" y="2294"/>
                  </a:cubicBezTo>
                  <a:lnTo>
                    <a:pt x="1350" y="2396"/>
                  </a:lnTo>
                  <a:cubicBezTo>
                    <a:pt x="1352" y="2543"/>
                    <a:pt x="1354" y="2692"/>
                    <a:pt x="1357" y="2840"/>
                  </a:cubicBezTo>
                  <a:cubicBezTo>
                    <a:pt x="1358" y="2997"/>
                    <a:pt x="1360" y="3155"/>
                    <a:pt x="1374" y="3312"/>
                  </a:cubicBezTo>
                  <a:cubicBezTo>
                    <a:pt x="1381" y="3379"/>
                    <a:pt x="1445" y="3426"/>
                    <a:pt x="1509" y="3428"/>
                  </a:cubicBezTo>
                  <a:cubicBezTo>
                    <a:pt x="1514" y="3428"/>
                    <a:pt x="1520" y="3426"/>
                    <a:pt x="1526" y="3426"/>
                  </a:cubicBezTo>
                  <a:cubicBezTo>
                    <a:pt x="1599" y="3413"/>
                    <a:pt x="1650" y="3347"/>
                    <a:pt x="1639" y="3273"/>
                  </a:cubicBezTo>
                  <a:cubicBezTo>
                    <a:pt x="1632" y="3219"/>
                    <a:pt x="1626" y="3163"/>
                    <a:pt x="1621" y="3109"/>
                  </a:cubicBezTo>
                  <a:lnTo>
                    <a:pt x="1621" y="3109"/>
                  </a:lnTo>
                  <a:cubicBezTo>
                    <a:pt x="1622" y="3111"/>
                    <a:pt x="1622" y="3112"/>
                    <a:pt x="1622" y="3113"/>
                  </a:cubicBezTo>
                  <a:lnTo>
                    <a:pt x="1622" y="3113"/>
                  </a:lnTo>
                  <a:cubicBezTo>
                    <a:pt x="1600" y="2767"/>
                    <a:pt x="1594" y="2420"/>
                    <a:pt x="1601" y="2073"/>
                  </a:cubicBezTo>
                  <a:cubicBezTo>
                    <a:pt x="1602" y="2058"/>
                    <a:pt x="1602" y="2043"/>
                    <a:pt x="1604" y="2028"/>
                  </a:cubicBezTo>
                  <a:cubicBezTo>
                    <a:pt x="1686" y="1930"/>
                    <a:pt x="1764" y="1829"/>
                    <a:pt x="1836" y="1724"/>
                  </a:cubicBezTo>
                  <a:lnTo>
                    <a:pt x="1993" y="1506"/>
                  </a:lnTo>
                  <a:cubicBezTo>
                    <a:pt x="2031" y="1452"/>
                    <a:pt x="2066" y="1395"/>
                    <a:pt x="2101" y="1340"/>
                  </a:cubicBezTo>
                  <a:cubicBezTo>
                    <a:pt x="2134" y="1287"/>
                    <a:pt x="2170" y="1237"/>
                    <a:pt x="2201" y="1183"/>
                  </a:cubicBezTo>
                  <a:cubicBezTo>
                    <a:pt x="2242" y="1109"/>
                    <a:pt x="2284" y="1034"/>
                    <a:pt x="2326" y="960"/>
                  </a:cubicBezTo>
                  <a:cubicBezTo>
                    <a:pt x="2340" y="936"/>
                    <a:pt x="2352" y="908"/>
                    <a:pt x="2365" y="881"/>
                  </a:cubicBezTo>
                  <a:cubicBezTo>
                    <a:pt x="2384" y="843"/>
                    <a:pt x="2403" y="805"/>
                    <a:pt x="2424" y="767"/>
                  </a:cubicBezTo>
                  <a:cubicBezTo>
                    <a:pt x="2460" y="694"/>
                    <a:pt x="2492" y="619"/>
                    <a:pt x="2519" y="543"/>
                  </a:cubicBezTo>
                  <a:cubicBezTo>
                    <a:pt x="2546" y="467"/>
                    <a:pt x="2569" y="382"/>
                    <a:pt x="2565" y="303"/>
                  </a:cubicBezTo>
                  <a:cubicBezTo>
                    <a:pt x="2560" y="224"/>
                    <a:pt x="2542" y="149"/>
                    <a:pt x="2485" y="92"/>
                  </a:cubicBezTo>
                  <a:cubicBezTo>
                    <a:pt x="2460" y="64"/>
                    <a:pt x="2430" y="42"/>
                    <a:pt x="2395" y="26"/>
                  </a:cubicBezTo>
                  <a:cubicBezTo>
                    <a:pt x="2362" y="13"/>
                    <a:pt x="2326" y="4"/>
                    <a:pt x="2289" y="2"/>
                  </a:cubicBezTo>
                  <a:cubicBezTo>
                    <a:pt x="2280" y="1"/>
                    <a:pt x="2270" y="1"/>
                    <a:pt x="2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49" name="Google Shape;9549;p18"/>
            <p:cNvSpPr/>
            <p:nvPr/>
          </p:nvSpPr>
          <p:spPr>
            <a:xfrm>
              <a:off x="3207625" y="3997500"/>
              <a:ext cx="35450" cy="15400"/>
            </a:xfrm>
            <a:custGeom>
              <a:avLst/>
              <a:gdLst/>
              <a:ahLst/>
              <a:cxnLst/>
              <a:rect l="l" t="t" r="r" b="b"/>
              <a:pathLst>
                <a:path w="1418" h="616" extrusionOk="0">
                  <a:moveTo>
                    <a:pt x="149" y="1"/>
                  </a:moveTo>
                  <a:cubicBezTo>
                    <a:pt x="86" y="1"/>
                    <a:pt x="31" y="42"/>
                    <a:pt x="13" y="104"/>
                  </a:cubicBezTo>
                  <a:lnTo>
                    <a:pt x="9" y="125"/>
                  </a:lnTo>
                  <a:cubicBezTo>
                    <a:pt x="1" y="158"/>
                    <a:pt x="4" y="194"/>
                    <a:pt x="15" y="228"/>
                  </a:cubicBezTo>
                  <a:cubicBezTo>
                    <a:pt x="34" y="291"/>
                    <a:pt x="94" y="337"/>
                    <a:pt x="146" y="373"/>
                  </a:cubicBezTo>
                  <a:cubicBezTo>
                    <a:pt x="279" y="462"/>
                    <a:pt x="428" y="525"/>
                    <a:pt x="585" y="560"/>
                  </a:cubicBezTo>
                  <a:cubicBezTo>
                    <a:pt x="818" y="612"/>
                    <a:pt x="1060" y="615"/>
                    <a:pt x="1297" y="615"/>
                  </a:cubicBezTo>
                  <a:lnTo>
                    <a:pt x="1299" y="615"/>
                  </a:lnTo>
                  <a:cubicBezTo>
                    <a:pt x="1365" y="612"/>
                    <a:pt x="1417" y="555"/>
                    <a:pt x="1416" y="489"/>
                  </a:cubicBezTo>
                  <a:cubicBezTo>
                    <a:pt x="1414" y="422"/>
                    <a:pt x="1360" y="368"/>
                    <a:pt x="1292" y="367"/>
                  </a:cubicBezTo>
                  <a:lnTo>
                    <a:pt x="1193" y="364"/>
                  </a:lnTo>
                  <a:lnTo>
                    <a:pt x="1186" y="364"/>
                  </a:lnTo>
                  <a:cubicBezTo>
                    <a:pt x="1137" y="361"/>
                    <a:pt x="1087" y="359"/>
                    <a:pt x="1038" y="356"/>
                  </a:cubicBezTo>
                  <a:lnTo>
                    <a:pt x="1047" y="356"/>
                  </a:lnTo>
                  <a:lnTo>
                    <a:pt x="1006" y="354"/>
                  </a:lnTo>
                  <a:cubicBezTo>
                    <a:pt x="916" y="348"/>
                    <a:pt x="827" y="340"/>
                    <a:pt x="738" y="326"/>
                  </a:cubicBezTo>
                  <a:cubicBezTo>
                    <a:pt x="680" y="313"/>
                    <a:pt x="621" y="299"/>
                    <a:pt x="564" y="281"/>
                  </a:cubicBezTo>
                  <a:cubicBezTo>
                    <a:pt x="520" y="267"/>
                    <a:pt x="477" y="250"/>
                    <a:pt x="436" y="231"/>
                  </a:cubicBezTo>
                  <a:cubicBezTo>
                    <a:pt x="392" y="207"/>
                    <a:pt x="349" y="183"/>
                    <a:pt x="308" y="156"/>
                  </a:cubicBezTo>
                  <a:cubicBezTo>
                    <a:pt x="300" y="150"/>
                    <a:pt x="292" y="145"/>
                    <a:pt x="284" y="139"/>
                  </a:cubicBezTo>
                  <a:cubicBezTo>
                    <a:pt x="284" y="76"/>
                    <a:pt x="241" y="22"/>
                    <a:pt x="181" y="4"/>
                  </a:cubicBezTo>
                  <a:cubicBezTo>
                    <a:pt x="170" y="2"/>
                    <a:pt x="159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0" name="Google Shape;9550;p18"/>
            <p:cNvSpPr/>
            <p:nvPr/>
          </p:nvSpPr>
          <p:spPr>
            <a:xfrm>
              <a:off x="3281950" y="3936825"/>
              <a:ext cx="38450" cy="78250"/>
            </a:xfrm>
            <a:custGeom>
              <a:avLst/>
              <a:gdLst/>
              <a:ahLst/>
              <a:cxnLst/>
              <a:rect l="l" t="t" r="r" b="b"/>
              <a:pathLst>
                <a:path w="1538" h="3130" extrusionOk="0">
                  <a:moveTo>
                    <a:pt x="77" y="1763"/>
                  </a:moveTo>
                  <a:lnTo>
                    <a:pt x="77" y="1763"/>
                  </a:lnTo>
                  <a:cubicBezTo>
                    <a:pt x="76" y="1764"/>
                    <a:pt x="76" y="1765"/>
                    <a:pt x="75" y="1765"/>
                  </a:cubicBezTo>
                  <a:lnTo>
                    <a:pt x="75" y="1765"/>
                  </a:lnTo>
                  <a:cubicBezTo>
                    <a:pt x="76" y="1765"/>
                    <a:pt x="76" y="1764"/>
                    <a:pt x="77" y="1763"/>
                  </a:cubicBezTo>
                  <a:close/>
                  <a:moveTo>
                    <a:pt x="1398" y="0"/>
                  </a:moveTo>
                  <a:cubicBezTo>
                    <a:pt x="1370" y="0"/>
                    <a:pt x="1341" y="9"/>
                    <a:pt x="1318" y="27"/>
                  </a:cubicBezTo>
                  <a:cubicBezTo>
                    <a:pt x="1288" y="47"/>
                    <a:pt x="1262" y="73"/>
                    <a:pt x="1240" y="103"/>
                  </a:cubicBezTo>
                  <a:cubicBezTo>
                    <a:pt x="1219" y="130"/>
                    <a:pt x="1202" y="158"/>
                    <a:pt x="1186" y="188"/>
                  </a:cubicBezTo>
                  <a:cubicBezTo>
                    <a:pt x="1150" y="256"/>
                    <a:pt x="1117" y="326"/>
                    <a:pt x="1088" y="397"/>
                  </a:cubicBezTo>
                  <a:cubicBezTo>
                    <a:pt x="1082" y="415"/>
                    <a:pt x="1075" y="430"/>
                    <a:pt x="1069" y="448"/>
                  </a:cubicBezTo>
                  <a:cubicBezTo>
                    <a:pt x="999" y="546"/>
                    <a:pt x="927" y="643"/>
                    <a:pt x="852" y="738"/>
                  </a:cubicBezTo>
                  <a:cubicBezTo>
                    <a:pt x="813" y="790"/>
                    <a:pt x="771" y="842"/>
                    <a:pt x="730" y="893"/>
                  </a:cubicBezTo>
                  <a:cubicBezTo>
                    <a:pt x="680" y="956"/>
                    <a:pt x="626" y="1021"/>
                    <a:pt x="577" y="1083"/>
                  </a:cubicBezTo>
                  <a:cubicBezTo>
                    <a:pt x="528" y="1146"/>
                    <a:pt x="479" y="1208"/>
                    <a:pt x="430" y="1269"/>
                  </a:cubicBezTo>
                  <a:cubicBezTo>
                    <a:pt x="388" y="1320"/>
                    <a:pt x="352" y="1372"/>
                    <a:pt x="312" y="1425"/>
                  </a:cubicBezTo>
                  <a:cubicBezTo>
                    <a:pt x="227" y="1542"/>
                    <a:pt x="146" y="1659"/>
                    <a:pt x="67" y="1779"/>
                  </a:cubicBezTo>
                  <a:lnTo>
                    <a:pt x="67" y="1779"/>
                  </a:lnTo>
                  <a:cubicBezTo>
                    <a:pt x="70" y="1775"/>
                    <a:pt x="73" y="1770"/>
                    <a:pt x="75" y="1765"/>
                  </a:cubicBezTo>
                  <a:lnTo>
                    <a:pt x="75" y="1765"/>
                  </a:lnTo>
                  <a:cubicBezTo>
                    <a:pt x="62" y="1787"/>
                    <a:pt x="49" y="1808"/>
                    <a:pt x="37" y="1830"/>
                  </a:cubicBezTo>
                  <a:cubicBezTo>
                    <a:pt x="1" y="1896"/>
                    <a:pt x="23" y="1979"/>
                    <a:pt x="88" y="2017"/>
                  </a:cubicBezTo>
                  <a:cubicBezTo>
                    <a:pt x="109" y="2029"/>
                    <a:pt x="132" y="2034"/>
                    <a:pt x="156" y="2034"/>
                  </a:cubicBezTo>
                  <a:cubicBezTo>
                    <a:pt x="204" y="2034"/>
                    <a:pt x="252" y="2011"/>
                    <a:pt x="274" y="1966"/>
                  </a:cubicBezTo>
                  <a:cubicBezTo>
                    <a:pt x="300" y="1917"/>
                    <a:pt x="330" y="1869"/>
                    <a:pt x="360" y="1822"/>
                  </a:cubicBezTo>
                  <a:cubicBezTo>
                    <a:pt x="399" y="1762"/>
                    <a:pt x="437" y="1702"/>
                    <a:pt x="482" y="1641"/>
                  </a:cubicBezTo>
                  <a:cubicBezTo>
                    <a:pt x="525" y="1581"/>
                    <a:pt x="566" y="1520"/>
                    <a:pt x="610" y="1461"/>
                  </a:cubicBezTo>
                  <a:cubicBezTo>
                    <a:pt x="664" y="1393"/>
                    <a:pt x="716" y="1325"/>
                    <a:pt x="768" y="1257"/>
                  </a:cubicBezTo>
                  <a:cubicBezTo>
                    <a:pt x="803" y="1212"/>
                    <a:pt x="838" y="1168"/>
                    <a:pt x="873" y="1124"/>
                  </a:cubicBezTo>
                  <a:lnTo>
                    <a:pt x="873" y="1124"/>
                  </a:lnTo>
                  <a:cubicBezTo>
                    <a:pt x="870" y="1141"/>
                    <a:pt x="866" y="1157"/>
                    <a:pt x="863" y="1174"/>
                  </a:cubicBezTo>
                  <a:cubicBezTo>
                    <a:pt x="854" y="1222"/>
                    <a:pt x="846" y="1266"/>
                    <a:pt x="838" y="1317"/>
                  </a:cubicBezTo>
                  <a:cubicBezTo>
                    <a:pt x="830" y="1366"/>
                    <a:pt x="821" y="1417"/>
                    <a:pt x="816" y="1467"/>
                  </a:cubicBezTo>
                  <a:cubicBezTo>
                    <a:pt x="808" y="1545"/>
                    <a:pt x="795" y="1621"/>
                    <a:pt x="786" y="1698"/>
                  </a:cubicBezTo>
                  <a:cubicBezTo>
                    <a:pt x="770" y="1833"/>
                    <a:pt x="754" y="1966"/>
                    <a:pt x="745" y="2101"/>
                  </a:cubicBezTo>
                  <a:cubicBezTo>
                    <a:pt x="733" y="2245"/>
                    <a:pt x="722" y="2387"/>
                    <a:pt x="713" y="2531"/>
                  </a:cubicBezTo>
                  <a:cubicBezTo>
                    <a:pt x="703" y="2686"/>
                    <a:pt x="691" y="2841"/>
                    <a:pt x="688" y="2997"/>
                  </a:cubicBezTo>
                  <a:cubicBezTo>
                    <a:pt x="689" y="3069"/>
                    <a:pt x="749" y="3128"/>
                    <a:pt x="822" y="3129"/>
                  </a:cubicBezTo>
                  <a:lnTo>
                    <a:pt x="824" y="3129"/>
                  </a:lnTo>
                  <a:cubicBezTo>
                    <a:pt x="898" y="3128"/>
                    <a:pt x="958" y="3066"/>
                    <a:pt x="957" y="2992"/>
                  </a:cubicBezTo>
                  <a:cubicBezTo>
                    <a:pt x="952" y="2841"/>
                    <a:pt x="955" y="2691"/>
                    <a:pt x="961" y="2541"/>
                  </a:cubicBezTo>
                  <a:cubicBezTo>
                    <a:pt x="961" y="2547"/>
                    <a:pt x="961" y="2552"/>
                    <a:pt x="961" y="2558"/>
                  </a:cubicBezTo>
                  <a:cubicBezTo>
                    <a:pt x="971" y="2365"/>
                    <a:pt x="984" y="2173"/>
                    <a:pt x="1003" y="1982"/>
                  </a:cubicBezTo>
                  <a:cubicBezTo>
                    <a:pt x="1026" y="1744"/>
                    <a:pt x="1056" y="1509"/>
                    <a:pt x="1099" y="1276"/>
                  </a:cubicBezTo>
                  <a:cubicBezTo>
                    <a:pt x="1131" y="1105"/>
                    <a:pt x="1174" y="937"/>
                    <a:pt x="1227" y="772"/>
                  </a:cubicBezTo>
                  <a:cubicBezTo>
                    <a:pt x="1254" y="693"/>
                    <a:pt x="1283" y="614"/>
                    <a:pt x="1314" y="537"/>
                  </a:cubicBezTo>
                  <a:cubicBezTo>
                    <a:pt x="1341" y="500"/>
                    <a:pt x="1367" y="462"/>
                    <a:pt x="1392" y="426"/>
                  </a:cubicBezTo>
                  <a:cubicBezTo>
                    <a:pt x="1417" y="389"/>
                    <a:pt x="1441" y="353"/>
                    <a:pt x="1466" y="315"/>
                  </a:cubicBezTo>
                  <a:cubicBezTo>
                    <a:pt x="1489" y="282"/>
                    <a:pt x="1509" y="247"/>
                    <a:pt x="1525" y="209"/>
                  </a:cubicBezTo>
                  <a:cubicBezTo>
                    <a:pt x="1534" y="179"/>
                    <a:pt x="1538" y="146"/>
                    <a:pt x="1533" y="114"/>
                  </a:cubicBezTo>
                  <a:cubicBezTo>
                    <a:pt x="1526" y="43"/>
                    <a:pt x="1462" y="0"/>
                    <a:pt x="1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1" name="Google Shape;9551;p18"/>
            <p:cNvSpPr/>
            <p:nvPr/>
          </p:nvSpPr>
          <p:spPr>
            <a:xfrm>
              <a:off x="3271700" y="4001250"/>
              <a:ext cx="64925" cy="14925"/>
            </a:xfrm>
            <a:custGeom>
              <a:avLst/>
              <a:gdLst/>
              <a:ahLst/>
              <a:cxnLst/>
              <a:rect l="l" t="t" r="r" b="b"/>
              <a:pathLst>
                <a:path w="2597" h="597" extrusionOk="0">
                  <a:moveTo>
                    <a:pt x="2457" y="0"/>
                  </a:moveTo>
                  <a:cubicBezTo>
                    <a:pt x="2450" y="0"/>
                    <a:pt x="2444" y="1"/>
                    <a:pt x="2437" y="2"/>
                  </a:cubicBezTo>
                  <a:cubicBezTo>
                    <a:pt x="2125" y="57"/>
                    <a:pt x="1815" y="130"/>
                    <a:pt x="1504" y="192"/>
                  </a:cubicBezTo>
                  <a:cubicBezTo>
                    <a:pt x="1375" y="218"/>
                    <a:pt x="1245" y="242"/>
                    <a:pt x="1113" y="263"/>
                  </a:cubicBezTo>
                  <a:cubicBezTo>
                    <a:pt x="1047" y="272"/>
                    <a:pt x="980" y="285"/>
                    <a:pt x="912" y="291"/>
                  </a:cubicBezTo>
                  <a:cubicBezTo>
                    <a:pt x="840" y="299"/>
                    <a:pt x="767" y="307"/>
                    <a:pt x="694" y="315"/>
                  </a:cubicBezTo>
                  <a:cubicBezTo>
                    <a:pt x="593" y="320"/>
                    <a:pt x="493" y="327"/>
                    <a:pt x="393" y="327"/>
                  </a:cubicBezTo>
                  <a:cubicBezTo>
                    <a:pt x="362" y="327"/>
                    <a:pt x="332" y="326"/>
                    <a:pt x="301" y="325"/>
                  </a:cubicBezTo>
                  <a:cubicBezTo>
                    <a:pt x="274" y="323"/>
                    <a:pt x="249" y="320"/>
                    <a:pt x="222" y="317"/>
                  </a:cubicBezTo>
                  <a:lnTo>
                    <a:pt x="217" y="315"/>
                  </a:lnTo>
                  <a:cubicBezTo>
                    <a:pt x="198" y="306"/>
                    <a:pt x="177" y="301"/>
                    <a:pt x="157" y="301"/>
                  </a:cubicBezTo>
                  <a:cubicBezTo>
                    <a:pt x="109" y="301"/>
                    <a:pt x="63" y="327"/>
                    <a:pt x="37" y="370"/>
                  </a:cubicBezTo>
                  <a:cubicBezTo>
                    <a:pt x="1" y="434"/>
                    <a:pt x="23" y="526"/>
                    <a:pt x="88" y="559"/>
                  </a:cubicBezTo>
                  <a:cubicBezTo>
                    <a:pt x="153" y="592"/>
                    <a:pt x="230" y="594"/>
                    <a:pt x="301" y="595"/>
                  </a:cubicBezTo>
                  <a:cubicBezTo>
                    <a:pt x="325" y="597"/>
                    <a:pt x="349" y="597"/>
                    <a:pt x="373" y="597"/>
                  </a:cubicBezTo>
                  <a:cubicBezTo>
                    <a:pt x="411" y="597"/>
                    <a:pt x="449" y="595"/>
                    <a:pt x="488" y="594"/>
                  </a:cubicBezTo>
                  <a:cubicBezTo>
                    <a:pt x="536" y="590"/>
                    <a:pt x="582" y="587"/>
                    <a:pt x="627" y="583"/>
                  </a:cubicBezTo>
                  <a:cubicBezTo>
                    <a:pt x="657" y="581"/>
                    <a:pt x="689" y="581"/>
                    <a:pt x="719" y="576"/>
                  </a:cubicBezTo>
                  <a:cubicBezTo>
                    <a:pt x="800" y="565"/>
                    <a:pt x="881" y="557"/>
                    <a:pt x="960" y="548"/>
                  </a:cubicBezTo>
                  <a:cubicBezTo>
                    <a:pt x="1028" y="540"/>
                    <a:pt x="1096" y="527"/>
                    <a:pt x="1164" y="516"/>
                  </a:cubicBezTo>
                  <a:cubicBezTo>
                    <a:pt x="1294" y="494"/>
                    <a:pt x="1424" y="469"/>
                    <a:pt x="1552" y="442"/>
                  </a:cubicBezTo>
                  <a:cubicBezTo>
                    <a:pt x="1859" y="378"/>
                    <a:pt x="2166" y="307"/>
                    <a:pt x="2476" y="260"/>
                  </a:cubicBezTo>
                  <a:cubicBezTo>
                    <a:pt x="2548" y="250"/>
                    <a:pt x="2597" y="182"/>
                    <a:pt x="2586" y="111"/>
                  </a:cubicBezTo>
                  <a:cubicBezTo>
                    <a:pt x="2576" y="46"/>
                    <a:pt x="2520" y="0"/>
                    <a:pt x="2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2" name="Google Shape;9552;p18"/>
            <p:cNvSpPr/>
            <p:nvPr/>
          </p:nvSpPr>
          <p:spPr>
            <a:xfrm>
              <a:off x="3277350" y="4023825"/>
              <a:ext cx="51950" cy="61775"/>
            </a:xfrm>
            <a:custGeom>
              <a:avLst/>
              <a:gdLst/>
              <a:ahLst/>
              <a:cxnLst/>
              <a:rect l="l" t="t" r="r" b="b"/>
              <a:pathLst>
                <a:path w="2078" h="2471" extrusionOk="0">
                  <a:moveTo>
                    <a:pt x="1055" y="986"/>
                  </a:moveTo>
                  <a:cubicBezTo>
                    <a:pt x="1052" y="989"/>
                    <a:pt x="1049" y="992"/>
                    <a:pt x="1047" y="995"/>
                  </a:cubicBezTo>
                  <a:lnTo>
                    <a:pt x="1047" y="995"/>
                  </a:lnTo>
                  <a:cubicBezTo>
                    <a:pt x="1050" y="992"/>
                    <a:pt x="1052" y="989"/>
                    <a:pt x="1055" y="986"/>
                  </a:cubicBezTo>
                  <a:close/>
                  <a:moveTo>
                    <a:pt x="1124" y="1"/>
                  </a:moveTo>
                  <a:cubicBezTo>
                    <a:pt x="1049" y="1"/>
                    <a:pt x="973" y="27"/>
                    <a:pt x="910" y="64"/>
                  </a:cubicBezTo>
                  <a:cubicBezTo>
                    <a:pt x="845" y="104"/>
                    <a:pt x="796" y="164"/>
                    <a:pt x="770" y="237"/>
                  </a:cubicBezTo>
                  <a:cubicBezTo>
                    <a:pt x="743" y="310"/>
                    <a:pt x="743" y="406"/>
                    <a:pt x="784" y="474"/>
                  </a:cubicBezTo>
                  <a:cubicBezTo>
                    <a:pt x="816" y="528"/>
                    <a:pt x="873" y="564"/>
                    <a:pt x="936" y="569"/>
                  </a:cubicBezTo>
                  <a:cubicBezTo>
                    <a:pt x="942" y="570"/>
                    <a:pt x="947" y="570"/>
                    <a:pt x="952" y="570"/>
                  </a:cubicBezTo>
                  <a:cubicBezTo>
                    <a:pt x="1021" y="570"/>
                    <a:pt x="1081" y="520"/>
                    <a:pt x="1088" y="449"/>
                  </a:cubicBezTo>
                  <a:cubicBezTo>
                    <a:pt x="1095" y="398"/>
                    <a:pt x="1071" y="348"/>
                    <a:pt x="1028" y="319"/>
                  </a:cubicBezTo>
                  <a:lnTo>
                    <a:pt x="1030" y="316"/>
                  </a:lnTo>
                  <a:cubicBezTo>
                    <a:pt x="1031" y="314"/>
                    <a:pt x="1033" y="313"/>
                    <a:pt x="1035" y="311"/>
                  </a:cubicBezTo>
                  <a:lnTo>
                    <a:pt x="1041" y="303"/>
                  </a:lnTo>
                  <a:lnTo>
                    <a:pt x="1050" y="297"/>
                  </a:lnTo>
                  <a:lnTo>
                    <a:pt x="1066" y="287"/>
                  </a:lnTo>
                  <a:lnTo>
                    <a:pt x="1062" y="289"/>
                  </a:lnTo>
                  <a:lnTo>
                    <a:pt x="1062" y="289"/>
                  </a:lnTo>
                  <a:cubicBezTo>
                    <a:pt x="1068" y="285"/>
                    <a:pt x="1075" y="283"/>
                    <a:pt x="1081" y="281"/>
                  </a:cubicBezTo>
                  <a:cubicBezTo>
                    <a:pt x="1088" y="278"/>
                    <a:pt x="1095" y="276"/>
                    <a:pt x="1103" y="275"/>
                  </a:cubicBezTo>
                  <a:lnTo>
                    <a:pt x="1120" y="272"/>
                  </a:lnTo>
                  <a:lnTo>
                    <a:pt x="1141" y="272"/>
                  </a:lnTo>
                  <a:lnTo>
                    <a:pt x="1155" y="275"/>
                  </a:lnTo>
                  <a:cubicBezTo>
                    <a:pt x="1158" y="275"/>
                    <a:pt x="1160" y="275"/>
                    <a:pt x="1162" y="276"/>
                  </a:cubicBezTo>
                  <a:lnTo>
                    <a:pt x="1162" y="276"/>
                  </a:lnTo>
                  <a:cubicBezTo>
                    <a:pt x="1167" y="277"/>
                    <a:pt x="1172" y="279"/>
                    <a:pt x="1177" y="281"/>
                  </a:cubicBezTo>
                  <a:cubicBezTo>
                    <a:pt x="1182" y="283"/>
                    <a:pt x="1187" y="286"/>
                    <a:pt x="1190" y="289"/>
                  </a:cubicBezTo>
                  <a:lnTo>
                    <a:pt x="1204" y="300"/>
                  </a:lnTo>
                  <a:cubicBezTo>
                    <a:pt x="1207" y="303"/>
                    <a:pt x="1210" y="306"/>
                    <a:pt x="1213" y="310"/>
                  </a:cubicBezTo>
                  <a:lnTo>
                    <a:pt x="1223" y="322"/>
                  </a:lnTo>
                  <a:cubicBezTo>
                    <a:pt x="1229" y="330"/>
                    <a:pt x="1236" y="341"/>
                    <a:pt x="1239" y="349"/>
                  </a:cubicBezTo>
                  <a:cubicBezTo>
                    <a:pt x="1242" y="356"/>
                    <a:pt x="1245" y="362"/>
                    <a:pt x="1248" y="370"/>
                  </a:cubicBezTo>
                  <a:cubicBezTo>
                    <a:pt x="1251" y="381"/>
                    <a:pt x="1255" y="392"/>
                    <a:pt x="1258" y="405"/>
                  </a:cubicBezTo>
                  <a:cubicBezTo>
                    <a:pt x="1261" y="424"/>
                    <a:pt x="1264" y="441"/>
                    <a:pt x="1267" y="460"/>
                  </a:cubicBezTo>
                  <a:cubicBezTo>
                    <a:pt x="1269" y="485"/>
                    <a:pt x="1270" y="511"/>
                    <a:pt x="1269" y="536"/>
                  </a:cubicBezTo>
                  <a:cubicBezTo>
                    <a:pt x="1266" y="561"/>
                    <a:pt x="1263" y="587"/>
                    <a:pt x="1259" y="612"/>
                  </a:cubicBezTo>
                  <a:cubicBezTo>
                    <a:pt x="1255" y="634"/>
                    <a:pt x="1248" y="655"/>
                    <a:pt x="1242" y="677"/>
                  </a:cubicBezTo>
                  <a:cubicBezTo>
                    <a:pt x="1232" y="707"/>
                    <a:pt x="1220" y="735"/>
                    <a:pt x="1207" y="764"/>
                  </a:cubicBezTo>
                  <a:cubicBezTo>
                    <a:pt x="1191" y="796"/>
                    <a:pt x="1172" y="827"/>
                    <a:pt x="1153" y="857"/>
                  </a:cubicBezTo>
                  <a:cubicBezTo>
                    <a:pt x="1120" y="906"/>
                    <a:pt x="1084" y="954"/>
                    <a:pt x="1044" y="998"/>
                  </a:cubicBezTo>
                  <a:cubicBezTo>
                    <a:pt x="1045" y="997"/>
                    <a:pt x="1046" y="996"/>
                    <a:pt x="1047" y="995"/>
                  </a:cubicBezTo>
                  <a:lnTo>
                    <a:pt x="1047" y="995"/>
                  </a:lnTo>
                  <a:cubicBezTo>
                    <a:pt x="988" y="1058"/>
                    <a:pt x="927" y="1118"/>
                    <a:pt x="862" y="1174"/>
                  </a:cubicBezTo>
                  <a:cubicBezTo>
                    <a:pt x="753" y="1269"/>
                    <a:pt x="640" y="1354"/>
                    <a:pt x="523" y="1440"/>
                  </a:cubicBezTo>
                  <a:cubicBezTo>
                    <a:pt x="406" y="1525"/>
                    <a:pt x="287" y="1606"/>
                    <a:pt x="169" y="1690"/>
                  </a:cubicBezTo>
                  <a:cubicBezTo>
                    <a:pt x="132" y="1714"/>
                    <a:pt x="99" y="1744"/>
                    <a:pt x="69" y="1777"/>
                  </a:cubicBezTo>
                  <a:cubicBezTo>
                    <a:pt x="47" y="1804"/>
                    <a:pt x="29" y="1837"/>
                    <a:pt x="20" y="1872"/>
                  </a:cubicBezTo>
                  <a:cubicBezTo>
                    <a:pt x="1" y="1945"/>
                    <a:pt x="17" y="2022"/>
                    <a:pt x="63" y="2081"/>
                  </a:cubicBezTo>
                  <a:cubicBezTo>
                    <a:pt x="121" y="2152"/>
                    <a:pt x="194" y="2209"/>
                    <a:pt x="276" y="2249"/>
                  </a:cubicBezTo>
                  <a:cubicBezTo>
                    <a:pt x="359" y="2290"/>
                    <a:pt x="446" y="2325"/>
                    <a:pt x="534" y="2353"/>
                  </a:cubicBezTo>
                  <a:cubicBezTo>
                    <a:pt x="735" y="2417"/>
                    <a:pt x="944" y="2455"/>
                    <a:pt x="1156" y="2467"/>
                  </a:cubicBezTo>
                  <a:cubicBezTo>
                    <a:pt x="1212" y="2469"/>
                    <a:pt x="1267" y="2470"/>
                    <a:pt x="1323" y="2470"/>
                  </a:cubicBezTo>
                  <a:cubicBezTo>
                    <a:pt x="1378" y="2470"/>
                    <a:pt x="1435" y="2470"/>
                    <a:pt x="1491" y="2469"/>
                  </a:cubicBezTo>
                  <a:cubicBezTo>
                    <a:pt x="1649" y="2462"/>
                    <a:pt x="1806" y="2447"/>
                    <a:pt x="1961" y="2421"/>
                  </a:cubicBezTo>
                  <a:cubicBezTo>
                    <a:pt x="2030" y="2410"/>
                    <a:pt x="2078" y="2347"/>
                    <a:pt x="2067" y="2277"/>
                  </a:cubicBezTo>
                  <a:cubicBezTo>
                    <a:pt x="2058" y="2214"/>
                    <a:pt x="2004" y="2168"/>
                    <a:pt x="1942" y="2168"/>
                  </a:cubicBezTo>
                  <a:cubicBezTo>
                    <a:pt x="1936" y="2168"/>
                    <a:pt x="1929" y="2169"/>
                    <a:pt x="1923" y="2170"/>
                  </a:cubicBezTo>
                  <a:cubicBezTo>
                    <a:pt x="1828" y="2181"/>
                    <a:pt x="1733" y="2192"/>
                    <a:pt x="1638" y="2201"/>
                  </a:cubicBezTo>
                  <a:cubicBezTo>
                    <a:pt x="1529" y="2206"/>
                    <a:pt x="1421" y="2211"/>
                    <a:pt x="1312" y="2211"/>
                  </a:cubicBezTo>
                  <a:cubicBezTo>
                    <a:pt x="1276" y="2211"/>
                    <a:pt x="1241" y="2210"/>
                    <a:pt x="1206" y="2209"/>
                  </a:cubicBezTo>
                  <a:lnTo>
                    <a:pt x="1199" y="2209"/>
                  </a:lnTo>
                  <a:cubicBezTo>
                    <a:pt x="1096" y="2203"/>
                    <a:pt x="995" y="2190"/>
                    <a:pt x="894" y="2173"/>
                  </a:cubicBezTo>
                  <a:cubicBezTo>
                    <a:pt x="794" y="2154"/>
                    <a:pt x="697" y="2128"/>
                    <a:pt x="601" y="2098"/>
                  </a:cubicBezTo>
                  <a:cubicBezTo>
                    <a:pt x="545" y="2078"/>
                    <a:pt x="492" y="2057"/>
                    <a:pt x="438" y="2032"/>
                  </a:cubicBezTo>
                  <a:cubicBezTo>
                    <a:pt x="403" y="2013"/>
                    <a:pt x="368" y="1994"/>
                    <a:pt x="335" y="1973"/>
                  </a:cubicBezTo>
                  <a:cubicBezTo>
                    <a:pt x="329" y="1969"/>
                    <a:pt x="322" y="1964"/>
                    <a:pt x="316" y="1959"/>
                  </a:cubicBezTo>
                  <a:cubicBezTo>
                    <a:pt x="306" y="1951"/>
                    <a:pt x="299" y="1943"/>
                    <a:pt x="291" y="1934"/>
                  </a:cubicBezTo>
                  <a:lnTo>
                    <a:pt x="303" y="1921"/>
                  </a:lnTo>
                  <a:cubicBezTo>
                    <a:pt x="343" y="1888"/>
                    <a:pt x="384" y="1859"/>
                    <a:pt x="424" y="1829"/>
                  </a:cubicBezTo>
                  <a:cubicBezTo>
                    <a:pt x="536" y="1742"/>
                    <a:pt x="655" y="1663"/>
                    <a:pt x="769" y="1578"/>
                  </a:cubicBezTo>
                  <a:cubicBezTo>
                    <a:pt x="884" y="1494"/>
                    <a:pt x="995" y="1405"/>
                    <a:pt x="1100" y="1308"/>
                  </a:cubicBezTo>
                  <a:cubicBezTo>
                    <a:pt x="1239" y="1182"/>
                    <a:pt x="1369" y="1039"/>
                    <a:pt x="1449" y="868"/>
                  </a:cubicBezTo>
                  <a:cubicBezTo>
                    <a:pt x="1494" y="780"/>
                    <a:pt x="1522" y="685"/>
                    <a:pt x="1532" y="587"/>
                  </a:cubicBezTo>
                  <a:cubicBezTo>
                    <a:pt x="1541" y="496"/>
                    <a:pt x="1535" y="405"/>
                    <a:pt x="1513" y="318"/>
                  </a:cubicBezTo>
                  <a:cubicBezTo>
                    <a:pt x="1489" y="235"/>
                    <a:pt x="1445" y="159"/>
                    <a:pt x="1383" y="99"/>
                  </a:cubicBezTo>
                  <a:cubicBezTo>
                    <a:pt x="1324" y="47"/>
                    <a:pt x="1250" y="14"/>
                    <a:pt x="1171" y="4"/>
                  </a:cubicBezTo>
                  <a:cubicBezTo>
                    <a:pt x="1155" y="2"/>
                    <a:pt x="1140" y="1"/>
                    <a:pt x="1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3" name="Google Shape;9553;p18"/>
            <p:cNvSpPr/>
            <p:nvPr/>
          </p:nvSpPr>
          <p:spPr>
            <a:xfrm>
              <a:off x="3362675" y="3984750"/>
              <a:ext cx="62400" cy="75450"/>
            </a:xfrm>
            <a:custGeom>
              <a:avLst/>
              <a:gdLst/>
              <a:ahLst/>
              <a:cxnLst/>
              <a:rect l="l" t="t" r="r" b="b"/>
              <a:pathLst>
                <a:path w="2496" h="3018" extrusionOk="0">
                  <a:moveTo>
                    <a:pt x="720" y="393"/>
                  </a:moveTo>
                  <a:lnTo>
                    <a:pt x="715" y="399"/>
                  </a:lnTo>
                  <a:lnTo>
                    <a:pt x="717" y="396"/>
                  </a:lnTo>
                  <a:lnTo>
                    <a:pt x="717" y="396"/>
                  </a:lnTo>
                  <a:lnTo>
                    <a:pt x="720" y="393"/>
                  </a:lnTo>
                  <a:close/>
                  <a:moveTo>
                    <a:pt x="675" y="446"/>
                  </a:moveTo>
                  <a:lnTo>
                    <a:pt x="675" y="446"/>
                  </a:lnTo>
                  <a:cubicBezTo>
                    <a:pt x="673" y="448"/>
                    <a:pt x="671" y="450"/>
                    <a:pt x="669" y="453"/>
                  </a:cubicBezTo>
                  <a:cubicBezTo>
                    <a:pt x="671" y="450"/>
                    <a:pt x="673" y="448"/>
                    <a:pt x="675" y="446"/>
                  </a:cubicBezTo>
                  <a:close/>
                  <a:moveTo>
                    <a:pt x="585" y="2669"/>
                  </a:moveTo>
                  <a:cubicBezTo>
                    <a:pt x="585" y="2671"/>
                    <a:pt x="586" y="2672"/>
                    <a:pt x="587" y="2674"/>
                  </a:cubicBezTo>
                  <a:lnTo>
                    <a:pt x="587" y="2674"/>
                  </a:lnTo>
                  <a:cubicBezTo>
                    <a:pt x="586" y="2672"/>
                    <a:pt x="586" y="2671"/>
                    <a:pt x="585" y="2669"/>
                  </a:cubicBezTo>
                  <a:close/>
                  <a:moveTo>
                    <a:pt x="875" y="2102"/>
                  </a:moveTo>
                  <a:cubicBezTo>
                    <a:pt x="895" y="2262"/>
                    <a:pt x="922" y="2422"/>
                    <a:pt x="936" y="2585"/>
                  </a:cubicBezTo>
                  <a:lnTo>
                    <a:pt x="936" y="2628"/>
                  </a:lnTo>
                  <a:cubicBezTo>
                    <a:pt x="935" y="2631"/>
                    <a:pt x="935" y="2632"/>
                    <a:pt x="935" y="2637"/>
                  </a:cubicBezTo>
                  <a:cubicBezTo>
                    <a:pt x="933" y="2642"/>
                    <a:pt x="933" y="2645"/>
                    <a:pt x="932" y="2650"/>
                  </a:cubicBezTo>
                  <a:cubicBezTo>
                    <a:pt x="930" y="2653"/>
                    <a:pt x="928" y="2656"/>
                    <a:pt x="927" y="2661"/>
                  </a:cubicBezTo>
                  <a:lnTo>
                    <a:pt x="921" y="2670"/>
                  </a:lnTo>
                  <a:lnTo>
                    <a:pt x="911" y="2682"/>
                  </a:lnTo>
                  <a:cubicBezTo>
                    <a:pt x="906" y="2688"/>
                    <a:pt x="900" y="2693"/>
                    <a:pt x="895" y="2697"/>
                  </a:cubicBezTo>
                  <a:lnTo>
                    <a:pt x="898" y="2694"/>
                  </a:lnTo>
                  <a:lnTo>
                    <a:pt x="886" y="2704"/>
                  </a:lnTo>
                  <a:cubicBezTo>
                    <a:pt x="881" y="2707"/>
                    <a:pt x="875" y="2710"/>
                    <a:pt x="868" y="2715"/>
                  </a:cubicBezTo>
                  <a:cubicBezTo>
                    <a:pt x="856" y="2719"/>
                    <a:pt x="843" y="2727"/>
                    <a:pt x="832" y="2731"/>
                  </a:cubicBezTo>
                  <a:cubicBezTo>
                    <a:pt x="821" y="2734"/>
                    <a:pt x="811" y="2735"/>
                    <a:pt x="800" y="2738"/>
                  </a:cubicBezTo>
                  <a:cubicBezTo>
                    <a:pt x="776" y="2743"/>
                    <a:pt x="753" y="2748"/>
                    <a:pt x="727" y="2751"/>
                  </a:cubicBezTo>
                  <a:cubicBezTo>
                    <a:pt x="718" y="2751"/>
                    <a:pt x="704" y="2751"/>
                    <a:pt x="696" y="2750"/>
                  </a:cubicBezTo>
                  <a:cubicBezTo>
                    <a:pt x="686" y="2750"/>
                    <a:pt x="677" y="2748"/>
                    <a:pt x="667" y="2746"/>
                  </a:cubicBezTo>
                  <a:lnTo>
                    <a:pt x="656" y="2745"/>
                  </a:lnTo>
                  <a:lnTo>
                    <a:pt x="645" y="2740"/>
                  </a:lnTo>
                  <a:cubicBezTo>
                    <a:pt x="640" y="2737"/>
                    <a:pt x="637" y="2735"/>
                    <a:pt x="632" y="2732"/>
                  </a:cubicBezTo>
                  <a:lnTo>
                    <a:pt x="621" y="2724"/>
                  </a:lnTo>
                  <a:lnTo>
                    <a:pt x="621" y="2724"/>
                  </a:lnTo>
                  <a:lnTo>
                    <a:pt x="626" y="2727"/>
                  </a:lnTo>
                  <a:cubicBezTo>
                    <a:pt x="621" y="2724"/>
                    <a:pt x="615" y="2719"/>
                    <a:pt x="612" y="2715"/>
                  </a:cubicBezTo>
                  <a:cubicBezTo>
                    <a:pt x="609" y="2710"/>
                    <a:pt x="604" y="2705"/>
                    <a:pt x="601" y="2701"/>
                  </a:cubicBezTo>
                  <a:cubicBezTo>
                    <a:pt x="598" y="2696"/>
                    <a:pt x="594" y="2691"/>
                    <a:pt x="591" y="2685"/>
                  </a:cubicBezTo>
                  <a:cubicBezTo>
                    <a:pt x="590" y="2681"/>
                    <a:pt x="588" y="2678"/>
                    <a:pt x="587" y="2674"/>
                  </a:cubicBezTo>
                  <a:lnTo>
                    <a:pt x="587" y="2674"/>
                  </a:lnTo>
                  <a:cubicBezTo>
                    <a:pt x="587" y="2675"/>
                    <a:pt x="587" y="2677"/>
                    <a:pt x="588" y="2678"/>
                  </a:cubicBezTo>
                  <a:lnTo>
                    <a:pt x="590" y="2685"/>
                  </a:lnTo>
                  <a:lnTo>
                    <a:pt x="587" y="2677"/>
                  </a:lnTo>
                  <a:cubicBezTo>
                    <a:pt x="583" y="2667"/>
                    <a:pt x="580" y="2658"/>
                    <a:pt x="579" y="2650"/>
                  </a:cubicBezTo>
                  <a:cubicBezTo>
                    <a:pt x="575" y="2637"/>
                    <a:pt x="574" y="2623"/>
                    <a:pt x="572" y="2610"/>
                  </a:cubicBezTo>
                  <a:cubicBezTo>
                    <a:pt x="572" y="2602"/>
                    <a:pt x="572" y="2596"/>
                    <a:pt x="572" y="2588"/>
                  </a:cubicBezTo>
                  <a:cubicBezTo>
                    <a:pt x="572" y="2579"/>
                    <a:pt x="574" y="2569"/>
                    <a:pt x="575" y="2560"/>
                  </a:cubicBezTo>
                  <a:cubicBezTo>
                    <a:pt x="579" y="2542"/>
                    <a:pt x="583" y="2525"/>
                    <a:pt x="588" y="2507"/>
                  </a:cubicBezTo>
                  <a:cubicBezTo>
                    <a:pt x="598" y="2480"/>
                    <a:pt x="606" y="2457"/>
                    <a:pt x="618" y="2431"/>
                  </a:cubicBezTo>
                  <a:cubicBezTo>
                    <a:pt x="632" y="2406"/>
                    <a:pt x="647" y="2382"/>
                    <a:pt x="661" y="2359"/>
                  </a:cubicBezTo>
                  <a:cubicBezTo>
                    <a:pt x="697" y="2306"/>
                    <a:pt x="735" y="2256"/>
                    <a:pt x="776" y="2207"/>
                  </a:cubicBezTo>
                  <a:cubicBezTo>
                    <a:pt x="808" y="2170"/>
                    <a:pt x="841" y="2135"/>
                    <a:pt x="875" y="2102"/>
                  </a:cubicBezTo>
                  <a:close/>
                  <a:moveTo>
                    <a:pt x="1133" y="0"/>
                  </a:moveTo>
                  <a:cubicBezTo>
                    <a:pt x="1113" y="0"/>
                    <a:pt x="1093" y="4"/>
                    <a:pt x="1073" y="11"/>
                  </a:cubicBezTo>
                  <a:cubicBezTo>
                    <a:pt x="1039" y="27"/>
                    <a:pt x="1011" y="49"/>
                    <a:pt x="989" y="77"/>
                  </a:cubicBezTo>
                  <a:cubicBezTo>
                    <a:pt x="952" y="117"/>
                    <a:pt x="921" y="160"/>
                    <a:pt x="886" y="199"/>
                  </a:cubicBezTo>
                  <a:cubicBezTo>
                    <a:pt x="845" y="248"/>
                    <a:pt x="802" y="299"/>
                    <a:pt x="759" y="348"/>
                  </a:cubicBezTo>
                  <a:lnTo>
                    <a:pt x="762" y="345"/>
                  </a:lnTo>
                  <a:lnTo>
                    <a:pt x="754" y="355"/>
                  </a:lnTo>
                  <a:lnTo>
                    <a:pt x="750" y="359"/>
                  </a:lnTo>
                  <a:cubicBezTo>
                    <a:pt x="751" y="358"/>
                    <a:pt x="753" y="356"/>
                    <a:pt x="753" y="355"/>
                  </a:cubicBezTo>
                  <a:lnTo>
                    <a:pt x="753" y="355"/>
                  </a:lnTo>
                  <a:lnTo>
                    <a:pt x="740" y="370"/>
                  </a:lnTo>
                  <a:cubicBezTo>
                    <a:pt x="737" y="374"/>
                    <a:pt x="734" y="378"/>
                    <a:pt x="731" y="381"/>
                  </a:cubicBezTo>
                  <a:lnTo>
                    <a:pt x="737" y="375"/>
                  </a:lnTo>
                  <a:lnTo>
                    <a:pt x="717" y="396"/>
                  </a:lnTo>
                  <a:lnTo>
                    <a:pt x="717" y="396"/>
                  </a:lnTo>
                  <a:lnTo>
                    <a:pt x="715" y="400"/>
                  </a:lnTo>
                  <a:cubicBezTo>
                    <a:pt x="714" y="401"/>
                    <a:pt x="713" y="402"/>
                    <a:pt x="712" y="402"/>
                  </a:cubicBezTo>
                  <a:lnTo>
                    <a:pt x="712" y="402"/>
                  </a:lnTo>
                  <a:lnTo>
                    <a:pt x="713" y="400"/>
                  </a:lnTo>
                  <a:lnTo>
                    <a:pt x="708" y="405"/>
                  </a:lnTo>
                  <a:cubicBezTo>
                    <a:pt x="709" y="404"/>
                    <a:pt x="710" y="403"/>
                    <a:pt x="712" y="402"/>
                  </a:cubicBezTo>
                  <a:lnTo>
                    <a:pt x="712" y="402"/>
                  </a:lnTo>
                  <a:lnTo>
                    <a:pt x="694" y="424"/>
                  </a:lnTo>
                  <a:lnTo>
                    <a:pt x="704" y="411"/>
                  </a:lnTo>
                  <a:lnTo>
                    <a:pt x="704" y="411"/>
                  </a:lnTo>
                  <a:cubicBezTo>
                    <a:pt x="696" y="422"/>
                    <a:pt x="688" y="431"/>
                    <a:pt x="680" y="440"/>
                  </a:cubicBezTo>
                  <a:lnTo>
                    <a:pt x="680" y="440"/>
                  </a:lnTo>
                  <a:cubicBezTo>
                    <a:pt x="680" y="440"/>
                    <a:pt x="680" y="440"/>
                    <a:pt x="680" y="440"/>
                  </a:cubicBezTo>
                  <a:lnTo>
                    <a:pt x="680" y="440"/>
                  </a:lnTo>
                  <a:lnTo>
                    <a:pt x="677" y="443"/>
                  </a:lnTo>
                  <a:lnTo>
                    <a:pt x="677" y="443"/>
                  </a:lnTo>
                  <a:cubicBezTo>
                    <a:pt x="677" y="444"/>
                    <a:pt x="676" y="445"/>
                    <a:pt x="675" y="446"/>
                  </a:cubicBezTo>
                  <a:lnTo>
                    <a:pt x="675" y="446"/>
                  </a:lnTo>
                  <a:cubicBezTo>
                    <a:pt x="675" y="445"/>
                    <a:pt x="675" y="445"/>
                    <a:pt x="676" y="445"/>
                  </a:cubicBezTo>
                  <a:lnTo>
                    <a:pt x="676" y="445"/>
                  </a:lnTo>
                  <a:lnTo>
                    <a:pt x="663" y="461"/>
                  </a:lnTo>
                  <a:lnTo>
                    <a:pt x="634" y="494"/>
                  </a:lnTo>
                  <a:cubicBezTo>
                    <a:pt x="630" y="497"/>
                    <a:pt x="626" y="501"/>
                    <a:pt x="622" y="506"/>
                  </a:cubicBezTo>
                  <a:lnTo>
                    <a:pt x="622" y="506"/>
                  </a:lnTo>
                  <a:cubicBezTo>
                    <a:pt x="626" y="502"/>
                    <a:pt x="629" y="498"/>
                    <a:pt x="632" y="494"/>
                  </a:cubicBezTo>
                  <a:lnTo>
                    <a:pt x="632" y="494"/>
                  </a:lnTo>
                  <a:lnTo>
                    <a:pt x="621" y="506"/>
                  </a:lnTo>
                  <a:cubicBezTo>
                    <a:pt x="622" y="506"/>
                    <a:pt x="622" y="506"/>
                    <a:pt x="622" y="506"/>
                  </a:cubicBezTo>
                  <a:lnTo>
                    <a:pt x="622" y="506"/>
                  </a:lnTo>
                  <a:cubicBezTo>
                    <a:pt x="513" y="631"/>
                    <a:pt x="399" y="753"/>
                    <a:pt x="291" y="878"/>
                  </a:cubicBezTo>
                  <a:cubicBezTo>
                    <a:pt x="289" y="880"/>
                    <a:pt x="287" y="882"/>
                    <a:pt x="287" y="883"/>
                  </a:cubicBezTo>
                  <a:lnTo>
                    <a:pt x="291" y="880"/>
                  </a:lnTo>
                  <a:lnTo>
                    <a:pt x="291" y="880"/>
                  </a:lnTo>
                  <a:lnTo>
                    <a:pt x="253" y="923"/>
                  </a:lnTo>
                  <a:lnTo>
                    <a:pt x="264" y="909"/>
                  </a:lnTo>
                  <a:lnTo>
                    <a:pt x="232" y="947"/>
                  </a:lnTo>
                  <a:cubicBezTo>
                    <a:pt x="224" y="954"/>
                    <a:pt x="215" y="966"/>
                    <a:pt x="207" y="975"/>
                  </a:cubicBezTo>
                  <a:lnTo>
                    <a:pt x="215" y="966"/>
                  </a:lnTo>
                  <a:lnTo>
                    <a:pt x="205" y="977"/>
                  </a:lnTo>
                  <a:lnTo>
                    <a:pt x="165" y="1023"/>
                  </a:lnTo>
                  <a:lnTo>
                    <a:pt x="165" y="1023"/>
                  </a:lnTo>
                  <a:lnTo>
                    <a:pt x="177" y="1010"/>
                  </a:lnTo>
                  <a:lnTo>
                    <a:pt x="177" y="1010"/>
                  </a:lnTo>
                  <a:cubicBezTo>
                    <a:pt x="150" y="1042"/>
                    <a:pt x="121" y="1073"/>
                    <a:pt x="97" y="1106"/>
                  </a:cubicBezTo>
                  <a:cubicBezTo>
                    <a:pt x="70" y="1138"/>
                    <a:pt x="48" y="1174"/>
                    <a:pt x="31" y="1211"/>
                  </a:cubicBezTo>
                  <a:cubicBezTo>
                    <a:pt x="1" y="1288"/>
                    <a:pt x="45" y="1376"/>
                    <a:pt x="124" y="1396"/>
                  </a:cubicBezTo>
                  <a:cubicBezTo>
                    <a:pt x="135" y="1399"/>
                    <a:pt x="146" y="1400"/>
                    <a:pt x="157" y="1400"/>
                  </a:cubicBezTo>
                  <a:cubicBezTo>
                    <a:pt x="212" y="1400"/>
                    <a:pt x="262" y="1368"/>
                    <a:pt x="284" y="1318"/>
                  </a:cubicBezTo>
                  <a:lnTo>
                    <a:pt x="284" y="1318"/>
                  </a:lnTo>
                  <a:cubicBezTo>
                    <a:pt x="283" y="1319"/>
                    <a:pt x="282" y="1320"/>
                    <a:pt x="281" y="1322"/>
                  </a:cubicBezTo>
                  <a:cubicBezTo>
                    <a:pt x="282" y="1320"/>
                    <a:pt x="283" y="1318"/>
                    <a:pt x="284" y="1316"/>
                  </a:cubicBezTo>
                  <a:lnTo>
                    <a:pt x="284" y="1316"/>
                  </a:lnTo>
                  <a:cubicBezTo>
                    <a:pt x="284" y="1317"/>
                    <a:pt x="284" y="1317"/>
                    <a:pt x="284" y="1318"/>
                  </a:cubicBezTo>
                  <a:lnTo>
                    <a:pt x="284" y="1318"/>
                  </a:lnTo>
                  <a:cubicBezTo>
                    <a:pt x="284" y="1317"/>
                    <a:pt x="285" y="1316"/>
                    <a:pt x="285" y="1315"/>
                  </a:cubicBezTo>
                  <a:lnTo>
                    <a:pt x="285" y="1315"/>
                  </a:lnTo>
                  <a:cubicBezTo>
                    <a:pt x="285" y="1315"/>
                    <a:pt x="285" y="1316"/>
                    <a:pt x="284" y="1316"/>
                  </a:cubicBezTo>
                  <a:lnTo>
                    <a:pt x="284" y="1316"/>
                  </a:lnTo>
                  <a:cubicBezTo>
                    <a:pt x="286" y="1312"/>
                    <a:pt x="288" y="1307"/>
                    <a:pt x="289" y="1303"/>
                  </a:cubicBezTo>
                  <a:lnTo>
                    <a:pt x="289" y="1303"/>
                  </a:lnTo>
                  <a:lnTo>
                    <a:pt x="287" y="1309"/>
                  </a:lnTo>
                  <a:cubicBezTo>
                    <a:pt x="287" y="1311"/>
                    <a:pt x="286" y="1313"/>
                    <a:pt x="285" y="1315"/>
                  </a:cubicBezTo>
                  <a:lnTo>
                    <a:pt x="285" y="1315"/>
                  </a:lnTo>
                  <a:cubicBezTo>
                    <a:pt x="286" y="1314"/>
                    <a:pt x="286" y="1313"/>
                    <a:pt x="287" y="1312"/>
                  </a:cubicBezTo>
                  <a:cubicBezTo>
                    <a:pt x="287" y="1312"/>
                    <a:pt x="287" y="1311"/>
                    <a:pt x="287" y="1311"/>
                  </a:cubicBezTo>
                  <a:cubicBezTo>
                    <a:pt x="294" y="1301"/>
                    <a:pt x="298" y="1293"/>
                    <a:pt x="303" y="1285"/>
                  </a:cubicBezTo>
                  <a:cubicBezTo>
                    <a:pt x="363" y="1200"/>
                    <a:pt x="433" y="1119"/>
                    <a:pt x="501" y="1040"/>
                  </a:cubicBezTo>
                  <a:cubicBezTo>
                    <a:pt x="553" y="978"/>
                    <a:pt x="607" y="915"/>
                    <a:pt x="663" y="853"/>
                  </a:cubicBezTo>
                  <a:lnTo>
                    <a:pt x="663" y="853"/>
                  </a:lnTo>
                  <a:lnTo>
                    <a:pt x="659" y="855"/>
                  </a:lnTo>
                  <a:cubicBezTo>
                    <a:pt x="712" y="796"/>
                    <a:pt x="762" y="736"/>
                    <a:pt x="814" y="677"/>
                  </a:cubicBezTo>
                  <a:lnTo>
                    <a:pt x="814" y="677"/>
                  </a:lnTo>
                  <a:lnTo>
                    <a:pt x="810" y="681"/>
                  </a:lnTo>
                  <a:lnTo>
                    <a:pt x="810" y="681"/>
                  </a:lnTo>
                  <a:lnTo>
                    <a:pt x="813" y="677"/>
                  </a:lnTo>
                  <a:cubicBezTo>
                    <a:pt x="859" y="625"/>
                    <a:pt x="903" y="571"/>
                    <a:pt x="949" y="519"/>
                  </a:cubicBezTo>
                  <a:lnTo>
                    <a:pt x="949" y="519"/>
                  </a:lnTo>
                  <a:lnTo>
                    <a:pt x="946" y="522"/>
                  </a:lnTo>
                  <a:lnTo>
                    <a:pt x="968" y="497"/>
                  </a:lnTo>
                  <a:lnTo>
                    <a:pt x="968" y="497"/>
                  </a:lnTo>
                  <a:cubicBezTo>
                    <a:pt x="959" y="541"/>
                    <a:pt x="951" y="586"/>
                    <a:pt x="941" y="630"/>
                  </a:cubicBezTo>
                  <a:lnTo>
                    <a:pt x="906" y="818"/>
                  </a:lnTo>
                  <a:cubicBezTo>
                    <a:pt x="898" y="863"/>
                    <a:pt x="887" y="907"/>
                    <a:pt x="883" y="951"/>
                  </a:cubicBezTo>
                  <a:cubicBezTo>
                    <a:pt x="867" y="1092"/>
                    <a:pt x="848" y="1233"/>
                    <a:pt x="840" y="1377"/>
                  </a:cubicBezTo>
                  <a:cubicBezTo>
                    <a:pt x="833" y="1509"/>
                    <a:pt x="837" y="1641"/>
                    <a:pt x="846" y="1774"/>
                  </a:cubicBezTo>
                  <a:cubicBezTo>
                    <a:pt x="772" y="1841"/>
                    <a:pt x="699" y="1911"/>
                    <a:pt x="631" y="1982"/>
                  </a:cubicBezTo>
                  <a:cubicBezTo>
                    <a:pt x="507" y="2113"/>
                    <a:pt x="385" y="2264"/>
                    <a:pt x="333" y="2438"/>
                  </a:cubicBezTo>
                  <a:cubicBezTo>
                    <a:pt x="306" y="2523"/>
                    <a:pt x="302" y="2613"/>
                    <a:pt x="319" y="2702"/>
                  </a:cubicBezTo>
                  <a:cubicBezTo>
                    <a:pt x="335" y="2775"/>
                    <a:pt x="370" y="2845"/>
                    <a:pt x="420" y="2900"/>
                  </a:cubicBezTo>
                  <a:cubicBezTo>
                    <a:pt x="477" y="2962"/>
                    <a:pt x="555" y="3001"/>
                    <a:pt x="639" y="3012"/>
                  </a:cubicBezTo>
                  <a:cubicBezTo>
                    <a:pt x="659" y="3016"/>
                    <a:pt x="682" y="3017"/>
                    <a:pt x="704" y="3017"/>
                  </a:cubicBezTo>
                  <a:cubicBezTo>
                    <a:pt x="765" y="3017"/>
                    <a:pt x="827" y="3008"/>
                    <a:pt x="887" y="2990"/>
                  </a:cubicBezTo>
                  <a:cubicBezTo>
                    <a:pt x="970" y="2966"/>
                    <a:pt x="1044" y="2922"/>
                    <a:pt x="1104" y="2862"/>
                  </a:cubicBezTo>
                  <a:cubicBezTo>
                    <a:pt x="1158" y="2803"/>
                    <a:pt x="1190" y="2731"/>
                    <a:pt x="1196" y="2653"/>
                  </a:cubicBezTo>
                  <a:cubicBezTo>
                    <a:pt x="1202" y="2587"/>
                    <a:pt x="1186" y="2517"/>
                    <a:pt x="1177" y="2452"/>
                  </a:cubicBezTo>
                  <a:cubicBezTo>
                    <a:pt x="1172" y="2416"/>
                    <a:pt x="1166" y="2381"/>
                    <a:pt x="1160" y="2346"/>
                  </a:cubicBezTo>
                  <a:cubicBezTo>
                    <a:pt x="1148" y="2276"/>
                    <a:pt x="1137" y="2205"/>
                    <a:pt x="1128" y="2137"/>
                  </a:cubicBezTo>
                  <a:cubicBezTo>
                    <a:pt x="1118" y="2070"/>
                    <a:pt x="1112" y="2001"/>
                    <a:pt x="1104" y="1933"/>
                  </a:cubicBezTo>
                  <a:lnTo>
                    <a:pt x="1104" y="1923"/>
                  </a:lnTo>
                  <a:lnTo>
                    <a:pt x="1104" y="1923"/>
                  </a:lnTo>
                  <a:cubicBezTo>
                    <a:pt x="1105" y="1929"/>
                    <a:pt x="1105" y="1935"/>
                    <a:pt x="1106" y="1941"/>
                  </a:cubicBezTo>
                  <a:cubicBezTo>
                    <a:pt x="1106" y="1934"/>
                    <a:pt x="1106" y="1930"/>
                    <a:pt x="1104" y="1923"/>
                  </a:cubicBezTo>
                  <a:lnTo>
                    <a:pt x="1104" y="1923"/>
                  </a:lnTo>
                  <a:lnTo>
                    <a:pt x="1104" y="1923"/>
                  </a:lnTo>
                  <a:cubicBezTo>
                    <a:pt x="1103" y="1912"/>
                    <a:pt x="1102" y="1901"/>
                    <a:pt x="1101" y="1890"/>
                  </a:cubicBezTo>
                  <a:cubicBezTo>
                    <a:pt x="1308" y="1711"/>
                    <a:pt x="1525" y="1545"/>
                    <a:pt x="1739" y="1376"/>
                  </a:cubicBezTo>
                  <a:cubicBezTo>
                    <a:pt x="1904" y="1246"/>
                    <a:pt x="2065" y="1114"/>
                    <a:pt x="2222" y="975"/>
                  </a:cubicBezTo>
                  <a:cubicBezTo>
                    <a:pt x="2227" y="1068"/>
                    <a:pt x="2227" y="1163"/>
                    <a:pt x="2227" y="1255"/>
                  </a:cubicBezTo>
                  <a:cubicBezTo>
                    <a:pt x="2227" y="1355"/>
                    <a:pt x="2228" y="1453"/>
                    <a:pt x="2228" y="1553"/>
                  </a:cubicBezTo>
                  <a:cubicBezTo>
                    <a:pt x="2230" y="1744"/>
                    <a:pt x="2230" y="1938"/>
                    <a:pt x="2225" y="2131"/>
                  </a:cubicBezTo>
                  <a:cubicBezTo>
                    <a:pt x="2225" y="2204"/>
                    <a:pt x="2285" y="2264"/>
                    <a:pt x="2358" y="2264"/>
                  </a:cubicBezTo>
                  <a:cubicBezTo>
                    <a:pt x="2359" y="2264"/>
                    <a:pt x="2360" y="2264"/>
                    <a:pt x="2361" y="2264"/>
                  </a:cubicBezTo>
                  <a:cubicBezTo>
                    <a:pt x="2437" y="2262"/>
                    <a:pt x="2496" y="2200"/>
                    <a:pt x="2494" y="2126"/>
                  </a:cubicBezTo>
                  <a:cubicBezTo>
                    <a:pt x="2492" y="1925"/>
                    <a:pt x="2488" y="1722"/>
                    <a:pt x="2488" y="1521"/>
                  </a:cubicBezTo>
                  <a:cubicBezTo>
                    <a:pt x="2488" y="1429"/>
                    <a:pt x="2489" y="1334"/>
                    <a:pt x="2488" y="1243"/>
                  </a:cubicBezTo>
                  <a:cubicBezTo>
                    <a:pt x="2486" y="1114"/>
                    <a:pt x="2489" y="988"/>
                    <a:pt x="2480" y="859"/>
                  </a:cubicBezTo>
                  <a:lnTo>
                    <a:pt x="2480" y="866"/>
                  </a:lnTo>
                  <a:cubicBezTo>
                    <a:pt x="2478" y="834"/>
                    <a:pt x="2473" y="801"/>
                    <a:pt x="2466" y="771"/>
                  </a:cubicBezTo>
                  <a:cubicBezTo>
                    <a:pt x="2458" y="747"/>
                    <a:pt x="2448" y="725"/>
                    <a:pt x="2437" y="704"/>
                  </a:cubicBezTo>
                  <a:cubicBezTo>
                    <a:pt x="2415" y="663"/>
                    <a:pt x="2377" y="633"/>
                    <a:pt x="2333" y="620"/>
                  </a:cubicBezTo>
                  <a:cubicBezTo>
                    <a:pt x="2321" y="618"/>
                    <a:pt x="2310" y="617"/>
                    <a:pt x="2298" y="617"/>
                  </a:cubicBezTo>
                  <a:cubicBezTo>
                    <a:pt x="2261" y="617"/>
                    <a:pt x="2224" y="629"/>
                    <a:pt x="2193" y="652"/>
                  </a:cubicBezTo>
                  <a:cubicBezTo>
                    <a:pt x="2163" y="674"/>
                    <a:pt x="2135" y="700"/>
                    <a:pt x="2109" y="727"/>
                  </a:cubicBezTo>
                  <a:cubicBezTo>
                    <a:pt x="2043" y="791"/>
                    <a:pt x="1975" y="855"/>
                    <a:pt x="1907" y="916"/>
                  </a:cubicBezTo>
                  <a:cubicBezTo>
                    <a:pt x="1836" y="978"/>
                    <a:pt x="1763" y="1037"/>
                    <a:pt x="1690" y="1097"/>
                  </a:cubicBezTo>
                  <a:cubicBezTo>
                    <a:pt x="1614" y="1159"/>
                    <a:pt x="1535" y="1220"/>
                    <a:pt x="1456" y="1282"/>
                  </a:cubicBezTo>
                  <a:cubicBezTo>
                    <a:pt x="1332" y="1380"/>
                    <a:pt x="1207" y="1478"/>
                    <a:pt x="1084" y="1578"/>
                  </a:cubicBezTo>
                  <a:cubicBezTo>
                    <a:pt x="1084" y="1528"/>
                    <a:pt x="1084" y="1478"/>
                    <a:pt x="1087" y="1429"/>
                  </a:cubicBezTo>
                  <a:cubicBezTo>
                    <a:pt x="1093" y="1277"/>
                    <a:pt x="1114" y="1125"/>
                    <a:pt x="1133" y="975"/>
                  </a:cubicBezTo>
                  <a:cubicBezTo>
                    <a:pt x="1155" y="875"/>
                    <a:pt x="1172" y="774"/>
                    <a:pt x="1194" y="674"/>
                  </a:cubicBezTo>
                  <a:cubicBezTo>
                    <a:pt x="1209" y="603"/>
                    <a:pt x="1224" y="532"/>
                    <a:pt x="1240" y="461"/>
                  </a:cubicBezTo>
                  <a:cubicBezTo>
                    <a:pt x="1250" y="421"/>
                    <a:pt x="1259" y="380"/>
                    <a:pt x="1266" y="342"/>
                  </a:cubicBezTo>
                  <a:cubicBezTo>
                    <a:pt x="1272" y="305"/>
                    <a:pt x="1278" y="269"/>
                    <a:pt x="1283" y="231"/>
                  </a:cubicBezTo>
                  <a:cubicBezTo>
                    <a:pt x="1285" y="199"/>
                    <a:pt x="1285" y="166"/>
                    <a:pt x="1283" y="134"/>
                  </a:cubicBezTo>
                  <a:cubicBezTo>
                    <a:pt x="1281" y="74"/>
                    <a:pt x="1242" y="24"/>
                    <a:pt x="1183" y="8"/>
                  </a:cubicBezTo>
                  <a:cubicBezTo>
                    <a:pt x="1167" y="3"/>
                    <a:pt x="1150" y="0"/>
                    <a:pt x="11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4" name="Google Shape;9554;p18"/>
            <p:cNvSpPr/>
            <p:nvPr/>
          </p:nvSpPr>
          <p:spPr>
            <a:xfrm>
              <a:off x="3426350" y="3963200"/>
              <a:ext cx="8775" cy="7475"/>
            </a:xfrm>
            <a:custGeom>
              <a:avLst/>
              <a:gdLst/>
              <a:ahLst/>
              <a:cxnLst/>
              <a:rect l="l" t="t" r="r" b="b"/>
              <a:pathLst>
                <a:path w="351" h="299" extrusionOk="0">
                  <a:moveTo>
                    <a:pt x="153" y="0"/>
                  </a:moveTo>
                  <a:cubicBezTo>
                    <a:pt x="75" y="0"/>
                    <a:pt x="0" y="62"/>
                    <a:pt x="2" y="153"/>
                  </a:cubicBezTo>
                  <a:cubicBezTo>
                    <a:pt x="4" y="234"/>
                    <a:pt x="70" y="298"/>
                    <a:pt x="151" y="298"/>
                  </a:cubicBezTo>
                  <a:cubicBezTo>
                    <a:pt x="152" y="298"/>
                    <a:pt x="153" y="298"/>
                    <a:pt x="154" y="298"/>
                  </a:cubicBezTo>
                  <a:cubicBezTo>
                    <a:pt x="287" y="297"/>
                    <a:pt x="351" y="134"/>
                    <a:pt x="256" y="42"/>
                  </a:cubicBezTo>
                  <a:cubicBezTo>
                    <a:pt x="225" y="13"/>
                    <a:pt x="189" y="0"/>
                    <a:pt x="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5" name="Google Shape;9555;p18"/>
            <p:cNvSpPr/>
            <p:nvPr/>
          </p:nvSpPr>
          <p:spPr>
            <a:xfrm>
              <a:off x="3442950" y="3989700"/>
              <a:ext cx="35050" cy="55925"/>
            </a:xfrm>
            <a:custGeom>
              <a:avLst/>
              <a:gdLst/>
              <a:ahLst/>
              <a:cxnLst/>
              <a:rect l="l" t="t" r="r" b="b"/>
              <a:pathLst>
                <a:path w="1402" h="2237" extrusionOk="0">
                  <a:moveTo>
                    <a:pt x="1043" y="639"/>
                  </a:moveTo>
                  <a:lnTo>
                    <a:pt x="1043" y="639"/>
                  </a:lnTo>
                  <a:cubicBezTo>
                    <a:pt x="1047" y="641"/>
                    <a:pt x="1051" y="644"/>
                    <a:pt x="1054" y="647"/>
                  </a:cubicBezTo>
                  <a:lnTo>
                    <a:pt x="1043" y="639"/>
                  </a:lnTo>
                  <a:lnTo>
                    <a:pt x="1043" y="639"/>
                  </a:lnTo>
                  <a:close/>
                  <a:moveTo>
                    <a:pt x="244" y="0"/>
                  </a:moveTo>
                  <a:cubicBezTo>
                    <a:pt x="182" y="0"/>
                    <a:pt x="127" y="41"/>
                    <a:pt x="111" y="103"/>
                  </a:cubicBezTo>
                  <a:cubicBezTo>
                    <a:pt x="82" y="232"/>
                    <a:pt x="49" y="361"/>
                    <a:pt x="30" y="491"/>
                  </a:cubicBezTo>
                  <a:cubicBezTo>
                    <a:pt x="10" y="620"/>
                    <a:pt x="0" y="750"/>
                    <a:pt x="5" y="880"/>
                  </a:cubicBezTo>
                  <a:cubicBezTo>
                    <a:pt x="10" y="1005"/>
                    <a:pt x="19" y="1128"/>
                    <a:pt x="33" y="1252"/>
                  </a:cubicBezTo>
                  <a:cubicBezTo>
                    <a:pt x="41" y="1331"/>
                    <a:pt x="51" y="1410"/>
                    <a:pt x="60" y="1489"/>
                  </a:cubicBezTo>
                  <a:cubicBezTo>
                    <a:pt x="46" y="1542"/>
                    <a:pt x="33" y="1594"/>
                    <a:pt x="25" y="1648"/>
                  </a:cubicBezTo>
                  <a:cubicBezTo>
                    <a:pt x="11" y="1743"/>
                    <a:pt x="10" y="1839"/>
                    <a:pt x="24" y="1934"/>
                  </a:cubicBezTo>
                  <a:cubicBezTo>
                    <a:pt x="37" y="2004"/>
                    <a:pt x="73" y="2074"/>
                    <a:pt x="135" y="2110"/>
                  </a:cubicBezTo>
                  <a:cubicBezTo>
                    <a:pt x="157" y="2122"/>
                    <a:pt x="181" y="2128"/>
                    <a:pt x="206" y="2128"/>
                  </a:cubicBezTo>
                  <a:cubicBezTo>
                    <a:pt x="257" y="2128"/>
                    <a:pt x="308" y="2104"/>
                    <a:pt x="339" y="2064"/>
                  </a:cubicBezTo>
                  <a:cubicBezTo>
                    <a:pt x="378" y="2010"/>
                    <a:pt x="375" y="1944"/>
                    <a:pt x="371" y="1880"/>
                  </a:cubicBezTo>
                  <a:lnTo>
                    <a:pt x="371" y="1880"/>
                  </a:lnTo>
                  <a:cubicBezTo>
                    <a:pt x="370" y="1880"/>
                    <a:pt x="370" y="1880"/>
                    <a:pt x="370" y="1880"/>
                  </a:cubicBezTo>
                  <a:lnTo>
                    <a:pt x="370" y="1880"/>
                  </a:lnTo>
                  <a:cubicBezTo>
                    <a:pt x="359" y="1772"/>
                    <a:pt x="342" y="1665"/>
                    <a:pt x="328" y="1557"/>
                  </a:cubicBezTo>
                  <a:lnTo>
                    <a:pt x="325" y="1531"/>
                  </a:lnTo>
                  <a:cubicBezTo>
                    <a:pt x="328" y="1519"/>
                    <a:pt x="331" y="1508"/>
                    <a:pt x="336" y="1496"/>
                  </a:cubicBezTo>
                  <a:cubicBezTo>
                    <a:pt x="353" y="1442"/>
                    <a:pt x="374" y="1390"/>
                    <a:pt x="399" y="1337"/>
                  </a:cubicBezTo>
                  <a:lnTo>
                    <a:pt x="405" y="1323"/>
                  </a:lnTo>
                  <a:lnTo>
                    <a:pt x="401" y="1334"/>
                  </a:lnTo>
                  <a:cubicBezTo>
                    <a:pt x="435" y="1265"/>
                    <a:pt x="473" y="1197"/>
                    <a:pt x="516" y="1132"/>
                  </a:cubicBezTo>
                  <a:cubicBezTo>
                    <a:pt x="572" y="1048"/>
                    <a:pt x="633" y="967"/>
                    <a:pt x="700" y="891"/>
                  </a:cubicBezTo>
                  <a:lnTo>
                    <a:pt x="700" y="891"/>
                  </a:lnTo>
                  <a:lnTo>
                    <a:pt x="689" y="904"/>
                  </a:lnTo>
                  <a:cubicBezTo>
                    <a:pt x="739" y="845"/>
                    <a:pt x="793" y="790"/>
                    <a:pt x="850" y="737"/>
                  </a:cubicBezTo>
                  <a:lnTo>
                    <a:pt x="850" y="737"/>
                  </a:lnTo>
                  <a:lnTo>
                    <a:pt x="847" y="741"/>
                  </a:lnTo>
                  <a:cubicBezTo>
                    <a:pt x="877" y="714"/>
                    <a:pt x="909" y="688"/>
                    <a:pt x="942" y="665"/>
                  </a:cubicBezTo>
                  <a:cubicBezTo>
                    <a:pt x="956" y="657"/>
                    <a:pt x="970" y="647"/>
                    <a:pt x="985" y="639"/>
                  </a:cubicBezTo>
                  <a:lnTo>
                    <a:pt x="996" y="635"/>
                  </a:lnTo>
                  <a:lnTo>
                    <a:pt x="1010" y="631"/>
                  </a:lnTo>
                  <a:lnTo>
                    <a:pt x="1021" y="630"/>
                  </a:lnTo>
                  <a:lnTo>
                    <a:pt x="1026" y="630"/>
                  </a:lnTo>
                  <a:cubicBezTo>
                    <a:pt x="1031" y="632"/>
                    <a:pt x="1036" y="635"/>
                    <a:pt x="1041" y="638"/>
                  </a:cubicBezTo>
                  <a:lnTo>
                    <a:pt x="1040" y="638"/>
                  </a:lnTo>
                  <a:lnTo>
                    <a:pt x="1043" y="641"/>
                  </a:lnTo>
                  <a:lnTo>
                    <a:pt x="1048" y="646"/>
                  </a:lnTo>
                  <a:cubicBezTo>
                    <a:pt x="1053" y="650"/>
                    <a:pt x="1053" y="652"/>
                    <a:pt x="1059" y="660"/>
                  </a:cubicBezTo>
                  <a:cubicBezTo>
                    <a:pt x="1064" y="668"/>
                    <a:pt x="1069" y="674"/>
                    <a:pt x="1073" y="684"/>
                  </a:cubicBezTo>
                  <a:cubicBezTo>
                    <a:pt x="1078" y="693"/>
                    <a:pt x="1081" y="703"/>
                    <a:pt x="1086" y="711"/>
                  </a:cubicBezTo>
                  <a:cubicBezTo>
                    <a:pt x="1096" y="742"/>
                    <a:pt x="1103" y="772"/>
                    <a:pt x="1111" y="804"/>
                  </a:cubicBezTo>
                  <a:cubicBezTo>
                    <a:pt x="1120" y="852"/>
                    <a:pt x="1126" y="898"/>
                    <a:pt x="1131" y="946"/>
                  </a:cubicBezTo>
                  <a:lnTo>
                    <a:pt x="1131" y="946"/>
                  </a:lnTo>
                  <a:cubicBezTo>
                    <a:pt x="1137" y="1020"/>
                    <a:pt x="1138" y="1093"/>
                    <a:pt x="1137" y="1168"/>
                  </a:cubicBezTo>
                  <a:cubicBezTo>
                    <a:pt x="1134" y="1233"/>
                    <a:pt x="1132" y="1298"/>
                    <a:pt x="1126" y="1363"/>
                  </a:cubicBezTo>
                  <a:cubicBezTo>
                    <a:pt x="1119" y="1428"/>
                    <a:pt x="1113" y="1494"/>
                    <a:pt x="1103" y="1559"/>
                  </a:cubicBezTo>
                  <a:cubicBezTo>
                    <a:pt x="1084" y="1683"/>
                    <a:pt x="1065" y="1806"/>
                    <a:pt x="1045" y="1929"/>
                  </a:cubicBezTo>
                  <a:cubicBezTo>
                    <a:pt x="1035" y="1977"/>
                    <a:pt x="1027" y="2023"/>
                    <a:pt x="1018" y="2069"/>
                  </a:cubicBezTo>
                  <a:cubicBezTo>
                    <a:pt x="1008" y="2110"/>
                    <a:pt x="1018" y="2153"/>
                    <a:pt x="1043" y="2186"/>
                  </a:cubicBezTo>
                  <a:cubicBezTo>
                    <a:pt x="1065" y="2214"/>
                    <a:pt x="1097" y="2233"/>
                    <a:pt x="1134" y="2237"/>
                  </a:cubicBezTo>
                  <a:lnTo>
                    <a:pt x="1151" y="2237"/>
                  </a:lnTo>
                  <a:cubicBezTo>
                    <a:pt x="1219" y="2235"/>
                    <a:pt x="1276" y="2184"/>
                    <a:pt x="1284" y="2116"/>
                  </a:cubicBezTo>
                  <a:cubicBezTo>
                    <a:pt x="1323" y="1887"/>
                    <a:pt x="1357" y="1657"/>
                    <a:pt x="1382" y="1426"/>
                  </a:cubicBezTo>
                  <a:cubicBezTo>
                    <a:pt x="1390" y="1350"/>
                    <a:pt x="1393" y="1274"/>
                    <a:pt x="1396" y="1198"/>
                  </a:cubicBezTo>
                  <a:cubicBezTo>
                    <a:pt x="1401" y="1121"/>
                    <a:pt x="1401" y="1040"/>
                    <a:pt x="1395" y="961"/>
                  </a:cubicBezTo>
                  <a:cubicBezTo>
                    <a:pt x="1390" y="870"/>
                    <a:pt x="1376" y="780"/>
                    <a:pt x="1354" y="692"/>
                  </a:cubicBezTo>
                  <a:cubicBezTo>
                    <a:pt x="1331" y="611"/>
                    <a:pt x="1298" y="527"/>
                    <a:pt x="1238" y="467"/>
                  </a:cubicBezTo>
                  <a:cubicBezTo>
                    <a:pt x="1186" y="410"/>
                    <a:pt x="1113" y="375"/>
                    <a:pt x="1035" y="372"/>
                  </a:cubicBezTo>
                  <a:cubicBezTo>
                    <a:pt x="1034" y="372"/>
                    <a:pt x="1032" y="372"/>
                    <a:pt x="1030" y="372"/>
                  </a:cubicBezTo>
                  <a:cubicBezTo>
                    <a:pt x="942" y="372"/>
                    <a:pt x="866" y="409"/>
                    <a:pt x="795" y="460"/>
                  </a:cubicBezTo>
                  <a:cubicBezTo>
                    <a:pt x="720" y="514"/>
                    <a:pt x="652" y="574"/>
                    <a:pt x="589" y="641"/>
                  </a:cubicBezTo>
                  <a:cubicBezTo>
                    <a:pt x="473" y="761"/>
                    <a:pt x="367" y="891"/>
                    <a:pt x="276" y="1032"/>
                  </a:cubicBezTo>
                  <a:cubicBezTo>
                    <a:pt x="269" y="945"/>
                    <a:pt x="268" y="856"/>
                    <a:pt x="271" y="769"/>
                  </a:cubicBezTo>
                  <a:cubicBezTo>
                    <a:pt x="277" y="679"/>
                    <a:pt x="288" y="589"/>
                    <a:pt x="304" y="500"/>
                  </a:cubicBezTo>
                  <a:cubicBezTo>
                    <a:pt x="325" y="389"/>
                    <a:pt x="352" y="280"/>
                    <a:pt x="377" y="172"/>
                  </a:cubicBezTo>
                  <a:cubicBezTo>
                    <a:pt x="396" y="98"/>
                    <a:pt x="352" y="24"/>
                    <a:pt x="279" y="5"/>
                  </a:cubicBezTo>
                  <a:cubicBezTo>
                    <a:pt x="267" y="2"/>
                    <a:pt x="255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6" name="Google Shape;9556;p18"/>
            <p:cNvSpPr/>
            <p:nvPr/>
          </p:nvSpPr>
          <p:spPr>
            <a:xfrm>
              <a:off x="3497075" y="3978225"/>
              <a:ext cx="52275" cy="65725"/>
            </a:xfrm>
            <a:custGeom>
              <a:avLst/>
              <a:gdLst/>
              <a:ahLst/>
              <a:cxnLst/>
              <a:rect l="l" t="t" r="r" b="b"/>
              <a:pathLst>
                <a:path w="2091" h="2629" extrusionOk="0">
                  <a:moveTo>
                    <a:pt x="555" y="272"/>
                  </a:moveTo>
                  <a:lnTo>
                    <a:pt x="561" y="274"/>
                  </a:lnTo>
                  <a:lnTo>
                    <a:pt x="564" y="274"/>
                  </a:lnTo>
                  <a:lnTo>
                    <a:pt x="571" y="278"/>
                  </a:lnTo>
                  <a:cubicBezTo>
                    <a:pt x="574" y="281"/>
                    <a:pt x="577" y="285"/>
                    <a:pt x="580" y="289"/>
                  </a:cubicBezTo>
                  <a:cubicBezTo>
                    <a:pt x="585" y="293"/>
                    <a:pt x="588" y="299"/>
                    <a:pt x="591" y="302"/>
                  </a:cubicBezTo>
                  <a:cubicBezTo>
                    <a:pt x="593" y="305"/>
                    <a:pt x="596" y="310"/>
                    <a:pt x="597" y="313"/>
                  </a:cubicBezTo>
                  <a:cubicBezTo>
                    <a:pt x="602" y="323"/>
                    <a:pt x="607" y="332"/>
                    <a:pt x="610" y="343"/>
                  </a:cubicBezTo>
                  <a:cubicBezTo>
                    <a:pt x="615" y="359"/>
                    <a:pt x="620" y="372"/>
                    <a:pt x="624" y="392"/>
                  </a:cubicBezTo>
                  <a:cubicBezTo>
                    <a:pt x="628" y="411"/>
                    <a:pt x="631" y="432"/>
                    <a:pt x="632" y="451"/>
                  </a:cubicBezTo>
                  <a:cubicBezTo>
                    <a:pt x="635" y="498"/>
                    <a:pt x="635" y="546"/>
                    <a:pt x="634" y="593"/>
                  </a:cubicBezTo>
                  <a:cubicBezTo>
                    <a:pt x="631" y="657"/>
                    <a:pt x="623" y="722"/>
                    <a:pt x="613" y="785"/>
                  </a:cubicBezTo>
                  <a:cubicBezTo>
                    <a:pt x="604" y="718"/>
                    <a:pt x="547" y="668"/>
                    <a:pt x="479" y="666"/>
                  </a:cubicBezTo>
                  <a:lnTo>
                    <a:pt x="422" y="666"/>
                  </a:lnTo>
                  <a:lnTo>
                    <a:pt x="414" y="661"/>
                  </a:lnTo>
                  <a:lnTo>
                    <a:pt x="400" y="654"/>
                  </a:lnTo>
                  <a:lnTo>
                    <a:pt x="398" y="654"/>
                  </a:lnTo>
                  <a:cubicBezTo>
                    <a:pt x="395" y="650"/>
                    <a:pt x="392" y="644"/>
                    <a:pt x="390" y="641"/>
                  </a:cubicBezTo>
                  <a:cubicBezTo>
                    <a:pt x="388" y="638"/>
                    <a:pt x="387" y="635"/>
                    <a:pt x="385" y="631"/>
                  </a:cubicBezTo>
                  <a:cubicBezTo>
                    <a:pt x="384" y="623"/>
                    <a:pt x="381" y="614"/>
                    <a:pt x="379" y="609"/>
                  </a:cubicBezTo>
                  <a:cubicBezTo>
                    <a:pt x="379" y="604"/>
                    <a:pt x="377" y="600"/>
                    <a:pt x="377" y="595"/>
                  </a:cubicBezTo>
                  <a:cubicBezTo>
                    <a:pt x="377" y="582"/>
                    <a:pt x="376" y="568"/>
                    <a:pt x="377" y="555"/>
                  </a:cubicBezTo>
                  <a:cubicBezTo>
                    <a:pt x="379" y="544"/>
                    <a:pt x="381" y="532"/>
                    <a:pt x="382" y="521"/>
                  </a:cubicBezTo>
                  <a:cubicBezTo>
                    <a:pt x="385" y="503"/>
                    <a:pt x="390" y="487"/>
                    <a:pt x="395" y="470"/>
                  </a:cubicBezTo>
                  <a:cubicBezTo>
                    <a:pt x="403" y="448"/>
                    <a:pt x="411" y="427"/>
                    <a:pt x="420" y="407"/>
                  </a:cubicBezTo>
                  <a:cubicBezTo>
                    <a:pt x="428" y="392"/>
                    <a:pt x="434" y="378"/>
                    <a:pt x="445" y="362"/>
                  </a:cubicBezTo>
                  <a:cubicBezTo>
                    <a:pt x="457" y="346"/>
                    <a:pt x="468" y="332"/>
                    <a:pt x="479" y="316"/>
                  </a:cubicBezTo>
                  <a:cubicBezTo>
                    <a:pt x="488" y="308"/>
                    <a:pt x="498" y="299"/>
                    <a:pt x="507" y="291"/>
                  </a:cubicBezTo>
                  <a:lnTo>
                    <a:pt x="515" y="283"/>
                  </a:lnTo>
                  <a:lnTo>
                    <a:pt x="525" y="277"/>
                  </a:lnTo>
                  <a:lnTo>
                    <a:pt x="537" y="272"/>
                  </a:lnTo>
                  <a:close/>
                  <a:moveTo>
                    <a:pt x="546" y="1"/>
                  </a:moveTo>
                  <a:cubicBezTo>
                    <a:pt x="389" y="1"/>
                    <a:pt x="261" y="131"/>
                    <a:pt x="194" y="263"/>
                  </a:cubicBezTo>
                  <a:cubicBezTo>
                    <a:pt x="118" y="414"/>
                    <a:pt x="75" y="592"/>
                    <a:pt x="148" y="753"/>
                  </a:cubicBezTo>
                  <a:cubicBezTo>
                    <a:pt x="165" y="794"/>
                    <a:pt x="191" y="831"/>
                    <a:pt x="225" y="859"/>
                  </a:cubicBezTo>
                  <a:cubicBezTo>
                    <a:pt x="254" y="885"/>
                    <a:pt x="286" y="905"/>
                    <a:pt x="322" y="919"/>
                  </a:cubicBezTo>
                  <a:cubicBezTo>
                    <a:pt x="355" y="932"/>
                    <a:pt x="392" y="938"/>
                    <a:pt x="426" y="940"/>
                  </a:cubicBezTo>
                  <a:lnTo>
                    <a:pt x="480" y="940"/>
                  </a:lnTo>
                  <a:cubicBezTo>
                    <a:pt x="529" y="940"/>
                    <a:pt x="575" y="912"/>
                    <a:pt x="599" y="867"/>
                  </a:cubicBezTo>
                  <a:lnTo>
                    <a:pt x="599" y="867"/>
                  </a:lnTo>
                  <a:cubicBezTo>
                    <a:pt x="582" y="943"/>
                    <a:pt x="563" y="1018"/>
                    <a:pt x="539" y="1090"/>
                  </a:cubicBezTo>
                  <a:cubicBezTo>
                    <a:pt x="506" y="1189"/>
                    <a:pt x="468" y="1285"/>
                    <a:pt x="425" y="1380"/>
                  </a:cubicBezTo>
                  <a:cubicBezTo>
                    <a:pt x="400" y="1431"/>
                    <a:pt x="379" y="1483"/>
                    <a:pt x="352" y="1534"/>
                  </a:cubicBezTo>
                  <a:cubicBezTo>
                    <a:pt x="325" y="1583"/>
                    <a:pt x="300" y="1635"/>
                    <a:pt x="273" y="1686"/>
                  </a:cubicBezTo>
                  <a:cubicBezTo>
                    <a:pt x="238" y="1752"/>
                    <a:pt x="202" y="1820"/>
                    <a:pt x="167" y="1887"/>
                  </a:cubicBezTo>
                  <a:cubicBezTo>
                    <a:pt x="151" y="1918"/>
                    <a:pt x="134" y="1950"/>
                    <a:pt x="118" y="1983"/>
                  </a:cubicBezTo>
                  <a:cubicBezTo>
                    <a:pt x="89" y="2035"/>
                    <a:pt x="64" y="2088"/>
                    <a:pt x="42" y="2143"/>
                  </a:cubicBezTo>
                  <a:cubicBezTo>
                    <a:pt x="15" y="2219"/>
                    <a:pt x="1" y="2306"/>
                    <a:pt x="35" y="2381"/>
                  </a:cubicBezTo>
                  <a:cubicBezTo>
                    <a:pt x="66" y="2452"/>
                    <a:pt x="118" y="2510"/>
                    <a:pt x="184" y="2548"/>
                  </a:cubicBezTo>
                  <a:cubicBezTo>
                    <a:pt x="267" y="2591"/>
                    <a:pt x="355" y="2616"/>
                    <a:pt x="447" y="2624"/>
                  </a:cubicBezTo>
                  <a:cubicBezTo>
                    <a:pt x="476" y="2627"/>
                    <a:pt x="506" y="2628"/>
                    <a:pt x="535" y="2628"/>
                  </a:cubicBezTo>
                  <a:cubicBezTo>
                    <a:pt x="545" y="2628"/>
                    <a:pt x="556" y="2628"/>
                    <a:pt x="566" y="2627"/>
                  </a:cubicBezTo>
                  <a:cubicBezTo>
                    <a:pt x="620" y="2627"/>
                    <a:pt x="672" y="2624"/>
                    <a:pt x="724" y="2621"/>
                  </a:cubicBezTo>
                  <a:cubicBezTo>
                    <a:pt x="1007" y="2599"/>
                    <a:pt x="1283" y="2521"/>
                    <a:pt x="1555" y="2450"/>
                  </a:cubicBezTo>
                  <a:cubicBezTo>
                    <a:pt x="1699" y="2414"/>
                    <a:pt x="1842" y="2374"/>
                    <a:pt x="1984" y="2335"/>
                  </a:cubicBezTo>
                  <a:cubicBezTo>
                    <a:pt x="2051" y="2319"/>
                    <a:pt x="2090" y="2251"/>
                    <a:pt x="2071" y="2184"/>
                  </a:cubicBezTo>
                  <a:cubicBezTo>
                    <a:pt x="2056" y="2131"/>
                    <a:pt x="2008" y="2096"/>
                    <a:pt x="1956" y="2096"/>
                  </a:cubicBezTo>
                  <a:cubicBezTo>
                    <a:pt x="1943" y="2096"/>
                    <a:pt x="1930" y="2098"/>
                    <a:pt x="1918" y="2102"/>
                  </a:cubicBezTo>
                  <a:cubicBezTo>
                    <a:pt x="1661" y="2168"/>
                    <a:pt x="1403" y="2232"/>
                    <a:pt x="1145" y="2290"/>
                  </a:cubicBezTo>
                  <a:cubicBezTo>
                    <a:pt x="1012" y="2319"/>
                    <a:pt x="879" y="2341"/>
                    <a:pt x="743" y="2354"/>
                  </a:cubicBezTo>
                  <a:lnTo>
                    <a:pt x="727" y="2355"/>
                  </a:lnTo>
                  <a:lnTo>
                    <a:pt x="740" y="2355"/>
                  </a:lnTo>
                  <a:cubicBezTo>
                    <a:pt x="688" y="2359"/>
                    <a:pt x="636" y="2361"/>
                    <a:pt x="585" y="2361"/>
                  </a:cubicBezTo>
                  <a:cubicBezTo>
                    <a:pt x="568" y="2361"/>
                    <a:pt x="551" y="2360"/>
                    <a:pt x="534" y="2360"/>
                  </a:cubicBezTo>
                  <a:cubicBezTo>
                    <a:pt x="496" y="2357"/>
                    <a:pt x="458" y="2352"/>
                    <a:pt x="420" y="2346"/>
                  </a:cubicBezTo>
                  <a:cubicBezTo>
                    <a:pt x="404" y="2343"/>
                    <a:pt x="387" y="2339"/>
                    <a:pt x="374" y="2335"/>
                  </a:cubicBezTo>
                  <a:cubicBezTo>
                    <a:pt x="362" y="2328"/>
                    <a:pt x="347" y="2324"/>
                    <a:pt x="335" y="2317"/>
                  </a:cubicBezTo>
                  <a:cubicBezTo>
                    <a:pt x="328" y="2314"/>
                    <a:pt x="320" y="2311"/>
                    <a:pt x="314" y="2306"/>
                  </a:cubicBezTo>
                  <a:lnTo>
                    <a:pt x="305" y="2298"/>
                  </a:lnTo>
                  <a:lnTo>
                    <a:pt x="298" y="2293"/>
                  </a:lnTo>
                  <a:lnTo>
                    <a:pt x="297" y="2289"/>
                  </a:lnTo>
                  <a:cubicBezTo>
                    <a:pt x="293" y="2286"/>
                    <a:pt x="292" y="2282"/>
                    <a:pt x="290" y="2279"/>
                  </a:cubicBezTo>
                  <a:lnTo>
                    <a:pt x="289" y="2276"/>
                  </a:lnTo>
                  <a:lnTo>
                    <a:pt x="289" y="2271"/>
                  </a:lnTo>
                  <a:cubicBezTo>
                    <a:pt x="289" y="2265"/>
                    <a:pt x="290" y="2260"/>
                    <a:pt x="290" y="2254"/>
                  </a:cubicBezTo>
                  <a:cubicBezTo>
                    <a:pt x="293" y="2246"/>
                    <a:pt x="295" y="2236"/>
                    <a:pt x="298" y="2229"/>
                  </a:cubicBezTo>
                  <a:lnTo>
                    <a:pt x="298" y="2229"/>
                  </a:lnTo>
                  <a:lnTo>
                    <a:pt x="293" y="2246"/>
                  </a:lnTo>
                  <a:cubicBezTo>
                    <a:pt x="319" y="2176"/>
                    <a:pt x="352" y="2110"/>
                    <a:pt x="384" y="2042"/>
                  </a:cubicBezTo>
                  <a:lnTo>
                    <a:pt x="384" y="2042"/>
                  </a:lnTo>
                  <a:cubicBezTo>
                    <a:pt x="382" y="2048"/>
                    <a:pt x="379" y="2053"/>
                    <a:pt x="377" y="2058"/>
                  </a:cubicBezTo>
                  <a:cubicBezTo>
                    <a:pt x="414" y="1980"/>
                    <a:pt x="453" y="1904"/>
                    <a:pt x="493" y="1826"/>
                  </a:cubicBezTo>
                  <a:cubicBezTo>
                    <a:pt x="556" y="1703"/>
                    <a:pt x="623" y="1578"/>
                    <a:pt x="678" y="1448"/>
                  </a:cubicBezTo>
                  <a:cubicBezTo>
                    <a:pt x="760" y="1263"/>
                    <a:pt x="824" y="1068"/>
                    <a:pt x="863" y="869"/>
                  </a:cubicBezTo>
                  <a:cubicBezTo>
                    <a:pt x="884" y="771"/>
                    <a:pt x="895" y="671"/>
                    <a:pt x="898" y="571"/>
                  </a:cubicBezTo>
                  <a:cubicBezTo>
                    <a:pt x="903" y="483"/>
                    <a:pt x="895" y="394"/>
                    <a:pt x="878" y="307"/>
                  </a:cubicBezTo>
                  <a:cubicBezTo>
                    <a:pt x="857" y="228"/>
                    <a:pt x="824" y="145"/>
                    <a:pt x="760" y="90"/>
                  </a:cubicBezTo>
                  <a:cubicBezTo>
                    <a:pt x="735" y="63"/>
                    <a:pt x="705" y="42"/>
                    <a:pt x="672" y="27"/>
                  </a:cubicBezTo>
                  <a:cubicBezTo>
                    <a:pt x="637" y="12"/>
                    <a:pt x="599" y="3"/>
                    <a:pt x="563" y="1"/>
                  </a:cubicBezTo>
                  <a:cubicBezTo>
                    <a:pt x="557" y="1"/>
                    <a:pt x="552" y="1"/>
                    <a:pt x="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7" name="Google Shape;9557;p18"/>
            <p:cNvSpPr/>
            <p:nvPr/>
          </p:nvSpPr>
          <p:spPr>
            <a:xfrm>
              <a:off x="3549275" y="3972150"/>
              <a:ext cx="53250" cy="80125"/>
            </a:xfrm>
            <a:custGeom>
              <a:avLst/>
              <a:gdLst/>
              <a:ahLst/>
              <a:cxnLst/>
              <a:rect l="l" t="t" r="r" b="b"/>
              <a:pathLst>
                <a:path w="2130" h="3205" extrusionOk="0">
                  <a:moveTo>
                    <a:pt x="1824" y="262"/>
                  </a:moveTo>
                  <a:lnTo>
                    <a:pt x="1837" y="263"/>
                  </a:lnTo>
                  <a:lnTo>
                    <a:pt x="1845" y="265"/>
                  </a:lnTo>
                  <a:lnTo>
                    <a:pt x="1846" y="265"/>
                  </a:lnTo>
                  <a:lnTo>
                    <a:pt x="1853" y="274"/>
                  </a:lnTo>
                  <a:lnTo>
                    <a:pt x="1859" y="284"/>
                  </a:lnTo>
                  <a:lnTo>
                    <a:pt x="1862" y="292"/>
                  </a:lnTo>
                  <a:lnTo>
                    <a:pt x="1865" y="301"/>
                  </a:lnTo>
                  <a:cubicBezTo>
                    <a:pt x="1867" y="306"/>
                    <a:pt x="1867" y="312"/>
                    <a:pt x="1867" y="317"/>
                  </a:cubicBezTo>
                  <a:cubicBezTo>
                    <a:pt x="1867" y="336"/>
                    <a:pt x="1869" y="357"/>
                    <a:pt x="1867" y="374"/>
                  </a:cubicBezTo>
                  <a:cubicBezTo>
                    <a:pt x="1865" y="392"/>
                    <a:pt x="1864" y="409"/>
                    <a:pt x="1861" y="428"/>
                  </a:cubicBezTo>
                  <a:cubicBezTo>
                    <a:pt x="1854" y="458"/>
                    <a:pt x="1846" y="490"/>
                    <a:pt x="1838" y="520"/>
                  </a:cubicBezTo>
                  <a:cubicBezTo>
                    <a:pt x="1815" y="585"/>
                    <a:pt x="1789" y="650"/>
                    <a:pt x="1759" y="713"/>
                  </a:cubicBezTo>
                  <a:cubicBezTo>
                    <a:pt x="1715" y="802"/>
                    <a:pt x="1666" y="890"/>
                    <a:pt x="1614" y="976"/>
                  </a:cubicBezTo>
                  <a:cubicBezTo>
                    <a:pt x="1560" y="1055"/>
                    <a:pt x="1506" y="1134"/>
                    <a:pt x="1454" y="1213"/>
                  </a:cubicBezTo>
                  <a:cubicBezTo>
                    <a:pt x="1440" y="1234"/>
                    <a:pt x="1422" y="1254"/>
                    <a:pt x="1406" y="1273"/>
                  </a:cubicBezTo>
                  <a:cubicBezTo>
                    <a:pt x="1370" y="1322"/>
                    <a:pt x="1332" y="1370"/>
                    <a:pt x="1295" y="1419"/>
                  </a:cubicBezTo>
                  <a:cubicBezTo>
                    <a:pt x="1261" y="1463"/>
                    <a:pt x="1226" y="1506"/>
                    <a:pt x="1191" y="1549"/>
                  </a:cubicBezTo>
                  <a:cubicBezTo>
                    <a:pt x="1197" y="1514"/>
                    <a:pt x="1202" y="1477"/>
                    <a:pt x="1210" y="1441"/>
                  </a:cubicBezTo>
                  <a:cubicBezTo>
                    <a:pt x="1237" y="1295"/>
                    <a:pt x="1273" y="1153"/>
                    <a:pt x="1319" y="1012"/>
                  </a:cubicBezTo>
                  <a:cubicBezTo>
                    <a:pt x="1354" y="904"/>
                    <a:pt x="1397" y="800"/>
                    <a:pt x="1444" y="697"/>
                  </a:cubicBezTo>
                  <a:cubicBezTo>
                    <a:pt x="1477" y="628"/>
                    <a:pt x="1515" y="563"/>
                    <a:pt x="1555" y="497"/>
                  </a:cubicBezTo>
                  <a:lnTo>
                    <a:pt x="1555" y="497"/>
                  </a:lnTo>
                  <a:cubicBezTo>
                    <a:pt x="1555" y="497"/>
                    <a:pt x="1555" y="497"/>
                    <a:pt x="1555" y="498"/>
                  </a:cubicBezTo>
                  <a:cubicBezTo>
                    <a:pt x="1580" y="458"/>
                    <a:pt x="1610" y="422"/>
                    <a:pt x="1641" y="385"/>
                  </a:cubicBezTo>
                  <a:cubicBezTo>
                    <a:pt x="1656" y="368"/>
                    <a:pt x="1672" y="349"/>
                    <a:pt x="1690" y="335"/>
                  </a:cubicBezTo>
                  <a:cubicBezTo>
                    <a:pt x="1707" y="320"/>
                    <a:pt x="1726" y="306"/>
                    <a:pt x="1743" y="293"/>
                  </a:cubicBezTo>
                  <a:cubicBezTo>
                    <a:pt x="1755" y="287"/>
                    <a:pt x="1764" y="281"/>
                    <a:pt x="1775" y="276"/>
                  </a:cubicBezTo>
                  <a:cubicBezTo>
                    <a:pt x="1780" y="273"/>
                    <a:pt x="1786" y="270"/>
                    <a:pt x="1793" y="268"/>
                  </a:cubicBezTo>
                  <a:lnTo>
                    <a:pt x="1807" y="263"/>
                  </a:lnTo>
                  <a:cubicBezTo>
                    <a:pt x="1808" y="262"/>
                    <a:pt x="1812" y="262"/>
                    <a:pt x="1815" y="262"/>
                  </a:cubicBezTo>
                  <a:close/>
                  <a:moveTo>
                    <a:pt x="329" y="2323"/>
                  </a:moveTo>
                  <a:lnTo>
                    <a:pt x="329" y="2323"/>
                  </a:lnTo>
                  <a:cubicBezTo>
                    <a:pt x="330" y="2324"/>
                    <a:pt x="331" y="2326"/>
                    <a:pt x="331" y="2328"/>
                  </a:cubicBezTo>
                  <a:lnTo>
                    <a:pt x="329" y="2323"/>
                  </a:lnTo>
                  <a:lnTo>
                    <a:pt x="329" y="2323"/>
                  </a:lnTo>
                  <a:close/>
                  <a:moveTo>
                    <a:pt x="332" y="2329"/>
                  </a:moveTo>
                  <a:lnTo>
                    <a:pt x="333" y="2332"/>
                  </a:lnTo>
                  <a:cubicBezTo>
                    <a:pt x="332" y="2331"/>
                    <a:pt x="332" y="2330"/>
                    <a:pt x="332" y="2329"/>
                  </a:cubicBezTo>
                  <a:close/>
                  <a:moveTo>
                    <a:pt x="1819" y="1"/>
                  </a:moveTo>
                  <a:cubicBezTo>
                    <a:pt x="1791" y="1"/>
                    <a:pt x="1763" y="4"/>
                    <a:pt x="1736" y="12"/>
                  </a:cubicBezTo>
                  <a:cubicBezTo>
                    <a:pt x="1566" y="64"/>
                    <a:pt x="1444" y="198"/>
                    <a:pt x="1348" y="339"/>
                  </a:cubicBezTo>
                  <a:cubicBezTo>
                    <a:pt x="1295" y="418"/>
                    <a:pt x="1250" y="501"/>
                    <a:pt x="1210" y="586"/>
                  </a:cubicBezTo>
                  <a:cubicBezTo>
                    <a:pt x="1169" y="675"/>
                    <a:pt x="1132" y="764"/>
                    <a:pt x="1101" y="855"/>
                  </a:cubicBezTo>
                  <a:cubicBezTo>
                    <a:pt x="1036" y="1042"/>
                    <a:pt x="987" y="1232"/>
                    <a:pt x="952" y="1425"/>
                  </a:cubicBezTo>
                  <a:cubicBezTo>
                    <a:pt x="936" y="1511"/>
                    <a:pt x="927" y="1598"/>
                    <a:pt x="914" y="1683"/>
                  </a:cubicBezTo>
                  <a:cubicBezTo>
                    <a:pt x="906" y="1742"/>
                    <a:pt x="900" y="1799"/>
                    <a:pt x="895" y="1857"/>
                  </a:cubicBezTo>
                  <a:cubicBezTo>
                    <a:pt x="893" y="1872"/>
                    <a:pt x="892" y="1886"/>
                    <a:pt x="890" y="1902"/>
                  </a:cubicBezTo>
                  <a:cubicBezTo>
                    <a:pt x="794" y="2013"/>
                    <a:pt x="691" y="2120"/>
                    <a:pt x="583" y="2221"/>
                  </a:cubicBezTo>
                  <a:cubicBezTo>
                    <a:pt x="547" y="2252"/>
                    <a:pt x="509" y="2280"/>
                    <a:pt x="469" y="2309"/>
                  </a:cubicBezTo>
                  <a:cubicBezTo>
                    <a:pt x="457" y="2316"/>
                    <a:pt x="442" y="2326"/>
                    <a:pt x="426" y="2334"/>
                  </a:cubicBezTo>
                  <a:cubicBezTo>
                    <a:pt x="420" y="2337"/>
                    <a:pt x="414" y="2342"/>
                    <a:pt x="407" y="2343"/>
                  </a:cubicBezTo>
                  <a:cubicBezTo>
                    <a:pt x="400" y="2345"/>
                    <a:pt x="393" y="2348"/>
                    <a:pt x="387" y="2350"/>
                  </a:cubicBezTo>
                  <a:cubicBezTo>
                    <a:pt x="379" y="2350"/>
                    <a:pt x="371" y="2351"/>
                    <a:pt x="363" y="2351"/>
                  </a:cubicBezTo>
                  <a:lnTo>
                    <a:pt x="352" y="2351"/>
                  </a:lnTo>
                  <a:lnTo>
                    <a:pt x="347" y="2348"/>
                  </a:lnTo>
                  <a:cubicBezTo>
                    <a:pt x="344" y="2345"/>
                    <a:pt x="341" y="2343"/>
                    <a:pt x="339" y="2340"/>
                  </a:cubicBezTo>
                  <a:lnTo>
                    <a:pt x="336" y="2337"/>
                  </a:lnTo>
                  <a:cubicBezTo>
                    <a:pt x="335" y="2334"/>
                    <a:pt x="333" y="2331"/>
                    <a:pt x="332" y="2329"/>
                  </a:cubicBezTo>
                  <a:lnTo>
                    <a:pt x="332" y="2329"/>
                  </a:lnTo>
                  <a:cubicBezTo>
                    <a:pt x="331" y="2329"/>
                    <a:pt x="331" y="2328"/>
                    <a:pt x="331" y="2328"/>
                  </a:cubicBezTo>
                  <a:lnTo>
                    <a:pt x="331" y="2328"/>
                  </a:lnTo>
                  <a:lnTo>
                    <a:pt x="335" y="2334"/>
                  </a:lnTo>
                  <a:cubicBezTo>
                    <a:pt x="332" y="2329"/>
                    <a:pt x="331" y="2326"/>
                    <a:pt x="329" y="2322"/>
                  </a:cubicBezTo>
                  <a:lnTo>
                    <a:pt x="329" y="2322"/>
                  </a:lnTo>
                  <a:lnTo>
                    <a:pt x="328" y="2318"/>
                  </a:lnTo>
                  <a:lnTo>
                    <a:pt x="328" y="2318"/>
                  </a:lnTo>
                  <a:cubicBezTo>
                    <a:pt x="328" y="2319"/>
                    <a:pt x="329" y="2321"/>
                    <a:pt x="329" y="2322"/>
                  </a:cubicBezTo>
                  <a:lnTo>
                    <a:pt x="329" y="2322"/>
                  </a:lnTo>
                  <a:cubicBezTo>
                    <a:pt x="328" y="2321"/>
                    <a:pt x="328" y="2319"/>
                    <a:pt x="327" y="2318"/>
                  </a:cubicBezTo>
                  <a:cubicBezTo>
                    <a:pt x="319" y="2293"/>
                    <a:pt x="312" y="2267"/>
                    <a:pt x="306" y="2244"/>
                  </a:cubicBezTo>
                  <a:cubicBezTo>
                    <a:pt x="292" y="2169"/>
                    <a:pt x="281" y="2095"/>
                    <a:pt x="274" y="2019"/>
                  </a:cubicBezTo>
                  <a:lnTo>
                    <a:pt x="273" y="2006"/>
                  </a:lnTo>
                  <a:lnTo>
                    <a:pt x="273" y="2013"/>
                  </a:lnTo>
                  <a:cubicBezTo>
                    <a:pt x="267" y="1929"/>
                    <a:pt x="263" y="1843"/>
                    <a:pt x="267" y="1759"/>
                  </a:cubicBezTo>
                  <a:cubicBezTo>
                    <a:pt x="271" y="1687"/>
                    <a:pt x="278" y="1615"/>
                    <a:pt x="289" y="1544"/>
                  </a:cubicBezTo>
                  <a:lnTo>
                    <a:pt x="289" y="1544"/>
                  </a:lnTo>
                  <a:cubicBezTo>
                    <a:pt x="302" y="1477"/>
                    <a:pt x="318" y="1410"/>
                    <a:pt x="338" y="1344"/>
                  </a:cubicBezTo>
                  <a:cubicBezTo>
                    <a:pt x="362" y="1275"/>
                    <a:pt x="390" y="1205"/>
                    <a:pt x="422" y="1139"/>
                  </a:cubicBezTo>
                  <a:cubicBezTo>
                    <a:pt x="447" y="1086"/>
                    <a:pt x="475" y="1037"/>
                    <a:pt x="506" y="990"/>
                  </a:cubicBezTo>
                  <a:cubicBezTo>
                    <a:pt x="518" y="969"/>
                    <a:pt x="534" y="950"/>
                    <a:pt x="550" y="930"/>
                  </a:cubicBezTo>
                  <a:cubicBezTo>
                    <a:pt x="555" y="925"/>
                    <a:pt x="559" y="920"/>
                    <a:pt x="564" y="915"/>
                  </a:cubicBezTo>
                  <a:cubicBezTo>
                    <a:pt x="626" y="915"/>
                    <a:pt x="681" y="873"/>
                    <a:pt x="697" y="813"/>
                  </a:cubicBezTo>
                  <a:cubicBezTo>
                    <a:pt x="715" y="741"/>
                    <a:pt x="672" y="669"/>
                    <a:pt x="601" y="650"/>
                  </a:cubicBezTo>
                  <a:cubicBezTo>
                    <a:pt x="582" y="644"/>
                    <a:pt x="562" y="641"/>
                    <a:pt x="543" y="641"/>
                  </a:cubicBezTo>
                  <a:cubicBezTo>
                    <a:pt x="525" y="641"/>
                    <a:pt x="507" y="643"/>
                    <a:pt x="490" y="648"/>
                  </a:cubicBezTo>
                  <a:cubicBezTo>
                    <a:pt x="441" y="664"/>
                    <a:pt x="396" y="694"/>
                    <a:pt x="363" y="732"/>
                  </a:cubicBezTo>
                  <a:cubicBezTo>
                    <a:pt x="284" y="827"/>
                    <a:pt x="219" y="933"/>
                    <a:pt x="172" y="1045"/>
                  </a:cubicBezTo>
                  <a:cubicBezTo>
                    <a:pt x="113" y="1169"/>
                    <a:pt x="70" y="1299"/>
                    <a:pt x="42" y="1433"/>
                  </a:cubicBezTo>
                  <a:cubicBezTo>
                    <a:pt x="18" y="1555"/>
                    <a:pt x="4" y="1680"/>
                    <a:pt x="2" y="1805"/>
                  </a:cubicBezTo>
                  <a:cubicBezTo>
                    <a:pt x="1" y="1940"/>
                    <a:pt x="10" y="2073"/>
                    <a:pt x="29" y="2204"/>
                  </a:cubicBezTo>
                  <a:cubicBezTo>
                    <a:pt x="47" y="2312"/>
                    <a:pt x="64" y="2429"/>
                    <a:pt x="135" y="2514"/>
                  </a:cubicBezTo>
                  <a:cubicBezTo>
                    <a:pt x="172" y="2560"/>
                    <a:pt x="219" y="2592"/>
                    <a:pt x="274" y="2609"/>
                  </a:cubicBezTo>
                  <a:cubicBezTo>
                    <a:pt x="303" y="2616"/>
                    <a:pt x="332" y="2620"/>
                    <a:pt x="362" y="2620"/>
                  </a:cubicBezTo>
                  <a:cubicBezTo>
                    <a:pt x="386" y="2620"/>
                    <a:pt x="410" y="2617"/>
                    <a:pt x="434" y="2612"/>
                  </a:cubicBezTo>
                  <a:cubicBezTo>
                    <a:pt x="540" y="2595"/>
                    <a:pt x="635" y="2524"/>
                    <a:pt x="716" y="2454"/>
                  </a:cubicBezTo>
                  <a:cubicBezTo>
                    <a:pt x="767" y="2411"/>
                    <a:pt x="816" y="2364"/>
                    <a:pt x="863" y="2316"/>
                  </a:cubicBezTo>
                  <a:lnTo>
                    <a:pt x="863" y="2316"/>
                  </a:lnTo>
                  <a:cubicBezTo>
                    <a:pt x="852" y="2568"/>
                    <a:pt x="846" y="2820"/>
                    <a:pt x="843" y="3072"/>
                  </a:cubicBezTo>
                  <a:cubicBezTo>
                    <a:pt x="846" y="3146"/>
                    <a:pt x="908" y="3205"/>
                    <a:pt x="982" y="3205"/>
                  </a:cubicBezTo>
                  <a:lnTo>
                    <a:pt x="984" y="3205"/>
                  </a:lnTo>
                  <a:cubicBezTo>
                    <a:pt x="1058" y="3203"/>
                    <a:pt x="1118" y="3141"/>
                    <a:pt x="1118" y="3067"/>
                  </a:cubicBezTo>
                  <a:cubicBezTo>
                    <a:pt x="1113" y="2901"/>
                    <a:pt x="1110" y="2734"/>
                    <a:pt x="1113" y="2567"/>
                  </a:cubicBezTo>
                  <a:cubicBezTo>
                    <a:pt x="1118" y="2407"/>
                    <a:pt x="1125" y="2248"/>
                    <a:pt x="1131" y="2088"/>
                  </a:cubicBezTo>
                  <a:cubicBezTo>
                    <a:pt x="1134" y="2062"/>
                    <a:pt x="1136" y="2035"/>
                    <a:pt x="1139" y="2009"/>
                  </a:cubicBezTo>
                  <a:lnTo>
                    <a:pt x="1161" y="1982"/>
                  </a:lnTo>
                  <a:cubicBezTo>
                    <a:pt x="1254" y="1878"/>
                    <a:pt x="1341" y="1766"/>
                    <a:pt x="1428" y="1658"/>
                  </a:cubicBezTo>
                  <a:cubicBezTo>
                    <a:pt x="1471" y="1606"/>
                    <a:pt x="1508" y="1552"/>
                    <a:pt x="1547" y="1500"/>
                  </a:cubicBezTo>
                  <a:cubicBezTo>
                    <a:pt x="1585" y="1452"/>
                    <a:pt x="1625" y="1405"/>
                    <a:pt x="1658" y="1354"/>
                  </a:cubicBezTo>
                  <a:cubicBezTo>
                    <a:pt x="1707" y="1280"/>
                    <a:pt x="1758" y="1204"/>
                    <a:pt x="1807" y="1131"/>
                  </a:cubicBezTo>
                  <a:cubicBezTo>
                    <a:pt x="1845" y="1072"/>
                    <a:pt x="1880" y="1012"/>
                    <a:pt x="1913" y="952"/>
                  </a:cubicBezTo>
                  <a:cubicBezTo>
                    <a:pt x="1956" y="873"/>
                    <a:pt x="1995" y="792"/>
                    <a:pt x="2032" y="710"/>
                  </a:cubicBezTo>
                  <a:cubicBezTo>
                    <a:pt x="2070" y="623"/>
                    <a:pt x="2098" y="532"/>
                    <a:pt x="2114" y="437"/>
                  </a:cubicBezTo>
                  <a:cubicBezTo>
                    <a:pt x="2125" y="360"/>
                    <a:pt x="2130" y="270"/>
                    <a:pt x="2100" y="195"/>
                  </a:cubicBezTo>
                  <a:cubicBezTo>
                    <a:pt x="2070" y="126"/>
                    <a:pt x="2022" y="58"/>
                    <a:pt x="1949" y="27"/>
                  </a:cubicBezTo>
                  <a:cubicBezTo>
                    <a:pt x="1908" y="10"/>
                    <a:pt x="1864" y="1"/>
                    <a:pt x="1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8" name="Google Shape;9558;p18"/>
            <p:cNvSpPr/>
            <p:nvPr/>
          </p:nvSpPr>
          <p:spPr>
            <a:xfrm>
              <a:off x="3619475" y="3925250"/>
              <a:ext cx="29625" cy="160675"/>
            </a:xfrm>
            <a:custGeom>
              <a:avLst/>
              <a:gdLst/>
              <a:ahLst/>
              <a:cxnLst/>
              <a:rect l="l" t="t" r="r" b="b"/>
              <a:pathLst>
                <a:path w="1185" h="6427" extrusionOk="0">
                  <a:moveTo>
                    <a:pt x="930" y="3038"/>
                  </a:moveTo>
                  <a:cubicBezTo>
                    <a:pt x="930" y="3043"/>
                    <a:pt x="930" y="3048"/>
                    <a:pt x="931" y="3053"/>
                  </a:cubicBezTo>
                  <a:lnTo>
                    <a:pt x="931" y="3053"/>
                  </a:lnTo>
                  <a:cubicBezTo>
                    <a:pt x="931" y="3048"/>
                    <a:pt x="930" y="3043"/>
                    <a:pt x="930" y="3038"/>
                  </a:cubicBezTo>
                  <a:close/>
                  <a:moveTo>
                    <a:pt x="681" y="5196"/>
                  </a:moveTo>
                  <a:lnTo>
                    <a:pt x="681" y="5196"/>
                  </a:lnTo>
                  <a:cubicBezTo>
                    <a:pt x="681" y="5196"/>
                    <a:pt x="681" y="5196"/>
                    <a:pt x="681" y="5197"/>
                  </a:cubicBezTo>
                  <a:lnTo>
                    <a:pt x="681" y="5197"/>
                  </a:lnTo>
                  <a:cubicBezTo>
                    <a:pt x="681" y="5196"/>
                    <a:pt x="681" y="5196"/>
                    <a:pt x="681" y="5196"/>
                  </a:cubicBezTo>
                  <a:close/>
                  <a:moveTo>
                    <a:pt x="948" y="1"/>
                  </a:moveTo>
                  <a:cubicBezTo>
                    <a:pt x="845" y="1"/>
                    <a:pt x="756" y="78"/>
                    <a:pt x="704" y="164"/>
                  </a:cubicBezTo>
                  <a:cubicBezTo>
                    <a:pt x="639" y="271"/>
                    <a:pt x="598" y="390"/>
                    <a:pt x="580" y="514"/>
                  </a:cubicBezTo>
                  <a:cubicBezTo>
                    <a:pt x="530" y="800"/>
                    <a:pt x="566" y="1095"/>
                    <a:pt x="618" y="1378"/>
                  </a:cubicBezTo>
                  <a:cubicBezTo>
                    <a:pt x="653" y="1566"/>
                    <a:pt x="699" y="1753"/>
                    <a:pt x="740" y="1940"/>
                  </a:cubicBezTo>
                  <a:cubicBezTo>
                    <a:pt x="764" y="2051"/>
                    <a:pt x="789" y="2161"/>
                    <a:pt x="814" y="2272"/>
                  </a:cubicBezTo>
                  <a:cubicBezTo>
                    <a:pt x="840" y="2405"/>
                    <a:pt x="867" y="2537"/>
                    <a:pt x="887" y="2671"/>
                  </a:cubicBezTo>
                  <a:cubicBezTo>
                    <a:pt x="906" y="2798"/>
                    <a:pt x="921" y="2926"/>
                    <a:pt x="932" y="3054"/>
                  </a:cubicBezTo>
                  <a:cubicBezTo>
                    <a:pt x="931" y="3054"/>
                    <a:pt x="931" y="3053"/>
                    <a:pt x="931" y="3053"/>
                  </a:cubicBezTo>
                  <a:lnTo>
                    <a:pt x="931" y="3053"/>
                  </a:lnTo>
                  <a:cubicBezTo>
                    <a:pt x="949" y="3271"/>
                    <a:pt x="954" y="3491"/>
                    <a:pt x="944" y="3710"/>
                  </a:cubicBezTo>
                  <a:cubicBezTo>
                    <a:pt x="935" y="3885"/>
                    <a:pt x="916" y="4059"/>
                    <a:pt x="890" y="4232"/>
                  </a:cubicBezTo>
                  <a:cubicBezTo>
                    <a:pt x="873" y="4338"/>
                    <a:pt x="857" y="4446"/>
                    <a:pt x="840" y="4552"/>
                  </a:cubicBezTo>
                  <a:lnTo>
                    <a:pt x="841" y="4545"/>
                  </a:lnTo>
                  <a:lnTo>
                    <a:pt x="840" y="4555"/>
                  </a:lnTo>
                  <a:cubicBezTo>
                    <a:pt x="838" y="4557"/>
                    <a:pt x="838" y="4558"/>
                    <a:pt x="838" y="4560"/>
                  </a:cubicBezTo>
                  <a:cubicBezTo>
                    <a:pt x="838" y="4560"/>
                    <a:pt x="838" y="4558"/>
                    <a:pt x="838" y="4557"/>
                  </a:cubicBezTo>
                  <a:cubicBezTo>
                    <a:pt x="799" y="4777"/>
                    <a:pt x="745" y="4995"/>
                    <a:pt x="678" y="5209"/>
                  </a:cubicBezTo>
                  <a:lnTo>
                    <a:pt x="678" y="5209"/>
                  </a:lnTo>
                  <a:cubicBezTo>
                    <a:pt x="679" y="5205"/>
                    <a:pt x="680" y="5200"/>
                    <a:pt x="681" y="5197"/>
                  </a:cubicBezTo>
                  <a:lnTo>
                    <a:pt x="681" y="5197"/>
                  </a:lnTo>
                  <a:cubicBezTo>
                    <a:pt x="642" y="5317"/>
                    <a:pt x="594" y="5434"/>
                    <a:pt x="541" y="5549"/>
                  </a:cubicBezTo>
                  <a:cubicBezTo>
                    <a:pt x="492" y="5649"/>
                    <a:pt x="436" y="5747"/>
                    <a:pt x="374" y="5840"/>
                  </a:cubicBezTo>
                  <a:lnTo>
                    <a:pt x="384" y="5828"/>
                  </a:lnTo>
                  <a:lnTo>
                    <a:pt x="384" y="5828"/>
                  </a:lnTo>
                  <a:cubicBezTo>
                    <a:pt x="333" y="5900"/>
                    <a:pt x="281" y="5972"/>
                    <a:pt x="222" y="6038"/>
                  </a:cubicBezTo>
                  <a:cubicBezTo>
                    <a:pt x="186" y="6081"/>
                    <a:pt x="146" y="6122"/>
                    <a:pt x="105" y="6160"/>
                  </a:cubicBezTo>
                  <a:cubicBezTo>
                    <a:pt x="93" y="6171"/>
                    <a:pt x="80" y="6182"/>
                    <a:pt x="67" y="6193"/>
                  </a:cubicBezTo>
                  <a:cubicBezTo>
                    <a:pt x="6" y="6242"/>
                    <a:pt x="1" y="6333"/>
                    <a:pt x="55" y="6390"/>
                  </a:cubicBezTo>
                  <a:cubicBezTo>
                    <a:pt x="80" y="6413"/>
                    <a:pt x="112" y="6426"/>
                    <a:pt x="146" y="6426"/>
                  </a:cubicBezTo>
                  <a:cubicBezTo>
                    <a:pt x="181" y="6426"/>
                    <a:pt x="215" y="6412"/>
                    <a:pt x="240" y="6388"/>
                  </a:cubicBezTo>
                  <a:cubicBezTo>
                    <a:pt x="378" y="6253"/>
                    <a:pt x="498" y="6103"/>
                    <a:pt x="596" y="5940"/>
                  </a:cubicBezTo>
                  <a:cubicBezTo>
                    <a:pt x="694" y="5782"/>
                    <a:pt x="776" y="5614"/>
                    <a:pt x="841" y="5440"/>
                  </a:cubicBezTo>
                  <a:cubicBezTo>
                    <a:pt x="911" y="5253"/>
                    <a:pt x="966" y="5062"/>
                    <a:pt x="1009" y="4865"/>
                  </a:cubicBezTo>
                  <a:cubicBezTo>
                    <a:pt x="1035" y="4751"/>
                    <a:pt x="1058" y="4637"/>
                    <a:pt x="1076" y="4522"/>
                  </a:cubicBezTo>
                  <a:cubicBezTo>
                    <a:pt x="1091" y="4427"/>
                    <a:pt x="1106" y="4332"/>
                    <a:pt x="1120" y="4235"/>
                  </a:cubicBezTo>
                  <a:cubicBezTo>
                    <a:pt x="1166" y="3941"/>
                    <a:pt x="1185" y="3643"/>
                    <a:pt x="1177" y="3346"/>
                  </a:cubicBezTo>
                  <a:cubicBezTo>
                    <a:pt x="1172" y="3148"/>
                    <a:pt x="1158" y="2950"/>
                    <a:pt x="1134" y="2754"/>
                  </a:cubicBezTo>
                  <a:cubicBezTo>
                    <a:pt x="1112" y="2573"/>
                    <a:pt x="1084" y="2391"/>
                    <a:pt x="1044" y="2212"/>
                  </a:cubicBezTo>
                  <a:cubicBezTo>
                    <a:pt x="1016" y="2079"/>
                    <a:pt x="987" y="1945"/>
                    <a:pt x="959" y="1810"/>
                  </a:cubicBezTo>
                  <a:cubicBezTo>
                    <a:pt x="902" y="1541"/>
                    <a:pt x="841" y="1272"/>
                    <a:pt x="818" y="996"/>
                  </a:cubicBezTo>
                  <a:lnTo>
                    <a:pt x="818" y="996"/>
                  </a:lnTo>
                  <a:lnTo>
                    <a:pt x="819" y="1007"/>
                  </a:lnTo>
                  <a:cubicBezTo>
                    <a:pt x="811" y="920"/>
                    <a:pt x="810" y="833"/>
                    <a:pt x="814" y="745"/>
                  </a:cubicBezTo>
                  <a:cubicBezTo>
                    <a:pt x="818" y="686"/>
                    <a:pt x="824" y="629"/>
                    <a:pt x="833" y="571"/>
                  </a:cubicBezTo>
                  <a:cubicBezTo>
                    <a:pt x="841" y="528"/>
                    <a:pt x="852" y="483"/>
                    <a:pt x="867" y="441"/>
                  </a:cubicBezTo>
                  <a:cubicBezTo>
                    <a:pt x="875" y="414"/>
                    <a:pt x="886" y="387"/>
                    <a:pt x="897" y="362"/>
                  </a:cubicBezTo>
                  <a:cubicBezTo>
                    <a:pt x="908" y="341"/>
                    <a:pt x="917" y="322"/>
                    <a:pt x="930" y="305"/>
                  </a:cubicBezTo>
                  <a:cubicBezTo>
                    <a:pt x="935" y="298"/>
                    <a:pt x="938" y="294"/>
                    <a:pt x="943" y="287"/>
                  </a:cubicBezTo>
                  <a:lnTo>
                    <a:pt x="955" y="275"/>
                  </a:lnTo>
                  <a:lnTo>
                    <a:pt x="957" y="273"/>
                  </a:lnTo>
                  <a:cubicBezTo>
                    <a:pt x="962" y="273"/>
                    <a:pt x="967" y="274"/>
                    <a:pt x="971" y="274"/>
                  </a:cubicBezTo>
                  <a:cubicBezTo>
                    <a:pt x="1038" y="274"/>
                    <a:pt x="1095" y="224"/>
                    <a:pt x="1104" y="154"/>
                  </a:cubicBezTo>
                  <a:cubicBezTo>
                    <a:pt x="1109" y="119"/>
                    <a:pt x="1098" y="85"/>
                    <a:pt x="1077" y="56"/>
                  </a:cubicBezTo>
                  <a:cubicBezTo>
                    <a:pt x="1053" y="28"/>
                    <a:pt x="1020" y="9"/>
                    <a:pt x="984" y="4"/>
                  </a:cubicBezTo>
                  <a:cubicBezTo>
                    <a:pt x="972" y="2"/>
                    <a:pt x="960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59" name="Google Shape;9559;p18"/>
            <p:cNvSpPr/>
            <p:nvPr/>
          </p:nvSpPr>
          <p:spPr>
            <a:xfrm>
              <a:off x="3673000" y="3962875"/>
              <a:ext cx="65575" cy="79600"/>
            </a:xfrm>
            <a:custGeom>
              <a:avLst/>
              <a:gdLst/>
              <a:ahLst/>
              <a:cxnLst/>
              <a:rect l="l" t="t" r="r" b="b"/>
              <a:pathLst>
                <a:path w="2623" h="3184" extrusionOk="0">
                  <a:moveTo>
                    <a:pt x="1423" y="1915"/>
                  </a:moveTo>
                  <a:cubicBezTo>
                    <a:pt x="1456" y="1917"/>
                    <a:pt x="1486" y="1921"/>
                    <a:pt x="1520" y="1926"/>
                  </a:cubicBezTo>
                  <a:cubicBezTo>
                    <a:pt x="1553" y="1932"/>
                    <a:pt x="1586" y="1942"/>
                    <a:pt x="1619" y="1951"/>
                  </a:cubicBezTo>
                  <a:cubicBezTo>
                    <a:pt x="1630" y="1956"/>
                    <a:pt x="1642" y="1959"/>
                    <a:pt x="1654" y="1964"/>
                  </a:cubicBezTo>
                  <a:cubicBezTo>
                    <a:pt x="1600" y="2036"/>
                    <a:pt x="1545" y="2108"/>
                    <a:pt x="1486" y="2176"/>
                  </a:cubicBezTo>
                  <a:lnTo>
                    <a:pt x="1486" y="2176"/>
                  </a:lnTo>
                  <a:lnTo>
                    <a:pt x="1480" y="2181"/>
                  </a:lnTo>
                  <a:lnTo>
                    <a:pt x="1477" y="2186"/>
                  </a:lnTo>
                  <a:cubicBezTo>
                    <a:pt x="1477" y="2186"/>
                    <a:pt x="1478" y="2184"/>
                    <a:pt x="1479" y="2184"/>
                  </a:cubicBezTo>
                  <a:lnTo>
                    <a:pt x="1479" y="2184"/>
                  </a:lnTo>
                  <a:cubicBezTo>
                    <a:pt x="1391" y="2282"/>
                    <a:pt x="1298" y="2377"/>
                    <a:pt x="1200" y="2464"/>
                  </a:cubicBezTo>
                  <a:lnTo>
                    <a:pt x="1203" y="2463"/>
                  </a:lnTo>
                  <a:lnTo>
                    <a:pt x="1203" y="2463"/>
                  </a:lnTo>
                  <a:cubicBezTo>
                    <a:pt x="1070" y="2578"/>
                    <a:pt x="931" y="2686"/>
                    <a:pt x="785" y="2786"/>
                  </a:cubicBezTo>
                  <a:cubicBezTo>
                    <a:pt x="747" y="2811"/>
                    <a:pt x="708" y="2835"/>
                    <a:pt x="666" y="2855"/>
                  </a:cubicBezTo>
                  <a:cubicBezTo>
                    <a:pt x="643" y="2868"/>
                    <a:pt x="619" y="2877"/>
                    <a:pt x="594" y="2887"/>
                  </a:cubicBezTo>
                  <a:cubicBezTo>
                    <a:pt x="564" y="2898"/>
                    <a:pt x="533" y="2906"/>
                    <a:pt x="502" y="2912"/>
                  </a:cubicBezTo>
                  <a:cubicBezTo>
                    <a:pt x="492" y="2915"/>
                    <a:pt x="481" y="2917"/>
                    <a:pt x="470" y="2917"/>
                  </a:cubicBezTo>
                  <a:lnTo>
                    <a:pt x="457" y="2917"/>
                  </a:lnTo>
                  <a:cubicBezTo>
                    <a:pt x="453" y="2917"/>
                    <a:pt x="449" y="2918"/>
                    <a:pt x="445" y="2918"/>
                  </a:cubicBezTo>
                  <a:cubicBezTo>
                    <a:pt x="435" y="2918"/>
                    <a:pt x="425" y="2917"/>
                    <a:pt x="415" y="2915"/>
                  </a:cubicBezTo>
                  <a:lnTo>
                    <a:pt x="404" y="2912"/>
                  </a:lnTo>
                  <a:cubicBezTo>
                    <a:pt x="401" y="2911"/>
                    <a:pt x="396" y="2909"/>
                    <a:pt x="391" y="2906"/>
                  </a:cubicBezTo>
                  <a:cubicBezTo>
                    <a:pt x="386" y="2904"/>
                    <a:pt x="382" y="2901"/>
                    <a:pt x="377" y="2898"/>
                  </a:cubicBezTo>
                  <a:cubicBezTo>
                    <a:pt x="372" y="2895"/>
                    <a:pt x="367" y="2890"/>
                    <a:pt x="364" y="2888"/>
                  </a:cubicBezTo>
                  <a:cubicBezTo>
                    <a:pt x="361" y="2885"/>
                    <a:pt x="358" y="2884"/>
                    <a:pt x="355" y="2879"/>
                  </a:cubicBezTo>
                  <a:cubicBezTo>
                    <a:pt x="351" y="2874"/>
                    <a:pt x="348" y="2871"/>
                    <a:pt x="345" y="2866"/>
                  </a:cubicBezTo>
                  <a:lnTo>
                    <a:pt x="336" y="2852"/>
                  </a:lnTo>
                  <a:cubicBezTo>
                    <a:pt x="329" y="2839"/>
                    <a:pt x="323" y="2825"/>
                    <a:pt x="318" y="2811"/>
                  </a:cubicBezTo>
                  <a:cubicBezTo>
                    <a:pt x="312" y="2790"/>
                    <a:pt x="304" y="2768"/>
                    <a:pt x="301" y="2751"/>
                  </a:cubicBezTo>
                  <a:cubicBezTo>
                    <a:pt x="298" y="2733"/>
                    <a:pt x="294" y="2716"/>
                    <a:pt x="293" y="2700"/>
                  </a:cubicBezTo>
                  <a:lnTo>
                    <a:pt x="293" y="2676"/>
                  </a:lnTo>
                  <a:cubicBezTo>
                    <a:pt x="293" y="2662"/>
                    <a:pt x="294" y="2649"/>
                    <a:pt x="298" y="2637"/>
                  </a:cubicBezTo>
                  <a:cubicBezTo>
                    <a:pt x="301" y="2619"/>
                    <a:pt x="304" y="2604"/>
                    <a:pt x="310" y="2586"/>
                  </a:cubicBezTo>
                  <a:cubicBezTo>
                    <a:pt x="315" y="2569"/>
                    <a:pt x="323" y="2551"/>
                    <a:pt x="329" y="2534"/>
                  </a:cubicBezTo>
                  <a:cubicBezTo>
                    <a:pt x="340" y="2512"/>
                    <a:pt x="353" y="2493"/>
                    <a:pt x="366" y="2472"/>
                  </a:cubicBezTo>
                  <a:cubicBezTo>
                    <a:pt x="397" y="2426"/>
                    <a:pt x="434" y="2384"/>
                    <a:pt x="470" y="2341"/>
                  </a:cubicBezTo>
                  <a:cubicBezTo>
                    <a:pt x="508" y="2299"/>
                    <a:pt x="546" y="2260"/>
                    <a:pt x="588" y="2223"/>
                  </a:cubicBezTo>
                  <a:lnTo>
                    <a:pt x="588" y="2223"/>
                  </a:lnTo>
                  <a:cubicBezTo>
                    <a:pt x="588" y="2223"/>
                    <a:pt x="587" y="2224"/>
                    <a:pt x="587" y="2224"/>
                  </a:cubicBezTo>
                  <a:lnTo>
                    <a:pt x="600" y="2213"/>
                  </a:lnTo>
                  <a:lnTo>
                    <a:pt x="600" y="2213"/>
                  </a:lnTo>
                  <a:cubicBezTo>
                    <a:pt x="596" y="2216"/>
                    <a:pt x="592" y="2220"/>
                    <a:pt x="588" y="2223"/>
                  </a:cubicBezTo>
                  <a:lnTo>
                    <a:pt x="588" y="2223"/>
                  </a:lnTo>
                  <a:cubicBezTo>
                    <a:pt x="630" y="2184"/>
                    <a:pt x="676" y="2146"/>
                    <a:pt x="723" y="2113"/>
                  </a:cubicBezTo>
                  <a:cubicBezTo>
                    <a:pt x="746" y="2099"/>
                    <a:pt x="769" y="2084"/>
                    <a:pt x="792" y="2073"/>
                  </a:cubicBezTo>
                  <a:cubicBezTo>
                    <a:pt x="841" y="2048"/>
                    <a:pt x="890" y="2026"/>
                    <a:pt x="942" y="2007"/>
                  </a:cubicBezTo>
                  <a:cubicBezTo>
                    <a:pt x="1015" y="1983"/>
                    <a:pt x="1089" y="1961"/>
                    <a:pt x="1165" y="1943"/>
                  </a:cubicBezTo>
                  <a:cubicBezTo>
                    <a:pt x="1216" y="1932"/>
                    <a:pt x="1268" y="1924"/>
                    <a:pt x="1320" y="1918"/>
                  </a:cubicBezTo>
                  <a:cubicBezTo>
                    <a:pt x="1355" y="1915"/>
                    <a:pt x="1390" y="1915"/>
                    <a:pt x="1423" y="1915"/>
                  </a:cubicBezTo>
                  <a:close/>
                  <a:moveTo>
                    <a:pt x="2461" y="0"/>
                  </a:moveTo>
                  <a:cubicBezTo>
                    <a:pt x="2431" y="0"/>
                    <a:pt x="2401" y="10"/>
                    <a:pt x="2376" y="30"/>
                  </a:cubicBezTo>
                  <a:cubicBezTo>
                    <a:pt x="2357" y="45"/>
                    <a:pt x="2340" y="64"/>
                    <a:pt x="2324" y="85"/>
                  </a:cubicBezTo>
                  <a:cubicBezTo>
                    <a:pt x="2314" y="98"/>
                    <a:pt x="2306" y="110"/>
                    <a:pt x="2299" y="125"/>
                  </a:cubicBezTo>
                  <a:cubicBezTo>
                    <a:pt x="2287" y="144"/>
                    <a:pt x="2276" y="164"/>
                    <a:pt x="2265" y="183"/>
                  </a:cubicBezTo>
                  <a:cubicBezTo>
                    <a:pt x="2240" y="232"/>
                    <a:pt x="2216" y="283"/>
                    <a:pt x="2192" y="334"/>
                  </a:cubicBezTo>
                  <a:cubicBezTo>
                    <a:pt x="2156" y="406"/>
                    <a:pt x="2131" y="484"/>
                    <a:pt x="2113" y="565"/>
                  </a:cubicBezTo>
                  <a:cubicBezTo>
                    <a:pt x="2101" y="644"/>
                    <a:pt x="2123" y="729"/>
                    <a:pt x="2204" y="761"/>
                  </a:cubicBezTo>
                  <a:cubicBezTo>
                    <a:pt x="2216" y="766"/>
                    <a:pt x="2229" y="767"/>
                    <a:pt x="2240" y="769"/>
                  </a:cubicBezTo>
                  <a:cubicBezTo>
                    <a:pt x="2230" y="805"/>
                    <a:pt x="2219" y="842"/>
                    <a:pt x="2207" y="877"/>
                  </a:cubicBezTo>
                  <a:cubicBezTo>
                    <a:pt x="2151" y="1046"/>
                    <a:pt x="2083" y="1211"/>
                    <a:pt x="2007" y="1372"/>
                  </a:cubicBezTo>
                  <a:lnTo>
                    <a:pt x="2007" y="1370"/>
                  </a:lnTo>
                  <a:cubicBezTo>
                    <a:pt x="1942" y="1499"/>
                    <a:pt x="1874" y="1624"/>
                    <a:pt x="1800" y="1747"/>
                  </a:cubicBezTo>
                  <a:cubicBezTo>
                    <a:pt x="1767" y="1733"/>
                    <a:pt x="1733" y="1722"/>
                    <a:pt x="1699" y="1711"/>
                  </a:cubicBezTo>
                  <a:cubicBezTo>
                    <a:pt x="1611" y="1682"/>
                    <a:pt x="1520" y="1666"/>
                    <a:pt x="1426" y="1663"/>
                  </a:cubicBezTo>
                  <a:cubicBezTo>
                    <a:pt x="1419" y="1663"/>
                    <a:pt x="1413" y="1663"/>
                    <a:pt x="1406" y="1663"/>
                  </a:cubicBezTo>
                  <a:cubicBezTo>
                    <a:pt x="1318" y="1663"/>
                    <a:pt x="1231" y="1673"/>
                    <a:pt x="1146" y="1692"/>
                  </a:cubicBezTo>
                  <a:cubicBezTo>
                    <a:pt x="1046" y="1712"/>
                    <a:pt x="947" y="1739"/>
                    <a:pt x="850" y="1774"/>
                  </a:cubicBezTo>
                  <a:cubicBezTo>
                    <a:pt x="768" y="1803"/>
                    <a:pt x="687" y="1839"/>
                    <a:pt x="611" y="1885"/>
                  </a:cubicBezTo>
                  <a:cubicBezTo>
                    <a:pt x="529" y="1937"/>
                    <a:pt x="453" y="1996"/>
                    <a:pt x="382" y="2062"/>
                  </a:cubicBezTo>
                  <a:cubicBezTo>
                    <a:pt x="315" y="2124"/>
                    <a:pt x="252" y="2192"/>
                    <a:pt x="196" y="2263"/>
                  </a:cubicBezTo>
                  <a:cubicBezTo>
                    <a:pt x="84" y="2406"/>
                    <a:pt x="0" y="2586"/>
                    <a:pt x="33" y="2771"/>
                  </a:cubicBezTo>
                  <a:cubicBezTo>
                    <a:pt x="46" y="2858"/>
                    <a:pt x="76" y="2941"/>
                    <a:pt x="122" y="3015"/>
                  </a:cubicBezTo>
                  <a:cubicBezTo>
                    <a:pt x="168" y="3080"/>
                    <a:pt x="231" y="3131"/>
                    <a:pt x="306" y="3159"/>
                  </a:cubicBezTo>
                  <a:lnTo>
                    <a:pt x="304" y="3159"/>
                  </a:lnTo>
                  <a:cubicBezTo>
                    <a:pt x="342" y="3175"/>
                    <a:pt x="382" y="3183"/>
                    <a:pt x="421" y="3183"/>
                  </a:cubicBezTo>
                  <a:cubicBezTo>
                    <a:pt x="425" y="3183"/>
                    <a:pt x="429" y="3183"/>
                    <a:pt x="432" y="3183"/>
                  </a:cubicBezTo>
                  <a:lnTo>
                    <a:pt x="445" y="3183"/>
                  </a:lnTo>
                  <a:cubicBezTo>
                    <a:pt x="486" y="3183"/>
                    <a:pt x="526" y="3178"/>
                    <a:pt x="564" y="3169"/>
                  </a:cubicBezTo>
                  <a:cubicBezTo>
                    <a:pt x="649" y="3147"/>
                    <a:pt x="730" y="3115"/>
                    <a:pt x="806" y="3072"/>
                  </a:cubicBezTo>
                  <a:cubicBezTo>
                    <a:pt x="912" y="3009"/>
                    <a:pt x="1012" y="2938"/>
                    <a:pt x="1108" y="2862"/>
                  </a:cubicBezTo>
                  <a:cubicBezTo>
                    <a:pt x="1376" y="2664"/>
                    <a:pt x="1613" y="2431"/>
                    <a:pt x="1814" y="2167"/>
                  </a:cubicBezTo>
                  <a:cubicBezTo>
                    <a:pt x="1828" y="2148"/>
                    <a:pt x="1843" y="2130"/>
                    <a:pt x="1857" y="2110"/>
                  </a:cubicBezTo>
                  <a:cubicBezTo>
                    <a:pt x="1876" y="2132"/>
                    <a:pt x="1893" y="2156"/>
                    <a:pt x="1909" y="2179"/>
                  </a:cubicBezTo>
                  <a:cubicBezTo>
                    <a:pt x="1939" y="2225"/>
                    <a:pt x="1966" y="2271"/>
                    <a:pt x="1991" y="2319"/>
                  </a:cubicBezTo>
                  <a:cubicBezTo>
                    <a:pt x="2036" y="2410"/>
                    <a:pt x="2078" y="2502"/>
                    <a:pt x="2118" y="2596"/>
                  </a:cubicBezTo>
                  <a:cubicBezTo>
                    <a:pt x="2132" y="2630"/>
                    <a:pt x="2147" y="2664"/>
                    <a:pt x="2159" y="2699"/>
                  </a:cubicBezTo>
                  <a:cubicBezTo>
                    <a:pt x="2170" y="2724"/>
                    <a:pt x="2180" y="2751"/>
                    <a:pt x="2192" y="2775"/>
                  </a:cubicBezTo>
                  <a:cubicBezTo>
                    <a:pt x="2210" y="2803"/>
                    <a:pt x="2230" y="2830"/>
                    <a:pt x="2253" y="2852"/>
                  </a:cubicBezTo>
                  <a:cubicBezTo>
                    <a:pt x="2279" y="2879"/>
                    <a:pt x="2314" y="2892"/>
                    <a:pt x="2348" y="2892"/>
                  </a:cubicBezTo>
                  <a:cubicBezTo>
                    <a:pt x="2383" y="2892"/>
                    <a:pt x="2418" y="2878"/>
                    <a:pt x="2444" y="2852"/>
                  </a:cubicBezTo>
                  <a:cubicBezTo>
                    <a:pt x="2496" y="2798"/>
                    <a:pt x="2496" y="2713"/>
                    <a:pt x="2444" y="2661"/>
                  </a:cubicBezTo>
                  <a:lnTo>
                    <a:pt x="2430" y="2646"/>
                  </a:lnTo>
                  <a:lnTo>
                    <a:pt x="2430" y="2645"/>
                  </a:lnTo>
                  <a:cubicBezTo>
                    <a:pt x="2419" y="2621"/>
                    <a:pt x="2408" y="2597"/>
                    <a:pt x="2397" y="2573"/>
                  </a:cubicBezTo>
                  <a:cubicBezTo>
                    <a:pt x="2370" y="2513"/>
                    <a:pt x="2343" y="2455"/>
                    <a:pt x="2314" y="2395"/>
                  </a:cubicBezTo>
                  <a:cubicBezTo>
                    <a:pt x="2254" y="2268"/>
                    <a:pt x="2196" y="2137"/>
                    <a:pt x="2112" y="2021"/>
                  </a:cubicBezTo>
                  <a:cubicBezTo>
                    <a:pt x="2080" y="1975"/>
                    <a:pt x="2044" y="1932"/>
                    <a:pt x="2006" y="1891"/>
                  </a:cubicBezTo>
                  <a:cubicBezTo>
                    <a:pt x="2162" y="1644"/>
                    <a:pt x="2294" y="1383"/>
                    <a:pt x="2398" y="1109"/>
                  </a:cubicBezTo>
                  <a:cubicBezTo>
                    <a:pt x="2473" y="921"/>
                    <a:pt x="2531" y="726"/>
                    <a:pt x="2574" y="528"/>
                  </a:cubicBezTo>
                  <a:cubicBezTo>
                    <a:pt x="2598" y="433"/>
                    <a:pt x="2612" y="337"/>
                    <a:pt x="2620" y="239"/>
                  </a:cubicBezTo>
                  <a:cubicBezTo>
                    <a:pt x="2623" y="218"/>
                    <a:pt x="2623" y="197"/>
                    <a:pt x="2621" y="178"/>
                  </a:cubicBezTo>
                  <a:cubicBezTo>
                    <a:pt x="2620" y="159"/>
                    <a:pt x="2617" y="140"/>
                    <a:pt x="2612" y="123"/>
                  </a:cubicBezTo>
                  <a:cubicBezTo>
                    <a:pt x="2601" y="91"/>
                    <a:pt x="2583" y="63"/>
                    <a:pt x="2558" y="41"/>
                  </a:cubicBezTo>
                  <a:cubicBezTo>
                    <a:pt x="2531" y="14"/>
                    <a:pt x="2496" y="0"/>
                    <a:pt x="2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0" name="Google Shape;9560;p18"/>
            <p:cNvSpPr/>
            <p:nvPr/>
          </p:nvSpPr>
          <p:spPr>
            <a:xfrm>
              <a:off x="3749875" y="3976600"/>
              <a:ext cx="55200" cy="75325"/>
            </a:xfrm>
            <a:custGeom>
              <a:avLst/>
              <a:gdLst/>
              <a:ahLst/>
              <a:cxnLst/>
              <a:rect l="l" t="t" r="r" b="b"/>
              <a:pathLst>
                <a:path w="2208" h="3013" extrusionOk="0">
                  <a:moveTo>
                    <a:pt x="1854" y="296"/>
                  </a:moveTo>
                  <a:lnTo>
                    <a:pt x="1862" y="301"/>
                  </a:lnTo>
                  <a:lnTo>
                    <a:pt x="1865" y="301"/>
                  </a:lnTo>
                  <a:lnTo>
                    <a:pt x="1865" y="301"/>
                  </a:lnTo>
                  <a:cubicBezTo>
                    <a:pt x="1866" y="302"/>
                    <a:pt x="1867" y="302"/>
                    <a:pt x="1868" y="303"/>
                  </a:cubicBezTo>
                  <a:lnTo>
                    <a:pt x="1868" y="303"/>
                  </a:lnTo>
                  <a:lnTo>
                    <a:pt x="1861" y="301"/>
                  </a:lnTo>
                  <a:lnTo>
                    <a:pt x="1854" y="296"/>
                  </a:lnTo>
                  <a:close/>
                  <a:moveTo>
                    <a:pt x="1918" y="340"/>
                  </a:moveTo>
                  <a:cubicBezTo>
                    <a:pt x="1918" y="341"/>
                    <a:pt x="1918" y="341"/>
                    <a:pt x="1919" y="342"/>
                  </a:cubicBezTo>
                  <a:lnTo>
                    <a:pt x="1919" y="342"/>
                  </a:lnTo>
                  <a:lnTo>
                    <a:pt x="1918" y="341"/>
                  </a:lnTo>
                  <a:lnTo>
                    <a:pt x="1918" y="341"/>
                  </a:lnTo>
                  <a:cubicBezTo>
                    <a:pt x="1918" y="340"/>
                    <a:pt x="1918" y="340"/>
                    <a:pt x="1918" y="340"/>
                  </a:cubicBezTo>
                  <a:close/>
                  <a:moveTo>
                    <a:pt x="1920" y="344"/>
                  </a:moveTo>
                  <a:cubicBezTo>
                    <a:pt x="1920" y="344"/>
                    <a:pt x="1920" y="344"/>
                    <a:pt x="1920" y="344"/>
                  </a:cubicBezTo>
                  <a:lnTo>
                    <a:pt x="1920" y="344"/>
                  </a:lnTo>
                  <a:cubicBezTo>
                    <a:pt x="1920" y="344"/>
                    <a:pt x="1920" y="344"/>
                    <a:pt x="1920" y="344"/>
                  </a:cubicBezTo>
                  <a:lnTo>
                    <a:pt x="1920" y="344"/>
                  </a:lnTo>
                  <a:cubicBezTo>
                    <a:pt x="1920" y="344"/>
                    <a:pt x="1920" y="344"/>
                    <a:pt x="1920" y="344"/>
                  </a:cubicBezTo>
                  <a:close/>
                  <a:moveTo>
                    <a:pt x="431" y="451"/>
                  </a:moveTo>
                  <a:lnTo>
                    <a:pt x="427" y="466"/>
                  </a:lnTo>
                  <a:lnTo>
                    <a:pt x="427" y="466"/>
                  </a:lnTo>
                  <a:cubicBezTo>
                    <a:pt x="429" y="461"/>
                    <a:pt x="430" y="456"/>
                    <a:pt x="431" y="451"/>
                  </a:cubicBezTo>
                  <a:close/>
                  <a:moveTo>
                    <a:pt x="414" y="503"/>
                  </a:moveTo>
                  <a:lnTo>
                    <a:pt x="414" y="505"/>
                  </a:lnTo>
                  <a:cubicBezTo>
                    <a:pt x="414" y="504"/>
                    <a:pt x="414" y="504"/>
                    <a:pt x="414" y="503"/>
                  </a:cubicBezTo>
                  <a:close/>
                  <a:moveTo>
                    <a:pt x="404" y="532"/>
                  </a:moveTo>
                  <a:cubicBezTo>
                    <a:pt x="404" y="532"/>
                    <a:pt x="404" y="533"/>
                    <a:pt x="404" y="533"/>
                  </a:cubicBezTo>
                  <a:lnTo>
                    <a:pt x="404" y="533"/>
                  </a:lnTo>
                  <a:cubicBezTo>
                    <a:pt x="404" y="533"/>
                    <a:pt x="404" y="532"/>
                    <a:pt x="404" y="532"/>
                  </a:cubicBezTo>
                  <a:close/>
                  <a:moveTo>
                    <a:pt x="1821" y="293"/>
                  </a:moveTo>
                  <a:cubicBezTo>
                    <a:pt x="1829" y="294"/>
                    <a:pt x="1835" y="294"/>
                    <a:pt x="1843" y="296"/>
                  </a:cubicBezTo>
                  <a:lnTo>
                    <a:pt x="1854" y="299"/>
                  </a:lnTo>
                  <a:lnTo>
                    <a:pt x="1868" y="303"/>
                  </a:lnTo>
                  <a:lnTo>
                    <a:pt x="1868" y="303"/>
                  </a:lnTo>
                  <a:cubicBezTo>
                    <a:pt x="1875" y="307"/>
                    <a:pt x="1883" y="311"/>
                    <a:pt x="1889" y="315"/>
                  </a:cubicBezTo>
                  <a:cubicBezTo>
                    <a:pt x="1894" y="318"/>
                    <a:pt x="1899" y="323"/>
                    <a:pt x="1903" y="326"/>
                  </a:cubicBezTo>
                  <a:lnTo>
                    <a:pt x="1911" y="334"/>
                  </a:lnTo>
                  <a:cubicBezTo>
                    <a:pt x="1913" y="336"/>
                    <a:pt x="1914" y="338"/>
                    <a:pt x="1916" y="340"/>
                  </a:cubicBezTo>
                  <a:lnTo>
                    <a:pt x="1916" y="340"/>
                  </a:lnTo>
                  <a:lnTo>
                    <a:pt x="1916" y="340"/>
                  </a:lnTo>
                  <a:cubicBezTo>
                    <a:pt x="1917" y="341"/>
                    <a:pt x="1919" y="343"/>
                    <a:pt x="1920" y="344"/>
                  </a:cubicBezTo>
                  <a:lnTo>
                    <a:pt x="1920" y="344"/>
                  </a:lnTo>
                  <a:cubicBezTo>
                    <a:pt x="1924" y="351"/>
                    <a:pt x="1928" y="358"/>
                    <a:pt x="1932" y="365"/>
                  </a:cubicBezTo>
                  <a:cubicBezTo>
                    <a:pt x="1930" y="359"/>
                    <a:pt x="1927" y="354"/>
                    <a:pt x="1926" y="350"/>
                  </a:cubicBezTo>
                  <a:lnTo>
                    <a:pt x="1926" y="350"/>
                  </a:lnTo>
                  <a:cubicBezTo>
                    <a:pt x="1929" y="358"/>
                    <a:pt x="1934" y="364"/>
                    <a:pt x="1935" y="372"/>
                  </a:cubicBezTo>
                  <a:cubicBezTo>
                    <a:pt x="1938" y="380"/>
                    <a:pt x="1941" y="391"/>
                    <a:pt x="1943" y="397"/>
                  </a:cubicBezTo>
                  <a:cubicBezTo>
                    <a:pt x="1943" y="402"/>
                    <a:pt x="1946" y="410"/>
                    <a:pt x="1946" y="416"/>
                  </a:cubicBezTo>
                  <a:cubicBezTo>
                    <a:pt x="1948" y="449"/>
                    <a:pt x="1948" y="483"/>
                    <a:pt x="1948" y="516"/>
                  </a:cubicBezTo>
                  <a:cubicBezTo>
                    <a:pt x="1946" y="540"/>
                    <a:pt x="1943" y="563"/>
                    <a:pt x="1940" y="586"/>
                  </a:cubicBezTo>
                  <a:cubicBezTo>
                    <a:pt x="1935" y="605"/>
                    <a:pt x="1930" y="624"/>
                    <a:pt x="1924" y="641"/>
                  </a:cubicBezTo>
                  <a:cubicBezTo>
                    <a:pt x="1910" y="685"/>
                    <a:pt x="1891" y="728"/>
                    <a:pt x="1872" y="769"/>
                  </a:cubicBezTo>
                  <a:cubicBezTo>
                    <a:pt x="1824" y="861"/>
                    <a:pt x="1767" y="948"/>
                    <a:pt x="1712" y="1034"/>
                  </a:cubicBezTo>
                  <a:cubicBezTo>
                    <a:pt x="1666" y="1095"/>
                    <a:pt x="1623" y="1160"/>
                    <a:pt x="1574" y="1219"/>
                  </a:cubicBezTo>
                  <a:cubicBezTo>
                    <a:pt x="1517" y="1287"/>
                    <a:pt x="1460" y="1355"/>
                    <a:pt x="1405" y="1421"/>
                  </a:cubicBezTo>
                  <a:cubicBezTo>
                    <a:pt x="1343" y="1488"/>
                    <a:pt x="1281" y="1557"/>
                    <a:pt x="1220" y="1624"/>
                  </a:cubicBezTo>
                  <a:cubicBezTo>
                    <a:pt x="1174" y="1675"/>
                    <a:pt x="1126" y="1725"/>
                    <a:pt x="1077" y="1774"/>
                  </a:cubicBezTo>
                  <a:cubicBezTo>
                    <a:pt x="1082" y="1740"/>
                    <a:pt x="1087" y="1706"/>
                    <a:pt x="1093" y="1673"/>
                  </a:cubicBezTo>
                  <a:lnTo>
                    <a:pt x="1126" y="1493"/>
                  </a:lnTo>
                  <a:cubicBezTo>
                    <a:pt x="1145" y="1412"/>
                    <a:pt x="1164" y="1331"/>
                    <a:pt x="1183" y="1252"/>
                  </a:cubicBezTo>
                  <a:cubicBezTo>
                    <a:pt x="1191" y="1223"/>
                    <a:pt x="1202" y="1193"/>
                    <a:pt x="1210" y="1163"/>
                  </a:cubicBezTo>
                  <a:cubicBezTo>
                    <a:pt x="1221" y="1130"/>
                    <a:pt x="1232" y="1097"/>
                    <a:pt x="1243" y="1062"/>
                  </a:cubicBezTo>
                  <a:cubicBezTo>
                    <a:pt x="1289" y="935"/>
                    <a:pt x="1330" y="807"/>
                    <a:pt x="1388" y="685"/>
                  </a:cubicBezTo>
                  <a:lnTo>
                    <a:pt x="1388" y="685"/>
                  </a:lnTo>
                  <a:cubicBezTo>
                    <a:pt x="1408" y="645"/>
                    <a:pt x="1430" y="607"/>
                    <a:pt x="1454" y="568"/>
                  </a:cubicBezTo>
                  <a:cubicBezTo>
                    <a:pt x="1476" y="536"/>
                    <a:pt x="1498" y="506"/>
                    <a:pt x="1524" y="476"/>
                  </a:cubicBezTo>
                  <a:cubicBezTo>
                    <a:pt x="1549" y="446"/>
                    <a:pt x="1577" y="418"/>
                    <a:pt x="1607" y="391"/>
                  </a:cubicBezTo>
                  <a:cubicBezTo>
                    <a:pt x="1623" y="377"/>
                    <a:pt x="1639" y="364"/>
                    <a:pt x="1655" y="353"/>
                  </a:cubicBezTo>
                  <a:cubicBezTo>
                    <a:pt x="1677" y="339"/>
                    <a:pt x="1701" y="324"/>
                    <a:pt x="1725" y="313"/>
                  </a:cubicBezTo>
                  <a:cubicBezTo>
                    <a:pt x="1733" y="309"/>
                    <a:pt x="1740" y="305"/>
                    <a:pt x="1748" y="302"/>
                  </a:cubicBezTo>
                  <a:lnTo>
                    <a:pt x="1764" y="297"/>
                  </a:lnTo>
                  <a:cubicBezTo>
                    <a:pt x="1774" y="296"/>
                    <a:pt x="1782" y="293"/>
                    <a:pt x="1791" y="293"/>
                  </a:cubicBezTo>
                  <a:close/>
                  <a:moveTo>
                    <a:pt x="428" y="0"/>
                  </a:moveTo>
                  <a:cubicBezTo>
                    <a:pt x="377" y="0"/>
                    <a:pt x="331" y="33"/>
                    <a:pt x="302" y="73"/>
                  </a:cubicBezTo>
                  <a:cubicBezTo>
                    <a:pt x="273" y="114"/>
                    <a:pt x="249" y="160"/>
                    <a:pt x="232" y="207"/>
                  </a:cubicBezTo>
                  <a:cubicBezTo>
                    <a:pt x="219" y="240"/>
                    <a:pt x="207" y="274"/>
                    <a:pt x="195" y="309"/>
                  </a:cubicBezTo>
                  <a:cubicBezTo>
                    <a:pt x="164" y="408"/>
                    <a:pt x="132" y="506"/>
                    <a:pt x="110" y="608"/>
                  </a:cubicBezTo>
                  <a:cubicBezTo>
                    <a:pt x="77" y="753"/>
                    <a:pt x="53" y="902"/>
                    <a:pt x="39" y="1051"/>
                  </a:cubicBezTo>
                  <a:cubicBezTo>
                    <a:pt x="31" y="1128"/>
                    <a:pt x="20" y="1206"/>
                    <a:pt x="17" y="1285"/>
                  </a:cubicBezTo>
                  <a:cubicBezTo>
                    <a:pt x="17" y="1284"/>
                    <a:pt x="17" y="1282"/>
                    <a:pt x="17" y="1282"/>
                  </a:cubicBezTo>
                  <a:lnTo>
                    <a:pt x="17" y="1280"/>
                  </a:lnTo>
                  <a:cubicBezTo>
                    <a:pt x="12" y="1368"/>
                    <a:pt x="7" y="1453"/>
                    <a:pt x="2" y="1542"/>
                  </a:cubicBezTo>
                  <a:lnTo>
                    <a:pt x="2" y="1535"/>
                  </a:lnTo>
                  <a:cubicBezTo>
                    <a:pt x="1" y="1588"/>
                    <a:pt x="2" y="1640"/>
                    <a:pt x="2" y="1694"/>
                  </a:cubicBezTo>
                  <a:cubicBezTo>
                    <a:pt x="4" y="1738"/>
                    <a:pt x="4" y="1784"/>
                    <a:pt x="5" y="1830"/>
                  </a:cubicBezTo>
                  <a:cubicBezTo>
                    <a:pt x="9" y="1906"/>
                    <a:pt x="10" y="1983"/>
                    <a:pt x="17" y="2061"/>
                  </a:cubicBezTo>
                  <a:cubicBezTo>
                    <a:pt x="20" y="2127"/>
                    <a:pt x="29" y="2195"/>
                    <a:pt x="47" y="2262"/>
                  </a:cubicBezTo>
                  <a:cubicBezTo>
                    <a:pt x="62" y="2319"/>
                    <a:pt x="83" y="2382"/>
                    <a:pt x="121" y="2428"/>
                  </a:cubicBezTo>
                  <a:cubicBezTo>
                    <a:pt x="140" y="2453"/>
                    <a:pt x="164" y="2476"/>
                    <a:pt x="191" y="2495"/>
                  </a:cubicBezTo>
                  <a:cubicBezTo>
                    <a:pt x="218" y="2512"/>
                    <a:pt x="248" y="2523"/>
                    <a:pt x="279" y="2529"/>
                  </a:cubicBezTo>
                  <a:cubicBezTo>
                    <a:pt x="302" y="2533"/>
                    <a:pt x="326" y="2535"/>
                    <a:pt x="349" y="2535"/>
                  </a:cubicBezTo>
                  <a:cubicBezTo>
                    <a:pt x="386" y="2535"/>
                    <a:pt x="424" y="2530"/>
                    <a:pt x="460" y="2522"/>
                  </a:cubicBezTo>
                  <a:cubicBezTo>
                    <a:pt x="575" y="2496"/>
                    <a:pt x="681" y="2439"/>
                    <a:pt x="778" y="2373"/>
                  </a:cubicBezTo>
                  <a:cubicBezTo>
                    <a:pt x="778" y="2378"/>
                    <a:pt x="778" y="2383"/>
                    <a:pt x="778" y="2389"/>
                  </a:cubicBezTo>
                  <a:cubicBezTo>
                    <a:pt x="773" y="2460"/>
                    <a:pt x="772" y="2531"/>
                    <a:pt x="770" y="2604"/>
                  </a:cubicBezTo>
                  <a:cubicBezTo>
                    <a:pt x="765" y="2700"/>
                    <a:pt x="770" y="2800"/>
                    <a:pt x="784" y="2897"/>
                  </a:cubicBezTo>
                  <a:cubicBezTo>
                    <a:pt x="795" y="2962"/>
                    <a:pt x="849" y="3009"/>
                    <a:pt x="916" y="3012"/>
                  </a:cubicBezTo>
                  <a:cubicBezTo>
                    <a:pt x="922" y="3012"/>
                    <a:pt x="928" y="3012"/>
                    <a:pt x="935" y="3011"/>
                  </a:cubicBezTo>
                  <a:cubicBezTo>
                    <a:pt x="1004" y="3000"/>
                    <a:pt x="1065" y="2928"/>
                    <a:pt x="1049" y="2857"/>
                  </a:cubicBezTo>
                  <a:cubicBezTo>
                    <a:pt x="1041" y="2816"/>
                    <a:pt x="1034" y="2776"/>
                    <a:pt x="1030" y="2735"/>
                  </a:cubicBezTo>
                  <a:cubicBezTo>
                    <a:pt x="1020" y="2558"/>
                    <a:pt x="1028" y="2382"/>
                    <a:pt x="1034" y="2207"/>
                  </a:cubicBezTo>
                  <a:cubicBezTo>
                    <a:pt x="1036" y="2192"/>
                    <a:pt x="1036" y="2178"/>
                    <a:pt x="1038" y="2164"/>
                  </a:cubicBezTo>
                  <a:cubicBezTo>
                    <a:pt x="1082" y="2123"/>
                    <a:pt x="1126" y="2081"/>
                    <a:pt x="1169" y="2040"/>
                  </a:cubicBezTo>
                  <a:cubicBezTo>
                    <a:pt x="1235" y="1975"/>
                    <a:pt x="1300" y="1909"/>
                    <a:pt x="1364" y="1839"/>
                  </a:cubicBezTo>
                  <a:cubicBezTo>
                    <a:pt x="1465" y="1724"/>
                    <a:pt x="1569" y="1610"/>
                    <a:pt x="1666" y="1491"/>
                  </a:cubicBezTo>
                  <a:cubicBezTo>
                    <a:pt x="1709" y="1440"/>
                    <a:pt x="1753" y="1390"/>
                    <a:pt x="1793" y="1336"/>
                  </a:cubicBezTo>
                  <a:cubicBezTo>
                    <a:pt x="1835" y="1276"/>
                    <a:pt x="1883" y="1217"/>
                    <a:pt x="1922" y="1155"/>
                  </a:cubicBezTo>
                  <a:cubicBezTo>
                    <a:pt x="1987" y="1060"/>
                    <a:pt x="2048" y="962"/>
                    <a:pt x="2101" y="863"/>
                  </a:cubicBezTo>
                  <a:cubicBezTo>
                    <a:pt x="2144" y="782"/>
                    <a:pt x="2174" y="695"/>
                    <a:pt x="2192" y="605"/>
                  </a:cubicBezTo>
                  <a:cubicBezTo>
                    <a:pt x="2206" y="521"/>
                    <a:pt x="2207" y="437"/>
                    <a:pt x="2196" y="353"/>
                  </a:cubicBezTo>
                  <a:cubicBezTo>
                    <a:pt x="2174" y="195"/>
                    <a:pt x="2046" y="69"/>
                    <a:pt x="1892" y="36"/>
                  </a:cubicBezTo>
                  <a:cubicBezTo>
                    <a:pt x="1865" y="31"/>
                    <a:pt x="1838" y="28"/>
                    <a:pt x="1811" y="28"/>
                  </a:cubicBezTo>
                  <a:cubicBezTo>
                    <a:pt x="1670" y="28"/>
                    <a:pt x="1538" y="100"/>
                    <a:pt x="1433" y="193"/>
                  </a:cubicBezTo>
                  <a:cubicBezTo>
                    <a:pt x="1299" y="313"/>
                    <a:pt x="1194" y="462"/>
                    <a:pt x="1126" y="628"/>
                  </a:cubicBezTo>
                  <a:cubicBezTo>
                    <a:pt x="1084" y="731"/>
                    <a:pt x="1049" y="836"/>
                    <a:pt x="1012" y="940"/>
                  </a:cubicBezTo>
                  <a:cubicBezTo>
                    <a:pt x="987" y="1011"/>
                    <a:pt x="966" y="1086"/>
                    <a:pt x="944" y="1157"/>
                  </a:cubicBezTo>
                  <a:cubicBezTo>
                    <a:pt x="924" y="1225"/>
                    <a:pt x="909" y="1296"/>
                    <a:pt x="894" y="1366"/>
                  </a:cubicBezTo>
                  <a:cubicBezTo>
                    <a:pt x="878" y="1431"/>
                    <a:pt x="865" y="1496"/>
                    <a:pt x="854" y="1562"/>
                  </a:cubicBezTo>
                  <a:cubicBezTo>
                    <a:pt x="843" y="1627"/>
                    <a:pt x="830" y="1692"/>
                    <a:pt x="824" y="1757"/>
                  </a:cubicBezTo>
                  <a:cubicBezTo>
                    <a:pt x="813" y="1847"/>
                    <a:pt x="802" y="1937"/>
                    <a:pt x="794" y="2029"/>
                  </a:cubicBezTo>
                  <a:cubicBezTo>
                    <a:pt x="749" y="2066"/>
                    <a:pt x="704" y="2102"/>
                    <a:pt x="655" y="2135"/>
                  </a:cubicBezTo>
                  <a:cubicBezTo>
                    <a:pt x="612" y="2164"/>
                    <a:pt x="569" y="2191"/>
                    <a:pt x="525" y="2214"/>
                  </a:cubicBezTo>
                  <a:cubicBezTo>
                    <a:pt x="504" y="2224"/>
                    <a:pt x="485" y="2233"/>
                    <a:pt x="465" y="2241"/>
                  </a:cubicBezTo>
                  <a:cubicBezTo>
                    <a:pt x="447" y="2248"/>
                    <a:pt x="431" y="2252"/>
                    <a:pt x="414" y="2257"/>
                  </a:cubicBezTo>
                  <a:cubicBezTo>
                    <a:pt x="400" y="2260"/>
                    <a:pt x="384" y="2262"/>
                    <a:pt x="368" y="2264"/>
                  </a:cubicBezTo>
                  <a:lnTo>
                    <a:pt x="335" y="2264"/>
                  </a:lnTo>
                  <a:cubicBezTo>
                    <a:pt x="332" y="2261"/>
                    <a:pt x="329" y="2258"/>
                    <a:pt x="327" y="2255"/>
                  </a:cubicBezTo>
                  <a:lnTo>
                    <a:pt x="327" y="2255"/>
                  </a:lnTo>
                  <a:cubicBezTo>
                    <a:pt x="328" y="2256"/>
                    <a:pt x="329" y="2258"/>
                    <a:pt x="330" y="2259"/>
                  </a:cubicBezTo>
                  <a:lnTo>
                    <a:pt x="322" y="2246"/>
                  </a:lnTo>
                  <a:cubicBezTo>
                    <a:pt x="317" y="2237"/>
                    <a:pt x="314" y="2227"/>
                    <a:pt x="309" y="2218"/>
                  </a:cubicBezTo>
                  <a:cubicBezTo>
                    <a:pt x="303" y="2197"/>
                    <a:pt x="297" y="2176"/>
                    <a:pt x="292" y="2154"/>
                  </a:cubicBezTo>
                  <a:cubicBezTo>
                    <a:pt x="285" y="2122"/>
                    <a:pt x="280" y="2089"/>
                    <a:pt x="276" y="2056"/>
                  </a:cubicBezTo>
                  <a:lnTo>
                    <a:pt x="276" y="2056"/>
                  </a:lnTo>
                  <a:cubicBezTo>
                    <a:pt x="276" y="2056"/>
                    <a:pt x="276" y="2056"/>
                    <a:pt x="276" y="2056"/>
                  </a:cubicBezTo>
                  <a:cubicBezTo>
                    <a:pt x="276" y="2056"/>
                    <a:pt x="276" y="2055"/>
                    <a:pt x="276" y="2055"/>
                  </a:cubicBezTo>
                  <a:lnTo>
                    <a:pt x="276" y="2055"/>
                  </a:lnTo>
                  <a:cubicBezTo>
                    <a:pt x="276" y="2055"/>
                    <a:pt x="276" y="2056"/>
                    <a:pt x="276" y="2056"/>
                  </a:cubicBezTo>
                  <a:lnTo>
                    <a:pt x="276" y="2056"/>
                  </a:lnTo>
                  <a:cubicBezTo>
                    <a:pt x="276" y="2050"/>
                    <a:pt x="276" y="2046"/>
                    <a:pt x="275" y="2040"/>
                  </a:cubicBezTo>
                  <a:lnTo>
                    <a:pt x="275" y="2040"/>
                  </a:lnTo>
                  <a:cubicBezTo>
                    <a:pt x="275" y="2045"/>
                    <a:pt x="276" y="2050"/>
                    <a:pt x="276" y="2055"/>
                  </a:cubicBezTo>
                  <a:lnTo>
                    <a:pt x="276" y="2055"/>
                  </a:lnTo>
                  <a:cubicBezTo>
                    <a:pt x="276" y="2050"/>
                    <a:pt x="275" y="2044"/>
                    <a:pt x="275" y="2039"/>
                  </a:cubicBezTo>
                  <a:lnTo>
                    <a:pt x="275" y="2039"/>
                  </a:lnTo>
                  <a:cubicBezTo>
                    <a:pt x="275" y="2039"/>
                    <a:pt x="275" y="2039"/>
                    <a:pt x="275" y="2040"/>
                  </a:cubicBezTo>
                  <a:lnTo>
                    <a:pt x="275" y="2040"/>
                  </a:lnTo>
                  <a:cubicBezTo>
                    <a:pt x="271" y="1988"/>
                    <a:pt x="268" y="1937"/>
                    <a:pt x="265" y="1887"/>
                  </a:cubicBezTo>
                  <a:cubicBezTo>
                    <a:pt x="264" y="1850"/>
                    <a:pt x="260" y="1814"/>
                    <a:pt x="260" y="1778"/>
                  </a:cubicBezTo>
                  <a:cubicBezTo>
                    <a:pt x="260" y="1705"/>
                    <a:pt x="256" y="1629"/>
                    <a:pt x="259" y="1556"/>
                  </a:cubicBezTo>
                  <a:cubicBezTo>
                    <a:pt x="264" y="1464"/>
                    <a:pt x="270" y="1372"/>
                    <a:pt x="275" y="1280"/>
                  </a:cubicBezTo>
                  <a:lnTo>
                    <a:pt x="275" y="1296"/>
                  </a:lnTo>
                  <a:cubicBezTo>
                    <a:pt x="290" y="1136"/>
                    <a:pt x="308" y="975"/>
                    <a:pt x="335" y="817"/>
                  </a:cubicBezTo>
                  <a:lnTo>
                    <a:pt x="335" y="815"/>
                  </a:lnTo>
                  <a:lnTo>
                    <a:pt x="338" y="801"/>
                  </a:lnTo>
                  <a:lnTo>
                    <a:pt x="336" y="809"/>
                  </a:lnTo>
                  <a:cubicBezTo>
                    <a:pt x="354" y="723"/>
                    <a:pt x="373" y="639"/>
                    <a:pt x="396" y="555"/>
                  </a:cubicBezTo>
                  <a:cubicBezTo>
                    <a:pt x="399" y="548"/>
                    <a:pt x="402" y="541"/>
                    <a:pt x="404" y="533"/>
                  </a:cubicBezTo>
                  <a:lnTo>
                    <a:pt x="404" y="533"/>
                  </a:lnTo>
                  <a:lnTo>
                    <a:pt x="406" y="529"/>
                  </a:lnTo>
                  <a:cubicBezTo>
                    <a:pt x="408" y="525"/>
                    <a:pt x="409" y="522"/>
                    <a:pt x="409" y="521"/>
                  </a:cubicBezTo>
                  <a:lnTo>
                    <a:pt x="409" y="521"/>
                  </a:lnTo>
                  <a:lnTo>
                    <a:pt x="408" y="524"/>
                  </a:lnTo>
                  <a:cubicBezTo>
                    <a:pt x="410" y="515"/>
                    <a:pt x="412" y="508"/>
                    <a:pt x="415" y="500"/>
                  </a:cubicBezTo>
                  <a:lnTo>
                    <a:pt x="415" y="500"/>
                  </a:lnTo>
                  <a:cubicBezTo>
                    <a:pt x="415" y="501"/>
                    <a:pt x="415" y="502"/>
                    <a:pt x="414" y="503"/>
                  </a:cubicBezTo>
                  <a:lnTo>
                    <a:pt x="414" y="503"/>
                  </a:lnTo>
                  <a:lnTo>
                    <a:pt x="416" y="499"/>
                  </a:lnTo>
                  <a:lnTo>
                    <a:pt x="416" y="499"/>
                  </a:lnTo>
                  <a:cubicBezTo>
                    <a:pt x="417" y="495"/>
                    <a:pt x="419" y="491"/>
                    <a:pt x="420" y="487"/>
                  </a:cubicBezTo>
                  <a:lnTo>
                    <a:pt x="420" y="487"/>
                  </a:lnTo>
                  <a:cubicBezTo>
                    <a:pt x="419" y="490"/>
                    <a:pt x="418" y="492"/>
                    <a:pt x="417" y="494"/>
                  </a:cubicBezTo>
                  <a:lnTo>
                    <a:pt x="417" y="494"/>
                  </a:lnTo>
                  <a:lnTo>
                    <a:pt x="427" y="466"/>
                  </a:lnTo>
                  <a:lnTo>
                    <a:pt x="427" y="466"/>
                  </a:lnTo>
                  <a:cubicBezTo>
                    <a:pt x="426" y="467"/>
                    <a:pt x="426" y="468"/>
                    <a:pt x="425" y="468"/>
                  </a:cubicBezTo>
                  <a:cubicBezTo>
                    <a:pt x="430" y="456"/>
                    <a:pt x="434" y="441"/>
                    <a:pt x="439" y="429"/>
                  </a:cubicBezTo>
                  <a:lnTo>
                    <a:pt x="439" y="429"/>
                  </a:lnTo>
                  <a:cubicBezTo>
                    <a:pt x="438" y="432"/>
                    <a:pt x="436" y="437"/>
                    <a:pt x="434" y="440"/>
                  </a:cubicBezTo>
                  <a:cubicBezTo>
                    <a:pt x="453" y="383"/>
                    <a:pt x="476" y="326"/>
                    <a:pt x="501" y="272"/>
                  </a:cubicBezTo>
                  <a:cubicBezTo>
                    <a:pt x="504" y="264"/>
                    <a:pt x="509" y="256"/>
                    <a:pt x="514" y="248"/>
                  </a:cubicBezTo>
                  <a:cubicBezTo>
                    <a:pt x="537" y="229"/>
                    <a:pt x="555" y="204"/>
                    <a:pt x="563" y="174"/>
                  </a:cubicBezTo>
                  <a:cubicBezTo>
                    <a:pt x="583" y="98"/>
                    <a:pt x="536" y="30"/>
                    <a:pt x="465" y="6"/>
                  </a:cubicBezTo>
                  <a:cubicBezTo>
                    <a:pt x="452" y="2"/>
                    <a:pt x="440" y="0"/>
                    <a:pt x="4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1" name="Google Shape;9561;p18"/>
            <p:cNvSpPr/>
            <p:nvPr/>
          </p:nvSpPr>
          <p:spPr>
            <a:xfrm>
              <a:off x="3844575" y="4007500"/>
              <a:ext cx="22875" cy="10725"/>
            </a:xfrm>
            <a:custGeom>
              <a:avLst/>
              <a:gdLst/>
              <a:ahLst/>
              <a:cxnLst/>
              <a:rect l="l" t="t" r="r" b="b"/>
              <a:pathLst>
                <a:path w="915" h="429" extrusionOk="0">
                  <a:moveTo>
                    <a:pt x="184" y="0"/>
                  </a:moveTo>
                  <a:cubicBezTo>
                    <a:pt x="39" y="3"/>
                    <a:pt x="1" y="204"/>
                    <a:pt x="135" y="260"/>
                  </a:cubicBezTo>
                  <a:cubicBezTo>
                    <a:pt x="227" y="291"/>
                    <a:pt x="321" y="318"/>
                    <a:pt x="416" y="340"/>
                  </a:cubicBezTo>
                  <a:cubicBezTo>
                    <a:pt x="523" y="369"/>
                    <a:pt x="631" y="397"/>
                    <a:pt x="738" y="424"/>
                  </a:cubicBezTo>
                  <a:lnTo>
                    <a:pt x="740" y="424"/>
                  </a:lnTo>
                  <a:cubicBezTo>
                    <a:pt x="751" y="427"/>
                    <a:pt x="761" y="428"/>
                    <a:pt x="772" y="428"/>
                  </a:cubicBezTo>
                  <a:cubicBezTo>
                    <a:pt x="829" y="428"/>
                    <a:pt x="881" y="390"/>
                    <a:pt x="897" y="333"/>
                  </a:cubicBezTo>
                  <a:cubicBezTo>
                    <a:pt x="914" y="263"/>
                    <a:pt x="871" y="193"/>
                    <a:pt x="803" y="176"/>
                  </a:cubicBezTo>
                  <a:cubicBezTo>
                    <a:pt x="637" y="136"/>
                    <a:pt x="473" y="89"/>
                    <a:pt x="310" y="38"/>
                  </a:cubicBezTo>
                  <a:cubicBezTo>
                    <a:pt x="294" y="33"/>
                    <a:pt x="279" y="27"/>
                    <a:pt x="265" y="21"/>
                  </a:cubicBezTo>
                  <a:cubicBezTo>
                    <a:pt x="253" y="14"/>
                    <a:pt x="240" y="8"/>
                    <a:pt x="227" y="5"/>
                  </a:cubicBezTo>
                  <a:cubicBezTo>
                    <a:pt x="213" y="2"/>
                    <a:pt x="199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2" name="Google Shape;9562;p18"/>
            <p:cNvSpPr/>
            <p:nvPr/>
          </p:nvSpPr>
          <p:spPr>
            <a:xfrm>
              <a:off x="3837225" y="4028250"/>
              <a:ext cx="34625" cy="9350"/>
            </a:xfrm>
            <a:custGeom>
              <a:avLst/>
              <a:gdLst/>
              <a:ahLst/>
              <a:cxnLst/>
              <a:rect l="l" t="t" r="r" b="b"/>
              <a:pathLst>
                <a:path w="1385" h="374" extrusionOk="0">
                  <a:moveTo>
                    <a:pt x="1219" y="0"/>
                  </a:moveTo>
                  <a:cubicBezTo>
                    <a:pt x="1215" y="0"/>
                    <a:pt x="1210" y="1"/>
                    <a:pt x="1205" y="1"/>
                  </a:cubicBezTo>
                  <a:cubicBezTo>
                    <a:pt x="991" y="46"/>
                    <a:pt x="776" y="88"/>
                    <a:pt x="558" y="109"/>
                  </a:cubicBezTo>
                  <a:lnTo>
                    <a:pt x="567" y="107"/>
                  </a:lnTo>
                  <a:lnTo>
                    <a:pt x="567" y="107"/>
                  </a:lnTo>
                  <a:cubicBezTo>
                    <a:pt x="504" y="112"/>
                    <a:pt x="439" y="115"/>
                    <a:pt x="376" y="115"/>
                  </a:cubicBezTo>
                  <a:cubicBezTo>
                    <a:pt x="360" y="114"/>
                    <a:pt x="345" y="112"/>
                    <a:pt x="330" y="109"/>
                  </a:cubicBezTo>
                  <a:cubicBezTo>
                    <a:pt x="323" y="109"/>
                    <a:pt x="315" y="106"/>
                    <a:pt x="311" y="104"/>
                  </a:cubicBezTo>
                  <a:cubicBezTo>
                    <a:pt x="304" y="103"/>
                    <a:pt x="300" y="101"/>
                    <a:pt x="293" y="98"/>
                  </a:cubicBezTo>
                  <a:cubicBezTo>
                    <a:pt x="269" y="46"/>
                    <a:pt x="220" y="21"/>
                    <a:pt x="172" y="21"/>
                  </a:cubicBezTo>
                  <a:cubicBezTo>
                    <a:pt x="115" y="21"/>
                    <a:pt x="59" y="55"/>
                    <a:pt x="42" y="122"/>
                  </a:cubicBezTo>
                  <a:cubicBezTo>
                    <a:pt x="0" y="294"/>
                    <a:pt x="216" y="368"/>
                    <a:pt x="349" y="373"/>
                  </a:cubicBezTo>
                  <a:lnTo>
                    <a:pt x="395" y="373"/>
                  </a:lnTo>
                  <a:cubicBezTo>
                    <a:pt x="521" y="372"/>
                    <a:pt x="646" y="359"/>
                    <a:pt x="771" y="334"/>
                  </a:cubicBezTo>
                  <a:cubicBezTo>
                    <a:pt x="933" y="305"/>
                    <a:pt x="1094" y="270"/>
                    <a:pt x="1254" y="232"/>
                  </a:cubicBezTo>
                  <a:cubicBezTo>
                    <a:pt x="1384" y="190"/>
                    <a:pt x="1349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3" name="Google Shape;9563;p18"/>
            <p:cNvSpPr/>
            <p:nvPr/>
          </p:nvSpPr>
          <p:spPr>
            <a:xfrm>
              <a:off x="3924875" y="3960625"/>
              <a:ext cx="43600" cy="89400"/>
            </a:xfrm>
            <a:custGeom>
              <a:avLst/>
              <a:gdLst/>
              <a:ahLst/>
              <a:cxnLst/>
              <a:rect l="l" t="t" r="r" b="b"/>
              <a:pathLst>
                <a:path w="1744" h="3576" extrusionOk="0">
                  <a:moveTo>
                    <a:pt x="1500" y="1843"/>
                  </a:moveTo>
                  <a:lnTo>
                    <a:pt x="1500" y="1843"/>
                  </a:lnTo>
                  <a:cubicBezTo>
                    <a:pt x="1499" y="1848"/>
                    <a:pt x="1498" y="1853"/>
                    <a:pt x="1497" y="1858"/>
                  </a:cubicBezTo>
                  <a:lnTo>
                    <a:pt x="1497" y="1858"/>
                  </a:lnTo>
                  <a:cubicBezTo>
                    <a:pt x="1497" y="1857"/>
                    <a:pt x="1498" y="1856"/>
                    <a:pt x="1498" y="1855"/>
                  </a:cubicBezTo>
                  <a:lnTo>
                    <a:pt x="1498" y="1855"/>
                  </a:lnTo>
                  <a:cubicBezTo>
                    <a:pt x="1498" y="1856"/>
                    <a:pt x="1497" y="1857"/>
                    <a:pt x="1497" y="1858"/>
                  </a:cubicBezTo>
                  <a:lnTo>
                    <a:pt x="1497" y="1858"/>
                  </a:lnTo>
                  <a:cubicBezTo>
                    <a:pt x="1498" y="1857"/>
                    <a:pt x="1498" y="1855"/>
                    <a:pt x="1498" y="1854"/>
                  </a:cubicBezTo>
                  <a:lnTo>
                    <a:pt x="1498" y="1854"/>
                  </a:lnTo>
                  <a:cubicBezTo>
                    <a:pt x="1499" y="1851"/>
                    <a:pt x="1500" y="1847"/>
                    <a:pt x="1500" y="1843"/>
                  </a:cubicBezTo>
                  <a:close/>
                  <a:moveTo>
                    <a:pt x="329" y="1899"/>
                  </a:moveTo>
                  <a:lnTo>
                    <a:pt x="333" y="1902"/>
                  </a:lnTo>
                  <a:cubicBezTo>
                    <a:pt x="331" y="1901"/>
                    <a:pt x="330" y="1900"/>
                    <a:pt x="329" y="1899"/>
                  </a:cubicBezTo>
                  <a:close/>
                  <a:moveTo>
                    <a:pt x="333" y="1904"/>
                  </a:moveTo>
                  <a:lnTo>
                    <a:pt x="336" y="1905"/>
                  </a:lnTo>
                  <a:lnTo>
                    <a:pt x="336" y="1905"/>
                  </a:lnTo>
                  <a:lnTo>
                    <a:pt x="338" y="1907"/>
                  </a:lnTo>
                  <a:lnTo>
                    <a:pt x="333" y="1904"/>
                  </a:lnTo>
                  <a:close/>
                  <a:moveTo>
                    <a:pt x="1101" y="264"/>
                  </a:moveTo>
                  <a:cubicBezTo>
                    <a:pt x="1112" y="264"/>
                    <a:pt x="1125" y="265"/>
                    <a:pt x="1136" y="267"/>
                  </a:cubicBezTo>
                  <a:lnTo>
                    <a:pt x="1150" y="272"/>
                  </a:lnTo>
                  <a:cubicBezTo>
                    <a:pt x="1166" y="276"/>
                    <a:pt x="1180" y="283"/>
                    <a:pt x="1194" y="289"/>
                  </a:cubicBezTo>
                  <a:cubicBezTo>
                    <a:pt x="1205" y="294"/>
                    <a:pt x="1215" y="300"/>
                    <a:pt x="1224" y="306"/>
                  </a:cubicBezTo>
                  <a:lnTo>
                    <a:pt x="1210" y="297"/>
                  </a:lnTo>
                  <a:lnTo>
                    <a:pt x="1210" y="297"/>
                  </a:lnTo>
                  <a:cubicBezTo>
                    <a:pt x="1221" y="303"/>
                    <a:pt x="1232" y="311"/>
                    <a:pt x="1243" y="319"/>
                  </a:cubicBezTo>
                  <a:cubicBezTo>
                    <a:pt x="1256" y="332"/>
                    <a:pt x="1270" y="344"/>
                    <a:pt x="1280" y="357"/>
                  </a:cubicBezTo>
                  <a:cubicBezTo>
                    <a:pt x="1291" y="368"/>
                    <a:pt x="1300" y="381"/>
                    <a:pt x="1308" y="392"/>
                  </a:cubicBezTo>
                  <a:cubicBezTo>
                    <a:pt x="1316" y="405"/>
                    <a:pt x="1324" y="417"/>
                    <a:pt x="1332" y="431"/>
                  </a:cubicBezTo>
                  <a:cubicBezTo>
                    <a:pt x="1335" y="436"/>
                    <a:pt x="1337" y="443"/>
                    <a:pt x="1340" y="449"/>
                  </a:cubicBezTo>
                  <a:cubicBezTo>
                    <a:pt x="1343" y="460"/>
                    <a:pt x="1346" y="471"/>
                    <a:pt x="1349" y="482"/>
                  </a:cubicBezTo>
                  <a:cubicBezTo>
                    <a:pt x="1351" y="492"/>
                    <a:pt x="1353" y="501"/>
                    <a:pt x="1353" y="511"/>
                  </a:cubicBezTo>
                  <a:lnTo>
                    <a:pt x="1353" y="495"/>
                  </a:lnTo>
                  <a:cubicBezTo>
                    <a:pt x="1353" y="507"/>
                    <a:pt x="1354" y="520"/>
                    <a:pt x="1354" y="533"/>
                  </a:cubicBezTo>
                  <a:cubicBezTo>
                    <a:pt x="1353" y="550"/>
                    <a:pt x="1351" y="569"/>
                    <a:pt x="1348" y="587"/>
                  </a:cubicBezTo>
                  <a:cubicBezTo>
                    <a:pt x="1341" y="617"/>
                    <a:pt x="1334" y="645"/>
                    <a:pt x="1326" y="674"/>
                  </a:cubicBezTo>
                  <a:cubicBezTo>
                    <a:pt x="1291" y="693"/>
                    <a:pt x="1264" y="724"/>
                    <a:pt x="1253" y="762"/>
                  </a:cubicBezTo>
                  <a:cubicBezTo>
                    <a:pt x="1237" y="819"/>
                    <a:pt x="1220" y="876"/>
                    <a:pt x="1204" y="932"/>
                  </a:cubicBezTo>
                  <a:cubicBezTo>
                    <a:pt x="1188" y="987"/>
                    <a:pt x="1169" y="1042"/>
                    <a:pt x="1155" y="1096"/>
                  </a:cubicBezTo>
                  <a:cubicBezTo>
                    <a:pt x="1142" y="1147"/>
                    <a:pt x="1158" y="1199"/>
                    <a:pt x="1196" y="1234"/>
                  </a:cubicBezTo>
                  <a:lnTo>
                    <a:pt x="1175" y="1266"/>
                  </a:lnTo>
                  <a:cubicBezTo>
                    <a:pt x="1097" y="1383"/>
                    <a:pt x="1012" y="1496"/>
                    <a:pt x="921" y="1603"/>
                  </a:cubicBezTo>
                  <a:lnTo>
                    <a:pt x="921" y="1603"/>
                  </a:lnTo>
                  <a:cubicBezTo>
                    <a:pt x="872" y="1656"/>
                    <a:pt x="821" y="1709"/>
                    <a:pt x="768" y="1756"/>
                  </a:cubicBezTo>
                  <a:cubicBezTo>
                    <a:pt x="734" y="1786"/>
                    <a:pt x="699" y="1815"/>
                    <a:pt x="661" y="1840"/>
                  </a:cubicBezTo>
                  <a:cubicBezTo>
                    <a:pt x="635" y="1858"/>
                    <a:pt x="609" y="1874"/>
                    <a:pt x="580" y="1889"/>
                  </a:cubicBezTo>
                  <a:cubicBezTo>
                    <a:pt x="561" y="1899"/>
                    <a:pt x="540" y="1907"/>
                    <a:pt x="520" y="1915"/>
                  </a:cubicBezTo>
                  <a:cubicBezTo>
                    <a:pt x="509" y="1918"/>
                    <a:pt x="498" y="1921"/>
                    <a:pt x="487" y="1924"/>
                  </a:cubicBezTo>
                  <a:cubicBezTo>
                    <a:pt x="469" y="1927"/>
                    <a:pt x="450" y="1931"/>
                    <a:pt x="433" y="1932"/>
                  </a:cubicBezTo>
                  <a:lnTo>
                    <a:pt x="409" y="1932"/>
                  </a:lnTo>
                  <a:cubicBezTo>
                    <a:pt x="401" y="1931"/>
                    <a:pt x="395" y="1929"/>
                    <a:pt x="389" y="1929"/>
                  </a:cubicBezTo>
                  <a:lnTo>
                    <a:pt x="376" y="1926"/>
                  </a:lnTo>
                  <a:cubicBezTo>
                    <a:pt x="373" y="1924"/>
                    <a:pt x="368" y="1923"/>
                    <a:pt x="365" y="1921"/>
                  </a:cubicBezTo>
                  <a:cubicBezTo>
                    <a:pt x="356" y="1917"/>
                    <a:pt x="347" y="1912"/>
                    <a:pt x="340" y="1907"/>
                  </a:cubicBezTo>
                  <a:lnTo>
                    <a:pt x="340" y="1907"/>
                  </a:lnTo>
                  <a:lnTo>
                    <a:pt x="343" y="1908"/>
                  </a:lnTo>
                  <a:cubicBezTo>
                    <a:pt x="336" y="1905"/>
                    <a:pt x="332" y="1900"/>
                    <a:pt x="325" y="1896"/>
                  </a:cubicBezTo>
                  <a:cubicBezTo>
                    <a:pt x="324" y="1894"/>
                    <a:pt x="322" y="1893"/>
                    <a:pt x="320" y="1891"/>
                  </a:cubicBezTo>
                  <a:lnTo>
                    <a:pt x="311" y="1878"/>
                  </a:lnTo>
                  <a:cubicBezTo>
                    <a:pt x="308" y="1874"/>
                    <a:pt x="305" y="1869"/>
                    <a:pt x="303" y="1866"/>
                  </a:cubicBezTo>
                  <a:cubicBezTo>
                    <a:pt x="294" y="1847"/>
                    <a:pt x="286" y="1829"/>
                    <a:pt x="278" y="1809"/>
                  </a:cubicBezTo>
                  <a:cubicBezTo>
                    <a:pt x="275" y="1799"/>
                    <a:pt x="271" y="1790"/>
                    <a:pt x="270" y="1779"/>
                  </a:cubicBezTo>
                  <a:cubicBezTo>
                    <a:pt x="263" y="1747"/>
                    <a:pt x="259" y="1715"/>
                    <a:pt x="256" y="1684"/>
                  </a:cubicBezTo>
                  <a:cubicBezTo>
                    <a:pt x="254" y="1650"/>
                    <a:pt x="254" y="1617"/>
                    <a:pt x="256" y="1584"/>
                  </a:cubicBezTo>
                  <a:cubicBezTo>
                    <a:pt x="259" y="1535"/>
                    <a:pt x="265" y="1486"/>
                    <a:pt x="273" y="1438"/>
                  </a:cubicBezTo>
                  <a:lnTo>
                    <a:pt x="273" y="1438"/>
                  </a:lnTo>
                  <a:cubicBezTo>
                    <a:pt x="273" y="1438"/>
                    <a:pt x="273" y="1438"/>
                    <a:pt x="273" y="1439"/>
                  </a:cubicBezTo>
                  <a:lnTo>
                    <a:pt x="273" y="1439"/>
                  </a:lnTo>
                  <a:lnTo>
                    <a:pt x="273" y="1437"/>
                  </a:lnTo>
                  <a:cubicBezTo>
                    <a:pt x="273" y="1433"/>
                    <a:pt x="275" y="1432"/>
                    <a:pt x="275" y="1429"/>
                  </a:cubicBezTo>
                  <a:lnTo>
                    <a:pt x="275" y="1429"/>
                  </a:lnTo>
                  <a:lnTo>
                    <a:pt x="273" y="1435"/>
                  </a:lnTo>
                  <a:cubicBezTo>
                    <a:pt x="287" y="1367"/>
                    <a:pt x="305" y="1299"/>
                    <a:pt x="327" y="1232"/>
                  </a:cubicBezTo>
                  <a:lnTo>
                    <a:pt x="327" y="1232"/>
                  </a:lnTo>
                  <a:cubicBezTo>
                    <a:pt x="326" y="1233"/>
                    <a:pt x="326" y="1233"/>
                    <a:pt x="326" y="1233"/>
                  </a:cubicBezTo>
                  <a:lnTo>
                    <a:pt x="326" y="1233"/>
                  </a:lnTo>
                  <a:cubicBezTo>
                    <a:pt x="369" y="1112"/>
                    <a:pt x="417" y="991"/>
                    <a:pt x="472" y="876"/>
                  </a:cubicBezTo>
                  <a:lnTo>
                    <a:pt x="472" y="876"/>
                  </a:lnTo>
                  <a:lnTo>
                    <a:pt x="471" y="878"/>
                  </a:lnTo>
                  <a:cubicBezTo>
                    <a:pt x="517" y="783"/>
                    <a:pt x="571" y="691"/>
                    <a:pt x="628" y="602"/>
                  </a:cubicBezTo>
                  <a:cubicBezTo>
                    <a:pt x="661" y="557"/>
                    <a:pt x="696" y="511"/>
                    <a:pt x="732" y="468"/>
                  </a:cubicBezTo>
                  <a:cubicBezTo>
                    <a:pt x="759" y="439"/>
                    <a:pt x="784" y="412"/>
                    <a:pt x="811" y="387"/>
                  </a:cubicBezTo>
                  <a:cubicBezTo>
                    <a:pt x="832" y="370"/>
                    <a:pt x="852" y="352"/>
                    <a:pt x="873" y="338"/>
                  </a:cubicBezTo>
                  <a:cubicBezTo>
                    <a:pt x="894" y="325"/>
                    <a:pt x="914" y="313"/>
                    <a:pt x="935" y="302"/>
                  </a:cubicBezTo>
                  <a:cubicBezTo>
                    <a:pt x="950" y="295"/>
                    <a:pt x="968" y="286"/>
                    <a:pt x="981" y="281"/>
                  </a:cubicBezTo>
                  <a:cubicBezTo>
                    <a:pt x="995" y="276"/>
                    <a:pt x="1011" y="272"/>
                    <a:pt x="1022" y="270"/>
                  </a:cubicBezTo>
                  <a:cubicBezTo>
                    <a:pt x="1033" y="267"/>
                    <a:pt x="1044" y="265"/>
                    <a:pt x="1055" y="264"/>
                  </a:cubicBezTo>
                  <a:close/>
                  <a:moveTo>
                    <a:pt x="1097" y="1"/>
                  </a:moveTo>
                  <a:cubicBezTo>
                    <a:pt x="1092" y="1"/>
                    <a:pt x="1088" y="1"/>
                    <a:pt x="1083" y="1"/>
                  </a:cubicBezTo>
                  <a:cubicBezTo>
                    <a:pt x="1007" y="1"/>
                    <a:pt x="931" y="17"/>
                    <a:pt x="862" y="48"/>
                  </a:cubicBezTo>
                  <a:cubicBezTo>
                    <a:pt x="797" y="77"/>
                    <a:pt x="737" y="113"/>
                    <a:pt x="681" y="159"/>
                  </a:cubicBezTo>
                  <a:cubicBezTo>
                    <a:pt x="556" y="264"/>
                    <a:pt x="452" y="390"/>
                    <a:pt x="371" y="533"/>
                  </a:cubicBezTo>
                  <a:cubicBezTo>
                    <a:pt x="286" y="677"/>
                    <a:pt x="213" y="830"/>
                    <a:pt x="151" y="987"/>
                  </a:cubicBezTo>
                  <a:cubicBezTo>
                    <a:pt x="83" y="1164"/>
                    <a:pt x="23" y="1348"/>
                    <a:pt x="9" y="1538"/>
                  </a:cubicBezTo>
                  <a:cubicBezTo>
                    <a:pt x="1" y="1635"/>
                    <a:pt x="4" y="1730"/>
                    <a:pt x="21" y="1824"/>
                  </a:cubicBezTo>
                  <a:cubicBezTo>
                    <a:pt x="34" y="1900"/>
                    <a:pt x="64" y="1972"/>
                    <a:pt x="108" y="2035"/>
                  </a:cubicBezTo>
                  <a:cubicBezTo>
                    <a:pt x="157" y="2103"/>
                    <a:pt x="227" y="2152"/>
                    <a:pt x="308" y="2176"/>
                  </a:cubicBezTo>
                  <a:cubicBezTo>
                    <a:pt x="347" y="2187"/>
                    <a:pt x="386" y="2192"/>
                    <a:pt x="426" y="2192"/>
                  </a:cubicBezTo>
                  <a:cubicBezTo>
                    <a:pt x="468" y="2192"/>
                    <a:pt x="511" y="2186"/>
                    <a:pt x="552" y="2174"/>
                  </a:cubicBezTo>
                  <a:cubicBezTo>
                    <a:pt x="727" y="2130"/>
                    <a:pt x="881" y="2010"/>
                    <a:pt x="1007" y="1883"/>
                  </a:cubicBezTo>
                  <a:cubicBezTo>
                    <a:pt x="1115" y="1772"/>
                    <a:pt x="1213" y="1654"/>
                    <a:pt x="1302" y="1527"/>
                  </a:cubicBezTo>
                  <a:lnTo>
                    <a:pt x="1302" y="1527"/>
                  </a:lnTo>
                  <a:cubicBezTo>
                    <a:pt x="1299" y="1540"/>
                    <a:pt x="1296" y="1554"/>
                    <a:pt x="1294" y="1566"/>
                  </a:cubicBezTo>
                  <a:cubicBezTo>
                    <a:pt x="1280" y="1652"/>
                    <a:pt x="1266" y="1737"/>
                    <a:pt x="1250" y="1821"/>
                  </a:cubicBezTo>
                  <a:cubicBezTo>
                    <a:pt x="1247" y="1845"/>
                    <a:pt x="1245" y="1869"/>
                    <a:pt x="1242" y="1893"/>
                  </a:cubicBezTo>
                  <a:cubicBezTo>
                    <a:pt x="1235" y="1940"/>
                    <a:pt x="1231" y="1991"/>
                    <a:pt x="1224" y="2040"/>
                  </a:cubicBezTo>
                  <a:cubicBezTo>
                    <a:pt x="1209" y="2168"/>
                    <a:pt x="1199" y="2298"/>
                    <a:pt x="1188" y="2428"/>
                  </a:cubicBezTo>
                  <a:cubicBezTo>
                    <a:pt x="1174" y="2614"/>
                    <a:pt x="1164" y="2804"/>
                    <a:pt x="1131" y="2990"/>
                  </a:cubicBezTo>
                  <a:cubicBezTo>
                    <a:pt x="1126" y="3016"/>
                    <a:pt x="1120" y="3043"/>
                    <a:pt x="1112" y="3070"/>
                  </a:cubicBezTo>
                  <a:cubicBezTo>
                    <a:pt x="1106" y="3088"/>
                    <a:pt x="1099" y="3104"/>
                    <a:pt x="1091" y="3119"/>
                  </a:cubicBezTo>
                  <a:cubicBezTo>
                    <a:pt x="1088" y="3127"/>
                    <a:pt x="1083" y="3135"/>
                    <a:pt x="1079" y="3143"/>
                  </a:cubicBezTo>
                  <a:cubicBezTo>
                    <a:pt x="1071" y="3156"/>
                    <a:pt x="1061" y="3167"/>
                    <a:pt x="1052" y="3180"/>
                  </a:cubicBezTo>
                  <a:cubicBezTo>
                    <a:pt x="1045" y="3187"/>
                    <a:pt x="1038" y="3194"/>
                    <a:pt x="1030" y="3202"/>
                  </a:cubicBezTo>
                  <a:cubicBezTo>
                    <a:pt x="1023" y="3206"/>
                    <a:pt x="1017" y="3213"/>
                    <a:pt x="1009" y="3218"/>
                  </a:cubicBezTo>
                  <a:cubicBezTo>
                    <a:pt x="995" y="3227"/>
                    <a:pt x="981" y="3235"/>
                    <a:pt x="966" y="3243"/>
                  </a:cubicBezTo>
                  <a:cubicBezTo>
                    <a:pt x="944" y="3252"/>
                    <a:pt x="924" y="3263"/>
                    <a:pt x="900" y="3270"/>
                  </a:cubicBezTo>
                  <a:cubicBezTo>
                    <a:pt x="876" y="3278"/>
                    <a:pt x="854" y="3284"/>
                    <a:pt x="830" y="3289"/>
                  </a:cubicBezTo>
                  <a:cubicBezTo>
                    <a:pt x="810" y="3293"/>
                    <a:pt x="791" y="3297"/>
                    <a:pt x="770" y="3300"/>
                  </a:cubicBezTo>
                  <a:cubicBezTo>
                    <a:pt x="756" y="3300"/>
                    <a:pt x="742" y="3301"/>
                    <a:pt x="727" y="3301"/>
                  </a:cubicBezTo>
                  <a:lnTo>
                    <a:pt x="724" y="3301"/>
                  </a:lnTo>
                  <a:lnTo>
                    <a:pt x="718" y="3300"/>
                  </a:lnTo>
                  <a:lnTo>
                    <a:pt x="716" y="3300"/>
                  </a:lnTo>
                  <a:lnTo>
                    <a:pt x="702" y="3276"/>
                  </a:lnTo>
                  <a:cubicBezTo>
                    <a:pt x="676" y="3234"/>
                    <a:pt x="631" y="3211"/>
                    <a:pt x="585" y="3211"/>
                  </a:cubicBezTo>
                  <a:cubicBezTo>
                    <a:pt x="562" y="3211"/>
                    <a:pt x="538" y="3217"/>
                    <a:pt x="517" y="3230"/>
                  </a:cubicBezTo>
                  <a:cubicBezTo>
                    <a:pt x="452" y="3268"/>
                    <a:pt x="430" y="3350"/>
                    <a:pt x="466" y="3415"/>
                  </a:cubicBezTo>
                  <a:cubicBezTo>
                    <a:pt x="487" y="3450"/>
                    <a:pt x="506" y="3488"/>
                    <a:pt x="539" y="3512"/>
                  </a:cubicBezTo>
                  <a:cubicBezTo>
                    <a:pt x="569" y="3536"/>
                    <a:pt x="602" y="3552"/>
                    <a:pt x="639" y="3564"/>
                  </a:cubicBezTo>
                  <a:lnTo>
                    <a:pt x="637" y="3564"/>
                  </a:lnTo>
                  <a:cubicBezTo>
                    <a:pt x="665" y="3571"/>
                    <a:pt x="693" y="3576"/>
                    <a:pt x="723" y="3576"/>
                  </a:cubicBezTo>
                  <a:cubicBezTo>
                    <a:pt x="728" y="3576"/>
                    <a:pt x="732" y="3575"/>
                    <a:pt x="737" y="3575"/>
                  </a:cubicBezTo>
                  <a:cubicBezTo>
                    <a:pt x="780" y="3575"/>
                    <a:pt x="824" y="3571"/>
                    <a:pt x="867" y="3559"/>
                  </a:cubicBezTo>
                  <a:cubicBezTo>
                    <a:pt x="1017" y="3526"/>
                    <a:pt x="1178" y="3461"/>
                    <a:pt x="1272" y="3331"/>
                  </a:cubicBezTo>
                  <a:cubicBezTo>
                    <a:pt x="1321" y="3262"/>
                    <a:pt x="1356" y="3183"/>
                    <a:pt x="1373" y="3097"/>
                  </a:cubicBezTo>
                  <a:cubicBezTo>
                    <a:pt x="1389" y="3012"/>
                    <a:pt x="1402" y="2925"/>
                    <a:pt x="1408" y="2838"/>
                  </a:cubicBezTo>
                  <a:cubicBezTo>
                    <a:pt x="1413" y="2776"/>
                    <a:pt x="1417" y="2714"/>
                    <a:pt x="1422" y="2652"/>
                  </a:cubicBezTo>
                  <a:cubicBezTo>
                    <a:pt x="1432" y="2505"/>
                    <a:pt x="1444" y="2360"/>
                    <a:pt x="1455" y="2212"/>
                  </a:cubicBezTo>
                  <a:cubicBezTo>
                    <a:pt x="1460" y="2160"/>
                    <a:pt x="1467" y="2108"/>
                    <a:pt x="1474" y="2054"/>
                  </a:cubicBezTo>
                  <a:cubicBezTo>
                    <a:pt x="1482" y="1989"/>
                    <a:pt x="1487" y="1923"/>
                    <a:pt x="1497" y="1858"/>
                  </a:cubicBezTo>
                  <a:lnTo>
                    <a:pt x="1497" y="1858"/>
                  </a:lnTo>
                  <a:cubicBezTo>
                    <a:pt x="1497" y="1859"/>
                    <a:pt x="1497" y="1861"/>
                    <a:pt x="1496" y="1862"/>
                  </a:cubicBezTo>
                  <a:lnTo>
                    <a:pt x="1496" y="1862"/>
                  </a:lnTo>
                  <a:cubicBezTo>
                    <a:pt x="1497" y="1860"/>
                    <a:pt x="1497" y="1859"/>
                    <a:pt x="1497" y="1858"/>
                  </a:cubicBezTo>
                  <a:lnTo>
                    <a:pt x="1497" y="1858"/>
                  </a:lnTo>
                  <a:cubicBezTo>
                    <a:pt x="1497" y="1858"/>
                    <a:pt x="1497" y="1859"/>
                    <a:pt x="1497" y="1859"/>
                  </a:cubicBezTo>
                  <a:cubicBezTo>
                    <a:pt x="1516" y="1756"/>
                    <a:pt x="1535" y="1654"/>
                    <a:pt x="1554" y="1551"/>
                  </a:cubicBezTo>
                  <a:lnTo>
                    <a:pt x="1554" y="1549"/>
                  </a:lnTo>
                  <a:cubicBezTo>
                    <a:pt x="1555" y="1547"/>
                    <a:pt x="1555" y="1546"/>
                    <a:pt x="1555" y="1544"/>
                  </a:cubicBezTo>
                  <a:cubicBezTo>
                    <a:pt x="1555" y="1544"/>
                    <a:pt x="1555" y="1546"/>
                    <a:pt x="1555" y="1546"/>
                  </a:cubicBezTo>
                  <a:lnTo>
                    <a:pt x="1557" y="1540"/>
                  </a:lnTo>
                  <a:lnTo>
                    <a:pt x="1557" y="1536"/>
                  </a:lnTo>
                  <a:lnTo>
                    <a:pt x="1557" y="1535"/>
                  </a:lnTo>
                  <a:cubicBezTo>
                    <a:pt x="1557" y="1534"/>
                    <a:pt x="1557" y="1533"/>
                    <a:pt x="1557" y="1532"/>
                  </a:cubicBezTo>
                  <a:lnTo>
                    <a:pt x="1557" y="1527"/>
                  </a:lnTo>
                  <a:lnTo>
                    <a:pt x="1558" y="1522"/>
                  </a:lnTo>
                  <a:lnTo>
                    <a:pt x="1558" y="1522"/>
                  </a:lnTo>
                  <a:cubicBezTo>
                    <a:pt x="1558" y="1527"/>
                    <a:pt x="1557" y="1532"/>
                    <a:pt x="1557" y="1535"/>
                  </a:cubicBezTo>
                  <a:cubicBezTo>
                    <a:pt x="1582" y="1429"/>
                    <a:pt x="1606" y="1321"/>
                    <a:pt x="1633" y="1215"/>
                  </a:cubicBezTo>
                  <a:cubicBezTo>
                    <a:pt x="1652" y="1145"/>
                    <a:pt x="1669" y="1076"/>
                    <a:pt x="1687" y="1006"/>
                  </a:cubicBezTo>
                  <a:cubicBezTo>
                    <a:pt x="1694" y="982"/>
                    <a:pt x="1699" y="957"/>
                    <a:pt x="1707" y="932"/>
                  </a:cubicBezTo>
                  <a:cubicBezTo>
                    <a:pt x="1718" y="895"/>
                    <a:pt x="1728" y="857"/>
                    <a:pt x="1736" y="821"/>
                  </a:cubicBezTo>
                  <a:cubicBezTo>
                    <a:pt x="1742" y="786"/>
                    <a:pt x="1744" y="751"/>
                    <a:pt x="1739" y="716"/>
                  </a:cubicBezTo>
                  <a:cubicBezTo>
                    <a:pt x="1729" y="658"/>
                    <a:pt x="1682" y="612"/>
                    <a:pt x="1623" y="606"/>
                  </a:cubicBezTo>
                  <a:cubicBezTo>
                    <a:pt x="1621" y="605"/>
                    <a:pt x="1619" y="604"/>
                    <a:pt x="1616" y="604"/>
                  </a:cubicBezTo>
                  <a:cubicBezTo>
                    <a:pt x="1614" y="604"/>
                    <a:pt x="1612" y="605"/>
                    <a:pt x="1611" y="606"/>
                  </a:cubicBezTo>
                  <a:cubicBezTo>
                    <a:pt x="1612" y="595"/>
                    <a:pt x="1614" y="585"/>
                    <a:pt x="1614" y="574"/>
                  </a:cubicBezTo>
                  <a:cubicBezTo>
                    <a:pt x="1620" y="501"/>
                    <a:pt x="1611" y="425"/>
                    <a:pt x="1585" y="355"/>
                  </a:cubicBezTo>
                  <a:cubicBezTo>
                    <a:pt x="1560" y="292"/>
                    <a:pt x="1524" y="235"/>
                    <a:pt x="1479" y="185"/>
                  </a:cubicBezTo>
                  <a:cubicBezTo>
                    <a:pt x="1384" y="75"/>
                    <a:pt x="1244" y="1"/>
                    <a:pt x="10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4" name="Google Shape;9564;p18"/>
            <p:cNvSpPr/>
            <p:nvPr/>
          </p:nvSpPr>
          <p:spPr>
            <a:xfrm>
              <a:off x="3995200" y="3938925"/>
              <a:ext cx="53575" cy="161025"/>
            </a:xfrm>
            <a:custGeom>
              <a:avLst/>
              <a:gdLst/>
              <a:ahLst/>
              <a:cxnLst/>
              <a:rect l="l" t="t" r="r" b="b"/>
              <a:pathLst>
                <a:path w="2143" h="6441" extrusionOk="0">
                  <a:moveTo>
                    <a:pt x="1970" y="0"/>
                  </a:moveTo>
                  <a:cubicBezTo>
                    <a:pt x="1964" y="0"/>
                    <a:pt x="1958" y="1"/>
                    <a:pt x="1952" y="1"/>
                  </a:cubicBezTo>
                  <a:cubicBezTo>
                    <a:pt x="1910" y="8"/>
                    <a:pt x="1877" y="33"/>
                    <a:pt x="1846" y="60"/>
                  </a:cubicBezTo>
                  <a:cubicBezTo>
                    <a:pt x="1808" y="93"/>
                    <a:pt x="1774" y="128"/>
                    <a:pt x="1742" y="166"/>
                  </a:cubicBezTo>
                  <a:cubicBezTo>
                    <a:pt x="1641" y="283"/>
                    <a:pt x="1546" y="405"/>
                    <a:pt x="1457" y="532"/>
                  </a:cubicBezTo>
                  <a:cubicBezTo>
                    <a:pt x="1414" y="592"/>
                    <a:pt x="1367" y="650"/>
                    <a:pt x="1326" y="715"/>
                  </a:cubicBezTo>
                  <a:cubicBezTo>
                    <a:pt x="1284" y="779"/>
                    <a:pt x="1243" y="844"/>
                    <a:pt x="1201" y="907"/>
                  </a:cubicBezTo>
                  <a:cubicBezTo>
                    <a:pt x="1172" y="951"/>
                    <a:pt x="1140" y="996"/>
                    <a:pt x="1115" y="1041"/>
                  </a:cubicBezTo>
                  <a:cubicBezTo>
                    <a:pt x="1074" y="1116"/>
                    <a:pt x="1031" y="1190"/>
                    <a:pt x="990" y="1265"/>
                  </a:cubicBezTo>
                  <a:cubicBezTo>
                    <a:pt x="958" y="1320"/>
                    <a:pt x="924" y="1375"/>
                    <a:pt x="897" y="1432"/>
                  </a:cubicBezTo>
                  <a:cubicBezTo>
                    <a:pt x="871" y="1488"/>
                    <a:pt x="844" y="1543"/>
                    <a:pt x="817" y="1600"/>
                  </a:cubicBezTo>
                  <a:cubicBezTo>
                    <a:pt x="778" y="1686"/>
                    <a:pt x="737" y="1771"/>
                    <a:pt x="696" y="1857"/>
                  </a:cubicBezTo>
                  <a:cubicBezTo>
                    <a:pt x="681" y="1888"/>
                    <a:pt x="667" y="1918"/>
                    <a:pt x="654" y="1950"/>
                  </a:cubicBezTo>
                  <a:cubicBezTo>
                    <a:pt x="591" y="2113"/>
                    <a:pt x="526" y="2275"/>
                    <a:pt x="461" y="2438"/>
                  </a:cubicBezTo>
                  <a:cubicBezTo>
                    <a:pt x="414" y="2560"/>
                    <a:pt x="373" y="2686"/>
                    <a:pt x="330" y="2810"/>
                  </a:cubicBezTo>
                  <a:cubicBezTo>
                    <a:pt x="238" y="3068"/>
                    <a:pt x="161" y="3330"/>
                    <a:pt x="99" y="3596"/>
                  </a:cubicBezTo>
                  <a:cubicBezTo>
                    <a:pt x="54" y="3785"/>
                    <a:pt x="26" y="3978"/>
                    <a:pt x="12" y="4171"/>
                  </a:cubicBezTo>
                  <a:cubicBezTo>
                    <a:pt x="1" y="4367"/>
                    <a:pt x="9" y="4564"/>
                    <a:pt x="35" y="4758"/>
                  </a:cubicBezTo>
                  <a:cubicBezTo>
                    <a:pt x="59" y="4943"/>
                    <a:pt x="96" y="5130"/>
                    <a:pt x="164" y="5303"/>
                  </a:cubicBezTo>
                  <a:cubicBezTo>
                    <a:pt x="230" y="5469"/>
                    <a:pt x="338" y="5615"/>
                    <a:pt x="460" y="5743"/>
                  </a:cubicBezTo>
                  <a:cubicBezTo>
                    <a:pt x="520" y="5809"/>
                    <a:pt x="590" y="5868"/>
                    <a:pt x="664" y="5920"/>
                  </a:cubicBezTo>
                  <a:cubicBezTo>
                    <a:pt x="735" y="5965"/>
                    <a:pt x="810" y="6006"/>
                    <a:pt x="887" y="6039"/>
                  </a:cubicBezTo>
                  <a:cubicBezTo>
                    <a:pt x="976" y="6079"/>
                    <a:pt x="1068" y="6116"/>
                    <a:pt x="1159" y="6151"/>
                  </a:cubicBezTo>
                  <a:cubicBezTo>
                    <a:pt x="1246" y="6185"/>
                    <a:pt x="1337" y="6213"/>
                    <a:pt x="1425" y="6243"/>
                  </a:cubicBezTo>
                  <a:cubicBezTo>
                    <a:pt x="1614" y="6308"/>
                    <a:pt x="1801" y="6375"/>
                    <a:pt x="1990" y="6436"/>
                  </a:cubicBezTo>
                  <a:cubicBezTo>
                    <a:pt x="2000" y="6439"/>
                    <a:pt x="2009" y="6441"/>
                    <a:pt x="2019" y="6441"/>
                  </a:cubicBezTo>
                  <a:cubicBezTo>
                    <a:pt x="2071" y="6439"/>
                    <a:pt x="2116" y="6403"/>
                    <a:pt x="2128" y="6354"/>
                  </a:cubicBezTo>
                  <a:cubicBezTo>
                    <a:pt x="2142" y="6299"/>
                    <a:pt x="2114" y="6242"/>
                    <a:pt x="2062" y="6219"/>
                  </a:cubicBezTo>
                  <a:cubicBezTo>
                    <a:pt x="1916" y="6170"/>
                    <a:pt x="1772" y="6120"/>
                    <a:pt x="1628" y="6069"/>
                  </a:cubicBezTo>
                  <a:cubicBezTo>
                    <a:pt x="1530" y="6034"/>
                    <a:pt x="1432" y="6001"/>
                    <a:pt x="1335" y="5966"/>
                  </a:cubicBezTo>
                  <a:cubicBezTo>
                    <a:pt x="1199" y="5919"/>
                    <a:pt x="1066" y="5862"/>
                    <a:pt x="935" y="5800"/>
                  </a:cubicBezTo>
                  <a:lnTo>
                    <a:pt x="935" y="5800"/>
                  </a:lnTo>
                  <a:lnTo>
                    <a:pt x="949" y="5808"/>
                  </a:lnTo>
                  <a:cubicBezTo>
                    <a:pt x="900" y="5784"/>
                    <a:pt x="852" y="5757"/>
                    <a:pt x="805" y="5729"/>
                  </a:cubicBezTo>
                  <a:cubicBezTo>
                    <a:pt x="775" y="5708"/>
                    <a:pt x="745" y="5684"/>
                    <a:pt x="716" y="5661"/>
                  </a:cubicBezTo>
                  <a:cubicBezTo>
                    <a:pt x="677" y="5624"/>
                    <a:pt x="639" y="5586"/>
                    <a:pt x="602" y="5547"/>
                  </a:cubicBezTo>
                  <a:cubicBezTo>
                    <a:pt x="555" y="5493"/>
                    <a:pt x="510" y="5436"/>
                    <a:pt x="469" y="5377"/>
                  </a:cubicBezTo>
                  <a:cubicBezTo>
                    <a:pt x="449" y="5346"/>
                    <a:pt x="430" y="5312"/>
                    <a:pt x="412" y="5279"/>
                  </a:cubicBezTo>
                  <a:cubicBezTo>
                    <a:pt x="396" y="5245"/>
                    <a:pt x="381" y="5211"/>
                    <a:pt x="367" y="5177"/>
                  </a:cubicBezTo>
                  <a:lnTo>
                    <a:pt x="367" y="5177"/>
                  </a:lnTo>
                  <a:cubicBezTo>
                    <a:pt x="341" y="5103"/>
                    <a:pt x="320" y="5027"/>
                    <a:pt x="303" y="4948"/>
                  </a:cubicBezTo>
                  <a:cubicBezTo>
                    <a:pt x="275" y="4812"/>
                    <a:pt x="254" y="4673"/>
                    <a:pt x="243" y="4532"/>
                  </a:cubicBezTo>
                  <a:cubicBezTo>
                    <a:pt x="235" y="4434"/>
                    <a:pt x="233" y="4336"/>
                    <a:pt x="238" y="4237"/>
                  </a:cubicBezTo>
                  <a:lnTo>
                    <a:pt x="238" y="4237"/>
                  </a:lnTo>
                  <a:lnTo>
                    <a:pt x="238" y="4234"/>
                  </a:lnTo>
                  <a:lnTo>
                    <a:pt x="238" y="4231"/>
                  </a:lnTo>
                  <a:cubicBezTo>
                    <a:pt x="246" y="4097"/>
                    <a:pt x="262" y="3964"/>
                    <a:pt x="286" y="3832"/>
                  </a:cubicBezTo>
                  <a:cubicBezTo>
                    <a:pt x="337" y="3567"/>
                    <a:pt x="408" y="3304"/>
                    <a:pt x="494" y="3048"/>
                  </a:cubicBezTo>
                  <a:lnTo>
                    <a:pt x="494" y="3048"/>
                  </a:lnTo>
                  <a:cubicBezTo>
                    <a:pt x="494" y="3049"/>
                    <a:pt x="493" y="3050"/>
                    <a:pt x="493" y="3052"/>
                  </a:cubicBezTo>
                  <a:lnTo>
                    <a:pt x="496" y="3042"/>
                  </a:lnTo>
                  <a:lnTo>
                    <a:pt x="496" y="3042"/>
                  </a:lnTo>
                  <a:cubicBezTo>
                    <a:pt x="496" y="3044"/>
                    <a:pt x="495" y="3046"/>
                    <a:pt x="494" y="3048"/>
                  </a:cubicBezTo>
                  <a:lnTo>
                    <a:pt x="494" y="3048"/>
                  </a:lnTo>
                  <a:cubicBezTo>
                    <a:pt x="526" y="2952"/>
                    <a:pt x="563" y="2857"/>
                    <a:pt x="597" y="2762"/>
                  </a:cubicBezTo>
                  <a:cubicBezTo>
                    <a:pt x="623" y="2694"/>
                    <a:pt x="645" y="2623"/>
                    <a:pt x="673" y="2555"/>
                  </a:cubicBezTo>
                  <a:cubicBezTo>
                    <a:pt x="716" y="2447"/>
                    <a:pt x="760" y="2339"/>
                    <a:pt x="805" y="2230"/>
                  </a:cubicBezTo>
                  <a:lnTo>
                    <a:pt x="871" y="2067"/>
                  </a:lnTo>
                  <a:cubicBezTo>
                    <a:pt x="879" y="2050"/>
                    <a:pt x="886" y="2031"/>
                    <a:pt x="893" y="2013"/>
                  </a:cubicBezTo>
                  <a:cubicBezTo>
                    <a:pt x="971" y="1855"/>
                    <a:pt x="1047" y="1695"/>
                    <a:pt x="1125" y="1535"/>
                  </a:cubicBezTo>
                  <a:cubicBezTo>
                    <a:pt x="1163" y="1469"/>
                    <a:pt x="1201" y="1402"/>
                    <a:pt x="1239" y="1334"/>
                  </a:cubicBezTo>
                  <a:cubicBezTo>
                    <a:pt x="1264" y="1290"/>
                    <a:pt x="1291" y="1246"/>
                    <a:pt x="1316" y="1201"/>
                  </a:cubicBezTo>
                  <a:cubicBezTo>
                    <a:pt x="1324" y="1185"/>
                    <a:pt x="1334" y="1168"/>
                    <a:pt x="1343" y="1154"/>
                  </a:cubicBezTo>
                  <a:cubicBezTo>
                    <a:pt x="1411" y="1053"/>
                    <a:pt x="1479" y="951"/>
                    <a:pt x="1546" y="848"/>
                  </a:cubicBezTo>
                  <a:cubicBezTo>
                    <a:pt x="1664" y="688"/>
                    <a:pt x="1782" y="527"/>
                    <a:pt x="1913" y="375"/>
                  </a:cubicBezTo>
                  <a:lnTo>
                    <a:pt x="1913" y="375"/>
                  </a:lnTo>
                  <a:lnTo>
                    <a:pt x="1902" y="389"/>
                  </a:lnTo>
                  <a:cubicBezTo>
                    <a:pt x="1938" y="346"/>
                    <a:pt x="1978" y="305"/>
                    <a:pt x="2019" y="267"/>
                  </a:cubicBezTo>
                  <a:lnTo>
                    <a:pt x="2022" y="264"/>
                  </a:lnTo>
                  <a:cubicBezTo>
                    <a:pt x="2068" y="245"/>
                    <a:pt x="2101" y="202"/>
                    <a:pt x="2108" y="153"/>
                  </a:cubicBezTo>
                  <a:cubicBezTo>
                    <a:pt x="2111" y="130"/>
                    <a:pt x="2108" y="104"/>
                    <a:pt x="2098" y="82"/>
                  </a:cubicBezTo>
                  <a:cubicBezTo>
                    <a:pt x="2075" y="32"/>
                    <a:pt x="2024" y="0"/>
                    <a:pt x="19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5" name="Google Shape;9565;p18"/>
            <p:cNvSpPr/>
            <p:nvPr/>
          </p:nvSpPr>
          <p:spPr>
            <a:xfrm>
              <a:off x="4114650" y="3949225"/>
              <a:ext cx="20825" cy="52400"/>
            </a:xfrm>
            <a:custGeom>
              <a:avLst/>
              <a:gdLst/>
              <a:ahLst/>
              <a:cxnLst/>
              <a:rect l="l" t="t" r="r" b="b"/>
              <a:pathLst>
                <a:path w="833" h="2096" extrusionOk="0">
                  <a:moveTo>
                    <a:pt x="693" y="0"/>
                  </a:moveTo>
                  <a:cubicBezTo>
                    <a:pt x="665" y="0"/>
                    <a:pt x="636" y="9"/>
                    <a:pt x="611" y="28"/>
                  </a:cubicBezTo>
                  <a:cubicBezTo>
                    <a:pt x="594" y="41"/>
                    <a:pt x="578" y="56"/>
                    <a:pt x="565" y="75"/>
                  </a:cubicBezTo>
                  <a:cubicBezTo>
                    <a:pt x="541" y="115"/>
                    <a:pt x="522" y="158"/>
                    <a:pt x="508" y="202"/>
                  </a:cubicBezTo>
                  <a:cubicBezTo>
                    <a:pt x="492" y="243"/>
                    <a:pt x="477" y="286"/>
                    <a:pt x="464" y="329"/>
                  </a:cubicBezTo>
                  <a:lnTo>
                    <a:pt x="434" y="422"/>
                  </a:lnTo>
                  <a:cubicBezTo>
                    <a:pt x="413" y="489"/>
                    <a:pt x="394" y="552"/>
                    <a:pt x="374" y="618"/>
                  </a:cubicBezTo>
                  <a:cubicBezTo>
                    <a:pt x="331" y="767"/>
                    <a:pt x="290" y="916"/>
                    <a:pt x="249" y="1066"/>
                  </a:cubicBezTo>
                  <a:cubicBezTo>
                    <a:pt x="171" y="1354"/>
                    <a:pt x="95" y="1643"/>
                    <a:pt x="18" y="1931"/>
                  </a:cubicBezTo>
                  <a:cubicBezTo>
                    <a:pt x="0" y="2000"/>
                    <a:pt x="43" y="2072"/>
                    <a:pt x="113" y="2091"/>
                  </a:cubicBezTo>
                  <a:cubicBezTo>
                    <a:pt x="124" y="2094"/>
                    <a:pt x="133" y="2095"/>
                    <a:pt x="144" y="2095"/>
                  </a:cubicBezTo>
                  <a:cubicBezTo>
                    <a:pt x="204" y="2094"/>
                    <a:pt x="258" y="2054"/>
                    <a:pt x="274" y="1996"/>
                  </a:cubicBezTo>
                  <a:cubicBezTo>
                    <a:pt x="331" y="1763"/>
                    <a:pt x="390" y="1532"/>
                    <a:pt x="453" y="1301"/>
                  </a:cubicBezTo>
                  <a:cubicBezTo>
                    <a:pt x="488" y="1176"/>
                    <a:pt x="522" y="1049"/>
                    <a:pt x="557" y="924"/>
                  </a:cubicBezTo>
                  <a:cubicBezTo>
                    <a:pt x="585" y="824"/>
                    <a:pt x="615" y="723"/>
                    <a:pt x="648" y="623"/>
                  </a:cubicBezTo>
                  <a:lnTo>
                    <a:pt x="648" y="623"/>
                  </a:lnTo>
                  <a:cubicBezTo>
                    <a:pt x="648" y="624"/>
                    <a:pt x="648" y="625"/>
                    <a:pt x="648" y="626"/>
                  </a:cubicBezTo>
                  <a:cubicBezTo>
                    <a:pt x="671" y="552"/>
                    <a:pt x="697" y="479"/>
                    <a:pt x="720" y="406"/>
                  </a:cubicBezTo>
                  <a:lnTo>
                    <a:pt x="720" y="406"/>
                  </a:lnTo>
                  <a:cubicBezTo>
                    <a:pt x="719" y="409"/>
                    <a:pt x="719" y="411"/>
                    <a:pt x="717" y="414"/>
                  </a:cubicBezTo>
                  <a:cubicBezTo>
                    <a:pt x="736" y="359"/>
                    <a:pt x="758" y="306"/>
                    <a:pt x="781" y="253"/>
                  </a:cubicBezTo>
                  <a:cubicBezTo>
                    <a:pt x="803" y="235"/>
                    <a:pt x="819" y="210"/>
                    <a:pt x="826" y="183"/>
                  </a:cubicBezTo>
                  <a:cubicBezTo>
                    <a:pt x="831" y="161"/>
                    <a:pt x="833" y="137"/>
                    <a:pt x="830" y="115"/>
                  </a:cubicBezTo>
                  <a:cubicBezTo>
                    <a:pt x="818" y="45"/>
                    <a:pt x="757" y="0"/>
                    <a:pt x="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6" name="Google Shape;9566;p18"/>
            <p:cNvSpPr/>
            <p:nvPr/>
          </p:nvSpPr>
          <p:spPr>
            <a:xfrm>
              <a:off x="4123625" y="3957350"/>
              <a:ext cx="23050" cy="44575"/>
            </a:xfrm>
            <a:custGeom>
              <a:avLst/>
              <a:gdLst/>
              <a:ahLst/>
              <a:cxnLst/>
              <a:rect l="l" t="t" r="r" b="b"/>
              <a:pathLst>
                <a:path w="922" h="1783" extrusionOk="0">
                  <a:moveTo>
                    <a:pt x="778" y="0"/>
                  </a:moveTo>
                  <a:cubicBezTo>
                    <a:pt x="739" y="0"/>
                    <a:pt x="699" y="17"/>
                    <a:pt x="670" y="54"/>
                  </a:cubicBezTo>
                  <a:cubicBezTo>
                    <a:pt x="532" y="216"/>
                    <a:pt x="445" y="407"/>
                    <a:pt x="366" y="602"/>
                  </a:cubicBezTo>
                  <a:cubicBezTo>
                    <a:pt x="327" y="694"/>
                    <a:pt x="292" y="789"/>
                    <a:pt x="260" y="882"/>
                  </a:cubicBezTo>
                  <a:cubicBezTo>
                    <a:pt x="192" y="1074"/>
                    <a:pt x="138" y="1268"/>
                    <a:pt x="75" y="1460"/>
                  </a:cubicBezTo>
                  <a:cubicBezTo>
                    <a:pt x="61" y="1507"/>
                    <a:pt x="43" y="1553"/>
                    <a:pt x="27" y="1599"/>
                  </a:cubicBezTo>
                  <a:cubicBezTo>
                    <a:pt x="0" y="1667"/>
                    <a:pt x="34" y="1745"/>
                    <a:pt x="102" y="1773"/>
                  </a:cubicBezTo>
                  <a:cubicBezTo>
                    <a:pt x="116" y="1780"/>
                    <a:pt x="133" y="1783"/>
                    <a:pt x="151" y="1783"/>
                  </a:cubicBezTo>
                  <a:cubicBezTo>
                    <a:pt x="152" y="1783"/>
                    <a:pt x="153" y="1783"/>
                    <a:pt x="155" y="1783"/>
                  </a:cubicBezTo>
                  <a:cubicBezTo>
                    <a:pt x="208" y="1783"/>
                    <a:pt x="256" y="1750"/>
                    <a:pt x="276" y="1701"/>
                  </a:cubicBezTo>
                  <a:cubicBezTo>
                    <a:pt x="334" y="1522"/>
                    <a:pt x="385" y="1340"/>
                    <a:pt x="442" y="1162"/>
                  </a:cubicBezTo>
                  <a:lnTo>
                    <a:pt x="442" y="1162"/>
                  </a:lnTo>
                  <a:cubicBezTo>
                    <a:pt x="441" y="1164"/>
                    <a:pt x="441" y="1166"/>
                    <a:pt x="441" y="1167"/>
                  </a:cubicBezTo>
                  <a:lnTo>
                    <a:pt x="442" y="1161"/>
                  </a:lnTo>
                  <a:lnTo>
                    <a:pt x="442" y="1161"/>
                  </a:lnTo>
                  <a:cubicBezTo>
                    <a:pt x="442" y="1161"/>
                    <a:pt x="442" y="1161"/>
                    <a:pt x="442" y="1162"/>
                  </a:cubicBezTo>
                  <a:lnTo>
                    <a:pt x="442" y="1162"/>
                  </a:lnTo>
                  <a:cubicBezTo>
                    <a:pt x="442" y="1161"/>
                    <a:pt x="442" y="1160"/>
                    <a:pt x="442" y="1159"/>
                  </a:cubicBezTo>
                  <a:lnTo>
                    <a:pt x="445" y="1150"/>
                  </a:lnTo>
                  <a:lnTo>
                    <a:pt x="445" y="1150"/>
                  </a:lnTo>
                  <a:cubicBezTo>
                    <a:pt x="445" y="1153"/>
                    <a:pt x="444" y="1156"/>
                    <a:pt x="444" y="1159"/>
                  </a:cubicBezTo>
                  <a:cubicBezTo>
                    <a:pt x="463" y="1102"/>
                    <a:pt x="480" y="1045"/>
                    <a:pt x="499" y="990"/>
                  </a:cubicBezTo>
                  <a:cubicBezTo>
                    <a:pt x="518" y="938"/>
                    <a:pt x="537" y="885"/>
                    <a:pt x="558" y="833"/>
                  </a:cubicBezTo>
                  <a:cubicBezTo>
                    <a:pt x="594" y="735"/>
                    <a:pt x="637" y="637"/>
                    <a:pt x="683" y="540"/>
                  </a:cubicBezTo>
                  <a:lnTo>
                    <a:pt x="683" y="540"/>
                  </a:lnTo>
                  <a:cubicBezTo>
                    <a:pt x="683" y="542"/>
                    <a:pt x="681" y="543"/>
                    <a:pt x="681" y="545"/>
                  </a:cubicBezTo>
                  <a:cubicBezTo>
                    <a:pt x="714" y="475"/>
                    <a:pt x="752" y="409"/>
                    <a:pt x="794" y="346"/>
                  </a:cubicBezTo>
                  <a:cubicBezTo>
                    <a:pt x="817" y="309"/>
                    <a:pt x="844" y="274"/>
                    <a:pt x="873" y="241"/>
                  </a:cubicBezTo>
                  <a:lnTo>
                    <a:pt x="877" y="235"/>
                  </a:lnTo>
                  <a:cubicBezTo>
                    <a:pt x="907" y="203"/>
                    <a:pt x="922" y="160"/>
                    <a:pt x="915" y="118"/>
                  </a:cubicBezTo>
                  <a:cubicBezTo>
                    <a:pt x="904" y="44"/>
                    <a:pt x="842" y="0"/>
                    <a:pt x="7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7" name="Google Shape;9567;p18"/>
            <p:cNvSpPr/>
            <p:nvPr/>
          </p:nvSpPr>
          <p:spPr>
            <a:xfrm>
              <a:off x="4100800" y="3929150"/>
              <a:ext cx="105950" cy="47300"/>
            </a:xfrm>
            <a:custGeom>
              <a:avLst/>
              <a:gdLst/>
              <a:ahLst/>
              <a:cxnLst/>
              <a:rect l="l" t="t" r="r" b="b"/>
              <a:pathLst>
                <a:path w="4238" h="1892" extrusionOk="0">
                  <a:moveTo>
                    <a:pt x="1654" y="578"/>
                  </a:moveTo>
                  <a:cubicBezTo>
                    <a:pt x="1650" y="579"/>
                    <a:pt x="1645" y="581"/>
                    <a:pt x="1642" y="581"/>
                  </a:cubicBezTo>
                  <a:lnTo>
                    <a:pt x="1654" y="578"/>
                  </a:lnTo>
                  <a:close/>
                  <a:moveTo>
                    <a:pt x="541" y="947"/>
                  </a:moveTo>
                  <a:lnTo>
                    <a:pt x="541" y="947"/>
                  </a:lnTo>
                  <a:cubicBezTo>
                    <a:pt x="539" y="949"/>
                    <a:pt x="536" y="950"/>
                    <a:pt x="534" y="951"/>
                  </a:cubicBezTo>
                  <a:cubicBezTo>
                    <a:pt x="536" y="950"/>
                    <a:pt x="539" y="949"/>
                    <a:pt x="541" y="947"/>
                  </a:cubicBezTo>
                  <a:close/>
                  <a:moveTo>
                    <a:pt x="4106" y="0"/>
                  </a:moveTo>
                  <a:cubicBezTo>
                    <a:pt x="4101" y="0"/>
                    <a:pt x="4096" y="1"/>
                    <a:pt x="4090" y="1"/>
                  </a:cubicBezTo>
                  <a:cubicBezTo>
                    <a:pt x="3806" y="25"/>
                    <a:pt x="3521" y="52"/>
                    <a:pt x="3236" y="79"/>
                  </a:cubicBezTo>
                  <a:cubicBezTo>
                    <a:pt x="3096" y="92"/>
                    <a:pt x="2959" y="109"/>
                    <a:pt x="2819" y="123"/>
                  </a:cubicBezTo>
                  <a:cubicBezTo>
                    <a:pt x="2751" y="130"/>
                    <a:pt x="2683" y="142"/>
                    <a:pt x="2615" y="152"/>
                  </a:cubicBezTo>
                  <a:cubicBezTo>
                    <a:pt x="2555" y="160"/>
                    <a:pt x="2493" y="166"/>
                    <a:pt x="2433" y="177"/>
                  </a:cubicBezTo>
                  <a:cubicBezTo>
                    <a:pt x="2351" y="190"/>
                    <a:pt x="2270" y="204"/>
                    <a:pt x="2188" y="218"/>
                  </a:cubicBezTo>
                  <a:cubicBezTo>
                    <a:pt x="2132" y="228"/>
                    <a:pt x="2075" y="236"/>
                    <a:pt x="2020" y="247"/>
                  </a:cubicBezTo>
                  <a:lnTo>
                    <a:pt x="1771" y="297"/>
                  </a:lnTo>
                  <a:cubicBezTo>
                    <a:pt x="1710" y="312"/>
                    <a:pt x="1646" y="321"/>
                    <a:pt x="1585" y="337"/>
                  </a:cubicBezTo>
                  <a:cubicBezTo>
                    <a:pt x="1510" y="358"/>
                    <a:pt x="1434" y="377"/>
                    <a:pt x="1358" y="397"/>
                  </a:cubicBezTo>
                  <a:cubicBezTo>
                    <a:pt x="1298" y="413"/>
                    <a:pt x="1236" y="426"/>
                    <a:pt x="1176" y="445"/>
                  </a:cubicBezTo>
                  <a:cubicBezTo>
                    <a:pt x="1012" y="495"/>
                    <a:pt x="845" y="541"/>
                    <a:pt x="684" y="603"/>
                  </a:cubicBezTo>
                  <a:cubicBezTo>
                    <a:pt x="591" y="638"/>
                    <a:pt x="499" y="677"/>
                    <a:pt x="408" y="722"/>
                  </a:cubicBezTo>
                  <a:cubicBezTo>
                    <a:pt x="325" y="761"/>
                    <a:pt x="245" y="812"/>
                    <a:pt x="174" y="872"/>
                  </a:cubicBezTo>
                  <a:cubicBezTo>
                    <a:pt x="108" y="927"/>
                    <a:pt x="55" y="999"/>
                    <a:pt x="24" y="1081"/>
                  </a:cubicBezTo>
                  <a:cubicBezTo>
                    <a:pt x="0" y="1154"/>
                    <a:pt x="0" y="1233"/>
                    <a:pt x="21" y="1307"/>
                  </a:cubicBezTo>
                  <a:cubicBezTo>
                    <a:pt x="41" y="1388"/>
                    <a:pt x="68" y="1467"/>
                    <a:pt x="98" y="1545"/>
                  </a:cubicBezTo>
                  <a:cubicBezTo>
                    <a:pt x="130" y="1633"/>
                    <a:pt x="163" y="1724"/>
                    <a:pt x="196" y="1812"/>
                  </a:cubicBezTo>
                  <a:cubicBezTo>
                    <a:pt x="218" y="1860"/>
                    <a:pt x="267" y="1892"/>
                    <a:pt x="321" y="1892"/>
                  </a:cubicBezTo>
                  <a:cubicBezTo>
                    <a:pt x="322" y="1892"/>
                    <a:pt x="323" y="1892"/>
                    <a:pt x="325" y="1891"/>
                  </a:cubicBezTo>
                  <a:cubicBezTo>
                    <a:pt x="342" y="1891"/>
                    <a:pt x="361" y="1888"/>
                    <a:pt x="377" y="1880"/>
                  </a:cubicBezTo>
                  <a:cubicBezTo>
                    <a:pt x="445" y="1850"/>
                    <a:pt x="475" y="1771"/>
                    <a:pt x="448" y="1703"/>
                  </a:cubicBezTo>
                  <a:cubicBezTo>
                    <a:pt x="413" y="1613"/>
                    <a:pt x="380" y="1524"/>
                    <a:pt x="347" y="1436"/>
                  </a:cubicBezTo>
                  <a:cubicBezTo>
                    <a:pt x="323" y="1371"/>
                    <a:pt x="298" y="1304"/>
                    <a:pt x="280" y="1238"/>
                  </a:cubicBezTo>
                  <a:cubicBezTo>
                    <a:pt x="277" y="1223"/>
                    <a:pt x="276" y="1211"/>
                    <a:pt x="274" y="1198"/>
                  </a:cubicBezTo>
                  <a:lnTo>
                    <a:pt x="274" y="1184"/>
                  </a:lnTo>
                  <a:cubicBezTo>
                    <a:pt x="274" y="1181"/>
                    <a:pt x="274" y="1181"/>
                    <a:pt x="274" y="1176"/>
                  </a:cubicBezTo>
                  <a:cubicBezTo>
                    <a:pt x="276" y="1173"/>
                    <a:pt x="276" y="1168"/>
                    <a:pt x="277" y="1165"/>
                  </a:cubicBezTo>
                  <a:cubicBezTo>
                    <a:pt x="280" y="1159"/>
                    <a:pt x="283" y="1151"/>
                    <a:pt x="287" y="1144"/>
                  </a:cubicBezTo>
                  <a:cubicBezTo>
                    <a:pt x="290" y="1138"/>
                    <a:pt x="291" y="1133"/>
                    <a:pt x="296" y="1125"/>
                  </a:cubicBezTo>
                  <a:cubicBezTo>
                    <a:pt x="301" y="1119"/>
                    <a:pt x="306" y="1113"/>
                    <a:pt x="310" y="1108"/>
                  </a:cubicBezTo>
                  <a:cubicBezTo>
                    <a:pt x="321" y="1095"/>
                    <a:pt x="332" y="1086"/>
                    <a:pt x="344" y="1075"/>
                  </a:cubicBezTo>
                  <a:cubicBezTo>
                    <a:pt x="367" y="1056"/>
                    <a:pt x="391" y="1038"/>
                    <a:pt x="416" y="1021"/>
                  </a:cubicBezTo>
                  <a:cubicBezTo>
                    <a:pt x="459" y="992"/>
                    <a:pt x="503" y="967"/>
                    <a:pt x="548" y="943"/>
                  </a:cubicBezTo>
                  <a:lnTo>
                    <a:pt x="548" y="943"/>
                  </a:lnTo>
                  <a:cubicBezTo>
                    <a:pt x="546" y="945"/>
                    <a:pt x="544" y="946"/>
                    <a:pt x="541" y="947"/>
                  </a:cubicBezTo>
                  <a:lnTo>
                    <a:pt x="541" y="947"/>
                  </a:lnTo>
                  <a:cubicBezTo>
                    <a:pt x="653" y="894"/>
                    <a:pt x="767" y="846"/>
                    <a:pt x="885" y="804"/>
                  </a:cubicBezTo>
                  <a:cubicBezTo>
                    <a:pt x="948" y="783"/>
                    <a:pt x="1013" y="763"/>
                    <a:pt x="1078" y="742"/>
                  </a:cubicBezTo>
                  <a:cubicBezTo>
                    <a:pt x="1135" y="723"/>
                    <a:pt x="1192" y="701"/>
                    <a:pt x="1251" y="685"/>
                  </a:cubicBezTo>
                  <a:cubicBezTo>
                    <a:pt x="1387" y="650"/>
                    <a:pt x="1523" y="616"/>
                    <a:pt x="1657" y="578"/>
                  </a:cubicBezTo>
                  <a:cubicBezTo>
                    <a:pt x="1656" y="578"/>
                    <a:pt x="1655" y="578"/>
                    <a:pt x="1654" y="578"/>
                  </a:cubicBezTo>
                  <a:lnTo>
                    <a:pt x="1656" y="578"/>
                  </a:lnTo>
                  <a:cubicBezTo>
                    <a:pt x="1790" y="549"/>
                    <a:pt x="1923" y="521"/>
                    <a:pt x="2056" y="491"/>
                  </a:cubicBezTo>
                  <a:cubicBezTo>
                    <a:pt x="2101" y="481"/>
                    <a:pt x="2145" y="475"/>
                    <a:pt x="2189" y="467"/>
                  </a:cubicBezTo>
                  <a:lnTo>
                    <a:pt x="2430" y="424"/>
                  </a:lnTo>
                  <a:cubicBezTo>
                    <a:pt x="2564" y="402"/>
                    <a:pt x="2702" y="384"/>
                    <a:pt x="2838" y="365"/>
                  </a:cubicBezTo>
                  <a:cubicBezTo>
                    <a:pt x="2891" y="358"/>
                    <a:pt x="2943" y="353"/>
                    <a:pt x="2995" y="348"/>
                  </a:cubicBezTo>
                  <a:cubicBezTo>
                    <a:pt x="3082" y="339"/>
                    <a:pt x="3169" y="329"/>
                    <a:pt x="3258" y="320"/>
                  </a:cubicBezTo>
                  <a:cubicBezTo>
                    <a:pt x="3546" y="290"/>
                    <a:pt x="3837" y="266"/>
                    <a:pt x="4127" y="240"/>
                  </a:cubicBezTo>
                  <a:cubicBezTo>
                    <a:pt x="4192" y="234"/>
                    <a:pt x="4238" y="164"/>
                    <a:pt x="4228" y="103"/>
                  </a:cubicBezTo>
                  <a:cubicBezTo>
                    <a:pt x="4218" y="43"/>
                    <a:pt x="4166" y="0"/>
                    <a:pt x="4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8" name="Google Shape;9568;p18"/>
            <p:cNvSpPr/>
            <p:nvPr/>
          </p:nvSpPr>
          <p:spPr>
            <a:xfrm>
              <a:off x="4090100" y="4010275"/>
              <a:ext cx="71750" cy="22375"/>
            </a:xfrm>
            <a:custGeom>
              <a:avLst/>
              <a:gdLst/>
              <a:ahLst/>
              <a:cxnLst/>
              <a:rect l="l" t="t" r="r" b="b"/>
              <a:pathLst>
                <a:path w="2870" h="895" extrusionOk="0">
                  <a:moveTo>
                    <a:pt x="2734" y="0"/>
                  </a:moveTo>
                  <a:cubicBezTo>
                    <a:pt x="2729" y="0"/>
                    <a:pt x="2723" y="1"/>
                    <a:pt x="2717" y="2"/>
                  </a:cubicBezTo>
                  <a:cubicBezTo>
                    <a:pt x="2472" y="25"/>
                    <a:pt x="2228" y="52"/>
                    <a:pt x="1984" y="85"/>
                  </a:cubicBezTo>
                  <a:cubicBezTo>
                    <a:pt x="1837" y="106"/>
                    <a:pt x="1690" y="127"/>
                    <a:pt x="1542" y="149"/>
                  </a:cubicBezTo>
                  <a:cubicBezTo>
                    <a:pt x="1392" y="172"/>
                    <a:pt x="1240" y="198"/>
                    <a:pt x="1088" y="223"/>
                  </a:cubicBezTo>
                  <a:cubicBezTo>
                    <a:pt x="950" y="245"/>
                    <a:pt x="816" y="274"/>
                    <a:pt x="680" y="299"/>
                  </a:cubicBezTo>
                  <a:cubicBezTo>
                    <a:pt x="601" y="313"/>
                    <a:pt x="520" y="332"/>
                    <a:pt x="442" y="355"/>
                  </a:cubicBezTo>
                  <a:cubicBezTo>
                    <a:pt x="360" y="375"/>
                    <a:pt x="281" y="405"/>
                    <a:pt x="205" y="442"/>
                  </a:cubicBezTo>
                  <a:cubicBezTo>
                    <a:pt x="137" y="478"/>
                    <a:pt x="72" y="526"/>
                    <a:pt x="42" y="598"/>
                  </a:cubicBezTo>
                  <a:cubicBezTo>
                    <a:pt x="28" y="646"/>
                    <a:pt x="16" y="695"/>
                    <a:pt x="12" y="744"/>
                  </a:cubicBezTo>
                  <a:cubicBezTo>
                    <a:pt x="1" y="817"/>
                    <a:pt x="61" y="886"/>
                    <a:pt x="132" y="894"/>
                  </a:cubicBezTo>
                  <a:lnTo>
                    <a:pt x="148" y="894"/>
                  </a:lnTo>
                  <a:cubicBezTo>
                    <a:pt x="216" y="894"/>
                    <a:pt x="273" y="842"/>
                    <a:pt x="282" y="774"/>
                  </a:cubicBezTo>
                  <a:cubicBezTo>
                    <a:pt x="286" y="750"/>
                    <a:pt x="289" y="727"/>
                    <a:pt x="294" y="703"/>
                  </a:cubicBezTo>
                  <a:lnTo>
                    <a:pt x="300" y="696"/>
                  </a:lnTo>
                  <a:cubicBezTo>
                    <a:pt x="313" y="689"/>
                    <a:pt x="325" y="681"/>
                    <a:pt x="339" y="674"/>
                  </a:cubicBezTo>
                  <a:cubicBezTo>
                    <a:pt x="363" y="662"/>
                    <a:pt x="388" y="652"/>
                    <a:pt x="414" y="643"/>
                  </a:cubicBezTo>
                  <a:cubicBezTo>
                    <a:pt x="514" y="609"/>
                    <a:pt x="616" y="581"/>
                    <a:pt x="719" y="559"/>
                  </a:cubicBezTo>
                  <a:cubicBezTo>
                    <a:pt x="827" y="538"/>
                    <a:pt x="936" y="514"/>
                    <a:pt x="1045" y="492"/>
                  </a:cubicBezTo>
                  <a:cubicBezTo>
                    <a:pt x="1107" y="480"/>
                    <a:pt x="1169" y="469"/>
                    <a:pt x="1232" y="457"/>
                  </a:cubicBezTo>
                  <a:cubicBezTo>
                    <a:pt x="1294" y="446"/>
                    <a:pt x="1356" y="434"/>
                    <a:pt x="1419" y="424"/>
                  </a:cubicBezTo>
                  <a:cubicBezTo>
                    <a:pt x="1565" y="400"/>
                    <a:pt x="1712" y="377"/>
                    <a:pt x="1857" y="355"/>
                  </a:cubicBezTo>
                  <a:cubicBezTo>
                    <a:pt x="2155" y="312"/>
                    <a:pt x="2454" y="275"/>
                    <a:pt x="2753" y="250"/>
                  </a:cubicBezTo>
                  <a:cubicBezTo>
                    <a:pt x="2822" y="244"/>
                    <a:pt x="2869" y="171"/>
                    <a:pt x="2860" y="108"/>
                  </a:cubicBezTo>
                  <a:cubicBezTo>
                    <a:pt x="2848" y="45"/>
                    <a:pt x="2795" y="0"/>
                    <a:pt x="2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69" name="Google Shape;9569;p18"/>
            <p:cNvSpPr/>
            <p:nvPr/>
          </p:nvSpPr>
          <p:spPr>
            <a:xfrm>
              <a:off x="4101150" y="4030200"/>
              <a:ext cx="42800" cy="60825"/>
            </a:xfrm>
            <a:custGeom>
              <a:avLst/>
              <a:gdLst/>
              <a:ahLst/>
              <a:cxnLst/>
              <a:rect l="l" t="t" r="r" b="b"/>
              <a:pathLst>
                <a:path w="1712" h="2433" extrusionOk="0">
                  <a:moveTo>
                    <a:pt x="580" y="300"/>
                  </a:moveTo>
                  <a:lnTo>
                    <a:pt x="580" y="300"/>
                  </a:lnTo>
                  <a:cubicBezTo>
                    <a:pt x="578" y="300"/>
                    <a:pt x="577" y="301"/>
                    <a:pt x="576" y="301"/>
                  </a:cubicBezTo>
                  <a:lnTo>
                    <a:pt x="576" y="301"/>
                  </a:lnTo>
                  <a:cubicBezTo>
                    <a:pt x="577" y="301"/>
                    <a:pt x="578" y="300"/>
                    <a:pt x="580" y="300"/>
                  </a:cubicBezTo>
                  <a:close/>
                  <a:moveTo>
                    <a:pt x="1349" y="1596"/>
                  </a:moveTo>
                  <a:lnTo>
                    <a:pt x="1342" y="1605"/>
                  </a:lnTo>
                  <a:lnTo>
                    <a:pt x="1342" y="1605"/>
                  </a:lnTo>
                  <a:cubicBezTo>
                    <a:pt x="1344" y="1602"/>
                    <a:pt x="1347" y="1599"/>
                    <a:pt x="1349" y="1596"/>
                  </a:cubicBezTo>
                  <a:close/>
                  <a:moveTo>
                    <a:pt x="881" y="1"/>
                  </a:moveTo>
                  <a:cubicBezTo>
                    <a:pt x="813" y="1"/>
                    <a:pt x="745" y="9"/>
                    <a:pt x="678" y="17"/>
                  </a:cubicBezTo>
                  <a:cubicBezTo>
                    <a:pt x="540" y="29"/>
                    <a:pt x="406" y="61"/>
                    <a:pt x="277" y="112"/>
                  </a:cubicBezTo>
                  <a:cubicBezTo>
                    <a:pt x="212" y="134"/>
                    <a:pt x="152" y="169"/>
                    <a:pt x="97" y="210"/>
                  </a:cubicBezTo>
                  <a:cubicBezTo>
                    <a:pt x="75" y="229"/>
                    <a:pt x="53" y="251"/>
                    <a:pt x="35" y="275"/>
                  </a:cubicBezTo>
                  <a:cubicBezTo>
                    <a:pt x="19" y="300"/>
                    <a:pt x="10" y="328"/>
                    <a:pt x="5" y="357"/>
                  </a:cubicBezTo>
                  <a:cubicBezTo>
                    <a:pt x="0" y="406"/>
                    <a:pt x="21" y="454"/>
                    <a:pt x="59" y="482"/>
                  </a:cubicBezTo>
                  <a:cubicBezTo>
                    <a:pt x="76" y="496"/>
                    <a:pt x="95" y="504"/>
                    <a:pt x="116" y="510"/>
                  </a:cubicBezTo>
                  <a:cubicBezTo>
                    <a:pt x="127" y="513"/>
                    <a:pt x="137" y="514"/>
                    <a:pt x="148" y="514"/>
                  </a:cubicBezTo>
                  <a:cubicBezTo>
                    <a:pt x="209" y="514"/>
                    <a:pt x="266" y="473"/>
                    <a:pt x="282" y="411"/>
                  </a:cubicBezTo>
                  <a:lnTo>
                    <a:pt x="285" y="409"/>
                  </a:lnTo>
                  <a:cubicBezTo>
                    <a:pt x="299" y="400"/>
                    <a:pt x="315" y="390"/>
                    <a:pt x="330" y="381"/>
                  </a:cubicBezTo>
                  <a:cubicBezTo>
                    <a:pt x="361" y="366"/>
                    <a:pt x="393" y="354"/>
                    <a:pt x="425" y="341"/>
                  </a:cubicBezTo>
                  <a:cubicBezTo>
                    <a:pt x="474" y="326"/>
                    <a:pt x="525" y="312"/>
                    <a:pt x="576" y="301"/>
                  </a:cubicBezTo>
                  <a:lnTo>
                    <a:pt x="576" y="301"/>
                  </a:lnTo>
                  <a:cubicBezTo>
                    <a:pt x="573" y="301"/>
                    <a:pt x="571" y="302"/>
                    <a:pt x="569" y="302"/>
                  </a:cubicBezTo>
                  <a:lnTo>
                    <a:pt x="569" y="302"/>
                  </a:lnTo>
                  <a:cubicBezTo>
                    <a:pt x="647" y="287"/>
                    <a:pt x="726" y="276"/>
                    <a:pt x="806" y="268"/>
                  </a:cubicBezTo>
                  <a:cubicBezTo>
                    <a:pt x="835" y="267"/>
                    <a:pt x="861" y="265"/>
                    <a:pt x="890" y="265"/>
                  </a:cubicBezTo>
                  <a:cubicBezTo>
                    <a:pt x="906" y="267"/>
                    <a:pt x="922" y="268"/>
                    <a:pt x="937" y="270"/>
                  </a:cubicBezTo>
                  <a:cubicBezTo>
                    <a:pt x="944" y="271"/>
                    <a:pt x="950" y="273"/>
                    <a:pt x="956" y="275"/>
                  </a:cubicBezTo>
                  <a:cubicBezTo>
                    <a:pt x="963" y="278"/>
                    <a:pt x="969" y="279"/>
                    <a:pt x="974" y="283"/>
                  </a:cubicBezTo>
                  <a:lnTo>
                    <a:pt x="983" y="287"/>
                  </a:lnTo>
                  <a:cubicBezTo>
                    <a:pt x="987" y="289"/>
                    <a:pt x="990" y="292"/>
                    <a:pt x="991" y="294"/>
                  </a:cubicBezTo>
                  <a:lnTo>
                    <a:pt x="994" y="297"/>
                  </a:lnTo>
                  <a:cubicBezTo>
                    <a:pt x="996" y="298"/>
                    <a:pt x="996" y="298"/>
                    <a:pt x="996" y="298"/>
                  </a:cubicBezTo>
                  <a:cubicBezTo>
                    <a:pt x="996" y="302"/>
                    <a:pt x="998" y="303"/>
                    <a:pt x="998" y="305"/>
                  </a:cubicBezTo>
                  <a:cubicBezTo>
                    <a:pt x="999" y="306"/>
                    <a:pt x="999" y="308"/>
                    <a:pt x="999" y="309"/>
                  </a:cubicBezTo>
                  <a:lnTo>
                    <a:pt x="999" y="316"/>
                  </a:lnTo>
                  <a:cubicBezTo>
                    <a:pt x="999" y="319"/>
                    <a:pt x="1001" y="322"/>
                    <a:pt x="999" y="325"/>
                  </a:cubicBezTo>
                  <a:cubicBezTo>
                    <a:pt x="999" y="327"/>
                    <a:pt x="999" y="330"/>
                    <a:pt x="999" y="332"/>
                  </a:cubicBezTo>
                  <a:cubicBezTo>
                    <a:pt x="998" y="338"/>
                    <a:pt x="996" y="346"/>
                    <a:pt x="994" y="352"/>
                  </a:cubicBezTo>
                  <a:cubicBezTo>
                    <a:pt x="991" y="357"/>
                    <a:pt x="990" y="362"/>
                    <a:pt x="987" y="368"/>
                  </a:cubicBezTo>
                  <a:cubicBezTo>
                    <a:pt x="983" y="374"/>
                    <a:pt x="980" y="379"/>
                    <a:pt x="977" y="385"/>
                  </a:cubicBezTo>
                  <a:cubicBezTo>
                    <a:pt x="971" y="395"/>
                    <a:pt x="963" y="404"/>
                    <a:pt x="956" y="414"/>
                  </a:cubicBezTo>
                  <a:cubicBezTo>
                    <a:pt x="944" y="428"/>
                    <a:pt x="933" y="439"/>
                    <a:pt x="920" y="452"/>
                  </a:cubicBezTo>
                  <a:cubicBezTo>
                    <a:pt x="893" y="476"/>
                    <a:pt x="865" y="496"/>
                    <a:pt x="836" y="517"/>
                  </a:cubicBezTo>
                  <a:cubicBezTo>
                    <a:pt x="791" y="545"/>
                    <a:pt x="746" y="571"/>
                    <a:pt x="700" y="595"/>
                  </a:cubicBezTo>
                  <a:lnTo>
                    <a:pt x="700" y="595"/>
                  </a:lnTo>
                  <a:cubicBezTo>
                    <a:pt x="608" y="639"/>
                    <a:pt x="515" y="678"/>
                    <a:pt x="420" y="715"/>
                  </a:cubicBezTo>
                  <a:cubicBezTo>
                    <a:pt x="394" y="724"/>
                    <a:pt x="369" y="732"/>
                    <a:pt x="342" y="738"/>
                  </a:cubicBezTo>
                  <a:cubicBezTo>
                    <a:pt x="312" y="745"/>
                    <a:pt x="284" y="757"/>
                    <a:pt x="258" y="776"/>
                  </a:cubicBezTo>
                  <a:cubicBezTo>
                    <a:pt x="243" y="791"/>
                    <a:pt x="228" y="807"/>
                    <a:pt x="217" y="826"/>
                  </a:cubicBezTo>
                  <a:cubicBezTo>
                    <a:pt x="165" y="917"/>
                    <a:pt x="232" y="1030"/>
                    <a:pt x="335" y="1030"/>
                  </a:cubicBezTo>
                  <a:cubicBezTo>
                    <a:pt x="336" y="1030"/>
                    <a:pt x="337" y="1030"/>
                    <a:pt x="337" y="1030"/>
                  </a:cubicBezTo>
                  <a:lnTo>
                    <a:pt x="551" y="1030"/>
                  </a:lnTo>
                  <a:cubicBezTo>
                    <a:pt x="607" y="1033"/>
                    <a:pt x="662" y="1033"/>
                    <a:pt x="717" y="1039"/>
                  </a:cubicBezTo>
                  <a:cubicBezTo>
                    <a:pt x="804" y="1049"/>
                    <a:pt x="893" y="1058"/>
                    <a:pt x="980" y="1072"/>
                  </a:cubicBezTo>
                  <a:cubicBezTo>
                    <a:pt x="1032" y="1084"/>
                    <a:pt x="1083" y="1098"/>
                    <a:pt x="1135" y="1112"/>
                  </a:cubicBezTo>
                  <a:cubicBezTo>
                    <a:pt x="1173" y="1126"/>
                    <a:pt x="1213" y="1142"/>
                    <a:pt x="1249" y="1160"/>
                  </a:cubicBezTo>
                  <a:cubicBezTo>
                    <a:pt x="1271" y="1171"/>
                    <a:pt x="1290" y="1182"/>
                    <a:pt x="1311" y="1194"/>
                  </a:cubicBezTo>
                  <a:cubicBezTo>
                    <a:pt x="1327" y="1207"/>
                    <a:pt x="1341" y="1218"/>
                    <a:pt x="1357" y="1229"/>
                  </a:cubicBezTo>
                  <a:cubicBezTo>
                    <a:pt x="1368" y="1240"/>
                    <a:pt x="1379" y="1251"/>
                    <a:pt x="1390" y="1262"/>
                  </a:cubicBezTo>
                  <a:cubicBezTo>
                    <a:pt x="1397" y="1270"/>
                    <a:pt x="1401" y="1277"/>
                    <a:pt x="1408" y="1285"/>
                  </a:cubicBezTo>
                  <a:cubicBezTo>
                    <a:pt x="1415" y="1297"/>
                    <a:pt x="1423" y="1311"/>
                    <a:pt x="1430" y="1324"/>
                  </a:cubicBezTo>
                  <a:lnTo>
                    <a:pt x="1436" y="1340"/>
                  </a:lnTo>
                  <a:cubicBezTo>
                    <a:pt x="1438" y="1345"/>
                    <a:pt x="1439" y="1348"/>
                    <a:pt x="1441" y="1353"/>
                  </a:cubicBezTo>
                  <a:cubicBezTo>
                    <a:pt x="1442" y="1362"/>
                    <a:pt x="1446" y="1372"/>
                    <a:pt x="1446" y="1380"/>
                  </a:cubicBezTo>
                  <a:cubicBezTo>
                    <a:pt x="1446" y="1387"/>
                    <a:pt x="1446" y="1394"/>
                    <a:pt x="1446" y="1403"/>
                  </a:cubicBezTo>
                  <a:cubicBezTo>
                    <a:pt x="1444" y="1411"/>
                    <a:pt x="1444" y="1421"/>
                    <a:pt x="1442" y="1427"/>
                  </a:cubicBezTo>
                  <a:cubicBezTo>
                    <a:pt x="1441" y="1435"/>
                    <a:pt x="1439" y="1443"/>
                    <a:pt x="1436" y="1449"/>
                  </a:cubicBezTo>
                  <a:cubicBezTo>
                    <a:pt x="1431" y="1465"/>
                    <a:pt x="1427" y="1479"/>
                    <a:pt x="1419" y="1495"/>
                  </a:cubicBezTo>
                  <a:cubicBezTo>
                    <a:pt x="1411" y="1511"/>
                    <a:pt x="1401" y="1525"/>
                    <a:pt x="1392" y="1541"/>
                  </a:cubicBezTo>
                  <a:cubicBezTo>
                    <a:pt x="1376" y="1565"/>
                    <a:pt x="1359" y="1587"/>
                    <a:pt x="1338" y="1609"/>
                  </a:cubicBezTo>
                  <a:lnTo>
                    <a:pt x="1342" y="1605"/>
                  </a:lnTo>
                  <a:lnTo>
                    <a:pt x="1342" y="1605"/>
                  </a:lnTo>
                  <a:cubicBezTo>
                    <a:pt x="1324" y="1624"/>
                    <a:pt x="1305" y="1643"/>
                    <a:pt x="1286" y="1661"/>
                  </a:cubicBezTo>
                  <a:cubicBezTo>
                    <a:pt x="1245" y="1696"/>
                    <a:pt x="1203" y="1728"/>
                    <a:pt x="1159" y="1758"/>
                  </a:cubicBezTo>
                  <a:cubicBezTo>
                    <a:pt x="1081" y="1807"/>
                    <a:pt x="1001" y="1853"/>
                    <a:pt x="918" y="1896"/>
                  </a:cubicBezTo>
                  <a:cubicBezTo>
                    <a:pt x="702" y="1999"/>
                    <a:pt x="478" y="2092"/>
                    <a:pt x="252" y="2173"/>
                  </a:cubicBezTo>
                  <a:cubicBezTo>
                    <a:pt x="182" y="2196"/>
                    <a:pt x="152" y="2285"/>
                    <a:pt x="181" y="2350"/>
                  </a:cubicBezTo>
                  <a:cubicBezTo>
                    <a:pt x="203" y="2401"/>
                    <a:pt x="252" y="2432"/>
                    <a:pt x="307" y="2432"/>
                  </a:cubicBezTo>
                  <a:cubicBezTo>
                    <a:pt x="325" y="2432"/>
                    <a:pt x="344" y="2429"/>
                    <a:pt x="360" y="2421"/>
                  </a:cubicBezTo>
                  <a:cubicBezTo>
                    <a:pt x="431" y="2393"/>
                    <a:pt x="502" y="2363"/>
                    <a:pt x="572" y="2333"/>
                  </a:cubicBezTo>
                  <a:cubicBezTo>
                    <a:pt x="792" y="2241"/>
                    <a:pt x="1017" y="2150"/>
                    <a:pt x="1222" y="2029"/>
                  </a:cubicBezTo>
                  <a:cubicBezTo>
                    <a:pt x="1306" y="1978"/>
                    <a:pt x="1387" y="1923"/>
                    <a:pt x="1460" y="1858"/>
                  </a:cubicBezTo>
                  <a:cubicBezTo>
                    <a:pt x="1526" y="1802"/>
                    <a:pt x="1583" y="1736"/>
                    <a:pt x="1629" y="1661"/>
                  </a:cubicBezTo>
                  <a:cubicBezTo>
                    <a:pt x="1674" y="1584"/>
                    <a:pt x="1710" y="1500"/>
                    <a:pt x="1710" y="1410"/>
                  </a:cubicBezTo>
                  <a:cubicBezTo>
                    <a:pt x="1712" y="1330"/>
                    <a:pt x="1691" y="1251"/>
                    <a:pt x="1651" y="1182"/>
                  </a:cubicBezTo>
                  <a:cubicBezTo>
                    <a:pt x="1493" y="916"/>
                    <a:pt x="1173" y="837"/>
                    <a:pt x="885" y="795"/>
                  </a:cubicBezTo>
                  <a:cubicBezTo>
                    <a:pt x="1097" y="677"/>
                    <a:pt x="1324" y="490"/>
                    <a:pt x="1254" y="226"/>
                  </a:cubicBezTo>
                  <a:cubicBezTo>
                    <a:pt x="1221" y="102"/>
                    <a:pt x="1097" y="25"/>
                    <a:pt x="977" y="7"/>
                  </a:cubicBezTo>
                  <a:cubicBezTo>
                    <a:pt x="945" y="3"/>
                    <a:pt x="913" y="1"/>
                    <a:pt x="8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0" name="Google Shape;9570;p18"/>
            <p:cNvSpPr/>
            <p:nvPr/>
          </p:nvSpPr>
          <p:spPr>
            <a:xfrm>
              <a:off x="4180975" y="4008875"/>
              <a:ext cx="56250" cy="14700"/>
            </a:xfrm>
            <a:custGeom>
              <a:avLst/>
              <a:gdLst/>
              <a:ahLst/>
              <a:cxnLst/>
              <a:rect l="l" t="t" r="r" b="b"/>
              <a:pathLst>
                <a:path w="2250" h="588" extrusionOk="0">
                  <a:moveTo>
                    <a:pt x="2116" y="1"/>
                  </a:moveTo>
                  <a:cubicBezTo>
                    <a:pt x="2109" y="1"/>
                    <a:pt x="2103" y="1"/>
                    <a:pt x="2096" y="2"/>
                  </a:cubicBezTo>
                  <a:lnTo>
                    <a:pt x="2033" y="13"/>
                  </a:lnTo>
                  <a:cubicBezTo>
                    <a:pt x="1743" y="64"/>
                    <a:pt x="1453" y="115"/>
                    <a:pt x="1164" y="164"/>
                  </a:cubicBezTo>
                  <a:cubicBezTo>
                    <a:pt x="1034" y="186"/>
                    <a:pt x="906" y="209"/>
                    <a:pt x="777" y="232"/>
                  </a:cubicBezTo>
                  <a:cubicBezTo>
                    <a:pt x="709" y="243"/>
                    <a:pt x="640" y="255"/>
                    <a:pt x="572" y="266"/>
                  </a:cubicBezTo>
                  <a:cubicBezTo>
                    <a:pt x="462" y="284"/>
                    <a:pt x="353" y="303"/>
                    <a:pt x="244" y="312"/>
                  </a:cubicBezTo>
                  <a:cubicBezTo>
                    <a:pt x="225" y="314"/>
                    <a:pt x="206" y="314"/>
                    <a:pt x="189" y="314"/>
                  </a:cubicBezTo>
                  <a:lnTo>
                    <a:pt x="182" y="314"/>
                  </a:lnTo>
                  <a:cubicBezTo>
                    <a:pt x="172" y="311"/>
                    <a:pt x="161" y="310"/>
                    <a:pt x="150" y="310"/>
                  </a:cubicBezTo>
                  <a:cubicBezTo>
                    <a:pt x="89" y="310"/>
                    <a:pt x="34" y="352"/>
                    <a:pt x="18" y="414"/>
                  </a:cubicBezTo>
                  <a:cubicBezTo>
                    <a:pt x="0" y="487"/>
                    <a:pt x="43" y="559"/>
                    <a:pt x="114" y="580"/>
                  </a:cubicBezTo>
                  <a:cubicBezTo>
                    <a:pt x="141" y="586"/>
                    <a:pt x="170" y="588"/>
                    <a:pt x="198" y="588"/>
                  </a:cubicBezTo>
                  <a:cubicBezTo>
                    <a:pt x="250" y="586"/>
                    <a:pt x="303" y="582"/>
                    <a:pt x="355" y="572"/>
                  </a:cubicBezTo>
                  <a:cubicBezTo>
                    <a:pt x="646" y="529"/>
                    <a:pt x="936" y="468"/>
                    <a:pt x="1225" y="415"/>
                  </a:cubicBezTo>
                  <a:cubicBezTo>
                    <a:pt x="1528" y="361"/>
                    <a:pt x="1832" y="306"/>
                    <a:pt x="2134" y="249"/>
                  </a:cubicBezTo>
                  <a:cubicBezTo>
                    <a:pt x="2202" y="240"/>
                    <a:pt x="2250" y="175"/>
                    <a:pt x="2239" y="107"/>
                  </a:cubicBezTo>
                  <a:cubicBezTo>
                    <a:pt x="2230" y="45"/>
                    <a:pt x="2176" y="1"/>
                    <a:pt x="21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1" name="Google Shape;9571;p18"/>
            <p:cNvSpPr/>
            <p:nvPr/>
          </p:nvSpPr>
          <p:spPr>
            <a:xfrm>
              <a:off x="4282750" y="3920550"/>
              <a:ext cx="27350" cy="69400"/>
            </a:xfrm>
            <a:custGeom>
              <a:avLst/>
              <a:gdLst/>
              <a:ahLst/>
              <a:cxnLst/>
              <a:rect l="l" t="t" r="r" b="b"/>
              <a:pathLst>
                <a:path w="1094" h="2776" extrusionOk="0">
                  <a:moveTo>
                    <a:pt x="810" y="672"/>
                  </a:moveTo>
                  <a:lnTo>
                    <a:pt x="810" y="672"/>
                  </a:lnTo>
                  <a:cubicBezTo>
                    <a:pt x="809" y="672"/>
                    <a:pt x="809" y="673"/>
                    <a:pt x="809" y="674"/>
                  </a:cubicBezTo>
                  <a:lnTo>
                    <a:pt x="809" y="674"/>
                  </a:lnTo>
                  <a:cubicBezTo>
                    <a:pt x="809" y="673"/>
                    <a:pt x="809" y="672"/>
                    <a:pt x="810" y="672"/>
                  </a:cubicBezTo>
                  <a:close/>
                  <a:moveTo>
                    <a:pt x="809" y="674"/>
                  </a:moveTo>
                  <a:cubicBezTo>
                    <a:pt x="808" y="674"/>
                    <a:pt x="808" y="675"/>
                    <a:pt x="808" y="676"/>
                  </a:cubicBezTo>
                  <a:lnTo>
                    <a:pt x="806" y="681"/>
                  </a:lnTo>
                  <a:cubicBezTo>
                    <a:pt x="807" y="679"/>
                    <a:pt x="808" y="676"/>
                    <a:pt x="809" y="674"/>
                  </a:cubicBezTo>
                  <a:close/>
                  <a:moveTo>
                    <a:pt x="911" y="1"/>
                  </a:moveTo>
                  <a:cubicBezTo>
                    <a:pt x="877" y="1"/>
                    <a:pt x="842" y="14"/>
                    <a:pt x="813" y="45"/>
                  </a:cubicBezTo>
                  <a:cubicBezTo>
                    <a:pt x="738" y="149"/>
                    <a:pt x="680" y="262"/>
                    <a:pt x="637" y="382"/>
                  </a:cubicBezTo>
                  <a:cubicBezTo>
                    <a:pt x="605" y="461"/>
                    <a:pt x="577" y="542"/>
                    <a:pt x="552" y="622"/>
                  </a:cubicBezTo>
                  <a:cubicBezTo>
                    <a:pt x="525" y="709"/>
                    <a:pt x="495" y="797"/>
                    <a:pt x="471" y="885"/>
                  </a:cubicBezTo>
                  <a:cubicBezTo>
                    <a:pt x="428" y="1037"/>
                    <a:pt x="387" y="1188"/>
                    <a:pt x="349" y="1340"/>
                  </a:cubicBezTo>
                  <a:cubicBezTo>
                    <a:pt x="316" y="1471"/>
                    <a:pt x="284" y="1602"/>
                    <a:pt x="251" y="1734"/>
                  </a:cubicBezTo>
                  <a:cubicBezTo>
                    <a:pt x="178" y="2027"/>
                    <a:pt x="105" y="2319"/>
                    <a:pt x="20" y="2609"/>
                  </a:cubicBezTo>
                  <a:cubicBezTo>
                    <a:pt x="1" y="2680"/>
                    <a:pt x="43" y="2753"/>
                    <a:pt x="115" y="2771"/>
                  </a:cubicBezTo>
                  <a:cubicBezTo>
                    <a:pt x="126" y="2774"/>
                    <a:pt x="137" y="2775"/>
                    <a:pt x="148" y="2775"/>
                  </a:cubicBezTo>
                  <a:cubicBezTo>
                    <a:pt x="208" y="2775"/>
                    <a:pt x="262" y="2734"/>
                    <a:pt x="278" y="2676"/>
                  </a:cubicBezTo>
                  <a:cubicBezTo>
                    <a:pt x="284" y="2649"/>
                    <a:pt x="292" y="2620"/>
                    <a:pt x="298" y="2593"/>
                  </a:cubicBezTo>
                  <a:cubicBezTo>
                    <a:pt x="363" y="2323"/>
                    <a:pt x="431" y="2052"/>
                    <a:pt x="499" y="1783"/>
                  </a:cubicBezTo>
                  <a:cubicBezTo>
                    <a:pt x="537" y="1631"/>
                    <a:pt x="575" y="1480"/>
                    <a:pt x="613" y="1330"/>
                  </a:cubicBezTo>
                  <a:cubicBezTo>
                    <a:pt x="629" y="1271"/>
                    <a:pt x="643" y="1214"/>
                    <a:pt x="659" y="1157"/>
                  </a:cubicBezTo>
                  <a:cubicBezTo>
                    <a:pt x="681" y="1086"/>
                    <a:pt x="700" y="1013"/>
                    <a:pt x="722" y="941"/>
                  </a:cubicBezTo>
                  <a:lnTo>
                    <a:pt x="722" y="941"/>
                  </a:lnTo>
                  <a:lnTo>
                    <a:pt x="719" y="950"/>
                  </a:lnTo>
                  <a:cubicBezTo>
                    <a:pt x="721" y="944"/>
                    <a:pt x="722" y="939"/>
                    <a:pt x="724" y="934"/>
                  </a:cubicBezTo>
                  <a:lnTo>
                    <a:pt x="724" y="933"/>
                  </a:lnTo>
                  <a:cubicBezTo>
                    <a:pt x="752" y="849"/>
                    <a:pt x="779" y="766"/>
                    <a:pt x="806" y="683"/>
                  </a:cubicBezTo>
                  <a:lnTo>
                    <a:pt x="806" y="683"/>
                  </a:lnTo>
                  <a:cubicBezTo>
                    <a:pt x="806" y="682"/>
                    <a:pt x="806" y="682"/>
                    <a:pt x="806" y="681"/>
                  </a:cubicBezTo>
                  <a:lnTo>
                    <a:pt x="806" y="681"/>
                  </a:lnTo>
                  <a:cubicBezTo>
                    <a:pt x="806" y="681"/>
                    <a:pt x="806" y="681"/>
                    <a:pt x="806" y="681"/>
                  </a:cubicBezTo>
                  <a:lnTo>
                    <a:pt x="806" y="681"/>
                  </a:lnTo>
                  <a:lnTo>
                    <a:pt x="806" y="681"/>
                  </a:lnTo>
                  <a:lnTo>
                    <a:pt x="806" y="681"/>
                  </a:lnTo>
                  <a:cubicBezTo>
                    <a:pt x="806" y="681"/>
                    <a:pt x="806" y="680"/>
                    <a:pt x="806" y="679"/>
                  </a:cubicBezTo>
                  <a:cubicBezTo>
                    <a:pt x="807" y="676"/>
                    <a:pt x="808" y="674"/>
                    <a:pt x="810" y="671"/>
                  </a:cubicBezTo>
                  <a:lnTo>
                    <a:pt x="810" y="671"/>
                  </a:lnTo>
                  <a:lnTo>
                    <a:pt x="810" y="671"/>
                  </a:lnTo>
                  <a:cubicBezTo>
                    <a:pt x="810" y="672"/>
                    <a:pt x="810" y="672"/>
                    <a:pt x="810" y="672"/>
                  </a:cubicBezTo>
                  <a:lnTo>
                    <a:pt x="810" y="672"/>
                  </a:lnTo>
                  <a:cubicBezTo>
                    <a:pt x="844" y="572"/>
                    <a:pt x="884" y="475"/>
                    <a:pt x="928" y="379"/>
                  </a:cubicBezTo>
                  <a:cubicBezTo>
                    <a:pt x="949" y="337"/>
                    <a:pt x="973" y="295"/>
                    <a:pt x="998" y="255"/>
                  </a:cubicBezTo>
                  <a:cubicBezTo>
                    <a:pt x="1009" y="241"/>
                    <a:pt x="1020" y="225"/>
                    <a:pt x="1031" y="211"/>
                  </a:cubicBezTo>
                  <a:cubicBezTo>
                    <a:pt x="1093" y="107"/>
                    <a:pt x="1006" y="1"/>
                    <a:pt x="9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2" name="Google Shape;9572;p18"/>
            <p:cNvSpPr/>
            <p:nvPr/>
          </p:nvSpPr>
          <p:spPr>
            <a:xfrm>
              <a:off x="4297675" y="3951625"/>
              <a:ext cx="19575" cy="38075"/>
            </a:xfrm>
            <a:custGeom>
              <a:avLst/>
              <a:gdLst/>
              <a:ahLst/>
              <a:cxnLst/>
              <a:rect l="l" t="t" r="r" b="b"/>
              <a:pathLst>
                <a:path w="783" h="1523" extrusionOk="0">
                  <a:moveTo>
                    <a:pt x="625" y="1"/>
                  </a:moveTo>
                  <a:cubicBezTo>
                    <a:pt x="596" y="1"/>
                    <a:pt x="567" y="10"/>
                    <a:pt x="543" y="30"/>
                  </a:cubicBezTo>
                  <a:cubicBezTo>
                    <a:pt x="461" y="101"/>
                    <a:pt x="407" y="195"/>
                    <a:pt x="361" y="293"/>
                  </a:cubicBezTo>
                  <a:cubicBezTo>
                    <a:pt x="328" y="367"/>
                    <a:pt x="298" y="442"/>
                    <a:pt x="271" y="519"/>
                  </a:cubicBezTo>
                  <a:cubicBezTo>
                    <a:pt x="238" y="616"/>
                    <a:pt x="206" y="712"/>
                    <a:pt x="176" y="809"/>
                  </a:cubicBezTo>
                  <a:cubicBezTo>
                    <a:pt x="127" y="967"/>
                    <a:pt x="83" y="1125"/>
                    <a:pt x="34" y="1284"/>
                  </a:cubicBezTo>
                  <a:cubicBezTo>
                    <a:pt x="29" y="1303"/>
                    <a:pt x="23" y="1320"/>
                    <a:pt x="16" y="1338"/>
                  </a:cubicBezTo>
                  <a:cubicBezTo>
                    <a:pt x="0" y="1377"/>
                    <a:pt x="4" y="1420"/>
                    <a:pt x="24" y="1456"/>
                  </a:cubicBezTo>
                  <a:cubicBezTo>
                    <a:pt x="43" y="1488"/>
                    <a:pt x="72" y="1510"/>
                    <a:pt x="106" y="1518"/>
                  </a:cubicBezTo>
                  <a:cubicBezTo>
                    <a:pt x="118" y="1521"/>
                    <a:pt x="129" y="1523"/>
                    <a:pt x="140" y="1523"/>
                  </a:cubicBezTo>
                  <a:cubicBezTo>
                    <a:pt x="163" y="1523"/>
                    <a:pt x="187" y="1516"/>
                    <a:pt x="208" y="1504"/>
                  </a:cubicBezTo>
                  <a:cubicBezTo>
                    <a:pt x="238" y="1486"/>
                    <a:pt x="260" y="1456"/>
                    <a:pt x="270" y="1423"/>
                  </a:cubicBezTo>
                  <a:cubicBezTo>
                    <a:pt x="309" y="1304"/>
                    <a:pt x="341" y="1182"/>
                    <a:pt x="377" y="1062"/>
                  </a:cubicBezTo>
                  <a:cubicBezTo>
                    <a:pt x="407" y="958"/>
                    <a:pt x="439" y="855"/>
                    <a:pt x="472" y="750"/>
                  </a:cubicBezTo>
                  <a:cubicBezTo>
                    <a:pt x="512" y="633"/>
                    <a:pt x="556" y="518"/>
                    <a:pt x="608" y="404"/>
                  </a:cubicBezTo>
                  <a:cubicBezTo>
                    <a:pt x="626" y="370"/>
                    <a:pt x="645" y="336"/>
                    <a:pt x="665" y="304"/>
                  </a:cubicBezTo>
                  <a:cubicBezTo>
                    <a:pt x="673" y="291"/>
                    <a:pt x="683" y="280"/>
                    <a:pt x="692" y="269"/>
                  </a:cubicBezTo>
                  <a:lnTo>
                    <a:pt x="702" y="258"/>
                  </a:lnTo>
                  <a:lnTo>
                    <a:pt x="713" y="248"/>
                  </a:lnTo>
                  <a:cubicBezTo>
                    <a:pt x="773" y="201"/>
                    <a:pt x="782" y="116"/>
                    <a:pt x="736" y="54"/>
                  </a:cubicBezTo>
                  <a:cubicBezTo>
                    <a:pt x="710" y="20"/>
                    <a:pt x="667" y="1"/>
                    <a:pt x="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3" name="Google Shape;9573;p18"/>
            <p:cNvSpPr/>
            <p:nvPr/>
          </p:nvSpPr>
          <p:spPr>
            <a:xfrm>
              <a:off x="4266875" y="3916500"/>
              <a:ext cx="102725" cy="46650"/>
            </a:xfrm>
            <a:custGeom>
              <a:avLst/>
              <a:gdLst/>
              <a:ahLst/>
              <a:cxnLst/>
              <a:rect l="l" t="t" r="r" b="b"/>
              <a:pathLst>
                <a:path w="4109" h="1866" extrusionOk="0">
                  <a:moveTo>
                    <a:pt x="2733" y="1"/>
                  </a:moveTo>
                  <a:cubicBezTo>
                    <a:pt x="2663" y="4"/>
                    <a:pt x="2595" y="6"/>
                    <a:pt x="2527" y="9"/>
                  </a:cubicBezTo>
                  <a:cubicBezTo>
                    <a:pt x="2467" y="10"/>
                    <a:pt x="2407" y="9"/>
                    <a:pt x="2347" y="14"/>
                  </a:cubicBezTo>
                  <a:cubicBezTo>
                    <a:pt x="2204" y="25"/>
                    <a:pt x="2062" y="34"/>
                    <a:pt x="1919" y="45"/>
                  </a:cubicBezTo>
                  <a:cubicBezTo>
                    <a:pt x="1722" y="59"/>
                    <a:pt x="1525" y="88"/>
                    <a:pt x="1332" y="129"/>
                  </a:cubicBezTo>
                  <a:cubicBezTo>
                    <a:pt x="1142" y="167"/>
                    <a:pt x="959" y="222"/>
                    <a:pt x="780" y="294"/>
                  </a:cubicBezTo>
                  <a:cubicBezTo>
                    <a:pt x="610" y="365"/>
                    <a:pt x="444" y="452"/>
                    <a:pt x="308" y="575"/>
                  </a:cubicBezTo>
                  <a:cubicBezTo>
                    <a:pt x="180" y="689"/>
                    <a:pt x="67" y="841"/>
                    <a:pt x="42" y="1016"/>
                  </a:cubicBezTo>
                  <a:cubicBezTo>
                    <a:pt x="1" y="1300"/>
                    <a:pt x="153" y="1557"/>
                    <a:pt x="281" y="1798"/>
                  </a:cubicBezTo>
                  <a:cubicBezTo>
                    <a:pt x="305" y="1840"/>
                    <a:pt x="349" y="1866"/>
                    <a:pt x="398" y="1866"/>
                  </a:cubicBezTo>
                  <a:cubicBezTo>
                    <a:pt x="504" y="1866"/>
                    <a:pt x="569" y="1750"/>
                    <a:pt x="515" y="1660"/>
                  </a:cubicBezTo>
                  <a:cubicBezTo>
                    <a:pt x="477" y="1589"/>
                    <a:pt x="439" y="1519"/>
                    <a:pt x="401" y="1448"/>
                  </a:cubicBezTo>
                  <a:cubicBezTo>
                    <a:pt x="378" y="1399"/>
                    <a:pt x="355" y="1350"/>
                    <a:pt x="336" y="1299"/>
                  </a:cubicBezTo>
                  <a:cubicBezTo>
                    <a:pt x="327" y="1270"/>
                    <a:pt x="319" y="1240"/>
                    <a:pt x="311" y="1210"/>
                  </a:cubicBezTo>
                  <a:cubicBezTo>
                    <a:pt x="308" y="1193"/>
                    <a:pt x="305" y="1175"/>
                    <a:pt x="302" y="1156"/>
                  </a:cubicBezTo>
                  <a:cubicBezTo>
                    <a:pt x="302" y="1134"/>
                    <a:pt x="302" y="1112"/>
                    <a:pt x="302" y="1090"/>
                  </a:cubicBezTo>
                  <a:cubicBezTo>
                    <a:pt x="302" y="1079"/>
                    <a:pt x="303" y="1068"/>
                    <a:pt x="305" y="1057"/>
                  </a:cubicBezTo>
                  <a:cubicBezTo>
                    <a:pt x="308" y="1041"/>
                    <a:pt x="311" y="1027"/>
                    <a:pt x="316" y="1009"/>
                  </a:cubicBezTo>
                  <a:cubicBezTo>
                    <a:pt x="322" y="992"/>
                    <a:pt x="329" y="976"/>
                    <a:pt x="336" y="959"/>
                  </a:cubicBezTo>
                  <a:cubicBezTo>
                    <a:pt x="346" y="940"/>
                    <a:pt x="357" y="921"/>
                    <a:pt x="368" y="902"/>
                  </a:cubicBezTo>
                  <a:cubicBezTo>
                    <a:pt x="382" y="883"/>
                    <a:pt x="397" y="862"/>
                    <a:pt x="412" y="843"/>
                  </a:cubicBezTo>
                  <a:cubicBezTo>
                    <a:pt x="436" y="818"/>
                    <a:pt x="460" y="792"/>
                    <a:pt x="485" y="769"/>
                  </a:cubicBezTo>
                  <a:cubicBezTo>
                    <a:pt x="515" y="742"/>
                    <a:pt x="549" y="718"/>
                    <a:pt x="582" y="694"/>
                  </a:cubicBezTo>
                  <a:cubicBezTo>
                    <a:pt x="637" y="656"/>
                    <a:pt x="696" y="621"/>
                    <a:pt x="758" y="590"/>
                  </a:cubicBezTo>
                  <a:cubicBezTo>
                    <a:pt x="840" y="550"/>
                    <a:pt x="925" y="514"/>
                    <a:pt x="1012" y="482"/>
                  </a:cubicBezTo>
                  <a:cubicBezTo>
                    <a:pt x="1142" y="438"/>
                    <a:pt x="1274" y="401"/>
                    <a:pt x="1408" y="371"/>
                  </a:cubicBezTo>
                  <a:lnTo>
                    <a:pt x="1408" y="371"/>
                  </a:lnTo>
                  <a:lnTo>
                    <a:pt x="1392" y="376"/>
                  </a:lnTo>
                  <a:cubicBezTo>
                    <a:pt x="1571" y="338"/>
                    <a:pt x="1750" y="313"/>
                    <a:pt x="1931" y="294"/>
                  </a:cubicBezTo>
                  <a:lnTo>
                    <a:pt x="1932" y="294"/>
                  </a:lnTo>
                  <a:lnTo>
                    <a:pt x="1940" y="292"/>
                  </a:lnTo>
                  <a:lnTo>
                    <a:pt x="1932" y="292"/>
                  </a:lnTo>
                  <a:lnTo>
                    <a:pt x="2252" y="267"/>
                  </a:lnTo>
                  <a:cubicBezTo>
                    <a:pt x="2329" y="260"/>
                    <a:pt x="2405" y="256"/>
                    <a:pt x="2483" y="254"/>
                  </a:cubicBezTo>
                  <a:cubicBezTo>
                    <a:pt x="2575" y="251"/>
                    <a:pt x="2667" y="245"/>
                    <a:pt x="2758" y="245"/>
                  </a:cubicBezTo>
                  <a:cubicBezTo>
                    <a:pt x="2863" y="246"/>
                    <a:pt x="2967" y="248"/>
                    <a:pt x="3072" y="248"/>
                  </a:cubicBezTo>
                  <a:cubicBezTo>
                    <a:pt x="3216" y="257"/>
                    <a:pt x="3360" y="268"/>
                    <a:pt x="3506" y="284"/>
                  </a:cubicBezTo>
                  <a:cubicBezTo>
                    <a:pt x="3659" y="300"/>
                    <a:pt x="3814" y="317"/>
                    <a:pt x="3968" y="340"/>
                  </a:cubicBezTo>
                  <a:cubicBezTo>
                    <a:pt x="3973" y="340"/>
                    <a:pt x="3977" y="340"/>
                    <a:pt x="3982" y="340"/>
                  </a:cubicBezTo>
                  <a:cubicBezTo>
                    <a:pt x="4043" y="340"/>
                    <a:pt x="4093" y="295"/>
                    <a:pt x="4101" y="234"/>
                  </a:cubicBezTo>
                  <a:cubicBezTo>
                    <a:pt x="4109" y="169"/>
                    <a:pt x="4061" y="108"/>
                    <a:pt x="3996" y="101"/>
                  </a:cubicBezTo>
                  <a:cubicBezTo>
                    <a:pt x="3854" y="80"/>
                    <a:pt x="3711" y="64"/>
                    <a:pt x="3569" y="48"/>
                  </a:cubicBezTo>
                  <a:cubicBezTo>
                    <a:pt x="3504" y="42"/>
                    <a:pt x="3441" y="34"/>
                    <a:pt x="3376" y="29"/>
                  </a:cubicBezTo>
                  <a:lnTo>
                    <a:pt x="3119" y="9"/>
                  </a:lnTo>
                  <a:cubicBezTo>
                    <a:pt x="3064" y="4"/>
                    <a:pt x="3009" y="4"/>
                    <a:pt x="2953" y="4"/>
                  </a:cubicBezTo>
                  <a:lnTo>
                    <a:pt x="2806" y="2"/>
                  </a:lnTo>
                  <a:cubicBezTo>
                    <a:pt x="2782" y="1"/>
                    <a:pt x="2757" y="1"/>
                    <a:pt x="2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4" name="Google Shape;9574;p18"/>
            <p:cNvSpPr/>
            <p:nvPr/>
          </p:nvSpPr>
          <p:spPr>
            <a:xfrm>
              <a:off x="4248200" y="4014650"/>
              <a:ext cx="80750" cy="19825"/>
            </a:xfrm>
            <a:custGeom>
              <a:avLst/>
              <a:gdLst/>
              <a:ahLst/>
              <a:cxnLst/>
              <a:rect l="l" t="t" r="r" b="b"/>
              <a:pathLst>
                <a:path w="3230" h="793" extrusionOk="0">
                  <a:moveTo>
                    <a:pt x="2712" y="136"/>
                  </a:moveTo>
                  <a:lnTo>
                    <a:pt x="2708" y="137"/>
                  </a:lnTo>
                  <a:lnTo>
                    <a:pt x="2707" y="137"/>
                  </a:lnTo>
                  <a:lnTo>
                    <a:pt x="2707" y="137"/>
                  </a:lnTo>
                  <a:lnTo>
                    <a:pt x="2711" y="136"/>
                  </a:lnTo>
                  <a:lnTo>
                    <a:pt x="2711" y="136"/>
                  </a:lnTo>
                  <a:lnTo>
                    <a:pt x="2712" y="136"/>
                  </a:lnTo>
                  <a:close/>
                  <a:moveTo>
                    <a:pt x="3087" y="1"/>
                  </a:moveTo>
                  <a:cubicBezTo>
                    <a:pt x="3068" y="1"/>
                    <a:pt x="3050" y="5"/>
                    <a:pt x="3032" y="13"/>
                  </a:cubicBezTo>
                  <a:cubicBezTo>
                    <a:pt x="2969" y="40"/>
                    <a:pt x="2904" y="66"/>
                    <a:pt x="2839" y="89"/>
                  </a:cubicBezTo>
                  <a:lnTo>
                    <a:pt x="2768" y="116"/>
                  </a:lnTo>
                  <a:lnTo>
                    <a:pt x="2782" y="110"/>
                  </a:lnTo>
                  <a:lnTo>
                    <a:pt x="2782" y="110"/>
                  </a:lnTo>
                  <a:lnTo>
                    <a:pt x="2722" y="132"/>
                  </a:lnTo>
                  <a:cubicBezTo>
                    <a:pt x="2727" y="130"/>
                    <a:pt x="2731" y="129"/>
                    <a:pt x="2736" y="127"/>
                  </a:cubicBezTo>
                  <a:lnTo>
                    <a:pt x="2736" y="127"/>
                  </a:lnTo>
                  <a:lnTo>
                    <a:pt x="2712" y="136"/>
                  </a:lnTo>
                  <a:lnTo>
                    <a:pt x="2714" y="135"/>
                  </a:lnTo>
                  <a:lnTo>
                    <a:pt x="2711" y="136"/>
                  </a:lnTo>
                  <a:lnTo>
                    <a:pt x="2711" y="136"/>
                  </a:lnTo>
                  <a:lnTo>
                    <a:pt x="2705" y="138"/>
                  </a:lnTo>
                  <a:lnTo>
                    <a:pt x="2705" y="138"/>
                  </a:lnTo>
                  <a:lnTo>
                    <a:pt x="2707" y="137"/>
                  </a:lnTo>
                  <a:lnTo>
                    <a:pt x="2707" y="137"/>
                  </a:lnTo>
                  <a:lnTo>
                    <a:pt x="2703" y="138"/>
                  </a:lnTo>
                  <a:cubicBezTo>
                    <a:pt x="2636" y="161"/>
                    <a:pt x="2571" y="184"/>
                    <a:pt x="2503" y="205"/>
                  </a:cubicBezTo>
                  <a:cubicBezTo>
                    <a:pt x="2427" y="227"/>
                    <a:pt x="2351" y="249"/>
                    <a:pt x="2275" y="271"/>
                  </a:cubicBezTo>
                  <a:cubicBezTo>
                    <a:pt x="2149" y="309"/>
                    <a:pt x="2019" y="333"/>
                    <a:pt x="1891" y="365"/>
                  </a:cubicBezTo>
                  <a:cubicBezTo>
                    <a:pt x="1829" y="377"/>
                    <a:pt x="1766" y="387"/>
                    <a:pt x="1702" y="398"/>
                  </a:cubicBezTo>
                  <a:cubicBezTo>
                    <a:pt x="1644" y="409"/>
                    <a:pt x="1587" y="422"/>
                    <a:pt x="1527" y="428"/>
                  </a:cubicBezTo>
                  <a:cubicBezTo>
                    <a:pt x="1397" y="444"/>
                    <a:pt x="1267" y="458"/>
                    <a:pt x="1137" y="476"/>
                  </a:cubicBezTo>
                  <a:cubicBezTo>
                    <a:pt x="1017" y="480"/>
                    <a:pt x="895" y="491"/>
                    <a:pt x="775" y="499"/>
                  </a:cubicBezTo>
                  <a:cubicBezTo>
                    <a:pt x="758" y="500"/>
                    <a:pt x="741" y="501"/>
                    <a:pt x="725" y="501"/>
                  </a:cubicBezTo>
                  <a:cubicBezTo>
                    <a:pt x="691" y="501"/>
                    <a:pt x="658" y="499"/>
                    <a:pt x="624" y="499"/>
                  </a:cubicBezTo>
                  <a:cubicBezTo>
                    <a:pt x="587" y="499"/>
                    <a:pt x="551" y="500"/>
                    <a:pt x="514" y="500"/>
                  </a:cubicBezTo>
                  <a:cubicBezTo>
                    <a:pt x="495" y="500"/>
                    <a:pt x="477" y="500"/>
                    <a:pt x="458" y="499"/>
                  </a:cubicBezTo>
                  <a:lnTo>
                    <a:pt x="458" y="499"/>
                  </a:lnTo>
                  <a:lnTo>
                    <a:pt x="476" y="501"/>
                  </a:lnTo>
                  <a:cubicBezTo>
                    <a:pt x="409" y="496"/>
                    <a:pt x="343" y="493"/>
                    <a:pt x="276" y="490"/>
                  </a:cubicBezTo>
                  <a:lnTo>
                    <a:pt x="267" y="490"/>
                  </a:lnTo>
                  <a:cubicBezTo>
                    <a:pt x="237" y="488"/>
                    <a:pt x="205" y="484"/>
                    <a:pt x="173" y="484"/>
                  </a:cubicBezTo>
                  <a:cubicBezTo>
                    <a:pt x="131" y="484"/>
                    <a:pt x="90" y="491"/>
                    <a:pt x="56" y="517"/>
                  </a:cubicBezTo>
                  <a:cubicBezTo>
                    <a:pt x="31" y="536"/>
                    <a:pt x="13" y="564"/>
                    <a:pt x="5" y="596"/>
                  </a:cubicBezTo>
                  <a:cubicBezTo>
                    <a:pt x="1" y="613"/>
                    <a:pt x="1" y="632"/>
                    <a:pt x="2" y="651"/>
                  </a:cubicBezTo>
                  <a:lnTo>
                    <a:pt x="2" y="654"/>
                  </a:lnTo>
                  <a:cubicBezTo>
                    <a:pt x="2" y="716"/>
                    <a:pt x="43" y="773"/>
                    <a:pt x="105" y="789"/>
                  </a:cubicBezTo>
                  <a:cubicBezTo>
                    <a:pt x="116" y="791"/>
                    <a:pt x="126" y="792"/>
                    <a:pt x="137" y="792"/>
                  </a:cubicBezTo>
                  <a:cubicBezTo>
                    <a:pt x="172" y="792"/>
                    <a:pt x="205" y="779"/>
                    <a:pt x="230" y="757"/>
                  </a:cubicBezTo>
                  <a:cubicBezTo>
                    <a:pt x="319" y="762"/>
                    <a:pt x="406" y="765"/>
                    <a:pt x="495" y="765"/>
                  </a:cubicBezTo>
                  <a:lnTo>
                    <a:pt x="691" y="762"/>
                  </a:lnTo>
                  <a:cubicBezTo>
                    <a:pt x="705" y="762"/>
                    <a:pt x="720" y="762"/>
                    <a:pt x="734" y="762"/>
                  </a:cubicBezTo>
                  <a:cubicBezTo>
                    <a:pt x="749" y="762"/>
                    <a:pt x="764" y="762"/>
                    <a:pt x="778" y="760"/>
                  </a:cubicBezTo>
                  <a:cubicBezTo>
                    <a:pt x="895" y="751"/>
                    <a:pt x="1012" y="743"/>
                    <a:pt x="1129" y="734"/>
                  </a:cubicBezTo>
                  <a:cubicBezTo>
                    <a:pt x="1221" y="726"/>
                    <a:pt x="1315" y="711"/>
                    <a:pt x="1406" y="699"/>
                  </a:cubicBezTo>
                  <a:cubicBezTo>
                    <a:pt x="1463" y="692"/>
                    <a:pt x="1522" y="686"/>
                    <a:pt x="1579" y="677"/>
                  </a:cubicBezTo>
                  <a:lnTo>
                    <a:pt x="1850" y="626"/>
                  </a:lnTo>
                  <a:cubicBezTo>
                    <a:pt x="1994" y="599"/>
                    <a:pt x="2135" y="563"/>
                    <a:pt x="2275" y="529"/>
                  </a:cubicBezTo>
                  <a:cubicBezTo>
                    <a:pt x="2337" y="514"/>
                    <a:pt x="2397" y="495"/>
                    <a:pt x="2457" y="476"/>
                  </a:cubicBezTo>
                  <a:cubicBezTo>
                    <a:pt x="2521" y="458"/>
                    <a:pt x="2583" y="439"/>
                    <a:pt x="2644" y="419"/>
                  </a:cubicBezTo>
                  <a:cubicBezTo>
                    <a:pt x="2809" y="365"/>
                    <a:pt x="2970" y="308"/>
                    <a:pt x="3132" y="244"/>
                  </a:cubicBezTo>
                  <a:cubicBezTo>
                    <a:pt x="3198" y="218"/>
                    <a:pt x="3230" y="143"/>
                    <a:pt x="3201" y="77"/>
                  </a:cubicBezTo>
                  <a:cubicBezTo>
                    <a:pt x="3182" y="29"/>
                    <a:pt x="3136" y="1"/>
                    <a:pt x="3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5" name="Google Shape;9575;p18"/>
            <p:cNvSpPr/>
            <p:nvPr/>
          </p:nvSpPr>
          <p:spPr>
            <a:xfrm>
              <a:off x="4261225" y="4032600"/>
              <a:ext cx="36950" cy="62650"/>
            </a:xfrm>
            <a:custGeom>
              <a:avLst/>
              <a:gdLst/>
              <a:ahLst/>
              <a:cxnLst/>
              <a:rect l="l" t="t" r="r" b="b"/>
              <a:pathLst>
                <a:path w="1478" h="2506" extrusionOk="0">
                  <a:moveTo>
                    <a:pt x="1203" y="1825"/>
                  </a:moveTo>
                  <a:cubicBezTo>
                    <a:pt x="1202" y="1827"/>
                    <a:pt x="1201" y="1829"/>
                    <a:pt x="1200" y="1831"/>
                  </a:cubicBezTo>
                  <a:cubicBezTo>
                    <a:pt x="1201" y="1829"/>
                    <a:pt x="1202" y="1827"/>
                    <a:pt x="1203" y="1825"/>
                  </a:cubicBezTo>
                  <a:close/>
                  <a:moveTo>
                    <a:pt x="848" y="1413"/>
                  </a:moveTo>
                  <a:cubicBezTo>
                    <a:pt x="853" y="1413"/>
                    <a:pt x="859" y="1413"/>
                    <a:pt x="865" y="1413"/>
                  </a:cubicBezTo>
                  <a:cubicBezTo>
                    <a:pt x="881" y="1415"/>
                    <a:pt x="898" y="1415"/>
                    <a:pt x="914" y="1418"/>
                  </a:cubicBezTo>
                  <a:cubicBezTo>
                    <a:pt x="930" y="1423"/>
                    <a:pt x="942" y="1424"/>
                    <a:pt x="960" y="1431"/>
                  </a:cubicBezTo>
                  <a:cubicBezTo>
                    <a:pt x="977" y="1437"/>
                    <a:pt x="996" y="1445"/>
                    <a:pt x="1010" y="1453"/>
                  </a:cubicBezTo>
                  <a:cubicBezTo>
                    <a:pt x="1026" y="1461"/>
                    <a:pt x="1042" y="1469"/>
                    <a:pt x="1056" y="1478"/>
                  </a:cubicBezTo>
                  <a:cubicBezTo>
                    <a:pt x="1067" y="1486"/>
                    <a:pt x="1078" y="1494"/>
                    <a:pt x="1090" y="1504"/>
                  </a:cubicBezTo>
                  <a:cubicBezTo>
                    <a:pt x="1105" y="1518"/>
                    <a:pt x="1121" y="1534"/>
                    <a:pt x="1135" y="1550"/>
                  </a:cubicBezTo>
                  <a:cubicBezTo>
                    <a:pt x="1145" y="1562"/>
                    <a:pt x="1156" y="1576"/>
                    <a:pt x="1166" y="1589"/>
                  </a:cubicBezTo>
                  <a:cubicBezTo>
                    <a:pt x="1173" y="1602"/>
                    <a:pt x="1180" y="1614"/>
                    <a:pt x="1188" y="1627"/>
                  </a:cubicBezTo>
                  <a:cubicBezTo>
                    <a:pt x="1192" y="1640"/>
                    <a:pt x="1199" y="1651"/>
                    <a:pt x="1204" y="1665"/>
                  </a:cubicBezTo>
                  <a:cubicBezTo>
                    <a:pt x="1207" y="1673"/>
                    <a:pt x="1210" y="1684"/>
                    <a:pt x="1211" y="1692"/>
                  </a:cubicBezTo>
                  <a:cubicBezTo>
                    <a:pt x="1213" y="1700"/>
                    <a:pt x="1213" y="1708"/>
                    <a:pt x="1215" y="1717"/>
                  </a:cubicBezTo>
                  <a:lnTo>
                    <a:pt x="1215" y="1766"/>
                  </a:lnTo>
                  <a:cubicBezTo>
                    <a:pt x="1215" y="1776"/>
                    <a:pt x="1213" y="1785"/>
                    <a:pt x="1211" y="1796"/>
                  </a:cubicBezTo>
                  <a:cubicBezTo>
                    <a:pt x="1209" y="1804"/>
                    <a:pt x="1207" y="1813"/>
                    <a:pt x="1204" y="1821"/>
                  </a:cubicBezTo>
                  <a:lnTo>
                    <a:pt x="1204" y="1821"/>
                  </a:lnTo>
                  <a:cubicBezTo>
                    <a:pt x="1197" y="1837"/>
                    <a:pt x="1191" y="1854"/>
                    <a:pt x="1183" y="1869"/>
                  </a:cubicBezTo>
                  <a:cubicBezTo>
                    <a:pt x="1172" y="1893"/>
                    <a:pt x="1159" y="1917"/>
                    <a:pt x="1143" y="1939"/>
                  </a:cubicBezTo>
                  <a:lnTo>
                    <a:pt x="1153" y="1926"/>
                  </a:lnTo>
                  <a:lnTo>
                    <a:pt x="1153" y="1926"/>
                  </a:lnTo>
                  <a:cubicBezTo>
                    <a:pt x="1131" y="1958"/>
                    <a:pt x="1107" y="1990"/>
                    <a:pt x="1082" y="2020"/>
                  </a:cubicBezTo>
                  <a:cubicBezTo>
                    <a:pt x="1056" y="2048"/>
                    <a:pt x="1029" y="2075"/>
                    <a:pt x="1001" y="2100"/>
                  </a:cubicBezTo>
                  <a:lnTo>
                    <a:pt x="1014" y="2089"/>
                  </a:lnTo>
                  <a:lnTo>
                    <a:pt x="1014" y="2089"/>
                  </a:lnTo>
                  <a:cubicBezTo>
                    <a:pt x="991" y="2110"/>
                    <a:pt x="969" y="2129"/>
                    <a:pt x="944" y="2145"/>
                  </a:cubicBezTo>
                  <a:cubicBezTo>
                    <a:pt x="917" y="2162"/>
                    <a:pt x="892" y="2178"/>
                    <a:pt x="865" y="2194"/>
                  </a:cubicBezTo>
                  <a:cubicBezTo>
                    <a:pt x="843" y="2203"/>
                    <a:pt x="824" y="2213"/>
                    <a:pt x="800" y="2221"/>
                  </a:cubicBezTo>
                  <a:cubicBezTo>
                    <a:pt x="776" y="2227"/>
                    <a:pt x="752" y="2235"/>
                    <a:pt x="730" y="2240"/>
                  </a:cubicBezTo>
                  <a:cubicBezTo>
                    <a:pt x="718" y="2243"/>
                    <a:pt x="703" y="2244"/>
                    <a:pt x="691" y="2246"/>
                  </a:cubicBezTo>
                  <a:cubicBezTo>
                    <a:pt x="681" y="2246"/>
                    <a:pt x="672" y="2247"/>
                    <a:pt x="662" y="2247"/>
                  </a:cubicBezTo>
                  <a:cubicBezTo>
                    <a:pt x="657" y="2247"/>
                    <a:pt x="653" y="2247"/>
                    <a:pt x="648" y="2246"/>
                  </a:cubicBezTo>
                  <a:cubicBezTo>
                    <a:pt x="637" y="2246"/>
                    <a:pt x="627" y="2244"/>
                    <a:pt x="616" y="2243"/>
                  </a:cubicBezTo>
                  <a:cubicBezTo>
                    <a:pt x="600" y="2240"/>
                    <a:pt x="583" y="2235"/>
                    <a:pt x="567" y="2230"/>
                  </a:cubicBezTo>
                  <a:lnTo>
                    <a:pt x="542" y="2221"/>
                  </a:lnTo>
                  <a:cubicBezTo>
                    <a:pt x="531" y="2214"/>
                    <a:pt x="520" y="2210"/>
                    <a:pt x="509" y="2202"/>
                  </a:cubicBezTo>
                  <a:cubicBezTo>
                    <a:pt x="496" y="2192"/>
                    <a:pt x="482" y="2183"/>
                    <a:pt x="469" y="2172"/>
                  </a:cubicBezTo>
                  <a:cubicBezTo>
                    <a:pt x="456" y="2161"/>
                    <a:pt x="444" y="2148"/>
                    <a:pt x="433" y="2135"/>
                  </a:cubicBezTo>
                  <a:cubicBezTo>
                    <a:pt x="418" y="2119"/>
                    <a:pt x="406" y="2102"/>
                    <a:pt x="393" y="2085"/>
                  </a:cubicBezTo>
                  <a:cubicBezTo>
                    <a:pt x="380" y="2064"/>
                    <a:pt x="368" y="2042"/>
                    <a:pt x="355" y="2020"/>
                  </a:cubicBezTo>
                  <a:cubicBezTo>
                    <a:pt x="341" y="1990"/>
                    <a:pt x="327" y="1961"/>
                    <a:pt x="315" y="1928"/>
                  </a:cubicBezTo>
                  <a:cubicBezTo>
                    <a:pt x="304" y="1893"/>
                    <a:pt x="293" y="1858"/>
                    <a:pt x="285" y="1823"/>
                  </a:cubicBezTo>
                  <a:lnTo>
                    <a:pt x="285" y="1823"/>
                  </a:lnTo>
                  <a:cubicBezTo>
                    <a:pt x="287" y="1823"/>
                    <a:pt x="289" y="1823"/>
                    <a:pt x="291" y="1823"/>
                  </a:cubicBezTo>
                  <a:cubicBezTo>
                    <a:pt x="332" y="1823"/>
                    <a:pt x="370" y="1806"/>
                    <a:pt x="395" y="1773"/>
                  </a:cubicBezTo>
                  <a:cubicBezTo>
                    <a:pt x="434" y="1717"/>
                    <a:pt x="474" y="1663"/>
                    <a:pt x="518" y="1611"/>
                  </a:cubicBezTo>
                  <a:cubicBezTo>
                    <a:pt x="553" y="1570"/>
                    <a:pt x="588" y="1531"/>
                    <a:pt x="627" y="1496"/>
                  </a:cubicBezTo>
                  <a:cubicBezTo>
                    <a:pt x="634" y="1491"/>
                    <a:pt x="638" y="1486"/>
                    <a:pt x="645" y="1481"/>
                  </a:cubicBezTo>
                  <a:cubicBezTo>
                    <a:pt x="669" y="1466"/>
                    <a:pt x="692" y="1451"/>
                    <a:pt x="718" y="1439"/>
                  </a:cubicBezTo>
                  <a:cubicBezTo>
                    <a:pt x="727" y="1434"/>
                    <a:pt x="738" y="1429"/>
                    <a:pt x="746" y="1426"/>
                  </a:cubicBezTo>
                  <a:cubicBezTo>
                    <a:pt x="756" y="1424"/>
                    <a:pt x="763" y="1421"/>
                    <a:pt x="771" y="1420"/>
                  </a:cubicBezTo>
                  <a:cubicBezTo>
                    <a:pt x="786" y="1417"/>
                    <a:pt x="797" y="1413"/>
                    <a:pt x="814" y="1413"/>
                  </a:cubicBezTo>
                  <a:cubicBezTo>
                    <a:pt x="826" y="1413"/>
                    <a:pt x="837" y="1413"/>
                    <a:pt x="848" y="1413"/>
                  </a:cubicBezTo>
                  <a:close/>
                  <a:moveTo>
                    <a:pt x="900" y="1"/>
                  </a:moveTo>
                  <a:cubicBezTo>
                    <a:pt x="857" y="1"/>
                    <a:pt x="814" y="9"/>
                    <a:pt x="773" y="24"/>
                  </a:cubicBezTo>
                  <a:cubicBezTo>
                    <a:pt x="729" y="41"/>
                    <a:pt x="686" y="65"/>
                    <a:pt x="648" y="92"/>
                  </a:cubicBezTo>
                  <a:cubicBezTo>
                    <a:pt x="567" y="152"/>
                    <a:pt x="494" y="223"/>
                    <a:pt x="433" y="304"/>
                  </a:cubicBezTo>
                  <a:cubicBezTo>
                    <a:pt x="293" y="486"/>
                    <a:pt x="186" y="692"/>
                    <a:pt x="113" y="910"/>
                  </a:cubicBezTo>
                  <a:cubicBezTo>
                    <a:pt x="38" y="1121"/>
                    <a:pt x="0" y="1342"/>
                    <a:pt x="0" y="1565"/>
                  </a:cubicBezTo>
                  <a:cubicBezTo>
                    <a:pt x="4" y="1749"/>
                    <a:pt x="31" y="1942"/>
                    <a:pt x="111" y="2108"/>
                  </a:cubicBezTo>
                  <a:cubicBezTo>
                    <a:pt x="149" y="2191"/>
                    <a:pt x="200" y="2267"/>
                    <a:pt x="262" y="2333"/>
                  </a:cubicBezTo>
                  <a:cubicBezTo>
                    <a:pt x="319" y="2388"/>
                    <a:pt x="384" y="2441"/>
                    <a:pt x="460" y="2468"/>
                  </a:cubicBezTo>
                  <a:cubicBezTo>
                    <a:pt x="526" y="2491"/>
                    <a:pt x="596" y="2504"/>
                    <a:pt x="667" y="2506"/>
                  </a:cubicBezTo>
                  <a:cubicBezTo>
                    <a:pt x="695" y="2506"/>
                    <a:pt x="722" y="2502"/>
                    <a:pt x="749" y="2498"/>
                  </a:cubicBezTo>
                  <a:cubicBezTo>
                    <a:pt x="833" y="2483"/>
                    <a:pt x="914" y="2457"/>
                    <a:pt x="990" y="2417"/>
                  </a:cubicBezTo>
                  <a:cubicBezTo>
                    <a:pt x="1074" y="2371"/>
                    <a:pt x="1151" y="2314"/>
                    <a:pt x="1219" y="2246"/>
                  </a:cubicBezTo>
                  <a:cubicBezTo>
                    <a:pt x="1280" y="2186"/>
                    <a:pt x="1333" y="2119"/>
                    <a:pt x="1378" y="2047"/>
                  </a:cubicBezTo>
                  <a:cubicBezTo>
                    <a:pt x="1422" y="1967"/>
                    <a:pt x="1465" y="1882"/>
                    <a:pt x="1469" y="1789"/>
                  </a:cubicBezTo>
                  <a:cubicBezTo>
                    <a:pt x="1477" y="1706"/>
                    <a:pt x="1463" y="1622"/>
                    <a:pt x="1431" y="1545"/>
                  </a:cubicBezTo>
                  <a:cubicBezTo>
                    <a:pt x="1360" y="1390"/>
                    <a:pt x="1235" y="1260"/>
                    <a:pt x="1071" y="1200"/>
                  </a:cubicBezTo>
                  <a:cubicBezTo>
                    <a:pt x="995" y="1172"/>
                    <a:pt x="916" y="1157"/>
                    <a:pt x="838" y="1157"/>
                  </a:cubicBezTo>
                  <a:cubicBezTo>
                    <a:pt x="747" y="1157"/>
                    <a:pt x="656" y="1178"/>
                    <a:pt x="572" y="1225"/>
                  </a:cubicBezTo>
                  <a:cubicBezTo>
                    <a:pt x="529" y="1249"/>
                    <a:pt x="490" y="1277"/>
                    <a:pt x="453" y="1309"/>
                  </a:cubicBezTo>
                  <a:cubicBezTo>
                    <a:pt x="422" y="1337"/>
                    <a:pt x="391" y="1367"/>
                    <a:pt x="363" y="1399"/>
                  </a:cubicBezTo>
                  <a:cubicBezTo>
                    <a:pt x="327" y="1439"/>
                    <a:pt x="293" y="1481"/>
                    <a:pt x="260" y="1524"/>
                  </a:cubicBezTo>
                  <a:lnTo>
                    <a:pt x="260" y="1505"/>
                  </a:lnTo>
                  <a:lnTo>
                    <a:pt x="260" y="1496"/>
                  </a:lnTo>
                  <a:lnTo>
                    <a:pt x="260" y="1493"/>
                  </a:lnTo>
                  <a:cubicBezTo>
                    <a:pt x="263" y="1420"/>
                    <a:pt x="273" y="1345"/>
                    <a:pt x="285" y="1272"/>
                  </a:cubicBezTo>
                  <a:cubicBezTo>
                    <a:pt x="301" y="1187"/>
                    <a:pt x="323" y="1102"/>
                    <a:pt x="350" y="1019"/>
                  </a:cubicBezTo>
                  <a:cubicBezTo>
                    <a:pt x="376" y="942"/>
                    <a:pt x="406" y="866"/>
                    <a:pt x="441" y="793"/>
                  </a:cubicBezTo>
                  <a:cubicBezTo>
                    <a:pt x="479" y="712"/>
                    <a:pt x="524" y="635"/>
                    <a:pt x="572" y="560"/>
                  </a:cubicBezTo>
                  <a:lnTo>
                    <a:pt x="572" y="560"/>
                  </a:lnTo>
                  <a:cubicBezTo>
                    <a:pt x="572" y="560"/>
                    <a:pt x="572" y="560"/>
                    <a:pt x="572" y="560"/>
                  </a:cubicBezTo>
                  <a:cubicBezTo>
                    <a:pt x="573" y="559"/>
                    <a:pt x="573" y="558"/>
                    <a:pt x="574" y="557"/>
                  </a:cubicBezTo>
                  <a:lnTo>
                    <a:pt x="574" y="557"/>
                  </a:lnTo>
                  <a:cubicBezTo>
                    <a:pt x="574" y="558"/>
                    <a:pt x="573" y="559"/>
                    <a:pt x="572" y="560"/>
                  </a:cubicBezTo>
                  <a:lnTo>
                    <a:pt x="572" y="560"/>
                  </a:lnTo>
                  <a:cubicBezTo>
                    <a:pt x="575" y="557"/>
                    <a:pt x="577" y="553"/>
                    <a:pt x="580" y="549"/>
                  </a:cubicBezTo>
                  <a:lnTo>
                    <a:pt x="580" y="549"/>
                  </a:lnTo>
                  <a:cubicBezTo>
                    <a:pt x="578" y="552"/>
                    <a:pt x="576" y="554"/>
                    <a:pt x="574" y="557"/>
                  </a:cubicBezTo>
                  <a:lnTo>
                    <a:pt x="574" y="557"/>
                  </a:lnTo>
                  <a:cubicBezTo>
                    <a:pt x="577" y="553"/>
                    <a:pt x="579" y="550"/>
                    <a:pt x="581" y="546"/>
                  </a:cubicBezTo>
                  <a:lnTo>
                    <a:pt x="581" y="546"/>
                  </a:lnTo>
                  <a:cubicBezTo>
                    <a:pt x="581" y="547"/>
                    <a:pt x="580" y="548"/>
                    <a:pt x="580" y="549"/>
                  </a:cubicBezTo>
                  <a:lnTo>
                    <a:pt x="580" y="549"/>
                  </a:lnTo>
                  <a:cubicBezTo>
                    <a:pt x="608" y="510"/>
                    <a:pt x="637" y="471"/>
                    <a:pt x="669" y="435"/>
                  </a:cubicBezTo>
                  <a:cubicBezTo>
                    <a:pt x="694" y="405"/>
                    <a:pt x="722" y="377"/>
                    <a:pt x="751" y="351"/>
                  </a:cubicBezTo>
                  <a:cubicBezTo>
                    <a:pt x="768" y="337"/>
                    <a:pt x="786" y="323"/>
                    <a:pt x="803" y="310"/>
                  </a:cubicBezTo>
                  <a:lnTo>
                    <a:pt x="811" y="305"/>
                  </a:lnTo>
                  <a:cubicBezTo>
                    <a:pt x="822" y="356"/>
                    <a:pt x="862" y="397"/>
                    <a:pt x="912" y="411"/>
                  </a:cubicBezTo>
                  <a:cubicBezTo>
                    <a:pt x="923" y="414"/>
                    <a:pt x="934" y="415"/>
                    <a:pt x="944" y="415"/>
                  </a:cubicBezTo>
                  <a:cubicBezTo>
                    <a:pt x="1005" y="415"/>
                    <a:pt x="1061" y="374"/>
                    <a:pt x="1077" y="313"/>
                  </a:cubicBezTo>
                  <a:cubicBezTo>
                    <a:pt x="1082" y="299"/>
                    <a:pt x="1085" y="286"/>
                    <a:pt x="1088" y="274"/>
                  </a:cubicBezTo>
                  <a:cubicBezTo>
                    <a:pt x="1101" y="236"/>
                    <a:pt x="1102" y="194"/>
                    <a:pt x="1097" y="153"/>
                  </a:cubicBezTo>
                  <a:cubicBezTo>
                    <a:pt x="1085" y="73"/>
                    <a:pt x="1001" y="8"/>
                    <a:pt x="922" y="1"/>
                  </a:cubicBezTo>
                  <a:cubicBezTo>
                    <a:pt x="914" y="1"/>
                    <a:pt x="907" y="1"/>
                    <a:pt x="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6" name="Google Shape;9576;p18"/>
            <p:cNvSpPr/>
            <p:nvPr/>
          </p:nvSpPr>
          <p:spPr>
            <a:xfrm>
              <a:off x="4349875" y="4022375"/>
              <a:ext cx="41575" cy="9450"/>
            </a:xfrm>
            <a:custGeom>
              <a:avLst/>
              <a:gdLst/>
              <a:ahLst/>
              <a:cxnLst/>
              <a:rect l="l" t="t" r="r" b="b"/>
              <a:pathLst>
                <a:path w="1663" h="378" extrusionOk="0">
                  <a:moveTo>
                    <a:pt x="1529" y="0"/>
                  </a:moveTo>
                  <a:cubicBezTo>
                    <a:pt x="1522" y="0"/>
                    <a:pt x="1516" y="1"/>
                    <a:pt x="1509" y="2"/>
                  </a:cubicBezTo>
                  <a:cubicBezTo>
                    <a:pt x="1359" y="21"/>
                    <a:pt x="1208" y="38"/>
                    <a:pt x="1058" y="56"/>
                  </a:cubicBezTo>
                  <a:cubicBezTo>
                    <a:pt x="903" y="72"/>
                    <a:pt x="746" y="86"/>
                    <a:pt x="589" y="98"/>
                  </a:cubicBezTo>
                  <a:lnTo>
                    <a:pt x="600" y="98"/>
                  </a:lnTo>
                  <a:cubicBezTo>
                    <a:pt x="558" y="102"/>
                    <a:pt x="513" y="102"/>
                    <a:pt x="469" y="103"/>
                  </a:cubicBezTo>
                  <a:cubicBezTo>
                    <a:pt x="425" y="106"/>
                    <a:pt x="382" y="107"/>
                    <a:pt x="338" y="107"/>
                  </a:cubicBezTo>
                  <a:cubicBezTo>
                    <a:pt x="322" y="107"/>
                    <a:pt x="306" y="107"/>
                    <a:pt x="290" y="106"/>
                  </a:cubicBezTo>
                  <a:cubicBezTo>
                    <a:pt x="258" y="105"/>
                    <a:pt x="228" y="102"/>
                    <a:pt x="197" y="97"/>
                  </a:cubicBezTo>
                  <a:lnTo>
                    <a:pt x="190" y="95"/>
                  </a:lnTo>
                  <a:cubicBezTo>
                    <a:pt x="178" y="91"/>
                    <a:pt x="165" y="90"/>
                    <a:pt x="152" y="90"/>
                  </a:cubicBezTo>
                  <a:cubicBezTo>
                    <a:pt x="92" y="90"/>
                    <a:pt x="37" y="131"/>
                    <a:pt x="21" y="193"/>
                  </a:cubicBezTo>
                  <a:cubicBezTo>
                    <a:pt x="0" y="268"/>
                    <a:pt x="48" y="344"/>
                    <a:pt x="124" y="360"/>
                  </a:cubicBezTo>
                  <a:cubicBezTo>
                    <a:pt x="171" y="371"/>
                    <a:pt x="219" y="376"/>
                    <a:pt x="268" y="376"/>
                  </a:cubicBezTo>
                  <a:cubicBezTo>
                    <a:pt x="290" y="376"/>
                    <a:pt x="312" y="377"/>
                    <a:pt x="334" y="377"/>
                  </a:cubicBezTo>
                  <a:cubicBezTo>
                    <a:pt x="357" y="377"/>
                    <a:pt x="380" y="376"/>
                    <a:pt x="402" y="374"/>
                  </a:cubicBezTo>
                  <a:lnTo>
                    <a:pt x="596" y="363"/>
                  </a:lnTo>
                  <a:cubicBezTo>
                    <a:pt x="697" y="355"/>
                    <a:pt x="797" y="342"/>
                    <a:pt x="896" y="333"/>
                  </a:cubicBezTo>
                  <a:cubicBezTo>
                    <a:pt x="990" y="323"/>
                    <a:pt x="1083" y="311"/>
                    <a:pt x="1175" y="298"/>
                  </a:cubicBezTo>
                  <a:cubicBezTo>
                    <a:pt x="1298" y="281"/>
                    <a:pt x="1423" y="265"/>
                    <a:pt x="1547" y="246"/>
                  </a:cubicBezTo>
                  <a:cubicBezTo>
                    <a:pt x="1615" y="238"/>
                    <a:pt x="1662" y="174"/>
                    <a:pt x="1651" y="106"/>
                  </a:cubicBezTo>
                  <a:cubicBezTo>
                    <a:pt x="1643" y="45"/>
                    <a:pt x="1589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7" name="Google Shape;9577;p18"/>
            <p:cNvSpPr/>
            <p:nvPr/>
          </p:nvSpPr>
          <p:spPr>
            <a:xfrm>
              <a:off x="4420150" y="3937950"/>
              <a:ext cx="36975" cy="76325"/>
            </a:xfrm>
            <a:custGeom>
              <a:avLst/>
              <a:gdLst/>
              <a:ahLst/>
              <a:cxnLst/>
              <a:rect l="l" t="t" r="r" b="b"/>
              <a:pathLst>
                <a:path w="1479" h="3053" extrusionOk="0">
                  <a:moveTo>
                    <a:pt x="1316" y="1"/>
                  </a:moveTo>
                  <a:cubicBezTo>
                    <a:pt x="1267" y="1"/>
                    <a:pt x="1217" y="27"/>
                    <a:pt x="1193" y="88"/>
                  </a:cubicBezTo>
                  <a:cubicBezTo>
                    <a:pt x="1167" y="140"/>
                    <a:pt x="1145" y="196"/>
                    <a:pt x="1125" y="251"/>
                  </a:cubicBezTo>
                  <a:cubicBezTo>
                    <a:pt x="1088" y="322"/>
                    <a:pt x="1046" y="389"/>
                    <a:pt x="1006" y="458"/>
                  </a:cubicBezTo>
                  <a:lnTo>
                    <a:pt x="1006" y="458"/>
                  </a:lnTo>
                  <a:cubicBezTo>
                    <a:pt x="1004" y="462"/>
                    <a:pt x="1001" y="465"/>
                    <a:pt x="1000" y="468"/>
                  </a:cubicBezTo>
                  <a:lnTo>
                    <a:pt x="1000" y="468"/>
                  </a:lnTo>
                  <a:cubicBezTo>
                    <a:pt x="971" y="510"/>
                    <a:pt x="941" y="554"/>
                    <a:pt x="914" y="591"/>
                  </a:cubicBezTo>
                  <a:cubicBezTo>
                    <a:pt x="882" y="634"/>
                    <a:pt x="851" y="675"/>
                    <a:pt x="818" y="715"/>
                  </a:cubicBezTo>
                  <a:cubicBezTo>
                    <a:pt x="754" y="791"/>
                    <a:pt x="689" y="865"/>
                    <a:pt x="623" y="941"/>
                  </a:cubicBezTo>
                  <a:lnTo>
                    <a:pt x="626" y="940"/>
                  </a:lnTo>
                  <a:lnTo>
                    <a:pt x="626" y="940"/>
                  </a:lnTo>
                  <a:cubicBezTo>
                    <a:pt x="539" y="1036"/>
                    <a:pt x="452" y="1133"/>
                    <a:pt x="360" y="1224"/>
                  </a:cubicBezTo>
                  <a:cubicBezTo>
                    <a:pt x="309" y="1275"/>
                    <a:pt x="257" y="1326"/>
                    <a:pt x="205" y="1375"/>
                  </a:cubicBezTo>
                  <a:cubicBezTo>
                    <a:pt x="180" y="1400"/>
                    <a:pt x="154" y="1424"/>
                    <a:pt x="129" y="1449"/>
                  </a:cubicBezTo>
                  <a:cubicBezTo>
                    <a:pt x="99" y="1478"/>
                    <a:pt x="70" y="1506"/>
                    <a:pt x="45" y="1538"/>
                  </a:cubicBezTo>
                  <a:cubicBezTo>
                    <a:pt x="1" y="1600"/>
                    <a:pt x="15" y="1685"/>
                    <a:pt x="77" y="1729"/>
                  </a:cubicBezTo>
                  <a:cubicBezTo>
                    <a:pt x="100" y="1747"/>
                    <a:pt x="128" y="1755"/>
                    <a:pt x="155" y="1755"/>
                  </a:cubicBezTo>
                  <a:cubicBezTo>
                    <a:pt x="198" y="1755"/>
                    <a:pt x="240" y="1735"/>
                    <a:pt x="267" y="1698"/>
                  </a:cubicBezTo>
                  <a:lnTo>
                    <a:pt x="267" y="1698"/>
                  </a:lnTo>
                  <a:cubicBezTo>
                    <a:pt x="267" y="1699"/>
                    <a:pt x="265" y="1701"/>
                    <a:pt x="265" y="1703"/>
                  </a:cubicBezTo>
                  <a:lnTo>
                    <a:pt x="270" y="1695"/>
                  </a:lnTo>
                  <a:cubicBezTo>
                    <a:pt x="311" y="1652"/>
                    <a:pt x="352" y="1609"/>
                    <a:pt x="393" y="1568"/>
                  </a:cubicBezTo>
                  <a:cubicBezTo>
                    <a:pt x="556" y="1400"/>
                    <a:pt x="715" y="1228"/>
                    <a:pt x="868" y="1050"/>
                  </a:cubicBezTo>
                  <a:lnTo>
                    <a:pt x="868" y="1050"/>
                  </a:lnTo>
                  <a:cubicBezTo>
                    <a:pt x="851" y="1109"/>
                    <a:pt x="835" y="1169"/>
                    <a:pt x="819" y="1229"/>
                  </a:cubicBezTo>
                  <a:cubicBezTo>
                    <a:pt x="746" y="1490"/>
                    <a:pt x="677" y="1752"/>
                    <a:pt x="613" y="2016"/>
                  </a:cubicBezTo>
                  <a:cubicBezTo>
                    <a:pt x="580" y="2158"/>
                    <a:pt x="545" y="2301"/>
                    <a:pt x="512" y="2442"/>
                  </a:cubicBezTo>
                  <a:cubicBezTo>
                    <a:pt x="476" y="2595"/>
                    <a:pt x="436" y="2749"/>
                    <a:pt x="409" y="2902"/>
                  </a:cubicBezTo>
                  <a:cubicBezTo>
                    <a:pt x="396" y="2975"/>
                    <a:pt x="458" y="3045"/>
                    <a:pt x="528" y="3053"/>
                  </a:cubicBezTo>
                  <a:lnTo>
                    <a:pt x="544" y="3053"/>
                  </a:lnTo>
                  <a:cubicBezTo>
                    <a:pt x="612" y="3051"/>
                    <a:pt x="669" y="3001"/>
                    <a:pt x="677" y="2934"/>
                  </a:cubicBezTo>
                  <a:cubicBezTo>
                    <a:pt x="686" y="2871"/>
                    <a:pt x="696" y="2807"/>
                    <a:pt x="707" y="2744"/>
                  </a:cubicBezTo>
                  <a:cubicBezTo>
                    <a:pt x="729" y="2625"/>
                    <a:pt x="754" y="2508"/>
                    <a:pt x="781" y="2390"/>
                  </a:cubicBezTo>
                  <a:cubicBezTo>
                    <a:pt x="844" y="2109"/>
                    <a:pt x="914" y="1832"/>
                    <a:pt x="990" y="1555"/>
                  </a:cubicBezTo>
                  <a:cubicBezTo>
                    <a:pt x="1030" y="1410"/>
                    <a:pt x="1071" y="1266"/>
                    <a:pt x="1114" y="1120"/>
                  </a:cubicBezTo>
                  <a:cubicBezTo>
                    <a:pt x="1148" y="997"/>
                    <a:pt x="1191" y="876"/>
                    <a:pt x="1228" y="753"/>
                  </a:cubicBezTo>
                  <a:cubicBezTo>
                    <a:pt x="1261" y="661"/>
                    <a:pt x="1294" y="569"/>
                    <a:pt x="1326" y="479"/>
                  </a:cubicBezTo>
                  <a:cubicBezTo>
                    <a:pt x="1337" y="446"/>
                    <a:pt x="1351" y="412"/>
                    <a:pt x="1364" y="381"/>
                  </a:cubicBezTo>
                  <a:cubicBezTo>
                    <a:pt x="1370" y="363"/>
                    <a:pt x="1376" y="346"/>
                    <a:pt x="1384" y="330"/>
                  </a:cubicBezTo>
                  <a:cubicBezTo>
                    <a:pt x="1413" y="281"/>
                    <a:pt x="1435" y="227"/>
                    <a:pt x="1452" y="172"/>
                  </a:cubicBezTo>
                  <a:cubicBezTo>
                    <a:pt x="1479" y="70"/>
                    <a:pt x="1397" y="1"/>
                    <a:pt x="13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8" name="Google Shape;9578;p18"/>
            <p:cNvSpPr/>
            <p:nvPr/>
          </p:nvSpPr>
          <p:spPr>
            <a:xfrm>
              <a:off x="4412125" y="4002200"/>
              <a:ext cx="50825" cy="16125"/>
            </a:xfrm>
            <a:custGeom>
              <a:avLst/>
              <a:gdLst/>
              <a:ahLst/>
              <a:cxnLst/>
              <a:rect l="l" t="t" r="r" b="b"/>
              <a:pathLst>
                <a:path w="2033" h="645" extrusionOk="0">
                  <a:moveTo>
                    <a:pt x="1897" y="0"/>
                  </a:moveTo>
                  <a:cubicBezTo>
                    <a:pt x="1891" y="0"/>
                    <a:pt x="1885" y="1"/>
                    <a:pt x="1879" y="2"/>
                  </a:cubicBezTo>
                  <a:cubicBezTo>
                    <a:pt x="1712" y="29"/>
                    <a:pt x="1545" y="54"/>
                    <a:pt x="1381" y="82"/>
                  </a:cubicBezTo>
                  <a:cubicBezTo>
                    <a:pt x="1226" y="108"/>
                    <a:pt x="1070" y="135"/>
                    <a:pt x="917" y="168"/>
                  </a:cubicBezTo>
                  <a:lnTo>
                    <a:pt x="933" y="165"/>
                  </a:lnTo>
                  <a:lnTo>
                    <a:pt x="933" y="165"/>
                  </a:lnTo>
                  <a:cubicBezTo>
                    <a:pt x="857" y="180"/>
                    <a:pt x="779" y="196"/>
                    <a:pt x="702" y="214"/>
                  </a:cubicBezTo>
                  <a:cubicBezTo>
                    <a:pt x="648" y="225"/>
                    <a:pt x="596" y="241"/>
                    <a:pt x="542" y="253"/>
                  </a:cubicBezTo>
                  <a:cubicBezTo>
                    <a:pt x="502" y="264"/>
                    <a:pt x="464" y="272"/>
                    <a:pt x="425" y="283"/>
                  </a:cubicBezTo>
                  <a:cubicBezTo>
                    <a:pt x="376" y="298"/>
                    <a:pt x="326" y="312"/>
                    <a:pt x="277" y="326"/>
                  </a:cubicBezTo>
                  <a:cubicBezTo>
                    <a:pt x="244" y="334"/>
                    <a:pt x="213" y="345"/>
                    <a:pt x="179" y="355"/>
                  </a:cubicBezTo>
                  <a:cubicBezTo>
                    <a:pt x="146" y="363"/>
                    <a:pt x="114" y="374"/>
                    <a:pt x="84" y="389"/>
                  </a:cubicBezTo>
                  <a:cubicBezTo>
                    <a:pt x="24" y="424"/>
                    <a:pt x="0" y="499"/>
                    <a:pt x="29" y="562"/>
                  </a:cubicBezTo>
                  <a:cubicBezTo>
                    <a:pt x="51" y="613"/>
                    <a:pt x="100" y="644"/>
                    <a:pt x="156" y="644"/>
                  </a:cubicBezTo>
                  <a:cubicBezTo>
                    <a:pt x="168" y="644"/>
                    <a:pt x="181" y="643"/>
                    <a:pt x="192" y="640"/>
                  </a:cubicBezTo>
                  <a:lnTo>
                    <a:pt x="195" y="638"/>
                  </a:lnTo>
                  <a:cubicBezTo>
                    <a:pt x="205" y="636"/>
                    <a:pt x="213" y="632"/>
                    <a:pt x="220" y="628"/>
                  </a:cubicBezTo>
                  <a:lnTo>
                    <a:pt x="230" y="624"/>
                  </a:lnTo>
                  <a:cubicBezTo>
                    <a:pt x="349" y="584"/>
                    <a:pt x="469" y="546"/>
                    <a:pt x="591" y="514"/>
                  </a:cubicBezTo>
                  <a:cubicBezTo>
                    <a:pt x="722" y="480"/>
                    <a:pt x="855" y="448"/>
                    <a:pt x="988" y="418"/>
                  </a:cubicBezTo>
                  <a:cubicBezTo>
                    <a:pt x="1297" y="356"/>
                    <a:pt x="1606" y="301"/>
                    <a:pt x="1916" y="253"/>
                  </a:cubicBezTo>
                  <a:cubicBezTo>
                    <a:pt x="1985" y="244"/>
                    <a:pt x="2033" y="179"/>
                    <a:pt x="2023" y="109"/>
                  </a:cubicBezTo>
                  <a:cubicBezTo>
                    <a:pt x="2013" y="46"/>
                    <a:pt x="1958" y="0"/>
                    <a:pt x="18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79" name="Google Shape;9579;p18"/>
            <p:cNvSpPr/>
            <p:nvPr/>
          </p:nvSpPr>
          <p:spPr>
            <a:xfrm>
              <a:off x="4408925" y="4031300"/>
              <a:ext cx="82125" cy="55800"/>
            </a:xfrm>
            <a:custGeom>
              <a:avLst/>
              <a:gdLst/>
              <a:ahLst/>
              <a:cxnLst/>
              <a:rect l="l" t="t" r="r" b="b"/>
              <a:pathLst>
                <a:path w="3285" h="2232" extrusionOk="0">
                  <a:moveTo>
                    <a:pt x="1072" y="0"/>
                  </a:moveTo>
                  <a:cubicBezTo>
                    <a:pt x="1024" y="0"/>
                    <a:pt x="975" y="12"/>
                    <a:pt x="929" y="28"/>
                  </a:cubicBezTo>
                  <a:cubicBezTo>
                    <a:pt x="849" y="58"/>
                    <a:pt x="776" y="104"/>
                    <a:pt x="716" y="164"/>
                  </a:cubicBezTo>
                  <a:cubicBezTo>
                    <a:pt x="663" y="212"/>
                    <a:pt x="621" y="270"/>
                    <a:pt x="591" y="334"/>
                  </a:cubicBezTo>
                  <a:cubicBezTo>
                    <a:pt x="559" y="410"/>
                    <a:pt x="538" y="489"/>
                    <a:pt x="527" y="569"/>
                  </a:cubicBezTo>
                  <a:cubicBezTo>
                    <a:pt x="519" y="639"/>
                    <a:pt x="521" y="710"/>
                    <a:pt x="537" y="778"/>
                  </a:cubicBezTo>
                  <a:cubicBezTo>
                    <a:pt x="555" y="837"/>
                    <a:pt x="608" y="874"/>
                    <a:pt x="666" y="874"/>
                  </a:cubicBezTo>
                  <a:cubicBezTo>
                    <a:pt x="679" y="874"/>
                    <a:pt x="692" y="872"/>
                    <a:pt x="705" y="869"/>
                  </a:cubicBezTo>
                  <a:cubicBezTo>
                    <a:pt x="776" y="848"/>
                    <a:pt x="819" y="775"/>
                    <a:pt x="801" y="702"/>
                  </a:cubicBezTo>
                  <a:cubicBezTo>
                    <a:pt x="798" y="698"/>
                    <a:pt x="796" y="690"/>
                    <a:pt x="795" y="687"/>
                  </a:cubicBezTo>
                  <a:cubicBezTo>
                    <a:pt x="793" y="683"/>
                    <a:pt x="793" y="680"/>
                    <a:pt x="793" y="677"/>
                  </a:cubicBezTo>
                  <a:lnTo>
                    <a:pt x="793" y="637"/>
                  </a:lnTo>
                  <a:cubicBezTo>
                    <a:pt x="795" y="615"/>
                    <a:pt x="798" y="593"/>
                    <a:pt x="801" y="571"/>
                  </a:cubicBezTo>
                  <a:cubicBezTo>
                    <a:pt x="808" y="541"/>
                    <a:pt x="815" y="509"/>
                    <a:pt x="825" y="479"/>
                  </a:cubicBezTo>
                  <a:cubicBezTo>
                    <a:pt x="830" y="466"/>
                    <a:pt x="834" y="452"/>
                    <a:pt x="841" y="440"/>
                  </a:cubicBezTo>
                  <a:cubicBezTo>
                    <a:pt x="844" y="433"/>
                    <a:pt x="847" y="427"/>
                    <a:pt x="850" y="421"/>
                  </a:cubicBezTo>
                  <a:cubicBezTo>
                    <a:pt x="855" y="414"/>
                    <a:pt x="860" y="408"/>
                    <a:pt x="864" y="402"/>
                  </a:cubicBezTo>
                  <a:cubicBezTo>
                    <a:pt x="880" y="384"/>
                    <a:pt x="898" y="367"/>
                    <a:pt x="915" y="351"/>
                  </a:cubicBezTo>
                  <a:cubicBezTo>
                    <a:pt x="929" y="340"/>
                    <a:pt x="942" y="329"/>
                    <a:pt x="958" y="318"/>
                  </a:cubicBezTo>
                  <a:cubicBezTo>
                    <a:pt x="966" y="313"/>
                    <a:pt x="974" y="307"/>
                    <a:pt x="985" y="302"/>
                  </a:cubicBezTo>
                  <a:cubicBezTo>
                    <a:pt x="997" y="296"/>
                    <a:pt x="1010" y="289"/>
                    <a:pt x="1023" y="284"/>
                  </a:cubicBezTo>
                  <a:cubicBezTo>
                    <a:pt x="1034" y="281"/>
                    <a:pt x="1047" y="278"/>
                    <a:pt x="1059" y="275"/>
                  </a:cubicBezTo>
                  <a:lnTo>
                    <a:pt x="1070" y="273"/>
                  </a:lnTo>
                  <a:lnTo>
                    <a:pt x="1073" y="273"/>
                  </a:lnTo>
                  <a:lnTo>
                    <a:pt x="1078" y="275"/>
                  </a:lnTo>
                  <a:cubicBezTo>
                    <a:pt x="1083" y="280"/>
                    <a:pt x="1085" y="280"/>
                    <a:pt x="1091" y="286"/>
                  </a:cubicBezTo>
                  <a:cubicBezTo>
                    <a:pt x="1097" y="292"/>
                    <a:pt x="1104" y="299"/>
                    <a:pt x="1110" y="303"/>
                  </a:cubicBezTo>
                  <a:cubicBezTo>
                    <a:pt x="1118" y="313"/>
                    <a:pt x="1124" y="322"/>
                    <a:pt x="1132" y="334"/>
                  </a:cubicBezTo>
                  <a:cubicBezTo>
                    <a:pt x="1140" y="346"/>
                    <a:pt x="1149" y="360"/>
                    <a:pt x="1157" y="375"/>
                  </a:cubicBezTo>
                  <a:cubicBezTo>
                    <a:pt x="1161" y="381"/>
                    <a:pt x="1164" y="387"/>
                    <a:pt x="1165" y="395"/>
                  </a:cubicBezTo>
                  <a:cubicBezTo>
                    <a:pt x="1172" y="414"/>
                    <a:pt x="1176" y="435"/>
                    <a:pt x="1181" y="454"/>
                  </a:cubicBezTo>
                  <a:cubicBezTo>
                    <a:pt x="1184" y="466"/>
                    <a:pt x="1186" y="479"/>
                    <a:pt x="1186" y="492"/>
                  </a:cubicBezTo>
                  <a:cubicBezTo>
                    <a:pt x="1186" y="485"/>
                    <a:pt x="1184" y="479"/>
                    <a:pt x="1184" y="474"/>
                  </a:cubicBezTo>
                  <a:lnTo>
                    <a:pt x="1184" y="501"/>
                  </a:lnTo>
                  <a:cubicBezTo>
                    <a:pt x="1183" y="519"/>
                    <a:pt x="1181" y="536"/>
                    <a:pt x="1178" y="554"/>
                  </a:cubicBezTo>
                  <a:cubicBezTo>
                    <a:pt x="1172" y="584"/>
                    <a:pt x="1164" y="614"/>
                    <a:pt x="1154" y="642"/>
                  </a:cubicBezTo>
                  <a:cubicBezTo>
                    <a:pt x="1137" y="695"/>
                    <a:pt x="1115" y="748"/>
                    <a:pt x="1091" y="798"/>
                  </a:cubicBezTo>
                  <a:lnTo>
                    <a:pt x="1091" y="798"/>
                  </a:lnTo>
                  <a:cubicBezTo>
                    <a:pt x="1072" y="833"/>
                    <a:pt x="1052" y="868"/>
                    <a:pt x="1031" y="903"/>
                  </a:cubicBezTo>
                  <a:cubicBezTo>
                    <a:pt x="1007" y="938"/>
                    <a:pt x="980" y="973"/>
                    <a:pt x="953" y="1006"/>
                  </a:cubicBezTo>
                  <a:cubicBezTo>
                    <a:pt x="925" y="1038"/>
                    <a:pt x="893" y="1068"/>
                    <a:pt x="861" y="1097"/>
                  </a:cubicBezTo>
                  <a:cubicBezTo>
                    <a:pt x="830" y="1125"/>
                    <a:pt x="796" y="1150"/>
                    <a:pt x="763" y="1174"/>
                  </a:cubicBezTo>
                  <a:cubicBezTo>
                    <a:pt x="724" y="1201"/>
                    <a:pt x="682" y="1225"/>
                    <a:pt x="643" y="1250"/>
                  </a:cubicBezTo>
                  <a:cubicBezTo>
                    <a:pt x="524" y="1321"/>
                    <a:pt x="402" y="1389"/>
                    <a:pt x="284" y="1459"/>
                  </a:cubicBezTo>
                  <a:cubicBezTo>
                    <a:pt x="192" y="1513"/>
                    <a:pt x="94" y="1571"/>
                    <a:pt x="43" y="1668"/>
                  </a:cubicBezTo>
                  <a:cubicBezTo>
                    <a:pt x="3" y="1741"/>
                    <a:pt x="0" y="1828"/>
                    <a:pt x="33" y="1902"/>
                  </a:cubicBezTo>
                  <a:cubicBezTo>
                    <a:pt x="49" y="1936"/>
                    <a:pt x="68" y="1967"/>
                    <a:pt x="92" y="1994"/>
                  </a:cubicBezTo>
                  <a:cubicBezTo>
                    <a:pt x="117" y="2021"/>
                    <a:pt x="146" y="2046"/>
                    <a:pt x="177" y="2067"/>
                  </a:cubicBezTo>
                  <a:cubicBezTo>
                    <a:pt x="253" y="2116"/>
                    <a:pt x="336" y="2152"/>
                    <a:pt x="423" y="2175"/>
                  </a:cubicBezTo>
                  <a:cubicBezTo>
                    <a:pt x="511" y="2197"/>
                    <a:pt x="600" y="2213"/>
                    <a:pt x="690" y="2222"/>
                  </a:cubicBezTo>
                  <a:cubicBezTo>
                    <a:pt x="766" y="2228"/>
                    <a:pt x="842" y="2232"/>
                    <a:pt x="918" y="2232"/>
                  </a:cubicBezTo>
                  <a:cubicBezTo>
                    <a:pt x="930" y="2232"/>
                    <a:pt x="941" y="2232"/>
                    <a:pt x="953" y="2232"/>
                  </a:cubicBezTo>
                  <a:cubicBezTo>
                    <a:pt x="1059" y="2232"/>
                    <a:pt x="1167" y="2227"/>
                    <a:pt x="1270" y="2217"/>
                  </a:cubicBezTo>
                  <a:cubicBezTo>
                    <a:pt x="1373" y="2209"/>
                    <a:pt x="1474" y="2197"/>
                    <a:pt x="1577" y="2182"/>
                  </a:cubicBezTo>
                  <a:cubicBezTo>
                    <a:pt x="1627" y="2176"/>
                    <a:pt x="1677" y="2170"/>
                    <a:pt x="1727" y="2162"/>
                  </a:cubicBezTo>
                  <a:cubicBezTo>
                    <a:pt x="1746" y="2160"/>
                    <a:pt x="1765" y="2159"/>
                    <a:pt x="1784" y="2154"/>
                  </a:cubicBezTo>
                  <a:lnTo>
                    <a:pt x="1786" y="2154"/>
                  </a:lnTo>
                  <a:cubicBezTo>
                    <a:pt x="1938" y="2122"/>
                    <a:pt x="2090" y="2089"/>
                    <a:pt x="2242" y="2056"/>
                  </a:cubicBezTo>
                  <a:lnTo>
                    <a:pt x="2242" y="2056"/>
                  </a:lnTo>
                  <a:lnTo>
                    <a:pt x="2237" y="2057"/>
                  </a:lnTo>
                  <a:cubicBezTo>
                    <a:pt x="2299" y="2043"/>
                    <a:pt x="2360" y="2027"/>
                    <a:pt x="2421" y="2011"/>
                  </a:cubicBezTo>
                  <a:cubicBezTo>
                    <a:pt x="2509" y="1991"/>
                    <a:pt x="2599" y="1969"/>
                    <a:pt x="2688" y="1947"/>
                  </a:cubicBezTo>
                  <a:cubicBezTo>
                    <a:pt x="2856" y="1907"/>
                    <a:pt x="3022" y="1864"/>
                    <a:pt x="3188" y="1823"/>
                  </a:cubicBezTo>
                  <a:cubicBezTo>
                    <a:pt x="3248" y="1804"/>
                    <a:pt x="3285" y="1739"/>
                    <a:pt x="3267" y="1677"/>
                  </a:cubicBezTo>
                  <a:cubicBezTo>
                    <a:pt x="3252" y="1627"/>
                    <a:pt x="3205" y="1595"/>
                    <a:pt x="3154" y="1595"/>
                  </a:cubicBezTo>
                  <a:cubicBezTo>
                    <a:pt x="3144" y="1595"/>
                    <a:pt x="3133" y="1596"/>
                    <a:pt x="3123" y="1598"/>
                  </a:cubicBezTo>
                  <a:lnTo>
                    <a:pt x="2622" y="1717"/>
                  </a:lnTo>
                  <a:cubicBezTo>
                    <a:pt x="2476" y="1752"/>
                    <a:pt x="2329" y="1788"/>
                    <a:pt x="2182" y="1822"/>
                  </a:cubicBezTo>
                  <a:cubicBezTo>
                    <a:pt x="2039" y="1848"/>
                    <a:pt x="1897" y="1879"/>
                    <a:pt x="1754" y="1907"/>
                  </a:cubicBezTo>
                  <a:cubicBezTo>
                    <a:pt x="1700" y="1918"/>
                    <a:pt x="1643" y="1921"/>
                    <a:pt x="1588" y="1929"/>
                  </a:cubicBezTo>
                  <a:cubicBezTo>
                    <a:pt x="1510" y="1939"/>
                    <a:pt x="1432" y="1948"/>
                    <a:pt x="1354" y="1956"/>
                  </a:cubicBezTo>
                  <a:lnTo>
                    <a:pt x="1354" y="1956"/>
                  </a:lnTo>
                  <a:cubicBezTo>
                    <a:pt x="1239" y="1966"/>
                    <a:pt x="1125" y="1971"/>
                    <a:pt x="1010" y="1971"/>
                  </a:cubicBezTo>
                  <a:cubicBezTo>
                    <a:pt x="954" y="1971"/>
                    <a:pt x="898" y="1970"/>
                    <a:pt x="842" y="1967"/>
                  </a:cubicBezTo>
                  <a:lnTo>
                    <a:pt x="842" y="1967"/>
                  </a:lnTo>
                  <a:lnTo>
                    <a:pt x="860" y="1969"/>
                  </a:lnTo>
                  <a:cubicBezTo>
                    <a:pt x="770" y="1964"/>
                    <a:pt x="679" y="1953"/>
                    <a:pt x="589" y="1937"/>
                  </a:cubicBezTo>
                  <a:cubicBezTo>
                    <a:pt x="546" y="1928"/>
                    <a:pt x="504" y="1918"/>
                    <a:pt x="462" y="1905"/>
                  </a:cubicBezTo>
                  <a:cubicBezTo>
                    <a:pt x="437" y="1896"/>
                    <a:pt x="413" y="1886"/>
                    <a:pt x="390" y="1875"/>
                  </a:cubicBezTo>
                  <a:cubicBezTo>
                    <a:pt x="372" y="1866"/>
                    <a:pt x="353" y="1856"/>
                    <a:pt x="336" y="1845"/>
                  </a:cubicBezTo>
                  <a:cubicBezTo>
                    <a:pt x="326" y="1839"/>
                    <a:pt x="317" y="1831"/>
                    <a:pt x="307" y="1823"/>
                  </a:cubicBezTo>
                  <a:lnTo>
                    <a:pt x="298" y="1815"/>
                  </a:lnTo>
                  <a:lnTo>
                    <a:pt x="293" y="1809"/>
                  </a:lnTo>
                  <a:lnTo>
                    <a:pt x="290" y="1804"/>
                  </a:lnTo>
                  <a:cubicBezTo>
                    <a:pt x="288" y="1801"/>
                    <a:pt x="285" y="1796"/>
                    <a:pt x="287" y="1795"/>
                  </a:cubicBezTo>
                  <a:cubicBezTo>
                    <a:pt x="287" y="1793"/>
                    <a:pt x="288" y="1790"/>
                    <a:pt x="288" y="1788"/>
                  </a:cubicBezTo>
                  <a:cubicBezTo>
                    <a:pt x="290" y="1787"/>
                    <a:pt x="290" y="1785"/>
                    <a:pt x="290" y="1785"/>
                  </a:cubicBezTo>
                  <a:lnTo>
                    <a:pt x="293" y="1782"/>
                  </a:lnTo>
                  <a:cubicBezTo>
                    <a:pt x="298" y="1777"/>
                    <a:pt x="304" y="1771"/>
                    <a:pt x="310" y="1765"/>
                  </a:cubicBezTo>
                  <a:cubicBezTo>
                    <a:pt x="326" y="1752"/>
                    <a:pt x="342" y="1739"/>
                    <a:pt x="360" y="1727"/>
                  </a:cubicBezTo>
                  <a:cubicBezTo>
                    <a:pt x="398" y="1703"/>
                    <a:pt x="434" y="1679"/>
                    <a:pt x="473" y="1655"/>
                  </a:cubicBezTo>
                  <a:cubicBezTo>
                    <a:pt x="592" y="1581"/>
                    <a:pt x="714" y="1513"/>
                    <a:pt x="834" y="1440"/>
                  </a:cubicBezTo>
                  <a:cubicBezTo>
                    <a:pt x="961" y="1364"/>
                    <a:pt x="1075" y="1267"/>
                    <a:pt x="1170" y="1157"/>
                  </a:cubicBezTo>
                  <a:cubicBezTo>
                    <a:pt x="1230" y="1085"/>
                    <a:pt x="1281" y="1008"/>
                    <a:pt x="1322" y="926"/>
                  </a:cubicBezTo>
                  <a:cubicBezTo>
                    <a:pt x="1363" y="846"/>
                    <a:pt x="1396" y="764"/>
                    <a:pt x="1422" y="677"/>
                  </a:cubicBezTo>
                  <a:cubicBezTo>
                    <a:pt x="1445" y="592"/>
                    <a:pt x="1463" y="495"/>
                    <a:pt x="1444" y="406"/>
                  </a:cubicBezTo>
                  <a:cubicBezTo>
                    <a:pt x="1431" y="326"/>
                    <a:pt x="1401" y="250"/>
                    <a:pt x="1355" y="183"/>
                  </a:cubicBezTo>
                  <a:cubicBezTo>
                    <a:pt x="1309" y="109"/>
                    <a:pt x="1244" y="52"/>
                    <a:pt x="1165" y="17"/>
                  </a:cubicBezTo>
                  <a:cubicBezTo>
                    <a:pt x="1135" y="5"/>
                    <a:pt x="1103" y="0"/>
                    <a:pt x="10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0" name="Google Shape;9580;p18"/>
            <p:cNvSpPr/>
            <p:nvPr/>
          </p:nvSpPr>
          <p:spPr>
            <a:xfrm>
              <a:off x="4502125" y="3956550"/>
              <a:ext cx="48125" cy="167900"/>
            </a:xfrm>
            <a:custGeom>
              <a:avLst/>
              <a:gdLst/>
              <a:ahLst/>
              <a:cxnLst/>
              <a:rect l="l" t="t" r="r" b="b"/>
              <a:pathLst>
                <a:path w="1925" h="6716" extrusionOk="0">
                  <a:moveTo>
                    <a:pt x="426" y="5282"/>
                  </a:moveTo>
                  <a:lnTo>
                    <a:pt x="426" y="5282"/>
                  </a:lnTo>
                  <a:cubicBezTo>
                    <a:pt x="427" y="5285"/>
                    <a:pt x="428" y="5288"/>
                    <a:pt x="429" y="5291"/>
                  </a:cubicBezTo>
                  <a:lnTo>
                    <a:pt x="429" y="5291"/>
                  </a:lnTo>
                  <a:cubicBezTo>
                    <a:pt x="429" y="5288"/>
                    <a:pt x="427" y="5285"/>
                    <a:pt x="426" y="5282"/>
                  </a:cubicBezTo>
                  <a:close/>
                  <a:moveTo>
                    <a:pt x="1744" y="1"/>
                  </a:moveTo>
                  <a:cubicBezTo>
                    <a:pt x="1721" y="1"/>
                    <a:pt x="1699" y="4"/>
                    <a:pt x="1676" y="10"/>
                  </a:cubicBezTo>
                  <a:cubicBezTo>
                    <a:pt x="1626" y="26"/>
                    <a:pt x="1578" y="50"/>
                    <a:pt x="1536" y="80"/>
                  </a:cubicBezTo>
                  <a:cubicBezTo>
                    <a:pt x="1444" y="148"/>
                    <a:pt x="1360" y="229"/>
                    <a:pt x="1289" y="321"/>
                  </a:cubicBezTo>
                  <a:cubicBezTo>
                    <a:pt x="1138" y="509"/>
                    <a:pt x="1005" y="712"/>
                    <a:pt x="893" y="927"/>
                  </a:cubicBezTo>
                  <a:cubicBezTo>
                    <a:pt x="801" y="1098"/>
                    <a:pt x="717" y="1274"/>
                    <a:pt x="641" y="1451"/>
                  </a:cubicBezTo>
                  <a:cubicBezTo>
                    <a:pt x="614" y="1511"/>
                    <a:pt x="594" y="1574"/>
                    <a:pt x="570" y="1634"/>
                  </a:cubicBezTo>
                  <a:cubicBezTo>
                    <a:pt x="522" y="1758"/>
                    <a:pt x="472" y="1881"/>
                    <a:pt x="432" y="2006"/>
                  </a:cubicBezTo>
                  <a:cubicBezTo>
                    <a:pt x="382" y="2163"/>
                    <a:pt x="333" y="2321"/>
                    <a:pt x="282" y="2478"/>
                  </a:cubicBezTo>
                  <a:cubicBezTo>
                    <a:pt x="260" y="2548"/>
                    <a:pt x="242" y="2621"/>
                    <a:pt x="223" y="2692"/>
                  </a:cubicBezTo>
                  <a:cubicBezTo>
                    <a:pt x="200" y="2785"/>
                    <a:pt x="176" y="2880"/>
                    <a:pt x="155" y="2974"/>
                  </a:cubicBezTo>
                  <a:cubicBezTo>
                    <a:pt x="114" y="3168"/>
                    <a:pt x="79" y="3365"/>
                    <a:pt x="57" y="3563"/>
                  </a:cubicBezTo>
                  <a:cubicBezTo>
                    <a:pt x="13" y="3955"/>
                    <a:pt x="0" y="4357"/>
                    <a:pt x="57" y="4751"/>
                  </a:cubicBezTo>
                  <a:cubicBezTo>
                    <a:pt x="84" y="4943"/>
                    <a:pt x="130" y="5131"/>
                    <a:pt x="192" y="5315"/>
                  </a:cubicBezTo>
                  <a:cubicBezTo>
                    <a:pt x="225" y="5416"/>
                    <a:pt x="263" y="5514"/>
                    <a:pt x="306" y="5611"/>
                  </a:cubicBezTo>
                  <a:cubicBezTo>
                    <a:pt x="344" y="5693"/>
                    <a:pt x="386" y="5774"/>
                    <a:pt x="435" y="5850"/>
                  </a:cubicBezTo>
                  <a:cubicBezTo>
                    <a:pt x="489" y="5937"/>
                    <a:pt x="546" y="6021"/>
                    <a:pt x="605" y="6103"/>
                  </a:cubicBezTo>
                  <a:cubicBezTo>
                    <a:pt x="648" y="6165"/>
                    <a:pt x="690" y="6227"/>
                    <a:pt x="733" y="6287"/>
                  </a:cubicBezTo>
                  <a:cubicBezTo>
                    <a:pt x="826" y="6414"/>
                    <a:pt x="917" y="6543"/>
                    <a:pt x="1012" y="6668"/>
                  </a:cubicBezTo>
                  <a:cubicBezTo>
                    <a:pt x="1034" y="6698"/>
                    <a:pt x="1070" y="6716"/>
                    <a:pt x="1107" y="6716"/>
                  </a:cubicBezTo>
                  <a:cubicBezTo>
                    <a:pt x="1135" y="6716"/>
                    <a:pt x="1160" y="6706"/>
                    <a:pt x="1183" y="6691"/>
                  </a:cubicBezTo>
                  <a:cubicBezTo>
                    <a:pt x="1235" y="6648"/>
                    <a:pt x="1244" y="6572"/>
                    <a:pt x="1203" y="6520"/>
                  </a:cubicBezTo>
                  <a:cubicBezTo>
                    <a:pt x="1110" y="6398"/>
                    <a:pt x="1020" y="6274"/>
                    <a:pt x="931" y="6149"/>
                  </a:cubicBezTo>
                  <a:cubicBezTo>
                    <a:pt x="861" y="6054"/>
                    <a:pt x="793" y="5961"/>
                    <a:pt x="727" y="5864"/>
                  </a:cubicBezTo>
                  <a:cubicBezTo>
                    <a:pt x="660" y="5769"/>
                    <a:pt x="600" y="5671"/>
                    <a:pt x="545" y="5570"/>
                  </a:cubicBezTo>
                  <a:cubicBezTo>
                    <a:pt x="502" y="5479"/>
                    <a:pt x="463" y="5386"/>
                    <a:pt x="429" y="5291"/>
                  </a:cubicBezTo>
                  <a:lnTo>
                    <a:pt x="429" y="5291"/>
                  </a:lnTo>
                  <a:cubicBezTo>
                    <a:pt x="429" y="5291"/>
                    <a:pt x="429" y="5291"/>
                    <a:pt x="429" y="5291"/>
                  </a:cubicBezTo>
                  <a:cubicBezTo>
                    <a:pt x="386" y="5169"/>
                    <a:pt x="348" y="5046"/>
                    <a:pt x="320" y="4921"/>
                  </a:cubicBezTo>
                  <a:cubicBezTo>
                    <a:pt x="295" y="4794"/>
                    <a:pt x="274" y="4667"/>
                    <a:pt x="263" y="4539"/>
                  </a:cubicBezTo>
                  <a:lnTo>
                    <a:pt x="263" y="4544"/>
                  </a:lnTo>
                  <a:cubicBezTo>
                    <a:pt x="247" y="4351"/>
                    <a:pt x="245" y="4158"/>
                    <a:pt x="255" y="3965"/>
                  </a:cubicBezTo>
                  <a:cubicBezTo>
                    <a:pt x="268" y="3722"/>
                    <a:pt x="296" y="3482"/>
                    <a:pt x="340" y="3243"/>
                  </a:cubicBezTo>
                  <a:lnTo>
                    <a:pt x="340" y="3246"/>
                  </a:lnTo>
                  <a:cubicBezTo>
                    <a:pt x="391" y="2972"/>
                    <a:pt x="461" y="2703"/>
                    <a:pt x="546" y="2439"/>
                  </a:cubicBezTo>
                  <a:cubicBezTo>
                    <a:pt x="591" y="2304"/>
                    <a:pt x="635" y="2171"/>
                    <a:pt x="678" y="2037"/>
                  </a:cubicBezTo>
                  <a:cubicBezTo>
                    <a:pt x="717" y="1937"/>
                    <a:pt x="754" y="1839"/>
                    <a:pt x="793" y="1739"/>
                  </a:cubicBezTo>
                  <a:lnTo>
                    <a:pt x="855" y="1584"/>
                  </a:lnTo>
                  <a:cubicBezTo>
                    <a:pt x="888" y="1498"/>
                    <a:pt x="929" y="1414"/>
                    <a:pt x="969" y="1332"/>
                  </a:cubicBezTo>
                  <a:lnTo>
                    <a:pt x="969" y="1332"/>
                  </a:lnTo>
                  <a:cubicBezTo>
                    <a:pt x="967" y="1337"/>
                    <a:pt x="964" y="1342"/>
                    <a:pt x="963" y="1346"/>
                  </a:cubicBezTo>
                  <a:cubicBezTo>
                    <a:pt x="1058" y="1148"/>
                    <a:pt x="1167" y="955"/>
                    <a:pt x="1287" y="769"/>
                  </a:cubicBezTo>
                  <a:cubicBezTo>
                    <a:pt x="1357" y="666"/>
                    <a:pt x="1431" y="564"/>
                    <a:pt x="1512" y="469"/>
                  </a:cubicBezTo>
                  <a:cubicBezTo>
                    <a:pt x="1548" y="428"/>
                    <a:pt x="1588" y="389"/>
                    <a:pt x="1627" y="351"/>
                  </a:cubicBezTo>
                  <a:cubicBezTo>
                    <a:pt x="1645" y="336"/>
                    <a:pt x="1662" y="322"/>
                    <a:pt x="1681" y="310"/>
                  </a:cubicBezTo>
                  <a:cubicBezTo>
                    <a:pt x="1695" y="300"/>
                    <a:pt x="1710" y="292"/>
                    <a:pt x="1724" y="284"/>
                  </a:cubicBezTo>
                  <a:lnTo>
                    <a:pt x="1724" y="284"/>
                  </a:lnTo>
                  <a:cubicBezTo>
                    <a:pt x="1724" y="284"/>
                    <a:pt x="1723" y="284"/>
                    <a:pt x="1723" y="285"/>
                  </a:cubicBezTo>
                  <a:lnTo>
                    <a:pt x="1723" y="285"/>
                  </a:lnTo>
                  <a:cubicBezTo>
                    <a:pt x="1727" y="283"/>
                    <a:pt x="1731" y="281"/>
                    <a:pt x="1735" y="279"/>
                  </a:cubicBezTo>
                  <a:lnTo>
                    <a:pt x="1745" y="276"/>
                  </a:lnTo>
                  <a:cubicBezTo>
                    <a:pt x="1754" y="278"/>
                    <a:pt x="1764" y="279"/>
                    <a:pt x="1774" y="279"/>
                  </a:cubicBezTo>
                  <a:cubicBezTo>
                    <a:pt x="1834" y="279"/>
                    <a:pt x="1890" y="238"/>
                    <a:pt x="1906" y="177"/>
                  </a:cubicBezTo>
                  <a:cubicBezTo>
                    <a:pt x="1925" y="107"/>
                    <a:pt x="1881" y="23"/>
                    <a:pt x="1808" y="9"/>
                  </a:cubicBezTo>
                  <a:cubicBezTo>
                    <a:pt x="1786" y="3"/>
                    <a:pt x="1765" y="1"/>
                    <a:pt x="17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1" name="Google Shape;9581;p18"/>
            <p:cNvSpPr/>
            <p:nvPr/>
          </p:nvSpPr>
          <p:spPr>
            <a:xfrm>
              <a:off x="4555700" y="4005250"/>
              <a:ext cx="59375" cy="67250"/>
            </a:xfrm>
            <a:custGeom>
              <a:avLst/>
              <a:gdLst/>
              <a:ahLst/>
              <a:cxnLst/>
              <a:rect l="l" t="t" r="r" b="b"/>
              <a:pathLst>
                <a:path w="2375" h="2690" extrusionOk="0">
                  <a:moveTo>
                    <a:pt x="900" y="1969"/>
                  </a:moveTo>
                  <a:lnTo>
                    <a:pt x="900" y="1969"/>
                  </a:lnTo>
                  <a:cubicBezTo>
                    <a:pt x="901" y="1972"/>
                    <a:pt x="902" y="1976"/>
                    <a:pt x="903" y="1979"/>
                  </a:cubicBezTo>
                  <a:lnTo>
                    <a:pt x="903" y="1979"/>
                  </a:lnTo>
                  <a:cubicBezTo>
                    <a:pt x="902" y="1976"/>
                    <a:pt x="901" y="1972"/>
                    <a:pt x="900" y="1969"/>
                  </a:cubicBezTo>
                  <a:close/>
                  <a:moveTo>
                    <a:pt x="884" y="1920"/>
                  </a:moveTo>
                  <a:cubicBezTo>
                    <a:pt x="890" y="1941"/>
                    <a:pt x="898" y="1963"/>
                    <a:pt x="906" y="1983"/>
                  </a:cubicBezTo>
                  <a:cubicBezTo>
                    <a:pt x="905" y="1982"/>
                    <a:pt x="904" y="1980"/>
                    <a:pt x="903" y="1979"/>
                  </a:cubicBezTo>
                  <a:lnTo>
                    <a:pt x="903" y="1979"/>
                  </a:lnTo>
                  <a:cubicBezTo>
                    <a:pt x="952" y="2107"/>
                    <a:pt x="994" y="2238"/>
                    <a:pt x="1029" y="2371"/>
                  </a:cubicBezTo>
                  <a:cubicBezTo>
                    <a:pt x="1031" y="2378"/>
                    <a:pt x="1031" y="2382"/>
                    <a:pt x="1031" y="2385"/>
                  </a:cubicBezTo>
                  <a:cubicBezTo>
                    <a:pt x="1031" y="2387"/>
                    <a:pt x="1029" y="2389"/>
                    <a:pt x="1028" y="2389"/>
                  </a:cubicBezTo>
                  <a:lnTo>
                    <a:pt x="1018" y="2397"/>
                  </a:lnTo>
                  <a:cubicBezTo>
                    <a:pt x="1015" y="2400"/>
                    <a:pt x="1010" y="2401"/>
                    <a:pt x="1006" y="2404"/>
                  </a:cubicBezTo>
                  <a:lnTo>
                    <a:pt x="991" y="2411"/>
                  </a:lnTo>
                  <a:lnTo>
                    <a:pt x="986" y="2412"/>
                  </a:lnTo>
                  <a:lnTo>
                    <a:pt x="985" y="2412"/>
                  </a:lnTo>
                  <a:cubicBezTo>
                    <a:pt x="977" y="2414"/>
                    <a:pt x="969" y="2416"/>
                    <a:pt x="961" y="2417"/>
                  </a:cubicBezTo>
                  <a:cubicBezTo>
                    <a:pt x="931" y="2419"/>
                    <a:pt x="903" y="2419"/>
                    <a:pt x="874" y="2419"/>
                  </a:cubicBezTo>
                  <a:cubicBezTo>
                    <a:pt x="811" y="2416"/>
                    <a:pt x="748" y="2406"/>
                    <a:pt x="686" y="2398"/>
                  </a:cubicBezTo>
                  <a:lnTo>
                    <a:pt x="668" y="2395"/>
                  </a:lnTo>
                  <a:lnTo>
                    <a:pt x="668" y="2395"/>
                  </a:lnTo>
                  <a:lnTo>
                    <a:pt x="597" y="2382"/>
                  </a:lnTo>
                  <a:cubicBezTo>
                    <a:pt x="602" y="2382"/>
                    <a:pt x="605" y="2384"/>
                    <a:pt x="610" y="2384"/>
                  </a:cubicBezTo>
                  <a:cubicBezTo>
                    <a:pt x="574" y="2378"/>
                    <a:pt x="539" y="2368"/>
                    <a:pt x="504" y="2359"/>
                  </a:cubicBezTo>
                  <a:cubicBezTo>
                    <a:pt x="491" y="2354"/>
                    <a:pt x="479" y="2347"/>
                    <a:pt x="466" y="2343"/>
                  </a:cubicBezTo>
                  <a:cubicBezTo>
                    <a:pt x="467" y="2338"/>
                    <a:pt x="467" y="2335"/>
                    <a:pt x="469" y="2330"/>
                  </a:cubicBezTo>
                  <a:cubicBezTo>
                    <a:pt x="471" y="2324"/>
                    <a:pt x="474" y="2319"/>
                    <a:pt x="475" y="2314"/>
                  </a:cubicBezTo>
                  <a:cubicBezTo>
                    <a:pt x="483" y="2298"/>
                    <a:pt x="493" y="2284"/>
                    <a:pt x="502" y="2268"/>
                  </a:cubicBezTo>
                  <a:cubicBezTo>
                    <a:pt x="517" y="2248"/>
                    <a:pt x="532" y="2227"/>
                    <a:pt x="548" y="2208"/>
                  </a:cubicBezTo>
                  <a:cubicBezTo>
                    <a:pt x="586" y="2165"/>
                    <a:pt x="629" y="2124"/>
                    <a:pt x="672" y="2085"/>
                  </a:cubicBezTo>
                  <a:cubicBezTo>
                    <a:pt x="740" y="2026"/>
                    <a:pt x="811" y="1972"/>
                    <a:pt x="884" y="1920"/>
                  </a:cubicBezTo>
                  <a:close/>
                  <a:moveTo>
                    <a:pt x="973" y="1"/>
                  </a:moveTo>
                  <a:cubicBezTo>
                    <a:pt x="929" y="1"/>
                    <a:pt x="885" y="22"/>
                    <a:pt x="857" y="70"/>
                  </a:cubicBezTo>
                  <a:cubicBezTo>
                    <a:pt x="827" y="122"/>
                    <a:pt x="805" y="179"/>
                    <a:pt x="779" y="233"/>
                  </a:cubicBezTo>
                  <a:cubicBezTo>
                    <a:pt x="684" y="427"/>
                    <a:pt x="567" y="613"/>
                    <a:pt x="450" y="795"/>
                  </a:cubicBezTo>
                  <a:cubicBezTo>
                    <a:pt x="384" y="897"/>
                    <a:pt x="315" y="1002"/>
                    <a:pt x="249" y="1105"/>
                  </a:cubicBezTo>
                  <a:cubicBezTo>
                    <a:pt x="217" y="1157"/>
                    <a:pt x="187" y="1208"/>
                    <a:pt x="156" y="1258"/>
                  </a:cubicBezTo>
                  <a:cubicBezTo>
                    <a:pt x="94" y="1357"/>
                    <a:pt x="45" y="1463"/>
                    <a:pt x="12" y="1573"/>
                  </a:cubicBezTo>
                  <a:lnTo>
                    <a:pt x="16" y="1556"/>
                  </a:lnTo>
                  <a:lnTo>
                    <a:pt x="16" y="1556"/>
                  </a:lnTo>
                  <a:cubicBezTo>
                    <a:pt x="0" y="1596"/>
                    <a:pt x="5" y="1640"/>
                    <a:pt x="26" y="1678"/>
                  </a:cubicBezTo>
                  <a:cubicBezTo>
                    <a:pt x="45" y="1708"/>
                    <a:pt x="75" y="1732"/>
                    <a:pt x="110" y="1740"/>
                  </a:cubicBezTo>
                  <a:cubicBezTo>
                    <a:pt x="120" y="1743"/>
                    <a:pt x="131" y="1744"/>
                    <a:pt x="143" y="1744"/>
                  </a:cubicBezTo>
                  <a:cubicBezTo>
                    <a:pt x="202" y="1744"/>
                    <a:pt x="264" y="1703"/>
                    <a:pt x="276" y="1641"/>
                  </a:cubicBezTo>
                  <a:cubicBezTo>
                    <a:pt x="279" y="1626"/>
                    <a:pt x="284" y="1610"/>
                    <a:pt x="289" y="1594"/>
                  </a:cubicBezTo>
                  <a:cubicBezTo>
                    <a:pt x="300" y="1561"/>
                    <a:pt x="314" y="1529"/>
                    <a:pt x="330" y="1496"/>
                  </a:cubicBezTo>
                  <a:cubicBezTo>
                    <a:pt x="396" y="1369"/>
                    <a:pt x="467" y="1247"/>
                    <a:pt x="547" y="1127"/>
                  </a:cubicBezTo>
                  <a:cubicBezTo>
                    <a:pt x="607" y="1034"/>
                    <a:pt x="667" y="939"/>
                    <a:pt x="725" y="845"/>
                  </a:cubicBezTo>
                  <a:lnTo>
                    <a:pt x="741" y="818"/>
                  </a:lnTo>
                  <a:lnTo>
                    <a:pt x="741" y="818"/>
                  </a:lnTo>
                  <a:cubicBezTo>
                    <a:pt x="730" y="1000"/>
                    <a:pt x="738" y="1182"/>
                    <a:pt x="765" y="1361"/>
                  </a:cubicBezTo>
                  <a:cubicBezTo>
                    <a:pt x="779" y="1458"/>
                    <a:pt x="795" y="1553"/>
                    <a:pt x="813" y="1648"/>
                  </a:cubicBezTo>
                  <a:lnTo>
                    <a:pt x="800" y="1656"/>
                  </a:lnTo>
                  <a:cubicBezTo>
                    <a:pt x="725" y="1710"/>
                    <a:pt x="649" y="1760"/>
                    <a:pt x="578" y="1816"/>
                  </a:cubicBezTo>
                  <a:cubicBezTo>
                    <a:pt x="496" y="1879"/>
                    <a:pt x="418" y="1949"/>
                    <a:pt x="347" y="2025"/>
                  </a:cubicBezTo>
                  <a:cubicBezTo>
                    <a:pt x="290" y="2091"/>
                    <a:pt x="235" y="2162"/>
                    <a:pt x="208" y="2248"/>
                  </a:cubicBezTo>
                  <a:cubicBezTo>
                    <a:pt x="181" y="2324"/>
                    <a:pt x="179" y="2412"/>
                    <a:pt x="221" y="2482"/>
                  </a:cubicBezTo>
                  <a:cubicBezTo>
                    <a:pt x="263" y="2552"/>
                    <a:pt x="333" y="2588"/>
                    <a:pt x="409" y="2610"/>
                  </a:cubicBezTo>
                  <a:cubicBezTo>
                    <a:pt x="502" y="2637"/>
                    <a:pt x="599" y="2656"/>
                    <a:pt x="695" y="2667"/>
                  </a:cubicBezTo>
                  <a:cubicBezTo>
                    <a:pt x="770" y="2680"/>
                    <a:pt x="844" y="2688"/>
                    <a:pt x="919" y="2689"/>
                  </a:cubicBezTo>
                  <a:cubicBezTo>
                    <a:pt x="925" y="2690"/>
                    <a:pt x="931" y="2690"/>
                    <a:pt x="937" y="2690"/>
                  </a:cubicBezTo>
                  <a:cubicBezTo>
                    <a:pt x="1002" y="2690"/>
                    <a:pt x="1068" y="2674"/>
                    <a:pt x="1128" y="2645"/>
                  </a:cubicBezTo>
                  <a:cubicBezTo>
                    <a:pt x="1205" y="2606"/>
                    <a:pt x="1273" y="2542"/>
                    <a:pt x="1295" y="2457"/>
                  </a:cubicBezTo>
                  <a:cubicBezTo>
                    <a:pt x="1311" y="2393"/>
                    <a:pt x="1297" y="2328"/>
                    <a:pt x="1278" y="2268"/>
                  </a:cubicBezTo>
                  <a:cubicBezTo>
                    <a:pt x="1237" y="2134"/>
                    <a:pt x="1185" y="2002"/>
                    <a:pt x="1135" y="1869"/>
                  </a:cubicBezTo>
                  <a:cubicBezTo>
                    <a:pt x="1124" y="1836"/>
                    <a:pt x="1110" y="1803"/>
                    <a:pt x="1102" y="1768"/>
                  </a:cubicBezTo>
                  <a:cubicBezTo>
                    <a:pt x="1135" y="1746"/>
                    <a:pt x="1169" y="1724"/>
                    <a:pt x="1204" y="1702"/>
                  </a:cubicBezTo>
                  <a:cubicBezTo>
                    <a:pt x="1297" y="1645"/>
                    <a:pt x="1389" y="1586"/>
                    <a:pt x="1484" y="1531"/>
                  </a:cubicBezTo>
                  <a:cubicBezTo>
                    <a:pt x="1659" y="1428"/>
                    <a:pt x="1840" y="1331"/>
                    <a:pt x="2020" y="1238"/>
                  </a:cubicBezTo>
                  <a:lnTo>
                    <a:pt x="2022" y="1238"/>
                  </a:lnTo>
                  <a:cubicBezTo>
                    <a:pt x="2025" y="1246"/>
                    <a:pt x="2028" y="1255"/>
                    <a:pt x="2030" y="1263"/>
                  </a:cubicBezTo>
                  <a:cubicBezTo>
                    <a:pt x="2044" y="1341"/>
                    <a:pt x="2054" y="1418"/>
                    <a:pt x="2060" y="1497"/>
                  </a:cubicBezTo>
                  <a:cubicBezTo>
                    <a:pt x="2060" y="1496"/>
                    <a:pt x="2060" y="1496"/>
                    <a:pt x="2060" y="1494"/>
                  </a:cubicBezTo>
                  <a:cubicBezTo>
                    <a:pt x="2071" y="1665"/>
                    <a:pt x="2082" y="1835"/>
                    <a:pt x="2090" y="2006"/>
                  </a:cubicBezTo>
                  <a:cubicBezTo>
                    <a:pt x="2093" y="2085"/>
                    <a:pt x="2095" y="2164"/>
                    <a:pt x="2096" y="2243"/>
                  </a:cubicBezTo>
                  <a:cubicBezTo>
                    <a:pt x="2096" y="2327"/>
                    <a:pt x="2093" y="2411"/>
                    <a:pt x="2096" y="2496"/>
                  </a:cubicBezTo>
                  <a:cubicBezTo>
                    <a:pt x="2098" y="2571"/>
                    <a:pt x="2160" y="2632"/>
                    <a:pt x="2234" y="2632"/>
                  </a:cubicBezTo>
                  <a:cubicBezTo>
                    <a:pt x="2235" y="2632"/>
                    <a:pt x="2236" y="2632"/>
                    <a:pt x="2237" y="2632"/>
                  </a:cubicBezTo>
                  <a:cubicBezTo>
                    <a:pt x="2315" y="2631"/>
                    <a:pt x="2375" y="2568"/>
                    <a:pt x="2373" y="2492"/>
                  </a:cubicBezTo>
                  <a:cubicBezTo>
                    <a:pt x="2369" y="2340"/>
                    <a:pt x="2365" y="2188"/>
                    <a:pt x="2358" y="2036"/>
                  </a:cubicBezTo>
                  <a:cubicBezTo>
                    <a:pt x="2350" y="1881"/>
                    <a:pt x="2342" y="1724"/>
                    <a:pt x="2332" y="1569"/>
                  </a:cubicBezTo>
                  <a:cubicBezTo>
                    <a:pt x="2329" y="1516"/>
                    <a:pt x="2324" y="1466"/>
                    <a:pt x="2321" y="1415"/>
                  </a:cubicBezTo>
                  <a:cubicBezTo>
                    <a:pt x="2318" y="1369"/>
                    <a:pt x="2312" y="1323"/>
                    <a:pt x="2305" y="1277"/>
                  </a:cubicBezTo>
                  <a:cubicBezTo>
                    <a:pt x="2301" y="1235"/>
                    <a:pt x="2291" y="1193"/>
                    <a:pt x="2278" y="1152"/>
                  </a:cubicBezTo>
                  <a:cubicBezTo>
                    <a:pt x="2266" y="1111"/>
                    <a:pt x="2248" y="1072"/>
                    <a:pt x="2223" y="1035"/>
                  </a:cubicBezTo>
                  <a:cubicBezTo>
                    <a:pt x="2202" y="1007"/>
                    <a:pt x="2172" y="985"/>
                    <a:pt x="2139" y="970"/>
                  </a:cubicBezTo>
                  <a:cubicBezTo>
                    <a:pt x="2112" y="961"/>
                    <a:pt x="2081" y="951"/>
                    <a:pt x="2050" y="951"/>
                  </a:cubicBezTo>
                  <a:cubicBezTo>
                    <a:pt x="2043" y="951"/>
                    <a:pt x="2037" y="952"/>
                    <a:pt x="2030" y="953"/>
                  </a:cubicBezTo>
                  <a:cubicBezTo>
                    <a:pt x="2012" y="954"/>
                    <a:pt x="1995" y="959"/>
                    <a:pt x="1979" y="966"/>
                  </a:cubicBezTo>
                  <a:cubicBezTo>
                    <a:pt x="1962" y="973"/>
                    <a:pt x="1944" y="981"/>
                    <a:pt x="1927" y="991"/>
                  </a:cubicBezTo>
                  <a:cubicBezTo>
                    <a:pt x="1851" y="1029"/>
                    <a:pt x="1778" y="1075"/>
                    <a:pt x="1704" y="1116"/>
                  </a:cubicBezTo>
                  <a:cubicBezTo>
                    <a:pt x="1645" y="1148"/>
                    <a:pt x="1587" y="1181"/>
                    <a:pt x="1530" y="1212"/>
                  </a:cubicBezTo>
                  <a:cubicBezTo>
                    <a:pt x="1403" y="1282"/>
                    <a:pt x="1278" y="1355"/>
                    <a:pt x="1154" y="1429"/>
                  </a:cubicBezTo>
                  <a:cubicBezTo>
                    <a:pt x="1118" y="1453"/>
                    <a:pt x="1080" y="1475"/>
                    <a:pt x="1044" y="1497"/>
                  </a:cubicBezTo>
                  <a:cubicBezTo>
                    <a:pt x="1042" y="1491"/>
                    <a:pt x="1042" y="1483"/>
                    <a:pt x="1040" y="1475"/>
                  </a:cubicBezTo>
                  <a:cubicBezTo>
                    <a:pt x="1028" y="1385"/>
                    <a:pt x="1014" y="1295"/>
                    <a:pt x="1006" y="1205"/>
                  </a:cubicBezTo>
                  <a:lnTo>
                    <a:pt x="1006" y="1206"/>
                  </a:lnTo>
                  <a:cubicBezTo>
                    <a:pt x="996" y="1091"/>
                    <a:pt x="995" y="973"/>
                    <a:pt x="999" y="858"/>
                  </a:cubicBezTo>
                  <a:lnTo>
                    <a:pt x="999" y="858"/>
                  </a:lnTo>
                  <a:cubicBezTo>
                    <a:pt x="999" y="863"/>
                    <a:pt x="999" y="869"/>
                    <a:pt x="999" y="875"/>
                  </a:cubicBezTo>
                  <a:cubicBezTo>
                    <a:pt x="1004" y="764"/>
                    <a:pt x="1015" y="655"/>
                    <a:pt x="1034" y="548"/>
                  </a:cubicBezTo>
                  <a:cubicBezTo>
                    <a:pt x="1045" y="499"/>
                    <a:pt x="1053" y="449"/>
                    <a:pt x="1063" y="402"/>
                  </a:cubicBezTo>
                  <a:cubicBezTo>
                    <a:pt x="1080" y="318"/>
                    <a:pt x="1104" y="237"/>
                    <a:pt x="1112" y="153"/>
                  </a:cubicBezTo>
                  <a:cubicBezTo>
                    <a:pt x="1122" y="61"/>
                    <a:pt x="1048" y="1"/>
                    <a:pt x="9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2" name="Google Shape;9582;p18"/>
            <p:cNvSpPr/>
            <p:nvPr/>
          </p:nvSpPr>
          <p:spPr>
            <a:xfrm>
              <a:off x="4627225" y="3992175"/>
              <a:ext cx="9000" cy="7675"/>
            </a:xfrm>
            <a:custGeom>
              <a:avLst/>
              <a:gdLst/>
              <a:ahLst/>
              <a:cxnLst/>
              <a:rect l="l" t="t" r="r" b="b"/>
              <a:pathLst>
                <a:path w="360" h="307" extrusionOk="0">
                  <a:moveTo>
                    <a:pt x="157" y="1"/>
                  </a:moveTo>
                  <a:cubicBezTo>
                    <a:pt x="77" y="1"/>
                    <a:pt x="0" y="64"/>
                    <a:pt x="2" y="157"/>
                  </a:cubicBezTo>
                  <a:cubicBezTo>
                    <a:pt x="5" y="240"/>
                    <a:pt x="71" y="306"/>
                    <a:pt x="154" y="306"/>
                  </a:cubicBezTo>
                  <a:cubicBezTo>
                    <a:pt x="155" y="306"/>
                    <a:pt x="156" y="306"/>
                    <a:pt x="157" y="306"/>
                  </a:cubicBezTo>
                  <a:cubicBezTo>
                    <a:pt x="293" y="304"/>
                    <a:pt x="359" y="138"/>
                    <a:pt x="261" y="43"/>
                  </a:cubicBezTo>
                  <a:cubicBezTo>
                    <a:pt x="230" y="14"/>
                    <a:pt x="193" y="1"/>
                    <a:pt x="1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3" name="Google Shape;9583;p18"/>
            <p:cNvSpPr/>
            <p:nvPr/>
          </p:nvSpPr>
          <p:spPr>
            <a:xfrm>
              <a:off x="4630650" y="4015300"/>
              <a:ext cx="28800" cy="56925"/>
            </a:xfrm>
            <a:custGeom>
              <a:avLst/>
              <a:gdLst/>
              <a:ahLst/>
              <a:cxnLst/>
              <a:rect l="l" t="t" r="r" b="b"/>
              <a:pathLst>
                <a:path w="1152" h="2277" extrusionOk="0">
                  <a:moveTo>
                    <a:pt x="562" y="1"/>
                  </a:moveTo>
                  <a:cubicBezTo>
                    <a:pt x="507" y="1"/>
                    <a:pt x="451" y="33"/>
                    <a:pt x="433" y="87"/>
                  </a:cubicBezTo>
                  <a:cubicBezTo>
                    <a:pt x="420" y="120"/>
                    <a:pt x="409" y="154"/>
                    <a:pt x="398" y="187"/>
                  </a:cubicBezTo>
                  <a:lnTo>
                    <a:pt x="385" y="223"/>
                  </a:lnTo>
                  <a:lnTo>
                    <a:pt x="392" y="206"/>
                  </a:lnTo>
                  <a:lnTo>
                    <a:pt x="392" y="206"/>
                  </a:lnTo>
                  <a:cubicBezTo>
                    <a:pt x="388" y="217"/>
                    <a:pt x="385" y="228"/>
                    <a:pt x="381" y="239"/>
                  </a:cubicBezTo>
                  <a:cubicBezTo>
                    <a:pt x="373" y="263"/>
                    <a:pt x="366" y="285"/>
                    <a:pt x="358" y="309"/>
                  </a:cubicBezTo>
                  <a:cubicBezTo>
                    <a:pt x="352" y="329"/>
                    <a:pt x="344" y="348"/>
                    <a:pt x="338" y="369"/>
                  </a:cubicBezTo>
                  <a:cubicBezTo>
                    <a:pt x="338" y="368"/>
                    <a:pt x="339" y="367"/>
                    <a:pt x="339" y="367"/>
                  </a:cubicBezTo>
                  <a:lnTo>
                    <a:pt x="339" y="367"/>
                  </a:lnTo>
                  <a:cubicBezTo>
                    <a:pt x="338" y="370"/>
                    <a:pt x="336" y="373"/>
                    <a:pt x="335" y="377"/>
                  </a:cubicBezTo>
                  <a:lnTo>
                    <a:pt x="328" y="399"/>
                  </a:lnTo>
                  <a:cubicBezTo>
                    <a:pt x="303" y="472"/>
                    <a:pt x="282" y="548"/>
                    <a:pt x="263" y="624"/>
                  </a:cubicBezTo>
                  <a:cubicBezTo>
                    <a:pt x="241" y="709"/>
                    <a:pt x="221" y="795"/>
                    <a:pt x="202" y="882"/>
                  </a:cubicBezTo>
                  <a:cubicBezTo>
                    <a:pt x="184" y="964"/>
                    <a:pt x="172" y="1050"/>
                    <a:pt x="157" y="1132"/>
                  </a:cubicBezTo>
                  <a:lnTo>
                    <a:pt x="118" y="1363"/>
                  </a:lnTo>
                  <a:cubicBezTo>
                    <a:pt x="110" y="1407"/>
                    <a:pt x="100" y="1450"/>
                    <a:pt x="92" y="1494"/>
                  </a:cubicBezTo>
                  <a:cubicBezTo>
                    <a:pt x="78" y="1528"/>
                    <a:pt x="66" y="1562"/>
                    <a:pt x="54" y="1597"/>
                  </a:cubicBezTo>
                  <a:cubicBezTo>
                    <a:pt x="24" y="1689"/>
                    <a:pt x="5" y="1784"/>
                    <a:pt x="1" y="1881"/>
                  </a:cubicBezTo>
                  <a:cubicBezTo>
                    <a:pt x="2" y="1930"/>
                    <a:pt x="29" y="1976"/>
                    <a:pt x="72" y="1999"/>
                  </a:cubicBezTo>
                  <a:cubicBezTo>
                    <a:pt x="94" y="2012"/>
                    <a:pt x="119" y="2018"/>
                    <a:pt x="143" y="2018"/>
                  </a:cubicBezTo>
                  <a:cubicBezTo>
                    <a:pt x="167" y="2018"/>
                    <a:pt x="191" y="2012"/>
                    <a:pt x="213" y="1999"/>
                  </a:cubicBezTo>
                  <a:cubicBezTo>
                    <a:pt x="282" y="1960"/>
                    <a:pt x="293" y="1888"/>
                    <a:pt x="305" y="1817"/>
                  </a:cubicBezTo>
                  <a:cubicBezTo>
                    <a:pt x="311" y="1781"/>
                    <a:pt x="317" y="1748"/>
                    <a:pt x="324" y="1708"/>
                  </a:cubicBezTo>
                  <a:cubicBezTo>
                    <a:pt x="330" y="1668"/>
                    <a:pt x="336" y="1629"/>
                    <a:pt x="343" y="1589"/>
                  </a:cubicBezTo>
                  <a:cubicBezTo>
                    <a:pt x="363" y="1534"/>
                    <a:pt x="387" y="1482"/>
                    <a:pt x="412" y="1428"/>
                  </a:cubicBezTo>
                  <a:cubicBezTo>
                    <a:pt x="447" y="1358"/>
                    <a:pt x="487" y="1290"/>
                    <a:pt x="531" y="1225"/>
                  </a:cubicBezTo>
                  <a:cubicBezTo>
                    <a:pt x="590" y="1135"/>
                    <a:pt x="656" y="1053"/>
                    <a:pt x="724" y="970"/>
                  </a:cubicBezTo>
                  <a:cubicBezTo>
                    <a:pt x="765" y="923"/>
                    <a:pt x="808" y="879"/>
                    <a:pt x="852" y="834"/>
                  </a:cubicBezTo>
                  <a:lnTo>
                    <a:pt x="874" y="815"/>
                  </a:lnTo>
                  <a:cubicBezTo>
                    <a:pt x="876" y="837"/>
                    <a:pt x="874" y="860"/>
                    <a:pt x="874" y="883"/>
                  </a:cubicBezTo>
                  <a:cubicBezTo>
                    <a:pt x="859" y="1124"/>
                    <a:pt x="821" y="1365"/>
                    <a:pt x="778" y="1602"/>
                  </a:cubicBezTo>
                  <a:cubicBezTo>
                    <a:pt x="746" y="1770"/>
                    <a:pt x="711" y="1936"/>
                    <a:pt x="675" y="2104"/>
                  </a:cubicBezTo>
                  <a:cubicBezTo>
                    <a:pt x="658" y="2177"/>
                    <a:pt x="700" y="2249"/>
                    <a:pt x="773" y="2270"/>
                  </a:cubicBezTo>
                  <a:cubicBezTo>
                    <a:pt x="783" y="2273"/>
                    <a:pt x="792" y="2275"/>
                    <a:pt x="803" y="2276"/>
                  </a:cubicBezTo>
                  <a:cubicBezTo>
                    <a:pt x="804" y="2276"/>
                    <a:pt x="805" y="2276"/>
                    <a:pt x="807" y="2276"/>
                  </a:cubicBezTo>
                  <a:cubicBezTo>
                    <a:pt x="867" y="2276"/>
                    <a:pt x="921" y="2234"/>
                    <a:pt x="936" y="2173"/>
                  </a:cubicBezTo>
                  <a:cubicBezTo>
                    <a:pt x="979" y="1966"/>
                    <a:pt x="1020" y="1759"/>
                    <a:pt x="1055" y="1550"/>
                  </a:cubicBezTo>
                  <a:cubicBezTo>
                    <a:pt x="1080" y="1406"/>
                    <a:pt x="1102" y="1262"/>
                    <a:pt x="1120" y="1116"/>
                  </a:cubicBezTo>
                  <a:cubicBezTo>
                    <a:pt x="1134" y="989"/>
                    <a:pt x="1151" y="860"/>
                    <a:pt x="1139" y="731"/>
                  </a:cubicBezTo>
                  <a:cubicBezTo>
                    <a:pt x="1132" y="652"/>
                    <a:pt x="1104" y="562"/>
                    <a:pt x="1031" y="519"/>
                  </a:cubicBezTo>
                  <a:cubicBezTo>
                    <a:pt x="1000" y="503"/>
                    <a:pt x="966" y="494"/>
                    <a:pt x="931" y="494"/>
                  </a:cubicBezTo>
                  <a:cubicBezTo>
                    <a:pt x="894" y="494"/>
                    <a:pt x="856" y="504"/>
                    <a:pt x="822" y="524"/>
                  </a:cubicBezTo>
                  <a:cubicBezTo>
                    <a:pt x="743" y="578"/>
                    <a:pt x="672" y="641"/>
                    <a:pt x="610" y="712"/>
                  </a:cubicBezTo>
                  <a:cubicBezTo>
                    <a:pt x="563" y="766"/>
                    <a:pt x="517" y="820"/>
                    <a:pt x="471" y="875"/>
                  </a:cubicBezTo>
                  <a:cubicBezTo>
                    <a:pt x="477" y="850"/>
                    <a:pt x="483" y="825"/>
                    <a:pt x="491" y="801"/>
                  </a:cubicBezTo>
                  <a:cubicBezTo>
                    <a:pt x="521" y="695"/>
                    <a:pt x="555" y="589"/>
                    <a:pt x="588" y="484"/>
                  </a:cubicBezTo>
                  <a:cubicBezTo>
                    <a:pt x="621" y="386"/>
                    <a:pt x="654" y="290"/>
                    <a:pt x="689" y="192"/>
                  </a:cubicBezTo>
                  <a:cubicBezTo>
                    <a:pt x="718" y="120"/>
                    <a:pt x="683" y="40"/>
                    <a:pt x="613" y="11"/>
                  </a:cubicBezTo>
                  <a:cubicBezTo>
                    <a:pt x="597" y="4"/>
                    <a:pt x="580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4" name="Google Shape;9584;p18"/>
            <p:cNvSpPr/>
            <p:nvPr/>
          </p:nvSpPr>
          <p:spPr>
            <a:xfrm>
              <a:off x="4682850" y="3982000"/>
              <a:ext cx="27325" cy="52825"/>
            </a:xfrm>
            <a:custGeom>
              <a:avLst/>
              <a:gdLst/>
              <a:ahLst/>
              <a:cxnLst/>
              <a:rect l="l" t="t" r="r" b="b"/>
              <a:pathLst>
                <a:path w="1093" h="2113" extrusionOk="0">
                  <a:moveTo>
                    <a:pt x="684" y="1"/>
                  </a:moveTo>
                  <a:cubicBezTo>
                    <a:pt x="655" y="1"/>
                    <a:pt x="625" y="4"/>
                    <a:pt x="596" y="10"/>
                  </a:cubicBezTo>
                  <a:cubicBezTo>
                    <a:pt x="471" y="36"/>
                    <a:pt x="354" y="91"/>
                    <a:pt x="255" y="172"/>
                  </a:cubicBezTo>
                  <a:cubicBezTo>
                    <a:pt x="205" y="216"/>
                    <a:pt x="165" y="271"/>
                    <a:pt x="141" y="335"/>
                  </a:cubicBezTo>
                  <a:cubicBezTo>
                    <a:pt x="122" y="390"/>
                    <a:pt x="121" y="450"/>
                    <a:pt x="138" y="506"/>
                  </a:cubicBezTo>
                  <a:cubicBezTo>
                    <a:pt x="154" y="555"/>
                    <a:pt x="184" y="599"/>
                    <a:pt x="224" y="631"/>
                  </a:cubicBezTo>
                  <a:cubicBezTo>
                    <a:pt x="258" y="660"/>
                    <a:pt x="303" y="668"/>
                    <a:pt x="346" y="668"/>
                  </a:cubicBezTo>
                  <a:cubicBezTo>
                    <a:pt x="354" y="668"/>
                    <a:pt x="363" y="668"/>
                    <a:pt x="371" y="667"/>
                  </a:cubicBezTo>
                  <a:cubicBezTo>
                    <a:pt x="445" y="666"/>
                    <a:pt x="506" y="604"/>
                    <a:pt x="506" y="529"/>
                  </a:cubicBezTo>
                  <a:cubicBezTo>
                    <a:pt x="504" y="471"/>
                    <a:pt x="466" y="420"/>
                    <a:pt x="411" y="401"/>
                  </a:cubicBezTo>
                  <a:cubicBezTo>
                    <a:pt x="414" y="398"/>
                    <a:pt x="414" y="395"/>
                    <a:pt x="419" y="390"/>
                  </a:cubicBezTo>
                  <a:cubicBezTo>
                    <a:pt x="423" y="387"/>
                    <a:pt x="428" y="382"/>
                    <a:pt x="431" y="377"/>
                  </a:cubicBezTo>
                  <a:cubicBezTo>
                    <a:pt x="442" y="370"/>
                    <a:pt x="452" y="362"/>
                    <a:pt x="461" y="354"/>
                  </a:cubicBezTo>
                  <a:cubicBezTo>
                    <a:pt x="475" y="344"/>
                    <a:pt x="491" y="336"/>
                    <a:pt x="506" y="327"/>
                  </a:cubicBezTo>
                  <a:cubicBezTo>
                    <a:pt x="526" y="317"/>
                    <a:pt x="547" y="309"/>
                    <a:pt x="567" y="300"/>
                  </a:cubicBezTo>
                  <a:cubicBezTo>
                    <a:pt x="593" y="292"/>
                    <a:pt x="620" y="284"/>
                    <a:pt x="645" y="278"/>
                  </a:cubicBezTo>
                  <a:cubicBezTo>
                    <a:pt x="658" y="275"/>
                    <a:pt x="670" y="273"/>
                    <a:pt x="683" y="271"/>
                  </a:cubicBezTo>
                  <a:lnTo>
                    <a:pt x="686" y="271"/>
                  </a:lnTo>
                  <a:lnTo>
                    <a:pt x="697" y="273"/>
                  </a:lnTo>
                  <a:lnTo>
                    <a:pt x="702" y="275"/>
                  </a:lnTo>
                  <a:lnTo>
                    <a:pt x="707" y="276"/>
                  </a:lnTo>
                  <a:lnTo>
                    <a:pt x="711" y="279"/>
                  </a:lnTo>
                  <a:lnTo>
                    <a:pt x="713" y="282"/>
                  </a:lnTo>
                  <a:lnTo>
                    <a:pt x="718" y="289"/>
                  </a:lnTo>
                  <a:lnTo>
                    <a:pt x="724" y="298"/>
                  </a:lnTo>
                  <a:cubicBezTo>
                    <a:pt x="727" y="306"/>
                    <a:pt x="730" y="311"/>
                    <a:pt x="732" y="320"/>
                  </a:cubicBezTo>
                  <a:cubicBezTo>
                    <a:pt x="735" y="328"/>
                    <a:pt x="738" y="336"/>
                    <a:pt x="740" y="346"/>
                  </a:cubicBezTo>
                  <a:cubicBezTo>
                    <a:pt x="741" y="354"/>
                    <a:pt x="743" y="363"/>
                    <a:pt x="743" y="371"/>
                  </a:cubicBezTo>
                  <a:cubicBezTo>
                    <a:pt x="745" y="389"/>
                    <a:pt x="746" y="401"/>
                    <a:pt x="745" y="420"/>
                  </a:cubicBezTo>
                  <a:cubicBezTo>
                    <a:pt x="743" y="439"/>
                    <a:pt x="741" y="457"/>
                    <a:pt x="738" y="477"/>
                  </a:cubicBezTo>
                  <a:cubicBezTo>
                    <a:pt x="732" y="507"/>
                    <a:pt x="726" y="537"/>
                    <a:pt x="716" y="567"/>
                  </a:cubicBezTo>
                  <a:cubicBezTo>
                    <a:pt x="700" y="611"/>
                    <a:pt x="682" y="657"/>
                    <a:pt x="662" y="700"/>
                  </a:cubicBezTo>
                  <a:lnTo>
                    <a:pt x="662" y="700"/>
                  </a:lnTo>
                  <a:cubicBezTo>
                    <a:pt x="662" y="700"/>
                    <a:pt x="662" y="699"/>
                    <a:pt x="662" y="699"/>
                  </a:cubicBezTo>
                  <a:lnTo>
                    <a:pt x="662" y="699"/>
                  </a:lnTo>
                  <a:cubicBezTo>
                    <a:pt x="661" y="701"/>
                    <a:pt x="660" y="703"/>
                    <a:pt x="659" y="705"/>
                  </a:cubicBezTo>
                  <a:lnTo>
                    <a:pt x="659" y="705"/>
                  </a:lnTo>
                  <a:cubicBezTo>
                    <a:pt x="660" y="703"/>
                    <a:pt x="661" y="702"/>
                    <a:pt x="662" y="700"/>
                  </a:cubicBezTo>
                  <a:lnTo>
                    <a:pt x="662" y="700"/>
                  </a:lnTo>
                  <a:cubicBezTo>
                    <a:pt x="661" y="702"/>
                    <a:pt x="660" y="704"/>
                    <a:pt x="659" y="706"/>
                  </a:cubicBezTo>
                  <a:lnTo>
                    <a:pt x="659" y="706"/>
                  </a:lnTo>
                  <a:cubicBezTo>
                    <a:pt x="659" y="705"/>
                    <a:pt x="659" y="705"/>
                    <a:pt x="659" y="705"/>
                  </a:cubicBezTo>
                  <a:lnTo>
                    <a:pt x="659" y="705"/>
                  </a:lnTo>
                  <a:cubicBezTo>
                    <a:pt x="659" y="705"/>
                    <a:pt x="659" y="706"/>
                    <a:pt x="659" y="706"/>
                  </a:cubicBezTo>
                  <a:lnTo>
                    <a:pt x="659" y="706"/>
                  </a:lnTo>
                  <a:cubicBezTo>
                    <a:pt x="659" y="706"/>
                    <a:pt x="659" y="706"/>
                    <a:pt x="659" y="706"/>
                  </a:cubicBezTo>
                  <a:lnTo>
                    <a:pt x="659" y="706"/>
                  </a:lnTo>
                  <a:cubicBezTo>
                    <a:pt x="614" y="793"/>
                    <a:pt x="564" y="878"/>
                    <a:pt x="510" y="960"/>
                  </a:cubicBezTo>
                  <a:cubicBezTo>
                    <a:pt x="469" y="1020"/>
                    <a:pt x="430" y="1080"/>
                    <a:pt x="390" y="1139"/>
                  </a:cubicBezTo>
                  <a:cubicBezTo>
                    <a:pt x="392" y="1137"/>
                    <a:pt x="393" y="1134"/>
                    <a:pt x="396" y="1131"/>
                  </a:cubicBezTo>
                  <a:lnTo>
                    <a:pt x="396" y="1131"/>
                  </a:lnTo>
                  <a:cubicBezTo>
                    <a:pt x="360" y="1185"/>
                    <a:pt x="324" y="1239"/>
                    <a:pt x="287" y="1292"/>
                  </a:cubicBezTo>
                  <a:lnTo>
                    <a:pt x="293" y="1284"/>
                  </a:lnTo>
                  <a:lnTo>
                    <a:pt x="293" y="1284"/>
                  </a:lnTo>
                  <a:cubicBezTo>
                    <a:pt x="244" y="1357"/>
                    <a:pt x="198" y="1432"/>
                    <a:pt x="151" y="1506"/>
                  </a:cubicBezTo>
                  <a:cubicBezTo>
                    <a:pt x="129" y="1543"/>
                    <a:pt x="107" y="1579"/>
                    <a:pt x="84" y="1617"/>
                  </a:cubicBezTo>
                  <a:cubicBezTo>
                    <a:pt x="64" y="1650"/>
                    <a:pt x="45" y="1685"/>
                    <a:pt x="29" y="1721"/>
                  </a:cubicBezTo>
                  <a:cubicBezTo>
                    <a:pt x="10" y="1766"/>
                    <a:pt x="1" y="1813"/>
                    <a:pt x="2" y="1861"/>
                  </a:cubicBezTo>
                  <a:cubicBezTo>
                    <a:pt x="4" y="1953"/>
                    <a:pt x="80" y="2049"/>
                    <a:pt x="165" y="2079"/>
                  </a:cubicBezTo>
                  <a:cubicBezTo>
                    <a:pt x="231" y="2101"/>
                    <a:pt x="297" y="2113"/>
                    <a:pt x="365" y="2113"/>
                  </a:cubicBezTo>
                  <a:cubicBezTo>
                    <a:pt x="370" y="2113"/>
                    <a:pt x="374" y="2113"/>
                    <a:pt x="379" y="2112"/>
                  </a:cubicBezTo>
                  <a:cubicBezTo>
                    <a:pt x="412" y="2112"/>
                    <a:pt x="445" y="2111"/>
                    <a:pt x="479" y="2108"/>
                  </a:cubicBezTo>
                  <a:cubicBezTo>
                    <a:pt x="575" y="2098"/>
                    <a:pt x="670" y="2081"/>
                    <a:pt x="764" y="2055"/>
                  </a:cubicBezTo>
                  <a:cubicBezTo>
                    <a:pt x="821" y="2040"/>
                    <a:pt x="878" y="2024"/>
                    <a:pt x="935" y="2005"/>
                  </a:cubicBezTo>
                  <a:cubicBezTo>
                    <a:pt x="1001" y="1984"/>
                    <a:pt x="1039" y="1915"/>
                    <a:pt x="1022" y="1848"/>
                  </a:cubicBezTo>
                  <a:cubicBezTo>
                    <a:pt x="1005" y="1792"/>
                    <a:pt x="954" y="1756"/>
                    <a:pt x="900" y="1756"/>
                  </a:cubicBezTo>
                  <a:cubicBezTo>
                    <a:pt x="888" y="1756"/>
                    <a:pt x="876" y="1758"/>
                    <a:pt x="865" y="1761"/>
                  </a:cubicBezTo>
                  <a:cubicBezTo>
                    <a:pt x="803" y="1778"/>
                    <a:pt x="740" y="1794"/>
                    <a:pt x="678" y="1808"/>
                  </a:cubicBezTo>
                  <a:cubicBezTo>
                    <a:pt x="607" y="1823"/>
                    <a:pt x="536" y="1832"/>
                    <a:pt x="463" y="1840"/>
                  </a:cubicBezTo>
                  <a:cubicBezTo>
                    <a:pt x="439" y="1842"/>
                    <a:pt x="414" y="1842"/>
                    <a:pt x="388" y="1842"/>
                  </a:cubicBezTo>
                  <a:cubicBezTo>
                    <a:pt x="357" y="1840"/>
                    <a:pt x="325" y="1837"/>
                    <a:pt x="293" y="1832"/>
                  </a:cubicBezTo>
                  <a:lnTo>
                    <a:pt x="281" y="1829"/>
                  </a:lnTo>
                  <a:cubicBezTo>
                    <a:pt x="286" y="1818"/>
                    <a:pt x="292" y="1805"/>
                    <a:pt x="297" y="1794"/>
                  </a:cubicBezTo>
                  <a:cubicBezTo>
                    <a:pt x="358" y="1672"/>
                    <a:pt x="433" y="1557"/>
                    <a:pt x="506" y="1441"/>
                  </a:cubicBezTo>
                  <a:lnTo>
                    <a:pt x="510" y="1435"/>
                  </a:lnTo>
                  <a:lnTo>
                    <a:pt x="507" y="1440"/>
                  </a:lnTo>
                  <a:lnTo>
                    <a:pt x="507" y="1440"/>
                  </a:lnTo>
                  <a:lnTo>
                    <a:pt x="509" y="1438"/>
                  </a:lnTo>
                  <a:cubicBezTo>
                    <a:pt x="543" y="1387"/>
                    <a:pt x="576" y="1336"/>
                    <a:pt x="610" y="1285"/>
                  </a:cubicBezTo>
                  <a:lnTo>
                    <a:pt x="610" y="1285"/>
                  </a:lnTo>
                  <a:cubicBezTo>
                    <a:pt x="708" y="1147"/>
                    <a:pt x="807" y="1003"/>
                    <a:pt x="884" y="852"/>
                  </a:cubicBezTo>
                  <a:cubicBezTo>
                    <a:pt x="998" y="629"/>
                    <a:pt x="1093" y="333"/>
                    <a:pt x="927" y="110"/>
                  </a:cubicBezTo>
                  <a:cubicBezTo>
                    <a:pt x="887" y="61"/>
                    <a:pt x="833" y="26"/>
                    <a:pt x="773" y="10"/>
                  </a:cubicBezTo>
                  <a:cubicBezTo>
                    <a:pt x="744" y="4"/>
                    <a:pt x="714" y="1"/>
                    <a:pt x="6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5" name="Google Shape;9585;p18"/>
            <p:cNvSpPr/>
            <p:nvPr/>
          </p:nvSpPr>
          <p:spPr>
            <a:xfrm>
              <a:off x="4719825" y="3968325"/>
              <a:ext cx="22600" cy="62275"/>
            </a:xfrm>
            <a:custGeom>
              <a:avLst/>
              <a:gdLst/>
              <a:ahLst/>
              <a:cxnLst/>
              <a:rect l="l" t="t" r="r" b="b"/>
              <a:pathLst>
                <a:path w="904" h="2491" extrusionOk="0">
                  <a:moveTo>
                    <a:pt x="754" y="0"/>
                  </a:moveTo>
                  <a:cubicBezTo>
                    <a:pt x="694" y="0"/>
                    <a:pt x="639" y="40"/>
                    <a:pt x="622" y="100"/>
                  </a:cubicBezTo>
                  <a:cubicBezTo>
                    <a:pt x="600" y="187"/>
                    <a:pt x="570" y="271"/>
                    <a:pt x="543" y="355"/>
                  </a:cubicBezTo>
                  <a:cubicBezTo>
                    <a:pt x="518" y="434"/>
                    <a:pt x="491" y="514"/>
                    <a:pt x="469" y="595"/>
                  </a:cubicBezTo>
                  <a:cubicBezTo>
                    <a:pt x="429" y="739"/>
                    <a:pt x="390" y="880"/>
                    <a:pt x="350" y="1026"/>
                  </a:cubicBezTo>
                  <a:cubicBezTo>
                    <a:pt x="310" y="1170"/>
                    <a:pt x="276" y="1315"/>
                    <a:pt x="238" y="1461"/>
                  </a:cubicBezTo>
                  <a:cubicBezTo>
                    <a:pt x="165" y="1748"/>
                    <a:pt x="95" y="2036"/>
                    <a:pt x="18" y="2322"/>
                  </a:cubicBezTo>
                  <a:cubicBezTo>
                    <a:pt x="0" y="2393"/>
                    <a:pt x="43" y="2466"/>
                    <a:pt x="114" y="2485"/>
                  </a:cubicBezTo>
                  <a:cubicBezTo>
                    <a:pt x="125" y="2488"/>
                    <a:pt x="136" y="2490"/>
                    <a:pt x="147" y="2490"/>
                  </a:cubicBezTo>
                  <a:cubicBezTo>
                    <a:pt x="209" y="2490"/>
                    <a:pt x="264" y="2449"/>
                    <a:pt x="279" y="2389"/>
                  </a:cubicBezTo>
                  <a:cubicBezTo>
                    <a:pt x="298" y="2306"/>
                    <a:pt x="318" y="2224"/>
                    <a:pt x="337" y="2143"/>
                  </a:cubicBezTo>
                  <a:cubicBezTo>
                    <a:pt x="473" y="1583"/>
                    <a:pt x="610" y="1023"/>
                    <a:pt x="787" y="473"/>
                  </a:cubicBezTo>
                  <a:cubicBezTo>
                    <a:pt x="822" y="372"/>
                    <a:pt x="860" y="272"/>
                    <a:pt x="888" y="168"/>
                  </a:cubicBezTo>
                  <a:cubicBezTo>
                    <a:pt x="904" y="97"/>
                    <a:pt x="860" y="24"/>
                    <a:pt x="788" y="5"/>
                  </a:cubicBezTo>
                  <a:cubicBezTo>
                    <a:pt x="777" y="2"/>
                    <a:pt x="765" y="0"/>
                    <a:pt x="7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6" name="Google Shape;9586;p18"/>
            <p:cNvSpPr/>
            <p:nvPr/>
          </p:nvSpPr>
          <p:spPr>
            <a:xfrm>
              <a:off x="4735050" y="3978375"/>
              <a:ext cx="23125" cy="49850"/>
            </a:xfrm>
            <a:custGeom>
              <a:avLst/>
              <a:gdLst/>
              <a:ahLst/>
              <a:cxnLst/>
              <a:rect l="l" t="t" r="r" b="b"/>
              <a:pathLst>
                <a:path w="925" h="1994" extrusionOk="0">
                  <a:moveTo>
                    <a:pt x="820" y="294"/>
                  </a:moveTo>
                  <a:cubicBezTo>
                    <a:pt x="819" y="295"/>
                    <a:pt x="819" y="295"/>
                    <a:pt x="819" y="296"/>
                  </a:cubicBezTo>
                  <a:lnTo>
                    <a:pt x="820" y="294"/>
                  </a:lnTo>
                  <a:close/>
                  <a:moveTo>
                    <a:pt x="770" y="1"/>
                  </a:moveTo>
                  <a:cubicBezTo>
                    <a:pt x="734" y="1"/>
                    <a:pt x="698" y="14"/>
                    <a:pt x="673" y="41"/>
                  </a:cubicBezTo>
                  <a:cubicBezTo>
                    <a:pt x="623" y="98"/>
                    <a:pt x="575" y="158"/>
                    <a:pt x="532" y="223"/>
                  </a:cubicBezTo>
                  <a:cubicBezTo>
                    <a:pt x="491" y="288"/>
                    <a:pt x="455" y="356"/>
                    <a:pt x="423" y="426"/>
                  </a:cubicBezTo>
                  <a:cubicBezTo>
                    <a:pt x="380" y="522"/>
                    <a:pt x="346" y="622"/>
                    <a:pt x="311" y="720"/>
                  </a:cubicBezTo>
                  <a:cubicBezTo>
                    <a:pt x="271" y="833"/>
                    <a:pt x="238" y="948"/>
                    <a:pt x="205" y="1064"/>
                  </a:cubicBezTo>
                  <a:cubicBezTo>
                    <a:pt x="135" y="1316"/>
                    <a:pt x="78" y="1572"/>
                    <a:pt x="18" y="1827"/>
                  </a:cubicBezTo>
                  <a:cubicBezTo>
                    <a:pt x="1" y="1898"/>
                    <a:pt x="43" y="1969"/>
                    <a:pt x="113" y="1988"/>
                  </a:cubicBezTo>
                  <a:cubicBezTo>
                    <a:pt x="124" y="1991"/>
                    <a:pt x="134" y="1993"/>
                    <a:pt x="145" y="1993"/>
                  </a:cubicBezTo>
                  <a:cubicBezTo>
                    <a:pt x="146" y="1993"/>
                    <a:pt x="147" y="1993"/>
                    <a:pt x="148" y="1993"/>
                  </a:cubicBezTo>
                  <a:cubicBezTo>
                    <a:pt x="208" y="1993"/>
                    <a:pt x="259" y="1952"/>
                    <a:pt x="274" y="1893"/>
                  </a:cubicBezTo>
                  <a:cubicBezTo>
                    <a:pt x="306" y="1738"/>
                    <a:pt x="339" y="1581"/>
                    <a:pt x="377" y="1426"/>
                  </a:cubicBezTo>
                  <a:cubicBezTo>
                    <a:pt x="411" y="1293"/>
                    <a:pt x="449" y="1160"/>
                    <a:pt x="485" y="1027"/>
                  </a:cubicBezTo>
                  <a:cubicBezTo>
                    <a:pt x="504" y="974"/>
                    <a:pt x="521" y="918"/>
                    <a:pt x="539" y="863"/>
                  </a:cubicBezTo>
                  <a:cubicBezTo>
                    <a:pt x="580" y="754"/>
                    <a:pt x="618" y="644"/>
                    <a:pt x="667" y="540"/>
                  </a:cubicBezTo>
                  <a:cubicBezTo>
                    <a:pt x="695" y="480"/>
                    <a:pt x="729" y="423"/>
                    <a:pt x="765" y="366"/>
                  </a:cubicBezTo>
                  <a:cubicBezTo>
                    <a:pt x="783" y="342"/>
                    <a:pt x="802" y="317"/>
                    <a:pt x="821" y="293"/>
                  </a:cubicBezTo>
                  <a:lnTo>
                    <a:pt x="821" y="293"/>
                  </a:lnTo>
                  <a:lnTo>
                    <a:pt x="820" y="294"/>
                  </a:lnTo>
                  <a:cubicBezTo>
                    <a:pt x="820" y="294"/>
                    <a:pt x="821" y="294"/>
                    <a:pt x="821" y="293"/>
                  </a:cubicBezTo>
                  <a:lnTo>
                    <a:pt x="821" y="293"/>
                  </a:lnTo>
                  <a:cubicBezTo>
                    <a:pt x="821" y="293"/>
                    <a:pt x="821" y="293"/>
                    <a:pt x="821" y="293"/>
                  </a:cubicBezTo>
                  <a:cubicBezTo>
                    <a:pt x="821" y="292"/>
                    <a:pt x="822" y="292"/>
                    <a:pt x="822" y="291"/>
                  </a:cubicBezTo>
                  <a:cubicBezTo>
                    <a:pt x="838" y="274"/>
                    <a:pt x="855" y="255"/>
                    <a:pt x="871" y="238"/>
                  </a:cubicBezTo>
                  <a:cubicBezTo>
                    <a:pt x="925" y="184"/>
                    <a:pt x="923" y="97"/>
                    <a:pt x="871" y="41"/>
                  </a:cubicBezTo>
                  <a:cubicBezTo>
                    <a:pt x="845" y="15"/>
                    <a:pt x="807" y="1"/>
                    <a:pt x="7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7" name="Google Shape;9587;p18"/>
            <p:cNvSpPr/>
            <p:nvPr/>
          </p:nvSpPr>
          <p:spPr>
            <a:xfrm>
              <a:off x="4708375" y="3951075"/>
              <a:ext cx="99075" cy="32075"/>
            </a:xfrm>
            <a:custGeom>
              <a:avLst/>
              <a:gdLst/>
              <a:ahLst/>
              <a:cxnLst/>
              <a:rect l="l" t="t" r="r" b="b"/>
              <a:pathLst>
                <a:path w="3963" h="1283" extrusionOk="0">
                  <a:moveTo>
                    <a:pt x="2005" y="1"/>
                  </a:moveTo>
                  <a:cubicBezTo>
                    <a:pt x="1958" y="1"/>
                    <a:pt x="1911" y="2"/>
                    <a:pt x="1864" y="3"/>
                  </a:cubicBezTo>
                  <a:cubicBezTo>
                    <a:pt x="1715" y="6"/>
                    <a:pt x="1565" y="17"/>
                    <a:pt x="1417" y="38"/>
                  </a:cubicBezTo>
                  <a:lnTo>
                    <a:pt x="1145" y="77"/>
                  </a:lnTo>
                  <a:cubicBezTo>
                    <a:pt x="1028" y="95"/>
                    <a:pt x="911" y="115"/>
                    <a:pt x="795" y="141"/>
                  </a:cubicBezTo>
                  <a:cubicBezTo>
                    <a:pt x="615" y="183"/>
                    <a:pt x="431" y="232"/>
                    <a:pt x="267" y="324"/>
                  </a:cubicBezTo>
                  <a:cubicBezTo>
                    <a:pt x="192" y="365"/>
                    <a:pt x="121" y="416"/>
                    <a:pt x="73" y="489"/>
                  </a:cubicBezTo>
                  <a:cubicBezTo>
                    <a:pt x="29" y="552"/>
                    <a:pt x="4" y="627"/>
                    <a:pt x="1" y="704"/>
                  </a:cubicBezTo>
                  <a:cubicBezTo>
                    <a:pt x="2" y="791"/>
                    <a:pt x="20" y="878"/>
                    <a:pt x="53" y="959"/>
                  </a:cubicBezTo>
                  <a:cubicBezTo>
                    <a:pt x="83" y="1040"/>
                    <a:pt x="118" y="1119"/>
                    <a:pt x="151" y="1198"/>
                  </a:cubicBezTo>
                  <a:cubicBezTo>
                    <a:pt x="173" y="1249"/>
                    <a:pt x="224" y="1282"/>
                    <a:pt x="279" y="1282"/>
                  </a:cubicBezTo>
                  <a:cubicBezTo>
                    <a:pt x="297" y="1282"/>
                    <a:pt x="314" y="1279"/>
                    <a:pt x="331" y="1271"/>
                  </a:cubicBezTo>
                  <a:cubicBezTo>
                    <a:pt x="400" y="1241"/>
                    <a:pt x="433" y="1160"/>
                    <a:pt x="403" y="1090"/>
                  </a:cubicBezTo>
                  <a:cubicBezTo>
                    <a:pt x="371" y="1014"/>
                    <a:pt x="338" y="939"/>
                    <a:pt x="308" y="861"/>
                  </a:cubicBezTo>
                  <a:cubicBezTo>
                    <a:pt x="297" y="826"/>
                    <a:pt x="287" y="793"/>
                    <a:pt x="279" y="756"/>
                  </a:cubicBezTo>
                  <a:cubicBezTo>
                    <a:pt x="278" y="747"/>
                    <a:pt x="276" y="736"/>
                    <a:pt x="274" y="725"/>
                  </a:cubicBezTo>
                  <a:cubicBezTo>
                    <a:pt x="274" y="720"/>
                    <a:pt x="273" y="717"/>
                    <a:pt x="274" y="712"/>
                  </a:cubicBezTo>
                  <a:cubicBezTo>
                    <a:pt x="276" y="707"/>
                    <a:pt x="276" y="704"/>
                    <a:pt x="276" y="699"/>
                  </a:cubicBezTo>
                  <a:lnTo>
                    <a:pt x="276" y="699"/>
                  </a:lnTo>
                  <a:lnTo>
                    <a:pt x="274" y="706"/>
                  </a:lnTo>
                  <a:cubicBezTo>
                    <a:pt x="274" y="709"/>
                    <a:pt x="273" y="714"/>
                    <a:pt x="273" y="717"/>
                  </a:cubicBezTo>
                  <a:cubicBezTo>
                    <a:pt x="273" y="712"/>
                    <a:pt x="274" y="709"/>
                    <a:pt x="274" y="704"/>
                  </a:cubicBezTo>
                  <a:cubicBezTo>
                    <a:pt x="276" y="698"/>
                    <a:pt x="278" y="692"/>
                    <a:pt x="279" y="687"/>
                  </a:cubicBezTo>
                  <a:cubicBezTo>
                    <a:pt x="284" y="674"/>
                    <a:pt x="289" y="663"/>
                    <a:pt x="293" y="652"/>
                  </a:cubicBezTo>
                  <a:cubicBezTo>
                    <a:pt x="295" y="647"/>
                    <a:pt x="298" y="642"/>
                    <a:pt x="301" y="638"/>
                  </a:cubicBezTo>
                  <a:cubicBezTo>
                    <a:pt x="305" y="633"/>
                    <a:pt x="306" y="630"/>
                    <a:pt x="311" y="625"/>
                  </a:cubicBezTo>
                  <a:cubicBezTo>
                    <a:pt x="316" y="620"/>
                    <a:pt x="320" y="616"/>
                    <a:pt x="325" y="611"/>
                  </a:cubicBezTo>
                  <a:cubicBezTo>
                    <a:pt x="335" y="603"/>
                    <a:pt x="346" y="595"/>
                    <a:pt x="357" y="587"/>
                  </a:cubicBezTo>
                  <a:cubicBezTo>
                    <a:pt x="387" y="567"/>
                    <a:pt x="419" y="549"/>
                    <a:pt x="450" y="533"/>
                  </a:cubicBezTo>
                  <a:cubicBezTo>
                    <a:pt x="487" y="514"/>
                    <a:pt x="525" y="498"/>
                    <a:pt x="563" y="484"/>
                  </a:cubicBezTo>
                  <a:cubicBezTo>
                    <a:pt x="684" y="443"/>
                    <a:pt x="808" y="408"/>
                    <a:pt x="933" y="380"/>
                  </a:cubicBezTo>
                  <a:cubicBezTo>
                    <a:pt x="1055" y="354"/>
                    <a:pt x="1178" y="334"/>
                    <a:pt x="1302" y="315"/>
                  </a:cubicBezTo>
                  <a:lnTo>
                    <a:pt x="1462" y="288"/>
                  </a:lnTo>
                  <a:cubicBezTo>
                    <a:pt x="1539" y="277"/>
                    <a:pt x="1617" y="270"/>
                    <a:pt x="1694" y="263"/>
                  </a:cubicBezTo>
                  <a:lnTo>
                    <a:pt x="1688" y="263"/>
                  </a:lnTo>
                  <a:cubicBezTo>
                    <a:pt x="1810" y="253"/>
                    <a:pt x="1933" y="249"/>
                    <a:pt x="2057" y="249"/>
                  </a:cubicBezTo>
                  <a:cubicBezTo>
                    <a:pt x="2095" y="249"/>
                    <a:pt x="2133" y="249"/>
                    <a:pt x="2171" y="250"/>
                  </a:cubicBezTo>
                  <a:cubicBezTo>
                    <a:pt x="2255" y="251"/>
                    <a:pt x="2337" y="253"/>
                    <a:pt x="2421" y="256"/>
                  </a:cubicBezTo>
                  <a:cubicBezTo>
                    <a:pt x="2487" y="258"/>
                    <a:pt x="2554" y="263"/>
                    <a:pt x="2619" y="263"/>
                  </a:cubicBezTo>
                  <a:cubicBezTo>
                    <a:pt x="2871" y="278"/>
                    <a:pt x="3121" y="291"/>
                    <a:pt x="3371" y="302"/>
                  </a:cubicBezTo>
                  <a:lnTo>
                    <a:pt x="3830" y="327"/>
                  </a:lnTo>
                  <a:cubicBezTo>
                    <a:pt x="3833" y="328"/>
                    <a:pt x="3836" y="328"/>
                    <a:pt x="3839" y="328"/>
                  </a:cubicBezTo>
                  <a:cubicBezTo>
                    <a:pt x="3899" y="328"/>
                    <a:pt x="3949" y="285"/>
                    <a:pt x="3956" y="225"/>
                  </a:cubicBezTo>
                  <a:cubicBezTo>
                    <a:pt x="3963" y="163"/>
                    <a:pt x="3919" y="106"/>
                    <a:pt x="3857" y="96"/>
                  </a:cubicBezTo>
                  <a:cubicBezTo>
                    <a:pt x="3700" y="87"/>
                    <a:pt x="3543" y="74"/>
                    <a:pt x="3385" y="66"/>
                  </a:cubicBezTo>
                  <a:cubicBezTo>
                    <a:pt x="3167" y="54"/>
                    <a:pt x="2948" y="41"/>
                    <a:pt x="2730" y="27"/>
                  </a:cubicBezTo>
                  <a:cubicBezTo>
                    <a:pt x="2651" y="22"/>
                    <a:pt x="2571" y="19"/>
                    <a:pt x="2492" y="16"/>
                  </a:cubicBezTo>
                  <a:cubicBezTo>
                    <a:pt x="2329" y="8"/>
                    <a:pt x="2167" y="1"/>
                    <a:pt x="2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8" name="Google Shape;9588;p18"/>
            <p:cNvSpPr/>
            <p:nvPr/>
          </p:nvSpPr>
          <p:spPr>
            <a:xfrm>
              <a:off x="4680875" y="4044300"/>
              <a:ext cx="90375" cy="21075"/>
            </a:xfrm>
            <a:custGeom>
              <a:avLst/>
              <a:gdLst/>
              <a:ahLst/>
              <a:cxnLst/>
              <a:rect l="l" t="t" r="r" b="b"/>
              <a:pathLst>
                <a:path w="3615" h="843" extrusionOk="0">
                  <a:moveTo>
                    <a:pt x="2269" y="278"/>
                  </a:moveTo>
                  <a:cubicBezTo>
                    <a:pt x="2265" y="278"/>
                    <a:pt x="2262" y="279"/>
                    <a:pt x="2258" y="279"/>
                  </a:cubicBezTo>
                  <a:cubicBezTo>
                    <a:pt x="2261" y="279"/>
                    <a:pt x="2265" y="279"/>
                    <a:pt x="2269" y="278"/>
                  </a:cubicBezTo>
                  <a:close/>
                  <a:moveTo>
                    <a:pt x="3491" y="0"/>
                  </a:moveTo>
                  <a:cubicBezTo>
                    <a:pt x="3490" y="0"/>
                    <a:pt x="3489" y="0"/>
                    <a:pt x="3488" y="0"/>
                  </a:cubicBezTo>
                  <a:cubicBezTo>
                    <a:pt x="3271" y="3"/>
                    <a:pt x="3054" y="5"/>
                    <a:pt x="2839" y="11"/>
                  </a:cubicBezTo>
                  <a:cubicBezTo>
                    <a:pt x="2744" y="15"/>
                    <a:pt x="2650" y="16"/>
                    <a:pt x="2555" y="21"/>
                  </a:cubicBezTo>
                  <a:cubicBezTo>
                    <a:pt x="2449" y="26"/>
                    <a:pt x="2342" y="26"/>
                    <a:pt x="2236" y="35"/>
                  </a:cubicBezTo>
                  <a:lnTo>
                    <a:pt x="2239" y="35"/>
                  </a:lnTo>
                  <a:cubicBezTo>
                    <a:pt x="2123" y="43"/>
                    <a:pt x="2006" y="53"/>
                    <a:pt x="1889" y="64"/>
                  </a:cubicBezTo>
                  <a:lnTo>
                    <a:pt x="1894" y="64"/>
                  </a:lnTo>
                  <a:cubicBezTo>
                    <a:pt x="1856" y="67"/>
                    <a:pt x="1818" y="72"/>
                    <a:pt x="1778" y="76"/>
                  </a:cubicBezTo>
                  <a:cubicBezTo>
                    <a:pt x="1710" y="86"/>
                    <a:pt x="1644" y="94"/>
                    <a:pt x="1576" y="103"/>
                  </a:cubicBezTo>
                  <a:cubicBezTo>
                    <a:pt x="1487" y="114"/>
                    <a:pt x="1400" y="129"/>
                    <a:pt x="1311" y="143"/>
                  </a:cubicBezTo>
                  <a:cubicBezTo>
                    <a:pt x="1123" y="171"/>
                    <a:pt x="933" y="200"/>
                    <a:pt x="744" y="241"/>
                  </a:cubicBezTo>
                  <a:lnTo>
                    <a:pt x="756" y="239"/>
                  </a:lnTo>
                  <a:lnTo>
                    <a:pt x="756" y="239"/>
                  </a:lnTo>
                  <a:cubicBezTo>
                    <a:pt x="711" y="249"/>
                    <a:pt x="667" y="258"/>
                    <a:pt x="623" y="268"/>
                  </a:cubicBezTo>
                  <a:lnTo>
                    <a:pt x="629" y="266"/>
                  </a:lnTo>
                  <a:lnTo>
                    <a:pt x="629" y="266"/>
                  </a:lnTo>
                  <a:cubicBezTo>
                    <a:pt x="580" y="277"/>
                    <a:pt x="532" y="288"/>
                    <a:pt x="483" y="301"/>
                  </a:cubicBezTo>
                  <a:cubicBezTo>
                    <a:pt x="401" y="323"/>
                    <a:pt x="317" y="341"/>
                    <a:pt x="238" y="371"/>
                  </a:cubicBezTo>
                  <a:cubicBezTo>
                    <a:pt x="178" y="391"/>
                    <a:pt x="113" y="412"/>
                    <a:pt x="65" y="456"/>
                  </a:cubicBezTo>
                  <a:cubicBezTo>
                    <a:pt x="43" y="477"/>
                    <a:pt x="26" y="501"/>
                    <a:pt x="15" y="529"/>
                  </a:cubicBezTo>
                  <a:cubicBezTo>
                    <a:pt x="5" y="551"/>
                    <a:pt x="0" y="575"/>
                    <a:pt x="2" y="599"/>
                  </a:cubicBezTo>
                  <a:cubicBezTo>
                    <a:pt x="7" y="656"/>
                    <a:pt x="23" y="711"/>
                    <a:pt x="46" y="762"/>
                  </a:cubicBezTo>
                  <a:cubicBezTo>
                    <a:pt x="69" y="811"/>
                    <a:pt x="118" y="842"/>
                    <a:pt x="173" y="842"/>
                  </a:cubicBezTo>
                  <a:cubicBezTo>
                    <a:pt x="190" y="842"/>
                    <a:pt x="208" y="839"/>
                    <a:pt x="225" y="831"/>
                  </a:cubicBezTo>
                  <a:cubicBezTo>
                    <a:pt x="293" y="801"/>
                    <a:pt x="325" y="722"/>
                    <a:pt x="295" y="654"/>
                  </a:cubicBezTo>
                  <a:cubicBezTo>
                    <a:pt x="292" y="646"/>
                    <a:pt x="290" y="640"/>
                    <a:pt x="287" y="634"/>
                  </a:cubicBezTo>
                  <a:lnTo>
                    <a:pt x="317" y="622"/>
                  </a:lnTo>
                  <a:cubicBezTo>
                    <a:pt x="493" y="564"/>
                    <a:pt x="673" y="516"/>
                    <a:pt x="855" y="478"/>
                  </a:cubicBezTo>
                  <a:cubicBezTo>
                    <a:pt x="964" y="456"/>
                    <a:pt x="1072" y="434"/>
                    <a:pt x="1181" y="417"/>
                  </a:cubicBezTo>
                  <a:cubicBezTo>
                    <a:pt x="1302" y="398"/>
                    <a:pt x="1420" y="374"/>
                    <a:pt x="1541" y="358"/>
                  </a:cubicBezTo>
                  <a:cubicBezTo>
                    <a:pt x="1614" y="349"/>
                    <a:pt x="1683" y="339"/>
                    <a:pt x="1756" y="330"/>
                  </a:cubicBezTo>
                  <a:cubicBezTo>
                    <a:pt x="1808" y="322"/>
                    <a:pt x="1860" y="312"/>
                    <a:pt x="1913" y="307"/>
                  </a:cubicBezTo>
                  <a:cubicBezTo>
                    <a:pt x="2033" y="298"/>
                    <a:pt x="2153" y="287"/>
                    <a:pt x="2274" y="277"/>
                  </a:cubicBezTo>
                  <a:lnTo>
                    <a:pt x="2274" y="277"/>
                  </a:lnTo>
                  <a:cubicBezTo>
                    <a:pt x="2272" y="278"/>
                    <a:pt x="2270" y="278"/>
                    <a:pt x="2269" y="278"/>
                  </a:cubicBezTo>
                  <a:lnTo>
                    <a:pt x="2269" y="278"/>
                  </a:lnTo>
                  <a:cubicBezTo>
                    <a:pt x="2675" y="255"/>
                    <a:pt x="3083" y="250"/>
                    <a:pt x="3491" y="247"/>
                  </a:cubicBezTo>
                  <a:cubicBezTo>
                    <a:pt x="3559" y="246"/>
                    <a:pt x="3614" y="189"/>
                    <a:pt x="3613" y="121"/>
                  </a:cubicBezTo>
                  <a:cubicBezTo>
                    <a:pt x="3611" y="54"/>
                    <a:pt x="3557" y="0"/>
                    <a:pt x="34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89" name="Google Shape;9589;p18"/>
            <p:cNvSpPr/>
            <p:nvPr/>
          </p:nvSpPr>
          <p:spPr>
            <a:xfrm>
              <a:off x="4693175" y="4067725"/>
              <a:ext cx="51450" cy="60575"/>
            </a:xfrm>
            <a:custGeom>
              <a:avLst/>
              <a:gdLst/>
              <a:ahLst/>
              <a:cxnLst/>
              <a:rect l="l" t="t" r="r" b="b"/>
              <a:pathLst>
                <a:path w="2058" h="2423" extrusionOk="0">
                  <a:moveTo>
                    <a:pt x="1766" y="1143"/>
                  </a:moveTo>
                  <a:cubicBezTo>
                    <a:pt x="1768" y="1147"/>
                    <a:pt x="1770" y="1151"/>
                    <a:pt x="1771" y="1155"/>
                  </a:cubicBezTo>
                  <a:lnTo>
                    <a:pt x="1771" y="1155"/>
                  </a:lnTo>
                  <a:lnTo>
                    <a:pt x="1771" y="1153"/>
                  </a:lnTo>
                  <a:cubicBezTo>
                    <a:pt x="1769" y="1150"/>
                    <a:pt x="1767" y="1147"/>
                    <a:pt x="1766" y="1143"/>
                  </a:cubicBezTo>
                  <a:close/>
                  <a:moveTo>
                    <a:pt x="986" y="1"/>
                  </a:moveTo>
                  <a:cubicBezTo>
                    <a:pt x="921" y="1"/>
                    <a:pt x="857" y="7"/>
                    <a:pt x="792" y="18"/>
                  </a:cubicBezTo>
                  <a:cubicBezTo>
                    <a:pt x="704" y="32"/>
                    <a:pt x="620" y="59"/>
                    <a:pt x="541" y="99"/>
                  </a:cubicBezTo>
                  <a:cubicBezTo>
                    <a:pt x="482" y="130"/>
                    <a:pt x="431" y="163"/>
                    <a:pt x="406" y="232"/>
                  </a:cubicBezTo>
                  <a:cubicBezTo>
                    <a:pt x="382" y="298"/>
                    <a:pt x="409" y="385"/>
                    <a:pt x="480" y="409"/>
                  </a:cubicBezTo>
                  <a:cubicBezTo>
                    <a:pt x="501" y="417"/>
                    <a:pt x="523" y="422"/>
                    <a:pt x="547" y="423"/>
                  </a:cubicBezTo>
                  <a:cubicBezTo>
                    <a:pt x="564" y="422"/>
                    <a:pt x="583" y="418"/>
                    <a:pt x="601" y="414"/>
                  </a:cubicBezTo>
                  <a:cubicBezTo>
                    <a:pt x="642" y="399"/>
                    <a:pt x="677" y="366"/>
                    <a:pt x="691" y="325"/>
                  </a:cubicBezTo>
                  <a:cubicBezTo>
                    <a:pt x="707" y="317"/>
                    <a:pt x="724" y="311"/>
                    <a:pt x="740" y="304"/>
                  </a:cubicBezTo>
                  <a:cubicBezTo>
                    <a:pt x="764" y="298"/>
                    <a:pt x="787" y="290"/>
                    <a:pt x="813" y="285"/>
                  </a:cubicBezTo>
                  <a:cubicBezTo>
                    <a:pt x="848" y="279"/>
                    <a:pt x="881" y="273"/>
                    <a:pt x="917" y="270"/>
                  </a:cubicBezTo>
                  <a:cubicBezTo>
                    <a:pt x="954" y="266"/>
                    <a:pt x="989" y="266"/>
                    <a:pt x="1025" y="266"/>
                  </a:cubicBezTo>
                  <a:cubicBezTo>
                    <a:pt x="1047" y="268"/>
                    <a:pt x="1069" y="271"/>
                    <a:pt x="1091" y="274"/>
                  </a:cubicBezTo>
                  <a:cubicBezTo>
                    <a:pt x="1109" y="277"/>
                    <a:pt x="1126" y="281"/>
                    <a:pt x="1142" y="287"/>
                  </a:cubicBezTo>
                  <a:cubicBezTo>
                    <a:pt x="1158" y="292"/>
                    <a:pt x="1172" y="298"/>
                    <a:pt x="1188" y="304"/>
                  </a:cubicBezTo>
                  <a:cubicBezTo>
                    <a:pt x="1194" y="308"/>
                    <a:pt x="1199" y="311"/>
                    <a:pt x="1204" y="314"/>
                  </a:cubicBezTo>
                  <a:lnTo>
                    <a:pt x="1218" y="325"/>
                  </a:lnTo>
                  <a:lnTo>
                    <a:pt x="1212" y="319"/>
                  </a:lnTo>
                  <a:lnTo>
                    <a:pt x="1215" y="321"/>
                  </a:lnTo>
                  <a:lnTo>
                    <a:pt x="1215" y="321"/>
                  </a:lnTo>
                  <a:cubicBezTo>
                    <a:pt x="1220" y="326"/>
                    <a:pt x="1225" y="330"/>
                    <a:pt x="1229" y="336"/>
                  </a:cubicBezTo>
                  <a:cubicBezTo>
                    <a:pt x="1234" y="339"/>
                    <a:pt x="1237" y="344"/>
                    <a:pt x="1240" y="349"/>
                  </a:cubicBezTo>
                  <a:lnTo>
                    <a:pt x="1247" y="360"/>
                  </a:lnTo>
                  <a:lnTo>
                    <a:pt x="1251" y="369"/>
                  </a:lnTo>
                  <a:lnTo>
                    <a:pt x="1256" y="385"/>
                  </a:lnTo>
                  <a:cubicBezTo>
                    <a:pt x="1258" y="390"/>
                    <a:pt x="1258" y="396"/>
                    <a:pt x="1258" y="401"/>
                  </a:cubicBezTo>
                  <a:cubicBezTo>
                    <a:pt x="1258" y="404"/>
                    <a:pt x="1259" y="409"/>
                    <a:pt x="1258" y="414"/>
                  </a:cubicBezTo>
                  <a:cubicBezTo>
                    <a:pt x="1258" y="418"/>
                    <a:pt x="1256" y="425"/>
                    <a:pt x="1256" y="429"/>
                  </a:cubicBezTo>
                  <a:cubicBezTo>
                    <a:pt x="1255" y="437"/>
                    <a:pt x="1252" y="445"/>
                    <a:pt x="1250" y="454"/>
                  </a:cubicBezTo>
                  <a:lnTo>
                    <a:pt x="1250" y="454"/>
                  </a:lnTo>
                  <a:cubicBezTo>
                    <a:pt x="1250" y="452"/>
                    <a:pt x="1250" y="450"/>
                    <a:pt x="1251" y="448"/>
                  </a:cubicBezTo>
                  <a:lnTo>
                    <a:pt x="1251" y="448"/>
                  </a:lnTo>
                  <a:cubicBezTo>
                    <a:pt x="1248" y="455"/>
                    <a:pt x="1247" y="461"/>
                    <a:pt x="1243" y="467"/>
                  </a:cubicBezTo>
                  <a:cubicBezTo>
                    <a:pt x="1237" y="480"/>
                    <a:pt x="1229" y="493"/>
                    <a:pt x="1221" y="507"/>
                  </a:cubicBezTo>
                  <a:cubicBezTo>
                    <a:pt x="1216" y="513"/>
                    <a:pt x="1212" y="520"/>
                    <a:pt x="1205" y="528"/>
                  </a:cubicBezTo>
                  <a:cubicBezTo>
                    <a:pt x="1197" y="537"/>
                    <a:pt x="1185" y="548"/>
                    <a:pt x="1177" y="556"/>
                  </a:cubicBezTo>
                  <a:cubicBezTo>
                    <a:pt x="1169" y="564"/>
                    <a:pt x="1161" y="570"/>
                    <a:pt x="1153" y="577"/>
                  </a:cubicBezTo>
                  <a:cubicBezTo>
                    <a:pt x="1122" y="596"/>
                    <a:pt x="1084" y="616"/>
                    <a:pt x="1065" y="645"/>
                  </a:cubicBezTo>
                  <a:cubicBezTo>
                    <a:pt x="1038" y="676"/>
                    <a:pt x="1025" y="718"/>
                    <a:pt x="1031" y="759"/>
                  </a:cubicBezTo>
                  <a:cubicBezTo>
                    <a:pt x="1036" y="797"/>
                    <a:pt x="1053" y="833"/>
                    <a:pt x="1080" y="862"/>
                  </a:cubicBezTo>
                  <a:cubicBezTo>
                    <a:pt x="1106" y="887"/>
                    <a:pt x="1139" y="904"/>
                    <a:pt x="1174" y="912"/>
                  </a:cubicBezTo>
                  <a:cubicBezTo>
                    <a:pt x="1292" y="942"/>
                    <a:pt x="1414" y="974"/>
                    <a:pt x="1530" y="1012"/>
                  </a:cubicBezTo>
                  <a:cubicBezTo>
                    <a:pt x="1566" y="1025"/>
                    <a:pt x="1601" y="1039"/>
                    <a:pt x="1636" y="1055"/>
                  </a:cubicBezTo>
                  <a:cubicBezTo>
                    <a:pt x="1660" y="1066"/>
                    <a:pt x="1683" y="1080"/>
                    <a:pt x="1707" y="1094"/>
                  </a:cubicBezTo>
                  <a:cubicBezTo>
                    <a:pt x="1720" y="1102"/>
                    <a:pt x="1731" y="1112"/>
                    <a:pt x="1744" y="1121"/>
                  </a:cubicBezTo>
                  <a:lnTo>
                    <a:pt x="1755" y="1131"/>
                  </a:lnTo>
                  <a:cubicBezTo>
                    <a:pt x="1758" y="1135"/>
                    <a:pt x="1759" y="1137"/>
                    <a:pt x="1763" y="1143"/>
                  </a:cubicBezTo>
                  <a:cubicBezTo>
                    <a:pt x="1765" y="1147"/>
                    <a:pt x="1769" y="1152"/>
                    <a:pt x="1772" y="1157"/>
                  </a:cubicBezTo>
                  <a:lnTo>
                    <a:pt x="1772" y="1157"/>
                  </a:lnTo>
                  <a:cubicBezTo>
                    <a:pt x="1774" y="1161"/>
                    <a:pt x="1776" y="1166"/>
                    <a:pt x="1778" y="1170"/>
                  </a:cubicBezTo>
                  <a:cubicBezTo>
                    <a:pt x="1780" y="1175"/>
                    <a:pt x="1782" y="1178"/>
                    <a:pt x="1782" y="1186"/>
                  </a:cubicBezTo>
                  <a:cubicBezTo>
                    <a:pt x="1783" y="1194"/>
                    <a:pt x="1785" y="1200"/>
                    <a:pt x="1785" y="1208"/>
                  </a:cubicBezTo>
                  <a:lnTo>
                    <a:pt x="1785" y="1215"/>
                  </a:lnTo>
                  <a:cubicBezTo>
                    <a:pt x="1783" y="1218"/>
                    <a:pt x="1783" y="1223"/>
                    <a:pt x="1783" y="1226"/>
                  </a:cubicBezTo>
                  <a:cubicBezTo>
                    <a:pt x="1783" y="1230"/>
                    <a:pt x="1782" y="1235"/>
                    <a:pt x="1780" y="1240"/>
                  </a:cubicBezTo>
                  <a:cubicBezTo>
                    <a:pt x="1777" y="1248"/>
                    <a:pt x="1774" y="1256"/>
                    <a:pt x="1771" y="1262"/>
                  </a:cubicBezTo>
                  <a:cubicBezTo>
                    <a:pt x="1763" y="1276"/>
                    <a:pt x="1755" y="1292"/>
                    <a:pt x="1747" y="1305"/>
                  </a:cubicBezTo>
                  <a:cubicBezTo>
                    <a:pt x="1739" y="1316"/>
                    <a:pt x="1729" y="1329"/>
                    <a:pt x="1720" y="1340"/>
                  </a:cubicBezTo>
                  <a:cubicBezTo>
                    <a:pt x="1699" y="1362"/>
                    <a:pt x="1677" y="1384"/>
                    <a:pt x="1655" y="1403"/>
                  </a:cubicBezTo>
                  <a:cubicBezTo>
                    <a:pt x="1617" y="1436"/>
                    <a:pt x="1577" y="1468"/>
                    <a:pt x="1536" y="1496"/>
                  </a:cubicBezTo>
                  <a:cubicBezTo>
                    <a:pt x="1406" y="1583"/>
                    <a:pt x="1270" y="1663"/>
                    <a:pt x="1129" y="1734"/>
                  </a:cubicBezTo>
                  <a:cubicBezTo>
                    <a:pt x="1050" y="1772"/>
                    <a:pt x="970" y="1811"/>
                    <a:pt x="890" y="1849"/>
                  </a:cubicBezTo>
                  <a:cubicBezTo>
                    <a:pt x="825" y="1879"/>
                    <a:pt x="761" y="1908"/>
                    <a:pt x="696" y="1936"/>
                  </a:cubicBezTo>
                  <a:cubicBezTo>
                    <a:pt x="556" y="1997"/>
                    <a:pt x="415" y="2054"/>
                    <a:pt x="273" y="2104"/>
                  </a:cubicBezTo>
                  <a:lnTo>
                    <a:pt x="289" y="2099"/>
                  </a:lnTo>
                  <a:lnTo>
                    <a:pt x="289" y="2099"/>
                  </a:lnTo>
                  <a:cubicBezTo>
                    <a:pt x="230" y="2118"/>
                    <a:pt x="173" y="2137"/>
                    <a:pt x="115" y="2155"/>
                  </a:cubicBezTo>
                  <a:cubicBezTo>
                    <a:pt x="43" y="2175"/>
                    <a:pt x="1" y="2250"/>
                    <a:pt x="21" y="2323"/>
                  </a:cubicBezTo>
                  <a:cubicBezTo>
                    <a:pt x="39" y="2380"/>
                    <a:pt x="91" y="2421"/>
                    <a:pt x="151" y="2422"/>
                  </a:cubicBezTo>
                  <a:cubicBezTo>
                    <a:pt x="164" y="2422"/>
                    <a:pt x="176" y="2419"/>
                    <a:pt x="188" y="2416"/>
                  </a:cubicBezTo>
                  <a:cubicBezTo>
                    <a:pt x="297" y="2380"/>
                    <a:pt x="400" y="2335"/>
                    <a:pt x="506" y="2294"/>
                  </a:cubicBezTo>
                  <a:cubicBezTo>
                    <a:pt x="647" y="2240"/>
                    <a:pt x="783" y="2177"/>
                    <a:pt x="922" y="2118"/>
                  </a:cubicBezTo>
                  <a:cubicBezTo>
                    <a:pt x="984" y="2092"/>
                    <a:pt x="1044" y="2062"/>
                    <a:pt x="1104" y="2033"/>
                  </a:cubicBezTo>
                  <a:cubicBezTo>
                    <a:pt x="1205" y="1984"/>
                    <a:pt x="1307" y="1936"/>
                    <a:pt x="1406" y="1881"/>
                  </a:cubicBezTo>
                  <a:cubicBezTo>
                    <a:pt x="1500" y="1830"/>
                    <a:pt x="1590" y="1777"/>
                    <a:pt x="1679" y="1718"/>
                  </a:cubicBezTo>
                  <a:cubicBezTo>
                    <a:pt x="1752" y="1671"/>
                    <a:pt x="1820" y="1615"/>
                    <a:pt x="1881" y="1555"/>
                  </a:cubicBezTo>
                  <a:cubicBezTo>
                    <a:pt x="1945" y="1492"/>
                    <a:pt x="1995" y="1417"/>
                    <a:pt x="2029" y="1333"/>
                  </a:cubicBezTo>
                  <a:cubicBezTo>
                    <a:pt x="2055" y="1257"/>
                    <a:pt x="2057" y="1173"/>
                    <a:pt x="2035" y="1096"/>
                  </a:cubicBezTo>
                  <a:cubicBezTo>
                    <a:pt x="2011" y="1012"/>
                    <a:pt x="1948" y="939"/>
                    <a:pt x="1880" y="892"/>
                  </a:cubicBezTo>
                  <a:cubicBezTo>
                    <a:pt x="1804" y="839"/>
                    <a:pt x="1723" y="798"/>
                    <a:pt x="1639" y="768"/>
                  </a:cubicBezTo>
                  <a:cubicBezTo>
                    <a:pt x="1565" y="743"/>
                    <a:pt x="1490" y="721"/>
                    <a:pt x="1416" y="699"/>
                  </a:cubicBezTo>
                  <a:cubicBezTo>
                    <a:pt x="1421" y="692"/>
                    <a:pt x="1425" y="686"/>
                    <a:pt x="1430" y="680"/>
                  </a:cubicBezTo>
                  <a:cubicBezTo>
                    <a:pt x="1481" y="608"/>
                    <a:pt x="1514" y="528"/>
                    <a:pt x="1525" y="442"/>
                  </a:cubicBezTo>
                  <a:cubicBezTo>
                    <a:pt x="1533" y="366"/>
                    <a:pt x="1516" y="290"/>
                    <a:pt x="1478" y="225"/>
                  </a:cubicBezTo>
                  <a:cubicBezTo>
                    <a:pt x="1438" y="159"/>
                    <a:pt x="1381" y="105"/>
                    <a:pt x="1311" y="69"/>
                  </a:cubicBezTo>
                  <a:cubicBezTo>
                    <a:pt x="1235" y="31"/>
                    <a:pt x="1150" y="8"/>
                    <a:pt x="1065" y="4"/>
                  </a:cubicBezTo>
                  <a:cubicBezTo>
                    <a:pt x="1038" y="2"/>
                    <a:pt x="1012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0" name="Google Shape;9590;p18"/>
            <p:cNvSpPr/>
            <p:nvPr/>
          </p:nvSpPr>
          <p:spPr>
            <a:xfrm>
              <a:off x="4795600" y="4043225"/>
              <a:ext cx="47200" cy="9525"/>
            </a:xfrm>
            <a:custGeom>
              <a:avLst/>
              <a:gdLst/>
              <a:ahLst/>
              <a:cxnLst/>
              <a:rect l="l" t="t" r="r" b="b"/>
              <a:pathLst>
                <a:path w="1888" h="381" extrusionOk="0">
                  <a:moveTo>
                    <a:pt x="145" y="1"/>
                  </a:moveTo>
                  <a:cubicBezTo>
                    <a:pt x="84" y="1"/>
                    <a:pt x="28" y="42"/>
                    <a:pt x="12" y="105"/>
                  </a:cubicBezTo>
                  <a:cubicBezTo>
                    <a:pt x="1" y="143"/>
                    <a:pt x="5" y="184"/>
                    <a:pt x="24" y="221"/>
                  </a:cubicBezTo>
                  <a:cubicBezTo>
                    <a:pt x="54" y="276"/>
                    <a:pt x="113" y="303"/>
                    <a:pt x="171" y="322"/>
                  </a:cubicBezTo>
                  <a:cubicBezTo>
                    <a:pt x="244" y="346"/>
                    <a:pt x="320" y="363"/>
                    <a:pt x="396" y="369"/>
                  </a:cubicBezTo>
                  <a:cubicBezTo>
                    <a:pt x="469" y="377"/>
                    <a:pt x="542" y="380"/>
                    <a:pt x="615" y="380"/>
                  </a:cubicBezTo>
                  <a:cubicBezTo>
                    <a:pt x="768" y="380"/>
                    <a:pt x="920" y="368"/>
                    <a:pt x="1072" y="358"/>
                  </a:cubicBezTo>
                  <a:cubicBezTo>
                    <a:pt x="1177" y="350"/>
                    <a:pt x="1280" y="339"/>
                    <a:pt x="1382" y="330"/>
                  </a:cubicBezTo>
                  <a:cubicBezTo>
                    <a:pt x="1512" y="317"/>
                    <a:pt x="1644" y="303"/>
                    <a:pt x="1775" y="289"/>
                  </a:cubicBezTo>
                  <a:cubicBezTo>
                    <a:pt x="1842" y="278"/>
                    <a:pt x="1887" y="214"/>
                    <a:pt x="1878" y="146"/>
                  </a:cubicBezTo>
                  <a:cubicBezTo>
                    <a:pt x="1869" y="85"/>
                    <a:pt x="1816" y="41"/>
                    <a:pt x="1754" y="41"/>
                  </a:cubicBezTo>
                  <a:cubicBezTo>
                    <a:pt x="1749" y="41"/>
                    <a:pt x="1743" y="41"/>
                    <a:pt x="1737" y="42"/>
                  </a:cubicBezTo>
                  <a:cubicBezTo>
                    <a:pt x="1671" y="48"/>
                    <a:pt x="1605" y="54"/>
                    <a:pt x="1537" y="60"/>
                  </a:cubicBezTo>
                  <a:lnTo>
                    <a:pt x="1537" y="60"/>
                  </a:lnTo>
                  <a:lnTo>
                    <a:pt x="1544" y="59"/>
                  </a:lnTo>
                  <a:lnTo>
                    <a:pt x="1527" y="61"/>
                  </a:lnTo>
                  <a:cubicBezTo>
                    <a:pt x="1530" y="60"/>
                    <a:pt x="1533" y="60"/>
                    <a:pt x="1537" y="60"/>
                  </a:cubicBezTo>
                  <a:lnTo>
                    <a:pt x="1537" y="60"/>
                  </a:lnTo>
                  <a:lnTo>
                    <a:pt x="1493" y="64"/>
                  </a:lnTo>
                  <a:lnTo>
                    <a:pt x="1511" y="62"/>
                  </a:lnTo>
                  <a:lnTo>
                    <a:pt x="1511" y="62"/>
                  </a:lnTo>
                  <a:lnTo>
                    <a:pt x="1460" y="67"/>
                  </a:lnTo>
                  <a:lnTo>
                    <a:pt x="1460" y="67"/>
                  </a:lnTo>
                  <a:lnTo>
                    <a:pt x="1476" y="65"/>
                  </a:lnTo>
                  <a:lnTo>
                    <a:pt x="1420" y="70"/>
                  </a:lnTo>
                  <a:lnTo>
                    <a:pt x="1424" y="70"/>
                  </a:lnTo>
                  <a:cubicBezTo>
                    <a:pt x="1411" y="72"/>
                    <a:pt x="1398" y="73"/>
                    <a:pt x="1384" y="73"/>
                  </a:cubicBezTo>
                  <a:lnTo>
                    <a:pt x="1401" y="72"/>
                  </a:lnTo>
                  <a:lnTo>
                    <a:pt x="1363" y="75"/>
                  </a:lnTo>
                  <a:lnTo>
                    <a:pt x="1365" y="75"/>
                  </a:lnTo>
                  <a:lnTo>
                    <a:pt x="1345" y="77"/>
                  </a:lnTo>
                  <a:lnTo>
                    <a:pt x="1345" y="77"/>
                  </a:lnTo>
                  <a:cubicBezTo>
                    <a:pt x="1125" y="94"/>
                    <a:pt x="904" y="115"/>
                    <a:pt x="684" y="115"/>
                  </a:cubicBezTo>
                  <a:cubicBezTo>
                    <a:pt x="647" y="115"/>
                    <a:pt x="609" y="114"/>
                    <a:pt x="572" y="113"/>
                  </a:cubicBezTo>
                  <a:lnTo>
                    <a:pt x="566" y="113"/>
                  </a:lnTo>
                  <a:cubicBezTo>
                    <a:pt x="494" y="110"/>
                    <a:pt x="423" y="102"/>
                    <a:pt x="352" y="89"/>
                  </a:cubicBezTo>
                  <a:lnTo>
                    <a:pt x="352" y="89"/>
                  </a:lnTo>
                  <a:lnTo>
                    <a:pt x="371" y="92"/>
                  </a:lnTo>
                  <a:cubicBezTo>
                    <a:pt x="341" y="86"/>
                    <a:pt x="311" y="78"/>
                    <a:pt x="281" y="70"/>
                  </a:cubicBezTo>
                  <a:lnTo>
                    <a:pt x="259" y="62"/>
                  </a:lnTo>
                  <a:cubicBezTo>
                    <a:pt x="240" y="34"/>
                    <a:pt x="211" y="15"/>
                    <a:pt x="179" y="5"/>
                  </a:cubicBezTo>
                  <a:cubicBezTo>
                    <a:pt x="168" y="2"/>
                    <a:pt x="157" y="1"/>
                    <a:pt x="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1" name="Google Shape;9591;p18"/>
            <p:cNvSpPr/>
            <p:nvPr/>
          </p:nvSpPr>
          <p:spPr>
            <a:xfrm>
              <a:off x="4868525" y="4008750"/>
              <a:ext cx="49150" cy="68175"/>
            </a:xfrm>
            <a:custGeom>
              <a:avLst/>
              <a:gdLst/>
              <a:ahLst/>
              <a:cxnLst/>
              <a:rect l="l" t="t" r="r" b="b"/>
              <a:pathLst>
                <a:path w="1966" h="2727" extrusionOk="0">
                  <a:moveTo>
                    <a:pt x="305" y="2353"/>
                  </a:moveTo>
                  <a:lnTo>
                    <a:pt x="305" y="2354"/>
                  </a:lnTo>
                  <a:lnTo>
                    <a:pt x="305" y="2354"/>
                  </a:lnTo>
                  <a:lnTo>
                    <a:pt x="306" y="2356"/>
                  </a:lnTo>
                  <a:lnTo>
                    <a:pt x="305" y="2353"/>
                  </a:lnTo>
                  <a:close/>
                  <a:moveTo>
                    <a:pt x="309" y="2360"/>
                  </a:moveTo>
                  <a:lnTo>
                    <a:pt x="309" y="2360"/>
                  </a:lnTo>
                  <a:cubicBezTo>
                    <a:pt x="310" y="2361"/>
                    <a:pt x="310" y="2361"/>
                    <a:pt x="311" y="2362"/>
                  </a:cubicBezTo>
                  <a:lnTo>
                    <a:pt x="311" y="2362"/>
                  </a:lnTo>
                  <a:cubicBezTo>
                    <a:pt x="310" y="2361"/>
                    <a:pt x="310" y="2360"/>
                    <a:pt x="309" y="2360"/>
                  </a:cubicBezTo>
                  <a:close/>
                  <a:moveTo>
                    <a:pt x="667" y="1862"/>
                  </a:moveTo>
                  <a:lnTo>
                    <a:pt x="667" y="1862"/>
                  </a:lnTo>
                  <a:cubicBezTo>
                    <a:pt x="666" y="1885"/>
                    <a:pt x="663" y="1907"/>
                    <a:pt x="661" y="1930"/>
                  </a:cubicBezTo>
                  <a:cubicBezTo>
                    <a:pt x="644" y="2103"/>
                    <a:pt x="633" y="2277"/>
                    <a:pt x="604" y="2448"/>
                  </a:cubicBezTo>
                  <a:lnTo>
                    <a:pt x="602" y="2450"/>
                  </a:lnTo>
                  <a:lnTo>
                    <a:pt x="590" y="2453"/>
                  </a:lnTo>
                  <a:cubicBezTo>
                    <a:pt x="582" y="2454"/>
                    <a:pt x="576" y="2456"/>
                    <a:pt x="569" y="2456"/>
                  </a:cubicBezTo>
                  <a:cubicBezTo>
                    <a:pt x="558" y="2456"/>
                    <a:pt x="548" y="2458"/>
                    <a:pt x="537" y="2458"/>
                  </a:cubicBezTo>
                  <a:cubicBezTo>
                    <a:pt x="534" y="2458"/>
                    <a:pt x="531" y="2458"/>
                    <a:pt x="528" y="2458"/>
                  </a:cubicBezTo>
                  <a:cubicBezTo>
                    <a:pt x="511" y="2456"/>
                    <a:pt x="496" y="2456"/>
                    <a:pt x="477" y="2451"/>
                  </a:cubicBezTo>
                  <a:cubicBezTo>
                    <a:pt x="457" y="2448"/>
                    <a:pt x="439" y="2443"/>
                    <a:pt x="420" y="2437"/>
                  </a:cubicBezTo>
                  <a:cubicBezTo>
                    <a:pt x="408" y="2432"/>
                    <a:pt x="395" y="2428"/>
                    <a:pt x="384" y="2421"/>
                  </a:cubicBezTo>
                  <a:cubicBezTo>
                    <a:pt x="376" y="2418"/>
                    <a:pt x="368" y="2413"/>
                    <a:pt x="362" y="2409"/>
                  </a:cubicBezTo>
                  <a:cubicBezTo>
                    <a:pt x="351" y="2401"/>
                    <a:pt x="340" y="2393"/>
                    <a:pt x="330" y="2385"/>
                  </a:cubicBezTo>
                  <a:lnTo>
                    <a:pt x="321" y="2377"/>
                  </a:lnTo>
                  <a:lnTo>
                    <a:pt x="314" y="2367"/>
                  </a:lnTo>
                  <a:cubicBezTo>
                    <a:pt x="314" y="2366"/>
                    <a:pt x="313" y="2365"/>
                    <a:pt x="313" y="2364"/>
                  </a:cubicBezTo>
                  <a:lnTo>
                    <a:pt x="313" y="2364"/>
                  </a:lnTo>
                  <a:cubicBezTo>
                    <a:pt x="313" y="2364"/>
                    <a:pt x="314" y="2365"/>
                    <a:pt x="314" y="2366"/>
                  </a:cubicBezTo>
                  <a:cubicBezTo>
                    <a:pt x="314" y="2365"/>
                    <a:pt x="313" y="2364"/>
                    <a:pt x="312" y="2363"/>
                  </a:cubicBezTo>
                  <a:lnTo>
                    <a:pt x="312" y="2363"/>
                  </a:lnTo>
                  <a:cubicBezTo>
                    <a:pt x="312" y="2363"/>
                    <a:pt x="312" y="2364"/>
                    <a:pt x="313" y="2364"/>
                  </a:cubicBezTo>
                  <a:lnTo>
                    <a:pt x="313" y="2364"/>
                  </a:lnTo>
                  <a:cubicBezTo>
                    <a:pt x="312" y="2363"/>
                    <a:pt x="311" y="2362"/>
                    <a:pt x="311" y="2362"/>
                  </a:cubicBezTo>
                  <a:lnTo>
                    <a:pt x="311" y="2362"/>
                  </a:lnTo>
                  <a:cubicBezTo>
                    <a:pt x="311" y="2362"/>
                    <a:pt x="311" y="2363"/>
                    <a:pt x="311" y="2364"/>
                  </a:cubicBezTo>
                  <a:lnTo>
                    <a:pt x="306" y="2356"/>
                  </a:lnTo>
                  <a:lnTo>
                    <a:pt x="306" y="2356"/>
                  </a:lnTo>
                  <a:cubicBezTo>
                    <a:pt x="307" y="2357"/>
                    <a:pt x="308" y="2357"/>
                    <a:pt x="308" y="2358"/>
                  </a:cubicBezTo>
                  <a:lnTo>
                    <a:pt x="308" y="2358"/>
                  </a:lnTo>
                  <a:cubicBezTo>
                    <a:pt x="308" y="2359"/>
                    <a:pt x="309" y="2359"/>
                    <a:pt x="309" y="2360"/>
                  </a:cubicBezTo>
                  <a:lnTo>
                    <a:pt x="309" y="2360"/>
                  </a:lnTo>
                  <a:cubicBezTo>
                    <a:pt x="309" y="2359"/>
                    <a:pt x="309" y="2359"/>
                    <a:pt x="308" y="2358"/>
                  </a:cubicBezTo>
                  <a:lnTo>
                    <a:pt x="308" y="2358"/>
                  </a:lnTo>
                  <a:cubicBezTo>
                    <a:pt x="310" y="2360"/>
                    <a:pt x="311" y="2362"/>
                    <a:pt x="312" y="2363"/>
                  </a:cubicBezTo>
                  <a:lnTo>
                    <a:pt x="312" y="2363"/>
                  </a:lnTo>
                  <a:cubicBezTo>
                    <a:pt x="309" y="2358"/>
                    <a:pt x="306" y="2353"/>
                    <a:pt x="303" y="2348"/>
                  </a:cubicBezTo>
                  <a:lnTo>
                    <a:pt x="303" y="2348"/>
                  </a:lnTo>
                  <a:lnTo>
                    <a:pt x="305" y="2351"/>
                  </a:lnTo>
                  <a:lnTo>
                    <a:pt x="305" y="2351"/>
                  </a:lnTo>
                  <a:cubicBezTo>
                    <a:pt x="302" y="2347"/>
                    <a:pt x="299" y="2341"/>
                    <a:pt x="297" y="2336"/>
                  </a:cubicBezTo>
                  <a:cubicBezTo>
                    <a:pt x="295" y="2333"/>
                    <a:pt x="294" y="2329"/>
                    <a:pt x="294" y="2326"/>
                  </a:cubicBezTo>
                  <a:lnTo>
                    <a:pt x="292" y="2317"/>
                  </a:lnTo>
                  <a:cubicBezTo>
                    <a:pt x="292" y="2309"/>
                    <a:pt x="292" y="2304"/>
                    <a:pt x="292" y="2295"/>
                  </a:cubicBezTo>
                  <a:cubicBezTo>
                    <a:pt x="294" y="2285"/>
                    <a:pt x="294" y="2272"/>
                    <a:pt x="297" y="2264"/>
                  </a:cubicBezTo>
                  <a:cubicBezTo>
                    <a:pt x="298" y="2259"/>
                    <a:pt x="299" y="2253"/>
                    <a:pt x="301" y="2247"/>
                  </a:cubicBezTo>
                  <a:lnTo>
                    <a:pt x="301" y="2247"/>
                  </a:lnTo>
                  <a:cubicBezTo>
                    <a:pt x="303" y="2241"/>
                    <a:pt x="305" y="2235"/>
                    <a:pt x="306" y="2230"/>
                  </a:cubicBezTo>
                  <a:cubicBezTo>
                    <a:pt x="319" y="2207"/>
                    <a:pt x="330" y="2185"/>
                    <a:pt x="344" y="2165"/>
                  </a:cubicBezTo>
                  <a:cubicBezTo>
                    <a:pt x="365" y="2135"/>
                    <a:pt x="387" y="2105"/>
                    <a:pt x="411" y="2076"/>
                  </a:cubicBezTo>
                  <a:cubicBezTo>
                    <a:pt x="443" y="2041"/>
                    <a:pt x="474" y="2010"/>
                    <a:pt x="509" y="1980"/>
                  </a:cubicBezTo>
                  <a:cubicBezTo>
                    <a:pt x="552" y="1943"/>
                    <a:pt x="596" y="1910"/>
                    <a:pt x="642" y="1878"/>
                  </a:cubicBezTo>
                  <a:lnTo>
                    <a:pt x="667" y="1862"/>
                  </a:lnTo>
                  <a:close/>
                  <a:moveTo>
                    <a:pt x="1048" y="0"/>
                  </a:moveTo>
                  <a:cubicBezTo>
                    <a:pt x="1037" y="0"/>
                    <a:pt x="1026" y="1"/>
                    <a:pt x="1016" y="2"/>
                  </a:cubicBezTo>
                  <a:cubicBezTo>
                    <a:pt x="970" y="7"/>
                    <a:pt x="932" y="39"/>
                    <a:pt x="899" y="69"/>
                  </a:cubicBezTo>
                  <a:cubicBezTo>
                    <a:pt x="842" y="120"/>
                    <a:pt x="781" y="169"/>
                    <a:pt x="723" y="218"/>
                  </a:cubicBezTo>
                  <a:cubicBezTo>
                    <a:pt x="655" y="279"/>
                    <a:pt x="585" y="341"/>
                    <a:pt x="515" y="403"/>
                  </a:cubicBezTo>
                  <a:cubicBezTo>
                    <a:pt x="458" y="454"/>
                    <a:pt x="401" y="509"/>
                    <a:pt x="348" y="566"/>
                  </a:cubicBezTo>
                  <a:cubicBezTo>
                    <a:pt x="273" y="642"/>
                    <a:pt x="207" y="724"/>
                    <a:pt x="150" y="814"/>
                  </a:cubicBezTo>
                  <a:cubicBezTo>
                    <a:pt x="96" y="900"/>
                    <a:pt x="47" y="989"/>
                    <a:pt x="20" y="1087"/>
                  </a:cubicBezTo>
                  <a:cubicBezTo>
                    <a:pt x="7" y="1158"/>
                    <a:pt x="52" y="1226"/>
                    <a:pt x="123" y="1243"/>
                  </a:cubicBezTo>
                  <a:cubicBezTo>
                    <a:pt x="134" y="1246"/>
                    <a:pt x="146" y="1248"/>
                    <a:pt x="157" y="1248"/>
                  </a:cubicBezTo>
                  <a:cubicBezTo>
                    <a:pt x="214" y="1248"/>
                    <a:pt x="268" y="1212"/>
                    <a:pt x="287" y="1155"/>
                  </a:cubicBezTo>
                  <a:cubicBezTo>
                    <a:pt x="287" y="1150"/>
                    <a:pt x="289" y="1145"/>
                    <a:pt x="291" y="1141"/>
                  </a:cubicBezTo>
                  <a:cubicBezTo>
                    <a:pt x="302" y="1109"/>
                    <a:pt x="314" y="1079"/>
                    <a:pt x="327" y="1049"/>
                  </a:cubicBezTo>
                  <a:cubicBezTo>
                    <a:pt x="356" y="993"/>
                    <a:pt x="387" y="940"/>
                    <a:pt x="420" y="887"/>
                  </a:cubicBezTo>
                  <a:cubicBezTo>
                    <a:pt x="441" y="857"/>
                    <a:pt x="463" y="829"/>
                    <a:pt x="487" y="800"/>
                  </a:cubicBezTo>
                  <a:cubicBezTo>
                    <a:pt x="587" y="691"/>
                    <a:pt x="693" y="587"/>
                    <a:pt x="804" y="488"/>
                  </a:cubicBezTo>
                  <a:cubicBezTo>
                    <a:pt x="846" y="452"/>
                    <a:pt x="889" y="414"/>
                    <a:pt x="933" y="379"/>
                  </a:cubicBezTo>
                  <a:lnTo>
                    <a:pt x="954" y="360"/>
                  </a:lnTo>
                  <a:lnTo>
                    <a:pt x="954" y="360"/>
                  </a:lnTo>
                  <a:cubicBezTo>
                    <a:pt x="916" y="553"/>
                    <a:pt x="868" y="743"/>
                    <a:pt x="821" y="933"/>
                  </a:cubicBezTo>
                  <a:cubicBezTo>
                    <a:pt x="800" y="1014"/>
                    <a:pt x="778" y="1096"/>
                    <a:pt x="764" y="1179"/>
                  </a:cubicBezTo>
                  <a:cubicBezTo>
                    <a:pt x="747" y="1270"/>
                    <a:pt x="731" y="1362"/>
                    <a:pt x="715" y="1454"/>
                  </a:cubicBezTo>
                  <a:cubicBezTo>
                    <a:pt x="715" y="1453"/>
                    <a:pt x="715" y="1453"/>
                    <a:pt x="716" y="1452"/>
                  </a:cubicBezTo>
                  <a:lnTo>
                    <a:pt x="716" y="1452"/>
                  </a:lnTo>
                  <a:cubicBezTo>
                    <a:pt x="711" y="1484"/>
                    <a:pt x="708" y="1515"/>
                    <a:pt x="704" y="1546"/>
                  </a:cubicBezTo>
                  <a:cubicBezTo>
                    <a:pt x="631" y="1584"/>
                    <a:pt x="558" y="1625"/>
                    <a:pt x="490" y="1671"/>
                  </a:cubicBezTo>
                  <a:cubicBezTo>
                    <a:pt x="390" y="1734"/>
                    <a:pt x="299" y="1810"/>
                    <a:pt x="219" y="1896"/>
                  </a:cubicBezTo>
                  <a:cubicBezTo>
                    <a:pt x="107" y="2021"/>
                    <a:pt x="1" y="2177"/>
                    <a:pt x="28" y="2355"/>
                  </a:cubicBezTo>
                  <a:cubicBezTo>
                    <a:pt x="41" y="2440"/>
                    <a:pt x="82" y="2519"/>
                    <a:pt x="145" y="2579"/>
                  </a:cubicBezTo>
                  <a:cubicBezTo>
                    <a:pt x="202" y="2632"/>
                    <a:pt x="270" y="2670"/>
                    <a:pt x="343" y="2693"/>
                  </a:cubicBezTo>
                  <a:lnTo>
                    <a:pt x="343" y="2692"/>
                  </a:lnTo>
                  <a:cubicBezTo>
                    <a:pt x="408" y="2714"/>
                    <a:pt x="474" y="2727"/>
                    <a:pt x="541" y="2727"/>
                  </a:cubicBezTo>
                  <a:cubicBezTo>
                    <a:pt x="560" y="2727"/>
                    <a:pt x="577" y="2727"/>
                    <a:pt x="596" y="2724"/>
                  </a:cubicBezTo>
                  <a:cubicBezTo>
                    <a:pt x="636" y="2722"/>
                    <a:pt x="675" y="2712"/>
                    <a:pt x="712" y="2697"/>
                  </a:cubicBezTo>
                  <a:cubicBezTo>
                    <a:pt x="747" y="2679"/>
                    <a:pt x="778" y="2659"/>
                    <a:pt x="805" y="2632"/>
                  </a:cubicBezTo>
                  <a:cubicBezTo>
                    <a:pt x="854" y="2586"/>
                    <a:pt x="867" y="2511"/>
                    <a:pt x="873" y="2450"/>
                  </a:cubicBezTo>
                  <a:cubicBezTo>
                    <a:pt x="876" y="2413"/>
                    <a:pt x="880" y="2377"/>
                    <a:pt x="883" y="2340"/>
                  </a:cubicBezTo>
                  <a:cubicBezTo>
                    <a:pt x="894" y="2204"/>
                    <a:pt x="902" y="2068"/>
                    <a:pt x="914" y="1934"/>
                  </a:cubicBezTo>
                  <a:cubicBezTo>
                    <a:pt x="921" y="1859"/>
                    <a:pt x="929" y="1785"/>
                    <a:pt x="936" y="1712"/>
                  </a:cubicBezTo>
                  <a:lnTo>
                    <a:pt x="1006" y="1676"/>
                  </a:lnTo>
                  <a:lnTo>
                    <a:pt x="1006" y="1676"/>
                  </a:lnTo>
                  <a:lnTo>
                    <a:pt x="995" y="1682"/>
                  </a:lnTo>
                  <a:cubicBezTo>
                    <a:pt x="1114" y="1622"/>
                    <a:pt x="1234" y="1570"/>
                    <a:pt x="1354" y="1516"/>
                  </a:cubicBezTo>
                  <a:lnTo>
                    <a:pt x="1508" y="1449"/>
                  </a:lnTo>
                  <a:cubicBezTo>
                    <a:pt x="1560" y="1427"/>
                    <a:pt x="1611" y="1403"/>
                    <a:pt x="1662" y="1380"/>
                  </a:cubicBezTo>
                  <a:lnTo>
                    <a:pt x="1662" y="1380"/>
                  </a:lnTo>
                  <a:cubicBezTo>
                    <a:pt x="1666" y="1487"/>
                    <a:pt x="1660" y="1595"/>
                    <a:pt x="1657" y="1703"/>
                  </a:cubicBezTo>
                  <a:lnTo>
                    <a:pt x="1657" y="1709"/>
                  </a:lnTo>
                  <a:lnTo>
                    <a:pt x="1657" y="1715"/>
                  </a:lnTo>
                  <a:cubicBezTo>
                    <a:pt x="1652" y="1802"/>
                    <a:pt x="1649" y="1888"/>
                    <a:pt x="1649" y="1975"/>
                  </a:cubicBezTo>
                  <a:cubicBezTo>
                    <a:pt x="1647" y="2022"/>
                    <a:pt x="1646" y="2070"/>
                    <a:pt x="1647" y="2117"/>
                  </a:cubicBezTo>
                  <a:cubicBezTo>
                    <a:pt x="1647" y="2147"/>
                    <a:pt x="1649" y="2177"/>
                    <a:pt x="1650" y="2206"/>
                  </a:cubicBezTo>
                  <a:cubicBezTo>
                    <a:pt x="1654" y="2252"/>
                    <a:pt x="1671" y="2295"/>
                    <a:pt x="1701" y="2329"/>
                  </a:cubicBezTo>
                  <a:cubicBezTo>
                    <a:pt x="1728" y="2364"/>
                    <a:pt x="1769" y="2382"/>
                    <a:pt x="1810" y="2382"/>
                  </a:cubicBezTo>
                  <a:cubicBezTo>
                    <a:pt x="1838" y="2382"/>
                    <a:pt x="1867" y="2374"/>
                    <a:pt x="1891" y="2356"/>
                  </a:cubicBezTo>
                  <a:cubicBezTo>
                    <a:pt x="1951" y="2312"/>
                    <a:pt x="1965" y="2230"/>
                    <a:pt x="1923" y="2168"/>
                  </a:cubicBezTo>
                  <a:cubicBezTo>
                    <a:pt x="1915" y="2016"/>
                    <a:pt x="1916" y="1864"/>
                    <a:pt x="1923" y="1714"/>
                  </a:cubicBezTo>
                  <a:cubicBezTo>
                    <a:pt x="1924" y="1668"/>
                    <a:pt x="1926" y="1623"/>
                    <a:pt x="1927" y="1579"/>
                  </a:cubicBezTo>
                  <a:cubicBezTo>
                    <a:pt x="1931" y="1482"/>
                    <a:pt x="1939" y="1383"/>
                    <a:pt x="1921" y="1286"/>
                  </a:cubicBezTo>
                  <a:cubicBezTo>
                    <a:pt x="1916" y="1243"/>
                    <a:pt x="1901" y="1204"/>
                    <a:pt x="1878" y="1167"/>
                  </a:cubicBezTo>
                  <a:cubicBezTo>
                    <a:pt x="1841" y="1115"/>
                    <a:pt x="1780" y="1085"/>
                    <a:pt x="1718" y="1085"/>
                  </a:cubicBezTo>
                  <a:cubicBezTo>
                    <a:pt x="1700" y="1085"/>
                    <a:pt x="1681" y="1088"/>
                    <a:pt x="1663" y="1093"/>
                  </a:cubicBezTo>
                  <a:cubicBezTo>
                    <a:pt x="1620" y="1107"/>
                    <a:pt x="1581" y="1126"/>
                    <a:pt x="1544" y="1148"/>
                  </a:cubicBezTo>
                  <a:cubicBezTo>
                    <a:pt x="1375" y="1232"/>
                    <a:pt x="1202" y="1307"/>
                    <a:pt x="1031" y="1386"/>
                  </a:cubicBezTo>
                  <a:lnTo>
                    <a:pt x="978" y="1410"/>
                  </a:lnTo>
                  <a:cubicBezTo>
                    <a:pt x="989" y="1348"/>
                    <a:pt x="1000" y="1285"/>
                    <a:pt x="1011" y="1223"/>
                  </a:cubicBezTo>
                  <a:cubicBezTo>
                    <a:pt x="1047" y="1079"/>
                    <a:pt x="1084" y="933"/>
                    <a:pt x="1122" y="791"/>
                  </a:cubicBezTo>
                  <a:cubicBezTo>
                    <a:pt x="1139" y="723"/>
                    <a:pt x="1155" y="655"/>
                    <a:pt x="1171" y="588"/>
                  </a:cubicBezTo>
                  <a:cubicBezTo>
                    <a:pt x="1199" y="479"/>
                    <a:pt x="1226" y="370"/>
                    <a:pt x="1233" y="256"/>
                  </a:cubicBezTo>
                  <a:lnTo>
                    <a:pt x="1233" y="262"/>
                  </a:lnTo>
                  <a:cubicBezTo>
                    <a:pt x="1237" y="214"/>
                    <a:pt x="1234" y="167"/>
                    <a:pt x="1223" y="121"/>
                  </a:cubicBezTo>
                  <a:cubicBezTo>
                    <a:pt x="1210" y="80"/>
                    <a:pt x="1182" y="44"/>
                    <a:pt x="1144" y="23"/>
                  </a:cubicBezTo>
                  <a:cubicBezTo>
                    <a:pt x="1114" y="7"/>
                    <a:pt x="1081" y="0"/>
                    <a:pt x="10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2" name="Google Shape;9592;p18"/>
            <p:cNvSpPr/>
            <p:nvPr/>
          </p:nvSpPr>
          <p:spPr>
            <a:xfrm>
              <a:off x="4928800" y="3994525"/>
              <a:ext cx="9125" cy="7800"/>
            </a:xfrm>
            <a:custGeom>
              <a:avLst/>
              <a:gdLst/>
              <a:ahLst/>
              <a:cxnLst/>
              <a:rect l="l" t="t" r="r" b="b"/>
              <a:pathLst>
                <a:path w="365" h="312" extrusionOk="0">
                  <a:moveTo>
                    <a:pt x="158" y="0"/>
                  </a:moveTo>
                  <a:cubicBezTo>
                    <a:pt x="77" y="0"/>
                    <a:pt x="0" y="64"/>
                    <a:pt x="2" y="158"/>
                  </a:cubicBezTo>
                  <a:cubicBezTo>
                    <a:pt x="4" y="244"/>
                    <a:pt x="75" y="312"/>
                    <a:pt x="161" y="312"/>
                  </a:cubicBezTo>
                  <a:cubicBezTo>
                    <a:pt x="298" y="309"/>
                    <a:pt x="365" y="139"/>
                    <a:pt x="265" y="44"/>
                  </a:cubicBezTo>
                  <a:cubicBezTo>
                    <a:pt x="234" y="14"/>
                    <a:pt x="196" y="0"/>
                    <a:pt x="1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3" name="Google Shape;9593;p18"/>
            <p:cNvSpPr/>
            <p:nvPr/>
          </p:nvSpPr>
          <p:spPr>
            <a:xfrm>
              <a:off x="4945050" y="4016500"/>
              <a:ext cx="9000" cy="7675"/>
            </a:xfrm>
            <a:custGeom>
              <a:avLst/>
              <a:gdLst/>
              <a:ahLst/>
              <a:cxnLst/>
              <a:rect l="l" t="t" r="r" b="b"/>
              <a:pathLst>
                <a:path w="360" h="307" extrusionOk="0">
                  <a:moveTo>
                    <a:pt x="156" y="0"/>
                  </a:moveTo>
                  <a:cubicBezTo>
                    <a:pt x="76" y="0"/>
                    <a:pt x="1" y="63"/>
                    <a:pt x="3" y="156"/>
                  </a:cubicBezTo>
                  <a:cubicBezTo>
                    <a:pt x="5" y="240"/>
                    <a:pt x="74" y="307"/>
                    <a:pt x="158" y="307"/>
                  </a:cubicBezTo>
                  <a:cubicBezTo>
                    <a:pt x="294" y="303"/>
                    <a:pt x="359" y="139"/>
                    <a:pt x="261" y="44"/>
                  </a:cubicBezTo>
                  <a:cubicBezTo>
                    <a:pt x="230" y="14"/>
                    <a:pt x="193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4" name="Google Shape;9594;p18"/>
            <p:cNvSpPr/>
            <p:nvPr/>
          </p:nvSpPr>
          <p:spPr>
            <a:xfrm>
              <a:off x="5005375" y="3967525"/>
              <a:ext cx="17450" cy="60275"/>
            </a:xfrm>
            <a:custGeom>
              <a:avLst/>
              <a:gdLst/>
              <a:ahLst/>
              <a:cxnLst/>
              <a:rect l="l" t="t" r="r" b="b"/>
              <a:pathLst>
                <a:path w="698" h="2411" extrusionOk="0">
                  <a:moveTo>
                    <a:pt x="545" y="1"/>
                  </a:moveTo>
                  <a:cubicBezTo>
                    <a:pt x="533" y="1"/>
                    <a:pt x="521" y="2"/>
                    <a:pt x="509" y="5"/>
                  </a:cubicBezTo>
                  <a:cubicBezTo>
                    <a:pt x="477" y="16"/>
                    <a:pt x="447" y="35"/>
                    <a:pt x="425" y="60"/>
                  </a:cubicBezTo>
                  <a:cubicBezTo>
                    <a:pt x="393" y="97"/>
                    <a:pt x="368" y="140"/>
                    <a:pt x="352" y="186"/>
                  </a:cubicBezTo>
                  <a:cubicBezTo>
                    <a:pt x="333" y="227"/>
                    <a:pt x="318" y="269"/>
                    <a:pt x="303" y="312"/>
                  </a:cubicBezTo>
                  <a:cubicBezTo>
                    <a:pt x="273" y="401"/>
                    <a:pt x="248" y="491"/>
                    <a:pt x="229" y="584"/>
                  </a:cubicBezTo>
                  <a:cubicBezTo>
                    <a:pt x="207" y="695"/>
                    <a:pt x="192" y="808"/>
                    <a:pt x="178" y="922"/>
                  </a:cubicBezTo>
                  <a:cubicBezTo>
                    <a:pt x="162" y="1063"/>
                    <a:pt x="151" y="1203"/>
                    <a:pt x="139" y="1344"/>
                  </a:cubicBezTo>
                  <a:cubicBezTo>
                    <a:pt x="110" y="1651"/>
                    <a:pt x="66" y="1957"/>
                    <a:pt x="14" y="2262"/>
                  </a:cubicBezTo>
                  <a:cubicBezTo>
                    <a:pt x="1" y="2334"/>
                    <a:pt x="61" y="2402"/>
                    <a:pt x="131" y="2410"/>
                  </a:cubicBezTo>
                  <a:cubicBezTo>
                    <a:pt x="136" y="2410"/>
                    <a:pt x="142" y="2411"/>
                    <a:pt x="147" y="2411"/>
                  </a:cubicBezTo>
                  <a:cubicBezTo>
                    <a:pt x="213" y="2411"/>
                    <a:pt x="271" y="2360"/>
                    <a:pt x="278" y="2292"/>
                  </a:cubicBezTo>
                  <a:cubicBezTo>
                    <a:pt x="299" y="2156"/>
                    <a:pt x="318" y="2020"/>
                    <a:pt x="335" y="1884"/>
                  </a:cubicBezTo>
                  <a:cubicBezTo>
                    <a:pt x="352" y="1756"/>
                    <a:pt x="368" y="1626"/>
                    <a:pt x="384" y="1496"/>
                  </a:cubicBezTo>
                  <a:cubicBezTo>
                    <a:pt x="414" y="1245"/>
                    <a:pt x="425" y="991"/>
                    <a:pt x="469" y="741"/>
                  </a:cubicBezTo>
                  <a:cubicBezTo>
                    <a:pt x="488" y="640"/>
                    <a:pt x="514" y="540"/>
                    <a:pt x="545" y="442"/>
                  </a:cubicBezTo>
                  <a:cubicBezTo>
                    <a:pt x="564" y="387"/>
                    <a:pt x="585" y="333"/>
                    <a:pt x="610" y="279"/>
                  </a:cubicBezTo>
                  <a:cubicBezTo>
                    <a:pt x="614" y="271"/>
                    <a:pt x="618" y="263"/>
                    <a:pt x="623" y="255"/>
                  </a:cubicBezTo>
                  <a:cubicBezTo>
                    <a:pt x="623" y="255"/>
                    <a:pt x="625" y="254"/>
                    <a:pt x="625" y="254"/>
                  </a:cubicBezTo>
                  <a:cubicBezTo>
                    <a:pt x="674" y="220"/>
                    <a:pt x="697" y="159"/>
                    <a:pt x="680" y="102"/>
                  </a:cubicBezTo>
                  <a:cubicBezTo>
                    <a:pt x="663" y="40"/>
                    <a:pt x="60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5" name="Google Shape;9595;p18"/>
            <p:cNvSpPr/>
            <p:nvPr/>
          </p:nvSpPr>
          <p:spPr>
            <a:xfrm>
              <a:off x="5020500" y="3978450"/>
              <a:ext cx="17325" cy="41050"/>
            </a:xfrm>
            <a:custGeom>
              <a:avLst/>
              <a:gdLst/>
              <a:ahLst/>
              <a:cxnLst/>
              <a:rect l="l" t="t" r="r" b="b"/>
              <a:pathLst>
                <a:path w="693" h="1642" extrusionOk="0">
                  <a:moveTo>
                    <a:pt x="534" y="0"/>
                  </a:moveTo>
                  <a:cubicBezTo>
                    <a:pt x="492" y="0"/>
                    <a:pt x="450" y="19"/>
                    <a:pt x="423" y="54"/>
                  </a:cubicBezTo>
                  <a:cubicBezTo>
                    <a:pt x="344" y="152"/>
                    <a:pt x="293" y="269"/>
                    <a:pt x="252" y="388"/>
                  </a:cubicBezTo>
                  <a:cubicBezTo>
                    <a:pt x="229" y="453"/>
                    <a:pt x="210" y="519"/>
                    <a:pt x="189" y="586"/>
                  </a:cubicBezTo>
                  <a:cubicBezTo>
                    <a:pt x="162" y="681"/>
                    <a:pt x="140" y="777"/>
                    <a:pt x="116" y="874"/>
                  </a:cubicBezTo>
                  <a:cubicBezTo>
                    <a:pt x="104" y="925"/>
                    <a:pt x="96" y="979"/>
                    <a:pt x="86" y="1029"/>
                  </a:cubicBezTo>
                  <a:cubicBezTo>
                    <a:pt x="77" y="1078"/>
                    <a:pt x="69" y="1129"/>
                    <a:pt x="61" y="1178"/>
                  </a:cubicBezTo>
                  <a:cubicBezTo>
                    <a:pt x="42" y="1284"/>
                    <a:pt x="24" y="1390"/>
                    <a:pt x="9" y="1495"/>
                  </a:cubicBezTo>
                  <a:cubicBezTo>
                    <a:pt x="1" y="1567"/>
                    <a:pt x="53" y="1634"/>
                    <a:pt x="124" y="1642"/>
                  </a:cubicBezTo>
                  <a:lnTo>
                    <a:pt x="140" y="1642"/>
                  </a:lnTo>
                  <a:cubicBezTo>
                    <a:pt x="206" y="1642"/>
                    <a:pt x="263" y="1591"/>
                    <a:pt x="271" y="1525"/>
                  </a:cubicBezTo>
                  <a:cubicBezTo>
                    <a:pt x="290" y="1384"/>
                    <a:pt x="312" y="1241"/>
                    <a:pt x="335" y="1100"/>
                  </a:cubicBezTo>
                  <a:cubicBezTo>
                    <a:pt x="344" y="1050"/>
                    <a:pt x="354" y="999"/>
                    <a:pt x="365" y="950"/>
                  </a:cubicBezTo>
                  <a:cubicBezTo>
                    <a:pt x="373" y="903"/>
                    <a:pt x="387" y="858"/>
                    <a:pt x="398" y="812"/>
                  </a:cubicBezTo>
                  <a:cubicBezTo>
                    <a:pt x="420" y="725"/>
                    <a:pt x="447" y="638"/>
                    <a:pt x="472" y="553"/>
                  </a:cubicBezTo>
                  <a:cubicBezTo>
                    <a:pt x="498" y="483"/>
                    <a:pt x="525" y="417"/>
                    <a:pt x="556" y="350"/>
                  </a:cubicBezTo>
                  <a:cubicBezTo>
                    <a:pt x="567" y="328"/>
                    <a:pt x="580" y="306"/>
                    <a:pt x="593" y="284"/>
                  </a:cubicBezTo>
                  <a:cubicBezTo>
                    <a:pt x="602" y="272"/>
                    <a:pt x="610" y="260"/>
                    <a:pt x="620" y="249"/>
                  </a:cubicBezTo>
                  <a:lnTo>
                    <a:pt x="643" y="222"/>
                  </a:lnTo>
                  <a:cubicBezTo>
                    <a:pt x="692" y="165"/>
                    <a:pt x="673" y="71"/>
                    <a:pt x="616" y="27"/>
                  </a:cubicBezTo>
                  <a:cubicBezTo>
                    <a:pt x="592" y="9"/>
                    <a:pt x="563" y="0"/>
                    <a:pt x="5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6" name="Google Shape;9596;p18"/>
            <p:cNvSpPr/>
            <p:nvPr/>
          </p:nvSpPr>
          <p:spPr>
            <a:xfrm>
              <a:off x="4995325" y="3957100"/>
              <a:ext cx="100000" cy="28100"/>
            </a:xfrm>
            <a:custGeom>
              <a:avLst/>
              <a:gdLst/>
              <a:ahLst/>
              <a:cxnLst/>
              <a:rect l="l" t="t" r="r" b="b"/>
              <a:pathLst>
                <a:path w="4000" h="1124" extrusionOk="0">
                  <a:moveTo>
                    <a:pt x="2458" y="1"/>
                  </a:moveTo>
                  <a:cubicBezTo>
                    <a:pt x="2364" y="1"/>
                    <a:pt x="2269" y="5"/>
                    <a:pt x="2174" y="10"/>
                  </a:cubicBezTo>
                  <a:cubicBezTo>
                    <a:pt x="2078" y="17"/>
                    <a:pt x="1981" y="23"/>
                    <a:pt x="1886" y="34"/>
                  </a:cubicBezTo>
                  <a:cubicBezTo>
                    <a:pt x="1747" y="50"/>
                    <a:pt x="1611" y="74"/>
                    <a:pt x="1475" y="104"/>
                  </a:cubicBezTo>
                  <a:cubicBezTo>
                    <a:pt x="1229" y="158"/>
                    <a:pt x="982" y="208"/>
                    <a:pt x="743" y="286"/>
                  </a:cubicBezTo>
                  <a:cubicBezTo>
                    <a:pt x="644" y="316"/>
                    <a:pt x="545" y="352"/>
                    <a:pt x="452" y="397"/>
                  </a:cubicBezTo>
                  <a:cubicBezTo>
                    <a:pt x="374" y="432"/>
                    <a:pt x="302" y="474"/>
                    <a:pt x="234" y="523"/>
                  </a:cubicBezTo>
                  <a:cubicBezTo>
                    <a:pt x="164" y="577"/>
                    <a:pt x="105" y="647"/>
                    <a:pt x="66" y="724"/>
                  </a:cubicBezTo>
                  <a:cubicBezTo>
                    <a:pt x="26" y="800"/>
                    <a:pt x="17" y="887"/>
                    <a:pt x="9" y="971"/>
                  </a:cubicBezTo>
                  <a:cubicBezTo>
                    <a:pt x="1" y="1046"/>
                    <a:pt x="55" y="1114"/>
                    <a:pt x="131" y="1123"/>
                  </a:cubicBezTo>
                  <a:lnTo>
                    <a:pt x="145" y="1123"/>
                  </a:lnTo>
                  <a:cubicBezTo>
                    <a:pt x="215" y="1123"/>
                    <a:pt x="275" y="1071"/>
                    <a:pt x="283" y="1003"/>
                  </a:cubicBezTo>
                  <a:cubicBezTo>
                    <a:pt x="286" y="962"/>
                    <a:pt x="291" y="921"/>
                    <a:pt x="297" y="880"/>
                  </a:cubicBezTo>
                  <a:lnTo>
                    <a:pt x="300" y="865"/>
                  </a:lnTo>
                  <a:cubicBezTo>
                    <a:pt x="302" y="861"/>
                    <a:pt x="305" y="856"/>
                    <a:pt x="306" y="851"/>
                  </a:cubicBezTo>
                  <a:cubicBezTo>
                    <a:pt x="314" y="838"/>
                    <a:pt x="321" y="824"/>
                    <a:pt x="329" y="811"/>
                  </a:cubicBezTo>
                  <a:cubicBezTo>
                    <a:pt x="338" y="799"/>
                    <a:pt x="348" y="786"/>
                    <a:pt x="357" y="775"/>
                  </a:cubicBezTo>
                  <a:cubicBezTo>
                    <a:pt x="363" y="769"/>
                    <a:pt x="370" y="762"/>
                    <a:pt x="376" y="756"/>
                  </a:cubicBezTo>
                  <a:cubicBezTo>
                    <a:pt x="393" y="742"/>
                    <a:pt x="411" y="728"/>
                    <a:pt x="430" y="715"/>
                  </a:cubicBezTo>
                  <a:cubicBezTo>
                    <a:pt x="471" y="687"/>
                    <a:pt x="515" y="663"/>
                    <a:pt x="559" y="639"/>
                  </a:cubicBezTo>
                  <a:lnTo>
                    <a:pt x="559" y="639"/>
                  </a:lnTo>
                  <a:cubicBezTo>
                    <a:pt x="620" y="610"/>
                    <a:pt x="681" y="585"/>
                    <a:pt x="745" y="561"/>
                  </a:cubicBezTo>
                  <a:lnTo>
                    <a:pt x="745" y="561"/>
                  </a:lnTo>
                  <a:lnTo>
                    <a:pt x="742" y="563"/>
                  </a:lnTo>
                  <a:cubicBezTo>
                    <a:pt x="927" y="498"/>
                    <a:pt x="1117" y="444"/>
                    <a:pt x="1308" y="400"/>
                  </a:cubicBezTo>
                  <a:cubicBezTo>
                    <a:pt x="1402" y="376"/>
                    <a:pt x="1498" y="356"/>
                    <a:pt x="1593" y="332"/>
                  </a:cubicBezTo>
                  <a:cubicBezTo>
                    <a:pt x="1750" y="300"/>
                    <a:pt x="1910" y="276"/>
                    <a:pt x="2071" y="262"/>
                  </a:cubicBezTo>
                  <a:lnTo>
                    <a:pt x="2071" y="262"/>
                  </a:lnTo>
                  <a:lnTo>
                    <a:pt x="2056" y="264"/>
                  </a:lnTo>
                  <a:cubicBezTo>
                    <a:pt x="2191" y="251"/>
                    <a:pt x="2329" y="244"/>
                    <a:pt x="2467" y="244"/>
                  </a:cubicBezTo>
                  <a:cubicBezTo>
                    <a:pt x="2495" y="244"/>
                    <a:pt x="2522" y="244"/>
                    <a:pt x="2549" y="245"/>
                  </a:cubicBezTo>
                  <a:cubicBezTo>
                    <a:pt x="2807" y="259"/>
                    <a:pt x="3062" y="305"/>
                    <a:pt x="3319" y="348"/>
                  </a:cubicBezTo>
                  <a:cubicBezTo>
                    <a:pt x="3499" y="376"/>
                    <a:pt x="3680" y="408"/>
                    <a:pt x="3862" y="439"/>
                  </a:cubicBezTo>
                  <a:cubicBezTo>
                    <a:pt x="3867" y="440"/>
                    <a:pt x="3873" y="441"/>
                    <a:pt x="3878" y="441"/>
                  </a:cubicBezTo>
                  <a:cubicBezTo>
                    <a:pt x="3935" y="441"/>
                    <a:pt x="3986" y="391"/>
                    <a:pt x="3992" y="335"/>
                  </a:cubicBezTo>
                  <a:cubicBezTo>
                    <a:pt x="3999" y="270"/>
                    <a:pt x="3954" y="213"/>
                    <a:pt x="3889" y="205"/>
                  </a:cubicBezTo>
                  <a:cubicBezTo>
                    <a:pt x="3670" y="166"/>
                    <a:pt x="3452" y="128"/>
                    <a:pt x="3233" y="91"/>
                  </a:cubicBezTo>
                  <a:cubicBezTo>
                    <a:pt x="2991" y="52"/>
                    <a:pt x="2747" y="6"/>
                    <a:pt x="2500" y="1"/>
                  </a:cubicBezTo>
                  <a:cubicBezTo>
                    <a:pt x="2486" y="1"/>
                    <a:pt x="2472" y="1"/>
                    <a:pt x="24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7" name="Google Shape;9597;p18"/>
            <p:cNvSpPr/>
            <p:nvPr/>
          </p:nvSpPr>
          <p:spPr>
            <a:xfrm>
              <a:off x="4993750" y="4030125"/>
              <a:ext cx="60150" cy="16400"/>
            </a:xfrm>
            <a:custGeom>
              <a:avLst/>
              <a:gdLst/>
              <a:ahLst/>
              <a:cxnLst/>
              <a:rect l="l" t="t" r="r" b="b"/>
              <a:pathLst>
                <a:path w="2406" h="656" extrusionOk="0">
                  <a:moveTo>
                    <a:pt x="2268" y="1"/>
                  </a:moveTo>
                  <a:cubicBezTo>
                    <a:pt x="2262" y="1"/>
                    <a:pt x="2256" y="1"/>
                    <a:pt x="2250" y="2"/>
                  </a:cubicBezTo>
                  <a:cubicBezTo>
                    <a:pt x="2038" y="26"/>
                    <a:pt x="1827" y="58"/>
                    <a:pt x="1618" y="94"/>
                  </a:cubicBezTo>
                  <a:cubicBezTo>
                    <a:pt x="1439" y="126"/>
                    <a:pt x="1262" y="160"/>
                    <a:pt x="1086" y="200"/>
                  </a:cubicBezTo>
                  <a:cubicBezTo>
                    <a:pt x="1001" y="217"/>
                    <a:pt x="917" y="236"/>
                    <a:pt x="832" y="255"/>
                  </a:cubicBezTo>
                  <a:lnTo>
                    <a:pt x="841" y="252"/>
                  </a:lnTo>
                  <a:lnTo>
                    <a:pt x="841" y="252"/>
                  </a:lnTo>
                  <a:cubicBezTo>
                    <a:pt x="727" y="276"/>
                    <a:pt x="613" y="300"/>
                    <a:pt x="499" y="324"/>
                  </a:cubicBezTo>
                  <a:cubicBezTo>
                    <a:pt x="387" y="347"/>
                    <a:pt x="273" y="371"/>
                    <a:pt x="159" y="382"/>
                  </a:cubicBezTo>
                  <a:cubicBezTo>
                    <a:pt x="1" y="406"/>
                    <a:pt x="5" y="635"/>
                    <a:pt x="164" y="653"/>
                  </a:cubicBezTo>
                  <a:cubicBezTo>
                    <a:pt x="173" y="654"/>
                    <a:pt x="183" y="656"/>
                    <a:pt x="190" y="656"/>
                  </a:cubicBezTo>
                  <a:cubicBezTo>
                    <a:pt x="195" y="656"/>
                    <a:pt x="200" y="656"/>
                    <a:pt x="203" y="654"/>
                  </a:cubicBezTo>
                  <a:cubicBezTo>
                    <a:pt x="227" y="654"/>
                    <a:pt x="252" y="650"/>
                    <a:pt x="273" y="637"/>
                  </a:cubicBezTo>
                  <a:cubicBezTo>
                    <a:pt x="325" y="627"/>
                    <a:pt x="376" y="618"/>
                    <a:pt x="428" y="607"/>
                  </a:cubicBezTo>
                  <a:lnTo>
                    <a:pt x="428" y="607"/>
                  </a:lnTo>
                  <a:lnTo>
                    <a:pt x="417" y="608"/>
                  </a:lnTo>
                  <a:lnTo>
                    <a:pt x="442" y="604"/>
                  </a:lnTo>
                  <a:lnTo>
                    <a:pt x="436" y="605"/>
                  </a:lnTo>
                  <a:lnTo>
                    <a:pt x="531" y="585"/>
                  </a:lnTo>
                  <a:lnTo>
                    <a:pt x="531" y="585"/>
                  </a:lnTo>
                  <a:lnTo>
                    <a:pt x="513" y="589"/>
                  </a:lnTo>
                  <a:cubicBezTo>
                    <a:pt x="547" y="582"/>
                    <a:pt x="580" y="575"/>
                    <a:pt x="612" y="567"/>
                  </a:cubicBezTo>
                  <a:lnTo>
                    <a:pt x="612" y="567"/>
                  </a:lnTo>
                  <a:lnTo>
                    <a:pt x="596" y="570"/>
                  </a:lnTo>
                  <a:lnTo>
                    <a:pt x="645" y="559"/>
                  </a:lnTo>
                  <a:lnTo>
                    <a:pt x="629" y="564"/>
                  </a:lnTo>
                  <a:cubicBezTo>
                    <a:pt x="805" y="525"/>
                    <a:pt x="979" y="482"/>
                    <a:pt x="1156" y="444"/>
                  </a:cubicBezTo>
                  <a:lnTo>
                    <a:pt x="1148" y="444"/>
                  </a:lnTo>
                  <a:cubicBezTo>
                    <a:pt x="1229" y="428"/>
                    <a:pt x="1308" y="411"/>
                    <a:pt x="1387" y="392"/>
                  </a:cubicBezTo>
                  <a:lnTo>
                    <a:pt x="1384" y="392"/>
                  </a:lnTo>
                  <a:lnTo>
                    <a:pt x="1403" y="389"/>
                  </a:lnTo>
                  <a:lnTo>
                    <a:pt x="1403" y="389"/>
                  </a:lnTo>
                  <a:cubicBezTo>
                    <a:pt x="1399" y="390"/>
                    <a:pt x="1395" y="391"/>
                    <a:pt x="1390" y="392"/>
                  </a:cubicBezTo>
                  <a:lnTo>
                    <a:pt x="1406" y="388"/>
                  </a:lnTo>
                  <a:lnTo>
                    <a:pt x="1406" y="388"/>
                  </a:lnTo>
                  <a:lnTo>
                    <a:pt x="1403" y="389"/>
                  </a:lnTo>
                  <a:lnTo>
                    <a:pt x="1403" y="389"/>
                  </a:lnTo>
                  <a:cubicBezTo>
                    <a:pt x="1695" y="327"/>
                    <a:pt x="1990" y="282"/>
                    <a:pt x="2288" y="252"/>
                  </a:cubicBezTo>
                  <a:cubicBezTo>
                    <a:pt x="2356" y="248"/>
                    <a:pt x="2405" y="175"/>
                    <a:pt x="2394" y="108"/>
                  </a:cubicBezTo>
                  <a:cubicBezTo>
                    <a:pt x="2384" y="46"/>
                    <a:pt x="2330" y="1"/>
                    <a:pt x="2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8" name="Google Shape;9598;p18"/>
            <p:cNvSpPr/>
            <p:nvPr/>
          </p:nvSpPr>
          <p:spPr>
            <a:xfrm>
              <a:off x="4932800" y="4019100"/>
              <a:ext cx="40200" cy="52475"/>
            </a:xfrm>
            <a:custGeom>
              <a:avLst/>
              <a:gdLst/>
              <a:ahLst/>
              <a:cxnLst/>
              <a:rect l="l" t="t" r="r" b="b"/>
              <a:pathLst>
                <a:path w="1608" h="2099" extrusionOk="0">
                  <a:moveTo>
                    <a:pt x="1168" y="0"/>
                  </a:moveTo>
                  <a:cubicBezTo>
                    <a:pt x="1152" y="0"/>
                    <a:pt x="1136" y="2"/>
                    <a:pt x="1120" y="5"/>
                  </a:cubicBezTo>
                  <a:cubicBezTo>
                    <a:pt x="1050" y="13"/>
                    <a:pt x="984" y="60"/>
                    <a:pt x="936" y="109"/>
                  </a:cubicBezTo>
                  <a:cubicBezTo>
                    <a:pt x="865" y="184"/>
                    <a:pt x="799" y="261"/>
                    <a:pt x="735" y="343"/>
                  </a:cubicBezTo>
                  <a:cubicBezTo>
                    <a:pt x="694" y="397"/>
                    <a:pt x="651" y="450"/>
                    <a:pt x="612" y="505"/>
                  </a:cubicBezTo>
                  <a:cubicBezTo>
                    <a:pt x="601" y="519"/>
                    <a:pt x="591" y="533"/>
                    <a:pt x="582" y="548"/>
                  </a:cubicBezTo>
                  <a:cubicBezTo>
                    <a:pt x="586" y="521"/>
                    <a:pt x="591" y="495"/>
                    <a:pt x="596" y="470"/>
                  </a:cubicBezTo>
                  <a:cubicBezTo>
                    <a:pt x="607" y="408"/>
                    <a:pt x="618" y="347"/>
                    <a:pt x="635" y="285"/>
                  </a:cubicBezTo>
                  <a:cubicBezTo>
                    <a:pt x="635" y="282"/>
                    <a:pt x="637" y="279"/>
                    <a:pt x="639" y="274"/>
                  </a:cubicBezTo>
                  <a:cubicBezTo>
                    <a:pt x="654" y="258"/>
                    <a:pt x="666" y="237"/>
                    <a:pt x="670" y="217"/>
                  </a:cubicBezTo>
                  <a:cubicBezTo>
                    <a:pt x="689" y="142"/>
                    <a:pt x="645" y="70"/>
                    <a:pt x="572" y="49"/>
                  </a:cubicBezTo>
                  <a:lnTo>
                    <a:pt x="571" y="49"/>
                  </a:lnTo>
                  <a:cubicBezTo>
                    <a:pt x="558" y="45"/>
                    <a:pt x="545" y="44"/>
                    <a:pt x="532" y="44"/>
                  </a:cubicBezTo>
                  <a:cubicBezTo>
                    <a:pt x="491" y="44"/>
                    <a:pt x="450" y="63"/>
                    <a:pt x="423" y="98"/>
                  </a:cubicBezTo>
                  <a:cubicBezTo>
                    <a:pt x="371" y="169"/>
                    <a:pt x="360" y="263"/>
                    <a:pt x="344" y="350"/>
                  </a:cubicBezTo>
                  <a:cubicBezTo>
                    <a:pt x="336" y="396"/>
                    <a:pt x="328" y="442"/>
                    <a:pt x="320" y="488"/>
                  </a:cubicBezTo>
                  <a:cubicBezTo>
                    <a:pt x="303" y="589"/>
                    <a:pt x="286" y="690"/>
                    <a:pt x="270" y="791"/>
                  </a:cubicBezTo>
                  <a:cubicBezTo>
                    <a:pt x="259" y="852"/>
                    <a:pt x="248" y="910"/>
                    <a:pt x="235" y="970"/>
                  </a:cubicBezTo>
                  <a:lnTo>
                    <a:pt x="235" y="966"/>
                  </a:lnTo>
                  <a:cubicBezTo>
                    <a:pt x="219" y="1045"/>
                    <a:pt x="203" y="1124"/>
                    <a:pt x="186" y="1203"/>
                  </a:cubicBezTo>
                  <a:cubicBezTo>
                    <a:pt x="169" y="1239"/>
                    <a:pt x="153" y="1277"/>
                    <a:pt x="137" y="1315"/>
                  </a:cubicBezTo>
                  <a:cubicBezTo>
                    <a:pt x="99" y="1410"/>
                    <a:pt x="67" y="1509"/>
                    <a:pt x="43" y="1608"/>
                  </a:cubicBezTo>
                  <a:cubicBezTo>
                    <a:pt x="21" y="1702"/>
                    <a:pt x="1" y="1795"/>
                    <a:pt x="4" y="1892"/>
                  </a:cubicBezTo>
                  <a:cubicBezTo>
                    <a:pt x="7" y="1969"/>
                    <a:pt x="71" y="2026"/>
                    <a:pt x="144" y="2026"/>
                  </a:cubicBezTo>
                  <a:cubicBezTo>
                    <a:pt x="156" y="2026"/>
                    <a:pt x="169" y="2025"/>
                    <a:pt x="181" y="2021"/>
                  </a:cubicBezTo>
                  <a:cubicBezTo>
                    <a:pt x="292" y="1996"/>
                    <a:pt x="305" y="1869"/>
                    <a:pt x="325" y="1776"/>
                  </a:cubicBezTo>
                  <a:cubicBezTo>
                    <a:pt x="336" y="1719"/>
                    <a:pt x="349" y="1664"/>
                    <a:pt x="362" y="1607"/>
                  </a:cubicBezTo>
                  <a:cubicBezTo>
                    <a:pt x="385" y="1501"/>
                    <a:pt x="409" y="1396"/>
                    <a:pt x="433" y="1290"/>
                  </a:cubicBezTo>
                  <a:cubicBezTo>
                    <a:pt x="439" y="1274"/>
                    <a:pt x="447" y="1258"/>
                    <a:pt x="455" y="1243"/>
                  </a:cubicBezTo>
                  <a:cubicBezTo>
                    <a:pt x="523" y="1103"/>
                    <a:pt x="604" y="970"/>
                    <a:pt x="683" y="839"/>
                  </a:cubicBezTo>
                  <a:cubicBezTo>
                    <a:pt x="734" y="765"/>
                    <a:pt x="783" y="689"/>
                    <a:pt x="837" y="619"/>
                  </a:cubicBezTo>
                  <a:cubicBezTo>
                    <a:pt x="870" y="576"/>
                    <a:pt x="900" y="533"/>
                    <a:pt x="933" y="494"/>
                  </a:cubicBezTo>
                  <a:cubicBezTo>
                    <a:pt x="962" y="461"/>
                    <a:pt x="990" y="427"/>
                    <a:pt x="1019" y="393"/>
                  </a:cubicBezTo>
                  <a:cubicBezTo>
                    <a:pt x="1050" y="358"/>
                    <a:pt x="1083" y="324"/>
                    <a:pt x="1118" y="291"/>
                  </a:cubicBezTo>
                  <a:lnTo>
                    <a:pt x="1118" y="291"/>
                  </a:lnTo>
                  <a:lnTo>
                    <a:pt x="1109" y="299"/>
                  </a:lnTo>
                  <a:cubicBezTo>
                    <a:pt x="1117" y="291"/>
                    <a:pt x="1125" y="285"/>
                    <a:pt x="1133" y="279"/>
                  </a:cubicBezTo>
                  <a:cubicBezTo>
                    <a:pt x="1139" y="275"/>
                    <a:pt x="1145" y="272"/>
                    <a:pt x="1152" y="267"/>
                  </a:cubicBezTo>
                  <a:lnTo>
                    <a:pt x="1161" y="267"/>
                  </a:lnTo>
                  <a:lnTo>
                    <a:pt x="1171" y="272"/>
                  </a:lnTo>
                  <a:lnTo>
                    <a:pt x="1180" y="280"/>
                  </a:lnTo>
                  <a:lnTo>
                    <a:pt x="1188" y="286"/>
                  </a:lnTo>
                  <a:cubicBezTo>
                    <a:pt x="1191" y="291"/>
                    <a:pt x="1196" y="298"/>
                    <a:pt x="1199" y="302"/>
                  </a:cubicBezTo>
                  <a:cubicBezTo>
                    <a:pt x="1210" y="320"/>
                    <a:pt x="1221" y="337"/>
                    <a:pt x="1231" y="356"/>
                  </a:cubicBezTo>
                  <a:cubicBezTo>
                    <a:pt x="1239" y="375"/>
                    <a:pt x="1247" y="393"/>
                    <a:pt x="1254" y="413"/>
                  </a:cubicBezTo>
                  <a:cubicBezTo>
                    <a:pt x="1267" y="451"/>
                    <a:pt x="1278" y="489"/>
                    <a:pt x="1286" y="529"/>
                  </a:cubicBezTo>
                  <a:cubicBezTo>
                    <a:pt x="1300" y="592"/>
                    <a:pt x="1308" y="655"/>
                    <a:pt x="1316" y="720"/>
                  </a:cubicBezTo>
                  <a:cubicBezTo>
                    <a:pt x="1316" y="722"/>
                    <a:pt x="1316" y="723"/>
                    <a:pt x="1316" y="725"/>
                  </a:cubicBezTo>
                  <a:cubicBezTo>
                    <a:pt x="1324" y="833"/>
                    <a:pt x="1326" y="940"/>
                    <a:pt x="1321" y="1048"/>
                  </a:cubicBezTo>
                  <a:lnTo>
                    <a:pt x="1321" y="1030"/>
                  </a:lnTo>
                  <a:cubicBezTo>
                    <a:pt x="1315" y="1148"/>
                    <a:pt x="1305" y="1263"/>
                    <a:pt x="1292" y="1380"/>
                  </a:cubicBezTo>
                  <a:cubicBezTo>
                    <a:pt x="1280" y="1483"/>
                    <a:pt x="1264" y="1585"/>
                    <a:pt x="1247" y="1686"/>
                  </a:cubicBezTo>
                  <a:cubicBezTo>
                    <a:pt x="1231" y="1767"/>
                    <a:pt x="1213" y="1846"/>
                    <a:pt x="1197" y="1925"/>
                  </a:cubicBezTo>
                  <a:cubicBezTo>
                    <a:pt x="1177" y="2007"/>
                    <a:pt x="1232" y="2088"/>
                    <a:pt x="1318" y="2099"/>
                  </a:cubicBezTo>
                  <a:lnTo>
                    <a:pt x="1337" y="2099"/>
                  </a:lnTo>
                  <a:cubicBezTo>
                    <a:pt x="1367" y="2099"/>
                    <a:pt x="1398" y="2088"/>
                    <a:pt x="1422" y="2069"/>
                  </a:cubicBezTo>
                  <a:cubicBezTo>
                    <a:pt x="1452" y="2045"/>
                    <a:pt x="1471" y="2012"/>
                    <a:pt x="1476" y="1974"/>
                  </a:cubicBezTo>
                  <a:cubicBezTo>
                    <a:pt x="1478" y="1961"/>
                    <a:pt x="1481" y="1949"/>
                    <a:pt x="1482" y="1938"/>
                  </a:cubicBezTo>
                  <a:lnTo>
                    <a:pt x="1482" y="1938"/>
                  </a:lnTo>
                  <a:lnTo>
                    <a:pt x="1481" y="1945"/>
                  </a:lnTo>
                  <a:cubicBezTo>
                    <a:pt x="1482" y="1936"/>
                    <a:pt x="1486" y="1925"/>
                    <a:pt x="1487" y="1915"/>
                  </a:cubicBezTo>
                  <a:cubicBezTo>
                    <a:pt x="1517" y="1748"/>
                    <a:pt x="1539" y="1578"/>
                    <a:pt x="1555" y="1410"/>
                  </a:cubicBezTo>
                  <a:cubicBezTo>
                    <a:pt x="1582" y="1124"/>
                    <a:pt x="1607" y="836"/>
                    <a:pt x="1562" y="551"/>
                  </a:cubicBezTo>
                  <a:cubicBezTo>
                    <a:pt x="1549" y="453"/>
                    <a:pt x="1524" y="356"/>
                    <a:pt x="1484" y="266"/>
                  </a:cubicBezTo>
                  <a:cubicBezTo>
                    <a:pt x="1452" y="195"/>
                    <a:pt x="1413" y="120"/>
                    <a:pt x="1351" y="71"/>
                  </a:cubicBezTo>
                  <a:cubicBezTo>
                    <a:pt x="1313" y="43"/>
                    <a:pt x="1272" y="21"/>
                    <a:pt x="1228" y="8"/>
                  </a:cubicBezTo>
                  <a:cubicBezTo>
                    <a:pt x="1207" y="3"/>
                    <a:pt x="1188" y="0"/>
                    <a:pt x="1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599" name="Google Shape;9599;p18"/>
            <p:cNvSpPr/>
            <p:nvPr/>
          </p:nvSpPr>
          <p:spPr>
            <a:xfrm>
              <a:off x="5000675" y="4059400"/>
              <a:ext cx="41175" cy="57750"/>
            </a:xfrm>
            <a:custGeom>
              <a:avLst/>
              <a:gdLst/>
              <a:ahLst/>
              <a:cxnLst/>
              <a:rect l="l" t="t" r="r" b="b"/>
              <a:pathLst>
                <a:path w="1647" h="2310" extrusionOk="0">
                  <a:moveTo>
                    <a:pt x="1330" y="1551"/>
                  </a:moveTo>
                  <a:lnTo>
                    <a:pt x="1330" y="1551"/>
                  </a:lnTo>
                  <a:cubicBezTo>
                    <a:pt x="1328" y="1553"/>
                    <a:pt x="1327" y="1555"/>
                    <a:pt x="1325" y="1557"/>
                  </a:cubicBezTo>
                  <a:cubicBezTo>
                    <a:pt x="1327" y="1555"/>
                    <a:pt x="1328" y="1553"/>
                    <a:pt x="1330" y="1551"/>
                  </a:cubicBezTo>
                  <a:close/>
                  <a:moveTo>
                    <a:pt x="676" y="0"/>
                  </a:moveTo>
                  <a:cubicBezTo>
                    <a:pt x="659" y="0"/>
                    <a:pt x="642" y="0"/>
                    <a:pt x="624" y="1"/>
                  </a:cubicBezTo>
                  <a:cubicBezTo>
                    <a:pt x="488" y="6"/>
                    <a:pt x="349" y="20"/>
                    <a:pt x="225" y="82"/>
                  </a:cubicBezTo>
                  <a:cubicBezTo>
                    <a:pt x="129" y="131"/>
                    <a:pt x="7" y="215"/>
                    <a:pt x="26" y="340"/>
                  </a:cubicBezTo>
                  <a:cubicBezTo>
                    <a:pt x="35" y="378"/>
                    <a:pt x="51" y="414"/>
                    <a:pt x="73" y="447"/>
                  </a:cubicBezTo>
                  <a:cubicBezTo>
                    <a:pt x="86" y="468"/>
                    <a:pt x="99" y="490"/>
                    <a:pt x="113" y="511"/>
                  </a:cubicBezTo>
                  <a:cubicBezTo>
                    <a:pt x="139" y="553"/>
                    <a:pt x="185" y="577"/>
                    <a:pt x="232" y="577"/>
                  </a:cubicBezTo>
                  <a:cubicBezTo>
                    <a:pt x="255" y="577"/>
                    <a:pt x="279" y="572"/>
                    <a:pt x="300" y="560"/>
                  </a:cubicBezTo>
                  <a:cubicBezTo>
                    <a:pt x="361" y="523"/>
                    <a:pt x="388" y="435"/>
                    <a:pt x="347" y="373"/>
                  </a:cubicBezTo>
                  <a:cubicBezTo>
                    <a:pt x="339" y="362"/>
                    <a:pt x="333" y="351"/>
                    <a:pt x="327" y="340"/>
                  </a:cubicBezTo>
                  <a:cubicBezTo>
                    <a:pt x="336" y="332"/>
                    <a:pt x="346" y="326"/>
                    <a:pt x="358" y="319"/>
                  </a:cubicBezTo>
                  <a:cubicBezTo>
                    <a:pt x="369" y="314"/>
                    <a:pt x="382" y="310"/>
                    <a:pt x="395" y="305"/>
                  </a:cubicBezTo>
                  <a:cubicBezTo>
                    <a:pt x="414" y="299"/>
                    <a:pt x="433" y="292"/>
                    <a:pt x="453" y="289"/>
                  </a:cubicBezTo>
                  <a:cubicBezTo>
                    <a:pt x="487" y="281"/>
                    <a:pt x="521" y="276"/>
                    <a:pt x="556" y="273"/>
                  </a:cubicBezTo>
                  <a:cubicBezTo>
                    <a:pt x="600" y="270"/>
                    <a:pt x="644" y="268"/>
                    <a:pt x="687" y="268"/>
                  </a:cubicBezTo>
                  <a:cubicBezTo>
                    <a:pt x="702" y="268"/>
                    <a:pt x="716" y="268"/>
                    <a:pt x="730" y="269"/>
                  </a:cubicBezTo>
                  <a:cubicBezTo>
                    <a:pt x="764" y="272"/>
                    <a:pt x="795" y="275"/>
                    <a:pt x="827" y="280"/>
                  </a:cubicBezTo>
                  <a:cubicBezTo>
                    <a:pt x="843" y="284"/>
                    <a:pt x="859" y="289"/>
                    <a:pt x="876" y="294"/>
                  </a:cubicBezTo>
                  <a:cubicBezTo>
                    <a:pt x="885" y="297"/>
                    <a:pt x="893" y="302"/>
                    <a:pt x="903" y="305"/>
                  </a:cubicBezTo>
                  <a:cubicBezTo>
                    <a:pt x="908" y="308"/>
                    <a:pt x="911" y="310"/>
                    <a:pt x="919" y="314"/>
                  </a:cubicBezTo>
                  <a:cubicBezTo>
                    <a:pt x="927" y="321"/>
                    <a:pt x="934" y="326"/>
                    <a:pt x="941" y="332"/>
                  </a:cubicBezTo>
                  <a:cubicBezTo>
                    <a:pt x="947" y="337"/>
                    <a:pt x="953" y="343"/>
                    <a:pt x="960" y="349"/>
                  </a:cubicBezTo>
                  <a:cubicBezTo>
                    <a:pt x="965" y="356"/>
                    <a:pt x="968" y="360"/>
                    <a:pt x="972" y="365"/>
                  </a:cubicBezTo>
                  <a:cubicBezTo>
                    <a:pt x="979" y="375"/>
                    <a:pt x="984" y="386"/>
                    <a:pt x="988" y="395"/>
                  </a:cubicBezTo>
                  <a:cubicBezTo>
                    <a:pt x="998" y="414"/>
                    <a:pt x="1007" y="432"/>
                    <a:pt x="1014" y="451"/>
                  </a:cubicBezTo>
                  <a:cubicBezTo>
                    <a:pt x="1022" y="476"/>
                    <a:pt x="1029" y="501"/>
                    <a:pt x="1037" y="527"/>
                  </a:cubicBezTo>
                  <a:cubicBezTo>
                    <a:pt x="1037" y="531"/>
                    <a:pt x="1039" y="534"/>
                    <a:pt x="1039" y="544"/>
                  </a:cubicBezTo>
                  <a:lnTo>
                    <a:pt x="1039" y="568"/>
                  </a:lnTo>
                  <a:lnTo>
                    <a:pt x="1039" y="569"/>
                  </a:lnTo>
                  <a:cubicBezTo>
                    <a:pt x="1039" y="580"/>
                    <a:pt x="1037" y="591"/>
                    <a:pt x="1036" y="603"/>
                  </a:cubicBezTo>
                  <a:cubicBezTo>
                    <a:pt x="1033" y="614"/>
                    <a:pt x="1031" y="623"/>
                    <a:pt x="1028" y="634"/>
                  </a:cubicBezTo>
                  <a:cubicBezTo>
                    <a:pt x="1022" y="652"/>
                    <a:pt x="1015" y="667"/>
                    <a:pt x="1007" y="683"/>
                  </a:cubicBezTo>
                  <a:cubicBezTo>
                    <a:pt x="1003" y="691"/>
                    <a:pt x="999" y="699"/>
                    <a:pt x="995" y="707"/>
                  </a:cubicBezTo>
                  <a:cubicBezTo>
                    <a:pt x="985" y="718"/>
                    <a:pt x="977" y="731"/>
                    <a:pt x="968" y="742"/>
                  </a:cubicBezTo>
                  <a:cubicBezTo>
                    <a:pt x="958" y="751"/>
                    <a:pt x="950" y="759"/>
                    <a:pt x="942" y="767"/>
                  </a:cubicBezTo>
                  <a:cubicBezTo>
                    <a:pt x="930" y="780"/>
                    <a:pt x="916" y="791"/>
                    <a:pt x="901" y="799"/>
                  </a:cubicBezTo>
                  <a:cubicBezTo>
                    <a:pt x="887" y="808"/>
                    <a:pt x="873" y="816"/>
                    <a:pt x="859" y="823"/>
                  </a:cubicBezTo>
                  <a:cubicBezTo>
                    <a:pt x="844" y="829"/>
                    <a:pt x="832" y="835"/>
                    <a:pt x="817" y="842"/>
                  </a:cubicBezTo>
                  <a:cubicBezTo>
                    <a:pt x="779" y="851"/>
                    <a:pt x="745" y="864"/>
                    <a:pt x="710" y="881"/>
                  </a:cubicBezTo>
                  <a:cubicBezTo>
                    <a:pt x="594" y="949"/>
                    <a:pt x="632" y="1127"/>
                    <a:pt x="765" y="1142"/>
                  </a:cubicBezTo>
                  <a:cubicBezTo>
                    <a:pt x="775" y="1144"/>
                    <a:pt x="786" y="1144"/>
                    <a:pt x="795" y="1144"/>
                  </a:cubicBezTo>
                  <a:cubicBezTo>
                    <a:pt x="840" y="1149"/>
                    <a:pt x="882" y="1153"/>
                    <a:pt x="927" y="1161"/>
                  </a:cubicBezTo>
                  <a:cubicBezTo>
                    <a:pt x="958" y="1168"/>
                    <a:pt x="991" y="1176"/>
                    <a:pt x="1022" y="1185"/>
                  </a:cubicBezTo>
                  <a:cubicBezTo>
                    <a:pt x="1050" y="1196"/>
                    <a:pt x="1079" y="1206"/>
                    <a:pt x="1107" y="1218"/>
                  </a:cubicBezTo>
                  <a:cubicBezTo>
                    <a:pt x="1129" y="1229"/>
                    <a:pt x="1151" y="1242"/>
                    <a:pt x="1174" y="1256"/>
                  </a:cubicBezTo>
                  <a:cubicBezTo>
                    <a:pt x="1197" y="1274"/>
                    <a:pt x="1219" y="1291"/>
                    <a:pt x="1242" y="1309"/>
                  </a:cubicBezTo>
                  <a:cubicBezTo>
                    <a:pt x="1261" y="1326"/>
                    <a:pt x="1280" y="1343"/>
                    <a:pt x="1297" y="1362"/>
                  </a:cubicBezTo>
                  <a:cubicBezTo>
                    <a:pt x="1306" y="1373"/>
                    <a:pt x="1318" y="1385"/>
                    <a:pt x="1324" y="1396"/>
                  </a:cubicBezTo>
                  <a:cubicBezTo>
                    <a:pt x="1330" y="1405"/>
                    <a:pt x="1337" y="1415"/>
                    <a:pt x="1341" y="1426"/>
                  </a:cubicBezTo>
                  <a:cubicBezTo>
                    <a:pt x="1348" y="1438"/>
                    <a:pt x="1352" y="1449"/>
                    <a:pt x="1356" y="1462"/>
                  </a:cubicBezTo>
                  <a:cubicBezTo>
                    <a:pt x="1359" y="1468"/>
                    <a:pt x="1360" y="1475"/>
                    <a:pt x="1362" y="1480"/>
                  </a:cubicBezTo>
                  <a:cubicBezTo>
                    <a:pt x="1362" y="1486"/>
                    <a:pt x="1363" y="1492"/>
                    <a:pt x="1363" y="1495"/>
                  </a:cubicBezTo>
                  <a:lnTo>
                    <a:pt x="1363" y="1500"/>
                  </a:lnTo>
                  <a:cubicBezTo>
                    <a:pt x="1363" y="1500"/>
                    <a:pt x="1363" y="1502"/>
                    <a:pt x="1363" y="1502"/>
                  </a:cubicBezTo>
                  <a:lnTo>
                    <a:pt x="1362" y="1508"/>
                  </a:lnTo>
                  <a:lnTo>
                    <a:pt x="1354" y="1519"/>
                  </a:lnTo>
                  <a:cubicBezTo>
                    <a:pt x="1349" y="1527"/>
                    <a:pt x="1343" y="1535"/>
                    <a:pt x="1336" y="1543"/>
                  </a:cubicBezTo>
                  <a:lnTo>
                    <a:pt x="1336" y="1543"/>
                  </a:lnTo>
                  <a:cubicBezTo>
                    <a:pt x="1336" y="1543"/>
                    <a:pt x="1337" y="1543"/>
                    <a:pt x="1337" y="1543"/>
                  </a:cubicBezTo>
                  <a:lnTo>
                    <a:pt x="1337" y="1543"/>
                  </a:lnTo>
                  <a:cubicBezTo>
                    <a:pt x="1322" y="1556"/>
                    <a:pt x="1310" y="1570"/>
                    <a:pt x="1295" y="1582"/>
                  </a:cubicBezTo>
                  <a:cubicBezTo>
                    <a:pt x="1273" y="1601"/>
                    <a:pt x="1250" y="1619"/>
                    <a:pt x="1226" y="1636"/>
                  </a:cubicBezTo>
                  <a:cubicBezTo>
                    <a:pt x="1177" y="1668"/>
                    <a:pt x="1126" y="1698"/>
                    <a:pt x="1074" y="1725"/>
                  </a:cubicBezTo>
                  <a:cubicBezTo>
                    <a:pt x="998" y="1763"/>
                    <a:pt x="919" y="1796"/>
                    <a:pt x="840" y="1825"/>
                  </a:cubicBezTo>
                  <a:lnTo>
                    <a:pt x="806" y="1837"/>
                  </a:lnTo>
                  <a:cubicBezTo>
                    <a:pt x="784" y="1845"/>
                    <a:pt x="760" y="1853"/>
                    <a:pt x="737" y="1863"/>
                  </a:cubicBezTo>
                  <a:lnTo>
                    <a:pt x="701" y="1875"/>
                  </a:lnTo>
                  <a:lnTo>
                    <a:pt x="701" y="1875"/>
                  </a:lnTo>
                  <a:lnTo>
                    <a:pt x="694" y="1877"/>
                  </a:lnTo>
                  <a:lnTo>
                    <a:pt x="695" y="1877"/>
                  </a:lnTo>
                  <a:cubicBezTo>
                    <a:pt x="532" y="1932"/>
                    <a:pt x="368" y="1978"/>
                    <a:pt x="202" y="2019"/>
                  </a:cubicBezTo>
                  <a:cubicBezTo>
                    <a:pt x="178" y="2024"/>
                    <a:pt x="153" y="2027"/>
                    <a:pt x="129" y="2032"/>
                  </a:cubicBezTo>
                  <a:cubicBezTo>
                    <a:pt x="53" y="2043"/>
                    <a:pt x="1" y="2114"/>
                    <a:pt x="12" y="2190"/>
                  </a:cubicBezTo>
                  <a:cubicBezTo>
                    <a:pt x="23" y="2258"/>
                    <a:pt x="81" y="2309"/>
                    <a:pt x="151" y="2309"/>
                  </a:cubicBezTo>
                  <a:cubicBezTo>
                    <a:pt x="157" y="2309"/>
                    <a:pt x="164" y="2309"/>
                    <a:pt x="172" y="2307"/>
                  </a:cubicBezTo>
                  <a:cubicBezTo>
                    <a:pt x="290" y="2290"/>
                    <a:pt x="407" y="2252"/>
                    <a:pt x="521" y="2217"/>
                  </a:cubicBezTo>
                  <a:cubicBezTo>
                    <a:pt x="608" y="2192"/>
                    <a:pt x="697" y="2167"/>
                    <a:pt x="783" y="2135"/>
                  </a:cubicBezTo>
                  <a:lnTo>
                    <a:pt x="787" y="2133"/>
                  </a:lnTo>
                  <a:cubicBezTo>
                    <a:pt x="800" y="2129"/>
                    <a:pt x="813" y="2124"/>
                    <a:pt x="825" y="2119"/>
                  </a:cubicBezTo>
                  <a:lnTo>
                    <a:pt x="825" y="2119"/>
                  </a:lnTo>
                  <a:lnTo>
                    <a:pt x="816" y="2124"/>
                  </a:lnTo>
                  <a:cubicBezTo>
                    <a:pt x="840" y="2114"/>
                    <a:pt x="865" y="2106"/>
                    <a:pt x="889" y="2097"/>
                  </a:cubicBezTo>
                  <a:lnTo>
                    <a:pt x="928" y="2083"/>
                  </a:lnTo>
                  <a:lnTo>
                    <a:pt x="931" y="2081"/>
                  </a:lnTo>
                  <a:cubicBezTo>
                    <a:pt x="1014" y="2053"/>
                    <a:pt x="1094" y="2018"/>
                    <a:pt x="1172" y="1980"/>
                  </a:cubicBezTo>
                  <a:cubicBezTo>
                    <a:pt x="1262" y="1939"/>
                    <a:pt x="1348" y="1888"/>
                    <a:pt x="1427" y="1829"/>
                  </a:cubicBezTo>
                  <a:cubicBezTo>
                    <a:pt x="1500" y="1772"/>
                    <a:pt x="1574" y="1704"/>
                    <a:pt x="1612" y="1619"/>
                  </a:cubicBezTo>
                  <a:cubicBezTo>
                    <a:pt x="1645" y="1543"/>
                    <a:pt x="1647" y="1457"/>
                    <a:pt x="1617" y="1380"/>
                  </a:cubicBezTo>
                  <a:cubicBezTo>
                    <a:pt x="1587" y="1296"/>
                    <a:pt x="1538" y="1218"/>
                    <a:pt x="1473" y="1157"/>
                  </a:cubicBezTo>
                  <a:cubicBezTo>
                    <a:pt x="1411" y="1096"/>
                    <a:pt x="1343" y="1044"/>
                    <a:pt x="1267" y="1000"/>
                  </a:cubicBezTo>
                  <a:cubicBezTo>
                    <a:pt x="1231" y="981"/>
                    <a:pt x="1193" y="962"/>
                    <a:pt x="1153" y="946"/>
                  </a:cubicBezTo>
                  <a:cubicBezTo>
                    <a:pt x="1196" y="902"/>
                    <a:pt x="1232" y="848"/>
                    <a:pt x="1257" y="791"/>
                  </a:cubicBezTo>
                  <a:cubicBezTo>
                    <a:pt x="1289" y="723"/>
                    <a:pt x="1306" y="648"/>
                    <a:pt x="1310" y="572"/>
                  </a:cubicBezTo>
                  <a:cubicBezTo>
                    <a:pt x="1308" y="501"/>
                    <a:pt x="1294" y="430"/>
                    <a:pt x="1267" y="364"/>
                  </a:cubicBezTo>
                  <a:cubicBezTo>
                    <a:pt x="1227" y="248"/>
                    <a:pt x="1155" y="134"/>
                    <a:pt x="1044" y="77"/>
                  </a:cubicBezTo>
                  <a:cubicBezTo>
                    <a:pt x="931" y="17"/>
                    <a:pt x="803" y="0"/>
                    <a:pt x="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0" name="Google Shape;9600;p18"/>
            <p:cNvSpPr/>
            <p:nvPr/>
          </p:nvSpPr>
          <p:spPr>
            <a:xfrm>
              <a:off x="5064425" y="3968675"/>
              <a:ext cx="31025" cy="129325"/>
            </a:xfrm>
            <a:custGeom>
              <a:avLst/>
              <a:gdLst/>
              <a:ahLst/>
              <a:cxnLst/>
              <a:rect l="l" t="t" r="r" b="b"/>
              <a:pathLst>
                <a:path w="1241" h="5173" extrusionOk="0">
                  <a:moveTo>
                    <a:pt x="903" y="3335"/>
                  </a:moveTo>
                  <a:cubicBezTo>
                    <a:pt x="903" y="3335"/>
                    <a:pt x="903" y="3335"/>
                    <a:pt x="903" y="3336"/>
                  </a:cubicBezTo>
                  <a:cubicBezTo>
                    <a:pt x="903" y="3335"/>
                    <a:pt x="903" y="3335"/>
                    <a:pt x="903" y="3335"/>
                  </a:cubicBezTo>
                  <a:close/>
                  <a:moveTo>
                    <a:pt x="895" y="1"/>
                  </a:moveTo>
                  <a:cubicBezTo>
                    <a:pt x="848" y="1"/>
                    <a:pt x="803" y="22"/>
                    <a:pt x="773" y="62"/>
                  </a:cubicBezTo>
                  <a:cubicBezTo>
                    <a:pt x="724" y="130"/>
                    <a:pt x="708" y="214"/>
                    <a:pt x="700" y="296"/>
                  </a:cubicBezTo>
                  <a:cubicBezTo>
                    <a:pt x="692" y="391"/>
                    <a:pt x="692" y="488"/>
                    <a:pt x="700" y="583"/>
                  </a:cubicBezTo>
                  <a:cubicBezTo>
                    <a:pt x="718" y="782"/>
                    <a:pt x="746" y="980"/>
                    <a:pt x="787" y="1176"/>
                  </a:cubicBezTo>
                  <a:cubicBezTo>
                    <a:pt x="816" y="1306"/>
                    <a:pt x="843" y="1434"/>
                    <a:pt x="867" y="1563"/>
                  </a:cubicBezTo>
                  <a:cubicBezTo>
                    <a:pt x="909" y="1789"/>
                    <a:pt x="952" y="2015"/>
                    <a:pt x="973" y="2245"/>
                  </a:cubicBezTo>
                  <a:cubicBezTo>
                    <a:pt x="984" y="2394"/>
                    <a:pt x="985" y="2544"/>
                    <a:pt x="979" y="2694"/>
                  </a:cubicBezTo>
                  <a:lnTo>
                    <a:pt x="981" y="2679"/>
                  </a:lnTo>
                  <a:lnTo>
                    <a:pt x="981" y="2679"/>
                  </a:lnTo>
                  <a:cubicBezTo>
                    <a:pt x="973" y="2821"/>
                    <a:pt x="957" y="2964"/>
                    <a:pt x="936" y="3104"/>
                  </a:cubicBezTo>
                  <a:cubicBezTo>
                    <a:pt x="925" y="3182"/>
                    <a:pt x="917" y="3259"/>
                    <a:pt x="903" y="3335"/>
                  </a:cubicBezTo>
                  <a:lnTo>
                    <a:pt x="903" y="3335"/>
                  </a:lnTo>
                  <a:cubicBezTo>
                    <a:pt x="903" y="3334"/>
                    <a:pt x="904" y="3333"/>
                    <a:pt x="904" y="3333"/>
                  </a:cubicBezTo>
                  <a:lnTo>
                    <a:pt x="904" y="3333"/>
                  </a:lnTo>
                  <a:cubicBezTo>
                    <a:pt x="890" y="3406"/>
                    <a:pt x="876" y="3478"/>
                    <a:pt x="863" y="3551"/>
                  </a:cubicBezTo>
                  <a:lnTo>
                    <a:pt x="863" y="3552"/>
                  </a:lnTo>
                  <a:cubicBezTo>
                    <a:pt x="863" y="3552"/>
                    <a:pt x="863" y="3552"/>
                    <a:pt x="863" y="3552"/>
                  </a:cubicBezTo>
                  <a:lnTo>
                    <a:pt x="863" y="3552"/>
                  </a:lnTo>
                  <a:cubicBezTo>
                    <a:pt x="863" y="3553"/>
                    <a:pt x="863" y="3553"/>
                    <a:pt x="863" y="3554"/>
                  </a:cubicBezTo>
                  <a:cubicBezTo>
                    <a:pt x="844" y="3635"/>
                    <a:pt x="824" y="3714"/>
                    <a:pt x="800" y="3793"/>
                  </a:cubicBezTo>
                  <a:cubicBezTo>
                    <a:pt x="756" y="3920"/>
                    <a:pt x="705" y="4042"/>
                    <a:pt x="648" y="4162"/>
                  </a:cubicBezTo>
                  <a:cubicBezTo>
                    <a:pt x="610" y="4239"/>
                    <a:pt x="569" y="4314"/>
                    <a:pt x="525" y="4387"/>
                  </a:cubicBezTo>
                  <a:cubicBezTo>
                    <a:pt x="487" y="4444"/>
                    <a:pt x="449" y="4501"/>
                    <a:pt x="408" y="4556"/>
                  </a:cubicBezTo>
                  <a:cubicBezTo>
                    <a:pt x="385" y="4588"/>
                    <a:pt x="360" y="4619"/>
                    <a:pt x="338" y="4646"/>
                  </a:cubicBezTo>
                  <a:cubicBezTo>
                    <a:pt x="316" y="4673"/>
                    <a:pt x="292" y="4700"/>
                    <a:pt x="270" y="4725"/>
                  </a:cubicBezTo>
                  <a:cubicBezTo>
                    <a:pt x="200" y="4800"/>
                    <a:pt x="132" y="4873"/>
                    <a:pt x="56" y="4941"/>
                  </a:cubicBezTo>
                  <a:cubicBezTo>
                    <a:pt x="1" y="4991"/>
                    <a:pt x="7" y="5083"/>
                    <a:pt x="58" y="5134"/>
                  </a:cubicBezTo>
                  <a:lnTo>
                    <a:pt x="56" y="5134"/>
                  </a:lnTo>
                  <a:cubicBezTo>
                    <a:pt x="83" y="5160"/>
                    <a:pt x="117" y="5172"/>
                    <a:pt x="151" y="5172"/>
                  </a:cubicBezTo>
                  <a:cubicBezTo>
                    <a:pt x="186" y="5172"/>
                    <a:pt x="221" y="5159"/>
                    <a:pt x="248" y="5132"/>
                  </a:cubicBezTo>
                  <a:cubicBezTo>
                    <a:pt x="324" y="5058"/>
                    <a:pt x="396" y="4977"/>
                    <a:pt x="463" y="4893"/>
                  </a:cubicBezTo>
                  <a:cubicBezTo>
                    <a:pt x="490" y="4860"/>
                    <a:pt x="518" y="4830"/>
                    <a:pt x="545" y="4792"/>
                  </a:cubicBezTo>
                  <a:cubicBezTo>
                    <a:pt x="572" y="4754"/>
                    <a:pt x="599" y="4716"/>
                    <a:pt x="628" y="4678"/>
                  </a:cubicBezTo>
                  <a:cubicBezTo>
                    <a:pt x="661" y="4634"/>
                    <a:pt x="689" y="4583"/>
                    <a:pt x="719" y="4537"/>
                  </a:cubicBezTo>
                  <a:cubicBezTo>
                    <a:pt x="768" y="4460"/>
                    <a:pt x="813" y="4380"/>
                    <a:pt x="851" y="4298"/>
                  </a:cubicBezTo>
                  <a:cubicBezTo>
                    <a:pt x="909" y="4179"/>
                    <a:pt x="962" y="4056"/>
                    <a:pt x="1006" y="3931"/>
                  </a:cubicBezTo>
                  <a:cubicBezTo>
                    <a:pt x="1026" y="3872"/>
                    <a:pt x="1045" y="3812"/>
                    <a:pt x="1061" y="3752"/>
                  </a:cubicBezTo>
                  <a:cubicBezTo>
                    <a:pt x="1076" y="3700"/>
                    <a:pt x="1090" y="3646"/>
                    <a:pt x="1099" y="3594"/>
                  </a:cubicBezTo>
                  <a:lnTo>
                    <a:pt x="1099" y="3594"/>
                  </a:lnTo>
                  <a:cubicBezTo>
                    <a:pt x="1099" y="3594"/>
                    <a:pt x="1099" y="3594"/>
                    <a:pt x="1098" y="3595"/>
                  </a:cubicBezTo>
                  <a:lnTo>
                    <a:pt x="1098" y="3595"/>
                  </a:lnTo>
                  <a:cubicBezTo>
                    <a:pt x="1112" y="3518"/>
                    <a:pt x="1126" y="3444"/>
                    <a:pt x="1140" y="3367"/>
                  </a:cubicBezTo>
                  <a:lnTo>
                    <a:pt x="1140" y="3367"/>
                  </a:lnTo>
                  <a:cubicBezTo>
                    <a:pt x="1140" y="3368"/>
                    <a:pt x="1140" y="3369"/>
                    <a:pt x="1140" y="3370"/>
                  </a:cubicBezTo>
                  <a:lnTo>
                    <a:pt x="1140" y="3370"/>
                  </a:lnTo>
                  <a:cubicBezTo>
                    <a:pt x="1151" y="3303"/>
                    <a:pt x="1160" y="3236"/>
                    <a:pt x="1171" y="3168"/>
                  </a:cubicBezTo>
                  <a:cubicBezTo>
                    <a:pt x="1186" y="3055"/>
                    <a:pt x="1202" y="2943"/>
                    <a:pt x="1212" y="2829"/>
                  </a:cubicBezTo>
                  <a:cubicBezTo>
                    <a:pt x="1240" y="2492"/>
                    <a:pt x="1224" y="2153"/>
                    <a:pt x="1164" y="1821"/>
                  </a:cubicBezTo>
                  <a:cubicBezTo>
                    <a:pt x="1140" y="1683"/>
                    <a:pt x="1117" y="1544"/>
                    <a:pt x="1090" y="1406"/>
                  </a:cubicBezTo>
                  <a:cubicBezTo>
                    <a:pt x="1043" y="1156"/>
                    <a:pt x="992" y="906"/>
                    <a:pt x="969" y="652"/>
                  </a:cubicBezTo>
                  <a:lnTo>
                    <a:pt x="969" y="652"/>
                  </a:lnTo>
                  <a:cubicBezTo>
                    <a:pt x="969" y="653"/>
                    <a:pt x="969" y="653"/>
                    <a:pt x="970" y="654"/>
                  </a:cubicBezTo>
                  <a:lnTo>
                    <a:pt x="968" y="637"/>
                  </a:lnTo>
                  <a:lnTo>
                    <a:pt x="968" y="637"/>
                  </a:lnTo>
                  <a:cubicBezTo>
                    <a:pt x="968" y="642"/>
                    <a:pt x="969" y="647"/>
                    <a:pt x="969" y="652"/>
                  </a:cubicBezTo>
                  <a:lnTo>
                    <a:pt x="969" y="652"/>
                  </a:lnTo>
                  <a:cubicBezTo>
                    <a:pt x="966" y="626"/>
                    <a:pt x="965" y="598"/>
                    <a:pt x="963" y="572"/>
                  </a:cubicBezTo>
                  <a:lnTo>
                    <a:pt x="963" y="572"/>
                  </a:lnTo>
                  <a:cubicBezTo>
                    <a:pt x="990" y="591"/>
                    <a:pt x="1020" y="602"/>
                    <a:pt x="1052" y="602"/>
                  </a:cubicBezTo>
                  <a:cubicBezTo>
                    <a:pt x="1064" y="602"/>
                    <a:pt x="1076" y="600"/>
                    <a:pt x="1088" y="597"/>
                  </a:cubicBezTo>
                  <a:cubicBezTo>
                    <a:pt x="1158" y="576"/>
                    <a:pt x="1199" y="502"/>
                    <a:pt x="1180" y="431"/>
                  </a:cubicBezTo>
                  <a:cubicBezTo>
                    <a:pt x="1171" y="394"/>
                    <a:pt x="1161" y="358"/>
                    <a:pt x="1152" y="322"/>
                  </a:cubicBezTo>
                  <a:cubicBezTo>
                    <a:pt x="1134" y="255"/>
                    <a:pt x="1107" y="190"/>
                    <a:pt x="1072" y="130"/>
                  </a:cubicBezTo>
                  <a:cubicBezTo>
                    <a:pt x="1042" y="83"/>
                    <a:pt x="1003" y="33"/>
                    <a:pt x="952" y="11"/>
                  </a:cubicBezTo>
                  <a:cubicBezTo>
                    <a:pt x="934" y="4"/>
                    <a:pt x="914" y="1"/>
                    <a:pt x="8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1" name="Google Shape;9601;p18"/>
            <p:cNvSpPr/>
            <p:nvPr/>
          </p:nvSpPr>
          <p:spPr>
            <a:xfrm>
              <a:off x="5093125" y="3900775"/>
              <a:ext cx="50750" cy="234775"/>
            </a:xfrm>
            <a:custGeom>
              <a:avLst/>
              <a:gdLst/>
              <a:ahLst/>
              <a:cxnLst/>
              <a:rect l="l" t="t" r="r" b="b"/>
              <a:pathLst>
                <a:path w="2030" h="9391" extrusionOk="0">
                  <a:moveTo>
                    <a:pt x="1924" y="5553"/>
                  </a:moveTo>
                  <a:cubicBezTo>
                    <a:pt x="1924" y="5553"/>
                    <a:pt x="1924" y="5554"/>
                    <a:pt x="1923" y="5554"/>
                  </a:cubicBezTo>
                  <a:lnTo>
                    <a:pt x="1923" y="5554"/>
                  </a:lnTo>
                  <a:cubicBezTo>
                    <a:pt x="1924" y="5554"/>
                    <a:pt x="1924" y="5553"/>
                    <a:pt x="1924" y="5553"/>
                  </a:cubicBezTo>
                  <a:close/>
                  <a:moveTo>
                    <a:pt x="1091" y="8287"/>
                  </a:moveTo>
                  <a:lnTo>
                    <a:pt x="1082" y="8299"/>
                  </a:lnTo>
                  <a:lnTo>
                    <a:pt x="1083" y="8298"/>
                  </a:lnTo>
                  <a:lnTo>
                    <a:pt x="1083" y="8299"/>
                  </a:lnTo>
                  <a:cubicBezTo>
                    <a:pt x="1085" y="8295"/>
                    <a:pt x="1088" y="8292"/>
                    <a:pt x="1091" y="8287"/>
                  </a:cubicBezTo>
                  <a:close/>
                  <a:moveTo>
                    <a:pt x="489" y="1"/>
                  </a:moveTo>
                  <a:cubicBezTo>
                    <a:pt x="466" y="1"/>
                    <a:pt x="443" y="7"/>
                    <a:pt x="421" y="19"/>
                  </a:cubicBezTo>
                  <a:cubicBezTo>
                    <a:pt x="360" y="58"/>
                    <a:pt x="339" y="139"/>
                    <a:pt x="376" y="202"/>
                  </a:cubicBezTo>
                  <a:cubicBezTo>
                    <a:pt x="382" y="217"/>
                    <a:pt x="391" y="231"/>
                    <a:pt x="399" y="245"/>
                  </a:cubicBezTo>
                  <a:cubicBezTo>
                    <a:pt x="447" y="346"/>
                    <a:pt x="486" y="451"/>
                    <a:pt x="528" y="555"/>
                  </a:cubicBezTo>
                  <a:cubicBezTo>
                    <a:pt x="548" y="605"/>
                    <a:pt x="594" y="635"/>
                    <a:pt x="646" y="636"/>
                  </a:cubicBezTo>
                  <a:cubicBezTo>
                    <a:pt x="678" y="687"/>
                    <a:pt x="708" y="736"/>
                    <a:pt x="738" y="787"/>
                  </a:cubicBezTo>
                  <a:cubicBezTo>
                    <a:pt x="789" y="867"/>
                    <a:pt x="838" y="948"/>
                    <a:pt x="884" y="1030"/>
                  </a:cubicBezTo>
                  <a:cubicBezTo>
                    <a:pt x="942" y="1135"/>
                    <a:pt x="1001" y="1238"/>
                    <a:pt x="1058" y="1342"/>
                  </a:cubicBezTo>
                  <a:cubicBezTo>
                    <a:pt x="1112" y="1458"/>
                    <a:pt x="1167" y="1572"/>
                    <a:pt x="1221" y="1686"/>
                  </a:cubicBezTo>
                  <a:cubicBezTo>
                    <a:pt x="1243" y="1732"/>
                    <a:pt x="1265" y="1778"/>
                    <a:pt x="1287" y="1823"/>
                  </a:cubicBezTo>
                  <a:cubicBezTo>
                    <a:pt x="1317" y="1885"/>
                    <a:pt x="1341" y="1950"/>
                    <a:pt x="1367" y="2013"/>
                  </a:cubicBezTo>
                  <a:cubicBezTo>
                    <a:pt x="1398" y="2089"/>
                    <a:pt x="1427" y="2167"/>
                    <a:pt x="1455" y="2244"/>
                  </a:cubicBezTo>
                  <a:lnTo>
                    <a:pt x="1450" y="2230"/>
                  </a:lnTo>
                  <a:lnTo>
                    <a:pt x="1450" y="2230"/>
                  </a:lnTo>
                  <a:cubicBezTo>
                    <a:pt x="1536" y="2474"/>
                    <a:pt x="1607" y="2721"/>
                    <a:pt x="1661" y="2973"/>
                  </a:cubicBezTo>
                  <a:cubicBezTo>
                    <a:pt x="1720" y="3245"/>
                    <a:pt x="1762" y="3520"/>
                    <a:pt x="1786" y="3797"/>
                  </a:cubicBezTo>
                  <a:cubicBezTo>
                    <a:pt x="1810" y="4097"/>
                    <a:pt x="1814" y="4397"/>
                    <a:pt x="1800" y="4697"/>
                  </a:cubicBezTo>
                  <a:lnTo>
                    <a:pt x="1800" y="4708"/>
                  </a:lnTo>
                  <a:cubicBezTo>
                    <a:pt x="1792" y="4844"/>
                    <a:pt x="1783" y="4983"/>
                    <a:pt x="1767" y="5118"/>
                  </a:cubicBezTo>
                  <a:cubicBezTo>
                    <a:pt x="1753" y="5252"/>
                    <a:pt x="1737" y="5387"/>
                    <a:pt x="1715" y="5520"/>
                  </a:cubicBezTo>
                  <a:lnTo>
                    <a:pt x="1715" y="5518"/>
                  </a:lnTo>
                  <a:cubicBezTo>
                    <a:pt x="1677" y="5710"/>
                    <a:pt x="1644" y="5904"/>
                    <a:pt x="1610" y="6098"/>
                  </a:cubicBezTo>
                  <a:lnTo>
                    <a:pt x="1610" y="6098"/>
                  </a:lnTo>
                  <a:cubicBezTo>
                    <a:pt x="1609" y="6101"/>
                    <a:pt x="1609" y="6102"/>
                    <a:pt x="1609" y="6105"/>
                  </a:cubicBezTo>
                  <a:cubicBezTo>
                    <a:pt x="1591" y="6191"/>
                    <a:pt x="1572" y="6275"/>
                    <a:pt x="1553" y="6360"/>
                  </a:cubicBezTo>
                  <a:cubicBezTo>
                    <a:pt x="1539" y="6424"/>
                    <a:pt x="1525" y="6488"/>
                    <a:pt x="1511" y="6552"/>
                  </a:cubicBezTo>
                  <a:cubicBezTo>
                    <a:pt x="1504" y="6579"/>
                    <a:pt x="1499" y="6607"/>
                    <a:pt x="1493" y="6634"/>
                  </a:cubicBezTo>
                  <a:cubicBezTo>
                    <a:pt x="1468" y="6729"/>
                    <a:pt x="1444" y="6823"/>
                    <a:pt x="1419" y="6917"/>
                  </a:cubicBezTo>
                  <a:cubicBezTo>
                    <a:pt x="1404" y="6970"/>
                    <a:pt x="1392" y="7024"/>
                    <a:pt x="1378" y="7076"/>
                  </a:cubicBezTo>
                  <a:cubicBezTo>
                    <a:pt x="1360" y="7139"/>
                    <a:pt x="1341" y="7201"/>
                    <a:pt x="1321" y="7263"/>
                  </a:cubicBezTo>
                  <a:cubicBezTo>
                    <a:pt x="1262" y="7440"/>
                    <a:pt x="1191" y="7615"/>
                    <a:pt x="1110" y="7786"/>
                  </a:cubicBezTo>
                  <a:lnTo>
                    <a:pt x="1110" y="7786"/>
                  </a:lnTo>
                  <a:cubicBezTo>
                    <a:pt x="1110" y="7785"/>
                    <a:pt x="1110" y="7785"/>
                    <a:pt x="1110" y="7785"/>
                  </a:cubicBezTo>
                  <a:lnTo>
                    <a:pt x="1110" y="7785"/>
                  </a:lnTo>
                  <a:cubicBezTo>
                    <a:pt x="1108" y="7789"/>
                    <a:pt x="1106" y="7793"/>
                    <a:pt x="1104" y="7796"/>
                  </a:cubicBezTo>
                  <a:lnTo>
                    <a:pt x="1104" y="7796"/>
                  </a:lnTo>
                  <a:cubicBezTo>
                    <a:pt x="1106" y="7793"/>
                    <a:pt x="1108" y="7789"/>
                    <a:pt x="1110" y="7786"/>
                  </a:cubicBezTo>
                  <a:lnTo>
                    <a:pt x="1110" y="7786"/>
                  </a:lnTo>
                  <a:cubicBezTo>
                    <a:pt x="1107" y="7789"/>
                    <a:pt x="1105" y="7793"/>
                    <a:pt x="1104" y="7797"/>
                  </a:cubicBezTo>
                  <a:lnTo>
                    <a:pt x="1104" y="7797"/>
                  </a:lnTo>
                  <a:cubicBezTo>
                    <a:pt x="1104" y="7797"/>
                    <a:pt x="1104" y="7797"/>
                    <a:pt x="1104" y="7796"/>
                  </a:cubicBezTo>
                  <a:lnTo>
                    <a:pt x="1104" y="7796"/>
                  </a:lnTo>
                  <a:cubicBezTo>
                    <a:pt x="1104" y="7797"/>
                    <a:pt x="1104" y="7797"/>
                    <a:pt x="1104" y="7798"/>
                  </a:cubicBezTo>
                  <a:cubicBezTo>
                    <a:pt x="1104" y="7798"/>
                    <a:pt x="1104" y="7798"/>
                    <a:pt x="1104" y="7797"/>
                  </a:cubicBezTo>
                  <a:lnTo>
                    <a:pt x="1104" y="7797"/>
                  </a:lnTo>
                  <a:cubicBezTo>
                    <a:pt x="1041" y="7923"/>
                    <a:pt x="971" y="8045"/>
                    <a:pt x="896" y="8165"/>
                  </a:cubicBezTo>
                  <a:cubicBezTo>
                    <a:pt x="827" y="8268"/>
                    <a:pt x="760" y="8372"/>
                    <a:pt x="684" y="8470"/>
                  </a:cubicBezTo>
                  <a:cubicBezTo>
                    <a:pt x="638" y="8529"/>
                    <a:pt x="596" y="8589"/>
                    <a:pt x="548" y="8645"/>
                  </a:cubicBezTo>
                  <a:cubicBezTo>
                    <a:pt x="505" y="8697"/>
                    <a:pt x="461" y="8747"/>
                    <a:pt x="417" y="8798"/>
                  </a:cubicBezTo>
                  <a:cubicBezTo>
                    <a:pt x="317" y="8914"/>
                    <a:pt x="209" y="9024"/>
                    <a:pt x="95" y="9127"/>
                  </a:cubicBezTo>
                  <a:lnTo>
                    <a:pt x="70" y="9150"/>
                  </a:lnTo>
                  <a:cubicBezTo>
                    <a:pt x="7" y="9200"/>
                    <a:pt x="0" y="9294"/>
                    <a:pt x="57" y="9352"/>
                  </a:cubicBezTo>
                  <a:cubicBezTo>
                    <a:pt x="83" y="9376"/>
                    <a:pt x="116" y="9390"/>
                    <a:pt x="151" y="9390"/>
                  </a:cubicBezTo>
                  <a:cubicBezTo>
                    <a:pt x="187" y="9389"/>
                    <a:pt x="222" y="9376"/>
                    <a:pt x="249" y="9351"/>
                  </a:cubicBezTo>
                  <a:cubicBezTo>
                    <a:pt x="317" y="9289"/>
                    <a:pt x="380" y="9222"/>
                    <a:pt x="440" y="9153"/>
                  </a:cubicBezTo>
                  <a:cubicBezTo>
                    <a:pt x="496" y="9086"/>
                    <a:pt x="553" y="9021"/>
                    <a:pt x="608" y="8953"/>
                  </a:cubicBezTo>
                  <a:cubicBezTo>
                    <a:pt x="657" y="8891"/>
                    <a:pt x="708" y="8831"/>
                    <a:pt x="754" y="8768"/>
                  </a:cubicBezTo>
                  <a:cubicBezTo>
                    <a:pt x="808" y="8695"/>
                    <a:pt x="866" y="8626"/>
                    <a:pt x="915" y="8551"/>
                  </a:cubicBezTo>
                  <a:lnTo>
                    <a:pt x="915" y="8551"/>
                  </a:lnTo>
                  <a:lnTo>
                    <a:pt x="907" y="8564"/>
                  </a:lnTo>
                  <a:cubicBezTo>
                    <a:pt x="964" y="8477"/>
                    <a:pt x="1021" y="8390"/>
                    <a:pt x="1078" y="8303"/>
                  </a:cubicBezTo>
                  <a:lnTo>
                    <a:pt x="1078" y="8303"/>
                  </a:lnTo>
                  <a:lnTo>
                    <a:pt x="1074" y="8311"/>
                  </a:lnTo>
                  <a:cubicBezTo>
                    <a:pt x="1077" y="8307"/>
                    <a:pt x="1078" y="8303"/>
                    <a:pt x="1082" y="8299"/>
                  </a:cubicBezTo>
                  <a:cubicBezTo>
                    <a:pt x="1110" y="8258"/>
                    <a:pt x="1134" y="8214"/>
                    <a:pt x="1159" y="8171"/>
                  </a:cubicBezTo>
                  <a:cubicBezTo>
                    <a:pt x="1188" y="8121"/>
                    <a:pt x="1218" y="8068"/>
                    <a:pt x="1245" y="8016"/>
                  </a:cubicBezTo>
                  <a:cubicBezTo>
                    <a:pt x="1297" y="7913"/>
                    <a:pt x="1346" y="7809"/>
                    <a:pt x="1390" y="7703"/>
                  </a:cubicBezTo>
                  <a:cubicBezTo>
                    <a:pt x="1435" y="7592"/>
                    <a:pt x="1477" y="7479"/>
                    <a:pt x="1514" y="7365"/>
                  </a:cubicBezTo>
                  <a:cubicBezTo>
                    <a:pt x="1537" y="7296"/>
                    <a:pt x="1561" y="7225"/>
                    <a:pt x="1580" y="7152"/>
                  </a:cubicBezTo>
                  <a:cubicBezTo>
                    <a:pt x="1618" y="7001"/>
                    <a:pt x="1656" y="6851"/>
                    <a:pt x="1694" y="6701"/>
                  </a:cubicBezTo>
                  <a:cubicBezTo>
                    <a:pt x="1727" y="6572"/>
                    <a:pt x="1751" y="6441"/>
                    <a:pt x="1780" y="6313"/>
                  </a:cubicBezTo>
                  <a:cubicBezTo>
                    <a:pt x="1835" y="6062"/>
                    <a:pt x="1879" y="5808"/>
                    <a:pt x="1923" y="5556"/>
                  </a:cubicBezTo>
                  <a:lnTo>
                    <a:pt x="1923" y="5556"/>
                  </a:lnTo>
                  <a:cubicBezTo>
                    <a:pt x="1926" y="5544"/>
                    <a:pt x="1927" y="5534"/>
                    <a:pt x="1928" y="5521"/>
                  </a:cubicBezTo>
                  <a:cubicBezTo>
                    <a:pt x="1990" y="5133"/>
                    <a:pt x="2022" y="4744"/>
                    <a:pt x="2027" y="4351"/>
                  </a:cubicBezTo>
                  <a:cubicBezTo>
                    <a:pt x="2030" y="3964"/>
                    <a:pt x="1998" y="3574"/>
                    <a:pt x="1935" y="3191"/>
                  </a:cubicBezTo>
                  <a:cubicBezTo>
                    <a:pt x="1873" y="2816"/>
                    <a:pt x="1776" y="2447"/>
                    <a:pt x="1648" y="2089"/>
                  </a:cubicBezTo>
                  <a:cubicBezTo>
                    <a:pt x="1615" y="1998"/>
                    <a:pt x="1580" y="1906"/>
                    <a:pt x="1544" y="1816"/>
                  </a:cubicBezTo>
                  <a:cubicBezTo>
                    <a:pt x="1530" y="1781"/>
                    <a:pt x="1515" y="1746"/>
                    <a:pt x="1499" y="1713"/>
                  </a:cubicBezTo>
                  <a:cubicBezTo>
                    <a:pt x="1466" y="1640"/>
                    <a:pt x="1433" y="1569"/>
                    <a:pt x="1400" y="1496"/>
                  </a:cubicBezTo>
                  <a:cubicBezTo>
                    <a:pt x="1348" y="1385"/>
                    <a:pt x="1300" y="1273"/>
                    <a:pt x="1241" y="1165"/>
                  </a:cubicBezTo>
                  <a:cubicBezTo>
                    <a:pt x="1197" y="1084"/>
                    <a:pt x="1154" y="1003"/>
                    <a:pt x="1110" y="921"/>
                  </a:cubicBezTo>
                  <a:cubicBezTo>
                    <a:pt x="1086" y="878"/>
                    <a:pt x="1064" y="836"/>
                    <a:pt x="1040" y="794"/>
                  </a:cubicBezTo>
                  <a:cubicBezTo>
                    <a:pt x="906" y="568"/>
                    <a:pt x="770" y="345"/>
                    <a:pt x="634" y="120"/>
                  </a:cubicBezTo>
                  <a:cubicBezTo>
                    <a:pt x="624" y="101"/>
                    <a:pt x="616" y="84"/>
                    <a:pt x="605" y="66"/>
                  </a:cubicBezTo>
                  <a:cubicBezTo>
                    <a:pt x="580" y="24"/>
                    <a:pt x="535" y="1"/>
                    <a:pt x="4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2" name="Google Shape;9602;p18"/>
            <p:cNvSpPr/>
            <p:nvPr/>
          </p:nvSpPr>
          <p:spPr>
            <a:xfrm>
              <a:off x="5166050" y="4018725"/>
              <a:ext cx="36350" cy="10975"/>
            </a:xfrm>
            <a:custGeom>
              <a:avLst/>
              <a:gdLst/>
              <a:ahLst/>
              <a:cxnLst/>
              <a:rect l="l" t="t" r="r" b="b"/>
              <a:pathLst>
                <a:path w="1454" h="439" extrusionOk="0">
                  <a:moveTo>
                    <a:pt x="1008" y="0"/>
                  </a:moveTo>
                  <a:cubicBezTo>
                    <a:pt x="936" y="0"/>
                    <a:pt x="864" y="2"/>
                    <a:pt x="792" y="5"/>
                  </a:cubicBezTo>
                  <a:cubicBezTo>
                    <a:pt x="696" y="10"/>
                    <a:pt x="598" y="18"/>
                    <a:pt x="501" y="31"/>
                  </a:cubicBezTo>
                  <a:cubicBezTo>
                    <a:pt x="442" y="39"/>
                    <a:pt x="384" y="50"/>
                    <a:pt x="327" y="64"/>
                  </a:cubicBezTo>
                  <a:cubicBezTo>
                    <a:pt x="278" y="75"/>
                    <a:pt x="229" y="91"/>
                    <a:pt x="183" y="112"/>
                  </a:cubicBezTo>
                  <a:cubicBezTo>
                    <a:pt x="112" y="146"/>
                    <a:pt x="48" y="189"/>
                    <a:pt x="23" y="268"/>
                  </a:cubicBezTo>
                  <a:cubicBezTo>
                    <a:pt x="1" y="339"/>
                    <a:pt x="53" y="417"/>
                    <a:pt x="123" y="434"/>
                  </a:cubicBezTo>
                  <a:cubicBezTo>
                    <a:pt x="130" y="437"/>
                    <a:pt x="137" y="438"/>
                    <a:pt x="146" y="438"/>
                  </a:cubicBezTo>
                  <a:cubicBezTo>
                    <a:pt x="148" y="438"/>
                    <a:pt x="151" y="438"/>
                    <a:pt x="154" y="438"/>
                  </a:cubicBezTo>
                  <a:cubicBezTo>
                    <a:pt x="156" y="438"/>
                    <a:pt x="157" y="438"/>
                    <a:pt x="158" y="438"/>
                  </a:cubicBezTo>
                  <a:cubicBezTo>
                    <a:pt x="208" y="438"/>
                    <a:pt x="253" y="410"/>
                    <a:pt x="278" y="366"/>
                  </a:cubicBezTo>
                  <a:cubicBezTo>
                    <a:pt x="283" y="363"/>
                    <a:pt x="287" y="360"/>
                    <a:pt x="291" y="358"/>
                  </a:cubicBezTo>
                  <a:cubicBezTo>
                    <a:pt x="306" y="352"/>
                    <a:pt x="324" y="344"/>
                    <a:pt x="340" y="338"/>
                  </a:cubicBezTo>
                  <a:cubicBezTo>
                    <a:pt x="378" y="325"/>
                    <a:pt x="416" y="316"/>
                    <a:pt x="454" y="308"/>
                  </a:cubicBezTo>
                  <a:cubicBezTo>
                    <a:pt x="555" y="287"/>
                    <a:pt x="656" y="279"/>
                    <a:pt x="757" y="268"/>
                  </a:cubicBezTo>
                  <a:cubicBezTo>
                    <a:pt x="799" y="265"/>
                    <a:pt x="838" y="259"/>
                    <a:pt x="881" y="259"/>
                  </a:cubicBezTo>
                  <a:cubicBezTo>
                    <a:pt x="924" y="259"/>
                    <a:pt x="968" y="257"/>
                    <a:pt x="1011" y="256"/>
                  </a:cubicBezTo>
                  <a:cubicBezTo>
                    <a:pt x="1025" y="255"/>
                    <a:pt x="1039" y="255"/>
                    <a:pt x="1054" y="255"/>
                  </a:cubicBezTo>
                  <a:cubicBezTo>
                    <a:pt x="1117" y="255"/>
                    <a:pt x="1182" y="258"/>
                    <a:pt x="1245" y="260"/>
                  </a:cubicBezTo>
                  <a:lnTo>
                    <a:pt x="1310" y="263"/>
                  </a:lnTo>
                  <a:cubicBezTo>
                    <a:pt x="1315" y="264"/>
                    <a:pt x="1320" y="264"/>
                    <a:pt x="1325" y="264"/>
                  </a:cubicBezTo>
                  <a:cubicBezTo>
                    <a:pt x="1359" y="264"/>
                    <a:pt x="1393" y="251"/>
                    <a:pt x="1416" y="227"/>
                  </a:cubicBezTo>
                  <a:cubicBezTo>
                    <a:pt x="1441" y="202"/>
                    <a:pt x="1454" y="169"/>
                    <a:pt x="1454" y="134"/>
                  </a:cubicBezTo>
                  <a:cubicBezTo>
                    <a:pt x="1452" y="62"/>
                    <a:pt x="1394" y="7"/>
                    <a:pt x="1323" y="7"/>
                  </a:cubicBezTo>
                  <a:cubicBezTo>
                    <a:pt x="1217" y="3"/>
                    <a:pt x="1112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3" name="Google Shape;9603;p18"/>
            <p:cNvSpPr/>
            <p:nvPr/>
          </p:nvSpPr>
          <p:spPr>
            <a:xfrm>
              <a:off x="5171525" y="4034875"/>
              <a:ext cx="46175" cy="13375"/>
            </a:xfrm>
            <a:custGeom>
              <a:avLst/>
              <a:gdLst/>
              <a:ahLst/>
              <a:cxnLst/>
              <a:rect l="l" t="t" r="r" b="b"/>
              <a:pathLst>
                <a:path w="1847" h="535" extrusionOk="0">
                  <a:moveTo>
                    <a:pt x="188" y="0"/>
                  </a:moveTo>
                  <a:cubicBezTo>
                    <a:pt x="151" y="0"/>
                    <a:pt x="112" y="17"/>
                    <a:pt x="83" y="56"/>
                  </a:cubicBezTo>
                  <a:lnTo>
                    <a:pt x="59" y="91"/>
                  </a:lnTo>
                  <a:cubicBezTo>
                    <a:pt x="41" y="111"/>
                    <a:pt x="27" y="135"/>
                    <a:pt x="16" y="159"/>
                  </a:cubicBezTo>
                  <a:cubicBezTo>
                    <a:pt x="5" y="186"/>
                    <a:pt x="0" y="216"/>
                    <a:pt x="2" y="244"/>
                  </a:cubicBezTo>
                  <a:cubicBezTo>
                    <a:pt x="7" y="267"/>
                    <a:pt x="11" y="287"/>
                    <a:pt x="19" y="308"/>
                  </a:cubicBezTo>
                  <a:cubicBezTo>
                    <a:pt x="43" y="357"/>
                    <a:pt x="83" y="395"/>
                    <a:pt x="130" y="418"/>
                  </a:cubicBezTo>
                  <a:cubicBezTo>
                    <a:pt x="185" y="447"/>
                    <a:pt x="244" y="469"/>
                    <a:pt x="304" y="483"/>
                  </a:cubicBezTo>
                  <a:cubicBezTo>
                    <a:pt x="463" y="517"/>
                    <a:pt x="627" y="534"/>
                    <a:pt x="789" y="534"/>
                  </a:cubicBezTo>
                  <a:cubicBezTo>
                    <a:pt x="803" y="534"/>
                    <a:pt x="816" y="534"/>
                    <a:pt x="830" y="534"/>
                  </a:cubicBezTo>
                  <a:cubicBezTo>
                    <a:pt x="901" y="534"/>
                    <a:pt x="972" y="532"/>
                    <a:pt x="1045" y="529"/>
                  </a:cubicBezTo>
                  <a:cubicBezTo>
                    <a:pt x="1273" y="517"/>
                    <a:pt x="1501" y="506"/>
                    <a:pt x="1729" y="488"/>
                  </a:cubicBezTo>
                  <a:cubicBezTo>
                    <a:pt x="1794" y="485"/>
                    <a:pt x="1846" y="431"/>
                    <a:pt x="1846" y="365"/>
                  </a:cubicBezTo>
                  <a:cubicBezTo>
                    <a:pt x="1844" y="300"/>
                    <a:pt x="1791" y="248"/>
                    <a:pt x="1724" y="248"/>
                  </a:cubicBezTo>
                  <a:cubicBezTo>
                    <a:pt x="1586" y="255"/>
                    <a:pt x="1449" y="262"/>
                    <a:pt x="1309" y="268"/>
                  </a:cubicBezTo>
                  <a:cubicBezTo>
                    <a:pt x="1163" y="273"/>
                    <a:pt x="1016" y="281"/>
                    <a:pt x="869" y="281"/>
                  </a:cubicBezTo>
                  <a:cubicBezTo>
                    <a:pt x="830" y="281"/>
                    <a:pt x="791" y="281"/>
                    <a:pt x="752" y="279"/>
                  </a:cubicBezTo>
                  <a:lnTo>
                    <a:pt x="746" y="279"/>
                  </a:lnTo>
                  <a:cubicBezTo>
                    <a:pt x="645" y="273"/>
                    <a:pt x="542" y="260"/>
                    <a:pt x="442" y="241"/>
                  </a:cubicBezTo>
                  <a:lnTo>
                    <a:pt x="442" y="241"/>
                  </a:lnTo>
                  <a:lnTo>
                    <a:pt x="459" y="246"/>
                  </a:lnTo>
                  <a:cubicBezTo>
                    <a:pt x="418" y="236"/>
                    <a:pt x="377" y="229"/>
                    <a:pt x="336" y="217"/>
                  </a:cubicBezTo>
                  <a:lnTo>
                    <a:pt x="309" y="206"/>
                  </a:lnTo>
                  <a:cubicBezTo>
                    <a:pt x="371" y="101"/>
                    <a:pt x="282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4" name="Google Shape;9604;p18"/>
            <p:cNvSpPr/>
            <p:nvPr/>
          </p:nvSpPr>
          <p:spPr>
            <a:xfrm>
              <a:off x="5267400" y="3930450"/>
              <a:ext cx="41300" cy="76975"/>
            </a:xfrm>
            <a:custGeom>
              <a:avLst/>
              <a:gdLst/>
              <a:ahLst/>
              <a:cxnLst/>
              <a:rect l="l" t="t" r="r" b="b"/>
              <a:pathLst>
                <a:path w="1652" h="3079" extrusionOk="0">
                  <a:moveTo>
                    <a:pt x="1346" y="277"/>
                  </a:moveTo>
                  <a:lnTo>
                    <a:pt x="1348" y="279"/>
                  </a:lnTo>
                  <a:lnTo>
                    <a:pt x="1346" y="277"/>
                  </a:lnTo>
                  <a:close/>
                  <a:moveTo>
                    <a:pt x="1348" y="279"/>
                  </a:moveTo>
                  <a:lnTo>
                    <a:pt x="1350" y="280"/>
                  </a:lnTo>
                  <a:lnTo>
                    <a:pt x="1348" y="279"/>
                  </a:lnTo>
                  <a:close/>
                  <a:moveTo>
                    <a:pt x="1233" y="1783"/>
                  </a:moveTo>
                  <a:lnTo>
                    <a:pt x="1233" y="1783"/>
                  </a:lnTo>
                  <a:cubicBezTo>
                    <a:pt x="1234" y="1784"/>
                    <a:pt x="1235" y="1786"/>
                    <a:pt x="1236" y="1787"/>
                  </a:cubicBezTo>
                  <a:cubicBezTo>
                    <a:pt x="1234" y="1786"/>
                    <a:pt x="1234" y="1785"/>
                    <a:pt x="1233" y="1783"/>
                  </a:cubicBezTo>
                  <a:close/>
                  <a:moveTo>
                    <a:pt x="1291" y="1"/>
                  </a:moveTo>
                  <a:cubicBezTo>
                    <a:pt x="1225" y="1"/>
                    <a:pt x="1158" y="15"/>
                    <a:pt x="1095" y="32"/>
                  </a:cubicBezTo>
                  <a:cubicBezTo>
                    <a:pt x="1006" y="54"/>
                    <a:pt x="919" y="82"/>
                    <a:pt x="833" y="114"/>
                  </a:cubicBezTo>
                  <a:cubicBezTo>
                    <a:pt x="740" y="149"/>
                    <a:pt x="650" y="188"/>
                    <a:pt x="561" y="234"/>
                  </a:cubicBezTo>
                  <a:cubicBezTo>
                    <a:pt x="522" y="255"/>
                    <a:pt x="482" y="277"/>
                    <a:pt x="446" y="301"/>
                  </a:cubicBezTo>
                  <a:cubicBezTo>
                    <a:pt x="411" y="321"/>
                    <a:pt x="376" y="345"/>
                    <a:pt x="344" y="372"/>
                  </a:cubicBezTo>
                  <a:cubicBezTo>
                    <a:pt x="287" y="421"/>
                    <a:pt x="234" y="481"/>
                    <a:pt x="246" y="562"/>
                  </a:cubicBezTo>
                  <a:cubicBezTo>
                    <a:pt x="254" y="617"/>
                    <a:pt x="297" y="663"/>
                    <a:pt x="351" y="676"/>
                  </a:cubicBezTo>
                  <a:cubicBezTo>
                    <a:pt x="362" y="679"/>
                    <a:pt x="373" y="680"/>
                    <a:pt x="384" y="680"/>
                  </a:cubicBezTo>
                  <a:cubicBezTo>
                    <a:pt x="443" y="680"/>
                    <a:pt x="498" y="641"/>
                    <a:pt x="515" y="583"/>
                  </a:cubicBezTo>
                  <a:cubicBezTo>
                    <a:pt x="534" y="567"/>
                    <a:pt x="552" y="554"/>
                    <a:pt x="571" y="540"/>
                  </a:cubicBezTo>
                  <a:cubicBezTo>
                    <a:pt x="625" y="505"/>
                    <a:pt x="680" y="472"/>
                    <a:pt x="739" y="443"/>
                  </a:cubicBezTo>
                  <a:lnTo>
                    <a:pt x="739" y="443"/>
                  </a:lnTo>
                  <a:lnTo>
                    <a:pt x="723" y="450"/>
                  </a:lnTo>
                  <a:cubicBezTo>
                    <a:pt x="807" y="408"/>
                    <a:pt x="892" y="372"/>
                    <a:pt x="979" y="339"/>
                  </a:cubicBezTo>
                  <a:cubicBezTo>
                    <a:pt x="1047" y="315"/>
                    <a:pt x="1117" y="294"/>
                    <a:pt x="1187" y="279"/>
                  </a:cubicBezTo>
                  <a:cubicBezTo>
                    <a:pt x="1217" y="272"/>
                    <a:pt x="1245" y="268"/>
                    <a:pt x="1275" y="264"/>
                  </a:cubicBezTo>
                  <a:lnTo>
                    <a:pt x="1294" y="264"/>
                  </a:lnTo>
                  <a:cubicBezTo>
                    <a:pt x="1302" y="264"/>
                    <a:pt x="1310" y="266"/>
                    <a:pt x="1319" y="268"/>
                  </a:cubicBezTo>
                  <a:lnTo>
                    <a:pt x="1334" y="271"/>
                  </a:lnTo>
                  <a:lnTo>
                    <a:pt x="1340" y="274"/>
                  </a:lnTo>
                  <a:lnTo>
                    <a:pt x="1345" y="275"/>
                  </a:lnTo>
                  <a:lnTo>
                    <a:pt x="1346" y="277"/>
                  </a:lnTo>
                  <a:lnTo>
                    <a:pt x="1346" y="277"/>
                  </a:lnTo>
                  <a:cubicBezTo>
                    <a:pt x="1351" y="280"/>
                    <a:pt x="1354" y="283"/>
                    <a:pt x="1357" y="287"/>
                  </a:cubicBezTo>
                  <a:lnTo>
                    <a:pt x="1364" y="296"/>
                  </a:lnTo>
                  <a:cubicBezTo>
                    <a:pt x="1365" y="298"/>
                    <a:pt x="1367" y="301"/>
                    <a:pt x="1369" y="302"/>
                  </a:cubicBezTo>
                  <a:lnTo>
                    <a:pt x="1373" y="315"/>
                  </a:lnTo>
                  <a:cubicBezTo>
                    <a:pt x="1375" y="320"/>
                    <a:pt x="1376" y="325"/>
                    <a:pt x="1378" y="331"/>
                  </a:cubicBezTo>
                  <a:cubicBezTo>
                    <a:pt x="1380" y="339"/>
                    <a:pt x="1381" y="348"/>
                    <a:pt x="1383" y="358"/>
                  </a:cubicBezTo>
                  <a:cubicBezTo>
                    <a:pt x="1384" y="377"/>
                    <a:pt x="1386" y="394"/>
                    <a:pt x="1384" y="413"/>
                  </a:cubicBezTo>
                  <a:cubicBezTo>
                    <a:pt x="1383" y="432"/>
                    <a:pt x="1381" y="451"/>
                    <a:pt x="1378" y="469"/>
                  </a:cubicBezTo>
                  <a:cubicBezTo>
                    <a:pt x="1372" y="500"/>
                    <a:pt x="1364" y="532"/>
                    <a:pt x="1354" y="562"/>
                  </a:cubicBezTo>
                  <a:cubicBezTo>
                    <a:pt x="1348" y="578"/>
                    <a:pt x="1345" y="594"/>
                    <a:pt x="1335" y="610"/>
                  </a:cubicBezTo>
                  <a:cubicBezTo>
                    <a:pt x="1326" y="627"/>
                    <a:pt x="1318" y="643"/>
                    <a:pt x="1308" y="659"/>
                  </a:cubicBezTo>
                  <a:cubicBezTo>
                    <a:pt x="1270" y="714"/>
                    <a:pt x="1229" y="768"/>
                    <a:pt x="1185" y="820"/>
                  </a:cubicBezTo>
                  <a:cubicBezTo>
                    <a:pt x="1139" y="872"/>
                    <a:pt x="1090" y="923"/>
                    <a:pt x="1041" y="974"/>
                  </a:cubicBezTo>
                  <a:cubicBezTo>
                    <a:pt x="1008" y="1008"/>
                    <a:pt x="970" y="1040"/>
                    <a:pt x="933" y="1072"/>
                  </a:cubicBezTo>
                  <a:cubicBezTo>
                    <a:pt x="890" y="1103"/>
                    <a:pt x="849" y="1140"/>
                    <a:pt x="805" y="1170"/>
                  </a:cubicBezTo>
                  <a:lnTo>
                    <a:pt x="810" y="1167"/>
                  </a:lnTo>
                  <a:lnTo>
                    <a:pt x="810" y="1167"/>
                  </a:lnTo>
                  <a:cubicBezTo>
                    <a:pt x="770" y="1194"/>
                    <a:pt x="731" y="1219"/>
                    <a:pt x="691" y="1246"/>
                  </a:cubicBezTo>
                  <a:lnTo>
                    <a:pt x="705" y="1238"/>
                  </a:lnTo>
                  <a:lnTo>
                    <a:pt x="705" y="1238"/>
                  </a:lnTo>
                  <a:cubicBezTo>
                    <a:pt x="688" y="1249"/>
                    <a:pt x="672" y="1260"/>
                    <a:pt x="655" y="1271"/>
                  </a:cubicBezTo>
                  <a:cubicBezTo>
                    <a:pt x="574" y="1276"/>
                    <a:pt x="495" y="1292"/>
                    <a:pt x="419" y="1317"/>
                  </a:cubicBezTo>
                  <a:cubicBezTo>
                    <a:pt x="346" y="1344"/>
                    <a:pt x="270" y="1387"/>
                    <a:pt x="240" y="1461"/>
                  </a:cubicBezTo>
                  <a:cubicBezTo>
                    <a:pt x="213" y="1529"/>
                    <a:pt x="234" y="1621"/>
                    <a:pt x="300" y="1657"/>
                  </a:cubicBezTo>
                  <a:cubicBezTo>
                    <a:pt x="331" y="1674"/>
                    <a:pt x="365" y="1682"/>
                    <a:pt x="398" y="1682"/>
                  </a:cubicBezTo>
                  <a:cubicBezTo>
                    <a:pt x="429" y="1682"/>
                    <a:pt x="459" y="1676"/>
                    <a:pt x="487" y="1662"/>
                  </a:cubicBezTo>
                  <a:cubicBezTo>
                    <a:pt x="569" y="1623"/>
                    <a:pt x="648" y="1578"/>
                    <a:pt x="724" y="1529"/>
                  </a:cubicBezTo>
                  <a:cubicBezTo>
                    <a:pt x="734" y="1529"/>
                    <a:pt x="744" y="1529"/>
                    <a:pt x="754" y="1529"/>
                  </a:cubicBezTo>
                  <a:cubicBezTo>
                    <a:pt x="774" y="1529"/>
                    <a:pt x="794" y="1529"/>
                    <a:pt x="815" y="1529"/>
                  </a:cubicBezTo>
                  <a:cubicBezTo>
                    <a:pt x="838" y="1532"/>
                    <a:pt x="864" y="1532"/>
                    <a:pt x="887" y="1537"/>
                  </a:cubicBezTo>
                  <a:cubicBezTo>
                    <a:pt x="913" y="1543"/>
                    <a:pt x="936" y="1550"/>
                    <a:pt x="960" y="1556"/>
                  </a:cubicBezTo>
                  <a:cubicBezTo>
                    <a:pt x="978" y="1562"/>
                    <a:pt x="997" y="1570"/>
                    <a:pt x="1014" y="1578"/>
                  </a:cubicBezTo>
                  <a:cubicBezTo>
                    <a:pt x="1030" y="1585"/>
                    <a:pt x="1044" y="1593"/>
                    <a:pt x="1058" y="1602"/>
                  </a:cubicBezTo>
                  <a:cubicBezTo>
                    <a:pt x="1080" y="1618"/>
                    <a:pt x="1103" y="1634"/>
                    <a:pt x="1123" y="1653"/>
                  </a:cubicBezTo>
                  <a:cubicBezTo>
                    <a:pt x="1141" y="1669"/>
                    <a:pt x="1156" y="1684"/>
                    <a:pt x="1172" y="1702"/>
                  </a:cubicBezTo>
                  <a:cubicBezTo>
                    <a:pt x="1191" y="1724"/>
                    <a:pt x="1209" y="1746"/>
                    <a:pt x="1226" y="1770"/>
                  </a:cubicBezTo>
                  <a:cubicBezTo>
                    <a:pt x="1228" y="1774"/>
                    <a:pt x="1231" y="1778"/>
                    <a:pt x="1233" y="1782"/>
                  </a:cubicBezTo>
                  <a:lnTo>
                    <a:pt x="1233" y="1782"/>
                  </a:lnTo>
                  <a:cubicBezTo>
                    <a:pt x="1234" y="1786"/>
                    <a:pt x="1236" y="1789"/>
                    <a:pt x="1237" y="1792"/>
                  </a:cubicBezTo>
                  <a:cubicBezTo>
                    <a:pt x="1242" y="1805"/>
                    <a:pt x="1245" y="1819"/>
                    <a:pt x="1248" y="1832"/>
                  </a:cubicBezTo>
                  <a:cubicBezTo>
                    <a:pt x="1251" y="1851"/>
                    <a:pt x="1255" y="1868"/>
                    <a:pt x="1256" y="1885"/>
                  </a:cubicBezTo>
                  <a:lnTo>
                    <a:pt x="1256" y="1960"/>
                  </a:lnTo>
                  <a:lnTo>
                    <a:pt x="1256" y="1965"/>
                  </a:lnTo>
                  <a:cubicBezTo>
                    <a:pt x="1255" y="1976"/>
                    <a:pt x="1255" y="1987"/>
                    <a:pt x="1253" y="1996"/>
                  </a:cubicBezTo>
                  <a:cubicBezTo>
                    <a:pt x="1251" y="2003"/>
                    <a:pt x="1250" y="2010"/>
                    <a:pt x="1248" y="2017"/>
                  </a:cubicBezTo>
                  <a:cubicBezTo>
                    <a:pt x="1242" y="2033"/>
                    <a:pt x="1236" y="2047"/>
                    <a:pt x="1229" y="2063"/>
                  </a:cubicBezTo>
                  <a:cubicBezTo>
                    <a:pt x="1218" y="2082"/>
                    <a:pt x="1209" y="2101"/>
                    <a:pt x="1196" y="2120"/>
                  </a:cubicBezTo>
                  <a:cubicBezTo>
                    <a:pt x="1180" y="2142"/>
                    <a:pt x="1164" y="2164"/>
                    <a:pt x="1145" y="2185"/>
                  </a:cubicBezTo>
                  <a:cubicBezTo>
                    <a:pt x="1117" y="2216"/>
                    <a:pt x="1087" y="2248"/>
                    <a:pt x="1055" y="2278"/>
                  </a:cubicBezTo>
                  <a:cubicBezTo>
                    <a:pt x="1001" y="2324"/>
                    <a:pt x="944" y="2368"/>
                    <a:pt x="886" y="2409"/>
                  </a:cubicBezTo>
                  <a:cubicBezTo>
                    <a:pt x="811" y="2460"/>
                    <a:pt x="734" y="2508"/>
                    <a:pt x="653" y="2550"/>
                  </a:cubicBezTo>
                  <a:cubicBezTo>
                    <a:pt x="615" y="2571"/>
                    <a:pt x="577" y="2593"/>
                    <a:pt x="537" y="2612"/>
                  </a:cubicBezTo>
                  <a:cubicBezTo>
                    <a:pt x="395" y="2683"/>
                    <a:pt x="249" y="2751"/>
                    <a:pt x="102" y="2815"/>
                  </a:cubicBezTo>
                  <a:cubicBezTo>
                    <a:pt x="33" y="2845"/>
                    <a:pt x="1" y="2924"/>
                    <a:pt x="31" y="2992"/>
                  </a:cubicBezTo>
                  <a:cubicBezTo>
                    <a:pt x="52" y="3044"/>
                    <a:pt x="102" y="3079"/>
                    <a:pt x="159" y="3079"/>
                  </a:cubicBezTo>
                  <a:cubicBezTo>
                    <a:pt x="178" y="3079"/>
                    <a:pt x="196" y="3076"/>
                    <a:pt x="213" y="3068"/>
                  </a:cubicBezTo>
                  <a:cubicBezTo>
                    <a:pt x="321" y="3020"/>
                    <a:pt x="428" y="2970"/>
                    <a:pt x="533" y="2914"/>
                  </a:cubicBezTo>
                  <a:lnTo>
                    <a:pt x="533" y="2914"/>
                  </a:lnTo>
                  <a:lnTo>
                    <a:pt x="531" y="2916"/>
                  </a:lnTo>
                  <a:cubicBezTo>
                    <a:pt x="680" y="2840"/>
                    <a:pt x="830" y="2766"/>
                    <a:pt x="971" y="2674"/>
                  </a:cubicBezTo>
                  <a:cubicBezTo>
                    <a:pt x="1126" y="2571"/>
                    <a:pt x="1285" y="2454"/>
                    <a:pt x="1395" y="2300"/>
                  </a:cubicBezTo>
                  <a:cubicBezTo>
                    <a:pt x="1452" y="2226"/>
                    <a:pt x="1492" y="2140"/>
                    <a:pt x="1513" y="2048"/>
                  </a:cubicBezTo>
                  <a:cubicBezTo>
                    <a:pt x="1528" y="1965"/>
                    <a:pt x="1525" y="1877"/>
                    <a:pt x="1508" y="1794"/>
                  </a:cubicBezTo>
                  <a:cubicBezTo>
                    <a:pt x="1502" y="1749"/>
                    <a:pt x="1487" y="1707"/>
                    <a:pt x="1467" y="1665"/>
                  </a:cubicBezTo>
                  <a:cubicBezTo>
                    <a:pt x="1449" y="1632"/>
                    <a:pt x="1427" y="1600"/>
                    <a:pt x="1402" y="1570"/>
                  </a:cubicBezTo>
                  <a:cubicBezTo>
                    <a:pt x="1351" y="1505"/>
                    <a:pt x="1291" y="1448"/>
                    <a:pt x="1224" y="1399"/>
                  </a:cubicBezTo>
                  <a:cubicBezTo>
                    <a:pt x="1168" y="1361"/>
                    <a:pt x="1106" y="1331"/>
                    <a:pt x="1042" y="1309"/>
                  </a:cubicBezTo>
                  <a:lnTo>
                    <a:pt x="1085" y="1276"/>
                  </a:lnTo>
                  <a:cubicBezTo>
                    <a:pt x="1114" y="1255"/>
                    <a:pt x="1139" y="1230"/>
                    <a:pt x="1164" y="1206"/>
                  </a:cubicBezTo>
                  <a:cubicBezTo>
                    <a:pt x="1187" y="1186"/>
                    <a:pt x="1210" y="1167"/>
                    <a:pt x="1231" y="1146"/>
                  </a:cubicBezTo>
                  <a:cubicBezTo>
                    <a:pt x="1319" y="1059"/>
                    <a:pt x="1400" y="966"/>
                    <a:pt x="1476" y="869"/>
                  </a:cubicBezTo>
                  <a:cubicBezTo>
                    <a:pt x="1536" y="793"/>
                    <a:pt x="1582" y="708"/>
                    <a:pt x="1612" y="616"/>
                  </a:cubicBezTo>
                  <a:cubicBezTo>
                    <a:pt x="1641" y="530"/>
                    <a:pt x="1652" y="439"/>
                    <a:pt x="1647" y="347"/>
                  </a:cubicBezTo>
                  <a:cubicBezTo>
                    <a:pt x="1644" y="264"/>
                    <a:pt x="1614" y="185"/>
                    <a:pt x="1563" y="119"/>
                  </a:cubicBezTo>
                  <a:cubicBezTo>
                    <a:pt x="1514" y="60"/>
                    <a:pt x="1445" y="21"/>
                    <a:pt x="1369" y="8"/>
                  </a:cubicBezTo>
                  <a:cubicBezTo>
                    <a:pt x="1343" y="3"/>
                    <a:pt x="1317" y="1"/>
                    <a:pt x="1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5" name="Google Shape;9605;p18"/>
            <p:cNvSpPr/>
            <p:nvPr/>
          </p:nvSpPr>
          <p:spPr>
            <a:xfrm>
              <a:off x="5325425" y="3930600"/>
              <a:ext cx="34050" cy="67300"/>
            </a:xfrm>
            <a:custGeom>
              <a:avLst/>
              <a:gdLst/>
              <a:ahLst/>
              <a:cxnLst/>
              <a:rect l="l" t="t" r="r" b="b"/>
              <a:pathLst>
                <a:path w="1362" h="2692" extrusionOk="0">
                  <a:moveTo>
                    <a:pt x="494" y="2025"/>
                  </a:moveTo>
                  <a:lnTo>
                    <a:pt x="494" y="2025"/>
                  </a:lnTo>
                  <a:cubicBezTo>
                    <a:pt x="493" y="2029"/>
                    <a:pt x="492" y="2033"/>
                    <a:pt x="491" y="2037"/>
                  </a:cubicBezTo>
                  <a:lnTo>
                    <a:pt x="491" y="2037"/>
                  </a:lnTo>
                  <a:cubicBezTo>
                    <a:pt x="492" y="2033"/>
                    <a:pt x="493" y="2029"/>
                    <a:pt x="494" y="2025"/>
                  </a:cubicBezTo>
                  <a:close/>
                  <a:moveTo>
                    <a:pt x="475" y="2084"/>
                  </a:moveTo>
                  <a:lnTo>
                    <a:pt x="475" y="2086"/>
                  </a:lnTo>
                  <a:lnTo>
                    <a:pt x="475" y="2086"/>
                  </a:lnTo>
                  <a:cubicBezTo>
                    <a:pt x="475" y="2085"/>
                    <a:pt x="475" y="2085"/>
                    <a:pt x="475" y="2084"/>
                  </a:cubicBezTo>
                  <a:close/>
                  <a:moveTo>
                    <a:pt x="464" y="2118"/>
                  </a:moveTo>
                  <a:cubicBezTo>
                    <a:pt x="463" y="2123"/>
                    <a:pt x="461" y="2128"/>
                    <a:pt x="459" y="2133"/>
                  </a:cubicBezTo>
                  <a:lnTo>
                    <a:pt x="459" y="2133"/>
                  </a:lnTo>
                  <a:cubicBezTo>
                    <a:pt x="462" y="2128"/>
                    <a:pt x="463" y="2124"/>
                    <a:pt x="464" y="2118"/>
                  </a:cubicBezTo>
                  <a:close/>
                  <a:moveTo>
                    <a:pt x="442" y="2185"/>
                  </a:moveTo>
                  <a:lnTo>
                    <a:pt x="442" y="2185"/>
                  </a:lnTo>
                  <a:cubicBezTo>
                    <a:pt x="442" y="2187"/>
                    <a:pt x="441" y="2188"/>
                    <a:pt x="441" y="2190"/>
                  </a:cubicBezTo>
                  <a:lnTo>
                    <a:pt x="441" y="2190"/>
                  </a:lnTo>
                  <a:cubicBezTo>
                    <a:pt x="441" y="2188"/>
                    <a:pt x="442" y="2187"/>
                    <a:pt x="442" y="2185"/>
                  </a:cubicBezTo>
                  <a:close/>
                  <a:moveTo>
                    <a:pt x="1203" y="0"/>
                  </a:moveTo>
                  <a:cubicBezTo>
                    <a:pt x="1162" y="0"/>
                    <a:pt x="1121" y="18"/>
                    <a:pt x="1094" y="53"/>
                  </a:cubicBezTo>
                  <a:cubicBezTo>
                    <a:pt x="990" y="178"/>
                    <a:pt x="884" y="303"/>
                    <a:pt x="797" y="440"/>
                  </a:cubicBezTo>
                  <a:cubicBezTo>
                    <a:pt x="713" y="575"/>
                    <a:pt x="642" y="716"/>
                    <a:pt x="586" y="865"/>
                  </a:cubicBezTo>
                  <a:cubicBezTo>
                    <a:pt x="553" y="950"/>
                    <a:pt x="524" y="1037"/>
                    <a:pt x="496" y="1124"/>
                  </a:cubicBezTo>
                  <a:cubicBezTo>
                    <a:pt x="480" y="1177"/>
                    <a:pt x="461" y="1227"/>
                    <a:pt x="445" y="1279"/>
                  </a:cubicBezTo>
                  <a:cubicBezTo>
                    <a:pt x="380" y="1503"/>
                    <a:pt x="317" y="1729"/>
                    <a:pt x="251" y="1952"/>
                  </a:cubicBezTo>
                  <a:cubicBezTo>
                    <a:pt x="197" y="2122"/>
                    <a:pt x="132" y="2289"/>
                    <a:pt x="58" y="2451"/>
                  </a:cubicBezTo>
                  <a:lnTo>
                    <a:pt x="58" y="2451"/>
                  </a:lnTo>
                  <a:cubicBezTo>
                    <a:pt x="59" y="2450"/>
                    <a:pt x="60" y="2449"/>
                    <a:pt x="61" y="2448"/>
                  </a:cubicBezTo>
                  <a:lnTo>
                    <a:pt x="61" y="2448"/>
                  </a:lnTo>
                  <a:cubicBezTo>
                    <a:pt x="59" y="2450"/>
                    <a:pt x="58" y="2452"/>
                    <a:pt x="57" y="2455"/>
                  </a:cubicBezTo>
                  <a:lnTo>
                    <a:pt x="57" y="2455"/>
                  </a:lnTo>
                  <a:cubicBezTo>
                    <a:pt x="57" y="2454"/>
                    <a:pt x="58" y="2452"/>
                    <a:pt x="58" y="2451"/>
                  </a:cubicBezTo>
                  <a:lnTo>
                    <a:pt x="58" y="2451"/>
                  </a:lnTo>
                  <a:cubicBezTo>
                    <a:pt x="57" y="2454"/>
                    <a:pt x="55" y="2457"/>
                    <a:pt x="54" y="2460"/>
                  </a:cubicBezTo>
                  <a:lnTo>
                    <a:pt x="54" y="2460"/>
                  </a:lnTo>
                  <a:cubicBezTo>
                    <a:pt x="55" y="2458"/>
                    <a:pt x="56" y="2456"/>
                    <a:pt x="57" y="2455"/>
                  </a:cubicBezTo>
                  <a:lnTo>
                    <a:pt x="57" y="2455"/>
                  </a:lnTo>
                  <a:cubicBezTo>
                    <a:pt x="55" y="2458"/>
                    <a:pt x="54" y="2461"/>
                    <a:pt x="53" y="2464"/>
                  </a:cubicBezTo>
                  <a:cubicBezTo>
                    <a:pt x="53" y="2462"/>
                    <a:pt x="53" y="2461"/>
                    <a:pt x="54" y="2460"/>
                  </a:cubicBezTo>
                  <a:lnTo>
                    <a:pt x="54" y="2460"/>
                  </a:lnTo>
                  <a:cubicBezTo>
                    <a:pt x="48" y="2470"/>
                    <a:pt x="43" y="2480"/>
                    <a:pt x="37" y="2490"/>
                  </a:cubicBezTo>
                  <a:cubicBezTo>
                    <a:pt x="1" y="2555"/>
                    <a:pt x="23" y="2636"/>
                    <a:pt x="88" y="2674"/>
                  </a:cubicBezTo>
                  <a:cubicBezTo>
                    <a:pt x="107" y="2685"/>
                    <a:pt x="130" y="2691"/>
                    <a:pt x="152" y="2691"/>
                  </a:cubicBezTo>
                  <a:cubicBezTo>
                    <a:pt x="154" y="2692"/>
                    <a:pt x="155" y="2692"/>
                    <a:pt x="157" y="2692"/>
                  </a:cubicBezTo>
                  <a:cubicBezTo>
                    <a:pt x="204" y="2692"/>
                    <a:pt x="247" y="2666"/>
                    <a:pt x="270" y="2625"/>
                  </a:cubicBezTo>
                  <a:cubicBezTo>
                    <a:pt x="336" y="2487"/>
                    <a:pt x="393" y="2344"/>
                    <a:pt x="438" y="2198"/>
                  </a:cubicBezTo>
                  <a:lnTo>
                    <a:pt x="438" y="2198"/>
                  </a:lnTo>
                  <a:cubicBezTo>
                    <a:pt x="438" y="2199"/>
                    <a:pt x="438" y="2200"/>
                    <a:pt x="437" y="2201"/>
                  </a:cubicBezTo>
                  <a:cubicBezTo>
                    <a:pt x="438" y="2198"/>
                    <a:pt x="439" y="2194"/>
                    <a:pt x="441" y="2190"/>
                  </a:cubicBezTo>
                  <a:lnTo>
                    <a:pt x="441" y="2190"/>
                  </a:lnTo>
                  <a:cubicBezTo>
                    <a:pt x="440" y="2193"/>
                    <a:pt x="439" y="2196"/>
                    <a:pt x="438" y="2198"/>
                  </a:cubicBezTo>
                  <a:lnTo>
                    <a:pt x="438" y="2198"/>
                  </a:lnTo>
                  <a:cubicBezTo>
                    <a:pt x="441" y="2186"/>
                    <a:pt x="446" y="2175"/>
                    <a:pt x="450" y="2163"/>
                  </a:cubicBezTo>
                  <a:lnTo>
                    <a:pt x="450" y="2163"/>
                  </a:lnTo>
                  <a:cubicBezTo>
                    <a:pt x="448" y="2164"/>
                    <a:pt x="448" y="2168"/>
                    <a:pt x="447" y="2169"/>
                  </a:cubicBezTo>
                  <a:lnTo>
                    <a:pt x="450" y="2160"/>
                  </a:lnTo>
                  <a:cubicBezTo>
                    <a:pt x="452" y="2158"/>
                    <a:pt x="453" y="2155"/>
                    <a:pt x="453" y="2153"/>
                  </a:cubicBezTo>
                  <a:lnTo>
                    <a:pt x="453" y="2153"/>
                  </a:lnTo>
                  <a:lnTo>
                    <a:pt x="452" y="2156"/>
                  </a:lnTo>
                  <a:cubicBezTo>
                    <a:pt x="455" y="2149"/>
                    <a:pt x="457" y="2141"/>
                    <a:pt x="459" y="2133"/>
                  </a:cubicBezTo>
                  <a:lnTo>
                    <a:pt x="459" y="2133"/>
                  </a:lnTo>
                  <a:cubicBezTo>
                    <a:pt x="459" y="2134"/>
                    <a:pt x="459" y="2135"/>
                    <a:pt x="458" y="2136"/>
                  </a:cubicBezTo>
                  <a:lnTo>
                    <a:pt x="475" y="2086"/>
                  </a:lnTo>
                  <a:lnTo>
                    <a:pt x="475" y="2086"/>
                  </a:lnTo>
                  <a:cubicBezTo>
                    <a:pt x="474" y="2086"/>
                    <a:pt x="474" y="2086"/>
                    <a:pt x="474" y="2087"/>
                  </a:cubicBezTo>
                  <a:cubicBezTo>
                    <a:pt x="479" y="2070"/>
                    <a:pt x="485" y="2054"/>
                    <a:pt x="491" y="2037"/>
                  </a:cubicBezTo>
                  <a:lnTo>
                    <a:pt x="491" y="2037"/>
                  </a:lnTo>
                  <a:cubicBezTo>
                    <a:pt x="490" y="2039"/>
                    <a:pt x="489" y="2041"/>
                    <a:pt x="488" y="2042"/>
                  </a:cubicBezTo>
                  <a:cubicBezTo>
                    <a:pt x="529" y="1922"/>
                    <a:pt x="561" y="1800"/>
                    <a:pt x="596" y="1678"/>
                  </a:cubicBezTo>
                  <a:cubicBezTo>
                    <a:pt x="627" y="1566"/>
                    <a:pt x="659" y="1455"/>
                    <a:pt x="695" y="1344"/>
                  </a:cubicBezTo>
                  <a:lnTo>
                    <a:pt x="695" y="1344"/>
                  </a:lnTo>
                  <a:cubicBezTo>
                    <a:pt x="695" y="1345"/>
                    <a:pt x="695" y="1345"/>
                    <a:pt x="695" y="1346"/>
                  </a:cubicBezTo>
                  <a:lnTo>
                    <a:pt x="695" y="1346"/>
                  </a:lnTo>
                  <a:cubicBezTo>
                    <a:pt x="696" y="1344"/>
                    <a:pt x="696" y="1342"/>
                    <a:pt x="697" y="1340"/>
                  </a:cubicBezTo>
                  <a:cubicBezTo>
                    <a:pt x="697" y="1339"/>
                    <a:pt x="697" y="1338"/>
                    <a:pt x="697" y="1338"/>
                  </a:cubicBezTo>
                  <a:cubicBezTo>
                    <a:pt x="718" y="1275"/>
                    <a:pt x="738" y="1213"/>
                    <a:pt x="760" y="1150"/>
                  </a:cubicBezTo>
                  <a:cubicBezTo>
                    <a:pt x="801" y="1025"/>
                    <a:pt x="852" y="903"/>
                    <a:pt x="909" y="782"/>
                  </a:cubicBezTo>
                  <a:cubicBezTo>
                    <a:pt x="946" y="713"/>
                    <a:pt x="985" y="643"/>
                    <a:pt x="1028" y="578"/>
                  </a:cubicBezTo>
                  <a:cubicBezTo>
                    <a:pt x="1117" y="453"/>
                    <a:pt x="1211" y="333"/>
                    <a:pt x="1313" y="219"/>
                  </a:cubicBezTo>
                  <a:cubicBezTo>
                    <a:pt x="1362" y="163"/>
                    <a:pt x="1344" y="70"/>
                    <a:pt x="1286" y="27"/>
                  </a:cubicBezTo>
                  <a:cubicBezTo>
                    <a:pt x="1261" y="9"/>
                    <a:pt x="1232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6" name="Google Shape;9606;p18"/>
            <p:cNvSpPr/>
            <p:nvPr/>
          </p:nvSpPr>
          <p:spPr>
            <a:xfrm>
              <a:off x="5337100" y="3936725"/>
              <a:ext cx="28800" cy="60850"/>
            </a:xfrm>
            <a:custGeom>
              <a:avLst/>
              <a:gdLst/>
              <a:ahLst/>
              <a:cxnLst/>
              <a:rect l="l" t="t" r="r" b="b"/>
              <a:pathLst>
                <a:path w="1152" h="2434" extrusionOk="0">
                  <a:moveTo>
                    <a:pt x="999" y="1"/>
                  </a:moveTo>
                  <a:cubicBezTo>
                    <a:pt x="945" y="1"/>
                    <a:pt x="889" y="32"/>
                    <a:pt x="871" y="86"/>
                  </a:cubicBezTo>
                  <a:cubicBezTo>
                    <a:pt x="827" y="219"/>
                    <a:pt x="765" y="347"/>
                    <a:pt x="708" y="476"/>
                  </a:cubicBezTo>
                  <a:cubicBezTo>
                    <a:pt x="656" y="593"/>
                    <a:pt x="610" y="712"/>
                    <a:pt x="564" y="832"/>
                  </a:cubicBezTo>
                  <a:cubicBezTo>
                    <a:pt x="471" y="1079"/>
                    <a:pt x="390" y="1330"/>
                    <a:pt x="309" y="1581"/>
                  </a:cubicBezTo>
                  <a:cubicBezTo>
                    <a:pt x="309" y="1579"/>
                    <a:pt x="311" y="1576"/>
                    <a:pt x="311" y="1574"/>
                  </a:cubicBezTo>
                  <a:lnTo>
                    <a:pt x="311" y="1574"/>
                  </a:lnTo>
                  <a:cubicBezTo>
                    <a:pt x="279" y="1668"/>
                    <a:pt x="249" y="1759"/>
                    <a:pt x="214" y="1851"/>
                  </a:cubicBezTo>
                  <a:cubicBezTo>
                    <a:pt x="183" y="1940"/>
                    <a:pt x="145" y="2027"/>
                    <a:pt x="105" y="2112"/>
                  </a:cubicBezTo>
                  <a:cubicBezTo>
                    <a:pt x="83" y="2154"/>
                    <a:pt x="62" y="2195"/>
                    <a:pt x="37" y="2234"/>
                  </a:cubicBezTo>
                  <a:cubicBezTo>
                    <a:pt x="0" y="2299"/>
                    <a:pt x="23" y="2380"/>
                    <a:pt x="88" y="2418"/>
                  </a:cubicBezTo>
                  <a:cubicBezTo>
                    <a:pt x="107" y="2429"/>
                    <a:pt x="129" y="2434"/>
                    <a:pt x="152" y="2434"/>
                  </a:cubicBezTo>
                  <a:cubicBezTo>
                    <a:pt x="200" y="2434"/>
                    <a:pt x="244" y="2408"/>
                    <a:pt x="270" y="2367"/>
                  </a:cubicBezTo>
                  <a:cubicBezTo>
                    <a:pt x="365" y="2200"/>
                    <a:pt x="426" y="2014"/>
                    <a:pt x="490" y="1834"/>
                  </a:cubicBezTo>
                  <a:cubicBezTo>
                    <a:pt x="547" y="1669"/>
                    <a:pt x="599" y="1501"/>
                    <a:pt x="654" y="1335"/>
                  </a:cubicBezTo>
                  <a:cubicBezTo>
                    <a:pt x="719" y="1147"/>
                    <a:pt x="786" y="958"/>
                    <a:pt x="865" y="773"/>
                  </a:cubicBezTo>
                  <a:cubicBezTo>
                    <a:pt x="911" y="669"/>
                    <a:pt x="957" y="564"/>
                    <a:pt x="1006" y="460"/>
                  </a:cubicBezTo>
                  <a:cubicBezTo>
                    <a:pt x="1050" y="371"/>
                    <a:pt x="1090" y="281"/>
                    <a:pt x="1124" y="189"/>
                  </a:cubicBezTo>
                  <a:cubicBezTo>
                    <a:pt x="1151" y="118"/>
                    <a:pt x="1118" y="39"/>
                    <a:pt x="1048" y="10"/>
                  </a:cubicBezTo>
                  <a:cubicBezTo>
                    <a:pt x="1033" y="4"/>
                    <a:pt x="1016" y="1"/>
                    <a:pt x="9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7" name="Google Shape;9607;p18"/>
            <p:cNvSpPr/>
            <p:nvPr/>
          </p:nvSpPr>
          <p:spPr>
            <a:xfrm>
              <a:off x="5323400" y="3915550"/>
              <a:ext cx="103200" cy="39100"/>
            </a:xfrm>
            <a:custGeom>
              <a:avLst/>
              <a:gdLst/>
              <a:ahLst/>
              <a:cxnLst/>
              <a:rect l="l" t="t" r="r" b="b"/>
              <a:pathLst>
                <a:path w="4128" h="1564" extrusionOk="0">
                  <a:moveTo>
                    <a:pt x="273" y="724"/>
                  </a:moveTo>
                  <a:cubicBezTo>
                    <a:pt x="273" y="726"/>
                    <a:pt x="274" y="728"/>
                    <a:pt x="274" y="730"/>
                  </a:cubicBezTo>
                  <a:lnTo>
                    <a:pt x="274" y="730"/>
                  </a:lnTo>
                  <a:lnTo>
                    <a:pt x="273" y="724"/>
                  </a:lnTo>
                  <a:close/>
                  <a:moveTo>
                    <a:pt x="2781" y="1"/>
                  </a:moveTo>
                  <a:cubicBezTo>
                    <a:pt x="2721" y="1"/>
                    <a:pt x="2661" y="2"/>
                    <a:pt x="2602" y="4"/>
                  </a:cubicBezTo>
                  <a:cubicBezTo>
                    <a:pt x="2440" y="9"/>
                    <a:pt x="2280" y="20"/>
                    <a:pt x="2120" y="29"/>
                  </a:cubicBezTo>
                  <a:cubicBezTo>
                    <a:pt x="2070" y="31"/>
                    <a:pt x="2021" y="37"/>
                    <a:pt x="1970" y="44"/>
                  </a:cubicBezTo>
                  <a:cubicBezTo>
                    <a:pt x="1872" y="52"/>
                    <a:pt x="1775" y="63"/>
                    <a:pt x="1677" y="72"/>
                  </a:cubicBezTo>
                  <a:cubicBezTo>
                    <a:pt x="1544" y="85"/>
                    <a:pt x="1411" y="105"/>
                    <a:pt x="1278" y="123"/>
                  </a:cubicBezTo>
                  <a:cubicBezTo>
                    <a:pt x="1193" y="134"/>
                    <a:pt x="1107" y="146"/>
                    <a:pt x="1022" y="162"/>
                  </a:cubicBezTo>
                  <a:cubicBezTo>
                    <a:pt x="920" y="180"/>
                    <a:pt x="818" y="202"/>
                    <a:pt x="716" y="226"/>
                  </a:cubicBezTo>
                  <a:cubicBezTo>
                    <a:pt x="621" y="246"/>
                    <a:pt x="528" y="273"/>
                    <a:pt x="436" y="305"/>
                  </a:cubicBezTo>
                  <a:cubicBezTo>
                    <a:pt x="347" y="333"/>
                    <a:pt x="262" y="374"/>
                    <a:pt x="183" y="425"/>
                  </a:cubicBezTo>
                  <a:cubicBezTo>
                    <a:pt x="121" y="466"/>
                    <a:pt x="59" y="517"/>
                    <a:pt x="29" y="588"/>
                  </a:cubicBezTo>
                  <a:cubicBezTo>
                    <a:pt x="10" y="629"/>
                    <a:pt x="1" y="674"/>
                    <a:pt x="2" y="720"/>
                  </a:cubicBezTo>
                  <a:cubicBezTo>
                    <a:pt x="4" y="739"/>
                    <a:pt x="7" y="758"/>
                    <a:pt x="12" y="777"/>
                  </a:cubicBezTo>
                  <a:cubicBezTo>
                    <a:pt x="17" y="797"/>
                    <a:pt x="20" y="819"/>
                    <a:pt x="26" y="840"/>
                  </a:cubicBezTo>
                  <a:cubicBezTo>
                    <a:pt x="44" y="902"/>
                    <a:pt x="64" y="962"/>
                    <a:pt x="91" y="1019"/>
                  </a:cubicBezTo>
                  <a:cubicBezTo>
                    <a:pt x="162" y="1174"/>
                    <a:pt x="235" y="1329"/>
                    <a:pt x="308" y="1483"/>
                  </a:cubicBezTo>
                  <a:cubicBezTo>
                    <a:pt x="330" y="1530"/>
                    <a:pt x="379" y="1562"/>
                    <a:pt x="433" y="1563"/>
                  </a:cubicBezTo>
                  <a:cubicBezTo>
                    <a:pt x="452" y="1563"/>
                    <a:pt x="469" y="1559"/>
                    <a:pt x="485" y="1552"/>
                  </a:cubicBezTo>
                  <a:cubicBezTo>
                    <a:pt x="552" y="1524"/>
                    <a:pt x="588" y="1440"/>
                    <a:pt x="556" y="1375"/>
                  </a:cubicBezTo>
                  <a:cubicBezTo>
                    <a:pt x="506" y="1270"/>
                    <a:pt x="455" y="1168"/>
                    <a:pt x="406" y="1063"/>
                  </a:cubicBezTo>
                  <a:cubicBezTo>
                    <a:pt x="368" y="985"/>
                    <a:pt x="332" y="908"/>
                    <a:pt x="302" y="829"/>
                  </a:cubicBezTo>
                  <a:cubicBezTo>
                    <a:pt x="291" y="796"/>
                    <a:pt x="281" y="764"/>
                    <a:pt x="274" y="730"/>
                  </a:cubicBezTo>
                  <a:lnTo>
                    <a:pt x="274" y="730"/>
                  </a:lnTo>
                  <a:lnTo>
                    <a:pt x="276" y="742"/>
                  </a:lnTo>
                  <a:cubicBezTo>
                    <a:pt x="273" y="729"/>
                    <a:pt x="271" y="718"/>
                    <a:pt x="268" y="705"/>
                  </a:cubicBezTo>
                  <a:cubicBezTo>
                    <a:pt x="270" y="705"/>
                    <a:pt x="270" y="704"/>
                    <a:pt x="270" y="702"/>
                  </a:cubicBezTo>
                  <a:cubicBezTo>
                    <a:pt x="270" y="702"/>
                    <a:pt x="270" y="701"/>
                    <a:pt x="270" y="701"/>
                  </a:cubicBezTo>
                  <a:lnTo>
                    <a:pt x="273" y="694"/>
                  </a:lnTo>
                  <a:cubicBezTo>
                    <a:pt x="275" y="693"/>
                    <a:pt x="276" y="689"/>
                    <a:pt x="279" y="686"/>
                  </a:cubicBezTo>
                  <a:lnTo>
                    <a:pt x="292" y="674"/>
                  </a:lnTo>
                  <a:cubicBezTo>
                    <a:pt x="306" y="661"/>
                    <a:pt x="324" y="648"/>
                    <a:pt x="338" y="639"/>
                  </a:cubicBezTo>
                  <a:cubicBezTo>
                    <a:pt x="354" y="629"/>
                    <a:pt x="370" y="620"/>
                    <a:pt x="385" y="610"/>
                  </a:cubicBezTo>
                  <a:cubicBezTo>
                    <a:pt x="438" y="585"/>
                    <a:pt x="491" y="563"/>
                    <a:pt x="547" y="544"/>
                  </a:cubicBezTo>
                  <a:cubicBezTo>
                    <a:pt x="670" y="503"/>
                    <a:pt x="797" y="469"/>
                    <a:pt x="925" y="444"/>
                  </a:cubicBezTo>
                  <a:lnTo>
                    <a:pt x="925" y="444"/>
                  </a:lnTo>
                  <a:lnTo>
                    <a:pt x="914" y="446"/>
                  </a:lnTo>
                  <a:cubicBezTo>
                    <a:pt x="1153" y="395"/>
                    <a:pt x="1394" y="363"/>
                    <a:pt x="1634" y="329"/>
                  </a:cubicBezTo>
                  <a:cubicBezTo>
                    <a:pt x="1709" y="317"/>
                    <a:pt x="1785" y="311"/>
                    <a:pt x="1861" y="303"/>
                  </a:cubicBezTo>
                  <a:cubicBezTo>
                    <a:pt x="1946" y="294"/>
                    <a:pt x="2032" y="283"/>
                    <a:pt x="2119" y="276"/>
                  </a:cubicBezTo>
                  <a:cubicBezTo>
                    <a:pt x="2352" y="264"/>
                    <a:pt x="2585" y="241"/>
                    <a:pt x="2820" y="241"/>
                  </a:cubicBezTo>
                  <a:cubicBezTo>
                    <a:pt x="2857" y="241"/>
                    <a:pt x="2895" y="242"/>
                    <a:pt x="2932" y="243"/>
                  </a:cubicBezTo>
                  <a:lnTo>
                    <a:pt x="2942" y="243"/>
                  </a:lnTo>
                  <a:cubicBezTo>
                    <a:pt x="3064" y="251"/>
                    <a:pt x="3186" y="262"/>
                    <a:pt x="3306" y="278"/>
                  </a:cubicBezTo>
                  <a:cubicBezTo>
                    <a:pt x="3385" y="289"/>
                    <a:pt x="3464" y="300"/>
                    <a:pt x="3543" y="310"/>
                  </a:cubicBezTo>
                  <a:cubicBezTo>
                    <a:pt x="3694" y="329"/>
                    <a:pt x="3841" y="352"/>
                    <a:pt x="3990" y="376"/>
                  </a:cubicBezTo>
                  <a:cubicBezTo>
                    <a:pt x="3995" y="377"/>
                    <a:pt x="4000" y="377"/>
                    <a:pt x="4004" y="377"/>
                  </a:cubicBezTo>
                  <a:cubicBezTo>
                    <a:pt x="4063" y="377"/>
                    <a:pt x="4114" y="333"/>
                    <a:pt x="4121" y="272"/>
                  </a:cubicBezTo>
                  <a:cubicBezTo>
                    <a:pt x="4128" y="207"/>
                    <a:pt x="4082" y="150"/>
                    <a:pt x="4017" y="140"/>
                  </a:cubicBezTo>
                  <a:cubicBezTo>
                    <a:pt x="3963" y="131"/>
                    <a:pt x="3908" y="123"/>
                    <a:pt x="3852" y="115"/>
                  </a:cubicBezTo>
                  <a:cubicBezTo>
                    <a:pt x="3721" y="94"/>
                    <a:pt x="3588" y="77"/>
                    <a:pt x="3455" y="58"/>
                  </a:cubicBezTo>
                  <a:cubicBezTo>
                    <a:pt x="3371" y="47"/>
                    <a:pt x="3285" y="34"/>
                    <a:pt x="3202" y="25"/>
                  </a:cubicBezTo>
                  <a:cubicBezTo>
                    <a:pt x="3099" y="15"/>
                    <a:pt x="2994" y="6"/>
                    <a:pt x="2891" y="2"/>
                  </a:cubicBezTo>
                  <a:cubicBezTo>
                    <a:pt x="2854" y="1"/>
                    <a:pt x="2818" y="1"/>
                    <a:pt x="2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8" name="Google Shape;9608;p18"/>
            <p:cNvSpPr/>
            <p:nvPr/>
          </p:nvSpPr>
          <p:spPr>
            <a:xfrm>
              <a:off x="5246475" y="4014725"/>
              <a:ext cx="124250" cy="21725"/>
            </a:xfrm>
            <a:custGeom>
              <a:avLst/>
              <a:gdLst/>
              <a:ahLst/>
              <a:cxnLst/>
              <a:rect l="l" t="t" r="r" b="b"/>
              <a:pathLst>
                <a:path w="4970" h="869" extrusionOk="0">
                  <a:moveTo>
                    <a:pt x="4847" y="1"/>
                  </a:moveTo>
                  <a:cubicBezTo>
                    <a:pt x="4846" y="1"/>
                    <a:pt x="4845" y="1"/>
                    <a:pt x="4844" y="1"/>
                  </a:cubicBezTo>
                  <a:cubicBezTo>
                    <a:pt x="4596" y="7"/>
                    <a:pt x="4346" y="29"/>
                    <a:pt x="4099" y="53"/>
                  </a:cubicBezTo>
                  <a:lnTo>
                    <a:pt x="4113" y="53"/>
                  </a:lnTo>
                  <a:cubicBezTo>
                    <a:pt x="4045" y="59"/>
                    <a:pt x="3978" y="69"/>
                    <a:pt x="3910" y="78"/>
                  </a:cubicBezTo>
                  <a:cubicBezTo>
                    <a:pt x="3847" y="88"/>
                    <a:pt x="3784" y="99"/>
                    <a:pt x="3720" y="110"/>
                  </a:cubicBezTo>
                  <a:cubicBezTo>
                    <a:pt x="3616" y="127"/>
                    <a:pt x="3510" y="148"/>
                    <a:pt x="3404" y="167"/>
                  </a:cubicBezTo>
                  <a:cubicBezTo>
                    <a:pt x="3165" y="213"/>
                    <a:pt x="2926" y="260"/>
                    <a:pt x="2687" y="306"/>
                  </a:cubicBezTo>
                  <a:cubicBezTo>
                    <a:pt x="2547" y="332"/>
                    <a:pt x="2408" y="360"/>
                    <a:pt x="2267" y="384"/>
                  </a:cubicBezTo>
                  <a:cubicBezTo>
                    <a:pt x="2107" y="409"/>
                    <a:pt x="1948" y="438"/>
                    <a:pt x="1786" y="465"/>
                  </a:cubicBezTo>
                  <a:cubicBezTo>
                    <a:pt x="1667" y="484"/>
                    <a:pt x="1549" y="501"/>
                    <a:pt x="1430" y="518"/>
                  </a:cubicBezTo>
                  <a:lnTo>
                    <a:pt x="1169" y="556"/>
                  </a:lnTo>
                  <a:cubicBezTo>
                    <a:pt x="1061" y="572"/>
                    <a:pt x="953" y="582"/>
                    <a:pt x="846" y="591"/>
                  </a:cubicBezTo>
                  <a:lnTo>
                    <a:pt x="854" y="591"/>
                  </a:lnTo>
                  <a:cubicBezTo>
                    <a:pt x="763" y="599"/>
                    <a:pt x="671" y="603"/>
                    <a:pt x="580" y="603"/>
                  </a:cubicBezTo>
                  <a:cubicBezTo>
                    <a:pt x="541" y="603"/>
                    <a:pt x="502" y="602"/>
                    <a:pt x="463" y="601"/>
                  </a:cubicBezTo>
                  <a:cubicBezTo>
                    <a:pt x="409" y="599"/>
                    <a:pt x="355" y="593"/>
                    <a:pt x="301" y="585"/>
                  </a:cubicBezTo>
                  <a:cubicBezTo>
                    <a:pt x="282" y="580"/>
                    <a:pt x="263" y="575"/>
                    <a:pt x="244" y="571"/>
                  </a:cubicBezTo>
                  <a:lnTo>
                    <a:pt x="235" y="568"/>
                  </a:lnTo>
                  <a:cubicBezTo>
                    <a:pt x="219" y="552"/>
                    <a:pt x="198" y="541"/>
                    <a:pt x="178" y="534"/>
                  </a:cubicBezTo>
                  <a:cubicBezTo>
                    <a:pt x="167" y="532"/>
                    <a:pt x="156" y="530"/>
                    <a:pt x="146" y="530"/>
                  </a:cubicBezTo>
                  <a:cubicBezTo>
                    <a:pt x="78" y="530"/>
                    <a:pt x="12" y="580"/>
                    <a:pt x="7" y="651"/>
                  </a:cubicBezTo>
                  <a:cubicBezTo>
                    <a:pt x="0" y="727"/>
                    <a:pt x="46" y="786"/>
                    <a:pt x="116" y="813"/>
                  </a:cubicBezTo>
                  <a:cubicBezTo>
                    <a:pt x="219" y="848"/>
                    <a:pt x="327" y="867"/>
                    <a:pt x="434" y="867"/>
                  </a:cubicBezTo>
                  <a:cubicBezTo>
                    <a:pt x="467" y="868"/>
                    <a:pt x="499" y="868"/>
                    <a:pt x="531" y="868"/>
                  </a:cubicBezTo>
                  <a:cubicBezTo>
                    <a:pt x="773" y="868"/>
                    <a:pt x="1015" y="840"/>
                    <a:pt x="1254" y="800"/>
                  </a:cubicBezTo>
                  <a:cubicBezTo>
                    <a:pt x="1424" y="773"/>
                    <a:pt x="1593" y="745"/>
                    <a:pt x="1764" y="718"/>
                  </a:cubicBezTo>
                  <a:cubicBezTo>
                    <a:pt x="1895" y="696"/>
                    <a:pt x="2025" y="669"/>
                    <a:pt x="2156" y="645"/>
                  </a:cubicBezTo>
                  <a:cubicBezTo>
                    <a:pt x="2277" y="621"/>
                    <a:pt x="2397" y="599"/>
                    <a:pt x="2517" y="574"/>
                  </a:cubicBezTo>
                  <a:cubicBezTo>
                    <a:pt x="2790" y="518"/>
                    <a:pt x="3060" y="463"/>
                    <a:pt x="3333" y="408"/>
                  </a:cubicBezTo>
                  <a:cubicBezTo>
                    <a:pt x="3461" y="382"/>
                    <a:pt x="3589" y="355"/>
                    <a:pt x="3717" y="336"/>
                  </a:cubicBezTo>
                  <a:cubicBezTo>
                    <a:pt x="3790" y="324"/>
                    <a:pt x="3863" y="313"/>
                    <a:pt x="3936" y="302"/>
                  </a:cubicBezTo>
                  <a:cubicBezTo>
                    <a:pt x="4001" y="291"/>
                    <a:pt x="4066" y="286"/>
                    <a:pt x="4130" y="278"/>
                  </a:cubicBezTo>
                  <a:lnTo>
                    <a:pt x="4135" y="278"/>
                  </a:lnTo>
                  <a:lnTo>
                    <a:pt x="4175" y="275"/>
                  </a:lnTo>
                  <a:lnTo>
                    <a:pt x="4164" y="275"/>
                  </a:lnTo>
                  <a:lnTo>
                    <a:pt x="4240" y="268"/>
                  </a:lnTo>
                  <a:lnTo>
                    <a:pt x="4270" y="265"/>
                  </a:lnTo>
                  <a:cubicBezTo>
                    <a:pt x="4281" y="264"/>
                    <a:pt x="4292" y="264"/>
                    <a:pt x="4303" y="262"/>
                  </a:cubicBezTo>
                  <a:lnTo>
                    <a:pt x="4303" y="262"/>
                  </a:lnTo>
                  <a:lnTo>
                    <a:pt x="4294" y="264"/>
                  </a:lnTo>
                  <a:lnTo>
                    <a:pt x="4320" y="260"/>
                  </a:lnTo>
                  <a:lnTo>
                    <a:pt x="4339" y="259"/>
                  </a:lnTo>
                  <a:lnTo>
                    <a:pt x="4325" y="260"/>
                  </a:lnTo>
                  <a:cubicBezTo>
                    <a:pt x="4460" y="251"/>
                    <a:pt x="4595" y="245"/>
                    <a:pt x="4731" y="245"/>
                  </a:cubicBezTo>
                  <a:cubicBezTo>
                    <a:pt x="4770" y="245"/>
                    <a:pt x="4810" y="245"/>
                    <a:pt x="4849" y="246"/>
                  </a:cubicBezTo>
                  <a:cubicBezTo>
                    <a:pt x="4916" y="245"/>
                    <a:pt x="4969" y="189"/>
                    <a:pt x="4968" y="121"/>
                  </a:cubicBezTo>
                  <a:cubicBezTo>
                    <a:pt x="4968" y="54"/>
                    <a:pt x="4912" y="1"/>
                    <a:pt x="4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09" name="Google Shape;9609;p18"/>
            <p:cNvSpPr/>
            <p:nvPr/>
          </p:nvSpPr>
          <p:spPr>
            <a:xfrm>
              <a:off x="5259050" y="4039700"/>
              <a:ext cx="69100" cy="68500"/>
            </a:xfrm>
            <a:custGeom>
              <a:avLst/>
              <a:gdLst/>
              <a:ahLst/>
              <a:cxnLst/>
              <a:rect l="l" t="t" r="r" b="b"/>
              <a:pathLst>
                <a:path w="2764" h="2740" extrusionOk="0">
                  <a:moveTo>
                    <a:pt x="433" y="2244"/>
                  </a:moveTo>
                  <a:lnTo>
                    <a:pt x="428" y="2247"/>
                  </a:lnTo>
                  <a:lnTo>
                    <a:pt x="431" y="2245"/>
                  </a:lnTo>
                  <a:lnTo>
                    <a:pt x="431" y="2245"/>
                  </a:lnTo>
                  <a:lnTo>
                    <a:pt x="433" y="2244"/>
                  </a:lnTo>
                  <a:close/>
                  <a:moveTo>
                    <a:pt x="2010" y="1"/>
                  </a:moveTo>
                  <a:cubicBezTo>
                    <a:pt x="1887" y="1"/>
                    <a:pt x="1765" y="58"/>
                    <a:pt x="1655" y="112"/>
                  </a:cubicBezTo>
                  <a:cubicBezTo>
                    <a:pt x="1582" y="146"/>
                    <a:pt x="1511" y="184"/>
                    <a:pt x="1438" y="224"/>
                  </a:cubicBezTo>
                  <a:cubicBezTo>
                    <a:pt x="1411" y="240"/>
                    <a:pt x="1386" y="257"/>
                    <a:pt x="1359" y="273"/>
                  </a:cubicBezTo>
                  <a:cubicBezTo>
                    <a:pt x="1326" y="295"/>
                    <a:pt x="1291" y="314"/>
                    <a:pt x="1261" y="338"/>
                  </a:cubicBezTo>
                  <a:cubicBezTo>
                    <a:pt x="1194" y="387"/>
                    <a:pt x="1128" y="433"/>
                    <a:pt x="1065" y="484"/>
                  </a:cubicBezTo>
                  <a:cubicBezTo>
                    <a:pt x="987" y="545"/>
                    <a:pt x="914" y="612"/>
                    <a:pt x="846" y="685"/>
                  </a:cubicBezTo>
                  <a:cubicBezTo>
                    <a:pt x="818" y="715"/>
                    <a:pt x="791" y="746"/>
                    <a:pt x="767" y="781"/>
                  </a:cubicBezTo>
                  <a:cubicBezTo>
                    <a:pt x="743" y="813"/>
                    <a:pt x="723" y="846"/>
                    <a:pt x="707" y="882"/>
                  </a:cubicBezTo>
                  <a:cubicBezTo>
                    <a:pt x="689" y="924"/>
                    <a:pt x="682" y="969"/>
                    <a:pt x="683" y="1014"/>
                  </a:cubicBezTo>
                  <a:cubicBezTo>
                    <a:pt x="688" y="1047"/>
                    <a:pt x="699" y="1079"/>
                    <a:pt x="715" y="1107"/>
                  </a:cubicBezTo>
                  <a:cubicBezTo>
                    <a:pt x="731" y="1133"/>
                    <a:pt x="748" y="1159"/>
                    <a:pt x="764" y="1186"/>
                  </a:cubicBezTo>
                  <a:cubicBezTo>
                    <a:pt x="790" y="1229"/>
                    <a:pt x="836" y="1253"/>
                    <a:pt x="882" y="1253"/>
                  </a:cubicBezTo>
                  <a:cubicBezTo>
                    <a:pt x="906" y="1253"/>
                    <a:pt x="930" y="1247"/>
                    <a:pt x="952" y="1234"/>
                  </a:cubicBezTo>
                  <a:cubicBezTo>
                    <a:pt x="1014" y="1197"/>
                    <a:pt x="1042" y="1107"/>
                    <a:pt x="1000" y="1045"/>
                  </a:cubicBezTo>
                  <a:cubicBezTo>
                    <a:pt x="992" y="1034"/>
                    <a:pt x="984" y="1022"/>
                    <a:pt x="976" y="1011"/>
                  </a:cubicBezTo>
                  <a:lnTo>
                    <a:pt x="976" y="1011"/>
                  </a:lnTo>
                  <a:lnTo>
                    <a:pt x="979" y="1014"/>
                  </a:lnTo>
                  <a:cubicBezTo>
                    <a:pt x="973" y="1004"/>
                    <a:pt x="968" y="996"/>
                    <a:pt x="962" y="987"/>
                  </a:cubicBezTo>
                  <a:lnTo>
                    <a:pt x="965" y="982"/>
                  </a:lnTo>
                  <a:cubicBezTo>
                    <a:pt x="968" y="973"/>
                    <a:pt x="973" y="965"/>
                    <a:pt x="979" y="957"/>
                  </a:cubicBezTo>
                  <a:cubicBezTo>
                    <a:pt x="995" y="931"/>
                    <a:pt x="1012" y="908"/>
                    <a:pt x="1033" y="884"/>
                  </a:cubicBezTo>
                  <a:cubicBezTo>
                    <a:pt x="1076" y="837"/>
                    <a:pt x="1122" y="791"/>
                    <a:pt x="1169" y="748"/>
                  </a:cubicBezTo>
                  <a:cubicBezTo>
                    <a:pt x="1251" y="678"/>
                    <a:pt x="1338" y="613"/>
                    <a:pt x="1424" y="547"/>
                  </a:cubicBezTo>
                  <a:lnTo>
                    <a:pt x="1487" y="506"/>
                  </a:lnTo>
                  <a:cubicBezTo>
                    <a:pt x="1513" y="490"/>
                    <a:pt x="1536" y="471"/>
                    <a:pt x="1560" y="458"/>
                  </a:cubicBezTo>
                  <a:lnTo>
                    <a:pt x="1699" y="382"/>
                  </a:lnTo>
                  <a:cubicBezTo>
                    <a:pt x="1766" y="347"/>
                    <a:pt x="1836" y="316"/>
                    <a:pt x="1907" y="289"/>
                  </a:cubicBezTo>
                  <a:cubicBezTo>
                    <a:pt x="1924" y="284"/>
                    <a:pt x="1942" y="278"/>
                    <a:pt x="1961" y="273"/>
                  </a:cubicBezTo>
                  <a:cubicBezTo>
                    <a:pt x="1973" y="271"/>
                    <a:pt x="1986" y="268"/>
                    <a:pt x="2000" y="267"/>
                  </a:cubicBezTo>
                  <a:lnTo>
                    <a:pt x="2008" y="267"/>
                  </a:lnTo>
                  <a:cubicBezTo>
                    <a:pt x="2013" y="267"/>
                    <a:pt x="2019" y="268"/>
                    <a:pt x="2024" y="268"/>
                  </a:cubicBezTo>
                  <a:lnTo>
                    <a:pt x="2037" y="271"/>
                  </a:lnTo>
                  <a:lnTo>
                    <a:pt x="2043" y="273"/>
                  </a:lnTo>
                  <a:lnTo>
                    <a:pt x="2046" y="276"/>
                  </a:lnTo>
                  <a:lnTo>
                    <a:pt x="2051" y="279"/>
                  </a:lnTo>
                  <a:lnTo>
                    <a:pt x="2049" y="278"/>
                  </a:lnTo>
                  <a:lnTo>
                    <a:pt x="2048" y="276"/>
                  </a:lnTo>
                  <a:lnTo>
                    <a:pt x="2046" y="275"/>
                  </a:lnTo>
                  <a:lnTo>
                    <a:pt x="2046" y="275"/>
                  </a:lnTo>
                  <a:cubicBezTo>
                    <a:pt x="2051" y="278"/>
                    <a:pt x="2054" y="281"/>
                    <a:pt x="2057" y="286"/>
                  </a:cubicBezTo>
                  <a:cubicBezTo>
                    <a:pt x="2060" y="289"/>
                    <a:pt x="2065" y="294"/>
                    <a:pt x="2067" y="297"/>
                  </a:cubicBezTo>
                  <a:cubicBezTo>
                    <a:pt x="2068" y="300"/>
                    <a:pt x="2071" y="303"/>
                    <a:pt x="2073" y="306"/>
                  </a:cubicBezTo>
                  <a:lnTo>
                    <a:pt x="2078" y="319"/>
                  </a:lnTo>
                  <a:cubicBezTo>
                    <a:pt x="2081" y="333"/>
                    <a:pt x="2086" y="347"/>
                    <a:pt x="2089" y="360"/>
                  </a:cubicBezTo>
                  <a:cubicBezTo>
                    <a:pt x="2094" y="382"/>
                    <a:pt x="2097" y="403"/>
                    <a:pt x="2098" y="422"/>
                  </a:cubicBezTo>
                  <a:cubicBezTo>
                    <a:pt x="2101" y="463"/>
                    <a:pt x="2101" y="504"/>
                    <a:pt x="2101" y="544"/>
                  </a:cubicBezTo>
                  <a:cubicBezTo>
                    <a:pt x="2100" y="563"/>
                    <a:pt x="2098" y="580"/>
                    <a:pt x="2095" y="601"/>
                  </a:cubicBezTo>
                  <a:cubicBezTo>
                    <a:pt x="2090" y="620"/>
                    <a:pt x="2086" y="640"/>
                    <a:pt x="2079" y="659"/>
                  </a:cubicBezTo>
                  <a:cubicBezTo>
                    <a:pt x="2068" y="688"/>
                    <a:pt x="2057" y="716"/>
                    <a:pt x="2044" y="745"/>
                  </a:cubicBezTo>
                  <a:cubicBezTo>
                    <a:pt x="2013" y="805"/>
                    <a:pt x="1978" y="865"/>
                    <a:pt x="1940" y="922"/>
                  </a:cubicBezTo>
                  <a:cubicBezTo>
                    <a:pt x="1877" y="1015"/>
                    <a:pt x="1809" y="1104"/>
                    <a:pt x="1736" y="1188"/>
                  </a:cubicBezTo>
                  <a:lnTo>
                    <a:pt x="1737" y="1186"/>
                  </a:lnTo>
                  <a:lnTo>
                    <a:pt x="1734" y="1191"/>
                  </a:lnTo>
                  <a:lnTo>
                    <a:pt x="1731" y="1194"/>
                  </a:lnTo>
                  <a:lnTo>
                    <a:pt x="1731" y="1194"/>
                  </a:lnTo>
                  <a:cubicBezTo>
                    <a:pt x="1676" y="1254"/>
                    <a:pt x="1615" y="1313"/>
                    <a:pt x="1557" y="1368"/>
                  </a:cubicBezTo>
                  <a:lnTo>
                    <a:pt x="1560" y="1367"/>
                  </a:lnTo>
                  <a:lnTo>
                    <a:pt x="1560" y="1367"/>
                  </a:lnTo>
                  <a:lnTo>
                    <a:pt x="1445" y="1468"/>
                  </a:lnTo>
                  <a:cubicBezTo>
                    <a:pt x="1405" y="1503"/>
                    <a:pt x="1367" y="1539"/>
                    <a:pt x="1327" y="1571"/>
                  </a:cubicBezTo>
                  <a:cubicBezTo>
                    <a:pt x="1237" y="1642"/>
                    <a:pt x="1149" y="1717"/>
                    <a:pt x="1058" y="1789"/>
                  </a:cubicBezTo>
                  <a:cubicBezTo>
                    <a:pt x="974" y="1858"/>
                    <a:pt x="887" y="1921"/>
                    <a:pt x="800" y="1984"/>
                  </a:cubicBezTo>
                  <a:cubicBezTo>
                    <a:pt x="731" y="2038"/>
                    <a:pt x="658" y="2089"/>
                    <a:pt x="585" y="2139"/>
                  </a:cubicBezTo>
                  <a:lnTo>
                    <a:pt x="560" y="2157"/>
                  </a:lnTo>
                  <a:lnTo>
                    <a:pt x="531" y="2177"/>
                  </a:lnTo>
                  <a:lnTo>
                    <a:pt x="534" y="2174"/>
                  </a:lnTo>
                  <a:lnTo>
                    <a:pt x="503" y="2196"/>
                  </a:lnTo>
                  <a:cubicBezTo>
                    <a:pt x="482" y="2211"/>
                    <a:pt x="461" y="2225"/>
                    <a:pt x="440" y="2239"/>
                  </a:cubicBezTo>
                  <a:lnTo>
                    <a:pt x="440" y="2239"/>
                  </a:lnTo>
                  <a:lnTo>
                    <a:pt x="431" y="2245"/>
                  </a:lnTo>
                  <a:lnTo>
                    <a:pt x="431" y="2245"/>
                  </a:lnTo>
                  <a:lnTo>
                    <a:pt x="422" y="2252"/>
                  </a:lnTo>
                  <a:cubicBezTo>
                    <a:pt x="362" y="2291"/>
                    <a:pt x="300" y="2331"/>
                    <a:pt x="241" y="2369"/>
                  </a:cubicBezTo>
                  <a:cubicBezTo>
                    <a:pt x="215" y="2385"/>
                    <a:pt x="188" y="2402"/>
                    <a:pt x="161" y="2416"/>
                  </a:cubicBezTo>
                  <a:cubicBezTo>
                    <a:pt x="140" y="2429"/>
                    <a:pt x="118" y="2442"/>
                    <a:pt x="99" y="2453"/>
                  </a:cubicBezTo>
                  <a:cubicBezTo>
                    <a:pt x="69" y="2472"/>
                    <a:pt x="44" y="2499"/>
                    <a:pt x="26" y="2529"/>
                  </a:cubicBezTo>
                  <a:cubicBezTo>
                    <a:pt x="1" y="2573"/>
                    <a:pt x="1" y="2625"/>
                    <a:pt x="26" y="2668"/>
                  </a:cubicBezTo>
                  <a:cubicBezTo>
                    <a:pt x="51" y="2711"/>
                    <a:pt x="99" y="2738"/>
                    <a:pt x="148" y="2738"/>
                  </a:cubicBezTo>
                  <a:lnTo>
                    <a:pt x="170" y="2739"/>
                  </a:lnTo>
                  <a:cubicBezTo>
                    <a:pt x="273" y="2739"/>
                    <a:pt x="373" y="2717"/>
                    <a:pt x="474" y="2701"/>
                  </a:cubicBezTo>
                  <a:cubicBezTo>
                    <a:pt x="537" y="2692"/>
                    <a:pt x="601" y="2681"/>
                    <a:pt x="664" y="2671"/>
                  </a:cubicBezTo>
                  <a:cubicBezTo>
                    <a:pt x="791" y="2652"/>
                    <a:pt x="919" y="2632"/>
                    <a:pt x="1047" y="2613"/>
                  </a:cubicBezTo>
                  <a:cubicBezTo>
                    <a:pt x="1288" y="2576"/>
                    <a:pt x="1530" y="2554"/>
                    <a:pt x="1772" y="2532"/>
                  </a:cubicBezTo>
                  <a:lnTo>
                    <a:pt x="1772" y="2532"/>
                  </a:lnTo>
                  <a:lnTo>
                    <a:pt x="1756" y="2533"/>
                  </a:lnTo>
                  <a:cubicBezTo>
                    <a:pt x="1847" y="2526"/>
                    <a:pt x="1935" y="2518"/>
                    <a:pt x="2024" y="2513"/>
                  </a:cubicBezTo>
                  <a:cubicBezTo>
                    <a:pt x="2053" y="2512"/>
                    <a:pt x="2082" y="2511"/>
                    <a:pt x="2111" y="2511"/>
                  </a:cubicBezTo>
                  <a:cubicBezTo>
                    <a:pt x="2159" y="2511"/>
                    <a:pt x="2206" y="2513"/>
                    <a:pt x="2253" y="2514"/>
                  </a:cubicBezTo>
                  <a:cubicBezTo>
                    <a:pt x="2345" y="2522"/>
                    <a:pt x="2437" y="2527"/>
                    <a:pt x="2527" y="2541"/>
                  </a:cubicBezTo>
                  <a:cubicBezTo>
                    <a:pt x="2545" y="2546"/>
                    <a:pt x="2562" y="2551"/>
                    <a:pt x="2580" y="2556"/>
                  </a:cubicBezTo>
                  <a:cubicBezTo>
                    <a:pt x="2591" y="2559"/>
                    <a:pt x="2602" y="2560"/>
                    <a:pt x="2614" y="2560"/>
                  </a:cubicBezTo>
                  <a:cubicBezTo>
                    <a:pt x="2674" y="2560"/>
                    <a:pt x="2728" y="2519"/>
                    <a:pt x="2744" y="2459"/>
                  </a:cubicBezTo>
                  <a:cubicBezTo>
                    <a:pt x="2763" y="2386"/>
                    <a:pt x="2719" y="2312"/>
                    <a:pt x="2648" y="2294"/>
                  </a:cubicBezTo>
                  <a:cubicBezTo>
                    <a:pt x="2554" y="2269"/>
                    <a:pt x="2458" y="2264"/>
                    <a:pt x="2361" y="2261"/>
                  </a:cubicBezTo>
                  <a:cubicBezTo>
                    <a:pt x="2290" y="2258"/>
                    <a:pt x="2220" y="2256"/>
                    <a:pt x="2149" y="2255"/>
                  </a:cubicBezTo>
                  <a:cubicBezTo>
                    <a:pt x="2078" y="2255"/>
                    <a:pt x="2005" y="2260"/>
                    <a:pt x="1935" y="2264"/>
                  </a:cubicBezTo>
                  <a:cubicBezTo>
                    <a:pt x="1872" y="2269"/>
                    <a:pt x="1810" y="2273"/>
                    <a:pt x="1749" y="2279"/>
                  </a:cubicBezTo>
                  <a:lnTo>
                    <a:pt x="1749" y="2279"/>
                  </a:lnTo>
                  <a:cubicBezTo>
                    <a:pt x="1749" y="2279"/>
                    <a:pt x="1750" y="2279"/>
                    <a:pt x="1750" y="2279"/>
                  </a:cubicBezTo>
                  <a:lnTo>
                    <a:pt x="1750" y="2279"/>
                  </a:lnTo>
                  <a:lnTo>
                    <a:pt x="1734" y="2280"/>
                  </a:lnTo>
                  <a:cubicBezTo>
                    <a:pt x="1739" y="2280"/>
                    <a:pt x="1744" y="2279"/>
                    <a:pt x="1749" y="2279"/>
                  </a:cubicBezTo>
                  <a:lnTo>
                    <a:pt x="1749" y="2279"/>
                  </a:lnTo>
                  <a:cubicBezTo>
                    <a:pt x="1739" y="2280"/>
                    <a:pt x="1729" y="2282"/>
                    <a:pt x="1718" y="2282"/>
                  </a:cubicBezTo>
                  <a:lnTo>
                    <a:pt x="1660" y="2287"/>
                  </a:lnTo>
                  <a:lnTo>
                    <a:pt x="1666" y="2287"/>
                  </a:lnTo>
                  <a:lnTo>
                    <a:pt x="1625" y="2290"/>
                  </a:lnTo>
                  <a:lnTo>
                    <a:pt x="1641" y="2290"/>
                  </a:lnTo>
                  <a:lnTo>
                    <a:pt x="1581" y="2294"/>
                  </a:lnTo>
                  <a:lnTo>
                    <a:pt x="1587" y="2294"/>
                  </a:lnTo>
                  <a:cubicBezTo>
                    <a:pt x="1369" y="2312"/>
                    <a:pt x="1152" y="2336"/>
                    <a:pt x="933" y="2364"/>
                  </a:cubicBezTo>
                  <a:cubicBezTo>
                    <a:pt x="838" y="2375"/>
                    <a:pt x="745" y="2389"/>
                    <a:pt x="650" y="2402"/>
                  </a:cubicBezTo>
                  <a:cubicBezTo>
                    <a:pt x="867" y="2249"/>
                    <a:pt x="1084" y="2093"/>
                    <a:pt x="1291" y="1927"/>
                  </a:cubicBezTo>
                  <a:cubicBezTo>
                    <a:pt x="1354" y="1877"/>
                    <a:pt x="1418" y="1824"/>
                    <a:pt x="1483" y="1774"/>
                  </a:cubicBezTo>
                  <a:cubicBezTo>
                    <a:pt x="1543" y="1726"/>
                    <a:pt x="1598" y="1674"/>
                    <a:pt x="1655" y="1623"/>
                  </a:cubicBezTo>
                  <a:cubicBezTo>
                    <a:pt x="1748" y="1544"/>
                    <a:pt x="1837" y="1460"/>
                    <a:pt x="1919" y="1370"/>
                  </a:cubicBezTo>
                  <a:cubicBezTo>
                    <a:pt x="1984" y="1294"/>
                    <a:pt x="2048" y="1216"/>
                    <a:pt x="2108" y="1136"/>
                  </a:cubicBezTo>
                  <a:cubicBezTo>
                    <a:pt x="2166" y="1058"/>
                    <a:pt x="2219" y="976"/>
                    <a:pt x="2265" y="890"/>
                  </a:cubicBezTo>
                  <a:cubicBezTo>
                    <a:pt x="2307" y="806"/>
                    <a:pt x="2345" y="716"/>
                    <a:pt x="2358" y="621"/>
                  </a:cubicBezTo>
                  <a:cubicBezTo>
                    <a:pt x="2372" y="529"/>
                    <a:pt x="2371" y="436"/>
                    <a:pt x="2356" y="344"/>
                  </a:cubicBezTo>
                  <a:cubicBezTo>
                    <a:pt x="2340" y="259"/>
                    <a:pt x="2317" y="173"/>
                    <a:pt x="2255" y="107"/>
                  </a:cubicBezTo>
                  <a:cubicBezTo>
                    <a:pt x="2204" y="51"/>
                    <a:pt x="2135" y="15"/>
                    <a:pt x="2060" y="4"/>
                  </a:cubicBezTo>
                  <a:cubicBezTo>
                    <a:pt x="2044" y="2"/>
                    <a:pt x="2027" y="1"/>
                    <a:pt x="20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0" name="Google Shape;9610;p18"/>
            <p:cNvSpPr/>
            <p:nvPr/>
          </p:nvSpPr>
          <p:spPr>
            <a:xfrm>
              <a:off x="5345325" y="4087050"/>
              <a:ext cx="9125" cy="7800"/>
            </a:xfrm>
            <a:custGeom>
              <a:avLst/>
              <a:gdLst/>
              <a:ahLst/>
              <a:cxnLst/>
              <a:rect l="l" t="t" r="r" b="b"/>
              <a:pathLst>
                <a:path w="365" h="312" extrusionOk="0">
                  <a:moveTo>
                    <a:pt x="158" y="1"/>
                  </a:moveTo>
                  <a:cubicBezTo>
                    <a:pt x="77" y="1"/>
                    <a:pt x="0" y="64"/>
                    <a:pt x="2" y="160"/>
                  </a:cubicBezTo>
                  <a:cubicBezTo>
                    <a:pt x="4" y="244"/>
                    <a:pt x="74" y="312"/>
                    <a:pt x="158" y="312"/>
                  </a:cubicBezTo>
                  <a:cubicBezTo>
                    <a:pt x="159" y="312"/>
                    <a:pt x="160" y="312"/>
                    <a:pt x="161" y="312"/>
                  </a:cubicBezTo>
                  <a:cubicBezTo>
                    <a:pt x="298" y="310"/>
                    <a:pt x="365" y="141"/>
                    <a:pt x="265" y="44"/>
                  </a:cubicBezTo>
                  <a:cubicBezTo>
                    <a:pt x="234" y="14"/>
                    <a:pt x="196" y="1"/>
                    <a:pt x="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1" name="Google Shape;9611;p18"/>
            <p:cNvSpPr/>
            <p:nvPr/>
          </p:nvSpPr>
          <p:spPr>
            <a:xfrm>
              <a:off x="3278225" y="3265375"/>
              <a:ext cx="33975" cy="66000"/>
            </a:xfrm>
            <a:custGeom>
              <a:avLst/>
              <a:gdLst/>
              <a:ahLst/>
              <a:cxnLst/>
              <a:rect l="l" t="t" r="r" b="b"/>
              <a:pathLst>
                <a:path w="1359" h="2640" extrusionOk="0">
                  <a:moveTo>
                    <a:pt x="1214" y="0"/>
                  </a:moveTo>
                  <a:cubicBezTo>
                    <a:pt x="1190" y="0"/>
                    <a:pt x="1166" y="7"/>
                    <a:pt x="1145" y="20"/>
                  </a:cubicBezTo>
                  <a:cubicBezTo>
                    <a:pt x="1118" y="33"/>
                    <a:pt x="1095" y="52"/>
                    <a:pt x="1076" y="74"/>
                  </a:cubicBezTo>
                  <a:cubicBezTo>
                    <a:pt x="1060" y="94"/>
                    <a:pt x="1044" y="115"/>
                    <a:pt x="1031" y="139"/>
                  </a:cubicBezTo>
                  <a:cubicBezTo>
                    <a:pt x="949" y="257"/>
                    <a:pt x="860" y="370"/>
                    <a:pt x="767" y="481"/>
                  </a:cubicBezTo>
                  <a:cubicBezTo>
                    <a:pt x="707" y="547"/>
                    <a:pt x="648" y="614"/>
                    <a:pt x="586" y="678"/>
                  </a:cubicBezTo>
                  <a:cubicBezTo>
                    <a:pt x="515" y="751"/>
                    <a:pt x="442" y="826"/>
                    <a:pt x="371" y="897"/>
                  </a:cubicBezTo>
                  <a:cubicBezTo>
                    <a:pt x="300" y="968"/>
                    <a:pt x="226" y="1039"/>
                    <a:pt x="156" y="1115"/>
                  </a:cubicBezTo>
                  <a:cubicBezTo>
                    <a:pt x="116" y="1156"/>
                    <a:pt x="81" y="1201"/>
                    <a:pt x="48" y="1247"/>
                  </a:cubicBezTo>
                  <a:cubicBezTo>
                    <a:pt x="18" y="1288"/>
                    <a:pt x="2" y="1335"/>
                    <a:pt x="1" y="1386"/>
                  </a:cubicBezTo>
                  <a:cubicBezTo>
                    <a:pt x="1" y="1468"/>
                    <a:pt x="68" y="1533"/>
                    <a:pt x="148" y="1533"/>
                  </a:cubicBezTo>
                  <a:cubicBezTo>
                    <a:pt x="155" y="1533"/>
                    <a:pt x="162" y="1533"/>
                    <a:pt x="169" y="1532"/>
                  </a:cubicBezTo>
                  <a:cubicBezTo>
                    <a:pt x="240" y="1521"/>
                    <a:pt x="290" y="1454"/>
                    <a:pt x="284" y="1383"/>
                  </a:cubicBezTo>
                  <a:cubicBezTo>
                    <a:pt x="302" y="1358"/>
                    <a:pt x="321" y="1334"/>
                    <a:pt x="340" y="1310"/>
                  </a:cubicBezTo>
                  <a:cubicBezTo>
                    <a:pt x="423" y="1217"/>
                    <a:pt x="512" y="1128"/>
                    <a:pt x="599" y="1039"/>
                  </a:cubicBezTo>
                  <a:cubicBezTo>
                    <a:pt x="678" y="957"/>
                    <a:pt x="757" y="878"/>
                    <a:pt x="835" y="792"/>
                  </a:cubicBezTo>
                  <a:cubicBezTo>
                    <a:pt x="911" y="705"/>
                    <a:pt x="989" y="620"/>
                    <a:pt x="1061" y="531"/>
                  </a:cubicBezTo>
                  <a:lnTo>
                    <a:pt x="1061" y="531"/>
                  </a:lnTo>
                  <a:cubicBezTo>
                    <a:pt x="1061" y="544"/>
                    <a:pt x="1060" y="555"/>
                    <a:pt x="1058" y="568"/>
                  </a:cubicBezTo>
                  <a:cubicBezTo>
                    <a:pt x="1030" y="856"/>
                    <a:pt x="1003" y="1142"/>
                    <a:pt x="979" y="1429"/>
                  </a:cubicBezTo>
                  <a:cubicBezTo>
                    <a:pt x="955" y="1707"/>
                    <a:pt x="919" y="1983"/>
                    <a:pt x="871" y="2258"/>
                  </a:cubicBezTo>
                  <a:cubicBezTo>
                    <a:pt x="857" y="2328"/>
                    <a:pt x="844" y="2399"/>
                    <a:pt x="829" y="2470"/>
                  </a:cubicBezTo>
                  <a:cubicBezTo>
                    <a:pt x="810" y="2550"/>
                    <a:pt x="863" y="2627"/>
                    <a:pt x="944" y="2638"/>
                  </a:cubicBezTo>
                  <a:cubicBezTo>
                    <a:pt x="949" y="2640"/>
                    <a:pt x="954" y="2640"/>
                    <a:pt x="958" y="2640"/>
                  </a:cubicBezTo>
                  <a:cubicBezTo>
                    <a:pt x="989" y="2640"/>
                    <a:pt x="1019" y="2630"/>
                    <a:pt x="1042" y="2611"/>
                  </a:cubicBezTo>
                  <a:cubicBezTo>
                    <a:pt x="1071" y="2588"/>
                    <a:pt x="1090" y="2556"/>
                    <a:pt x="1095" y="2519"/>
                  </a:cubicBezTo>
                  <a:cubicBezTo>
                    <a:pt x="1126" y="2348"/>
                    <a:pt x="1150" y="2176"/>
                    <a:pt x="1172" y="2002"/>
                  </a:cubicBezTo>
                  <a:cubicBezTo>
                    <a:pt x="1207" y="1723"/>
                    <a:pt x="1232" y="1443"/>
                    <a:pt x="1261" y="1163"/>
                  </a:cubicBezTo>
                  <a:cubicBezTo>
                    <a:pt x="1277" y="1003"/>
                    <a:pt x="1292" y="841"/>
                    <a:pt x="1310" y="680"/>
                  </a:cubicBezTo>
                  <a:cubicBezTo>
                    <a:pt x="1316" y="615"/>
                    <a:pt x="1324" y="549"/>
                    <a:pt x="1330" y="482"/>
                  </a:cubicBezTo>
                  <a:cubicBezTo>
                    <a:pt x="1335" y="446"/>
                    <a:pt x="1340" y="408"/>
                    <a:pt x="1343" y="371"/>
                  </a:cubicBezTo>
                  <a:cubicBezTo>
                    <a:pt x="1349" y="327"/>
                    <a:pt x="1356" y="283"/>
                    <a:pt x="1359" y="238"/>
                  </a:cubicBezTo>
                  <a:cubicBezTo>
                    <a:pt x="1359" y="197"/>
                    <a:pt x="1356" y="156"/>
                    <a:pt x="1346" y="116"/>
                  </a:cubicBezTo>
                  <a:cubicBezTo>
                    <a:pt x="1338" y="69"/>
                    <a:pt x="1308" y="29"/>
                    <a:pt x="1264" y="10"/>
                  </a:cubicBezTo>
                  <a:cubicBezTo>
                    <a:pt x="1247" y="4"/>
                    <a:pt x="1230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2" name="Google Shape;9612;p18"/>
            <p:cNvSpPr/>
            <p:nvPr/>
          </p:nvSpPr>
          <p:spPr>
            <a:xfrm>
              <a:off x="3315300" y="3265200"/>
              <a:ext cx="44675" cy="61675"/>
            </a:xfrm>
            <a:custGeom>
              <a:avLst/>
              <a:gdLst/>
              <a:ahLst/>
              <a:cxnLst/>
              <a:rect l="l" t="t" r="r" b="b"/>
              <a:pathLst>
                <a:path w="1787" h="2467" extrusionOk="0">
                  <a:moveTo>
                    <a:pt x="369" y="1748"/>
                  </a:moveTo>
                  <a:cubicBezTo>
                    <a:pt x="369" y="1753"/>
                    <a:pt x="369" y="1758"/>
                    <a:pt x="370" y="1763"/>
                  </a:cubicBezTo>
                  <a:cubicBezTo>
                    <a:pt x="370" y="1758"/>
                    <a:pt x="370" y="1753"/>
                    <a:pt x="369" y="1748"/>
                  </a:cubicBezTo>
                  <a:close/>
                  <a:moveTo>
                    <a:pt x="1093" y="259"/>
                  </a:moveTo>
                  <a:cubicBezTo>
                    <a:pt x="1097" y="259"/>
                    <a:pt x="1102" y="259"/>
                    <a:pt x="1108" y="260"/>
                  </a:cubicBezTo>
                  <a:cubicBezTo>
                    <a:pt x="1125" y="261"/>
                    <a:pt x="1139" y="263"/>
                    <a:pt x="1157" y="266"/>
                  </a:cubicBezTo>
                  <a:cubicBezTo>
                    <a:pt x="1174" y="271"/>
                    <a:pt x="1188" y="272"/>
                    <a:pt x="1207" y="280"/>
                  </a:cubicBezTo>
                  <a:cubicBezTo>
                    <a:pt x="1226" y="286"/>
                    <a:pt x="1245" y="293"/>
                    <a:pt x="1263" y="302"/>
                  </a:cubicBezTo>
                  <a:cubicBezTo>
                    <a:pt x="1275" y="309"/>
                    <a:pt x="1288" y="317"/>
                    <a:pt x="1301" y="324"/>
                  </a:cubicBezTo>
                  <a:cubicBezTo>
                    <a:pt x="1316" y="336"/>
                    <a:pt x="1331" y="347"/>
                    <a:pt x="1345" y="358"/>
                  </a:cubicBezTo>
                  <a:cubicBezTo>
                    <a:pt x="1361" y="372"/>
                    <a:pt x="1378" y="388"/>
                    <a:pt x="1392" y="405"/>
                  </a:cubicBezTo>
                  <a:cubicBezTo>
                    <a:pt x="1404" y="418"/>
                    <a:pt x="1413" y="431"/>
                    <a:pt x="1423" y="445"/>
                  </a:cubicBezTo>
                  <a:cubicBezTo>
                    <a:pt x="1437" y="465"/>
                    <a:pt x="1449" y="486"/>
                    <a:pt x="1462" y="508"/>
                  </a:cubicBezTo>
                  <a:cubicBezTo>
                    <a:pt x="1470" y="526"/>
                    <a:pt x="1476" y="543"/>
                    <a:pt x="1484" y="560"/>
                  </a:cubicBezTo>
                  <a:cubicBezTo>
                    <a:pt x="1492" y="586"/>
                    <a:pt x="1500" y="613"/>
                    <a:pt x="1506" y="640"/>
                  </a:cubicBezTo>
                  <a:cubicBezTo>
                    <a:pt x="1510" y="659"/>
                    <a:pt x="1513" y="677"/>
                    <a:pt x="1514" y="696"/>
                  </a:cubicBezTo>
                  <a:cubicBezTo>
                    <a:pt x="1517" y="730"/>
                    <a:pt x="1517" y="763"/>
                    <a:pt x="1516" y="796"/>
                  </a:cubicBezTo>
                  <a:cubicBezTo>
                    <a:pt x="1514" y="829"/>
                    <a:pt x="1510" y="861"/>
                    <a:pt x="1505" y="894"/>
                  </a:cubicBezTo>
                  <a:cubicBezTo>
                    <a:pt x="1494" y="951"/>
                    <a:pt x="1478" y="1008"/>
                    <a:pt x="1461" y="1064"/>
                  </a:cubicBezTo>
                  <a:cubicBezTo>
                    <a:pt x="1419" y="1179"/>
                    <a:pt x="1373" y="1293"/>
                    <a:pt x="1320" y="1404"/>
                  </a:cubicBezTo>
                  <a:lnTo>
                    <a:pt x="1328" y="1388"/>
                  </a:lnTo>
                  <a:lnTo>
                    <a:pt x="1328" y="1388"/>
                  </a:lnTo>
                  <a:cubicBezTo>
                    <a:pt x="1271" y="1505"/>
                    <a:pt x="1206" y="1619"/>
                    <a:pt x="1134" y="1729"/>
                  </a:cubicBezTo>
                  <a:cubicBezTo>
                    <a:pt x="1086" y="1799"/>
                    <a:pt x="1034" y="1869"/>
                    <a:pt x="977" y="1935"/>
                  </a:cubicBezTo>
                  <a:lnTo>
                    <a:pt x="977" y="1935"/>
                  </a:lnTo>
                  <a:lnTo>
                    <a:pt x="979" y="1931"/>
                  </a:lnTo>
                  <a:lnTo>
                    <a:pt x="976" y="1936"/>
                  </a:lnTo>
                  <a:cubicBezTo>
                    <a:pt x="976" y="1936"/>
                    <a:pt x="977" y="1935"/>
                    <a:pt x="977" y="1935"/>
                  </a:cubicBezTo>
                  <a:lnTo>
                    <a:pt x="977" y="1935"/>
                  </a:lnTo>
                  <a:lnTo>
                    <a:pt x="975" y="1939"/>
                  </a:lnTo>
                  <a:lnTo>
                    <a:pt x="968" y="1944"/>
                  </a:lnTo>
                  <a:lnTo>
                    <a:pt x="968" y="1944"/>
                  </a:lnTo>
                  <a:lnTo>
                    <a:pt x="973" y="1941"/>
                  </a:lnTo>
                  <a:lnTo>
                    <a:pt x="973" y="1941"/>
                  </a:lnTo>
                  <a:cubicBezTo>
                    <a:pt x="937" y="1982"/>
                    <a:pt x="897" y="2020"/>
                    <a:pt x="856" y="2058"/>
                  </a:cubicBezTo>
                  <a:cubicBezTo>
                    <a:pt x="826" y="2083"/>
                    <a:pt x="796" y="2109"/>
                    <a:pt x="762" y="2131"/>
                  </a:cubicBezTo>
                  <a:cubicBezTo>
                    <a:pt x="745" y="2142"/>
                    <a:pt x="732" y="2151"/>
                    <a:pt x="712" y="2161"/>
                  </a:cubicBezTo>
                  <a:cubicBezTo>
                    <a:pt x="691" y="2170"/>
                    <a:pt x="669" y="2180"/>
                    <a:pt x="648" y="2188"/>
                  </a:cubicBezTo>
                  <a:cubicBezTo>
                    <a:pt x="634" y="2192"/>
                    <a:pt x="620" y="2197"/>
                    <a:pt x="606" y="2200"/>
                  </a:cubicBezTo>
                  <a:cubicBezTo>
                    <a:pt x="598" y="2202"/>
                    <a:pt x="590" y="2204"/>
                    <a:pt x="582" y="2204"/>
                  </a:cubicBezTo>
                  <a:lnTo>
                    <a:pt x="572" y="2204"/>
                  </a:lnTo>
                  <a:lnTo>
                    <a:pt x="576" y="2203"/>
                  </a:lnTo>
                  <a:lnTo>
                    <a:pt x="576" y="2203"/>
                  </a:lnTo>
                  <a:cubicBezTo>
                    <a:pt x="576" y="2203"/>
                    <a:pt x="576" y="2203"/>
                    <a:pt x="576" y="2203"/>
                  </a:cubicBezTo>
                  <a:cubicBezTo>
                    <a:pt x="581" y="2203"/>
                    <a:pt x="584" y="2202"/>
                    <a:pt x="588" y="2202"/>
                  </a:cubicBezTo>
                  <a:lnTo>
                    <a:pt x="579" y="2202"/>
                  </a:lnTo>
                  <a:lnTo>
                    <a:pt x="576" y="2203"/>
                  </a:lnTo>
                  <a:lnTo>
                    <a:pt x="576" y="2203"/>
                  </a:lnTo>
                  <a:cubicBezTo>
                    <a:pt x="574" y="2203"/>
                    <a:pt x="572" y="2202"/>
                    <a:pt x="569" y="2202"/>
                  </a:cubicBezTo>
                  <a:cubicBezTo>
                    <a:pt x="563" y="2202"/>
                    <a:pt x="555" y="2200"/>
                    <a:pt x="549" y="2199"/>
                  </a:cubicBezTo>
                  <a:cubicBezTo>
                    <a:pt x="541" y="2197"/>
                    <a:pt x="534" y="2196"/>
                    <a:pt x="528" y="2194"/>
                  </a:cubicBezTo>
                  <a:lnTo>
                    <a:pt x="514" y="2189"/>
                  </a:lnTo>
                  <a:lnTo>
                    <a:pt x="506" y="2183"/>
                  </a:lnTo>
                  <a:lnTo>
                    <a:pt x="497" y="2177"/>
                  </a:lnTo>
                  <a:lnTo>
                    <a:pt x="497" y="2177"/>
                  </a:lnTo>
                  <a:cubicBezTo>
                    <a:pt x="492" y="2172"/>
                    <a:pt x="487" y="2167"/>
                    <a:pt x="482" y="2161"/>
                  </a:cubicBezTo>
                  <a:cubicBezTo>
                    <a:pt x="474" y="2153"/>
                    <a:pt x="468" y="2143"/>
                    <a:pt x="462" y="2135"/>
                  </a:cubicBezTo>
                  <a:cubicBezTo>
                    <a:pt x="458" y="2131"/>
                    <a:pt x="457" y="2128"/>
                    <a:pt x="454" y="2124"/>
                  </a:cubicBezTo>
                  <a:cubicBezTo>
                    <a:pt x="443" y="2099"/>
                    <a:pt x="433" y="2075"/>
                    <a:pt x="424" y="2050"/>
                  </a:cubicBezTo>
                  <a:cubicBezTo>
                    <a:pt x="413" y="2017"/>
                    <a:pt x="405" y="1983"/>
                    <a:pt x="397" y="1950"/>
                  </a:cubicBezTo>
                  <a:cubicBezTo>
                    <a:pt x="382" y="1884"/>
                    <a:pt x="373" y="1814"/>
                    <a:pt x="368" y="1746"/>
                  </a:cubicBezTo>
                  <a:lnTo>
                    <a:pt x="368" y="1746"/>
                  </a:lnTo>
                  <a:cubicBezTo>
                    <a:pt x="368" y="1747"/>
                    <a:pt x="369" y="1747"/>
                    <a:pt x="369" y="1748"/>
                  </a:cubicBezTo>
                  <a:lnTo>
                    <a:pt x="369" y="1748"/>
                  </a:lnTo>
                  <a:cubicBezTo>
                    <a:pt x="362" y="1650"/>
                    <a:pt x="360" y="1552"/>
                    <a:pt x="364" y="1455"/>
                  </a:cubicBezTo>
                  <a:cubicBezTo>
                    <a:pt x="370" y="1352"/>
                    <a:pt x="381" y="1247"/>
                    <a:pt x="400" y="1144"/>
                  </a:cubicBezTo>
                  <a:cubicBezTo>
                    <a:pt x="416" y="1059"/>
                    <a:pt x="438" y="972"/>
                    <a:pt x="465" y="888"/>
                  </a:cubicBezTo>
                  <a:cubicBezTo>
                    <a:pt x="487" y="820"/>
                    <a:pt x="514" y="753"/>
                    <a:pt x="544" y="689"/>
                  </a:cubicBezTo>
                  <a:cubicBezTo>
                    <a:pt x="563" y="651"/>
                    <a:pt x="585" y="614"/>
                    <a:pt x="607" y="578"/>
                  </a:cubicBezTo>
                  <a:lnTo>
                    <a:pt x="617" y="564"/>
                  </a:lnTo>
                  <a:cubicBezTo>
                    <a:pt x="634" y="540"/>
                    <a:pt x="644" y="510"/>
                    <a:pt x="644" y="478"/>
                  </a:cubicBezTo>
                  <a:cubicBezTo>
                    <a:pt x="658" y="465"/>
                    <a:pt x="671" y="453"/>
                    <a:pt x="683" y="440"/>
                  </a:cubicBezTo>
                  <a:cubicBezTo>
                    <a:pt x="717" y="413"/>
                    <a:pt x="750" y="386"/>
                    <a:pt x="785" y="362"/>
                  </a:cubicBezTo>
                  <a:cubicBezTo>
                    <a:pt x="808" y="347"/>
                    <a:pt x="832" y="332"/>
                    <a:pt x="857" y="320"/>
                  </a:cubicBezTo>
                  <a:cubicBezTo>
                    <a:pt x="880" y="309"/>
                    <a:pt x="900" y="298"/>
                    <a:pt x="924" y="290"/>
                  </a:cubicBezTo>
                  <a:cubicBezTo>
                    <a:pt x="948" y="283"/>
                    <a:pt x="971" y="275"/>
                    <a:pt x="995" y="271"/>
                  </a:cubicBezTo>
                  <a:cubicBezTo>
                    <a:pt x="1019" y="266"/>
                    <a:pt x="1041" y="263"/>
                    <a:pt x="1065" y="260"/>
                  </a:cubicBezTo>
                  <a:cubicBezTo>
                    <a:pt x="1074" y="260"/>
                    <a:pt x="1083" y="259"/>
                    <a:pt x="1093" y="259"/>
                  </a:cubicBezTo>
                  <a:close/>
                  <a:moveTo>
                    <a:pt x="1088" y="1"/>
                  </a:moveTo>
                  <a:cubicBezTo>
                    <a:pt x="918" y="1"/>
                    <a:pt x="752" y="67"/>
                    <a:pt x="615" y="166"/>
                  </a:cubicBezTo>
                  <a:cubicBezTo>
                    <a:pt x="463" y="280"/>
                    <a:pt x="333" y="423"/>
                    <a:pt x="235" y="586"/>
                  </a:cubicBezTo>
                  <a:cubicBezTo>
                    <a:pt x="181" y="670"/>
                    <a:pt x="134" y="758"/>
                    <a:pt x="96" y="852"/>
                  </a:cubicBezTo>
                  <a:cubicBezTo>
                    <a:pt x="66" y="932"/>
                    <a:pt x="39" y="1016"/>
                    <a:pt x="17" y="1102"/>
                  </a:cubicBezTo>
                  <a:cubicBezTo>
                    <a:pt x="1" y="1167"/>
                    <a:pt x="41" y="1235"/>
                    <a:pt x="107" y="1252"/>
                  </a:cubicBezTo>
                  <a:cubicBezTo>
                    <a:pt x="112" y="1254"/>
                    <a:pt x="117" y="1254"/>
                    <a:pt x="121" y="1255"/>
                  </a:cubicBezTo>
                  <a:cubicBezTo>
                    <a:pt x="96" y="1463"/>
                    <a:pt x="98" y="1673"/>
                    <a:pt x="124" y="1881"/>
                  </a:cubicBezTo>
                  <a:cubicBezTo>
                    <a:pt x="139" y="1996"/>
                    <a:pt x="162" y="2116"/>
                    <a:pt x="213" y="2221"/>
                  </a:cubicBezTo>
                  <a:cubicBezTo>
                    <a:pt x="256" y="2310"/>
                    <a:pt x="326" y="2400"/>
                    <a:pt x="420" y="2435"/>
                  </a:cubicBezTo>
                  <a:cubicBezTo>
                    <a:pt x="470" y="2454"/>
                    <a:pt x="520" y="2465"/>
                    <a:pt x="572" y="2466"/>
                  </a:cubicBezTo>
                  <a:lnTo>
                    <a:pt x="574" y="2466"/>
                  </a:lnTo>
                  <a:cubicBezTo>
                    <a:pt x="628" y="2465"/>
                    <a:pt x="680" y="2455"/>
                    <a:pt x="731" y="2438"/>
                  </a:cubicBezTo>
                  <a:cubicBezTo>
                    <a:pt x="840" y="2397"/>
                    <a:pt x="940" y="2335"/>
                    <a:pt x="1025" y="2256"/>
                  </a:cubicBezTo>
                  <a:cubicBezTo>
                    <a:pt x="1166" y="2131"/>
                    <a:pt x="1282" y="1979"/>
                    <a:pt x="1381" y="1819"/>
                  </a:cubicBezTo>
                  <a:cubicBezTo>
                    <a:pt x="1489" y="1645"/>
                    <a:pt x="1581" y="1461"/>
                    <a:pt x="1655" y="1270"/>
                  </a:cubicBezTo>
                  <a:cubicBezTo>
                    <a:pt x="1723" y="1091"/>
                    <a:pt x="1787" y="898"/>
                    <a:pt x="1771" y="703"/>
                  </a:cubicBezTo>
                  <a:cubicBezTo>
                    <a:pt x="1758" y="524"/>
                    <a:pt x="1695" y="345"/>
                    <a:pt x="1568" y="214"/>
                  </a:cubicBezTo>
                  <a:cubicBezTo>
                    <a:pt x="1451" y="85"/>
                    <a:pt x="1290" y="9"/>
                    <a:pt x="1117" y="2"/>
                  </a:cubicBezTo>
                  <a:cubicBezTo>
                    <a:pt x="1107" y="1"/>
                    <a:pt x="1098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3" name="Google Shape;9613;p18"/>
            <p:cNvSpPr/>
            <p:nvPr/>
          </p:nvSpPr>
          <p:spPr>
            <a:xfrm>
              <a:off x="3372150" y="3270525"/>
              <a:ext cx="60375" cy="59475"/>
            </a:xfrm>
            <a:custGeom>
              <a:avLst/>
              <a:gdLst/>
              <a:ahLst/>
              <a:cxnLst/>
              <a:rect l="l" t="t" r="r" b="b"/>
              <a:pathLst>
                <a:path w="2415" h="2379" extrusionOk="0">
                  <a:moveTo>
                    <a:pt x="700" y="1851"/>
                  </a:moveTo>
                  <a:lnTo>
                    <a:pt x="695" y="1857"/>
                  </a:lnTo>
                  <a:lnTo>
                    <a:pt x="695" y="1857"/>
                  </a:lnTo>
                  <a:cubicBezTo>
                    <a:pt x="697" y="1855"/>
                    <a:pt x="698" y="1853"/>
                    <a:pt x="700" y="1851"/>
                  </a:cubicBezTo>
                  <a:close/>
                  <a:moveTo>
                    <a:pt x="945" y="1633"/>
                  </a:moveTo>
                  <a:lnTo>
                    <a:pt x="945" y="1633"/>
                  </a:lnTo>
                  <a:cubicBezTo>
                    <a:pt x="947" y="1723"/>
                    <a:pt x="945" y="1812"/>
                    <a:pt x="942" y="1902"/>
                  </a:cubicBezTo>
                  <a:cubicBezTo>
                    <a:pt x="940" y="1927"/>
                    <a:pt x="939" y="1953"/>
                    <a:pt x="936" y="1978"/>
                  </a:cubicBezTo>
                  <a:cubicBezTo>
                    <a:pt x="933" y="1987"/>
                    <a:pt x="931" y="1997"/>
                    <a:pt x="928" y="2006"/>
                  </a:cubicBezTo>
                  <a:lnTo>
                    <a:pt x="934" y="1989"/>
                  </a:lnTo>
                  <a:lnTo>
                    <a:pt x="934" y="1989"/>
                  </a:lnTo>
                  <a:cubicBezTo>
                    <a:pt x="929" y="2003"/>
                    <a:pt x="925" y="2016"/>
                    <a:pt x="920" y="2027"/>
                  </a:cubicBezTo>
                  <a:cubicBezTo>
                    <a:pt x="918" y="2030"/>
                    <a:pt x="915" y="2033"/>
                    <a:pt x="914" y="2036"/>
                  </a:cubicBezTo>
                  <a:cubicBezTo>
                    <a:pt x="910" y="2041"/>
                    <a:pt x="907" y="2047"/>
                    <a:pt x="904" y="2051"/>
                  </a:cubicBezTo>
                  <a:cubicBezTo>
                    <a:pt x="899" y="2055"/>
                    <a:pt x="896" y="2059"/>
                    <a:pt x="893" y="2062"/>
                  </a:cubicBezTo>
                  <a:lnTo>
                    <a:pt x="883" y="2070"/>
                  </a:lnTo>
                  <a:cubicBezTo>
                    <a:pt x="876" y="2074"/>
                    <a:pt x="864" y="2081"/>
                    <a:pt x="857" y="2085"/>
                  </a:cubicBezTo>
                  <a:cubicBezTo>
                    <a:pt x="849" y="2089"/>
                    <a:pt x="841" y="2093"/>
                    <a:pt x="833" y="2095"/>
                  </a:cubicBezTo>
                  <a:cubicBezTo>
                    <a:pt x="825" y="2098"/>
                    <a:pt x="815" y="2100"/>
                    <a:pt x="807" y="2103"/>
                  </a:cubicBezTo>
                  <a:cubicBezTo>
                    <a:pt x="793" y="2104"/>
                    <a:pt x="781" y="2108"/>
                    <a:pt x="766" y="2109"/>
                  </a:cubicBezTo>
                  <a:cubicBezTo>
                    <a:pt x="754" y="2109"/>
                    <a:pt x="740" y="2110"/>
                    <a:pt x="728" y="2110"/>
                  </a:cubicBezTo>
                  <a:cubicBezTo>
                    <a:pt x="722" y="2110"/>
                    <a:pt x="716" y="2110"/>
                    <a:pt x="711" y="2109"/>
                  </a:cubicBezTo>
                  <a:cubicBezTo>
                    <a:pt x="694" y="2108"/>
                    <a:pt x="676" y="2108"/>
                    <a:pt x="662" y="2103"/>
                  </a:cubicBezTo>
                  <a:cubicBezTo>
                    <a:pt x="646" y="2100"/>
                    <a:pt x="632" y="2097"/>
                    <a:pt x="618" y="2092"/>
                  </a:cubicBezTo>
                  <a:lnTo>
                    <a:pt x="608" y="2089"/>
                  </a:lnTo>
                  <a:lnTo>
                    <a:pt x="602" y="2085"/>
                  </a:lnTo>
                  <a:lnTo>
                    <a:pt x="592" y="2078"/>
                  </a:lnTo>
                  <a:lnTo>
                    <a:pt x="589" y="2076"/>
                  </a:lnTo>
                  <a:lnTo>
                    <a:pt x="587" y="2071"/>
                  </a:lnTo>
                  <a:cubicBezTo>
                    <a:pt x="586" y="2070"/>
                    <a:pt x="586" y="2070"/>
                    <a:pt x="586" y="2068"/>
                  </a:cubicBezTo>
                  <a:cubicBezTo>
                    <a:pt x="584" y="2065"/>
                    <a:pt x="584" y="2063"/>
                    <a:pt x="583" y="2062"/>
                  </a:cubicBezTo>
                  <a:lnTo>
                    <a:pt x="583" y="2070"/>
                  </a:lnTo>
                  <a:cubicBezTo>
                    <a:pt x="581" y="2059"/>
                    <a:pt x="583" y="2049"/>
                    <a:pt x="584" y="2040"/>
                  </a:cubicBezTo>
                  <a:cubicBezTo>
                    <a:pt x="586" y="2035"/>
                    <a:pt x="587" y="2028"/>
                    <a:pt x="589" y="2024"/>
                  </a:cubicBezTo>
                  <a:cubicBezTo>
                    <a:pt x="594" y="2008"/>
                    <a:pt x="599" y="1992"/>
                    <a:pt x="606" y="1978"/>
                  </a:cubicBezTo>
                  <a:cubicBezTo>
                    <a:pt x="614" y="1964"/>
                    <a:pt x="624" y="1949"/>
                    <a:pt x="632" y="1935"/>
                  </a:cubicBezTo>
                  <a:cubicBezTo>
                    <a:pt x="651" y="1910"/>
                    <a:pt x="670" y="1886"/>
                    <a:pt x="690" y="1862"/>
                  </a:cubicBezTo>
                  <a:lnTo>
                    <a:pt x="690" y="1862"/>
                  </a:lnTo>
                  <a:cubicBezTo>
                    <a:pt x="725" y="1825"/>
                    <a:pt x="761" y="1789"/>
                    <a:pt x="798" y="1755"/>
                  </a:cubicBezTo>
                  <a:cubicBezTo>
                    <a:pt x="847" y="1712"/>
                    <a:pt x="896" y="1672"/>
                    <a:pt x="945" y="1633"/>
                  </a:cubicBezTo>
                  <a:close/>
                  <a:moveTo>
                    <a:pt x="1150" y="0"/>
                  </a:moveTo>
                  <a:cubicBezTo>
                    <a:pt x="1103" y="0"/>
                    <a:pt x="1056" y="17"/>
                    <a:pt x="1020" y="50"/>
                  </a:cubicBezTo>
                  <a:cubicBezTo>
                    <a:pt x="988" y="75"/>
                    <a:pt x="955" y="99"/>
                    <a:pt x="923" y="121"/>
                  </a:cubicBezTo>
                  <a:cubicBezTo>
                    <a:pt x="803" y="202"/>
                    <a:pt x="679" y="281"/>
                    <a:pt x="553" y="352"/>
                  </a:cubicBezTo>
                  <a:cubicBezTo>
                    <a:pt x="480" y="395"/>
                    <a:pt x="405" y="438"/>
                    <a:pt x="331" y="477"/>
                  </a:cubicBezTo>
                  <a:cubicBezTo>
                    <a:pt x="280" y="504"/>
                    <a:pt x="227" y="531"/>
                    <a:pt x="177" y="561"/>
                  </a:cubicBezTo>
                  <a:cubicBezTo>
                    <a:pt x="143" y="582"/>
                    <a:pt x="98" y="601"/>
                    <a:pt x="70" y="631"/>
                  </a:cubicBezTo>
                  <a:cubicBezTo>
                    <a:pt x="57" y="643"/>
                    <a:pt x="46" y="658"/>
                    <a:pt x="37" y="672"/>
                  </a:cubicBezTo>
                  <a:cubicBezTo>
                    <a:pt x="29" y="689"/>
                    <a:pt x="21" y="707"/>
                    <a:pt x="18" y="724"/>
                  </a:cubicBezTo>
                  <a:cubicBezTo>
                    <a:pt x="0" y="791"/>
                    <a:pt x="35" y="860"/>
                    <a:pt x="98" y="886"/>
                  </a:cubicBezTo>
                  <a:cubicBezTo>
                    <a:pt x="119" y="893"/>
                    <a:pt x="139" y="900"/>
                    <a:pt x="162" y="906"/>
                  </a:cubicBezTo>
                  <a:cubicBezTo>
                    <a:pt x="172" y="909"/>
                    <a:pt x="183" y="910"/>
                    <a:pt x="194" y="910"/>
                  </a:cubicBezTo>
                  <a:cubicBezTo>
                    <a:pt x="255" y="910"/>
                    <a:pt x="312" y="869"/>
                    <a:pt x="328" y="806"/>
                  </a:cubicBezTo>
                  <a:cubicBezTo>
                    <a:pt x="329" y="800"/>
                    <a:pt x="331" y="792"/>
                    <a:pt x="333" y="784"/>
                  </a:cubicBezTo>
                  <a:cubicBezTo>
                    <a:pt x="473" y="700"/>
                    <a:pt x="619" y="623"/>
                    <a:pt x="760" y="537"/>
                  </a:cubicBezTo>
                  <a:cubicBezTo>
                    <a:pt x="860" y="477"/>
                    <a:pt x="959" y="415"/>
                    <a:pt x="1058" y="351"/>
                  </a:cubicBezTo>
                  <a:lnTo>
                    <a:pt x="1058" y="351"/>
                  </a:lnTo>
                  <a:cubicBezTo>
                    <a:pt x="1051" y="387"/>
                    <a:pt x="1043" y="422"/>
                    <a:pt x="1037" y="458"/>
                  </a:cubicBezTo>
                  <a:cubicBezTo>
                    <a:pt x="1032" y="488"/>
                    <a:pt x="1028" y="518"/>
                    <a:pt x="1023" y="548"/>
                  </a:cubicBezTo>
                  <a:cubicBezTo>
                    <a:pt x="1012" y="612"/>
                    <a:pt x="997" y="675"/>
                    <a:pt x="990" y="740"/>
                  </a:cubicBezTo>
                  <a:cubicBezTo>
                    <a:pt x="982" y="818"/>
                    <a:pt x="974" y="893"/>
                    <a:pt x="964" y="971"/>
                  </a:cubicBezTo>
                  <a:cubicBezTo>
                    <a:pt x="958" y="1026"/>
                    <a:pt x="956" y="1083"/>
                    <a:pt x="953" y="1140"/>
                  </a:cubicBezTo>
                  <a:cubicBezTo>
                    <a:pt x="952" y="1196"/>
                    <a:pt x="948" y="1253"/>
                    <a:pt x="947" y="1310"/>
                  </a:cubicBezTo>
                  <a:cubicBezTo>
                    <a:pt x="872" y="1362"/>
                    <a:pt x="798" y="1414"/>
                    <a:pt x="727" y="1471"/>
                  </a:cubicBezTo>
                  <a:cubicBezTo>
                    <a:pt x="646" y="1533"/>
                    <a:pt x="570" y="1603"/>
                    <a:pt x="500" y="1677"/>
                  </a:cubicBezTo>
                  <a:cubicBezTo>
                    <a:pt x="443" y="1742"/>
                    <a:pt x="386" y="1810"/>
                    <a:pt x="353" y="1889"/>
                  </a:cubicBezTo>
                  <a:cubicBezTo>
                    <a:pt x="331" y="1937"/>
                    <a:pt x="318" y="1987"/>
                    <a:pt x="314" y="2038"/>
                  </a:cubicBezTo>
                  <a:cubicBezTo>
                    <a:pt x="312" y="2076"/>
                    <a:pt x="318" y="2114"/>
                    <a:pt x="331" y="2150"/>
                  </a:cubicBezTo>
                  <a:cubicBezTo>
                    <a:pt x="353" y="2225"/>
                    <a:pt x="404" y="2287"/>
                    <a:pt x="473" y="2321"/>
                  </a:cubicBezTo>
                  <a:cubicBezTo>
                    <a:pt x="553" y="2359"/>
                    <a:pt x="638" y="2378"/>
                    <a:pt x="727" y="2378"/>
                  </a:cubicBezTo>
                  <a:lnTo>
                    <a:pt x="732" y="2375"/>
                  </a:lnTo>
                  <a:cubicBezTo>
                    <a:pt x="735" y="2375"/>
                    <a:pt x="739" y="2375"/>
                    <a:pt x="743" y="2375"/>
                  </a:cubicBezTo>
                  <a:cubicBezTo>
                    <a:pt x="820" y="2375"/>
                    <a:pt x="896" y="2359"/>
                    <a:pt x="967" y="2328"/>
                  </a:cubicBezTo>
                  <a:cubicBezTo>
                    <a:pt x="1045" y="2294"/>
                    <a:pt x="1108" y="2236"/>
                    <a:pt x="1151" y="2163"/>
                  </a:cubicBezTo>
                  <a:cubicBezTo>
                    <a:pt x="1168" y="2127"/>
                    <a:pt x="1183" y="2090"/>
                    <a:pt x="1192" y="2051"/>
                  </a:cubicBezTo>
                  <a:cubicBezTo>
                    <a:pt x="1200" y="2011"/>
                    <a:pt x="1205" y="1972"/>
                    <a:pt x="1206" y="1932"/>
                  </a:cubicBezTo>
                  <a:cubicBezTo>
                    <a:pt x="1210" y="1842"/>
                    <a:pt x="1208" y="1750"/>
                    <a:pt x="1206" y="1660"/>
                  </a:cubicBezTo>
                  <a:cubicBezTo>
                    <a:pt x="1205" y="1588"/>
                    <a:pt x="1205" y="1516"/>
                    <a:pt x="1205" y="1443"/>
                  </a:cubicBezTo>
                  <a:cubicBezTo>
                    <a:pt x="1344" y="1346"/>
                    <a:pt x="1485" y="1251"/>
                    <a:pt x="1621" y="1152"/>
                  </a:cubicBezTo>
                  <a:cubicBezTo>
                    <a:pt x="1740" y="1068"/>
                    <a:pt x="1855" y="976"/>
                    <a:pt x="1966" y="879"/>
                  </a:cubicBezTo>
                  <a:cubicBezTo>
                    <a:pt x="2020" y="832"/>
                    <a:pt x="2071" y="781"/>
                    <a:pt x="2120" y="729"/>
                  </a:cubicBezTo>
                  <a:lnTo>
                    <a:pt x="2137" y="708"/>
                  </a:lnTo>
                  <a:cubicBezTo>
                    <a:pt x="2150" y="914"/>
                    <a:pt x="2144" y="1123"/>
                    <a:pt x="2139" y="1329"/>
                  </a:cubicBezTo>
                  <a:cubicBezTo>
                    <a:pt x="2137" y="1408"/>
                    <a:pt x="2134" y="1487"/>
                    <a:pt x="2131" y="1568"/>
                  </a:cubicBezTo>
                  <a:cubicBezTo>
                    <a:pt x="2129" y="1650"/>
                    <a:pt x="2123" y="1731"/>
                    <a:pt x="2125" y="1813"/>
                  </a:cubicBezTo>
                  <a:cubicBezTo>
                    <a:pt x="2126" y="1887"/>
                    <a:pt x="2186" y="1946"/>
                    <a:pt x="2261" y="1946"/>
                  </a:cubicBezTo>
                  <a:cubicBezTo>
                    <a:pt x="2262" y="1946"/>
                    <a:pt x="2263" y="1946"/>
                    <a:pt x="2264" y="1946"/>
                  </a:cubicBezTo>
                  <a:cubicBezTo>
                    <a:pt x="2338" y="1946"/>
                    <a:pt x="2398" y="1883"/>
                    <a:pt x="2397" y="1808"/>
                  </a:cubicBezTo>
                  <a:cubicBezTo>
                    <a:pt x="2392" y="1590"/>
                    <a:pt x="2398" y="1373"/>
                    <a:pt x="2403" y="1155"/>
                  </a:cubicBezTo>
                  <a:cubicBezTo>
                    <a:pt x="2406" y="981"/>
                    <a:pt x="2414" y="803"/>
                    <a:pt x="2398" y="628"/>
                  </a:cubicBezTo>
                  <a:cubicBezTo>
                    <a:pt x="2394" y="561"/>
                    <a:pt x="2379" y="495"/>
                    <a:pt x="2357" y="430"/>
                  </a:cubicBezTo>
                  <a:cubicBezTo>
                    <a:pt x="2346" y="403"/>
                    <a:pt x="2330" y="379"/>
                    <a:pt x="2308" y="358"/>
                  </a:cubicBezTo>
                  <a:cubicBezTo>
                    <a:pt x="2292" y="341"/>
                    <a:pt x="2272" y="327"/>
                    <a:pt x="2251" y="319"/>
                  </a:cubicBezTo>
                  <a:cubicBezTo>
                    <a:pt x="2230" y="309"/>
                    <a:pt x="2207" y="304"/>
                    <a:pt x="2185" y="304"/>
                  </a:cubicBezTo>
                  <a:cubicBezTo>
                    <a:pt x="2157" y="304"/>
                    <a:pt x="2129" y="312"/>
                    <a:pt x="2104" y="327"/>
                  </a:cubicBezTo>
                  <a:cubicBezTo>
                    <a:pt x="2064" y="354"/>
                    <a:pt x="2031" y="390"/>
                    <a:pt x="2009" y="433"/>
                  </a:cubicBezTo>
                  <a:cubicBezTo>
                    <a:pt x="1976" y="479"/>
                    <a:pt x="1942" y="525"/>
                    <a:pt x="1906" y="569"/>
                  </a:cubicBezTo>
                  <a:cubicBezTo>
                    <a:pt x="1867" y="612"/>
                    <a:pt x="1825" y="653"/>
                    <a:pt x="1784" y="692"/>
                  </a:cubicBezTo>
                  <a:cubicBezTo>
                    <a:pt x="1665" y="797"/>
                    <a:pt x="1542" y="893"/>
                    <a:pt x="1414" y="985"/>
                  </a:cubicBezTo>
                  <a:cubicBezTo>
                    <a:pt x="1347" y="1031"/>
                    <a:pt x="1281" y="1077"/>
                    <a:pt x="1214" y="1123"/>
                  </a:cubicBezTo>
                  <a:cubicBezTo>
                    <a:pt x="1216" y="1096"/>
                    <a:pt x="1217" y="1069"/>
                    <a:pt x="1219" y="1042"/>
                  </a:cubicBezTo>
                  <a:cubicBezTo>
                    <a:pt x="1221" y="981"/>
                    <a:pt x="1232" y="920"/>
                    <a:pt x="1238" y="860"/>
                  </a:cubicBezTo>
                  <a:cubicBezTo>
                    <a:pt x="1254" y="737"/>
                    <a:pt x="1278" y="616"/>
                    <a:pt x="1300" y="493"/>
                  </a:cubicBezTo>
                  <a:lnTo>
                    <a:pt x="1300" y="493"/>
                  </a:lnTo>
                  <a:cubicBezTo>
                    <a:pt x="1300" y="498"/>
                    <a:pt x="1298" y="502"/>
                    <a:pt x="1298" y="506"/>
                  </a:cubicBezTo>
                  <a:cubicBezTo>
                    <a:pt x="1308" y="452"/>
                    <a:pt x="1320" y="398"/>
                    <a:pt x="1327" y="344"/>
                  </a:cubicBezTo>
                  <a:cubicBezTo>
                    <a:pt x="1331" y="316"/>
                    <a:pt x="1333" y="287"/>
                    <a:pt x="1336" y="259"/>
                  </a:cubicBezTo>
                  <a:cubicBezTo>
                    <a:pt x="1338" y="240"/>
                    <a:pt x="1339" y="221"/>
                    <a:pt x="1339" y="202"/>
                  </a:cubicBezTo>
                  <a:cubicBezTo>
                    <a:pt x="1339" y="161"/>
                    <a:pt x="1330" y="121"/>
                    <a:pt x="1311" y="86"/>
                  </a:cubicBezTo>
                  <a:cubicBezTo>
                    <a:pt x="1292" y="59"/>
                    <a:pt x="1268" y="37"/>
                    <a:pt x="1238" y="21"/>
                  </a:cubicBezTo>
                  <a:cubicBezTo>
                    <a:pt x="1210" y="7"/>
                    <a:pt x="1180" y="0"/>
                    <a:pt x="11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4" name="Google Shape;9614;p18"/>
            <p:cNvSpPr/>
            <p:nvPr/>
          </p:nvSpPr>
          <p:spPr>
            <a:xfrm>
              <a:off x="3443300" y="3264275"/>
              <a:ext cx="29575" cy="61325"/>
            </a:xfrm>
            <a:custGeom>
              <a:avLst/>
              <a:gdLst/>
              <a:ahLst/>
              <a:cxnLst/>
              <a:rect l="l" t="t" r="r" b="b"/>
              <a:pathLst>
                <a:path w="1183" h="2453" extrusionOk="0">
                  <a:moveTo>
                    <a:pt x="299" y="1"/>
                  </a:moveTo>
                  <a:cubicBezTo>
                    <a:pt x="263" y="1"/>
                    <a:pt x="227" y="15"/>
                    <a:pt x="200" y="43"/>
                  </a:cubicBezTo>
                  <a:cubicBezTo>
                    <a:pt x="151" y="92"/>
                    <a:pt x="125" y="162"/>
                    <a:pt x="103" y="227"/>
                  </a:cubicBezTo>
                  <a:cubicBezTo>
                    <a:pt x="81" y="300"/>
                    <a:pt x="64" y="374"/>
                    <a:pt x="53" y="450"/>
                  </a:cubicBezTo>
                  <a:cubicBezTo>
                    <a:pt x="29" y="613"/>
                    <a:pt x="21" y="779"/>
                    <a:pt x="27" y="944"/>
                  </a:cubicBezTo>
                  <a:cubicBezTo>
                    <a:pt x="30" y="1075"/>
                    <a:pt x="37" y="1207"/>
                    <a:pt x="43" y="1338"/>
                  </a:cubicBezTo>
                  <a:cubicBezTo>
                    <a:pt x="48" y="1455"/>
                    <a:pt x="53" y="1572"/>
                    <a:pt x="56" y="1690"/>
                  </a:cubicBezTo>
                  <a:cubicBezTo>
                    <a:pt x="56" y="1693"/>
                    <a:pt x="54" y="1696"/>
                    <a:pt x="54" y="1699"/>
                  </a:cubicBezTo>
                  <a:cubicBezTo>
                    <a:pt x="29" y="1797"/>
                    <a:pt x="13" y="1897"/>
                    <a:pt x="5" y="1997"/>
                  </a:cubicBezTo>
                  <a:cubicBezTo>
                    <a:pt x="0" y="2039"/>
                    <a:pt x="0" y="2084"/>
                    <a:pt x="4" y="2127"/>
                  </a:cubicBezTo>
                  <a:cubicBezTo>
                    <a:pt x="10" y="2166"/>
                    <a:pt x="21" y="2203"/>
                    <a:pt x="35" y="2239"/>
                  </a:cubicBezTo>
                  <a:cubicBezTo>
                    <a:pt x="55" y="2293"/>
                    <a:pt x="109" y="2323"/>
                    <a:pt x="164" y="2323"/>
                  </a:cubicBezTo>
                  <a:cubicBezTo>
                    <a:pt x="182" y="2323"/>
                    <a:pt x="201" y="2319"/>
                    <a:pt x="219" y="2312"/>
                  </a:cubicBezTo>
                  <a:cubicBezTo>
                    <a:pt x="271" y="2293"/>
                    <a:pt x="311" y="2248"/>
                    <a:pt x="325" y="2193"/>
                  </a:cubicBezTo>
                  <a:cubicBezTo>
                    <a:pt x="334" y="2144"/>
                    <a:pt x="336" y="2093"/>
                    <a:pt x="331" y="2043"/>
                  </a:cubicBezTo>
                  <a:cubicBezTo>
                    <a:pt x="330" y="1984"/>
                    <a:pt x="328" y="1927"/>
                    <a:pt x="326" y="1867"/>
                  </a:cubicBezTo>
                  <a:cubicBezTo>
                    <a:pt x="325" y="1826"/>
                    <a:pt x="323" y="1783"/>
                    <a:pt x="320" y="1742"/>
                  </a:cubicBezTo>
                  <a:cubicBezTo>
                    <a:pt x="333" y="1694"/>
                    <a:pt x="347" y="1648"/>
                    <a:pt x="361" y="1601"/>
                  </a:cubicBezTo>
                  <a:lnTo>
                    <a:pt x="361" y="1601"/>
                  </a:lnTo>
                  <a:cubicBezTo>
                    <a:pt x="360" y="1607"/>
                    <a:pt x="358" y="1614"/>
                    <a:pt x="357" y="1618"/>
                  </a:cubicBezTo>
                  <a:cubicBezTo>
                    <a:pt x="384" y="1540"/>
                    <a:pt x="416" y="1463"/>
                    <a:pt x="451" y="1387"/>
                  </a:cubicBezTo>
                  <a:lnTo>
                    <a:pt x="451" y="1387"/>
                  </a:lnTo>
                  <a:cubicBezTo>
                    <a:pt x="450" y="1389"/>
                    <a:pt x="449" y="1392"/>
                    <a:pt x="447" y="1394"/>
                  </a:cubicBezTo>
                  <a:lnTo>
                    <a:pt x="447" y="1394"/>
                  </a:lnTo>
                  <a:cubicBezTo>
                    <a:pt x="449" y="1390"/>
                    <a:pt x="451" y="1387"/>
                    <a:pt x="453" y="1383"/>
                  </a:cubicBezTo>
                  <a:lnTo>
                    <a:pt x="453" y="1383"/>
                  </a:lnTo>
                  <a:cubicBezTo>
                    <a:pt x="452" y="1384"/>
                    <a:pt x="452" y="1386"/>
                    <a:pt x="451" y="1387"/>
                  </a:cubicBezTo>
                  <a:lnTo>
                    <a:pt x="451" y="1387"/>
                  </a:lnTo>
                  <a:cubicBezTo>
                    <a:pt x="452" y="1385"/>
                    <a:pt x="453" y="1383"/>
                    <a:pt x="454" y="1380"/>
                  </a:cubicBezTo>
                  <a:lnTo>
                    <a:pt x="454" y="1380"/>
                  </a:lnTo>
                  <a:cubicBezTo>
                    <a:pt x="454" y="1381"/>
                    <a:pt x="453" y="1382"/>
                    <a:pt x="453" y="1383"/>
                  </a:cubicBezTo>
                  <a:lnTo>
                    <a:pt x="453" y="1383"/>
                  </a:lnTo>
                  <a:cubicBezTo>
                    <a:pt x="454" y="1382"/>
                    <a:pt x="454" y="1381"/>
                    <a:pt x="455" y="1379"/>
                  </a:cubicBezTo>
                  <a:lnTo>
                    <a:pt x="455" y="1379"/>
                  </a:lnTo>
                  <a:cubicBezTo>
                    <a:pt x="455" y="1380"/>
                    <a:pt x="454" y="1380"/>
                    <a:pt x="454" y="1380"/>
                  </a:cubicBezTo>
                  <a:lnTo>
                    <a:pt x="454" y="1380"/>
                  </a:lnTo>
                  <a:cubicBezTo>
                    <a:pt x="508" y="1276"/>
                    <a:pt x="565" y="1175"/>
                    <a:pt x="627" y="1079"/>
                  </a:cubicBezTo>
                  <a:cubicBezTo>
                    <a:pt x="661" y="1029"/>
                    <a:pt x="693" y="980"/>
                    <a:pt x="732" y="934"/>
                  </a:cubicBezTo>
                  <a:lnTo>
                    <a:pt x="732" y="934"/>
                  </a:lnTo>
                  <a:cubicBezTo>
                    <a:pt x="746" y="917"/>
                    <a:pt x="760" y="900"/>
                    <a:pt x="778" y="885"/>
                  </a:cubicBezTo>
                  <a:cubicBezTo>
                    <a:pt x="782" y="881"/>
                    <a:pt x="787" y="878"/>
                    <a:pt x="792" y="873"/>
                  </a:cubicBezTo>
                  <a:lnTo>
                    <a:pt x="795" y="871"/>
                  </a:lnTo>
                  <a:lnTo>
                    <a:pt x="803" y="876"/>
                  </a:lnTo>
                  <a:cubicBezTo>
                    <a:pt x="808" y="881"/>
                    <a:pt x="811" y="884"/>
                    <a:pt x="816" y="889"/>
                  </a:cubicBezTo>
                  <a:lnTo>
                    <a:pt x="827" y="903"/>
                  </a:lnTo>
                  <a:cubicBezTo>
                    <a:pt x="830" y="909"/>
                    <a:pt x="835" y="917"/>
                    <a:pt x="839" y="925"/>
                  </a:cubicBezTo>
                  <a:cubicBezTo>
                    <a:pt x="850" y="947"/>
                    <a:pt x="860" y="969"/>
                    <a:pt x="868" y="993"/>
                  </a:cubicBezTo>
                  <a:cubicBezTo>
                    <a:pt x="876" y="1018"/>
                    <a:pt x="884" y="1045"/>
                    <a:pt x="890" y="1072"/>
                  </a:cubicBezTo>
                  <a:cubicBezTo>
                    <a:pt x="898" y="1113"/>
                    <a:pt x="903" y="1153"/>
                    <a:pt x="907" y="1196"/>
                  </a:cubicBezTo>
                  <a:lnTo>
                    <a:pt x="907" y="1197"/>
                  </a:lnTo>
                  <a:lnTo>
                    <a:pt x="907" y="1199"/>
                  </a:lnTo>
                  <a:cubicBezTo>
                    <a:pt x="914" y="1284"/>
                    <a:pt x="915" y="1368"/>
                    <a:pt x="914" y="1454"/>
                  </a:cubicBezTo>
                  <a:cubicBezTo>
                    <a:pt x="906" y="1582"/>
                    <a:pt x="898" y="1710"/>
                    <a:pt x="877" y="1837"/>
                  </a:cubicBezTo>
                  <a:cubicBezTo>
                    <a:pt x="854" y="1994"/>
                    <a:pt x="825" y="2147"/>
                    <a:pt x="798" y="2302"/>
                  </a:cubicBezTo>
                  <a:cubicBezTo>
                    <a:pt x="786" y="2375"/>
                    <a:pt x="847" y="2443"/>
                    <a:pt x="917" y="2451"/>
                  </a:cubicBezTo>
                  <a:cubicBezTo>
                    <a:pt x="922" y="2453"/>
                    <a:pt x="926" y="2453"/>
                    <a:pt x="933" y="2453"/>
                  </a:cubicBezTo>
                  <a:cubicBezTo>
                    <a:pt x="999" y="2451"/>
                    <a:pt x="1056" y="2400"/>
                    <a:pt x="1066" y="2334"/>
                  </a:cubicBezTo>
                  <a:cubicBezTo>
                    <a:pt x="1093" y="2174"/>
                    <a:pt x="1121" y="2013"/>
                    <a:pt x="1145" y="1851"/>
                  </a:cubicBezTo>
                  <a:cubicBezTo>
                    <a:pt x="1154" y="1788"/>
                    <a:pt x="1162" y="1723"/>
                    <a:pt x="1167" y="1660"/>
                  </a:cubicBezTo>
                  <a:cubicBezTo>
                    <a:pt x="1173" y="1549"/>
                    <a:pt x="1183" y="1441"/>
                    <a:pt x="1181" y="1332"/>
                  </a:cubicBezTo>
                  <a:cubicBezTo>
                    <a:pt x="1181" y="1227"/>
                    <a:pt x="1172" y="1123"/>
                    <a:pt x="1151" y="1022"/>
                  </a:cubicBezTo>
                  <a:cubicBezTo>
                    <a:pt x="1134" y="938"/>
                    <a:pt x="1110" y="851"/>
                    <a:pt x="1064" y="778"/>
                  </a:cubicBezTo>
                  <a:cubicBezTo>
                    <a:pt x="1018" y="705"/>
                    <a:pt x="961" y="645"/>
                    <a:pt x="881" y="613"/>
                  </a:cubicBezTo>
                  <a:cubicBezTo>
                    <a:pt x="853" y="603"/>
                    <a:pt x="825" y="599"/>
                    <a:pt x="797" y="599"/>
                  </a:cubicBezTo>
                  <a:cubicBezTo>
                    <a:pt x="752" y="599"/>
                    <a:pt x="707" y="611"/>
                    <a:pt x="668" y="634"/>
                  </a:cubicBezTo>
                  <a:cubicBezTo>
                    <a:pt x="594" y="686"/>
                    <a:pt x="531" y="752"/>
                    <a:pt x="480" y="828"/>
                  </a:cubicBezTo>
                  <a:cubicBezTo>
                    <a:pt x="459" y="862"/>
                    <a:pt x="437" y="895"/>
                    <a:pt x="415" y="928"/>
                  </a:cubicBezTo>
                  <a:cubicBezTo>
                    <a:pt x="374" y="992"/>
                    <a:pt x="334" y="1056"/>
                    <a:pt x="296" y="1123"/>
                  </a:cubicBezTo>
                  <a:cubicBezTo>
                    <a:pt x="292" y="998"/>
                    <a:pt x="288" y="873"/>
                    <a:pt x="293" y="746"/>
                  </a:cubicBezTo>
                  <a:lnTo>
                    <a:pt x="293" y="746"/>
                  </a:lnTo>
                  <a:lnTo>
                    <a:pt x="293" y="745"/>
                  </a:lnTo>
                  <a:lnTo>
                    <a:pt x="293" y="738"/>
                  </a:lnTo>
                  <a:cubicBezTo>
                    <a:pt x="298" y="646"/>
                    <a:pt x="307" y="555"/>
                    <a:pt x="322" y="464"/>
                  </a:cubicBezTo>
                  <a:lnTo>
                    <a:pt x="322" y="464"/>
                  </a:lnTo>
                  <a:lnTo>
                    <a:pt x="320" y="475"/>
                  </a:lnTo>
                  <a:cubicBezTo>
                    <a:pt x="331" y="423"/>
                    <a:pt x="344" y="371"/>
                    <a:pt x="360" y="320"/>
                  </a:cubicBezTo>
                  <a:cubicBezTo>
                    <a:pt x="368" y="297"/>
                    <a:pt x="377" y="273"/>
                    <a:pt x="388" y="251"/>
                  </a:cubicBezTo>
                  <a:lnTo>
                    <a:pt x="388" y="251"/>
                  </a:lnTo>
                  <a:lnTo>
                    <a:pt x="379" y="267"/>
                  </a:lnTo>
                  <a:cubicBezTo>
                    <a:pt x="383" y="255"/>
                    <a:pt x="390" y="246"/>
                    <a:pt x="396" y="236"/>
                  </a:cubicBezTo>
                  <a:cubicBezTo>
                    <a:pt x="396" y="235"/>
                    <a:pt x="396" y="235"/>
                    <a:pt x="398" y="233"/>
                  </a:cubicBezTo>
                  <a:cubicBezTo>
                    <a:pt x="450" y="178"/>
                    <a:pt x="448" y="92"/>
                    <a:pt x="395" y="39"/>
                  </a:cubicBezTo>
                  <a:cubicBezTo>
                    <a:pt x="368" y="13"/>
                    <a:pt x="333" y="1"/>
                    <a:pt x="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5" name="Google Shape;9615;p18"/>
            <p:cNvSpPr/>
            <p:nvPr/>
          </p:nvSpPr>
          <p:spPr>
            <a:xfrm>
              <a:off x="3485925" y="3273300"/>
              <a:ext cx="44925" cy="61525"/>
            </a:xfrm>
            <a:custGeom>
              <a:avLst/>
              <a:gdLst/>
              <a:ahLst/>
              <a:cxnLst/>
              <a:rect l="l" t="t" r="r" b="b"/>
              <a:pathLst>
                <a:path w="1797" h="2461" extrusionOk="0">
                  <a:moveTo>
                    <a:pt x="1420" y="276"/>
                  </a:moveTo>
                  <a:lnTo>
                    <a:pt x="1427" y="284"/>
                  </a:lnTo>
                  <a:lnTo>
                    <a:pt x="1430" y="289"/>
                  </a:lnTo>
                  <a:cubicBezTo>
                    <a:pt x="1439" y="308"/>
                    <a:pt x="1447" y="330"/>
                    <a:pt x="1455" y="349"/>
                  </a:cubicBezTo>
                  <a:cubicBezTo>
                    <a:pt x="1471" y="396"/>
                    <a:pt x="1485" y="445"/>
                    <a:pt x="1495" y="494"/>
                  </a:cubicBezTo>
                  <a:cubicBezTo>
                    <a:pt x="1509" y="559"/>
                    <a:pt x="1518" y="623"/>
                    <a:pt x="1525" y="689"/>
                  </a:cubicBezTo>
                  <a:cubicBezTo>
                    <a:pt x="1528" y="732"/>
                    <a:pt x="1529" y="775"/>
                    <a:pt x="1528" y="819"/>
                  </a:cubicBezTo>
                  <a:cubicBezTo>
                    <a:pt x="1525" y="862"/>
                    <a:pt x="1518" y="906"/>
                    <a:pt x="1512" y="949"/>
                  </a:cubicBezTo>
                  <a:cubicBezTo>
                    <a:pt x="1501" y="996"/>
                    <a:pt x="1490" y="1042"/>
                    <a:pt x="1474" y="1090"/>
                  </a:cubicBezTo>
                  <a:cubicBezTo>
                    <a:pt x="1446" y="1166"/>
                    <a:pt x="1416" y="1241"/>
                    <a:pt x="1380" y="1313"/>
                  </a:cubicBezTo>
                  <a:lnTo>
                    <a:pt x="1380" y="1313"/>
                  </a:lnTo>
                  <a:cubicBezTo>
                    <a:pt x="1381" y="1310"/>
                    <a:pt x="1382" y="1308"/>
                    <a:pt x="1384" y="1305"/>
                  </a:cubicBezTo>
                  <a:lnTo>
                    <a:pt x="1384" y="1305"/>
                  </a:lnTo>
                  <a:lnTo>
                    <a:pt x="1376" y="1321"/>
                  </a:lnTo>
                  <a:cubicBezTo>
                    <a:pt x="1377" y="1318"/>
                    <a:pt x="1378" y="1316"/>
                    <a:pt x="1380" y="1313"/>
                  </a:cubicBezTo>
                  <a:lnTo>
                    <a:pt x="1380" y="1313"/>
                  </a:lnTo>
                  <a:cubicBezTo>
                    <a:pt x="1339" y="1394"/>
                    <a:pt x="1293" y="1472"/>
                    <a:pt x="1244" y="1549"/>
                  </a:cubicBezTo>
                  <a:lnTo>
                    <a:pt x="1232" y="1568"/>
                  </a:lnTo>
                  <a:cubicBezTo>
                    <a:pt x="1213" y="1460"/>
                    <a:pt x="1195" y="1351"/>
                    <a:pt x="1186" y="1238"/>
                  </a:cubicBezTo>
                  <a:lnTo>
                    <a:pt x="1186" y="1238"/>
                  </a:lnTo>
                  <a:lnTo>
                    <a:pt x="1187" y="1256"/>
                  </a:lnTo>
                  <a:cubicBezTo>
                    <a:pt x="1180" y="1156"/>
                    <a:pt x="1176" y="1055"/>
                    <a:pt x="1181" y="955"/>
                  </a:cubicBezTo>
                  <a:cubicBezTo>
                    <a:pt x="1184" y="879"/>
                    <a:pt x="1192" y="803"/>
                    <a:pt x="1205" y="729"/>
                  </a:cubicBezTo>
                  <a:cubicBezTo>
                    <a:pt x="1216" y="668"/>
                    <a:pt x="1229" y="609"/>
                    <a:pt x="1247" y="548"/>
                  </a:cubicBezTo>
                  <a:lnTo>
                    <a:pt x="1247" y="548"/>
                  </a:lnTo>
                  <a:cubicBezTo>
                    <a:pt x="1248" y="545"/>
                    <a:pt x="1249" y="543"/>
                    <a:pt x="1249" y="540"/>
                  </a:cubicBezTo>
                  <a:lnTo>
                    <a:pt x="1249" y="540"/>
                  </a:lnTo>
                  <a:cubicBezTo>
                    <a:pt x="1249" y="540"/>
                    <a:pt x="1249" y="540"/>
                    <a:pt x="1249" y="540"/>
                  </a:cubicBezTo>
                  <a:lnTo>
                    <a:pt x="1252" y="532"/>
                  </a:lnTo>
                  <a:lnTo>
                    <a:pt x="1252" y="532"/>
                  </a:lnTo>
                  <a:cubicBezTo>
                    <a:pt x="1252" y="533"/>
                    <a:pt x="1251" y="534"/>
                    <a:pt x="1251" y="534"/>
                  </a:cubicBezTo>
                  <a:lnTo>
                    <a:pt x="1251" y="534"/>
                  </a:lnTo>
                  <a:cubicBezTo>
                    <a:pt x="1265" y="498"/>
                    <a:pt x="1278" y="460"/>
                    <a:pt x="1295" y="425"/>
                  </a:cubicBezTo>
                  <a:cubicBezTo>
                    <a:pt x="1308" y="401"/>
                    <a:pt x="1319" y="379"/>
                    <a:pt x="1333" y="358"/>
                  </a:cubicBezTo>
                  <a:cubicBezTo>
                    <a:pt x="1341" y="346"/>
                    <a:pt x="1351" y="333"/>
                    <a:pt x="1362" y="320"/>
                  </a:cubicBezTo>
                  <a:cubicBezTo>
                    <a:pt x="1369" y="313"/>
                    <a:pt x="1376" y="306"/>
                    <a:pt x="1382" y="298"/>
                  </a:cubicBezTo>
                  <a:lnTo>
                    <a:pt x="1382" y="298"/>
                  </a:lnTo>
                  <a:cubicBezTo>
                    <a:pt x="1389" y="292"/>
                    <a:pt x="1397" y="286"/>
                    <a:pt x="1404" y="281"/>
                  </a:cubicBezTo>
                  <a:lnTo>
                    <a:pt x="1404" y="281"/>
                  </a:lnTo>
                  <a:cubicBezTo>
                    <a:pt x="1400" y="284"/>
                    <a:pt x="1395" y="287"/>
                    <a:pt x="1390" y="290"/>
                  </a:cubicBezTo>
                  <a:cubicBezTo>
                    <a:pt x="1396" y="285"/>
                    <a:pt x="1403" y="281"/>
                    <a:pt x="1411" y="278"/>
                  </a:cubicBezTo>
                  <a:lnTo>
                    <a:pt x="1414" y="276"/>
                  </a:lnTo>
                  <a:close/>
                  <a:moveTo>
                    <a:pt x="1372" y="2094"/>
                  </a:moveTo>
                  <a:cubicBezTo>
                    <a:pt x="1373" y="2097"/>
                    <a:pt x="1373" y="2099"/>
                    <a:pt x="1374" y="2101"/>
                  </a:cubicBezTo>
                  <a:cubicBezTo>
                    <a:pt x="1374" y="2099"/>
                    <a:pt x="1373" y="2096"/>
                    <a:pt x="1372" y="2094"/>
                  </a:cubicBezTo>
                  <a:close/>
                  <a:moveTo>
                    <a:pt x="1428" y="0"/>
                  </a:moveTo>
                  <a:cubicBezTo>
                    <a:pt x="1365" y="0"/>
                    <a:pt x="1302" y="23"/>
                    <a:pt x="1251" y="57"/>
                  </a:cubicBezTo>
                  <a:cubicBezTo>
                    <a:pt x="1183" y="105"/>
                    <a:pt x="1127" y="167"/>
                    <a:pt x="1089" y="240"/>
                  </a:cubicBezTo>
                  <a:cubicBezTo>
                    <a:pt x="994" y="409"/>
                    <a:pt x="945" y="604"/>
                    <a:pt x="928" y="797"/>
                  </a:cubicBezTo>
                  <a:cubicBezTo>
                    <a:pt x="909" y="1006"/>
                    <a:pt x="914" y="1215"/>
                    <a:pt x="942" y="1424"/>
                  </a:cubicBezTo>
                  <a:cubicBezTo>
                    <a:pt x="960" y="1552"/>
                    <a:pt x="982" y="1680"/>
                    <a:pt x="1010" y="1808"/>
                  </a:cubicBezTo>
                  <a:cubicBezTo>
                    <a:pt x="994" y="1821"/>
                    <a:pt x="977" y="1832"/>
                    <a:pt x="961" y="1845"/>
                  </a:cubicBezTo>
                  <a:cubicBezTo>
                    <a:pt x="937" y="1859"/>
                    <a:pt x="915" y="1873"/>
                    <a:pt x="891" y="1886"/>
                  </a:cubicBezTo>
                  <a:cubicBezTo>
                    <a:pt x="866" y="1898"/>
                    <a:pt x="842" y="1908"/>
                    <a:pt x="817" y="1917"/>
                  </a:cubicBezTo>
                  <a:cubicBezTo>
                    <a:pt x="804" y="1922"/>
                    <a:pt x="792" y="1925"/>
                    <a:pt x="777" y="1929"/>
                  </a:cubicBezTo>
                  <a:lnTo>
                    <a:pt x="752" y="1933"/>
                  </a:lnTo>
                  <a:lnTo>
                    <a:pt x="700" y="1933"/>
                  </a:lnTo>
                  <a:cubicBezTo>
                    <a:pt x="689" y="1933"/>
                    <a:pt x="678" y="1932"/>
                    <a:pt x="668" y="1930"/>
                  </a:cubicBezTo>
                  <a:cubicBezTo>
                    <a:pt x="660" y="1929"/>
                    <a:pt x="657" y="1929"/>
                    <a:pt x="648" y="1925"/>
                  </a:cubicBezTo>
                  <a:cubicBezTo>
                    <a:pt x="640" y="1921"/>
                    <a:pt x="632" y="1917"/>
                    <a:pt x="622" y="1914"/>
                  </a:cubicBezTo>
                  <a:cubicBezTo>
                    <a:pt x="610" y="1907"/>
                    <a:pt x="597" y="1899"/>
                    <a:pt x="585" y="1892"/>
                  </a:cubicBezTo>
                  <a:lnTo>
                    <a:pt x="585" y="1892"/>
                  </a:lnTo>
                  <a:cubicBezTo>
                    <a:pt x="578" y="1887"/>
                    <a:pt x="571" y="1881"/>
                    <a:pt x="564" y="1876"/>
                  </a:cubicBezTo>
                  <a:cubicBezTo>
                    <a:pt x="551" y="1865"/>
                    <a:pt x="538" y="1853"/>
                    <a:pt x="526" y="1838"/>
                  </a:cubicBezTo>
                  <a:cubicBezTo>
                    <a:pt x="510" y="1819"/>
                    <a:pt x="494" y="1799"/>
                    <a:pt x="478" y="1777"/>
                  </a:cubicBezTo>
                  <a:cubicBezTo>
                    <a:pt x="459" y="1748"/>
                    <a:pt x="443" y="1720"/>
                    <a:pt x="428" y="1690"/>
                  </a:cubicBezTo>
                  <a:cubicBezTo>
                    <a:pt x="409" y="1652"/>
                    <a:pt x="393" y="1614"/>
                    <a:pt x="377" y="1574"/>
                  </a:cubicBezTo>
                  <a:cubicBezTo>
                    <a:pt x="355" y="1506"/>
                    <a:pt x="334" y="1438"/>
                    <a:pt x="320" y="1368"/>
                  </a:cubicBezTo>
                  <a:cubicBezTo>
                    <a:pt x="303" y="1287"/>
                    <a:pt x="290" y="1207"/>
                    <a:pt x="282" y="1124"/>
                  </a:cubicBezTo>
                  <a:cubicBezTo>
                    <a:pt x="276" y="1042"/>
                    <a:pt x="274" y="960"/>
                    <a:pt x="277" y="876"/>
                  </a:cubicBezTo>
                  <a:cubicBezTo>
                    <a:pt x="280" y="801"/>
                    <a:pt x="288" y="727"/>
                    <a:pt x="301" y="654"/>
                  </a:cubicBezTo>
                  <a:lnTo>
                    <a:pt x="301" y="654"/>
                  </a:lnTo>
                  <a:cubicBezTo>
                    <a:pt x="301" y="654"/>
                    <a:pt x="301" y="655"/>
                    <a:pt x="300" y="655"/>
                  </a:cubicBezTo>
                  <a:lnTo>
                    <a:pt x="300" y="655"/>
                  </a:lnTo>
                  <a:lnTo>
                    <a:pt x="301" y="653"/>
                  </a:lnTo>
                  <a:cubicBezTo>
                    <a:pt x="303" y="648"/>
                    <a:pt x="303" y="645"/>
                    <a:pt x="303" y="640"/>
                  </a:cubicBezTo>
                  <a:cubicBezTo>
                    <a:pt x="303" y="643"/>
                    <a:pt x="303" y="645"/>
                    <a:pt x="303" y="648"/>
                  </a:cubicBezTo>
                  <a:cubicBezTo>
                    <a:pt x="309" y="615"/>
                    <a:pt x="315" y="583"/>
                    <a:pt x="323" y="551"/>
                  </a:cubicBezTo>
                  <a:cubicBezTo>
                    <a:pt x="349" y="570"/>
                    <a:pt x="378" y="580"/>
                    <a:pt x="408" y="580"/>
                  </a:cubicBezTo>
                  <a:cubicBezTo>
                    <a:pt x="437" y="580"/>
                    <a:pt x="466" y="570"/>
                    <a:pt x="491" y="551"/>
                  </a:cubicBezTo>
                  <a:cubicBezTo>
                    <a:pt x="548" y="507"/>
                    <a:pt x="564" y="415"/>
                    <a:pt x="515" y="358"/>
                  </a:cubicBezTo>
                  <a:cubicBezTo>
                    <a:pt x="494" y="333"/>
                    <a:pt x="472" y="308"/>
                    <a:pt x="450" y="282"/>
                  </a:cubicBezTo>
                  <a:cubicBezTo>
                    <a:pt x="418" y="246"/>
                    <a:pt x="390" y="213"/>
                    <a:pt x="342" y="200"/>
                  </a:cubicBezTo>
                  <a:cubicBezTo>
                    <a:pt x="325" y="194"/>
                    <a:pt x="308" y="191"/>
                    <a:pt x="290" y="191"/>
                  </a:cubicBezTo>
                  <a:cubicBezTo>
                    <a:pt x="272" y="191"/>
                    <a:pt x="253" y="194"/>
                    <a:pt x="236" y="202"/>
                  </a:cubicBezTo>
                  <a:cubicBezTo>
                    <a:pt x="163" y="235"/>
                    <a:pt x="117" y="304"/>
                    <a:pt x="92" y="379"/>
                  </a:cubicBezTo>
                  <a:cubicBezTo>
                    <a:pt x="60" y="469"/>
                    <a:pt x="40" y="562"/>
                    <a:pt x="27" y="656"/>
                  </a:cubicBezTo>
                  <a:cubicBezTo>
                    <a:pt x="0" y="862"/>
                    <a:pt x="2" y="1071"/>
                    <a:pt x="33" y="1276"/>
                  </a:cubicBezTo>
                  <a:cubicBezTo>
                    <a:pt x="64" y="1476"/>
                    <a:pt x="114" y="1680"/>
                    <a:pt x="214" y="1857"/>
                  </a:cubicBezTo>
                  <a:cubicBezTo>
                    <a:pt x="304" y="2017"/>
                    <a:pt x="442" y="2171"/>
                    <a:pt x="632" y="2198"/>
                  </a:cubicBezTo>
                  <a:cubicBezTo>
                    <a:pt x="660" y="2202"/>
                    <a:pt x="688" y="2204"/>
                    <a:pt x="717" y="2204"/>
                  </a:cubicBezTo>
                  <a:cubicBezTo>
                    <a:pt x="784" y="2204"/>
                    <a:pt x="850" y="2192"/>
                    <a:pt x="912" y="2168"/>
                  </a:cubicBezTo>
                  <a:cubicBezTo>
                    <a:pt x="971" y="2145"/>
                    <a:pt x="1028" y="2119"/>
                    <a:pt x="1080" y="2085"/>
                  </a:cubicBezTo>
                  <a:cubicBezTo>
                    <a:pt x="1110" y="2183"/>
                    <a:pt x="1145" y="2280"/>
                    <a:pt x="1184" y="2373"/>
                  </a:cubicBezTo>
                  <a:cubicBezTo>
                    <a:pt x="1206" y="2427"/>
                    <a:pt x="1259" y="2460"/>
                    <a:pt x="1316" y="2460"/>
                  </a:cubicBezTo>
                  <a:cubicBezTo>
                    <a:pt x="1335" y="2460"/>
                    <a:pt x="1352" y="2456"/>
                    <a:pt x="1370" y="2449"/>
                  </a:cubicBezTo>
                  <a:cubicBezTo>
                    <a:pt x="1441" y="2418"/>
                    <a:pt x="1472" y="2335"/>
                    <a:pt x="1442" y="2264"/>
                  </a:cubicBezTo>
                  <a:cubicBezTo>
                    <a:pt x="1417" y="2207"/>
                    <a:pt x="1393" y="2148"/>
                    <a:pt x="1369" y="2089"/>
                  </a:cubicBezTo>
                  <a:lnTo>
                    <a:pt x="1369" y="2089"/>
                  </a:lnTo>
                  <a:cubicBezTo>
                    <a:pt x="1370" y="2090"/>
                    <a:pt x="1371" y="2092"/>
                    <a:pt x="1372" y="2094"/>
                  </a:cubicBezTo>
                  <a:lnTo>
                    <a:pt x="1372" y="2094"/>
                  </a:lnTo>
                  <a:cubicBezTo>
                    <a:pt x="1363" y="2070"/>
                    <a:pt x="1354" y="2045"/>
                    <a:pt x="1346" y="2020"/>
                  </a:cubicBezTo>
                  <a:cubicBezTo>
                    <a:pt x="1330" y="1979"/>
                    <a:pt x="1317" y="1938"/>
                    <a:pt x="1306" y="1895"/>
                  </a:cubicBezTo>
                  <a:cubicBezTo>
                    <a:pt x="1393" y="1800"/>
                    <a:pt x="1469" y="1696"/>
                    <a:pt x="1533" y="1585"/>
                  </a:cubicBezTo>
                  <a:cubicBezTo>
                    <a:pt x="1583" y="1496"/>
                    <a:pt x="1629" y="1406"/>
                    <a:pt x="1670" y="1313"/>
                  </a:cubicBezTo>
                  <a:cubicBezTo>
                    <a:pt x="1710" y="1224"/>
                    <a:pt x="1742" y="1131"/>
                    <a:pt x="1762" y="1036"/>
                  </a:cubicBezTo>
                  <a:cubicBezTo>
                    <a:pt x="1787" y="928"/>
                    <a:pt x="1797" y="817"/>
                    <a:pt x="1791" y="707"/>
                  </a:cubicBezTo>
                  <a:cubicBezTo>
                    <a:pt x="1784" y="612"/>
                    <a:pt x="1772" y="518"/>
                    <a:pt x="1751" y="425"/>
                  </a:cubicBezTo>
                  <a:cubicBezTo>
                    <a:pt x="1742" y="371"/>
                    <a:pt x="1729" y="319"/>
                    <a:pt x="1711" y="266"/>
                  </a:cubicBezTo>
                  <a:cubicBezTo>
                    <a:pt x="1699" y="227"/>
                    <a:pt x="1685" y="189"/>
                    <a:pt x="1666" y="152"/>
                  </a:cubicBezTo>
                  <a:cubicBezTo>
                    <a:pt x="1647" y="119"/>
                    <a:pt x="1621" y="89"/>
                    <a:pt x="1593" y="62"/>
                  </a:cubicBezTo>
                  <a:cubicBezTo>
                    <a:pt x="1563" y="37"/>
                    <a:pt x="1528" y="19"/>
                    <a:pt x="1490" y="8"/>
                  </a:cubicBezTo>
                  <a:cubicBezTo>
                    <a:pt x="1470" y="3"/>
                    <a:pt x="1449" y="0"/>
                    <a:pt x="14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6" name="Google Shape;9616;p18"/>
            <p:cNvSpPr/>
            <p:nvPr/>
          </p:nvSpPr>
          <p:spPr>
            <a:xfrm>
              <a:off x="4764450" y="3316150"/>
              <a:ext cx="1435525" cy="61025"/>
            </a:xfrm>
            <a:custGeom>
              <a:avLst/>
              <a:gdLst/>
              <a:ahLst/>
              <a:cxnLst/>
              <a:rect l="l" t="t" r="r" b="b"/>
              <a:pathLst>
                <a:path w="57421" h="2441" extrusionOk="0">
                  <a:moveTo>
                    <a:pt x="53732" y="1"/>
                  </a:moveTo>
                  <a:cubicBezTo>
                    <a:pt x="53645" y="2"/>
                    <a:pt x="53574" y="67"/>
                    <a:pt x="53563" y="154"/>
                  </a:cubicBezTo>
                  <a:cubicBezTo>
                    <a:pt x="53555" y="226"/>
                    <a:pt x="53597" y="310"/>
                    <a:pt x="53669" y="333"/>
                  </a:cubicBezTo>
                  <a:cubicBezTo>
                    <a:pt x="53727" y="354"/>
                    <a:pt x="53787" y="373"/>
                    <a:pt x="53847" y="387"/>
                  </a:cubicBezTo>
                  <a:cubicBezTo>
                    <a:pt x="53893" y="397"/>
                    <a:pt x="53942" y="408"/>
                    <a:pt x="53990" y="417"/>
                  </a:cubicBezTo>
                  <a:cubicBezTo>
                    <a:pt x="54060" y="431"/>
                    <a:pt x="54129" y="444"/>
                    <a:pt x="54200" y="458"/>
                  </a:cubicBezTo>
                  <a:cubicBezTo>
                    <a:pt x="54360" y="488"/>
                    <a:pt x="54520" y="519"/>
                    <a:pt x="54680" y="549"/>
                  </a:cubicBezTo>
                  <a:lnTo>
                    <a:pt x="54704" y="553"/>
                  </a:lnTo>
                  <a:cubicBezTo>
                    <a:pt x="54878" y="598"/>
                    <a:pt x="55054" y="642"/>
                    <a:pt x="55228" y="686"/>
                  </a:cubicBezTo>
                  <a:cubicBezTo>
                    <a:pt x="55499" y="756"/>
                    <a:pt x="55768" y="830"/>
                    <a:pt x="56035" y="908"/>
                  </a:cubicBezTo>
                  <a:cubicBezTo>
                    <a:pt x="55964" y="906"/>
                    <a:pt x="55894" y="903"/>
                    <a:pt x="55823" y="898"/>
                  </a:cubicBezTo>
                  <a:lnTo>
                    <a:pt x="55823" y="898"/>
                  </a:lnTo>
                  <a:lnTo>
                    <a:pt x="55847" y="900"/>
                  </a:lnTo>
                  <a:lnTo>
                    <a:pt x="55847" y="900"/>
                  </a:lnTo>
                  <a:lnTo>
                    <a:pt x="55772" y="897"/>
                  </a:lnTo>
                  <a:lnTo>
                    <a:pt x="55771" y="897"/>
                  </a:lnTo>
                  <a:lnTo>
                    <a:pt x="55701" y="894"/>
                  </a:lnTo>
                  <a:lnTo>
                    <a:pt x="55682" y="894"/>
                  </a:lnTo>
                  <a:cubicBezTo>
                    <a:pt x="55375" y="878"/>
                    <a:pt x="55068" y="862"/>
                    <a:pt x="54761" y="849"/>
                  </a:cubicBezTo>
                  <a:cubicBezTo>
                    <a:pt x="54753" y="849"/>
                    <a:pt x="54743" y="848"/>
                    <a:pt x="54736" y="848"/>
                  </a:cubicBezTo>
                  <a:lnTo>
                    <a:pt x="54729" y="848"/>
                  </a:lnTo>
                  <a:cubicBezTo>
                    <a:pt x="54634" y="845"/>
                    <a:pt x="54538" y="841"/>
                    <a:pt x="54443" y="838"/>
                  </a:cubicBezTo>
                  <a:cubicBezTo>
                    <a:pt x="54226" y="832"/>
                    <a:pt x="54009" y="832"/>
                    <a:pt x="53794" y="832"/>
                  </a:cubicBezTo>
                  <a:cubicBezTo>
                    <a:pt x="53681" y="832"/>
                    <a:pt x="53566" y="834"/>
                    <a:pt x="53455" y="834"/>
                  </a:cubicBezTo>
                  <a:cubicBezTo>
                    <a:pt x="53346" y="834"/>
                    <a:pt x="53236" y="841"/>
                    <a:pt x="53127" y="846"/>
                  </a:cubicBezTo>
                  <a:cubicBezTo>
                    <a:pt x="52934" y="854"/>
                    <a:pt x="52743" y="868"/>
                    <a:pt x="52553" y="886"/>
                  </a:cubicBezTo>
                  <a:cubicBezTo>
                    <a:pt x="52314" y="908"/>
                    <a:pt x="52075" y="930"/>
                    <a:pt x="51836" y="957"/>
                  </a:cubicBezTo>
                  <a:cubicBezTo>
                    <a:pt x="51414" y="1003"/>
                    <a:pt x="50993" y="1046"/>
                    <a:pt x="50572" y="1084"/>
                  </a:cubicBezTo>
                  <a:lnTo>
                    <a:pt x="50131" y="1112"/>
                  </a:lnTo>
                  <a:cubicBezTo>
                    <a:pt x="50012" y="1120"/>
                    <a:pt x="49893" y="1123"/>
                    <a:pt x="49774" y="1128"/>
                  </a:cubicBezTo>
                  <a:cubicBezTo>
                    <a:pt x="49520" y="1137"/>
                    <a:pt x="49265" y="1145"/>
                    <a:pt x="49008" y="1150"/>
                  </a:cubicBezTo>
                  <a:cubicBezTo>
                    <a:pt x="48486" y="1161"/>
                    <a:pt x="47962" y="1174"/>
                    <a:pt x="47438" y="1180"/>
                  </a:cubicBezTo>
                  <a:cubicBezTo>
                    <a:pt x="47079" y="1185"/>
                    <a:pt x="46721" y="1187"/>
                    <a:pt x="46362" y="1187"/>
                  </a:cubicBezTo>
                  <a:cubicBezTo>
                    <a:pt x="46084" y="1187"/>
                    <a:pt x="45806" y="1185"/>
                    <a:pt x="45527" y="1183"/>
                  </a:cubicBezTo>
                  <a:cubicBezTo>
                    <a:pt x="45211" y="1182"/>
                    <a:pt x="44893" y="1172"/>
                    <a:pt x="44576" y="1166"/>
                  </a:cubicBezTo>
                  <a:cubicBezTo>
                    <a:pt x="44304" y="1160"/>
                    <a:pt x="44033" y="1153"/>
                    <a:pt x="43761" y="1149"/>
                  </a:cubicBezTo>
                  <a:cubicBezTo>
                    <a:pt x="43443" y="1144"/>
                    <a:pt x="43124" y="1137"/>
                    <a:pt x="42806" y="1134"/>
                  </a:cubicBezTo>
                  <a:cubicBezTo>
                    <a:pt x="42638" y="1134"/>
                    <a:pt x="42471" y="1133"/>
                    <a:pt x="42303" y="1133"/>
                  </a:cubicBezTo>
                  <a:cubicBezTo>
                    <a:pt x="42135" y="1133"/>
                    <a:pt x="41967" y="1134"/>
                    <a:pt x="41799" y="1134"/>
                  </a:cubicBezTo>
                  <a:cubicBezTo>
                    <a:pt x="41506" y="1135"/>
                    <a:pt x="41212" y="1135"/>
                    <a:pt x="40917" y="1135"/>
                  </a:cubicBezTo>
                  <a:cubicBezTo>
                    <a:pt x="40623" y="1135"/>
                    <a:pt x="40329" y="1135"/>
                    <a:pt x="40034" y="1136"/>
                  </a:cubicBezTo>
                  <a:cubicBezTo>
                    <a:pt x="39419" y="1139"/>
                    <a:pt x="38801" y="1139"/>
                    <a:pt x="38185" y="1144"/>
                  </a:cubicBezTo>
                  <a:cubicBezTo>
                    <a:pt x="37844" y="1147"/>
                    <a:pt x="37502" y="1152"/>
                    <a:pt x="37160" y="1158"/>
                  </a:cubicBezTo>
                  <a:cubicBezTo>
                    <a:pt x="36873" y="1163"/>
                    <a:pt x="36588" y="1177"/>
                    <a:pt x="36303" y="1188"/>
                  </a:cubicBezTo>
                  <a:cubicBezTo>
                    <a:pt x="35974" y="1201"/>
                    <a:pt x="35645" y="1217"/>
                    <a:pt x="35315" y="1229"/>
                  </a:cubicBezTo>
                  <a:cubicBezTo>
                    <a:pt x="35004" y="1244"/>
                    <a:pt x="34692" y="1263"/>
                    <a:pt x="34380" y="1280"/>
                  </a:cubicBezTo>
                  <a:cubicBezTo>
                    <a:pt x="34079" y="1296"/>
                    <a:pt x="33777" y="1323"/>
                    <a:pt x="33476" y="1343"/>
                  </a:cubicBezTo>
                  <a:cubicBezTo>
                    <a:pt x="33180" y="1365"/>
                    <a:pt x="32886" y="1394"/>
                    <a:pt x="32591" y="1419"/>
                  </a:cubicBezTo>
                  <a:cubicBezTo>
                    <a:pt x="32328" y="1440"/>
                    <a:pt x="32066" y="1464"/>
                    <a:pt x="31803" y="1487"/>
                  </a:cubicBezTo>
                  <a:cubicBezTo>
                    <a:pt x="31581" y="1505"/>
                    <a:pt x="31360" y="1522"/>
                    <a:pt x="31138" y="1540"/>
                  </a:cubicBezTo>
                  <a:cubicBezTo>
                    <a:pt x="30977" y="1552"/>
                    <a:pt x="30813" y="1560"/>
                    <a:pt x="30652" y="1570"/>
                  </a:cubicBezTo>
                  <a:cubicBezTo>
                    <a:pt x="30060" y="1604"/>
                    <a:pt x="29466" y="1636"/>
                    <a:pt x="28874" y="1673"/>
                  </a:cubicBezTo>
                  <a:cubicBezTo>
                    <a:pt x="28524" y="1693"/>
                    <a:pt x="28175" y="1715"/>
                    <a:pt x="27826" y="1737"/>
                  </a:cubicBezTo>
                  <a:cubicBezTo>
                    <a:pt x="27530" y="1756"/>
                    <a:pt x="27236" y="1782"/>
                    <a:pt x="26940" y="1804"/>
                  </a:cubicBezTo>
                  <a:cubicBezTo>
                    <a:pt x="25719" y="1897"/>
                    <a:pt x="24496" y="1931"/>
                    <a:pt x="23274" y="1992"/>
                  </a:cubicBezTo>
                  <a:cubicBezTo>
                    <a:pt x="22628" y="2024"/>
                    <a:pt x="21984" y="2068"/>
                    <a:pt x="21339" y="2103"/>
                  </a:cubicBezTo>
                  <a:cubicBezTo>
                    <a:pt x="21192" y="2113"/>
                    <a:pt x="21043" y="2116"/>
                    <a:pt x="20895" y="2122"/>
                  </a:cubicBezTo>
                  <a:cubicBezTo>
                    <a:pt x="20776" y="2127"/>
                    <a:pt x="20659" y="2132"/>
                    <a:pt x="20540" y="2135"/>
                  </a:cubicBezTo>
                  <a:cubicBezTo>
                    <a:pt x="20371" y="2138"/>
                    <a:pt x="20201" y="2144"/>
                    <a:pt x="20033" y="2146"/>
                  </a:cubicBezTo>
                  <a:cubicBezTo>
                    <a:pt x="19866" y="2147"/>
                    <a:pt x="19699" y="2149"/>
                    <a:pt x="19532" y="2151"/>
                  </a:cubicBezTo>
                  <a:cubicBezTo>
                    <a:pt x="19419" y="2152"/>
                    <a:pt x="19306" y="2152"/>
                    <a:pt x="19194" y="2152"/>
                  </a:cubicBezTo>
                  <a:cubicBezTo>
                    <a:pt x="19039" y="2152"/>
                    <a:pt x="18885" y="2151"/>
                    <a:pt x="18731" y="2151"/>
                  </a:cubicBezTo>
                  <a:cubicBezTo>
                    <a:pt x="18408" y="2149"/>
                    <a:pt x="18086" y="2149"/>
                    <a:pt x="17763" y="2146"/>
                  </a:cubicBezTo>
                  <a:cubicBezTo>
                    <a:pt x="17426" y="2144"/>
                    <a:pt x="17091" y="2141"/>
                    <a:pt x="16753" y="2135"/>
                  </a:cubicBezTo>
                  <a:cubicBezTo>
                    <a:pt x="16624" y="2133"/>
                    <a:pt x="16492" y="2128"/>
                    <a:pt x="16362" y="2125"/>
                  </a:cubicBezTo>
                  <a:cubicBezTo>
                    <a:pt x="16210" y="2120"/>
                    <a:pt x="16057" y="2117"/>
                    <a:pt x="15905" y="2109"/>
                  </a:cubicBezTo>
                  <a:lnTo>
                    <a:pt x="15924" y="2109"/>
                  </a:lnTo>
                  <a:cubicBezTo>
                    <a:pt x="15911" y="2109"/>
                    <a:pt x="15897" y="2108"/>
                    <a:pt x="15883" y="2108"/>
                  </a:cubicBezTo>
                  <a:lnTo>
                    <a:pt x="15864" y="2108"/>
                  </a:lnTo>
                  <a:lnTo>
                    <a:pt x="15585" y="2094"/>
                  </a:lnTo>
                  <a:lnTo>
                    <a:pt x="15590" y="2094"/>
                  </a:lnTo>
                  <a:cubicBezTo>
                    <a:pt x="15517" y="2089"/>
                    <a:pt x="15444" y="2086"/>
                    <a:pt x="15371" y="2083"/>
                  </a:cubicBezTo>
                  <a:lnTo>
                    <a:pt x="15392" y="2083"/>
                  </a:lnTo>
                  <a:cubicBezTo>
                    <a:pt x="15351" y="2081"/>
                    <a:pt x="15310" y="2079"/>
                    <a:pt x="15269" y="2076"/>
                  </a:cubicBezTo>
                  <a:lnTo>
                    <a:pt x="15272" y="2076"/>
                  </a:lnTo>
                  <a:lnTo>
                    <a:pt x="15220" y="2075"/>
                  </a:lnTo>
                  <a:lnTo>
                    <a:pt x="15224" y="2075"/>
                  </a:lnTo>
                  <a:lnTo>
                    <a:pt x="15205" y="2073"/>
                  </a:lnTo>
                  <a:cubicBezTo>
                    <a:pt x="14680" y="2045"/>
                    <a:pt x="14154" y="2016"/>
                    <a:pt x="13630" y="1991"/>
                  </a:cubicBezTo>
                  <a:lnTo>
                    <a:pt x="13635" y="1991"/>
                  </a:lnTo>
                  <a:cubicBezTo>
                    <a:pt x="13372" y="1978"/>
                    <a:pt x="13111" y="1976"/>
                    <a:pt x="12848" y="1969"/>
                  </a:cubicBezTo>
                  <a:cubicBezTo>
                    <a:pt x="12595" y="1961"/>
                    <a:pt x="12340" y="1964"/>
                    <a:pt x="12085" y="1962"/>
                  </a:cubicBezTo>
                  <a:cubicBezTo>
                    <a:pt x="12049" y="1962"/>
                    <a:pt x="12012" y="1962"/>
                    <a:pt x="11976" y="1962"/>
                  </a:cubicBezTo>
                  <a:cubicBezTo>
                    <a:pt x="11751" y="1962"/>
                    <a:pt x="11527" y="1966"/>
                    <a:pt x="11303" y="1967"/>
                  </a:cubicBezTo>
                  <a:lnTo>
                    <a:pt x="10569" y="1967"/>
                  </a:lnTo>
                  <a:cubicBezTo>
                    <a:pt x="10087" y="1967"/>
                    <a:pt x="9605" y="1962"/>
                    <a:pt x="9123" y="1957"/>
                  </a:cubicBezTo>
                  <a:cubicBezTo>
                    <a:pt x="8840" y="1954"/>
                    <a:pt x="8556" y="1952"/>
                    <a:pt x="8273" y="1952"/>
                  </a:cubicBezTo>
                  <a:cubicBezTo>
                    <a:pt x="8073" y="1952"/>
                    <a:pt x="7872" y="1953"/>
                    <a:pt x="7672" y="1954"/>
                  </a:cubicBezTo>
                  <a:cubicBezTo>
                    <a:pt x="7346" y="1957"/>
                    <a:pt x="7018" y="1959"/>
                    <a:pt x="6692" y="1959"/>
                  </a:cubicBezTo>
                  <a:lnTo>
                    <a:pt x="6531" y="1959"/>
                  </a:lnTo>
                  <a:cubicBezTo>
                    <a:pt x="6436" y="1959"/>
                    <a:pt x="6339" y="1959"/>
                    <a:pt x="6242" y="1957"/>
                  </a:cubicBezTo>
                  <a:cubicBezTo>
                    <a:pt x="6057" y="1954"/>
                    <a:pt x="5874" y="1951"/>
                    <a:pt x="5688" y="1948"/>
                  </a:cubicBezTo>
                  <a:cubicBezTo>
                    <a:pt x="5117" y="1937"/>
                    <a:pt x="4547" y="1915"/>
                    <a:pt x="3976" y="1904"/>
                  </a:cubicBezTo>
                  <a:cubicBezTo>
                    <a:pt x="3619" y="1897"/>
                    <a:pt x="3262" y="1891"/>
                    <a:pt x="2905" y="1891"/>
                  </a:cubicBezTo>
                  <a:cubicBezTo>
                    <a:pt x="2637" y="1891"/>
                    <a:pt x="2368" y="1895"/>
                    <a:pt x="2100" y="1904"/>
                  </a:cubicBezTo>
                  <a:cubicBezTo>
                    <a:pt x="1780" y="1915"/>
                    <a:pt x="1462" y="1929"/>
                    <a:pt x="1144" y="1950"/>
                  </a:cubicBezTo>
                  <a:cubicBezTo>
                    <a:pt x="821" y="1970"/>
                    <a:pt x="501" y="1997"/>
                    <a:pt x="178" y="2024"/>
                  </a:cubicBezTo>
                  <a:cubicBezTo>
                    <a:pt x="126" y="2026"/>
                    <a:pt x="75" y="2051"/>
                    <a:pt x="42" y="2092"/>
                  </a:cubicBezTo>
                  <a:cubicBezTo>
                    <a:pt x="13" y="2130"/>
                    <a:pt x="1" y="2179"/>
                    <a:pt x="9" y="2225"/>
                  </a:cubicBezTo>
                  <a:cubicBezTo>
                    <a:pt x="22" y="2319"/>
                    <a:pt x="102" y="2375"/>
                    <a:pt x="191" y="2375"/>
                  </a:cubicBezTo>
                  <a:cubicBezTo>
                    <a:pt x="196" y="2375"/>
                    <a:pt x="202" y="2374"/>
                    <a:pt x="208" y="2374"/>
                  </a:cubicBezTo>
                  <a:cubicBezTo>
                    <a:pt x="479" y="2350"/>
                    <a:pt x="749" y="2325"/>
                    <a:pt x="1022" y="2301"/>
                  </a:cubicBezTo>
                  <a:cubicBezTo>
                    <a:pt x="1440" y="2266"/>
                    <a:pt x="1858" y="2238"/>
                    <a:pt x="2277" y="2227"/>
                  </a:cubicBezTo>
                  <a:cubicBezTo>
                    <a:pt x="2608" y="2218"/>
                    <a:pt x="2937" y="2212"/>
                    <a:pt x="3268" y="2212"/>
                  </a:cubicBezTo>
                  <a:cubicBezTo>
                    <a:pt x="3366" y="2212"/>
                    <a:pt x="3464" y="2213"/>
                    <a:pt x="3562" y="2214"/>
                  </a:cubicBezTo>
                  <a:cubicBezTo>
                    <a:pt x="4458" y="2223"/>
                    <a:pt x="5353" y="2246"/>
                    <a:pt x="6249" y="2258"/>
                  </a:cubicBezTo>
                  <a:cubicBezTo>
                    <a:pt x="6352" y="2259"/>
                    <a:pt x="6455" y="2260"/>
                    <a:pt x="6558" y="2260"/>
                  </a:cubicBezTo>
                  <a:cubicBezTo>
                    <a:pt x="6724" y="2260"/>
                    <a:pt x="6891" y="2259"/>
                    <a:pt x="7056" y="2257"/>
                  </a:cubicBezTo>
                  <a:cubicBezTo>
                    <a:pt x="7362" y="2253"/>
                    <a:pt x="7666" y="2249"/>
                    <a:pt x="7971" y="2247"/>
                  </a:cubicBezTo>
                  <a:cubicBezTo>
                    <a:pt x="8188" y="2246"/>
                    <a:pt x="8406" y="2244"/>
                    <a:pt x="8625" y="2244"/>
                  </a:cubicBezTo>
                  <a:cubicBezTo>
                    <a:pt x="8723" y="2244"/>
                    <a:pt x="8821" y="2245"/>
                    <a:pt x="8919" y="2246"/>
                  </a:cubicBezTo>
                  <a:cubicBezTo>
                    <a:pt x="9233" y="2247"/>
                    <a:pt x="9546" y="2249"/>
                    <a:pt x="9861" y="2250"/>
                  </a:cubicBezTo>
                  <a:cubicBezTo>
                    <a:pt x="10099" y="2251"/>
                    <a:pt x="10337" y="2251"/>
                    <a:pt x="10576" y="2251"/>
                  </a:cubicBezTo>
                  <a:cubicBezTo>
                    <a:pt x="10988" y="2251"/>
                    <a:pt x="11400" y="2250"/>
                    <a:pt x="11813" y="2247"/>
                  </a:cubicBezTo>
                  <a:cubicBezTo>
                    <a:pt x="11874" y="2247"/>
                    <a:pt x="11935" y="2247"/>
                    <a:pt x="11995" y="2247"/>
                  </a:cubicBezTo>
                  <a:cubicBezTo>
                    <a:pt x="12253" y="2247"/>
                    <a:pt x="12512" y="2249"/>
                    <a:pt x="12769" y="2250"/>
                  </a:cubicBezTo>
                  <a:cubicBezTo>
                    <a:pt x="12900" y="2252"/>
                    <a:pt x="13033" y="2258"/>
                    <a:pt x="13166" y="2261"/>
                  </a:cubicBezTo>
                  <a:cubicBezTo>
                    <a:pt x="13320" y="2266"/>
                    <a:pt x="13475" y="2271"/>
                    <a:pt x="13630" y="2276"/>
                  </a:cubicBezTo>
                  <a:lnTo>
                    <a:pt x="13627" y="2276"/>
                  </a:lnTo>
                  <a:cubicBezTo>
                    <a:pt x="13893" y="2288"/>
                    <a:pt x="14159" y="2301"/>
                    <a:pt x="14425" y="2314"/>
                  </a:cubicBezTo>
                  <a:lnTo>
                    <a:pt x="14420" y="2314"/>
                  </a:lnTo>
                  <a:cubicBezTo>
                    <a:pt x="14686" y="2326"/>
                    <a:pt x="14952" y="2345"/>
                    <a:pt x="15218" y="2358"/>
                  </a:cubicBezTo>
                  <a:lnTo>
                    <a:pt x="15213" y="2358"/>
                  </a:lnTo>
                  <a:cubicBezTo>
                    <a:pt x="15446" y="2369"/>
                    <a:pt x="15680" y="2382"/>
                    <a:pt x="15913" y="2393"/>
                  </a:cubicBezTo>
                  <a:cubicBezTo>
                    <a:pt x="16139" y="2405"/>
                    <a:pt x="16369" y="2410"/>
                    <a:pt x="16594" y="2418"/>
                  </a:cubicBezTo>
                  <a:cubicBezTo>
                    <a:pt x="16818" y="2428"/>
                    <a:pt x="17043" y="2428"/>
                    <a:pt x="17268" y="2431"/>
                  </a:cubicBezTo>
                  <a:cubicBezTo>
                    <a:pt x="17485" y="2434"/>
                    <a:pt x="17700" y="2434"/>
                    <a:pt x="17917" y="2436"/>
                  </a:cubicBezTo>
                  <a:cubicBezTo>
                    <a:pt x="18265" y="2439"/>
                    <a:pt x="18612" y="2440"/>
                    <a:pt x="18957" y="2440"/>
                  </a:cubicBezTo>
                  <a:cubicBezTo>
                    <a:pt x="19786" y="2440"/>
                    <a:pt x="20616" y="2428"/>
                    <a:pt x="21444" y="2382"/>
                  </a:cubicBezTo>
                  <a:cubicBezTo>
                    <a:pt x="22109" y="2345"/>
                    <a:pt x="22772" y="2304"/>
                    <a:pt x="23437" y="2269"/>
                  </a:cubicBezTo>
                  <a:cubicBezTo>
                    <a:pt x="24062" y="2238"/>
                    <a:pt x="24684" y="2212"/>
                    <a:pt x="25308" y="2184"/>
                  </a:cubicBezTo>
                  <a:cubicBezTo>
                    <a:pt x="25876" y="2158"/>
                    <a:pt x="26444" y="2125"/>
                    <a:pt x="27010" y="2083"/>
                  </a:cubicBezTo>
                  <a:cubicBezTo>
                    <a:pt x="27652" y="2035"/>
                    <a:pt x="28297" y="1992"/>
                    <a:pt x="28939" y="1953"/>
                  </a:cubicBezTo>
                  <a:cubicBezTo>
                    <a:pt x="29565" y="1915"/>
                    <a:pt x="30190" y="1880"/>
                    <a:pt x="30815" y="1843"/>
                  </a:cubicBezTo>
                  <a:cubicBezTo>
                    <a:pt x="31419" y="1807"/>
                    <a:pt x="32020" y="1753"/>
                    <a:pt x="32622" y="1701"/>
                  </a:cubicBezTo>
                  <a:lnTo>
                    <a:pt x="32622" y="1701"/>
                  </a:lnTo>
                  <a:cubicBezTo>
                    <a:pt x="32903" y="1678"/>
                    <a:pt x="33184" y="1655"/>
                    <a:pt x="33465" y="1630"/>
                  </a:cubicBezTo>
                  <a:cubicBezTo>
                    <a:pt x="34217" y="1568"/>
                    <a:pt x="34972" y="1528"/>
                    <a:pt x="35727" y="1495"/>
                  </a:cubicBezTo>
                  <a:cubicBezTo>
                    <a:pt x="36067" y="1481"/>
                    <a:pt x="36408" y="1467"/>
                    <a:pt x="36748" y="1456"/>
                  </a:cubicBezTo>
                  <a:cubicBezTo>
                    <a:pt x="37107" y="1446"/>
                    <a:pt x="37465" y="1440"/>
                    <a:pt x="37823" y="1437"/>
                  </a:cubicBezTo>
                  <a:cubicBezTo>
                    <a:pt x="39081" y="1426"/>
                    <a:pt x="40340" y="1426"/>
                    <a:pt x="41598" y="1421"/>
                  </a:cubicBezTo>
                  <a:cubicBezTo>
                    <a:pt x="41726" y="1420"/>
                    <a:pt x="41853" y="1420"/>
                    <a:pt x="41980" y="1420"/>
                  </a:cubicBezTo>
                  <a:cubicBezTo>
                    <a:pt x="42467" y="1420"/>
                    <a:pt x="42954" y="1423"/>
                    <a:pt x="43439" y="1432"/>
                  </a:cubicBezTo>
                  <a:cubicBezTo>
                    <a:pt x="44055" y="1446"/>
                    <a:pt x="44671" y="1459"/>
                    <a:pt x="45287" y="1471"/>
                  </a:cubicBezTo>
                  <a:cubicBezTo>
                    <a:pt x="45602" y="1479"/>
                    <a:pt x="45915" y="1483"/>
                    <a:pt x="46230" y="1484"/>
                  </a:cubicBezTo>
                  <a:cubicBezTo>
                    <a:pt x="46423" y="1484"/>
                    <a:pt x="46617" y="1486"/>
                    <a:pt x="46811" y="1486"/>
                  </a:cubicBezTo>
                  <a:cubicBezTo>
                    <a:pt x="46908" y="1486"/>
                    <a:pt x="47004" y="1485"/>
                    <a:pt x="47101" y="1484"/>
                  </a:cubicBezTo>
                  <a:cubicBezTo>
                    <a:pt x="47739" y="1479"/>
                    <a:pt x="48375" y="1468"/>
                    <a:pt x="49013" y="1456"/>
                  </a:cubicBezTo>
                  <a:cubicBezTo>
                    <a:pt x="49592" y="1445"/>
                    <a:pt x="50170" y="1427"/>
                    <a:pt x="50746" y="1375"/>
                  </a:cubicBezTo>
                  <a:cubicBezTo>
                    <a:pt x="51055" y="1346"/>
                    <a:pt x="51364" y="1316"/>
                    <a:pt x="51672" y="1285"/>
                  </a:cubicBezTo>
                  <a:cubicBezTo>
                    <a:pt x="51836" y="1267"/>
                    <a:pt x="51999" y="1247"/>
                    <a:pt x="52162" y="1232"/>
                  </a:cubicBezTo>
                  <a:lnTo>
                    <a:pt x="52613" y="1193"/>
                  </a:lnTo>
                  <a:lnTo>
                    <a:pt x="52613" y="1193"/>
                  </a:lnTo>
                  <a:cubicBezTo>
                    <a:pt x="52771" y="1181"/>
                    <a:pt x="52931" y="1167"/>
                    <a:pt x="53089" y="1163"/>
                  </a:cubicBezTo>
                  <a:cubicBezTo>
                    <a:pt x="53195" y="1160"/>
                    <a:pt x="53301" y="1155"/>
                    <a:pt x="53406" y="1152"/>
                  </a:cubicBezTo>
                  <a:cubicBezTo>
                    <a:pt x="53450" y="1150"/>
                    <a:pt x="53494" y="1150"/>
                    <a:pt x="53538" y="1150"/>
                  </a:cubicBezTo>
                  <a:cubicBezTo>
                    <a:pt x="53582" y="1150"/>
                    <a:pt x="53626" y="1150"/>
                    <a:pt x="53670" y="1150"/>
                  </a:cubicBezTo>
                  <a:cubicBezTo>
                    <a:pt x="53698" y="1150"/>
                    <a:pt x="53725" y="1150"/>
                    <a:pt x="53753" y="1150"/>
                  </a:cubicBezTo>
                  <a:cubicBezTo>
                    <a:pt x="54048" y="1150"/>
                    <a:pt x="54344" y="1158"/>
                    <a:pt x="54639" y="1169"/>
                  </a:cubicBezTo>
                  <a:cubicBezTo>
                    <a:pt x="54669" y="1171"/>
                    <a:pt x="54699" y="1174"/>
                    <a:pt x="54729" y="1174"/>
                  </a:cubicBezTo>
                  <a:cubicBezTo>
                    <a:pt x="54761" y="1177"/>
                    <a:pt x="54797" y="1177"/>
                    <a:pt x="54826" y="1177"/>
                  </a:cubicBezTo>
                  <a:cubicBezTo>
                    <a:pt x="54854" y="1179"/>
                    <a:pt x="54883" y="1180"/>
                    <a:pt x="54911" y="1182"/>
                  </a:cubicBezTo>
                  <a:lnTo>
                    <a:pt x="54905" y="1182"/>
                  </a:lnTo>
                  <a:cubicBezTo>
                    <a:pt x="55119" y="1193"/>
                    <a:pt x="55331" y="1204"/>
                    <a:pt x="55543" y="1217"/>
                  </a:cubicBezTo>
                  <a:lnTo>
                    <a:pt x="55700" y="1228"/>
                  </a:lnTo>
                  <a:lnTo>
                    <a:pt x="55670" y="1239"/>
                  </a:lnTo>
                  <a:cubicBezTo>
                    <a:pt x="55556" y="1275"/>
                    <a:pt x="55443" y="1312"/>
                    <a:pt x="55331" y="1354"/>
                  </a:cubicBezTo>
                  <a:cubicBezTo>
                    <a:pt x="55236" y="1389"/>
                    <a:pt x="55141" y="1426"/>
                    <a:pt x="55046" y="1462"/>
                  </a:cubicBezTo>
                  <a:cubicBezTo>
                    <a:pt x="55000" y="1479"/>
                    <a:pt x="54952" y="1495"/>
                    <a:pt x="54908" y="1514"/>
                  </a:cubicBezTo>
                  <a:cubicBezTo>
                    <a:pt x="54772" y="1571"/>
                    <a:pt x="54636" y="1623"/>
                    <a:pt x="54503" y="1685"/>
                  </a:cubicBezTo>
                  <a:cubicBezTo>
                    <a:pt x="54237" y="1805"/>
                    <a:pt x="53971" y="1924"/>
                    <a:pt x="53721" y="2075"/>
                  </a:cubicBezTo>
                  <a:cubicBezTo>
                    <a:pt x="53642" y="2120"/>
                    <a:pt x="53616" y="2223"/>
                    <a:pt x="53662" y="2301"/>
                  </a:cubicBezTo>
                  <a:cubicBezTo>
                    <a:pt x="53693" y="2354"/>
                    <a:pt x="53748" y="2383"/>
                    <a:pt x="53805" y="2383"/>
                  </a:cubicBezTo>
                  <a:cubicBezTo>
                    <a:pt x="53834" y="2383"/>
                    <a:pt x="53863" y="2375"/>
                    <a:pt x="53889" y="2360"/>
                  </a:cubicBezTo>
                  <a:cubicBezTo>
                    <a:pt x="53971" y="2309"/>
                    <a:pt x="54053" y="2263"/>
                    <a:pt x="54139" y="2215"/>
                  </a:cubicBezTo>
                  <a:cubicBezTo>
                    <a:pt x="54248" y="2162"/>
                    <a:pt x="54357" y="2108"/>
                    <a:pt x="54466" y="2057"/>
                  </a:cubicBezTo>
                  <a:cubicBezTo>
                    <a:pt x="54591" y="2000"/>
                    <a:pt x="54717" y="1946"/>
                    <a:pt x="54843" y="1894"/>
                  </a:cubicBezTo>
                  <a:cubicBezTo>
                    <a:pt x="54954" y="1848"/>
                    <a:pt x="55063" y="1804"/>
                    <a:pt x="55176" y="1761"/>
                  </a:cubicBezTo>
                  <a:cubicBezTo>
                    <a:pt x="55296" y="1718"/>
                    <a:pt x="55416" y="1674"/>
                    <a:pt x="55535" y="1630"/>
                  </a:cubicBezTo>
                  <a:cubicBezTo>
                    <a:pt x="55720" y="1571"/>
                    <a:pt x="55905" y="1511"/>
                    <a:pt x="56089" y="1452"/>
                  </a:cubicBezTo>
                  <a:cubicBezTo>
                    <a:pt x="56173" y="1426"/>
                    <a:pt x="56262" y="1408"/>
                    <a:pt x="56347" y="1386"/>
                  </a:cubicBezTo>
                  <a:cubicBezTo>
                    <a:pt x="56428" y="1365"/>
                    <a:pt x="56510" y="1343"/>
                    <a:pt x="56591" y="1323"/>
                  </a:cubicBezTo>
                  <a:lnTo>
                    <a:pt x="56918" y="1256"/>
                  </a:lnTo>
                  <a:cubicBezTo>
                    <a:pt x="57007" y="1239"/>
                    <a:pt x="57094" y="1220"/>
                    <a:pt x="57183" y="1201"/>
                  </a:cubicBezTo>
                  <a:cubicBezTo>
                    <a:pt x="57211" y="1196"/>
                    <a:pt x="57238" y="1188"/>
                    <a:pt x="57265" y="1179"/>
                  </a:cubicBezTo>
                  <a:cubicBezTo>
                    <a:pt x="57289" y="1166"/>
                    <a:pt x="57311" y="1155"/>
                    <a:pt x="57333" y="1142"/>
                  </a:cubicBezTo>
                  <a:cubicBezTo>
                    <a:pt x="57387" y="1111"/>
                    <a:pt x="57420" y="1052"/>
                    <a:pt x="57419" y="989"/>
                  </a:cubicBezTo>
                  <a:cubicBezTo>
                    <a:pt x="57416" y="932"/>
                    <a:pt x="57409" y="879"/>
                    <a:pt x="57365" y="837"/>
                  </a:cubicBezTo>
                  <a:cubicBezTo>
                    <a:pt x="57305" y="777"/>
                    <a:pt x="57210" y="762"/>
                    <a:pt x="57132" y="745"/>
                  </a:cubicBezTo>
                  <a:cubicBezTo>
                    <a:pt x="56987" y="712"/>
                    <a:pt x="56842" y="678"/>
                    <a:pt x="56697" y="647"/>
                  </a:cubicBezTo>
                  <a:cubicBezTo>
                    <a:pt x="56396" y="577"/>
                    <a:pt x="56094" y="509"/>
                    <a:pt x="55791" y="443"/>
                  </a:cubicBezTo>
                  <a:cubicBezTo>
                    <a:pt x="55489" y="374"/>
                    <a:pt x="55185" y="316"/>
                    <a:pt x="54881" y="254"/>
                  </a:cubicBezTo>
                  <a:lnTo>
                    <a:pt x="54797" y="238"/>
                  </a:lnTo>
                  <a:lnTo>
                    <a:pt x="54482" y="161"/>
                  </a:lnTo>
                  <a:cubicBezTo>
                    <a:pt x="54349" y="129"/>
                    <a:pt x="54216" y="96"/>
                    <a:pt x="54082" y="64"/>
                  </a:cubicBezTo>
                  <a:cubicBezTo>
                    <a:pt x="54018" y="50"/>
                    <a:pt x="53955" y="36"/>
                    <a:pt x="53890" y="23"/>
                  </a:cubicBezTo>
                  <a:cubicBezTo>
                    <a:pt x="53838" y="9"/>
                    <a:pt x="53786" y="1"/>
                    <a:pt x="53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7" name="Google Shape;9617;p18"/>
            <p:cNvSpPr/>
            <p:nvPr/>
          </p:nvSpPr>
          <p:spPr>
            <a:xfrm>
              <a:off x="5402475" y="2120950"/>
              <a:ext cx="19700" cy="1561450"/>
            </a:xfrm>
            <a:custGeom>
              <a:avLst/>
              <a:gdLst/>
              <a:ahLst/>
              <a:cxnLst/>
              <a:rect l="l" t="t" r="r" b="b"/>
              <a:pathLst>
                <a:path w="788" h="62458" extrusionOk="0">
                  <a:moveTo>
                    <a:pt x="181" y="1"/>
                  </a:moveTo>
                  <a:cubicBezTo>
                    <a:pt x="180" y="1"/>
                    <a:pt x="179" y="1"/>
                    <a:pt x="178" y="1"/>
                  </a:cubicBezTo>
                  <a:cubicBezTo>
                    <a:pt x="78" y="3"/>
                    <a:pt x="1" y="86"/>
                    <a:pt x="5" y="185"/>
                  </a:cubicBezTo>
                  <a:cubicBezTo>
                    <a:pt x="13" y="1278"/>
                    <a:pt x="21" y="2372"/>
                    <a:pt x="29" y="3466"/>
                  </a:cubicBezTo>
                  <a:cubicBezTo>
                    <a:pt x="37" y="4330"/>
                    <a:pt x="53" y="5193"/>
                    <a:pt x="62" y="6056"/>
                  </a:cubicBezTo>
                  <a:cubicBezTo>
                    <a:pt x="91" y="8742"/>
                    <a:pt x="113" y="11429"/>
                    <a:pt x="129" y="14115"/>
                  </a:cubicBezTo>
                  <a:cubicBezTo>
                    <a:pt x="146" y="16827"/>
                    <a:pt x="165" y="19537"/>
                    <a:pt x="186" y="22247"/>
                  </a:cubicBezTo>
                  <a:cubicBezTo>
                    <a:pt x="203" y="24912"/>
                    <a:pt x="222" y="27578"/>
                    <a:pt x="243" y="30244"/>
                  </a:cubicBezTo>
                  <a:cubicBezTo>
                    <a:pt x="267" y="32960"/>
                    <a:pt x="289" y="35678"/>
                    <a:pt x="308" y="38398"/>
                  </a:cubicBezTo>
                  <a:cubicBezTo>
                    <a:pt x="324" y="41046"/>
                    <a:pt x="341" y="43696"/>
                    <a:pt x="360" y="46345"/>
                  </a:cubicBezTo>
                  <a:cubicBezTo>
                    <a:pt x="379" y="49064"/>
                    <a:pt x="396" y="51784"/>
                    <a:pt x="411" y="54503"/>
                  </a:cubicBezTo>
                  <a:cubicBezTo>
                    <a:pt x="417" y="55839"/>
                    <a:pt x="428" y="57177"/>
                    <a:pt x="437" y="58515"/>
                  </a:cubicBezTo>
                  <a:cubicBezTo>
                    <a:pt x="441" y="59132"/>
                    <a:pt x="444" y="59749"/>
                    <a:pt x="447" y="60368"/>
                  </a:cubicBezTo>
                  <a:cubicBezTo>
                    <a:pt x="450" y="61008"/>
                    <a:pt x="453" y="61649"/>
                    <a:pt x="442" y="62288"/>
                  </a:cubicBezTo>
                  <a:cubicBezTo>
                    <a:pt x="441" y="62382"/>
                    <a:pt x="525" y="62458"/>
                    <a:pt x="615" y="62458"/>
                  </a:cubicBezTo>
                  <a:lnTo>
                    <a:pt x="618" y="62458"/>
                  </a:lnTo>
                  <a:cubicBezTo>
                    <a:pt x="713" y="62455"/>
                    <a:pt x="787" y="62377"/>
                    <a:pt x="787" y="62282"/>
                  </a:cubicBezTo>
                  <a:cubicBezTo>
                    <a:pt x="760" y="61410"/>
                    <a:pt x="757" y="60538"/>
                    <a:pt x="749" y="59664"/>
                  </a:cubicBezTo>
                  <a:cubicBezTo>
                    <a:pt x="741" y="58722"/>
                    <a:pt x="733" y="57780"/>
                    <a:pt x="729" y="56838"/>
                  </a:cubicBezTo>
                  <a:cubicBezTo>
                    <a:pt x="718" y="55490"/>
                    <a:pt x="707" y="54142"/>
                    <a:pt x="696" y="52795"/>
                  </a:cubicBezTo>
                  <a:cubicBezTo>
                    <a:pt x="684" y="51472"/>
                    <a:pt x="675" y="50150"/>
                    <a:pt x="665" y="48827"/>
                  </a:cubicBezTo>
                  <a:cubicBezTo>
                    <a:pt x="646" y="46156"/>
                    <a:pt x="626" y="43484"/>
                    <a:pt x="605" y="40812"/>
                  </a:cubicBezTo>
                  <a:cubicBezTo>
                    <a:pt x="588" y="38108"/>
                    <a:pt x="570" y="35405"/>
                    <a:pt x="555" y="32701"/>
                  </a:cubicBezTo>
                  <a:cubicBezTo>
                    <a:pt x="539" y="30011"/>
                    <a:pt x="520" y="27322"/>
                    <a:pt x="499" y="24631"/>
                  </a:cubicBezTo>
                  <a:cubicBezTo>
                    <a:pt x="482" y="21925"/>
                    <a:pt x="463" y="19220"/>
                    <a:pt x="445" y="16516"/>
                  </a:cubicBezTo>
                  <a:cubicBezTo>
                    <a:pt x="428" y="13874"/>
                    <a:pt x="403" y="11232"/>
                    <a:pt x="390" y="8589"/>
                  </a:cubicBezTo>
                  <a:cubicBezTo>
                    <a:pt x="384" y="7245"/>
                    <a:pt x="380" y="5899"/>
                    <a:pt x="380" y="4555"/>
                  </a:cubicBezTo>
                  <a:cubicBezTo>
                    <a:pt x="380" y="3096"/>
                    <a:pt x="368" y="1638"/>
                    <a:pt x="357" y="178"/>
                  </a:cubicBezTo>
                  <a:cubicBezTo>
                    <a:pt x="358" y="81"/>
                    <a:pt x="279" y="1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8" name="Google Shape;9618;p18"/>
            <p:cNvSpPr/>
            <p:nvPr/>
          </p:nvSpPr>
          <p:spPr>
            <a:xfrm>
              <a:off x="5379525" y="2122975"/>
              <a:ext cx="81200" cy="131975"/>
            </a:xfrm>
            <a:custGeom>
              <a:avLst/>
              <a:gdLst/>
              <a:ahLst/>
              <a:cxnLst/>
              <a:rect l="l" t="t" r="r" b="b"/>
              <a:pathLst>
                <a:path w="3248" h="5279" extrusionOk="0">
                  <a:moveTo>
                    <a:pt x="454" y="1876"/>
                  </a:moveTo>
                  <a:cubicBezTo>
                    <a:pt x="454" y="1877"/>
                    <a:pt x="453" y="1878"/>
                    <a:pt x="453" y="1880"/>
                  </a:cubicBezTo>
                  <a:lnTo>
                    <a:pt x="454" y="1876"/>
                  </a:lnTo>
                  <a:close/>
                  <a:moveTo>
                    <a:pt x="397" y="2170"/>
                  </a:moveTo>
                  <a:cubicBezTo>
                    <a:pt x="397" y="2172"/>
                    <a:pt x="397" y="2174"/>
                    <a:pt x="396" y="2176"/>
                  </a:cubicBezTo>
                  <a:cubicBezTo>
                    <a:pt x="396" y="2174"/>
                    <a:pt x="397" y="2172"/>
                    <a:pt x="397" y="2170"/>
                  </a:cubicBezTo>
                  <a:close/>
                  <a:moveTo>
                    <a:pt x="363" y="2345"/>
                  </a:moveTo>
                  <a:lnTo>
                    <a:pt x="363" y="2345"/>
                  </a:lnTo>
                  <a:cubicBezTo>
                    <a:pt x="362" y="2351"/>
                    <a:pt x="360" y="2357"/>
                    <a:pt x="360" y="2363"/>
                  </a:cubicBezTo>
                  <a:lnTo>
                    <a:pt x="360" y="2363"/>
                  </a:lnTo>
                  <a:cubicBezTo>
                    <a:pt x="361" y="2357"/>
                    <a:pt x="362" y="2351"/>
                    <a:pt x="363" y="2345"/>
                  </a:cubicBezTo>
                  <a:close/>
                  <a:moveTo>
                    <a:pt x="1268" y="1"/>
                  </a:moveTo>
                  <a:cubicBezTo>
                    <a:pt x="1190" y="1"/>
                    <a:pt x="1106" y="43"/>
                    <a:pt x="1063" y="102"/>
                  </a:cubicBezTo>
                  <a:cubicBezTo>
                    <a:pt x="1036" y="140"/>
                    <a:pt x="1015" y="181"/>
                    <a:pt x="1002" y="225"/>
                  </a:cubicBezTo>
                  <a:cubicBezTo>
                    <a:pt x="996" y="227"/>
                    <a:pt x="991" y="230"/>
                    <a:pt x="985" y="233"/>
                  </a:cubicBezTo>
                  <a:cubicBezTo>
                    <a:pt x="917" y="275"/>
                    <a:pt x="876" y="339"/>
                    <a:pt x="841" y="408"/>
                  </a:cubicBezTo>
                  <a:cubicBezTo>
                    <a:pt x="808" y="477"/>
                    <a:pt x="781" y="548"/>
                    <a:pt x="759" y="621"/>
                  </a:cubicBezTo>
                  <a:cubicBezTo>
                    <a:pt x="721" y="740"/>
                    <a:pt x="683" y="860"/>
                    <a:pt x="653" y="981"/>
                  </a:cubicBezTo>
                  <a:cubicBezTo>
                    <a:pt x="619" y="1114"/>
                    <a:pt x="585" y="1242"/>
                    <a:pt x="556" y="1376"/>
                  </a:cubicBezTo>
                  <a:cubicBezTo>
                    <a:pt x="529" y="1511"/>
                    <a:pt x="498" y="1645"/>
                    <a:pt x="474" y="1780"/>
                  </a:cubicBezTo>
                  <a:cubicBezTo>
                    <a:pt x="474" y="1778"/>
                    <a:pt x="474" y="1777"/>
                    <a:pt x="474" y="1775"/>
                  </a:cubicBezTo>
                  <a:lnTo>
                    <a:pt x="472" y="1785"/>
                  </a:lnTo>
                  <a:cubicBezTo>
                    <a:pt x="472" y="1789"/>
                    <a:pt x="471" y="1794"/>
                    <a:pt x="471" y="1797"/>
                  </a:cubicBezTo>
                  <a:cubicBezTo>
                    <a:pt x="471" y="1797"/>
                    <a:pt x="471" y="1796"/>
                    <a:pt x="471" y="1794"/>
                  </a:cubicBezTo>
                  <a:cubicBezTo>
                    <a:pt x="469" y="1802"/>
                    <a:pt x="467" y="1812"/>
                    <a:pt x="466" y="1821"/>
                  </a:cubicBezTo>
                  <a:cubicBezTo>
                    <a:pt x="466" y="1818"/>
                    <a:pt x="466" y="1816"/>
                    <a:pt x="466" y="1815"/>
                  </a:cubicBezTo>
                  <a:cubicBezTo>
                    <a:pt x="464" y="1820"/>
                    <a:pt x="464" y="1824"/>
                    <a:pt x="463" y="1827"/>
                  </a:cubicBezTo>
                  <a:cubicBezTo>
                    <a:pt x="463" y="1831"/>
                    <a:pt x="461" y="1834"/>
                    <a:pt x="461" y="1837"/>
                  </a:cubicBezTo>
                  <a:lnTo>
                    <a:pt x="461" y="1834"/>
                  </a:lnTo>
                  <a:cubicBezTo>
                    <a:pt x="460" y="1837"/>
                    <a:pt x="460" y="1842"/>
                    <a:pt x="460" y="1845"/>
                  </a:cubicBezTo>
                  <a:lnTo>
                    <a:pt x="460" y="1839"/>
                  </a:lnTo>
                  <a:lnTo>
                    <a:pt x="456" y="1858"/>
                  </a:lnTo>
                  <a:cubicBezTo>
                    <a:pt x="456" y="1858"/>
                    <a:pt x="456" y="1858"/>
                    <a:pt x="456" y="1859"/>
                  </a:cubicBezTo>
                  <a:cubicBezTo>
                    <a:pt x="455" y="1864"/>
                    <a:pt x="455" y="1869"/>
                    <a:pt x="454" y="1874"/>
                  </a:cubicBezTo>
                  <a:lnTo>
                    <a:pt x="454" y="1874"/>
                  </a:lnTo>
                  <a:cubicBezTo>
                    <a:pt x="448" y="1900"/>
                    <a:pt x="444" y="1925"/>
                    <a:pt x="439" y="1951"/>
                  </a:cubicBezTo>
                  <a:cubicBezTo>
                    <a:pt x="440" y="1949"/>
                    <a:pt x="440" y="1948"/>
                    <a:pt x="441" y="1946"/>
                  </a:cubicBezTo>
                  <a:lnTo>
                    <a:pt x="441" y="1946"/>
                  </a:lnTo>
                  <a:cubicBezTo>
                    <a:pt x="440" y="1951"/>
                    <a:pt x="440" y="1955"/>
                    <a:pt x="439" y="1957"/>
                  </a:cubicBezTo>
                  <a:cubicBezTo>
                    <a:pt x="437" y="1959"/>
                    <a:pt x="437" y="1962"/>
                    <a:pt x="437" y="1964"/>
                  </a:cubicBezTo>
                  <a:lnTo>
                    <a:pt x="437" y="1960"/>
                  </a:lnTo>
                  <a:cubicBezTo>
                    <a:pt x="433" y="1984"/>
                    <a:pt x="428" y="2007"/>
                    <a:pt x="424" y="2031"/>
                  </a:cubicBezTo>
                  <a:lnTo>
                    <a:pt x="424" y="2031"/>
                  </a:lnTo>
                  <a:cubicBezTo>
                    <a:pt x="425" y="2028"/>
                    <a:pt x="425" y="2026"/>
                    <a:pt x="425" y="2024"/>
                  </a:cubicBezTo>
                  <a:lnTo>
                    <a:pt x="425" y="2024"/>
                  </a:lnTo>
                  <a:cubicBezTo>
                    <a:pt x="422" y="2046"/>
                    <a:pt x="417" y="2068"/>
                    <a:pt x="414" y="2092"/>
                  </a:cubicBezTo>
                  <a:lnTo>
                    <a:pt x="414" y="2087"/>
                  </a:lnTo>
                  <a:lnTo>
                    <a:pt x="410" y="2100"/>
                  </a:lnTo>
                  <a:lnTo>
                    <a:pt x="410" y="2098"/>
                  </a:lnTo>
                  <a:lnTo>
                    <a:pt x="403" y="2138"/>
                  </a:lnTo>
                  <a:cubicBezTo>
                    <a:pt x="403" y="2137"/>
                    <a:pt x="404" y="2136"/>
                    <a:pt x="404" y="2136"/>
                  </a:cubicBezTo>
                  <a:lnTo>
                    <a:pt x="404" y="2136"/>
                  </a:lnTo>
                  <a:cubicBezTo>
                    <a:pt x="402" y="2142"/>
                    <a:pt x="401" y="2148"/>
                    <a:pt x="399" y="2154"/>
                  </a:cubicBezTo>
                  <a:cubicBezTo>
                    <a:pt x="399" y="2158"/>
                    <a:pt x="398" y="2161"/>
                    <a:pt x="398" y="2165"/>
                  </a:cubicBezTo>
                  <a:lnTo>
                    <a:pt x="398" y="2165"/>
                  </a:lnTo>
                  <a:cubicBezTo>
                    <a:pt x="395" y="2177"/>
                    <a:pt x="393" y="2188"/>
                    <a:pt x="391" y="2199"/>
                  </a:cubicBezTo>
                  <a:cubicBezTo>
                    <a:pt x="391" y="2198"/>
                    <a:pt x="391" y="2196"/>
                    <a:pt x="391" y="2195"/>
                  </a:cubicBezTo>
                  <a:cubicBezTo>
                    <a:pt x="391" y="2199"/>
                    <a:pt x="390" y="2204"/>
                    <a:pt x="390" y="2209"/>
                  </a:cubicBezTo>
                  <a:lnTo>
                    <a:pt x="390" y="2207"/>
                  </a:lnTo>
                  <a:lnTo>
                    <a:pt x="388" y="2217"/>
                  </a:lnTo>
                  <a:cubicBezTo>
                    <a:pt x="388" y="2215"/>
                    <a:pt x="388" y="2214"/>
                    <a:pt x="388" y="2212"/>
                  </a:cubicBezTo>
                  <a:cubicBezTo>
                    <a:pt x="379" y="2264"/>
                    <a:pt x="369" y="2315"/>
                    <a:pt x="360" y="2366"/>
                  </a:cubicBezTo>
                  <a:cubicBezTo>
                    <a:pt x="360" y="2365"/>
                    <a:pt x="360" y="2364"/>
                    <a:pt x="360" y="2363"/>
                  </a:cubicBezTo>
                  <a:lnTo>
                    <a:pt x="360" y="2363"/>
                  </a:lnTo>
                  <a:cubicBezTo>
                    <a:pt x="357" y="2378"/>
                    <a:pt x="354" y="2392"/>
                    <a:pt x="352" y="2407"/>
                  </a:cubicBezTo>
                  <a:cubicBezTo>
                    <a:pt x="350" y="2410"/>
                    <a:pt x="350" y="2412"/>
                    <a:pt x="350" y="2415"/>
                  </a:cubicBezTo>
                  <a:cubicBezTo>
                    <a:pt x="350" y="2413"/>
                    <a:pt x="350" y="2412"/>
                    <a:pt x="350" y="2410"/>
                  </a:cubicBezTo>
                  <a:cubicBezTo>
                    <a:pt x="344" y="2442"/>
                    <a:pt x="339" y="2475"/>
                    <a:pt x="333" y="2507"/>
                  </a:cubicBezTo>
                  <a:cubicBezTo>
                    <a:pt x="333" y="2503"/>
                    <a:pt x="334" y="2500"/>
                    <a:pt x="334" y="2497"/>
                  </a:cubicBezTo>
                  <a:lnTo>
                    <a:pt x="334" y="2497"/>
                  </a:lnTo>
                  <a:cubicBezTo>
                    <a:pt x="331" y="2515"/>
                    <a:pt x="328" y="2533"/>
                    <a:pt x="324" y="2552"/>
                  </a:cubicBezTo>
                  <a:lnTo>
                    <a:pt x="324" y="2552"/>
                  </a:lnTo>
                  <a:cubicBezTo>
                    <a:pt x="325" y="2549"/>
                    <a:pt x="325" y="2546"/>
                    <a:pt x="325" y="2543"/>
                  </a:cubicBezTo>
                  <a:lnTo>
                    <a:pt x="325" y="2543"/>
                  </a:lnTo>
                  <a:cubicBezTo>
                    <a:pt x="323" y="2557"/>
                    <a:pt x="320" y="2571"/>
                    <a:pt x="317" y="2586"/>
                  </a:cubicBezTo>
                  <a:cubicBezTo>
                    <a:pt x="230" y="3037"/>
                    <a:pt x="138" y="3486"/>
                    <a:pt x="24" y="3931"/>
                  </a:cubicBezTo>
                  <a:cubicBezTo>
                    <a:pt x="0" y="4020"/>
                    <a:pt x="50" y="4110"/>
                    <a:pt x="137" y="4139"/>
                  </a:cubicBezTo>
                  <a:cubicBezTo>
                    <a:pt x="155" y="4145"/>
                    <a:pt x="173" y="4147"/>
                    <a:pt x="191" y="4147"/>
                  </a:cubicBezTo>
                  <a:cubicBezTo>
                    <a:pt x="260" y="4147"/>
                    <a:pt x="324" y="4107"/>
                    <a:pt x="350" y="4040"/>
                  </a:cubicBezTo>
                  <a:cubicBezTo>
                    <a:pt x="369" y="3991"/>
                    <a:pt x="384" y="3941"/>
                    <a:pt x="393" y="3889"/>
                  </a:cubicBezTo>
                  <a:cubicBezTo>
                    <a:pt x="403" y="3855"/>
                    <a:pt x="412" y="3819"/>
                    <a:pt x="422" y="3784"/>
                  </a:cubicBezTo>
                  <a:cubicBezTo>
                    <a:pt x="434" y="3737"/>
                    <a:pt x="448" y="3687"/>
                    <a:pt x="461" y="3640"/>
                  </a:cubicBezTo>
                  <a:cubicBezTo>
                    <a:pt x="496" y="3507"/>
                    <a:pt x="529" y="3372"/>
                    <a:pt x="566" y="3239"/>
                  </a:cubicBezTo>
                  <a:cubicBezTo>
                    <a:pt x="621" y="3026"/>
                    <a:pt x="675" y="2812"/>
                    <a:pt x="729" y="2598"/>
                  </a:cubicBezTo>
                  <a:cubicBezTo>
                    <a:pt x="827" y="2215"/>
                    <a:pt x="923" y="1834"/>
                    <a:pt x="1023" y="1451"/>
                  </a:cubicBezTo>
                  <a:cubicBezTo>
                    <a:pt x="1096" y="1166"/>
                    <a:pt x="1169" y="879"/>
                    <a:pt x="1246" y="596"/>
                  </a:cubicBezTo>
                  <a:cubicBezTo>
                    <a:pt x="1289" y="574"/>
                    <a:pt x="1321" y="536"/>
                    <a:pt x="1335" y="490"/>
                  </a:cubicBezTo>
                  <a:cubicBezTo>
                    <a:pt x="1359" y="531"/>
                    <a:pt x="1381" y="572"/>
                    <a:pt x="1405" y="613"/>
                  </a:cubicBezTo>
                  <a:cubicBezTo>
                    <a:pt x="1446" y="686"/>
                    <a:pt x="1485" y="757"/>
                    <a:pt x="1522" y="832"/>
                  </a:cubicBezTo>
                  <a:cubicBezTo>
                    <a:pt x="1623" y="1031"/>
                    <a:pt x="1710" y="1235"/>
                    <a:pt x="1799" y="1438"/>
                  </a:cubicBezTo>
                  <a:cubicBezTo>
                    <a:pt x="1835" y="1520"/>
                    <a:pt x="1862" y="1607"/>
                    <a:pt x="1894" y="1691"/>
                  </a:cubicBezTo>
                  <a:cubicBezTo>
                    <a:pt x="1925" y="1772"/>
                    <a:pt x="1955" y="1853"/>
                    <a:pt x="1986" y="1934"/>
                  </a:cubicBezTo>
                  <a:cubicBezTo>
                    <a:pt x="2012" y="2017"/>
                    <a:pt x="2039" y="2103"/>
                    <a:pt x="2066" y="2187"/>
                  </a:cubicBezTo>
                  <a:cubicBezTo>
                    <a:pt x="2095" y="2274"/>
                    <a:pt x="2128" y="2363"/>
                    <a:pt x="2152" y="2451"/>
                  </a:cubicBezTo>
                  <a:cubicBezTo>
                    <a:pt x="2201" y="2625"/>
                    <a:pt x="2255" y="2799"/>
                    <a:pt x="2301" y="2975"/>
                  </a:cubicBezTo>
                  <a:cubicBezTo>
                    <a:pt x="2399" y="3342"/>
                    <a:pt x="2492" y="3711"/>
                    <a:pt x="2582" y="4082"/>
                  </a:cubicBezTo>
                  <a:cubicBezTo>
                    <a:pt x="2622" y="4251"/>
                    <a:pt x="2663" y="4419"/>
                    <a:pt x="2711" y="4585"/>
                  </a:cubicBezTo>
                  <a:cubicBezTo>
                    <a:pt x="2767" y="4780"/>
                    <a:pt x="2832" y="4971"/>
                    <a:pt x="2899" y="5163"/>
                  </a:cubicBezTo>
                  <a:cubicBezTo>
                    <a:pt x="2915" y="5210"/>
                    <a:pt x="2950" y="5250"/>
                    <a:pt x="2997" y="5270"/>
                  </a:cubicBezTo>
                  <a:cubicBezTo>
                    <a:pt x="3012" y="5275"/>
                    <a:pt x="3029" y="5278"/>
                    <a:pt x="3045" y="5278"/>
                  </a:cubicBezTo>
                  <a:cubicBezTo>
                    <a:pt x="3052" y="5278"/>
                    <a:pt x="3058" y="5278"/>
                    <a:pt x="3064" y="5277"/>
                  </a:cubicBezTo>
                  <a:cubicBezTo>
                    <a:pt x="3087" y="5277"/>
                    <a:pt x="3109" y="5272"/>
                    <a:pt x="3130" y="5264"/>
                  </a:cubicBezTo>
                  <a:cubicBezTo>
                    <a:pt x="3215" y="5226"/>
                    <a:pt x="3247" y="5131"/>
                    <a:pt x="3215" y="5046"/>
                  </a:cubicBezTo>
                  <a:cubicBezTo>
                    <a:pt x="3206" y="5020"/>
                    <a:pt x="3196" y="4993"/>
                    <a:pt x="3187" y="4967"/>
                  </a:cubicBezTo>
                  <a:cubicBezTo>
                    <a:pt x="3132" y="4810"/>
                    <a:pt x="3076" y="4652"/>
                    <a:pt x="3029" y="4492"/>
                  </a:cubicBezTo>
                  <a:cubicBezTo>
                    <a:pt x="2983" y="4341"/>
                    <a:pt x="2945" y="4191"/>
                    <a:pt x="2907" y="4039"/>
                  </a:cubicBezTo>
                  <a:cubicBezTo>
                    <a:pt x="2828" y="3713"/>
                    <a:pt x="2749" y="3388"/>
                    <a:pt x="2665" y="3064"/>
                  </a:cubicBezTo>
                  <a:cubicBezTo>
                    <a:pt x="2616" y="2877"/>
                    <a:pt x="2562" y="2690"/>
                    <a:pt x="2509" y="2503"/>
                  </a:cubicBezTo>
                  <a:cubicBezTo>
                    <a:pt x="2460" y="2325"/>
                    <a:pt x="2403" y="2147"/>
                    <a:pt x="2348" y="1970"/>
                  </a:cubicBezTo>
                  <a:cubicBezTo>
                    <a:pt x="2289" y="1789"/>
                    <a:pt x="2223" y="1612"/>
                    <a:pt x="2158" y="1435"/>
                  </a:cubicBezTo>
                  <a:cubicBezTo>
                    <a:pt x="2136" y="1375"/>
                    <a:pt x="2114" y="1316"/>
                    <a:pt x="2088" y="1256"/>
                  </a:cubicBezTo>
                  <a:cubicBezTo>
                    <a:pt x="2039" y="1142"/>
                    <a:pt x="1989" y="1026"/>
                    <a:pt x="1940" y="911"/>
                  </a:cubicBezTo>
                  <a:cubicBezTo>
                    <a:pt x="1873" y="759"/>
                    <a:pt x="1800" y="610"/>
                    <a:pt x="1720" y="465"/>
                  </a:cubicBezTo>
                  <a:cubicBezTo>
                    <a:pt x="1663" y="362"/>
                    <a:pt x="1609" y="254"/>
                    <a:pt x="1531" y="164"/>
                  </a:cubicBezTo>
                  <a:cubicBezTo>
                    <a:pt x="1471" y="93"/>
                    <a:pt x="1408" y="31"/>
                    <a:pt x="1317" y="7"/>
                  </a:cubicBezTo>
                  <a:cubicBezTo>
                    <a:pt x="1302" y="3"/>
                    <a:pt x="1285" y="1"/>
                    <a:pt x="1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19" name="Google Shape;9619;p18"/>
            <p:cNvSpPr/>
            <p:nvPr/>
          </p:nvSpPr>
          <p:spPr>
            <a:xfrm>
              <a:off x="5043525" y="3030525"/>
              <a:ext cx="1013975" cy="523150"/>
            </a:xfrm>
            <a:custGeom>
              <a:avLst/>
              <a:gdLst/>
              <a:ahLst/>
              <a:cxnLst/>
              <a:rect l="l" t="t" r="r" b="b"/>
              <a:pathLst>
                <a:path w="40559" h="20926" extrusionOk="0">
                  <a:moveTo>
                    <a:pt x="13393" y="13698"/>
                  </a:moveTo>
                  <a:cubicBezTo>
                    <a:pt x="13392" y="13698"/>
                    <a:pt x="13391" y="13699"/>
                    <a:pt x="13390" y="13699"/>
                  </a:cubicBezTo>
                  <a:lnTo>
                    <a:pt x="13393" y="13698"/>
                  </a:lnTo>
                  <a:close/>
                  <a:moveTo>
                    <a:pt x="40361" y="0"/>
                  </a:moveTo>
                  <a:cubicBezTo>
                    <a:pt x="40339" y="0"/>
                    <a:pt x="40317" y="4"/>
                    <a:pt x="40296" y="13"/>
                  </a:cubicBezTo>
                  <a:cubicBezTo>
                    <a:pt x="40164" y="66"/>
                    <a:pt x="40036" y="122"/>
                    <a:pt x="39908" y="182"/>
                  </a:cubicBezTo>
                  <a:cubicBezTo>
                    <a:pt x="39791" y="236"/>
                    <a:pt x="39672" y="288"/>
                    <a:pt x="39557" y="348"/>
                  </a:cubicBezTo>
                  <a:lnTo>
                    <a:pt x="39577" y="337"/>
                  </a:lnTo>
                  <a:lnTo>
                    <a:pt x="39577" y="337"/>
                  </a:lnTo>
                  <a:cubicBezTo>
                    <a:pt x="39297" y="478"/>
                    <a:pt x="39025" y="631"/>
                    <a:pt x="38748" y="776"/>
                  </a:cubicBezTo>
                  <a:cubicBezTo>
                    <a:pt x="38572" y="863"/>
                    <a:pt x="38391" y="948"/>
                    <a:pt x="38216" y="1035"/>
                  </a:cubicBezTo>
                  <a:cubicBezTo>
                    <a:pt x="38038" y="1121"/>
                    <a:pt x="37864" y="1209"/>
                    <a:pt x="37689" y="1299"/>
                  </a:cubicBezTo>
                  <a:lnTo>
                    <a:pt x="37690" y="1299"/>
                  </a:lnTo>
                  <a:cubicBezTo>
                    <a:pt x="37483" y="1402"/>
                    <a:pt x="37274" y="1507"/>
                    <a:pt x="37065" y="1607"/>
                  </a:cubicBezTo>
                  <a:cubicBezTo>
                    <a:pt x="36869" y="1698"/>
                    <a:pt x="36671" y="1787"/>
                    <a:pt x="36473" y="1876"/>
                  </a:cubicBezTo>
                  <a:cubicBezTo>
                    <a:pt x="36064" y="2056"/>
                    <a:pt x="35650" y="2224"/>
                    <a:pt x="35237" y="2393"/>
                  </a:cubicBezTo>
                  <a:cubicBezTo>
                    <a:pt x="35047" y="2469"/>
                    <a:pt x="34860" y="2550"/>
                    <a:pt x="34671" y="2634"/>
                  </a:cubicBezTo>
                  <a:cubicBezTo>
                    <a:pt x="34483" y="2719"/>
                    <a:pt x="34293" y="2803"/>
                    <a:pt x="34106" y="2895"/>
                  </a:cubicBezTo>
                  <a:cubicBezTo>
                    <a:pt x="33891" y="3001"/>
                    <a:pt x="33676" y="3109"/>
                    <a:pt x="33460" y="3218"/>
                  </a:cubicBezTo>
                  <a:cubicBezTo>
                    <a:pt x="33282" y="3308"/>
                    <a:pt x="33103" y="3399"/>
                    <a:pt x="32922" y="3486"/>
                  </a:cubicBezTo>
                  <a:cubicBezTo>
                    <a:pt x="32530" y="3672"/>
                    <a:pt x="32137" y="3854"/>
                    <a:pt x="31741" y="4032"/>
                  </a:cubicBezTo>
                  <a:cubicBezTo>
                    <a:pt x="31349" y="4206"/>
                    <a:pt x="30958" y="4385"/>
                    <a:pt x="30562" y="4553"/>
                  </a:cubicBezTo>
                  <a:cubicBezTo>
                    <a:pt x="30366" y="4635"/>
                    <a:pt x="30166" y="4717"/>
                    <a:pt x="29972" y="4804"/>
                  </a:cubicBezTo>
                  <a:cubicBezTo>
                    <a:pt x="29759" y="4898"/>
                    <a:pt x="29547" y="4994"/>
                    <a:pt x="29338" y="5094"/>
                  </a:cubicBezTo>
                  <a:cubicBezTo>
                    <a:pt x="29228" y="5146"/>
                    <a:pt x="29118" y="5206"/>
                    <a:pt x="29011" y="5263"/>
                  </a:cubicBezTo>
                  <a:cubicBezTo>
                    <a:pt x="28925" y="5308"/>
                    <a:pt x="28844" y="5355"/>
                    <a:pt x="28761" y="5401"/>
                  </a:cubicBezTo>
                  <a:cubicBezTo>
                    <a:pt x="28582" y="5502"/>
                    <a:pt x="28404" y="5607"/>
                    <a:pt x="28226" y="5711"/>
                  </a:cubicBezTo>
                  <a:cubicBezTo>
                    <a:pt x="28031" y="5825"/>
                    <a:pt x="27836" y="5938"/>
                    <a:pt x="27640" y="6050"/>
                  </a:cubicBezTo>
                  <a:cubicBezTo>
                    <a:pt x="27456" y="6153"/>
                    <a:pt x="27271" y="6253"/>
                    <a:pt x="27086" y="6351"/>
                  </a:cubicBezTo>
                  <a:cubicBezTo>
                    <a:pt x="26655" y="6565"/>
                    <a:pt x="26226" y="6781"/>
                    <a:pt x="25788" y="6978"/>
                  </a:cubicBezTo>
                  <a:cubicBezTo>
                    <a:pt x="25373" y="7164"/>
                    <a:pt x="24957" y="7348"/>
                    <a:pt x="24547" y="7544"/>
                  </a:cubicBezTo>
                  <a:cubicBezTo>
                    <a:pt x="24452" y="7590"/>
                    <a:pt x="24355" y="7635"/>
                    <a:pt x="24262" y="7682"/>
                  </a:cubicBezTo>
                  <a:cubicBezTo>
                    <a:pt x="24156" y="7736"/>
                    <a:pt x="24048" y="7793"/>
                    <a:pt x="23942" y="7848"/>
                  </a:cubicBezTo>
                  <a:cubicBezTo>
                    <a:pt x="23861" y="7889"/>
                    <a:pt x="23779" y="7929"/>
                    <a:pt x="23700" y="7973"/>
                  </a:cubicBezTo>
                  <a:lnTo>
                    <a:pt x="23350" y="8171"/>
                  </a:lnTo>
                  <a:cubicBezTo>
                    <a:pt x="22967" y="8387"/>
                    <a:pt x="22590" y="8608"/>
                    <a:pt x="22210" y="8830"/>
                  </a:cubicBezTo>
                  <a:cubicBezTo>
                    <a:pt x="22022" y="8939"/>
                    <a:pt x="21832" y="9045"/>
                    <a:pt x="21642" y="9153"/>
                  </a:cubicBezTo>
                  <a:cubicBezTo>
                    <a:pt x="21561" y="9199"/>
                    <a:pt x="21477" y="9240"/>
                    <a:pt x="21395" y="9282"/>
                  </a:cubicBezTo>
                  <a:cubicBezTo>
                    <a:pt x="21300" y="9333"/>
                    <a:pt x="21205" y="9384"/>
                    <a:pt x="21110" y="9433"/>
                  </a:cubicBezTo>
                  <a:cubicBezTo>
                    <a:pt x="20942" y="9512"/>
                    <a:pt x="20778" y="9596"/>
                    <a:pt x="20610" y="9672"/>
                  </a:cubicBezTo>
                  <a:cubicBezTo>
                    <a:pt x="20436" y="9751"/>
                    <a:pt x="20262" y="9833"/>
                    <a:pt x="20086" y="9908"/>
                  </a:cubicBezTo>
                  <a:cubicBezTo>
                    <a:pt x="19726" y="10061"/>
                    <a:pt x="19366" y="10212"/>
                    <a:pt x="19003" y="10364"/>
                  </a:cubicBezTo>
                  <a:cubicBezTo>
                    <a:pt x="18905" y="10405"/>
                    <a:pt x="18807" y="10449"/>
                    <a:pt x="18709" y="10492"/>
                  </a:cubicBezTo>
                  <a:cubicBezTo>
                    <a:pt x="18622" y="10530"/>
                    <a:pt x="18534" y="10565"/>
                    <a:pt x="18449" y="10604"/>
                  </a:cubicBezTo>
                  <a:lnTo>
                    <a:pt x="18099" y="10772"/>
                  </a:lnTo>
                  <a:cubicBezTo>
                    <a:pt x="18022" y="10810"/>
                    <a:pt x="17942" y="10846"/>
                    <a:pt x="17866" y="10886"/>
                  </a:cubicBezTo>
                  <a:cubicBezTo>
                    <a:pt x="17752" y="10945"/>
                    <a:pt x="17642" y="11006"/>
                    <a:pt x="17529" y="11065"/>
                  </a:cubicBezTo>
                  <a:cubicBezTo>
                    <a:pt x="17450" y="11108"/>
                    <a:pt x="17369" y="11147"/>
                    <a:pt x="17292" y="11193"/>
                  </a:cubicBezTo>
                  <a:cubicBezTo>
                    <a:pt x="17107" y="11304"/>
                    <a:pt x="16920" y="11413"/>
                    <a:pt x="16736" y="11527"/>
                  </a:cubicBezTo>
                  <a:cubicBezTo>
                    <a:pt x="16545" y="11644"/>
                    <a:pt x="16355" y="11763"/>
                    <a:pt x="16163" y="11879"/>
                  </a:cubicBezTo>
                  <a:cubicBezTo>
                    <a:pt x="16063" y="11939"/>
                    <a:pt x="15964" y="11999"/>
                    <a:pt x="15862" y="12057"/>
                  </a:cubicBezTo>
                  <a:cubicBezTo>
                    <a:pt x="15774" y="12111"/>
                    <a:pt x="15687" y="12168"/>
                    <a:pt x="15596" y="12219"/>
                  </a:cubicBezTo>
                  <a:cubicBezTo>
                    <a:pt x="15405" y="12323"/>
                    <a:pt x="15218" y="12429"/>
                    <a:pt x="15025" y="12532"/>
                  </a:cubicBezTo>
                  <a:cubicBezTo>
                    <a:pt x="14830" y="12635"/>
                    <a:pt x="14636" y="12735"/>
                    <a:pt x="14442" y="12838"/>
                  </a:cubicBezTo>
                  <a:cubicBezTo>
                    <a:pt x="14245" y="12938"/>
                    <a:pt x="14050" y="13037"/>
                    <a:pt x="13849" y="13137"/>
                  </a:cubicBezTo>
                  <a:cubicBezTo>
                    <a:pt x="13648" y="13238"/>
                    <a:pt x="13445" y="13335"/>
                    <a:pt x="13246" y="13436"/>
                  </a:cubicBezTo>
                  <a:cubicBezTo>
                    <a:pt x="13252" y="13433"/>
                    <a:pt x="13257" y="13432"/>
                    <a:pt x="13263" y="13428"/>
                  </a:cubicBezTo>
                  <a:lnTo>
                    <a:pt x="13263" y="13428"/>
                  </a:lnTo>
                  <a:cubicBezTo>
                    <a:pt x="13053" y="13534"/>
                    <a:pt x="12844" y="13642"/>
                    <a:pt x="12633" y="13748"/>
                  </a:cubicBezTo>
                  <a:cubicBezTo>
                    <a:pt x="12638" y="13747"/>
                    <a:pt x="12643" y="13743"/>
                    <a:pt x="12647" y="13742"/>
                  </a:cubicBezTo>
                  <a:lnTo>
                    <a:pt x="12647" y="13742"/>
                  </a:lnTo>
                  <a:lnTo>
                    <a:pt x="12644" y="13743"/>
                  </a:lnTo>
                  <a:cubicBezTo>
                    <a:pt x="12562" y="13785"/>
                    <a:pt x="12483" y="13832"/>
                    <a:pt x="12402" y="13876"/>
                  </a:cubicBezTo>
                  <a:cubicBezTo>
                    <a:pt x="12283" y="13941"/>
                    <a:pt x="12165" y="14006"/>
                    <a:pt x="12046" y="14071"/>
                  </a:cubicBezTo>
                  <a:cubicBezTo>
                    <a:pt x="11979" y="14107"/>
                    <a:pt x="11914" y="14150"/>
                    <a:pt x="11848" y="14190"/>
                  </a:cubicBezTo>
                  <a:lnTo>
                    <a:pt x="11481" y="14416"/>
                  </a:lnTo>
                  <a:cubicBezTo>
                    <a:pt x="11296" y="14530"/>
                    <a:pt x="11117" y="14654"/>
                    <a:pt x="10936" y="14772"/>
                  </a:cubicBezTo>
                  <a:cubicBezTo>
                    <a:pt x="10759" y="14888"/>
                    <a:pt x="10583" y="15003"/>
                    <a:pt x="10407" y="15121"/>
                  </a:cubicBezTo>
                  <a:cubicBezTo>
                    <a:pt x="10333" y="15170"/>
                    <a:pt x="10260" y="15219"/>
                    <a:pt x="10186" y="15266"/>
                  </a:cubicBezTo>
                  <a:lnTo>
                    <a:pt x="9880" y="15453"/>
                  </a:lnTo>
                  <a:cubicBezTo>
                    <a:pt x="9776" y="15518"/>
                    <a:pt x="9671" y="15581"/>
                    <a:pt x="9567" y="15646"/>
                  </a:cubicBezTo>
                  <a:cubicBezTo>
                    <a:pt x="9499" y="15687"/>
                    <a:pt x="9428" y="15725"/>
                    <a:pt x="9358" y="15765"/>
                  </a:cubicBezTo>
                  <a:cubicBezTo>
                    <a:pt x="9177" y="15866"/>
                    <a:pt x="8999" y="15971"/>
                    <a:pt x="8815" y="16067"/>
                  </a:cubicBezTo>
                  <a:lnTo>
                    <a:pt x="8185" y="16393"/>
                  </a:lnTo>
                  <a:cubicBezTo>
                    <a:pt x="7916" y="16528"/>
                    <a:pt x="7645" y="16659"/>
                    <a:pt x="7376" y="16792"/>
                  </a:cubicBezTo>
                  <a:cubicBezTo>
                    <a:pt x="7151" y="16903"/>
                    <a:pt x="6928" y="17012"/>
                    <a:pt x="6705" y="17123"/>
                  </a:cubicBezTo>
                  <a:cubicBezTo>
                    <a:pt x="6615" y="17167"/>
                    <a:pt x="6528" y="17216"/>
                    <a:pt x="6439" y="17264"/>
                  </a:cubicBezTo>
                  <a:lnTo>
                    <a:pt x="6053" y="17470"/>
                  </a:lnTo>
                  <a:cubicBezTo>
                    <a:pt x="5866" y="17569"/>
                    <a:pt x="5684" y="17682"/>
                    <a:pt x="5499" y="17789"/>
                  </a:cubicBezTo>
                  <a:cubicBezTo>
                    <a:pt x="5324" y="17892"/>
                    <a:pt x="5152" y="17997"/>
                    <a:pt x="4979" y="18101"/>
                  </a:cubicBezTo>
                  <a:cubicBezTo>
                    <a:pt x="4807" y="18207"/>
                    <a:pt x="4633" y="18313"/>
                    <a:pt x="4460" y="18420"/>
                  </a:cubicBezTo>
                  <a:cubicBezTo>
                    <a:pt x="4281" y="18529"/>
                    <a:pt x="4104" y="18640"/>
                    <a:pt x="3924" y="18744"/>
                  </a:cubicBezTo>
                  <a:cubicBezTo>
                    <a:pt x="3735" y="18853"/>
                    <a:pt x="3548" y="18966"/>
                    <a:pt x="3357" y="19069"/>
                  </a:cubicBezTo>
                  <a:lnTo>
                    <a:pt x="2717" y="19410"/>
                  </a:lnTo>
                  <a:cubicBezTo>
                    <a:pt x="2312" y="19616"/>
                    <a:pt x="1905" y="19822"/>
                    <a:pt x="1490" y="20010"/>
                  </a:cubicBezTo>
                  <a:cubicBezTo>
                    <a:pt x="1255" y="20116"/>
                    <a:pt x="1017" y="20224"/>
                    <a:pt x="780" y="20330"/>
                  </a:cubicBezTo>
                  <a:cubicBezTo>
                    <a:pt x="588" y="20417"/>
                    <a:pt x="393" y="20501"/>
                    <a:pt x="196" y="20574"/>
                  </a:cubicBezTo>
                  <a:lnTo>
                    <a:pt x="216" y="20566"/>
                  </a:lnTo>
                  <a:lnTo>
                    <a:pt x="216" y="20566"/>
                  </a:lnTo>
                  <a:cubicBezTo>
                    <a:pt x="202" y="20569"/>
                    <a:pt x="188" y="20574"/>
                    <a:pt x="173" y="20577"/>
                  </a:cubicBezTo>
                  <a:cubicBezTo>
                    <a:pt x="69" y="20590"/>
                    <a:pt x="1" y="20702"/>
                    <a:pt x="29" y="20800"/>
                  </a:cubicBezTo>
                  <a:cubicBezTo>
                    <a:pt x="51" y="20874"/>
                    <a:pt x="119" y="20926"/>
                    <a:pt x="197" y="20926"/>
                  </a:cubicBezTo>
                  <a:cubicBezTo>
                    <a:pt x="199" y="20926"/>
                    <a:pt x="201" y="20925"/>
                    <a:pt x="204" y="20925"/>
                  </a:cubicBezTo>
                  <a:cubicBezTo>
                    <a:pt x="218" y="20925"/>
                    <a:pt x="234" y="20924"/>
                    <a:pt x="248" y="20921"/>
                  </a:cubicBezTo>
                  <a:cubicBezTo>
                    <a:pt x="314" y="20902"/>
                    <a:pt x="378" y="20879"/>
                    <a:pt x="439" y="20851"/>
                  </a:cubicBezTo>
                  <a:cubicBezTo>
                    <a:pt x="531" y="20813"/>
                    <a:pt x="621" y="20773"/>
                    <a:pt x="712" y="20734"/>
                  </a:cubicBezTo>
                  <a:cubicBezTo>
                    <a:pt x="873" y="20661"/>
                    <a:pt x="1033" y="20587"/>
                    <a:pt x="1194" y="20512"/>
                  </a:cubicBezTo>
                  <a:cubicBezTo>
                    <a:pt x="1361" y="20436"/>
                    <a:pt x="1528" y="20359"/>
                    <a:pt x="1693" y="20280"/>
                  </a:cubicBezTo>
                  <a:cubicBezTo>
                    <a:pt x="1877" y="20192"/>
                    <a:pt x="2062" y="20107"/>
                    <a:pt x="2242" y="20014"/>
                  </a:cubicBezTo>
                  <a:cubicBezTo>
                    <a:pt x="2453" y="19906"/>
                    <a:pt x="2665" y="19798"/>
                    <a:pt x="2874" y="19688"/>
                  </a:cubicBezTo>
                  <a:cubicBezTo>
                    <a:pt x="2960" y="19643"/>
                    <a:pt x="3043" y="19596"/>
                    <a:pt x="3129" y="19550"/>
                  </a:cubicBezTo>
                  <a:lnTo>
                    <a:pt x="3499" y="19347"/>
                  </a:lnTo>
                  <a:cubicBezTo>
                    <a:pt x="3686" y="19244"/>
                    <a:pt x="3868" y="19133"/>
                    <a:pt x="4053" y="19026"/>
                  </a:cubicBezTo>
                  <a:cubicBezTo>
                    <a:pt x="4232" y="18921"/>
                    <a:pt x="4408" y="18812"/>
                    <a:pt x="4584" y="18703"/>
                  </a:cubicBezTo>
                  <a:cubicBezTo>
                    <a:pt x="4929" y="18489"/>
                    <a:pt x="5274" y="18272"/>
                    <a:pt x="5624" y="18067"/>
                  </a:cubicBezTo>
                  <a:cubicBezTo>
                    <a:pt x="5761" y="17984"/>
                    <a:pt x="5899" y="17903"/>
                    <a:pt x="6037" y="17823"/>
                  </a:cubicBezTo>
                  <a:cubicBezTo>
                    <a:pt x="6086" y="17794"/>
                    <a:pt x="6135" y="17764"/>
                    <a:pt x="6186" y="17737"/>
                  </a:cubicBezTo>
                  <a:cubicBezTo>
                    <a:pt x="6402" y="17623"/>
                    <a:pt x="6618" y="17508"/>
                    <a:pt x="6833" y="17392"/>
                  </a:cubicBezTo>
                  <a:cubicBezTo>
                    <a:pt x="7324" y="17148"/>
                    <a:pt x="7815" y="16908"/>
                    <a:pt x="8305" y="16662"/>
                  </a:cubicBezTo>
                  <a:cubicBezTo>
                    <a:pt x="8519" y="16555"/>
                    <a:pt x="8731" y="16441"/>
                    <a:pt x="8943" y="16330"/>
                  </a:cubicBezTo>
                  <a:cubicBezTo>
                    <a:pt x="9124" y="16237"/>
                    <a:pt x="9299" y="16134"/>
                    <a:pt x="9477" y="16034"/>
                  </a:cubicBezTo>
                  <a:cubicBezTo>
                    <a:pt x="9557" y="15988"/>
                    <a:pt x="9640" y="15945"/>
                    <a:pt x="9719" y="15898"/>
                  </a:cubicBezTo>
                  <a:cubicBezTo>
                    <a:pt x="9812" y="15841"/>
                    <a:pt x="9906" y="15784"/>
                    <a:pt x="9997" y="15725"/>
                  </a:cubicBezTo>
                  <a:cubicBezTo>
                    <a:pt x="10176" y="15618"/>
                    <a:pt x="10352" y="15508"/>
                    <a:pt x="10528" y="15393"/>
                  </a:cubicBezTo>
                  <a:cubicBezTo>
                    <a:pt x="10707" y="15277"/>
                    <a:pt x="10884" y="15160"/>
                    <a:pt x="11063" y="15043"/>
                  </a:cubicBezTo>
                  <a:cubicBezTo>
                    <a:pt x="11246" y="14923"/>
                    <a:pt x="11427" y="14798"/>
                    <a:pt x="11614" y="14682"/>
                  </a:cubicBezTo>
                  <a:cubicBezTo>
                    <a:pt x="11743" y="14603"/>
                    <a:pt x="11872" y="14524"/>
                    <a:pt x="12002" y="14445"/>
                  </a:cubicBezTo>
                  <a:cubicBezTo>
                    <a:pt x="12062" y="14408"/>
                    <a:pt x="12122" y="14369"/>
                    <a:pt x="12185" y="14334"/>
                  </a:cubicBezTo>
                  <a:cubicBezTo>
                    <a:pt x="12309" y="14266"/>
                    <a:pt x="12432" y="14199"/>
                    <a:pt x="12556" y="14131"/>
                  </a:cubicBezTo>
                  <a:cubicBezTo>
                    <a:pt x="12630" y="14090"/>
                    <a:pt x="12704" y="14049"/>
                    <a:pt x="12782" y="14009"/>
                  </a:cubicBezTo>
                  <a:lnTo>
                    <a:pt x="12782" y="14009"/>
                  </a:lnTo>
                  <a:cubicBezTo>
                    <a:pt x="12780" y="14010"/>
                    <a:pt x="12777" y="14011"/>
                    <a:pt x="12775" y="14012"/>
                  </a:cubicBezTo>
                  <a:lnTo>
                    <a:pt x="12775" y="14012"/>
                  </a:lnTo>
                  <a:lnTo>
                    <a:pt x="12787" y="14006"/>
                  </a:lnTo>
                  <a:cubicBezTo>
                    <a:pt x="12804" y="13998"/>
                    <a:pt x="12823" y="13987"/>
                    <a:pt x="12840" y="13978"/>
                  </a:cubicBezTo>
                  <a:cubicBezTo>
                    <a:pt x="12878" y="13960"/>
                    <a:pt x="12916" y="13940"/>
                    <a:pt x="12954" y="13921"/>
                  </a:cubicBezTo>
                  <a:lnTo>
                    <a:pt x="13402" y="13694"/>
                  </a:lnTo>
                  <a:lnTo>
                    <a:pt x="13402" y="13694"/>
                  </a:lnTo>
                  <a:cubicBezTo>
                    <a:pt x="13799" y="13497"/>
                    <a:pt x="14198" y="13304"/>
                    <a:pt x="14593" y="13099"/>
                  </a:cubicBezTo>
                  <a:cubicBezTo>
                    <a:pt x="14708" y="13039"/>
                    <a:pt x="14822" y="12979"/>
                    <a:pt x="14938" y="12920"/>
                  </a:cubicBezTo>
                  <a:cubicBezTo>
                    <a:pt x="15020" y="12877"/>
                    <a:pt x="15103" y="12836"/>
                    <a:pt x="15183" y="12792"/>
                  </a:cubicBezTo>
                  <a:lnTo>
                    <a:pt x="15517" y="12608"/>
                  </a:lnTo>
                  <a:cubicBezTo>
                    <a:pt x="15596" y="12564"/>
                    <a:pt x="15679" y="12524"/>
                    <a:pt x="15755" y="12477"/>
                  </a:cubicBezTo>
                  <a:cubicBezTo>
                    <a:pt x="15945" y="12365"/>
                    <a:pt x="16135" y="12254"/>
                    <a:pt x="16323" y="12138"/>
                  </a:cubicBezTo>
                  <a:cubicBezTo>
                    <a:pt x="16513" y="12021"/>
                    <a:pt x="16703" y="11901"/>
                    <a:pt x="16896" y="11787"/>
                  </a:cubicBezTo>
                  <a:cubicBezTo>
                    <a:pt x="16994" y="11728"/>
                    <a:pt x="17091" y="11670"/>
                    <a:pt x="17191" y="11609"/>
                  </a:cubicBezTo>
                  <a:lnTo>
                    <a:pt x="17371" y="11502"/>
                  </a:lnTo>
                  <a:cubicBezTo>
                    <a:pt x="17398" y="11486"/>
                    <a:pt x="17425" y="11469"/>
                    <a:pt x="17452" y="11454"/>
                  </a:cubicBezTo>
                  <a:cubicBezTo>
                    <a:pt x="17642" y="11353"/>
                    <a:pt x="17830" y="11252"/>
                    <a:pt x="18020" y="11150"/>
                  </a:cubicBezTo>
                  <a:cubicBezTo>
                    <a:pt x="18183" y="11071"/>
                    <a:pt x="18348" y="10994"/>
                    <a:pt x="18512" y="10915"/>
                  </a:cubicBezTo>
                  <a:cubicBezTo>
                    <a:pt x="18652" y="10846"/>
                    <a:pt x="18796" y="10788"/>
                    <a:pt x="18937" y="10726"/>
                  </a:cubicBezTo>
                  <a:cubicBezTo>
                    <a:pt x="19204" y="10611"/>
                    <a:pt x="19475" y="10503"/>
                    <a:pt x="19744" y="10389"/>
                  </a:cubicBezTo>
                  <a:cubicBezTo>
                    <a:pt x="19951" y="10300"/>
                    <a:pt x="20159" y="10215"/>
                    <a:pt x="20368" y="10120"/>
                  </a:cubicBezTo>
                  <a:cubicBezTo>
                    <a:pt x="20577" y="10027"/>
                    <a:pt x="20784" y="9933"/>
                    <a:pt x="20991" y="9833"/>
                  </a:cubicBezTo>
                  <a:cubicBezTo>
                    <a:pt x="21083" y="9789"/>
                    <a:pt x="21178" y="9748"/>
                    <a:pt x="21268" y="9700"/>
                  </a:cubicBezTo>
                  <a:lnTo>
                    <a:pt x="21590" y="9533"/>
                  </a:lnTo>
                  <a:cubicBezTo>
                    <a:pt x="21667" y="9491"/>
                    <a:pt x="21745" y="9452"/>
                    <a:pt x="21821" y="9409"/>
                  </a:cubicBezTo>
                  <a:cubicBezTo>
                    <a:pt x="21944" y="9339"/>
                    <a:pt x="22068" y="9270"/>
                    <a:pt x="22191" y="9200"/>
                  </a:cubicBezTo>
                  <a:cubicBezTo>
                    <a:pt x="22568" y="8986"/>
                    <a:pt x="22940" y="8766"/>
                    <a:pt x="23314" y="8550"/>
                  </a:cubicBezTo>
                  <a:cubicBezTo>
                    <a:pt x="23499" y="8442"/>
                    <a:pt x="23687" y="8339"/>
                    <a:pt x="23872" y="8235"/>
                  </a:cubicBezTo>
                  <a:cubicBezTo>
                    <a:pt x="23959" y="8185"/>
                    <a:pt x="24048" y="8143"/>
                    <a:pt x="24137" y="8097"/>
                  </a:cubicBezTo>
                  <a:cubicBezTo>
                    <a:pt x="24233" y="8046"/>
                    <a:pt x="24328" y="7999"/>
                    <a:pt x="24425" y="7948"/>
                  </a:cubicBezTo>
                  <a:lnTo>
                    <a:pt x="24425" y="7948"/>
                  </a:lnTo>
                  <a:lnTo>
                    <a:pt x="24407" y="7958"/>
                  </a:lnTo>
                  <a:lnTo>
                    <a:pt x="24838" y="7750"/>
                  </a:lnTo>
                  <a:cubicBezTo>
                    <a:pt x="25034" y="7657"/>
                    <a:pt x="25234" y="7568"/>
                    <a:pt x="25432" y="7479"/>
                  </a:cubicBezTo>
                  <a:cubicBezTo>
                    <a:pt x="25606" y="7400"/>
                    <a:pt x="25781" y="7326"/>
                    <a:pt x="25954" y="7245"/>
                  </a:cubicBezTo>
                  <a:cubicBezTo>
                    <a:pt x="26373" y="7050"/>
                    <a:pt x="26791" y="6851"/>
                    <a:pt x="27206" y="6645"/>
                  </a:cubicBezTo>
                  <a:cubicBezTo>
                    <a:pt x="27301" y="6598"/>
                    <a:pt x="27394" y="6547"/>
                    <a:pt x="27488" y="6496"/>
                  </a:cubicBezTo>
                  <a:cubicBezTo>
                    <a:pt x="27562" y="6458"/>
                    <a:pt x="27637" y="6417"/>
                    <a:pt x="27711" y="6376"/>
                  </a:cubicBezTo>
                  <a:cubicBezTo>
                    <a:pt x="27922" y="6257"/>
                    <a:pt x="28131" y="6137"/>
                    <a:pt x="28339" y="6017"/>
                  </a:cubicBezTo>
                  <a:cubicBezTo>
                    <a:pt x="28506" y="5920"/>
                    <a:pt x="28670" y="5822"/>
                    <a:pt x="28837" y="5729"/>
                  </a:cubicBezTo>
                  <a:cubicBezTo>
                    <a:pt x="28943" y="5670"/>
                    <a:pt x="29047" y="5607"/>
                    <a:pt x="29156" y="5551"/>
                  </a:cubicBezTo>
                  <a:lnTo>
                    <a:pt x="29471" y="5390"/>
                  </a:lnTo>
                  <a:cubicBezTo>
                    <a:pt x="29701" y="5284"/>
                    <a:pt x="29929" y="5176"/>
                    <a:pt x="30162" y="5078"/>
                  </a:cubicBezTo>
                  <a:cubicBezTo>
                    <a:pt x="30557" y="4913"/>
                    <a:pt x="30950" y="4747"/>
                    <a:pt x="31341" y="4575"/>
                  </a:cubicBezTo>
                  <a:cubicBezTo>
                    <a:pt x="31744" y="4396"/>
                    <a:pt x="32145" y="4214"/>
                    <a:pt x="32545" y="4029"/>
                  </a:cubicBezTo>
                  <a:cubicBezTo>
                    <a:pt x="32754" y="3930"/>
                    <a:pt x="32960" y="3834"/>
                    <a:pt x="33166" y="3733"/>
                  </a:cubicBezTo>
                  <a:cubicBezTo>
                    <a:pt x="33367" y="3636"/>
                    <a:pt x="33562" y="3533"/>
                    <a:pt x="33760" y="3433"/>
                  </a:cubicBezTo>
                  <a:cubicBezTo>
                    <a:pt x="33940" y="3343"/>
                    <a:pt x="34119" y="3251"/>
                    <a:pt x="34301" y="3167"/>
                  </a:cubicBezTo>
                  <a:cubicBezTo>
                    <a:pt x="34518" y="3066"/>
                    <a:pt x="34736" y="2966"/>
                    <a:pt x="34955" y="2868"/>
                  </a:cubicBezTo>
                  <a:cubicBezTo>
                    <a:pt x="35140" y="2784"/>
                    <a:pt x="35328" y="2710"/>
                    <a:pt x="35517" y="2632"/>
                  </a:cubicBezTo>
                  <a:cubicBezTo>
                    <a:pt x="35713" y="2552"/>
                    <a:pt x="35911" y="2474"/>
                    <a:pt x="36106" y="2390"/>
                  </a:cubicBezTo>
                  <a:cubicBezTo>
                    <a:pt x="36511" y="2219"/>
                    <a:pt x="36915" y="2042"/>
                    <a:pt x="37313" y="1857"/>
                  </a:cubicBezTo>
                  <a:cubicBezTo>
                    <a:pt x="37685" y="1683"/>
                    <a:pt x="38046" y="1489"/>
                    <a:pt x="38418" y="1315"/>
                  </a:cubicBezTo>
                  <a:cubicBezTo>
                    <a:pt x="38619" y="1222"/>
                    <a:pt x="38819" y="1129"/>
                    <a:pt x="39015" y="1026"/>
                  </a:cubicBezTo>
                  <a:cubicBezTo>
                    <a:pt x="39194" y="934"/>
                    <a:pt x="39371" y="836"/>
                    <a:pt x="39550" y="741"/>
                  </a:cubicBezTo>
                  <a:cubicBezTo>
                    <a:pt x="39614" y="707"/>
                    <a:pt x="39678" y="674"/>
                    <a:pt x="39742" y="641"/>
                  </a:cubicBezTo>
                  <a:lnTo>
                    <a:pt x="39742" y="641"/>
                  </a:lnTo>
                  <a:cubicBezTo>
                    <a:pt x="39735" y="646"/>
                    <a:pt x="39727" y="649"/>
                    <a:pt x="39721" y="652"/>
                  </a:cubicBezTo>
                  <a:cubicBezTo>
                    <a:pt x="39957" y="540"/>
                    <a:pt x="40191" y="429"/>
                    <a:pt x="40433" y="334"/>
                  </a:cubicBezTo>
                  <a:cubicBezTo>
                    <a:pt x="40521" y="294"/>
                    <a:pt x="40559" y="193"/>
                    <a:pt x="40522" y="106"/>
                  </a:cubicBezTo>
                  <a:cubicBezTo>
                    <a:pt x="40493" y="40"/>
                    <a:pt x="40429" y="0"/>
                    <a:pt x="40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0" name="Google Shape;9620;p18"/>
            <p:cNvSpPr/>
            <p:nvPr/>
          </p:nvSpPr>
          <p:spPr>
            <a:xfrm>
              <a:off x="5259175" y="2425100"/>
              <a:ext cx="699275" cy="1185550"/>
            </a:xfrm>
            <a:custGeom>
              <a:avLst/>
              <a:gdLst/>
              <a:ahLst/>
              <a:cxnLst/>
              <a:rect l="l" t="t" r="r" b="b"/>
              <a:pathLst>
                <a:path w="27971" h="47422" extrusionOk="0">
                  <a:moveTo>
                    <a:pt x="27765" y="0"/>
                  </a:moveTo>
                  <a:cubicBezTo>
                    <a:pt x="27703" y="0"/>
                    <a:pt x="27642" y="33"/>
                    <a:pt x="27609" y="90"/>
                  </a:cubicBezTo>
                  <a:cubicBezTo>
                    <a:pt x="27560" y="178"/>
                    <a:pt x="27511" y="265"/>
                    <a:pt x="27461" y="352"/>
                  </a:cubicBezTo>
                  <a:cubicBezTo>
                    <a:pt x="26479" y="2052"/>
                    <a:pt x="25487" y="3742"/>
                    <a:pt x="24496" y="5435"/>
                  </a:cubicBezTo>
                  <a:cubicBezTo>
                    <a:pt x="23976" y="6320"/>
                    <a:pt x="23459" y="7204"/>
                    <a:pt x="22941" y="8091"/>
                  </a:cubicBezTo>
                  <a:cubicBezTo>
                    <a:pt x="22441" y="8950"/>
                    <a:pt x="21941" y="9808"/>
                    <a:pt x="21439" y="10668"/>
                  </a:cubicBezTo>
                  <a:cubicBezTo>
                    <a:pt x="20926" y="11548"/>
                    <a:pt x="20412" y="12427"/>
                    <a:pt x="19896" y="13307"/>
                  </a:cubicBezTo>
                  <a:cubicBezTo>
                    <a:pt x="19378" y="14190"/>
                    <a:pt x="18857" y="15070"/>
                    <a:pt x="18341" y="15954"/>
                  </a:cubicBezTo>
                  <a:cubicBezTo>
                    <a:pt x="17315" y="17709"/>
                    <a:pt x="16288" y="19463"/>
                    <a:pt x="15259" y="21217"/>
                  </a:cubicBezTo>
                  <a:cubicBezTo>
                    <a:pt x="14217" y="22985"/>
                    <a:pt x="13179" y="24757"/>
                    <a:pt x="12145" y="26530"/>
                  </a:cubicBezTo>
                  <a:cubicBezTo>
                    <a:pt x="11148" y="28238"/>
                    <a:pt x="10149" y="29944"/>
                    <a:pt x="9149" y="31649"/>
                  </a:cubicBezTo>
                  <a:cubicBezTo>
                    <a:pt x="8134" y="33378"/>
                    <a:pt x="7121" y="35108"/>
                    <a:pt x="6111" y="36840"/>
                  </a:cubicBezTo>
                  <a:cubicBezTo>
                    <a:pt x="5087" y="38590"/>
                    <a:pt x="4063" y="40341"/>
                    <a:pt x="3040" y="42092"/>
                  </a:cubicBezTo>
                  <a:cubicBezTo>
                    <a:pt x="2541" y="42942"/>
                    <a:pt x="2041" y="43792"/>
                    <a:pt x="1539" y="44642"/>
                  </a:cubicBezTo>
                  <a:cubicBezTo>
                    <a:pt x="1286" y="45071"/>
                    <a:pt x="1033" y="45500"/>
                    <a:pt x="779" y="45931"/>
                  </a:cubicBezTo>
                  <a:cubicBezTo>
                    <a:pt x="648" y="46151"/>
                    <a:pt x="517" y="46372"/>
                    <a:pt x="385" y="46592"/>
                  </a:cubicBezTo>
                  <a:cubicBezTo>
                    <a:pt x="273" y="46781"/>
                    <a:pt x="159" y="46966"/>
                    <a:pt x="50" y="47154"/>
                  </a:cubicBezTo>
                  <a:cubicBezTo>
                    <a:pt x="1" y="47241"/>
                    <a:pt x="31" y="47349"/>
                    <a:pt x="115" y="47398"/>
                  </a:cubicBezTo>
                  <a:cubicBezTo>
                    <a:pt x="141" y="47414"/>
                    <a:pt x="172" y="47422"/>
                    <a:pt x="203" y="47422"/>
                  </a:cubicBezTo>
                  <a:cubicBezTo>
                    <a:pt x="267" y="47422"/>
                    <a:pt x="327" y="47387"/>
                    <a:pt x="358" y="47332"/>
                  </a:cubicBezTo>
                  <a:cubicBezTo>
                    <a:pt x="395" y="47270"/>
                    <a:pt x="430" y="47208"/>
                    <a:pt x="464" y="47146"/>
                  </a:cubicBezTo>
                  <a:cubicBezTo>
                    <a:pt x="947" y="46300"/>
                    <a:pt x="1440" y="45461"/>
                    <a:pt x="1929" y="44618"/>
                  </a:cubicBezTo>
                  <a:cubicBezTo>
                    <a:pt x="2446" y="43727"/>
                    <a:pt x="2966" y="42839"/>
                    <a:pt x="3486" y="41950"/>
                  </a:cubicBezTo>
                  <a:cubicBezTo>
                    <a:pt x="4504" y="40215"/>
                    <a:pt x="5522" y="38480"/>
                    <a:pt x="6540" y="36743"/>
                  </a:cubicBezTo>
                  <a:cubicBezTo>
                    <a:pt x="7539" y="35046"/>
                    <a:pt x="8534" y="33348"/>
                    <a:pt x="9525" y="31646"/>
                  </a:cubicBezTo>
                  <a:cubicBezTo>
                    <a:pt x="10545" y="29905"/>
                    <a:pt x="11566" y="28162"/>
                    <a:pt x="12588" y="26420"/>
                  </a:cubicBezTo>
                  <a:cubicBezTo>
                    <a:pt x="13605" y="24684"/>
                    <a:pt x="14619" y="22947"/>
                    <a:pt x="15636" y="21211"/>
                  </a:cubicBezTo>
                  <a:cubicBezTo>
                    <a:pt x="16669" y="19449"/>
                    <a:pt x="17702" y="17687"/>
                    <a:pt x="18732" y="15922"/>
                  </a:cubicBezTo>
                  <a:cubicBezTo>
                    <a:pt x="19756" y="14170"/>
                    <a:pt x="20784" y="12416"/>
                    <a:pt x="21809" y="10663"/>
                  </a:cubicBezTo>
                  <a:cubicBezTo>
                    <a:pt x="22338" y="9763"/>
                    <a:pt x="22867" y="8863"/>
                    <a:pt x="23399" y="7964"/>
                  </a:cubicBezTo>
                  <a:cubicBezTo>
                    <a:pt x="23907" y="7102"/>
                    <a:pt x="24405" y="6239"/>
                    <a:pt x="24915" y="5374"/>
                  </a:cubicBezTo>
                  <a:cubicBezTo>
                    <a:pt x="25425" y="4509"/>
                    <a:pt x="25927" y="3641"/>
                    <a:pt x="26436" y="2777"/>
                  </a:cubicBezTo>
                  <a:cubicBezTo>
                    <a:pt x="26682" y="2357"/>
                    <a:pt x="26927" y="1941"/>
                    <a:pt x="27176" y="1523"/>
                  </a:cubicBezTo>
                  <a:cubicBezTo>
                    <a:pt x="27423" y="1104"/>
                    <a:pt x="27670" y="684"/>
                    <a:pt x="27921" y="268"/>
                  </a:cubicBezTo>
                  <a:cubicBezTo>
                    <a:pt x="27970" y="182"/>
                    <a:pt x="27940" y="73"/>
                    <a:pt x="27855" y="24"/>
                  </a:cubicBezTo>
                  <a:cubicBezTo>
                    <a:pt x="27826" y="8"/>
                    <a:pt x="27796" y="0"/>
                    <a:pt x="277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1" name="Google Shape;9621;p18"/>
            <p:cNvSpPr/>
            <p:nvPr/>
          </p:nvSpPr>
          <p:spPr>
            <a:xfrm>
              <a:off x="4955875" y="2435950"/>
              <a:ext cx="910450" cy="939400"/>
            </a:xfrm>
            <a:custGeom>
              <a:avLst/>
              <a:gdLst/>
              <a:ahLst/>
              <a:cxnLst/>
              <a:rect l="l" t="t" r="r" b="b"/>
              <a:pathLst>
                <a:path w="36418" h="37576" extrusionOk="0">
                  <a:moveTo>
                    <a:pt x="29300" y="4410"/>
                  </a:moveTo>
                  <a:cubicBezTo>
                    <a:pt x="29301" y="4411"/>
                    <a:pt x="29302" y="4412"/>
                    <a:pt x="29303" y="4412"/>
                  </a:cubicBezTo>
                  <a:lnTo>
                    <a:pt x="29303" y="4412"/>
                  </a:lnTo>
                  <a:cubicBezTo>
                    <a:pt x="29302" y="4412"/>
                    <a:pt x="29301" y="4411"/>
                    <a:pt x="29300" y="4410"/>
                  </a:cubicBezTo>
                  <a:close/>
                  <a:moveTo>
                    <a:pt x="34146" y="10449"/>
                  </a:moveTo>
                  <a:lnTo>
                    <a:pt x="34146" y="10449"/>
                  </a:lnTo>
                  <a:cubicBezTo>
                    <a:pt x="34147" y="10450"/>
                    <a:pt x="34147" y="10450"/>
                    <a:pt x="34147" y="10451"/>
                  </a:cubicBezTo>
                  <a:cubicBezTo>
                    <a:pt x="34147" y="10450"/>
                    <a:pt x="34147" y="10450"/>
                    <a:pt x="34146" y="10449"/>
                  </a:cubicBezTo>
                  <a:close/>
                  <a:moveTo>
                    <a:pt x="32545" y="29156"/>
                  </a:moveTo>
                  <a:cubicBezTo>
                    <a:pt x="32545" y="29156"/>
                    <a:pt x="32544" y="29157"/>
                    <a:pt x="32544" y="29157"/>
                  </a:cubicBezTo>
                  <a:lnTo>
                    <a:pt x="32544" y="29157"/>
                  </a:lnTo>
                  <a:cubicBezTo>
                    <a:pt x="32544" y="29157"/>
                    <a:pt x="32545" y="29156"/>
                    <a:pt x="32545" y="29156"/>
                  </a:cubicBezTo>
                  <a:close/>
                  <a:moveTo>
                    <a:pt x="18555" y="1"/>
                  </a:moveTo>
                  <a:cubicBezTo>
                    <a:pt x="18546" y="1"/>
                    <a:pt x="18537" y="1"/>
                    <a:pt x="18528" y="2"/>
                  </a:cubicBezTo>
                  <a:cubicBezTo>
                    <a:pt x="18446" y="3"/>
                    <a:pt x="18365" y="11"/>
                    <a:pt x="18284" y="21"/>
                  </a:cubicBezTo>
                  <a:cubicBezTo>
                    <a:pt x="18104" y="41"/>
                    <a:pt x="17925" y="70"/>
                    <a:pt x="17746" y="103"/>
                  </a:cubicBezTo>
                  <a:cubicBezTo>
                    <a:pt x="17379" y="173"/>
                    <a:pt x="17013" y="250"/>
                    <a:pt x="16649" y="336"/>
                  </a:cubicBezTo>
                  <a:cubicBezTo>
                    <a:pt x="15910" y="510"/>
                    <a:pt x="15175" y="701"/>
                    <a:pt x="14450" y="926"/>
                  </a:cubicBezTo>
                  <a:cubicBezTo>
                    <a:pt x="13684" y="1163"/>
                    <a:pt x="12929" y="1431"/>
                    <a:pt x="12182" y="1722"/>
                  </a:cubicBezTo>
                  <a:cubicBezTo>
                    <a:pt x="11458" y="2004"/>
                    <a:pt x="10747" y="2314"/>
                    <a:pt x="10045" y="2640"/>
                  </a:cubicBezTo>
                  <a:cubicBezTo>
                    <a:pt x="9688" y="2807"/>
                    <a:pt x="9331" y="2973"/>
                    <a:pt x="8987" y="3164"/>
                  </a:cubicBezTo>
                  <a:cubicBezTo>
                    <a:pt x="8645" y="3356"/>
                    <a:pt x="8310" y="3559"/>
                    <a:pt x="7982" y="3769"/>
                  </a:cubicBezTo>
                  <a:cubicBezTo>
                    <a:pt x="7642" y="3988"/>
                    <a:pt x="7308" y="4219"/>
                    <a:pt x="6975" y="4450"/>
                  </a:cubicBezTo>
                  <a:cubicBezTo>
                    <a:pt x="6665" y="4667"/>
                    <a:pt x="6352" y="4880"/>
                    <a:pt x="6054" y="5115"/>
                  </a:cubicBezTo>
                  <a:cubicBezTo>
                    <a:pt x="5742" y="5357"/>
                    <a:pt x="5444" y="5618"/>
                    <a:pt x="5163" y="5893"/>
                  </a:cubicBezTo>
                  <a:cubicBezTo>
                    <a:pt x="4887" y="6164"/>
                    <a:pt x="4620" y="6441"/>
                    <a:pt x="4359" y="6725"/>
                  </a:cubicBezTo>
                  <a:cubicBezTo>
                    <a:pt x="4226" y="6869"/>
                    <a:pt x="4094" y="7014"/>
                    <a:pt x="3969" y="7163"/>
                  </a:cubicBezTo>
                  <a:cubicBezTo>
                    <a:pt x="3835" y="7320"/>
                    <a:pt x="3708" y="7481"/>
                    <a:pt x="3583" y="7646"/>
                  </a:cubicBezTo>
                  <a:cubicBezTo>
                    <a:pt x="3347" y="7951"/>
                    <a:pt x="3125" y="8266"/>
                    <a:pt x="2916" y="8591"/>
                  </a:cubicBezTo>
                  <a:cubicBezTo>
                    <a:pt x="2503" y="9237"/>
                    <a:pt x="2141" y="9913"/>
                    <a:pt x="1832" y="10616"/>
                  </a:cubicBezTo>
                  <a:cubicBezTo>
                    <a:pt x="1514" y="11333"/>
                    <a:pt x="1238" y="12069"/>
                    <a:pt x="1009" y="12819"/>
                  </a:cubicBezTo>
                  <a:cubicBezTo>
                    <a:pt x="897" y="13188"/>
                    <a:pt x="794" y="13557"/>
                    <a:pt x="692" y="13932"/>
                  </a:cubicBezTo>
                  <a:cubicBezTo>
                    <a:pt x="591" y="14305"/>
                    <a:pt x="498" y="14684"/>
                    <a:pt x="415" y="15062"/>
                  </a:cubicBezTo>
                  <a:cubicBezTo>
                    <a:pt x="336" y="15431"/>
                    <a:pt x="267" y="15801"/>
                    <a:pt x="208" y="16175"/>
                  </a:cubicBezTo>
                  <a:cubicBezTo>
                    <a:pt x="146" y="16556"/>
                    <a:pt x="108" y="16941"/>
                    <a:pt x="72" y="17326"/>
                  </a:cubicBezTo>
                  <a:cubicBezTo>
                    <a:pt x="23" y="17862"/>
                    <a:pt x="1" y="18402"/>
                    <a:pt x="1" y="18940"/>
                  </a:cubicBezTo>
                  <a:cubicBezTo>
                    <a:pt x="1" y="19363"/>
                    <a:pt x="12" y="19786"/>
                    <a:pt x="34" y="20207"/>
                  </a:cubicBezTo>
                  <a:cubicBezTo>
                    <a:pt x="54" y="20603"/>
                    <a:pt x="86" y="20998"/>
                    <a:pt x="122" y="21394"/>
                  </a:cubicBezTo>
                  <a:cubicBezTo>
                    <a:pt x="192" y="22156"/>
                    <a:pt x="312" y="22912"/>
                    <a:pt x="447" y="23664"/>
                  </a:cubicBezTo>
                  <a:cubicBezTo>
                    <a:pt x="517" y="24044"/>
                    <a:pt x="596" y="24422"/>
                    <a:pt x="686" y="24799"/>
                  </a:cubicBezTo>
                  <a:cubicBezTo>
                    <a:pt x="776" y="25171"/>
                    <a:pt x="878" y="25538"/>
                    <a:pt x="993" y="25904"/>
                  </a:cubicBezTo>
                  <a:cubicBezTo>
                    <a:pt x="1113" y="26289"/>
                    <a:pt x="1251" y="26667"/>
                    <a:pt x="1394" y="27044"/>
                  </a:cubicBezTo>
                  <a:cubicBezTo>
                    <a:pt x="1527" y="27397"/>
                    <a:pt x="1664" y="27748"/>
                    <a:pt x="1821" y="28092"/>
                  </a:cubicBezTo>
                  <a:cubicBezTo>
                    <a:pt x="2138" y="28787"/>
                    <a:pt x="2495" y="29464"/>
                    <a:pt x="2890" y="30120"/>
                  </a:cubicBezTo>
                  <a:cubicBezTo>
                    <a:pt x="3268" y="30743"/>
                    <a:pt x="3678" y="31353"/>
                    <a:pt x="4150" y="31911"/>
                  </a:cubicBezTo>
                  <a:cubicBezTo>
                    <a:pt x="4151" y="31915"/>
                    <a:pt x="4154" y="31918"/>
                    <a:pt x="4158" y="31921"/>
                  </a:cubicBezTo>
                  <a:cubicBezTo>
                    <a:pt x="4159" y="31924"/>
                    <a:pt x="4161" y="31926"/>
                    <a:pt x="4164" y="31929"/>
                  </a:cubicBezTo>
                  <a:lnTo>
                    <a:pt x="4162" y="31927"/>
                  </a:lnTo>
                  <a:lnTo>
                    <a:pt x="4162" y="31927"/>
                  </a:lnTo>
                  <a:cubicBezTo>
                    <a:pt x="4582" y="32421"/>
                    <a:pt x="5030" y="32891"/>
                    <a:pt x="5506" y="33331"/>
                  </a:cubicBezTo>
                  <a:cubicBezTo>
                    <a:pt x="5649" y="33464"/>
                    <a:pt x="5799" y="33594"/>
                    <a:pt x="5946" y="33719"/>
                  </a:cubicBezTo>
                  <a:cubicBezTo>
                    <a:pt x="6092" y="33844"/>
                    <a:pt x="6238" y="33969"/>
                    <a:pt x="6386" y="34090"/>
                  </a:cubicBezTo>
                  <a:cubicBezTo>
                    <a:pt x="6674" y="34322"/>
                    <a:pt x="6966" y="34546"/>
                    <a:pt x="7270" y="34759"/>
                  </a:cubicBezTo>
                  <a:cubicBezTo>
                    <a:pt x="7572" y="34971"/>
                    <a:pt x="7879" y="35177"/>
                    <a:pt x="8196" y="35372"/>
                  </a:cubicBezTo>
                  <a:cubicBezTo>
                    <a:pt x="8511" y="35567"/>
                    <a:pt x="8835" y="35750"/>
                    <a:pt x="9163" y="35921"/>
                  </a:cubicBezTo>
                  <a:cubicBezTo>
                    <a:pt x="9160" y="35921"/>
                    <a:pt x="9157" y="35920"/>
                    <a:pt x="9153" y="35918"/>
                  </a:cubicBezTo>
                  <a:lnTo>
                    <a:pt x="9153" y="35918"/>
                  </a:lnTo>
                  <a:lnTo>
                    <a:pt x="9209" y="35947"/>
                  </a:lnTo>
                  <a:lnTo>
                    <a:pt x="9209" y="35947"/>
                  </a:lnTo>
                  <a:lnTo>
                    <a:pt x="9190" y="35935"/>
                  </a:lnTo>
                  <a:lnTo>
                    <a:pt x="9190" y="35935"/>
                  </a:lnTo>
                  <a:cubicBezTo>
                    <a:pt x="9215" y="35948"/>
                    <a:pt x="9239" y="35962"/>
                    <a:pt x="9264" y="35975"/>
                  </a:cubicBezTo>
                  <a:lnTo>
                    <a:pt x="9245" y="35964"/>
                  </a:lnTo>
                  <a:lnTo>
                    <a:pt x="9245" y="35964"/>
                  </a:lnTo>
                  <a:cubicBezTo>
                    <a:pt x="9726" y="36216"/>
                    <a:pt x="10222" y="36440"/>
                    <a:pt x="10728" y="36634"/>
                  </a:cubicBezTo>
                  <a:cubicBezTo>
                    <a:pt x="11232" y="36824"/>
                    <a:pt x="11743" y="36985"/>
                    <a:pt x="12264" y="37118"/>
                  </a:cubicBezTo>
                  <a:cubicBezTo>
                    <a:pt x="12623" y="37211"/>
                    <a:pt x="12986" y="37286"/>
                    <a:pt x="13353" y="37347"/>
                  </a:cubicBezTo>
                  <a:cubicBezTo>
                    <a:pt x="13720" y="37409"/>
                    <a:pt x="14091" y="37463"/>
                    <a:pt x="14461" y="37498"/>
                  </a:cubicBezTo>
                  <a:cubicBezTo>
                    <a:pt x="14991" y="37550"/>
                    <a:pt x="15522" y="37575"/>
                    <a:pt x="16054" y="37575"/>
                  </a:cubicBezTo>
                  <a:cubicBezTo>
                    <a:pt x="16296" y="37575"/>
                    <a:pt x="16536" y="37571"/>
                    <a:pt x="16779" y="37560"/>
                  </a:cubicBezTo>
                  <a:lnTo>
                    <a:pt x="16777" y="37560"/>
                  </a:lnTo>
                  <a:cubicBezTo>
                    <a:pt x="17309" y="37537"/>
                    <a:pt x="17839" y="37503"/>
                    <a:pt x="18370" y="37447"/>
                  </a:cubicBezTo>
                  <a:cubicBezTo>
                    <a:pt x="19147" y="37366"/>
                    <a:pt x="19916" y="37226"/>
                    <a:pt x="20679" y="37063"/>
                  </a:cubicBezTo>
                  <a:cubicBezTo>
                    <a:pt x="21056" y="36982"/>
                    <a:pt x="21431" y="36890"/>
                    <a:pt x="21801" y="36789"/>
                  </a:cubicBezTo>
                  <a:cubicBezTo>
                    <a:pt x="22167" y="36689"/>
                    <a:pt x="22531" y="36586"/>
                    <a:pt x="22891" y="36469"/>
                  </a:cubicBezTo>
                  <a:lnTo>
                    <a:pt x="22889" y="36469"/>
                  </a:lnTo>
                  <a:cubicBezTo>
                    <a:pt x="23215" y="36364"/>
                    <a:pt x="23541" y="36254"/>
                    <a:pt x="23861" y="36129"/>
                  </a:cubicBezTo>
                  <a:cubicBezTo>
                    <a:pt x="24192" y="35999"/>
                    <a:pt x="24521" y="35863"/>
                    <a:pt x="24849" y="35719"/>
                  </a:cubicBezTo>
                  <a:cubicBezTo>
                    <a:pt x="26291" y="35084"/>
                    <a:pt x="27633" y="34242"/>
                    <a:pt x="28885" y="33290"/>
                  </a:cubicBezTo>
                  <a:cubicBezTo>
                    <a:pt x="29196" y="33054"/>
                    <a:pt x="29500" y="32811"/>
                    <a:pt x="29800" y="32565"/>
                  </a:cubicBezTo>
                  <a:cubicBezTo>
                    <a:pt x="29946" y="32445"/>
                    <a:pt x="30093" y="32321"/>
                    <a:pt x="30234" y="32201"/>
                  </a:cubicBezTo>
                  <a:cubicBezTo>
                    <a:pt x="30376" y="32079"/>
                    <a:pt x="30511" y="31951"/>
                    <a:pt x="30649" y="31824"/>
                  </a:cubicBezTo>
                  <a:cubicBezTo>
                    <a:pt x="30927" y="31563"/>
                    <a:pt x="31196" y="31286"/>
                    <a:pt x="31458" y="31011"/>
                  </a:cubicBezTo>
                  <a:cubicBezTo>
                    <a:pt x="31720" y="30735"/>
                    <a:pt x="31974" y="30454"/>
                    <a:pt x="32217" y="30162"/>
                  </a:cubicBezTo>
                  <a:cubicBezTo>
                    <a:pt x="32702" y="29581"/>
                    <a:pt x="33132" y="28959"/>
                    <a:pt x="33508" y="28302"/>
                  </a:cubicBezTo>
                  <a:cubicBezTo>
                    <a:pt x="33698" y="27970"/>
                    <a:pt x="33875" y="27631"/>
                    <a:pt x="34051" y="27291"/>
                  </a:cubicBezTo>
                  <a:cubicBezTo>
                    <a:pt x="34225" y="26950"/>
                    <a:pt x="34388" y="26604"/>
                    <a:pt x="34546" y="26255"/>
                  </a:cubicBezTo>
                  <a:cubicBezTo>
                    <a:pt x="34853" y="25578"/>
                    <a:pt x="35154" y="24894"/>
                    <a:pt x="35395" y="24190"/>
                  </a:cubicBezTo>
                  <a:cubicBezTo>
                    <a:pt x="35526" y="23810"/>
                    <a:pt x="35640" y="23425"/>
                    <a:pt x="35751" y="23039"/>
                  </a:cubicBezTo>
                  <a:cubicBezTo>
                    <a:pt x="35857" y="22672"/>
                    <a:pt x="35947" y="22303"/>
                    <a:pt x="36031" y="21929"/>
                  </a:cubicBezTo>
                  <a:cubicBezTo>
                    <a:pt x="36116" y="21543"/>
                    <a:pt x="36194" y="21153"/>
                    <a:pt x="36253" y="20762"/>
                  </a:cubicBezTo>
                  <a:cubicBezTo>
                    <a:pt x="36311" y="20362"/>
                    <a:pt x="36351" y="19958"/>
                    <a:pt x="36373" y="19553"/>
                  </a:cubicBezTo>
                  <a:cubicBezTo>
                    <a:pt x="36417" y="18766"/>
                    <a:pt x="36398" y="17976"/>
                    <a:pt x="36340" y="17191"/>
                  </a:cubicBezTo>
                  <a:cubicBezTo>
                    <a:pt x="36287" y="16463"/>
                    <a:pt x="36189" y="15740"/>
                    <a:pt x="36045" y="15026"/>
                  </a:cubicBezTo>
                  <a:cubicBezTo>
                    <a:pt x="35971" y="14660"/>
                    <a:pt x="35890" y="14296"/>
                    <a:pt x="35793" y="13937"/>
                  </a:cubicBezTo>
                  <a:cubicBezTo>
                    <a:pt x="35691" y="13560"/>
                    <a:pt x="35581" y="13186"/>
                    <a:pt x="35463" y="12816"/>
                  </a:cubicBezTo>
                  <a:cubicBezTo>
                    <a:pt x="35461" y="12808"/>
                    <a:pt x="35459" y="12800"/>
                    <a:pt x="35456" y="12792"/>
                  </a:cubicBezTo>
                  <a:cubicBezTo>
                    <a:pt x="35447" y="12762"/>
                    <a:pt x="35439" y="12734"/>
                    <a:pt x="35428" y="12707"/>
                  </a:cubicBezTo>
                  <a:cubicBezTo>
                    <a:pt x="35426" y="12697"/>
                    <a:pt x="35423" y="12688"/>
                    <a:pt x="35420" y="12678"/>
                  </a:cubicBezTo>
                  <a:cubicBezTo>
                    <a:pt x="35399" y="12613"/>
                    <a:pt x="35377" y="12550"/>
                    <a:pt x="35357" y="12487"/>
                  </a:cubicBezTo>
                  <a:cubicBezTo>
                    <a:pt x="35307" y="12343"/>
                    <a:pt x="35258" y="12197"/>
                    <a:pt x="35205" y="12054"/>
                  </a:cubicBezTo>
                  <a:cubicBezTo>
                    <a:pt x="34999" y="11494"/>
                    <a:pt x="34777" y="10942"/>
                    <a:pt x="34522" y="10402"/>
                  </a:cubicBezTo>
                  <a:cubicBezTo>
                    <a:pt x="34513" y="10386"/>
                    <a:pt x="34505" y="10369"/>
                    <a:pt x="34497" y="10351"/>
                  </a:cubicBezTo>
                  <a:lnTo>
                    <a:pt x="34497" y="10351"/>
                  </a:lnTo>
                  <a:lnTo>
                    <a:pt x="34499" y="10354"/>
                  </a:lnTo>
                  <a:cubicBezTo>
                    <a:pt x="34499" y="10353"/>
                    <a:pt x="34497" y="10351"/>
                    <a:pt x="34497" y="10350"/>
                  </a:cubicBezTo>
                  <a:cubicBezTo>
                    <a:pt x="34497" y="10348"/>
                    <a:pt x="34497" y="10348"/>
                    <a:pt x="34497" y="10348"/>
                  </a:cubicBezTo>
                  <a:cubicBezTo>
                    <a:pt x="34495" y="10343"/>
                    <a:pt x="34492" y="10338"/>
                    <a:pt x="34491" y="10337"/>
                  </a:cubicBezTo>
                  <a:cubicBezTo>
                    <a:pt x="34489" y="10335"/>
                    <a:pt x="34489" y="10334"/>
                    <a:pt x="34489" y="10334"/>
                  </a:cubicBezTo>
                  <a:cubicBezTo>
                    <a:pt x="34347" y="10033"/>
                    <a:pt x="34191" y="9737"/>
                    <a:pt x="34033" y="9449"/>
                  </a:cubicBezTo>
                  <a:cubicBezTo>
                    <a:pt x="33875" y="9159"/>
                    <a:pt x="33704" y="8877"/>
                    <a:pt x="33530" y="8597"/>
                  </a:cubicBezTo>
                  <a:cubicBezTo>
                    <a:pt x="33128" y="7951"/>
                    <a:pt x="32684" y="7332"/>
                    <a:pt x="32203" y="6745"/>
                  </a:cubicBezTo>
                  <a:cubicBezTo>
                    <a:pt x="31958" y="6448"/>
                    <a:pt x="31708" y="6155"/>
                    <a:pt x="31450" y="5870"/>
                  </a:cubicBezTo>
                  <a:cubicBezTo>
                    <a:pt x="31212" y="5610"/>
                    <a:pt x="30973" y="5349"/>
                    <a:pt x="30717" y="5107"/>
                  </a:cubicBezTo>
                  <a:cubicBezTo>
                    <a:pt x="30438" y="4841"/>
                    <a:pt x="30144" y="4589"/>
                    <a:pt x="29835" y="4356"/>
                  </a:cubicBezTo>
                  <a:cubicBezTo>
                    <a:pt x="29523" y="4121"/>
                    <a:pt x="29199" y="3905"/>
                    <a:pt x="28868" y="3701"/>
                  </a:cubicBezTo>
                  <a:cubicBezTo>
                    <a:pt x="28205" y="3291"/>
                    <a:pt x="27513" y="2929"/>
                    <a:pt x="26813" y="2588"/>
                  </a:cubicBezTo>
                  <a:cubicBezTo>
                    <a:pt x="26468" y="2422"/>
                    <a:pt x="26118" y="2259"/>
                    <a:pt x="25762" y="2115"/>
                  </a:cubicBezTo>
                  <a:cubicBezTo>
                    <a:pt x="25420" y="1977"/>
                    <a:pt x="25077" y="1851"/>
                    <a:pt x="24728" y="1732"/>
                  </a:cubicBezTo>
                  <a:cubicBezTo>
                    <a:pt x="24358" y="1605"/>
                    <a:pt x="23986" y="1486"/>
                    <a:pt x="23611" y="1385"/>
                  </a:cubicBezTo>
                  <a:cubicBezTo>
                    <a:pt x="23207" y="1276"/>
                    <a:pt x="22796" y="1187"/>
                    <a:pt x="22387" y="1102"/>
                  </a:cubicBezTo>
                  <a:cubicBezTo>
                    <a:pt x="22376" y="1099"/>
                    <a:pt x="22366" y="1098"/>
                    <a:pt x="22355" y="1098"/>
                  </a:cubicBezTo>
                  <a:cubicBezTo>
                    <a:pt x="22268" y="1098"/>
                    <a:pt x="22189" y="1169"/>
                    <a:pt x="22175" y="1255"/>
                  </a:cubicBezTo>
                  <a:cubicBezTo>
                    <a:pt x="22161" y="1355"/>
                    <a:pt x="22229" y="1450"/>
                    <a:pt x="22329" y="1467"/>
                  </a:cubicBezTo>
                  <a:cubicBezTo>
                    <a:pt x="22560" y="1513"/>
                    <a:pt x="22789" y="1562"/>
                    <a:pt x="23019" y="1615"/>
                  </a:cubicBezTo>
                  <a:cubicBezTo>
                    <a:pt x="23011" y="1611"/>
                    <a:pt x="23005" y="1611"/>
                    <a:pt x="22997" y="1608"/>
                  </a:cubicBezTo>
                  <a:lnTo>
                    <a:pt x="22997" y="1608"/>
                  </a:lnTo>
                  <a:cubicBezTo>
                    <a:pt x="23720" y="1782"/>
                    <a:pt x="24432" y="1999"/>
                    <a:pt x="25130" y="2259"/>
                  </a:cubicBezTo>
                  <a:lnTo>
                    <a:pt x="25129" y="2259"/>
                  </a:lnTo>
                  <a:cubicBezTo>
                    <a:pt x="25984" y="2582"/>
                    <a:pt x="26807" y="2978"/>
                    <a:pt x="27614" y="3402"/>
                  </a:cubicBezTo>
                  <a:lnTo>
                    <a:pt x="27595" y="3391"/>
                  </a:lnTo>
                  <a:lnTo>
                    <a:pt x="27595" y="3391"/>
                  </a:lnTo>
                  <a:cubicBezTo>
                    <a:pt x="27893" y="3549"/>
                    <a:pt x="28190" y="3711"/>
                    <a:pt x="28478" y="3885"/>
                  </a:cubicBezTo>
                  <a:cubicBezTo>
                    <a:pt x="28763" y="4054"/>
                    <a:pt x="29039" y="4232"/>
                    <a:pt x="29312" y="4418"/>
                  </a:cubicBezTo>
                  <a:lnTo>
                    <a:pt x="29312" y="4418"/>
                  </a:lnTo>
                  <a:cubicBezTo>
                    <a:pt x="29309" y="4416"/>
                    <a:pt x="29306" y="4414"/>
                    <a:pt x="29303" y="4412"/>
                  </a:cubicBezTo>
                  <a:lnTo>
                    <a:pt x="29303" y="4412"/>
                  </a:lnTo>
                  <a:cubicBezTo>
                    <a:pt x="29475" y="4535"/>
                    <a:pt x="29646" y="4659"/>
                    <a:pt x="29811" y="4793"/>
                  </a:cubicBezTo>
                  <a:cubicBezTo>
                    <a:pt x="29981" y="4931"/>
                    <a:pt x="30145" y="5072"/>
                    <a:pt x="30308" y="5218"/>
                  </a:cubicBezTo>
                  <a:cubicBezTo>
                    <a:pt x="30307" y="5216"/>
                    <a:pt x="30305" y="5214"/>
                    <a:pt x="30305" y="5214"/>
                  </a:cubicBezTo>
                  <a:lnTo>
                    <a:pt x="30305" y="5214"/>
                  </a:lnTo>
                  <a:cubicBezTo>
                    <a:pt x="30817" y="5691"/>
                    <a:pt x="31279" y="6215"/>
                    <a:pt x="31730" y="6747"/>
                  </a:cubicBezTo>
                  <a:lnTo>
                    <a:pt x="31728" y="6745"/>
                  </a:lnTo>
                  <a:lnTo>
                    <a:pt x="31728" y="6745"/>
                  </a:lnTo>
                  <a:cubicBezTo>
                    <a:pt x="31985" y="7051"/>
                    <a:pt x="32236" y="7362"/>
                    <a:pt x="32472" y="7685"/>
                  </a:cubicBezTo>
                  <a:cubicBezTo>
                    <a:pt x="32702" y="8000"/>
                    <a:pt x="32919" y="8322"/>
                    <a:pt x="33131" y="8648"/>
                  </a:cubicBezTo>
                  <a:cubicBezTo>
                    <a:pt x="33318" y="8942"/>
                    <a:pt x="33501" y="9240"/>
                    <a:pt x="33672" y="9542"/>
                  </a:cubicBezTo>
                  <a:cubicBezTo>
                    <a:pt x="33840" y="9839"/>
                    <a:pt x="33996" y="10143"/>
                    <a:pt x="34146" y="10449"/>
                  </a:cubicBezTo>
                  <a:lnTo>
                    <a:pt x="34146" y="10449"/>
                  </a:lnTo>
                  <a:cubicBezTo>
                    <a:pt x="34144" y="10445"/>
                    <a:pt x="34142" y="10440"/>
                    <a:pt x="34140" y="10435"/>
                  </a:cubicBezTo>
                  <a:lnTo>
                    <a:pt x="34140" y="10435"/>
                  </a:lnTo>
                  <a:cubicBezTo>
                    <a:pt x="34335" y="10847"/>
                    <a:pt x="34517" y="11265"/>
                    <a:pt x="34682" y="11689"/>
                  </a:cubicBezTo>
                  <a:cubicBezTo>
                    <a:pt x="34845" y="12105"/>
                    <a:pt x="34992" y="12528"/>
                    <a:pt x="35130" y="12954"/>
                  </a:cubicBezTo>
                  <a:cubicBezTo>
                    <a:pt x="35269" y="13395"/>
                    <a:pt x="35399" y="13837"/>
                    <a:pt x="35513" y="14285"/>
                  </a:cubicBezTo>
                  <a:cubicBezTo>
                    <a:pt x="35619" y="14704"/>
                    <a:pt x="35705" y="15130"/>
                    <a:pt x="35784" y="15556"/>
                  </a:cubicBezTo>
                  <a:lnTo>
                    <a:pt x="35786" y="15567"/>
                  </a:lnTo>
                  <a:cubicBezTo>
                    <a:pt x="35786" y="15569"/>
                    <a:pt x="35786" y="15569"/>
                    <a:pt x="35786" y="15570"/>
                  </a:cubicBezTo>
                  <a:cubicBezTo>
                    <a:pt x="35786" y="15571"/>
                    <a:pt x="35786" y="15571"/>
                    <a:pt x="35786" y="15572"/>
                  </a:cubicBezTo>
                  <a:cubicBezTo>
                    <a:pt x="35909" y="16325"/>
                    <a:pt x="35990" y="17087"/>
                    <a:pt x="36028" y="17850"/>
                  </a:cubicBezTo>
                  <a:lnTo>
                    <a:pt x="36028" y="17858"/>
                  </a:lnTo>
                  <a:lnTo>
                    <a:pt x="36028" y="17859"/>
                  </a:lnTo>
                  <a:lnTo>
                    <a:pt x="36028" y="17859"/>
                  </a:lnTo>
                  <a:cubicBezTo>
                    <a:pt x="36055" y="18573"/>
                    <a:pt x="36042" y="19287"/>
                    <a:pt x="35985" y="19999"/>
                  </a:cubicBezTo>
                  <a:cubicBezTo>
                    <a:pt x="35985" y="20001"/>
                    <a:pt x="35985" y="20003"/>
                    <a:pt x="35985" y="20004"/>
                  </a:cubicBezTo>
                  <a:cubicBezTo>
                    <a:pt x="35985" y="20007"/>
                    <a:pt x="35985" y="20009"/>
                    <a:pt x="35985" y="20011"/>
                  </a:cubicBezTo>
                  <a:cubicBezTo>
                    <a:pt x="35952" y="20348"/>
                    <a:pt x="35914" y="20682"/>
                    <a:pt x="35852" y="21017"/>
                  </a:cubicBezTo>
                  <a:cubicBezTo>
                    <a:pt x="35790" y="21353"/>
                    <a:pt x="35719" y="21687"/>
                    <a:pt x="35648" y="22021"/>
                  </a:cubicBezTo>
                  <a:cubicBezTo>
                    <a:pt x="35649" y="22013"/>
                    <a:pt x="35651" y="22005"/>
                    <a:pt x="35653" y="21997"/>
                  </a:cubicBezTo>
                  <a:lnTo>
                    <a:pt x="35653" y="21997"/>
                  </a:lnTo>
                  <a:cubicBezTo>
                    <a:pt x="35474" y="22784"/>
                    <a:pt x="35247" y="23558"/>
                    <a:pt x="34977" y="24316"/>
                  </a:cubicBezTo>
                  <a:cubicBezTo>
                    <a:pt x="34977" y="24316"/>
                    <a:pt x="34977" y="24316"/>
                    <a:pt x="34977" y="24316"/>
                  </a:cubicBezTo>
                  <a:lnTo>
                    <a:pt x="34977" y="24316"/>
                  </a:lnTo>
                  <a:cubicBezTo>
                    <a:pt x="34976" y="24322"/>
                    <a:pt x="34973" y="24327"/>
                    <a:pt x="34972" y="24334"/>
                  </a:cubicBezTo>
                  <a:cubicBezTo>
                    <a:pt x="34774" y="24861"/>
                    <a:pt x="34559" y="25382"/>
                    <a:pt x="34326" y="25895"/>
                  </a:cubicBezTo>
                  <a:cubicBezTo>
                    <a:pt x="34089" y="26419"/>
                    <a:pt x="33840" y="26936"/>
                    <a:pt x="33576" y="27446"/>
                  </a:cubicBezTo>
                  <a:cubicBezTo>
                    <a:pt x="33414" y="27756"/>
                    <a:pt x="33243" y="28062"/>
                    <a:pt x="33064" y="28362"/>
                  </a:cubicBezTo>
                  <a:cubicBezTo>
                    <a:pt x="32903" y="28634"/>
                    <a:pt x="32725" y="28898"/>
                    <a:pt x="32543" y="29158"/>
                  </a:cubicBezTo>
                  <a:lnTo>
                    <a:pt x="32543" y="29158"/>
                  </a:lnTo>
                  <a:cubicBezTo>
                    <a:pt x="32544" y="29158"/>
                    <a:pt x="32544" y="29158"/>
                    <a:pt x="32544" y="29157"/>
                  </a:cubicBezTo>
                  <a:lnTo>
                    <a:pt x="32544" y="29157"/>
                  </a:lnTo>
                  <a:cubicBezTo>
                    <a:pt x="32364" y="29410"/>
                    <a:pt x="32177" y="29656"/>
                    <a:pt x="31980" y="29893"/>
                  </a:cubicBezTo>
                  <a:cubicBezTo>
                    <a:pt x="31782" y="30132"/>
                    <a:pt x="31578" y="30363"/>
                    <a:pt x="31371" y="30593"/>
                  </a:cubicBezTo>
                  <a:cubicBezTo>
                    <a:pt x="30904" y="31101"/>
                    <a:pt x="30410" y="31582"/>
                    <a:pt x="29887" y="32033"/>
                  </a:cubicBezTo>
                  <a:cubicBezTo>
                    <a:pt x="29887" y="32033"/>
                    <a:pt x="29887" y="32033"/>
                    <a:pt x="29887" y="32033"/>
                  </a:cubicBezTo>
                  <a:lnTo>
                    <a:pt x="29887" y="32033"/>
                  </a:lnTo>
                  <a:cubicBezTo>
                    <a:pt x="29883" y="32038"/>
                    <a:pt x="29879" y="32041"/>
                    <a:pt x="29875" y="32044"/>
                  </a:cubicBezTo>
                  <a:lnTo>
                    <a:pt x="29887" y="32033"/>
                  </a:lnTo>
                  <a:lnTo>
                    <a:pt x="29887" y="32033"/>
                  </a:lnTo>
                  <a:cubicBezTo>
                    <a:pt x="29460" y="32391"/>
                    <a:pt x="29026" y="32739"/>
                    <a:pt x="28583" y="33078"/>
                  </a:cubicBezTo>
                  <a:cubicBezTo>
                    <a:pt x="28149" y="33410"/>
                    <a:pt x="27698" y="33721"/>
                    <a:pt x="27242" y="34022"/>
                  </a:cubicBezTo>
                  <a:lnTo>
                    <a:pt x="27242" y="34022"/>
                  </a:lnTo>
                  <a:cubicBezTo>
                    <a:pt x="27243" y="34021"/>
                    <a:pt x="27244" y="34020"/>
                    <a:pt x="27245" y="34018"/>
                  </a:cubicBezTo>
                  <a:lnTo>
                    <a:pt x="27245" y="34018"/>
                  </a:lnTo>
                  <a:cubicBezTo>
                    <a:pt x="27242" y="34022"/>
                    <a:pt x="27237" y="34025"/>
                    <a:pt x="27234" y="34026"/>
                  </a:cubicBezTo>
                  <a:cubicBezTo>
                    <a:pt x="27233" y="34028"/>
                    <a:pt x="27230" y="34030"/>
                    <a:pt x="27226" y="34031"/>
                  </a:cubicBezTo>
                  <a:lnTo>
                    <a:pt x="27231" y="34028"/>
                  </a:lnTo>
                  <a:lnTo>
                    <a:pt x="27231" y="34028"/>
                  </a:lnTo>
                  <a:cubicBezTo>
                    <a:pt x="26903" y="34238"/>
                    <a:pt x="26573" y="34446"/>
                    <a:pt x="26232" y="34634"/>
                  </a:cubicBezTo>
                  <a:cubicBezTo>
                    <a:pt x="26058" y="34729"/>
                    <a:pt x="25886" y="34824"/>
                    <a:pt x="25710" y="34916"/>
                  </a:cubicBezTo>
                  <a:cubicBezTo>
                    <a:pt x="25537" y="35006"/>
                    <a:pt x="25365" y="35092"/>
                    <a:pt x="25189" y="35177"/>
                  </a:cubicBezTo>
                  <a:lnTo>
                    <a:pt x="25194" y="35175"/>
                  </a:lnTo>
                  <a:lnTo>
                    <a:pt x="25194" y="35175"/>
                  </a:lnTo>
                  <a:cubicBezTo>
                    <a:pt x="25190" y="35177"/>
                    <a:pt x="25186" y="35179"/>
                    <a:pt x="25183" y="35180"/>
                  </a:cubicBezTo>
                  <a:lnTo>
                    <a:pt x="25178" y="35184"/>
                  </a:lnTo>
                  <a:cubicBezTo>
                    <a:pt x="24776" y="35372"/>
                    <a:pt x="24371" y="35551"/>
                    <a:pt x="23959" y="35715"/>
                  </a:cubicBezTo>
                  <a:cubicBezTo>
                    <a:pt x="23568" y="35872"/>
                    <a:pt x="23171" y="36010"/>
                    <a:pt x="22772" y="36140"/>
                  </a:cubicBezTo>
                  <a:lnTo>
                    <a:pt x="22794" y="36133"/>
                  </a:lnTo>
                  <a:lnTo>
                    <a:pt x="22794" y="36133"/>
                  </a:lnTo>
                  <a:cubicBezTo>
                    <a:pt x="22295" y="36288"/>
                    <a:pt x="21795" y="36433"/>
                    <a:pt x="21290" y="36559"/>
                  </a:cubicBezTo>
                  <a:cubicBezTo>
                    <a:pt x="20791" y="36686"/>
                    <a:pt x="20289" y="36793"/>
                    <a:pt x="19782" y="36885"/>
                  </a:cubicBezTo>
                  <a:lnTo>
                    <a:pt x="19782" y="36885"/>
                  </a:lnTo>
                  <a:cubicBezTo>
                    <a:pt x="19786" y="36884"/>
                    <a:pt x="19791" y="36883"/>
                    <a:pt x="19795" y="36882"/>
                  </a:cubicBezTo>
                  <a:lnTo>
                    <a:pt x="19795" y="36882"/>
                  </a:lnTo>
                  <a:lnTo>
                    <a:pt x="19778" y="36885"/>
                  </a:lnTo>
                  <a:cubicBezTo>
                    <a:pt x="19779" y="36885"/>
                    <a:pt x="19780" y="36885"/>
                    <a:pt x="19782" y="36885"/>
                  </a:cubicBezTo>
                  <a:lnTo>
                    <a:pt x="19782" y="36885"/>
                  </a:lnTo>
                  <a:cubicBezTo>
                    <a:pt x="19717" y="36896"/>
                    <a:pt x="19653" y="36908"/>
                    <a:pt x="19588" y="36919"/>
                  </a:cubicBezTo>
                  <a:lnTo>
                    <a:pt x="19582" y="36919"/>
                  </a:lnTo>
                  <a:cubicBezTo>
                    <a:pt x="19579" y="36920"/>
                    <a:pt x="19576" y="36920"/>
                    <a:pt x="19573" y="36920"/>
                  </a:cubicBezTo>
                  <a:lnTo>
                    <a:pt x="19576" y="36920"/>
                  </a:lnTo>
                  <a:cubicBezTo>
                    <a:pt x="18708" y="37067"/>
                    <a:pt x="17831" y="37162"/>
                    <a:pt x="16953" y="37202"/>
                  </a:cubicBezTo>
                  <a:lnTo>
                    <a:pt x="16954" y="37202"/>
                  </a:lnTo>
                  <a:cubicBezTo>
                    <a:pt x="16952" y="37203"/>
                    <a:pt x="16950" y="37203"/>
                    <a:pt x="16947" y="37203"/>
                  </a:cubicBezTo>
                  <a:cubicBezTo>
                    <a:pt x="16945" y="37203"/>
                    <a:pt x="16943" y="37203"/>
                    <a:pt x="16942" y="37202"/>
                  </a:cubicBezTo>
                  <a:lnTo>
                    <a:pt x="16932" y="37202"/>
                  </a:lnTo>
                  <a:cubicBezTo>
                    <a:pt x="16882" y="37205"/>
                    <a:pt x="16831" y="37207"/>
                    <a:pt x="16780" y="37210"/>
                  </a:cubicBezTo>
                  <a:lnTo>
                    <a:pt x="16783" y="37210"/>
                  </a:lnTo>
                  <a:cubicBezTo>
                    <a:pt x="16766" y="37210"/>
                    <a:pt x="16750" y="37211"/>
                    <a:pt x="16733" y="37211"/>
                  </a:cubicBezTo>
                  <a:lnTo>
                    <a:pt x="16756" y="37211"/>
                  </a:lnTo>
                  <a:cubicBezTo>
                    <a:pt x="16531" y="37219"/>
                    <a:pt x="16306" y="37225"/>
                    <a:pt x="16081" y="37225"/>
                  </a:cubicBezTo>
                  <a:cubicBezTo>
                    <a:pt x="15954" y="37225"/>
                    <a:pt x="15827" y="37223"/>
                    <a:pt x="15701" y="37219"/>
                  </a:cubicBezTo>
                  <a:cubicBezTo>
                    <a:pt x="15354" y="37211"/>
                    <a:pt x="15006" y="37192"/>
                    <a:pt x="14657" y="37164"/>
                  </a:cubicBezTo>
                  <a:cubicBezTo>
                    <a:pt x="14330" y="37132"/>
                    <a:pt x="14007" y="37096"/>
                    <a:pt x="13678" y="37045"/>
                  </a:cubicBezTo>
                  <a:cubicBezTo>
                    <a:pt x="13355" y="36996"/>
                    <a:pt x="13035" y="36935"/>
                    <a:pt x="12715" y="36868"/>
                  </a:cubicBezTo>
                  <a:lnTo>
                    <a:pt x="12715" y="36868"/>
                  </a:lnTo>
                  <a:cubicBezTo>
                    <a:pt x="12398" y="36793"/>
                    <a:pt x="12080" y="36711"/>
                    <a:pt x="11767" y="36615"/>
                  </a:cubicBezTo>
                  <a:cubicBezTo>
                    <a:pt x="11471" y="36524"/>
                    <a:pt x="11176" y="36425"/>
                    <a:pt x="10885" y="36319"/>
                  </a:cubicBezTo>
                  <a:cubicBezTo>
                    <a:pt x="10342" y="36110"/>
                    <a:pt x="9814" y="35869"/>
                    <a:pt x="9299" y="35598"/>
                  </a:cubicBezTo>
                  <a:cubicBezTo>
                    <a:pt x="9001" y="35440"/>
                    <a:pt x="8707" y="35277"/>
                    <a:pt x="8420" y="35101"/>
                  </a:cubicBezTo>
                  <a:cubicBezTo>
                    <a:pt x="8139" y="34927"/>
                    <a:pt x="7862" y="34745"/>
                    <a:pt x="7589" y="34557"/>
                  </a:cubicBezTo>
                  <a:lnTo>
                    <a:pt x="7589" y="34557"/>
                  </a:lnTo>
                  <a:lnTo>
                    <a:pt x="7593" y="34560"/>
                  </a:lnTo>
                  <a:cubicBezTo>
                    <a:pt x="7273" y="34335"/>
                    <a:pt x="6959" y="34101"/>
                    <a:pt x="6655" y="33854"/>
                  </a:cubicBezTo>
                  <a:cubicBezTo>
                    <a:pt x="6348" y="33605"/>
                    <a:pt x="6049" y="33350"/>
                    <a:pt x="5756" y="33086"/>
                  </a:cubicBezTo>
                  <a:lnTo>
                    <a:pt x="5752" y="33083"/>
                  </a:lnTo>
                  <a:cubicBezTo>
                    <a:pt x="5750" y="33081"/>
                    <a:pt x="5747" y="33079"/>
                    <a:pt x="5745" y="33077"/>
                  </a:cubicBezTo>
                  <a:cubicBezTo>
                    <a:pt x="5308" y="32670"/>
                    <a:pt x="4895" y="32241"/>
                    <a:pt x="4504" y="31790"/>
                  </a:cubicBezTo>
                  <a:cubicBezTo>
                    <a:pt x="4317" y="31566"/>
                    <a:pt x="4134" y="31338"/>
                    <a:pt x="3961" y="31103"/>
                  </a:cubicBezTo>
                  <a:cubicBezTo>
                    <a:pt x="3803" y="30886"/>
                    <a:pt x="3653" y="30664"/>
                    <a:pt x="3507" y="30441"/>
                  </a:cubicBezTo>
                  <a:cubicBezTo>
                    <a:pt x="3505" y="30438"/>
                    <a:pt x="3504" y="30436"/>
                    <a:pt x="3502" y="30435"/>
                  </a:cubicBezTo>
                  <a:lnTo>
                    <a:pt x="3501" y="30431"/>
                  </a:lnTo>
                  <a:cubicBezTo>
                    <a:pt x="3281" y="30085"/>
                    <a:pt x="3064" y="29735"/>
                    <a:pt x="2864" y="29376"/>
                  </a:cubicBezTo>
                  <a:cubicBezTo>
                    <a:pt x="2655" y="29002"/>
                    <a:pt x="2459" y="28620"/>
                    <a:pt x="2272" y="28236"/>
                  </a:cubicBezTo>
                  <a:cubicBezTo>
                    <a:pt x="2269" y="28231"/>
                    <a:pt x="2267" y="28226"/>
                    <a:pt x="2266" y="28223"/>
                  </a:cubicBezTo>
                  <a:cubicBezTo>
                    <a:pt x="2266" y="28223"/>
                    <a:pt x="2266" y="28225"/>
                    <a:pt x="2266" y="28225"/>
                  </a:cubicBezTo>
                  <a:cubicBezTo>
                    <a:pt x="2264" y="28218"/>
                    <a:pt x="2261" y="28214"/>
                    <a:pt x="2258" y="28207"/>
                  </a:cubicBezTo>
                  <a:cubicBezTo>
                    <a:pt x="2258" y="28206"/>
                    <a:pt x="2258" y="28206"/>
                    <a:pt x="2256" y="28204"/>
                  </a:cubicBezTo>
                  <a:cubicBezTo>
                    <a:pt x="2242" y="28174"/>
                    <a:pt x="2228" y="28142"/>
                    <a:pt x="2214" y="28112"/>
                  </a:cubicBezTo>
                  <a:cubicBezTo>
                    <a:pt x="2212" y="28109"/>
                    <a:pt x="2209" y="28106"/>
                    <a:pt x="2207" y="28103"/>
                  </a:cubicBezTo>
                  <a:cubicBezTo>
                    <a:pt x="2206" y="28100"/>
                    <a:pt x="2206" y="28096"/>
                    <a:pt x="2204" y="28093"/>
                  </a:cubicBezTo>
                  <a:lnTo>
                    <a:pt x="2204" y="28095"/>
                  </a:lnTo>
                  <a:cubicBezTo>
                    <a:pt x="2036" y="27740"/>
                    <a:pt x="1891" y="27375"/>
                    <a:pt x="1750" y="27007"/>
                  </a:cubicBezTo>
                  <a:cubicBezTo>
                    <a:pt x="1601" y="26615"/>
                    <a:pt x="1460" y="26219"/>
                    <a:pt x="1329" y="25820"/>
                  </a:cubicBezTo>
                  <a:lnTo>
                    <a:pt x="1329" y="25819"/>
                  </a:lnTo>
                  <a:cubicBezTo>
                    <a:pt x="1329" y="25819"/>
                    <a:pt x="1329" y="25817"/>
                    <a:pt x="1329" y="25817"/>
                  </a:cubicBezTo>
                  <a:lnTo>
                    <a:pt x="1329" y="25814"/>
                  </a:lnTo>
                  <a:cubicBezTo>
                    <a:pt x="1327" y="25809"/>
                    <a:pt x="1324" y="25803"/>
                    <a:pt x="1322" y="25798"/>
                  </a:cubicBezTo>
                  <a:lnTo>
                    <a:pt x="1322" y="25798"/>
                  </a:lnTo>
                  <a:cubicBezTo>
                    <a:pt x="1324" y="25801"/>
                    <a:pt x="1326" y="25804"/>
                    <a:pt x="1327" y="25807"/>
                  </a:cubicBezTo>
                  <a:cubicBezTo>
                    <a:pt x="1087" y="25038"/>
                    <a:pt x="909" y="24251"/>
                    <a:pt x="767" y="23458"/>
                  </a:cubicBezTo>
                  <a:cubicBezTo>
                    <a:pt x="664" y="22874"/>
                    <a:pt x="570" y="22288"/>
                    <a:pt x="506" y="21700"/>
                  </a:cubicBezTo>
                  <a:cubicBezTo>
                    <a:pt x="439" y="21089"/>
                    <a:pt x="393" y="20476"/>
                    <a:pt x="366" y="19863"/>
                  </a:cubicBezTo>
                  <a:lnTo>
                    <a:pt x="366" y="19859"/>
                  </a:lnTo>
                  <a:lnTo>
                    <a:pt x="366" y="19844"/>
                  </a:lnTo>
                  <a:cubicBezTo>
                    <a:pt x="366" y="19844"/>
                    <a:pt x="366" y="19844"/>
                    <a:pt x="366" y="19845"/>
                  </a:cubicBezTo>
                  <a:lnTo>
                    <a:pt x="366" y="19845"/>
                  </a:lnTo>
                  <a:cubicBezTo>
                    <a:pt x="349" y="19396"/>
                    <a:pt x="343" y="18948"/>
                    <a:pt x="354" y="18500"/>
                  </a:cubicBezTo>
                  <a:cubicBezTo>
                    <a:pt x="360" y="18276"/>
                    <a:pt x="368" y="18052"/>
                    <a:pt x="382" y="17829"/>
                  </a:cubicBezTo>
                  <a:cubicBezTo>
                    <a:pt x="395" y="17617"/>
                    <a:pt x="412" y="17407"/>
                    <a:pt x="431" y="17194"/>
                  </a:cubicBezTo>
                  <a:cubicBezTo>
                    <a:pt x="469" y="16802"/>
                    <a:pt x="517" y="16411"/>
                    <a:pt x="583" y="16023"/>
                  </a:cubicBezTo>
                  <a:cubicBezTo>
                    <a:pt x="651" y="15645"/>
                    <a:pt x="724" y="15269"/>
                    <a:pt x="809" y="14894"/>
                  </a:cubicBezTo>
                  <a:lnTo>
                    <a:pt x="809" y="14894"/>
                  </a:lnTo>
                  <a:cubicBezTo>
                    <a:pt x="808" y="14898"/>
                    <a:pt x="807" y="14902"/>
                    <a:pt x="806" y="14905"/>
                  </a:cubicBezTo>
                  <a:cubicBezTo>
                    <a:pt x="930" y="14381"/>
                    <a:pt x="1066" y="13862"/>
                    <a:pt x="1216" y="13346"/>
                  </a:cubicBezTo>
                  <a:cubicBezTo>
                    <a:pt x="1288" y="13101"/>
                    <a:pt x="1362" y="12854"/>
                    <a:pt x="1441" y="12610"/>
                  </a:cubicBezTo>
                  <a:cubicBezTo>
                    <a:pt x="1527" y="12354"/>
                    <a:pt x="1617" y="12096"/>
                    <a:pt x="1709" y="11839"/>
                  </a:cubicBezTo>
                  <a:cubicBezTo>
                    <a:pt x="1843" y="11474"/>
                    <a:pt x="1989" y="11111"/>
                    <a:pt x="2147" y="10755"/>
                  </a:cubicBezTo>
                  <a:cubicBezTo>
                    <a:pt x="2299" y="10414"/>
                    <a:pt x="2464" y="10079"/>
                    <a:pt x="2636" y="9748"/>
                  </a:cubicBezTo>
                  <a:cubicBezTo>
                    <a:pt x="2766" y="9509"/>
                    <a:pt x="2897" y="9270"/>
                    <a:pt x="3042" y="9039"/>
                  </a:cubicBezTo>
                  <a:cubicBezTo>
                    <a:pt x="3181" y="8814"/>
                    <a:pt x="3326" y="8591"/>
                    <a:pt x="3477" y="8371"/>
                  </a:cubicBezTo>
                  <a:cubicBezTo>
                    <a:pt x="3662" y="8110"/>
                    <a:pt x="3852" y="7848"/>
                    <a:pt x="4056" y="7602"/>
                  </a:cubicBezTo>
                  <a:cubicBezTo>
                    <a:pt x="4257" y="7358"/>
                    <a:pt x="4465" y="7120"/>
                    <a:pt x="4677" y="6886"/>
                  </a:cubicBezTo>
                  <a:lnTo>
                    <a:pt x="4677" y="6886"/>
                  </a:lnTo>
                  <a:lnTo>
                    <a:pt x="4662" y="6903"/>
                  </a:lnTo>
                  <a:cubicBezTo>
                    <a:pt x="4865" y="6685"/>
                    <a:pt x="5071" y="6467"/>
                    <a:pt x="5281" y="6256"/>
                  </a:cubicBezTo>
                  <a:cubicBezTo>
                    <a:pt x="5478" y="6061"/>
                    <a:pt x="5680" y="5874"/>
                    <a:pt x="5889" y="5694"/>
                  </a:cubicBezTo>
                  <a:cubicBezTo>
                    <a:pt x="6063" y="5550"/>
                    <a:pt x="6241" y="5409"/>
                    <a:pt x="6424" y="5273"/>
                  </a:cubicBezTo>
                  <a:cubicBezTo>
                    <a:pt x="6608" y="5138"/>
                    <a:pt x="6793" y="5004"/>
                    <a:pt x="6978" y="4871"/>
                  </a:cubicBezTo>
                  <a:cubicBezTo>
                    <a:pt x="7336" y="4614"/>
                    <a:pt x="7700" y="4361"/>
                    <a:pt x="8069" y="4119"/>
                  </a:cubicBezTo>
                  <a:cubicBezTo>
                    <a:pt x="8371" y="3924"/>
                    <a:pt x="8675" y="3737"/>
                    <a:pt x="8989" y="3562"/>
                  </a:cubicBezTo>
                  <a:cubicBezTo>
                    <a:pt x="9282" y="3396"/>
                    <a:pt x="9586" y="3247"/>
                    <a:pt x="9890" y="3101"/>
                  </a:cubicBezTo>
                  <a:lnTo>
                    <a:pt x="9888" y="3101"/>
                  </a:lnTo>
                  <a:lnTo>
                    <a:pt x="9896" y="3098"/>
                  </a:lnTo>
                  <a:lnTo>
                    <a:pt x="9905" y="3093"/>
                  </a:lnTo>
                  <a:cubicBezTo>
                    <a:pt x="9946" y="3073"/>
                    <a:pt x="9989" y="3054"/>
                    <a:pt x="10030" y="3033"/>
                  </a:cubicBezTo>
                  <a:lnTo>
                    <a:pt x="10029" y="3033"/>
                  </a:lnTo>
                  <a:cubicBezTo>
                    <a:pt x="10030" y="3033"/>
                    <a:pt x="10032" y="3031"/>
                    <a:pt x="10035" y="3031"/>
                  </a:cubicBezTo>
                  <a:lnTo>
                    <a:pt x="10048" y="3025"/>
                  </a:lnTo>
                  <a:lnTo>
                    <a:pt x="10049" y="3025"/>
                  </a:lnTo>
                  <a:cubicBezTo>
                    <a:pt x="10708" y="2715"/>
                    <a:pt x="11370" y="2416"/>
                    <a:pt x="12047" y="2147"/>
                  </a:cubicBezTo>
                  <a:cubicBezTo>
                    <a:pt x="12761" y="1863"/>
                    <a:pt x="13481" y="1597"/>
                    <a:pt x="14211" y="1360"/>
                  </a:cubicBezTo>
                  <a:lnTo>
                    <a:pt x="14211" y="1360"/>
                  </a:lnTo>
                  <a:lnTo>
                    <a:pt x="14189" y="1368"/>
                  </a:lnTo>
                  <a:cubicBezTo>
                    <a:pt x="14775" y="1179"/>
                    <a:pt x="15367" y="1008"/>
                    <a:pt x="15962" y="853"/>
                  </a:cubicBezTo>
                  <a:cubicBezTo>
                    <a:pt x="16582" y="690"/>
                    <a:pt x="17208" y="543"/>
                    <a:pt x="17839" y="426"/>
                  </a:cubicBezTo>
                  <a:lnTo>
                    <a:pt x="17839" y="426"/>
                  </a:lnTo>
                  <a:lnTo>
                    <a:pt x="17816" y="429"/>
                  </a:lnTo>
                  <a:cubicBezTo>
                    <a:pt x="18037" y="391"/>
                    <a:pt x="18259" y="351"/>
                    <a:pt x="18482" y="337"/>
                  </a:cubicBezTo>
                  <a:cubicBezTo>
                    <a:pt x="18504" y="337"/>
                    <a:pt x="18526" y="337"/>
                    <a:pt x="18548" y="339"/>
                  </a:cubicBezTo>
                  <a:cubicBezTo>
                    <a:pt x="18552" y="339"/>
                    <a:pt x="18553" y="339"/>
                    <a:pt x="18555" y="340"/>
                  </a:cubicBezTo>
                  <a:cubicBezTo>
                    <a:pt x="18561" y="345"/>
                    <a:pt x="18567" y="350"/>
                    <a:pt x="18574" y="355"/>
                  </a:cubicBezTo>
                  <a:cubicBezTo>
                    <a:pt x="18603" y="371"/>
                    <a:pt x="18635" y="379"/>
                    <a:pt x="18667" y="379"/>
                  </a:cubicBezTo>
                  <a:cubicBezTo>
                    <a:pt x="18696" y="379"/>
                    <a:pt x="18726" y="372"/>
                    <a:pt x="18753" y="358"/>
                  </a:cubicBezTo>
                  <a:cubicBezTo>
                    <a:pt x="18860" y="298"/>
                    <a:pt x="18876" y="130"/>
                    <a:pt x="18772" y="60"/>
                  </a:cubicBezTo>
                  <a:lnTo>
                    <a:pt x="18767" y="60"/>
                  </a:lnTo>
                  <a:cubicBezTo>
                    <a:pt x="18730" y="54"/>
                    <a:pt x="18694" y="43"/>
                    <a:pt x="18659" y="27"/>
                  </a:cubicBezTo>
                  <a:cubicBezTo>
                    <a:pt x="18648" y="21"/>
                    <a:pt x="18639" y="13"/>
                    <a:pt x="18629" y="5"/>
                  </a:cubicBezTo>
                  <a:cubicBezTo>
                    <a:pt x="18605" y="2"/>
                    <a:pt x="18580" y="1"/>
                    <a:pt x="18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2" name="Google Shape;9622;p18"/>
            <p:cNvSpPr/>
            <p:nvPr/>
          </p:nvSpPr>
          <p:spPr>
            <a:xfrm>
              <a:off x="5032625" y="2609425"/>
              <a:ext cx="744250" cy="741950"/>
            </a:xfrm>
            <a:custGeom>
              <a:avLst/>
              <a:gdLst/>
              <a:ahLst/>
              <a:cxnLst/>
              <a:rect l="l" t="t" r="r" b="b"/>
              <a:pathLst>
                <a:path w="29770" h="29678" extrusionOk="0">
                  <a:moveTo>
                    <a:pt x="11526" y="956"/>
                  </a:moveTo>
                  <a:cubicBezTo>
                    <a:pt x="11522" y="957"/>
                    <a:pt x="11519" y="958"/>
                    <a:pt x="11516" y="959"/>
                  </a:cubicBezTo>
                  <a:cubicBezTo>
                    <a:pt x="11519" y="958"/>
                    <a:pt x="11522" y="957"/>
                    <a:pt x="11526" y="956"/>
                  </a:cubicBezTo>
                  <a:close/>
                  <a:moveTo>
                    <a:pt x="1069" y="9530"/>
                  </a:moveTo>
                  <a:cubicBezTo>
                    <a:pt x="1067" y="9537"/>
                    <a:pt x="1065" y="9543"/>
                    <a:pt x="1062" y="9549"/>
                  </a:cubicBezTo>
                  <a:cubicBezTo>
                    <a:pt x="1065" y="9542"/>
                    <a:pt x="1068" y="9537"/>
                    <a:pt x="1069" y="9530"/>
                  </a:cubicBezTo>
                  <a:close/>
                  <a:moveTo>
                    <a:pt x="29114" y="12521"/>
                  </a:moveTo>
                  <a:cubicBezTo>
                    <a:pt x="29115" y="12527"/>
                    <a:pt x="29116" y="12532"/>
                    <a:pt x="29117" y="12538"/>
                  </a:cubicBezTo>
                  <a:cubicBezTo>
                    <a:pt x="29116" y="12532"/>
                    <a:pt x="29115" y="12527"/>
                    <a:pt x="29114" y="12521"/>
                  </a:cubicBezTo>
                  <a:close/>
                  <a:moveTo>
                    <a:pt x="11" y="14968"/>
                  </a:moveTo>
                  <a:cubicBezTo>
                    <a:pt x="11" y="14974"/>
                    <a:pt x="11" y="14980"/>
                    <a:pt x="12" y="14986"/>
                  </a:cubicBezTo>
                  <a:lnTo>
                    <a:pt x="12" y="14986"/>
                  </a:lnTo>
                  <a:cubicBezTo>
                    <a:pt x="12" y="14980"/>
                    <a:pt x="11" y="14974"/>
                    <a:pt x="11" y="14968"/>
                  </a:cubicBezTo>
                  <a:close/>
                  <a:moveTo>
                    <a:pt x="298" y="17775"/>
                  </a:moveTo>
                  <a:lnTo>
                    <a:pt x="298" y="17775"/>
                  </a:lnTo>
                  <a:cubicBezTo>
                    <a:pt x="298" y="17779"/>
                    <a:pt x="299" y="17783"/>
                    <a:pt x="300" y="17787"/>
                  </a:cubicBezTo>
                  <a:lnTo>
                    <a:pt x="300" y="17787"/>
                  </a:lnTo>
                  <a:cubicBezTo>
                    <a:pt x="299" y="17783"/>
                    <a:pt x="298" y="17779"/>
                    <a:pt x="298" y="17775"/>
                  </a:cubicBezTo>
                  <a:close/>
                  <a:moveTo>
                    <a:pt x="4551" y="24892"/>
                  </a:moveTo>
                  <a:lnTo>
                    <a:pt x="4551" y="24892"/>
                  </a:lnTo>
                  <a:cubicBezTo>
                    <a:pt x="4553" y="24894"/>
                    <a:pt x="4555" y="24895"/>
                    <a:pt x="4557" y="24897"/>
                  </a:cubicBezTo>
                  <a:lnTo>
                    <a:pt x="4557" y="24897"/>
                  </a:lnTo>
                  <a:cubicBezTo>
                    <a:pt x="4555" y="24894"/>
                    <a:pt x="4552" y="24893"/>
                    <a:pt x="4551" y="24892"/>
                  </a:cubicBezTo>
                  <a:close/>
                  <a:moveTo>
                    <a:pt x="25315" y="25186"/>
                  </a:moveTo>
                  <a:cubicBezTo>
                    <a:pt x="25314" y="25187"/>
                    <a:pt x="25313" y="25189"/>
                    <a:pt x="25312" y="25190"/>
                  </a:cubicBezTo>
                  <a:lnTo>
                    <a:pt x="25312" y="25190"/>
                  </a:lnTo>
                  <a:cubicBezTo>
                    <a:pt x="25313" y="25188"/>
                    <a:pt x="25314" y="25187"/>
                    <a:pt x="25315" y="25186"/>
                  </a:cubicBezTo>
                  <a:close/>
                  <a:moveTo>
                    <a:pt x="7011" y="26840"/>
                  </a:moveTo>
                  <a:cubicBezTo>
                    <a:pt x="7013" y="26841"/>
                    <a:pt x="7014" y="26843"/>
                    <a:pt x="7016" y="26844"/>
                  </a:cubicBezTo>
                  <a:cubicBezTo>
                    <a:pt x="7014" y="26842"/>
                    <a:pt x="7013" y="26841"/>
                    <a:pt x="7011" y="26840"/>
                  </a:cubicBezTo>
                  <a:close/>
                  <a:moveTo>
                    <a:pt x="21815" y="27928"/>
                  </a:moveTo>
                  <a:lnTo>
                    <a:pt x="21815" y="27928"/>
                  </a:lnTo>
                  <a:cubicBezTo>
                    <a:pt x="21814" y="27928"/>
                    <a:pt x="21813" y="27929"/>
                    <a:pt x="21812" y="27930"/>
                  </a:cubicBezTo>
                  <a:cubicBezTo>
                    <a:pt x="21813" y="27929"/>
                    <a:pt x="21814" y="27929"/>
                    <a:pt x="21815" y="27928"/>
                  </a:cubicBezTo>
                  <a:close/>
                  <a:moveTo>
                    <a:pt x="9954" y="28399"/>
                  </a:moveTo>
                  <a:lnTo>
                    <a:pt x="9954" y="28399"/>
                  </a:lnTo>
                  <a:cubicBezTo>
                    <a:pt x="9959" y="28401"/>
                    <a:pt x="9964" y="28402"/>
                    <a:pt x="9968" y="28404"/>
                  </a:cubicBezTo>
                  <a:cubicBezTo>
                    <a:pt x="9963" y="28403"/>
                    <a:pt x="9959" y="28401"/>
                    <a:pt x="9954" y="28399"/>
                  </a:cubicBezTo>
                  <a:close/>
                  <a:moveTo>
                    <a:pt x="19737" y="28719"/>
                  </a:moveTo>
                  <a:cubicBezTo>
                    <a:pt x="19734" y="28719"/>
                    <a:pt x="19732" y="28720"/>
                    <a:pt x="19730" y="28722"/>
                  </a:cubicBezTo>
                  <a:lnTo>
                    <a:pt x="19730" y="28722"/>
                  </a:lnTo>
                  <a:cubicBezTo>
                    <a:pt x="19732" y="28721"/>
                    <a:pt x="19734" y="28720"/>
                    <a:pt x="19737" y="28719"/>
                  </a:cubicBezTo>
                  <a:close/>
                  <a:moveTo>
                    <a:pt x="12038" y="29021"/>
                  </a:moveTo>
                  <a:cubicBezTo>
                    <a:pt x="12039" y="29021"/>
                    <a:pt x="12041" y="29022"/>
                    <a:pt x="12042" y="29022"/>
                  </a:cubicBezTo>
                  <a:lnTo>
                    <a:pt x="12038" y="29021"/>
                  </a:lnTo>
                  <a:close/>
                  <a:moveTo>
                    <a:pt x="15213" y="1"/>
                  </a:moveTo>
                  <a:cubicBezTo>
                    <a:pt x="15030" y="1"/>
                    <a:pt x="14849" y="8"/>
                    <a:pt x="14668" y="21"/>
                  </a:cubicBezTo>
                  <a:cubicBezTo>
                    <a:pt x="14277" y="47"/>
                    <a:pt x="13884" y="96"/>
                    <a:pt x="13497" y="159"/>
                  </a:cubicBezTo>
                  <a:cubicBezTo>
                    <a:pt x="13188" y="208"/>
                    <a:pt x="12881" y="260"/>
                    <a:pt x="12575" y="327"/>
                  </a:cubicBezTo>
                  <a:cubicBezTo>
                    <a:pt x="12270" y="393"/>
                    <a:pt x="11966" y="477"/>
                    <a:pt x="11665" y="564"/>
                  </a:cubicBezTo>
                  <a:cubicBezTo>
                    <a:pt x="11071" y="742"/>
                    <a:pt x="10489" y="951"/>
                    <a:pt x="9919" y="1193"/>
                  </a:cubicBezTo>
                  <a:cubicBezTo>
                    <a:pt x="9625" y="1316"/>
                    <a:pt x="9332" y="1441"/>
                    <a:pt x="9040" y="1571"/>
                  </a:cubicBezTo>
                  <a:cubicBezTo>
                    <a:pt x="8762" y="1696"/>
                    <a:pt x="8483" y="1823"/>
                    <a:pt x="8209" y="1959"/>
                  </a:cubicBezTo>
                  <a:cubicBezTo>
                    <a:pt x="7651" y="2239"/>
                    <a:pt x="7119" y="2567"/>
                    <a:pt x="6595" y="2904"/>
                  </a:cubicBezTo>
                  <a:cubicBezTo>
                    <a:pt x="6334" y="3073"/>
                    <a:pt x="6074" y="3243"/>
                    <a:pt x="5817" y="3415"/>
                  </a:cubicBezTo>
                  <a:cubicBezTo>
                    <a:pt x="5572" y="3580"/>
                    <a:pt x="5325" y="3748"/>
                    <a:pt x="5088" y="3928"/>
                  </a:cubicBezTo>
                  <a:cubicBezTo>
                    <a:pt x="4836" y="4121"/>
                    <a:pt x="4592" y="4324"/>
                    <a:pt x="4350" y="4530"/>
                  </a:cubicBezTo>
                  <a:cubicBezTo>
                    <a:pt x="4117" y="4729"/>
                    <a:pt x="3886" y="4933"/>
                    <a:pt x="3660" y="5142"/>
                  </a:cubicBezTo>
                  <a:cubicBezTo>
                    <a:pt x="3220" y="5546"/>
                    <a:pt x="2803" y="5978"/>
                    <a:pt x="2431" y="6450"/>
                  </a:cubicBezTo>
                  <a:cubicBezTo>
                    <a:pt x="2249" y="6683"/>
                    <a:pt x="2071" y="6920"/>
                    <a:pt x="1908" y="7165"/>
                  </a:cubicBezTo>
                  <a:cubicBezTo>
                    <a:pt x="1744" y="7411"/>
                    <a:pt x="1586" y="7659"/>
                    <a:pt x="1442" y="7914"/>
                  </a:cubicBezTo>
                  <a:cubicBezTo>
                    <a:pt x="1149" y="8427"/>
                    <a:pt x="902" y="8965"/>
                    <a:pt x="704" y="9521"/>
                  </a:cubicBezTo>
                  <a:cubicBezTo>
                    <a:pt x="502" y="10097"/>
                    <a:pt x="350" y="10691"/>
                    <a:pt x="252" y="11294"/>
                  </a:cubicBezTo>
                  <a:cubicBezTo>
                    <a:pt x="149" y="11906"/>
                    <a:pt x="79" y="12524"/>
                    <a:pt x="41" y="13143"/>
                  </a:cubicBezTo>
                  <a:cubicBezTo>
                    <a:pt x="22" y="13444"/>
                    <a:pt x="10" y="13744"/>
                    <a:pt x="6" y="14045"/>
                  </a:cubicBezTo>
                  <a:cubicBezTo>
                    <a:pt x="3" y="14360"/>
                    <a:pt x="0" y="14677"/>
                    <a:pt x="13" y="14992"/>
                  </a:cubicBezTo>
                  <a:cubicBezTo>
                    <a:pt x="12" y="14990"/>
                    <a:pt x="12" y="14988"/>
                    <a:pt x="12" y="14986"/>
                  </a:cubicBezTo>
                  <a:lnTo>
                    <a:pt x="12" y="14986"/>
                  </a:lnTo>
                  <a:cubicBezTo>
                    <a:pt x="49" y="15928"/>
                    <a:pt x="136" y="16870"/>
                    <a:pt x="302" y="17800"/>
                  </a:cubicBezTo>
                  <a:cubicBezTo>
                    <a:pt x="302" y="17796"/>
                    <a:pt x="301" y="17791"/>
                    <a:pt x="300" y="17787"/>
                  </a:cubicBezTo>
                  <a:lnTo>
                    <a:pt x="300" y="17787"/>
                  </a:lnTo>
                  <a:cubicBezTo>
                    <a:pt x="340" y="18014"/>
                    <a:pt x="382" y="18238"/>
                    <a:pt x="435" y="18462"/>
                  </a:cubicBezTo>
                  <a:cubicBezTo>
                    <a:pt x="492" y="18701"/>
                    <a:pt x="559" y="18938"/>
                    <a:pt x="630" y="19174"/>
                  </a:cubicBezTo>
                  <a:cubicBezTo>
                    <a:pt x="769" y="19635"/>
                    <a:pt x="926" y="20091"/>
                    <a:pt x="1105" y="20537"/>
                  </a:cubicBezTo>
                  <a:cubicBezTo>
                    <a:pt x="1338" y="21110"/>
                    <a:pt x="1596" y="21672"/>
                    <a:pt x="1909" y="22205"/>
                  </a:cubicBezTo>
                  <a:cubicBezTo>
                    <a:pt x="2225" y="22747"/>
                    <a:pt x="2580" y="23270"/>
                    <a:pt x="2988" y="23749"/>
                  </a:cubicBezTo>
                  <a:lnTo>
                    <a:pt x="2988" y="23749"/>
                  </a:lnTo>
                  <a:cubicBezTo>
                    <a:pt x="2992" y="23755"/>
                    <a:pt x="2996" y="23761"/>
                    <a:pt x="3001" y="23766"/>
                  </a:cubicBezTo>
                  <a:lnTo>
                    <a:pt x="3000" y="23763"/>
                  </a:lnTo>
                  <a:lnTo>
                    <a:pt x="3000" y="23763"/>
                  </a:lnTo>
                  <a:cubicBezTo>
                    <a:pt x="3158" y="23951"/>
                    <a:pt x="3321" y="24134"/>
                    <a:pt x="3486" y="24312"/>
                  </a:cubicBezTo>
                  <a:cubicBezTo>
                    <a:pt x="3630" y="24471"/>
                    <a:pt x="3777" y="24626"/>
                    <a:pt x="3929" y="24775"/>
                  </a:cubicBezTo>
                  <a:cubicBezTo>
                    <a:pt x="4388" y="25223"/>
                    <a:pt x="4869" y="25647"/>
                    <a:pt x="5371" y="26046"/>
                  </a:cubicBezTo>
                  <a:cubicBezTo>
                    <a:pt x="5852" y="26430"/>
                    <a:pt x="6343" y="26804"/>
                    <a:pt x="6848" y="27157"/>
                  </a:cubicBezTo>
                  <a:lnTo>
                    <a:pt x="6827" y="27144"/>
                  </a:lnTo>
                  <a:lnTo>
                    <a:pt x="6827" y="27144"/>
                  </a:lnTo>
                  <a:cubicBezTo>
                    <a:pt x="6856" y="27163"/>
                    <a:pt x="6883" y="27182"/>
                    <a:pt x="6910" y="27203"/>
                  </a:cubicBezTo>
                  <a:cubicBezTo>
                    <a:pt x="6903" y="27198"/>
                    <a:pt x="6897" y="27193"/>
                    <a:pt x="6891" y="27190"/>
                  </a:cubicBezTo>
                  <a:lnTo>
                    <a:pt x="6891" y="27190"/>
                  </a:lnTo>
                  <a:cubicBezTo>
                    <a:pt x="7369" y="27526"/>
                    <a:pt x="7867" y="27830"/>
                    <a:pt x="8385" y="28097"/>
                  </a:cubicBezTo>
                  <a:cubicBezTo>
                    <a:pt x="8947" y="28385"/>
                    <a:pt x="9530" y="28632"/>
                    <a:pt x="10126" y="28837"/>
                  </a:cubicBezTo>
                  <a:cubicBezTo>
                    <a:pt x="10707" y="29034"/>
                    <a:pt x="11293" y="29215"/>
                    <a:pt x="11890" y="29351"/>
                  </a:cubicBezTo>
                  <a:cubicBezTo>
                    <a:pt x="11890" y="29351"/>
                    <a:pt x="11890" y="29351"/>
                    <a:pt x="11890" y="29351"/>
                  </a:cubicBezTo>
                  <a:lnTo>
                    <a:pt x="11890" y="29351"/>
                  </a:lnTo>
                  <a:lnTo>
                    <a:pt x="11917" y="29357"/>
                  </a:lnTo>
                  <a:lnTo>
                    <a:pt x="11917" y="29357"/>
                  </a:lnTo>
                  <a:lnTo>
                    <a:pt x="11910" y="29356"/>
                  </a:lnTo>
                  <a:lnTo>
                    <a:pt x="11931" y="29361"/>
                  </a:lnTo>
                  <a:lnTo>
                    <a:pt x="11933" y="29361"/>
                  </a:lnTo>
                  <a:lnTo>
                    <a:pt x="11986" y="29373"/>
                  </a:lnTo>
                  <a:cubicBezTo>
                    <a:pt x="12439" y="29473"/>
                    <a:pt x="12898" y="29544"/>
                    <a:pt x="13360" y="29585"/>
                  </a:cubicBezTo>
                  <a:cubicBezTo>
                    <a:pt x="14017" y="29645"/>
                    <a:pt x="14677" y="29674"/>
                    <a:pt x="15339" y="29677"/>
                  </a:cubicBezTo>
                  <a:cubicBezTo>
                    <a:pt x="15649" y="29677"/>
                    <a:pt x="15960" y="29671"/>
                    <a:pt x="16268" y="29660"/>
                  </a:cubicBezTo>
                  <a:cubicBezTo>
                    <a:pt x="16583" y="29647"/>
                    <a:pt x="16898" y="29630"/>
                    <a:pt x="17213" y="29603"/>
                  </a:cubicBezTo>
                  <a:cubicBezTo>
                    <a:pt x="17362" y="29589"/>
                    <a:pt x="17509" y="29574"/>
                    <a:pt x="17658" y="29555"/>
                  </a:cubicBezTo>
                  <a:cubicBezTo>
                    <a:pt x="17813" y="29535"/>
                    <a:pt x="17968" y="29517"/>
                    <a:pt x="18122" y="29487"/>
                  </a:cubicBezTo>
                  <a:cubicBezTo>
                    <a:pt x="18268" y="29460"/>
                    <a:pt x="18413" y="29429"/>
                    <a:pt x="18559" y="29399"/>
                  </a:cubicBezTo>
                  <a:cubicBezTo>
                    <a:pt x="18695" y="29370"/>
                    <a:pt x="18833" y="29342"/>
                    <a:pt x="18969" y="29308"/>
                  </a:cubicBezTo>
                  <a:cubicBezTo>
                    <a:pt x="19265" y="29234"/>
                    <a:pt x="19559" y="29150"/>
                    <a:pt x="19851" y="29057"/>
                  </a:cubicBezTo>
                  <a:cubicBezTo>
                    <a:pt x="19887" y="29046"/>
                    <a:pt x="19923" y="29034"/>
                    <a:pt x="19958" y="29023"/>
                  </a:cubicBezTo>
                  <a:lnTo>
                    <a:pt x="19957" y="29023"/>
                  </a:lnTo>
                  <a:cubicBezTo>
                    <a:pt x="20346" y="28897"/>
                    <a:pt x="20734" y="28762"/>
                    <a:pt x="21117" y="28617"/>
                  </a:cubicBezTo>
                  <a:cubicBezTo>
                    <a:pt x="21299" y="28547"/>
                    <a:pt x="21480" y="28472"/>
                    <a:pt x="21658" y="28395"/>
                  </a:cubicBezTo>
                  <a:cubicBezTo>
                    <a:pt x="21847" y="28311"/>
                    <a:pt x="22038" y="28227"/>
                    <a:pt x="22217" y="28124"/>
                  </a:cubicBezTo>
                  <a:cubicBezTo>
                    <a:pt x="22485" y="27969"/>
                    <a:pt x="22746" y="27804"/>
                    <a:pt x="23002" y="27634"/>
                  </a:cubicBezTo>
                  <a:cubicBezTo>
                    <a:pt x="23257" y="27463"/>
                    <a:pt x="23512" y="27293"/>
                    <a:pt x="23756" y="27105"/>
                  </a:cubicBezTo>
                  <a:cubicBezTo>
                    <a:pt x="24004" y="26912"/>
                    <a:pt x="24243" y="26704"/>
                    <a:pt x="24479" y="26492"/>
                  </a:cubicBezTo>
                  <a:cubicBezTo>
                    <a:pt x="24706" y="26293"/>
                    <a:pt x="24927" y="26087"/>
                    <a:pt x="25143" y="25875"/>
                  </a:cubicBezTo>
                  <a:cubicBezTo>
                    <a:pt x="25592" y="25428"/>
                    <a:pt x="26002" y="24946"/>
                    <a:pt x="26399" y="24453"/>
                  </a:cubicBezTo>
                  <a:cubicBezTo>
                    <a:pt x="26586" y="24222"/>
                    <a:pt x="26773" y="23989"/>
                    <a:pt x="26944" y="23747"/>
                  </a:cubicBezTo>
                  <a:cubicBezTo>
                    <a:pt x="27129" y="23488"/>
                    <a:pt x="27306" y="23225"/>
                    <a:pt x="27479" y="22957"/>
                  </a:cubicBezTo>
                  <a:cubicBezTo>
                    <a:pt x="27810" y="22437"/>
                    <a:pt x="28104" y="21892"/>
                    <a:pt x="28359" y="21330"/>
                  </a:cubicBezTo>
                  <a:cubicBezTo>
                    <a:pt x="28484" y="21056"/>
                    <a:pt x="28598" y="20778"/>
                    <a:pt x="28711" y="20499"/>
                  </a:cubicBezTo>
                  <a:cubicBezTo>
                    <a:pt x="28826" y="20211"/>
                    <a:pt x="28937" y="19921"/>
                    <a:pt x="29038" y="19628"/>
                  </a:cubicBezTo>
                  <a:cubicBezTo>
                    <a:pt x="29236" y="19051"/>
                    <a:pt x="29401" y="18463"/>
                    <a:pt x="29535" y="17866"/>
                  </a:cubicBezTo>
                  <a:cubicBezTo>
                    <a:pt x="29670" y="17270"/>
                    <a:pt x="29736" y="16657"/>
                    <a:pt x="29755" y="16046"/>
                  </a:cubicBezTo>
                  <a:cubicBezTo>
                    <a:pt x="29766" y="15744"/>
                    <a:pt x="29770" y="15443"/>
                    <a:pt x="29759" y="15137"/>
                  </a:cubicBezTo>
                  <a:cubicBezTo>
                    <a:pt x="29746" y="14833"/>
                    <a:pt x="29725" y="14530"/>
                    <a:pt x="29702" y="14226"/>
                  </a:cubicBezTo>
                  <a:cubicBezTo>
                    <a:pt x="29654" y="13626"/>
                    <a:pt x="29578" y="13030"/>
                    <a:pt x="29472" y="12438"/>
                  </a:cubicBezTo>
                  <a:lnTo>
                    <a:pt x="29472" y="12438"/>
                  </a:lnTo>
                  <a:cubicBezTo>
                    <a:pt x="29474" y="12446"/>
                    <a:pt x="29475" y="12454"/>
                    <a:pt x="29477" y="12462"/>
                  </a:cubicBezTo>
                  <a:cubicBezTo>
                    <a:pt x="29472" y="12437"/>
                    <a:pt x="29467" y="12411"/>
                    <a:pt x="29462" y="12385"/>
                  </a:cubicBezTo>
                  <a:lnTo>
                    <a:pt x="29462" y="12385"/>
                  </a:lnTo>
                  <a:cubicBezTo>
                    <a:pt x="29462" y="12387"/>
                    <a:pt x="29462" y="12388"/>
                    <a:pt x="29463" y="12389"/>
                  </a:cubicBezTo>
                  <a:cubicBezTo>
                    <a:pt x="29462" y="12387"/>
                    <a:pt x="29462" y="12386"/>
                    <a:pt x="29462" y="12384"/>
                  </a:cubicBezTo>
                  <a:lnTo>
                    <a:pt x="29462" y="12384"/>
                  </a:lnTo>
                  <a:cubicBezTo>
                    <a:pt x="29462" y="12384"/>
                    <a:pt x="29462" y="12385"/>
                    <a:pt x="29462" y="12385"/>
                  </a:cubicBezTo>
                  <a:lnTo>
                    <a:pt x="29462" y="12385"/>
                  </a:lnTo>
                  <a:cubicBezTo>
                    <a:pt x="29461" y="12383"/>
                    <a:pt x="29461" y="12381"/>
                    <a:pt x="29461" y="12379"/>
                  </a:cubicBezTo>
                  <a:lnTo>
                    <a:pt x="29461" y="12379"/>
                  </a:lnTo>
                  <a:cubicBezTo>
                    <a:pt x="29461" y="12381"/>
                    <a:pt x="29461" y="12382"/>
                    <a:pt x="29462" y="12384"/>
                  </a:cubicBezTo>
                  <a:lnTo>
                    <a:pt x="29462" y="12384"/>
                  </a:lnTo>
                  <a:cubicBezTo>
                    <a:pt x="29460" y="12377"/>
                    <a:pt x="29459" y="12371"/>
                    <a:pt x="29458" y="12364"/>
                  </a:cubicBezTo>
                  <a:lnTo>
                    <a:pt x="29458" y="12364"/>
                  </a:lnTo>
                  <a:cubicBezTo>
                    <a:pt x="29459" y="12369"/>
                    <a:pt x="29460" y="12374"/>
                    <a:pt x="29461" y="12379"/>
                  </a:cubicBezTo>
                  <a:lnTo>
                    <a:pt x="29461" y="12379"/>
                  </a:lnTo>
                  <a:cubicBezTo>
                    <a:pt x="29388" y="11969"/>
                    <a:pt x="29300" y="11561"/>
                    <a:pt x="29192" y="11159"/>
                  </a:cubicBezTo>
                  <a:cubicBezTo>
                    <a:pt x="29041" y="10601"/>
                    <a:pt x="28863" y="10050"/>
                    <a:pt x="28654" y="9508"/>
                  </a:cubicBezTo>
                  <a:cubicBezTo>
                    <a:pt x="28551" y="9244"/>
                    <a:pt x="28437" y="8981"/>
                    <a:pt x="28318" y="8725"/>
                  </a:cubicBezTo>
                  <a:cubicBezTo>
                    <a:pt x="28201" y="8471"/>
                    <a:pt x="28081" y="8220"/>
                    <a:pt x="27951" y="7974"/>
                  </a:cubicBezTo>
                  <a:cubicBezTo>
                    <a:pt x="27650" y="7400"/>
                    <a:pt x="27308" y="6846"/>
                    <a:pt x="26930" y="6319"/>
                  </a:cubicBezTo>
                  <a:cubicBezTo>
                    <a:pt x="26746" y="6064"/>
                    <a:pt x="26555" y="5814"/>
                    <a:pt x="26352" y="5573"/>
                  </a:cubicBezTo>
                  <a:cubicBezTo>
                    <a:pt x="26160" y="5345"/>
                    <a:pt x="25959" y="5125"/>
                    <a:pt x="25752" y="4911"/>
                  </a:cubicBezTo>
                  <a:cubicBezTo>
                    <a:pt x="25553" y="4705"/>
                    <a:pt x="25345" y="4509"/>
                    <a:pt x="25135" y="4318"/>
                  </a:cubicBezTo>
                  <a:cubicBezTo>
                    <a:pt x="24915" y="4121"/>
                    <a:pt x="24691" y="3928"/>
                    <a:pt x="24459" y="3749"/>
                  </a:cubicBezTo>
                  <a:cubicBezTo>
                    <a:pt x="23949" y="3357"/>
                    <a:pt x="23420" y="2993"/>
                    <a:pt x="22879" y="2646"/>
                  </a:cubicBezTo>
                  <a:cubicBezTo>
                    <a:pt x="22394" y="2334"/>
                    <a:pt x="21893" y="2046"/>
                    <a:pt x="21378" y="1786"/>
                  </a:cubicBezTo>
                  <a:cubicBezTo>
                    <a:pt x="21109" y="1652"/>
                    <a:pt x="20834" y="1533"/>
                    <a:pt x="20555" y="1419"/>
                  </a:cubicBezTo>
                  <a:cubicBezTo>
                    <a:pt x="20286" y="1308"/>
                    <a:pt x="20014" y="1204"/>
                    <a:pt x="19737" y="1112"/>
                  </a:cubicBezTo>
                  <a:cubicBezTo>
                    <a:pt x="19450" y="1019"/>
                    <a:pt x="19159" y="941"/>
                    <a:pt x="18863" y="881"/>
                  </a:cubicBezTo>
                  <a:cubicBezTo>
                    <a:pt x="18575" y="821"/>
                    <a:pt x="18283" y="767"/>
                    <a:pt x="17991" y="727"/>
                  </a:cubicBezTo>
                  <a:cubicBezTo>
                    <a:pt x="17685" y="688"/>
                    <a:pt x="17378" y="656"/>
                    <a:pt x="17069" y="640"/>
                  </a:cubicBezTo>
                  <a:cubicBezTo>
                    <a:pt x="16788" y="626"/>
                    <a:pt x="16506" y="615"/>
                    <a:pt x="16224" y="609"/>
                  </a:cubicBezTo>
                  <a:lnTo>
                    <a:pt x="16224" y="609"/>
                  </a:lnTo>
                  <a:cubicBezTo>
                    <a:pt x="16418" y="637"/>
                    <a:pt x="16607" y="692"/>
                    <a:pt x="16795" y="746"/>
                  </a:cubicBezTo>
                  <a:lnTo>
                    <a:pt x="16795" y="746"/>
                  </a:lnTo>
                  <a:cubicBezTo>
                    <a:pt x="16793" y="746"/>
                    <a:pt x="16792" y="745"/>
                    <a:pt x="16791" y="745"/>
                  </a:cubicBezTo>
                  <a:lnTo>
                    <a:pt x="16791" y="745"/>
                  </a:lnTo>
                  <a:lnTo>
                    <a:pt x="16824" y="754"/>
                  </a:lnTo>
                  <a:cubicBezTo>
                    <a:pt x="16814" y="752"/>
                    <a:pt x="16805" y="749"/>
                    <a:pt x="16795" y="746"/>
                  </a:cubicBezTo>
                  <a:lnTo>
                    <a:pt x="16795" y="746"/>
                  </a:lnTo>
                  <a:cubicBezTo>
                    <a:pt x="16971" y="793"/>
                    <a:pt x="17147" y="837"/>
                    <a:pt x="17321" y="887"/>
                  </a:cubicBezTo>
                  <a:cubicBezTo>
                    <a:pt x="17406" y="911"/>
                    <a:pt x="17492" y="938"/>
                    <a:pt x="17574" y="970"/>
                  </a:cubicBezTo>
                  <a:cubicBezTo>
                    <a:pt x="17641" y="995"/>
                    <a:pt x="17703" y="1027"/>
                    <a:pt x="17766" y="1057"/>
                  </a:cubicBezTo>
                  <a:cubicBezTo>
                    <a:pt x="18150" y="1106"/>
                    <a:pt x="18534" y="1171"/>
                    <a:pt x="18913" y="1255"/>
                  </a:cubicBezTo>
                  <a:cubicBezTo>
                    <a:pt x="19108" y="1302"/>
                    <a:pt x="19300" y="1354"/>
                    <a:pt x="19490" y="1414"/>
                  </a:cubicBezTo>
                  <a:cubicBezTo>
                    <a:pt x="19665" y="1471"/>
                    <a:pt x="19840" y="1535"/>
                    <a:pt x="20014" y="1598"/>
                  </a:cubicBezTo>
                  <a:cubicBezTo>
                    <a:pt x="20237" y="1682"/>
                    <a:pt x="20458" y="1766"/>
                    <a:pt x="20679" y="1861"/>
                  </a:cubicBezTo>
                  <a:cubicBezTo>
                    <a:pt x="20900" y="1957"/>
                    <a:pt x="21115" y="2060"/>
                    <a:pt x="21329" y="2171"/>
                  </a:cubicBezTo>
                  <a:cubicBezTo>
                    <a:pt x="21331" y="2171"/>
                    <a:pt x="21332" y="2173"/>
                    <a:pt x="21334" y="2173"/>
                  </a:cubicBezTo>
                  <a:lnTo>
                    <a:pt x="21337" y="2174"/>
                  </a:lnTo>
                  <a:cubicBezTo>
                    <a:pt x="22124" y="2594"/>
                    <a:pt x="22880" y="3069"/>
                    <a:pt x="23612" y="3577"/>
                  </a:cubicBezTo>
                  <a:cubicBezTo>
                    <a:pt x="23859" y="3751"/>
                    <a:pt x="24099" y="3928"/>
                    <a:pt x="24334" y="4115"/>
                  </a:cubicBezTo>
                  <a:cubicBezTo>
                    <a:pt x="24543" y="4283"/>
                    <a:pt x="24744" y="4459"/>
                    <a:pt x="24942" y="4639"/>
                  </a:cubicBezTo>
                  <a:cubicBezTo>
                    <a:pt x="24937" y="4634"/>
                    <a:pt x="24931" y="4628"/>
                    <a:pt x="24926" y="4623"/>
                  </a:cubicBezTo>
                  <a:lnTo>
                    <a:pt x="24926" y="4623"/>
                  </a:lnTo>
                  <a:cubicBezTo>
                    <a:pt x="24939" y="4636"/>
                    <a:pt x="24952" y="4649"/>
                    <a:pt x="24966" y="4661"/>
                  </a:cubicBezTo>
                  <a:lnTo>
                    <a:pt x="24966" y="4661"/>
                  </a:lnTo>
                  <a:cubicBezTo>
                    <a:pt x="24965" y="4660"/>
                    <a:pt x="24965" y="4659"/>
                    <a:pt x="24964" y="4658"/>
                  </a:cubicBezTo>
                  <a:lnTo>
                    <a:pt x="24964" y="4658"/>
                  </a:lnTo>
                  <a:cubicBezTo>
                    <a:pt x="24969" y="4663"/>
                    <a:pt x="24974" y="4667"/>
                    <a:pt x="24979" y="4672"/>
                  </a:cubicBezTo>
                  <a:lnTo>
                    <a:pt x="24979" y="4672"/>
                  </a:lnTo>
                  <a:cubicBezTo>
                    <a:pt x="24975" y="4668"/>
                    <a:pt x="24970" y="4665"/>
                    <a:pt x="24966" y="4661"/>
                  </a:cubicBezTo>
                  <a:lnTo>
                    <a:pt x="24966" y="4661"/>
                  </a:lnTo>
                  <a:cubicBezTo>
                    <a:pt x="24970" y="4666"/>
                    <a:pt x="24975" y="4669"/>
                    <a:pt x="24980" y="4673"/>
                  </a:cubicBezTo>
                  <a:lnTo>
                    <a:pt x="24980" y="4673"/>
                  </a:lnTo>
                  <a:cubicBezTo>
                    <a:pt x="24980" y="4673"/>
                    <a:pt x="24979" y="4672"/>
                    <a:pt x="24979" y="4672"/>
                  </a:cubicBezTo>
                  <a:lnTo>
                    <a:pt x="24979" y="4672"/>
                  </a:lnTo>
                  <a:cubicBezTo>
                    <a:pt x="24980" y="4673"/>
                    <a:pt x="24980" y="4673"/>
                    <a:pt x="24981" y="4674"/>
                  </a:cubicBezTo>
                  <a:cubicBezTo>
                    <a:pt x="24981" y="4674"/>
                    <a:pt x="24980" y="4673"/>
                    <a:pt x="24980" y="4673"/>
                  </a:cubicBezTo>
                  <a:lnTo>
                    <a:pt x="24980" y="4673"/>
                  </a:lnTo>
                  <a:cubicBezTo>
                    <a:pt x="25341" y="5006"/>
                    <a:pt x="25682" y="5357"/>
                    <a:pt x="26004" y="5728"/>
                  </a:cubicBezTo>
                  <a:cubicBezTo>
                    <a:pt x="26365" y="6160"/>
                    <a:pt x="26699" y="6611"/>
                    <a:pt x="27007" y="7083"/>
                  </a:cubicBezTo>
                  <a:cubicBezTo>
                    <a:pt x="27009" y="7086"/>
                    <a:pt x="27012" y="7089"/>
                    <a:pt x="27014" y="7094"/>
                  </a:cubicBezTo>
                  <a:lnTo>
                    <a:pt x="27015" y="7096"/>
                  </a:lnTo>
                  <a:lnTo>
                    <a:pt x="27015" y="7096"/>
                  </a:lnTo>
                  <a:cubicBezTo>
                    <a:pt x="27359" y="7634"/>
                    <a:pt x="27659" y="8199"/>
                    <a:pt x="27937" y="8775"/>
                  </a:cubicBezTo>
                  <a:cubicBezTo>
                    <a:pt x="28066" y="9054"/>
                    <a:pt x="28193" y="9334"/>
                    <a:pt x="28304" y="9619"/>
                  </a:cubicBezTo>
                  <a:cubicBezTo>
                    <a:pt x="28416" y="9904"/>
                    <a:pt x="28519" y="10194"/>
                    <a:pt x="28612" y="10485"/>
                  </a:cubicBezTo>
                  <a:lnTo>
                    <a:pt x="28606" y="10461"/>
                  </a:lnTo>
                  <a:lnTo>
                    <a:pt x="28606" y="10461"/>
                  </a:lnTo>
                  <a:cubicBezTo>
                    <a:pt x="28709" y="10792"/>
                    <a:pt x="28809" y="11126"/>
                    <a:pt x="28889" y="11462"/>
                  </a:cubicBezTo>
                  <a:cubicBezTo>
                    <a:pt x="28974" y="11812"/>
                    <a:pt x="29049" y="12166"/>
                    <a:pt x="29114" y="12521"/>
                  </a:cubicBezTo>
                  <a:lnTo>
                    <a:pt x="29114" y="12521"/>
                  </a:lnTo>
                  <a:cubicBezTo>
                    <a:pt x="29114" y="12521"/>
                    <a:pt x="29114" y="12520"/>
                    <a:pt x="29114" y="12519"/>
                  </a:cubicBezTo>
                  <a:lnTo>
                    <a:pt x="29114" y="12519"/>
                  </a:lnTo>
                  <a:cubicBezTo>
                    <a:pt x="29260" y="13361"/>
                    <a:pt x="29355" y="14211"/>
                    <a:pt x="29396" y="15065"/>
                  </a:cubicBezTo>
                  <a:lnTo>
                    <a:pt x="29396" y="15071"/>
                  </a:lnTo>
                  <a:lnTo>
                    <a:pt x="29396" y="15076"/>
                  </a:lnTo>
                  <a:lnTo>
                    <a:pt x="29396" y="15076"/>
                  </a:lnTo>
                  <a:cubicBezTo>
                    <a:pt x="29415" y="15593"/>
                    <a:pt x="29404" y="16112"/>
                    <a:pt x="29363" y="16630"/>
                  </a:cubicBezTo>
                  <a:cubicBezTo>
                    <a:pt x="29364" y="16621"/>
                    <a:pt x="29364" y="16614"/>
                    <a:pt x="29366" y="16606"/>
                  </a:cubicBezTo>
                  <a:lnTo>
                    <a:pt x="29366" y="16606"/>
                  </a:lnTo>
                  <a:cubicBezTo>
                    <a:pt x="29344" y="16831"/>
                    <a:pt x="29315" y="17056"/>
                    <a:pt x="29280" y="17279"/>
                  </a:cubicBezTo>
                  <a:cubicBezTo>
                    <a:pt x="29249" y="17491"/>
                    <a:pt x="29204" y="17700"/>
                    <a:pt x="29157" y="17908"/>
                  </a:cubicBezTo>
                  <a:cubicBezTo>
                    <a:pt x="29155" y="17916"/>
                    <a:pt x="29154" y="17922"/>
                    <a:pt x="29152" y="17930"/>
                  </a:cubicBezTo>
                  <a:cubicBezTo>
                    <a:pt x="29152" y="17927"/>
                    <a:pt x="29154" y="17923"/>
                    <a:pt x="29154" y="17919"/>
                  </a:cubicBezTo>
                  <a:lnTo>
                    <a:pt x="29154" y="17919"/>
                  </a:lnTo>
                  <a:cubicBezTo>
                    <a:pt x="29073" y="18262"/>
                    <a:pt x="28984" y="18601"/>
                    <a:pt x="28883" y="18938"/>
                  </a:cubicBezTo>
                  <a:cubicBezTo>
                    <a:pt x="28790" y="19258"/>
                    <a:pt x="28681" y="19571"/>
                    <a:pt x="28567" y="19885"/>
                  </a:cubicBezTo>
                  <a:lnTo>
                    <a:pt x="28570" y="19878"/>
                  </a:lnTo>
                  <a:lnTo>
                    <a:pt x="28570" y="19878"/>
                  </a:lnTo>
                  <a:cubicBezTo>
                    <a:pt x="28438" y="20228"/>
                    <a:pt x="28304" y="20577"/>
                    <a:pt x="28155" y="20918"/>
                  </a:cubicBezTo>
                  <a:cubicBezTo>
                    <a:pt x="28019" y="21238"/>
                    <a:pt x="27870" y="21552"/>
                    <a:pt x="27710" y="21860"/>
                  </a:cubicBezTo>
                  <a:lnTo>
                    <a:pt x="27721" y="21841"/>
                  </a:lnTo>
                  <a:lnTo>
                    <a:pt x="27721" y="21841"/>
                  </a:lnTo>
                  <a:cubicBezTo>
                    <a:pt x="27454" y="22338"/>
                    <a:pt x="27158" y="22823"/>
                    <a:pt x="26836" y="23288"/>
                  </a:cubicBezTo>
                  <a:lnTo>
                    <a:pt x="26849" y="23269"/>
                  </a:lnTo>
                  <a:lnTo>
                    <a:pt x="26849" y="23269"/>
                  </a:lnTo>
                  <a:cubicBezTo>
                    <a:pt x="26635" y="23573"/>
                    <a:pt x="26412" y="23871"/>
                    <a:pt x="26181" y="24162"/>
                  </a:cubicBezTo>
                  <a:cubicBezTo>
                    <a:pt x="25932" y="24474"/>
                    <a:pt x="25681" y="24786"/>
                    <a:pt x="25412" y="25080"/>
                  </a:cubicBezTo>
                  <a:lnTo>
                    <a:pt x="25416" y="25074"/>
                  </a:lnTo>
                  <a:lnTo>
                    <a:pt x="25416" y="25074"/>
                  </a:lnTo>
                  <a:cubicBezTo>
                    <a:pt x="25394" y="25099"/>
                    <a:pt x="25370" y="25124"/>
                    <a:pt x="25348" y="25150"/>
                  </a:cubicBezTo>
                  <a:cubicBezTo>
                    <a:pt x="25353" y="25143"/>
                    <a:pt x="25358" y="25139"/>
                    <a:pt x="25363" y="25132"/>
                  </a:cubicBezTo>
                  <a:lnTo>
                    <a:pt x="25363" y="25132"/>
                  </a:lnTo>
                  <a:lnTo>
                    <a:pt x="25309" y="25193"/>
                  </a:lnTo>
                  <a:lnTo>
                    <a:pt x="25309" y="25193"/>
                  </a:lnTo>
                  <a:cubicBezTo>
                    <a:pt x="24891" y="25637"/>
                    <a:pt x="24452" y="26059"/>
                    <a:pt x="23989" y="26457"/>
                  </a:cubicBezTo>
                  <a:cubicBezTo>
                    <a:pt x="23756" y="26654"/>
                    <a:pt x="23518" y="26839"/>
                    <a:pt x="23271" y="27018"/>
                  </a:cubicBezTo>
                  <a:cubicBezTo>
                    <a:pt x="23036" y="27189"/>
                    <a:pt x="22790" y="27352"/>
                    <a:pt x="22545" y="27512"/>
                  </a:cubicBezTo>
                  <a:cubicBezTo>
                    <a:pt x="22423" y="27589"/>
                    <a:pt x="22298" y="27667"/>
                    <a:pt x="22171" y="27741"/>
                  </a:cubicBezTo>
                  <a:cubicBezTo>
                    <a:pt x="22055" y="27809"/>
                    <a:pt x="21936" y="27868"/>
                    <a:pt x="21815" y="27928"/>
                  </a:cubicBezTo>
                  <a:lnTo>
                    <a:pt x="21815" y="27928"/>
                  </a:lnTo>
                  <a:cubicBezTo>
                    <a:pt x="21816" y="27928"/>
                    <a:pt x="21816" y="27928"/>
                    <a:pt x="21817" y="27928"/>
                  </a:cubicBezTo>
                  <a:cubicBezTo>
                    <a:pt x="21506" y="28074"/>
                    <a:pt x="21190" y="28205"/>
                    <a:pt x="20868" y="28325"/>
                  </a:cubicBezTo>
                  <a:cubicBezTo>
                    <a:pt x="20538" y="28450"/>
                    <a:pt x="20202" y="28569"/>
                    <a:pt x="19866" y="28680"/>
                  </a:cubicBezTo>
                  <a:lnTo>
                    <a:pt x="19865" y="28680"/>
                  </a:lnTo>
                  <a:lnTo>
                    <a:pt x="19849" y="28685"/>
                  </a:lnTo>
                  <a:lnTo>
                    <a:pt x="19852" y="28683"/>
                  </a:lnTo>
                  <a:lnTo>
                    <a:pt x="19852" y="28683"/>
                  </a:lnTo>
                  <a:cubicBezTo>
                    <a:pt x="19817" y="28694"/>
                    <a:pt x="19781" y="28705"/>
                    <a:pt x="19746" y="28718"/>
                  </a:cubicBezTo>
                  <a:cubicBezTo>
                    <a:pt x="19740" y="28719"/>
                    <a:pt x="19733" y="28721"/>
                    <a:pt x="19726" y="28724"/>
                  </a:cubicBezTo>
                  <a:cubicBezTo>
                    <a:pt x="19727" y="28723"/>
                    <a:pt x="19728" y="28722"/>
                    <a:pt x="19730" y="28722"/>
                  </a:cubicBezTo>
                  <a:lnTo>
                    <a:pt x="19730" y="28722"/>
                  </a:lnTo>
                  <a:cubicBezTo>
                    <a:pt x="19173" y="28896"/>
                    <a:pt x="18609" y="29036"/>
                    <a:pt x="18037" y="29142"/>
                  </a:cubicBezTo>
                  <a:lnTo>
                    <a:pt x="18059" y="29137"/>
                  </a:lnTo>
                  <a:lnTo>
                    <a:pt x="18059" y="29137"/>
                  </a:lnTo>
                  <a:cubicBezTo>
                    <a:pt x="17478" y="29232"/>
                    <a:pt x="16887" y="29273"/>
                    <a:pt x="16300" y="29300"/>
                  </a:cubicBezTo>
                  <a:lnTo>
                    <a:pt x="16283" y="29300"/>
                  </a:lnTo>
                  <a:cubicBezTo>
                    <a:pt x="15973" y="29313"/>
                    <a:pt x="15663" y="29319"/>
                    <a:pt x="15354" y="29319"/>
                  </a:cubicBezTo>
                  <a:cubicBezTo>
                    <a:pt x="14708" y="29319"/>
                    <a:pt x="14063" y="29292"/>
                    <a:pt x="13421" y="29239"/>
                  </a:cubicBezTo>
                  <a:lnTo>
                    <a:pt x="13416" y="29239"/>
                  </a:lnTo>
                  <a:cubicBezTo>
                    <a:pt x="13413" y="29237"/>
                    <a:pt x="13408" y="29237"/>
                    <a:pt x="13403" y="29237"/>
                  </a:cubicBezTo>
                  <a:lnTo>
                    <a:pt x="13398" y="29237"/>
                  </a:lnTo>
                  <a:cubicBezTo>
                    <a:pt x="12957" y="29196"/>
                    <a:pt x="12518" y="29128"/>
                    <a:pt x="12085" y="29031"/>
                  </a:cubicBezTo>
                  <a:lnTo>
                    <a:pt x="12086" y="29031"/>
                  </a:lnTo>
                  <a:cubicBezTo>
                    <a:pt x="12085" y="29031"/>
                    <a:pt x="12081" y="29031"/>
                    <a:pt x="12080" y="29030"/>
                  </a:cubicBezTo>
                  <a:cubicBezTo>
                    <a:pt x="12075" y="29030"/>
                    <a:pt x="12070" y="29028"/>
                    <a:pt x="12064" y="29027"/>
                  </a:cubicBezTo>
                  <a:lnTo>
                    <a:pt x="12066" y="29027"/>
                  </a:lnTo>
                  <a:cubicBezTo>
                    <a:pt x="12051" y="29023"/>
                    <a:pt x="12035" y="29020"/>
                    <a:pt x="12020" y="29015"/>
                  </a:cubicBezTo>
                  <a:lnTo>
                    <a:pt x="12020" y="29015"/>
                  </a:lnTo>
                  <a:cubicBezTo>
                    <a:pt x="12024" y="29017"/>
                    <a:pt x="12029" y="29019"/>
                    <a:pt x="12033" y="29020"/>
                  </a:cubicBezTo>
                  <a:lnTo>
                    <a:pt x="12033" y="29020"/>
                  </a:lnTo>
                  <a:lnTo>
                    <a:pt x="11990" y="29009"/>
                  </a:lnTo>
                  <a:lnTo>
                    <a:pt x="11983" y="29009"/>
                  </a:lnTo>
                  <a:lnTo>
                    <a:pt x="11963" y="29004"/>
                  </a:lnTo>
                  <a:lnTo>
                    <a:pt x="11963" y="29004"/>
                  </a:lnTo>
                  <a:cubicBezTo>
                    <a:pt x="11963" y="29005"/>
                    <a:pt x="11963" y="29005"/>
                    <a:pt x="11963" y="29005"/>
                  </a:cubicBezTo>
                  <a:lnTo>
                    <a:pt x="11963" y="29005"/>
                  </a:lnTo>
                  <a:cubicBezTo>
                    <a:pt x="11961" y="29004"/>
                    <a:pt x="11959" y="29004"/>
                    <a:pt x="11956" y="29004"/>
                  </a:cubicBezTo>
                  <a:cubicBezTo>
                    <a:pt x="11276" y="28840"/>
                    <a:pt x="10604" y="28637"/>
                    <a:pt x="9947" y="28397"/>
                  </a:cubicBezTo>
                  <a:lnTo>
                    <a:pt x="9947" y="28397"/>
                  </a:lnTo>
                  <a:cubicBezTo>
                    <a:pt x="9949" y="28397"/>
                    <a:pt x="9950" y="28398"/>
                    <a:pt x="9951" y="28398"/>
                  </a:cubicBezTo>
                  <a:lnTo>
                    <a:pt x="9951" y="28398"/>
                  </a:lnTo>
                  <a:cubicBezTo>
                    <a:pt x="9697" y="28303"/>
                    <a:pt x="9443" y="28201"/>
                    <a:pt x="9197" y="28093"/>
                  </a:cubicBezTo>
                  <a:cubicBezTo>
                    <a:pt x="8945" y="27983"/>
                    <a:pt x="8697" y="27863"/>
                    <a:pt x="8453" y="27736"/>
                  </a:cubicBezTo>
                  <a:lnTo>
                    <a:pt x="8455" y="27736"/>
                  </a:lnTo>
                  <a:cubicBezTo>
                    <a:pt x="8192" y="27596"/>
                    <a:pt x="7932" y="27445"/>
                    <a:pt x="7677" y="27285"/>
                  </a:cubicBezTo>
                  <a:cubicBezTo>
                    <a:pt x="7451" y="27144"/>
                    <a:pt x="7231" y="26992"/>
                    <a:pt x="7011" y="26840"/>
                  </a:cubicBezTo>
                  <a:lnTo>
                    <a:pt x="7011" y="26840"/>
                  </a:lnTo>
                  <a:cubicBezTo>
                    <a:pt x="7011" y="26840"/>
                    <a:pt x="7011" y="26840"/>
                    <a:pt x="7011" y="26840"/>
                  </a:cubicBezTo>
                  <a:lnTo>
                    <a:pt x="7011" y="26840"/>
                  </a:lnTo>
                  <a:cubicBezTo>
                    <a:pt x="6584" y="26538"/>
                    <a:pt x="6166" y="26227"/>
                    <a:pt x="5753" y="25905"/>
                  </a:cubicBezTo>
                  <a:cubicBezTo>
                    <a:pt x="5344" y="25588"/>
                    <a:pt x="4950" y="25254"/>
                    <a:pt x="4565" y="24906"/>
                  </a:cubicBezTo>
                  <a:lnTo>
                    <a:pt x="4565" y="24904"/>
                  </a:lnTo>
                  <a:cubicBezTo>
                    <a:pt x="4562" y="24902"/>
                    <a:pt x="4559" y="24899"/>
                    <a:pt x="4557" y="24897"/>
                  </a:cubicBezTo>
                  <a:lnTo>
                    <a:pt x="4557" y="24897"/>
                  </a:lnTo>
                  <a:cubicBezTo>
                    <a:pt x="4557" y="24897"/>
                    <a:pt x="4557" y="24898"/>
                    <a:pt x="4557" y="24898"/>
                  </a:cubicBezTo>
                  <a:cubicBezTo>
                    <a:pt x="4345" y="24697"/>
                    <a:pt x="4136" y="24494"/>
                    <a:pt x="3934" y="24284"/>
                  </a:cubicBezTo>
                  <a:cubicBezTo>
                    <a:pt x="3731" y="24073"/>
                    <a:pt x="3538" y="23853"/>
                    <a:pt x="3345" y="23633"/>
                  </a:cubicBezTo>
                  <a:cubicBezTo>
                    <a:pt x="3312" y="23594"/>
                    <a:pt x="3278" y="23554"/>
                    <a:pt x="3245" y="23515"/>
                  </a:cubicBezTo>
                  <a:lnTo>
                    <a:pt x="3245" y="23515"/>
                  </a:lnTo>
                  <a:lnTo>
                    <a:pt x="3251" y="23522"/>
                  </a:lnTo>
                  <a:lnTo>
                    <a:pt x="3244" y="23513"/>
                  </a:lnTo>
                  <a:cubicBezTo>
                    <a:pt x="3244" y="23511"/>
                    <a:pt x="3242" y="23511"/>
                    <a:pt x="3242" y="23511"/>
                  </a:cubicBezTo>
                  <a:cubicBezTo>
                    <a:pt x="3115" y="23353"/>
                    <a:pt x="2987" y="23195"/>
                    <a:pt x="2867" y="23030"/>
                  </a:cubicBezTo>
                  <a:cubicBezTo>
                    <a:pt x="2740" y="22861"/>
                    <a:pt x="2623" y="22685"/>
                    <a:pt x="2506" y="22509"/>
                  </a:cubicBezTo>
                  <a:cubicBezTo>
                    <a:pt x="2370" y="22296"/>
                    <a:pt x="2235" y="22082"/>
                    <a:pt x="2115" y="21860"/>
                  </a:cubicBezTo>
                  <a:cubicBezTo>
                    <a:pt x="1998" y="21643"/>
                    <a:pt x="1884" y="21425"/>
                    <a:pt x="1778" y="21202"/>
                  </a:cubicBezTo>
                  <a:lnTo>
                    <a:pt x="1778" y="21202"/>
                  </a:lnTo>
                  <a:lnTo>
                    <a:pt x="1782" y="21213"/>
                  </a:lnTo>
                  <a:cubicBezTo>
                    <a:pt x="1779" y="21207"/>
                    <a:pt x="1776" y="21199"/>
                    <a:pt x="1773" y="21192"/>
                  </a:cubicBezTo>
                  <a:cubicBezTo>
                    <a:pt x="1496" y="20594"/>
                    <a:pt x="1255" y="19978"/>
                    <a:pt x="1051" y="19351"/>
                  </a:cubicBezTo>
                  <a:cubicBezTo>
                    <a:pt x="967" y="19084"/>
                    <a:pt x="885" y="18818"/>
                    <a:pt x="820" y="18546"/>
                  </a:cubicBezTo>
                  <a:cubicBezTo>
                    <a:pt x="754" y="18278"/>
                    <a:pt x="700" y="18007"/>
                    <a:pt x="651" y="17737"/>
                  </a:cubicBezTo>
                  <a:cubicBezTo>
                    <a:pt x="500" y="16869"/>
                    <a:pt x="405" y="15992"/>
                    <a:pt x="367" y="15112"/>
                  </a:cubicBezTo>
                  <a:cubicBezTo>
                    <a:pt x="351" y="14685"/>
                    <a:pt x="350" y="14257"/>
                    <a:pt x="361" y="13830"/>
                  </a:cubicBezTo>
                  <a:cubicBezTo>
                    <a:pt x="372" y="13420"/>
                    <a:pt x="397" y="13013"/>
                    <a:pt x="432" y="12605"/>
                  </a:cubicBezTo>
                  <a:cubicBezTo>
                    <a:pt x="461" y="12296"/>
                    <a:pt x="495" y="11987"/>
                    <a:pt x="540" y="11680"/>
                  </a:cubicBezTo>
                  <a:cubicBezTo>
                    <a:pt x="583" y="11387"/>
                    <a:pt x="636" y="11096"/>
                    <a:pt x="697" y="10806"/>
                  </a:cubicBezTo>
                  <a:cubicBezTo>
                    <a:pt x="706" y="10764"/>
                    <a:pt x="717" y="10721"/>
                    <a:pt x="727" y="10678"/>
                  </a:cubicBezTo>
                  <a:cubicBezTo>
                    <a:pt x="818" y="10287"/>
                    <a:pt x="932" y="9904"/>
                    <a:pt x="1070" y="9527"/>
                  </a:cubicBezTo>
                  <a:lnTo>
                    <a:pt x="1070" y="9527"/>
                  </a:lnTo>
                  <a:cubicBezTo>
                    <a:pt x="1070" y="9528"/>
                    <a:pt x="1070" y="9529"/>
                    <a:pt x="1069" y="9530"/>
                  </a:cubicBezTo>
                  <a:lnTo>
                    <a:pt x="1069" y="9530"/>
                  </a:lnTo>
                  <a:cubicBezTo>
                    <a:pt x="1215" y="9144"/>
                    <a:pt x="1382" y="8768"/>
                    <a:pt x="1570" y="8402"/>
                  </a:cubicBezTo>
                  <a:lnTo>
                    <a:pt x="1570" y="8402"/>
                  </a:lnTo>
                  <a:lnTo>
                    <a:pt x="1559" y="8422"/>
                  </a:lnTo>
                  <a:cubicBezTo>
                    <a:pt x="1778" y="8006"/>
                    <a:pt x="2021" y="7604"/>
                    <a:pt x="2289" y="7219"/>
                  </a:cubicBezTo>
                  <a:lnTo>
                    <a:pt x="2289" y="7219"/>
                  </a:lnTo>
                  <a:lnTo>
                    <a:pt x="2278" y="7237"/>
                  </a:lnTo>
                  <a:cubicBezTo>
                    <a:pt x="2285" y="7226"/>
                    <a:pt x="2293" y="7215"/>
                    <a:pt x="2301" y="7204"/>
                  </a:cubicBezTo>
                  <a:lnTo>
                    <a:pt x="2301" y="7204"/>
                  </a:lnTo>
                  <a:cubicBezTo>
                    <a:pt x="2301" y="7204"/>
                    <a:pt x="2300" y="7205"/>
                    <a:pt x="2300" y="7205"/>
                  </a:cubicBezTo>
                  <a:cubicBezTo>
                    <a:pt x="2300" y="7204"/>
                    <a:pt x="2301" y="7204"/>
                    <a:pt x="2301" y="7203"/>
                  </a:cubicBezTo>
                  <a:lnTo>
                    <a:pt x="2301" y="7203"/>
                  </a:lnTo>
                  <a:cubicBezTo>
                    <a:pt x="2301" y="7204"/>
                    <a:pt x="2301" y="7204"/>
                    <a:pt x="2301" y="7204"/>
                  </a:cubicBezTo>
                  <a:lnTo>
                    <a:pt x="2301" y="7204"/>
                  </a:lnTo>
                  <a:cubicBezTo>
                    <a:pt x="2301" y="7203"/>
                    <a:pt x="2302" y="7203"/>
                    <a:pt x="2302" y="7202"/>
                  </a:cubicBezTo>
                  <a:lnTo>
                    <a:pt x="2302" y="7202"/>
                  </a:lnTo>
                  <a:cubicBezTo>
                    <a:pt x="2302" y="7202"/>
                    <a:pt x="2302" y="7203"/>
                    <a:pt x="2301" y="7203"/>
                  </a:cubicBezTo>
                  <a:lnTo>
                    <a:pt x="2301" y="7203"/>
                  </a:lnTo>
                  <a:cubicBezTo>
                    <a:pt x="2302" y="7202"/>
                    <a:pt x="2303" y="7201"/>
                    <a:pt x="2304" y="7199"/>
                  </a:cubicBezTo>
                  <a:lnTo>
                    <a:pt x="2304" y="7199"/>
                  </a:lnTo>
                  <a:cubicBezTo>
                    <a:pt x="2304" y="7200"/>
                    <a:pt x="2303" y="7201"/>
                    <a:pt x="2302" y="7202"/>
                  </a:cubicBezTo>
                  <a:lnTo>
                    <a:pt x="2302" y="7202"/>
                  </a:lnTo>
                  <a:cubicBezTo>
                    <a:pt x="2325" y="7170"/>
                    <a:pt x="2347" y="7137"/>
                    <a:pt x="2370" y="7105"/>
                  </a:cubicBezTo>
                  <a:lnTo>
                    <a:pt x="2370" y="7105"/>
                  </a:lnTo>
                  <a:lnTo>
                    <a:pt x="2357" y="7124"/>
                  </a:lnTo>
                  <a:cubicBezTo>
                    <a:pt x="2604" y="6781"/>
                    <a:pt x="2870" y="6452"/>
                    <a:pt x="3155" y="6138"/>
                  </a:cubicBezTo>
                  <a:cubicBezTo>
                    <a:pt x="3275" y="6008"/>
                    <a:pt x="3397" y="5882"/>
                    <a:pt x="3522" y="5757"/>
                  </a:cubicBezTo>
                  <a:cubicBezTo>
                    <a:pt x="3639" y="5639"/>
                    <a:pt x="3761" y="5525"/>
                    <a:pt x="3885" y="5411"/>
                  </a:cubicBezTo>
                  <a:cubicBezTo>
                    <a:pt x="4144" y="5171"/>
                    <a:pt x="4409" y="4935"/>
                    <a:pt x="4678" y="4705"/>
                  </a:cubicBezTo>
                  <a:cubicBezTo>
                    <a:pt x="4847" y="4561"/>
                    <a:pt x="5018" y="4421"/>
                    <a:pt x="5199" y="4286"/>
                  </a:cubicBezTo>
                  <a:cubicBezTo>
                    <a:pt x="5377" y="4151"/>
                    <a:pt x="5561" y="4020"/>
                    <a:pt x="5746" y="3892"/>
                  </a:cubicBezTo>
                  <a:cubicBezTo>
                    <a:pt x="6126" y="3629"/>
                    <a:pt x="6508" y="3369"/>
                    <a:pt x="6895" y="3116"/>
                  </a:cubicBezTo>
                  <a:cubicBezTo>
                    <a:pt x="7173" y="2939"/>
                    <a:pt x="7453" y="2766"/>
                    <a:pt x="7738" y="2602"/>
                  </a:cubicBezTo>
                  <a:cubicBezTo>
                    <a:pt x="8019" y="2440"/>
                    <a:pt x="8309" y="2295"/>
                    <a:pt x="8600" y="2154"/>
                  </a:cubicBezTo>
                  <a:cubicBezTo>
                    <a:pt x="9077" y="1927"/>
                    <a:pt x="9556" y="1709"/>
                    <a:pt x="10041" y="1505"/>
                  </a:cubicBezTo>
                  <a:cubicBezTo>
                    <a:pt x="10531" y="1298"/>
                    <a:pt x="11028" y="1116"/>
                    <a:pt x="11534" y="953"/>
                  </a:cubicBezTo>
                  <a:lnTo>
                    <a:pt x="11534" y="953"/>
                  </a:lnTo>
                  <a:cubicBezTo>
                    <a:pt x="11813" y="868"/>
                    <a:pt x="12095" y="788"/>
                    <a:pt x="12379" y="718"/>
                  </a:cubicBezTo>
                  <a:cubicBezTo>
                    <a:pt x="12662" y="648"/>
                    <a:pt x="12947" y="594"/>
                    <a:pt x="13234" y="544"/>
                  </a:cubicBezTo>
                  <a:lnTo>
                    <a:pt x="13229" y="544"/>
                  </a:lnTo>
                  <a:cubicBezTo>
                    <a:pt x="13523" y="492"/>
                    <a:pt x="13816" y="444"/>
                    <a:pt x="14114" y="409"/>
                  </a:cubicBezTo>
                  <a:cubicBezTo>
                    <a:pt x="14394" y="376"/>
                    <a:pt x="14676" y="354"/>
                    <a:pt x="14959" y="341"/>
                  </a:cubicBezTo>
                  <a:cubicBezTo>
                    <a:pt x="15035" y="338"/>
                    <a:pt x="15111" y="336"/>
                    <a:pt x="15187" y="336"/>
                  </a:cubicBezTo>
                  <a:cubicBezTo>
                    <a:pt x="15277" y="336"/>
                    <a:pt x="15367" y="338"/>
                    <a:pt x="15456" y="344"/>
                  </a:cubicBezTo>
                  <a:cubicBezTo>
                    <a:pt x="15471" y="346"/>
                    <a:pt x="15485" y="347"/>
                    <a:pt x="15499" y="349"/>
                  </a:cubicBezTo>
                  <a:cubicBezTo>
                    <a:pt x="15527" y="365"/>
                    <a:pt x="15558" y="373"/>
                    <a:pt x="15588" y="373"/>
                  </a:cubicBezTo>
                  <a:cubicBezTo>
                    <a:pt x="15649" y="373"/>
                    <a:pt x="15709" y="342"/>
                    <a:pt x="15743" y="286"/>
                  </a:cubicBezTo>
                  <a:cubicBezTo>
                    <a:pt x="15792" y="200"/>
                    <a:pt x="15763" y="91"/>
                    <a:pt x="15679" y="42"/>
                  </a:cubicBezTo>
                  <a:cubicBezTo>
                    <a:pt x="15630" y="13"/>
                    <a:pt x="15565" y="12"/>
                    <a:pt x="15512" y="9"/>
                  </a:cubicBezTo>
                  <a:cubicBezTo>
                    <a:pt x="15429" y="4"/>
                    <a:pt x="15345" y="1"/>
                    <a:pt x="15263" y="1"/>
                  </a:cubicBezTo>
                  <a:cubicBezTo>
                    <a:pt x="15246" y="1"/>
                    <a:pt x="15229" y="1"/>
                    <a:pt x="15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3" name="Google Shape;9623;p18"/>
            <p:cNvSpPr/>
            <p:nvPr/>
          </p:nvSpPr>
          <p:spPr>
            <a:xfrm>
              <a:off x="5400225" y="2624550"/>
              <a:ext cx="18775" cy="9600"/>
            </a:xfrm>
            <a:custGeom>
              <a:avLst/>
              <a:gdLst/>
              <a:ahLst/>
              <a:cxnLst/>
              <a:rect l="l" t="t" r="r" b="b"/>
              <a:pathLst>
                <a:path w="751" h="384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79" y="2"/>
                    <a:pt x="610" y="4"/>
                    <a:pt x="539" y="7"/>
                  </a:cubicBezTo>
                  <a:cubicBezTo>
                    <a:pt x="360" y="15"/>
                    <a:pt x="181" y="29"/>
                    <a:pt x="0" y="45"/>
                  </a:cubicBezTo>
                  <a:cubicBezTo>
                    <a:pt x="15" y="48"/>
                    <a:pt x="30" y="50"/>
                    <a:pt x="45" y="54"/>
                  </a:cubicBezTo>
                  <a:lnTo>
                    <a:pt x="46" y="54"/>
                  </a:lnTo>
                  <a:cubicBezTo>
                    <a:pt x="178" y="94"/>
                    <a:pt x="241" y="249"/>
                    <a:pt x="197" y="371"/>
                  </a:cubicBezTo>
                  <a:cubicBezTo>
                    <a:pt x="195" y="376"/>
                    <a:pt x="195" y="379"/>
                    <a:pt x="193" y="384"/>
                  </a:cubicBezTo>
                  <a:cubicBezTo>
                    <a:pt x="306" y="374"/>
                    <a:pt x="420" y="368"/>
                    <a:pt x="535" y="361"/>
                  </a:cubicBezTo>
                  <a:cubicBezTo>
                    <a:pt x="565" y="360"/>
                    <a:pt x="597" y="358"/>
                    <a:pt x="629" y="358"/>
                  </a:cubicBezTo>
                  <a:cubicBezTo>
                    <a:pt x="630" y="335"/>
                    <a:pt x="634" y="311"/>
                    <a:pt x="641" y="287"/>
                  </a:cubicBezTo>
                  <a:cubicBezTo>
                    <a:pt x="638" y="281"/>
                    <a:pt x="635" y="271"/>
                    <a:pt x="632" y="263"/>
                  </a:cubicBezTo>
                  <a:cubicBezTo>
                    <a:pt x="599" y="162"/>
                    <a:pt x="645" y="51"/>
                    <a:pt x="741" y="4"/>
                  </a:cubicBezTo>
                  <a:lnTo>
                    <a:pt x="75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4" name="Google Shape;9624;p18"/>
            <p:cNvSpPr/>
            <p:nvPr/>
          </p:nvSpPr>
          <p:spPr>
            <a:xfrm>
              <a:off x="5423025" y="2624425"/>
              <a:ext cx="4325" cy="900"/>
            </a:xfrm>
            <a:custGeom>
              <a:avLst/>
              <a:gdLst/>
              <a:ahLst/>
              <a:cxnLst/>
              <a:rect l="l" t="t" r="r" b="b"/>
              <a:pathLst>
                <a:path w="173" h="36" extrusionOk="0">
                  <a:moveTo>
                    <a:pt x="173" y="1"/>
                  </a:moveTo>
                  <a:cubicBezTo>
                    <a:pt x="116" y="1"/>
                    <a:pt x="57" y="2"/>
                    <a:pt x="0" y="2"/>
                  </a:cubicBezTo>
                  <a:cubicBezTo>
                    <a:pt x="10" y="6"/>
                    <a:pt x="21" y="10"/>
                    <a:pt x="30" y="15"/>
                  </a:cubicBezTo>
                  <a:cubicBezTo>
                    <a:pt x="43" y="21"/>
                    <a:pt x="56" y="28"/>
                    <a:pt x="68" y="36"/>
                  </a:cubicBezTo>
                  <a:cubicBezTo>
                    <a:pt x="101" y="20"/>
                    <a:pt x="136" y="7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5" name="Google Shape;9625;p18"/>
            <p:cNvSpPr/>
            <p:nvPr/>
          </p:nvSpPr>
          <p:spPr>
            <a:xfrm>
              <a:off x="5386650" y="2611575"/>
              <a:ext cx="189500" cy="50400"/>
            </a:xfrm>
            <a:custGeom>
              <a:avLst/>
              <a:gdLst/>
              <a:ahLst/>
              <a:cxnLst/>
              <a:rect l="l" t="t" r="r" b="b"/>
              <a:pathLst>
                <a:path w="7580" h="2016" extrusionOk="0">
                  <a:moveTo>
                    <a:pt x="1091" y="0"/>
                  </a:moveTo>
                  <a:cubicBezTo>
                    <a:pt x="956" y="0"/>
                    <a:pt x="821" y="5"/>
                    <a:pt x="686" y="11"/>
                  </a:cubicBezTo>
                  <a:cubicBezTo>
                    <a:pt x="600" y="16"/>
                    <a:pt x="513" y="19"/>
                    <a:pt x="431" y="26"/>
                  </a:cubicBezTo>
                  <a:cubicBezTo>
                    <a:pt x="349" y="32"/>
                    <a:pt x="266" y="35"/>
                    <a:pt x="186" y="45"/>
                  </a:cubicBezTo>
                  <a:cubicBezTo>
                    <a:pt x="81" y="56"/>
                    <a:pt x="0" y="149"/>
                    <a:pt x="21" y="258"/>
                  </a:cubicBezTo>
                  <a:cubicBezTo>
                    <a:pt x="39" y="343"/>
                    <a:pt x="115" y="401"/>
                    <a:pt x="199" y="401"/>
                  </a:cubicBezTo>
                  <a:cubicBezTo>
                    <a:pt x="210" y="401"/>
                    <a:pt x="221" y="400"/>
                    <a:pt x="231" y="398"/>
                  </a:cubicBezTo>
                  <a:cubicBezTo>
                    <a:pt x="269" y="391"/>
                    <a:pt x="306" y="383"/>
                    <a:pt x="345" y="379"/>
                  </a:cubicBezTo>
                  <a:cubicBezTo>
                    <a:pt x="558" y="356"/>
                    <a:pt x="770" y="344"/>
                    <a:pt x="982" y="344"/>
                  </a:cubicBezTo>
                  <a:cubicBezTo>
                    <a:pt x="995" y="344"/>
                    <a:pt x="1007" y="344"/>
                    <a:pt x="1020" y="344"/>
                  </a:cubicBezTo>
                  <a:lnTo>
                    <a:pt x="1059" y="344"/>
                  </a:lnTo>
                  <a:cubicBezTo>
                    <a:pt x="1528" y="350"/>
                    <a:pt x="1995" y="410"/>
                    <a:pt x="2459" y="475"/>
                  </a:cubicBezTo>
                  <a:lnTo>
                    <a:pt x="2449" y="474"/>
                  </a:lnTo>
                  <a:lnTo>
                    <a:pt x="2449" y="474"/>
                  </a:lnTo>
                  <a:cubicBezTo>
                    <a:pt x="2551" y="488"/>
                    <a:pt x="2653" y="502"/>
                    <a:pt x="2755" y="518"/>
                  </a:cubicBezTo>
                  <a:cubicBezTo>
                    <a:pt x="3109" y="573"/>
                    <a:pt x="3462" y="633"/>
                    <a:pt x="3814" y="700"/>
                  </a:cubicBezTo>
                  <a:cubicBezTo>
                    <a:pt x="4149" y="762"/>
                    <a:pt x="4481" y="829"/>
                    <a:pt x="4811" y="917"/>
                  </a:cubicBezTo>
                  <a:lnTo>
                    <a:pt x="4811" y="917"/>
                  </a:lnTo>
                  <a:cubicBezTo>
                    <a:pt x="4811" y="917"/>
                    <a:pt x="4810" y="917"/>
                    <a:pt x="4809" y="917"/>
                  </a:cubicBezTo>
                  <a:lnTo>
                    <a:pt x="4809" y="917"/>
                  </a:lnTo>
                  <a:cubicBezTo>
                    <a:pt x="4811" y="917"/>
                    <a:pt x="4812" y="918"/>
                    <a:pt x="4813" y="918"/>
                  </a:cubicBezTo>
                  <a:lnTo>
                    <a:pt x="4813" y="918"/>
                  </a:lnTo>
                  <a:cubicBezTo>
                    <a:pt x="4813" y="918"/>
                    <a:pt x="4812" y="918"/>
                    <a:pt x="4811" y="917"/>
                  </a:cubicBezTo>
                  <a:lnTo>
                    <a:pt x="4811" y="917"/>
                  </a:lnTo>
                  <a:cubicBezTo>
                    <a:pt x="4813" y="918"/>
                    <a:pt x="4816" y="919"/>
                    <a:pt x="4818" y="919"/>
                  </a:cubicBezTo>
                  <a:lnTo>
                    <a:pt x="4818" y="919"/>
                  </a:lnTo>
                  <a:cubicBezTo>
                    <a:pt x="4817" y="919"/>
                    <a:pt x="4815" y="918"/>
                    <a:pt x="4813" y="918"/>
                  </a:cubicBezTo>
                  <a:lnTo>
                    <a:pt x="4813" y="918"/>
                  </a:lnTo>
                  <a:cubicBezTo>
                    <a:pt x="4818" y="919"/>
                    <a:pt x="4822" y="920"/>
                    <a:pt x="4827" y="922"/>
                  </a:cubicBezTo>
                  <a:cubicBezTo>
                    <a:pt x="4824" y="921"/>
                    <a:pt x="4821" y="920"/>
                    <a:pt x="4818" y="919"/>
                  </a:cubicBezTo>
                  <a:lnTo>
                    <a:pt x="4818" y="919"/>
                  </a:lnTo>
                  <a:cubicBezTo>
                    <a:pt x="5252" y="1046"/>
                    <a:pt x="5680" y="1198"/>
                    <a:pt x="6095" y="1378"/>
                  </a:cubicBezTo>
                  <a:lnTo>
                    <a:pt x="6074" y="1368"/>
                  </a:lnTo>
                  <a:lnTo>
                    <a:pt x="6165" y="1408"/>
                  </a:lnTo>
                  <a:cubicBezTo>
                    <a:pt x="6559" y="1582"/>
                    <a:pt x="6940" y="1789"/>
                    <a:pt x="7319" y="1998"/>
                  </a:cubicBezTo>
                  <a:cubicBezTo>
                    <a:pt x="7338" y="2009"/>
                    <a:pt x="7361" y="2016"/>
                    <a:pt x="7384" y="2016"/>
                  </a:cubicBezTo>
                  <a:cubicBezTo>
                    <a:pt x="7386" y="2016"/>
                    <a:pt x="7389" y="2016"/>
                    <a:pt x="7391" y="2015"/>
                  </a:cubicBezTo>
                  <a:cubicBezTo>
                    <a:pt x="7453" y="2015"/>
                    <a:pt x="7510" y="1982"/>
                    <a:pt x="7540" y="1927"/>
                  </a:cubicBezTo>
                  <a:cubicBezTo>
                    <a:pt x="7580" y="1846"/>
                    <a:pt x="7548" y="1750"/>
                    <a:pt x="7469" y="1707"/>
                  </a:cubicBezTo>
                  <a:cubicBezTo>
                    <a:pt x="7250" y="1582"/>
                    <a:pt x="7030" y="1453"/>
                    <a:pt x="6809" y="1333"/>
                  </a:cubicBezTo>
                  <a:cubicBezTo>
                    <a:pt x="6494" y="1162"/>
                    <a:pt x="6163" y="1023"/>
                    <a:pt x="5827" y="893"/>
                  </a:cubicBezTo>
                  <a:cubicBezTo>
                    <a:pt x="5656" y="828"/>
                    <a:pt x="5485" y="768"/>
                    <a:pt x="5313" y="709"/>
                  </a:cubicBezTo>
                  <a:cubicBezTo>
                    <a:pt x="5145" y="651"/>
                    <a:pt x="4977" y="597"/>
                    <a:pt x="4806" y="553"/>
                  </a:cubicBezTo>
                  <a:cubicBezTo>
                    <a:pt x="4464" y="464"/>
                    <a:pt x="4118" y="402"/>
                    <a:pt x="3773" y="337"/>
                  </a:cubicBezTo>
                  <a:cubicBezTo>
                    <a:pt x="3413" y="268"/>
                    <a:pt x="3054" y="206"/>
                    <a:pt x="2693" y="155"/>
                  </a:cubicBezTo>
                  <a:lnTo>
                    <a:pt x="2693" y="155"/>
                  </a:lnTo>
                  <a:lnTo>
                    <a:pt x="2703" y="157"/>
                  </a:lnTo>
                  <a:lnTo>
                    <a:pt x="2672" y="154"/>
                  </a:lnTo>
                  <a:lnTo>
                    <a:pt x="2672" y="154"/>
                  </a:lnTo>
                  <a:cubicBezTo>
                    <a:pt x="2550" y="135"/>
                    <a:pt x="2426" y="120"/>
                    <a:pt x="2304" y="105"/>
                  </a:cubicBezTo>
                  <a:cubicBezTo>
                    <a:pt x="2118" y="81"/>
                    <a:pt x="1933" y="60"/>
                    <a:pt x="1748" y="41"/>
                  </a:cubicBezTo>
                  <a:cubicBezTo>
                    <a:pt x="1572" y="26"/>
                    <a:pt x="1397" y="8"/>
                    <a:pt x="1218" y="2"/>
                  </a:cubicBezTo>
                  <a:cubicBezTo>
                    <a:pt x="1175" y="1"/>
                    <a:pt x="1133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6" name="Google Shape;9626;p18"/>
            <p:cNvSpPr/>
            <p:nvPr/>
          </p:nvSpPr>
          <p:spPr>
            <a:xfrm>
              <a:off x="5319050" y="2441600"/>
              <a:ext cx="273525" cy="49850"/>
            </a:xfrm>
            <a:custGeom>
              <a:avLst/>
              <a:gdLst/>
              <a:ahLst/>
              <a:cxnLst/>
              <a:rect l="l" t="t" r="r" b="b"/>
              <a:pathLst>
                <a:path w="10941" h="1994" extrusionOk="0">
                  <a:moveTo>
                    <a:pt x="8457" y="1135"/>
                  </a:moveTo>
                  <a:lnTo>
                    <a:pt x="8463" y="1137"/>
                  </a:lnTo>
                  <a:lnTo>
                    <a:pt x="8460" y="1136"/>
                  </a:lnTo>
                  <a:lnTo>
                    <a:pt x="8460" y="1136"/>
                  </a:lnTo>
                  <a:lnTo>
                    <a:pt x="8457" y="1135"/>
                  </a:lnTo>
                  <a:close/>
                  <a:moveTo>
                    <a:pt x="3491" y="0"/>
                  </a:moveTo>
                  <a:cubicBezTo>
                    <a:pt x="3477" y="0"/>
                    <a:pt x="3464" y="0"/>
                    <a:pt x="3450" y="0"/>
                  </a:cubicBezTo>
                  <a:lnTo>
                    <a:pt x="3429" y="0"/>
                  </a:lnTo>
                  <a:cubicBezTo>
                    <a:pt x="3030" y="0"/>
                    <a:pt x="2632" y="23"/>
                    <a:pt x="2234" y="68"/>
                  </a:cubicBezTo>
                  <a:cubicBezTo>
                    <a:pt x="1886" y="103"/>
                    <a:pt x="1541" y="155"/>
                    <a:pt x="1197" y="225"/>
                  </a:cubicBezTo>
                  <a:cubicBezTo>
                    <a:pt x="1019" y="265"/>
                    <a:pt x="840" y="309"/>
                    <a:pt x="664" y="363"/>
                  </a:cubicBezTo>
                  <a:cubicBezTo>
                    <a:pt x="510" y="407"/>
                    <a:pt x="362" y="464"/>
                    <a:pt x="208" y="510"/>
                  </a:cubicBezTo>
                  <a:cubicBezTo>
                    <a:pt x="198" y="508"/>
                    <a:pt x="188" y="507"/>
                    <a:pt x="178" y="507"/>
                  </a:cubicBezTo>
                  <a:cubicBezTo>
                    <a:pt x="91" y="507"/>
                    <a:pt x="13" y="585"/>
                    <a:pt x="7" y="672"/>
                  </a:cubicBezTo>
                  <a:cubicBezTo>
                    <a:pt x="1" y="775"/>
                    <a:pt x="83" y="860"/>
                    <a:pt x="185" y="860"/>
                  </a:cubicBezTo>
                  <a:cubicBezTo>
                    <a:pt x="188" y="860"/>
                    <a:pt x="191" y="860"/>
                    <a:pt x="194" y="860"/>
                  </a:cubicBezTo>
                  <a:cubicBezTo>
                    <a:pt x="248" y="855"/>
                    <a:pt x="300" y="843"/>
                    <a:pt x="349" y="822"/>
                  </a:cubicBezTo>
                  <a:cubicBezTo>
                    <a:pt x="419" y="797"/>
                    <a:pt x="487" y="773"/>
                    <a:pt x="555" y="749"/>
                  </a:cubicBezTo>
                  <a:cubicBezTo>
                    <a:pt x="692" y="702"/>
                    <a:pt x="832" y="659"/>
                    <a:pt x="973" y="619"/>
                  </a:cubicBezTo>
                  <a:lnTo>
                    <a:pt x="969" y="619"/>
                  </a:lnTo>
                  <a:lnTo>
                    <a:pt x="977" y="618"/>
                  </a:lnTo>
                  <a:lnTo>
                    <a:pt x="984" y="616"/>
                  </a:lnTo>
                  <a:lnTo>
                    <a:pt x="1083" y="590"/>
                  </a:lnTo>
                  <a:lnTo>
                    <a:pt x="1083" y="590"/>
                  </a:lnTo>
                  <a:cubicBezTo>
                    <a:pt x="1080" y="591"/>
                    <a:pt x="1076" y="592"/>
                    <a:pt x="1072" y="594"/>
                  </a:cubicBezTo>
                  <a:cubicBezTo>
                    <a:pt x="1321" y="529"/>
                    <a:pt x="1574" y="480"/>
                    <a:pt x="1831" y="448"/>
                  </a:cubicBezTo>
                  <a:lnTo>
                    <a:pt x="1824" y="448"/>
                  </a:lnTo>
                  <a:lnTo>
                    <a:pt x="1952" y="431"/>
                  </a:lnTo>
                  <a:lnTo>
                    <a:pt x="1956" y="431"/>
                  </a:lnTo>
                  <a:lnTo>
                    <a:pt x="1970" y="429"/>
                  </a:lnTo>
                  <a:lnTo>
                    <a:pt x="1970" y="429"/>
                  </a:lnTo>
                  <a:lnTo>
                    <a:pt x="1962" y="431"/>
                  </a:lnTo>
                  <a:cubicBezTo>
                    <a:pt x="2206" y="404"/>
                    <a:pt x="2448" y="380"/>
                    <a:pt x="2692" y="364"/>
                  </a:cubicBezTo>
                  <a:cubicBezTo>
                    <a:pt x="2929" y="349"/>
                    <a:pt x="3165" y="334"/>
                    <a:pt x="3402" y="334"/>
                  </a:cubicBezTo>
                  <a:lnTo>
                    <a:pt x="3518" y="334"/>
                  </a:lnTo>
                  <a:cubicBezTo>
                    <a:pt x="3964" y="345"/>
                    <a:pt x="4411" y="379"/>
                    <a:pt x="4854" y="439"/>
                  </a:cubicBezTo>
                  <a:lnTo>
                    <a:pt x="4938" y="451"/>
                  </a:lnTo>
                  <a:lnTo>
                    <a:pt x="4938" y="451"/>
                  </a:lnTo>
                  <a:cubicBezTo>
                    <a:pt x="4935" y="451"/>
                    <a:pt x="4932" y="450"/>
                    <a:pt x="4928" y="450"/>
                  </a:cubicBezTo>
                  <a:lnTo>
                    <a:pt x="4928" y="450"/>
                  </a:lnTo>
                  <a:lnTo>
                    <a:pt x="4951" y="453"/>
                  </a:lnTo>
                  <a:lnTo>
                    <a:pt x="4938" y="451"/>
                  </a:lnTo>
                  <a:lnTo>
                    <a:pt x="4938" y="451"/>
                  </a:lnTo>
                  <a:cubicBezTo>
                    <a:pt x="5167" y="483"/>
                    <a:pt x="5395" y="523"/>
                    <a:pt x="5623" y="564"/>
                  </a:cubicBezTo>
                  <a:cubicBezTo>
                    <a:pt x="5864" y="605"/>
                    <a:pt x="6105" y="648"/>
                    <a:pt x="6345" y="691"/>
                  </a:cubicBezTo>
                  <a:cubicBezTo>
                    <a:pt x="6684" y="752"/>
                    <a:pt x="7028" y="814"/>
                    <a:pt x="7363" y="876"/>
                  </a:cubicBezTo>
                  <a:cubicBezTo>
                    <a:pt x="7700" y="939"/>
                    <a:pt x="8033" y="1018"/>
                    <a:pt x="8364" y="1108"/>
                  </a:cubicBezTo>
                  <a:cubicBezTo>
                    <a:pt x="8389" y="1116"/>
                    <a:pt x="8415" y="1123"/>
                    <a:pt x="8441" y="1131"/>
                  </a:cubicBezTo>
                  <a:lnTo>
                    <a:pt x="8421" y="1124"/>
                  </a:lnTo>
                  <a:lnTo>
                    <a:pt x="8421" y="1124"/>
                  </a:lnTo>
                  <a:lnTo>
                    <a:pt x="8460" y="1136"/>
                  </a:lnTo>
                  <a:lnTo>
                    <a:pt x="8460" y="1136"/>
                  </a:lnTo>
                  <a:lnTo>
                    <a:pt x="8465" y="1137"/>
                  </a:lnTo>
                  <a:lnTo>
                    <a:pt x="8479" y="1141"/>
                  </a:lnTo>
                  <a:lnTo>
                    <a:pt x="8479" y="1141"/>
                  </a:lnTo>
                  <a:cubicBezTo>
                    <a:pt x="8475" y="1141"/>
                    <a:pt x="8472" y="1140"/>
                    <a:pt x="8468" y="1139"/>
                  </a:cubicBezTo>
                  <a:lnTo>
                    <a:pt x="8468" y="1139"/>
                  </a:lnTo>
                  <a:lnTo>
                    <a:pt x="8479" y="1142"/>
                  </a:lnTo>
                  <a:lnTo>
                    <a:pt x="8479" y="1142"/>
                  </a:lnTo>
                  <a:lnTo>
                    <a:pt x="8479" y="1141"/>
                  </a:lnTo>
                  <a:lnTo>
                    <a:pt x="8479" y="1141"/>
                  </a:lnTo>
                  <a:cubicBezTo>
                    <a:pt x="8559" y="1164"/>
                    <a:pt x="8639" y="1187"/>
                    <a:pt x="8718" y="1211"/>
                  </a:cubicBezTo>
                  <a:cubicBezTo>
                    <a:pt x="9054" y="1317"/>
                    <a:pt x="9380" y="1441"/>
                    <a:pt x="9706" y="1571"/>
                  </a:cubicBezTo>
                  <a:cubicBezTo>
                    <a:pt x="10045" y="1705"/>
                    <a:pt x="10383" y="1841"/>
                    <a:pt x="10719" y="1982"/>
                  </a:cubicBezTo>
                  <a:cubicBezTo>
                    <a:pt x="10735" y="1989"/>
                    <a:pt x="10751" y="1993"/>
                    <a:pt x="10768" y="1993"/>
                  </a:cubicBezTo>
                  <a:cubicBezTo>
                    <a:pt x="10833" y="1992"/>
                    <a:pt x="10890" y="1952"/>
                    <a:pt x="10914" y="1892"/>
                  </a:cubicBezTo>
                  <a:cubicBezTo>
                    <a:pt x="10941" y="1811"/>
                    <a:pt x="10899" y="1726"/>
                    <a:pt x="10820" y="1697"/>
                  </a:cubicBezTo>
                  <a:cubicBezTo>
                    <a:pt x="10414" y="1525"/>
                    <a:pt x="10005" y="1354"/>
                    <a:pt x="9597" y="1184"/>
                  </a:cubicBezTo>
                  <a:cubicBezTo>
                    <a:pt x="9279" y="1050"/>
                    <a:pt x="8954" y="933"/>
                    <a:pt x="8623" y="836"/>
                  </a:cubicBezTo>
                  <a:cubicBezTo>
                    <a:pt x="8289" y="740"/>
                    <a:pt x="7950" y="651"/>
                    <a:pt x="7613" y="578"/>
                  </a:cubicBezTo>
                  <a:cubicBezTo>
                    <a:pt x="7276" y="505"/>
                    <a:pt x="6939" y="445"/>
                    <a:pt x="6597" y="390"/>
                  </a:cubicBezTo>
                  <a:cubicBezTo>
                    <a:pt x="6247" y="334"/>
                    <a:pt x="5899" y="269"/>
                    <a:pt x="5551" y="206"/>
                  </a:cubicBezTo>
                  <a:cubicBezTo>
                    <a:pt x="5384" y="178"/>
                    <a:pt x="5217" y="149"/>
                    <a:pt x="5050" y="122"/>
                  </a:cubicBezTo>
                  <a:cubicBezTo>
                    <a:pt x="4871" y="95"/>
                    <a:pt x="4694" y="75"/>
                    <a:pt x="4515" y="56"/>
                  </a:cubicBezTo>
                  <a:cubicBezTo>
                    <a:pt x="4176" y="19"/>
                    <a:pt x="3834" y="0"/>
                    <a:pt x="34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7" name="Google Shape;9627;p18"/>
            <p:cNvSpPr/>
            <p:nvPr/>
          </p:nvSpPr>
          <p:spPr>
            <a:xfrm>
              <a:off x="5733800" y="2734425"/>
              <a:ext cx="94275" cy="103600"/>
            </a:xfrm>
            <a:custGeom>
              <a:avLst/>
              <a:gdLst/>
              <a:ahLst/>
              <a:cxnLst/>
              <a:rect l="l" t="t" r="r" b="b"/>
              <a:pathLst>
                <a:path w="3771" h="4144" extrusionOk="0">
                  <a:moveTo>
                    <a:pt x="1037" y="3221"/>
                  </a:moveTo>
                  <a:cubicBezTo>
                    <a:pt x="1034" y="3225"/>
                    <a:pt x="1031" y="3230"/>
                    <a:pt x="1027" y="3234"/>
                  </a:cubicBezTo>
                  <a:lnTo>
                    <a:pt x="1027" y="3234"/>
                  </a:lnTo>
                  <a:cubicBezTo>
                    <a:pt x="1031" y="3230"/>
                    <a:pt x="1034" y="3226"/>
                    <a:pt x="1037" y="3221"/>
                  </a:cubicBezTo>
                  <a:close/>
                  <a:moveTo>
                    <a:pt x="953" y="3327"/>
                  </a:moveTo>
                  <a:cubicBezTo>
                    <a:pt x="952" y="3329"/>
                    <a:pt x="950" y="3331"/>
                    <a:pt x="949" y="3333"/>
                  </a:cubicBezTo>
                  <a:lnTo>
                    <a:pt x="949" y="3333"/>
                  </a:lnTo>
                  <a:cubicBezTo>
                    <a:pt x="950" y="3331"/>
                    <a:pt x="952" y="3329"/>
                    <a:pt x="953" y="3327"/>
                  </a:cubicBezTo>
                  <a:close/>
                  <a:moveTo>
                    <a:pt x="3575" y="0"/>
                  </a:moveTo>
                  <a:cubicBezTo>
                    <a:pt x="3527" y="0"/>
                    <a:pt x="3480" y="20"/>
                    <a:pt x="3445" y="58"/>
                  </a:cubicBezTo>
                  <a:lnTo>
                    <a:pt x="3397" y="106"/>
                  </a:lnTo>
                  <a:lnTo>
                    <a:pt x="3413" y="90"/>
                  </a:lnTo>
                  <a:lnTo>
                    <a:pt x="3413" y="90"/>
                  </a:lnTo>
                  <a:cubicBezTo>
                    <a:pt x="3374" y="127"/>
                    <a:pt x="3334" y="158"/>
                    <a:pt x="3293" y="198"/>
                  </a:cubicBezTo>
                  <a:cubicBezTo>
                    <a:pt x="3252" y="236"/>
                    <a:pt x="3214" y="279"/>
                    <a:pt x="3174" y="318"/>
                  </a:cubicBezTo>
                  <a:cubicBezTo>
                    <a:pt x="3106" y="391"/>
                    <a:pt x="3040" y="464"/>
                    <a:pt x="2968" y="532"/>
                  </a:cubicBezTo>
                  <a:lnTo>
                    <a:pt x="2984" y="516"/>
                  </a:lnTo>
                  <a:lnTo>
                    <a:pt x="2984" y="516"/>
                  </a:lnTo>
                  <a:cubicBezTo>
                    <a:pt x="2859" y="636"/>
                    <a:pt x="2728" y="750"/>
                    <a:pt x="2598" y="864"/>
                  </a:cubicBezTo>
                  <a:cubicBezTo>
                    <a:pt x="2451" y="994"/>
                    <a:pt x="2307" y="1127"/>
                    <a:pt x="2166" y="1263"/>
                  </a:cubicBezTo>
                  <a:lnTo>
                    <a:pt x="2164" y="1265"/>
                  </a:lnTo>
                  <a:lnTo>
                    <a:pt x="2161" y="1266"/>
                  </a:lnTo>
                  <a:lnTo>
                    <a:pt x="2147" y="1282"/>
                  </a:lnTo>
                  <a:cubicBezTo>
                    <a:pt x="1884" y="1534"/>
                    <a:pt x="1661" y="1827"/>
                    <a:pt x="1449" y="2120"/>
                  </a:cubicBezTo>
                  <a:cubicBezTo>
                    <a:pt x="1238" y="2411"/>
                    <a:pt x="1029" y="2705"/>
                    <a:pt x="808" y="2990"/>
                  </a:cubicBezTo>
                  <a:lnTo>
                    <a:pt x="820" y="2973"/>
                  </a:lnTo>
                  <a:lnTo>
                    <a:pt x="820" y="2973"/>
                  </a:lnTo>
                  <a:cubicBezTo>
                    <a:pt x="698" y="3125"/>
                    <a:pt x="575" y="3277"/>
                    <a:pt x="442" y="3416"/>
                  </a:cubicBezTo>
                  <a:cubicBezTo>
                    <a:pt x="369" y="3490"/>
                    <a:pt x="296" y="3565"/>
                    <a:pt x="224" y="3638"/>
                  </a:cubicBezTo>
                  <a:cubicBezTo>
                    <a:pt x="192" y="3669"/>
                    <a:pt x="159" y="3701"/>
                    <a:pt x="129" y="3734"/>
                  </a:cubicBezTo>
                  <a:cubicBezTo>
                    <a:pt x="78" y="3790"/>
                    <a:pt x="22" y="3854"/>
                    <a:pt x="8" y="3930"/>
                  </a:cubicBezTo>
                  <a:lnTo>
                    <a:pt x="11" y="3921"/>
                  </a:lnTo>
                  <a:lnTo>
                    <a:pt x="11" y="3921"/>
                  </a:lnTo>
                  <a:cubicBezTo>
                    <a:pt x="0" y="3962"/>
                    <a:pt x="3" y="4006"/>
                    <a:pt x="22" y="4044"/>
                  </a:cubicBezTo>
                  <a:cubicBezTo>
                    <a:pt x="46" y="4094"/>
                    <a:pt x="92" y="4128"/>
                    <a:pt x="146" y="4139"/>
                  </a:cubicBezTo>
                  <a:cubicBezTo>
                    <a:pt x="155" y="4142"/>
                    <a:pt x="164" y="4143"/>
                    <a:pt x="174" y="4143"/>
                  </a:cubicBezTo>
                  <a:cubicBezTo>
                    <a:pt x="177" y="4143"/>
                    <a:pt x="181" y="4143"/>
                    <a:pt x="184" y="4143"/>
                  </a:cubicBezTo>
                  <a:cubicBezTo>
                    <a:pt x="227" y="4143"/>
                    <a:pt x="268" y="4128"/>
                    <a:pt x="299" y="4100"/>
                  </a:cubicBezTo>
                  <a:cubicBezTo>
                    <a:pt x="326" y="4078"/>
                    <a:pt x="347" y="4046"/>
                    <a:pt x="355" y="4010"/>
                  </a:cubicBezTo>
                  <a:lnTo>
                    <a:pt x="355" y="4008"/>
                  </a:lnTo>
                  <a:cubicBezTo>
                    <a:pt x="361" y="3999"/>
                    <a:pt x="368" y="3989"/>
                    <a:pt x="375" y="3981"/>
                  </a:cubicBezTo>
                  <a:cubicBezTo>
                    <a:pt x="420" y="3926"/>
                    <a:pt x="469" y="3875"/>
                    <a:pt x="518" y="3824"/>
                  </a:cubicBezTo>
                  <a:cubicBezTo>
                    <a:pt x="572" y="3766"/>
                    <a:pt x="627" y="3706"/>
                    <a:pt x="683" y="3647"/>
                  </a:cubicBezTo>
                  <a:cubicBezTo>
                    <a:pt x="773" y="3546"/>
                    <a:pt x="863" y="3440"/>
                    <a:pt x="949" y="3333"/>
                  </a:cubicBezTo>
                  <a:lnTo>
                    <a:pt x="949" y="3333"/>
                  </a:lnTo>
                  <a:cubicBezTo>
                    <a:pt x="946" y="3336"/>
                    <a:pt x="944" y="3339"/>
                    <a:pt x="941" y="3342"/>
                  </a:cubicBezTo>
                  <a:lnTo>
                    <a:pt x="941" y="3342"/>
                  </a:lnTo>
                  <a:cubicBezTo>
                    <a:pt x="951" y="3329"/>
                    <a:pt x="960" y="3317"/>
                    <a:pt x="971" y="3305"/>
                  </a:cubicBezTo>
                  <a:lnTo>
                    <a:pt x="971" y="3305"/>
                  </a:lnTo>
                  <a:lnTo>
                    <a:pt x="968" y="3308"/>
                  </a:lnTo>
                  <a:cubicBezTo>
                    <a:pt x="970" y="3305"/>
                    <a:pt x="973" y="3302"/>
                    <a:pt x="975" y="3299"/>
                  </a:cubicBezTo>
                  <a:lnTo>
                    <a:pt x="975" y="3299"/>
                  </a:lnTo>
                  <a:lnTo>
                    <a:pt x="974" y="3300"/>
                  </a:lnTo>
                  <a:lnTo>
                    <a:pt x="980" y="3293"/>
                  </a:lnTo>
                  <a:lnTo>
                    <a:pt x="988" y="3283"/>
                  </a:lnTo>
                  <a:lnTo>
                    <a:pt x="983" y="3289"/>
                  </a:lnTo>
                  <a:lnTo>
                    <a:pt x="1009" y="3258"/>
                  </a:lnTo>
                  <a:lnTo>
                    <a:pt x="1004" y="3262"/>
                  </a:lnTo>
                  <a:cubicBezTo>
                    <a:pt x="1012" y="3253"/>
                    <a:pt x="1020" y="3244"/>
                    <a:pt x="1027" y="3234"/>
                  </a:cubicBezTo>
                  <a:lnTo>
                    <a:pt x="1027" y="3234"/>
                  </a:lnTo>
                  <a:cubicBezTo>
                    <a:pt x="1026" y="3236"/>
                    <a:pt x="1024" y="3237"/>
                    <a:pt x="1023" y="3239"/>
                  </a:cubicBezTo>
                  <a:lnTo>
                    <a:pt x="1052" y="3202"/>
                  </a:lnTo>
                  <a:lnTo>
                    <a:pt x="1052" y="3202"/>
                  </a:lnTo>
                  <a:cubicBezTo>
                    <a:pt x="1050" y="3204"/>
                    <a:pt x="1049" y="3206"/>
                    <a:pt x="1048" y="3209"/>
                  </a:cubicBezTo>
                  <a:cubicBezTo>
                    <a:pt x="1053" y="3202"/>
                    <a:pt x="1058" y="3196"/>
                    <a:pt x="1062" y="3190"/>
                  </a:cubicBezTo>
                  <a:lnTo>
                    <a:pt x="1062" y="3191"/>
                  </a:lnTo>
                  <a:cubicBezTo>
                    <a:pt x="1229" y="2981"/>
                    <a:pt x="1382" y="2761"/>
                    <a:pt x="1539" y="2544"/>
                  </a:cubicBezTo>
                  <a:cubicBezTo>
                    <a:pt x="1698" y="2321"/>
                    <a:pt x="1862" y="2102"/>
                    <a:pt x="2031" y="1887"/>
                  </a:cubicBezTo>
                  <a:lnTo>
                    <a:pt x="2031" y="1887"/>
                  </a:lnTo>
                  <a:cubicBezTo>
                    <a:pt x="2031" y="1888"/>
                    <a:pt x="2030" y="1888"/>
                    <a:pt x="2030" y="1888"/>
                  </a:cubicBezTo>
                  <a:cubicBezTo>
                    <a:pt x="2031" y="1887"/>
                    <a:pt x="2031" y="1887"/>
                    <a:pt x="2032" y="1886"/>
                  </a:cubicBezTo>
                  <a:lnTo>
                    <a:pt x="2032" y="1886"/>
                  </a:lnTo>
                  <a:cubicBezTo>
                    <a:pt x="2032" y="1886"/>
                    <a:pt x="2031" y="1887"/>
                    <a:pt x="2031" y="1887"/>
                  </a:cubicBezTo>
                  <a:lnTo>
                    <a:pt x="2031" y="1887"/>
                  </a:lnTo>
                  <a:cubicBezTo>
                    <a:pt x="2034" y="1884"/>
                    <a:pt x="2037" y="1881"/>
                    <a:pt x="2040" y="1877"/>
                  </a:cubicBezTo>
                  <a:lnTo>
                    <a:pt x="2040" y="1877"/>
                  </a:lnTo>
                  <a:cubicBezTo>
                    <a:pt x="2037" y="1880"/>
                    <a:pt x="2035" y="1883"/>
                    <a:pt x="2032" y="1886"/>
                  </a:cubicBezTo>
                  <a:lnTo>
                    <a:pt x="2032" y="1886"/>
                  </a:lnTo>
                  <a:cubicBezTo>
                    <a:pt x="2036" y="1881"/>
                    <a:pt x="2039" y="1877"/>
                    <a:pt x="2042" y="1873"/>
                  </a:cubicBezTo>
                  <a:lnTo>
                    <a:pt x="2042" y="1873"/>
                  </a:lnTo>
                  <a:cubicBezTo>
                    <a:pt x="2042" y="1874"/>
                    <a:pt x="2041" y="1875"/>
                    <a:pt x="2040" y="1877"/>
                  </a:cubicBezTo>
                  <a:lnTo>
                    <a:pt x="2040" y="1877"/>
                  </a:lnTo>
                  <a:cubicBezTo>
                    <a:pt x="2093" y="1815"/>
                    <a:pt x="2146" y="1752"/>
                    <a:pt x="2199" y="1692"/>
                  </a:cubicBezTo>
                  <a:cubicBezTo>
                    <a:pt x="2256" y="1630"/>
                    <a:pt x="2315" y="1569"/>
                    <a:pt x="2375" y="1510"/>
                  </a:cubicBezTo>
                  <a:cubicBezTo>
                    <a:pt x="2476" y="1412"/>
                    <a:pt x="2577" y="1319"/>
                    <a:pt x="2682" y="1225"/>
                  </a:cubicBezTo>
                  <a:cubicBezTo>
                    <a:pt x="2782" y="1135"/>
                    <a:pt x="2888" y="1051"/>
                    <a:pt x="2992" y="967"/>
                  </a:cubicBezTo>
                  <a:cubicBezTo>
                    <a:pt x="3089" y="886"/>
                    <a:pt x="3187" y="807"/>
                    <a:pt x="3277" y="719"/>
                  </a:cubicBezTo>
                  <a:cubicBezTo>
                    <a:pt x="3315" y="682"/>
                    <a:pt x="3350" y="639"/>
                    <a:pt x="3386" y="600"/>
                  </a:cubicBezTo>
                  <a:cubicBezTo>
                    <a:pt x="3421" y="563"/>
                    <a:pt x="3456" y="529"/>
                    <a:pt x="3491" y="494"/>
                  </a:cubicBezTo>
                  <a:lnTo>
                    <a:pt x="3497" y="487"/>
                  </a:lnTo>
                  <a:lnTo>
                    <a:pt x="3507" y="478"/>
                  </a:lnTo>
                  <a:cubicBezTo>
                    <a:pt x="3567" y="421"/>
                    <a:pt x="3629" y="364"/>
                    <a:pt x="3689" y="307"/>
                  </a:cubicBezTo>
                  <a:cubicBezTo>
                    <a:pt x="3765" y="242"/>
                    <a:pt x="3771" y="125"/>
                    <a:pt x="3700" y="54"/>
                  </a:cubicBezTo>
                  <a:cubicBezTo>
                    <a:pt x="3666" y="18"/>
                    <a:pt x="3620" y="0"/>
                    <a:pt x="35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8" name="Google Shape;9628;p18"/>
            <p:cNvSpPr/>
            <p:nvPr/>
          </p:nvSpPr>
          <p:spPr>
            <a:xfrm>
              <a:off x="5743700" y="2762200"/>
              <a:ext cx="92575" cy="99900"/>
            </a:xfrm>
            <a:custGeom>
              <a:avLst/>
              <a:gdLst/>
              <a:ahLst/>
              <a:cxnLst/>
              <a:rect l="l" t="t" r="r" b="b"/>
              <a:pathLst>
                <a:path w="3703" h="3996" extrusionOk="0">
                  <a:moveTo>
                    <a:pt x="1888" y="1670"/>
                  </a:moveTo>
                  <a:cubicBezTo>
                    <a:pt x="1888" y="1671"/>
                    <a:pt x="1887" y="1671"/>
                    <a:pt x="1887" y="1672"/>
                  </a:cubicBezTo>
                  <a:cubicBezTo>
                    <a:pt x="1887" y="1671"/>
                    <a:pt x="1888" y="1671"/>
                    <a:pt x="1888" y="1670"/>
                  </a:cubicBezTo>
                  <a:close/>
                  <a:moveTo>
                    <a:pt x="792" y="3291"/>
                  </a:moveTo>
                  <a:lnTo>
                    <a:pt x="792" y="3291"/>
                  </a:lnTo>
                  <a:cubicBezTo>
                    <a:pt x="791" y="3293"/>
                    <a:pt x="790" y="3294"/>
                    <a:pt x="789" y="3295"/>
                  </a:cubicBezTo>
                  <a:lnTo>
                    <a:pt x="789" y="3295"/>
                  </a:lnTo>
                  <a:cubicBezTo>
                    <a:pt x="790" y="3294"/>
                    <a:pt x="791" y="3292"/>
                    <a:pt x="792" y="3291"/>
                  </a:cubicBezTo>
                  <a:close/>
                  <a:moveTo>
                    <a:pt x="3506" y="0"/>
                  </a:moveTo>
                  <a:cubicBezTo>
                    <a:pt x="3458" y="0"/>
                    <a:pt x="3411" y="19"/>
                    <a:pt x="3377" y="57"/>
                  </a:cubicBezTo>
                  <a:cubicBezTo>
                    <a:pt x="3334" y="101"/>
                    <a:pt x="3293" y="146"/>
                    <a:pt x="3252" y="190"/>
                  </a:cubicBezTo>
                  <a:cubicBezTo>
                    <a:pt x="3035" y="432"/>
                    <a:pt x="2826" y="682"/>
                    <a:pt x="2609" y="925"/>
                  </a:cubicBezTo>
                  <a:cubicBezTo>
                    <a:pt x="2377" y="1179"/>
                    <a:pt x="2136" y="1430"/>
                    <a:pt x="1888" y="1670"/>
                  </a:cubicBezTo>
                  <a:lnTo>
                    <a:pt x="1888" y="1670"/>
                  </a:lnTo>
                  <a:cubicBezTo>
                    <a:pt x="1892" y="1667"/>
                    <a:pt x="1895" y="1665"/>
                    <a:pt x="1898" y="1662"/>
                  </a:cubicBezTo>
                  <a:lnTo>
                    <a:pt x="1898" y="1662"/>
                  </a:lnTo>
                  <a:cubicBezTo>
                    <a:pt x="1845" y="1712"/>
                    <a:pt x="1793" y="1763"/>
                    <a:pt x="1741" y="1814"/>
                  </a:cubicBezTo>
                  <a:lnTo>
                    <a:pt x="1754" y="1800"/>
                  </a:lnTo>
                  <a:lnTo>
                    <a:pt x="1754" y="1800"/>
                  </a:lnTo>
                  <a:cubicBezTo>
                    <a:pt x="1645" y="1908"/>
                    <a:pt x="1536" y="2014"/>
                    <a:pt x="1428" y="2118"/>
                  </a:cubicBezTo>
                  <a:lnTo>
                    <a:pt x="1426" y="2120"/>
                  </a:lnTo>
                  <a:lnTo>
                    <a:pt x="1425" y="2121"/>
                  </a:lnTo>
                  <a:lnTo>
                    <a:pt x="1425" y="2121"/>
                  </a:lnTo>
                  <a:cubicBezTo>
                    <a:pt x="1168" y="2367"/>
                    <a:pt x="929" y="2634"/>
                    <a:pt x="693" y="2902"/>
                  </a:cubicBezTo>
                  <a:cubicBezTo>
                    <a:pt x="586" y="3025"/>
                    <a:pt x="481" y="3152"/>
                    <a:pt x="378" y="3280"/>
                  </a:cubicBezTo>
                  <a:cubicBezTo>
                    <a:pt x="318" y="3356"/>
                    <a:pt x="257" y="3434"/>
                    <a:pt x="195" y="3513"/>
                  </a:cubicBezTo>
                  <a:cubicBezTo>
                    <a:pt x="136" y="3589"/>
                    <a:pt x="62" y="3665"/>
                    <a:pt x="29" y="3757"/>
                  </a:cubicBezTo>
                  <a:cubicBezTo>
                    <a:pt x="29" y="3755"/>
                    <a:pt x="30" y="3753"/>
                    <a:pt x="31" y="3752"/>
                  </a:cubicBezTo>
                  <a:lnTo>
                    <a:pt x="31" y="3752"/>
                  </a:lnTo>
                  <a:cubicBezTo>
                    <a:pt x="27" y="3762"/>
                    <a:pt x="24" y="3772"/>
                    <a:pt x="21" y="3782"/>
                  </a:cubicBezTo>
                  <a:cubicBezTo>
                    <a:pt x="0" y="3886"/>
                    <a:pt x="74" y="3986"/>
                    <a:pt x="182" y="3996"/>
                  </a:cubicBezTo>
                  <a:lnTo>
                    <a:pt x="193" y="3996"/>
                  </a:lnTo>
                  <a:cubicBezTo>
                    <a:pt x="274" y="3996"/>
                    <a:pt x="345" y="3939"/>
                    <a:pt x="366" y="3859"/>
                  </a:cubicBezTo>
                  <a:cubicBezTo>
                    <a:pt x="413" y="3787"/>
                    <a:pt x="469" y="3717"/>
                    <a:pt x="518" y="3647"/>
                  </a:cubicBezTo>
                  <a:cubicBezTo>
                    <a:pt x="568" y="3578"/>
                    <a:pt x="621" y="3511"/>
                    <a:pt x="673" y="3443"/>
                  </a:cubicBezTo>
                  <a:cubicBezTo>
                    <a:pt x="709" y="3397"/>
                    <a:pt x="746" y="3350"/>
                    <a:pt x="782" y="3303"/>
                  </a:cubicBezTo>
                  <a:lnTo>
                    <a:pt x="782" y="3303"/>
                  </a:lnTo>
                  <a:cubicBezTo>
                    <a:pt x="781" y="3305"/>
                    <a:pt x="780" y="3307"/>
                    <a:pt x="779" y="3309"/>
                  </a:cubicBezTo>
                  <a:cubicBezTo>
                    <a:pt x="863" y="3203"/>
                    <a:pt x="948" y="3100"/>
                    <a:pt x="1037" y="2997"/>
                  </a:cubicBezTo>
                  <a:cubicBezTo>
                    <a:pt x="1114" y="2907"/>
                    <a:pt x="1189" y="2815"/>
                    <a:pt x="1270" y="2729"/>
                  </a:cubicBezTo>
                  <a:cubicBezTo>
                    <a:pt x="1448" y="2538"/>
                    <a:pt x="1631" y="2349"/>
                    <a:pt x="1817" y="2166"/>
                  </a:cubicBezTo>
                  <a:lnTo>
                    <a:pt x="1817" y="2166"/>
                  </a:lnTo>
                  <a:lnTo>
                    <a:pt x="1816" y="2167"/>
                  </a:lnTo>
                  <a:lnTo>
                    <a:pt x="1816" y="2167"/>
                  </a:lnTo>
                  <a:lnTo>
                    <a:pt x="1822" y="2161"/>
                  </a:lnTo>
                  <a:lnTo>
                    <a:pt x="1822" y="2161"/>
                  </a:lnTo>
                  <a:cubicBezTo>
                    <a:pt x="1822" y="2162"/>
                    <a:pt x="1822" y="2162"/>
                    <a:pt x="1822" y="2163"/>
                  </a:cubicBezTo>
                  <a:lnTo>
                    <a:pt x="1824" y="2161"/>
                  </a:lnTo>
                  <a:cubicBezTo>
                    <a:pt x="1823" y="2161"/>
                    <a:pt x="1823" y="2161"/>
                    <a:pt x="1823" y="2161"/>
                  </a:cubicBezTo>
                  <a:lnTo>
                    <a:pt x="1823" y="2161"/>
                  </a:lnTo>
                  <a:lnTo>
                    <a:pt x="1826" y="2158"/>
                  </a:lnTo>
                  <a:lnTo>
                    <a:pt x="1826" y="2158"/>
                  </a:lnTo>
                  <a:cubicBezTo>
                    <a:pt x="1825" y="2159"/>
                    <a:pt x="1824" y="2160"/>
                    <a:pt x="1824" y="2161"/>
                  </a:cubicBezTo>
                  <a:lnTo>
                    <a:pt x="1876" y="2109"/>
                  </a:lnTo>
                  <a:lnTo>
                    <a:pt x="1873" y="2112"/>
                  </a:lnTo>
                  <a:lnTo>
                    <a:pt x="1873" y="2112"/>
                  </a:lnTo>
                  <a:lnTo>
                    <a:pt x="1922" y="2064"/>
                  </a:lnTo>
                  <a:lnTo>
                    <a:pt x="1919" y="2066"/>
                  </a:lnTo>
                  <a:cubicBezTo>
                    <a:pt x="1926" y="2060"/>
                    <a:pt x="1934" y="2052"/>
                    <a:pt x="1942" y="2044"/>
                  </a:cubicBezTo>
                  <a:lnTo>
                    <a:pt x="1942" y="2044"/>
                  </a:lnTo>
                  <a:lnTo>
                    <a:pt x="1928" y="2058"/>
                  </a:lnTo>
                  <a:lnTo>
                    <a:pt x="1950" y="2037"/>
                  </a:lnTo>
                  <a:lnTo>
                    <a:pt x="1949" y="2037"/>
                  </a:lnTo>
                  <a:cubicBezTo>
                    <a:pt x="2044" y="1946"/>
                    <a:pt x="2140" y="1854"/>
                    <a:pt x="2235" y="1760"/>
                  </a:cubicBezTo>
                  <a:cubicBezTo>
                    <a:pt x="2362" y="1639"/>
                    <a:pt x="2489" y="1510"/>
                    <a:pt x="2610" y="1388"/>
                  </a:cubicBezTo>
                  <a:cubicBezTo>
                    <a:pt x="2732" y="1265"/>
                    <a:pt x="2854" y="1143"/>
                    <a:pt x="2973" y="1015"/>
                  </a:cubicBezTo>
                  <a:cubicBezTo>
                    <a:pt x="3084" y="896"/>
                    <a:pt x="3196" y="777"/>
                    <a:pt x="3307" y="656"/>
                  </a:cubicBezTo>
                  <a:cubicBezTo>
                    <a:pt x="3419" y="535"/>
                    <a:pt x="3521" y="409"/>
                    <a:pt x="3636" y="291"/>
                  </a:cubicBezTo>
                  <a:cubicBezTo>
                    <a:pt x="3703" y="223"/>
                    <a:pt x="3692" y="106"/>
                    <a:pt x="3624" y="44"/>
                  </a:cubicBezTo>
                  <a:cubicBezTo>
                    <a:pt x="3589" y="15"/>
                    <a:pt x="3547" y="0"/>
                    <a:pt x="35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29" name="Google Shape;9629;p18"/>
            <p:cNvSpPr/>
            <p:nvPr/>
          </p:nvSpPr>
          <p:spPr>
            <a:xfrm>
              <a:off x="5752275" y="2792325"/>
              <a:ext cx="97725" cy="92825"/>
            </a:xfrm>
            <a:custGeom>
              <a:avLst/>
              <a:gdLst/>
              <a:ahLst/>
              <a:cxnLst/>
              <a:rect l="l" t="t" r="r" b="b"/>
              <a:pathLst>
                <a:path w="3909" h="3713" extrusionOk="0">
                  <a:moveTo>
                    <a:pt x="2036" y="1923"/>
                  </a:moveTo>
                  <a:lnTo>
                    <a:pt x="2032" y="1929"/>
                  </a:lnTo>
                  <a:lnTo>
                    <a:pt x="2032" y="1929"/>
                  </a:lnTo>
                  <a:lnTo>
                    <a:pt x="2036" y="1923"/>
                  </a:lnTo>
                  <a:close/>
                  <a:moveTo>
                    <a:pt x="3714" y="0"/>
                  </a:moveTo>
                  <a:cubicBezTo>
                    <a:pt x="3658" y="0"/>
                    <a:pt x="3602" y="28"/>
                    <a:pt x="3565" y="76"/>
                  </a:cubicBezTo>
                  <a:cubicBezTo>
                    <a:pt x="3553" y="93"/>
                    <a:pt x="3539" y="111"/>
                    <a:pt x="3526" y="128"/>
                  </a:cubicBezTo>
                  <a:cubicBezTo>
                    <a:pt x="3450" y="218"/>
                    <a:pt x="3368" y="305"/>
                    <a:pt x="3284" y="386"/>
                  </a:cubicBezTo>
                  <a:lnTo>
                    <a:pt x="3288" y="381"/>
                  </a:lnTo>
                  <a:lnTo>
                    <a:pt x="3281" y="388"/>
                  </a:lnTo>
                  <a:lnTo>
                    <a:pt x="3275" y="394"/>
                  </a:lnTo>
                  <a:lnTo>
                    <a:pt x="3275" y="394"/>
                  </a:lnTo>
                  <a:cubicBezTo>
                    <a:pt x="3088" y="571"/>
                    <a:pt x="2894" y="739"/>
                    <a:pt x="2703" y="912"/>
                  </a:cubicBezTo>
                  <a:cubicBezTo>
                    <a:pt x="2505" y="1092"/>
                    <a:pt x="2307" y="1274"/>
                    <a:pt x="2115" y="1461"/>
                  </a:cubicBezTo>
                  <a:lnTo>
                    <a:pt x="2128" y="1448"/>
                  </a:lnTo>
                  <a:lnTo>
                    <a:pt x="2128" y="1448"/>
                  </a:lnTo>
                  <a:cubicBezTo>
                    <a:pt x="2028" y="1545"/>
                    <a:pt x="1927" y="1638"/>
                    <a:pt x="1827" y="1735"/>
                  </a:cubicBezTo>
                  <a:lnTo>
                    <a:pt x="1837" y="1725"/>
                  </a:lnTo>
                  <a:lnTo>
                    <a:pt x="1837" y="1725"/>
                  </a:lnTo>
                  <a:cubicBezTo>
                    <a:pt x="1734" y="1822"/>
                    <a:pt x="1629" y="1918"/>
                    <a:pt x="1527" y="2017"/>
                  </a:cubicBezTo>
                  <a:cubicBezTo>
                    <a:pt x="1291" y="2237"/>
                    <a:pt x="1045" y="2449"/>
                    <a:pt x="803" y="2666"/>
                  </a:cubicBezTo>
                  <a:cubicBezTo>
                    <a:pt x="658" y="2795"/>
                    <a:pt x="515" y="2927"/>
                    <a:pt x="373" y="3061"/>
                  </a:cubicBezTo>
                  <a:cubicBezTo>
                    <a:pt x="311" y="3120"/>
                    <a:pt x="254" y="3182"/>
                    <a:pt x="194" y="3243"/>
                  </a:cubicBezTo>
                  <a:cubicBezTo>
                    <a:pt x="165" y="3273"/>
                    <a:pt x="138" y="3307"/>
                    <a:pt x="113" y="3340"/>
                  </a:cubicBezTo>
                  <a:cubicBezTo>
                    <a:pt x="86" y="3368"/>
                    <a:pt x="62" y="3402"/>
                    <a:pt x="40" y="3435"/>
                  </a:cubicBezTo>
                  <a:cubicBezTo>
                    <a:pt x="27" y="3454"/>
                    <a:pt x="18" y="3476"/>
                    <a:pt x="13" y="3498"/>
                  </a:cubicBezTo>
                  <a:cubicBezTo>
                    <a:pt x="13" y="3500"/>
                    <a:pt x="13" y="3500"/>
                    <a:pt x="13" y="3500"/>
                  </a:cubicBezTo>
                  <a:cubicBezTo>
                    <a:pt x="13" y="3503"/>
                    <a:pt x="12" y="3506"/>
                    <a:pt x="12" y="3509"/>
                  </a:cubicBezTo>
                  <a:cubicBezTo>
                    <a:pt x="1" y="3584"/>
                    <a:pt x="39" y="3657"/>
                    <a:pt x="107" y="3691"/>
                  </a:cubicBezTo>
                  <a:cubicBezTo>
                    <a:pt x="132" y="3706"/>
                    <a:pt x="160" y="3712"/>
                    <a:pt x="189" y="3712"/>
                  </a:cubicBezTo>
                  <a:cubicBezTo>
                    <a:pt x="191" y="3712"/>
                    <a:pt x="192" y="3712"/>
                    <a:pt x="194" y="3712"/>
                  </a:cubicBezTo>
                  <a:cubicBezTo>
                    <a:pt x="243" y="3712"/>
                    <a:pt x="288" y="3690"/>
                    <a:pt x="319" y="3653"/>
                  </a:cubicBezTo>
                  <a:cubicBezTo>
                    <a:pt x="333" y="3636"/>
                    <a:pt x="344" y="3619"/>
                    <a:pt x="355" y="3600"/>
                  </a:cubicBezTo>
                  <a:cubicBezTo>
                    <a:pt x="382" y="3557"/>
                    <a:pt x="414" y="3516"/>
                    <a:pt x="444" y="3476"/>
                  </a:cubicBezTo>
                  <a:cubicBezTo>
                    <a:pt x="491" y="3421"/>
                    <a:pt x="539" y="3362"/>
                    <a:pt x="591" y="3310"/>
                  </a:cubicBezTo>
                  <a:cubicBezTo>
                    <a:pt x="656" y="3243"/>
                    <a:pt x="722" y="3177"/>
                    <a:pt x="789" y="3110"/>
                  </a:cubicBezTo>
                  <a:cubicBezTo>
                    <a:pt x="950" y="2955"/>
                    <a:pt x="1113" y="2803"/>
                    <a:pt x="1276" y="2651"/>
                  </a:cubicBezTo>
                  <a:cubicBezTo>
                    <a:pt x="1425" y="2512"/>
                    <a:pt x="1576" y="2373"/>
                    <a:pt x="1721" y="2230"/>
                  </a:cubicBezTo>
                  <a:lnTo>
                    <a:pt x="1721" y="2230"/>
                  </a:lnTo>
                  <a:lnTo>
                    <a:pt x="1720" y="2232"/>
                  </a:lnTo>
                  <a:lnTo>
                    <a:pt x="1720" y="2232"/>
                  </a:lnTo>
                  <a:lnTo>
                    <a:pt x="2027" y="1934"/>
                  </a:lnTo>
                  <a:lnTo>
                    <a:pt x="2024" y="1936"/>
                  </a:lnTo>
                  <a:lnTo>
                    <a:pt x="2024" y="1936"/>
                  </a:lnTo>
                  <a:lnTo>
                    <a:pt x="2028" y="1933"/>
                  </a:lnTo>
                  <a:lnTo>
                    <a:pt x="2032" y="1929"/>
                  </a:lnTo>
                  <a:lnTo>
                    <a:pt x="2032" y="1928"/>
                  </a:lnTo>
                  <a:lnTo>
                    <a:pt x="2036" y="1923"/>
                  </a:lnTo>
                  <a:lnTo>
                    <a:pt x="2036" y="1923"/>
                  </a:lnTo>
                  <a:lnTo>
                    <a:pt x="2036" y="1923"/>
                  </a:lnTo>
                  <a:lnTo>
                    <a:pt x="2039" y="1920"/>
                  </a:lnTo>
                  <a:lnTo>
                    <a:pt x="2041" y="1918"/>
                  </a:lnTo>
                  <a:lnTo>
                    <a:pt x="2041" y="1918"/>
                  </a:lnTo>
                  <a:lnTo>
                    <a:pt x="2093" y="1868"/>
                  </a:lnTo>
                  <a:lnTo>
                    <a:pt x="2081" y="1880"/>
                  </a:lnTo>
                  <a:lnTo>
                    <a:pt x="2081" y="1880"/>
                  </a:lnTo>
                  <a:lnTo>
                    <a:pt x="2288" y="1679"/>
                  </a:lnTo>
                  <a:lnTo>
                    <a:pt x="2288" y="1679"/>
                  </a:lnTo>
                  <a:lnTo>
                    <a:pt x="2305" y="1662"/>
                  </a:lnTo>
                  <a:lnTo>
                    <a:pt x="2304" y="1665"/>
                  </a:lnTo>
                  <a:lnTo>
                    <a:pt x="2307" y="1662"/>
                  </a:lnTo>
                  <a:lnTo>
                    <a:pt x="2309" y="1659"/>
                  </a:lnTo>
                  <a:cubicBezTo>
                    <a:pt x="2443" y="1532"/>
                    <a:pt x="2576" y="1407"/>
                    <a:pt x="2712" y="1284"/>
                  </a:cubicBezTo>
                  <a:cubicBezTo>
                    <a:pt x="2837" y="1170"/>
                    <a:pt x="2967" y="1060"/>
                    <a:pt x="3097" y="951"/>
                  </a:cubicBezTo>
                  <a:cubicBezTo>
                    <a:pt x="3227" y="844"/>
                    <a:pt x="3356" y="734"/>
                    <a:pt x="3485" y="625"/>
                  </a:cubicBezTo>
                  <a:cubicBezTo>
                    <a:pt x="3610" y="521"/>
                    <a:pt x="3736" y="418"/>
                    <a:pt x="3841" y="293"/>
                  </a:cubicBezTo>
                  <a:cubicBezTo>
                    <a:pt x="3909" y="214"/>
                    <a:pt x="3896" y="92"/>
                    <a:pt x="3811" y="30"/>
                  </a:cubicBezTo>
                  <a:cubicBezTo>
                    <a:pt x="3780" y="9"/>
                    <a:pt x="3747" y="0"/>
                    <a:pt x="37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0" name="Google Shape;9630;p18"/>
            <p:cNvSpPr/>
            <p:nvPr/>
          </p:nvSpPr>
          <p:spPr>
            <a:xfrm>
              <a:off x="5758325" y="2831050"/>
              <a:ext cx="90375" cy="88525"/>
            </a:xfrm>
            <a:custGeom>
              <a:avLst/>
              <a:gdLst/>
              <a:ahLst/>
              <a:cxnLst/>
              <a:rect l="l" t="t" r="r" b="b"/>
              <a:pathLst>
                <a:path w="3615" h="3541" extrusionOk="0">
                  <a:moveTo>
                    <a:pt x="3424" y="0"/>
                  </a:moveTo>
                  <a:cubicBezTo>
                    <a:pt x="3372" y="0"/>
                    <a:pt x="3320" y="25"/>
                    <a:pt x="3287" y="72"/>
                  </a:cubicBezTo>
                  <a:cubicBezTo>
                    <a:pt x="3268" y="100"/>
                    <a:pt x="3246" y="129"/>
                    <a:pt x="3227" y="156"/>
                  </a:cubicBezTo>
                  <a:cubicBezTo>
                    <a:pt x="3137" y="267"/>
                    <a:pt x="3043" y="369"/>
                    <a:pt x="2944" y="471"/>
                  </a:cubicBezTo>
                  <a:lnTo>
                    <a:pt x="2947" y="469"/>
                  </a:lnTo>
                  <a:lnTo>
                    <a:pt x="2947" y="469"/>
                  </a:lnTo>
                  <a:cubicBezTo>
                    <a:pt x="2904" y="510"/>
                    <a:pt x="2861" y="553"/>
                    <a:pt x="2818" y="596"/>
                  </a:cubicBezTo>
                  <a:cubicBezTo>
                    <a:pt x="2823" y="591"/>
                    <a:pt x="2828" y="586"/>
                    <a:pt x="2831" y="583"/>
                  </a:cubicBezTo>
                  <a:lnTo>
                    <a:pt x="2831" y="583"/>
                  </a:lnTo>
                  <a:cubicBezTo>
                    <a:pt x="2636" y="771"/>
                    <a:pt x="2434" y="954"/>
                    <a:pt x="2239" y="1143"/>
                  </a:cubicBezTo>
                  <a:cubicBezTo>
                    <a:pt x="2244" y="1139"/>
                    <a:pt x="2247" y="1136"/>
                    <a:pt x="2252" y="1131"/>
                  </a:cubicBezTo>
                  <a:lnTo>
                    <a:pt x="2252" y="1131"/>
                  </a:lnTo>
                  <a:cubicBezTo>
                    <a:pt x="2206" y="1175"/>
                    <a:pt x="2160" y="1219"/>
                    <a:pt x="2114" y="1264"/>
                  </a:cubicBezTo>
                  <a:cubicBezTo>
                    <a:pt x="2101" y="1277"/>
                    <a:pt x="2087" y="1291"/>
                    <a:pt x="2073" y="1305"/>
                  </a:cubicBezTo>
                  <a:lnTo>
                    <a:pt x="2073" y="1305"/>
                  </a:lnTo>
                  <a:cubicBezTo>
                    <a:pt x="1645" y="1721"/>
                    <a:pt x="1232" y="2155"/>
                    <a:pt x="807" y="2575"/>
                  </a:cubicBezTo>
                  <a:lnTo>
                    <a:pt x="799" y="2582"/>
                  </a:lnTo>
                  <a:lnTo>
                    <a:pt x="807" y="2576"/>
                  </a:lnTo>
                  <a:lnTo>
                    <a:pt x="807" y="2576"/>
                  </a:lnTo>
                  <a:cubicBezTo>
                    <a:pt x="685" y="2690"/>
                    <a:pt x="564" y="2806"/>
                    <a:pt x="442" y="2916"/>
                  </a:cubicBezTo>
                  <a:cubicBezTo>
                    <a:pt x="376" y="2978"/>
                    <a:pt x="308" y="3038"/>
                    <a:pt x="240" y="3097"/>
                  </a:cubicBezTo>
                  <a:cubicBezTo>
                    <a:pt x="210" y="3122"/>
                    <a:pt x="180" y="3148"/>
                    <a:pt x="150" y="3171"/>
                  </a:cubicBezTo>
                  <a:cubicBezTo>
                    <a:pt x="126" y="3190"/>
                    <a:pt x="102" y="3209"/>
                    <a:pt x="80" y="3231"/>
                  </a:cubicBezTo>
                  <a:cubicBezTo>
                    <a:pt x="55" y="3258"/>
                    <a:pt x="36" y="3293"/>
                    <a:pt x="28" y="3330"/>
                  </a:cubicBezTo>
                  <a:cubicBezTo>
                    <a:pt x="1" y="3435"/>
                    <a:pt x="91" y="3540"/>
                    <a:pt x="195" y="3540"/>
                  </a:cubicBezTo>
                  <a:cubicBezTo>
                    <a:pt x="196" y="3540"/>
                    <a:pt x="196" y="3540"/>
                    <a:pt x="197" y="3540"/>
                  </a:cubicBezTo>
                  <a:lnTo>
                    <a:pt x="210" y="3540"/>
                  </a:lnTo>
                  <a:cubicBezTo>
                    <a:pt x="278" y="3535"/>
                    <a:pt x="328" y="3496"/>
                    <a:pt x="381" y="3456"/>
                  </a:cubicBezTo>
                  <a:cubicBezTo>
                    <a:pt x="392" y="3448"/>
                    <a:pt x="403" y="3440"/>
                    <a:pt x="414" y="3434"/>
                  </a:cubicBezTo>
                  <a:cubicBezTo>
                    <a:pt x="474" y="3402"/>
                    <a:pt x="539" y="3376"/>
                    <a:pt x="596" y="3338"/>
                  </a:cubicBezTo>
                  <a:cubicBezTo>
                    <a:pt x="632" y="3312"/>
                    <a:pt x="666" y="3281"/>
                    <a:pt x="693" y="3247"/>
                  </a:cubicBezTo>
                  <a:cubicBezTo>
                    <a:pt x="713" y="3225"/>
                    <a:pt x="731" y="3203"/>
                    <a:pt x="748" y="3178"/>
                  </a:cubicBezTo>
                  <a:cubicBezTo>
                    <a:pt x="772" y="3140"/>
                    <a:pt x="781" y="3095"/>
                    <a:pt x="775" y="3049"/>
                  </a:cubicBezTo>
                  <a:cubicBezTo>
                    <a:pt x="789" y="3037"/>
                    <a:pt x="803" y="3022"/>
                    <a:pt x="818" y="3008"/>
                  </a:cubicBezTo>
                  <a:cubicBezTo>
                    <a:pt x="1077" y="2747"/>
                    <a:pt x="1334" y="2481"/>
                    <a:pt x="1585" y="2212"/>
                  </a:cubicBezTo>
                  <a:cubicBezTo>
                    <a:pt x="1690" y="2101"/>
                    <a:pt x="1793" y="1989"/>
                    <a:pt x="1899" y="1878"/>
                  </a:cubicBezTo>
                  <a:cubicBezTo>
                    <a:pt x="2016" y="1755"/>
                    <a:pt x="2136" y="1633"/>
                    <a:pt x="2257" y="1511"/>
                  </a:cubicBezTo>
                  <a:cubicBezTo>
                    <a:pt x="2320" y="1451"/>
                    <a:pt x="2383" y="1387"/>
                    <a:pt x="2446" y="1326"/>
                  </a:cubicBezTo>
                  <a:lnTo>
                    <a:pt x="2446" y="1326"/>
                  </a:lnTo>
                  <a:lnTo>
                    <a:pt x="2445" y="1327"/>
                  </a:lnTo>
                  <a:cubicBezTo>
                    <a:pt x="2629" y="1150"/>
                    <a:pt x="2818" y="976"/>
                    <a:pt x="3007" y="808"/>
                  </a:cubicBezTo>
                  <a:cubicBezTo>
                    <a:pt x="3195" y="640"/>
                    <a:pt x="3385" y="471"/>
                    <a:pt x="3551" y="281"/>
                  </a:cubicBezTo>
                  <a:cubicBezTo>
                    <a:pt x="3615" y="208"/>
                    <a:pt x="3605" y="97"/>
                    <a:pt x="3529" y="37"/>
                  </a:cubicBezTo>
                  <a:cubicBezTo>
                    <a:pt x="3498" y="12"/>
                    <a:pt x="3461" y="0"/>
                    <a:pt x="3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1" name="Google Shape;9631;p18"/>
            <p:cNvSpPr/>
            <p:nvPr/>
          </p:nvSpPr>
          <p:spPr>
            <a:xfrm>
              <a:off x="5761375" y="2860975"/>
              <a:ext cx="100975" cy="96675"/>
            </a:xfrm>
            <a:custGeom>
              <a:avLst/>
              <a:gdLst/>
              <a:ahLst/>
              <a:cxnLst/>
              <a:rect l="l" t="t" r="r" b="b"/>
              <a:pathLst>
                <a:path w="4039" h="3867" extrusionOk="0">
                  <a:moveTo>
                    <a:pt x="526" y="3488"/>
                  </a:moveTo>
                  <a:cubicBezTo>
                    <a:pt x="525" y="3489"/>
                    <a:pt x="523" y="3491"/>
                    <a:pt x="522" y="3493"/>
                  </a:cubicBezTo>
                  <a:lnTo>
                    <a:pt x="522" y="3493"/>
                  </a:lnTo>
                  <a:cubicBezTo>
                    <a:pt x="523" y="3491"/>
                    <a:pt x="525" y="3490"/>
                    <a:pt x="526" y="3488"/>
                  </a:cubicBezTo>
                  <a:close/>
                  <a:moveTo>
                    <a:pt x="3839" y="0"/>
                  </a:moveTo>
                  <a:cubicBezTo>
                    <a:pt x="3784" y="0"/>
                    <a:pt x="3729" y="25"/>
                    <a:pt x="3699" y="73"/>
                  </a:cubicBezTo>
                  <a:cubicBezTo>
                    <a:pt x="3678" y="106"/>
                    <a:pt x="3654" y="140"/>
                    <a:pt x="3630" y="171"/>
                  </a:cubicBezTo>
                  <a:cubicBezTo>
                    <a:pt x="3553" y="263"/>
                    <a:pt x="3471" y="349"/>
                    <a:pt x="3387" y="434"/>
                  </a:cubicBezTo>
                  <a:cubicBezTo>
                    <a:pt x="3249" y="564"/>
                    <a:pt x="3110" y="690"/>
                    <a:pt x="2967" y="812"/>
                  </a:cubicBezTo>
                  <a:cubicBezTo>
                    <a:pt x="2701" y="1040"/>
                    <a:pt x="2424" y="1257"/>
                    <a:pt x="2150" y="1476"/>
                  </a:cubicBezTo>
                  <a:cubicBezTo>
                    <a:pt x="2098" y="1517"/>
                    <a:pt x="2047" y="1560"/>
                    <a:pt x="1995" y="1602"/>
                  </a:cubicBezTo>
                  <a:cubicBezTo>
                    <a:pt x="1924" y="1659"/>
                    <a:pt x="1851" y="1716"/>
                    <a:pt x="1782" y="1776"/>
                  </a:cubicBezTo>
                  <a:cubicBezTo>
                    <a:pt x="1661" y="1882"/>
                    <a:pt x="1536" y="1982"/>
                    <a:pt x="1419" y="2090"/>
                  </a:cubicBezTo>
                  <a:cubicBezTo>
                    <a:pt x="1289" y="2213"/>
                    <a:pt x="1156" y="2334"/>
                    <a:pt x="1030" y="2460"/>
                  </a:cubicBezTo>
                  <a:cubicBezTo>
                    <a:pt x="895" y="2596"/>
                    <a:pt x="762" y="2734"/>
                    <a:pt x="631" y="2873"/>
                  </a:cubicBezTo>
                  <a:cubicBezTo>
                    <a:pt x="514" y="2995"/>
                    <a:pt x="401" y="3125"/>
                    <a:pt x="289" y="3253"/>
                  </a:cubicBezTo>
                  <a:cubicBezTo>
                    <a:pt x="233" y="3317"/>
                    <a:pt x="176" y="3383"/>
                    <a:pt x="123" y="3451"/>
                  </a:cubicBezTo>
                  <a:cubicBezTo>
                    <a:pt x="66" y="3526"/>
                    <a:pt x="1" y="3613"/>
                    <a:pt x="16" y="3711"/>
                  </a:cubicBezTo>
                  <a:cubicBezTo>
                    <a:pt x="27" y="3772"/>
                    <a:pt x="66" y="3823"/>
                    <a:pt x="121" y="3850"/>
                  </a:cubicBezTo>
                  <a:lnTo>
                    <a:pt x="121" y="3850"/>
                  </a:lnTo>
                  <a:lnTo>
                    <a:pt x="115" y="3847"/>
                  </a:lnTo>
                  <a:lnTo>
                    <a:pt x="115" y="3847"/>
                  </a:lnTo>
                  <a:cubicBezTo>
                    <a:pt x="120" y="3850"/>
                    <a:pt x="126" y="3852"/>
                    <a:pt x="131" y="3854"/>
                  </a:cubicBezTo>
                  <a:lnTo>
                    <a:pt x="131" y="3854"/>
                  </a:lnTo>
                  <a:cubicBezTo>
                    <a:pt x="133" y="3855"/>
                    <a:pt x="135" y="3856"/>
                    <a:pt x="137" y="3856"/>
                  </a:cubicBezTo>
                  <a:lnTo>
                    <a:pt x="135" y="3856"/>
                  </a:lnTo>
                  <a:lnTo>
                    <a:pt x="135" y="3856"/>
                  </a:lnTo>
                  <a:cubicBezTo>
                    <a:pt x="154" y="3863"/>
                    <a:pt x="174" y="3866"/>
                    <a:pt x="194" y="3866"/>
                  </a:cubicBezTo>
                  <a:cubicBezTo>
                    <a:pt x="196" y="3866"/>
                    <a:pt x="198" y="3866"/>
                    <a:pt x="200" y="3866"/>
                  </a:cubicBezTo>
                  <a:cubicBezTo>
                    <a:pt x="297" y="3866"/>
                    <a:pt x="374" y="3788"/>
                    <a:pt x="374" y="3690"/>
                  </a:cubicBezTo>
                  <a:cubicBezTo>
                    <a:pt x="376" y="3689"/>
                    <a:pt x="377" y="3687"/>
                    <a:pt x="377" y="3686"/>
                  </a:cubicBezTo>
                  <a:cubicBezTo>
                    <a:pt x="422" y="3619"/>
                    <a:pt x="471" y="3556"/>
                    <a:pt x="522" y="3493"/>
                  </a:cubicBezTo>
                  <a:lnTo>
                    <a:pt x="522" y="3493"/>
                  </a:lnTo>
                  <a:cubicBezTo>
                    <a:pt x="519" y="3497"/>
                    <a:pt x="515" y="3500"/>
                    <a:pt x="512" y="3503"/>
                  </a:cubicBezTo>
                  <a:cubicBezTo>
                    <a:pt x="635" y="3351"/>
                    <a:pt x="764" y="3200"/>
                    <a:pt x="895" y="3052"/>
                  </a:cubicBezTo>
                  <a:cubicBezTo>
                    <a:pt x="1032" y="2898"/>
                    <a:pt x="1171" y="2743"/>
                    <a:pt x="1316" y="2595"/>
                  </a:cubicBezTo>
                  <a:lnTo>
                    <a:pt x="1316" y="2595"/>
                  </a:lnTo>
                  <a:cubicBezTo>
                    <a:pt x="1317" y="2594"/>
                    <a:pt x="1318" y="2593"/>
                    <a:pt x="1319" y="2593"/>
                  </a:cubicBezTo>
                  <a:lnTo>
                    <a:pt x="1319" y="2593"/>
                  </a:lnTo>
                  <a:lnTo>
                    <a:pt x="1329" y="2584"/>
                  </a:lnTo>
                  <a:lnTo>
                    <a:pt x="1324" y="2588"/>
                  </a:lnTo>
                  <a:lnTo>
                    <a:pt x="1324" y="2588"/>
                  </a:lnTo>
                  <a:cubicBezTo>
                    <a:pt x="1428" y="2486"/>
                    <a:pt x="1533" y="2385"/>
                    <a:pt x="1639" y="2281"/>
                  </a:cubicBezTo>
                  <a:lnTo>
                    <a:pt x="1639" y="2281"/>
                  </a:lnTo>
                  <a:cubicBezTo>
                    <a:pt x="1634" y="2286"/>
                    <a:pt x="1630" y="2291"/>
                    <a:pt x="1625" y="2296"/>
                  </a:cubicBezTo>
                  <a:cubicBezTo>
                    <a:pt x="1688" y="2235"/>
                    <a:pt x="1755" y="2180"/>
                    <a:pt x="1818" y="2123"/>
                  </a:cubicBezTo>
                  <a:cubicBezTo>
                    <a:pt x="1872" y="2076"/>
                    <a:pt x="1924" y="2027"/>
                    <a:pt x="1978" y="1981"/>
                  </a:cubicBezTo>
                  <a:cubicBezTo>
                    <a:pt x="2112" y="1870"/>
                    <a:pt x="2244" y="1756"/>
                    <a:pt x="2380" y="1648"/>
                  </a:cubicBezTo>
                  <a:cubicBezTo>
                    <a:pt x="2655" y="1425"/>
                    <a:pt x="2931" y="1205"/>
                    <a:pt x="3205" y="982"/>
                  </a:cubicBezTo>
                  <a:cubicBezTo>
                    <a:pt x="3336" y="873"/>
                    <a:pt x="3466" y="763"/>
                    <a:pt x="3596" y="649"/>
                  </a:cubicBezTo>
                  <a:cubicBezTo>
                    <a:pt x="3730" y="531"/>
                    <a:pt x="3873" y="413"/>
                    <a:pt x="3982" y="269"/>
                  </a:cubicBezTo>
                  <a:cubicBezTo>
                    <a:pt x="4039" y="195"/>
                    <a:pt x="4014" y="81"/>
                    <a:pt x="3939" y="30"/>
                  </a:cubicBezTo>
                  <a:cubicBezTo>
                    <a:pt x="3910" y="10"/>
                    <a:pt x="3874" y="0"/>
                    <a:pt x="3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2" name="Google Shape;9632;p18"/>
            <p:cNvSpPr/>
            <p:nvPr/>
          </p:nvSpPr>
          <p:spPr>
            <a:xfrm>
              <a:off x="5770825" y="2889500"/>
              <a:ext cx="99375" cy="94925"/>
            </a:xfrm>
            <a:custGeom>
              <a:avLst/>
              <a:gdLst/>
              <a:ahLst/>
              <a:cxnLst/>
              <a:rect l="l" t="t" r="r" b="b"/>
              <a:pathLst>
                <a:path w="3975" h="3797" extrusionOk="0">
                  <a:moveTo>
                    <a:pt x="3787" y="1"/>
                  </a:moveTo>
                  <a:cubicBezTo>
                    <a:pt x="3734" y="1"/>
                    <a:pt x="3682" y="27"/>
                    <a:pt x="3648" y="72"/>
                  </a:cubicBezTo>
                  <a:cubicBezTo>
                    <a:pt x="3642" y="78"/>
                    <a:pt x="3636" y="88"/>
                    <a:pt x="3629" y="96"/>
                  </a:cubicBezTo>
                  <a:cubicBezTo>
                    <a:pt x="3634" y="89"/>
                    <a:pt x="3637" y="85"/>
                    <a:pt x="3642" y="78"/>
                  </a:cubicBezTo>
                  <a:lnTo>
                    <a:pt x="3642" y="78"/>
                  </a:lnTo>
                  <a:cubicBezTo>
                    <a:pt x="3485" y="276"/>
                    <a:pt x="3303" y="455"/>
                    <a:pt x="3126" y="635"/>
                  </a:cubicBezTo>
                  <a:lnTo>
                    <a:pt x="3119" y="642"/>
                  </a:lnTo>
                  <a:cubicBezTo>
                    <a:pt x="3053" y="707"/>
                    <a:pt x="2985" y="772"/>
                    <a:pt x="2920" y="835"/>
                  </a:cubicBezTo>
                  <a:lnTo>
                    <a:pt x="2931" y="824"/>
                  </a:lnTo>
                  <a:lnTo>
                    <a:pt x="2931" y="824"/>
                  </a:lnTo>
                  <a:cubicBezTo>
                    <a:pt x="2488" y="1253"/>
                    <a:pt x="2016" y="1649"/>
                    <a:pt x="1557" y="2059"/>
                  </a:cubicBezTo>
                  <a:cubicBezTo>
                    <a:pt x="1296" y="2291"/>
                    <a:pt x="1036" y="2526"/>
                    <a:pt x="785" y="2766"/>
                  </a:cubicBezTo>
                  <a:cubicBezTo>
                    <a:pt x="645" y="2901"/>
                    <a:pt x="508" y="3034"/>
                    <a:pt x="373" y="3171"/>
                  </a:cubicBezTo>
                  <a:cubicBezTo>
                    <a:pt x="314" y="3230"/>
                    <a:pt x="257" y="3292"/>
                    <a:pt x="202" y="3350"/>
                  </a:cubicBezTo>
                  <a:cubicBezTo>
                    <a:pt x="174" y="3380"/>
                    <a:pt x="148" y="3410"/>
                    <a:pt x="121" y="3440"/>
                  </a:cubicBezTo>
                  <a:cubicBezTo>
                    <a:pt x="105" y="3458"/>
                    <a:pt x="88" y="3474"/>
                    <a:pt x="72" y="3493"/>
                  </a:cubicBezTo>
                  <a:cubicBezTo>
                    <a:pt x="53" y="3510"/>
                    <a:pt x="39" y="3534"/>
                    <a:pt x="29" y="3559"/>
                  </a:cubicBezTo>
                  <a:cubicBezTo>
                    <a:pt x="1" y="3643"/>
                    <a:pt x="37" y="3735"/>
                    <a:pt x="115" y="3776"/>
                  </a:cubicBezTo>
                  <a:lnTo>
                    <a:pt x="115" y="3778"/>
                  </a:lnTo>
                  <a:cubicBezTo>
                    <a:pt x="140" y="3791"/>
                    <a:pt x="167" y="3797"/>
                    <a:pt x="194" y="3797"/>
                  </a:cubicBezTo>
                  <a:cubicBezTo>
                    <a:pt x="244" y="3797"/>
                    <a:pt x="292" y="3776"/>
                    <a:pt x="327" y="3738"/>
                  </a:cubicBezTo>
                  <a:cubicBezTo>
                    <a:pt x="357" y="3705"/>
                    <a:pt x="382" y="3668"/>
                    <a:pt x="411" y="3635"/>
                  </a:cubicBezTo>
                  <a:cubicBezTo>
                    <a:pt x="438" y="3600"/>
                    <a:pt x="466" y="3569"/>
                    <a:pt x="495" y="3535"/>
                  </a:cubicBezTo>
                  <a:cubicBezTo>
                    <a:pt x="561" y="3458"/>
                    <a:pt x="629" y="3383"/>
                    <a:pt x="698" y="3309"/>
                  </a:cubicBezTo>
                  <a:cubicBezTo>
                    <a:pt x="822" y="3175"/>
                    <a:pt x="953" y="3045"/>
                    <a:pt x="1081" y="2912"/>
                  </a:cubicBezTo>
                  <a:lnTo>
                    <a:pt x="1081" y="2912"/>
                  </a:lnTo>
                  <a:cubicBezTo>
                    <a:pt x="1197" y="2800"/>
                    <a:pt x="1310" y="2688"/>
                    <a:pt x="1426" y="2576"/>
                  </a:cubicBezTo>
                  <a:lnTo>
                    <a:pt x="1427" y="2575"/>
                  </a:lnTo>
                  <a:cubicBezTo>
                    <a:pt x="1574" y="2438"/>
                    <a:pt x="1720" y="2299"/>
                    <a:pt x="1867" y="2163"/>
                  </a:cubicBezTo>
                  <a:lnTo>
                    <a:pt x="2399" y="1680"/>
                  </a:lnTo>
                  <a:cubicBezTo>
                    <a:pt x="2641" y="1460"/>
                    <a:pt x="2882" y="1239"/>
                    <a:pt x="3121" y="1014"/>
                  </a:cubicBezTo>
                  <a:cubicBezTo>
                    <a:pt x="3248" y="897"/>
                    <a:pt x="3373" y="781"/>
                    <a:pt x="3498" y="662"/>
                  </a:cubicBezTo>
                  <a:cubicBezTo>
                    <a:pt x="3632" y="534"/>
                    <a:pt x="3773" y="409"/>
                    <a:pt x="3906" y="276"/>
                  </a:cubicBezTo>
                  <a:cubicBezTo>
                    <a:pt x="3974" y="206"/>
                    <a:pt x="3955" y="83"/>
                    <a:pt x="3878" y="29"/>
                  </a:cubicBezTo>
                  <a:cubicBezTo>
                    <a:pt x="3849" y="10"/>
                    <a:pt x="3818" y="1"/>
                    <a:pt x="37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3" name="Google Shape;9633;p18"/>
            <p:cNvSpPr/>
            <p:nvPr/>
          </p:nvSpPr>
          <p:spPr>
            <a:xfrm>
              <a:off x="5767275" y="2935825"/>
              <a:ext cx="91750" cy="85050"/>
            </a:xfrm>
            <a:custGeom>
              <a:avLst/>
              <a:gdLst/>
              <a:ahLst/>
              <a:cxnLst/>
              <a:rect l="l" t="t" r="r" b="b"/>
              <a:pathLst>
                <a:path w="3670" h="3402" extrusionOk="0">
                  <a:moveTo>
                    <a:pt x="354" y="3316"/>
                  </a:moveTo>
                  <a:lnTo>
                    <a:pt x="354" y="3316"/>
                  </a:lnTo>
                  <a:lnTo>
                    <a:pt x="350" y="3319"/>
                  </a:lnTo>
                  <a:lnTo>
                    <a:pt x="354" y="3316"/>
                  </a:lnTo>
                  <a:close/>
                  <a:moveTo>
                    <a:pt x="3472" y="1"/>
                  </a:moveTo>
                  <a:cubicBezTo>
                    <a:pt x="3432" y="1"/>
                    <a:pt x="3392" y="14"/>
                    <a:pt x="3360" y="42"/>
                  </a:cubicBezTo>
                  <a:cubicBezTo>
                    <a:pt x="3329" y="70"/>
                    <a:pt x="3298" y="99"/>
                    <a:pt x="3269" y="127"/>
                  </a:cubicBezTo>
                  <a:lnTo>
                    <a:pt x="3269" y="127"/>
                  </a:lnTo>
                  <a:lnTo>
                    <a:pt x="3269" y="126"/>
                  </a:lnTo>
                  <a:lnTo>
                    <a:pt x="3269" y="126"/>
                  </a:lnTo>
                  <a:lnTo>
                    <a:pt x="3266" y="130"/>
                  </a:lnTo>
                  <a:cubicBezTo>
                    <a:pt x="3267" y="129"/>
                    <a:pt x="3268" y="128"/>
                    <a:pt x="3269" y="127"/>
                  </a:cubicBezTo>
                  <a:lnTo>
                    <a:pt x="3269" y="127"/>
                  </a:lnTo>
                  <a:lnTo>
                    <a:pt x="3265" y="133"/>
                  </a:lnTo>
                  <a:cubicBezTo>
                    <a:pt x="3261" y="134"/>
                    <a:pt x="3258" y="137"/>
                    <a:pt x="3255" y="141"/>
                  </a:cubicBezTo>
                  <a:lnTo>
                    <a:pt x="3260" y="136"/>
                  </a:lnTo>
                  <a:lnTo>
                    <a:pt x="3260" y="136"/>
                  </a:lnTo>
                  <a:cubicBezTo>
                    <a:pt x="3231" y="165"/>
                    <a:pt x="3201" y="193"/>
                    <a:pt x="3173" y="221"/>
                  </a:cubicBezTo>
                  <a:cubicBezTo>
                    <a:pt x="3174" y="220"/>
                    <a:pt x="3176" y="218"/>
                    <a:pt x="3176" y="217"/>
                  </a:cubicBezTo>
                  <a:lnTo>
                    <a:pt x="3176" y="217"/>
                  </a:lnTo>
                  <a:cubicBezTo>
                    <a:pt x="3159" y="234"/>
                    <a:pt x="3141" y="252"/>
                    <a:pt x="3123" y="270"/>
                  </a:cubicBezTo>
                  <a:lnTo>
                    <a:pt x="3123" y="270"/>
                  </a:lnTo>
                  <a:cubicBezTo>
                    <a:pt x="3124" y="269"/>
                    <a:pt x="3126" y="267"/>
                    <a:pt x="3127" y="266"/>
                  </a:cubicBezTo>
                  <a:lnTo>
                    <a:pt x="3127" y="266"/>
                  </a:lnTo>
                  <a:lnTo>
                    <a:pt x="3113" y="280"/>
                  </a:lnTo>
                  <a:cubicBezTo>
                    <a:pt x="3116" y="277"/>
                    <a:pt x="3120" y="273"/>
                    <a:pt x="3123" y="270"/>
                  </a:cubicBezTo>
                  <a:lnTo>
                    <a:pt x="3123" y="270"/>
                  </a:lnTo>
                  <a:cubicBezTo>
                    <a:pt x="3116" y="278"/>
                    <a:pt x="3106" y="286"/>
                    <a:pt x="3098" y="293"/>
                  </a:cubicBezTo>
                  <a:cubicBezTo>
                    <a:pt x="2616" y="763"/>
                    <a:pt x="2114" y="1211"/>
                    <a:pt x="1615" y="1665"/>
                  </a:cubicBezTo>
                  <a:cubicBezTo>
                    <a:pt x="1348" y="1910"/>
                    <a:pt x="1082" y="2156"/>
                    <a:pt x="816" y="2404"/>
                  </a:cubicBezTo>
                  <a:cubicBezTo>
                    <a:pt x="700" y="2512"/>
                    <a:pt x="586" y="2623"/>
                    <a:pt x="471" y="2734"/>
                  </a:cubicBezTo>
                  <a:cubicBezTo>
                    <a:pt x="354" y="2848"/>
                    <a:pt x="236" y="2965"/>
                    <a:pt x="110" y="3069"/>
                  </a:cubicBezTo>
                  <a:cubicBezTo>
                    <a:pt x="64" y="3094"/>
                    <a:pt x="31" y="3137"/>
                    <a:pt x="20" y="3188"/>
                  </a:cubicBezTo>
                  <a:cubicBezTo>
                    <a:pt x="1" y="3283"/>
                    <a:pt x="62" y="3376"/>
                    <a:pt x="157" y="3397"/>
                  </a:cubicBezTo>
                  <a:cubicBezTo>
                    <a:pt x="168" y="3400"/>
                    <a:pt x="181" y="3402"/>
                    <a:pt x="192" y="3402"/>
                  </a:cubicBezTo>
                  <a:cubicBezTo>
                    <a:pt x="227" y="3402"/>
                    <a:pt x="262" y="3391"/>
                    <a:pt x="292" y="3373"/>
                  </a:cubicBezTo>
                  <a:cubicBezTo>
                    <a:pt x="309" y="3359"/>
                    <a:pt x="326" y="3344"/>
                    <a:pt x="341" y="3328"/>
                  </a:cubicBezTo>
                  <a:lnTo>
                    <a:pt x="341" y="3328"/>
                  </a:lnTo>
                  <a:lnTo>
                    <a:pt x="354" y="3316"/>
                  </a:lnTo>
                  <a:lnTo>
                    <a:pt x="358" y="3311"/>
                  </a:lnTo>
                  <a:lnTo>
                    <a:pt x="363" y="3307"/>
                  </a:lnTo>
                  <a:lnTo>
                    <a:pt x="418" y="3253"/>
                  </a:lnTo>
                  <a:lnTo>
                    <a:pt x="403" y="3267"/>
                  </a:lnTo>
                  <a:cubicBezTo>
                    <a:pt x="545" y="3132"/>
                    <a:pt x="678" y="2988"/>
                    <a:pt x="817" y="2849"/>
                  </a:cubicBezTo>
                  <a:cubicBezTo>
                    <a:pt x="971" y="2696"/>
                    <a:pt x="1126" y="2544"/>
                    <a:pt x="1280" y="2390"/>
                  </a:cubicBezTo>
                  <a:lnTo>
                    <a:pt x="1287" y="2381"/>
                  </a:lnTo>
                  <a:cubicBezTo>
                    <a:pt x="1395" y="2276"/>
                    <a:pt x="1502" y="2176"/>
                    <a:pt x="1609" y="2072"/>
                  </a:cubicBezTo>
                  <a:lnTo>
                    <a:pt x="1609" y="2072"/>
                  </a:lnTo>
                  <a:cubicBezTo>
                    <a:pt x="1609" y="2072"/>
                    <a:pt x="1609" y="2072"/>
                    <a:pt x="1609" y="2072"/>
                  </a:cubicBezTo>
                  <a:lnTo>
                    <a:pt x="1610" y="2070"/>
                  </a:lnTo>
                  <a:lnTo>
                    <a:pt x="1610" y="2070"/>
                  </a:lnTo>
                  <a:cubicBezTo>
                    <a:pt x="1610" y="2071"/>
                    <a:pt x="1610" y="2071"/>
                    <a:pt x="1609" y="2072"/>
                  </a:cubicBezTo>
                  <a:lnTo>
                    <a:pt x="1609" y="2072"/>
                  </a:lnTo>
                  <a:cubicBezTo>
                    <a:pt x="1609" y="2071"/>
                    <a:pt x="1610" y="2070"/>
                    <a:pt x="1610" y="2070"/>
                  </a:cubicBezTo>
                  <a:lnTo>
                    <a:pt x="1610" y="2070"/>
                  </a:lnTo>
                  <a:cubicBezTo>
                    <a:pt x="1610" y="2070"/>
                    <a:pt x="1610" y="2070"/>
                    <a:pt x="1609" y="2070"/>
                  </a:cubicBezTo>
                  <a:lnTo>
                    <a:pt x="1610" y="2069"/>
                  </a:lnTo>
                  <a:lnTo>
                    <a:pt x="1610" y="2069"/>
                  </a:lnTo>
                  <a:cubicBezTo>
                    <a:pt x="1610" y="2069"/>
                    <a:pt x="1610" y="2070"/>
                    <a:pt x="1610" y="2070"/>
                  </a:cubicBezTo>
                  <a:lnTo>
                    <a:pt x="1610" y="2070"/>
                  </a:lnTo>
                  <a:cubicBezTo>
                    <a:pt x="1611" y="2069"/>
                    <a:pt x="1611" y="2069"/>
                    <a:pt x="1612" y="2069"/>
                  </a:cubicBezTo>
                  <a:lnTo>
                    <a:pt x="1611" y="2069"/>
                  </a:lnTo>
                  <a:lnTo>
                    <a:pt x="1610" y="2069"/>
                  </a:lnTo>
                  <a:lnTo>
                    <a:pt x="1610" y="2069"/>
                  </a:lnTo>
                  <a:cubicBezTo>
                    <a:pt x="1610" y="2069"/>
                    <a:pt x="1610" y="2069"/>
                    <a:pt x="1610" y="2069"/>
                  </a:cubicBezTo>
                  <a:lnTo>
                    <a:pt x="1611" y="2069"/>
                  </a:lnTo>
                  <a:lnTo>
                    <a:pt x="1614" y="2067"/>
                  </a:lnTo>
                  <a:lnTo>
                    <a:pt x="1617" y="2064"/>
                  </a:lnTo>
                  <a:cubicBezTo>
                    <a:pt x="1728" y="1961"/>
                    <a:pt x="1837" y="1855"/>
                    <a:pt x="1948" y="1751"/>
                  </a:cubicBezTo>
                  <a:cubicBezTo>
                    <a:pt x="2210" y="1505"/>
                    <a:pt x="2475" y="1261"/>
                    <a:pt x="2739" y="1018"/>
                  </a:cubicBezTo>
                  <a:cubicBezTo>
                    <a:pt x="2977" y="798"/>
                    <a:pt x="3219" y="584"/>
                    <a:pt x="3472" y="384"/>
                  </a:cubicBezTo>
                  <a:lnTo>
                    <a:pt x="3472" y="384"/>
                  </a:lnTo>
                  <a:lnTo>
                    <a:pt x="3474" y="383"/>
                  </a:lnTo>
                  <a:lnTo>
                    <a:pt x="3488" y="372"/>
                  </a:lnTo>
                  <a:lnTo>
                    <a:pt x="3488" y="372"/>
                  </a:lnTo>
                  <a:cubicBezTo>
                    <a:pt x="3485" y="375"/>
                    <a:pt x="3482" y="376"/>
                    <a:pt x="3478" y="380"/>
                  </a:cubicBezTo>
                  <a:lnTo>
                    <a:pt x="3512" y="354"/>
                  </a:lnTo>
                  <a:lnTo>
                    <a:pt x="3505" y="361"/>
                  </a:lnTo>
                  <a:cubicBezTo>
                    <a:pt x="3526" y="345"/>
                    <a:pt x="3545" y="331"/>
                    <a:pt x="3565" y="316"/>
                  </a:cubicBezTo>
                  <a:cubicBezTo>
                    <a:pt x="3649" y="263"/>
                    <a:pt x="3670" y="150"/>
                    <a:pt x="3610" y="69"/>
                  </a:cubicBezTo>
                  <a:cubicBezTo>
                    <a:pt x="3576" y="24"/>
                    <a:pt x="3524" y="1"/>
                    <a:pt x="34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4" name="Google Shape;9634;p18"/>
            <p:cNvSpPr/>
            <p:nvPr/>
          </p:nvSpPr>
          <p:spPr>
            <a:xfrm>
              <a:off x="5762725" y="2967325"/>
              <a:ext cx="98725" cy="79150"/>
            </a:xfrm>
            <a:custGeom>
              <a:avLst/>
              <a:gdLst/>
              <a:ahLst/>
              <a:cxnLst/>
              <a:rect l="l" t="t" r="r" b="b"/>
              <a:pathLst>
                <a:path w="3949" h="3166" extrusionOk="0">
                  <a:moveTo>
                    <a:pt x="3763" y="1"/>
                  </a:moveTo>
                  <a:cubicBezTo>
                    <a:pt x="3726" y="1"/>
                    <a:pt x="3688" y="13"/>
                    <a:pt x="3657" y="39"/>
                  </a:cubicBezTo>
                  <a:cubicBezTo>
                    <a:pt x="3352" y="288"/>
                    <a:pt x="3038" y="529"/>
                    <a:pt x="2739" y="787"/>
                  </a:cubicBezTo>
                  <a:cubicBezTo>
                    <a:pt x="2460" y="1026"/>
                    <a:pt x="2183" y="1266"/>
                    <a:pt x="1902" y="1504"/>
                  </a:cubicBezTo>
                  <a:cubicBezTo>
                    <a:pt x="1650" y="1714"/>
                    <a:pt x="1392" y="1918"/>
                    <a:pt x="1128" y="2116"/>
                  </a:cubicBezTo>
                  <a:cubicBezTo>
                    <a:pt x="949" y="2248"/>
                    <a:pt x="771" y="2376"/>
                    <a:pt x="589" y="2504"/>
                  </a:cubicBezTo>
                  <a:cubicBezTo>
                    <a:pt x="515" y="2558"/>
                    <a:pt x="439" y="2610"/>
                    <a:pt x="363" y="2662"/>
                  </a:cubicBezTo>
                  <a:cubicBezTo>
                    <a:pt x="279" y="2719"/>
                    <a:pt x="197" y="2781"/>
                    <a:pt x="111" y="2835"/>
                  </a:cubicBezTo>
                  <a:cubicBezTo>
                    <a:pt x="35" y="2876"/>
                    <a:pt x="0" y="2965"/>
                    <a:pt x="27" y="3045"/>
                  </a:cubicBezTo>
                  <a:cubicBezTo>
                    <a:pt x="54" y="3118"/>
                    <a:pt x="124" y="3166"/>
                    <a:pt x="202" y="3166"/>
                  </a:cubicBezTo>
                  <a:cubicBezTo>
                    <a:pt x="241" y="3166"/>
                    <a:pt x="279" y="3152"/>
                    <a:pt x="308" y="3125"/>
                  </a:cubicBezTo>
                  <a:cubicBezTo>
                    <a:pt x="350" y="3093"/>
                    <a:pt x="391" y="3060"/>
                    <a:pt x="433" y="3028"/>
                  </a:cubicBezTo>
                  <a:cubicBezTo>
                    <a:pt x="537" y="2949"/>
                    <a:pt x="643" y="2873"/>
                    <a:pt x="748" y="2795"/>
                  </a:cubicBezTo>
                  <a:lnTo>
                    <a:pt x="748" y="2795"/>
                  </a:lnTo>
                  <a:lnTo>
                    <a:pt x="744" y="2797"/>
                  </a:lnTo>
                  <a:cubicBezTo>
                    <a:pt x="1078" y="2550"/>
                    <a:pt x="1411" y="2298"/>
                    <a:pt x="1731" y="2031"/>
                  </a:cubicBezTo>
                  <a:cubicBezTo>
                    <a:pt x="2014" y="1793"/>
                    <a:pt x="2293" y="1550"/>
                    <a:pt x="2570" y="1306"/>
                  </a:cubicBezTo>
                  <a:cubicBezTo>
                    <a:pt x="2826" y="1079"/>
                    <a:pt x="3087" y="859"/>
                    <a:pt x="3360" y="652"/>
                  </a:cubicBezTo>
                  <a:lnTo>
                    <a:pt x="3360" y="652"/>
                  </a:lnTo>
                  <a:lnTo>
                    <a:pt x="3345" y="663"/>
                  </a:lnTo>
                  <a:cubicBezTo>
                    <a:pt x="3512" y="538"/>
                    <a:pt x="3679" y="416"/>
                    <a:pt x="3852" y="297"/>
                  </a:cubicBezTo>
                  <a:cubicBezTo>
                    <a:pt x="3929" y="247"/>
                    <a:pt x="3948" y="141"/>
                    <a:pt x="3891" y="65"/>
                  </a:cubicBezTo>
                  <a:cubicBezTo>
                    <a:pt x="3860" y="22"/>
                    <a:pt x="3812" y="1"/>
                    <a:pt x="37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5" name="Google Shape;9635;p18"/>
            <p:cNvSpPr/>
            <p:nvPr/>
          </p:nvSpPr>
          <p:spPr>
            <a:xfrm>
              <a:off x="5757025" y="3023925"/>
              <a:ext cx="77400" cy="57700"/>
            </a:xfrm>
            <a:custGeom>
              <a:avLst/>
              <a:gdLst/>
              <a:ahLst/>
              <a:cxnLst/>
              <a:rect l="l" t="t" r="r" b="b"/>
              <a:pathLst>
                <a:path w="3096" h="2308" extrusionOk="0">
                  <a:moveTo>
                    <a:pt x="2077" y="933"/>
                  </a:moveTo>
                  <a:lnTo>
                    <a:pt x="2075" y="935"/>
                  </a:lnTo>
                  <a:lnTo>
                    <a:pt x="2071" y="938"/>
                  </a:lnTo>
                  <a:lnTo>
                    <a:pt x="2071" y="938"/>
                  </a:lnTo>
                  <a:lnTo>
                    <a:pt x="2077" y="933"/>
                  </a:lnTo>
                  <a:close/>
                  <a:moveTo>
                    <a:pt x="1403" y="1443"/>
                  </a:moveTo>
                  <a:lnTo>
                    <a:pt x="1403" y="1443"/>
                  </a:lnTo>
                  <a:cubicBezTo>
                    <a:pt x="1400" y="1446"/>
                    <a:pt x="1397" y="1448"/>
                    <a:pt x="1393" y="1451"/>
                  </a:cubicBezTo>
                  <a:lnTo>
                    <a:pt x="1393" y="1451"/>
                  </a:lnTo>
                  <a:lnTo>
                    <a:pt x="1403" y="1443"/>
                  </a:lnTo>
                  <a:close/>
                  <a:moveTo>
                    <a:pt x="2913" y="1"/>
                  </a:moveTo>
                  <a:cubicBezTo>
                    <a:pt x="2883" y="1"/>
                    <a:pt x="2853" y="9"/>
                    <a:pt x="2826" y="26"/>
                  </a:cubicBezTo>
                  <a:cubicBezTo>
                    <a:pt x="2644" y="150"/>
                    <a:pt x="2467" y="278"/>
                    <a:pt x="2291" y="409"/>
                  </a:cubicBezTo>
                  <a:lnTo>
                    <a:pt x="2307" y="398"/>
                  </a:lnTo>
                  <a:lnTo>
                    <a:pt x="2307" y="398"/>
                  </a:lnTo>
                  <a:cubicBezTo>
                    <a:pt x="2272" y="424"/>
                    <a:pt x="2237" y="451"/>
                    <a:pt x="2202" y="476"/>
                  </a:cubicBezTo>
                  <a:lnTo>
                    <a:pt x="2207" y="473"/>
                  </a:lnTo>
                  <a:lnTo>
                    <a:pt x="2207" y="473"/>
                  </a:lnTo>
                  <a:cubicBezTo>
                    <a:pt x="2176" y="497"/>
                    <a:pt x="2144" y="520"/>
                    <a:pt x="2111" y="544"/>
                  </a:cubicBezTo>
                  <a:lnTo>
                    <a:pt x="2115" y="541"/>
                  </a:lnTo>
                  <a:lnTo>
                    <a:pt x="2103" y="550"/>
                  </a:lnTo>
                  <a:cubicBezTo>
                    <a:pt x="2022" y="611"/>
                    <a:pt x="1940" y="669"/>
                    <a:pt x="1859" y="731"/>
                  </a:cubicBezTo>
                  <a:cubicBezTo>
                    <a:pt x="1860" y="730"/>
                    <a:pt x="1861" y="730"/>
                    <a:pt x="1862" y="729"/>
                  </a:cubicBezTo>
                  <a:lnTo>
                    <a:pt x="1862" y="729"/>
                  </a:lnTo>
                  <a:cubicBezTo>
                    <a:pt x="1768" y="799"/>
                    <a:pt x="1674" y="867"/>
                    <a:pt x="1582" y="937"/>
                  </a:cubicBezTo>
                  <a:lnTo>
                    <a:pt x="1584" y="935"/>
                  </a:lnTo>
                  <a:lnTo>
                    <a:pt x="1584" y="935"/>
                  </a:lnTo>
                  <a:cubicBezTo>
                    <a:pt x="1468" y="1017"/>
                    <a:pt x="1356" y="1103"/>
                    <a:pt x="1240" y="1185"/>
                  </a:cubicBezTo>
                  <a:cubicBezTo>
                    <a:pt x="1121" y="1269"/>
                    <a:pt x="1001" y="1355"/>
                    <a:pt x="882" y="1438"/>
                  </a:cubicBezTo>
                  <a:cubicBezTo>
                    <a:pt x="648" y="1606"/>
                    <a:pt x="415" y="1777"/>
                    <a:pt x="178" y="1939"/>
                  </a:cubicBezTo>
                  <a:cubicBezTo>
                    <a:pt x="168" y="1942"/>
                    <a:pt x="159" y="1945"/>
                    <a:pt x="149" y="1950"/>
                  </a:cubicBezTo>
                  <a:cubicBezTo>
                    <a:pt x="132" y="1959"/>
                    <a:pt x="115" y="1970"/>
                    <a:pt x="100" y="1985"/>
                  </a:cubicBezTo>
                  <a:cubicBezTo>
                    <a:pt x="16" y="2045"/>
                    <a:pt x="1" y="2165"/>
                    <a:pt x="67" y="2244"/>
                  </a:cubicBezTo>
                  <a:cubicBezTo>
                    <a:pt x="67" y="2244"/>
                    <a:pt x="67" y="2246"/>
                    <a:pt x="67" y="2246"/>
                  </a:cubicBezTo>
                  <a:cubicBezTo>
                    <a:pt x="99" y="2284"/>
                    <a:pt x="145" y="2306"/>
                    <a:pt x="195" y="2307"/>
                  </a:cubicBezTo>
                  <a:cubicBezTo>
                    <a:pt x="230" y="2307"/>
                    <a:pt x="263" y="2296"/>
                    <a:pt x="293" y="2279"/>
                  </a:cubicBezTo>
                  <a:cubicBezTo>
                    <a:pt x="390" y="2216"/>
                    <a:pt x="480" y="2140"/>
                    <a:pt x="570" y="2070"/>
                  </a:cubicBezTo>
                  <a:cubicBezTo>
                    <a:pt x="651" y="2010"/>
                    <a:pt x="729" y="1948"/>
                    <a:pt x="808" y="1888"/>
                  </a:cubicBezTo>
                  <a:cubicBezTo>
                    <a:pt x="901" y="1818"/>
                    <a:pt x="993" y="1749"/>
                    <a:pt x="1086" y="1679"/>
                  </a:cubicBezTo>
                  <a:lnTo>
                    <a:pt x="1096" y="1671"/>
                  </a:lnTo>
                  <a:lnTo>
                    <a:pt x="1093" y="1674"/>
                  </a:lnTo>
                  <a:lnTo>
                    <a:pt x="1099" y="1670"/>
                  </a:lnTo>
                  <a:lnTo>
                    <a:pt x="1101" y="1670"/>
                  </a:lnTo>
                  <a:lnTo>
                    <a:pt x="1110" y="1663"/>
                  </a:lnTo>
                  <a:lnTo>
                    <a:pt x="1115" y="1658"/>
                  </a:lnTo>
                  <a:lnTo>
                    <a:pt x="1109" y="1663"/>
                  </a:lnTo>
                  <a:lnTo>
                    <a:pt x="1128" y="1649"/>
                  </a:lnTo>
                  <a:lnTo>
                    <a:pt x="1123" y="1654"/>
                  </a:lnTo>
                  <a:lnTo>
                    <a:pt x="1142" y="1639"/>
                  </a:lnTo>
                  <a:lnTo>
                    <a:pt x="1139" y="1641"/>
                  </a:lnTo>
                  <a:lnTo>
                    <a:pt x="1153" y="1630"/>
                  </a:lnTo>
                  <a:lnTo>
                    <a:pt x="1155" y="1630"/>
                  </a:lnTo>
                  <a:lnTo>
                    <a:pt x="1172" y="1617"/>
                  </a:lnTo>
                  <a:lnTo>
                    <a:pt x="1169" y="1619"/>
                  </a:lnTo>
                  <a:lnTo>
                    <a:pt x="1231" y="1573"/>
                  </a:lnTo>
                  <a:lnTo>
                    <a:pt x="1223" y="1578"/>
                  </a:lnTo>
                  <a:lnTo>
                    <a:pt x="1275" y="1540"/>
                  </a:lnTo>
                  <a:lnTo>
                    <a:pt x="1270" y="1543"/>
                  </a:lnTo>
                  <a:lnTo>
                    <a:pt x="1313" y="1511"/>
                  </a:lnTo>
                  <a:cubicBezTo>
                    <a:pt x="1321" y="1506"/>
                    <a:pt x="1327" y="1500"/>
                    <a:pt x="1335" y="1495"/>
                  </a:cubicBezTo>
                  <a:lnTo>
                    <a:pt x="1335" y="1495"/>
                  </a:lnTo>
                  <a:lnTo>
                    <a:pt x="1327" y="1500"/>
                  </a:lnTo>
                  <a:lnTo>
                    <a:pt x="1340" y="1491"/>
                  </a:lnTo>
                  <a:lnTo>
                    <a:pt x="1343" y="1489"/>
                  </a:lnTo>
                  <a:lnTo>
                    <a:pt x="1341" y="1491"/>
                  </a:lnTo>
                  <a:cubicBezTo>
                    <a:pt x="1356" y="1480"/>
                    <a:pt x="1370" y="1468"/>
                    <a:pt x="1386" y="1457"/>
                  </a:cubicBezTo>
                  <a:lnTo>
                    <a:pt x="1386" y="1457"/>
                  </a:lnTo>
                  <a:lnTo>
                    <a:pt x="1381" y="1461"/>
                  </a:lnTo>
                  <a:lnTo>
                    <a:pt x="1389" y="1454"/>
                  </a:lnTo>
                  <a:lnTo>
                    <a:pt x="1389" y="1454"/>
                  </a:lnTo>
                  <a:cubicBezTo>
                    <a:pt x="1388" y="1455"/>
                    <a:pt x="1388" y="1455"/>
                    <a:pt x="1387" y="1456"/>
                  </a:cubicBezTo>
                  <a:cubicBezTo>
                    <a:pt x="1397" y="1448"/>
                    <a:pt x="1407" y="1441"/>
                    <a:pt x="1416" y="1433"/>
                  </a:cubicBezTo>
                  <a:lnTo>
                    <a:pt x="1416" y="1433"/>
                  </a:lnTo>
                  <a:lnTo>
                    <a:pt x="1414" y="1435"/>
                  </a:lnTo>
                  <a:lnTo>
                    <a:pt x="1414" y="1435"/>
                  </a:lnTo>
                  <a:lnTo>
                    <a:pt x="1436" y="1419"/>
                  </a:lnTo>
                  <a:lnTo>
                    <a:pt x="1436" y="1419"/>
                  </a:lnTo>
                  <a:lnTo>
                    <a:pt x="1420" y="1431"/>
                  </a:lnTo>
                  <a:lnTo>
                    <a:pt x="1420" y="1431"/>
                  </a:lnTo>
                  <a:lnTo>
                    <a:pt x="1428" y="1424"/>
                  </a:lnTo>
                  <a:lnTo>
                    <a:pt x="1432" y="1423"/>
                  </a:lnTo>
                  <a:lnTo>
                    <a:pt x="1436" y="1418"/>
                  </a:lnTo>
                  <a:cubicBezTo>
                    <a:pt x="1642" y="1264"/>
                    <a:pt x="1845" y="1108"/>
                    <a:pt x="2050" y="952"/>
                  </a:cubicBezTo>
                  <a:lnTo>
                    <a:pt x="2054" y="951"/>
                  </a:lnTo>
                  <a:lnTo>
                    <a:pt x="2075" y="935"/>
                  </a:lnTo>
                  <a:lnTo>
                    <a:pt x="2117" y="903"/>
                  </a:lnTo>
                  <a:lnTo>
                    <a:pt x="2111" y="908"/>
                  </a:lnTo>
                  <a:cubicBezTo>
                    <a:pt x="2133" y="891"/>
                    <a:pt x="2157" y="875"/>
                    <a:pt x="2179" y="857"/>
                  </a:cubicBezTo>
                  <a:lnTo>
                    <a:pt x="2179" y="857"/>
                  </a:lnTo>
                  <a:lnTo>
                    <a:pt x="2163" y="869"/>
                  </a:lnTo>
                  <a:lnTo>
                    <a:pt x="2225" y="823"/>
                  </a:lnTo>
                  <a:lnTo>
                    <a:pt x="2225" y="823"/>
                  </a:lnTo>
                  <a:lnTo>
                    <a:pt x="2223" y="824"/>
                  </a:lnTo>
                  <a:cubicBezTo>
                    <a:pt x="2247" y="807"/>
                    <a:pt x="2269" y="789"/>
                    <a:pt x="2293" y="772"/>
                  </a:cubicBezTo>
                  <a:lnTo>
                    <a:pt x="2293" y="772"/>
                  </a:lnTo>
                  <a:lnTo>
                    <a:pt x="2288" y="775"/>
                  </a:lnTo>
                  <a:cubicBezTo>
                    <a:pt x="2397" y="696"/>
                    <a:pt x="2508" y="617"/>
                    <a:pt x="2619" y="538"/>
                  </a:cubicBezTo>
                  <a:cubicBezTo>
                    <a:pt x="2742" y="451"/>
                    <a:pt x="2872" y="373"/>
                    <a:pt x="3002" y="297"/>
                  </a:cubicBezTo>
                  <a:cubicBezTo>
                    <a:pt x="3078" y="253"/>
                    <a:pt x="3095" y="144"/>
                    <a:pt x="3049" y="74"/>
                  </a:cubicBezTo>
                  <a:cubicBezTo>
                    <a:pt x="3018" y="26"/>
                    <a:pt x="2966" y="1"/>
                    <a:pt x="2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6" name="Google Shape;9636;p18"/>
            <p:cNvSpPr/>
            <p:nvPr/>
          </p:nvSpPr>
          <p:spPr>
            <a:xfrm>
              <a:off x="5735375" y="3068375"/>
              <a:ext cx="89075" cy="66475"/>
            </a:xfrm>
            <a:custGeom>
              <a:avLst/>
              <a:gdLst/>
              <a:ahLst/>
              <a:cxnLst/>
              <a:rect l="l" t="t" r="r" b="b"/>
              <a:pathLst>
                <a:path w="3563" h="2659" extrusionOk="0">
                  <a:moveTo>
                    <a:pt x="585" y="1845"/>
                  </a:moveTo>
                  <a:lnTo>
                    <a:pt x="585" y="1845"/>
                  </a:lnTo>
                  <a:cubicBezTo>
                    <a:pt x="580" y="1848"/>
                    <a:pt x="576" y="1852"/>
                    <a:pt x="572" y="1855"/>
                  </a:cubicBezTo>
                  <a:lnTo>
                    <a:pt x="572" y="1855"/>
                  </a:lnTo>
                  <a:cubicBezTo>
                    <a:pt x="576" y="1852"/>
                    <a:pt x="580" y="1849"/>
                    <a:pt x="585" y="1845"/>
                  </a:cubicBezTo>
                  <a:close/>
                  <a:moveTo>
                    <a:pt x="3373" y="0"/>
                  </a:moveTo>
                  <a:cubicBezTo>
                    <a:pt x="3342" y="0"/>
                    <a:pt x="3311" y="9"/>
                    <a:pt x="3284" y="28"/>
                  </a:cubicBezTo>
                  <a:cubicBezTo>
                    <a:pt x="3057" y="175"/>
                    <a:pt x="2831" y="324"/>
                    <a:pt x="2605" y="471"/>
                  </a:cubicBezTo>
                  <a:cubicBezTo>
                    <a:pt x="2307" y="669"/>
                    <a:pt x="2006" y="862"/>
                    <a:pt x="1709" y="1060"/>
                  </a:cubicBezTo>
                  <a:cubicBezTo>
                    <a:pt x="1563" y="1156"/>
                    <a:pt x="1417" y="1254"/>
                    <a:pt x="1272" y="1351"/>
                  </a:cubicBezTo>
                  <a:cubicBezTo>
                    <a:pt x="1212" y="1391"/>
                    <a:pt x="1155" y="1433"/>
                    <a:pt x="1096" y="1473"/>
                  </a:cubicBezTo>
                  <a:cubicBezTo>
                    <a:pt x="1026" y="1520"/>
                    <a:pt x="954" y="1566"/>
                    <a:pt x="886" y="1619"/>
                  </a:cubicBezTo>
                  <a:lnTo>
                    <a:pt x="887" y="1617"/>
                  </a:lnTo>
                  <a:lnTo>
                    <a:pt x="887" y="1617"/>
                  </a:lnTo>
                  <a:cubicBezTo>
                    <a:pt x="783" y="1695"/>
                    <a:pt x="680" y="1772"/>
                    <a:pt x="575" y="1851"/>
                  </a:cubicBezTo>
                  <a:lnTo>
                    <a:pt x="571" y="1856"/>
                  </a:lnTo>
                  <a:lnTo>
                    <a:pt x="571" y="1856"/>
                  </a:lnTo>
                  <a:cubicBezTo>
                    <a:pt x="516" y="1899"/>
                    <a:pt x="462" y="1945"/>
                    <a:pt x="409" y="1989"/>
                  </a:cubicBezTo>
                  <a:cubicBezTo>
                    <a:pt x="363" y="2027"/>
                    <a:pt x="322" y="2063"/>
                    <a:pt x="279" y="2103"/>
                  </a:cubicBezTo>
                  <a:cubicBezTo>
                    <a:pt x="254" y="2127"/>
                    <a:pt x="229" y="2150"/>
                    <a:pt x="203" y="2174"/>
                  </a:cubicBezTo>
                  <a:cubicBezTo>
                    <a:pt x="145" y="2228"/>
                    <a:pt x="78" y="2291"/>
                    <a:pt x="42" y="2364"/>
                  </a:cubicBezTo>
                  <a:cubicBezTo>
                    <a:pt x="7" y="2431"/>
                    <a:pt x="1" y="2508"/>
                    <a:pt x="42" y="2573"/>
                  </a:cubicBezTo>
                  <a:cubicBezTo>
                    <a:pt x="70" y="2614"/>
                    <a:pt x="111" y="2643"/>
                    <a:pt x="159" y="2652"/>
                  </a:cubicBezTo>
                  <a:cubicBezTo>
                    <a:pt x="172" y="2655"/>
                    <a:pt x="184" y="2659"/>
                    <a:pt x="197" y="2659"/>
                  </a:cubicBezTo>
                  <a:cubicBezTo>
                    <a:pt x="279" y="2655"/>
                    <a:pt x="350" y="2597"/>
                    <a:pt x="369" y="2516"/>
                  </a:cubicBezTo>
                  <a:cubicBezTo>
                    <a:pt x="369" y="2508"/>
                    <a:pt x="371" y="2502"/>
                    <a:pt x="373" y="2494"/>
                  </a:cubicBezTo>
                  <a:lnTo>
                    <a:pt x="382" y="2481"/>
                  </a:lnTo>
                  <a:cubicBezTo>
                    <a:pt x="438" y="2415"/>
                    <a:pt x="501" y="2355"/>
                    <a:pt x="563" y="2295"/>
                  </a:cubicBezTo>
                  <a:cubicBezTo>
                    <a:pt x="727" y="2147"/>
                    <a:pt x="895" y="2005"/>
                    <a:pt x="1071" y="1872"/>
                  </a:cubicBezTo>
                  <a:cubicBezTo>
                    <a:pt x="1191" y="1783"/>
                    <a:pt x="1310" y="1693"/>
                    <a:pt x="1432" y="1607"/>
                  </a:cubicBezTo>
                  <a:cubicBezTo>
                    <a:pt x="2009" y="1204"/>
                    <a:pt x="2589" y="802"/>
                    <a:pt x="3198" y="447"/>
                  </a:cubicBezTo>
                  <a:lnTo>
                    <a:pt x="3198" y="447"/>
                  </a:lnTo>
                  <a:lnTo>
                    <a:pt x="3182" y="457"/>
                  </a:lnTo>
                  <a:lnTo>
                    <a:pt x="3265" y="409"/>
                  </a:lnTo>
                  <a:lnTo>
                    <a:pt x="3263" y="411"/>
                  </a:lnTo>
                  <a:lnTo>
                    <a:pt x="3290" y="397"/>
                  </a:lnTo>
                  <a:lnTo>
                    <a:pt x="3303" y="389"/>
                  </a:lnTo>
                  <a:lnTo>
                    <a:pt x="3307" y="385"/>
                  </a:lnTo>
                  <a:cubicBezTo>
                    <a:pt x="3352" y="360"/>
                    <a:pt x="3398" y="336"/>
                    <a:pt x="3444" y="311"/>
                  </a:cubicBezTo>
                  <a:cubicBezTo>
                    <a:pt x="3529" y="270"/>
                    <a:pt x="3562" y="165"/>
                    <a:pt x="3515" y="83"/>
                  </a:cubicBezTo>
                  <a:cubicBezTo>
                    <a:pt x="3485" y="30"/>
                    <a:pt x="3430" y="0"/>
                    <a:pt x="33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7" name="Google Shape;9637;p18"/>
            <p:cNvSpPr/>
            <p:nvPr/>
          </p:nvSpPr>
          <p:spPr>
            <a:xfrm>
              <a:off x="5717975" y="3114475"/>
              <a:ext cx="85150" cy="57925"/>
            </a:xfrm>
            <a:custGeom>
              <a:avLst/>
              <a:gdLst/>
              <a:ahLst/>
              <a:cxnLst/>
              <a:rect l="l" t="t" r="r" b="b"/>
              <a:pathLst>
                <a:path w="3406" h="2317" extrusionOk="0">
                  <a:moveTo>
                    <a:pt x="3219" y="1"/>
                  </a:moveTo>
                  <a:cubicBezTo>
                    <a:pt x="3188" y="1"/>
                    <a:pt x="3157" y="9"/>
                    <a:pt x="3130" y="28"/>
                  </a:cubicBezTo>
                  <a:cubicBezTo>
                    <a:pt x="2789" y="248"/>
                    <a:pt x="2446" y="465"/>
                    <a:pt x="2105" y="683"/>
                  </a:cubicBezTo>
                  <a:cubicBezTo>
                    <a:pt x="1811" y="872"/>
                    <a:pt x="1521" y="1069"/>
                    <a:pt x="1236" y="1272"/>
                  </a:cubicBezTo>
                  <a:cubicBezTo>
                    <a:pt x="1084" y="1381"/>
                    <a:pt x="929" y="1491"/>
                    <a:pt x="776" y="1601"/>
                  </a:cubicBezTo>
                  <a:cubicBezTo>
                    <a:pt x="643" y="1696"/>
                    <a:pt x="504" y="1780"/>
                    <a:pt x="363" y="1863"/>
                  </a:cubicBezTo>
                  <a:cubicBezTo>
                    <a:pt x="298" y="1897"/>
                    <a:pt x="234" y="1931"/>
                    <a:pt x="168" y="1961"/>
                  </a:cubicBezTo>
                  <a:lnTo>
                    <a:pt x="163" y="1962"/>
                  </a:lnTo>
                  <a:cubicBezTo>
                    <a:pt x="89" y="1975"/>
                    <a:pt x="30" y="2030"/>
                    <a:pt x="16" y="2103"/>
                  </a:cubicBezTo>
                  <a:cubicBezTo>
                    <a:pt x="0" y="2176"/>
                    <a:pt x="37" y="2265"/>
                    <a:pt x="108" y="2296"/>
                  </a:cubicBezTo>
                  <a:cubicBezTo>
                    <a:pt x="135" y="2309"/>
                    <a:pt x="163" y="2315"/>
                    <a:pt x="193" y="2317"/>
                  </a:cubicBezTo>
                  <a:cubicBezTo>
                    <a:pt x="211" y="2317"/>
                    <a:pt x="230" y="2314"/>
                    <a:pt x="247" y="2307"/>
                  </a:cubicBezTo>
                  <a:cubicBezTo>
                    <a:pt x="277" y="2296"/>
                    <a:pt x="307" y="2282"/>
                    <a:pt x="337" y="2266"/>
                  </a:cubicBezTo>
                  <a:cubicBezTo>
                    <a:pt x="383" y="2241"/>
                    <a:pt x="429" y="2216"/>
                    <a:pt x="475" y="2189"/>
                  </a:cubicBezTo>
                  <a:cubicBezTo>
                    <a:pt x="557" y="2140"/>
                    <a:pt x="641" y="2090"/>
                    <a:pt x="719" y="2037"/>
                  </a:cubicBezTo>
                  <a:cubicBezTo>
                    <a:pt x="891" y="1915"/>
                    <a:pt x="1064" y="1794"/>
                    <a:pt x="1229" y="1665"/>
                  </a:cubicBezTo>
                  <a:lnTo>
                    <a:pt x="1229" y="1665"/>
                  </a:lnTo>
                  <a:lnTo>
                    <a:pt x="1227" y="1666"/>
                  </a:lnTo>
                  <a:lnTo>
                    <a:pt x="1227" y="1666"/>
                  </a:lnTo>
                  <a:lnTo>
                    <a:pt x="1235" y="1660"/>
                  </a:lnTo>
                  <a:lnTo>
                    <a:pt x="1243" y="1654"/>
                  </a:lnTo>
                  <a:lnTo>
                    <a:pt x="1243" y="1654"/>
                  </a:lnTo>
                  <a:lnTo>
                    <a:pt x="1240" y="1657"/>
                  </a:lnTo>
                  <a:lnTo>
                    <a:pt x="1240" y="1657"/>
                  </a:lnTo>
                  <a:cubicBezTo>
                    <a:pt x="1240" y="1657"/>
                    <a:pt x="1240" y="1657"/>
                    <a:pt x="1240" y="1657"/>
                  </a:cubicBezTo>
                  <a:lnTo>
                    <a:pt x="1240" y="1657"/>
                  </a:lnTo>
                  <a:lnTo>
                    <a:pt x="1240" y="1657"/>
                  </a:lnTo>
                  <a:lnTo>
                    <a:pt x="1240" y="1657"/>
                  </a:lnTo>
                  <a:lnTo>
                    <a:pt x="1240" y="1657"/>
                  </a:lnTo>
                  <a:cubicBezTo>
                    <a:pt x="1238" y="1658"/>
                    <a:pt x="1235" y="1660"/>
                    <a:pt x="1233" y="1662"/>
                  </a:cubicBezTo>
                  <a:lnTo>
                    <a:pt x="1238" y="1658"/>
                  </a:lnTo>
                  <a:lnTo>
                    <a:pt x="1242" y="1655"/>
                  </a:lnTo>
                  <a:lnTo>
                    <a:pt x="1242" y="1655"/>
                  </a:lnTo>
                  <a:cubicBezTo>
                    <a:pt x="1241" y="1655"/>
                    <a:pt x="1241" y="1656"/>
                    <a:pt x="1240" y="1657"/>
                  </a:cubicBezTo>
                  <a:lnTo>
                    <a:pt x="1240" y="1657"/>
                  </a:lnTo>
                  <a:lnTo>
                    <a:pt x="1249" y="1649"/>
                  </a:lnTo>
                  <a:lnTo>
                    <a:pt x="1249" y="1649"/>
                  </a:lnTo>
                  <a:lnTo>
                    <a:pt x="1242" y="1655"/>
                  </a:lnTo>
                  <a:lnTo>
                    <a:pt x="1242" y="1655"/>
                  </a:lnTo>
                  <a:cubicBezTo>
                    <a:pt x="1264" y="1638"/>
                    <a:pt x="1285" y="1621"/>
                    <a:pt x="1308" y="1606"/>
                  </a:cubicBezTo>
                  <a:cubicBezTo>
                    <a:pt x="1608" y="1381"/>
                    <a:pt x="1911" y="1158"/>
                    <a:pt x="2227" y="954"/>
                  </a:cubicBezTo>
                  <a:cubicBezTo>
                    <a:pt x="2523" y="761"/>
                    <a:pt x="2823" y="572"/>
                    <a:pt x="3130" y="397"/>
                  </a:cubicBezTo>
                  <a:cubicBezTo>
                    <a:pt x="3184" y="367"/>
                    <a:pt x="3236" y="338"/>
                    <a:pt x="3288" y="310"/>
                  </a:cubicBezTo>
                  <a:cubicBezTo>
                    <a:pt x="3373" y="268"/>
                    <a:pt x="3405" y="166"/>
                    <a:pt x="3359" y="83"/>
                  </a:cubicBezTo>
                  <a:cubicBezTo>
                    <a:pt x="3330" y="30"/>
                    <a:pt x="3275" y="1"/>
                    <a:pt x="3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8" name="Google Shape;9638;p18"/>
            <p:cNvSpPr/>
            <p:nvPr/>
          </p:nvSpPr>
          <p:spPr>
            <a:xfrm>
              <a:off x="5676725" y="3194800"/>
              <a:ext cx="63775" cy="33075"/>
            </a:xfrm>
            <a:custGeom>
              <a:avLst/>
              <a:gdLst/>
              <a:ahLst/>
              <a:cxnLst/>
              <a:rect l="l" t="t" r="r" b="b"/>
              <a:pathLst>
                <a:path w="2551" h="1323" extrusionOk="0">
                  <a:moveTo>
                    <a:pt x="2356" y="0"/>
                  </a:moveTo>
                  <a:cubicBezTo>
                    <a:pt x="2324" y="0"/>
                    <a:pt x="2291" y="9"/>
                    <a:pt x="2263" y="28"/>
                  </a:cubicBezTo>
                  <a:cubicBezTo>
                    <a:pt x="2204" y="63"/>
                    <a:pt x="2144" y="98"/>
                    <a:pt x="2085" y="131"/>
                  </a:cubicBezTo>
                  <a:cubicBezTo>
                    <a:pt x="1848" y="264"/>
                    <a:pt x="1606" y="388"/>
                    <a:pt x="1362" y="506"/>
                  </a:cubicBezTo>
                  <a:cubicBezTo>
                    <a:pt x="1128" y="620"/>
                    <a:pt x="890" y="730"/>
                    <a:pt x="650" y="832"/>
                  </a:cubicBezTo>
                  <a:cubicBezTo>
                    <a:pt x="523" y="883"/>
                    <a:pt x="396" y="929"/>
                    <a:pt x="265" y="967"/>
                  </a:cubicBezTo>
                  <a:lnTo>
                    <a:pt x="233" y="975"/>
                  </a:lnTo>
                  <a:cubicBezTo>
                    <a:pt x="218" y="971"/>
                    <a:pt x="202" y="969"/>
                    <a:pt x="187" y="969"/>
                  </a:cubicBezTo>
                  <a:cubicBezTo>
                    <a:pt x="105" y="969"/>
                    <a:pt x="30" y="1026"/>
                    <a:pt x="12" y="1110"/>
                  </a:cubicBezTo>
                  <a:cubicBezTo>
                    <a:pt x="1" y="1163"/>
                    <a:pt x="15" y="1219"/>
                    <a:pt x="51" y="1260"/>
                  </a:cubicBezTo>
                  <a:cubicBezTo>
                    <a:pt x="78" y="1293"/>
                    <a:pt x="116" y="1314"/>
                    <a:pt x="159" y="1318"/>
                  </a:cubicBezTo>
                  <a:lnTo>
                    <a:pt x="151" y="1318"/>
                  </a:lnTo>
                  <a:cubicBezTo>
                    <a:pt x="163" y="1321"/>
                    <a:pt x="175" y="1322"/>
                    <a:pt x="188" y="1322"/>
                  </a:cubicBezTo>
                  <a:cubicBezTo>
                    <a:pt x="192" y="1322"/>
                    <a:pt x="197" y="1322"/>
                    <a:pt x="202" y="1322"/>
                  </a:cubicBezTo>
                  <a:cubicBezTo>
                    <a:pt x="287" y="1322"/>
                    <a:pt x="371" y="1290"/>
                    <a:pt x="452" y="1263"/>
                  </a:cubicBezTo>
                  <a:cubicBezTo>
                    <a:pt x="539" y="1235"/>
                    <a:pt x="624" y="1197"/>
                    <a:pt x="708" y="1162"/>
                  </a:cubicBezTo>
                  <a:cubicBezTo>
                    <a:pt x="786" y="1127"/>
                    <a:pt x="863" y="1092"/>
                    <a:pt x="939" y="1056"/>
                  </a:cubicBezTo>
                  <a:cubicBezTo>
                    <a:pt x="1113" y="973"/>
                    <a:pt x="1286" y="889"/>
                    <a:pt x="1459" y="806"/>
                  </a:cubicBezTo>
                  <a:cubicBezTo>
                    <a:pt x="1785" y="649"/>
                    <a:pt x="2106" y="481"/>
                    <a:pt x="2429" y="320"/>
                  </a:cubicBezTo>
                  <a:cubicBezTo>
                    <a:pt x="2516" y="277"/>
                    <a:pt x="2551" y="169"/>
                    <a:pt x="2502" y="85"/>
                  </a:cubicBezTo>
                  <a:cubicBezTo>
                    <a:pt x="2471" y="30"/>
                    <a:pt x="2414" y="0"/>
                    <a:pt x="2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39" name="Google Shape;9639;p18"/>
            <p:cNvSpPr/>
            <p:nvPr/>
          </p:nvSpPr>
          <p:spPr>
            <a:xfrm>
              <a:off x="5654650" y="3230275"/>
              <a:ext cx="57675" cy="27975"/>
            </a:xfrm>
            <a:custGeom>
              <a:avLst/>
              <a:gdLst/>
              <a:ahLst/>
              <a:cxnLst/>
              <a:rect l="l" t="t" r="r" b="b"/>
              <a:pathLst>
                <a:path w="2307" h="1119" extrusionOk="0">
                  <a:moveTo>
                    <a:pt x="2117" y="0"/>
                  </a:moveTo>
                  <a:cubicBezTo>
                    <a:pt x="2093" y="0"/>
                    <a:pt x="2068" y="5"/>
                    <a:pt x="2044" y="15"/>
                  </a:cubicBezTo>
                  <a:cubicBezTo>
                    <a:pt x="1544" y="220"/>
                    <a:pt x="1061" y="466"/>
                    <a:pt x="566" y="685"/>
                  </a:cubicBezTo>
                  <a:lnTo>
                    <a:pt x="566" y="685"/>
                  </a:lnTo>
                  <a:cubicBezTo>
                    <a:pt x="503" y="710"/>
                    <a:pt x="439" y="733"/>
                    <a:pt x="374" y="753"/>
                  </a:cubicBezTo>
                  <a:cubicBezTo>
                    <a:pt x="347" y="759"/>
                    <a:pt x="322" y="765"/>
                    <a:pt x="293" y="770"/>
                  </a:cubicBezTo>
                  <a:lnTo>
                    <a:pt x="282" y="770"/>
                  </a:lnTo>
                  <a:cubicBezTo>
                    <a:pt x="264" y="764"/>
                    <a:pt x="245" y="761"/>
                    <a:pt x="226" y="761"/>
                  </a:cubicBezTo>
                  <a:cubicBezTo>
                    <a:pt x="215" y="761"/>
                    <a:pt x="204" y="762"/>
                    <a:pt x="193" y="764"/>
                  </a:cubicBezTo>
                  <a:cubicBezTo>
                    <a:pt x="18" y="799"/>
                    <a:pt x="0" y="1044"/>
                    <a:pt x="168" y="1104"/>
                  </a:cubicBezTo>
                  <a:cubicBezTo>
                    <a:pt x="194" y="1113"/>
                    <a:pt x="221" y="1119"/>
                    <a:pt x="247" y="1119"/>
                  </a:cubicBezTo>
                  <a:cubicBezTo>
                    <a:pt x="251" y="1119"/>
                    <a:pt x="254" y="1119"/>
                    <a:pt x="257" y="1118"/>
                  </a:cubicBezTo>
                  <a:cubicBezTo>
                    <a:pt x="273" y="1118"/>
                    <a:pt x="288" y="1118"/>
                    <a:pt x="304" y="1117"/>
                  </a:cubicBezTo>
                  <a:cubicBezTo>
                    <a:pt x="379" y="1107"/>
                    <a:pt x="453" y="1088"/>
                    <a:pt x="524" y="1060"/>
                  </a:cubicBezTo>
                  <a:cubicBezTo>
                    <a:pt x="624" y="1023"/>
                    <a:pt x="721" y="977"/>
                    <a:pt x="819" y="932"/>
                  </a:cubicBezTo>
                  <a:cubicBezTo>
                    <a:pt x="931" y="878"/>
                    <a:pt x="1044" y="822"/>
                    <a:pt x="1156" y="767"/>
                  </a:cubicBezTo>
                  <a:cubicBezTo>
                    <a:pt x="1400" y="650"/>
                    <a:pt x="1640" y="531"/>
                    <a:pt x="1889" y="423"/>
                  </a:cubicBezTo>
                  <a:cubicBezTo>
                    <a:pt x="1982" y="387"/>
                    <a:pt x="2074" y="351"/>
                    <a:pt x="2169" y="319"/>
                  </a:cubicBezTo>
                  <a:cubicBezTo>
                    <a:pt x="2262" y="286"/>
                    <a:pt x="2307" y="180"/>
                    <a:pt x="2264" y="91"/>
                  </a:cubicBezTo>
                  <a:cubicBezTo>
                    <a:pt x="2235" y="31"/>
                    <a:pt x="2178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0" name="Google Shape;9640;p18"/>
            <p:cNvSpPr/>
            <p:nvPr/>
          </p:nvSpPr>
          <p:spPr>
            <a:xfrm>
              <a:off x="5643725" y="3261525"/>
              <a:ext cx="19300" cy="11950"/>
            </a:xfrm>
            <a:custGeom>
              <a:avLst/>
              <a:gdLst/>
              <a:ahLst/>
              <a:cxnLst/>
              <a:rect l="l" t="t" r="r" b="b"/>
              <a:pathLst>
                <a:path w="772" h="478" extrusionOk="0">
                  <a:moveTo>
                    <a:pt x="581" y="0"/>
                  </a:moveTo>
                  <a:cubicBezTo>
                    <a:pt x="563" y="0"/>
                    <a:pt x="545" y="3"/>
                    <a:pt x="528" y="9"/>
                  </a:cubicBezTo>
                  <a:cubicBezTo>
                    <a:pt x="423" y="46"/>
                    <a:pt x="319" y="82"/>
                    <a:pt x="213" y="115"/>
                  </a:cubicBezTo>
                  <a:lnTo>
                    <a:pt x="192" y="120"/>
                  </a:lnTo>
                  <a:cubicBezTo>
                    <a:pt x="189" y="120"/>
                    <a:pt x="185" y="120"/>
                    <a:pt x="182" y="120"/>
                  </a:cubicBezTo>
                  <a:cubicBezTo>
                    <a:pt x="131" y="120"/>
                    <a:pt x="82" y="142"/>
                    <a:pt x="48" y="180"/>
                  </a:cubicBezTo>
                  <a:cubicBezTo>
                    <a:pt x="18" y="217"/>
                    <a:pt x="0" y="263"/>
                    <a:pt x="4" y="310"/>
                  </a:cubicBezTo>
                  <a:cubicBezTo>
                    <a:pt x="4" y="399"/>
                    <a:pt x="84" y="471"/>
                    <a:pt x="170" y="478"/>
                  </a:cubicBezTo>
                  <a:cubicBezTo>
                    <a:pt x="175" y="478"/>
                    <a:pt x="178" y="478"/>
                    <a:pt x="181" y="476"/>
                  </a:cubicBezTo>
                  <a:cubicBezTo>
                    <a:pt x="238" y="476"/>
                    <a:pt x="295" y="452"/>
                    <a:pt x="347" y="433"/>
                  </a:cubicBezTo>
                  <a:cubicBezTo>
                    <a:pt x="444" y="397"/>
                    <a:pt x="537" y="361"/>
                    <a:pt x="635" y="331"/>
                  </a:cubicBezTo>
                  <a:cubicBezTo>
                    <a:pt x="724" y="301"/>
                    <a:pt x="771" y="206"/>
                    <a:pt x="741" y="117"/>
                  </a:cubicBezTo>
                  <a:cubicBezTo>
                    <a:pt x="717" y="46"/>
                    <a:pt x="652" y="0"/>
                    <a:pt x="5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1" name="Google Shape;9641;p18"/>
            <p:cNvSpPr/>
            <p:nvPr/>
          </p:nvSpPr>
          <p:spPr>
            <a:xfrm>
              <a:off x="5630350" y="3278025"/>
              <a:ext cx="19100" cy="8950"/>
            </a:xfrm>
            <a:custGeom>
              <a:avLst/>
              <a:gdLst/>
              <a:ahLst/>
              <a:cxnLst/>
              <a:rect l="l" t="t" r="r" b="b"/>
              <a:pathLst>
                <a:path w="764" h="358" extrusionOk="0">
                  <a:moveTo>
                    <a:pt x="197" y="0"/>
                  </a:moveTo>
                  <a:cubicBezTo>
                    <a:pt x="114" y="0"/>
                    <a:pt x="41" y="58"/>
                    <a:pt x="21" y="141"/>
                  </a:cubicBezTo>
                  <a:cubicBezTo>
                    <a:pt x="0" y="247"/>
                    <a:pt x="75" y="345"/>
                    <a:pt x="182" y="354"/>
                  </a:cubicBezTo>
                  <a:cubicBezTo>
                    <a:pt x="227" y="356"/>
                    <a:pt x="273" y="358"/>
                    <a:pt x="317" y="358"/>
                  </a:cubicBezTo>
                  <a:cubicBezTo>
                    <a:pt x="412" y="358"/>
                    <a:pt x="509" y="354"/>
                    <a:pt x="600" y="351"/>
                  </a:cubicBezTo>
                  <a:cubicBezTo>
                    <a:pt x="691" y="348"/>
                    <a:pt x="763" y="261"/>
                    <a:pt x="757" y="174"/>
                  </a:cubicBezTo>
                  <a:cubicBezTo>
                    <a:pt x="751" y="90"/>
                    <a:pt x="684" y="24"/>
                    <a:pt x="600" y="16"/>
                  </a:cubicBezTo>
                  <a:cubicBezTo>
                    <a:pt x="532" y="13"/>
                    <a:pt x="464" y="11"/>
                    <a:pt x="396" y="8"/>
                  </a:cubicBezTo>
                  <a:cubicBezTo>
                    <a:pt x="341" y="6"/>
                    <a:pt x="285" y="6"/>
                    <a:pt x="230" y="3"/>
                  </a:cubicBezTo>
                  <a:cubicBezTo>
                    <a:pt x="219" y="1"/>
                    <a:pt x="208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2" name="Google Shape;9642;p18"/>
            <p:cNvSpPr/>
            <p:nvPr/>
          </p:nvSpPr>
          <p:spPr>
            <a:xfrm>
              <a:off x="5724250" y="2706300"/>
              <a:ext cx="88750" cy="113375"/>
            </a:xfrm>
            <a:custGeom>
              <a:avLst/>
              <a:gdLst/>
              <a:ahLst/>
              <a:cxnLst/>
              <a:rect l="l" t="t" r="r" b="b"/>
              <a:pathLst>
                <a:path w="3550" h="4535" extrusionOk="0">
                  <a:moveTo>
                    <a:pt x="3344" y="398"/>
                  </a:moveTo>
                  <a:lnTo>
                    <a:pt x="3344" y="398"/>
                  </a:lnTo>
                  <a:cubicBezTo>
                    <a:pt x="3343" y="401"/>
                    <a:pt x="3341" y="404"/>
                    <a:pt x="3340" y="407"/>
                  </a:cubicBezTo>
                  <a:lnTo>
                    <a:pt x="3340" y="407"/>
                  </a:lnTo>
                  <a:lnTo>
                    <a:pt x="3344" y="398"/>
                  </a:lnTo>
                  <a:close/>
                  <a:moveTo>
                    <a:pt x="919" y="3131"/>
                  </a:moveTo>
                  <a:lnTo>
                    <a:pt x="919" y="3131"/>
                  </a:lnTo>
                  <a:cubicBezTo>
                    <a:pt x="917" y="3133"/>
                    <a:pt x="915" y="3135"/>
                    <a:pt x="913" y="3138"/>
                  </a:cubicBezTo>
                  <a:lnTo>
                    <a:pt x="913" y="3138"/>
                  </a:lnTo>
                  <a:cubicBezTo>
                    <a:pt x="915" y="3136"/>
                    <a:pt x="917" y="3134"/>
                    <a:pt x="919" y="3131"/>
                  </a:cubicBezTo>
                  <a:close/>
                  <a:moveTo>
                    <a:pt x="913" y="3138"/>
                  </a:moveTo>
                  <a:lnTo>
                    <a:pt x="913" y="3138"/>
                  </a:lnTo>
                  <a:cubicBezTo>
                    <a:pt x="912" y="3139"/>
                    <a:pt x="912" y="3140"/>
                    <a:pt x="911" y="3142"/>
                  </a:cubicBezTo>
                  <a:cubicBezTo>
                    <a:pt x="912" y="3140"/>
                    <a:pt x="913" y="3139"/>
                    <a:pt x="913" y="3138"/>
                  </a:cubicBezTo>
                  <a:close/>
                  <a:moveTo>
                    <a:pt x="3358" y="0"/>
                  </a:moveTo>
                  <a:cubicBezTo>
                    <a:pt x="3325" y="0"/>
                    <a:pt x="3292" y="9"/>
                    <a:pt x="3262" y="26"/>
                  </a:cubicBezTo>
                  <a:cubicBezTo>
                    <a:pt x="3203" y="61"/>
                    <a:pt x="3143" y="93"/>
                    <a:pt x="3097" y="145"/>
                  </a:cubicBezTo>
                  <a:cubicBezTo>
                    <a:pt x="3070" y="175"/>
                    <a:pt x="3046" y="210"/>
                    <a:pt x="3027" y="246"/>
                  </a:cubicBezTo>
                  <a:cubicBezTo>
                    <a:pt x="2994" y="303"/>
                    <a:pt x="2964" y="360"/>
                    <a:pt x="2931" y="417"/>
                  </a:cubicBezTo>
                  <a:cubicBezTo>
                    <a:pt x="2809" y="615"/>
                    <a:pt x="2673" y="804"/>
                    <a:pt x="2535" y="989"/>
                  </a:cubicBezTo>
                  <a:cubicBezTo>
                    <a:pt x="2432" y="1125"/>
                    <a:pt x="2328" y="1259"/>
                    <a:pt x="2228" y="1399"/>
                  </a:cubicBezTo>
                  <a:cubicBezTo>
                    <a:pt x="2120" y="1549"/>
                    <a:pt x="2013" y="1701"/>
                    <a:pt x="1905" y="1851"/>
                  </a:cubicBezTo>
                  <a:cubicBezTo>
                    <a:pt x="1698" y="2140"/>
                    <a:pt x="1478" y="2417"/>
                    <a:pt x="1261" y="2695"/>
                  </a:cubicBezTo>
                  <a:cubicBezTo>
                    <a:pt x="1202" y="2765"/>
                    <a:pt x="1150" y="2835"/>
                    <a:pt x="1093" y="2909"/>
                  </a:cubicBezTo>
                  <a:cubicBezTo>
                    <a:pt x="1036" y="2982"/>
                    <a:pt x="979" y="3055"/>
                    <a:pt x="921" y="3129"/>
                  </a:cubicBezTo>
                  <a:lnTo>
                    <a:pt x="911" y="3142"/>
                  </a:lnTo>
                  <a:cubicBezTo>
                    <a:pt x="731" y="3366"/>
                    <a:pt x="555" y="3596"/>
                    <a:pt x="378" y="3822"/>
                  </a:cubicBezTo>
                  <a:lnTo>
                    <a:pt x="392" y="3805"/>
                  </a:lnTo>
                  <a:lnTo>
                    <a:pt x="392" y="3805"/>
                  </a:lnTo>
                  <a:cubicBezTo>
                    <a:pt x="278" y="3949"/>
                    <a:pt x="167" y="4095"/>
                    <a:pt x="55" y="4237"/>
                  </a:cubicBezTo>
                  <a:lnTo>
                    <a:pt x="51" y="4240"/>
                  </a:lnTo>
                  <a:cubicBezTo>
                    <a:pt x="15" y="4283"/>
                    <a:pt x="1" y="4338"/>
                    <a:pt x="10" y="4394"/>
                  </a:cubicBezTo>
                  <a:cubicBezTo>
                    <a:pt x="18" y="4438"/>
                    <a:pt x="45" y="4478"/>
                    <a:pt x="82" y="4505"/>
                  </a:cubicBezTo>
                  <a:cubicBezTo>
                    <a:pt x="110" y="4524"/>
                    <a:pt x="145" y="4535"/>
                    <a:pt x="180" y="4535"/>
                  </a:cubicBezTo>
                  <a:cubicBezTo>
                    <a:pt x="238" y="4535"/>
                    <a:pt x="292" y="4506"/>
                    <a:pt x="327" y="4460"/>
                  </a:cubicBezTo>
                  <a:cubicBezTo>
                    <a:pt x="469" y="4267"/>
                    <a:pt x="617" y="4080"/>
                    <a:pt x="761" y="3892"/>
                  </a:cubicBezTo>
                  <a:cubicBezTo>
                    <a:pt x="1220" y="3290"/>
                    <a:pt x="1677" y="2689"/>
                    <a:pt x="2122" y="2078"/>
                  </a:cubicBezTo>
                  <a:cubicBezTo>
                    <a:pt x="2222" y="1942"/>
                    <a:pt x="2317" y="1804"/>
                    <a:pt x="2415" y="1668"/>
                  </a:cubicBezTo>
                  <a:cubicBezTo>
                    <a:pt x="2523" y="1521"/>
                    <a:pt x="2633" y="1375"/>
                    <a:pt x="2744" y="1231"/>
                  </a:cubicBezTo>
                  <a:cubicBezTo>
                    <a:pt x="2849" y="1092"/>
                    <a:pt x="2953" y="952"/>
                    <a:pt x="3056" y="811"/>
                  </a:cubicBezTo>
                  <a:cubicBezTo>
                    <a:pt x="3153" y="682"/>
                    <a:pt x="3252" y="553"/>
                    <a:pt x="3336" y="414"/>
                  </a:cubicBezTo>
                  <a:lnTo>
                    <a:pt x="3336" y="414"/>
                  </a:lnTo>
                  <a:lnTo>
                    <a:pt x="3333" y="417"/>
                  </a:lnTo>
                  <a:cubicBezTo>
                    <a:pt x="3333" y="416"/>
                    <a:pt x="3335" y="414"/>
                    <a:pt x="3336" y="414"/>
                  </a:cubicBezTo>
                  <a:lnTo>
                    <a:pt x="3336" y="414"/>
                  </a:lnTo>
                  <a:cubicBezTo>
                    <a:pt x="3336" y="414"/>
                    <a:pt x="3336" y="414"/>
                    <a:pt x="3336" y="414"/>
                  </a:cubicBezTo>
                  <a:lnTo>
                    <a:pt x="3339" y="409"/>
                  </a:lnTo>
                  <a:lnTo>
                    <a:pt x="3339" y="409"/>
                  </a:lnTo>
                  <a:cubicBezTo>
                    <a:pt x="3346" y="399"/>
                    <a:pt x="3351" y="389"/>
                    <a:pt x="3358" y="379"/>
                  </a:cubicBezTo>
                  <a:cubicBezTo>
                    <a:pt x="3361" y="376"/>
                    <a:pt x="3363" y="375"/>
                    <a:pt x="3365" y="373"/>
                  </a:cubicBezTo>
                  <a:cubicBezTo>
                    <a:pt x="3367" y="371"/>
                    <a:pt x="3370" y="369"/>
                    <a:pt x="3373" y="366"/>
                  </a:cubicBezTo>
                  <a:lnTo>
                    <a:pt x="3373" y="366"/>
                  </a:lnTo>
                  <a:cubicBezTo>
                    <a:pt x="3372" y="367"/>
                    <a:pt x="3372" y="368"/>
                    <a:pt x="3371" y="368"/>
                  </a:cubicBezTo>
                  <a:lnTo>
                    <a:pt x="3450" y="314"/>
                  </a:lnTo>
                  <a:cubicBezTo>
                    <a:pt x="3528" y="261"/>
                    <a:pt x="3550" y="156"/>
                    <a:pt x="3499" y="77"/>
                  </a:cubicBezTo>
                  <a:cubicBezTo>
                    <a:pt x="3465" y="25"/>
                    <a:pt x="3412" y="0"/>
                    <a:pt x="3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3" name="Google Shape;9643;p18"/>
            <p:cNvSpPr/>
            <p:nvPr/>
          </p:nvSpPr>
          <p:spPr>
            <a:xfrm>
              <a:off x="5794700" y="2495125"/>
              <a:ext cx="69525" cy="91900"/>
            </a:xfrm>
            <a:custGeom>
              <a:avLst/>
              <a:gdLst/>
              <a:ahLst/>
              <a:cxnLst/>
              <a:rect l="l" t="t" r="r" b="b"/>
              <a:pathLst>
                <a:path w="2781" h="3676" extrusionOk="0">
                  <a:moveTo>
                    <a:pt x="1957" y="1606"/>
                  </a:moveTo>
                  <a:lnTo>
                    <a:pt x="1960" y="1611"/>
                  </a:lnTo>
                  <a:cubicBezTo>
                    <a:pt x="1960" y="1609"/>
                    <a:pt x="1959" y="1608"/>
                    <a:pt x="1957" y="1606"/>
                  </a:cubicBezTo>
                  <a:close/>
                  <a:moveTo>
                    <a:pt x="1071" y="0"/>
                  </a:moveTo>
                  <a:cubicBezTo>
                    <a:pt x="972" y="0"/>
                    <a:pt x="883" y="102"/>
                    <a:pt x="904" y="202"/>
                  </a:cubicBezTo>
                  <a:cubicBezTo>
                    <a:pt x="930" y="321"/>
                    <a:pt x="963" y="438"/>
                    <a:pt x="985" y="558"/>
                  </a:cubicBezTo>
                  <a:cubicBezTo>
                    <a:pt x="1006" y="669"/>
                    <a:pt x="1023" y="782"/>
                    <a:pt x="1039" y="896"/>
                  </a:cubicBezTo>
                  <a:cubicBezTo>
                    <a:pt x="1045" y="964"/>
                    <a:pt x="1056" y="1035"/>
                    <a:pt x="1060" y="1103"/>
                  </a:cubicBezTo>
                  <a:cubicBezTo>
                    <a:pt x="1061" y="1169"/>
                    <a:pt x="1064" y="1236"/>
                    <a:pt x="1067" y="1302"/>
                  </a:cubicBezTo>
                  <a:cubicBezTo>
                    <a:pt x="1066" y="1410"/>
                    <a:pt x="1067" y="1519"/>
                    <a:pt x="1060" y="1627"/>
                  </a:cubicBezTo>
                  <a:cubicBezTo>
                    <a:pt x="993" y="1526"/>
                    <a:pt x="930" y="1423"/>
                    <a:pt x="865" y="1321"/>
                  </a:cubicBezTo>
                  <a:cubicBezTo>
                    <a:pt x="830" y="1264"/>
                    <a:pt x="795" y="1207"/>
                    <a:pt x="760" y="1150"/>
                  </a:cubicBezTo>
                  <a:cubicBezTo>
                    <a:pt x="722" y="1087"/>
                    <a:pt x="680" y="1024"/>
                    <a:pt x="643" y="959"/>
                  </a:cubicBezTo>
                  <a:cubicBezTo>
                    <a:pt x="573" y="829"/>
                    <a:pt x="504" y="697"/>
                    <a:pt x="430" y="569"/>
                  </a:cubicBezTo>
                  <a:lnTo>
                    <a:pt x="430" y="569"/>
                  </a:lnTo>
                  <a:cubicBezTo>
                    <a:pt x="408" y="526"/>
                    <a:pt x="386" y="482"/>
                    <a:pt x="365" y="438"/>
                  </a:cubicBezTo>
                  <a:cubicBezTo>
                    <a:pt x="334" y="375"/>
                    <a:pt x="270" y="338"/>
                    <a:pt x="204" y="338"/>
                  </a:cubicBezTo>
                  <a:cubicBezTo>
                    <a:pt x="177" y="338"/>
                    <a:pt x="151" y="344"/>
                    <a:pt x="126" y="356"/>
                  </a:cubicBezTo>
                  <a:cubicBezTo>
                    <a:pt x="37" y="398"/>
                    <a:pt x="1" y="506"/>
                    <a:pt x="43" y="595"/>
                  </a:cubicBezTo>
                  <a:cubicBezTo>
                    <a:pt x="71" y="648"/>
                    <a:pt x="97" y="702"/>
                    <a:pt x="127" y="755"/>
                  </a:cubicBezTo>
                  <a:lnTo>
                    <a:pt x="127" y="755"/>
                  </a:lnTo>
                  <a:cubicBezTo>
                    <a:pt x="126" y="754"/>
                    <a:pt x="125" y="753"/>
                    <a:pt x="124" y="751"/>
                  </a:cubicBezTo>
                  <a:lnTo>
                    <a:pt x="124" y="751"/>
                  </a:lnTo>
                  <a:cubicBezTo>
                    <a:pt x="213" y="905"/>
                    <a:pt x="295" y="1063"/>
                    <a:pt x="390" y="1214"/>
                  </a:cubicBezTo>
                  <a:cubicBezTo>
                    <a:pt x="499" y="1385"/>
                    <a:pt x="610" y="1557"/>
                    <a:pt x="719" y="1728"/>
                  </a:cubicBezTo>
                  <a:cubicBezTo>
                    <a:pt x="781" y="1822"/>
                    <a:pt x="846" y="1913"/>
                    <a:pt x="908" y="2005"/>
                  </a:cubicBezTo>
                  <a:cubicBezTo>
                    <a:pt x="938" y="2046"/>
                    <a:pt x="966" y="2089"/>
                    <a:pt x="1009" y="2119"/>
                  </a:cubicBezTo>
                  <a:cubicBezTo>
                    <a:pt x="1045" y="2143"/>
                    <a:pt x="1088" y="2157"/>
                    <a:pt x="1132" y="2159"/>
                  </a:cubicBezTo>
                  <a:cubicBezTo>
                    <a:pt x="1135" y="2159"/>
                    <a:pt x="1137" y="2159"/>
                    <a:pt x="1139" y="2159"/>
                  </a:cubicBezTo>
                  <a:cubicBezTo>
                    <a:pt x="1226" y="2159"/>
                    <a:pt x="1291" y="2100"/>
                    <a:pt x="1324" y="2023"/>
                  </a:cubicBezTo>
                  <a:cubicBezTo>
                    <a:pt x="1395" y="1850"/>
                    <a:pt x="1397" y="1655"/>
                    <a:pt x="1394" y="1472"/>
                  </a:cubicBezTo>
                  <a:cubicBezTo>
                    <a:pt x="1392" y="1380"/>
                    <a:pt x="1390" y="1290"/>
                    <a:pt x="1384" y="1199"/>
                  </a:cubicBezTo>
                  <a:cubicBezTo>
                    <a:pt x="1384" y="1188"/>
                    <a:pt x="1382" y="1179"/>
                    <a:pt x="1382" y="1168"/>
                  </a:cubicBezTo>
                  <a:lnTo>
                    <a:pt x="1382" y="1168"/>
                  </a:lnTo>
                  <a:cubicBezTo>
                    <a:pt x="1487" y="1363"/>
                    <a:pt x="1595" y="1554"/>
                    <a:pt x="1704" y="1746"/>
                  </a:cubicBezTo>
                  <a:cubicBezTo>
                    <a:pt x="1704" y="1746"/>
                    <a:pt x="1704" y="1744"/>
                    <a:pt x="1704" y="1744"/>
                  </a:cubicBezTo>
                  <a:cubicBezTo>
                    <a:pt x="1791" y="1896"/>
                    <a:pt x="1881" y="2046"/>
                    <a:pt x="1968" y="2197"/>
                  </a:cubicBezTo>
                  <a:cubicBezTo>
                    <a:pt x="1965" y="2192"/>
                    <a:pt x="1962" y="2187"/>
                    <a:pt x="1959" y="2183"/>
                  </a:cubicBezTo>
                  <a:lnTo>
                    <a:pt x="1959" y="2183"/>
                  </a:lnTo>
                  <a:cubicBezTo>
                    <a:pt x="2009" y="2271"/>
                    <a:pt x="2060" y="2361"/>
                    <a:pt x="2106" y="2450"/>
                  </a:cubicBezTo>
                  <a:cubicBezTo>
                    <a:pt x="2152" y="2539"/>
                    <a:pt x="2193" y="2629"/>
                    <a:pt x="2234" y="2719"/>
                  </a:cubicBezTo>
                  <a:cubicBezTo>
                    <a:pt x="2256" y="2775"/>
                    <a:pt x="2277" y="2830"/>
                    <a:pt x="2299" y="2885"/>
                  </a:cubicBezTo>
                  <a:cubicBezTo>
                    <a:pt x="2318" y="2934"/>
                    <a:pt x="2332" y="2987"/>
                    <a:pt x="2348" y="3039"/>
                  </a:cubicBezTo>
                  <a:cubicBezTo>
                    <a:pt x="2377" y="3135"/>
                    <a:pt x="2399" y="3235"/>
                    <a:pt x="2416" y="3337"/>
                  </a:cubicBezTo>
                  <a:cubicBezTo>
                    <a:pt x="2416" y="3337"/>
                    <a:pt x="2416" y="3337"/>
                    <a:pt x="2416" y="3338"/>
                  </a:cubicBezTo>
                  <a:lnTo>
                    <a:pt x="2405" y="3338"/>
                  </a:lnTo>
                  <a:cubicBezTo>
                    <a:pt x="2391" y="3337"/>
                    <a:pt x="2375" y="3335"/>
                    <a:pt x="2359" y="3333"/>
                  </a:cubicBezTo>
                  <a:lnTo>
                    <a:pt x="2359" y="3333"/>
                  </a:lnTo>
                  <a:lnTo>
                    <a:pt x="2383" y="3335"/>
                  </a:lnTo>
                  <a:cubicBezTo>
                    <a:pt x="2370" y="3333"/>
                    <a:pt x="2359" y="3330"/>
                    <a:pt x="2347" y="3329"/>
                  </a:cubicBezTo>
                  <a:cubicBezTo>
                    <a:pt x="2329" y="3321"/>
                    <a:pt x="2313" y="3318"/>
                    <a:pt x="2294" y="3308"/>
                  </a:cubicBezTo>
                  <a:cubicBezTo>
                    <a:pt x="2275" y="3299"/>
                    <a:pt x="2258" y="3289"/>
                    <a:pt x="2239" y="3280"/>
                  </a:cubicBezTo>
                  <a:cubicBezTo>
                    <a:pt x="2203" y="3256"/>
                    <a:pt x="2167" y="3230"/>
                    <a:pt x="2131" y="3203"/>
                  </a:cubicBezTo>
                  <a:lnTo>
                    <a:pt x="2131" y="3203"/>
                  </a:lnTo>
                  <a:cubicBezTo>
                    <a:pt x="2135" y="3206"/>
                    <a:pt x="2139" y="3209"/>
                    <a:pt x="2142" y="3211"/>
                  </a:cubicBezTo>
                  <a:cubicBezTo>
                    <a:pt x="2111" y="3186"/>
                    <a:pt x="2079" y="3158"/>
                    <a:pt x="2049" y="3129"/>
                  </a:cubicBezTo>
                  <a:cubicBezTo>
                    <a:pt x="2031" y="3109"/>
                    <a:pt x="2013" y="3091"/>
                    <a:pt x="1997" y="3069"/>
                  </a:cubicBezTo>
                  <a:cubicBezTo>
                    <a:pt x="1982" y="3048"/>
                    <a:pt x="1968" y="3026"/>
                    <a:pt x="1954" y="3004"/>
                  </a:cubicBezTo>
                  <a:cubicBezTo>
                    <a:pt x="1935" y="2969"/>
                    <a:pt x="1919" y="2936"/>
                    <a:pt x="1905" y="2900"/>
                  </a:cubicBezTo>
                  <a:cubicBezTo>
                    <a:pt x="1891" y="2865"/>
                    <a:pt x="1878" y="2830"/>
                    <a:pt x="1868" y="2795"/>
                  </a:cubicBezTo>
                  <a:cubicBezTo>
                    <a:pt x="1861" y="2759"/>
                    <a:pt x="1854" y="2724"/>
                    <a:pt x="1849" y="2687"/>
                  </a:cubicBezTo>
                  <a:cubicBezTo>
                    <a:pt x="1848" y="2675"/>
                    <a:pt x="1846" y="2661"/>
                    <a:pt x="1845" y="2648"/>
                  </a:cubicBezTo>
                  <a:cubicBezTo>
                    <a:pt x="1837" y="2560"/>
                    <a:pt x="1764" y="2494"/>
                    <a:pt x="1677" y="2494"/>
                  </a:cubicBezTo>
                  <a:cubicBezTo>
                    <a:pt x="1675" y="2494"/>
                    <a:pt x="1673" y="2494"/>
                    <a:pt x="1671" y="2494"/>
                  </a:cubicBezTo>
                  <a:cubicBezTo>
                    <a:pt x="1582" y="2501"/>
                    <a:pt x="1514" y="2578"/>
                    <a:pt x="1519" y="2668"/>
                  </a:cubicBezTo>
                  <a:cubicBezTo>
                    <a:pt x="1523" y="2744"/>
                    <a:pt x="1536" y="2820"/>
                    <a:pt x="1553" y="2895"/>
                  </a:cubicBezTo>
                  <a:cubicBezTo>
                    <a:pt x="1572" y="2969"/>
                    <a:pt x="1601" y="3042"/>
                    <a:pt x="1636" y="3110"/>
                  </a:cubicBezTo>
                  <a:cubicBezTo>
                    <a:pt x="1671" y="3180"/>
                    <a:pt x="1713" y="3245"/>
                    <a:pt x="1762" y="3303"/>
                  </a:cubicBezTo>
                  <a:cubicBezTo>
                    <a:pt x="1816" y="3363"/>
                    <a:pt x="1875" y="3419"/>
                    <a:pt x="1938" y="3469"/>
                  </a:cubicBezTo>
                  <a:cubicBezTo>
                    <a:pt x="2071" y="3576"/>
                    <a:pt x="2217" y="3658"/>
                    <a:pt x="2388" y="3672"/>
                  </a:cubicBezTo>
                  <a:cubicBezTo>
                    <a:pt x="2399" y="3674"/>
                    <a:pt x="2410" y="3674"/>
                    <a:pt x="2421" y="3675"/>
                  </a:cubicBezTo>
                  <a:cubicBezTo>
                    <a:pt x="2476" y="3675"/>
                    <a:pt x="2532" y="3664"/>
                    <a:pt x="2582" y="3640"/>
                  </a:cubicBezTo>
                  <a:cubicBezTo>
                    <a:pt x="2641" y="3609"/>
                    <a:pt x="2688" y="3560"/>
                    <a:pt x="2719" y="3500"/>
                  </a:cubicBezTo>
                  <a:cubicBezTo>
                    <a:pt x="2780" y="3386"/>
                    <a:pt x="2734" y="3254"/>
                    <a:pt x="2698" y="3140"/>
                  </a:cubicBezTo>
                  <a:cubicBezTo>
                    <a:pt x="2679" y="3075"/>
                    <a:pt x="2658" y="3012"/>
                    <a:pt x="2638" y="2949"/>
                  </a:cubicBezTo>
                  <a:cubicBezTo>
                    <a:pt x="2603" y="2835"/>
                    <a:pt x="2555" y="2725"/>
                    <a:pt x="2510" y="2618"/>
                  </a:cubicBezTo>
                  <a:cubicBezTo>
                    <a:pt x="2510" y="2618"/>
                    <a:pt x="2510" y="2618"/>
                    <a:pt x="2510" y="2619"/>
                  </a:cubicBezTo>
                  <a:lnTo>
                    <a:pt x="2508" y="2616"/>
                  </a:lnTo>
                  <a:lnTo>
                    <a:pt x="2503" y="2602"/>
                  </a:lnTo>
                  <a:lnTo>
                    <a:pt x="2505" y="2608"/>
                  </a:lnTo>
                  <a:cubicBezTo>
                    <a:pt x="2479" y="2547"/>
                    <a:pt x="2451" y="2488"/>
                    <a:pt x="2418" y="2426"/>
                  </a:cubicBezTo>
                  <a:cubicBezTo>
                    <a:pt x="2385" y="2366"/>
                    <a:pt x="2353" y="2304"/>
                    <a:pt x="2320" y="2244"/>
                  </a:cubicBezTo>
                  <a:cubicBezTo>
                    <a:pt x="2244" y="2111"/>
                    <a:pt x="2169" y="1980"/>
                    <a:pt x="2095" y="1848"/>
                  </a:cubicBezTo>
                  <a:lnTo>
                    <a:pt x="2095" y="1848"/>
                  </a:lnTo>
                  <a:cubicBezTo>
                    <a:pt x="2096" y="1850"/>
                    <a:pt x="2098" y="1853"/>
                    <a:pt x="2100" y="1856"/>
                  </a:cubicBezTo>
                  <a:cubicBezTo>
                    <a:pt x="2098" y="1852"/>
                    <a:pt x="2095" y="1847"/>
                    <a:pt x="2092" y="1842"/>
                  </a:cubicBezTo>
                  <a:cubicBezTo>
                    <a:pt x="2085" y="1831"/>
                    <a:pt x="2077" y="1818"/>
                    <a:pt x="2071" y="1806"/>
                  </a:cubicBezTo>
                  <a:lnTo>
                    <a:pt x="2071" y="1806"/>
                  </a:lnTo>
                  <a:lnTo>
                    <a:pt x="2074" y="1810"/>
                  </a:lnTo>
                  <a:cubicBezTo>
                    <a:pt x="2066" y="1798"/>
                    <a:pt x="2058" y="1784"/>
                    <a:pt x="2052" y="1773"/>
                  </a:cubicBezTo>
                  <a:lnTo>
                    <a:pt x="2052" y="1773"/>
                  </a:lnTo>
                  <a:cubicBezTo>
                    <a:pt x="2052" y="1773"/>
                    <a:pt x="2052" y="1773"/>
                    <a:pt x="2052" y="1773"/>
                  </a:cubicBezTo>
                  <a:lnTo>
                    <a:pt x="2052" y="1773"/>
                  </a:lnTo>
                  <a:cubicBezTo>
                    <a:pt x="2045" y="1760"/>
                    <a:pt x="2037" y="1748"/>
                    <a:pt x="2030" y="1735"/>
                  </a:cubicBezTo>
                  <a:cubicBezTo>
                    <a:pt x="2027" y="1730"/>
                    <a:pt x="2025" y="1723"/>
                    <a:pt x="2022" y="1719"/>
                  </a:cubicBezTo>
                  <a:cubicBezTo>
                    <a:pt x="2020" y="1717"/>
                    <a:pt x="2020" y="1717"/>
                    <a:pt x="2020" y="1716"/>
                  </a:cubicBezTo>
                  <a:lnTo>
                    <a:pt x="2020" y="1716"/>
                  </a:lnTo>
                  <a:lnTo>
                    <a:pt x="2024" y="1720"/>
                  </a:lnTo>
                  <a:cubicBezTo>
                    <a:pt x="2008" y="1695"/>
                    <a:pt x="1992" y="1668"/>
                    <a:pt x="1978" y="1641"/>
                  </a:cubicBezTo>
                  <a:lnTo>
                    <a:pt x="1978" y="1641"/>
                  </a:lnTo>
                  <a:lnTo>
                    <a:pt x="1982" y="1651"/>
                  </a:lnTo>
                  <a:lnTo>
                    <a:pt x="1957" y="1606"/>
                  </a:lnTo>
                  <a:lnTo>
                    <a:pt x="1957" y="1605"/>
                  </a:lnTo>
                  <a:cubicBezTo>
                    <a:pt x="1956" y="1603"/>
                    <a:pt x="1954" y="1600"/>
                    <a:pt x="1952" y="1597"/>
                  </a:cubicBezTo>
                  <a:cubicBezTo>
                    <a:pt x="1834" y="1377"/>
                    <a:pt x="1713" y="1157"/>
                    <a:pt x="1606" y="930"/>
                  </a:cubicBezTo>
                  <a:cubicBezTo>
                    <a:pt x="1544" y="804"/>
                    <a:pt x="1484" y="679"/>
                    <a:pt x="1427" y="550"/>
                  </a:cubicBezTo>
                  <a:cubicBezTo>
                    <a:pt x="1378" y="435"/>
                    <a:pt x="1329" y="321"/>
                    <a:pt x="1278" y="205"/>
                  </a:cubicBezTo>
                  <a:cubicBezTo>
                    <a:pt x="1262" y="161"/>
                    <a:pt x="1250" y="117"/>
                    <a:pt x="1219" y="79"/>
                  </a:cubicBezTo>
                  <a:cubicBezTo>
                    <a:pt x="1194" y="49"/>
                    <a:pt x="1162" y="25"/>
                    <a:pt x="1126" y="11"/>
                  </a:cubicBezTo>
                  <a:cubicBezTo>
                    <a:pt x="1108" y="3"/>
                    <a:pt x="1089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4" name="Google Shape;9644;p18"/>
            <p:cNvSpPr/>
            <p:nvPr/>
          </p:nvSpPr>
          <p:spPr>
            <a:xfrm>
              <a:off x="5848875" y="2470200"/>
              <a:ext cx="15925" cy="25175"/>
            </a:xfrm>
            <a:custGeom>
              <a:avLst/>
              <a:gdLst/>
              <a:ahLst/>
              <a:cxnLst/>
              <a:rect l="l" t="t" r="r" b="b"/>
              <a:pathLst>
                <a:path w="637" h="1007" extrusionOk="0">
                  <a:moveTo>
                    <a:pt x="445" y="1"/>
                  </a:moveTo>
                  <a:cubicBezTo>
                    <a:pt x="393" y="1"/>
                    <a:pt x="341" y="25"/>
                    <a:pt x="309" y="71"/>
                  </a:cubicBezTo>
                  <a:cubicBezTo>
                    <a:pt x="249" y="159"/>
                    <a:pt x="197" y="251"/>
                    <a:pt x="151" y="346"/>
                  </a:cubicBezTo>
                  <a:cubicBezTo>
                    <a:pt x="107" y="430"/>
                    <a:pt x="72" y="517"/>
                    <a:pt x="45" y="607"/>
                  </a:cubicBezTo>
                  <a:cubicBezTo>
                    <a:pt x="29" y="656"/>
                    <a:pt x="18" y="707"/>
                    <a:pt x="10" y="756"/>
                  </a:cubicBezTo>
                  <a:cubicBezTo>
                    <a:pt x="4" y="783"/>
                    <a:pt x="1" y="810"/>
                    <a:pt x="2" y="835"/>
                  </a:cubicBezTo>
                  <a:cubicBezTo>
                    <a:pt x="10" y="930"/>
                    <a:pt x="88" y="1004"/>
                    <a:pt x="183" y="1006"/>
                  </a:cubicBezTo>
                  <a:cubicBezTo>
                    <a:pt x="195" y="1006"/>
                    <a:pt x="206" y="1004"/>
                    <a:pt x="219" y="1003"/>
                  </a:cubicBezTo>
                  <a:cubicBezTo>
                    <a:pt x="308" y="984"/>
                    <a:pt x="369" y="903"/>
                    <a:pt x="365" y="811"/>
                  </a:cubicBezTo>
                  <a:cubicBezTo>
                    <a:pt x="365" y="811"/>
                    <a:pt x="365" y="810"/>
                    <a:pt x="365" y="810"/>
                  </a:cubicBezTo>
                  <a:cubicBezTo>
                    <a:pt x="366" y="791"/>
                    <a:pt x="368" y="772"/>
                    <a:pt x="369" y="751"/>
                  </a:cubicBezTo>
                  <a:cubicBezTo>
                    <a:pt x="376" y="720"/>
                    <a:pt x="382" y="691"/>
                    <a:pt x="390" y="661"/>
                  </a:cubicBezTo>
                  <a:cubicBezTo>
                    <a:pt x="406" y="610"/>
                    <a:pt x="423" y="561"/>
                    <a:pt x="444" y="512"/>
                  </a:cubicBezTo>
                  <a:cubicBezTo>
                    <a:pt x="469" y="462"/>
                    <a:pt x="493" y="412"/>
                    <a:pt x="520" y="363"/>
                  </a:cubicBezTo>
                  <a:cubicBezTo>
                    <a:pt x="540" y="330"/>
                    <a:pt x="563" y="295"/>
                    <a:pt x="586" y="264"/>
                  </a:cubicBezTo>
                  <a:cubicBezTo>
                    <a:pt x="637" y="186"/>
                    <a:pt x="616" y="83"/>
                    <a:pt x="542" y="31"/>
                  </a:cubicBezTo>
                  <a:cubicBezTo>
                    <a:pt x="512" y="11"/>
                    <a:pt x="479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5" name="Google Shape;9645;p18"/>
            <p:cNvSpPr/>
            <p:nvPr/>
          </p:nvSpPr>
          <p:spPr>
            <a:xfrm>
              <a:off x="5857350" y="2488850"/>
              <a:ext cx="14350" cy="17125"/>
            </a:xfrm>
            <a:custGeom>
              <a:avLst/>
              <a:gdLst/>
              <a:ahLst/>
              <a:cxnLst/>
              <a:rect l="l" t="t" r="r" b="b"/>
              <a:pathLst>
                <a:path w="574" h="685" extrusionOk="0">
                  <a:moveTo>
                    <a:pt x="378" y="0"/>
                  </a:moveTo>
                  <a:cubicBezTo>
                    <a:pt x="323" y="0"/>
                    <a:pt x="268" y="25"/>
                    <a:pt x="238" y="73"/>
                  </a:cubicBezTo>
                  <a:cubicBezTo>
                    <a:pt x="173" y="176"/>
                    <a:pt x="110" y="279"/>
                    <a:pt x="49" y="384"/>
                  </a:cubicBezTo>
                  <a:cubicBezTo>
                    <a:pt x="29" y="406"/>
                    <a:pt x="16" y="434"/>
                    <a:pt x="11" y="463"/>
                  </a:cubicBezTo>
                  <a:cubicBezTo>
                    <a:pt x="8" y="472"/>
                    <a:pt x="7" y="483"/>
                    <a:pt x="7" y="493"/>
                  </a:cubicBezTo>
                  <a:cubicBezTo>
                    <a:pt x="0" y="581"/>
                    <a:pt x="61" y="662"/>
                    <a:pt x="148" y="680"/>
                  </a:cubicBezTo>
                  <a:cubicBezTo>
                    <a:pt x="160" y="683"/>
                    <a:pt x="173" y="684"/>
                    <a:pt x="186" y="684"/>
                  </a:cubicBezTo>
                  <a:cubicBezTo>
                    <a:pt x="257" y="683"/>
                    <a:pt x="322" y="638"/>
                    <a:pt x="350" y="573"/>
                  </a:cubicBezTo>
                  <a:lnTo>
                    <a:pt x="350" y="573"/>
                  </a:lnTo>
                  <a:cubicBezTo>
                    <a:pt x="349" y="575"/>
                    <a:pt x="347" y="578"/>
                    <a:pt x="345" y="581"/>
                  </a:cubicBezTo>
                  <a:cubicBezTo>
                    <a:pt x="398" y="464"/>
                    <a:pt x="464" y="357"/>
                    <a:pt x="528" y="247"/>
                  </a:cubicBezTo>
                  <a:cubicBezTo>
                    <a:pt x="573" y="167"/>
                    <a:pt x="534" y="59"/>
                    <a:pt x="455" y="18"/>
                  </a:cubicBezTo>
                  <a:cubicBezTo>
                    <a:pt x="431" y="6"/>
                    <a:pt x="404" y="0"/>
                    <a:pt x="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6" name="Google Shape;9646;p18"/>
            <p:cNvSpPr/>
            <p:nvPr/>
          </p:nvSpPr>
          <p:spPr>
            <a:xfrm>
              <a:off x="5836500" y="2370925"/>
              <a:ext cx="65525" cy="105250"/>
            </a:xfrm>
            <a:custGeom>
              <a:avLst/>
              <a:gdLst/>
              <a:ahLst/>
              <a:cxnLst/>
              <a:rect l="l" t="t" r="r" b="b"/>
              <a:pathLst>
                <a:path w="2621" h="4210" extrusionOk="0">
                  <a:moveTo>
                    <a:pt x="1747" y="1"/>
                  </a:moveTo>
                  <a:cubicBezTo>
                    <a:pt x="1692" y="1"/>
                    <a:pt x="1636" y="26"/>
                    <a:pt x="1605" y="75"/>
                  </a:cubicBezTo>
                  <a:cubicBezTo>
                    <a:pt x="1526" y="198"/>
                    <a:pt x="1455" y="325"/>
                    <a:pt x="1373" y="447"/>
                  </a:cubicBezTo>
                  <a:cubicBezTo>
                    <a:pt x="1287" y="572"/>
                    <a:pt x="1195" y="693"/>
                    <a:pt x="1102" y="812"/>
                  </a:cubicBezTo>
                  <a:lnTo>
                    <a:pt x="1111" y="801"/>
                  </a:lnTo>
                  <a:lnTo>
                    <a:pt x="1111" y="801"/>
                  </a:lnTo>
                  <a:cubicBezTo>
                    <a:pt x="921" y="1024"/>
                    <a:pt x="724" y="1238"/>
                    <a:pt x="519" y="1447"/>
                  </a:cubicBezTo>
                  <a:cubicBezTo>
                    <a:pt x="412" y="1558"/>
                    <a:pt x="301" y="1667"/>
                    <a:pt x="193" y="1779"/>
                  </a:cubicBezTo>
                  <a:cubicBezTo>
                    <a:pt x="108" y="1870"/>
                    <a:pt x="0" y="1976"/>
                    <a:pt x="29" y="2113"/>
                  </a:cubicBezTo>
                  <a:cubicBezTo>
                    <a:pt x="41" y="2181"/>
                    <a:pt x="84" y="2240"/>
                    <a:pt x="147" y="2272"/>
                  </a:cubicBezTo>
                  <a:cubicBezTo>
                    <a:pt x="182" y="2286"/>
                    <a:pt x="219" y="2302"/>
                    <a:pt x="253" y="2316"/>
                  </a:cubicBezTo>
                  <a:cubicBezTo>
                    <a:pt x="342" y="2356"/>
                    <a:pt x="428" y="2400"/>
                    <a:pt x="511" y="2447"/>
                  </a:cubicBezTo>
                  <a:cubicBezTo>
                    <a:pt x="505" y="2443"/>
                    <a:pt x="499" y="2440"/>
                    <a:pt x="492" y="2435"/>
                  </a:cubicBezTo>
                  <a:lnTo>
                    <a:pt x="492" y="2435"/>
                  </a:lnTo>
                  <a:cubicBezTo>
                    <a:pt x="581" y="2489"/>
                    <a:pt x="668" y="2541"/>
                    <a:pt x="750" y="2601"/>
                  </a:cubicBezTo>
                  <a:cubicBezTo>
                    <a:pt x="831" y="2658"/>
                    <a:pt x="909" y="2717"/>
                    <a:pt x="985" y="2777"/>
                  </a:cubicBezTo>
                  <a:cubicBezTo>
                    <a:pt x="1175" y="2929"/>
                    <a:pt x="1357" y="3092"/>
                    <a:pt x="1529" y="3263"/>
                  </a:cubicBezTo>
                  <a:cubicBezTo>
                    <a:pt x="1596" y="3331"/>
                    <a:pt x="1661" y="3399"/>
                    <a:pt x="1724" y="3470"/>
                  </a:cubicBezTo>
                  <a:lnTo>
                    <a:pt x="1713" y="3464"/>
                  </a:lnTo>
                  <a:cubicBezTo>
                    <a:pt x="1586" y="3400"/>
                    <a:pt x="1458" y="3339"/>
                    <a:pt x="1327" y="3286"/>
                  </a:cubicBezTo>
                  <a:cubicBezTo>
                    <a:pt x="1255" y="3258"/>
                    <a:pt x="1183" y="3229"/>
                    <a:pt x="1110" y="3206"/>
                  </a:cubicBezTo>
                  <a:cubicBezTo>
                    <a:pt x="1016" y="3177"/>
                    <a:pt x="920" y="3144"/>
                    <a:pt x="823" y="3138"/>
                  </a:cubicBezTo>
                  <a:cubicBezTo>
                    <a:pt x="810" y="3135"/>
                    <a:pt x="796" y="3134"/>
                    <a:pt x="783" y="3134"/>
                  </a:cubicBezTo>
                  <a:cubicBezTo>
                    <a:pt x="757" y="3134"/>
                    <a:pt x="731" y="3138"/>
                    <a:pt x="706" y="3146"/>
                  </a:cubicBezTo>
                  <a:cubicBezTo>
                    <a:pt x="682" y="3153"/>
                    <a:pt x="660" y="3168"/>
                    <a:pt x="640" y="3184"/>
                  </a:cubicBezTo>
                  <a:cubicBezTo>
                    <a:pt x="551" y="3253"/>
                    <a:pt x="562" y="3404"/>
                    <a:pt x="656" y="3465"/>
                  </a:cubicBezTo>
                  <a:cubicBezTo>
                    <a:pt x="717" y="3506"/>
                    <a:pt x="795" y="3521"/>
                    <a:pt x="868" y="3538"/>
                  </a:cubicBezTo>
                  <a:cubicBezTo>
                    <a:pt x="880" y="3541"/>
                    <a:pt x="892" y="3542"/>
                    <a:pt x="904" y="3542"/>
                  </a:cubicBezTo>
                  <a:cubicBezTo>
                    <a:pt x="933" y="3542"/>
                    <a:pt x="961" y="3535"/>
                    <a:pt x="986" y="3521"/>
                  </a:cubicBezTo>
                  <a:cubicBezTo>
                    <a:pt x="1127" y="3565"/>
                    <a:pt x="1267" y="3617"/>
                    <a:pt x="1401" y="3677"/>
                  </a:cubicBezTo>
                  <a:lnTo>
                    <a:pt x="1398" y="3676"/>
                  </a:lnTo>
                  <a:lnTo>
                    <a:pt x="1411" y="3681"/>
                  </a:lnTo>
                  <a:lnTo>
                    <a:pt x="1417" y="3684"/>
                  </a:lnTo>
                  <a:lnTo>
                    <a:pt x="1415" y="3684"/>
                  </a:lnTo>
                  <a:cubicBezTo>
                    <a:pt x="1526" y="3733"/>
                    <a:pt x="1637" y="3790"/>
                    <a:pt x="1743" y="3847"/>
                  </a:cubicBezTo>
                  <a:cubicBezTo>
                    <a:pt x="1859" y="3909"/>
                    <a:pt x="1973" y="3973"/>
                    <a:pt x="2085" y="4040"/>
                  </a:cubicBezTo>
                  <a:lnTo>
                    <a:pt x="2075" y="4035"/>
                  </a:lnTo>
                  <a:lnTo>
                    <a:pt x="2087" y="4042"/>
                  </a:lnTo>
                  <a:cubicBezTo>
                    <a:pt x="2121" y="4064"/>
                    <a:pt x="2158" y="4086"/>
                    <a:pt x="2193" y="4108"/>
                  </a:cubicBezTo>
                  <a:cubicBezTo>
                    <a:pt x="2250" y="4146"/>
                    <a:pt x="2305" y="4195"/>
                    <a:pt x="2373" y="4208"/>
                  </a:cubicBezTo>
                  <a:cubicBezTo>
                    <a:pt x="2383" y="4209"/>
                    <a:pt x="2394" y="4209"/>
                    <a:pt x="2403" y="4209"/>
                  </a:cubicBezTo>
                  <a:cubicBezTo>
                    <a:pt x="2405" y="4209"/>
                    <a:pt x="2406" y="4209"/>
                    <a:pt x="2408" y="4209"/>
                  </a:cubicBezTo>
                  <a:cubicBezTo>
                    <a:pt x="2536" y="4209"/>
                    <a:pt x="2621" y="4073"/>
                    <a:pt x="2563" y="3958"/>
                  </a:cubicBezTo>
                  <a:cubicBezTo>
                    <a:pt x="2531" y="3890"/>
                    <a:pt x="2473" y="3829"/>
                    <a:pt x="2425" y="3774"/>
                  </a:cubicBezTo>
                  <a:cubicBezTo>
                    <a:pt x="2378" y="3719"/>
                    <a:pt x="2329" y="3663"/>
                    <a:pt x="2281" y="3608"/>
                  </a:cubicBezTo>
                  <a:cubicBezTo>
                    <a:pt x="2199" y="3513"/>
                    <a:pt x="2113" y="3418"/>
                    <a:pt x="2028" y="3324"/>
                  </a:cubicBezTo>
                  <a:cubicBezTo>
                    <a:pt x="1898" y="3185"/>
                    <a:pt x="1767" y="3043"/>
                    <a:pt x="1631" y="2913"/>
                  </a:cubicBezTo>
                  <a:cubicBezTo>
                    <a:pt x="1494" y="2781"/>
                    <a:pt x="1352" y="2660"/>
                    <a:pt x="1206" y="2539"/>
                  </a:cubicBezTo>
                  <a:cubicBezTo>
                    <a:pt x="1064" y="2422"/>
                    <a:pt x="917" y="2311"/>
                    <a:pt x="762" y="2212"/>
                  </a:cubicBezTo>
                  <a:cubicBezTo>
                    <a:pt x="656" y="2142"/>
                    <a:pt x="548" y="2079"/>
                    <a:pt x="439" y="2018"/>
                  </a:cubicBezTo>
                  <a:cubicBezTo>
                    <a:pt x="505" y="1941"/>
                    <a:pt x="575" y="1868"/>
                    <a:pt x="644" y="1795"/>
                  </a:cubicBezTo>
                  <a:cubicBezTo>
                    <a:pt x="735" y="1700"/>
                    <a:pt x="823" y="1605"/>
                    <a:pt x="912" y="1510"/>
                  </a:cubicBezTo>
                  <a:cubicBezTo>
                    <a:pt x="1070" y="1343"/>
                    <a:pt x="1230" y="1173"/>
                    <a:pt x="1373" y="991"/>
                  </a:cubicBezTo>
                  <a:lnTo>
                    <a:pt x="1373" y="991"/>
                  </a:lnTo>
                  <a:lnTo>
                    <a:pt x="1368" y="997"/>
                  </a:lnTo>
                  <a:cubicBezTo>
                    <a:pt x="1388" y="972"/>
                    <a:pt x="1411" y="945"/>
                    <a:pt x="1431" y="918"/>
                  </a:cubicBezTo>
                  <a:lnTo>
                    <a:pt x="1431" y="918"/>
                  </a:lnTo>
                  <a:lnTo>
                    <a:pt x="1430" y="920"/>
                  </a:lnTo>
                  <a:lnTo>
                    <a:pt x="1471" y="868"/>
                  </a:lnTo>
                  <a:lnTo>
                    <a:pt x="1471" y="868"/>
                  </a:lnTo>
                  <a:cubicBezTo>
                    <a:pt x="1468" y="872"/>
                    <a:pt x="1465" y="875"/>
                    <a:pt x="1461" y="879"/>
                  </a:cubicBezTo>
                  <a:lnTo>
                    <a:pt x="1483" y="852"/>
                  </a:lnTo>
                  <a:lnTo>
                    <a:pt x="1483" y="852"/>
                  </a:lnTo>
                  <a:cubicBezTo>
                    <a:pt x="1479" y="858"/>
                    <a:pt x="1475" y="862"/>
                    <a:pt x="1471" y="868"/>
                  </a:cubicBezTo>
                  <a:lnTo>
                    <a:pt x="1471" y="868"/>
                  </a:lnTo>
                  <a:lnTo>
                    <a:pt x="1475" y="863"/>
                  </a:lnTo>
                  <a:lnTo>
                    <a:pt x="1475" y="863"/>
                  </a:lnTo>
                  <a:cubicBezTo>
                    <a:pt x="1474" y="865"/>
                    <a:pt x="1473" y="866"/>
                    <a:pt x="1471" y="868"/>
                  </a:cubicBezTo>
                  <a:lnTo>
                    <a:pt x="1471" y="868"/>
                  </a:lnTo>
                  <a:cubicBezTo>
                    <a:pt x="1471" y="868"/>
                    <a:pt x="1471" y="868"/>
                    <a:pt x="1471" y="868"/>
                  </a:cubicBezTo>
                  <a:lnTo>
                    <a:pt x="1471" y="868"/>
                  </a:lnTo>
                  <a:lnTo>
                    <a:pt x="1471" y="868"/>
                  </a:lnTo>
                  <a:lnTo>
                    <a:pt x="1471" y="868"/>
                  </a:lnTo>
                  <a:cubicBezTo>
                    <a:pt x="1471" y="868"/>
                    <a:pt x="1471" y="868"/>
                    <a:pt x="1471" y="868"/>
                  </a:cubicBezTo>
                  <a:lnTo>
                    <a:pt x="1471" y="868"/>
                  </a:lnTo>
                  <a:cubicBezTo>
                    <a:pt x="1471" y="868"/>
                    <a:pt x="1471" y="869"/>
                    <a:pt x="1471" y="869"/>
                  </a:cubicBezTo>
                  <a:cubicBezTo>
                    <a:pt x="1623" y="681"/>
                    <a:pt x="1756" y="473"/>
                    <a:pt x="1892" y="272"/>
                  </a:cubicBezTo>
                  <a:cubicBezTo>
                    <a:pt x="1944" y="193"/>
                    <a:pt x="1925" y="87"/>
                    <a:pt x="1848" y="32"/>
                  </a:cubicBezTo>
                  <a:cubicBezTo>
                    <a:pt x="1818" y="11"/>
                    <a:pt x="1783" y="1"/>
                    <a:pt x="1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7" name="Google Shape;9647;p18"/>
            <p:cNvSpPr/>
            <p:nvPr/>
          </p:nvSpPr>
          <p:spPr>
            <a:xfrm>
              <a:off x="5883100" y="2405275"/>
              <a:ext cx="42300" cy="42250"/>
            </a:xfrm>
            <a:custGeom>
              <a:avLst/>
              <a:gdLst/>
              <a:ahLst/>
              <a:cxnLst/>
              <a:rect l="l" t="t" r="r" b="b"/>
              <a:pathLst>
                <a:path w="1692" h="1690" extrusionOk="0">
                  <a:moveTo>
                    <a:pt x="414" y="401"/>
                  </a:moveTo>
                  <a:lnTo>
                    <a:pt x="414" y="401"/>
                  </a:lnTo>
                  <a:cubicBezTo>
                    <a:pt x="414" y="401"/>
                    <a:pt x="415" y="402"/>
                    <a:pt x="415" y="402"/>
                  </a:cubicBezTo>
                  <a:lnTo>
                    <a:pt x="415" y="402"/>
                  </a:lnTo>
                  <a:cubicBezTo>
                    <a:pt x="415" y="402"/>
                    <a:pt x="414" y="401"/>
                    <a:pt x="414" y="401"/>
                  </a:cubicBezTo>
                  <a:close/>
                  <a:moveTo>
                    <a:pt x="416" y="405"/>
                  </a:moveTo>
                  <a:lnTo>
                    <a:pt x="416" y="405"/>
                  </a:lnTo>
                  <a:cubicBezTo>
                    <a:pt x="416" y="407"/>
                    <a:pt x="416" y="409"/>
                    <a:pt x="417" y="410"/>
                  </a:cubicBezTo>
                  <a:lnTo>
                    <a:pt x="416" y="405"/>
                  </a:lnTo>
                  <a:close/>
                  <a:moveTo>
                    <a:pt x="413" y="0"/>
                  </a:moveTo>
                  <a:cubicBezTo>
                    <a:pt x="359" y="0"/>
                    <a:pt x="305" y="16"/>
                    <a:pt x="259" y="46"/>
                  </a:cubicBezTo>
                  <a:cubicBezTo>
                    <a:pt x="142" y="122"/>
                    <a:pt x="94" y="249"/>
                    <a:pt x="63" y="377"/>
                  </a:cubicBezTo>
                  <a:cubicBezTo>
                    <a:pt x="45" y="445"/>
                    <a:pt x="33" y="511"/>
                    <a:pt x="23" y="580"/>
                  </a:cubicBezTo>
                  <a:cubicBezTo>
                    <a:pt x="14" y="652"/>
                    <a:pt x="9" y="725"/>
                    <a:pt x="4" y="798"/>
                  </a:cubicBezTo>
                  <a:cubicBezTo>
                    <a:pt x="1" y="883"/>
                    <a:pt x="1" y="974"/>
                    <a:pt x="28" y="1054"/>
                  </a:cubicBezTo>
                  <a:cubicBezTo>
                    <a:pt x="57" y="1123"/>
                    <a:pt x="123" y="1165"/>
                    <a:pt x="194" y="1165"/>
                  </a:cubicBezTo>
                  <a:cubicBezTo>
                    <a:pt x="216" y="1165"/>
                    <a:pt x="239" y="1161"/>
                    <a:pt x="261" y="1153"/>
                  </a:cubicBezTo>
                  <a:cubicBezTo>
                    <a:pt x="352" y="1115"/>
                    <a:pt x="397" y="1010"/>
                    <a:pt x="359" y="920"/>
                  </a:cubicBezTo>
                  <a:cubicBezTo>
                    <a:pt x="357" y="915"/>
                    <a:pt x="354" y="909"/>
                    <a:pt x="352" y="906"/>
                  </a:cubicBezTo>
                  <a:cubicBezTo>
                    <a:pt x="352" y="902"/>
                    <a:pt x="351" y="899"/>
                    <a:pt x="351" y="896"/>
                  </a:cubicBezTo>
                  <a:cubicBezTo>
                    <a:pt x="348" y="869"/>
                    <a:pt x="346" y="842"/>
                    <a:pt x="346" y="817"/>
                  </a:cubicBezTo>
                  <a:cubicBezTo>
                    <a:pt x="351" y="743"/>
                    <a:pt x="356" y="668"/>
                    <a:pt x="365" y="595"/>
                  </a:cubicBezTo>
                  <a:cubicBezTo>
                    <a:pt x="376" y="542"/>
                    <a:pt x="389" y="488"/>
                    <a:pt x="403" y="435"/>
                  </a:cubicBezTo>
                  <a:cubicBezTo>
                    <a:pt x="406" y="424"/>
                    <a:pt x="409" y="412"/>
                    <a:pt x="414" y="401"/>
                  </a:cubicBezTo>
                  <a:cubicBezTo>
                    <a:pt x="414" y="401"/>
                    <a:pt x="414" y="401"/>
                    <a:pt x="414" y="401"/>
                  </a:cubicBezTo>
                  <a:lnTo>
                    <a:pt x="414" y="401"/>
                  </a:lnTo>
                  <a:cubicBezTo>
                    <a:pt x="414" y="401"/>
                    <a:pt x="414" y="401"/>
                    <a:pt x="414" y="401"/>
                  </a:cubicBezTo>
                  <a:lnTo>
                    <a:pt x="414" y="401"/>
                  </a:lnTo>
                  <a:lnTo>
                    <a:pt x="416" y="405"/>
                  </a:lnTo>
                  <a:lnTo>
                    <a:pt x="416" y="405"/>
                  </a:lnTo>
                  <a:cubicBezTo>
                    <a:pt x="415" y="404"/>
                    <a:pt x="415" y="403"/>
                    <a:pt x="415" y="402"/>
                  </a:cubicBezTo>
                  <a:lnTo>
                    <a:pt x="415" y="402"/>
                  </a:lnTo>
                  <a:cubicBezTo>
                    <a:pt x="427" y="432"/>
                    <a:pt x="438" y="463"/>
                    <a:pt x="447" y="496"/>
                  </a:cubicBezTo>
                  <a:cubicBezTo>
                    <a:pt x="468" y="576"/>
                    <a:pt x="484" y="660"/>
                    <a:pt x="495" y="744"/>
                  </a:cubicBezTo>
                  <a:cubicBezTo>
                    <a:pt x="498" y="784"/>
                    <a:pt x="503" y="823"/>
                    <a:pt x="504" y="863"/>
                  </a:cubicBezTo>
                  <a:cubicBezTo>
                    <a:pt x="503" y="882"/>
                    <a:pt x="500" y="901"/>
                    <a:pt x="500" y="920"/>
                  </a:cubicBezTo>
                  <a:cubicBezTo>
                    <a:pt x="496" y="990"/>
                    <a:pt x="533" y="1056"/>
                    <a:pt x="596" y="1089"/>
                  </a:cubicBezTo>
                  <a:cubicBezTo>
                    <a:pt x="622" y="1102"/>
                    <a:pt x="650" y="1108"/>
                    <a:pt x="677" y="1108"/>
                  </a:cubicBezTo>
                  <a:cubicBezTo>
                    <a:pt x="711" y="1108"/>
                    <a:pt x="745" y="1099"/>
                    <a:pt x="775" y="1080"/>
                  </a:cubicBezTo>
                  <a:cubicBezTo>
                    <a:pt x="856" y="1031"/>
                    <a:pt x="865" y="939"/>
                    <a:pt x="856" y="850"/>
                  </a:cubicBezTo>
                  <a:cubicBezTo>
                    <a:pt x="857" y="841"/>
                    <a:pt x="857" y="833"/>
                    <a:pt x="859" y="823"/>
                  </a:cubicBezTo>
                  <a:cubicBezTo>
                    <a:pt x="864" y="804"/>
                    <a:pt x="867" y="785"/>
                    <a:pt x="872" y="766"/>
                  </a:cubicBezTo>
                  <a:cubicBezTo>
                    <a:pt x="873" y="760"/>
                    <a:pt x="876" y="752"/>
                    <a:pt x="878" y="746"/>
                  </a:cubicBezTo>
                  <a:lnTo>
                    <a:pt x="883" y="739"/>
                  </a:lnTo>
                  <a:cubicBezTo>
                    <a:pt x="884" y="738"/>
                    <a:pt x="886" y="736"/>
                    <a:pt x="889" y="735"/>
                  </a:cubicBezTo>
                  <a:lnTo>
                    <a:pt x="897" y="727"/>
                  </a:lnTo>
                  <a:cubicBezTo>
                    <a:pt x="898" y="725"/>
                    <a:pt x="902" y="724"/>
                    <a:pt x="905" y="722"/>
                  </a:cubicBezTo>
                  <a:lnTo>
                    <a:pt x="925" y="711"/>
                  </a:lnTo>
                  <a:cubicBezTo>
                    <a:pt x="930" y="709"/>
                    <a:pt x="935" y="708"/>
                    <a:pt x="941" y="706"/>
                  </a:cubicBezTo>
                  <a:cubicBezTo>
                    <a:pt x="949" y="705"/>
                    <a:pt x="952" y="703"/>
                    <a:pt x="963" y="701"/>
                  </a:cubicBezTo>
                  <a:cubicBezTo>
                    <a:pt x="974" y="700"/>
                    <a:pt x="984" y="700"/>
                    <a:pt x="995" y="700"/>
                  </a:cubicBezTo>
                  <a:cubicBezTo>
                    <a:pt x="1005" y="700"/>
                    <a:pt x="1016" y="701"/>
                    <a:pt x="1026" y="702"/>
                  </a:cubicBezTo>
                  <a:lnTo>
                    <a:pt x="1026" y="702"/>
                  </a:lnTo>
                  <a:cubicBezTo>
                    <a:pt x="1038" y="705"/>
                    <a:pt x="1050" y="707"/>
                    <a:pt x="1058" y="709"/>
                  </a:cubicBezTo>
                  <a:cubicBezTo>
                    <a:pt x="1066" y="713"/>
                    <a:pt x="1077" y="717"/>
                    <a:pt x="1087" y="720"/>
                  </a:cubicBezTo>
                  <a:cubicBezTo>
                    <a:pt x="1100" y="725"/>
                    <a:pt x="1112" y="732"/>
                    <a:pt x="1123" y="739"/>
                  </a:cubicBezTo>
                  <a:cubicBezTo>
                    <a:pt x="1141" y="751"/>
                    <a:pt x="1158" y="760"/>
                    <a:pt x="1175" y="776"/>
                  </a:cubicBezTo>
                  <a:cubicBezTo>
                    <a:pt x="1193" y="790"/>
                    <a:pt x="1210" y="806"/>
                    <a:pt x="1226" y="823"/>
                  </a:cubicBezTo>
                  <a:cubicBezTo>
                    <a:pt x="1244" y="842"/>
                    <a:pt x="1261" y="863"/>
                    <a:pt x="1277" y="882"/>
                  </a:cubicBezTo>
                  <a:cubicBezTo>
                    <a:pt x="1286" y="895"/>
                    <a:pt x="1294" y="907"/>
                    <a:pt x="1302" y="920"/>
                  </a:cubicBezTo>
                  <a:cubicBezTo>
                    <a:pt x="1305" y="926"/>
                    <a:pt x="1308" y="933"/>
                    <a:pt x="1312" y="939"/>
                  </a:cubicBezTo>
                  <a:cubicBezTo>
                    <a:pt x="1316" y="952"/>
                    <a:pt x="1321" y="966"/>
                    <a:pt x="1324" y="980"/>
                  </a:cubicBezTo>
                  <a:cubicBezTo>
                    <a:pt x="1327" y="993"/>
                    <a:pt x="1331" y="1007"/>
                    <a:pt x="1332" y="1020"/>
                  </a:cubicBezTo>
                  <a:cubicBezTo>
                    <a:pt x="1334" y="1026"/>
                    <a:pt x="1334" y="1034"/>
                    <a:pt x="1334" y="1040"/>
                  </a:cubicBezTo>
                  <a:cubicBezTo>
                    <a:pt x="1334" y="1053"/>
                    <a:pt x="1334" y="1064"/>
                    <a:pt x="1332" y="1077"/>
                  </a:cubicBezTo>
                  <a:cubicBezTo>
                    <a:pt x="1329" y="1094"/>
                    <a:pt x="1326" y="1110"/>
                    <a:pt x="1321" y="1127"/>
                  </a:cubicBezTo>
                  <a:cubicBezTo>
                    <a:pt x="1305" y="1178"/>
                    <a:pt x="1286" y="1229"/>
                    <a:pt x="1267" y="1278"/>
                  </a:cubicBezTo>
                  <a:cubicBezTo>
                    <a:pt x="1248" y="1317"/>
                    <a:pt x="1229" y="1355"/>
                    <a:pt x="1209" y="1393"/>
                  </a:cubicBezTo>
                  <a:cubicBezTo>
                    <a:pt x="1206" y="1400"/>
                    <a:pt x="1202" y="1404"/>
                    <a:pt x="1199" y="1409"/>
                  </a:cubicBezTo>
                  <a:cubicBezTo>
                    <a:pt x="1149" y="1493"/>
                    <a:pt x="1161" y="1601"/>
                    <a:pt x="1245" y="1659"/>
                  </a:cubicBezTo>
                  <a:cubicBezTo>
                    <a:pt x="1275" y="1680"/>
                    <a:pt x="1312" y="1689"/>
                    <a:pt x="1348" y="1689"/>
                  </a:cubicBezTo>
                  <a:cubicBezTo>
                    <a:pt x="1350" y="1689"/>
                    <a:pt x="1351" y="1689"/>
                    <a:pt x="1353" y="1689"/>
                  </a:cubicBezTo>
                  <a:cubicBezTo>
                    <a:pt x="1410" y="1689"/>
                    <a:pt x="1463" y="1661"/>
                    <a:pt x="1495" y="1613"/>
                  </a:cubicBezTo>
                  <a:cubicBezTo>
                    <a:pt x="1563" y="1496"/>
                    <a:pt x="1616" y="1371"/>
                    <a:pt x="1650" y="1240"/>
                  </a:cubicBezTo>
                  <a:cubicBezTo>
                    <a:pt x="1684" y="1111"/>
                    <a:pt x="1692" y="978"/>
                    <a:pt x="1644" y="852"/>
                  </a:cubicBezTo>
                  <a:cubicBezTo>
                    <a:pt x="1600" y="741"/>
                    <a:pt x="1532" y="641"/>
                    <a:pt x="1443" y="559"/>
                  </a:cubicBezTo>
                  <a:cubicBezTo>
                    <a:pt x="1318" y="438"/>
                    <a:pt x="1154" y="359"/>
                    <a:pt x="984" y="359"/>
                  </a:cubicBezTo>
                  <a:cubicBezTo>
                    <a:pt x="922" y="359"/>
                    <a:pt x="859" y="369"/>
                    <a:pt x="797" y="393"/>
                  </a:cubicBezTo>
                  <a:cubicBezTo>
                    <a:pt x="788" y="396"/>
                    <a:pt x="780" y="401"/>
                    <a:pt x="772" y="404"/>
                  </a:cubicBezTo>
                  <a:cubicBezTo>
                    <a:pt x="765" y="382"/>
                    <a:pt x="759" y="361"/>
                    <a:pt x="751" y="341"/>
                  </a:cubicBezTo>
                  <a:cubicBezTo>
                    <a:pt x="728" y="268"/>
                    <a:pt x="697" y="190"/>
                    <a:pt x="648" y="128"/>
                  </a:cubicBezTo>
                  <a:cubicBezTo>
                    <a:pt x="602" y="73"/>
                    <a:pt x="544" y="21"/>
                    <a:pt x="473" y="6"/>
                  </a:cubicBezTo>
                  <a:cubicBezTo>
                    <a:pt x="453" y="2"/>
                    <a:pt x="433" y="0"/>
                    <a:pt x="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8" name="Google Shape;9648;p18"/>
            <p:cNvSpPr/>
            <p:nvPr/>
          </p:nvSpPr>
          <p:spPr>
            <a:xfrm>
              <a:off x="5910050" y="2378425"/>
              <a:ext cx="48950" cy="24925"/>
            </a:xfrm>
            <a:custGeom>
              <a:avLst/>
              <a:gdLst/>
              <a:ahLst/>
              <a:cxnLst/>
              <a:rect l="l" t="t" r="r" b="b"/>
              <a:pathLst>
                <a:path w="1958" h="997" extrusionOk="0">
                  <a:moveTo>
                    <a:pt x="239" y="1"/>
                  </a:moveTo>
                  <a:cubicBezTo>
                    <a:pt x="221" y="1"/>
                    <a:pt x="202" y="4"/>
                    <a:pt x="183" y="10"/>
                  </a:cubicBezTo>
                  <a:cubicBezTo>
                    <a:pt x="1" y="72"/>
                    <a:pt x="31" y="341"/>
                    <a:pt x="223" y="360"/>
                  </a:cubicBezTo>
                  <a:lnTo>
                    <a:pt x="232" y="363"/>
                  </a:lnTo>
                  <a:cubicBezTo>
                    <a:pt x="376" y="405"/>
                    <a:pt x="520" y="452"/>
                    <a:pt x="663" y="501"/>
                  </a:cubicBezTo>
                  <a:cubicBezTo>
                    <a:pt x="748" y="531"/>
                    <a:pt x="834" y="563"/>
                    <a:pt x="921" y="595"/>
                  </a:cubicBezTo>
                  <a:cubicBezTo>
                    <a:pt x="986" y="618"/>
                    <a:pt x="1050" y="647"/>
                    <a:pt x="1115" y="674"/>
                  </a:cubicBezTo>
                  <a:cubicBezTo>
                    <a:pt x="1289" y="756"/>
                    <a:pt x="1459" y="845"/>
                    <a:pt x="1623" y="943"/>
                  </a:cubicBezTo>
                  <a:lnTo>
                    <a:pt x="1606" y="932"/>
                  </a:lnTo>
                  <a:lnTo>
                    <a:pt x="1606" y="932"/>
                  </a:lnTo>
                  <a:cubicBezTo>
                    <a:pt x="1624" y="943"/>
                    <a:pt x="1643" y="954"/>
                    <a:pt x="1661" y="967"/>
                  </a:cubicBezTo>
                  <a:cubicBezTo>
                    <a:pt x="1693" y="986"/>
                    <a:pt x="1728" y="997"/>
                    <a:pt x="1764" y="997"/>
                  </a:cubicBezTo>
                  <a:cubicBezTo>
                    <a:pt x="1782" y="997"/>
                    <a:pt x="1799" y="993"/>
                    <a:pt x="1817" y="987"/>
                  </a:cubicBezTo>
                  <a:cubicBezTo>
                    <a:pt x="1859" y="973"/>
                    <a:pt x="1894" y="943"/>
                    <a:pt x="1915" y="903"/>
                  </a:cubicBezTo>
                  <a:cubicBezTo>
                    <a:pt x="1957" y="818"/>
                    <a:pt x="1924" y="713"/>
                    <a:pt x="1840" y="669"/>
                  </a:cubicBezTo>
                  <a:cubicBezTo>
                    <a:pt x="1592" y="531"/>
                    <a:pt x="1337" y="397"/>
                    <a:pt x="1069" y="294"/>
                  </a:cubicBezTo>
                  <a:cubicBezTo>
                    <a:pt x="932" y="240"/>
                    <a:pt x="792" y="189"/>
                    <a:pt x="655" y="140"/>
                  </a:cubicBezTo>
                  <a:lnTo>
                    <a:pt x="479" y="77"/>
                  </a:lnTo>
                  <a:lnTo>
                    <a:pt x="381" y="40"/>
                  </a:lnTo>
                  <a:cubicBezTo>
                    <a:pt x="363" y="34"/>
                    <a:pt x="346" y="28"/>
                    <a:pt x="329" y="21"/>
                  </a:cubicBezTo>
                  <a:lnTo>
                    <a:pt x="322" y="18"/>
                  </a:lnTo>
                  <a:lnTo>
                    <a:pt x="322" y="18"/>
                  </a:lnTo>
                  <a:cubicBezTo>
                    <a:pt x="343" y="31"/>
                    <a:pt x="360" y="47"/>
                    <a:pt x="378" y="64"/>
                  </a:cubicBezTo>
                  <a:cubicBezTo>
                    <a:pt x="339" y="26"/>
                    <a:pt x="291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49" name="Google Shape;9649;p18"/>
            <p:cNvSpPr/>
            <p:nvPr/>
          </p:nvSpPr>
          <p:spPr>
            <a:xfrm>
              <a:off x="5931350" y="2358150"/>
              <a:ext cx="17325" cy="72125"/>
            </a:xfrm>
            <a:custGeom>
              <a:avLst/>
              <a:gdLst/>
              <a:ahLst/>
              <a:cxnLst/>
              <a:rect l="l" t="t" r="r" b="b"/>
              <a:pathLst>
                <a:path w="693" h="2885" extrusionOk="0">
                  <a:moveTo>
                    <a:pt x="456" y="435"/>
                  </a:moveTo>
                  <a:lnTo>
                    <a:pt x="456" y="435"/>
                  </a:lnTo>
                  <a:cubicBezTo>
                    <a:pt x="456" y="437"/>
                    <a:pt x="455" y="438"/>
                    <a:pt x="455" y="439"/>
                  </a:cubicBezTo>
                  <a:lnTo>
                    <a:pt x="455" y="439"/>
                  </a:lnTo>
                  <a:cubicBezTo>
                    <a:pt x="455" y="438"/>
                    <a:pt x="456" y="437"/>
                    <a:pt x="456" y="435"/>
                  </a:cubicBezTo>
                  <a:close/>
                  <a:moveTo>
                    <a:pt x="465" y="1"/>
                  </a:moveTo>
                  <a:cubicBezTo>
                    <a:pt x="413" y="1"/>
                    <a:pt x="363" y="24"/>
                    <a:pt x="320" y="52"/>
                  </a:cubicBezTo>
                  <a:cubicBezTo>
                    <a:pt x="236" y="107"/>
                    <a:pt x="183" y="209"/>
                    <a:pt x="145" y="297"/>
                  </a:cubicBezTo>
                  <a:cubicBezTo>
                    <a:pt x="73" y="470"/>
                    <a:pt x="37" y="652"/>
                    <a:pt x="16" y="837"/>
                  </a:cubicBezTo>
                  <a:cubicBezTo>
                    <a:pt x="5" y="924"/>
                    <a:pt x="1" y="1013"/>
                    <a:pt x="1" y="1102"/>
                  </a:cubicBezTo>
                  <a:cubicBezTo>
                    <a:pt x="1" y="1277"/>
                    <a:pt x="7" y="1451"/>
                    <a:pt x="20" y="1626"/>
                  </a:cubicBezTo>
                  <a:cubicBezTo>
                    <a:pt x="34" y="1808"/>
                    <a:pt x="46" y="1990"/>
                    <a:pt x="67" y="2172"/>
                  </a:cubicBezTo>
                  <a:cubicBezTo>
                    <a:pt x="89" y="2368"/>
                    <a:pt x="116" y="2563"/>
                    <a:pt x="148" y="2757"/>
                  </a:cubicBezTo>
                  <a:cubicBezTo>
                    <a:pt x="164" y="2832"/>
                    <a:pt x="229" y="2884"/>
                    <a:pt x="305" y="2884"/>
                  </a:cubicBezTo>
                  <a:cubicBezTo>
                    <a:pt x="314" y="2884"/>
                    <a:pt x="324" y="2884"/>
                    <a:pt x="333" y="2881"/>
                  </a:cubicBezTo>
                  <a:cubicBezTo>
                    <a:pt x="418" y="2863"/>
                    <a:pt x="472" y="2781"/>
                    <a:pt x="458" y="2697"/>
                  </a:cubicBezTo>
                  <a:cubicBezTo>
                    <a:pt x="430" y="2548"/>
                    <a:pt x="406" y="2398"/>
                    <a:pt x="382" y="2249"/>
                  </a:cubicBezTo>
                  <a:lnTo>
                    <a:pt x="382" y="2243"/>
                  </a:lnTo>
                  <a:cubicBezTo>
                    <a:pt x="376" y="2186"/>
                    <a:pt x="368" y="2129"/>
                    <a:pt x="360" y="2072"/>
                  </a:cubicBezTo>
                  <a:cubicBezTo>
                    <a:pt x="360" y="2072"/>
                    <a:pt x="360" y="2074"/>
                    <a:pt x="360" y="2075"/>
                  </a:cubicBezTo>
                  <a:cubicBezTo>
                    <a:pt x="344" y="1941"/>
                    <a:pt x="336" y="1803"/>
                    <a:pt x="327" y="1668"/>
                  </a:cubicBezTo>
                  <a:cubicBezTo>
                    <a:pt x="317" y="1535"/>
                    <a:pt x="311" y="1401"/>
                    <a:pt x="308" y="1266"/>
                  </a:cubicBezTo>
                  <a:cubicBezTo>
                    <a:pt x="312" y="1155"/>
                    <a:pt x="319" y="1046"/>
                    <a:pt x="328" y="937"/>
                  </a:cubicBezTo>
                  <a:cubicBezTo>
                    <a:pt x="335" y="899"/>
                    <a:pt x="339" y="859"/>
                    <a:pt x="346" y="821"/>
                  </a:cubicBezTo>
                  <a:cubicBezTo>
                    <a:pt x="355" y="758"/>
                    <a:pt x="369" y="695"/>
                    <a:pt x="387" y="633"/>
                  </a:cubicBezTo>
                  <a:cubicBezTo>
                    <a:pt x="404" y="572"/>
                    <a:pt x="425" y="512"/>
                    <a:pt x="449" y="453"/>
                  </a:cubicBezTo>
                  <a:lnTo>
                    <a:pt x="449" y="453"/>
                  </a:lnTo>
                  <a:cubicBezTo>
                    <a:pt x="459" y="432"/>
                    <a:pt x="468" y="415"/>
                    <a:pt x="479" y="396"/>
                  </a:cubicBezTo>
                  <a:cubicBezTo>
                    <a:pt x="487" y="383"/>
                    <a:pt x="496" y="369"/>
                    <a:pt x="506" y="356"/>
                  </a:cubicBezTo>
                  <a:cubicBezTo>
                    <a:pt x="692" y="310"/>
                    <a:pt x="688" y="44"/>
                    <a:pt x="501" y="5"/>
                  </a:cubicBezTo>
                  <a:cubicBezTo>
                    <a:pt x="489" y="2"/>
                    <a:pt x="477" y="1"/>
                    <a:pt x="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0" name="Google Shape;9650;p18"/>
            <p:cNvSpPr/>
            <p:nvPr/>
          </p:nvSpPr>
          <p:spPr>
            <a:xfrm>
              <a:off x="5922475" y="2971125"/>
              <a:ext cx="42375" cy="100125"/>
            </a:xfrm>
            <a:custGeom>
              <a:avLst/>
              <a:gdLst/>
              <a:ahLst/>
              <a:cxnLst/>
              <a:rect l="l" t="t" r="r" b="b"/>
              <a:pathLst>
                <a:path w="1695" h="4005" extrusionOk="0">
                  <a:moveTo>
                    <a:pt x="221" y="1604"/>
                  </a:moveTo>
                  <a:cubicBezTo>
                    <a:pt x="221" y="1607"/>
                    <a:pt x="223" y="1612"/>
                    <a:pt x="224" y="1616"/>
                  </a:cubicBezTo>
                  <a:cubicBezTo>
                    <a:pt x="223" y="1612"/>
                    <a:pt x="222" y="1608"/>
                    <a:pt x="221" y="1604"/>
                  </a:cubicBezTo>
                  <a:close/>
                  <a:moveTo>
                    <a:pt x="979" y="2852"/>
                  </a:moveTo>
                  <a:cubicBezTo>
                    <a:pt x="979" y="2853"/>
                    <a:pt x="978" y="2853"/>
                    <a:pt x="978" y="2854"/>
                  </a:cubicBezTo>
                  <a:lnTo>
                    <a:pt x="978" y="2854"/>
                  </a:lnTo>
                  <a:cubicBezTo>
                    <a:pt x="978" y="2853"/>
                    <a:pt x="979" y="2853"/>
                    <a:pt x="979" y="2852"/>
                  </a:cubicBezTo>
                  <a:close/>
                  <a:moveTo>
                    <a:pt x="230" y="0"/>
                  </a:moveTo>
                  <a:cubicBezTo>
                    <a:pt x="194" y="0"/>
                    <a:pt x="159" y="11"/>
                    <a:pt x="129" y="30"/>
                  </a:cubicBezTo>
                  <a:cubicBezTo>
                    <a:pt x="80" y="65"/>
                    <a:pt x="45" y="114"/>
                    <a:pt x="29" y="171"/>
                  </a:cubicBezTo>
                  <a:cubicBezTo>
                    <a:pt x="10" y="239"/>
                    <a:pt x="1" y="308"/>
                    <a:pt x="3" y="380"/>
                  </a:cubicBezTo>
                  <a:cubicBezTo>
                    <a:pt x="3" y="449"/>
                    <a:pt x="7" y="521"/>
                    <a:pt x="17" y="590"/>
                  </a:cubicBezTo>
                  <a:cubicBezTo>
                    <a:pt x="33" y="699"/>
                    <a:pt x="50" y="809"/>
                    <a:pt x="72" y="916"/>
                  </a:cubicBezTo>
                  <a:cubicBezTo>
                    <a:pt x="119" y="1145"/>
                    <a:pt x="161" y="1378"/>
                    <a:pt x="221" y="1604"/>
                  </a:cubicBezTo>
                  <a:lnTo>
                    <a:pt x="221" y="1604"/>
                  </a:lnTo>
                  <a:cubicBezTo>
                    <a:pt x="221" y="1604"/>
                    <a:pt x="221" y="1604"/>
                    <a:pt x="221" y="1603"/>
                  </a:cubicBezTo>
                  <a:lnTo>
                    <a:pt x="221" y="1603"/>
                  </a:lnTo>
                  <a:cubicBezTo>
                    <a:pt x="245" y="1695"/>
                    <a:pt x="270" y="1785"/>
                    <a:pt x="299" y="1876"/>
                  </a:cubicBezTo>
                  <a:cubicBezTo>
                    <a:pt x="321" y="1958"/>
                    <a:pt x="359" y="2035"/>
                    <a:pt x="411" y="2104"/>
                  </a:cubicBezTo>
                  <a:cubicBezTo>
                    <a:pt x="461" y="2166"/>
                    <a:pt x="538" y="2203"/>
                    <a:pt x="618" y="2203"/>
                  </a:cubicBezTo>
                  <a:cubicBezTo>
                    <a:pt x="621" y="2203"/>
                    <a:pt x="625" y="2203"/>
                    <a:pt x="628" y="2203"/>
                  </a:cubicBezTo>
                  <a:cubicBezTo>
                    <a:pt x="716" y="2199"/>
                    <a:pt x="800" y="2159"/>
                    <a:pt x="862" y="2094"/>
                  </a:cubicBezTo>
                  <a:cubicBezTo>
                    <a:pt x="929" y="2024"/>
                    <a:pt x="986" y="1947"/>
                    <a:pt x="1033" y="1865"/>
                  </a:cubicBezTo>
                  <a:cubicBezTo>
                    <a:pt x="1128" y="1690"/>
                    <a:pt x="1209" y="1510"/>
                    <a:pt x="1274" y="1323"/>
                  </a:cubicBezTo>
                  <a:cubicBezTo>
                    <a:pt x="1274" y="1382"/>
                    <a:pt x="1275" y="1443"/>
                    <a:pt x="1277" y="1502"/>
                  </a:cubicBezTo>
                  <a:cubicBezTo>
                    <a:pt x="1283" y="1681"/>
                    <a:pt x="1291" y="1857"/>
                    <a:pt x="1305" y="2035"/>
                  </a:cubicBezTo>
                  <a:cubicBezTo>
                    <a:pt x="1318" y="2208"/>
                    <a:pt x="1335" y="2381"/>
                    <a:pt x="1351" y="2553"/>
                  </a:cubicBezTo>
                  <a:cubicBezTo>
                    <a:pt x="1359" y="2650"/>
                    <a:pt x="1369" y="2748"/>
                    <a:pt x="1375" y="2844"/>
                  </a:cubicBezTo>
                  <a:cubicBezTo>
                    <a:pt x="1381" y="2928"/>
                    <a:pt x="1381" y="3011"/>
                    <a:pt x="1385" y="3095"/>
                  </a:cubicBezTo>
                  <a:cubicBezTo>
                    <a:pt x="1381" y="3259"/>
                    <a:pt x="1372" y="3421"/>
                    <a:pt x="1354" y="3584"/>
                  </a:cubicBezTo>
                  <a:cubicBezTo>
                    <a:pt x="1353" y="3599"/>
                    <a:pt x="1348" y="3614"/>
                    <a:pt x="1345" y="3630"/>
                  </a:cubicBezTo>
                  <a:cubicBezTo>
                    <a:pt x="1342" y="3639"/>
                    <a:pt x="1338" y="3649"/>
                    <a:pt x="1333" y="3659"/>
                  </a:cubicBezTo>
                  <a:lnTo>
                    <a:pt x="1333" y="3659"/>
                  </a:lnTo>
                  <a:cubicBezTo>
                    <a:pt x="1335" y="3654"/>
                    <a:pt x="1336" y="3650"/>
                    <a:pt x="1339" y="3645"/>
                  </a:cubicBezTo>
                  <a:lnTo>
                    <a:pt x="1339" y="3645"/>
                  </a:lnTo>
                  <a:lnTo>
                    <a:pt x="1337" y="3649"/>
                  </a:lnTo>
                  <a:lnTo>
                    <a:pt x="1334" y="3652"/>
                  </a:lnTo>
                  <a:lnTo>
                    <a:pt x="1329" y="3656"/>
                  </a:lnTo>
                  <a:lnTo>
                    <a:pt x="1323" y="3661"/>
                  </a:lnTo>
                  <a:lnTo>
                    <a:pt x="1316" y="3664"/>
                  </a:lnTo>
                  <a:lnTo>
                    <a:pt x="1313" y="3666"/>
                  </a:lnTo>
                  <a:lnTo>
                    <a:pt x="1301" y="3669"/>
                  </a:lnTo>
                  <a:lnTo>
                    <a:pt x="1267" y="3669"/>
                  </a:lnTo>
                  <a:lnTo>
                    <a:pt x="1275" y="3671"/>
                  </a:lnTo>
                  <a:lnTo>
                    <a:pt x="1274" y="3671"/>
                  </a:lnTo>
                  <a:cubicBezTo>
                    <a:pt x="1261" y="3669"/>
                    <a:pt x="1248" y="3666"/>
                    <a:pt x="1237" y="3663"/>
                  </a:cubicBezTo>
                  <a:cubicBezTo>
                    <a:pt x="1217" y="3658"/>
                    <a:pt x="1198" y="3650"/>
                    <a:pt x="1177" y="3644"/>
                  </a:cubicBezTo>
                  <a:cubicBezTo>
                    <a:pt x="1149" y="3630"/>
                    <a:pt x="1120" y="3615"/>
                    <a:pt x="1093" y="3599"/>
                  </a:cubicBezTo>
                  <a:cubicBezTo>
                    <a:pt x="1065" y="3582"/>
                    <a:pt x="1039" y="3565"/>
                    <a:pt x="1014" y="3544"/>
                  </a:cubicBezTo>
                  <a:cubicBezTo>
                    <a:pt x="982" y="3519"/>
                    <a:pt x="952" y="3493"/>
                    <a:pt x="924" y="3465"/>
                  </a:cubicBezTo>
                  <a:lnTo>
                    <a:pt x="924" y="3465"/>
                  </a:lnTo>
                  <a:lnTo>
                    <a:pt x="938" y="3481"/>
                  </a:lnTo>
                  <a:cubicBezTo>
                    <a:pt x="913" y="3455"/>
                    <a:pt x="891" y="3429"/>
                    <a:pt x="868" y="3400"/>
                  </a:cubicBezTo>
                  <a:cubicBezTo>
                    <a:pt x="846" y="3368"/>
                    <a:pt x="824" y="3337"/>
                    <a:pt x="805" y="3303"/>
                  </a:cubicBezTo>
                  <a:cubicBezTo>
                    <a:pt x="796" y="3284"/>
                    <a:pt x="785" y="3264"/>
                    <a:pt x="777" y="3245"/>
                  </a:cubicBezTo>
                  <a:cubicBezTo>
                    <a:pt x="773" y="3239"/>
                    <a:pt x="772" y="3232"/>
                    <a:pt x="770" y="3226"/>
                  </a:cubicBezTo>
                  <a:cubicBezTo>
                    <a:pt x="769" y="3216"/>
                    <a:pt x="766" y="3205"/>
                    <a:pt x="764" y="3197"/>
                  </a:cubicBezTo>
                  <a:cubicBezTo>
                    <a:pt x="764" y="3191"/>
                    <a:pt x="764" y="3185"/>
                    <a:pt x="764" y="3178"/>
                  </a:cubicBezTo>
                  <a:cubicBezTo>
                    <a:pt x="764" y="3167"/>
                    <a:pt x="764" y="3156"/>
                    <a:pt x="766" y="3145"/>
                  </a:cubicBezTo>
                  <a:lnTo>
                    <a:pt x="772" y="3121"/>
                  </a:lnTo>
                  <a:cubicBezTo>
                    <a:pt x="773" y="3114"/>
                    <a:pt x="777" y="3106"/>
                    <a:pt x="780" y="3098"/>
                  </a:cubicBezTo>
                  <a:cubicBezTo>
                    <a:pt x="788" y="3082"/>
                    <a:pt x="794" y="3068"/>
                    <a:pt x="805" y="3050"/>
                  </a:cubicBezTo>
                  <a:cubicBezTo>
                    <a:pt x="816" y="3033"/>
                    <a:pt x="827" y="3017"/>
                    <a:pt x="838" y="3001"/>
                  </a:cubicBezTo>
                  <a:cubicBezTo>
                    <a:pt x="884" y="2949"/>
                    <a:pt x="929" y="2901"/>
                    <a:pt x="978" y="2854"/>
                  </a:cubicBezTo>
                  <a:lnTo>
                    <a:pt x="978" y="2854"/>
                  </a:lnTo>
                  <a:cubicBezTo>
                    <a:pt x="975" y="2857"/>
                    <a:pt x="971" y="2860"/>
                    <a:pt x="968" y="2863"/>
                  </a:cubicBezTo>
                  <a:lnTo>
                    <a:pt x="968" y="2863"/>
                  </a:lnTo>
                  <a:cubicBezTo>
                    <a:pt x="989" y="2843"/>
                    <a:pt x="1011" y="2822"/>
                    <a:pt x="1032" y="2803"/>
                  </a:cubicBezTo>
                  <a:cubicBezTo>
                    <a:pt x="1103" y="2745"/>
                    <a:pt x="1114" y="2640"/>
                    <a:pt x="1054" y="2571"/>
                  </a:cubicBezTo>
                  <a:cubicBezTo>
                    <a:pt x="1022" y="2533"/>
                    <a:pt x="977" y="2514"/>
                    <a:pt x="931" y="2514"/>
                  </a:cubicBezTo>
                  <a:cubicBezTo>
                    <a:pt x="892" y="2514"/>
                    <a:pt x="852" y="2528"/>
                    <a:pt x="821" y="2556"/>
                  </a:cubicBezTo>
                  <a:cubicBezTo>
                    <a:pt x="761" y="2609"/>
                    <a:pt x="701" y="2662"/>
                    <a:pt x="645" y="2719"/>
                  </a:cubicBezTo>
                  <a:cubicBezTo>
                    <a:pt x="599" y="2764"/>
                    <a:pt x="560" y="2814"/>
                    <a:pt x="523" y="2868"/>
                  </a:cubicBezTo>
                  <a:cubicBezTo>
                    <a:pt x="463" y="2968"/>
                    <a:pt x="416" y="3085"/>
                    <a:pt x="428" y="3205"/>
                  </a:cubicBezTo>
                  <a:cubicBezTo>
                    <a:pt x="433" y="3261"/>
                    <a:pt x="447" y="3315"/>
                    <a:pt x="466" y="3365"/>
                  </a:cubicBezTo>
                  <a:cubicBezTo>
                    <a:pt x="489" y="3419"/>
                    <a:pt x="517" y="3470"/>
                    <a:pt x="549" y="3516"/>
                  </a:cubicBezTo>
                  <a:cubicBezTo>
                    <a:pt x="622" y="3622"/>
                    <a:pt x="707" y="3717"/>
                    <a:pt x="807" y="3797"/>
                  </a:cubicBezTo>
                  <a:cubicBezTo>
                    <a:pt x="937" y="3903"/>
                    <a:pt x="1114" y="4005"/>
                    <a:pt x="1290" y="4005"/>
                  </a:cubicBezTo>
                  <a:cubicBezTo>
                    <a:pt x="1345" y="4005"/>
                    <a:pt x="1400" y="3994"/>
                    <a:pt x="1451" y="3973"/>
                  </a:cubicBezTo>
                  <a:cubicBezTo>
                    <a:pt x="1552" y="3929"/>
                    <a:pt x="1628" y="3840"/>
                    <a:pt x="1658" y="3732"/>
                  </a:cubicBezTo>
                  <a:cubicBezTo>
                    <a:pt x="1681" y="3653"/>
                    <a:pt x="1681" y="3571"/>
                    <a:pt x="1685" y="3489"/>
                  </a:cubicBezTo>
                  <a:cubicBezTo>
                    <a:pt x="1695" y="3307"/>
                    <a:pt x="1693" y="3125"/>
                    <a:pt x="1685" y="2941"/>
                  </a:cubicBezTo>
                  <a:cubicBezTo>
                    <a:pt x="1677" y="2764"/>
                    <a:pt x="1654" y="2588"/>
                    <a:pt x="1635" y="2412"/>
                  </a:cubicBezTo>
                  <a:cubicBezTo>
                    <a:pt x="1616" y="2246"/>
                    <a:pt x="1600" y="2080"/>
                    <a:pt x="1592" y="1914"/>
                  </a:cubicBezTo>
                  <a:cubicBezTo>
                    <a:pt x="1582" y="1735"/>
                    <a:pt x="1581" y="1554"/>
                    <a:pt x="1574" y="1377"/>
                  </a:cubicBezTo>
                  <a:cubicBezTo>
                    <a:pt x="1576" y="1279"/>
                    <a:pt x="1578" y="1182"/>
                    <a:pt x="1578" y="1084"/>
                  </a:cubicBezTo>
                  <a:cubicBezTo>
                    <a:pt x="1579" y="1007"/>
                    <a:pt x="1584" y="931"/>
                    <a:pt x="1589" y="855"/>
                  </a:cubicBezTo>
                  <a:cubicBezTo>
                    <a:pt x="1592" y="774"/>
                    <a:pt x="1597" y="693"/>
                    <a:pt x="1603" y="612"/>
                  </a:cubicBezTo>
                  <a:cubicBezTo>
                    <a:pt x="1608" y="557"/>
                    <a:pt x="1612" y="503"/>
                    <a:pt x="1617" y="448"/>
                  </a:cubicBezTo>
                  <a:cubicBezTo>
                    <a:pt x="1627" y="365"/>
                    <a:pt x="1633" y="283"/>
                    <a:pt x="1633" y="199"/>
                  </a:cubicBezTo>
                  <a:cubicBezTo>
                    <a:pt x="1628" y="126"/>
                    <a:pt x="1576" y="66"/>
                    <a:pt x="1505" y="52"/>
                  </a:cubicBezTo>
                  <a:cubicBezTo>
                    <a:pt x="1494" y="50"/>
                    <a:pt x="1484" y="49"/>
                    <a:pt x="1473" y="49"/>
                  </a:cubicBezTo>
                  <a:cubicBezTo>
                    <a:pt x="1413" y="49"/>
                    <a:pt x="1352" y="81"/>
                    <a:pt x="1328" y="136"/>
                  </a:cubicBezTo>
                  <a:cubicBezTo>
                    <a:pt x="1312" y="172"/>
                    <a:pt x="1299" y="212"/>
                    <a:pt x="1290" y="251"/>
                  </a:cubicBezTo>
                  <a:cubicBezTo>
                    <a:pt x="1286" y="267"/>
                    <a:pt x="1283" y="282"/>
                    <a:pt x="1278" y="297"/>
                  </a:cubicBezTo>
                  <a:lnTo>
                    <a:pt x="1259" y="373"/>
                  </a:lnTo>
                  <a:cubicBezTo>
                    <a:pt x="1163" y="707"/>
                    <a:pt x="1060" y="1040"/>
                    <a:pt x="925" y="1358"/>
                  </a:cubicBezTo>
                  <a:cubicBezTo>
                    <a:pt x="925" y="1358"/>
                    <a:pt x="925" y="1358"/>
                    <a:pt x="925" y="1356"/>
                  </a:cubicBezTo>
                  <a:lnTo>
                    <a:pt x="924" y="1360"/>
                  </a:lnTo>
                  <a:cubicBezTo>
                    <a:pt x="923" y="1364"/>
                    <a:pt x="922" y="1367"/>
                    <a:pt x="920" y="1371"/>
                  </a:cubicBezTo>
                  <a:lnTo>
                    <a:pt x="920" y="1371"/>
                  </a:lnTo>
                  <a:cubicBezTo>
                    <a:pt x="921" y="1370"/>
                    <a:pt x="921" y="1369"/>
                    <a:pt x="921" y="1367"/>
                  </a:cubicBezTo>
                  <a:lnTo>
                    <a:pt x="921" y="1367"/>
                  </a:lnTo>
                  <a:cubicBezTo>
                    <a:pt x="875" y="1475"/>
                    <a:pt x="823" y="1581"/>
                    <a:pt x="762" y="1682"/>
                  </a:cubicBezTo>
                  <a:cubicBezTo>
                    <a:pt x="740" y="1719"/>
                    <a:pt x="718" y="1754"/>
                    <a:pt x="693" y="1787"/>
                  </a:cubicBezTo>
                  <a:cubicBezTo>
                    <a:pt x="675" y="1811"/>
                    <a:pt x="655" y="1831"/>
                    <a:pt x="636" y="1853"/>
                  </a:cubicBezTo>
                  <a:cubicBezTo>
                    <a:pt x="628" y="1841"/>
                    <a:pt x="623" y="1828"/>
                    <a:pt x="617" y="1815"/>
                  </a:cubicBezTo>
                  <a:cubicBezTo>
                    <a:pt x="598" y="1765"/>
                    <a:pt x="576" y="1714"/>
                    <a:pt x="561" y="1662"/>
                  </a:cubicBezTo>
                  <a:cubicBezTo>
                    <a:pt x="547" y="1614"/>
                    <a:pt x="533" y="1567"/>
                    <a:pt x="519" y="1519"/>
                  </a:cubicBezTo>
                  <a:cubicBezTo>
                    <a:pt x="485" y="1379"/>
                    <a:pt x="454" y="1239"/>
                    <a:pt x="427" y="1097"/>
                  </a:cubicBezTo>
                  <a:cubicBezTo>
                    <a:pt x="400" y="953"/>
                    <a:pt x="376" y="810"/>
                    <a:pt x="354" y="666"/>
                  </a:cubicBezTo>
                  <a:cubicBezTo>
                    <a:pt x="348" y="603"/>
                    <a:pt x="343" y="538"/>
                    <a:pt x="341" y="473"/>
                  </a:cubicBezTo>
                  <a:cubicBezTo>
                    <a:pt x="343" y="434"/>
                    <a:pt x="344" y="396"/>
                    <a:pt x="349" y="356"/>
                  </a:cubicBezTo>
                  <a:cubicBezTo>
                    <a:pt x="352" y="342"/>
                    <a:pt x="356" y="329"/>
                    <a:pt x="357" y="315"/>
                  </a:cubicBezTo>
                  <a:cubicBezTo>
                    <a:pt x="387" y="289"/>
                    <a:pt x="406" y="256"/>
                    <a:pt x="414" y="218"/>
                  </a:cubicBezTo>
                  <a:cubicBezTo>
                    <a:pt x="435" y="111"/>
                    <a:pt x="359" y="9"/>
                    <a:pt x="250" y="1"/>
                  </a:cubicBezTo>
                  <a:cubicBezTo>
                    <a:pt x="243" y="1"/>
                    <a:pt x="236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1" name="Google Shape;9651;p18"/>
            <p:cNvSpPr/>
            <p:nvPr/>
          </p:nvSpPr>
          <p:spPr>
            <a:xfrm>
              <a:off x="5977325" y="2983275"/>
              <a:ext cx="22600" cy="17300"/>
            </a:xfrm>
            <a:custGeom>
              <a:avLst/>
              <a:gdLst/>
              <a:ahLst/>
              <a:cxnLst/>
              <a:rect l="l" t="t" r="r" b="b"/>
              <a:pathLst>
                <a:path w="904" h="692" extrusionOk="0">
                  <a:moveTo>
                    <a:pt x="708" y="1"/>
                  </a:moveTo>
                  <a:cubicBezTo>
                    <a:pt x="684" y="1"/>
                    <a:pt x="660" y="7"/>
                    <a:pt x="637" y="19"/>
                  </a:cubicBezTo>
                  <a:cubicBezTo>
                    <a:pt x="538" y="71"/>
                    <a:pt x="441" y="130"/>
                    <a:pt x="348" y="190"/>
                  </a:cubicBezTo>
                  <a:cubicBezTo>
                    <a:pt x="300" y="220"/>
                    <a:pt x="253" y="251"/>
                    <a:pt x="207" y="282"/>
                  </a:cubicBezTo>
                  <a:cubicBezTo>
                    <a:pt x="164" y="308"/>
                    <a:pt x="124" y="337"/>
                    <a:pt x="90" y="370"/>
                  </a:cubicBezTo>
                  <a:cubicBezTo>
                    <a:pt x="60" y="399"/>
                    <a:pt x="39" y="435"/>
                    <a:pt x="29" y="475"/>
                  </a:cubicBezTo>
                  <a:cubicBezTo>
                    <a:pt x="1" y="579"/>
                    <a:pt x="91" y="682"/>
                    <a:pt x="194" y="690"/>
                  </a:cubicBezTo>
                  <a:cubicBezTo>
                    <a:pt x="200" y="692"/>
                    <a:pt x="205" y="692"/>
                    <a:pt x="212" y="692"/>
                  </a:cubicBezTo>
                  <a:lnTo>
                    <a:pt x="231" y="692"/>
                  </a:lnTo>
                  <a:cubicBezTo>
                    <a:pt x="295" y="688"/>
                    <a:pt x="352" y="650"/>
                    <a:pt x="379" y="590"/>
                  </a:cubicBezTo>
                  <a:cubicBezTo>
                    <a:pt x="390" y="582"/>
                    <a:pt x="400" y="574"/>
                    <a:pt x="411" y="565"/>
                  </a:cubicBezTo>
                  <a:cubicBezTo>
                    <a:pt x="514" y="489"/>
                    <a:pt x="622" y="418"/>
                    <a:pt x="731" y="351"/>
                  </a:cubicBezTo>
                  <a:cubicBezTo>
                    <a:pt x="750" y="342"/>
                    <a:pt x="767" y="334"/>
                    <a:pt x="785" y="324"/>
                  </a:cubicBezTo>
                  <a:cubicBezTo>
                    <a:pt x="867" y="283"/>
                    <a:pt x="903" y="182"/>
                    <a:pt x="864" y="98"/>
                  </a:cubicBezTo>
                  <a:cubicBezTo>
                    <a:pt x="835" y="39"/>
                    <a:pt x="772" y="1"/>
                    <a:pt x="7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2" name="Google Shape;9652;p18"/>
            <p:cNvSpPr/>
            <p:nvPr/>
          </p:nvSpPr>
          <p:spPr>
            <a:xfrm>
              <a:off x="5979525" y="2982025"/>
              <a:ext cx="46675" cy="33400"/>
            </a:xfrm>
            <a:custGeom>
              <a:avLst/>
              <a:gdLst/>
              <a:ahLst/>
              <a:cxnLst/>
              <a:rect l="l" t="t" r="r" b="b"/>
              <a:pathLst>
                <a:path w="1867" h="1336" extrusionOk="0">
                  <a:moveTo>
                    <a:pt x="1699" y="1"/>
                  </a:moveTo>
                  <a:cubicBezTo>
                    <a:pt x="1670" y="1"/>
                    <a:pt x="1641" y="10"/>
                    <a:pt x="1615" y="28"/>
                  </a:cubicBezTo>
                  <a:cubicBezTo>
                    <a:pt x="1369" y="178"/>
                    <a:pt x="1124" y="330"/>
                    <a:pt x="880" y="485"/>
                  </a:cubicBezTo>
                  <a:cubicBezTo>
                    <a:pt x="746" y="572"/>
                    <a:pt x="611" y="659"/>
                    <a:pt x="477" y="748"/>
                  </a:cubicBezTo>
                  <a:cubicBezTo>
                    <a:pt x="366" y="822"/>
                    <a:pt x="257" y="903"/>
                    <a:pt x="144" y="976"/>
                  </a:cubicBezTo>
                  <a:cubicBezTo>
                    <a:pt x="97" y="988"/>
                    <a:pt x="57" y="1022"/>
                    <a:pt x="35" y="1066"/>
                  </a:cubicBezTo>
                  <a:cubicBezTo>
                    <a:pt x="33" y="1068"/>
                    <a:pt x="33" y="1068"/>
                    <a:pt x="30" y="1072"/>
                  </a:cubicBezTo>
                  <a:cubicBezTo>
                    <a:pt x="29" y="1079"/>
                    <a:pt x="25" y="1083"/>
                    <a:pt x="24" y="1088"/>
                  </a:cubicBezTo>
                  <a:lnTo>
                    <a:pt x="24" y="1090"/>
                  </a:lnTo>
                  <a:cubicBezTo>
                    <a:pt x="21" y="1099"/>
                    <a:pt x="17" y="1109"/>
                    <a:pt x="14" y="1120"/>
                  </a:cubicBezTo>
                  <a:cubicBezTo>
                    <a:pt x="0" y="1190"/>
                    <a:pt x="29" y="1262"/>
                    <a:pt x="89" y="1303"/>
                  </a:cubicBezTo>
                  <a:cubicBezTo>
                    <a:pt x="119" y="1324"/>
                    <a:pt x="154" y="1335"/>
                    <a:pt x="190" y="1335"/>
                  </a:cubicBezTo>
                  <a:cubicBezTo>
                    <a:pt x="225" y="1335"/>
                    <a:pt x="258" y="1324"/>
                    <a:pt x="288" y="1305"/>
                  </a:cubicBezTo>
                  <a:cubicBezTo>
                    <a:pt x="345" y="1267"/>
                    <a:pt x="399" y="1221"/>
                    <a:pt x="454" y="1180"/>
                  </a:cubicBezTo>
                  <a:cubicBezTo>
                    <a:pt x="882" y="860"/>
                    <a:pt x="1330" y="567"/>
                    <a:pt x="1775" y="271"/>
                  </a:cubicBezTo>
                  <a:cubicBezTo>
                    <a:pt x="1846" y="229"/>
                    <a:pt x="1866" y="135"/>
                    <a:pt x="1820" y="67"/>
                  </a:cubicBezTo>
                  <a:cubicBezTo>
                    <a:pt x="1793" y="24"/>
                    <a:pt x="1747" y="1"/>
                    <a:pt x="1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3" name="Google Shape;9653;p18"/>
            <p:cNvSpPr/>
            <p:nvPr/>
          </p:nvSpPr>
          <p:spPr>
            <a:xfrm>
              <a:off x="6012250" y="2896500"/>
              <a:ext cx="51375" cy="38450"/>
            </a:xfrm>
            <a:custGeom>
              <a:avLst/>
              <a:gdLst/>
              <a:ahLst/>
              <a:cxnLst/>
              <a:rect l="l" t="t" r="r" b="b"/>
              <a:pathLst>
                <a:path w="2055" h="1538" extrusionOk="0">
                  <a:moveTo>
                    <a:pt x="405" y="200"/>
                  </a:moveTo>
                  <a:cubicBezTo>
                    <a:pt x="407" y="202"/>
                    <a:pt x="410" y="204"/>
                    <a:pt x="412" y="207"/>
                  </a:cubicBezTo>
                  <a:lnTo>
                    <a:pt x="412" y="207"/>
                  </a:lnTo>
                  <a:cubicBezTo>
                    <a:pt x="410" y="204"/>
                    <a:pt x="408" y="202"/>
                    <a:pt x="405" y="200"/>
                  </a:cubicBezTo>
                  <a:close/>
                  <a:moveTo>
                    <a:pt x="412" y="207"/>
                  </a:moveTo>
                  <a:lnTo>
                    <a:pt x="412" y="207"/>
                  </a:lnTo>
                  <a:cubicBezTo>
                    <a:pt x="413" y="207"/>
                    <a:pt x="413" y="208"/>
                    <a:pt x="414" y="208"/>
                  </a:cubicBezTo>
                  <a:lnTo>
                    <a:pt x="414" y="208"/>
                  </a:lnTo>
                  <a:cubicBezTo>
                    <a:pt x="413" y="208"/>
                    <a:pt x="413" y="207"/>
                    <a:pt x="412" y="207"/>
                  </a:cubicBezTo>
                  <a:close/>
                  <a:moveTo>
                    <a:pt x="190" y="1"/>
                  </a:moveTo>
                  <a:cubicBezTo>
                    <a:pt x="188" y="1"/>
                    <a:pt x="185" y="1"/>
                    <a:pt x="182" y="1"/>
                  </a:cubicBezTo>
                  <a:cubicBezTo>
                    <a:pt x="103" y="7"/>
                    <a:pt x="37" y="66"/>
                    <a:pt x="19" y="143"/>
                  </a:cubicBezTo>
                  <a:cubicBezTo>
                    <a:pt x="0" y="222"/>
                    <a:pt x="41" y="295"/>
                    <a:pt x="89" y="354"/>
                  </a:cubicBezTo>
                  <a:cubicBezTo>
                    <a:pt x="146" y="423"/>
                    <a:pt x="211" y="485"/>
                    <a:pt x="282" y="539"/>
                  </a:cubicBezTo>
                  <a:cubicBezTo>
                    <a:pt x="383" y="620"/>
                    <a:pt x="488" y="694"/>
                    <a:pt x="595" y="767"/>
                  </a:cubicBezTo>
                  <a:cubicBezTo>
                    <a:pt x="720" y="852"/>
                    <a:pt x="846" y="935"/>
                    <a:pt x="972" y="1017"/>
                  </a:cubicBezTo>
                  <a:cubicBezTo>
                    <a:pt x="1241" y="1193"/>
                    <a:pt x="1509" y="1369"/>
                    <a:pt x="1791" y="1519"/>
                  </a:cubicBezTo>
                  <a:cubicBezTo>
                    <a:pt x="1813" y="1532"/>
                    <a:pt x="1840" y="1538"/>
                    <a:pt x="1865" y="1538"/>
                  </a:cubicBezTo>
                  <a:cubicBezTo>
                    <a:pt x="1928" y="1538"/>
                    <a:pt x="1985" y="1503"/>
                    <a:pt x="2014" y="1448"/>
                  </a:cubicBezTo>
                  <a:cubicBezTo>
                    <a:pt x="2055" y="1367"/>
                    <a:pt x="2023" y="1267"/>
                    <a:pt x="1943" y="1224"/>
                  </a:cubicBezTo>
                  <a:cubicBezTo>
                    <a:pt x="1859" y="1182"/>
                    <a:pt x="1773" y="1139"/>
                    <a:pt x="1691" y="1092"/>
                  </a:cubicBezTo>
                  <a:lnTo>
                    <a:pt x="1650" y="1066"/>
                  </a:lnTo>
                  <a:lnTo>
                    <a:pt x="1654" y="1069"/>
                  </a:lnTo>
                  <a:lnTo>
                    <a:pt x="1654" y="1069"/>
                  </a:lnTo>
                  <a:lnTo>
                    <a:pt x="1643" y="1063"/>
                  </a:lnTo>
                  <a:lnTo>
                    <a:pt x="1637" y="1058"/>
                  </a:lnTo>
                  <a:lnTo>
                    <a:pt x="1640" y="1061"/>
                  </a:lnTo>
                  <a:cubicBezTo>
                    <a:pt x="1618" y="1047"/>
                    <a:pt x="1594" y="1033"/>
                    <a:pt x="1571" y="1019"/>
                  </a:cubicBezTo>
                  <a:lnTo>
                    <a:pt x="1572" y="1019"/>
                  </a:lnTo>
                  <a:lnTo>
                    <a:pt x="1565" y="1016"/>
                  </a:lnTo>
                  <a:lnTo>
                    <a:pt x="1565" y="1016"/>
                  </a:lnTo>
                  <a:cubicBezTo>
                    <a:pt x="1403" y="914"/>
                    <a:pt x="1242" y="810"/>
                    <a:pt x="1081" y="705"/>
                  </a:cubicBezTo>
                  <a:cubicBezTo>
                    <a:pt x="896" y="582"/>
                    <a:pt x="711" y="454"/>
                    <a:pt x="537" y="316"/>
                  </a:cubicBezTo>
                  <a:cubicBezTo>
                    <a:pt x="494" y="282"/>
                    <a:pt x="454" y="245"/>
                    <a:pt x="414" y="208"/>
                  </a:cubicBezTo>
                  <a:lnTo>
                    <a:pt x="414" y="208"/>
                  </a:lnTo>
                  <a:cubicBezTo>
                    <a:pt x="417" y="211"/>
                    <a:pt x="419" y="213"/>
                    <a:pt x="421" y="216"/>
                  </a:cubicBezTo>
                  <a:cubicBezTo>
                    <a:pt x="409" y="205"/>
                    <a:pt x="398" y="192"/>
                    <a:pt x="388" y="180"/>
                  </a:cubicBezTo>
                  <a:cubicBezTo>
                    <a:pt x="388" y="178"/>
                    <a:pt x="386" y="178"/>
                    <a:pt x="386" y="177"/>
                  </a:cubicBezTo>
                  <a:cubicBezTo>
                    <a:pt x="383" y="131"/>
                    <a:pt x="363" y="86"/>
                    <a:pt x="329" y="55"/>
                  </a:cubicBezTo>
                  <a:cubicBezTo>
                    <a:pt x="317" y="44"/>
                    <a:pt x="303" y="34"/>
                    <a:pt x="288" y="26"/>
                  </a:cubicBezTo>
                  <a:lnTo>
                    <a:pt x="288" y="26"/>
                  </a:lnTo>
                  <a:lnTo>
                    <a:pt x="291" y="28"/>
                  </a:lnTo>
                  <a:cubicBezTo>
                    <a:pt x="261" y="10"/>
                    <a:pt x="226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4" name="Google Shape;9654;p18"/>
            <p:cNvSpPr/>
            <p:nvPr/>
          </p:nvSpPr>
          <p:spPr>
            <a:xfrm>
              <a:off x="6031600" y="2882900"/>
              <a:ext cx="39825" cy="65425"/>
            </a:xfrm>
            <a:custGeom>
              <a:avLst/>
              <a:gdLst/>
              <a:ahLst/>
              <a:cxnLst/>
              <a:rect l="l" t="t" r="r" b="b"/>
              <a:pathLst>
                <a:path w="1593" h="2617" extrusionOk="0">
                  <a:moveTo>
                    <a:pt x="122" y="2191"/>
                  </a:moveTo>
                  <a:cubicBezTo>
                    <a:pt x="121" y="2193"/>
                    <a:pt x="120" y="2195"/>
                    <a:pt x="120" y="2197"/>
                  </a:cubicBezTo>
                  <a:lnTo>
                    <a:pt x="120" y="2197"/>
                  </a:lnTo>
                  <a:cubicBezTo>
                    <a:pt x="120" y="2195"/>
                    <a:pt x="121" y="2193"/>
                    <a:pt x="122" y="2191"/>
                  </a:cubicBezTo>
                  <a:close/>
                  <a:moveTo>
                    <a:pt x="1409" y="0"/>
                  </a:moveTo>
                  <a:cubicBezTo>
                    <a:pt x="1215" y="0"/>
                    <a:pt x="1075" y="161"/>
                    <a:pt x="974" y="309"/>
                  </a:cubicBezTo>
                  <a:cubicBezTo>
                    <a:pt x="888" y="436"/>
                    <a:pt x="816" y="570"/>
                    <a:pt x="755" y="709"/>
                  </a:cubicBezTo>
                  <a:cubicBezTo>
                    <a:pt x="683" y="869"/>
                    <a:pt x="613" y="1031"/>
                    <a:pt x="545" y="1192"/>
                  </a:cubicBezTo>
                  <a:lnTo>
                    <a:pt x="545" y="1191"/>
                  </a:lnTo>
                  <a:cubicBezTo>
                    <a:pt x="502" y="1286"/>
                    <a:pt x="463" y="1382"/>
                    <a:pt x="423" y="1479"/>
                  </a:cubicBezTo>
                  <a:cubicBezTo>
                    <a:pt x="339" y="1675"/>
                    <a:pt x="260" y="1873"/>
                    <a:pt x="176" y="2069"/>
                  </a:cubicBezTo>
                  <a:cubicBezTo>
                    <a:pt x="154" y="2117"/>
                    <a:pt x="133" y="2164"/>
                    <a:pt x="114" y="2212"/>
                  </a:cubicBezTo>
                  <a:cubicBezTo>
                    <a:pt x="116" y="2206"/>
                    <a:pt x="118" y="2201"/>
                    <a:pt x="120" y="2197"/>
                  </a:cubicBezTo>
                  <a:lnTo>
                    <a:pt x="120" y="2197"/>
                  </a:lnTo>
                  <a:cubicBezTo>
                    <a:pt x="93" y="2257"/>
                    <a:pt x="66" y="2317"/>
                    <a:pt x="40" y="2376"/>
                  </a:cubicBezTo>
                  <a:cubicBezTo>
                    <a:pt x="0" y="2467"/>
                    <a:pt x="35" y="2574"/>
                    <a:pt x="132" y="2609"/>
                  </a:cubicBezTo>
                  <a:cubicBezTo>
                    <a:pt x="149" y="2614"/>
                    <a:pt x="168" y="2617"/>
                    <a:pt x="185" y="2617"/>
                  </a:cubicBezTo>
                  <a:cubicBezTo>
                    <a:pt x="257" y="2617"/>
                    <a:pt x="318" y="2573"/>
                    <a:pt x="344" y="2508"/>
                  </a:cubicBezTo>
                  <a:cubicBezTo>
                    <a:pt x="456" y="2201"/>
                    <a:pt x="581" y="1898"/>
                    <a:pt x="711" y="1598"/>
                  </a:cubicBezTo>
                  <a:lnTo>
                    <a:pt x="716" y="1585"/>
                  </a:lnTo>
                  <a:lnTo>
                    <a:pt x="716" y="1585"/>
                  </a:lnTo>
                  <a:cubicBezTo>
                    <a:pt x="716" y="1585"/>
                    <a:pt x="716" y="1585"/>
                    <a:pt x="715" y="1585"/>
                  </a:cubicBezTo>
                  <a:lnTo>
                    <a:pt x="715" y="1585"/>
                  </a:lnTo>
                  <a:cubicBezTo>
                    <a:pt x="755" y="1496"/>
                    <a:pt x="794" y="1407"/>
                    <a:pt x="833" y="1317"/>
                  </a:cubicBezTo>
                  <a:lnTo>
                    <a:pt x="833" y="1319"/>
                  </a:lnTo>
                  <a:cubicBezTo>
                    <a:pt x="937" y="1089"/>
                    <a:pt x="1036" y="854"/>
                    <a:pt x="1164" y="637"/>
                  </a:cubicBezTo>
                  <a:cubicBezTo>
                    <a:pt x="1195" y="584"/>
                    <a:pt x="1230" y="534"/>
                    <a:pt x="1267" y="486"/>
                  </a:cubicBezTo>
                  <a:cubicBezTo>
                    <a:pt x="1290" y="458"/>
                    <a:pt x="1316" y="428"/>
                    <a:pt x="1341" y="402"/>
                  </a:cubicBezTo>
                  <a:cubicBezTo>
                    <a:pt x="1354" y="391"/>
                    <a:pt x="1365" y="382"/>
                    <a:pt x="1376" y="372"/>
                  </a:cubicBezTo>
                  <a:cubicBezTo>
                    <a:pt x="1382" y="369"/>
                    <a:pt x="1387" y="366"/>
                    <a:pt x="1392" y="363"/>
                  </a:cubicBezTo>
                  <a:lnTo>
                    <a:pt x="1396" y="360"/>
                  </a:lnTo>
                  <a:cubicBezTo>
                    <a:pt x="1402" y="360"/>
                    <a:pt x="1407" y="360"/>
                    <a:pt x="1412" y="360"/>
                  </a:cubicBezTo>
                  <a:cubicBezTo>
                    <a:pt x="1502" y="360"/>
                    <a:pt x="1580" y="282"/>
                    <a:pt x="1586" y="192"/>
                  </a:cubicBezTo>
                  <a:cubicBezTo>
                    <a:pt x="1593" y="97"/>
                    <a:pt x="1518" y="3"/>
                    <a:pt x="1420" y="0"/>
                  </a:cubicBezTo>
                  <a:cubicBezTo>
                    <a:pt x="1416" y="0"/>
                    <a:pt x="1413" y="0"/>
                    <a:pt x="14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5" name="Google Shape;9655;p18"/>
            <p:cNvSpPr/>
            <p:nvPr/>
          </p:nvSpPr>
          <p:spPr>
            <a:xfrm>
              <a:off x="6023275" y="2913950"/>
              <a:ext cx="97100" cy="53875"/>
            </a:xfrm>
            <a:custGeom>
              <a:avLst/>
              <a:gdLst/>
              <a:ahLst/>
              <a:cxnLst/>
              <a:rect l="l" t="t" r="r" b="b"/>
              <a:pathLst>
                <a:path w="3884" h="2155" extrusionOk="0">
                  <a:moveTo>
                    <a:pt x="791" y="1551"/>
                  </a:moveTo>
                  <a:lnTo>
                    <a:pt x="791" y="1551"/>
                  </a:lnTo>
                  <a:cubicBezTo>
                    <a:pt x="789" y="1552"/>
                    <a:pt x="786" y="1553"/>
                    <a:pt x="784" y="1554"/>
                  </a:cubicBezTo>
                  <a:lnTo>
                    <a:pt x="784" y="1554"/>
                  </a:lnTo>
                  <a:cubicBezTo>
                    <a:pt x="786" y="1553"/>
                    <a:pt x="789" y="1552"/>
                    <a:pt x="791" y="1551"/>
                  </a:cubicBezTo>
                  <a:close/>
                  <a:moveTo>
                    <a:pt x="3707" y="1"/>
                  </a:moveTo>
                  <a:cubicBezTo>
                    <a:pt x="3690" y="1"/>
                    <a:pt x="3674" y="4"/>
                    <a:pt x="3658" y="9"/>
                  </a:cubicBezTo>
                  <a:cubicBezTo>
                    <a:pt x="3414" y="97"/>
                    <a:pt x="3176" y="204"/>
                    <a:pt x="2947" y="322"/>
                  </a:cubicBezTo>
                  <a:cubicBezTo>
                    <a:pt x="2739" y="428"/>
                    <a:pt x="2532" y="534"/>
                    <a:pt x="2329" y="648"/>
                  </a:cubicBezTo>
                  <a:lnTo>
                    <a:pt x="2333" y="647"/>
                  </a:lnTo>
                  <a:lnTo>
                    <a:pt x="2333" y="647"/>
                  </a:lnTo>
                  <a:cubicBezTo>
                    <a:pt x="2059" y="802"/>
                    <a:pt x="1785" y="954"/>
                    <a:pt x="1516" y="1119"/>
                  </a:cubicBezTo>
                  <a:cubicBezTo>
                    <a:pt x="1270" y="1267"/>
                    <a:pt x="1022" y="1416"/>
                    <a:pt x="773" y="1562"/>
                  </a:cubicBezTo>
                  <a:cubicBezTo>
                    <a:pt x="776" y="1559"/>
                    <a:pt x="780" y="1556"/>
                    <a:pt x="784" y="1554"/>
                  </a:cubicBezTo>
                  <a:lnTo>
                    <a:pt x="784" y="1554"/>
                  </a:lnTo>
                  <a:cubicBezTo>
                    <a:pt x="676" y="1610"/>
                    <a:pt x="567" y="1669"/>
                    <a:pt x="457" y="1720"/>
                  </a:cubicBezTo>
                  <a:cubicBezTo>
                    <a:pt x="428" y="1701"/>
                    <a:pt x="395" y="1691"/>
                    <a:pt x="363" y="1691"/>
                  </a:cubicBezTo>
                  <a:cubicBezTo>
                    <a:pt x="336" y="1691"/>
                    <a:pt x="309" y="1698"/>
                    <a:pt x="284" y="1711"/>
                  </a:cubicBezTo>
                  <a:cubicBezTo>
                    <a:pt x="246" y="1731"/>
                    <a:pt x="208" y="1752"/>
                    <a:pt x="170" y="1772"/>
                  </a:cubicBezTo>
                  <a:cubicBezTo>
                    <a:pt x="139" y="1788"/>
                    <a:pt x="110" y="1806"/>
                    <a:pt x="83" y="1828"/>
                  </a:cubicBezTo>
                  <a:cubicBezTo>
                    <a:pt x="50" y="1856"/>
                    <a:pt x="28" y="1897"/>
                    <a:pt x="21" y="1942"/>
                  </a:cubicBezTo>
                  <a:cubicBezTo>
                    <a:pt x="1" y="2046"/>
                    <a:pt x="75" y="2146"/>
                    <a:pt x="183" y="2154"/>
                  </a:cubicBezTo>
                  <a:cubicBezTo>
                    <a:pt x="189" y="2154"/>
                    <a:pt x="196" y="2155"/>
                    <a:pt x="203" y="2155"/>
                  </a:cubicBezTo>
                  <a:cubicBezTo>
                    <a:pt x="206" y="2155"/>
                    <a:pt x="210" y="2154"/>
                    <a:pt x="213" y="2154"/>
                  </a:cubicBezTo>
                  <a:cubicBezTo>
                    <a:pt x="241" y="2154"/>
                    <a:pt x="270" y="2151"/>
                    <a:pt x="298" y="2146"/>
                  </a:cubicBezTo>
                  <a:cubicBezTo>
                    <a:pt x="340" y="2136"/>
                    <a:pt x="379" y="2122"/>
                    <a:pt x="419" y="2105"/>
                  </a:cubicBezTo>
                  <a:cubicBezTo>
                    <a:pt x="498" y="2073"/>
                    <a:pt x="575" y="2038"/>
                    <a:pt x="650" y="1997"/>
                  </a:cubicBezTo>
                  <a:cubicBezTo>
                    <a:pt x="739" y="1946"/>
                    <a:pt x="829" y="1897"/>
                    <a:pt x="919" y="1847"/>
                  </a:cubicBezTo>
                  <a:cubicBezTo>
                    <a:pt x="992" y="1806"/>
                    <a:pt x="1061" y="1760"/>
                    <a:pt x="1133" y="1715"/>
                  </a:cubicBezTo>
                  <a:cubicBezTo>
                    <a:pt x="1293" y="1616"/>
                    <a:pt x="1451" y="1514"/>
                    <a:pt x="1609" y="1415"/>
                  </a:cubicBezTo>
                  <a:cubicBezTo>
                    <a:pt x="1758" y="1320"/>
                    <a:pt x="1908" y="1229"/>
                    <a:pt x="2059" y="1136"/>
                  </a:cubicBezTo>
                  <a:cubicBezTo>
                    <a:pt x="2192" y="1054"/>
                    <a:pt x="2329" y="976"/>
                    <a:pt x="2466" y="897"/>
                  </a:cubicBezTo>
                  <a:cubicBezTo>
                    <a:pt x="2635" y="805"/>
                    <a:pt x="2803" y="713"/>
                    <a:pt x="2974" y="628"/>
                  </a:cubicBezTo>
                  <a:cubicBezTo>
                    <a:pt x="3129" y="549"/>
                    <a:pt x="3287" y="479"/>
                    <a:pt x="3449" y="413"/>
                  </a:cubicBezTo>
                  <a:cubicBezTo>
                    <a:pt x="3550" y="375"/>
                    <a:pt x="3653" y="338"/>
                    <a:pt x="3759" y="306"/>
                  </a:cubicBezTo>
                  <a:cubicBezTo>
                    <a:pt x="3840" y="283"/>
                    <a:pt x="3884" y="186"/>
                    <a:pt x="3857" y="107"/>
                  </a:cubicBezTo>
                  <a:cubicBezTo>
                    <a:pt x="3834" y="42"/>
                    <a:pt x="3773" y="1"/>
                    <a:pt x="37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6" name="Google Shape;9656;p18"/>
            <p:cNvSpPr/>
            <p:nvPr/>
          </p:nvSpPr>
          <p:spPr>
            <a:xfrm>
              <a:off x="6041375" y="2933575"/>
              <a:ext cx="105600" cy="119125"/>
            </a:xfrm>
            <a:custGeom>
              <a:avLst/>
              <a:gdLst/>
              <a:ahLst/>
              <a:cxnLst/>
              <a:rect l="l" t="t" r="r" b="b"/>
              <a:pathLst>
                <a:path w="4224" h="4765" extrusionOk="0">
                  <a:moveTo>
                    <a:pt x="4030" y="1"/>
                  </a:moveTo>
                  <a:cubicBezTo>
                    <a:pt x="4006" y="1"/>
                    <a:pt x="3982" y="6"/>
                    <a:pt x="3961" y="19"/>
                  </a:cubicBezTo>
                  <a:cubicBezTo>
                    <a:pt x="3863" y="75"/>
                    <a:pt x="3765" y="131"/>
                    <a:pt x="3668" y="188"/>
                  </a:cubicBezTo>
                  <a:cubicBezTo>
                    <a:pt x="3469" y="297"/>
                    <a:pt x="3271" y="408"/>
                    <a:pt x="3071" y="514"/>
                  </a:cubicBezTo>
                  <a:cubicBezTo>
                    <a:pt x="2804" y="653"/>
                    <a:pt x="2536" y="801"/>
                    <a:pt x="2258" y="918"/>
                  </a:cubicBezTo>
                  <a:cubicBezTo>
                    <a:pt x="2159" y="957"/>
                    <a:pt x="2058" y="990"/>
                    <a:pt x="1955" y="1019"/>
                  </a:cubicBezTo>
                  <a:cubicBezTo>
                    <a:pt x="1889" y="1036"/>
                    <a:pt x="1821" y="1049"/>
                    <a:pt x="1751" y="1059"/>
                  </a:cubicBezTo>
                  <a:cubicBezTo>
                    <a:pt x="1699" y="1063"/>
                    <a:pt x="1647" y="1068"/>
                    <a:pt x="1593" y="1068"/>
                  </a:cubicBezTo>
                  <a:cubicBezTo>
                    <a:pt x="1555" y="1066"/>
                    <a:pt x="1518" y="1063"/>
                    <a:pt x="1480" y="1059"/>
                  </a:cubicBezTo>
                  <a:cubicBezTo>
                    <a:pt x="1439" y="1052"/>
                    <a:pt x="1396" y="1044"/>
                    <a:pt x="1354" y="1040"/>
                  </a:cubicBezTo>
                  <a:cubicBezTo>
                    <a:pt x="1349" y="1039"/>
                    <a:pt x="1344" y="1039"/>
                    <a:pt x="1340" y="1039"/>
                  </a:cubicBezTo>
                  <a:cubicBezTo>
                    <a:pt x="1202" y="1039"/>
                    <a:pt x="1116" y="1194"/>
                    <a:pt x="1194" y="1312"/>
                  </a:cubicBezTo>
                  <a:cubicBezTo>
                    <a:pt x="1219" y="1345"/>
                    <a:pt x="1246" y="1375"/>
                    <a:pt x="1278" y="1402"/>
                  </a:cubicBezTo>
                  <a:cubicBezTo>
                    <a:pt x="1311" y="1438"/>
                    <a:pt x="1343" y="1476"/>
                    <a:pt x="1373" y="1516"/>
                  </a:cubicBezTo>
                  <a:lnTo>
                    <a:pt x="1371" y="1514"/>
                  </a:lnTo>
                  <a:lnTo>
                    <a:pt x="1371" y="1514"/>
                  </a:lnTo>
                  <a:cubicBezTo>
                    <a:pt x="1408" y="1567"/>
                    <a:pt x="1441" y="1620"/>
                    <a:pt x="1472" y="1676"/>
                  </a:cubicBezTo>
                  <a:cubicBezTo>
                    <a:pt x="1499" y="1725"/>
                    <a:pt x="1523" y="1776"/>
                    <a:pt x="1545" y="1828"/>
                  </a:cubicBezTo>
                  <a:cubicBezTo>
                    <a:pt x="1571" y="1894"/>
                    <a:pt x="1594" y="1962"/>
                    <a:pt x="1613" y="2030"/>
                  </a:cubicBezTo>
                  <a:cubicBezTo>
                    <a:pt x="1635" y="2118"/>
                    <a:pt x="1653" y="2205"/>
                    <a:pt x="1664" y="2293"/>
                  </a:cubicBezTo>
                  <a:cubicBezTo>
                    <a:pt x="1680" y="2437"/>
                    <a:pt x="1689" y="2581"/>
                    <a:pt x="1688" y="2725"/>
                  </a:cubicBezTo>
                  <a:lnTo>
                    <a:pt x="1688" y="2741"/>
                  </a:lnTo>
                  <a:cubicBezTo>
                    <a:pt x="1688" y="2819"/>
                    <a:pt x="1688" y="2897"/>
                    <a:pt x="1688" y="2976"/>
                  </a:cubicBezTo>
                  <a:cubicBezTo>
                    <a:pt x="1686" y="3093"/>
                    <a:pt x="1683" y="3211"/>
                    <a:pt x="1683" y="3329"/>
                  </a:cubicBezTo>
                  <a:lnTo>
                    <a:pt x="1683" y="3308"/>
                  </a:lnTo>
                  <a:cubicBezTo>
                    <a:pt x="1681" y="3422"/>
                    <a:pt x="1683" y="3537"/>
                    <a:pt x="1683" y="3651"/>
                  </a:cubicBezTo>
                  <a:lnTo>
                    <a:pt x="1683" y="3631"/>
                  </a:lnTo>
                  <a:cubicBezTo>
                    <a:pt x="1683" y="3705"/>
                    <a:pt x="1686" y="3780"/>
                    <a:pt x="1689" y="3854"/>
                  </a:cubicBezTo>
                  <a:cubicBezTo>
                    <a:pt x="1691" y="3878"/>
                    <a:pt x="1692" y="3900"/>
                    <a:pt x="1692" y="3924"/>
                  </a:cubicBezTo>
                  <a:cubicBezTo>
                    <a:pt x="1658" y="3876"/>
                    <a:pt x="1621" y="3829"/>
                    <a:pt x="1585" y="3781"/>
                  </a:cubicBezTo>
                  <a:cubicBezTo>
                    <a:pt x="1526" y="3705"/>
                    <a:pt x="1466" y="3631"/>
                    <a:pt x="1404" y="3556"/>
                  </a:cubicBezTo>
                  <a:cubicBezTo>
                    <a:pt x="1145" y="3245"/>
                    <a:pt x="863" y="2950"/>
                    <a:pt x="618" y="2627"/>
                  </a:cubicBezTo>
                  <a:lnTo>
                    <a:pt x="618" y="2627"/>
                  </a:lnTo>
                  <a:lnTo>
                    <a:pt x="630" y="2645"/>
                  </a:lnTo>
                  <a:cubicBezTo>
                    <a:pt x="565" y="2559"/>
                    <a:pt x="505" y="2469"/>
                    <a:pt x="451" y="2377"/>
                  </a:cubicBezTo>
                  <a:cubicBezTo>
                    <a:pt x="431" y="2339"/>
                    <a:pt x="412" y="2301"/>
                    <a:pt x="394" y="2262"/>
                  </a:cubicBezTo>
                  <a:cubicBezTo>
                    <a:pt x="388" y="2246"/>
                    <a:pt x="382" y="2228"/>
                    <a:pt x="377" y="2211"/>
                  </a:cubicBezTo>
                  <a:cubicBezTo>
                    <a:pt x="372" y="2192"/>
                    <a:pt x="369" y="2170"/>
                    <a:pt x="364" y="2151"/>
                  </a:cubicBezTo>
                  <a:cubicBezTo>
                    <a:pt x="363" y="2119"/>
                    <a:pt x="363" y="2089"/>
                    <a:pt x="363" y="2057"/>
                  </a:cubicBezTo>
                  <a:cubicBezTo>
                    <a:pt x="361" y="1965"/>
                    <a:pt x="272" y="1891"/>
                    <a:pt x="184" y="1891"/>
                  </a:cubicBezTo>
                  <a:cubicBezTo>
                    <a:pt x="180" y="1891"/>
                    <a:pt x="176" y="1891"/>
                    <a:pt x="173" y="1891"/>
                  </a:cubicBezTo>
                  <a:cubicBezTo>
                    <a:pt x="75" y="1899"/>
                    <a:pt x="0" y="1983"/>
                    <a:pt x="5" y="2080"/>
                  </a:cubicBezTo>
                  <a:cubicBezTo>
                    <a:pt x="7" y="2179"/>
                    <a:pt x="27" y="2277"/>
                    <a:pt x="65" y="2369"/>
                  </a:cubicBezTo>
                  <a:cubicBezTo>
                    <a:pt x="105" y="2461"/>
                    <a:pt x="154" y="2548"/>
                    <a:pt x="211" y="2629"/>
                  </a:cubicBezTo>
                  <a:cubicBezTo>
                    <a:pt x="303" y="2763"/>
                    <a:pt x="404" y="2892"/>
                    <a:pt x="512" y="3014"/>
                  </a:cubicBezTo>
                  <a:cubicBezTo>
                    <a:pt x="618" y="3132"/>
                    <a:pt x="724" y="3253"/>
                    <a:pt x="830" y="3371"/>
                  </a:cubicBezTo>
                  <a:cubicBezTo>
                    <a:pt x="918" y="3468"/>
                    <a:pt x="1007" y="3566"/>
                    <a:pt x="1091" y="3666"/>
                  </a:cubicBezTo>
                  <a:cubicBezTo>
                    <a:pt x="1142" y="3727"/>
                    <a:pt x="1195" y="3786"/>
                    <a:pt x="1243" y="3848"/>
                  </a:cubicBezTo>
                  <a:cubicBezTo>
                    <a:pt x="1286" y="3902"/>
                    <a:pt x="1328" y="3957"/>
                    <a:pt x="1370" y="4011"/>
                  </a:cubicBezTo>
                  <a:cubicBezTo>
                    <a:pt x="1431" y="4101"/>
                    <a:pt x="1496" y="4191"/>
                    <a:pt x="1555" y="4280"/>
                  </a:cubicBezTo>
                  <a:cubicBezTo>
                    <a:pt x="1610" y="4365"/>
                    <a:pt x="1661" y="4451"/>
                    <a:pt x="1710" y="4539"/>
                  </a:cubicBezTo>
                  <a:lnTo>
                    <a:pt x="1710" y="4539"/>
                  </a:lnTo>
                  <a:cubicBezTo>
                    <a:pt x="1710" y="4538"/>
                    <a:pt x="1709" y="4537"/>
                    <a:pt x="1708" y="4536"/>
                  </a:cubicBezTo>
                  <a:lnTo>
                    <a:pt x="1708" y="4536"/>
                  </a:lnTo>
                  <a:cubicBezTo>
                    <a:pt x="1737" y="4587"/>
                    <a:pt x="1762" y="4638"/>
                    <a:pt x="1792" y="4687"/>
                  </a:cubicBezTo>
                  <a:lnTo>
                    <a:pt x="1787" y="4687"/>
                  </a:lnTo>
                  <a:cubicBezTo>
                    <a:pt x="1821" y="4736"/>
                    <a:pt x="1877" y="4765"/>
                    <a:pt x="1936" y="4765"/>
                  </a:cubicBezTo>
                  <a:cubicBezTo>
                    <a:pt x="1954" y="4765"/>
                    <a:pt x="1972" y="4762"/>
                    <a:pt x="1990" y="4756"/>
                  </a:cubicBezTo>
                  <a:cubicBezTo>
                    <a:pt x="2066" y="4731"/>
                    <a:pt x="2115" y="4658"/>
                    <a:pt x="2110" y="4579"/>
                  </a:cubicBezTo>
                  <a:cubicBezTo>
                    <a:pt x="2102" y="4508"/>
                    <a:pt x="2085" y="4440"/>
                    <a:pt x="2074" y="4370"/>
                  </a:cubicBezTo>
                  <a:cubicBezTo>
                    <a:pt x="2066" y="4326"/>
                    <a:pt x="2058" y="4282"/>
                    <a:pt x="2050" y="4237"/>
                  </a:cubicBezTo>
                  <a:cubicBezTo>
                    <a:pt x="2041" y="4152"/>
                    <a:pt x="2031" y="4071"/>
                    <a:pt x="2022" y="3984"/>
                  </a:cubicBezTo>
                  <a:cubicBezTo>
                    <a:pt x="2011" y="3898"/>
                    <a:pt x="2011" y="3810"/>
                    <a:pt x="2004" y="3723"/>
                  </a:cubicBezTo>
                  <a:cubicBezTo>
                    <a:pt x="1995" y="3563"/>
                    <a:pt x="1992" y="3401"/>
                    <a:pt x="1992" y="3240"/>
                  </a:cubicBezTo>
                  <a:lnTo>
                    <a:pt x="1992" y="2964"/>
                  </a:lnTo>
                  <a:cubicBezTo>
                    <a:pt x="1992" y="2869"/>
                    <a:pt x="1995" y="2773"/>
                    <a:pt x="1992" y="2678"/>
                  </a:cubicBezTo>
                  <a:cubicBezTo>
                    <a:pt x="1987" y="2562"/>
                    <a:pt x="1987" y="2447"/>
                    <a:pt x="1976" y="2331"/>
                  </a:cubicBezTo>
                  <a:cubicBezTo>
                    <a:pt x="1957" y="2094"/>
                    <a:pt x="1901" y="1860"/>
                    <a:pt x="1811" y="1638"/>
                  </a:cubicBezTo>
                  <a:cubicBezTo>
                    <a:pt x="1778" y="1556"/>
                    <a:pt x="1738" y="1476"/>
                    <a:pt x="1694" y="1400"/>
                  </a:cubicBezTo>
                  <a:cubicBezTo>
                    <a:pt x="1816" y="1389"/>
                    <a:pt x="1938" y="1367"/>
                    <a:pt x="2055" y="1332"/>
                  </a:cubicBezTo>
                  <a:cubicBezTo>
                    <a:pt x="2258" y="1271"/>
                    <a:pt x="2454" y="1190"/>
                    <a:pt x="2641" y="1090"/>
                  </a:cubicBezTo>
                  <a:cubicBezTo>
                    <a:pt x="2813" y="1000"/>
                    <a:pt x="2986" y="908"/>
                    <a:pt x="3157" y="816"/>
                  </a:cubicBezTo>
                  <a:cubicBezTo>
                    <a:pt x="3472" y="645"/>
                    <a:pt x="3785" y="476"/>
                    <a:pt x="4107" y="321"/>
                  </a:cubicBezTo>
                  <a:cubicBezTo>
                    <a:pt x="4189" y="280"/>
                    <a:pt x="4224" y="180"/>
                    <a:pt x="4184" y="98"/>
                  </a:cubicBezTo>
                  <a:cubicBezTo>
                    <a:pt x="4156" y="40"/>
                    <a:pt x="4093" y="1"/>
                    <a:pt x="40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7" name="Google Shape;9657;p18"/>
            <p:cNvSpPr/>
            <p:nvPr/>
          </p:nvSpPr>
          <p:spPr>
            <a:xfrm>
              <a:off x="6104600" y="2979225"/>
              <a:ext cx="49375" cy="81575"/>
            </a:xfrm>
            <a:custGeom>
              <a:avLst/>
              <a:gdLst/>
              <a:ahLst/>
              <a:cxnLst/>
              <a:rect l="l" t="t" r="r" b="b"/>
              <a:pathLst>
                <a:path w="1975" h="3263" extrusionOk="0">
                  <a:moveTo>
                    <a:pt x="975" y="1158"/>
                  </a:moveTo>
                  <a:cubicBezTo>
                    <a:pt x="981" y="1159"/>
                    <a:pt x="986" y="1160"/>
                    <a:pt x="992" y="1161"/>
                  </a:cubicBezTo>
                  <a:lnTo>
                    <a:pt x="975" y="1158"/>
                  </a:lnTo>
                  <a:close/>
                  <a:moveTo>
                    <a:pt x="712" y="0"/>
                  </a:moveTo>
                  <a:cubicBezTo>
                    <a:pt x="653" y="0"/>
                    <a:pt x="594" y="11"/>
                    <a:pt x="539" y="32"/>
                  </a:cubicBezTo>
                  <a:cubicBezTo>
                    <a:pt x="482" y="54"/>
                    <a:pt x="428" y="81"/>
                    <a:pt x="378" y="114"/>
                  </a:cubicBezTo>
                  <a:cubicBezTo>
                    <a:pt x="317" y="151"/>
                    <a:pt x="260" y="193"/>
                    <a:pt x="208" y="239"/>
                  </a:cubicBezTo>
                  <a:cubicBezTo>
                    <a:pt x="166" y="279"/>
                    <a:pt x="118" y="323"/>
                    <a:pt x="91" y="374"/>
                  </a:cubicBezTo>
                  <a:cubicBezTo>
                    <a:pt x="64" y="423"/>
                    <a:pt x="53" y="480"/>
                    <a:pt x="63" y="534"/>
                  </a:cubicBezTo>
                  <a:cubicBezTo>
                    <a:pt x="74" y="583"/>
                    <a:pt x="104" y="627"/>
                    <a:pt x="147" y="654"/>
                  </a:cubicBezTo>
                  <a:cubicBezTo>
                    <a:pt x="180" y="676"/>
                    <a:pt x="216" y="679"/>
                    <a:pt x="254" y="690"/>
                  </a:cubicBezTo>
                  <a:lnTo>
                    <a:pt x="265" y="692"/>
                  </a:lnTo>
                  <a:cubicBezTo>
                    <a:pt x="279" y="696"/>
                    <a:pt x="293" y="698"/>
                    <a:pt x="306" y="698"/>
                  </a:cubicBezTo>
                  <a:cubicBezTo>
                    <a:pt x="386" y="698"/>
                    <a:pt x="460" y="631"/>
                    <a:pt x="477" y="554"/>
                  </a:cubicBezTo>
                  <a:cubicBezTo>
                    <a:pt x="484" y="527"/>
                    <a:pt x="482" y="499"/>
                    <a:pt x="474" y="472"/>
                  </a:cubicBezTo>
                  <a:cubicBezTo>
                    <a:pt x="488" y="459"/>
                    <a:pt x="504" y="447"/>
                    <a:pt x="519" y="434"/>
                  </a:cubicBezTo>
                  <a:cubicBezTo>
                    <a:pt x="541" y="420"/>
                    <a:pt x="560" y="404"/>
                    <a:pt x="585" y="391"/>
                  </a:cubicBezTo>
                  <a:cubicBezTo>
                    <a:pt x="609" y="377"/>
                    <a:pt x="636" y="366"/>
                    <a:pt x="661" y="353"/>
                  </a:cubicBezTo>
                  <a:lnTo>
                    <a:pt x="675" y="349"/>
                  </a:lnTo>
                  <a:lnTo>
                    <a:pt x="693" y="345"/>
                  </a:lnTo>
                  <a:lnTo>
                    <a:pt x="696" y="345"/>
                  </a:lnTo>
                  <a:lnTo>
                    <a:pt x="702" y="360"/>
                  </a:lnTo>
                  <a:cubicBezTo>
                    <a:pt x="704" y="364"/>
                    <a:pt x="705" y="369"/>
                    <a:pt x="707" y="374"/>
                  </a:cubicBezTo>
                  <a:cubicBezTo>
                    <a:pt x="710" y="382"/>
                    <a:pt x="712" y="391"/>
                    <a:pt x="713" y="402"/>
                  </a:cubicBezTo>
                  <a:cubicBezTo>
                    <a:pt x="715" y="412"/>
                    <a:pt x="715" y="423"/>
                    <a:pt x="715" y="434"/>
                  </a:cubicBezTo>
                  <a:cubicBezTo>
                    <a:pt x="715" y="455"/>
                    <a:pt x="713" y="475"/>
                    <a:pt x="712" y="496"/>
                  </a:cubicBezTo>
                  <a:cubicBezTo>
                    <a:pt x="707" y="529"/>
                    <a:pt x="699" y="561"/>
                    <a:pt x="691" y="592"/>
                  </a:cubicBezTo>
                  <a:cubicBezTo>
                    <a:pt x="680" y="629"/>
                    <a:pt x="667" y="665"/>
                    <a:pt x="655" y="702"/>
                  </a:cubicBezTo>
                  <a:cubicBezTo>
                    <a:pt x="642" y="728"/>
                    <a:pt x="630" y="752"/>
                    <a:pt x="618" y="778"/>
                  </a:cubicBezTo>
                  <a:lnTo>
                    <a:pt x="618" y="778"/>
                  </a:lnTo>
                  <a:cubicBezTo>
                    <a:pt x="586" y="827"/>
                    <a:pt x="569" y="884"/>
                    <a:pt x="571" y="942"/>
                  </a:cubicBezTo>
                  <a:cubicBezTo>
                    <a:pt x="574" y="1012"/>
                    <a:pt x="626" y="1074"/>
                    <a:pt x="682" y="1102"/>
                  </a:cubicBezTo>
                  <a:cubicBezTo>
                    <a:pt x="739" y="1131"/>
                    <a:pt x="800" y="1137"/>
                    <a:pt x="862" y="1145"/>
                  </a:cubicBezTo>
                  <a:cubicBezTo>
                    <a:pt x="898" y="1149"/>
                    <a:pt x="935" y="1153"/>
                    <a:pt x="971" y="1158"/>
                  </a:cubicBezTo>
                  <a:lnTo>
                    <a:pt x="971" y="1158"/>
                  </a:lnTo>
                  <a:cubicBezTo>
                    <a:pt x="1033" y="1167"/>
                    <a:pt x="1095" y="1178"/>
                    <a:pt x="1155" y="1194"/>
                  </a:cubicBezTo>
                  <a:cubicBezTo>
                    <a:pt x="1193" y="1205"/>
                    <a:pt x="1229" y="1216"/>
                    <a:pt x="1266" y="1230"/>
                  </a:cubicBezTo>
                  <a:cubicBezTo>
                    <a:pt x="1297" y="1246"/>
                    <a:pt x="1329" y="1262"/>
                    <a:pt x="1359" y="1279"/>
                  </a:cubicBezTo>
                  <a:cubicBezTo>
                    <a:pt x="1380" y="1292"/>
                    <a:pt x="1399" y="1306"/>
                    <a:pt x="1419" y="1320"/>
                  </a:cubicBezTo>
                  <a:cubicBezTo>
                    <a:pt x="1441" y="1339"/>
                    <a:pt x="1460" y="1358"/>
                    <a:pt x="1481" y="1377"/>
                  </a:cubicBezTo>
                  <a:cubicBezTo>
                    <a:pt x="1495" y="1395"/>
                    <a:pt x="1511" y="1412"/>
                    <a:pt x="1525" y="1431"/>
                  </a:cubicBezTo>
                  <a:cubicBezTo>
                    <a:pt x="1533" y="1442"/>
                    <a:pt x="1541" y="1455"/>
                    <a:pt x="1549" y="1468"/>
                  </a:cubicBezTo>
                  <a:cubicBezTo>
                    <a:pt x="1560" y="1488"/>
                    <a:pt x="1570" y="1506"/>
                    <a:pt x="1579" y="1529"/>
                  </a:cubicBezTo>
                  <a:cubicBezTo>
                    <a:pt x="1589" y="1553"/>
                    <a:pt x="1597" y="1577"/>
                    <a:pt x="1604" y="1602"/>
                  </a:cubicBezTo>
                  <a:cubicBezTo>
                    <a:pt x="1609" y="1623"/>
                    <a:pt x="1614" y="1645"/>
                    <a:pt x="1617" y="1666"/>
                  </a:cubicBezTo>
                  <a:cubicBezTo>
                    <a:pt x="1620" y="1693"/>
                    <a:pt x="1623" y="1719"/>
                    <a:pt x="1622" y="1745"/>
                  </a:cubicBezTo>
                  <a:cubicBezTo>
                    <a:pt x="1620" y="1772"/>
                    <a:pt x="1619" y="1799"/>
                    <a:pt x="1616" y="1822"/>
                  </a:cubicBezTo>
                  <a:cubicBezTo>
                    <a:pt x="1611" y="1844"/>
                    <a:pt x="1606" y="1868"/>
                    <a:pt x="1601" y="1890"/>
                  </a:cubicBezTo>
                  <a:cubicBezTo>
                    <a:pt x="1590" y="1927"/>
                    <a:pt x="1578" y="1963"/>
                    <a:pt x="1563" y="1998"/>
                  </a:cubicBezTo>
                  <a:cubicBezTo>
                    <a:pt x="1546" y="2034"/>
                    <a:pt x="1525" y="2069"/>
                    <a:pt x="1506" y="2106"/>
                  </a:cubicBezTo>
                  <a:cubicBezTo>
                    <a:pt x="1481" y="2144"/>
                    <a:pt x="1456" y="2180"/>
                    <a:pt x="1429" y="2216"/>
                  </a:cubicBezTo>
                  <a:cubicBezTo>
                    <a:pt x="1383" y="2273"/>
                    <a:pt x="1335" y="2326"/>
                    <a:pt x="1285" y="2376"/>
                  </a:cubicBezTo>
                  <a:lnTo>
                    <a:pt x="1285" y="2376"/>
                  </a:lnTo>
                  <a:cubicBezTo>
                    <a:pt x="1232" y="2425"/>
                    <a:pt x="1179" y="2471"/>
                    <a:pt x="1122" y="2516"/>
                  </a:cubicBezTo>
                  <a:cubicBezTo>
                    <a:pt x="1050" y="2566"/>
                    <a:pt x="978" y="2615"/>
                    <a:pt x="902" y="2658"/>
                  </a:cubicBezTo>
                  <a:lnTo>
                    <a:pt x="921" y="2647"/>
                  </a:lnTo>
                  <a:lnTo>
                    <a:pt x="921" y="2647"/>
                  </a:lnTo>
                  <a:cubicBezTo>
                    <a:pt x="819" y="2704"/>
                    <a:pt x="715" y="2755"/>
                    <a:pt x="609" y="2799"/>
                  </a:cubicBezTo>
                  <a:cubicBezTo>
                    <a:pt x="555" y="2820"/>
                    <a:pt x="501" y="2839"/>
                    <a:pt x="446" y="2854"/>
                  </a:cubicBezTo>
                  <a:cubicBezTo>
                    <a:pt x="452" y="2853"/>
                    <a:pt x="458" y="2851"/>
                    <a:pt x="466" y="2850"/>
                  </a:cubicBezTo>
                  <a:lnTo>
                    <a:pt x="466" y="2850"/>
                  </a:lnTo>
                  <a:cubicBezTo>
                    <a:pt x="362" y="2877"/>
                    <a:pt x="257" y="2902"/>
                    <a:pt x="151" y="2924"/>
                  </a:cubicBezTo>
                  <a:cubicBezTo>
                    <a:pt x="59" y="2943"/>
                    <a:pt x="1" y="3033"/>
                    <a:pt x="18" y="3125"/>
                  </a:cubicBezTo>
                  <a:cubicBezTo>
                    <a:pt x="34" y="3204"/>
                    <a:pt x="102" y="3261"/>
                    <a:pt x="183" y="3263"/>
                  </a:cubicBezTo>
                  <a:cubicBezTo>
                    <a:pt x="194" y="3263"/>
                    <a:pt x="207" y="3261"/>
                    <a:pt x="218" y="3260"/>
                  </a:cubicBezTo>
                  <a:cubicBezTo>
                    <a:pt x="317" y="3236"/>
                    <a:pt x="419" y="3207"/>
                    <a:pt x="517" y="3181"/>
                  </a:cubicBezTo>
                  <a:cubicBezTo>
                    <a:pt x="688" y="3128"/>
                    <a:pt x="853" y="3059"/>
                    <a:pt x="1009" y="2972"/>
                  </a:cubicBezTo>
                  <a:cubicBezTo>
                    <a:pt x="1179" y="2884"/>
                    <a:pt x="1337" y="2775"/>
                    <a:pt x="1478" y="2645"/>
                  </a:cubicBezTo>
                  <a:cubicBezTo>
                    <a:pt x="1619" y="2514"/>
                    <a:pt x="1750" y="2365"/>
                    <a:pt x="1839" y="2193"/>
                  </a:cubicBezTo>
                  <a:cubicBezTo>
                    <a:pt x="1927" y="2015"/>
                    <a:pt x="1975" y="1821"/>
                    <a:pt x="1950" y="1623"/>
                  </a:cubicBezTo>
                  <a:cubicBezTo>
                    <a:pt x="1926" y="1439"/>
                    <a:pt x="1845" y="1268"/>
                    <a:pt x="1717" y="1137"/>
                  </a:cubicBezTo>
                  <a:cubicBezTo>
                    <a:pt x="1587" y="1005"/>
                    <a:pt x="1426" y="920"/>
                    <a:pt x="1251" y="868"/>
                  </a:cubicBezTo>
                  <a:cubicBezTo>
                    <a:pt x="1163" y="844"/>
                    <a:pt x="1071" y="823"/>
                    <a:pt x="981" y="811"/>
                  </a:cubicBezTo>
                  <a:cubicBezTo>
                    <a:pt x="1012" y="717"/>
                    <a:pt x="1035" y="622"/>
                    <a:pt x="1049" y="526"/>
                  </a:cubicBezTo>
                  <a:cubicBezTo>
                    <a:pt x="1063" y="404"/>
                    <a:pt x="1054" y="277"/>
                    <a:pt x="990" y="170"/>
                  </a:cubicBezTo>
                  <a:cubicBezTo>
                    <a:pt x="936" y="76"/>
                    <a:pt x="837" y="3"/>
                    <a:pt x="724" y="0"/>
                  </a:cubicBezTo>
                  <a:cubicBezTo>
                    <a:pt x="720" y="0"/>
                    <a:pt x="716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8" name="Google Shape;9658;p18"/>
            <p:cNvSpPr/>
            <p:nvPr/>
          </p:nvSpPr>
          <p:spPr>
            <a:xfrm>
              <a:off x="6036025" y="3411000"/>
              <a:ext cx="67450" cy="66800"/>
            </a:xfrm>
            <a:custGeom>
              <a:avLst/>
              <a:gdLst/>
              <a:ahLst/>
              <a:cxnLst/>
              <a:rect l="l" t="t" r="r" b="b"/>
              <a:pathLst>
                <a:path w="2698" h="2672" extrusionOk="0">
                  <a:moveTo>
                    <a:pt x="182" y="1"/>
                  </a:moveTo>
                  <a:cubicBezTo>
                    <a:pt x="123" y="1"/>
                    <a:pt x="69" y="29"/>
                    <a:pt x="37" y="77"/>
                  </a:cubicBezTo>
                  <a:cubicBezTo>
                    <a:pt x="13" y="114"/>
                    <a:pt x="1" y="155"/>
                    <a:pt x="2" y="198"/>
                  </a:cubicBezTo>
                  <a:cubicBezTo>
                    <a:pt x="2" y="288"/>
                    <a:pt x="84" y="361"/>
                    <a:pt x="170" y="365"/>
                  </a:cubicBezTo>
                  <a:cubicBezTo>
                    <a:pt x="300" y="470"/>
                    <a:pt x="420" y="585"/>
                    <a:pt x="540" y="701"/>
                  </a:cubicBezTo>
                  <a:cubicBezTo>
                    <a:pt x="676" y="834"/>
                    <a:pt x="814" y="965"/>
                    <a:pt x="952" y="1097"/>
                  </a:cubicBezTo>
                  <a:cubicBezTo>
                    <a:pt x="1067" y="1208"/>
                    <a:pt x="1186" y="1317"/>
                    <a:pt x="1302" y="1428"/>
                  </a:cubicBezTo>
                  <a:cubicBezTo>
                    <a:pt x="1367" y="1488"/>
                    <a:pt x="1432" y="1549"/>
                    <a:pt x="1495" y="1613"/>
                  </a:cubicBezTo>
                  <a:lnTo>
                    <a:pt x="1704" y="1828"/>
                  </a:lnTo>
                  <a:cubicBezTo>
                    <a:pt x="1821" y="1953"/>
                    <a:pt x="1932" y="2078"/>
                    <a:pt x="2046" y="2208"/>
                  </a:cubicBezTo>
                  <a:cubicBezTo>
                    <a:pt x="2161" y="2339"/>
                    <a:pt x="2266" y="2477"/>
                    <a:pt x="2372" y="2615"/>
                  </a:cubicBezTo>
                  <a:cubicBezTo>
                    <a:pt x="2400" y="2651"/>
                    <a:pt x="2445" y="2672"/>
                    <a:pt x="2491" y="2672"/>
                  </a:cubicBezTo>
                  <a:cubicBezTo>
                    <a:pt x="2491" y="2672"/>
                    <a:pt x="2492" y="2672"/>
                    <a:pt x="2493" y="2672"/>
                  </a:cubicBezTo>
                  <a:cubicBezTo>
                    <a:pt x="2626" y="2672"/>
                    <a:pt x="2698" y="2516"/>
                    <a:pt x="2611" y="2415"/>
                  </a:cubicBezTo>
                  <a:cubicBezTo>
                    <a:pt x="2497" y="2274"/>
                    <a:pt x="2380" y="2135"/>
                    <a:pt x="2259" y="1999"/>
                  </a:cubicBezTo>
                  <a:cubicBezTo>
                    <a:pt x="2141" y="1868"/>
                    <a:pt x="2024" y="1733"/>
                    <a:pt x="1900" y="1605"/>
                  </a:cubicBezTo>
                  <a:lnTo>
                    <a:pt x="1900" y="1605"/>
                  </a:lnTo>
                  <a:lnTo>
                    <a:pt x="1881" y="1586"/>
                  </a:lnTo>
                  <a:lnTo>
                    <a:pt x="1881" y="1586"/>
                  </a:lnTo>
                  <a:cubicBezTo>
                    <a:pt x="1875" y="1580"/>
                    <a:pt x="1870" y="1573"/>
                    <a:pt x="1864" y="1567"/>
                  </a:cubicBezTo>
                  <a:lnTo>
                    <a:pt x="1864" y="1567"/>
                  </a:lnTo>
                  <a:cubicBezTo>
                    <a:pt x="1865" y="1570"/>
                    <a:pt x="1867" y="1572"/>
                    <a:pt x="1870" y="1575"/>
                  </a:cubicBezTo>
                  <a:cubicBezTo>
                    <a:pt x="1855" y="1560"/>
                    <a:pt x="1840" y="1545"/>
                    <a:pt x="1826" y="1529"/>
                  </a:cubicBezTo>
                  <a:lnTo>
                    <a:pt x="1826" y="1529"/>
                  </a:lnTo>
                  <a:cubicBezTo>
                    <a:pt x="1826" y="1529"/>
                    <a:pt x="1827" y="1530"/>
                    <a:pt x="1827" y="1530"/>
                  </a:cubicBezTo>
                  <a:lnTo>
                    <a:pt x="1815" y="1516"/>
                  </a:lnTo>
                  <a:lnTo>
                    <a:pt x="1815" y="1516"/>
                  </a:lnTo>
                  <a:cubicBezTo>
                    <a:pt x="1818" y="1520"/>
                    <a:pt x="1822" y="1525"/>
                    <a:pt x="1826" y="1529"/>
                  </a:cubicBezTo>
                  <a:lnTo>
                    <a:pt x="1826" y="1529"/>
                  </a:lnTo>
                  <a:cubicBezTo>
                    <a:pt x="1814" y="1517"/>
                    <a:pt x="1803" y="1505"/>
                    <a:pt x="1791" y="1494"/>
                  </a:cubicBezTo>
                  <a:lnTo>
                    <a:pt x="1791" y="1494"/>
                  </a:lnTo>
                  <a:cubicBezTo>
                    <a:pt x="1796" y="1497"/>
                    <a:pt x="1800" y="1502"/>
                    <a:pt x="1805" y="1507"/>
                  </a:cubicBezTo>
                  <a:lnTo>
                    <a:pt x="1758" y="1460"/>
                  </a:lnTo>
                  <a:lnTo>
                    <a:pt x="1758" y="1460"/>
                  </a:lnTo>
                  <a:cubicBezTo>
                    <a:pt x="1763" y="1464"/>
                    <a:pt x="1767" y="1469"/>
                    <a:pt x="1770" y="1473"/>
                  </a:cubicBezTo>
                  <a:lnTo>
                    <a:pt x="1728" y="1428"/>
                  </a:lnTo>
                  <a:lnTo>
                    <a:pt x="1728" y="1428"/>
                  </a:lnTo>
                  <a:lnTo>
                    <a:pt x="1723" y="1423"/>
                  </a:lnTo>
                  <a:lnTo>
                    <a:pt x="1718" y="1418"/>
                  </a:lnTo>
                  <a:lnTo>
                    <a:pt x="1710" y="1410"/>
                  </a:lnTo>
                  <a:lnTo>
                    <a:pt x="1698" y="1397"/>
                  </a:lnTo>
                  <a:lnTo>
                    <a:pt x="1696" y="1396"/>
                  </a:lnTo>
                  <a:lnTo>
                    <a:pt x="1684" y="1385"/>
                  </a:lnTo>
                  <a:lnTo>
                    <a:pt x="1684" y="1385"/>
                  </a:lnTo>
                  <a:cubicBezTo>
                    <a:pt x="1522" y="1219"/>
                    <a:pt x="1352" y="1059"/>
                    <a:pt x="1183" y="897"/>
                  </a:cubicBezTo>
                  <a:cubicBezTo>
                    <a:pt x="1028" y="748"/>
                    <a:pt x="878" y="597"/>
                    <a:pt x="729" y="445"/>
                  </a:cubicBezTo>
                  <a:lnTo>
                    <a:pt x="729" y="445"/>
                  </a:lnTo>
                  <a:cubicBezTo>
                    <a:pt x="718" y="434"/>
                    <a:pt x="708" y="424"/>
                    <a:pt x="697" y="413"/>
                  </a:cubicBezTo>
                  <a:cubicBezTo>
                    <a:pt x="632" y="345"/>
                    <a:pt x="567" y="275"/>
                    <a:pt x="499" y="210"/>
                  </a:cubicBezTo>
                  <a:cubicBezTo>
                    <a:pt x="468" y="180"/>
                    <a:pt x="437" y="149"/>
                    <a:pt x="406" y="120"/>
                  </a:cubicBezTo>
                  <a:cubicBezTo>
                    <a:pt x="346" y="61"/>
                    <a:pt x="281" y="8"/>
                    <a:pt x="195" y="1"/>
                  </a:cubicBezTo>
                  <a:cubicBezTo>
                    <a:pt x="191" y="1"/>
                    <a:pt x="186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59" name="Google Shape;9659;p18"/>
            <p:cNvSpPr/>
            <p:nvPr/>
          </p:nvSpPr>
          <p:spPr>
            <a:xfrm>
              <a:off x="6046400" y="3417700"/>
              <a:ext cx="61600" cy="92650"/>
            </a:xfrm>
            <a:custGeom>
              <a:avLst/>
              <a:gdLst/>
              <a:ahLst/>
              <a:cxnLst/>
              <a:rect l="l" t="t" r="r" b="b"/>
              <a:pathLst>
                <a:path w="2464" h="3706" extrusionOk="0">
                  <a:moveTo>
                    <a:pt x="2278" y="1"/>
                  </a:moveTo>
                  <a:cubicBezTo>
                    <a:pt x="2229" y="1"/>
                    <a:pt x="2183" y="15"/>
                    <a:pt x="2144" y="42"/>
                  </a:cubicBezTo>
                  <a:cubicBezTo>
                    <a:pt x="2090" y="80"/>
                    <a:pt x="2042" y="123"/>
                    <a:pt x="2000" y="172"/>
                  </a:cubicBezTo>
                  <a:cubicBezTo>
                    <a:pt x="1908" y="278"/>
                    <a:pt x="1827" y="390"/>
                    <a:pt x="1754" y="509"/>
                  </a:cubicBezTo>
                  <a:cubicBezTo>
                    <a:pt x="1691" y="609"/>
                    <a:pt x="1632" y="713"/>
                    <a:pt x="1572" y="816"/>
                  </a:cubicBezTo>
                  <a:cubicBezTo>
                    <a:pt x="1564" y="829"/>
                    <a:pt x="1558" y="841"/>
                    <a:pt x="1550" y="856"/>
                  </a:cubicBezTo>
                  <a:cubicBezTo>
                    <a:pt x="1368" y="1179"/>
                    <a:pt x="1191" y="1505"/>
                    <a:pt x="1009" y="1828"/>
                  </a:cubicBezTo>
                  <a:cubicBezTo>
                    <a:pt x="917" y="1989"/>
                    <a:pt x="825" y="2151"/>
                    <a:pt x="735" y="2312"/>
                  </a:cubicBezTo>
                  <a:cubicBezTo>
                    <a:pt x="656" y="2449"/>
                    <a:pt x="576" y="2585"/>
                    <a:pt x="497" y="2722"/>
                  </a:cubicBezTo>
                  <a:lnTo>
                    <a:pt x="497" y="2722"/>
                  </a:lnTo>
                  <a:cubicBezTo>
                    <a:pt x="497" y="2722"/>
                    <a:pt x="497" y="2722"/>
                    <a:pt x="497" y="2722"/>
                  </a:cubicBezTo>
                  <a:lnTo>
                    <a:pt x="497" y="2722"/>
                  </a:lnTo>
                  <a:lnTo>
                    <a:pt x="489" y="2735"/>
                  </a:lnTo>
                  <a:lnTo>
                    <a:pt x="488" y="2738"/>
                  </a:lnTo>
                  <a:lnTo>
                    <a:pt x="489" y="2736"/>
                  </a:lnTo>
                  <a:lnTo>
                    <a:pt x="489" y="2736"/>
                  </a:lnTo>
                  <a:cubicBezTo>
                    <a:pt x="440" y="2819"/>
                    <a:pt x="391" y="2901"/>
                    <a:pt x="342" y="2985"/>
                  </a:cubicBezTo>
                  <a:cubicBezTo>
                    <a:pt x="241" y="3153"/>
                    <a:pt x="141" y="3324"/>
                    <a:pt x="40" y="3491"/>
                  </a:cubicBezTo>
                  <a:cubicBezTo>
                    <a:pt x="0" y="3561"/>
                    <a:pt x="37" y="3656"/>
                    <a:pt x="105" y="3691"/>
                  </a:cubicBezTo>
                  <a:cubicBezTo>
                    <a:pt x="125" y="3700"/>
                    <a:pt x="149" y="3705"/>
                    <a:pt x="171" y="3705"/>
                  </a:cubicBezTo>
                  <a:cubicBezTo>
                    <a:pt x="227" y="3703"/>
                    <a:pt x="277" y="3673"/>
                    <a:pt x="304" y="3626"/>
                  </a:cubicBezTo>
                  <a:cubicBezTo>
                    <a:pt x="402" y="3461"/>
                    <a:pt x="501" y="3297"/>
                    <a:pt x="596" y="3132"/>
                  </a:cubicBezTo>
                  <a:cubicBezTo>
                    <a:pt x="645" y="3050"/>
                    <a:pt x="692" y="2969"/>
                    <a:pt x="741" y="2887"/>
                  </a:cubicBezTo>
                  <a:lnTo>
                    <a:pt x="745" y="2880"/>
                  </a:lnTo>
                  <a:lnTo>
                    <a:pt x="745" y="2880"/>
                  </a:lnTo>
                  <a:cubicBezTo>
                    <a:pt x="750" y="2872"/>
                    <a:pt x="755" y="2863"/>
                    <a:pt x="760" y="2855"/>
                  </a:cubicBezTo>
                  <a:cubicBezTo>
                    <a:pt x="937" y="2553"/>
                    <a:pt x="1115" y="2250"/>
                    <a:pt x="1290" y="1946"/>
                  </a:cubicBezTo>
                  <a:cubicBezTo>
                    <a:pt x="1477" y="1623"/>
                    <a:pt x="1664" y="1299"/>
                    <a:pt x="1856" y="978"/>
                  </a:cubicBezTo>
                  <a:lnTo>
                    <a:pt x="1856" y="978"/>
                  </a:lnTo>
                  <a:cubicBezTo>
                    <a:pt x="1852" y="982"/>
                    <a:pt x="1851" y="985"/>
                    <a:pt x="1848" y="990"/>
                  </a:cubicBezTo>
                  <a:cubicBezTo>
                    <a:pt x="1939" y="832"/>
                    <a:pt x="2041" y="680"/>
                    <a:pt x="2150" y="533"/>
                  </a:cubicBezTo>
                  <a:cubicBezTo>
                    <a:pt x="2183" y="492"/>
                    <a:pt x="2218" y="452"/>
                    <a:pt x="2256" y="414"/>
                  </a:cubicBezTo>
                  <a:cubicBezTo>
                    <a:pt x="2278" y="393"/>
                    <a:pt x="2300" y="374"/>
                    <a:pt x="2326" y="354"/>
                  </a:cubicBezTo>
                  <a:cubicBezTo>
                    <a:pt x="2410" y="330"/>
                    <a:pt x="2463" y="248"/>
                    <a:pt x="2454" y="161"/>
                  </a:cubicBezTo>
                  <a:cubicBezTo>
                    <a:pt x="2444" y="74"/>
                    <a:pt x="2373" y="6"/>
                    <a:pt x="2286" y="1"/>
                  </a:cubicBezTo>
                  <a:cubicBezTo>
                    <a:pt x="2284" y="1"/>
                    <a:pt x="2281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0" name="Google Shape;9660;p18"/>
            <p:cNvSpPr/>
            <p:nvPr/>
          </p:nvSpPr>
          <p:spPr>
            <a:xfrm>
              <a:off x="5360650" y="3463400"/>
              <a:ext cx="38125" cy="51575"/>
            </a:xfrm>
            <a:custGeom>
              <a:avLst/>
              <a:gdLst/>
              <a:ahLst/>
              <a:cxnLst/>
              <a:rect l="l" t="t" r="r" b="b"/>
              <a:pathLst>
                <a:path w="1525" h="2063" extrusionOk="0">
                  <a:moveTo>
                    <a:pt x="1142" y="378"/>
                  </a:moveTo>
                  <a:cubicBezTo>
                    <a:pt x="1142" y="380"/>
                    <a:pt x="1143" y="382"/>
                    <a:pt x="1144" y="384"/>
                  </a:cubicBezTo>
                  <a:lnTo>
                    <a:pt x="1144" y="384"/>
                  </a:lnTo>
                  <a:cubicBezTo>
                    <a:pt x="1143" y="382"/>
                    <a:pt x="1143" y="380"/>
                    <a:pt x="1142" y="378"/>
                  </a:cubicBezTo>
                  <a:close/>
                  <a:moveTo>
                    <a:pt x="1144" y="384"/>
                  </a:moveTo>
                  <a:cubicBezTo>
                    <a:pt x="1144" y="385"/>
                    <a:pt x="1145" y="386"/>
                    <a:pt x="1145" y="386"/>
                  </a:cubicBezTo>
                  <a:lnTo>
                    <a:pt x="1145" y="386"/>
                  </a:lnTo>
                  <a:cubicBezTo>
                    <a:pt x="1145" y="386"/>
                    <a:pt x="1144" y="385"/>
                    <a:pt x="1144" y="384"/>
                  </a:cubicBezTo>
                  <a:close/>
                  <a:moveTo>
                    <a:pt x="1088" y="332"/>
                  </a:moveTo>
                  <a:lnTo>
                    <a:pt x="1101" y="335"/>
                  </a:lnTo>
                  <a:lnTo>
                    <a:pt x="1110" y="338"/>
                  </a:lnTo>
                  <a:lnTo>
                    <a:pt x="1115" y="342"/>
                  </a:lnTo>
                  <a:lnTo>
                    <a:pt x="1116" y="343"/>
                  </a:lnTo>
                  <a:lnTo>
                    <a:pt x="1123" y="348"/>
                  </a:lnTo>
                  <a:cubicBezTo>
                    <a:pt x="1126" y="353"/>
                    <a:pt x="1129" y="356"/>
                    <a:pt x="1132" y="361"/>
                  </a:cubicBezTo>
                  <a:lnTo>
                    <a:pt x="1137" y="368"/>
                  </a:lnTo>
                  <a:cubicBezTo>
                    <a:pt x="1137" y="368"/>
                    <a:pt x="1137" y="367"/>
                    <a:pt x="1137" y="367"/>
                  </a:cubicBezTo>
                  <a:lnTo>
                    <a:pt x="1137" y="367"/>
                  </a:lnTo>
                  <a:cubicBezTo>
                    <a:pt x="1141" y="373"/>
                    <a:pt x="1143" y="378"/>
                    <a:pt x="1145" y="384"/>
                  </a:cubicBezTo>
                  <a:lnTo>
                    <a:pt x="1145" y="387"/>
                  </a:lnTo>
                  <a:lnTo>
                    <a:pt x="1145" y="387"/>
                  </a:lnTo>
                  <a:cubicBezTo>
                    <a:pt x="1145" y="387"/>
                    <a:pt x="1145" y="386"/>
                    <a:pt x="1145" y="386"/>
                  </a:cubicBezTo>
                  <a:lnTo>
                    <a:pt x="1145" y="386"/>
                  </a:lnTo>
                  <a:cubicBezTo>
                    <a:pt x="1145" y="387"/>
                    <a:pt x="1145" y="387"/>
                    <a:pt x="1145" y="387"/>
                  </a:cubicBezTo>
                  <a:lnTo>
                    <a:pt x="1145" y="387"/>
                  </a:lnTo>
                  <a:lnTo>
                    <a:pt x="1145" y="387"/>
                  </a:lnTo>
                  <a:cubicBezTo>
                    <a:pt x="1146" y="391"/>
                    <a:pt x="1148" y="395"/>
                    <a:pt x="1150" y="400"/>
                  </a:cubicBezTo>
                  <a:cubicBezTo>
                    <a:pt x="1151" y="408"/>
                    <a:pt x="1153" y="416"/>
                    <a:pt x="1154" y="429"/>
                  </a:cubicBezTo>
                  <a:cubicBezTo>
                    <a:pt x="1156" y="440"/>
                    <a:pt x="1156" y="451"/>
                    <a:pt x="1156" y="462"/>
                  </a:cubicBezTo>
                  <a:cubicBezTo>
                    <a:pt x="1156" y="484"/>
                    <a:pt x="1154" y="506"/>
                    <a:pt x="1153" y="528"/>
                  </a:cubicBezTo>
                  <a:cubicBezTo>
                    <a:pt x="1146" y="568"/>
                    <a:pt x="1137" y="606"/>
                    <a:pt x="1127" y="644"/>
                  </a:cubicBezTo>
                  <a:cubicBezTo>
                    <a:pt x="1096" y="750"/>
                    <a:pt x="1056" y="854"/>
                    <a:pt x="1013" y="956"/>
                  </a:cubicBezTo>
                  <a:cubicBezTo>
                    <a:pt x="963" y="1070"/>
                    <a:pt x="907" y="1181"/>
                    <a:pt x="844" y="1288"/>
                  </a:cubicBezTo>
                  <a:cubicBezTo>
                    <a:pt x="798" y="1364"/>
                    <a:pt x="749" y="1437"/>
                    <a:pt x="695" y="1507"/>
                  </a:cubicBezTo>
                  <a:cubicBezTo>
                    <a:pt x="662" y="1548"/>
                    <a:pt x="629" y="1587"/>
                    <a:pt x="592" y="1625"/>
                  </a:cubicBezTo>
                  <a:cubicBezTo>
                    <a:pt x="569" y="1647"/>
                    <a:pt x="543" y="1666"/>
                    <a:pt x="518" y="1687"/>
                  </a:cubicBezTo>
                  <a:cubicBezTo>
                    <a:pt x="507" y="1695"/>
                    <a:pt x="496" y="1701"/>
                    <a:pt x="485" y="1708"/>
                  </a:cubicBezTo>
                  <a:lnTo>
                    <a:pt x="464" y="1719"/>
                  </a:lnTo>
                  <a:cubicBezTo>
                    <a:pt x="456" y="1722"/>
                    <a:pt x="447" y="1725"/>
                    <a:pt x="442" y="1727"/>
                  </a:cubicBezTo>
                  <a:cubicBezTo>
                    <a:pt x="436" y="1728"/>
                    <a:pt x="431" y="1728"/>
                    <a:pt x="425" y="1730"/>
                  </a:cubicBezTo>
                  <a:lnTo>
                    <a:pt x="420" y="1730"/>
                  </a:lnTo>
                  <a:lnTo>
                    <a:pt x="415" y="1727"/>
                  </a:lnTo>
                  <a:lnTo>
                    <a:pt x="412" y="1723"/>
                  </a:lnTo>
                  <a:lnTo>
                    <a:pt x="409" y="1720"/>
                  </a:lnTo>
                  <a:cubicBezTo>
                    <a:pt x="404" y="1714"/>
                    <a:pt x="398" y="1706"/>
                    <a:pt x="395" y="1700"/>
                  </a:cubicBezTo>
                  <a:cubicBezTo>
                    <a:pt x="391" y="1693"/>
                    <a:pt x="388" y="1687"/>
                    <a:pt x="385" y="1681"/>
                  </a:cubicBezTo>
                  <a:cubicBezTo>
                    <a:pt x="377" y="1660"/>
                    <a:pt x="371" y="1643"/>
                    <a:pt x="366" y="1619"/>
                  </a:cubicBezTo>
                  <a:cubicBezTo>
                    <a:pt x="361" y="1597"/>
                    <a:pt x="357" y="1575"/>
                    <a:pt x="353" y="1551"/>
                  </a:cubicBezTo>
                  <a:cubicBezTo>
                    <a:pt x="347" y="1502"/>
                    <a:pt x="345" y="1451"/>
                    <a:pt x="344" y="1402"/>
                  </a:cubicBezTo>
                  <a:cubicBezTo>
                    <a:pt x="347" y="1326"/>
                    <a:pt x="352" y="1250"/>
                    <a:pt x="361" y="1174"/>
                  </a:cubicBezTo>
                  <a:lnTo>
                    <a:pt x="361" y="1173"/>
                  </a:lnTo>
                  <a:cubicBezTo>
                    <a:pt x="366" y="1174"/>
                    <a:pt x="371" y="1176"/>
                    <a:pt x="376" y="1177"/>
                  </a:cubicBezTo>
                  <a:cubicBezTo>
                    <a:pt x="386" y="1179"/>
                    <a:pt x="396" y="1180"/>
                    <a:pt x="405" y="1180"/>
                  </a:cubicBezTo>
                  <a:cubicBezTo>
                    <a:pt x="480" y="1180"/>
                    <a:pt x="547" y="1129"/>
                    <a:pt x="564" y="1052"/>
                  </a:cubicBezTo>
                  <a:lnTo>
                    <a:pt x="580" y="995"/>
                  </a:lnTo>
                  <a:lnTo>
                    <a:pt x="580" y="995"/>
                  </a:lnTo>
                  <a:cubicBezTo>
                    <a:pt x="578" y="998"/>
                    <a:pt x="578" y="1000"/>
                    <a:pt x="577" y="1002"/>
                  </a:cubicBezTo>
                  <a:lnTo>
                    <a:pt x="577" y="1002"/>
                  </a:lnTo>
                  <a:cubicBezTo>
                    <a:pt x="578" y="1000"/>
                    <a:pt x="578" y="998"/>
                    <a:pt x="580" y="994"/>
                  </a:cubicBezTo>
                  <a:cubicBezTo>
                    <a:pt x="580" y="993"/>
                    <a:pt x="581" y="991"/>
                    <a:pt x="581" y="990"/>
                  </a:cubicBezTo>
                  <a:lnTo>
                    <a:pt x="581" y="990"/>
                  </a:lnTo>
                  <a:cubicBezTo>
                    <a:pt x="581" y="990"/>
                    <a:pt x="581" y="990"/>
                    <a:pt x="581" y="991"/>
                  </a:cubicBezTo>
                  <a:cubicBezTo>
                    <a:pt x="602" y="913"/>
                    <a:pt x="627" y="835"/>
                    <a:pt x="657" y="761"/>
                  </a:cubicBezTo>
                  <a:cubicBezTo>
                    <a:pt x="673" y="725"/>
                    <a:pt x="691" y="690"/>
                    <a:pt x="711" y="657"/>
                  </a:cubicBezTo>
                  <a:cubicBezTo>
                    <a:pt x="743" y="604"/>
                    <a:pt x="779" y="552"/>
                    <a:pt x="817" y="503"/>
                  </a:cubicBezTo>
                  <a:cubicBezTo>
                    <a:pt x="833" y="484"/>
                    <a:pt x="849" y="463"/>
                    <a:pt x="869" y="444"/>
                  </a:cubicBezTo>
                  <a:cubicBezTo>
                    <a:pt x="890" y="424"/>
                    <a:pt x="912" y="405"/>
                    <a:pt x="934" y="387"/>
                  </a:cubicBezTo>
                  <a:cubicBezTo>
                    <a:pt x="944" y="380"/>
                    <a:pt x="953" y="373"/>
                    <a:pt x="963" y="368"/>
                  </a:cubicBezTo>
                  <a:cubicBezTo>
                    <a:pt x="982" y="359"/>
                    <a:pt x="999" y="349"/>
                    <a:pt x="1018" y="342"/>
                  </a:cubicBezTo>
                  <a:cubicBezTo>
                    <a:pt x="1025" y="340"/>
                    <a:pt x="1031" y="337"/>
                    <a:pt x="1039" y="335"/>
                  </a:cubicBezTo>
                  <a:lnTo>
                    <a:pt x="1058" y="332"/>
                  </a:lnTo>
                  <a:close/>
                  <a:moveTo>
                    <a:pt x="1073" y="0"/>
                  </a:moveTo>
                  <a:cubicBezTo>
                    <a:pt x="1006" y="0"/>
                    <a:pt x="940" y="15"/>
                    <a:pt x="877" y="42"/>
                  </a:cubicBezTo>
                  <a:cubicBezTo>
                    <a:pt x="733" y="107"/>
                    <a:pt x="618" y="220"/>
                    <a:pt x="526" y="346"/>
                  </a:cubicBezTo>
                  <a:cubicBezTo>
                    <a:pt x="501" y="334"/>
                    <a:pt x="473" y="327"/>
                    <a:pt x="446" y="327"/>
                  </a:cubicBezTo>
                  <a:cubicBezTo>
                    <a:pt x="411" y="327"/>
                    <a:pt x="378" y="337"/>
                    <a:pt x="349" y="357"/>
                  </a:cubicBezTo>
                  <a:cubicBezTo>
                    <a:pt x="268" y="411"/>
                    <a:pt x="217" y="489"/>
                    <a:pt x="178" y="574"/>
                  </a:cubicBezTo>
                  <a:cubicBezTo>
                    <a:pt x="133" y="672"/>
                    <a:pt x="100" y="775"/>
                    <a:pt x="76" y="881"/>
                  </a:cubicBezTo>
                  <a:cubicBezTo>
                    <a:pt x="26" y="1108"/>
                    <a:pt x="0" y="1347"/>
                    <a:pt x="26" y="1578"/>
                  </a:cubicBezTo>
                  <a:cubicBezTo>
                    <a:pt x="38" y="1685"/>
                    <a:pt x="62" y="1804"/>
                    <a:pt x="124" y="1894"/>
                  </a:cubicBezTo>
                  <a:cubicBezTo>
                    <a:pt x="174" y="1970"/>
                    <a:pt x="247" y="2035"/>
                    <a:pt x="341" y="2054"/>
                  </a:cubicBezTo>
                  <a:lnTo>
                    <a:pt x="342" y="2054"/>
                  </a:lnTo>
                  <a:cubicBezTo>
                    <a:pt x="366" y="2059"/>
                    <a:pt x="391" y="2062"/>
                    <a:pt x="417" y="2062"/>
                  </a:cubicBezTo>
                  <a:cubicBezTo>
                    <a:pt x="603" y="2062"/>
                    <a:pt x="770" y="1926"/>
                    <a:pt x="885" y="1787"/>
                  </a:cubicBezTo>
                  <a:cubicBezTo>
                    <a:pt x="1037" y="1598"/>
                    <a:pt x="1164" y="1389"/>
                    <a:pt x="1260" y="1166"/>
                  </a:cubicBezTo>
                  <a:cubicBezTo>
                    <a:pt x="1314" y="1046"/>
                    <a:pt x="1365" y="922"/>
                    <a:pt x="1406" y="797"/>
                  </a:cubicBezTo>
                  <a:cubicBezTo>
                    <a:pt x="1474" y="595"/>
                    <a:pt x="1525" y="361"/>
                    <a:pt x="1400" y="169"/>
                  </a:cubicBezTo>
                  <a:cubicBezTo>
                    <a:pt x="1346" y="85"/>
                    <a:pt x="1259" y="28"/>
                    <a:pt x="1162" y="9"/>
                  </a:cubicBezTo>
                  <a:cubicBezTo>
                    <a:pt x="1133" y="3"/>
                    <a:pt x="1103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1" name="Google Shape;9661;p18"/>
            <p:cNvSpPr/>
            <p:nvPr/>
          </p:nvSpPr>
          <p:spPr>
            <a:xfrm>
              <a:off x="5279925" y="2183850"/>
              <a:ext cx="64200" cy="145025"/>
            </a:xfrm>
            <a:custGeom>
              <a:avLst/>
              <a:gdLst/>
              <a:ahLst/>
              <a:cxnLst/>
              <a:rect l="l" t="t" r="r" b="b"/>
              <a:pathLst>
                <a:path w="2568" h="5801" extrusionOk="0">
                  <a:moveTo>
                    <a:pt x="1061" y="3261"/>
                  </a:moveTo>
                  <a:cubicBezTo>
                    <a:pt x="1062" y="3320"/>
                    <a:pt x="1065" y="3378"/>
                    <a:pt x="1067" y="3439"/>
                  </a:cubicBezTo>
                  <a:cubicBezTo>
                    <a:pt x="1077" y="3743"/>
                    <a:pt x="1089" y="4046"/>
                    <a:pt x="1089" y="4352"/>
                  </a:cubicBezTo>
                  <a:cubicBezTo>
                    <a:pt x="1088" y="4401"/>
                    <a:pt x="1086" y="4450"/>
                    <a:pt x="1084" y="4501"/>
                  </a:cubicBezTo>
                  <a:cubicBezTo>
                    <a:pt x="1083" y="4555"/>
                    <a:pt x="1084" y="4610"/>
                    <a:pt x="1080" y="4664"/>
                  </a:cubicBezTo>
                  <a:cubicBezTo>
                    <a:pt x="1069" y="4795"/>
                    <a:pt x="1061" y="4928"/>
                    <a:pt x="1043" y="5060"/>
                  </a:cubicBezTo>
                  <a:cubicBezTo>
                    <a:pt x="1034" y="5132"/>
                    <a:pt x="1020" y="5204"/>
                    <a:pt x="1001" y="5273"/>
                  </a:cubicBezTo>
                  <a:cubicBezTo>
                    <a:pt x="993" y="5299"/>
                    <a:pt x="983" y="5326"/>
                    <a:pt x="972" y="5352"/>
                  </a:cubicBezTo>
                  <a:cubicBezTo>
                    <a:pt x="966" y="5366"/>
                    <a:pt x="959" y="5379"/>
                    <a:pt x="951" y="5392"/>
                  </a:cubicBezTo>
                  <a:lnTo>
                    <a:pt x="951" y="5392"/>
                  </a:lnTo>
                  <a:cubicBezTo>
                    <a:pt x="951" y="5392"/>
                    <a:pt x="951" y="5392"/>
                    <a:pt x="951" y="5392"/>
                  </a:cubicBezTo>
                  <a:lnTo>
                    <a:pt x="951" y="5392"/>
                  </a:lnTo>
                  <a:cubicBezTo>
                    <a:pt x="945" y="5403"/>
                    <a:pt x="937" y="5414"/>
                    <a:pt x="929" y="5424"/>
                  </a:cubicBezTo>
                  <a:cubicBezTo>
                    <a:pt x="925" y="5430"/>
                    <a:pt x="918" y="5438"/>
                    <a:pt x="912" y="5444"/>
                  </a:cubicBezTo>
                  <a:lnTo>
                    <a:pt x="904" y="5451"/>
                  </a:lnTo>
                  <a:cubicBezTo>
                    <a:pt x="898" y="5455"/>
                    <a:pt x="891" y="5460"/>
                    <a:pt x="885" y="5463"/>
                  </a:cubicBezTo>
                  <a:cubicBezTo>
                    <a:pt x="879" y="5466"/>
                    <a:pt x="872" y="5471"/>
                    <a:pt x="866" y="5474"/>
                  </a:cubicBezTo>
                  <a:lnTo>
                    <a:pt x="853" y="5477"/>
                  </a:lnTo>
                  <a:lnTo>
                    <a:pt x="844" y="5479"/>
                  </a:lnTo>
                  <a:lnTo>
                    <a:pt x="828" y="5481"/>
                  </a:lnTo>
                  <a:cubicBezTo>
                    <a:pt x="822" y="5481"/>
                    <a:pt x="815" y="5481"/>
                    <a:pt x="808" y="5481"/>
                  </a:cubicBezTo>
                  <a:cubicBezTo>
                    <a:pt x="805" y="5481"/>
                    <a:pt x="802" y="5481"/>
                    <a:pt x="799" y="5481"/>
                  </a:cubicBezTo>
                  <a:cubicBezTo>
                    <a:pt x="793" y="5479"/>
                    <a:pt x="785" y="5477"/>
                    <a:pt x="777" y="5476"/>
                  </a:cubicBezTo>
                  <a:cubicBezTo>
                    <a:pt x="765" y="5473"/>
                    <a:pt x="752" y="5468"/>
                    <a:pt x="738" y="5462"/>
                  </a:cubicBezTo>
                  <a:cubicBezTo>
                    <a:pt x="728" y="5458"/>
                    <a:pt x="719" y="5452"/>
                    <a:pt x="709" y="5447"/>
                  </a:cubicBezTo>
                  <a:cubicBezTo>
                    <a:pt x="692" y="5436"/>
                    <a:pt x="676" y="5425"/>
                    <a:pt x="659" y="5413"/>
                  </a:cubicBezTo>
                  <a:cubicBezTo>
                    <a:pt x="646" y="5401"/>
                    <a:pt x="632" y="5389"/>
                    <a:pt x="619" y="5376"/>
                  </a:cubicBezTo>
                  <a:cubicBezTo>
                    <a:pt x="603" y="5359"/>
                    <a:pt x="587" y="5341"/>
                    <a:pt x="573" y="5322"/>
                  </a:cubicBezTo>
                  <a:cubicBezTo>
                    <a:pt x="556" y="5299"/>
                    <a:pt x="538" y="5273"/>
                    <a:pt x="524" y="5248"/>
                  </a:cubicBezTo>
                  <a:cubicBezTo>
                    <a:pt x="511" y="5223"/>
                    <a:pt x="499" y="5197"/>
                    <a:pt x="488" y="5172"/>
                  </a:cubicBezTo>
                  <a:cubicBezTo>
                    <a:pt x="475" y="5137"/>
                    <a:pt x="462" y="5102"/>
                    <a:pt x="453" y="5066"/>
                  </a:cubicBezTo>
                  <a:cubicBezTo>
                    <a:pt x="442" y="5022"/>
                    <a:pt x="434" y="4977"/>
                    <a:pt x="426" y="4933"/>
                  </a:cubicBezTo>
                  <a:cubicBezTo>
                    <a:pt x="420" y="4878"/>
                    <a:pt x="416" y="4822"/>
                    <a:pt x="416" y="4767"/>
                  </a:cubicBezTo>
                  <a:cubicBezTo>
                    <a:pt x="416" y="4700"/>
                    <a:pt x="423" y="4634"/>
                    <a:pt x="431" y="4569"/>
                  </a:cubicBezTo>
                  <a:cubicBezTo>
                    <a:pt x="443" y="4493"/>
                    <a:pt x="459" y="4417"/>
                    <a:pt x="480" y="4342"/>
                  </a:cubicBezTo>
                  <a:lnTo>
                    <a:pt x="480" y="4342"/>
                  </a:lnTo>
                  <a:cubicBezTo>
                    <a:pt x="478" y="4349"/>
                    <a:pt x="477" y="4355"/>
                    <a:pt x="475" y="4361"/>
                  </a:cubicBezTo>
                  <a:cubicBezTo>
                    <a:pt x="502" y="4263"/>
                    <a:pt x="535" y="4168"/>
                    <a:pt x="575" y="4075"/>
                  </a:cubicBezTo>
                  <a:cubicBezTo>
                    <a:pt x="636" y="3940"/>
                    <a:pt x="705" y="3810"/>
                    <a:pt x="781" y="3682"/>
                  </a:cubicBezTo>
                  <a:lnTo>
                    <a:pt x="781" y="3682"/>
                  </a:lnTo>
                  <a:lnTo>
                    <a:pt x="779" y="3686"/>
                  </a:lnTo>
                  <a:cubicBezTo>
                    <a:pt x="780" y="3683"/>
                    <a:pt x="782" y="3681"/>
                    <a:pt x="783" y="3678"/>
                  </a:cubicBezTo>
                  <a:lnTo>
                    <a:pt x="783" y="3678"/>
                  </a:lnTo>
                  <a:cubicBezTo>
                    <a:pt x="782" y="3680"/>
                    <a:pt x="782" y="3681"/>
                    <a:pt x="781" y="3682"/>
                  </a:cubicBezTo>
                  <a:lnTo>
                    <a:pt x="781" y="3682"/>
                  </a:lnTo>
                  <a:lnTo>
                    <a:pt x="787" y="3673"/>
                  </a:lnTo>
                  <a:lnTo>
                    <a:pt x="787" y="3673"/>
                  </a:lnTo>
                  <a:cubicBezTo>
                    <a:pt x="786" y="3674"/>
                    <a:pt x="784" y="3676"/>
                    <a:pt x="783" y="3678"/>
                  </a:cubicBezTo>
                  <a:lnTo>
                    <a:pt x="783" y="3678"/>
                  </a:lnTo>
                  <a:cubicBezTo>
                    <a:pt x="785" y="3675"/>
                    <a:pt x="787" y="3673"/>
                    <a:pt x="788" y="3670"/>
                  </a:cubicBezTo>
                  <a:lnTo>
                    <a:pt x="788" y="3670"/>
                  </a:lnTo>
                  <a:lnTo>
                    <a:pt x="787" y="3673"/>
                  </a:lnTo>
                  <a:lnTo>
                    <a:pt x="787" y="3673"/>
                  </a:lnTo>
                  <a:cubicBezTo>
                    <a:pt x="872" y="3532"/>
                    <a:pt x="964" y="3395"/>
                    <a:pt x="1061" y="3261"/>
                  </a:cubicBezTo>
                  <a:close/>
                  <a:moveTo>
                    <a:pt x="1507" y="0"/>
                  </a:moveTo>
                  <a:cubicBezTo>
                    <a:pt x="1495" y="0"/>
                    <a:pt x="1483" y="1"/>
                    <a:pt x="1471" y="3"/>
                  </a:cubicBezTo>
                  <a:cubicBezTo>
                    <a:pt x="1437" y="10"/>
                    <a:pt x="1407" y="26"/>
                    <a:pt x="1384" y="49"/>
                  </a:cubicBezTo>
                  <a:cubicBezTo>
                    <a:pt x="1335" y="92"/>
                    <a:pt x="1311" y="157"/>
                    <a:pt x="1300" y="219"/>
                  </a:cubicBezTo>
                  <a:cubicBezTo>
                    <a:pt x="1271" y="368"/>
                    <a:pt x="1224" y="513"/>
                    <a:pt x="1202" y="664"/>
                  </a:cubicBezTo>
                  <a:cubicBezTo>
                    <a:pt x="1197" y="695"/>
                    <a:pt x="1192" y="727"/>
                    <a:pt x="1187" y="757"/>
                  </a:cubicBezTo>
                  <a:lnTo>
                    <a:pt x="1178" y="784"/>
                  </a:lnTo>
                  <a:cubicBezTo>
                    <a:pt x="1143" y="884"/>
                    <a:pt x="1099" y="979"/>
                    <a:pt x="1059" y="1075"/>
                  </a:cubicBezTo>
                  <a:cubicBezTo>
                    <a:pt x="996" y="1214"/>
                    <a:pt x="925" y="1351"/>
                    <a:pt x="845" y="1482"/>
                  </a:cubicBezTo>
                  <a:cubicBezTo>
                    <a:pt x="790" y="1574"/>
                    <a:pt x="728" y="1662"/>
                    <a:pt x="663" y="1748"/>
                  </a:cubicBezTo>
                  <a:cubicBezTo>
                    <a:pt x="627" y="1794"/>
                    <a:pt x="587" y="1838"/>
                    <a:pt x="546" y="1879"/>
                  </a:cubicBezTo>
                  <a:cubicBezTo>
                    <a:pt x="521" y="1905"/>
                    <a:pt x="494" y="1928"/>
                    <a:pt x="467" y="1951"/>
                  </a:cubicBezTo>
                  <a:cubicBezTo>
                    <a:pt x="459" y="1955"/>
                    <a:pt x="451" y="1960"/>
                    <a:pt x="443" y="1966"/>
                  </a:cubicBezTo>
                  <a:cubicBezTo>
                    <a:pt x="429" y="1974"/>
                    <a:pt x="415" y="1981"/>
                    <a:pt x="399" y="1989"/>
                  </a:cubicBezTo>
                  <a:cubicBezTo>
                    <a:pt x="391" y="1992"/>
                    <a:pt x="383" y="1993"/>
                    <a:pt x="375" y="1996"/>
                  </a:cubicBezTo>
                  <a:lnTo>
                    <a:pt x="366" y="1998"/>
                  </a:lnTo>
                  <a:lnTo>
                    <a:pt x="359" y="1996"/>
                  </a:lnTo>
                  <a:lnTo>
                    <a:pt x="351" y="1992"/>
                  </a:lnTo>
                  <a:lnTo>
                    <a:pt x="350" y="1992"/>
                  </a:lnTo>
                  <a:lnTo>
                    <a:pt x="350" y="1990"/>
                  </a:lnTo>
                  <a:cubicBezTo>
                    <a:pt x="348" y="1985"/>
                    <a:pt x="345" y="1981"/>
                    <a:pt x="344" y="1976"/>
                  </a:cubicBezTo>
                  <a:cubicBezTo>
                    <a:pt x="336" y="1960"/>
                    <a:pt x="331" y="1944"/>
                    <a:pt x="326" y="1927"/>
                  </a:cubicBezTo>
                  <a:cubicBezTo>
                    <a:pt x="323" y="1919"/>
                    <a:pt x="321" y="1909"/>
                    <a:pt x="321" y="1902"/>
                  </a:cubicBezTo>
                  <a:cubicBezTo>
                    <a:pt x="315" y="1845"/>
                    <a:pt x="310" y="1789"/>
                    <a:pt x="310" y="1732"/>
                  </a:cubicBezTo>
                  <a:cubicBezTo>
                    <a:pt x="310" y="1623"/>
                    <a:pt x="318" y="1517"/>
                    <a:pt x="329" y="1408"/>
                  </a:cubicBezTo>
                  <a:cubicBezTo>
                    <a:pt x="342" y="1327"/>
                    <a:pt x="353" y="1246"/>
                    <a:pt x="366" y="1165"/>
                  </a:cubicBezTo>
                  <a:cubicBezTo>
                    <a:pt x="375" y="1097"/>
                    <a:pt x="391" y="1028"/>
                    <a:pt x="405" y="958"/>
                  </a:cubicBezTo>
                  <a:cubicBezTo>
                    <a:pt x="420" y="893"/>
                    <a:pt x="432" y="825"/>
                    <a:pt x="450" y="760"/>
                  </a:cubicBezTo>
                  <a:cubicBezTo>
                    <a:pt x="472" y="684"/>
                    <a:pt x="491" y="610"/>
                    <a:pt x="511" y="534"/>
                  </a:cubicBezTo>
                  <a:cubicBezTo>
                    <a:pt x="527" y="482"/>
                    <a:pt x="543" y="431"/>
                    <a:pt x="562" y="380"/>
                  </a:cubicBezTo>
                  <a:cubicBezTo>
                    <a:pt x="564" y="377"/>
                    <a:pt x="567" y="376"/>
                    <a:pt x="570" y="374"/>
                  </a:cubicBezTo>
                  <a:cubicBezTo>
                    <a:pt x="652" y="319"/>
                    <a:pt x="674" y="209"/>
                    <a:pt x="622" y="125"/>
                  </a:cubicBezTo>
                  <a:cubicBezTo>
                    <a:pt x="585" y="68"/>
                    <a:pt x="518" y="32"/>
                    <a:pt x="451" y="32"/>
                  </a:cubicBezTo>
                  <a:cubicBezTo>
                    <a:pt x="425" y="32"/>
                    <a:pt x="398" y="37"/>
                    <a:pt x="374" y="49"/>
                  </a:cubicBezTo>
                  <a:cubicBezTo>
                    <a:pt x="314" y="79"/>
                    <a:pt x="279" y="135"/>
                    <a:pt x="257" y="195"/>
                  </a:cubicBezTo>
                  <a:cubicBezTo>
                    <a:pt x="230" y="268"/>
                    <a:pt x="209" y="341"/>
                    <a:pt x="190" y="417"/>
                  </a:cubicBezTo>
                  <a:cubicBezTo>
                    <a:pt x="173" y="480"/>
                    <a:pt x="160" y="543"/>
                    <a:pt x="146" y="607"/>
                  </a:cubicBezTo>
                  <a:cubicBezTo>
                    <a:pt x="135" y="653"/>
                    <a:pt x="124" y="697"/>
                    <a:pt x="114" y="743"/>
                  </a:cubicBezTo>
                  <a:cubicBezTo>
                    <a:pt x="95" y="860"/>
                    <a:pt x="70" y="977"/>
                    <a:pt x="55" y="1096"/>
                  </a:cubicBezTo>
                  <a:cubicBezTo>
                    <a:pt x="35" y="1268"/>
                    <a:pt x="11" y="1439"/>
                    <a:pt x="6" y="1613"/>
                  </a:cubicBezTo>
                  <a:cubicBezTo>
                    <a:pt x="0" y="1727"/>
                    <a:pt x="3" y="1841"/>
                    <a:pt x="14" y="1957"/>
                  </a:cubicBezTo>
                  <a:cubicBezTo>
                    <a:pt x="21" y="2001"/>
                    <a:pt x="32" y="2044"/>
                    <a:pt x="48" y="2087"/>
                  </a:cubicBezTo>
                  <a:cubicBezTo>
                    <a:pt x="60" y="2126"/>
                    <a:pt x="81" y="2164"/>
                    <a:pt x="106" y="2198"/>
                  </a:cubicBezTo>
                  <a:cubicBezTo>
                    <a:pt x="166" y="2269"/>
                    <a:pt x="252" y="2313"/>
                    <a:pt x="344" y="2321"/>
                  </a:cubicBezTo>
                  <a:cubicBezTo>
                    <a:pt x="351" y="2322"/>
                    <a:pt x="358" y="2322"/>
                    <a:pt x="365" y="2322"/>
                  </a:cubicBezTo>
                  <a:cubicBezTo>
                    <a:pt x="447" y="2322"/>
                    <a:pt x="527" y="2290"/>
                    <a:pt x="597" y="2250"/>
                  </a:cubicBezTo>
                  <a:cubicBezTo>
                    <a:pt x="681" y="2198"/>
                    <a:pt x="755" y="2133"/>
                    <a:pt x="820" y="2057"/>
                  </a:cubicBezTo>
                  <a:cubicBezTo>
                    <a:pt x="885" y="1984"/>
                    <a:pt x="945" y="1905"/>
                    <a:pt x="1001" y="1822"/>
                  </a:cubicBezTo>
                  <a:cubicBezTo>
                    <a:pt x="1029" y="1781"/>
                    <a:pt x="1058" y="1737"/>
                    <a:pt x="1083" y="1694"/>
                  </a:cubicBezTo>
                  <a:lnTo>
                    <a:pt x="1083" y="1694"/>
                  </a:lnTo>
                  <a:cubicBezTo>
                    <a:pt x="1077" y="1769"/>
                    <a:pt x="1072" y="1843"/>
                    <a:pt x="1069" y="1919"/>
                  </a:cubicBezTo>
                  <a:cubicBezTo>
                    <a:pt x="1064" y="2096"/>
                    <a:pt x="1059" y="2274"/>
                    <a:pt x="1053" y="2452"/>
                  </a:cubicBezTo>
                  <a:cubicBezTo>
                    <a:pt x="1051" y="2511"/>
                    <a:pt x="1053" y="2573"/>
                    <a:pt x="1053" y="2631"/>
                  </a:cubicBezTo>
                  <a:cubicBezTo>
                    <a:pt x="1053" y="2698"/>
                    <a:pt x="1054" y="2763"/>
                    <a:pt x="1054" y="2829"/>
                  </a:cubicBezTo>
                  <a:cubicBezTo>
                    <a:pt x="956" y="2948"/>
                    <a:pt x="861" y="3067"/>
                    <a:pt x="771" y="3188"/>
                  </a:cubicBezTo>
                  <a:cubicBezTo>
                    <a:pt x="638" y="3367"/>
                    <a:pt x="518" y="3554"/>
                    <a:pt x="410" y="3747"/>
                  </a:cubicBezTo>
                  <a:cubicBezTo>
                    <a:pt x="302" y="3940"/>
                    <a:pt x="219" y="4145"/>
                    <a:pt x="163" y="4358"/>
                  </a:cubicBezTo>
                  <a:cubicBezTo>
                    <a:pt x="62" y="4771"/>
                    <a:pt x="79" y="5267"/>
                    <a:pt x="386" y="5593"/>
                  </a:cubicBezTo>
                  <a:cubicBezTo>
                    <a:pt x="456" y="5671"/>
                    <a:pt x="541" y="5731"/>
                    <a:pt x="638" y="5767"/>
                  </a:cubicBezTo>
                  <a:cubicBezTo>
                    <a:pt x="681" y="5783"/>
                    <a:pt x="727" y="5794"/>
                    <a:pt x="771" y="5799"/>
                  </a:cubicBezTo>
                  <a:cubicBezTo>
                    <a:pt x="792" y="5800"/>
                    <a:pt x="811" y="5800"/>
                    <a:pt x="830" y="5800"/>
                  </a:cubicBezTo>
                  <a:cubicBezTo>
                    <a:pt x="853" y="5800"/>
                    <a:pt x="879" y="5797"/>
                    <a:pt x="902" y="5792"/>
                  </a:cubicBezTo>
                  <a:cubicBezTo>
                    <a:pt x="991" y="5770"/>
                    <a:pt x="1081" y="5726"/>
                    <a:pt x="1140" y="5653"/>
                  </a:cubicBezTo>
                  <a:cubicBezTo>
                    <a:pt x="1198" y="5584"/>
                    <a:pt x="1243" y="5501"/>
                    <a:pt x="1268" y="5414"/>
                  </a:cubicBezTo>
                  <a:cubicBezTo>
                    <a:pt x="1314" y="5251"/>
                    <a:pt x="1328" y="5082"/>
                    <a:pt x="1338" y="4914"/>
                  </a:cubicBezTo>
                  <a:cubicBezTo>
                    <a:pt x="1341" y="4828"/>
                    <a:pt x="1349" y="4745"/>
                    <a:pt x="1349" y="4659"/>
                  </a:cubicBezTo>
                  <a:lnTo>
                    <a:pt x="1349" y="4678"/>
                  </a:lnTo>
                  <a:cubicBezTo>
                    <a:pt x="1350" y="4539"/>
                    <a:pt x="1352" y="4403"/>
                    <a:pt x="1350" y="4263"/>
                  </a:cubicBezTo>
                  <a:cubicBezTo>
                    <a:pt x="1346" y="4130"/>
                    <a:pt x="1344" y="3997"/>
                    <a:pt x="1339" y="3864"/>
                  </a:cubicBezTo>
                  <a:cubicBezTo>
                    <a:pt x="1333" y="3731"/>
                    <a:pt x="1328" y="3598"/>
                    <a:pt x="1325" y="3466"/>
                  </a:cubicBezTo>
                  <a:cubicBezTo>
                    <a:pt x="1322" y="3325"/>
                    <a:pt x="1316" y="3184"/>
                    <a:pt x="1316" y="3044"/>
                  </a:cubicBezTo>
                  <a:cubicBezTo>
                    <a:pt x="1317" y="3005"/>
                    <a:pt x="1317" y="2965"/>
                    <a:pt x="1317" y="2926"/>
                  </a:cubicBezTo>
                  <a:cubicBezTo>
                    <a:pt x="1356" y="2878"/>
                    <a:pt x="1394" y="2829"/>
                    <a:pt x="1433" y="2781"/>
                  </a:cubicBezTo>
                  <a:lnTo>
                    <a:pt x="1433" y="2781"/>
                  </a:lnTo>
                  <a:lnTo>
                    <a:pt x="1431" y="2783"/>
                  </a:lnTo>
                  <a:lnTo>
                    <a:pt x="1436" y="2777"/>
                  </a:lnTo>
                  <a:lnTo>
                    <a:pt x="1436" y="2777"/>
                  </a:lnTo>
                  <a:cubicBezTo>
                    <a:pt x="1435" y="2778"/>
                    <a:pt x="1434" y="2779"/>
                    <a:pt x="1433" y="2781"/>
                  </a:cubicBezTo>
                  <a:lnTo>
                    <a:pt x="1433" y="2781"/>
                  </a:lnTo>
                  <a:lnTo>
                    <a:pt x="1437" y="2774"/>
                  </a:lnTo>
                  <a:lnTo>
                    <a:pt x="1439" y="2772"/>
                  </a:lnTo>
                  <a:cubicBezTo>
                    <a:pt x="1545" y="2642"/>
                    <a:pt x="1654" y="2513"/>
                    <a:pt x="1760" y="2383"/>
                  </a:cubicBezTo>
                  <a:cubicBezTo>
                    <a:pt x="1865" y="2256"/>
                    <a:pt x="1972" y="2133"/>
                    <a:pt x="2074" y="2004"/>
                  </a:cubicBezTo>
                  <a:cubicBezTo>
                    <a:pt x="2224" y="1822"/>
                    <a:pt x="2376" y="1639"/>
                    <a:pt x="2527" y="1457"/>
                  </a:cubicBezTo>
                  <a:cubicBezTo>
                    <a:pt x="2568" y="1409"/>
                    <a:pt x="2565" y="1340"/>
                    <a:pt x="2519" y="1297"/>
                  </a:cubicBezTo>
                  <a:cubicBezTo>
                    <a:pt x="2497" y="1278"/>
                    <a:pt x="2470" y="1268"/>
                    <a:pt x="2443" y="1268"/>
                  </a:cubicBezTo>
                  <a:cubicBezTo>
                    <a:pt x="2413" y="1268"/>
                    <a:pt x="2382" y="1280"/>
                    <a:pt x="2360" y="1305"/>
                  </a:cubicBezTo>
                  <a:cubicBezTo>
                    <a:pt x="2088" y="1618"/>
                    <a:pt x="1816" y="1932"/>
                    <a:pt x="1545" y="2247"/>
                  </a:cubicBezTo>
                  <a:lnTo>
                    <a:pt x="1322" y="2506"/>
                  </a:lnTo>
                  <a:lnTo>
                    <a:pt x="1322" y="2490"/>
                  </a:lnTo>
                  <a:cubicBezTo>
                    <a:pt x="1330" y="2383"/>
                    <a:pt x="1335" y="2274"/>
                    <a:pt x="1341" y="2166"/>
                  </a:cubicBezTo>
                  <a:cubicBezTo>
                    <a:pt x="1344" y="2096"/>
                    <a:pt x="1349" y="2027"/>
                    <a:pt x="1352" y="1957"/>
                  </a:cubicBezTo>
                  <a:cubicBezTo>
                    <a:pt x="1354" y="1928"/>
                    <a:pt x="1355" y="1898"/>
                    <a:pt x="1357" y="1870"/>
                  </a:cubicBezTo>
                  <a:cubicBezTo>
                    <a:pt x="1377" y="1659"/>
                    <a:pt x="1404" y="1450"/>
                    <a:pt x="1426" y="1241"/>
                  </a:cubicBezTo>
                  <a:cubicBezTo>
                    <a:pt x="1442" y="1134"/>
                    <a:pt x="1464" y="1028"/>
                    <a:pt x="1483" y="920"/>
                  </a:cubicBezTo>
                  <a:cubicBezTo>
                    <a:pt x="1494" y="861"/>
                    <a:pt x="1505" y="800"/>
                    <a:pt x="1515" y="741"/>
                  </a:cubicBezTo>
                  <a:cubicBezTo>
                    <a:pt x="1517" y="738"/>
                    <a:pt x="1517" y="736"/>
                    <a:pt x="1517" y="733"/>
                  </a:cubicBezTo>
                  <a:cubicBezTo>
                    <a:pt x="1540" y="667"/>
                    <a:pt x="1562" y="600"/>
                    <a:pt x="1586" y="534"/>
                  </a:cubicBezTo>
                  <a:cubicBezTo>
                    <a:pt x="1624" y="426"/>
                    <a:pt x="1667" y="319"/>
                    <a:pt x="1688" y="205"/>
                  </a:cubicBezTo>
                  <a:cubicBezTo>
                    <a:pt x="1702" y="127"/>
                    <a:pt x="1661" y="37"/>
                    <a:pt x="1578" y="13"/>
                  </a:cubicBezTo>
                  <a:cubicBezTo>
                    <a:pt x="1555" y="5"/>
                    <a:pt x="1531" y="0"/>
                    <a:pt x="1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2" name="Google Shape;9662;p18"/>
            <p:cNvSpPr/>
            <p:nvPr/>
          </p:nvSpPr>
          <p:spPr>
            <a:xfrm>
              <a:off x="5307375" y="2862800"/>
              <a:ext cx="36825" cy="101950"/>
            </a:xfrm>
            <a:custGeom>
              <a:avLst/>
              <a:gdLst/>
              <a:ahLst/>
              <a:cxnLst/>
              <a:rect l="l" t="t" r="r" b="b"/>
              <a:pathLst>
                <a:path w="1473" h="4078" extrusionOk="0">
                  <a:moveTo>
                    <a:pt x="868" y="0"/>
                  </a:moveTo>
                  <a:cubicBezTo>
                    <a:pt x="787" y="0"/>
                    <a:pt x="719" y="49"/>
                    <a:pt x="678" y="124"/>
                  </a:cubicBezTo>
                  <a:cubicBezTo>
                    <a:pt x="623" y="222"/>
                    <a:pt x="613" y="342"/>
                    <a:pt x="602" y="451"/>
                  </a:cubicBezTo>
                  <a:cubicBezTo>
                    <a:pt x="591" y="559"/>
                    <a:pt x="582" y="665"/>
                    <a:pt x="572" y="773"/>
                  </a:cubicBezTo>
                  <a:cubicBezTo>
                    <a:pt x="554" y="971"/>
                    <a:pt x="534" y="1171"/>
                    <a:pt x="506" y="1370"/>
                  </a:cubicBezTo>
                  <a:lnTo>
                    <a:pt x="506" y="1370"/>
                  </a:lnTo>
                  <a:cubicBezTo>
                    <a:pt x="506" y="1370"/>
                    <a:pt x="506" y="1369"/>
                    <a:pt x="506" y="1369"/>
                  </a:cubicBezTo>
                  <a:lnTo>
                    <a:pt x="506" y="1369"/>
                  </a:lnTo>
                  <a:cubicBezTo>
                    <a:pt x="506" y="1370"/>
                    <a:pt x="506" y="1370"/>
                    <a:pt x="505" y="1371"/>
                  </a:cubicBezTo>
                  <a:lnTo>
                    <a:pt x="505" y="1371"/>
                  </a:lnTo>
                  <a:cubicBezTo>
                    <a:pt x="504" y="1378"/>
                    <a:pt x="503" y="1385"/>
                    <a:pt x="502" y="1392"/>
                  </a:cubicBezTo>
                  <a:cubicBezTo>
                    <a:pt x="503" y="1390"/>
                    <a:pt x="503" y="1388"/>
                    <a:pt x="504" y="1386"/>
                  </a:cubicBezTo>
                  <a:lnTo>
                    <a:pt x="504" y="1386"/>
                  </a:lnTo>
                  <a:cubicBezTo>
                    <a:pt x="498" y="1434"/>
                    <a:pt x="491" y="1481"/>
                    <a:pt x="483" y="1529"/>
                  </a:cubicBezTo>
                  <a:lnTo>
                    <a:pt x="480" y="1556"/>
                  </a:lnTo>
                  <a:lnTo>
                    <a:pt x="482" y="1550"/>
                  </a:lnTo>
                  <a:lnTo>
                    <a:pt x="482" y="1550"/>
                  </a:lnTo>
                  <a:cubicBezTo>
                    <a:pt x="466" y="1643"/>
                    <a:pt x="453" y="1733"/>
                    <a:pt x="439" y="1825"/>
                  </a:cubicBezTo>
                  <a:cubicBezTo>
                    <a:pt x="430" y="1878"/>
                    <a:pt x="422" y="1931"/>
                    <a:pt x="412" y="1985"/>
                  </a:cubicBezTo>
                  <a:cubicBezTo>
                    <a:pt x="377" y="2026"/>
                    <a:pt x="354" y="2075"/>
                    <a:pt x="343" y="2128"/>
                  </a:cubicBezTo>
                  <a:cubicBezTo>
                    <a:pt x="335" y="2162"/>
                    <a:pt x="333" y="2200"/>
                    <a:pt x="339" y="2237"/>
                  </a:cubicBezTo>
                  <a:cubicBezTo>
                    <a:pt x="349" y="2272"/>
                    <a:pt x="366" y="2305"/>
                    <a:pt x="390" y="2332"/>
                  </a:cubicBezTo>
                  <a:cubicBezTo>
                    <a:pt x="421" y="2373"/>
                    <a:pt x="471" y="2393"/>
                    <a:pt x="522" y="2393"/>
                  </a:cubicBezTo>
                  <a:cubicBezTo>
                    <a:pt x="572" y="2393"/>
                    <a:pt x="623" y="2374"/>
                    <a:pt x="656" y="2335"/>
                  </a:cubicBezTo>
                  <a:cubicBezTo>
                    <a:pt x="672" y="2318"/>
                    <a:pt x="688" y="2297"/>
                    <a:pt x="700" y="2276"/>
                  </a:cubicBezTo>
                  <a:cubicBezTo>
                    <a:pt x="708" y="2261"/>
                    <a:pt x="715" y="2245"/>
                    <a:pt x="719" y="2227"/>
                  </a:cubicBezTo>
                  <a:cubicBezTo>
                    <a:pt x="727" y="2207"/>
                    <a:pt x="734" y="2185"/>
                    <a:pt x="737" y="2162"/>
                  </a:cubicBezTo>
                  <a:lnTo>
                    <a:pt x="745" y="2161"/>
                  </a:lnTo>
                  <a:cubicBezTo>
                    <a:pt x="751" y="2159"/>
                    <a:pt x="759" y="2158"/>
                    <a:pt x="765" y="2156"/>
                  </a:cubicBezTo>
                  <a:cubicBezTo>
                    <a:pt x="770" y="2155"/>
                    <a:pt x="772" y="2155"/>
                    <a:pt x="781" y="2155"/>
                  </a:cubicBezTo>
                  <a:cubicBezTo>
                    <a:pt x="789" y="2156"/>
                    <a:pt x="797" y="2158"/>
                    <a:pt x="805" y="2158"/>
                  </a:cubicBezTo>
                  <a:lnTo>
                    <a:pt x="814" y="2159"/>
                  </a:lnTo>
                  <a:lnTo>
                    <a:pt x="829" y="2164"/>
                  </a:lnTo>
                  <a:cubicBezTo>
                    <a:pt x="835" y="2167"/>
                    <a:pt x="843" y="2170"/>
                    <a:pt x="849" y="2175"/>
                  </a:cubicBezTo>
                  <a:cubicBezTo>
                    <a:pt x="865" y="2185"/>
                    <a:pt x="881" y="2196"/>
                    <a:pt x="895" y="2207"/>
                  </a:cubicBezTo>
                  <a:lnTo>
                    <a:pt x="917" y="2227"/>
                  </a:lnTo>
                  <a:cubicBezTo>
                    <a:pt x="935" y="2246"/>
                    <a:pt x="950" y="2267"/>
                    <a:pt x="968" y="2286"/>
                  </a:cubicBezTo>
                  <a:cubicBezTo>
                    <a:pt x="979" y="2303"/>
                    <a:pt x="990" y="2321"/>
                    <a:pt x="1001" y="2338"/>
                  </a:cubicBezTo>
                  <a:cubicBezTo>
                    <a:pt x="1012" y="2360"/>
                    <a:pt x="1023" y="2383"/>
                    <a:pt x="1034" y="2405"/>
                  </a:cubicBezTo>
                  <a:cubicBezTo>
                    <a:pt x="1049" y="2444"/>
                    <a:pt x="1063" y="2482"/>
                    <a:pt x="1074" y="2525"/>
                  </a:cubicBezTo>
                  <a:cubicBezTo>
                    <a:pt x="1083" y="2569"/>
                    <a:pt x="1093" y="2610"/>
                    <a:pt x="1099" y="2656"/>
                  </a:cubicBezTo>
                  <a:cubicBezTo>
                    <a:pt x="1104" y="2704"/>
                    <a:pt x="1107" y="2748"/>
                    <a:pt x="1107" y="2796"/>
                  </a:cubicBezTo>
                  <a:cubicBezTo>
                    <a:pt x="1106" y="2823"/>
                    <a:pt x="1104" y="2850"/>
                    <a:pt x="1102" y="2878"/>
                  </a:cubicBezTo>
                  <a:cubicBezTo>
                    <a:pt x="1095" y="2922"/>
                    <a:pt x="1085" y="2965"/>
                    <a:pt x="1072" y="3009"/>
                  </a:cubicBezTo>
                  <a:cubicBezTo>
                    <a:pt x="1053" y="3070"/>
                    <a:pt x="1031" y="3128"/>
                    <a:pt x="1007" y="3187"/>
                  </a:cubicBezTo>
                  <a:cubicBezTo>
                    <a:pt x="988" y="3229"/>
                    <a:pt x="968" y="3272"/>
                    <a:pt x="944" y="3313"/>
                  </a:cubicBezTo>
                  <a:cubicBezTo>
                    <a:pt x="927" y="3340"/>
                    <a:pt x="908" y="3367"/>
                    <a:pt x="889" y="3392"/>
                  </a:cubicBezTo>
                  <a:cubicBezTo>
                    <a:pt x="874" y="3410"/>
                    <a:pt x="859" y="3426"/>
                    <a:pt x="843" y="3443"/>
                  </a:cubicBezTo>
                  <a:cubicBezTo>
                    <a:pt x="825" y="3461"/>
                    <a:pt x="805" y="3476"/>
                    <a:pt x="786" y="3494"/>
                  </a:cubicBezTo>
                  <a:cubicBezTo>
                    <a:pt x="764" y="3508"/>
                    <a:pt x="743" y="3524"/>
                    <a:pt x="721" y="3537"/>
                  </a:cubicBezTo>
                  <a:cubicBezTo>
                    <a:pt x="692" y="3551"/>
                    <a:pt x="664" y="3565"/>
                    <a:pt x="635" y="3578"/>
                  </a:cubicBezTo>
                  <a:cubicBezTo>
                    <a:pt x="514" y="3625"/>
                    <a:pt x="390" y="3665"/>
                    <a:pt x="263" y="3700"/>
                  </a:cubicBezTo>
                  <a:cubicBezTo>
                    <a:pt x="240" y="3706"/>
                    <a:pt x="214" y="3711"/>
                    <a:pt x="189" y="3714"/>
                  </a:cubicBezTo>
                  <a:lnTo>
                    <a:pt x="176" y="3715"/>
                  </a:lnTo>
                  <a:cubicBezTo>
                    <a:pt x="78" y="3726"/>
                    <a:pt x="1" y="3806"/>
                    <a:pt x="7" y="3907"/>
                  </a:cubicBezTo>
                  <a:cubicBezTo>
                    <a:pt x="13" y="4002"/>
                    <a:pt x="91" y="4075"/>
                    <a:pt x="186" y="4078"/>
                  </a:cubicBezTo>
                  <a:lnTo>
                    <a:pt x="200" y="4078"/>
                  </a:lnTo>
                  <a:cubicBezTo>
                    <a:pt x="252" y="4073"/>
                    <a:pt x="306" y="4064"/>
                    <a:pt x="358" y="4051"/>
                  </a:cubicBezTo>
                  <a:cubicBezTo>
                    <a:pt x="381" y="4045"/>
                    <a:pt x="403" y="4037"/>
                    <a:pt x="425" y="4030"/>
                  </a:cubicBezTo>
                  <a:cubicBezTo>
                    <a:pt x="461" y="4019"/>
                    <a:pt x="496" y="4008"/>
                    <a:pt x="531" y="3996"/>
                  </a:cubicBezTo>
                  <a:cubicBezTo>
                    <a:pt x="626" y="3966"/>
                    <a:pt x="719" y="3929"/>
                    <a:pt x="810" y="3888"/>
                  </a:cubicBezTo>
                  <a:cubicBezTo>
                    <a:pt x="895" y="3848"/>
                    <a:pt x="974" y="3798"/>
                    <a:pt x="1045" y="3736"/>
                  </a:cubicBezTo>
                  <a:cubicBezTo>
                    <a:pt x="1120" y="3666"/>
                    <a:pt x="1186" y="3587"/>
                    <a:pt x="1239" y="3500"/>
                  </a:cubicBezTo>
                  <a:cubicBezTo>
                    <a:pt x="1291" y="3411"/>
                    <a:pt x="1334" y="3318"/>
                    <a:pt x="1367" y="3223"/>
                  </a:cubicBezTo>
                  <a:cubicBezTo>
                    <a:pt x="1402" y="3130"/>
                    <a:pt x="1427" y="3032"/>
                    <a:pt x="1443" y="2933"/>
                  </a:cubicBezTo>
                  <a:cubicBezTo>
                    <a:pt x="1473" y="2717"/>
                    <a:pt x="1433" y="2487"/>
                    <a:pt x="1354" y="2284"/>
                  </a:cubicBezTo>
                  <a:cubicBezTo>
                    <a:pt x="1318" y="2188"/>
                    <a:pt x="1264" y="2101"/>
                    <a:pt x="1196" y="2025"/>
                  </a:cubicBezTo>
                  <a:cubicBezTo>
                    <a:pt x="1137" y="1961"/>
                    <a:pt x="1072" y="1900"/>
                    <a:pt x="993" y="1863"/>
                  </a:cubicBezTo>
                  <a:cubicBezTo>
                    <a:pt x="928" y="1832"/>
                    <a:pt x="857" y="1814"/>
                    <a:pt x="784" y="1813"/>
                  </a:cubicBezTo>
                  <a:cubicBezTo>
                    <a:pt x="786" y="1795"/>
                    <a:pt x="789" y="1779"/>
                    <a:pt x="791" y="1762"/>
                  </a:cubicBezTo>
                  <a:cubicBezTo>
                    <a:pt x="808" y="1629"/>
                    <a:pt x="825" y="1494"/>
                    <a:pt x="843" y="1360"/>
                  </a:cubicBezTo>
                  <a:cubicBezTo>
                    <a:pt x="879" y="1067"/>
                    <a:pt x="911" y="773"/>
                    <a:pt x="944" y="480"/>
                  </a:cubicBezTo>
                  <a:cubicBezTo>
                    <a:pt x="950" y="429"/>
                    <a:pt x="958" y="378"/>
                    <a:pt x="971" y="328"/>
                  </a:cubicBezTo>
                  <a:cubicBezTo>
                    <a:pt x="1104" y="241"/>
                    <a:pt x="1066" y="37"/>
                    <a:pt x="911" y="5"/>
                  </a:cubicBezTo>
                  <a:cubicBezTo>
                    <a:pt x="896" y="2"/>
                    <a:pt x="88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3" name="Google Shape;9663;p18"/>
            <p:cNvSpPr/>
            <p:nvPr/>
          </p:nvSpPr>
          <p:spPr>
            <a:xfrm>
              <a:off x="5319575" y="2859100"/>
              <a:ext cx="39825" cy="29750"/>
            </a:xfrm>
            <a:custGeom>
              <a:avLst/>
              <a:gdLst/>
              <a:ahLst/>
              <a:cxnLst/>
              <a:rect l="l" t="t" r="r" b="b"/>
              <a:pathLst>
                <a:path w="1593" h="1190" extrusionOk="0">
                  <a:moveTo>
                    <a:pt x="1411" y="1"/>
                  </a:moveTo>
                  <a:cubicBezTo>
                    <a:pt x="1402" y="1"/>
                    <a:pt x="1393" y="1"/>
                    <a:pt x="1384" y="2"/>
                  </a:cubicBezTo>
                  <a:cubicBezTo>
                    <a:pt x="1275" y="17"/>
                    <a:pt x="1167" y="34"/>
                    <a:pt x="1061" y="56"/>
                  </a:cubicBezTo>
                  <a:cubicBezTo>
                    <a:pt x="975" y="75"/>
                    <a:pt x="891" y="97"/>
                    <a:pt x="808" y="120"/>
                  </a:cubicBezTo>
                  <a:cubicBezTo>
                    <a:pt x="739" y="137"/>
                    <a:pt x="673" y="159"/>
                    <a:pt x="610" y="185"/>
                  </a:cubicBezTo>
                  <a:cubicBezTo>
                    <a:pt x="543" y="208"/>
                    <a:pt x="480" y="238"/>
                    <a:pt x="420" y="273"/>
                  </a:cubicBezTo>
                  <a:cubicBezTo>
                    <a:pt x="296" y="348"/>
                    <a:pt x="193" y="450"/>
                    <a:pt x="116" y="572"/>
                  </a:cubicBezTo>
                  <a:cubicBezTo>
                    <a:pt x="45" y="686"/>
                    <a:pt x="0" y="827"/>
                    <a:pt x="45" y="959"/>
                  </a:cubicBezTo>
                  <a:cubicBezTo>
                    <a:pt x="83" y="1068"/>
                    <a:pt x="173" y="1152"/>
                    <a:pt x="284" y="1185"/>
                  </a:cubicBezTo>
                  <a:cubicBezTo>
                    <a:pt x="296" y="1188"/>
                    <a:pt x="309" y="1190"/>
                    <a:pt x="323" y="1190"/>
                  </a:cubicBezTo>
                  <a:cubicBezTo>
                    <a:pt x="407" y="1187"/>
                    <a:pt x="478" y="1128"/>
                    <a:pt x="497" y="1046"/>
                  </a:cubicBezTo>
                  <a:cubicBezTo>
                    <a:pt x="513" y="959"/>
                    <a:pt x="466" y="872"/>
                    <a:pt x="382" y="840"/>
                  </a:cubicBezTo>
                  <a:cubicBezTo>
                    <a:pt x="382" y="838"/>
                    <a:pt x="382" y="837"/>
                    <a:pt x="382" y="837"/>
                  </a:cubicBezTo>
                  <a:lnTo>
                    <a:pt x="386" y="821"/>
                  </a:lnTo>
                  <a:cubicBezTo>
                    <a:pt x="388" y="811"/>
                    <a:pt x="391" y="802"/>
                    <a:pt x="396" y="794"/>
                  </a:cubicBezTo>
                  <a:cubicBezTo>
                    <a:pt x="404" y="775"/>
                    <a:pt x="413" y="756"/>
                    <a:pt x="424" y="740"/>
                  </a:cubicBezTo>
                  <a:cubicBezTo>
                    <a:pt x="434" y="724"/>
                    <a:pt x="445" y="710"/>
                    <a:pt x="456" y="694"/>
                  </a:cubicBezTo>
                  <a:cubicBezTo>
                    <a:pt x="470" y="677"/>
                    <a:pt x="486" y="661"/>
                    <a:pt x="500" y="645"/>
                  </a:cubicBezTo>
                  <a:cubicBezTo>
                    <a:pt x="523" y="625"/>
                    <a:pt x="545" y="607"/>
                    <a:pt x="567" y="588"/>
                  </a:cubicBezTo>
                  <a:cubicBezTo>
                    <a:pt x="584" y="576"/>
                    <a:pt x="602" y="564"/>
                    <a:pt x="621" y="553"/>
                  </a:cubicBezTo>
                  <a:cubicBezTo>
                    <a:pt x="656" y="536"/>
                    <a:pt x="690" y="519"/>
                    <a:pt x="728" y="503"/>
                  </a:cubicBezTo>
                  <a:cubicBezTo>
                    <a:pt x="834" y="462"/>
                    <a:pt x="944" y="431"/>
                    <a:pt x="1053" y="400"/>
                  </a:cubicBezTo>
                  <a:cubicBezTo>
                    <a:pt x="1184" y="370"/>
                    <a:pt x="1314" y="343"/>
                    <a:pt x="1447" y="324"/>
                  </a:cubicBezTo>
                  <a:cubicBezTo>
                    <a:pt x="1536" y="311"/>
                    <a:pt x="1593" y="216"/>
                    <a:pt x="1577" y="131"/>
                  </a:cubicBezTo>
                  <a:cubicBezTo>
                    <a:pt x="1560" y="50"/>
                    <a:pt x="1489" y="1"/>
                    <a:pt x="14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4" name="Google Shape;9664;p18"/>
            <p:cNvSpPr/>
            <p:nvPr/>
          </p:nvSpPr>
          <p:spPr>
            <a:xfrm>
              <a:off x="5396825" y="2886550"/>
              <a:ext cx="33100" cy="10575"/>
            </a:xfrm>
            <a:custGeom>
              <a:avLst/>
              <a:gdLst/>
              <a:ahLst/>
              <a:cxnLst/>
              <a:rect l="l" t="t" r="r" b="b"/>
              <a:pathLst>
                <a:path w="1324" h="423" extrusionOk="0">
                  <a:moveTo>
                    <a:pt x="201" y="0"/>
                  </a:moveTo>
                  <a:cubicBezTo>
                    <a:pt x="176" y="0"/>
                    <a:pt x="150" y="6"/>
                    <a:pt x="125" y="17"/>
                  </a:cubicBezTo>
                  <a:cubicBezTo>
                    <a:pt x="59" y="43"/>
                    <a:pt x="13" y="104"/>
                    <a:pt x="7" y="176"/>
                  </a:cubicBezTo>
                  <a:cubicBezTo>
                    <a:pt x="0" y="267"/>
                    <a:pt x="56" y="340"/>
                    <a:pt x="138" y="377"/>
                  </a:cubicBezTo>
                  <a:cubicBezTo>
                    <a:pt x="213" y="412"/>
                    <a:pt x="295" y="423"/>
                    <a:pt x="379" y="423"/>
                  </a:cubicBezTo>
                  <a:cubicBezTo>
                    <a:pt x="385" y="423"/>
                    <a:pt x="391" y="423"/>
                    <a:pt x="398" y="423"/>
                  </a:cubicBezTo>
                  <a:cubicBezTo>
                    <a:pt x="462" y="423"/>
                    <a:pt x="527" y="418"/>
                    <a:pt x="591" y="416"/>
                  </a:cubicBezTo>
                  <a:cubicBezTo>
                    <a:pt x="781" y="407"/>
                    <a:pt x="969" y="394"/>
                    <a:pt x="1157" y="386"/>
                  </a:cubicBezTo>
                  <a:cubicBezTo>
                    <a:pt x="1252" y="380"/>
                    <a:pt x="1324" y="299"/>
                    <a:pt x="1317" y="204"/>
                  </a:cubicBezTo>
                  <a:cubicBezTo>
                    <a:pt x="1311" y="115"/>
                    <a:pt x="1237" y="45"/>
                    <a:pt x="1148" y="45"/>
                  </a:cubicBezTo>
                  <a:cubicBezTo>
                    <a:pt x="1145" y="45"/>
                    <a:pt x="1141" y="46"/>
                    <a:pt x="1137" y="46"/>
                  </a:cubicBezTo>
                  <a:cubicBezTo>
                    <a:pt x="910" y="57"/>
                    <a:pt x="683" y="71"/>
                    <a:pt x="455" y="79"/>
                  </a:cubicBezTo>
                  <a:lnTo>
                    <a:pt x="455" y="79"/>
                  </a:lnTo>
                  <a:cubicBezTo>
                    <a:pt x="418" y="77"/>
                    <a:pt x="383" y="77"/>
                    <a:pt x="347" y="73"/>
                  </a:cubicBezTo>
                  <a:cubicBezTo>
                    <a:pt x="311" y="26"/>
                    <a:pt x="257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5" name="Google Shape;9665;p18"/>
            <p:cNvSpPr/>
            <p:nvPr/>
          </p:nvSpPr>
          <p:spPr>
            <a:xfrm>
              <a:off x="5385175" y="2981825"/>
              <a:ext cx="36250" cy="13500"/>
            </a:xfrm>
            <a:custGeom>
              <a:avLst/>
              <a:gdLst/>
              <a:ahLst/>
              <a:cxnLst/>
              <a:rect l="l" t="t" r="r" b="b"/>
              <a:pathLst>
                <a:path w="1450" h="540" extrusionOk="0">
                  <a:moveTo>
                    <a:pt x="1264" y="1"/>
                  </a:moveTo>
                  <a:cubicBezTo>
                    <a:pt x="1254" y="1"/>
                    <a:pt x="1243" y="2"/>
                    <a:pt x="1232" y="4"/>
                  </a:cubicBezTo>
                  <a:cubicBezTo>
                    <a:pt x="1050" y="31"/>
                    <a:pt x="868" y="62"/>
                    <a:pt x="688" y="96"/>
                  </a:cubicBezTo>
                  <a:cubicBezTo>
                    <a:pt x="542" y="124"/>
                    <a:pt x="397" y="161"/>
                    <a:pt x="249" y="181"/>
                  </a:cubicBezTo>
                  <a:lnTo>
                    <a:pt x="246" y="181"/>
                  </a:lnTo>
                  <a:cubicBezTo>
                    <a:pt x="240" y="180"/>
                    <a:pt x="234" y="178"/>
                    <a:pt x="229" y="176"/>
                  </a:cubicBezTo>
                  <a:cubicBezTo>
                    <a:pt x="217" y="174"/>
                    <a:pt x="205" y="173"/>
                    <a:pt x="194" y="173"/>
                  </a:cubicBezTo>
                  <a:cubicBezTo>
                    <a:pt x="110" y="173"/>
                    <a:pt x="35" y="231"/>
                    <a:pt x="17" y="316"/>
                  </a:cubicBezTo>
                  <a:cubicBezTo>
                    <a:pt x="1" y="387"/>
                    <a:pt x="31" y="463"/>
                    <a:pt x="91" y="504"/>
                  </a:cubicBezTo>
                  <a:cubicBezTo>
                    <a:pt x="125" y="528"/>
                    <a:pt x="166" y="539"/>
                    <a:pt x="208" y="539"/>
                  </a:cubicBezTo>
                  <a:cubicBezTo>
                    <a:pt x="211" y="539"/>
                    <a:pt x="213" y="539"/>
                    <a:pt x="216" y="539"/>
                  </a:cubicBezTo>
                  <a:cubicBezTo>
                    <a:pt x="262" y="537"/>
                    <a:pt x="308" y="531"/>
                    <a:pt x="352" y="522"/>
                  </a:cubicBezTo>
                  <a:cubicBezTo>
                    <a:pt x="446" y="503"/>
                    <a:pt x="539" y="480"/>
                    <a:pt x="632" y="461"/>
                  </a:cubicBezTo>
                  <a:cubicBezTo>
                    <a:pt x="852" y="412"/>
                    <a:pt x="1076" y="373"/>
                    <a:pt x="1297" y="338"/>
                  </a:cubicBezTo>
                  <a:cubicBezTo>
                    <a:pt x="1391" y="324"/>
                    <a:pt x="1449" y="226"/>
                    <a:pt x="1433" y="137"/>
                  </a:cubicBezTo>
                  <a:cubicBezTo>
                    <a:pt x="1415" y="57"/>
                    <a:pt x="1344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6" name="Google Shape;9666;p18"/>
            <p:cNvSpPr/>
            <p:nvPr/>
          </p:nvSpPr>
          <p:spPr>
            <a:xfrm>
              <a:off x="5300500" y="2992600"/>
              <a:ext cx="54550" cy="109100"/>
            </a:xfrm>
            <a:custGeom>
              <a:avLst/>
              <a:gdLst/>
              <a:ahLst/>
              <a:cxnLst/>
              <a:rect l="l" t="t" r="r" b="b"/>
              <a:pathLst>
                <a:path w="2182" h="4364" extrusionOk="0">
                  <a:moveTo>
                    <a:pt x="1421" y="2347"/>
                  </a:moveTo>
                  <a:lnTo>
                    <a:pt x="1421" y="2347"/>
                  </a:lnTo>
                  <a:cubicBezTo>
                    <a:pt x="1421" y="2349"/>
                    <a:pt x="1420" y="2352"/>
                    <a:pt x="1420" y="2354"/>
                  </a:cubicBezTo>
                  <a:cubicBezTo>
                    <a:pt x="1420" y="2352"/>
                    <a:pt x="1421" y="2349"/>
                    <a:pt x="1421" y="2347"/>
                  </a:cubicBezTo>
                  <a:close/>
                  <a:moveTo>
                    <a:pt x="616" y="1"/>
                  </a:moveTo>
                  <a:cubicBezTo>
                    <a:pt x="556" y="1"/>
                    <a:pt x="496" y="30"/>
                    <a:pt x="462" y="97"/>
                  </a:cubicBezTo>
                  <a:cubicBezTo>
                    <a:pt x="451" y="119"/>
                    <a:pt x="443" y="143"/>
                    <a:pt x="437" y="167"/>
                  </a:cubicBezTo>
                  <a:lnTo>
                    <a:pt x="437" y="165"/>
                  </a:lnTo>
                  <a:cubicBezTo>
                    <a:pt x="431" y="192"/>
                    <a:pt x="431" y="220"/>
                    <a:pt x="437" y="247"/>
                  </a:cubicBezTo>
                  <a:cubicBezTo>
                    <a:pt x="436" y="265"/>
                    <a:pt x="434" y="282"/>
                    <a:pt x="431" y="300"/>
                  </a:cubicBezTo>
                  <a:cubicBezTo>
                    <a:pt x="385" y="626"/>
                    <a:pt x="325" y="947"/>
                    <a:pt x="261" y="1270"/>
                  </a:cubicBezTo>
                  <a:cubicBezTo>
                    <a:pt x="199" y="1585"/>
                    <a:pt x="131" y="1900"/>
                    <a:pt x="48" y="2211"/>
                  </a:cubicBezTo>
                  <a:lnTo>
                    <a:pt x="48" y="2211"/>
                  </a:lnTo>
                  <a:cubicBezTo>
                    <a:pt x="48" y="2209"/>
                    <a:pt x="49" y="2208"/>
                    <a:pt x="49" y="2207"/>
                  </a:cubicBezTo>
                  <a:lnTo>
                    <a:pt x="49" y="2207"/>
                  </a:lnTo>
                  <a:cubicBezTo>
                    <a:pt x="49" y="2209"/>
                    <a:pt x="48" y="2212"/>
                    <a:pt x="47" y="2214"/>
                  </a:cubicBezTo>
                  <a:lnTo>
                    <a:pt x="47" y="2214"/>
                  </a:lnTo>
                  <a:cubicBezTo>
                    <a:pt x="47" y="2213"/>
                    <a:pt x="48" y="2212"/>
                    <a:pt x="48" y="2211"/>
                  </a:cubicBezTo>
                  <a:lnTo>
                    <a:pt x="48" y="2211"/>
                  </a:lnTo>
                  <a:cubicBezTo>
                    <a:pt x="47" y="2214"/>
                    <a:pt x="46" y="2217"/>
                    <a:pt x="45" y="2220"/>
                  </a:cubicBezTo>
                  <a:lnTo>
                    <a:pt x="45" y="2220"/>
                  </a:lnTo>
                  <a:cubicBezTo>
                    <a:pt x="46" y="2218"/>
                    <a:pt x="46" y="2216"/>
                    <a:pt x="47" y="2214"/>
                  </a:cubicBezTo>
                  <a:lnTo>
                    <a:pt x="47" y="2214"/>
                  </a:lnTo>
                  <a:cubicBezTo>
                    <a:pt x="46" y="2219"/>
                    <a:pt x="44" y="2224"/>
                    <a:pt x="43" y="2229"/>
                  </a:cubicBezTo>
                  <a:cubicBezTo>
                    <a:pt x="44" y="2226"/>
                    <a:pt x="44" y="2223"/>
                    <a:pt x="45" y="2220"/>
                  </a:cubicBezTo>
                  <a:lnTo>
                    <a:pt x="45" y="2220"/>
                  </a:lnTo>
                  <a:cubicBezTo>
                    <a:pt x="28" y="2274"/>
                    <a:pt x="15" y="2332"/>
                    <a:pt x="7" y="2389"/>
                  </a:cubicBezTo>
                  <a:cubicBezTo>
                    <a:pt x="0" y="2443"/>
                    <a:pt x="10" y="2497"/>
                    <a:pt x="32" y="2544"/>
                  </a:cubicBezTo>
                  <a:cubicBezTo>
                    <a:pt x="56" y="2592"/>
                    <a:pt x="92" y="2630"/>
                    <a:pt x="138" y="2653"/>
                  </a:cubicBezTo>
                  <a:cubicBezTo>
                    <a:pt x="170" y="2667"/>
                    <a:pt x="203" y="2673"/>
                    <a:pt x="237" y="2673"/>
                  </a:cubicBezTo>
                  <a:cubicBezTo>
                    <a:pt x="255" y="2673"/>
                    <a:pt x="273" y="2672"/>
                    <a:pt x="291" y="2668"/>
                  </a:cubicBezTo>
                  <a:cubicBezTo>
                    <a:pt x="344" y="2653"/>
                    <a:pt x="394" y="2633"/>
                    <a:pt x="440" y="2603"/>
                  </a:cubicBezTo>
                  <a:cubicBezTo>
                    <a:pt x="491" y="2574"/>
                    <a:pt x="540" y="2539"/>
                    <a:pt x="586" y="2506"/>
                  </a:cubicBezTo>
                  <a:cubicBezTo>
                    <a:pt x="649" y="2460"/>
                    <a:pt x="711" y="2414"/>
                    <a:pt x="773" y="2367"/>
                  </a:cubicBezTo>
                  <a:cubicBezTo>
                    <a:pt x="852" y="2305"/>
                    <a:pt x="931" y="2243"/>
                    <a:pt x="1010" y="2180"/>
                  </a:cubicBezTo>
                  <a:cubicBezTo>
                    <a:pt x="1151" y="2068"/>
                    <a:pt x="1295" y="1955"/>
                    <a:pt x="1431" y="1835"/>
                  </a:cubicBezTo>
                  <a:cubicBezTo>
                    <a:pt x="1455" y="1813"/>
                    <a:pt x="1479" y="1791"/>
                    <a:pt x="1501" y="1770"/>
                  </a:cubicBezTo>
                  <a:lnTo>
                    <a:pt x="1501" y="1770"/>
                  </a:lnTo>
                  <a:cubicBezTo>
                    <a:pt x="1474" y="1962"/>
                    <a:pt x="1446" y="2155"/>
                    <a:pt x="1421" y="2347"/>
                  </a:cubicBezTo>
                  <a:lnTo>
                    <a:pt x="1421" y="2347"/>
                  </a:lnTo>
                  <a:cubicBezTo>
                    <a:pt x="1421" y="2345"/>
                    <a:pt x="1422" y="2344"/>
                    <a:pt x="1422" y="2342"/>
                  </a:cubicBezTo>
                  <a:lnTo>
                    <a:pt x="1422" y="2342"/>
                  </a:lnTo>
                  <a:cubicBezTo>
                    <a:pt x="1383" y="2621"/>
                    <a:pt x="1353" y="2903"/>
                    <a:pt x="1324" y="3184"/>
                  </a:cubicBezTo>
                  <a:cubicBezTo>
                    <a:pt x="1290" y="3513"/>
                    <a:pt x="1251" y="3842"/>
                    <a:pt x="1225" y="4173"/>
                  </a:cubicBezTo>
                  <a:cubicBezTo>
                    <a:pt x="1219" y="4271"/>
                    <a:pt x="1292" y="4355"/>
                    <a:pt x="1390" y="4363"/>
                  </a:cubicBezTo>
                  <a:lnTo>
                    <a:pt x="1400" y="4363"/>
                  </a:lnTo>
                  <a:cubicBezTo>
                    <a:pt x="1401" y="4363"/>
                    <a:pt x="1402" y="4363"/>
                    <a:pt x="1403" y="4363"/>
                  </a:cubicBezTo>
                  <a:cubicBezTo>
                    <a:pt x="1495" y="4363"/>
                    <a:pt x="1572" y="4291"/>
                    <a:pt x="1578" y="4198"/>
                  </a:cubicBezTo>
                  <a:cubicBezTo>
                    <a:pt x="1602" y="3589"/>
                    <a:pt x="1662" y="2984"/>
                    <a:pt x="1742" y="2380"/>
                  </a:cubicBezTo>
                  <a:lnTo>
                    <a:pt x="1742" y="2380"/>
                  </a:lnTo>
                  <a:lnTo>
                    <a:pt x="1738" y="2402"/>
                  </a:lnTo>
                  <a:cubicBezTo>
                    <a:pt x="1761" y="2239"/>
                    <a:pt x="1786" y="2077"/>
                    <a:pt x="1806" y="1914"/>
                  </a:cubicBezTo>
                  <a:cubicBezTo>
                    <a:pt x="1821" y="1827"/>
                    <a:pt x="1836" y="1737"/>
                    <a:pt x="1851" y="1648"/>
                  </a:cubicBezTo>
                  <a:cubicBezTo>
                    <a:pt x="1863" y="1574"/>
                    <a:pt x="1873" y="1501"/>
                    <a:pt x="1889" y="1423"/>
                  </a:cubicBezTo>
                  <a:cubicBezTo>
                    <a:pt x="1905" y="1347"/>
                    <a:pt x="1919" y="1270"/>
                    <a:pt x="1935" y="1194"/>
                  </a:cubicBezTo>
                  <a:cubicBezTo>
                    <a:pt x="1950" y="1165"/>
                    <a:pt x="1966" y="1137"/>
                    <a:pt x="1981" y="1107"/>
                  </a:cubicBezTo>
                  <a:cubicBezTo>
                    <a:pt x="2025" y="1021"/>
                    <a:pt x="2063" y="934"/>
                    <a:pt x="2096" y="846"/>
                  </a:cubicBezTo>
                  <a:cubicBezTo>
                    <a:pt x="2112" y="804"/>
                    <a:pt x="2126" y="760"/>
                    <a:pt x="2139" y="717"/>
                  </a:cubicBezTo>
                  <a:cubicBezTo>
                    <a:pt x="2155" y="665"/>
                    <a:pt x="2166" y="611"/>
                    <a:pt x="2175" y="558"/>
                  </a:cubicBezTo>
                  <a:cubicBezTo>
                    <a:pt x="2182" y="504"/>
                    <a:pt x="2180" y="450"/>
                    <a:pt x="2169" y="398"/>
                  </a:cubicBezTo>
                  <a:cubicBezTo>
                    <a:pt x="2156" y="312"/>
                    <a:pt x="2074" y="256"/>
                    <a:pt x="1993" y="256"/>
                  </a:cubicBezTo>
                  <a:cubicBezTo>
                    <a:pt x="1967" y="256"/>
                    <a:pt x="1942" y="261"/>
                    <a:pt x="1919" y="273"/>
                  </a:cubicBezTo>
                  <a:cubicBezTo>
                    <a:pt x="1865" y="296"/>
                    <a:pt x="1819" y="338"/>
                    <a:pt x="1792" y="388"/>
                  </a:cubicBezTo>
                  <a:cubicBezTo>
                    <a:pt x="1767" y="440"/>
                    <a:pt x="1749" y="496"/>
                    <a:pt x="1737" y="551"/>
                  </a:cubicBezTo>
                  <a:cubicBezTo>
                    <a:pt x="1738" y="546"/>
                    <a:pt x="1740" y="540"/>
                    <a:pt x="1742" y="535"/>
                  </a:cubicBezTo>
                  <a:lnTo>
                    <a:pt x="1742" y="535"/>
                  </a:lnTo>
                  <a:cubicBezTo>
                    <a:pt x="1705" y="662"/>
                    <a:pt x="1669" y="790"/>
                    <a:pt x="1643" y="920"/>
                  </a:cubicBezTo>
                  <a:cubicBezTo>
                    <a:pt x="1634" y="974"/>
                    <a:pt x="1623" y="1028"/>
                    <a:pt x="1613" y="1080"/>
                  </a:cubicBezTo>
                  <a:lnTo>
                    <a:pt x="1572" y="1150"/>
                  </a:lnTo>
                  <a:cubicBezTo>
                    <a:pt x="1533" y="1214"/>
                    <a:pt x="1490" y="1276"/>
                    <a:pt x="1444" y="1336"/>
                  </a:cubicBezTo>
                  <a:cubicBezTo>
                    <a:pt x="1395" y="1398"/>
                    <a:pt x="1342" y="1456"/>
                    <a:pt x="1287" y="1513"/>
                  </a:cubicBezTo>
                  <a:lnTo>
                    <a:pt x="1287" y="1513"/>
                  </a:lnTo>
                  <a:cubicBezTo>
                    <a:pt x="1287" y="1512"/>
                    <a:pt x="1287" y="1512"/>
                    <a:pt x="1287" y="1511"/>
                  </a:cubicBezTo>
                  <a:lnTo>
                    <a:pt x="1287" y="1511"/>
                  </a:lnTo>
                  <a:cubicBezTo>
                    <a:pt x="1287" y="1512"/>
                    <a:pt x="1286" y="1514"/>
                    <a:pt x="1284" y="1514"/>
                  </a:cubicBezTo>
                  <a:lnTo>
                    <a:pt x="1275" y="1524"/>
                  </a:lnTo>
                  <a:lnTo>
                    <a:pt x="1275" y="1524"/>
                  </a:lnTo>
                  <a:cubicBezTo>
                    <a:pt x="1183" y="1611"/>
                    <a:pt x="1083" y="1694"/>
                    <a:pt x="985" y="1772"/>
                  </a:cubicBezTo>
                  <a:cubicBezTo>
                    <a:pt x="885" y="1851"/>
                    <a:pt x="785" y="1932"/>
                    <a:pt x="684" y="2008"/>
                  </a:cubicBezTo>
                  <a:lnTo>
                    <a:pt x="690" y="2004"/>
                  </a:lnTo>
                  <a:lnTo>
                    <a:pt x="690" y="2004"/>
                  </a:lnTo>
                  <a:cubicBezTo>
                    <a:pt x="633" y="2046"/>
                    <a:pt x="578" y="2088"/>
                    <a:pt x="523" y="2131"/>
                  </a:cubicBezTo>
                  <a:cubicBezTo>
                    <a:pt x="527" y="2126"/>
                    <a:pt x="534" y="2122"/>
                    <a:pt x="538" y="2117"/>
                  </a:cubicBezTo>
                  <a:lnTo>
                    <a:pt x="538" y="2117"/>
                  </a:lnTo>
                  <a:cubicBezTo>
                    <a:pt x="494" y="2150"/>
                    <a:pt x="448" y="2185"/>
                    <a:pt x="401" y="2217"/>
                  </a:cubicBezTo>
                  <a:cubicBezTo>
                    <a:pt x="429" y="2082"/>
                    <a:pt x="459" y="1947"/>
                    <a:pt x="489" y="1813"/>
                  </a:cubicBezTo>
                  <a:cubicBezTo>
                    <a:pt x="524" y="1643"/>
                    <a:pt x="561" y="1474"/>
                    <a:pt x="594" y="1305"/>
                  </a:cubicBezTo>
                  <a:cubicBezTo>
                    <a:pt x="627" y="1145"/>
                    <a:pt x="659" y="983"/>
                    <a:pt x="689" y="823"/>
                  </a:cubicBezTo>
                  <a:cubicBezTo>
                    <a:pt x="706" y="738"/>
                    <a:pt x="724" y="654"/>
                    <a:pt x="738" y="569"/>
                  </a:cubicBezTo>
                  <a:cubicBezTo>
                    <a:pt x="760" y="444"/>
                    <a:pt x="787" y="317"/>
                    <a:pt x="796" y="190"/>
                  </a:cubicBezTo>
                  <a:cubicBezTo>
                    <a:pt x="804" y="73"/>
                    <a:pt x="710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7" name="Google Shape;9667;p18"/>
            <p:cNvSpPr/>
            <p:nvPr/>
          </p:nvSpPr>
          <p:spPr>
            <a:xfrm>
              <a:off x="5356650" y="4230700"/>
              <a:ext cx="13325" cy="855375"/>
            </a:xfrm>
            <a:custGeom>
              <a:avLst/>
              <a:gdLst/>
              <a:ahLst/>
              <a:cxnLst/>
              <a:rect l="l" t="t" r="r" b="b"/>
              <a:pathLst>
                <a:path w="533" h="34215" extrusionOk="0">
                  <a:moveTo>
                    <a:pt x="387" y="0"/>
                  </a:moveTo>
                  <a:cubicBezTo>
                    <a:pt x="308" y="0"/>
                    <a:pt x="244" y="62"/>
                    <a:pt x="241" y="141"/>
                  </a:cubicBezTo>
                  <a:cubicBezTo>
                    <a:pt x="241" y="439"/>
                    <a:pt x="241" y="738"/>
                    <a:pt x="241" y="1035"/>
                  </a:cubicBezTo>
                  <a:cubicBezTo>
                    <a:pt x="241" y="1354"/>
                    <a:pt x="241" y="1670"/>
                    <a:pt x="238" y="1987"/>
                  </a:cubicBezTo>
                  <a:cubicBezTo>
                    <a:pt x="233" y="2653"/>
                    <a:pt x="227" y="3320"/>
                    <a:pt x="224" y="3986"/>
                  </a:cubicBezTo>
                  <a:cubicBezTo>
                    <a:pt x="217" y="5414"/>
                    <a:pt x="211" y="6840"/>
                    <a:pt x="203" y="8268"/>
                  </a:cubicBezTo>
                  <a:cubicBezTo>
                    <a:pt x="195" y="9728"/>
                    <a:pt x="184" y="11187"/>
                    <a:pt x="171" y="12647"/>
                  </a:cubicBezTo>
                  <a:cubicBezTo>
                    <a:pt x="159" y="14114"/>
                    <a:pt x="149" y="15582"/>
                    <a:pt x="138" y="17049"/>
                  </a:cubicBezTo>
                  <a:cubicBezTo>
                    <a:pt x="132" y="17776"/>
                    <a:pt x="126" y="18501"/>
                    <a:pt x="121" y="19226"/>
                  </a:cubicBezTo>
                  <a:cubicBezTo>
                    <a:pt x="114" y="19938"/>
                    <a:pt x="111" y="20649"/>
                    <a:pt x="105" y="21360"/>
                  </a:cubicBezTo>
                  <a:cubicBezTo>
                    <a:pt x="91" y="22802"/>
                    <a:pt x="88" y="24244"/>
                    <a:pt x="75" y="25686"/>
                  </a:cubicBezTo>
                  <a:cubicBezTo>
                    <a:pt x="61" y="27087"/>
                    <a:pt x="51" y="28489"/>
                    <a:pt x="43" y="29890"/>
                  </a:cubicBezTo>
                  <a:cubicBezTo>
                    <a:pt x="38" y="30622"/>
                    <a:pt x="34" y="31353"/>
                    <a:pt x="27" y="32084"/>
                  </a:cubicBezTo>
                  <a:cubicBezTo>
                    <a:pt x="24" y="32448"/>
                    <a:pt x="19" y="32812"/>
                    <a:pt x="15" y="33175"/>
                  </a:cubicBezTo>
                  <a:cubicBezTo>
                    <a:pt x="13" y="33351"/>
                    <a:pt x="12" y="33526"/>
                    <a:pt x="10" y="33702"/>
                  </a:cubicBezTo>
                  <a:cubicBezTo>
                    <a:pt x="8" y="33824"/>
                    <a:pt x="4" y="33947"/>
                    <a:pt x="2" y="34069"/>
                  </a:cubicBezTo>
                  <a:lnTo>
                    <a:pt x="0" y="34071"/>
                  </a:lnTo>
                  <a:cubicBezTo>
                    <a:pt x="0" y="34150"/>
                    <a:pt x="65" y="34215"/>
                    <a:pt x="145" y="34215"/>
                  </a:cubicBezTo>
                  <a:cubicBezTo>
                    <a:pt x="224" y="34215"/>
                    <a:pt x="289" y="34150"/>
                    <a:pt x="289" y="34071"/>
                  </a:cubicBezTo>
                  <a:cubicBezTo>
                    <a:pt x="289" y="34027"/>
                    <a:pt x="285" y="33984"/>
                    <a:pt x="285" y="33940"/>
                  </a:cubicBezTo>
                  <a:lnTo>
                    <a:pt x="285" y="33729"/>
                  </a:lnTo>
                  <a:lnTo>
                    <a:pt x="287" y="33249"/>
                  </a:lnTo>
                  <a:cubicBezTo>
                    <a:pt x="289" y="32892"/>
                    <a:pt x="289" y="32534"/>
                    <a:pt x="290" y="32178"/>
                  </a:cubicBezTo>
                  <a:cubicBezTo>
                    <a:pt x="293" y="31511"/>
                    <a:pt x="298" y="30845"/>
                    <a:pt x="304" y="30178"/>
                  </a:cubicBezTo>
                  <a:cubicBezTo>
                    <a:pt x="315" y="28766"/>
                    <a:pt x="327" y="27356"/>
                    <a:pt x="333" y="25944"/>
                  </a:cubicBezTo>
                  <a:cubicBezTo>
                    <a:pt x="341" y="24491"/>
                    <a:pt x="355" y="23037"/>
                    <a:pt x="366" y="21586"/>
                  </a:cubicBezTo>
                  <a:cubicBezTo>
                    <a:pt x="376" y="20149"/>
                    <a:pt x="385" y="18710"/>
                    <a:pt x="393" y="17277"/>
                  </a:cubicBezTo>
                  <a:cubicBezTo>
                    <a:pt x="401" y="15843"/>
                    <a:pt x="414" y="14409"/>
                    <a:pt x="423" y="12976"/>
                  </a:cubicBezTo>
                  <a:cubicBezTo>
                    <a:pt x="431" y="11501"/>
                    <a:pt x="441" y="10027"/>
                    <a:pt x="453" y="8553"/>
                  </a:cubicBezTo>
                  <a:cubicBezTo>
                    <a:pt x="466" y="7114"/>
                    <a:pt x="479" y="5677"/>
                    <a:pt x="493" y="4239"/>
                  </a:cubicBezTo>
                  <a:cubicBezTo>
                    <a:pt x="499" y="3538"/>
                    <a:pt x="502" y="2837"/>
                    <a:pt x="509" y="2136"/>
                  </a:cubicBezTo>
                  <a:cubicBezTo>
                    <a:pt x="510" y="1787"/>
                    <a:pt x="515" y="1441"/>
                    <a:pt x="520" y="1094"/>
                  </a:cubicBezTo>
                  <a:cubicBezTo>
                    <a:pt x="523" y="776"/>
                    <a:pt x="528" y="459"/>
                    <a:pt x="532" y="141"/>
                  </a:cubicBezTo>
                  <a:cubicBezTo>
                    <a:pt x="529" y="62"/>
                    <a:pt x="464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8" name="Google Shape;9668;p18"/>
            <p:cNvSpPr/>
            <p:nvPr/>
          </p:nvSpPr>
          <p:spPr>
            <a:xfrm>
              <a:off x="5346350" y="4212575"/>
              <a:ext cx="32250" cy="85175"/>
            </a:xfrm>
            <a:custGeom>
              <a:avLst/>
              <a:gdLst/>
              <a:ahLst/>
              <a:cxnLst/>
              <a:rect l="l" t="t" r="r" b="b"/>
              <a:pathLst>
                <a:path w="1290" h="3407" extrusionOk="0">
                  <a:moveTo>
                    <a:pt x="855" y="0"/>
                  </a:moveTo>
                  <a:cubicBezTo>
                    <a:pt x="767" y="0"/>
                    <a:pt x="699" y="75"/>
                    <a:pt x="710" y="162"/>
                  </a:cubicBezTo>
                  <a:cubicBezTo>
                    <a:pt x="710" y="200"/>
                    <a:pt x="707" y="238"/>
                    <a:pt x="705" y="276"/>
                  </a:cubicBezTo>
                  <a:cubicBezTo>
                    <a:pt x="705" y="268"/>
                    <a:pt x="705" y="261"/>
                    <a:pt x="705" y="255"/>
                  </a:cubicBezTo>
                  <a:cubicBezTo>
                    <a:pt x="691" y="410"/>
                    <a:pt x="672" y="565"/>
                    <a:pt x="648" y="719"/>
                  </a:cubicBezTo>
                  <a:cubicBezTo>
                    <a:pt x="601" y="907"/>
                    <a:pt x="541" y="1094"/>
                    <a:pt x="482" y="1281"/>
                  </a:cubicBezTo>
                  <a:cubicBezTo>
                    <a:pt x="389" y="1564"/>
                    <a:pt x="292" y="1851"/>
                    <a:pt x="208" y="2139"/>
                  </a:cubicBezTo>
                  <a:cubicBezTo>
                    <a:pt x="169" y="2272"/>
                    <a:pt x="131" y="2406"/>
                    <a:pt x="99" y="2541"/>
                  </a:cubicBezTo>
                  <a:cubicBezTo>
                    <a:pt x="80" y="2625"/>
                    <a:pt x="58" y="2709"/>
                    <a:pt x="42" y="2794"/>
                  </a:cubicBezTo>
                  <a:cubicBezTo>
                    <a:pt x="21" y="2892"/>
                    <a:pt x="7" y="2994"/>
                    <a:pt x="2" y="3093"/>
                  </a:cubicBezTo>
                  <a:cubicBezTo>
                    <a:pt x="1" y="3139"/>
                    <a:pt x="1" y="3185"/>
                    <a:pt x="6" y="3229"/>
                  </a:cubicBezTo>
                  <a:cubicBezTo>
                    <a:pt x="9" y="3267"/>
                    <a:pt x="23" y="3302"/>
                    <a:pt x="44" y="3334"/>
                  </a:cubicBezTo>
                  <a:cubicBezTo>
                    <a:pt x="69" y="3378"/>
                    <a:pt x="116" y="3405"/>
                    <a:pt x="169" y="3407"/>
                  </a:cubicBezTo>
                  <a:cubicBezTo>
                    <a:pt x="199" y="3407"/>
                    <a:pt x="229" y="3396"/>
                    <a:pt x="253" y="3377"/>
                  </a:cubicBezTo>
                  <a:cubicBezTo>
                    <a:pt x="283" y="3356"/>
                    <a:pt x="305" y="3328"/>
                    <a:pt x="319" y="3293"/>
                  </a:cubicBezTo>
                  <a:cubicBezTo>
                    <a:pt x="330" y="3269"/>
                    <a:pt x="338" y="3244"/>
                    <a:pt x="348" y="3218"/>
                  </a:cubicBezTo>
                  <a:cubicBezTo>
                    <a:pt x="357" y="3188"/>
                    <a:pt x="367" y="3160"/>
                    <a:pt x="374" y="3130"/>
                  </a:cubicBezTo>
                  <a:cubicBezTo>
                    <a:pt x="392" y="3070"/>
                    <a:pt x="408" y="3011"/>
                    <a:pt x="424" y="2951"/>
                  </a:cubicBezTo>
                  <a:cubicBezTo>
                    <a:pt x="452" y="2842"/>
                    <a:pt x="481" y="2731"/>
                    <a:pt x="509" y="2620"/>
                  </a:cubicBezTo>
                  <a:cubicBezTo>
                    <a:pt x="574" y="2370"/>
                    <a:pt x="636" y="2120"/>
                    <a:pt x="694" y="1868"/>
                  </a:cubicBezTo>
                  <a:cubicBezTo>
                    <a:pt x="739" y="1675"/>
                    <a:pt x="780" y="1482"/>
                    <a:pt x="818" y="1287"/>
                  </a:cubicBezTo>
                  <a:cubicBezTo>
                    <a:pt x="841" y="1447"/>
                    <a:pt x="865" y="1607"/>
                    <a:pt x="889" y="1767"/>
                  </a:cubicBezTo>
                  <a:cubicBezTo>
                    <a:pt x="932" y="2079"/>
                    <a:pt x="970" y="2391"/>
                    <a:pt x="1001" y="2702"/>
                  </a:cubicBezTo>
                  <a:cubicBezTo>
                    <a:pt x="1012" y="2774"/>
                    <a:pt x="1071" y="2824"/>
                    <a:pt x="1141" y="2824"/>
                  </a:cubicBezTo>
                  <a:cubicBezTo>
                    <a:pt x="1147" y="2824"/>
                    <a:pt x="1154" y="2823"/>
                    <a:pt x="1160" y="2823"/>
                  </a:cubicBezTo>
                  <a:cubicBezTo>
                    <a:pt x="1236" y="2812"/>
                    <a:pt x="1289" y="2742"/>
                    <a:pt x="1278" y="2664"/>
                  </a:cubicBezTo>
                  <a:cubicBezTo>
                    <a:pt x="1264" y="2549"/>
                    <a:pt x="1248" y="2433"/>
                    <a:pt x="1232" y="2318"/>
                  </a:cubicBezTo>
                  <a:cubicBezTo>
                    <a:pt x="1194" y="2028"/>
                    <a:pt x="1155" y="1737"/>
                    <a:pt x="1114" y="1447"/>
                  </a:cubicBezTo>
                  <a:cubicBezTo>
                    <a:pt x="1074" y="1159"/>
                    <a:pt x="1031" y="871"/>
                    <a:pt x="1009" y="580"/>
                  </a:cubicBezTo>
                  <a:cubicBezTo>
                    <a:pt x="1006" y="518"/>
                    <a:pt x="1009" y="451"/>
                    <a:pt x="986" y="393"/>
                  </a:cubicBezTo>
                  <a:cubicBezTo>
                    <a:pt x="982" y="385"/>
                    <a:pt x="978" y="379"/>
                    <a:pt x="974" y="371"/>
                  </a:cubicBezTo>
                  <a:cubicBezTo>
                    <a:pt x="982" y="304"/>
                    <a:pt x="989" y="236"/>
                    <a:pt x="997" y="170"/>
                  </a:cubicBezTo>
                  <a:cubicBezTo>
                    <a:pt x="1011" y="83"/>
                    <a:pt x="946" y="3"/>
                    <a:pt x="857" y="0"/>
                  </a:cubicBezTo>
                  <a:cubicBezTo>
                    <a:pt x="856" y="0"/>
                    <a:pt x="855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69" name="Google Shape;9669;p18"/>
            <p:cNvSpPr/>
            <p:nvPr/>
          </p:nvSpPr>
          <p:spPr>
            <a:xfrm>
              <a:off x="4757400" y="4834325"/>
              <a:ext cx="1361525" cy="13125"/>
            </a:xfrm>
            <a:custGeom>
              <a:avLst/>
              <a:gdLst/>
              <a:ahLst/>
              <a:cxnLst/>
              <a:rect l="l" t="t" r="r" b="b"/>
              <a:pathLst>
                <a:path w="54461" h="525" extrusionOk="0">
                  <a:moveTo>
                    <a:pt x="54309" y="0"/>
                  </a:moveTo>
                  <a:cubicBezTo>
                    <a:pt x="54308" y="0"/>
                    <a:pt x="54306" y="0"/>
                    <a:pt x="54304" y="1"/>
                  </a:cubicBezTo>
                  <a:cubicBezTo>
                    <a:pt x="54090" y="4"/>
                    <a:pt x="53878" y="4"/>
                    <a:pt x="53664" y="8"/>
                  </a:cubicBezTo>
                  <a:cubicBezTo>
                    <a:pt x="53431" y="13"/>
                    <a:pt x="53199" y="16"/>
                    <a:pt x="52966" y="20"/>
                  </a:cubicBezTo>
                  <a:cubicBezTo>
                    <a:pt x="52463" y="26"/>
                    <a:pt x="51959" y="35"/>
                    <a:pt x="51456" y="39"/>
                  </a:cubicBezTo>
                  <a:cubicBezTo>
                    <a:pt x="50398" y="48"/>
                    <a:pt x="49339" y="53"/>
                    <a:pt x="48282" y="61"/>
                  </a:cubicBezTo>
                  <a:cubicBezTo>
                    <a:pt x="47710" y="64"/>
                    <a:pt x="47141" y="65"/>
                    <a:pt x="46571" y="69"/>
                  </a:cubicBezTo>
                  <a:cubicBezTo>
                    <a:pt x="45974" y="73"/>
                    <a:pt x="45376" y="77"/>
                    <a:pt x="44779" y="80"/>
                  </a:cubicBezTo>
                  <a:cubicBezTo>
                    <a:pt x="43628" y="84"/>
                    <a:pt x="42477" y="89"/>
                    <a:pt x="41326" y="92"/>
                  </a:cubicBezTo>
                  <a:cubicBezTo>
                    <a:pt x="40194" y="96"/>
                    <a:pt x="39064" y="100"/>
                    <a:pt x="37932" y="103"/>
                  </a:cubicBezTo>
                  <a:cubicBezTo>
                    <a:pt x="37353" y="105"/>
                    <a:pt x="36775" y="108"/>
                    <a:pt x="36196" y="110"/>
                  </a:cubicBezTo>
                  <a:cubicBezTo>
                    <a:pt x="35607" y="113"/>
                    <a:pt x="35018" y="113"/>
                    <a:pt x="34429" y="115"/>
                  </a:cubicBezTo>
                  <a:cubicBezTo>
                    <a:pt x="32101" y="124"/>
                    <a:pt x="29774" y="127"/>
                    <a:pt x="27445" y="138"/>
                  </a:cubicBezTo>
                  <a:cubicBezTo>
                    <a:pt x="26294" y="143"/>
                    <a:pt x="25143" y="145"/>
                    <a:pt x="23993" y="151"/>
                  </a:cubicBezTo>
                  <a:cubicBezTo>
                    <a:pt x="23429" y="156"/>
                    <a:pt x="22867" y="157"/>
                    <a:pt x="22304" y="160"/>
                  </a:cubicBezTo>
                  <a:cubicBezTo>
                    <a:pt x="21737" y="162"/>
                    <a:pt x="21169" y="168"/>
                    <a:pt x="20602" y="170"/>
                  </a:cubicBezTo>
                  <a:cubicBezTo>
                    <a:pt x="18316" y="179"/>
                    <a:pt x="16030" y="191"/>
                    <a:pt x="13744" y="194"/>
                  </a:cubicBezTo>
                  <a:cubicBezTo>
                    <a:pt x="12638" y="198"/>
                    <a:pt x="11531" y="202"/>
                    <a:pt x="10426" y="208"/>
                  </a:cubicBezTo>
                  <a:cubicBezTo>
                    <a:pt x="9853" y="210"/>
                    <a:pt x="9282" y="217"/>
                    <a:pt x="8709" y="222"/>
                  </a:cubicBezTo>
                  <a:cubicBezTo>
                    <a:pt x="8133" y="227"/>
                    <a:pt x="7557" y="229"/>
                    <a:pt x="6980" y="230"/>
                  </a:cubicBezTo>
                  <a:cubicBezTo>
                    <a:pt x="5839" y="233"/>
                    <a:pt x="4698" y="233"/>
                    <a:pt x="3556" y="238"/>
                  </a:cubicBezTo>
                  <a:cubicBezTo>
                    <a:pt x="2862" y="241"/>
                    <a:pt x="2168" y="245"/>
                    <a:pt x="1474" y="245"/>
                  </a:cubicBezTo>
                  <a:cubicBezTo>
                    <a:pt x="1051" y="245"/>
                    <a:pt x="627" y="243"/>
                    <a:pt x="204" y="240"/>
                  </a:cubicBezTo>
                  <a:lnTo>
                    <a:pt x="140" y="240"/>
                  </a:lnTo>
                  <a:cubicBezTo>
                    <a:pt x="63" y="240"/>
                    <a:pt x="1" y="314"/>
                    <a:pt x="6" y="388"/>
                  </a:cubicBezTo>
                  <a:cubicBezTo>
                    <a:pt x="10" y="465"/>
                    <a:pt x="75" y="525"/>
                    <a:pt x="151" y="525"/>
                  </a:cubicBezTo>
                  <a:cubicBezTo>
                    <a:pt x="152" y="525"/>
                    <a:pt x="153" y="525"/>
                    <a:pt x="154" y="525"/>
                  </a:cubicBezTo>
                  <a:cubicBezTo>
                    <a:pt x="349" y="523"/>
                    <a:pt x="544" y="518"/>
                    <a:pt x="737" y="515"/>
                  </a:cubicBezTo>
                  <a:cubicBezTo>
                    <a:pt x="973" y="513"/>
                    <a:pt x="1209" y="510"/>
                    <a:pt x="1445" y="509"/>
                  </a:cubicBezTo>
                  <a:cubicBezTo>
                    <a:pt x="1912" y="502"/>
                    <a:pt x="2375" y="501"/>
                    <a:pt x="2841" y="498"/>
                  </a:cubicBezTo>
                  <a:cubicBezTo>
                    <a:pt x="3765" y="493"/>
                    <a:pt x="4688" y="487"/>
                    <a:pt x="5613" y="482"/>
                  </a:cubicBezTo>
                  <a:cubicBezTo>
                    <a:pt x="6681" y="474"/>
                    <a:pt x="7750" y="466"/>
                    <a:pt x="8818" y="466"/>
                  </a:cubicBezTo>
                  <a:cubicBezTo>
                    <a:pt x="8904" y="466"/>
                    <a:pt x="8990" y="466"/>
                    <a:pt x="9076" y="466"/>
                  </a:cubicBezTo>
                  <a:cubicBezTo>
                    <a:pt x="9284" y="467"/>
                    <a:pt x="9493" y="467"/>
                    <a:pt x="9701" y="467"/>
                  </a:cubicBezTo>
                  <a:cubicBezTo>
                    <a:pt x="10605" y="467"/>
                    <a:pt x="11510" y="462"/>
                    <a:pt x="12415" y="458"/>
                  </a:cubicBezTo>
                  <a:cubicBezTo>
                    <a:pt x="13562" y="453"/>
                    <a:pt x="14710" y="444"/>
                    <a:pt x="15858" y="439"/>
                  </a:cubicBezTo>
                  <a:cubicBezTo>
                    <a:pt x="16996" y="434"/>
                    <a:pt x="18132" y="428"/>
                    <a:pt x="19271" y="422"/>
                  </a:cubicBezTo>
                  <a:cubicBezTo>
                    <a:pt x="21553" y="409"/>
                    <a:pt x="23836" y="409"/>
                    <a:pt x="26119" y="395"/>
                  </a:cubicBezTo>
                  <a:cubicBezTo>
                    <a:pt x="28458" y="382"/>
                    <a:pt x="30798" y="369"/>
                    <a:pt x="33138" y="357"/>
                  </a:cubicBezTo>
                  <a:cubicBezTo>
                    <a:pt x="33703" y="354"/>
                    <a:pt x="34268" y="352"/>
                    <a:pt x="34833" y="349"/>
                  </a:cubicBezTo>
                  <a:cubicBezTo>
                    <a:pt x="35425" y="346"/>
                    <a:pt x="36017" y="341"/>
                    <a:pt x="36609" y="338"/>
                  </a:cubicBezTo>
                  <a:cubicBezTo>
                    <a:pt x="37747" y="333"/>
                    <a:pt x="38885" y="325"/>
                    <a:pt x="40024" y="320"/>
                  </a:cubicBezTo>
                  <a:cubicBezTo>
                    <a:pt x="42332" y="311"/>
                    <a:pt x="44638" y="293"/>
                    <a:pt x="46946" y="290"/>
                  </a:cubicBezTo>
                  <a:cubicBezTo>
                    <a:pt x="47497" y="289"/>
                    <a:pt x="48048" y="284"/>
                    <a:pt x="48599" y="284"/>
                  </a:cubicBezTo>
                  <a:cubicBezTo>
                    <a:pt x="49192" y="284"/>
                    <a:pt x="49786" y="282"/>
                    <a:pt x="50379" y="281"/>
                  </a:cubicBezTo>
                  <a:cubicBezTo>
                    <a:pt x="50653" y="279"/>
                    <a:pt x="50928" y="278"/>
                    <a:pt x="51202" y="278"/>
                  </a:cubicBezTo>
                  <a:cubicBezTo>
                    <a:pt x="51476" y="278"/>
                    <a:pt x="51751" y="279"/>
                    <a:pt x="52026" y="281"/>
                  </a:cubicBezTo>
                  <a:cubicBezTo>
                    <a:pt x="52566" y="282"/>
                    <a:pt x="53105" y="284"/>
                    <a:pt x="53645" y="290"/>
                  </a:cubicBezTo>
                  <a:lnTo>
                    <a:pt x="53628" y="290"/>
                  </a:lnTo>
                  <a:cubicBezTo>
                    <a:pt x="53742" y="291"/>
                    <a:pt x="53857" y="291"/>
                    <a:pt x="53972" y="291"/>
                  </a:cubicBezTo>
                  <a:cubicBezTo>
                    <a:pt x="54087" y="291"/>
                    <a:pt x="54202" y="291"/>
                    <a:pt x="54318" y="292"/>
                  </a:cubicBezTo>
                  <a:cubicBezTo>
                    <a:pt x="54319" y="292"/>
                    <a:pt x="54319" y="292"/>
                    <a:pt x="54320" y="292"/>
                  </a:cubicBezTo>
                  <a:cubicBezTo>
                    <a:pt x="54398" y="292"/>
                    <a:pt x="54460" y="214"/>
                    <a:pt x="54456" y="140"/>
                  </a:cubicBezTo>
                  <a:cubicBezTo>
                    <a:pt x="54451" y="61"/>
                    <a:pt x="54386" y="0"/>
                    <a:pt x="54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0" name="Google Shape;9670;p18"/>
            <p:cNvSpPr/>
            <p:nvPr/>
          </p:nvSpPr>
          <p:spPr>
            <a:xfrm>
              <a:off x="6068700" y="4825100"/>
              <a:ext cx="70750" cy="30300"/>
            </a:xfrm>
            <a:custGeom>
              <a:avLst/>
              <a:gdLst/>
              <a:ahLst/>
              <a:cxnLst/>
              <a:rect l="l" t="t" r="r" b="b"/>
              <a:pathLst>
                <a:path w="2830" h="1212" extrusionOk="0">
                  <a:moveTo>
                    <a:pt x="197" y="0"/>
                  </a:moveTo>
                  <a:cubicBezTo>
                    <a:pt x="52" y="0"/>
                    <a:pt x="1" y="197"/>
                    <a:pt x="131" y="267"/>
                  </a:cubicBezTo>
                  <a:cubicBezTo>
                    <a:pt x="144" y="273"/>
                    <a:pt x="155" y="281"/>
                    <a:pt x="167" y="287"/>
                  </a:cubicBezTo>
                  <a:cubicBezTo>
                    <a:pt x="188" y="297"/>
                    <a:pt x="209" y="302"/>
                    <a:pt x="230" y="302"/>
                  </a:cubicBezTo>
                  <a:cubicBezTo>
                    <a:pt x="236" y="302"/>
                    <a:pt x="241" y="302"/>
                    <a:pt x="246" y="301"/>
                  </a:cubicBezTo>
                  <a:cubicBezTo>
                    <a:pt x="338" y="327"/>
                    <a:pt x="432" y="351"/>
                    <a:pt x="523" y="374"/>
                  </a:cubicBezTo>
                  <a:cubicBezTo>
                    <a:pt x="655" y="406"/>
                    <a:pt x="786" y="438"/>
                    <a:pt x="918" y="468"/>
                  </a:cubicBezTo>
                  <a:cubicBezTo>
                    <a:pt x="1195" y="531"/>
                    <a:pt x="1475" y="586"/>
                    <a:pt x="1755" y="639"/>
                  </a:cubicBezTo>
                  <a:lnTo>
                    <a:pt x="1888" y="664"/>
                  </a:lnTo>
                  <a:lnTo>
                    <a:pt x="1752" y="692"/>
                  </a:lnTo>
                  <a:cubicBezTo>
                    <a:pt x="1600" y="726"/>
                    <a:pt x="1446" y="761"/>
                    <a:pt x="1294" y="799"/>
                  </a:cubicBezTo>
                  <a:cubicBezTo>
                    <a:pt x="1141" y="835"/>
                    <a:pt x="989" y="882"/>
                    <a:pt x="840" y="939"/>
                  </a:cubicBezTo>
                  <a:cubicBezTo>
                    <a:pt x="767" y="968"/>
                    <a:pt x="740" y="1061"/>
                    <a:pt x="770" y="1129"/>
                  </a:cubicBezTo>
                  <a:cubicBezTo>
                    <a:pt x="794" y="1180"/>
                    <a:pt x="844" y="1212"/>
                    <a:pt x="899" y="1212"/>
                  </a:cubicBezTo>
                  <a:cubicBezTo>
                    <a:pt x="901" y="1212"/>
                    <a:pt x="902" y="1212"/>
                    <a:pt x="903" y="1212"/>
                  </a:cubicBezTo>
                  <a:cubicBezTo>
                    <a:pt x="922" y="1212"/>
                    <a:pt x="943" y="1209"/>
                    <a:pt x="962" y="1201"/>
                  </a:cubicBezTo>
                  <a:cubicBezTo>
                    <a:pt x="992" y="1188"/>
                    <a:pt x="1024" y="1175"/>
                    <a:pt x="1054" y="1164"/>
                  </a:cubicBezTo>
                  <a:cubicBezTo>
                    <a:pt x="1177" y="1118"/>
                    <a:pt x="1302" y="1082"/>
                    <a:pt x="1431" y="1047"/>
                  </a:cubicBezTo>
                  <a:lnTo>
                    <a:pt x="1426" y="1047"/>
                  </a:lnTo>
                  <a:cubicBezTo>
                    <a:pt x="1464" y="1039"/>
                    <a:pt x="1500" y="1028"/>
                    <a:pt x="1538" y="1019"/>
                  </a:cubicBezTo>
                  <a:cubicBezTo>
                    <a:pt x="1725" y="973"/>
                    <a:pt x="1913" y="933"/>
                    <a:pt x="2102" y="895"/>
                  </a:cubicBezTo>
                  <a:cubicBezTo>
                    <a:pt x="2282" y="859"/>
                    <a:pt x="2461" y="825"/>
                    <a:pt x="2642" y="799"/>
                  </a:cubicBezTo>
                  <a:cubicBezTo>
                    <a:pt x="2673" y="799"/>
                    <a:pt x="2705" y="791"/>
                    <a:pt x="2733" y="775"/>
                  </a:cubicBezTo>
                  <a:cubicBezTo>
                    <a:pt x="2754" y="761"/>
                    <a:pt x="2771" y="742"/>
                    <a:pt x="2784" y="719"/>
                  </a:cubicBezTo>
                  <a:cubicBezTo>
                    <a:pt x="2830" y="640"/>
                    <a:pt x="2773" y="531"/>
                    <a:pt x="2686" y="515"/>
                  </a:cubicBezTo>
                  <a:cubicBezTo>
                    <a:pt x="2670" y="512"/>
                    <a:pt x="2653" y="510"/>
                    <a:pt x="2637" y="510"/>
                  </a:cubicBezTo>
                  <a:cubicBezTo>
                    <a:pt x="2553" y="501"/>
                    <a:pt x="2469" y="490"/>
                    <a:pt x="2385" y="479"/>
                  </a:cubicBezTo>
                  <a:lnTo>
                    <a:pt x="2304" y="468"/>
                  </a:lnTo>
                  <a:cubicBezTo>
                    <a:pt x="2262" y="460"/>
                    <a:pt x="2220" y="453"/>
                    <a:pt x="2178" y="447"/>
                  </a:cubicBezTo>
                  <a:cubicBezTo>
                    <a:pt x="1594" y="355"/>
                    <a:pt x="1016" y="230"/>
                    <a:pt x="446" y="72"/>
                  </a:cubicBezTo>
                  <a:cubicBezTo>
                    <a:pt x="410" y="62"/>
                    <a:pt x="375" y="51"/>
                    <a:pt x="338" y="40"/>
                  </a:cubicBezTo>
                  <a:cubicBezTo>
                    <a:pt x="296" y="24"/>
                    <a:pt x="251" y="4"/>
                    <a:pt x="207" y="1"/>
                  </a:cubicBezTo>
                  <a:cubicBezTo>
                    <a:pt x="203" y="1"/>
                    <a:pt x="200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1" name="Google Shape;9671;p18"/>
            <p:cNvSpPr/>
            <p:nvPr/>
          </p:nvSpPr>
          <p:spPr>
            <a:xfrm>
              <a:off x="6100800" y="4875525"/>
              <a:ext cx="22075" cy="42200"/>
            </a:xfrm>
            <a:custGeom>
              <a:avLst/>
              <a:gdLst/>
              <a:ahLst/>
              <a:cxnLst/>
              <a:rect l="l" t="t" r="r" b="b"/>
              <a:pathLst>
                <a:path w="883" h="1688" extrusionOk="0">
                  <a:moveTo>
                    <a:pt x="164" y="1"/>
                  </a:moveTo>
                  <a:cubicBezTo>
                    <a:pt x="118" y="1"/>
                    <a:pt x="74" y="22"/>
                    <a:pt x="45" y="62"/>
                  </a:cubicBezTo>
                  <a:cubicBezTo>
                    <a:pt x="1" y="127"/>
                    <a:pt x="17" y="217"/>
                    <a:pt x="82" y="262"/>
                  </a:cubicBezTo>
                  <a:lnTo>
                    <a:pt x="83" y="263"/>
                  </a:lnTo>
                  <a:lnTo>
                    <a:pt x="91" y="273"/>
                  </a:lnTo>
                  <a:cubicBezTo>
                    <a:pt x="112" y="301"/>
                    <a:pt x="129" y="331"/>
                    <a:pt x="147" y="363"/>
                  </a:cubicBezTo>
                  <a:cubicBezTo>
                    <a:pt x="169" y="404"/>
                    <a:pt x="188" y="447"/>
                    <a:pt x="207" y="490"/>
                  </a:cubicBezTo>
                  <a:lnTo>
                    <a:pt x="254" y="610"/>
                  </a:lnTo>
                  <a:cubicBezTo>
                    <a:pt x="311" y="773"/>
                    <a:pt x="362" y="939"/>
                    <a:pt x="414" y="1104"/>
                  </a:cubicBezTo>
                  <a:cubicBezTo>
                    <a:pt x="438" y="1181"/>
                    <a:pt x="465" y="1259"/>
                    <a:pt x="490" y="1337"/>
                  </a:cubicBezTo>
                  <a:cubicBezTo>
                    <a:pt x="522" y="1430"/>
                    <a:pt x="560" y="1522"/>
                    <a:pt x="606" y="1610"/>
                  </a:cubicBezTo>
                  <a:cubicBezTo>
                    <a:pt x="628" y="1658"/>
                    <a:pt x="677" y="1688"/>
                    <a:pt x="729" y="1688"/>
                  </a:cubicBezTo>
                  <a:cubicBezTo>
                    <a:pt x="748" y="1688"/>
                    <a:pt x="767" y="1683"/>
                    <a:pt x="784" y="1675"/>
                  </a:cubicBezTo>
                  <a:cubicBezTo>
                    <a:pt x="853" y="1644"/>
                    <a:pt x="883" y="1563"/>
                    <a:pt x="851" y="1496"/>
                  </a:cubicBezTo>
                  <a:cubicBezTo>
                    <a:pt x="826" y="1446"/>
                    <a:pt x="803" y="1397"/>
                    <a:pt x="781" y="1348"/>
                  </a:cubicBezTo>
                  <a:cubicBezTo>
                    <a:pt x="709" y="1159"/>
                    <a:pt x="650" y="968"/>
                    <a:pt x="591" y="775"/>
                  </a:cubicBezTo>
                  <a:cubicBezTo>
                    <a:pt x="564" y="687"/>
                    <a:pt x="538" y="599"/>
                    <a:pt x="506" y="513"/>
                  </a:cubicBezTo>
                  <a:cubicBezTo>
                    <a:pt x="479" y="437"/>
                    <a:pt x="454" y="358"/>
                    <a:pt x="420" y="285"/>
                  </a:cubicBezTo>
                  <a:cubicBezTo>
                    <a:pt x="397" y="232"/>
                    <a:pt x="368" y="181"/>
                    <a:pt x="338" y="132"/>
                  </a:cubicBezTo>
                  <a:cubicBezTo>
                    <a:pt x="314" y="91"/>
                    <a:pt x="283" y="54"/>
                    <a:pt x="245" y="26"/>
                  </a:cubicBezTo>
                  <a:cubicBezTo>
                    <a:pt x="220" y="9"/>
                    <a:pt x="192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2" name="Google Shape;9672;p18"/>
            <p:cNvSpPr/>
            <p:nvPr/>
          </p:nvSpPr>
          <p:spPr>
            <a:xfrm>
              <a:off x="6085775" y="4876175"/>
              <a:ext cx="65525" cy="61975"/>
            </a:xfrm>
            <a:custGeom>
              <a:avLst/>
              <a:gdLst/>
              <a:ahLst/>
              <a:cxnLst/>
              <a:rect l="l" t="t" r="r" b="b"/>
              <a:pathLst>
                <a:path w="2621" h="2479" extrusionOk="0">
                  <a:moveTo>
                    <a:pt x="2477" y="1"/>
                  </a:moveTo>
                  <a:cubicBezTo>
                    <a:pt x="2473" y="1"/>
                    <a:pt x="2469" y="1"/>
                    <a:pt x="2465" y="1"/>
                  </a:cubicBezTo>
                  <a:cubicBezTo>
                    <a:pt x="2318" y="16"/>
                    <a:pt x="2177" y="65"/>
                    <a:pt x="2052" y="144"/>
                  </a:cubicBezTo>
                  <a:cubicBezTo>
                    <a:pt x="1965" y="201"/>
                    <a:pt x="1881" y="264"/>
                    <a:pt x="1802" y="334"/>
                  </a:cubicBezTo>
                  <a:cubicBezTo>
                    <a:pt x="1757" y="373"/>
                    <a:pt x="1710" y="411"/>
                    <a:pt x="1667" y="453"/>
                  </a:cubicBezTo>
                  <a:cubicBezTo>
                    <a:pt x="1618" y="502"/>
                    <a:pt x="1568" y="549"/>
                    <a:pt x="1517" y="597"/>
                  </a:cubicBezTo>
                  <a:lnTo>
                    <a:pt x="1530" y="585"/>
                  </a:lnTo>
                  <a:lnTo>
                    <a:pt x="1530" y="585"/>
                  </a:lnTo>
                  <a:cubicBezTo>
                    <a:pt x="1468" y="642"/>
                    <a:pt x="1412" y="707"/>
                    <a:pt x="1355" y="769"/>
                  </a:cubicBezTo>
                  <a:cubicBezTo>
                    <a:pt x="1313" y="815"/>
                    <a:pt x="1272" y="861"/>
                    <a:pt x="1229" y="907"/>
                  </a:cubicBezTo>
                  <a:cubicBezTo>
                    <a:pt x="830" y="1353"/>
                    <a:pt x="439" y="1804"/>
                    <a:pt x="49" y="2259"/>
                  </a:cubicBezTo>
                  <a:cubicBezTo>
                    <a:pt x="0" y="2313"/>
                    <a:pt x="4" y="2395"/>
                    <a:pt x="56" y="2446"/>
                  </a:cubicBezTo>
                  <a:cubicBezTo>
                    <a:pt x="80" y="2466"/>
                    <a:pt x="111" y="2479"/>
                    <a:pt x="143" y="2479"/>
                  </a:cubicBezTo>
                  <a:cubicBezTo>
                    <a:pt x="145" y="2479"/>
                    <a:pt x="147" y="2479"/>
                    <a:pt x="149" y="2479"/>
                  </a:cubicBezTo>
                  <a:cubicBezTo>
                    <a:pt x="151" y="2479"/>
                    <a:pt x="153" y="2479"/>
                    <a:pt x="154" y="2479"/>
                  </a:cubicBezTo>
                  <a:cubicBezTo>
                    <a:pt x="189" y="2479"/>
                    <a:pt x="221" y="2463"/>
                    <a:pt x="243" y="2438"/>
                  </a:cubicBezTo>
                  <a:cubicBezTo>
                    <a:pt x="342" y="2316"/>
                    <a:pt x="442" y="2192"/>
                    <a:pt x="543" y="2070"/>
                  </a:cubicBezTo>
                  <a:cubicBezTo>
                    <a:pt x="724" y="1855"/>
                    <a:pt x="906" y="1638"/>
                    <a:pt x="1094" y="1428"/>
                  </a:cubicBezTo>
                  <a:cubicBezTo>
                    <a:pt x="1292" y="1204"/>
                    <a:pt x="1490" y="981"/>
                    <a:pt x="1700" y="771"/>
                  </a:cubicBezTo>
                  <a:cubicBezTo>
                    <a:pt x="1822" y="655"/>
                    <a:pt x="1951" y="548"/>
                    <a:pt x="2084" y="445"/>
                  </a:cubicBezTo>
                  <a:cubicBezTo>
                    <a:pt x="2123" y="416"/>
                    <a:pt x="2164" y="391"/>
                    <a:pt x="2207" y="365"/>
                  </a:cubicBezTo>
                  <a:cubicBezTo>
                    <a:pt x="2234" y="353"/>
                    <a:pt x="2261" y="340"/>
                    <a:pt x="2289" y="329"/>
                  </a:cubicBezTo>
                  <a:cubicBezTo>
                    <a:pt x="2312" y="321"/>
                    <a:pt x="2332" y="313"/>
                    <a:pt x="2356" y="307"/>
                  </a:cubicBezTo>
                  <a:cubicBezTo>
                    <a:pt x="2380" y="302"/>
                    <a:pt x="2403" y="297"/>
                    <a:pt x="2427" y="294"/>
                  </a:cubicBezTo>
                  <a:cubicBezTo>
                    <a:pt x="2445" y="293"/>
                    <a:pt x="2462" y="289"/>
                    <a:pt x="2479" y="289"/>
                  </a:cubicBezTo>
                  <a:cubicBezTo>
                    <a:pt x="2560" y="285"/>
                    <a:pt x="2620" y="218"/>
                    <a:pt x="2617" y="139"/>
                  </a:cubicBezTo>
                  <a:cubicBezTo>
                    <a:pt x="2613" y="67"/>
                    <a:pt x="2551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3" name="Google Shape;9673;p18"/>
            <p:cNvSpPr/>
            <p:nvPr/>
          </p:nvSpPr>
          <p:spPr>
            <a:xfrm>
              <a:off x="5271000" y="4238700"/>
              <a:ext cx="56200" cy="142225"/>
            </a:xfrm>
            <a:custGeom>
              <a:avLst/>
              <a:gdLst/>
              <a:ahLst/>
              <a:cxnLst/>
              <a:rect l="l" t="t" r="r" b="b"/>
              <a:pathLst>
                <a:path w="2248" h="5689" extrusionOk="0">
                  <a:moveTo>
                    <a:pt x="1973" y="1463"/>
                  </a:moveTo>
                  <a:lnTo>
                    <a:pt x="1973" y="1463"/>
                  </a:lnTo>
                  <a:cubicBezTo>
                    <a:pt x="1973" y="1463"/>
                    <a:pt x="1973" y="1464"/>
                    <a:pt x="1973" y="1464"/>
                  </a:cubicBezTo>
                  <a:lnTo>
                    <a:pt x="1973" y="1464"/>
                  </a:lnTo>
                  <a:cubicBezTo>
                    <a:pt x="1973" y="1464"/>
                    <a:pt x="1973" y="1463"/>
                    <a:pt x="1973" y="1463"/>
                  </a:cubicBezTo>
                  <a:close/>
                  <a:moveTo>
                    <a:pt x="1063" y="1926"/>
                  </a:moveTo>
                  <a:cubicBezTo>
                    <a:pt x="1063" y="1927"/>
                    <a:pt x="1063" y="1928"/>
                    <a:pt x="1063" y="1929"/>
                  </a:cubicBezTo>
                  <a:lnTo>
                    <a:pt x="1063" y="1929"/>
                  </a:lnTo>
                  <a:cubicBezTo>
                    <a:pt x="1063" y="1929"/>
                    <a:pt x="1063" y="1928"/>
                    <a:pt x="1063" y="1928"/>
                  </a:cubicBezTo>
                  <a:lnTo>
                    <a:pt x="1063" y="1926"/>
                  </a:lnTo>
                  <a:close/>
                  <a:moveTo>
                    <a:pt x="1328" y="0"/>
                  </a:moveTo>
                  <a:cubicBezTo>
                    <a:pt x="1277" y="0"/>
                    <a:pt x="1228" y="27"/>
                    <a:pt x="1202" y="76"/>
                  </a:cubicBezTo>
                  <a:cubicBezTo>
                    <a:pt x="1161" y="160"/>
                    <a:pt x="1123" y="245"/>
                    <a:pt x="1085" y="331"/>
                  </a:cubicBezTo>
                  <a:cubicBezTo>
                    <a:pt x="1043" y="427"/>
                    <a:pt x="1008" y="527"/>
                    <a:pt x="974" y="625"/>
                  </a:cubicBezTo>
                  <a:cubicBezTo>
                    <a:pt x="911" y="812"/>
                    <a:pt x="865" y="1005"/>
                    <a:pt x="835" y="1200"/>
                  </a:cubicBezTo>
                  <a:cubicBezTo>
                    <a:pt x="813" y="1334"/>
                    <a:pt x="797" y="1469"/>
                    <a:pt x="791" y="1605"/>
                  </a:cubicBezTo>
                  <a:cubicBezTo>
                    <a:pt x="786" y="1681"/>
                    <a:pt x="784" y="1756"/>
                    <a:pt x="784" y="1831"/>
                  </a:cubicBezTo>
                  <a:cubicBezTo>
                    <a:pt x="786" y="1960"/>
                    <a:pt x="815" y="2099"/>
                    <a:pt x="914" y="2189"/>
                  </a:cubicBezTo>
                  <a:cubicBezTo>
                    <a:pt x="972" y="2244"/>
                    <a:pt x="1049" y="2275"/>
                    <a:pt x="1129" y="2275"/>
                  </a:cubicBezTo>
                  <a:cubicBezTo>
                    <a:pt x="1134" y="2275"/>
                    <a:pt x="1140" y="2275"/>
                    <a:pt x="1145" y="2275"/>
                  </a:cubicBezTo>
                  <a:cubicBezTo>
                    <a:pt x="1182" y="2273"/>
                    <a:pt x="1218" y="2265"/>
                    <a:pt x="1251" y="2251"/>
                  </a:cubicBezTo>
                  <a:cubicBezTo>
                    <a:pt x="1289" y="2235"/>
                    <a:pt x="1324" y="2215"/>
                    <a:pt x="1358" y="2192"/>
                  </a:cubicBezTo>
                  <a:cubicBezTo>
                    <a:pt x="1411" y="2154"/>
                    <a:pt x="1464" y="2115"/>
                    <a:pt x="1511" y="2071"/>
                  </a:cubicBezTo>
                  <a:lnTo>
                    <a:pt x="1511" y="2071"/>
                  </a:lnTo>
                  <a:cubicBezTo>
                    <a:pt x="1500" y="2135"/>
                    <a:pt x="1490" y="2200"/>
                    <a:pt x="1483" y="2265"/>
                  </a:cubicBezTo>
                  <a:cubicBezTo>
                    <a:pt x="1435" y="2572"/>
                    <a:pt x="1388" y="2878"/>
                    <a:pt x="1339" y="3183"/>
                  </a:cubicBezTo>
                  <a:cubicBezTo>
                    <a:pt x="1294" y="3457"/>
                    <a:pt x="1247" y="3731"/>
                    <a:pt x="1198" y="4005"/>
                  </a:cubicBezTo>
                  <a:cubicBezTo>
                    <a:pt x="1150" y="4268"/>
                    <a:pt x="1095" y="4530"/>
                    <a:pt x="1024" y="4787"/>
                  </a:cubicBezTo>
                  <a:cubicBezTo>
                    <a:pt x="1025" y="4782"/>
                    <a:pt x="1027" y="4777"/>
                    <a:pt x="1028" y="4773"/>
                  </a:cubicBezTo>
                  <a:lnTo>
                    <a:pt x="1028" y="4773"/>
                  </a:lnTo>
                  <a:cubicBezTo>
                    <a:pt x="978" y="4958"/>
                    <a:pt x="916" y="5142"/>
                    <a:pt x="843" y="5320"/>
                  </a:cubicBezTo>
                  <a:cubicBezTo>
                    <a:pt x="832" y="5343"/>
                    <a:pt x="821" y="5365"/>
                    <a:pt x="810" y="5384"/>
                  </a:cubicBezTo>
                  <a:cubicBezTo>
                    <a:pt x="807" y="5388"/>
                    <a:pt x="803" y="5393"/>
                    <a:pt x="800" y="5398"/>
                  </a:cubicBezTo>
                  <a:cubicBezTo>
                    <a:pt x="797" y="5401"/>
                    <a:pt x="794" y="5404"/>
                    <a:pt x="791" y="5407"/>
                  </a:cubicBezTo>
                  <a:lnTo>
                    <a:pt x="796" y="5404"/>
                  </a:lnTo>
                  <a:lnTo>
                    <a:pt x="796" y="5404"/>
                  </a:lnTo>
                  <a:cubicBezTo>
                    <a:pt x="792" y="5407"/>
                    <a:pt x="788" y="5411"/>
                    <a:pt x="784" y="5412"/>
                  </a:cubicBezTo>
                  <a:cubicBezTo>
                    <a:pt x="781" y="5413"/>
                    <a:pt x="776" y="5413"/>
                    <a:pt x="772" y="5413"/>
                  </a:cubicBezTo>
                  <a:cubicBezTo>
                    <a:pt x="767" y="5413"/>
                    <a:pt x="763" y="5413"/>
                    <a:pt x="759" y="5412"/>
                  </a:cubicBezTo>
                  <a:lnTo>
                    <a:pt x="770" y="5412"/>
                  </a:lnTo>
                  <a:lnTo>
                    <a:pt x="758" y="5409"/>
                  </a:lnTo>
                  <a:cubicBezTo>
                    <a:pt x="751" y="5407"/>
                    <a:pt x="746" y="5406"/>
                    <a:pt x="740" y="5404"/>
                  </a:cubicBezTo>
                  <a:cubicBezTo>
                    <a:pt x="731" y="5400"/>
                    <a:pt x="720" y="5393"/>
                    <a:pt x="710" y="5388"/>
                  </a:cubicBezTo>
                  <a:cubicBezTo>
                    <a:pt x="689" y="5374"/>
                    <a:pt x="671" y="5362"/>
                    <a:pt x="652" y="5346"/>
                  </a:cubicBezTo>
                  <a:cubicBezTo>
                    <a:pt x="634" y="5331"/>
                    <a:pt x="617" y="5316"/>
                    <a:pt x="601" y="5298"/>
                  </a:cubicBezTo>
                  <a:cubicBezTo>
                    <a:pt x="572" y="5268"/>
                    <a:pt x="545" y="5237"/>
                    <a:pt x="520" y="5203"/>
                  </a:cubicBezTo>
                  <a:lnTo>
                    <a:pt x="522" y="5203"/>
                  </a:lnTo>
                  <a:cubicBezTo>
                    <a:pt x="490" y="5159"/>
                    <a:pt x="462" y="5113"/>
                    <a:pt x="435" y="5066"/>
                  </a:cubicBezTo>
                  <a:cubicBezTo>
                    <a:pt x="409" y="5015"/>
                    <a:pt x="384" y="4964"/>
                    <a:pt x="363" y="4910"/>
                  </a:cubicBezTo>
                  <a:cubicBezTo>
                    <a:pt x="341" y="4853"/>
                    <a:pt x="322" y="4795"/>
                    <a:pt x="306" y="4735"/>
                  </a:cubicBezTo>
                  <a:lnTo>
                    <a:pt x="306" y="4735"/>
                  </a:lnTo>
                  <a:cubicBezTo>
                    <a:pt x="308" y="4741"/>
                    <a:pt x="310" y="4746"/>
                    <a:pt x="310" y="4752"/>
                  </a:cubicBezTo>
                  <a:cubicBezTo>
                    <a:pt x="293" y="4676"/>
                    <a:pt x="278" y="4599"/>
                    <a:pt x="268" y="4523"/>
                  </a:cubicBezTo>
                  <a:lnTo>
                    <a:pt x="268" y="4523"/>
                  </a:lnTo>
                  <a:cubicBezTo>
                    <a:pt x="268" y="4524"/>
                    <a:pt x="268" y="4525"/>
                    <a:pt x="268" y="4526"/>
                  </a:cubicBezTo>
                  <a:cubicBezTo>
                    <a:pt x="268" y="4522"/>
                    <a:pt x="268" y="4517"/>
                    <a:pt x="267" y="4513"/>
                  </a:cubicBezTo>
                  <a:lnTo>
                    <a:pt x="267" y="4513"/>
                  </a:lnTo>
                  <a:cubicBezTo>
                    <a:pt x="268" y="4516"/>
                    <a:pt x="268" y="4520"/>
                    <a:pt x="268" y="4523"/>
                  </a:cubicBezTo>
                  <a:lnTo>
                    <a:pt x="268" y="4523"/>
                  </a:lnTo>
                  <a:cubicBezTo>
                    <a:pt x="268" y="4519"/>
                    <a:pt x="268" y="4515"/>
                    <a:pt x="267" y="4510"/>
                  </a:cubicBezTo>
                  <a:lnTo>
                    <a:pt x="267" y="4510"/>
                  </a:lnTo>
                  <a:cubicBezTo>
                    <a:pt x="267" y="4511"/>
                    <a:pt x="267" y="4512"/>
                    <a:pt x="267" y="4513"/>
                  </a:cubicBezTo>
                  <a:lnTo>
                    <a:pt x="267" y="4513"/>
                  </a:lnTo>
                  <a:cubicBezTo>
                    <a:pt x="267" y="4512"/>
                    <a:pt x="267" y="4511"/>
                    <a:pt x="267" y="4510"/>
                  </a:cubicBezTo>
                  <a:lnTo>
                    <a:pt x="267" y="4510"/>
                  </a:lnTo>
                  <a:cubicBezTo>
                    <a:pt x="267" y="4510"/>
                    <a:pt x="267" y="4510"/>
                    <a:pt x="267" y="4510"/>
                  </a:cubicBezTo>
                  <a:lnTo>
                    <a:pt x="267" y="4510"/>
                  </a:lnTo>
                  <a:cubicBezTo>
                    <a:pt x="261" y="4449"/>
                    <a:pt x="256" y="4389"/>
                    <a:pt x="256" y="4326"/>
                  </a:cubicBezTo>
                  <a:cubicBezTo>
                    <a:pt x="256" y="4282"/>
                    <a:pt x="261" y="4238"/>
                    <a:pt x="265" y="4192"/>
                  </a:cubicBezTo>
                  <a:cubicBezTo>
                    <a:pt x="280" y="4108"/>
                    <a:pt x="297" y="4026"/>
                    <a:pt x="319" y="3943"/>
                  </a:cubicBezTo>
                  <a:lnTo>
                    <a:pt x="319" y="3946"/>
                  </a:lnTo>
                  <a:cubicBezTo>
                    <a:pt x="321" y="3945"/>
                    <a:pt x="319" y="3946"/>
                    <a:pt x="321" y="3942"/>
                  </a:cubicBezTo>
                  <a:cubicBezTo>
                    <a:pt x="322" y="3937"/>
                    <a:pt x="324" y="3934"/>
                    <a:pt x="324" y="3931"/>
                  </a:cubicBezTo>
                  <a:cubicBezTo>
                    <a:pt x="324" y="3932"/>
                    <a:pt x="324" y="3932"/>
                    <a:pt x="324" y="3934"/>
                  </a:cubicBezTo>
                  <a:cubicBezTo>
                    <a:pt x="362" y="3805"/>
                    <a:pt x="400" y="3677"/>
                    <a:pt x="441" y="3551"/>
                  </a:cubicBezTo>
                  <a:cubicBezTo>
                    <a:pt x="479" y="3437"/>
                    <a:pt x="515" y="3324"/>
                    <a:pt x="558" y="3212"/>
                  </a:cubicBezTo>
                  <a:cubicBezTo>
                    <a:pt x="580" y="3147"/>
                    <a:pt x="547" y="3076"/>
                    <a:pt x="482" y="3054"/>
                  </a:cubicBezTo>
                  <a:cubicBezTo>
                    <a:pt x="468" y="3048"/>
                    <a:pt x="453" y="3046"/>
                    <a:pt x="439" y="3046"/>
                  </a:cubicBezTo>
                  <a:cubicBezTo>
                    <a:pt x="388" y="3046"/>
                    <a:pt x="341" y="3077"/>
                    <a:pt x="322" y="3128"/>
                  </a:cubicBezTo>
                  <a:cubicBezTo>
                    <a:pt x="264" y="3280"/>
                    <a:pt x="215" y="3432"/>
                    <a:pt x="167" y="3587"/>
                  </a:cubicBezTo>
                  <a:cubicBezTo>
                    <a:pt x="128" y="3714"/>
                    <a:pt x="83" y="3840"/>
                    <a:pt x="53" y="3970"/>
                  </a:cubicBezTo>
                  <a:cubicBezTo>
                    <a:pt x="28" y="4067"/>
                    <a:pt x="12" y="4166"/>
                    <a:pt x="4" y="4266"/>
                  </a:cubicBezTo>
                  <a:cubicBezTo>
                    <a:pt x="1" y="4356"/>
                    <a:pt x="4" y="4448"/>
                    <a:pt x="15" y="4540"/>
                  </a:cubicBezTo>
                  <a:cubicBezTo>
                    <a:pt x="37" y="4735"/>
                    <a:pt x="80" y="4926"/>
                    <a:pt x="162" y="5105"/>
                  </a:cubicBezTo>
                  <a:cubicBezTo>
                    <a:pt x="204" y="5194"/>
                    <a:pt x="251" y="5279"/>
                    <a:pt x="306" y="5360"/>
                  </a:cubicBezTo>
                  <a:cubicBezTo>
                    <a:pt x="355" y="5433"/>
                    <a:pt x="412" y="5498"/>
                    <a:pt x="479" y="5553"/>
                  </a:cubicBezTo>
                  <a:cubicBezTo>
                    <a:pt x="549" y="5613"/>
                    <a:pt x="629" y="5658"/>
                    <a:pt x="718" y="5683"/>
                  </a:cubicBezTo>
                  <a:cubicBezTo>
                    <a:pt x="737" y="5686"/>
                    <a:pt x="756" y="5688"/>
                    <a:pt x="777" y="5688"/>
                  </a:cubicBezTo>
                  <a:cubicBezTo>
                    <a:pt x="782" y="5688"/>
                    <a:pt x="787" y="5688"/>
                    <a:pt x="792" y="5688"/>
                  </a:cubicBezTo>
                  <a:cubicBezTo>
                    <a:pt x="806" y="5688"/>
                    <a:pt x="820" y="5687"/>
                    <a:pt x="834" y="5684"/>
                  </a:cubicBezTo>
                  <a:cubicBezTo>
                    <a:pt x="870" y="5677"/>
                    <a:pt x="905" y="5662"/>
                    <a:pt x="936" y="5642"/>
                  </a:cubicBezTo>
                  <a:cubicBezTo>
                    <a:pt x="1036" y="5574"/>
                    <a:pt x="1080" y="5455"/>
                    <a:pt x="1115" y="5346"/>
                  </a:cubicBezTo>
                  <a:cubicBezTo>
                    <a:pt x="1158" y="5213"/>
                    <a:pt x="1198" y="5078"/>
                    <a:pt x="1232" y="4942"/>
                  </a:cubicBezTo>
                  <a:cubicBezTo>
                    <a:pt x="1269" y="4803"/>
                    <a:pt x="1302" y="4659"/>
                    <a:pt x="1331" y="4519"/>
                  </a:cubicBezTo>
                  <a:cubicBezTo>
                    <a:pt x="1361" y="4380"/>
                    <a:pt x="1386" y="4241"/>
                    <a:pt x="1411" y="4102"/>
                  </a:cubicBezTo>
                  <a:cubicBezTo>
                    <a:pt x="1434" y="3983"/>
                    <a:pt x="1454" y="3866"/>
                    <a:pt x="1475" y="3748"/>
                  </a:cubicBezTo>
                  <a:cubicBezTo>
                    <a:pt x="1527" y="3449"/>
                    <a:pt x="1579" y="3152"/>
                    <a:pt x="1627" y="2854"/>
                  </a:cubicBezTo>
                  <a:cubicBezTo>
                    <a:pt x="1671" y="2572"/>
                    <a:pt x="1718" y="2291"/>
                    <a:pt x="1766" y="2009"/>
                  </a:cubicBezTo>
                  <a:cubicBezTo>
                    <a:pt x="1775" y="1944"/>
                    <a:pt x="1783" y="1879"/>
                    <a:pt x="1798" y="1816"/>
                  </a:cubicBezTo>
                  <a:cubicBezTo>
                    <a:pt x="1806" y="1779"/>
                    <a:pt x="1812" y="1741"/>
                    <a:pt x="1820" y="1705"/>
                  </a:cubicBezTo>
                  <a:cubicBezTo>
                    <a:pt x="1831" y="1689"/>
                    <a:pt x="1842" y="1673"/>
                    <a:pt x="1851" y="1657"/>
                  </a:cubicBezTo>
                  <a:cubicBezTo>
                    <a:pt x="1892" y="1597"/>
                    <a:pt x="1930" y="1536"/>
                    <a:pt x="1967" y="1473"/>
                  </a:cubicBezTo>
                  <a:lnTo>
                    <a:pt x="1967" y="1473"/>
                  </a:lnTo>
                  <a:cubicBezTo>
                    <a:pt x="1967" y="1473"/>
                    <a:pt x="1967" y="1473"/>
                    <a:pt x="1967" y="1474"/>
                  </a:cubicBezTo>
                  <a:cubicBezTo>
                    <a:pt x="1969" y="1471"/>
                    <a:pt x="1971" y="1467"/>
                    <a:pt x="1973" y="1464"/>
                  </a:cubicBezTo>
                  <a:lnTo>
                    <a:pt x="1973" y="1464"/>
                  </a:lnTo>
                  <a:cubicBezTo>
                    <a:pt x="1972" y="1464"/>
                    <a:pt x="1972" y="1465"/>
                    <a:pt x="1972" y="1465"/>
                  </a:cubicBezTo>
                  <a:lnTo>
                    <a:pt x="1972" y="1465"/>
                  </a:lnTo>
                  <a:cubicBezTo>
                    <a:pt x="1972" y="1464"/>
                    <a:pt x="1973" y="1463"/>
                    <a:pt x="1973" y="1463"/>
                  </a:cubicBezTo>
                  <a:lnTo>
                    <a:pt x="1973" y="1463"/>
                  </a:lnTo>
                  <a:cubicBezTo>
                    <a:pt x="1973" y="1463"/>
                    <a:pt x="1973" y="1463"/>
                    <a:pt x="1973" y="1463"/>
                  </a:cubicBezTo>
                  <a:lnTo>
                    <a:pt x="1973" y="1463"/>
                  </a:lnTo>
                  <a:cubicBezTo>
                    <a:pt x="2031" y="1362"/>
                    <a:pt x="2081" y="1256"/>
                    <a:pt x="2124" y="1148"/>
                  </a:cubicBezTo>
                  <a:cubicBezTo>
                    <a:pt x="2166" y="1043"/>
                    <a:pt x="2200" y="936"/>
                    <a:pt x="2227" y="825"/>
                  </a:cubicBezTo>
                  <a:cubicBezTo>
                    <a:pt x="2247" y="753"/>
                    <a:pt x="2247" y="676"/>
                    <a:pt x="2227" y="603"/>
                  </a:cubicBezTo>
                  <a:cubicBezTo>
                    <a:pt x="2203" y="535"/>
                    <a:pt x="2138" y="489"/>
                    <a:pt x="2065" y="489"/>
                  </a:cubicBezTo>
                  <a:cubicBezTo>
                    <a:pt x="1980" y="491"/>
                    <a:pt x="1924" y="549"/>
                    <a:pt x="1880" y="614"/>
                  </a:cubicBezTo>
                  <a:cubicBezTo>
                    <a:pt x="1836" y="685"/>
                    <a:pt x="1802" y="760"/>
                    <a:pt x="1779" y="839"/>
                  </a:cubicBezTo>
                  <a:cubicBezTo>
                    <a:pt x="1736" y="962"/>
                    <a:pt x="1699" y="1089"/>
                    <a:pt x="1669" y="1217"/>
                  </a:cubicBezTo>
                  <a:cubicBezTo>
                    <a:pt x="1654" y="1282"/>
                    <a:pt x="1636" y="1347"/>
                    <a:pt x="1623" y="1414"/>
                  </a:cubicBezTo>
                  <a:cubicBezTo>
                    <a:pt x="1612" y="1472"/>
                    <a:pt x="1601" y="1532"/>
                    <a:pt x="1590" y="1591"/>
                  </a:cubicBezTo>
                  <a:lnTo>
                    <a:pt x="1522" y="1680"/>
                  </a:lnTo>
                  <a:cubicBezTo>
                    <a:pt x="1476" y="1735"/>
                    <a:pt x="1427" y="1787"/>
                    <a:pt x="1377" y="1838"/>
                  </a:cubicBezTo>
                  <a:cubicBezTo>
                    <a:pt x="1334" y="1877"/>
                    <a:pt x="1289" y="1914"/>
                    <a:pt x="1244" y="1949"/>
                  </a:cubicBezTo>
                  <a:cubicBezTo>
                    <a:pt x="1223" y="1963"/>
                    <a:pt x="1202" y="1976"/>
                    <a:pt x="1180" y="1988"/>
                  </a:cubicBezTo>
                  <a:cubicBezTo>
                    <a:pt x="1171" y="1993"/>
                    <a:pt x="1160" y="1998"/>
                    <a:pt x="1150" y="2002"/>
                  </a:cubicBezTo>
                  <a:lnTo>
                    <a:pt x="1144" y="2004"/>
                  </a:lnTo>
                  <a:lnTo>
                    <a:pt x="1126" y="2004"/>
                  </a:lnTo>
                  <a:lnTo>
                    <a:pt x="1122" y="2002"/>
                  </a:lnTo>
                  <a:lnTo>
                    <a:pt x="1115" y="2001"/>
                  </a:lnTo>
                  <a:lnTo>
                    <a:pt x="1109" y="1998"/>
                  </a:lnTo>
                  <a:lnTo>
                    <a:pt x="1107" y="1996"/>
                  </a:lnTo>
                  <a:lnTo>
                    <a:pt x="1099" y="1989"/>
                  </a:lnTo>
                  <a:lnTo>
                    <a:pt x="1099" y="1989"/>
                  </a:lnTo>
                  <a:cubicBezTo>
                    <a:pt x="1096" y="1985"/>
                    <a:pt x="1092" y="1980"/>
                    <a:pt x="1087" y="1976"/>
                  </a:cubicBezTo>
                  <a:cubicBezTo>
                    <a:pt x="1084" y="1969"/>
                    <a:pt x="1079" y="1963"/>
                    <a:pt x="1076" y="1955"/>
                  </a:cubicBezTo>
                  <a:cubicBezTo>
                    <a:pt x="1072" y="1949"/>
                    <a:pt x="1068" y="1941"/>
                    <a:pt x="1065" y="1934"/>
                  </a:cubicBezTo>
                  <a:lnTo>
                    <a:pt x="1065" y="1934"/>
                  </a:lnTo>
                  <a:cubicBezTo>
                    <a:pt x="1066" y="1935"/>
                    <a:pt x="1066" y="1935"/>
                    <a:pt x="1066" y="1936"/>
                  </a:cubicBezTo>
                  <a:lnTo>
                    <a:pt x="1062" y="1919"/>
                  </a:lnTo>
                  <a:cubicBezTo>
                    <a:pt x="1058" y="1906"/>
                    <a:pt x="1057" y="1893"/>
                    <a:pt x="1054" y="1879"/>
                  </a:cubicBezTo>
                  <a:cubicBezTo>
                    <a:pt x="1047" y="1816"/>
                    <a:pt x="1044" y="1752"/>
                    <a:pt x="1044" y="1689"/>
                  </a:cubicBezTo>
                  <a:cubicBezTo>
                    <a:pt x="1047" y="1619"/>
                    <a:pt x="1049" y="1548"/>
                    <a:pt x="1057" y="1478"/>
                  </a:cubicBezTo>
                  <a:cubicBezTo>
                    <a:pt x="1065" y="1403"/>
                    <a:pt x="1074" y="1328"/>
                    <a:pt x="1085" y="1252"/>
                  </a:cubicBezTo>
                  <a:cubicBezTo>
                    <a:pt x="1101" y="1165"/>
                    <a:pt x="1118" y="1078"/>
                    <a:pt x="1139" y="989"/>
                  </a:cubicBezTo>
                  <a:cubicBezTo>
                    <a:pt x="1152" y="945"/>
                    <a:pt x="1164" y="899"/>
                    <a:pt x="1177" y="853"/>
                  </a:cubicBezTo>
                  <a:cubicBezTo>
                    <a:pt x="1220" y="717"/>
                    <a:pt x="1272" y="584"/>
                    <a:pt x="1331" y="454"/>
                  </a:cubicBezTo>
                  <a:cubicBezTo>
                    <a:pt x="1372" y="372"/>
                    <a:pt x="1413" y="290"/>
                    <a:pt x="1457" y="209"/>
                  </a:cubicBezTo>
                  <a:cubicBezTo>
                    <a:pt x="1492" y="138"/>
                    <a:pt x="1465" y="52"/>
                    <a:pt x="1394" y="16"/>
                  </a:cubicBezTo>
                  <a:cubicBezTo>
                    <a:pt x="1373" y="5"/>
                    <a:pt x="1350" y="0"/>
                    <a:pt x="1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4" name="Google Shape;9674;p18"/>
            <p:cNvSpPr/>
            <p:nvPr/>
          </p:nvSpPr>
          <p:spPr>
            <a:xfrm>
              <a:off x="5305650" y="4867125"/>
              <a:ext cx="36575" cy="63275"/>
            </a:xfrm>
            <a:custGeom>
              <a:avLst/>
              <a:gdLst/>
              <a:ahLst/>
              <a:cxnLst/>
              <a:rect l="l" t="t" r="r" b="b"/>
              <a:pathLst>
                <a:path w="1463" h="2531" extrusionOk="0">
                  <a:moveTo>
                    <a:pt x="1138" y="458"/>
                  </a:moveTo>
                  <a:lnTo>
                    <a:pt x="1140" y="464"/>
                  </a:lnTo>
                  <a:lnTo>
                    <a:pt x="1140" y="464"/>
                  </a:lnTo>
                  <a:cubicBezTo>
                    <a:pt x="1140" y="462"/>
                    <a:pt x="1139" y="460"/>
                    <a:pt x="1138" y="458"/>
                  </a:cubicBezTo>
                  <a:close/>
                  <a:moveTo>
                    <a:pt x="1140" y="464"/>
                  </a:moveTo>
                  <a:lnTo>
                    <a:pt x="1140" y="464"/>
                  </a:lnTo>
                  <a:cubicBezTo>
                    <a:pt x="1141" y="465"/>
                    <a:pt x="1141" y="465"/>
                    <a:pt x="1141" y="466"/>
                  </a:cubicBezTo>
                  <a:lnTo>
                    <a:pt x="1140" y="464"/>
                  </a:lnTo>
                  <a:close/>
                  <a:moveTo>
                    <a:pt x="1010" y="267"/>
                  </a:moveTo>
                  <a:lnTo>
                    <a:pt x="1026" y="268"/>
                  </a:lnTo>
                  <a:lnTo>
                    <a:pt x="1031" y="270"/>
                  </a:lnTo>
                  <a:lnTo>
                    <a:pt x="1035" y="272"/>
                  </a:lnTo>
                  <a:lnTo>
                    <a:pt x="1040" y="273"/>
                  </a:lnTo>
                  <a:lnTo>
                    <a:pt x="1050" y="281"/>
                  </a:lnTo>
                  <a:cubicBezTo>
                    <a:pt x="1056" y="286"/>
                    <a:pt x="1064" y="292"/>
                    <a:pt x="1069" y="298"/>
                  </a:cubicBezTo>
                  <a:cubicBezTo>
                    <a:pt x="1073" y="303"/>
                    <a:pt x="1078" y="308"/>
                    <a:pt x="1083" y="314"/>
                  </a:cubicBezTo>
                  <a:lnTo>
                    <a:pt x="1089" y="324"/>
                  </a:lnTo>
                  <a:cubicBezTo>
                    <a:pt x="1097" y="340"/>
                    <a:pt x="1103" y="357"/>
                    <a:pt x="1111" y="373"/>
                  </a:cubicBezTo>
                  <a:cubicBezTo>
                    <a:pt x="1122" y="403"/>
                    <a:pt x="1132" y="435"/>
                    <a:pt x="1141" y="466"/>
                  </a:cubicBezTo>
                  <a:cubicBezTo>
                    <a:pt x="1162" y="552"/>
                    <a:pt x="1176" y="637"/>
                    <a:pt x="1187" y="724"/>
                  </a:cubicBezTo>
                  <a:cubicBezTo>
                    <a:pt x="1187" y="718"/>
                    <a:pt x="1186" y="713"/>
                    <a:pt x="1186" y="707"/>
                  </a:cubicBezTo>
                  <a:lnTo>
                    <a:pt x="1186" y="707"/>
                  </a:lnTo>
                  <a:cubicBezTo>
                    <a:pt x="1198" y="800"/>
                    <a:pt x="1203" y="891"/>
                    <a:pt x="1205" y="984"/>
                  </a:cubicBezTo>
                  <a:lnTo>
                    <a:pt x="1205" y="984"/>
                  </a:lnTo>
                  <a:cubicBezTo>
                    <a:pt x="1204" y="1141"/>
                    <a:pt x="1182" y="1296"/>
                    <a:pt x="1138" y="1446"/>
                  </a:cubicBezTo>
                  <a:cubicBezTo>
                    <a:pt x="1113" y="1527"/>
                    <a:pt x="1084" y="1608"/>
                    <a:pt x="1050" y="1685"/>
                  </a:cubicBezTo>
                  <a:cubicBezTo>
                    <a:pt x="1053" y="1680"/>
                    <a:pt x="1054" y="1674"/>
                    <a:pt x="1057" y="1669"/>
                  </a:cubicBezTo>
                  <a:lnTo>
                    <a:pt x="1057" y="1669"/>
                  </a:lnTo>
                  <a:cubicBezTo>
                    <a:pt x="1024" y="1744"/>
                    <a:pt x="986" y="1815"/>
                    <a:pt x="945" y="1886"/>
                  </a:cubicBezTo>
                  <a:cubicBezTo>
                    <a:pt x="902" y="1957"/>
                    <a:pt x="856" y="2026"/>
                    <a:pt x="804" y="2090"/>
                  </a:cubicBezTo>
                  <a:cubicBezTo>
                    <a:pt x="776" y="2125"/>
                    <a:pt x="746" y="2160"/>
                    <a:pt x="714" y="2192"/>
                  </a:cubicBezTo>
                  <a:cubicBezTo>
                    <a:pt x="701" y="2204"/>
                    <a:pt x="687" y="2217"/>
                    <a:pt x="674" y="2227"/>
                  </a:cubicBezTo>
                  <a:cubicBezTo>
                    <a:pt x="660" y="2234"/>
                    <a:pt x="647" y="2244"/>
                    <a:pt x="635" y="2252"/>
                  </a:cubicBezTo>
                  <a:cubicBezTo>
                    <a:pt x="632" y="2253"/>
                    <a:pt x="630" y="2253"/>
                    <a:pt x="627" y="2255"/>
                  </a:cubicBezTo>
                  <a:lnTo>
                    <a:pt x="621" y="2257"/>
                  </a:lnTo>
                  <a:lnTo>
                    <a:pt x="616" y="2257"/>
                  </a:lnTo>
                  <a:lnTo>
                    <a:pt x="614" y="2255"/>
                  </a:lnTo>
                  <a:lnTo>
                    <a:pt x="609" y="2250"/>
                  </a:lnTo>
                  <a:lnTo>
                    <a:pt x="606" y="2246"/>
                  </a:lnTo>
                  <a:cubicBezTo>
                    <a:pt x="603" y="2239"/>
                    <a:pt x="602" y="2233"/>
                    <a:pt x="598" y="2227"/>
                  </a:cubicBezTo>
                  <a:cubicBezTo>
                    <a:pt x="592" y="2211"/>
                    <a:pt x="587" y="2193"/>
                    <a:pt x="583" y="2176"/>
                  </a:cubicBezTo>
                  <a:cubicBezTo>
                    <a:pt x="562" y="2081"/>
                    <a:pt x="548" y="1983"/>
                    <a:pt x="537" y="1886"/>
                  </a:cubicBezTo>
                  <a:cubicBezTo>
                    <a:pt x="532" y="1824"/>
                    <a:pt x="524" y="1761"/>
                    <a:pt x="522" y="1699"/>
                  </a:cubicBezTo>
                  <a:cubicBezTo>
                    <a:pt x="521" y="1631"/>
                    <a:pt x="521" y="1563"/>
                    <a:pt x="519" y="1497"/>
                  </a:cubicBezTo>
                  <a:cubicBezTo>
                    <a:pt x="522" y="1372"/>
                    <a:pt x="529" y="1248"/>
                    <a:pt x="538" y="1123"/>
                  </a:cubicBezTo>
                  <a:cubicBezTo>
                    <a:pt x="546" y="1003"/>
                    <a:pt x="560" y="883"/>
                    <a:pt x="573" y="764"/>
                  </a:cubicBezTo>
                  <a:cubicBezTo>
                    <a:pt x="581" y="718"/>
                    <a:pt x="587" y="674"/>
                    <a:pt x="595" y="629"/>
                  </a:cubicBezTo>
                  <a:lnTo>
                    <a:pt x="603" y="615"/>
                  </a:lnTo>
                  <a:cubicBezTo>
                    <a:pt x="628" y="575"/>
                    <a:pt x="657" y="536"/>
                    <a:pt x="687" y="496"/>
                  </a:cubicBezTo>
                  <a:cubicBezTo>
                    <a:pt x="716" y="465"/>
                    <a:pt x="742" y="433"/>
                    <a:pt x="773" y="405"/>
                  </a:cubicBezTo>
                  <a:cubicBezTo>
                    <a:pt x="807" y="373"/>
                    <a:pt x="844" y="344"/>
                    <a:pt x="880" y="316"/>
                  </a:cubicBezTo>
                  <a:cubicBezTo>
                    <a:pt x="896" y="305"/>
                    <a:pt x="912" y="295"/>
                    <a:pt x="929" y="284"/>
                  </a:cubicBezTo>
                  <a:lnTo>
                    <a:pt x="947" y="276"/>
                  </a:lnTo>
                  <a:cubicBezTo>
                    <a:pt x="951" y="275"/>
                    <a:pt x="955" y="273"/>
                    <a:pt x="964" y="272"/>
                  </a:cubicBezTo>
                  <a:cubicBezTo>
                    <a:pt x="972" y="270"/>
                    <a:pt x="981" y="267"/>
                    <a:pt x="989" y="267"/>
                  </a:cubicBezTo>
                  <a:close/>
                  <a:moveTo>
                    <a:pt x="1006" y="0"/>
                  </a:moveTo>
                  <a:cubicBezTo>
                    <a:pt x="949" y="0"/>
                    <a:pt x="893" y="11"/>
                    <a:pt x="841" y="33"/>
                  </a:cubicBezTo>
                  <a:cubicBezTo>
                    <a:pt x="763" y="69"/>
                    <a:pt x="692" y="118"/>
                    <a:pt x="630" y="177"/>
                  </a:cubicBezTo>
                  <a:cubicBezTo>
                    <a:pt x="587" y="216"/>
                    <a:pt x="548" y="257"/>
                    <a:pt x="510" y="302"/>
                  </a:cubicBezTo>
                  <a:cubicBezTo>
                    <a:pt x="502" y="300"/>
                    <a:pt x="494" y="300"/>
                    <a:pt x="486" y="300"/>
                  </a:cubicBezTo>
                  <a:cubicBezTo>
                    <a:pt x="419" y="300"/>
                    <a:pt x="359" y="346"/>
                    <a:pt x="344" y="412"/>
                  </a:cubicBezTo>
                  <a:cubicBezTo>
                    <a:pt x="331" y="484"/>
                    <a:pt x="320" y="552"/>
                    <a:pt x="310" y="621"/>
                  </a:cubicBezTo>
                  <a:cubicBezTo>
                    <a:pt x="309" y="625"/>
                    <a:pt x="307" y="626"/>
                    <a:pt x="307" y="628"/>
                  </a:cubicBezTo>
                  <a:cubicBezTo>
                    <a:pt x="230" y="816"/>
                    <a:pt x="188" y="1019"/>
                    <a:pt x="149" y="1217"/>
                  </a:cubicBezTo>
                  <a:cubicBezTo>
                    <a:pt x="130" y="1313"/>
                    <a:pt x="111" y="1410"/>
                    <a:pt x="90" y="1505"/>
                  </a:cubicBezTo>
                  <a:cubicBezTo>
                    <a:pt x="60" y="1660"/>
                    <a:pt x="33" y="1815"/>
                    <a:pt x="10" y="1970"/>
                  </a:cubicBezTo>
                  <a:cubicBezTo>
                    <a:pt x="0" y="2037"/>
                    <a:pt x="60" y="2097"/>
                    <a:pt x="123" y="2101"/>
                  </a:cubicBezTo>
                  <a:cubicBezTo>
                    <a:pt x="126" y="2102"/>
                    <a:pt x="129" y="2102"/>
                    <a:pt x="132" y="2102"/>
                  </a:cubicBezTo>
                  <a:cubicBezTo>
                    <a:pt x="187" y="2102"/>
                    <a:pt x="244" y="2061"/>
                    <a:pt x="253" y="2005"/>
                  </a:cubicBezTo>
                  <a:cubicBezTo>
                    <a:pt x="258" y="1962"/>
                    <a:pt x="264" y="1919"/>
                    <a:pt x="272" y="1877"/>
                  </a:cubicBezTo>
                  <a:lnTo>
                    <a:pt x="275" y="1900"/>
                  </a:lnTo>
                  <a:cubicBezTo>
                    <a:pt x="283" y="1972"/>
                    <a:pt x="290" y="2043"/>
                    <a:pt x="301" y="2113"/>
                  </a:cubicBezTo>
                  <a:cubicBezTo>
                    <a:pt x="307" y="2168"/>
                    <a:pt x="317" y="2222"/>
                    <a:pt x="331" y="2274"/>
                  </a:cubicBezTo>
                  <a:cubicBezTo>
                    <a:pt x="340" y="2315"/>
                    <a:pt x="356" y="2355"/>
                    <a:pt x="375" y="2390"/>
                  </a:cubicBezTo>
                  <a:cubicBezTo>
                    <a:pt x="393" y="2418"/>
                    <a:pt x="413" y="2442"/>
                    <a:pt x="437" y="2464"/>
                  </a:cubicBezTo>
                  <a:lnTo>
                    <a:pt x="438" y="2464"/>
                  </a:lnTo>
                  <a:cubicBezTo>
                    <a:pt x="484" y="2508"/>
                    <a:pt x="548" y="2530"/>
                    <a:pt x="611" y="2530"/>
                  </a:cubicBezTo>
                  <a:cubicBezTo>
                    <a:pt x="625" y="2530"/>
                    <a:pt x="638" y="2529"/>
                    <a:pt x="652" y="2527"/>
                  </a:cubicBezTo>
                  <a:cubicBezTo>
                    <a:pt x="728" y="2511"/>
                    <a:pt x="801" y="2477"/>
                    <a:pt x="858" y="2423"/>
                  </a:cubicBezTo>
                  <a:cubicBezTo>
                    <a:pt x="993" y="2306"/>
                    <a:pt x="1095" y="2154"/>
                    <a:pt x="1183" y="2000"/>
                  </a:cubicBezTo>
                  <a:cubicBezTo>
                    <a:pt x="1366" y="1680"/>
                    <a:pt x="1463" y="1316"/>
                    <a:pt x="1460" y="947"/>
                  </a:cubicBezTo>
                  <a:cubicBezTo>
                    <a:pt x="1458" y="840"/>
                    <a:pt x="1448" y="734"/>
                    <a:pt x="1433" y="628"/>
                  </a:cubicBezTo>
                  <a:cubicBezTo>
                    <a:pt x="1422" y="534"/>
                    <a:pt x="1403" y="443"/>
                    <a:pt x="1379" y="351"/>
                  </a:cubicBezTo>
                  <a:cubicBezTo>
                    <a:pt x="1355" y="273"/>
                    <a:pt x="1327" y="188"/>
                    <a:pt x="1270" y="126"/>
                  </a:cubicBezTo>
                  <a:cubicBezTo>
                    <a:pt x="1220" y="72"/>
                    <a:pt x="1159" y="20"/>
                    <a:pt x="1084" y="7"/>
                  </a:cubicBezTo>
                  <a:cubicBezTo>
                    <a:pt x="1058" y="3"/>
                    <a:pt x="1032" y="0"/>
                    <a:pt x="10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5" name="Google Shape;9675;p18"/>
            <p:cNvSpPr/>
            <p:nvPr/>
          </p:nvSpPr>
          <p:spPr>
            <a:xfrm>
              <a:off x="4846600" y="4287900"/>
              <a:ext cx="45525" cy="74725"/>
            </a:xfrm>
            <a:custGeom>
              <a:avLst/>
              <a:gdLst/>
              <a:ahLst/>
              <a:cxnLst/>
              <a:rect l="l" t="t" r="r" b="b"/>
              <a:pathLst>
                <a:path w="1821" h="2989" extrusionOk="0">
                  <a:moveTo>
                    <a:pt x="500" y="1"/>
                  </a:moveTo>
                  <a:cubicBezTo>
                    <a:pt x="438" y="1"/>
                    <a:pt x="381" y="41"/>
                    <a:pt x="363" y="103"/>
                  </a:cubicBezTo>
                  <a:cubicBezTo>
                    <a:pt x="327" y="228"/>
                    <a:pt x="292" y="353"/>
                    <a:pt x="257" y="476"/>
                  </a:cubicBezTo>
                  <a:cubicBezTo>
                    <a:pt x="215" y="620"/>
                    <a:pt x="169" y="764"/>
                    <a:pt x="139" y="911"/>
                  </a:cubicBezTo>
                  <a:cubicBezTo>
                    <a:pt x="123" y="984"/>
                    <a:pt x="107" y="1055"/>
                    <a:pt x="94" y="1130"/>
                  </a:cubicBezTo>
                  <a:cubicBezTo>
                    <a:pt x="80" y="1209"/>
                    <a:pt x="67" y="1288"/>
                    <a:pt x="56" y="1367"/>
                  </a:cubicBezTo>
                  <a:cubicBezTo>
                    <a:pt x="48" y="1437"/>
                    <a:pt x="42" y="1507"/>
                    <a:pt x="37" y="1578"/>
                  </a:cubicBezTo>
                  <a:cubicBezTo>
                    <a:pt x="31" y="1641"/>
                    <a:pt x="29" y="1706"/>
                    <a:pt x="34" y="1771"/>
                  </a:cubicBezTo>
                  <a:cubicBezTo>
                    <a:pt x="41" y="1842"/>
                    <a:pt x="66" y="1923"/>
                    <a:pt x="123" y="1970"/>
                  </a:cubicBezTo>
                  <a:cubicBezTo>
                    <a:pt x="159" y="2002"/>
                    <a:pt x="202" y="2024"/>
                    <a:pt x="248" y="2037"/>
                  </a:cubicBezTo>
                  <a:cubicBezTo>
                    <a:pt x="269" y="2041"/>
                    <a:pt x="290" y="2044"/>
                    <a:pt x="311" y="2044"/>
                  </a:cubicBezTo>
                  <a:cubicBezTo>
                    <a:pt x="328" y="2044"/>
                    <a:pt x="345" y="2042"/>
                    <a:pt x="362" y="2039"/>
                  </a:cubicBezTo>
                  <a:cubicBezTo>
                    <a:pt x="446" y="2024"/>
                    <a:pt x="523" y="1989"/>
                    <a:pt x="591" y="1937"/>
                  </a:cubicBezTo>
                  <a:cubicBezTo>
                    <a:pt x="672" y="1874"/>
                    <a:pt x="748" y="1804"/>
                    <a:pt x="816" y="1728"/>
                  </a:cubicBezTo>
                  <a:cubicBezTo>
                    <a:pt x="880" y="1662"/>
                    <a:pt x="940" y="1591"/>
                    <a:pt x="995" y="1516"/>
                  </a:cubicBezTo>
                  <a:lnTo>
                    <a:pt x="995" y="1516"/>
                  </a:lnTo>
                  <a:lnTo>
                    <a:pt x="986" y="1530"/>
                  </a:lnTo>
                  <a:cubicBezTo>
                    <a:pt x="1057" y="1434"/>
                    <a:pt x="1130" y="1336"/>
                    <a:pt x="1198" y="1238"/>
                  </a:cubicBezTo>
                  <a:lnTo>
                    <a:pt x="1255" y="1152"/>
                  </a:lnTo>
                  <a:lnTo>
                    <a:pt x="1255" y="1152"/>
                  </a:lnTo>
                  <a:cubicBezTo>
                    <a:pt x="1244" y="1190"/>
                    <a:pt x="1233" y="1230"/>
                    <a:pt x="1221" y="1269"/>
                  </a:cubicBezTo>
                  <a:cubicBezTo>
                    <a:pt x="1182" y="1405"/>
                    <a:pt x="1144" y="1543"/>
                    <a:pt x="1104" y="1679"/>
                  </a:cubicBezTo>
                  <a:cubicBezTo>
                    <a:pt x="1082" y="1757"/>
                    <a:pt x="1058" y="1836"/>
                    <a:pt x="1035" y="1913"/>
                  </a:cubicBezTo>
                  <a:cubicBezTo>
                    <a:pt x="1016" y="1977"/>
                    <a:pt x="995" y="2042"/>
                    <a:pt x="970" y="2102"/>
                  </a:cubicBezTo>
                  <a:cubicBezTo>
                    <a:pt x="944" y="2162"/>
                    <a:pt x="918" y="2221"/>
                    <a:pt x="886" y="2278"/>
                  </a:cubicBezTo>
                  <a:cubicBezTo>
                    <a:pt x="864" y="2319"/>
                    <a:pt x="838" y="2358"/>
                    <a:pt x="811" y="2396"/>
                  </a:cubicBezTo>
                  <a:cubicBezTo>
                    <a:pt x="797" y="2415"/>
                    <a:pt x="783" y="2433"/>
                    <a:pt x="767" y="2450"/>
                  </a:cubicBezTo>
                  <a:cubicBezTo>
                    <a:pt x="743" y="2475"/>
                    <a:pt x="716" y="2499"/>
                    <a:pt x="688" y="2523"/>
                  </a:cubicBezTo>
                  <a:cubicBezTo>
                    <a:pt x="655" y="2550"/>
                    <a:pt x="622" y="2577"/>
                    <a:pt x="584" y="2599"/>
                  </a:cubicBezTo>
                  <a:cubicBezTo>
                    <a:pt x="544" y="2621"/>
                    <a:pt x="504" y="2640"/>
                    <a:pt x="465" y="2661"/>
                  </a:cubicBezTo>
                  <a:cubicBezTo>
                    <a:pt x="443" y="2670"/>
                    <a:pt x="419" y="2678"/>
                    <a:pt x="395" y="2686"/>
                  </a:cubicBezTo>
                  <a:cubicBezTo>
                    <a:pt x="381" y="2691"/>
                    <a:pt x="368" y="2695"/>
                    <a:pt x="351" y="2697"/>
                  </a:cubicBezTo>
                  <a:cubicBezTo>
                    <a:pt x="333" y="2700"/>
                    <a:pt x="318" y="2702"/>
                    <a:pt x="300" y="2703"/>
                  </a:cubicBezTo>
                  <a:lnTo>
                    <a:pt x="292" y="2703"/>
                  </a:lnTo>
                  <a:lnTo>
                    <a:pt x="289" y="2700"/>
                  </a:lnTo>
                  <a:lnTo>
                    <a:pt x="283" y="2688"/>
                  </a:lnTo>
                  <a:lnTo>
                    <a:pt x="283" y="2686"/>
                  </a:lnTo>
                  <a:lnTo>
                    <a:pt x="283" y="2683"/>
                  </a:lnTo>
                  <a:lnTo>
                    <a:pt x="283" y="2672"/>
                  </a:lnTo>
                  <a:cubicBezTo>
                    <a:pt x="284" y="2659"/>
                    <a:pt x="286" y="2646"/>
                    <a:pt x="288" y="2634"/>
                  </a:cubicBezTo>
                  <a:cubicBezTo>
                    <a:pt x="299" y="2600"/>
                    <a:pt x="310" y="2569"/>
                    <a:pt x="322" y="2536"/>
                  </a:cubicBezTo>
                  <a:cubicBezTo>
                    <a:pt x="356" y="2450"/>
                    <a:pt x="397" y="2366"/>
                    <a:pt x="438" y="2284"/>
                  </a:cubicBezTo>
                  <a:cubicBezTo>
                    <a:pt x="480" y="2182"/>
                    <a:pt x="396" y="2102"/>
                    <a:pt x="313" y="2102"/>
                  </a:cubicBezTo>
                  <a:cubicBezTo>
                    <a:pt x="270" y="2102"/>
                    <a:pt x="226" y="2124"/>
                    <a:pt x="200" y="2175"/>
                  </a:cubicBezTo>
                  <a:cubicBezTo>
                    <a:pt x="161" y="2247"/>
                    <a:pt x="123" y="2320"/>
                    <a:pt x="90" y="2395"/>
                  </a:cubicBezTo>
                  <a:cubicBezTo>
                    <a:pt x="61" y="2455"/>
                    <a:pt x="37" y="2517"/>
                    <a:pt x="20" y="2581"/>
                  </a:cubicBezTo>
                  <a:cubicBezTo>
                    <a:pt x="4" y="2634"/>
                    <a:pt x="1" y="2691"/>
                    <a:pt x="10" y="2745"/>
                  </a:cubicBezTo>
                  <a:cubicBezTo>
                    <a:pt x="36" y="2846"/>
                    <a:pt x="105" y="2946"/>
                    <a:pt x="208" y="2977"/>
                  </a:cubicBezTo>
                  <a:cubicBezTo>
                    <a:pt x="235" y="2985"/>
                    <a:pt x="264" y="2988"/>
                    <a:pt x="291" y="2988"/>
                  </a:cubicBezTo>
                  <a:cubicBezTo>
                    <a:pt x="316" y="2988"/>
                    <a:pt x="340" y="2987"/>
                    <a:pt x="363" y="2982"/>
                  </a:cubicBezTo>
                  <a:cubicBezTo>
                    <a:pt x="420" y="2974"/>
                    <a:pt x="476" y="2958"/>
                    <a:pt x="530" y="2938"/>
                  </a:cubicBezTo>
                  <a:cubicBezTo>
                    <a:pt x="642" y="2890"/>
                    <a:pt x="747" y="2828"/>
                    <a:pt x="843" y="2754"/>
                  </a:cubicBezTo>
                  <a:cubicBezTo>
                    <a:pt x="948" y="2672"/>
                    <a:pt x="1035" y="2569"/>
                    <a:pt x="1100" y="2453"/>
                  </a:cubicBezTo>
                  <a:cubicBezTo>
                    <a:pt x="1152" y="2363"/>
                    <a:pt x="1196" y="2268"/>
                    <a:pt x="1231" y="2168"/>
                  </a:cubicBezTo>
                  <a:cubicBezTo>
                    <a:pt x="1247" y="2124"/>
                    <a:pt x="1264" y="2080"/>
                    <a:pt x="1277" y="2035"/>
                  </a:cubicBezTo>
                  <a:cubicBezTo>
                    <a:pt x="1364" y="1741"/>
                    <a:pt x="1443" y="1445"/>
                    <a:pt x="1530" y="1152"/>
                  </a:cubicBezTo>
                  <a:cubicBezTo>
                    <a:pt x="1568" y="1017"/>
                    <a:pt x="1611" y="885"/>
                    <a:pt x="1652" y="752"/>
                  </a:cubicBezTo>
                  <a:lnTo>
                    <a:pt x="1714" y="547"/>
                  </a:lnTo>
                  <a:cubicBezTo>
                    <a:pt x="1728" y="498"/>
                    <a:pt x="1744" y="449"/>
                    <a:pt x="1760" y="399"/>
                  </a:cubicBezTo>
                  <a:cubicBezTo>
                    <a:pt x="1776" y="349"/>
                    <a:pt x="1790" y="299"/>
                    <a:pt x="1801" y="247"/>
                  </a:cubicBezTo>
                  <a:cubicBezTo>
                    <a:pt x="1820" y="148"/>
                    <a:pt x="1742" y="81"/>
                    <a:pt x="1662" y="81"/>
                  </a:cubicBezTo>
                  <a:cubicBezTo>
                    <a:pt x="1618" y="81"/>
                    <a:pt x="1573" y="102"/>
                    <a:pt x="1544" y="150"/>
                  </a:cubicBezTo>
                  <a:cubicBezTo>
                    <a:pt x="1502" y="223"/>
                    <a:pt x="1467" y="299"/>
                    <a:pt x="1429" y="373"/>
                  </a:cubicBezTo>
                  <a:lnTo>
                    <a:pt x="1434" y="365"/>
                  </a:lnTo>
                  <a:lnTo>
                    <a:pt x="1428" y="374"/>
                  </a:lnTo>
                  <a:lnTo>
                    <a:pt x="1428" y="374"/>
                  </a:lnTo>
                  <a:cubicBezTo>
                    <a:pt x="1429" y="374"/>
                    <a:pt x="1429" y="374"/>
                    <a:pt x="1429" y="373"/>
                  </a:cubicBezTo>
                  <a:lnTo>
                    <a:pt x="1429" y="373"/>
                  </a:lnTo>
                  <a:cubicBezTo>
                    <a:pt x="1428" y="375"/>
                    <a:pt x="1427" y="377"/>
                    <a:pt x="1426" y="378"/>
                  </a:cubicBezTo>
                  <a:lnTo>
                    <a:pt x="1426" y="378"/>
                  </a:lnTo>
                  <a:cubicBezTo>
                    <a:pt x="1426" y="378"/>
                    <a:pt x="1426" y="379"/>
                    <a:pt x="1426" y="379"/>
                  </a:cubicBezTo>
                  <a:lnTo>
                    <a:pt x="1426" y="379"/>
                  </a:lnTo>
                  <a:cubicBezTo>
                    <a:pt x="1426" y="378"/>
                    <a:pt x="1426" y="378"/>
                    <a:pt x="1426" y="378"/>
                  </a:cubicBezTo>
                  <a:lnTo>
                    <a:pt x="1426" y="378"/>
                  </a:lnTo>
                  <a:cubicBezTo>
                    <a:pt x="1425" y="378"/>
                    <a:pt x="1425" y="379"/>
                    <a:pt x="1425" y="379"/>
                  </a:cubicBezTo>
                  <a:lnTo>
                    <a:pt x="1425" y="379"/>
                  </a:lnTo>
                  <a:cubicBezTo>
                    <a:pt x="1424" y="380"/>
                    <a:pt x="1424" y="381"/>
                    <a:pt x="1424" y="381"/>
                  </a:cubicBezTo>
                  <a:cubicBezTo>
                    <a:pt x="1424" y="381"/>
                    <a:pt x="1424" y="381"/>
                    <a:pt x="1424" y="381"/>
                  </a:cubicBezTo>
                  <a:lnTo>
                    <a:pt x="1424" y="381"/>
                  </a:lnTo>
                  <a:cubicBezTo>
                    <a:pt x="1424" y="382"/>
                    <a:pt x="1423" y="383"/>
                    <a:pt x="1423" y="385"/>
                  </a:cubicBezTo>
                  <a:lnTo>
                    <a:pt x="1423" y="385"/>
                  </a:lnTo>
                  <a:cubicBezTo>
                    <a:pt x="1407" y="414"/>
                    <a:pt x="1390" y="445"/>
                    <a:pt x="1373" y="476"/>
                  </a:cubicBezTo>
                  <a:lnTo>
                    <a:pt x="1377" y="471"/>
                  </a:lnTo>
                  <a:lnTo>
                    <a:pt x="1377" y="471"/>
                  </a:lnTo>
                  <a:cubicBezTo>
                    <a:pt x="1245" y="709"/>
                    <a:pt x="1093" y="932"/>
                    <a:pt x="941" y="1154"/>
                  </a:cubicBezTo>
                  <a:cubicBezTo>
                    <a:pt x="846" y="1285"/>
                    <a:pt x="745" y="1412"/>
                    <a:pt x="637" y="1532"/>
                  </a:cubicBezTo>
                  <a:cubicBezTo>
                    <a:pt x="589" y="1585"/>
                    <a:pt x="535" y="1634"/>
                    <a:pt x="480" y="1681"/>
                  </a:cubicBezTo>
                  <a:lnTo>
                    <a:pt x="480" y="1681"/>
                  </a:lnTo>
                  <a:cubicBezTo>
                    <a:pt x="456" y="1700"/>
                    <a:pt x="432" y="1717"/>
                    <a:pt x="406" y="1733"/>
                  </a:cubicBezTo>
                  <a:cubicBezTo>
                    <a:pt x="397" y="1739"/>
                    <a:pt x="387" y="1744"/>
                    <a:pt x="378" y="1749"/>
                  </a:cubicBezTo>
                  <a:cubicBezTo>
                    <a:pt x="367" y="1754"/>
                    <a:pt x="356" y="1758"/>
                    <a:pt x="344" y="1761"/>
                  </a:cubicBezTo>
                  <a:lnTo>
                    <a:pt x="325" y="1766"/>
                  </a:lnTo>
                  <a:lnTo>
                    <a:pt x="314" y="1768"/>
                  </a:lnTo>
                  <a:lnTo>
                    <a:pt x="313" y="1760"/>
                  </a:lnTo>
                  <a:lnTo>
                    <a:pt x="310" y="1752"/>
                  </a:lnTo>
                  <a:cubicBezTo>
                    <a:pt x="308" y="1735"/>
                    <a:pt x="306" y="1716"/>
                    <a:pt x="306" y="1698"/>
                  </a:cubicBezTo>
                  <a:cubicBezTo>
                    <a:pt x="305" y="1606"/>
                    <a:pt x="311" y="1518"/>
                    <a:pt x="319" y="1426"/>
                  </a:cubicBezTo>
                  <a:cubicBezTo>
                    <a:pt x="330" y="1345"/>
                    <a:pt x="341" y="1264"/>
                    <a:pt x="356" y="1184"/>
                  </a:cubicBezTo>
                  <a:cubicBezTo>
                    <a:pt x="368" y="1108"/>
                    <a:pt x="386" y="1033"/>
                    <a:pt x="401" y="959"/>
                  </a:cubicBezTo>
                  <a:cubicBezTo>
                    <a:pt x="417" y="897"/>
                    <a:pt x="432" y="834"/>
                    <a:pt x="452" y="772"/>
                  </a:cubicBezTo>
                  <a:cubicBezTo>
                    <a:pt x="474" y="699"/>
                    <a:pt x="496" y="628"/>
                    <a:pt x="519" y="557"/>
                  </a:cubicBezTo>
                  <a:cubicBezTo>
                    <a:pt x="558" y="432"/>
                    <a:pt x="598" y="310"/>
                    <a:pt x="637" y="186"/>
                  </a:cubicBezTo>
                  <a:cubicBezTo>
                    <a:pt x="661" y="110"/>
                    <a:pt x="618" y="30"/>
                    <a:pt x="542" y="8"/>
                  </a:cubicBezTo>
                  <a:cubicBezTo>
                    <a:pt x="528" y="3"/>
                    <a:pt x="514" y="1"/>
                    <a:pt x="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6" name="Google Shape;9676;p18"/>
            <p:cNvSpPr/>
            <p:nvPr/>
          </p:nvSpPr>
          <p:spPr>
            <a:xfrm>
              <a:off x="4903125" y="4277225"/>
              <a:ext cx="22000" cy="25925"/>
            </a:xfrm>
            <a:custGeom>
              <a:avLst/>
              <a:gdLst/>
              <a:ahLst/>
              <a:cxnLst/>
              <a:rect l="l" t="t" r="r" b="b"/>
              <a:pathLst>
                <a:path w="880" h="1037" extrusionOk="0">
                  <a:moveTo>
                    <a:pt x="353" y="1"/>
                  </a:moveTo>
                  <a:cubicBezTo>
                    <a:pt x="312" y="1"/>
                    <a:pt x="270" y="12"/>
                    <a:pt x="235" y="31"/>
                  </a:cubicBezTo>
                  <a:cubicBezTo>
                    <a:pt x="152" y="78"/>
                    <a:pt x="91" y="153"/>
                    <a:pt x="56" y="240"/>
                  </a:cubicBezTo>
                  <a:cubicBezTo>
                    <a:pt x="21" y="327"/>
                    <a:pt x="0" y="422"/>
                    <a:pt x="35" y="512"/>
                  </a:cubicBezTo>
                  <a:cubicBezTo>
                    <a:pt x="62" y="580"/>
                    <a:pt x="126" y="623"/>
                    <a:pt x="197" y="623"/>
                  </a:cubicBezTo>
                  <a:cubicBezTo>
                    <a:pt x="206" y="623"/>
                    <a:pt x="215" y="623"/>
                    <a:pt x="224" y="621"/>
                  </a:cubicBezTo>
                  <a:lnTo>
                    <a:pt x="225" y="621"/>
                  </a:lnTo>
                  <a:cubicBezTo>
                    <a:pt x="222" y="629"/>
                    <a:pt x="217" y="637"/>
                    <a:pt x="213" y="647"/>
                  </a:cubicBezTo>
                  <a:cubicBezTo>
                    <a:pt x="175" y="713"/>
                    <a:pt x="121" y="788"/>
                    <a:pt x="132" y="867"/>
                  </a:cubicBezTo>
                  <a:cubicBezTo>
                    <a:pt x="133" y="892"/>
                    <a:pt x="140" y="914"/>
                    <a:pt x="149" y="936"/>
                  </a:cubicBezTo>
                  <a:cubicBezTo>
                    <a:pt x="162" y="957"/>
                    <a:pt x="178" y="976"/>
                    <a:pt x="195" y="990"/>
                  </a:cubicBezTo>
                  <a:cubicBezTo>
                    <a:pt x="234" y="1020"/>
                    <a:pt x="282" y="1036"/>
                    <a:pt x="331" y="1036"/>
                  </a:cubicBezTo>
                  <a:cubicBezTo>
                    <a:pt x="333" y="1036"/>
                    <a:pt x="335" y="1036"/>
                    <a:pt x="338" y="1036"/>
                  </a:cubicBezTo>
                  <a:lnTo>
                    <a:pt x="342" y="1036"/>
                  </a:lnTo>
                  <a:cubicBezTo>
                    <a:pt x="420" y="1036"/>
                    <a:pt x="496" y="1019"/>
                    <a:pt x="570" y="1006"/>
                  </a:cubicBezTo>
                  <a:cubicBezTo>
                    <a:pt x="635" y="995"/>
                    <a:pt x="699" y="984"/>
                    <a:pt x="763" y="973"/>
                  </a:cubicBezTo>
                  <a:cubicBezTo>
                    <a:pt x="835" y="960"/>
                    <a:pt x="879" y="878"/>
                    <a:pt x="862" y="810"/>
                  </a:cubicBezTo>
                  <a:cubicBezTo>
                    <a:pt x="847" y="749"/>
                    <a:pt x="792" y="706"/>
                    <a:pt x="730" y="706"/>
                  </a:cubicBezTo>
                  <a:cubicBezTo>
                    <a:pt x="726" y="706"/>
                    <a:pt x="722" y="706"/>
                    <a:pt x="718" y="707"/>
                  </a:cubicBezTo>
                  <a:cubicBezTo>
                    <a:pt x="638" y="719"/>
                    <a:pt x="559" y="732"/>
                    <a:pt x="480" y="742"/>
                  </a:cubicBezTo>
                  <a:cubicBezTo>
                    <a:pt x="485" y="734"/>
                    <a:pt x="488" y="723"/>
                    <a:pt x="493" y="713"/>
                  </a:cubicBezTo>
                  <a:cubicBezTo>
                    <a:pt x="510" y="670"/>
                    <a:pt x="526" y="626"/>
                    <a:pt x="540" y="580"/>
                  </a:cubicBezTo>
                  <a:cubicBezTo>
                    <a:pt x="567" y="495"/>
                    <a:pt x="593" y="400"/>
                    <a:pt x="591" y="308"/>
                  </a:cubicBezTo>
                  <a:cubicBezTo>
                    <a:pt x="589" y="257"/>
                    <a:pt x="581" y="205"/>
                    <a:pt x="566" y="156"/>
                  </a:cubicBezTo>
                  <a:cubicBezTo>
                    <a:pt x="551" y="116"/>
                    <a:pt x="526" y="80"/>
                    <a:pt x="493" y="53"/>
                  </a:cubicBezTo>
                  <a:cubicBezTo>
                    <a:pt x="456" y="23"/>
                    <a:pt x="410" y="4"/>
                    <a:pt x="361" y="1"/>
                  </a:cubicBezTo>
                  <a:cubicBezTo>
                    <a:pt x="359" y="1"/>
                    <a:pt x="356" y="1"/>
                    <a:pt x="3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7" name="Google Shape;9677;p18"/>
            <p:cNvSpPr/>
            <p:nvPr/>
          </p:nvSpPr>
          <p:spPr>
            <a:xfrm>
              <a:off x="4923825" y="4311325"/>
              <a:ext cx="25750" cy="9000"/>
            </a:xfrm>
            <a:custGeom>
              <a:avLst/>
              <a:gdLst/>
              <a:ahLst/>
              <a:cxnLst/>
              <a:rect l="l" t="t" r="r" b="b"/>
              <a:pathLst>
                <a:path w="1030" h="360" extrusionOk="0">
                  <a:moveTo>
                    <a:pt x="876" y="1"/>
                  </a:moveTo>
                  <a:cubicBezTo>
                    <a:pt x="865" y="1"/>
                    <a:pt x="855" y="2"/>
                    <a:pt x="844" y="5"/>
                  </a:cubicBezTo>
                  <a:cubicBezTo>
                    <a:pt x="763" y="22"/>
                    <a:pt x="683" y="36"/>
                    <a:pt x="602" y="52"/>
                  </a:cubicBezTo>
                  <a:cubicBezTo>
                    <a:pt x="529" y="61"/>
                    <a:pt x="458" y="73"/>
                    <a:pt x="383" y="77"/>
                  </a:cubicBezTo>
                  <a:lnTo>
                    <a:pt x="382" y="77"/>
                  </a:lnTo>
                  <a:cubicBezTo>
                    <a:pt x="372" y="78"/>
                    <a:pt x="361" y="78"/>
                    <a:pt x="351" y="78"/>
                  </a:cubicBezTo>
                  <a:cubicBezTo>
                    <a:pt x="327" y="78"/>
                    <a:pt x="302" y="77"/>
                    <a:pt x="277" y="76"/>
                  </a:cubicBezTo>
                  <a:lnTo>
                    <a:pt x="262" y="73"/>
                  </a:lnTo>
                  <a:cubicBezTo>
                    <a:pt x="234" y="44"/>
                    <a:pt x="196" y="29"/>
                    <a:pt x="159" y="29"/>
                  </a:cubicBezTo>
                  <a:cubicBezTo>
                    <a:pt x="130" y="29"/>
                    <a:pt x="100" y="38"/>
                    <a:pt x="75" y="55"/>
                  </a:cubicBezTo>
                  <a:cubicBezTo>
                    <a:pt x="40" y="79"/>
                    <a:pt x="16" y="115"/>
                    <a:pt x="10" y="156"/>
                  </a:cubicBezTo>
                  <a:cubicBezTo>
                    <a:pt x="0" y="213"/>
                    <a:pt x="24" y="269"/>
                    <a:pt x="70" y="304"/>
                  </a:cubicBezTo>
                  <a:cubicBezTo>
                    <a:pt x="124" y="343"/>
                    <a:pt x="195" y="356"/>
                    <a:pt x="260" y="359"/>
                  </a:cubicBezTo>
                  <a:lnTo>
                    <a:pt x="323" y="359"/>
                  </a:lnTo>
                  <a:cubicBezTo>
                    <a:pt x="376" y="359"/>
                    <a:pt x="428" y="356"/>
                    <a:pt x="482" y="351"/>
                  </a:cubicBezTo>
                  <a:cubicBezTo>
                    <a:pt x="624" y="334"/>
                    <a:pt x="767" y="304"/>
                    <a:pt x="909" y="274"/>
                  </a:cubicBezTo>
                  <a:cubicBezTo>
                    <a:pt x="983" y="256"/>
                    <a:pt x="1029" y="182"/>
                    <a:pt x="1012" y="107"/>
                  </a:cubicBezTo>
                  <a:cubicBezTo>
                    <a:pt x="996" y="44"/>
                    <a:pt x="939" y="1"/>
                    <a:pt x="8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8" name="Google Shape;9678;p18"/>
            <p:cNvSpPr/>
            <p:nvPr/>
          </p:nvSpPr>
          <p:spPr>
            <a:xfrm>
              <a:off x="4919025" y="4320800"/>
              <a:ext cx="43325" cy="13800"/>
            </a:xfrm>
            <a:custGeom>
              <a:avLst/>
              <a:gdLst/>
              <a:ahLst/>
              <a:cxnLst/>
              <a:rect l="l" t="t" r="r" b="b"/>
              <a:pathLst>
                <a:path w="1733" h="552" extrusionOk="0">
                  <a:moveTo>
                    <a:pt x="1589" y="1"/>
                  </a:moveTo>
                  <a:cubicBezTo>
                    <a:pt x="1580" y="1"/>
                    <a:pt x="1570" y="2"/>
                    <a:pt x="1560" y="4"/>
                  </a:cubicBezTo>
                  <a:cubicBezTo>
                    <a:pt x="1384" y="56"/>
                    <a:pt x="1207" y="104"/>
                    <a:pt x="1030" y="148"/>
                  </a:cubicBezTo>
                  <a:cubicBezTo>
                    <a:pt x="943" y="168"/>
                    <a:pt x="856" y="186"/>
                    <a:pt x="769" y="205"/>
                  </a:cubicBezTo>
                  <a:cubicBezTo>
                    <a:pt x="699" y="221"/>
                    <a:pt x="629" y="230"/>
                    <a:pt x="558" y="244"/>
                  </a:cubicBezTo>
                  <a:cubicBezTo>
                    <a:pt x="485" y="254"/>
                    <a:pt x="414" y="265"/>
                    <a:pt x="340" y="270"/>
                  </a:cubicBezTo>
                  <a:cubicBezTo>
                    <a:pt x="311" y="270"/>
                    <a:pt x="283" y="270"/>
                    <a:pt x="254" y="268"/>
                  </a:cubicBezTo>
                  <a:lnTo>
                    <a:pt x="241" y="267"/>
                  </a:lnTo>
                  <a:lnTo>
                    <a:pt x="240" y="267"/>
                  </a:lnTo>
                  <a:cubicBezTo>
                    <a:pt x="220" y="257"/>
                    <a:pt x="197" y="251"/>
                    <a:pt x="175" y="251"/>
                  </a:cubicBezTo>
                  <a:cubicBezTo>
                    <a:pt x="158" y="251"/>
                    <a:pt x="141" y="254"/>
                    <a:pt x="126" y="260"/>
                  </a:cubicBezTo>
                  <a:cubicBezTo>
                    <a:pt x="6" y="306"/>
                    <a:pt x="1" y="472"/>
                    <a:pt x="116" y="526"/>
                  </a:cubicBezTo>
                  <a:cubicBezTo>
                    <a:pt x="161" y="544"/>
                    <a:pt x="210" y="552"/>
                    <a:pt x="259" y="552"/>
                  </a:cubicBezTo>
                  <a:cubicBezTo>
                    <a:pt x="263" y="552"/>
                    <a:pt x="267" y="552"/>
                    <a:pt x="272" y="552"/>
                  </a:cubicBezTo>
                  <a:lnTo>
                    <a:pt x="316" y="552"/>
                  </a:lnTo>
                  <a:cubicBezTo>
                    <a:pt x="363" y="550"/>
                    <a:pt x="411" y="545"/>
                    <a:pt x="458" y="537"/>
                  </a:cubicBezTo>
                  <a:cubicBezTo>
                    <a:pt x="514" y="529"/>
                    <a:pt x="569" y="521"/>
                    <a:pt x="623" y="510"/>
                  </a:cubicBezTo>
                  <a:cubicBezTo>
                    <a:pt x="740" y="487"/>
                    <a:pt x="856" y="463"/>
                    <a:pt x="973" y="436"/>
                  </a:cubicBezTo>
                  <a:cubicBezTo>
                    <a:pt x="1196" y="384"/>
                    <a:pt x="1416" y="316"/>
                    <a:pt x="1634" y="248"/>
                  </a:cubicBezTo>
                  <a:cubicBezTo>
                    <a:pt x="1703" y="227"/>
                    <a:pt x="1733" y="145"/>
                    <a:pt x="1709" y="83"/>
                  </a:cubicBezTo>
                  <a:cubicBezTo>
                    <a:pt x="1690" y="32"/>
                    <a:pt x="1642" y="1"/>
                    <a:pt x="15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79" name="Google Shape;9679;p18"/>
            <p:cNvSpPr/>
            <p:nvPr/>
          </p:nvSpPr>
          <p:spPr>
            <a:xfrm>
              <a:off x="4991700" y="4278025"/>
              <a:ext cx="73900" cy="59550"/>
            </a:xfrm>
            <a:custGeom>
              <a:avLst/>
              <a:gdLst/>
              <a:ahLst/>
              <a:cxnLst/>
              <a:rect l="l" t="t" r="r" b="b"/>
              <a:pathLst>
                <a:path w="2956" h="2382" extrusionOk="0">
                  <a:moveTo>
                    <a:pt x="966" y="350"/>
                  </a:moveTo>
                  <a:lnTo>
                    <a:pt x="966" y="350"/>
                  </a:lnTo>
                  <a:cubicBezTo>
                    <a:pt x="965" y="351"/>
                    <a:pt x="964" y="351"/>
                    <a:pt x="962" y="351"/>
                  </a:cubicBezTo>
                  <a:lnTo>
                    <a:pt x="962" y="351"/>
                  </a:lnTo>
                  <a:lnTo>
                    <a:pt x="966" y="350"/>
                  </a:lnTo>
                  <a:close/>
                  <a:moveTo>
                    <a:pt x="1209" y="1499"/>
                  </a:moveTo>
                  <a:cubicBezTo>
                    <a:pt x="1207" y="1502"/>
                    <a:pt x="1205" y="1505"/>
                    <a:pt x="1203" y="1507"/>
                  </a:cubicBezTo>
                  <a:cubicBezTo>
                    <a:pt x="1205" y="1505"/>
                    <a:pt x="1207" y="1502"/>
                    <a:pt x="1209" y="1499"/>
                  </a:cubicBezTo>
                  <a:close/>
                  <a:moveTo>
                    <a:pt x="1426" y="0"/>
                  </a:moveTo>
                  <a:cubicBezTo>
                    <a:pt x="1365" y="0"/>
                    <a:pt x="1308" y="40"/>
                    <a:pt x="1290" y="102"/>
                  </a:cubicBezTo>
                  <a:lnTo>
                    <a:pt x="1275" y="156"/>
                  </a:lnTo>
                  <a:cubicBezTo>
                    <a:pt x="1240" y="124"/>
                    <a:pt x="1199" y="100"/>
                    <a:pt x="1156" y="86"/>
                  </a:cubicBezTo>
                  <a:cubicBezTo>
                    <a:pt x="1111" y="72"/>
                    <a:pt x="1065" y="65"/>
                    <a:pt x="1019" y="65"/>
                  </a:cubicBezTo>
                  <a:cubicBezTo>
                    <a:pt x="947" y="65"/>
                    <a:pt x="874" y="83"/>
                    <a:pt x="809" y="118"/>
                  </a:cubicBezTo>
                  <a:cubicBezTo>
                    <a:pt x="706" y="170"/>
                    <a:pt x="614" y="244"/>
                    <a:pt x="540" y="333"/>
                  </a:cubicBezTo>
                  <a:cubicBezTo>
                    <a:pt x="455" y="436"/>
                    <a:pt x="379" y="547"/>
                    <a:pt x="317" y="665"/>
                  </a:cubicBezTo>
                  <a:cubicBezTo>
                    <a:pt x="255" y="775"/>
                    <a:pt x="203" y="890"/>
                    <a:pt x="158" y="1009"/>
                  </a:cubicBezTo>
                  <a:cubicBezTo>
                    <a:pt x="128" y="1094"/>
                    <a:pt x="102" y="1183"/>
                    <a:pt x="79" y="1272"/>
                  </a:cubicBezTo>
                  <a:cubicBezTo>
                    <a:pt x="64" y="1337"/>
                    <a:pt x="46" y="1401"/>
                    <a:pt x="35" y="1468"/>
                  </a:cubicBezTo>
                  <a:cubicBezTo>
                    <a:pt x="0" y="1664"/>
                    <a:pt x="0" y="1872"/>
                    <a:pt x="60" y="2065"/>
                  </a:cubicBezTo>
                  <a:cubicBezTo>
                    <a:pt x="86" y="2149"/>
                    <a:pt x="128" y="2232"/>
                    <a:pt x="198" y="2289"/>
                  </a:cubicBezTo>
                  <a:cubicBezTo>
                    <a:pt x="261" y="2345"/>
                    <a:pt x="344" y="2378"/>
                    <a:pt x="428" y="2381"/>
                  </a:cubicBezTo>
                  <a:lnTo>
                    <a:pt x="445" y="2381"/>
                  </a:lnTo>
                  <a:cubicBezTo>
                    <a:pt x="537" y="2381"/>
                    <a:pt x="621" y="2354"/>
                    <a:pt x="705" y="2318"/>
                  </a:cubicBezTo>
                  <a:cubicBezTo>
                    <a:pt x="787" y="2283"/>
                    <a:pt x="865" y="2236"/>
                    <a:pt x="936" y="2179"/>
                  </a:cubicBezTo>
                  <a:cubicBezTo>
                    <a:pt x="1045" y="2092"/>
                    <a:pt x="1142" y="1987"/>
                    <a:pt x="1235" y="1884"/>
                  </a:cubicBezTo>
                  <a:cubicBezTo>
                    <a:pt x="1305" y="1805"/>
                    <a:pt x="1371" y="1723"/>
                    <a:pt x="1431" y="1636"/>
                  </a:cubicBezTo>
                  <a:cubicBezTo>
                    <a:pt x="1442" y="1667"/>
                    <a:pt x="1455" y="1697"/>
                    <a:pt x="1471" y="1724"/>
                  </a:cubicBezTo>
                  <a:cubicBezTo>
                    <a:pt x="1515" y="1807"/>
                    <a:pt x="1586" y="1870"/>
                    <a:pt x="1672" y="1905"/>
                  </a:cubicBezTo>
                  <a:cubicBezTo>
                    <a:pt x="1718" y="1924"/>
                    <a:pt x="1768" y="1933"/>
                    <a:pt x="1818" y="1933"/>
                  </a:cubicBezTo>
                  <a:cubicBezTo>
                    <a:pt x="1851" y="1933"/>
                    <a:pt x="1885" y="1929"/>
                    <a:pt x="1917" y="1921"/>
                  </a:cubicBezTo>
                  <a:cubicBezTo>
                    <a:pt x="2015" y="1898"/>
                    <a:pt x="2109" y="1854"/>
                    <a:pt x="2191" y="1794"/>
                  </a:cubicBezTo>
                  <a:cubicBezTo>
                    <a:pt x="2265" y="1737"/>
                    <a:pt x="2335" y="1672"/>
                    <a:pt x="2398" y="1601"/>
                  </a:cubicBezTo>
                  <a:cubicBezTo>
                    <a:pt x="2501" y="1482"/>
                    <a:pt x="2596" y="1357"/>
                    <a:pt x="2679" y="1224"/>
                  </a:cubicBezTo>
                  <a:cubicBezTo>
                    <a:pt x="2717" y="1167"/>
                    <a:pt x="2755" y="1109"/>
                    <a:pt x="2788" y="1048"/>
                  </a:cubicBezTo>
                  <a:cubicBezTo>
                    <a:pt x="2864" y="917"/>
                    <a:pt x="2935" y="782"/>
                    <a:pt x="2949" y="629"/>
                  </a:cubicBezTo>
                  <a:cubicBezTo>
                    <a:pt x="2956" y="534"/>
                    <a:pt x="2938" y="439"/>
                    <a:pt x="2899" y="353"/>
                  </a:cubicBezTo>
                  <a:cubicBezTo>
                    <a:pt x="2865" y="279"/>
                    <a:pt x="2813" y="216"/>
                    <a:pt x="2748" y="167"/>
                  </a:cubicBezTo>
                  <a:cubicBezTo>
                    <a:pt x="2656" y="97"/>
                    <a:pt x="2540" y="67"/>
                    <a:pt x="2425" y="67"/>
                  </a:cubicBezTo>
                  <a:cubicBezTo>
                    <a:pt x="2362" y="67"/>
                    <a:pt x="2298" y="76"/>
                    <a:pt x="2239" y="94"/>
                  </a:cubicBezTo>
                  <a:cubicBezTo>
                    <a:pt x="2145" y="122"/>
                    <a:pt x="2058" y="167"/>
                    <a:pt x="1981" y="225"/>
                  </a:cubicBezTo>
                  <a:cubicBezTo>
                    <a:pt x="1946" y="251"/>
                    <a:pt x="1911" y="277"/>
                    <a:pt x="1879" y="306"/>
                  </a:cubicBezTo>
                  <a:cubicBezTo>
                    <a:pt x="1851" y="334"/>
                    <a:pt x="1825" y="363"/>
                    <a:pt x="1800" y="395"/>
                  </a:cubicBezTo>
                  <a:cubicBezTo>
                    <a:pt x="1751" y="453"/>
                    <a:pt x="1759" y="539"/>
                    <a:pt x="1817" y="588"/>
                  </a:cubicBezTo>
                  <a:cubicBezTo>
                    <a:pt x="1843" y="608"/>
                    <a:pt x="1874" y="619"/>
                    <a:pt x="1904" y="619"/>
                  </a:cubicBezTo>
                  <a:cubicBezTo>
                    <a:pt x="1943" y="619"/>
                    <a:pt x="1982" y="602"/>
                    <a:pt x="2009" y="569"/>
                  </a:cubicBezTo>
                  <a:lnTo>
                    <a:pt x="2044" y="528"/>
                  </a:lnTo>
                  <a:cubicBezTo>
                    <a:pt x="2055" y="517"/>
                    <a:pt x="2068" y="507"/>
                    <a:pt x="2079" y="496"/>
                  </a:cubicBezTo>
                  <a:cubicBezTo>
                    <a:pt x="2109" y="472"/>
                    <a:pt x="2139" y="450"/>
                    <a:pt x="2169" y="429"/>
                  </a:cubicBezTo>
                  <a:cubicBezTo>
                    <a:pt x="2199" y="412"/>
                    <a:pt x="2229" y="395"/>
                    <a:pt x="2259" y="380"/>
                  </a:cubicBezTo>
                  <a:cubicBezTo>
                    <a:pt x="2277" y="374"/>
                    <a:pt x="2292" y="366"/>
                    <a:pt x="2308" y="361"/>
                  </a:cubicBezTo>
                  <a:cubicBezTo>
                    <a:pt x="2326" y="357"/>
                    <a:pt x="2343" y="350"/>
                    <a:pt x="2360" y="349"/>
                  </a:cubicBezTo>
                  <a:cubicBezTo>
                    <a:pt x="2376" y="347"/>
                    <a:pt x="2392" y="346"/>
                    <a:pt x="2408" y="344"/>
                  </a:cubicBezTo>
                  <a:cubicBezTo>
                    <a:pt x="2422" y="344"/>
                    <a:pt x="2433" y="344"/>
                    <a:pt x="2447" y="346"/>
                  </a:cubicBezTo>
                  <a:cubicBezTo>
                    <a:pt x="2463" y="347"/>
                    <a:pt x="2479" y="349"/>
                    <a:pt x="2493" y="353"/>
                  </a:cubicBezTo>
                  <a:cubicBezTo>
                    <a:pt x="2509" y="358"/>
                    <a:pt x="2523" y="361"/>
                    <a:pt x="2538" y="368"/>
                  </a:cubicBezTo>
                  <a:cubicBezTo>
                    <a:pt x="2546" y="371"/>
                    <a:pt x="2557" y="376"/>
                    <a:pt x="2563" y="379"/>
                  </a:cubicBezTo>
                  <a:cubicBezTo>
                    <a:pt x="2571" y="384"/>
                    <a:pt x="2577" y="387"/>
                    <a:pt x="2584" y="391"/>
                  </a:cubicBezTo>
                  <a:cubicBezTo>
                    <a:pt x="2590" y="396"/>
                    <a:pt x="2595" y="401"/>
                    <a:pt x="2601" y="406"/>
                  </a:cubicBezTo>
                  <a:cubicBezTo>
                    <a:pt x="2611" y="415"/>
                    <a:pt x="2620" y="426"/>
                    <a:pt x="2630" y="436"/>
                  </a:cubicBezTo>
                  <a:lnTo>
                    <a:pt x="2633" y="441"/>
                  </a:lnTo>
                  <a:cubicBezTo>
                    <a:pt x="2636" y="447"/>
                    <a:pt x="2639" y="453"/>
                    <a:pt x="2642" y="460"/>
                  </a:cubicBezTo>
                  <a:cubicBezTo>
                    <a:pt x="2652" y="482"/>
                    <a:pt x="2660" y="504"/>
                    <a:pt x="2668" y="526"/>
                  </a:cubicBezTo>
                  <a:cubicBezTo>
                    <a:pt x="2669" y="534"/>
                    <a:pt x="2671" y="542"/>
                    <a:pt x="2672" y="550"/>
                  </a:cubicBezTo>
                  <a:cubicBezTo>
                    <a:pt x="2675" y="566"/>
                    <a:pt x="2675" y="580"/>
                    <a:pt x="2677" y="596"/>
                  </a:cubicBezTo>
                  <a:cubicBezTo>
                    <a:pt x="2677" y="600"/>
                    <a:pt x="2677" y="604"/>
                    <a:pt x="2677" y="608"/>
                  </a:cubicBezTo>
                  <a:cubicBezTo>
                    <a:pt x="2674" y="629"/>
                    <a:pt x="2671" y="645"/>
                    <a:pt x="2666" y="667"/>
                  </a:cubicBezTo>
                  <a:cubicBezTo>
                    <a:pt x="2661" y="687"/>
                    <a:pt x="2655" y="706"/>
                    <a:pt x="2649" y="727"/>
                  </a:cubicBezTo>
                  <a:cubicBezTo>
                    <a:pt x="2633" y="767"/>
                    <a:pt x="2617" y="803"/>
                    <a:pt x="2596" y="841"/>
                  </a:cubicBezTo>
                  <a:cubicBezTo>
                    <a:pt x="2519" y="982"/>
                    <a:pt x="2433" y="1118"/>
                    <a:pt x="2340" y="1248"/>
                  </a:cubicBezTo>
                  <a:lnTo>
                    <a:pt x="2341" y="1246"/>
                  </a:lnTo>
                  <a:lnTo>
                    <a:pt x="2341" y="1246"/>
                  </a:lnTo>
                  <a:cubicBezTo>
                    <a:pt x="2292" y="1311"/>
                    <a:pt x="2240" y="1375"/>
                    <a:pt x="2185" y="1433"/>
                  </a:cubicBezTo>
                  <a:cubicBezTo>
                    <a:pt x="2148" y="1473"/>
                    <a:pt x="2110" y="1509"/>
                    <a:pt x="2069" y="1542"/>
                  </a:cubicBezTo>
                  <a:cubicBezTo>
                    <a:pt x="2047" y="1561"/>
                    <a:pt x="2023" y="1579"/>
                    <a:pt x="1998" y="1595"/>
                  </a:cubicBezTo>
                  <a:cubicBezTo>
                    <a:pt x="1982" y="1602"/>
                    <a:pt x="1966" y="1610"/>
                    <a:pt x="1950" y="1618"/>
                  </a:cubicBezTo>
                  <a:cubicBezTo>
                    <a:pt x="1933" y="1626"/>
                    <a:pt x="1912" y="1634"/>
                    <a:pt x="1893" y="1640"/>
                  </a:cubicBezTo>
                  <a:cubicBezTo>
                    <a:pt x="1876" y="1645"/>
                    <a:pt x="1860" y="1648"/>
                    <a:pt x="1843" y="1652"/>
                  </a:cubicBezTo>
                  <a:lnTo>
                    <a:pt x="1825" y="1653"/>
                  </a:lnTo>
                  <a:lnTo>
                    <a:pt x="1811" y="1653"/>
                  </a:lnTo>
                  <a:lnTo>
                    <a:pt x="1794" y="1650"/>
                  </a:lnTo>
                  <a:lnTo>
                    <a:pt x="1778" y="1645"/>
                  </a:lnTo>
                  <a:cubicBezTo>
                    <a:pt x="1772" y="1644"/>
                    <a:pt x="1765" y="1639"/>
                    <a:pt x="1759" y="1636"/>
                  </a:cubicBezTo>
                  <a:lnTo>
                    <a:pt x="1756" y="1634"/>
                  </a:lnTo>
                  <a:lnTo>
                    <a:pt x="1756" y="1634"/>
                  </a:lnTo>
                  <a:lnTo>
                    <a:pt x="1751" y="1629"/>
                  </a:lnTo>
                  <a:lnTo>
                    <a:pt x="1751" y="1629"/>
                  </a:lnTo>
                  <a:lnTo>
                    <a:pt x="1757" y="1634"/>
                  </a:lnTo>
                  <a:lnTo>
                    <a:pt x="1762" y="1637"/>
                  </a:lnTo>
                  <a:lnTo>
                    <a:pt x="1768" y="1640"/>
                  </a:lnTo>
                  <a:lnTo>
                    <a:pt x="1759" y="1634"/>
                  </a:lnTo>
                  <a:lnTo>
                    <a:pt x="1745" y="1623"/>
                  </a:lnTo>
                  <a:lnTo>
                    <a:pt x="1751" y="1628"/>
                  </a:lnTo>
                  <a:cubicBezTo>
                    <a:pt x="1745" y="1621"/>
                    <a:pt x="1737" y="1614"/>
                    <a:pt x="1732" y="1609"/>
                  </a:cubicBezTo>
                  <a:cubicBezTo>
                    <a:pt x="1729" y="1602"/>
                    <a:pt x="1724" y="1598"/>
                    <a:pt x="1721" y="1591"/>
                  </a:cubicBezTo>
                  <a:cubicBezTo>
                    <a:pt x="1715" y="1580"/>
                    <a:pt x="1707" y="1566"/>
                    <a:pt x="1702" y="1557"/>
                  </a:cubicBezTo>
                  <a:cubicBezTo>
                    <a:pt x="1699" y="1547"/>
                    <a:pt x="1696" y="1538"/>
                    <a:pt x="1692" y="1528"/>
                  </a:cubicBezTo>
                  <a:cubicBezTo>
                    <a:pt x="1688" y="1512"/>
                    <a:pt x="1683" y="1495"/>
                    <a:pt x="1680" y="1479"/>
                  </a:cubicBezTo>
                  <a:cubicBezTo>
                    <a:pt x="1677" y="1454"/>
                    <a:pt x="1673" y="1427"/>
                    <a:pt x="1672" y="1400"/>
                  </a:cubicBezTo>
                  <a:cubicBezTo>
                    <a:pt x="1672" y="1367"/>
                    <a:pt x="1673" y="1333"/>
                    <a:pt x="1675" y="1299"/>
                  </a:cubicBezTo>
                  <a:cubicBezTo>
                    <a:pt x="1680" y="1262"/>
                    <a:pt x="1686" y="1227"/>
                    <a:pt x="1694" y="1191"/>
                  </a:cubicBezTo>
                  <a:cubicBezTo>
                    <a:pt x="1699" y="1173"/>
                    <a:pt x="1703" y="1158"/>
                    <a:pt x="1708" y="1140"/>
                  </a:cubicBezTo>
                  <a:cubicBezTo>
                    <a:pt x="1711" y="1132"/>
                    <a:pt x="1715" y="1124"/>
                    <a:pt x="1718" y="1115"/>
                  </a:cubicBezTo>
                  <a:cubicBezTo>
                    <a:pt x="1743" y="1042"/>
                    <a:pt x="1694" y="960"/>
                    <a:pt x="1623" y="938"/>
                  </a:cubicBezTo>
                  <a:cubicBezTo>
                    <a:pt x="1609" y="934"/>
                    <a:pt x="1595" y="932"/>
                    <a:pt x="1581" y="932"/>
                  </a:cubicBezTo>
                  <a:cubicBezTo>
                    <a:pt x="1520" y="932"/>
                    <a:pt x="1464" y="970"/>
                    <a:pt x="1445" y="1033"/>
                  </a:cubicBezTo>
                  <a:cubicBezTo>
                    <a:pt x="1442" y="1042"/>
                    <a:pt x="1439" y="1050"/>
                    <a:pt x="1436" y="1059"/>
                  </a:cubicBezTo>
                  <a:cubicBezTo>
                    <a:pt x="1430" y="1075"/>
                    <a:pt x="1423" y="1091"/>
                    <a:pt x="1419" y="1107"/>
                  </a:cubicBezTo>
                  <a:cubicBezTo>
                    <a:pt x="1384" y="1192"/>
                    <a:pt x="1344" y="1276"/>
                    <a:pt x="1301" y="1357"/>
                  </a:cubicBezTo>
                  <a:cubicBezTo>
                    <a:pt x="1272" y="1405"/>
                    <a:pt x="1242" y="1453"/>
                    <a:pt x="1209" y="1499"/>
                  </a:cubicBezTo>
                  <a:lnTo>
                    <a:pt x="1209" y="1499"/>
                  </a:lnTo>
                  <a:cubicBezTo>
                    <a:pt x="1211" y="1497"/>
                    <a:pt x="1212" y="1495"/>
                    <a:pt x="1214" y="1493"/>
                  </a:cubicBezTo>
                  <a:lnTo>
                    <a:pt x="1214" y="1493"/>
                  </a:lnTo>
                  <a:cubicBezTo>
                    <a:pt x="1173" y="1549"/>
                    <a:pt x="1130" y="1604"/>
                    <a:pt x="1086" y="1658"/>
                  </a:cubicBezTo>
                  <a:cubicBezTo>
                    <a:pt x="1048" y="1702"/>
                    <a:pt x="1009" y="1745"/>
                    <a:pt x="969" y="1788"/>
                  </a:cubicBezTo>
                  <a:cubicBezTo>
                    <a:pt x="914" y="1846"/>
                    <a:pt x="853" y="1902"/>
                    <a:pt x="792" y="1954"/>
                  </a:cubicBezTo>
                  <a:cubicBezTo>
                    <a:pt x="765" y="1974"/>
                    <a:pt x="739" y="1995"/>
                    <a:pt x="709" y="2012"/>
                  </a:cubicBezTo>
                  <a:cubicBezTo>
                    <a:pt x="681" y="2030"/>
                    <a:pt x="651" y="2047"/>
                    <a:pt x="621" y="2060"/>
                  </a:cubicBezTo>
                  <a:cubicBezTo>
                    <a:pt x="592" y="2074"/>
                    <a:pt x="562" y="2085"/>
                    <a:pt x="531" y="2095"/>
                  </a:cubicBezTo>
                  <a:cubicBezTo>
                    <a:pt x="515" y="2100"/>
                    <a:pt x="499" y="2104"/>
                    <a:pt x="483" y="2107"/>
                  </a:cubicBezTo>
                  <a:lnTo>
                    <a:pt x="466" y="2109"/>
                  </a:lnTo>
                  <a:lnTo>
                    <a:pt x="440" y="2109"/>
                  </a:lnTo>
                  <a:cubicBezTo>
                    <a:pt x="434" y="2107"/>
                    <a:pt x="428" y="2107"/>
                    <a:pt x="421" y="2106"/>
                  </a:cubicBezTo>
                  <a:lnTo>
                    <a:pt x="405" y="2101"/>
                  </a:lnTo>
                  <a:lnTo>
                    <a:pt x="398" y="2098"/>
                  </a:lnTo>
                  <a:lnTo>
                    <a:pt x="385" y="2090"/>
                  </a:lnTo>
                  <a:lnTo>
                    <a:pt x="379" y="2085"/>
                  </a:lnTo>
                  <a:lnTo>
                    <a:pt x="379" y="2085"/>
                  </a:lnTo>
                  <a:cubicBezTo>
                    <a:pt x="379" y="2086"/>
                    <a:pt x="380" y="2086"/>
                    <a:pt x="380" y="2087"/>
                  </a:cubicBezTo>
                  <a:lnTo>
                    <a:pt x="379" y="2085"/>
                  </a:lnTo>
                  <a:cubicBezTo>
                    <a:pt x="377" y="2084"/>
                    <a:pt x="375" y="2082"/>
                    <a:pt x="374" y="2081"/>
                  </a:cubicBezTo>
                  <a:lnTo>
                    <a:pt x="374" y="2081"/>
                  </a:lnTo>
                  <a:lnTo>
                    <a:pt x="379" y="2085"/>
                  </a:lnTo>
                  <a:lnTo>
                    <a:pt x="379" y="2085"/>
                  </a:lnTo>
                  <a:cubicBezTo>
                    <a:pt x="378" y="2083"/>
                    <a:pt x="376" y="2082"/>
                    <a:pt x="374" y="2081"/>
                  </a:cubicBezTo>
                  <a:lnTo>
                    <a:pt x="374" y="2081"/>
                  </a:lnTo>
                  <a:cubicBezTo>
                    <a:pt x="374" y="2081"/>
                    <a:pt x="374" y="2081"/>
                    <a:pt x="374" y="2081"/>
                  </a:cubicBezTo>
                  <a:lnTo>
                    <a:pt x="374" y="2081"/>
                  </a:lnTo>
                  <a:lnTo>
                    <a:pt x="374" y="2081"/>
                  </a:lnTo>
                  <a:lnTo>
                    <a:pt x="374" y="2081"/>
                  </a:lnTo>
                  <a:cubicBezTo>
                    <a:pt x="374" y="2081"/>
                    <a:pt x="374" y="2081"/>
                    <a:pt x="374" y="2081"/>
                  </a:cubicBezTo>
                  <a:lnTo>
                    <a:pt x="374" y="2081"/>
                  </a:lnTo>
                  <a:cubicBezTo>
                    <a:pt x="368" y="2074"/>
                    <a:pt x="361" y="2068"/>
                    <a:pt x="356" y="2062"/>
                  </a:cubicBezTo>
                  <a:cubicBezTo>
                    <a:pt x="352" y="2056"/>
                    <a:pt x="348" y="2050"/>
                    <a:pt x="345" y="2044"/>
                  </a:cubicBezTo>
                  <a:lnTo>
                    <a:pt x="345" y="2044"/>
                  </a:lnTo>
                  <a:cubicBezTo>
                    <a:pt x="344" y="2043"/>
                    <a:pt x="344" y="2042"/>
                    <a:pt x="343" y="2041"/>
                  </a:cubicBezTo>
                  <a:lnTo>
                    <a:pt x="343" y="2041"/>
                  </a:lnTo>
                  <a:cubicBezTo>
                    <a:pt x="343" y="2042"/>
                    <a:pt x="344" y="2042"/>
                    <a:pt x="344" y="2042"/>
                  </a:cubicBezTo>
                  <a:lnTo>
                    <a:pt x="344" y="2042"/>
                  </a:lnTo>
                  <a:cubicBezTo>
                    <a:pt x="343" y="2040"/>
                    <a:pt x="342" y="2038"/>
                    <a:pt x="341" y="2036"/>
                  </a:cubicBezTo>
                  <a:lnTo>
                    <a:pt x="341" y="2036"/>
                  </a:lnTo>
                  <a:cubicBezTo>
                    <a:pt x="341" y="2038"/>
                    <a:pt x="342" y="2040"/>
                    <a:pt x="343" y="2041"/>
                  </a:cubicBezTo>
                  <a:lnTo>
                    <a:pt x="343" y="2041"/>
                  </a:lnTo>
                  <a:cubicBezTo>
                    <a:pt x="342" y="2040"/>
                    <a:pt x="342" y="2038"/>
                    <a:pt x="341" y="2036"/>
                  </a:cubicBezTo>
                  <a:lnTo>
                    <a:pt x="341" y="2036"/>
                  </a:lnTo>
                  <a:cubicBezTo>
                    <a:pt x="338" y="2031"/>
                    <a:pt x="335" y="2026"/>
                    <a:pt x="333" y="2020"/>
                  </a:cubicBezTo>
                  <a:cubicBezTo>
                    <a:pt x="326" y="2005"/>
                    <a:pt x="320" y="1989"/>
                    <a:pt x="314" y="1973"/>
                  </a:cubicBezTo>
                  <a:cubicBezTo>
                    <a:pt x="307" y="1943"/>
                    <a:pt x="299" y="1913"/>
                    <a:pt x="292" y="1882"/>
                  </a:cubicBezTo>
                  <a:lnTo>
                    <a:pt x="292" y="1882"/>
                  </a:lnTo>
                  <a:cubicBezTo>
                    <a:pt x="293" y="1883"/>
                    <a:pt x="293" y="1883"/>
                    <a:pt x="293" y="1884"/>
                  </a:cubicBezTo>
                  <a:cubicBezTo>
                    <a:pt x="293" y="1881"/>
                    <a:pt x="291" y="1876"/>
                    <a:pt x="290" y="1872"/>
                  </a:cubicBezTo>
                  <a:lnTo>
                    <a:pt x="290" y="1872"/>
                  </a:lnTo>
                  <a:cubicBezTo>
                    <a:pt x="291" y="1875"/>
                    <a:pt x="291" y="1878"/>
                    <a:pt x="292" y="1882"/>
                  </a:cubicBezTo>
                  <a:lnTo>
                    <a:pt x="292" y="1882"/>
                  </a:lnTo>
                  <a:cubicBezTo>
                    <a:pt x="291" y="1878"/>
                    <a:pt x="290" y="1876"/>
                    <a:pt x="290" y="1872"/>
                  </a:cubicBezTo>
                  <a:lnTo>
                    <a:pt x="290" y="1872"/>
                  </a:lnTo>
                  <a:cubicBezTo>
                    <a:pt x="290" y="1872"/>
                    <a:pt x="290" y="1872"/>
                    <a:pt x="290" y="1872"/>
                  </a:cubicBezTo>
                  <a:cubicBezTo>
                    <a:pt x="284" y="1827"/>
                    <a:pt x="277" y="1783"/>
                    <a:pt x="276" y="1740"/>
                  </a:cubicBezTo>
                  <a:cubicBezTo>
                    <a:pt x="276" y="1699"/>
                    <a:pt x="276" y="1659"/>
                    <a:pt x="279" y="1617"/>
                  </a:cubicBezTo>
                  <a:cubicBezTo>
                    <a:pt x="285" y="1561"/>
                    <a:pt x="295" y="1507"/>
                    <a:pt x="306" y="1452"/>
                  </a:cubicBezTo>
                  <a:cubicBezTo>
                    <a:pt x="334" y="1325"/>
                    <a:pt x="372" y="1199"/>
                    <a:pt x="415" y="1077"/>
                  </a:cubicBezTo>
                  <a:cubicBezTo>
                    <a:pt x="447" y="996"/>
                    <a:pt x="481" y="919"/>
                    <a:pt x="521" y="843"/>
                  </a:cubicBezTo>
                  <a:cubicBezTo>
                    <a:pt x="570" y="752"/>
                    <a:pt x="625" y="665"/>
                    <a:pt x="684" y="581"/>
                  </a:cubicBezTo>
                  <a:lnTo>
                    <a:pt x="684" y="581"/>
                  </a:lnTo>
                  <a:lnTo>
                    <a:pt x="675" y="596"/>
                  </a:lnTo>
                  <a:cubicBezTo>
                    <a:pt x="703" y="559"/>
                    <a:pt x="732" y="524"/>
                    <a:pt x="763" y="491"/>
                  </a:cubicBezTo>
                  <a:cubicBezTo>
                    <a:pt x="785" y="469"/>
                    <a:pt x="809" y="445"/>
                    <a:pt x="833" y="426"/>
                  </a:cubicBezTo>
                  <a:cubicBezTo>
                    <a:pt x="852" y="412"/>
                    <a:pt x="869" y="399"/>
                    <a:pt x="888" y="387"/>
                  </a:cubicBezTo>
                  <a:cubicBezTo>
                    <a:pt x="904" y="377"/>
                    <a:pt x="918" y="369"/>
                    <a:pt x="933" y="363"/>
                  </a:cubicBezTo>
                  <a:cubicBezTo>
                    <a:pt x="943" y="359"/>
                    <a:pt x="952" y="354"/>
                    <a:pt x="962" y="351"/>
                  </a:cubicBezTo>
                  <a:lnTo>
                    <a:pt x="962" y="351"/>
                  </a:lnTo>
                  <a:lnTo>
                    <a:pt x="950" y="355"/>
                  </a:lnTo>
                  <a:cubicBezTo>
                    <a:pt x="964" y="350"/>
                    <a:pt x="978" y="346"/>
                    <a:pt x="994" y="342"/>
                  </a:cubicBezTo>
                  <a:cubicBezTo>
                    <a:pt x="1002" y="342"/>
                    <a:pt x="1010" y="341"/>
                    <a:pt x="1020" y="341"/>
                  </a:cubicBezTo>
                  <a:lnTo>
                    <a:pt x="1034" y="341"/>
                  </a:lnTo>
                  <a:lnTo>
                    <a:pt x="1050" y="342"/>
                  </a:lnTo>
                  <a:cubicBezTo>
                    <a:pt x="1054" y="344"/>
                    <a:pt x="1058" y="346"/>
                    <a:pt x="1062" y="347"/>
                  </a:cubicBezTo>
                  <a:lnTo>
                    <a:pt x="1075" y="352"/>
                  </a:lnTo>
                  <a:lnTo>
                    <a:pt x="1082" y="356"/>
                  </a:lnTo>
                  <a:lnTo>
                    <a:pt x="1082" y="356"/>
                  </a:lnTo>
                  <a:cubicBezTo>
                    <a:pt x="1087" y="360"/>
                    <a:pt x="1092" y="364"/>
                    <a:pt x="1094" y="366"/>
                  </a:cubicBezTo>
                  <a:cubicBezTo>
                    <a:pt x="1099" y="371"/>
                    <a:pt x="1104" y="376"/>
                    <a:pt x="1107" y="379"/>
                  </a:cubicBezTo>
                  <a:lnTo>
                    <a:pt x="1115" y="390"/>
                  </a:lnTo>
                  <a:cubicBezTo>
                    <a:pt x="1123" y="403"/>
                    <a:pt x="1129" y="415"/>
                    <a:pt x="1135" y="428"/>
                  </a:cubicBezTo>
                  <a:cubicBezTo>
                    <a:pt x="1140" y="441"/>
                    <a:pt x="1145" y="453"/>
                    <a:pt x="1149" y="466"/>
                  </a:cubicBezTo>
                  <a:cubicBezTo>
                    <a:pt x="1153" y="474"/>
                    <a:pt x="1154" y="485"/>
                    <a:pt x="1156" y="491"/>
                  </a:cubicBezTo>
                  <a:cubicBezTo>
                    <a:pt x="1156" y="498"/>
                    <a:pt x="1157" y="505"/>
                    <a:pt x="1157" y="512"/>
                  </a:cubicBezTo>
                  <a:lnTo>
                    <a:pt x="1157" y="551"/>
                  </a:lnTo>
                  <a:cubicBezTo>
                    <a:pt x="1155" y="635"/>
                    <a:pt x="1224" y="697"/>
                    <a:pt x="1299" y="697"/>
                  </a:cubicBezTo>
                  <a:cubicBezTo>
                    <a:pt x="1321" y="697"/>
                    <a:pt x="1344" y="692"/>
                    <a:pt x="1366" y="680"/>
                  </a:cubicBezTo>
                  <a:cubicBezTo>
                    <a:pt x="1400" y="662"/>
                    <a:pt x="1425" y="634"/>
                    <a:pt x="1438" y="599"/>
                  </a:cubicBezTo>
                  <a:cubicBezTo>
                    <a:pt x="1447" y="575"/>
                    <a:pt x="1455" y="550"/>
                    <a:pt x="1461" y="524"/>
                  </a:cubicBezTo>
                  <a:cubicBezTo>
                    <a:pt x="1471" y="488"/>
                    <a:pt x="1482" y="452"/>
                    <a:pt x="1493" y="415"/>
                  </a:cubicBezTo>
                  <a:cubicBezTo>
                    <a:pt x="1517" y="339"/>
                    <a:pt x="1540" y="262"/>
                    <a:pt x="1564" y="186"/>
                  </a:cubicBezTo>
                  <a:cubicBezTo>
                    <a:pt x="1588" y="110"/>
                    <a:pt x="1545" y="29"/>
                    <a:pt x="1469" y="7"/>
                  </a:cubicBezTo>
                  <a:cubicBezTo>
                    <a:pt x="1455" y="2"/>
                    <a:pt x="1441" y="0"/>
                    <a:pt x="1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0" name="Google Shape;9680;p18"/>
            <p:cNvSpPr/>
            <p:nvPr/>
          </p:nvSpPr>
          <p:spPr>
            <a:xfrm>
              <a:off x="5061650" y="4277850"/>
              <a:ext cx="34900" cy="54650"/>
            </a:xfrm>
            <a:custGeom>
              <a:avLst/>
              <a:gdLst/>
              <a:ahLst/>
              <a:cxnLst/>
              <a:rect l="l" t="t" r="r" b="b"/>
              <a:pathLst>
                <a:path w="1396" h="2186" extrusionOk="0">
                  <a:moveTo>
                    <a:pt x="754" y="1760"/>
                  </a:moveTo>
                  <a:lnTo>
                    <a:pt x="759" y="1764"/>
                  </a:lnTo>
                  <a:lnTo>
                    <a:pt x="759" y="1764"/>
                  </a:lnTo>
                  <a:cubicBezTo>
                    <a:pt x="758" y="1762"/>
                    <a:pt x="756" y="1761"/>
                    <a:pt x="754" y="1760"/>
                  </a:cubicBezTo>
                  <a:close/>
                  <a:moveTo>
                    <a:pt x="1023" y="0"/>
                  </a:moveTo>
                  <a:cubicBezTo>
                    <a:pt x="1002" y="0"/>
                    <a:pt x="980" y="2"/>
                    <a:pt x="959" y="4"/>
                  </a:cubicBezTo>
                  <a:cubicBezTo>
                    <a:pt x="892" y="14"/>
                    <a:pt x="827" y="28"/>
                    <a:pt x="762" y="49"/>
                  </a:cubicBezTo>
                  <a:cubicBezTo>
                    <a:pt x="628" y="95"/>
                    <a:pt x="495" y="156"/>
                    <a:pt x="387" y="250"/>
                  </a:cubicBezTo>
                  <a:cubicBezTo>
                    <a:pt x="284" y="338"/>
                    <a:pt x="205" y="451"/>
                    <a:pt x="158" y="577"/>
                  </a:cubicBezTo>
                  <a:cubicBezTo>
                    <a:pt x="109" y="712"/>
                    <a:pt x="104" y="858"/>
                    <a:pt x="142" y="995"/>
                  </a:cubicBezTo>
                  <a:cubicBezTo>
                    <a:pt x="159" y="1062"/>
                    <a:pt x="186" y="1127"/>
                    <a:pt x="221" y="1185"/>
                  </a:cubicBezTo>
                  <a:cubicBezTo>
                    <a:pt x="257" y="1247"/>
                    <a:pt x="302" y="1306"/>
                    <a:pt x="351" y="1358"/>
                  </a:cubicBezTo>
                  <a:cubicBezTo>
                    <a:pt x="435" y="1450"/>
                    <a:pt x="520" y="1538"/>
                    <a:pt x="610" y="1622"/>
                  </a:cubicBezTo>
                  <a:lnTo>
                    <a:pt x="598" y="1611"/>
                  </a:lnTo>
                  <a:lnTo>
                    <a:pt x="598" y="1611"/>
                  </a:lnTo>
                  <a:cubicBezTo>
                    <a:pt x="653" y="1665"/>
                    <a:pt x="710" y="1719"/>
                    <a:pt x="769" y="1771"/>
                  </a:cubicBezTo>
                  <a:lnTo>
                    <a:pt x="759" y="1764"/>
                  </a:lnTo>
                  <a:lnTo>
                    <a:pt x="759" y="1764"/>
                  </a:lnTo>
                  <a:cubicBezTo>
                    <a:pt x="762" y="1766"/>
                    <a:pt x="765" y="1769"/>
                    <a:pt x="767" y="1773"/>
                  </a:cubicBezTo>
                  <a:cubicBezTo>
                    <a:pt x="762" y="1777"/>
                    <a:pt x="758" y="1780"/>
                    <a:pt x="750" y="1784"/>
                  </a:cubicBezTo>
                  <a:cubicBezTo>
                    <a:pt x="742" y="1788"/>
                    <a:pt x="734" y="1793"/>
                    <a:pt x="726" y="1798"/>
                  </a:cubicBezTo>
                  <a:cubicBezTo>
                    <a:pt x="696" y="1810"/>
                    <a:pt x="666" y="1820"/>
                    <a:pt x="636" y="1831"/>
                  </a:cubicBezTo>
                  <a:cubicBezTo>
                    <a:pt x="558" y="1850"/>
                    <a:pt x="479" y="1867"/>
                    <a:pt x="400" y="1880"/>
                  </a:cubicBezTo>
                  <a:cubicBezTo>
                    <a:pt x="311" y="1893"/>
                    <a:pt x="221" y="1901"/>
                    <a:pt x="132" y="1907"/>
                  </a:cubicBezTo>
                  <a:cubicBezTo>
                    <a:pt x="56" y="1915"/>
                    <a:pt x="1" y="1985"/>
                    <a:pt x="9" y="2061"/>
                  </a:cubicBezTo>
                  <a:cubicBezTo>
                    <a:pt x="17" y="2132"/>
                    <a:pt x="75" y="2186"/>
                    <a:pt x="147" y="2186"/>
                  </a:cubicBezTo>
                  <a:cubicBezTo>
                    <a:pt x="148" y="2186"/>
                    <a:pt x="149" y="2186"/>
                    <a:pt x="150" y="2186"/>
                  </a:cubicBezTo>
                  <a:lnTo>
                    <a:pt x="162" y="2186"/>
                  </a:lnTo>
                  <a:cubicBezTo>
                    <a:pt x="261" y="2178"/>
                    <a:pt x="359" y="2168"/>
                    <a:pt x="455" y="2151"/>
                  </a:cubicBezTo>
                  <a:lnTo>
                    <a:pt x="455" y="2151"/>
                  </a:lnTo>
                  <a:lnTo>
                    <a:pt x="438" y="2154"/>
                  </a:lnTo>
                  <a:cubicBezTo>
                    <a:pt x="534" y="2140"/>
                    <a:pt x="631" y="2121"/>
                    <a:pt x="728" y="2094"/>
                  </a:cubicBezTo>
                  <a:cubicBezTo>
                    <a:pt x="796" y="2076"/>
                    <a:pt x="860" y="2048"/>
                    <a:pt x="921" y="2012"/>
                  </a:cubicBezTo>
                  <a:cubicBezTo>
                    <a:pt x="978" y="1974"/>
                    <a:pt x="1033" y="1920"/>
                    <a:pt x="1050" y="1852"/>
                  </a:cubicBezTo>
                  <a:cubicBezTo>
                    <a:pt x="1062" y="1812"/>
                    <a:pt x="1065" y="1771"/>
                    <a:pt x="1060" y="1730"/>
                  </a:cubicBezTo>
                  <a:cubicBezTo>
                    <a:pt x="1055" y="1698"/>
                    <a:pt x="1046" y="1668"/>
                    <a:pt x="1028" y="1641"/>
                  </a:cubicBezTo>
                  <a:cubicBezTo>
                    <a:pt x="1001" y="1594"/>
                    <a:pt x="955" y="1556"/>
                    <a:pt x="914" y="1521"/>
                  </a:cubicBezTo>
                  <a:cubicBezTo>
                    <a:pt x="875" y="1484"/>
                    <a:pt x="834" y="1450"/>
                    <a:pt x="794" y="1412"/>
                  </a:cubicBezTo>
                  <a:cubicBezTo>
                    <a:pt x="701" y="1325"/>
                    <a:pt x="610" y="1231"/>
                    <a:pt x="526" y="1135"/>
                  </a:cubicBezTo>
                  <a:cubicBezTo>
                    <a:pt x="504" y="1108"/>
                    <a:pt x="485" y="1081"/>
                    <a:pt x="465" y="1051"/>
                  </a:cubicBezTo>
                  <a:cubicBezTo>
                    <a:pt x="455" y="1035"/>
                    <a:pt x="447" y="1022"/>
                    <a:pt x="439" y="1003"/>
                  </a:cubicBezTo>
                  <a:cubicBezTo>
                    <a:pt x="431" y="984"/>
                    <a:pt x="424" y="964"/>
                    <a:pt x="419" y="946"/>
                  </a:cubicBezTo>
                  <a:cubicBezTo>
                    <a:pt x="414" y="927"/>
                    <a:pt x="409" y="908"/>
                    <a:pt x="405" y="888"/>
                  </a:cubicBezTo>
                  <a:cubicBezTo>
                    <a:pt x="401" y="864"/>
                    <a:pt x="400" y="839"/>
                    <a:pt x="398" y="813"/>
                  </a:cubicBezTo>
                  <a:cubicBezTo>
                    <a:pt x="398" y="797"/>
                    <a:pt x="395" y="778"/>
                    <a:pt x="398" y="763"/>
                  </a:cubicBezTo>
                  <a:cubicBezTo>
                    <a:pt x="400" y="748"/>
                    <a:pt x="401" y="734"/>
                    <a:pt x="406" y="717"/>
                  </a:cubicBezTo>
                  <a:cubicBezTo>
                    <a:pt x="411" y="699"/>
                    <a:pt x="416" y="685"/>
                    <a:pt x="422" y="666"/>
                  </a:cubicBezTo>
                  <a:cubicBezTo>
                    <a:pt x="430" y="649"/>
                    <a:pt x="438" y="631"/>
                    <a:pt x="447" y="614"/>
                  </a:cubicBezTo>
                  <a:lnTo>
                    <a:pt x="447" y="614"/>
                  </a:lnTo>
                  <a:lnTo>
                    <a:pt x="446" y="617"/>
                  </a:lnTo>
                  <a:cubicBezTo>
                    <a:pt x="457" y="595"/>
                    <a:pt x="469" y="573"/>
                    <a:pt x="485" y="552"/>
                  </a:cubicBezTo>
                  <a:cubicBezTo>
                    <a:pt x="500" y="533"/>
                    <a:pt x="515" y="511"/>
                    <a:pt x="531" y="495"/>
                  </a:cubicBezTo>
                  <a:cubicBezTo>
                    <a:pt x="549" y="481"/>
                    <a:pt x="563" y="465"/>
                    <a:pt x="580" y="451"/>
                  </a:cubicBezTo>
                  <a:cubicBezTo>
                    <a:pt x="599" y="436"/>
                    <a:pt x="621" y="421"/>
                    <a:pt x="640" y="408"/>
                  </a:cubicBezTo>
                  <a:cubicBezTo>
                    <a:pt x="666" y="394"/>
                    <a:pt x="691" y="381"/>
                    <a:pt x="716" y="368"/>
                  </a:cubicBezTo>
                  <a:cubicBezTo>
                    <a:pt x="761" y="348"/>
                    <a:pt x="807" y="330"/>
                    <a:pt x="853" y="316"/>
                  </a:cubicBezTo>
                  <a:cubicBezTo>
                    <a:pt x="886" y="307"/>
                    <a:pt x="921" y="299"/>
                    <a:pt x="957" y="291"/>
                  </a:cubicBezTo>
                  <a:cubicBezTo>
                    <a:pt x="974" y="289"/>
                    <a:pt x="993" y="286"/>
                    <a:pt x="1012" y="284"/>
                  </a:cubicBezTo>
                  <a:lnTo>
                    <a:pt x="993" y="284"/>
                  </a:lnTo>
                  <a:cubicBezTo>
                    <a:pt x="1003" y="284"/>
                    <a:pt x="1011" y="284"/>
                    <a:pt x="1020" y="284"/>
                  </a:cubicBezTo>
                  <a:cubicBezTo>
                    <a:pt x="1025" y="284"/>
                    <a:pt x="1029" y="284"/>
                    <a:pt x="1035" y="284"/>
                  </a:cubicBezTo>
                  <a:cubicBezTo>
                    <a:pt x="1052" y="288"/>
                    <a:pt x="1069" y="289"/>
                    <a:pt x="1085" y="294"/>
                  </a:cubicBezTo>
                  <a:cubicBezTo>
                    <a:pt x="1092" y="296"/>
                    <a:pt x="1098" y="297"/>
                    <a:pt x="1104" y="299"/>
                  </a:cubicBezTo>
                  <a:lnTo>
                    <a:pt x="1114" y="303"/>
                  </a:lnTo>
                  <a:cubicBezTo>
                    <a:pt x="1125" y="351"/>
                    <a:pt x="1161" y="389"/>
                    <a:pt x="1209" y="405"/>
                  </a:cubicBezTo>
                  <a:cubicBezTo>
                    <a:pt x="1222" y="409"/>
                    <a:pt x="1236" y="411"/>
                    <a:pt x="1249" y="411"/>
                  </a:cubicBezTo>
                  <a:cubicBezTo>
                    <a:pt x="1285" y="411"/>
                    <a:pt x="1320" y="397"/>
                    <a:pt x="1348" y="373"/>
                  </a:cubicBezTo>
                  <a:cubicBezTo>
                    <a:pt x="1367" y="356"/>
                    <a:pt x="1381" y="332"/>
                    <a:pt x="1389" y="308"/>
                  </a:cubicBezTo>
                  <a:cubicBezTo>
                    <a:pt x="1394" y="288"/>
                    <a:pt x="1396" y="265"/>
                    <a:pt x="1392" y="245"/>
                  </a:cubicBezTo>
                  <a:cubicBezTo>
                    <a:pt x="1383" y="136"/>
                    <a:pt x="1288" y="52"/>
                    <a:pt x="1187" y="25"/>
                  </a:cubicBezTo>
                  <a:cubicBezTo>
                    <a:pt x="1133" y="9"/>
                    <a:pt x="1079" y="0"/>
                    <a:pt x="1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1" name="Google Shape;9681;p18"/>
            <p:cNvSpPr/>
            <p:nvPr/>
          </p:nvSpPr>
          <p:spPr>
            <a:xfrm>
              <a:off x="5104125" y="4274950"/>
              <a:ext cx="47000" cy="60875"/>
            </a:xfrm>
            <a:custGeom>
              <a:avLst/>
              <a:gdLst/>
              <a:ahLst/>
              <a:cxnLst/>
              <a:rect l="l" t="t" r="r" b="b"/>
              <a:pathLst>
                <a:path w="1880" h="2435" extrusionOk="0">
                  <a:moveTo>
                    <a:pt x="1016" y="1889"/>
                  </a:moveTo>
                  <a:cubicBezTo>
                    <a:pt x="1017" y="1890"/>
                    <a:pt x="1018" y="1890"/>
                    <a:pt x="1019" y="1890"/>
                  </a:cubicBezTo>
                  <a:lnTo>
                    <a:pt x="1019" y="1890"/>
                  </a:lnTo>
                  <a:cubicBezTo>
                    <a:pt x="1018" y="1890"/>
                    <a:pt x="1017" y="1890"/>
                    <a:pt x="1016" y="1889"/>
                  </a:cubicBezTo>
                  <a:close/>
                  <a:moveTo>
                    <a:pt x="1019" y="1890"/>
                  </a:moveTo>
                  <a:cubicBezTo>
                    <a:pt x="1020" y="1891"/>
                    <a:pt x="1022" y="1891"/>
                    <a:pt x="1023" y="1892"/>
                  </a:cubicBezTo>
                  <a:cubicBezTo>
                    <a:pt x="1022" y="1891"/>
                    <a:pt x="1020" y="1891"/>
                    <a:pt x="1019" y="1890"/>
                  </a:cubicBezTo>
                  <a:close/>
                  <a:moveTo>
                    <a:pt x="480" y="1879"/>
                  </a:moveTo>
                  <a:lnTo>
                    <a:pt x="480" y="1879"/>
                  </a:lnTo>
                  <a:cubicBezTo>
                    <a:pt x="436" y="1938"/>
                    <a:pt x="390" y="1995"/>
                    <a:pt x="339" y="2048"/>
                  </a:cubicBezTo>
                  <a:cubicBezTo>
                    <a:pt x="323" y="2064"/>
                    <a:pt x="309" y="2078"/>
                    <a:pt x="293" y="2093"/>
                  </a:cubicBezTo>
                  <a:cubicBezTo>
                    <a:pt x="293" y="2088"/>
                    <a:pt x="295" y="2085"/>
                    <a:pt x="295" y="2080"/>
                  </a:cubicBezTo>
                  <a:cubicBezTo>
                    <a:pt x="298" y="2071"/>
                    <a:pt x="301" y="2061"/>
                    <a:pt x="304" y="2052"/>
                  </a:cubicBezTo>
                  <a:cubicBezTo>
                    <a:pt x="309" y="2037"/>
                    <a:pt x="315" y="2020"/>
                    <a:pt x="323" y="2007"/>
                  </a:cubicBezTo>
                  <a:cubicBezTo>
                    <a:pt x="331" y="1995"/>
                    <a:pt x="339" y="1980"/>
                    <a:pt x="349" y="1968"/>
                  </a:cubicBezTo>
                  <a:lnTo>
                    <a:pt x="355" y="1958"/>
                  </a:lnTo>
                  <a:cubicBezTo>
                    <a:pt x="366" y="1949"/>
                    <a:pt x="376" y="1939"/>
                    <a:pt x="387" y="1930"/>
                  </a:cubicBezTo>
                  <a:cubicBezTo>
                    <a:pt x="395" y="1925"/>
                    <a:pt x="403" y="1919"/>
                    <a:pt x="410" y="1914"/>
                  </a:cubicBezTo>
                  <a:cubicBezTo>
                    <a:pt x="426" y="1904"/>
                    <a:pt x="442" y="1895"/>
                    <a:pt x="458" y="1887"/>
                  </a:cubicBezTo>
                  <a:lnTo>
                    <a:pt x="480" y="1879"/>
                  </a:lnTo>
                  <a:close/>
                  <a:moveTo>
                    <a:pt x="1266" y="0"/>
                  </a:moveTo>
                  <a:cubicBezTo>
                    <a:pt x="1238" y="0"/>
                    <a:pt x="1210" y="8"/>
                    <a:pt x="1186" y="22"/>
                  </a:cubicBezTo>
                  <a:cubicBezTo>
                    <a:pt x="1156" y="43"/>
                    <a:pt x="1129" y="66"/>
                    <a:pt x="1110" y="97"/>
                  </a:cubicBezTo>
                  <a:cubicBezTo>
                    <a:pt x="1071" y="147"/>
                    <a:pt x="1039" y="203"/>
                    <a:pt x="1014" y="261"/>
                  </a:cubicBezTo>
                  <a:cubicBezTo>
                    <a:pt x="982" y="328"/>
                    <a:pt x="950" y="394"/>
                    <a:pt x="920" y="461"/>
                  </a:cubicBezTo>
                  <a:cubicBezTo>
                    <a:pt x="906" y="494"/>
                    <a:pt x="890" y="529"/>
                    <a:pt x="877" y="562"/>
                  </a:cubicBezTo>
                  <a:cubicBezTo>
                    <a:pt x="847" y="644"/>
                    <a:pt x="816" y="728"/>
                    <a:pt x="813" y="817"/>
                  </a:cubicBezTo>
                  <a:cubicBezTo>
                    <a:pt x="809" y="896"/>
                    <a:pt x="865" y="964"/>
                    <a:pt x="941" y="977"/>
                  </a:cubicBezTo>
                  <a:cubicBezTo>
                    <a:pt x="949" y="978"/>
                    <a:pt x="958" y="979"/>
                    <a:pt x="966" y="979"/>
                  </a:cubicBezTo>
                  <a:cubicBezTo>
                    <a:pt x="977" y="979"/>
                    <a:pt x="987" y="978"/>
                    <a:pt x="996" y="975"/>
                  </a:cubicBezTo>
                  <a:lnTo>
                    <a:pt x="996" y="975"/>
                  </a:lnTo>
                  <a:cubicBezTo>
                    <a:pt x="991" y="986"/>
                    <a:pt x="988" y="996"/>
                    <a:pt x="983" y="1007"/>
                  </a:cubicBezTo>
                  <a:cubicBezTo>
                    <a:pt x="968" y="1045"/>
                    <a:pt x="955" y="1084"/>
                    <a:pt x="936" y="1121"/>
                  </a:cubicBezTo>
                  <a:cubicBezTo>
                    <a:pt x="900" y="1195"/>
                    <a:pt x="863" y="1268"/>
                    <a:pt x="827" y="1342"/>
                  </a:cubicBezTo>
                  <a:cubicBezTo>
                    <a:pt x="787" y="1412"/>
                    <a:pt x="746" y="1483"/>
                    <a:pt x="706" y="1553"/>
                  </a:cubicBezTo>
                  <a:cubicBezTo>
                    <a:pt x="703" y="1558"/>
                    <a:pt x="700" y="1562"/>
                    <a:pt x="697" y="1567"/>
                  </a:cubicBezTo>
                  <a:lnTo>
                    <a:pt x="670" y="1567"/>
                  </a:lnTo>
                  <a:cubicBezTo>
                    <a:pt x="578" y="1569"/>
                    <a:pt x="486" y="1586"/>
                    <a:pt x="401" y="1616"/>
                  </a:cubicBezTo>
                  <a:cubicBezTo>
                    <a:pt x="309" y="1648"/>
                    <a:pt x="227" y="1699"/>
                    <a:pt x="159" y="1767"/>
                  </a:cubicBezTo>
                  <a:cubicBezTo>
                    <a:pt x="100" y="1830"/>
                    <a:pt x="56" y="1906"/>
                    <a:pt x="32" y="1990"/>
                  </a:cubicBezTo>
                  <a:cubicBezTo>
                    <a:pt x="4" y="2075"/>
                    <a:pt x="0" y="2167"/>
                    <a:pt x="18" y="2256"/>
                  </a:cubicBezTo>
                  <a:cubicBezTo>
                    <a:pt x="35" y="2329"/>
                    <a:pt x="88" y="2390"/>
                    <a:pt x="157" y="2419"/>
                  </a:cubicBezTo>
                  <a:cubicBezTo>
                    <a:pt x="179" y="2428"/>
                    <a:pt x="201" y="2433"/>
                    <a:pt x="225" y="2435"/>
                  </a:cubicBezTo>
                  <a:cubicBezTo>
                    <a:pt x="282" y="2431"/>
                    <a:pt x="336" y="2412"/>
                    <a:pt x="382" y="2381"/>
                  </a:cubicBezTo>
                  <a:cubicBezTo>
                    <a:pt x="456" y="2330"/>
                    <a:pt x="523" y="2268"/>
                    <a:pt x="577" y="2196"/>
                  </a:cubicBezTo>
                  <a:cubicBezTo>
                    <a:pt x="667" y="2082"/>
                    <a:pt x="752" y="1964"/>
                    <a:pt x="832" y="1843"/>
                  </a:cubicBezTo>
                  <a:lnTo>
                    <a:pt x="835" y="1843"/>
                  </a:lnTo>
                  <a:cubicBezTo>
                    <a:pt x="857" y="1846"/>
                    <a:pt x="877" y="1849"/>
                    <a:pt x="900" y="1854"/>
                  </a:cubicBezTo>
                  <a:cubicBezTo>
                    <a:pt x="938" y="1864"/>
                    <a:pt x="978" y="1876"/>
                    <a:pt x="1016" y="1889"/>
                  </a:cubicBezTo>
                  <a:lnTo>
                    <a:pt x="1016" y="1889"/>
                  </a:lnTo>
                  <a:cubicBezTo>
                    <a:pt x="1016" y="1889"/>
                    <a:pt x="1015" y="1889"/>
                    <a:pt x="1015" y="1889"/>
                  </a:cubicBezTo>
                  <a:lnTo>
                    <a:pt x="1015" y="1889"/>
                  </a:lnTo>
                  <a:lnTo>
                    <a:pt x="1025" y="1892"/>
                  </a:lnTo>
                  <a:cubicBezTo>
                    <a:pt x="1104" y="1925"/>
                    <a:pt x="1181" y="1961"/>
                    <a:pt x="1256" y="2001"/>
                  </a:cubicBezTo>
                  <a:cubicBezTo>
                    <a:pt x="1390" y="2078"/>
                    <a:pt x="1520" y="2164"/>
                    <a:pt x="1663" y="2227"/>
                  </a:cubicBezTo>
                  <a:cubicBezTo>
                    <a:pt x="1681" y="2236"/>
                    <a:pt x="1700" y="2240"/>
                    <a:pt x="1719" y="2240"/>
                  </a:cubicBezTo>
                  <a:cubicBezTo>
                    <a:pt x="1772" y="2240"/>
                    <a:pt x="1823" y="2209"/>
                    <a:pt x="1846" y="2158"/>
                  </a:cubicBezTo>
                  <a:cubicBezTo>
                    <a:pt x="1879" y="2088"/>
                    <a:pt x="1849" y="2006"/>
                    <a:pt x="1780" y="1972"/>
                  </a:cubicBezTo>
                  <a:cubicBezTo>
                    <a:pt x="1758" y="1961"/>
                    <a:pt x="1734" y="1952"/>
                    <a:pt x="1713" y="1941"/>
                  </a:cubicBezTo>
                  <a:cubicBezTo>
                    <a:pt x="1612" y="1885"/>
                    <a:pt x="1514" y="1830"/>
                    <a:pt x="1414" y="1776"/>
                  </a:cubicBezTo>
                  <a:cubicBezTo>
                    <a:pt x="1280" y="1699"/>
                    <a:pt x="1135" y="1637"/>
                    <a:pt x="985" y="1594"/>
                  </a:cubicBezTo>
                  <a:cubicBezTo>
                    <a:pt x="1017" y="1540"/>
                    <a:pt x="1048" y="1485"/>
                    <a:pt x="1075" y="1429"/>
                  </a:cubicBezTo>
                  <a:cubicBezTo>
                    <a:pt x="1110" y="1361"/>
                    <a:pt x="1148" y="1293"/>
                    <a:pt x="1177" y="1224"/>
                  </a:cubicBezTo>
                  <a:cubicBezTo>
                    <a:pt x="1210" y="1144"/>
                    <a:pt x="1243" y="1067"/>
                    <a:pt x="1275" y="989"/>
                  </a:cubicBezTo>
                  <a:cubicBezTo>
                    <a:pt x="1348" y="809"/>
                    <a:pt x="1400" y="622"/>
                    <a:pt x="1433" y="431"/>
                  </a:cubicBezTo>
                  <a:cubicBezTo>
                    <a:pt x="1447" y="339"/>
                    <a:pt x="1466" y="239"/>
                    <a:pt x="1446" y="149"/>
                  </a:cubicBezTo>
                  <a:cubicBezTo>
                    <a:pt x="1430" y="76"/>
                    <a:pt x="1374" y="21"/>
                    <a:pt x="1303" y="5"/>
                  </a:cubicBezTo>
                  <a:cubicBezTo>
                    <a:pt x="1291" y="2"/>
                    <a:pt x="1278" y="0"/>
                    <a:pt x="12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2" name="Google Shape;9682;p18"/>
            <p:cNvSpPr/>
            <p:nvPr/>
          </p:nvSpPr>
          <p:spPr>
            <a:xfrm>
              <a:off x="5164250" y="4289025"/>
              <a:ext cx="15725" cy="28650"/>
            </a:xfrm>
            <a:custGeom>
              <a:avLst/>
              <a:gdLst/>
              <a:ahLst/>
              <a:cxnLst/>
              <a:rect l="l" t="t" r="r" b="b"/>
              <a:pathLst>
                <a:path w="629" h="1146" extrusionOk="0">
                  <a:moveTo>
                    <a:pt x="169" y="1"/>
                  </a:moveTo>
                  <a:cubicBezTo>
                    <a:pt x="137" y="1"/>
                    <a:pt x="105" y="10"/>
                    <a:pt x="79" y="29"/>
                  </a:cubicBezTo>
                  <a:cubicBezTo>
                    <a:pt x="48" y="51"/>
                    <a:pt x="24" y="83"/>
                    <a:pt x="11" y="119"/>
                  </a:cubicBezTo>
                  <a:cubicBezTo>
                    <a:pt x="2" y="156"/>
                    <a:pt x="0" y="194"/>
                    <a:pt x="8" y="230"/>
                  </a:cubicBezTo>
                  <a:cubicBezTo>
                    <a:pt x="32" y="352"/>
                    <a:pt x="84" y="469"/>
                    <a:pt x="133" y="583"/>
                  </a:cubicBezTo>
                  <a:cubicBezTo>
                    <a:pt x="199" y="740"/>
                    <a:pt x="271" y="897"/>
                    <a:pt x="337" y="1055"/>
                  </a:cubicBezTo>
                  <a:cubicBezTo>
                    <a:pt x="359" y="1109"/>
                    <a:pt x="412" y="1143"/>
                    <a:pt x="470" y="1145"/>
                  </a:cubicBezTo>
                  <a:cubicBezTo>
                    <a:pt x="486" y="1145"/>
                    <a:pt x="503" y="1142"/>
                    <a:pt x="519" y="1136"/>
                  </a:cubicBezTo>
                  <a:cubicBezTo>
                    <a:pt x="592" y="1107"/>
                    <a:pt x="628" y="1026"/>
                    <a:pt x="602" y="953"/>
                  </a:cubicBezTo>
                  <a:cubicBezTo>
                    <a:pt x="552" y="841"/>
                    <a:pt x="503" y="730"/>
                    <a:pt x="454" y="618"/>
                  </a:cubicBezTo>
                  <a:cubicBezTo>
                    <a:pt x="404" y="501"/>
                    <a:pt x="353" y="382"/>
                    <a:pt x="313" y="262"/>
                  </a:cubicBezTo>
                  <a:cubicBezTo>
                    <a:pt x="331" y="244"/>
                    <a:pt x="344" y="222"/>
                    <a:pt x="351" y="198"/>
                  </a:cubicBezTo>
                  <a:cubicBezTo>
                    <a:pt x="374" y="122"/>
                    <a:pt x="331" y="42"/>
                    <a:pt x="255" y="18"/>
                  </a:cubicBezTo>
                  <a:cubicBezTo>
                    <a:pt x="237" y="13"/>
                    <a:pt x="218" y="7"/>
                    <a:pt x="201" y="4"/>
                  </a:cubicBezTo>
                  <a:cubicBezTo>
                    <a:pt x="190" y="2"/>
                    <a:pt x="180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3" name="Google Shape;9683;p18"/>
            <p:cNvSpPr/>
            <p:nvPr/>
          </p:nvSpPr>
          <p:spPr>
            <a:xfrm>
              <a:off x="5155925" y="4290725"/>
              <a:ext cx="40025" cy="39600"/>
            </a:xfrm>
            <a:custGeom>
              <a:avLst/>
              <a:gdLst/>
              <a:ahLst/>
              <a:cxnLst/>
              <a:rect l="l" t="t" r="r" b="b"/>
              <a:pathLst>
                <a:path w="1601" h="1584" extrusionOk="0">
                  <a:moveTo>
                    <a:pt x="1397" y="1"/>
                  </a:moveTo>
                  <a:cubicBezTo>
                    <a:pt x="1395" y="1"/>
                    <a:pt x="1394" y="1"/>
                    <a:pt x="1392" y="1"/>
                  </a:cubicBezTo>
                  <a:cubicBezTo>
                    <a:pt x="1321" y="1"/>
                    <a:pt x="1251" y="39"/>
                    <a:pt x="1194" y="81"/>
                  </a:cubicBezTo>
                  <a:cubicBezTo>
                    <a:pt x="1069" y="179"/>
                    <a:pt x="954" y="290"/>
                    <a:pt x="851" y="412"/>
                  </a:cubicBezTo>
                  <a:cubicBezTo>
                    <a:pt x="756" y="521"/>
                    <a:pt x="661" y="631"/>
                    <a:pt x="566" y="740"/>
                  </a:cubicBezTo>
                  <a:cubicBezTo>
                    <a:pt x="393" y="944"/>
                    <a:pt x="219" y="1147"/>
                    <a:pt x="50" y="1352"/>
                  </a:cubicBezTo>
                  <a:cubicBezTo>
                    <a:pt x="1" y="1413"/>
                    <a:pt x="8" y="1500"/>
                    <a:pt x="67" y="1550"/>
                  </a:cubicBezTo>
                  <a:cubicBezTo>
                    <a:pt x="92" y="1571"/>
                    <a:pt x="126" y="1584"/>
                    <a:pt x="159" y="1584"/>
                  </a:cubicBezTo>
                  <a:cubicBezTo>
                    <a:pt x="200" y="1584"/>
                    <a:pt x="240" y="1565"/>
                    <a:pt x="267" y="1533"/>
                  </a:cubicBezTo>
                  <a:cubicBezTo>
                    <a:pt x="401" y="1360"/>
                    <a:pt x="542" y="1191"/>
                    <a:pt x="684" y="1025"/>
                  </a:cubicBezTo>
                  <a:cubicBezTo>
                    <a:pt x="832" y="851"/>
                    <a:pt x="979" y="678"/>
                    <a:pt x="1136" y="512"/>
                  </a:cubicBezTo>
                  <a:lnTo>
                    <a:pt x="1136" y="512"/>
                  </a:lnTo>
                  <a:lnTo>
                    <a:pt x="1131" y="517"/>
                  </a:lnTo>
                  <a:cubicBezTo>
                    <a:pt x="1188" y="457"/>
                    <a:pt x="1248" y="400"/>
                    <a:pt x="1311" y="347"/>
                  </a:cubicBezTo>
                  <a:cubicBezTo>
                    <a:pt x="1333" y="331"/>
                    <a:pt x="1354" y="316"/>
                    <a:pt x="1378" y="300"/>
                  </a:cubicBezTo>
                  <a:lnTo>
                    <a:pt x="1381" y="298"/>
                  </a:lnTo>
                  <a:cubicBezTo>
                    <a:pt x="1401" y="308"/>
                    <a:pt x="1422" y="312"/>
                    <a:pt x="1443" y="312"/>
                  </a:cubicBezTo>
                  <a:cubicBezTo>
                    <a:pt x="1478" y="312"/>
                    <a:pt x="1512" y="299"/>
                    <a:pt x="1539" y="274"/>
                  </a:cubicBezTo>
                  <a:cubicBezTo>
                    <a:pt x="1598" y="219"/>
                    <a:pt x="1601" y="129"/>
                    <a:pt x="1547" y="70"/>
                  </a:cubicBezTo>
                  <a:cubicBezTo>
                    <a:pt x="1510" y="27"/>
                    <a:pt x="145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4" name="Google Shape;9684;p18"/>
            <p:cNvSpPr/>
            <p:nvPr/>
          </p:nvSpPr>
          <p:spPr>
            <a:xfrm>
              <a:off x="5199650" y="4270850"/>
              <a:ext cx="57375" cy="35425"/>
            </a:xfrm>
            <a:custGeom>
              <a:avLst/>
              <a:gdLst/>
              <a:ahLst/>
              <a:cxnLst/>
              <a:rect l="l" t="t" r="r" b="b"/>
              <a:pathLst>
                <a:path w="2295" h="1417" extrusionOk="0">
                  <a:moveTo>
                    <a:pt x="360" y="289"/>
                  </a:moveTo>
                  <a:lnTo>
                    <a:pt x="365" y="291"/>
                  </a:lnTo>
                  <a:lnTo>
                    <a:pt x="373" y="297"/>
                  </a:lnTo>
                  <a:lnTo>
                    <a:pt x="335" y="291"/>
                  </a:lnTo>
                  <a:lnTo>
                    <a:pt x="341" y="289"/>
                  </a:lnTo>
                  <a:close/>
                  <a:moveTo>
                    <a:pt x="348" y="1"/>
                  </a:moveTo>
                  <a:cubicBezTo>
                    <a:pt x="343" y="1"/>
                    <a:pt x="337" y="1"/>
                    <a:pt x="332" y="1"/>
                  </a:cubicBezTo>
                  <a:cubicBezTo>
                    <a:pt x="267" y="6"/>
                    <a:pt x="205" y="26"/>
                    <a:pt x="153" y="63"/>
                  </a:cubicBezTo>
                  <a:cubicBezTo>
                    <a:pt x="104" y="93"/>
                    <a:pt x="74" y="147"/>
                    <a:pt x="50" y="197"/>
                  </a:cubicBezTo>
                  <a:cubicBezTo>
                    <a:pt x="1" y="303"/>
                    <a:pt x="13" y="439"/>
                    <a:pt x="112" y="514"/>
                  </a:cubicBezTo>
                  <a:cubicBezTo>
                    <a:pt x="167" y="555"/>
                    <a:pt x="238" y="560"/>
                    <a:pt x="305" y="572"/>
                  </a:cubicBezTo>
                  <a:lnTo>
                    <a:pt x="322" y="577"/>
                  </a:lnTo>
                  <a:lnTo>
                    <a:pt x="322" y="577"/>
                  </a:lnTo>
                  <a:lnTo>
                    <a:pt x="319" y="576"/>
                  </a:lnTo>
                  <a:lnTo>
                    <a:pt x="319" y="576"/>
                  </a:lnTo>
                  <a:cubicBezTo>
                    <a:pt x="338" y="585"/>
                    <a:pt x="359" y="589"/>
                    <a:pt x="380" y="589"/>
                  </a:cubicBezTo>
                  <a:cubicBezTo>
                    <a:pt x="392" y="589"/>
                    <a:pt x="404" y="587"/>
                    <a:pt x="416" y="585"/>
                  </a:cubicBezTo>
                  <a:lnTo>
                    <a:pt x="416" y="585"/>
                  </a:lnTo>
                  <a:cubicBezTo>
                    <a:pt x="414" y="629"/>
                    <a:pt x="412" y="674"/>
                    <a:pt x="409" y="718"/>
                  </a:cubicBezTo>
                  <a:cubicBezTo>
                    <a:pt x="397" y="840"/>
                    <a:pt x="378" y="962"/>
                    <a:pt x="352" y="1081"/>
                  </a:cubicBezTo>
                  <a:cubicBezTo>
                    <a:pt x="336" y="1144"/>
                    <a:pt x="311" y="1212"/>
                    <a:pt x="336" y="1275"/>
                  </a:cubicBezTo>
                  <a:cubicBezTo>
                    <a:pt x="347" y="1310"/>
                    <a:pt x="370" y="1340"/>
                    <a:pt x="397" y="1364"/>
                  </a:cubicBezTo>
                  <a:cubicBezTo>
                    <a:pt x="411" y="1375"/>
                    <a:pt x="427" y="1386"/>
                    <a:pt x="442" y="1394"/>
                  </a:cubicBezTo>
                  <a:cubicBezTo>
                    <a:pt x="455" y="1399"/>
                    <a:pt x="466" y="1403"/>
                    <a:pt x="479" y="1407"/>
                  </a:cubicBezTo>
                  <a:cubicBezTo>
                    <a:pt x="501" y="1413"/>
                    <a:pt x="525" y="1416"/>
                    <a:pt x="548" y="1416"/>
                  </a:cubicBezTo>
                  <a:cubicBezTo>
                    <a:pt x="564" y="1416"/>
                    <a:pt x="582" y="1415"/>
                    <a:pt x="598" y="1413"/>
                  </a:cubicBezTo>
                  <a:cubicBezTo>
                    <a:pt x="637" y="1408"/>
                    <a:pt x="678" y="1402"/>
                    <a:pt x="718" y="1391"/>
                  </a:cubicBezTo>
                  <a:cubicBezTo>
                    <a:pt x="799" y="1369"/>
                    <a:pt x="878" y="1342"/>
                    <a:pt x="955" y="1310"/>
                  </a:cubicBezTo>
                  <a:cubicBezTo>
                    <a:pt x="1128" y="1239"/>
                    <a:pt x="1299" y="1161"/>
                    <a:pt x="1470" y="1087"/>
                  </a:cubicBezTo>
                  <a:cubicBezTo>
                    <a:pt x="1714" y="981"/>
                    <a:pt x="1956" y="873"/>
                    <a:pt x="2200" y="766"/>
                  </a:cubicBezTo>
                  <a:cubicBezTo>
                    <a:pt x="2263" y="740"/>
                    <a:pt x="2295" y="669"/>
                    <a:pt x="2271" y="604"/>
                  </a:cubicBezTo>
                  <a:cubicBezTo>
                    <a:pt x="2251" y="555"/>
                    <a:pt x="2204" y="525"/>
                    <a:pt x="2154" y="525"/>
                  </a:cubicBezTo>
                  <a:cubicBezTo>
                    <a:pt x="2140" y="525"/>
                    <a:pt x="2125" y="527"/>
                    <a:pt x="2111" y="533"/>
                  </a:cubicBezTo>
                  <a:cubicBezTo>
                    <a:pt x="1902" y="621"/>
                    <a:pt x="1693" y="710"/>
                    <a:pt x="1484" y="799"/>
                  </a:cubicBezTo>
                  <a:cubicBezTo>
                    <a:pt x="1395" y="835"/>
                    <a:pt x="1307" y="872"/>
                    <a:pt x="1220" y="908"/>
                  </a:cubicBezTo>
                  <a:cubicBezTo>
                    <a:pt x="1066" y="973"/>
                    <a:pt x="911" y="1044"/>
                    <a:pt x="751" y="1095"/>
                  </a:cubicBezTo>
                  <a:cubicBezTo>
                    <a:pt x="712" y="1106"/>
                    <a:pt x="672" y="1115"/>
                    <a:pt x="632" y="1123"/>
                  </a:cubicBezTo>
                  <a:cubicBezTo>
                    <a:pt x="640" y="1087"/>
                    <a:pt x="647" y="1050"/>
                    <a:pt x="653" y="1014"/>
                  </a:cubicBezTo>
                  <a:cubicBezTo>
                    <a:pt x="661" y="965"/>
                    <a:pt x="667" y="917"/>
                    <a:pt x="672" y="868"/>
                  </a:cubicBezTo>
                  <a:cubicBezTo>
                    <a:pt x="683" y="772"/>
                    <a:pt x="694" y="675"/>
                    <a:pt x="696" y="579"/>
                  </a:cubicBezTo>
                  <a:cubicBezTo>
                    <a:pt x="699" y="441"/>
                    <a:pt x="697" y="287"/>
                    <a:pt x="628" y="164"/>
                  </a:cubicBezTo>
                  <a:cubicBezTo>
                    <a:pt x="570" y="63"/>
                    <a:pt x="464" y="1"/>
                    <a:pt x="3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5" name="Google Shape;9685;p18"/>
            <p:cNvSpPr/>
            <p:nvPr/>
          </p:nvSpPr>
          <p:spPr>
            <a:xfrm>
              <a:off x="5076225" y="5130125"/>
              <a:ext cx="61575" cy="114475"/>
            </a:xfrm>
            <a:custGeom>
              <a:avLst/>
              <a:gdLst/>
              <a:ahLst/>
              <a:cxnLst/>
              <a:rect l="l" t="t" r="r" b="b"/>
              <a:pathLst>
                <a:path w="2463" h="4579" extrusionOk="0">
                  <a:moveTo>
                    <a:pt x="1517" y="1073"/>
                  </a:moveTo>
                  <a:cubicBezTo>
                    <a:pt x="1514" y="1076"/>
                    <a:pt x="1511" y="1079"/>
                    <a:pt x="1509" y="1081"/>
                  </a:cubicBezTo>
                  <a:lnTo>
                    <a:pt x="1509" y="1081"/>
                  </a:lnTo>
                  <a:cubicBezTo>
                    <a:pt x="1512" y="1079"/>
                    <a:pt x="1514" y="1076"/>
                    <a:pt x="1517" y="1073"/>
                  </a:cubicBezTo>
                  <a:close/>
                  <a:moveTo>
                    <a:pt x="1041" y="3692"/>
                  </a:moveTo>
                  <a:cubicBezTo>
                    <a:pt x="1041" y="3693"/>
                    <a:pt x="1041" y="3694"/>
                    <a:pt x="1040" y="3695"/>
                  </a:cubicBezTo>
                  <a:cubicBezTo>
                    <a:pt x="1041" y="3694"/>
                    <a:pt x="1041" y="3693"/>
                    <a:pt x="1041" y="3692"/>
                  </a:cubicBezTo>
                  <a:close/>
                  <a:moveTo>
                    <a:pt x="954" y="0"/>
                  </a:moveTo>
                  <a:cubicBezTo>
                    <a:pt x="892" y="0"/>
                    <a:pt x="835" y="40"/>
                    <a:pt x="816" y="101"/>
                  </a:cubicBezTo>
                  <a:cubicBezTo>
                    <a:pt x="816" y="104"/>
                    <a:pt x="814" y="106"/>
                    <a:pt x="814" y="107"/>
                  </a:cubicBezTo>
                  <a:lnTo>
                    <a:pt x="816" y="106"/>
                  </a:lnTo>
                  <a:lnTo>
                    <a:pt x="816" y="106"/>
                  </a:lnTo>
                  <a:cubicBezTo>
                    <a:pt x="813" y="112"/>
                    <a:pt x="811" y="120"/>
                    <a:pt x="809" y="126"/>
                  </a:cubicBezTo>
                  <a:cubicBezTo>
                    <a:pt x="784" y="223"/>
                    <a:pt x="756" y="320"/>
                    <a:pt x="732" y="416"/>
                  </a:cubicBezTo>
                  <a:cubicBezTo>
                    <a:pt x="705" y="527"/>
                    <a:pt x="676" y="639"/>
                    <a:pt x="657" y="752"/>
                  </a:cubicBezTo>
                  <a:cubicBezTo>
                    <a:pt x="618" y="977"/>
                    <a:pt x="573" y="1200"/>
                    <a:pt x="572" y="1426"/>
                  </a:cubicBezTo>
                  <a:cubicBezTo>
                    <a:pt x="570" y="1515"/>
                    <a:pt x="575" y="1602"/>
                    <a:pt x="626" y="1678"/>
                  </a:cubicBezTo>
                  <a:cubicBezTo>
                    <a:pt x="667" y="1741"/>
                    <a:pt x="732" y="1804"/>
                    <a:pt x="811" y="1817"/>
                  </a:cubicBezTo>
                  <a:cubicBezTo>
                    <a:pt x="831" y="1820"/>
                    <a:pt x="851" y="1822"/>
                    <a:pt x="871" y="1822"/>
                  </a:cubicBezTo>
                  <a:cubicBezTo>
                    <a:pt x="1024" y="1822"/>
                    <a:pt x="1172" y="1731"/>
                    <a:pt x="1291" y="1643"/>
                  </a:cubicBezTo>
                  <a:cubicBezTo>
                    <a:pt x="1371" y="1580"/>
                    <a:pt x="1449" y="1513"/>
                    <a:pt x="1522" y="1442"/>
                  </a:cubicBezTo>
                  <a:cubicBezTo>
                    <a:pt x="1585" y="1380"/>
                    <a:pt x="1648" y="1318"/>
                    <a:pt x="1705" y="1252"/>
                  </a:cubicBezTo>
                  <a:cubicBezTo>
                    <a:pt x="1734" y="1220"/>
                    <a:pt x="1762" y="1189"/>
                    <a:pt x="1789" y="1157"/>
                  </a:cubicBezTo>
                  <a:cubicBezTo>
                    <a:pt x="1810" y="1135"/>
                    <a:pt x="1830" y="1113"/>
                    <a:pt x="1849" y="1089"/>
                  </a:cubicBezTo>
                  <a:lnTo>
                    <a:pt x="1853" y="1086"/>
                  </a:lnTo>
                  <a:lnTo>
                    <a:pt x="1853" y="1086"/>
                  </a:lnTo>
                  <a:cubicBezTo>
                    <a:pt x="1838" y="1124"/>
                    <a:pt x="1826" y="1163"/>
                    <a:pt x="1813" y="1203"/>
                  </a:cubicBezTo>
                  <a:cubicBezTo>
                    <a:pt x="1726" y="1474"/>
                    <a:pt x="1636" y="1743"/>
                    <a:pt x="1555" y="2017"/>
                  </a:cubicBezTo>
                  <a:cubicBezTo>
                    <a:pt x="1469" y="2302"/>
                    <a:pt x="1386" y="2590"/>
                    <a:pt x="1302" y="2876"/>
                  </a:cubicBezTo>
                  <a:cubicBezTo>
                    <a:pt x="1262" y="3012"/>
                    <a:pt x="1223" y="3150"/>
                    <a:pt x="1180" y="3285"/>
                  </a:cubicBezTo>
                  <a:cubicBezTo>
                    <a:pt x="1159" y="3356"/>
                    <a:pt x="1139" y="3427"/>
                    <a:pt x="1113" y="3497"/>
                  </a:cubicBezTo>
                  <a:cubicBezTo>
                    <a:pt x="1091" y="3558"/>
                    <a:pt x="1068" y="3621"/>
                    <a:pt x="1045" y="3683"/>
                  </a:cubicBezTo>
                  <a:lnTo>
                    <a:pt x="1045" y="3683"/>
                  </a:lnTo>
                  <a:cubicBezTo>
                    <a:pt x="1004" y="3774"/>
                    <a:pt x="967" y="3864"/>
                    <a:pt x="920" y="3951"/>
                  </a:cubicBezTo>
                  <a:cubicBezTo>
                    <a:pt x="886" y="4013"/>
                    <a:pt x="848" y="4073"/>
                    <a:pt x="806" y="4132"/>
                  </a:cubicBezTo>
                  <a:lnTo>
                    <a:pt x="806" y="4132"/>
                  </a:lnTo>
                  <a:cubicBezTo>
                    <a:pt x="806" y="4132"/>
                    <a:pt x="806" y="4132"/>
                    <a:pt x="806" y="4131"/>
                  </a:cubicBezTo>
                  <a:lnTo>
                    <a:pt x="806" y="4131"/>
                  </a:lnTo>
                  <a:lnTo>
                    <a:pt x="801" y="4138"/>
                  </a:lnTo>
                  <a:lnTo>
                    <a:pt x="798" y="4143"/>
                  </a:lnTo>
                  <a:lnTo>
                    <a:pt x="798" y="4143"/>
                  </a:lnTo>
                  <a:cubicBezTo>
                    <a:pt x="777" y="4171"/>
                    <a:pt x="753" y="4198"/>
                    <a:pt x="729" y="4225"/>
                  </a:cubicBezTo>
                  <a:cubicBezTo>
                    <a:pt x="722" y="4231"/>
                    <a:pt x="716" y="4238"/>
                    <a:pt x="710" y="4244"/>
                  </a:cubicBezTo>
                  <a:cubicBezTo>
                    <a:pt x="703" y="4249"/>
                    <a:pt x="697" y="4252"/>
                    <a:pt x="691" y="4257"/>
                  </a:cubicBezTo>
                  <a:cubicBezTo>
                    <a:pt x="678" y="4264"/>
                    <a:pt x="664" y="4271"/>
                    <a:pt x="651" y="4277"/>
                  </a:cubicBezTo>
                  <a:cubicBezTo>
                    <a:pt x="640" y="4282"/>
                    <a:pt x="629" y="4285"/>
                    <a:pt x="619" y="4290"/>
                  </a:cubicBezTo>
                  <a:cubicBezTo>
                    <a:pt x="600" y="4294"/>
                    <a:pt x="581" y="4299"/>
                    <a:pt x="562" y="4302"/>
                  </a:cubicBezTo>
                  <a:lnTo>
                    <a:pt x="548" y="4304"/>
                  </a:lnTo>
                  <a:lnTo>
                    <a:pt x="542" y="4304"/>
                  </a:lnTo>
                  <a:lnTo>
                    <a:pt x="529" y="4302"/>
                  </a:lnTo>
                  <a:cubicBezTo>
                    <a:pt x="524" y="4301"/>
                    <a:pt x="523" y="4301"/>
                    <a:pt x="517" y="4298"/>
                  </a:cubicBezTo>
                  <a:cubicBezTo>
                    <a:pt x="510" y="4294"/>
                    <a:pt x="504" y="4291"/>
                    <a:pt x="498" y="4288"/>
                  </a:cubicBezTo>
                  <a:lnTo>
                    <a:pt x="486" y="4282"/>
                  </a:lnTo>
                  <a:cubicBezTo>
                    <a:pt x="475" y="4274"/>
                    <a:pt x="466" y="4264"/>
                    <a:pt x="455" y="4257"/>
                  </a:cubicBezTo>
                  <a:cubicBezTo>
                    <a:pt x="442" y="4244"/>
                    <a:pt x="431" y="4230"/>
                    <a:pt x="418" y="4217"/>
                  </a:cubicBezTo>
                  <a:cubicBezTo>
                    <a:pt x="406" y="4200"/>
                    <a:pt x="395" y="4182"/>
                    <a:pt x="382" y="4165"/>
                  </a:cubicBezTo>
                  <a:cubicBezTo>
                    <a:pt x="368" y="4141"/>
                    <a:pt x="353" y="4116"/>
                    <a:pt x="342" y="4090"/>
                  </a:cubicBezTo>
                  <a:cubicBezTo>
                    <a:pt x="331" y="4065"/>
                    <a:pt x="322" y="4040"/>
                    <a:pt x="314" y="4011"/>
                  </a:cubicBezTo>
                  <a:cubicBezTo>
                    <a:pt x="303" y="3973"/>
                    <a:pt x="293" y="3934"/>
                    <a:pt x="285" y="3894"/>
                  </a:cubicBezTo>
                  <a:cubicBezTo>
                    <a:pt x="281" y="3854"/>
                    <a:pt x="276" y="3813"/>
                    <a:pt x="274" y="3774"/>
                  </a:cubicBezTo>
                  <a:cubicBezTo>
                    <a:pt x="274" y="3745"/>
                    <a:pt x="273" y="3718"/>
                    <a:pt x="276" y="3687"/>
                  </a:cubicBezTo>
                  <a:cubicBezTo>
                    <a:pt x="281" y="3655"/>
                    <a:pt x="285" y="3623"/>
                    <a:pt x="292" y="3592"/>
                  </a:cubicBezTo>
                  <a:cubicBezTo>
                    <a:pt x="303" y="3546"/>
                    <a:pt x="317" y="3500"/>
                    <a:pt x="333" y="3456"/>
                  </a:cubicBezTo>
                  <a:cubicBezTo>
                    <a:pt x="350" y="3411"/>
                    <a:pt x="371" y="3368"/>
                    <a:pt x="393" y="3327"/>
                  </a:cubicBezTo>
                  <a:cubicBezTo>
                    <a:pt x="426" y="3267"/>
                    <a:pt x="464" y="3209"/>
                    <a:pt x="505" y="3153"/>
                  </a:cubicBezTo>
                  <a:cubicBezTo>
                    <a:pt x="592" y="3034"/>
                    <a:pt x="684" y="2920"/>
                    <a:pt x="782" y="2811"/>
                  </a:cubicBezTo>
                  <a:cubicBezTo>
                    <a:pt x="827" y="2757"/>
                    <a:pt x="820" y="2678"/>
                    <a:pt x="767" y="2634"/>
                  </a:cubicBezTo>
                  <a:cubicBezTo>
                    <a:pt x="744" y="2614"/>
                    <a:pt x="716" y="2605"/>
                    <a:pt x="688" y="2605"/>
                  </a:cubicBezTo>
                  <a:cubicBezTo>
                    <a:pt x="652" y="2605"/>
                    <a:pt x="616" y="2620"/>
                    <a:pt x="591" y="2650"/>
                  </a:cubicBezTo>
                  <a:cubicBezTo>
                    <a:pt x="493" y="2754"/>
                    <a:pt x="398" y="2863"/>
                    <a:pt x="312" y="2976"/>
                  </a:cubicBezTo>
                  <a:cubicBezTo>
                    <a:pt x="224" y="3084"/>
                    <a:pt x="151" y="3202"/>
                    <a:pt x="94" y="3329"/>
                  </a:cubicBezTo>
                  <a:cubicBezTo>
                    <a:pt x="42" y="3452"/>
                    <a:pt x="4" y="3587"/>
                    <a:pt x="2" y="3721"/>
                  </a:cubicBezTo>
                  <a:cubicBezTo>
                    <a:pt x="0" y="3986"/>
                    <a:pt x="72" y="4274"/>
                    <a:pt x="270" y="4461"/>
                  </a:cubicBezTo>
                  <a:cubicBezTo>
                    <a:pt x="312" y="4502"/>
                    <a:pt x="365" y="4535"/>
                    <a:pt x="422" y="4557"/>
                  </a:cubicBezTo>
                  <a:cubicBezTo>
                    <a:pt x="458" y="4570"/>
                    <a:pt x="498" y="4578"/>
                    <a:pt x="537" y="4578"/>
                  </a:cubicBezTo>
                  <a:cubicBezTo>
                    <a:pt x="541" y="4578"/>
                    <a:pt x="545" y="4578"/>
                    <a:pt x="548" y="4578"/>
                  </a:cubicBezTo>
                  <a:cubicBezTo>
                    <a:pt x="567" y="4578"/>
                    <a:pt x="588" y="4576"/>
                    <a:pt x="607" y="4573"/>
                  </a:cubicBezTo>
                  <a:cubicBezTo>
                    <a:pt x="724" y="4557"/>
                    <a:pt x="833" y="4502"/>
                    <a:pt x="917" y="4418"/>
                  </a:cubicBezTo>
                  <a:cubicBezTo>
                    <a:pt x="982" y="4348"/>
                    <a:pt x="1037" y="4271"/>
                    <a:pt x="1085" y="4188"/>
                  </a:cubicBezTo>
                  <a:cubicBezTo>
                    <a:pt x="1129" y="4116"/>
                    <a:pt x="1169" y="4040"/>
                    <a:pt x="1204" y="3962"/>
                  </a:cubicBezTo>
                  <a:cubicBezTo>
                    <a:pt x="1232" y="3896"/>
                    <a:pt x="1262" y="3828"/>
                    <a:pt x="1286" y="3761"/>
                  </a:cubicBezTo>
                  <a:cubicBezTo>
                    <a:pt x="1310" y="3695"/>
                    <a:pt x="1335" y="3630"/>
                    <a:pt x="1355" y="3560"/>
                  </a:cubicBezTo>
                  <a:cubicBezTo>
                    <a:pt x="1376" y="3492"/>
                    <a:pt x="1397" y="3422"/>
                    <a:pt x="1417" y="3353"/>
                  </a:cubicBezTo>
                  <a:cubicBezTo>
                    <a:pt x="1501" y="3061"/>
                    <a:pt x="1585" y="2768"/>
                    <a:pt x="1669" y="2477"/>
                  </a:cubicBezTo>
                  <a:cubicBezTo>
                    <a:pt x="1750" y="2203"/>
                    <a:pt x="1838" y="1933"/>
                    <a:pt x="1925" y="1660"/>
                  </a:cubicBezTo>
                  <a:cubicBezTo>
                    <a:pt x="1970" y="1520"/>
                    <a:pt x="2019" y="1383"/>
                    <a:pt x="2065" y="1244"/>
                  </a:cubicBezTo>
                  <a:cubicBezTo>
                    <a:pt x="2109" y="1116"/>
                    <a:pt x="2158" y="988"/>
                    <a:pt x="2206" y="858"/>
                  </a:cubicBezTo>
                  <a:lnTo>
                    <a:pt x="2206" y="858"/>
                  </a:lnTo>
                  <a:cubicBezTo>
                    <a:pt x="2202" y="864"/>
                    <a:pt x="2201" y="869"/>
                    <a:pt x="2198" y="875"/>
                  </a:cubicBezTo>
                  <a:cubicBezTo>
                    <a:pt x="2237" y="774"/>
                    <a:pt x="2277" y="676"/>
                    <a:pt x="2316" y="573"/>
                  </a:cubicBezTo>
                  <a:cubicBezTo>
                    <a:pt x="2356" y="472"/>
                    <a:pt x="2402" y="370"/>
                    <a:pt x="2435" y="266"/>
                  </a:cubicBezTo>
                  <a:cubicBezTo>
                    <a:pt x="2463" y="169"/>
                    <a:pt x="2386" y="90"/>
                    <a:pt x="2301" y="90"/>
                  </a:cubicBezTo>
                  <a:cubicBezTo>
                    <a:pt x="2270" y="90"/>
                    <a:pt x="2238" y="101"/>
                    <a:pt x="2210" y="125"/>
                  </a:cubicBezTo>
                  <a:cubicBezTo>
                    <a:pt x="2183" y="153"/>
                    <a:pt x="2158" y="185"/>
                    <a:pt x="2139" y="218"/>
                  </a:cubicBezTo>
                  <a:cubicBezTo>
                    <a:pt x="2128" y="236"/>
                    <a:pt x="2118" y="253"/>
                    <a:pt x="2107" y="271"/>
                  </a:cubicBezTo>
                  <a:cubicBezTo>
                    <a:pt x="2092" y="297"/>
                    <a:pt x="2076" y="324"/>
                    <a:pt x="2058" y="351"/>
                  </a:cubicBezTo>
                  <a:cubicBezTo>
                    <a:pt x="2031" y="394"/>
                    <a:pt x="2005" y="438"/>
                    <a:pt x="1974" y="481"/>
                  </a:cubicBezTo>
                  <a:cubicBezTo>
                    <a:pt x="1911" y="574"/>
                    <a:pt x="1846" y="668"/>
                    <a:pt x="1780" y="761"/>
                  </a:cubicBezTo>
                  <a:cubicBezTo>
                    <a:pt x="1756" y="791"/>
                    <a:pt x="1732" y="821"/>
                    <a:pt x="1708" y="853"/>
                  </a:cubicBezTo>
                  <a:cubicBezTo>
                    <a:pt x="1689" y="877"/>
                    <a:pt x="1672" y="902"/>
                    <a:pt x="1650" y="926"/>
                  </a:cubicBezTo>
                  <a:cubicBezTo>
                    <a:pt x="1602" y="980"/>
                    <a:pt x="1553" y="1034"/>
                    <a:pt x="1506" y="1086"/>
                  </a:cubicBezTo>
                  <a:cubicBezTo>
                    <a:pt x="1507" y="1084"/>
                    <a:pt x="1508" y="1083"/>
                    <a:pt x="1509" y="1081"/>
                  </a:cubicBezTo>
                  <a:lnTo>
                    <a:pt x="1509" y="1081"/>
                  </a:lnTo>
                  <a:cubicBezTo>
                    <a:pt x="1412" y="1184"/>
                    <a:pt x="1308" y="1281"/>
                    <a:pt x="1200" y="1372"/>
                  </a:cubicBezTo>
                  <a:cubicBezTo>
                    <a:pt x="1151" y="1410"/>
                    <a:pt x="1099" y="1447"/>
                    <a:pt x="1045" y="1480"/>
                  </a:cubicBezTo>
                  <a:cubicBezTo>
                    <a:pt x="1025" y="1493"/>
                    <a:pt x="1002" y="1505"/>
                    <a:pt x="980" y="1516"/>
                  </a:cubicBezTo>
                  <a:cubicBezTo>
                    <a:pt x="964" y="1523"/>
                    <a:pt x="949" y="1529"/>
                    <a:pt x="933" y="1534"/>
                  </a:cubicBezTo>
                  <a:cubicBezTo>
                    <a:pt x="917" y="1539"/>
                    <a:pt x="903" y="1542"/>
                    <a:pt x="887" y="1545"/>
                  </a:cubicBezTo>
                  <a:lnTo>
                    <a:pt x="873" y="1546"/>
                  </a:lnTo>
                  <a:cubicBezTo>
                    <a:pt x="871" y="1546"/>
                    <a:pt x="873" y="1546"/>
                    <a:pt x="870" y="1543"/>
                  </a:cubicBezTo>
                  <a:cubicBezTo>
                    <a:pt x="866" y="1540"/>
                    <a:pt x="862" y="1537"/>
                    <a:pt x="860" y="1534"/>
                  </a:cubicBezTo>
                  <a:lnTo>
                    <a:pt x="854" y="1524"/>
                  </a:lnTo>
                  <a:lnTo>
                    <a:pt x="851" y="1518"/>
                  </a:lnTo>
                  <a:cubicBezTo>
                    <a:pt x="849" y="1515"/>
                    <a:pt x="849" y="1513"/>
                    <a:pt x="847" y="1512"/>
                  </a:cubicBezTo>
                  <a:lnTo>
                    <a:pt x="847" y="1510"/>
                  </a:lnTo>
                  <a:cubicBezTo>
                    <a:pt x="846" y="1491"/>
                    <a:pt x="844" y="1472"/>
                    <a:pt x="843" y="1451"/>
                  </a:cubicBezTo>
                  <a:cubicBezTo>
                    <a:pt x="841" y="1391"/>
                    <a:pt x="844" y="1331"/>
                    <a:pt x="846" y="1269"/>
                  </a:cubicBezTo>
                  <a:cubicBezTo>
                    <a:pt x="857" y="1163"/>
                    <a:pt x="870" y="1059"/>
                    <a:pt x="889" y="953"/>
                  </a:cubicBezTo>
                  <a:cubicBezTo>
                    <a:pt x="900" y="894"/>
                    <a:pt x="909" y="836"/>
                    <a:pt x="922" y="779"/>
                  </a:cubicBezTo>
                  <a:cubicBezTo>
                    <a:pt x="936" y="720"/>
                    <a:pt x="949" y="662"/>
                    <a:pt x="961" y="603"/>
                  </a:cubicBezTo>
                  <a:cubicBezTo>
                    <a:pt x="962" y="602"/>
                    <a:pt x="962" y="601"/>
                    <a:pt x="962" y="600"/>
                  </a:cubicBezTo>
                  <a:lnTo>
                    <a:pt x="962" y="600"/>
                  </a:lnTo>
                  <a:cubicBezTo>
                    <a:pt x="962" y="601"/>
                    <a:pt x="962" y="602"/>
                    <a:pt x="961" y="603"/>
                  </a:cubicBezTo>
                  <a:cubicBezTo>
                    <a:pt x="962" y="599"/>
                    <a:pt x="964" y="596"/>
                    <a:pt x="964" y="593"/>
                  </a:cubicBezTo>
                  <a:lnTo>
                    <a:pt x="964" y="593"/>
                  </a:lnTo>
                  <a:cubicBezTo>
                    <a:pt x="963" y="595"/>
                    <a:pt x="963" y="598"/>
                    <a:pt x="962" y="600"/>
                  </a:cubicBezTo>
                  <a:lnTo>
                    <a:pt x="962" y="600"/>
                  </a:lnTo>
                  <a:cubicBezTo>
                    <a:pt x="963" y="596"/>
                    <a:pt x="963" y="592"/>
                    <a:pt x="964" y="589"/>
                  </a:cubicBezTo>
                  <a:lnTo>
                    <a:pt x="964" y="589"/>
                  </a:lnTo>
                  <a:cubicBezTo>
                    <a:pt x="964" y="590"/>
                    <a:pt x="964" y="591"/>
                    <a:pt x="964" y="593"/>
                  </a:cubicBezTo>
                  <a:lnTo>
                    <a:pt x="964" y="593"/>
                  </a:lnTo>
                  <a:cubicBezTo>
                    <a:pt x="1000" y="463"/>
                    <a:pt x="1037" y="335"/>
                    <a:pt x="1080" y="209"/>
                  </a:cubicBezTo>
                  <a:cubicBezTo>
                    <a:pt x="1083" y="204"/>
                    <a:pt x="1085" y="198"/>
                    <a:pt x="1086" y="193"/>
                  </a:cubicBezTo>
                  <a:lnTo>
                    <a:pt x="1086" y="193"/>
                  </a:lnTo>
                  <a:lnTo>
                    <a:pt x="1086" y="193"/>
                  </a:lnTo>
                  <a:cubicBezTo>
                    <a:pt x="1086" y="193"/>
                    <a:pt x="1086" y="194"/>
                    <a:pt x="1086" y="195"/>
                  </a:cubicBezTo>
                  <a:cubicBezTo>
                    <a:pt x="1086" y="194"/>
                    <a:pt x="1086" y="193"/>
                    <a:pt x="1087" y="193"/>
                  </a:cubicBezTo>
                  <a:lnTo>
                    <a:pt x="1087" y="193"/>
                  </a:lnTo>
                  <a:lnTo>
                    <a:pt x="1088" y="190"/>
                  </a:lnTo>
                  <a:lnTo>
                    <a:pt x="1088" y="190"/>
                  </a:lnTo>
                  <a:cubicBezTo>
                    <a:pt x="1087" y="190"/>
                    <a:pt x="1087" y="191"/>
                    <a:pt x="1087" y="191"/>
                  </a:cubicBezTo>
                  <a:cubicBezTo>
                    <a:pt x="1087" y="189"/>
                    <a:pt x="1088" y="187"/>
                    <a:pt x="1090" y="185"/>
                  </a:cubicBezTo>
                  <a:cubicBezTo>
                    <a:pt x="1115" y="111"/>
                    <a:pt x="1066" y="28"/>
                    <a:pt x="995" y="6"/>
                  </a:cubicBezTo>
                  <a:cubicBezTo>
                    <a:pt x="981" y="2"/>
                    <a:pt x="967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6" name="Google Shape;9686;p18"/>
            <p:cNvSpPr/>
            <p:nvPr/>
          </p:nvSpPr>
          <p:spPr>
            <a:xfrm>
              <a:off x="5175325" y="5143800"/>
              <a:ext cx="24425" cy="8425"/>
            </a:xfrm>
            <a:custGeom>
              <a:avLst/>
              <a:gdLst/>
              <a:ahLst/>
              <a:cxnLst/>
              <a:rect l="l" t="t" r="r" b="b"/>
              <a:pathLst>
                <a:path w="977" h="337" extrusionOk="0">
                  <a:moveTo>
                    <a:pt x="829" y="0"/>
                  </a:moveTo>
                  <a:cubicBezTo>
                    <a:pt x="825" y="0"/>
                    <a:pt x="821" y="0"/>
                    <a:pt x="817" y="1"/>
                  </a:cubicBezTo>
                  <a:cubicBezTo>
                    <a:pt x="619" y="10"/>
                    <a:pt x="424" y="27"/>
                    <a:pt x="227" y="37"/>
                  </a:cubicBezTo>
                  <a:lnTo>
                    <a:pt x="152" y="37"/>
                  </a:lnTo>
                  <a:cubicBezTo>
                    <a:pt x="151" y="37"/>
                    <a:pt x="150" y="37"/>
                    <a:pt x="149" y="37"/>
                  </a:cubicBezTo>
                  <a:cubicBezTo>
                    <a:pt x="76" y="37"/>
                    <a:pt x="14" y="93"/>
                    <a:pt x="7" y="167"/>
                  </a:cubicBezTo>
                  <a:cubicBezTo>
                    <a:pt x="0" y="241"/>
                    <a:pt x="52" y="309"/>
                    <a:pt x="127" y="322"/>
                  </a:cubicBezTo>
                  <a:cubicBezTo>
                    <a:pt x="151" y="325"/>
                    <a:pt x="173" y="330"/>
                    <a:pt x="197" y="335"/>
                  </a:cubicBezTo>
                  <a:cubicBezTo>
                    <a:pt x="204" y="336"/>
                    <a:pt x="212" y="336"/>
                    <a:pt x="220" y="336"/>
                  </a:cubicBezTo>
                  <a:cubicBezTo>
                    <a:pt x="247" y="336"/>
                    <a:pt x="273" y="328"/>
                    <a:pt x="295" y="314"/>
                  </a:cubicBezTo>
                  <a:cubicBezTo>
                    <a:pt x="355" y="309"/>
                    <a:pt x="417" y="304"/>
                    <a:pt x="478" y="300"/>
                  </a:cubicBezTo>
                  <a:cubicBezTo>
                    <a:pt x="600" y="290"/>
                    <a:pt x="724" y="281"/>
                    <a:pt x="846" y="276"/>
                  </a:cubicBezTo>
                  <a:cubicBezTo>
                    <a:pt x="922" y="273"/>
                    <a:pt x="977" y="195"/>
                    <a:pt x="969" y="124"/>
                  </a:cubicBezTo>
                  <a:cubicBezTo>
                    <a:pt x="960" y="54"/>
                    <a:pt x="900" y="0"/>
                    <a:pt x="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7" name="Google Shape;9687;p18"/>
            <p:cNvSpPr/>
            <p:nvPr/>
          </p:nvSpPr>
          <p:spPr>
            <a:xfrm>
              <a:off x="5162975" y="5156100"/>
              <a:ext cx="46600" cy="13050"/>
            </a:xfrm>
            <a:custGeom>
              <a:avLst/>
              <a:gdLst/>
              <a:ahLst/>
              <a:cxnLst/>
              <a:rect l="l" t="t" r="r" b="b"/>
              <a:pathLst>
                <a:path w="1864" h="522" extrusionOk="0">
                  <a:moveTo>
                    <a:pt x="1731" y="0"/>
                  </a:moveTo>
                  <a:cubicBezTo>
                    <a:pt x="1726" y="0"/>
                    <a:pt x="1722" y="0"/>
                    <a:pt x="1718" y="1"/>
                  </a:cubicBezTo>
                  <a:lnTo>
                    <a:pt x="974" y="115"/>
                  </a:lnTo>
                  <a:cubicBezTo>
                    <a:pt x="861" y="132"/>
                    <a:pt x="749" y="150"/>
                    <a:pt x="637" y="167"/>
                  </a:cubicBezTo>
                  <a:cubicBezTo>
                    <a:pt x="491" y="191"/>
                    <a:pt x="345" y="219"/>
                    <a:pt x="198" y="232"/>
                  </a:cubicBezTo>
                  <a:lnTo>
                    <a:pt x="189" y="229"/>
                  </a:lnTo>
                  <a:cubicBezTo>
                    <a:pt x="175" y="225"/>
                    <a:pt x="161" y="223"/>
                    <a:pt x="148" y="223"/>
                  </a:cubicBezTo>
                  <a:cubicBezTo>
                    <a:pt x="86" y="223"/>
                    <a:pt x="28" y="263"/>
                    <a:pt x="8" y="325"/>
                  </a:cubicBezTo>
                  <a:lnTo>
                    <a:pt x="8" y="329"/>
                  </a:lnTo>
                  <a:lnTo>
                    <a:pt x="8" y="330"/>
                  </a:lnTo>
                  <a:lnTo>
                    <a:pt x="4" y="348"/>
                  </a:lnTo>
                  <a:lnTo>
                    <a:pt x="4" y="348"/>
                  </a:lnTo>
                  <a:lnTo>
                    <a:pt x="7" y="337"/>
                  </a:lnTo>
                  <a:lnTo>
                    <a:pt x="7" y="337"/>
                  </a:lnTo>
                  <a:cubicBezTo>
                    <a:pt x="4" y="348"/>
                    <a:pt x="2" y="359"/>
                    <a:pt x="2" y="371"/>
                  </a:cubicBezTo>
                  <a:cubicBezTo>
                    <a:pt x="0" y="443"/>
                    <a:pt x="53" y="506"/>
                    <a:pt x="124" y="517"/>
                  </a:cubicBezTo>
                  <a:cubicBezTo>
                    <a:pt x="138" y="520"/>
                    <a:pt x="152" y="522"/>
                    <a:pt x="168" y="522"/>
                  </a:cubicBezTo>
                  <a:cubicBezTo>
                    <a:pt x="195" y="520"/>
                    <a:pt x="220" y="519"/>
                    <a:pt x="247" y="514"/>
                  </a:cubicBezTo>
                  <a:cubicBezTo>
                    <a:pt x="284" y="509"/>
                    <a:pt x="323" y="503"/>
                    <a:pt x="358" y="495"/>
                  </a:cubicBezTo>
                  <a:cubicBezTo>
                    <a:pt x="393" y="488"/>
                    <a:pt x="429" y="482"/>
                    <a:pt x="464" y="476"/>
                  </a:cubicBezTo>
                  <a:cubicBezTo>
                    <a:pt x="535" y="463"/>
                    <a:pt x="605" y="449"/>
                    <a:pt x="676" y="436"/>
                  </a:cubicBezTo>
                  <a:cubicBezTo>
                    <a:pt x="779" y="417"/>
                    <a:pt x="882" y="398"/>
                    <a:pt x="985" y="379"/>
                  </a:cubicBezTo>
                  <a:cubicBezTo>
                    <a:pt x="1243" y="332"/>
                    <a:pt x="1501" y="286"/>
                    <a:pt x="1759" y="241"/>
                  </a:cubicBezTo>
                  <a:cubicBezTo>
                    <a:pt x="1824" y="230"/>
                    <a:pt x="1864" y="156"/>
                    <a:pt x="1849" y="94"/>
                  </a:cubicBezTo>
                  <a:cubicBezTo>
                    <a:pt x="1836" y="38"/>
                    <a:pt x="1786" y="0"/>
                    <a:pt x="1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8" name="Google Shape;9688;p18"/>
            <p:cNvSpPr/>
            <p:nvPr/>
          </p:nvSpPr>
          <p:spPr>
            <a:xfrm>
              <a:off x="5214350" y="5113925"/>
              <a:ext cx="50500" cy="78025"/>
            </a:xfrm>
            <a:custGeom>
              <a:avLst/>
              <a:gdLst/>
              <a:ahLst/>
              <a:cxnLst/>
              <a:rect l="l" t="t" r="r" b="b"/>
              <a:pathLst>
                <a:path w="2020" h="3121" extrusionOk="0">
                  <a:moveTo>
                    <a:pt x="1632" y="895"/>
                  </a:moveTo>
                  <a:lnTo>
                    <a:pt x="1632" y="895"/>
                  </a:lnTo>
                  <a:cubicBezTo>
                    <a:pt x="1631" y="896"/>
                    <a:pt x="1631" y="897"/>
                    <a:pt x="1631" y="898"/>
                  </a:cubicBezTo>
                  <a:cubicBezTo>
                    <a:pt x="1631" y="897"/>
                    <a:pt x="1631" y="896"/>
                    <a:pt x="1632" y="895"/>
                  </a:cubicBezTo>
                  <a:close/>
                  <a:moveTo>
                    <a:pt x="807" y="2130"/>
                  </a:moveTo>
                  <a:lnTo>
                    <a:pt x="826" y="2133"/>
                  </a:lnTo>
                  <a:lnTo>
                    <a:pt x="845" y="2137"/>
                  </a:lnTo>
                  <a:lnTo>
                    <a:pt x="815" y="2175"/>
                  </a:lnTo>
                  <a:cubicBezTo>
                    <a:pt x="708" y="2307"/>
                    <a:pt x="595" y="2433"/>
                    <a:pt x="481" y="2559"/>
                  </a:cubicBezTo>
                  <a:lnTo>
                    <a:pt x="494" y="2547"/>
                  </a:lnTo>
                  <a:lnTo>
                    <a:pt x="494" y="2547"/>
                  </a:lnTo>
                  <a:cubicBezTo>
                    <a:pt x="437" y="2606"/>
                    <a:pt x="377" y="2666"/>
                    <a:pt x="318" y="2725"/>
                  </a:cubicBezTo>
                  <a:cubicBezTo>
                    <a:pt x="321" y="2712"/>
                    <a:pt x="326" y="2699"/>
                    <a:pt x="331" y="2688"/>
                  </a:cubicBezTo>
                  <a:cubicBezTo>
                    <a:pt x="351" y="2636"/>
                    <a:pt x="375" y="2584"/>
                    <a:pt x="401" y="2533"/>
                  </a:cubicBezTo>
                  <a:cubicBezTo>
                    <a:pt x="442" y="2462"/>
                    <a:pt x="484" y="2392"/>
                    <a:pt x="534" y="2326"/>
                  </a:cubicBezTo>
                  <a:lnTo>
                    <a:pt x="534" y="2326"/>
                  </a:lnTo>
                  <a:lnTo>
                    <a:pt x="530" y="2331"/>
                  </a:lnTo>
                  <a:lnTo>
                    <a:pt x="535" y="2324"/>
                  </a:lnTo>
                  <a:lnTo>
                    <a:pt x="539" y="2317"/>
                  </a:lnTo>
                  <a:lnTo>
                    <a:pt x="539" y="2317"/>
                  </a:lnTo>
                  <a:cubicBezTo>
                    <a:pt x="565" y="2284"/>
                    <a:pt x="592" y="2251"/>
                    <a:pt x="621" y="2220"/>
                  </a:cubicBezTo>
                  <a:cubicBezTo>
                    <a:pt x="633" y="2207"/>
                    <a:pt x="646" y="2194"/>
                    <a:pt x="659" y="2183"/>
                  </a:cubicBezTo>
                  <a:cubicBezTo>
                    <a:pt x="671" y="2174"/>
                    <a:pt x="684" y="2164"/>
                    <a:pt x="698" y="2156"/>
                  </a:cubicBezTo>
                  <a:cubicBezTo>
                    <a:pt x="708" y="2150"/>
                    <a:pt x="719" y="2145"/>
                    <a:pt x="730" y="2141"/>
                  </a:cubicBezTo>
                  <a:lnTo>
                    <a:pt x="730" y="2141"/>
                  </a:lnTo>
                  <a:lnTo>
                    <a:pt x="723" y="2142"/>
                  </a:lnTo>
                  <a:lnTo>
                    <a:pt x="731" y="2139"/>
                  </a:lnTo>
                  <a:cubicBezTo>
                    <a:pt x="741" y="2137"/>
                    <a:pt x="750" y="2134"/>
                    <a:pt x="760" y="2133"/>
                  </a:cubicBezTo>
                  <a:cubicBezTo>
                    <a:pt x="768" y="2131"/>
                    <a:pt x="779" y="2130"/>
                    <a:pt x="785" y="2130"/>
                  </a:cubicBezTo>
                  <a:close/>
                  <a:moveTo>
                    <a:pt x="458" y="2973"/>
                  </a:moveTo>
                  <a:lnTo>
                    <a:pt x="454" y="2976"/>
                  </a:lnTo>
                  <a:lnTo>
                    <a:pt x="458" y="2973"/>
                  </a:lnTo>
                  <a:close/>
                  <a:moveTo>
                    <a:pt x="446" y="2985"/>
                  </a:moveTo>
                  <a:cubicBezTo>
                    <a:pt x="446" y="2986"/>
                    <a:pt x="445" y="2987"/>
                    <a:pt x="445" y="2988"/>
                  </a:cubicBezTo>
                  <a:lnTo>
                    <a:pt x="446" y="2985"/>
                  </a:lnTo>
                  <a:close/>
                  <a:moveTo>
                    <a:pt x="1732" y="1"/>
                  </a:moveTo>
                  <a:cubicBezTo>
                    <a:pt x="1715" y="1"/>
                    <a:pt x="1697" y="3"/>
                    <a:pt x="1680" y="7"/>
                  </a:cubicBezTo>
                  <a:cubicBezTo>
                    <a:pt x="1661" y="11"/>
                    <a:pt x="1642" y="18"/>
                    <a:pt x="1624" y="26"/>
                  </a:cubicBezTo>
                  <a:cubicBezTo>
                    <a:pt x="1604" y="37"/>
                    <a:pt x="1585" y="48"/>
                    <a:pt x="1567" y="61"/>
                  </a:cubicBezTo>
                  <a:cubicBezTo>
                    <a:pt x="1526" y="91"/>
                    <a:pt x="1491" y="125"/>
                    <a:pt x="1461" y="167"/>
                  </a:cubicBezTo>
                  <a:lnTo>
                    <a:pt x="1422" y="217"/>
                  </a:lnTo>
                  <a:cubicBezTo>
                    <a:pt x="1399" y="244"/>
                    <a:pt x="1377" y="273"/>
                    <a:pt x="1357" y="301"/>
                  </a:cubicBezTo>
                  <a:cubicBezTo>
                    <a:pt x="1308" y="364"/>
                    <a:pt x="1263" y="431"/>
                    <a:pt x="1224" y="501"/>
                  </a:cubicBezTo>
                  <a:cubicBezTo>
                    <a:pt x="1179" y="578"/>
                    <a:pt x="1143" y="662"/>
                    <a:pt x="1118" y="749"/>
                  </a:cubicBezTo>
                  <a:cubicBezTo>
                    <a:pt x="1094" y="833"/>
                    <a:pt x="1081" y="922"/>
                    <a:pt x="1124" y="1001"/>
                  </a:cubicBezTo>
                  <a:cubicBezTo>
                    <a:pt x="1152" y="1055"/>
                    <a:pt x="1205" y="1082"/>
                    <a:pt x="1260" y="1099"/>
                  </a:cubicBezTo>
                  <a:cubicBezTo>
                    <a:pt x="1276" y="1104"/>
                    <a:pt x="1291" y="1106"/>
                    <a:pt x="1305" y="1106"/>
                  </a:cubicBezTo>
                  <a:cubicBezTo>
                    <a:pt x="1436" y="1106"/>
                    <a:pt x="1505" y="927"/>
                    <a:pt x="1384" y="844"/>
                  </a:cubicBezTo>
                  <a:lnTo>
                    <a:pt x="1384" y="841"/>
                  </a:lnTo>
                  <a:cubicBezTo>
                    <a:pt x="1390" y="816"/>
                    <a:pt x="1398" y="790"/>
                    <a:pt x="1407" y="765"/>
                  </a:cubicBezTo>
                  <a:cubicBezTo>
                    <a:pt x="1425" y="716"/>
                    <a:pt x="1445" y="670"/>
                    <a:pt x="1469" y="624"/>
                  </a:cubicBezTo>
                  <a:lnTo>
                    <a:pt x="1469" y="624"/>
                  </a:lnTo>
                  <a:lnTo>
                    <a:pt x="1467" y="627"/>
                  </a:lnTo>
                  <a:cubicBezTo>
                    <a:pt x="1493" y="581"/>
                    <a:pt x="1521" y="539"/>
                    <a:pt x="1551" y="497"/>
                  </a:cubicBezTo>
                  <a:lnTo>
                    <a:pt x="1551" y="497"/>
                  </a:lnTo>
                  <a:cubicBezTo>
                    <a:pt x="1551" y="497"/>
                    <a:pt x="1551" y="498"/>
                    <a:pt x="1550" y="499"/>
                  </a:cubicBezTo>
                  <a:cubicBezTo>
                    <a:pt x="1594" y="442"/>
                    <a:pt x="1638" y="385"/>
                    <a:pt x="1686" y="333"/>
                  </a:cubicBezTo>
                  <a:cubicBezTo>
                    <a:pt x="1699" y="319"/>
                    <a:pt x="1711" y="306"/>
                    <a:pt x="1726" y="293"/>
                  </a:cubicBezTo>
                  <a:lnTo>
                    <a:pt x="1730" y="289"/>
                  </a:lnTo>
                  <a:lnTo>
                    <a:pt x="1735" y="295"/>
                  </a:lnTo>
                  <a:cubicBezTo>
                    <a:pt x="1737" y="298"/>
                    <a:pt x="1738" y="301"/>
                    <a:pt x="1740" y="304"/>
                  </a:cubicBezTo>
                  <a:lnTo>
                    <a:pt x="1740" y="307"/>
                  </a:lnTo>
                  <a:cubicBezTo>
                    <a:pt x="1741" y="311"/>
                    <a:pt x="1741" y="312"/>
                    <a:pt x="1741" y="315"/>
                  </a:cubicBezTo>
                  <a:cubicBezTo>
                    <a:pt x="1743" y="322"/>
                    <a:pt x="1745" y="328"/>
                    <a:pt x="1745" y="334"/>
                  </a:cubicBezTo>
                  <a:cubicBezTo>
                    <a:pt x="1745" y="380"/>
                    <a:pt x="1743" y="425"/>
                    <a:pt x="1738" y="471"/>
                  </a:cubicBezTo>
                  <a:cubicBezTo>
                    <a:pt x="1733" y="523"/>
                    <a:pt x="1724" y="575"/>
                    <a:pt x="1713" y="626"/>
                  </a:cubicBezTo>
                  <a:cubicBezTo>
                    <a:pt x="1713" y="625"/>
                    <a:pt x="1714" y="625"/>
                    <a:pt x="1714" y="624"/>
                  </a:cubicBezTo>
                  <a:lnTo>
                    <a:pt x="1714" y="624"/>
                  </a:lnTo>
                  <a:lnTo>
                    <a:pt x="1713" y="629"/>
                  </a:lnTo>
                  <a:cubicBezTo>
                    <a:pt x="1713" y="629"/>
                    <a:pt x="1713" y="629"/>
                    <a:pt x="1713" y="629"/>
                  </a:cubicBezTo>
                  <a:lnTo>
                    <a:pt x="1713" y="629"/>
                  </a:lnTo>
                  <a:cubicBezTo>
                    <a:pt x="1711" y="630"/>
                    <a:pt x="1711" y="634"/>
                    <a:pt x="1711" y="635"/>
                  </a:cubicBezTo>
                  <a:cubicBezTo>
                    <a:pt x="1711" y="635"/>
                    <a:pt x="1711" y="635"/>
                    <a:pt x="1711" y="635"/>
                  </a:cubicBezTo>
                  <a:lnTo>
                    <a:pt x="1711" y="635"/>
                  </a:lnTo>
                  <a:cubicBezTo>
                    <a:pt x="1690" y="723"/>
                    <a:pt x="1662" y="808"/>
                    <a:pt x="1632" y="894"/>
                  </a:cubicBezTo>
                  <a:lnTo>
                    <a:pt x="1632" y="894"/>
                  </a:lnTo>
                  <a:cubicBezTo>
                    <a:pt x="1632" y="893"/>
                    <a:pt x="1632" y="893"/>
                    <a:pt x="1632" y="893"/>
                  </a:cubicBezTo>
                  <a:lnTo>
                    <a:pt x="1632" y="893"/>
                  </a:lnTo>
                  <a:cubicBezTo>
                    <a:pt x="1591" y="996"/>
                    <a:pt x="1545" y="1097"/>
                    <a:pt x="1493" y="1196"/>
                  </a:cubicBezTo>
                  <a:cubicBezTo>
                    <a:pt x="1493" y="1194"/>
                    <a:pt x="1493" y="1194"/>
                    <a:pt x="1493" y="1194"/>
                  </a:cubicBezTo>
                  <a:cubicBezTo>
                    <a:pt x="1428" y="1314"/>
                    <a:pt x="1355" y="1430"/>
                    <a:pt x="1279" y="1545"/>
                  </a:cubicBezTo>
                  <a:lnTo>
                    <a:pt x="1138" y="1754"/>
                  </a:lnTo>
                  <a:cubicBezTo>
                    <a:pt x="1141" y="1750"/>
                    <a:pt x="1145" y="1745"/>
                    <a:pt x="1148" y="1740"/>
                  </a:cubicBezTo>
                  <a:lnTo>
                    <a:pt x="1148" y="1740"/>
                  </a:lnTo>
                  <a:cubicBezTo>
                    <a:pt x="1105" y="1797"/>
                    <a:pt x="1064" y="1856"/>
                    <a:pt x="1021" y="1913"/>
                  </a:cubicBezTo>
                  <a:cubicBezTo>
                    <a:pt x="967" y="1884"/>
                    <a:pt x="909" y="1865"/>
                    <a:pt x="849" y="1856"/>
                  </a:cubicBezTo>
                  <a:cubicBezTo>
                    <a:pt x="829" y="1853"/>
                    <a:pt x="810" y="1851"/>
                    <a:pt x="791" y="1851"/>
                  </a:cubicBezTo>
                  <a:cubicBezTo>
                    <a:pt x="690" y="1851"/>
                    <a:pt x="591" y="1891"/>
                    <a:pt x="510" y="1952"/>
                  </a:cubicBezTo>
                  <a:cubicBezTo>
                    <a:pt x="413" y="2025"/>
                    <a:pt x="342" y="2128"/>
                    <a:pt x="274" y="2226"/>
                  </a:cubicBezTo>
                  <a:cubicBezTo>
                    <a:pt x="198" y="2331"/>
                    <a:pt x="135" y="2443"/>
                    <a:pt x="84" y="2562"/>
                  </a:cubicBezTo>
                  <a:cubicBezTo>
                    <a:pt x="57" y="2627"/>
                    <a:pt x="35" y="2693"/>
                    <a:pt x="19" y="2761"/>
                  </a:cubicBezTo>
                  <a:cubicBezTo>
                    <a:pt x="5" y="2815"/>
                    <a:pt x="0" y="2872"/>
                    <a:pt x="5" y="2927"/>
                  </a:cubicBezTo>
                  <a:cubicBezTo>
                    <a:pt x="11" y="2981"/>
                    <a:pt x="27" y="3038"/>
                    <a:pt x="71" y="3071"/>
                  </a:cubicBezTo>
                  <a:cubicBezTo>
                    <a:pt x="90" y="3089"/>
                    <a:pt x="111" y="3101"/>
                    <a:pt x="135" y="3109"/>
                  </a:cubicBezTo>
                  <a:cubicBezTo>
                    <a:pt x="157" y="3116"/>
                    <a:pt x="181" y="3119"/>
                    <a:pt x="204" y="3120"/>
                  </a:cubicBezTo>
                  <a:lnTo>
                    <a:pt x="207" y="3120"/>
                  </a:lnTo>
                  <a:cubicBezTo>
                    <a:pt x="306" y="3119"/>
                    <a:pt x="385" y="3051"/>
                    <a:pt x="448" y="2983"/>
                  </a:cubicBezTo>
                  <a:lnTo>
                    <a:pt x="448" y="2983"/>
                  </a:lnTo>
                  <a:lnTo>
                    <a:pt x="446" y="2985"/>
                  </a:lnTo>
                  <a:lnTo>
                    <a:pt x="446" y="2985"/>
                  </a:lnTo>
                  <a:cubicBezTo>
                    <a:pt x="448" y="2983"/>
                    <a:pt x="450" y="2982"/>
                    <a:pt x="451" y="2980"/>
                  </a:cubicBezTo>
                  <a:lnTo>
                    <a:pt x="454" y="2976"/>
                  </a:lnTo>
                  <a:lnTo>
                    <a:pt x="477" y="2952"/>
                  </a:lnTo>
                  <a:lnTo>
                    <a:pt x="477" y="2952"/>
                  </a:lnTo>
                  <a:cubicBezTo>
                    <a:pt x="487" y="2944"/>
                    <a:pt x="495" y="2934"/>
                    <a:pt x="503" y="2924"/>
                  </a:cubicBezTo>
                  <a:lnTo>
                    <a:pt x="503" y="2924"/>
                  </a:lnTo>
                  <a:lnTo>
                    <a:pt x="497" y="2931"/>
                  </a:lnTo>
                  <a:cubicBezTo>
                    <a:pt x="575" y="2850"/>
                    <a:pt x="648" y="2764"/>
                    <a:pt x="722" y="2679"/>
                  </a:cubicBezTo>
                  <a:cubicBezTo>
                    <a:pt x="799" y="2587"/>
                    <a:pt x="879" y="2497"/>
                    <a:pt x="955" y="2402"/>
                  </a:cubicBezTo>
                  <a:cubicBezTo>
                    <a:pt x="985" y="2365"/>
                    <a:pt x="1016" y="2327"/>
                    <a:pt x="1046" y="2291"/>
                  </a:cubicBezTo>
                  <a:cubicBezTo>
                    <a:pt x="1081" y="2327"/>
                    <a:pt x="1114" y="2365"/>
                    <a:pt x="1148" y="2402"/>
                  </a:cubicBezTo>
                  <a:cubicBezTo>
                    <a:pt x="1175" y="2432"/>
                    <a:pt x="1212" y="2448"/>
                    <a:pt x="1250" y="2448"/>
                  </a:cubicBezTo>
                  <a:cubicBezTo>
                    <a:pt x="1284" y="2448"/>
                    <a:pt x="1317" y="2436"/>
                    <a:pt x="1344" y="2411"/>
                  </a:cubicBezTo>
                  <a:cubicBezTo>
                    <a:pt x="1399" y="2359"/>
                    <a:pt x="1403" y="2270"/>
                    <a:pt x="1349" y="2215"/>
                  </a:cubicBezTo>
                  <a:cubicBezTo>
                    <a:pt x="1306" y="2166"/>
                    <a:pt x="1265" y="2117"/>
                    <a:pt x="1219" y="2069"/>
                  </a:cubicBezTo>
                  <a:cubicBezTo>
                    <a:pt x="1271" y="2003"/>
                    <a:pt x="1322" y="1935"/>
                    <a:pt x="1369" y="1865"/>
                  </a:cubicBezTo>
                  <a:cubicBezTo>
                    <a:pt x="1423" y="1786"/>
                    <a:pt x="1479" y="1705"/>
                    <a:pt x="1532" y="1626"/>
                  </a:cubicBezTo>
                  <a:cubicBezTo>
                    <a:pt x="1615" y="1506"/>
                    <a:pt x="1689" y="1381"/>
                    <a:pt x="1756" y="1253"/>
                  </a:cubicBezTo>
                  <a:cubicBezTo>
                    <a:pt x="1847" y="1075"/>
                    <a:pt x="1920" y="888"/>
                    <a:pt x="1971" y="695"/>
                  </a:cubicBezTo>
                  <a:cubicBezTo>
                    <a:pt x="1995" y="594"/>
                    <a:pt x="2010" y="491"/>
                    <a:pt x="2017" y="388"/>
                  </a:cubicBezTo>
                  <a:cubicBezTo>
                    <a:pt x="2020" y="345"/>
                    <a:pt x="2018" y="303"/>
                    <a:pt x="2012" y="260"/>
                  </a:cubicBezTo>
                  <a:cubicBezTo>
                    <a:pt x="2004" y="222"/>
                    <a:pt x="1991" y="186"/>
                    <a:pt x="1972" y="152"/>
                  </a:cubicBezTo>
                  <a:cubicBezTo>
                    <a:pt x="1934" y="81"/>
                    <a:pt x="1868" y="29"/>
                    <a:pt x="1789" y="8"/>
                  </a:cubicBezTo>
                  <a:cubicBezTo>
                    <a:pt x="1771" y="3"/>
                    <a:pt x="1752" y="1"/>
                    <a:pt x="1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89" name="Google Shape;9689;p18"/>
            <p:cNvSpPr/>
            <p:nvPr/>
          </p:nvSpPr>
          <p:spPr>
            <a:xfrm>
              <a:off x="5283275" y="5129550"/>
              <a:ext cx="65875" cy="44675"/>
            </a:xfrm>
            <a:custGeom>
              <a:avLst/>
              <a:gdLst/>
              <a:ahLst/>
              <a:cxnLst/>
              <a:rect l="l" t="t" r="r" b="b"/>
              <a:pathLst>
                <a:path w="2635" h="1787" extrusionOk="0">
                  <a:moveTo>
                    <a:pt x="809" y="356"/>
                  </a:moveTo>
                  <a:lnTo>
                    <a:pt x="809" y="356"/>
                  </a:lnTo>
                  <a:cubicBezTo>
                    <a:pt x="808" y="357"/>
                    <a:pt x="807" y="357"/>
                    <a:pt x="806" y="357"/>
                  </a:cubicBezTo>
                  <a:cubicBezTo>
                    <a:pt x="807" y="357"/>
                    <a:pt x="808" y="357"/>
                    <a:pt x="809" y="356"/>
                  </a:cubicBezTo>
                  <a:close/>
                  <a:moveTo>
                    <a:pt x="649" y="466"/>
                  </a:moveTo>
                  <a:lnTo>
                    <a:pt x="647" y="468"/>
                  </a:lnTo>
                  <a:lnTo>
                    <a:pt x="647" y="468"/>
                  </a:lnTo>
                  <a:cubicBezTo>
                    <a:pt x="648" y="467"/>
                    <a:pt x="648" y="467"/>
                    <a:pt x="649" y="466"/>
                  </a:cubicBezTo>
                  <a:close/>
                  <a:moveTo>
                    <a:pt x="1365" y="1420"/>
                  </a:moveTo>
                  <a:lnTo>
                    <a:pt x="1365" y="1420"/>
                  </a:lnTo>
                  <a:cubicBezTo>
                    <a:pt x="1366" y="1421"/>
                    <a:pt x="1366" y="1423"/>
                    <a:pt x="1367" y="1425"/>
                  </a:cubicBezTo>
                  <a:cubicBezTo>
                    <a:pt x="1366" y="1423"/>
                    <a:pt x="1365" y="1421"/>
                    <a:pt x="1365" y="1420"/>
                  </a:cubicBezTo>
                  <a:close/>
                  <a:moveTo>
                    <a:pt x="2076" y="1"/>
                  </a:moveTo>
                  <a:cubicBezTo>
                    <a:pt x="2049" y="1"/>
                    <a:pt x="2022" y="3"/>
                    <a:pt x="1995" y="7"/>
                  </a:cubicBezTo>
                  <a:cubicBezTo>
                    <a:pt x="1889" y="21"/>
                    <a:pt x="1788" y="51"/>
                    <a:pt x="1691" y="97"/>
                  </a:cubicBezTo>
                  <a:cubicBezTo>
                    <a:pt x="1607" y="140"/>
                    <a:pt x="1530" y="197"/>
                    <a:pt x="1465" y="265"/>
                  </a:cubicBezTo>
                  <a:cubicBezTo>
                    <a:pt x="1356" y="376"/>
                    <a:pt x="1273" y="512"/>
                    <a:pt x="1196" y="647"/>
                  </a:cubicBezTo>
                  <a:cubicBezTo>
                    <a:pt x="1153" y="708"/>
                    <a:pt x="1172" y="794"/>
                    <a:pt x="1235" y="833"/>
                  </a:cubicBezTo>
                  <a:cubicBezTo>
                    <a:pt x="1258" y="848"/>
                    <a:pt x="1282" y="855"/>
                    <a:pt x="1307" y="855"/>
                  </a:cubicBezTo>
                  <a:cubicBezTo>
                    <a:pt x="1353" y="855"/>
                    <a:pt x="1397" y="831"/>
                    <a:pt x="1422" y="789"/>
                  </a:cubicBezTo>
                  <a:cubicBezTo>
                    <a:pt x="1465" y="719"/>
                    <a:pt x="1508" y="648"/>
                    <a:pt x="1555" y="580"/>
                  </a:cubicBezTo>
                  <a:cubicBezTo>
                    <a:pt x="1582" y="544"/>
                    <a:pt x="1612" y="507"/>
                    <a:pt x="1642" y="474"/>
                  </a:cubicBezTo>
                  <a:cubicBezTo>
                    <a:pt x="1664" y="452"/>
                    <a:pt x="1687" y="428"/>
                    <a:pt x="1710" y="409"/>
                  </a:cubicBezTo>
                  <a:cubicBezTo>
                    <a:pt x="1726" y="398"/>
                    <a:pt x="1740" y="387"/>
                    <a:pt x="1756" y="376"/>
                  </a:cubicBezTo>
                  <a:cubicBezTo>
                    <a:pt x="1777" y="363"/>
                    <a:pt x="1799" y="352"/>
                    <a:pt x="1821" y="341"/>
                  </a:cubicBezTo>
                  <a:lnTo>
                    <a:pt x="1819" y="341"/>
                  </a:lnTo>
                  <a:cubicBezTo>
                    <a:pt x="1846" y="328"/>
                    <a:pt x="1876" y="319"/>
                    <a:pt x="1907" y="309"/>
                  </a:cubicBezTo>
                  <a:cubicBezTo>
                    <a:pt x="1940" y="300"/>
                    <a:pt x="1975" y="292"/>
                    <a:pt x="2008" y="286"/>
                  </a:cubicBezTo>
                  <a:cubicBezTo>
                    <a:pt x="2025" y="284"/>
                    <a:pt x="2041" y="281"/>
                    <a:pt x="2057" y="281"/>
                  </a:cubicBezTo>
                  <a:lnTo>
                    <a:pt x="2092" y="281"/>
                  </a:lnTo>
                  <a:cubicBezTo>
                    <a:pt x="2109" y="282"/>
                    <a:pt x="2128" y="286"/>
                    <a:pt x="2146" y="289"/>
                  </a:cubicBezTo>
                  <a:cubicBezTo>
                    <a:pt x="2152" y="292"/>
                    <a:pt x="2160" y="294"/>
                    <a:pt x="2166" y="295"/>
                  </a:cubicBezTo>
                  <a:cubicBezTo>
                    <a:pt x="2177" y="300"/>
                    <a:pt x="2184" y="303"/>
                    <a:pt x="2196" y="309"/>
                  </a:cubicBezTo>
                  <a:cubicBezTo>
                    <a:pt x="2209" y="317"/>
                    <a:pt x="2220" y="322"/>
                    <a:pt x="2233" y="333"/>
                  </a:cubicBezTo>
                  <a:cubicBezTo>
                    <a:pt x="2247" y="343"/>
                    <a:pt x="2260" y="354"/>
                    <a:pt x="2271" y="365"/>
                  </a:cubicBezTo>
                  <a:cubicBezTo>
                    <a:pt x="2286" y="381"/>
                    <a:pt x="2301" y="396"/>
                    <a:pt x="2315" y="412"/>
                  </a:cubicBezTo>
                  <a:cubicBezTo>
                    <a:pt x="2318" y="415"/>
                    <a:pt x="2320" y="417"/>
                    <a:pt x="2324" y="423"/>
                  </a:cubicBezTo>
                  <a:cubicBezTo>
                    <a:pt x="2328" y="430"/>
                    <a:pt x="2331" y="436"/>
                    <a:pt x="2334" y="444"/>
                  </a:cubicBezTo>
                  <a:lnTo>
                    <a:pt x="2331" y="438"/>
                  </a:lnTo>
                  <a:lnTo>
                    <a:pt x="2331" y="438"/>
                  </a:lnTo>
                  <a:cubicBezTo>
                    <a:pt x="2333" y="441"/>
                    <a:pt x="2336" y="447"/>
                    <a:pt x="2336" y="450"/>
                  </a:cubicBezTo>
                  <a:cubicBezTo>
                    <a:pt x="2337" y="455"/>
                    <a:pt x="2337" y="457"/>
                    <a:pt x="2339" y="463"/>
                  </a:cubicBezTo>
                  <a:cubicBezTo>
                    <a:pt x="2340" y="468"/>
                    <a:pt x="2340" y="471"/>
                    <a:pt x="2340" y="479"/>
                  </a:cubicBezTo>
                  <a:cubicBezTo>
                    <a:pt x="2340" y="485"/>
                    <a:pt x="2340" y="491"/>
                    <a:pt x="2340" y="498"/>
                  </a:cubicBezTo>
                  <a:cubicBezTo>
                    <a:pt x="2339" y="506"/>
                    <a:pt x="2337" y="512"/>
                    <a:pt x="2337" y="518"/>
                  </a:cubicBezTo>
                  <a:cubicBezTo>
                    <a:pt x="2338" y="517"/>
                    <a:pt x="2338" y="516"/>
                    <a:pt x="2339" y="515"/>
                  </a:cubicBezTo>
                  <a:lnTo>
                    <a:pt x="2339" y="515"/>
                  </a:lnTo>
                  <a:cubicBezTo>
                    <a:pt x="2337" y="519"/>
                    <a:pt x="2336" y="523"/>
                    <a:pt x="2334" y="526"/>
                  </a:cubicBezTo>
                  <a:cubicBezTo>
                    <a:pt x="2320" y="561"/>
                    <a:pt x="2304" y="593"/>
                    <a:pt x="2288" y="626"/>
                  </a:cubicBezTo>
                  <a:cubicBezTo>
                    <a:pt x="2261" y="673"/>
                    <a:pt x="2234" y="719"/>
                    <a:pt x="2206" y="765"/>
                  </a:cubicBezTo>
                  <a:cubicBezTo>
                    <a:pt x="2180" y="805"/>
                    <a:pt x="2155" y="841"/>
                    <a:pt x="2128" y="879"/>
                  </a:cubicBezTo>
                  <a:cubicBezTo>
                    <a:pt x="2046" y="982"/>
                    <a:pt x="1960" y="1083"/>
                    <a:pt x="1870" y="1180"/>
                  </a:cubicBezTo>
                  <a:cubicBezTo>
                    <a:pt x="1816" y="1235"/>
                    <a:pt x="1759" y="1289"/>
                    <a:pt x="1699" y="1338"/>
                  </a:cubicBezTo>
                  <a:lnTo>
                    <a:pt x="1702" y="1337"/>
                  </a:lnTo>
                  <a:lnTo>
                    <a:pt x="1702" y="1337"/>
                  </a:lnTo>
                  <a:cubicBezTo>
                    <a:pt x="1666" y="1365"/>
                    <a:pt x="1630" y="1394"/>
                    <a:pt x="1590" y="1419"/>
                  </a:cubicBezTo>
                  <a:cubicBezTo>
                    <a:pt x="1566" y="1433"/>
                    <a:pt x="1542" y="1444"/>
                    <a:pt x="1519" y="1457"/>
                  </a:cubicBezTo>
                  <a:cubicBezTo>
                    <a:pt x="1508" y="1462"/>
                    <a:pt x="1498" y="1467"/>
                    <a:pt x="1485" y="1470"/>
                  </a:cubicBezTo>
                  <a:cubicBezTo>
                    <a:pt x="1473" y="1473"/>
                    <a:pt x="1459" y="1476"/>
                    <a:pt x="1446" y="1479"/>
                  </a:cubicBezTo>
                  <a:lnTo>
                    <a:pt x="1424" y="1482"/>
                  </a:lnTo>
                  <a:lnTo>
                    <a:pt x="1402" y="1482"/>
                  </a:lnTo>
                  <a:lnTo>
                    <a:pt x="1397" y="1478"/>
                  </a:lnTo>
                  <a:cubicBezTo>
                    <a:pt x="1392" y="1471"/>
                    <a:pt x="1386" y="1465"/>
                    <a:pt x="1383" y="1459"/>
                  </a:cubicBezTo>
                  <a:cubicBezTo>
                    <a:pt x="1379" y="1452"/>
                    <a:pt x="1376" y="1446"/>
                    <a:pt x="1371" y="1440"/>
                  </a:cubicBezTo>
                  <a:cubicBezTo>
                    <a:pt x="1369" y="1432"/>
                    <a:pt x="1367" y="1426"/>
                    <a:pt x="1365" y="1419"/>
                  </a:cubicBezTo>
                  <a:lnTo>
                    <a:pt x="1365" y="1419"/>
                  </a:lnTo>
                  <a:cubicBezTo>
                    <a:pt x="1365" y="1418"/>
                    <a:pt x="1365" y="1418"/>
                    <a:pt x="1365" y="1417"/>
                  </a:cubicBezTo>
                  <a:lnTo>
                    <a:pt x="1364" y="1402"/>
                  </a:lnTo>
                  <a:cubicBezTo>
                    <a:pt x="1364" y="1384"/>
                    <a:pt x="1364" y="1367"/>
                    <a:pt x="1365" y="1351"/>
                  </a:cubicBezTo>
                  <a:cubicBezTo>
                    <a:pt x="1367" y="1334"/>
                    <a:pt x="1370" y="1318"/>
                    <a:pt x="1373" y="1302"/>
                  </a:cubicBezTo>
                  <a:cubicBezTo>
                    <a:pt x="1379" y="1280"/>
                    <a:pt x="1386" y="1258"/>
                    <a:pt x="1394" y="1235"/>
                  </a:cubicBezTo>
                  <a:lnTo>
                    <a:pt x="1395" y="1229"/>
                  </a:lnTo>
                  <a:cubicBezTo>
                    <a:pt x="1470" y="1152"/>
                    <a:pt x="1558" y="1031"/>
                    <a:pt x="1479" y="928"/>
                  </a:cubicBezTo>
                  <a:cubicBezTo>
                    <a:pt x="1451" y="889"/>
                    <a:pt x="1407" y="867"/>
                    <a:pt x="1361" y="867"/>
                  </a:cubicBezTo>
                  <a:cubicBezTo>
                    <a:pt x="1345" y="867"/>
                    <a:pt x="1328" y="870"/>
                    <a:pt x="1311" y="876"/>
                  </a:cubicBezTo>
                  <a:cubicBezTo>
                    <a:pt x="1245" y="901"/>
                    <a:pt x="1212" y="960"/>
                    <a:pt x="1183" y="1022"/>
                  </a:cubicBezTo>
                  <a:lnTo>
                    <a:pt x="1167" y="1057"/>
                  </a:lnTo>
                  <a:lnTo>
                    <a:pt x="1163" y="1061"/>
                  </a:lnTo>
                  <a:cubicBezTo>
                    <a:pt x="1126" y="1099"/>
                    <a:pt x="1087" y="1134"/>
                    <a:pt x="1047" y="1169"/>
                  </a:cubicBezTo>
                  <a:cubicBezTo>
                    <a:pt x="965" y="1234"/>
                    <a:pt x="879" y="1294"/>
                    <a:pt x="791" y="1351"/>
                  </a:cubicBezTo>
                  <a:cubicBezTo>
                    <a:pt x="730" y="1387"/>
                    <a:pt x="669" y="1421"/>
                    <a:pt x="605" y="1452"/>
                  </a:cubicBezTo>
                  <a:cubicBezTo>
                    <a:pt x="572" y="1465"/>
                    <a:pt x="540" y="1478"/>
                    <a:pt x="506" y="1489"/>
                  </a:cubicBezTo>
                  <a:cubicBezTo>
                    <a:pt x="490" y="1492"/>
                    <a:pt x="474" y="1497"/>
                    <a:pt x="457" y="1500"/>
                  </a:cubicBezTo>
                  <a:cubicBezTo>
                    <a:pt x="441" y="1503"/>
                    <a:pt x="423" y="1505"/>
                    <a:pt x="407" y="1506"/>
                  </a:cubicBezTo>
                  <a:lnTo>
                    <a:pt x="377" y="1506"/>
                  </a:lnTo>
                  <a:cubicBezTo>
                    <a:pt x="369" y="1505"/>
                    <a:pt x="358" y="1503"/>
                    <a:pt x="352" y="1501"/>
                  </a:cubicBezTo>
                  <a:cubicBezTo>
                    <a:pt x="347" y="1500"/>
                    <a:pt x="341" y="1498"/>
                    <a:pt x="335" y="1497"/>
                  </a:cubicBezTo>
                  <a:lnTo>
                    <a:pt x="324" y="1492"/>
                  </a:lnTo>
                  <a:cubicBezTo>
                    <a:pt x="320" y="1490"/>
                    <a:pt x="316" y="1487"/>
                    <a:pt x="312" y="1484"/>
                  </a:cubicBezTo>
                  <a:lnTo>
                    <a:pt x="312" y="1484"/>
                  </a:lnTo>
                  <a:lnTo>
                    <a:pt x="308" y="1481"/>
                  </a:lnTo>
                  <a:lnTo>
                    <a:pt x="305" y="1478"/>
                  </a:lnTo>
                  <a:lnTo>
                    <a:pt x="305" y="1476"/>
                  </a:lnTo>
                  <a:lnTo>
                    <a:pt x="301" y="1471"/>
                  </a:lnTo>
                  <a:cubicBezTo>
                    <a:pt x="300" y="1465"/>
                    <a:pt x="297" y="1460"/>
                    <a:pt x="297" y="1455"/>
                  </a:cubicBezTo>
                  <a:cubicBezTo>
                    <a:pt x="295" y="1452"/>
                    <a:pt x="295" y="1448"/>
                    <a:pt x="293" y="1444"/>
                  </a:cubicBezTo>
                  <a:cubicBezTo>
                    <a:pt x="287" y="1402"/>
                    <a:pt x="282" y="1357"/>
                    <a:pt x="279" y="1315"/>
                  </a:cubicBezTo>
                  <a:cubicBezTo>
                    <a:pt x="279" y="1284"/>
                    <a:pt x="279" y="1254"/>
                    <a:pt x="282" y="1224"/>
                  </a:cubicBezTo>
                  <a:cubicBezTo>
                    <a:pt x="286" y="1182"/>
                    <a:pt x="293" y="1140"/>
                    <a:pt x="301" y="1098"/>
                  </a:cubicBezTo>
                  <a:cubicBezTo>
                    <a:pt x="314" y="1049"/>
                    <a:pt x="328" y="1001"/>
                    <a:pt x="346" y="954"/>
                  </a:cubicBezTo>
                  <a:cubicBezTo>
                    <a:pt x="365" y="903"/>
                    <a:pt x="385" y="855"/>
                    <a:pt x="411" y="808"/>
                  </a:cubicBezTo>
                  <a:cubicBezTo>
                    <a:pt x="450" y="735"/>
                    <a:pt x="495" y="666"/>
                    <a:pt x="544" y="597"/>
                  </a:cubicBezTo>
                  <a:cubicBezTo>
                    <a:pt x="574" y="555"/>
                    <a:pt x="607" y="512"/>
                    <a:pt x="642" y="472"/>
                  </a:cubicBezTo>
                  <a:lnTo>
                    <a:pt x="642" y="472"/>
                  </a:lnTo>
                  <a:lnTo>
                    <a:pt x="639" y="477"/>
                  </a:lnTo>
                  <a:cubicBezTo>
                    <a:pt x="640" y="476"/>
                    <a:pt x="642" y="474"/>
                    <a:pt x="643" y="472"/>
                  </a:cubicBezTo>
                  <a:lnTo>
                    <a:pt x="647" y="468"/>
                  </a:lnTo>
                  <a:lnTo>
                    <a:pt x="647" y="468"/>
                  </a:lnTo>
                  <a:cubicBezTo>
                    <a:pt x="646" y="468"/>
                    <a:pt x="646" y="469"/>
                    <a:pt x="645" y="469"/>
                  </a:cubicBezTo>
                  <a:cubicBezTo>
                    <a:pt x="646" y="468"/>
                    <a:pt x="648" y="466"/>
                    <a:pt x="649" y="465"/>
                  </a:cubicBezTo>
                  <a:lnTo>
                    <a:pt x="649" y="465"/>
                  </a:lnTo>
                  <a:cubicBezTo>
                    <a:pt x="649" y="465"/>
                    <a:pt x="649" y="465"/>
                    <a:pt x="649" y="466"/>
                  </a:cubicBezTo>
                  <a:lnTo>
                    <a:pt x="649" y="466"/>
                  </a:lnTo>
                  <a:lnTo>
                    <a:pt x="650" y="465"/>
                  </a:lnTo>
                  <a:lnTo>
                    <a:pt x="650" y="465"/>
                  </a:lnTo>
                  <a:cubicBezTo>
                    <a:pt x="667" y="447"/>
                    <a:pt x="684" y="431"/>
                    <a:pt x="702" y="415"/>
                  </a:cubicBezTo>
                  <a:cubicBezTo>
                    <a:pt x="718" y="404"/>
                    <a:pt x="734" y="392"/>
                    <a:pt x="749" y="382"/>
                  </a:cubicBezTo>
                  <a:cubicBezTo>
                    <a:pt x="759" y="376"/>
                    <a:pt x="768" y="371"/>
                    <a:pt x="778" y="366"/>
                  </a:cubicBezTo>
                  <a:cubicBezTo>
                    <a:pt x="786" y="363"/>
                    <a:pt x="795" y="360"/>
                    <a:pt x="803" y="357"/>
                  </a:cubicBezTo>
                  <a:lnTo>
                    <a:pt x="805" y="357"/>
                  </a:lnTo>
                  <a:lnTo>
                    <a:pt x="811" y="355"/>
                  </a:lnTo>
                  <a:lnTo>
                    <a:pt x="811" y="355"/>
                  </a:lnTo>
                  <a:cubicBezTo>
                    <a:pt x="811" y="356"/>
                    <a:pt x="810" y="356"/>
                    <a:pt x="809" y="356"/>
                  </a:cubicBezTo>
                  <a:lnTo>
                    <a:pt x="809" y="356"/>
                  </a:lnTo>
                  <a:cubicBezTo>
                    <a:pt x="820" y="355"/>
                    <a:pt x="831" y="354"/>
                    <a:pt x="841" y="354"/>
                  </a:cubicBezTo>
                  <a:lnTo>
                    <a:pt x="859" y="354"/>
                  </a:lnTo>
                  <a:lnTo>
                    <a:pt x="870" y="355"/>
                  </a:lnTo>
                  <a:lnTo>
                    <a:pt x="851" y="355"/>
                  </a:lnTo>
                  <a:lnTo>
                    <a:pt x="871" y="358"/>
                  </a:lnTo>
                  <a:cubicBezTo>
                    <a:pt x="884" y="363"/>
                    <a:pt x="897" y="366"/>
                    <a:pt x="911" y="371"/>
                  </a:cubicBezTo>
                  <a:cubicBezTo>
                    <a:pt x="917" y="373"/>
                    <a:pt x="924" y="376"/>
                    <a:pt x="930" y="379"/>
                  </a:cubicBezTo>
                  <a:lnTo>
                    <a:pt x="925" y="377"/>
                  </a:lnTo>
                  <a:lnTo>
                    <a:pt x="925" y="377"/>
                  </a:lnTo>
                  <a:lnTo>
                    <a:pt x="935" y="382"/>
                  </a:lnTo>
                  <a:cubicBezTo>
                    <a:pt x="935" y="384"/>
                    <a:pt x="935" y="384"/>
                    <a:pt x="935" y="384"/>
                  </a:cubicBezTo>
                  <a:lnTo>
                    <a:pt x="938" y="387"/>
                  </a:lnTo>
                  <a:lnTo>
                    <a:pt x="938" y="389"/>
                  </a:lnTo>
                  <a:cubicBezTo>
                    <a:pt x="939" y="393"/>
                    <a:pt x="941" y="398"/>
                    <a:pt x="941" y="403"/>
                  </a:cubicBezTo>
                  <a:cubicBezTo>
                    <a:pt x="958" y="473"/>
                    <a:pt x="1020" y="513"/>
                    <a:pt x="1083" y="513"/>
                  </a:cubicBezTo>
                  <a:cubicBezTo>
                    <a:pt x="1122" y="513"/>
                    <a:pt x="1162" y="497"/>
                    <a:pt x="1191" y="463"/>
                  </a:cubicBezTo>
                  <a:cubicBezTo>
                    <a:pt x="1205" y="446"/>
                    <a:pt x="1215" y="427"/>
                    <a:pt x="1220" y="406"/>
                  </a:cubicBezTo>
                  <a:cubicBezTo>
                    <a:pt x="1243" y="347"/>
                    <a:pt x="1227" y="281"/>
                    <a:pt x="1180" y="240"/>
                  </a:cubicBezTo>
                  <a:cubicBezTo>
                    <a:pt x="1134" y="167"/>
                    <a:pt x="1061" y="115"/>
                    <a:pt x="977" y="96"/>
                  </a:cubicBezTo>
                  <a:cubicBezTo>
                    <a:pt x="934" y="82"/>
                    <a:pt x="890" y="76"/>
                    <a:pt x="845" y="76"/>
                  </a:cubicBezTo>
                  <a:cubicBezTo>
                    <a:pt x="821" y="76"/>
                    <a:pt x="797" y="78"/>
                    <a:pt x="773" y="81"/>
                  </a:cubicBezTo>
                  <a:cubicBezTo>
                    <a:pt x="700" y="96"/>
                    <a:pt x="631" y="127"/>
                    <a:pt x="571" y="172"/>
                  </a:cubicBezTo>
                  <a:cubicBezTo>
                    <a:pt x="491" y="233"/>
                    <a:pt x="422" y="305"/>
                    <a:pt x="363" y="387"/>
                  </a:cubicBezTo>
                  <a:cubicBezTo>
                    <a:pt x="306" y="461"/>
                    <a:pt x="254" y="540"/>
                    <a:pt x="206" y="621"/>
                  </a:cubicBezTo>
                  <a:cubicBezTo>
                    <a:pt x="102" y="799"/>
                    <a:pt x="34" y="993"/>
                    <a:pt x="9" y="1197"/>
                  </a:cubicBezTo>
                  <a:cubicBezTo>
                    <a:pt x="2" y="1253"/>
                    <a:pt x="1" y="1310"/>
                    <a:pt x="4" y="1365"/>
                  </a:cubicBezTo>
                  <a:cubicBezTo>
                    <a:pt x="5" y="1411"/>
                    <a:pt x="10" y="1459"/>
                    <a:pt x="18" y="1505"/>
                  </a:cubicBezTo>
                  <a:cubicBezTo>
                    <a:pt x="28" y="1543"/>
                    <a:pt x="40" y="1581"/>
                    <a:pt x="59" y="1615"/>
                  </a:cubicBezTo>
                  <a:cubicBezTo>
                    <a:pt x="78" y="1650"/>
                    <a:pt x="105" y="1680"/>
                    <a:pt x="135" y="1704"/>
                  </a:cubicBezTo>
                  <a:cubicBezTo>
                    <a:pt x="203" y="1766"/>
                    <a:pt x="301" y="1785"/>
                    <a:pt x="390" y="1786"/>
                  </a:cubicBezTo>
                  <a:lnTo>
                    <a:pt x="403" y="1782"/>
                  </a:lnTo>
                  <a:cubicBezTo>
                    <a:pt x="493" y="1778"/>
                    <a:pt x="582" y="1758"/>
                    <a:pt x="664" y="1721"/>
                  </a:cubicBezTo>
                  <a:cubicBezTo>
                    <a:pt x="805" y="1664"/>
                    <a:pt x="931" y="1581"/>
                    <a:pt x="1060" y="1498"/>
                  </a:cubicBezTo>
                  <a:lnTo>
                    <a:pt x="1088" y="1478"/>
                  </a:lnTo>
                  <a:cubicBezTo>
                    <a:pt x="1098" y="1525"/>
                    <a:pt x="1115" y="1569"/>
                    <a:pt x="1142" y="1609"/>
                  </a:cubicBezTo>
                  <a:cubicBezTo>
                    <a:pt x="1188" y="1677"/>
                    <a:pt x="1246" y="1732"/>
                    <a:pt x="1326" y="1753"/>
                  </a:cubicBezTo>
                  <a:cubicBezTo>
                    <a:pt x="1355" y="1760"/>
                    <a:pt x="1385" y="1763"/>
                    <a:pt x="1415" y="1763"/>
                  </a:cubicBezTo>
                  <a:cubicBezTo>
                    <a:pt x="1463" y="1763"/>
                    <a:pt x="1511" y="1754"/>
                    <a:pt x="1557" y="1739"/>
                  </a:cubicBezTo>
                  <a:cubicBezTo>
                    <a:pt x="1718" y="1685"/>
                    <a:pt x="1854" y="1573"/>
                    <a:pt x="1975" y="1457"/>
                  </a:cubicBezTo>
                  <a:cubicBezTo>
                    <a:pt x="2108" y="1330"/>
                    <a:pt x="2222" y="1188"/>
                    <a:pt x="2337" y="1047"/>
                  </a:cubicBezTo>
                  <a:cubicBezTo>
                    <a:pt x="2385" y="987"/>
                    <a:pt x="2429" y="924"/>
                    <a:pt x="2468" y="857"/>
                  </a:cubicBezTo>
                  <a:cubicBezTo>
                    <a:pt x="2503" y="805"/>
                    <a:pt x="2532" y="749"/>
                    <a:pt x="2562" y="694"/>
                  </a:cubicBezTo>
                  <a:cubicBezTo>
                    <a:pt x="2603" y="616"/>
                    <a:pt x="2635" y="525"/>
                    <a:pt x="2620" y="433"/>
                  </a:cubicBezTo>
                  <a:cubicBezTo>
                    <a:pt x="2608" y="349"/>
                    <a:pt x="2570" y="270"/>
                    <a:pt x="2511" y="208"/>
                  </a:cubicBezTo>
                  <a:cubicBezTo>
                    <a:pt x="2445" y="134"/>
                    <a:pt x="2364" y="75"/>
                    <a:pt x="2274" y="37"/>
                  </a:cubicBezTo>
                  <a:cubicBezTo>
                    <a:pt x="2211" y="13"/>
                    <a:pt x="2143" y="1"/>
                    <a:pt x="2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0" name="Google Shape;9690;p18"/>
            <p:cNvSpPr/>
            <p:nvPr/>
          </p:nvSpPr>
          <p:spPr>
            <a:xfrm>
              <a:off x="5346725" y="5125925"/>
              <a:ext cx="27875" cy="51375"/>
            </a:xfrm>
            <a:custGeom>
              <a:avLst/>
              <a:gdLst/>
              <a:ahLst/>
              <a:cxnLst/>
              <a:rect l="l" t="t" r="r" b="b"/>
              <a:pathLst>
                <a:path w="1115" h="2055" extrusionOk="0">
                  <a:moveTo>
                    <a:pt x="299" y="700"/>
                  </a:moveTo>
                  <a:cubicBezTo>
                    <a:pt x="300" y="703"/>
                    <a:pt x="301" y="707"/>
                    <a:pt x="301" y="711"/>
                  </a:cubicBezTo>
                  <a:lnTo>
                    <a:pt x="301" y="711"/>
                  </a:lnTo>
                  <a:cubicBezTo>
                    <a:pt x="301" y="707"/>
                    <a:pt x="300" y="703"/>
                    <a:pt x="299" y="700"/>
                  </a:cubicBezTo>
                  <a:close/>
                  <a:moveTo>
                    <a:pt x="688" y="1"/>
                  </a:moveTo>
                  <a:cubicBezTo>
                    <a:pt x="570" y="1"/>
                    <a:pt x="454" y="33"/>
                    <a:pt x="352" y="93"/>
                  </a:cubicBezTo>
                  <a:cubicBezTo>
                    <a:pt x="291" y="128"/>
                    <a:pt x="234" y="171"/>
                    <a:pt x="184" y="220"/>
                  </a:cubicBezTo>
                  <a:cubicBezTo>
                    <a:pt x="136" y="271"/>
                    <a:pt x="86" y="329"/>
                    <a:pt x="60" y="396"/>
                  </a:cubicBezTo>
                  <a:cubicBezTo>
                    <a:pt x="2" y="541"/>
                    <a:pt x="0" y="703"/>
                    <a:pt x="54" y="850"/>
                  </a:cubicBezTo>
                  <a:cubicBezTo>
                    <a:pt x="105" y="981"/>
                    <a:pt x="220" y="1084"/>
                    <a:pt x="325" y="1170"/>
                  </a:cubicBezTo>
                  <a:cubicBezTo>
                    <a:pt x="429" y="1255"/>
                    <a:pt x="535" y="1336"/>
                    <a:pt x="644" y="1414"/>
                  </a:cubicBezTo>
                  <a:cubicBezTo>
                    <a:pt x="640" y="1410"/>
                    <a:pt x="635" y="1407"/>
                    <a:pt x="629" y="1404"/>
                  </a:cubicBezTo>
                  <a:lnTo>
                    <a:pt x="629" y="1404"/>
                  </a:lnTo>
                  <a:cubicBezTo>
                    <a:pt x="692" y="1448"/>
                    <a:pt x="750" y="1498"/>
                    <a:pt x="807" y="1550"/>
                  </a:cubicBezTo>
                  <a:cubicBezTo>
                    <a:pt x="811" y="1553"/>
                    <a:pt x="814" y="1556"/>
                    <a:pt x="817" y="1561"/>
                  </a:cubicBezTo>
                  <a:lnTo>
                    <a:pt x="812" y="1553"/>
                  </a:lnTo>
                  <a:lnTo>
                    <a:pt x="819" y="1561"/>
                  </a:lnTo>
                  <a:lnTo>
                    <a:pt x="823" y="1567"/>
                  </a:lnTo>
                  <a:lnTo>
                    <a:pt x="825" y="1569"/>
                  </a:lnTo>
                  <a:lnTo>
                    <a:pt x="820" y="1575"/>
                  </a:lnTo>
                  <a:cubicBezTo>
                    <a:pt x="820" y="1577"/>
                    <a:pt x="819" y="1578"/>
                    <a:pt x="817" y="1580"/>
                  </a:cubicBezTo>
                  <a:cubicBezTo>
                    <a:pt x="807" y="1589"/>
                    <a:pt x="796" y="1597"/>
                    <a:pt x="787" y="1607"/>
                  </a:cubicBezTo>
                  <a:lnTo>
                    <a:pt x="800" y="1594"/>
                  </a:lnTo>
                  <a:lnTo>
                    <a:pt x="800" y="1594"/>
                  </a:lnTo>
                  <a:cubicBezTo>
                    <a:pt x="792" y="1600"/>
                    <a:pt x="784" y="1607"/>
                    <a:pt x="776" y="1613"/>
                  </a:cubicBezTo>
                  <a:cubicBezTo>
                    <a:pt x="757" y="1623"/>
                    <a:pt x="739" y="1632"/>
                    <a:pt x="719" y="1642"/>
                  </a:cubicBezTo>
                  <a:cubicBezTo>
                    <a:pt x="673" y="1663"/>
                    <a:pt x="625" y="1679"/>
                    <a:pt x="577" y="1696"/>
                  </a:cubicBezTo>
                  <a:lnTo>
                    <a:pt x="577" y="1696"/>
                  </a:lnTo>
                  <a:lnTo>
                    <a:pt x="570" y="1697"/>
                  </a:lnTo>
                  <a:cubicBezTo>
                    <a:pt x="477" y="1727"/>
                    <a:pt x="383" y="1752"/>
                    <a:pt x="290" y="1775"/>
                  </a:cubicBezTo>
                  <a:cubicBezTo>
                    <a:pt x="214" y="1794"/>
                    <a:pt x="168" y="1868"/>
                    <a:pt x="184" y="1944"/>
                  </a:cubicBezTo>
                  <a:cubicBezTo>
                    <a:pt x="200" y="2007"/>
                    <a:pt x="257" y="2053"/>
                    <a:pt x="321" y="2055"/>
                  </a:cubicBezTo>
                  <a:cubicBezTo>
                    <a:pt x="333" y="2055"/>
                    <a:pt x="344" y="2053"/>
                    <a:pt x="355" y="2050"/>
                  </a:cubicBezTo>
                  <a:cubicBezTo>
                    <a:pt x="445" y="2028"/>
                    <a:pt x="535" y="2001"/>
                    <a:pt x="624" y="1974"/>
                  </a:cubicBezTo>
                  <a:cubicBezTo>
                    <a:pt x="690" y="1955"/>
                    <a:pt x="755" y="1933"/>
                    <a:pt x="820" y="1906"/>
                  </a:cubicBezTo>
                  <a:cubicBezTo>
                    <a:pt x="887" y="1877"/>
                    <a:pt x="959" y="1843"/>
                    <a:pt x="1010" y="1789"/>
                  </a:cubicBezTo>
                  <a:cubicBezTo>
                    <a:pt x="1062" y="1735"/>
                    <a:pt x="1113" y="1665"/>
                    <a:pt x="1113" y="1586"/>
                  </a:cubicBezTo>
                  <a:cubicBezTo>
                    <a:pt x="1115" y="1513"/>
                    <a:pt x="1091" y="1444"/>
                    <a:pt x="1045" y="1388"/>
                  </a:cubicBezTo>
                  <a:cubicBezTo>
                    <a:pt x="993" y="1328"/>
                    <a:pt x="931" y="1276"/>
                    <a:pt x="866" y="1232"/>
                  </a:cubicBezTo>
                  <a:lnTo>
                    <a:pt x="866" y="1232"/>
                  </a:lnTo>
                  <a:lnTo>
                    <a:pt x="869" y="1235"/>
                  </a:lnTo>
                  <a:lnTo>
                    <a:pt x="833" y="1208"/>
                  </a:lnTo>
                  <a:lnTo>
                    <a:pt x="836" y="1211"/>
                  </a:lnTo>
                  <a:cubicBezTo>
                    <a:pt x="776" y="1167"/>
                    <a:pt x="714" y="1124"/>
                    <a:pt x="654" y="1080"/>
                  </a:cubicBezTo>
                  <a:cubicBezTo>
                    <a:pt x="572" y="1018"/>
                    <a:pt x="491" y="955"/>
                    <a:pt x="416" y="885"/>
                  </a:cubicBezTo>
                  <a:cubicBezTo>
                    <a:pt x="394" y="863"/>
                    <a:pt x="372" y="841"/>
                    <a:pt x="353" y="817"/>
                  </a:cubicBezTo>
                  <a:lnTo>
                    <a:pt x="353" y="817"/>
                  </a:lnTo>
                  <a:lnTo>
                    <a:pt x="361" y="828"/>
                  </a:lnTo>
                  <a:cubicBezTo>
                    <a:pt x="352" y="817"/>
                    <a:pt x="344" y="806"/>
                    <a:pt x="336" y="795"/>
                  </a:cubicBezTo>
                  <a:cubicBezTo>
                    <a:pt x="332" y="787"/>
                    <a:pt x="327" y="780"/>
                    <a:pt x="323" y="773"/>
                  </a:cubicBezTo>
                  <a:lnTo>
                    <a:pt x="323" y="773"/>
                  </a:lnTo>
                  <a:cubicBezTo>
                    <a:pt x="324" y="774"/>
                    <a:pt x="324" y="776"/>
                    <a:pt x="325" y="777"/>
                  </a:cubicBezTo>
                  <a:cubicBezTo>
                    <a:pt x="323" y="774"/>
                    <a:pt x="322" y="771"/>
                    <a:pt x="320" y="768"/>
                  </a:cubicBezTo>
                  <a:lnTo>
                    <a:pt x="320" y="768"/>
                  </a:lnTo>
                  <a:cubicBezTo>
                    <a:pt x="321" y="769"/>
                    <a:pt x="322" y="771"/>
                    <a:pt x="323" y="773"/>
                  </a:cubicBezTo>
                  <a:lnTo>
                    <a:pt x="323" y="773"/>
                  </a:lnTo>
                  <a:cubicBezTo>
                    <a:pt x="322" y="770"/>
                    <a:pt x="321" y="767"/>
                    <a:pt x="319" y="765"/>
                  </a:cubicBezTo>
                  <a:lnTo>
                    <a:pt x="319" y="765"/>
                  </a:lnTo>
                  <a:cubicBezTo>
                    <a:pt x="320" y="766"/>
                    <a:pt x="320" y="767"/>
                    <a:pt x="320" y="768"/>
                  </a:cubicBezTo>
                  <a:lnTo>
                    <a:pt x="320" y="768"/>
                  </a:lnTo>
                  <a:cubicBezTo>
                    <a:pt x="319" y="766"/>
                    <a:pt x="318" y="764"/>
                    <a:pt x="317" y="761"/>
                  </a:cubicBezTo>
                  <a:lnTo>
                    <a:pt x="317" y="761"/>
                  </a:lnTo>
                  <a:cubicBezTo>
                    <a:pt x="318" y="763"/>
                    <a:pt x="318" y="764"/>
                    <a:pt x="319" y="765"/>
                  </a:cubicBezTo>
                  <a:lnTo>
                    <a:pt x="319" y="765"/>
                  </a:lnTo>
                  <a:cubicBezTo>
                    <a:pt x="315" y="756"/>
                    <a:pt x="311" y="746"/>
                    <a:pt x="307" y="736"/>
                  </a:cubicBezTo>
                  <a:cubicBezTo>
                    <a:pt x="306" y="729"/>
                    <a:pt x="304" y="722"/>
                    <a:pt x="302" y="716"/>
                  </a:cubicBezTo>
                  <a:lnTo>
                    <a:pt x="302" y="716"/>
                  </a:lnTo>
                  <a:cubicBezTo>
                    <a:pt x="299" y="688"/>
                    <a:pt x="296" y="661"/>
                    <a:pt x="296" y="633"/>
                  </a:cubicBezTo>
                  <a:lnTo>
                    <a:pt x="296" y="600"/>
                  </a:lnTo>
                  <a:cubicBezTo>
                    <a:pt x="298" y="583"/>
                    <a:pt x="299" y="567"/>
                    <a:pt x="302" y="551"/>
                  </a:cubicBezTo>
                  <a:cubicBezTo>
                    <a:pt x="306" y="538"/>
                    <a:pt x="309" y="529"/>
                    <a:pt x="312" y="519"/>
                  </a:cubicBezTo>
                  <a:cubicBezTo>
                    <a:pt x="315" y="513"/>
                    <a:pt x="318" y="505"/>
                    <a:pt x="321" y="499"/>
                  </a:cubicBezTo>
                  <a:cubicBezTo>
                    <a:pt x="329" y="486"/>
                    <a:pt x="339" y="472"/>
                    <a:pt x="347" y="459"/>
                  </a:cubicBezTo>
                  <a:cubicBezTo>
                    <a:pt x="355" y="451"/>
                    <a:pt x="361" y="443"/>
                    <a:pt x="367" y="435"/>
                  </a:cubicBezTo>
                  <a:cubicBezTo>
                    <a:pt x="385" y="418"/>
                    <a:pt x="402" y="401"/>
                    <a:pt x="421" y="385"/>
                  </a:cubicBezTo>
                  <a:cubicBezTo>
                    <a:pt x="439" y="372"/>
                    <a:pt x="456" y="358"/>
                    <a:pt x="473" y="348"/>
                  </a:cubicBezTo>
                  <a:cubicBezTo>
                    <a:pt x="492" y="339"/>
                    <a:pt x="510" y="328"/>
                    <a:pt x="527" y="318"/>
                  </a:cubicBezTo>
                  <a:cubicBezTo>
                    <a:pt x="542" y="313"/>
                    <a:pt x="554" y="307"/>
                    <a:pt x="570" y="302"/>
                  </a:cubicBezTo>
                  <a:cubicBezTo>
                    <a:pt x="586" y="298"/>
                    <a:pt x="603" y="294"/>
                    <a:pt x="619" y="290"/>
                  </a:cubicBezTo>
                  <a:cubicBezTo>
                    <a:pt x="629" y="290"/>
                    <a:pt x="637" y="288"/>
                    <a:pt x="646" y="288"/>
                  </a:cubicBezTo>
                  <a:cubicBezTo>
                    <a:pt x="667" y="288"/>
                    <a:pt x="689" y="288"/>
                    <a:pt x="709" y="290"/>
                  </a:cubicBezTo>
                  <a:lnTo>
                    <a:pt x="731" y="293"/>
                  </a:lnTo>
                  <a:cubicBezTo>
                    <a:pt x="727" y="312"/>
                    <a:pt x="722" y="334"/>
                    <a:pt x="719" y="351"/>
                  </a:cubicBezTo>
                  <a:cubicBezTo>
                    <a:pt x="714" y="369"/>
                    <a:pt x="712" y="388"/>
                    <a:pt x="709" y="405"/>
                  </a:cubicBezTo>
                  <a:cubicBezTo>
                    <a:pt x="687" y="488"/>
                    <a:pt x="741" y="570"/>
                    <a:pt x="825" y="583"/>
                  </a:cubicBezTo>
                  <a:cubicBezTo>
                    <a:pt x="833" y="584"/>
                    <a:pt x="841" y="585"/>
                    <a:pt x="849" y="585"/>
                  </a:cubicBezTo>
                  <a:cubicBezTo>
                    <a:pt x="923" y="585"/>
                    <a:pt x="987" y="527"/>
                    <a:pt x="993" y="451"/>
                  </a:cubicBezTo>
                  <a:cubicBezTo>
                    <a:pt x="993" y="445"/>
                    <a:pt x="994" y="440"/>
                    <a:pt x="996" y="434"/>
                  </a:cubicBezTo>
                  <a:cubicBezTo>
                    <a:pt x="1001" y="408"/>
                    <a:pt x="1009" y="383"/>
                    <a:pt x="1015" y="358"/>
                  </a:cubicBezTo>
                  <a:cubicBezTo>
                    <a:pt x="1028" y="326"/>
                    <a:pt x="1034" y="291"/>
                    <a:pt x="1037" y="258"/>
                  </a:cubicBezTo>
                  <a:cubicBezTo>
                    <a:pt x="1039" y="226"/>
                    <a:pt x="1032" y="195"/>
                    <a:pt x="1023" y="166"/>
                  </a:cubicBezTo>
                  <a:cubicBezTo>
                    <a:pt x="1012" y="138"/>
                    <a:pt x="996" y="114"/>
                    <a:pt x="974" y="93"/>
                  </a:cubicBezTo>
                  <a:cubicBezTo>
                    <a:pt x="928" y="48"/>
                    <a:pt x="868" y="19"/>
                    <a:pt x="804" y="11"/>
                  </a:cubicBezTo>
                  <a:cubicBezTo>
                    <a:pt x="766" y="4"/>
                    <a:pt x="727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1" name="Google Shape;9691;p18"/>
            <p:cNvSpPr/>
            <p:nvPr/>
          </p:nvSpPr>
          <p:spPr>
            <a:xfrm>
              <a:off x="5390050" y="5096175"/>
              <a:ext cx="35125" cy="94150"/>
            </a:xfrm>
            <a:custGeom>
              <a:avLst/>
              <a:gdLst/>
              <a:ahLst/>
              <a:cxnLst/>
              <a:rect l="l" t="t" r="r" b="b"/>
              <a:pathLst>
                <a:path w="1405" h="3766" extrusionOk="0">
                  <a:moveTo>
                    <a:pt x="405" y="961"/>
                  </a:moveTo>
                  <a:cubicBezTo>
                    <a:pt x="404" y="964"/>
                    <a:pt x="402" y="968"/>
                    <a:pt x="401" y="972"/>
                  </a:cubicBezTo>
                  <a:cubicBezTo>
                    <a:pt x="402" y="968"/>
                    <a:pt x="404" y="964"/>
                    <a:pt x="405" y="961"/>
                  </a:cubicBezTo>
                  <a:close/>
                  <a:moveTo>
                    <a:pt x="1173" y="0"/>
                  </a:moveTo>
                  <a:cubicBezTo>
                    <a:pt x="1120" y="0"/>
                    <a:pt x="1065" y="18"/>
                    <a:pt x="1020" y="39"/>
                  </a:cubicBezTo>
                  <a:cubicBezTo>
                    <a:pt x="941" y="76"/>
                    <a:pt x="871" y="128"/>
                    <a:pt x="813" y="193"/>
                  </a:cubicBezTo>
                  <a:cubicBezTo>
                    <a:pt x="752" y="266"/>
                    <a:pt x="699" y="345"/>
                    <a:pt x="653" y="427"/>
                  </a:cubicBezTo>
                  <a:cubicBezTo>
                    <a:pt x="602" y="519"/>
                    <a:pt x="558" y="614"/>
                    <a:pt x="510" y="707"/>
                  </a:cubicBezTo>
                  <a:cubicBezTo>
                    <a:pt x="494" y="737"/>
                    <a:pt x="483" y="772"/>
                    <a:pt x="467" y="805"/>
                  </a:cubicBezTo>
                  <a:cubicBezTo>
                    <a:pt x="453" y="840"/>
                    <a:pt x="437" y="875"/>
                    <a:pt x="425" y="910"/>
                  </a:cubicBezTo>
                  <a:lnTo>
                    <a:pt x="428" y="899"/>
                  </a:lnTo>
                  <a:lnTo>
                    <a:pt x="428" y="899"/>
                  </a:lnTo>
                  <a:cubicBezTo>
                    <a:pt x="425" y="910"/>
                    <a:pt x="420" y="923"/>
                    <a:pt x="415" y="935"/>
                  </a:cubicBezTo>
                  <a:cubicBezTo>
                    <a:pt x="412" y="942"/>
                    <a:pt x="409" y="949"/>
                    <a:pt x="406" y="957"/>
                  </a:cubicBezTo>
                  <a:lnTo>
                    <a:pt x="406" y="957"/>
                  </a:lnTo>
                  <a:cubicBezTo>
                    <a:pt x="407" y="956"/>
                    <a:pt x="407" y="955"/>
                    <a:pt x="407" y="954"/>
                  </a:cubicBezTo>
                  <a:lnTo>
                    <a:pt x="407" y="954"/>
                  </a:lnTo>
                  <a:cubicBezTo>
                    <a:pt x="407" y="956"/>
                    <a:pt x="406" y="958"/>
                    <a:pt x="405" y="960"/>
                  </a:cubicBezTo>
                  <a:lnTo>
                    <a:pt x="405" y="960"/>
                  </a:lnTo>
                  <a:cubicBezTo>
                    <a:pt x="405" y="960"/>
                    <a:pt x="405" y="960"/>
                    <a:pt x="405" y="961"/>
                  </a:cubicBezTo>
                  <a:lnTo>
                    <a:pt x="405" y="961"/>
                  </a:lnTo>
                  <a:cubicBezTo>
                    <a:pt x="405" y="960"/>
                    <a:pt x="405" y="960"/>
                    <a:pt x="405" y="960"/>
                  </a:cubicBezTo>
                  <a:lnTo>
                    <a:pt x="405" y="960"/>
                  </a:lnTo>
                  <a:cubicBezTo>
                    <a:pt x="402" y="970"/>
                    <a:pt x="398" y="980"/>
                    <a:pt x="394" y="989"/>
                  </a:cubicBezTo>
                  <a:lnTo>
                    <a:pt x="394" y="989"/>
                  </a:lnTo>
                  <a:lnTo>
                    <a:pt x="398" y="978"/>
                  </a:lnTo>
                  <a:lnTo>
                    <a:pt x="392" y="994"/>
                  </a:lnTo>
                  <a:cubicBezTo>
                    <a:pt x="392" y="992"/>
                    <a:pt x="393" y="991"/>
                    <a:pt x="394" y="989"/>
                  </a:cubicBezTo>
                  <a:lnTo>
                    <a:pt x="394" y="989"/>
                  </a:lnTo>
                  <a:lnTo>
                    <a:pt x="381" y="1025"/>
                  </a:lnTo>
                  <a:lnTo>
                    <a:pt x="381" y="1025"/>
                  </a:lnTo>
                  <a:cubicBezTo>
                    <a:pt x="373" y="1044"/>
                    <a:pt x="366" y="1062"/>
                    <a:pt x="360" y="1082"/>
                  </a:cubicBezTo>
                  <a:cubicBezTo>
                    <a:pt x="361" y="1078"/>
                    <a:pt x="363" y="1073"/>
                    <a:pt x="363" y="1070"/>
                  </a:cubicBezTo>
                  <a:lnTo>
                    <a:pt x="363" y="1070"/>
                  </a:lnTo>
                  <a:cubicBezTo>
                    <a:pt x="344" y="1124"/>
                    <a:pt x="327" y="1181"/>
                    <a:pt x="309" y="1236"/>
                  </a:cubicBezTo>
                  <a:cubicBezTo>
                    <a:pt x="293" y="1283"/>
                    <a:pt x="278" y="1331"/>
                    <a:pt x="265" y="1378"/>
                  </a:cubicBezTo>
                  <a:cubicBezTo>
                    <a:pt x="227" y="1521"/>
                    <a:pt x="189" y="1662"/>
                    <a:pt x="159" y="1806"/>
                  </a:cubicBezTo>
                  <a:cubicBezTo>
                    <a:pt x="140" y="1891"/>
                    <a:pt x="122" y="1977"/>
                    <a:pt x="103" y="2062"/>
                  </a:cubicBezTo>
                  <a:cubicBezTo>
                    <a:pt x="86" y="2134"/>
                    <a:pt x="78" y="2208"/>
                    <a:pt x="67" y="2281"/>
                  </a:cubicBezTo>
                  <a:cubicBezTo>
                    <a:pt x="42" y="2434"/>
                    <a:pt x="24" y="2591"/>
                    <a:pt x="15" y="2746"/>
                  </a:cubicBezTo>
                  <a:cubicBezTo>
                    <a:pt x="2" y="2936"/>
                    <a:pt x="1" y="3134"/>
                    <a:pt x="80" y="3311"/>
                  </a:cubicBezTo>
                  <a:cubicBezTo>
                    <a:pt x="116" y="3397"/>
                    <a:pt x="164" y="3476"/>
                    <a:pt x="221" y="3549"/>
                  </a:cubicBezTo>
                  <a:cubicBezTo>
                    <a:pt x="274" y="3615"/>
                    <a:pt x="335" y="3675"/>
                    <a:pt x="398" y="3732"/>
                  </a:cubicBezTo>
                  <a:cubicBezTo>
                    <a:pt x="420" y="3753"/>
                    <a:pt x="450" y="3764"/>
                    <a:pt x="480" y="3766"/>
                  </a:cubicBezTo>
                  <a:cubicBezTo>
                    <a:pt x="520" y="3766"/>
                    <a:pt x="558" y="3748"/>
                    <a:pt x="583" y="3718"/>
                  </a:cubicBezTo>
                  <a:cubicBezTo>
                    <a:pt x="629" y="3661"/>
                    <a:pt x="621" y="3579"/>
                    <a:pt x="567" y="3533"/>
                  </a:cubicBezTo>
                  <a:cubicBezTo>
                    <a:pt x="553" y="3519"/>
                    <a:pt x="539" y="3506"/>
                    <a:pt x="524" y="3493"/>
                  </a:cubicBezTo>
                  <a:cubicBezTo>
                    <a:pt x="498" y="3466"/>
                    <a:pt x="471" y="3443"/>
                    <a:pt x="447" y="3413"/>
                  </a:cubicBezTo>
                  <a:cubicBezTo>
                    <a:pt x="423" y="3382"/>
                    <a:pt x="399" y="3351"/>
                    <a:pt x="379" y="3319"/>
                  </a:cubicBezTo>
                  <a:cubicBezTo>
                    <a:pt x="361" y="3291"/>
                    <a:pt x="344" y="3264"/>
                    <a:pt x="330" y="3232"/>
                  </a:cubicBezTo>
                  <a:cubicBezTo>
                    <a:pt x="317" y="3202"/>
                    <a:pt x="304" y="3170"/>
                    <a:pt x="295" y="3137"/>
                  </a:cubicBezTo>
                  <a:cubicBezTo>
                    <a:pt x="287" y="3112"/>
                    <a:pt x="281" y="3083"/>
                    <a:pt x="274" y="3056"/>
                  </a:cubicBezTo>
                  <a:cubicBezTo>
                    <a:pt x="270" y="3022"/>
                    <a:pt x="266" y="2987"/>
                    <a:pt x="265" y="2952"/>
                  </a:cubicBezTo>
                  <a:lnTo>
                    <a:pt x="265" y="2969"/>
                  </a:lnTo>
                  <a:cubicBezTo>
                    <a:pt x="260" y="2873"/>
                    <a:pt x="262" y="2775"/>
                    <a:pt x="270" y="2678"/>
                  </a:cubicBezTo>
                  <a:lnTo>
                    <a:pt x="270" y="2694"/>
                  </a:lnTo>
                  <a:cubicBezTo>
                    <a:pt x="278" y="2607"/>
                    <a:pt x="285" y="2518"/>
                    <a:pt x="293" y="2430"/>
                  </a:cubicBezTo>
                  <a:cubicBezTo>
                    <a:pt x="297" y="2406"/>
                    <a:pt x="301" y="2380"/>
                    <a:pt x="306" y="2355"/>
                  </a:cubicBezTo>
                  <a:cubicBezTo>
                    <a:pt x="314" y="2303"/>
                    <a:pt x="323" y="2249"/>
                    <a:pt x="331" y="2195"/>
                  </a:cubicBezTo>
                  <a:cubicBezTo>
                    <a:pt x="355" y="2054"/>
                    <a:pt x="387" y="1913"/>
                    <a:pt x="418" y="1774"/>
                  </a:cubicBezTo>
                  <a:cubicBezTo>
                    <a:pt x="445" y="1667"/>
                    <a:pt x="475" y="1559"/>
                    <a:pt x="504" y="1451"/>
                  </a:cubicBezTo>
                  <a:cubicBezTo>
                    <a:pt x="515" y="1412"/>
                    <a:pt x="529" y="1374"/>
                    <a:pt x="542" y="1334"/>
                  </a:cubicBezTo>
                  <a:cubicBezTo>
                    <a:pt x="559" y="1283"/>
                    <a:pt x="576" y="1234"/>
                    <a:pt x="593" y="1181"/>
                  </a:cubicBezTo>
                  <a:lnTo>
                    <a:pt x="593" y="1181"/>
                  </a:lnTo>
                  <a:cubicBezTo>
                    <a:pt x="628" y="1091"/>
                    <a:pt x="662" y="1003"/>
                    <a:pt x="702" y="915"/>
                  </a:cubicBezTo>
                  <a:cubicBezTo>
                    <a:pt x="722" y="872"/>
                    <a:pt x="740" y="828"/>
                    <a:pt x="762" y="786"/>
                  </a:cubicBezTo>
                  <a:cubicBezTo>
                    <a:pt x="787" y="739"/>
                    <a:pt x="811" y="691"/>
                    <a:pt x="836" y="644"/>
                  </a:cubicBezTo>
                  <a:cubicBezTo>
                    <a:pt x="878" y="569"/>
                    <a:pt x="924" y="496"/>
                    <a:pt x="974" y="425"/>
                  </a:cubicBezTo>
                  <a:lnTo>
                    <a:pt x="974" y="425"/>
                  </a:lnTo>
                  <a:cubicBezTo>
                    <a:pt x="988" y="409"/>
                    <a:pt x="1002" y="391"/>
                    <a:pt x="1017" y="375"/>
                  </a:cubicBezTo>
                  <a:cubicBezTo>
                    <a:pt x="1025" y="365"/>
                    <a:pt x="1034" y="356"/>
                    <a:pt x="1045" y="348"/>
                  </a:cubicBezTo>
                  <a:cubicBezTo>
                    <a:pt x="1060" y="337"/>
                    <a:pt x="1075" y="324"/>
                    <a:pt x="1090" y="318"/>
                  </a:cubicBezTo>
                  <a:cubicBezTo>
                    <a:pt x="1102" y="308"/>
                    <a:pt x="1117" y="302"/>
                    <a:pt x="1131" y="294"/>
                  </a:cubicBezTo>
                  <a:lnTo>
                    <a:pt x="1136" y="292"/>
                  </a:lnTo>
                  <a:cubicBezTo>
                    <a:pt x="1164" y="327"/>
                    <a:pt x="1207" y="346"/>
                    <a:pt x="1251" y="346"/>
                  </a:cubicBezTo>
                  <a:cubicBezTo>
                    <a:pt x="1261" y="346"/>
                    <a:pt x="1271" y="345"/>
                    <a:pt x="1281" y="343"/>
                  </a:cubicBezTo>
                  <a:cubicBezTo>
                    <a:pt x="1357" y="324"/>
                    <a:pt x="1405" y="248"/>
                    <a:pt x="1387" y="171"/>
                  </a:cubicBezTo>
                  <a:cubicBezTo>
                    <a:pt x="1381" y="147"/>
                    <a:pt x="1371" y="123"/>
                    <a:pt x="1357" y="103"/>
                  </a:cubicBezTo>
                  <a:cubicBezTo>
                    <a:pt x="1343" y="82"/>
                    <a:pt x="1325" y="63"/>
                    <a:pt x="1308" y="47"/>
                  </a:cubicBezTo>
                  <a:cubicBezTo>
                    <a:pt x="1292" y="36"/>
                    <a:pt x="1275" y="27"/>
                    <a:pt x="1257" y="19"/>
                  </a:cubicBezTo>
                  <a:cubicBezTo>
                    <a:pt x="1231" y="6"/>
                    <a:pt x="1202" y="0"/>
                    <a:pt x="1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2" name="Google Shape;9692;p18"/>
            <p:cNvSpPr/>
            <p:nvPr/>
          </p:nvSpPr>
          <p:spPr>
            <a:xfrm>
              <a:off x="5414075" y="5118175"/>
              <a:ext cx="34100" cy="57875"/>
            </a:xfrm>
            <a:custGeom>
              <a:avLst/>
              <a:gdLst/>
              <a:ahLst/>
              <a:cxnLst/>
              <a:rect l="l" t="t" r="r" b="b"/>
              <a:pathLst>
                <a:path w="1364" h="2315" extrusionOk="0">
                  <a:moveTo>
                    <a:pt x="1082" y="346"/>
                  </a:moveTo>
                  <a:cubicBezTo>
                    <a:pt x="1082" y="411"/>
                    <a:pt x="1078" y="475"/>
                    <a:pt x="1072" y="540"/>
                  </a:cubicBezTo>
                  <a:cubicBezTo>
                    <a:pt x="1067" y="593"/>
                    <a:pt x="1059" y="647"/>
                    <a:pt x="1047" y="701"/>
                  </a:cubicBezTo>
                  <a:cubicBezTo>
                    <a:pt x="1039" y="736"/>
                    <a:pt x="1029" y="769"/>
                    <a:pt x="1020" y="802"/>
                  </a:cubicBezTo>
                  <a:cubicBezTo>
                    <a:pt x="1018" y="772"/>
                    <a:pt x="1017" y="742"/>
                    <a:pt x="1015" y="711"/>
                  </a:cubicBezTo>
                  <a:cubicBezTo>
                    <a:pt x="1015" y="673"/>
                    <a:pt x="1017" y="633"/>
                    <a:pt x="1020" y="593"/>
                  </a:cubicBezTo>
                  <a:cubicBezTo>
                    <a:pt x="1025" y="551"/>
                    <a:pt x="1032" y="510"/>
                    <a:pt x="1040" y="467"/>
                  </a:cubicBezTo>
                  <a:cubicBezTo>
                    <a:pt x="1050" y="437"/>
                    <a:pt x="1058" y="408"/>
                    <a:pt x="1067" y="378"/>
                  </a:cubicBezTo>
                  <a:cubicBezTo>
                    <a:pt x="1072" y="369"/>
                    <a:pt x="1077" y="358"/>
                    <a:pt x="1082" y="346"/>
                  </a:cubicBezTo>
                  <a:close/>
                  <a:moveTo>
                    <a:pt x="429" y="1906"/>
                  </a:moveTo>
                  <a:cubicBezTo>
                    <a:pt x="418" y="1920"/>
                    <a:pt x="406" y="1934"/>
                    <a:pt x="393" y="1948"/>
                  </a:cubicBezTo>
                  <a:cubicBezTo>
                    <a:pt x="376" y="1966"/>
                    <a:pt x="358" y="1985"/>
                    <a:pt x="338" y="2001"/>
                  </a:cubicBezTo>
                  <a:cubicBezTo>
                    <a:pt x="331" y="2005"/>
                    <a:pt x="326" y="2010"/>
                    <a:pt x="319" y="2015"/>
                  </a:cubicBezTo>
                  <a:lnTo>
                    <a:pt x="307" y="2021"/>
                  </a:lnTo>
                  <a:lnTo>
                    <a:pt x="306" y="2021"/>
                  </a:lnTo>
                  <a:cubicBezTo>
                    <a:pt x="304" y="2017"/>
                    <a:pt x="304" y="2013"/>
                    <a:pt x="307" y="2007"/>
                  </a:cubicBezTo>
                  <a:lnTo>
                    <a:pt x="307" y="1985"/>
                  </a:lnTo>
                  <a:cubicBezTo>
                    <a:pt x="307" y="1982"/>
                    <a:pt x="306" y="1979"/>
                    <a:pt x="307" y="1975"/>
                  </a:cubicBezTo>
                  <a:cubicBezTo>
                    <a:pt x="307" y="1974"/>
                    <a:pt x="306" y="1974"/>
                    <a:pt x="307" y="1971"/>
                  </a:cubicBezTo>
                  <a:cubicBezTo>
                    <a:pt x="311" y="1966"/>
                    <a:pt x="312" y="1961"/>
                    <a:pt x="314" y="1956"/>
                  </a:cubicBezTo>
                  <a:lnTo>
                    <a:pt x="314" y="1956"/>
                  </a:lnTo>
                  <a:lnTo>
                    <a:pt x="312" y="1963"/>
                  </a:lnTo>
                  <a:cubicBezTo>
                    <a:pt x="314" y="1958"/>
                    <a:pt x="317" y="1955"/>
                    <a:pt x="319" y="1952"/>
                  </a:cubicBezTo>
                  <a:lnTo>
                    <a:pt x="326" y="1942"/>
                  </a:lnTo>
                  <a:cubicBezTo>
                    <a:pt x="330" y="1937"/>
                    <a:pt x="334" y="1934"/>
                    <a:pt x="339" y="1931"/>
                  </a:cubicBezTo>
                  <a:lnTo>
                    <a:pt x="352" y="1922"/>
                  </a:lnTo>
                  <a:cubicBezTo>
                    <a:pt x="357" y="1918"/>
                    <a:pt x="361" y="1917"/>
                    <a:pt x="364" y="1915"/>
                  </a:cubicBezTo>
                  <a:lnTo>
                    <a:pt x="379" y="1910"/>
                  </a:lnTo>
                  <a:lnTo>
                    <a:pt x="385" y="1909"/>
                  </a:lnTo>
                  <a:lnTo>
                    <a:pt x="385" y="1909"/>
                  </a:lnTo>
                  <a:cubicBezTo>
                    <a:pt x="393" y="1907"/>
                    <a:pt x="401" y="1906"/>
                    <a:pt x="409" y="1906"/>
                  </a:cubicBezTo>
                  <a:close/>
                  <a:moveTo>
                    <a:pt x="1095" y="0"/>
                  </a:moveTo>
                  <a:cubicBezTo>
                    <a:pt x="1083" y="0"/>
                    <a:pt x="1070" y="1"/>
                    <a:pt x="1058" y="3"/>
                  </a:cubicBezTo>
                  <a:cubicBezTo>
                    <a:pt x="1018" y="9"/>
                    <a:pt x="982" y="25"/>
                    <a:pt x="952" y="50"/>
                  </a:cubicBezTo>
                  <a:cubicBezTo>
                    <a:pt x="884" y="104"/>
                    <a:pt x="838" y="188"/>
                    <a:pt x="808" y="270"/>
                  </a:cubicBezTo>
                  <a:cubicBezTo>
                    <a:pt x="792" y="316"/>
                    <a:pt x="779" y="362"/>
                    <a:pt x="768" y="410"/>
                  </a:cubicBezTo>
                  <a:cubicBezTo>
                    <a:pt x="754" y="489"/>
                    <a:pt x="744" y="565"/>
                    <a:pt x="736" y="644"/>
                  </a:cubicBezTo>
                  <a:cubicBezTo>
                    <a:pt x="732" y="718"/>
                    <a:pt x="732" y="793"/>
                    <a:pt x="735" y="867"/>
                  </a:cubicBezTo>
                  <a:cubicBezTo>
                    <a:pt x="738" y="948"/>
                    <a:pt x="797" y="1015"/>
                    <a:pt x="877" y="1015"/>
                  </a:cubicBezTo>
                  <a:cubicBezTo>
                    <a:pt x="883" y="1015"/>
                    <a:pt x="888" y="1015"/>
                    <a:pt x="893" y="1014"/>
                  </a:cubicBezTo>
                  <a:cubicBezTo>
                    <a:pt x="912" y="1013"/>
                    <a:pt x="931" y="1007"/>
                    <a:pt x="947" y="997"/>
                  </a:cubicBezTo>
                  <a:lnTo>
                    <a:pt x="947" y="997"/>
                  </a:lnTo>
                  <a:cubicBezTo>
                    <a:pt x="887" y="1143"/>
                    <a:pt x="817" y="1280"/>
                    <a:pt x="744" y="1420"/>
                  </a:cubicBezTo>
                  <a:cubicBezTo>
                    <a:pt x="748" y="1415"/>
                    <a:pt x="751" y="1409"/>
                    <a:pt x="754" y="1404"/>
                  </a:cubicBezTo>
                  <a:lnTo>
                    <a:pt x="754" y="1404"/>
                  </a:lnTo>
                  <a:cubicBezTo>
                    <a:pt x="708" y="1488"/>
                    <a:pt x="660" y="1569"/>
                    <a:pt x="611" y="1651"/>
                  </a:cubicBezTo>
                  <a:lnTo>
                    <a:pt x="608" y="1654"/>
                  </a:lnTo>
                  <a:lnTo>
                    <a:pt x="604" y="1652"/>
                  </a:lnTo>
                  <a:cubicBezTo>
                    <a:pt x="535" y="1633"/>
                    <a:pt x="466" y="1624"/>
                    <a:pt x="396" y="1624"/>
                  </a:cubicBezTo>
                  <a:cubicBezTo>
                    <a:pt x="257" y="1630"/>
                    <a:pt x="129" y="1708"/>
                    <a:pt x="61" y="1831"/>
                  </a:cubicBezTo>
                  <a:cubicBezTo>
                    <a:pt x="0" y="1947"/>
                    <a:pt x="4" y="2085"/>
                    <a:pt x="67" y="2197"/>
                  </a:cubicBezTo>
                  <a:cubicBezTo>
                    <a:pt x="102" y="2252"/>
                    <a:pt x="157" y="2292"/>
                    <a:pt x="220" y="2305"/>
                  </a:cubicBezTo>
                  <a:lnTo>
                    <a:pt x="220" y="2306"/>
                  </a:lnTo>
                  <a:cubicBezTo>
                    <a:pt x="243" y="2311"/>
                    <a:pt x="266" y="2314"/>
                    <a:pt x="290" y="2314"/>
                  </a:cubicBezTo>
                  <a:cubicBezTo>
                    <a:pt x="326" y="2314"/>
                    <a:pt x="361" y="2308"/>
                    <a:pt x="393" y="2294"/>
                  </a:cubicBezTo>
                  <a:cubicBezTo>
                    <a:pt x="450" y="2271"/>
                    <a:pt x="501" y="2237"/>
                    <a:pt x="543" y="2194"/>
                  </a:cubicBezTo>
                  <a:cubicBezTo>
                    <a:pt x="581" y="2155"/>
                    <a:pt x="617" y="2113"/>
                    <a:pt x="648" y="2069"/>
                  </a:cubicBezTo>
                  <a:lnTo>
                    <a:pt x="648" y="2069"/>
                  </a:lnTo>
                  <a:lnTo>
                    <a:pt x="664" y="2049"/>
                  </a:lnTo>
                  <a:lnTo>
                    <a:pt x="664" y="2049"/>
                  </a:lnTo>
                  <a:cubicBezTo>
                    <a:pt x="663" y="2050"/>
                    <a:pt x="662" y="2052"/>
                    <a:pt x="660" y="2055"/>
                  </a:cubicBezTo>
                  <a:lnTo>
                    <a:pt x="676" y="2032"/>
                  </a:lnTo>
                  <a:lnTo>
                    <a:pt x="676" y="2032"/>
                  </a:lnTo>
                  <a:lnTo>
                    <a:pt x="675" y="2034"/>
                  </a:lnTo>
                  <a:lnTo>
                    <a:pt x="694" y="2007"/>
                  </a:lnTo>
                  <a:lnTo>
                    <a:pt x="754" y="2045"/>
                  </a:lnTo>
                  <a:cubicBezTo>
                    <a:pt x="792" y="2069"/>
                    <a:pt x="830" y="2091"/>
                    <a:pt x="869" y="2113"/>
                  </a:cubicBezTo>
                  <a:cubicBezTo>
                    <a:pt x="958" y="2164"/>
                    <a:pt x="1047" y="2211"/>
                    <a:pt x="1137" y="2260"/>
                  </a:cubicBezTo>
                  <a:cubicBezTo>
                    <a:pt x="1160" y="2274"/>
                    <a:pt x="1185" y="2281"/>
                    <a:pt x="1210" y="2281"/>
                  </a:cubicBezTo>
                  <a:cubicBezTo>
                    <a:pt x="1220" y="2281"/>
                    <a:pt x="1230" y="2280"/>
                    <a:pt x="1240" y="2278"/>
                  </a:cubicBezTo>
                  <a:cubicBezTo>
                    <a:pt x="1275" y="2270"/>
                    <a:pt x="1305" y="2248"/>
                    <a:pt x="1324" y="2218"/>
                  </a:cubicBezTo>
                  <a:cubicBezTo>
                    <a:pt x="1360" y="2159"/>
                    <a:pt x="1346" y="2067"/>
                    <a:pt x="1281" y="2031"/>
                  </a:cubicBezTo>
                  <a:cubicBezTo>
                    <a:pt x="1167" y="1967"/>
                    <a:pt x="1053" y="1901"/>
                    <a:pt x="941" y="1833"/>
                  </a:cubicBezTo>
                  <a:cubicBezTo>
                    <a:pt x="909" y="1814"/>
                    <a:pt x="877" y="1793"/>
                    <a:pt x="846" y="1774"/>
                  </a:cubicBezTo>
                  <a:cubicBezTo>
                    <a:pt x="881" y="1717"/>
                    <a:pt x="914" y="1660"/>
                    <a:pt x="945" y="1602"/>
                  </a:cubicBezTo>
                  <a:cubicBezTo>
                    <a:pt x="983" y="1531"/>
                    <a:pt x="1020" y="1458"/>
                    <a:pt x="1058" y="1385"/>
                  </a:cubicBezTo>
                  <a:cubicBezTo>
                    <a:pt x="1093" y="1318"/>
                    <a:pt x="1123" y="1250"/>
                    <a:pt x="1154" y="1184"/>
                  </a:cubicBezTo>
                  <a:cubicBezTo>
                    <a:pt x="1221" y="1043"/>
                    <a:pt x="1275" y="896"/>
                    <a:pt x="1313" y="744"/>
                  </a:cubicBezTo>
                  <a:cubicBezTo>
                    <a:pt x="1336" y="642"/>
                    <a:pt x="1351" y="540"/>
                    <a:pt x="1355" y="437"/>
                  </a:cubicBezTo>
                  <a:cubicBezTo>
                    <a:pt x="1360" y="350"/>
                    <a:pt x="1363" y="259"/>
                    <a:pt x="1338" y="175"/>
                  </a:cubicBezTo>
                  <a:cubicBezTo>
                    <a:pt x="1316" y="101"/>
                    <a:pt x="1259" y="41"/>
                    <a:pt x="1184" y="16"/>
                  </a:cubicBezTo>
                  <a:cubicBezTo>
                    <a:pt x="1156" y="6"/>
                    <a:pt x="1126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3" name="Google Shape;9693;p18"/>
            <p:cNvSpPr/>
            <p:nvPr/>
          </p:nvSpPr>
          <p:spPr>
            <a:xfrm>
              <a:off x="5481300" y="5129325"/>
              <a:ext cx="23300" cy="43500"/>
            </a:xfrm>
            <a:custGeom>
              <a:avLst/>
              <a:gdLst/>
              <a:ahLst/>
              <a:cxnLst/>
              <a:rect l="l" t="t" r="r" b="b"/>
              <a:pathLst>
                <a:path w="932" h="1740" extrusionOk="0">
                  <a:moveTo>
                    <a:pt x="438" y="707"/>
                  </a:moveTo>
                  <a:cubicBezTo>
                    <a:pt x="438" y="708"/>
                    <a:pt x="439" y="710"/>
                    <a:pt x="439" y="711"/>
                  </a:cubicBezTo>
                  <a:cubicBezTo>
                    <a:pt x="439" y="710"/>
                    <a:pt x="438" y="708"/>
                    <a:pt x="438" y="707"/>
                  </a:cubicBezTo>
                  <a:close/>
                  <a:moveTo>
                    <a:pt x="164" y="0"/>
                  </a:moveTo>
                  <a:cubicBezTo>
                    <a:pt x="121" y="0"/>
                    <a:pt x="81" y="18"/>
                    <a:pt x="53" y="51"/>
                  </a:cubicBezTo>
                  <a:cubicBezTo>
                    <a:pt x="33" y="75"/>
                    <a:pt x="18" y="103"/>
                    <a:pt x="10" y="133"/>
                  </a:cubicBezTo>
                  <a:cubicBezTo>
                    <a:pt x="2" y="166"/>
                    <a:pt x="1" y="200"/>
                    <a:pt x="4" y="234"/>
                  </a:cubicBezTo>
                  <a:cubicBezTo>
                    <a:pt x="12" y="310"/>
                    <a:pt x="28" y="385"/>
                    <a:pt x="52" y="458"/>
                  </a:cubicBezTo>
                  <a:cubicBezTo>
                    <a:pt x="71" y="519"/>
                    <a:pt x="90" y="583"/>
                    <a:pt x="115" y="641"/>
                  </a:cubicBezTo>
                  <a:cubicBezTo>
                    <a:pt x="164" y="760"/>
                    <a:pt x="211" y="880"/>
                    <a:pt x="272" y="994"/>
                  </a:cubicBezTo>
                  <a:cubicBezTo>
                    <a:pt x="390" y="1222"/>
                    <a:pt x="519" y="1445"/>
                    <a:pt x="651" y="1667"/>
                  </a:cubicBezTo>
                  <a:cubicBezTo>
                    <a:pt x="677" y="1711"/>
                    <a:pt x="723" y="1738"/>
                    <a:pt x="773" y="1740"/>
                  </a:cubicBezTo>
                  <a:cubicBezTo>
                    <a:pt x="796" y="1738"/>
                    <a:pt x="816" y="1734"/>
                    <a:pt x="837" y="1724"/>
                  </a:cubicBezTo>
                  <a:cubicBezTo>
                    <a:pt x="898" y="1689"/>
                    <a:pt x="932" y="1602"/>
                    <a:pt x="892" y="1539"/>
                  </a:cubicBezTo>
                  <a:cubicBezTo>
                    <a:pt x="805" y="1396"/>
                    <a:pt x="721" y="1254"/>
                    <a:pt x="640" y="1108"/>
                  </a:cubicBezTo>
                  <a:cubicBezTo>
                    <a:pt x="598" y="1034"/>
                    <a:pt x="558" y="958"/>
                    <a:pt x="519" y="882"/>
                  </a:cubicBezTo>
                  <a:cubicBezTo>
                    <a:pt x="488" y="822"/>
                    <a:pt x="462" y="757"/>
                    <a:pt x="433" y="695"/>
                  </a:cubicBezTo>
                  <a:lnTo>
                    <a:pt x="433" y="695"/>
                  </a:lnTo>
                  <a:cubicBezTo>
                    <a:pt x="433" y="695"/>
                    <a:pt x="433" y="695"/>
                    <a:pt x="433" y="695"/>
                  </a:cubicBezTo>
                  <a:lnTo>
                    <a:pt x="433" y="695"/>
                  </a:lnTo>
                  <a:cubicBezTo>
                    <a:pt x="399" y="610"/>
                    <a:pt x="365" y="525"/>
                    <a:pt x="336" y="437"/>
                  </a:cubicBezTo>
                  <a:cubicBezTo>
                    <a:pt x="321" y="386"/>
                    <a:pt x="306" y="337"/>
                    <a:pt x="297" y="285"/>
                  </a:cubicBezTo>
                  <a:cubicBezTo>
                    <a:pt x="292" y="265"/>
                    <a:pt x="291" y="244"/>
                    <a:pt x="287" y="222"/>
                  </a:cubicBezTo>
                  <a:cubicBezTo>
                    <a:pt x="300" y="204"/>
                    <a:pt x="306" y="185"/>
                    <a:pt x="311" y="166"/>
                  </a:cubicBezTo>
                  <a:cubicBezTo>
                    <a:pt x="322" y="90"/>
                    <a:pt x="273" y="21"/>
                    <a:pt x="199" y="3"/>
                  </a:cubicBezTo>
                  <a:lnTo>
                    <a:pt x="199" y="3"/>
                  </a:lnTo>
                  <a:lnTo>
                    <a:pt x="201" y="4"/>
                  </a:lnTo>
                  <a:lnTo>
                    <a:pt x="201" y="4"/>
                  </a:lnTo>
                  <a:cubicBezTo>
                    <a:pt x="199" y="4"/>
                    <a:pt x="197" y="3"/>
                    <a:pt x="196" y="3"/>
                  </a:cubicBezTo>
                  <a:cubicBezTo>
                    <a:pt x="185" y="1"/>
                    <a:pt x="174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4" name="Google Shape;9694;p18"/>
            <p:cNvSpPr/>
            <p:nvPr/>
          </p:nvSpPr>
          <p:spPr>
            <a:xfrm>
              <a:off x="5478550" y="5135550"/>
              <a:ext cx="39400" cy="52875"/>
            </a:xfrm>
            <a:custGeom>
              <a:avLst/>
              <a:gdLst/>
              <a:ahLst/>
              <a:cxnLst/>
              <a:rect l="l" t="t" r="r" b="b"/>
              <a:pathLst>
                <a:path w="1576" h="2115" extrusionOk="0">
                  <a:moveTo>
                    <a:pt x="1391" y="1"/>
                  </a:moveTo>
                  <a:cubicBezTo>
                    <a:pt x="1374" y="1"/>
                    <a:pt x="1357" y="3"/>
                    <a:pt x="1341" y="6"/>
                  </a:cubicBezTo>
                  <a:cubicBezTo>
                    <a:pt x="1282" y="20"/>
                    <a:pt x="1232" y="58"/>
                    <a:pt x="1186" y="96"/>
                  </a:cubicBezTo>
                  <a:cubicBezTo>
                    <a:pt x="1133" y="141"/>
                    <a:pt x="1084" y="188"/>
                    <a:pt x="1039" y="239"/>
                  </a:cubicBezTo>
                  <a:cubicBezTo>
                    <a:pt x="1012" y="270"/>
                    <a:pt x="985" y="299"/>
                    <a:pt x="959" y="332"/>
                  </a:cubicBezTo>
                  <a:cubicBezTo>
                    <a:pt x="912" y="394"/>
                    <a:pt x="860" y="456"/>
                    <a:pt x="815" y="521"/>
                  </a:cubicBezTo>
                  <a:cubicBezTo>
                    <a:pt x="766" y="592"/>
                    <a:pt x="716" y="663"/>
                    <a:pt x="667" y="734"/>
                  </a:cubicBezTo>
                  <a:cubicBezTo>
                    <a:pt x="583" y="855"/>
                    <a:pt x="507" y="980"/>
                    <a:pt x="429" y="1103"/>
                  </a:cubicBezTo>
                  <a:cubicBezTo>
                    <a:pt x="353" y="1223"/>
                    <a:pt x="285" y="1350"/>
                    <a:pt x="226" y="1480"/>
                  </a:cubicBezTo>
                  <a:cubicBezTo>
                    <a:pt x="158" y="1632"/>
                    <a:pt x="92" y="1784"/>
                    <a:pt x="29" y="1936"/>
                  </a:cubicBezTo>
                  <a:cubicBezTo>
                    <a:pt x="0" y="1999"/>
                    <a:pt x="27" y="2073"/>
                    <a:pt x="90" y="2104"/>
                  </a:cubicBezTo>
                  <a:lnTo>
                    <a:pt x="92" y="2104"/>
                  </a:lnTo>
                  <a:cubicBezTo>
                    <a:pt x="109" y="2111"/>
                    <a:pt x="126" y="2115"/>
                    <a:pt x="143" y="2115"/>
                  </a:cubicBezTo>
                  <a:cubicBezTo>
                    <a:pt x="191" y="2115"/>
                    <a:pt x="238" y="2087"/>
                    <a:pt x="260" y="2040"/>
                  </a:cubicBezTo>
                  <a:cubicBezTo>
                    <a:pt x="304" y="1933"/>
                    <a:pt x="350" y="1823"/>
                    <a:pt x="397" y="1717"/>
                  </a:cubicBezTo>
                  <a:cubicBezTo>
                    <a:pt x="420" y="1668"/>
                    <a:pt x="439" y="1622"/>
                    <a:pt x="462" y="1573"/>
                  </a:cubicBezTo>
                  <a:cubicBezTo>
                    <a:pt x="486" y="1526"/>
                    <a:pt x="511" y="1477"/>
                    <a:pt x="535" y="1428"/>
                  </a:cubicBezTo>
                  <a:cubicBezTo>
                    <a:pt x="606" y="1304"/>
                    <a:pt x="681" y="1182"/>
                    <a:pt x="760" y="1063"/>
                  </a:cubicBezTo>
                  <a:cubicBezTo>
                    <a:pt x="803" y="1000"/>
                    <a:pt x="844" y="935"/>
                    <a:pt x="888" y="874"/>
                  </a:cubicBezTo>
                  <a:cubicBezTo>
                    <a:pt x="939" y="804"/>
                    <a:pt x="989" y="733"/>
                    <a:pt x="1042" y="661"/>
                  </a:cubicBezTo>
                  <a:lnTo>
                    <a:pt x="1042" y="661"/>
                  </a:lnTo>
                  <a:cubicBezTo>
                    <a:pt x="1039" y="666"/>
                    <a:pt x="1035" y="671"/>
                    <a:pt x="1032" y="676"/>
                  </a:cubicBezTo>
                  <a:cubicBezTo>
                    <a:pt x="1095" y="598"/>
                    <a:pt x="1156" y="517"/>
                    <a:pt x="1224" y="445"/>
                  </a:cubicBezTo>
                  <a:cubicBezTo>
                    <a:pt x="1265" y="403"/>
                    <a:pt x="1306" y="364"/>
                    <a:pt x="1350" y="326"/>
                  </a:cubicBezTo>
                  <a:cubicBezTo>
                    <a:pt x="1363" y="315"/>
                    <a:pt x="1377" y="304"/>
                    <a:pt x="1393" y="294"/>
                  </a:cubicBezTo>
                  <a:cubicBezTo>
                    <a:pt x="1399" y="295"/>
                    <a:pt x="1406" y="295"/>
                    <a:pt x="1412" y="295"/>
                  </a:cubicBezTo>
                  <a:cubicBezTo>
                    <a:pt x="1475" y="295"/>
                    <a:pt x="1533" y="253"/>
                    <a:pt x="1551" y="191"/>
                  </a:cubicBezTo>
                  <a:cubicBezTo>
                    <a:pt x="1575" y="115"/>
                    <a:pt x="1531" y="33"/>
                    <a:pt x="1455" y="9"/>
                  </a:cubicBezTo>
                  <a:cubicBezTo>
                    <a:pt x="1434" y="4"/>
                    <a:pt x="1412" y="1"/>
                    <a:pt x="13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5" name="Google Shape;9695;p18"/>
            <p:cNvSpPr/>
            <p:nvPr/>
          </p:nvSpPr>
          <p:spPr>
            <a:xfrm>
              <a:off x="5527025" y="5152725"/>
              <a:ext cx="51825" cy="13500"/>
            </a:xfrm>
            <a:custGeom>
              <a:avLst/>
              <a:gdLst/>
              <a:ahLst/>
              <a:cxnLst/>
              <a:rect l="l" t="t" r="r" b="b"/>
              <a:pathLst>
                <a:path w="2073" h="540" extrusionOk="0">
                  <a:moveTo>
                    <a:pt x="1943" y="0"/>
                  </a:moveTo>
                  <a:cubicBezTo>
                    <a:pt x="1938" y="0"/>
                    <a:pt x="1932" y="1"/>
                    <a:pt x="1927" y="1"/>
                  </a:cubicBezTo>
                  <a:cubicBezTo>
                    <a:pt x="1634" y="25"/>
                    <a:pt x="1341" y="55"/>
                    <a:pt x="1050" y="84"/>
                  </a:cubicBezTo>
                  <a:cubicBezTo>
                    <a:pt x="910" y="98"/>
                    <a:pt x="773" y="117"/>
                    <a:pt x="637" y="137"/>
                  </a:cubicBezTo>
                  <a:cubicBezTo>
                    <a:pt x="565" y="149"/>
                    <a:pt x="496" y="161"/>
                    <a:pt x="424" y="175"/>
                  </a:cubicBezTo>
                  <a:cubicBezTo>
                    <a:pt x="386" y="182"/>
                    <a:pt x="348" y="188"/>
                    <a:pt x="310" y="198"/>
                  </a:cubicBezTo>
                  <a:cubicBezTo>
                    <a:pt x="233" y="212"/>
                    <a:pt x="159" y="234"/>
                    <a:pt x="87" y="266"/>
                  </a:cubicBezTo>
                  <a:cubicBezTo>
                    <a:pt x="29" y="297"/>
                    <a:pt x="0" y="362"/>
                    <a:pt x="14" y="427"/>
                  </a:cubicBezTo>
                  <a:cubicBezTo>
                    <a:pt x="26" y="470"/>
                    <a:pt x="54" y="506"/>
                    <a:pt x="95" y="525"/>
                  </a:cubicBezTo>
                  <a:cubicBezTo>
                    <a:pt x="113" y="535"/>
                    <a:pt x="133" y="540"/>
                    <a:pt x="154" y="540"/>
                  </a:cubicBezTo>
                  <a:cubicBezTo>
                    <a:pt x="181" y="540"/>
                    <a:pt x="209" y="530"/>
                    <a:pt x="233" y="516"/>
                  </a:cubicBezTo>
                  <a:cubicBezTo>
                    <a:pt x="254" y="506"/>
                    <a:pt x="274" y="500"/>
                    <a:pt x="295" y="494"/>
                  </a:cubicBezTo>
                  <a:cubicBezTo>
                    <a:pt x="462" y="443"/>
                    <a:pt x="635" y="413"/>
                    <a:pt x="808" y="383"/>
                  </a:cubicBezTo>
                  <a:cubicBezTo>
                    <a:pt x="896" y="372"/>
                    <a:pt x="986" y="356"/>
                    <a:pt x="1077" y="346"/>
                  </a:cubicBezTo>
                  <a:cubicBezTo>
                    <a:pt x="1173" y="334"/>
                    <a:pt x="1270" y="324"/>
                    <a:pt x="1366" y="313"/>
                  </a:cubicBezTo>
                  <a:cubicBezTo>
                    <a:pt x="1561" y="289"/>
                    <a:pt x="1757" y="270"/>
                    <a:pt x="1952" y="250"/>
                  </a:cubicBezTo>
                  <a:cubicBezTo>
                    <a:pt x="2022" y="244"/>
                    <a:pt x="2072" y="182"/>
                    <a:pt x="2066" y="112"/>
                  </a:cubicBezTo>
                  <a:cubicBezTo>
                    <a:pt x="2059" y="48"/>
                    <a:pt x="2005" y="0"/>
                    <a:pt x="1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6" name="Google Shape;9696;p18"/>
            <p:cNvSpPr/>
            <p:nvPr/>
          </p:nvSpPr>
          <p:spPr>
            <a:xfrm>
              <a:off x="5588275" y="5117050"/>
              <a:ext cx="25250" cy="69675"/>
            </a:xfrm>
            <a:custGeom>
              <a:avLst/>
              <a:gdLst/>
              <a:ahLst/>
              <a:cxnLst/>
              <a:rect l="l" t="t" r="r" b="b"/>
              <a:pathLst>
                <a:path w="1010" h="2787" extrusionOk="0">
                  <a:moveTo>
                    <a:pt x="843" y="1"/>
                  </a:moveTo>
                  <a:cubicBezTo>
                    <a:pt x="777" y="1"/>
                    <a:pt x="715" y="48"/>
                    <a:pt x="702" y="118"/>
                  </a:cubicBezTo>
                  <a:cubicBezTo>
                    <a:pt x="670" y="235"/>
                    <a:pt x="635" y="350"/>
                    <a:pt x="605" y="467"/>
                  </a:cubicBezTo>
                  <a:cubicBezTo>
                    <a:pt x="569" y="604"/>
                    <a:pt x="534" y="740"/>
                    <a:pt x="499" y="877"/>
                  </a:cubicBezTo>
                  <a:cubicBezTo>
                    <a:pt x="427" y="1159"/>
                    <a:pt x="357" y="1443"/>
                    <a:pt x="281" y="1724"/>
                  </a:cubicBezTo>
                  <a:cubicBezTo>
                    <a:pt x="202" y="2020"/>
                    <a:pt x="111" y="2313"/>
                    <a:pt x="21" y="2608"/>
                  </a:cubicBezTo>
                  <a:cubicBezTo>
                    <a:pt x="1" y="2680"/>
                    <a:pt x="42" y="2758"/>
                    <a:pt x="115" y="2780"/>
                  </a:cubicBezTo>
                  <a:cubicBezTo>
                    <a:pt x="127" y="2785"/>
                    <a:pt x="140" y="2787"/>
                    <a:pt x="154" y="2787"/>
                  </a:cubicBezTo>
                  <a:cubicBezTo>
                    <a:pt x="216" y="2787"/>
                    <a:pt x="271" y="2747"/>
                    <a:pt x="289" y="2688"/>
                  </a:cubicBezTo>
                  <a:cubicBezTo>
                    <a:pt x="358" y="2422"/>
                    <a:pt x="428" y="2158"/>
                    <a:pt x="502" y="1894"/>
                  </a:cubicBezTo>
                  <a:cubicBezTo>
                    <a:pt x="583" y="1606"/>
                    <a:pt x="656" y="1319"/>
                    <a:pt x="734" y="1033"/>
                  </a:cubicBezTo>
                  <a:cubicBezTo>
                    <a:pt x="810" y="752"/>
                    <a:pt x="884" y="472"/>
                    <a:pt x="979" y="198"/>
                  </a:cubicBezTo>
                  <a:cubicBezTo>
                    <a:pt x="1009" y="119"/>
                    <a:pt x="966" y="31"/>
                    <a:pt x="884" y="7"/>
                  </a:cubicBezTo>
                  <a:cubicBezTo>
                    <a:pt x="870" y="3"/>
                    <a:pt x="857" y="1"/>
                    <a:pt x="8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7" name="Google Shape;9697;p18"/>
            <p:cNvSpPr/>
            <p:nvPr/>
          </p:nvSpPr>
          <p:spPr>
            <a:xfrm>
              <a:off x="5605175" y="5130525"/>
              <a:ext cx="18775" cy="49200"/>
            </a:xfrm>
            <a:custGeom>
              <a:avLst/>
              <a:gdLst/>
              <a:ahLst/>
              <a:cxnLst/>
              <a:rect l="l" t="t" r="r" b="b"/>
              <a:pathLst>
                <a:path w="751" h="1968" extrusionOk="0">
                  <a:moveTo>
                    <a:pt x="594" y="1"/>
                  </a:moveTo>
                  <a:cubicBezTo>
                    <a:pt x="577" y="1"/>
                    <a:pt x="559" y="4"/>
                    <a:pt x="542" y="10"/>
                  </a:cubicBezTo>
                  <a:lnTo>
                    <a:pt x="542" y="10"/>
                  </a:lnTo>
                  <a:cubicBezTo>
                    <a:pt x="542" y="10"/>
                    <a:pt x="543" y="10"/>
                    <a:pt x="544" y="9"/>
                  </a:cubicBezTo>
                  <a:lnTo>
                    <a:pt x="544" y="9"/>
                  </a:lnTo>
                  <a:lnTo>
                    <a:pt x="540" y="11"/>
                  </a:lnTo>
                  <a:cubicBezTo>
                    <a:pt x="541" y="11"/>
                    <a:pt x="541" y="10"/>
                    <a:pt x="542" y="10"/>
                  </a:cubicBezTo>
                  <a:lnTo>
                    <a:pt x="542" y="10"/>
                  </a:lnTo>
                  <a:cubicBezTo>
                    <a:pt x="537" y="13"/>
                    <a:pt x="532" y="14"/>
                    <a:pt x="528" y="17"/>
                  </a:cubicBezTo>
                  <a:lnTo>
                    <a:pt x="531" y="17"/>
                  </a:lnTo>
                  <a:lnTo>
                    <a:pt x="528" y="19"/>
                  </a:lnTo>
                  <a:cubicBezTo>
                    <a:pt x="487" y="42"/>
                    <a:pt x="453" y="77"/>
                    <a:pt x="431" y="120"/>
                  </a:cubicBezTo>
                  <a:cubicBezTo>
                    <a:pt x="392" y="191"/>
                    <a:pt x="362" y="266"/>
                    <a:pt x="338" y="345"/>
                  </a:cubicBezTo>
                  <a:cubicBezTo>
                    <a:pt x="311" y="437"/>
                    <a:pt x="289" y="528"/>
                    <a:pt x="267" y="622"/>
                  </a:cubicBezTo>
                  <a:cubicBezTo>
                    <a:pt x="240" y="736"/>
                    <a:pt x="214" y="851"/>
                    <a:pt x="191" y="967"/>
                  </a:cubicBezTo>
                  <a:cubicBezTo>
                    <a:pt x="137" y="1219"/>
                    <a:pt x="86" y="1474"/>
                    <a:pt x="26" y="1726"/>
                  </a:cubicBezTo>
                  <a:lnTo>
                    <a:pt x="26" y="1726"/>
                  </a:lnTo>
                  <a:cubicBezTo>
                    <a:pt x="26" y="1726"/>
                    <a:pt x="26" y="1726"/>
                    <a:pt x="26" y="1727"/>
                  </a:cubicBezTo>
                  <a:cubicBezTo>
                    <a:pt x="26" y="1728"/>
                    <a:pt x="26" y="1728"/>
                    <a:pt x="26" y="1728"/>
                  </a:cubicBezTo>
                  <a:cubicBezTo>
                    <a:pt x="26" y="1728"/>
                    <a:pt x="26" y="1727"/>
                    <a:pt x="26" y="1727"/>
                  </a:cubicBezTo>
                  <a:lnTo>
                    <a:pt x="26" y="1727"/>
                  </a:lnTo>
                  <a:cubicBezTo>
                    <a:pt x="26" y="1727"/>
                    <a:pt x="26" y="1728"/>
                    <a:pt x="26" y="1728"/>
                  </a:cubicBezTo>
                  <a:cubicBezTo>
                    <a:pt x="26" y="1729"/>
                    <a:pt x="26" y="1729"/>
                    <a:pt x="26" y="1730"/>
                  </a:cubicBezTo>
                  <a:cubicBezTo>
                    <a:pt x="24" y="1735"/>
                    <a:pt x="23" y="1739"/>
                    <a:pt x="23" y="1744"/>
                  </a:cubicBezTo>
                  <a:cubicBezTo>
                    <a:pt x="23" y="1743"/>
                    <a:pt x="23" y="1741"/>
                    <a:pt x="23" y="1741"/>
                  </a:cubicBezTo>
                  <a:cubicBezTo>
                    <a:pt x="20" y="1757"/>
                    <a:pt x="15" y="1774"/>
                    <a:pt x="12" y="1790"/>
                  </a:cubicBezTo>
                  <a:cubicBezTo>
                    <a:pt x="1" y="1831"/>
                    <a:pt x="7" y="1876"/>
                    <a:pt x="31" y="1910"/>
                  </a:cubicBezTo>
                  <a:cubicBezTo>
                    <a:pt x="53" y="1940"/>
                    <a:pt x="86" y="1961"/>
                    <a:pt x="123" y="1967"/>
                  </a:cubicBezTo>
                  <a:cubicBezTo>
                    <a:pt x="129" y="1967"/>
                    <a:pt x="137" y="1967"/>
                    <a:pt x="143" y="1966"/>
                  </a:cubicBezTo>
                  <a:cubicBezTo>
                    <a:pt x="211" y="1964"/>
                    <a:pt x="268" y="1915"/>
                    <a:pt x="279" y="1850"/>
                  </a:cubicBezTo>
                  <a:cubicBezTo>
                    <a:pt x="352" y="1485"/>
                    <a:pt x="426" y="1122"/>
                    <a:pt x="510" y="760"/>
                  </a:cubicBezTo>
                  <a:cubicBezTo>
                    <a:pt x="544" y="633"/>
                    <a:pt x="574" y="506"/>
                    <a:pt x="618" y="383"/>
                  </a:cubicBezTo>
                  <a:cubicBezTo>
                    <a:pt x="627" y="356"/>
                    <a:pt x="639" y="329"/>
                    <a:pt x="651" y="304"/>
                  </a:cubicBezTo>
                  <a:cubicBezTo>
                    <a:pt x="659" y="289"/>
                    <a:pt x="667" y="277"/>
                    <a:pt x="675" y="264"/>
                  </a:cubicBezTo>
                  <a:cubicBezTo>
                    <a:pt x="726" y="231"/>
                    <a:pt x="751" y="169"/>
                    <a:pt x="737" y="110"/>
                  </a:cubicBezTo>
                  <a:cubicBezTo>
                    <a:pt x="719" y="43"/>
                    <a:pt x="659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8" name="Google Shape;9698;p18"/>
            <p:cNvSpPr/>
            <p:nvPr/>
          </p:nvSpPr>
          <p:spPr>
            <a:xfrm>
              <a:off x="5577325" y="5109075"/>
              <a:ext cx="86175" cy="24775"/>
            </a:xfrm>
            <a:custGeom>
              <a:avLst/>
              <a:gdLst/>
              <a:ahLst/>
              <a:cxnLst/>
              <a:rect l="l" t="t" r="r" b="b"/>
              <a:pathLst>
                <a:path w="3447" h="991" extrusionOk="0">
                  <a:moveTo>
                    <a:pt x="755" y="566"/>
                  </a:moveTo>
                  <a:lnTo>
                    <a:pt x="755" y="566"/>
                  </a:lnTo>
                  <a:cubicBezTo>
                    <a:pt x="751" y="567"/>
                    <a:pt x="748" y="568"/>
                    <a:pt x="744" y="570"/>
                  </a:cubicBezTo>
                  <a:cubicBezTo>
                    <a:pt x="748" y="569"/>
                    <a:pt x="752" y="568"/>
                    <a:pt x="755" y="566"/>
                  </a:cubicBezTo>
                  <a:close/>
                  <a:moveTo>
                    <a:pt x="3317" y="1"/>
                  </a:moveTo>
                  <a:cubicBezTo>
                    <a:pt x="3313" y="1"/>
                    <a:pt x="3309" y="1"/>
                    <a:pt x="3305" y="1"/>
                  </a:cubicBezTo>
                  <a:cubicBezTo>
                    <a:pt x="2888" y="27"/>
                    <a:pt x="2470" y="58"/>
                    <a:pt x="2053" y="85"/>
                  </a:cubicBezTo>
                  <a:cubicBezTo>
                    <a:pt x="1985" y="90"/>
                    <a:pt x="1920" y="98"/>
                    <a:pt x="1855" y="103"/>
                  </a:cubicBezTo>
                  <a:cubicBezTo>
                    <a:pt x="1773" y="110"/>
                    <a:pt x="1691" y="120"/>
                    <a:pt x="1609" y="126"/>
                  </a:cubicBezTo>
                  <a:cubicBezTo>
                    <a:pt x="1586" y="129"/>
                    <a:pt x="1564" y="134"/>
                    <a:pt x="1540" y="137"/>
                  </a:cubicBezTo>
                  <a:cubicBezTo>
                    <a:pt x="1491" y="145"/>
                    <a:pt x="1442" y="152"/>
                    <a:pt x="1393" y="160"/>
                  </a:cubicBezTo>
                  <a:cubicBezTo>
                    <a:pt x="1335" y="169"/>
                    <a:pt x="1276" y="177"/>
                    <a:pt x="1219" y="188"/>
                  </a:cubicBezTo>
                  <a:cubicBezTo>
                    <a:pt x="1124" y="207"/>
                    <a:pt x="1029" y="226"/>
                    <a:pt x="934" y="245"/>
                  </a:cubicBezTo>
                  <a:cubicBezTo>
                    <a:pt x="793" y="272"/>
                    <a:pt x="656" y="310"/>
                    <a:pt x="521" y="357"/>
                  </a:cubicBezTo>
                  <a:cubicBezTo>
                    <a:pt x="352" y="416"/>
                    <a:pt x="182" y="490"/>
                    <a:pt x="70" y="636"/>
                  </a:cubicBezTo>
                  <a:cubicBezTo>
                    <a:pt x="16" y="698"/>
                    <a:pt x="0" y="783"/>
                    <a:pt x="27" y="861"/>
                  </a:cubicBezTo>
                  <a:cubicBezTo>
                    <a:pt x="48" y="913"/>
                    <a:pt x="87" y="956"/>
                    <a:pt x="139" y="978"/>
                  </a:cubicBezTo>
                  <a:cubicBezTo>
                    <a:pt x="158" y="986"/>
                    <a:pt x="179" y="991"/>
                    <a:pt x="200" y="991"/>
                  </a:cubicBezTo>
                  <a:cubicBezTo>
                    <a:pt x="263" y="991"/>
                    <a:pt x="320" y="949"/>
                    <a:pt x="339" y="889"/>
                  </a:cubicBezTo>
                  <a:cubicBezTo>
                    <a:pt x="350" y="850"/>
                    <a:pt x="345" y="807"/>
                    <a:pt x="322" y="772"/>
                  </a:cubicBezTo>
                  <a:cubicBezTo>
                    <a:pt x="331" y="763"/>
                    <a:pt x="341" y="755"/>
                    <a:pt x="350" y="747"/>
                  </a:cubicBezTo>
                  <a:cubicBezTo>
                    <a:pt x="363" y="737"/>
                    <a:pt x="375" y="728"/>
                    <a:pt x="390" y="718"/>
                  </a:cubicBezTo>
                  <a:cubicBezTo>
                    <a:pt x="428" y="696"/>
                    <a:pt x="466" y="676"/>
                    <a:pt x="505" y="657"/>
                  </a:cubicBezTo>
                  <a:cubicBezTo>
                    <a:pt x="589" y="622"/>
                    <a:pt x="675" y="590"/>
                    <a:pt x="762" y="563"/>
                  </a:cubicBezTo>
                  <a:lnTo>
                    <a:pt x="762" y="563"/>
                  </a:lnTo>
                  <a:cubicBezTo>
                    <a:pt x="759" y="564"/>
                    <a:pt x="757" y="565"/>
                    <a:pt x="755" y="566"/>
                  </a:cubicBezTo>
                  <a:lnTo>
                    <a:pt x="755" y="566"/>
                  </a:lnTo>
                  <a:cubicBezTo>
                    <a:pt x="823" y="545"/>
                    <a:pt x="890" y="525"/>
                    <a:pt x="959" y="511"/>
                  </a:cubicBezTo>
                  <a:cubicBezTo>
                    <a:pt x="1001" y="501"/>
                    <a:pt x="1043" y="494"/>
                    <a:pt x="1085" y="484"/>
                  </a:cubicBezTo>
                  <a:cubicBezTo>
                    <a:pt x="1161" y="468"/>
                    <a:pt x="1235" y="452"/>
                    <a:pt x="1309" y="437"/>
                  </a:cubicBezTo>
                  <a:cubicBezTo>
                    <a:pt x="1360" y="429"/>
                    <a:pt x="1409" y="419"/>
                    <a:pt x="1460" y="411"/>
                  </a:cubicBezTo>
                  <a:cubicBezTo>
                    <a:pt x="1523" y="400"/>
                    <a:pt x="1586" y="386"/>
                    <a:pt x="1651" y="380"/>
                  </a:cubicBezTo>
                  <a:cubicBezTo>
                    <a:pt x="1746" y="370"/>
                    <a:pt x="1840" y="359"/>
                    <a:pt x="1935" y="350"/>
                  </a:cubicBezTo>
                  <a:cubicBezTo>
                    <a:pt x="2077" y="335"/>
                    <a:pt x="2220" y="324"/>
                    <a:pt x="2364" y="315"/>
                  </a:cubicBezTo>
                  <a:cubicBezTo>
                    <a:pt x="2685" y="291"/>
                    <a:pt x="3008" y="267"/>
                    <a:pt x="3331" y="247"/>
                  </a:cubicBezTo>
                  <a:cubicBezTo>
                    <a:pt x="3399" y="239"/>
                    <a:pt x="3446" y="179"/>
                    <a:pt x="3440" y="110"/>
                  </a:cubicBezTo>
                  <a:cubicBezTo>
                    <a:pt x="3434" y="48"/>
                    <a:pt x="3379" y="1"/>
                    <a:pt x="33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699" name="Google Shape;9699;p18"/>
            <p:cNvSpPr/>
            <p:nvPr/>
          </p:nvSpPr>
          <p:spPr>
            <a:xfrm>
              <a:off x="5630550" y="5106525"/>
              <a:ext cx="48850" cy="106625"/>
            </a:xfrm>
            <a:custGeom>
              <a:avLst/>
              <a:gdLst/>
              <a:ahLst/>
              <a:cxnLst/>
              <a:rect l="l" t="t" r="r" b="b"/>
              <a:pathLst>
                <a:path w="1954" h="4265" extrusionOk="0">
                  <a:moveTo>
                    <a:pt x="450" y="3730"/>
                  </a:moveTo>
                  <a:cubicBezTo>
                    <a:pt x="450" y="3731"/>
                    <a:pt x="449" y="3732"/>
                    <a:pt x="449" y="3733"/>
                  </a:cubicBezTo>
                  <a:lnTo>
                    <a:pt x="449" y="3733"/>
                  </a:lnTo>
                  <a:cubicBezTo>
                    <a:pt x="449" y="3732"/>
                    <a:pt x="450" y="3731"/>
                    <a:pt x="450" y="3730"/>
                  </a:cubicBezTo>
                  <a:close/>
                  <a:moveTo>
                    <a:pt x="1791" y="1"/>
                  </a:moveTo>
                  <a:cubicBezTo>
                    <a:pt x="1729" y="1"/>
                    <a:pt x="1672" y="41"/>
                    <a:pt x="1653" y="102"/>
                  </a:cubicBezTo>
                  <a:cubicBezTo>
                    <a:pt x="1634" y="165"/>
                    <a:pt x="1612" y="227"/>
                    <a:pt x="1590" y="288"/>
                  </a:cubicBezTo>
                  <a:cubicBezTo>
                    <a:pt x="1591" y="282"/>
                    <a:pt x="1594" y="276"/>
                    <a:pt x="1596" y="269"/>
                  </a:cubicBezTo>
                  <a:lnTo>
                    <a:pt x="1596" y="269"/>
                  </a:lnTo>
                  <a:cubicBezTo>
                    <a:pt x="1528" y="448"/>
                    <a:pt x="1457" y="626"/>
                    <a:pt x="1384" y="803"/>
                  </a:cubicBezTo>
                  <a:cubicBezTo>
                    <a:pt x="1156" y="1359"/>
                    <a:pt x="928" y="1916"/>
                    <a:pt x="698" y="2471"/>
                  </a:cubicBezTo>
                  <a:cubicBezTo>
                    <a:pt x="597" y="2720"/>
                    <a:pt x="494" y="2967"/>
                    <a:pt x="393" y="3215"/>
                  </a:cubicBezTo>
                  <a:cubicBezTo>
                    <a:pt x="274" y="3500"/>
                    <a:pt x="154" y="3785"/>
                    <a:pt x="35" y="4070"/>
                  </a:cubicBezTo>
                  <a:cubicBezTo>
                    <a:pt x="0" y="4146"/>
                    <a:pt x="40" y="4235"/>
                    <a:pt x="121" y="4259"/>
                  </a:cubicBezTo>
                  <a:cubicBezTo>
                    <a:pt x="132" y="4263"/>
                    <a:pt x="146" y="4265"/>
                    <a:pt x="159" y="4265"/>
                  </a:cubicBezTo>
                  <a:cubicBezTo>
                    <a:pt x="219" y="4263"/>
                    <a:pt x="271" y="4224"/>
                    <a:pt x="290" y="4167"/>
                  </a:cubicBezTo>
                  <a:cubicBezTo>
                    <a:pt x="342" y="4022"/>
                    <a:pt x="395" y="3878"/>
                    <a:pt x="449" y="3733"/>
                  </a:cubicBezTo>
                  <a:lnTo>
                    <a:pt x="449" y="3733"/>
                  </a:lnTo>
                  <a:cubicBezTo>
                    <a:pt x="448" y="3736"/>
                    <a:pt x="446" y="3739"/>
                    <a:pt x="445" y="3742"/>
                  </a:cubicBezTo>
                  <a:lnTo>
                    <a:pt x="445" y="3742"/>
                  </a:lnTo>
                  <a:cubicBezTo>
                    <a:pt x="492" y="3618"/>
                    <a:pt x="541" y="3496"/>
                    <a:pt x="588" y="3372"/>
                  </a:cubicBezTo>
                  <a:cubicBezTo>
                    <a:pt x="800" y="2834"/>
                    <a:pt x="1029" y="2300"/>
                    <a:pt x="1256" y="1765"/>
                  </a:cubicBezTo>
                  <a:cubicBezTo>
                    <a:pt x="1366" y="1501"/>
                    <a:pt x="1484" y="1238"/>
                    <a:pt x="1599" y="974"/>
                  </a:cubicBezTo>
                  <a:cubicBezTo>
                    <a:pt x="1655" y="844"/>
                    <a:pt x="1712" y="717"/>
                    <a:pt x="1767" y="585"/>
                  </a:cubicBezTo>
                  <a:cubicBezTo>
                    <a:pt x="1824" y="453"/>
                    <a:pt x="1881" y="320"/>
                    <a:pt x="1928" y="184"/>
                  </a:cubicBezTo>
                  <a:cubicBezTo>
                    <a:pt x="1954" y="111"/>
                    <a:pt x="1905" y="27"/>
                    <a:pt x="1832" y="7"/>
                  </a:cubicBezTo>
                  <a:cubicBezTo>
                    <a:pt x="1818" y="3"/>
                    <a:pt x="1805" y="1"/>
                    <a:pt x="1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0" name="Google Shape;9700;p18"/>
            <p:cNvSpPr/>
            <p:nvPr/>
          </p:nvSpPr>
          <p:spPr>
            <a:xfrm>
              <a:off x="5661300" y="5135100"/>
              <a:ext cx="30100" cy="53325"/>
            </a:xfrm>
            <a:custGeom>
              <a:avLst/>
              <a:gdLst/>
              <a:ahLst/>
              <a:cxnLst/>
              <a:rect l="l" t="t" r="r" b="b"/>
              <a:pathLst>
                <a:path w="1204" h="2133" extrusionOk="0">
                  <a:moveTo>
                    <a:pt x="570" y="350"/>
                  </a:moveTo>
                  <a:lnTo>
                    <a:pt x="570" y="350"/>
                  </a:lnTo>
                  <a:cubicBezTo>
                    <a:pt x="570" y="351"/>
                    <a:pt x="571" y="352"/>
                    <a:pt x="571" y="353"/>
                  </a:cubicBezTo>
                  <a:lnTo>
                    <a:pt x="571" y="353"/>
                  </a:lnTo>
                  <a:lnTo>
                    <a:pt x="570" y="350"/>
                  </a:lnTo>
                  <a:close/>
                  <a:moveTo>
                    <a:pt x="569" y="345"/>
                  </a:moveTo>
                  <a:lnTo>
                    <a:pt x="569" y="345"/>
                  </a:lnTo>
                  <a:cubicBezTo>
                    <a:pt x="570" y="348"/>
                    <a:pt x="571" y="351"/>
                    <a:pt x="571" y="353"/>
                  </a:cubicBezTo>
                  <a:lnTo>
                    <a:pt x="571" y="353"/>
                  </a:lnTo>
                  <a:cubicBezTo>
                    <a:pt x="571" y="353"/>
                    <a:pt x="571" y="353"/>
                    <a:pt x="571" y="353"/>
                  </a:cubicBezTo>
                  <a:lnTo>
                    <a:pt x="571" y="353"/>
                  </a:lnTo>
                  <a:lnTo>
                    <a:pt x="572" y="354"/>
                  </a:lnTo>
                  <a:lnTo>
                    <a:pt x="572" y="354"/>
                  </a:lnTo>
                  <a:cubicBezTo>
                    <a:pt x="572" y="354"/>
                    <a:pt x="571" y="354"/>
                    <a:pt x="571" y="353"/>
                  </a:cubicBezTo>
                  <a:lnTo>
                    <a:pt x="571" y="353"/>
                  </a:lnTo>
                  <a:cubicBezTo>
                    <a:pt x="572" y="354"/>
                    <a:pt x="572" y="354"/>
                    <a:pt x="572" y="355"/>
                  </a:cubicBezTo>
                  <a:lnTo>
                    <a:pt x="572" y="354"/>
                  </a:lnTo>
                  <a:lnTo>
                    <a:pt x="572" y="354"/>
                  </a:lnTo>
                  <a:cubicBezTo>
                    <a:pt x="572" y="354"/>
                    <a:pt x="572" y="354"/>
                    <a:pt x="572" y="355"/>
                  </a:cubicBezTo>
                  <a:lnTo>
                    <a:pt x="572" y="355"/>
                  </a:lnTo>
                  <a:cubicBezTo>
                    <a:pt x="570" y="352"/>
                    <a:pt x="569" y="348"/>
                    <a:pt x="569" y="345"/>
                  </a:cubicBezTo>
                  <a:close/>
                  <a:moveTo>
                    <a:pt x="498" y="0"/>
                  </a:moveTo>
                  <a:cubicBezTo>
                    <a:pt x="455" y="0"/>
                    <a:pt x="412" y="9"/>
                    <a:pt x="371" y="26"/>
                  </a:cubicBezTo>
                  <a:cubicBezTo>
                    <a:pt x="284" y="59"/>
                    <a:pt x="206" y="110"/>
                    <a:pt x="141" y="176"/>
                  </a:cubicBezTo>
                  <a:cubicBezTo>
                    <a:pt x="108" y="209"/>
                    <a:pt x="79" y="247"/>
                    <a:pt x="59" y="288"/>
                  </a:cubicBezTo>
                  <a:cubicBezTo>
                    <a:pt x="49" y="309"/>
                    <a:pt x="41" y="331"/>
                    <a:pt x="34" y="353"/>
                  </a:cubicBezTo>
                  <a:cubicBezTo>
                    <a:pt x="32" y="358"/>
                    <a:pt x="30" y="363"/>
                    <a:pt x="29" y="368"/>
                  </a:cubicBezTo>
                  <a:cubicBezTo>
                    <a:pt x="0" y="442"/>
                    <a:pt x="53" y="526"/>
                    <a:pt x="124" y="548"/>
                  </a:cubicBezTo>
                  <a:cubicBezTo>
                    <a:pt x="137" y="552"/>
                    <a:pt x="151" y="554"/>
                    <a:pt x="165" y="554"/>
                  </a:cubicBezTo>
                  <a:cubicBezTo>
                    <a:pt x="227" y="554"/>
                    <a:pt x="290" y="515"/>
                    <a:pt x="306" y="451"/>
                  </a:cubicBezTo>
                  <a:cubicBezTo>
                    <a:pt x="306" y="449"/>
                    <a:pt x="307" y="446"/>
                    <a:pt x="307" y="443"/>
                  </a:cubicBezTo>
                  <a:lnTo>
                    <a:pt x="307" y="443"/>
                  </a:lnTo>
                  <a:cubicBezTo>
                    <a:pt x="307" y="443"/>
                    <a:pt x="307" y="444"/>
                    <a:pt x="307" y="444"/>
                  </a:cubicBezTo>
                  <a:cubicBezTo>
                    <a:pt x="309" y="436"/>
                    <a:pt x="311" y="428"/>
                    <a:pt x="314" y="420"/>
                  </a:cubicBezTo>
                  <a:lnTo>
                    <a:pt x="318" y="409"/>
                  </a:lnTo>
                  <a:cubicBezTo>
                    <a:pt x="320" y="404"/>
                    <a:pt x="322" y="402"/>
                    <a:pt x="326" y="396"/>
                  </a:cubicBezTo>
                  <a:cubicBezTo>
                    <a:pt x="331" y="390"/>
                    <a:pt x="336" y="383"/>
                    <a:pt x="342" y="377"/>
                  </a:cubicBezTo>
                  <a:cubicBezTo>
                    <a:pt x="353" y="366"/>
                    <a:pt x="366" y="355"/>
                    <a:pt x="379" y="344"/>
                  </a:cubicBezTo>
                  <a:cubicBezTo>
                    <a:pt x="385" y="339"/>
                    <a:pt x="393" y="334"/>
                    <a:pt x="401" y="328"/>
                  </a:cubicBezTo>
                  <a:cubicBezTo>
                    <a:pt x="413" y="320"/>
                    <a:pt x="428" y="312"/>
                    <a:pt x="442" y="306"/>
                  </a:cubicBezTo>
                  <a:cubicBezTo>
                    <a:pt x="456" y="299"/>
                    <a:pt x="470" y="295"/>
                    <a:pt x="485" y="290"/>
                  </a:cubicBezTo>
                  <a:lnTo>
                    <a:pt x="494" y="287"/>
                  </a:lnTo>
                  <a:lnTo>
                    <a:pt x="510" y="287"/>
                  </a:lnTo>
                  <a:lnTo>
                    <a:pt x="518" y="290"/>
                  </a:lnTo>
                  <a:cubicBezTo>
                    <a:pt x="520" y="292"/>
                    <a:pt x="521" y="293"/>
                    <a:pt x="523" y="295"/>
                  </a:cubicBezTo>
                  <a:lnTo>
                    <a:pt x="527" y="298"/>
                  </a:lnTo>
                  <a:lnTo>
                    <a:pt x="550" y="320"/>
                  </a:lnTo>
                  <a:lnTo>
                    <a:pt x="539" y="306"/>
                  </a:lnTo>
                  <a:lnTo>
                    <a:pt x="539" y="306"/>
                  </a:lnTo>
                  <a:cubicBezTo>
                    <a:pt x="546" y="315"/>
                    <a:pt x="554" y="325"/>
                    <a:pt x="562" y="336"/>
                  </a:cubicBezTo>
                  <a:lnTo>
                    <a:pt x="567" y="347"/>
                  </a:lnTo>
                  <a:cubicBezTo>
                    <a:pt x="570" y="352"/>
                    <a:pt x="572" y="358"/>
                    <a:pt x="573" y="363"/>
                  </a:cubicBezTo>
                  <a:cubicBezTo>
                    <a:pt x="573" y="362"/>
                    <a:pt x="572" y="359"/>
                    <a:pt x="572" y="357"/>
                  </a:cubicBezTo>
                  <a:lnTo>
                    <a:pt x="572" y="357"/>
                  </a:lnTo>
                  <a:lnTo>
                    <a:pt x="573" y="360"/>
                  </a:lnTo>
                  <a:cubicBezTo>
                    <a:pt x="573" y="360"/>
                    <a:pt x="573" y="358"/>
                    <a:pt x="573" y="356"/>
                  </a:cubicBezTo>
                  <a:cubicBezTo>
                    <a:pt x="575" y="363"/>
                    <a:pt x="576" y="366"/>
                    <a:pt x="576" y="374"/>
                  </a:cubicBezTo>
                  <a:cubicBezTo>
                    <a:pt x="578" y="382"/>
                    <a:pt x="580" y="390"/>
                    <a:pt x="580" y="398"/>
                  </a:cubicBezTo>
                  <a:cubicBezTo>
                    <a:pt x="580" y="418"/>
                    <a:pt x="578" y="439"/>
                    <a:pt x="576" y="459"/>
                  </a:cubicBezTo>
                  <a:cubicBezTo>
                    <a:pt x="573" y="475"/>
                    <a:pt x="573" y="491"/>
                    <a:pt x="569" y="507"/>
                  </a:cubicBezTo>
                  <a:cubicBezTo>
                    <a:pt x="564" y="524"/>
                    <a:pt x="559" y="540"/>
                    <a:pt x="554" y="558"/>
                  </a:cubicBezTo>
                  <a:cubicBezTo>
                    <a:pt x="532" y="610"/>
                    <a:pt x="508" y="660"/>
                    <a:pt x="482" y="709"/>
                  </a:cubicBezTo>
                  <a:cubicBezTo>
                    <a:pt x="466" y="738"/>
                    <a:pt x="450" y="765"/>
                    <a:pt x="431" y="792"/>
                  </a:cubicBezTo>
                  <a:cubicBezTo>
                    <a:pt x="398" y="836"/>
                    <a:pt x="364" y="882"/>
                    <a:pt x="363" y="941"/>
                  </a:cubicBezTo>
                  <a:cubicBezTo>
                    <a:pt x="361" y="1013"/>
                    <a:pt x="409" y="1077"/>
                    <a:pt x="478" y="1096"/>
                  </a:cubicBezTo>
                  <a:cubicBezTo>
                    <a:pt x="521" y="1110"/>
                    <a:pt x="570" y="1107"/>
                    <a:pt x="616" y="1110"/>
                  </a:cubicBezTo>
                  <a:cubicBezTo>
                    <a:pt x="637" y="1112"/>
                    <a:pt x="659" y="1115"/>
                    <a:pt x="678" y="1119"/>
                  </a:cubicBezTo>
                  <a:cubicBezTo>
                    <a:pt x="695" y="1124"/>
                    <a:pt x="714" y="1129"/>
                    <a:pt x="733" y="1135"/>
                  </a:cubicBezTo>
                  <a:cubicBezTo>
                    <a:pt x="746" y="1142"/>
                    <a:pt x="760" y="1145"/>
                    <a:pt x="773" y="1153"/>
                  </a:cubicBezTo>
                  <a:cubicBezTo>
                    <a:pt x="785" y="1161"/>
                    <a:pt x="798" y="1169"/>
                    <a:pt x="809" y="1176"/>
                  </a:cubicBezTo>
                  <a:lnTo>
                    <a:pt x="825" y="1189"/>
                  </a:lnTo>
                  <a:lnTo>
                    <a:pt x="833" y="1195"/>
                  </a:lnTo>
                  <a:lnTo>
                    <a:pt x="827" y="1191"/>
                  </a:lnTo>
                  <a:lnTo>
                    <a:pt x="827" y="1191"/>
                  </a:lnTo>
                  <a:cubicBezTo>
                    <a:pt x="835" y="1197"/>
                    <a:pt x="841" y="1203"/>
                    <a:pt x="846" y="1210"/>
                  </a:cubicBezTo>
                  <a:cubicBezTo>
                    <a:pt x="852" y="1218"/>
                    <a:pt x="860" y="1227"/>
                    <a:pt x="863" y="1233"/>
                  </a:cubicBezTo>
                  <a:cubicBezTo>
                    <a:pt x="866" y="1240"/>
                    <a:pt x="869" y="1246"/>
                    <a:pt x="871" y="1251"/>
                  </a:cubicBezTo>
                  <a:cubicBezTo>
                    <a:pt x="873" y="1256"/>
                    <a:pt x="876" y="1259"/>
                    <a:pt x="877" y="1265"/>
                  </a:cubicBezTo>
                  <a:cubicBezTo>
                    <a:pt x="879" y="1271"/>
                    <a:pt x="880" y="1279"/>
                    <a:pt x="882" y="1286"/>
                  </a:cubicBezTo>
                  <a:cubicBezTo>
                    <a:pt x="885" y="1298"/>
                    <a:pt x="885" y="1311"/>
                    <a:pt x="887" y="1324"/>
                  </a:cubicBezTo>
                  <a:lnTo>
                    <a:pt x="887" y="1335"/>
                  </a:lnTo>
                  <a:cubicBezTo>
                    <a:pt x="884" y="1349"/>
                    <a:pt x="882" y="1362"/>
                    <a:pt x="879" y="1376"/>
                  </a:cubicBezTo>
                  <a:cubicBezTo>
                    <a:pt x="877" y="1384"/>
                    <a:pt x="874" y="1392"/>
                    <a:pt x="871" y="1400"/>
                  </a:cubicBezTo>
                  <a:cubicBezTo>
                    <a:pt x="863" y="1419"/>
                    <a:pt x="855" y="1438"/>
                    <a:pt x="846" y="1457"/>
                  </a:cubicBezTo>
                  <a:cubicBezTo>
                    <a:pt x="830" y="1482"/>
                    <a:pt x="816" y="1507"/>
                    <a:pt x="798" y="1531"/>
                  </a:cubicBezTo>
                  <a:cubicBezTo>
                    <a:pt x="774" y="1563"/>
                    <a:pt x="749" y="1593"/>
                    <a:pt x="724" y="1623"/>
                  </a:cubicBezTo>
                  <a:cubicBezTo>
                    <a:pt x="697" y="1648"/>
                    <a:pt x="670" y="1674"/>
                    <a:pt x="641" y="1697"/>
                  </a:cubicBezTo>
                  <a:cubicBezTo>
                    <a:pt x="580" y="1748"/>
                    <a:pt x="516" y="1792"/>
                    <a:pt x="450" y="1838"/>
                  </a:cubicBezTo>
                  <a:cubicBezTo>
                    <a:pt x="437" y="1846"/>
                    <a:pt x="425" y="1854"/>
                    <a:pt x="410" y="1860"/>
                  </a:cubicBezTo>
                  <a:cubicBezTo>
                    <a:pt x="341" y="1900"/>
                    <a:pt x="315" y="1985"/>
                    <a:pt x="352" y="2057"/>
                  </a:cubicBezTo>
                  <a:cubicBezTo>
                    <a:pt x="377" y="2103"/>
                    <a:pt x="425" y="2131"/>
                    <a:pt x="477" y="2133"/>
                  </a:cubicBezTo>
                  <a:cubicBezTo>
                    <a:pt x="501" y="2133"/>
                    <a:pt x="523" y="2128"/>
                    <a:pt x="542" y="2115"/>
                  </a:cubicBezTo>
                  <a:cubicBezTo>
                    <a:pt x="626" y="2065"/>
                    <a:pt x="705" y="2006"/>
                    <a:pt x="779" y="1943"/>
                  </a:cubicBezTo>
                  <a:cubicBezTo>
                    <a:pt x="842" y="1892"/>
                    <a:pt x="903" y="1837"/>
                    <a:pt x="956" y="1775"/>
                  </a:cubicBezTo>
                  <a:cubicBezTo>
                    <a:pt x="1023" y="1697"/>
                    <a:pt x="1080" y="1609"/>
                    <a:pt x="1123" y="1514"/>
                  </a:cubicBezTo>
                  <a:cubicBezTo>
                    <a:pt x="1203" y="1330"/>
                    <a:pt x="1157" y="1116"/>
                    <a:pt x="1009" y="982"/>
                  </a:cubicBezTo>
                  <a:cubicBezTo>
                    <a:pt x="934" y="918"/>
                    <a:pt x="846" y="874"/>
                    <a:pt x="751" y="850"/>
                  </a:cubicBezTo>
                  <a:lnTo>
                    <a:pt x="730" y="844"/>
                  </a:lnTo>
                  <a:cubicBezTo>
                    <a:pt x="741" y="820"/>
                    <a:pt x="752" y="797"/>
                    <a:pt x="763" y="773"/>
                  </a:cubicBezTo>
                  <a:cubicBezTo>
                    <a:pt x="797" y="695"/>
                    <a:pt x="831" y="618"/>
                    <a:pt x="844" y="535"/>
                  </a:cubicBezTo>
                  <a:cubicBezTo>
                    <a:pt x="860" y="436"/>
                    <a:pt x="865" y="339"/>
                    <a:pt x="830" y="244"/>
                  </a:cubicBezTo>
                  <a:cubicBezTo>
                    <a:pt x="795" y="154"/>
                    <a:pt x="730" y="79"/>
                    <a:pt x="645" y="34"/>
                  </a:cubicBezTo>
                  <a:cubicBezTo>
                    <a:pt x="598" y="11"/>
                    <a:pt x="548" y="0"/>
                    <a:pt x="4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1" name="Google Shape;9701;p18"/>
            <p:cNvSpPr/>
            <p:nvPr/>
          </p:nvSpPr>
          <p:spPr>
            <a:xfrm>
              <a:off x="5701225" y="5089650"/>
              <a:ext cx="23425" cy="133100"/>
            </a:xfrm>
            <a:custGeom>
              <a:avLst/>
              <a:gdLst/>
              <a:ahLst/>
              <a:cxnLst/>
              <a:rect l="l" t="t" r="r" b="b"/>
              <a:pathLst>
                <a:path w="937" h="5324" extrusionOk="0">
                  <a:moveTo>
                    <a:pt x="711" y="0"/>
                  </a:moveTo>
                  <a:cubicBezTo>
                    <a:pt x="706" y="0"/>
                    <a:pt x="700" y="0"/>
                    <a:pt x="694" y="1"/>
                  </a:cubicBezTo>
                  <a:cubicBezTo>
                    <a:pt x="634" y="4"/>
                    <a:pt x="577" y="33"/>
                    <a:pt x="539" y="80"/>
                  </a:cubicBezTo>
                  <a:cubicBezTo>
                    <a:pt x="496" y="131"/>
                    <a:pt x="483" y="200"/>
                    <a:pt x="477" y="264"/>
                  </a:cubicBezTo>
                  <a:cubicBezTo>
                    <a:pt x="471" y="354"/>
                    <a:pt x="472" y="443"/>
                    <a:pt x="480" y="533"/>
                  </a:cubicBezTo>
                  <a:cubicBezTo>
                    <a:pt x="486" y="599"/>
                    <a:pt x="493" y="671"/>
                    <a:pt x="501" y="739"/>
                  </a:cubicBezTo>
                  <a:cubicBezTo>
                    <a:pt x="539" y="1044"/>
                    <a:pt x="580" y="1350"/>
                    <a:pt x="616" y="1655"/>
                  </a:cubicBezTo>
                  <a:cubicBezTo>
                    <a:pt x="634" y="1802"/>
                    <a:pt x="646" y="1951"/>
                    <a:pt x="659" y="2100"/>
                  </a:cubicBezTo>
                  <a:cubicBezTo>
                    <a:pt x="665" y="2159"/>
                    <a:pt x="665" y="2217"/>
                    <a:pt x="669" y="2277"/>
                  </a:cubicBezTo>
                  <a:cubicBezTo>
                    <a:pt x="672" y="2350"/>
                    <a:pt x="676" y="2423"/>
                    <a:pt x="680" y="2497"/>
                  </a:cubicBezTo>
                  <a:lnTo>
                    <a:pt x="680" y="2890"/>
                  </a:lnTo>
                  <a:cubicBezTo>
                    <a:pt x="680" y="2953"/>
                    <a:pt x="673" y="3015"/>
                    <a:pt x="670" y="3077"/>
                  </a:cubicBezTo>
                  <a:cubicBezTo>
                    <a:pt x="667" y="3135"/>
                    <a:pt x="664" y="3194"/>
                    <a:pt x="661" y="3252"/>
                  </a:cubicBezTo>
                  <a:cubicBezTo>
                    <a:pt x="651" y="3336"/>
                    <a:pt x="643" y="3420"/>
                    <a:pt x="634" y="3504"/>
                  </a:cubicBezTo>
                  <a:cubicBezTo>
                    <a:pt x="627" y="3566"/>
                    <a:pt x="618" y="3626"/>
                    <a:pt x="607" y="3689"/>
                  </a:cubicBezTo>
                  <a:cubicBezTo>
                    <a:pt x="594" y="3762"/>
                    <a:pt x="585" y="3838"/>
                    <a:pt x="569" y="3911"/>
                  </a:cubicBezTo>
                  <a:cubicBezTo>
                    <a:pt x="550" y="3993"/>
                    <a:pt x="532" y="4077"/>
                    <a:pt x="513" y="4160"/>
                  </a:cubicBezTo>
                  <a:cubicBezTo>
                    <a:pt x="493" y="4250"/>
                    <a:pt x="468" y="4337"/>
                    <a:pt x="436" y="4424"/>
                  </a:cubicBezTo>
                  <a:cubicBezTo>
                    <a:pt x="403" y="4509"/>
                    <a:pt x="366" y="4592"/>
                    <a:pt x="323" y="4672"/>
                  </a:cubicBezTo>
                  <a:cubicBezTo>
                    <a:pt x="270" y="4775"/>
                    <a:pt x="208" y="4875"/>
                    <a:pt x="141" y="4972"/>
                  </a:cubicBezTo>
                  <a:lnTo>
                    <a:pt x="140" y="4975"/>
                  </a:lnTo>
                  <a:lnTo>
                    <a:pt x="137" y="4978"/>
                  </a:lnTo>
                  <a:lnTo>
                    <a:pt x="133" y="4983"/>
                  </a:lnTo>
                  <a:lnTo>
                    <a:pt x="132" y="4986"/>
                  </a:lnTo>
                  <a:lnTo>
                    <a:pt x="124" y="4995"/>
                  </a:lnTo>
                  <a:lnTo>
                    <a:pt x="126" y="4994"/>
                  </a:lnTo>
                  <a:lnTo>
                    <a:pt x="126" y="4994"/>
                  </a:lnTo>
                  <a:lnTo>
                    <a:pt x="122" y="5000"/>
                  </a:lnTo>
                  <a:lnTo>
                    <a:pt x="119" y="5003"/>
                  </a:lnTo>
                  <a:lnTo>
                    <a:pt x="119" y="5002"/>
                  </a:lnTo>
                  <a:lnTo>
                    <a:pt x="114" y="5008"/>
                  </a:lnTo>
                  <a:lnTo>
                    <a:pt x="116" y="5006"/>
                  </a:lnTo>
                  <a:lnTo>
                    <a:pt x="94" y="5037"/>
                  </a:lnTo>
                  <a:lnTo>
                    <a:pt x="91" y="5041"/>
                  </a:lnTo>
                  <a:lnTo>
                    <a:pt x="91" y="5041"/>
                  </a:lnTo>
                  <a:lnTo>
                    <a:pt x="92" y="5038"/>
                  </a:lnTo>
                  <a:lnTo>
                    <a:pt x="50" y="5094"/>
                  </a:lnTo>
                  <a:cubicBezTo>
                    <a:pt x="1" y="5154"/>
                    <a:pt x="8" y="5241"/>
                    <a:pt x="67" y="5290"/>
                  </a:cubicBezTo>
                  <a:cubicBezTo>
                    <a:pt x="92" y="5312"/>
                    <a:pt x="126" y="5323"/>
                    <a:pt x="160" y="5323"/>
                  </a:cubicBezTo>
                  <a:cubicBezTo>
                    <a:pt x="162" y="5323"/>
                    <a:pt x="163" y="5323"/>
                    <a:pt x="165" y="5323"/>
                  </a:cubicBezTo>
                  <a:cubicBezTo>
                    <a:pt x="203" y="5323"/>
                    <a:pt x="241" y="5304"/>
                    <a:pt x="265" y="5272"/>
                  </a:cubicBezTo>
                  <a:cubicBezTo>
                    <a:pt x="349" y="5160"/>
                    <a:pt x="425" y="5041"/>
                    <a:pt x="491" y="4916"/>
                  </a:cubicBezTo>
                  <a:cubicBezTo>
                    <a:pt x="539" y="4828"/>
                    <a:pt x="586" y="4739"/>
                    <a:pt x="626" y="4646"/>
                  </a:cubicBezTo>
                  <a:cubicBezTo>
                    <a:pt x="662" y="4563"/>
                    <a:pt x="692" y="4481"/>
                    <a:pt x="718" y="4395"/>
                  </a:cubicBezTo>
                  <a:cubicBezTo>
                    <a:pt x="735" y="4329"/>
                    <a:pt x="752" y="4264"/>
                    <a:pt x="767" y="4198"/>
                  </a:cubicBezTo>
                  <a:cubicBezTo>
                    <a:pt x="784" y="4114"/>
                    <a:pt x="802" y="4030"/>
                    <a:pt x="819" y="3944"/>
                  </a:cubicBezTo>
                  <a:cubicBezTo>
                    <a:pt x="835" y="3873"/>
                    <a:pt x="844" y="3800"/>
                    <a:pt x="855" y="3727"/>
                  </a:cubicBezTo>
                  <a:cubicBezTo>
                    <a:pt x="879" y="3582"/>
                    <a:pt x="893" y="3435"/>
                    <a:pt x="909" y="3286"/>
                  </a:cubicBezTo>
                  <a:cubicBezTo>
                    <a:pt x="917" y="3214"/>
                    <a:pt x="917" y="3142"/>
                    <a:pt x="922" y="3069"/>
                  </a:cubicBezTo>
                  <a:cubicBezTo>
                    <a:pt x="925" y="3007"/>
                    <a:pt x="930" y="2944"/>
                    <a:pt x="930" y="2884"/>
                  </a:cubicBezTo>
                  <a:cubicBezTo>
                    <a:pt x="931" y="2730"/>
                    <a:pt x="936" y="2580"/>
                    <a:pt x="930" y="2425"/>
                  </a:cubicBezTo>
                  <a:cubicBezTo>
                    <a:pt x="922" y="2269"/>
                    <a:pt x="917" y="2116"/>
                    <a:pt x="903" y="1961"/>
                  </a:cubicBezTo>
                  <a:cubicBezTo>
                    <a:pt x="890" y="1802"/>
                    <a:pt x="876" y="1644"/>
                    <a:pt x="858" y="1486"/>
                  </a:cubicBezTo>
                  <a:cubicBezTo>
                    <a:pt x="843" y="1335"/>
                    <a:pt x="824" y="1185"/>
                    <a:pt x="806" y="1033"/>
                  </a:cubicBezTo>
                  <a:cubicBezTo>
                    <a:pt x="786" y="853"/>
                    <a:pt x="765" y="672"/>
                    <a:pt x="757" y="492"/>
                  </a:cubicBezTo>
                  <a:cubicBezTo>
                    <a:pt x="754" y="433"/>
                    <a:pt x="752" y="375"/>
                    <a:pt x="757" y="314"/>
                  </a:cubicBezTo>
                  <a:cubicBezTo>
                    <a:pt x="757" y="303"/>
                    <a:pt x="759" y="292"/>
                    <a:pt x="762" y="281"/>
                  </a:cubicBezTo>
                  <a:cubicBezTo>
                    <a:pt x="913" y="222"/>
                    <a:pt x="865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2" name="Google Shape;9702;p18"/>
            <p:cNvSpPr/>
            <p:nvPr/>
          </p:nvSpPr>
          <p:spPr>
            <a:xfrm>
              <a:off x="5748750" y="5150550"/>
              <a:ext cx="28125" cy="9850"/>
            </a:xfrm>
            <a:custGeom>
              <a:avLst/>
              <a:gdLst/>
              <a:ahLst/>
              <a:cxnLst/>
              <a:rect l="l" t="t" r="r" b="b"/>
              <a:pathLst>
                <a:path w="1125" h="394" extrusionOk="0">
                  <a:moveTo>
                    <a:pt x="971" y="0"/>
                  </a:moveTo>
                  <a:cubicBezTo>
                    <a:pt x="954" y="0"/>
                    <a:pt x="938" y="3"/>
                    <a:pt x="922" y="9"/>
                  </a:cubicBezTo>
                  <a:cubicBezTo>
                    <a:pt x="871" y="27"/>
                    <a:pt x="819" y="44"/>
                    <a:pt x="767" y="60"/>
                  </a:cubicBezTo>
                  <a:cubicBezTo>
                    <a:pt x="705" y="77"/>
                    <a:pt x="643" y="95"/>
                    <a:pt x="580" y="106"/>
                  </a:cubicBezTo>
                  <a:cubicBezTo>
                    <a:pt x="552" y="110"/>
                    <a:pt x="520" y="115"/>
                    <a:pt x="491" y="115"/>
                  </a:cubicBezTo>
                  <a:cubicBezTo>
                    <a:pt x="464" y="115"/>
                    <a:pt x="438" y="114"/>
                    <a:pt x="409" y="112"/>
                  </a:cubicBezTo>
                  <a:lnTo>
                    <a:pt x="408" y="112"/>
                  </a:lnTo>
                  <a:lnTo>
                    <a:pt x="395" y="110"/>
                  </a:lnTo>
                  <a:lnTo>
                    <a:pt x="406" y="110"/>
                  </a:lnTo>
                  <a:cubicBezTo>
                    <a:pt x="363" y="107"/>
                    <a:pt x="322" y="103"/>
                    <a:pt x="281" y="95"/>
                  </a:cubicBezTo>
                  <a:cubicBezTo>
                    <a:pt x="256" y="66"/>
                    <a:pt x="219" y="50"/>
                    <a:pt x="181" y="49"/>
                  </a:cubicBezTo>
                  <a:cubicBezTo>
                    <a:pt x="157" y="49"/>
                    <a:pt x="134" y="53"/>
                    <a:pt x="111" y="63"/>
                  </a:cubicBezTo>
                  <a:cubicBezTo>
                    <a:pt x="39" y="91"/>
                    <a:pt x="1" y="174"/>
                    <a:pt x="29" y="248"/>
                  </a:cubicBezTo>
                  <a:cubicBezTo>
                    <a:pt x="66" y="340"/>
                    <a:pt x="172" y="367"/>
                    <a:pt x="262" y="380"/>
                  </a:cubicBezTo>
                  <a:cubicBezTo>
                    <a:pt x="328" y="389"/>
                    <a:pt x="395" y="394"/>
                    <a:pt x="461" y="394"/>
                  </a:cubicBezTo>
                  <a:cubicBezTo>
                    <a:pt x="515" y="394"/>
                    <a:pt x="567" y="391"/>
                    <a:pt x="620" y="381"/>
                  </a:cubicBezTo>
                  <a:cubicBezTo>
                    <a:pt x="756" y="361"/>
                    <a:pt x="890" y="312"/>
                    <a:pt x="1019" y="262"/>
                  </a:cubicBezTo>
                  <a:cubicBezTo>
                    <a:pt x="1088" y="236"/>
                    <a:pt x="1125" y="158"/>
                    <a:pt x="1098" y="88"/>
                  </a:cubicBezTo>
                  <a:cubicBezTo>
                    <a:pt x="1077" y="33"/>
                    <a:pt x="1025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3" name="Google Shape;9703;p18"/>
            <p:cNvSpPr/>
            <p:nvPr/>
          </p:nvSpPr>
          <p:spPr>
            <a:xfrm>
              <a:off x="5760275" y="5127800"/>
              <a:ext cx="12100" cy="46575"/>
            </a:xfrm>
            <a:custGeom>
              <a:avLst/>
              <a:gdLst/>
              <a:ahLst/>
              <a:cxnLst/>
              <a:rect l="l" t="t" r="r" b="b"/>
              <a:pathLst>
                <a:path w="484" h="1863" extrusionOk="0">
                  <a:moveTo>
                    <a:pt x="316" y="1"/>
                  </a:moveTo>
                  <a:cubicBezTo>
                    <a:pt x="255" y="1"/>
                    <a:pt x="197" y="41"/>
                    <a:pt x="178" y="104"/>
                  </a:cubicBezTo>
                  <a:cubicBezTo>
                    <a:pt x="86" y="357"/>
                    <a:pt x="54" y="626"/>
                    <a:pt x="29" y="894"/>
                  </a:cubicBezTo>
                  <a:cubicBezTo>
                    <a:pt x="15" y="1027"/>
                    <a:pt x="8" y="1163"/>
                    <a:pt x="7" y="1296"/>
                  </a:cubicBezTo>
                  <a:cubicBezTo>
                    <a:pt x="3" y="1438"/>
                    <a:pt x="0" y="1581"/>
                    <a:pt x="5" y="1723"/>
                  </a:cubicBezTo>
                  <a:cubicBezTo>
                    <a:pt x="3" y="1798"/>
                    <a:pt x="62" y="1859"/>
                    <a:pt x="138" y="1863"/>
                  </a:cubicBezTo>
                  <a:lnTo>
                    <a:pt x="141" y="1861"/>
                  </a:lnTo>
                  <a:cubicBezTo>
                    <a:pt x="211" y="1861"/>
                    <a:pt x="279" y="1802"/>
                    <a:pt x="277" y="1730"/>
                  </a:cubicBezTo>
                  <a:cubicBezTo>
                    <a:pt x="273" y="1587"/>
                    <a:pt x="273" y="1446"/>
                    <a:pt x="276" y="1304"/>
                  </a:cubicBezTo>
                  <a:cubicBezTo>
                    <a:pt x="277" y="1179"/>
                    <a:pt x="288" y="1055"/>
                    <a:pt x="296" y="930"/>
                  </a:cubicBezTo>
                  <a:cubicBezTo>
                    <a:pt x="306" y="845"/>
                    <a:pt x="315" y="759"/>
                    <a:pt x="328" y="675"/>
                  </a:cubicBezTo>
                  <a:cubicBezTo>
                    <a:pt x="336" y="629"/>
                    <a:pt x="342" y="582"/>
                    <a:pt x="352" y="536"/>
                  </a:cubicBezTo>
                  <a:cubicBezTo>
                    <a:pt x="360" y="495"/>
                    <a:pt x="371" y="452"/>
                    <a:pt x="380" y="409"/>
                  </a:cubicBezTo>
                  <a:cubicBezTo>
                    <a:pt x="398" y="351"/>
                    <a:pt x="415" y="292"/>
                    <a:pt x="437" y="234"/>
                  </a:cubicBezTo>
                  <a:cubicBezTo>
                    <a:pt x="440" y="224"/>
                    <a:pt x="444" y="215"/>
                    <a:pt x="448" y="207"/>
                  </a:cubicBezTo>
                  <a:cubicBezTo>
                    <a:pt x="483" y="131"/>
                    <a:pt x="447" y="41"/>
                    <a:pt x="368" y="11"/>
                  </a:cubicBezTo>
                  <a:cubicBezTo>
                    <a:pt x="351" y="4"/>
                    <a:pt x="333" y="1"/>
                    <a:pt x="3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4" name="Google Shape;9704;p18"/>
            <p:cNvSpPr/>
            <p:nvPr/>
          </p:nvSpPr>
          <p:spPr>
            <a:xfrm>
              <a:off x="5793950" y="5104075"/>
              <a:ext cx="31100" cy="81375"/>
            </a:xfrm>
            <a:custGeom>
              <a:avLst/>
              <a:gdLst/>
              <a:ahLst/>
              <a:cxnLst/>
              <a:rect l="l" t="t" r="r" b="b"/>
              <a:pathLst>
                <a:path w="1244" h="3255" extrusionOk="0">
                  <a:moveTo>
                    <a:pt x="279" y="1359"/>
                  </a:moveTo>
                  <a:cubicBezTo>
                    <a:pt x="276" y="1362"/>
                    <a:pt x="273" y="1366"/>
                    <a:pt x="271" y="1370"/>
                  </a:cubicBezTo>
                  <a:cubicBezTo>
                    <a:pt x="274" y="1366"/>
                    <a:pt x="276" y="1362"/>
                    <a:pt x="279" y="1359"/>
                  </a:cubicBezTo>
                  <a:close/>
                  <a:moveTo>
                    <a:pt x="703" y="1560"/>
                  </a:moveTo>
                  <a:lnTo>
                    <a:pt x="703" y="1560"/>
                  </a:lnTo>
                  <a:cubicBezTo>
                    <a:pt x="703" y="1561"/>
                    <a:pt x="703" y="1561"/>
                    <a:pt x="703" y="1562"/>
                  </a:cubicBezTo>
                  <a:lnTo>
                    <a:pt x="703" y="1562"/>
                  </a:lnTo>
                  <a:cubicBezTo>
                    <a:pt x="703" y="1562"/>
                    <a:pt x="703" y="1561"/>
                    <a:pt x="703" y="1561"/>
                  </a:cubicBezTo>
                  <a:lnTo>
                    <a:pt x="703" y="1560"/>
                  </a:lnTo>
                  <a:close/>
                  <a:moveTo>
                    <a:pt x="703" y="1562"/>
                  </a:moveTo>
                  <a:cubicBezTo>
                    <a:pt x="702" y="1564"/>
                    <a:pt x="702" y="1565"/>
                    <a:pt x="702" y="1567"/>
                  </a:cubicBezTo>
                  <a:lnTo>
                    <a:pt x="702" y="1567"/>
                  </a:lnTo>
                  <a:cubicBezTo>
                    <a:pt x="702" y="1565"/>
                    <a:pt x="703" y="1564"/>
                    <a:pt x="703" y="1562"/>
                  </a:cubicBezTo>
                  <a:close/>
                  <a:moveTo>
                    <a:pt x="702" y="1567"/>
                  </a:moveTo>
                  <a:cubicBezTo>
                    <a:pt x="702" y="1567"/>
                    <a:pt x="702" y="1567"/>
                    <a:pt x="702" y="1567"/>
                  </a:cubicBezTo>
                  <a:lnTo>
                    <a:pt x="702" y="1571"/>
                  </a:lnTo>
                  <a:cubicBezTo>
                    <a:pt x="702" y="1569"/>
                    <a:pt x="702" y="1568"/>
                    <a:pt x="702" y="1567"/>
                  </a:cubicBezTo>
                  <a:close/>
                  <a:moveTo>
                    <a:pt x="648" y="1799"/>
                  </a:moveTo>
                  <a:cubicBezTo>
                    <a:pt x="648" y="1799"/>
                    <a:pt x="648" y="1800"/>
                    <a:pt x="648" y="1800"/>
                  </a:cubicBezTo>
                  <a:cubicBezTo>
                    <a:pt x="648" y="1800"/>
                    <a:pt x="648" y="1799"/>
                    <a:pt x="648" y="1799"/>
                  </a:cubicBezTo>
                  <a:close/>
                  <a:moveTo>
                    <a:pt x="1074" y="1"/>
                  </a:moveTo>
                  <a:cubicBezTo>
                    <a:pt x="1031" y="1"/>
                    <a:pt x="988" y="18"/>
                    <a:pt x="961" y="54"/>
                  </a:cubicBezTo>
                  <a:cubicBezTo>
                    <a:pt x="942" y="79"/>
                    <a:pt x="923" y="105"/>
                    <a:pt x="906" y="133"/>
                  </a:cubicBezTo>
                  <a:cubicBezTo>
                    <a:pt x="887" y="166"/>
                    <a:pt x="870" y="200"/>
                    <a:pt x="854" y="236"/>
                  </a:cubicBezTo>
                  <a:cubicBezTo>
                    <a:pt x="839" y="274"/>
                    <a:pt x="824" y="310"/>
                    <a:pt x="809" y="348"/>
                  </a:cubicBezTo>
                  <a:cubicBezTo>
                    <a:pt x="787" y="405"/>
                    <a:pt x="763" y="461"/>
                    <a:pt x="743" y="518"/>
                  </a:cubicBezTo>
                  <a:cubicBezTo>
                    <a:pt x="710" y="614"/>
                    <a:pt x="676" y="711"/>
                    <a:pt x="645" y="809"/>
                  </a:cubicBezTo>
                  <a:cubicBezTo>
                    <a:pt x="536" y="1002"/>
                    <a:pt x="408" y="1182"/>
                    <a:pt x="279" y="1359"/>
                  </a:cubicBezTo>
                  <a:lnTo>
                    <a:pt x="279" y="1359"/>
                  </a:lnTo>
                  <a:cubicBezTo>
                    <a:pt x="280" y="1358"/>
                    <a:pt x="281" y="1357"/>
                    <a:pt x="282" y="1355"/>
                  </a:cubicBezTo>
                  <a:lnTo>
                    <a:pt x="282" y="1355"/>
                  </a:lnTo>
                  <a:cubicBezTo>
                    <a:pt x="257" y="1390"/>
                    <a:pt x="232" y="1425"/>
                    <a:pt x="206" y="1460"/>
                  </a:cubicBezTo>
                  <a:lnTo>
                    <a:pt x="209" y="1455"/>
                  </a:lnTo>
                  <a:lnTo>
                    <a:pt x="209" y="1455"/>
                  </a:lnTo>
                  <a:cubicBezTo>
                    <a:pt x="143" y="1542"/>
                    <a:pt x="84" y="1635"/>
                    <a:pt x="35" y="1734"/>
                  </a:cubicBezTo>
                  <a:cubicBezTo>
                    <a:pt x="0" y="1805"/>
                    <a:pt x="34" y="1892"/>
                    <a:pt x="105" y="1925"/>
                  </a:cubicBezTo>
                  <a:cubicBezTo>
                    <a:pt x="125" y="1934"/>
                    <a:pt x="145" y="1938"/>
                    <a:pt x="165" y="1938"/>
                  </a:cubicBezTo>
                  <a:cubicBezTo>
                    <a:pt x="220" y="1938"/>
                    <a:pt x="273" y="1907"/>
                    <a:pt x="298" y="1854"/>
                  </a:cubicBezTo>
                  <a:cubicBezTo>
                    <a:pt x="304" y="1840"/>
                    <a:pt x="311" y="1825"/>
                    <a:pt x="317" y="1813"/>
                  </a:cubicBezTo>
                  <a:lnTo>
                    <a:pt x="317" y="1813"/>
                  </a:lnTo>
                  <a:cubicBezTo>
                    <a:pt x="314" y="1818"/>
                    <a:pt x="311" y="1824"/>
                    <a:pt x="308" y="1829"/>
                  </a:cubicBezTo>
                  <a:lnTo>
                    <a:pt x="336" y="1780"/>
                  </a:lnTo>
                  <a:lnTo>
                    <a:pt x="333" y="1783"/>
                  </a:lnTo>
                  <a:cubicBezTo>
                    <a:pt x="334" y="1780"/>
                    <a:pt x="336" y="1776"/>
                    <a:pt x="338" y="1775"/>
                  </a:cubicBezTo>
                  <a:cubicBezTo>
                    <a:pt x="352" y="1751"/>
                    <a:pt x="366" y="1729"/>
                    <a:pt x="380" y="1705"/>
                  </a:cubicBezTo>
                  <a:cubicBezTo>
                    <a:pt x="391" y="1688"/>
                    <a:pt x="403" y="1669"/>
                    <a:pt x="415" y="1651"/>
                  </a:cubicBezTo>
                  <a:lnTo>
                    <a:pt x="415" y="1651"/>
                  </a:lnTo>
                  <a:cubicBezTo>
                    <a:pt x="414" y="1655"/>
                    <a:pt x="413" y="1659"/>
                    <a:pt x="412" y="1662"/>
                  </a:cubicBezTo>
                  <a:lnTo>
                    <a:pt x="412" y="1662"/>
                  </a:lnTo>
                  <a:cubicBezTo>
                    <a:pt x="405" y="1688"/>
                    <a:pt x="399" y="1713"/>
                    <a:pt x="393" y="1738"/>
                  </a:cubicBezTo>
                  <a:lnTo>
                    <a:pt x="393" y="1735"/>
                  </a:lnTo>
                  <a:cubicBezTo>
                    <a:pt x="393" y="1738"/>
                    <a:pt x="391" y="1743"/>
                    <a:pt x="391" y="1746"/>
                  </a:cubicBezTo>
                  <a:cubicBezTo>
                    <a:pt x="390" y="1748"/>
                    <a:pt x="390" y="1751"/>
                    <a:pt x="390" y="1753"/>
                  </a:cubicBezTo>
                  <a:lnTo>
                    <a:pt x="390" y="1751"/>
                  </a:lnTo>
                  <a:cubicBezTo>
                    <a:pt x="388" y="1757"/>
                    <a:pt x="387" y="1765"/>
                    <a:pt x="385" y="1772"/>
                  </a:cubicBezTo>
                  <a:cubicBezTo>
                    <a:pt x="385" y="1772"/>
                    <a:pt x="385" y="1770"/>
                    <a:pt x="385" y="1768"/>
                  </a:cubicBezTo>
                  <a:cubicBezTo>
                    <a:pt x="382" y="1780"/>
                    <a:pt x="379" y="1789"/>
                    <a:pt x="377" y="1800"/>
                  </a:cubicBezTo>
                  <a:cubicBezTo>
                    <a:pt x="377" y="1799"/>
                    <a:pt x="378" y="1799"/>
                    <a:pt x="378" y="1798"/>
                  </a:cubicBezTo>
                  <a:lnTo>
                    <a:pt x="378" y="1798"/>
                  </a:lnTo>
                  <a:cubicBezTo>
                    <a:pt x="357" y="1891"/>
                    <a:pt x="337" y="1987"/>
                    <a:pt x="320" y="2080"/>
                  </a:cubicBezTo>
                  <a:cubicBezTo>
                    <a:pt x="301" y="2194"/>
                    <a:pt x="281" y="2307"/>
                    <a:pt x="263" y="2421"/>
                  </a:cubicBezTo>
                  <a:cubicBezTo>
                    <a:pt x="230" y="2644"/>
                    <a:pt x="198" y="2867"/>
                    <a:pt x="176" y="3090"/>
                  </a:cubicBezTo>
                  <a:cubicBezTo>
                    <a:pt x="170" y="3135"/>
                    <a:pt x="184" y="3177"/>
                    <a:pt x="213" y="3209"/>
                  </a:cubicBezTo>
                  <a:cubicBezTo>
                    <a:pt x="238" y="3237"/>
                    <a:pt x="276" y="3255"/>
                    <a:pt x="314" y="3255"/>
                  </a:cubicBezTo>
                  <a:lnTo>
                    <a:pt x="322" y="3253"/>
                  </a:lnTo>
                  <a:cubicBezTo>
                    <a:pt x="398" y="3252"/>
                    <a:pt x="460" y="3192"/>
                    <a:pt x="464" y="3116"/>
                  </a:cubicBezTo>
                  <a:cubicBezTo>
                    <a:pt x="467" y="3065"/>
                    <a:pt x="472" y="3013"/>
                    <a:pt x="477" y="2962"/>
                  </a:cubicBezTo>
                  <a:lnTo>
                    <a:pt x="477" y="2957"/>
                  </a:lnTo>
                  <a:lnTo>
                    <a:pt x="477" y="2953"/>
                  </a:lnTo>
                  <a:cubicBezTo>
                    <a:pt x="494" y="2763"/>
                    <a:pt x="517" y="2573"/>
                    <a:pt x="542" y="2384"/>
                  </a:cubicBezTo>
                  <a:cubicBezTo>
                    <a:pt x="564" y="2205"/>
                    <a:pt x="600" y="2028"/>
                    <a:pt x="636" y="1852"/>
                  </a:cubicBezTo>
                  <a:lnTo>
                    <a:pt x="636" y="1852"/>
                  </a:lnTo>
                  <a:lnTo>
                    <a:pt x="634" y="1857"/>
                  </a:lnTo>
                  <a:lnTo>
                    <a:pt x="634" y="1857"/>
                  </a:lnTo>
                  <a:cubicBezTo>
                    <a:pt x="635" y="1855"/>
                    <a:pt x="635" y="1853"/>
                    <a:pt x="636" y="1851"/>
                  </a:cubicBezTo>
                  <a:lnTo>
                    <a:pt x="636" y="1851"/>
                  </a:lnTo>
                  <a:cubicBezTo>
                    <a:pt x="636" y="1852"/>
                    <a:pt x="636" y="1852"/>
                    <a:pt x="636" y="1852"/>
                  </a:cubicBezTo>
                  <a:lnTo>
                    <a:pt x="636" y="1852"/>
                  </a:lnTo>
                  <a:lnTo>
                    <a:pt x="637" y="1849"/>
                  </a:lnTo>
                  <a:lnTo>
                    <a:pt x="637" y="1849"/>
                  </a:lnTo>
                  <a:cubicBezTo>
                    <a:pt x="637" y="1850"/>
                    <a:pt x="636" y="1851"/>
                    <a:pt x="636" y="1851"/>
                  </a:cubicBezTo>
                  <a:lnTo>
                    <a:pt x="636" y="1851"/>
                  </a:lnTo>
                  <a:cubicBezTo>
                    <a:pt x="636" y="1850"/>
                    <a:pt x="637" y="1849"/>
                    <a:pt x="637" y="1848"/>
                  </a:cubicBezTo>
                  <a:cubicBezTo>
                    <a:pt x="637" y="1846"/>
                    <a:pt x="635" y="1846"/>
                    <a:pt x="637" y="1844"/>
                  </a:cubicBezTo>
                  <a:cubicBezTo>
                    <a:pt x="637" y="1841"/>
                    <a:pt x="638" y="1838"/>
                    <a:pt x="638" y="1835"/>
                  </a:cubicBezTo>
                  <a:lnTo>
                    <a:pt x="638" y="1840"/>
                  </a:lnTo>
                  <a:lnTo>
                    <a:pt x="650" y="1788"/>
                  </a:lnTo>
                  <a:lnTo>
                    <a:pt x="650" y="1788"/>
                  </a:lnTo>
                  <a:cubicBezTo>
                    <a:pt x="649" y="1791"/>
                    <a:pt x="649" y="1795"/>
                    <a:pt x="648" y="1799"/>
                  </a:cubicBezTo>
                  <a:lnTo>
                    <a:pt x="648" y="1799"/>
                  </a:lnTo>
                  <a:cubicBezTo>
                    <a:pt x="666" y="1721"/>
                    <a:pt x="683" y="1643"/>
                    <a:pt x="701" y="1567"/>
                  </a:cubicBezTo>
                  <a:lnTo>
                    <a:pt x="701" y="1567"/>
                  </a:lnTo>
                  <a:cubicBezTo>
                    <a:pt x="702" y="1567"/>
                    <a:pt x="702" y="1567"/>
                    <a:pt x="702" y="1567"/>
                  </a:cubicBezTo>
                  <a:lnTo>
                    <a:pt x="702" y="1566"/>
                  </a:lnTo>
                  <a:lnTo>
                    <a:pt x="702" y="1566"/>
                  </a:lnTo>
                  <a:cubicBezTo>
                    <a:pt x="702" y="1564"/>
                    <a:pt x="703" y="1562"/>
                    <a:pt x="703" y="1559"/>
                  </a:cubicBezTo>
                  <a:lnTo>
                    <a:pt x="703" y="1560"/>
                  </a:lnTo>
                  <a:lnTo>
                    <a:pt x="703" y="1560"/>
                  </a:lnTo>
                  <a:cubicBezTo>
                    <a:pt x="719" y="1488"/>
                    <a:pt x="742" y="1416"/>
                    <a:pt x="760" y="1344"/>
                  </a:cubicBezTo>
                  <a:cubicBezTo>
                    <a:pt x="775" y="1289"/>
                    <a:pt x="790" y="1235"/>
                    <a:pt x="806" y="1181"/>
                  </a:cubicBezTo>
                  <a:cubicBezTo>
                    <a:pt x="827" y="1115"/>
                    <a:pt x="846" y="1048"/>
                    <a:pt x="868" y="982"/>
                  </a:cubicBezTo>
                  <a:cubicBezTo>
                    <a:pt x="873" y="967"/>
                    <a:pt x="879" y="952"/>
                    <a:pt x="884" y="936"/>
                  </a:cubicBezTo>
                  <a:cubicBezTo>
                    <a:pt x="957" y="814"/>
                    <a:pt x="1023" y="686"/>
                    <a:pt x="1086" y="559"/>
                  </a:cubicBezTo>
                  <a:cubicBezTo>
                    <a:pt x="1120" y="491"/>
                    <a:pt x="1153" y="421"/>
                    <a:pt x="1185" y="352"/>
                  </a:cubicBezTo>
                  <a:cubicBezTo>
                    <a:pt x="1191" y="334"/>
                    <a:pt x="1199" y="317"/>
                    <a:pt x="1205" y="299"/>
                  </a:cubicBezTo>
                  <a:cubicBezTo>
                    <a:pt x="1219" y="261"/>
                    <a:pt x="1240" y="220"/>
                    <a:pt x="1240" y="179"/>
                  </a:cubicBezTo>
                  <a:cubicBezTo>
                    <a:pt x="1243" y="141"/>
                    <a:pt x="1234" y="103"/>
                    <a:pt x="1211" y="71"/>
                  </a:cubicBezTo>
                  <a:cubicBezTo>
                    <a:pt x="1192" y="46"/>
                    <a:pt x="1167" y="26"/>
                    <a:pt x="1137" y="14"/>
                  </a:cubicBezTo>
                  <a:cubicBezTo>
                    <a:pt x="1118" y="5"/>
                    <a:pt x="1096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5" name="Google Shape;9705;p18"/>
            <p:cNvSpPr/>
            <p:nvPr/>
          </p:nvSpPr>
          <p:spPr>
            <a:xfrm>
              <a:off x="5129650" y="5206000"/>
              <a:ext cx="804025" cy="12375"/>
            </a:xfrm>
            <a:custGeom>
              <a:avLst/>
              <a:gdLst/>
              <a:ahLst/>
              <a:cxnLst/>
              <a:rect l="l" t="t" r="r" b="b"/>
              <a:pathLst>
                <a:path w="32161" h="495" extrusionOk="0">
                  <a:moveTo>
                    <a:pt x="32012" y="1"/>
                  </a:moveTo>
                  <a:cubicBezTo>
                    <a:pt x="32012" y="1"/>
                    <a:pt x="32011" y="1"/>
                    <a:pt x="32010" y="1"/>
                  </a:cubicBezTo>
                  <a:cubicBezTo>
                    <a:pt x="31741" y="7"/>
                    <a:pt x="31470" y="7"/>
                    <a:pt x="31201" y="9"/>
                  </a:cubicBezTo>
                  <a:cubicBezTo>
                    <a:pt x="31067" y="11"/>
                    <a:pt x="30934" y="9"/>
                    <a:pt x="30799" y="14"/>
                  </a:cubicBezTo>
                  <a:cubicBezTo>
                    <a:pt x="30649" y="18"/>
                    <a:pt x="30500" y="22"/>
                    <a:pt x="30351" y="25"/>
                  </a:cubicBezTo>
                  <a:cubicBezTo>
                    <a:pt x="29702" y="37"/>
                    <a:pt x="29053" y="41"/>
                    <a:pt x="28404" y="47"/>
                  </a:cubicBezTo>
                  <a:cubicBezTo>
                    <a:pt x="27719" y="55"/>
                    <a:pt x="27032" y="58"/>
                    <a:pt x="26346" y="63"/>
                  </a:cubicBezTo>
                  <a:cubicBezTo>
                    <a:pt x="25662" y="68"/>
                    <a:pt x="24977" y="74"/>
                    <a:pt x="24293" y="79"/>
                  </a:cubicBezTo>
                  <a:cubicBezTo>
                    <a:pt x="22940" y="86"/>
                    <a:pt x="21586" y="94"/>
                    <a:pt x="20231" y="102"/>
                  </a:cubicBezTo>
                  <a:cubicBezTo>
                    <a:pt x="18873" y="109"/>
                    <a:pt x="17515" y="121"/>
                    <a:pt x="16158" y="129"/>
                  </a:cubicBezTo>
                  <a:cubicBezTo>
                    <a:pt x="14801" y="137"/>
                    <a:pt x="13445" y="148"/>
                    <a:pt x="12087" y="153"/>
                  </a:cubicBezTo>
                  <a:cubicBezTo>
                    <a:pt x="11404" y="156"/>
                    <a:pt x="10720" y="161"/>
                    <a:pt x="10037" y="164"/>
                  </a:cubicBezTo>
                  <a:cubicBezTo>
                    <a:pt x="9370" y="167"/>
                    <a:pt x="8702" y="169"/>
                    <a:pt x="8034" y="172"/>
                  </a:cubicBezTo>
                  <a:cubicBezTo>
                    <a:pt x="6697" y="180"/>
                    <a:pt x="5359" y="197"/>
                    <a:pt x="4023" y="202"/>
                  </a:cubicBezTo>
                  <a:cubicBezTo>
                    <a:pt x="3361" y="204"/>
                    <a:pt x="2699" y="205"/>
                    <a:pt x="2039" y="208"/>
                  </a:cubicBezTo>
                  <a:cubicBezTo>
                    <a:pt x="1697" y="212"/>
                    <a:pt x="1356" y="212"/>
                    <a:pt x="1014" y="212"/>
                  </a:cubicBezTo>
                  <a:lnTo>
                    <a:pt x="515" y="212"/>
                  </a:lnTo>
                  <a:cubicBezTo>
                    <a:pt x="393" y="212"/>
                    <a:pt x="271" y="210"/>
                    <a:pt x="149" y="210"/>
                  </a:cubicBezTo>
                  <a:cubicBezTo>
                    <a:pt x="147" y="210"/>
                    <a:pt x="145" y="210"/>
                    <a:pt x="144" y="210"/>
                  </a:cubicBezTo>
                  <a:cubicBezTo>
                    <a:pt x="67" y="210"/>
                    <a:pt x="5" y="272"/>
                    <a:pt x="4" y="349"/>
                  </a:cubicBezTo>
                  <a:cubicBezTo>
                    <a:pt x="0" y="427"/>
                    <a:pt x="64" y="493"/>
                    <a:pt x="143" y="495"/>
                  </a:cubicBezTo>
                  <a:lnTo>
                    <a:pt x="152" y="495"/>
                  </a:lnTo>
                  <a:cubicBezTo>
                    <a:pt x="448" y="484"/>
                    <a:pt x="746" y="484"/>
                    <a:pt x="1042" y="482"/>
                  </a:cubicBezTo>
                  <a:cubicBezTo>
                    <a:pt x="1381" y="479"/>
                    <a:pt x="1721" y="476"/>
                    <a:pt x="2060" y="473"/>
                  </a:cubicBezTo>
                  <a:cubicBezTo>
                    <a:pt x="2693" y="468"/>
                    <a:pt x="3325" y="462"/>
                    <a:pt x="3958" y="455"/>
                  </a:cubicBezTo>
                  <a:cubicBezTo>
                    <a:pt x="4640" y="449"/>
                    <a:pt x="5322" y="447"/>
                    <a:pt x="6005" y="444"/>
                  </a:cubicBezTo>
                  <a:cubicBezTo>
                    <a:pt x="6676" y="441"/>
                    <a:pt x="7346" y="438"/>
                    <a:pt x="8014" y="433"/>
                  </a:cubicBezTo>
                  <a:cubicBezTo>
                    <a:pt x="8683" y="430"/>
                    <a:pt x="9351" y="424"/>
                    <a:pt x="10021" y="417"/>
                  </a:cubicBezTo>
                  <a:cubicBezTo>
                    <a:pt x="10700" y="411"/>
                    <a:pt x="11381" y="408"/>
                    <a:pt x="12061" y="403"/>
                  </a:cubicBezTo>
                  <a:cubicBezTo>
                    <a:pt x="13418" y="392"/>
                    <a:pt x="14773" y="386"/>
                    <a:pt x="16130" y="376"/>
                  </a:cubicBezTo>
                  <a:cubicBezTo>
                    <a:pt x="16796" y="371"/>
                    <a:pt x="17462" y="370"/>
                    <a:pt x="18129" y="365"/>
                  </a:cubicBezTo>
                  <a:cubicBezTo>
                    <a:pt x="18808" y="360"/>
                    <a:pt x="19487" y="356"/>
                    <a:pt x="20166" y="351"/>
                  </a:cubicBezTo>
                  <a:lnTo>
                    <a:pt x="24252" y="324"/>
                  </a:lnTo>
                  <a:cubicBezTo>
                    <a:pt x="24932" y="319"/>
                    <a:pt x="25610" y="318"/>
                    <a:pt x="26294" y="313"/>
                  </a:cubicBezTo>
                  <a:cubicBezTo>
                    <a:pt x="26978" y="310"/>
                    <a:pt x="27660" y="303"/>
                    <a:pt x="28342" y="303"/>
                  </a:cubicBezTo>
                  <a:cubicBezTo>
                    <a:pt x="28826" y="303"/>
                    <a:pt x="29308" y="300"/>
                    <a:pt x="29791" y="300"/>
                  </a:cubicBezTo>
                  <a:cubicBezTo>
                    <a:pt x="29972" y="300"/>
                    <a:pt x="30153" y="300"/>
                    <a:pt x="30334" y="302"/>
                  </a:cubicBezTo>
                  <a:cubicBezTo>
                    <a:pt x="30487" y="302"/>
                    <a:pt x="30639" y="305"/>
                    <a:pt x="30791" y="307"/>
                  </a:cubicBezTo>
                  <a:cubicBezTo>
                    <a:pt x="30836" y="308"/>
                    <a:pt x="30881" y="308"/>
                    <a:pt x="30925" y="308"/>
                  </a:cubicBezTo>
                  <a:cubicBezTo>
                    <a:pt x="31014" y="308"/>
                    <a:pt x="31103" y="307"/>
                    <a:pt x="31193" y="307"/>
                  </a:cubicBezTo>
                  <a:cubicBezTo>
                    <a:pt x="31395" y="307"/>
                    <a:pt x="31598" y="304"/>
                    <a:pt x="31801" y="304"/>
                  </a:cubicBezTo>
                  <a:cubicBezTo>
                    <a:pt x="31868" y="304"/>
                    <a:pt x="31936" y="304"/>
                    <a:pt x="32004" y="305"/>
                  </a:cubicBezTo>
                  <a:cubicBezTo>
                    <a:pt x="32086" y="305"/>
                    <a:pt x="32154" y="240"/>
                    <a:pt x="32159" y="156"/>
                  </a:cubicBezTo>
                  <a:cubicBezTo>
                    <a:pt x="32160" y="78"/>
                    <a:pt x="32094" y="1"/>
                    <a:pt x="32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6" name="Google Shape;9706;p18"/>
            <p:cNvSpPr/>
            <p:nvPr/>
          </p:nvSpPr>
          <p:spPr>
            <a:xfrm>
              <a:off x="5706125" y="4923575"/>
              <a:ext cx="224925" cy="285425"/>
            </a:xfrm>
            <a:custGeom>
              <a:avLst/>
              <a:gdLst/>
              <a:ahLst/>
              <a:cxnLst/>
              <a:rect l="l" t="t" r="r" b="b"/>
              <a:pathLst>
                <a:path w="8997" h="11417" extrusionOk="0">
                  <a:moveTo>
                    <a:pt x="164" y="1"/>
                  </a:moveTo>
                  <a:cubicBezTo>
                    <a:pt x="133" y="1"/>
                    <a:pt x="102" y="10"/>
                    <a:pt x="75" y="30"/>
                  </a:cubicBezTo>
                  <a:cubicBezTo>
                    <a:pt x="17" y="78"/>
                    <a:pt x="1" y="173"/>
                    <a:pt x="53" y="233"/>
                  </a:cubicBezTo>
                  <a:cubicBezTo>
                    <a:pt x="77" y="258"/>
                    <a:pt x="97" y="285"/>
                    <a:pt x="120" y="312"/>
                  </a:cubicBezTo>
                  <a:cubicBezTo>
                    <a:pt x="488" y="768"/>
                    <a:pt x="849" y="1232"/>
                    <a:pt x="1212" y="1692"/>
                  </a:cubicBezTo>
                  <a:cubicBezTo>
                    <a:pt x="1574" y="2153"/>
                    <a:pt x="1937" y="2615"/>
                    <a:pt x="2296" y="3079"/>
                  </a:cubicBezTo>
                  <a:cubicBezTo>
                    <a:pt x="2667" y="3556"/>
                    <a:pt x="3039" y="4034"/>
                    <a:pt x="3409" y="4512"/>
                  </a:cubicBezTo>
                  <a:cubicBezTo>
                    <a:pt x="3775" y="4982"/>
                    <a:pt x="4137" y="5452"/>
                    <a:pt x="4503" y="5922"/>
                  </a:cubicBezTo>
                  <a:cubicBezTo>
                    <a:pt x="4864" y="6386"/>
                    <a:pt x="5221" y="6851"/>
                    <a:pt x="5582" y="7315"/>
                  </a:cubicBezTo>
                  <a:cubicBezTo>
                    <a:pt x="5934" y="7766"/>
                    <a:pt x="6285" y="8218"/>
                    <a:pt x="6635" y="8670"/>
                  </a:cubicBezTo>
                  <a:cubicBezTo>
                    <a:pt x="6816" y="8903"/>
                    <a:pt x="6998" y="9137"/>
                    <a:pt x="7176" y="9367"/>
                  </a:cubicBezTo>
                  <a:cubicBezTo>
                    <a:pt x="7357" y="9598"/>
                    <a:pt x="7531" y="9831"/>
                    <a:pt x="7712" y="10060"/>
                  </a:cubicBezTo>
                  <a:cubicBezTo>
                    <a:pt x="7799" y="10173"/>
                    <a:pt x="7887" y="10285"/>
                    <a:pt x="7974" y="10399"/>
                  </a:cubicBezTo>
                  <a:cubicBezTo>
                    <a:pt x="8057" y="10505"/>
                    <a:pt x="8137" y="10613"/>
                    <a:pt x="8220" y="10719"/>
                  </a:cubicBezTo>
                  <a:cubicBezTo>
                    <a:pt x="8387" y="10931"/>
                    <a:pt x="8552" y="11146"/>
                    <a:pt x="8717" y="11361"/>
                  </a:cubicBezTo>
                  <a:cubicBezTo>
                    <a:pt x="8744" y="11396"/>
                    <a:pt x="8786" y="11417"/>
                    <a:pt x="8832" y="11417"/>
                  </a:cubicBezTo>
                  <a:cubicBezTo>
                    <a:pt x="8866" y="11417"/>
                    <a:pt x="8897" y="11406"/>
                    <a:pt x="8924" y="11385"/>
                  </a:cubicBezTo>
                  <a:cubicBezTo>
                    <a:pt x="8987" y="11333"/>
                    <a:pt x="8997" y="11241"/>
                    <a:pt x="8948" y="11176"/>
                  </a:cubicBezTo>
                  <a:lnTo>
                    <a:pt x="8867" y="11075"/>
                  </a:lnTo>
                  <a:cubicBezTo>
                    <a:pt x="8528" y="10647"/>
                    <a:pt x="8194" y="10217"/>
                    <a:pt x="7857" y="9788"/>
                  </a:cubicBezTo>
                  <a:cubicBezTo>
                    <a:pt x="7498" y="9332"/>
                    <a:pt x="7143" y="8874"/>
                    <a:pt x="6782" y="8415"/>
                  </a:cubicBezTo>
                  <a:cubicBezTo>
                    <a:pt x="6423" y="7958"/>
                    <a:pt x="6065" y="7496"/>
                    <a:pt x="5706" y="7037"/>
                  </a:cubicBezTo>
                  <a:cubicBezTo>
                    <a:pt x="5337" y="6568"/>
                    <a:pt x="4970" y="6099"/>
                    <a:pt x="4603" y="5628"/>
                  </a:cubicBezTo>
                  <a:cubicBezTo>
                    <a:pt x="4240" y="5162"/>
                    <a:pt x="3873" y="4700"/>
                    <a:pt x="3510" y="4233"/>
                  </a:cubicBezTo>
                  <a:cubicBezTo>
                    <a:pt x="3157" y="3780"/>
                    <a:pt x="2803" y="3326"/>
                    <a:pt x="2448" y="2873"/>
                  </a:cubicBezTo>
                  <a:cubicBezTo>
                    <a:pt x="2084" y="2406"/>
                    <a:pt x="1722" y="1938"/>
                    <a:pt x="1359" y="1469"/>
                  </a:cubicBezTo>
                  <a:cubicBezTo>
                    <a:pt x="1177" y="1235"/>
                    <a:pt x="995" y="999"/>
                    <a:pt x="814" y="762"/>
                  </a:cubicBezTo>
                  <a:cubicBezTo>
                    <a:pt x="723" y="641"/>
                    <a:pt x="631" y="521"/>
                    <a:pt x="539" y="402"/>
                  </a:cubicBezTo>
                  <a:cubicBezTo>
                    <a:pt x="452" y="287"/>
                    <a:pt x="362" y="173"/>
                    <a:pt x="278" y="54"/>
                  </a:cubicBezTo>
                  <a:lnTo>
                    <a:pt x="278" y="54"/>
                  </a:lnTo>
                  <a:lnTo>
                    <a:pt x="281" y="60"/>
                  </a:lnTo>
                  <a:cubicBezTo>
                    <a:pt x="253" y="21"/>
                    <a:pt x="209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7" name="Google Shape;9707;p18"/>
            <p:cNvSpPr/>
            <p:nvPr/>
          </p:nvSpPr>
          <p:spPr>
            <a:xfrm>
              <a:off x="4842525" y="4363775"/>
              <a:ext cx="349600" cy="15275"/>
            </a:xfrm>
            <a:custGeom>
              <a:avLst/>
              <a:gdLst/>
              <a:ahLst/>
              <a:cxnLst/>
              <a:rect l="l" t="t" r="r" b="b"/>
              <a:pathLst>
                <a:path w="13984" h="611" extrusionOk="0">
                  <a:moveTo>
                    <a:pt x="1267" y="267"/>
                  </a:moveTo>
                  <a:cubicBezTo>
                    <a:pt x="1264" y="267"/>
                    <a:pt x="1260" y="267"/>
                    <a:pt x="1257" y="267"/>
                  </a:cubicBezTo>
                  <a:lnTo>
                    <a:pt x="1257" y="267"/>
                  </a:lnTo>
                  <a:cubicBezTo>
                    <a:pt x="1261" y="267"/>
                    <a:pt x="1264" y="267"/>
                    <a:pt x="1267" y="267"/>
                  </a:cubicBezTo>
                  <a:close/>
                  <a:moveTo>
                    <a:pt x="13833" y="1"/>
                  </a:moveTo>
                  <a:cubicBezTo>
                    <a:pt x="13832" y="1"/>
                    <a:pt x="13831" y="1"/>
                    <a:pt x="13830" y="1"/>
                  </a:cubicBezTo>
                  <a:cubicBezTo>
                    <a:pt x="13548" y="10"/>
                    <a:pt x="13266" y="21"/>
                    <a:pt x="12985" y="31"/>
                  </a:cubicBezTo>
                  <a:lnTo>
                    <a:pt x="12972" y="31"/>
                  </a:lnTo>
                  <a:cubicBezTo>
                    <a:pt x="12937" y="31"/>
                    <a:pt x="12902" y="32"/>
                    <a:pt x="12869" y="34"/>
                  </a:cubicBezTo>
                  <a:cubicBezTo>
                    <a:pt x="12836" y="34"/>
                    <a:pt x="12803" y="36"/>
                    <a:pt x="12769" y="36"/>
                  </a:cubicBezTo>
                  <a:lnTo>
                    <a:pt x="12757" y="36"/>
                  </a:lnTo>
                  <a:cubicBezTo>
                    <a:pt x="12719" y="37"/>
                    <a:pt x="12679" y="39"/>
                    <a:pt x="12639" y="39"/>
                  </a:cubicBezTo>
                  <a:lnTo>
                    <a:pt x="12628" y="39"/>
                  </a:lnTo>
                  <a:lnTo>
                    <a:pt x="12549" y="42"/>
                  </a:lnTo>
                  <a:lnTo>
                    <a:pt x="12522" y="42"/>
                  </a:lnTo>
                  <a:lnTo>
                    <a:pt x="12408" y="45"/>
                  </a:lnTo>
                  <a:lnTo>
                    <a:pt x="12383" y="45"/>
                  </a:lnTo>
                  <a:cubicBezTo>
                    <a:pt x="12339" y="45"/>
                    <a:pt x="12294" y="47"/>
                    <a:pt x="12250" y="48"/>
                  </a:cubicBezTo>
                  <a:lnTo>
                    <a:pt x="12267" y="48"/>
                  </a:lnTo>
                  <a:cubicBezTo>
                    <a:pt x="12165" y="50"/>
                    <a:pt x="12063" y="53"/>
                    <a:pt x="11960" y="56"/>
                  </a:cubicBezTo>
                  <a:lnTo>
                    <a:pt x="11948" y="56"/>
                  </a:lnTo>
                  <a:cubicBezTo>
                    <a:pt x="11891" y="58"/>
                    <a:pt x="11835" y="58"/>
                    <a:pt x="11778" y="59"/>
                  </a:cubicBezTo>
                  <a:lnTo>
                    <a:pt x="11796" y="59"/>
                  </a:lnTo>
                  <a:lnTo>
                    <a:pt x="11618" y="64"/>
                  </a:lnTo>
                  <a:lnTo>
                    <a:pt x="11636" y="64"/>
                  </a:lnTo>
                  <a:cubicBezTo>
                    <a:pt x="11582" y="66"/>
                    <a:pt x="11528" y="67"/>
                    <a:pt x="11473" y="69"/>
                  </a:cubicBezTo>
                  <a:lnTo>
                    <a:pt x="11476" y="69"/>
                  </a:lnTo>
                  <a:lnTo>
                    <a:pt x="11337" y="72"/>
                  </a:lnTo>
                  <a:lnTo>
                    <a:pt x="11308" y="72"/>
                  </a:lnTo>
                  <a:lnTo>
                    <a:pt x="11269" y="74"/>
                  </a:lnTo>
                  <a:lnTo>
                    <a:pt x="11099" y="74"/>
                  </a:lnTo>
                  <a:lnTo>
                    <a:pt x="11003" y="75"/>
                  </a:lnTo>
                  <a:lnTo>
                    <a:pt x="10974" y="75"/>
                  </a:lnTo>
                  <a:lnTo>
                    <a:pt x="10889" y="78"/>
                  </a:lnTo>
                  <a:lnTo>
                    <a:pt x="10890" y="78"/>
                  </a:lnTo>
                  <a:lnTo>
                    <a:pt x="10811" y="80"/>
                  </a:lnTo>
                  <a:lnTo>
                    <a:pt x="10813" y="80"/>
                  </a:lnTo>
                  <a:cubicBezTo>
                    <a:pt x="10775" y="82"/>
                    <a:pt x="10737" y="82"/>
                    <a:pt x="10697" y="83"/>
                  </a:cubicBezTo>
                  <a:lnTo>
                    <a:pt x="10703" y="83"/>
                  </a:lnTo>
                  <a:cubicBezTo>
                    <a:pt x="10547" y="86"/>
                    <a:pt x="10392" y="93"/>
                    <a:pt x="10237" y="96"/>
                  </a:cubicBezTo>
                  <a:lnTo>
                    <a:pt x="10238" y="96"/>
                  </a:lnTo>
                  <a:lnTo>
                    <a:pt x="10072" y="101"/>
                  </a:lnTo>
                  <a:lnTo>
                    <a:pt x="10073" y="101"/>
                  </a:lnTo>
                  <a:lnTo>
                    <a:pt x="9933" y="104"/>
                  </a:lnTo>
                  <a:lnTo>
                    <a:pt x="9871" y="104"/>
                  </a:lnTo>
                  <a:lnTo>
                    <a:pt x="9793" y="107"/>
                  </a:lnTo>
                  <a:lnTo>
                    <a:pt x="9690" y="107"/>
                  </a:lnTo>
                  <a:cubicBezTo>
                    <a:pt x="9659" y="107"/>
                    <a:pt x="9630" y="108"/>
                    <a:pt x="9600" y="108"/>
                  </a:cubicBezTo>
                  <a:lnTo>
                    <a:pt x="9589" y="108"/>
                  </a:lnTo>
                  <a:cubicBezTo>
                    <a:pt x="9538" y="110"/>
                    <a:pt x="9488" y="112"/>
                    <a:pt x="9437" y="113"/>
                  </a:cubicBezTo>
                  <a:lnTo>
                    <a:pt x="9434" y="113"/>
                  </a:lnTo>
                  <a:cubicBezTo>
                    <a:pt x="9379" y="113"/>
                    <a:pt x="9323" y="115"/>
                    <a:pt x="9268" y="116"/>
                  </a:cubicBezTo>
                  <a:lnTo>
                    <a:pt x="9257" y="116"/>
                  </a:lnTo>
                  <a:cubicBezTo>
                    <a:pt x="9204" y="118"/>
                    <a:pt x="9151" y="120"/>
                    <a:pt x="9098" y="120"/>
                  </a:cubicBezTo>
                  <a:lnTo>
                    <a:pt x="9084" y="120"/>
                  </a:lnTo>
                  <a:lnTo>
                    <a:pt x="8926" y="124"/>
                  </a:lnTo>
                  <a:lnTo>
                    <a:pt x="8919" y="124"/>
                  </a:lnTo>
                  <a:lnTo>
                    <a:pt x="8747" y="129"/>
                  </a:lnTo>
                  <a:lnTo>
                    <a:pt x="8750" y="129"/>
                  </a:lnTo>
                  <a:lnTo>
                    <a:pt x="8560" y="134"/>
                  </a:lnTo>
                  <a:lnTo>
                    <a:pt x="8524" y="134"/>
                  </a:lnTo>
                  <a:cubicBezTo>
                    <a:pt x="8462" y="135"/>
                    <a:pt x="8400" y="137"/>
                    <a:pt x="8339" y="139"/>
                  </a:cubicBezTo>
                  <a:lnTo>
                    <a:pt x="8326" y="139"/>
                  </a:lnTo>
                  <a:lnTo>
                    <a:pt x="8145" y="143"/>
                  </a:lnTo>
                  <a:lnTo>
                    <a:pt x="8080" y="143"/>
                  </a:lnTo>
                  <a:lnTo>
                    <a:pt x="8023" y="145"/>
                  </a:lnTo>
                  <a:lnTo>
                    <a:pt x="8016" y="145"/>
                  </a:lnTo>
                  <a:lnTo>
                    <a:pt x="7976" y="146"/>
                  </a:lnTo>
                  <a:lnTo>
                    <a:pt x="7716" y="146"/>
                  </a:lnTo>
                  <a:lnTo>
                    <a:pt x="7666" y="148"/>
                  </a:lnTo>
                  <a:lnTo>
                    <a:pt x="7629" y="148"/>
                  </a:lnTo>
                  <a:lnTo>
                    <a:pt x="7601" y="150"/>
                  </a:lnTo>
                  <a:lnTo>
                    <a:pt x="7618" y="150"/>
                  </a:lnTo>
                  <a:lnTo>
                    <a:pt x="7557" y="151"/>
                  </a:lnTo>
                  <a:lnTo>
                    <a:pt x="7463" y="151"/>
                  </a:lnTo>
                  <a:lnTo>
                    <a:pt x="7349" y="154"/>
                  </a:lnTo>
                  <a:lnTo>
                    <a:pt x="7265" y="154"/>
                  </a:lnTo>
                  <a:lnTo>
                    <a:pt x="7140" y="158"/>
                  </a:lnTo>
                  <a:lnTo>
                    <a:pt x="7101" y="158"/>
                  </a:lnTo>
                  <a:lnTo>
                    <a:pt x="7014" y="161"/>
                  </a:lnTo>
                  <a:lnTo>
                    <a:pt x="6964" y="161"/>
                  </a:lnTo>
                  <a:cubicBezTo>
                    <a:pt x="6945" y="162"/>
                    <a:pt x="6925" y="162"/>
                    <a:pt x="6906" y="162"/>
                  </a:cubicBezTo>
                  <a:lnTo>
                    <a:pt x="6862" y="162"/>
                  </a:lnTo>
                  <a:lnTo>
                    <a:pt x="6779" y="164"/>
                  </a:lnTo>
                  <a:lnTo>
                    <a:pt x="6765" y="164"/>
                  </a:lnTo>
                  <a:lnTo>
                    <a:pt x="6711" y="165"/>
                  </a:lnTo>
                  <a:lnTo>
                    <a:pt x="6653" y="165"/>
                  </a:lnTo>
                  <a:cubicBezTo>
                    <a:pt x="6624" y="167"/>
                    <a:pt x="6596" y="167"/>
                    <a:pt x="6567" y="167"/>
                  </a:cubicBezTo>
                  <a:lnTo>
                    <a:pt x="6515" y="167"/>
                  </a:lnTo>
                  <a:lnTo>
                    <a:pt x="6469" y="169"/>
                  </a:lnTo>
                  <a:lnTo>
                    <a:pt x="6409" y="169"/>
                  </a:lnTo>
                  <a:lnTo>
                    <a:pt x="6303" y="172"/>
                  </a:lnTo>
                  <a:lnTo>
                    <a:pt x="6319" y="172"/>
                  </a:lnTo>
                  <a:lnTo>
                    <a:pt x="6290" y="173"/>
                  </a:lnTo>
                  <a:lnTo>
                    <a:pt x="6293" y="173"/>
                  </a:lnTo>
                  <a:lnTo>
                    <a:pt x="6213" y="175"/>
                  </a:lnTo>
                  <a:lnTo>
                    <a:pt x="6163" y="175"/>
                  </a:lnTo>
                  <a:lnTo>
                    <a:pt x="5999" y="178"/>
                  </a:lnTo>
                  <a:lnTo>
                    <a:pt x="5948" y="178"/>
                  </a:lnTo>
                  <a:lnTo>
                    <a:pt x="5875" y="180"/>
                  </a:lnTo>
                  <a:lnTo>
                    <a:pt x="5866" y="180"/>
                  </a:lnTo>
                  <a:lnTo>
                    <a:pt x="5828" y="181"/>
                  </a:lnTo>
                  <a:lnTo>
                    <a:pt x="5822" y="181"/>
                  </a:lnTo>
                  <a:lnTo>
                    <a:pt x="5742" y="183"/>
                  </a:lnTo>
                  <a:lnTo>
                    <a:pt x="5714" y="183"/>
                  </a:lnTo>
                  <a:cubicBezTo>
                    <a:pt x="5685" y="184"/>
                    <a:pt x="5657" y="186"/>
                    <a:pt x="5628" y="186"/>
                  </a:cubicBezTo>
                  <a:lnTo>
                    <a:pt x="5614" y="186"/>
                  </a:lnTo>
                  <a:lnTo>
                    <a:pt x="5526" y="189"/>
                  </a:lnTo>
                  <a:lnTo>
                    <a:pt x="5462" y="189"/>
                  </a:lnTo>
                  <a:lnTo>
                    <a:pt x="5288" y="194"/>
                  </a:lnTo>
                  <a:lnTo>
                    <a:pt x="5264" y="194"/>
                  </a:lnTo>
                  <a:cubicBezTo>
                    <a:pt x="5212" y="194"/>
                    <a:pt x="5160" y="196"/>
                    <a:pt x="5106" y="197"/>
                  </a:cubicBezTo>
                  <a:lnTo>
                    <a:pt x="4873" y="197"/>
                  </a:lnTo>
                  <a:cubicBezTo>
                    <a:pt x="4820" y="199"/>
                    <a:pt x="4766" y="200"/>
                    <a:pt x="4710" y="202"/>
                  </a:cubicBezTo>
                  <a:lnTo>
                    <a:pt x="4451" y="202"/>
                  </a:lnTo>
                  <a:lnTo>
                    <a:pt x="4398" y="203"/>
                  </a:lnTo>
                  <a:lnTo>
                    <a:pt x="4338" y="203"/>
                  </a:lnTo>
                  <a:lnTo>
                    <a:pt x="4292" y="205"/>
                  </a:lnTo>
                  <a:lnTo>
                    <a:pt x="4308" y="205"/>
                  </a:lnTo>
                  <a:cubicBezTo>
                    <a:pt x="4297" y="207"/>
                    <a:pt x="4284" y="207"/>
                    <a:pt x="4273" y="207"/>
                  </a:cubicBezTo>
                  <a:lnTo>
                    <a:pt x="4142" y="207"/>
                  </a:lnTo>
                  <a:lnTo>
                    <a:pt x="4038" y="208"/>
                  </a:lnTo>
                  <a:lnTo>
                    <a:pt x="3982" y="208"/>
                  </a:lnTo>
                  <a:lnTo>
                    <a:pt x="3946" y="210"/>
                  </a:lnTo>
                  <a:lnTo>
                    <a:pt x="3950" y="210"/>
                  </a:lnTo>
                  <a:cubicBezTo>
                    <a:pt x="3931" y="210"/>
                    <a:pt x="3914" y="211"/>
                    <a:pt x="3895" y="211"/>
                  </a:cubicBezTo>
                  <a:lnTo>
                    <a:pt x="3810" y="211"/>
                  </a:lnTo>
                  <a:lnTo>
                    <a:pt x="3737" y="213"/>
                  </a:lnTo>
                  <a:lnTo>
                    <a:pt x="3738" y="213"/>
                  </a:lnTo>
                  <a:cubicBezTo>
                    <a:pt x="3662" y="215"/>
                    <a:pt x="3588" y="218"/>
                    <a:pt x="3512" y="219"/>
                  </a:cubicBezTo>
                  <a:lnTo>
                    <a:pt x="3485" y="219"/>
                  </a:lnTo>
                  <a:lnTo>
                    <a:pt x="3273" y="224"/>
                  </a:lnTo>
                  <a:lnTo>
                    <a:pt x="3262" y="224"/>
                  </a:lnTo>
                  <a:cubicBezTo>
                    <a:pt x="3132" y="227"/>
                    <a:pt x="3001" y="229"/>
                    <a:pt x="2869" y="234"/>
                  </a:cubicBezTo>
                  <a:lnTo>
                    <a:pt x="2887" y="234"/>
                  </a:lnTo>
                  <a:cubicBezTo>
                    <a:pt x="2668" y="238"/>
                    <a:pt x="2448" y="241"/>
                    <a:pt x="2231" y="248"/>
                  </a:cubicBezTo>
                  <a:lnTo>
                    <a:pt x="2217" y="248"/>
                  </a:lnTo>
                  <a:cubicBezTo>
                    <a:pt x="2136" y="249"/>
                    <a:pt x="2056" y="249"/>
                    <a:pt x="1976" y="253"/>
                  </a:cubicBezTo>
                  <a:lnTo>
                    <a:pt x="1965" y="253"/>
                  </a:lnTo>
                  <a:cubicBezTo>
                    <a:pt x="1880" y="254"/>
                    <a:pt x="1794" y="256"/>
                    <a:pt x="1707" y="259"/>
                  </a:cubicBezTo>
                  <a:lnTo>
                    <a:pt x="1695" y="259"/>
                  </a:lnTo>
                  <a:cubicBezTo>
                    <a:pt x="1546" y="262"/>
                    <a:pt x="1397" y="264"/>
                    <a:pt x="1250" y="268"/>
                  </a:cubicBezTo>
                  <a:cubicBezTo>
                    <a:pt x="1252" y="268"/>
                    <a:pt x="1254" y="267"/>
                    <a:pt x="1257" y="267"/>
                  </a:cubicBezTo>
                  <a:lnTo>
                    <a:pt x="1257" y="267"/>
                  </a:lnTo>
                  <a:cubicBezTo>
                    <a:pt x="1079" y="272"/>
                    <a:pt x="901" y="276"/>
                    <a:pt x="724" y="278"/>
                  </a:cubicBezTo>
                  <a:cubicBezTo>
                    <a:pt x="544" y="281"/>
                    <a:pt x="363" y="281"/>
                    <a:pt x="183" y="287"/>
                  </a:cubicBezTo>
                  <a:lnTo>
                    <a:pt x="151" y="287"/>
                  </a:lnTo>
                  <a:cubicBezTo>
                    <a:pt x="74" y="289"/>
                    <a:pt x="7" y="341"/>
                    <a:pt x="4" y="423"/>
                  </a:cubicBezTo>
                  <a:cubicBezTo>
                    <a:pt x="1" y="496"/>
                    <a:pt x="61" y="571"/>
                    <a:pt x="139" y="610"/>
                  </a:cubicBezTo>
                  <a:lnTo>
                    <a:pt x="142" y="610"/>
                  </a:lnTo>
                  <a:lnTo>
                    <a:pt x="191" y="609"/>
                  </a:lnTo>
                  <a:lnTo>
                    <a:pt x="189" y="609"/>
                  </a:lnTo>
                  <a:cubicBezTo>
                    <a:pt x="413" y="602"/>
                    <a:pt x="636" y="593"/>
                    <a:pt x="859" y="587"/>
                  </a:cubicBezTo>
                  <a:cubicBezTo>
                    <a:pt x="892" y="585"/>
                    <a:pt x="927" y="583"/>
                    <a:pt x="962" y="583"/>
                  </a:cubicBezTo>
                  <a:cubicBezTo>
                    <a:pt x="1005" y="582"/>
                    <a:pt x="1047" y="580"/>
                    <a:pt x="1088" y="579"/>
                  </a:cubicBezTo>
                  <a:lnTo>
                    <a:pt x="1104" y="579"/>
                  </a:lnTo>
                  <a:lnTo>
                    <a:pt x="1250" y="575"/>
                  </a:lnTo>
                  <a:lnTo>
                    <a:pt x="1312" y="575"/>
                  </a:lnTo>
                  <a:lnTo>
                    <a:pt x="1383" y="574"/>
                  </a:lnTo>
                  <a:lnTo>
                    <a:pt x="1441" y="574"/>
                  </a:lnTo>
                  <a:lnTo>
                    <a:pt x="1478" y="572"/>
                  </a:lnTo>
                  <a:lnTo>
                    <a:pt x="1460" y="572"/>
                  </a:lnTo>
                  <a:cubicBezTo>
                    <a:pt x="1494" y="571"/>
                    <a:pt x="1527" y="571"/>
                    <a:pt x="1560" y="569"/>
                  </a:cubicBezTo>
                  <a:lnTo>
                    <a:pt x="1555" y="569"/>
                  </a:lnTo>
                  <a:lnTo>
                    <a:pt x="1612" y="568"/>
                  </a:lnTo>
                  <a:lnTo>
                    <a:pt x="1609" y="568"/>
                  </a:lnTo>
                  <a:lnTo>
                    <a:pt x="1661" y="566"/>
                  </a:lnTo>
                  <a:lnTo>
                    <a:pt x="1674" y="566"/>
                  </a:lnTo>
                  <a:lnTo>
                    <a:pt x="1709" y="564"/>
                  </a:lnTo>
                  <a:lnTo>
                    <a:pt x="1718" y="564"/>
                  </a:lnTo>
                  <a:cubicBezTo>
                    <a:pt x="1768" y="564"/>
                    <a:pt x="1818" y="563"/>
                    <a:pt x="1867" y="561"/>
                  </a:cubicBezTo>
                  <a:lnTo>
                    <a:pt x="1850" y="561"/>
                  </a:lnTo>
                  <a:lnTo>
                    <a:pt x="1970" y="558"/>
                  </a:lnTo>
                  <a:lnTo>
                    <a:pt x="1988" y="558"/>
                  </a:lnTo>
                  <a:cubicBezTo>
                    <a:pt x="2067" y="555"/>
                    <a:pt x="2144" y="553"/>
                    <a:pt x="2223" y="550"/>
                  </a:cubicBezTo>
                  <a:lnTo>
                    <a:pt x="2241" y="550"/>
                  </a:lnTo>
                  <a:cubicBezTo>
                    <a:pt x="2311" y="549"/>
                    <a:pt x="2380" y="547"/>
                    <a:pt x="2450" y="545"/>
                  </a:cubicBezTo>
                  <a:lnTo>
                    <a:pt x="2459" y="545"/>
                  </a:lnTo>
                  <a:lnTo>
                    <a:pt x="2657" y="539"/>
                  </a:lnTo>
                  <a:lnTo>
                    <a:pt x="2670" y="539"/>
                  </a:lnTo>
                  <a:cubicBezTo>
                    <a:pt x="2738" y="537"/>
                    <a:pt x="2808" y="536"/>
                    <a:pt x="2877" y="534"/>
                  </a:cubicBezTo>
                  <a:lnTo>
                    <a:pt x="2893" y="534"/>
                  </a:lnTo>
                  <a:lnTo>
                    <a:pt x="2966" y="531"/>
                  </a:lnTo>
                  <a:lnTo>
                    <a:pt x="2979" y="531"/>
                  </a:lnTo>
                  <a:cubicBezTo>
                    <a:pt x="3010" y="531"/>
                    <a:pt x="3043" y="530"/>
                    <a:pt x="3075" y="528"/>
                  </a:cubicBezTo>
                  <a:lnTo>
                    <a:pt x="3091" y="528"/>
                  </a:lnTo>
                  <a:lnTo>
                    <a:pt x="3124" y="526"/>
                  </a:lnTo>
                  <a:lnTo>
                    <a:pt x="3176" y="526"/>
                  </a:lnTo>
                  <a:cubicBezTo>
                    <a:pt x="3194" y="525"/>
                    <a:pt x="3211" y="525"/>
                    <a:pt x="3229" y="525"/>
                  </a:cubicBezTo>
                  <a:lnTo>
                    <a:pt x="3284" y="525"/>
                  </a:lnTo>
                  <a:cubicBezTo>
                    <a:pt x="3360" y="523"/>
                    <a:pt x="3436" y="522"/>
                    <a:pt x="3512" y="520"/>
                  </a:cubicBezTo>
                  <a:lnTo>
                    <a:pt x="3514" y="520"/>
                  </a:lnTo>
                  <a:cubicBezTo>
                    <a:pt x="3590" y="518"/>
                    <a:pt x="3666" y="517"/>
                    <a:pt x="3742" y="514"/>
                  </a:cubicBezTo>
                  <a:lnTo>
                    <a:pt x="3759" y="514"/>
                  </a:lnTo>
                  <a:cubicBezTo>
                    <a:pt x="3837" y="512"/>
                    <a:pt x="3914" y="511"/>
                    <a:pt x="3993" y="509"/>
                  </a:cubicBezTo>
                  <a:lnTo>
                    <a:pt x="3998" y="509"/>
                  </a:lnTo>
                  <a:cubicBezTo>
                    <a:pt x="4079" y="507"/>
                    <a:pt x="4161" y="506"/>
                    <a:pt x="4242" y="503"/>
                  </a:cubicBezTo>
                  <a:lnTo>
                    <a:pt x="4254" y="503"/>
                  </a:lnTo>
                  <a:cubicBezTo>
                    <a:pt x="4332" y="501"/>
                    <a:pt x="4408" y="499"/>
                    <a:pt x="4486" y="498"/>
                  </a:cubicBezTo>
                  <a:lnTo>
                    <a:pt x="4497" y="498"/>
                  </a:lnTo>
                  <a:cubicBezTo>
                    <a:pt x="4568" y="496"/>
                    <a:pt x="4639" y="495"/>
                    <a:pt x="4709" y="493"/>
                  </a:cubicBezTo>
                  <a:cubicBezTo>
                    <a:pt x="4770" y="492"/>
                    <a:pt x="4834" y="490"/>
                    <a:pt x="4894" y="488"/>
                  </a:cubicBezTo>
                  <a:cubicBezTo>
                    <a:pt x="4953" y="488"/>
                    <a:pt x="5013" y="487"/>
                    <a:pt x="5071" y="485"/>
                  </a:cubicBezTo>
                  <a:lnTo>
                    <a:pt x="5082" y="485"/>
                  </a:lnTo>
                  <a:cubicBezTo>
                    <a:pt x="5147" y="484"/>
                    <a:pt x="5212" y="482"/>
                    <a:pt x="5279" y="480"/>
                  </a:cubicBezTo>
                  <a:lnTo>
                    <a:pt x="5293" y="480"/>
                  </a:lnTo>
                  <a:cubicBezTo>
                    <a:pt x="5369" y="479"/>
                    <a:pt x="5446" y="477"/>
                    <a:pt x="5524" y="474"/>
                  </a:cubicBezTo>
                  <a:lnTo>
                    <a:pt x="5635" y="473"/>
                  </a:lnTo>
                  <a:lnTo>
                    <a:pt x="5652" y="473"/>
                  </a:lnTo>
                  <a:lnTo>
                    <a:pt x="5736" y="469"/>
                  </a:lnTo>
                  <a:lnTo>
                    <a:pt x="5755" y="469"/>
                  </a:lnTo>
                  <a:cubicBezTo>
                    <a:pt x="5829" y="469"/>
                    <a:pt x="5901" y="468"/>
                    <a:pt x="5974" y="465"/>
                  </a:cubicBezTo>
                  <a:lnTo>
                    <a:pt x="5986" y="465"/>
                  </a:lnTo>
                  <a:cubicBezTo>
                    <a:pt x="6059" y="463"/>
                    <a:pt x="6132" y="461"/>
                    <a:pt x="6205" y="460"/>
                  </a:cubicBezTo>
                  <a:lnTo>
                    <a:pt x="6201" y="460"/>
                  </a:lnTo>
                  <a:cubicBezTo>
                    <a:pt x="6643" y="449"/>
                    <a:pt x="7085" y="441"/>
                    <a:pt x="7526" y="430"/>
                  </a:cubicBezTo>
                  <a:lnTo>
                    <a:pt x="7531" y="430"/>
                  </a:lnTo>
                  <a:cubicBezTo>
                    <a:pt x="7601" y="428"/>
                    <a:pt x="7670" y="427"/>
                    <a:pt x="7739" y="425"/>
                  </a:cubicBezTo>
                  <a:lnTo>
                    <a:pt x="7743" y="425"/>
                  </a:lnTo>
                  <a:cubicBezTo>
                    <a:pt x="7808" y="423"/>
                    <a:pt x="7872" y="422"/>
                    <a:pt x="7936" y="420"/>
                  </a:cubicBezTo>
                  <a:lnTo>
                    <a:pt x="7946" y="420"/>
                  </a:lnTo>
                  <a:cubicBezTo>
                    <a:pt x="8014" y="419"/>
                    <a:pt x="8080" y="417"/>
                    <a:pt x="8147" y="416"/>
                  </a:cubicBezTo>
                  <a:cubicBezTo>
                    <a:pt x="8286" y="412"/>
                    <a:pt x="8426" y="409"/>
                    <a:pt x="8565" y="406"/>
                  </a:cubicBezTo>
                  <a:lnTo>
                    <a:pt x="8604" y="406"/>
                  </a:lnTo>
                  <a:lnTo>
                    <a:pt x="8699" y="403"/>
                  </a:lnTo>
                  <a:lnTo>
                    <a:pt x="8772" y="403"/>
                  </a:lnTo>
                  <a:cubicBezTo>
                    <a:pt x="8828" y="401"/>
                    <a:pt x="8883" y="401"/>
                    <a:pt x="8938" y="400"/>
                  </a:cubicBezTo>
                  <a:lnTo>
                    <a:pt x="8921" y="400"/>
                  </a:lnTo>
                  <a:lnTo>
                    <a:pt x="8964" y="398"/>
                  </a:lnTo>
                  <a:lnTo>
                    <a:pt x="9057" y="395"/>
                  </a:lnTo>
                  <a:lnTo>
                    <a:pt x="9040" y="395"/>
                  </a:lnTo>
                  <a:cubicBezTo>
                    <a:pt x="9056" y="393"/>
                    <a:pt x="9073" y="393"/>
                    <a:pt x="9090" y="393"/>
                  </a:cubicBezTo>
                  <a:lnTo>
                    <a:pt x="9285" y="393"/>
                  </a:lnTo>
                  <a:cubicBezTo>
                    <a:pt x="9296" y="392"/>
                    <a:pt x="9309" y="392"/>
                    <a:pt x="9320" y="392"/>
                  </a:cubicBezTo>
                  <a:lnTo>
                    <a:pt x="9404" y="392"/>
                  </a:lnTo>
                  <a:lnTo>
                    <a:pt x="9451" y="390"/>
                  </a:lnTo>
                  <a:lnTo>
                    <a:pt x="9450" y="390"/>
                  </a:lnTo>
                  <a:lnTo>
                    <a:pt x="9600" y="387"/>
                  </a:lnTo>
                  <a:lnTo>
                    <a:pt x="9614" y="387"/>
                  </a:lnTo>
                  <a:cubicBezTo>
                    <a:pt x="9717" y="384"/>
                    <a:pt x="9820" y="382"/>
                    <a:pt x="9925" y="379"/>
                  </a:cubicBezTo>
                  <a:lnTo>
                    <a:pt x="9937" y="379"/>
                  </a:lnTo>
                  <a:lnTo>
                    <a:pt x="10104" y="376"/>
                  </a:lnTo>
                  <a:lnTo>
                    <a:pt x="10086" y="376"/>
                  </a:lnTo>
                  <a:cubicBezTo>
                    <a:pt x="10142" y="374"/>
                    <a:pt x="10195" y="373"/>
                    <a:pt x="10251" y="373"/>
                  </a:cubicBezTo>
                  <a:lnTo>
                    <a:pt x="10257" y="373"/>
                  </a:lnTo>
                  <a:lnTo>
                    <a:pt x="10417" y="370"/>
                  </a:lnTo>
                  <a:lnTo>
                    <a:pt x="10415" y="370"/>
                  </a:lnTo>
                  <a:cubicBezTo>
                    <a:pt x="10545" y="366"/>
                    <a:pt x="10677" y="365"/>
                    <a:pt x="10808" y="360"/>
                  </a:cubicBezTo>
                  <a:lnTo>
                    <a:pt x="10895" y="359"/>
                  </a:lnTo>
                  <a:lnTo>
                    <a:pt x="10911" y="359"/>
                  </a:lnTo>
                  <a:lnTo>
                    <a:pt x="11118" y="354"/>
                  </a:lnTo>
                  <a:lnTo>
                    <a:pt x="11132" y="354"/>
                  </a:lnTo>
                  <a:lnTo>
                    <a:pt x="11221" y="352"/>
                  </a:lnTo>
                  <a:lnTo>
                    <a:pt x="11220" y="352"/>
                  </a:lnTo>
                  <a:cubicBezTo>
                    <a:pt x="11354" y="349"/>
                    <a:pt x="11490" y="346"/>
                    <a:pt x="11626" y="341"/>
                  </a:cubicBezTo>
                  <a:lnTo>
                    <a:pt x="11641" y="341"/>
                  </a:lnTo>
                  <a:cubicBezTo>
                    <a:pt x="11693" y="341"/>
                    <a:pt x="11745" y="340"/>
                    <a:pt x="11799" y="338"/>
                  </a:cubicBezTo>
                  <a:lnTo>
                    <a:pt x="11971" y="333"/>
                  </a:lnTo>
                  <a:lnTo>
                    <a:pt x="12000" y="333"/>
                  </a:lnTo>
                  <a:lnTo>
                    <a:pt x="12104" y="332"/>
                  </a:lnTo>
                  <a:cubicBezTo>
                    <a:pt x="12682" y="316"/>
                    <a:pt x="13260" y="308"/>
                    <a:pt x="13836" y="298"/>
                  </a:cubicBezTo>
                  <a:cubicBezTo>
                    <a:pt x="13919" y="297"/>
                    <a:pt x="13983" y="229"/>
                    <a:pt x="13982" y="146"/>
                  </a:cubicBezTo>
                  <a:cubicBezTo>
                    <a:pt x="13980" y="65"/>
                    <a:pt x="13914" y="1"/>
                    <a:pt x="13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8" name="Google Shape;9708;p18"/>
            <p:cNvSpPr/>
            <p:nvPr/>
          </p:nvSpPr>
          <p:spPr>
            <a:xfrm>
              <a:off x="4836350" y="4374475"/>
              <a:ext cx="64350" cy="180475"/>
            </a:xfrm>
            <a:custGeom>
              <a:avLst/>
              <a:gdLst/>
              <a:ahLst/>
              <a:cxnLst/>
              <a:rect l="l" t="t" r="r" b="b"/>
              <a:pathLst>
                <a:path w="2574" h="7219" extrusionOk="0">
                  <a:moveTo>
                    <a:pt x="148" y="1"/>
                  </a:moveTo>
                  <a:cubicBezTo>
                    <a:pt x="119" y="1"/>
                    <a:pt x="91" y="9"/>
                    <a:pt x="66" y="26"/>
                  </a:cubicBezTo>
                  <a:cubicBezTo>
                    <a:pt x="25" y="56"/>
                    <a:pt x="1" y="105"/>
                    <a:pt x="4" y="157"/>
                  </a:cubicBezTo>
                  <a:cubicBezTo>
                    <a:pt x="9" y="189"/>
                    <a:pt x="18" y="220"/>
                    <a:pt x="34" y="247"/>
                  </a:cubicBezTo>
                  <a:cubicBezTo>
                    <a:pt x="115" y="436"/>
                    <a:pt x="193" y="625"/>
                    <a:pt x="259" y="819"/>
                  </a:cubicBezTo>
                  <a:cubicBezTo>
                    <a:pt x="332" y="1028"/>
                    <a:pt x="397" y="1240"/>
                    <a:pt x="460" y="1453"/>
                  </a:cubicBezTo>
                  <a:cubicBezTo>
                    <a:pt x="512" y="1648"/>
                    <a:pt x="561" y="1843"/>
                    <a:pt x="615" y="2038"/>
                  </a:cubicBezTo>
                  <a:cubicBezTo>
                    <a:pt x="698" y="2337"/>
                    <a:pt x="788" y="2633"/>
                    <a:pt x="881" y="2927"/>
                  </a:cubicBezTo>
                  <a:cubicBezTo>
                    <a:pt x="973" y="3214"/>
                    <a:pt x="1068" y="3497"/>
                    <a:pt x="1168" y="3782"/>
                  </a:cubicBezTo>
                  <a:cubicBezTo>
                    <a:pt x="1266" y="4069"/>
                    <a:pt x="1367" y="4352"/>
                    <a:pt x="1464" y="4638"/>
                  </a:cubicBezTo>
                  <a:cubicBezTo>
                    <a:pt x="1510" y="4771"/>
                    <a:pt x="1554" y="4906"/>
                    <a:pt x="1598" y="5039"/>
                  </a:cubicBezTo>
                  <a:cubicBezTo>
                    <a:pt x="1644" y="5180"/>
                    <a:pt x="1693" y="5319"/>
                    <a:pt x="1736" y="5460"/>
                  </a:cubicBezTo>
                  <a:cubicBezTo>
                    <a:pt x="1823" y="5739"/>
                    <a:pt x="1897" y="6020"/>
                    <a:pt x="1991" y="6297"/>
                  </a:cubicBezTo>
                  <a:cubicBezTo>
                    <a:pt x="2035" y="6430"/>
                    <a:pt x="2081" y="6562"/>
                    <a:pt x="2129" y="6692"/>
                  </a:cubicBezTo>
                  <a:cubicBezTo>
                    <a:pt x="2173" y="6818"/>
                    <a:pt x="2223" y="6943"/>
                    <a:pt x="2261" y="7071"/>
                  </a:cubicBezTo>
                  <a:cubicBezTo>
                    <a:pt x="2260" y="7065"/>
                    <a:pt x="2258" y="7060"/>
                    <a:pt x="2257" y="7054"/>
                  </a:cubicBezTo>
                  <a:lnTo>
                    <a:pt x="2257" y="7054"/>
                  </a:lnTo>
                  <a:cubicBezTo>
                    <a:pt x="2261" y="7071"/>
                    <a:pt x="2266" y="7087"/>
                    <a:pt x="2271" y="7105"/>
                  </a:cubicBezTo>
                  <a:cubicBezTo>
                    <a:pt x="2285" y="7171"/>
                    <a:pt x="2344" y="7217"/>
                    <a:pt x="2412" y="7219"/>
                  </a:cubicBezTo>
                  <a:cubicBezTo>
                    <a:pt x="2421" y="7219"/>
                    <a:pt x="2432" y="7217"/>
                    <a:pt x="2442" y="7215"/>
                  </a:cubicBezTo>
                  <a:cubicBezTo>
                    <a:pt x="2518" y="7200"/>
                    <a:pt x="2573" y="7119"/>
                    <a:pt x="2553" y="7041"/>
                  </a:cubicBezTo>
                  <a:cubicBezTo>
                    <a:pt x="2520" y="6915"/>
                    <a:pt x="2472" y="6791"/>
                    <a:pt x="2426" y="6669"/>
                  </a:cubicBezTo>
                  <a:cubicBezTo>
                    <a:pt x="2382" y="6555"/>
                    <a:pt x="2339" y="6440"/>
                    <a:pt x="2298" y="6324"/>
                  </a:cubicBezTo>
                  <a:cubicBezTo>
                    <a:pt x="2212" y="6085"/>
                    <a:pt x="2138" y="5843"/>
                    <a:pt x="2064" y="5599"/>
                  </a:cubicBezTo>
                  <a:cubicBezTo>
                    <a:pt x="1891" y="5029"/>
                    <a:pt x="1693" y="4471"/>
                    <a:pt x="1494" y="3912"/>
                  </a:cubicBezTo>
                  <a:cubicBezTo>
                    <a:pt x="1394" y="3630"/>
                    <a:pt x="1294" y="3348"/>
                    <a:pt x="1199" y="3068"/>
                  </a:cubicBezTo>
                  <a:cubicBezTo>
                    <a:pt x="1104" y="2786"/>
                    <a:pt x="1017" y="2505"/>
                    <a:pt x="933" y="2220"/>
                  </a:cubicBezTo>
                  <a:cubicBezTo>
                    <a:pt x="900" y="2098"/>
                    <a:pt x="867" y="1974"/>
                    <a:pt x="835" y="1851"/>
                  </a:cubicBezTo>
                  <a:cubicBezTo>
                    <a:pt x="796" y="1697"/>
                    <a:pt x="756" y="1542"/>
                    <a:pt x="716" y="1390"/>
                  </a:cubicBezTo>
                  <a:cubicBezTo>
                    <a:pt x="677" y="1240"/>
                    <a:pt x="629" y="1091"/>
                    <a:pt x="584" y="942"/>
                  </a:cubicBezTo>
                  <a:cubicBezTo>
                    <a:pt x="539" y="798"/>
                    <a:pt x="490" y="657"/>
                    <a:pt x="439" y="516"/>
                  </a:cubicBezTo>
                  <a:cubicBezTo>
                    <a:pt x="417" y="456"/>
                    <a:pt x="395" y="396"/>
                    <a:pt x="371" y="337"/>
                  </a:cubicBezTo>
                  <a:cubicBezTo>
                    <a:pt x="359" y="306"/>
                    <a:pt x="348" y="274"/>
                    <a:pt x="335" y="242"/>
                  </a:cubicBezTo>
                  <a:cubicBezTo>
                    <a:pt x="365" y="178"/>
                    <a:pt x="341" y="102"/>
                    <a:pt x="283" y="62"/>
                  </a:cubicBezTo>
                  <a:cubicBezTo>
                    <a:pt x="273" y="57"/>
                    <a:pt x="265" y="54"/>
                    <a:pt x="256" y="46"/>
                  </a:cubicBezTo>
                  <a:cubicBezTo>
                    <a:pt x="245" y="38"/>
                    <a:pt x="235" y="30"/>
                    <a:pt x="224" y="22"/>
                  </a:cubicBezTo>
                  <a:cubicBezTo>
                    <a:pt x="201" y="8"/>
                    <a:pt x="174" y="1"/>
                    <a:pt x="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09" name="Google Shape;9709;p18"/>
            <p:cNvSpPr/>
            <p:nvPr/>
          </p:nvSpPr>
          <p:spPr>
            <a:xfrm>
              <a:off x="4888725" y="4377975"/>
              <a:ext cx="1109050" cy="624450"/>
            </a:xfrm>
            <a:custGeom>
              <a:avLst/>
              <a:gdLst/>
              <a:ahLst/>
              <a:cxnLst/>
              <a:rect l="l" t="t" r="r" b="b"/>
              <a:pathLst>
                <a:path w="44362" h="24978" extrusionOk="0">
                  <a:moveTo>
                    <a:pt x="40664" y="1917"/>
                  </a:moveTo>
                  <a:cubicBezTo>
                    <a:pt x="40664" y="1920"/>
                    <a:pt x="40666" y="1923"/>
                    <a:pt x="40667" y="1926"/>
                  </a:cubicBezTo>
                  <a:lnTo>
                    <a:pt x="40664" y="1917"/>
                  </a:lnTo>
                  <a:close/>
                  <a:moveTo>
                    <a:pt x="24270" y="3380"/>
                  </a:moveTo>
                  <a:cubicBezTo>
                    <a:pt x="24273" y="3385"/>
                    <a:pt x="24275" y="3390"/>
                    <a:pt x="24277" y="3395"/>
                  </a:cubicBezTo>
                  <a:cubicBezTo>
                    <a:pt x="24276" y="3390"/>
                    <a:pt x="24273" y="3384"/>
                    <a:pt x="24270" y="3380"/>
                  </a:cubicBezTo>
                  <a:close/>
                  <a:moveTo>
                    <a:pt x="24155" y="3857"/>
                  </a:moveTo>
                  <a:cubicBezTo>
                    <a:pt x="24156" y="3860"/>
                    <a:pt x="24157" y="3863"/>
                    <a:pt x="24159" y="3866"/>
                  </a:cubicBezTo>
                  <a:lnTo>
                    <a:pt x="24159" y="3866"/>
                  </a:lnTo>
                  <a:cubicBezTo>
                    <a:pt x="24158" y="3863"/>
                    <a:pt x="24156" y="3860"/>
                    <a:pt x="24155" y="3857"/>
                  </a:cubicBezTo>
                  <a:close/>
                  <a:moveTo>
                    <a:pt x="24159" y="3866"/>
                  </a:moveTo>
                  <a:lnTo>
                    <a:pt x="24159" y="3866"/>
                  </a:lnTo>
                  <a:cubicBezTo>
                    <a:pt x="24159" y="3868"/>
                    <a:pt x="24160" y="3870"/>
                    <a:pt x="24161" y="3871"/>
                  </a:cubicBezTo>
                  <a:lnTo>
                    <a:pt x="24161" y="3871"/>
                  </a:lnTo>
                  <a:cubicBezTo>
                    <a:pt x="24160" y="3870"/>
                    <a:pt x="24159" y="3868"/>
                    <a:pt x="24159" y="3866"/>
                  </a:cubicBezTo>
                  <a:close/>
                  <a:moveTo>
                    <a:pt x="2269" y="5293"/>
                  </a:moveTo>
                  <a:cubicBezTo>
                    <a:pt x="2268" y="5294"/>
                    <a:pt x="2268" y="5296"/>
                    <a:pt x="2267" y="5297"/>
                  </a:cubicBezTo>
                  <a:lnTo>
                    <a:pt x="2267" y="5297"/>
                  </a:lnTo>
                  <a:cubicBezTo>
                    <a:pt x="2268" y="5296"/>
                    <a:pt x="2268" y="5294"/>
                    <a:pt x="2269" y="5293"/>
                  </a:cubicBezTo>
                  <a:close/>
                  <a:moveTo>
                    <a:pt x="18521" y="7843"/>
                  </a:moveTo>
                  <a:lnTo>
                    <a:pt x="18521" y="7843"/>
                  </a:lnTo>
                  <a:cubicBezTo>
                    <a:pt x="18520" y="7848"/>
                    <a:pt x="18519" y="7852"/>
                    <a:pt x="18518" y="7857"/>
                  </a:cubicBezTo>
                  <a:lnTo>
                    <a:pt x="18518" y="7857"/>
                  </a:lnTo>
                  <a:cubicBezTo>
                    <a:pt x="18519" y="7853"/>
                    <a:pt x="18520" y="7848"/>
                    <a:pt x="18521" y="7843"/>
                  </a:cubicBezTo>
                  <a:close/>
                  <a:moveTo>
                    <a:pt x="8904" y="11938"/>
                  </a:moveTo>
                  <a:lnTo>
                    <a:pt x="8904" y="11938"/>
                  </a:lnTo>
                  <a:cubicBezTo>
                    <a:pt x="8905" y="11940"/>
                    <a:pt x="8905" y="11942"/>
                    <a:pt x="8906" y="11945"/>
                  </a:cubicBezTo>
                  <a:cubicBezTo>
                    <a:pt x="8906" y="11942"/>
                    <a:pt x="8905" y="11940"/>
                    <a:pt x="8904" y="11938"/>
                  </a:cubicBezTo>
                  <a:close/>
                  <a:moveTo>
                    <a:pt x="27057" y="17460"/>
                  </a:moveTo>
                  <a:cubicBezTo>
                    <a:pt x="27057" y="17465"/>
                    <a:pt x="27058" y="17470"/>
                    <a:pt x="27059" y="17474"/>
                  </a:cubicBezTo>
                  <a:lnTo>
                    <a:pt x="27059" y="17474"/>
                  </a:lnTo>
                  <a:cubicBezTo>
                    <a:pt x="27058" y="17470"/>
                    <a:pt x="27057" y="17465"/>
                    <a:pt x="27057" y="17460"/>
                  </a:cubicBezTo>
                  <a:close/>
                  <a:moveTo>
                    <a:pt x="21923" y="0"/>
                  </a:moveTo>
                  <a:cubicBezTo>
                    <a:pt x="21907" y="0"/>
                    <a:pt x="21891" y="1"/>
                    <a:pt x="21876" y="3"/>
                  </a:cubicBezTo>
                  <a:cubicBezTo>
                    <a:pt x="21853" y="6"/>
                    <a:pt x="21831" y="12"/>
                    <a:pt x="21811" y="20"/>
                  </a:cubicBezTo>
                  <a:cubicBezTo>
                    <a:pt x="21763" y="38"/>
                    <a:pt x="21720" y="64"/>
                    <a:pt x="21682" y="98"/>
                  </a:cubicBezTo>
                  <a:cubicBezTo>
                    <a:pt x="21613" y="161"/>
                    <a:pt x="21548" y="231"/>
                    <a:pt x="21488" y="305"/>
                  </a:cubicBezTo>
                  <a:cubicBezTo>
                    <a:pt x="21431" y="373"/>
                    <a:pt x="21377" y="448"/>
                    <a:pt x="21326" y="522"/>
                  </a:cubicBezTo>
                  <a:cubicBezTo>
                    <a:pt x="21209" y="698"/>
                    <a:pt x="21103" y="881"/>
                    <a:pt x="21000" y="1068"/>
                  </a:cubicBezTo>
                  <a:cubicBezTo>
                    <a:pt x="20899" y="1248"/>
                    <a:pt x="20798" y="1431"/>
                    <a:pt x="20696" y="1611"/>
                  </a:cubicBezTo>
                  <a:cubicBezTo>
                    <a:pt x="20590" y="1803"/>
                    <a:pt x="20489" y="1997"/>
                    <a:pt x="20394" y="2195"/>
                  </a:cubicBezTo>
                  <a:cubicBezTo>
                    <a:pt x="20300" y="2387"/>
                    <a:pt x="20217" y="2581"/>
                    <a:pt x="20136" y="2779"/>
                  </a:cubicBezTo>
                  <a:cubicBezTo>
                    <a:pt x="20050" y="2985"/>
                    <a:pt x="19968" y="3192"/>
                    <a:pt x="19884" y="3398"/>
                  </a:cubicBezTo>
                  <a:cubicBezTo>
                    <a:pt x="19845" y="3493"/>
                    <a:pt x="19807" y="3591"/>
                    <a:pt x="19770" y="3689"/>
                  </a:cubicBezTo>
                  <a:cubicBezTo>
                    <a:pt x="19734" y="3788"/>
                    <a:pt x="19697" y="3887"/>
                    <a:pt x="19667" y="3989"/>
                  </a:cubicBezTo>
                  <a:cubicBezTo>
                    <a:pt x="19607" y="4191"/>
                    <a:pt x="19563" y="4399"/>
                    <a:pt x="19509" y="4601"/>
                  </a:cubicBezTo>
                  <a:cubicBezTo>
                    <a:pt x="19457" y="4790"/>
                    <a:pt x="19400" y="4975"/>
                    <a:pt x="19335" y="5158"/>
                  </a:cubicBezTo>
                  <a:cubicBezTo>
                    <a:pt x="19192" y="5556"/>
                    <a:pt x="19042" y="5950"/>
                    <a:pt x="18912" y="6352"/>
                  </a:cubicBezTo>
                  <a:cubicBezTo>
                    <a:pt x="18839" y="6580"/>
                    <a:pt x="18773" y="6811"/>
                    <a:pt x="18713" y="7042"/>
                  </a:cubicBezTo>
                  <a:cubicBezTo>
                    <a:pt x="18656" y="7262"/>
                    <a:pt x="18607" y="7484"/>
                    <a:pt x="18554" y="7706"/>
                  </a:cubicBezTo>
                  <a:cubicBezTo>
                    <a:pt x="18556" y="7699"/>
                    <a:pt x="18558" y="7693"/>
                    <a:pt x="18559" y="7687"/>
                  </a:cubicBezTo>
                  <a:lnTo>
                    <a:pt x="18559" y="7687"/>
                  </a:lnTo>
                  <a:cubicBezTo>
                    <a:pt x="18545" y="7745"/>
                    <a:pt x="18531" y="7805"/>
                    <a:pt x="18516" y="7864"/>
                  </a:cubicBezTo>
                  <a:cubicBezTo>
                    <a:pt x="18517" y="7862"/>
                    <a:pt x="18517" y="7859"/>
                    <a:pt x="18518" y="7857"/>
                  </a:cubicBezTo>
                  <a:lnTo>
                    <a:pt x="18518" y="7857"/>
                  </a:lnTo>
                  <a:cubicBezTo>
                    <a:pt x="18466" y="8071"/>
                    <a:pt x="18409" y="8283"/>
                    <a:pt x="18353" y="8495"/>
                  </a:cubicBezTo>
                  <a:cubicBezTo>
                    <a:pt x="18295" y="8722"/>
                    <a:pt x="18239" y="8951"/>
                    <a:pt x="18190" y="9181"/>
                  </a:cubicBezTo>
                  <a:cubicBezTo>
                    <a:pt x="18143" y="9401"/>
                    <a:pt x="18105" y="9623"/>
                    <a:pt x="18061" y="9844"/>
                  </a:cubicBezTo>
                  <a:cubicBezTo>
                    <a:pt x="18019" y="10056"/>
                    <a:pt x="17970" y="10268"/>
                    <a:pt x="17921" y="10479"/>
                  </a:cubicBezTo>
                  <a:cubicBezTo>
                    <a:pt x="17863" y="10712"/>
                    <a:pt x="17798" y="10944"/>
                    <a:pt x="17730" y="11175"/>
                  </a:cubicBezTo>
                  <a:cubicBezTo>
                    <a:pt x="17666" y="11397"/>
                    <a:pt x="17608" y="11616"/>
                    <a:pt x="17557" y="11842"/>
                  </a:cubicBezTo>
                  <a:cubicBezTo>
                    <a:pt x="17506" y="12070"/>
                    <a:pt x="17462" y="12298"/>
                    <a:pt x="17416" y="12526"/>
                  </a:cubicBezTo>
                  <a:cubicBezTo>
                    <a:pt x="17375" y="12732"/>
                    <a:pt x="17329" y="12936"/>
                    <a:pt x="17283" y="13142"/>
                  </a:cubicBezTo>
                  <a:cubicBezTo>
                    <a:pt x="17233" y="13373"/>
                    <a:pt x="17182" y="13604"/>
                    <a:pt x="17136" y="13836"/>
                  </a:cubicBezTo>
                  <a:cubicBezTo>
                    <a:pt x="17095" y="14045"/>
                    <a:pt x="17060" y="14256"/>
                    <a:pt x="17025" y="14466"/>
                  </a:cubicBezTo>
                  <a:cubicBezTo>
                    <a:pt x="16957" y="14876"/>
                    <a:pt x="16873" y="15283"/>
                    <a:pt x="16793" y="15690"/>
                  </a:cubicBezTo>
                  <a:cubicBezTo>
                    <a:pt x="16751" y="15901"/>
                    <a:pt x="16712" y="16111"/>
                    <a:pt x="16668" y="16320"/>
                  </a:cubicBezTo>
                  <a:cubicBezTo>
                    <a:pt x="16623" y="16535"/>
                    <a:pt x="16576" y="16752"/>
                    <a:pt x="16531" y="16968"/>
                  </a:cubicBezTo>
                  <a:cubicBezTo>
                    <a:pt x="16445" y="17387"/>
                    <a:pt x="16373" y="17808"/>
                    <a:pt x="16277" y="18225"/>
                  </a:cubicBezTo>
                  <a:lnTo>
                    <a:pt x="16277" y="18225"/>
                  </a:lnTo>
                  <a:cubicBezTo>
                    <a:pt x="16278" y="18221"/>
                    <a:pt x="16278" y="18218"/>
                    <a:pt x="16278" y="18215"/>
                  </a:cubicBezTo>
                  <a:lnTo>
                    <a:pt x="16278" y="18215"/>
                  </a:lnTo>
                  <a:cubicBezTo>
                    <a:pt x="16221" y="18449"/>
                    <a:pt x="16148" y="18680"/>
                    <a:pt x="16080" y="18913"/>
                  </a:cubicBezTo>
                  <a:cubicBezTo>
                    <a:pt x="16007" y="19165"/>
                    <a:pt x="15936" y="19418"/>
                    <a:pt x="15867" y="19671"/>
                  </a:cubicBezTo>
                  <a:cubicBezTo>
                    <a:pt x="15800" y="19914"/>
                    <a:pt x="15737" y="20159"/>
                    <a:pt x="15667" y="20403"/>
                  </a:cubicBezTo>
                  <a:cubicBezTo>
                    <a:pt x="15602" y="20632"/>
                    <a:pt x="15523" y="20854"/>
                    <a:pt x="15439" y="21075"/>
                  </a:cubicBezTo>
                  <a:lnTo>
                    <a:pt x="15442" y="21069"/>
                  </a:lnTo>
                  <a:lnTo>
                    <a:pt x="15436" y="21087"/>
                  </a:lnTo>
                  <a:cubicBezTo>
                    <a:pt x="15436" y="21087"/>
                    <a:pt x="15436" y="21087"/>
                    <a:pt x="15436" y="21088"/>
                  </a:cubicBezTo>
                  <a:cubicBezTo>
                    <a:pt x="15327" y="21367"/>
                    <a:pt x="15219" y="21647"/>
                    <a:pt x="15108" y="21926"/>
                  </a:cubicBezTo>
                  <a:cubicBezTo>
                    <a:pt x="15045" y="22084"/>
                    <a:pt x="14982" y="22241"/>
                    <a:pt x="14915" y="22396"/>
                  </a:cubicBezTo>
                  <a:cubicBezTo>
                    <a:pt x="14863" y="22514"/>
                    <a:pt x="14804" y="22630"/>
                    <a:pt x="14743" y="22744"/>
                  </a:cubicBezTo>
                  <a:cubicBezTo>
                    <a:pt x="14624" y="22953"/>
                    <a:pt x="14496" y="23157"/>
                    <a:pt x="14363" y="23358"/>
                  </a:cubicBezTo>
                  <a:cubicBezTo>
                    <a:pt x="14233" y="23556"/>
                    <a:pt x="14101" y="23751"/>
                    <a:pt x="13964" y="23942"/>
                  </a:cubicBezTo>
                  <a:lnTo>
                    <a:pt x="13967" y="23938"/>
                  </a:lnTo>
                  <a:lnTo>
                    <a:pt x="13967" y="23938"/>
                  </a:lnTo>
                  <a:cubicBezTo>
                    <a:pt x="13881" y="24055"/>
                    <a:pt x="13794" y="24167"/>
                    <a:pt x="13698" y="24275"/>
                  </a:cubicBezTo>
                  <a:cubicBezTo>
                    <a:pt x="13639" y="24330"/>
                    <a:pt x="13579" y="24384"/>
                    <a:pt x="13516" y="24436"/>
                  </a:cubicBezTo>
                  <a:cubicBezTo>
                    <a:pt x="13457" y="24482"/>
                    <a:pt x="13397" y="24525"/>
                    <a:pt x="13335" y="24564"/>
                  </a:cubicBezTo>
                  <a:cubicBezTo>
                    <a:pt x="13291" y="24590"/>
                    <a:pt x="13245" y="24613"/>
                    <a:pt x="13199" y="24634"/>
                  </a:cubicBezTo>
                  <a:cubicBezTo>
                    <a:pt x="13175" y="24644"/>
                    <a:pt x="13153" y="24653"/>
                    <a:pt x="13131" y="24661"/>
                  </a:cubicBezTo>
                  <a:lnTo>
                    <a:pt x="13125" y="24663"/>
                  </a:lnTo>
                  <a:lnTo>
                    <a:pt x="13117" y="24656"/>
                  </a:lnTo>
                  <a:cubicBezTo>
                    <a:pt x="13039" y="24577"/>
                    <a:pt x="12966" y="24496"/>
                    <a:pt x="12898" y="24411"/>
                  </a:cubicBezTo>
                  <a:lnTo>
                    <a:pt x="12898" y="24411"/>
                  </a:lnTo>
                  <a:lnTo>
                    <a:pt x="12903" y="24416"/>
                  </a:lnTo>
                  <a:cubicBezTo>
                    <a:pt x="12799" y="24276"/>
                    <a:pt x="12701" y="24131"/>
                    <a:pt x="12610" y="23980"/>
                  </a:cubicBezTo>
                  <a:lnTo>
                    <a:pt x="12610" y="23980"/>
                  </a:lnTo>
                  <a:lnTo>
                    <a:pt x="12620" y="23998"/>
                  </a:lnTo>
                  <a:cubicBezTo>
                    <a:pt x="12447" y="23705"/>
                    <a:pt x="12305" y="23398"/>
                    <a:pt x="12169" y="23087"/>
                  </a:cubicBezTo>
                  <a:lnTo>
                    <a:pt x="12169" y="23087"/>
                  </a:lnTo>
                  <a:lnTo>
                    <a:pt x="12177" y="23105"/>
                  </a:lnTo>
                  <a:cubicBezTo>
                    <a:pt x="12090" y="22902"/>
                    <a:pt x="12004" y="22698"/>
                    <a:pt x="11931" y="22489"/>
                  </a:cubicBezTo>
                  <a:cubicBezTo>
                    <a:pt x="11858" y="22285"/>
                    <a:pt x="11790" y="22079"/>
                    <a:pt x="11724" y="21873"/>
                  </a:cubicBezTo>
                  <a:cubicBezTo>
                    <a:pt x="11594" y="21466"/>
                    <a:pt x="11467" y="21058"/>
                    <a:pt x="11349" y="20648"/>
                  </a:cubicBezTo>
                  <a:lnTo>
                    <a:pt x="11349" y="20650"/>
                  </a:lnTo>
                  <a:cubicBezTo>
                    <a:pt x="11232" y="20244"/>
                    <a:pt x="11119" y="19836"/>
                    <a:pt x="11000" y="19431"/>
                  </a:cubicBezTo>
                  <a:lnTo>
                    <a:pt x="11000" y="19431"/>
                  </a:lnTo>
                  <a:lnTo>
                    <a:pt x="11002" y="19439"/>
                  </a:lnTo>
                  <a:cubicBezTo>
                    <a:pt x="10822" y="18804"/>
                    <a:pt x="10668" y="18161"/>
                    <a:pt x="10491" y="17525"/>
                  </a:cubicBezTo>
                  <a:cubicBezTo>
                    <a:pt x="10402" y="17210"/>
                    <a:pt x="10306" y="16893"/>
                    <a:pt x="10204" y="16586"/>
                  </a:cubicBezTo>
                  <a:cubicBezTo>
                    <a:pt x="10103" y="16277"/>
                    <a:pt x="9998" y="15970"/>
                    <a:pt x="9905" y="15658"/>
                  </a:cubicBezTo>
                  <a:cubicBezTo>
                    <a:pt x="9821" y="15350"/>
                    <a:pt x="9753" y="15038"/>
                    <a:pt x="9691" y="14724"/>
                  </a:cubicBezTo>
                  <a:cubicBezTo>
                    <a:pt x="9631" y="14413"/>
                    <a:pt x="9561" y="14104"/>
                    <a:pt x="9481" y="13797"/>
                  </a:cubicBezTo>
                  <a:cubicBezTo>
                    <a:pt x="9395" y="13466"/>
                    <a:pt x="9302" y="13138"/>
                    <a:pt x="9194" y="12814"/>
                  </a:cubicBezTo>
                  <a:cubicBezTo>
                    <a:pt x="9098" y="12527"/>
                    <a:pt x="8995" y="12242"/>
                    <a:pt x="8908" y="11953"/>
                  </a:cubicBezTo>
                  <a:cubicBezTo>
                    <a:pt x="8908" y="11952"/>
                    <a:pt x="8908" y="11952"/>
                    <a:pt x="8908" y="11951"/>
                  </a:cubicBezTo>
                  <a:lnTo>
                    <a:pt x="8903" y="11935"/>
                  </a:lnTo>
                  <a:lnTo>
                    <a:pt x="8903" y="11935"/>
                  </a:lnTo>
                  <a:cubicBezTo>
                    <a:pt x="8903" y="11936"/>
                    <a:pt x="8904" y="11937"/>
                    <a:pt x="8904" y="11938"/>
                  </a:cubicBezTo>
                  <a:lnTo>
                    <a:pt x="8904" y="11938"/>
                  </a:lnTo>
                  <a:cubicBezTo>
                    <a:pt x="8837" y="11699"/>
                    <a:pt x="8779" y="11458"/>
                    <a:pt x="8724" y="11217"/>
                  </a:cubicBezTo>
                  <a:cubicBezTo>
                    <a:pt x="8670" y="10978"/>
                    <a:pt x="8609" y="10740"/>
                    <a:pt x="8542" y="10504"/>
                  </a:cubicBezTo>
                  <a:cubicBezTo>
                    <a:pt x="8477" y="10268"/>
                    <a:pt x="8401" y="10036"/>
                    <a:pt x="8320" y="9805"/>
                  </a:cubicBezTo>
                  <a:cubicBezTo>
                    <a:pt x="8238" y="9570"/>
                    <a:pt x="8154" y="9336"/>
                    <a:pt x="8083" y="9099"/>
                  </a:cubicBezTo>
                  <a:cubicBezTo>
                    <a:pt x="8029" y="8907"/>
                    <a:pt x="7977" y="8712"/>
                    <a:pt x="7929" y="8518"/>
                  </a:cubicBezTo>
                  <a:cubicBezTo>
                    <a:pt x="7885" y="8331"/>
                    <a:pt x="7847" y="8142"/>
                    <a:pt x="7814" y="7952"/>
                  </a:cubicBezTo>
                  <a:cubicBezTo>
                    <a:pt x="7774" y="7732"/>
                    <a:pt x="7743" y="7512"/>
                    <a:pt x="7705" y="7294"/>
                  </a:cubicBezTo>
                  <a:cubicBezTo>
                    <a:pt x="7670" y="7094"/>
                    <a:pt x="7630" y="6895"/>
                    <a:pt x="7583" y="6697"/>
                  </a:cubicBezTo>
                  <a:cubicBezTo>
                    <a:pt x="7532" y="6480"/>
                    <a:pt x="7474" y="6267"/>
                    <a:pt x="7412" y="6053"/>
                  </a:cubicBezTo>
                  <a:cubicBezTo>
                    <a:pt x="7405" y="6029"/>
                    <a:pt x="7399" y="6005"/>
                    <a:pt x="7393" y="5982"/>
                  </a:cubicBezTo>
                  <a:lnTo>
                    <a:pt x="7393" y="5978"/>
                  </a:lnTo>
                  <a:cubicBezTo>
                    <a:pt x="7391" y="5971"/>
                    <a:pt x="7388" y="5963"/>
                    <a:pt x="7386" y="5956"/>
                  </a:cubicBezTo>
                  <a:cubicBezTo>
                    <a:pt x="7336" y="5787"/>
                    <a:pt x="7285" y="5618"/>
                    <a:pt x="7225" y="5450"/>
                  </a:cubicBezTo>
                  <a:cubicBezTo>
                    <a:pt x="7091" y="5064"/>
                    <a:pt x="6945" y="4682"/>
                    <a:pt x="6830" y="4289"/>
                  </a:cubicBezTo>
                  <a:lnTo>
                    <a:pt x="6830" y="4289"/>
                  </a:lnTo>
                  <a:cubicBezTo>
                    <a:pt x="6706" y="3825"/>
                    <a:pt x="6635" y="3347"/>
                    <a:pt x="6544" y="2874"/>
                  </a:cubicBezTo>
                  <a:cubicBezTo>
                    <a:pt x="6503" y="2657"/>
                    <a:pt x="6453" y="2440"/>
                    <a:pt x="6392" y="2228"/>
                  </a:cubicBezTo>
                  <a:cubicBezTo>
                    <a:pt x="6323" y="1988"/>
                    <a:pt x="6242" y="1750"/>
                    <a:pt x="6128" y="1527"/>
                  </a:cubicBezTo>
                  <a:cubicBezTo>
                    <a:pt x="5944" y="1168"/>
                    <a:pt x="5729" y="807"/>
                    <a:pt x="5400" y="561"/>
                  </a:cubicBezTo>
                  <a:cubicBezTo>
                    <a:pt x="5318" y="498"/>
                    <a:pt x="5227" y="446"/>
                    <a:pt x="5132" y="403"/>
                  </a:cubicBezTo>
                  <a:cubicBezTo>
                    <a:pt x="5040" y="360"/>
                    <a:pt x="4942" y="326"/>
                    <a:pt x="4844" y="300"/>
                  </a:cubicBezTo>
                  <a:cubicBezTo>
                    <a:pt x="4797" y="289"/>
                    <a:pt x="4748" y="283"/>
                    <a:pt x="4699" y="281"/>
                  </a:cubicBezTo>
                  <a:cubicBezTo>
                    <a:pt x="4685" y="280"/>
                    <a:pt x="4671" y="279"/>
                    <a:pt x="4657" y="279"/>
                  </a:cubicBezTo>
                  <a:cubicBezTo>
                    <a:pt x="4617" y="279"/>
                    <a:pt x="4579" y="284"/>
                    <a:pt x="4540" y="292"/>
                  </a:cubicBezTo>
                  <a:cubicBezTo>
                    <a:pt x="4493" y="305"/>
                    <a:pt x="4447" y="324"/>
                    <a:pt x="4404" y="349"/>
                  </a:cubicBezTo>
                  <a:cubicBezTo>
                    <a:pt x="4369" y="372"/>
                    <a:pt x="4336" y="397"/>
                    <a:pt x="4306" y="424"/>
                  </a:cubicBezTo>
                  <a:cubicBezTo>
                    <a:pt x="4157" y="561"/>
                    <a:pt x="4038" y="721"/>
                    <a:pt x="3923" y="886"/>
                  </a:cubicBezTo>
                  <a:cubicBezTo>
                    <a:pt x="3807" y="1049"/>
                    <a:pt x="3708" y="1225"/>
                    <a:pt x="3609" y="1400"/>
                  </a:cubicBezTo>
                  <a:cubicBezTo>
                    <a:pt x="3603" y="1410"/>
                    <a:pt x="3598" y="1419"/>
                    <a:pt x="3594" y="1429"/>
                  </a:cubicBezTo>
                  <a:cubicBezTo>
                    <a:pt x="3589" y="1437"/>
                    <a:pt x="3584" y="1446"/>
                    <a:pt x="3579" y="1454"/>
                  </a:cubicBezTo>
                  <a:cubicBezTo>
                    <a:pt x="3576" y="1461"/>
                    <a:pt x="3573" y="1465"/>
                    <a:pt x="3570" y="1472"/>
                  </a:cubicBezTo>
                  <a:cubicBezTo>
                    <a:pt x="3326" y="1918"/>
                    <a:pt x="3117" y="2382"/>
                    <a:pt x="2916" y="2850"/>
                  </a:cubicBezTo>
                  <a:cubicBezTo>
                    <a:pt x="2815" y="3088"/>
                    <a:pt x="2718" y="3327"/>
                    <a:pt x="2628" y="3571"/>
                  </a:cubicBezTo>
                  <a:cubicBezTo>
                    <a:pt x="2543" y="3797"/>
                    <a:pt x="2460" y="4027"/>
                    <a:pt x="2375" y="4253"/>
                  </a:cubicBezTo>
                  <a:lnTo>
                    <a:pt x="2381" y="4236"/>
                  </a:lnTo>
                  <a:lnTo>
                    <a:pt x="2381" y="4236"/>
                  </a:lnTo>
                  <a:cubicBezTo>
                    <a:pt x="2235" y="4609"/>
                    <a:pt x="2077" y="4980"/>
                    <a:pt x="1935" y="5355"/>
                  </a:cubicBezTo>
                  <a:cubicBezTo>
                    <a:pt x="1792" y="5728"/>
                    <a:pt x="1662" y="6110"/>
                    <a:pt x="1539" y="6490"/>
                  </a:cubicBezTo>
                  <a:cubicBezTo>
                    <a:pt x="1476" y="6683"/>
                    <a:pt x="1419" y="6873"/>
                    <a:pt x="1357" y="7068"/>
                  </a:cubicBezTo>
                  <a:cubicBezTo>
                    <a:pt x="1295" y="7262"/>
                    <a:pt x="1232" y="7455"/>
                    <a:pt x="1173" y="7650"/>
                  </a:cubicBezTo>
                  <a:cubicBezTo>
                    <a:pt x="1056" y="8041"/>
                    <a:pt x="960" y="8437"/>
                    <a:pt x="865" y="8833"/>
                  </a:cubicBezTo>
                  <a:cubicBezTo>
                    <a:pt x="814" y="9049"/>
                    <a:pt x="765" y="9265"/>
                    <a:pt x="722" y="9482"/>
                  </a:cubicBezTo>
                  <a:cubicBezTo>
                    <a:pt x="683" y="9687"/>
                    <a:pt x="648" y="9895"/>
                    <a:pt x="618" y="10101"/>
                  </a:cubicBezTo>
                  <a:cubicBezTo>
                    <a:pt x="553" y="10526"/>
                    <a:pt x="488" y="10952"/>
                    <a:pt x="409" y="11375"/>
                  </a:cubicBezTo>
                  <a:cubicBezTo>
                    <a:pt x="369" y="11593"/>
                    <a:pt x="331" y="11810"/>
                    <a:pt x="288" y="12029"/>
                  </a:cubicBezTo>
                  <a:cubicBezTo>
                    <a:pt x="250" y="12225"/>
                    <a:pt x="208" y="12420"/>
                    <a:pt x="163" y="12614"/>
                  </a:cubicBezTo>
                  <a:cubicBezTo>
                    <a:pt x="116" y="12820"/>
                    <a:pt x="62" y="13026"/>
                    <a:pt x="26" y="13235"/>
                  </a:cubicBezTo>
                  <a:cubicBezTo>
                    <a:pt x="16" y="13292"/>
                    <a:pt x="0" y="13358"/>
                    <a:pt x="21" y="13414"/>
                  </a:cubicBezTo>
                  <a:cubicBezTo>
                    <a:pt x="40" y="13466"/>
                    <a:pt x="84" y="13502"/>
                    <a:pt x="136" y="13512"/>
                  </a:cubicBezTo>
                  <a:lnTo>
                    <a:pt x="130" y="13509"/>
                  </a:lnTo>
                  <a:lnTo>
                    <a:pt x="130" y="13509"/>
                  </a:lnTo>
                  <a:cubicBezTo>
                    <a:pt x="142" y="13512"/>
                    <a:pt x="153" y="13513"/>
                    <a:pt x="165" y="13513"/>
                  </a:cubicBezTo>
                  <a:cubicBezTo>
                    <a:pt x="254" y="13513"/>
                    <a:pt x="324" y="13424"/>
                    <a:pt x="296" y="13331"/>
                  </a:cubicBezTo>
                  <a:cubicBezTo>
                    <a:pt x="306" y="13257"/>
                    <a:pt x="322" y="13183"/>
                    <a:pt x="337" y="13110"/>
                  </a:cubicBezTo>
                  <a:cubicBezTo>
                    <a:pt x="355" y="13023"/>
                    <a:pt x="374" y="12937"/>
                    <a:pt x="393" y="12852"/>
                  </a:cubicBezTo>
                  <a:cubicBezTo>
                    <a:pt x="436" y="12670"/>
                    <a:pt x="480" y="12483"/>
                    <a:pt x="521" y="12303"/>
                  </a:cubicBezTo>
                  <a:cubicBezTo>
                    <a:pt x="561" y="12122"/>
                    <a:pt x="595" y="11940"/>
                    <a:pt x="627" y="11758"/>
                  </a:cubicBezTo>
                  <a:cubicBezTo>
                    <a:pt x="660" y="11570"/>
                    <a:pt x="697" y="11381"/>
                    <a:pt x="730" y="11193"/>
                  </a:cubicBezTo>
                  <a:cubicBezTo>
                    <a:pt x="797" y="10822"/>
                    <a:pt x="850" y="10449"/>
                    <a:pt x="912" y="10078"/>
                  </a:cubicBezTo>
                  <a:cubicBezTo>
                    <a:pt x="942" y="9895"/>
                    <a:pt x="971" y="9713"/>
                    <a:pt x="1004" y="9531"/>
                  </a:cubicBezTo>
                  <a:cubicBezTo>
                    <a:pt x="1040" y="9339"/>
                    <a:pt x="1081" y="9151"/>
                    <a:pt x="1126" y="8961"/>
                  </a:cubicBezTo>
                  <a:cubicBezTo>
                    <a:pt x="1202" y="8644"/>
                    <a:pt x="1281" y="8326"/>
                    <a:pt x="1370" y="8011"/>
                  </a:cubicBezTo>
                  <a:cubicBezTo>
                    <a:pt x="1415" y="7851"/>
                    <a:pt x="1461" y="7691"/>
                    <a:pt x="1512" y="7533"/>
                  </a:cubicBezTo>
                  <a:cubicBezTo>
                    <a:pt x="1560" y="7381"/>
                    <a:pt x="1612" y="7229"/>
                    <a:pt x="1659" y="7077"/>
                  </a:cubicBezTo>
                  <a:cubicBezTo>
                    <a:pt x="1757" y="6759"/>
                    <a:pt x="1859" y="6441"/>
                    <a:pt x="1966" y="6126"/>
                  </a:cubicBezTo>
                  <a:cubicBezTo>
                    <a:pt x="2060" y="5852"/>
                    <a:pt x="2160" y="5580"/>
                    <a:pt x="2263" y="5308"/>
                  </a:cubicBezTo>
                  <a:lnTo>
                    <a:pt x="2263" y="5308"/>
                  </a:lnTo>
                  <a:cubicBezTo>
                    <a:pt x="2263" y="5309"/>
                    <a:pt x="2263" y="5310"/>
                    <a:pt x="2262" y="5310"/>
                  </a:cubicBezTo>
                  <a:cubicBezTo>
                    <a:pt x="2383" y="4995"/>
                    <a:pt x="2511" y="4682"/>
                    <a:pt x="2636" y="4369"/>
                  </a:cubicBezTo>
                  <a:cubicBezTo>
                    <a:pt x="2758" y="4060"/>
                    <a:pt x="2867" y="3748"/>
                    <a:pt x="2986" y="3438"/>
                  </a:cubicBezTo>
                  <a:cubicBezTo>
                    <a:pt x="3111" y="3121"/>
                    <a:pt x="3245" y="2808"/>
                    <a:pt x="3386" y="2497"/>
                  </a:cubicBezTo>
                  <a:cubicBezTo>
                    <a:pt x="3519" y="2201"/>
                    <a:pt x="3662" y="1910"/>
                    <a:pt x="3817" y="1625"/>
                  </a:cubicBezTo>
                  <a:lnTo>
                    <a:pt x="3817" y="1625"/>
                  </a:lnTo>
                  <a:lnTo>
                    <a:pt x="3814" y="1630"/>
                  </a:lnTo>
                  <a:cubicBezTo>
                    <a:pt x="3815" y="1627"/>
                    <a:pt x="3817" y="1624"/>
                    <a:pt x="3818" y="1620"/>
                  </a:cubicBezTo>
                  <a:lnTo>
                    <a:pt x="3823" y="1613"/>
                  </a:lnTo>
                  <a:lnTo>
                    <a:pt x="3822" y="1616"/>
                  </a:lnTo>
                  <a:lnTo>
                    <a:pt x="3847" y="1570"/>
                  </a:lnTo>
                  <a:lnTo>
                    <a:pt x="3850" y="1564"/>
                  </a:lnTo>
                  <a:cubicBezTo>
                    <a:pt x="3962" y="1364"/>
                    <a:pt x="4078" y="1168"/>
                    <a:pt x="4209" y="979"/>
                  </a:cubicBezTo>
                  <a:cubicBezTo>
                    <a:pt x="4273" y="892"/>
                    <a:pt x="4342" y="808"/>
                    <a:pt x="4415" y="729"/>
                  </a:cubicBezTo>
                  <a:cubicBezTo>
                    <a:pt x="4450" y="693"/>
                    <a:pt x="4488" y="660"/>
                    <a:pt x="4526" y="626"/>
                  </a:cubicBezTo>
                  <a:cubicBezTo>
                    <a:pt x="4539" y="617"/>
                    <a:pt x="4550" y="607"/>
                    <a:pt x="4564" y="599"/>
                  </a:cubicBezTo>
                  <a:cubicBezTo>
                    <a:pt x="4570" y="596"/>
                    <a:pt x="4577" y="592"/>
                    <a:pt x="4583" y="588"/>
                  </a:cubicBezTo>
                  <a:cubicBezTo>
                    <a:pt x="4591" y="585"/>
                    <a:pt x="4600" y="582"/>
                    <a:pt x="4608" y="580"/>
                  </a:cubicBezTo>
                  <a:lnTo>
                    <a:pt x="4608" y="580"/>
                  </a:lnTo>
                  <a:lnTo>
                    <a:pt x="4624" y="577"/>
                  </a:lnTo>
                  <a:lnTo>
                    <a:pt x="4646" y="574"/>
                  </a:lnTo>
                  <a:cubicBezTo>
                    <a:pt x="4665" y="574"/>
                    <a:pt x="4683" y="576"/>
                    <a:pt x="4703" y="576"/>
                  </a:cubicBezTo>
                  <a:cubicBezTo>
                    <a:pt x="4725" y="579"/>
                    <a:pt x="4748" y="582"/>
                    <a:pt x="4770" y="587"/>
                  </a:cubicBezTo>
                  <a:cubicBezTo>
                    <a:pt x="4827" y="601"/>
                    <a:pt x="4884" y="620"/>
                    <a:pt x="4939" y="641"/>
                  </a:cubicBezTo>
                  <a:cubicBezTo>
                    <a:pt x="4999" y="666"/>
                    <a:pt x="5056" y="693"/>
                    <a:pt x="5113" y="723"/>
                  </a:cubicBezTo>
                  <a:cubicBezTo>
                    <a:pt x="5145" y="744"/>
                    <a:pt x="5175" y="763"/>
                    <a:pt x="5207" y="783"/>
                  </a:cubicBezTo>
                  <a:cubicBezTo>
                    <a:pt x="5259" y="823"/>
                    <a:pt x="5308" y="864"/>
                    <a:pt x="5356" y="908"/>
                  </a:cubicBezTo>
                  <a:cubicBezTo>
                    <a:pt x="5406" y="957"/>
                    <a:pt x="5454" y="1009"/>
                    <a:pt x="5498" y="1063"/>
                  </a:cubicBezTo>
                  <a:cubicBezTo>
                    <a:pt x="5568" y="1155"/>
                    <a:pt x="5631" y="1247"/>
                    <a:pt x="5693" y="1343"/>
                  </a:cubicBezTo>
                  <a:cubicBezTo>
                    <a:pt x="5781" y="1492"/>
                    <a:pt x="5862" y="1647"/>
                    <a:pt x="5936" y="1806"/>
                  </a:cubicBezTo>
                  <a:cubicBezTo>
                    <a:pt x="5997" y="1951"/>
                    <a:pt x="6049" y="2102"/>
                    <a:pt x="6095" y="2254"/>
                  </a:cubicBezTo>
                  <a:lnTo>
                    <a:pt x="6088" y="2236"/>
                  </a:lnTo>
                  <a:lnTo>
                    <a:pt x="6088" y="2236"/>
                  </a:lnTo>
                  <a:cubicBezTo>
                    <a:pt x="6101" y="2279"/>
                    <a:pt x="6112" y="2320"/>
                    <a:pt x="6125" y="2363"/>
                  </a:cubicBezTo>
                  <a:cubicBezTo>
                    <a:pt x="6231" y="2757"/>
                    <a:pt x="6301" y="3159"/>
                    <a:pt x="6375" y="3560"/>
                  </a:cubicBezTo>
                  <a:cubicBezTo>
                    <a:pt x="6416" y="3783"/>
                    <a:pt x="6453" y="4006"/>
                    <a:pt x="6510" y="4226"/>
                  </a:cubicBezTo>
                  <a:cubicBezTo>
                    <a:pt x="6562" y="4429"/>
                    <a:pt x="6627" y="4625"/>
                    <a:pt x="6695" y="4823"/>
                  </a:cubicBezTo>
                  <a:cubicBezTo>
                    <a:pt x="6832" y="5225"/>
                    <a:pt x="6981" y="5624"/>
                    <a:pt x="7105" y="6032"/>
                  </a:cubicBezTo>
                  <a:cubicBezTo>
                    <a:pt x="7106" y="6039"/>
                    <a:pt x="7109" y="6043"/>
                    <a:pt x="7111" y="6051"/>
                  </a:cubicBezTo>
                  <a:cubicBezTo>
                    <a:pt x="7113" y="6059"/>
                    <a:pt x="7116" y="6069"/>
                    <a:pt x="7117" y="6075"/>
                  </a:cubicBezTo>
                  <a:cubicBezTo>
                    <a:pt x="7119" y="6081"/>
                    <a:pt x="7121" y="6086"/>
                    <a:pt x="7122" y="6092"/>
                  </a:cubicBezTo>
                  <a:cubicBezTo>
                    <a:pt x="7130" y="6123"/>
                    <a:pt x="7140" y="6151"/>
                    <a:pt x="7147" y="6181"/>
                  </a:cubicBezTo>
                  <a:cubicBezTo>
                    <a:pt x="7146" y="6175"/>
                    <a:pt x="7144" y="6168"/>
                    <a:pt x="7143" y="6162"/>
                  </a:cubicBezTo>
                  <a:lnTo>
                    <a:pt x="7143" y="6162"/>
                  </a:lnTo>
                  <a:cubicBezTo>
                    <a:pt x="7195" y="6352"/>
                    <a:pt x="7250" y="6540"/>
                    <a:pt x="7295" y="6732"/>
                  </a:cubicBezTo>
                  <a:cubicBezTo>
                    <a:pt x="7337" y="6911"/>
                    <a:pt x="7374" y="7090"/>
                    <a:pt x="7407" y="7270"/>
                  </a:cubicBezTo>
                  <a:cubicBezTo>
                    <a:pt x="7472" y="7628"/>
                    <a:pt x="7521" y="7989"/>
                    <a:pt x="7586" y="8348"/>
                  </a:cubicBezTo>
                  <a:cubicBezTo>
                    <a:pt x="7616" y="8519"/>
                    <a:pt x="7665" y="8689"/>
                    <a:pt x="7709" y="8856"/>
                  </a:cubicBezTo>
                  <a:cubicBezTo>
                    <a:pt x="7757" y="9030"/>
                    <a:pt x="7808" y="9205"/>
                    <a:pt x="7860" y="9377"/>
                  </a:cubicBezTo>
                  <a:cubicBezTo>
                    <a:pt x="7917" y="9566"/>
                    <a:pt x="7986" y="9751"/>
                    <a:pt x="8053" y="9936"/>
                  </a:cubicBezTo>
                  <a:cubicBezTo>
                    <a:pt x="8111" y="10104"/>
                    <a:pt x="8165" y="10272"/>
                    <a:pt x="8218" y="10439"/>
                  </a:cubicBezTo>
                  <a:lnTo>
                    <a:pt x="8216" y="10433"/>
                  </a:lnTo>
                  <a:lnTo>
                    <a:pt x="8219" y="10444"/>
                  </a:lnTo>
                  <a:lnTo>
                    <a:pt x="8221" y="10452"/>
                  </a:lnTo>
                  <a:lnTo>
                    <a:pt x="8219" y="10449"/>
                  </a:lnTo>
                  <a:lnTo>
                    <a:pt x="8219" y="10449"/>
                  </a:lnTo>
                  <a:cubicBezTo>
                    <a:pt x="8232" y="10485"/>
                    <a:pt x="8241" y="10520"/>
                    <a:pt x="8251" y="10556"/>
                  </a:cubicBezTo>
                  <a:cubicBezTo>
                    <a:pt x="8249" y="10550"/>
                    <a:pt x="8248" y="10544"/>
                    <a:pt x="8246" y="10537"/>
                  </a:cubicBezTo>
                  <a:lnTo>
                    <a:pt x="8246" y="10537"/>
                  </a:lnTo>
                  <a:cubicBezTo>
                    <a:pt x="8382" y="11012"/>
                    <a:pt x="8472" y="11498"/>
                    <a:pt x="8607" y="11973"/>
                  </a:cubicBezTo>
                  <a:cubicBezTo>
                    <a:pt x="8672" y="12203"/>
                    <a:pt x="8746" y="12428"/>
                    <a:pt x="8825" y="12652"/>
                  </a:cubicBezTo>
                  <a:cubicBezTo>
                    <a:pt x="8917" y="12915"/>
                    <a:pt x="9006" y="13176"/>
                    <a:pt x="9083" y="13444"/>
                  </a:cubicBezTo>
                  <a:lnTo>
                    <a:pt x="9083" y="13441"/>
                  </a:lnTo>
                  <a:cubicBezTo>
                    <a:pt x="9178" y="13787"/>
                    <a:pt x="9269" y="14136"/>
                    <a:pt x="9343" y="14485"/>
                  </a:cubicBezTo>
                  <a:cubicBezTo>
                    <a:pt x="9417" y="14831"/>
                    <a:pt x="9478" y="15179"/>
                    <a:pt x="9568" y="15519"/>
                  </a:cubicBezTo>
                  <a:cubicBezTo>
                    <a:pt x="9661" y="15864"/>
                    <a:pt x="9777" y="16205"/>
                    <a:pt x="9889" y="16545"/>
                  </a:cubicBezTo>
                  <a:cubicBezTo>
                    <a:pt x="9998" y="16882"/>
                    <a:pt x="10103" y="17221"/>
                    <a:pt x="10203" y="17563"/>
                  </a:cubicBezTo>
                  <a:cubicBezTo>
                    <a:pt x="10201" y="17556"/>
                    <a:pt x="10199" y="17550"/>
                    <a:pt x="10198" y="17544"/>
                  </a:cubicBezTo>
                  <a:lnTo>
                    <a:pt x="10198" y="17544"/>
                  </a:lnTo>
                  <a:cubicBezTo>
                    <a:pt x="10310" y="17947"/>
                    <a:pt x="10416" y="18353"/>
                    <a:pt x="10519" y="18760"/>
                  </a:cubicBezTo>
                  <a:cubicBezTo>
                    <a:pt x="10616" y="19139"/>
                    <a:pt x="10722" y="19516"/>
                    <a:pt x="10828" y="19895"/>
                  </a:cubicBezTo>
                  <a:cubicBezTo>
                    <a:pt x="11045" y="20673"/>
                    <a:pt x="11268" y="21452"/>
                    <a:pt x="11524" y="22220"/>
                  </a:cubicBezTo>
                  <a:cubicBezTo>
                    <a:pt x="11659" y="22632"/>
                    <a:pt x="11814" y="23035"/>
                    <a:pt x="11991" y="23429"/>
                  </a:cubicBezTo>
                  <a:cubicBezTo>
                    <a:pt x="12075" y="23611"/>
                    <a:pt x="12159" y="23793"/>
                    <a:pt x="12254" y="23971"/>
                  </a:cubicBezTo>
                  <a:cubicBezTo>
                    <a:pt x="12352" y="24154"/>
                    <a:pt x="12463" y="24330"/>
                    <a:pt x="12583" y="24501"/>
                  </a:cubicBezTo>
                  <a:cubicBezTo>
                    <a:pt x="12669" y="24625"/>
                    <a:pt x="12764" y="24743"/>
                    <a:pt x="12868" y="24854"/>
                  </a:cubicBezTo>
                  <a:cubicBezTo>
                    <a:pt x="12911" y="24898"/>
                    <a:pt x="12959" y="24944"/>
                    <a:pt x="13020" y="24965"/>
                  </a:cubicBezTo>
                  <a:cubicBezTo>
                    <a:pt x="13046" y="24974"/>
                    <a:pt x="13074" y="24978"/>
                    <a:pt x="13103" y="24978"/>
                  </a:cubicBezTo>
                  <a:cubicBezTo>
                    <a:pt x="13168" y="24974"/>
                    <a:pt x="13232" y="24959"/>
                    <a:pt x="13293" y="24930"/>
                  </a:cubicBezTo>
                  <a:cubicBezTo>
                    <a:pt x="13475" y="24849"/>
                    <a:pt x="13642" y="24740"/>
                    <a:pt x="13790" y="24606"/>
                  </a:cubicBezTo>
                  <a:cubicBezTo>
                    <a:pt x="13874" y="24531"/>
                    <a:pt x="13951" y="24452"/>
                    <a:pt x="14022" y="24366"/>
                  </a:cubicBezTo>
                  <a:cubicBezTo>
                    <a:pt x="14086" y="24289"/>
                    <a:pt x="14147" y="24208"/>
                    <a:pt x="14206" y="24127"/>
                  </a:cubicBezTo>
                  <a:lnTo>
                    <a:pt x="14206" y="24127"/>
                  </a:lnTo>
                  <a:cubicBezTo>
                    <a:pt x="14206" y="24127"/>
                    <a:pt x="14206" y="24127"/>
                    <a:pt x="14206" y="24127"/>
                  </a:cubicBezTo>
                  <a:cubicBezTo>
                    <a:pt x="14341" y="23944"/>
                    <a:pt x="14469" y="23752"/>
                    <a:pt x="14594" y="23561"/>
                  </a:cubicBezTo>
                  <a:cubicBezTo>
                    <a:pt x="14717" y="23371"/>
                    <a:pt x="14841" y="23182"/>
                    <a:pt x="14953" y="22988"/>
                  </a:cubicBezTo>
                  <a:cubicBezTo>
                    <a:pt x="15018" y="22872"/>
                    <a:pt x="15085" y="22757"/>
                    <a:pt x="15138" y="22635"/>
                  </a:cubicBezTo>
                  <a:cubicBezTo>
                    <a:pt x="15189" y="22527"/>
                    <a:pt x="15236" y="22418"/>
                    <a:pt x="15279" y="22307"/>
                  </a:cubicBezTo>
                  <a:cubicBezTo>
                    <a:pt x="15369" y="22082"/>
                    <a:pt x="15455" y="21857"/>
                    <a:pt x="15540" y="21631"/>
                  </a:cubicBezTo>
                  <a:cubicBezTo>
                    <a:pt x="15694" y="21240"/>
                    <a:pt x="15862" y="20852"/>
                    <a:pt x="15968" y="20444"/>
                  </a:cubicBezTo>
                  <a:cubicBezTo>
                    <a:pt x="16023" y="20232"/>
                    <a:pt x="16074" y="20018"/>
                    <a:pt x="16129" y="19806"/>
                  </a:cubicBezTo>
                  <a:cubicBezTo>
                    <a:pt x="16186" y="19591"/>
                    <a:pt x="16245" y="19377"/>
                    <a:pt x="16310" y="19163"/>
                  </a:cubicBezTo>
                  <a:cubicBezTo>
                    <a:pt x="16368" y="18967"/>
                    <a:pt x="16433" y="18772"/>
                    <a:pt x="16492" y="18576"/>
                  </a:cubicBezTo>
                  <a:cubicBezTo>
                    <a:pt x="16552" y="18373"/>
                    <a:pt x="16598" y="18168"/>
                    <a:pt x="16639" y="17962"/>
                  </a:cubicBezTo>
                  <a:cubicBezTo>
                    <a:pt x="16720" y="17564"/>
                    <a:pt x="16789" y="17165"/>
                    <a:pt x="16875" y="16770"/>
                  </a:cubicBezTo>
                  <a:cubicBezTo>
                    <a:pt x="16921" y="16553"/>
                    <a:pt x="16970" y="16339"/>
                    <a:pt x="17011" y="16122"/>
                  </a:cubicBezTo>
                  <a:cubicBezTo>
                    <a:pt x="17051" y="15918"/>
                    <a:pt x="17090" y="15715"/>
                    <a:pt x="17130" y="15513"/>
                  </a:cubicBezTo>
                  <a:cubicBezTo>
                    <a:pt x="17171" y="15302"/>
                    <a:pt x="17215" y="15092"/>
                    <a:pt x="17256" y="14881"/>
                  </a:cubicBezTo>
                  <a:cubicBezTo>
                    <a:pt x="17298" y="14675"/>
                    <a:pt x="17331" y="14468"/>
                    <a:pt x="17366" y="14261"/>
                  </a:cubicBezTo>
                  <a:cubicBezTo>
                    <a:pt x="17438" y="13824"/>
                    <a:pt x="17524" y="13390"/>
                    <a:pt x="17625" y="12959"/>
                  </a:cubicBezTo>
                  <a:cubicBezTo>
                    <a:pt x="17673" y="12757"/>
                    <a:pt x="17719" y="12554"/>
                    <a:pt x="17760" y="12350"/>
                  </a:cubicBezTo>
                  <a:cubicBezTo>
                    <a:pt x="17804" y="12130"/>
                    <a:pt x="17848" y="11911"/>
                    <a:pt x="17896" y="11691"/>
                  </a:cubicBezTo>
                  <a:lnTo>
                    <a:pt x="17896" y="11691"/>
                  </a:lnTo>
                  <a:cubicBezTo>
                    <a:pt x="17897" y="11690"/>
                    <a:pt x="17897" y="11688"/>
                    <a:pt x="17897" y="11686"/>
                  </a:cubicBezTo>
                  <a:lnTo>
                    <a:pt x="17897" y="11686"/>
                  </a:lnTo>
                  <a:cubicBezTo>
                    <a:pt x="17897" y="11686"/>
                    <a:pt x="17897" y="11686"/>
                    <a:pt x="17897" y="11685"/>
                  </a:cubicBezTo>
                  <a:lnTo>
                    <a:pt x="17897" y="11685"/>
                  </a:lnTo>
                  <a:lnTo>
                    <a:pt x="17897" y="11686"/>
                  </a:lnTo>
                  <a:lnTo>
                    <a:pt x="17897" y="11686"/>
                  </a:lnTo>
                  <a:cubicBezTo>
                    <a:pt x="17897" y="11685"/>
                    <a:pt x="17897" y="11684"/>
                    <a:pt x="17897" y="11684"/>
                  </a:cubicBezTo>
                  <a:cubicBezTo>
                    <a:pt x="17899" y="11682"/>
                    <a:pt x="17899" y="11679"/>
                    <a:pt x="17899" y="11677"/>
                  </a:cubicBezTo>
                  <a:cubicBezTo>
                    <a:pt x="17899" y="11679"/>
                    <a:pt x="17899" y="11680"/>
                    <a:pt x="17899" y="11682"/>
                  </a:cubicBezTo>
                  <a:cubicBezTo>
                    <a:pt x="17956" y="11448"/>
                    <a:pt x="18023" y="11217"/>
                    <a:pt x="18087" y="10984"/>
                  </a:cubicBezTo>
                  <a:cubicBezTo>
                    <a:pt x="18152" y="10751"/>
                    <a:pt x="18211" y="10517"/>
                    <a:pt x="18268" y="10283"/>
                  </a:cubicBezTo>
                  <a:cubicBezTo>
                    <a:pt x="18380" y="9817"/>
                    <a:pt x="18444" y="9341"/>
                    <a:pt x="18554" y="8875"/>
                  </a:cubicBezTo>
                  <a:lnTo>
                    <a:pt x="18554" y="8875"/>
                  </a:lnTo>
                  <a:cubicBezTo>
                    <a:pt x="18553" y="8882"/>
                    <a:pt x="18551" y="8888"/>
                    <a:pt x="18550" y="8893"/>
                  </a:cubicBezTo>
                  <a:cubicBezTo>
                    <a:pt x="18560" y="8853"/>
                    <a:pt x="18570" y="8813"/>
                    <a:pt x="18579" y="8772"/>
                  </a:cubicBezTo>
                  <a:lnTo>
                    <a:pt x="18579" y="8772"/>
                  </a:lnTo>
                  <a:cubicBezTo>
                    <a:pt x="18582" y="8760"/>
                    <a:pt x="18584" y="8749"/>
                    <a:pt x="18588" y="8738"/>
                  </a:cubicBezTo>
                  <a:cubicBezTo>
                    <a:pt x="18686" y="8358"/>
                    <a:pt x="18792" y="7979"/>
                    <a:pt x="18884" y="7598"/>
                  </a:cubicBezTo>
                  <a:cubicBezTo>
                    <a:pt x="18884" y="7592"/>
                    <a:pt x="18887" y="7584"/>
                    <a:pt x="18887" y="7579"/>
                  </a:cubicBezTo>
                  <a:cubicBezTo>
                    <a:pt x="18888" y="7573"/>
                    <a:pt x="18892" y="7566"/>
                    <a:pt x="18892" y="7561"/>
                  </a:cubicBezTo>
                  <a:cubicBezTo>
                    <a:pt x="18900" y="7536"/>
                    <a:pt x="18904" y="7511"/>
                    <a:pt x="18911" y="7484"/>
                  </a:cubicBezTo>
                  <a:cubicBezTo>
                    <a:pt x="18912" y="7478"/>
                    <a:pt x="18914" y="7470"/>
                    <a:pt x="18915" y="7465"/>
                  </a:cubicBezTo>
                  <a:cubicBezTo>
                    <a:pt x="18917" y="7460"/>
                    <a:pt x="18917" y="7454"/>
                    <a:pt x="18919" y="7449"/>
                  </a:cubicBezTo>
                  <a:lnTo>
                    <a:pt x="18919" y="7452"/>
                  </a:lnTo>
                  <a:cubicBezTo>
                    <a:pt x="18991" y="7151"/>
                    <a:pt x="19069" y="6854"/>
                    <a:pt x="19158" y="6556"/>
                  </a:cubicBezTo>
                  <a:cubicBezTo>
                    <a:pt x="19238" y="6292"/>
                    <a:pt x="19330" y="6029"/>
                    <a:pt x="19427" y="5770"/>
                  </a:cubicBezTo>
                  <a:cubicBezTo>
                    <a:pt x="19522" y="5518"/>
                    <a:pt x="19618" y="5266"/>
                    <a:pt x="19704" y="5011"/>
                  </a:cubicBezTo>
                  <a:cubicBezTo>
                    <a:pt x="19745" y="4891"/>
                    <a:pt x="19786" y="4769"/>
                    <a:pt x="19816" y="4646"/>
                  </a:cubicBezTo>
                  <a:cubicBezTo>
                    <a:pt x="19848" y="4516"/>
                    <a:pt x="19876" y="4388"/>
                    <a:pt x="19906" y="4258"/>
                  </a:cubicBezTo>
                  <a:cubicBezTo>
                    <a:pt x="19962" y="4042"/>
                    <a:pt x="20030" y="3829"/>
                    <a:pt x="20111" y="3621"/>
                  </a:cubicBezTo>
                  <a:cubicBezTo>
                    <a:pt x="20229" y="3324"/>
                    <a:pt x="20350" y="3025"/>
                    <a:pt x="20475" y="2732"/>
                  </a:cubicBezTo>
                  <a:cubicBezTo>
                    <a:pt x="20598" y="2439"/>
                    <a:pt x="20741" y="2154"/>
                    <a:pt x="20889" y="1874"/>
                  </a:cubicBezTo>
                  <a:cubicBezTo>
                    <a:pt x="21010" y="1657"/>
                    <a:pt x="21138" y="1445"/>
                    <a:pt x="21260" y="1230"/>
                  </a:cubicBezTo>
                  <a:cubicBezTo>
                    <a:pt x="21377" y="1019"/>
                    <a:pt x="21494" y="808"/>
                    <a:pt x="21633" y="611"/>
                  </a:cubicBezTo>
                  <a:cubicBezTo>
                    <a:pt x="21687" y="539"/>
                    <a:pt x="21746" y="470"/>
                    <a:pt x="21806" y="403"/>
                  </a:cubicBezTo>
                  <a:cubicBezTo>
                    <a:pt x="21830" y="380"/>
                    <a:pt x="21854" y="357"/>
                    <a:pt x="21879" y="335"/>
                  </a:cubicBezTo>
                  <a:lnTo>
                    <a:pt x="21879" y="335"/>
                  </a:lnTo>
                  <a:cubicBezTo>
                    <a:pt x="21878" y="336"/>
                    <a:pt x="21877" y="336"/>
                    <a:pt x="21876" y="337"/>
                  </a:cubicBezTo>
                  <a:cubicBezTo>
                    <a:pt x="21879" y="333"/>
                    <a:pt x="21883" y="330"/>
                    <a:pt x="21887" y="327"/>
                  </a:cubicBezTo>
                  <a:lnTo>
                    <a:pt x="21887" y="327"/>
                  </a:lnTo>
                  <a:cubicBezTo>
                    <a:pt x="21885" y="330"/>
                    <a:pt x="21882" y="332"/>
                    <a:pt x="21879" y="335"/>
                  </a:cubicBezTo>
                  <a:lnTo>
                    <a:pt x="21879" y="335"/>
                  </a:lnTo>
                  <a:cubicBezTo>
                    <a:pt x="21883" y="332"/>
                    <a:pt x="21886" y="329"/>
                    <a:pt x="21890" y="326"/>
                  </a:cubicBezTo>
                  <a:lnTo>
                    <a:pt x="21890" y="326"/>
                  </a:lnTo>
                  <a:cubicBezTo>
                    <a:pt x="21889" y="326"/>
                    <a:pt x="21888" y="327"/>
                    <a:pt x="21887" y="327"/>
                  </a:cubicBezTo>
                  <a:lnTo>
                    <a:pt x="21887" y="327"/>
                  </a:lnTo>
                  <a:cubicBezTo>
                    <a:pt x="21889" y="326"/>
                    <a:pt x="21890" y="325"/>
                    <a:pt x="21891" y="324"/>
                  </a:cubicBezTo>
                  <a:lnTo>
                    <a:pt x="21891" y="324"/>
                  </a:lnTo>
                  <a:cubicBezTo>
                    <a:pt x="21891" y="325"/>
                    <a:pt x="21890" y="325"/>
                    <a:pt x="21890" y="326"/>
                  </a:cubicBezTo>
                  <a:lnTo>
                    <a:pt x="21890" y="326"/>
                  </a:lnTo>
                  <a:cubicBezTo>
                    <a:pt x="21897" y="321"/>
                    <a:pt x="21904" y="316"/>
                    <a:pt x="21910" y="311"/>
                  </a:cubicBezTo>
                  <a:lnTo>
                    <a:pt x="21923" y="305"/>
                  </a:lnTo>
                  <a:lnTo>
                    <a:pt x="21929" y="305"/>
                  </a:lnTo>
                  <a:lnTo>
                    <a:pt x="21947" y="307"/>
                  </a:lnTo>
                  <a:lnTo>
                    <a:pt x="21978" y="313"/>
                  </a:lnTo>
                  <a:lnTo>
                    <a:pt x="22034" y="330"/>
                  </a:lnTo>
                  <a:cubicBezTo>
                    <a:pt x="22064" y="343"/>
                    <a:pt x="22092" y="357"/>
                    <a:pt x="22121" y="372"/>
                  </a:cubicBezTo>
                  <a:cubicBezTo>
                    <a:pt x="22159" y="394"/>
                    <a:pt x="22197" y="417"/>
                    <a:pt x="22233" y="443"/>
                  </a:cubicBezTo>
                  <a:cubicBezTo>
                    <a:pt x="22295" y="490"/>
                    <a:pt x="22358" y="536"/>
                    <a:pt x="22415" y="588"/>
                  </a:cubicBezTo>
                  <a:cubicBezTo>
                    <a:pt x="22471" y="637"/>
                    <a:pt x="22523" y="687"/>
                    <a:pt x="22575" y="737"/>
                  </a:cubicBezTo>
                  <a:cubicBezTo>
                    <a:pt x="22658" y="821"/>
                    <a:pt x="22735" y="907"/>
                    <a:pt x="22811" y="997"/>
                  </a:cubicBezTo>
                  <a:cubicBezTo>
                    <a:pt x="22865" y="1066"/>
                    <a:pt x="22917" y="1136"/>
                    <a:pt x="22966" y="1209"/>
                  </a:cubicBezTo>
                  <a:cubicBezTo>
                    <a:pt x="23009" y="1271"/>
                    <a:pt x="23049" y="1334"/>
                    <a:pt x="23088" y="1399"/>
                  </a:cubicBezTo>
                  <a:cubicBezTo>
                    <a:pt x="23089" y="1400"/>
                    <a:pt x="23090" y="1401"/>
                    <a:pt x="23090" y="1402"/>
                  </a:cubicBezTo>
                  <a:lnTo>
                    <a:pt x="23090" y="1402"/>
                  </a:lnTo>
                  <a:cubicBezTo>
                    <a:pt x="23090" y="1402"/>
                    <a:pt x="23090" y="1401"/>
                    <a:pt x="23090" y="1400"/>
                  </a:cubicBezTo>
                  <a:lnTo>
                    <a:pt x="23090" y="1400"/>
                  </a:lnTo>
                  <a:cubicBezTo>
                    <a:pt x="23091" y="1403"/>
                    <a:pt x="23092" y="1405"/>
                    <a:pt x="23094" y="1407"/>
                  </a:cubicBezTo>
                  <a:lnTo>
                    <a:pt x="23094" y="1407"/>
                  </a:lnTo>
                  <a:cubicBezTo>
                    <a:pt x="23093" y="1406"/>
                    <a:pt x="23092" y="1404"/>
                    <a:pt x="23090" y="1402"/>
                  </a:cubicBezTo>
                  <a:lnTo>
                    <a:pt x="23090" y="1402"/>
                  </a:lnTo>
                  <a:cubicBezTo>
                    <a:pt x="23092" y="1405"/>
                    <a:pt x="23093" y="1407"/>
                    <a:pt x="23095" y="1409"/>
                  </a:cubicBezTo>
                  <a:lnTo>
                    <a:pt x="23095" y="1409"/>
                  </a:lnTo>
                  <a:cubicBezTo>
                    <a:pt x="23095" y="1409"/>
                    <a:pt x="23094" y="1408"/>
                    <a:pt x="23094" y="1407"/>
                  </a:cubicBezTo>
                  <a:lnTo>
                    <a:pt x="23094" y="1407"/>
                  </a:lnTo>
                  <a:cubicBezTo>
                    <a:pt x="23095" y="1409"/>
                    <a:pt x="23096" y="1411"/>
                    <a:pt x="23098" y="1413"/>
                  </a:cubicBezTo>
                  <a:cubicBezTo>
                    <a:pt x="23097" y="1412"/>
                    <a:pt x="23096" y="1411"/>
                    <a:pt x="23095" y="1409"/>
                  </a:cubicBezTo>
                  <a:lnTo>
                    <a:pt x="23095" y="1409"/>
                  </a:lnTo>
                  <a:cubicBezTo>
                    <a:pt x="23196" y="1581"/>
                    <a:pt x="23287" y="1758"/>
                    <a:pt x="23370" y="1939"/>
                  </a:cubicBezTo>
                  <a:cubicBezTo>
                    <a:pt x="23508" y="2258"/>
                    <a:pt x="23629" y="2583"/>
                    <a:pt x="23755" y="2909"/>
                  </a:cubicBezTo>
                  <a:cubicBezTo>
                    <a:pt x="23819" y="3077"/>
                    <a:pt x="23888" y="3245"/>
                    <a:pt x="23959" y="3411"/>
                  </a:cubicBezTo>
                  <a:cubicBezTo>
                    <a:pt x="24025" y="3566"/>
                    <a:pt x="24095" y="3720"/>
                    <a:pt x="24163" y="3875"/>
                  </a:cubicBezTo>
                  <a:cubicBezTo>
                    <a:pt x="24162" y="3874"/>
                    <a:pt x="24162" y="3873"/>
                    <a:pt x="24161" y="3871"/>
                  </a:cubicBezTo>
                  <a:lnTo>
                    <a:pt x="24161" y="3871"/>
                  </a:lnTo>
                  <a:cubicBezTo>
                    <a:pt x="24235" y="4044"/>
                    <a:pt x="24310" y="4217"/>
                    <a:pt x="24377" y="4394"/>
                  </a:cubicBezTo>
                  <a:cubicBezTo>
                    <a:pt x="24442" y="4568"/>
                    <a:pt x="24502" y="4742"/>
                    <a:pt x="24556" y="4921"/>
                  </a:cubicBezTo>
                  <a:cubicBezTo>
                    <a:pt x="24647" y="5261"/>
                    <a:pt x="24720" y="5608"/>
                    <a:pt x="24771" y="5956"/>
                  </a:cubicBezTo>
                  <a:cubicBezTo>
                    <a:pt x="24771" y="5956"/>
                    <a:pt x="24771" y="5955"/>
                    <a:pt x="24771" y="5953"/>
                  </a:cubicBezTo>
                  <a:cubicBezTo>
                    <a:pt x="24815" y="6233"/>
                    <a:pt x="24858" y="6515"/>
                    <a:pt x="24920" y="6792"/>
                  </a:cubicBezTo>
                  <a:cubicBezTo>
                    <a:pt x="24983" y="7072"/>
                    <a:pt x="25060" y="7349"/>
                    <a:pt x="25140" y="7626"/>
                  </a:cubicBezTo>
                  <a:cubicBezTo>
                    <a:pt x="25258" y="8049"/>
                    <a:pt x="25376" y="8473"/>
                    <a:pt x="25477" y="8902"/>
                  </a:cubicBezTo>
                  <a:cubicBezTo>
                    <a:pt x="25580" y="9334"/>
                    <a:pt x="25657" y="9773"/>
                    <a:pt x="25762" y="10205"/>
                  </a:cubicBezTo>
                  <a:cubicBezTo>
                    <a:pt x="25868" y="10640"/>
                    <a:pt x="25987" y="11074"/>
                    <a:pt x="26093" y="11509"/>
                  </a:cubicBezTo>
                  <a:cubicBezTo>
                    <a:pt x="26146" y="11728"/>
                    <a:pt x="26200" y="11943"/>
                    <a:pt x="26246" y="12163"/>
                  </a:cubicBezTo>
                  <a:cubicBezTo>
                    <a:pt x="26294" y="12382"/>
                    <a:pt x="26335" y="12600"/>
                    <a:pt x="26373" y="12822"/>
                  </a:cubicBezTo>
                  <a:lnTo>
                    <a:pt x="26373" y="12814"/>
                  </a:lnTo>
                  <a:cubicBezTo>
                    <a:pt x="26373" y="12819"/>
                    <a:pt x="26374" y="12822"/>
                    <a:pt x="26374" y="12826"/>
                  </a:cubicBezTo>
                  <a:cubicBezTo>
                    <a:pt x="26374" y="12827"/>
                    <a:pt x="26374" y="12828"/>
                    <a:pt x="26374" y="12830"/>
                  </a:cubicBezTo>
                  <a:cubicBezTo>
                    <a:pt x="26471" y="13457"/>
                    <a:pt x="26555" y="14087"/>
                    <a:pt x="26640" y="14715"/>
                  </a:cubicBezTo>
                  <a:cubicBezTo>
                    <a:pt x="26681" y="15011"/>
                    <a:pt x="26721" y="15307"/>
                    <a:pt x="26770" y="15601"/>
                  </a:cubicBezTo>
                  <a:cubicBezTo>
                    <a:pt x="26816" y="15891"/>
                    <a:pt x="26870" y="16179"/>
                    <a:pt x="26914" y="16469"/>
                  </a:cubicBezTo>
                  <a:cubicBezTo>
                    <a:pt x="26958" y="16763"/>
                    <a:pt x="26993" y="17058"/>
                    <a:pt x="27039" y="17352"/>
                  </a:cubicBezTo>
                  <a:cubicBezTo>
                    <a:pt x="27041" y="17359"/>
                    <a:pt x="27041" y="17365"/>
                    <a:pt x="27042" y="17370"/>
                  </a:cubicBezTo>
                  <a:cubicBezTo>
                    <a:pt x="27049" y="17406"/>
                    <a:pt x="27053" y="17442"/>
                    <a:pt x="27060" y="17477"/>
                  </a:cubicBezTo>
                  <a:cubicBezTo>
                    <a:pt x="27060" y="17476"/>
                    <a:pt x="27059" y="17475"/>
                    <a:pt x="27059" y="17474"/>
                  </a:cubicBezTo>
                  <a:lnTo>
                    <a:pt x="27059" y="17474"/>
                  </a:lnTo>
                  <a:cubicBezTo>
                    <a:pt x="27081" y="17612"/>
                    <a:pt x="27105" y="17748"/>
                    <a:pt x="27133" y="17886"/>
                  </a:cubicBezTo>
                  <a:cubicBezTo>
                    <a:pt x="27163" y="18027"/>
                    <a:pt x="27202" y="18164"/>
                    <a:pt x="27242" y="18304"/>
                  </a:cubicBezTo>
                  <a:cubicBezTo>
                    <a:pt x="27280" y="18432"/>
                    <a:pt x="27324" y="18562"/>
                    <a:pt x="27365" y="18688"/>
                  </a:cubicBezTo>
                  <a:cubicBezTo>
                    <a:pt x="27408" y="18813"/>
                    <a:pt x="27451" y="18938"/>
                    <a:pt x="27495" y="19063"/>
                  </a:cubicBezTo>
                  <a:cubicBezTo>
                    <a:pt x="27593" y="19345"/>
                    <a:pt x="27699" y="19622"/>
                    <a:pt x="27796" y="19904"/>
                  </a:cubicBezTo>
                  <a:cubicBezTo>
                    <a:pt x="27888" y="20172"/>
                    <a:pt x="27981" y="20438"/>
                    <a:pt x="28062" y="20708"/>
                  </a:cubicBezTo>
                  <a:cubicBezTo>
                    <a:pt x="28106" y="20865"/>
                    <a:pt x="28149" y="21022"/>
                    <a:pt x="28195" y="21178"/>
                  </a:cubicBezTo>
                  <a:cubicBezTo>
                    <a:pt x="28241" y="21335"/>
                    <a:pt x="28293" y="21489"/>
                    <a:pt x="28348" y="21642"/>
                  </a:cubicBezTo>
                  <a:cubicBezTo>
                    <a:pt x="28402" y="21797"/>
                    <a:pt x="28465" y="21949"/>
                    <a:pt x="28527" y="22101"/>
                  </a:cubicBezTo>
                  <a:cubicBezTo>
                    <a:pt x="28589" y="22247"/>
                    <a:pt x="28649" y="22396"/>
                    <a:pt x="28716" y="22541"/>
                  </a:cubicBezTo>
                  <a:cubicBezTo>
                    <a:pt x="28787" y="22696"/>
                    <a:pt x="28856" y="22853"/>
                    <a:pt x="28934" y="23005"/>
                  </a:cubicBezTo>
                  <a:cubicBezTo>
                    <a:pt x="29015" y="23165"/>
                    <a:pt x="29100" y="23322"/>
                    <a:pt x="29189" y="23478"/>
                  </a:cubicBezTo>
                  <a:cubicBezTo>
                    <a:pt x="29228" y="23550"/>
                    <a:pt x="29270" y="23621"/>
                    <a:pt x="29309" y="23692"/>
                  </a:cubicBezTo>
                  <a:cubicBezTo>
                    <a:pt x="29344" y="23752"/>
                    <a:pt x="29377" y="23812"/>
                    <a:pt x="29414" y="23871"/>
                  </a:cubicBezTo>
                  <a:cubicBezTo>
                    <a:pt x="29498" y="24001"/>
                    <a:pt x="29588" y="24127"/>
                    <a:pt x="29684" y="24249"/>
                  </a:cubicBezTo>
                  <a:cubicBezTo>
                    <a:pt x="29718" y="24292"/>
                    <a:pt x="29752" y="24336"/>
                    <a:pt x="29789" y="24378"/>
                  </a:cubicBezTo>
                  <a:cubicBezTo>
                    <a:pt x="29821" y="24414"/>
                    <a:pt x="29855" y="24458"/>
                    <a:pt x="29898" y="24485"/>
                  </a:cubicBezTo>
                  <a:cubicBezTo>
                    <a:pt x="29919" y="24499"/>
                    <a:pt x="29942" y="24512"/>
                    <a:pt x="29968" y="24522"/>
                  </a:cubicBezTo>
                  <a:cubicBezTo>
                    <a:pt x="29995" y="24531"/>
                    <a:pt x="30025" y="24539"/>
                    <a:pt x="30053" y="24544"/>
                  </a:cubicBezTo>
                  <a:cubicBezTo>
                    <a:pt x="30062" y="24545"/>
                    <a:pt x="30071" y="24546"/>
                    <a:pt x="30081" y="24546"/>
                  </a:cubicBezTo>
                  <a:cubicBezTo>
                    <a:pt x="30125" y="24546"/>
                    <a:pt x="30169" y="24531"/>
                    <a:pt x="30210" y="24515"/>
                  </a:cubicBezTo>
                  <a:cubicBezTo>
                    <a:pt x="30275" y="24490"/>
                    <a:pt x="30333" y="24454"/>
                    <a:pt x="30386" y="24409"/>
                  </a:cubicBezTo>
                  <a:cubicBezTo>
                    <a:pt x="30425" y="24379"/>
                    <a:pt x="30460" y="24347"/>
                    <a:pt x="30496" y="24313"/>
                  </a:cubicBezTo>
                  <a:cubicBezTo>
                    <a:pt x="30571" y="24245"/>
                    <a:pt x="30644" y="24172"/>
                    <a:pt x="30716" y="24102"/>
                  </a:cubicBezTo>
                  <a:cubicBezTo>
                    <a:pt x="30848" y="23979"/>
                    <a:pt x="30986" y="23862"/>
                    <a:pt x="31111" y="23732"/>
                  </a:cubicBezTo>
                  <a:cubicBezTo>
                    <a:pt x="31180" y="23659"/>
                    <a:pt x="31242" y="23575"/>
                    <a:pt x="31309" y="23501"/>
                  </a:cubicBezTo>
                  <a:cubicBezTo>
                    <a:pt x="31375" y="23425"/>
                    <a:pt x="31442" y="23350"/>
                    <a:pt x="31511" y="23277"/>
                  </a:cubicBezTo>
                  <a:cubicBezTo>
                    <a:pt x="31660" y="23116"/>
                    <a:pt x="31810" y="22956"/>
                    <a:pt x="31942" y="22779"/>
                  </a:cubicBezTo>
                  <a:cubicBezTo>
                    <a:pt x="32062" y="22606"/>
                    <a:pt x="32168" y="22426"/>
                    <a:pt x="32258" y="22236"/>
                  </a:cubicBezTo>
                  <a:cubicBezTo>
                    <a:pt x="32356" y="22043"/>
                    <a:pt x="32436" y="21840"/>
                    <a:pt x="32493" y="21633"/>
                  </a:cubicBezTo>
                  <a:cubicBezTo>
                    <a:pt x="32546" y="21424"/>
                    <a:pt x="32589" y="21210"/>
                    <a:pt x="32638" y="20999"/>
                  </a:cubicBezTo>
                  <a:cubicBezTo>
                    <a:pt x="32695" y="20754"/>
                    <a:pt x="32757" y="20510"/>
                    <a:pt x="32820" y="20267"/>
                  </a:cubicBezTo>
                  <a:cubicBezTo>
                    <a:pt x="32879" y="20042"/>
                    <a:pt x="32934" y="19815"/>
                    <a:pt x="32991" y="19589"/>
                  </a:cubicBezTo>
                  <a:cubicBezTo>
                    <a:pt x="33053" y="19342"/>
                    <a:pt x="33119" y="19097"/>
                    <a:pt x="33189" y="18851"/>
                  </a:cubicBezTo>
                  <a:cubicBezTo>
                    <a:pt x="33226" y="18723"/>
                    <a:pt x="33262" y="18596"/>
                    <a:pt x="33298" y="18468"/>
                  </a:cubicBezTo>
                  <a:cubicBezTo>
                    <a:pt x="33330" y="18359"/>
                    <a:pt x="33365" y="18248"/>
                    <a:pt x="33393" y="18136"/>
                  </a:cubicBezTo>
                  <a:cubicBezTo>
                    <a:pt x="33510" y="17694"/>
                    <a:pt x="33605" y="17245"/>
                    <a:pt x="33700" y="16798"/>
                  </a:cubicBezTo>
                  <a:cubicBezTo>
                    <a:pt x="33799" y="16341"/>
                    <a:pt x="33890" y="15882"/>
                    <a:pt x="33989" y="15424"/>
                  </a:cubicBezTo>
                  <a:cubicBezTo>
                    <a:pt x="34036" y="15206"/>
                    <a:pt x="34084" y="14989"/>
                    <a:pt x="34123" y="14769"/>
                  </a:cubicBezTo>
                  <a:cubicBezTo>
                    <a:pt x="34167" y="14531"/>
                    <a:pt x="34207" y="14292"/>
                    <a:pt x="34242" y="14053"/>
                  </a:cubicBezTo>
                  <a:cubicBezTo>
                    <a:pt x="34275" y="13827"/>
                    <a:pt x="34308" y="13599"/>
                    <a:pt x="34348" y="13374"/>
                  </a:cubicBezTo>
                  <a:cubicBezTo>
                    <a:pt x="34384" y="13157"/>
                    <a:pt x="34435" y="12945"/>
                    <a:pt x="34484" y="12732"/>
                  </a:cubicBezTo>
                  <a:cubicBezTo>
                    <a:pt x="34558" y="12428"/>
                    <a:pt x="34634" y="12124"/>
                    <a:pt x="34704" y="11820"/>
                  </a:cubicBezTo>
                  <a:cubicBezTo>
                    <a:pt x="34771" y="11538"/>
                    <a:pt x="34835" y="11256"/>
                    <a:pt x="34902" y="10976"/>
                  </a:cubicBezTo>
                  <a:cubicBezTo>
                    <a:pt x="35021" y="10485"/>
                    <a:pt x="35152" y="9998"/>
                    <a:pt x="35264" y="9509"/>
                  </a:cubicBezTo>
                  <a:cubicBezTo>
                    <a:pt x="35378" y="9021"/>
                    <a:pt x="35478" y="8530"/>
                    <a:pt x="35591" y="8043"/>
                  </a:cubicBezTo>
                  <a:lnTo>
                    <a:pt x="35591" y="8043"/>
                  </a:lnTo>
                  <a:lnTo>
                    <a:pt x="35589" y="8049"/>
                  </a:lnTo>
                  <a:lnTo>
                    <a:pt x="35591" y="8040"/>
                  </a:lnTo>
                  <a:cubicBezTo>
                    <a:pt x="35592" y="8036"/>
                    <a:pt x="35594" y="8033"/>
                    <a:pt x="35594" y="8030"/>
                  </a:cubicBezTo>
                  <a:lnTo>
                    <a:pt x="35594" y="8030"/>
                  </a:lnTo>
                  <a:lnTo>
                    <a:pt x="35592" y="8035"/>
                  </a:lnTo>
                  <a:cubicBezTo>
                    <a:pt x="35676" y="7698"/>
                    <a:pt x="35771" y="7362"/>
                    <a:pt x="35874" y="7030"/>
                  </a:cubicBezTo>
                  <a:cubicBezTo>
                    <a:pt x="35978" y="6686"/>
                    <a:pt x="36080" y="6341"/>
                    <a:pt x="36186" y="5997"/>
                  </a:cubicBezTo>
                  <a:cubicBezTo>
                    <a:pt x="36285" y="5678"/>
                    <a:pt x="36371" y="5355"/>
                    <a:pt x="36474" y="5037"/>
                  </a:cubicBezTo>
                  <a:cubicBezTo>
                    <a:pt x="36528" y="4866"/>
                    <a:pt x="36581" y="4698"/>
                    <a:pt x="36640" y="4530"/>
                  </a:cubicBezTo>
                  <a:cubicBezTo>
                    <a:pt x="36692" y="4372"/>
                    <a:pt x="36752" y="4215"/>
                    <a:pt x="36811" y="4058"/>
                  </a:cubicBezTo>
                  <a:cubicBezTo>
                    <a:pt x="36868" y="3914"/>
                    <a:pt x="36925" y="3769"/>
                    <a:pt x="36980" y="3626"/>
                  </a:cubicBezTo>
                  <a:cubicBezTo>
                    <a:pt x="37036" y="3484"/>
                    <a:pt x="37086" y="3340"/>
                    <a:pt x="37142" y="3197"/>
                  </a:cubicBezTo>
                  <a:cubicBezTo>
                    <a:pt x="37218" y="3002"/>
                    <a:pt x="37302" y="2812"/>
                    <a:pt x="37392" y="2623"/>
                  </a:cubicBezTo>
                  <a:cubicBezTo>
                    <a:pt x="37479" y="2440"/>
                    <a:pt x="37574" y="2260"/>
                    <a:pt x="37669" y="2083"/>
                  </a:cubicBezTo>
                  <a:cubicBezTo>
                    <a:pt x="37804" y="1839"/>
                    <a:pt x="37944" y="1602"/>
                    <a:pt x="38090" y="1366"/>
                  </a:cubicBezTo>
                  <a:cubicBezTo>
                    <a:pt x="38160" y="1253"/>
                    <a:pt x="38231" y="1141"/>
                    <a:pt x="38302" y="1030"/>
                  </a:cubicBezTo>
                  <a:cubicBezTo>
                    <a:pt x="38372" y="922"/>
                    <a:pt x="38438" y="815"/>
                    <a:pt x="38511" y="710"/>
                  </a:cubicBezTo>
                  <a:cubicBezTo>
                    <a:pt x="38529" y="688"/>
                    <a:pt x="38546" y="668"/>
                    <a:pt x="38563" y="647"/>
                  </a:cubicBezTo>
                  <a:cubicBezTo>
                    <a:pt x="38584" y="626"/>
                    <a:pt x="38606" y="607"/>
                    <a:pt x="38628" y="587"/>
                  </a:cubicBezTo>
                  <a:cubicBezTo>
                    <a:pt x="38663" y="560"/>
                    <a:pt x="38699" y="533"/>
                    <a:pt x="38737" y="509"/>
                  </a:cubicBezTo>
                  <a:cubicBezTo>
                    <a:pt x="38761" y="497"/>
                    <a:pt x="38785" y="484"/>
                    <a:pt x="38809" y="473"/>
                  </a:cubicBezTo>
                  <a:cubicBezTo>
                    <a:pt x="38837" y="460"/>
                    <a:pt x="38866" y="451"/>
                    <a:pt x="38894" y="441"/>
                  </a:cubicBezTo>
                  <a:cubicBezTo>
                    <a:pt x="38918" y="434"/>
                    <a:pt x="38943" y="428"/>
                    <a:pt x="38967" y="424"/>
                  </a:cubicBezTo>
                  <a:lnTo>
                    <a:pt x="38967" y="424"/>
                  </a:lnTo>
                  <a:cubicBezTo>
                    <a:pt x="38967" y="424"/>
                    <a:pt x="38967" y="424"/>
                    <a:pt x="38967" y="424"/>
                  </a:cubicBezTo>
                  <a:lnTo>
                    <a:pt x="38967" y="424"/>
                  </a:lnTo>
                  <a:lnTo>
                    <a:pt x="38967" y="424"/>
                  </a:lnTo>
                  <a:cubicBezTo>
                    <a:pt x="38967" y="424"/>
                    <a:pt x="38967" y="424"/>
                    <a:pt x="38967" y="424"/>
                  </a:cubicBezTo>
                  <a:lnTo>
                    <a:pt x="38967" y="424"/>
                  </a:lnTo>
                  <a:cubicBezTo>
                    <a:pt x="38970" y="424"/>
                    <a:pt x="38974" y="423"/>
                    <a:pt x="38977" y="423"/>
                  </a:cubicBezTo>
                  <a:lnTo>
                    <a:pt x="38977" y="423"/>
                  </a:lnTo>
                  <a:lnTo>
                    <a:pt x="38967" y="424"/>
                  </a:lnTo>
                  <a:lnTo>
                    <a:pt x="38967" y="424"/>
                  </a:lnTo>
                  <a:cubicBezTo>
                    <a:pt x="38974" y="423"/>
                    <a:pt x="38980" y="422"/>
                    <a:pt x="38986" y="421"/>
                  </a:cubicBezTo>
                  <a:lnTo>
                    <a:pt x="38986" y="421"/>
                  </a:lnTo>
                  <a:cubicBezTo>
                    <a:pt x="38983" y="421"/>
                    <a:pt x="38980" y="422"/>
                    <a:pt x="38977" y="423"/>
                  </a:cubicBezTo>
                  <a:lnTo>
                    <a:pt x="38977" y="423"/>
                  </a:lnTo>
                  <a:lnTo>
                    <a:pt x="39026" y="417"/>
                  </a:lnTo>
                  <a:lnTo>
                    <a:pt x="39007" y="417"/>
                  </a:lnTo>
                  <a:cubicBezTo>
                    <a:pt x="39022" y="416"/>
                    <a:pt x="39037" y="416"/>
                    <a:pt x="39052" y="416"/>
                  </a:cubicBezTo>
                  <a:cubicBezTo>
                    <a:pt x="39083" y="416"/>
                    <a:pt x="39114" y="418"/>
                    <a:pt x="39144" y="423"/>
                  </a:cubicBezTo>
                  <a:lnTo>
                    <a:pt x="39144" y="423"/>
                  </a:lnTo>
                  <a:cubicBezTo>
                    <a:pt x="39168" y="427"/>
                    <a:pt x="39192" y="431"/>
                    <a:pt x="39216" y="435"/>
                  </a:cubicBezTo>
                  <a:cubicBezTo>
                    <a:pt x="39260" y="448"/>
                    <a:pt x="39303" y="459"/>
                    <a:pt x="39349" y="473"/>
                  </a:cubicBezTo>
                  <a:cubicBezTo>
                    <a:pt x="39393" y="487"/>
                    <a:pt x="39437" y="504"/>
                    <a:pt x="39483" y="520"/>
                  </a:cubicBezTo>
                  <a:cubicBezTo>
                    <a:pt x="39570" y="557"/>
                    <a:pt x="39657" y="596"/>
                    <a:pt x="39741" y="639"/>
                  </a:cubicBezTo>
                  <a:cubicBezTo>
                    <a:pt x="39766" y="653"/>
                    <a:pt x="39792" y="668"/>
                    <a:pt x="39814" y="683"/>
                  </a:cubicBezTo>
                  <a:lnTo>
                    <a:pt x="39885" y="734"/>
                  </a:lnTo>
                  <a:cubicBezTo>
                    <a:pt x="39936" y="777"/>
                    <a:pt x="39986" y="818"/>
                    <a:pt x="40036" y="861"/>
                  </a:cubicBezTo>
                  <a:cubicBezTo>
                    <a:pt x="40123" y="948"/>
                    <a:pt x="40205" y="1038"/>
                    <a:pt x="40284" y="1133"/>
                  </a:cubicBezTo>
                  <a:cubicBezTo>
                    <a:pt x="40338" y="1206"/>
                    <a:pt x="40390" y="1280"/>
                    <a:pt x="40438" y="1358"/>
                  </a:cubicBezTo>
                  <a:cubicBezTo>
                    <a:pt x="40476" y="1426"/>
                    <a:pt x="40510" y="1495"/>
                    <a:pt x="40542" y="1567"/>
                  </a:cubicBezTo>
                  <a:cubicBezTo>
                    <a:pt x="40588" y="1685"/>
                    <a:pt x="40629" y="1804"/>
                    <a:pt x="40667" y="1926"/>
                  </a:cubicBezTo>
                  <a:cubicBezTo>
                    <a:pt x="40667" y="1926"/>
                    <a:pt x="40667" y="1926"/>
                    <a:pt x="40667" y="1926"/>
                  </a:cubicBezTo>
                  <a:lnTo>
                    <a:pt x="40667" y="1926"/>
                  </a:lnTo>
                  <a:lnTo>
                    <a:pt x="40669" y="1931"/>
                  </a:lnTo>
                  <a:lnTo>
                    <a:pt x="40669" y="1932"/>
                  </a:lnTo>
                  <a:cubicBezTo>
                    <a:pt x="40832" y="2502"/>
                    <a:pt x="40974" y="3078"/>
                    <a:pt x="41133" y="3650"/>
                  </a:cubicBezTo>
                  <a:cubicBezTo>
                    <a:pt x="41212" y="3938"/>
                    <a:pt x="41297" y="4225"/>
                    <a:pt x="41389" y="4509"/>
                  </a:cubicBezTo>
                  <a:cubicBezTo>
                    <a:pt x="41486" y="4807"/>
                    <a:pt x="41584" y="5103"/>
                    <a:pt x="41674" y="5402"/>
                  </a:cubicBezTo>
                  <a:cubicBezTo>
                    <a:pt x="41772" y="5754"/>
                    <a:pt x="41864" y="6107"/>
                    <a:pt x="41956" y="6460"/>
                  </a:cubicBezTo>
                  <a:cubicBezTo>
                    <a:pt x="42003" y="6639"/>
                    <a:pt x="42051" y="6819"/>
                    <a:pt x="42093" y="7000"/>
                  </a:cubicBezTo>
                  <a:cubicBezTo>
                    <a:pt x="42136" y="7174"/>
                    <a:pt x="42173" y="7348"/>
                    <a:pt x="42201" y="7523"/>
                  </a:cubicBezTo>
                  <a:cubicBezTo>
                    <a:pt x="42201" y="7524"/>
                    <a:pt x="42201" y="7525"/>
                    <a:pt x="42201" y="7525"/>
                  </a:cubicBezTo>
                  <a:cubicBezTo>
                    <a:pt x="42203" y="7528"/>
                    <a:pt x="42203" y="7531"/>
                    <a:pt x="42203" y="7535"/>
                  </a:cubicBezTo>
                  <a:cubicBezTo>
                    <a:pt x="42203" y="7531"/>
                    <a:pt x="42203" y="7528"/>
                    <a:pt x="42203" y="7527"/>
                  </a:cubicBezTo>
                  <a:cubicBezTo>
                    <a:pt x="42231" y="7729"/>
                    <a:pt x="42256" y="7933"/>
                    <a:pt x="42282" y="8138"/>
                  </a:cubicBezTo>
                  <a:cubicBezTo>
                    <a:pt x="42304" y="8337"/>
                    <a:pt x="42326" y="8538"/>
                    <a:pt x="42355" y="8738"/>
                  </a:cubicBezTo>
                  <a:cubicBezTo>
                    <a:pt x="42382" y="8937"/>
                    <a:pt x="42410" y="9133"/>
                    <a:pt x="42457" y="9331"/>
                  </a:cubicBezTo>
                  <a:cubicBezTo>
                    <a:pt x="42507" y="9529"/>
                    <a:pt x="42560" y="9725"/>
                    <a:pt x="42616" y="9922"/>
                  </a:cubicBezTo>
                  <a:cubicBezTo>
                    <a:pt x="42735" y="10332"/>
                    <a:pt x="42844" y="10743"/>
                    <a:pt x="42958" y="11155"/>
                  </a:cubicBezTo>
                  <a:cubicBezTo>
                    <a:pt x="43019" y="11378"/>
                    <a:pt x="43081" y="11600"/>
                    <a:pt x="43135" y="11823"/>
                  </a:cubicBezTo>
                  <a:cubicBezTo>
                    <a:pt x="43187" y="12040"/>
                    <a:pt x="43228" y="12257"/>
                    <a:pt x="43276" y="12473"/>
                  </a:cubicBezTo>
                  <a:cubicBezTo>
                    <a:pt x="43371" y="12928"/>
                    <a:pt x="43488" y="13377"/>
                    <a:pt x="43597" y="13827"/>
                  </a:cubicBezTo>
                  <a:cubicBezTo>
                    <a:pt x="43648" y="14042"/>
                    <a:pt x="43700" y="14256"/>
                    <a:pt x="43744" y="14471"/>
                  </a:cubicBezTo>
                  <a:cubicBezTo>
                    <a:pt x="43789" y="14679"/>
                    <a:pt x="43822" y="14888"/>
                    <a:pt x="43855" y="15098"/>
                  </a:cubicBezTo>
                  <a:cubicBezTo>
                    <a:pt x="43890" y="15336"/>
                    <a:pt x="43925" y="15573"/>
                    <a:pt x="43958" y="15810"/>
                  </a:cubicBezTo>
                  <a:cubicBezTo>
                    <a:pt x="43991" y="16048"/>
                    <a:pt x="44017" y="16287"/>
                    <a:pt x="44044" y="16524"/>
                  </a:cubicBezTo>
                  <a:cubicBezTo>
                    <a:pt x="44048" y="16607"/>
                    <a:pt x="44116" y="16669"/>
                    <a:pt x="44197" y="16669"/>
                  </a:cubicBezTo>
                  <a:cubicBezTo>
                    <a:pt x="44202" y="16669"/>
                    <a:pt x="44207" y="16669"/>
                    <a:pt x="44211" y="16668"/>
                  </a:cubicBezTo>
                  <a:cubicBezTo>
                    <a:pt x="44298" y="16660"/>
                    <a:pt x="44362" y="16583"/>
                    <a:pt x="44351" y="16497"/>
                  </a:cubicBezTo>
                  <a:cubicBezTo>
                    <a:pt x="44302" y="16076"/>
                    <a:pt x="44245" y="15657"/>
                    <a:pt x="44181" y="15239"/>
                  </a:cubicBezTo>
                  <a:cubicBezTo>
                    <a:pt x="44150" y="15024"/>
                    <a:pt x="44120" y="14810"/>
                    <a:pt x="44077" y="14596"/>
                  </a:cubicBezTo>
                  <a:cubicBezTo>
                    <a:pt x="44039" y="14395"/>
                    <a:pt x="43996" y="14196"/>
                    <a:pt x="43949" y="13998"/>
                  </a:cubicBezTo>
                  <a:cubicBezTo>
                    <a:pt x="43839" y="13540"/>
                    <a:pt x="43724" y="13088"/>
                    <a:pt x="43621" y="12630"/>
                  </a:cubicBezTo>
                  <a:cubicBezTo>
                    <a:pt x="43572" y="12418"/>
                    <a:pt x="43529" y="12204"/>
                    <a:pt x="43485" y="11991"/>
                  </a:cubicBezTo>
                  <a:cubicBezTo>
                    <a:pt x="43437" y="11767"/>
                    <a:pt x="43377" y="11547"/>
                    <a:pt x="43319" y="11327"/>
                  </a:cubicBezTo>
                  <a:cubicBezTo>
                    <a:pt x="43262" y="11123"/>
                    <a:pt x="43205" y="10921"/>
                    <a:pt x="43149" y="10718"/>
                  </a:cubicBezTo>
                  <a:cubicBezTo>
                    <a:pt x="43092" y="10504"/>
                    <a:pt x="43037" y="10291"/>
                    <a:pt x="42975" y="10080"/>
                  </a:cubicBezTo>
                  <a:cubicBezTo>
                    <a:pt x="42913" y="9868"/>
                    <a:pt x="42853" y="9657"/>
                    <a:pt x="42796" y="9444"/>
                  </a:cubicBezTo>
                  <a:cubicBezTo>
                    <a:pt x="42742" y="9241"/>
                    <a:pt x="42704" y="9034"/>
                    <a:pt x="42670" y="8825"/>
                  </a:cubicBezTo>
                  <a:cubicBezTo>
                    <a:pt x="42609" y="8405"/>
                    <a:pt x="42568" y="7983"/>
                    <a:pt x="42507" y="7563"/>
                  </a:cubicBezTo>
                  <a:cubicBezTo>
                    <a:pt x="42476" y="7351"/>
                    <a:pt x="42434" y="7142"/>
                    <a:pt x="42383" y="6935"/>
                  </a:cubicBezTo>
                  <a:cubicBezTo>
                    <a:pt x="42331" y="6719"/>
                    <a:pt x="42275" y="6506"/>
                    <a:pt x="42218" y="6292"/>
                  </a:cubicBezTo>
                  <a:cubicBezTo>
                    <a:pt x="42111" y="5882"/>
                    <a:pt x="42010" y="5469"/>
                    <a:pt x="41883" y="5064"/>
                  </a:cubicBezTo>
                  <a:cubicBezTo>
                    <a:pt x="41818" y="4856"/>
                    <a:pt x="41748" y="4650"/>
                    <a:pt x="41680" y="4443"/>
                  </a:cubicBezTo>
                  <a:cubicBezTo>
                    <a:pt x="41617" y="4244"/>
                    <a:pt x="41554" y="4042"/>
                    <a:pt x="41495" y="3841"/>
                  </a:cubicBezTo>
                  <a:lnTo>
                    <a:pt x="41495" y="3845"/>
                  </a:lnTo>
                  <a:cubicBezTo>
                    <a:pt x="41310" y="3200"/>
                    <a:pt x="41156" y="2550"/>
                    <a:pt x="40974" y="1905"/>
                  </a:cubicBezTo>
                  <a:cubicBezTo>
                    <a:pt x="40935" y="1760"/>
                    <a:pt x="40887" y="1617"/>
                    <a:pt x="40832" y="1476"/>
                  </a:cubicBezTo>
                  <a:cubicBezTo>
                    <a:pt x="40767" y="1320"/>
                    <a:pt x="40685" y="1171"/>
                    <a:pt x="40583" y="1033"/>
                  </a:cubicBezTo>
                  <a:cubicBezTo>
                    <a:pt x="40401" y="780"/>
                    <a:pt x="40172" y="550"/>
                    <a:pt x="39903" y="389"/>
                  </a:cubicBezTo>
                  <a:cubicBezTo>
                    <a:pt x="39812" y="338"/>
                    <a:pt x="39717" y="292"/>
                    <a:pt x="39621" y="254"/>
                  </a:cubicBezTo>
                  <a:cubicBezTo>
                    <a:pt x="39529" y="215"/>
                    <a:pt x="39434" y="182"/>
                    <a:pt x="39337" y="156"/>
                  </a:cubicBezTo>
                  <a:cubicBezTo>
                    <a:pt x="39301" y="145"/>
                    <a:pt x="39263" y="137"/>
                    <a:pt x="39225" y="129"/>
                  </a:cubicBezTo>
                  <a:cubicBezTo>
                    <a:pt x="39178" y="120"/>
                    <a:pt x="39130" y="115"/>
                    <a:pt x="39081" y="113"/>
                  </a:cubicBezTo>
                  <a:cubicBezTo>
                    <a:pt x="39030" y="115"/>
                    <a:pt x="38989" y="117"/>
                    <a:pt x="38939" y="121"/>
                  </a:cubicBezTo>
                  <a:cubicBezTo>
                    <a:pt x="38896" y="128"/>
                    <a:pt x="38853" y="136"/>
                    <a:pt x="38810" y="150"/>
                  </a:cubicBezTo>
                  <a:cubicBezTo>
                    <a:pt x="38718" y="175"/>
                    <a:pt x="38633" y="215"/>
                    <a:pt x="38552" y="269"/>
                  </a:cubicBezTo>
                  <a:cubicBezTo>
                    <a:pt x="38502" y="300"/>
                    <a:pt x="38454" y="335"/>
                    <a:pt x="38408" y="375"/>
                  </a:cubicBezTo>
                  <a:cubicBezTo>
                    <a:pt x="38358" y="417"/>
                    <a:pt x="38312" y="466"/>
                    <a:pt x="38270" y="519"/>
                  </a:cubicBezTo>
                  <a:cubicBezTo>
                    <a:pt x="38210" y="595"/>
                    <a:pt x="38164" y="680"/>
                    <a:pt x="38114" y="763"/>
                  </a:cubicBezTo>
                  <a:cubicBezTo>
                    <a:pt x="38006" y="938"/>
                    <a:pt x="37895" y="1112"/>
                    <a:pt x="37788" y="1291"/>
                  </a:cubicBezTo>
                  <a:cubicBezTo>
                    <a:pt x="37677" y="1476"/>
                    <a:pt x="37563" y="1662"/>
                    <a:pt x="37458" y="1852"/>
                  </a:cubicBezTo>
                  <a:cubicBezTo>
                    <a:pt x="37351" y="2046"/>
                    <a:pt x="37246" y="2243"/>
                    <a:pt x="37148" y="2442"/>
                  </a:cubicBezTo>
                  <a:cubicBezTo>
                    <a:pt x="37056" y="2629"/>
                    <a:pt x="36972" y="2819"/>
                    <a:pt x="36896" y="3012"/>
                  </a:cubicBezTo>
                  <a:cubicBezTo>
                    <a:pt x="36819" y="3210"/>
                    <a:pt x="36749" y="3409"/>
                    <a:pt x="36673" y="3607"/>
                  </a:cubicBezTo>
                  <a:cubicBezTo>
                    <a:pt x="36578" y="3849"/>
                    <a:pt x="36480" y="4092"/>
                    <a:pt x="36395" y="4337"/>
                  </a:cubicBezTo>
                  <a:cubicBezTo>
                    <a:pt x="36319" y="4552"/>
                    <a:pt x="36249" y="4767"/>
                    <a:pt x="36178" y="4984"/>
                  </a:cubicBezTo>
                  <a:cubicBezTo>
                    <a:pt x="36111" y="5190"/>
                    <a:pt x="36054" y="5399"/>
                    <a:pt x="35993" y="5605"/>
                  </a:cubicBezTo>
                  <a:cubicBezTo>
                    <a:pt x="35932" y="5806"/>
                    <a:pt x="35869" y="6005"/>
                    <a:pt x="35809" y="6205"/>
                  </a:cubicBezTo>
                  <a:cubicBezTo>
                    <a:pt x="35739" y="6436"/>
                    <a:pt x="35670" y="6667"/>
                    <a:pt x="35598" y="6897"/>
                  </a:cubicBezTo>
                  <a:cubicBezTo>
                    <a:pt x="35532" y="7110"/>
                    <a:pt x="35469" y="7326"/>
                    <a:pt x="35405" y="7542"/>
                  </a:cubicBezTo>
                  <a:cubicBezTo>
                    <a:pt x="35342" y="7764"/>
                    <a:pt x="35288" y="7989"/>
                    <a:pt x="35237" y="8215"/>
                  </a:cubicBezTo>
                  <a:cubicBezTo>
                    <a:pt x="35144" y="8639"/>
                    <a:pt x="35057" y="9065"/>
                    <a:pt x="34959" y="9490"/>
                  </a:cubicBezTo>
                  <a:cubicBezTo>
                    <a:pt x="34905" y="9711"/>
                    <a:pt x="34853" y="9931"/>
                    <a:pt x="34796" y="10151"/>
                  </a:cubicBezTo>
                  <a:cubicBezTo>
                    <a:pt x="34740" y="10371"/>
                    <a:pt x="34682" y="10591"/>
                    <a:pt x="34630" y="10811"/>
                  </a:cubicBezTo>
                  <a:cubicBezTo>
                    <a:pt x="34528" y="11232"/>
                    <a:pt x="34437" y="11653"/>
                    <a:pt x="34338" y="12075"/>
                  </a:cubicBezTo>
                  <a:cubicBezTo>
                    <a:pt x="34338" y="12073"/>
                    <a:pt x="34338" y="12071"/>
                    <a:pt x="34338" y="12071"/>
                  </a:cubicBezTo>
                  <a:cubicBezTo>
                    <a:pt x="34337" y="12075"/>
                    <a:pt x="34335" y="12078"/>
                    <a:pt x="34335" y="12079"/>
                  </a:cubicBezTo>
                  <a:lnTo>
                    <a:pt x="34334" y="12090"/>
                  </a:lnTo>
                  <a:lnTo>
                    <a:pt x="34334" y="12087"/>
                  </a:lnTo>
                  <a:cubicBezTo>
                    <a:pt x="34316" y="12157"/>
                    <a:pt x="34300" y="12227"/>
                    <a:pt x="34283" y="12295"/>
                  </a:cubicBezTo>
                  <a:cubicBezTo>
                    <a:pt x="34174" y="12741"/>
                    <a:pt x="34069" y="13189"/>
                    <a:pt x="33998" y="13643"/>
                  </a:cubicBezTo>
                  <a:cubicBezTo>
                    <a:pt x="33963" y="13873"/>
                    <a:pt x="33932" y="14102"/>
                    <a:pt x="33897" y="14332"/>
                  </a:cubicBezTo>
                  <a:cubicBezTo>
                    <a:pt x="33862" y="14547"/>
                    <a:pt x="33822" y="14761"/>
                    <a:pt x="33778" y="14975"/>
                  </a:cubicBezTo>
                  <a:cubicBezTo>
                    <a:pt x="33732" y="15191"/>
                    <a:pt x="33685" y="15407"/>
                    <a:pt x="33639" y="15624"/>
                  </a:cubicBezTo>
                  <a:cubicBezTo>
                    <a:pt x="33586" y="15869"/>
                    <a:pt x="33537" y="16114"/>
                    <a:pt x="33487" y="16360"/>
                  </a:cubicBezTo>
                  <a:cubicBezTo>
                    <a:pt x="33392" y="16811"/>
                    <a:pt x="33292" y="17260"/>
                    <a:pt x="33188" y="17710"/>
                  </a:cubicBezTo>
                  <a:cubicBezTo>
                    <a:pt x="33148" y="17871"/>
                    <a:pt x="33107" y="18033"/>
                    <a:pt x="33061" y="18196"/>
                  </a:cubicBezTo>
                  <a:cubicBezTo>
                    <a:pt x="33015" y="18357"/>
                    <a:pt x="32966" y="18519"/>
                    <a:pt x="32920" y="18682"/>
                  </a:cubicBezTo>
                  <a:cubicBezTo>
                    <a:pt x="32838" y="18972"/>
                    <a:pt x="32755" y="19261"/>
                    <a:pt x="32683" y="19553"/>
                  </a:cubicBezTo>
                  <a:cubicBezTo>
                    <a:pt x="32532" y="20157"/>
                    <a:pt x="32375" y="20760"/>
                    <a:pt x="32236" y="21368"/>
                  </a:cubicBezTo>
                  <a:cubicBezTo>
                    <a:pt x="32236" y="21368"/>
                    <a:pt x="32236" y="21370"/>
                    <a:pt x="32236" y="21370"/>
                  </a:cubicBezTo>
                  <a:lnTo>
                    <a:pt x="32233" y="21387"/>
                  </a:lnTo>
                  <a:lnTo>
                    <a:pt x="32233" y="21383"/>
                  </a:lnTo>
                  <a:cubicBezTo>
                    <a:pt x="32216" y="21455"/>
                    <a:pt x="32200" y="21527"/>
                    <a:pt x="32178" y="21598"/>
                  </a:cubicBezTo>
                  <a:cubicBezTo>
                    <a:pt x="32159" y="21661"/>
                    <a:pt x="32138" y="21724"/>
                    <a:pt x="32116" y="21788"/>
                  </a:cubicBezTo>
                  <a:cubicBezTo>
                    <a:pt x="32081" y="21878"/>
                    <a:pt x="32043" y="21967"/>
                    <a:pt x="32002" y="22055"/>
                  </a:cubicBezTo>
                  <a:cubicBezTo>
                    <a:pt x="31969" y="22130"/>
                    <a:pt x="31929" y="22203"/>
                    <a:pt x="31889" y="22275"/>
                  </a:cubicBezTo>
                  <a:cubicBezTo>
                    <a:pt x="31818" y="22399"/>
                    <a:pt x="31742" y="22519"/>
                    <a:pt x="31660" y="22635"/>
                  </a:cubicBezTo>
                  <a:cubicBezTo>
                    <a:pt x="31527" y="22806"/>
                    <a:pt x="31381" y="22964"/>
                    <a:pt x="31233" y="23121"/>
                  </a:cubicBezTo>
                  <a:cubicBezTo>
                    <a:pt x="31164" y="23192"/>
                    <a:pt x="31098" y="23263"/>
                    <a:pt x="31033" y="23336"/>
                  </a:cubicBezTo>
                  <a:cubicBezTo>
                    <a:pt x="30979" y="23396"/>
                    <a:pt x="30929" y="23456"/>
                    <a:pt x="30875" y="23515"/>
                  </a:cubicBezTo>
                  <a:cubicBezTo>
                    <a:pt x="30770" y="23621"/>
                    <a:pt x="30664" y="23722"/>
                    <a:pt x="30557" y="23824"/>
                  </a:cubicBezTo>
                  <a:cubicBezTo>
                    <a:pt x="30485" y="23888"/>
                    <a:pt x="30416" y="23955"/>
                    <a:pt x="30346" y="24021"/>
                  </a:cubicBezTo>
                  <a:cubicBezTo>
                    <a:pt x="30291" y="24074"/>
                    <a:pt x="30238" y="24126"/>
                    <a:pt x="30180" y="24173"/>
                  </a:cubicBezTo>
                  <a:cubicBezTo>
                    <a:pt x="30161" y="24188"/>
                    <a:pt x="30140" y="24200"/>
                    <a:pt x="30121" y="24213"/>
                  </a:cubicBezTo>
                  <a:lnTo>
                    <a:pt x="30096" y="24224"/>
                  </a:lnTo>
                  <a:lnTo>
                    <a:pt x="30083" y="24229"/>
                  </a:lnTo>
                  <a:lnTo>
                    <a:pt x="30077" y="24226"/>
                  </a:lnTo>
                  <a:lnTo>
                    <a:pt x="30063" y="24213"/>
                  </a:lnTo>
                  <a:cubicBezTo>
                    <a:pt x="30010" y="24158"/>
                    <a:pt x="29963" y="24101"/>
                    <a:pt x="29914" y="24040"/>
                  </a:cubicBezTo>
                  <a:lnTo>
                    <a:pt x="29914" y="24040"/>
                  </a:lnTo>
                  <a:lnTo>
                    <a:pt x="29927" y="24058"/>
                  </a:lnTo>
                  <a:cubicBezTo>
                    <a:pt x="29833" y="23938"/>
                    <a:pt x="29741" y="23814"/>
                    <a:pt x="29659" y="23686"/>
                  </a:cubicBezTo>
                  <a:cubicBezTo>
                    <a:pt x="29526" y="23461"/>
                    <a:pt x="29396" y="23233"/>
                    <a:pt x="29274" y="23002"/>
                  </a:cubicBezTo>
                  <a:cubicBezTo>
                    <a:pt x="29148" y="22763"/>
                    <a:pt x="29034" y="22518"/>
                    <a:pt x="28925" y="22271"/>
                  </a:cubicBezTo>
                  <a:lnTo>
                    <a:pt x="28925" y="22271"/>
                  </a:lnTo>
                  <a:lnTo>
                    <a:pt x="28929" y="22282"/>
                  </a:lnTo>
                  <a:cubicBezTo>
                    <a:pt x="28841" y="22077"/>
                    <a:pt x="28755" y="21872"/>
                    <a:pt x="28676" y="21663"/>
                  </a:cubicBezTo>
                  <a:cubicBezTo>
                    <a:pt x="28594" y="21446"/>
                    <a:pt x="28521" y="21226"/>
                    <a:pt x="28456" y="21004"/>
                  </a:cubicBezTo>
                  <a:cubicBezTo>
                    <a:pt x="28385" y="20756"/>
                    <a:pt x="28315" y="20507"/>
                    <a:pt x="28236" y="20262"/>
                  </a:cubicBezTo>
                  <a:cubicBezTo>
                    <a:pt x="28155" y="20015"/>
                    <a:pt x="28070" y="19771"/>
                    <a:pt x="27983" y="19529"/>
                  </a:cubicBezTo>
                  <a:cubicBezTo>
                    <a:pt x="27812" y="19052"/>
                    <a:pt x="27633" y="18581"/>
                    <a:pt x="27490" y="18095"/>
                  </a:cubicBezTo>
                  <a:cubicBezTo>
                    <a:pt x="27454" y="17960"/>
                    <a:pt x="27424" y="17827"/>
                    <a:pt x="27397" y="17691"/>
                  </a:cubicBezTo>
                  <a:cubicBezTo>
                    <a:pt x="27372" y="17564"/>
                    <a:pt x="27349" y="17436"/>
                    <a:pt x="27329" y="17306"/>
                  </a:cubicBezTo>
                  <a:cubicBezTo>
                    <a:pt x="27329" y="17305"/>
                    <a:pt x="27329" y="17304"/>
                    <a:pt x="27329" y="17303"/>
                  </a:cubicBezTo>
                  <a:cubicBezTo>
                    <a:pt x="27327" y="17300"/>
                    <a:pt x="27327" y="17297"/>
                    <a:pt x="27327" y="17295"/>
                  </a:cubicBezTo>
                  <a:lnTo>
                    <a:pt x="27327" y="17298"/>
                  </a:lnTo>
                  <a:cubicBezTo>
                    <a:pt x="27280" y="16972"/>
                    <a:pt x="27236" y="16645"/>
                    <a:pt x="27185" y="16319"/>
                  </a:cubicBezTo>
                  <a:cubicBezTo>
                    <a:pt x="27160" y="16151"/>
                    <a:pt x="27128" y="15983"/>
                    <a:pt x="27098" y="15817"/>
                  </a:cubicBezTo>
                  <a:cubicBezTo>
                    <a:pt x="27068" y="15654"/>
                    <a:pt x="27041" y="15489"/>
                    <a:pt x="27015" y="15326"/>
                  </a:cubicBezTo>
                  <a:lnTo>
                    <a:pt x="27015" y="15326"/>
                  </a:lnTo>
                  <a:cubicBezTo>
                    <a:pt x="27015" y="15332"/>
                    <a:pt x="27017" y="15339"/>
                    <a:pt x="27017" y="15343"/>
                  </a:cubicBezTo>
                  <a:cubicBezTo>
                    <a:pt x="26941" y="14819"/>
                    <a:pt x="26875" y="14292"/>
                    <a:pt x="26800" y="13767"/>
                  </a:cubicBezTo>
                  <a:cubicBezTo>
                    <a:pt x="26737" y="13325"/>
                    <a:pt x="26681" y="12880"/>
                    <a:pt x="26594" y="12443"/>
                  </a:cubicBezTo>
                  <a:cubicBezTo>
                    <a:pt x="26507" y="11997"/>
                    <a:pt x="26400" y="11554"/>
                    <a:pt x="26286" y="11114"/>
                  </a:cubicBezTo>
                  <a:cubicBezTo>
                    <a:pt x="26175" y="10685"/>
                    <a:pt x="26061" y="10256"/>
                    <a:pt x="25969" y="9820"/>
                  </a:cubicBezTo>
                  <a:cubicBezTo>
                    <a:pt x="25923" y="9602"/>
                    <a:pt x="25877" y="9383"/>
                    <a:pt x="25831" y="9167"/>
                  </a:cubicBezTo>
                  <a:cubicBezTo>
                    <a:pt x="25782" y="8943"/>
                    <a:pt x="25727" y="8722"/>
                    <a:pt x="25673" y="8502"/>
                  </a:cubicBezTo>
                  <a:cubicBezTo>
                    <a:pt x="25565" y="8063"/>
                    <a:pt x="25432" y="7631"/>
                    <a:pt x="25315" y="7196"/>
                  </a:cubicBezTo>
                  <a:cubicBezTo>
                    <a:pt x="25257" y="6976"/>
                    <a:pt x="25203" y="6754"/>
                    <a:pt x="25159" y="6531"/>
                  </a:cubicBezTo>
                  <a:cubicBezTo>
                    <a:pt x="25117" y="6319"/>
                    <a:pt x="25087" y="6105"/>
                    <a:pt x="25053" y="5891"/>
                  </a:cubicBezTo>
                  <a:cubicBezTo>
                    <a:pt x="25019" y="5678"/>
                    <a:pt x="24983" y="5464"/>
                    <a:pt x="24935" y="5253"/>
                  </a:cubicBezTo>
                  <a:cubicBezTo>
                    <a:pt x="24912" y="5139"/>
                    <a:pt x="24886" y="5027"/>
                    <a:pt x="24856" y="4916"/>
                  </a:cubicBezTo>
                  <a:cubicBezTo>
                    <a:pt x="24828" y="4815"/>
                    <a:pt x="24798" y="4715"/>
                    <a:pt x="24766" y="4617"/>
                  </a:cubicBezTo>
                  <a:cubicBezTo>
                    <a:pt x="24628" y="4193"/>
                    <a:pt x="24446" y="3784"/>
                    <a:pt x="24269" y="3378"/>
                  </a:cubicBezTo>
                  <a:lnTo>
                    <a:pt x="24269" y="3378"/>
                  </a:lnTo>
                  <a:cubicBezTo>
                    <a:pt x="24269" y="3378"/>
                    <a:pt x="24270" y="3379"/>
                    <a:pt x="24270" y="3380"/>
                  </a:cubicBezTo>
                  <a:lnTo>
                    <a:pt x="24270" y="3380"/>
                  </a:lnTo>
                  <a:cubicBezTo>
                    <a:pt x="24106" y="2995"/>
                    <a:pt x="23969" y="2600"/>
                    <a:pt x="23813" y="2211"/>
                  </a:cubicBezTo>
                  <a:cubicBezTo>
                    <a:pt x="23739" y="2027"/>
                    <a:pt x="23664" y="1842"/>
                    <a:pt x="23579" y="1665"/>
                  </a:cubicBezTo>
                  <a:cubicBezTo>
                    <a:pt x="23493" y="1486"/>
                    <a:pt x="23397" y="1313"/>
                    <a:pt x="23289" y="1149"/>
                  </a:cubicBezTo>
                  <a:cubicBezTo>
                    <a:pt x="23224" y="1049"/>
                    <a:pt x="23156" y="952"/>
                    <a:pt x="23083" y="859"/>
                  </a:cubicBezTo>
                  <a:cubicBezTo>
                    <a:pt x="23020" y="780"/>
                    <a:pt x="22954" y="702"/>
                    <a:pt x="22885" y="628"/>
                  </a:cubicBezTo>
                  <a:cubicBezTo>
                    <a:pt x="22746" y="478"/>
                    <a:pt x="22593" y="340"/>
                    <a:pt x="22428" y="216"/>
                  </a:cubicBezTo>
                  <a:cubicBezTo>
                    <a:pt x="22362" y="164"/>
                    <a:pt x="22290" y="118"/>
                    <a:pt x="22213" y="82"/>
                  </a:cubicBezTo>
                  <a:cubicBezTo>
                    <a:pt x="22137" y="47"/>
                    <a:pt x="22056" y="12"/>
                    <a:pt x="21971" y="3"/>
                  </a:cubicBezTo>
                  <a:cubicBezTo>
                    <a:pt x="21955" y="1"/>
                    <a:pt x="21939" y="0"/>
                    <a:pt x="219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0" name="Google Shape;9710;p18"/>
            <p:cNvSpPr/>
            <p:nvPr/>
          </p:nvSpPr>
          <p:spPr>
            <a:xfrm>
              <a:off x="4787375" y="4710500"/>
              <a:ext cx="97400" cy="9125"/>
            </a:xfrm>
            <a:custGeom>
              <a:avLst/>
              <a:gdLst/>
              <a:ahLst/>
              <a:cxnLst/>
              <a:rect l="l" t="t" r="r" b="b"/>
              <a:pathLst>
                <a:path w="3896" h="365" extrusionOk="0">
                  <a:moveTo>
                    <a:pt x="2048" y="1"/>
                  </a:moveTo>
                  <a:cubicBezTo>
                    <a:pt x="2009" y="1"/>
                    <a:pt x="1969" y="2"/>
                    <a:pt x="1930" y="2"/>
                  </a:cubicBezTo>
                  <a:cubicBezTo>
                    <a:pt x="1897" y="3"/>
                    <a:pt x="1864" y="3"/>
                    <a:pt x="1831" y="3"/>
                  </a:cubicBezTo>
                  <a:cubicBezTo>
                    <a:pt x="1799" y="3"/>
                    <a:pt x="1766" y="3"/>
                    <a:pt x="1734" y="4"/>
                  </a:cubicBezTo>
                  <a:lnTo>
                    <a:pt x="1724" y="4"/>
                  </a:lnTo>
                  <a:cubicBezTo>
                    <a:pt x="1605" y="7"/>
                    <a:pt x="1487" y="10"/>
                    <a:pt x="1368" y="15"/>
                  </a:cubicBezTo>
                  <a:lnTo>
                    <a:pt x="1347" y="15"/>
                  </a:lnTo>
                  <a:cubicBezTo>
                    <a:pt x="1298" y="15"/>
                    <a:pt x="1249" y="18"/>
                    <a:pt x="1200" y="21"/>
                  </a:cubicBezTo>
                  <a:cubicBezTo>
                    <a:pt x="1138" y="23"/>
                    <a:pt x="1078" y="26"/>
                    <a:pt x="1017" y="29"/>
                  </a:cubicBezTo>
                  <a:cubicBezTo>
                    <a:pt x="923" y="32"/>
                    <a:pt x="830" y="37"/>
                    <a:pt x="738" y="43"/>
                  </a:cubicBezTo>
                  <a:cubicBezTo>
                    <a:pt x="626" y="49"/>
                    <a:pt x="513" y="56"/>
                    <a:pt x="399" y="62"/>
                  </a:cubicBezTo>
                  <a:cubicBezTo>
                    <a:pt x="352" y="67"/>
                    <a:pt x="303" y="68"/>
                    <a:pt x="255" y="70"/>
                  </a:cubicBezTo>
                  <a:cubicBezTo>
                    <a:pt x="214" y="73"/>
                    <a:pt x="173" y="78"/>
                    <a:pt x="133" y="78"/>
                  </a:cubicBezTo>
                  <a:lnTo>
                    <a:pt x="151" y="78"/>
                  </a:lnTo>
                  <a:cubicBezTo>
                    <a:pt x="152" y="78"/>
                    <a:pt x="152" y="79"/>
                    <a:pt x="153" y="79"/>
                  </a:cubicBezTo>
                  <a:lnTo>
                    <a:pt x="153" y="79"/>
                  </a:lnTo>
                  <a:cubicBezTo>
                    <a:pt x="151" y="79"/>
                    <a:pt x="149" y="79"/>
                    <a:pt x="146" y="79"/>
                  </a:cubicBezTo>
                  <a:cubicBezTo>
                    <a:pt x="111" y="79"/>
                    <a:pt x="77" y="91"/>
                    <a:pt x="49" y="114"/>
                  </a:cubicBezTo>
                  <a:cubicBezTo>
                    <a:pt x="16" y="144"/>
                    <a:pt x="0" y="189"/>
                    <a:pt x="3" y="233"/>
                  </a:cubicBezTo>
                  <a:cubicBezTo>
                    <a:pt x="10" y="306"/>
                    <a:pt x="70" y="363"/>
                    <a:pt x="144" y="364"/>
                  </a:cubicBezTo>
                  <a:cubicBezTo>
                    <a:pt x="154" y="364"/>
                    <a:pt x="165" y="363"/>
                    <a:pt x="174" y="361"/>
                  </a:cubicBezTo>
                  <a:lnTo>
                    <a:pt x="184" y="358"/>
                  </a:lnTo>
                  <a:cubicBezTo>
                    <a:pt x="314" y="342"/>
                    <a:pt x="442" y="338"/>
                    <a:pt x="570" y="328"/>
                  </a:cubicBezTo>
                  <a:cubicBezTo>
                    <a:pt x="702" y="319"/>
                    <a:pt x="836" y="309"/>
                    <a:pt x="966" y="301"/>
                  </a:cubicBezTo>
                  <a:cubicBezTo>
                    <a:pt x="1096" y="292"/>
                    <a:pt x="1227" y="285"/>
                    <a:pt x="1355" y="279"/>
                  </a:cubicBezTo>
                  <a:cubicBezTo>
                    <a:pt x="1484" y="271"/>
                    <a:pt x="1613" y="269"/>
                    <a:pt x="1742" y="263"/>
                  </a:cubicBezTo>
                  <a:cubicBezTo>
                    <a:pt x="1818" y="262"/>
                    <a:pt x="1894" y="260"/>
                    <a:pt x="1969" y="258"/>
                  </a:cubicBezTo>
                  <a:cubicBezTo>
                    <a:pt x="2033" y="257"/>
                    <a:pt x="2097" y="256"/>
                    <a:pt x="2160" y="256"/>
                  </a:cubicBezTo>
                  <a:cubicBezTo>
                    <a:pt x="2379" y="256"/>
                    <a:pt x="2598" y="264"/>
                    <a:pt x="2816" y="271"/>
                  </a:cubicBezTo>
                  <a:cubicBezTo>
                    <a:pt x="3135" y="282"/>
                    <a:pt x="3453" y="293"/>
                    <a:pt x="3771" y="307"/>
                  </a:cubicBezTo>
                  <a:cubicBezTo>
                    <a:pt x="3772" y="308"/>
                    <a:pt x="3773" y="308"/>
                    <a:pt x="3774" y="308"/>
                  </a:cubicBezTo>
                  <a:cubicBezTo>
                    <a:pt x="3837" y="308"/>
                    <a:pt x="3890" y="257"/>
                    <a:pt x="3893" y="194"/>
                  </a:cubicBezTo>
                  <a:cubicBezTo>
                    <a:pt x="3896" y="130"/>
                    <a:pt x="3845" y="75"/>
                    <a:pt x="3780" y="73"/>
                  </a:cubicBezTo>
                  <a:cubicBezTo>
                    <a:pt x="3652" y="65"/>
                    <a:pt x="3526" y="59"/>
                    <a:pt x="3397" y="53"/>
                  </a:cubicBezTo>
                  <a:cubicBezTo>
                    <a:pt x="3114" y="38"/>
                    <a:pt x="2831" y="29"/>
                    <a:pt x="2547" y="13"/>
                  </a:cubicBezTo>
                  <a:cubicBezTo>
                    <a:pt x="2487" y="10"/>
                    <a:pt x="2425" y="10"/>
                    <a:pt x="2365" y="8"/>
                  </a:cubicBezTo>
                  <a:cubicBezTo>
                    <a:pt x="2280" y="7"/>
                    <a:pt x="2194" y="4"/>
                    <a:pt x="2107" y="2"/>
                  </a:cubicBezTo>
                  <a:cubicBezTo>
                    <a:pt x="2088" y="1"/>
                    <a:pt x="2068" y="1"/>
                    <a:pt x="20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1" name="Google Shape;9711;p18"/>
            <p:cNvSpPr/>
            <p:nvPr/>
          </p:nvSpPr>
          <p:spPr>
            <a:xfrm>
              <a:off x="4919700" y="4709675"/>
              <a:ext cx="53650" cy="11325"/>
            </a:xfrm>
            <a:custGeom>
              <a:avLst/>
              <a:gdLst/>
              <a:ahLst/>
              <a:cxnLst/>
              <a:rect l="l" t="t" r="r" b="b"/>
              <a:pathLst>
                <a:path w="2146" h="453" extrusionOk="0">
                  <a:moveTo>
                    <a:pt x="1118" y="329"/>
                  </a:moveTo>
                  <a:cubicBezTo>
                    <a:pt x="1121" y="330"/>
                    <a:pt x="1125" y="331"/>
                    <a:pt x="1129" y="331"/>
                  </a:cubicBezTo>
                  <a:lnTo>
                    <a:pt x="1129" y="331"/>
                  </a:lnTo>
                  <a:cubicBezTo>
                    <a:pt x="1125" y="330"/>
                    <a:pt x="1122" y="330"/>
                    <a:pt x="1118" y="329"/>
                  </a:cubicBezTo>
                  <a:close/>
                  <a:moveTo>
                    <a:pt x="145" y="0"/>
                  </a:moveTo>
                  <a:cubicBezTo>
                    <a:pt x="69" y="0"/>
                    <a:pt x="5" y="59"/>
                    <a:pt x="4" y="136"/>
                  </a:cubicBezTo>
                  <a:cubicBezTo>
                    <a:pt x="1" y="214"/>
                    <a:pt x="61" y="280"/>
                    <a:pt x="140" y="284"/>
                  </a:cubicBezTo>
                  <a:cubicBezTo>
                    <a:pt x="314" y="285"/>
                    <a:pt x="488" y="287"/>
                    <a:pt x="662" y="296"/>
                  </a:cubicBezTo>
                  <a:cubicBezTo>
                    <a:pt x="821" y="302"/>
                    <a:pt x="977" y="315"/>
                    <a:pt x="1134" y="331"/>
                  </a:cubicBezTo>
                  <a:cubicBezTo>
                    <a:pt x="1133" y="331"/>
                    <a:pt x="1131" y="331"/>
                    <a:pt x="1129" y="331"/>
                  </a:cubicBezTo>
                  <a:lnTo>
                    <a:pt x="1129" y="331"/>
                  </a:lnTo>
                  <a:cubicBezTo>
                    <a:pt x="1268" y="351"/>
                    <a:pt x="1408" y="368"/>
                    <a:pt x="1547" y="386"/>
                  </a:cubicBezTo>
                  <a:cubicBezTo>
                    <a:pt x="1695" y="409"/>
                    <a:pt x="1843" y="429"/>
                    <a:pt x="1991" y="451"/>
                  </a:cubicBezTo>
                  <a:cubicBezTo>
                    <a:pt x="1997" y="453"/>
                    <a:pt x="2003" y="453"/>
                    <a:pt x="2010" y="453"/>
                  </a:cubicBezTo>
                  <a:cubicBezTo>
                    <a:pt x="2011" y="453"/>
                    <a:pt x="2012" y="453"/>
                    <a:pt x="2013" y="453"/>
                  </a:cubicBezTo>
                  <a:cubicBezTo>
                    <a:pt x="2078" y="453"/>
                    <a:pt x="2133" y="403"/>
                    <a:pt x="2139" y="337"/>
                  </a:cubicBezTo>
                  <a:cubicBezTo>
                    <a:pt x="2146" y="271"/>
                    <a:pt x="2100" y="211"/>
                    <a:pt x="2033" y="200"/>
                  </a:cubicBezTo>
                  <a:cubicBezTo>
                    <a:pt x="1881" y="176"/>
                    <a:pt x="1728" y="152"/>
                    <a:pt x="1574" y="128"/>
                  </a:cubicBezTo>
                  <a:cubicBezTo>
                    <a:pt x="1432" y="106"/>
                    <a:pt x="1288" y="82"/>
                    <a:pt x="1144" y="67"/>
                  </a:cubicBezTo>
                  <a:lnTo>
                    <a:pt x="1152" y="67"/>
                  </a:lnTo>
                  <a:cubicBezTo>
                    <a:pt x="989" y="49"/>
                    <a:pt x="824" y="32"/>
                    <a:pt x="661" y="21"/>
                  </a:cubicBezTo>
                  <a:cubicBezTo>
                    <a:pt x="490" y="10"/>
                    <a:pt x="321" y="3"/>
                    <a:pt x="151" y="0"/>
                  </a:cubicBezTo>
                  <a:cubicBezTo>
                    <a:pt x="149" y="0"/>
                    <a:pt x="147" y="0"/>
                    <a:pt x="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2" name="Google Shape;9712;p18"/>
            <p:cNvSpPr/>
            <p:nvPr/>
          </p:nvSpPr>
          <p:spPr>
            <a:xfrm>
              <a:off x="5010375" y="4703700"/>
              <a:ext cx="81000" cy="11650"/>
            </a:xfrm>
            <a:custGeom>
              <a:avLst/>
              <a:gdLst/>
              <a:ahLst/>
              <a:cxnLst/>
              <a:rect l="l" t="t" r="r" b="b"/>
              <a:pathLst>
                <a:path w="3240" h="466" extrusionOk="0">
                  <a:moveTo>
                    <a:pt x="156" y="1"/>
                  </a:moveTo>
                  <a:cubicBezTo>
                    <a:pt x="89" y="1"/>
                    <a:pt x="28" y="49"/>
                    <a:pt x="15" y="119"/>
                  </a:cubicBezTo>
                  <a:cubicBezTo>
                    <a:pt x="0" y="198"/>
                    <a:pt x="56" y="264"/>
                    <a:pt x="132" y="282"/>
                  </a:cubicBezTo>
                  <a:cubicBezTo>
                    <a:pt x="233" y="306"/>
                    <a:pt x="334" y="326"/>
                    <a:pt x="436" y="345"/>
                  </a:cubicBezTo>
                  <a:cubicBezTo>
                    <a:pt x="580" y="372"/>
                    <a:pt x="725" y="390"/>
                    <a:pt x="869" y="407"/>
                  </a:cubicBezTo>
                  <a:cubicBezTo>
                    <a:pt x="1001" y="423"/>
                    <a:pt x="1134" y="432"/>
                    <a:pt x="1265" y="442"/>
                  </a:cubicBezTo>
                  <a:cubicBezTo>
                    <a:pt x="1336" y="447"/>
                    <a:pt x="1406" y="451"/>
                    <a:pt x="1477" y="454"/>
                  </a:cubicBezTo>
                  <a:cubicBezTo>
                    <a:pt x="1544" y="458"/>
                    <a:pt x="1612" y="464"/>
                    <a:pt x="1680" y="466"/>
                  </a:cubicBezTo>
                  <a:lnTo>
                    <a:pt x="1685" y="466"/>
                  </a:lnTo>
                  <a:cubicBezTo>
                    <a:pt x="1845" y="464"/>
                    <a:pt x="2004" y="462"/>
                    <a:pt x="2163" y="459"/>
                  </a:cubicBezTo>
                  <a:lnTo>
                    <a:pt x="2174" y="459"/>
                  </a:lnTo>
                  <a:lnTo>
                    <a:pt x="2215" y="458"/>
                  </a:lnTo>
                  <a:lnTo>
                    <a:pt x="2348" y="458"/>
                  </a:lnTo>
                  <a:lnTo>
                    <a:pt x="2427" y="454"/>
                  </a:lnTo>
                  <a:lnTo>
                    <a:pt x="2443" y="454"/>
                  </a:lnTo>
                  <a:cubicBezTo>
                    <a:pt x="2541" y="453"/>
                    <a:pt x="2638" y="450"/>
                    <a:pt x="2736" y="447"/>
                  </a:cubicBezTo>
                  <a:lnTo>
                    <a:pt x="2752" y="447"/>
                  </a:lnTo>
                  <a:cubicBezTo>
                    <a:pt x="2875" y="443"/>
                    <a:pt x="2999" y="439"/>
                    <a:pt x="3122" y="434"/>
                  </a:cubicBezTo>
                  <a:cubicBezTo>
                    <a:pt x="3190" y="432"/>
                    <a:pt x="3239" y="366"/>
                    <a:pt x="3234" y="301"/>
                  </a:cubicBezTo>
                  <a:cubicBezTo>
                    <a:pt x="3227" y="237"/>
                    <a:pt x="3173" y="190"/>
                    <a:pt x="3109" y="190"/>
                  </a:cubicBezTo>
                  <a:cubicBezTo>
                    <a:pt x="3106" y="190"/>
                    <a:pt x="3103" y="190"/>
                    <a:pt x="3100" y="190"/>
                  </a:cubicBezTo>
                  <a:cubicBezTo>
                    <a:pt x="3054" y="192"/>
                    <a:pt x="3008" y="193"/>
                    <a:pt x="2962" y="195"/>
                  </a:cubicBezTo>
                  <a:lnTo>
                    <a:pt x="2737" y="195"/>
                  </a:lnTo>
                  <a:cubicBezTo>
                    <a:pt x="2636" y="198"/>
                    <a:pt x="2535" y="200"/>
                    <a:pt x="2433" y="203"/>
                  </a:cubicBezTo>
                  <a:cubicBezTo>
                    <a:pt x="2223" y="207"/>
                    <a:pt x="2012" y="212"/>
                    <a:pt x="1800" y="212"/>
                  </a:cubicBezTo>
                  <a:cubicBezTo>
                    <a:pt x="1602" y="211"/>
                    <a:pt x="1403" y="198"/>
                    <a:pt x="1205" y="179"/>
                  </a:cubicBezTo>
                  <a:lnTo>
                    <a:pt x="1200" y="179"/>
                  </a:lnTo>
                  <a:lnTo>
                    <a:pt x="1189" y="177"/>
                  </a:lnTo>
                  <a:lnTo>
                    <a:pt x="1184" y="177"/>
                  </a:lnTo>
                  <a:lnTo>
                    <a:pt x="1154" y="174"/>
                  </a:lnTo>
                  <a:lnTo>
                    <a:pt x="1139" y="173"/>
                  </a:lnTo>
                  <a:lnTo>
                    <a:pt x="1146" y="173"/>
                  </a:lnTo>
                  <a:lnTo>
                    <a:pt x="1110" y="168"/>
                  </a:lnTo>
                  <a:lnTo>
                    <a:pt x="1113" y="168"/>
                  </a:lnTo>
                  <a:lnTo>
                    <a:pt x="1063" y="163"/>
                  </a:lnTo>
                  <a:lnTo>
                    <a:pt x="1069" y="163"/>
                  </a:lnTo>
                  <a:lnTo>
                    <a:pt x="1007" y="157"/>
                  </a:lnTo>
                  <a:lnTo>
                    <a:pt x="998" y="157"/>
                  </a:lnTo>
                  <a:lnTo>
                    <a:pt x="985" y="155"/>
                  </a:lnTo>
                  <a:lnTo>
                    <a:pt x="983" y="155"/>
                  </a:lnTo>
                  <a:lnTo>
                    <a:pt x="969" y="154"/>
                  </a:lnTo>
                  <a:lnTo>
                    <a:pt x="972" y="154"/>
                  </a:lnTo>
                  <a:lnTo>
                    <a:pt x="949" y="152"/>
                  </a:lnTo>
                  <a:lnTo>
                    <a:pt x="947" y="152"/>
                  </a:lnTo>
                  <a:lnTo>
                    <a:pt x="934" y="150"/>
                  </a:lnTo>
                  <a:lnTo>
                    <a:pt x="939" y="150"/>
                  </a:lnTo>
                  <a:lnTo>
                    <a:pt x="918" y="147"/>
                  </a:lnTo>
                  <a:lnTo>
                    <a:pt x="918" y="147"/>
                  </a:lnTo>
                  <a:lnTo>
                    <a:pt x="934" y="149"/>
                  </a:lnTo>
                  <a:cubicBezTo>
                    <a:pt x="749" y="128"/>
                    <a:pt x="565" y="94"/>
                    <a:pt x="383" y="54"/>
                  </a:cubicBezTo>
                  <a:cubicBezTo>
                    <a:pt x="322" y="38"/>
                    <a:pt x="258" y="22"/>
                    <a:pt x="197" y="6"/>
                  </a:cubicBezTo>
                  <a:cubicBezTo>
                    <a:pt x="183" y="3"/>
                    <a:pt x="170" y="1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3" name="Google Shape;9713;p18"/>
            <p:cNvSpPr/>
            <p:nvPr/>
          </p:nvSpPr>
          <p:spPr>
            <a:xfrm>
              <a:off x="5145275" y="4707850"/>
              <a:ext cx="76450" cy="8300"/>
            </a:xfrm>
            <a:custGeom>
              <a:avLst/>
              <a:gdLst/>
              <a:ahLst/>
              <a:cxnLst/>
              <a:rect l="l" t="t" r="r" b="b"/>
              <a:pathLst>
                <a:path w="3058" h="332" extrusionOk="0">
                  <a:moveTo>
                    <a:pt x="148" y="0"/>
                  </a:moveTo>
                  <a:cubicBezTo>
                    <a:pt x="70" y="0"/>
                    <a:pt x="7" y="60"/>
                    <a:pt x="2" y="136"/>
                  </a:cubicBezTo>
                  <a:cubicBezTo>
                    <a:pt x="1" y="211"/>
                    <a:pt x="62" y="285"/>
                    <a:pt x="140" y="285"/>
                  </a:cubicBezTo>
                  <a:lnTo>
                    <a:pt x="175" y="285"/>
                  </a:lnTo>
                  <a:cubicBezTo>
                    <a:pt x="305" y="282"/>
                    <a:pt x="436" y="280"/>
                    <a:pt x="567" y="280"/>
                  </a:cubicBezTo>
                  <a:cubicBezTo>
                    <a:pt x="610" y="280"/>
                    <a:pt x="654" y="280"/>
                    <a:pt x="697" y="281"/>
                  </a:cubicBezTo>
                  <a:cubicBezTo>
                    <a:pt x="867" y="282"/>
                    <a:pt x="1038" y="287"/>
                    <a:pt x="1209" y="292"/>
                  </a:cubicBezTo>
                  <a:cubicBezTo>
                    <a:pt x="1785" y="306"/>
                    <a:pt x="2359" y="319"/>
                    <a:pt x="2936" y="331"/>
                  </a:cubicBezTo>
                  <a:lnTo>
                    <a:pt x="2940" y="331"/>
                  </a:lnTo>
                  <a:cubicBezTo>
                    <a:pt x="2941" y="331"/>
                    <a:pt x="2942" y="331"/>
                    <a:pt x="2943" y="331"/>
                  </a:cubicBezTo>
                  <a:cubicBezTo>
                    <a:pt x="3004" y="331"/>
                    <a:pt x="3054" y="283"/>
                    <a:pt x="3056" y="220"/>
                  </a:cubicBezTo>
                  <a:cubicBezTo>
                    <a:pt x="3058" y="159"/>
                    <a:pt x="3008" y="106"/>
                    <a:pt x="2947" y="105"/>
                  </a:cubicBezTo>
                  <a:cubicBezTo>
                    <a:pt x="2578" y="92"/>
                    <a:pt x="2209" y="79"/>
                    <a:pt x="1842" y="64"/>
                  </a:cubicBezTo>
                  <a:cubicBezTo>
                    <a:pt x="1696" y="56"/>
                    <a:pt x="1552" y="51"/>
                    <a:pt x="1406" y="43"/>
                  </a:cubicBezTo>
                  <a:cubicBezTo>
                    <a:pt x="1272" y="37"/>
                    <a:pt x="1136" y="29"/>
                    <a:pt x="1000" y="24"/>
                  </a:cubicBezTo>
                  <a:cubicBezTo>
                    <a:pt x="718" y="11"/>
                    <a:pt x="434" y="3"/>
                    <a:pt x="151" y="0"/>
                  </a:cubicBezTo>
                  <a:cubicBezTo>
                    <a:pt x="150" y="0"/>
                    <a:pt x="149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4" name="Google Shape;9714;p18"/>
            <p:cNvSpPr/>
            <p:nvPr/>
          </p:nvSpPr>
          <p:spPr>
            <a:xfrm>
              <a:off x="5281425" y="4707775"/>
              <a:ext cx="60600" cy="8325"/>
            </a:xfrm>
            <a:custGeom>
              <a:avLst/>
              <a:gdLst/>
              <a:ahLst/>
              <a:cxnLst/>
              <a:rect l="l" t="t" r="r" b="b"/>
              <a:pathLst>
                <a:path w="2424" h="333" extrusionOk="0">
                  <a:moveTo>
                    <a:pt x="185" y="0"/>
                  </a:moveTo>
                  <a:cubicBezTo>
                    <a:pt x="164" y="0"/>
                    <a:pt x="143" y="4"/>
                    <a:pt x="122" y="11"/>
                  </a:cubicBezTo>
                  <a:cubicBezTo>
                    <a:pt x="29" y="48"/>
                    <a:pt x="0" y="165"/>
                    <a:pt x="65" y="241"/>
                  </a:cubicBezTo>
                  <a:cubicBezTo>
                    <a:pt x="100" y="276"/>
                    <a:pt x="146" y="298"/>
                    <a:pt x="195" y="301"/>
                  </a:cubicBezTo>
                  <a:cubicBezTo>
                    <a:pt x="241" y="307"/>
                    <a:pt x="285" y="310"/>
                    <a:pt x="331" y="312"/>
                  </a:cubicBezTo>
                  <a:cubicBezTo>
                    <a:pt x="382" y="315"/>
                    <a:pt x="432" y="318"/>
                    <a:pt x="483" y="318"/>
                  </a:cubicBezTo>
                  <a:cubicBezTo>
                    <a:pt x="771" y="323"/>
                    <a:pt x="1058" y="322"/>
                    <a:pt x="1346" y="325"/>
                  </a:cubicBezTo>
                  <a:cubicBezTo>
                    <a:pt x="1662" y="328"/>
                    <a:pt x="1979" y="329"/>
                    <a:pt x="2296" y="331"/>
                  </a:cubicBezTo>
                  <a:lnTo>
                    <a:pt x="2297" y="333"/>
                  </a:lnTo>
                  <a:cubicBezTo>
                    <a:pt x="2298" y="333"/>
                    <a:pt x="2299" y="333"/>
                    <a:pt x="2300" y="333"/>
                  </a:cubicBezTo>
                  <a:cubicBezTo>
                    <a:pt x="2365" y="333"/>
                    <a:pt x="2419" y="281"/>
                    <a:pt x="2422" y="214"/>
                  </a:cubicBezTo>
                  <a:cubicBezTo>
                    <a:pt x="2424" y="147"/>
                    <a:pt x="2372" y="92"/>
                    <a:pt x="2305" y="89"/>
                  </a:cubicBezTo>
                  <a:cubicBezTo>
                    <a:pt x="2224" y="87"/>
                    <a:pt x="2144" y="86"/>
                    <a:pt x="2064" y="84"/>
                  </a:cubicBezTo>
                  <a:cubicBezTo>
                    <a:pt x="1773" y="78"/>
                    <a:pt x="1482" y="71"/>
                    <a:pt x="1192" y="65"/>
                  </a:cubicBezTo>
                  <a:cubicBezTo>
                    <a:pt x="1034" y="63"/>
                    <a:pt x="879" y="59"/>
                    <a:pt x="720" y="56"/>
                  </a:cubicBezTo>
                  <a:cubicBezTo>
                    <a:pt x="580" y="54"/>
                    <a:pt x="439" y="49"/>
                    <a:pt x="299" y="35"/>
                  </a:cubicBezTo>
                  <a:lnTo>
                    <a:pt x="280" y="32"/>
                  </a:lnTo>
                  <a:cubicBezTo>
                    <a:pt x="263" y="18"/>
                    <a:pt x="241" y="8"/>
                    <a:pt x="219" y="3"/>
                  </a:cubicBezTo>
                  <a:cubicBezTo>
                    <a:pt x="207" y="1"/>
                    <a:pt x="196" y="0"/>
                    <a:pt x="1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5" name="Google Shape;9715;p18"/>
            <p:cNvSpPr/>
            <p:nvPr/>
          </p:nvSpPr>
          <p:spPr>
            <a:xfrm>
              <a:off x="5393125" y="4707775"/>
              <a:ext cx="90075" cy="8325"/>
            </a:xfrm>
            <a:custGeom>
              <a:avLst/>
              <a:gdLst/>
              <a:ahLst/>
              <a:cxnLst/>
              <a:rect l="l" t="t" r="r" b="b"/>
              <a:pathLst>
                <a:path w="3603" h="333" extrusionOk="0">
                  <a:moveTo>
                    <a:pt x="229" y="0"/>
                  </a:moveTo>
                  <a:cubicBezTo>
                    <a:pt x="181" y="2"/>
                    <a:pt x="137" y="3"/>
                    <a:pt x="99" y="38"/>
                  </a:cubicBezTo>
                  <a:cubicBezTo>
                    <a:pt x="0" y="128"/>
                    <a:pt x="70" y="287"/>
                    <a:pt x="193" y="287"/>
                  </a:cubicBezTo>
                  <a:cubicBezTo>
                    <a:pt x="203" y="287"/>
                    <a:pt x="214" y="286"/>
                    <a:pt x="226" y="284"/>
                  </a:cubicBezTo>
                  <a:lnTo>
                    <a:pt x="231" y="282"/>
                  </a:lnTo>
                  <a:cubicBezTo>
                    <a:pt x="257" y="279"/>
                    <a:pt x="284" y="277"/>
                    <a:pt x="310" y="277"/>
                  </a:cubicBezTo>
                  <a:lnTo>
                    <a:pt x="319" y="277"/>
                  </a:lnTo>
                  <a:cubicBezTo>
                    <a:pt x="405" y="275"/>
                    <a:pt x="491" y="275"/>
                    <a:pt x="577" y="275"/>
                  </a:cubicBezTo>
                  <a:cubicBezTo>
                    <a:pt x="724" y="275"/>
                    <a:pt x="871" y="277"/>
                    <a:pt x="1020" y="279"/>
                  </a:cubicBezTo>
                  <a:cubicBezTo>
                    <a:pt x="1255" y="284"/>
                    <a:pt x="1491" y="290"/>
                    <a:pt x="1725" y="296"/>
                  </a:cubicBezTo>
                  <a:cubicBezTo>
                    <a:pt x="2307" y="315"/>
                    <a:pt x="2890" y="328"/>
                    <a:pt x="3472" y="333"/>
                  </a:cubicBezTo>
                  <a:lnTo>
                    <a:pt x="3474" y="333"/>
                  </a:lnTo>
                  <a:cubicBezTo>
                    <a:pt x="3475" y="333"/>
                    <a:pt x="3476" y="333"/>
                    <a:pt x="3477" y="333"/>
                  </a:cubicBezTo>
                  <a:cubicBezTo>
                    <a:pt x="3542" y="333"/>
                    <a:pt x="3598" y="281"/>
                    <a:pt x="3599" y="215"/>
                  </a:cubicBezTo>
                  <a:cubicBezTo>
                    <a:pt x="3602" y="147"/>
                    <a:pt x="3550" y="92"/>
                    <a:pt x="3482" y="89"/>
                  </a:cubicBezTo>
                  <a:cubicBezTo>
                    <a:pt x="3186" y="87"/>
                    <a:pt x="2892" y="84"/>
                    <a:pt x="2594" y="79"/>
                  </a:cubicBezTo>
                  <a:cubicBezTo>
                    <a:pt x="2328" y="75"/>
                    <a:pt x="2062" y="63"/>
                    <a:pt x="1795" y="52"/>
                  </a:cubicBezTo>
                  <a:lnTo>
                    <a:pt x="968" y="21"/>
                  </a:lnTo>
                  <a:cubicBezTo>
                    <a:pt x="826" y="16"/>
                    <a:pt x="685" y="11"/>
                    <a:pt x="542" y="6"/>
                  </a:cubicBezTo>
                  <a:cubicBezTo>
                    <a:pt x="470" y="5"/>
                    <a:pt x="397" y="2"/>
                    <a:pt x="3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6" name="Google Shape;9716;p18"/>
            <p:cNvSpPr/>
            <p:nvPr/>
          </p:nvSpPr>
          <p:spPr>
            <a:xfrm>
              <a:off x="5527025" y="4707625"/>
              <a:ext cx="67575" cy="7675"/>
            </a:xfrm>
            <a:custGeom>
              <a:avLst/>
              <a:gdLst/>
              <a:ahLst/>
              <a:cxnLst/>
              <a:rect l="l" t="t" r="r" b="b"/>
              <a:pathLst>
                <a:path w="2703" h="307" extrusionOk="0">
                  <a:moveTo>
                    <a:pt x="183" y="1"/>
                  </a:moveTo>
                  <a:cubicBezTo>
                    <a:pt x="173" y="1"/>
                    <a:pt x="163" y="2"/>
                    <a:pt x="154" y="5"/>
                  </a:cubicBezTo>
                  <a:cubicBezTo>
                    <a:pt x="21" y="35"/>
                    <a:pt x="0" y="215"/>
                    <a:pt x="124" y="272"/>
                  </a:cubicBezTo>
                  <a:cubicBezTo>
                    <a:pt x="165" y="291"/>
                    <a:pt x="214" y="291"/>
                    <a:pt x="258" y="291"/>
                  </a:cubicBezTo>
                  <a:cubicBezTo>
                    <a:pt x="307" y="291"/>
                    <a:pt x="358" y="291"/>
                    <a:pt x="409" y="290"/>
                  </a:cubicBezTo>
                  <a:cubicBezTo>
                    <a:pt x="521" y="286"/>
                    <a:pt x="633" y="283"/>
                    <a:pt x="746" y="278"/>
                  </a:cubicBezTo>
                  <a:lnTo>
                    <a:pt x="728" y="278"/>
                  </a:lnTo>
                  <a:cubicBezTo>
                    <a:pt x="817" y="277"/>
                    <a:pt x="906" y="274"/>
                    <a:pt x="994" y="271"/>
                  </a:cubicBezTo>
                  <a:lnTo>
                    <a:pt x="993" y="271"/>
                  </a:lnTo>
                  <a:cubicBezTo>
                    <a:pt x="1084" y="268"/>
                    <a:pt x="1176" y="267"/>
                    <a:pt x="1267" y="267"/>
                  </a:cubicBezTo>
                  <a:cubicBezTo>
                    <a:pt x="1301" y="267"/>
                    <a:pt x="1334" y="267"/>
                    <a:pt x="1368" y="267"/>
                  </a:cubicBezTo>
                  <a:cubicBezTo>
                    <a:pt x="1502" y="271"/>
                    <a:pt x="1639" y="274"/>
                    <a:pt x="1775" y="277"/>
                  </a:cubicBezTo>
                  <a:cubicBezTo>
                    <a:pt x="2039" y="286"/>
                    <a:pt x="2303" y="294"/>
                    <a:pt x="2568" y="307"/>
                  </a:cubicBezTo>
                  <a:lnTo>
                    <a:pt x="2574" y="307"/>
                  </a:lnTo>
                  <a:cubicBezTo>
                    <a:pt x="2575" y="307"/>
                    <a:pt x="2576" y="307"/>
                    <a:pt x="2577" y="307"/>
                  </a:cubicBezTo>
                  <a:cubicBezTo>
                    <a:pt x="2644" y="307"/>
                    <a:pt x="2699" y="252"/>
                    <a:pt x="2701" y="185"/>
                  </a:cubicBezTo>
                  <a:cubicBezTo>
                    <a:pt x="2702" y="115"/>
                    <a:pt x="2647" y="58"/>
                    <a:pt x="2577" y="57"/>
                  </a:cubicBezTo>
                  <a:cubicBezTo>
                    <a:pt x="2305" y="43"/>
                    <a:pt x="2031" y="33"/>
                    <a:pt x="1759" y="20"/>
                  </a:cubicBezTo>
                  <a:cubicBezTo>
                    <a:pt x="1567" y="13"/>
                    <a:pt x="1375" y="5"/>
                    <a:pt x="1183" y="5"/>
                  </a:cubicBezTo>
                  <a:cubicBezTo>
                    <a:pt x="1122" y="5"/>
                    <a:pt x="1061" y="6"/>
                    <a:pt x="1001" y="8"/>
                  </a:cubicBezTo>
                  <a:lnTo>
                    <a:pt x="990" y="8"/>
                  </a:lnTo>
                  <a:cubicBezTo>
                    <a:pt x="865" y="9"/>
                    <a:pt x="739" y="11"/>
                    <a:pt x="613" y="12"/>
                  </a:cubicBezTo>
                  <a:cubicBezTo>
                    <a:pt x="550" y="13"/>
                    <a:pt x="487" y="14"/>
                    <a:pt x="424" y="14"/>
                  </a:cubicBezTo>
                  <a:cubicBezTo>
                    <a:pt x="361" y="14"/>
                    <a:pt x="298" y="13"/>
                    <a:pt x="235" y="9"/>
                  </a:cubicBezTo>
                  <a:lnTo>
                    <a:pt x="235" y="9"/>
                  </a:lnTo>
                  <a:lnTo>
                    <a:pt x="254" y="11"/>
                  </a:lnTo>
                  <a:cubicBezTo>
                    <a:pt x="246" y="11"/>
                    <a:pt x="238" y="9"/>
                    <a:pt x="228" y="9"/>
                  </a:cubicBezTo>
                  <a:cubicBezTo>
                    <a:pt x="214" y="4"/>
                    <a:pt x="199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7" name="Google Shape;9717;p18"/>
            <p:cNvSpPr/>
            <p:nvPr/>
          </p:nvSpPr>
          <p:spPr>
            <a:xfrm>
              <a:off x="5627225" y="4709825"/>
              <a:ext cx="76400" cy="8100"/>
            </a:xfrm>
            <a:custGeom>
              <a:avLst/>
              <a:gdLst/>
              <a:ahLst/>
              <a:cxnLst/>
              <a:rect l="l" t="t" r="r" b="b"/>
              <a:pathLst>
                <a:path w="3056" h="324" extrusionOk="0">
                  <a:moveTo>
                    <a:pt x="194" y="1"/>
                  </a:moveTo>
                  <a:cubicBezTo>
                    <a:pt x="70" y="1"/>
                    <a:pt x="0" y="164"/>
                    <a:pt x="105" y="252"/>
                  </a:cubicBezTo>
                  <a:cubicBezTo>
                    <a:pt x="139" y="282"/>
                    <a:pt x="181" y="287"/>
                    <a:pt x="223" y="287"/>
                  </a:cubicBezTo>
                  <a:cubicBezTo>
                    <a:pt x="242" y="287"/>
                    <a:pt x="261" y="286"/>
                    <a:pt x="279" y="285"/>
                  </a:cubicBezTo>
                  <a:lnTo>
                    <a:pt x="262" y="285"/>
                  </a:lnTo>
                  <a:cubicBezTo>
                    <a:pt x="293" y="284"/>
                    <a:pt x="325" y="282"/>
                    <a:pt x="355" y="282"/>
                  </a:cubicBezTo>
                  <a:lnTo>
                    <a:pt x="361" y="282"/>
                  </a:lnTo>
                  <a:cubicBezTo>
                    <a:pt x="461" y="281"/>
                    <a:pt x="561" y="281"/>
                    <a:pt x="661" y="281"/>
                  </a:cubicBezTo>
                  <a:cubicBezTo>
                    <a:pt x="823" y="281"/>
                    <a:pt x="986" y="282"/>
                    <a:pt x="1148" y="284"/>
                  </a:cubicBezTo>
                  <a:cubicBezTo>
                    <a:pt x="1442" y="285"/>
                    <a:pt x="1737" y="296"/>
                    <a:pt x="2031" y="303"/>
                  </a:cubicBezTo>
                  <a:cubicBezTo>
                    <a:pt x="2329" y="311"/>
                    <a:pt x="2628" y="317"/>
                    <a:pt x="2927" y="323"/>
                  </a:cubicBezTo>
                  <a:lnTo>
                    <a:pt x="2929" y="323"/>
                  </a:lnTo>
                  <a:cubicBezTo>
                    <a:pt x="2997" y="323"/>
                    <a:pt x="3051" y="270"/>
                    <a:pt x="3054" y="202"/>
                  </a:cubicBezTo>
                  <a:cubicBezTo>
                    <a:pt x="3055" y="135"/>
                    <a:pt x="3003" y="78"/>
                    <a:pt x="2935" y="75"/>
                  </a:cubicBezTo>
                  <a:cubicBezTo>
                    <a:pt x="2606" y="67"/>
                    <a:pt x="2275" y="59"/>
                    <a:pt x="1944" y="50"/>
                  </a:cubicBezTo>
                  <a:cubicBezTo>
                    <a:pt x="1659" y="40"/>
                    <a:pt x="1373" y="27"/>
                    <a:pt x="1088" y="19"/>
                  </a:cubicBezTo>
                  <a:cubicBezTo>
                    <a:pt x="944" y="15"/>
                    <a:pt x="800" y="10"/>
                    <a:pt x="656" y="8"/>
                  </a:cubicBezTo>
                  <a:cubicBezTo>
                    <a:pt x="577" y="7"/>
                    <a:pt x="497" y="7"/>
                    <a:pt x="418" y="7"/>
                  </a:cubicBezTo>
                  <a:lnTo>
                    <a:pt x="357" y="7"/>
                  </a:lnTo>
                  <a:cubicBezTo>
                    <a:pt x="314" y="7"/>
                    <a:pt x="271" y="7"/>
                    <a:pt x="230" y="5"/>
                  </a:cubicBezTo>
                  <a:cubicBezTo>
                    <a:pt x="218" y="2"/>
                    <a:pt x="206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8" name="Google Shape;9718;p18"/>
            <p:cNvSpPr/>
            <p:nvPr/>
          </p:nvSpPr>
          <p:spPr>
            <a:xfrm>
              <a:off x="5759925" y="4707225"/>
              <a:ext cx="80700" cy="8400"/>
            </a:xfrm>
            <a:custGeom>
              <a:avLst/>
              <a:gdLst/>
              <a:ahLst/>
              <a:cxnLst/>
              <a:rect l="l" t="t" r="r" b="b"/>
              <a:pathLst>
                <a:path w="3228" h="336" extrusionOk="0">
                  <a:moveTo>
                    <a:pt x="197" y="0"/>
                  </a:moveTo>
                  <a:cubicBezTo>
                    <a:pt x="79" y="0"/>
                    <a:pt x="0" y="159"/>
                    <a:pt x="108" y="252"/>
                  </a:cubicBezTo>
                  <a:cubicBezTo>
                    <a:pt x="143" y="277"/>
                    <a:pt x="184" y="291"/>
                    <a:pt x="226" y="296"/>
                  </a:cubicBezTo>
                  <a:cubicBezTo>
                    <a:pt x="253" y="301"/>
                    <a:pt x="283" y="304"/>
                    <a:pt x="314" y="307"/>
                  </a:cubicBezTo>
                  <a:cubicBezTo>
                    <a:pt x="363" y="313"/>
                    <a:pt x="410" y="317"/>
                    <a:pt x="459" y="321"/>
                  </a:cubicBezTo>
                  <a:cubicBezTo>
                    <a:pt x="553" y="328"/>
                    <a:pt x="648" y="331"/>
                    <a:pt x="743" y="334"/>
                  </a:cubicBezTo>
                  <a:cubicBezTo>
                    <a:pt x="779" y="334"/>
                    <a:pt x="817" y="334"/>
                    <a:pt x="853" y="336"/>
                  </a:cubicBezTo>
                  <a:cubicBezTo>
                    <a:pt x="906" y="336"/>
                    <a:pt x="958" y="334"/>
                    <a:pt x="1008" y="334"/>
                  </a:cubicBezTo>
                  <a:cubicBezTo>
                    <a:pt x="1108" y="332"/>
                    <a:pt x="1208" y="331"/>
                    <a:pt x="1308" y="329"/>
                  </a:cubicBezTo>
                  <a:cubicBezTo>
                    <a:pt x="1573" y="324"/>
                    <a:pt x="1838" y="321"/>
                    <a:pt x="2103" y="321"/>
                  </a:cubicBezTo>
                  <a:cubicBezTo>
                    <a:pt x="2435" y="321"/>
                    <a:pt x="2766" y="325"/>
                    <a:pt x="3096" y="329"/>
                  </a:cubicBezTo>
                  <a:cubicBezTo>
                    <a:pt x="3098" y="329"/>
                    <a:pt x="3100" y="329"/>
                    <a:pt x="3102" y="329"/>
                  </a:cubicBezTo>
                  <a:cubicBezTo>
                    <a:pt x="3168" y="329"/>
                    <a:pt x="3222" y="277"/>
                    <a:pt x="3225" y="211"/>
                  </a:cubicBezTo>
                  <a:cubicBezTo>
                    <a:pt x="3228" y="142"/>
                    <a:pt x="3174" y="85"/>
                    <a:pt x="3106" y="82"/>
                  </a:cubicBezTo>
                  <a:cubicBezTo>
                    <a:pt x="2770" y="76"/>
                    <a:pt x="2436" y="71"/>
                    <a:pt x="2099" y="68"/>
                  </a:cubicBezTo>
                  <a:cubicBezTo>
                    <a:pt x="2009" y="67"/>
                    <a:pt x="1920" y="67"/>
                    <a:pt x="1830" y="67"/>
                  </a:cubicBezTo>
                  <a:cubicBezTo>
                    <a:pt x="1650" y="67"/>
                    <a:pt x="1469" y="68"/>
                    <a:pt x="1289" y="68"/>
                  </a:cubicBezTo>
                  <a:cubicBezTo>
                    <a:pt x="1129" y="68"/>
                    <a:pt x="967" y="68"/>
                    <a:pt x="807" y="65"/>
                  </a:cubicBezTo>
                  <a:cubicBezTo>
                    <a:pt x="674" y="63"/>
                    <a:pt x="543" y="54"/>
                    <a:pt x="412" y="41"/>
                  </a:cubicBezTo>
                  <a:cubicBezTo>
                    <a:pt x="366" y="35"/>
                    <a:pt x="320" y="28"/>
                    <a:pt x="276" y="19"/>
                  </a:cubicBezTo>
                  <a:cubicBezTo>
                    <a:pt x="272" y="19"/>
                    <a:pt x="268" y="17"/>
                    <a:pt x="264" y="17"/>
                  </a:cubicBezTo>
                  <a:lnTo>
                    <a:pt x="258" y="14"/>
                  </a:lnTo>
                  <a:cubicBezTo>
                    <a:pt x="237" y="5"/>
                    <a:pt x="216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19" name="Google Shape;9719;p18"/>
            <p:cNvSpPr/>
            <p:nvPr/>
          </p:nvSpPr>
          <p:spPr>
            <a:xfrm>
              <a:off x="5866100" y="4707750"/>
              <a:ext cx="70925" cy="7750"/>
            </a:xfrm>
            <a:custGeom>
              <a:avLst/>
              <a:gdLst/>
              <a:ahLst/>
              <a:cxnLst/>
              <a:rect l="l" t="t" r="r" b="b"/>
              <a:pathLst>
                <a:path w="2837" h="310" extrusionOk="0">
                  <a:moveTo>
                    <a:pt x="1088" y="0"/>
                  </a:moveTo>
                  <a:cubicBezTo>
                    <a:pt x="1005" y="0"/>
                    <a:pt x="921" y="1"/>
                    <a:pt x="838" y="3"/>
                  </a:cubicBezTo>
                  <a:lnTo>
                    <a:pt x="641" y="3"/>
                  </a:lnTo>
                  <a:cubicBezTo>
                    <a:pt x="542" y="4"/>
                    <a:pt x="440" y="11"/>
                    <a:pt x="342" y="14"/>
                  </a:cubicBezTo>
                  <a:lnTo>
                    <a:pt x="360" y="14"/>
                  </a:lnTo>
                  <a:cubicBezTo>
                    <a:pt x="315" y="15"/>
                    <a:pt x="273" y="17"/>
                    <a:pt x="230" y="17"/>
                  </a:cubicBezTo>
                  <a:cubicBezTo>
                    <a:pt x="171" y="17"/>
                    <a:pt x="116" y="17"/>
                    <a:pt x="68" y="57"/>
                  </a:cubicBezTo>
                  <a:cubicBezTo>
                    <a:pt x="0" y="120"/>
                    <a:pt x="10" y="231"/>
                    <a:pt x="87" y="281"/>
                  </a:cubicBezTo>
                  <a:lnTo>
                    <a:pt x="89" y="288"/>
                  </a:lnTo>
                  <a:cubicBezTo>
                    <a:pt x="113" y="302"/>
                    <a:pt x="140" y="310"/>
                    <a:pt x="167" y="310"/>
                  </a:cubicBezTo>
                  <a:cubicBezTo>
                    <a:pt x="181" y="310"/>
                    <a:pt x="196" y="308"/>
                    <a:pt x="209" y="304"/>
                  </a:cubicBezTo>
                  <a:cubicBezTo>
                    <a:pt x="263" y="299"/>
                    <a:pt x="315" y="299"/>
                    <a:pt x="367" y="296"/>
                  </a:cubicBezTo>
                  <a:cubicBezTo>
                    <a:pt x="417" y="292"/>
                    <a:pt x="464" y="291"/>
                    <a:pt x="512" y="288"/>
                  </a:cubicBezTo>
                  <a:cubicBezTo>
                    <a:pt x="626" y="281"/>
                    <a:pt x="738" y="277"/>
                    <a:pt x="850" y="272"/>
                  </a:cubicBezTo>
                  <a:cubicBezTo>
                    <a:pt x="872" y="270"/>
                    <a:pt x="895" y="269"/>
                    <a:pt x="915" y="269"/>
                  </a:cubicBezTo>
                  <a:cubicBezTo>
                    <a:pt x="1097" y="265"/>
                    <a:pt x="1280" y="263"/>
                    <a:pt x="1462" y="263"/>
                  </a:cubicBezTo>
                  <a:cubicBezTo>
                    <a:pt x="1877" y="263"/>
                    <a:pt x="2293" y="271"/>
                    <a:pt x="2707" y="277"/>
                  </a:cubicBezTo>
                  <a:cubicBezTo>
                    <a:pt x="2709" y="277"/>
                    <a:pt x="2711" y="277"/>
                    <a:pt x="2713" y="277"/>
                  </a:cubicBezTo>
                  <a:cubicBezTo>
                    <a:pt x="2777" y="277"/>
                    <a:pt x="2831" y="224"/>
                    <a:pt x="2834" y="159"/>
                  </a:cubicBezTo>
                  <a:cubicBezTo>
                    <a:pt x="2837" y="91"/>
                    <a:pt x="2783" y="34"/>
                    <a:pt x="2717" y="31"/>
                  </a:cubicBezTo>
                  <a:lnTo>
                    <a:pt x="2533" y="28"/>
                  </a:lnTo>
                  <a:cubicBezTo>
                    <a:pt x="2246" y="20"/>
                    <a:pt x="1958" y="12"/>
                    <a:pt x="1670" y="7"/>
                  </a:cubicBezTo>
                  <a:cubicBezTo>
                    <a:pt x="1477" y="4"/>
                    <a:pt x="1282" y="0"/>
                    <a:pt x="10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0" name="Google Shape;9720;p18"/>
            <p:cNvSpPr/>
            <p:nvPr/>
          </p:nvSpPr>
          <p:spPr>
            <a:xfrm>
              <a:off x="5981650" y="4709200"/>
              <a:ext cx="63750" cy="9550"/>
            </a:xfrm>
            <a:custGeom>
              <a:avLst/>
              <a:gdLst/>
              <a:ahLst/>
              <a:cxnLst/>
              <a:rect l="l" t="t" r="r" b="b"/>
              <a:pathLst>
                <a:path w="2550" h="382" extrusionOk="0">
                  <a:moveTo>
                    <a:pt x="162" y="0"/>
                  </a:moveTo>
                  <a:cubicBezTo>
                    <a:pt x="152" y="0"/>
                    <a:pt x="143" y="1"/>
                    <a:pt x="134" y="2"/>
                  </a:cubicBezTo>
                  <a:cubicBezTo>
                    <a:pt x="96" y="5"/>
                    <a:pt x="62" y="22"/>
                    <a:pt x="37" y="51"/>
                  </a:cubicBezTo>
                  <a:cubicBezTo>
                    <a:pt x="12" y="79"/>
                    <a:pt x="1" y="117"/>
                    <a:pt x="4" y="155"/>
                  </a:cubicBezTo>
                  <a:cubicBezTo>
                    <a:pt x="11" y="230"/>
                    <a:pt x="73" y="286"/>
                    <a:pt x="147" y="286"/>
                  </a:cubicBezTo>
                  <a:cubicBezTo>
                    <a:pt x="151" y="286"/>
                    <a:pt x="155" y="285"/>
                    <a:pt x="159" y="285"/>
                  </a:cubicBezTo>
                  <a:lnTo>
                    <a:pt x="164" y="285"/>
                  </a:lnTo>
                  <a:cubicBezTo>
                    <a:pt x="173" y="285"/>
                    <a:pt x="183" y="285"/>
                    <a:pt x="193" y="285"/>
                  </a:cubicBezTo>
                  <a:cubicBezTo>
                    <a:pt x="254" y="285"/>
                    <a:pt x="314" y="289"/>
                    <a:pt x="374" y="291"/>
                  </a:cubicBezTo>
                  <a:lnTo>
                    <a:pt x="635" y="304"/>
                  </a:lnTo>
                  <a:cubicBezTo>
                    <a:pt x="919" y="317"/>
                    <a:pt x="1202" y="336"/>
                    <a:pt x="1485" y="347"/>
                  </a:cubicBezTo>
                  <a:cubicBezTo>
                    <a:pt x="1796" y="361"/>
                    <a:pt x="2104" y="372"/>
                    <a:pt x="2415" y="382"/>
                  </a:cubicBezTo>
                  <a:lnTo>
                    <a:pt x="2419" y="382"/>
                  </a:lnTo>
                  <a:cubicBezTo>
                    <a:pt x="2420" y="382"/>
                    <a:pt x="2421" y="382"/>
                    <a:pt x="2422" y="382"/>
                  </a:cubicBezTo>
                  <a:cubicBezTo>
                    <a:pt x="2491" y="382"/>
                    <a:pt x="2546" y="328"/>
                    <a:pt x="2548" y="260"/>
                  </a:cubicBezTo>
                  <a:cubicBezTo>
                    <a:pt x="2549" y="190"/>
                    <a:pt x="2494" y="133"/>
                    <a:pt x="2426" y="132"/>
                  </a:cubicBezTo>
                  <a:cubicBezTo>
                    <a:pt x="2250" y="125"/>
                    <a:pt x="2074" y="117"/>
                    <a:pt x="1899" y="109"/>
                  </a:cubicBezTo>
                  <a:cubicBezTo>
                    <a:pt x="1590" y="97"/>
                    <a:pt x="1281" y="76"/>
                    <a:pt x="972" y="56"/>
                  </a:cubicBezTo>
                  <a:cubicBezTo>
                    <a:pt x="830" y="48"/>
                    <a:pt x="688" y="37"/>
                    <a:pt x="545" y="27"/>
                  </a:cubicBezTo>
                  <a:cubicBezTo>
                    <a:pt x="474" y="24"/>
                    <a:pt x="403" y="18"/>
                    <a:pt x="331" y="13"/>
                  </a:cubicBezTo>
                  <a:cubicBezTo>
                    <a:pt x="300" y="11"/>
                    <a:pt x="268" y="10"/>
                    <a:pt x="236" y="6"/>
                  </a:cubicBezTo>
                  <a:cubicBezTo>
                    <a:pt x="211" y="3"/>
                    <a:pt x="18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1" name="Google Shape;9721;p18"/>
            <p:cNvSpPr/>
            <p:nvPr/>
          </p:nvSpPr>
          <p:spPr>
            <a:xfrm>
              <a:off x="6067175" y="4706700"/>
              <a:ext cx="65325" cy="11450"/>
            </a:xfrm>
            <a:custGeom>
              <a:avLst/>
              <a:gdLst/>
              <a:ahLst/>
              <a:cxnLst/>
              <a:rect l="l" t="t" r="r" b="b"/>
              <a:pathLst>
                <a:path w="2613" h="458" extrusionOk="0">
                  <a:moveTo>
                    <a:pt x="149" y="1"/>
                  </a:moveTo>
                  <a:cubicBezTo>
                    <a:pt x="83" y="1"/>
                    <a:pt x="23" y="55"/>
                    <a:pt x="13" y="121"/>
                  </a:cubicBezTo>
                  <a:cubicBezTo>
                    <a:pt x="0" y="197"/>
                    <a:pt x="53" y="270"/>
                    <a:pt x="129" y="284"/>
                  </a:cubicBezTo>
                  <a:cubicBezTo>
                    <a:pt x="311" y="320"/>
                    <a:pt x="497" y="333"/>
                    <a:pt x="683" y="350"/>
                  </a:cubicBezTo>
                  <a:cubicBezTo>
                    <a:pt x="1278" y="410"/>
                    <a:pt x="1875" y="426"/>
                    <a:pt x="2471" y="456"/>
                  </a:cubicBezTo>
                  <a:lnTo>
                    <a:pt x="2479" y="458"/>
                  </a:lnTo>
                  <a:cubicBezTo>
                    <a:pt x="2551" y="458"/>
                    <a:pt x="2609" y="401"/>
                    <a:pt x="2611" y="330"/>
                  </a:cubicBezTo>
                  <a:cubicBezTo>
                    <a:pt x="2612" y="257"/>
                    <a:pt x="2554" y="198"/>
                    <a:pt x="2482" y="197"/>
                  </a:cubicBezTo>
                  <a:cubicBezTo>
                    <a:pt x="1989" y="176"/>
                    <a:pt x="1495" y="156"/>
                    <a:pt x="1002" y="113"/>
                  </a:cubicBezTo>
                  <a:lnTo>
                    <a:pt x="1007" y="113"/>
                  </a:lnTo>
                  <a:lnTo>
                    <a:pt x="996" y="111"/>
                  </a:lnTo>
                  <a:lnTo>
                    <a:pt x="994" y="111"/>
                  </a:lnTo>
                  <a:cubicBezTo>
                    <a:pt x="914" y="103"/>
                    <a:pt x="833" y="95"/>
                    <a:pt x="752" y="87"/>
                  </a:cubicBezTo>
                  <a:lnTo>
                    <a:pt x="751" y="87"/>
                  </a:lnTo>
                  <a:cubicBezTo>
                    <a:pt x="558" y="64"/>
                    <a:pt x="366" y="46"/>
                    <a:pt x="176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2" name="Google Shape;9722;p18"/>
            <p:cNvSpPr/>
            <p:nvPr/>
          </p:nvSpPr>
          <p:spPr>
            <a:xfrm>
              <a:off x="6084575" y="4691975"/>
              <a:ext cx="68375" cy="35100"/>
            </a:xfrm>
            <a:custGeom>
              <a:avLst/>
              <a:gdLst/>
              <a:ahLst/>
              <a:cxnLst/>
              <a:rect l="l" t="t" r="r" b="b"/>
              <a:pathLst>
                <a:path w="2735" h="1404" extrusionOk="0">
                  <a:moveTo>
                    <a:pt x="151" y="1"/>
                  </a:moveTo>
                  <a:cubicBezTo>
                    <a:pt x="85" y="1"/>
                    <a:pt x="23" y="56"/>
                    <a:pt x="12" y="121"/>
                  </a:cubicBezTo>
                  <a:cubicBezTo>
                    <a:pt x="1" y="198"/>
                    <a:pt x="53" y="270"/>
                    <a:pt x="129" y="284"/>
                  </a:cubicBezTo>
                  <a:cubicBezTo>
                    <a:pt x="333" y="331"/>
                    <a:pt x="538" y="374"/>
                    <a:pt x="743" y="414"/>
                  </a:cubicBezTo>
                  <a:cubicBezTo>
                    <a:pt x="879" y="441"/>
                    <a:pt x="1019" y="468"/>
                    <a:pt x="1156" y="488"/>
                  </a:cubicBezTo>
                  <a:cubicBezTo>
                    <a:pt x="1315" y="510"/>
                    <a:pt x="1473" y="529"/>
                    <a:pt x="1631" y="548"/>
                  </a:cubicBezTo>
                  <a:cubicBezTo>
                    <a:pt x="1775" y="566"/>
                    <a:pt x="1919" y="580"/>
                    <a:pt x="2064" y="597"/>
                  </a:cubicBezTo>
                  <a:lnTo>
                    <a:pt x="2193" y="613"/>
                  </a:lnTo>
                  <a:lnTo>
                    <a:pt x="2133" y="642"/>
                  </a:lnTo>
                  <a:cubicBezTo>
                    <a:pt x="2011" y="697"/>
                    <a:pt x="1889" y="756"/>
                    <a:pt x="1769" y="813"/>
                  </a:cubicBezTo>
                  <a:cubicBezTo>
                    <a:pt x="1546" y="919"/>
                    <a:pt x="1321" y="1022"/>
                    <a:pt x="1101" y="1136"/>
                  </a:cubicBezTo>
                  <a:cubicBezTo>
                    <a:pt x="1033" y="1172"/>
                    <a:pt x="1006" y="1254"/>
                    <a:pt x="1041" y="1324"/>
                  </a:cubicBezTo>
                  <a:cubicBezTo>
                    <a:pt x="1065" y="1371"/>
                    <a:pt x="1114" y="1403"/>
                    <a:pt x="1168" y="1403"/>
                  </a:cubicBezTo>
                  <a:cubicBezTo>
                    <a:pt x="1190" y="1403"/>
                    <a:pt x="1210" y="1397"/>
                    <a:pt x="1231" y="1387"/>
                  </a:cubicBezTo>
                  <a:cubicBezTo>
                    <a:pt x="1332" y="1333"/>
                    <a:pt x="1435" y="1280"/>
                    <a:pt x="1538" y="1227"/>
                  </a:cubicBezTo>
                  <a:cubicBezTo>
                    <a:pt x="1796" y="1094"/>
                    <a:pt x="2060" y="973"/>
                    <a:pt x="2325" y="852"/>
                  </a:cubicBezTo>
                  <a:cubicBezTo>
                    <a:pt x="2398" y="819"/>
                    <a:pt x="2470" y="786"/>
                    <a:pt x="2543" y="751"/>
                  </a:cubicBezTo>
                  <a:cubicBezTo>
                    <a:pt x="2611" y="719"/>
                    <a:pt x="2686" y="691"/>
                    <a:pt x="2719" y="619"/>
                  </a:cubicBezTo>
                  <a:cubicBezTo>
                    <a:pt x="2732" y="588"/>
                    <a:pt x="2735" y="553"/>
                    <a:pt x="2727" y="520"/>
                  </a:cubicBezTo>
                  <a:cubicBezTo>
                    <a:pt x="2717" y="483"/>
                    <a:pt x="2697" y="452"/>
                    <a:pt x="2667" y="431"/>
                  </a:cubicBezTo>
                  <a:cubicBezTo>
                    <a:pt x="2608" y="388"/>
                    <a:pt x="2532" y="387"/>
                    <a:pt x="2464" y="377"/>
                  </a:cubicBezTo>
                  <a:lnTo>
                    <a:pt x="2372" y="366"/>
                  </a:lnTo>
                  <a:lnTo>
                    <a:pt x="2163" y="342"/>
                  </a:lnTo>
                  <a:cubicBezTo>
                    <a:pt x="1864" y="309"/>
                    <a:pt x="1563" y="282"/>
                    <a:pt x="1266" y="236"/>
                  </a:cubicBezTo>
                  <a:cubicBezTo>
                    <a:pt x="976" y="191"/>
                    <a:pt x="691" y="127"/>
                    <a:pt x="406" y="61"/>
                  </a:cubicBezTo>
                  <a:lnTo>
                    <a:pt x="408" y="61"/>
                  </a:lnTo>
                  <a:lnTo>
                    <a:pt x="397" y="58"/>
                  </a:lnTo>
                  <a:lnTo>
                    <a:pt x="389" y="56"/>
                  </a:lnTo>
                  <a:lnTo>
                    <a:pt x="359" y="48"/>
                  </a:lnTo>
                  <a:lnTo>
                    <a:pt x="360" y="48"/>
                  </a:lnTo>
                  <a:lnTo>
                    <a:pt x="333" y="42"/>
                  </a:lnTo>
                  <a:lnTo>
                    <a:pt x="333" y="42"/>
                  </a:lnTo>
                  <a:cubicBezTo>
                    <a:pt x="340" y="43"/>
                    <a:pt x="346" y="45"/>
                    <a:pt x="352" y="46"/>
                  </a:cubicBezTo>
                  <a:lnTo>
                    <a:pt x="322" y="40"/>
                  </a:lnTo>
                  <a:lnTo>
                    <a:pt x="325" y="40"/>
                  </a:lnTo>
                  <a:lnTo>
                    <a:pt x="321" y="39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297" y="34"/>
                  </a:lnTo>
                  <a:lnTo>
                    <a:pt x="302" y="34"/>
                  </a:lnTo>
                  <a:lnTo>
                    <a:pt x="272" y="26"/>
                  </a:lnTo>
                  <a:lnTo>
                    <a:pt x="279" y="27"/>
                  </a:lnTo>
                  <a:cubicBezTo>
                    <a:pt x="245" y="20"/>
                    <a:pt x="211" y="12"/>
                    <a:pt x="177" y="4"/>
                  </a:cubicBezTo>
                  <a:cubicBezTo>
                    <a:pt x="168" y="2"/>
                    <a:pt x="159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3" name="Google Shape;9723;p18"/>
            <p:cNvSpPr/>
            <p:nvPr/>
          </p:nvSpPr>
          <p:spPr>
            <a:xfrm>
              <a:off x="6107500" y="4731525"/>
              <a:ext cx="22550" cy="51900"/>
            </a:xfrm>
            <a:custGeom>
              <a:avLst/>
              <a:gdLst/>
              <a:ahLst/>
              <a:cxnLst/>
              <a:rect l="l" t="t" r="r" b="b"/>
              <a:pathLst>
                <a:path w="902" h="2076" extrusionOk="0">
                  <a:moveTo>
                    <a:pt x="162" y="1"/>
                  </a:moveTo>
                  <a:cubicBezTo>
                    <a:pt x="147" y="1"/>
                    <a:pt x="132" y="3"/>
                    <a:pt x="118" y="8"/>
                  </a:cubicBezTo>
                  <a:cubicBezTo>
                    <a:pt x="40" y="33"/>
                    <a:pt x="0" y="117"/>
                    <a:pt x="29" y="193"/>
                  </a:cubicBezTo>
                  <a:cubicBezTo>
                    <a:pt x="70" y="301"/>
                    <a:pt x="102" y="412"/>
                    <a:pt x="140" y="521"/>
                  </a:cubicBezTo>
                  <a:cubicBezTo>
                    <a:pt x="181" y="641"/>
                    <a:pt x="230" y="763"/>
                    <a:pt x="276" y="877"/>
                  </a:cubicBezTo>
                  <a:cubicBezTo>
                    <a:pt x="322" y="992"/>
                    <a:pt x="369" y="1108"/>
                    <a:pt x="412" y="1224"/>
                  </a:cubicBezTo>
                  <a:cubicBezTo>
                    <a:pt x="453" y="1338"/>
                    <a:pt x="488" y="1453"/>
                    <a:pt x="523" y="1570"/>
                  </a:cubicBezTo>
                  <a:cubicBezTo>
                    <a:pt x="558" y="1703"/>
                    <a:pt x="589" y="1835"/>
                    <a:pt x="619" y="1969"/>
                  </a:cubicBezTo>
                  <a:cubicBezTo>
                    <a:pt x="634" y="2031"/>
                    <a:pt x="689" y="2075"/>
                    <a:pt x="752" y="2075"/>
                  </a:cubicBezTo>
                  <a:cubicBezTo>
                    <a:pt x="762" y="2075"/>
                    <a:pt x="773" y="2075"/>
                    <a:pt x="782" y="2072"/>
                  </a:cubicBezTo>
                  <a:cubicBezTo>
                    <a:pt x="855" y="2056"/>
                    <a:pt x="901" y="1983"/>
                    <a:pt x="885" y="1909"/>
                  </a:cubicBezTo>
                  <a:cubicBezTo>
                    <a:pt x="816" y="1618"/>
                    <a:pt x="738" y="1325"/>
                    <a:pt x="630" y="1043"/>
                  </a:cubicBezTo>
                  <a:cubicBezTo>
                    <a:pt x="578" y="907"/>
                    <a:pt x="520" y="774"/>
                    <a:pt x="471" y="635"/>
                  </a:cubicBezTo>
                  <a:cubicBezTo>
                    <a:pt x="447" y="570"/>
                    <a:pt x="420" y="503"/>
                    <a:pt x="399" y="440"/>
                  </a:cubicBezTo>
                  <a:cubicBezTo>
                    <a:pt x="380" y="377"/>
                    <a:pt x="360" y="313"/>
                    <a:pt x="341" y="250"/>
                  </a:cubicBezTo>
                  <a:cubicBezTo>
                    <a:pt x="328" y="204"/>
                    <a:pt x="314" y="158"/>
                    <a:pt x="301" y="112"/>
                  </a:cubicBezTo>
                  <a:lnTo>
                    <a:pt x="300" y="106"/>
                  </a:lnTo>
                  <a:cubicBezTo>
                    <a:pt x="282" y="42"/>
                    <a:pt x="224" y="1"/>
                    <a:pt x="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4" name="Google Shape;9724;p18"/>
            <p:cNvSpPr/>
            <p:nvPr/>
          </p:nvSpPr>
          <p:spPr>
            <a:xfrm>
              <a:off x="6101725" y="4747450"/>
              <a:ext cx="49325" cy="28675"/>
            </a:xfrm>
            <a:custGeom>
              <a:avLst/>
              <a:gdLst/>
              <a:ahLst/>
              <a:cxnLst/>
              <a:rect l="l" t="t" r="r" b="b"/>
              <a:pathLst>
                <a:path w="1973" h="1147" extrusionOk="0">
                  <a:moveTo>
                    <a:pt x="1756" y="0"/>
                  </a:moveTo>
                  <a:cubicBezTo>
                    <a:pt x="1742" y="0"/>
                    <a:pt x="1728" y="1"/>
                    <a:pt x="1715" y="2"/>
                  </a:cubicBezTo>
                  <a:cubicBezTo>
                    <a:pt x="1594" y="17"/>
                    <a:pt x="1477" y="64"/>
                    <a:pt x="1371" y="121"/>
                  </a:cubicBezTo>
                  <a:cubicBezTo>
                    <a:pt x="1257" y="181"/>
                    <a:pt x="1143" y="243"/>
                    <a:pt x="1032" y="310"/>
                  </a:cubicBezTo>
                  <a:cubicBezTo>
                    <a:pt x="1037" y="306"/>
                    <a:pt x="1042" y="303"/>
                    <a:pt x="1047" y="300"/>
                  </a:cubicBezTo>
                  <a:lnTo>
                    <a:pt x="1047" y="300"/>
                  </a:lnTo>
                  <a:cubicBezTo>
                    <a:pt x="971" y="344"/>
                    <a:pt x="895" y="389"/>
                    <a:pt x="819" y="435"/>
                  </a:cubicBezTo>
                  <a:lnTo>
                    <a:pt x="822" y="433"/>
                  </a:lnTo>
                  <a:lnTo>
                    <a:pt x="822" y="433"/>
                  </a:lnTo>
                  <a:lnTo>
                    <a:pt x="747" y="477"/>
                  </a:lnTo>
                  <a:lnTo>
                    <a:pt x="751" y="476"/>
                  </a:lnTo>
                  <a:lnTo>
                    <a:pt x="683" y="515"/>
                  </a:lnTo>
                  <a:lnTo>
                    <a:pt x="698" y="507"/>
                  </a:lnTo>
                  <a:lnTo>
                    <a:pt x="698" y="507"/>
                  </a:lnTo>
                  <a:cubicBezTo>
                    <a:pt x="683" y="515"/>
                    <a:pt x="668" y="525"/>
                    <a:pt x="654" y="534"/>
                  </a:cubicBezTo>
                  <a:lnTo>
                    <a:pt x="664" y="528"/>
                  </a:lnTo>
                  <a:lnTo>
                    <a:pt x="653" y="534"/>
                  </a:lnTo>
                  <a:cubicBezTo>
                    <a:pt x="459" y="650"/>
                    <a:pt x="263" y="764"/>
                    <a:pt x="79" y="892"/>
                  </a:cubicBezTo>
                  <a:cubicBezTo>
                    <a:pt x="16" y="936"/>
                    <a:pt x="0" y="1024"/>
                    <a:pt x="43" y="1087"/>
                  </a:cubicBezTo>
                  <a:cubicBezTo>
                    <a:pt x="72" y="1125"/>
                    <a:pt x="114" y="1147"/>
                    <a:pt x="162" y="1147"/>
                  </a:cubicBezTo>
                  <a:cubicBezTo>
                    <a:pt x="189" y="1147"/>
                    <a:pt x="216" y="1139"/>
                    <a:pt x="238" y="1122"/>
                  </a:cubicBezTo>
                  <a:cubicBezTo>
                    <a:pt x="413" y="992"/>
                    <a:pt x="597" y="872"/>
                    <a:pt x="785" y="761"/>
                  </a:cubicBezTo>
                  <a:cubicBezTo>
                    <a:pt x="846" y="726"/>
                    <a:pt x="906" y="690"/>
                    <a:pt x="966" y="655"/>
                  </a:cubicBezTo>
                  <a:lnTo>
                    <a:pt x="964" y="655"/>
                  </a:lnTo>
                  <a:cubicBezTo>
                    <a:pt x="1059" y="599"/>
                    <a:pt x="1156" y="544"/>
                    <a:pt x="1252" y="492"/>
                  </a:cubicBezTo>
                  <a:cubicBezTo>
                    <a:pt x="1354" y="436"/>
                    <a:pt x="1455" y="381"/>
                    <a:pt x="1560" y="333"/>
                  </a:cubicBezTo>
                  <a:cubicBezTo>
                    <a:pt x="1583" y="324"/>
                    <a:pt x="1607" y="314"/>
                    <a:pt x="1631" y="306"/>
                  </a:cubicBezTo>
                  <a:cubicBezTo>
                    <a:pt x="1659" y="300"/>
                    <a:pt x="1688" y="294"/>
                    <a:pt x="1716" y="287"/>
                  </a:cubicBezTo>
                  <a:cubicBezTo>
                    <a:pt x="1742" y="313"/>
                    <a:pt x="1778" y="326"/>
                    <a:pt x="1813" y="326"/>
                  </a:cubicBezTo>
                  <a:cubicBezTo>
                    <a:pt x="1829" y="326"/>
                    <a:pt x="1845" y="323"/>
                    <a:pt x="1860" y="318"/>
                  </a:cubicBezTo>
                  <a:cubicBezTo>
                    <a:pt x="1935" y="291"/>
                    <a:pt x="1973" y="208"/>
                    <a:pt x="1946" y="134"/>
                  </a:cubicBezTo>
                  <a:cubicBezTo>
                    <a:pt x="1935" y="97"/>
                    <a:pt x="1913" y="66"/>
                    <a:pt x="1886" y="40"/>
                  </a:cubicBezTo>
                  <a:cubicBezTo>
                    <a:pt x="1849" y="10"/>
                    <a:pt x="1802" y="0"/>
                    <a:pt x="1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5" name="Google Shape;9725;p18"/>
            <p:cNvSpPr/>
            <p:nvPr/>
          </p:nvSpPr>
          <p:spPr>
            <a:xfrm>
              <a:off x="6171575" y="4727400"/>
              <a:ext cx="30975" cy="30300"/>
            </a:xfrm>
            <a:custGeom>
              <a:avLst/>
              <a:gdLst/>
              <a:ahLst/>
              <a:cxnLst/>
              <a:rect l="l" t="t" r="r" b="b"/>
              <a:pathLst>
                <a:path w="1239" h="1212" extrusionOk="0">
                  <a:moveTo>
                    <a:pt x="421" y="912"/>
                  </a:moveTo>
                  <a:cubicBezTo>
                    <a:pt x="422" y="912"/>
                    <a:pt x="423" y="913"/>
                    <a:pt x="425" y="913"/>
                  </a:cubicBezTo>
                  <a:lnTo>
                    <a:pt x="425" y="913"/>
                  </a:lnTo>
                  <a:cubicBezTo>
                    <a:pt x="424" y="913"/>
                    <a:pt x="422" y="912"/>
                    <a:pt x="421" y="912"/>
                  </a:cubicBezTo>
                  <a:close/>
                  <a:moveTo>
                    <a:pt x="403" y="0"/>
                  </a:moveTo>
                  <a:cubicBezTo>
                    <a:pt x="368" y="0"/>
                    <a:pt x="332" y="5"/>
                    <a:pt x="298" y="16"/>
                  </a:cubicBezTo>
                  <a:cubicBezTo>
                    <a:pt x="250" y="29"/>
                    <a:pt x="204" y="46"/>
                    <a:pt x="162" y="70"/>
                  </a:cubicBezTo>
                  <a:cubicBezTo>
                    <a:pt x="87" y="111"/>
                    <a:pt x="0" y="190"/>
                    <a:pt x="26" y="285"/>
                  </a:cubicBezTo>
                  <a:cubicBezTo>
                    <a:pt x="35" y="328"/>
                    <a:pt x="60" y="368"/>
                    <a:pt x="98" y="391"/>
                  </a:cubicBezTo>
                  <a:lnTo>
                    <a:pt x="130" y="412"/>
                  </a:lnTo>
                  <a:cubicBezTo>
                    <a:pt x="144" y="420"/>
                    <a:pt x="159" y="428"/>
                    <a:pt x="171" y="437"/>
                  </a:cubicBezTo>
                  <a:cubicBezTo>
                    <a:pt x="195" y="451"/>
                    <a:pt x="221" y="458"/>
                    <a:pt x="247" y="458"/>
                  </a:cubicBezTo>
                  <a:cubicBezTo>
                    <a:pt x="260" y="458"/>
                    <a:pt x="273" y="457"/>
                    <a:pt x="285" y="453"/>
                  </a:cubicBezTo>
                  <a:lnTo>
                    <a:pt x="285" y="453"/>
                  </a:lnTo>
                  <a:cubicBezTo>
                    <a:pt x="279" y="469"/>
                    <a:pt x="271" y="483"/>
                    <a:pt x="263" y="497"/>
                  </a:cubicBezTo>
                  <a:cubicBezTo>
                    <a:pt x="209" y="591"/>
                    <a:pt x="144" y="684"/>
                    <a:pt x="114" y="789"/>
                  </a:cubicBezTo>
                  <a:cubicBezTo>
                    <a:pt x="92" y="866"/>
                    <a:pt x="98" y="963"/>
                    <a:pt x="144" y="1031"/>
                  </a:cubicBezTo>
                  <a:cubicBezTo>
                    <a:pt x="192" y="1101"/>
                    <a:pt x="261" y="1151"/>
                    <a:pt x="341" y="1176"/>
                  </a:cubicBezTo>
                  <a:cubicBezTo>
                    <a:pt x="430" y="1200"/>
                    <a:pt x="522" y="1211"/>
                    <a:pt x="614" y="1211"/>
                  </a:cubicBezTo>
                  <a:cubicBezTo>
                    <a:pt x="620" y="1211"/>
                    <a:pt x="626" y="1211"/>
                    <a:pt x="632" y="1211"/>
                  </a:cubicBezTo>
                  <a:cubicBezTo>
                    <a:pt x="695" y="1211"/>
                    <a:pt x="760" y="1208"/>
                    <a:pt x="823" y="1205"/>
                  </a:cubicBezTo>
                  <a:cubicBezTo>
                    <a:pt x="918" y="1200"/>
                    <a:pt x="1013" y="1191"/>
                    <a:pt x="1108" y="1180"/>
                  </a:cubicBezTo>
                  <a:cubicBezTo>
                    <a:pt x="1183" y="1175"/>
                    <a:pt x="1238" y="1112"/>
                    <a:pt x="1232" y="1037"/>
                  </a:cubicBezTo>
                  <a:cubicBezTo>
                    <a:pt x="1224" y="969"/>
                    <a:pt x="1166" y="918"/>
                    <a:pt x="1099" y="918"/>
                  </a:cubicBezTo>
                  <a:cubicBezTo>
                    <a:pt x="1094" y="918"/>
                    <a:pt x="1089" y="918"/>
                    <a:pt x="1085" y="918"/>
                  </a:cubicBezTo>
                  <a:cubicBezTo>
                    <a:pt x="977" y="930"/>
                    <a:pt x="871" y="937"/>
                    <a:pt x="763" y="941"/>
                  </a:cubicBezTo>
                  <a:lnTo>
                    <a:pt x="759" y="941"/>
                  </a:lnTo>
                  <a:cubicBezTo>
                    <a:pt x="740" y="941"/>
                    <a:pt x="722" y="941"/>
                    <a:pt x="704" y="941"/>
                  </a:cubicBezTo>
                  <a:cubicBezTo>
                    <a:pt x="645" y="941"/>
                    <a:pt x="587" y="939"/>
                    <a:pt x="527" y="934"/>
                  </a:cubicBezTo>
                  <a:cubicBezTo>
                    <a:pt x="508" y="933"/>
                    <a:pt x="486" y="931"/>
                    <a:pt x="469" y="926"/>
                  </a:cubicBezTo>
                  <a:cubicBezTo>
                    <a:pt x="454" y="922"/>
                    <a:pt x="439" y="918"/>
                    <a:pt x="425" y="913"/>
                  </a:cubicBezTo>
                  <a:lnTo>
                    <a:pt x="425" y="913"/>
                  </a:lnTo>
                  <a:cubicBezTo>
                    <a:pt x="428" y="914"/>
                    <a:pt x="432" y="916"/>
                    <a:pt x="436" y="918"/>
                  </a:cubicBezTo>
                  <a:lnTo>
                    <a:pt x="436" y="918"/>
                  </a:lnTo>
                  <a:cubicBezTo>
                    <a:pt x="426" y="914"/>
                    <a:pt x="416" y="910"/>
                    <a:pt x="406" y="904"/>
                  </a:cubicBezTo>
                  <a:lnTo>
                    <a:pt x="402" y="903"/>
                  </a:lnTo>
                  <a:lnTo>
                    <a:pt x="401" y="903"/>
                  </a:lnTo>
                  <a:lnTo>
                    <a:pt x="390" y="893"/>
                  </a:lnTo>
                  <a:lnTo>
                    <a:pt x="385" y="888"/>
                  </a:lnTo>
                  <a:lnTo>
                    <a:pt x="383" y="885"/>
                  </a:lnTo>
                  <a:lnTo>
                    <a:pt x="383" y="882"/>
                  </a:lnTo>
                  <a:lnTo>
                    <a:pt x="383" y="874"/>
                  </a:lnTo>
                  <a:lnTo>
                    <a:pt x="383" y="871"/>
                  </a:lnTo>
                  <a:lnTo>
                    <a:pt x="385" y="858"/>
                  </a:lnTo>
                  <a:cubicBezTo>
                    <a:pt x="387" y="854"/>
                    <a:pt x="388" y="847"/>
                    <a:pt x="391" y="842"/>
                  </a:cubicBezTo>
                  <a:cubicBezTo>
                    <a:pt x="399" y="822"/>
                    <a:pt x="409" y="804"/>
                    <a:pt x="418" y="784"/>
                  </a:cubicBezTo>
                  <a:cubicBezTo>
                    <a:pt x="469" y="694"/>
                    <a:pt x="523" y="603"/>
                    <a:pt x="567" y="510"/>
                  </a:cubicBezTo>
                  <a:cubicBezTo>
                    <a:pt x="613" y="410"/>
                    <a:pt x="660" y="296"/>
                    <a:pt x="637" y="186"/>
                  </a:cubicBezTo>
                  <a:cubicBezTo>
                    <a:pt x="616" y="89"/>
                    <a:pt x="537" y="16"/>
                    <a:pt x="439" y="2"/>
                  </a:cubicBezTo>
                  <a:cubicBezTo>
                    <a:pt x="427" y="1"/>
                    <a:pt x="415" y="0"/>
                    <a:pt x="4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6" name="Google Shape;9726;p18"/>
            <p:cNvSpPr/>
            <p:nvPr/>
          </p:nvSpPr>
          <p:spPr>
            <a:xfrm>
              <a:off x="5435250" y="5020325"/>
              <a:ext cx="7825" cy="53175"/>
            </a:xfrm>
            <a:custGeom>
              <a:avLst/>
              <a:gdLst/>
              <a:ahLst/>
              <a:cxnLst/>
              <a:rect l="l" t="t" r="r" b="b"/>
              <a:pathLst>
                <a:path w="313" h="2127" extrusionOk="0">
                  <a:moveTo>
                    <a:pt x="167" y="0"/>
                  </a:moveTo>
                  <a:cubicBezTo>
                    <a:pt x="97" y="0"/>
                    <a:pt x="38" y="56"/>
                    <a:pt x="35" y="127"/>
                  </a:cubicBezTo>
                  <a:cubicBezTo>
                    <a:pt x="26" y="289"/>
                    <a:pt x="16" y="450"/>
                    <a:pt x="11" y="612"/>
                  </a:cubicBezTo>
                  <a:cubicBezTo>
                    <a:pt x="5" y="767"/>
                    <a:pt x="3" y="922"/>
                    <a:pt x="2" y="1077"/>
                  </a:cubicBezTo>
                  <a:cubicBezTo>
                    <a:pt x="0" y="1227"/>
                    <a:pt x="2" y="1378"/>
                    <a:pt x="8" y="1527"/>
                  </a:cubicBezTo>
                  <a:cubicBezTo>
                    <a:pt x="13" y="1666"/>
                    <a:pt x="22" y="1802"/>
                    <a:pt x="27" y="1941"/>
                  </a:cubicBezTo>
                  <a:lnTo>
                    <a:pt x="27" y="1948"/>
                  </a:lnTo>
                  <a:cubicBezTo>
                    <a:pt x="10" y="2019"/>
                    <a:pt x="49" y="2101"/>
                    <a:pt x="124" y="2120"/>
                  </a:cubicBezTo>
                  <a:cubicBezTo>
                    <a:pt x="138" y="2125"/>
                    <a:pt x="152" y="2127"/>
                    <a:pt x="166" y="2127"/>
                  </a:cubicBezTo>
                  <a:cubicBezTo>
                    <a:pt x="203" y="2127"/>
                    <a:pt x="236" y="2114"/>
                    <a:pt x="263" y="2090"/>
                  </a:cubicBezTo>
                  <a:cubicBezTo>
                    <a:pt x="307" y="2047"/>
                    <a:pt x="312" y="1995"/>
                    <a:pt x="309" y="1937"/>
                  </a:cubicBezTo>
                  <a:cubicBezTo>
                    <a:pt x="307" y="1873"/>
                    <a:pt x="301" y="1808"/>
                    <a:pt x="296" y="1745"/>
                  </a:cubicBezTo>
                  <a:cubicBezTo>
                    <a:pt x="287" y="1620"/>
                    <a:pt x="279" y="1495"/>
                    <a:pt x="273" y="1368"/>
                  </a:cubicBezTo>
                  <a:cubicBezTo>
                    <a:pt x="269" y="1169"/>
                    <a:pt x="268" y="969"/>
                    <a:pt x="269" y="772"/>
                  </a:cubicBezTo>
                  <a:cubicBezTo>
                    <a:pt x="269" y="559"/>
                    <a:pt x="287" y="347"/>
                    <a:pt x="301" y="138"/>
                  </a:cubicBezTo>
                  <a:cubicBezTo>
                    <a:pt x="304" y="64"/>
                    <a:pt x="246" y="2"/>
                    <a:pt x="173" y="1"/>
                  </a:cubicBezTo>
                  <a:cubicBezTo>
                    <a:pt x="171" y="1"/>
                    <a:pt x="169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7" name="Google Shape;9727;p18"/>
            <p:cNvSpPr/>
            <p:nvPr/>
          </p:nvSpPr>
          <p:spPr>
            <a:xfrm>
              <a:off x="5436325" y="4933300"/>
              <a:ext cx="8800" cy="62625"/>
            </a:xfrm>
            <a:custGeom>
              <a:avLst/>
              <a:gdLst/>
              <a:ahLst/>
              <a:cxnLst/>
              <a:rect l="l" t="t" r="r" b="b"/>
              <a:pathLst>
                <a:path w="352" h="2505" extrusionOk="0">
                  <a:moveTo>
                    <a:pt x="130" y="1"/>
                  </a:moveTo>
                  <a:cubicBezTo>
                    <a:pt x="65" y="1"/>
                    <a:pt x="0" y="54"/>
                    <a:pt x="2" y="123"/>
                  </a:cubicBezTo>
                  <a:cubicBezTo>
                    <a:pt x="5" y="369"/>
                    <a:pt x="6" y="616"/>
                    <a:pt x="6" y="863"/>
                  </a:cubicBezTo>
                  <a:cubicBezTo>
                    <a:pt x="6" y="1099"/>
                    <a:pt x="2" y="1335"/>
                    <a:pt x="8" y="1571"/>
                  </a:cubicBezTo>
                  <a:cubicBezTo>
                    <a:pt x="8" y="1571"/>
                    <a:pt x="8" y="1573"/>
                    <a:pt x="8" y="1573"/>
                  </a:cubicBezTo>
                  <a:lnTo>
                    <a:pt x="8" y="1585"/>
                  </a:lnTo>
                  <a:cubicBezTo>
                    <a:pt x="8" y="1604"/>
                    <a:pt x="10" y="1623"/>
                    <a:pt x="10" y="1642"/>
                  </a:cubicBezTo>
                  <a:lnTo>
                    <a:pt x="10" y="1639"/>
                  </a:lnTo>
                  <a:cubicBezTo>
                    <a:pt x="11" y="1688"/>
                    <a:pt x="13" y="1739"/>
                    <a:pt x="14" y="1789"/>
                  </a:cubicBezTo>
                  <a:lnTo>
                    <a:pt x="14" y="1816"/>
                  </a:lnTo>
                  <a:cubicBezTo>
                    <a:pt x="16" y="1926"/>
                    <a:pt x="22" y="2036"/>
                    <a:pt x="29" y="2146"/>
                  </a:cubicBezTo>
                  <a:cubicBezTo>
                    <a:pt x="33" y="2199"/>
                    <a:pt x="36" y="2253"/>
                    <a:pt x="41" y="2309"/>
                  </a:cubicBezTo>
                  <a:cubicBezTo>
                    <a:pt x="43" y="2343"/>
                    <a:pt x="49" y="2380"/>
                    <a:pt x="62" y="2415"/>
                  </a:cubicBezTo>
                  <a:cubicBezTo>
                    <a:pt x="82" y="2467"/>
                    <a:pt x="135" y="2503"/>
                    <a:pt x="192" y="2505"/>
                  </a:cubicBezTo>
                  <a:cubicBezTo>
                    <a:pt x="201" y="2505"/>
                    <a:pt x="211" y="2503"/>
                    <a:pt x="220" y="2502"/>
                  </a:cubicBezTo>
                  <a:cubicBezTo>
                    <a:pt x="298" y="2484"/>
                    <a:pt x="351" y="2400"/>
                    <a:pt x="328" y="2324"/>
                  </a:cubicBezTo>
                  <a:cubicBezTo>
                    <a:pt x="325" y="2312"/>
                    <a:pt x="321" y="2299"/>
                    <a:pt x="320" y="2285"/>
                  </a:cubicBezTo>
                  <a:cubicBezTo>
                    <a:pt x="287" y="2046"/>
                    <a:pt x="282" y="1802"/>
                    <a:pt x="271" y="1561"/>
                  </a:cubicBezTo>
                  <a:lnTo>
                    <a:pt x="271" y="1550"/>
                  </a:lnTo>
                  <a:lnTo>
                    <a:pt x="271" y="1546"/>
                  </a:lnTo>
                  <a:lnTo>
                    <a:pt x="271" y="1541"/>
                  </a:lnTo>
                  <a:lnTo>
                    <a:pt x="271" y="1531"/>
                  </a:lnTo>
                  <a:lnTo>
                    <a:pt x="271" y="1520"/>
                  </a:lnTo>
                  <a:cubicBezTo>
                    <a:pt x="271" y="1519"/>
                    <a:pt x="271" y="1518"/>
                    <a:pt x="271" y="1517"/>
                  </a:cubicBezTo>
                  <a:lnTo>
                    <a:pt x="271" y="1474"/>
                  </a:lnTo>
                  <a:lnTo>
                    <a:pt x="271" y="1466"/>
                  </a:lnTo>
                  <a:lnTo>
                    <a:pt x="271" y="1460"/>
                  </a:lnTo>
                  <a:lnTo>
                    <a:pt x="271" y="1449"/>
                  </a:lnTo>
                  <a:lnTo>
                    <a:pt x="271" y="1419"/>
                  </a:lnTo>
                  <a:lnTo>
                    <a:pt x="271" y="1414"/>
                  </a:lnTo>
                  <a:lnTo>
                    <a:pt x="271" y="1384"/>
                  </a:lnTo>
                  <a:cubicBezTo>
                    <a:pt x="269" y="1370"/>
                    <a:pt x="269" y="1354"/>
                    <a:pt x="269" y="1340"/>
                  </a:cubicBezTo>
                  <a:lnTo>
                    <a:pt x="269" y="1338"/>
                  </a:lnTo>
                  <a:lnTo>
                    <a:pt x="269" y="1330"/>
                  </a:lnTo>
                  <a:lnTo>
                    <a:pt x="269" y="1321"/>
                  </a:lnTo>
                  <a:lnTo>
                    <a:pt x="269" y="1318"/>
                  </a:lnTo>
                  <a:lnTo>
                    <a:pt x="269" y="1310"/>
                  </a:lnTo>
                  <a:lnTo>
                    <a:pt x="269" y="1297"/>
                  </a:lnTo>
                  <a:lnTo>
                    <a:pt x="269" y="1294"/>
                  </a:lnTo>
                  <a:cubicBezTo>
                    <a:pt x="264" y="1118"/>
                    <a:pt x="266" y="943"/>
                    <a:pt x="263" y="765"/>
                  </a:cubicBezTo>
                  <a:cubicBezTo>
                    <a:pt x="261" y="555"/>
                    <a:pt x="258" y="343"/>
                    <a:pt x="255" y="132"/>
                  </a:cubicBezTo>
                  <a:cubicBezTo>
                    <a:pt x="256" y="62"/>
                    <a:pt x="203" y="4"/>
                    <a:pt x="133" y="1"/>
                  </a:cubicBezTo>
                  <a:cubicBezTo>
                    <a:pt x="132" y="1"/>
                    <a:pt x="131" y="1"/>
                    <a:pt x="1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8" name="Google Shape;9728;p18"/>
            <p:cNvSpPr/>
            <p:nvPr/>
          </p:nvSpPr>
          <p:spPr>
            <a:xfrm>
              <a:off x="5434625" y="4848850"/>
              <a:ext cx="11500" cy="50100"/>
            </a:xfrm>
            <a:custGeom>
              <a:avLst/>
              <a:gdLst/>
              <a:ahLst/>
              <a:cxnLst/>
              <a:rect l="l" t="t" r="r" b="b"/>
              <a:pathLst>
                <a:path w="460" h="2004" extrusionOk="0">
                  <a:moveTo>
                    <a:pt x="35" y="1649"/>
                  </a:moveTo>
                  <a:lnTo>
                    <a:pt x="35" y="1649"/>
                  </a:lnTo>
                  <a:cubicBezTo>
                    <a:pt x="35" y="1651"/>
                    <a:pt x="35" y="1653"/>
                    <a:pt x="35" y="1655"/>
                  </a:cubicBezTo>
                  <a:lnTo>
                    <a:pt x="35" y="1655"/>
                  </a:lnTo>
                  <a:cubicBezTo>
                    <a:pt x="35" y="1653"/>
                    <a:pt x="35" y="1651"/>
                    <a:pt x="35" y="1649"/>
                  </a:cubicBezTo>
                  <a:close/>
                  <a:moveTo>
                    <a:pt x="325" y="0"/>
                  </a:moveTo>
                  <a:cubicBezTo>
                    <a:pt x="253" y="0"/>
                    <a:pt x="195" y="55"/>
                    <a:pt x="191" y="127"/>
                  </a:cubicBezTo>
                  <a:cubicBezTo>
                    <a:pt x="176" y="295"/>
                    <a:pt x="158" y="464"/>
                    <a:pt x="142" y="634"/>
                  </a:cubicBezTo>
                  <a:lnTo>
                    <a:pt x="142" y="638"/>
                  </a:lnTo>
                  <a:cubicBezTo>
                    <a:pt x="142" y="638"/>
                    <a:pt x="142" y="640"/>
                    <a:pt x="142" y="642"/>
                  </a:cubicBezTo>
                  <a:cubicBezTo>
                    <a:pt x="141" y="650"/>
                    <a:pt x="139" y="657"/>
                    <a:pt x="139" y="667"/>
                  </a:cubicBezTo>
                  <a:lnTo>
                    <a:pt x="139" y="659"/>
                  </a:lnTo>
                  <a:cubicBezTo>
                    <a:pt x="139" y="665"/>
                    <a:pt x="139" y="673"/>
                    <a:pt x="138" y="676"/>
                  </a:cubicBezTo>
                  <a:cubicBezTo>
                    <a:pt x="138" y="677"/>
                    <a:pt x="138" y="677"/>
                    <a:pt x="138" y="677"/>
                  </a:cubicBezTo>
                  <a:lnTo>
                    <a:pt x="138" y="677"/>
                  </a:lnTo>
                  <a:cubicBezTo>
                    <a:pt x="138" y="675"/>
                    <a:pt x="138" y="672"/>
                    <a:pt x="138" y="670"/>
                  </a:cubicBezTo>
                  <a:lnTo>
                    <a:pt x="138" y="670"/>
                  </a:lnTo>
                  <a:cubicBezTo>
                    <a:pt x="138" y="673"/>
                    <a:pt x="137" y="675"/>
                    <a:pt x="137" y="678"/>
                  </a:cubicBezTo>
                  <a:lnTo>
                    <a:pt x="137" y="678"/>
                  </a:lnTo>
                  <a:cubicBezTo>
                    <a:pt x="136" y="682"/>
                    <a:pt x="136" y="685"/>
                    <a:pt x="136" y="688"/>
                  </a:cubicBezTo>
                  <a:cubicBezTo>
                    <a:pt x="136" y="687"/>
                    <a:pt x="136" y="686"/>
                    <a:pt x="137" y="686"/>
                  </a:cubicBezTo>
                  <a:lnTo>
                    <a:pt x="137" y="686"/>
                  </a:lnTo>
                  <a:cubicBezTo>
                    <a:pt x="135" y="707"/>
                    <a:pt x="132" y="729"/>
                    <a:pt x="130" y="751"/>
                  </a:cubicBezTo>
                  <a:cubicBezTo>
                    <a:pt x="130" y="746"/>
                    <a:pt x="131" y="740"/>
                    <a:pt x="131" y="735"/>
                  </a:cubicBezTo>
                  <a:lnTo>
                    <a:pt x="131" y="735"/>
                  </a:lnTo>
                  <a:cubicBezTo>
                    <a:pt x="130" y="749"/>
                    <a:pt x="127" y="765"/>
                    <a:pt x="127" y="781"/>
                  </a:cubicBezTo>
                  <a:cubicBezTo>
                    <a:pt x="125" y="786"/>
                    <a:pt x="125" y="789"/>
                    <a:pt x="125" y="794"/>
                  </a:cubicBezTo>
                  <a:lnTo>
                    <a:pt x="125" y="789"/>
                  </a:lnTo>
                  <a:cubicBezTo>
                    <a:pt x="125" y="797"/>
                    <a:pt x="124" y="805"/>
                    <a:pt x="123" y="813"/>
                  </a:cubicBezTo>
                  <a:lnTo>
                    <a:pt x="123" y="813"/>
                  </a:lnTo>
                  <a:cubicBezTo>
                    <a:pt x="123" y="811"/>
                    <a:pt x="123" y="809"/>
                    <a:pt x="123" y="806"/>
                  </a:cubicBezTo>
                  <a:lnTo>
                    <a:pt x="123" y="806"/>
                  </a:lnTo>
                  <a:cubicBezTo>
                    <a:pt x="107" y="959"/>
                    <a:pt x="90" y="1112"/>
                    <a:pt x="74" y="1265"/>
                  </a:cubicBezTo>
                  <a:lnTo>
                    <a:pt x="74" y="1265"/>
                  </a:lnTo>
                  <a:cubicBezTo>
                    <a:pt x="74" y="1265"/>
                    <a:pt x="74" y="1264"/>
                    <a:pt x="74" y="1264"/>
                  </a:cubicBezTo>
                  <a:lnTo>
                    <a:pt x="74" y="1264"/>
                  </a:lnTo>
                  <a:cubicBezTo>
                    <a:pt x="74" y="1267"/>
                    <a:pt x="74" y="1270"/>
                    <a:pt x="74" y="1273"/>
                  </a:cubicBezTo>
                  <a:lnTo>
                    <a:pt x="74" y="1273"/>
                  </a:lnTo>
                  <a:cubicBezTo>
                    <a:pt x="73" y="1276"/>
                    <a:pt x="73" y="1279"/>
                    <a:pt x="73" y="1281"/>
                  </a:cubicBezTo>
                  <a:cubicBezTo>
                    <a:pt x="73" y="1281"/>
                    <a:pt x="73" y="1281"/>
                    <a:pt x="73" y="1281"/>
                  </a:cubicBezTo>
                  <a:lnTo>
                    <a:pt x="73" y="1281"/>
                  </a:lnTo>
                  <a:cubicBezTo>
                    <a:pt x="70" y="1314"/>
                    <a:pt x="66" y="1347"/>
                    <a:pt x="63" y="1381"/>
                  </a:cubicBezTo>
                  <a:lnTo>
                    <a:pt x="63" y="1379"/>
                  </a:lnTo>
                  <a:cubicBezTo>
                    <a:pt x="58" y="1424"/>
                    <a:pt x="53" y="1469"/>
                    <a:pt x="49" y="1514"/>
                  </a:cubicBezTo>
                  <a:lnTo>
                    <a:pt x="49" y="1514"/>
                  </a:lnTo>
                  <a:cubicBezTo>
                    <a:pt x="49" y="1514"/>
                    <a:pt x="49" y="1514"/>
                    <a:pt x="49" y="1514"/>
                  </a:cubicBezTo>
                  <a:lnTo>
                    <a:pt x="49" y="1514"/>
                  </a:lnTo>
                  <a:cubicBezTo>
                    <a:pt x="45" y="1556"/>
                    <a:pt x="41" y="1599"/>
                    <a:pt x="36" y="1641"/>
                  </a:cubicBezTo>
                  <a:lnTo>
                    <a:pt x="36" y="1641"/>
                  </a:lnTo>
                  <a:cubicBezTo>
                    <a:pt x="36" y="1640"/>
                    <a:pt x="36" y="1640"/>
                    <a:pt x="36" y="1639"/>
                  </a:cubicBezTo>
                  <a:lnTo>
                    <a:pt x="36" y="1639"/>
                  </a:lnTo>
                  <a:cubicBezTo>
                    <a:pt x="36" y="1642"/>
                    <a:pt x="36" y="1645"/>
                    <a:pt x="35" y="1649"/>
                  </a:cubicBezTo>
                  <a:lnTo>
                    <a:pt x="35" y="1649"/>
                  </a:lnTo>
                  <a:cubicBezTo>
                    <a:pt x="36" y="1648"/>
                    <a:pt x="36" y="1647"/>
                    <a:pt x="36" y="1646"/>
                  </a:cubicBezTo>
                  <a:lnTo>
                    <a:pt x="36" y="1646"/>
                  </a:lnTo>
                  <a:cubicBezTo>
                    <a:pt x="35" y="1649"/>
                    <a:pt x="35" y="1653"/>
                    <a:pt x="35" y="1656"/>
                  </a:cubicBezTo>
                  <a:cubicBezTo>
                    <a:pt x="35" y="1656"/>
                    <a:pt x="35" y="1655"/>
                    <a:pt x="35" y="1655"/>
                  </a:cubicBezTo>
                  <a:lnTo>
                    <a:pt x="35" y="1655"/>
                  </a:lnTo>
                  <a:cubicBezTo>
                    <a:pt x="29" y="1716"/>
                    <a:pt x="21" y="1777"/>
                    <a:pt x="13" y="1837"/>
                  </a:cubicBezTo>
                  <a:cubicBezTo>
                    <a:pt x="14" y="1836"/>
                    <a:pt x="15" y="1834"/>
                    <a:pt x="16" y="1833"/>
                  </a:cubicBezTo>
                  <a:lnTo>
                    <a:pt x="16" y="1833"/>
                  </a:lnTo>
                  <a:cubicBezTo>
                    <a:pt x="0" y="1904"/>
                    <a:pt x="41" y="1976"/>
                    <a:pt x="112" y="1998"/>
                  </a:cubicBezTo>
                  <a:cubicBezTo>
                    <a:pt x="122" y="2002"/>
                    <a:pt x="131" y="2004"/>
                    <a:pt x="141" y="2004"/>
                  </a:cubicBezTo>
                  <a:cubicBezTo>
                    <a:pt x="144" y="2004"/>
                    <a:pt x="147" y="2003"/>
                    <a:pt x="150" y="2003"/>
                  </a:cubicBezTo>
                  <a:cubicBezTo>
                    <a:pt x="218" y="2003"/>
                    <a:pt x="286" y="1956"/>
                    <a:pt x="294" y="1884"/>
                  </a:cubicBezTo>
                  <a:cubicBezTo>
                    <a:pt x="302" y="1823"/>
                    <a:pt x="304" y="1759"/>
                    <a:pt x="310" y="1696"/>
                  </a:cubicBezTo>
                  <a:cubicBezTo>
                    <a:pt x="317" y="1628"/>
                    <a:pt x="321" y="1561"/>
                    <a:pt x="328" y="1493"/>
                  </a:cubicBezTo>
                  <a:cubicBezTo>
                    <a:pt x="340" y="1343"/>
                    <a:pt x="353" y="1193"/>
                    <a:pt x="367" y="1042"/>
                  </a:cubicBezTo>
                  <a:cubicBezTo>
                    <a:pt x="374" y="968"/>
                    <a:pt x="381" y="893"/>
                    <a:pt x="388" y="819"/>
                  </a:cubicBezTo>
                  <a:cubicBezTo>
                    <a:pt x="389" y="817"/>
                    <a:pt x="389" y="814"/>
                    <a:pt x="389" y="813"/>
                  </a:cubicBezTo>
                  <a:cubicBezTo>
                    <a:pt x="391" y="806"/>
                    <a:pt x="391" y="798"/>
                    <a:pt x="391" y="790"/>
                  </a:cubicBezTo>
                  <a:cubicBezTo>
                    <a:pt x="413" y="572"/>
                    <a:pt x="434" y="355"/>
                    <a:pt x="453" y="137"/>
                  </a:cubicBezTo>
                  <a:cubicBezTo>
                    <a:pt x="459" y="65"/>
                    <a:pt x="396" y="4"/>
                    <a:pt x="328" y="1"/>
                  </a:cubicBezTo>
                  <a:cubicBezTo>
                    <a:pt x="327" y="1"/>
                    <a:pt x="326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29" name="Google Shape;9729;p18"/>
            <p:cNvSpPr/>
            <p:nvPr/>
          </p:nvSpPr>
          <p:spPr>
            <a:xfrm>
              <a:off x="5434425" y="4753075"/>
              <a:ext cx="9400" cy="58075"/>
            </a:xfrm>
            <a:custGeom>
              <a:avLst/>
              <a:gdLst/>
              <a:ahLst/>
              <a:cxnLst/>
              <a:rect l="l" t="t" r="r" b="b"/>
              <a:pathLst>
                <a:path w="376" h="2323" extrusionOk="0">
                  <a:moveTo>
                    <a:pt x="312" y="2242"/>
                  </a:moveTo>
                  <a:lnTo>
                    <a:pt x="312" y="2242"/>
                  </a:lnTo>
                  <a:cubicBezTo>
                    <a:pt x="309" y="2246"/>
                    <a:pt x="306" y="2251"/>
                    <a:pt x="303" y="2255"/>
                  </a:cubicBezTo>
                  <a:lnTo>
                    <a:pt x="303" y="2255"/>
                  </a:lnTo>
                  <a:cubicBezTo>
                    <a:pt x="306" y="2251"/>
                    <a:pt x="309" y="2247"/>
                    <a:pt x="312" y="2242"/>
                  </a:cubicBezTo>
                  <a:close/>
                  <a:moveTo>
                    <a:pt x="241" y="1"/>
                  </a:moveTo>
                  <a:cubicBezTo>
                    <a:pt x="169" y="1"/>
                    <a:pt x="108" y="59"/>
                    <a:pt x="108" y="132"/>
                  </a:cubicBezTo>
                  <a:cubicBezTo>
                    <a:pt x="100" y="259"/>
                    <a:pt x="92" y="385"/>
                    <a:pt x="82" y="512"/>
                  </a:cubicBezTo>
                  <a:cubicBezTo>
                    <a:pt x="60" y="814"/>
                    <a:pt x="32" y="1115"/>
                    <a:pt x="13" y="1416"/>
                  </a:cubicBezTo>
                  <a:cubicBezTo>
                    <a:pt x="5" y="1557"/>
                    <a:pt x="0" y="1698"/>
                    <a:pt x="3" y="1837"/>
                  </a:cubicBezTo>
                  <a:cubicBezTo>
                    <a:pt x="3" y="1880"/>
                    <a:pt x="3" y="1924"/>
                    <a:pt x="5" y="1967"/>
                  </a:cubicBezTo>
                  <a:cubicBezTo>
                    <a:pt x="5" y="2010"/>
                    <a:pt x="8" y="2054"/>
                    <a:pt x="13" y="2097"/>
                  </a:cubicBezTo>
                  <a:cubicBezTo>
                    <a:pt x="16" y="2135"/>
                    <a:pt x="22" y="2173"/>
                    <a:pt x="33" y="2209"/>
                  </a:cubicBezTo>
                  <a:cubicBezTo>
                    <a:pt x="55" y="2274"/>
                    <a:pt x="106" y="2323"/>
                    <a:pt x="176" y="2323"/>
                  </a:cubicBezTo>
                  <a:cubicBezTo>
                    <a:pt x="177" y="2323"/>
                    <a:pt x="178" y="2323"/>
                    <a:pt x="179" y="2323"/>
                  </a:cubicBezTo>
                  <a:lnTo>
                    <a:pt x="193" y="2323"/>
                  </a:lnTo>
                  <a:cubicBezTo>
                    <a:pt x="240" y="2319"/>
                    <a:pt x="274" y="2293"/>
                    <a:pt x="301" y="2258"/>
                  </a:cubicBezTo>
                  <a:lnTo>
                    <a:pt x="301" y="2258"/>
                  </a:lnTo>
                  <a:cubicBezTo>
                    <a:pt x="301" y="2258"/>
                    <a:pt x="301" y="2258"/>
                    <a:pt x="301" y="2258"/>
                  </a:cubicBezTo>
                  <a:cubicBezTo>
                    <a:pt x="301" y="2257"/>
                    <a:pt x="302" y="2256"/>
                    <a:pt x="303" y="2255"/>
                  </a:cubicBezTo>
                  <a:lnTo>
                    <a:pt x="303" y="2255"/>
                  </a:lnTo>
                  <a:cubicBezTo>
                    <a:pt x="302" y="2256"/>
                    <a:pt x="302" y="2257"/>
                    <a:pt x="301" y="2258"/>
                  </a:cubicBezTo>
                  <a:lnTo>
                    <a:pt x="301" y="2258"/>
                  </a:lnTo>
                  <a:cubicBezTo>
                    <a:pt x="301" y="2256"/>
                    <a:pt x="302" y="2255"/>
                    <a:pt x="302" y="2253"/>
                  </a:cubicBezTo>
                  <a:cubicBezTo>
                    <a:pt x="351" y="2195"/>
                    <a:pt x="345" y="2108"/>
                    <a:pt x="288" y="2055"/>
                  </a:cubicBezTo>
                  <a:cubicBezTo>
                    <a:pt x="279" y="1975"/>
                    <a:pt x="277" y="1891"/>
                    <a:pt x="274" y="1808"/>
                  </a:cubicBezTo>
                  <a:cubicBezTo>
                    <a:pt x="274" y="1677"/>
                    <a:pt x="272" y="1549"/>
                    <a:pt x="279" y="1413"/>
                  </a:cubicBezTo>
                  <a:cubicBezTo>
                    <a:pt x="285" y="1278"/>
                    <a:pt x="294" y="1144"/>
                    <a:pt x="304" y="1009"/>
                  </a:cubicBezTo>
                  <a:cubicBezTo>
                    <a:pt x="326" y="719"/>
                    <a:pt x="348" y="431"/>
                    <a:pt x="370" y="142"/>
                  </a:cubicBezTo>
                  <a:cubicBezTo>
                    <a:pt x="375" y="69"/>
                    <a:pt x="318" y="4"/>
                    <a:pt x="244" y="1"/>
                  </a:cubicBezTo>
                  <a:cubicBezTo>
                    <a:pt x="243" y="1"/>
                    <a:pt x="242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0" name="Google Shape;9730;p18"/>
            <p:cNvSpPr/>
            <p:nvPr/>
          </p:nvSpPr>
          <p:spPr>
            <a:xfrm>
              <a:off x="5433275" y="4659200"/>
              <a:ext cx="9800" cy="65875"/>
            </a:xfrm>
            <a:custGeom>
              <a:avLst/>
              <a:gdLst/>
              <a:ahLst/>
              <a:cxnLst/>
              <a:rect l="l" t="t" r="r" b="b"/>
              <a:pathLst>
                <a:path w="392" h="2635" extrusionOk="0">
                  <a:moveTo>
                    <a:pt x="137" y="1"/>
                  </a:moveTo>
                  <a:cubicBezTo>
                    <a:pt x="70" y="1"/>
                    <a:pt x="14" y="53"/>
                    <a:pt x="11" y="121"/>
                  </a:cubicBezTo>
                  <a:cubicBezTo>
                    <a:pt x="8" y="427"/>
                    <a:pt x="0" y="734"/>
                    <a:pt x="8" y="1039"/>
                  </a:cubicBezTo>
                  <a:cubicBezTo>
                    <a:pt x="8" y="1038"/>
                    <a:pt x="8" y="1038"/>
                    <a:pt x="8" y="1036"/>
                  </a:cubicBezTo>
                  <a:cubicBezTo>
                    <a:pt x="11" y="1175"/>
                    <a:pt x="14" y="1313"/>
                    <a:pt x="19" y="1452"/>
                  </a:cubicBezTo>
                  <a:lnTo>
                    <a:pt x="19" y="1451"/>
                  </a:lnTo>
                  <a:cubicBezTo>
                    <a:pt x="24" y="1669"/>
                    <a:pt x="35" y="1888"/>
                    <a:pt x="46" y="2108"/>
                  </a:cubicBezTo>
                  <a:cubicBezTo>
                    <a:pt x="52" y="2209"/>
                    <a:pt x="57" y="2310"/>
                    <a:pt x="70" y="2410"/>
                  </a:cubicBezTo>
                  <a:cubicBezTo>
                    <a:pt x="78" y="2478"/>
                    <a:pt x="86" y="2554"/>
                    <a:pt x="141" y="2600"/>
                  </a:cubicBezTo>
                  <a:lnTo>
                    <a:pt x="139" y="2602"/>
                  </a:lnTo>
                  <a:cubicBezTo>
                    <a:pt x="167" y="2624"/>
                    <a:pt x="201" y="2635"/>
                    <a:pt x="234" y="2635"/>
                  </a:cubicBezTo>
                  <a:cubicBezTo>
                    <a:pt x="283" y="2635"/>
                    <a:pt x="331" y="2611"/>
                    <a:pt x="359" y="2565"/>
                  </a:cubicBezTo>
                  <a:cubicBezTo>
                    <a:pt x="391" y="2513"/>
                    <a:pt x="386" y="2447"/>
                    <a:pt x="348" y="2397"/>
                  </a:cubicBezTo>
                  <a:lnTo>
                    <a:pt x="347" y="2394"/>
                  </a:lnTo>
                  <a:cubicBezTo>
                    <a:pt x="333" y="2291"/>
                    <a:pt x="323" y="2187"/>
                    <a:pt x="317" y="2082"/>
                  </a:cubicBezTo>
                  <a:cubicBezTo>
                    <a:pt x="307" y="1954"/>
                    <a:pt x="299" y="1824"/>
                    <a:pt x="293" y="1695"/>
                  </a:cubicBezTo>
                  <a:cubicBezTo>
                    <a:pt x="280" y="1476"/>
                    <a:pt x="272" y="1256"/>
                    <a:pt x="266" y="1036"/>
                  </a:cubicBezTo>
                  <a:lnTo>
                    <a:pt x="266" y="1033"/>
                  </a:lnTo>
                  <a:cubicBezTo>
                    <a:pt x="261" y="732"/>
                    <a:pt x="261" y="431"/>
                    <a:pt x="263" y="131"/>
                  </a:cubicBezTo>
                  <a:cubicBezTo>
                    <a:pt x="266" y="61"/>
                    <a:pt x="212" y="2"/>
                    <a:pt x="143" y="1"/>
                  </a:cubicBezTo>
                  <a:cubicBezTo>
                    <a:pt x="141" y="1"/>
                    <a:pt x="139" y="1"/>
                    <a:pt x="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1" name="Google Shape;9731;p18"/>
            <p:cNvSpPr/>
            <p:nvPr/>
          </p:nvSpPr>
          <p:spPr>
            <a:xfrm>
              <a:off x="5432675" y="4546925"/>
              <a:ext cx="11125" cy="67025"/>
            </a:xfrm>
            <a:custGeom>
              <a:avLst/>
              <a:gdLst/>
              <a:ahLst/>
              <a:cxnLst/>
              <a:rect l="l" t="t" r="r" b="b"/>
              <a:pathLst>
                <a:path w="445" h="2681" extrusionOk="0">
                  <a:moveTo>
                    <a:pt x="170" y="1"/>
                  </a:moveTo>
                  <a:cubicBezTo>
                    <a:pt x="105" y="1"/>
                    <a:pt x="51" y="52"/>
                    <a:pt x="48" y="118"/>
                  </a:cubicBezTo>
                  <a:cubicBezTo>
                    <a:pt x="35" y="387"/>
                    <a:pt x="24" y="656"/>
                    <a:pt x="15" y="927"/>
                  </a:cubicBezTo>
                  <a:cubicBezTo>
                    <a:pt x="4" y="1215"/>
                    <a:pt x="0" y="1505"/>
                    <a:pt x="19" y="1794"/>
                  </a:cubicBezTo>
                  <a:cubicBezTo>
                    <a:pt x="29" y="1938"/>
                    <a:pt x="42" y="2084"/>
                    <a:pt x="59" y="2230"/>
                  </a:cubicBezTo>
                  <a:cubicBezTo>
                    <a:pt x="67" y="2295"/>
                    <a:pt x="76" y="2363"/>
                    <a:pt x="87" y="2428"/>
                  </a:cubicBezTo>
                  <a:cubicBezTo>
                    <a:pt x="102" y="2502"/>
                    <a:pt x="110" y="2595"/>
                    <a:pt x="171" y="2648"/>
                  </a:cubicBezTo>
                  <a:cubicBezTo>
                    <a:pt x="197" y="2670"/>
                    <a:pt x="228" y="2681"/>
                    <a:pt x="262" y="2681"/>
                  </a:cubicBezTo>
                  <a:cubicBezTo>
                    <a:pt x="262" y="2681"/>
                    <a:pt x="263" y="2681"/>
                    <a:pt x="264" y="2681"/>
                  </a:cubicBezTo>
                  <a:cubicBezTo>
                    <a:pt x="376" y="2681"/>
                    <a:pt x="445" y="2554"/>
                    <a:pt x="380" y="2459"/>
                  </a:cubicBezTo>
                  <a:cubicBezTo>
                    <a:pt x="366" y="2404"/>
                    <a:pt x="357" y="2348"/>
                    <a:pt x="347" y="2293"/>
                  </a:cubicBezTo>
                  <a:lnTo>
                    <a:pt x="347" y="2293"/>
                  </a:lnTo>
                  <a:lnTo>
                    <a:pt x="350" y="2309"/>
                  </a:lnTo>
                  <a:cubicBezTo>
                    <a:pt x="304" y="1994"/>
                    <a:pt x="279" y="1674"/>
                    <a:pt x="273" y="1356"/>
                  </a:cubicBezTo>
                  <a:cubicBezTo>
                    <a:pt x="271" y="1164"/>
                    <a:pt x="269" y="976"/>
                    <a:pt x="274" y="784"/>
                  </a:cubicBezTo>
                  <a:cubicBezTo>
                    <a:pt x="281" y="566"/>
                    <a:pt x="287" y="348"/>
                    <a:pt x="295" y="128"/>
                  </a:cubicBezTo>
                  <a:cubicBezTo>
                    <a:pt x="296" y="59"/>
                    <a:pt x="243" y="4"/>
                    <a:pt x="176" y="1"/>
                  </a:cubicBezTo>
                  <a:cubicBezTo>
                    <a:pt x="174" y="1"/>
                    <a:pt x="172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2" name="Google Shape;9732;p18"/>
            <p:cNvSpPr/>
            <p:nvPr/>
          </p:nvSpPr>
          <p:spPr>
            <a:xfrm>
              <a:off x="5431100" y="4439325"/>
              <a:ext cx="7775" cy="64450"/>
            </a:xfrm>
            <a:custGeom>
              <a:avLst/>
              <a:gdLst/>
              <a:ahLst/>
              <a:cxnLst/>
              <a:rect l="l" t="t" r="r" b="b"/>
              <a:pathLst>
                <a:path w="311" h="2578" extrusionOk="0">
                  <a:moveTo>
                    <a:pt x="125" y="0"/>
                  </a:moveTo>
                  <a:cubicBezTo>
                    <a:pt x="121" y="0"/>
                    <a:pt x="118" y="0"/>
                    <a:pt x="114" y="1"/>
                  </a:cubicBezTo>
                  <a:cubicBezTo>
                    <a:pt x="55" y="5"/>
                    <a:pt x="0" y="58"/>
                    <a:pt x="2" y="119"/>
                  </a:cubicBezTo>
                  <a:cubicBezTo>
                    <a:pt x="6" y="351"/>
                    <a:pt x="11" y="582"/>
                    <a:pt x="14" y="813"/>
                  </a:cubicBezTo>
                  <a:cubicBezTo>
                    <a:pt x="19" y="1093"/>
                    <a:pt x="16" y="1373"/>
                    <a:pt x="11" y="1655"/>
                  </a:cubicBezTo>
                  <a:cubicBezTo>
                    <a:pt x="8" y="1805"/>
                    <a:pt x="5" y="1957"/>
                    <a:pt x="3" y="2108"/>
                  </a:cubicBezTo>
                  <a:cubicBezTo>
                    <a:pt x="2" y="2174"/>
                    <a:pt x="0" y="2241"/>
                    <a:pt x="2" y="2307"/>
                  </a:cubicBezTo>
                  <a:cubicBezTo>
                    <a:pt x="3" y="2344"/>
                    <a:pt x="2" y="2380"/>
                    <a:pt x="6" y="2415"/>
                  </a:cubicBezTo>
                  <a:cubicBezTo>
                    <a:pt x="8" y="2464"/>
                    <a:pt x="30" y="2510"/>
                    <a:pt x="67" y="2543"/>
                  </a:cubicBezTo>
                  <a:cubicBezTo>
                    <a:pt x="62" y="2540"/>
                    <a:pt x="57" y="2535"/>
                    <a:pt x="52" y="2530"/>
                  </a:cubicBezTo>
                  <a:lnTo>
                    <a:pt x="52" y="2530"/>
                  </a:lnTo>
                  <a:cubicBezTo>
                    <a:pt x="78" y="2560"/>
                    <a:pt x="117" y="2578"/>
                    <a:pt x="157" y="2578"/>
                  </a:cubicBezTo>
                  <a:cubicBezTo>
                    <a:pt x="207" y="2578"/>
                    <a:pt x="253" y="2553"/>
                    <a:pt x="280" y="2511"/>
                  </a:cubicBezTo>
                  <a:cubicBezTo>
                    <a:pt x="307" y="2470"/>
                    <a:pt x="310" y="2416"/>
                    <a:pt x="288" y="2374"/>
                  </a:cubicBezTo>
                  <a:cubicBezTo>
                    <a:pt x="282" y="2321"/>
                    <a:pt x="280" y="2268"/>
                    <a:pt x="279" y="2215"/>
                  </a:cubicBezTo>
                  <a:lnTo>
                    <a:pt x="279" y="2234"/>
                  </a:lnTo>
                  <a:cubicBezTo>
                    <a:pt x="277" y="2120"/>
                    <a:pt x="279" y="2008"/>
                    <a:pt x="279" y="1896"/>
                  </a:cubicBezTo>
                  <a:cubicBezTo>
                    <a:pt x="282" y="1615"/>
                    <a:pt x="283" y="1335"/>
                    <a:pt x="277" y="1057"/>
                  </a:cubicBezTo>
                  <a:cubicBezTo>
                    <a:pt x="269" y="742"/>
                    <a:pt x="260" y="428"/>
                    <a:pt x="249" y="113"/>
                  </a:cubicBezTo>
                  <a:cubicBezTo>
                    <a:pt x="247" y="50"/>
                    <a:pt x="186" y="0"/>
                    <a:pt x="1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3" name="Google Shape;9733;p18"/>
            <p:cNvSpPr/>
            <p:nvPr/>
          </p:nvSpPr>
          <p:spPr>
            <a:xfrm>
              <a:off x="5430325" y="4375375"/>
              <a:ext cx="10100" cy="45975"/>
            </a:xfrm>
            <a:custGeom>
              <a:avLst/>
              <a:gdLst/>
              <a:ahLst/>
              <a:cxnLst/>
              <a:rect l="l" t="t" r="r" b="b"/>
              <a:pathLst>
                <a:path w="404" h="1839" extrusionOk="0">
                  <a:moveTo>
                    <a:pt x="269" y="0"/>
                  </a:moveTo>
                  <a:cubicBezTo>
                    <a:pt x="199" y="0"/>
                    <a:pt x="140" y="56"/>
                    <a:pt x="137" y="126"/>
                  </a:cubicBezTo>
                  <a:cubicBezTo>
                    <a:pt x="126" y="282"/>
                    <a:pt x="115" y="439"/>
                    <a:pt x="102" y="596"/>
                  </a:cubicBezTo>
                  <a:cubicBezTo>
                    <a:pt x="93" y="719"/>
                    <a:pt x="85" y="844"/>
                    <a:pt x="72" y="968"/>
                  </a:cubicBezTo>
                  <a:lnTo>
                    <a:pt x="72" y="969"/>
                  </a:lnTo>
                  <a:cubicBezTo>
                    <a:pt x="71" y="974"/>
                    <a:pt x="71" y="979"/>
                    <a:pt x="71" y="984"/>
                  </a:cubicBezTo>
                  <a:lnTo>
                    <a:pt x="71" y="980"/>
                  </a:lnTo>
                  <a:cubicBezTo>
                    <a:pt x="66" y="1028"/>
                    <a:pt x="61" y="1075"/>
                    <a:pt x="56" y="1125"/>
                  </a:cubicBezTo>
                  <a:lnTo>
                    <a:pt x="56" y="1117"/>
                  </a:lnTo>
                  <a:cubicBezTo>
                    <a:pt x="45" y="1212"/>
                    <a:pt x="34" y="1308"/>
                    <a:pt x="25" y="1405"/>
                  </a:cubicBezTo>
                  <a:cubicBezTo>
                    <a:pt x="18" y="1459"/>
                    <a:pt x="14" y="1512"/>
                    <a:pt x="12" y="1565"/>
                  </a:cubicBezTo>
                  <a:cubicBezTo>
                    <a:pt x="9" y="1602"/>
                    <a:pt x="9" y="1639"/>
                    <a:pt x="9" y="1676"/>
                  </a:cubicBezTo>
                  <a:lnTo>
                    <a:pt x="9" y="1676"/>
                  </a:lnTo>
                  <a:cubicBezTo>
                    <a:pt x="0" y="1732"/>
                    <a:pt x="26" y="1788"/>
                    <a:pt x="72" y="1818"/>
                  </a:cubicBezTo>
                  <a:cubicBezTo>
                    <a:pt x="94" y="1831"/>
                    <a:pt x="118" y="1839"/>
                    <a:pt x="143" y="1839"/>
                  </a:cubicBezTo>
                  <a:cubicBezTo>
                    <a:pt x="145" y="1839"/>
                    <a:pt x="148" y="1839"/>
                    <a:pt x="150" y="1838"/>
                  </a:cubicBezTo>
                  <a:cubicBezTo>
                    <a:pt x="151" y="1839"/>
                    <a:pt x="153" y="1839"/>
                    <a:pt x="154" y="1839"/>
                  </a:cubicBezTo>
                  <a:cubicBezTo>
                    <a:pt x="202" y="1839"/>
                    <a:pt x="246" y="1814"/>
                    <a:pt x="270" y="1774"/>
                  </a:cubicBezTo>
                  <a:cubicBezTo>
                    <a:pt x="289" y="1743"/>
                    <a:pt x="297" y="1707"/>
                    <a:pt x="291" y="1672"/>
                  </a:cubicBezTo>
                  <a:cubicBezTo>
                    <a:pt x="289" y="1656"/>
                    <a:pt x="288" y="1641"/>
                    <a:pt x="288" y="1623"/>
                  </a:cubicBezTo>
                  <a:cubicBezTo>
                    <a:pt x="289" y="1512"/>
                    <a:pt x="299" y="1402"/>
                    <a:pt x="310" y="1291"/>
                  </a:cubicBezTo>
                  <a:lnTo>
                    <a:pt x="310" y="1296"/>
                  </a:lnTo>
                  <a:cubicBezTo>
                    <a:pt x="349" y="909"/>
                    <a:pt x="375" y="523"/>
                    <a:pt x="401" y="135"/>
                  </a:cubicBezTo>
                  <a:cubicBezTo>
                    <a:pt x="403" y="64"/>
                    <a:pt x="346" y="4"/>
                    <a:pt x="275" y="1"/>
                  </a:cubicBezTo>
                  <a:cubicBezTo>
                    <a:pt x="273" y="1"/>
                    <a:pt x="271" y="0"/>
                    <a:pt x="2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4" name="Google Shape;9734;p18"/>
            <p:cNvSpPr/>
            <p:nvPr/>
          </p:nvSpPr>
          <p:spPr>
            <a:xfrm>
              <a:off x="5431600" y="4288325"/>
              <a:ext cx="9575" cy="64800"/>
            </a:xfrm>
            <a:custGeom>
              <a:avLst/>
              <a:gdLst/>
              <a:ahLst/>
              <a:cxnLst/>
              <a:rect l="l" t="t" r="r" b="b"/>
              <a:pathLst>
                <a:path w="383" h="2592" extrusionOk="0">
                  <a:moveTo>
                    <a:pt x="176" y="0"/>
                  </a:moveTo>
                  <a:cubicBezTo>
                    <a:pt x="105" y="0"/>
                    <a:pt x="47" y="55"/>
                    <a:pt x="45" y="125"/>
                  </a:cubicBezTo>
                  <a:cubicBezTo>
                    <a:pt x="32" y="347"/>
                    <a:pt x="20" y="570"/>
                    <a:pt x="10" y="792"/>
                  </a:cubicBezTo>
                  <a:cubicBezTo>
                    <a:pt x="4" y="942"/>
                    <a:pt x="2" y="1091"/>
                    <a:pt x="2" y="1241"/>
                  </a:cubicBezTo>
                  <a:cubicBezTo>
                    <a:pt x="1" y="1380"/>
                    <a:pt x="5" y="1523"/>
                    <a:pt x="16" y="1661"/>
                  </a:cubicBezTo>
                  <a:cubicBezTo>
                    <a:pt x="28" y="1809"/>
                    <a:pt x="39" y="1960"/>
                    <a:pt x="53" y="2109"/>
                  </a:cubicBezTo>
                  <a:cubicBezTo>
                    <a:pt x="59" y="2180"/>
                    <a:pt x="66" y="2251"/>
                    <a:pt x="73" y="2322"/>
                  </a:cubicBezTo>
                  <a:cubicBezTo>
                    <a:pt x="78" y="2360"/>
                    <a:pt x="81" y="2398"/>
                    <a:pt x="86" y="2436"/>
                  </a:cubicBezTo>
                  <a:cubicBezTo>
                    <a:pt x="91" y="2476"/>
                    <a:pt x="99" y="2515"/>
                    <a:pt x="127" y="2545"/>
                  </a:cubicBezTo>
                  <a:cubicBezTo>
                    <a:pt x="156" y="2574"/>
                    <a:pt x="194" y="2591"/>
                    <a:pt x="235" y="2591"/>
                  </a:cubicBezTo>
                  <a:cubicBezTo>
                    <a:pt x="282" y="2591"/>
                    <a:pt x="328" y="2568"/>
                    <a:pt x="354" y="2526"/>
                  </a:cubicBezTo>
                  <a:cubicBezTo>
                    <a:pt x="377" y="2489"/>
                    <a:pt x="382" y="2443"/>
                    <a:pt x="366" y="2400"/>
                  </a:cubicBezTo>
                  <a:cubicBezTo>
                    <a:pt x="365" y="2394"/>
                    <a:pt x="363" y="2389"/>
                    <a:pt x="363" y="2382"/>
                  </a:cubicBezTo>
                  <a:cubicBezTo>
                    <a:pt x="338" y="2197"/>
                    <a:pt x="320" y="2012"/>
                    <a:pt x="303" y="1827"/>
                  </a:cubicBezTo>
                  <a:cubicBezTo>
                    <a:pt x="294" y="1732"/>
                    <a:pt x="286" y="1637"/>
                    <a:pt x="279" y="1542"/>
                  </a:cubicBezTo>
                  <a:cubicBezTo>
                    <a:pt x="273" y="1450"/>
                    <a:pt x="270" y="1360"/>
                    <a:pt x="267" y="1270"/>
                  </a:cubicBezTo>
                  <a:cubicBezTo>
                    <a:pt x="267" y="1086"/>
                    <a:pt x="268" y="904"/>
                    <a:pt x="275" y="722"/>
                  </a:cubicBezTo>
                  <a:cubicBezTo>
                    <a:pt x="282" y="526"/>
                    <a:pt x="292" y="331"/>
                    <a:pt x="303" y="135"/>
                  </a:cubicBezTo>
                  <a:cubicBezTo>
                    <a:pt x="306" y="63"/>
                    <a:pt x="251" y="3"/>
                    <a:pt x="180" y="0"/>
                  </a:cubicBezTo>
                  <a:cubicBezTo>
                    <a:pt x="179" y="0"/>
                    <a:pt x="177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5" name="Google Shape;9735;p18"/>
            <p:cNvSpPr/>
            <p:nvPr/>
          </p:nvSpPr>
          <p:spPr>
            <a:xfrm>
              <a:off x="5421425" y="4244375"/>
              <a:ext cx="22025" cy="48475"/>
            </a:xfrm>
            <a:custGeom>
              <a:avLst/>
              <a:gdLst/>
              <a:ahLst/>
              <a:cxnLst/>
              <a:rect l="l" t="t" r="r" b="b"/>
              <a:pathLst>
                <a:path w="881" h="1939" extrusionOk="0">
                  <a:moveTo>
                    <a:pt x="730" y="1"/>
                  </a:moveTo>
                  <a:cubicBezTo>
                    <a:pt x="669" y="1"/>
                    <a:pt x="612" y="40"/>
                    <a:pt x="594" y="101"/>
                  </a:cubicBezTo>
                  <a:cubicBezTo>
                    <a:pt x="550" y="237"/>
                    <a:pt x="512" y="373"/>
                    <a:pt x="466" y="507"/>
                  </a:cubicBezTo>
                  <a:cubicBezTo>
                    <a:pt x="419" y="648"/>
                    <a:pt x="370" y="794"/>
                    <a:pt x="321" y="932"/>
                  </a:cubicBezTo>
                  <a:cubicBezTo>
                    <a:pt x="272" y="1071"/>
                    <a:pt x="221" y="1212"/>
                    <a:pt x="170" y="1346"/>
                  </a:cubicBezTo>
                  <a:cubicBezTo>
                    <a:pt x="120" y="1481"/>
                    <a:pt x="66" y="1616"/>
                    <a:pt x="25" y="1753"/>
                  </a:cubicBezTo>
                  <a:cubicBezTo>
                    <a:pt x="1" y="1836"/>
                    <a:pt x="53" y="1921"/>
                    <a:pt x="139" y="1937"/>
                  </a:cubicBezTo>
                  <a:cubicBezTo>
                    <a:pt x="146" y="1939"/>
                    <a:pt x="154" y="1939"/>
                    <a:pt x="162" y="1939"/>
                  </a:cubicBezTo>
                  <a:cubicBezTo>
                    <a:pt x="232" y="1937"/>
                    <a:pt x="291" y="1888"/>
                    <a:pt x="303" y="1820"/>
                  </a:cubicBezTo>
                  <a:cubicBezTo>
                    <a:pt x="305" y="1813"/>
                    <a:pt x="306" y="1809"/>
                    <a:pt x="308" y="1804"/>
                  </a:cubicBezTo>
                  <a:cubicBezTo>
                    <a:pt x="343" y="1671"/>
                    <a:pt x="392" y="1541"/>
                    <a:pt x="438" y="1413"/>
                  </a:cubicBezTo>
                  <a:cubicBezTo>
                    <a:pt x="466" y="1334"/>
                    <a:pt x="495" y="1255"/>
                    <a:pt x="522" y="1176"/>
                  </a:cubicBezTo>
                  <a:cubicBezTo>
                    <a:pt x="526" y="1299"/>
                    <a:pt x="537" y="1422"/>
                    <a:pt x="553" y="1546"/>
                  </a:cubicBezTo>
                  <a:cubicBezTo>
                    <a:pt x="561" y="1626"/>
                    <a:pt x="627" y="1673"/>
                    <a:pt x="694" y="1673"/>
                  </a:cubicBezTo>
                  <a:cubicBezTo>
                    <a:pt x="738" y="1673"/>
                    <a:pt x="783" y="1652"/>
                    <a:pt x="811" y="1608"/>
                  </a:cubicBezTo>
                  <a:cubicBezTo>
                    <a:pt x="830" y="1576"/>
                    <a:pt x="837" y="1540"/>
                    <a:pt x="830" y="1503"/>
                  </a:cubicBezTo>
                  <a:cubicBezTo>
                    <a:pt x="829" y="1494"/>
                    <a:pt x="827" y="1483"/>
                    <a:pt x="826" y="1473"/>
                  </a:cubicBezTo>
                  <a:lnTo>
                    <a:pt x="826" y="1476"/>
                  </a:lnTo>
                  <a:cubicBezTo>
                    <a:pt x="808" y="1354"/>
                    <a:pt x="797" y="1232"/>
                    <a:pt x="792" y="1111"/>
                  </a:cubicBezTo>
                  <a:cubicBezTo>
                    <a:pt x="791" y="1009"/>
                    <a:pt x="791" y="908"/>
                    <a:pt x="792" y="807"/>
                  </a:cubicBezTo>
                  <a:cubicBezTo>
                    <a:pt x="795" y="709"/>
                    <a:pt x="803" y="612"/>
                    <a:pt x="813" y="515"/>
                  </a:cubicBezTo>
                  <a:cubicBezTo>
                    <a:pt x="827" y="398"/>
                    <a:pt x="845" y="283"/>
                    <a:pt x="867" y="167"/>
                  </a:cubicBezTo>
                  <a:cubicBezTo>
                    <a:pt x="881" y="93"/>
                    <a:pt x="833" y="22"/>
                    <a:pt x="761" y="4"/>
                  </a:cubicBezTo>
                  <a:cubicBezTo>
                    <a:pt x="750" y="2"/>
                    <a:pt x="740" y="1"/>
                    <a:pt x="7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6" name="Google Shape;9736;p18"/>
            <p:cNvSpPr/>
            <p:nvPr/>
          </p:nvSpPr>
          <p:spPr>
            <a:xfrm>
              <a:off x="5461600" y="4252650"/>
              <a:ext cx="29000" cy="100025"/>
            </a:xfrm>
            <a:custGeom>
              <a:avLst/>
              <a:gdLst/>
              <a:ahLst/>
              <a:cxnLst/>
              <a:rect l="l" t="t" r="r" b="b"/>
              <a:pathLst>
                <a:path w="1160" h="4001" extrusionOk="0">
                  <a:moveTo>
                    <a:pt x="428" y="325"/>
                  </a:moveTo>
                  <a:cubicBezTo>
                    <a:pt x="428" y="327"/>
                    <a:pt x="428" y="330"/>
                    <a:pt x="427" y="332"/>
                  </a:cubicBezTo>
                  <a:lnTo>
                    <a:pt x="427" y="332"/>
                  </a:lnTo>
                  <a:cubicBezTo>
                    <a:pt x="428" y="330"/>
                    <a:pt x="428" y="328"/>
                    <a:pt x="428" y="325"/>
                  </a:cubicBezTo>
                  <a:close/>
                  <a:moveTo>
                    <a:pt x="797" y="1457"/>
                  </a:moveTo>
                  <a:lnTo>
                    <a:pt x="797" y="1457"/>
                  </a:lnTo>
                  <a:cubicBezTo>
                    <a:pt x="794" y="1535"/>
                    <a:pt x="789" y="1612"/>
                    <a:pt x="786" y="1688"/>
                  </a:cubicBezTo>
                  <a:cubicBezTo>
                    <a:pt x="775" y="1686"/>
                    <a:pt x="764" y="1684"/>
                    <a:pt x="754" y="1684"/>
                  </a:cubicBezTo>
                  <a:cubicBezTo>
                    <a:pt x="726" y="1684"/>
                    <a:pt x="698" y="1693"/>
                    <a:pt x="675" y="1710"/>
                  </a:cubicBezTo>
                  <a:cubicBezTo>
                    <a:pt x="689" y="1688"/>
                    <a:pt x="702" y="1664"/>
                    <a:pt x="713" y="1639"/>
                  </a:cubicBezTo>
                  <a:cubicBezTo>
                    <a:pt x="740" y="1589"/>
                    <a:pt x="764" y="1535"/>
                    <a:pt x="786" y="1482"/>
                  </a:cubicBezTo>
                  <a:lnTo>
                    <a:pt x="797" y="1457"/>
                  </a:lnTo>
                  <a:close/>
                  <a:moveTo>
                    <a:pt x="770" y="2025"/>
                  </a:moveTo>
                  <a:cubicBezTo>
                    <a:pt x="764" y="2119"/>
                    <a:pt x="759" y="2212"/>
                    <a:pt x="752" y="2306"/>
                  </a:cubicBezTo>
                  <a:cubicBezTo>
                    <a:pt x="745" y="2445"/>
                    <a:pt x="730" y="2581"/>
                    <a:pt x="716" y="2717"/>
                  </a:cubicBezTo>
                  <a:cubicBezTo>
                    <a:pt x="700" y="2847"/>
                    <a:pt x="688" y="2974"/>
                    <a:pt x="667" y="3103"/>
                  </a:cubicBezTo>
                  <a:cubicBezTo>
                    <a:pt x="645" y="3235"/>
                    <a:pt x="621" y="3366"/>
                    <a:pt x="594" y="3496"/>
                  </a:cubicBezTo>
                  <a:cubicBezTo>
                    <a:pt x="593" y="3501"/>
                    <a:pt x="591" y="3506"/>
                    <a:pt x="591" y="3510"/>
                  </a:cubicBezTo>
                  <a:cubicBezTo>
                    <a:pt x="591" y="3509"/>
                    <a:pt x="591" y="3509"/>
                    <a:pt x="591" y="3509"/>
                  </a:cubicBezTo>
                  <a:lnTo>
                    <a:pt x="589" y="3513"/>
                  </a:lnTo>
                  <a:lnTo>
                    <a:pt x="589" y="3515"/>
                  </a:lnTo>
                  <a:cubicBezTo>
                    <a:pt x="577" y="3570"/>
                    <a:pt x="563" y="3624"/>
                    <a:pt x="544" y="3678"/>
                  </a:cubicBezTo>
                  <a:cubicBezTo>
                    <a:pt x="542" y="3686"/>
                    <a:pt x="537" y="3694"/>
                    <a:pt x="536" y="3699"/>
                  </a:cubicBezTo>
                  <a:cubicBezTo>
                    <a:pt x="532" y="3702"/>
                    <a:pt x="531" y="3705"/>
                    <a:pt x="529" y="3710"/>
                  </a:cubicBezTo>
                  <a:lnTo>
                    <a:pt x="525" y="3714"/>
                  </a:lnTo>
                  <a:lnTo>
                    <a:pt x="520" y="3718"/>
                  </a:lnTo>
                  <a:lnTo>
                    <a:pt x="515" y="3719"/>
                  </a:lnTo>
                  <a:lnTo>
                    <a:pt x="504" y="3719"/>
                  </a:lnTo>
                  <a:lnTo>
                    <a:pt x="493" y="3716"/>
                  </a:lnTo>
                  <a:lnTo>
                    <a:pt x="487" y="3713"/>
                  </a:lnTo>
                  <a:cubicBezTo>
                    <a:pt x="475" y="3707"/>
                    <a:pt x="463" y="3699"/>
                    <a:pt x="453" y="3691"/>
                  </a:cubicBezTo>
                  <a:cubicBezTo>
                    <a:pt x="444" y="3683"/>
                    <a:pt x="434" y="3675"/>
                    <a:pt x="425" y="3667"/>
                  </a:cubicBezTo>
                  <a:cubicBezTo>
                    <a:pt x="404" y="3646"/>
                    <a:pt x="385" y="3626"/>
                    <a:pt x="366" y="3604"/>
                  </a:cubicBezTo>
                  <a:lnTo>
                    <a:pt x="360" y="3596"/>
                  </a:lnTo>
                  <a:cubicBezTo>
                    <a:pt x="352" y="3583"/>
                    <a:pt x="346" y="3570"/>
                    <a:pt x="339" y="3558"/>
                  </a:cubicBezTo>
                  <a:cubicBezTo>
                    <a:pt x="330" y="3534"/>
                    <a:pt x="322" y="3510"/>
                    <a:pt x="314" y="3485"/>
                  </a:cubicBezTo>
                  <a:cubicBezTo>
                    <a:pt x="306" y="3458"/>
                    <a:pt x="300" y="3430"/>
                    <a:pt x="295" y="3401"/>
                  </a:cubicBezTo>
                  <a:cubicBezTo>
                    <a:pt x="290" y="3360"/>
                    <a:pt x="287" y="3317"/>
                    <a:pt x="285" y="3274"/>
                  </a:cubicBezTo>
                  <a:cubicBezTo>
                    <a:pt x="284" y="3224"/>
                    <a:pt x="285" y="3173"/>
                    <a:pt x="290" y="3122"/>
                  </a:cubicBezTo>
                  <a:cubicBezTo>
                    <a:pt x="297" y="3064"/>
                    <a:pt x="306" y="3007"/>
                    <a:pt x="320" y="2950"/>
                  </a:cubicBezTo>
                  <a:lnTo>
                    <a:pt x="320" y="2950"/>
                  </a:lnTo>
                  <a:cubicBezTo>
                    <a:pt x="320" y="2951"/>
                    <a:pt x="319" y="2952"/>
                    <a:pt x="319" y="2953"/>
                  </a:cubicBezTo>
                  <a:lnTo>
                    <a:pt x="319" y="2953"/>
                  </a:lnTo>
                  <a:lnTo>
                    <a:pt x="320" y="2948"/>
                  </a:lnTo>
                  <a:cubicBezTo>
                    <a:pt x="322" y="2947"/>
                    <a:pt x="322" y="2944"/>
                    <a:pt x="322" y="2942"/>
                  </a:cubicBezTo>
                  <a:lnTo>
                    <a:pt x="322" y="2942"/>
                  </a:lnTo>
                  <a:cubicBezTo>
                    <a:pt x="342" y="2867"/>
                    <a:pt x="365" y="2793"/>
                    <a:pt x="392" y="2720"/>
                  </a:cubicBezTo>
                  <a:cubicBezTo>
                    <a:pt x="433" y="2614"/>
                    <a:pt x="482" y="2510"/>
                    <a:pt x="536" y="2408"/>
                  </a:cubicBezTo>
                  <a:lnTo>
                    <a:pt x="536" y="2408"/>
                  </a:lnTo>
                  <a:lnTo>
                    <a:pt x="532" y="2416"/>
                  </a:lnTo>
                  <a:cubicBezTo>
                    <a:pt x="605" y="2282"/>
                    <a:pt x="686" y="2152"/>
                    <a:pt x="770" y="2025"/>
                  </a:cubicBezTo>
                  <a:close/>
                  <a:moveTo>
                    <a:pt x="330" y="1"/>
                  </a:moveTo>
                  <a:cubicBezTo>
                    <a:pt x="276" y="1"/>
                    <a:pt x="221" y="30"/>
                    <a:pt x="200" y="83"/>
                  </a:cubicBezTo>
                  <a:cubicBezTo>
                    <a:pt x="153" y="200"/>
                    <a:pt x="149" y="328"/>
                    <a:pt x="140" y="452"/>
                  </a:cubicBezTo>
                  <a:cubicBezTo>
                    <a:pt x="135" y="520"/>
                    <a:pt x="134" y="588"/>
                    <a:pt x="134" y="656"/>
                  </a:cubicBezTo>
                  <a:cubicBezTo>
                    <a:pt x="132" y="818"/>
                    <a:pt x="135" y="977"/>
                    <a:pt x="140" y="1139"/>
                  </a:cubicBezTo>
                  <a:cubicBezTo>
                    <a:pt x="143" y="1275"/>
                    <a:pt x="146" y="1411"/>
                    <a:pt x="162" y="1547"/>
                  </a:cubicBezTo>
                  <a:cubicBezTo>
                    <a:pt x="168" y="1622"/>
                    <a:pt x="179" y="1696"/>
                    <a:pt x="197" y="1771"/>
                  </a:cubicBezTo>
                  <a:cubicBezTo>
                    <a:pt x="205" y="1812"/>
                    <a:pt x="222" y="1851"/>
                    <a:pt x="247" y="1885"/>
                  </a:cubicBezTo>
                  <a:cubicBezTo>
                    <a:pt x="273" y="1911"/>
                    <a:pt x="303" y="1932"/>
                    <a:pt x="338" y="1943"/>
                  </a:cubicBezTo>
                  <a:cubicBezTo>
                    <a:pt x="352" y="1947"/>
                    <a:pt x="367" y="1949"/>
                    <a:pt x="382" y="1949"/>
                  </a:cubicBezTo>
                  <a:cubicBezTo>
                    <a:pt x="444" y="1949"/>
                    <a:pt x="508" y="1916"/>
                    <a:pt x="550" y="1873"/>
                  </a:cubicBezTo>
                  <a:cubicBezTo>
                    <a:pt x="558" y="1867"/>
                    <a:pt x="564" y="1861"/>
                    <a:pt x="570" y="1854"/>
                  </a:cubicBezTo>
                  <a:lnTo>
                    <a:pt x="570" y="1854"/>
                  </a:lnTo>
                  <a:cubicBezTo>
                    <a:pt x="483" y="1984"/>
                    <a:pt x="398" y="2116"/>
                    <a:pt x="322" y="2250"/>
                  </a:cubicBezTo>
                  <a:cubicBezTo>
                    <a:pt x="140" y="2575"/>
                    <a:pt x="1" y="2940"/>
                    <a:pt x="18" y="3317"/>
                  </a:cubicBezTo>
                  <a:cubicBezTo>
                    <a:pt x="20" y="3418"/>
                    <a:pt x="37" y="3520"/>
                    <a:pt x="70" y="3616"/>
                  </a:cubicBezTo>
                  <a:cubicBezTo>
                    <a:pt x="84" y="3654"/>
                    <a:pt x="100" y="3692"/>
                    <a:pt x="121" y="3730"/>
                  </a:cubicBezTo>
                  <a:cubicBezTo>
                    <a:pt x="141" y="3765"/>
                    <a:pt x="167" y="3797"/>
                    <a:pt x="194" y="3825"/>
                  </a:cubicBezTo>
                  <a:cubicBezTo>
                    <a:pt x="259" y="3895"/>
                    <a:pt x="331" y="3955"/>
                    <a:pt x="422" y="3985"/>
                  </a:cubicBezTo>
                  <a:lnTo>
                    <a:pt x="423" y="3985"/>
                  </a:lnTo>
                  <a:cubicBezTo>
                    <a:pt x="450" y="3995"/>
                    <a:pt x="479" y="3999"/>
                    <a:pt x="509" y="4001"/>
                  </a:cubicBezTo>
                  <a:cubicBezTo>
                    <a:pt x="556" y="4001"/>
                    <a:pt x="604" y="3988"/>
                    <a:pt x="646" y="3968"/>
                  </a:cubicBezTo>
                  <a:cubicBezTo>
                    <a:pt x="794" y="3893"/>
                    <a:pt x="822" y="3719"/>
                    <a:pt x="852" y="3575"/>
                  </a:cubicBezTo>
                  <a:cubicBezTo>
                    <a:pt x="868" y="3501"/>
                    <a:pt x="879" y="3426"/>
                    <a:pt x="892" y="3352"/>
                  </a:cubicBezTo>
                  <a:cubicBezTo>
                    <a:pt x="942" y="3064"/>
                    <a:pt x="976" y="2773"/>
                    <a:pt x="998" y="2481"/>
                  </a:cubicBezTo>
                  <a:cubicBezTo>
                    <a:pt x="1022" y="2179"/>
                    <a:pt x="1034" y="1877"/>
                    <a:pt x="1048" y="1574"/>
                  </a:cubicBezTo>
                  <a:cubicBezTo>
                    <a:pt x="1064" y="1283"/>
                    <a:pt x="1077" y="993"/>
                    <a:pt x="1105" y="703"/>
                  </a:cubicBezTo>
                  <a:lnTo>
                    <a:pt x="1105" y="703"/>
                  </a:lnTo>
                  <a:cubicBezTo>
                    <a:pt x="1105" y="704"/>
                    <a:pt x="1105" y="705"/>
                    <a:pt x="1105" y="705"/>
                  </a:cubicBezTo>
                  <a:cubicBezTo>
                    <a:pt x="1106" y="701"/>
                    <a:pt x="1106" y="696"/>
                    <a:pt x="1107" y="691"/>
                  </a:cubicBezTo>
                  <a:lnTo>
                    <a:pt x="1107" y="691"/>
                  </a:lnTo>
                  <a:cubicBezTo>
                    <a:pt x="1107" y="690"/>
                    <a:pt x="1107" y="689"/>
                    <a:pt x="1107" y="688"/>
                  </a:cubicBezTo>
                  <a:lnTo>
                    <a:pt x="1107" y="688"/>
                  </a:lnTo>
                  <a:cubicBezTo>
                    <a:pt x="1107" y="688"/>
                    <a:pt x="1107" y="688"/>
                    <a:pt x="1107" y="688"/>
                  </a:cubicBezTo>
                  <a:lnTo>
                    <a:pt x="1107" y="688"/>
                  </a:lnTo>
                  <a:cubicBezTo>
                    <a:pt x="1110" y="656"/>
                    <a:pt x="1114" y="623"/>
                    <a:pt x="1117" y="591"/>
                  </a:cubicBezTo>
                  <a:lnTo>
                    <a:pt x="1117" y="594"/>
                  </a:lnTo>
                  <a:cubicBezTo>
                    <a:pt x="1117" y="588"/>
                    <a:pt x="1118" y="582"/>
                    <a:pt x="1118" y="575"/>
                  </a:cubicBezTo>
                  <a:cubicBezTo>
                    <a:pt x="1120" y="569"/>
                    <a:pt x="1120" y="563"/>
                    <a:pt x="1120" y="555"/>
                  </a:cubicBezTo>
                  <a:lnTo>
                    <a:pt x="1120" y="563"/>
                  </a:lnTo>
                  <a:cubicBezTo>
                    <a:pt x="1121" y="555"/>
                    <a:pt x="1123" y="547"/>
                    <a:pt x="1123" y="539"/>
                  </a:cubicBezTo>
                  <a:lnTo>
                    <a:pt x="1123" y="545"/>
                  </a:lnTo>
                  <a:lnTo>
                    <a:pt x="1123" y="553"/>
                  </a:lnTo>
                  <a:lnTo>
                    <a:pt x="1123" y="556"/>
                  </a:lnTo>
                  <a:cubicBezTo>
                    <a:pt x="1128" y="523"/>
                    <a:pt x="1132" y="488"/>
                    <a:pt x="1137" y="454"/>
                  </a:cubicBezTo>
                  <a:cubicBezTo>
                    <a:pt x="1140" y="442"/>
                    <a:pt x="1142" y="431"/>
                    <a:pt x="1143" y="420"/>
                  </a:cubicBezTo>
                  <a:cubicBezTo>
                    <a:pt x="1159" y="320"/>
                    <a:pt x="1081" y="258"/>
                    <a:pt x="1002" y="258"/>
                  </a:cubicBezTo>
                  <a:cubicBezTo>
                    <a:pt x="948" y="258"/>
                    <a:pt x="893" y="288"/>
                    <a:pt x="871" y="355"/>
                  </a:cubicBezTo>
                  <a:cubicBezTo>
                    <a:pt x="863" y="382"/>
                    <a:pt x="857" y="411"/>
                    <a:pt x="852" y="438"/>
                  </a:cubicBezTo>
                  <a:cubicBezTo>
                    <a:pt x="847" y="461"/>
                    <a:pt x="841" y="487"/>
                    <a:pt x="836" y="509"/>
                  </a:cubicBezTo>
                  <a:lnTo>
                    <a:pt x="836" y="512"/>
                  </a:lnTo>
                  <a:cubicBezTo>
                    <a:pt x="835" y="515"/>
                    <a:pt x="833" y="520"/>
                    <a:pt x="832" y="525"/>
                  </a:cubicBezTo>
                  <a:lnTo>
                    <a:pt x="835" y="517"/>
                  </a:lnTo>
                  <a:lnTo>
                    <a:pt x="835" y="517"/>
                  </a:lnTo>
                  <a:cubicBezTo>
                    <a:pt x="784" y="718"/>
                    <a:pt x="722" y="916"/>
                    <a:pt x="654" y="1112"/>
                  </a:cubicBezTo>
                  <a:cubicBezTo>
                    <a:pt x="601" y="1250"/>
                    <a:pt x="539" y="1384"/>
                    <a:pt x="471" y="1516"/>
                  </a:cubicBezTo>
                  <a:cubicBezTo>
                    <a:pt x="463" y="1532"/>
                    <a:pt x="455" y="1546"/>
                    <a:pt x="445" y="1560"/>
                  </a:cubicBezTo>
                  <a:lnTo>
                    <a:pt x="445" y="1560"/>
                  </a:lnTo>
                  <a:lnTo>
                    <a:pt x="445" y="1560"/>
                  </a:lnTo>
                  <a:cubicBezTo>
                    <a:pt x="445" y="1560"/>
                    <a:pt x="445" y="1561"/>
                    <a:pt x="445" y="1562"/>
                  </a:cubicBezTo>
                  <a:cubicBezTo>
                    <a:pt x="445" y="1560"/>
                    <a:pt x="445" y="1558"/>
                    <a:pt x="445" y="1557"/>
                  </a:cubicBezTo>
                  <a:lnTo>
                    <a:pt x="445" y="1557"/>
                  </a:lnTo>
                  <a:lnTo>
                    <a:pt x="445" y="1560"/>
                  </a:lnTo>
                  <a:lnTo>
                    <a:pt x="445" y="1560"/>
                  </a:lnTo>
                  <a:cubicBezTo>
                    <a:pt x="445" y="1558"/>
                    <a:pt x="445" y="1556"/>
                    <a:pt x="444" y="1553"/>
                  </a:cubicBezTo>
                  <a:lnTo>
                    <a:pt x="444" y="1553"/>
                  </a:lnTo>
                  <a:cubicBezTo>
                    <a:pt x="444" y="1555"/>
                    <a:pt x="445" y="1556"/>
                    <a:pt x="445" y="1557"/>
                  </a:cubicBezTo>
                  <a:lnTo>
                    <a:pt x="445" y="1557"/>
                  </a:lnTo>
                  <a:lnTo>
                    <a:pt x="442" y="1546"/>
                  </a:lnTo>
                  <a:lnTo>
                    <a:pt x="442" y="1546"/>
                  </a:lnTo>
                  <a:cubicBezTo>
                    <a:pt x="443" y="1549"/>
                    <a:pt x="444" y="1551"/>
                    <a:pt x="444" y="1553"/>
                  </a:cubicBezTo>
                  <a:lnTo>
                    <a:pt x="444" y="1553"/>
                  </a:lnTo>
                  <a:cubicBezTo>
                    <a:pt x="417" y="1363"/>
                    <a:pt x="410" y="1171"/>
                    <a:pt x="404" y="979"/>
                  </a:cubicBezTo>
                  <a:cubicBezTo>
                    <a:pt x="403" y="868"/>
                    <a:pt x="403" y="756"/>
                    <a:pt x="404" y="643"/>
                  </a:cubicBezTo>
                  <a:cubicBezTo>
                    <a:pt x="407" y="543"/>
                    <a:pt x="417" y="443"/>
                    <a:pt x="426" y="343"/>
                  </a:cubicBezTo>
                  <a:lnTo>
                    <a:pt x="426" y="343"/>
                  </a:lnTo>
                  <a:cubicBezTo>
                    <a:pt x="431" y="313"/>
                    <a:pt x="434" y="281"/>
                    <a:pt x="441" y="251"/>
                  </a:cubicBezTo>
                  <a:cubicBezTo>
                    <a:pt x="442" y="245"/>
                    <a:pt x="442" y="241"/>
                    <a:pt x="447" y="232"/>
                  </a:cubicBezTo>
                  <a:cubicBezTo>
                    <a:pt x="452" y="222"/>
                    <a:pt x="455" y="213"/>
                    <a:pt x="460" y="203"/>
                  </a:cubicBezTo>
                  <a:cubicBezTo>
                    <a:pt x="493" y="131"/>
                    <a:pt x="461" y="47"/>
                    <a:pt x="390" y="13"/>
                  </a:cubicBezTo>
                  <a:cubicBezTo>
                    <a:pt x="371" y="5"/>
                    <a:pt x="351" y="1"/>
                    <a:pt x="3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7" name="Google Shape;9737;p18"/>
            <p:cNvSpPr/>
            <p:nvPr/>
          </p:nvSpPr>
          <p:spPr>
            <a:xfrm>
              <a:off x="5512900" y="4249825"/>
              <a:ext cx="25850" cy="32425"/>
            </a:xfrm>
            <a:custGeom>
              <a:avLst/>
              <a:gdLst/>
              <a:ahLst/>
              <a:cxnLst/>
              <a:rect l="l" t="t" r="r" b="b"/>
              <a:pathLst>
                <a:path w="1034" h="1297" extrusionOk="0">
                  <a:moveTo>
                    <a:pt x="381" y="0"/>
                  </a:moveTo>
                  <a:cubicBezTo>
                    <a:pt x="374" y="0"/>
                    <a:pt x="368" y="1"/>
                    <a:pt x="361" y="1"/>
                  </a:cubicBezTo>
                  <a:cubicBezTo>
                    <a:pt x="304" y="8"/>
                    <a:pt x="252" y="38"/>
                    <a:pt x="207" y="73"/>
                  </a:cubicBezTo>
                  <a:cubicBezTo>
                    <a:pt x="163" y="106"/>
                    <a:pt x="127" y="147"/>
                    <a:pt x="97" y="195"/>
                  </a:cubicBezTo>
                  <a:cubicBezTo>
                    <a:pt x="41" y="293"/>
                    <a:pt x="0" y="418"/>
                    <a:pt x="56" y="527"/>
                  </a:cubicBezTo>
                  <a:cubicBezTo>
                    <a:pt x="89" y="592"/>
                    <a:pt x="157" y="631"/>
                    <a:pt x="226" y="649"/>
                  </a:cubicBezTo>
                  <a:cubicBezTo>
                    <a:pt x="201" y="726"/>
                    <a:pt x="174" y="804"/>
                    <a:pt x="146" y="882"/>
                  </a:cubicBezTo>
                  <a:cubicBezTo>
                    <a:pt x="146" y="880"/>
                    <a:pt x="146" y="880"/>
                    <a:pt x="146" y="878"/>
                  </a:cubicBezTo>
                  <a:cubicBezTo>
                    <a:pt x="143" y="886"/>
                    <a:pt x="140" y="893"/>
                    <a:pt x="137" y="900"/>
                  </a:cubicBezTo>
                  <a:lnTo>
                    <a:pt x="137" y="900"/>
                  </a:lnTo>
                  <a:cubicBezTo>
                    <a:pt x="138" y="897"/>
                    <a:pt x="138" y="895"/>
                    <a:pt x="139" y="893"/>
                  </a:cubicBezTo>
                  <a:lnTo>
                    <a:pt x="139" y="893"/>
                  </a:lnTo>
                  <a:lnTo>
                    <a:pt x="136" y="901"/>
                  </a:lnTo>
                  <a:cubicBezTo>
                    <a:pt x="136" y="900"/>
                    <a:pt x="137" y="900"/>
                    <a:pt x="137" y="900"/>
                  </a:cubicBezTo>
                  <a:lnTo>
                    <a:pt x="137" y="900"/>
                  </a:lnTo>
                  <a:cubicBezTo>
                    <a:pt x="99" y="996"/>
                    <a:pt x="52" y="1104"/>
                    <a:pt x="117" y="1201"/>
                  </a:cubicBezTo>
                  <a:cubicBezTo>
                    <a:pt x="163" y="1271"/>
                    <a:pt x="231" y="1295"/>
                    <a:pt x="304" y="1296"/>
                  </a:cubicBezTo>
                  <a:cubicBezTo>
                    <a:pt x="375" y="1293"/>
                    <a:pt x="443" y="1277"/>
                    <a:pt x="508" y="1249"/>
                  </a:cubicBezTo>
                  <a:cubicBezTo>
                    <a:pt x="667" y="1182"/>
                    <a:pt x="811" y="1097"/>
                    <a:pt x="955" y="1005"/>
                  </a:cubicBezTo>
                  <a:cubicBezTo>
                    <a:pt x="1018" y="964"/>
                    <a:pt x="1034" y="878"/>
                    <a:pt x="991" y="817"/>
                  </a:cubicBezTo>
                  <a:cubicBezTo>
                    <a:pt x="965" y="779"/>
                    <a:pt x="923" y="758"/>
                    <a:pt x="881" y="758"/>
                  </a:cubicBezTo>
                  <a:cubicBezTo>
                    <a:pt x="854" y="758"/>
                    <a:pt x="826" y="767"/>
                    <a:pt x="803" y="785"/>
                  </a:cubicBezTo>
                  <a:lnTo>
                    <a:pt x="730" y="829"/>
                  </a:lnTo>
                  <a:cubicBezTo>
                    <a:pt x="686" y="855"/>
                    <a:pt x="638" y="882"/>
                    <a:pt x="597" y="904"/>
                  </a:cubicBezTo>
                  <a:cubicBezTo>
                    <a:pt x="554" y="926"/>
                    <a:pt x="511" y="946"/>
                    <a:pt x="469" y="965"/>
                  </a:cubicBezTo>
                  <a:cubicBezTo>
                    <a:pt x="447" y="975"/>
                    <a:pt x="424" y="983"/>
                    <a:pt x="402" y="991"/>
                  </a:cubicBezTo>
                  <a:cubicBezTo>
                    <a:pt x="412" y="964"/>
                    <a:pt x="421" y="937"/>
                    <a:pt x="431" y="912"/>
                  </a:cubicBezTo>
                  <a:cubicBezTo>
                    <a:pt x="448" y="858"/>
                    <a:pt x="465" y="807"/>
                    <a:pt x="483" y="750"/>
                  </a:cubicBezTo>
                  <a:cubicBezTo>
                    <a:pt x="500" y="695"/>
                    <a:pt x="518" y="638"/>
                    <a:pt x="534" y="581"/>
                  </a:cubicBezTo>
                  <a:cubicBezTo>
                    <a:pt x="567" y="468"/>
                    <a:pt x="600" y="351"/>
                    <a:pt x="592" y="232"/>
                  </a:cubicBezTo>
                  <a:cubicBezTo>
                    <a:pt x="591" y="171"/>
                    <a:pt x="568" y="112"/>
                    <a:pt x="527" y="65"/>
                  </a:cubicBezTo>
                  <a:cubicBezTo>
                    <a:pt x="490" y="24"/>
                    <a:pt x="436" y="0"/>
                    <a:pt x="3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8" name="Google Shape;9738;p18"/>
            <p:cNvSpPr/>
            <p:nvPr/>
          </p:nvSpPr>
          <p:spPr>
            <a:xfrm>
              <a:off x="4770150" y="4746625"/>
              <a:ext cx="17350" cy="24675"/>
            </a:xfrm>
            <a:custGeom>
              <a:avLst/>
              <a:gdLst/>
              <a:ahLst/>
              <a:cxnLst/>
              <a:rect l="l" t="t" r="r" b="b"/>
              <a:pathLst>
                <a:path w="694" h="987" extrusionOk="0">
                  <a:moveTo>
                    <a:pt x="457" y="558"/>
                  </a:moveTo>
                  <a:cubicBezTo>
                    <a:pt x="457" y="559"/>
                    <a:pt x="458" y="559"/>
                    <a:pt x="459" y="560"/>
                  </a:cubicBezTo>
                  <a:lnTo>
                    <a:pt x="459" y="560"/>
                  </a:lnTo>
                  <a:cubicBezTo>
                    <a:pt x="458" y="559"/>
                    <a:pt x="457" y="559"/>
                    <a:pt x="457" y="558"/>
                  </a:cubicBezTo>
                  <a:close/>
                  <a:moveTo>
                    <a:pt x="177" y="1"/>
                  </a:moveTo>
                  <a:cubicBezTo>
                    <a:pt x="148" y="1"/>
                    <a:pt x="119" y="8"/>
                    <a:pt x="92" y="26"/>
                  </a:cubicBezTo>
                  <a:cubicBezTo>
                    <a:pt x="24" y="73"/>
                    <a:pt x="2" y="156"/>
                    <a:pt x="2" y="235"/>
                  </a:cubicBezTo>
                  <a:cubicBezTo>
                    <a:pt x="1" y="278"/>
                    <a:pt x="5" y="319"/>
                    <a:pt x="16" y="360"/>
                  </a:cubicBezTo>
                  <a:cubicBezTo>
                    <a:pt x="29" y="401"/>
                    <a:pt x="47" y="442"/>
                    <a:pt x="69" y="480"/>
                  </a:cubicBezTo>
                  <a:cubicBezTo>
                    <a:pt x="170" y="653"/>
                    <a:pt x="308" y="803"/>
                    <a:pt x="449" y="944"/>
                  </a:cubicBezTo>
                  <a:cubicBezTo>
                    <a:pt x="474" y="971"/>
                    <a:pt x="510" y="987"/>
                    <a:pt x="548" y="987"/>
                  </a:cubicBezTo>
                  <a:cubicBezTo>
                    <a:pt x="582" y="987"/>
                    <a:pt x="612" y="976"/>
                    <a:pt x="635" y="954"/>
                  </a:cubicBezTo>
                  <a:cubicBezTo>
                    <a:pt x="689" y="905"/>
                    <a:pt x="694" y="821"/>
                    <a:pt x="645" y="767"/>
                  </a:cubicBezTo>
                  <a:cubicBezTo>
                    <a:pt x="581" y="700"/>
                    <a:pt x="518" y="631"/>
                    <a:pt x="459" y="560"/>
                  </a:cubicBezTo>
                  <a:lnTo>
                    <a:pt x="459" y="560"/>
                  </a:lnTo>
                  <a:cubicBezTo>
                    <a:pt x="460" y="562"/>
                    <a:pt x="462" y="565"/>
                    <a:pt x="463" y="567"/>
                  </a:cubicBezTo>
                  <a:lnTo>
                    <a:pt x="463" y="567"/>
                  </a:lnTo>
                  <a:cubicBezTo>
                    <a:pt x="414" y="507"/>
                    <a:pt x="366" y="441"/>
                    <a:pt x="322" y="373"/>
                  </a:cubicBezTo>
                  <a:cubicBezTo>
                    <a:pt x="313" y="357"/>
                    <a:pt x="305" y="339"/>
                    <a:pt x="295" y="320"/>
                  </a:cubicBezTo>
                  <a:cubicBezTo>
                    <a:pt x="333" y="314"/>
                    <a:pt x="368" y="290"/>
                    <a:pt x="388" y="259"/>
                  </a:cubicBezTo>
                  <a:cubicBezTo>
                    <a:pt x="431" y="192"/>
                    <a:pt x="412" y="104"/>
                    <a:pt x="346" y="61"/>
                  </a:cubicBezTo>
                  <a:cubicBezTo>
                    <a:pt x="296" y="31"/>
                    <a:pt x="236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39" name="Google Shape;9739;p18"/>
            <p:cNvSpPr/>
            <p:nvPr/>
          </p:nvSpPr>
          <p:spPr>
            <a:xfrm>
              <a:off x="4814750" y="4781525"/>
              <a:ext cx="30900" cy="22050"/>
            </a:xfrm>
            <a:custGeom>
              <a:avLst/>
              <a:gdLst/>
              <a:ahLst/>
              <a:cxnLst/>
              <a:rect l="l" t="t" r="r" b="b"/>
              <a:pathLst>
                <a:path w="1236" h="882" extrusionOk="0">
                  <a:moveTo>
                    <a:pt x="161" y="1"/>
                  </a:moveTo>
                  <a:cubicBezTo>
                    <a:pt x="125" y="1"/>
                    <a:pt x="91" y="13"/>
                    <a:pt x="66" y="37"/>
                  </a:cubicBezTo>
                  <a:cubicBezTo>
                    <a:pt x="10" y="86"/>
                    <a:pt x="1" y="183"/>
                    <a:pt x="55" y="238"/>
                  </a:cubicBezTo>
                  <a:cubicBezTo>
                    <a:pt x="116" y="297"/>
                    <a:pt x="183" y="351"/>
                    <a:pt x="252" y="400"/>
                  </a:cubicBezTo>
                  <a:cubicBezTo>
                    <a:pt x="330" y="454"/>
                    <a:pt x="408" y="506"/>
                    <a:pt x="488" y="555"/>
                  </a:cubicBezTo>
                  <a:cubicBezTo>
                    <a:pt x="661" y="659"/>
                    <a:pt x="836" y="759"/>
                    <a:pt x="1011" y="862"/>
                  </a:cubicBezTo>
                  <a:cubicBezTo>
                    <a:pt x="1033" y="875"/>
                    <a:pt x="1058" y="881"/>
                    <a:pt x="1085" y="881"/>
                  </a:cubicBezTo>
                  <a:cubicBezTo>
                    <a:pt x="1086" y="881"/>
                    <a:pt x="1088" y="881"/>
                    <a:pt x="1089" y="881"/>
                  </a:cubicBezTo>
                  <a:cubicBezTo>
                    <a:pt x="1132" y="881"/>
                    <a:pt x="1173" y="858"/>
                    <a:pt x="1196" y="821"/>
                  </a:cubicBezTo>
                  <a:cubicBezTo>
                    <a:pt x="1235" y="758"/>
                    <a:pt x="1216" y="677"/>
                    <a:pt x="1155" y="636"/>
                  </a:cubicBezTo>
                  <a:cubicBezTo>
                    <a:pt x="928" y="503"/>
                    <a:pt x="699" y="371"/>
                    <a:pt x="479" y="226"/>
                  </a:cubicBezTo>
                  <a:lnTo>
                    <a:pt x="479" y="226"/>
                  </a:lnTo>
                  <a:lnTo>
                    <a:pt x="493" y="237"/>
                  </a:lnTo>
                  <a:cubicBezTo>
                    <a:pt x="423" y="184"/>
                    <a:pt x="355" y="132"/>
                    <a:pt x="289" y="74"/>
                  </a:cubicBezTo>
                  <a:cubicBezTo>
                    <a:pt x="286" y="69"/>
                    <a:pt x="281" y="64"/>
                    <a:pt x="276" y="59"/>
                  </a:cubicBezTo>
                  <a:cubicBezTo>
                    <a:pt x="251" y="25"/>
                    <a:pt x="210" y="2"/>
                    <a:pt x="167" y="1"/>
                  </a:cubicBezTo>
                  <a:cubicBezTo>
                    <a:pt x="165" y="1"/>
                    <a:pt x="163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0" name="Google Shape;9740;p18"/>
            <p:cNvSpPr/>
            <p:nvPr/>
          </p:nvSpPr>
          <p:spPr>
            <a:xfrm>
              <a:off x="4881525" y="4824500"/>
              <a:ext cx="37925" cy="15625"/>
            </a:xfrm>
            <a:custGeom>
              <a:avLst/>
              <a:gdLst/>
              <a:ahLst/>
              <a:cxnLst/>
              <a:rect l="l" t="t" r="r" b="b"/>
              <a:pathLst>
                <a:path w="1517" h="625" extrusionOk="0">
                  <a:moveTo>
                    <a:pt x="167" y="0"/>
                  </a:moveTo>
                  <a:cubicBezTo>
                    <a:pt x="117" y="0"/>
                    <a:pt x="69" y="26"/>
                    <a:pt x="43" y="72"/>
                  </a:cubicBezTo>
                  <a:cubicBezTo>
                    <a:pt x="0" y="147"/>
                    <a:pt x="32" y="238"/>
                    <a:pt x="108" y="273"/>
                  </a:cubicBezTo>
                  <a:cubicBezTo>
                    <a:pt x="193" y="316"/>
                    <a:pt x="280" y="352"/>
                    <a:pt x="371" y="384"/>
                  </a:cubicBezTo>
                  <a:cubicBezTo>
                    <a:pt x="469" y="420"/>
                    <a:pt x="570" y="452"/>
                    <a:pt x="673" y="479"/>
                  </a:cubicBezTo>
                  <a:cubicBezTo>
                    <a:pt x="899" y="534"/>
                    <a:pt x="1127" y="579"/>
                    <a:pt x="1355" y="623"/>
                  </a:cubicBezTo>
                  <a:cubicBezTo>
                    <a:pt x="1363" y="625"/>
                    <a:pt x="1371" y="625"/>
                    <a:pt x="1379" y="625"/>
                  </a:cubicBezTo>
                  <a:cubicBezTo>
                    <a:pt x="1447" y="625"/>
                    <a:pt x="1506" y="572"/>
                    <a:pt x="1510" y="503"/>
                  </a:cubicBezTo>
                  <a:cubicBezTo>
                    <a:pt x="1517" y="435"/>
                    <a:pt x="1468" y="373"/>
                    <a:pt x="1400" y="362"/>
                  </a:cubicBezTo>
                  <a:cubicBezTo>
                    <a:pt x="1229" y="325"/>
                    <a:pt x="1059" y="289"/>
                    <a:pt x="888" y="253"/>
                  </a:cubicBezTo>
                  <a:cubicBezTo>
                    <a:pt x="811" y="232"/>
                    <a:pt x="735" y="213"/>
                    <a:pt x="659" y="191"/>
                  </a:cubicBezTo>
                  <a:cubicBezTo>
                    <a:pt x="589" y="170"/>
                    <a:pt x="518" y="148"/>
                    <a:pt x="451" y="121"/>
                  </a:cubicBezTo>
                  <a:cubicBezTo>
                    <a:pt x="386" y="93"/>
                    <a:pt x="322" y="64"/>
                    <a:pt x="258" y="31"/>
                  </a:cubicBezTo>
                  <a:lnTo>
                    <a:pt x="249" y="26"/>
                  </a:lnTo>
                  <a:cubicBezTo>
                    <a:pt x="223" y="8"/>
                    <a:pt x="195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1" name="Google Shape;9741;p18"/>
            <p:cNvSpPr/>
            <p:nvPr/>
          </p:nvSpPr>
          <p:spPr>
            <a:xfrm>
              <a:off x="4965850" y="4813275"/>
              <a:ext cx="52825" cy="23375"/>
            </a:xfrm>
            <a:custGeom>
              <a:avLst/>
              <a:gdLst/>
              <a:ahLst/>
              <a:cxnLst/>
              <a:rect l="l" t="t" r="r" b="b"/>
              <a:pathLst>
                <a:path w="2113" h="935" extrusionOk="0">
                  <a:moveTo>
                    <a:pt x="1964" y="1"/>
                  </a:moveTo>
                  <a:cubicBezTo>
                    <a:pt x="1940" y="1"/>
                    <a:pt x="1915" y="8"/>
                    <a:pt x="1892" y="23"/>
                  </a:cubicBezTo>
                  <a:cubicBezTo>
                    <a:pt x="1810" y="76"/>
                    <a:pt x="1728" y="127"/>
                    <a:pt x="1644" y="181"/>
                  </a:cubicBezTo>
                  <a:lnTo>
                    <a:pt x="1658" y="171"/>
                  </a:lnTo>
                  <a:lnTo>
                    <a:pt x="1658" y="171"/>
                  </a:lnTo>
                  <a:cubicBezTo>
                    <a:pt x="1615" y="197"/>
                    <a:pt x="1572" y="222"/>
                    <a:pt x="1530" y="247"/>
                  </a:cubicBezTo>
                  <a:cubicBezTo>
                    <a:pt x="1458" y="290"/>
                    <a:pt x="1386" y="333"/>
                    <a:pt x="1313" y="372"/>
                  </a:cubicBezTo>
                  <a:cubicBezTo>
                    <a:pt x="1235" y="415"/>
                    <a:pt x="1156" y="453"/>
                    <a:pt x="1077" y="493"/>
                  </a:cubicBezTo>
                  <a:cubicBezTo>
                    <a:pt x="1034" y="510"/>
                    <a:pt x="991" y="532"/>
                    <a:pt x="946" y="547"/>
                  </a:cubicBezTo>
                  <a:lnTo>
                    <a:pt x="811" y="592"/>
                  </a:lnTo>
                  <a:cubicBezTo>
                    <a:pt x="732" y="615"/>
                    <a:pt x="653" y="635"/>
                    <a:pt x="572" y="648"/>
                  </a:cubicBezTo>
                  <a:cubicBezTo>
                    <a:pt x="545" y="651"/>
                    <a:pt x="517" y="654"/>
                    <a:pt x="488" y="656"/>
                  </a:cubicBezTo>
                  <a:cubicBezTo>
                    <a:pt x="474" y="656"/>
                    <a:pt x="460" y="656"/>
                    <a:pt x="446" y="656"/>
                  </a:cubicBezTo>
                  <a:cubicBezTo>
                    <a:pt x="348" y="656"/>
                    <a:pt x="249" y="651"/>
                    <a:pt x="151" y="642"/>
                  </a:cubicBezTo>
                  <a:cubicBezTo>
                    <a:pt x="147" y="641"/>
                    <a:pt x="143" y="641"/>
                    <a:pt x="139" y="641"/>
                  </a:cubicBezTo>
                  <a:cubicBezTo>
                    <a:pt x="67" y="641"/>
                    <a:pt x="5" y="709"/>
                    <a:pt x="4" y="778"/>
                  </a:cubicBezTo>
                  <a:cubicBezTo>
                    <a:pt x="1" y="857"/>
                    <a:pt x="62" y="923"/>
                    <a:pt x="141" y="926"/>
                  </a:cubicBezTo>
                  <a:cubicBezTo>
                    <a:pt x="165" y="928"/>
                    <a:pt x="189" y="930"/>
                    <a:pt x="213" y="931"/>
                  </a:cubicBezTo>
                  <a:cubicBezTo>
                    <a:pt x="255" y="933"/>
                    <a:pt x="298" y="934"/>
                    <a:pt x="338" y="934"/>
                  </a:cubicBezTo>
                  <a:cubicBezTo>
                    <a:pt x="369" y="934"/>
                    <a:pt x="401" y="933"/>
                    <a:pt x="433" y="931"/>
                  </a:cubicBezTo>
                  <a:cubicBezTo>
                    <a:pt x="496" y="930"/>
                    <a:pt x="559" y="923"/>
                    <a:pt x="621" y="914"/>
                  </a:cubicBezTo>
                  <a:cubicBezTo>
                    <a:pt x="681" y="903"/>
                    <a:pt x="738" y="890"/>
                    <a:pt x="797" y="874"/>
                  </a:cubicBezTo>
                  <a:cubicBezTo>
                    <a:pt x="941" y="836"/>
                    <a:pt x="1080" y="786"/>
                    <a:pt x="1215" y="722"/>
                  </a:cubicBezTo>
                  <a:cubicBezTo>
                    <a:pt x="1284" y="687"/>
                    <a:pt x="1352" y="654"/>
                    <a:pt x="1422" y="616"/>
                  </a:cubicBezTo>
                  <a:cubicBezTo>
                    <a:pt x="1493" y="578"/>
                    <a:pt x="1561" y="537"/>
                    <a:pt x="1631" y="496"/>
                  </a:cubicBezTo>
                  <a:cubicBezTo>
                    <a:pt x="1770" y="414"/>
                    <a:pt x="1906" y="327"/>
                    <a:pt x="2041" y="238"/>
                  </a:cubicBezTo>
                  <a:cubicBezTo>
                    <a:pt x="2098" y="195"/>
                    <a:pt x="2112" y="116"/>
                    <a:pt x="2073" y="57"/>
                  </a:cubicBezTo>
                  <a:cubicBezTo>
                    <a:pt x="2047" y="21"/>
                    <a:pt x="2006" y="1"/>
                    <a:pt x="19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2" name="Google Shape;9742;p18"/>
            <p:cNvSpPr/>
            <p:nvPr/>
          </p:nvSpPr>
          <p:spPr>
            <a:xfrm>
              <a:off x="5053025" y="4755800"/>
              <a:ext cx="44825" cy="34275"/>
            </a:xfrm>
            <a:custGeom>
              <a:avLst/>
              <a:gdLst/>
              <a:ahLst/>
              <a:cxnLst/>
              <a:rect l="l" t="t" r="r" b="b"/>
              <a:pathLst>
                <a:path w="1793" h="1371" extrusionOk="0">
                  <a:moveTo>
                    <a:pt x="1638" y="1"/>
                  </a:moveTo>
                  <a:cubicBezTo>
                    <a:pt x="1612" y="1"/>
                    <a:pt x="1586" y="8"/>
                    <a:pt x="1565" y="25"/>
                  </a:cubicBezTo>
                  <a:cubicBezTo>
                    <a:pt x="1319" y="215"/>
                    <a:pt x="1074" y="403"/>
                    <a:pt x="824" y="587"/>
                  </a:cubicBezTo>
                  <a:cubicBezTo>
                    <a:pt x="580" y="765"/>
                    <a:pt x="329" y="936"/>
                    <a:pt x="82" y="1111"/>
                  </a:cubicBezTo>
                  <a:cubicBezTo>
                    <a:pt x="17" y="1155"/>
                    <a:pt x="1" y="1244"/>
                    <a:pt x="45" y="1308"/>
                  </a:cubicBezTo>
                  <a:cubicBezTo>
                    <a:pt x="72" y="1346"/>
                    <a:pt x="116" y="1370"/>
                    <a:pt x="164" y="1370"/>
                  </a:cubicBezTo>
                  <a:cubicBezTo>
                    <a:pt x="192" y="1370"/>
                    <a:pt x="219" y="1362"/>
                    <a:pt x="243" y="1345"/>
                  </a:cubicBezTo>
                  <a:cubicBezTo>
                    <a:pt x="490" y="1169"/>
                    <a:pt x="735" y="989"/>
                    <a:pt x="979" y="808"/>
                  </a:cubicBezTo>
                  <a:cubicBezTo>
                    <a:pt x="1228" y="623"/>
                    <a:pt x="1473" y="435"/>
                    <a:pt x="1718" y="246"/>
                  </a:cubicBezTo>
                  <a:cubicBezTo>
                    <a:pt x="1779" y="204"/>
                    <a:pt x="1793" y="120"/>
                    <a:pt x="1752" y="59"/>
                  </a:cubicBezTo>
                  <a:cubicBezTo>
                    <a:pt x="1727" y="23"/>
                    <a:pt x="1682" y="1"/>
                    <a:pt x="1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3" name="Google Shape;9743;p18"/>
            <p:cNvSpPr/>
            <p:nvPr/>
          </p:nvSpPr>
          <p:spPr>
            <a:xfrm>
              <a:off x="5118925" y="4681900"/>
              <a:ext cx="42775" cy="50750"/>
            </a:xfrm>
            <a:custGeom>
              <a:avLst/>
              <a:gdLst/>
              <a:ahLst/>
              <a:cxnLst/>
              <a:rect l="l" t="t" r="r" b="b"/>
              <a:pathLst>
                <a:path w="1711" h="2030" extrusionOk="0">
                  <a:moveTo>
                    <a:pt x="1559" y="1"/>
                  </a:moveTo>
                  <a:cubicBezTo>
                    <a:pt x="1521" y="1"/>
                    <a:pt x="1483" y="17"/>
                    <a:pt x="1457" y="47"/>
                  </a:cubicBezTo>
                  <a:cubicBezTo>
                    <a:pt x="1438" y="70"/>
                    <a:pt x="1419" y="92"/>
                    <a:pt x="1400" y="114"/>
                  </a:cubicBezTo>
                  <a:cubicBezTo>
                    <a:pt x="1219" y="329"/>
                    <a:pt x="1041" y="544"/>
                    <a:pt x="863" y="761"/>
                  </a:cubicBezTo>
                  <a:cubicBezTo>
                    <a:pt x="729" y="928"/>
                    <a:pt x="596" y="1092"/>
                    <a:pt x="461" y="1257"/>
                  </a:cubicBezTo>
                  <a:cubicBezTo>
                    <a:pt x="428" y="1298"/>
                    <a:pt x="393" y="1341"/>
                    <a:pt x="358" y="1383"/>
                  </a:cubicBezTo>
                  <a:cubicBezTo>
                    <a:pt x="300" y="1455"/>
                    <a:pt x="243" y="1531"/>
                    <a:pt x="187" y="1605"/>
                  </a:cubicBezTo>
                  <a:cubicBezTo>
                    <a:pt x="132" y="1675"/>
                    <a:pt x="83" y="1749"/>
                    <a:pt x="37" y="1828"/>
                  </a:cubicBezTo>
                  <a:cubicBezTo>
                    <a:pt x="0" y="1896"/>
                    <a:pt x="40" y="1987"/>
                    <a:pt x="108" y="2017"/>
                  </a:cubicBezTo>
                  <a:cubicBezTo>
                    <a:pt x="126" y="2025"/>
                    <a:pt x="146" y="2029"/>
                    <a:pt x="167" y="2029"/>
                  </a:cubicBezTo>
                  <a:cubicBezTo>
                    <a:pt x="222" y="2028"/>
                    <a:pt x="271" y="1996"/>
                    <a:pt x="297" y="1947"/>
                  </a:cubicBezTo>
                  <a:cubicBezTo>
                    <a:pt x="298" y="1944"/>
                    <a:pt x="298" y="1942"/>
                    <a:pt x="300" y="1941"/>
                  </a:cubicBezTo>
                  <a:cubicBezTo>
                    <a:pt x="336" y="1882"/>
                    <a:pt x="374" y="1827"/>
                    <a:pt x="417" y="1773"/>
                  </a:cubicBezTo>
                  <a:lnTo>
                    <a:pt x="417" y="1773"/>
                  </a:lnTo>
                  <a:lnTo>
                    <a:pt x="414" y="1774"/>
                  </a:lnTo>
                  <a:cubicBezTo>
                    <a:pt x="526" y="1626"/>
                    <a:pt x="643" y="1480"/>
                    <a:pt x="760" y="1336"/>
                  </a:cubicBezTo>
                  <a:cubicBezTo>
                    <a:pt x="884" y="1182"/>
                    <a:pt x="1007" y="1030"/>
                    <a:pt x="1129" y="878"/>
                  </a:cubicBezTo>
                  <a:cubicBezTo>
                    <a:pt x="1306" y="658"/>
                    <a:pt x="1487" y="443"/>
                    <a:pt x="1663" y="223"/>
                  </a:cubicBezTo>
                  <a:cubicBezTo>
                    <a:pt x="1710" y="166"/>
                    <a:pt x="1704" y="81"/>
                    <a:pt x="1647" y="33"/>
                  </a:cubicBezTo>
                  <a:cubicBezTo>
                    <a:pt x="1621" y="11"/>
                    <a:pt x="1590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4" name="Google Shape;9744;p18"/>
            <p:cNvSpPr/>
            <p:nvPr/>
          </p:nvSpPr>
          <p:spPr>
            <a:xfrm>
              <a:off x="5180650" y="4617475"/>
              <a:ext cx="38750" cy="40900"/>
            </a:xfrm>
            <a:custGeom>
              <a:avLst/>
              <a:gdLst/>
              <a:ahLst/>
              <a:cxnLst/>
              <a:rect l="l" t="t" r="r" b="b"/>
              <a:pathLst>
                <a:path w="1550" h="1636" extrusionOk="0">
                  <a:moveTo>
                    <a:pt x="1364" y="1"/>
                  </a:moveTo>
                  <a:cubicBezTo>
                    <a:pt x="1338" y="1"/>
                    <a:pt x="1310" y="9"/>
                    <a:pt x="1283" y="30"/>
                  </a:cubicBezTo>
                  <a:cubicBezTo>
                    <a:pt x="1266" y="44"/>
                    <a:pt x="1248" y="58"/>
                    <a:pt x="1231" y="73"/>
                  </a:cubicBezTo>
                  <a:cubicBezTo>
                    <a:pt x="1115" y="168"/>
                    <a:pt x="1001" y="264"/>
                    <a:pt x="892" y="364"/>
                  </a:cubicBezTo>
                  <a:cubicBezTo>
                    <a:pt x="834" y="418"/>
                    <a:pt x="780" y="468"/>
                    <a:pt x="720" y="527"/>
                  </a:cubicBezTo>
                  <a:cubicBezTo>
                    <a:pt x="661" y="584"/>
                    <a:pt x="606" y="644"/>
                    <a:pt x="549" y="704"/>
                  </a:cubicBezTo>
                  <a:cubicBezTo>
                    <a:pt x="452" y="812"/>
                    <a:pt x="363" y="927"/>
                    <a:pt x="286" y="1049"/>
                  </a:cubicBezTo>
                  <a:cubicBezTo>
                    <a:pt x="204" y="1171"/>
                    <a:pt x="124" y="1295"/>
                    <a:pt x="42" y="1417"/>
                  </a:cubicBezTo>
                  <a:cubicBezTo>
                    <a:pt x="1" y="1483"/>
                    <a:pt x="20" y="1572"/>
                    <a:pt x="86" y="1614"/>
                  </a:cubicBezTo>
                  <a:cubicBezTo>
                    <a:pt x="109" y="1629"/>
                    <a:pt x="136" y="1635"/>
                    <a:pt x="162" y="1635"/>
                  </a:cubicBezTo>
                  <a:cubicBezTo>
                    <a:pt x="164" y="1635"/>
                    <a:pt x="165" y="1635"/>
                    <a:pt x="167" y="1635"/>
                  </a:cubicBezTo>
                  <a:cubicBezTo>
                    <a:pt x="214" y="1635"/>
                    <a:pt x="258" y="1610"/>
                    <a:pt x="283" y="1570"/>
                  </a:cubicBezTo>
                  <a:cubicBezTo>
                    <a:pt x="384" y="1402"/>
                    <a:pt x="489" y="1235"/>
                    <a:pt x="601" y="1073"/>
                  </a:cubicBezTo>
                  <a:cubicBezTo>
                    <a:pt x="640" y="1021"/>
                    <a:pt x="682" y="969"/>
                    <a:pt x="726" y="916"/>
                  </a:cubicBezTo>
                  <a:cubicBezTo>
                    <a:pt x="766" y="870"/>
                    <a:pt x="808" y="826"/>
                    <a:pt x="849" y="780"/>
                  </a:cubicBezTo>
                  <a:cubicBezTo>
                    <a:pt x="935" y="696"/>
                    <a:pt x="1019" y="611"/>
                    <a:pt x="1109" y="532"/>
                  </a:cubicBezTo>
                  <a:cubicBezTo>
                    <a:pt x="1223" y="429"/>
                    <a:pt x="1342" y="326"/>
                    <a:pt x="1460" y="228"/>
                  </a:cubicBezTo>
                  <a:cubicBezTo>
                    <a:pt x="1550" y="132"/>
                    <a:pt x="1467" y="1"/>
                    <a:pt x="13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5" name="Google Shape;9745;p18"/>
            <p:cNvSpPr/>
            <p:nvPr/>
          </p:nvSpPr>
          <p:spPr>
            <a:xfrm>
              <a:off x="5242825" y="4558850"/>
              <a:ext cx="45750" cy="34100"/>
            </a:xfrm>
            <a:custGeom>
              <a:avLst/>
              <a:gdLst/>
              <a:ahLst/>
              <a:cxnLst/>
              <a:rect l="l" t="t" r="r" b="b"/>
              <a:pathLst>
                <a:path w="1830" h="1364" extrusionOk="0">
                  <a:moveTo>
                    <a:pt x="1676" y="0"/>
                  </a:moveTo>
                  <a:cubicBezTo>
                    <a:pt x="1656" y="0"/>
                    <a:pt x="1636" y="5"/>
                    <a:pt x="1617" y="15"/>
                  </a:cubicBezTo>
                  <a:cubicBezTo>
                    <a:pt x="1574" y="35"/>
                    <a:pt x="1532" y="56"/>
                    <a:pt x="1489" y="76"/>
                  </a:cubicBezTo>
                  <a:cubicBezTo>
                    <a:pt x="1353" y="141"/>
                    <a:pt x="1217" y="206"/>
                    <a:pt x="1085" y="282"/>
                  </a:cubicBezTo>
                  <a:cubicBezTo>
                    <a:pt x="951" y="360"/>
                    <a:pt x="824" y="447"/>
                    <a:pt x="702" y="543"/>
                  </a:cubicBezTo>
                  <a:cubicBezTo>
                    <a:pt x="580" y="638"/>
                    <a:pt x="463" y="738"/>
                    <a:pt x="347" y="839"/>
                  </a:cubicBezTo>
                  <a:cubicBezTo>
                    <a:pt x="246" y="931"/>
                    <a:pt x="139" y="1025"/>
                    <a:pt x="50" y="1131"/>
                  </a:cubicBezTo>
                  <a:cubicBezTo>
                    <a:pt x="1" y="1191"/>
                    <a:pt x="9" y="1279"/>
                    <a:pt x="67" y="1332"/>
                  </a:cubicBezTo>
                  <a:cubicBezTo>
                    <a:pt x="94" y="1352"/>
                    <a:pt x="127" y="1363"/>
                    <a:pt x="161" y="1363"/>
                  </a:cubicBezTo>
                  <a:cubicBezTo>
                    <a:pt x="162" y="1363"/>
                    <a:pt x="164" y="1363"/>
                    <a:pt x="165" y="1363"/>
                  </a:cubicBezTo>
                  <a:cubicBezTo>
                    <a:pt x="205" y="1363"/>
                    <a:pt x="242" y="1345"/>
                    <a:pt x="267" y="1314"/>
                  </a:cubicBezTo>
                  <a:cubicBezTo>
                    <a:pt x="294" y="1279"/>
                    <a:pt x="322" y="1248"/>
                    <a:pt x="352" y="1216"/>
                  </a:cubicBezTo>
                  <a:cubicBezTo>
                    <a:pt x="428" y="1142"/>
                    <a:pt x="506" y="1067"/>
                    <a:pt x="587" y="996"/>
                  </a:cubicBezTo>
                  <a:cubicBezTo>
                    <a:pt x="680" y="915"/>
                    <a:pt x="773" y="836"/>
                    <a:pt x="870" y="759"/>
                  </a:cubicBezTo>
                  <a:lnTo>
                    <a:pt x="870" y="759"/>
                  </a:lnTo>
                  <a:lnTo>
                    <a:pt x="868" y="760"/>
                  </a:lnTo>
                  <a:cubicBezTo>
                    <a:pt x="914" y="725"/>
                    <a:pt x="957" y="692"/>
                    <a:pt x="1006" y="656"/>
                  </a:cubicBezTo>
                  <a:cubicBezTo>
                    <a:pt x="1057" y="619"/>
                    <a:pt x="1107" y="584"/>
                    <a:pt x="1158" y="550"/>
                  </a:cubicBezTo>
                  <a:cubicBezTo>
                    <a:pt x="1245" y="501"/>
                    <a:pt x="1331" y="453"/>
                    <a:pt x="1419" y="407"/>
                  </a:cubicBezTo>
                  <a:cubicBezTo>
                    <a:pt x="1524" y="352"/>
                    <a:pt x="1631" y="301"/>
                    <a:pt x="1737" y="250"/>
                  </a:cubicBezTo>
                  <a:cubicBezTo>
                    <a:pt x="1802" y="217"/>
                    <a:pt x="1829" y="137"/>
                    <a:pt x="1794" y="73"/>
                  </a:cubicBezTo>
                  <a:cubicBezTo>
                    <a:pt x="1771" y="27"/>
                    <a:pt x="17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6" name="Google Shape;9746;p18"/>
            <p:cNvSpPr/>
            <p:nvPr/>
          </p:nvSpPr>
          <p:spPr>
            <a:xfrm>
              <a:off x="5322725" y="4536150"/>
              <a:ext cx="44875" cy="13100"/>
            </a:xfrm>
            <a:custGeom>
              <a:avLst/>
              <a:gdLst/>
              <a:ahLst/>
              <a:cxnLst/>
              <a:rect l="l" t="t" r="r" b="b"/>
              <a:pathLst>
                <a:path w="1795" h="524" extrusionOk="0">
                  <a:moveTo>
                    <a:pt x="1651" y="1"/>
                  </a:moveTo>
                  <a:cubicBezTo>
                    <a:pt x="1647" y="1"/>
                    <a:pt x="1643" y="1"/>
                    <a:pt x="1639" y="1"/>
                  </a:cubicBezTo>
                  <a:cubicBezTo>
                    <a:pt x="1505" y="6"/>
                    <a:pt x="1369" y="11"/>
                    <a:pt x="1234" y="27"/>
                  </a:cubicBezTo>
                  <a:cubicBezTo>
                    <a:pt x="1104" y="44"/>
                    <a:pt x="978" y="65"/>
                    <a:pt x="849" y="90"/>
                  </a:cubicBezTo>
                  <a:cubicBezTo>
                    <a:pt x="634" y="133"/>
                    <a:pt x="422" y="195"/>
                    <a:pt x="204" y="233"/>
                  </a:cubicBezTo>
                  <a:lnTo>
                    <a:pt x="204" y="233"/>
                  </a:lnTo>
                  <a:cubicBezTo>
                    <a:pt x="205" y="233"/>
                    <a:pt x="206" y="233"/>
                    <a:pt x="207" y="232"/>
                  </a:cubicBezTo>
                  <a:lnTo>
                    <a:pt x="207" y="232"/>
                  </a:lnTo>
                  <a:lnTo>
                    <a:pt x="189" y="236"/>
                  </a:lnTo>
                  <a:cubicBezTo>
                    <a:pt x="194" y="235"/>
                    <a:pt x="199" y="234"/>
                    <a:pt x="204" y="233"/>
                  </a:cubicBezTo>
                  <a:lnTo>
                    <a:pt x="204" y="233"/>
                  </a:lnTo>
                  <a:cubicBezTo>
                    <a:pt x="186" y="237"/>
                    <a:pt x="166" y="239"/>
                    <a:pt x="148" y="240"/>
                  </a:cubicBezTo>
                  <a:lnTo>
                    <a:pt x="156" y="240"/>
                  </a:lnTo>
                  <a:cubicBezTo>
                    <a:pt x="94" y="240"/>
                    <a:pt x="42" y="280"/>
                    <a:pt x="23" y="338"/>
                  </a:cubicBezTo>
                  <a:cubicBezTo>
                    <a:pt x="1" y="414"/>
                    <a:pt x="42" y="494"/>
                    <a:pt x="116" y="517"/>
                  </a:cubicBezTo>
                  <a:cubicBezTo>
                    <a:pt x="131" y="522"/>
                    <a:pt x="145" y="524"/>
                    <a:pt x="161" y="524"/>
                  </a:cubicBezTo>
                  <a:cubicBezTo>
                    <a:pt x="170" y="524"/>
                    <a:pt x="180" y="524"/>
                    <a:pt x="189" y="522"/>
                  </a:cubicBezTo>
                  <a:lnTo>
                    <a:pt x="189" y="522"/>
                  </a:lnTo>
                  <a:lnTo>
                    <a:pt x="181" y="524"/>
                  </a:lnTo>
                  <a:lnTo>
                    <a:pt x="199" y="521"/>
                  </a:lnTo>
                  <a:cubicBezTo>
                    <a:pt x="357" y="495"/>
                    <a:pt x="511" y="452"/>
                    <a:pt x="666" y="413"/>
                  </a:cubicBezTo>
                  <a:cubicBezTo>
                    <a:pt x="824" y="372"/>
                    <a:pt x="982" y="338"/>
                    <a:pt x="1144" y="312"/>
                  </a:cubicBezTo>
                  <a:cubicBezTo>
                    <a:pt x="1223" y="302"/>
                    <a:pt x="1302" y="294"/>
                    <a:pt x="1381" y="286"/>
                  </a:cubicBezTo>
                  <a:cubicBezTo>
                    <a:pt x="1475" y="278"/>
                    <a:pt x="1570" y="277"/>
                    <a:pt x="1665" y="274"/>
                  </a:cubicBezTo>
                  <a:cubicBezTo>
                    <a:pt x="1739" y="272"/>
                    <a:pt x="1794" y="196"/>
                    <a:pt x="1788" y="125"/>
                  </a:cubicBezTo>
                  <a:cubicBezTo>
                    <a:pt x="1781" y="54"/>
                    <a:pt x="1722" y="1"/>
                    <a:pt x="16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7" name="Google Shape;9747;p18"/>
            <p:cNvSpPr/>
            <p:nvPr/>
          </p:nvSpPr>
          <p:spPr>
            <a:xfrm>
              <a:off x="5385725" y="4541675"/>
              <a:ext cx="36575" cy="19925"/>
            </a:xfrm>
            <a:custGeom>
              <a:avLst/>
              <a:gdLst/>
              <a:ahLst/>
              <a:cxnLst/>
              <a:rect l="l" t="t" r="r" b="b"/>
              <a:pathLst>
                <a:path w="1463" h="797" extrusionOk="0">
                  <a:moveTo>
                    <a:pt x="159" y="0"/>
                  </a:moveTo>
                  <a:cubicBezTo>
                    <a:pt x="98" y="0"/>
                    <a:pt x="43" y="40"/>
                    <a:pt x="25" y="102"/>
                  </a:cubicBezTo>
                  <a:cubicBezTo>
                    <a:pt x="1" y="178"/>
                    <a:pt x="44" y="257"/>
                    <a:pt x="120" y="281"/>
                  </a:cubicBezTo>
                  <a:cubicBezTo>
                    <a:pt x="145" y="287"/>
                    <a:pt x="172" y="292"/>
                    <a:pt x="199" y="295"/>
                  </a:cubicBezTo>
                  <a:cubicBezTo>
                    <a:pt x="280" y="317"/>
                    <a:pt x="359" y="344"/>
                    <a:pt x="436" y="374"/>
                  </a:cubicBezTo>
                  <a:cubicBezTo>
                    <a:pt x="571" y="431"/>
                    <a:pt x="704" y="491"/>
                    <a:pt x="834" y="558"/>
                  </a:cubicBezTo>
                  <a:cubicBezTo>
                    <a:pt x="976" y="630"/>
                    <a:pt x="1119" y="706"/>
                    <a:pt x="1259" y="782"/>
                  </a:cubicBezTo>
                  <a:cubicBezTo>
                    <a:pt x="1275" y="792"/>
                    <a:pt x="1294" y="797"/>
                    <a:pt x="1313" y="797"/>
                  </a:cubicBezTo>
                  <a:cubicBezTo>
                    <a:pt x="1366" y="797"/>
                    <a:pt x="1413" y="765"/>
                    <a:pt x="1437" y="717"/>
                  </a:cubicBezTo>
                  <a:cubicBezTo>
                    <a:pt x="1462" y="660"/>
                    <a:pt x="1445" y="581"/>
                    <a:pt x="1388" y="550"/>
                  </a:cubicBezTo>
                  <a:cubicBezTo>
                    <a:pt x="1354" y="532"/>
                    <a:pt x="1321" y="513"/>
                    <a:pt x="1288" y="494"/>
                  </a:cubicBezTo>
                  <a:lnTo>
                    <a:pt x="1288" y="494"/>
                  </a:lnTo>
                  <a:lnTo>
                    <a:pt x="1290" y="496"/>
                  </a:lnTo>
                  <a:lnTo>
                    <a:pt x="1290" y="496"/>
                  </a:lnTo>
                  <a:lnTo>
                    <a:pt x="1183" y="437"/>
                  </a:lnTo>
                  <a:lnTo>
                    <a:pt x="1195" y="444"/>
                  </a:lnTo>
                  <a:cubicBezTo>
                    <a:pt x="1028" y="352"/>
                    <a:pt x="857" y="265"/>
                    <a:pt x="686" y="181"/>
                  </a:cubicBezTo>
                  <a:cubicBezTo>
                    <a:pt x="604" y="141"/>
                    <a:pt x="520" y="108"/>
                    <a:pt x="438" y="76"/>
                  </a:cubicBezTo>
                  <a:cubicBezTo>
                    <a:pt x="395" y="59"/>
                    <a:pt x="351" y="43"/>
                    <a:pt x="306" y="30"/>
                  </a:cubicBezTo>
                  <a:cubicBezTo>
                    <a:pt x="275" y="21"/>
                    <a:pt x="242" y="15"/>
                    <a:pt x="208" y="7"/>
                  </a:cubicBezTo>
                  <a:lnTo>
                    <a:pt x="202" y="7"/>
                  </a:lnTo>
                  <a:cubicBezTo>
                    <a:pt x="188" y="2"/>
                    <a:pt x="173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8" name="Google Shape;9748;p18"/>
            <p:cNvSpPr/>
            <p:nvPr/>
          </p:nvSpPr>
          <p:spPr>
            <a:xfrm>
              <a:off x="5470825" y="4585200"/>
              <a:ext cx="63375" cy="52975"/>
            </a:xfrm>
            <a:custGeom>
              <a:avLst/>
              <a:gdLst/>
              <a:ahLst/>
              <a:cxnLst/>
              <a:rect l="l" t="t" r="r" b="b"/>
              <a:pathLst>
                <a:path w="2535" h="2119" extrusionOk="0">
                  <a:moveTo>
                    <a:pt x="164" y="0"/>
                  </a:moveTo>
                  <a:cubicBezTo>
                    <a:pt x="107" y="0"/>
                    <a:pt x="53" y="35"/>
                    <a:pt x="30" y="92"/>
                  </a:cubicBezTo>
                  <a:cubicBezTo>
                    <a:pt x="0" y="170"/>
                    <a:pt x="43" y="256"/>
                    <a:pt x="122" y="279"/>
                  </a:cubicBezTo>
                  <a:lnTo>
                    <a:pt x="138" y="284"/>
                  </a:lnTo>
                  <a:cubicBezTo>
                    <a:pt x="187" y="305"/>
                    <a:pt x="235" y="327"/>
                    <a:pt x="281" y="352"/>
                  </a:cubicBezTo>
                  <a:cubicBezTo>
                    <a:pt x="399" y="419"/>
                    <a:pt x="520" y="487"/>
                    <a:pt x="637" y="559"/>
                  </a:cubicBezTo>
                  <a:cubicBezTo>
                    <a:pt x="694" y="596"/>
                    <a:pt x="752" y="631"/>
                    <a:pt x="808" y="670"/>
                  </a:cubicBezTo>
                  <a:cubicBezTo>
                    <a:pt x="873" y="716"/>
                    <a:pt x="938" y="762"/>
                    <a:pt x="1002" y="808"/>
                  </a:cubicBezTo>
                  <a:lnTo>
                    <a:pt x="1227" y="987"/>
                  </a:lnTo>
                  <a:cubicBezTo>
                    <a:pt x="1259" y="1011"/>
                    <a:pt x="1289" y="1039"/>
                    <a:pt x="1319" y="1066"/>
                  </a:cubicBezTo>
                  <a:cubicBezTo>
                    <a:pt x="1355" y="1098"/>
                    <a:pt x="1390" y="1128"/>
                    <a:pt x="1427" y="1158"/>
                  </a:cubicBezTo>
                  <a:cubicBezTo>
                    <a:pt x="1499" y="1231"/>
                    <a:pt x="1572" y="1302"/>
                    <a:pt x="1647" y="1376"/>
                  </a:cubicBezTo>
                  <a:cubicBezTo>
                    <a:pt x="1720" y="1451"/>
                    <a:pt x="1791" y="1530"/>
                    <a:pt x="1864" y="1606"/>
                  </a:cubicBezTo>
                  <a:cubicBezTo>
                    <a:pt x="2012" y="1763"/>
                    <a:pt x="2160" y="1919"/>
                    <a:pt x="2304" y="2078"/>
                  </a:cubicBezTo>
                  <a:cubicBezTo>
                    <a:pt x="2327" y="2103"/>
                    <a:pt x="2361" y="2119"/>
                    <a:pt x="2397" y="2119"/>
                  </a:cubicBezTo>
                  <a:cubicBezTo>
                    <a:pt x="2427" y="2119"/>
                    <a:pt x="2457" y="2106"/>
                    <a:pt x="2479" y="2087"/>
                  </a:cubicBezTo>
                  <a:cubicBezTo>
                    <a:pt x="2530" y="2040"/>
                    <a:pt x="2535" y="1962"/>
                    <a:pt x="2489" y="1910"/>
                  </a:cubicBezTo>
                  <a:cubicBezTo>
                    <a:pt x="2348" y="1753"/>
                    <a:pt x="2204" y="1598"/>
                    <a:pt x="2060" y="1443"/>
                  </a:cubicBezTo>
                  <a:cubicBezTo>
                    <a:pt x="1990" y="1370"/>
                    <a:pt x="1922" y="1297"/>
                    <a:pt x="1854" y="1224"/>
                  </a:cubicBezTo>
                  <a:cubicBezTo>
                    <a:pt x="1792" y="1158"/>
                    <a:pt x="1727" y="1096"/>
                    <a:pt x="1664" y="1033"/>
                  </a:cubicBezTo>
                  <a:cubicBezTo>
                    <a:pt x="1455" y="821"/>
                    <a:pt x="1218" y="640"/>
                    <a:pt x="977" y="464"/>
                  </a:cubicBezTo>
                  <a:cubicBezTo>
                    <a:pt x="862" y="381"/>
                    <a:pt x="741" y="305"/>
                    <a:pt x="619" y="230"/>
                  </a:cubicBezTo>
                  <a:cubicBezTo>
                    <a:pt x="493" y="154"/>
                    <a:pt x="363" y="70"/>
                    <a:pt x="224" y="13"/>
                  </a:cubicBezTo>
                  <a:cubicBezTo>
                    <a:pt x="204" y="4"/>
                    <a:pt x="184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49" name="Google Shape;9749;p18"/>
            <p:cNvSpPr/>
            <p:nvPr/>
          </p:nvSpPr>
          <p:spPr>
            <a:xfrm>
              <a:off x="5568700" y="4681175"/>
              <a:ext cx="55775" cy="47475"/>
            </a:xfrm>
            <a:custGeom>
              <a:avLst/>
              <a:gdLst/>
              <a:ahLst/>
              <a:cxnLst/>
              <a:rect l="l" t="t" r="r" b="b"/>
              <a:pathLst>
                <a:path w="2231" h="1899" extrusionOk="0">
                  <a:moveTo>
                    <a:pt x="163" y="0"/>
                  </a:moveTo>
                  <a:cubicBezTo>
                    <a:pt x="135" y="0"/>
                    <a:pt x="107" y="8"/>
                    <a:pt x="82" y="26"/>
                  </a:cubicBezTo>
                  <a:cubicBezTo>
                    <a:pt x="16" y="70"/>
                    <a:pt x="0" y="160"/>
                    <a:pt x="46" y="225"/>
                  </a:cubicBezTo>
                  <a:cubicBezTo>
                    <a:pt x="60" y="244"/>
                    <a:pt x="76" y="262"/>
                    <a:pt x="95" y="276"/>
                  </a:cubicBezTo>
                  <a:cubicBezTo>
                    <a:pt x="120" y="296"/>
                    <a:pt x="147" y="319"/>
                    <a:pt x="173" y="341"/>
                  </a:cubicBezTo>
                  <a:cubicBezTo>
                    <a:pt x="215" y="376"/>
                    <a:pt x="257" y="412"/>
                    <a:pt x="299" y="447"/>
                  </a:cubicBezTo>
                  <a:cubicBezTo>
                    <a:pt x="396" y="528"/>
                    <a:pt x="494" y="607"/>
                    <a:pt x="591" y="687"/>
                  </a:cubicBezTo>
                  <a:cubicBezTo>
                    <a:pt x="823" y="884"/>
                    <a:pt x="1053" y="1082"/>
                    <a:pt x="1282" y="1279"/>
                  </a:cubicBezTo>
                  <a:cubicBezTo>
                    <a:pt x="1513" y="1477"/>
                    <a:pt x="1745" y="1674"/>
                    <a:pt x="1979" y="1870"/>
                  </a:cubicBezTo>
                  <a:cubicBezTo>
                    <a:pt x="2001" y="1889"/>
                    <a:pt x="2029" y="1898"/>
                    <a:pt x="2058" y="1898"/>
                  </a:cubicBezTo>
                  <a:cubicBezTo>
                    <a:pt x="2059" y="1898"/>
                    <a:pt x="2059" y="1898"/>
                    <a:pt x="2060" y="1898"/>
                  </a:cubicBezTo>
                  <a:cubicBezTo>
                    <a:pt x="2176" y="1898"/>
                    <a:pt x="2230" y="1754"/>
                    <a:pt x="2140" y="1678"/>
                  </a:cubicBezTo>
                  <a:cubicBezTo>
                    <a:pt x="1950" y="1515"/>
                    <a:pt x="1760" y="1351"/>
                    <a:pt x="1572" y="1186"/>
                  </a:cubicBezTo>
                  <a:cubicBezTo>
                    <a:pt x="1357" y="999"/>
                    <a:pt x="1146" y="806"/>
                    <a:pt x="929" y="624"/>
                  </a:cubicBezTo>
                  <a:cubicBezTo>
                    <a:pt x="814" y="528"/>
                    <a:pt x="701" y="429"/>
                    <a:pt x="589" y="333"/>
                  </a:cubicBezTo>
                  <a:cubicBezTo>
                    <a:pt x="484" y="244"/>
                    <a:pt x="382" y="156"/>
                    <a:pt x="282" y="64"/>
                  </a:cubicBezTo>
                  <a:cubicBezTo>
                    <a:pt x="254" y="22"/>
                    <a:pt x="209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0" name="Google Shape;9750;p18"/>
            <p:cNvSpPr/>
            <p:nvPr/>
          </p:nvSpPr>
          <p:spPr>
            <a:xfrm>
              <a:off x="5666000" y="4768075"/>
              <a:ext cx="23250" cy="28000"/>
            </a:xfrm>
            <a:custGeom>
              <a:avLst/>
              <a:gdLst/>
              <a:ahLst/>
              <a:cxnLst/>
              <a:rect l="l" t="t" r="r" b="b"/>
              <a:pathLst>
                <a:path w="930" h="1120" extrusionOk="0">
                  <a:moveTo>
                    <a:pt x="165" y="1"/>
                  </a:moveTo>
                  <a:cubicBezTo>
                    <a:pt x="123" y="1"/>
                    <a:pt x="81" y="19"/>
                    <a:pt x="53" y="56"/>
                  </a:cubicBezTo>
                  <a:cubicBezTo>
                    <a:pt x="1" y="121"/>
                    <a:pt x="15" y="216"/>
                    <a:pt x="85" y="263"/>
                  </a:cubicBezTo>
                  <a:cubicBezTo>
                    <a:pt x="96" y="276"/>
                    <a:pt x="108" y="290"/>
                    <a:pt x="119" y="305"/>
                  </a:cubicBezTo>
                  <a:lnTo>
                    <a:pt x="108" y="290"/>
                  </a:lnTo>
                  <a:lnTo>
                    <a:pt x="108" y="290"/>
                  </a:lnTo>
                  <a:cubicBezTo>
                    <a:pt x="123" y="308"/>
                    <a:pt x="137" y="325"/>
                    <a:pt x="151" y="343"/>
                  </a:cubicBezTo>
                  <a:lnTo>
                    <a:pt x="138" y="328"/>
                  </a:lnTo>
                  <a:lnTo>
                    <a:pt x="138" y="328"/>
                  </a:lnTo>
                  <a:cubicBezTo>
                    <a:pt x="224" y="444"/>
                    <a:pt x="303" y="564"/>
                    <a:pt x="385" y="683"/>
                  </a:cubicBezTo>
                  <a:cubicBezTo>
                    <a:pt x="476" y="813"/>
                    <a:pt x="574" y="936"/>
                    <a:pt x="669" y="1061"/>
                  </a:cubicBezTo>
                  <a:cubicBezTo>
                    <a:pt x="696" y="1098"/>
                    <a:pt x="737" y="1118"/>
                    <a:pt x="781" y="1120"/>
                  </a:cubicBezTo>
                  <a:cubicBezTo>
                    <a:pt x="806" y="1120"/>
                    <a:pt x="833" y="1110"/>
                    <a:pt x="854" y="1096"/>
                  </a:cubicBezTo>
                  <a:cubicBezTo>
                    <a:pt x="916" y="1053"/>
                    <a:pt x="930" y="971"/>
                    <a:pt x="889" y="909"/>
                  </a:cubicBezTo>
                  <a:cubicBezTo>
                    <a:pt x="781" y="762"/>
                    <a:pt x="673" y="616"/>
                    <a:pt x="571" y="464"/>
                  </a:cubicBezTo>
                  <a:cubicBezTo>
                    <a:pt x="488" y="343"/>
                    <a:pt x="409" y="218"/>
                    <a:pt x="318" y="101"/>
                  </a:cubicBezTo>
                  <a:lnTo>
                    <a:pt x="318" y="101"/>
                  </a:lnTo>
                  <a:cubicBezTo>
                    <a:pt x="303" y="78"/>
                    <a:pt x="284" y="57"/>
                    <a:pt x="262" y="39"/>
                  </a:cubicBezTo>
                  <a:cubicBezTo>
                    <a:pt x="234" y="13"/>
                    <a:pt x="199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1" name="Google Shape;9751;p18"/>
            <p:cNvSpPr/>
            <p:nvPr/>
          </p:nvSpPr>
          <p:spPr>
            <a:xfrm>
              <a:off x="5761525" y="4824275"/>
              <a:ext cx="31550" cy="17825"/>
            </a:xfrm>
            <a:custGeom>
              <a:avLst/>
              <a:gdLst/>
              <a:ahLst/>
              <a:cxnLst/>
              <a:rect l="l" t="t" r="r" b="b"/>
              <a:pathLst>
                <a:path w="1262" h="713" extrusionOk="0">
                  <a:moveTo>
                    <a:pt x="163" y="0"/>
                  </a:moveTo>
                  <a:cubicBezTo>
                    <a:pt x="122" y="0"/>
                    <a:pt x="80" y="17"/>
                    <a:pt x="53" y="50"/>
                  </a:cubicBezTo>
                  <a:cubicBezTo>
                    <a:pt x="1" y="113"/>
                    <a:pt x="10" y="206"/>
                    <a:pt x="75" y="257"/>
                  </a:cubicBezTo>
                  <a:cubicBezTo>
                    <a:pt x="93" y="271"/>
                    <a:pt x="112" y="284"/>
                    <a:pt x="131" y="297"/>
                  </a:cubicBezTo>
                  <a:cubicBezTo>
                    <a:pt x="153" y="312"/>
                    <a:pt x="177" y="328"/>
                    <a:pt x="200" y="342"/>
                  </a:cubicBezTo>
                  <a:cubicBezTo>
                    <a:pt x="250" y="374"/>
                    <a:pt x="300" y="404"/>
                    <a:pt x="351" y="433"/>
                  </a:cubicBezTo>
                  <a:cubicBezTo>
                    <a:pt x="468" y="496"/>
                    <a:pt x="588" y="551"/>
                    <a:pt x="712" y="597"/>
                  </a:cubicBezTo>
                  <a:lnTo>
                    <a:pt x="707" y="594"/>
                  </a:lnTo>
                  <a:lnTo>
                    <a:pt x="707" y="594"/>
                  </a:lnTo>
                  <a:cubicBezTo>
                    <a:pt x="815" y="635"/>
                    <a:pt x="924" y="673"/>
                    <a:pt x="1033" y="707"/>
                  </a:cubicBezTo>
                  <a:cubicBezTo>
                    <a:pt x="1046" y="710"/>
                    <a:pt x="1058" y="713"/>
                    <a:pt x="1071" y="713"/>
                  </a:cubicBezTo>
                  <a:cubicBezTo>
                    <a:pt x="1226" y="713"/>
                    <a:pt x="1261" y="494"/>
                    <a:pt x="1112" y="447"/>
                  </a:cubicBezTo>
                  <a:cubicBezTo>
                    <a:pt x="1028" y="422"/>
                    <a:pt x="944" y="391"/>
                    <a:pt x="861" y="361"/>
                  </a:cubicBezTo>
                  <a:cubicBezTo>
                    <a:pt x="794" y="334"/>
                    <a:pt x="729" y="308"/>
                    <a:pt x="663" y="279"/>
                  </a:cubicBezTo>
                  <a:cubicBezTo>
                    <a:pt x="604" y="254"/>
                    <a:pt x="549" y="224"/>
                    <a:pt x="492" y="195"/>
                  </a:cubicBezTo>
                  <a:cubicBezTo>
                    <a:pt x="424" y="156"/>
                    <a:pt x="357" y="114"/>
                    <a:pt x="292" y="69"/>
                  </a:cubicBezTo>
                  <a:lnTo>
                    <a:pt x="275" y="54"/>
                  </a:lnTo>
                  <a:cubicBezTo>
                    <a:pt x="248" y="18"/>
                    <a:pt x="206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2" name="Google Shape;9752;p18"/>
            <p:cNvSpPr/>
            <p:nvPr/>
          </p:nvSpPr>
          <p:spPr>
            <a:xfrm>
              <a:off x="5829400" y="4822225"/>
              <a:ext cx="47200" cy="19100"/>
            </a:xfrm>
            <a:custGeom>
              <a:avLst/>
              <a:gdLst/>
              <a:ahLst/>
              <a:cxnLst/>
              <a:rect l="l" t="t" r="r" b="b"/>
              <a:pathLst>
                <a:path w="1888" h="764" extrusionOk="0">
                  <a:moveTo>
                    <a:pt x="1733" y="0"/>
                  </a:moveTo>
                  <a:cubicBezTo>
                    <a:pt x="1718" y="0"/>
                    <a:pt x="1702" y="3"/>
                    <a:pt x="1687" y="8"/>
                  </a:cubicBezTo>
                  <a:cubicBezTo>
                    <a:pt x="1372" y="119"/>
                    <a:pt x="1055" y="230"/>
                    <a:pt x="734" y="325"/>
                  </a:cubicBezTo>
                  <a:cubicBezTo>
                    <a:pt x="533" y="380"/>
                    <a:pt x="330" y="435"/>
                    <a:pt x="126" y="480"/>
                  </a:cubicBezTo>
                  <a:cubicBezTo>
                    <a:pt x="50" y="497"/>
                    <a:pt x="1" y="573"/>
                    <a:pt x="18" y="649"/>
                  </a:cubicBezTo>
                  <a:cubicBezTo>
                    <a:pt x="32" y="716"/>
                    <a:pt x="89" y="762"/>
                    <a:pt x="156" y="763"/>
                  </a:cubicBezTo>
                  <a:cubicBezTo>
                    <a:pt x="167" y="763"/>
                    <a:pt x="177" y="762"/>
                    <a:pt x="186" y="760"/>
                  </a:cubicBezTo>
                  <a:cubicBezTo>
                    <a:pt x="321" y="728"/>
                    <a:pt x="452" y="690"/>
                    <a:pt x="582" y="652"/>
                  </a:cubicBezTo>
                  <a:cubicBezTo>
                    <a:pt x="707" y="618"/>
                    <a:pt x="832" y="583"/>
                    <a:pt x="955" y="545"/>
                  </a:cubicBezTo>
                  <a:cubicBezTo>
                    <a:pt x="1232" y="459"/>
                    <a:pt x="1506" y="364"/>
                    <a:pt x="1778" y="265"/>
                  </a:cubicBezTo>
                  <a:cubicBezTo>
                    <a:pt x="1850" y="239"/>
                    <a:pt x="1888" y="162"/>
                    <a:pt x="1861" y="90"/>
                  </a:cubicBezTo>
                  <a:cubicBezTo>
                    <a:pt x="1841" y="35"/>
                    <a:pt x="1789" y="0"/>
                    <a:pt x="1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3" name="Google Shape;9753;p18"/>
            <p:cNvSpPr/>
            <p:nvPr/>
          </p:nvSpPr>
          <p:spPr>
            <a:xfrm>
              <a:off x="5907100" y="4783775"/>
              <a:ext cx="25000" cy="22550"/>
            </a:xfrm>
            <a:custGeom>
              <a:avLst/>
              <a:gdLst/>
              <a:ahLst/>
              <a:cxnLst/>
              <a:rect l="l" t="t" r="r" b="b"/>
              <a:pathLst>
                <a:path w="1000" h="902" extrusionOk="0">
                  <a:moveTo>
                    <a:pt x="840" y="1"/>
                  </a:moveTo>
                  <a:cubicBezTo>
                    <a:pt x="802" y="1"/>
                    <a:pt x="763" y="17"/>
                    <a:pt x="736" y="49"/>
                  </a:cubicBezTo>
                  <a:cubicBezTo>
                    <a:pt x="616" y="158"/>
                    <a:pt x="494" y="267"/>
                    <a:pt x="371" y="375"/>
                  </a:cubicBezTo>
                  <a:cubicBezTo>
                    <a:pt x="268" y="466"/>
                    <a:pt x="163" y="558"/>
                    <a:pt x="62" y="653"/>
                  </a:cubicBezTo>
                  <a:cubicBezTo>
                    <a:pt x="5" y="707"/>
                    <a:pt x="0" y="797"/>
                    <a:pt x="52" y="856"/>
                  </a:cubicBezTo>
                  <a:cubicBezTo>
                    <a:pt x="80" y="885"/>
                    <a:pt x="117" y="902"/>
                    <a:pt x="156" y="902"/>
                  </a:cubicBezTo>
                  <a:cubicBezTo>
                    <a:pt x="158" y="902"/>
                    <a:pt x="160" y="902"/>
                    <a:pt x="162" y="902"/>
                  </a:cubicBezTo>
                  <a:cubicBezTo>
                    <a:pt x="164" y="902"/>
                    <a:pt x="165" y="902"/>
                    <a:pt x="167" y="902"/>
                  </a:cubicBezTo>
                  <a:cubicBezTo>
                    <a:pt x="199" y="902"/>
                    <a:pt x="230" y="889"/>
                    <a:pt x="253" y="865"/>
                  </a:cubicBezTo>
                  <a:cubicBezTo>
                    <a:pt x="355" y="766"/>
                    <a:pt x="459" y="668"/>
                    <a:pt x="565" y="571"/>
                  </a:cubicBezTo>
                  <a:cubicBezTo>
                    <a:pt x="682" y="465"/>
                    <a:pt x="803" y="360"/>
                    <a:pt x="920" y="253"/>
                  </a:cubicBezTo>
                  <a:cubicBezTo>
                    <a:pt x="988" y="204"/>
                    <a:pt x="999" y="109"/>
                    <a:pt x="944" y="47"/>
                  </a:cubicBezTo>
                  <a:cubicBezTo>
                    <a:pt x="916" y="16"/>
                    <a:pt x="878" y="1"/>
                    <a:pt x="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4" name="Google Shape;9754;p18"/>
            <p:cNvSpPr/>
            <p:nvPr/>
          </p:nvSpPr>
          <p:spPr>
            <a:xfrm>
              <a:off x="5964350" y="4715225"/>
              <a:ext cx="35400" cy="32500"/>
            </a:xfrm>
            <a:custGeom>
              <a:avLst/>
              <a:gdLst/>
              <a:ahLst/>
              <a:cxnLst/>
              <a:rect l="l" t="t" r="r" b="b"/>
              <a:pathLst>
                <a:path w="1416" h="1300" extrusionOk="0">
                  <a:moveTo>
                    <a:pt x="1268" y="0"/>
                  </a:moveTo>
                  <a:cubicBezTo>
                    <a:pt x="1237" y="0"/>
                    <a:pt x="1206" y="11"/>
                    <a:pt x="1180" y="33"/>
                  </a:cubicBezTo>
                  <a:cubicBezTo>
                    <a:pt x="979" y="220"/>
                    <a:pt x="780" y="407"/>
                    <a:pt x="575" y="589"/>
                  </a:cubicBezTo>
                  <a:cubicBezTo>
                    <a:pt x="487" y="669"/>
                    <a:pt x="395" y="747"/>
                    <a:pt x="303" y="825"/>
                  </a:cubicBezTo>
                  <a:cubicBezTo>
                    <a:pt x="216" y="897"/>
                    <a:pt x="131" y="970"/>
                    <a:pt x="51" y="1051"/>
                  </a:cubicBezTo>
                  <a:cubicBezTo>
                    <a:pt x="18" y="1081"/>
                    <a:pt x="1" y="1125"/>
                    <a:pt x="4" y="1170"/>
                  </a:cubicBezTo>
                  <a:cubicBezTo>
                    <a:pt x="9" y="1208"/>
                    <a:pt x="26" y="1241"/>
                    <a:pt x="55" y="1266"/>
                  </a:cubicBezTo>
                  <a:cubicBezTo>
                    <a:pt x="80" y="1288"/>
                    <a:pt x="112" y="1299"/>
                    <a:pt x="146" y="1299"/>
                  </a:cubicBezTo>
                  <a:cubicBezTo>
                    <a:pt x="188" y="1299"/>
                    <a:pt x="229" y="1282"/>
                    <a:pt x="257" y="1250"/>
                  </a:cubicBezTo>
                  <a:cubicBezTo>
                    <a:pt x="273" y="1231"/>
                    <a:pt x="290" y="1214"/>
                    <a:pt x="306" y="1197"/>
                  </a:cubicBezTo>
                  <a:lnTo>
                    <a:pt x="321" y="1181"/>
                  </a:lnTo>
                  <a:lnTo>
                    <a:pt x="321" y="1181"/>
                  </a:lnTo>
                  <a:cubicBezTo>
                    <a:pt x="317" y="1185"/>
                    <a:pt x="313" y="1190"/>
                    <a:pt x="308" y="1195"/>
                  </a:cubicBezTo>
                  <a:cubicBezTo>
                    <a:pt x="389" y="1114"/>
                    <a:pt x="476" y="1043"/>
                    <a:pt x="564" y="967"/>
                  </a:cubicBezTo>
                  <a:cubicBezTo>
                    <a:pt x="651" y="893"/>
                    <a:pt x="738" y="815"/>
                    <a:pt x="824" y="736"/>
                  </a:cubicBezTo>
                  <a:cubicBezTo>
                    <a:pt x="1006" y="571"/>
                    <a:pt x="1182" y="402"/>
                    <a:pt x="1359" y="232"/>
                  </a:cubicBezTo>
                  <a:cubicBezTo>
                    <a:pt x="1413" y="183"/>
                    <a:pt x="1416" y="99"/>
                    <a:pt x="1367" y="44"/>
                  </a:cubicBezTo>
                  <a:cubicBezTo>
                    <a:pt x="1340" y="15"/>
                    <a:pt x="1304" y="0"/>
                    <a:pt x="1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5" name="Google Shape;9755;p18"/>
            <p:cNvSpPr/>
            <p:nvPr/>
          </p:nvSpPr>
          <p:spPr>
            <a:xfrm>
              <a:off x="6028300" y="4642550"/>
              <a:ext cx="38275" cy="39250"/>
            </a:xfrm>
            <a:custGeom>
              <a:avLst/>
              <a:gdLst/>
              <a:ahLst/>
              <a:cxnLst/>
              <a:rect l="l" t="t" r="r" b="b"/>
              <a:pathLst>
                <a:path w="1531" h="1570" extrusionOk="0">
                  <a:moveTo>
                    <a:pt x="1394" y="0"/>
                  </a:moveTo>
                  <a:cubicBezTo>
                    <a:pt x="1363" y="0"/>
                    <a:pt x="1331" y="11"/>
                    <a:pt x="1308" y="34"/>
                  </a:cubicBezTo>
                  <a:cubicBezTo>
                    <a:pt x="1297" y="45"/>
                    <a:pt x="1288" y="56"/>
                    <a:pt x="1277" y="65"/>
                  </a:cubicBezTo>
                  <a:cubicBezTo>
                    <a:pt x="1060" y="287"/>
                    <a:pt x="840" y="504"/>
                    <a:pt x="615" y="716"/>
                  </a:cubicBezTo>
                  <a:cubicBezTo>
                    <a:pt x="511" y="816"/>
                    <a:pt x="400" y="909"/>
                    <a:pt x="302" y="1015"/>
                  </a:cubicBezTo>
                  <a:cubicBezTo>
                    <a:pt x="202" y="1123"/>
                    <a:pt x="96" y="1232"/>
                    <a:pt x="37" y="1367"/>
                  </a:cubicBezTo>
                  <a:cubicBezTo>
                    <a:pt x="1" y="1446"/>
                    <a:pt x="42" y="1537"/>
                    <a:pt x="124" y="1563"/>
                  </a:cubicBezTo>
                  <a:lnTo>
                    <a:pt x="123" y="1563"/>
                  </a:lnTo>
                  <a:cubicBezTo>
                    <a:pt x="137" y="1567"/>
                    <a:pt x="151" y="1569"/>
                    <a:pt x="166" y="1569"/>
                  </a:cubicBezTo>
                  <a:cubicBezTo>
                    <a:pt x="188" y="1569"/>
                    <a:pt x="210" y="1564"/>
                    <a:pt x="230" y="1553"/>
                  </a:cubicBezTo>
                  <a:cubicBezTo>
                    <a:pt x="264" y="1536"/>
                    <a:pt x="287" y="1506"/>
                    <a:pt x="300" y="1471"/>
                  </a:cubicBezTo>
                  <a:lnTo>
                    <a:pt x="300" y="1471"/>
                  </a:lnTo>
                  <a:cubicBezTo>
                    <a:pt x="298" y="1476"/>
                    <a:pt x="297" y="1479"/>
                    <a:pt x="295" y="1484"/>
                  </a:cubicBezTo>
                  <a:cubicBezTo>
                    <a:pt x="303" y="1466"/>
                    <a:pt x="310" y="1449"/>
                    <a:pt x="319" y="1433"/>
                  </a:cubicBezTo>
                  <a:cubicBezTo>
                    <a:pt x="335" y="1408"/>
                    <a:pt x="351" y="1384"/>
                    <a:pt x="368" y="1360"/>
                  </a:cubicBezTo>
                  <a:cubicBezTo>
                    <a:pt x="414" y="1303"/>
                    <a:pt x="463" y="1248"/>
                    <a:pt x="514" y="1192"/>
                  </a:cubicBezTo>
                  <a:cubicBezTo>
                    <a:pt x="670" y="1036"/>
                    <a:pt x="832" y="885"/>
                    <a:pt x="990" y="730"/>
                  </a:cubicBezTo>
                  <a:cubicBezTo>
                    <a:pt x="1158" y="566"/>
                    <a:pt x="1323" y="398"/>
                    <a:pt x="1486" y="230"/>
                  </a:cubicBezTo>
                  <a:cubicBezTo>
                    <a:pt x="1511" y="205"/>
                    <a:pt x="1527" y="171"/>
                    <a:pt x="1528" y="137"/>
                  </a:cubicBezTo>
                  <a:cubicBezTo>
                    <a:pt x="1530" y="102"/>
                    <a:pt x="1517" y="68"/>
                    <a:pt x="1495" y="43"/>
                  </a:cubicBezTo>
                  <a:cubicBezTo>
                    <a:pt x="1470" y="15"/>
                    <a:pt x="1432" y="0"/>
                    <a:pt x="13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6" name="Google Shape;9756;p18"/>
            <p:cNvSpPr/>
            <p:nvPr/>
          </p:nvSpPr>
          <p:spPr>
            <a:xfrm>
              <a:off x="6093600" y="4550875"/>
              <a:ext cx="51550" cy="62650"/>
            </a:xfrm>
            <a:custGeom>
              <a:avLst/>
              <a:gdLst/>
              <a:ahLst/>
              <a:cxnLst/>
              <a:rect l="l" t="t" r="r" b="b"/>
              <a:pathLst>
                <a:path w="2062" h="2506" extrusionOk="0">
                  <a:moveTo>
                    <a:pt x="1909" y="0"/>
                  </a:moveTo>
                  <a:cubicBezTo>
                    <a:pt x="1875" y="0"/>
                    <a:pt x="1840" y="13"/>
                    <a:pt x="1813" y="39"/>
                  </a:cubicBezTo>
                  <a:cubicBezTo>
                    <a:pt x="1649" y="182"/>
                    <a:pt x="1487" y="330"/>
                    <a:pt x="1369" y="514"/>
                  </a:cubicBezTo>
                  <a:cubicBezTo>
                    <a:pt x="1266" y="671"/>
                    <a:pt x="1161" y="828"/>
                    <a:pt x="1050" y="979"/>
                  </a:cubicBezTo>
                  <a:lnTo>
                    <a:pt x="1053" y="976"/>
                  </a:lnTo>
                  <a:lnTo>
                    <a:pt x="1042" y="989"/>
                  </a:lnTo>
                  <a:cubicBezTo>
                    <a:pt x="962" y="1098"/>
                    <a:pt x="876" y="1206"/>
                    <a:pt x="786" y="1309"/>
                  </a:cubicBezTo>
                  <a:cubicBezTo>
                    <a:pt x="689" y="1416"/>
                    <a:pt x="591" y="1521"/>
                    <a:pt x="492" y="1627"/>
                  </a:cubicBezTo>
                  <a:cubicBezTo>
                    <a:pt x="392" y="1731"/>
                    <a:pt x="298" y="1841"/>
                    <a:pt x="210" y="1956"/>
                  </a:cubicBezTo>
                  <a:cubicBezTo>
                    <a:pt x="124" y="2069"/>
                    <a:pt x="50" y="2200"/>
                    <a:pt x="18" y="2339"/>
                  </a:cubicBezTo>
                  <a:cubicBezTo>
                    <a:pt x="1" y="2415"/>
                    <a:pt x="63" y="2491"/>
                    <a:pt x="135" y="2504"/>
                  </a:cubicBezTo>
                  <a:cubicBezTo>
                    <a:pt x="143" y="2505"/>
                    <a:pt x="151" y="2505"/>
                    <a:pt x="159" y="2505"/>
                  </a:cubicBezTo>
                  <a:cubicBezTo>
                    <a:pt x="229" y="2505"/>
                    <a:pt x="287" y="2455"/>
                    <a:pt x="302" y="2387"/>
                  </a:cubicBezTo>
                  <a:cubicBezTo>
                    <a:pt x="302" y="2382"/>
                    <a:pt x="303" y="2377"/>
                    <a:pt x="305" y="2371"/>
                  </a:cubicBezTo>
                  <a:cubicBezTo>
                    <a:pt x="306" y="2366"/>
                    <a:pt x="308" y="2360"/>
                    <a:pt x="309" y="2355"/>
                  </a:cubicBezTo>
                  <a:cubicBezTo>
                    <a:pt x="309" y="2354"/>
                    <a:pt x="311" y="2350"/>
                    <a:pt x="311" y="2349"/>
                  </a:cubicBezTo>
                  <a:cubicBezTo>
                    <a:pt x="325" y="2312"/>
                    <a:pt x="341" y="2279"/>
                    <a:pt x="359" y="2246"/>
                  </a:cubicBezTo>
                  <a:cubicBezTo>
                    <a:pt x="382" y="2208"/>
                    <a:pt x="404" y="2170"/>
                    <a:pt x="430" y="2133"/>
                  </a:cubicBezTo>
                  <a:cubicBezTo>
                    <a:pt x="473" y="2076"/>
                    <a:pt x="514" y="2021"/>
                    <a:pt x="560" y="1969"/>
                  </a:cubicBezTo>
                  <a:cubicBezTo>
                    <a:pt x="754" y="1746"/>
                    <a:pt x="962" y="1535"/>
                    <a:pt x="1144" y="1302"/>
                  </a:cubicBezTo>
                  <a:cubicBezTo>
                    <a:pt x="1234" y="1185"/>
                    <a:pt x="1323" y="1067"/>
                    <a:pt x="1408" y="946"/>
                  </a:cubicBezTo>
                  <a:cubicBezTo>
                    <a:pt x="1492" y="832"/>
                    <a:pt x="1566" y="712"/>
                    <a:pt x="1647" y="596"/>
                  </a:cubicBezTo>
                  <a:cubicBezTo>
                    <a:pt x="1669" y="569"/>
                    <a:pt x="1690" y="541"/>
                    <a:pt x="1712" y="516"/>
                  </a:cubicBezTo>
                  <a:cubicBezTo>
                    <a:pt x="1736" y="492"/>
                    <a:pt x="1758" y="467"/>
                    <a:pt x="1782" y="441"/>
                  </a:cubicBezTo>
                  <a:cubicBezTo>
                    <a:pt x="1853" y="373"/>
                    <a:pt x="1923" y="307"/>
                    <a:pt x="1997" y="240"/>
                  </a:cubicBezTo>
                  <a:cubicBezTo>
                    <a:pt x="2056" y="191"/>
                    <a:pt x="2062" y="102"/>
                    <a:pt x="2010" y="46"/>
                  </a:cubicBezTo>
                  <a:cubicBezTo>
                    <a:pt x="1983" y="15"/>
                    <a:pt x="1946" y="0"/>
                    <a:pt x="19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7" name="Google Shape;9757;p18"/>
            <p:cNvSpPr/>
            <p:nvPr/>
          </p:nvSpPr>
          <p:spPr>
            <a:xfrm>
              <a:off x="5591750" y="4810550"/>
              <a:ext cx="30075" cy="23325"/>
            </a:xfrm>
            <a:custGeom>
              <a:avLst/>
              <a:gdLst/>
              <a:ahLst/>
              <a:cxnLst/>
              <a:rect l="l" t="t" r="r" b="b"/>
              <a:pathLst>
                <a:path w="1203" h="933" extrusionOk="0">
                  <a:moveTo>
                    <a:pt x="943" y="429"/>
                  </a:moveTo>
                  <a:cubicBezTo>
                    <a:pt x="942" y="430"/>
                    <a:pt x="942" y="430"/>
                    <a:pt x="941" y="431"/>
                  </a:cubicBezTo>
                  <a:lnTo>
                    <a:pt x="941" y="431"/>
                  </a:lnTo>
                  <a:cubicBezTo>
                    <a:pt x="942" y="430"/>
                    <a:pt x="942" y="430"/>
                    <a:pt x="943" y="429"/>
                  </a:cubicBezTo>
                  <a:close/>
                  <a:moveTo>
                    <a:pt x="1050" y="0"/>
                  </a:moveTo>
                  <a:cubicBezTo>
                    <a:pt x="1018" y="0"/>
                    <a:pt x="987" y="11"/>
                    <a:pt x="963" y="33"/>
                  </a:cubicBezTo>
                  <a:cubicBezTo>
                    <a:pt x="899" y="98"/>
                    <a:pt x="834" y="160"/>
                    <a:pt x="766" y="222"/>
                  </a:cubicBezTo>
                  <a:cubicBezTo>
                    <a:pt x="677" y="288"/>
                    <a:pt x="588" y="350"/>
                    <a:pt x="493" y="410"/>
                  </a:cubicBezTo>
                  <a:cubicBezTo>
                    <a:pt x="428" y="447"/>
                    <a:pt x="362" y="481"/>
                    <a:pt x="294" y="516"/>
                  </a:cubicBezTo>
                  <a:cubicBezTo>
                    <a:pt x="205" y="564"/>
                    <a:pt x="117" y="618"/>
                    <a:pt x="52" y="697"/>
                  </a:cubicBezTo>
                  <a:cubicBezTo>
                    <a:pt x="1" y="758"/>
                    <a:pt x="9" y="847"/>
                    <a:pt x="69" y="899"/>
                  </a:cubicBezTo>
                  <a:cubicBezTo>
                    <a:pt x="94" y="921"/>
                    <a:pt x="129" y="933"/>
                    <a:pt x="162" y="933"/>
                  </a:cubicBezTo>
                  <a:cubicBezTo>
                    <a:pt x="164" y="933"/>
                    <a:pt x="166" y="933"/>
                    <a:pt x="167" y="933"/>
                  </a:cubicBezTo>
                  <a:cubicBezTo>
                    <a:pt x="208" y="933"/>
                    <a:pt x="246" y="914"/>
                    <a:pt x="270" y="882"/>
                  </a:cubicBezTo>
                  <a:cubicBezTo>
                    <a:pt x="278" y="871"/>
                    <a:pt x="288" y="858"/>
                    <a:pt x="295" y="850"/>
                  </a:cubicBezTo>
                  <a:cubicBezTo>
                    <a:pt x="305" y="842"/>
                    <a:pt x="314" y="834"/>
                    <a:pt x="324" y="827"/>
                  </a:cubicBezTo>
                  <a:cubicBezTo>
                    <a:pt x="341" y="814"/>
                    <a:pt x="360" y="801"/>
                    <a:pt x="378" y="789"/>
                  </a:cubicBezTo>
                  <a:cubicBezTo>
                    <a:pt x="468" y="736"/>
                    <a:pt x="563" y="694"/>
                    <a:pt x="650" y="638"/>
                  </a:cubicBezTo>
                  <a:cubicBezTo>
                    <a:pt x="752" y="574"/>
                    <a:pt x="848" y="504"/>
                    <a:pt x="941" y="431"/>
                  </a:cubicBezTo>
                  <a:lnTo>
                    <a:pt x="941" y="431"/>
                  </a:lnTo>
                  <a:cubicBezTo>
                    <a:pt x="939" y="432"/>
                    <a:pt x="937" y="433"/>
                    <a:pt x="935" y="434"/>
                  </a:cubicBezTo>
                  <a:cubicBezTo>
                    <a:pt x="1009" y="372"/>
                    <a:pt x="1079" y="306"/>
                    <a:pt x="1144" y="234"/>
                  </a:cubicBezTo>
                  <a:cubicBezTo>
                    <a:pt x="1198" y="184"/>
                    <a:pt x="1202" y="100"/>
                    <a:pt x="1153" y="45"/>
                  </a:cubicBezTo>
                  <a:cubicBezTo>
                    <a:pt x="1127" y="16"/>
                    <a:pt x="1088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8" name="Google Shape;9758;p18"/>
            <p:cNvSpPr/>
            <p:nvPr/>
          </p:nvSpPr>
          <p:spPr>
            <a:xfrm>
              <a:off x="5637275" y="4732725"/>
              <a:ext cx="31875" cy="43475"/>
            </a:xfrm>
            <a:custGeom>
              <a:avLst/>
              <a:gdLst/>
              <a:ahLst/>
              <a:cxnLst/>
              <a:rect l="l" t="t" r="r" b="b"/>
              <a:pathLst>
                <a:path w="1275" h="1739" extrusionOk="0">
                  <a:moveTo>
                    <a:pt x="1122" y="0"/>
                  </a:moveTo>
                  <a:cubicBezTo>
                    <a:pt x="1078" y="0"/>
                    <a:pt x="1036" y="22"/>
                    <a:pt x="1010" y="61"/>
                  </a:cubicBezTo>
                  <a:cubicBezTo>
                    <a:pt x="844" y="322"/>
                    <a:pt x="676" y="582"/>
                    <a:pt x="505" y="838"/>
                  </a:cubicBezTo>
                  <a:cubicBezTo>
                    <a:pt x="425" y="962"/>
                    <a:pt x="342" y="1084"/>
                    <a:pt x="260" y="1204"/>
                  </a:cubicBezTo>
                  <a:cubicBezTo>
                    <a:pt x="189" y="1310"/>
                    <a:pt x="111" y="1411"/>
                    <a:pt x="43" y="1519"/>
                  </a:cubicBezTo>
                  <a:cubicBezTo>
                    <a:pt x="0" y="1586"/>
                    <a:pt x="19" y="1674"/>
                    <a:pt x="86" y="1717"/>
                  </a:cubicBezTo>
                  <a:lnTo>
                    <a:pt x="84" y="1715"/>
                  </a:lnTo>
                  <a:lnTo>
                    <a:pt x="84" y="1715"/>
                  </a:lnTo>
                  <a:cubicBezTo>
                    <a:pt x="109" y="1731"/>
                    <a:pt x="136" y="1738"/>
                    <a:pt x="163" y="1738"/>
                  </a:cubicBezTo>
                  <a:cubicBezTo>
                    <a:pt x="209" y="1738"/>
                    <a:pt x="255" y="1715"/>
                    <a:pt x="282" y="1673"/>
                  </a:cubicBezTo>
                  <a:cubicBezTo>
                    <a:pt x="353" y="1562"/>
                    <a:pt x="429" y="1456"/>
                    <a:pt x="502" y="1348"/>
                  </a:cubicBezTo>
                  <a:cubicBezTo>
                    <a:pt x="583" y="1225"/>
                    <a:pt x="664" y="1103"/>
                    <a:pt x="743" y="979"/>
                  </a:cubicBezTo>
                  <a:cubicBezTo>
                    <a:pt x="907" y="721"/>
                    <a:pt x="1071" y="462"/>
                    <a:pt x="1235" y="205"/>
                  </a:cubicBezTo>
                  <a:cubicBezTo>
                    <a:pt x="1275" y="143"/>
                    <a:pt x="1257" y="61"/>
                    <a:pt x="1194" y="22"/>
                  </a:cubicBezTo>
                  <a:cubicBezTo>
                    <a:pt x="1172" y="7"/>
                    <a:pt x="1147" y="0"/>
                    <a:pt x="1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59" name="Google Shape;9759;p18"/>
            <p:cNvSpPr/>
            <p:nvPr/>
          </p:nvSpPr>
          <p:spPr>
            <a:xfrm>
              <a:off x="5673400" y="4667625"/>
              <a:ext cx="27650" cy="47375"/>
            </a:xfrm>
            <a:custGeom>
              <a:avLst/>
              <a:gdLst/>
              <a:ahLst/>
              <a:cxnLst/>
              <a:rect l="l" t="t" r="r" b="b"/>
              <a:pathLst>
                <a:path w="1106" h="1895" extrusionOk="0">
                  <a:moveTo>
                    <a:pt x="702" y="818"/>
                  </a:moveTo>
                  <a:lnTo>
                    <a:pt x="698" y="826"/>
                  </a:lnTo>
                  <a:lnTo>
                    <a:pt x="698" y="826"/>
                  </a:lnTo>
                  <a:cubicBezTo>
                    <a:pt x="700" y="823"/>
                    <a:pt x="701" y="820"/>
                    <a:pt x="702" y="818"/>
                  </a:cubicBezTo>
                  <a:close/>
                  <a:moveTo>
                    <a:pt x="698" y="826"/>
                  </a:moveTo>
                  <a:cubicBezTo>
                    <a:pt x="697" y="827"/>
                    <a:pt x="696" y="829"/>
                    <a:pt x="696" y="830"/>
                  </a:cubicBezTo>
                  <a:lnTo>
                    <a:pt x="698" y="826"/>
                  </a:lnTo>
                  <a:close/>
                  <a:moveTo>
                    <a:pt x="953" y="0"/>
                  </a:moveTo>
                  <a:cubicBezTo>
                    <a:pt x="907" y="0"/>
                    <a:pt x="863" y="24"/>
                    <a:pt x="838" y="66"/>
                  </a:cubicBezTo>
                  <a:cubicBezTo>
                    <a:pt x="824" y="90"/>
                    <a:pt x="810" y="112"/>
                    <a:pt x="795" y="136"/>
                  </a:cubicBezTo>
                  <a:cubicBezTo>
                    <a:pt x="637" y="389"/>
                    <a:pt x="488" y="647"/>
                    <a:pt x="347" y="910"/>
                  </a:cubicBezTo>
                  <a:cubicBezTo>
                    <a:pt x="282" y="1033"/>
                    <a:pt x="221" y="1160"/>
                    <a:pt x="165" y="1288"/>
                  </a:cubicBezTo>
                  <a:cubicBezTo>
                    <a:pt x="135" y="1358"/>
                    <a:pt x="105" y="1426"/>
                    <a:pt x="81" y="1500"/>
                  </a:cubicBezTo>
                  <a:cubicBezTo>
                    <a:pt x="58" y="1575"/>
                    <a:pt x="37" y="1652"/>
                    <a:pt x="18" y="1728"/>
                  </a:cubicBezTo>
                  <a:cubicBezTo>
                    <a:pt x="1" y="1804"/>
                    <a:pt x="62" y="1880"/>
                    <a:pt x="135" y="1893"/>
                  </a:cubicBezTo>
                  <a:cubicBezTo>
                    <a:pt x="143" y="1893"/>
                    <a:pt x="151" y="1894"/>
                    <a:pt x="159" y="1894"/>
                  </a:cubicBezTo>
                  <a:cubicBezTo>
                    <a:pt x="229" y="1893"/>
                    <a:pt x="287" y="1842"/>
                    <a:pt x="300" y="1776"/>
                  </a:cubicBezTo>
                  <a:cubicBezTo>
                    <a:pt x="306" y="1744"/>
                    <a:pt x="313" y="1712"/>
                    <a:pt x="319" y="1682"/>
                  </a:cubicBezTo>
                  <a:lnTo>
                    <a:pt x="319" y="1685"/>
                  </a:lnTo>
                  <a:cubicBezTo>
                    <a:pt x="338" y="1612"/>
                    <a:pt x="362" y="1541"/>
                    <a:pt x="387" y="1470"/>
                  </a:cubicBezTo>
                  <a:cubicBezTo>
                    <a:pt x="425" y="1380"/>
                    <a:pt x="461" y="1288"/>
                    <a:pt x="504" y="1201"/>
                  </a:cubicBezTo>
                  <a:cubicBezTo>
                    <a:pt x="552" y="1103"/>
                    <a:pt x="601" y="1005"/>
                    <a:pt x="653" y="908"/>
                  </a:cubicBezTo>
                  <a:lnTo>
                    <a:pt x="653" y="908"/>
                  </a:lnTo>
                  <a:lnTo>
                    <a:pt x="648" y="916"/>
                  </a:lnTo>
                  <a:cubicBezTo>
                    <a:pt x="667" y="883"/>
                    <a:pt x="686" y="848"/>
                    <a:pt x="704" y="815"/>
                  </a:cubicBezTo>
                  <a:lnTo>
                    <a:pt x="704" y="815"/>
                  </a:lnTo>
                  <a:cubicBezTo>
                    <a:pt x="703" y="816"/>
                    <a:pt x="703" y="817"/>
                    <a:pt x="702" y="818"/>
                  </a:cubicBezTo>
                  <a:lnTo>
                    <a:pt x="702" y="818"/>
                  </a:lnTo>
                  <a:lnTo>
                    <a:pt x="711" y="800"/>
                  </a:lnTo>
                  <a:cubicBezTo>
                    <a:pt x="716" y="794"/>
                    <a:pt x="719" y="788"/>
                    <a:pt x="723" y="781"/>
                  </a:cubicBezTo>
                  <a:cubicBezTo>
                    <a:pt x="830" y="587"/>
                    <a:pt x="946" y="398"/>
                    <a:pt x="1063" y="210"/>
                  </a:cubicBezTo>
                  <a:cubicBezTo>
                    <a:pt x="1106" y="147"/>
                    <a:pt x="1088" y="63"/>
                    <a:pt x="1025" y="22"/>
                  </a:cubicBezTo>
                  <a:cubicBezTo>
                    <a:pt x="1003" y="7"/>
                    <a:pt x="978" y="0"/>
                    <a:pt x="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0" name="Google Shape;9760;p18"/>
            <p:cNvSpPr/>
            <p:nvPr/>
          </p:nvSpPr>
          <p:spPr>
            <a:xfrm>
              <a:off x="5709425" y="4580700"/>
              <a:ext cx="31475" cy="46075"/>
            </a:xfrm>
            <a:custGeom>
              <a:avLst/>
              <a:gdLst/>
              <a:ahLst/>
              <a:cxnLst/>
              <a:rect l="l" t="t" r="r" b="b"/>
              <a:pathLst>
                <a:path w="1259" h="1843" extrusionOk="0">
                  <a:moveTo>
                    <a:pt x="1109" y="1"/>
                  </a:moveTo>
                  <a:cubicBezTo>
                    <a:pt x="1065" y="1"/>
                    <a:pt x="1021" y="22"/>
                    <a:pt x="996" y="62"/>
                  </a:cubicBezTo>
                  <a:cubicBezTo>
                    <a:pt x="827" y="331"/>
                    <a:pt x="657" y="600"/>
                    <a:pt x="491" y="872"/>
                  </a:cubicBezTo>
                  <a:cubicBezTo>
                    <a:pt x="415" y="999"/>
                    <a:pt x="339" y="1126"/>
                    <a:pt x="265" y="1252"/>
                  </a:cubicBezTo>
                  <a:cubicBezTo>
                    <a:pt x="230" y="1312"/>
                    <a:pt x="195" y="1373"/>
                    <a:pt x="160" y="1433"/>
                  </a:cubicBezTo>
                  <a:cubicBezTo>
                    <a:pt x="127" y="1488"/>
                    <a:pt x="97" y="1547"/>
                    <a:pt x="60" y="1599"/>
                  </a:cubicBezTo>
                  <a:lnTo>
                    <a:pt x="57" y="1604"/>
                  </a:lnTo>
                  <a:cubicBezTo>
                    <a:pt x="0" y="1670"/>
                    <a:pt x="14" y="1772"/>
                    <a:pt x="87" y="1821"/>
                  </a:cubicBezTo>
                  <a:cubicBezTo>
                    <a:pt x="111" y="1835"/>
                    <a:pt x="138" y="1843"/>
                    <a:pt x="165" y="1843"/>
                  </a:cubicBezTo>
                  <a:cubicBezTo>
                    <a:pt x="222" y="1843"/>
                    <a:pt x="276" y="1810"/>
                    <a:pt x="298" y="1756"/>
                  </a:cubicBezTo>
                  <a:cubicBezTo>
                    <a:pt x="299" y="1753"/>
                    <a:pt x="303" y="1748"/>
                    <a:pt x="304" y="1745"/>
                  </a:cubicBezTo>
                  <a:cubicBezTo>
                    <a:pt x="307" y="1737"/>
                    <a:pt x="311" y="1730"/>
                    <a:pt x="316" y="1724"/>
                  </a:cubicBezTo>
                  <a:lnTo>
                    <a:pt x="316" y="1724"/>
                  </a:lnTo>
                  <a:lnTo>
                    <a:pt x="315" y="1726"/>
                  </a:lnTo>
                  <a:lnTo>
                    <a:pt x="317" y="1722"/>
                  </a:lnTo>
                  <a:lnTo>
                    <a:pt x="317" y="1722"/>
                  </a:lnTo>
                  <a:cubicBezTo>
                    <a:pt x="316" y="1723"/>
                    <a:pt x="316" y="1723"/>
                    <a:pt x="316" y="1724"/>
                  </a:cubicBezTo>
                  <a:lnTo>
                    <a:pt x="316" y="1724"/>
                  </a:lnTo>
                  <a:lnTo>
                    <a:pt x="317" y="1721"/>
                  </a:lnTo>
                  <a:cubicBezTo>
                    <a:pt x="318" y="1720"/>
                    <a:pt x="318" y="1719"/>
                    <a:pt x="319" y="1719"/>
                  </a:cubicBezTo>
                  <a:lnTo>
                    <a:pt x="319" y="1719"/>
                  </a:lnTo>
                  <a:lnTo>
                    <a:pt x="318" y="1719"/>
                  </a:lnTo>
                  <a:cubicBezTo>
                    <a:pt x="319" y="1719"/>
                    <a:pt x="319" y="1718"/>
                    <a:pt x="319" y="1718"/>
                  </a:cubicBezTo>
                  <a:lnTo>
                    <a:pt x="319" y="1718"/>
                  </a:lnTo>
                  <a:cubicBezTo>
                    <a:pt x="320" y="1717"/>
                    <a:pt x="320" y="1716"/>
                    <a:pt x="320" y="1716"/>
                  </a:cubicBezTo>
                  <a:lnTo>
                    <a:pt x="320" y="1716"/>
                  </a:lnTo>
                  <a:cubicBezTo>
                    <a:pt x="356" y="1649"/>
                    <a:pt x="392" y="1582"/>
                    <a:pt x="428" y="1515"/>
                  </a:cubicBezTo>
                  <a:cubicBezTo>
                    <a:pt x="676" y="1069"/>
                    <a:pt x="948" y="637"/>
                    <a:pt x="1219" y="204"/>
                  </a:cubicBezTo>
                  <a:cubicBezTo>
                    <a:pt x="1259" y="143"/>
                    <a:pt x="1240" y="60"/>
                    <a:pt x="1180" y="21"/>
                  </a:cubicBezTo>
                  <a:cubicBezTo>
                    <a:pt x="1158" y="7"/>
                    <a:pt x="1133" y="1"/>
                    <a:pt x="1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1" name="Google Shape;9761;p18"/>
            <p:cNvSpPr/>
            <p:nvPr/>
          </p:nvSpPr>
          <p:spPr>
            <a:xfrm>
              <a:off x="5754775" y="4539225"/>
              <a:ext cx="26225" cy="19375"/>
            </a:xfrm>
            <a:custGeom>
              <a:avLst/>
              <a:gdLst/>
              <a:ahLst/>
              <a:cxnLst/>
              <a:rect l="l" t="t" r="r" b="b"/>
              <a:pathLst>
                <a:path w="1049" h="775" extrusionOk="0">
                  <a:moveTo>
                    <a:pt x="894" y="0"/>
                  </a:moveTo>
                  <a:cubicBezTo>
                    <a:pt x="873" y="0"/>
                    <a:pt x="851" y="5"/>
                    <a:pt x="831" y="16"/>
                  </a:cubicBezTo>
                  <a:cubicBezTo>
                    <a:pt x="746" y="56"/>
                    <a:pt x="662" y="98"/>
                    <a:pt x="578" y="146"/>
                  </a:cubicBezTo>
                  <a:cubicBezTo>
                    <a:pt x="512" y="184"/>
                    <a:pt x="447" y="227"/>
                    <a:pt x="382" y="269"/>
                  </a:cubicBezTo>
                  <a:cubicBezTo>
                    <a:pt x="323" y="307"/>
                    <a:pt x="265" y="348"/>
                    <a:pt x="208" y="391"/>
                  </a:cubicBezTo>
                  <a:cubicBezTo>
                    <a:pt x="149" y="434"/>
                    <a:pt x="97" y="483"/>
                    <a:pt x="51" y="540"/>
                  </a:cubicBezTo>
                  <a:cubicBezTo>
                    <a:pt x="0" y="600"/>
                    <a:pt x="8" y="689"/>
                    <a:pt x="67" y="741"/>
                  </a:cubicBezTo>
                  <a:cubicBezTo>
                    <a:pt x="94" y="762"/>
                    <a:pt x="127" y="774"/>
                    <a:pt x="162" y="774"/>
                  </a:cubicBezTo>
                  <a:cubicBezTo>
                    <a:pt x="203" y="774"/>
                    <a:pt x="242" y="757"/>
                    <a:pt x="268" y="724"/>
                  </a:cubicBezTo>
                  <a:cubicBezTo>
                    <a:pt x="274" y="717"/>
                    <a:pt x="279" y="710"/>
                    <a:pt x="284" y="702"/>
                  </a:cubicBezTo>
                  <a:lnTo>
                    <a:pt x="284" y="702"/>
                  </a:lnTo>
                  <a:cubicBezTo>
                    <a:pt x="284" y="703"/>
                    <a:pt x="283" y="704"/>
                    <a:pt x="282" y="705"/>
                  </a:cubicBezTo>
                  <a:cubicBezTo>
                    <a:pt x="283" y="703"/>
                    <a:pt x="284" y="702"/>
                    <a:pt x="285" y="701"/>
                  </a:cubicBezTo>
                  <a:lnTo>
                    <a:pt x="285" y="701"/>
                  </a:lnTo>
                  <a:cubicBezTo>
                    <a:pt x="285" y="701"/>
                    <a:pt x="285" y="702"/>
                    <a:pt x="284" y="702"/>
                  </a:cubicBezTo>
                  <a:lnTo>
                    <a:pt x="284" y="702"/>
                  </a:lnTo>
                  <a:cubicBezTo>
                    <a:pt x="285" y="701"/>
                    <a:pt x="287" y="700"/>
                    <a:pt x="288" y="698"/>
                  </a:cubicBezTo>
                  <a:lnTo>
                    <a:pt x="288" y="698"/>
                  </a:lnTo>
                  <a:cubicBezTo>
                    <a:pt x="287" y="699"/>
                    <a:pt x="286" y="700"/>
                    <a:pt x="285" y="701"/>
                  </a:cubicBezTo>
                  <a:lnTo>
                    <a:pt x="285" y="701"/>
                  </a:lnTo>
                  <a:cubicBezTo>
                    <a:pt x="288" y="697"/>
                    <a:pt x="290" y="693"/>
                    <a:pt x="293" y="689"/>
                  </a:cubicBezTo>
                  <a:lnTo>
                    <a:pt x="293" y="689"/>
                  </a:lnTo>
                  <a:cubicBezTo>
                    <a:pt x="291" y="692"/>
                    <a:pt x="290" y="695"/>
                    <a:pt x="288" y="698"/>
                  </a:cubicBezTo>
                  <a:lnTo>
                    <a:pt x="288" y="698"/>
                  </a:lnTo>
                  <a:cubicBezTo>
                    <a:pt x="295" y="689"/>
                    <a:pt x="303" y="680"/>
                    <a:pt x="311" y="671"/>
                  </a:cubicBezTo>
                  <a:cubicBezTo>
                    <a:pt x="330" y="654"/>
                    <a:pt x="349" y="637"/>
                    <a:pt x="368" y="621"/>
                  </a:cubicBezTo>
                  <a:cubicBezTo>
                    <a:pt x="478" y="537"/>
                    <a:pt x="591" y="461"/>
                    <a:pt x="706" y="386"/>
                  </a:cubicBezTo>
                  <a:cubicBezTo>
                    <a:pt x="789" y="341"/>
                    <a:pt x="869" y="296"/>
                    <a:pt x="956" y="257"/>
                  </a:cubicBezTo>
                  <a:cubicBezTo>
                    <a:pt x="1023" y="223"/>
                    <a:pt x="1048" y="141"/>
                    <a:pt x="1015" y="75"/>
                  </a:cubicBezTo>
                  <a:cubicBezTo>
                    <a:pt x="991" y="27"/>
                    <a:pt x="943" y="0"/>
                    <a:pt x="8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2" name="Google Shape;9762;p18"/>
            <p:cNvSpPr/>
            <p:nvPr/>
          </p:nvSpPr>
          <p:spPr>
            <a:xfrm>
              <a:off x="5802625" y="4538825"/>
              <a:ext cx="30525" cy="24600"/>
            </a:xfrm>
            <a:custGeom>
              <a:avLst/>
              <a:gdLst/>
              <a:ahLst/>
              <a:cxnLst/>
              <a:rect l="l" t="t" r="r" b="b"/>
              <a:pathLst>
                <a:path w="1221" h="984" extrusionOk="0">
                  <a:moveTo>
                    <a:pt x="157" y="0"/>
                  </a:moveTo>
                  <a:cubicBezTo>
                    <a:pt x="117" y="0"/>
                    <a:pt x="77" y="17"/>
                    <a:pt x="48" y="49"/>
                  </a:cubicBezTo>
                  <a:cubicBezTo>
                    <a:pt x="0" y="106"/>
                    <a:pt x="3" y="203"/>
                    <a:pt x="65" y="250"/>
                  </a:cubicBezTo>
                  <a:lnTo>
                    <a:pt x="70" y="255"/>
                  </a:lnTo>
                  <a:cubicBezTo>
                    <a:pt x="101" y="287"/>
                    <a:pt x="135" y="317"/>
                    <a:pt x="170" y="344"/>
                  </a:cubicBezTo>
                  <a:cubicBezTo>
                    <a:pt x="217" y="380"/>
                    <a:pt x="266" y="415"/>
                    <a:pt x="315" y="448"/>
                  </a:cubicBezTo>
                  <a:cubicBezTo>
                    <a:pt x="404" y="509"/>
                    <a:pt x="492" y="569"/>
                    <a:pt x="581" y="629"/>
                  </a:cubicBezTo>
                  <a:cubicBezTo>
                    <a:pt x="717" y="732"/>
                    <a:pt x="849" y="843"/>
                    <a:pt x="982" y="952"/>
                  </a:cubicBezTo>
                  <a:cubicBezTo>
                    <a:pt x="1005" y="972"/>
                    <a:pt x="1037" y="983"/>
                    <a:pt x="1070" y="983"/>
                  </a:cubicBezTo>
                  <a:cubicBezTo>
                    <a:pt x="1072" y="983"/>
                    <a:pt x="1074" y="984"/>
                    <a:pt x="1075" y="984"/>
                  </a:cubicBezTo>
                  <a:cubicBezTo>
                    <a:pt x="1113" y="984"/>
                    <a:pt x="1149" y="966"/>
                    <a:pt x="1173" y="938"/>
                  </a:cubicBezTo>
                  <a:cubicBezTo>
                    <a:pt x="1221" y="879"/>
                    <a:pt x="1214" y="793"/>
                    <a:pt x="1157" y="744"/>
                  </a:cubicBezTo>
                  <a:cubicBezTo>
                    <a:pt x="1032" y="638"/>
                    <a:pt x="907" y="529"/>
                    <a:pt x="776" y="429"/>
                  </a:cubicBezTo>
                  <a:cubicBezTo>
                    <a:pt x="661" y="342"/>
                    <a:pt x="539" y="264"/>
                    <a:pt x="419" y="181"/>
                  </a:cubicBezTo>
                  <a:lnTo>
                    <a:pt x="419" y="181"/>
                  </a:lnTo>
                  <a:cubicBezTo>
                    <a:pt x="420" y="182"/>
                    <a:pt x="420" y="182"/>
                    <a:pt x="420" y="182"/>
                  </a:cubicBezTo>
                  <a:lnTo>
                    <a:pt x="420" y="182"/>
                  </a:lnTo>
                  <a:cubicBezTo>
                    <a:pt x="419" y="181"/>
                    <a:pt x="418" y="180"/>
                    <a:pt x="417" y="180"/>
                  </a:cubicBezTo>
                  <a:lnTo>
                    <a:pt x="417" y="180"/>
                  </a:lnTo>
                  <a:cubicBezTo>
                    <a:pt x="417" y="180"/>
                    <a:pt x="418" y="181"/>
                    <a:pt x="419" y="181"/>
                  </a:cubicBezTo>
                  <a:lnTo>
                    <a:pt x="419" y="181"/>
                  </a:lnTo>
                  <a:cubicBezTo>
                    <a:pt x="416" y="179"/>
                    <a:pt x="412" y="176"/>
                    <a:pt x="408" y="174"/>
                  </a:cubicBezTo>
                  <a:lnTo>
                    <a:pt x="408" y="174"/>
                  </a:lnTo>
                  <a:cubicBezTo>
                    <a:pt x="411" y="176"/>
                    <a:pt x="414" y="178"/>
                    <a:pt x="417" y="180"/>
                  </a:cubicBezTo>
                  <a:lnTo>
                    <a:pt x="417" y="180"/>
                  </a:lnTo>
                  <a:cubicBezTo>
                    <a:pt x="413" y="177"/>
                    <a:pt x="410" y="175"/>
                    <a:pt x="407" y="173"/>
                  </a:cubicBezTo>
                  <a:lnTo>
                    <a:pt x="407" y="173"/>
                  </a:lnTo>
                  <a:cubicBezTo>
                    <a:pt x="407" y="173"/>
                    <a:pt x="408" y="173"/>
                    <a:pt x="408" y="174"/>
                  </a:cubicBezTo>
                  <a:lnTo>
                    <a:pt x="408" y="174"/>
                  </a:lnTo>
                  <a:cubicBezTo>
                    <a:pt x="402" y="169"/>
                    <a:pt x="396" y="165"/>
                    <a:pt x="390" y="160"/>
                  </a:cubicBezTo>
                  <a:lnTo>
                    <a:pt x="393" y="160"/>
                  </a:lnTo>
                  <a:lnTo>
                    <a:pt x="390" y="159"/>
                  </a:lnTo>
                  <a:lnTo>
                    <a:pt x="380" y="153"/>
                  </a:lnTo>
                  <a:lnTo>
                    <a:pt x="380" y="153"/>
                  </a:lnTo>
                  <a:cubicBezTo>
                    <a:pt x="382" y="154"/>
                    <a:pt x="382" y="155"/>
                    <a:pt x="383" y="156"/>
                  </a:cubicBezTo>
                  <a:cubicBezTo>
                    <a:pt x="382" y="154"/>
                    <a:pt x="380" y="153"/>
                    <a:pt x="379" y="152"/>
                  </a:cubicBezTo>
                  <a:lnTo>
                    <a:pt x="379" y="152"/>
                  </a:lnTo>
                  <a:lnTo>
                    <a:pt x="380" y="153"/>
                  </a:lnTo>
                  <a:lnTo>
                    <a:pt x="380" y="153"/>
                  </a:lnTo>
                  <a:cubicBezTo>
                    <a:pt x="380" y="153"/>
                    <a:pt x="379" y="152"/>
                    <a:pt x="378" y="152"/>
                  </a:cubicBezTo>
                  <a:lnTo>
                    <a:pt x="378" y="152"/>
                  </a:lnTo>
                  <a:cubicBezTo>
                    <a:pt x="378" y="152"/>
                    <a:pt x="379" y="152"/>
                    <a:pt x="379" y="152"/>
                  </a:cubicBezTo>
                  <a:lnTo>
                    <a:pt x="379" y="152"/>
                  </a:lnTo>
                  <a:lnTo>
                    <a:pt x="377" y="151"/>
                  </a:lnTo>
                  <a:lnTo>
                    <a:pt x="377" y="151"/>
                  </a:lnTo>
                  <a:cubicBezTo>
                    <a:pt x="377" y="151"/>
                    <a:pt x="378" y="151"/>
                    <a:pt x="378" y="152"/>
                  </a:cubicBezTo>
                  <a:lnTo>
                    <a:pt x="378" y="152"/>
                  </a:lnTo>
                  <a:cubicBezTo>
                    <a:pt x="354" y="132"/>
                    <a:pt x="329" y="113"/>
                    <a:pt x="306" y="92"/>
                  </a:cubicBezTo>
                  <a:cubicBezTo>
                    <a:pt x="287" y="73"/>
                    <a:pt x="269" y="51"/>
                    <a:pt x="249" y="34"/>
                  </a:cubicBezTo>
                  <a:cubicBezTo>
                    <a:pt x="222" y="11"/>
                    <a:pt x="189" y="0"/>
                    <a:pt x="1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3" name="Google Shape;9763;p18"/>
            <p:cNvSpPr/>
            <p:nvPr/>
          </p:nvSpPr>
          <p:spPr>
            <a:xfrm>
              <a:off x="5849700" y="4576000"/>
              <a:ext cx="21100" cy="30875"/>
            </a:xfrm>
            <a:custGeom>
              <a:avLst/>
              <a:gdLst/>
              <a:ahLst/>
              <a:cxnLst/>
              <a:rect l="l" t="t" r="r" b="b"/>
              <a:pathLst>
                <a:path w="844" h="1235" extrusionOk="0">
                  <a:moveTo>
                    <a:pt x="166" y="0"/>
                  </a:moveTo>
                  <a:cubicBezTo>
                    <a:pt x="152" y="0"/>
                    <a:pt x="136" y="3"/>
                    <a:pt x="121" y="8"/>
                  </a:cubicBezTo>
                  <a:cubicBezTo>
                    <a:pt x="40" y="35"/>
                    <a:pt x="1" y="126"/>
                    <a:pt x="37" y="204"/>
                  </a:cubicBezTo>
                  <a:cubicBezTo>
                    <a:pt x="91" y="342"/>
                    <a:pt x="154" y="475"/>
                    <a:pt x="227" y="603"/>
                  </a:cubicBezTo>
                  <a:cubicBezTo>
                    <a:pt x="310" y="744"/>
                    <a:pt x="397" y="880"/>
                    <a:pt x="481" y="1019"/>
                  </a:cubicBezTo>
                  <a:cubicBezTo>
                    <a:pt x="509" y="1067"/>
                    <a:pt x="538" y="1114"/>
                    <a:pt x="564" y="1162"/>
                  </a:cubicBezTo>
                  <a:cubicBezTo>
                    <a:pt x="590" y="1206"/>
                    <a:pt x="637" y="1233"/>
                    <a:pt x="688" y="1235"/>
                  </a:cubicBezTo>
                  <a:cubicBezTo>
                    <a:pt x="708" y="1235"/>
                    <a:pt x="731" y="1230"/>
                    <a:pt x="748" y="1220"/>
                  </a:cubicBezTo>
                  <a:cubicBezTo>
                    <a:pt x="816" y="1185"/>
                    <a:pt x="843" y="1103"/>
                    <a:pt x="808" y="1035"/>
                  </a:cubicBezTo>
                  <a:cubicBezTo>
                    <a:pt x="704" y="845"/>
                    <a:pt x="590" y="663"/>
                    <a:pt x="479" y="479"/>
                  </a:cubicBezTo>
                  <a:lnTo>
                    <a:pt x="479" y="479"/>
                  </a:lnTo>
                  <a:cubicBezTo>
                    <a:pt x="479" y="479"/>
                    <a:pt x="479" y="480"/>
                    <a:pt x="479" y="480"/>
                  </a:cubicBezTo>
                  <a:lnTo>
                    <a:pt x="479" y="480"/>
                  </a:lnTo>
                  <a:cubicBezTo>
                    <a:pt x="427" y="392"/>
                    <a:pt x="382" y="303"/>
                    <a:pt x="341" y="210"/>
                  </a:cubicBezTo>
                  <a:lnTo>
                    <a:pt x="341" y="210"/>
                  </a:lnTo>
                  <a:lnTo>
                    <a:pt x="344" y="217"/>
                  </a:lnTo>
                  <a:cubicBezTo>
                    <a:pt x="330" y="183"/>
                    <a:pt x="316" y="150"/>
                    <a:pt x="305" y="117"/>
                  </a:cubicBezTo>
                  <a:lnTo>
                    <a:pt x="305" y="112"/>
                  </a:lnTo>
                  <a:cubicBezTo>
                    <a:pt x="291" y="45"/>
                    <a:pt x="231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4" name="Google Shape;9764;p18"/>
            <p:cNvSpPr/>
            <p:nvPr/>
          </p:nvSpPr>
          <p:spPr>
            <a:xfrm>
              <a:off x="5879025" y="4630475"/>
              <a:ext cx="23375" cy="31575"/>
            </a:xfrm>
            <a:custGeom>
              <a:avLst/>
              <a:gdLst/>
              <a:ahLst/>
              <a:cxnLst/>
              <a:rect l="l" t="t" r="r" b="b"/>
              <a:pathLst>
                <a:path w="935" h="1263" extrusionOk="0">
                  <a:moveTo>
                    <a:pt x="164" y="1"/>
                  </a:moveTo>
                  <a:cubicBezTo>
                    <a:pt x="136" y="1"/>
                    <a:pt x="108" y="9"/>
                    <a:pt x="83" y="26"/>
                  </a:cubicBezTo>
                  <a:cubicBezTo>
                    <a:pt x="18" y="70"/>
                    <a:pt x="1" y="160"/>
                    <a:pt x="47" y="225"/>
                  </a:cubicBezTo>
                  <a:cubicBezTo>
                    <a:pt x="147" y="371"/>
                    <a:pt x="235" y="525"/>
                    <a:pt x="327" y="677"/>
                  </a:cubicBezTo>
                  <a:cubicBezTo>
                    <a:pt x="435" y="857"/>
                    <a:pt x="553" y="1030"/>
                    <a:pt x="670" y="1205"/>
                  </a:cubicBezTo>
                  <a:cubicBezTo>
                    <a:pt x="695" y="1240"/>
                    <a:pt x="734" y="1262"/>
                    <a:pt x="777" y="1262"/>
                  </a:cubicBezTo>
                  <a:cubicBezTo>
                    <a:pt x="778" y="1262"/>
                    <a:pt x="780" y="1262"/>
                    <a:pt x="781" y="1262"/>
                  </a:cubicBezTo>
                  <a:cubicBezTo>
                    <a:pt x="810" y="1262"/>
                    <a:pt x="837" y="1254"/>
                    <a:pt x="859" y="1238"/>
                  </a:cubicBezTo>
                  <a:cubicBezTo>
                    <a:pt x="919" y="1196"/>
                    <a:pt x="935" y="1112"/>
                    <a:pt x="894" y="1050"/>
                  </a:cubicBezTo>
                  <a:cubicBezTo>
                    <a:pt x="780" y="876"/>
                    <a:pt x="664" y="700"/>
                    <a:pt x="556" y="523"/>
                  </a:cubicBezTo>
                  <a:cubicBezTo>
                    <a:pt x="541" y="496"/>
                    <a:pt x="525" y="469"/>
                    <a:pt x="509" y="442"/>
                  </a:cubicBezTo>
                  <a:cubicBezTo>
                    <a:pt x="462" y="362"/>
                    <a:pt x="416" y="282"/>
                    <a:pt x="367" y="203"/>
                  </a:cubicBezTo>
                  <a:lnTo>
                    <a:pt x="367" y="203"/>
                  </a:lnTo>
                  <a:lnTo>
                    <a:pt x="370" y="206"/>
                  </a:lnTo>
                  <a:lnTo>
                    <a:pt x="370" y="206"/>
                  </a:lnTo>
                  <a:lnTo>
                    <a:pt x="357" y="186"/>
                  </a:lnTo>
                  <a:lnTo>
                    <a:pt x="367" y="202"/>
                  </a:lnTo>
                  <a:cubicBezTo>
                    <a:pt x="338" y="156"/>
                    <a:pt x="310" y="108"/>
                    <a:pt x="281" y="62"/>
                  </a:cubicBezTo>
                  <a:cubicBezTo>
                    <a:pt x="254" y="22"/>
                    <a:pt x="209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5" name="Google Shape;9765;p18"/>
            <p:cNvSpPr/>
            <p:nvPr/>
          </p:nvSpPr>
          <p:spPr>
            <a:xfrm>
              <a:off x="5910850" y="4686325"/>
              <a:ext cx="22575" cy="37900"/>
            </a:xfrm>
            <a:custGeom>
              <a:avLst/>
              <a:gdLst/>
              <a:ahLst/>
              <a:cxnLst/>
              <a:rect l="l" t="t" r="r" b="b"/>
              <a:pathLst>
                <a:path w="903" h="1516" extrusionOk="0">
                  <a:moveTo>
                    <a:pt x="154" y="0"/>
                  </a:moveTo>
                  <a:cubicBezTo>
                    <a:pt x="145" y="0"/>
                    <a:pt x="135" y="1"/>
                    <a:pt x="126" y="3"/>
                  </a:cubicBezTo>
                  <a:cubicBezTo>
                    <a:pt x="50" y="21"/>
                    <a:pt x="1" y="97"/>
                    <a:pt x="16" y="173"/>
                  </a:cubicBezTo>
                  <a:cubicBezTo>
                    <a:pt x="39" y="291"/>
                    <a:pt x="86" y="398"/>
                    <a:pt x="135" y="507"/>
                  </a:cubicBezTo>
                  <a:cubicBezTo>
                    <a:pt x="183" y="606"/>
                    <a:pt x="233" y="705"/>
                    <a:pt x="287" y="801"/>
                  </a:cubicBezTo>
                  <a:cubicBezTo>
                    <a:pt x="344" y="906"/>
                    <a:pt x="404" y="1009"/>
                    <a:pt x="461" y="1113"/>
                  </a:cubicBezTo>
                  <a:cubicBezTo>
                    <a:pt x="520" y="1222"/>
                    <a:pt x="577" y="1335"/>
                    <a:pt x="634" y="1445"/>
                  </a:cubicBezTo>
                  <a:cubicBezTo>
                    <a:pt x="658" y="1491"/>
                    <a:pt x="704" y="1516"/>
                    <a:pt x="751" y="1516"/>
                  </a:cubicBezTo>
                  <a:cubicBezTo>
                    <a:pt x="771" y="1516"/>
                    <a:pt x="792" y="1511"/>
                    <a:pt x="811" y="1501"/>
                  </a:cubicBezTo>
                  <a:cubicBezTo>
                    <a:pt x="876" y="1468"/>
                    <a:pt x="903" y="1390"/>
                    <a:pt x="871" y="1325"/>
                  </a:cubicBezTo>
                  <a:cubicBezTo>
                    <a:pt x="783" y="1149"/>
                    <a:pt x="696" y="974"/>
                    <a:pt x="599" y="801"/>
                  </a:cubicBezTo>
                  <a:cubicBezTo>
                    <a:pt x="553" y="719"/>
                    <a:pt x="509" y="637"/>
                    <a:pt x="464" y="553"/>
                  </a:cubicBezTo>
                  <a:cubicBezTo>
                    <a:pt x="428" y="483"/>
                    <a:pt x="396" y="410"/>
                    <a:pt x="365" y="337"/>
                  </a:cubicBezTo>
                  <a:lnTo>
                    <a:pt x="365" y="337"/>
                  </a:lnTo>
                  <a:cubicBezTo>
                    <a:pt x="365" y="338"/>
                    <a:pt x="365" y="338"/>
                    <a:pt x="365" y="339"/>
                  </a:cubicBezTo>
                  <a:lnTo>
                    <a:pt x="365" y="339"/>
                  </a:lnTo>
                  <a:cubicBezTo>
                    <a:pt x="364" y="338"/>
                    <a:pt x="364" y="336"/>
                    <a:pt x="363" y="336"/>
                  </a:cubicBezTo>
                  <a:cubicBezTo>
                    <a:pt x="363" y="335"/>
                    <a:pt x="363" y="335"/>
                    <a:pt x="363" y="335"/>
                  </a:cubicBezTo>
                  <a:lnTo>
                    <a:pt x="363" y="335"/>
                  </a:lnTo>
                  <a:cubicBezTo>
                    <a:pt x="363" y="335"/>
                    <a:pt x="363" y="335"/>
                    <a:pt x="363" y="336"/>
                  </a:cubicBezTo>
                  <a:cubicBezTo>
                    <a:pt x="363" y="335"/>
                    <a:pt x="362" y="333"/>
                    <a:pt x="361" y="331"/>
                  </a:cubicBezTo>
                  <a:lnTo>
                    <a:pt x="361" y="331"/>
                  </a:lnTo>
                  <a:cubicBezTo>
                    <a:pt x="362" y="332"/>
                    <a:pt x="362" y="333"/>
                    <a:pt x="363" y="335"/>
                  </a:cubicBezTo>
                  <a:lnTo>
                    <a:pt x="363" y="335"/>
                  </a:lnTo>
                  <a:cubicBezTo>
                    <a:pt x="362" y="333"/>
                    <a:pt x="360" y="332"/>
                    <a:pt x="360" y="329"/>
                  </a:cubicBezTo>
                  <a:lnTo>
                    <a:pt x="360" y="329"/>
                  </a:lnTo>
                  <a:cubicBezTo>
                    <a:pt x="360" y="330"/>
                    <a:pt x="361" y="330"/>
                    <a:pt x="361" y="331"/>
                  </a:cubicBezTo>
                  <a:lnTo>
                    <a:pt x="361" y="331"/>
                  </a:lnTo>
                  <a:cubicBezTo>
                    <a:pt x="343" y="285"/>
                    <a:pt x="325" y="238"/>
                    <a:pt x="309" y="190"/>
                  </a:cubicBezTo>
                  <a:cubicBezTo>
                    <a:pt x="305" y="165"/>
                    <a:pt x="300" y="138"/>
                    <a:pt x="295" y="111"/>
                  </a:cubicBezTo>
                  <a:cubicBezTo>
                    <a:pt x="285" y="45"/>
                    <a:pt x="219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6" name="Google Shape;9766;p18"/>
            <p:cNvSpPr/>
            <p:nvPr/>
          </p:nvSpPr>
          <p:spPr>
            <a:xfrm>
              <a:off x="5942150" y="4770000"/>
              <a:ext cx="16575" cy="22825"/>
            </a:xfrm>
            <a:custGeom>
              <a:avLst/>
              <a:gdLst/>
              <a:ahLst/>
              <a:cxnLst/>
              <a:rect l="l" t="t" r="r" b="b"/>
              <a:pathLst>
                <a:path w="663" h="913" extrusionOk="0">
                  <a:moveTo>
                    <a:pt x="164" y="1"/>
                  </a:moveTo>
                  <a:cubicBezTo>
                    <a:pt x="142" y="1"/>
                    <a:pt x="120" y="6"/>
                    <a:pt x="99" y="17"/>
                  </a:cubicBezTo>
                  <a:cubicBezTo>
                    <a:pt x="28" y="52"/>
                    <a:pt x="1" y="139"/>
                    <a:pt x="36" y="209"/>
                  </a:cubicBezTo>
                  <a:cubicBezTo>
                    <a:pt x="85" y="305"/>
                    <a:pt x="143" y="399"/>
                    <a:pt x="195" y="494"/>
                  </a:cubicBezTo>
                  <a:cubicBezTo>
                    <a:pt x="260" y="609"/>
                    <a:pt x="325" y="725"/>
                    <a:pt x="390" y="839"/>
                  </a:cubicBezTo>
                  <a:cubicBezTo>
                    <a:pt x="414" y="883"/>
                    <a:pt x="460" y="911"/>
                    <a:pt x="510" y="913"/>
                  </a:cubicBezTo>
                  <a:cubicBezTo>
                    <a:pt x="531" y="911"/>
                    <a:pt x="552" y="907"/>
                    <a:pt x="571" y="897"/>
                  </a:cubicBezTo>
                  <a:cubicBezTo>
                    <a:pt x="637" y="864"/>
                    <a:pt x="662" y="782"/>
                    <a:pt x="629" y="715"/>
                  </a:cubicBezTo>
                  <a:cubicBezTo>
                    <a:pt x="566" y="600"/>
                    <a:pt x="501" y="484"/>
                    <a:pt x="438" y="367"/>
                  </a:cubicBezTo>
                  <a:cubicBezTo>
                    <a:pt x="387" y="270"/>
                    <a:pt x="336" y="175"/>
                    <a:pt x="290" y="79"/>
                  </a:cubicBezTo>
                  <a:cubicBezTo>
                    <a:pt x="265" y="29"/>
                    <a:pt x="216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7" name="Google Shape;9767;p18"/>
            <p:cNvSpPr/>
            <p:nvPr/>
          </p:nvSpPr>
          <p:spPr>
            <a:xfrm>
              <a:off x="5545025" y="4824275"/>
              <a:ext cx="19700" cy="19025"/>
            </a:xfrm>
            <a:custGeom>
              <a:avLst/>
              <a:gdLst/>
              <a:ahLst/>
              <a:cxnLst/>
              <a:rect l="l" t="t" r="r" b="b"/>
              <a:pathLst>
                <a:path w="788" h="761" extrusionOk="0">
                  <a:moveTo>
                    <a:pt x="152" y="0"/>
                  </a:moveTo>
                  <a:cubicBezTo>
                    <a:pt x="119" y="0"/>
                    <a:pt x="86" y="12"/>
                    <a:pt x="61" y="35"/>
                  </a:cubicBezTo>
                  <a:cubicBezTo>
                    <a:pt x="4" y="86"/>
                    <a:pt x="0" y="173"/>
                    <a:pt x="51" y="228"/>
                  </a:cubicBezTo>
                  <a:cubicBezTo>
                    <a:pt x="141" y="327"/>
                    <a:pt x="232" y="423"/>
                    <a:pt x="325" y="520"/>
                  </a:cubicBezTo>
                  <a:cubicBezTo>
                    <a:pt x="363" y="559"/>
                    <a:pt x="403" y="599"/>
                    <a:pt x="442" y="638"/>
                  </a:cubicBezTo>
                  <a:cubicBezTo>
                    <a:pt x="461" y="656"/>
                    <a:pt x="479" y="675"/>
                    <a:pt x="498" y="694"/>
                  </a:cubicBezTo>
                  <a:cubicBezTo>
                    <a:pt x="513" y="710"/>
                    <a:pt x="529" y="725"/>
                    <a:pt x="548" y="738"/>
                  </a:cubicBezTo>
                  <a:cubicBezTo>
                    <a:pt x="572" y="752"/>
                    <a:pt x="599" y="760"/>
                    <a:pt x="626" y="760"/>
                  </a:cubicBezTo>
                  <a:cubicBezTo>
                    <a:pt x="675" y="760"/>
                    <a:pt x="719" y="737"/>
                    <a:pt x="746" y="695"/>
                  </a:cubicBezTo>
                  <a:cubicBezTo>
                    <a:pt x="787" y="631"/>
                    <a:pt x="770" y="545"/>
                    <a:pt x="706" y="501"/>
                  </a:cubicBezTo>
                  <a:cubicBezTo>
                    <a:pt x="676" y="475"/>
                    <a:pt x="650" y="445"/>
                    <a:pt x="621" y="418"/>
                  </a:cubicBezTo>
                  <a:lnTo>
                    <a:pt x="621" y="418"/>
                  </a:lnTo>
                  <a:lnTo>
                    <a:pt x="635" y="431"/>
                  </a:lnTo>
                  <a:cubicBezTo>
                    <a:pt x="505" y="306"/>
                    <a:pt x="379" y="176"/>
                    <a:pt x="254" y="45"/>
                  </a:cubicBezTo>
                  <a:cubicBezTo>
                    <a:pt x="227" y="15"/>
                    <a:pt x="189" y="0"/>
                    <a:pt x="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8" name="Google Shape;9768;p18"/>
            <p:cNvSpPr/>
            <p:nvPr/>
          </p:nvSpPr>
          <p:spPr>
            <a:xfrm>
              <a:off x="5500550" y="4760200"/>
              <a:ext cx="20600" cy="28000"/>
            </a:xfrm>
            <a:custGeom>
              <a:avLst/>
              <a:gdLst/>
              <a:ahLst/>
              <a:cxnLst/>
              <a:rect l="l" t="t" r="r" b="b"/>
              <a:pathLst>
                <a:path w="824" h="1120" extrusionOk="0">
                  <a:moveTo>
                    <a:pt x="154" y="0"/>
                  </a:moveTo>
                  <a:cubicBezTo>
                    <a:pt x="134" y="0"/>
                    <a:pt x="113" y="5"/>
                    <a:pt x="94" y="15"/>
                  </a:cubicBezTo>
                  <a:cubicBezTo>
                    <a:pt x="27" y="50"/>
                    <a:pt x="0" y="130"/>
                    <a:pt x="35" y="197"/>
                  </a:cubicBezTo>
                  <a:cubicBezTo>
                    <a:pt x="81" y="290"/>
                    <a:pt x="127" y="382"/>
                    <a:pt x="173" y="474"/>
                  </a:cubicBezTo>
                  <a:cubicBezTo>
                    <a:pt x="208" y="542"/>
                    <a:pt x="241" y="612"/>
                    <a:pt x="280" y="678"/>
                  </a:cubicBezTo>
                  <a:cubicBezTo>
                    <a:pt x="361" y="816"/>
                    <a:pt x="448" y="955"/>
                    <a:pt x="557" y="1074"/>
                  </a:cubicBezTo>
                  <a:cubicBezTo>
                    <a:pt x="586" y="1104"/>
                    <a:pt x="624" y="1120"/>
                    <a:pt x="665" y="1120"/>
                  </a:cubicBezTo>
                  <a:cubicBezTo>
                    <a:pt x="700" y="1120"/>
                    <a:pt x="735" y="1107"/>
                    <a:pt x="760" y="1083"/>
                  </a:cubicBezTo>
                  <a:cubicBezTo>
                    <a:pt x="819" y="1030"/>
                    <a:pt x="823" y="939"/>
                    <a:pt x="771" y="881"/>
                  </a:cubicBezTo>
                  <a:cubicBezTo>
                    <a:pt x="739" y="849"/>
                    <a:pt x="709" y="816"/>
                    <a:pt x="681" y="779"/>
                  </a:cubicBezTo>
                  <a:cubicBezTo>
                    <a:pt x="622" y="703"/>
                    <a:pt x="568" y="624"/>
                    <a:pt x="518" y="542"/>
                  </a:cubicBezTo>
                  <a:cubicBezTo>
                    <a:pt x="432" y="387"/>
                    <a:pt x="353" y="230"/>
                    <a:pt x="274" y="73"/>
                  </a:cubicBezTo>
                  <a:cubicBezTo>
                    <a:pt x="251" y="27"/>
                    <a:pt x="203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69" name="Google Shape;9769;p18"/>
            <p:cNvSpPr/>
            <p:nvPr/>
          </p:nvSpPr>
          <p:spPr>
            <a:xfrm>
              <a:off x="5474100" y="4676825"/>
              <a:ext cx="18200" cy="31600"/>
            </a:xfrm>
            <a:custGeom>
              <a:avLst/>
              <a:gdLst/>
              <a:ahLst/>
              <a:cxnLst/>
              <a:rect l="l" t="t" r="r" b="b"/>
              <a:pathLst>
                <a:path w="728" h="1264" extrusionOk="0">
                  <a:moveTo>
                    <a:pt x="151" y="1"/>
                  </a:moveTo>
                  <a:cubicBezTo>
                    <a:pt x="136" y="1"/>
                    <a:pt x="121" y="3"/>
                    <a:pt x="107" y="8"/>
                  </a:cubicBezTo>
                  <a:cubicBezTo>
                    <a:pt x="37" y="35"/>
                    <a:pt x="1" y="113"/>
                    <a:pt x="25" y="184"/>
                  </a:cubicBezTo>
                  <a:cubicBezTo>
                    <a:pt x="75" y="364"/>
                    <a:pt x="135" y="542"/>
                    <a:pt x="207" y="716"/>
                  </a:cubicBezTo>
                  <a:cubicBezTo>
                    <a:pt x="238" y="792"/>
                    <a:pt x="275" y="868"/>
                    <a:pt x="314" y="941"/>
                  </a:cubicBezTo>
                  <a:cubicBezTo>
                    <a:pt x="351" y="1009"/>
                    <a:pt x="390" y="1075"/>
                    <a:pt x="422" y="1145"/>
                  </a:cubicBezTo>
                  <a:cubicBezTo>
                    <a:pt x="425" y="1153"/>
                    <a:pt x="430" y="1161"/>
                    <a:pt x="433" y="1169"/>
                  </a:cubicBezTo>
                  <a:cubicBezTo>
                    <a:pt x="454" y="1224"/>
                    <a:pt x="507" y="1262"/>
                    <a:pt x="567" y="1263"/>
                  </a:cubicBezTo>
                  <a:cubicBezTo>
                    <a:pt x="590" y="1263"/>
                    <a:pt x="612" y="1257"/>
                    <a:pt x="631" y="1248"/>
                  </a:cubicBezTo>
                  <a:cubicBezTo>
                    <a:pt x="700" y="1211"/>
                    <a:pt x="727" y="1126"/>
                    <a:pt x="693" y="1055"/>
                  </a:cubicBezTo>
                  <a:cubicBezTo>
                    <a:pt x="664" y="990"/>
                    <a:pt x="624" y="928"/>
                    <a:pt x="590" y="865"/>
                  </a:cubicBezTo>
                  <a:cubicBezTo>
                    <a:pt x="550" y="793"/>
                    <a:pt x="514" y="722"/>
                    <a:pt x="479" y="651"/>
                  </a:cubicBezTo>
                  <a:cubicBezTo>
                    <a:pt x="403" y="467"/>
                    <a:pt x="338" y="280"/>
                    <a:pt x="281" y="90"/>
                  </a:cubicBezTo>
                  <a:cubicBezTo>
                    <a:pt x="265" y="34"/>
                    <a:pt x="207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0" name="Google Shape;9770;p18"/>
            <p:cNvSpPr/>
            <p:nvPr/>
          </p:nvSpPr>
          <p:spPr>
            <a:xfrm>
              <a:off x="5450675" y="4610625"/>
              <a:ext cx="12925" cy="18050"/>
            </a:xfrm>
            <a:custGeom>
              <a:avLst/>
              <a:gdLst/>
              <a:ahLst/>
              <a:cxnLst/>
              <a:rect l="l" t="t" r="r" b="b"/>
              <a:pathLst>
                <a:path w="517" h="722" extrusionOk="0">
                  <a:moveTo>
                    <a:pt x="148" y="484"/>
                  </a:moveTo>
                  <a:cubicBezTo>
                    <a:pt x="148" y="485"/>
                    <a:pt x="148" y="486"/>
                    <a:pt x="149" y="487"/>
                  </a:cubicBezTo>
                  <a:cubicBezTo>
                    <a:pt x="149" y="486"/>
                    <a:pt x="148" y="485"/>
                    <a:pt x="148" y="484"/>
                  </a:cubicBezTo>
                  <a:close/>
                  <a:moveTo>
                    <a:pt x="153" y="1"/>
                  </a:moveTo>
                  <a:cubicBezTo>
                    <a:pt x="138" y="1"/>
                    <a:pt x="123" y="3"/>
                    <a:pt x="108" y="8"/>
                  </a:cubicBezTo>
                  <a:cubicBezTo>
                    <a:pt x="37" y="35"/>
                    <a:pt x="1" y="112"/>
                    <a:pt x="26" y="185"/>
                  </a:cubicBezTo>
                  <a:cubicBezTo>
                    <a:pt x="65" y="285"/>
                    <a:pt x="106" y="385"/>
                    <a:pt x="148" y="484"/>
                  </a:cubicBezTo>
                  <a:lnTo>
                    <a:pt x="148" y="484"/>
                  </a:lnTo>
                  <a:cubicBezTo>
                    <a:pt x="148" y="483"/>
                    <a:pt x="148" y="483"/>
                    <a:pt x="148" y="483"/>
                  </a:cubicBezTo>
                  <a:lnTo>
                    <a:pt x="148" y="483"/>
                  </a:lnTo>
                  <a:cubicBezTo>
                    <a:pt x="172" y="538"/>
                    <a:pt x="197" y="592"/>
                    <a:pt x="227" y="643"/>
                  </a:cubicBezTo>
                  <a:cubicBezTo>
                    <a:pt x="248" y="682"/>
                    <a:pt x="286" y="711"/>
                    <a:pt x="330" y="719"/>
                  </a:cubicBezTo>
                  <a:cubicBezTo>
                    <a:pt x="338" y="720"/>
                    <a:pt x="346" y="722"/>
                    <a:pt x="354" y="722"/>
                  </a:cubicBezTo>
                  <a:cubicBezTo>
                    <a:pt x="384" y="722"/>
                    <a:pt x="412" y="712"/>
                    <a:pt x="436" y="696"/>
                  </a:cubicBezTo>
                  <a:cubicBezTo>
                    <a:pt x="499" y="651"/>
                    <a:pt x="517" y="562"/>
                    <a:pt x="472" y="497"/>
                  </a:cubicBezTo>
                  <a:cubicBezTo>
                    <a:pt x="466" y="489"/>
                    <a:pt x="461" y="481"/>
                    <a:pt x="457" y="472"/>
                  </a:cubicBezTo>
                  <a:cubicBezTo>
                    <a:pt x="419" y="404"/>
                    <a:pt x="384" y="332"/>
                    <a:pt x="354" y="260"/>
                  </a:cubicBezTo>
                  <a:cubicBezTo>
                    <a:pt x="330" y="203"/>
                    <a:pt x="308" y="147"/>
                    <a:pt x="284" y="92"/>
                  </a:cubicBezTo>
                  <a:cubicBezTo>
                    <a:pt x="263" y="35"/>
                    <a:pt x="209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1" name="Google Shape;9771;p18"/>
            <p:cNvSpPr/>
            <p:nvPr/>
          </p:nvSpPr>
          <p:spPr>
            <a:xfrm>
              <a:off x="5400100" y="4553075"/>
              <a:ext cx="31725" cy="28625"/>
            </a:xfrm>
            <a:custGeom>
              <a:avLst/>
              <a:gdLst/>
              <a:ahLst/>
              <a:cxnLst/>
              <a:rect l="l" t="t" r="r" b="b"/>
              <a:pathLst>
                <a:path w="1269" h="1145" extrusionOk="0">
                  <a:moveTo>
                    <a:pt x="152" y="1"/>
                  </a:moveTo>
                  <a:cubicBezTo>
                    <a:pt x="114" y="1"/>
                    <a:pt x="75" y="17"/>
                    <a:pt x="48" y="48"/>
                  </a:cubicBezTo>
                  <a:cubicBezTo>
                    <a:pt x="1" y="105"/>
                    <a:pt x="7" y="189"/>
                    <a:pt x="64" y="238"/>
                  </a:cubicBezTo>
                  <a:cubicBezTo>
                    <a:pt x="194" y="352"/>
                    <a:pt x="324" y="469"/>
                    <a:pt x="455" y="581"/>
                  </a:cubicBezTo>
                  <a:cubicBezTo>
                    <a:pt x="569" y="678"/>
                    <a:pt x="684" y="776"/>
                    <a:pt x="792" y="880"/>
                  </a:cubicBezTo>
                  <a:cubicBezTo>
                    <a:pt x="836" y="925"/>
                    <a:pt x="881" y="971"/>
                    <a:pt x="922" y="1018"/>
                  </a:cubicBezTo>
                  <a:cubicBezTo>
                    <a:pt x="938" y="1039"/>
                    <a:pt x="954" y="1061"/>
                    <a:pt x="966" y="1085"/>
                  </a:cubicBezTo>
                  <a:cubicBezTo>
                    <a:pt x="991" y="1123"/>
                    <a:pt x="1033" y="1145"/>
                    <a:pt x="1079" y="1145"/>
                  </a:cubicBezTo>
                  <a:cubicBezTo>
                    <a:pt x="1080" y="1145"/>
                    <a:pt x="1082" y="1145"/>
                    <a:pt x="1083" y="1145"/>
                  </a:cubicBezTo>
                  <a:cubicBezTo>
                    <a:pt x="1084" y="1145"/>
                    <a:pt x="1085" y="1145"/>
                    <a:pt x="1085" y="1145"/>
                  </a:cubicBezTo>
                  <a:cubicBezTo>
                    <a:pt x="1200" y="1145"/>
                    <a:pt x="1268" y="1016"/>
                    <a:pt x="1202" y="922"/>
                  </a:cubicBezTo>
                  <a:cubicBezTo>
                    <a:pt x="1151" y="849"/>
                    <a:pt x="1094" y="782"/>
                    <a:pt x="1030" y="721"/>
                  </a:cubicBezTo>
                  <a:lnTo>
                    <a:pt x="1030" y="721"/>
                  </a:lnTo>
                  <a:lnTo>
                    <a:pt x="1031" y="724"/>
                  </a:lnTo>
                  <a:lnTo>
                    <a:pt x="1023" y="716"/>
                  </a:lnTo>
                  <a:lnTo>
                    <a:pt x="1018" y="711"/>
                  </a:lnTo>
                  <a:cubicBezTo>
                    <a:pt x="900" y="597"/>
                    <a:pt x="772" y="491"/>
                    <a:pt x="645" y="383"/>
                  </a:cubicBezTo>
                  <a:cubicBezTo>
                    <a:pt x="507" y="268"/>
                    <a:pt x="373" y="151"/>
                    <a:pt x="238" y="32"/>
                  </a:cubicBezTo>
                  <a:cubicBezTo>
                    <a:pt x="213" y="11"/>
                    <a:pt x="182" y="1"/>
                    <a:pt x="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2" name="Google Shape;9772;p18"/>
            <p:cNvSpPr/>
            <p:nvPr/>
          </p:nvSpPr>
          <p:spPr>
            <a:xfrm>
              <a:off x="5352225" y="4534300"/>
              <a:ext cx="19875" cy="8150"/>
            </a:xfrm>
            <a:custGeom>
              <a:avLst/>
              <a:gdLst/>
              <a:ahLst/>
              <a:cxnLst/>
              <a:rect l="l" t="t" r="r" b="b"/>
              <a:pathLst>
                <a:path w="795" h="326" extrusionOk="0">
                  <a:moveTo>
                    <a:pt x="371" y="1"/>
                  </a:moveTo>
                  <a:cubicBezTo>
                    <a:pt x="282" y="4"/>
                    <a:pt x="193" y="21"/>
                    <a:pt x="111" y="52"/>
                  </a:cubicBezTo>
                  <a:cubicBezTo>
                    <a:pt x="37" y="78"/>
                    <a:pt x="0" y="159"/>
                    <a:pt x="26" y="232"/>
                  </a:cubicBezTo>
                  <a:cubicBezTo>
                    <a:pt x="46" y="289"/>
                    <a:pt x="100" y="325"/>
                    <a:pt x="160" y="325"/>
                  </a:cubicBezTo>
                  <a:cubicBezTo>
                    <a:pt x="176" y="325"/>
                    <a:pt x="192" y="322"/>
                    <a:pt x="206" y="318"/>
                  </a:cubicBezTo>
                  <a:lnTo>
                    <a:pt x="228" y="311"/>
                  </a:lnTo>
                  <a:cubicBezTo>
                    <a:pt x="250" y="305"/>
                    <a:pt x="271" y="300"/>
                    <a:pt x="290" y="297"/>
                  </a:cubicBezTo>
                  <a:lnTo>
                    <a:pt x="290" y="297"/>
                  </a:lnTo>
                  <a:lnTo>
                    <a:pt x="272" y="299"/>
                  </a:lnTo>
                  <a:lnTo>
                    <a:pt x="272" y="299"/>
                  </a:lnTo>
                  <a:lnTo>
                    <a:pt x="310" y="294"/>
                  </a:lnTo>
                  <a:cubicBezTo>
                    <a:pt x="333" y="291"/>
                    <a:pt x="353" y="289"/>
                    <a:pt x="374" y="287"/>
                  </a:cubicBezTo>
                  <a:cubicBezTo>
                    <a:pt x="420" y="287"/>
                    <a:pt x="464" y="289"/>
                    <a:pt x="508" y="294"/>
                  </a:cubicBezTo>
                  <a:cubicBezTo>
                    <a:pt x="540" y="299"/>
                    <a:pt x="572" y="302"/>
                    <a:pt x="603" y="305"/>
                  </a:cubicBezTo>
                  <a:lnTo>
                    <a:pt x="611" y="305"/>
                  </a:lnTo>
                  <a:lnTo>
                    <a:pt x="644" y="308"/>
                  </a:lnTo>
                  <a:cubicBezTo>
                    <a:pt x="648" y="308"/>
                    <a:pt x="651" y="308"/>
                    <a:pt x="654" y="308"/>
                  </a:cubicBezTo>
                  <a:cubicBezTo>
                    <a:pt x="728" y="308"/>
                    <a:pt x="790" y="242"/>
                    <a:pt x="793" y="170"/>
                  </a:cubicBezTo>
                  <a:cubicBezTo>
                    <a:pt x="795" y="91"/>
                    <a:pt x="735" y="25"/>
                    <a:pt x="656" y="21"/>
                  </a:cubicBezTo>
                  <a:lnTo>
                    <a:pt x="613" y="18"/>
                  </a:lnTo>
                  <a:cubicBezTo>
                    <a:pt x="572" y="14"/>
                    <a:pt x="534" y="7"/>
                    <a:pt x="492" y="4"/>
                  </a:cubicBezTo>
                  <a:cubicBezTo>
                    <a:pt x="451" y="1"/>
                    <a:pt x="412" y="1"/>
                    <a:pt x="3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3" name="Google Shape;9773;p18"/>
            <p:cNvSpPr/>
            <p:nvPr/>
          </p:nvSpPr>
          <p:spPr>
            <a:xfrm>
              <a:off x="5314025" y="4554425"/>
              <a:ext cx="18075" cy="18150"/>
            </a:xfrm>
            <a:custGeom>
              <a:avLst/>
              <a:gdLst/>
              <a:ahLst/>
              <a:cxnLst/>
              <a:rect l="l" t="t" r="r" b="b"/>
              <a:pathLst>
                <a:path w="723" h="726" extrusionOk="0">
                  <a:moveTo>
                    <a:pt x="173" y="336"/>
                  </a:moveTo>
                  <a:cubicBezTo>
                    <a:pt x="172" y="337"/>
                    <a:pt x="171" y="339"/>
                    <a:pt x="170" y="341"/>
                  </a:cubicBezTo>
                  <a:lnTo>
                    <a:pt x="170" y="341"/>
                  </a:lnTo>
                  <a:cubicBezTo>
                    <a:pt x="171" y="339"/>
                    <a:pt x="172" y="337"/>
                    <a:pt x="173" y="336"/>
                  </a:cubicBezTo>
                  <a:close/>
                  <a:moveTo>
                    <a:pt x="563" y="1"/>
                  </a:moveTo>
                  <a:cubicBezTo>
                    <a:pt x="523" y="1"/>
                    <a:pt x="483" y="17"/>
                    <a:pt x="455" y="49"/>
                  </a:cubicBezTo>
                  <a:cubicBezTo>
                    <a:pt x="434" y="63"/>
                    <a:pt x="411" y="78"/>
                    <a:pt x="390" y="95"/>
                  </a:cubicBezTo>
                  <a:cubicBezTo>
                    <a:pt x="362" y="119"/>
                    <a:pt x="335" y="146"/>
                    <a:pt x="308" y="173"/>
                  </a:cubicBezTo>
                  <a:cubicBezTo>
                    <a:pt x="258" y="226"/>
                    <a:pt x="212" y="282"/>
                    <a:pt x="169" y="342"/>
                  </a:cubicBezTo>
                  <a:lnTo>
                    <a:pt x="169" y="342"/>
                  </a:lnTo>
                  <a:cubicBezTo>
                    <a:pt x="169" y="341"/>
                    <a:pt x="169" y="341"/>
                    <a:pt x="170" y="341"/>
                  </a:cubicBezTo>
                  <a:lnTo>
                    <a:pt x="170" y="341"/>
                  </a:lnTo>
                  <a:cubicBezTo>
                    <a:pt x="128" y="397"/>
                    <a:pt x="86" y="454"/>
                    <a:pt x="43" y="513"/>
                  </a:cubicBezTo>
                  <a:cubicBezTo>
                    <a:pt x="1" y="575"/>
                    <a:pt x="26" y="665"/>
                    <a:pt x="86" y="705"/>
                  </a:cubicBezTo>
                  <a:cubicBezTo>
                    <a:pt x="108" y="717"/>
                    <a:pt x="135" y="725"/>
                    <a:pt x="162" y="725"/>
                  </a:cubicBezTo>
                  <a:cubicBezTo>
                    <a:pt x="164" y="725"/>
                    <a:pt x="165" y="725"/>
                    <a:pt x="167" y="725"/>
                  </a:cubicBezTo>
                  <a:cubicBezTo>
                    <a:pt x="205" y="725"/>
                    <a:pt x="241" y="707"/>
                    <a:pt x="265" y="678"/>
                  </a:cubicBezTo>
                  <a:cubicBezTo>
                    <a:pt x="346" y="564"/>
                    <a:pt x="433" y="456"/>
                    <a:pt x="526" y="353"/>
                  </a:cubicBezTo>
                  <a:cubicBezTo>
                    <a:pt x="539" y="342"/>
                    <a:pt x="550" y="331"/>
                    <a:pt x="563" y="321"/>
                  </a:cubicBezTo>
                  <a:cubicBezTo>
                    <a:pt x="599" y="295"/>
                    <a:pt x="640" y="271"/>
                    <a:pt x="670" y="236"/>
                  </a:cubicBezTo>
                  <a:cubicBezTo>
                    <a:pt x="722" y="177"/>
                    <a:pt x="716" y="87"/>
                    <a:pt x="656" y="35"/>
                  </a:cubicBezTo>
                  <a:cubicBezTo>
                    <a:pt x="629" y="12"/>
                    <a:pt x="596" y="1"/>
                    <a:pt x="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4" name="Google Shape;9774;p18"/>
            <p:cNvSpPr/>
            <p:nvPr/>
          </p:nvSpPr>
          <p:spPr>
            <a:xfrm>
              <a:off x="5273950" y="4605825"/>
              <a:ext cx="18700" cy="27725"/>
            </a:xfrm>
            <a:custGeom>
              <a:avLst/>
              <a:gdLst/>
              <a:ahLst/>
              <a:cxnLst/>
              <a:rect l="l" t="t" r="r" b="b"/>
              <a:pathLst>
                <a:path w="748" h="1109" extrusionOk="0">
                  <a:moveTo>
                    <a:pt x="378" y="220"/>
                  </a:moveTo>
                  <a:lnTo>
                    <a:pt x="376" y="225"/>
                  </a:lnTo>
                  <a:lnTo>
                    <a:pt x="376" y="225"/>
                  </a:lnTo>
                  <a:cubicBezTo>
                    <a:pt x="377" y="223"/>
                    <a:pt x="377" y="222"/>
                    <a:pt x="378" y="220"/>
                  </a:cubicBezTo>
                  <a:close/>
                  <a:moveTo>
                    <a:pt x="585" y="0"/>
                  </a:moveTo>
                  <a:cubicBezTo>
                    <a:pt x="540" y="0"/>
                    <a:pt x="495" y="22"/>
                    <a:pt x="467" y="62"/>
                  </a:cubicBezTo>
                  <a:cubicBezTo>
                    <a:pt x="443" y="102"/>
                    <a:pt x="421" y="144"/>
                    <a:pt x="397" y="184"/>
                  </a:cubicBezTo>
                  <a:lnTo>
                    <a:pt x="397" y="184"/>
                  </a:lnTo>
                  <a:cubicBezTo>
                    <a:pt x="399" y="181"/>
                    <a:pt x="400" y="178"/>
                    <a:pt x="402" y="175"/>
                  </a:cubicBezTo>
                  <a:lnTo>
                    <a:pt x="402" y="175"/>
                  </a:lnTo>
                  <a:cubicBezTo>
                    <a:pt x="399" y="180"/>
                    <a:pt x="397" y="185"/>
                    <a:pt x="394" y="190"/>
                  </a:cubicBezTo>
                  <a:lnTo>
                    <a:pt x="394" y="190"/>
                  </a:lnTo>
                  <a:cubicBezTo>
                    <a:pt x="394" y="190"/>
                    <a:pt x="393" y="191"/>
                    <a:pt x="393" y="192"/>
                  </a:cubicBezTo>
                  <a:cubicBezTo>
                    <a:pt x="393" y="192"/>
                    <a:pt x="393" y="191"/>
                    <a:pt x="393" y="191"/>
                  </a:cubicBezTo>
                  <a:lnTo>
                    <a:pt x="393" y="191"/>
                  </a:lnTo>
                  <a:cubicBezTo>
                    <a:pt x="386" y="205"/>
                    <a:pt x="378" y="219"/>
                    <a:pt x="371" y="233"/>
                  </a:cubicBezTo>
                  <a:lnTo>
                    <a:pt x="371" y="233"/>
                  </a:lnTo>
                  <a:lnTo>
                    <a:pt x="358" y="254"/>
                  </a:lnTo>
                  <a:cubicBezTo>
                    <a:pt x="301" y="360"/>
                    <a:pt x="249" y="467"/>
                    <a:pt x="195" y="573"/>
                  </a:cubicBezTo>
                  <a:cubicBezTo>
                    <a:pt x="139" y="686"/>
                    <a:pt x="84" y="798"/>
                    <a:pt x="32" y="914"/>
                  </a:cubicBezTo>
                  <a:cubicBezTo>
                    <a:pt x="0" y="983"/>
                    <a:pt x="32" y="1064"/>
                    <a:pt x="100" y="1097"/>
                  </a:cubicBezTo>
                  <a:cubicBezTo>
                    <a:pt x="116" y="1104"/>
                    <a:pt x="133" y="1109"/>
                    <a:pt x="150" y="1109"/>
                  </a:cubicBezTo>
                  <a:cubicBezTo>
                    <a:pt x="153" y="1109"/>
                    <a:pt x="156" y="1109"/>
                    <a:pt x="158" y="1108"/>
                  </a:cubicBezTo>
                  <a:cubicBezTo>
                    <a:pt x="160" y="1109"/>
                    <a:pt x="161" y="1109"/>
                    <a:pt x="162" y="1109"/>
                  </a:cubicBezTo>
                  <a:cubicBezTo>
                    <a:pt x="214" y="1109"/>
                    <a:pt x="262" y="1077"/>
                    <a:pt x="285" y="1029"/>
                  </a:cubicBezTo>
                  <a:cubicBezTo>
                    <a:pt x="367" y="841"/>
                    <a:pt x="461" y="657"/>
                    <a:pt x="557" y="474"/>
                  </a:cubicBezTo>
                  <a:cubicBezTo>
                    <a:pt x="606" y="387"/>
                    <a:pt x="657" y="301"/>
                    <a:pt x="708" y="216"/>
                  </a:cubicBezTo>
                  <a:cubicBezTo>
                    <a:pt x="747" y="149"/>
                    <a:pt x="727" y="64"/>
                    <a:pt x="662" y="23"/>
                  </a:cubicBezTo>
                  <a:cubicBezTo>
                    <a:pt x="638" y="7"/>
                    <a:pt x="611" y="0"/>
                    <a:pt x="5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5" name="Google Shape;9775;p18"/>
            <p:cNvSpPr/>
            <p:nvPr/>
          </p:nvSpPr>
          <p:spPr>
            <a:xfrm>
              <a:off x="5247700" y="4664375"/>
              <a:ext cx="17875" cy="28575"/>
            </a:xfrm>
            <a:custGeom>
              <a:avLst/>
              <a:gdLst/>
              <a:ahLst/>
              <a:cxnLst/>
              <a:rect l="l" t="t" r="r" b="b"/>
              <a:pathLst>
                <a:path w="715" h="1143" extrusionOk="0">
                  <a:moveTo>
                    <a:pt x="551" y="1"/>
                  </a:moveTo>
                  <a:cubicBezTo>
                    <a:pt x="497" y="1"/>
                    <a:pt x="446" y="32"/>
                    <a:pt x="422" y="84"/>
                  </a:cubicBezTo>
                  <a:cubicBezTo>
                    <a:pt x="358" y="223"/>
                    <a:pt x="292" y="359"/>
                    <a:pt x="228" y="498"/>
                  </a:cubicBezTo>
                  <a:cubicBezTo>
                    <a:pt x="162" y="647"/>
                    <a:pt x="96" y="797"/>
                    <a:pt x="31" y="949"/>
                  </a:cubicBezTo>
                  <a:cubicBezTo>
                    <a:pt x="1" y="1017"/>
                    <a:pt x="31" y="1098"/>
                    <a:pt x="99" y="1130"/>
                  </a:cubicBezTo>
                  <a:cubicBezTo>
                    <a:pt x="116" y="1138"/>
                    <a:pt x="135" y="1143"/>
                    <a:pt x="154" y="1143"/>
                  </a:cubicBezTo>
                  <a:cubicBezTo>
                    <a:pt x="208" y="1143"/>
                    <a:pt x="257" y="1112"/>
                    <a:pt x="279" y="1063"/>
                  </a:cubicBezTo>
                  <a:cubicBezTo>
                    <a:pt x="346" y="913"/>
                    <a:pt x="411" y="761"/>
                    <a:pt x="482" y="611"/>
                  </a:cubicBezTo>
                  <a:cubicBezTo>
                    <a:pt x="545" y="475"/>
                    <a:pt x="616" y="340"/>
                    <a:pt x="681" y="204"/>
                  </a:cubicBezTo>
                  <a:cubicBezTo>
                    <a:pt x="714" y="133"/>
                    <a:pt x="683" y="47"/>
                    <a:pt x="612" y="14"/>
                  </a:cubicBezTo>
                  <a:cubicBezTo>
                    <a:pt x="592" y="5"/>
                    <a:pt x="571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6" name="Google Shape;9776;p18"/>
            <p:cNvSpPr/>
            <p:nvPr/>
          </p:nvSpPr>
          <p:spPr>
            <a:xfrm>
              <a:off x="5225350" y="4737500"/>
              <a:ext cx="9000" cy="7700"/>
            </a:xfrm>
            <a:custGeom>
              <a:avLst/>
              <a:gdLst/>
              <a:ahLst/>
              <a:cxnLst/>
              <a:rect l="l" t="t" r="r" b="b"/>
              <a:pathLst>
                <a:path w="360" h="308" extrusionOk="0">
                  <a:moveTo>
                    <a:pt x="157" y="0"/>
                  </a:moveTo>
                  <a:cubicBezTo>
                    <a:pt x="80" y="0"/>
                    <a:pt x="5" y="59"/>
                    <a:pt x="2" y="149"/>
                  </a:cubicBezTo>
                  <a:cubicBezTo>
                    <a:pt x="0" y="233"/>
                    <a:pt x="65" y="302"/>
                    <a:pt x="149" y="307"/>
                  </a:cubicBezTo>
                  <a:cubicBezTo>
                    <a:pt x="151" y="307"/>
                    <a:pt x="153" y="307"/>
                    <a:pt x="155" y="307"/>
                  </a:cubicBezTo>
                  <a:cubicBezTo>
                    <a:pt x="289" y="307"/>
                    <a:pt x="360" y="149"/>
                    <a:pt x="268" y="49"/>
                  </a:cubicBezTo>
                  <a:cubicBezTo>
                    <a:pt x="236" y="15"/>
                    <a:pt x="196" y="0"/>
                    <a:pt x="1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7" name="Google Shape;9777;p18"/>
            <p:cNvSpPr/>
            <p:nvPr/>
          </p:nvSpPr>
          <p:spPr>
            <a:xfrm>
              <a:off x="5124975" y="4819150"/>
              <a:ext cx="39100" cy="16675"/>
            </a:xfrm>
            <a:custGeom>
              <a:avLst/>
              <a:gdLst/>
              <a:ahLst/>
              <a:cxnLst/>
              <a:rect l="l" t="t" r="r" b="b"/>
              <a:pathLst>
                <a:path w="1564" h="667" extrusionOk="0">
                  <a:moveTo>
                    <a:pt x="153" y="0"/>
                  </a:moveTo>
                  <a:cubicBezTo>
                    <a:pt x="102" y="0"/>
                    <a:pt x="52" y="32"/>
                    <a:pt x="31" y="79"/>
                  </a:cubicBezTo>
                  <a:cubicBezTo>
                    <a:pt x="1" y="145"/>
                    <a:pt x="29" y="223"/>
                    <a:pt x="96" y="255"/>
                  </a:cubicBezTo>
                  <a:cubicBezTo>
                    <a:pt x="295" y="362"/>
                    <a:pt x="496" y="468"/>
                    <a:pt x="704" y="560"/>
                  </a:cubicBezTo>
                  <a:cubicBezTo>
                    <a:pt x="751" y="581"/>
                    <a:pt x="799" y="598"/>
                    <a:pt x="846" y="611"/>
                  </a:cubicBezTo>
                  <a:cubicBezTo>
                    <a:pt x="928" y="638"/>
                    <a:pt x="1012" y="655"/>
                    <a:pt x="1098" y="663"/>
                  </a:cubicBezTo>
                  <a:cubicBezTo>
                    <a:pt x="1128" y="665"/>
                    <a:pt x="1156" y="666"/>
                    <a:pt x="1185" y="666"/>
                  </a:cubicBezTo>
                  <a:cubicBezTo>
                    <a:pt x="1189" y="666"/>
                    <a:pt x="1194" y="666"/>
                    <a:pt x="1199" y="666"/>
                  </a:cubicBezTo>
                  <a:cubicBezTo>
                    <a:pt x="1249" y="666"/>
                    <a:pt x="1298" y="658"/>
                    <a:pt x="1346" y="644"/>
                  </a:cubicBezTo>
                  <a:cubicBezTo>
                    <a:pt x="1394" y="627"/>
                    <a:pt x="1440" y="603"/>
                    <a:pt x="1482" y="574"/>
                  </a:cubicBezTo>
                  <a:cubicBezTo>
                    <a:pt x="1549" y="527"/>
                    <a:pt x="1563" y="433"/>
                    <a:pt x="1512" y="369"/>
                  </a:cubicBezTo>
                  <a:cubicBezTo>
                    <a:pt x="1484" y="333"/>
                    <a:pt x="1443" y="314"/>
                    <a:pt x="1401" y="314"/>
                  </a:cubicBezTo>
                  <a:cubicBezTo>
                    <a:pt x="1367" y="314"/>
                    <a:pt x="1333" y="326"/>
                    <a:pt x="1305" y="351"/>
                  </a:cubicBezTo>
                  <a:lnTo>
                    <a:pt x="1303" y="351"/>
                  </a:lnTo>
                  <a:cubicBezTo>
                    <a:pt x="1299" y="356"/>
                    <a:pt x="1294" y="359"/>
                    <a:pt x="1288" y="362"/>
                  </a:cubicBezTo>
                  <a:cubicBezTo>
                    <a:pt x="1283" y="365"/>
                    <a:pt x="1275" y="370"/>
                    <a:pt x="1270" y="372"/>
                  </a:cubicBezTo>
                  <a:cubicBezTo>
                    <a:pt x="1264" y="373"/>
                    <a:pt x="1259" y="375"/>
                    <a:pt x="1253" y="378"/>
                  </a:cubicBezTo>
                  <a:cubicBezTo>
                    <a:pt x="1242" y="380"/>
                    <a:pt x="1231" y="383"/>
                    <a:pt x="1218" y="384"/>
                  </a:cubicBezTo>
                  <a:cubicBezTo>
                    <a:pt x="1213" y="386"/>
                    <a:pt x="1209" y="386"/>
                    <a:pt x="1204" y="386"/>
                  </a:cubicBezTo>
                  <a:cubicBezTo>
                    <a:pt x="1196" y="386"/>
                    <a:pt x="1189" y="386"/>
                    <a:pt x="1181" y="386"/>
                  </a:cubicBezTo>
                  <a:cubicBezTo>
                    <a:pt x="1147" y="386"/>
                    <a:pt x="1114" y="384"/>
                    <a:pt x="1080" y="381"/>
                  </a:cubicBezTo>
                  <a:cubicBezTo>
                    <a:pt x="1052" y="378"/>
                    <a:pt x="1025" y="373"/>
                    <a:pt x="996" y="367"/>
                  </a:cubicBezTo>
                  <a:cubicBezTo>
                    <a:pt x="935" y="350"/>
                    <a:pt x="876" y="331"/>
                    <a:pt x="816" y="310"/>
                  </a:cubicBezTo>
                  <a:cubicBezTo>
                    <a:pt x="609" y="223"/>
                    <a:pt x="408" y="118"/>
                    <a:pt x="206" y="14"/>
                  </a:cubicBezTo>
                  <a:cubicBezTo>
                    <a:pt x="190" y="5"/>
                    <a:pt x="171" y="0"/>
                    <a:pt x="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8" name="Google Shape;9778;p18"/>
            <p:cNvSpPr/>
            <p:nvPr/>
          </p:nvSpPr>
          <p:spPr>
            <a:xfrm>
              <a:off x="5203900" y="4753275"/>
              <a:ext cx="26450" cy="44200"/>
            </a:xfrm>
            <a:custGeom>
              <a:avLst/>
              <a:gdLst/>
              <a:ahLst/>
              <a:cxnLst/>
              <a:rect l="l" t="t" r="r" b="b"/>
              <a:pathLst>
                <a:path w="1058" h="1768" extrusionOk="0">
                  <a:moveTo>
                    <a:pt x="895" y="0"/>
                  </a:moveTo>
                  <a:cubicBezTo>
                    <a:pt x="847" y="0"/>
                    <a:pt x="800" y="25"/>
                    <a:pt x="773" y="70"/>
                  </a:cubicBezTo>
                  <a:lnTo>
                    <a:pt x="773" y="69"/>
                  </a:lnTo>
                  <a:cubicBezTo>
                    <a:pt x="705" y="183"/>
                    <a:pt x="643" y="297"/>
                    <a:pt x="586" y="420"/>
                  </a:cubicBezTo>
                  <a:cubicBezTo>
                    <a:pt x="529" y="542"/>
                    <a:pt x="473" y="665"/>
                    <a:pt x="416" y="787"/>
                  </a:cubicBezTo>
                  <a:cubicBezTo>
                    <a:pt x="295" y="1053"/>
                    <a:pt x="168" y="1316"/>
                    <a:pt x="35" y="1576"/>
                  </a:cubicBezTo>
                  <a:cubicBezTo>
                    <a:pt x="0" y="1641"/>
                    <a:pt x="37" y="1726"/>
                    <a:pt x="101" y="1756"/>
                  </a:cubicBezTo>
                  <a:cubicBezTo>
                    <a:pt x="117" y="1763"/>
                    <a:pt x="133" y="1768"/>
                    <a:pt x="150" y="1768"/>
                  </a:cubicBezTo>
                  <a:cubicBezTo>
                    <a:pt x="152" y="1768"/>
                    <a:pt x="154" y="1767"/>
                    <a:pt x="157" y="1767"/>
                  </a:cubicBezTo>
                  <a:cubicBezTo>
                    <a:pt x="209" y="1767"/>
                    <a:pt x="258" y="1737"/>
                    <a:pt x="280" y="1688"/>
                  </a:cubicBezTo>
                  <a:cubicBezTo>
                    <a:pt x="391" y="1466"/>
                    <a:pt x="497" y="1242"/>
                    <a:pt x="605" y="1018"/>
                  </a:cubicBezTo>
                  <a:cubicBezTo>
                    <a:pt x="700" y="817"/>
                    <a:pt x="793" y="618"/>
                    <a:pt x="891" y="420"/>
                  </a:cubicBezTo>
                  <a:lnTo>
                    <a:pt x="891" y="420"/>
                  </a:lnTo>
                  <a:lnTo>
                    <a:pt x="885" y="431"/>
                  </a:lnTo>
                  <a:cubicBezTo>
                    <a:pt x="921" y="363"/>
                    <a:pt x="963" y="297"/>
                    <a:pt x="1005" y="232"/>
                  </a:cubicBezTo>
                  <a:cubicBezTo>
                    <a:pt x="1058" y="168"/>
                    <a:pt x="1043" y="73"/>
                    <a:pt x="975" y="26"/>
                  </a:cubicBezTo>
                  <a:cubicBezTo>
                    <a:pt x="951" y="9"/>
                    <a:pt x="923" y="0"/>
                    <a:pt x="8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79" name="Google Shape;9779;p18"/>
            <p:cNvSpPr/>
            <p:nvPr/>
          </p:nvSpPr>
          <p:spPr>
            <a:xfrm>
              <a:off x="5113625" y="4811075"/>
              <a:ext cx="43675" cy="24475"/>
            </a:xfrm>
            <a:custGeom>
              <a:avLst/>
              <a:gdLst/>
              <a:ahLst/>
              <a:cxnLst/>
              <a:rect l="l" t="t" r="r" b="b"/>
              <a:pathLst>
                <a:path w="1747" h="979" extrusionOk="0">
                  <a:moveTo>
                    <a:pt x="151" y="1"/>
                  </a:moveTo>
                  <a:cubicBezTo>
                    <a:pt x="119" y="1"/>
                    <a:pt x="86" y="13"/>
                    <a:pt x="61" y="36"/>
                  </a:cubicBezTo>
                  <a:cubicBezTo>
                    <a:pt x="5" y="87"/>
                    <a:pt x="0" y="172"/>
                    <a:pt x="49" y="228"/>
                  </a:cubicBezTo>
                  <a:cubicBezTo>
                    <a:pt x="144" y="326"/>
                    <a:pt x="239" y="427"/>
                    <a:pt x="349" y="509"/>
                  </a:cubicBezTo>
                  <a:cubicBezTo>
                    <a:pt x="396" y="546"/>
                    <a:pt x="445" y="581"/>
                    <a:pt x="496" y="612"/>
                  </a:cubicBezTo>
                  <a:cubicBezTo>
                    <a:pt x="554" y="646"/>
                    <a:pt x="610" y="676"/>
                    <a:pt x="670" y="706"/>
                  </a:cubicBezTo>
                  <a:cubicBezTo>
                    <a:pt x="776" y="755"/>
                    <a:pt x="885" y="796"/>
                    <a:pt x="999" y="828"/>
                  </a:cubicBezTo>
                  <a:cubicBezTo>
                    <a:pt x="1107" y="861"/>
                    <a:pt x="1219" y="878"/>
                    <a:pt x="1328" y="902"/>
                  </a:cubicBezTo>
                  <a:cubicBezTo>
                    <a:pt x="1381" y="916"/>
                    <a:pt x="1433" y="931"/>
                    <a:pt x="1485" y="950"/>
                  </a:cubicBezTo>
                  <a:cubicBezTo>
                    <a:pt x="1496" y="954"/>
                    <a:pt x="1507" y="959"/>
                    <a:pt x="1518" y="963"/>
                  </a:cubicBezTo>
                  <a:lnTo>
                    <a:pt x="1518" y="963"/>
                  </a:lnTo>
                  <a:cubicBezTo>
                    <a:pt x="1538" y="974"/>
                    <a:pt x="1560" y="978"/>
                    <a:pt x="1582" y="978"/>
                  </a:cubicBezTo>
                  <a:cubicBezTo>
                    <a:pt x="1637" y="978"/>
                    <a:pt x="1688" y="946"/>
                    <a:pt x="1712" y="896"/>
                  </a:cubicBezTo>
                  <a:cubicBezTo>
                    <a:pt x="1746" y="818"/>
                    <a:pt x="1705" y="726"/>
                    <a:pt x="1625" y="699"/>
                  </a:cubicBezTo>
                  <a:cubicBezTo>
                    <a:pt x="1556" y="677"/>
                    <a:pt x="1488" y="655"/>
                    <a:pt x="1417" y="638"/>
                  </a:cubicBezTo>
                  <a:cubicBezTo>
                    <a:pt x="1335" y="617"/>
                    <a:pt x="1251" y="603"/>
                    <a:pt x="1167" y="585"/>
                  </a:cubicBezTo>
                  <a:cubicBezTo>
                    <a:pt x="1118" y="573"/>
                    <a:pt x="1069" y="560"/>
                    <a:pt x="1021" y="546"/>
                  </a:cubicBezTo>
                  <a:cubicBezTo>
                    <a:pt x="977" y="533"/>
                    <a:pt x="936" y="517"/>
                    <a:pt x="893" y="503"/>
                  </a:cubicBezTo>
                  <a:cubicBezTo>
                    <a:pt x="831" y="476"/>
                    <a:pt x="771" y="449"/>
                    <a:pt x="713" y="419"/>
                  </a:cubicBezTo>
                  <a:cubicBezTo>
                    <a:pt x="660" y="389"/>
                    <a:pt x="611" y="358"/>
                    <a:pt x="561" y="326"/>
                  </a:cubicBezTo>
                  <a:cubicBezTo>
                    <a:pt x="526" y="301"/>
                    <a:pt x="494" y="275"/>
                    <a:pt x="459" y="247"/>
                  </a:cubicBezTo>
                  <a:cubicBezTo>
                    <a:pt x="426" y="217"/>
                    <a:pt x="395" y="187"/>
                    <a:pt x="361" y="155"/>
                  </a:cubicBezTo>
                  <a:cubicBezTo>
                    <a:pt x="325" y="118"/>
                    <a:pt x="288" y="82"/>
                    <a:pt x="252" y="46"/>
                  </a:cubicBezTo>
                  <a:cubicBezTo>
                    <a:pt x="225" y="16"/>
                    <a:pt x="188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0" name="Google Shape;9780;p18"/>
            <p:cNvSpPr/>
            <p:nvPr/>
          </p:nvSpPr>
          <p:spPr>
            <a:xfrm>
              <a:off x="5069625" y="4744925"/>
              <a:ext cx="17475" cy="28050"/>
            </a:xfrm>
            <a:custGeom>
              <a:avLst/>
              <a:gdLst/>
              <a:ahLst/>
              <a:cxnLst/>
              <a:rect l="l" t="t" r="r" b="b"/>
              <a:pathLst>
                <a:path w="699" h="1122" extrusionOk="0">
                  <a:moveTo>
                    <a:pt x="153" y="1"/>
                  </a:moveTo>
                  <a:cubicBezTo>
                    <a:pt x="106" y="1"/>
                    <a:pt x="59" y="26"/>
                    <a:pt x="33" y="65"/>
                  </a:cubicBezTo>
                  <a:cubicBezTo>
                    <a:pt x="11" y="96"/>
                    <a:pt x="0" y="132"/>
                    <a:pt x="2" y="170"/>
                  </a:cubicBezTo>
                  <a:cubicBezTo>
                    <a:pt x="2" y="194"/>
                    <a:pt x="5" y="217"/>
                    <a:pt x="10" y="241"/>
                  </a:cubicBezTo>
                  <a:cubicBezTo>
                    <a:pt x="13" y="259"/>
                    <a:pt x="16" y="276"/>
                    <a:pt x="21" y="293"/>
                  </a:cubicBezTo>
                  <a:cubicBezTo>
                    <a:pt x="30" y="336"/>
                    <a:pt x="60" y="373"/>
                    <a:pt x="100" y="392"/>
                  </a:cubicBezTo>
                  <a:cubicBezTo>
                    <a:pt x="118" y="401"/>
                    <a:pt x="137" y="405"/>
                    <a:pt x="157" y="405"/>
                  </a:cubicBezTo>
                  <a:cubicBezTo>
                    <a:pt x="166" y="405"/>
                    <a:pt x="174" y="404"/>
                    <a:pt x="182" y="403"/>
                  </a:cubicBezTo>
                  <a:cubicBezTo>
                    <a:pt x="200" y="441"/>
                    <a:pt x="217" y="479"/>
                    <a:pt x="234" y="517"/>
                  </a:cubicBezTo>
                  <a:lnTo>
                    <a:pt x="234" y="515"/>
                  </a:lnTo>
                  <a:lnTo>
                    <a:pt x="236" y="518"/>
                  </a:lnTo>
                  <a:cubicBezTo>
                    <a:pt x="237" y="521"/>
                    <a:pt x="238" y="523"/>
                    <a:pt x="239" y="526"/>
                  </a:cubicBezTo>
                  <a:lnTo>
                    <a:pt x="239" y="526"/>
                  </a:lnTo>
                  <a:cubicBezTo>
                    <a:pt x="239" y="525"/>
                    <a:pt x="238" y="524"/>
                    <a:pt x="238" y="523"/>
                  </a:cubicBezTo>
                  <a:lnTo>
                    <a:pt x="238" y="523"/>
                  </a:lnTo>
                  <a:cubicBezTo>
                    <a:pt x="309" y="689"/>
                    <a:pt x="363" y="859"/>
                    <a:pt x="416" y="1031"/>
                  </a:cubicBezTo>
                  <a:lnTo>
                    <a:pt x="415" y="1031"/>
                  </a:lnTo>
                  <a:cubicBezTo>
                    <a:pt x="436" y="1086"/>
                    <a:pt x="489" y="1121"/>
                    <a:pt x="545" y="1121"/>
                  </a:cubicBezTo>
                  <a:cubicBezTo>
                    <a:pt x="560" y="1121"/>
                    <a:pt x="576" y="1119"/>
                    <a:pt x="591" y="1113"/>
                  </a:cubicBezTo>
                  <a:cubicBezTo>
                    <a:pt x="662" y="1087"/>
                    <a:pt x="698" y="1009"/>
                    <a:pt x="673" y="938"/>
                  </a:cubicBezTo>
                  <a:cubicBezTo>
                    <a:pt x="625" y="795"/>
                    <a:pt x="578" y="653"/>
                    <a:pt x="524" y="512"/>
                  </a:cubicBezTo>
                  <a:cubicBezTo>
                    <a:pt x="502" y="449"/>
                    <a:pt x="472" y="385"/>
                    <a:pt x="445" y="324"/>
                  </a:cubicBezTo>
                  <a:cubicBezTo>
                    <a:pt x="423" y="268"/>
                    <a:pt x="394" y="213"/>
                    <a:pt x="363" y="162"/>
                  </a:cubicBezTo>
                  <a:cubicBezTo>
                    <a:pt x="342" y="127"/>
                    <a:pt x="317" y="96"/>
                    <a:pt x="290" y="67"/>
                  </a:cubicBezTo>
                  <a:cubicBezTo>
                    <a:pt x="266" y="45"/>
                    <a:pt x="239" y="28"/>
                    <a:pt x="211" y="15"/>
                  </a:cubicBezTo>
                  <a:cubicBezTo>
                    <a:pt x="193" y="5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1" name="Google Shape;9781;p18"/>
            <p:cNvSpPr/>
            <p:nvPr/>
          </p:nvSpPr>
          <p:spPr>
            <a:xfrm>
              <a:off x="5033850" y="4670525"/>
              <a:ext cx="22100" cy="41075"/>
            </a:xfrm>
            <a:custGeom>
              <a:avLst/>
              <a:gdLst/>
              <a:ahLst/>
              <a:cxnLst/>
              <a:rect l="l" t="t" r="r" b="b"/>
              <a:pathLst>
                <a:path w="884" h="1643" extrusionOk="0">
                  <a:moveTo>
                    <a:pt x="171" y="1"/>
                  </a:moveTo>
                  <a:cubicBezTo>
                    <a:pt x="118" y="1"/>
                    <a:pt x="66" y="31"/>
                    <a:pt x="41" y="83"/>
                  </a:cubicBezTo>
                  <a:cubicBezTo>
                    <a:pt x="0" y="162"/>
                    <a:pt x="49" y="263"/>
                    <a:pt x="81" y="336"/>
                  </a:cubicBezTo>
                  <a:cubicBezTo>
                    <a:pt x="100" y="379"/>
                    <a:pt x="119" y="425"/>
                    <a:pt x="138" y="469"/>
                  </a:cubicBezTo>
                  <a:cubicBezTo>
                    <a:pt x="176" y="555"/>
                    <a:pt x="214" y="640"/>
                    <a:pt x="250" y="726"/>
                  </a:cubicBezTo>
                  <a:cubicBezTo>
                    <a:pt x="249" y="721"/>
                    <a:pt x="245" y="714"/>
                    <a:pt x="244" y="710"/>
                  </a:cubicBezTo>
                  <a:lnTo>
                    <a:pt x="244" y="710"/>
                  </a:lnTo>
                  <a:cubicBezTo>
                    <a:pt x="263" y="756"/>
                    <a:pt x="283" y="802"/>
                    <a:pt x="302" y="849"/>
                  </a:cubicBezTo>
                  <a:cubicBezTo>
                    <a:pt x="404" y="1083"/>
                    <a:pt x="503" y="1319"/>
                    <a:pt x="605" y="1555"/>
                  </a:cubicBezTo>
                  <a:cubicBezTo>
                    <a:pt x="619" y="1595"/>
                    <a:pt x="651" y="1625"/>
                    <a:pt x="690" y="1637"/>
                  </a:cubicBezTo>
                  <a:lnTo>
                    <a:pt x="692" y="1636"/>
                  </a:lnTo>
                  <a:cubicBezTo>
                    <a:pt x="705" y="1640"/>
                    <a:pt x="719" y="1642"/>
                    <a:pt x="733" y="1642"/>
                  </a:cubicBezTo>
                  <a:cubicBezTo>
                    <a:pt x="753" y="1642"/>
                    <a:pt x="774" y="1637"/>
                    <a:pt x="793" y="1628"/>
                  </a:cubicBezTo>
                  <a:cubicBezTo>
                    <a:pt x="856" y="1593"/>
                    <a:pt x="883" y="1514"/>
                    <a:pt x="850" y="1447"/>
                  </a:cubicBezTo>
                  <a:cubicBezTo>
                    <a:pt x="809" y="1357"/>
                    <a:pt x="769" y="1267"/>
                    <a:pt x="730" y="1175"/>
                  </a:cubicBezTo>
                  <a:cubicBezTo>
                    <a:pt x="662" y="1015"/>
                    <a:pt x="594" y="854"/>
                    <a:pt x="527" y="692"/>
                  </a:cubicBezTo>
                  <a:cubicBezTo>
                    <a:pt x="496" y="616"/>
                    <a:pt x="462" y="540"/>
                    <a:pt x="432" y="463"/>
                  </a:cubicBezTo>
                  <a:cubicBezTo>
                    <a:pt x="391" y="363"/>
                    <a:pt x="347" y="263"/>
                    <a:pt x="315" y="160"/>
                  </a:cubicBezTo>
                  <a:lnTo>
                    <a:pt x="315" y="160"/>
                  </a:lnTo>
                  <a:cubicBezTo>
                    <a:pt x="317" y="167"/>
                    <a:pt x="318" y="172"/>
                    <a:pt x="320" y="178"/>
                  </a:cubicBezTo>
                  <a:cubicBezTo>
                    <a:pt x="317" y="170"/>
                    <a:pt x="315" y="162"/>
                    <a:pt x="314" y="154"/>
                  </a:cubicBezTo>
                  <a:cubicBezTo>
                    <a:pt x="318" y="102"/>
                    <a:pt x="293" y="51"/>
                    <a:pt x="249" y="23"/>
                  </a:cubicBezTo>
                  <a:cubicBezTo>
                    <a:pt x="224" y="8"/>
                    <a:pt x="198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2" name="Google Shape;9782;p18"/>
            <p:cNvSpPr/>
            <p:nvPr/>
          </p:nvSpPr>
          <p:spPr>
            <a:xfrm>
              <a:off x="5000950" y="4613450"/>
              <a:ext cx="18625" cy="31825"/>
            </a:xfrm>
            <a:custGeom>
              <a:avLst/>
              <a:gdLst/>
              <a:ahLst/>
              <a:cxnLst/>
              <a:rect l="l" t="t" r="r" b="b"/>
              <a:pathLst>
                <a:path w="745" h="1273" extrusionOk="0">
                  <a:moveTo>
                    <a:pt x="148" y="0"/>
                  </a:moveTo>
                  <a:cubicBezTo>
                    <a:pt x="133" y="0"/>
                    <a:pt x="118" y="3"/>
                    <a:pt x="104" y="7"/>
                  </a:cubicBezTo>
                  <a:cubicBezTo>
                    <a:pt x="54" y="25"/>
                    <a:pt x="18" y="69"/>
                    <a:pt x="10" y="121"/>
                  </a:cubicBezTo>
                  <a:cubicBezTo>
                    <a:pt x="1" y="183"/>
                    <a:pt x="35" y="245"/>
                    <a:pt x="62" y="298"/>
                  </a:cubicBezTo>
                  <a:cubicBezTo>
                    <a:pt x="92" y="359"/>
                    <a:pt x="124" y="419"/>
                    <a:pt x="154" y="479"/>
                  </a:cubicBezTo>
                  <a:cubicBezTo>
                    <a:pt x="210" y="593"/>
                    <a:pt x="260" y="708"/>
                    <a:pt x="312" y="824"/>
                  </a:cubicBezTo>
                  <a:cubicBezTo>
                    <a:pt x="309" y="819"/>
                    <a:pt x="308" y="813"/>
                    <a:pt x="305" y="808"/>
                  </a:cubicBezTo>
                  <a:lnTo>
                    <a:pt x="305" y="808"/>
                  </a:lnTo>
                  <a:cubicBezTo>
                    <a:pt x="358" y="933"/>
                    <a:pt x="412" y="1058"/>
                    <a:pt x="464" y="1185"/>
                  </a:cubicBezTo>
                  <a:cubicBezTo>
                    <a:pt x="485" y="1237"/>
                    <a:pt x="536" y="1272"/>
                    <a:pt x="591" y="1272"/>
                  </a:cubicBezTo>
                  <a:cubicBezTo>
                    <a:pt x="607" y="1272"/>
                    <a:pt x="621" y="1270"/>
                    <a:pt x="637" y="1264"/>
                  </a:cubicBezTo>
                  <a:cubicBezTo>
                    <a:pt x="702" y="1242"/>
                    <a:pt x="745" y="1161"/>
                    <a:pt x="716" y="1093"/>
                  </a:cubicBezTo>
                  <a:cubicBezTo>
                    <a:pt x="648" y="930"/>
                    <a:pt x="578" y="767"/>
                    <a:pt x="509" y="604"/>
                  </a:cubicBezTo>
                  <a:cubicBezTo>
                    <a:pt x="445" y="455"/>
                    <a:pt x="374" y="311"/>
                    <a:pt x="308" y="162"/>
                  </a:cubicBezTo>
                  <a:cubicBezTo>
                    <a:pt x="301" y="151"/>
                    <a:pt x="298" y="140"/>
                    <a:pt x="293" y="129"/>
                  </a:cubicBezTo>
                  <a:cubicBezTo>
                    <a:pt x="290" y="51"/>
                    <a:pt x="220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3" name="Google Shape;9783;p18"/>
            <p:cNvSpPr/>
            <p:nvPr/>
          </p:nvSpPr>
          <p:spPr>
            <a:xfrm>
              <a:off x="4965225" y="4553500"/>
              <a:ext cx="23525" cy="30425"/>
            </a:xfrm>
            <a:custGeom>
              <a:avLst/>
              <a:gdLst/>
              <a:ahLst/>
              <a:cxnLst/>
              <a:rect l="l" t="t" r="r" b="b"/>
              <a:pathLst>
                <a:path w="941" h="1217" extrusionOk="0">
                  <a:moveTo>
                    <a:pt x="633" y="1055"/>
                  </a:moveTo>
                  <a:lnTo>
                    <a:pt x="633" y="1055"/>
                  </a:lnTo>
                  <a:cubicBezTo>
                    <a:pt x="633" y="1058"/>
                    <a:pt x="635" y="1059"/>
                    <a:pt x="636" y="1061"/>
                  </a:cubicBezTo>
                  <a:lnTo>
                    <a:pt x="636" y="1061"/>
                  </a:lnTo>
                  <a:lnTo>
                    <a:pt x="633" y="1055"/>
                  </a:lnTo>
                  <a:close/>
                  <a:moveTo>
                    <a:pt x="166" y="0"/>
                  </a:moveTo>
                  <a:cubicBezTo>
                    <a:pt x="115" y="0"/>
                    <a:pt x="66" y="27"/>
                    <a:pt x="40" y="75"/>
                  </a:cubicBezTo>
                  <a:cubicBezTo>
                    <a:pt x="0" y="146"/>
                    <a:pt x="30" y="237"/>
                    <a:pt x="105" y="271"/>
                  </a:cubicBezTo>
                  <a:lnTo>
                    <a:pt x="130" y="286"/>
                  </a:lnTo>
                  <a:lnTo>
                    <a:pt x="151" y="297"/>
                  </a:lnTo>
                  <a:cubicBezTo>
                    <a:pt x="181" y="320"/>
                    <a:pt x="209" y="346"/>
                    <a:pt x="236" y="371"/>
                  </a:cubicBezTo>
                  <a:cubicBezTo>
                    <a:pt x="258" y="395"/>
                    <a:pt x="280" y="417"/>
                    <a:pt x="301" y="441"/>
                  </a:cubicBezTo>
                  <a:cubicBezTo>
                    <a:pt x="355" y="514"/>
                    <a:pt x="404" y="590"/>
                    <a:pt x="450" y="667"/>
                  </a:cubicBezTo>
                  <a:cubicBezTo>
                    <a:pt x="518" y="795"/>
                    <a:pt x="578" y="928"/>
                    <a:pt x="637" y="1061"/>
                  </a:cubicBezTo>
                  <a:cubicBezTo>
                    <a:pt x="636" y="1061"/>
                    <a:pt x="636" y="1061"/>
                    <a:pt x="636" y="1061"/>
                  </a:cubicBezTo>
                  <a:lnTo>
                    <a:pt x="636" y="1061"/>
                  </a:lnTo>
                  <a:lnTo>
                    <a:pt x="640" y="1069"/>
                  </a:lnTo>
                  <a:lnTo>
                    <a:pt x="641" y="1071"/>
                  </a:lnTo>
                  <a:lnTo>
                    <a:pt x="641" y="1069"/>
                  </a:lnTo>
                  <a:cubicBezTo>
                    <a:pt x="649" y="1090"/>
                    <a:pt x="657" y="1109"/>
                    <a:pt x="665" y="1129"/>
                  </a:cubicBezTo>
                  <a:cubicBezTo>
                    <a:pt x="686" y="1180"/>
                    <a:pt x="735" y="1215"/>
                    <a:pt x="790" y="1216"/>
                  </a:cubicBezTo>
                  <a:cubicBezTo>
                    <a:pt x="804" y="1216"/>
                    <a:pt x="820" y="1213"/>
                    <a:pt x="834" y="1208"/>
                  </a:cubicBezTo>
                  <a:cubicBezTo>
                    <a:pt x="898" y="1185"/>
                    <a:pt x="940" y="1106"/>
                    <a:pt x="914" y="1039"/>
                  </a:cubicBezTo>
                  <a:cubicBezTo>
                    <a:pt x="898" y="1004"/>
                    <a:pt x="883" y="971"/>
                    <a:pt x="868" y="936"/>
                  </a:cubicBezTo>
                  <a:lnTo>
                    <a:pt x="868" y="936"/>
                  </a:lnTo>
                  <a:cubicBezTo>
                    <a:pt x="871" y="941"/>
                    <a:pt x="872" y="946"/>
                    <a:pt x="876" y="952"/>
                  </a:cubicBezTo>
                  <a:cubicBezTo>
                    <a:pt x="868" y="935"/>
                    <a:pt x="861" y="919"/>
                    <a:pt x="853" y="903"/>
                  </a:cubicBezTo>
                  <a:cubicBezTo>
                    <a:pt x="801" y="772"/>
                    <a:pt x="739" y="642"/>
                    <a:pt x="670" y="518"/>
                  </a:cubicBezTo>
                  <a:cubicBezTo>
                    <a:pt x="625" y="436"/>
                    <a:pt x="575" y="357"/>
                    <a:pt x="519" y="282"/>
                  </a:cubicBezTo>
                  <a:cubicBezTo>
                    <a:pt x="442" y="184"/>
                    <a:pt x="350" y="86"/>
                    <a:pt x="241" y="21"/>
                  </a:cubicBezTo>
                  <a:cubicBezTo>
                    <a:pt x="217" y="7"/>
                    <a:pt x="191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4" name="Google Shape;9784;p18"/>
            <p:cNvSpPr/>
            <p:nvPr/>
          </p:nvSpPr>
          <p:spPr>
            <a:xfrm>
              <a:off x="4925125" y="4532325"/>
              <a:ext cx="24725" cy="12025"/>
            </a:xfrm>
            <a:custGeom>
              <a:avLst/>
              <a:gdLst/>
              <a:ahLst/>
              <a:cxnLst/>
              <a:rect l="l" t="t" r="r" b="b"/>
              <a:pathLst>
                <a:path w="989" h="481" extrusionOk="0">
                  <a:moveTo>
                    <a:pt x="290" y="325"/>
                  </a:moveTo>
                  <a:lnTo>
                    <a:pt x="290" y="325"/>
                  </a:lnTo>
                  <a:cubicBezTo>
                    <a:pt x="290" y="325"/>
                    <a:pt x="291" y="325"/>
                    <a:pt x="291" y="325"/>
                  </a:cubicBezTo>
                  <a:lnTo>
                    <a:pt x="291" y="325"/>
                  </a:lnTo>
                  <a:cubicBezTo>
                    <a:pt x="291" y="325"/>
                    <a:pt x="290" y="325"/>
                    <a:pt x="290" y="325"/>
                  </a:cubicBezTo>
                  <a:close/>
                  <a:moveTo>
                    <a:pt x="148" y="1"/>
                  </a:moveTo>
                  <a:cubicBezTo>
                    <a:pt x="119" y="1"/>
                    <a:pt x="91" y="9"/>
                    <a:pt x="67" y="26"/>
                  </a:cubicBezTo>
                  <a:cubicBezTo>
                    <a:pt x="24" y="56"/>
                    <a:pt x="1" y="105"/>
                    <a:pt x="5" y="157"/>
                  </a:cubicBezTo>
                  <a:cubicBezTo>
                    <a:pt x="10" y="208"/>
                    <a:pt x="42" y="252"/>
                    <a:pt x="88" y="275"/>
                  </a:cubicBezTo>
                  <a:cubicBezTo>
                    <a:pt x="130" y="289"/>
                    <a:pt x="172" y="300"/>
                    <a:pt x="216" y="308"/>
                  </a:cubicBezTo>
                  <a:cubicBezTo>
                    <a:pt x="244" y="314"/>
                    <a:pt x="273" y="321"/>
                    <a:pt x="302" y="327"/>
                  </a:cubicBezTo>
                  <a:lnTo>
                    <a:pt x="302" y="327"/>
                  </a:lnTo>
                  <a:cubicBezTo>
                    <a:pt x="298" y="327"/>
                    <a:pt x="294" y="326"/>
                    <a:pt x="291" y="325"/>
                  </a:cubicBezTo>
                  <a:lnTo>
                    <a:pt x="291" y="325"/>
                  </a:lnTo>
                  <a:cubicBezTo>
                    <a:pt x="465" y="368"/>
                    <a:pt x="634" y="416"/>
                    <a:pt x="803" y="474"/>
                  </a:cubicBezTo>
                  <a:cubicBezTo>
                    <a:pt x="816" y="479"/>
                    <a:pt x="829" y="480"/>
                    <a:pt x="841" y="480"/>
                  </a:cubicBezTo>
                  <a:cubicBezTo>
                    <a:pt x="898" y="480"/>
                    <a:pt x="950" y="442"/>
                    <a:pt x="968" y="387"/>
                  </a:cubicBezTo>
                  <a:cubicBezTo>
                    <a:pt x="988" y="317"/>
                    <a:pt x="949" y="243"/>
                    <a:pt x="881" y="221"/>
                  </a:cubicBezTo>
                  <a:cubicBezTo>
                    <a:pt x="757" y="176"/>
                    <a:pt x="634" y="137"/>
                    <a:pt x="507" y="99"/>
                  </a:cubicBezTo>
                  <a:cubicBezTo>
                    <a:pt x="411" y="70"/>
                    <a:pt x="311" y="48"/>
                    <a:pt x="214" y="17"/>
                  </a:cubicBezTo>
                  <a:cubicBezTo>
                    <a:pt x="193" y="6"/>
                    <a:pt x="171" y="1"/>
                    <a:pt x="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5" name="Google Shape;9785;p18"/>
            <p:cNvSpPr/>
            <p:nvPr/>
          </p:nvSpPr>
          <p:spPr>
            <a:xfrm>
              <a:off x="4876875" y="4538100"/>
              <a:ext cx="38175" cy="42725"/>
            </a:xfrm>
            <a:custGeom>
              <a:avLst/>
              <a:gdLst/>
              <a:ahLst/>
              <a:cxnLst/>
              <a:rect l="l" t="t" r="r" b="b"/>
              <a:pathLst>
                <a:path w="1527" h="1709" extrusionOk="0">
                  <a:moveTo>
                    <a:pt x="509" y="1298"/>
                  </a:moveTo>
                  <a:lnTo>
                    <a:pt x="509" y="1298"/>
                  </a:lnTo>
                  <a:cubicBezTo>
                    <a:pt x="507" y="1300"/>
                    <a:pt x="506" y="1302"/>
                    <a:pt x="504" y="1304"/>
                  </a:cubicBezTo>
                  <a:cubicBezTo>
                    <a:pt x="506" y="1302"/>
                    <a:pt x="507" y="1300"/>
                    <a:pt x="509" y="1298"/>
                  </a:cubicBezTo>
                  <a:close/>
                  <a:moveTo>
                    <a:pt x="1364" y="1"/>
                  </a:moveTo>
                  <a:cubicBezTo>
                    <a:pt x="1343" y="1"/>
                    <a:pt x="1320" y="6"/>
                    <a:pt x="1299" y="17"/>
                  </a:cubicBezTo>
                  <a:cubicBezTo>
                    <a:pt x="1288" y="21"/>
                    <a:pt x="1275" y="29"/>
                    <a:pt x="1264" y="36"/>
                  </a:cubicBezTo>
                  <a:cubicBezTo>
                    <a:pt x="1185" y="91"/>
                    <a:pt x="1111" y="154"/>
                    <a:pt x="1046" y="224"/>
                  </a:cubicBezTo>
                  <a:cubicBezTo>
                    <a:pt x="993" y="281"/>
                    <a:pt x="940" y="338"/>
                    <a:pt x="887" y="395"/>
                  </a:cubicBezTo>
                  <a:cubicBezTo>
                    <a:pt x="796" y="500"/>
                    <a:pt x="707" y="607"/>
                    <a:pt x="620" y="716"/>
                  </a:cubicBezTo>
                  <a:cubicBezTo>
                    <a:pt x="419" y="973"/>
                    <a:pt x="224" y="1234"/>
                    <a:pt x="41" y="1503"/>
                  </a:cubicBezTo>
                  <a:cubicBezTo>
                    <a:pt x="1" y="1566"/>
                    <a:pt x="18" y="1649"/>
                    <a:pt x="82" y="1688"/>
                  </a:cubicBezTo>
                  <a:cubicBezTo>
                    <a:pt x="102" y="1703"/>
                    <a:pt x="126" y="1709"/>
                    <a:pt x="151" y="1709"/>
                  </a:cubicBezTo>
                  <a:cubicBezTo>
                    <a:pt x="197" y="1709"/>
                    <a:pt x="240" y="1687"/>
                    <a:pt x="265" y="1649"/>
                  </a:cubicBezTo>
                  <a:cubicBezTo>
                    <a:pt x="346" y="1527"/>
                    <a:pt x="430" y="1408"/>
                    <a:pt x="514" y="1289"/>
                  </a:cubicBezTo>
                  <a:lnTo>
                    <a:pt x="514" y="1289"/>
                  </a:lnTo>
                  <a:cubicBezTo>
                    <a:pt x="512" y="1292"/>
                    <a:pt x="511" y="1295"/>
                    <a:pt x="509" y="1298"/>
                  </a:cubicBezTo>
                  <a:lnTo>
                    <a:pt x="509" y="1298"/>
                  </a:lnTo>
                  <a:cubicBezTo>
                    <a:pt x="612" y="1157"/>
                    <a:pt x="718" y="1017"/>
                    <a:pt x="830" y="883"/>
                  </a:cubicBezTo>
                  <a:cubicBezTo>
                    <a:pt x="884" y="819"/>
                    <a:pt x="938" y="754"/>
                    <a:pt x="992" y="691"/>
                  </a:cubicBezTo>
                  <a:cubicBezTo>
                    <a:pt x="1049" y="625"/>
                    <a:pt x="1107" y="561"/>
                    <a:pt x="1168" y="496"/>
                  </a:cubicBezTo>
                  <a:cubicBezTo>
                    <a:pt x="1229" y="433"/>
                    <a:pt x="1293" y="371"/>
                    <a:pt x="1361" y="314"/>
                  </a:cubicBezTo>
                  <a:cubicBezTo>
                    <a:pt x="1377" y="303"/>
                    <a:pt x="1391" y="294"/>
                    <a:pt x="1407" y="283"/>
                  </a:cubicBezTo>
                  <a:cubicBezTo>
                    <a:pt x="1415" y="279"/>
                    <a:pt x="1422" y="275"/>
                    <a:pt x="1430" y="272"/>
                  </a:cubicBezTo>
                  <a:cubicBezTo>
                    <a:pt x="1502" y="240"/>
                    <a:pt x="1527" y="145"/>
                    <a:pt x="1492" y="78"/>
                  </a:cubicBezTo>
                  <a:cubicBezTo>
                    <a:pt x="1467" y="29"/>
                    <a:pt x="1417" y="1"/>
                    <a:pt x="13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6" name="Google Shape;9786;p18"/>
            <p:cNvSpPr/>
            <p:nvPr/>
          </p:nvSpPr>
          <p:spPr>
            <a:xfrm>
              <a:off x="4842350" y="4600925"/>
              <a:ext cx="27550" cy="47100"/>
            </a:xfrm>
            <a:custGeom>
              <a:avLst/>
              <a:gdLst/>
              <a:ahLst/>
              <a:cxnLst/>
              <a:rect l="l" t="t" r="r" b="b"/>
              <a:pathLst>
                <a:path w="1102" h="1884" extrusionOk="0">
                  <a:moveTo>
                    <a:pt x="938" y="0"/>
                  </a:moveTo>
                  <a:cubicBezTo>
                    <a:pt x="889" y="0"/>
                    <a:pt x="842" y="25"/>
                    <a:pt x="815" y="70"/>
                  </a:cubicBezTo>
                  <a:cubicBezTo>
                    <a:pt x="735" y="200"/>
                    <a:pt x="663" y="333"/>
                    <a:pt x="598" y="470"/>
                  </a:cubicBezTo>
                  <a:cubicBezTo>
                    <a:pt x="541" y="592"/>
                    <a:pt x="488" y="716"/>
                    <a:pt x="432" y="839"/>
                  </a:cubicBezTo>
                  <a:cubicBezTo>
                    <a:pt x="304" y="1126"/>
                    <a:pt x="171" y="1409"/>
                    <a:pt x="30" y="1689"/>
                  </a:cubicBezTo>
                  <a:cubicBezTo>
                    <a:pt x="0" y="1759"/>
                    <a:pt x="30" y="1838"/>
                    <a:pt x="98" y="1870"/>
                  </a:cubicBezTo>
                  <a:cubicBezTo>
                    <a:pt x="114" y="1879"/>
                    <a:pt x="133" y="1884"/>
                    <a:pt x="154" y="1884"/>
                  </a:cubicBezTo>
                  <a:cubicBezTo>
                    <a:pt x="206" y="1884"/>
                    <a:pt x="255" y="1852"/>
                    <a:pt x="277" y="1805"/>
                  </a:cubicBezTo>
                  <a:cubicBezTo>
                    <a:pt x="389" y="1566"/>
                    <a:pt x="505" y="1327"/>
                    <a:pt x="614" y="1088"/>
                  </a:cubicBezTo>
                  <a:cubicBezTo>
                    <a:pt x="717" y="863"/>
                    <a:pt x="818" y="638"/>
                    <a:pt x="934" y="420"/>
                  </a:cubicBezTo>
                  <a:cubicBezTo>
                    <a:pt x="972" y="353"/>
                    <a:pt x="1013" y="288"/>
                    <a:pt x="1056" y="223"/>
                  </a:cubicBezTo>
                  <a:cubicBezTo>
                    <a:pt x="1102" y="157"/>
                    <a:pt x="1083" y="65"/>
                    <a:pt x="1015" y="22"/>
                  </a:cubicBezTo>
                  <a:cubicBezTo>
                    <a:pt x="991" y="7"/>
                    <a:pt x="964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7" name="Google Shape;9787;p18"/>
            <p:cNvSpPr/>
            <p:nvPr/>
          </p:nvSpPr>
          <p:spPr>
            <a:xfrm>
              <a:off x="4812650" y="4682100"/>
              <a:ext cx="18600" cy="27225"/>
            </a:xfrm>
            <a:custGeom>
              <a:avLst/>
              <a:gdLst/>
              <a:ahLst/>
              <a:cxnLst/>
              <a:rect l="l" t="t" r="r" b="b"/>
              <a:pathLst>
                <a:path w="744" h="1089" extrusionOk="0">
                  <a:moveTo>
                    <a:pt x="580" y="0"/>
                  </a:moveTo>
                  <a:cubicBezTo>
                    <a:pt x="534" y="0"/>
                    <a:pt x="490" y="22"/>
                    <a:pt x="463" y="62"/>
                  </a:cubicBezTo>
                  <a:cubicBezTo>
                    <a:pt x="385" y="188"/>
                    <a:pt x="319" y="320"/>
                    <a:pt x="254" y="451"/>
                  </a:cubicBezTo>
                  <a:cubicBezTo>
                    <a:pt x="181" y="598"/>
                    <a:pt x="107" y="744"/>
                    <a:pt x="34" y="889"/>
                  </a:cubicBezTo>
                  <a:cubicBezTo>
                    <a:pt x="1" y="959"/>
                    <a:pt x="32" y="1043"/>
                    <a:pt x="102" y="1075"/>
                  </a:cubicBezTo>
                  <a:cubicBezTo>
                    <a:pt x="120" y="1084"/>
                    <a:pt x="140" y="1089"/>
                    <a:pt x="161" y="1089"/>
                  </a:cubicBezTo>
                  <a:cubicBezTo>
                    <a:pt x="214" y="1087"/>
                    <a:pt x="265" y="1056"/>
                    <a:pt x="289" y="1007"/>
                  </a:cubicBezTo>
                  <a:cubicBezTo>
                    <a:pt x="392" y="798"/>
                    <a:pt x="493" y="587"/>
                    <a:pt x="602" y="381"/>
                  </a:cubicBezTo>
                  <a:cubicBezTo>
                    <a:pt x="634" y="324"/>
                    <a:pt x="667" y="270"/>
                    <a:pt x="704" y="217"/>
                  </a:cubicBezTo>
                  <a:cubicBezTo>
                    <a:pt x="743" y="150"/>
                    <a:pt x="723" y="65"/>
                    <a:pt x="658" y="24"/>
                  </a:cubicBezTo>
                  <a:cubicBezTo>
                    <a:pt x="634" y="8"/>
                    <a:pt x="606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8" name="Google Shape;9788;p18"/>
            <p:cNvSpPr/>
            <p:nvPr/>
          </p:nvSpPr>
          <p:spPr>
            <a:xfrm>
              <a:off x="4675250" y="4778900"/>
              <a:ext cx="93575" cy="199625"/>
            </a:xfrm>
            <a:custGeom>
              <a:avLst/>
              <a:gdLst/>
              <a:ahLst/>
              <a:cxnLst/>
              <a:rect l="l" t="t" r="r" b="b"/>
              <a:pathLst>
                <a:path w="3743" h="7985" extrusionOk="0">
                  <a:moveTo>
                    <a:pt x="3577" y="1"/>
                  </a:moveTo>
                  <a:cubicBezTo>
                    <a:pt x="3520" y="1"/>
                    <a:pt x="3466" y="35"/>
                    <a:pt x="3445" y="92"/>
                  </a:cubicBezTo>
                  <a:cubicBezTo>
                    <a:pt x="3361" y="278"/>
                    <a:pt x="3281" y="470"/>
                    <a:pt x="3200" y="657"/>
                  </a:cubicBezTo>
                  <a:cubicBezTo>
                    <a:pt x="3119" y="845"/>
                    <a:pt x="3037" y="1032"/>
                    <a:pt x="2955" y="1219"/>
                  </a:cubicBezTo>
                  <a:cubicBezTo>
                    <a:pt x="2709" y="1776"/>
                    <a:pt x="2464" y="2332"/>
                    <a:pt x="2215" y="2887"/>
                  </a:cubicBezTo>
                  <a:cubicBezTo>
                    <a:pt x="1971" y="3430"/>
                    <a:pt x="1729" y="3973"/>
                    <a:pt x="1489" y="4518"/>
                  </a:cubicBezTo>
                  <a:cubicBezTo>
                    <a:pt x="1245" y="5072"/>
                    <a:pt x="998" y="5626"/>
                    <a:pt x="749" y="6178"/>
                  </a:cubicBezTo>
                  <a:cubicBezTo>
                    <a:pt x="510" y="6710"/>
                    <a:pt x="278" y="7247"/>
                    <a:pt x="34" y="7779"/>
                  </a:cubicBezTo>
                  <a:cubicBezTo>
                    <a:pt x="1" y="7851"/>
                    <a:pt x="32" y="7938"/>
                    <a:pt x="105" y="7973"/>
                  </a:cubicBezTo>
                  <a:cubicBezTo>
                    <a:pt x="124" y="7981"/>
                    <a:pt x="145" y="7984"/>
                    <a:pt x="165" y="7984"/>
                  </a:cubicBezTo>
                  <a:cubicBezTo>
                    <a:pt x="222" y="7984"/>
                    <a:pt x="275" y="7951"/>
                    <a:pt x="300" y="7899"/>
                  </a:cubicBezTo>
                  <a:cubicBezTo>
                    <a:pt x="460" y="7525"/>
                    <a:pt x="626" y="7153"/>
                    <a:pt x="791" y="6780"/>
                  </a:cubicBezTo>
                  <a:cubicBezTo>
                    <a:pt x="1031" y="6230"/>
                    <a:pt x="1272" y="5681"/>
                    <a:pt x="1516" y="5132"/>
                  </a:cubicBezTo>
                  <a:cubicBezTo>
                    <a:pt x="1756" y="4590"/>
                    <a:pt x="1997" y="4048"/>
                    <a:pt x="2234" y="3505"/>
                  </a:cubicBezTo>
                  <a:cubicBezTo>
                    <a:pt x="2480" y="2946"/>
                    <a:pt x="2727" y="2387"/>
                    <a:pt x="2975" y="1830"/>
                  </a:cubicBezTo>
                  <a:cubicBezTo>
                    <a:pt x="3095" y="1559"/>
                    <a:pt x="3216" y="1288"/>
                    <a:pt x="3338" y="1019"/>
                  </a:cubicBezTo>
                  <a:cubicBezTo>
                    <a:pt x="3458" y="749"/>
                    <a:pt x="3585" y="481"/>
                    <a:pt x="3703" y="210"/>
                  </a:cubicBezTo>
                  <a:cubicBezTo>
                    <a:pt x="3743" y="138"/>
                    <a:pt x="3711" y="47"/>
                    <a:pt x="3637" y="14"/>
                  </a:cubicBezTo>
                  <a:cubicBezTo>
                    <a:pt x="3617" y="5"/>
                    <a:pt x="3597" y="1"/>
                    <a:pt x="3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89" name="Google Shape;9789;p18"/>
            <p:cNvSpPr/>
            <p:nvPr/>
          </p:nvSpPr>
          <p:spPr>
            <a:xfrm>
              <a:off x="4674775" y="4973625"/>
              <a:ext cx="433525" cy="11100"/>
            </a:xfrm>
            <a:custGeom>
              <a:avLst/>
              <a:gdLst/>
              <a:ahLst/>
              <a:cxnLst/>
              <a:rect l="l" t="t" r="r" b="b"/>
              <a:pathLst>
                <a:path w="17341" h="444" extrusionOk="0">
                  <a:moveTo>
                    <a:pt x="146" y="0"/>
                  </a:moveTo>
                  <a:cubicBezTo>
                    <a:pt x="70" y="0"/>
                    <a:pt x="7" y="60"/>
                    <a:pt x="4" y="137"/>
                  </a:cubicBezTo>
                  <a:cubicBezTo>
                    <a:pt x="1" y="219"/>
                    <a:pt x="66" y="286"/>
                    <a:pt x="146" y="286"/>
                  </a:cubicBezTo>
                  <a:lnTo>
                    <a:pt x="176" y="286"/>
                  </a:lnTo>
                  <a:cubicBezTo>
                    <a:pt x="264" y="285"/>
                    <a:pt x="352" y="284"/>
                    <a:pt x="440" y="284"/>
                  </a:cubicBezTo>
                  <a:cubicBezTo>
                    <a:pt x="615" y="284"/>
                    <a:pt x="792" y="286"/>
                    <a:pt x="968" y="286"/>
                  </a:cubicBezTo>
                  <a:lnTo>
                    <a:pt x="1782" y="290"/>
                  </a:lnTo>
                  <a:cubicBezTo>
                    <a:pt x="2505" y="295"/>
                    <a:pt x="3230" y="301"/>
                    <a:pt x="3953" y="309"/>
                  </a:cubicBezTo>
                  <a:cubicBezTo>
                    <a:pt x="4693" y="317"/>
                    <a:pt x="5433" y="324"/>
                    <a:pt x="6170" y="327"/>
                  </a:cubicBezTo>
                  <a:cubicBezTo>
                    <a:pt x="6906" y="330"/>
                    <a:pt x="7642" y="343"/>
                    <a:pt x="8376" y="346"/>
                  </a:cubicBezTo>
                  <a:cubicBezTo>
                    <a:pt x="9134" y="352"/>
                    <a:pt x="9893" y="358"/>
                    <a:pt x="10653" y="366"/>
                  </a:cubicBezTo>
                  <a:cubicBezTo>
                    <a:pt x="11395" y="374"/>
                    <a:pt x="12136" y="377"/>
                    <a:pt x="12878" y="385"/>
                  </a:cubicBezTo>
                  <a:cubicBezTo>
                    <a:pt x="13603" y="395"/>
                    <a:pt x="14327" y="404"/>
                    <a:pt x="15052" y="411"/>
                  </a:cubicBezTo>
                  <a:cubicBezTo>
                    <a:pt x="15238" y="412"/>
                    <a:pt x="15427" y="415"/>
                    <a:pt x="15614" y="419"/>
                  </a:cubicBezTo>
                  <a:cubicBezTo>
                    <a:pt x="15783" y="423"/>
                    <a:pt x="15952" y="428"/>
                    <a:pt x="16122" y="428"/>
                  </a:cubicBezTo>
                  <a:cubicBezTo>
                    <a:pt x="16476" y="428"/>
                    <a:pt x="16829" y="434"/>
                    <a:pt x="17182" y="444"/>
                  </a:cubicBezTo>
                  <a:lnTo>
                    <a:pt x="17187" y="441"/>
                  </a:lnTo>
                  <a:cubicBezTo>
                    <a:pt x="17268" y="441"/>
                    <a:pt x="17333" y="379"/>
                    <a:pt x="17338" y="300"/>
                  </a:cubicBezTo>
                  <a:cubicBezTo>
                    <a:pt x="17341" y="222"/>
                    <a:pt x="17276" y="146"/>
                    <a:pt x="17195" y="146"/>
                  </a:cubicBezTo>
                  <a:cubicBezTo>
                    <a:pt x="17044" y="147"/>
                    <a:pt x="16893" y="148"/>
                    <a:pt x="16743" y="148"/>
                  </a:cubicBezTo>
                  <a:cubicBezTo>
                    <a:pt x="16632" y="148"/>
                    <a:pt x="16522" y="148"/>
                    <a:pt x="16411" y="146"/>
                  </a:cubicBezTo>
                  <a:lnTo>
                    <a:pt x="15992" y="142"/>
                  </a:lnTo>
                  <a:cubicBezTo>
                    <a:pt x="15959" y="141"/>
                    <a:pt x="15925" y="140"/>
                    <a:pt x="15892" y="140"/>
                  </a:cubicBezTo>
                  <a:cubicBezTo>
                    <a:pt x="15793" y="140"/>
                    <a:pt x="15693" y="143"/>
                    <a:pt x="15593" y="143"/>
                  </a:cubicBezTo>
                  <a:cubicBezTo>
                    <a:pt x="15553" y="143"/>
                    <a:pt x="15514" y="143"/>
                    <a:pt x="15474" y="143"/>
                  </a:cubicBezTo>
                  <a:cubicBezTo>
                    <a:pt x="15151" y="143"/>
                    <a:pt x="14828" y="138"/>
                    <a:pt x="14506" y="137"/>
                  </a:cubicBezTo>
                  <a:cubicBezTo>
                    <a:pt x="14137" y="134"/>
                    <a:pt x="13766" y="131"/>
                    <a:pt x="13396" y="129"/>
                  </a:cubicBezTo>
                  <a:cubicBezTo>
                    <a:pt x="12665" y="127"/>
                    <a:pt x="11933" y="119"/>
                    <a:pt x="11200" y="113"/>
                  </a:cubicBezTo>
                  <a:cubicBezTo>
                    <a:pt x="10442" y="105"/>
                    <a:pt x="9682" y="99"/>
                    <a:pt x="8924" y="93"/>
                  </a:cubicBezTo>
                  <a:cubicBezTo>
                    <a:pt x="8568" y="89"/>
                    <a:pt x="8212" y="85"/>
                    <a:pt x="7855" y="81"/>
                  </a:cubicBezTo>
                  <a:cubicBezTo>
                    <a:pt x="7477" y="80"/>
                    <a:pt x="7099" y="77"/>
                    <a:pt x="6720" y="74"/>
                  </a:cubicBezTo>
                  <a:cubicBezTo>
                    <a:pt x="5980" y="66"/>
                    <a:pt x="5237" y="55"/>
                    <a:pt x="4496" y="50"/>
                  </a:cubicBezTo>
                  <a:cubicBezTo>
                    <a:pt x="3757" y="43"/>
                    <a:pt x="3018" y="39"/>
                    <a:pt x="2279" y="32"/>
                  </a:cubicBezTo>
                  <a:cubicBezTo>
                    <a:pt x="1926" y="29"/>
                    <a:pt x="1574" y="23"/>
                    <a:pt x="1221" y="20"/>
                  </a:cubicBezTo>
                  <a:cubicBezTo>
                    <a:pt x="1038" y="17"/>
                    <a:pt x="854" y="13"/>
                    <a:pt x="669" y="12"/>
                  </a:cubicBezTo>
                  <a:cubicBezTo>
                    <a:pt x="574" y="10"/>
                    <a:pt x="479" y="9"/>
                    <a:pt x="384" y="7"/>
                  </a:cubicBezTo>
                  <a:cubicBezTo>
                    <a:pt x="308" y="5"/>
                    <a:pt x="232" y="1"/>
                    <a:pt x="157" y="1"/>
                  </a:cubicBezTo>
                  <a:cubicBezTo>
                    <a:pt x="154" y="0"/>
                    <a:pt x="150" y="0"/>
                    <a:pt x="1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0" name="Google Shape;9790;p18"/>
            <p:cNvSpPr/>
            <p:nvPr/>
          </p:nvSpPr>
          <p:spPr>
            <a:xfrm>
              <a:off x="4779425" y="4896350"/>
              <a:ext cx="34050" cy="68200"/>
            </a:xfrm>
            <a:custGeom>
              <a:avLst/>
              <a:gdLst/>
              <a:ahLst/>
              <a:cxnLst/>
              <a:rect l="l" t="t" r="r" b="b"/>
              <a:pathLst>
                <a:path w="1362" h="2728" extrusionOk="0">
                  <a:moveTo>
                    <a:pt x="953" y="1159"/>
                  </a:moveTo>
                  <a:lnTo>
                    <a:pt x="917" y="1289"/>
                  </a:lnTo>
                  <a:lnTo>
                    <a:pt x="901" y="1297"/>
                  </a:lnTo>
                  <a:cubicBezTo>
                    <a:pt x="837" y="1333"/>
                    <a:pt x="774" y="1369"/>
                    <a:pt x="712" y="1406"/>
                  </a:cubicBezTo>
                  <a:cubicBezTo>
                    <a:pt x="739" y="1380"/>
                    <a:pt x="765" y="1354"/>
                    <a:pt x="792" y="1327"/>
                  </a:cubicBezTo>
                  <a:cubicBezTo>
                    <a:pt x="842" y="1278"/>
                    <a:pt x="890" y="1227"/>
                    <a:pt x="937" y="1176"/>
                  </a:cubicBezTo>
                  <a:cubicBezTo>
                    <a:pt x="942" y="1172"/>
                    <a:pt x="948" y="1165"/>
                    <a:pt x="953" y="1159"/>
                  </a:cubicBezTo>
                  <a:close/>
                  <a:moveTo>
                    <a:pt x="382" y="2427"/>
                  </a:moveTo>
                  <a:cubicBezTo>
                    <a:pt x="380" y="2427"/>
                    <a:pt x="379" y="2428"/>
                    <a:pt x="377" y="2428"/>
                  </a:cubicBezTo>
                  <a:lnTo>
                    <a:pt x="377" y="2428"/>
                  </a:lnTo>
                  <a:cubicBezTo>
                    <a:pt x="379" y="2428"/>
                    <a:pt x="380" y="2427"/>
                    <a:pt x="382" y="2427"/>
                  </a:cubicBezTo>
                  <a:close/>
                  <a:moveTo>
                    <a:pt x="804" y="1664"/>
                  </a:moveTo>
                  <a:lnTo>
                    <a:pt x="804" y="1664"/>
                  </a:lnTo>
                  <a:cubicBezTo>
                    <a:pt x="782" y="1732"/>
                    <a:pt x="758" y="1802"/>
                    <a:pt x="733" y="1870"/>
                  </a:cubicBezTo>
                  <a:cubicBezTo>
                    <a:pt x="686" y="1984"/>
                    <a:pt x="636" y="2094"/>
                    <a:pt x="581" y="2204"/>
                  </a:cubicBezTo>
                  <a:cubicBezTo>
                    <a:pt x="559" y="2238"/>
                    <a:pt x="540" y="2272"/>
                    <a:pt x="516" y="2305"/>
                  </a:cubicBezTo>
                  <a:cubicBezTo>
                    <a:pt x="502" y="2322"/>
                    <a:pt x="488" y="2340"/>
                    <a:pt x="473" y="2356"/>
                  </a:cubicBezTo>
                  <a:cubicBezTo>
                    <a:pt x="462" y="2368"/>
                    <a:pt x="450" y="2378"/>
                    <a:pt x="439" y="2387"/>
                  </a:cubicBezTo>
                  <a:cubicBezTo>
                    <a:pt x="424" y="2398"/>
                    <a:pt x="408" y="2409"/>
                    <a:pt x="393" y="2419"/>
                  </a:cubicBezTo>
                  <a:cubicBezTo>
                    <a:pt x="385" y="2423"/>
                    <a:pt x="376" y="2428"/>
                    <a:pt x="367" y="2432"/>
                  </a:cubicBezTo>
                  <a:lnTo>
                    <a:pt x="367" y="2432"/>
                  </a:lnTo>
                  <a:cubicBezTo>
                    <a:pt x="360" y="2435"/>
                    <a:pt x="353" y="2438"/>
                    <a:pt x="345" y="2441"/>
                  </a:cubicBezTo>
                  <a:cubicBezTo>
                    <a:pt x="339" y="2443"/>
                    <a:pt x="334" y="2444"/>
                    <a:pt x="329" y="2444"/>
                  </a:cubicBezTo>
                  <a:lnTo>
                    <a:pt x="328" y="2441"/>
                  </a:lnTo>
                  <a:lnTo>
                    <a:pt x="312" y="2441"/>
                  </a:lnTo>
                  <a:lnTo>
                    <a:pt x="307" y="2440"/>
                  </a:lnTo>
                  <a:lnTo>
                    <a:pt x="304" y="2438"/>
                  </a:lnTo>
                  <a:lnTo>
                    <a:pt x="301" y="2435"/>
                  </a:lnTo>
                  <a:lnTo>
                    <a:pt x="299" y="2433"/>
                  </a:lnTo>
                  <a:cubicBezTo>
                    <a:pt x="298" y="2432"/>
                    <a:pt x="296" y="2428"/>
                    <a:pt x="295" y="2427"/>
                  </a:cubicBezTo>
                  <a:cubicBezTo>
                    <a:pt x="295" y="2425"/>
                    <a:pt x="293" y="2424"/>
                    <a:pt x="293" y="2422"/>
                  </a:cubicBezTo>
                  <a:lnTo>
                    <a:pt x="291" y="2417"/>
                  </a:lnTo>
                  <a:cubicBezTo>
                    <a:pt x="291" y="2414"/>
                    <a:pt x="290" y="2411"/>
                    <a:pt x="290" y="2408"/>
                  </a:cubicBezTo>
                  <a:cubicBezTo>
                    <a:pt x="288" y="2395"/>
                    <a:pt x="287" y="2381"/>
                    <a:pt x="287" y="2368"/>
                  </a:cubicBezTo>
                  <a:cubicBezTo>
                    <a:pt x="287" y="2351"/>
                    <a:pt x="287" y="2333"/>
                    <a:pt x="288" y="2316"/>
                  </a:cubicBezTo>
                  <a:cubicBezTo>
                    <a:pt x="291" y="2280"/>
                    <a:pt x="296" y="2246"/>
                    <a:pt x="302" y="2210"/>
                  </a:cubicBezTo>
                  <a:cubicBezTo>
                    <a:pt x="307" y="2197"/>
                    <a:pt x="310" y="2185"/>
                    <a:pt x="315" y="2170"/>
                  </a:cubicBezTo>
                  <a:cubicBezTo>
                    <a:pt x="323" y="2153"/>
                    <a:pt x="331" y="2136"/>
                    <a:pt x="339" y="2120"/>
                  </a:cubicBezTo>
                  <a:cubicBezTo>
                    <a:pt x="358" y="2088"/>
                    <a:pt x="377" y="2058"/>
                    <a:pt x="399" y="2028"/>
                  </a:cubicBezTo>
                  <a:cubicBezTo>
                    <a:pt x="437" y="1977"/>
                    <a:pt x="477" y="1928"/>
                    <a:pt x="521" y="1884"/>
                  </a:cubicBezTo>
                  <a:cubicBezTo>
                    <a:pt x="559" y="1846"/>
                    <a:pt x="598" y="1811"/>
                    <a:pt x="640" y="1778"/>
                  </a:cubicBezTo>
                  <a:cubicBezTo>
                    <a:pt x="693" y="1737"/>
                    <a:pt x="747" y="1699"/>
                    <a:pt x="804" y="1664"/>
                  </a:cubicBezTo>
                  <a:close/>
                  <a:moveTo>
                    <a:pt x="580" y="1"/>
                  </a:moveTo>
                  <a:cubicBezTo>
                    <a:pt x="533" y="1"/>
                    <a:pt x="488" y="26"/>
                    <a:pt x="459" y="67"/>
                  </a:cubicBezTo>
                  <a:cubicBezTo>
                    <a:pt x="454" y="75"/>
                    <a:pt x="450" y="81"/>
                    <a:pt x="445" y="87"/>
                  </a:cubicBezTo>
                  <a:cubicBezTo>
                    <a:pt x="432" y="106"/>
                    <a:pt x="426" y="130"/>
                    <a:pt x="424" y="152"/>
                  </a:cubicBezTo>
                  <a:cubicBezTo>
                    <a:pt x="363" y="321"/>
                    <a:pt x="310" y="492"/>
                    <a:pt x="268" y="665"/>
                  </a:cubicBezTo>
                  <a:cubicBezTo>
                    <a:pt x="231" y="819"/>
                    <a:pt x="200" y="972"/>
                    <a:pt x="174" y="1127"/>
                  </a:cubicBezTo>
                  <a:cubicBezTo>
                    <a:pt x="169" y="1164"/>
                    <a:pt x="165" y="1198"/>
                    <a:pt x="160" y="1233"/>
                  </a:cubicBezTo>
                  <a:cubicBezTo>
                    <a:pt x="157" y="1255"/>
                    <a:pt x="154" y="1278"/>
                    <a:pt x="152" y="1300"/>
                  </a:cubicBezTo>
                  <a:cubicBezTo>
                    <a:pt x="146" y="1336"/>
                    <a:pt x="144" y="1373"/>
                    <a:pt x="146" y="1409"/>
                  </a:cubicBezTo>
                  <a:cubicBezTo>
                    <a:pt x="147" y="1450"/>
                    <a:pt x="160" y="1490"/>
                    <a:pt x="182" y="1523"/>
                  </a:cubicBezTo>
                  <a:cubicBezTo>
                    <a:pt x="192" y="1537"/>
                    <a:pt x="203" y="1550"/>
                    <a:pt x="215" y="1563"/>
                  </a:cubicBezTo>
                  <a:cubicBezTo>
                    <a:pt x="230" y="1572"/>
                    <a:pt x="245" y="1582"/>
                    <a:pt x="261" y="1589"/>
                  </a:cubicBezTo>
                  <a:cubicBezTo>
                    <a:pt x="288" y="1601"/>
                    <a:pt x="316" y="1608"/>
                    <a:pt x="346" y="1608"/>
                  </a:cubicBezTo>
                  <a:cubicBezTo>
                    <a:pt x="352" y="1608"/>
                    <a:pt x="358" y="1607"/>
                    <a:pt x="364" y="1607"/>
                  </a:cubicBezTo>
                  <a:cubicBezTo>
                    <a:pt x="391" y="1604"/>
                    <a:pt x="420" y="1599"/>
                    <a:pt x="445" y="1589"/>
                  </a:cubicBezTo>
                  <a:lnTo>
                    <a:pt x="445" y="1589"/>
                  </a:lnTo>
                  <a:cubicBezTo>
                    <a:pt x="382" y="1642"/>
                    <a:pt x="321" y="1699"/>
                    <a:pt x="268" y="1760"/>
                  </a:cubicBezTo>
                  <a:cubicBezTo>
                    <a:pt x="200" y="1833"/>
                    <a:pt x="143" y="1914"/>
                    <a:pt x="93" y="2001"/>
                  </a:cubicBezTo>
                  <a:cubicBezTo>
                    <a:pt x="54" y="2082"/>
                    <a:pt x="27" y="2167"/>
                    <a:pt x="16" y="2257"/>
                  </a:cubicBezTo>
                  <a:cubicBezTo>
                    <a:pt x="0" y="2346"/>
                    <a:pt x="5" y="2436"/>
                    <a:pt x="30" y="2523"/>
                  </a:cubicBezTo>
                  <a:cubicBezTo>
                    <a:pt x="41" y="2560"/>
                    <a:pt x="62" y="2593"/>
                    <a:pt x="89" y="2622"/>
                  </a:cubicBezTo>
                  <a:cubicBezTo>
                    <a:pt x="116" y="2653"/>
                    <a:pt x="149" y="2679"/>
                    <a:pt x="185" y="2698"/>
                  </a:cubicBezTo>
                  <a:cubicBezTo>
                    <a:pt x="231" y="2717"/>
                    <a:pt x="280" y="2728"/>
                    <a:pt x="331" y="2728"/>
                  </a:cubicBezTo>
                  <a:cubicBezTo>
                    <a:pt x="364" y="2728"/>
                    <a:pt x="397" y="2721"/>
                    <a:pt x="431" y="2710"/>
                  </a:cubicBezTo>
                  <a:cubicBezTo>
                    <a:pt x="507" y="2685"/>
                    <a:pt x="576" y="2642"/>
                    <a:pt x="636" y="2587"/>
                  </a:cubicBezTo>
                  <a:cubicBezTo>
                    <a:pt x="725" y="2503"/>
                    <a:pt x="790" y="2400"/>
                    <a:pt x="844" y="2291"/>
                  </a:cubicBezTo>
                  <a:cubicBezTo>
                    <a:pt x="912" y="2153"/>
                    <a:pt x="970" y="2011"/>
                    <a:pt x="1023" y="1866"/>
                  </a:cubicBezTo>
                  <a:cubicBezTo>
                    <a:pt x="1073" y="1726"/>
                    <a:pt x="1111" y="1580"/>
                    <a:pt x="1154" y="1437"/>
                  </a:cubicBezTo>
                  <a:cubicBezTo>
                    <a:pt x="1164" y="1420"/>
                    <a:pt x="1170" y="1401"/>
                    <a:pt x="1170" y="1382"/>
                  </a:cubicBezTo>
                  <a:cubicBezTo>
                    <a:pt x="1206" y="1263"/>
                    <a:pt x="1241" y="1146"/>
                    <a:pt x="1276" y="1027"/>
                  </a:cubicBezTo>
                  <a:cubicBezTo>
                    <a:pt x="1290" y="975"/>
                    <a:pt x="1306" y="925"/>
                    <a:pt x="1320" y="872"/>
                  </a:cubicBezTo>
                  <a:cubicBezTo>
                    <a:pt x="1339" y="801"/>
                    <a:pt x="1361" y="712"/>
                    <a:pt x="1316" y="646"/>
                  </a:cubicBezTo>
                  <a:cubicBezTo>
                    <a:pt x="1285" y="603"/>
                    <a:pt x="1234" y="575"/>
                    <a:pt x="1182" y="575"/>
                  </a:cubicBezTo>
                  <a:cubicBezTo>
                    <a:pt x="1160" y="575"/>
                    <a:pt x="1138" y="580"/>
                    <a:pt x="1118" y="591"/>
                  </a:cubicBezTo>
                  <a:cubicBezTo>
                    <a:pt x="1064" y="619"/>
                    <a:pt x="1027" y="667"/>
                    <a:pt x="989" y="711"/>
                  </a:cubicBezTo>
                  <a:cubicBezTo>
                    <a:pt x="899" y="817"/>
                    <a:pt x="809" y="923"/>
                    <a:pt x="714" y="1023"/>
                  </a:cubicBezTo>
                  <a:lnTo>
                    <a:pt x="716" y="1020"/>
                  </a:lnTo>
                  <a:lnTo>
                    <a:pt x="706" y="1031"/>
                  </a:lnTo>
                  <a:lnTo>
                    <a:pt x="703" y="1032"/>
                  </a:lnTo>
                  <a:lnTo>
                    <a:pt x="681" y="1056"/>
                  </a:lnTo>
                  <a:lnTo>
                    <a:pt x="689" y="1048"/>
                  </a:lnTo>
                  <a:lnTo>
                    <a:pt x="689" y="1048"/>
                  </a:lnTo>
                  <a:cubicBezTo>
                    <a:pt x="679" y="1058"/>
                    <a:pt x="673" y="1067"/>
                    <a:pt x="663" y="1075"/>
                  </a:cubicBezTo>
                  <a:cubicBezTo>
                    <a:pt x="654" y="1083"/>
                    <a:pt x="644" y="1094"/>
                    <a:pt x="635" y="1103"/>
                  </a:cubicBezTo>
                  <a:lnTo>
                    <a:pt x="629" y="1110"/>
                  </a:lnTo>
                  <a:cubicBezTo>
                    <a:pt x="568" y="1167"/>
                    <a:pt x="513" y="1224"/>
                    <a:pt x="450" y="1274"/>
                  </a:cubicBezTo>
                  <a:lnTo>
                    <a:pt x="432" y="1287"/>
                  </a:lnTo>
                  <a:cubicBezTo>
                    <a:pt x="432" y="1276"/>
                    <a:pt x="434" y="1263"/>
                    <a:pt x="435" y="1251"/>
                  </a:cubicBezTo>
                  <a:cubicBezTo>
                    <a:pt x="451" y="1110"/>
                    <a:pt x="475" y="970"/>
                    <a:pt x="503" y="833"/>
                  </a:cubicBezTo>
                  <a:cubicBezTo>
                    <a:pt x="522" y="757"/>
                    <a:pt x="541" y="681"/>
                    <a:pt x="564" y="605"/>
                  </a:cubicBezTo>
                  <a:cubicBezTo>
                    <a:pt x="586" y="530"/>
                    <a:pt x="611" y="456"/>
                    <a:pt x="636" y="382"/>
                  </a:cubicBezTo>
                  <a:cubicBezTo>
                    <a:pt x="659" y="321"/>
                    <a:pt x="681" y="261"/>
                    <a:pt x="709" y="203"/>
                  </a:cubicBezTo>
                  <a:cubicBezTo>
                    <a:pt x="741" y="132"/>
                    <a:pt x="711" y="48"/>
                    <a:pt x="638" y="14"/>
                  </a:cubicBezTo>
                  <a:cubicBezTo>
                    <a:pt x="619" y="5"/>
                    <a:pt x="599" y="1"/>
                    <a:pt x="5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1" name="Google Shape;9791;p18"/>
            <p:cNvSpPr/>
            <p:nvPr/>
          </p:nvSpPr>
          <p:spPr>
            <a:xfrm>
              <a:off x="4831800" y="4895375"/>
              <a:ext cx="17200" cy="38425"/>
            </a:xfrm>
            <a:custGeom>
              <a:avLst/>
              <a:gdLst/>
              <a:ahLst/>
              <a:cxnLst/>
              <a:rect l="l" t="t" r="r" b="b"/>
              <a:pathLst>
                <a:path w="688" h="1537" extrusionOk="0">
                  <a:moveTo>
                    <a:pt x="523" y="1"/>
                  </a:moveTo>
                  <a:cubicBezTo>
                    <a:pt x="501" y="1"/>
                    <a:pt x="478" y="5"/>
                    <a:pt x="458" y="15"/>
                  </a:cubicBezTo>
                  <a:cubicBezTo>
                    <a:pt x="427" y="31"/>
                    <a:pt x="398" y="53"/>
                    <a:pt x="375" y="80"/>
                  </a:cubicBezTo>
                  <a:cubicBezTo>
                    <a:pt x="354" y="106"/>
                    <a:pt x="337" y="134"/>
                    <a:pt x="322" y="164"/>
                  </a:cubicBezTo>
                  <a:cubicBezTo>
                    <a:pt x="306" y="193"/>
                    <a:pt x="292" y="218"/>
                    <a:pt x="278" y="243"/>
                  </a:cubicBezTo>
                  <a:cubicBezTo>
                    <a:pt x="249" y="292"/>
                    <a:pt x="223" y="340"/>
                    <a:pt x="196" y="387"/>
                  </a:cubicBezTo>
                  <a:cubicBezTo>
                    <a:pt x="162" y="444"/>
                    <a:pt x="131" y="501"/>
                    <a:pt x="101" y="558"/>
                  </a:cubicBezTo>
                  <a:cubicBezTo>
                    <a:pt x="67" y="620"/>
                    <a:pt x="26" y="687"/>
                    <a:pt x="14" y="756"/>
                  </a:cubicBezTo>
                  <a:cubicBezTo>
                    <a:pt x="1" y="842"/>
                    <a:pt x="64" y="919"/>
                    <a:pt x="150" y="924"/>
                  </a:cubicBezTo>
                  <a:cubicBezTo>
                    <a:pt x="151" y="924"/>
                    <a:pt x="152" y="924"/>
                    <a:pt x="153" y="924"/>
                  </a:cubicBezTo>
                  <a:cubicBezTo>
                    <a:pt x="229" y="924"/>
                    <a:pt x="294" y="866"/>
                    <a:pt x="300" y="789"/>
                  </a:cubicBezTo>
                  <a:lnTo>
                    <a:pt x="302" y="782"/>
                  </a:lnTo>
                  <a:cubicBezTo>
                    <a:pt x="314" y="755"/>
                    <a:pt x="325" y="729"/>
                    <a:pt x="338" y="704"/>
                  </a:cubicBezTo>
                  <a:lnTo>
                    <a:pt x="338" y="704"/>
                  </a:lnTo>
                  <a:cubicBezTo>
                    <a:pt x="329" y="751"/>
                    <a:pt x="318" y="801"/>
                    <a:pt x="308" y="848"/>
                  </a:cubicBezTo>
                  <a:cubicBezTo>
                    <a:pt x="268" y="1022"/>
                    <a:pt x="224" y="1196"/>
                    <a:pt x="189" y="1372"/>
                  </a:cubicBezTo>
                  <a:cubicBezTo>
                    <a:pt x="177" y="1450"/>
                    <a:pt x="227" y="1522"/>
                    <a:pt x="305" y="1535"/>
                  </a:cubicBezTo>
                  <a:cubicBezTo>
                    <a:pt x="313" y="1537"/>
                    <a:pt x="319" y="1537"/>
                    <a:pt x="327" y="1537"/>
                  </a:cubicBezTo>
                  <a:cubicBezTo>
                    <a:pt x="397" y="1537"/>
                    <a:pt x="455" y="1488"/>
                    <a:pt x="468" y="1419"/>
                  </a:cubicBezTo>
                  <a:cubicBezTo>
                    <a:pt x="500" y="1230"/>
                    <a:pt x="539" y="1041"/>
                    <a:pt x="579" y="853"/>
                  </a:cubicBezTo>
                  <a:cubicBezTo>
                    <a:pt x="598" y="761"/>
                    <a:pt x="618" y="669"/>
                    <a:pt x="634" y="576"/>
                  </a:cubicBezTo>
                  <a:cubicBezTo>
                    <a:pt x="647" y="514"/>
                    <a:pt x="659" y="452"/>
                    <a:pt x="669" y="389"/>
                  </a:cubicBezTo>
                  <a:cubicBezTo>
                    <a:pt x="680" y="327"/>
                    <a:pt x="686" y="265"/>
                    <a:pt x="688" y="204"/>
                  </a:cubicBezTo>
                  <a:cubicBezTo>
                    <a:pt x="686" y="152"/>
                    <a:pt x="671" y="102"/>
                    <a:pt x="640" y="61"/>
                  </a:cubicBezTo>
                  <a:cubicBezTo>
                    <a:pt x="616" y="21"/>
                    <a:pt x="570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2" name="Google Shape;9792;p18"/>
            <p:cNvSpPr/>
            <p:nvPr/>
          </p:nvSpPr>
          <p:spPr>
            <a:xfrm>
              <a:off x="4862475" y="4915475"/>
              <a:ext cx="41100" cy="7600"/>
            </a:xfrm>
            <a:custGeom>
              <a:avLst/>
              <a:gdLst/>
              <a:ahLst/>
              <a:cxnLst/>
              <a:rect l="l" t="t" r="r" b="b"/>
              <a:pathLst>
                <a:path w="1644" h="304" extrusionOk="0">
                  <a:moveTo>
                    <a:pt x="148" y="0"/>
                  </a:moveTo>
                  <a:cubicBezTo>
                    <a:pt x="100" y="0"/>
                    <a:pt x="54" y="24"/>
                    <a:pt x="26" y="66"/>
                  </a:cubicBezTo>
                  <a:cubicBezTo>
                    <a:pt x="9" y="95"/>
                    <a:pt x="1" y="130"/>
                    <a:pt x="4" y="163"/>
                  </a:cubicBezTo>
                  <a:cubicBezTo>
                    <a:pt x="10" y="228"/>
                    <a:pt x="58" y="280"/>
                    <a:pt x="123" y="291"/>
                  </a:cubicBezTo>
                  <a:cubicBezTo>
                    <a:pt x="178" y="300"/>
                    <a:pt x="233" y="304"/>
                    <a:pt x="289" y="304"/>
                  </a:cubicBezTo>
                  <a:cubicBezTo>
                    <a:pt x="340" y="304"/>
                    <a:pt x="392" y="300"/>
                    <a:pt x="442" y="299"/>
                  </a:cubicBezTo>
                  <a:cubicBezTo>
                    <a:pt x="504" y="297"/>
                    <a:pt x="564" y="294"/>
                    <a:pt x="626" y="291"/>
                  </a:cubicBezTo>
                  <a:cubicBezTo>
                    <a:pt x="732" y="286"/>
                    <a:pt x="838" y="281"/>
                    <a:pt x="944" y="278"/>
                  </a:cubicBezTo>
                  <a:cubicBezTo>
                    <a:pt x="1003" y="278"/>
                    <a:pt x="1062" y="278"/>
                    <a:pt x="1122" y="278"/>
                  </a:cubicBezTo>
                  <a:cubicBezTo>
                    <a:pt x="1151" y="278"/>
                    <a:pt x="1181" y="278"/>
                    <a:pt x="1210" y="278"/>
                  </a:cubicBezTo>
                  <a:cubicBezTo>
                    <a:pt x="1307" y="280"/>
                    <a:pt x="1402" y="286"/>
                    <a:pt x="1498" y="291"/>
                  </a:cubicBezTo>
                  <a:cubicBezTo>
                    <a:pt x="1500" y="291"/>
                    <a:pt x="1502" y="291"/>
                    <a:pt x="1504" y="291"/>
                  </a:cubicBezTo>
                  <a:cubicBezTo>
                    <a:pt x="1576" y="291"/>
                    <a:pt x="1638" y="234"/>
                    <a:pt x="1641" y="160"/>
                  </a:cubicBezTo>
                  <a:cubicBezTo>
                    <a:pt x="1644" y="85"/>
                    <a:pt x="1584" y="20"/>
                    <a:pt x="1509" y="17"/>
                  </a:cubicBezTo>
                  <a:cubicBezTo>
                    <a:pt x="1368" y="13"/>
                    <a:pt x="1228" y="10"/>
                    <a:pt x="1087" y="10"/>
                  </a:cubicBezTo>
                  <a:cubicBezTo>
                    <a:pt x="987" y="10"/>
                    <a:pt x="886" y="11"/>
                    <a:pt x="786" y="14"/>
                  </a:cubicBezTo>
                  <a:lnTo>
                    <a:pt x="770" y="14"/>
                  </a:lnTo>
                  <a:lnTo>
                    <a:pt x="658" y="16"/>
                  </a:lnTo>
                  <a:lnTo>
                    <a:pt x="643" y="16"/>
                  </a:lnTo>
                  <a:cubicBezTo>
                    <a:pt x="596" y="17"/>
                    <a:pt x="547" y="19"/>
                    <a:pt x="499" y="19"/>
                  </a:cubicBezTo>
                  <a:cubicBezTo>
                    <a:pt x="444" y="19"/>
                    <a:pt x="389" y="20"/>
                    <a:pt x="333" y="20"/>
                  </a:cubicBezTo>
                  <a:cubicBezTo>
                    <a:pt x="296" y="20"/>
                    <a:pt x="259" y="20"/>
                    <a:pt x="222" y="17"/>
                  </a:cubicBezTo>
                  <a:lnTo>
                    <a:pt x="216" y="17"/>
                  </a:lnTo>
                  <a:cubicBezTo>
                    <a:pt x="194" y="6"/>
                    <a:pt x="171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3" name="Google Shape;9793;p18"/>
            <p:cNvSpPr/>
            <p:nvPr/>
          </p:nvSpPr>
          <p:spPr>
            <a:xfrm>
              <a:off x="4866075" y="4924550"/>
              <a:ext cx="44075" cy="8575"/>
            </a:xfrm>
            <a:custGeom>
              <a:avLst/>
              <a:gdLst/>
              <a:ahLst/>
              <a:cxnLst/>
              <a:rect l="l" t="t" r="r" b="b"/>
              <a:pathLst>
                <a:path w="1763" h="343" extrusionOk="0">
                  <a:moveTo>
                    <a:pt x="156" y="0"/>
                  </a:moveTo>
                  <a:cubicBezTo>
                    <a:pt x="122" y="0"/>
                    <a:pt x="88" y="12"/>
                    <a:pt x="63" y="37"/>
                  </a:cubicBezTo>
                  <a:cubicBezTo>
                    <a:pt x="17" y="77"/>
                    <a:pt x="1" y="140"/>
                    <a:pt x="20" y="197"/>
                  </a:cubicBezTo>
                  <a:cubicBezTo>
                    <a:pt x="47" y="271"/>
                    <a:pt x="116" y="308"/>
                    <a:pt x="191" y="319"/>
                  </a:cubicBezTo>
                  <a:cubicBezTo>
                    <a:pt x="313" y="338"/>
                    <a:pt x="436" y="336"/>
                    <a:pt x="560" y="338"/>
                  </a:cubicBezTo>
                  <a:cubicBezTo>
                    <a:pt x="588" y="340"/>
                    <a:pt x="615" y="340"/>
                    <a:pt x="644" y="343"/>
                  </a:cubicBezTo>
                  <a:cubicBezTo>
                    <a:pt x="757" y="343"/>
                    <a:pt x="871" y="338"/>
                    <a:pt x="985" y="335"/>
                  </a:cubicBezTo>
                  <a:cubicBezTo>
                    <a:pt x="1205" y="330"/>
                    <a:pt x="1425" y="317"/>
                    <a:pt x="1646" y="306"/>
                  </a:cubicBezTo>
                  <a:cubicBezTo>
                    <a:pt x="1714" y="300"/>
                    <a:pt x="1763" y="240"/>
                    <a:pt x="1756" y="172"/>
                  </a:cubicBezTo>
                  <a:cubicBezTo>
                    <a:pt x="1750" y="107"/>
                    <a:pt x="1697" y="59"/>
                    <a:pt x="1632" y="59"/>
                  </a:cubicBezTo>
                  <a:cubicBezTo>
                    <a:pt x="1629" y="59"/>
                    <a:pt x="1626" y="59"/>
                    <a:pt x="1623" y="59"/>
                  </a:cubicBezTo>
                  <a:cubicBezTo>
                    <a:pt x="1490" y="64"/>
                    <a:pt x="1359" y="67"/>
                    <a:pt x="1226" y="72"/>
                  </a:cubicBezTo>
                  <a:lnTo>
                    <a:pt x="1126" y="72"/>
                  </a:lnTo>
                  <a:lnTo>
                    <a:pt x="1074" y="74"/>
                  </a:lnTo>
                  <a:lnTo>
                    <a:pt x="1076" y="74"/>
                  </a:lnTo>
                  <a:lnTo>
                    <a:pt x="1006" y="75"/>
                  </a:lnTo>
                  <a:lnTo>
                    <a:pt x="984" y="75"/>
                  </a:lnTo>
                  <a:cubicBezTo>
                    <a:pt x="937" y="76"/>
                    <a:pt x="891" y="77"/>
                    <a:pt x="844" y="77"/>
                  </a:cubicBezTo>
                  <a:cubicBezTo>
                    <a:pt x="673" y="77"/>
                    <a:pt x="502" y="70"/>
                    <a:pt x="332" y="56"/>
                  </a:cubicBezTo>
                  <a:cubicBezTo>
                    <a:pt x="309" y="53"/>
                    <a:pt x="287" y="50"/>
                    <a:pt x="265" y="47"/>
                  </a:cubicBezTo>
                  <a:cubicBezTo>
                    <a:pt x="237" y="17"/>
                    <a:pt x="196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4" name="Google Shape;9794;p18"/>
            <p:cNvSpPr/>
            <p:nvPr/>
          </p:nvSpPr>
          <p:spPr>
            <a:xfrm>
              <a:off x="4937125" y="4899325"/>
              <a:ext cx="77425" cy="48100"/>
            </a:xfrm>
            <a:custGeom>
              <a:avLst/>
              <a:gdLst/>
              <a:ahLst/>
              <a:cxnLst/>
              <a:rect l="l" t="t" r="r" b="b"/>
              <a:pathLst>
                <a:path w="3097" h="1924" extrusionOk="0">
                  <a:moveTo>
                    <a:pt x="2560" y="272"/>
                  </a:moveTo>
                  <a:cubicBezTo>
                    <a:pt x="2577" y="272"/>
                    <a:pt x="2596" y="272"/>
                    <a:pt x="2612" y="275"/>
                  </a:cubicBezTo>
                  <a:cubicBezTo>
                    <a:pt x="2630" y="277"/>
                    <a:pt x="2647" y="280"/>
                    <a:pt x="2661" y="283"/>
                  </a:cubicBezTo>
                  <a:cubicBezTo>
                    <a:pt x="2676" y="288"/>
                    <a:pt x="2688" y="291"/>
                    <a:pt x="2701" y="297"/>
                  </a:cubicBezTo>
                  <a:lnTo>
                    <a:pt x="2683" y="291"/>
                  </a:lnTo>
                  <a:lnTo>
                    <a:pt x="2683" y="291"/>
                  </a:lnTo>
                  <a:cubicBezTo>
                    <a:pt x="2696" y="296"/>
                    <a:pt x="2707" y="301"/>
                    <a:pt x="2720" y="307"/>
                  </a:cubicBezTo>
                  <a:cubicBezTo>
                    <a:pt x="2728" y="312"/>
                    <a:pt x="2737" y="318"/>
                    <a:pt x="2742" y="321"/>
                  </a:cubicBezTo>
                  <a:cubicBezTo>
                    <a:pt x="2747" y="326"/>
                    <a:pt x="2753" y="331"/>
                    <a:pt x="2756" y="334"/>
                  </a:cubicBezTo>
                  <a:cubicBezTo>
                    <a:pt x="2759" y="337"/>
                    <a:pt x="2763" y="340"/>
                    <a:pt x="2766" y="345"/>
                  </a:cubicBezTo>
                  <a:cubicBezTo>
                    <a:pt x="2770" y="351"/>
                    <a:pt x="2777" y="359"/>
                    <a:pt x="2780" y="367"/>
                  </a:cubicBezTo>
                  <a:cubicBezTo>
                    <a:pt x="2785" y="373"/>
                    <a:pt x="2788" y="380"/>
                    <a:pt x="2791" y="386"/>
                  </a:cubicBezTo>
                  <a:cubicBezTo>
                    <a:pt x="2793" y="394"/>
                    <a:pt x="2796" y="400"/>
                    <a:pt x="2799" y="408"/>
                  </a:cubicBezTo>
                  <a:cubicBezTo>
                    <a:pt x="2801" y="416"/>
                    <a:pt x="2802" y="424"/>
                    <a:pt x="2804" y="432"/>
                  </a:cubicBezTo>
                  <a:cubicBezTo>
                    <a:pt x="2807" y="453"/>
                    <a:pt x="2810" y="473"/>
                    <a:pt x="2810" y="492"/>
                  </a:cubicBezTo>
                  <a:cubicBezTo>
                    <a:pt x="2808" y="510"/>
                    <a:pt x="2808" y="525"/>
                    <a:pt x="2807" y="541"/>
                  </a:cubicBezTo>
                  <a:cubicBezTo>
                    <a:pt x="2804" y="560"/>
                    <a:pt x="2801" y="578"/>
                    <a:pt x="2797" y="597"/>
                  </a:cubicBezTo>
                  <a:cubicBezTo>
                    <a:pt x="2789" y="620"/>
                    <a:pt x="2783" y="646"/>
                    <a:pt x="2774" y="669"/>
                  </a:cubicBezTo>
                  <a:cubicBezTo>
                    <a:pt x="2761" y="701"/>
                    <a:pt x="2747" y="733"/>
                    <a:pt x="2729" y="763"/>
                  </a:cubicBezTo>
                  <a:cubicBezTo>
                    <a:pt x="2709" y="799"/>
                    <a:pt x="2687" y="834"/>
                    <a:pt x="2661" y="869"/>
                  </a:cubicBezTo>
                  <a:cubicBezTo>
                    <a:pt x="2628" y="912"/>
                    <a:pt x="2595" y="951"/>
                    <a:pt x="2558" y="991"/>
                  </a:cubicBezTo>
                  <a:cubicBezTo>
                    <a:pt x="2497" y="1051"/>
                    <a:pt x="2433" y="1108"/>
                    <a:pt x="2367" y="1162"/>
                  </a:cubicBezTo>
                  <a:lnTo>
                    <a:pt x="2381" y="1151"/>
                  </a:lnTo>
                  <a:lnTo>
                    <a:pt x="2381" y="1151"/>
                  </a:lnTo>
                  <a:cubicBezTo>
                    <a:pt x="2321" y="1200"/>
                    <a:pt x="2258" y="1244"/>
                    <a:pt x="2193" y="1284"/>
                  </a:cubicBezTo>
                  <a:cubicBezTo>
                    <a:pt x="2155" y="1306"/>
                    <a:pt x="2117" y="1326"/>
                    <a:pt x="2077" y="1345"/>
                  </a:cubicBezTo>
                  <a:cubicBezTo>
                    <a:pt x="2044" y="1358"/>
                    <a:pt x="2012" y="1371"/>
                    <a:pt x="1979" y="1382"/>
                  </a:cubicBezTo>
                  <a:cubicBezTo>
                    <a:pt x="1963" y="1385"/>
                    <a:pt x="1944" y="1390"/>
                    <a:pt x="1930" y="1391"/>
                  </a:cubicBezTo>
                  <a:cubicBezTo>
                    <a:pt x="1916" y="1394"/>
                    <a:pt x="1903" y="1396"/>
                    <a:pt x="1890" y="1396"/>
                  </a:cubicBezTo>
                  <a:lnTo>
                    <a:pt x="1890" y="1396"/>
                  </a:lnTo>
                  <a:cubicBezTo>
                    <a:pt x="1883" y="1396"/>
                    <a:pt x="1874" y="1396"/>
                    <a:pt x="1868" y="1394"/>
                  </a:cubicBezTo>
                  <a:lnTo>
                    <a:pt x="1857" y="1393"/>
                  </a:lnTo>
                  <a:lnTo>
                    <a:pt x="1851" y="1390"/>
                  </a:lnTo>
                  <a:lnTo>
                    <a:pt x="1846" y="1388"/>
                  </a:lnTo>
                  <a:cubicBezTo>
                    <a:pt x="1846" y="1385"/>
                    <a:pt x="1844" y="1383"/>
                    <a:pt x="1844" y="1380"/>
                  </a:cubicBezTo>
                  <a:cubicBezTo>
                    <a:pt x="1843" y="1373"/>
                    <a:pt x="1843" y="1366"/>
                    <a:pt x="1843" y="1358"/>
                  </a:cubicBezTo>
                  <a:lnTo>
                    <a:pt x="1843" y="1358"/>
                  </a:lnTo>
                  <a:cubicBezTo>
                    <a:pt x="1843" y="1325"/>
                    <a:pt x="1845" y="1293"/>
                    <a:pt x="1848" y="1260"/>
                  </a:cubicBezTo>
                  <a:cubicBezTo>
                    <a:pt x="1851" y="1227"/>
                    <a:pt x="1854" y="1197"/>
                    <a:pt x="1862" y="1163"/>
                  </a:cubicBezTo>
                  <a:cubicBezTo>
                    <a:pt x="1871" y="1130"/>
                    <a:pt x="1881" y="1098"/>
                    <a:pt x="1892" y="1065"/>
                  </a:cubicBezTo>
                  <a:cubicBezTo>
                    <a:pt x="1898" y="1051"/>
                    <a:pt x="1905" y="1035"/>
                    <a:pt x="1913" y="1021"/>
                  </a:cubicBezTo>
                  <a:cubicBezTo>
                    <a:pt x="1928" y="1029"/>
                    <a:pt x="1944" y="1032"/>
                    <a:pt x="1962" y="1034"/>
                  </a:cubicBezTo>
                  <a:cubicBezTo>
                    <a:pt x="1963" y="1034"/>
                    <a:pt x="1964" y="1034"/>
                    <a:pt x="1965" y="1034"/>
                  </a:cubicBezTo>
                  <a:cubicBezTo>
                    <a:pt x="2034" y="1034"/>
                    <a:pt x="2093" y="979"/>
                    <a:pt x="2096" y="908"/>
                  </a:cubicBezTo>
                  <a:cubicBezTo>
                    <a:pt x="2098" y="886"/>
                    <a:pt x="2099" y="864"/>
                    <a:pt x="2101" y="842"/>
                  </a:cubicBezTo>
                  <a:cubicBezTo>
                    <a:pt x="2109" y="763"/>
                    <a:pt x="2121" y="685"/>
                    <a:pt x="2137" y="609"/>
                  </a:cubicBezTo>
                  <a:cubicBezTo>
                    <a:pt x="2144" y="586"/>
                    <a:pt x="2150" y="560"/>
                    <a:pt x="2158" y="536"/>
                  </a:cubicBezTo>
                  <a:cubicBezTo>
                    <a:pt x="2164" y="524"/>
                    <a:pt x="2169" y="511"/>
                    <a:pt x="2177" y="497"/>
                  </a:cubicBezTo>
                  <a:cubicBezTo>
                    <a:pt x="2185" y="484"/>
                    <a:pt x="2196" y="468"/>
                    <a:pt x="2204" y="457"/>
                  </a:cubicBezTo>
                  <a:cubicBezTo>
                    <a:pt x="2212" y="446"/>
                    <a:pt x="2221" y="437"/>
                    <a:pt x="2231" y="426"/>
                  </a:cubicBezTo>
                  <a:cubicBezTo>
                    <a:pt x="2247" y="410"/>
                    <a:pt x="2264" y="394"/>
                    <a:pt x="2281" y="380"/>
                  </a:cubicBezTo>
                  <a:cubicBezTo>
                    <a:pt x="2304" y="364"/>
                    <a:pt x="2326" y="348"/>
                    <a:pt x="2348" y="334"/>
                  </a:cubicBezTo>
                  <a:cubicBezTo>
                    <a:pt x="2365" y="324"/>
                    <a:pt x="2383" y="313"/>
                    <a:pt x="2400" y="307"/>
                  </a:cubicBezTo>
                  <a:cubicBezTo>
                    <a:pt x="2416" y="302"/>
                    <a:pt x="2432" y="294"/>
                    <a:pt x="2451" y="290"/>
                  </a:cubicBezTo>
                  <a:cubicBezTo>
                    <a:pt x="2468" y="286"/>
                    <a:pt x="2486" y="282"/>
                    <a:pt x="2505" y="278"/>
                  </a:cubicBezTo>
                  <a:cubicBezTo>
                    <a:pt x="2522" y="275"/>
                    <a:pt x="2543" y="272"/>
                    <a:pt x="2560" y="272"/>
                  </a:cubicBezTo>
                  <a:close/>
                  <a:moveTo>
                    <a:pt x="2573" y="1"/>
                  </a:moveTo>
                  <a:cubicBezTo>
                    <a:pt x="2546" y="1"/>
                    <a:pt x="2519" y="3"/>
                    <a:pt x="2492" y="6"/>
                  </a:cubicBezTo>
                  <a:cubicBezTo>
                    <a:pt x="2405" y="17"/>
                    <a:pt x="2319" y="43"/>
                    <a:pt x="2242" y="82"/>
                  </a:cubicBezTo>
                  <a:cubicBezTo>
                    <a:pt x="2087" y="168"/>
                    <a:pt x="1944" y="301"/>
                    <a:pt x="1897" y="475"/>
                  </a:cubicBezTo>
                  <a:cubicBezTo>
                    <a:pt x="1876" y="548"/>
                    <a:pt x="1862" y="619"/>
                    <a:pt x="1852" y="693"/>
                  </a:cubicBezTo>
                  <a:cubicBezTo>
                    <a:pt x="1822" y="695"/>
                    <a:pt x="1794" y="707"/>
                    <a:pt x="1773" y="728"/>
                  </a:cubicBezTo>
                  <a:cubicBezTo>
                    <a:pt x="1735" y="768"/>
                    <a:pt x="1704" y="810"/>
                    <a:pt x="1680" y="858"/>
                  </a:cubicBezTo>
                  <a:cubicBezTo>
                    <a:pt x="1650" y="891"/>
                    <a:pt x="1620" y="923"/>
                    <a:pt x="1590" y="954"/>
                  </a:cubicBezTo>
                  <a:cubicBezTo>
                    <a:pt x="1537" y="1005"/>
                    <a:pt x="1485" y="1059"/>
                    <a:pt x="1428" y="1103"/>
                  </a:cubicBezTo>
                  <a:lnTo>
                    <a:pt x="1442" y="1094"/>
                  </a:lnTo>
                  <a:lnTo>
                    <a:pt x="1431" y="1102"/>
                  </a:lnTo>
                  <a:lnTo>
                    <a:pt x="1431" y="1102"/>
                  </a:lnTo>
                  <a:lnTo>
                    <a:pt x="1433" y="1100"/>
                  </a:lnTo>
                  <a:lnTo>
                    <a:pt x="1430" y="1103"/>
                  </a:lnTo>
                  <a:lnTo>
                    <a:pt x="1419" y="1111"/>
                  </a:lnTo>
                  <a:lnTo>
                    <a:pt x="1423" y="1108"/>
                  </a:lnTo>
                  <a:lnTo>
                    <a:pt x="1404" y="1124"/>
                  </a:lnTo>
                  <a:lnTo>
                    <a:pt x="1408" y="1121"/>
                  </a:lnTo>
                  <a:lnTo>
                    <a:pt x="1358" y="1160"/>
                  </a:lnTo>
                  <a:lnTo>
                    <a:pt x="1357" y="1160"/>
                  </a:lnTo>
                  <a:lnTo>
                    <a:pt x="1352" y="1165"/>
                  </a:lnTo>
                  <a:lnTo>
                    <a:pt x="1354" y="1165"/>
                  </a:lnTo>
                  <a:lnTo>
                    <a:pt x="1333" y="1181"/>
                  </a:lnTo>
                  <a:cubicBezTo>
                    <a:pt x="1216" y="1263"/>
                    <a:pt x="1097" y="1344"/>
                    <a:pt x="975" y="1417"/>
                  </a:cubicBezTo>
                  <a:lnTo>
                    <a:pt x="979" y="1415"/>
                  </a:lnTo>
                  <a:lnTo>
                    <a:pt x="979" y="1415"/>
                  </a:lnTo>
                  <a:cubicBezTo>
                    <a:pt x="882" y="1474"/>
                    <a:pt x="782" y="1524"/>
                    <a:pt x="681" y="1570"/>
                  </a:cubicBezTo>
                  <a:cubicBezTo>
                    <a:pt x="687" y="1569"/>
                    <a:pt x="692" y="1565"/>
                    <a:pt x="697" y="1564"/>
                  </a:cubicBezTo>
                  <a:lnTo>
                    <a:pt x="697" y="1564"/>
                  </a:lnTo>
                  <a:cubicBezTo>
                    <a:pt x="648" y="1586"/>
                    <a:pt x="599" y="1603"/>
                    <a:pt x="546" y="1619"/>
                  </a:cubicBezTo>
                  <a:cubicBezTo>
                    <a:pt x="516" y="1627"/>
                    <a:pt x="486" y="1635"/>
                    <a:pt x="455" y="1641"/>
                  </a:cubicBezTo>
                  <a:cubicBezTo>
                    <a:pt x="437" y="1643"/>
                    <a:pt x="418" y="1645"/>
                    <a:pt x="402" y="1645"/>
                  </a:cubicBezTo>
                  <a:lnTo>
                    <a:pt x="352" y="1645"/>
                  </a:lnTo>
                  <a:cubicBezTo>
                    <a:pt x="345" y="1643"/>
                    <a:pt x="339" y="1643"/>
                    <a:pt x="333" y="1641"/>
                  </a:cubicBezTo>
                  <a:cubicBezTo>
                    <a:pt x="325" y="1638"/>
                    <a:pt x="317" y="1637"/>
                    <a:pt x="311" y="1633"/>
                  </a:cubicBezTo>
                  <a:lnTo>
                    <a:pt x="311" y="1633"/>
                  </a:lnTo>
                  <a:lnTo>
                    <a:pt x="304" y="1630"/>
                  </a:lnTo>
                  <a:lnTo>
                    <a:pt x="295" y="1624"/>
                  </a:lnTo>
                  <a:lnTo>
                    <a:pt x="290" y="1621"/>
                  </a:lnTo>
                  <a:lnTo>
                    <a:pt x="287" y="1615"/>
                  </a:lnTo>
                  <a:lnTo>
                    <a:pt x="287" y="1615"/>
                  </a:lnTo>
                  <a:cubicBezTo>
                    <a:pt x="285" y="1611"/>
                    <a:pt x="283" y="1607"/>
                    <a:pt x="282" y="1602"/>
                  </a:cubicBezTo>
                  <a:lnTo>
                    <a:pt x="280" y="1594"/>
                  </a:lnTo>
                  <a:cubicBezTo>
                    <a:pt x="277" y="1573"/>
                    <a:pt x="277" y="1551"/>
                    <a:pt x="276" y="1531"/>
                  </a:cubicBezTo>
                  <a:cubicBezTo>
                    <a:pt x="276" y="1496"/>
                    <a:pt x="279" y="1463"/>
                    <a:pt x="280" y="1428"/>
                  </a:cubicBezTo>
                  <a:cubicBezTo>
                    <a:pt x="290" y="1350"/>
                    <a:pt x="303" y="1273"/>
                    <a:pt x="320" y="1195"/>
                  </a:cubicBezTo>
                  <a:cubicBezTo>
                    <a:pt x="337" y="1125"/>
                    <a:pt x="358" y="1054"/>
                    <a:pt x="383" y="986"/>
                  </a:cubicBezTo>
                  <a:cubicBezTo>
                    <a:pt x="412" y="916"/>
                    <a:pt x="442" y="850"/>
                    <a:pt x="478" y="785"/>
                  </a:cubicBezTo>
                  <a:cubicBezTo>
                    <a:pt x="505" y="736"/>
                    <a:pt x="537" y="687"/>
                    <a:pt x="570" y="641"/>
                  </a:cubicBezTo>
                  <a:cubicBezTo>
                    <a:pt x="600" y="601"/>
                    <a:pt x="630" y="565"/>
                    <a:pt x="664" y="529"/>
                  </a:cubicBezTo>
                  <a:cubicBezTo>
                    <a:pt x="687" y="506"/>
                    <a:pt x="711" y="483"/>
                    <a:pt x="736" y="462"/>
                  </a:cubicBezTo>
                  <a:cubicBezTo>
                    <a:pt x="757" y="446"/>
                    <a:pt x="778" y="432"/>
                    <a:pt x="800" y="418"/>
                  </a:cubicBezTo>
                  <a:cubicBezTo>
                    <a:pt x="812" y="410"/>
                    <a:pt x="825" y="404"/>
                    <a:pt x="838" y="399"/>
                  </a:cubicBezTo>
                  <a:cubicBezTo>
                    <a:pt x="861" y="389"/>
                    <a:pt x="887" y="380"/>
                    <a:pt x="912" y="372"/>
                  </a:cubicBezTo>
                  <a:cubicBezTo>
                    <a:pt x="933" y="367"/>
                    <a:pt x="950" y="361"/>
                    <a:pt x="975" y="358"/>
                  </a:cubicBezTo>
                  <a:cubicBezTo>
                    <a:pt x="999" y="354"/>
                    <a:pt x="1023" y="353"/>
                    <a:pt x="1047" y="351"/>
                  </a:cubicBezTo>
                  <a:lnTo>
                    <a:pt x="1059" y="351"/>
                  </a:lnTo>
                  <a:lnTo>
                    <a:pt x="1072" y="353"/>
                  </a:lnTo>
                  <a:lnTo>
                    <a:pt x="1078" y="354"/>
                  </a:lnTo>
                  <a:cubicBezTo>
                    <a:pt x="1078" y="354"/>
                    <a:pt x="1078" y="354"/>
                    <a:pt x="1078" y="354"/>
                  </a:cubicBezTo>
                  <a:lnTo>
                    <a:pt x="1078" y="354"/>
                  </a:lnTo>
                  <a:cubicBezTo>
                    <a:pt x="1078" y="354"/>
                    <a:pt x="1078" y="354"/>
                    <a:pt x="1078" y="354"/>
                  </a:cubicBezTo>
                  <a:lnTo>
                    <a:pt x="1078" y="354"/>
                  </a:lnTo>
                  <a:cubicBezTo>
                    <a:pt x="1079" y="358"/>
                    <a:pt x="1080" y="361"/>
                    <a:pt x="1080" y="365"/>
                  </a:cubicBezTo>
                  <a:lnTo>
                    <a:pt x="1080" y="365"/>
                  </a:lnTo>
                  <a:cubicBezTo>
                    <a:pt x="1080" y="362"/>
                    <a:pt x="1078" y="357"/>
                    <a:pt x="1078" y="354"/>
                  </a:cubicBezTo>
                  <a:lnTo>
                    <a:pt x="1078" y="354"/>
                  </a:lnTo>
                  <a:cubicBezTo>
                    <a:pt x="1078" y="359"/>
                    <a:pt x="1080" y="362"/>
                    <a:pt x="1080" y="365"/>
                  </a:cubicBezTo>
                  <a:lnTo>
                    <a:pt x="1080" y="365"/>
                  </a:lnTo>
                  <a:cubicBezTo>
                    <a:pt x="1080" y="365"/>
                    <a:pt x="1080" y="365"/>
                    <a:pt x="1080" y="365"/>
                  </a:cubicBezTo>
                  <a:lnTo>
                    <a:pt x="1080" y="365"/>
                  </a:lnTo>
                  <a:cubicBezTo>
                    <a:pt x="1080" y="365"/>
                    <a:pt x="1080" y="365"/>
                    <a:pt x="1080" y="365"/>
                  </a:cubicBezTo>
                  <a:lnTo>
                    <a:pt x="1080" y="365"/>
                  </a:lnTo>
                  <a:cubicBezTo>
                    <a:pt x="1080" y="365"/>
                    <a:pt x="1080" y="365"/>
                    <a:pt x="1080" y="365"/>
                  </a:cubicBezTo>
                  <a:lnTo>
                    <a:pt x="1080" y="365"/>
                  </a:lnTo>
                  <a:cubicBezTo>
                    <a:pt x="1080" y="366"/>
                    <a:pt x="1080" y="367"/>
                    <a:pt x="1080" y="369"/>
                  </a:cubicBezTo>
                  <a:lnTo>
                    <a:pt x="1080" y="373"/>
                  </a:lnTo>
                  <a:lnTo>
                    <a:pt x="1080" y="381"/>
                  </a:lnTo>
                  <a:cubicBezTo>
                    <a:pt x="1080" y="383"/>
                    <a:pt x="1080" y="383"/>
                    <a:pt x="1078" y="385"/>
                  </a:cubicBezTo>
                  <a:cubicBezTo>
                    <a:pt x="1048" y="407"/>
                    <a:pt x="1029" y="438"/>
                    <a:pt x="1024" y="475"/>
                  </a:cubicBezTo>
                  <a:cubicBezTo>
                    <a:pt x="1024" y="483"/>
                    <a:pt x="1023" y="489"/>
                    <a:pt x="1023" y="497"/>
                  </a:cubicBezTo>
                  <a:cubicBezTo>
                    <a:pt x="1021" y="548"/>
                    <a:pt x="1047" y="595"/>
                    <a:pt x="1088" y="624"/>
                  </a:cubicBezTo>
                  <a:cubicBezTo>
                    <a:pt x="1111" y="638"/>
                    <a:pt x="1137" y="645"/>
                    <a:pt x="1164" y="645"/>
                  </a:cubicBezTo>
                  <a:cubicBezTo>
                    <a:pt x="1181" y="645"/>
                    <a:pt x="1198" y="642"/>
                    <a:pt x="1214" y="636"/>
                  </a:cubicBezTo>
                  <a:cubicBezTo>
                    <a:pt x="1282" y="612"/>
                    <a:pt x="1333" y="533"/>
                    <a:pt x="1351" y="465"/>
                  </a:cubicBezTo>
                  <a:cubicBezTo>
                    <a:pt x="1374" y="381"/>
                    <a:pt x="1366" y="291"/>
                    <a:pt x="1328" y="214"/>
                  </a:cubicBezTo>
                  <a:cubicBezTo>
                    <a:pt x="1292" y="136"/>
                    <a:pt x="1205" y="84"/>
                    <a:pt x="1123" y="73"/>
                  </a:cubicBezTo>
                  <a:cubicBezTo>
                    <a:pt x="1098" y="70"/>
                    <a:pt x="1073" y="68"/>
                    <a:pt x="1047" y="68"/>
                  </a:cubicBezTo>
                  <a:cubicBezTo>
                    <a:pt x="980" y="68"/>
                    <a:pt x="914" y="79"/>
                    <a:pt x="850" y="100"/>
                  </a:cubicBezTo>
                  <a:cubicBezTo>
                    <a:pt x="752" y="128"/>
                    <a:pt x="662" y="176"/>
                    <a:pt x="581" y="239"/>
                  </a:cubicBezTo>
                  <a:cubicBezTo>
                    <a:pt x="496" y="309"/>
                    <a:pt x="420" y="391"/>
                    <a:pt x="355" y="481"/>
                  </a:cubicBezTo>
                  <a:cubicBezTo>
                    <a:pt x="231" y="657"/>
                    <a:pt x="138" y="851"/>
                    <a:pt x="81" y="1059"/>
                  </a:cubicBezTo>
                  <a:cubicBezTo>
                    <a:pt x="54" y="1160"/>
                    <a:pt x="32" y="1261"/>
                    <a:pt x="18" y="1364"/>
                  </a:cubicBezTo>
                  <a:cubicBezTo>
                    <a:pt x="3" y="1451"/>
                    <a:pt x="0" y="1542"/>
                    <a:pt x="8" y="1630"/>
                  </a:cubicBezTo>
                  <a:cubicBezTo>
                    <a:pt x="16" y="1716"/>
                    <a:pt x="60" y="1795"/>
                    <a:pt x="130" y="1847"/>
                  </a:cubicBezTo>
                  <a:cubicBezTo>
                    <a:pt x="197" y="1896"/>
                    <a:pt x="277" y="1923"/>
                    <a:pt x="361" y="1923"/>
                  </a:cubicBezTo>
                  <a:lnTo>
                    <a:pt x="364" y="1920"/>
                  </a:lnTo>
                  <a:cubicBezTo>
                    <a:pt x="561" y="1920"/>
                    <a:pt x="746" y="1844"/>
                    <a:pt x="918" y="1755"/>
                  </a:cubicBezTo>
                  <a:cubicBezTo>
                    <a:pt x="1039" y="1689"/>
                    <a:pt x="1154" y="1619"/>
                    <a:pt x="1268" y="1542"/>
                  </a:cubicBezTo>
                  <a:cubicBezTo>
                    <a:pt x="1368" y="1475"/>
                    <a:pt x="1469" y="1409"/>
                    <a:pt x="1564" y="1333"/>
                  </a:cubicBezTo>
                  <a:lnTo>
                    <a:pt x="1564" y="1334"/>
                  </a:lnTo>
                  <a:cubicBezTo>
                    <a:pt x="1561" y="1391"/>
                    <a:pt x="1567" y="1448"/>
                    <a:pt x="1585" y="1502"/>
                  </a:cubicBezTo>
                  <a:cubicBezTo>
                    <a:pt x="1601" y="1542"/>
                    <a:pt x="1628" y="1576"/>
                    <a:pt x="1661" y="1603"/>
                  </a:cubicBezTo>
                  <a:cubicBezTo>
                    <a:pt x="1691" y="1629"/>
                    <a:pt x="1726" y="1648"/>
                    <a:pt x="1764" y="1659"/>
                  </a:cubicBezTo>
                  <a:cubicBezTo>
                    <a:pt x="1804" y="1668"/>
                    <a:pt x="1845" y="1673"/>
                    <a:pt x="1887" y="1673"/>
                  </a:cubicBezTo>
                  <a:cubicBezTo>
                    <a:pt x="1933" y="1673"/>
                    <a:pt x="1979" y="1667"/>
                    <a:pt x="2023" y="1654"/>
                  </a:cubicBezTo>
                  <a:cubicBezTo>
                    <a:pt x="2121" y="1629"/>
                    <a:pt x="2215" y="1588"/>
                    <a:pt x="2300" y="1534"/>
                  </a:cubicBezTo>
                  <a:cubicBezTo>
                    <a:pt x="2379" y="1486"/>
                    <a:pt x="2455" y="1432"/>
                    <a:pt x="2528" y="1375"/>
                  </a:cubicBezTo>
                  <a:cubicBezTo>
                    <a:pt x="2682" y="1252"/>
                    <a:pt x="2832" y="1108"/>
                    <a:pt x="2934" y="937"/>
                  </a:cubicBezTo>
                  <a:cubicBezTo>
                    <a:pt x="3027" y="783"/>
                    <a:pt x="3097" y="600"/>
                    <a:pt x="3071" y="416"/>
                  </a:cubicBezTo>
                  <a:cubicBezTo>
                    <a:pt x="3062" y="331"/>
                    <a:pt x="3030" y="248"/>
                    <a:pt x="2978" y="179"/>
                  </a:cubicBezTo>
                  <a:cubicBezTo>
                    <a:pt x="2926" y="114"/>
                    <a:pt x="2858" y="65"/>
                    <a:pt x="2778" y="38"/>
                  </a:cubicBezTo>
                  <a:cubicBezTo>
                    <a:pt x="2712" y="13"/>
                    <a:pt x="2643" y="1"/>
                    <a:pt x="25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5" name="Google Shape;9795;p18"/>
            <p:cNvSpPr/>
            <p:nvPr/>
          </p:nvSpPr>
          <p:spPr>
            <a:xfrm>
              <a:off x="5021525" y="4903225"/>
              <a:ext cx="23175" cy="53300"/>
            </a:xfrm>
            <a:custGeom>
              <a:avLst/>
              <a:gdLst/>
              <a:ahLst/>
              <a:cxnLst/>
              <a:rect l="l" t="t" r="r" b="b"/>
              <a:pathLst>
                <a:path w="927" h="2132" extrusionOk="0">
                  <a:moveTo>
                    <a:pt x="633" y="0"/>
                  </a:moveTo>
                  <a:cubicBezTo>
                    <a:pt x="540" y="0"/>
                    <a:pt x="445" y="35"/>
                    <a:pt x="360" y="69"/>
                  </a:cubicBezTo>
                  <a:cubicBezTo>
                    <a:pt x="311" y="86"/>
                    <a:pt x="264" y="108"/>
                    <a:pt x="218" y="134"/>
                  </a:cubicBezTo>
                  <a:cubicBezTo>
                    <a:pt x="157" y="167"/>
                    <a:pt x="108" y="216"/>
                    <a:pt x="74" y="274"/>
                  </a:cubicBezTo>
                  <a:cubicBezTo>
                    <a:pt x="1" y="393"/>
                    <a:pt x="31" y="551"/>
                    <a:pt x="96" y="667"/>
                  </a:cubicBezTo>
                  <a:cubicBezTo>
                    <a:pt x="156" y="765"/>
                    <a:pt x="224" y="857"/>
                    <a:pt x="300" y="944"/>
                  </a:cubicBezTo>
                  <a:cubicBezTo>
                    <a:pt x="373" y="1029"/>
                    <a:pt x="449" y="1115"/>
                    <a:pt x="520" y="1202"/>
                  </a:cubicBezTo>
                  <a:cubicBezTo>
                    <a:pt x="544" y="1234"/>
                    <a:pt x="564" y="1267"/>
                    <a:pt x="586" y="1300"/>
                  </a:cubicBezTo>
                  <a:lnTo>
                    <a:pt x="586" y="1299"/>
                  </a:lnTo>
                  <a:cubicBezTo>
                    <a:pt x="599" y="1321"/>
                    <a:pt x="610" y="1343"/>
                    <a:pt x="621" y="1367"/>
                  </a:cubicBezTo>
                  <a:cubicBezTo>
                    <a:pt x="624" y="1378"/>
                    <a:pt x="629" y="1387"/>
                    <a:pt x="632" y="1398"/>
                  </a:cubicBezTo>
                  <a:cubicBezTo>
                    <a:pt x="637" y="1417"/>
                    <a:pt x="642" y="1435"/>
                    <a:pt x="645" y="1455"/>
                  </a:cubicBezTo>
                  <a:cubicBezTo>
                    <a:pt x="647" y="1466"/>
                    <a:pt x="647" y="1476"/>
                    <a:pt x="647" y="1485"/>
                  </a:cubicBezTo>
                  <a:lnTo>
                    <a:pt x="647" y="1514"/>
                  </a:lnTo>
                  <a:cubicBezTo>
                    <a:pt x="643" y="1538"/>
                    <a:pt x="640" y="1561"/>
                    <a:pt x="634" y="1585"/>
                  </a:cubicBezTo>
                  <a:cubicBezTo>
                    <a:pt x="631" y="1599"/>
                    <a:pt x="628" y="1610"/>
                    <a:pt x="621" y="1628"/>
                  </a:cubicBezTo>
                  <a:cubicBezTo>
                    <a:pt x="613" y="1645"/>
                    <a:pt x="607" y="1663"/>
                    <a:pt x="598" y="1679"/>
                  </a:cubicBezTo>
                  <a:cubicBezTo>
                    <a:pt x="588" y="1694"/>
                    <a:pt x="579" y="1710"/>
                    <a:pt x="567" y="1726"/>
                  </a:cubicBezTo>
                  <a:lnTo>
                    <a:pt x="558" y="1737"/>
                  </a:lnTo>
                  <a:cubicBezTo>
                    <a:pt x="550" y="1745"/>
                    <a:pt x="542" y="1753"/>
                    <a:pt x="533" y="1761"/>
                  </a:cubicBezTo>
                  <a:cubicBezTo>
                    <a:pt x="522" y="1767"/>
                    <a:pt x="512" y="1774"/>
                    <a:pt x="503" y="1781"/>
                  </a:cubicBezTo>
                  <a:cubicBezTo>
                    <a:pt x="476" y="1796"/>
                    <a:pt x="449" y="1810"/>
                    <a:pt x="422" y="1824"/>
                  </a:cubicBezTo>
                  <a:cubicBezTo>
                    <a:pt x="409" y="1829"/>
                    <a:pt x="397" y="1832"/>
                    <a:pt x="384" y="1837"/>
                  </a:cubicBezTo>
                  <a:cubicBezTo>
                    <a:pt x="376" y="1838"/>
                    <a:pt x="368" y="1840"/>
                    <a:pt x="362" y="1842"/>
                  </a:cubicBezTo>
                  <a:cubicBezTo>
                    <a:pt x="336" y="1845"/>
                    <a:pt x="311" y="1848"/>
                    <a:pt x="286" y="1848"/>
                  </a:cubicBezTo>
                  <a:lnTo>
                    <a:pt x="273" y="1848"/>
                  </a:lnTo>
                  <a:cubicBezTo>
                    <a:pt x="262" y="1846"/>
                    <a:pt x="251" y="1845"/>
                    <a:pt x="240" y="1842"/>
                  </a:cubicBezTo>
                  <a:cubicBezTo>
                    <a:pt x="232" y="1840"/>
                    <a:pt x="224" y="1840"/>
                    <a:pt x="217" y="1840"/>
                  </a:cubicBezTo>
                  <a:cubicBezTo>
                    <a:pt x="148" y="1840"/>
                    <a:pt x="88" y="1889"/>
                    <a:pt x="77" y="1959"/>
                  </a:cubicBezTo>
                  <a:cubicBezTo>
                    <a:pt x="63" y="2036"/>
                    <a:pt x="115" y="2109"/>
                    <a:pt x="192" y="2123"/>
                  </a:cubicBezTo>
                  <a:cubicBezTo>
                    <a:pt x="224" y="2128"/>
                    <a:pt x="257" y="2131"/>
                    <a:pt x="289" y="2131"/>
                  </a:cubicBezTo>
                  <a:cubicBezTo>
                    <a:pt x="370" y="2130"/>
                    <a:pt x="450" y="2114"/>
                    <a:pt x="525" y="2084"/>
                  </a:cubicBezTo>
                  <a:cubicBezTo>
                    <a:pt x="575" y="2062"/>
                    <a:pt x="624" y="2036"/>
                    <a:pt x="669" y="2005"/>
                  </a:cubicBezTo>
                  <a:cubicBezTo>
                    <a:pt x="707" y="1979"/>
                    <a:pt x="742" y="1949"/>
                    <a:pt x="772" y="1914"/>
                  </a:cubicBezTo>
                  <a:cubicBezTo>
                    <a:pt x="848" y="1819"/>
                    <a:pt x="898" y="1707"/>
                    <a:pt x="917" y="1587"/>
                  </a:cubicBezTo>
                  <a:cubicBezTo>
                    <a:pt x="927" y="1523"/>
                    <a:pt x="927" y="1462"/>
                    <a:pt x="917" y="1400"/>
                  </a:cubicBezTo>
                  <a:cubicBezTo>
                    <a:pt x="908" y="1346"/>
                    <a:pt x="892" y="1294"/>
                    <a:pt x="870" y="1243"/>
                  </a:cubicBezTo>
                  <a:cubicBezTo>
                    <a:pt x="808" y="1109"/>
                    <a:pt x="710" y="995"/>
                    <a:pt x="613" y="884"/>
                  </a:cubicBezTo>
                  <a:cubicBezTo>
                    <a:pt x="555" y="817"/>
                    <a:pt x="498" y="749"/>
                    <a:pt x="441" y="681"/>
                  </a:cubicBezTo>
                  <a:cubicBezTo>
                    <a:pt x="414" y="646"/>
                    <a:pt x="389" y="610"/>
                    <a:pt x="365" y="572"/>
                  </a:cubicBezTo>
                  <a:cubicBezTo>
                    <a:pt x="355" y="555"/>
                    <a:pt x="343" y="534"/>
                    <a:pt x="336" y="520"/>
                  </a:cubicBezTo>
                  <a:cubicBezTo>
                    <a:pt x="330" y="504"/>
                    <a:pt x="325" y="488"/>
                    <a:pt x="321" y="472"/>
                  </a:cubicBezTo>
                  <a:cubicBezTo>
                    <a:pt x="319" y="468"/>
                    <a:pt x="317" y="458"/>
                    <a:pt x="316" y="455"/>
                  </a:cubicBezTo>
                  <a:cubicBezTo>
                    <a:pt x="314" y="450"/>
                    <a:pt x="314" y="445"/>
                    <a:pt x="314" y="442"/>
                  </a:cubicBezTo>
                  <a:cubicBezTo>
                    <a:pt x="314" y="439"/>
                    <a:pt x="313" y="436"/>
                    <a:pt x="314" y="433"/>
                  </a:cubicBezTo>
                  <a:cubicBezTo>
                    <a:pt x="316" y="431"/>
                    <a:pt x="316" y="428"/>
                    <a:pt x="316" y="425"/>
                  </a:cubicBezTo>
                  <a:lnTo>
                    <a:pt x="317" y="420"/>
                  </a:lnTo>
                  <a:lnTo>
                    <a:pt x="319" y="415"/>
                  </a:lnTo>
                  <a:lnTo>
                    <a:pt x="324" y="407"/>
                  </a:lnTo>
                  <a:cubicBezTo>
                    <a:pt x="327" y="404"/>
                    <a:pt x="328" y="401"/>
                    <a:pt x="332" y="398"/>
                  </a:cubicBezTo>
                  <a:cubicBezTo>
                    <a:pt x="338" y="392"/>
                    <a:pt x="345" y="387"/>
                    <a:pt x="351" y="381"/>
                  </a:cubicBezTo>
                  <a:lnTo>
                    <a:pt x="351" y="381"/>
                  </a:lnTo>
                  <a:cubicBezTo>
                    <a:pt x="361" y="375"/>
                    <a:pt x="370" y="370"/>
                    <a:pt x="379" y="365"/>
                  </a:cubicBezTo>
                  <a:lnTo>
                    <a:pt x="379" y="365"/>
                  </a:lnTo>
                  <a:cubicBezTo>
                    <a:pt x="374" y="368"/>
                    <a:pt x="368" y="371"/>
                    <a:pt x="363" y="374"/>
                  </a:cubicBezTo>
                  <a:cubicBezTo>
                    <a:pt x="384" y="363"/>
                    <a:pt x="403" y="352"/>
                    <a:pt x="423" y="344"/>
                  </a:cubicBezTo>
                  <a:cubicBezTo>
                    <a:pt x="463" y="328"/>
                    <a:pt x="503" y="314"/>
                    <a:pt x="542" y="301"/>
                  </a:cubicBezTo>
                  <a:lnTo>
                    <a:pt x="566" y="295"/>
                  </a:lnTo>
                  <a:lnTo>
                    <a:pt x="566" y="295"/>
                  </a:lnTo>
                  <a:cubicBezTo>
                    <a:pt x="558" y="358"/>
                    <a:pt x="591" y="420"/>
                    <a:pt x="648" y="449"/>
                  </a:cubicBezTo>
                  <a:cubicBezTo>
                    <a:pt x="667" y="457"/>
                    <a:pt x="687" y="461"/>
                    <a:pt x="707" y="461"/>
                  </a:cubicBezTo>
                  <a:cubicBezTo>
                    <a:pt x="764" y="461"/>
                    <a:pt x="818" y="428"/>
                    <a:pt x="841" y="373"/>
                  </a:cubicBezTo>
                  <a:cubicBezTo>
                    <a:pt x="843" y="369"/>
                    <a:pt x="845" y="366"/>
                    <a:pt x="845" y="363"/>
                  </a:cubicBezTo>
                  <a:cubicBezTo>
                    <a:pt x="867" y="319"/>
                    <a:pt x="881" y="273"/>
                    <a:pt x="892" y="224"/>
                  </a:cubicBezTo>
                  <a:cubicBezTo>
                    <a:pt x="900" y="164"/>
                    <a:pt x="878" y="103"/>
                    <a:pt x="832" y="62"/>
                  </a:cubicBezTo>
                  <a:cubicBezTo>
                    <a:pt x="780" y="16"/>
                    <a:pt x="713" y="4"/>
                    <a:pt x="645" y="1"/>
                  </a:cubicBezTo>
                  <a:cubicBezTo>
                    <a:pt x="641" y="0"/>
                    <a:pt x="637" y="0"/>
                    <a:pt x="6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6" name="Google Shape;9796;p18"/>
            <p:cNvSpPr/>
            <p:nvPr/>
          </p:nvSpPr>
          <p:spPr>
            <a:xfrm>
              <a:off x="5060300" y="4909250"/>
              <a:ext cx="20575" cy="30775"/>
            </a:xfrm>
            <a:custGeom>
              <a:avLst/>
              <a:gdLst/>
              <a:ahLst/>
              <a:cxnLst/>
              <a:rect l="l" t="t" r="r" b="b"/>
              <a:pathLst>
                <a:path w="823" h="1231" extrusionOk="0">
                  <a:moveTo>
                    <a:pt x="181" y="0"/>
                  </a:moveTo>
                  <a:cubicBezTo>
                    <a:pt x="83" y="0"/>
                    <a:pt x="1" y="106"/>
                    <a:pt x="53" y="209"/>
                  </a:cubicBezTo>
                  <a:cubicBezTo>
                    <a:pt x="134" y="355"/>
                    <a:pt x="218" y="497"/>
                    <a:pt x="297" y="643"/>
                  </a:cubicBezTo>
                  <a:cubicBezTo>
                    <a:pt x="374" y="786"/>
                    <a:pt x="445" y="929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2" y="1078"/>
                    <a:pt x="512" y="1078"/>
                  </a:cubicBezTo>
                  <a:lnTo>
                    <a:pt x="512" y="1078"/>
                  </a:lnTo>
                  <a:cubicBezTo>
                    <a:pt x="512" y="1078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2" y="1078"/>
                    <a:pt x="512" y="1079"/>
                    <a:pt x="512" y="1080"/>
                  </a:cubicBezTo>
                  <a:cubicBezTo>
                    <a:pt x="512" y="1079"/>
                    <a:pt x="512" y="1079"/>
                    <a:pt x="512" y="1078"/>
                  </a:cubicBezTo>
                  <a:lnTo>
                    <a:pt x="512" y="1078"/>
                  </a:lnTo>
                  <a:cubicBezTo>
                    <a:pt x="513" y="1079"/>
                    <a:pt x="513" y="1081"/>
                    <a:pt x="514" y="1083"/>
                  </a:cubicBezTo>
                  <a:cubicBezTo>
                    <a:pt x="515" y="1084"/>
                    <a:pt x="515" y="1085"/>
                    <a:pt x="516" y="1087"/>
                  </a:cubicBezTo>
                  <a:lnTo>
                    <a:pt x="516" y="1087"/>
                  </a:lnTo>
                  <a:cubicBezTo>
                    <a:pt x="516" y="1086"/>
                    <a:pt x="516" y="1085"/>
                    <a:pt x="516" y="1085"/>
                  </a:cubicBezTo>
                  <a:lnTo>
                    <a:pt x="516" y="1085"/>
                  </a:lnTo>
                  <a:cubicBezTo>
                    <a:pt x="516" y="1086"/>
                    <a:pt x="517" y="1088"/>
                    <a:pt x="517" y="1090"/>
                  </a:cubicBezTo>
                  <a:lnTo>
                    <a:pt x="517" y="1090"/>
                  </a:lnTo>
                  <a:cubicBezTo>
                    <a:pt x="517" y="1089"/>
                    <a:pt x="516" y="1088"/>
                    <a:pt x="516" y="1087"/>
                  </a:cubicBezTo>
                  <a:lnTo>
                    <a:pt x="516" y="1087"/>
                  </a:lnTo>
                  <a:cubicBezTo>
                    <a:pt x="516" y="1088"/>
                    <a:pt x="517" y="1089"/>
                    <a:pt x="518" y="1090"/>
                  </a:cubicBezTo>
                  <a:lnTo>
                    <a:pt x="518" y="1090"/>
                  </a:lnTo>
                  <a:cubicBezTo>
                    <a:pt x="517" y="1090"/>
                    <a:pt x="517" y="1090"/>
                    <a:pt x="517" y="1090"/>
                  </a:cubicBezTo>
                  <a:lnTo>
                    <a:pt x="517" y="1090"/>
                  </a:lnTo>
                  <a:cubicBezTo>
                    <a:pt x="518" y="1091"/>
                    <a:pt x="518" y="1091"/>
                    <a:pt x="519" y="1092"/>
                  </a:cubicBezTo>
                  <a:cubicBezTo>
                    <a:pt x="518" y="1092"/>
                    <a:pt x="518" y="1091"/>
                    <a:pt x="518" y="1090"/>
                  </a:cubicBezTo>
                  <a:lnTo>
                    <a:pt x="518" y="1090"/>
                  </a:lnTo>
                  <a:cubicBezTo>
                    <a:pt x="524" y="1107"/>
                    <a:pt x="531" y="1123"/>
                    <a:pt x="538" y="1138"/>
                  </a:cubicBezTo>
                  <a:cubicBezTo>
                    <a:pt x="560" y="1192"/>
                    <a:pt x="612" y="1229"/>
                    <a:pt x="671" y="1230"/>
                  </a:cubicBezTo>
                  <a:cubicBezTo>
                    <a:pt x="691" y="1230"/>
                    <a:pt x="713" y="1225"/>
                    <a:pt x="732" y="1214"/>
                  </a:cubicBezTo>
                  <a:cubicBezTo>
                    <a:pt x="804" y="1179"/>
                    <a:pt x="823" y="1097"/>
                    <a:pt x="793" y="1028"/>
                  </a:cubicBezTo>
                  <a:cubicBezTo>
                    <a:pt x="718" y="857"/>
                    <a:pt x="634" y="692"/>
                    <a:pt x="547" y="527"/>
                  </a:cubicBezTo>
                  <a:cubicBezTo>
                    <a:pt x="506" y="451"/>
                    <a:pt x="465" y="377"/>
                    <a:pt x="425" y="301"/>
                  </a:cubicBezTo>
                  <a:cubicBezTo>
                    <a:pt x="403" y="260"/>
                    <a:pt x="379" y="219"/>
                    <a:pt x="357" y="176"/>
                  </a:cubicBezTo>
                  <a:cubicBezTo>
                    <a:pt x="356" y="133"/>
                    <a:pt x="337" y="94"/>
                    <a:pt x="303" y="65"/>
                  </a:cubicBezTo>
                  <a:lnTo>
                    <a:pt x="300" y="63"/>
                  </a:lnTo>
                  <a:cubicBezTo>
                    <a:pt x="289" y="48"/>
                    <a:pt x="275" y="35"/>
                    <a:pt x="259" y="24"/>
                  </a:cubicBezTo>
                  <a:cubicBezTo>
                    <a:pt x="234" y="8"/>
                    <a:pt x="207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7" name="Google Shape;9797;p18"/>
            <p:cNvSpPr/>
            <p:nvPr/>
          </p:nvSpPr>
          <p:spPr>
            <a:xfrm>
              <a:off x="5063925" y="4913150"/>
              <a:ext cx="32300" cy="26425"/>
            </a:xfrm>
            <a:custGeom>
              <a:avLst/>
              <a:gdLst/>
              <a:ahLst/>
              <a:cxnLst/>
              <a:rect l="l" t="t" r="r" b="b"/>
              <a:pathLst>
                <a:path w="1292" h="1057" extrusionOk="0">
                  <a:moveTo>
                    <a:pt x="1046" y="0"/>
                  </a:moveTo>
                  <a:cubicBezTo>
                    <a:pt x="1000" y="0"/>
                    <a:pt x="946" y="22"/>
                    <a:pt x="907" y="42"/>
                  </a:cubicBezTo>
                  <a:cubicBezTo>
                    <a:pt x="853" y="72"/>
                    <a:pt x="801" y="107"/>
                    <a:pt x="752" y="145"/>
                  </a:cubicBezTo>
                  <a:cubicBezTo>
                    <a:pt x="665" y="211"/>
                    <a:pt x="578" y="279"/>
                    <a:pt x="499" y="355"/>
                  </a:cubicBezTo>
                  <a:cubicBezTo>
                    <a:pt x="340" y="503"/>
                    <a:pt x="182" y="656"/>
                    <a:pt x="49" y="829"/>
                  </a:cubicBezTo>
                  <a:cubicBezTo>
                    <a:pt x="0" y="887"/>
                    <a:pt x="6" y="974"/>
                    <a:pt x="65" y="1023"/>
                  </a:cubicBezTo>
                  <a:cubicBezTo>
                    <a:pt x="90" y="1046"/>
                    <a:pt x="122" y="1057"/>
                    <a:pt x="157" y="1057"/>
                  </a:cubicBezTo>
                  <a:cubicBezTo>
                    <a:pt x="159" y="1057"/>
                    <a:pt x="160" y="1057"/>
                    <a:pt x="162" y="1057"/>
                  </a:cubicBezTo>
                  <a:cubicBezTo>
                    <a:pt x="200" y="1057"/>
                    <a:pt x="237" y="1040"/>
                    <a:pt x="261" y="1009"/>
                  </a:cubicBezTo>
                  <a:cubicBezTo>
                    <a:pt x="321" y="927"/>
                    <a:pt x="390" y="851"/>
                    <a:pt x="459" y="775"/>
                  </a:cubicBezTo>
                  <a:lnTo>
                    <a:pt x="459" y="775"/>
                  </a:lnTo>
                  <a:lnTo>
                    <a:pt x="447" y="788"/>
                  </a:lnTo>
                  <a:cubicBezTo>
                    <a:pt x="553" y="678"/>
                    <a:pt x="663" y="577"/>
                    <a:pt x="781" y="477"/>
                  </a:cubicBezTo>
                  <a:lnTo>
                    <a:pt x="781" y="477"/>
                  </a:lnTo>
                  <a:lnTo>
                    <a:pt x="774" y="482"/>
                  </a:lnTo>
                  <a:lnTo>
                    <a:pt x="766" y="488"/>
                  </a:lnTo>
                  <a:cubicBezTo>
                    <a:pt x="769" y="485"/>
                    <a:pt x="774" y="482"/>
                    <a:pt x="777" y="479"/>
                  </a:cubicBezTo>
                  <a:cubicBezTo>
                    <a:pt x="845" y="424"/>
                    <a:pt x="914" y="373"/>
                    <a:pt x="986" y="325"/>
                  </a:cubicBezTo>
                  <a:cubicBezTo>
                    <a:pt x="1001" y="317"/>
                    <a:pt x="1013" y="310"/>
                    <a:pt x="1028" y="303"/>
                  </a:cubicBezTo>
                  <a:cubicBezTo>
                    <a:pt x="1056" y="333"/>
                    <a:pt x="1094" y="348"/>
                    <a:pt x="1133" y="348"/>
                  </a:cubicBezTo>
                  <a:cubicBezTo>
                    <a:pt x="1168" y="348"/>
                    <a:pt x="1204" y="335"/>
                    <a:pt x="1232" y="310"/>
                  </a:cubicBezTo>
                  <a:cubicBezTo>
                    <a:pt x="1290" y="254"/>
                    <a:pt x="1292" y="162"/>
                    <a:pt x="1238" y="105"/>
                  </a:cubicBezTo>
                  <a:cubicBezTo>
                    <a:pt x="1221" y="85"/>
                    <a:pt x="1203" y="67"/>
                    <a:pt x="1184" y="50"/>
                  </a:cubicBezTo>
                  <a:cubicBezTo>
                    <a:pt x="1165" y="34"/>
                    <a:pt x="1145" y="21"/>
                    <a:pt x="1121" y="12"/>
                  </a:cubicBezTo>
                  <a:cubicBezTo>
                    <a:pt x="1100" y="6"/>
                    <a:pt x="1080" y="2"/>
                    <a:pt x="1059" y="1"/>
                  </a:cubicBezTo>
                  <a:cubicBezTo>
                    <a:pt x="1055" y="0"/>
                    <a:pt x="1051" y="0"/>
                    <a:pt x="10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8" name="Google Shape;9798;p18"/>
            <p:cNvSpPr/>
            <p:nvPr/>
          </p:nvSpPr>
          <p:spPr>
            <a:xfrm>
              <a:off x="5105125" y="4893850"/>
              <a:ext cx="15075" cy="35600"/>
            </a:xfrm>
            <a:custGeom>
              <a:avLst/>
              <a:gdLst/>
              <a:ahLst/>
              <a:cxnLst/>
              <a:rect l="l" t="t" r="r" b="b"/>
              <a:pathLst>
                <a:path w="603" h="1424" extrusionOk="0">
                  <a:moveTo>
                    <a:pt x="428" y="1"/>
                  </a:moveTo>
                  <a:cubicBezTo>
                    <a:pt x="384" y="1"/>
                    <a:pt x="339" y="22"/>
                    <a:pt x="309" y="70"/>
                  </a:cubicBezTo>
                  <a:cubicBezTo>
                    <a:pt x="261" y="156"/>
                    <a:pt x="218" y="244"/>
                    <a:pt x="180" y="334"/>
                  </a:cubicBezTo>
                  <a:cubicBezTo>
                    <a:pt x="158" y="385"/>
                    <a:pt x="166" y="444"/>
                    <a:pt x="203" y="486"/>
                  </a:cubicBezTo>
                  <a:cubicBezTo>
                    <a:pt x="177" y="594"/>
                    <a:pt x="154" y="700"/>
                    <a:pt x="128" y="806"/>
                  </a:cubicBezTo>
                  <a:cubicBezTo>
                    <a:pt x="130" y="800"/>
                    <a:pt x="131" y="795"/>
                    <a:pt x="133" y="789"/>
                  </a:cubicBezTo>
                  <a:lnTo>
                    <a:pt x="133" y="789"/>
                  </a:lnTo>
                  <a:cubicBezTo>
                    <a:pt x="95" y="945"/>
                    <a:pt x="54" y="1101"/>
                    <a:pt x="17" y="1257"/>
                  </a:cubicBezTo>
                  <a:cubicBezTo>
                    <a:pt x="0" y="1333"/>
                    <a:pt x="62" y="1409"/>
                    <a:pt x="135" y="1422"/>
                  </a:cubicBezTo>
                  <a:cubicBezTo>
                    <a:pt x="143" y="1423"/>
                    <a:pt x="150" y="1423"/>
                    <a:pt x="158" y="1423"/>
                  </a:cubicBezTo>
                  <a:cubicBezTo>
                    <a:pt x="226" y="1422"/>
                    <a:pt x="285" y="1373"/>
                    <a:pt x="298" y="1305"/>
                  </a:cubicBezTo>
                  <a:cubicBezTo>
                    <a:pt x="350" y="1074"/>
                    <a:pt x="404" y="843"/>
                    <a:pt x="456" y="611"/>
                  </a:cubicBezTo>
                  <a:lnTo>
                    <a:pt x="458" y="608"/>
                  </a:lnTo>
                  <a:lnTo>
                    <a:pt x="461" y="594"/>
                  </a:lnTo>
                  <a:lnTo>
                    <a:pt x="461" y="599"/>
                  </a:lnTo>
                  <a:cubicBezTo>
                    <a:pt x="461" y="597"/>
                    <a:pt x="462" y="594"/>
                    <a:pt x="462" y="592"/>
                  </a:cubicBezTo>
                  <a:lnTo>
                    <a:pt x="462" y="591"/>
                  </a:lnTo>
                  <a:lnTo>
                    <a:pt x="488" y="480"/>
                  </a:lnTo>
                  <a:cubicBezTo>
                    <a:pt x="513" y="383"/>
                    <a:pt x="541" y="287"/>
                    <a:pt x="570" y="190"/>
                  </a:cubicBezTo>
                  <a:cubicBezTo>
                    <a:pt x="603" y="82"/>
                    <a:pt x="516" y="1"/>
                    <a:pt x="4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799" name="Google Shape;9799;p18"/>
            <p:cNvSpPr/>
            <p:nvPr/>
          </p:nvSpPr>
          <p:spPr>
            <a:xfrm>
              <a:off x="4889625" y="4378200"/>
              <a:ext cx="585775" cy="619000"/>
            </a:xfrm>
            <a:custGeom>
              <a:avLst/>
              <a:gdLst/>
              <a:ahLst/>
              <a:cxnLst/>
              <a:rect l="l" t="t" r="r" b="b"/>
              <a:pathLst>
                <a:path w="23431" h="24760" extrusionOk="0">
                  <a:moveTo>
                    <a:pt x="7648" y="8845"/>
                  </a:moveTo>
                  <a:lnTo>
                    <a:pt x="7648" y="8845"/>
                  </a:lnTo>
                  <a:cubicBezTo>
                    <a:pt x="7649" y="8851"/>
                    <a:pt x="7651" y="8857"/>
                    <a:pt x="7653" y="8862"/>
                  </a:cubicBezTo>
                  <a:cubicBezTo>
                    <a:pt x="7651" y="8856"/>
                    <a:pt x="7649" y="8851"/>
                    <a:pt x="7648" y="8845"/>
                  </a:cubicBezTo>
                  <a:close/>
                  <a:moveTo>
                    <a:pt x="10638" y="18448"/>
                  </a:moveTo>
                  <a:lnTo>
                    <a:pt x="10640" y="18453"/>
                  </a:lnTo>
                  <a:cubicBezTo>
                    <a:pt x="10640" y="18451"/>
                    <a:pt x="10639" y="18449"/>
                    <a:pt x="10638" y="18448"/>
                  </a:cubicBezTo>
                  <a:close/>
                  <a:moveTo>
                    <a:pt x="12550" y="23586"/>
                  </a:moveTo>
                  <a:cubicBezTo>
                    <a:pt x="12552" y="23589"/>
                    <a:pt x="12553" y="23591"/>
                    <a:pt x="12555" y="23593"/>
                  </a:cubicBezTo>
                  <a:lnTo>
                    <a:pt x="12550" y="23586"/>
                  </a:lnTo>
                  <a:close/>
                  <a:moveTo>
                    <a:pt x="22083" y="1"/>
                  </a:moveTo>
                  <a:cubicBezTo>
                    <a:pt x="22036" y="1"/>
                    <a:pt x="21989" y="3"/>
                    <a:pt x="21941" y="6"/>
                  </a:cubicBezTo>
                  <a:cubicBezTo>
                    <a:pt x="21813" y="14"/>
                    <a:pt x="21684" y="35"/>
                    <a:pt x="21561" y="67"/>
                  </a:cubicBezTo>
                  <a:cubicBezTo>
                    <a:pt x="21488" y="84"/>
                    <a:pt x="21418" y="108"/>
                    <a:pt x="21352" y="141"/>
                  </a:cubicBezTo>
                  <a:cubicBezTo>
                    <a:pt x="21300" y="168"/>
                    <a:pt x="21251" y="201"/>
                    <a:pt x="21203" y="236"/>
                  </a:cubicBezTo>
                  <a:cubicBezTo>
                    <a:pt x="21110" y="306"/>
                    <a:pt x="21024" y="388"/>
                    <a:pt x="20951" y="480"/>
                  </a:cubicBezTo>
                  <a:cubicBezTo>
                    <a:pt x="20787" y="690"/>
                    <a:pt x="20657" y="923"/>
                    <a:pt x="20532" y="1157"/>
                  </a:cubicBezTo>
                  <a:cubicBezTo>
                    <a:pt x="20410" y="1390"/>
                    <a:pt x="20312" y="1632"/>
                    <a:pt x="20241" y="1884"/>
                  </a:cubicBezTo>
                  <a:cubicBezTo>
                    <a:pt x="20204" y="2002"/>
                    <a:pt x="20174" y="2121"/>
                    <a:pt x="20138" y="2240"/>
                  </a:cubicBezTo>
                  <a:cubicBezTo>
                    <a:pt x="20101" y="2365"/>
                    <a:pt x="20060" y="2487"/>
                    <a:pt x="20018" y="2610"/>
                  </a:cubicBezTo>
                  <a:cubicBezTo>
                    <a:pt x="19850" y="3100"/>
                    <a:pt x="19669" y="3587"/>
                    <a:pt x="19522" y="4084"/>
                  </a:cubicBezTo>
                  <a:cubicBezTo>
                    <a:pt x="19449" y="4334"/>
                    <a:pt x="19386" y="4584"/>
                    <a:pt x="19324" y="4838"/>
                  </a:cubicBezTo>
                  <a:cubicBezTo>
                    <a:pt x="19307" y="4906"/>
                    <a:pt x="19291" y="4975"/>
                    <a:pt x="19275" y="5043"/>
                  </a:cubicBezTo>
                  <a:cubicBezTo>
                    <a:pt x="19262" y="5099"/>
                    <a:pt x="19242" y="5157"/>
                    <a:pt x="19234" y="5218"/>
                  </a:cubicBezTo>
                  <a:cubicBezTo>
                    <a:pt x="19229" y="5235"/>
                    <a:pt x="19224" y="5252"/>
                    <a:pt x="19221" y="5270"/>
                  </a:cubicBezTo>
                  <a:cubicBezTo>
                    <a:pt x="19188" y="5400"/>
                    <a:pt x="19155" y="5529"/>
                    <a:pt x="19120" y="5659"/>
                  </a:cubicBezTo>
                  <a:cubicBezTo>
                    <a:pt x="19052" y="5911"/>
                    <a:pt x="18981" y="6159"/>
                    <a:pt x="18906" y="6411"/>
                  </a:cubicBezTo>
                  <a:cubicBezTo>
                    <a:pt x="18832" y="6661"/>
                    <a:pt x="18765" y="6913"/>
                    <a:pt x="18694" y="7168"/>
                  </a:cubicBezTo>
                  <a:cubicBezTo>
                    <a:pt x="18623" y="7423"/>
                    <a:pt x="18545" y="7676"/>
                    <a:pt x="18476" y="7932"/>
                  </a:cubicBezTo>
                  <a:cubicBezTo>
                    <a:pt x="18333" y="8453"/>
                    <a:pt x="18189" y="8976"/>
                    <a:pt x="18080" y="9506"/>
                  </a:cubicBezTo>
                  <a:cubicBezTo>
                    <a:pt x="17977" y="10008"/>
                    <a:pt x="17861" y="10511"/>
                    <a:pt x="17773" y="11018"/>
                  </a:cubicBezTo>
                  <a:cubicBezTo>
                    <a:pt x="17681" y="11545"/>
                    <a:pt x="17592" y="12075"/>
                    <a:pt x="17501" y="12604"/>
                  </a:cubicBezTo>
                  <a:cubicBezTo>
                    <a:pt x="17456" y="12863"/>
                    <a:pt x="17417" y="13123"/>
                    <a:pt x="17368" y="13383"/>
                  </a:cubicBezTo>
                  <a:cubicBezTo>
                    <a:pt x="17322" y="13628"/>
                    <a:pt x="17274" y="13875"/>
                    <a:pt x="17222" y="14120"/>
                  </a:cubicBezTo>
                  <a:cubicBezTo>
                    <a:pt x="17113" y="14629"/>
                    <a:pt x="17002" y="15139"/>
                    <a:pt x="16881" y="15646"/>
                  </a:cubicBezTo>
                  <a:lnTo>
                    <a:pt x="16881" y="15646"/>
                  </a:lnTo>
                  <a:cubicBezTo>
                    <a:pt x="16881" y="15645"/>
                    <a:pt x="16881" y="15643"/>
                    <a:pt x="16882" y="15642"/>
                  </a:cubicBezTo>
                  <a:lnTo>
                    <a:pt x="16882" y="15642"/>
                  </a:lnTo>
                  <a:cubicBezTo>
                    <a:pt x="16826" y="15871"/>
                    <a:pt x="16771" y="16102"/>
                    <a:pt x="16714" y="16332"/>
                  </a:cubicBezTo>
                  <a:cubicBezTo>
                    <a:pt x="16655" y="16555"/>
                    <a:pt x="16590" y="16778"/>
                    <a:pt x="16530" y="17003"/>
                  </a:cubicBezTo>
                  <a:cubicBezTo>
                    <a:pt x="16405" y="17470"/>
                    <a:pt x="16290" y="17938"/>
                    <a:pt x="16150" y="18402"/>
                  </a:cubicBezTo>
                  <a:cubicBezTo>
                    <a:pt x="16076" y="18654"/>
                    <a:pt x="15998" y="18904"/>
                    <a:pt x="15932" y="19157"/>
                  </a:cubicBezTo>
                  <a:cubicBezTo>
                    <a:pt x="15864" y="19415"/>
                    <a:pt x="15802" y="19675"/>
                    <a:pt x="15734" y="19933"/>
                  </a:cubicBezTo>
                  <a:cubicBezTo>
                    <a:pt x="15666" y="20183"/>
                    <a:pt x="15591" y="20430"/>
                    <a:pt x="15514" y="20677"/>
                  </a:cubicBezTo>
                  <a:cubicBezTo>
                    <a:pt x="15436" y="20926"/>
                    <a:pt x="15357" y="21174"/>
                    <a:pt x="15267" y="21418"/>
                  </a:cubicBezTo>
                  <a:cubicBezTo>
                    <a:pt x="15218" y="21543"/>
                    <a:pt x="15167" y="21668"/>
                    <a:pt x="15115" y="21791"/>
                  </a:cubicBezTo>
                  <a:cubicBezTo>
                    <a:pt x="15063" y="21920"/>
                    <a:pt x="15011" y="22048"/>
                    <a:pt x="14947" y="22170"/>
                  </a:cubicBezTo>
                  <a:cubicBezTo>
                    <a:pt x="14748" y="22528"/>
                    <a:pt x="14542" y="22884"/>
                    <a:pt x="14303" y="23216"/>
                  </a:cubicBezTo>
                  <a:cubicBezTo>
                    <a:pt x="14210" y="23340"/>
                    <a:pt x="14108" y="23452"/>
                    <a:pt x="14002" y="23568"/>
                  </a:cubicBezTo>
                  <a:cubicBezTo>
                    <a:pt x="13895" y="23685"/>
                    <a:pt x="13790" y="23802"/>
                    <a:pt x="13682" y="23916"/>
                  </a:cubicBezTo>
                  <a:cubicBezTo>
                    <a:pt x="13614" y="23985"/>
                    <a:pt x="13545" y="24054"/>
                    <a:pt x="13470" y="24117"/>
                  </a:cubicBezTo>
                  <a:lnTo>
                    <a:pt x="13429" y="24147"/>
                  </a:lnTo>
                  <a:lnTo>
                    <a:pt x="13405" y="24161"/>
                  </a:lnTo>
                  <a:lnTo>
                    <a:pt x="13405" y="24161"/>
                  </a:lnTo>
                  <a:lnTo>
                    <a:pt x="13412" y="24156"/>
                  </a:lnTo>
                  <a:lnTo>
                    <a:pt x="13412" y="24156"/>
                  </a:lnTo>
                  <a:cubicBezTo>
                    <a:pt x="13388" y="24171"/>
                    <a:pt x="13364" y="24183"/>
                    <a:pt x="13340" y="24194"/>
                  </a:cubicBezTo>
                  <a:cubicBezTo>
                    <a:pt x="13323" y="24202"/>
                    <a:pt x="13306" y="24209"/>
                    <a:pt x="13287" y="24215"/>
                  </a:cubicBezTo>
                  <a:cubicBezTo>
                    <a:pt x="13272" y="24220"/>
                    <a:pt x="13260" y="24223"/>
                    <a:pt x="13246" y="24226"/>
                  </a:cubicBezTo>
                  <a:cubicBezTo>
                    <a:pt x="13239" y="24226"/>
                    <a:pt x="13233" y="24228"/>
                    <a:pt x="13225" y="24228"/>
                  </a:cubicBezTo>
                  <a:lnTo>
                    <a:pt x="13209" y="24228"/>
                  </a:lnTo>
                  <a:cubicBezTo>
                    <a:pt x="13195" y="24226"/>
                    <a:pt x="13181" y="24225"/>
                    <a:pt x="13166" y="24221"/>
                  </a:cubicBezTo>
                  <a:cubicBezTo>
                    <a:pt x="13147" y="24217"/>
                    <a:pt x="13127" y="24210"/>
                    <a:pt x="13108" y="24204"/>
                  </a:cubicBezTo>
                  <a:cubicBezTo>
                    <a:pt x="13076" y="24191"/>
                    <a:pt x="13044" y="24177"/>
                    <a:pt x="13014" y="24161"/>
                  </a:cubicBezTo>
                  <a:cubicBezTo>
                    <a:pt x="12995" y="24150"/>
                    <a:pt x="12975" y="24137"/>
                    <a:pt x="12956" y="24125"/>
                  </a:cubicBezTo>
                  <a:cubicBezTo>
                    <a:pt x="12945" y="24115"/>
                    <a:pt x="12934" y="24109"/>
                    <a:pt x="12924" y="24098"/>
                  </a:cubicBezTo>
                  <a:cubicBezTo>
                    <a:pt x="12915" y="24088"/>
                    <a:pt x="12905" y="24077"/>
                    <a:pt x="12897" y="24066"/>
                  </a:cubicBezTo>
                  <a:cubicBezTo>
                    <a:pt x="12771" y="23911"/>
                    <a:pt x="12655" y="23750"/>
                    <a:pt x="12547" y="23582"/>
                  </a:cubicBezTo>
                  <a:lnTo>
                    <a:pt x="12547" y="23582"/>
                  </a:lnTo>
                  <a:lnTo>
                    <a:pt x="12550" y="23586"/>
                  </a:lnTo>
                  <a:lnTo>
                    <a:pt x="12550" y="23586"/>
                  </a:lnTo>
                  <a:cubicBezTo>
                    <a:pt x="12549" y="23584"/>
                    <a:pt x="12549" y="23582"/>
                    <a:pt x="12547" y="23580"/>
                  </a:cubicBezTo>
                  <a:cubicBezTo>
                    <a:pt x="12456" y="23427"/>
                    <a:pt x="12384" y="23264"/>
                    <a:pt x="12310" y="23102"/>
                  </a:cubicBezTo>
                  <a:cubicBezTo>
                    <a:pt x="12198" y="22850"/>
                    <a:pt x="12095" y="22592"/>
                    <a:pt x="12000" y="22336"/>
                  </a:cubicBezTo>
                  <a:cubicBezTo>
                    <a:pt x="11900" y="22072"/>
                    <a:pt x="11800" y="21809"/>
                    <a:pt x="11702" y="21545"/>
                  </a:cubicBezTo>
                  <a:cubicBezTo>
                    <a:pt x="11609" y="21286"/>
                    <a:pt x="11525" y="21025"/>
                    <a:pt x="11433" y="20767"/>
                  </a:cubicBezTo>
                  <a:cubicBezTo>
                    <a:pt x="11348" y="20523"/>
                    <a:pt x="11259" y="20283"/>
                    <a:pt x="11170" y="20038"/>
                  </a:cubicBezTo>
                  <a:cubicBezTo>
                    <a:pt x="11083" y="19791"/>
                    <a:pt x="11002" y="19544"/>
                    <a:pt x="10919" y="19295"/>
                  </a:cubicBezTo>
                  <a:cubicBezTo>
                    <a:pt x="10836" y="19048"/>
                    <a:pt x="10748" y="18803"/>
                    <a:pt x="10670" y="18554"/>
                  </a:cubicBezTo>
                  <a:lnTo>
                    <a:pt x="10670" y="18554"/>
                  </a:lnTo>
                  <a:lnTo>
                    <a:pt x="10678" y="18576"/>
                  </a:lnTo>
                  <a:lnTo>
                    <a:pt x="10660" y="18521"/>
                  </a:lnTo>
                  <a:lnTo>
                    <a:pt x="10660" y="18521"/>
                  </a:lnTo>
                  <a:cubicBezTo>
                    <a:pt x="10662" y="18529"/>
                    <a:pt x="10665" y="18537"/>
                    <a:pt x="10667" y="18545"/>
                  </a:cubicBezTo>
                  <a:lnTo>
                    <a:pt x="10645" y="18474"/>
                  </a:lnTo>
                  <a:cubicBezTo>
                    <a:pt x="10643" y="18467"/>
                    <a:pt x="10642" y="18461"/>
                    <a:pt x="10640" y="18453"/>
                  </a:cubicBezTo>
                  <a:cubicBezTo>
                    <a:pt x="10638" y="18451"/>
                    <a:pt x="10637" y="18448"/>
                    <a:pt x="10637" y="18445"/>
                  </a:cubicBezTo>
                  <a:lnTo>
                    <a:pt x="10637" y="18445"/>
                  </a:lnTo>
                  <a:cubicBezTo>
                    <a:pt x="10637" y="18446"/>
                    <a:pt x="10638" y="18447"/>
                    <a:pt x="10638" y="18448"/>
                  </a:cubicBezTo>
                  <a:lnTo>
                    <a:pt x="10638" y="18448"/>
                  </a:lnTo>
                  <a:lnTo>
                    <a:pt x="10627" y="18413"/>
                  </a:lnTo>
                  <a:lnTo>
                    <a:pt x="10627" y="18413"/>
                  </a:lnTo>
                  <a:cubicBezTo>
                    <a:pt x="10630" y="18424"/>
                    <a:pt x="10634" y="18434"/>
                    <a:pt x="10637" y="18445"/>
                  </a:cubicBezTo>
                  <a:cubicBezTo>
                    <a:pt x="10591" y="18295"/>
                    <a:pt x="10548" y="18144"/>
                    <a:pt x="10502" y="17994"/>
                  </a:cubicBezTo>
                  <a:cubicBezTo>
                    <a:pt x="10198" y="16974"/>
                    <a:pt x="9921" y="15945"/>
                    <a:pt x="9662" y="14913"/>
                  </a:cubicBezTo>
                  <a:cubicBezTo>
                    <a:pt x="9535" y="14410"/>
                    <a:pt x="9394" y="13910"/>
                    <a:pt x="9261" y="13410"/>
                  </a:cubicBezTo>
                  <a:cubicBezTo>
                    <a:pt x="9127" y="12911"/>
                    <a:pt x="9011" y="12406"/>
                    <a:pt x="8897" y="11901"/>
                  </a:cubicBezTo>
                  <a:cubicBezTo>
                    <a:pt x="8780" y="11386"/>
                    <a:pt x="8672" y="10869"/>
                    <a:pt x="8568" y="10353"/>
                  </a:cubicBezTo>
                  <a:cubicBezTo>
                    <a:pt x="8516" y="10092"/>
                    <a:pt x="8454" y="9834"/>
                    <a:pt x="8386" y="9577"/>
                  </a:cubicBezTo>
                  <a:cubicBezTo>
                    <a:pt x="8319" y="9333"/>
                    <a:pt x="8259" y="9088"/>
                    <a:pt x="8188" y="8846"/>
                  </a:cubicBezTo>
                  <a:cubicBezTo>
                    <a:pt x="8036" y="8333"/>
                    <a:pt x="7865" y="7823"/>
                    <a:pt x="7702" y="7312"/>
                  </a:cubicBezTo>
                  <a:cubicBezTo>
                    <a:pt x="7548" y="6829"/>
                    <a:pt x="7388" y="6346"/>
                    <a:pt x="7237" y="5862"/>
                  </a:cubicBezTo>
                  <a:cubicBezTo>
                    <a:pt x="7148" y="5566"/>
                    <a:pt x="7056" y="5268"/>
                    <a:pt x="6980" y="4969"/>
                  </a:cubicBezTo>
                  <a:cubicBezTo>
                    <a:pt x="6901" y="4664"/>
                    <a:pt x="6834" y="4355"/>
                    <a:pt x="6779" y="4045"/>
                  </a:cubicBezTo>
                  <a:cubicBezTo>
                    <a:pt x="6689" y="3538"/>
                    <a:pt x="6602" y="3030"/>
                    <a:pt x="6488" y="2530"/>
                  </a:cubicBezTo>
                  <a:cubicBezTo>
                    <a:pt x="6429" y="2275"/>
                    <a:pt x="6371" y="2021"/>
                    <a:pt x="6310" y="1767"/>
                  </a:cubicBezTo>
                  <a:cubicBezTo>
                    <a:pt x="6253" y="1521"/>
                    <a:pt x="6189" y="1279"/>
                    <a:pt x="6092" y="1046"/>
                  </a:cubicBezTo>
                  <a:cubicBezTo>
                    <a:pt x="5972" y="758"/>
                    <a:pt x="5798" y="467"/>
                    <a:pt x="5514" y="315"/>
                  </a:cubicBezTo>
                  <a:cubicBezTo>
                    <a:pt x="5368" y="237"/>
                    <a:pt x="5205" y="197"/>
                    <a:pt x="5040" y="197"/>
                  </a:cubicBezTo>
                  <a:cubicBezTo>
                    <a:pt x="4991" y="197"/>
                    <a:pt x="4941" y="200"/>
                    <a:pt x="4892" y="207"/>
                  </a:cubicBezTo>
                  <a:cubicBezTo>
                    <a:pt x="4758" y="230"/>
                    <a:pt x="4628" y="279"/>
                    <a:pt x="4512" y="351"/>
                  </a:cubicBezTo>
                  <a:cubicBezTo>
                    <a:pt x="4408" y="415"/>
                    <a:pt x="4313" y="494"/>
                    <a:pt x="4229" y="583"/>
                  </a:cubicBezTo>
                  <a:cubicBezTo>
                    <a:pt x="4137" y="676"/>
                    <a:pt x="4072" y="790"/>
                    <a:pt x="4012" y="905"/>
                  </a:cubicBezTo>
                  <a:cubicBezTo>
                    <a:pt x="3892" y="1130"/>
                    <a:pt x="3779" y="1363"/>
                    <a:pt x="3670" y="1591"/>
                  </a:cubicBezTo>
                  <a:cubicBezTo>
                    <a:pt x="3561" y="1819"/>
                    <a:pt x="3460" y="2050"/>
                    <a:pt x="3360" y="2283"/>
                  </a:cubicBezTo>
                  <a:cubicBezTo>
                    <a:pt x="3255" y="2522"/>
                    <a:pt x="3156" y="2762"/>
                    <a:pt x="3065" y="3006"/>
                  </a:cubicBezTo>
                  <a:cubicBezTo>
                    <a:pt x="2888" y="3481"/>
                    <a:pt x="2712" y="3959"/>
                    <a:pt x="2535" y="4434"/>
                  </a:cubicBezTo>
                  <a:cubicBezTo>
                    <a:pt x="2358" y="4909"/>
                    <a:pt x="2182" y="5384"/>
                    <a:pt x="2011" y="5862"/>
                  </a:cubicBezTo>
                  <a:cubicBezTo>
                    <a:pt x="1926" y="6101"/>
                    <a:pt x="1843" y="6338"/>
                    <a:pt x="1756" y="6579"/>
                  </a:cubicBezTo>
                  <a:cubicBezTo>
                    <a:pt x="1669" y="6820"/>
                    <a:pt x="1577" y="7059"/>
                    <a:pt x="1486" y="7298"/>
                  </a:cubicBezTo>
                  <a:cubicBezTo>
                    <a:pt x="1302" y="7782"/>
                    <a:pt x="1148" y="8274"/>
                    <a:pt x="1007" y="8771"/>
                  </a:cubicBezTo>
                  <a:cubicBezTo>
                    <a:pt x="935" y="9028"/>
                    <a:pt x="865" y="9284"/>
                    <a:pt x="800" y="9542"/>
                  </a:cubicBezTo>
                  <a:cubicBezTo>
                    <a:pt x="737" y="9786"/>
                    <a:pt x="669" y="10025"/>
                    <a:pt x="602" y="10267"/>
                  </a:cubicBezTo>
                  <a:cubicBezTo>
                    <a:pt x="533" y="10521"/>
                    <a:pt x="460" y="10775"/>
                    <a:pt x="411" y="11030"/>
                  </a:cubicBezTo>
                  <a:cubicBezTo>
                    <a:pt x="360" y="11287"/>
                    <a:pt x="320" y="11542"/>
                    <a:pt x="276" y="11800"/>
                  </a:cubicBezTo>
                  <a:cubicBezTo>
                    <a:pt x="232" y="12058"/>
                    <a:pt x="189" y="12316"/>
                    <a:pt x="140" y="12574"/>
                  </a:cubicBezTo>
                  <a:cubicBezTo>
                    <a:pt x="115" y="12707"/>
                    <a:pt x="89" y="12840"/>
                    <a:pt x="64" y="12973"/>
                  </a:cubicBezTo>
                  <a:cubicBezTo>
                    <a:pt x="51" y="13034"/>
                    <a:pt x="39" y="13099"/>
                    <a:pt x="28" y="13161"/>
                  </a:cubicBezTo>
                  <a:cubicBezTo>
                    <a:pt x="23" y="13194"/>
                    <a:pt x="13" y="13229"/>
                    <a:pt x="10" y="13262"/>
                  </a:cubicBezTo>
                  <a:cubicBezTo>
                    <a:pt x="1" y="13324"/>
                    <a:pt x="15" y="13387"/>
                    <a:pt x="50" y="13441"/>
                  </a:cubicBezTo>
                  <a:cubicBezTo>
                    <a:pt x="86" y="13492"/>
                    <a:pt x="142" y="13527"/>
                    <a:pt x="205" y="13538"/>
                  </a:cubicBezTo>
                  <a:cubicBezTo>
                    <a:pt x="218" y="13540"/>
                    <a:pt x="231" y="13541"/>
                    <a:pt x="244" y="13541"/>
                  </a:cubicBezTo>
                  <a:cubicBezTo>
                    <a:pt x="359" y="13541"/>
                    <a:pt x="452" y="13455"/>
                    <a:pt x="479" y="13343"/>
                  </a:cubicBezTo>
                  <a:cubicBezTo>
                    <a:pt x="485" y="13316"/>
                    <a:pt x="487" y="13288"/>
                    <a:pt x="491" y="13261"/>
                  </a:cubicBezTo>
                  <a:cubicBezTo>
                    <a:pt x="501" y="13207"/>
                    <a:pt x="510" y="13153"/>
                    <a:pt x="520" y="13099"/>
                  </a:cubicBezTo>
                  <a:cubicBezTo>
                    <a:pt x="537" y="12995"/>
                    <a:pt x="556" y="12890"/>
                    <a:pt x="575" y="12787"/>
                  </a:cubicBezTo>
                  <a:cubicBezTo>
                    <a:pt x="613" y="12583"/>
                    <a:pt x="653" y="12381"/>
                    <a:pt x="689" y="12176"/>
                  </a:cubicBezTo>
                  <a:cubicBezTo>
                    <a:pt x="765" y="11766"/>
                    <a:pt x="827" y="11353"/>
                    <a:pt x="919" y="10946"/>
                  </a:cubicBezTo>
                  <a:cubicBezTo>
                    <a:pt x="949" y="10825"/>
                    <a:pt x="981" y="10703"/>
                    <a:pt x="1014" y="10582"/>
                  </a:cubicBezTo>
                  <a:cubicBezTo>
                    <a:pt x="1082" y="10335"/>
                    <a:pt x="1156" y="10092"/>
                    <a:pt x="1220" y="9845"/>
                  </a:cubicBezTo>
                  <a:cubicBezTo>
                    <a:pt x="1286" y="9587"/>
                    <a:pt x="1349" y="9327"/>
                    <a:pt x="1424" y="9071"/>
                  </a:cubicBezTo>
                  <a:cubicBezTo>
                    <a:pt x="1563" y="8575"/>
                    <a:pt x="1717" y="8083"/>
                    <a:pt x="1896" y="7600"/>
                  </a:cubicBezTo>
                  <a:cubicBezTo>
                    <a:pt x="1984" y="7363"/>
                    <a:pt x="2078" y="7125"/>
                    <a:pt x="2165" y="6888"/>
                  </a:cubicBezTo>
                  <a:cubicBezTo>
                    <a:pt x="2253" y="6645"/>
                    <a:pt x="2342" y="6403"/>
                    <a:pt x="2431" y="6161"/>
                  </a:cubicBezTo>
                  <a:cubicBezTo>
                    <a:pt x="2606" y="5680"/>
                    <a:pt x="2779" y="5199"/>
                    <a:pt x="2962" y="4722"/>
                  </a:cubicBezTo>
                  <a:cubicBezTo>
                    <a:pt x="2974" y="4690"/>
                    <a:pt x="2986" y="4659"/>
                    <a:pt x="2999" y="4627"/>
                  </a:cubicBezTo>
                  <a:lnTo>
                    <a:pt x="2999" y="4629"/>
                  </a:lnTo>
                  <a:lnTo>
                    <a:pt x="3007" y="4608"/>
                  </a:lnTo>
                  <a:lnTo>
                    <a:pt x="3007" y="4608"/>
                  </a:lnTo>
                  <a:cubicBezTo>
                    <a:pt x="3007" y="4608"/>
                    <a:pt x="3006" y="4609"/>
                    <a:pt x="3006" y="4609"/>
                  </a:cubicBezTo>
                  <a:lnTo>
                    <a:pt x="3006" y="4609"/>
                  </a:lnTo>
                  <a:cubicBezTo>
                    <a:pt x="3008" y="4605"/>
                    <a:pt x="3009" y="4601"/>
                    <a:pt x="3010" y="4597"/>
                  </a:cubicBezTo>
                  <a:lnTo>
                    <a:pt x="3010" y="4597"/>
                  </a:lnTo>
                  <a:lnTo>
                    <a:pt x="3008" y="4603"/>
                  </a:lnTo>
                  <a:cubicBezTo>
                    <a:pt x="3182" y="4151"/>
                    <a:pt x="3336" y="3690"/>
                    <a:pt x="3512" y="3237"/>
                  </a:cubicBezTo>
                  <a:cubicBezTo>
                    <a:pt x="3556" y="3125"/>
                    <a:pt x="3599" y="3014"/>
                    <a:pt x="3642" y="2903"/>
                  </a:cubicBezTo>
                  <a:lnTo>
                    <a:pt x="3642" y="2906"/>
                  </a:lnTo>
                  <a:cubicBezTo>
                    <a:pt x="3760" y="2604"/>
                    <a:pt x="3884" y="2303"/>
                    <a:pt x="4028" y="2012"/>
                  </a:cubicBezTo>
                  <a:cubicBezTo>
                    <a:pt x="4097" y="1870"/>
                    <a:pt x="4164" y="1724"/>
                    <a:pt x="4232" y="1583"/>
                  </a:cubicBezTo>
                  <a:cubicBezTo>
                    <a:pt x="4300" y="1442"/>
                    <a:pt x="4374" y="1304"/>
                    <a:pt x="4450" y="1167"/>
                  </a:cubicBezTo>
                  <a:cubicBezTo>
                    <a:pt x="4488" y="1100"/>
                    <a:pt x="4525" y="1034"/>
                    <a:pt x="4568" y="970"/>
                  </a:cubicBezTo>
                  <a:cubicBezTo>
                    <a:pt x="4583" y="950"/>
                    <a:pt x="4599" y="931"/>
                    <a:pt x="4617" y="912"/>
                  </a:cubicBezTo>
                  <a:cubicBezTo>
                    <a:pt x="4645" y="885"/>
                    <a:pt x="4674" y="858"/>
                    <a:pt x="4704" y="833"/>
                  </a:cubicBezTo>
                  <a:cubicBezTo>
                    <a:pt x="4726" y="817"/>
                    <a:pt x="4748" y="799"/>
                    <a:pt x="4769" y="787"/>
                  </a:cubicBezTo>
                  <a:cubicBezTo>
                    <a:pt x="4789" y="776"/>
                    <a:pt x="4808" y="761"/>
                    <a:pt x="4830" y="754"/>
                  </a:cubicBezTo>
                  <a:cubicBezTo>
                    <a:pt x="4853" y="744"/>
                    <a:pt x="4876" y="733"/>
                    <a:pt x="4897" y="727"/>
                  </a:cubicBezTo>
                  <a:cubicBezTo>
                    <a:pt x="4919" y="720"/>
                    <a:pt x="4941" y="712"/>
                    <a:pt x="4962" y="711"/>
                  </a:cubicBezTo>
                  <a:cubicBezTo>
                    <a:pt x="4982" y="708"/>
                    <a:pt x="5003" y="704"/>
                    <a:pt x="5022" y="704"/>
                  </a:cubicBezTo>
                  <a:cubicBezTo>
                    <a:pt x="5041" y="704"/>
                    <a:pt x="5058" y="704"/>
                    <a:pt x="5079" y="706"/>
                  </a:cubicBezTo>
                  <a:cubicBezTo>
                    <a:pt x="5106" y="709"/>
                    <a:pt x="5131" y="714"/>
                    <a:pt x="5158" y="719"/>
                  </a:cubicBezTo>
                  <a:cubicBezTo>
                    <a:pt x="5177" y="725"/>
                    <a:pt x="5198" y="730"/>
                    <a:pt x="5213" y="736"/>
                  </a:cubicBezTo>
                  <a:cubicBezTo>
                    <a:pt x="5231" y="744"/>
                    <a:pt x="5247" y="750"/>
                    <a:pt x="5263" y="758"/>
                  </a:cubicBezTo>
                  <a:cubicBezTo>
                    <a:pt x="5283" y="769"/>
                    <a:pt x="5302" y="782"/>
                    <a:pt x="5321" y="795"/>
                  </a:cubicBezTo>
                  <a:cubicBezTo>
                    <a:pt x="5337" y="807"/>
                    <a:pt x="5351" y="820"/>
                    <a:pt x="5365" y="833"/>
                  </a:cubicBezTo>
                  <a:cubicBezTo>
                    <a:pt x="5383" y="850"/>
                    <a:pt x="5399" y="867"/>
                    <a:pt x="5414" y="885"/>
                  </a:cubicBezTo>
                  <a:cubicBezTo>
                    <a:pt x="5443" y="921"/>
                    <a:pt x="5468" y="959"/>
                    <a:pt x="5494" y="999"/>
                  </a:cubicBezTo>
                  <a:cubicBezTo>
                    <a:pt x="5533" y="1069"/>
                    <a:pt x="5571" y="1140"/>
                    <a:pt x="5606" y="1214"/>
                  </a:cubicBezTo>
                  <a:cubicBezTo>
                    <a:pt x="5647" y="1314"/>
                    <a:pt x="5684" y="1417"/>
                    <a:pt x="5717" y="1520"/>
                  </a:cubicBezTo>
                  <a:cubicBezTo>
                    <a:pt x="5774" y="1725"/>
                    <a:pt x="5821" y="1934"/>
                    <a:pt x="5869" y="2143"/>
                  </a:cubicBezTo>
                  <a:cubicBezTo>
                    <a:pt x="5921" y="2362"/>
                    <a:pt x="5973" y="2582"/>
                    <a:pt x="6019" y="2802"/>
                  </a:cubicBezTo>
                  <a:cubicBezTo>
                    <a:pt x="6124" y="3304"/>
                    <a:pt x="6203" y="3810"/>
                    <a:pt x="6303" y="4314"/>
                  </a:cubicBezTo>
                  <a:cubicBezTo>
                    <a:pt x="6353" y="4573"/>
                    <a:pt x="6412" y="4830"/>
                    <a:pt x="6478" y="5086"/>
                  </a:cubicBezTo>
                  <a:cubicBezTo>
                    <a:pt x="6545" y="5344"/>
                    <a:pt x="6624" y="5599"/>
                    <a:pt x="6698" y="5854"/>
                  </a:cubicBezTo>
                  <a:cubicBezTo>
                    <a:pt x="6844" y="6351"/>
                    <a:pt x="7015" y="6842"/>
                    <a:pt x="7170" y="7336"/>
                  </a:cubicBezTo>
                  <a:cubicBezTo>
                    <a:pt x="7327" y="7840"/>
                    <a:pt x="7491" y="8341"/>
                    <a:pt x="7648" y="8845"/>
                  </a:cubicBezTo>
                  <a:lnTo>
                    <a:pt x="7648" y="8845"/>
                  </a:lnTo>
                  <a:cubicBezTo>
                    <a:pt x="7646" y="8840"/>
                    <a:pt x="7645" y="8835"/>
                    <a:pt x="7643" y="8830"/>
                  </a:cubicBezTo>
                  <a:lnTo>
                    <a:pt x="7643" y="8830"/>
                  </a:lnTo>
                  <a:cubicBezTo>
                    <a:pt x="7656" y="8871"/>
                    <a:pt x="7669" y="8912"/>
                    <a:pt x="7680" y="8952"/>
                  </a:cubicBezTo>
                  <a:cubicBezTo>
                    <a:pt x="7754" y="9196"/>
                    <a:pt x="7821" y="9441"/>
                    <a:pt x="7882" y="9688"/>
                  </a:cubicBezTo>
                  <a:cubicBezTo>
                    <a:pt x="7946" y="9940"/>
                    <a:pt x="8009" y="10193"/>
                    <a:pt x="8060" y="10449"/>
                  </a:cubicBezTo>
                  <a:cubicBezTo>
                    <a:pt x="8164" y="10965"/>
                    <a:pt x="8272" y="11481"/>
                    <a:pt x="8392" y="11996"/>
                  </a:cubicBezTo>
                  <a:cubicBezTo>
                    <a:pt x="8452" y="12256"/>
                    <a:pt x="8516" y="12514"/>
                    <a:pt x="8577" y="12773"/>
                  </a:cubicBezTo>
                  <a:cubicBezTo>
                    <a:pt x="8636" y="13020"/>
                    <a:pt x="8693" y="13269"/>
                    <a:pt x="8758" y="13514"/>
                  </a:cubicBezTo>
                  <a:cubicBezTo>
                    <a:pt x="8827" y="13769"/>
                    <a:pt x="8900" y="14024"/>
                    <a:pt x="8967" y="14280"/>
                  </a:cubicBezTo>
                  <a:cubicBezTo>
                    <a:pt x="9030" y="14524"/>
                    <a:pt x="9093" y="14768"/>
                    <a:pt x="9155" y="15012"/>
                  </a:cubicBezTo>
                  <a:cubicBezTo>
                    <a:pt x="9290" y="15531"/>
                    <a:pt x="9421" y="16050"/>
                    <a:pt x="9563" y="16566"/>
                  </a:cubicBezTo>
                  <a:cubicBezTo>
                    <a:pt x="9708" y="17085"/>
                    <a:pt x="9848" y="17608"/>
                    <a:pt x="10007" y="18122"/>
                  </a:cubicBezTo>
                  <a:lnTo>
                    <a:pt x="10004" y="18111"/>
                  </a:lnTo>
                  <a:lnTo>
                    <a:pt x="10004" y="18111"/>
                  </a:lnTo>
                  <a:cubicBezTo>
                    <a:pt x="10023" y="18171"/>
                    <a:pt x="10042" y="18230"/>
                    <a:pt x="10059" y="18290"/>
                  </a:cubicBezTo>
                  <a:lnTo>
                    <a:pt x="10059" y="18287"/>
                  </a:lnTo>
                  <a:cubicBezTo>
                    <a:pt x="10129" y="18513"/>
                    <a:pt x="10197" y="18743"/>
                    <a:pt x="10271" y="18969"/>
                  </a:cubicBezTo>
                  <a:cubicBezTo>
                    <a:pt x="10349" y="19200"/>
                    <a:pt x="10431" y="19430"/>
                    <a:pt x="10507" y="19661"/>
                  </a:cubicBezTo>
                  <a:cubicBezTo>
                    <a:pt x="10578" y="19874"/>
                    <a:pt x="10648" y="20088"/>
                    <a:pt x="10722" y="20300"/>
                  </a:cubicBezTo>
                  <a:cubicBezTo>
                    <a:pt x="10798" y="20523"/>
                    <a:pt x="10881" y="20747"/>
                    <a:pt x="10960" y="20968"/>
                  </a:cubicBezTo>
                  <a:cubicBezTo>
                    <a:pt x="11051" y="21223"/>
                    <a:pt x="11134" y="21483"/>
                    <a:pt x="11226" y="21738"/>
                  </a:cubicBezTo>
                  <a:cubicBezTo>
                    <a:pt x="11310" y="21972"/>
                    <a:pt x="11401" y="22205"/>
                    <a:pt x="11485" y="22437"/>
                  </a:cubicBezTo>
                  <a:cubicBezTo>
                    <a:pt x="11572" y="22678"/>
                    <a:pt x="11656" y="22919"/>
                    <a:pt x="11756" y="23154"/>
                  </a:cubicBezTo>
                  <a:cubicBezTo>
                    <a:pt x="11802" y="23265"/>
                    <a:pt x="11848" y="23376"/>
                    <a:pt x="11897" y="23487"/>
                  </a:cubicBezTo>
                  <a:cubicBezTo>
                    <a:pt x="11922" y="23545"/>
                    <a:pt x="11946" y="23604"/>
                    <a:pt x="11976" y="23661"/>
                  </a:cubicBezTo>
                  <a:cubicBezTo>
                    <a:pt x="12001" y="23710"/>
                    <a:pt x="12031" y="23756"/>
                    <a:pt x="12061" y="23803"/>
                  </a:cubicBezTo>
                  <a:cubicBezTo>
                    <a:pt x="12112" y="23887"/>
                    <a:pt x="12160" y="23974"/>
                    <a:pt x="12220" y="24055"/>
                  </a:cubicBezTo>
                  <a:cubicBezTo>
                    <a:pt x="12283" y="24144"/>
                    <a:pt x="12348" y="24231"/>
                    <a:pt x="12411" y="24318"/>
                  </a:cubicBezTo>
                  <a:cubicBezTo>
                    <a:pt x="12445" y="24369"/>
                    <a:pt x="12483" y="24416"/>
                    <a:pt x="12524" y="24459"/>
                  </a:cubicBezTo>
                  <a:cubicBezTo>
                    <a:pt x="12573" y="24508"/>
                    <a:pt x="12627" y="24551"/>
                    <a:pt x="12684" y="24585"/>
                  </a:cubicBezTo>
                  <a:cubicBezTo>
                    <a:pt x="12779" y="24646"/>
                    <a:pt x="12880" y="24693"/>
                    <a:pt x="12986" y="24726"/>
                  </a:cubicBezTo>
                  <a:cubicBezTo>
                    <a:pt x="13057" y="24748"/>
                    <a:pt x="13132" y="24760"/>
                    <a:pt x="13204" y="24760"/>
                  </a:cubicBezTo>
                  <a:lnTo>
                    <a:pt x="13242" y="24760"/>
                  </a:lnTo>
                  <a:cubicBezTo>
                    <a:pt x="13328" y="24753"/>
                    <a:pt x="13412" y="24734"/>
                    <a:pt x="13492" y="24703"/>
                  </a:cubicBezTo>
                  <a:cubicBezTo>
                    <a:pt x="13616" y="24657"/>
                    <a:pt x="13730" y="24587"/>
                    <a:pt x="13831" y="24500"/>
                  </a:cubicBezTo>
                  <a:cubicBezTo>
                    <a:pt x="14010" y="24346"/>
                    <a:pt x="14165" y="24163"/>
                    <a:pt x="14327" y="23990"/>
                  </a:cubicBezTo>
                  <a:cubicBezTo>
                    <a:pt x="14412" y="23898"/>
                    <a:pt x="14499" y="23810"/>
                    <a:pt x="14578" y="23713"/>
                  </a:cubicBezTo>
                  <a:cubicBezTo>
                    <a:pt x="14661" y="23613"/>
                    <a:pt x="14738" y="23511"/>
                    <a:pt x="14811" y="23406"/>
                  </a:cubicBezTo>
                  <a:cubicBezTo>
                    <a:pt x="14960" y="23194"/>
                    <a:pt x="15085" y="22969"/>
                    <a:pt x="15216" y="22748"/>
                  </a:cubicBezTo>
                  <a:cubicBezTo>
                    <a:pt x="15278" y="22645"/>
                    <a:pt x="15343" y="22543"/>
                    <a:pt x="15402" y="22439"/>
                  </a:cubicBezTo>
                  <a:cubicBezTo>
                    <a:pt x="15466" y="22323"/>
                    <a:pt x="15512" y="22198"/>
                    <a:pt x="15561" y="22076"/>
                  </a:cubicBezTo>
                  <a:cubicBezTo>
                    <a:pt x="15658" y="21834"/>
                    <a:pt x="15762" y="21597"/>
                    <a:pt x="15843" y="21348"/>
                  </a:cubicBezTo>
                  <a:cubicBezTo>
                    <a:pt x="16005" y="20854"/>
                    <a:pt x="16155" y="20357"/>
                    <a:pt x="16282" y="19854"/>
                  </a:cubicBezTo>
                  <a:cubicBezTo>
                    <a:pt x="16350" y="19590"/>
                    <a:pt x="16415" y="19325"/>
                    <a:pt x="16487" y="19064"/>
                  </a:cubicBezTo>
                  <a:cubicBezTo>
                    <a:pt x="16562" y="18803"/>
                    <a:pt x="16643" y="18545"/>
                    <a:pt x="16715" y="18285"/>
                  </a:cubicBezTo>
                  <a:cubicBezTo>
                    <a:pt x="16785" y="18041"/>
                    <a:pt x="16850" y="17798"/>
                    <a:pt x="16913" y="17554"/>
                  </a:cubicBezTo>
                  <a:cubicBezTo>
                    <a:pt x="16981" y="17299"/>
                    <a:pt x="17054" y="17046"/>
                    <a:pt x="17122" y="16789"/>
                  </a:cubicBezTo>
                  <a:cubicBezTo>
                    <a:pt x="17260" y="16273"/>
                    <a:pt x="17388" y="15754"/>
                    <a:pt x="17501" y="15232"/>
                  </a:cubicBezTo>
                  <a:cubicBezTo>
                    <a:pt x="17558" y="14966"/>
                    <a:pt x="17615" y="14701"/>
                    <a:pt x="17673" y="14438"/>
                  </a:cubicBezTo>
                  <a:cubicBezTo>
                    <a:pt x="17730" y="14187"/>
                    <a:pt x="17787" y="13934"/>
                    <a:pt x="17833" y="13680"/>
                  </a:cubicBezTo>
                  <a:cubicBezTo>
                    <a:pt x="17928" y="13164"/>
                    <a:pt x="18015" y="12648"/>
                    <a:pt x="18101" y="12130"/>
                  </a:cubicBezTo>
                  <a:cubicBezTo>
                    <a:pt x="18189" y="11602"/>
                    <a:pt x="18271" y="11071"/>
                    <a:pt x="18384" y="10547"/>
                  </a:cubicBezTo>
                  <a:cubicBezTo>
                    <a:pt x="18436" y="10305"/>
                    <a:pt x="18496" y="10063"/>
                    <a:pt x="18544" y="9819"/>
                  </a:cubicBezTo>
                  <a:cubicBezTo>
                    <a:pt x="18594" y="9564"/>
                    <a:pt x="18648" y="9310"/>
                    <a:pt x="18708" y="9056"/>
                  </a:cubicBezTo>
                  <a:cubicBezTo>
                    <a:pt x="18776" y="8773"/>
                    <a:pt x="18851" y="8491"/>
                    <a:pt x="18928" y="8209"/>
                  </a:cubicBezTo>
                  <a:cubicBezTo>
                    <a:pt x="19001" y="7945"/>
                    <a:pt x="19080" y="7682"/>
                    <a:pt x="19156" y="7418"/>
                  </a:cubicBezTo>
                  <a:cubicBezTo>
                    <a:pt x="19228" y="7174"/>
                    <a:pt x="19288" y="6926"/>
                    <a:pt x="19361" y="6680"/>
                  </a:cubicBezTo>
                  <a:cubicBezTo>
                    <a:pt x="19437" y="6424"/>
                    <a:pt x="19517" y="6167"/>
                    <a:pt x="19587" y="5908"/>
                  </a:cubicBezTo>
                  <a:cubicBezTo>
                    <a:pt x="19639" y="5716"/>
                    <a:pt x="19690" y="5525"/>
                    <a:pt x="19736" y="5332"/>
                  </a:cubicBezTo>
                  <a:cubicBezTo>
                    <a:pt x="19737" y="5325"/>
                    <a:pt x="19739" y="5320"/>
                    <a:pt x="19740" y="5314"/>
                  </a:cubicBezTo>
                  <a:cubicBezTo>
                    <a:pt x="19754" y="5258"/>
                    <a:pt x="19768" y="5202"/>
                    <a:pt x="19782" y="5145"/>
                  </a:cubicBezTo>
                  <a:lnTo>
                    <a:pt x="19782" y="5145"/>
                  </a:lnTo>
                  <a:cubicBezTo>
                    <a:pt x="19782" y="5146"/>
                    <a:pt x="19782" y="5146"/>
                    <a:pt x="19782" y="5146"/>
                  </a:cubicBezTo>
                  <a:cubicBezTo>
                    <a:pt x="19828" y="4956"/>
                    <a:pt x="19875" y="4765"/>
                    <a:pt x="19924" y="4575"/>
                  </a:cubicBezTo>
                  <a:cubicBezTo>
                    <a:pt x="20052" y="4078"/>
                    <a:pt x="20215" y="3592"/>
                    <a:pt x="20391" y="3111"/>
                  </a:cubicBezTo>
                  <a:cubicBezTo>
                    <a:pt x="20480" y="2868"/>
                    <a:pt x="20565" y="2628"/>
                    <a:pt x="20640" y="2382"/>
                  </a:cubicBezTo>
                  <a:cubicBezTo>
                    <a:pt x="20711" y="2145"/>
                    <a:pt x="20774" y="1906"/>
                    <a:pt x="20861" y="1673"/>
                  </a:cubicBezTo>
                  <a:cubicBezTo>
                    <a:pt x="20913" y="1550"/>
                    <a:pt x="20970" y="1428"/>
                    <a:pt x="21032" y="1309"/>
                  </a:cubicBezTo>
                  <a:cubicBezTo>
                    <a:pt x="21107" y="1176"/>
                    <a:pt x="21189" y="1046"/>
                    <a:pt x="21278" y="920"/>
                  </a:cubicBezTo>
                  <a:cubicBezTo>
                    <a:pt x="21325" y="856"/>
                    <a:pt x="21376" y="793"/>
                    <a:pt x="21430" y="735"/>
                  </a:cubicBezTo>
                  <a:cubicBezTo>
                    <a:pt x="21445" y="717"/>
                    <a:pt x="21463" y="700"/>
                    <a:pt x="21482" y="684"/>
                  </a:cubicBezTo>
                  <a:cubicBezTo>
                    <a:pt x="21506" y="665"/>
                    <a:pt x="21529" y="649"/>
                    <a:pt x="21555" y="632"/>
                  </a:cubicBezTo>
                  <a:cubicBezTo>
                    <a:pt x="21574" y="622"/>
                    <a:pt x="21591" y="613"/>
                    <a:pt x="21610" y="603"/>
                  </a:cubicBezTo>
                  <a:cubicBezTo>
                    <a:pt x="21626" y="597"/>
                    <a:pt x="21642" y="592"/>
                    <a:pt x="21657" y="586"/>
                  </a:cubicBezTo>
                  <a:cubicBezTo>
                    <a:pt x="21700" y="575"/>
                    <a:pt x="21745" y="564"/>
                    <a:pt x="21790" y="556"/>
                  </a:cubicBezTo>
                  <a:cubicBezTo>
                    <a:pt x="21868" y="545"/>
                    <a:pt x="21946" y="537"/>
                    <a:pt x="22025" y="533"/>
                  </a:cubicBezTo>
                  <a:cubicBezTo>
                    <a:pt x="22041" y="533"/>
                    <a:pt x="22057" y="533"/>
                    <a:pt x="22073" y="533"/>
                  </a:cubicBezTo>
                  <a:cubicBezTo>
                    <a:pt x="22117" y="533"/>
                    <a:pt x="22161" y="534"/>
                    <a:pt x="22204" y="537"/>
                  </a:cubicBezTo>
                  <a:cubicBezTo>
                    <a:pt x="22242" y="543"/>
                    <a:pt x="22278" y="549"/>
                    <a:pt x="22314" y="557"/>
                  </a:cubicBezTo>
                  <a:cubicBezTo>
                    <a:pt x="22332" y="562"/>
                    <a:pt x="22349" y="567"/>
                    <a:pt x="22365" y="573"/>
                  </a:cubicBezTo>
                  <a:lnTo>
                    <a:pt x="22368" y="575"/>
                  </a:lnTo>
                  <a:lnTo>
                    <a:pt x="22368" y="575"/>
                  </a:lnTo>
                  <a:lnTo>
                    <a:pt x="22351" y="568"/>
                  </a:lnTo>
                  <a:lnTo>
                    <a:pt x="22351" y="568"/>
                  </a:lnTo>
                  <a:cubicBezTo>
                    <a:pt x="22359" y="573"/>
                    <a:pt x="22370" y="576"/>
                    <a:pt x="22379" y="581"/>
                  </a:cubicBezTo>
                  <a:cubicBezTo>
                    <a:pt x="22395" y="589"/>
                    <a:pt x="22409" y="600"/>
                    <a:pt x="22424" y="609"/>
                  </a:cubicBezTo>
                  <a:cubicBezTo>
                    <a:pt x="22449" y="627"/>
                    <a:pt x="22473" y="647"/>
                    <a:pt x="22493" y="668"/>
                  </a:cubicBezTo>
                  <a:cubicBezTo>
                    <a:pt x="22512" y="690"/>
                    <a:pt x="22533" y="712"/>
                    <a:pt x="22552" y="736"/>
                  </a:cubicBezTo>
                  <a:cubicBezTo>
                    <a:pt x="22580" y="773"/>
                    <a:pt x="22607" y="811"/>
                    <a:pt x="22633" y="850"/>
                  </a:cubicBezTo>
                  <a:cubicBezTo>
                    <a:pt x="22704" y="970"/>
                    <a:pt x="22770" y="1095"/>
                    <a:pt x="22829" y="1222"/>
                  </a:cubicBezTo>
                  <a:cubicBezTo>
                    <a:pt x="22851" y="1274"/>
                    <a:pt x="22873" y="1327"/>
                    <a:pt x="22895" y="1380"/>
                  </a:cubicBezTo>
                  <a:cubicBezTo>
                    <a:pt x="22936" y="1484"/>
                    <a:pt x="23036" y="1548"/>
                    <a:pt x="23142" y="1548"/>
                  </a:cubicBezTo>
                  <a:cubicBezTo>
                    <a:pt x="23172" y="1548"/>
                    <a:pt x="23202" y="1543"/>
                    <a:pt x="23231" y="1532"/>
                  </a:cubicBezTo>
                  <a:cubicBezTo>
                    <a:pt x="23348" y="1488"/>
                    <a:pt x="23430" y="1352"/>
                    <a:pt x="23394" y="1227"/>
                  </a:cubicBezTo>
                  <a:cubicBezTo>
                    <a:pt x="23358" y="1108"/>
                    <a:pt x="23310" y="993"/>
                    <a:pt x="23250" y="882"/>
                  </a:cubicBezTo>
                  <a:cubicBezTo>
                    <a:pt x="23207" y="798"/>
                    <a:pt x="23164" y="712"/>
                    <a:pt x="23117" y="632"/>
                  </a:cubicBezTo>
                  <a:cubicBezTo>
                    <a:pt x="23049" y="514"/>
                    <a:pt x="22967" y="405"/>
                    <a:pt x="22875" y="306"/>
                  </a:cubicBezTo>
                  <a:cubicBezTo>
                    <a:pt x="22737" y="158"/>
                    <a:pt x="22557" y="60"/>
                    <a:pt x="22360" y="24"/>
                  </a:cubicBezTo>
                  <a:cubicBezTo>
                    <a:pt x="22268" y="8"/>
                    <a:pt x="22176" y="1"/>
                    <a:pt x="220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0" name="Google Shape;9800;p18"/>
            <p:cNvSpPr/>
            <p:nvPr/>
          </p:nvSpPr>
          <p:spPr>
            <a:xfrm>
              <a:off x="5448475" y="4379025"/>
              <a:ext cx="556400" cy="608275"/>
            </a:xfrm>
            <a:custGeom>
              <a:avLst/>
              <a:gdLst/>
              <a:ahLst/>
              <a:cxnLst/>
              <a:rect l="l" t="t" r="r" b="b"/>
              <a:pathLst>
                <a:path w="22256" h="24331" extrusionOk="0">
                  <a:moveTo>
                    <a:pt x="3047" y="6637"/>
                  </a:moveTo>
                  <a:lnTo>
                    <a:pt x="3047" y="6637"/>
                  </a:lnTo>
                  <a:cubicBezTo>
                    <a:pt x="3047" y="6638"/>
                    <a:pt x="3047" y="6639"/>
                    <a:pt x="3047" y="6639"/>
                  </a:cubicBezTo>
                  <a:cubicBezTo>
                    <a:pt x="3047" y="6639"/>
                    <a:pt x="3047" y="6638"/>
                    <a:pt x="3047" y="6637"/>
                  </a:cubicBezTo>
                  <a:close/>
                  <a:moveTo>
                    <a:pt x="2805" y="7523"/>
                  </a:moveTo>
                  <a:lnTo>
                    <a:pt x="2805" y="7523"/>
                  </a:lnTo>
                  <a:cubicBezTo>
                    <a:pt x="2805" y="7523"/>
                    <a:pt x="2805" y="7524"/>
                    <a:pt x="2806" y="7525"/>
                  </a:cubicBezTo>
                  <a:lnTo>
                    <a:pt x="2806" y="7525"/>
                  </a:lnTo>
                  <a:cubicBezTo>
                    <a:pt x="2805" y="7524"/>
                    <a:pt x="2805" y="7523"/>
                    <a:pt x="2805" y="7523"/>
                  </a:cubicBezTo>
                  <a:close/>
                  <a:moveTo>
                    <a:pt x="3579" y="11032"/>
                  </a:moveTo>
                  <a:cubicBezTo>
                    <a:pt x="3580" y="11038"/>
                    <a:pt x="3581" y="11045"/>
                    <a:pt x="3582" y="11051"/>
                  </a:cubicBezTo>
                  <a:lnTo>
                    <a:pt x="3582" y="11051"/>
                  </a:lnTo>
                  <a:cubicBezTo>
                    <a:pt x="3581" y="11045"/>
                    <a:pt x="3580" y="11038"/>
                    <a:pt x="3579" y="11032"/>
                  </a:cubicBezTo>
                  <a:close/>
                  <a:moveTo>
                    <a:pt x="6303" y="21083"/>
                  </a:moveTo>
                  <a:lnTo>
                    <a:pt x="6306" y="21092"/>
                  </a:lnTo>
                  <a:lnTo>
                    <a:pt x="6306" y="21092"/>
                  </a:lnTo>
                  <a:cubicBezTo>
                    <a:pt x="6306" y="21088"/>
                    <a:pt x="6305" y="21085"/>
                    <a:pt x="6303" y="21083"/>
                  </a:cubicBezTo>
                  <a:close/>
                  <a:moveTo>
                    <a:pt x="17202" y="0"/>
                  </a:moveTo>
                  <a:cubicBezTo>
                    <a:pt x="17093" y="0"/>
                    <a:pt x="16985" y="17"/>
                    <a:pt x="16879" y="46"/>
                  </a:cubicBezTo>
                  <a:cubicBezTo>
                    <a:pt x="16750" y="79"/>
                    <a:pt x="16623" y="125"/>
                    <a:pt x="16501" y="184"/>
                  </a:cubicBezTo>
                  <a:cubicBezTo>
                    <a:pt x="16397" y="235"/>
                    <a:pt x="16297" y="293"/>
                    <a:pt x="16199" y="352"/>
                  </a:cubicBezTo>
                  <a:cubicBezTo>
                    <a:pt x="16085" y="420"/>
                    <a:pt x="15977" y="496"/>
                    <a:pt x="15874" y="580"/>
                  </a:cubicBezTo>
                  <a:cubicBezTo>
                    <a:pt x="15778" y="660"/>
                    <a:pt x="15687" y="747"/>
                    <a:pt x="15603" y="842"/>
                  </a:cubicBezTo>
                  <a:cubicBezTo>
                    <a:pt x="15508" y="947"/>
                    <a:pt x="15426" y="1064"/>
                    <a:pt x="15358" y="1189"/>
                  </a:cubicBezTo>
                  <a:cubicBezTo>
                    <a:pt x="15288" y="1316"/>
                    <a:pt x="15225" y="1446"/>
                    <a:pt x="15162" y="1575"/>
                  </a:cubicBezTo>
                  <a:cubicBezTo>
                    <a:pt x="14932" y="2047"/>
                    <a:pt x="14727" y="2530"/>
                    <a:pt x="14548" y="3022"/>
                  </a:cubicBezTo>
                  <a:cubicBezTo>
                    <a:pt x="14358" y="3543"/>
                    <a:pt x="14187" y="4069"/>
                    <a:pt x="14009" y="4594"/>
                  </a:cubicBezTo>
                  <a:cubicBezTo>
                    <a:pt x="13838" y="5096"/>
                    <a:pt x="13675" y="5602"/>
                    <a:pt x="13509" y="6107"/>
                  </a:cubicBezTo>
                  <a:cubicBezTo>
                    <a:pt x="13422" y="6373"/>
                    <a:pt x="13332" y="6639"/>
                    <a:pt x="13250" y="6908"/>
                  </a:cubicBezTo>
                  <a:cubicBezTo>
                    <a:pt x="13170" y="7171"/>
                    <a:pt x="13101" y="7439"/>
                    <a:pt x="13030" y="7702"/>
                  </a:cubicBezTo>
                  <a:cubicBezTo>
                    <a:pt x="12958" y="7963"/>
                    <a:pt x="12887" y="8229"/>
                    <a:pt x="12810" y="8487"/>
                  </a:cubicBezTo>
                  <a:cubicBezTo>
                    <a:pt x="12734" y="8745"/>
                    <a:pt x="12651" y="9003"/>
                    <a:pt x="12570" y="9259"/>
                  </a:cubicBezTo>
                  <a:cubicBezTo>
                    <a:pt x="12411" y="9767"/>
                    <a:pt x="12278" y="10282"/>
                    <a:pt x="12135" y="10796"/>
                  </a:cubicBezTo>
                  <a:cubicBezTo>
                    <a:pt x="11994" y="11311"/>
                    <a:pt x="11858" y="11827"/>
                    <a:pt x="11739" y="12346"/>
                  </a:cubicBezTo>
                  <a:cubicBezTo>
                    <a:pt x="11625" y="12851"/>
                    <a:pt x="11535" y="13361"/>
                    <a:pt x="11451" y="13870"/>
                  </a:cubicBezTo>
                  <a:cubicBezTo>
                    <a:pt x="11364" y="14391"/>
                    <a:pt x="11269" y="14914"/>
                    <a:pt x="11185" y="15433"/>
                  </a:cubicBezTo>
                  <a:cubicBezTo>
                    <a:pt x="11100" y="15954"/>
                    <a:pt x="11010" y="16473"/>
                    <a:pt x="10919" y="16990"/>
                  </a:cubicBezTo>
                  <a:cubicBezTo>
                    <a:pt x="10829" y="17509"/>
                    <a:pt x="10733" y="18025"/>
                    <a:pt x="10613" y="18537"/>
                  </a:cubicBezTo>
                  <a:lnTo>
                    <a:pt x="10613" y="18537"/>
                  </a:lnTo>
                  <a:cubicBezTo>
                    <a:pt x="10614" y="18532"/>
                    <a:pt x="10616" y="18526"/>
                    <a:pt x="10617" y="18520"/>
                  </a:cubicBezTo>
                  <a:lnTo>
                    <a:pt x="10617" y="18520"/>
                  </a:lnTo>
                  <a:cubicBezTo>
                    <a:pt x="10612" y="18539"/>
                    <a:pt x="10608" y="18558"/>
                    <a:pt x="10604" y="18577"/>
                  </a:cubicBezTo>
                  <a:cubicBezTo>
                    <a:pt x="10601" y="18591"/>
                    <a:pt x="10596" y="18605"/>
                    <a:pt x="10593" y="18621"/>
                  </a:cubicBezTo>
                  <a:cubicBezTo>
                    <a:pt x="10590" y="18632"/>
                    <a:pt x="10589" y="18643"/>
                    <a:pt x="10585" y="18654"/>
                  </a:cubicBezTo>
                  <a:cubicBezTo>
                    <a:pt x="10585" y="18653"/>
                    <a:pt x="10585" y="18651"/>
                    <a:pt x="10585" y="18651"/>
                  </a:cubicBezTo>
                  <a:cubicBezTo>
                    <a:pt x="10490" y="19040"/>
                    <a:pt x="10402" y="19431"/>
                    <a:pt x="10308" y="19821"/>
                  </a:cubicBezTo>
                  <a:cubicBezTo>
                    <a:pt x="10245" y="20079"/>
                    <a:pt x="10183" y="20337"/>
                    <a:pt x="10104" y="20590"/>
                  </a:cubicBezTo>
                  <a:cubicBezTo>
                    <a:pt x="10025" y="20843"/>
                    <a:pt x="9933" y="21090"/>
                    <a:pt x="9838" y="21337"/>
                  </a:cubicBezTo>
                  <a:cubicBezTo>
                    <a:pt x="9724" y="21613"/>
                    <a:pt x="9607" y="21888"/>
                    <a:pt x="9482" y="22159"/>
                  </a:cubicBezTo>
                  <a:cubicBezTo>
                    <a:pt x="9363" y="22417"/>
                    <a:pt x="9227" y="22667"/>
                    <a:pt x="9094" y="22917"/>
                  </a:cubicBezTo>
                  <a:cubicBezTo>
                    <a:pt x="9042" y="23009"/>
                    <a:pt x="8988" y="23096"/>
                    <a:pt x="8930" y="23182"/>
                  </a:cubicBezTo>
                  <a:cubicBezTo>
                    <a:pt x="8846" y="23291"/>
                    <a:pt x="8757" y="23395"/>
                    <a:pt x="8665" y="23495"/>
                  </a:cubicBezTo>
                  <a:cubicBezTo>
                    <a:pt x="8605" y="23558"/>
                    <a:pt x="8543" y="23617"/>
                    <a:pt x="8477" y="23672"/>
                  </a:cubicBezTo>
                  <a:cubicBezTo>
                    <a:pt x="8444" y="23698"/>
                    <a:pt x="8410" y="23721"/>
                    <a:pt x="8377" y="23745"/>
                  </a:cubicBezTo>
                  <a:cubicBezTo>
                    <a:pt x="8358" y="23755"/>
                    <a:pt x="8341" y="23764"/>
                    <a:pt x="8323" y="23772"/>
                  </a:cubicBezTo>
                  <a:cubicBezTo>
                    <a:pt x="8308" y="23778"/>
                    <a:pt x="8293" y="23785"/>
                    <a:pt x="8277" y="23789"/>
                  </a:cubicBezTo>
                  <a:cubicBezTo>
                    <a:pt x="8265" y="23793"/>
                    <a:pt x="8254" y="23796"/>
                    <a:pt x="8241" y="23799"/>
                  </a:cubicBezTo>
                  <a:lnTo>
                    <a:pt x="8228" y="23801"/>
                  </a:lnTo>
                  <a:lnTo>
                    <a:pt x="8224" y="23801"/>
                  </a:lnTo>
                  <a:lnTo>
                    <a:pt x="8190" y="23794"/>
                  </a:lnTo>
                  <a:cubicBezTo>
                    <a:pt x="8057" y="23758"/>
                    <a:pt x="7929" y="23713"/>
                    <a:pt x="7801" y="23666"/>
                  </a:cubicBezTo>
                  <a:cubicBezTo>
                    <a:pt x="7696" y="23622"/>
                    <a:pt x="7594" y="23576"/>
                    <a:pt x="7492" y="23524"/>
                  </a:cubicBezTo>
                  <a:cubicBezTo>
                    <a:pt x="7451" y="23500"/>
                    <a:pt x="7412" y="23476"/>
                    <a:pt x="7372" y="23449"/>
                  </a:cubicBezTo>
                  <a:lnTo>
                    <a:pt x="7364" y="23444"/>
                  </a:lnTo>
                  <a:lnTo>
                    <a:pt x="7361" y="23440"/>
                  </a:lnTo>
                  <a:cubicBezTo>
                    <a:pt x="7302" y="23362"/>
                    <a:pt x="7252" y="23278"/>
                    <a:pt x="7199" y="23196"/>
                  </a:cubicBezTo>
                  <a:cubicBezTo>
                    <a:pt x="7116" y="23055"/>
                    <a:pt x="7043" y="22909"/>
                    <a:pt x="6968" y="22765"/>
                  </a:cubicBezTo>
                  <a:cubicBezTo>
                    <a:pt x="6887" y="22606"/>
                    <a:pt x="6808" y="22447"/>
                    <a:pt x="6733" y="22287"/>
                  </a:cubicBezTo>
                  <a:lnTo>
                    <a:pt x="6733" y="22287"/>
                  </a:lnTo>
                  <a:cubicBezTo>
                    <a:pt x="6732" y="22282"/>
                    <a:pt x="6730" y="22277"/>
                    <a:pt x="6728" y="22273"/>
                  </a:cubicBezTo>
                  <a:cubicBezTo>
                    <a:pt x="6727" y="22272"/>
                    <a:pt x="6727" y="22270"/>
                    <a:pt x="6726" y="22269"/>
                  </a:cubicBezTo>
                  <a:lnTo>
                    <a:pt x="6726" y="22269"/>
                  </a:lnTo>
                  <a:cubicBezTo>
                    <a:pt x="6727" y="22269"/>
                    <a:pt x="6727" y="22270"/>
                    <a:pt x="6728" y="22271"/>
                  </a:cubicBezTo>
                  <a:cubicBezTo>
                    <a:pt x="6604" y="21994"/>
                    <a:pt x="6497" y="21711"/>
                    <a:pt x="6405" y="21423"/>
                  </a:cubicBezTo>
                  <a:cubicBezTo>
                    <a:pt x="6376" y="21323"/>
                    <a:pt x="6346" y="21222"/>
                    <a:pt x="6315" y="21121"/>
                  </a:cubicBezTo>
                  <a:lnTo>
                    <a:pt x="6315" y="21121"/>
                  </a:lnTo>
                  <a:lnTo>
                    <a:pt x="6326" y="21152"/>
                  </a:lnTo>
                  <a:lnTo>
                    <a:pt x="6326" y="21152"/>
                  </a:lnTo>
                  <a:lnTo>
                    <a:pt x="6306" y="21092"/>
                  </a:lnTo>
                  <a:lnTo>
                    <a:pt x="6306" y="21092"/>
                  </a:lnTo>
                  <a:cubicBezTo>
                    <a:pt x="6307" y="21093"/>
                    <a:pt x="6307" y="21094"/>
                    <a:pt x="6307" y="21095"/>
                  </a:cubicBezTo>
                  <a:cubicBezTo>
                    <a:pt x="6213" y="20785"/>
                    <a:pt x="6126" y="20471"/>
                    <a:pt x="6041" y="20158"/>
                  </a:cubicBezTo>
                  <a:cubicBezTo>
                    <a:pt x="5954" y="19834"/>
                    <a:pt x="5849" y="19512"/>
                    <a:pt x="5765" y="19188"/>
                  </a:cubicBezTo>
                  <a:cubicBezTo>
                    <a:pt x="5631" y="18662"/>
                    <a:pt x="5518" y="18132"/>
                    <a:pt x="5396" y="17605"/>
                  </a:cubicBezTo>
                  <a:cubicBezTo>
                    <a:pt x="5335" y="17345"/>
                    <a:pt x="5271" y="17087"/>
                    <a:pt x="5206" y="16829"/>
                  </a:cubicBezTo>
                  <a:cubicBezTo>
                    <a:pt x="5143" y="16585"/>
                    <a:pt x="5081" y="16340"/>
                    <a:pt x="5034" y="16091"/>
                  </a:cubicBezTo>
                  <a:cubicBezTo>
                    <a:pt x="4983" y="15829"/>
                    <a:pt x="4939" y="15567"/>
                    <a:pt x="4887" y="15305"/>
                  </a:cubicBezTo>
                  <a:cubicBezTo>
                    <a:pt x="4834" y="15053"/>
                    <a:pt x="4757" y="14806"/>
                    <a:pt x="4694" y="14556"/>
                  </a:cubicBezTo>
                  <a:cubicBezTo>
                    <a:pt x="4565" y="14048"/>
                    <a:pt x="4470" y="13530"/>
                    <a:pt x="4375" y="13014"/>
                  </a:cubicBezTo>
                  <a:cubicBezTo>
                    <a:pt x="4323" y="12691"/>
                    <a:pt x="4287" y="12365"/>
                    <a:pt x="4241" y="12040"/>
                  </a:cubicBezTo>
                  <a:cubicBezTo>
                    <a:pt x="4193" y="11703"/>
                    <a:pt x="4146" y="11365"/>
                    <a:pt x="4092" y="11029"/>
                  </a:cubicBezTo>
                  <a:cubicBezTo>
                    <a:pt x="4007" y="10497"/>
                    <a:pt x="3929" y="9964"/>
                    <a:pt x="3828" y="9435"/>
                  </a:cubicBezTo>
                  <a:cubicBezTo>
                    <a:pt x="3780" y="9183"/>
                    <a:pt x="3728" y="8931"/>
                    <a:pt x="3663" y="8685"/>
                  </a:cubicBezTo>
                  <a:cubicBezTo>
                    <a:pt x="3596" y="8421"/>
                    <a:pt x="3519" y="8158"/>
                    <a:pt x="3440" y="7899"/>
                  </a:cubicBezTo>
                  <a:lnTo>
                    <a:pt x="3440" y="7899"/>
                  </a:lnTo>
                  <a:cubicBezTo>
                    <a:pt x="3374" y="7676"/>
                    <a:pt x="3308" y="7454"/>
                    <a:pt x="3239" y="7231"/>
                  </a:cubicBezTo>
                  <a:cubicBezTo>
                    <a:pt x="3177" y="7033"/>
                    <a:pt x="3108" y="6835"/>
                    <a:pt x="3046" y="6637"/>
                  </a:cubicBezTo>
                  <a:lnTo>
                    <a:pt x="3046" y="6637"/>
                  </a:lnTo>
                  <a:cubicBezTo>
                    <a:pt x="3046" y="6637"/>
                    <a:pt x="3046" y="6637"/>
                    <a:pt x="3047" y="6637"/>
                  </a:cubicBezTo>
                  <a:lnTo>
                    <a:pt x="3047" y="6637"/>
                  </a:lnTo>
                  <a:cubicBezTo>
                    <a:pt x="3031" y="6587"/>
                    <a:pt x="3015" y="6537"/>
                    <a:pt x="3000" y="6487"/>
                  </a:cubicBezTo>
                  <a:lnTo>
                    <a:pt x="3000" y="6487"/>
                  </a:lnTo>
                  <a:cubicBezTo>
                    <a:pt x="3005" y="6498"/>
                    <a:pt x="3006" y="6508"/>
                    <a:pt x="3009" y="6517"/>
                  </a:cubicBezTo>
                  <a:cubicBezTo>
                    <a:pt x="2954" y="6320"/>
                    <a:pt x="2898" y="6122"/>
                    <a:pt x="2843" y="5924"/>
                  </a:cubicBezTo>
                  <a:cubicBezTo>
                    <a:pt x="2699" y="5416"/>
                    <a:pt x="2552" y="4906"/>
                    <a:pt x="2363" y="4412"/>
                  </a:cubicBezTo>
                  <a:cubicBezTo>
                    <a:pt x="2178" y="3926"/>
                    <a:pt x="1976" y="3448"/>
                    <a:pt x="1789" y="2962"/>
                  </a:cubicBezTo>
                  <a:cubicBezTo>
                    <a:pt x="1695" y="2718"/>
                    <a:pt x="1600" y="2474"/>
                    <a:pt x="1488" y="2237"/>
                  </a:cubicBezTo>
                  <a:cubicBezTo>
                    <a:pt x="1380" y="2011"/>
                    <a:pt x="1247" y="1799"/>
                    <a:pt x="1129" y="1578"/>
                  </a:cubicBezTo>
                  <a:cubicBezTo>
                    <a:pt x="1007" y="1354"/>
                    <a:pt x="896" y="1121"/>
                    <a:pt x="768" y="899"/>
                  </a:cubicBezTo>
                  <a:cubicBezTo>
                    <a:pt x="704" y="789"/>
                    <a:pt x="638" y="678"/>
                    <a:pt x="565" y="572"/>
                  </a:cubicBezTo>
                  <a:cubicBezTo>
                    <a:pt x="491" y="461"/>
                    <a:pt x="405" y="328"/>
                    <a:pt x="256" y="322"/>
                  </a:cubicBezTo>
                  <a:cubicBezTo>
                    <a:pt x="255" y="322"/>
                    <a:pt x="254" y="322"/>
                    <a:pt x="253" y="322"/>
                  </a:cubicBezTo>
                  <a:cubicBezTo>
                    <a:pt x="136" y="322"/>
                    <a:pt x="35" y="405"/>
                    <a:pt x="14" y="519"/>
                  </a:cubicBezTo>
                  <a:cubicBezTo>
                    <a:pt x="0" y="616"/>
                    <a:pt x="43" y="711"/>
                    <a:pt x="123" y="763"/>
                  </a:cubicBezTo>
                  <a:cubicBezTo>
                    <a:pt x="127" y="766"/>
                    <a:pt x="130" y="770"/>
                    <a:pt x="133" y="773"/>
                  </a:cubicBezTo>
                  <a:cubicBezTo>
                    <a:pt x="171" y="825"/>
                    <a:pt x="206" y="879"/>
                    <a:pt x="239" y="933"/>
                  </a:cubicBezTo>
                  <a:cubicBezTo>
                    <a:pt x="393" y="1192"/>
                    <a:pt x="527" y="1461"/>
                    <a:pt x="665" y="1730"/>
                  </a:cubicBezTo>
                  <a:cubicBezTo>
                    <a:pt x="798" y="1988"/>
                    <a:pt x="945" y="2239"/>
                    <a:pt x="1070" y="2501"/>
                  </a:cubicBezTo>
                  <a:cubicBezTo>
                    <a:pt x="1081" y="2524"/>
                    <a:pt x="1091" y="2547"/>
                    <a:pt x="1100" y="2569"/>
                  </a:cubicBezTo>
                  <a:cubicBezTo>
                    <a:pt x="1205" y="2810"/>
                    <a:pt x="1295" y="3055"/>
                    <a:pt x="1388" y="3301"/>
                  </a:cubicBezTo>
                  <a:cubicBezTo>
                    <a:pt x="1479" y="3537"/>
                    <a:pt x="1577" y="3768"/>
                    <a:pt x="1667" y="4004"/>
                  </a:cubicBezTo>
                  <a:cubicBezTo>
                    <a:pt x="1762" y="4249"/>
                    <a:pt x="1858" y="4494"/>
                    <a:pt x="1949" y="4743"/>
                  </a:cubicBezTo>
                  <a:cubicBezTo>
                    <a:pt x="2036" y="4984"/>
                    <a:pt x="2115" y="5229"/>
                    <a:pt x="2191" y="5474"/>
                  </a:cubicBezTo>
                  <a:cubicBezTo>
                    <a:pt x="2294" y="5815"/>
                    <a:pt x="2389" y="6157"/>
                    <a:pt x="2484" y="6500"/>
                  </a:cubicBezTo>
                  <a:cubicBezTo>
                    <a:pt x="2580" y="6847"/>
                    <a:pt x="2701" y="7185"/>
                    <a:pt x="2807" y="7529"/>
                  </a:cubicBezTo>
                  <a:cubicBezTo>
                    <a:pt x="2807" y="7529"/>
                    <a:pt x="2807" y="7528"/>
                    <a:pt x="2807" y="7528"/>
                  </a:cubicBezTo>
                  <a:lnTo>
                    <a:pt x="2807" y="7528"/>
                  </a:lnTo>
                  <a:cubicBezTo>
                    <a:pt x="2917" y="7901"/>
                    <a:pt x="3021" y="8279"/>
                    <a:pt x="3122" y="8656"/>
                  </a:cubicBezTo>
                  <a:cubicBezTo>
                    <a:pt x="3218" y="9017"/>
                    <a:pt x="3299" y="9381"/>
                    <a:pt x="3362" y="9750"/>
                  </a:cubicBezTo>
                  <a:cubicBezTo>
                    <a:pt x="3362" y="9747"/>
                    <a:pt x="3362" y="9745"/>
                    <a:pt x="3362" y="9744"/>
                  </a:cubicBezTo>
                  <a:cubicBezTo>
                    <a:pt x="3367" y="9770"/>
                    <a:pt x="3372" y="9799"/>
                    <a:pt x="3375" y="9826"/>
                  </a:cubicBezTo>
                  <a:cubicBezTo>
                    <a:pt x="3435" y="10216"/>
                    <a:pt x="3506" y="10604"/>
                    <a:pt x="3572" y="10991"/>
                  </a:cubicBezTo>
                  <a:lnTo>
                    <a:pt x="3572" y="10991"/>
                  </a:lnTo>
                  <a:cubicBezTo>
                    <a:pt x="3571" y="10988"/>
                    <a:pt x="3570" y="10986"/>
                    <a:pt x="3570" y="10983"/>
                  </a:cubicBezTo>
                  <a:lnTo>
                    <a:pt x="3570" y="10983"/>
                  </a:lnTo>
                  <a:cubicBezTo>
                    <a:pt x="3574" y="11008"/>
                    <a:pt x="3579" y="11034"/>
                    <a:pt x="3583" y="11061"/>
                  </a:cubicBezTo>
                  <a:lnTo>
                    <a:pt x="3583" y="11061"/>
                  </a:lnTo>
                  <a:cubicBezTo>
                    <a:pt x="3587" y="11093"/>
                    <a:pt x="3591" y="11127"/>
                    <a:pt x="3600" y="11159"/>
                  </a:cubicBezTo>
                  <a:lnTo>
                    <a:pt x="3627" y="11330"/>
                  </a:lnTo>
                  <a:cubicBezTo>
                    <a:pt x="3644" y="11436"/>
                    <a:pt x="3660" y="11542"/>
                    <a:pt x="3676" y="11648"/>
                  </a:cubicBezTo>
                  <a:cubicBezTo>
                    <a:pt x="3711" y="11876"/>
                    <a:pt x="3744" y="12102"/>
                    <a:pt x="3774" y="12332"/>
                  </a:cubicBezTo>
                  <a:cubicBezTo>
                    <a:pt x="3801" y="12550"/>
                    <a:pt x="3829" y="12772"/>
                    <a:pt x="3864" y="12989"/>
                  </a:cubicBezTo>
                  <a:cubicBezTo>
                    <a:pt x="3907" y="13259"/>
                    <a:pt x="3962" y="13527"/>
                    <a:pt x="4014" y="13796"/>
                  </a:cubicBezTo>
                  <a:cubicBezTo>
                    <a:pt x="4064" y="14048"/>
                    <a:pt x="4111" y="14299"/>
                    <a:pt x="4171" y="14548"/>
                  </a:cubicBezTo>
                  <a:cubicBezTo>
                    <a:pt x="4234" y="14812"/>
                    <a:pt x="4309" y="15072"/>
                    <a:pt x="4371" y="15335"/>
                  </a:cubicBezTo>
                  <a:cubicBezTo>
                    <a:pt x="4429" y="15591"/>
                    <a:pt x="4474" y="15852"/>
                    <a:pt x="4519" y="16112"/>
                  </a:cubicBezTo>
                  <a:cubicBezTo>
                    <a:pt x="4564" y="16357"/>
                    <a:pt x="4602" y="16604"/>
                    <a:pt x="4670" y="16845"/>
                  </a:cubicBezTo>
                  <a:cubicBezTo>
                    <a:pt x="4743" y="17104"/>
                    <a:pt x="4817" y="17363"/>
                    <a:pt x="4884" y="17624"/>
                  </a:cubicBezTo>
                  <a:cubicBezTo>
                    <a:pt x="5016" y="18148"/>
                    <a:pt x="5119" y="18678"/>
                    <a:pt x="5246" y="19204"/>
                  </a:cubicBezTo>
                  <a:cubicBezTo>
                    <a:pt x="5306" y="19455"/>
                    <a:pt x="5382" y="19704"/>
                    <a:pt x="5452" y="19952"/>
                  </a:cubicBezTo>
                  <a:cubicBezTo>
                    <a:pt x="5521" y="20202"/>
                    <a:pt x="5583" y="20454"/>
                    <a:pt x="5653" y="20703"/>
                  </a:cubicBezTo>
                  <a:cubicBezTo>
                    <a:pt x="5721" y="20940"/>
                    <a:pt x="5787" y="21178"/>
                    <a:pt x="5855" y="21415"/>
                  </a:cubicBezTo>
                  <a:cubicBezTo>
                    <a:pt x="5928" y="21665"/>
                    <a:pt x="6017" y="21907"/>
                    <a:pt x="6106" y="22151"/>
                  </a:cubicBezTo>
                  <a:cubicBezTo>
                    <a:pt x="6194" y="22393"/>
                    <a:pt x="6313" y="22621"/>
                    <a:pt x="6424" y="22855"/>
                  </a:cubicBezTo>
                  <a:cubicBezTo>
                    <a:pt x="6522" y="23063"/>
                    <a:pt x="6628" y="23267"/>
                    <a:pt x="6745" y="23465"/>
                  </a:cubicBezTo>
                  <a:cubicBezTo>
                    <a:pt x="6778" y="23522"/>
                    <a:pt x="6812" y="23577"/>
                    <a:pt x="6845" y="23634"/>
                  </a:cubicBezTo>
                  <a:cubicBezTo>
                    <a:pt x="6886" y="23701"/>
                    <a:pt x="6926" y="23770"/>
                    <a:pt x="6986" y="23823"/>
                  </a:cubicBezTo>
                  <a:cubicBezTo>
                    <a:pt x="7100" y="23926"/>
                    <a:pt x="7252" y="23994"/>
                    <a:pt x="7391" y="24057"/>
                  </a:cubicBezTo>
                  <a:cubicBezTo>
                    <a:pt x="7505" y="24109"/>
                    <a:pt x="7622" y="24160"/>
                    <a:pt x="7739" y="24206"/>
                  </a:cubicBezTo>
                  <a:cubicBezTo>
                    <a:pt x="7856" y="24252"/>
                    <a:pt x="7975" y="24298"/>
                    <a:pt x="8099" y="24321"/>
                  </a:cubicBezTo>
                  <a:cubicBezTo>
                    <a:pt x="8140" y="24328"/>
                    <a:pt x="8179" y="24331"/>
                    <a:pt x="8220" y="24331"/>
                  </a:cubicBezTo>
                  <a:cubicBezTo>
                    <a:pt x="8349" y="24329"/>
                    <a:pt x="8474" y="24296"/>
                    <a:pt x="8586" y="24234"/>
                  </a:cubicBezTo>
                  <a:cubicBezTo>
                    <a:pt x="8710" y="24173"/>
                    <a:pt x="8814" y="24082"/>
                    <a:pt x="8915" y="23990"/>
                  </a:cubicBezTo>
                  <a:cubicBezTo>
                    <a:pt x="9014" y="23899"/>
                    <a:pt x="9105" y="23801"/>
                    <a:pt x="9189" y="23696"/>
                  </a:cubicBezTo>
                  <a:cubicBezTo>
                    <a:pt x="9273" y="23603"/>
                    <a:pt x="9351" y="23503"/>
                    <a:pt x="9420" y="23398"/>
                  </a:cubicBezTo>
                  <a:cubicBezTo>
                    <a:pt x="9563" y="23175"/>
                    <a:pt x="9677" y="22933"/>
                    <a:pt x="9800" y="22699"/>
                  </a:cubicBezTo>
                  <a:cubicBezTo>
                    <a:pt x="9921" y="22469"/>
                    <a:pt x="10022" y="22229"/>
                    <a:pt x="10123" y="21991"/>
                  </a:cubicBezTo>
                  <a:cubicBezTo>
                    <a:pt x="10231" y="21736"/>
                    <a:pt x="10343" y="21485"/>
                    <a:pt x="10435" y="21225"/>
                  </a:cubicBezTo>
                  <a:cubicBezTo>
                    <a:pt x="10522" y="20983"/>
                    <a:pt x="10606" y="20742"/>
                    <a:pt x="10668" y="20492"/>
                  </a:cubicBezTo>
                  <a:cubicBezTo>
                    <a:pt x="10737" y="20212"/>
                    <a:pt x="10812" y="19935"/>
                    <a:pt x="10878" y="19655"/>
                  </a:cubicBezTo>
                  <a:cubicBezTo>
                    <a:pt x="10933" y="19417"/>
                    <a:pt x="10987" y="19179"/>
                    <a:pt x="11043" y="18941"/>
                  </a:cubicBezTo>
                  <a:lnTo>
                    <a:pt x="11043" y="18941"/>
                  </a:lnTo>
                  <a:cubicBezTo>
                    <a:pt x="11043" y="18941"/>
                    <a:pt x="11043" y="18942"/>
                    <a:pt x="11043" y="18942"/>
                  </a:cubicBezTo>
                  <a:cubicBezTo>
                    <a:pt x="11043" y="18942"/>
                    <a:pt x="11043" y="18941"/>
                    <a:pt x="11043" y="18940"/>
                  </a:cubicBezTo>
                  <a:lnTo>
                    <a:pt x="11043" y="18940"/>
                  </a:lnTo>
                  <a:cubicBezTo>
                    <a:pt x="11043" y="18940"/>
                    <a:pt x="11043" y="18941"/>
                    <a:pt x="11043" y="18941"/>
                  </a:cubicBezTo>
                  <a:lnTo>
                    <a:pt x="11043" y="18941"/>
                  </a:lnTo>
                  <a:cubicBezTo>
                    <a:pt x="11045" y="18934"/>
                    <a:pt x="11047" y="18928"/>
                    <a:pt x="11048" y="18922"/>
                  </a:cubicBezTo>
                  <a:lnTo>
                    <a:pt x="11048" y="18922"/>
                  </a:lnTo>
                  <a:cubicBezTo>
                    <a:pt x="11047" y="18928"/>
                    <a:pt x="11045" y="18934"/>
                    <a:pt x="11043" y="18940"/>
                  </a:cubicBezTo>
                  <a:lnTo>
                    <a:pt x="11043" y="18940"/>
                  </a:lnTo>
                  <a:cubicBezTo>
                    <a:pt x="11046" y="18930"/>
                    <a:pt x="11048" y="18920"/>
                    <a:pt x="11051" y="18909"/>
                  </a:cubicBezTo>
                  <a:lnTo>
                    <a:pt x="11051" y="18909"/>
                  </a:lnTo>
                  <a:cubicBezTo>
                    <a:pt x="11050" y="18913"/>
                    <a:pt x="11049" y="18918"/>
                    <a:pt x="11048" y="18922"/>
                  </a:cubicBezTo>
                  <a:lnTo>
                    <a:pt x="11048" y="18922"/>
                  </a:lnTo>
                  <a:cubicBezTo>
                    <a:pt x="11052" y="18906"/>
                    <a:pt x="11056" y="18891"/>
                    <a:pt x="11060" y="18874"/>
                  </a:cubicBezTo>
                  <a:cubicBezTo>
                    <a:pt x="11060" y="18874"/>
                    <a:pt x="11060" y="18876"/>
                    <a:pt x="11060" y="18876"/>
                  </a:cubicBezTo>
                  <a:cubicBezTo>
                    <a:pt x="11065" y="18852"/>
                    <a:pt x="11071" y="18828"/>
                    <a:pt x="11076" y="18805"/>
                  </a:cubicBezTo>
                  <a:lnTo>
                    <a:pt x="11076" y="18805"/>
                  </a:lnTo>
                  <a:cubicBezTo>
                    <a:pt x="11076" y="18808"/>
                    <a:pt x="11075" y="18811"/>
                    <a:pt x="11075" y="18814"/>
                  </a:cubicBezTo>
                  <a:cubicBezTo>
                    <a:pt x="11082" y="18779"/>
                    <a:pt x="11090" y="18746"/>
                    <a:pt x="11098" y="18711"/>
                  </a:cubicBezTo>
                  <a:lnTo>
                    <a:pt x="11098" y="18710"/>
                  </a:lnTo>
                  <a:cubicBezTo>
                    <a:pt x="11103" y="18697"/>
                    <a:pt x="11106" y="18684"/>
                    <a:pt x="11108" y="18672"/>
                  </a:cubicBezTo>
                  <a:cubicBezTo>
                    <a:pt x="11130" y="18577"/>
                    <a:pt x="11154" y="18482"/>
                    <a:pt x="11173" y="18387"/>
                  </a:cubicBezTo>
                  <a:cubicBezTo>
                    <a:pt x="11287" y="17869"/>
                    <a:pt x="11374" y="17345"/>
                    <a:pt x="11466" y="16824"/>
                  </a:cubicBezTo>
                  <a:cubicBezTo>
                    <a:pt x="11556" y="16311"/>
                    <a:pt x="11640" y="15797"/>
                    <a:pt x="11727" y="15282"/>
                  </a:cubicBezTo>
                  <a:cubicBezTo>
                    <a:pt x="11906" y="14242"/>
                    <a:pt x="12061" y="13199"/>
                    <a:pt x="12301" y="12170"/>
                  </a:cubicBezTo>
                  <a:lnTo>
                    <a:pt x="12301" y="12170"/>
                  </a:lnTo>
                  <a:cubicBezTo>
                    <a:pt x="12301" y="12170"/>
                    <a:pt x="12301" y="12170"/>
                    <a:pt x="12301" y="12170"/>
                  </a:cubicBezTo>
                  <a:lnTo>
                    <a:pt x="12301" y="12170"/>
                  </a:lnTo>
                  <a:cubicBezTo>
                    <a:pt x="12421" y="11680"/>
                    <a:pt x="12552" y="11192"/>
                    <a:pt x="12684" y="10704"/>
                  </a:cubicBezTo>
                  <a:cubicBezTo>
                    <a:pt x="12821" y="10206"/>
                    <a:pt x="12954" y="9707"/>
                    <a:pt x="13107" y="9212"/>
                  </a:cubicBezTo>
                  <a:cubicBezTo>
                    <a:pt x="13189" y="8952"/>
                    <a:pt x="13270" y="8692"/>
                    <a:pt x="13343" y="8431"/>
                  </a:cubicBezTo>
                  <a:cubicBezTo>
                    <a:pt x="13417" y="8170"/>
                    <a:pt x="13485" y="7906"/>
                    <a:pt x="13558" y="7645"/>
                  </a:cubicBezTo>
                  <a:cubicBezTo>
                    <a:pt x="13633" y="7372"/>
                    <a:pt x="13712" y="7100"/>
                    <a:pt x="13799" y="6831"/>
                  </a:cubicBezTo>
                  <a:cubicBezTo>
                    <a:pt x="13881" y="6576"/>
                    <a:pt x="13964" y="6321"/>
                    <a:pt x="14043" y="6066"/>
                  </a:cubicBezTo>
                  <a:cubicBezTo>
                    <a:pt x="14125" y="5804"/>
                    <a:pt x="14209" y="5539"/>
                    <a:pt x="14294" y="5275"/>
                  </a:cubicBezTo>
                  <a:cubicBezTo>
                    <a:pt x="14377" y="5023"/>
                    <a:pt x="14470" y="4776"/>
                    <a:pt x="14557" y="4526"/>
                  </a:cubicBezTo>
                  <a:cubicBezTo>
                    <a:pt x="14647" y="4270"/>
                    <a:pt x="14725" y="4010"/>
                    <a:pt x="14812" y="3752"/>
                  </a:cubicBezTo>
                  <a:cubicBezTo>
                    <a:pt x="14896" y="3505"/>
                    <a:pt x="14981" y="3256"/>
                    <a:pt x="15073" y="3011"/>
                  </a:cubicBezTo>
                  <a:cubicBezTo>
                    <a:pt x="15167" y="2777"/>
                    <a:pt x="15266" y="2544"/>
                    <a:pt x="15371" y="2316"/>
                  </a:cubicBezTo>
                  <a:cubicBezTo>
                    <a:pt x="15475" y="2088"/>
                    <a:pt x="15578" y="1862"/>
                    <a:pt x="15697" y="1640"/>
                  </a:cubicBezTo>
                  <a:cubicBezTo>
                    <a:pt x="15767" y="1514"/>
                    <a:pt x="15841" y="1389"/>
                    <a:pt x="15923" y="1270"/>
                  </a:cubicBezTo>
                  <a:cubicBezTo>
                    <a:pt x="15963" y="1222"/>
                    <a:pt x="16002" y="1176"/>
                    <a:pt x="16045" y="1131"/>
                  </a:cubicBezTo>
                  <a:cubicBezTo>
                    <a:pt x="16097" y="1078"/>
                    <a:pt x="16151" y="1028"/>
                    <a:pt x="16208" y="980"/>
                  </a:cubicBezTo>
                  <a:cubicBezTo>
                    <a:pt x="16287" y="918"/>
                    <a:pt x="16371" y="861"/>
                    <a:pt x="16457" y="808"/>
                  </a:cubicBezTo>
                  <a:cubicBezTo>
                    <a:pt x="16549" y="751"/>
                    <a:pt x="16642" y="700"/>
                    <a:pt x="16738" y="652"/>
                  </a:cubicBezTo>
                  <a:cubicBezTo>
                    <a:pt x="16814" y="619"/>
                    <a:pt x="16889" y="591"/>
                    <a:pt x="16968" y="565"/>
                  </a:cubicBezTo>
                  <a:cubicBezTo>
                    <a:pt x="17008" y="556"/>
                    <a:pt x="17046" y="546"/>
                    <a:pt x="17085" y="538"/>
                  </a:cubicBezTo>
                  <a:cubicBezTo>
                    <a:pt x="17123" y="532"/>
                    <a:pt x="17163" y="527"/>
                    <a:pt x="17202" y="526"/>
                  </a:cubicBezTo>
                  <a:cubicBezTo>
                    <a:pt x="17213" y="526"/>
                    <a:pt x="17226" y="527"/>
                    <a:pt x="17237" y="527"/>
                  </a:cubicBezTo>
                  <a:cubicBezTo>
                    <a:pt x="17261" y="529"/>
                    <a:pt x="17285" y="532"/>
                    <a:pt x="17305" y="537"/>
                  </a:cubicBezTo>
                  <a:cubicBezTo>
                    <a:pt x="17326" y="543"/>
                    <a:pt x="17346" y="550"/>
                    <a:pt x="17367" y="556"/>
                  </a:cubicBezTo>
                  <a:cubicBezTo>
                    <a:pt x="17395" y="567"/>
                    <a:pt x="17424" y="581"/>
                    <a:pt x="17452" y="595"/>
                  </a:cubicBezTo>
                  <a:cubicBezTo>
                    <a:pt x="17473" y="608"/>
                    <a:pt x="17492" y="621"/>
                    <a:pt x="17513" y="635"/>
                  </a:cubicBezTo>
                  <a:cubicBezTo>
                    <a:pt x="17544" y="660"/>
                    <a:pt x="17576" y="686"/>
                    <a:pt x="17606" y="713"/>
                  </a:cubicBezTo>
                  <a:cubicBezTo>
                    <a:pt x="17633" y="740"/>
                    <a:pt x="17661" y="765"/>
                    <a:pt x="17685" y="797"/>
                  </a:cubicBezTo>
                  <a:cubicBezTo>
                    <a:pt x="17709" y="828"/>
                    <a:pt x="17733" y="860"/>
                    <a:pt x="17755" y="893"/>
                  </a:cubicBezTo>
                  <a:cubicBezTo>
                    <a:pt x="17804" y="975"/>
                    <a:pt x="17848" y="1061"/>
                    <a:pt x="17889" y="1146"/>
                  </a:cubicBezTo>
                  <a:cubicBezTo>
                    <a:pt x="18086" y="1597"/>
                    <a:pt x="18258" y="2058"/>
                    <a:pt x="18409" y="2527"/>
                  </a:cubicBezTo>
                  <a:cubicBezTo>
                    <a:pt x="18405" y="2516"/>
                    <a:pt x="18401" y="2505"/>
                    <a:pt x="18399" y="2493"/>
                  </a:cubicBezTo>
                  <a:lnTo>
                    <a:pt x="18399" y="2493"/>
                  </a:lnTo>
                  <a:cubicBezTo>
                    <a:pt x="18432" y="2606"/>
                    <a:pt x="18467" y="2717"/>
                    <a:pt x="18494" y="2832"/>
                  </a:cubicBezTo>
                  <a:cubicBezTo>
                    <a:pt x="18519" y="2948"/>
                    <a:pt x="18543" y="3062"/>
                    <a:pt x="18567" y="3179"/>
                  </a:cubicBezTo>
                  <a:cubicBezTo>
                    <a:pt x="18610" y="3397"/>
                    <a:pt x="18644" y="3613"/>
                    <a:pt x="18693" y="3834"/>
                  </a:cubicBezTo>
                  <a:cubicBezTo>
                    <a:pt x="18744" y="4054"/>
                    <a:pt x="18803" y="4271"/>
                    <a:pt x="18860" y="4490"/>
                  </a:cubicBezTo>
                  <a:cubicBezTo>
                    <a:pt x="18920" y="4713"/>
                    <a:pt x="18974" y="4939"/>
                    <a:pt x="19039" y="5162"/>
                  </a:cubicBezTo>
                  <a:cubicBezTo>
                    <a:pt x="19110" y="5416"/>
                    <a:pt x="19189" y="5667"/>
                    <a:pt x="19259" y="5922"/>
                  </a:cubicBezTo>
                  <a:cubicBezTo>
                    <a:pt x="19331" y="6183"/>
                    <a:pt x="19393" y="6448"/>
                    <a:pt x="19450" y="6714"/>
                  </a:cubicBezTo>
                  <a:cubicBezTo>
                    <a:pt x="19504" y="6964"/>
                    <a:pt x="19553" y="7216"/>
                    <a:pt x="19605" y="7466"/>
                  </a:cubicBezTo>
                  <a:cubicBezTo>
                    <a:pt x="19659" y="7722"/>
                    <a:pt x="19718" y="7979"/>
                    <a:pt x="19764" y="8235"/>
                  </a:cubicBezTo>
                  <a:lnTo>
                    <a:pt x="19764" y="8230"/>
                  </a:lnTo>
                  <a:cubicBezTo>
                    <a:pt x="19797" y="8468"/>
                    <a:pt x="19824" y="8705"/>
                    <a:pt x="19843" y="8943"/>
                  </a:cubicBezTo>
                  <a:cubicBezTo>
                    <a:pt x="19862" y="9166"/>
                    <a:pt x="19882" y="9389"/>
                    <a:pt x="19909" y="9612"/>
                  </a:cubicBezTo>
                  <a:cubicBezTo>
                    <a:pt x="19939" y="9845"/>
                    <a:pt x="19987" y="10074"/>
                    <a:pt x="20033" y="10304"/>
                  </a:cubicBezTo>
                  <a:cubicBezTo>
                    <a:pt x="20075" y="10527"/>
                    <a:pt x="20113" y="10750"/>
                    <a:pt x="20164" y="10972"/>
                  </a:cubicBezTo>
                  <a:cubicBezTo>
                    <a:pt x="20224" y="11233"/>
                    <a:pt x="20299" y="11488"/>
                    <a:pt x="20376" y="11744"/>
                  </a:cubicBezTo>
                  <a:cubicBezTo>
                    <a:pt x="20452" y="11995"/>
                    <a:pt x="20525" y="12245"/>
                    <a:pt x="20598" y="12496"/>
                  </a:cubicBezTo>
                  <a:cubicBezTo>
                    <a:pt x="20742" y="13005"/>
                    <a:pt x="20903" y="13505"/>
                    <a:pt x="21041" y="14013"/>
                  </a:cubicBezTo>
                  <a:cubicBezTo>
                    <a:pt x="21180" y="14516"/>
                    <a:pt x="21316" y="15020"/>
                    <a:pt x="21418" y="15531"/>
                  </a:cubicBezTo>
                  <a:cubicBezTo>
                    <a:pt x="21442" y="15645"/>
                    <a:pt x="21462" y="15759"/>
                    <a:pt x="21486" y="15874"/>
                  </a:cubicBezTo>
                  <a:cubicBezTo>
                    <a:pt x="21511" y="15990"/>
                    <a:pt x="21540" y="16106"/>
                    <a:pt x="21563" y="16221"/>
                  </a:cubicBezTo>
                  <a:cubicBezTo>
                    <a:pt x="21587" y="16341"/>
                    <a:pt x="21608" y="16463"/>
                    <a:pt x="21631" y="16584"/>
                  </a:cubicBezTo>
                  <a:cubicBezTo>
                    <a:pt x="21650" y="16682"/>
                    <a:pt x="21674" y="16778"/>
                    <a:pt x="21693" y="16875"/>
                  </a:cubicBezTo>
                  <a:cubicBezTo>
                    <a:pt x="21703" y="16941"/>
                    <a:pt x="21711" y="17008"/>
                    <a:pt x="21726" y="17073"/>
                  </a:cubicBezTo>
                  <a:cubicBezTo>
                    <a:pt x="21753" y="17193"/>
                    <a:pt x="21862" y="17276"/>
                    <a:pt x="21982" y="17276"/>
                  </a:cubicBezTo>
                  <a:cubicBezTo>
                    <a:pt x="21996" y="17276"/>
                    <a:pt x="22010" y="17275"/>
                    <a:pt x="22024" y="17272"/>
                  </a:cubicBezTo>
                  <a:cubicBezTo>
                    <a:pt x="22160" y="17249"/>
                    <a:pt x="22255" y="17123"/>
                    <a:pt x="22241" y="16987"/>
                  </a:cubicBezTo>
                  <a:cubicBezTo>
                    <a:pt x="22235" y="16929"/>
                    <a:pt x="22224" y="16870"/>
                    <a:pt x="22214" y="16812"/>
                  </a:cubicBezTo>
                  <a:cubicBezTo>
                    <a:pt x="22187" y="16650"/>
                    <a:pt x="22155" y="16490"/>
                    <a:pt x="22121" y="16329"/>
                  </a:cubicBezTo>
                  <a:cubicBezTo>
                    <a:pt x="22084" y="16161"/>
                    <a:pt x="22054" y="15988"/>
                    <a:pt x="22018" y="15821"/>
                  </a:cubicBezTo>
                  <a:cubicBezTo>
                    <a:pt x="21983" y="15654"/>
                    <a:pt x="21939" y="15490"/>
                    <a:pt x="21904" y="15324"/>
                  </a:cubicBezTo>
                  <a:cubicBezTo>
                    <a:pt x="21864" y="15140"/>
                    <a:pt x="21828" y="14956"/>
                    <a:pt x="21785" y="14774"/>
                  </a:cubicBezTo>
                  <a:cubicBezTo>
                    <a:pt x="21726" y="14527"/>
                    <a:pt x="21649" y="14284"/>
                    <a:pt x="21581" y="14038"/>
                  </a:cubicBezTo>
                  <a:cubicBezTo>
                    <a:pt x="21508" y="13779"/>
                    <a:pt x="21434" y="13521"/>
                    <a:pt x="21358" y="13261"/>
                  </a:cubicBezTo>
                  <a:cubicBezTo>
                    <a:pt x="21208" y="12752"/>
                    <a:pt x="21059" y="12242"/>
                    <a:pt x="20904" y="11735"/>
                  </a:cubicBezTo>
                  <a:lnTo>
                    <a:pt x="20904" y="11735"/>
                  </a:lnTo>
                  <a:cubicBezTo>
                    <a:pt x="20893" y="11696"/>
                    <a:pt x="20880" y="11656"/>
                    <a:pt x="20868" y="11618"/>
                  </a:cubicBezTo>
                  <a:lnTo>
                    <a:pt x="20868" y="11618"/>
                  </a:lnTo>
                  <a:lnTo>
                    <a:pt x="20872" y="11627"/>
                  </a:lnTo>
                  <a:cubicBezTo>
                    <a:pt x="20772" y="11303"/>
                    <a:pt x="20679" y="10977"/>
                    <a:pt x="20612" y="10643"/>
                  </a:cubicBezTo>
                  <a:cubicBezTo>
                    <a:pt x="20547" y="10329"/>
                    <a:pt x="20485" y="10013"/>
                    <a:pt x="20428" y="9696"/>
                  </a:cubicBezTo>
                  <a:cubicBezTo>
                    <a:pt x="20387" y="9414"/>
                    <a:pt x="20364" y="9131"/>
                    <a:pt x="20340" y="8846"/>
                  </a:cubicBezTo>
                  <a:cubicBezTo>
                    <a:pt x="20316" y="8563"/>
                    <a:pt x="20286" y="8279"/>
                    <a:pt x="20238" y="7996"/>
                  </a:cubicBezTo>
                  <a:cubicBezTo>
                    <a:pt x="20194" y="7730"/>
                    <a:pt x="20128" y="7467"/>
                    <a:pt x="20072" y="7203"/>
                  </a:cubicBezTo>
                  <a:cubicBezTo>
                    <a:pt x="20018" y="6945"/>
                    <a:pt x="19966" y="6685"/>
                    <a:pt x="19908" y="6429"/>
                  </a:cubicBezTo>
                  <a:cubicBezTo>
                    <a:pt x="19851" y="6168"/>
                    <a:pt x="19787" y="5906"/>
                    <a:pt x="19710" y="5650"/>
                  </a:cubicBezTo>
                  <a:cubicBezTo>
                    <a:pt x="19634" y="5395"/>
                    <a:pt x="19555" y="5140"/>
                    <a:pt x="19485" y="4882"/>
                  </a:cubicBezTo>
                  <a:cubicBezTo>
                    <a:pt x="19347" y="4366"/>
                    <a:pt x="19202" y="3850"/>
                    <a:pt x="19107" y="3323"/>
                  </a:cubicBezTo>
                  <a:cubicBezTo>
                    <a:pt x="19059" y="3060"/>
                    <a:pt x="19012" y="2801"/>
                    <a:pt x="18947" y="2539"/>
                  </a:cubicBezTo>
                  <a:cubicBezTo>
                    <a:pt x="18880" y="2278"/>
                    <a:pt x="18784" y="2023"/>
                    <a:pt x="18690" y="1772"/>
                  </a:cubicBezTo>
                  <a:cubicBezTo>
                    <a:pt x="18603" y="1534"/>
                    <a:pt x="18518" y="1294"/>
                    <a:pt x="18418" y="1061"/>
                  </a:cubicBezTo>
                  <a:cubicBezTo>
                    <a:pt x="18369" y="933"/>
                    <a:pt x="18310" y="809"/>
                    <a:pt x="18245" y="690"/>
                  </a:cubicBezTo>
                  <a:cubicBezTo>
                    <a:pt x="18173" y="564"/>
                    <a:pt x="18084" y="447"/>
                    <a:pt x="17981" y="344"/>
                  </a:cubicBezTo>
                  <a:cubicBezTo>
                    <a:pt x="17832" y="197"/>
                    <a:pt x="17644" y="79"/>
                    <a:pt x="17440" y="29"/>
                  </a:cubicBezTo>
                  <a:cubicBezTo>
                    <a:pt x="17361" y="9"/>
                    <a:pt x="17281" y="0"/>
                    <a:pt x="17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1" name="Google Shape;9801;p18"/>
            <p:cNvSpPr/>
            <p:nvPr/>
          </p:nvSpPr>
          <p:spPr>
            <a:xfrm>
              <a:off x="2720625" y="2638075"/>
              <a:ext cx="1086675" cy="22400"/>
            </a:xfrm>
            <a:custGeom>
              <a:avLst/>
              <a:gdLst/>
              <a:ahLst/>
              <a:cxnLst/>
              <a:rect l="l" t="t" r="r" b="b"/>
              <a:pathLst>
                <a:path w="43467" h="896" extrusionOk="0">
                  <a:moveTo>
                    <a:pt x="164" y="1"/>
                  </a:moveTo>
                  <a:cubicBezTo>
                    <a:pt x="81" y="1"/>
                    <a:pt x="11" y="66"/>
                    <a:pt x="5" y="150"/>
                  </a:cubicBezTo>
                  <a:cubicBezTo>
                    <a:pt x="0" y="232"/>
                    <a:pt x="69" y="316"/>
                    <a:pt x="154" y="318"/>
                  </a:cubicBezTo>
                  <a:lnTo>
                    <a:pt x="200" y="318"/>
                  </a:lnTo>
                  <a:cubicBezTo>
                    <a:pt x="265" y="317"/>
                    <a:pt x="331" y="317"/>
                    <a:pt x="396" y="317"/>
                  </a:cubicBezTo>
                  <a:cubicBezTo>
                    <a:pt x="673" y="317"/>
                    <a:pt x="949" y="321"/>
                    <a:pt x="1227" y="324"/>
                  </a:cubicBezTo>
                  <a:cubicBezTo>
                    <a:pt x="1583" y="329"/>
                    <a:pt x="1940" y="332"/>
                    <a:pt x="2296" y="335"/>
                  </a:cubicBezTo>
                  <a:cubicBezTo>
                    <a:pt x="3033" y="344"/>
                    <a:pt x="3771" y="354"/>
                    <a:pt x="4509" y="363"/>
                  </a:cubicBezTo>
                  <a:cubicBezTo>
                    <a:pt x="6332" y="387"/>
                    <a:pt x="8154" y="411"/>
                    <a:pt x="9978" y="435"/>
                  </a:cubicBezTo>
                  <a:cubicBezTo>
                    <a:pt x="10898" y="446"/>
                    <a:pt x="11816" y="460"/>
                    <a:pt x="12736" y="473"/>
                  </a:cubicBezTo>
                  <a:cubicBezTo>
                    <a:pt x="13647" y="484"/>
                    <a:pt x="14558" y="501"/>
                    <a:pt x="15468" y="511"/>
                  </a:cubicBezTo>
                  <a:cubicBezTo>
                    <a:pt x="17310" y="530"/>
                    <a:pt x="19153" y="552"/>
                    <a:pt x="20994" y="577"/>
                  </a:cubicBezTo>
                  <a:cubicBezTo>
                    <a:pt x="22879" y="602"/>
                    <a:pt x="24766" y="626"/>
                    <a:pt x="26652" y="648"/>
                  </a:cubicBezTo>
                  <a:cubicBezTo>
                    <a:pt x="28505" y="674"/>
                    <a:pt x="30357" y="699"/>
                    <a:pt x="32211" y="721"/>
                  </a:cubicBezTo>
                  <a:cubicBezTo>
                    <a:pt x="34046" y="745"/>
                    <a:pt x="35880" y="773"/>
                    <a:pt x="37715" y="797"/>
                  </a:cubicBezTo>
                  <a:cubicBezTo>
                    <a:pt x="38671" y="810"/>
                    <a:pt x="39629" y="822"/>
                    <a:pt x="40585" y="838"/>
                  </a:cubicBezTo>
                  <a:cubicBezTo>
                    <a:pt x="41035" y="846"/>
                    <a:pt x="41484" y="853"/>
                    <a:pt x="41935" y="860"/>
                  </a:cubicBezTo>
                  <a:cubicBezTo>
                    <a:pt x="42390" y="868"/>
                    <a:pt x="42846" y="872"/>
                    <a:pt x="43300" y="895"/>
                  </a:cubicBezTo>
                  <a:lnTo>
                    <a:pt x="43308" y="894"/>
                  </a:lnTo>
                  <a:cubicBezTo>
                    <a:pt x="43309" y="894"/>
                    <a:pt x="43310" y="894"/>
                    <a:pt x="43311" y="894"/>
                  </a:cubicBezTo>
                  <a:cubicBezTo>
                    <a:pt x="43396" y="894"/>
                    <a:pt x="43466" y="822"/>
                    <a:pt x="43463" y="735"/>
                  </a:cubicBezTo>
                  <a:cubicBezTo>
                    <a:pt x="43460" y="652"/>
                    <a:pt x="43392" y="588"/>
                    <a:pt x="43310" y="588"/>
                  </a:cubicBezTo>
                  <a:cubicBezTo>
                    <a:pt x="43306" y="588"/>
                    <a:pt x="43302" y="588"/>
                    <a:pt x="43298" y="588"/>
                  </a:cubicBezTo>
                  <a:cubicBezTo>
                    <a:pt x="43224" y="590"/>
                    <a:pt x="43151" y="591"/>
                    <a:pt x="43077" y="591"/>
                  </a:cubicBezTo>
                  <a:lnTo>
                    <a:pt x="43096" y="591"/>
                  </a:lnTo>
                  <a:cubicBezTo>
                    <a:pt x="43054" y="591"/>
                    <a:pt x="43011" y="591"/>
                    <a:pt x="42969" y="591"/>
                  </a:cubicBezTo>
                  <a:cubicBezTo>
                    <a:pt x="42285" y="591"/>
                    <a:pt x="41600" y="580"/>
                    <a:pt x="40916" y="574"/>
                  </a:cubicBezTo>
                  <a:cubicBezTo>
                    <a:pt x="40147" y="566"/>
                    <a:pt x="39377" y="557"/>
                    <a:pt x="38609" y="545"/>
                  </a:cubicBezTo>
                  <a:cubicBezTo>
                    <a:pt x="36778" y="523"/>
                    <a:pt x="34948" y="500"/>
                    <a:pt x="33117" y="474"/>
                  </a:cubicBezTo>
                  <a:cubicBezTo>
                    <a:pt x="31236" y="447"/>
                    <a:pt x="29355" y="422"/>
                    <a:pt x="27473" y="395"/>
                  </a:cubicBezTo>
                  <a:cubicBezTo>
                    <a:pt x="25605" y="368"/>
                    <a:pt x="23739" y="341"/>
                    <a:pt x="21871" y="314"/>
                  </a:cubicBezTo>
                  <a:cubicBezTo>
                    <a:pt x="20011" y="291"/>
                    <a:pt x="18153" y="264"/>
                    <a:pt x="16293" y="234"/>
                  </a:cubicBezTo>
                  <a:cubicBezTo>
                    <a:pt x="14485" y="204"/>
                    <a:pt x="12677" y="183"/>
                    <a:pt x="10869" y="161"/>
                  </a:cubicBezTo>
                  <a:cubicBezTo>
                    <a:pt x="9038" y="135"/>
                    <a:pt x="7206" y="110"/>
                    <a:pt x="5375" y="83"/>
                  </a:cubicBezTo>
                  <a:cubicBezTo>
                    <a:pt x="4484" y="71"/>
                    <a:pt x="3591" y="59"/>
                    <a:pt x="2701" y="45"/>
                  </a:cubicBezTo>
                  <a:cubicBezTo>
                    <a:pt x="2251" y="39"/>
                    <a:pt x="1802" y="31"/>
                    <a:pt x="1352" y="25"/>
                  </a:cubicBezTo>
                  <a:cubicBezTo>
                    <a:pt x="1139" y="21"/>
                    <a:pt x="923" y="18"/>
                    <a:pt x="708" y="14"/>
                  </a:cubicBezTo>
                  <a:cubicBezTo>
                    <a:pt x="531" y="10"/>
                    <a:pt x="350" y="4"/>
                    <a:pt x="173" y="1"/>
                  </a:cubicBezTo>
                  <a:cubicBezTo>
                    <a:pt x="170" y="1"/>
                    <a:pt x="16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2" name="Google Shape;9802;p18"/>
            <p:cNvSpPr/>
            <p:nvPr/>
          </p:nvSpPr>
          <p:spPr>
            <a:xfrm>
              <a:off x="3753875" y="2632150"/>
              <a:ext cx="70075" cy="45450"/>
            </a:xfrm>
            <a:custGeom>
              <a:avLst/>
              <a:gdLst/>
              <a:ahLst/>
              <a:cxnLst/>
              <a:rect l="l" t="t" r="r" b="b"/>
              <a:pathLst>
                <a:path w="2803" h="1818" extrusionOk="0">
                  <a:moveTo>
                    <a:pt x="162" y="0"/>
                  </a:moveTo>
                  <a:cubicBezTo>
                    <a:pt x="159" y="0"/>
                    <a:pt x="155" y="0"/>
                    <a:pt x="151" y="0"/>
                  </a:cubicBezTo>
                  <a:cubicBezTo>
                    <a:pt x="66" y="8"/>
                    <a:pt x="1" y="83"/>
                    <a:pt x="7" y="168"/>
                  </a:cubicBezTo>
                  <a:cubicBezTo>
                    <a:pt x="9" y="255"/>
                    <a:pt x="85" y="298"/>
                    <a:pt x="153" y="333"/>
                  </a:cubicBezTo>
                  <a:cubicBezTo>
                    <a:pt x="197" y="358"/>
                    <a:pt x="244" y="377"/>
                    <a:pt x="290" y="398"/>
                  </a:cubicBezTo>
                  <a:cubicBezTo>
                    <a:pt x="376" y="436"/>
                    <a:pt x="464" y="469"/>
                    <a:pt x="552" y="502"/>
                  </a:cubicBezTo>
                  <a:cubicBezTo>
                    <a:pt x="876" y="624"/>
                    <a:pt x="1204" y="741"/>
                    <a:pt x="1531" y="858"/>
                  </a:cubicBezTo>
                  <a:cubicBezTo>
                    <a:pt x="1799" y="953"/>
                    <a:pt x="2071" y="1042"/>
                    <a:pt x="2336" y="1147"/>
                  </a:cubicBezTo>
                  <a:cubicBezTo>
                    <a:pt x="2256" y="1177"/>
                    <a:pt x="2176" y="1200"/>
                    <a:pt x="2095" y="1224"/>
                  </a:cubicBezTo>
                  <a:cubicBezTo>
                    <a:pt x="1986" y="1257"/>
                    <a:pt x="1875" y="1289"/>
                    <a:pt x="1766" y="1322"/>
                  </a:cubicBezTo>
                  <a:cubicBezTo>
                    <a:pt x="1555" y="1384"/>
                    <a:pt x="1343" y="1444"/>
                    <a:pt x="1136" y="1517"/>
                  </a:cubicBezTo>
                  <a:cubicBezTo>
                    <a:pt x="1056" y="1545"/>
                    <a:pt x="1014" y="1633"/>
                    <a:pt x="1041" y="1712"/>
                  </a:cubicBezTo>
                  <a:cubicBezTo>
                    <a:pt x="1063" y="1775"/>
                    <a:pt x="1121" y="1816"/>
                    <a:pt x="1188" y="1818"/>
                  </a:cubicBezTo>
                  <a:cubicBezTo>
                    <a:pt x="1204" y="1818"/>
                    <a:pt x="1221" y="1815"/>
                    <a:pt x="1237" y="1808"/>
                  </a:cubicBezTo>
                  <a:cubicBezTo>
                    <a:pt x="1531" y="1696"/>
                    <a:pt x="1837" y="1618"/>
                    <a:pt x="2139" y="1531"/>
                  </a:cubicBezTo>
                  <a:cubicBezTo>
                    <a:pt x="2214" y="1511"/>
                    <a:pt x="2288" y="1488"/>
                    <a:pt x="2362" y="1465"/>
                  </a:cubicBezTo>
                  <a:cubicBezTo>
                    <a:pt x="2402" y="1452"/>
                    <a:pt x="2442" y="1439"/>
                    <a:pt x="2481" y="1425"/>
                  </a:cubicBezTo>
                  <a:cubicBezTo>
                    <a:pt x="2559" y="1395"/>
                    <a:pt x="2644" y="1365"/>
                    <a:pt x="2709" y="1310"/>
                  </a:cubicBezTo>
                  <a:cubicBezTo>
                    <a:pt x="2765" y="1264"/>
                    <a:pt x="2803" y="1202"/>
                    <a:pt x="2798" y="1126"/>
                  </a:cubicBezTo>
                  <a:cubicBezTo>
                    <a:pt x="2790" y="1055"/>
                    <a:pt x="2747" y="991"/>
                    <a:pt x="2682" y="958"/>
                  </a:cubicBezTo>
                  <a:cubicBezTo>
                    <a:pt x="2609" y="922"/>
                    <a:pt x="2535" y="892"/>
                    <a:pt x="2459" y="868"/>
                  </a:cubicBezTo>
                  <a:cubicBezTo>
                    <a:pt x="2152" y="763"/>
                    <a:pt x="1845" y="659"/>
                    <a:pt x="1539" y="548"/>
                  </a:cubicBezTo>
                  <a:cubicBezTo>
                    <a:pt x="1226" y="436"/>
                    <a:pt x="914" y="317"/>
                    <a:pt x="604" y="195"/>
                  </a:cubicBezTo>
                  <a:cubicBezTo>
                    <a:pt x="544" y="170"/>
                    <a:pt x="485" y="146"/>
                    <a:pt x="425" y="121"/>
                  </a:cubicBezTo>
                  <a:lnTo>
                    <a:pt x="425" y="121"/>
                  </a:lnTo>
                  <a:lnTo>
                    <a:pt x="433" y="124"/>
                  </a:lnTo>
                  <a:cubicBezTo>
                    <a:pt x="377" y="100"/>
                    <a:pt x="325" y="73"/>
                    <a:pt x="273" y="45"/>
                  </a:cubicBezTo>
                  <a:lnTo>
                    <a:pt x="263" y="38"/>
                  </a:lnTo>
                  <a:cubicBezTo>
                    <a:pt x="236" y="14"/>
                    <a:pt x="200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3" name="Google Shape;9803;p18"/>
            <p:cNvSpPr/>
            <p:nvPr/>
          </p:nvSpPr>
          <p:spPr>
            <a:xfrm>
              <a:off x="3070075" y="2143425"/>
              <a:ext cx="19400" cy="893325"/>
            </a:xfrm>
            <a:custGeom>
              <a:avLst/>
              <a:gdLst/>
              <a:ahLst/>
              <a:cxnLst/>
              <a:rect l="l" t="t" r="r" b="b"/>
              <a:pathLst>
                <a:path w="776" h="35733" extrusionOk="0">
                  <a:moveTo>
                    <a:pt x="331" y="1"/>
                  </a:moveTo>
                  <a:cubicBezTo>
                    <a:pt x="249" y="1"/>
                    <a:pt x="180" y="65"/>
                    <a:pt x="176" y="148"/>
                  </a:cubicBezTo>
                  <a:cubicBezTo>
                    <a:pt x="166" y="395"/>
                    <a:pt x="154" y="641"/>
                    <a:pt x="152" y="888"/>
                  </a:cubicBezTo>
                  <a:cubicBezTo>
                    <a:pt x="151" y="1101"/>
                    <a:pt x="151" y="1315"/>
                    <a:pt x="152" y="1530"/>
                  </a:cubicBezTo>
                  <a:lnTo>
                    <a:pt x="152" y="1510"/>
                  </a:lnTo>
                  <a:cubicBezTo>
                    <a:pt x="152" y="1592"/>
                    <a:pt x="154" y="1673"/>
                    <a:pt x="154" y="1753"/>
                  </a:cubicBezTo>
                  <a:lnTo>
                    <a:pt x="154" y="1790"/>
                  </a:lnTo>
                  <a:cubicBezTo>
                    <a:pt x="154" y="1983"/>
                    <a:pt x="155" y="2176"/>
                    <a:pt x="154" y="2369"/>
                  </a:cubicBezTo>
                  <a:cubicBezTo>
                    <a:pt x="151" y="2754"/>
                    <a:pt x="141" y="3139"/>
                    <a:pt x="127" y="3525"/>
                  </a:cubicBezTo>
                  <a:cubicBezTo>
                    <a:pt x="113" y="3905"/>
                    <a:pt x="92" y="4285"/>
                    <a:pt x="73" y="4666"/>
                  </a:cubicBezTo>
                  <a:cubicBezTo>
                    <a:pt x="54" y="5033"/>
                    <a:pt x="38" y="5402"/>
                    <a:pt x="26" y="5770"/>
                  </a:cubicBezTo>
                  <a:cubicBezTo>
                    <a:pt x="14" y="6146"/>
                    <a:pt x="0" y="6520"/>
                    <a:pt x="0" y="6897"/>
                  </a:cubicBezTo>
                  <a:cubicBezTo>
                    <a:pt x="0" y="7088"/>
                    <a:pt x="0" y="7280"/>
                    <a:pt x="7" y="7470"/>
                  </a:cubicBezTo>
                  <a:cubicBezTo>
                    <a:pt x="11" y="7650"/>
                    <a:pt x="19" y="7831"/>
                    <a:pt x="30" y="8011"/>
                  </a:cubicBezTo>
                  <a:cubicBezTo>
                    <a:pt x="52" y="8393"/>
                    <a:pt x="78" y="8774"/>
                    <a:pt x="103" y="9156"/>
                  </a:cubicBezTo>
                  <a:cubicBezTo>
                    <a:pt x="152" y="9930"/>
                    <a:pt x="203" y="10704"/>
                    <a:pt x="231" y="11479"/>
                  </a:cubicBezTo>
                  <a:cubicBezTo>
                    <a:pt x="247" y="11878"/>
                    <a:pt x="255" y="12276"/>
                    <a:pt x="263" y="12673"/>
                  </a:cubicBezTo>
                  <a:cubicBezTo>
                    <a:pt x="269" y="13031"/>
                    <a:pt x="269" y="13388"/>
                    <a:pt x="282" y="13745"/>
                  </a:cubicBezTo>
                  <a:cubicBezTo>
                    <a:pt x="296" y="14158"/>
                    <a:pt x="314" y="14569"/>
                    <a:pt x="331" y="14983"/>
                  </a:cubicBezTo>
                  <a:cubicBezTo>
                    <a:pt x="347" y="15351"/>
                    <a:pt x="360" y="15720"/>
                    <a:pt x="363" y="16089"/>
                  </a:cubicBezTo>
                  <a:lnTo>
                    <a:pt x="363" y="16072"/>
                  </a:lnTo>
                  <a:cubicBezTo>
                    <a:pt x="364" y="16252"/>
                    <a:pt x="364" y="16433"/>
                    <a:pt x="366" y="16613"/>
                  </a:cubicBezTo>
                  <a:lnTo>
                    <a:pt x="366" y="16608"/>
                  </a:lnTo>
                  <a:lnTo>
                    <a:pt x="366" y="16608"/>
                  </a:lnTo>
                  <a:cubicBezTo>
                    <a:pt x="366" y="16980"/>
                    <a:pt x="367" y="17351"/>
                    <a:pt x="361" y="17724"/>
                  </a:cubicBezTo>
                  <a:cubicBezTo>
                    <a:pt x="353" y="18120"/>
                    <a:pt x="344" y="18517"/>
                    <a:pt x="333" y="18915"/>
                  </a:cubicBezTo>
                  <a:cubicBezTo>
                    <a:pt x="322" y="19279"/>
                    <a:pt x="306" y="19643"/>
                    <a:pt x="301" y="20009"/>
                  </a:cubicBezTo>
                  <a:cubicBezTo>
                    <a:pt x="296" y="20411"/>
                    <a:pt x="296" y="20813"/>
                    <a:pt x="296" y="21215"/>
                  </a:cubicBezTo>
                  <a:cubicBezTo>
                    <a:pt x="298" y="21580"/>
                    <a:pt x="290" y="21945"/>
                    <a:pt x="285" y="22310"/>
                  </a:cubicBezTo>
                  <a:cubicBezTo>
                    <a:pt x="282" y="22524"/>
                    <a:pt x="279" y="22738"/>
                    <a:pt x="276" y="22951"/>
                  </a:cubicBezTo>
                  <a:cubicBezTo>
                    <a:pt x="273" y="23125"/>
                    <a:pt x="268" y="23301"/>
                    <a:pt x="268" y="23477"/>
                  </a:cubicBezTo>
                  <a:cubicBezTo>
                    <a:pt x="269" y="24248"/>
                    <a:pt x="287" y="25017"/>
                    <a:pt x="295" y="25790"/>
                  </a:cubicBezTo>
                  <a:cubicBezTo>
                    <a:pt x="293" y="26246"/>
                    <a:pt x="292" y="26701"/>
                    <a:pt x="293" y="27157"/>
                  </a:cubicBezTo>
                  <a:cubicBezTo>
                    <a:pt x="296" y="27620"/>
                    <a:pt x="301" y="28080"/>
                    <a:pt x="307" y="28542"/>
                  </a:cubicBezTo>
                  <a:lnTo>
                    <a:pt x="307" y="28566"/>
                  </a:lnTo>
                  <a:cubicBezTo>
                    <a:pt x="309" y="28713"/>
                    <a:pt x="309" y="28862"/>
                    <a:pt x="311" y="29011"/>
                  </a:cubicBezTo>
                  <a:lnTo>
                    <a:pt x="311" y="29001"/>
                  </a:lnTo>
                  <a:lnTo>
                    <a:pt x="312" y="29415"/>
                  </a:lnTo>
                  <a:lnTo>
                    <a:pt x="312" y="29397"/>
                  </a:lnTo>
                  <a:cubicBezTo>
                    <a:pt x="312" y="29663"/>
                    <a:pt x="315" y="29929"/>
                    <a:pt x="312" y="30195"/>
                  </a:cubicBezTo>
                  <a:cubicBezTo>
                    <a:pt x="309" y="30488"/>
                    <a:pt x="304" y="30779"/>
                    <a:pt x="301" y="31070"/>
                  </a:cubicBezTo>
                  <a:cubicBezTo>
                    <a:pt x="299" y="31260"/>
                    <a:pt x="301" y="31454"/>
                    <a:pt x="301" y="31644"/>
                  </a:cubicBezTo>
                  <a:cubicBezTo>
                    <a:pt x="301" y="31840"/>
                    <a:pt x="301" y="32036"/>
                    <a:pt x="301" y="32232"/>
                  </a:cubicBezTo>
                  <a:cubicBezTo>
                    <a:pt x="301" y="32604"/>
                    <a:pt x="318" y="32976"/>
                    <a:pt x="333" y="33348"/>
                  </a:cubicBezTo>
                  <a:cubicBezTo>
                    <a:pt x="339" y="33530"/>
                    <a:pt x="344" y="33714"/>
                    <a:pt x="347" y="33896"/>
                  </a:cubicBezTo>
                  <a:cubicBezTo>
                    <a:pt x="350" y="33985"/>
                    <a:pt x="352" y="34075"/>
                    <a:pt x="355" y="34160"/>
                  </a:cubicBezTo>
                  <a:cubicBezTo>
                    <a:pt x="356" y="34244"/>
                    <a:pt x="355" y="34331"/>
                    <a:pt x="363" y="34415"/>
                  </a:cubicBezTo>
                  <a:cubicBezTo>
                    <a:pt x="377" y="34588"/>
                    <a:pt x="396" y="34759"/>
                    <a:pt x="413" y="34930"/>
                  </a:cubicBezTo>
                  <a:cubicBezTo>
                    <a:pt x="431" y="35096"/>
                    <a:pt x="442" y="35262"/>
                    <a:pt x="443" y="35430"/>
                  </a:cubicBezTo>
                  <a:lnTo>
                    <a:pt x="443" y="35408"/>
                  </a:lnTo>
                  <a:cubicBezTo>
                    <a:pt x="443" y="35466"/>
                    <a:pt x="443" y="35525"/>
                    <a:pt x="445" y="35582"/>
                  </a:cubicBezTo>
                  <a:cubicBezTo>
                    <a:pt x="447" y="35667"/>
                    <a:pt x="527" y="35732"/>
                    <a:pt x="608" y="35732"/>
                  </a:cubicBezTo>
                  <a:lnTo>
                    <a:pt x="619" y="35732"/>
                  </a:lnTo>
                  <a:cubicBezTo>
                    <a:pt x="700" y="35724"/>
                    <a:pt x="765" y="35661"/>
                    <a:pt x="770" y="35579"/>
                  </a:cubicBezTo>
                  <a:cubicBezTo>
                    <a:pt x="776" y="35454"/>
                    <a:pt x="773" y="35329"/>
                    <a:pt x="760" y="35204"/>
                  </a:cubicBezTo>
                  <a:cubicBezTo>
                    <a:pt x="747" y="35052"/>
                    <a:pt x="732" y="34901"/>
                    <a:pt x="716" y="34749"/>
                  </a:cubicBezTo>
                  <a:cubicBezTo>
                    <a:pt x="700" y="34607"/>
                    <a:pt x="686" y="34466"/>
                    <a:pt x="676" y="34324"/>
                  </a:cubicBezTo>
                  <a:cubicBezTo>
                    <a:pt x="665" y="34179"/>
                    <a:pt x="662" y="34037"/>
                    <a:pt x="657" y="33893"/>
                  </a:cubicBezTo>
                  <a:cubicBezTo>
                    <a:pt x="652" y="33746"/>
                    <a:pt x="651" y="33598"/>
                    <a:pt x="646" y="33451"/>
                  </a:cubicBezTo>
                  <a:cubicBezTo>
                    <a:pt x="640" y="33288"/>
                    <a:pt x="630" y="33125"/>
                    <a:pt x="624" y="32962"/>
                  </a:cubicBezTo>
                  <a:cubicBezTo>
                    <a:pt x="611" y="32650"/>
                    <a:pt x="597" y="32338"/>
                    <a:pt x="592" y="32027"/>
                  </a:cubicBezTo>
                  <a:lnTo>
                    <a:pt x="592" y="32025"/>
                  </a:lnTo>
                  <a:cubicBezTo>
                    <a:pt x="592" y="31946"/>
                    <a:pt x="591" y="31868"/>
                    <a:pt x="591" y="31789"/>
                  </a:cubicBezTo>
                  <a:lnTo>
                    <a:pt x="591" y="31808"/>
                  </a:lnTo>
                  <a:cubicBezTo>
                    <a:pt x="591" y="31607"/>
                    <a:pt x="588" y="31404"/>
                    <a:pt x="584" y="31203"/>
                  </a:cubicBezTo>
                  <a:cubicBezTo>
                    <a:pt x="588" y="30730"/>
                    <a:pt x="594" y="30257"/>
                    <a:pt x="591" y="29783"/>
                  </a:cubicBezTo>
                  <a:lnTo>
                    <a:pt x="591" y="29783"/>
                  </a:lnTo>
                  <a:lnTo>
                    <a:pt x="591" y="29734"/>
                  </a:lnTo>
                  <a:cubicBezTo>
                    <a:pt x="589" y="29633"/>
                    <a:pt x="589" y="29532"/>
                    <a:pt x="589" y="29432"/>
                  </a:cubicBezTo>
                  <a:lnTo>
                    <a:pt x="589" y="29421"/>
                  </a:lnTo>
                  <a:cubicBezTo>
                    <a:pt x="588" y="29274"/>
                    <a:pt x="586" y="29127"/>
                    <a:pt x="586" y="28979"/>
                  </a:cubicBezTo>
                  <a:lnTo>
                    <a:pt x="586" y="28998"/>
                  </a:lnTo>
                  <a:cubicBezTo>
                    <a:pt x="583" y="28533"/>
                    <a:pt x="578" y="28068"/>
                    <a:pt x="572" y="27602"/>
                  </a:cubicBezTo>
                  <a:lnTo>
                    <a:pt x="572" y="27621"/>
                  </a:lnTo>
                  <a:cubicBezTo>
                    <a:pt x="570" y="27319"/>
                    <a:pt x="569" y="27015"/>
                    <a:pt x="569" y="26712"/>
                  </a:cubicBezTo>
                  <a:cubicBezTo>
                    <a:pt x="569" y="26399"/>
                    <a:pt x="573" y="26086"/>
                    <a:pt x="569" y="25772"/>
                  </a:cubicBezTo>
                  <a:cubicBezTo>
                    <a:pt x="562" y="25152"/>
                    <a:pt x="553" y="24533"/>
                    <a:pt x="545" y="23912"/>
                  </a:cubicBezTo>
                  <a:lnTo>
                    <a:pt x="545" y="23912"/>
                  </a:lnTo>
                  <a:cubicBezTo>
                    <a:pt x="545" y="23679"/>
                    <a:pt x="545" y="23447"/>
                    <a:pt x="548" y="23214"/>
                  </a:cubicBezTo>
                  <a:cubicBezTo>
                    <a:pt x="550" y="23005"/>
                    <a:pt x="554" y="22798"/>
                    <a:pt x="557" y="22589"/>
                  </a:cubicBezTo>
                  <a:cubicBezTo>
                    <a:pt x="564" y="22136"/>
                    <a:pt x="575" y="21683"/>
                    <a:pt x="573" y="21231"/>
                  </a:cubicBezTo>
                  <a:cubicBezTo>
                    <a:pt x="570" y="20824"/>
                    <a:pt x="569" y="20417"/>
                    <a:pt x="573" y="20009"/>
                  </a:cubicBezTo>
                  <a:cubicBezTo>
                    <a:pt x="576" y="19638"/>
                    <a:pt x="591" y="19266"/>
                    <a:pt x="602" y="18896"/>
                  </a:cubicBezTo>
                  <a:cubicBezTo>
                    <a:pt x="621" y="18131"/>
                    <a:pt x="638" y="17368"/>
                    <a:pt x="632" y="16604"/>
                  </a:cubicBezTo>
                  <a:lnTo>
                    <a:pt x="632" y="16604"/>
                  </a:lnTo>
                  <a:lnTo>
                    <a:pt x="632" y="16621"/>
                  </a:lnTo>
                  <a:cubicBezTo>
                    <a:pt x="632" y="16515"/>
                    <a:pt x="630" y="16407"/>
                    <a:pt x="630" y="16303"/>
                  </a:cubicBezTo>
                  <a:cubicBezTo>
                    <a:pt x="629" y="15905"/>
                    <a:pt x="618" y="15508"/>
                    <a:pt x="605" y="15112"/>
                  </a:cubicBezTo>
                  <a:cubicBezTo>
                    <a:pt x="591" y="14750"/>
                    <a:pt x="573" y="14387"/>
                    <a:pt x="561" y="14026"/>
                  </a:cubicBezTo>
                  <a:cubicBezTo>
                    <a:pt x="546" y="13621"/>
                    <a:pt x="538" y="13216"/>
                    <a:pt x="532" y="12812"/>
                  </a:cubicBezTo>
                  <a:cubicBezTo>
                    <a:pt x="529" y="12428"/>
                    <a:pt x="521" y="12044"/>
                    <a:pt x="510" y="11661"/>
                  </a:cubicBezTo>
                  <a:cubicBezTo>
                    <a:pt x="499" y="11300"/>
                    <a:pt x="483" y="10941"/>
                    <a:pt x="464" y="10582"/>
                  </a:cubicBezTo>
                  <a:cubicBezTo>
                    <a:pt x="445" y="10202"/>
                    <a:pt x="426" y="9822"/>
                    <a:pt x="402" y="9442"/>
                  </a:cubicBezTo>
                  <a:cubicBezTo>
                    <a:pt x="379" y="9045"/>
                    <a:pt x="352" y="8647"/>
                    <a:pt x="328" y="8250"/>
                  </a:cubicBezTo>
                  <a:cubicBezTo>
                    <a:pt x="315" y="8051"/>
                    <a:pt x="303" y="7851"/>
                    <a:pt x="293" y="7652"/>
                  </a:cubicBezTo>
                  <a:cubicBezTo>
                    <a:pt x="284" y="7476"/>
                    <a:pt x="280" y="7302"/>
                    <a:pt x="277" y="7128"/>
                  </a:cubicBezTo>
                  <a:lnTo>
                    <a:pt x="277" y="7147"/>
                  </a:lnTo>
                  <a:cubicBezTo>
                    <a:pt x="276" y="6392"/>
                    <a:pt x="299" y="5637"/>
                    <a:pt x="339" y="4883"/>
                  </a:cubicBezTo>
                  <a:lnTo>
                    <a:pt x="399" y="3732"/>
                  </a:lnTo>
                  <a:cubicBezTo>
                    <a:pt x="409" y="3538"/>
                    <a:pt x="413" y="3341"/>
                    <a:pt x="420" y="3147"/>
                  </a:cubicBezTo>
                  <a:cubicBezTo>
                    <a:pt x="426" y="2976"/>
                    <a:pt x="434" y="2805"/>
                    <a:pt x="437" y="2634"/>
                  </a:cubicBezTo>
                  <a:cubicBezTo>
                    <a:pt x="442" y="2258"/>
                    <a:pt x="443" y="1882"/>
                    <a:pt x="448" y="1507"/>
                  </a:cubicBezTo>
                  <a:cubicBezTo>
                    <a:pt x="451" y="1291"/>
                    <a:pt x="455" y="1076"/>
                    <a:pt x="461" y="862"/>
                  </a:cubicBezTo>
                  <a:cubicBezTo>
                    <a:pt x="466" y="630"/>
                    <a:pt x="480" y="398"/>
                    <a:pt x="489" y="167"/>
                  </a:cubicBezTo>
                  <a:cubicBezTo>
                    <a:pt x="496" y="82"/>
                    <a:pt x="429" y="6"/>
                    <a:pt x="342" y="1"/>
                  </a:cubicBezTo>
                  <a:cubicBezTo>
                    <a:pt x="338" y="1"/>
                    <a:pt x="335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4" name="Google Shape;9804;p18"/>
            <p:cNvSpPr/>
            <p:nvPr/>
          </p:nvSpPr>
          <p:spPr>
            <a:xfrm>
              <a:off x="3058675" y="2134125"/>
              <a:ext cx="43825" cy="77900"/>
            </a:xfrm>
            <a:custGeom>
              <a:avLst/>
              <a:gdLst/>
              <a:ahLst/>
              <a:cxnLst/>
              <a:rect l="l" t="t" r="r" b="b"/>
              <a:pathLst>
                <a:path w="1753" h="3116" extrusionOk="0">
                  <a:moveTo>
                    <a:pt x="757" y="1"/>
                  </a:moveTo>
                  <a:cubicBezTo>
                    <a:pt x="754" y="1"/>
                    <a:pt x="752" y="1"/>
                    <a:pt x="749" y="1"/>
                  </a:cubicBezTo>
                  <a:cubicBezTo>
                    <a:pt x="660" y="3"/>
                    <a:pt x="600" y="85"/>
                    <a:pt x="564" y="156"/>
                  </a:cubicBezTo>
                  <a:cubicBezTo>
                    <a:pt x="512" y="265"/>
                    <a:pt x="469" y="379"/>
                    <a:pt x="439" y="497"/>
                  </a:cubicBezTo>
                  <a:cubicBezTo>
                    <a:pt x="390" y="666"/>
                    <a:pt x="352" y="840"/>
                    <a:pt x="314" y="1011"/>
                  </a:cubicBezTo>
                  <a:cubicBezTo>
                    <a:pt x="281" y="1158"/>
                    <a:pt x="250" y="1305"/>
                    <a:pt x="220" y="1451"/>
                  </a:cubicBezTo>
                  <a:cubicBezTo>
                    <a:pt x="186" y="1622"/>
                    <a:pt x="151" y="1793"/>
                    <a:pt x="116" y="1964"/>
                  </a:cubicBezTo>
                  <a:cubicBezTo>
                    <a:pt x="100" y="2040"/>
                    <a:pt x="84" y="2118"/>
                    <a:pt x="67" y="2194"/>
                  </a:cubicBezTo>
                  <a:cubicBezTo>
                    <a:pt x="59" y="2235"/>
                    <a:pt x="49" y="2274"/>
                    <a:pt x="40" y="2315"/>
                  </a:cubicBezTo>
                  <a:cubicBezTo>
                    <a:pt x="27" y="2377"/>
                    <a:pt x="8" y="2439"/>
                    <a:pt x="7" y="2502"/>
                  </a:cubicBezTo>
                  <a:cubicBezTo>
                    <a:pt x="1" y="2601"/>
                    <a:pt x="81" y="2665"/>
                    <a:pt x="162" y="2665"/>
                  </a:cubicBezTo>
                  <a:cubicBezTo>
                    <a:pt x="208" y="2665"/>
                    <a:pt x="255" y="2644"/>
                    <a:pt x="287" y="2597"/>
                  </a:cubicBezTo>
                  <a:cubicBezTo>
                    <a:pt x="341" y="2512"/>
                    <a:pt x="383" y="2421"/>
                    <a:pt x="412" y="2325"/>
                  </a:cubicBezTo>
                  <a:cubicBezTo>
                    <a:pt x="439" y="2241"/>
                    <a:pt x="472" y="2157"/>
                    <a:pt x="494" y="2070"/>
                  </a:cubicBezTo>
                  <a:cubicBezTo>
                    <a:pt x="521" y="1978"/>
                    <a:pt x="548" y="1886"/>
                    <a:pt x="573" y="1793"/>
                  </a:cubicBezTo>
                  <a:cubicBezTo>
                    <a:pt x="615" y="1652"/>
                    <a:pt x="651" y="1508"/>
                    <a:pt x="686" y="1366"/>
                  </a:cubicBezTo>
                  <a:cubicBezTo>
                    <a:pt x="751" y="1100"/>
                    <a:pt x="814" y="832"/>
                    <a:pt x="877" y="566"/>
                  </a:cubicBezTo>
                  <a:cubicBezTo>
                    <a:pt x="918" y="669"/>
                    <a:pt x="953" y="775"/>
                    <a:pt x="987" y="883"/>
                  </a:cubicBezTo>
                  <a:lnTo>
                    <a:pt x="987" y="884"/>
                  </a:lnTo>
                  <a:cubicBezTo>
                    <a:pt x="1013" y="984"/>
                    <a:pt x="1040" y="1084"/>
                    <a:pt x="1067" y="1182"/>
                  </a:cubicBezTo>
                  <a:cubicBezTo>
                    <a:pt x="1088" y="1260"/>
                    <a:pt x="1104" y="1339"/>
                    <a:pt x="1121" y="1418"/>
                  </a:cubicBezTo>
                  <a:cubicBezTo>
                    <a:pt x="1135" y="1476"/>
                    <a:pt x="1148" y="1533"/>
                    <a:pt x="1159" y="1594"/>
                  </a:cubicBezTo>
                  <a:cubicBezTo>
                    <a:pt x="1192" y="1757"/>
                    <a:pt x="1222" y="1920"/>
                    <a:pt x="1251" y="2084"/>
                  </a:cubicBezTo>
                  <a:cubicBezTo>
                    <a:pt x="1275" y="2222"/>
                    <a:pt x="1300" y="2360"/>
                    <a:pt x="1325" y="2496"/>
                  </a:cubicBezTo>
                  <a:cubicBezTo>
                    <a:pt x="1357" y="2664"/>
                    <a:pt x="1389" y="2830"/>
                    <a:pt x="1431" y="2995"/>
                  </a:cubicBezTo>
                  <a:cubicBezTo>
                    <a:pt x="1442" y="3040"/>
                    <a:pt x="1473" y="3078"/>
                    <a:pt x="1514" y="3101"/>
                  </a:cubicBezTo>
                  <a:lnTo>
                    <a:pt x="1514" y="3099"/>
                  </a:lnTo>
                  <a:cubicBezTo>
                    <a:pt x="1535" y="3110"/>
                    <a:pt x="1558" y="3116"/>
                    <a:pt x="1582" y="3116"/>
                  </a:cubicBezTo>
                  <a:cubicBezTo>
                    <a:pt x="1599" y="3116"/>
                    <a:pt x="1616" y="3113"/>
                    <a:pt x="1632" y="3107"/>
                  </a:cubicBezTo>
                  <a:cubicBezTo>
                    <a:pt x="1712" y="3078"/>
                    <a:pt x="1753" y="2993"/>
                    <a:pt x="1727" y="2912"/>
                  </a:cubicBezTo>
                  <a:cubicBezTo>
                    <a:pt x="1719" y="2887"/>
                    <a:pt x="1712" y="2862"/>
                    <a:pt x="1704" y="2836"/>
                  </a:cubicBezTo>
                  <a:cubicBezTo>
                    <a:pt x="1636" y="2572"/>
                    <a:pt x="1585" y="2304"/>
                    <a:pt x="1539" y="2037"/>
                  </a:cubicBezTo>
                  <a:cubicBezTo>
                    <a:pt x="1512" y="1882"/>
                    <a:pt x="1484" y="1727"/>
                    <a:pt x="1455" y="1573"/>
                  </a:cubicBezTo>
                  <a:cubicBezTo>
                    <a:pt x="1428" y="1431"/>
                    <a:pt x="1395" y="1290"/>
                    <a:pt x="1365" y="1147"/>
                  </a:cubicBezTo>
                  <a:cubicBezTo>
                    <a:pt x="1347" y="1073"/>
                    <a:pt x="1327" y="1000"/>
                    <a:pt x="1308" y="926"/>
                  </a:cubicBezTo>
                  <a:cubicBezTo>
                    <a:pt x="1273" y="785"/>
                    <a:pt x="1230" y="647"/>
                    <a:pt x="1183" y="511"/>
                  </a:cubicBezTo>
                  <a:cubicBezTo>
                    <a:pt x="1150" y="413"/>
                    <a:pt x="1107" y="318"/>
                    <a:pt x="1055" y="229"/>
                  </a:cubicBezTo>
                  <a:cubicBezTo>
                    <a:pt x="1021" y="172"/>
                    <a:pt x="971" y="118"/>
                    <a:pt x="907" y="98"/>
                  </a:cubicBezTo>
                  <a:cubicBezTo>
                    <a:pt x="880" y="38"/>
                    <a:pt x="820" y="1"/>
                    <a:pt x="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5" name="Google Shape;9805;p18"/>
            <p:cNvSpPr/>
            <p:nvPr/>
          </p:nvSpPr>
          <p:spPr>
            <a:xfrm>
              <a:off x="2710375" y="2352975"/>
              <a:ext cx="786600" cy="274125"/>
            </a:xfrm>
            <a:custGeom>
              <a:avLst/>
              <a:gdLst/>
              <a:ahLst/>
              <a:cxnLst/>
              <a:rect l="l" t="t" r="r" b="b"/>
              <a:pathLst>
                <a:path w="31464" h="10965" extrusionOk="0">
                  <a:moveTo>
                    <a:pt x="11799" y="852"/>
                  </a:moveTo>
                  <a:lnTo>
                    <a:pt x="11799" y="852"/>
                  </a:lnTo>
                  <a:cubicBezTo>
                    <a:pt x="11796" y="852"/>
                    <a:pt x="11792" y="853"/>
                    <a:pt x="11789" y="854"/>
                  </a:cubicBezTo>
                  <a:cubicBezTo>
                    <a:pt x="11792" y="853"/>
                    <a:pt x="11796" y="853"/>
                    <a:pt x="11799" y="852"/>
                  </a:cubicBezTo>
                  <a:close/>
                  <a:moveTo>
                    <a:pt x="7059" y="2867"/>
                  </a:moveTo>
                  <a:lnTo>
                    <a:pt x="7059" y="2867"/>
                  </a:lnTo>
                  <a:cubicBezTo>
                    <a:pt x="7057" y="2868"/>
                    <a:pt x="7055" y="2870"/>
                    <a:pt x="7053" y="2871"/>
                  </a:cubicBezTo>
                  <a:cubicBezTo>
                    <a:pt x="7055" y="2870"/>
                    <a:pt x="7057" y="2869"/>
                    <a:pt x="7059" y="2867"/>
                  </a:cubicBezTo>
                  <a:close/>
                  <a:moveTo>
                    <a:pt x="14556" y="0"/>
                  </a:moveTo>
                  <a:cubicBezTo>
                    <a:pt x="14262" y="0"/>
                    <a:pt x="13968" y="26"/>
                    <a:pt x="13679" y="75"/>
                  </a:cubicBezTo>
                  <a:cubicBezTo>
                    <a:pt x="13527" y="101"/>
                    <a:pt x="13377" y="137"/>
                    <a:pt x="13226" y="172"/>
                  </a:cubicBezTo>
                  <a:cubicBezTo>
                    <a:pt x="13066" y="208"/>
                    <a:pt x="12907" y="246"/>
                    <a:pt x="12748" y="286"/>
                  </a:cubicBezTo>
                  <a:cubicBezTo>
                    <a:pt x="12443" y="362"/>
                    <a:pt x="12139" y="436"/>
                    <a:pt x="11836" y="520"/>
                  </a:cubicBezTo>
                  <a:lnTo>
                    <a:pt x="11844" y="519"/>
                  </a:lnTo>
                  <a:lnTo>
                    <a:pt x="11844" y="519"/>
                  </a:lnTo>
                  <a:cubicBezTo>
                    <a:pt x="11664" y="568"/>
                    <a:pt x="11483" y="617"/>
                    <a:pt x="11305" y="674"/>
                  </a:cubicBezTo>
                  <a:cubicBezTo>
                    <a:pt x="11148" y="724"/>
                    <a:pt x="10993" y="780"/>
                    <a:pt x="10839" y="835"/>
                  </a:cubicBezTo>
                  <a:cubicBezTo>
                    <a:pt x="10687" y="891"/>
                    <a:pt x="10537" y="951"/>
                    <a:pt x="10390" y="1017"/>
                  </a:cubicBezTo>
                  <a:cubicBezTo>
                    <a:pt x="10233" y="1087"/>
                    <a:pt x="10078" y="1158"/>
                    <a:pt x="9923" y="1229"/>
                  </a:cubicBezTo>
                  <a:cubicBezTo>
                    <a:pt x="9775" y="1298"/>
                    <a:pt x="9627" y="1362"/>
                    <a:pt x="9478" y="1427"/>
                  </a:cubicBezTo>
                  <a:cubicBezTo>
                    <a:pt x="9187" y="1557"/>
                    <a:pt x="8892" y="1682"/>
                    <a:pt x="8601" y="1812"/>
                  </a:cubicBezTo>
                  <a:cubicBezTo>
                    <a:pt x="8305" y="1943"/>
                    <a:pt x="8010" y="2078"/>
                    <a:pt x="7714" y="2208"/>
                  </a:cubicBezTo>
                  <a:cubicBezTo>
                    <a:pt x="7556" y="2276"/>
                    <a:pt x="7399" y="2344"/>
                    <a:pt x="7244" y="2420"/>
                  </a:cubicBezTo>
                  <a:cubicBezTo>
                    <a:pt x="7097" y="2491"/>
                    <a:pt x="6955" y="2570"/>
                    <a:pt x="6815" y="2654"/>
                  </a:cubicBezTo>
                  <a:cubicBezTo>
                    <a:pt x="6682" y="2733"/>
                    <a:pt x="6554" y="2817"/>
                    <a:pt x="6426" y="2901"/>
                  </a:cubicBezTo>
                  <a:cubicBezTo>
                    <a:pt x="6285" y="2993"/>
                    <a:pt x="6141" y="3083"/>
                    <a:pt x="6002" y="3178"/>
                  </a:cubicBezTo>
                  <a:cubicBezTo>
                    <a:pt x="5470" y="3539"/>
                    <a:pt x="4935" y="3898"/>
                    <a:pt x="4382" y="4229"/>
                  </a:cubicBezTo>
                  <a:lnTo>
                    <a:pt x="4384" y="4229"/>
                  </a:lnTo>
                  <a:cubicBezTo>
                    <a:pt x="4150" y="4365"/>
                    <a:pt x="3914" y="4497"/>
                    <a:pt x="3679" y="4631"/>
                  </a:cubicBezTo>
                  <a:cubicBezTo>
                    <a:pt x="3436" y="4772"/>
                    <a:pt x="3200" y="4926"/>
                    <a:pt x="2969" y="5086"/>
                  </a:cubicBezTo>
                  <a:cubicBezTo>
                    <a:pt x="2744" y="5244"/>
                    <a:pt x="2525" y="5415"/>
                    <a:pt x="2308" y="5586"/>
                  </a:cubicBezTo>
                  <a:cubicBezTo>
                    <a:pt x="2106" y="5746"/>
                    <a:pt x="1902" y="5904"/>
                    <a:pt x="1699" y="6062"/>
                  </a:cubicBezTo>
                  <a:lnTo>
                    <a:pt x="1701" y="6059"/>
                  </a:lnTo>
                  <a:lnTo>
                    <a:pt x="1701" y="6059"/>
                  </a:lnTo>
                  <a:cubicBezTo>
                    <a:pt x="1441" y="6255"/>
                    <a:pt x="1178" y="6444"/>
                    <a:pt x="912" y="6631"/>
                  </a:cubicBezTo>
                  <a:cubicBezTo>
                    <a:pt x="841" y="6681"/>
                    <a:pt x="771" y="6730"/>
                    <a:pt x="699" y="6781"/>
                  </a:cubicBezTo>
                  <a:cubicBezTo>
                    <a:pt x="626" y="6833"/>
                    <a:pt x="553" y="6882"/>
                    <a:pt x="482" y="6936"/>
                  </a:cubicBezTo>
                  <a:cubicBezTo>
                    <a:pt x="412" y="6992"/>
                    <a:pt x="338" y="7042"/>
                    <a:pt x="271" y="7101"/>
                  </a:cubicBezTo>
                  <a:cubicBezTo>
                    <a:pt x="238" y="7129"/>
                    <a:pt x="206" y="7159"/>
                    <a:pt x="176" y="7189"/>
                  </a:cubicBezTo>
                  <a:cubicBezTo>
                    <a:pt x="146" y="7219"/>
                    <a:pt x="118" y="7251"/>
                    <a:pt x="94" y="7284"/>
                  </a:cubicBezTo>
                  <a:cubicBezTo>
                    <a:pt x="76" y="7310"/>
                    <a:pt x="61" y="7338"/>
                    <a:pt x="48" y="7367"/>
                  </a:cubicBezTo>
                  <a:cubicBezTo>
                    <a:pt x="40" y="7387"/>
                    <a:pt x="32" y="7408"/>
                    <a:pt x="27" y="7428"/>
                  </a:cubicBezTo>
                  <a:cubicBezTo>
                    <a:pt x="26" y="7440"/>
                    <a:pt x="23" y="7449"/>
                    <a:pt x="21" y="7460"/>
                  </a:cubicBezTo>
                  <a:cubicBezTo>
                    <a:pt x="1" y="7544"/>
                    <a:pt x="64" y="7629"/>
                    <a:pt x="145" y="7645"/>
                  </a:cubicBezTo>
                  <a:cubicBezTo>
                    <a:pt x="154" y="7647"/>
                    <a:pt x="164" y="7648"/>
                    <a:pt x="173" y="7648"/>
                  </a:cubicBezTo>
                  <a:cubicBezTo>
                    <a:pt x="247" y="7648"/>
                    <a:pt x="320" y="7596"/>
                    <a:pt x="331" y="7520"/>
                  </a:cubicBezTo>
                  <a:cubicBezTo>
                    <a:pt x="333" y="7508"/>
                    <a:pt x="335" y="7495"/>
                    <a:pt x="338" y="7481"/>
                  </a:cubicBezTo>
                  <a:cubicBezTo>
                    <a:pt x="342" y="7474"/>
                    <a:pt x="347" y="7466"/>
                    <a:pt x="352" y="7459"/>
                  </a:cubicBezTo>
                  <a:lnTo>
                    <a:pt x="352" y="7459"/>
                  </a:lnTo>
                  <a:lnTo>
                    <a:pt x="341" y="7473"/>
                  </a:lnTo>
                  <a:cubicBezTo>
                    <a:pt x="360" y="7447"/>
                    <a:pt x="379" y="7425"/>
                    <a:pt x="401" y="7402"/>
                  </a:cubicBezTo>
                  <a:cubicBezTo>
                    <a:pt x="488" y="7319"/>
                    <a:pt x="581" y="7242"/>
                    <a:pt x="678" y="7169"/>
                  </a:cubicBezTo>
                  <a:cubicBezTo>
                    <a:pt x="1023" y="6916"/>
                    <a:pt x="1376" y="6670"/>
                    <a:pt x="1716" y="6414"/>
                  </a:cubicBezTo>
                  <a:cubicBezTo>
                    <a:pt x="2057" y="6156"/>
                    <a:pt x="2388" y="5887"/>
                    <a:pt x="2725" y="5627"/>
                  </a:cubicBezTo>
                  <a:lnTo>
                    <a:pt x="2725" y="5627"/>
                  </a:lnTo>
                  <a:lnTo>
                    <a:pt x="2722" y="5629"/>
                  </a:lnTo>
                  <a:cubicBezTo>
                    <a:pt x="2902" y="5492"/>
                    <a:pt x="3084" y="5359"/>
                    <a:pt x="3271" y="5230"/>
                  </a:cubicBezTo>
                  <a:cubicBezTo>
                    <a:pt x="3445" y="5109"/>
                    <a:pt x="3629" y="5002"/>
                    <a:pt x="3811" y="4894"/>
                  </a:cubicBezTo>
                  <a:lnTo>
                    <a:pt x="3809" y="4894"/>
                  </a:lnTo>
                  <a:cubicBezTo>
                    <a:pt x="4099" y="4726"/>
                    <a:pt x="4393" y="4565"/>
                    <a:pt x="4681" y="4392"/>
                  </a:cubicBezTo>
                  <a:cubicBezTo>
                    <a:pt x="4947" y="4236"/>
                    <a:pt x="5205" y="4065"/>
                    <a:pt x="5465" y="3895"/>
                  </a:cubicBezTo>
                  <a:cubicBezTo>
                    <a:pt x="5598" y="3808"/>
                    <a:pt x="5732" y="3724"/>
                    <a:pt x="5865" y="3636"/>
                  </a:cubicBezTo>
                  <a:cubicBezTo>
                    <a:pt x="6002" y="3547"/>
                    <a:pt x="6138" y="3454"/>
                    <a:pt x="6274" y="3365"/>
                  </a:cubicBezTo>
                  <a:cubicBezTo>
                    <a:pt x="6537" y="3192"/>
                    <a:pt x="6798" y="3018"/>
                    <a:pt x="7069" y="2860"/>
                  </a:cubicBezTo>
                  <a:lnTo>
                    <a:pt x="7069" y="2860"/>
                  </a:lnTo>
                  <a:cubicBezTo>
                    <a:pt x="7065" y="2862"/>
                    <a:pt x="7062" y="2865"/>
                    <a:pt x="7059" y="2867"/>
                  </a:cubicBezTo>
                  <a:lnTo>
                    <a:pt x="7059" y="2867"/>
                  </a:lnTo>
                  <a:cubicBezTo>
                    <a:pt x="7082" y="2853"/>
                    <a:pt x="7107" y="2840"/>
                    <a:pt x="7132" y="2827"/>
                  </a:cubicBezTo>
                  <a:cubicBezTo>
                    <a:pt x="7423" y="2664"/>
                    <a:pt x="7733" y="2539"/>
                    <a:pt x="8037" y="2402"/>
                  </a:cubicBezTo>
                  <a:cubicBezTo>
                    <a:pt x="8321" y="2273"/>
                    <a:pt x="8606" y="2143"/>
                    <a:pt x="8892" y="2018"/>
                  </a:cubicBezTo>
                  <a:cubicBezTo>
                    <a:pt x="9196" y="1885"/>
                    <a:pt x="9503" y="1755"/>
                    <a:pt x="9809" y="1622"/>
                  </a:cubicBezTo>
                  <a:cubicBezTo>
                    <a:pt x="9948" y="1562"/>
                    <a:pt x="10086" y="1497"/>
                    <a:pt x="10223" y="1432"/>
                  </a:cubicBezTo>
                  <a:cubicBezTo>
                    <a:pt x="10379" y="1361"/>
                    <a:pt x="10537" y="1291"/>
                    <a:pt x="10694" y="1223"/>
                  </a:cubicBezTo>
                  <a:cubicBezTo>
                    <a:pt x="10866" y="1155"/>
                    <a:pt x="11042" y="1092"/>
                    <a:pt x="11218" y="1030"/>
                  </a:cubicBezTo>
                  <a:cubicBezTo>
                    <a:pt x="11412" y="962"/>
                    <a:pt x="11610" y="905"/>
                    <a:pt x="11808" y="848"/>
                  </a:cubicBezTo>
                  <a:lnTo>
                    <a:pt x="11808" y="848"/>
                  </a:lnTo>
                  <a:cubicBezTo>
                    <a:pt x="11805" y="849"/>
                    <a:pt x="11802" y="851"/>
                    <a:pt x="11799" y="852"/>
                  </a:cubicBezTo>
                  <a:lnTo>
                    <a:pt x="11799" y="852"/>
                  </a:lnTo>
                  <a:cubicBezTo>
                    <a:pt x="11883" y="829"/>
                    <a:pt x="11966" y="806"/>
                    <a:pt x="12050" y="781"/>
                  </a:cubicBezTo>
                  <a:lnTo>
                    <a:pt x="12050" y="781"/>
                  </a:lnTo>
                  <a:lnTo>
                    <a:pt x="12030" y="788"/>
                  </a:lnTo>
                  <a:cubicBezTo>
                    <a:pt x="12327" y="709"/>
                    <a:pt x="12625" y="634"/>
                    <a:pt x="12924" y="565"/>
                  </a:cubicBezTo>
                  <a:cubicBezTo>
                    <a:pt x="13218" y="495"/>
                    <a:pt x="13514" y="424"/>
                    <a:pt x="13814" y="375"/>
                  </a:cubicBezTo>
                  <a:cubicBezTo>
                    <a:pt x="13951" y="354"/>
                    <a:pt x="14091" y="335"/>
                    <a:pt x="14230" y="326"/>
                  </a:cubicBezTo>
                  <a:cubicBezTo>
                    <a:pt x="14364" y="318"/>
                    <a:pt x="14501" y="314"/>
                    <a:pt x="14635" y="313"/>
                  </a:cubicBezTo>
                  <a:cubicBezTo>
                    <a:pt x="14881" y="318"/>
                    <a:pt x="15123" y="332"/>
                    <a:pt x="15370" y="351"/>
                  </a:cubicBezTo>
                  <a:cubicBezTo>
                    <a:pt x="15617" y="368"/>
                    <a:pt x="15864" y="392"/>
                    <a:pt x="16109" y="422"/>
                  </a:cubicBezTo>
                  <a:cubicBezTo>
                    <a:pt x="16603" y="490"/>
                    <a:pt x="17090" y="596"/>
                    <a:pt x="17580" y="688"/>
                  </a:cubicBezTo>
                  <a:cubicBezTo>
                    <a:pt x="17836" y="736"/>
                    <a:pt x="18091" y="783"/>
                    <a:pt x="18347" y="832"/>
                  </a:cubicBezTo>
                  <a:cubicBezTo>
                    <a:pt x="18483" y="857"/>
                    <a:pt x="18620" y="884"/>
                    <a:pt x="18756" y="911"/>
                  </a:cubicBezTo>
                  <a:cubicBezTo>
                    <a:pt x="18876" y="933"/>
                    <a:pt x="18996" y="960"/>
                    <a:pt x="19117" y="990"/>
                  </a:cubicBezTo>
                  <a:cubicBezTo>
                    <a:pt x="19435" y="1081"/>
                    <a:pt x="19751" y="1184"/>
                    <a:pt x="20066" y="1283"/>
                  </a:cubicBezTo>
                  <a:cubicBezTo>
                    <a:pt x="20217" y="1332"/>
                    <a:pt x="20367" y="1380"/>
                    <a:pt x="20518" y="1432"/>
                  </a:cubicBezTo>
                  <a:cubicBezTo>
                    <a:pt x="20674" y="1486"/>
                    <a:pt x="20829" y="1544"/>
                    <a:pt x="20985" y="1605"/>
                  </a:cubicBezTo>
                  <a:cubicBezTo>
                    <a:pt x="21395" y="1780"/>
                    <a:pt x="21793" y="1975"/>
                    <a:pt x="22184" y="2189"/>
                  </a:cubicBezTo>
                  <a:cubicBezTo>
                    <a:pt x="22241" y="2222"/>
                    <a:pt x="22300" y="2257"/>
                    <a:pt x="22355" y="2290"/>
                  </a:cubicBezTo>
                  <a:cubicBezTo>
                    <a:pt x="22412" y="2323"/>
                    <a:pt x="22466" y="2361"/>
                    <a:pt x="22520" y="2396"/>
                  </a:cubicBezTo>
                  <a:cubicBezTo>
                    <a:pt x="22620" y="2461"/>
                    <a:pt x="22715" y="2532"/>
                    <a:pt x="22810" y="2602"/>
                  </a:cubicBezTo>
                  <a:cubicBezTo>
                    <a:pt x="22922" y="2692"/>
                    <a:pt x="23031" y="2782"/>
                    <a:pt x="23139" y="2879"/>
                  </a:cubicBezTo>
                  <a:cubicBezTo>
                    <a:pt x="23234" y="2966"/>
                    <a:pt x="23327" y="3055"/>
                    <a:pt x="23419" y="3143"/>
                  </a:cubicBezTo>
                  <a:cubicBezTo>
                    <a:pt x="23620" y="3336"/>
                    <a:pt x="23821" y="3526"/>
                    <a:pt x="24025" y="3715"/>
                  </a:cubicBezTo>
                  <a:cubicBezTo>
                    <a:pt x="24220" y="3897"/>
                    <a:pt x="24421" y="4072"/>
                    <a:pt x="24616" y="4255"/>
                  </a:cubicBezTo>
                  <a:cubicBezTo>
                    <a:pt x="24823" y="4449"/>
                    <a:pt x="25029" y="4644"/>
                    <a:pt x="25229" y="4845"/>
                  </a:cubicBezTo>
                  <a:cubicBezTo>
                    <a:pt x="25433" y="5052"/>
                    <a:pt x="25631" y="5268"/>
                    <a:pt x="25833" y="5478"/>
                  </a:cubicBezTo>
                  <a:cubicBezTo>
                    <a:pt x="26033" y="5684"/>
                    <a:pt x="26234" y="5888"/>
                    <a:pt x="26432" y="6097"/>
                  </a:cubicBezTo>
                  <a:cubicBezTo>
                    <a:pt x="26641" y="6316"/>
                    <a:pt x="26846" y="6539"/>
                    <a:pt x="27065" y="6748"/>
                  </a:cubicBezTo>
                  <a:cubicBezTo>
                    <a:pt x="27266" y="6939"/>
                    <a:pt x="27470" y="7128"/>
                    <a:pt x="27667" y="7325"/>
                  </a:cubicBezTo>
                  <a:lnTo>
                    <a:pt x="27667" y="7325"/>
                  </a:lnTo>
                  <a:cubicBezTo>
                    <a:pt x="27872" y="7531"/>
                    <a:pt x="28074" y="7743"/>
                    <a:pt x="28273" y="7959"/>
                  </a:cubicBezTo>
                  <a:cubicBezTo>
                    <a:pt x="28463" y="8165"/>
                    <a:pt x="28645" y="8378"/>
                    <a:pt x="28835" y="8587"/>
                  </a:cubicBezTo>
                  <a:cubicBezTo>
                    <a:pt x="28939" y="8701"/>
                    <a:pt x="29045" y="8817"/>
                    <a:pt x="29153" y="8928"/>
                  </a:cubicBezTo>
                  <a:cubicBezTo>
                    <a:pt x="29249" y="9027"/>
                    <a:pt x="29351" y="9122"/>
                    <a:pt x="29455" y="9214"/>
                  </a:cubicBezTo>
                  <a:cubicBezTo>
                    <a:pt x="29670" y="9406"/>
                    <a:pt x="29886" y="9597"/>
                    <a:pt x="30090" y="9801"/>
                  </a:cubicBezTo>
                  <a:cubicBezTo>
                    <a:pt x="30182" y="9896"/>
                    <a:pt x="30272" y="9998"/>
                    <a:pt x="30361" y="10093"/>
                  </a:cubicBezTo>
                  <a:cubicBezTo>
                    <a:pt x="30451" y="10188"/>
                    <a:pt x="30543" y="10281"/>
                    <a:pt x="30633" y="10376"/>
                  </a:cubicBezTo>
                  <a:cubicBezTo>
                    <a:pt x="30810" y="10566"/>
                    <a:pt x="30987" y="10753"/>
                    <a:pt x="31179" y="10927"/>
                  </a:cubicBezTo>
                  <a:cubicBezTo>
                    <a:pt x="31207" y="10952"/>
                    <a:pt x="31244" y="10965"/>
                    <a:pt x="31283" y="10965"/>
                  </a:cubicBezTo>
                  <a:cubicBezTo>
                    <a:pt x="31285" y="10965"/>
                    <a:pt x="31287" y="10965"/>
                    <a:pt x="31290" y="10965"/>
                  </a:cubicBezTo>
                  <a:cubicBezTo>
                    <a:pt x="31291" y="10965"/>
                    <a:pt x="31292" y="10965"/>
                    <a:pt x="31293" y="10965"/>
                  </a:cubicBezTo>
                  <a:cubicBezTo>
                    <a:pt x="31388" y="10965"/>
                    <a:pt x="31464" y="10883"/>
                    <a:pt x="31458" y="10788"/>
                  </a:cubicBezTo>
                  <a:cubicBezTo>
                    <a:pt x="31453" y="10745"/>
                    <a:pt x="31434" y="10704"/>
                    <a:pt x="31401" y="10675"/>
                  </a:cubicBezTo>
                  <a:cubicBezTo>
                    <a:pt x="31355" y="10629"/>
                    <a:pt x="31304" y="10585"/>
                    <a:pt x="31258" y="10541"/>
                  </a:cubicBezTo>
                  <a:cubicBezTo>
                    <a:pt x="31211" y="10496"/>
                    <a:pt x="31165" y="10452"/>
                    <a:pt x="31119" y="10408"/>
                  </a:cubicBezTo>
                  <a:cubicBezTo>
                    <a:pt x="30980" y="10265"/>
                    <a:pt x="30848" y="10116"/>
                    <a:pt x="30704" y="9974"/>
                  </a:cubicBezTo>
                  <a:cubicBezTo>
                    <a:pt x="30562" y="9830"/>
                    <a:pt x="30429" y="9675"/>
                    <a:pt x="30285" y="9532"/>
                  </a:cubicBezTo>
                  <a:cubicBezTo>
                    <a:pt x="29996" y="9247"/>
                    <a:pt x="29678" y="8996"/>
                    <a:pt x="29392" y="8711"/>
                  </a:cubicBezTo>
                  <a:cubicBezTo>
                    <a:pt x="29207" y="8516"/>
                    <a:pt x="29031" y="8316"/>
                    <a:pt x="28854" y="8117"/>
                  </a:cubicBezTo>
                  <a:cubicBezTo>
                    <a:pt x="28670" y="7908"/>
                    <a:pt x="28480" y="7704"/>
                    <a:pt x="28287" y="7503"/>
                  </a:cubicBezTo>
                  <a:cubicBezTo>
                    <a:pt x="28081" y="7288"/>
                    <a:pt x="27871" y="7075"/>
                    <a:pt x="27657" y="6868"/>
                  </a:cubicBezTo>
                  <a:cubicBezTo>
                    <a:pt x="27465" y="6683"/>
                    <a:pt x="27267" y="6501"/>
                    <a:pt x="27076" y="6314"/>
                  </a:cubicBezTo>
                  <a:cubicBezTo>
                    <a:pt x="26886" y="6116"/>
                    <a:pt x="26701" y="5914"/>
                    <a:pt x="26508" y="5717"/>
                  </a:cubicBezTo>
                  <a:cubicBezTo>
                    <a:pt x="26308" y="5513"/>
                    <a:pt x="26109" y="5309"/>
                    <a:pt x="25912" y="5101"/>
                  </a:cubicBezTo>
                  <a:cubicBezTo>
                    <a:pt x="25692" y="4872"/>
                    <a:pt x="25475" y="4638"/>
                    <a:pt x="25246" y="4416"/>
                  </a:cubicBezTo>
                  <a:cubicBezTo>
                    <a:pt x="25002" y="4179"/>
                    <a:pt x="24750" y="3949"/>
                    <a:pt x="24499" y="3719"/>
                  </a:cubicBezTo>
                  <a:cubicBezTo>
                    <a:pt x="24263" y="3504"/>
                    <a:pt x="24029" y="3286"/>
                    <a:pt x="23799" y="3067"/>
                  </a:cubicBezTo>
                  <a:cubicBezTo>
                    <a:pt x="23568" y="2849"/>
                    <a:pt x="23345" y="2619"/>
                    <a:pt x="23093" y="2425"/>
                  </a:cubicBezTo>
                  <a:cubicBezTo>
                    <a:pt x="22833" y="2222"/>
                    <a:pt x="22556" y="2040"/>
                    <a:pt x="22267" y="1880"/>
                  </a:cubicBezTo>
                  <a:cubicBezTo>
                    <a:pt x="21964" y="1717"/>
                    <a:pt x="21654" y="1563"/>
                    <a:pt x="21339" y="1423"/>
                  </a:cubicBezTo>
                  <a:cubicBezTo>
                    <a:pt x="21042" y="1290"/>
                    <a:pt x="20736" y="1172"/>
                    <a:pt x="20424" y="1074"/>
                  </a:cubicBezTo>
                  <a:cubicBezTo>
                    <a:pt x="20117" y="973"/>
                    <a:pt x="19808" y="876"/>
                    <a:pt x="19500" y="781"/>
                  </a:cubicBezTo>
                  <a:cubicBezTo>
                    <a:pt x="19346" y="732"/>
                    <a:pt x="19188" y="685"/>
                    <a:pt x="19030" y="652"/>
                  </a:cubicBezTo>
                  <a:cubicBezTo>
                    <a:pt x="18865" y="618"/>
                    <a:pt x="18699" y="585"/>
                    <a:pt x="18534" y="555"/>
                  </a:cubicBezTo>
                  <a:cubicBezTo>
                    <a:pt x="18217" y="495"/>
                    <a:pt x="17899" y="436"/>
                    <a:pt x="17583" y="373"/>
                  </a:cubicBezTo>
                  <a:cubicBezTo>
                    <a:pt x="17253" y="308"/>
                    <a:pt x="16923" y="238"/>
                    <a:pt x="16590" y="183"/>
                  </a:cubicBezTo>
                  <a:cubicBezTo>
                    <a:pt x="16262" y="129"/>
                    <a:pt x="15933" y="88"/>
                    <a:pt x="15601" y="61"/>
                  </a:cubicBezTo>
                  <a:cubicBezTo>
                    <a:pt x="15286" y="34"/>
                    <a:pt x="14971" y="9"/>
                    <a:pt x="14654" y="1"/>
                  </a:cubicBezTo>
                  <a:cubicBezTo>
                    <a:pt x="14621" y="0"/>
                    <a:pt x="14589" y="0"/>
                    <a:pt x="145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6" name="Google Shape;9806;p18"/>
            <p:cNvSpPr/>
            <p:nvPr/>
          </p:nvSpPr>
          <p:spPr>
            <a:xfrm>
              <a:off x="3478325" y="2612875"/>
              <a:ext cx="208325" cy="155125"/>
            </a:xfrm>
            <a:custGeom>
              <a:avLst/>
              <a:gdLst/>
              <a:ahLst/>
              <a:cxnLst/>
              <a:rect l="l" t="t" r="r" b="b"/>
              <a:pathLst>
                <a:path w="8333" h="6205" extrusionOk="0">
                  <a:moveTo>
                    <a:pt x="2264" y="2231"/>
                  </a:moveTo>
                  <a:lnTo>
                    <a:pt x="2270" y="2237"/>
                  </a:lnTo>
                  <a:cubicBezTo>
                    <a:pt x="2269" y="2234"/>
                    <a:pt x="2267" y="2233"/>
                    <a:pt x="2264" y="2231"/>
                  </a:cubicBezTo>
                  <a:close/>
                  <a:moveTo>
                    <a:pt x="184" y="1"/>
                  </a:moveTo>
                  <a:cubicBezTo>
                    <a:pt x="154" y="1"/>
                    <a:pt x="124" y="9"/>
                    <a:pt x="97" y="27"/>
                  </a:cubicBezTo>
                  <a:cubicBezTo>
                    <a:pt x="27" y="72"/>
                    <a:pt x="0" y="178"/>
                    <a:pt x="53" y="246"/>
                  </a:cubicBezTo>
                  <a:cubicBezTo>
                    <a:pt x="62" y="257"/>
                    <a:pt x="72" y="270"/>
                    <a:pt x="83" y="279"/>
                  </a:cubicBezTo>
                  <a:cubicBezTo>
                    <a:pt x="86" y="282"/>
                    <a:pt x="87" y="285"/>
                    <a:pt x="91" y="289"/>
                  </a:cubicBezTo>
                  <a:cubicBezTo>
                    <a:pt x="124" y="335"/>
                    <a:pt x="151" y="384"/>
                    <a:pt x="181" y="431"/>
                  </a:cubicBezTo>
                  <a:cubicBezTo>
                    <a:pt x="212" y="483"/>
                    <a:pt x="246" y="532"/>
                    <a:pt x="282" y="581"/>
                  </a:cubicBezTo>
                  <a:cubicBezTo>
                    <a:pt x="361" y="691"/>
                    <a:pt x="445" y="798"/>
                    <a:pt x="529" y="906"/>
                  </a:cubicBezTo>
                  <a:cubicBezTo>
                    <a:pt x="634" y="1039"/>
                    <a:pt x="744" y="1167"/>
                    <a:pt x="858" y="1294"/>
                  </a:cubicBezTo>
                  <a:cubicBezTo>
                    <a:pt x="964" y="1411"/>
                    <a:pt x="1075" y="1528"/>
                    <a:pt x="1191" y="1636"/>
                  </a:cubicBezTo>
                  <a:cubicBezTo>
                    <a:pt x="1436" y="1867"/>
                    <a:pt x="1688" y="2092"/>
                    <a:pt x="1932" y="2324"/>
                  </a:cubicBezTo>
                  <a:cubicBezTo>
                    <a:pt x="1977" y="2372"/>
                    <a:pt x="2025" y="2418"/>
                    <a:pt x="2071" y="2465"/>
                  </a:cubicBezTo>
                  <a:lnTo>
                    <a:pt x="2058" y="2453"/>
                  </a:lnTo>
                  <a:lnTo>
                    <a:pt x="2058" y="2453"/>
                  </a:lnTo>
                  <a:cubicBezTo>
                    <a:pt x="2188" y="2584"/>
                    <a:pt x="2304" y="2730"/>
                    <a:pt x="2422" y="2872"/>
                  </a:cubicBezTo>
                  <a:cubicBezTo>
                    <a:pt x="2527" y="2997"/>
                    <a:pt x="2628" y="3122"/>
                    <a:pt x="2737" y="3243"/>
                  </a:cubicBezTo>
                  <a:cubicBezTo>
                    <a:pt x="2848" y="3364"/>
                    <a:pt x="2962" y="3482"/>
                    <a:pt x="3082" y="3592"/>
                  </a:cubicBezTo>
                  <a:cubicBezTo>
                    <a:pt x="3336" y="3823"/>
                    <a:pt x="3602" y="4040"/>
                    <a:pt x="3874" y="4249"/>
                  </a:cubicBezTo>
                  <a:lnTo>
                    <a:pt x="3866" y="4245"/>
                  </a:lnTo>
                  <a:lnTo>
                    <a:pt x="3866" y="4245"/>
                  </a:lnTo>
                  <a:cubicBezTo>
                    <a:pt x="3947" y="4306"/>
                    <a:pt x="4029" y="4366"/>
                    <a:pt x="4113" y="4423"/>
                  </a:cubicBezTo>
                  <a:cubicBezTo>
                    <a:pt x="4217" y="4495"/>
                    <a:pt x="4320" y="4564"/>
                    <a:pt x="4428" y="4632"/>
                  </a:cubicBezTo>
                  <a:cubicBezTo>
                    <a:pt x="4572" y="4723"/>
                    <a:pt x="4721" y="4808"/>
                    <a:pt x="4871" y="4887"/>
                  </a:cubicBezTo>
                  <a:cubicBezTo>
                    <a:pt x="5022" y="4966"/>
                    <a:pt x="5185" y="5028"/>
                    <a:pt x="5341" y="5090"/>
                  </a:cubicBezTo>
                  <a:cubicBezTo>
                    <a:pt x="5498" y="5152"/>
                    <a:pt x="5658" y="5207"/>
                    <a:pt x="5815" y="5264"/>
                  </a:cubicBezTo>
                  <a:cubicBezTo>
                    <a:pt x="5963" y="5318"/>
                    <a:pt x="6109" y="5376"/>
                    <a:pt x="6256" y="5437"/>
                  </a:cubicBezTo>
                  <a:cubicBezTo>
                    <a:pt x="6552" y="5565"/>
                    <a:pt x="6845" y="5701"/>
                    <a:pt x="7143" y="5831"/>
                  </a:cubicBezTo>
                  <a:cubicBezTo>
                    <a:pt x="7448" y="5965"/>
                    <a:pt x="7760" y="6086"/>
                    <a:pt x="8074" y="6198"/>
                  </a:cubicBezTo>
                  <a:cubicBezTo>
                    <a:pt x="8087" y="6202"/>
                    <a:pt x="8100" y="6205"/>
                    <a:pt x="8113" y="6205"/>
                  </a:cubicBezTo>
                  <a:cubicBezTo>
                    <a:pt x="8116" y="6205"/>
                    <a:pt x="8120" y="6205"/>
                    <a:pt x="8123" y="6204"/>
                  </a:cubicBezTo>
                  <a:cubicBezTo>
                    <a:pt x="8123" y="6204"/>
                    <a:pt x="8124" y="6204"/>
                    <a:pt x="8124" y="6204"/>
                  </a:cubicBezTo>
                  <a:cubicBezTo>
                    <a:pt x="8292" y="6204"/>
                    <a:pt x="8333" y="5968"/>
                    <a:pt x="8172" y="5913"/>
                  </a:cubicBezTo>
                  <a:cubicBezTo>
                    <a:pt x="8053" y="5872"/>
                    <a:pt x="7933" y="5831"/>
                    <a:pt x="7816" y="5785"/>
                  </a:cubicBezTo>
                  <a:cubicBezTo>
                    <a:pt x="7706" y="5742"/>
                    <a:pt x="7597" y="5698"/>
                    <a:pt x="7488" y="5653"/>
                  </a:cubicBezTo>
                  <a:cubicBezTo>
                    <a:pt x="7349" y="5595"/>
                    <a:pt x="7209" y="5535"/>
                    <a:pt x="7072" y="5473"/>
                  </a:cubicBezTo>
                  <a:cubicBezTo>
                    <a:pt x="6920" y="5406"/>
                    <a:pt x="6771" y="5337"/>
                    <a:pt x="6620" y="5269"/>
                  </a:cubicBezTo>
                  <a:cubicBezTo>
                    <a:pt x="6465" y="5197"/>
                    <a:pt x="6307" y="5134"/>
                    <a:pt x="6149" y="5071"/>
                  </a:cubicBezTo>
                  <a:cubicBezTo>
                    <a:pt x="5995" y="5009"/>
                    <a:pt x="5837" y="4952"/>
                    <a:pt x="5680" y="4897"/>
                  </a:cubicBezTo>
                  <a:cubicBezTo>
                    <a:pt x="5525" y="4841"/>
                    <a:pt x="5370" y="4781"/>
                    <a:pt x="5216" y="4719"/>
                  </a:cubicBezTo>
                  <a:lnTo>
                    <a:pt x="5216" y="4719"/>
                  </a:lnTo>
                  <a:cubicBezTo>
                    <a:pt x="5223" y="4721"/>
                    <a:pt x="5229" y="4724"/>
                    <a:pt x="5235" y="4726"/>
                  </a:cubicBezTo>
                  <a:cubicBezTo>
                    <a:pt x="5180" y="4702"/>
                    <a:pt x="5126" y="4677"/>
                    <a:pt x="5071" y="4651"/>
                  </a:cubicBezTo>
                  <a:cubicBezTo>
                    <a:pt x="5033" y="4634"/>
                    <a:pt x="4993" y="4612"/>
                    <a:pt x="4955" y="4593"/>
                  </a:cubicBezTo>
                  <a:cubicBezTo>
                    <a:pt x="4865" y="4544"/>
                    <a:pt x="4776" y="4490"/>
                    <a:pt x="4688" y="4439"/>
                  </a:cubicBezTo>
                  <a:cubicBezTo>
                    <a:pt x="4580" y="4371"/>
                    <a:pt x="4472" y="4302"/>
                    <a:pt x="4366" y="4229"/>
                  </a:cubicBezTo>
                  <a:cubicBezTo>
                    <a:pt x="4257" y="4154"/>
                    <a:pt x="4151" y="4077"/>
                    <a:pt x="4046" y="3998"/>
                  </a:cubicBezTo>
                  <a:lnTo>
                    <a:pt x="4046" y="3999"/>
                  </a:lnTo>
                  <a:lnTo>
                    <a:pt x="4039" y="3993"/>
                  </a:lnTo>
                  <a:lnTo>
                    <a:pt x="4040" y="3993"/>
                  </a:lnTo>
                  <a:lnTo>
                    <a:pt x="4032" y="3988"/>
                  </a:lnTo>
                  <a:lnTo>
                    <a:pt x="4024" y="3982"/>
                  </a:lnTo>
                  <a:lnTo>
                    <a:pt x="4029" y="3985"/>
                  </a:lnTo>
                  <a:cubicBezTo>
                    <a:pt x="4016" y="3975"/>
                    <a:pt x="4004" y="3966"/>
                    <a:pt x="3991" y="3956"/>
                  </a:cubicBezTo>
                  <a:lnTo>
                    <a:pt x="3991" y="3956"/>
                  </a:lnTo>
                  <a:lnTo>
                    <a:pt x="3997" y="3960"/>
                  </a:lnTo>
                  <a:lnTo>
                    <a:pt x="3997" y="3960"/>
                  </a:lnTo>
                  <a:lnTo>
                    <a:pt x="3929" y="3907"/>
                  </a:lnTo>
                  <a:lnTo>
                    <a:pt x="3929" y="3907"/>
                  </a:lnTo>
                  <a:lnTo>
                    <a:pt x="3932" y="3911"/>
                  </a:lnTo>
                  <a:lnTo>
                    <a:pt x="3932" y="3911"/>
                  </a:lnTo>
                  <a:lnTo>
                    <a:pt x="3907" y="3890"/>
                  </a:lnTo>
                  <a:lnTo>
                    <a:pt x="3909" y="3892"/>
                  </a:lnTo>
                  <a:lnTo>
                    <a:pt x="3875" y="3866"/>
                  </a:lnTo>
                  <a:lnTo>
                    <a:pt x="3879" y="3868"/>
                  </a:lnTo>
                  <a:cubicBezTo>
                    <a:pt x="3754" y="3771"/>
                    <a:pt x="3633" y="3668"/>
                    <a:pt x="3515" y="3565"/>
                  </a:cubicBezTo>
                  <a:cubicBezTo>
                    <a:pt x="3385" y="3455"/>
                    <a:pt x="3260" y="3339"/>
                    <a:pt x="3138" y="3220"/>
                  </a:cubicBezTo>
                  <a:cubicBezTo>
                    <a:pt x="3057" y="3138"/>
                    <a:pt x="2978" y="3054"/>
                    <a:pt x="2900" y="2967"/>
                  </a:cubicBezTo>
                  <a:cubicBezTo>
                    <a:pt x="2828" y="2886"/>
                    <a:pt x="2759" y="2801"/>
                    <a:pt x="2690" y="2719"/>
                  </a:cubicBezTo>
                  <a:cubicBezTo>
                    <a:pt x="2552" y="2552"/>
                    <a:pt x="2416" y="2383"/>
                    <a:pt x="2264" y="2231"/>
                  </a:cubicBezTo>
                  <a:lnTo>
                    <a:pt x="2264" y="2231"/>
                  </a:lnTo>
                  <a:cubicBezTo>
                    <a:pt x="2264" y="2231"/>
                    <a:pt x="2264" y="2231"/>
                    <a:pt x="2264" y="2231"/>
                  </a:cubicBezTo>
                  <a:lnTo>
                    <a:pt x="2264" y="2231"/>
                  </a:lnTo>
                  <a:lnTo>
                    <a:pt x="2183" y="2149"/>
                  </a:lnTo>
                  <a:lnTo>
                    <a:pt x="2196" y="2161"/>
                  </a:lnTo>
                  <a:cubicBezTo>
                    <a:pt x="2177" y="2142"/>
                    <a:pt x="2158" y="2122"/>
                    <a:pt x="2138" y="2104"/>
                  </a:cubicBezTo>
                  <a:lnTo>
                    <a:pt x="2138" y="2104"/>
                  </a:lnTo>
                  <a:cubicBezTo>
                    <a:pt x="1995" y="1957"/>
                    <a:pt x="1839" y="1824"/>
                    <a:pt x="1689" y="1685"/>
                  </a:cubicBezTo>
                  <a:cubicBezTo>
                    <a:pt x="1615" y="1617"/>
                    <a:pt x="1539" y="1549"/>
                    <a:pt x="1465" y="1479"/>
                  </a:cubicBezTo>
                  <a:cubicBezTo>
                    <a:pt x="1387" y="1405"/>
                    <a:pt x="1311" y="1329"/>
                    <a:pt x="1235" y="1251"/>
                  </a:cubicBezTo>
                  <a:lnTo>
                    <a:pt x="1235" y="1251"/>
                  </a:lnTo>
                  <a:lnTo>
                    <a:pt x="1249" y="1265"/>
                  </a:lnTo>
                  <a:cubicBezTo>
                    <a:pt x="1151" y="1161"/>
                    <a:pt x="1051" y="1056"/>
                    <a:pt x="960" y="947"/>
                  </a:cubicBezTo>
                  <a:cubicBezTo>
                    <a:pt x="863" y="832"/>
                    <a:pt x="768" y="713"/>
                    <a:pt x="675" y="594"/>
                  </a:cubicBezTo>
                  <a:cubicBezTo>
                    <a:pt x="607" y="501"/>
                    <a:pt x="539" y="409"/>
                    <a:pt x="475" y="314"/>
                  </a:cubicBezTo>
                  <a:cubicBezTo>
                    <a:pt x="445" y="270"/>
                    <a:pt x="418" y="224"/>
                    <a:pt x="391" y="178"/>
                  </a:cubicBezTo>
                  <a:cubicBezTo>
                    <a:pt x="375" y="151"/>
                    <a:pt x="360" y="124"/>
                    <a:pt x="341" y="99"/>
                  </a:cubicBezTo>
                  <a:cubicBezTo>
                    <a:pt x="330" y="83"/>
                    <a:pt x="315" y="69"/>
                    <a:pt x="303" y="54"/>
                  </a:cubicBezTo>
                  <a:lnTo>
                    <a:pt x="303" y="54"/>
                  </a:lnTo>
                  <a:lnTo>
                    <a:pt x="304" y="56"/>
                  </a:lnTo>
                  <a:lnTo>
                    <a:pt x="304" y="56"/>
                  </a:lnTo>
                  <a:cubicBezTo>
                    <a:pt x="274" y="20"/>
                    <a:pt x="229" y="1"/>
                    <a:pt x="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7" name="Google Shape;9807;p18"/>
            <p:cNvSpPr/>
            <p:nvPr/>
          </p:nvSpPr>
          <p:spPr>
            <a:xfrm>
              <a:off x="2734200" y="2332150"/>
              <a:ext cx="882725" cy="567575"/>
            </a:xfrm>
            <a:custGeom>
              <a:avLst/>
              <a:gdLst/>
              <a:ahLst/>
              <a:cxnLst/>
              <a:rect l="l" t="t" r="r" b="b"/>
              <a:pathLst>
                <a:path w="35309" h="22703" extrusionOk="0">
                  <a:moveTo>
                    <a:pt x="32497" y="1"/>
                  </a:moveTo>
                  <a:cubicBezTo>
                    <a:pt x="32467" y="1"/>
                    <a:pt x="32436" y="1"/>
                    <a:pt x="32406" y="1"/>
                  </a:cubicBezTo>
                  <a:cubicBezTo>
                    <a:pt x="32308" y="3"/>
                    <a:pt x="32206" y="3"/>
                    <a:pt x="32107" y="8"/>
                  </a:cubicBezTo>
                  <a:cubicBezTo>
                    <a:pt x="31997" y="14"/>
                    <a:pt x="31887" y="19"/>
                    <a:pt x="31776" y="24"/>
                  </a:cubicBezTo>
                  <a:cubicBezTo>
                    <a:pt x="31693" y="28"/>
                    <a:pt x="31613" y="35"/>
                    <a:pt x="31530" y="41"/>
                  </a:cubicBezTo>
                  <a:cubicBezTo>
                    <a:pt x="31160" y="69"/>
                    <a:pt x="30791" y="115"/>
                    <a:pt x="30425" y="177"/>
                  </a:cubicBezTo>
                  <a:cubicBezTo>
                    <a:pt x="30053" y="239"/>
                    <a:pt x="29683" y="313"/>
                    <a:pt x="29314" y="391"/>
                  </a:cubicBezTo>
                  <a:cubicBezTo>
                    <a:pt x="29142" y="426"/>
                    <a:pt x="28969" y="464"/>
                    <a:pt x="28798" y="503"/>
                  </a:cubicBezTo>
                  <a:cubicBezTo>
                    <a:pt x="28621" y="544"/>
                    <a:pt x="28444" y="584"/>
                    <a:pt x="28268" y="633"/>
                  </a:cubicBezTo>
                  <a:cubicBezTo>
                    <a:pt x="28087" y="685"/>
                    <a:pt x="27908" y="736"/>
                    <a:pt x="27733" y="804"/>
                  </a:cubicBezTo>
                  <a:cubicBezTo>
                    <a:pt x="27644" y="837"/>
                    <a:pt x="27554" y="870"/>
                    <a:pt x="27467" y="910"/>
                  </a:cubicBezTo>
                  <a:cubicBezTo>
                    <a:pt x="27388" y="945"/>
                    <a:pt x="27307" y="978"/>
                    <a:pt x="27229" y="1018"/>
                  </a:cubicBezTo>
                  <a:cubicBezTo>
                    <a:pt x="27062" y="1105"/>
                    <a:pt x="26895" y="1190"/>
                    <a:pt x="26732" y="1288"/>
                  </a:cubicBezTo>
                  <a:cubicBezTo>
                    <a:pt x="26642" y="1342"/>
                    <a:pt x="26552" y="1398"/>
                    <a:pt x="26462" y="1456"/>
                  </a:cubicBezTo>
                  <a:cubicBezTo>
                    <a:pt x="26382" y="1508"/>
                    <a:pt x="26305" y="1562"/>
                    <a:pt x="26226" y="1616"/>
                  </a:cubicBezTo>
                  <a:cubicBezTo>
                    <a:pt x="26074" y="1722"/>
                    <a:pt x="25925" y="1831"/>
                    <a:pt x="25771" y="1933"/>
                  </a:cubicBezTo>
                  <a:cubicBezTo>
                    <a:pt x="25612" y="2040"/>
                    <a:pt x="25449" y="2146"/>
                    <a:pt x="25285" y="2249"/>
                  </a:cubicBezTo>
                  <a:cubicBezTo>
                    <a:pt x="24977" y="2447"/>
                    <a:pt x="24659" y="2632"/>
                    <a:pt x="24344" y="2819"/>
                  </a:cubicBezTo>
                  <a:cubicBezTo>
                    <a:pt x="24022" y="3011"/>
                    <a:pt x="23702" y="3202"/>
                    <a:pt x="23387" y="3403"/>
                  </a:cubicBezTo>
                  <a:cubicBezTo>
                    <a:pt x="23077" y="3604"/>
                    <a:pt x="22783" y="3827"/>
                    <a:pt x="22504" y="4070"/>
                  </a:cubicBezTo>
                  <a:cubicBezTo>
                    <a:pt x="22363" y="4190"/>
                    <a:pt x="22240" y="4331"/>
                    <a:pt x="22121" y="4470"/>
                  </a:cubicBezTo>
                  <a:cubicBezTo>
                    <a:pt x="22006" y="4605"/>
                    <a:pt x="21896" y="4744"/>
                    <a:pt x="21784" y="4882"/>
                  </a:cubicBezTo>
                  <a:cubicBezTo>
                    <a:pt x="21664" y="5031"/>
                    <a:pt x="21542" y="5179"/>
                    <a:pt x="21418" y="5325"/>
                  </a:cubicBezTo>
                  <a:cubicBezTo>
                    <a:pt x="21390" y="5360"/>
                    <a:pt x="21360" y="5391"/>
                    <a:pt x="21331" y="5425"/>
                  </a:cubicBezTo>
                  <a:cubicBezTo>
                    <a:pt x="21306" y="5453"/>
                    <a:pt x="21282" y="5483"/>
                    <a:pt x="21255" y="5509"/>
                  </a:cubicBezTo>
                  <a:cubicBezTo>
                    <a:pt x="21195" y="5569"/>
                    <a:pt x="21135" y="5630"/>
                    <a:pt x="21074" y="5691"/>
                  </a:cubicBezTo>
                  <a:lnTo>
                    <a:pt x="21074" y="5691"/>
                  </a:lnTo>
                  <a:cubicBezTo>
                    <a:pt x="20942" y="5813"/>
                    <a:pt x="20812" y="5939"/>
                    <a:pt x="20673" y="6055"/>
                  </a:cubicBezTo>
                  <a:cubicBezTo>
                    <a:pt x="20529" y="6175"/>
                    <a:pt x="20385" y="6292"/>
                    <a:pt x="20240" y="6414"/>
                  </a:cubicBezTo>
                  <a:cubicBezTo>
                    <a:pt x="19963" y="6650"/>
                    <a:pt x="19691" y="6892"/>
                    <a:pt x="19424" y="7142"/>
                  </a:cubicBezTo>
                  <a:cubicBezTo>
                    <a:pt x="19294" y="7264"/>
                    <a:pt x="19166" y="7391"/>
                    <a:pt x="19036" y="7516"/>
                  </a:cubicBezTo>
                  <a:cubicBezTo>
                    <a:pt x="18897" y="7650"/>
                    <a:pt x="18757" y="7785"/>
                    <a:pt x="18618" y="7920"/>
                  </a:cubicBezTo>
                  <a:cubicBezTo>
                    <a:pt x="18358" y="8168"/>
                    <a:pt x="18118" y="8437"/>
                    <a:pt x="17879" y="8706"/>
                  </a:cubicBezTo>
                  <a:cubicBezTo>
                    <a:pt x="17762" y="8838"/>
                    <a:pt x="17649" y="8969"/>
                    <a:pt x="17534" y="9104"/>
                  </a:cubicBezTo>
                  <a:cubicBezTo>
                    <a:pt x="17418" y="9240"/>
                    <a:pt x="17302" y="9377"/>
                    <a:pt x="17176" y="9502"/>
                  </a:cubicBezTo>
                  <a:lnTo>
                    <a:pt x="17182" y="9498"/>
                  </a:lnTo>
                  <a:lnTo>
                    <a:pt x="17032" y="9647"/>
                  </a:lnTo>
                  <a:lnTo>
                    <a:pt x="17033" y="9645"/>
                  </a:lnTo>
                  <a:lnTo>
                    <a:pt x="17033" y="9645"/>
                  </a:lnTo>
                  <a:cubicBezTo>
                    <a:pt x="16927" y="9743"/>
                    <a:pt x="16823" y="9840"/>
                    <a:pt x="16715" y="9935"/>
                  </a:cubicBezTo>
                  <a:cubicBezTo>
                    <a:pt x="16603" y="10031"/>
                    <a:pt x="16490" y="10124"/>
                    <a:pt x="16374" y="10214"/>
                  </a:cubicBezTo>
                  <a:lnTo>
                    <a:pt x="16374" y="10214"/>
                  </a:lnTo>
                  <a:cubicBezTo>
                    <a:pt x="16374" y="10214"/>
                    <a:pt x="16375" y="10214"/>
                    <a:pt x="16375" y="10213"/>
                  </a:cubicBezTo>
                  <a:lnTo>
                    <a:pt x="16375" y="10213"/>
                  </a:lnTo>
                  <a:lnTo>
                    <a:pt x="16372" y="10215"/>
                  </a:lnTo>
                  <a:lnTo>
                    <a:pt x="16372" y="10215"/>
                  </a:lnTo>
                  <a:cubicBezTo>
                    <a:pt x="16371" y="10217"/>
                    <a:pt x="16369" y="10218"/>
                    <a:pt x="16367" y="10220"/>
                  </a:cubicBezTo>
                  <a:cubicBezTo>
                    <a:pt x="16367" y="10219"/>
                    <a:pt x="16368" y="10219"/>
                    <a:pt x="16369" y="10219"/>
                  </a:cubicBezTo>
                  <a:lnTo>
                    <a:pt x="16369" y="10219"/>
                  </a:lnTo>
                  <a:lnTo>
                    <a:pt x="16364" y="10223"/>
                  </a:lnTo>
                  <a:cubicBezTo>
                    <a:pt x="16362" y="10223"/>
                    <a:pt x="16361" y="10224"/>
                    <a:pt x="16359" y="10226"/>
                  </a:cubicBezTo>
                  <a:lnTo>
                    <a:pt x="16362" y="10223"/>
                  </a:lnTo>
                  <a:lnTo>
                    <a:pt x="16362" y="10223"/>
                  </a:lnTo>
                  <a:cubicBezTo>
                    <a:pt x="16099" y="10422"/>
                    <a:pt x="15827" y="10609"/>
                    <a:pt x="15558" y="10799"/>
                  </a:cubicBezTo>
                  <a:cubicBezTo>
                    <a:pt x="15419" y="10899"/>
                    <a:pt x="15279" y="10997"/>
                    <a:pt x="15142" y="11098"/>
                  </a:cubicBezTo>
                  <a:cubicBezTo>
                    <a:pt x="15021" y="11187"/>
                    <a:pt x="14900" y="11275"/>
                    <a:pt x="14784" y="11370"/>
                  </a:cubicBezTo>
                  <a:cubicBezTo>
                    <a:pt x="14711" y="11431"/>
                    <a:pt x="14643" y="11491"/>
                    <a:pt x="14577" y="11557"/>
                  </a:cubicBezTo>
                  <a:cubicBezTo>
                    <a:pt x="14526" y="11605"/>
                    <a:pt x="14477" y="11655"/>
                    <a:pt x="14429" y="11706"/>
                  </a:cubicBezTo>
                  <a:cubicBezTo>
                    <a:pt x="14317" y="11825"/>
                    <a:pt x="14208" y="11948"/>
                    <a:pt x="14100" y="12073"/>
                  </a:cubicBezTo>
                  <a:cubicBezTo>
                    <a:pt x="13891" y="12317"/>
                    <a:pt x="13682" y="12561"/>
                    <a:pt x="13457" y="12792"/>
                  </a:cubicBezTo>
                  <a:cubicBezTo>
                    <a:pt x="13271" y="12977"/>
                    <a:pt x="13084" y="13162"/>
                    <a:pt x="12894" y="13343"/>
                  </a:cubicBezTo>
                  <a:cubicBezTo>
                    <a:pt x="12704" y="13525"/>
                    <a:pt x="12511" y="13702"/>
                    <a:pt x="12319" y="13884"/>
                  </a:cubicBezTo>
                  <a:cubicBezTo>
                    <a:pt x="12129" y="14068"/>
                    <a:pt x="11939" y="14251"/>
                    <a:pt x="11749" y="14435"/>
                  </a:cubicBezTo>
                  <a:cubicBezTo>
                    <a:pt x="11556" y="14622"/>
                    <a:pt x="11360" y="14806"/>
                    <a:pt x="11160" y="14988"/>
                  </a:cubicBezTo>
                  <a:cubicBezTo>
                    <a:pt x="11018" y="15119"/>
                    <a:pt x="10877" y="15250"/>
                    <a:pt x="10735" y="15382"/>
                  </a:cubicBezTo>
                  <a:cubicBezTo>
                    <a:pt x="10606" y="15502"/>
                    <a:pt x="10485" y="15627"/>
                    <a:pt x="10360" y="15755"/>
                  </a:cubicBezTo>
                  <a:cubicBezTo>
                    <a:pt x="10234" y="15882"/>
                    <a:pt x="10109" y="16009"/>
                    <a:pt x="9991" y="16142"/>
                  </a:cubicBezTo>
                  <a:cubicBezTo>
                    <a:pt x="9847" y="16300"/>
                    <a:pt x="9703" y="16460"/>
                    <a:pt x="9559" y="16620"/>
                  </a:cubicBezTo>
                  <a:cubicBezTo>
                    <a:pt x="9308" y="16900"/>
                    <a:pt x="9055" y="17178"/>
                    <a:pt x="8803" y="17457"/>
                  </a:cubicBezTo>
                  <a:cubicBezTo>
                    <a:pt x="8558" y="17732"/>
                    <a:pt x="8298" y="17994"/>
                    <a:pt x="8037" y="18255"/>
                  </a:cubicBezTo>
                  <a:lnTo>
                    <a:pt x="8050" y="18241"/>
                  </a:lnTo>
                  <a:lnTo>
                    <a:pt x="8050" y="18241"/>
                  </a:lnTo>
                  <a:cubicBezTo>
                    <a:pt x="7831" y="18450"/>
                    <a:pt x="7608" y="18655"/>
                    <a:pt x="7383" y="18860"/>
                  </a:cubicBezTo>
                  <a:cubicBezTo>
                    <a:pt x="7265" y="18967"/>
                    <a:pt x="7146" y="19075"/>
                    <a:pt x="7029" y="19182"/>
                  </a:cubicBezTo>
                  <a:cubicBezTo>
                    <a:pt x="6923" y="19279"/>
                    <a:pt x="6820" y="19379"/>
                    <a:pt x="6715" y="19479"/>
                  </a:cubicBezTo>
                  <a:cubicBezTo>
                    <a:pt x="6497" y="19689"/>
                    <a:pt x="6288" y="19909"/>
                    <a:pt x="6078" y="20128"/>
                  </a:cubicBezTo>
                  <a:cubicBezTo>
                    <a:pt x="5971" y="20238"/>
                    <a:pt x="5867" y="20349"/>
                    <a:pt x="5761" y="20458"/>
                  </a:cubicBezTo>
                  <a:cubicBezTo>
                    <a:pt x="5668" y="20557"/>
                    <a:pt x="5571" y="20650"/>
                    <a:pt x="5476" y="20745"/>
                  </a:cubicBezTo>
                  <a:lnTo>
                    <a:pt x="5489" y="20732"/>
                  </a:lnTo>
                  <a:lnTo>
                    <a:pt x="5489" y="20732"/>
                  </a:lnTo>
                  <a:cubicBezTo>
                    <a:pt x="5422" y="20792"/>
                    <a:pt x="5356" y="20853"/>
                    <a:pt x="5289" y="20914"/>
                  </a:cubicBezTo>
                  <a:cubicBezTo>
                    <a:pt x="5191" y="21005"/>
                    <a:pt x="5088" y="21093"/>
                    <a:pt x="4982" y="21176"/>
                  </a:cubicBezTo>
                  <a:lnTo>
                    <a:pt x="4982" y="21176"/>
                  </a:lnTo>
                  <a:cubicBezTo>
                    <a:pt x="4822" y="21298"/>
                    <a:pt x="4656" y="21409"/>
                    <a:pt x="4483" y="21513"/>
                  </a:cubicBezTo>
                  <a:lnTo>
                    <a:pt x="4488" y="21508"/>
                  </a:lnTo>
                  <a:lnTo>
                    <a:pt x="4488" y="21508"/>
                  </a:lnTo>
                  <a:cubicBezTo>
                    <a:pt x="4320" y="21603"/>
                    <a:pt x="4149" y="21690"/>
                    <a:pt x="3972" y="21766"/>
                  </a:cubicBezTo>
                  <a:cubicBezTo>
                    <a:pt x="3798" y="21839"/>
                    <a:pt x="3621" y="21902"/>
                    <a:pt x="3440" y="21956"/>
                  </a:cubicBezTo>
                  <a:cubicBezTo>
                    <a:pt x="3333" y="21988"/>
                    <a:pt x="3227" y="22019"/>
                    <a:pt x="3119" y="22051"/>
                  </a:cubicBezTo>
                  <a:cubicBezTo>
                    <a:pt x="3007" y="22078"/>
                    <a:pt x="2894" y="22105"/>
                    <a:pt x="2783" y="22133"/>
                  </a:cubicBezTo>
                  <a:cubicBezTo>
                    <a:pt x="2692" y="22155"/>
                    <a:pt x="2597" y="22174"/>
                    <a:pt x="2506" y="22192"/>
                  </a:cubicBezTo>
                  <a:cubicBezTo>
                    <a:pt x="2415" y="22211"/>
                    <a:pt x="2324" y="22230"/>
                    <a:pt x="2234" y="22246"/>
                  </a:cubicBezTo>
                  <a:cubicBezTo>
                    <a:pt x="2120" y="22265"/>
                    <a:pt x="2008" y="22287"/>
                    <a:pt x="1894" y="22303"/>
                  </a:cubicBezTo>
                  <a:lnTo>
                    <a:pt x="1913" y="22299"/>
                  </a:lnTo>
                  <a:lnTo>
                    <a:pt x="1913" y="22299"/>
                  </a:lnTo>
                  <a:cubicBezTo>
                    <a:pt x="1788" y="22317"/>
                    <a:pt x="1661" y="22334"/>
                    <a:pt x="1536" y="22353"/>
                  </a:cubicBezTo>
                  <a:lnTo>
                    <a:pt x="1555" y="22350"/>
                  </a:lnTo>
                  <a:lnTo>
                    <a:pt x="1555" y="22350"/>
                  </a:lnTo>
                  <a:cubicBezTo>
                    <a:pt x="1477" y="22361"/>
                    <a:pt x="1398" y="22366"/>
                    <a:pt x="1321" y="22374"/>
                  </a:cubicBezTo>
                  <a:cubicBezTo>
                    <a:pt x="1259" y="22380"/>
                    <a:pt x="1199" y="22386"/>
                    <a:pt x="1135" y="22390"/>
                  </a:cubicBezTo>
                  <a:cubicBezTo>
                    <a:pt x="1058" y="22394"/>
                    <a:pt x="980" y="22402"/>
                    <a:pt x="901" y="22404"/>
                  </a:cubicBezTo>
                  <a:lnTo>
                    <a:pt x="673" y="22409"/>
                  </a:lnTo>
                  <a:cubicBezTo>
                    <a:pt x="505" y="22405"/>
                    <a:pt x="338" y="22401"/>
                    <a:pt x="171" y="22386"/>
                  </a:cubicBezTo>
                  <a:cubicBezTo>
                    <a:pt x="169" y="22386"/>
                    <a:pt x="167" y="22386"/>
                    <a:pt x="165" y="22386"/>
                  </a:cubicBezTo>
                  <a:cubicBezTo>
                    <a:pt x="81" y="22386"/>
                    <a:pt x="11" y="22450"/>
                    <a:pt x="5" y="22534"/>
                  </a:cubicBezTo>
                  <a:cubicBezTo>
                    <a:pt x="0" y="22616"/>
                    <a:pt x="67" y="22698"/>
                    <a:pt x="152" y="22700"/>
                  </a:cubicBezTo>
                  <a:cubicBezTo>
                    <a:pt x="222" y="22701"/>
                    <a:pt x="291" y="22702"/>
                    <a:pt x="360" y="22702"/>
                  </a:cubicBezTo>
                  <a:cubicBezTo>
                    <a:pt x="388" y="22702"/>
                    <a:pt x="416" y="22702"/>
                    <a:pt x="444" y="22701"/>
                  </a:cubicBezTo>
                  <a:cubicBezTo>
                    <a:pt x="637" y="22701"/>
                    <a:pt x="830" y="22697"/>
                    <a:pt x="1021" y="22684"/>
                  </a:cubicBezTo>
                  <a:cubicBezTo>
                    <a:pt x="1093" y="22679"/>
                    <a:pt x="1166" y="22678"/>
                    <a:pt x="1237" y="22670"/>
                  </a:cubicBezTo>
                  <a:lnTo>
                    <a:pt x="1498" y="22643"/>
                  </a:lnTo>
                  <a:cubicBezTo>
                    <a:pt x="1642" y="22625"/>
                    <a:pt x="1784" y="22603"/>
                    <a:pt x="1927" y="22583"/>
                  </a:cubicBezTo>
                  <a:lnTo>
                    <a:pt x="1927" y="22583"/>
                  </a:lnTo>
                  <a:lnTo>
                    <a:pt x="1919" y="22584"/>
                  </a:lnTo>
                  <a:lnTo>
                    <a:pt x="1919" y="22584"/>
                  </a:lnTo>
                  <a:lnTo>
                    <a:pt x="1948" y="22580"/>
                  </a:lnTo>
                  <a:cubicBezTo>
                    <a:pt x="2052" y="22565"/>
                    <a:pt x="2155" y="22545"/>
                    <a:pt x="2258" y="22527"/>
                  </a:cubicBezTo>
                  <a:cubicBezTo>
                    <a:pt x="2327" y="22516"/>
                    <a:pt x="2396" y="22504"/>
                    <a:pt x="2465" y="22489"/>
                  </a:cubicBezTo>
                  <a:cubicBezTo>
                    <a:pt x="2571" y="22467"/>
                    <a:pt x="2680" y="22450"/>
                    <a:pt x="2787" y="22424"/>
                  </a:cubicBezTo>
                  <a:lnTo>
                    <a:pt x="3083" y="22352"/>
                  </a:lnTo>
                  <a:cubicBezTo>
                    <a:pt x="3160" y="22333"/>
                    <a:pt x="3234" y="22312"/>
                    <a:pt x="3309" y="22291"/>
                  </a:cubicBezTo>
                  <a:cubicBezTo>
                    <a:pt x="3409" y="22261"/>
                    <a:pt x="3508" y="22236"/>
                    <a:pt x="3606" y="22203"/>
                  </a:cubicBezTo>
                  <a:cubicBezTo>
                    <a:pt x="3844" y="22128"/>
                    <a:pt x="4077" y="22038"/>
                    <a:pt x="4301" y="21932"/>
                  </a:cubicBezTo>
                  <a:cubicBezTo>
                    <a:pt x="4504" y="21834"/>
                    <a:pt x="4700" y="21723"/>
                    <a:pt x="4887" y="21597"/>
                  </a:cubicBezTo>
                  <a:cubicBezTo>
                    <a:pt x="5297" y="21318"/>
                    <a:pt x="5660" y="20976"/>
                    <a:pt x="6002" y="20618"/>
                  </a:cubicBezTo>
                  <a:cubicBezTo>
                    <a:pt x="6269" y="20339"/>
                    <a:pt x="6539" y="20061"/>
                    <a:pt x="6812" y="19784"/>
                  </a:cubicBezTo>
                  <a:lnTo>
                    <a:pt x="6812" y="19784"/>
                  </a:lnTo>
                  <a:cubicBezTo>
                    <a:pt x="6922" y="19679"/>
                    <a:pt x="7028" y="19573"/>
                    <a:pt x="7140" y="19472"/>
                  </a:cubicBezTo>
                  <a:cubicBezTo>
                    <a:pt x="7266" y="19355"/>
                    <a:pt x="7395" y="19238"/>
                    <a:pt x="7523" y="19122"/>
                  </a:cubicBezTo>
                  <a:cubicBezTo>
                    <a:pt x="7806" y="18867"/>
                    <a:pt x="8088" y="18611"/>
                    <a:pt x="8357" y="18342"/>
                  </a:cubicBezTo>
                  <a:cubicBezTo>
                    <a:pt x="8493" y="18206"/>
                    <a:pt x="8631" y="18070"/>
                    <a:pt x="8762" y="17929"/>
                  </a:cubicBezTo>
                  <a:cubicBezTo>
                    <a:pt x="8894" y="17788"/>
                    <a:pt x="9025" y="17645"/>
                    <a:pt x="9153" y="17501"/>
                  </a:cubicBezTo>
                  <a:cubicBezTo>
                    <a:pt x="9410" y="17218"/>
                    <a:pt x="9666" y="16936"/>
                    <a:pt x="9923" y="16653"/>
                  </a:cubicBezTo>
                  <a:cubicBezTo>
                    <a:pt x="10040" y="16525"/>
                    <a:pt x="10155" y="16393"/>
                    <a:pt x="10276" y="16267"/>
                  </a:cubicBezTo>
                  <a:cubicBezTo>
                    <a:pt x="10412" y="16124"/>
                    <a:pt x="10549" y="15982"/>
                    <a:pt x="10687" y="15841"/>
                  </a:cubicBezTo>
                  <a:cubicBezTo>
                    <a:pt x="10847" y="15684"/>
                    <a:pt x="11007" y="15529"/>
                    <a:pt x="11172" y="15379"/>
                  </a:cubicBezTo>
                  <a:cubicBezTo>
                    <a:pt x="11357" y="15209"/>
                    <a:pt x="11540" y="15043"/>
                    <a:pt x="11722" y="14874"/>
                  </a:cubicBezTo>
                  <a:cubicBezTo>
                    <a:pt x="11990" y="14622"/>
                    <a:pt x="12253" y="14365"/>
                    <a:pt x="12520" y="14114"/>
                  </a:cubicBezTo>
                  <a:cubicBezTo>
                    <a:pt x="12781" y="13867"/>
                    <a:pt x="13049" y="13625"/>
                    <a:pt x="13305" y="13371"/>
                  </a:cubicBezTo>
                  <a:cubicBezTo>
                    <a:pt x="13430" y="13248"/>
                    <a:pt x="13556" y="13126"/>
                    <a:pt x="13679" y="13001"/>
                  </a:cubicBezTo>
                  <a:cubicBezTo>
                    <a:pt x="13809" y="12868"/>
                    <a:pt x="13935" y="12732"/>
                    <a:pt x="14059" y="12591"/>
                  </a:cubicBezTo>
                  <a:cubicBezTo>
                    <a:pt x="14174" y="12461"/>
                    <a:pt x="14284" y="12330"/>
                    <a:pt x="14401" y="12195"/>
                  </a:cubicBezTo>
                  <a:cubicBezTo>
                    <a:pt x="14516" y="12062"/>
                    <a:pt x="14637" y="11934"/>
                    <a:pt x="14762" y="11807"/>
                  </a:cubicBezTo>
                  <a:cubicBezTo>
                    <a:pt x="14811" y="11758"/>
                    <a:pt x="14862" y="11709"/>
                    <a:pt x="14915" y="11663"/>
                  </a:cubicBezTo>
                  <a:cubicBezTo>
                    <a:pt x="14961" y="11625"/>
                    <a:pt x="15007" y="11589"/>
                    <a:pt x="15053" y="11551"/>
                  </a:cubicBezTo>
                  <a:cubicBezTo>
                    <a:pt x="15259" y="11394"/>
                    <a:pt x="15469" y="11242"/>
                    <a:pt x="15681" y="11090"/>
                  </a:cubicBezTo>
                  <a:cubicBezTo>
                    <a:pt x="15970" y="10884"/>
                    <a:pt x="16262" y="10683"/>
                    <a:pt x="16544" y="10470"/>
                  </a:cubicBezTo>
                  <a:cubicBezTo>
                    <a:pt x="16843" y="10239"/>
                    <a:pt x="17127" y="9988"/>
                    <a:pt x="17393" y="9721"/>
                  </a:cubicBezTo>
                  <a:cubicBezTo>
                    <a:pt x="17518" y="9599"/>
                    <a:pt x="17632" y="9466"/>
                    <a:pt x="17744" y="9332"/>
                  </a:cubicBezTo>
                  <a:cubicBezTo>
                    <a:pt x="17858" y="9197"/>
                    <a:pt x="17970" y="9064"/>
                    <a:pt x="18086" y="8933"/>
                  </a:cubicBezTo>
                  <a:cubicBezTo>
                    <a:pt x="18322" y="8667"/>
                    <a:pt x="18563" y="8405"/>
                    <a:pt x="18814" y="8154"/>
                  </a:cubicBezTo>
                  <a:cubicBezTo>
                    <a:pt x="18984" y="7991"/>
                    <a:pt x="19154" y="7828"/>
                    <a:pt x="19322" y="7660"/>
                  </a:cubicBezTo>
                  <a:lnTo>
                    <a:pt x="19322" y="7660"/>
                  </a:lnTo>
                  <a:cubicBezTo>
                    <a:pt x="19317" y="7665"/>
                    <a:pt x="19313" y="7669"/>
                    <a:pt x="19310" y="7674"/>
                  </a:cubicBezTo>
                  <a:cubicBezTo>
                    <a:pt x="19327" y="7655"/>
                    <a:pt x="19346" y="7636"/>
                    <a:pt x="19365" y="7617"/>
                  </a:cubicBezTo>
                  <a:lnTo>
                    <a:pt x="19365" y="7617"/>
                  </a:lnTo>
                  <a:lnTo>
                    <a:pt x="19352" y="7631"/>
                  </a:lnTo>
                  <a:cubicBezTo>
                    <a:pt x="19373" y="7609"/>
                    <a:pt x="19395" y="7589"/>
                    <a:pt x="19417" y="7567"/>
                  </a:cubicBezTo>
                  <a:lnTo>
                    <a:pt x="19417" y="7567"/>
                  </a:lnTo>
                  <a:lnTo>
                    <a:pt x="19413" y="7571"/>
                  </a:lnTo>
                  <a:cubicBezTo>
                    <a:pt x="19718" y="7269"/>
                    <a:pt x="20038" y="6978"/>
                    <a:pt x="20366" y="6699"/>
                  </a:cubicBezTo>
                  <a:cubicBezTo>
                    <a:pt x="20544" y="6547"/>
                    <a:pt x="20725" y="6400"/>
                    <a:pt x="20905" y="6251"/>
                  </a:cubicBezTo>
                  <a:cubicBezTo>
                    <a:pt x="20983" y="6186"/>
                    <a:pt x="21057" y="6116"/>
                    <a:pt x="21132" y="6048"/>
                  </a:cubicBezTo>
                  <a:lnTo>
                    <a:pt x="21273" y="5919"/>
                  </a:lnTo>
                  <a:cubicBezTo>
                    <a:pt x="21336" y="5860"/>
                    <a:pt x="21396" y="5795"/>
                    <a:pt x="21458" y="5733"/>
                  </a:cubicBezTo>
                  <a:cubicBezTo>
                    <a:pt x="21463" y="5729"/>
                    <a:pt x="21467" y="5724"/>
                    <a:pt x="21472" y="5719"/>
                  </a:cubicBezTo>
                  <a:cubicBezTo>
                    <a:pt x="21527" y="5665"/>
                    <a:pt x="21575" y="5607"/>
                    <a:pt x="21627" y="5548"/>
                  </a:cubicBezTo>
                  <a:cubicBezTo>
                    <a:pt x="21678" y="5491"/>
                    <a:pt x="21725" y="5433"/>
                    <a:pt x="21774" y="5374"/>
                  </a:cubicBezTo>
                  <a:cubicBezTo>
                    <a:pt x="21869" y="5263"/>
                    <a:pt x="21963" y="5146"/>
                    <a:pt x="22053" y="5034"/>
                  </a:cubicBezTo>
                  <a:cubicBezTo>
                    <a:pt x="22145" y="4921"/>
                    <a:pt x="22237" y="4811"/>
                    <a:pt x="22328" y="4698"/>
                  </a:cubicBezTo>
                  <a:cubicBezTo>
                    <a:pt x="22416" y="4592"/>
                    <a:pt x="22509" y="4489"/>
                    <a:pt x="22604" y="4389"/>
                  </a:cubicBezTo>
                  <a:cubicBezTo>
                    <a:pt x="22681" y="4313"/>
                    <a:pt x="22759" y="4241"/>
                    <a:pt x="22841" y="4171"/>
                  </a:cubicBezTo>
                  <a:cubicBezTo>
                    <a:pt x="22933" y="4093"/>
                    <a:pt x="23028" y="4017"/>
                    <a:pt x="23123" y="3941"/>
                  </a:cubicBezTo>
                  <a:cubicBezTo>
                    <a:pt x="23281" y="3827"/>
                    <a:pt x="23440" y="3713"/>
                    <a:pt x="23604" y="3607"/>
                  </a:cubicBezTo>
                  <a:cubicBezTo>
                    <a:pt x="23764" y="3505"/>
                    <a:pt x="23929" y="3406"/>
                    <a:pt x="24090" y="3307"/>
                  </a:cubicBezTo>
                  <a:cubicBezTo>
                    <a:pt x="24407" y="3115"/>
                    <a:pt x="24728" y="2931"/>
                    <a:pt x="25045" y="2743"/>
                  </a:cubicBezTo>
                  <a:cubicBezTo>
                    <a:pt x="25352" y="2558"/>
                    <a:pt x="25659" y="2373"/>
                    <a:pt x="25953" y="2167"/>
                  </a:cubicBezTo>
                  <a:cubicBezTo>
                    <a:pt x="26117" y="2053"/>
                    <a:pt x="26278" y="1937"/>
                    <a:pt x="26441" y="1825"/>
                  </a:cubicBezTo>
                  <a:cubicBezTo>
                    <a:pt x="26528" y="1765"/>
                    <a:pt x="26617" y="1706"/>
                    <a:pt x="26705" y="1649"/>
                  </a:cubicBezTo>
                  <a:cubicBezTo>
                    <a:pt x="26770" y="1607"/>
                    <a:pt x="26837" y="1567"/>
                    <a:pt x="26903" y="1528"/>
                  </a:cubicBezTo>
                  <a:lnTo>
                    <a:pt x="26903" y="1528"/>
                  </a:lnTo>
                  <a:cubicBezTo>
                    <a:pt x="26903" y="1528"/>
                    <a:pt x="26902" y="1529"/>
                    <a:pt x="26902" y="1529"/>
                  </a:cubicBezTo>
                  <a:cubicBezTo>
                    <a:pt x="26904" y="1528"/>
                    <a:pt x="26906" y="1527"/>
                    <a:pt x="26908" y="1525"/>
                  </a:cubicBezTo>
                  <a:lnTo>
                    <a:pt x="26908" y="1525"/>
                  </a:lnTo>
                  <a:cubicBezTo>
                    <a:pt x="26907" y="1526"/>
                    <a:pt x="26905" y="1527"/>
                    <a:pt x="26903" y="1528"/>
                  </a:cubicBezTo>
                  <a:lnTo>
                    <a:pt x="26903" y="1528"/>
                  </a:lnTo>
                  <a:cubicBezTo>
                    <a:pt x="26906" y="1527"/>
                    <a:pt x="26910" y="1525"/>
                    <a:pt x="26912" y="1523"/>
                  </a:cubicBezTo>
                  <a:lnTo>
                    <a:pt x="26912" y="1523"/>
                  </a:lnTo>
                  <a:cubicBezTo>
                    <a:pt x="26911" y="1524"/>
                    <a:pt x="26909" y="1525"/>
                    <a:pt x="26908" y="1525"/>
                  </a:cubicBezTo>
                  <a:lnTo>
                    <a:pt x="26908" y="1525"/>
                  </a:lnTo>
                  <a:cubicBezTo>
                    <a:pt x="26910" y="1524"/>
                    <a:pt x="26911" y="1524"/>
                    <a:pt x="26913" y="1523"/>
                  </a:cubicBezTo>
                  <a:lnTo>
                    <a:pt x="26913" y="1523"/>
                  </a:lnTo>
                  <a:cubicBezTo>
                    <a:pt x="26913" y="1523"/>
                    <a:pt x="26913" y="1523"/>
                    <a:pt x="26912" y="1523"/>
                  </a:cubicBezTo>
                  <a:lnTo>
                    <a:pt x="26912" y="1523"/>
                  </a:lnTo>
                  <a:cubicBezTo>
                    <a:pt x="27034" y="1455"/>
                    <a:pt x="27155" y="1388"/>
                    <a:pt x="27280" y="1325"/>
                  </a:cubicBezTo>
                  <a:cubicBezTo>
                    <a:pt x="27337" y="1295"/>
                    <a:pt x="27397" y="1265"/>
                    <a:pt x="27456" y="1238"/>
                  </a:cubicBezTo>
                  <a:cubicBezTo>
                    <a:pt x="27521" y="1209"/>
                    <a:pt x="27586" y="1181"/>
                    <a:pt x="27649" y="1151"/>
                  </a:cubicBezTo>
                  <a:cubicBezTo>
                    <a:pt x="27772" y="1103"/>
                    <a:pt x="27897" y="1056"/>
                    <a:pt x="28021" y="1013"/>
                  </a:cubicBezTo>
                  <a:cubicBezTo>
                    <a:pt x="28144" y="972"/>
                    <a:pt x="28268" y="935"/>
                    <a:pt x="28393" y="899"/>
                  </a:cubicBezTo>
                  <a:cubicBezTo>
                    <a:pt x="28766" y="804"/>
                    <a:pt x="29142" y="718"/>
                    <a:pt x="29520" y="639"/>
                  </a:cubicBezTo>
                  <a:cubicBezTo>
                    <a:pt x="29696" y="603"/>
                    <a:pt x="29871" y="565"/>
                    <a:pt x="30047" y="533"/>
                  </a:cubicBezTo>
                  <a:cubicBezTo>
                    <a:pt x="30237" y="497"/>
                    <a:pt x="30427" y="465"/>
                    <a:pt x="30617" y="434"/>
                  </a:cubicBezTo>
                  <a:cubicBezTo>
                    <a:pt x="30758" y="415"/>
                    <a:pt x="30897" y="394"/>
                    <a:pt x="31038" y="378"/>
                  </a:cubicBezTo>
                  <a:cubicBezTo>
                    <a:pt x="31198" y="362"/>
                    <a:pt x="31358" y="345"/>
                    <a:pt x="31518" y="334"/>
                  </a:cubicBezTo>
                  <a:cubicBezTo>
                    <a:pt x="31600" y="327"/>
                    <a:pt x="31684" y="320"/>
                    <a:pt x="31766" y="316"/>
                  </a:cubicBezTo>
                  <a:lnTo>
                    <a:pt x="32043" y="304"/>
                  </a:lnTo>
                  <a:cubicBezTo>
                    <a:pt x="32183" y="297"/>
                    <a:pt x="32323" y="297"/>
                    <a:pt x="32461" y="296"/>
                  </a:cubicBezTo>
                  <a:cubicBezTo>
                    <a:pt x="32754" y="296"/>
                    <a:pt x="33045" y="297"/>
                    <a:pt x="33337" y="302"/>
                  </a:cubicBezTo>
                  <a:cubicBezTo>
                    <a:pt x="33419" y="302"/>
                    <a:pt x="33500" y="302"/>
                    <a:pt x="33580" y="305"/>
                  </a:cubicBezTo>
                  <a:cubicBezTo>
                    <a:pt x="33656" y="310"/>
                    <a:pt x="33732" y="310"/>
                    <a:pt x="33808" y="316"/>
                  </a:cubicBezTo>
                  <a:cubicBezTo>
                    <a:pt x="33887" y="324"/>
                    <a:pt x="33967" y="327"/>
                    <a:pt x="34046" y="339"/>
                  </a:cubicBezTo>
                  <a:cubicBezTo>
                    <a:pt x="34119" y="348"/>
                    <a:pt x="34191" y="358"/>
                    <a:pt x="34264" y="365"/>
                  </a:cubicBezTo>
                  <a:lnTo>
                    <a:pt x="34256" y="365"/>
                  </a:lnTo>
                  <a:cubicBezTo>
                    <a:pt x="34324" y="378"/>
                    <a:pt x="34394" y="389"/>
                    <a:pt x="34464" y="402"/>
                  </a:cubicBezTo>
                  <a:cubicBezTo>
                    <a:pt x="34514" y="410"/>
                    <a:pt x="34565" y="424"/>
                    <a:pt x="34616" y="437"/>
                  </a:cubicBezTo>
                  <a:cubicBezTo>
                    <a:pt x="34711" y="465"/>
                    <a:pt x="34806" y="495"/>
                    <a:pt x="34899" y="530"/>
                  </a:cubicBezTo>
                  <a:lnTo>
                    <a:pt x="34935" y="546"/>
                  </a:lnTo>
                  <a:lnTo>
                    <a:pt x="34965" y="563"/>
                  </a:lnTo>
                  <a:lnTo>
                    <a:pt x="34986" y="581"/>
                  </a:lnTo>
                  <a:cubicBezTo>
                    <a:pt x="34988" y="584"/>
                    <a:pt x="34989" y="586"/>
                    <a:pt x="34992" y="587"/>
                  </a:cubicBezTo>
                  <a:cubicBezTo>
                    <a:pt x="35007" y="658"/>
                    <a:pt x="35067" y="711"/>
                    <a:pt x="35140" y="717"/>
                  </a:cubicBezTo>
                  <a:cubicBezTo>
                    <a:pt x="35142" y="717"/>
                    <a:pt x="35144" y="717"/>
                    <a:pt x="35146" y="717"/>
                  </a:cubicBezTo>
                  <a:cubicBezTo>
                    <a:pt x="35230" y="717"/>
                    <a:pt x="35301" y="653"/>
                    <a:pt x="35306" y="568"/>
                  </a:cubicBezTo>
                  <a:cubicBezTo>
                    <a:pt x="35309" y="524"/>
                    <a:pt x="35298" y="479"/>
                    <a:pt x="35276" y="443"/>
                  </a:cubicBezTo>
                  <a:cubicBezTo>
                    <a:pt x="35254" y="408"/>
                    <a:pt x="35228" y="377"/>
                    <a:pt x="35197" y="350"/>
                  </a:cubicBezTo>
                  <a:cubicBezTo>
                    <a:pt x="35179" y="335"/>
                    <a:pt x="35160" y="323"/>
                    <a:pt x="35143" y="308"/>
                  </a:cubicBezTo>
                  <a:cubicBezTo>
                    <a:pt x="35121" y="296"/>
                    <a:pt x="35100" y="283"/>
                    <a:pt x="35078" y="270"/>
                  </a:cubicBezTo>
                  <a:cubicBezTo>
                    <a:pt x="35035" y="248"/>
                    <a:pt x="34992" y="232"/>
                    <a:pt x="34948" y="220"/>
                  </a:cubicBezTo>
                  <a:lnTo>
                    <a:pt x="34837" y="185"/>
                  </a:lnTo>
                  <a:cubicBezTo>
                    <a:pt x="34788" y="171"/>
                    <a:pt x="34737" y="155"/>
                    <a:pt x="34687" y="144"/>
                  </a:cubicBezTo>
                  <a:cubicBezTo>
                    <a:pt x="34633" y="131"/>
                    <a:pt x="34579" y="117"/>
                    <a:pt x="34527" y="107"/>
                  </a:cubicBezTo>
                  <a:cubicBezTo>
                    <a:pt x="34462" y="98"/>
                    <a:pt x="34399" y="87"/>
                    <a:pt x="34335" y="76"/>
                  </a:cubicBezTo>
                  <a:cubicBezTo>
                    <a:pt x="34288" y="69"/>
                    <a:pt x="34237" y="63"/>
                    <a:pt x="34191" y="58"/>
                  </a:cubicBezTo>
                  <a:cubicBezTo>
                    <a:pt x="34145" y="52"/>
                    <a:pt x="34100" y="44"/>
                    <a:pt x="34054" y="41"/>
                  </a:cubicBezTo>
                  <a:cubicBezTo>
                    <a:pt x="33929" y="30"/>
                    <a:pt x="33805" y="20"/>
                    <a:pt x="33682" y="14"/>
                  </a:cubicBezTo>
                  <a:cubicBezTo>
                    <a:pt x="33566" y="9"/>
                    <a:pt x="33449" y="8"/>
                    <a:pt x="33333" y="6"/>
                  </a:cubicBezTo>
                  <a:cubicBezTo>
                    <a:pt x="33115" y="5"/>
                    <a:pt x="32896" y="1"/>
                    <a:pt x="32678" y="1"/>
                  </a:cubicBezTo>
                  <a:cubicBezTo>
                    <a:pt x="32618" y="1"/>
                    <a:pt x="32558" y="1"/>
                    <a:pt x="32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8" name="Google Shape;9808;p18"/>
            <p:cNvSpPr/>
            <p:nvPr/>
          </p:nvSpPr>
          <p:spPr>
            <a:xfrm>
              <a:off x="2840250" y="2630650"/>
              <a:ext cx="14750" cy="29875"/>
            </a:xfrm>
            <a:custGeom>
              <a:avLst/>
              <a:gdLst/>
              <a:ahLst/>
              <a:cxnLst/>
              <a:rect l="l" t="t" r="r" b="b"/>
              <a:pathLst>
                <a:path w="590" h="1195" extrusionOk="0">
                  <a:moveTo>
                    <a:pt x="46" y="260"/>
                  </a:moveTo>
                  <a:lnTo>
                    <a:pt x="46" y="260"/>
                  </a:lnTo>
                  <a:cubicBezTo>
                    <a:pt x="51" y="266"/>
                    <a:pt x="56" y="272"/>
                    <a:pt x="63" y="277"/>
                  </a:cubicBezTo>
                  <a:lnTo>
                    <a:pt x="50" y="266"/>
                  </a:lnTo>
                  <a:cubicBezTo>
                    <a:pt x="49" y="264"/>
                    <a:pt x="47" y="262"/>
                    <a:pt x="46" y="260"/>
                  </a:cubicBezTo>
                  <a:close/>
                  <a:moveTo>
                    <a:pt x="70" y="317"/>
                  </a:moveTo>
                  <a:cubicBezTo>
                    <a:pt x="70" y="318"/>
                    <a:pt x="70" y="318"/>
                    <a:pt x="71" y="318"/>
                  </a:cubicBezTo>
                  <a:cubicBezTo>
                    <a:pt x="70" y="318"/>
                    <a:pt x="70" y="318"/>
                    <a:pt x="70" y="317"/>
                  </a:cubicBezTo>
                  <a:close/>
                  <a:moveTo>
                    <a:pt x="174" y="0"/>
                  </a:moveTo>
                  <a:cubicBezTo>
                    <a:pt x="121" y="0"/>
                    <a:pt x="67" y="27"/>
                    <a:pt x="37" y="72"/>
                  </a:cubicBezTo>
                  <a:cubicBezTo>
                    <a:pt x="0" y="126"/>
                    <a:pt x="2" y="196"/>
                    <a:pt x="37" y="248"/>
                  </a:cubicBezTo>
                  <a:lnTo>
                    <a:pt x="37" y="248"/>
                  </a:lnTo>
                  <a:cubicBezTo>
                    <a:pt x="49" y="271"/>
                    <a:pt x="59" y="295"/>
                    <a:pt x="70" y="317"/>
                  </a:cubicBezTo>
                  <a:lnTo>
                    <a:pt x="70" y="317"/>
                  </a:lnTo>
                  <a:cubicBezTo>
                    <a:pt x="69" y="314"/>
                    <a:pt x="67" y="310"/>
                    <a:pt x="66" y="306"/>
                  </a:cubicBezTo>
                  <a:lnTo>
                    <a:pt x="66" y="306"/>
                  </a:lnTo>
                  <a:cubicBezTo>
                    <a:pt x="77" y="331"/>
                    <a:pt x="86" y="355"/>
                    <a:pt x="97" y="380"/>
                  </a:cubicBezTo>
                  <a:cubicBezTo>
                    <a:pt x="134" y="474"/>
                    <a:pt x="164" y="570"/>
                    <a:pt x="191" y="668"/>
                  </a:cubicBezTo>
                  <a:cubicBezTo>
                    <a:pt x="227" y="803"/>
                    <a:pt x="256" y="937"/>
                    <a:pt x="281" y="1075"/>
                  </a:cubicBezTo>
                  <a:lnTo>
                    <a:pt x="279" y="1075"/>
                  </a:lnTo>
                  <a:cubicBezTo>
                    <a:pt x="295" y="1145"/>
                    <a:pt x="358" y="1194"/>
                    <a:pt x="427" y="1194"/>
                  </a:cubicBezTo>
                  <a:cubicBezTo>
                    <a:pt x="437" y="1194"/>
                    <a:pt x="448" y="1193"/>
                    <a:pt x="458" y="1191"/>
                  </a:cubicBezTo>
                  <a:cubicBezTo>
                    <a:pt x="539" y="1173"/>
                    <a:pt x="590" y="1094"/>
                    <a:pt x="575" y="1013"/>
                  </a:cubicBezTo>
                  <a:cubicBezTo>
                    <a:pt x="547" y="863"/>
                    <a:pt x="518" y="714"/>
                    <a:pt x="477" y="567"/>
                  </a:cubicBezTo>
                  <a:lnTo>
                    <a:pt x="477" y="567"/>
                  </a:lnTo>
                  <a:lnTo>
                    <a:pt x="479" y="572"/>
                  </a:lnTo>
                  <a:cubicBezTo>
                    <a:pt x="468" y="534"/>
                    <a:pt x="458" y="496"/>
                    <a:pt x="447" y="458"/>
                  </a:cubicBezTo>
                  <a:lnTo>
                    <a:pt x="447" y="458"/>
                  </a:lnTo>
                  <a:cubicBezTo>
                    <a:pt x="449" y="464"/>
                    <a:pt x="450" y="470"/>
                    <a:pt x="452" y="477"/>
                  </a:cubicBezTo>
                  <a:cubicBezTo>
                    <a:pt x="433" y="406"/>
                    <a:pt x="412" y="334"/>
                    <a:pt x="386" y="266"/>
                  </a:cubicBezTo>
                  <a:cubicBezTo>
                    <a:pt x="373" y="230"/>
                    <a:pt x="360" y="195"/>
                    <a:pt x="344" y="160"/>
                  </a:cubicBezTo>
                  <a:cubicBezTo>
                    <a:pt x="324" y="110"/>
                    <a:pt x="305" y="64"/>
                    <a:pt x="260" y="29"/>
                  </a:cubicBezTo>
                  <a:cubicBezTo>
                    <a:pt x="235" y="9"/>
                    <a:pt x="205" y="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09" name="Google Shape;9809;p18"/>
            <p:cNvSpPr/>
            <p:nvPr/>
          </p:nvSpPr>
          <p:spPr>
            <a:xfrm>
              <a:off x="3000475" y="2374850"/>
              <a:ext cx="44650" cy="74975"/>
            </a:xfrm>
            <a:custGeom>
              <a:avLst/>
              <a:gdLst/>
              <a:ahLst/>
              <a:cxnLst/>
              <a:rect l="l" t="t" r="r" b="b"/>
              <a:pathLst>
                <a:path w="1786" h="2999" extrusionOk="0">
                  <a:moveTo>
                    <a:pt x="1584" y="1"/>
                  </a:moveTo>
                  <a:cubicBezTo>
                    <a:pt x="1545" y="1"/>
                    <a:pt x="1504" y="17"/>
                    <a:pt x="1470" y="54"/>
                  </a:cubicBezTo>
                  <a:cubicBezTo>
                    <a:pt x="1451" y="79"/>
                    <a:pt x="1436" y="106"/>
                    <a:pt x="1424" y="134"/>
                  </a:cubicBezTo>
                  <a:cubicBezTo>
                    <a:pt x="1410" y="166"/>
                    <a:pt x="1394" y="198"/>
                    <a:pt x="1377" y="229"/>
                  </a:cubicBezTo>
                  <a:cubicBezTo>
                    <a:pt x="1337" y="296"/>
                    <a:pt x="1293" y="358"/>
                    <a:pt x="1246" y="421"/>
                  </a:cubicBezTo>
                  <a:cubicBezTo>
                    <a:pt x="1185" y="497"/>
                    <a:pt x="1125" y="570"/>
                    <a:pt x="1056" y="643"/>
                  </a:cubicBezTo>
                  <a:cubicBezTo>
                    <a:pt x="986" y="715"/>
                    <a:pt x="915" y="787"/>
                    <a:pt x="844" y="859"/>
                  </a:cubicBezTo>
                  <a:lnTo>
                    <a:pt x="842" y="861"/>
                  </a:lnTo>
                  <a:lnTo>
                    <a:pt x="842" y="861"/>
                  </a:lnTo>
                  <a:cubicBezTo>
                    <a:pt x="730" y="967"/>
                    <a:pt x="617" y="1073"/>
                    <a:pt x="498" y="1171"/>
                  </a:cubicBezTo>
                  <a:cubicBezTo>
                    <a:pt x="378" y="1271"/>
                    <a:pt x="258" y="1369"/>
                    <a:pt x="134" y="1464"/>
                  </a:cubicBezTo>
                  <a:cubicBezTo>
                    <a:pt x="118" y="1477"/>
                    <a:pt x="103" y="1488"/>
                    <a:pt x="85" y="1501"/>
                  </a:cubicBezTo>
                  <a:cubicBezTo>
                    <a:pt x="47" y="1523"/>
                    <a:pt x="20" y="1561"/>
                    <a:pt x="12" y="1605"/>
                  </a:cubicBezTo>
                  <a:cubicBezTo>
                    <a:pt x="12" y="1613"/>
                    <a:pt x="11" y="1619"/>
                    <a:pt x="9" y="1627"/>
                  </a:cubicBezTo>
                  <a:cubicBezTo>
                    <a:pt x="1" y="1722"/>
                    <a:pt x="86" y="1795"/>
                    <a:pt x="172" y="1795"/>
                  </a:cubicBezTo>
                  <a:cubicBezTo>
                    <a:pt x="201" y="1795"/>
                    <a:pt x="230" y="1786"/>
                    <a:pt x="256" y="1768"/>
                  </a:cubicBezTo>
                  <a:cubicBezTo>
                    <a:pt x="288" y="1746"/>
                    <a:pt x="318" y="1719"/>
                    <a:pt x="350" y="1695"/>
                  </a:cubicBezTo>
                  <a:cubicBezTo>
                    <a:pt x="606" y="1488"/>
                    <a:pt x="850" y="1269"/>
                    <a:pt x="1083" y="1037"/>
                  </a:cubicBezTo>
                  <a:lnTo>
                    <a:pt x="1174" y="943"/>
                  </a:lnTo>
                  <a:lnTo>
                    <a:pt x="1174" y="943"/>
                  </a:lnTo>
                  <a:cubicBezTo>
                    <a:pt x="1144" y="1059"/>
                    <a:pt x="1119" y="1174"/>
                    <a:pt x="1094" y="1290"/>
                  </a:cubicBezTo>
                  <a:cubicBezTo>
                    <a:pt x="1076" y="1372"/>
                    <a:pt x="1056" y="1456"/>
                    <a:pt x="1040" y="1540"/>
                  </a:cubicBezTo>
                  <a:cubicBezTo>
                    <a:pt x="1022" y="1633"/>
                    <a:pt x="1007" y="1727"/>
                    <a:pt x="989" y="1820"/>
                  </a:cubicBezTo>
                  <a:cubicBezTo>
                    <a:pt x="975" y="1903"/>
                    <a:pt x="965" y="1987"/>
                    <a:pt x="953" y="2069"/>
                  </a:cubicBezTo>
                  <a:cubicBezTo>
                    <a:pt x="942" y="2146"/>
                    <a:pt x="931" y="2222"/>
                    <a:pt x="921" y="2300"/>
                  </a:cubicBezTo>
                  <a:cubicBezTo>
                    <a:pt x="900" y="2477"/>
                    <a:pt x="874" y="2656"/>
                    <a:pt x="874" y="2835"/>
                  </a:cubicBezTo>
                  <a:cubicBezTo>
                    <a:pt x="872" y="2882"/>
                    <a:pt x="891" y="2928"/>
                    <a:pt x="926" y="2960"/>
                  </a:cubicBezTo>
                  <a:cubicBezTo>
                    <a:pt x="954" y="2984"/>
                    <a:pt x="989" y="2998"/>
                    <a:pt x="1027" y="2998"/>
                  </a:cubicBezTo>
                  <a:lnTo>
                    <a:pt x="1040" y="2998"/>
                  </a:lnTo>
                  <a:cubicBezTo>
                    <a:pt x="1124" y="2992"/>
                    <a:pt x="1187" y="2917"/>
                    <a:pt x="1182" y="2832"/>
                  </a:cubicBezTo>
                  <a:cubicBezTo>
                    <a:pt x="1181" y="2814"/>
                    <a:pt x="1179" y="2797"/>
                    <a:pt x="1179" y="2778"/>
                  </a:cubicBezTo>
                  <a:cubicBezTo>
                    <a:pt x="1185" y="2556"/>
                    <a:pt x="1211" y="2338"/>
                    <a:pt x="1238" y="2118"/>
                  </a:cubicBezTo>
                  <a:cubicBezTo>
                    <a:pt x="1266" y="1934"/>
                    <a:pt x="1291" y="1749"/>
                    <a:pt x="1331" y="1567"/>
                  </a:cubicBezTo>
                  <a:cubicBezTo>
                    <a:pt x="1353" y="1467"/>
                    <a:pt x="1372" y="1366"/>
                    <a:pt x="1398" y="1265"/>
                  </a:cubicBezTo>
                  <a:cubicBezTo>
                    <a:pt x="1421" y="1170"/>
                    <a:pt x="1445" y="1075"/>
                    <a:pt x="1469" y="980"/>
                  </a:cubicBezTo>
                  <a:cubicBezTo>
                    <a:pt x="1502" y="866"/>
                    <a:pt x="1532" y="752"/>
                    <a:pt x="1570" y="639"/>
                  </a:cubicBezTo>
                  <a:cubicBezTo>
                    <a:pt x="1610" y="524"/>
                    <a:pt x="1651" y="411"/>
                    <a:pt x="1697" y="299"/>
                  </a:cubicBezTo>
                  <a:cubicBezTo>
                    <a:pt x="1708" y="275"/>
                    <a:pt x="1717" y="252"/>
                    <a:pt x="1728" y="228"/>
                  </a:cubicBezTo>
                  <a:cubicBezTo>
                    <a:pt x="1786" y="110"/>
                    <a:pt x="1689" y="1"/>
                    <a:pt x="1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0" name="Google Shape;9810;p18"/>
            <p:cNvSpPr/>
            <p:nvPr/>
          </p:nvSpPr>
          <p:spPr>
            <a:xfrm>
              <a:off x="3026850" y="2694850"/>
              <a:ext cx="38325" cy="67050"/>
            </a:xfrm>
            <a:custGeom>
              <a:avLst/>
              <a:gdLst/>
              <a:ahLst/>
              <a:cxnLst/>
              <a:rect l="l" t="t" r="r" b="b"/>
              <a:pathLst>
                <a:path w="1533" h="2682" extrusionOk="0">
                  <a:moveTo>
                    <a:pt x="1189" y="305"/>
                  </a:moveTo>
                  <a:lnTo>
                    <a:pt x="1191" y="307"/>
                  </a:lnTo>
                  <a:lnTo>
                    <a:pt x="1202" y="313"/>
                  </a:lnTo>
                  <a:lnTo>
                    <a:pt x="1204" y="315"/>
                  </a:lnTo>
                  <a:lnTo>
                    <a:pt x="1205" y="320"/>
                  </a:lnTo>
                  <a:cubicBezTo>
                    <a:pt x="1212" y="336"/>
                    <a:pt x="1218" y="351"/>
                    <a:pt x="1223" y="369"/>
                  </a:cubicBezTo>
                  <a:cubicBezTo>
                    <a:pt x="1223" y="374"/>
                    <a:pt x="1225" y="380"/>
                    <a:pt x="1226" y="386"/>
                  </a:cubicBezTo>
                  <a:lnTo>
                    <a:pt x="1226" y="386"/>
                  </a:lnTo>
                  <a:cubicBezTo>
                    <a:pt x="1226" y="386"/>
                    <a:pt x="1226" y="385"/>
                    <a:pt x="1226" y="385"/>
                  </a:cubicBezTo>
                  <a:lnTo>
                    <a:pt x="1226" y="385"/>
                  </a:lnTo>
                  <a:cubicBezTo>
                    <a:pt x="1226" y="387"/>
                    <a:pt x="1226" y="389"/>
                    <a:pt x="1227" y="391"/>
                  </a:cubicBezTo>
                  <a:lnTo>
                    <a:pt x="1227" y="391"/>
                  </a:lnTo>
                  <a:cubicBezTo>
                    <a:pt x="1226" y="389"/>
                    <a:pt x="1226" y="388"/>
                    <a:pt x="1226" y="386"/>
                  </a:cubicBezTo>
                  <a:lnTo>
                    <a:pt x="1226" y="386"/>
                  </a:lnTo>
                  <a:cubicBezTo>
                    <a:pt x="1226" y="391"/>
                    <a:pt x="1227" y="395"/>
                    <a:pt x="1228" y="399"/>
                  </a:cubicBezTo>
                  <a:lnTo>
                    <a:pt x="1228" y="399"/>
                  </a:lnTo>
                  <a:cubicBezTo>
                    <a:pt x="1228" y="396"/>
                    <a:pt x="1227" y="394"/>
                    <a:pt x="1227" y="391"/>
                  </a:cubicBezTo>
                  <a:lnTo>
                    <a:pt x="1227" y="391"/>
                  </a:lnTo>
                  <a:cubicBezTo>
                    <a:pt x="1228" y="395"/>
                    <a:pt x="1228" y="399"/>
                    <a:pt x="1229" y="404"/>
                  </a:cubicBezTo>
                  <a:cubicBezTo>
                    <a:pt x="1229" y="402"/>
                    <a:pt x="1228" y="401"/>
                    <a:pt x="1228" y="399"/>
                  </a:cubicBezTo>
                  <a:lnTo>
                    <a:pt x="1228" y="399"/>
                  </a:lnTo>
                  <a:cubicBezTo>
                    <a:pt x="1236" y="458"/>
                    <a:pt x="1240" y="516"/>
                    <a:pt x="1240" y="573"/>
                  </a:cubicBezTo>
                  <a:cubicBezTo>
                    <a:pt x="1240" y="643"/>
                    <a:pt x="1235" y="712"/>
                    <a:pt x="1227" y="782"/>
                  </a:cubicBezTo>
                  <a:cubicBezTo>
                    <a:pt x="1227" y="787"/>
                    <a:pt x="1226" y="793"/>
                    <a:pt x="1226" y="798"/>
                  </a:cubicBezTo>
                  <a:lnTo>
                    <a:pt x="1227" y="788"/>
                  </a:lnTo>
                  <a:lnTo>
                    <a:pt x="1227" y="788"/>
                  </a:lnTo>
                  <a:cubicBezTo>
                    <a:pt x="1213" y="890"/>
                    <a:pt x="1193" y="991"/>
                    <a:pt x="1166" y="1089"/>
                  </a:cubicBezTo>
                  <a:cubicBezTo>
                    <a:pt x="1123" y="1246"/>
                    <a:pt x="1068" y="1396"/>
                    <a:pt x="1011" y="1548"/>
                  </a:cubicBezTo>
                  <a:cubicBezTo>
                    <a:pt x="984" y="1611"/>
                    <a:pt x="955" y="1675"/>
                    <a:pt x="928" y="1738"/>
                  </a:cubicBezTo>
                  <a:cubicBezTo>
                    <a:pt x="881" y="1847"/>
                    <a:pt x="827" y="1955"/>
                    <a:pt x="767" y="2058"/>
                  </a:cubicBezTo>
                  <a:lnTo>
                    <a:pt x="775" y="2045"/>
                  </a:lnTo>
                  <a:lnTo>
                    <a:pt x="775" y="2045"/>
                  </a:lnTo>
                  <a:cubicBezTo>
                    <a:pt x="741" y="2102"/>
                    <a:pt x="707" y="2156"/>
                    <a:pt x="669" y="2208"/>
                  </a:cubicBezTo>
                  <a:cubicBezTo>
                    <a:pt x="651" y="2230"/>
                    <a:pt x="631" y="2253"/>
                    <a:pt x="612" y="2275"/>
                  </a:cubicBezTo>
                  <a:cubicBezTo>
                    <a:pt x="594" y="2289"/>
                    <a:pt x="578" y="2303"/>
                    <a:pt x="561" y="2317"/>
                  </a:cubicBezTo>
                  <a:cubicBezTo>
                    <a:pt x="547" y="2327"/>
                    <a:pt x="534" y="2336"/>
                    <a:pt x="521" y="2344"/>
                  </a:cubicBezTo>
                  <a:cubicBezTo>
                    <a:pt x="507" y="2352"/>
                    <a:pt x="495" y="2359"/>
                    <a:pt x="480" y="2365"/>
                  </a:cubicBezTo>
                  <a:lnTo>
                    <a:pt x="466" y="2371"/>
                  </a:lnTo>
                  <a:lnTo>
                    <a:pt x="458" y="2373"/>
                  </a:lnTo>
                  <a:cubicBezTo>
                    <a:pt x="457" y="2366"/>
                    <a:pt x="455" y="2360"/>
                    <a:pt x="453" y="2352"/>
                  </a:cubicBezTo>
                  <a:cubicBezTo>
                    <a:pt x="439" y="2292"/>
                    <a:pt x="428" y="2232"/>
                    <a:pt x="420" y="2170"/>
                  </a:cubicBezTo>
                  <a:cubicBezTo>
                    <a:pt x="411" y="2075"/>
                    <a:pt x="403" y="1982"/>
                    <a:pt x="396" y="1887"/>
                  </a:cubicBezTo>
                  <a:cubicBezTo>
                    <a:pt x="392" y="1808"/>
                    <a:pt x="392" y="1729"/>
                    <a:pt x="392" y="1649"/>
                  </a:cubicBezTo>
                  <a:lnTo>
                    <a:pt x="400" y="1501"/>
                  </a:lnTo>
                  <a:lnTo>
                    <a:pt x="411" y="1467"/>
                  </a:lnTo>
                  <a:cubicBezTo>
                    <a:pt x="463" y="1312"/>
                    <a:pt x="512" y="1157"/>
                    <a:pt x="575" y="1005"/>
                  </a:cubicBezTo>
                  <a:lnTo>
                    <a:pt x="575" y="1005"/>
                  </a:lnTo>
                  <a:cubicBezTo>
                    <a:pt x="572" y="1011"/>
                    <a:pt x="570" y="1016"/>
                    <a:pt x="567" y="1023"/>
                  </a:cubicBezTo>
                  <a:cubicBezTo>
                    <a:pt x="602" y="942"/>
                    <a:pt x="642" y="861"/>
                    <a:pt x="686" y="785"/>
                  </a:cubicBezTo>
                  <a:cubicBezTo>
                    <a:pt x="724" y="719"/>
                    <a:pt x="767" y="655"/>
                    <a:pt x="813" y="595"/>
                  </a:cubicBezTo>
                  <a:lnTo>
                    <a:pt x="824" y="581"/>
                  </a:lnTo>
                  <a:lnTo>
                    <a:pt x="824" y="581"/>
                  </a:lnTo>
                  <a:cubicBezTo>
                    <a:pt x="822" y="584"/>
                    <a:pt x="821" y="586"/>
                    <a:pt x="819" y="589"/>
                  </a:cubicBezTo>
                  <a:cubicBezTo>
                    <a:pt x="854" y="544"/>
                    <a:pt x="892" y="502"/>
                    <a:pt x="930" y="462"/>
                  </a:cubicBezTo>
                  <a:lnTo>
                    <a:pt x="930" y="462"/>
                  </a:lnTo>
                  <a:cubicBezTo>
                    <a:pt x="927" y="467"/>
                    <a:pt x="922" y="472"/>
                    <a:pt x="917" y="476"/>
                  </a:cubicBezTo>
                  <a:cubicBezTo>
                    <a:pt x="952" y="442"/>
                    <a:pt x="990" y="408"/>
                    <a:pt x="1028" y="378"/>
                  </a:cubicBezTo>
                  <a:cubicBezTo>
                    <a:pt x="1044" y="366"/>
                    <a:pt x="1061" y="353"/>
                    <a:pt x="1075" y="345"/>
                  </a:cubicBezTo>
                  <a:cubicBezTo>
                    <a:pt x="1090" y="337"/>
                    <a:pt x="1106" y="328"/>
                    <a:pt x="1118" y="323"/>
                  </a:cubicBezTo>
                  <a:cubicBezTo>
                    <a:pt x="1132" y="318"/>
                    <a:pt x="1147" y="313"/>
                    <a:pt x="1159" y="309"/>
                  </a:cubicBezTo>
                  <a:lnTo>
                    <a:pt x="1178" y="305"/>
                  </a:lnTo>
                  <a:close/>
                  <a:moveTo>
                    <a:pt x="1189" y="0"/>
                  </a:moveTo>
                  <a:cubicBezTo>
                    <a:pt x="1180" y="0"/>
                    <a:pt x="1170" y="1"/>
                    <a:pt x="1161" y="1"/>
                  </a:cubicBezTo>
                  <a:cubicBezTo>
                    <a:pt x="1063" y="13"/>
                    <a:pt x="971" y="47"/>
                    <a:pt x="890" y="103"/>
                  </a:cubicBezTo>
                  <a:cubicBezTo>
                    <a:pt x="810" y="160"/>
                    <a:pt x="735" y="226"/>
                    <a:pt x="670" y="301"/>
                  </a:cubicBezTo>
                  <a:cubicBezTo>
                    <a:pt x="558" y="426"/>
                    <a:pt x="461" y="567"/>
                    <a:pt x="384" y="717"/>
                  </a:cubicBezTo>
                  <a:cubicBezTo>
                    <a:pt x="373" y="715"/>
                    <a:pt x="363" y="713"/>
                    <a:pt x="352" y="713"/>
                  </a:cubicBezTo>
                  <a:cubicBezTo>
                    <a:pt x="348" y="713"/>
                    <a:pt x="344" y="713"/>
                    <a:pt x="339" y="714"/>
                  </a:cubicBezTo>
                  <a:cubicBezTo>
                    <a:pt x="284" y="719"/>
                    <a:pt x="235" y="752"/>
                    <a:pt x="210" y="801"/>
                  </a:cubicBezTo>
                  <a:cubicBezTo>
                    <a:pt x="176" y="871"/>
                    <a:pt x="167" y="954"/>
                    <a:pt x="151" y="1030"/>
                  </a:cubicBezTo>
                  <a:cubicBezTo>
                    <a:pt x="138" y="1089"/>
                    <a:pt x="132" y="1149"/>
                    <a:pt x="123" y="1209"/>
                  </a:cubicBezTo>
                  <a:cubicBezTo>
                    <a:pt x="108" y="1309"/>
                    <a:pt x="99" y="1412"/>
                    <a:pt x="96" y="1513"/>
                  </a:cubicBezTo>
                  <a:cubicBezTo>
                    <a:pt x="69" y="1602"/>
                    <a:pt x="43" y="1691"/>
                    <a:pt x="20" y="1781"/>
                  </a:cubicBezTo>
                  <a:cubicBezTo>
                    <a:pt x="1" y="1844"/>
                    <a:pt x="43" y="1911"/>
                    <a:pt x="100" y="1937"/>
                  </a:cubicBezTo>
                  <a:cubicBezTo>
                    <a:pt x="102" y="1972"/>
                    <a:pt x="105" y="2009"/>
                    <a:pt x="107" y="2045"/>
                  </a:cubicBezTo>
                  <a:cubicBezTo>
                    <a:pt x="111" y="2126"/>
                    <a:pt x="123" y="2205"/>
                    <a:pt x="132" y="2284"/>
                  </a:cubicBezTo>
                  <a:cubicBezTo>
                    <a:pt x="140" y="2357"/>
                    <a:pt x="156" y="2430"/>
                    <a:pt x="176" y="2499"/>
                  </a:cubicBezTo>
                  <a:cubicBezTo>
                    <a:pt x="191" y="2537"/>
                    <a:pt x="213" y="2572"/>
                    <a:pt x="240" y="2601"/>
                  </a:cubicBezTo>
                  <a:cubicBezTo>
                    <a:pt x="267" y="2631"/>
                    <a:pt x="301" y="2655"/>
                    <a:pt x="339" y="2667"/>
                  </a:cubicBezTo>
                  <a:cubicBezTo>
                    <a:pt x="373" y="2677"/>
                    <a:pt x="406" y="2681"/>
                    <a:pt x="441" y="2681"/>
                  </a:cubicBezTo>
                  <a:cubicBezTo>
                    <a:pt x="455" y="2681"/>
                    <a:pt x="469" y="2680"/>
                    <a:pt x="483" y="2678"/>
                  </a:cubicBezTo>
                  <a:cubicBezTo>
                    <a:pt x="526" y="2675"/>
                    <a:pt x="567" y="2663"/>
                    <a:pt x="605" y="2645"/>
                  </a:cubicBezTo>
                  <a:cubicBezTo>
                    <a:pt x="689" y="2606"/>
                    <a:pt x="764" y="2550"/>
                    <a:pt x="827" y="2484"/>
                  </a:cubicBezTo>
                  <a:cubicBezTo>
                    <a:pt x="900" y="2403"/>
                    <a:pt x="963" y="2313"/>
                    <a:pt x="1015" y="2218"/>
                  </a:cubicBezTo>
                  <a:cubicBezTo>
                    <a:pt x="1069" y="2127"/>
                    <a:pt x="1117" y="2036"/>
                    <a:pt x="1159" y="1941"/>
                  </a:cubicBezTo>
                  <a:cubicBezTo>
                    <a:pt x="1196" y="1854"/>
                    <a:pt x="1234" y="1767"/>
                    <a:pt x="1270" y="1679"/>
                  </a:cubicBezTo>
                  <a:cubicBezTo>
                    <a:pt x="1303" y="1602"/>
                    <a:pt x="1330" y="1520"/>
                    <a:pt x="1357" y="1440"/>
                  </a:cubicBezTo>
                  <a:cubicBezTo>
                    <a:pt x="1414" y="1287"/>
                    <a:pt x="1459" y="1129"/>
                    <a:pt x="1490" y="969"/>
                  </a:cubicBezTo>
                  <a:cubicBezTo>
                    <a:pt x="1512" y="858"/>
                    <a:pt x="1525" y="744"/>
                    <a:pt x="1530" y="632"/>
                  </a:cubicBezTo>
                  <a:cubicBezTo>
                    <a:pt x="1531" y="578"/>
                    <a:pt x="1533" y="524"/>
                    <a:pt x="1530" y="470"/>
                  </a:cubicBezTo>
                  <a:cubicBezTo>
                    <a:pt x="1528" y="419"/>
                    <a:pt x="1523" y="369"/>
                    <a:pt x="1516" y="318"/>
                  </a:cubicBezTo>
                  <a:cubicBezTo>
                    <a:pt x="1504" y="267"/>
                    <a:pt x="1489" y="217"/>
                    <a:pt x="1468" y="169"/>
                  </a:cubicBezTo>
                  <a:cubicBezTo>
                    <a:pt x="1447" y="133"/>
                    <a:pt x="1422" y="101"/>
                    <a:pt x="1389" y="76"/>
                  </a:cubicBezTo>
                  <a:cubicBezTo>
                    <a:pt x="1334" y="27"/>
                    <a:pt x="1262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1" name="Google Shape;9811;p18"/>
            <p:cNvSpPr/>
            <p:nvPr/>
          </p:nvSpPr>
          <p:spPr>
            <a:xfrm>
              <a:off x="3264650" y="2688700"/>
              <a:ext cx="16175" cy="40200"/>
            </a:xfrm>
            <a:custGeom>
              <a:avLst/>
              <a:gdLst/>
              <a:ahLst/>
              <a:cxnLst/>
              <a:rect l="l" t="t" r="r" b="b"/>
              <a:pathLst>
                <a:path w="647" h="1608" extrusionOk="0">
                  <a:moveTo>
                    <a:pt x="484" y="1"/>
                  </a:moveTo>
                  <a:cubicBezTo>
                    <a:pt x="446" y="1"/>
                    <a:pt x="409" y="14"/>
                    <a:pt x="381" y="39"/>
                  </a:cubicBezTo>
                  <a:cubicBezTo>
                    <a:pt x="336" y="75"/>
                    <a:pt x="317" y="126"/>
                    <a:pt x="297" y="178"/>
                  </a:cubicBezTo>
                  <a:cubicBezTo>
                    <a:pt x="279" y="222"/>
                    <a:pt x="264" y="268"/>
                    <a:pt x="251" y="314"/>
                  </a:cubicBezTo>
                  <a:cubicBezTo>
                    <a:pt x="235" y="369"/>
                    <a:pt x="218" y="425"/>
                    <a:pt x="205" y="480"/>
                  </a:cubicBezTo>
                  <a:cubicBezTo>
                    <a:pt x="178" y="586"/>
                    <a:pt x="153" y="692"/>
                    <a:pt x="129" y="800"/>
                  </a:cubicBezTo>
                  <a:cubicBezTo>
                    <a:pt x="105" y="895"/>
                    <a:pt x="85" y="993"/>
                    <a:pt x="64" y="1090"/>
                  </a:cubicBezTo>
                  <a:cubicBezTo>
                    <a:pt x="39" y="1207"/>
                    <a:pt x="6" y="1324"/>
                    <a:pt x="4" y="1446"/>
                  </a:cubicBezTo>
                  <a:cubicBezTo>
                    <a:pt x="1" y="1530"/>
                    <a:pt x="64" y="1603"/>
                    <a:pt x="148" y="1607"/>
                  </a:cubicBezTo>
                  <a:lnTo>
                    <a:pt x="156" y="1607"/>
                  </a:lnTo>
                  <a:cubicBezTo>
                    <a:pt x="233" y="1607"/>
                    <a:pt x="309" y="1544"/>
                    <a:pt x="309" y="1463"/>
                  </a:cubicBezTo>
                  <a:cubicBezTo>
                    <a:pt x="309" y="1436"/>
                    <a:pt x="311" y="1411"/>
                    <a:pt x="313" y="1384"/>
                  </a:cubicBezTo>
                  <a:cubicBezTo>
                    <a:pt x="336" y="1238"/>
                    <a:pt x="370" y="1094"/>
                    <a:pt x="401" y="950"/>
                  </a:cubicBezTo>
                  <a:cubicBezTo>
                    <a:pt x="431" y="819"/>
                    <a:pt x="465" y="688"/>
                    <a:pt x="499" y="556"/>
                  </a:cubicBezTo>
                  <a:cubicBezTo>
                    <a:pt x="528" y="464"/>
                    <a:pt x="556" y="376"/>
                    <a:pt x="591" y="287"/>
                  </a:cubicBezTo>
                  <a:cubicBezTo>
                    <a:pt x="617" y="263"/>
                    <a:pt x="636" y="233"/>
                    <a:pt x="642" y="198"/>
                  </a:cubicBezTo>
                  <a:cubicBezTo>
                    <a:pt x="647" y="168"/>
                    <a:pt x="645" y="135"/>
                    <a:pt x="634" y="107"/>
                  </a:cubicBezTo>
                  <a:cubicBezTo>
                    <a:pt x="615" y="53"/>
                    <a:pt x="571" y="15"/>
                    <a:pt x="515" y="4"/>
                  </a:cubicBezTo>
                  <a:cubicBezTo>
                    <a:pt x="505" y="2"/>
                    <a:pt x="494" y="1"/>
                    <a:pt x="4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2" name="Google Shape;9812;p18"/>
            <p:cNvSpPr/>
            <p:nvPr/>
          </p:nvSpPr>
          <p:spPr>
            <a:xfrm>
              <a:off x="3283175" y="2685000"/>
              <a:ext cx="20450" cy="39650"/>
            </a:xfrm>
            <a:custGeom>
              <a:avLst/>
              <a:gdLst/>
              <a:ahLst/>
              <a:cxnLst/>
              <a:rect l="l" t="t" r="r" b="b"/>
              <a:pathLst>
                <a:path w="818" h="1586" extrusionOk="0">
                  <a:moveTo>
                    <a:pt x="657" y="0"/>
                  </a:moveTo>
                  <a:cubicBezTo>
                    <a:pt x="652" y="0"/>
                    <a:pt x="647" y="1"/>
                    <a:pt x="642" y="1"/>
                  </a:cubicBezTo>
                  <a:cubicBezTo>
                    <a:pt x="458" y="23"/>
                    <a:pt x="374" y="221"/>
                    <a:pt x="316" y="372"/>
                  </a:cubicBezTo>
                  <a:cubicBezTo>
                    <a:pt x="281" y="460"/>
                    <a:pt x="252" y="549"/>
                    <a:pt x="225" y="641"/>
                  </a:cubicBezTo>
                  <a:cubicBezTo>
                    <a:pt x="179" y="805"/>
                    <a:pt x="142" y="972"/>
                    <a:pt x="97" y="1135"/>
                  </a:cubicBezTo>
                  <a:cubicBezTo>
                    <a:pt x="98" y="1135"/>
                    <a:pt x="98" y="1135"/>
                    <a:pt x="98" y="1135"/>
                  </a:cubicBezTo>
                  <a:lnTo>
                    <a:pt x="98" y="1135"/>
                  </a:lnTo>
                  <a:cubicBezTo>
                    <a:pt x="76" y="1217"/>
                    <a:pt x="51" y="1300"/>
                    <a:pt x="28" y="1383"/>
                  </a:cubicBezTo>
                  <a:cubicBezTo>
                    <a:pt x="1" y="1464"/>
                    <a:pt x="43" y="1551"/>
                    <a:pt x="123" y="1580"/>
                  </a:cubicBezTo>
                  <a:cubicBezTo>
                    <a:pt x="138" y="1584"/>
                    <a:pt x="154" y="1586"/>
                    <a:pt x="172" y="1586"/>
                  </a:cubicBezTo>
                  <a:cubicBezTo>
                    <a:pt x="173" y="1586"/>
                    <a:pt x="174" y="1586"/>
                    <a:pt x="175" y="1586"/>
                  </a:cubicBezTo>
                  <a:cubicBezTo>
                    <a:pt x="240" y="1586"/>
                    <a:pt x="297" y="1545"/>
                    <a:pt x="319" y="1483"/>
                  </a:cubicBezTo>
                  <a:cubicBezTo>
                    <a:pt x="385" y="1244"/>
                    <a:pt x="445" y="1003"/>
                    <a:pt x="509" y="761"/>
                  </a:cubicBezTo>
                  <a:cubicBezTo>
                    <a:pt x="523" y="709"/>
                    <a:pt x="539" y="658"/>
                    <a:pt x="556" y="606"/>
                  </a:cubicBezTo>
                  <a:cubicBezTo>
                    <a:pt x="574" y="554"/>
                    <a:pt x="594" y="505"/>
                    <a:pt x="616" y="452"/>
                  </a:cubicBezTo>
                  <a:cubicBezTo>
                    <a:pt x="629" y="422"/>
                    <a:pt x="643" y="392"/>
                    <a:pt x="661" y="362"/>
                  </a:cubicBezTo>
                  <a:cubicBezTo>
                    <a:pt x="670" y="346"/>
                    <a:pt x="680" y="332"/>
                    <a:pt x="691" y="318"/>
                  </a:cubicBezTo>
                  <a:lnTo>
                    <a:pt x="696" y="313"/>
                  </a:lnTo>
                  <a:cubicBezTo>
                    <a:pt x="768" y="293"/>
                    <a:pt x="817" y="225"/>
                    <a:pt x="813" y="149"/>
                  </a:cubicBezTo>
                  <a:cubicBezTo>
                    <a:pt x="807" y="70"/>
                    <a:pt x="738" y="0"/>
                    <a:pt x="6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3" name="Google Shape;9813;p18"/>
            <p:cNvSpPr/>
            <p:nvPr/>
          </p:nvSpPr>
          <p:spPr>
            <a:xfrm>
              <a:off x="3241900" y="2672475"/>
              <a:ext cx="85625" cy="33125"/>
            </a:xfrm>
            <a:custGeom>
              <a:avLst/>
              <a:gdLst/>
              <a:ahLst/>
              <a:cxnLst/>
              <a:rect l="l" t="t" r="r" b="b"/>
              <a:pathLst>
                <a:path w="3425" h="1325" extrusionOk="0">
                  <a:moveTo>
                    <a:pt x="1859" y="1"/>
                  </a:moveTo>
                  <a:cubicBezTo>
                    <a:pt x="1549" y="1"/>
                    <a:pt x="1238" y="25"/>
                    <a:pt x="935" y="94"/>
                  </a:cubicBezTo>
                  <a:cubicBezTo>
                    <a:pt x="724" y="141"/>
                    <a:pt x="513" y="205"/>
                    <a:pt x="328" y="316"/>
                  </a:cubicBezTo>
                  <a:cubicBezTo>
                    <a:pt x="168" y="414"/>
                    <a:pt x="15" y="561"/>
                    <a:pt x="7" y="759"/>
                  </a:cubicBezTo>
                  <a:cubicBezTo>
                    <a:pt x="1" y="900"/>
                    <a:pt x="96" y="1007"/>
                    <a:pt x="187" y="1102"/>
                  </a:cubicBezTo>
                  <a:cubicBezTo>
                    <a:pt x="248" y="1166"/>
                    <a:pt x="312" y="1226"/>
                    <a:pt x="377" y="1286"/>
                  </a:cubicBezTo>
                  <a:cubicBezTo>
                    <a:pt x="404" y="1310"/>
                    <a:pt x="440" y="1324"/>
                    <a:pt x="476" y="1324"/>
                  </a:cubicBezTo>
                  <a:cubicBezTo>
                    <a:pt x="478" y="1324"/>
                    <a:pt x="480" y="1324"/>
                    <a:pt x="482" y="1324"/>
                  </a:cubicBezTo>
                  <a:cubicBezTo>
                    <a:pt x="626" y="1324"/>
                    <a:pt x="694" y="1147"/>
                    <a:pt x="588" y="1048"/>
                  </a:cubicBezTo>
                  <a:cubicBezTo>
                    <a:pt x="520" y="990"/>
                    <a:pt x="453" y="930"/>
                    <a:pt x="390" y="866"/>
                  </a:cubicBezTo>
                  <a:cubicBezTo>
                    <a:pt x="369" y="843"/>
                    <a:pt x="350" y="821"/>
                    <a:pt x="330" y="797"/>
                  </a:cubicBezTo>
                  <a:cubicBezTo>
                    <a:pt x="327" y="792"/>
                    <a:pt x="324" y="787"/>
                    <a:pt x="321" y="782"/>
                  </a:cubicBezTo>
                  <a:lnTo>
                    <a:pt x="321" y="782"/>
                  </a:lnTo>
                  <a:cubicBezTo>
                    <a:pt x="321" y="782"/>
                    <a:pt x="321" y="783"/>
                    <a:pt x="322" y="784"/>
                  </a:cubicBezTo>
                  <a:lnTo>
                    <a:pt x="319" y="778"/>
                  </a:lnTo>
                  <a:lnTo>
                    <a:pt x="319" y="778"/>
                  </a:lnTo>
                  <a:cubicBezTo>
                    <a:pt x="319" y="779"/>
                    <a:pt x="320" y="780"/>
                    <a:pt x="321" y="782"/>
                  </a:cubicBezTo>
                  <a:lnTo>
                    <a:pt x="321" y="782"/>
                  </a:lnTo>
                  <a:cubicBezTo>
                    <a:pt x="320" y="780"/>
                    <a:pt x="320" y="779"/>
                    <a:pt x="319" y="778"/>
                  </a:cubicBezTo>
                  <a:lnTo>
                    <a:pt x="319" y="778"/>
                  </a:lnTo>
                  <a:lnTo>
                    <a:pt x="317" y="775"/>
                  </a:lnTo>
                  <a:lnTo>
                    <a:pt x="317" y="767"/>
                  </a:lnTo>
                  <a:lnTo>
                    <a:pt x="317" y="760"/>
                  </a:lnTo>
                  <a:cubicBezTo>
                    <a:pt x="319" y="757"/>
                    <a:pt x="316" y="757"/>
                    <a:pt x="319" y="752"/>
                  </a:cubicBezTo>
                  <a:cubicBezTo>
                    <a:pt x="320" y="748"/>
                    <a:pt x="322" y="743"/>
                    <a:pt x="323" y="737"/>
                  </a:cubicBezTo>
                  <a:cubicBezTo>
                    <a:pt x="327" y="732"/>
                    <a:pt x="327" y="729"/>
                    <a:pt x="333" y="719"/>
                  </a:cubicBezTo>
                  <a:cubicBezTo>
                    <a:pt x="338" y="711"/>
                    <a:pt x="342" y="703"/>
                    <a:pt x="347" y="697"/>
                  </a:cubicBezTo>
                  <a:cubicBezTo>
                    <a:pt x="358" y="683"/>
                    <a:pt x="368" y="670"/>
                    <a:pt x="382" y="657"/>
                  </a:cubicBezTo>
                  <a:cubicBezTo>
                    <a:pt x="396" y="643"/>
                    <a:pt x="411" y="631"/>
                    <a:pt x="426" y="618"/>
                  </a:cubicBezTo>
                  <a:cubicBezTo>
                    <a:pt x="455" y="597"/>
                    <a:pt x="483" y="578"/>
                    <a:pt x="513" y="561"/>
                  </a:cubicBezTo>
                  <a:cubicBezTo>
                    <a:pt x="551" y="539"/>
                    <a:pt x="591" y="518"/>
                    <a:pt x="632" y="499"/>
                  </a:cubicBezTo>
                  <a:cubicBezTo>
                    <a:pt x="727" y="461"/>
                    <a:pt x="825" y="429"/>
                    <a:pt x="923" y="401"/>
                  </a:cubicBezTo>
                  <a:lnTo>
                    <a:pt x="923" y="401"/>
                  </a:lnTo>
                  <a:cubicBezTo>
                    <a:pt x="1055" y="367"/>
                    <a:pt x="1189" y="341"/>
                    <a:pt x="1324" y="322"/>
                  </a:cubicBezTo>
                  <a:lnTo>
                    <a:pt x="1324" y="322"/>
                  </a:lnTo>
                  <a:lnTo>
                    <a:pt x="1305" y="323"/>
                  </a:lnTo>
                  <a:cubicBezTo>
                    <a:pt x="1507" y="299"/>
                    <a:pt x="1713" y="286"/>
                    <a:pt x="1917" y="284"/>
                  </a:cubicBezTo>
                  <a:lnTo>
                    <a:pt x="1917" y="284"/>
                  </a:lnTo>
                  <a:cubicBezTo>
                    <a:pt x="2120" y="290"/>
                    <a:pt x="2323" y="292"/>
                    <a:pt x="2527" y="308"/>
                  </a:cubicBezTo>
                  <a:cubicBezTo>
                    <a:pt x="2733" y="323"/>
                    <a:pt x="2939" y="344"/>
                    <a:pt x="3143" y="369"/>
                  </a:cubicBezTo>
                  <a:lnTo>
                    <a:pt x="3124" y="368"/>
                  </a:lnTo>
                  <a:lnTo>
                    <a:pt x="3124" y="368"/>
                  </a:lnTo>
                  <a:cubicBezTo>
                    <a:pt x="3151" y="371"/>
                    <a:pt x="3178" y="374"/>
                    <a:pt x="3205" y="377"/>
                  </a:cubicBezTo>
                  <a:cubicBezTo>
                    <a:pt x="3214" y="379"/>
                    <a:pt x="3223" y="380"/>
                    <a:pt x="3232" y="380"/>
                  </a:cubicBezTo>
                  <a:cubicBezTo>
                    <a:pt x="3266" y="380"/>
                    <a:pt x="3300" y="368"/>
                    <a:pt x="3326" y="346"/>
                  </a:cubicBezTo>
                  <a:cubicBezTo>
                    <a:pt x="3425" y="260"/>
                    <a:pt x="3371" y="100"/>
                    <a:pt x="3241" y="92"/>
                  </a:cubicBezTo>
                  <a:cubicBezTo>
                    <a:pt x="3010" y="65"/>
                    <a:pt x="2779" y="43"/>
                    <a:pt x="2548" y="26"/>
                  </a:cubicBezTo>
                  <a:cubicBezTo>
                    <a:pt x="2385" y="15"/>
                    <a:pt x="2220" y="8"/>
                    <a:pt x="2055" y="4"/>
                  </a:cubicBezTo>
                  <a:cubicBezTo>
                    <a:pt x="1990" y="2"/>
                    <a:pt x="1924" y="1"/>
                    <a:pt x="18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4" name="Google Shape;9814;p18"/>
            <p:cNvSpPr/>
            <p:nvPr/>
          </p:nvSpPr>
          <p:spPr>
            <a:xfrm>
              <a:off x="3272425" y="2676750"/>
              <a:ext cx="64500" cy="95525"/>
            </a:xfrm>
            <a:custGeom>
              <a:avLst/>
              <a:gdLst/>
              <a:ahLst/>
              <a:cxnLst/>
              <a:rect l="l" t="t" r="r" b="b"/>
              <a:pathLst>
                <a:path w="2580" h="3821" extrusionOk="0">
                  <a:moveTo>
                    <a:pt x="1209" y="1786"/>
                  </a:moveTo>
                  <a:lnTo>
                    <a:pt x="1208" y="1788"/>
                  </a:lnTo>
                  <a:cubicBezTo>
                    <a:pt x="1208" y="1787"/>
                    <a:pt x="1209" y="1787"/>
                    <a:pt x="1209" y="1786"/>
                  </a:cubicBezTo>
                  <a:close/>
                  <a:moveTo>
                    <a:pt x="2352" y="1"/>
                  </a:moveTo>
                  <a:cubicBezTo>
                    <a:pt x="2346" y="1"/>
                    <a:pt x="2339" y="1"/>
                    <a:pt x="2332" y="2"/>
                  </a:cubicBezTo>
                  <a:cubicBezTo>
                    <a:pt x="2251" y="7"/>
                    <a:pt x="2181" y="72"/>
                    <a:pt x="2134" y="130"/>
                  </a:cubicBezTo>
                  <a:cubicBezTo>
                    <a:pt x="2048" y="240"/>
                    <a:pt x="1980" y="361"/>
                    <a:pt x="1914" y="483"/>
                  </a:cubicBezTo>
                  <a:cubicBezTo>
                    <a:pt x="1827" y="642"/>
                    <a:pt x="1741" y="801"/>
                    <a:pt x="1657" y="961"/>
                  </a:cubicBezTo>
                  <a:cubicBezTo>
                    <a:pt x="1585" y="1102"/>
                    <a:pt x="1510" y="1240"/>
                    <a:pt x="1436" y="1379"/>
                  </a:cubicBezTo>
                  <a:cubicBezTo>
                    <a:pt x="1363" y="1514"/>
                    <a:pt x="1284" y="1647"/>
                    <a:pt x="1211" y="1781"/>
                  </a:cubicBezTo>
                  <a:cubicBezTo>
                    <a:pt x="1210" y="1783"/>
                    <a:pt x="1210" y="1785"/>
                    <a:pt x="1209" y="1786"/>
                  </a:cubicBezTo>
                  <a:lnTo>
                    <a:pt x="1209" y="1786"/>
                  </a:lnTo>
                  <a:lnTo>
                    <a:pt x="1211" y="1783"/>
                  </a:lnTo>
                  <a:lnTo>
                    <a:pt x="1211" y="1783"/>
                  </a:lnTo>
                  <a:cubicBezTo>
                    <a:pt x="1132" y="1919"/>
                    <a:pt x="1053" y="2055"/>
                    <a:pt x="974" y="2191"/>
                  </a:cubicBezTo>
                  <a:cubicBezTo>
                    <a:pt x="901" y="2313"/>
                    <a:pt x="823" y="2434"/>
                    <a:pt x="749" y="2555"/>
                  </a:cubicBezTo>
                  <a:cubicBezTo>
                    <a:pt x="685" y="2661"/>
                    <a:pt x="617" y="2766"/>
                    <a:pt x="549" y="2869"/>
                  </a:cubicBezTo>
                  <a:cubicBezTo>
                    <a:pt x="388" y="3113"/>
                    <a:pt x="223" y="3355"/>
                    <a:pt x="49" y="3588"/>
                  </a:cubicBezTo>
                  <a:cubicBezTo>
                    <a:pt x="0" y="3654"/>
                    <a:pt x="24" y="3752"/>
                    <a:pt x="89" y="3795"/>
                  </a:cubicBezTo>
                  <a:cubicBezTo>
                    <a:pt x="112" y="3812"/>
                    <a:pt x="143" y="3820"/>
                    <a:pt x="173" y="3820"/>
                  </a:cubicBezTo>
                  <a:cubicBezTo>
                    <a:pt x="174" y="3820"/>
                    <a:pt x="175" y="3820"/>
                    <a:pt x="177" y="3820"/>
                  </a:cubicBezTo>
                  <a:cubicBezTo>
                    <a:pt x="224" y="3820"/>
                    <a:pt x="268" y="3795"/>
                    <a:pt x="296" y="3755"/>
                  </a:cubicBezTo>
                  <a:cubicBezTo>
                    <a:pt x="461" y="3507"/>
                    <a:pt x="627" y="3258"/>
                    <a:pt x="788" y="3007"/>
                  </a:cubicBezTo>
                  <a:cubicBezTo>
                    <a:pt x="945" y="2763"/>
                    <a:pt x="1103" y="2517"/>
                    <a:pt x="1252" y="2267"/>
                  </a:cubicBezTo>
                  <a:cubicBezTo>
                    <a:pt x="1423" y="1981"/>
                    <a:pt x="1591" y="1694"/>
                    <a:pt x="1752" y="1403"/>
                  </a:cubicBezTo>
                  <a:cubicBezTo>
                    <a:pt x="1836" y="1249"/>
                    <a:pt x="1920" y="1094"/>
                    <a:pt x="2004" y="941"/>
                  </a:cubicBezTo>
                  <a:cubicBezTo>
                    <a:pt x="2082" y="800"/>
                    <a:pt x="2161" y="661"/>
                    <a:pt x="2240" y="523"/>
                  </a:cubicBezTo>
                  <a:lnTo>
                    <a:pt x="2240" y="523"/>
                  </a:lnTo>
                  <a:lnTo>
                    <a:pt x="2230" y="540"/>
                  </a:lnTo>
                  <a:cubicBezTo>
                    <a:pt x="2261" y="493"/>
                    <a:pt x="2289" y="447"/>
                    <a:pt x="2321" y="401"/>
                  </a:cubicBezTo>
                  <a:cubicBezTo>
                    <a:pt x="2350" y="423"/>
                    <a:pt x="2382" y="433"/>
                    <a:pt x="2414" y="433"/>
                  </a:cubicBezTo>
                  <a:cubicBezTo>
                    <a:pt x="2499" y="433"/>
                    <a:pt x="2579" y="361"/>
                    <a:pt x="2572" y="263"/>
                  </a:cubicBezTo>
                  <a:cubicBezTo>
                    <a:pt x="2566" y="214"/>
                    <a:pt x="2550" y="168"/>
                    <a:pt x="2528" y="124"/>
                  </a:cubicBezTo>
                  <a:cubicBezTo>
                    <a:pt x="2511" y="86"/>
                    <a:pt x="2482" y="53"/>
                    <a:pt x="2447" y="29"/>
                  </a:cubicBezTo>
                  <a:cubicBezTo>
                    <a:pt x="2418" y="11"/>
                    <a:pt x="2386" y="1"/>
                    <a:pt x="23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5" name="Google Shape;9815;p18"/>
            <p:cNvSpPr/>
            <p:nvPr/>
          </p:nvSpPr>
          <p:spPr>
            <a:xfrm>
              <a:off x="3297300" y="2708550"/>
              <a:ext cx="42025" cy="74525"/>
            </a:xfrm>
            <a:custGeom>
              <a:avLst/>
              <a:gdLst/>
              <a:ahLst/>
              <a:cxnLst/>
              <a:rect l="l" t="t" r="r" b="b"/>
              <a:pathLst>
                <a:path w="1681" h="2981" extrusionOk="0">
                  <a:moveTo>
                    <a:pt x="1063" y="1"/>
                  </a:moveTo>
                  <a:cubicBezTo>
                    <a:pt x="1015" y="1"/>
                    <a:pt x="966" y="22"/>
                    <a:pt x="933" y="69"/>
                  </a:cubicBezTo>
                  <a:cubicBezTo>
                    <a:pt x="867" y="180"/>
                    <a:pt x="819" y="302"/>
                    <a:pt x="765" y="418"/>
                  </a:cubicBezTo>
                  <a:cubicBezTo>
                    <a:pt x="732" y="487"/>
                    <a:pt x="699" y="558"/>
                    <a:pt x="666" y="628"/>
                  </a:cubicBezTo>
                  <a:cubicBezTo>
                    <a:pt x="604" y="759"/>
                    <a:pt x="542" y="889"/>
                    <a:pt x="482" y="1019"/>
                  </a:cubicBezTo>
                  <a:cubicBezTo>
                    <a:pt x="412" y="1168"/>
                    <a:pt x="344" y="1315"/>
                    <a:pt x="275" y="1462"/>
                  </a:cubicBezTo>
                  <a:cubicBezTo>
                    <a:pt x="238" y="1537"/>
                    <a:pt x="202" y="1611"/>
                    <a:pt x="165" y="1687"/>
                  </a:cubicBezTo>
                  <a:cubicBezTo>
                    <a:pt x="116" y="1785"/>
                    <a:pt x="56" y="1882"/>
                    <a:pt x="17" y="1986"/>
                  </a:cubicBezTo>
                  <a:cubicBezTo>
                    <a:pt x="1" y="2031"/>
                    <a:pt x="9" y="2081"/>
                    <a:pt x="36" y="2121"/>
                  </a:cubicBezTo>
                  <a:cubicBezTo>
                    <a:pt x="58" y="2154"/>
                    <a:pt x="93" y="2176"/>
                    <a:pt x="132" y="2186"/>
                  </a:cubicBezTo>
                  <a:cubicBezTo>
                    <a:pt x="151" y="2190"/>
                    <a:pt x="170" y="2193"/>
                    <a:pt x="189" y="2193"/>
                  </a:cubicBezTo>
                  <a:cubicBezTo>
                    <a:pt x="235" y="2193"/>
                    <a:pt x="280" y="2180"/>
                    <a:pt x="319" y="2154"/>
                  </a:cubicBezTo>
                  <a:cubicBezTo>
                    <a:pt x="373" y="2119"/>
                    <a:pt x="425" y="2081"/>
                    <a:pt x="476" y="2042"/>
                  </a:cubicBezTo>
                  <a:cubicBezTo>
                    <a:pt x="531" y="2001"/>
                    <a:pt x="586" y="1958"/>
                    <a:pt x="640" y="1913"/>
                  </a:cubicBezTo>
                  <a:cubicBezTo>
                    <a:pt x="742" y="1833"/>
                    <a:pt x="843" y="1752"/>
                    <a:pt x="946" y="1671"/>
                  </a:cubicBezTo>
                  <a:lnTo>
                    <a:pt x="946" y="1671"/>
                  </a:lnTo>
                  <a:cubicBezTo>
                    <a:pt x="941" y="1676"/>
                    <a:pt x="936" y="1679"/>
                    <a:pt x="932" y="1684"/>
                  </a:cubicBezTo>
                  <a:lnTo>
                    <a:pt x="957" y="1663"/>
                  </a:lnTo>
                  <a:lnTo>
                    <a:pt x="957" y="1663"/>
                  </a:lnTo>
                  <a:cubicBezTo>
                    <a:pt x="932" y="1735"/>
                    <a:pt x="906" y="1807"/>
                    <a:pt x="882" y="1879"/>
                  </a:cubicBezTo>
                  <a:cubicBezTo>
                    <a:pt x="837" y="2018"/>
                    <a:pt x="791" y="2157"/>
                    <a:pt x="749" y="2297"/>
                  </a:cubicBezTo>
                  <a:cubicBezTo>
                    <a:pt x="700" y="2463"/>
                    <a:pt x="648" y="2631"/>
                    <a:pt x="609" y="2798"/>
                  </a:cubicBezTo>
                  <a:cubicBezTo>
                    <a:pt x="590" y="2879"/>
                    <a:pt x="650" y="2963"/>
                    <a:pt x="729" y="2979"/>
                  </a:cubicBezTo>
                  <a:cubicBezTo>
                    <a:pt x="738" y="2980"/>
                    <a:pt x="748" y="2980"/>
                    <a:pt x="757" y="2980"/>
                  </a:cubicBezTo>
                  <a:cubicBezTo>
                    <a:pt x="830" y="2980"/>
                    <a:pt x="894" y="2930"/>
                    <a:pt x="908" y="2859"/>
                  </a:cubicBezTo>
                  <a:cubicBezTo>
                    <a:pt x="928" y="2752"/>
                    <a:pt x="955" y="2650"/>
                    <a:pt x="982" y="2545"/>
                  </a:cubicBezTo>
                  <a:cubicBezTo>
                    <a:pt x="1027" y="2380"/>
                    <a:pt x="1074" y="2217"/>
                    <a:pt x="1129" y="2056"/>
                  </a:cubicBezTo>
                  <a:cubicBezTo>
                    <a:pt x="1156" y="1975"/>
                    <a:pt x="1182" y="1896"/>
                    <a:pt x="1212" y="1817"/>
                  </a:cubicBezTo>
                  <a:cubicBezTo>
                    <a:pt x="1245" y="1731"/>
                    <a:pt x="1278" y="1646"/>
                    <a:pt x="1310" y="1560"/>
                  </a:cubicBezTo>
                  <a:cubicBezTo>
                    <a:pt x="1359" y="1451"/>
                    <a:pt x="1406" y="1342"/>
                    <a:pt x="1459" y="1234"/>
                  </a:cubicBezTo>
                  <a:lnTo>
                    <a:pt x="1468" y="1223"/>
                  </a:lnTo>
                  <a:cubicBezTo>
                    <a:pt x="1493" y="1192"/>
                    <a:pt x="1520" y="1160"/>
                    <a:pt x="1544" y="1127"/>
                  </a:cubicBezTo>
                  <a:cubicBezTo>
                    <a:pt x="1582" y="1076"/>
                    <a:pt x="1614" y="1022"/>
                    <a:pt x="1641" y="965"/>
                  </a:cubicBezTo>
                  <a:cubicBezTo>
                    <a:pt x="1680" y="881"/>
                    <a:pt x="1639" y="783"/>
                    <a:pt x="1554" y="752"/>
                  </a:cubicBezTo>
                  <a:cubicBezTo>
                    <a:pt x="1532" y="744"/>
                    <a:pt x="1511" y="740"/>
                    <a:pt x="1490" y="740"/>
                  </a:cubicBezTo>
                  <a:cubicBezTo>
                    <a:pt x="1486" y="740"/>
                    <a:pt x="1482" y="740"/>
                    <a:pt x="1478" y="740"/>
                  </a:cubicBezTo>
                  <a:cubicBezTo>
                    <a:pt x="1446" y="744"/>
                    <a:pt x="1416" y="755"/>
                    <a:pt x="1391" y="774"/>
                  </a:cubicBezTo>
                  <a:cubicBezTo>
                    <a:pt x="1337" y="805"/>
                    <a:pt x="1311" y="873"/>
                    <a:pt x="1281" y="926"/>
                  </a:cubicBezTo>
                  <a:cubicBezTo>
                    <a:pt x="1258" y="968"/>
                    <a:pt x="1234" y="1013"/>
                    <a:pt x="1212" y="1055"/>
                  </a:cubicBezTo>
                  <a:cubicBezTo>
                    <a:pt x="1184" y="1088"/>
                    <a:pt x="1155" y="1117"/>
                    <a:pt x="1125" y="1148"/>
                  </a:cubicBezTo>
                  <a:lnTo>
                    <a:pt x="1125" y="1148"/>
                  </a:lnTo>
                  <a:cubicBezTo>
                    <a:pt x="1129" y="1144"/>
                    <a:pt x="1132" y="1140"/>
                    <a:pt x="1136" y="1136"/>
                  </a:cubicBezTo>
                  <a:lnTo>
                    <a:pt x="1136" y="1136"/>
                  </a:lnTo>
                  <a:cubicBezTo>
                    <a:pt x="1052" y="1212"/>
                    <a:pt x="966" y="1282"/>
                    <a:pt x="879" y="1352"/>
                  </a:cubicBezTo>
                  <a:cubicBezTo>
                    <a:pt x="756" y="1446"/>
                    <a:pt x="634" y="1541"/>
                    <a:pt x="510" y="1636"/>
                  </a:cubicBezTo>
                  <a:cubicBezTo>
                    <a:pt x="518" y="1621"/>
                    <a:pt x="526" y="1603"/>
                    <a:pt x="534" y="1587"/>
                  </a:cubicBezTo>
                  <a:cubicBezTo>
                    <a:pt x="604" y="1442"/>
                    <a:pt x="674" y="1296"/>
                    <a:pt x="745" y="1152"/>
                  </a:cubicBezTo>
                  <a:cubicBezTo>
                    <a:pt x="805" y="1025"/>
                    <a:pt x="867" y="900"/>
                    <a:pt x="927" y="775"/>
                  </a:cubicBezTo>
                  <a:cubicBezTo>
                    <a:pt x="963" y="704"/>
                    <a:pt x="998" y="634"/>
                    <a:pt x="1033" y="563"/>
                  </a:cubicBezTo>
                  <a:cubicBezTo>
                    <a:pt x="1069" y="487"/>
                    <a:pt x="1104" y="411"/>
                    <a:pt x="1144" y="335"/>
                  </a:cubicBezTo>
                  <a:cubicBezTo>
                    <a:pt x="1180" y="313"/>
                    <a:pt x="1204" y="277"/>
                    <a:pt x="1213" y="234"/>
                  </a:cubicBezTo>
                  <a:cubicBezTo>
                    <a:pt x="1220" y="205"/>
                    <a:pt x="1223" y="177"/>
                    <a:pt x="1221" y="147"/>
                  </a:cubicBezTo>
                  <a:cubicBezTo>
                    <a:pt x="1214" y="55"/>
                    <a:pt x="1139" y="1"/>
                    <a:pt x="1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6" name="Google Shape;9816;p18"/>
            <p:cNvSpPr/>
            <p:nvPr/>
          </p:nvSpPr>
          <p:spPr>
            <a:xfrm>
              <a:off x="3477775" y="2685725"/>
              <a:ext cx="13025" cy="28125"/>
            </a:xfrm>
            <a:custGeom>
              <a:avLst/>
              <a:gdLst/>
              <a:ahLst/>
              <a:cxnLst/>
              <a:rect l="l" t="t" r="r" b="b"/>
              <a:pathLst>
                <a:path w="521" h="1125" extrusionOk="0">
                  <a:moveTo>
                    <a:pt x="202" y="0"/>
                  </a:moveTo>
                  <a:cubicBezTo>
                    <a:pt x="190" y="0"/>
                    <a:pt x="177" y="1"/>
                    <a:pt x="165" y="4"/>
                  </a:cubicBezTo>
                  <a:cubicBezTo>
                    <a:pt x="73" y="18"/>
                    <a:pt x="25" y="113"/>
                    <a:pt x="18" y="197"/>
                  </a:cubicBezTo>
                  <a:cubicBezTo>
                    <a:pt x="11" y="254"/>
                    <a:pt x="10" y="310"/>
                    <a:pt x="10" y="366"/>
                  </a:cubicBezTo>
                  <a:cubicBezTo>
                    <a:pt x="8" y="572"/>
                    <a:pt x="0" y="778"/>
                    <a:pt x="8" y="982"/>
                  </a:cubicBezTo>
                  <a:cubicBezTo>
                    <a:pt x="10" y="1063"/>
                    <a:pt x="84" y="1125"/>
                    <a:pt x="162" y="1125"/>
                  </a:cubicBezTo>
                  <a:lnTo>
                    <a:pt x="171" y="1125"/>
                  </a:lnTo>
                  <a:cubicBezTo>
                    <a:pt x="255" y="1117"/>
                    <a:pt x="318" y="1044"/>
                    <a:pt x="314" y="960"/>
                  </a:cubicBezTo>
                  <a:cubicBezTo>
                    <a:pt x="310" y="909"/>
                    <a:pt x="309" y="860"/>
                    <a:pt x="309" y="810"/>
                  </a:cubicBezTo>
                  <a:cubicBezTo>
                    <a:pt x="309" y="721"/>
                    <a:pt x="310" y="631"/>
                    <a:pt x="310" y="541"/>
                  </a:cubicBezTo>
                  <a:lnTo>
                    <a:pt x="310" y="488"/>
                  </a:lnTo>
                  <a:cubicBezTo>
                    <a:pt x="313" y="489"/>
                    <a:pt x="316" y="489"/>
                    <a:pt x="319" y="489"/>
                  </a:cubicBezTo>
                  <a:cubicBezTo>
                    <a:pt x="444" y="489"/>
                    <a:pt x="521" y="348"/>
                    <a:pt x="450" y="243"/>
                  </a:cubicBezTo>
                  <a:cubicBezTo>
                    <a:pt x="424" y="202"/>
                    <a:pt x="399" y="161"/>
                    <a:pt x="374" y="121"/>
                  </a:cubicBezTo>
                  <a:cubicBezTo>
                    <a:pt x="355" y="83"/>
                    <a:pt x="328" y="51"/>
                    <a:pt x="295" y="26"/>
                  </a:cubicBezTo>
                  <a:cubicBezTo>
                    <a:pt x="267" y="9"/>
                    <a:pt x="235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7" name="Google Shape;9817;p18"/>
            <p:cNvSpPr/>
            <p:nvPr/>
          </p:nvSpPr>
          <p:spPr>
            <a:xfrm>
              <a:off x="3493450" y="2678675"/>
              <a:ext cx="16475" cy="26625"/>
            </a:xfrm>
            <a:custGeom>
              <a:avLst/>
              <a:gdLst/>
              <a:ahLst/>
              <a:cxnLst/>
              <a:rect l="l" t="t" r="r" b="b"/>
              <a:pathLst>
                <a:path w="659" h="1065" extrusionOk="0">
                  <a:moveTo>
                    <a:pt x="496" y="1"/>
                  </a:moveTo>
                  <a:cubicBezTo>
                    <a:pt x="462" y="1"/>
                    <a:pt x="428" y="10"/>
                    <a:pt x="399" y="28"/>
                  </a:cubicBezTo>
                  <a:cubicBezTo>
                    <a:pt x="372" y="47"/>
                    <a:pt x="348" y="72"/>
                    <a:pt x="334" y="102"/>
                  </a:cubicBezTo>
                  <a:cubicBezTo>
                    <a:pt x="309" y="148"/>
                    <a:pt x="285" y="194"/>
                    <a:pt x="264" y="243"/>
                  </a:cubicBezTo>
                  <a:cubicBezTo>
                    <a:pt x="236" y="305"/>
                    <a:pt x="209" y="368"/>
                    <a:pt x="185" y="432"/>
                  </a:cubicBezTo>
                  <a:cubicBezTo>
                    <a:pt x="130" y="574"/>
                    <a:pt x="78" y="718"/>
                    <a:pt x="27" y="862"/>
                  </a:cubicBezTo>
                  <a:cubicBezTo>
                    <a:pt x="0" y="941"/>
                    <a:pt x="41" y="1028"/>
                    <a:pt x="122" y="1057"/>
                  </a:cubicBezTo>
                  <a:cubicBezTo>
                    <a:pt x="138" y="1062"/>
                    <a:pt x="154" y="1065"/>
                    <a:pt x="171" y="1065"/>
                  </a:cubicBezTo>
                  <a:cubicBezTo>
                    <a:pt x="236" y="1063"/>
                    <a:pt x="294" y="1022"/>
                    <a:pt x="317" y="962"/>
                  </a:cubicBezTo>
                  <a:cubicBezTo>
                    <a:pt x="367" y="819"/>
                    <a:pt x="418" y="679"/>
                    <a:pt x="475" y="539"/>
                  </a:cubicBezTo>
                  <a:cubicBezTo>
                    <a:pt x="508" y="460"/>
                    <a:pt x="543" y="379"/>
                    <a:pt x="583" y="303"/>
                  </a:cubicBezTo>
                  <a:cubicBezTo>
                    <a:pt x="632" y="272"/>
                    <a:pt x="659" y="216"/>
                    <a:pt x="655" y="159"/>
                  </a:cubicBezTo>
                  <a:cubicBezTo>
                    <a:pt x="654" y="148"/>
                    <a:pt x="652" y="139"/>
                    <a:pt x="651" y="128"/>
                  </a:cubicBezTo>
                  <a:cubicBezTo>
                    <a:pt x="636" y="61"/>
                    <a:pt x="575" y="1"/>
                    <a:pt x="503" y="1"/>
                  </a:cubicBezTo>
                  <a:cubicBezTo>
                    <a:pt x="501" y="1"/>
                    <a:pt x="498" y="1"/>
                    <a:pt x="4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8" name="Google Shape;9818;p18"/>
            <p:cNvSpPr/>
            <p:nvPr/>
          </p:nvSpPr>
          <p:spPr>
            <a:xfrm>
              <a:off x="3444100" y="2669350"/>
              <a:ext cx="69375" cy="25025"/>
            </a:xfrm>
            <a:custGeom>
              <a:avLst/>
              <a:gdLst/>
              <a:ahLst/>
              <a:cxnLst/>
              <a:rect l="l" t="t" r="r" b="b"/>
              <a:pathLst>
                <a:path w="2775" h="1001" extrusionOk="0">
                  <a:moveTo>
                    <a:pt x="1817" y="1"/>
                  </a:moveTo>
                  <a:cubicBezTo>
                    <a:pt x="1724" y="1"/>
                    <a:pt x="1632" y="4"/>
                    <a:pt x="1540" y="10"/>
                  </a:cubicBezTo>
                  <a:cubicBezTo>
                    <a:pt x="1456" y="18"/>
                    <a:pt x="1371" y="21"/>
                    <a:pt x="1287" y="34"/>
                  </a:cubicBezTo>
                  <a:cubicBezTo>
                    <a:pt x="1195" y="50"/>
                    <a:pt x="1102" y="64"/>
                    <a:pt x="1008" y="76"/>
                  </a:cubicBezTo>
                  <a:cubicBezTo>
                    <a:pt x="975" y="83"/>
                    <a:pt x="942" y="92"/>
                    <a:pt x="907" y="99"/>
                  </a:cubicBezTo>
                  <a:lnTo>
                    <a:pt x="747" y="132"/>
                  </a:lnTo>
                  <a:cubicBezTo>
                    <a:pt x="681" y="146"/>
                    <a:pt x="617" y="164"/>
                    <a:pt x="552" y="181"/>
                  </a:cubicBezTo>
                  <a:cubicBezTo>
                    <a:pt x="450" y="208"/>
                    <a:pt x="350" y="244"/>
                    <a:pt x="253" y="292"/>
                  </a:cubicBezTo>
                  <a:cubicBezTo>
                    <a:pt x="176" y="331"/>
                    <a:pt x="82" y="382"/>
                    <a:pt x="43" y="464"/>
                  </a:cubicBezTo>
                  <a:cubicBezTo>
                    <a:pt x="5" y="543"/>
                    <a:pt x="0" y="626"/>
                    <a:pt x="48" y="702"/>
                  </a:cubicBezTo>
                  <a:cubicBezTo>
                    <a:pt x="100" y="790"/>
                    <a:pt x="173" y="868"/>
                    <a:pt x="241" y="947"/>
                  </a:cubicBezTo>
                  <a:cubicBezTo>
                    <a:pt x="271" y="980"/>
                    <a:pt x="315" y="1001"/>
                    <a:pt x="361" y="1001"/>
                  </a:cubicBezTo>
                  <a:cubicBezTo>
                    <a:pt x="399" y="1001"/>
                    <a:pt x="435" y="987"/>
                    <a:pt x="465" y="961"/>
                  </a:cubicBezTo>
                  <a:cubicBezTo>
                    <a:pt x="530" y="904"/>
                    <a:pt x="537" y="805"/>
                    <a:pt x="480" y="738"/>
                  </a:cubicBezTo>
                  <a:cubicBezTo>
                    <a:pt x="437" y="691"/>
                    <a:pt x="394" y="642"/>
                    <a:pt x="355" y="591"/>
                  </a:cubicBezTo>
                  <a:lnTo>
                    <a:pt x="374" y="580"/>
                  </a:lnTo>
                  <a:cubicBezTo>
                    <a:pt x="401" y="566"/>
                    <a:pt x="427" y="551"/>
                    <a:pt x="454" y="540"/>
                  </a:cubicBezTo>
                  <a:cubicBezTo>
                    <a:pt x="537" y="507"/>
                    <a:pt x="622" y="477"/>
                    <a:pt x="708" y="453"/>
                  </a:cubicBezTo>
                  <a:lnTo>
                    <a:pt x="708" y="453"/>
                  </a:lnTo>
                  <a:lnTo>
                    <a:pt x="693" y="458"/>
                  </a:lnTo>
                  <a:cubicBezTo>
                    <a:pt x="817" y="423"/>
                    <a:pt x="942" y="398"/>
                    <a:pt x="1065" y="369"/>
                  </a:cubicBezTo>
                  <a:cubicBezTo>
                    <a:pt x="1110" y="360"/>
                    <a:pt x="1156" y="355"/>
                    <a:pt x="1202" y="347"/>
                  </a:cubicBezTo>
                  <a:lnTo>
                    <a:pt x="1349" y="323"/>
                  </a:lnTo>
                  <a:cubicBezTo>
                    <a:pt x="1437" y="315"/>
                    <a:pt x="1526" y="306"/>
                    <a:pt x="1616" y="298"/>
                  </a:cubicBezTo>
                  <a:cubicBezTo>
                    <a:pt x="1659" y="295"/>
                    <a:pt x="1703" y="295"/>
                    <a:pt x="1748" y="295"/>
                  </a:cubicBezTo>
                  <a:cubicBezTo>
                    <a:pt x="1787" y="293"/>
                    <a:pt x="1827" y="292"/>
                    <a:pt x="1866" y="292"/>
                  </a:cubicBezTo>
                  <a:cubicBezTo>
                    <a:pt x="1977" y="295"/>
                    <a:pt x="2086" y="300"/>
                    <a:pt x="2197" y="309"/>
                  </a:cubicBezTo>
                  <a:cubicBezTo>
                    <a:pt x="2338" y="320"/>
                    <a:pt x="2477" y="334"/>
                    <a:pt x="2618" y="349"/>
                  </a:cubicBezTo>
                  <a:cubicBezTo>
                    <a:pt x="2623" y="349"/>
                    <a:pt x="2628" y="350"/>
                    <a:pt x="2633" y="350"/>
                  </a:cubicBezTo>
                  <a:cubicBezTo>
                    <a:pt x="2704" y="350"/>
                    <a:pt x="2767" y="284"/>
                    <a:pt x="2772" y="213"/>
                  </a:cubicBezTo>
                  <a:cubicBezTo>
                    <a:pt x="2775" y="133"/>
                    <a:pt x="2715" y="65"/>
                    <a:pt x="2636" y="59"/>
                  </a:cubicBezTo>
                  <a:cubicBezTo>
                    <a:pt x="2436" y="37"/>
                    <a:pt x="2237" y="15"/>
                    <a:pt x="2037" y="7"/>
                  </a:cubicBezTo>
                  <a:cubicBezTo>
                    <a:pt x="1964" y="3"/>
                    <a:pt x="1890" y="1"/>
                    <a:pt x="18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19" name="Google Shape;9819;p18"/>
            <p:cNvSpPr/>
            <p:nvPr/>
          </p:nvSpPr>
          <p:spPr>
            <a:xfrm>
              <a:off x="3477850" y="2685125"/>
              <a:ext cx="55075" cy="74800"/>
            </a:xfrm>
            <a:custGeom>
              <a:avLst/>
              <a:gdLst/>
              <a:ahLst/>
              <a:cxnLst/>
              <a:rect l="l" t="t" r="r" b="b"/>
              <a:pathLst>
                <a:path w="2203" h="2992" extrusionOk="0">
                  <a:moveTo>
                    <a:pt x="409" y="2731"/>
                  </a:moveTo>
                  <a:cubicBezTo>
                    <a:pt x="408" y="2733"/>
                    <a:pt x="407" y="2735"/>
                    <a:pt x="406" y="2736"/>
                  </a:cubicBezTo>
                  <a:cubicBezTo>
                    <a:pt x="407" y="2735"/>
                    <a:pt x="408" y="2733"/>
                    <a:pt x="409" y="2731"/>
                  </a:cubicBezTo>
                  <a:close/>
                  <a:moveTo>
                    <a:pt x="2027" y="1"/>
                  </a:moveTo>
                  <a:cubicBezTo>
                    <a:pt x="2013" y="1"/>
                    <a:pt x="1999" y="2"/>
                    <a:pt x="1985" y="6"/>
                  </a:cubicBezTo>
                  <a:cubicBezTo>
                    <a:pt x="1894" y="26"/>
                    <a:pt x="1822" y="107"/>
                    <a:pt x="1765" y="177"/>
                  </a:cubicBezTo>
                  <a:cubicBezTo>
                    <a:pt x="1719" y="234"/>
                    <a:pt x="1675" y="292"/>
                    <a:pt x="1632" y="353"/>
                  </a:cubicBezTo>
                  <a:cubicBezTo>
                    <a:pt x="1580" y="427"/>
                    <a:pt x="1528" y="500"/>
                    <a:pt x="1477" y="576"/>
                  </a:cubicBezTo>
                  <a:cubicBezTo>
                    <a:pt x="1363" y="747"/>
                    <a:pt x="1251" y="918"/>
                    <a:pt x="1137" y="1090"/>
                  </a:cubicBezTo>
                  <a:cubicBezTo>
                    <a:pt x="771" y="1644"/>
                    <a:pt x="398" y="2194"/>
                    <a:pt x="51" y="2759"/>
                  </a:cubicBezTo>
                  <a:cubicBezTo>
                    <a:pt x="0" y="2835"/>
                    <a:pt x="27" y="2936"/>
                    <a:pt x="108" y="2977"/>
                  </a:cubicBezTo>
                  <a:cubicBezTo>
                    <a:pt x="127" y="2987"/>
                    <a:pt x="151" y="2991"/>
                    <a:pt x="173" y="2991"/>
                  </a:cubicBezTo>
                  <a:cubicBezTo>
                    <a:pt x="230" y="2990"/>
                    <a:pt x="281" y="2958"/>
                    <a:pt x="307" y="2909"/>
                  </a:cubicBezTo>
                  <a:cubicBezTo>
                    <a:pt x="320" y="2885"/>
                    <a:pt x="334" y="2862"/>
                    <a:pt x="347" y="2838"/>
                  </a:cubicBezTo>
                  <a:cubicBezTo>
                    <a:pt x="350" y="2831"/>
                    <a:pt x="353" y="2827"/>
                    <a:pt x="356" y="2820"/>
                  </a:cubicBezTo>
                  <a:lnTo>
                    <a:pt x="371" y="2798"/>
                  </a:lnTo>
                  <a:lnTo>
                    <a:pt x="394" y="2759"/>
                  </a:lnTo>
                  <a:cubicBezTo>
                    <a:pt x="398" y="2751"/>
                    <a:pt x="402" y="2744"/>
                    <a:pt x="407" y="2736"/>
                  </a:cubicBezTo>
                  <a:lnTo>
                    <a:pt x="414" y="2722"/>
                  </a:lnTo>
                  <a:lnTo>
                    <a:pt x="414" y="2722"/>
                  </a:lnTo>
                  <a:cubicBezTo>
                    <a:pt x="537" y="2523"/>
                    <a:pt x="663" y="2325"/>
                    <a:pt x="792" y="2129"/>
                  </a:cubicBezTo>
                  <a:cubicBezTo>
                    <a:pt x="983" y="1842"/>
                    <a:pt x="1175" y="1556"/>
                    <a:pt x="1370" y="1271"/>
                  </a:cubicBezTo>
                  <a:cubicBezTo>
                    <a:pt x="1453" y="1147"/>
                    <a:pt x="1537" y="1021"/>
                    <a:pt x="1623" y="897"/>
                  </a:cubicBezTo>
                  <a:cubicBezTo>
                    <a:pt x="1726" y="748"/>
                    <a:pt x="1829" y="598"/>
                    <a:pt x="1939" y="455"/>
                  </a:cubicBezTo>
                  <a:lnTo>
                    <a:pt x="1939" y="455"/>
                  </a:lnTo>
                  <a:cubicBezTo>
                    <a:pt x="1935" y="460"/>
                    <a:pt x="1932" y="465"/>
                    <a:pt x="1927" y="470"/>
                  </a:cubicBezTo>
                  <a:cubicBezTo>
                    <a:pt x="1966" y="419"/>
                    <a:pt x="2009" y="370"/>
                    <a:pt x="2053" y="324"/>
                  </a:cubicBezTo>
                  <a:cubicBezTo>
                    <a:pt x="2055" y="322"/>
                    <a:pt x="2056" y="321"/>
                    <a:pt x="2057" y="319"/>
                  </a:cubicBezTo>
                  <a:lnTo>
                    <a:pt x="2057" y="319"/>
                  </a:lnTo>
                  <a:lnTo>
                    <a:pt x="2068" y="313"/>
                  </a:lnTo>
                  <a:cubicBezTo>
                    <a:pt x="2152" y="289"/>
                    <a:pt x="2202" y="202"/>
                    <a:pt x="2180" y="118"/>
                  </a:cubicBezTo>
                  <a:cubicBezTo>
                    <a:pt x="2160" y="47"/>
                    <a:pt x="2097" y="1"/>
                    <a:pt x="20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0" name="Google Shape;9820;p18"/>
            <p:cNvSpPr/>
            <p:nvPr/>
          </p:nvSpPr>
          <p:spPr>
            <a:xfrm>
              <a:off x="3499025" y="2710275"/>
              <a:ext cx="49800" cy="50800"/>
            </a:xfrm>
            <a:custGeom>
              <a:avLst/>
              <a:gdLst/>
              <a:ahLst/>
              <a:cxnLst/>
              <a:rect l="l" t="t" r="r" b="b"/>
              <a:pathLst>
                <a:path w="1992" h="2032" extrusionOk="0">
                  <a:moveTo>
                    <a:pt x="873" y="1"/>
                  </a:moveTo>
                  <a:cubicBezTo>
                    <a:pt x="762" y="1"/>
                    <a:pt x="651" y="37"/>
                    <a:pt x="559" y="106"/>
                  </a:cubicBezTo>
                  <a:cubicBezTo>
                    <a:pt x="399" y="225"/>
                    <a:pt x="291" y="401"/>
                    <a:pt x="258" y="595"/>
                  </a:cubicBezTo>
                  <a:cubicBezTo>
                    <a:pt x="246" y="690"/>
                    <a:pt x="253" y="787"/>
                    <a:pt x="282" y="879"/>
                  </a:cubicBezTo>
                  <a:cubicBezTo>
                    <a:pt x="304" y="961"/>
                    <a:pt x="337" y="1039"/>
                    <a:pt x="385" y="1112"/>
                  </a:cubicBezTo>
                  <a:cubicBezTo>
                    <a:pt x="416" y="1156"/>
                    <a:pt x="466" y="1180"/>
                    <a:pt x="517" y="1180"/>
                  </a:cubicBezTo>
                  <a:cubicBezTo>
                    <a:pt x="548" y="1180"/>
                    <a:pt x="579" y="1172"/>
                    <a:pt x="606" y="1154"/>
                  </a:cubicBezTo>
                  <a:cubicBezTo>
                    <a:pt x="675" y="1108"/>
                    <a:pt x="701" y="1002"/>
                    <a:pt x="649" y="934"/>
                  </a:cubicBezTo>
                  <a:cubicBezTo>
                    <a:pt x="646" y="931"/>
                    <a:pt x="644" y="928"/>
                    <a:pt x="641" y="923"/>
                  </a:cubicBezTo>
                  <a:cubicBezTo>
                    <a:pt x="630" y="903"/>
                    <a:pt x="619" y="879"/>
                    <a:pt x="608" y="857"/>
                  </a:cubicBezTo>
                  <a:cubicBezTo>
                    <a:pt x="597" y="831"/>
                    <a:pt x="589" y="804"/>
                    <a:pt x="580" y="778"/>
                  </a:cubicBezTo>
                  <a:cubicBezTo>
                    <a:pt x="575" y="755"/>
                    <a:pt x="570" y="733"/>
                    <a:pt x="567" y="711"/>
                  </a:cubicBezTo>
                  <a:cubicBezTo>
                    <a:pt x="565" y="700"/>
                    <a:pt x="564" y="692"/>
                    <a:pt x="565" y="681"/>
                  </a:cubicBezTo>
                  <a:cubicBezTo>
                    <a:pt x="565" y="668"/>
                    <a:pt x="565" y="657"/>
                    <a:pt x="567" y="646"/>
                  </a:cubicBezTo>
                  <a:cubicBezTo>
                    <a:pt x="570" y="627"/>
                    <a:pt x="572" y="607"/>
                    <a:pt x="578" y="589"/>
                  </a:cubicBezTo>
                  <a:cubicBezTo>
                    <a:pt x="583" y="573"/>
                    <a:pt x="587" y="559"/>
                    <a:pt x="595" y="542"/>
                  </a:cubicBezTo>
                  <a:cubicBezTo>
                    <a:pt x="603" y="524"/>
                    <a:pt x="608" y="510"/>
                    <a:pt x="621" y="489"/>
                  </a:cubicBezTo>
                  <a:cubicBezTo>
                    <a:pt x="635" y="470"/>
                    <a:pt x="648" y="453"/>
                    <a:pt x="660" y="434"/>
                  </a:cubicBezTo>
                  <a:cubicBezTo>
                    <a:pt x="671" y="421"/>
                    <a:pt x="684" y="409"/>
                    <a:pt x="695" y="396"/>
                  </a:cubicBezTo>
                  <a:cubicBezTo>
                    <a:pt x="705" y="387"/>
                    <a:pt x="716" y="377"/>
                    <a:pt x="725" y="369"/>
                  </a:cubicBezTo>
                  <a:cubicBezTo>
                    <a:pt x="738" y="360"/>
                    <a:pt x="752" y="350"/>
                    <a:pt x="763" y="344"/>
                  </a:cubicBezTo>
                  <a:cubicBezTo>
                    <a:pt x="776" y="337"/>
                    <a:pt x="787" y="331"/>
                    <a:pt x="800" y="325"/>
                  </a:cubicBezTo>
                  <a:cubicBezTo>
                    <a:pt x="812" y="320"/>
                    <a:pt x="827" y="315"/>
                    <a:pt x="839" y="312"/>
                  </a:cubicBezTo>
                  <a:lnTo>
                    <a:pt x="839" y="312"/>
                  </a:lnTo>
                  <a:lnTo>
                    <a:pt x="820" y="318"/>
                  </a:lnTo>
                  <a:cubicBezTo>
                    <a:pt x="830" y="315"/>
                    <a:pt x="839" y="314"/>
                    <a:pt x="849" y="312"/>
                  </a:cubicBezTo>
                  <a:cubicBezTo>
                    <a:pt x="857" y="311"/>
                    <a:pt x="865" y="310"/>
                    <a:pt x="872" y="310"/>
                  </a:cubicBezTo>
                  <a:cubicBezTo>
                    <a:pt x="875" y="310"/>
                    <a:pt x="878" y="310"/>
                    <a:pt x="880" y="311"/>
                  </a:cubicBezTo>
                  <a:cubicBezTo>
                    <a:pt x="888" y="311"/>
                    <a:pt x="896" y="311"/>
                    <a:pt x="904" y="312"/>
                  </a:cubicBezTo>
                  <a:cubicBezTo>
                    <a:pt x="914" y="314"/>
                    <a:pt x="922" y="315"/>
                    <a:pt x="931" y="317"/>
                  </a:cubicBezTo>
                  <a:lnTo>
                    <a:pt x="945" y="322"/>
                  </a:lnTo>
                  <a:lnTo>
                    <a:pt x="959" y="330"/>
                  </a:lnTo>
                  <a:lnTo>
                    <a:pt x="975" y="341"/>
                  </a:lnTo>
                  <a:lnTo>
                    <a:pt x="986" y="350"/>
                  </a:lnTo>
                  <a:lnTo>
                    <a:pt x="994" y="360"/>
                  </a:lnTo>
                  <a:cubicBezTo>
                    <a:pt x="1001" y="368"/>
                    <a:pt x="1007" y="375"/>
                    <a:pt x="1012" y="385"/>
                  </a:cubicBezTo>
                  <a:cubicBezTo>
                    <a:pt x="1016" y="394"/>
                    <a:pt x="1021" y="402"/>
                    <a:pt x="1026" y="413"/>
                  </a:cubicBezTo>
                  <a:cubicBezTo>
                    <a:pt x="1031" y="425"/>
                    <a:pt x="1035" y="436"/>
                    <a:pt x="1039" y="448"/>
                  </a:cubicBezTo>
                  <a:cubicBezTo>
                    <a:pt x="1043" y="466"/>
                    <a:pt x="1048" y="483"/>
                    <a:pt x="1051" y="504"/>
                  </a:cubicBezTo>
                  <a:cubicBezTo>
                    <a:pt x="1053" y="523"/>
                    <a:pt x="1056" y="545"/>
                    <a:pt x="1054" y="562"/>
                  </a:cubicBezTo>
                  <a:cubicBezTo>
                    <a:pt x="1054" y="581"/>
                    <a:pt x="1053" y="600"/>
                    <a:pt x="1051" y="619"/>
                  </a:cubicBezTo>
                  <a:cubicBezTo>
                    <a:pt x="1048" y="646"/>
                    <a:pt x="1042" y="675"/>
                    <a:pt x="1035" y="702"/>
                  </a:cubicBezTo>
                  <a:cubicBezTo>
                    <a:pt x="1028" y="724"/>
                    <a:pt x="1021" y="747"/>
                    <a:pt x="1012" y="768"/>
                  </a:cubicBezTo>
                  <a:cubicBezTo>
                    <a:pt x="994" y="809"/>
                    <a:pt x="974" y="847"/>
                    <a:pt x="953" y="887"/>
                  </a:cubicBezTo>
                  <a:cubicBezTo>
                    <a:pt x="928" y="926"/>
                    <a:pt x="901" y="964"/>
                    <a:pt x="874" y="1002"/>
                  </a:cubicBezTo>
                  <a:cubicBezTo>
                    <a:pt x="841" y="1043"/>
                    <a:pt x="804" y="1083"/>
                    <a:pt x="768" y="1121"/>
                  </a:cubicBezTo>
                  <a:cubicBezTo>
                    <a:pt x="722" y="1165"/>
                    <a:pt x="675" y="1205"/>
                    <a:pt x="625" y="1245"/>
                  </a:cubicBezTo>
                  <a:cubicBezTo>
                    <a:pt x="538" y="1309"/>
                    <a:pt x="448" y="1370"/>
                    <a:pt x="355" y="1425"/>
                  </a:cubicBezTo>
                  <a:lnTo>
                    <a:pt x="352" y="1427"/>
                  </a:lnTo>
                  <a:lnTo>
                    <a:pt x="341" y="1433"/>
                  </a:lnTo>
                  <a:lnTo>
                    <a:pt x="341" y="1433"/>
                  </a:lnTo>
                  <a:lnTo>
                    <a:pt x="345" y="1431"/>
                  </a:lnTo>
                  <a:lnTo>
                    <a:pt x="345" y="1431"/>
                  </a:lnTo>
                  <a:cubicBezTo>
                    <a:pt x="306" y="1453"/>
                    <a:pt x="266" y="1476"/>
                    <a:pt x="227" y="1498"/>
                  </a:cubicBezTo>
                  <a:cubicBezTo>
                    <a:pt x="208" y="1507"/>
                    <a:pt x="190" y="1518"/>
                    <a:pt x="171" y="1526"/>
                  </a:cubicBezTo>
                  <a:cubicBezTo>
                    <a:pt x="143" y="1537"/>
                    <a:pt x="117" y="1553"/>
                    <a:pt x="94" y="1572"/>
                  </a:cubicBezTo>
                  <a:cubicBezTo>
                    <a:pt x="81" y="1586"/>
                    <a:pt x="67" y="1599"/>
                    <a:pt x="52" y="1615"/>
                  </a:cubicBezTo>
                  <a:cubicBezTo>
                    <a:pt x="5" y="1669"/>
                    <a:pt x="0" y="1749"/>
                    <a:pt x="40" y="1810"/>
                  </a:cubicBezTo>
                  <a:cubicBezTo>
                    <a:pt x="70" y="1852"/>
                    <a:pt x="103" y="1894"/>
                    <a:pt x="152" y="1916"/>
                  </a:cubicBezTo>
                  <a:cubicBezTo>
                    <a:pt x="203" y="1938"/>
                    <a:pt x="257" y="1955"/>
                    <a:pt x="312" y="1968"/>
                  </a:cubicBezTo>
                  <a:cubicBezTo>
                    <a:pt x="434" y="1996"/>
                    <a:pt x="557" y="2015"/>
                    <a:pt x="682" y="2025"/>
                  </a:cubicBezTo>
                  <a:cubicBezTo>
                    <a:pt x="744" y="2030"/>
                    <a:pt x="806" y="2031"/>
                    <a:pt x="868" y="2031"/>
                  </a:cubicBezTo>
                  <a:cubicBezTo>
                    <a:pt x="991" y="2031"/>
                    <a:pt x="1115" y="2023"/>
                    <a:pt x="1240" y="2012"/>
                  </a:cubicBezTo>
                  <a:cubicBezTo>
                    <a:pt x="1439" y="1996"/>
                    <a:pt x="1640" y="1974"/>
                    <a:pt x="1841" y="1962"/>
                  </a:cubicBezTo>
                  <a:cubicBezTo>
                    <a:pt x="1927" y="1958"/>
                    <a:pt x="1992" y="1886"/>
                    <a:pt x="1985" y="1800"/>
                  </a:cubicBezTo>
                  <a:cubicBezTo>
                    <a:pt x="1979" y="1721"/>
                    <a:pt x="1913" y="1662"/>
                    <a:pt x="1835" y="1662"/>
                  </a:cubicBezTo>
                  <a:cubicBezTo>
                    <a:pt x="1830" y="1662"/>
                    <a:pt x="1826" y="1662"/>
                    <a:pt x="1821" y="1662"/>
                  </a:cubicBezTo>
                  <a:cubicBezTo>
                    <a:pt x="1680" y="1670"/>
                    <a:pt x="1539" y="1683"/>
                    <a:pt x="1398" y="1697"/>
                  </a:cubicBezTo>
                  <a:cubicBezTo>
                    <a:pt x="1236" y="1713"/>
                    <a:pt x="1072" y="1730"/>
                    <a:pt x="910" y="1732"/>
                  </a:cubicBezTo>
                  <a:lnTo>
                    <a:pt x="910" y="1732"/>
                  </a:lnTo>
                  <a:cubicBezTo>
                    <a:pt x="823" y="1730"/>
                    <a:pt x="737" y="1724"/>
                    <a:pt x="651" y="1713"/>
                  </a:cubicBezTo>
                  <a:cubicBezTo>
                    <a:pt x="603" y="1707"/>
                    <a:pt x="557" y="1700"/>
                    <a:pt x="512" y="1691"/>
                  </a:cubicBezTo>
                  <a:lnTo>
                    <a:pt x="515" y="1688"/>
                  </a:lnTo>
                  <a:cubicBezTo>
                    <a:pt x="592" y="1639"/>
                    <a:pt x="670" y="1588"/>
                    <a:pt x="744" y="1534"/>
                  </a:cubicBezTo>
                  <a:cubicBezTo>
                    <a:pt x="918" y="1408"/>
                    <a:pt x="1081" y="1257"/>
                    <a:pt x="1195" y="1074"/>
                  </a:cubicBezTo>
                  <a:cubicBezTo>
                    <a:pt x="1300" y="901"/>
                    <a:pt x="1382" y="700"/>
                    <a:pt x="1358" y="493"/>
                  </a:cubicBezTo>
                  <a:cubicBezTo>
                    <a:pt x="1347" y="393"/>
                    <a:pt x="1320" y="290"/>
                    <a:pt x="1263" y="204"/>
                  </a:cubicBezTo>
                  <a:cubicBezTo>
                    <a:pt x="1214" y="130"/>
                    <a:pt x="1145" y="72"/>
                    <a:pt x="1062" y="37"/>
                  </a:cubicBezTo>
                  <a:cubicBezTo>
                    <a:pt x="1001" y="13"/>
                    <a:pt x="937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1" name="Google Shape;9821;p18"/>
            <p:cNvSpPr/>
            <p:nvPr/>
          </p:nvSpPr>
          <p:spPr>
            <a:xfrm>
              <a:off x="3728200" y="2694250"/>
              <a:ext cx="58075" cy="57475"/>
            </a:xfrm>
            <a:custGeom>
              <a:avLst/>
              <a:gdLst/>
              <a:ahLst/>
              <a:cxnLst/>
              <a:rect l="l" t="t" r="r" b="b"/>
              <a:pathLst>
                <a:path w="2323" h="2299" extrusionOk="0">
                  <a:moveTo>
                    <a:pt x="432" y="450"/>
                  </a:moveTo>
                  <a:cubicBezTo>
                    <a:pt x="433" y="451"/>
                    <a:pt x="434" y="452"/>
                    <a:pt x="434" y="453"/>
                  </a:cubicBezTo>
                  <a:lnTo>
                    <a:pt x="434" y="453"/>
                  </a:lnTo>
                  <a:cubicBezTo>
                    <a:pt x="434" y="452"/>
                    <a:pt x="433" y="451"/>
                    <a:pt x="432" y="450"/>
                  </a:cubicBezTo>
                  <a:close/>
                  <a:moveTo>
                    <a:pt x="163" y="0"/>
                  </a:moveTo>
                  <a:cubicBezTo>
                    <a:pt x="138" y="0"/>
                    <a:pt x="113" y="6"/>
                    <a:pt x="91" y="18"/>
                  </a:cubicBezTo>
                  <a:cubicBezTo>
                    <a:pt x="40" y="43"/>
                    <a:pt x="7" y="94"/>
                    <a:pt x="3" y="149"/>
                  </a:cubicBezTo>
                  <a:cubicBezTo>
                    <a:pt x="0" y="185"/>
                    <a:pt x="2" y="222"/>
                    <a:pt x="11" y="257"/>
                  </a:cubicBezTo>
                  <a:cubicBezTo>
                    <a:pt x="15" y="271"/>
                    <a:pt x="19" y="284"/>
                    <a:pt x="22" y="298"/>
                  </a:cubicBezTo>
                  <a:cubicBezTo>
                    <a:pt x="26" y="307"/>
                    <a:pt x="29" y="315"/>
                    <a:pt x="32" y="325"/>
                  </a:cubicBezTo>
                  <a:cubicBezTo>
                    <a:pt x="94" y="504"/>
                    <a:pt x="200" y="667"/>
                    <a:pt x="315" y="815"/>
                  </a:cubicBezTo>
                  <a:cubicBezTo>
                    <a:pt x="451" y="994"/>
                    <a:pt x="605" y="1160"/>
                    <a:pt x="773" y="1309"/>
                  </a:cubicBezTo>
                  <a:cubicBezTo>
                    <a:pt x="923" y="1441"/>
                    <a:pt x="1080" y="1561"/>
                    <a:pt x="1240" y="1680"/>
                  </a:cubicBezTo>
                  <a:cubicBezTo>
                    <a:pt x="1512" y="1881"/>
                    <a:pt x="1794" y="2072"/>
                    <a:pt x="2071" y="2273"/>
                  </a:cubicBezTo>
                  <a:cubicBezTo>
                    <a:pt x="2093" y="2289"/>
                    <a:pt x="2121" y="2299"/>
                    <a:pt x="2152" y="2299"/>
                  </a:cubicBezTo>
                  <a:cubicBezTo>
                    <a:pt x="2201" y="2299"/>
                    <a:pt x="2248" y="2273"/>
                    <a:pt x="2277" y="2232"/>
                  </a:cubicBezTo>
                  <a:cubicBezTo>
                    <a:pt x="2323" y="2164"/>
                    <a:pt x="2304" y="2072"/>
                    <a:pt x="2237" y="2026"/>
                  </a:cubicBezTo>
                  <a:cubicBezTo>
                    <a:pt x="2061" y="1908"/>
                    <a:pt x="1887" y="1789"/>
                    <a:pt x="1713" y="1670"/>
                  </a:cubicBezTo>
                  <a:cubicBezTo>
                    <a:pt x="1634" y="1615"/>
                    <a:pt x="1553" y="1559"/>
                    <a:pt x="1474" y="1502"/>
                  </a:cubicBezTo>
                  <a:cubicBezTo>
                    <a:pt x="1408" y="1455"/>
                    <a:pt x="1343" y="1403"/>
                    <a:pt x="1276" y="1354"/>
                  </a:cubicBezTo>
                  <a:cubicBezTo>
                    <a:pt x="1224" y="1311"/>
                    <a:pt x="1170" y="1268"/>
                    <a:pt x="1118" y="1225"/>
                  </a:cubicBezTo>
                  <a:cubicBezTo>
                    <a:pt x="1033" y="1157"/>
                    <a:pt x="951" y="1084"/>
                    <a:pt x="873" y="1007"/>
                  </a:cubicBezTo>
                  <a:lnTo>
                    <a:pt x="873" y="1007"/>
                  </a:lnTo>
                  <a:cubicBezTo>
                    <a:pt x="768" y="900"/>
                    <a:pt x="669" y="786"/>
                    <a:pt x="580" y="665"/>
                  </a:cubicBezTo>
                  <a:cubicBezTo>
                    <a:pt x="527" y="598"/>
                    <a:pt x="478" y="526"/>
                    <a:pt x="434" y="453"/>
                  </a:cubicBezTo>
                  <a:lnTo>
                    <a:pt x="434" y="453"/>
                  </a:lnTo>
                  <a:cubicBezTo>
                    <a:pt x="436" y="457"/>
                    <a:pt x="438" y="460"/>
                    <a:pt x="439" y="462"/>
                  </a:cubicBezTo>
                  <a:cubicBezTo>
                    <a:pt x="407" y="407"/>
                    <a:pt x="379" y="350"/>
                    <a:pt x="352" y="291"/>
                  </a:cubicBezTo>
                  <a:cubicBezTo>
                    <a:pt x="347" y="279"/>
                    <a:pt x="342" y="266"/>
                    <a:pt x="337" y="253"/>
                  </a:cubicBezTo>
                  <a:cubicBezTo>
                    <a:pt x="337" y="228"/>
                    <a:pt x="336" y="201"/>
                    <a:pt x="333" y="176"/>
                  </a:cubicBezTo>
                  <a:cubicBezTo>
                    <a:pt x="330" y="155"/>
                    <a:pt x="325" y="135"/>
                    <a:pt x="318" y="114"/>
                  </a:cubicBezTo>
                  <a:cubicBezTo>
                    <a:pt x="307" y="86"/>
                    <a:pt x="288" y="60"/>
                    <a:pt x="266" y="40"/>
                  </a:cubicBezTo>
                  <a:cubicBezTo>
                    <a:pt x="237" y="14"/>
                    <a:pt x="200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2" name="Google Shape;9822;p18"/>
            <p:cNvSpPr/>
            <p:nvPr/>
          </p:nvSpPr>
          <p:spPr>
            <a:xfrm>
              <a:off x="3735725" y="2703175"/>
              <a:ext cx="62350" cy="63800"/>
            </a:xfrm>
            <a:custGeom>
              <a:avLst/>
              <a:gdLst/>
              <a:ahLst/>
              <a:cxnLst/>
              <a:rect l="l" t="t" r="r" b="b"/>
              <a:pathLst>
                <a:path w="2494" h="2552" extrusionOk="0">
                  <a:moveTo>
                    <a:pt x="638" y="1931"/>
                  </a:moveTo>
                  <a:lnTo>
                    <a:pt x="635" y="1935"/>
                  </a:lnTo>
                  <a:lnTo>
                    <a:pt x="635" y="1935"/>
                  </a:lnTo>
                  <a:cubicBezTo>
                    <a:pt x="636" y="1933"/>
                    <a:pt x="637" y="1932"/>
                    <a:pt x="638" y="1931"/>
                  </a:cubicBezTo>
                  <a:close/>
                  <a:moveTo>
                    <a:pt x="2009" y="1"/>
                  </a:moveTo>
                  <a:cubicBezTo>
                    <a:pt x="1988" y="1"/>
                    <a:pt x="1966" y="3"/>
                    <a:pt x="1947" y="7"/>
                  </a:cubicBezTo>
                  <a:cubicBezTo>
                    <a:pt x="1908" y="17"/>
                    <a:pt x="1870" y="33"/>
                    <a:pt x="1835" y="55"/>
                  </a:cubicBezTo>
                  <a:cubicBezTo>
                    <a:pt x="1798" y="75"/>
                    <a:pt x="1765" y="97"/>
                    <a:pt x="1732" y="124"/>
                  </a:cubicBezTo>
                  <a:cubicBezTo>
                    <a:pt x="1583" y="246"/>
                    <a:pt x="1477" y="409"/>
                    <a:pt x="1352" y="553"/>
                  </a:cubicBezTo>
                  <a:cubicBezTo>
                    <a:pt x="1274" y="642"/>
                    <a:pt x="1195" y="731"/>
                    <a:pt x="1119" y="822"/>
                  </a:cubicBezTo>
                  <a:cubicBezTo>
                    <a:pt x="1048" y="910"/>
                    <a:pt x="978" y="998"/>
                    <a:pt x="909" y="1088"/>
                  </a:cubicBezTo>
                  <a:cubicBezTo>
                    <a:pt x="820" y="1201"/>
                    <a:pt x="731" y="1313"/>
                    <a:pt x="644" y="1429"/>
                  </a:cubicBezTo>
                  <a:cubicBezTo>
                    <a:pt x="535" y="1570"/>
                    <a:pt x="424" y="1711"/>
                    <a:pt x="325" y="1859"/>
                  </a:cubicBezTo>
                  <a:cubicBezTo>
                    <a:pt x="277" y="1929"/>
                    <a:pt x="230" y="2000"/>
                    <a:pt x="185" y="2073"/>
                  </a:cubicBezTo>
                  <a:cubicBezTo>
                    <a:pt x="133" y="2162"/>
                    <a:pt x="81" y="2250"/>
                    <a:pt x="35" y="2342"/>
                  </a:cubicBezTo>
                  <a:cubicBezTo>
                    <a:pt x="0" y="2413"/>
                    <a:pt x="29" y="2500"/>
                    <a:pt x="100" y="2537"/>
                  </a:cubicBezTo>
                  <a:cubicBezTo>
                    <a:pt x="119" y="2546"/>
                    <a:pt x="139" y="2551"/>
                    <a:pt x="162" y="2551"/>
                  </a:cubicBezTo>
                  <a:cubicBezTo>
                    <a:pt x="217" y="2551"/>
                    <a:pt x="266" y="2519"/>
                    <a:pt x="293" y="2472"/>
                  </a:cubicBezTo>
                  <a:cubicBezTo>
                    <a:pt x="304" y="2450"/>
                    <a:pt x="317" y="2426"/>
                    <a:pt x="328" y="2404"/>
                  </a:cubicBezTo>
                  <a:cubicBezTo>
                    <a:pt x="347" y="2374"/>
                    <a:pt x="364" y="2344"/>
                    <a:pt x="382" y="2314"/>
                  </a:cubicBezTo>
                  <a:cubicBezTo>
                    <a:pt x="420" y="2255"/>
                    <a:pt x="454" y="2193"/>
                    <a:pt x="494" y="2136"/>
                  </a:cubicBezTo>
                  <a:cubicBezTo>
                    <a:pt x="540" y="2071"/>
                    <a:pt x="583" y="2005"/>
                    <a:pt x="630" y="1942"/>
                  </a:cubicBezTo>
                  <a:lnTo>
                    <a:pt x="633" y="1938"/>
                  </a:lnTo>
                  <a:lnTo>
                    <a:pt x="633" y="1938"/>
                  </a:lnTo>
                  <a:cubicBezTo>
                    <a:pt x="632" y="1939"/>
                    <a:pt x="631" y="1940"/>
                    <a:pt x="630" y="1942"/>
                  </a:cubicBezTo>
                  <a:lnTo>
                    <a:pt x="633" y="1939"/>
                  </a:lnTo>
                  <a:cubicBezTo>
                    <a:pt x="633" y="1938"/>
                    <a:pt x="633" y="1938"/>
                    <a:pt x="633" y="1937"/>
                  </a:cubicBezTo>
                  <a:lnTo>
                    <a:pt x="633" y="1937"/>
                  </a:lnTo>
                  <a:lnTo>
                    <a:pt x="633" y="1938"/>
                  </a:lnTo>
                  <a:lnTo>
                    <a:pt x="633" y="1938"/>
                  </a:lnTo>
                  <a:cubicBezTo>
                    <a:pt x="633" y="1937"/>
                    <a:pt x="633" y="1937"/>
                    <a:pt x="633" y="1937"/>
                  </a:cubicBezTo>
                  <a:lnTo>
                    <a:pt x="633" y="1937"/>
                  </a:lnTo>
                  <a:cubicBezTo>
                    <a:pt x="633" y="1937"/>
                    <a:pt x="633" y="1937"/>
                    <a:pt x="633" y="1937"/>
                  </a:cubicBezTo>
                  <a:lnTo>
                    <a:pt x="633" y="1937"/>
                  </a:lnTo>
                  <a:lnTo>
                    <a:pt x="640" y="1929"/>
                  </a:lnTo>
                  <a:cubicBezTo>
                    <a:pt x="641" y="1927"/>
                    <a:pt x="641" y="1927"/>
                    <a:pt x="641" y="1926"/>
                  </a:cubicBezTo>
                  <a:lnTo>
                    <a:pt x="641" y="1926"/>
                  </a:lnTo>
                  <a:cubicBezTo>
                    <a:pt x="642" y="1925"/>
                    <a:pt x="643" y="1924"/>
                    <a:pt x="644" y="1923"/>
                  </a:cubicBezTo>
                  <a:lnTo>
                    <a:pt x="650" y="1915"/>
                  </a:lnTo>
                  <a:lnTo>
                    <a:pt x="668" y="1894"/>
                  </a:lnTo>
                  <a:lnTo>
                    <a:pt x="666" y="1894"/>
                  </a:lnTo>
                  <a:cubicBezTo>
                    <a:pt x="689" y="1867"/>
                    <a:pt x="711" y="1839"/>
                    <a:pt x="733" y="1809"/>
                  </a:cubicBezTo>
                  <a:lnTo>
                    <a:pt x="733" y="1809"/>
                  </a:lnTo>
                  <a:lnTo>
                    <a:pt x="728" y="1817"/>
                  </a:lnTo>
                  <a:cubicBezTo>
                    <a:pt x="773" y="1760"/>
                    <a:pt x="815" y="1704"/>
                    <a:pt x="860" y="1647"/>
                  </a:cubicBezTo>
                  <a:lnTo>
                    <a:pt x="860" y="1647"/>
                  </a:lnTo>
                  <a:lnTo>
                    <a:pt x="855" y="1654"/>
                  </a:lnTo>
                  <a:cubicBezTo>
                    <a:pt x="864" y="1641"/>
                    <a:pt x="874" y="1630"/>
                    <a:pt x="882" y="1617"/>
                  </a:cubicBezTo>
                  <a:lnTo>
                    <a:pt x="882" y="1617"/>
                  </a:lnTo>
                  <a:lnTo>
                    <a:pt x="877" y="1625"/>
                  </a:lnTo>
                  <a:lnTo>
                    <a:pt x="896" y="1601"/>
                  </a:lnTo>
                  <a:cubicBezTo>
                    <a:pt x="902" y="1592"/>
                    <a:pt x="910" y="1582"/>
                    <a:pt x="917" y="1574"/>
                  </a:cubicBezTo>
                  <a:lnTo>
                    <a:pt x="917" y="1574"/>
                  </a:lnTo>
                  <a:lnTo>
                    <a:pt x="912" y="1579"/>
                  </a:lnTo>
                  <a:lnTo>
                    <a:pt x="932" y="1554"/>
                  </a:lnTo>
                  <a:lnTo>
                    <a:pt x="929" y="1557"/>
                  </a:lnTo>
                  <a:cubicBezTo>
                    <a:pt x="1092" y="1351"/>
                    <a:pt x="1252" y="1141"/>
                    <a:pt x="1425" y="941"/>
                  </a:cubicBezTo>
                  <a:cubicBezTo>
                    <a:pt x="1502" y="849"/>
                    <a:pt x="1583" y="764"/>
                    <a:pt x="1659" y="671"/>
                  </a:cubicBezTo>
                  <a:cubicBezTo>
                    <a:pt x="1725" y="587"/>
                    <a:pt x="1792" y="503"/>
                    <a:pt x="1865" y="425"/>
                  </a:cubicBezTo>
                  <a:cubicBezTo>
                    <a:pt x="1887" y="405"/>
                    <a:pt x="1909" y="384"/>
                    <a:pt x="1933" y="365"/>
                  </a:cubicBezTo>
                  <a:cubicBezTo>
                    <a:pt x="1949" y="354"/>
                    <a:pt x="1965" y="343"/>
                    <a:pt x="1980" y="332"/>
                  </a:cubicBezTo>
                  <a:cubicBezTo>
                    <a:pt x="1990" y="327"/>
                    <a:pt x="1999" y="322"/>
                    <a:pt x="2009" y="318"/>
                  </a:cubicBezTo>
                  <a:lnTo>
                    <a:pt x="2014" y="319"/>
                  </a:lnTo>
                  <a:lnTo>
                    <a:pt x="2014" y="319"/>
                  </a:lnTo>
                  <a:cubicBezTo>
                    <a:pt x="2013" y="319"/>
                    <a:pt x="2013" y="319"/>
                    <a:pt x="2012" y="319"/>
                  </a:cubicBezTo>
                  <a:lnTo>
                    <a:pt x="2012" y="319"/>
                  </a:lnTo>
                  <a:lnTo>
                    <a:pt x="2017" y="321"/>
                  </a:lnTo>
                  <a:lnTo>
                    <a:pt x="2014" y="319"/>
                  </a:lnTo>
                  <a:lnTo>
                    <a:pt x="2014" y="319"/>
                  </a:lnTo>
                  <a:cubicBezTo>
                    <a:pt x="2021" y="321"/>
                    <a:pt x="2028" y="324"/>
                    <a:pt x="2034" y="327"/>
                  </a:cubicBezTo>
                  <a:cubicBezTo>
                    <a:pt x="2104" y="357"/>
                    <a:pt x="2172" y="389"/>
                    <a:pt x="2242" y="419"/>
                  </a:cubicBezTo>
                  <a:cubicBezTo>
                    <a:pt x="2265" y="430"/>
                    <a:pt x="2289" y="436"/>
                    <a:pt x="2313" y="436"/>
                  </a:cubicBezTo>
                  <a:cubicBezTo>
                    <a:pt x="2372" y="436"/>
                    <a:pt x="2427" y="404"/>
                    <a:pt x="2455" y="349"/>
                  </a:cubicBezTo>
                  <a:cubicBezTo>
                    <a:pt x="2493" y="273"/>
                    <a:pt x="2463" y="169"/>
                    <a:pt x="2384" y="134"/>
                  </a:cubicBezTo>
                  <a:cubicBezTo>
                    <a:pt x="2332" y="110"/>
                    <a:pt x="2278" y="88"/>
                    <a:pt x="2224" y="64"/>
                  </a:cubicBezTo>
                  <a:cubicBezTo>
                    <a:pt x="2178" y="40"/>
                    <a:pt x="2128" y="23"/>
                    <a:pt x="2077" y="10"/>
                  </a:cubicBezTo>
                  <a:cubicBezTo>
                    <a:pt x="2055" y="6"/>
                    <a:pt x="2033" y="3"/>
                    <a:pt x="2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3" name="Google Shape;9823;p18"/>
            <p:cNvSpPr/>
            <p:nvPr/>
          </p:nvSpPr>
          <p:spPr>
            <a:xfrm>
              <a:off x="3446100" y="2487850"/>
              <a:ext cx="46325" cy="105100"/>
            </a:xfrm>
            <a:custGeom>
              <a:avLst/>
              <a:gdLst/>
              <a:ahLst/>
              <a:cxnLst/>
              <a:rect l="l" t="t" r="r" b="b"/>
              <a:pathLst>
                <a:path w="1853" h="4204" extrusionOk="0">
                  <a:moveTo>
                    <a:pt x="311" y="1473"/>
                  </a:moveTo>
                  <a:cubicBezTo>
                    <a:pt x="312" y="1475"/>
                    <a:pt x="314" y="1478"/>
                    <a:pt x="315" y="1480"/>
                  </a:cubicBezTo>
                  <a:lnTo>
                    <a:pt x="315" y="1480"/>
                  </a:lnTo>
                  <a:cubicBezTo>
                    <a:pt x="313" y="1478"/>
                    <a:pt x="312" y="1475"/>
                    <a:pt x="311" y="1473"/>
                  </a:cubicBezTo>
                  <a:close/>
                  <a:moveTo>
                    <a:pt x="705" y="3278"/>
                  </a:moveTo>
                  <a:lnTo>
                    <a:pt x="705" y="3278"/>
                  </a:lnTo>
                  <a:cubicBezTo>
                    <a:pt x="704" y="3279"/>
                    <a:pt x="703" y="3280"/>
                    <a:pt x="703" y="3281"/>
                  </a:cubicBezTo>
                  <a:lnTo>
                    <a:pt x="703" y="3281"/>
                  </a:lnTo>
                  <a:cubicBezTo>
                    <a:pt x="704" y="3280"/>
                    <a:pt x="704" y="3279"/>
                    <a:pt x="705" y="3278"/>
                  </a:cubicBezTo>
                  <a:close/>
                  <a:moveTo>
                    <a:pt x="385" y="1"/>
                  </a:moveTo>
                  <a:cubicBezTo>
                    <a:pt x="267" y="1"/>
                    <a:pt x="199" y="136"/>
                    <a:pt x="170" y="235"/>
                  </a:cubicBezTo>
                  <a:cubicBezTo>
                    <a:pt x="140" y="341"/>
                    <a:pt x="110" y="449"/>
                    <a:pt x="88" y="558"/>
                  </a:cubicBezTo>
                  <a:cubicBezTo>
                    <a:pt x="77" y="620"/>
                    <a:pt x="59" y="683"/>
                    <a:pt x="51" y="746"/>
                  </a:cubicBezTo>
                  <a:cubicBezTo>
                    <a:pt x="45" y="791"/>
                    <a:pt x="39" y="835"/>
                    <a:pt x="32" y="879"/>
                  </a:cubicBezTo>
                  <a:cubicBezTo>
                    <a:pt x="28" y="916"/>
                    <a:pt x="20" y="954"/>
                    <a:pt x="17" y="990"/>
                  </a:cubicBezTo>
                  <a:cubicBezTo>
                    <a:pt x="6" y="1103"/>
                    <a:pt x="1" y="1215"/>
                    <a:pt x="2" y="1329"/>
                  </a:cubicBezTo>
                  <a:cubicBezTo>
                    <a:pt x="2" y="1384"/>
                    <a:pt x="7" y="1438"/>
                    <a:pt x="15" y="1494"/>
                  </a:cubicBezTo>
                  <a:cubicBezTo>
                    <a:pt x="20" y="1541"/>
                    <a:pt x="32" y="1587"/>
                    <a:pt x="53" y="1631"/>
                  </a:cubicBezTo>
                  <a:cubicBezTo>
                    <a:pt x="74" y="1669"/>
                    <a:pt x="97" y="1706"/>
                    <a:pt x="127" y="1739"/>
                  </a:cubicBezTo>
                  <a:cubicBezTo>
                    <a:pt x="156" y="1769"/>
                    <a:pt x="191" y="1793"/>
                    <a:pt x="230" y="1810"/>
                  </a:cubicBezTo>
                  <a:cubicBezTo>
                    <a:pt x="283" y="1834"/>
                    <a:pt x="338" y="1845"/>
                    <a:pt x="394" y="1845"/>
                  </a:cubicBezTo>
                  <a:cubicBezTo>
                    <a:pt x="535" y="1845"/>
                    <a:pt x="679" y="1778"/>
                    <a:pt x="794" y="1704"/>
                  </a:cubicBezTo>
                  <a:cubicBezTo>
                    <a:pt x="1023" y="1557"/>
                    <a:pt x="1215" y="1370"/>
                    <a:pt x="1383" y="1161"/>
                  </a:cubicBezTo>
                  <a:lnTo>
                    <a:pt x="1383" y="1161"/>
                  </a:lnTo>
                  <a:cubicBezTo>
                    <a:pt x="1378" y="1187"/>
                    <a:pt x="1373" y="1212"/>
                    <a:pt x="1368" y="1239"/>
                  </a:cubicBezTo>
                  <a:cubicBezTo>
                    <a:pt x="1353" y="1334"/>
                    <a:pt x="1337" y="1429"/>
                    <a:pt x="1321" y="1522"/>
                  </a:cubicBezTo>
                  <a:cubicBezTo>
                    <a:pt x="1272" y="1828"/>
                    <a:pt x="1253" y="2138"/>
                    <a:pt x="1239" y="2448"/>
                  </a:cubicBezTo>
                  <a:cubicBezTo>
                    <a:pt x="1223" y="2782"/>
                    <a:pt x="1204" y="3116"/>
                    <a:pt x="1167" y="3449"/>
                  </a:cubicBezTo>
                  <a:cubicBezTo>
                    <a:pt x="1156" y="3555"/>
                    <a:pt x="1139" y="3661"/>
                    <a:pt x="1115" y="3765"/>
                  </a:cubicBezTo>
                  <a:cubicBezTo>
                    <a:pt x="1114" y="3770"/>
                    <a:pt x="1112" y="3776"/>
                    <a:pt x="1109" y="3781"/>
                  </a:cubicBezTo>
                  <a:cubicBezTo>
                    <a:pt x="1106" y="3791"/>
                    <a:pt x="1101" y="3800"/>
                    <a:pt x="1096" y="3810"/>
                  </a:cubicBezTo>
                  <a:cubicBezTo>
                    <a:pt x="1093" y="3814"/>
                    <a:pt x="1090" y="3821"/>
                    <a:pt x="1087" y="3825"/>
                  </a:cubicBezTo>
                  <a:cubicBezTo>
                    <a:pt x="1082" y="3829"/>
                    <a:pt x="1079" y="3833"/>
                    <a:pt x="1074" y="3838"/>
                  </a:cubicBezTo>
                  <a:cubicBezTo>
                    <a:pt x="1066" y="3846"/>
                    <a:pt x="1057" y="3852"/>
                    <a:pt x="1050" y="3859"/>
                  </a:cubicBezTo>
                  <a:lnTo>
                    <a:pt x="1050" y="3859"/>
                  </a:lnTo>
                  <a:lnTo>
                    <a:pt x="1047" y="3860"/>
                  </a:lnTo>
                  <a:cubicBezTo>
                    <a:pt x="1034" y="3868"/>
                    <a:pt x="1023" y="3874"/>
                    <a:pt x="1011" y="3879"/>
                  </a:cubicBezTo>
                  <a:cubicBezTo>
                    <a:pt x="1003" y="3882"/>
                    <a:pt x="996" y="3886"/>
                    <a:pt x="989" y="3887"/>
                  </a:cubicBezTo>
                  <a:cubicBezTo>
                    <a:pt x="979" y="3890"/>
                    <a:pt x="971" y="3892"/>
                    <a:pt x="960" y="3893"/>
                  </a:cubicBezTo>
                  <a:cubicBezTo>
                    <a:pt x="949" y="3895"/>
                    <a:pt x="936" y="3897"/>
                    <a:pt x="925" y="3897"/>
                  </a:cubicBezTo>
                  <a:cubicBezTo>
                    <a:pt x="905" y="3897"/>
                    <a:pt x="887" y="3895"/>
                    <a:pt x="867" y="3893"/>
                  </a:cubicBezTo>
                  <a:cubicBezTo>
                    <a:pt x="854" y="3892"/>
                    <a:pt x="841" y="3889"/>
                    <a:pt x="829" y="3886"/>
                  </a:cubicBezTo>
                  <a:cubicBezTo>
                    <a:pt x="811" y="3881"/>
                    <a:pt x="792" y="3876"/>
                    <a:pt x="776" y="3868"/>
                  </a:cubicBezTo>
                  <a:cubicBezTo>
                    <a:pt x="762" y="3862"/>
                    <a:pt x="748" y="3855"/>
                    <a:pt x="734" y="3848"/>
                  </a:cubicBezTo>
                  <a:cubicBezTo>
                    <a:pt x="718" y="3838"/>
                    <a:pt x="702" y="3829"/>
                    <a:pt x="691" y="3819"/>
                  </a:cubicBezTo>
                  <a:cubicBezTo>
                    <a:pt x="678" y="3808"/>
                    <a:pt x="667" y="3798"/>
                    <a:pt x="656" y="3787"/>
                  </a:cubicBezTo>
                  <a:cubicBezTo>
                    <a:pt x="651" y="3783"/>
                    <a:pt x="647" y="3778"/>
                    <a:pt x="642" y="3772"/>
                  </a:cubicBezTo>
                  <a:cubicBezTo>
                    <a:pt x="631" y="3757"/>
                    <a:pt x="621" y="3743"/>
                    <a:pt x="612" y="3727"/>
                  </a:cubicBezTo>
                  <a:cubicBezTo>
                    <a:pt x="609" y="3720"/>
                    <a:pt x="605" y="3714"/>
                    <a:pt x="602" y="3708"/>
                  </a:cubicBezTo>
                  <a:lnTo>
                    <a:pt x="602" y="3708"/>
                  </a:lnTo>
                  <a:cubicBezTo>
                    <a:pt x="598" y="3700"/>
                    <a:pt x="595" y="3691"/>
                    <a:pt x="593" y="3681"/>
                  </a:cubicBezTo>
                  <a:cubicBezTo>
                    <a:pt x="588" y="3664"/>
                    <a:pt x="585" y="3646"/>
                    <a:pt x="582" y="3629"/>
                  </a:cubicBezTo>
                  <a:cubicBezTo>
                    <a:pt x="580" y="3616"/>
                    <a:pt x="579" y="3605"/>
                    <a:pt x="579" y="3590"/>
                  </a:cubicBezTo>
                  <a:cubicBezTo>
                    <a:pt x="579" y="3574"/>
                    <a:pt x="580" y="3559"/>
                    <a:pt x="582" y="3544"/>
                  </a:cubicBezTo>
                  <a:cubicBezTo>
                    <a:pt x="583" y="3525"/>
                    <a:pt x="585" y="3507"/>
                    <a:pt x="591" y="3488"/>
                  </a:cubicBezTo>
                  <a:cubicBezTo>
                    <a:pt x="598" y="3468"/>
                    <a:pt x="602" y="3450"/>
                    <a:pt x="612" y="3430"/>
                  </a:cubicBezTo>
                  <a:cubicBezTo>
                    <a:pt x="621" y="3411"/>
                    <a:pt x="631" y="3392"/>
                    <a:pt x="642" y="3373"/>
                  </a:cubicBezTo>
                  <a:cubicBezTo>
                    <a:pt x="660" y="3341"/>
                    <a:pt x="681" y="3310"/>
                    <a:pt x="703" y="3281"/>
                  </a:cubicBezTo>
                  <a:lnTo>
                    <a:pt x="703" y="3281"/>
                  </a:lnTo>
                  <a:cubicBezTo>
                    <a:pt x="701" y="3284"/>
                    <a:pt x="699" y="3286"/>
                    <a:pt x="697" y="3289"/>
                  </a:cubicBezTo>
                  <a:lnTo>
                    <a:pt x="697" y="3289"/>
                  </a:lnTo>
                  <a:cubicBezTo>
                    <a:pt x="726" y="3249"/>
                    <a:pt x="757" y="3212"/>
                    <a:pt x="789" y="3173"/>
                  </a:cubicBezTo>
                  <a:cubicBezTo>
                    <a:pt x="840" y="3113"/>
                    <a:pt x="832" y="3023"/>
                    <a:pt x="773" y="2972"/>
                  </a:cubicBezTo>
                  <a:cubicBezTo>
                    <a:pt x="745" y="2947"/>
                    <a:pt x="711" y="2935"/>
                    <a:pt x="676" y="2935"/>
                  </a:cubicBezTo>
                  <a:cubicBezTo>
                    <a:pt x="638" y="2935"/>
                    <a:pt x="600" y="2950"/>
                    <a:pt x="571" y="2980"/>
                  </a:cubicBezTo>
                  <a:cubicBezTo>
                    <a:pt x="495" y="3069"/>
                    <a:pt x="419" y="3156"/>
                    <a:pt x="362" y="3257"/>
                  </a:cubicBezTo>
                  <a:cubicBezTo>
                    <a:pt x="306" y="3358"/>
                    <a:pt x="276" y="3472"/>
                    <a:pt x="275" y="3588"/>
                  </a:cubicBezTo>
                  <a:cubicBezTo>
                    <a:pt x="271" y="3700"/>
                    <a:pt x="302" y="3811"/>
                    <a:pt x="362" y="3906"/>
                  </a:cubicBezTo>
                  <a:cubicBezTo>
                    <a:pt x="416" y="3990"/>
                    <a:pt x="490" y="4060"/>
                    <a:pt x="575" y="4112"/>
                  </a:cubicBezTo>
                  <a:cubicBezTo>
                    <a:pt x="677" y="4170"/>
                    <a:pt x="792" y="4204"/>
                    <a:pt x="909" y="4204"/>
                  </a:cubicBezTo>
                  <a:cubicBezTo>
                    <a:pt x="912" y="4204"/>
                    <a:pt x="915" y="4204"/>
                    <a:pt x="918" y="4204"/>
                  </a:cubicBezTo>
                  <a:cubicBezTo>
                    <a:pt x="1010" y="4204"/>
                    <a:pt x="1100" y="4180"/>
                    <a:pt x="1180" y="4134"/>
                  </a:cubicBezTo>
                  <a:cubicBezTo>
                    <a:pt x="1269" y="4083"/>
                    <a:pt x="1338" y="4006"/>
                    <a:pt x="1378" y="3912"/>
                  </a:cubicBezTo>
                  <a:cubicBezTo>
                    <a:pt x="1416" y="3824"/>
                    <a:pt x="1425" y="3722"/>
                    <a:pt x="1435" y="3629"/>
                  </a:cubicBezTo>
                  <a:cubicBezTo>
                    <a:pt x="1470" y="3308"/>
                    <a:pt x="1494" y="2988"/>
                    <a:pt x="1508" y="2667"/>
                  </a:cubicBezTo>
                  <a:cubicBezTo>
                    <a:pt x="1517" y="2486"/>
                    <a:pt x="1528" y="2304"/>
                    <a:pt x="1539" y="2124"/>
                  </a:cubicBezTo>
                  <a:cubicBezTo>
                    <a:pt x="1549" y="1976"/>
                    <a:pt x="1568" y="1829"/>
                    <a:pt x="1585" y="1684"/>
                  </a:cubicBezTo>
                  <a:cubicBezTo>
                    <a:pt x="1615" y="1514"/>
                    <a:pt x="1642" y="1346"/>
                    <a:pt x="1680" y="1179"/>
                  </a:cubicBezTo>
                  <a:cubicBezTo>
                    <a:pt x="1721" y="992"/>
                    <a:pt x="1764" y="805"/>
                    <a:pt x="1813" y="618"/>
                  </a:cubicBezTo>
                  <a:lnTo>
                    <a:pt x="1813" y="618"/>
                  </a:lnTo>
                  <a:cubicBezTo>
                    <a:pt x="1812" y="625"/>
                    <a:pt x="1810" y="631"/>
                    <a:pt x="1809" y="637"/>
                  </a:cubicBezTo>
                  <a:cubicBezTo>
                    <a:pt x="1823" y="591"/>
                    <a:pt x="1835" y="544"/>
                    <a:pt x="1845" y="495"/>
                  </a:cubicBezTo>
                  <a:cubicBezTo>
                    <a:pt x="1850" y="462"/>
                    <a:pt x="1853" y="427"/>
                    <a:pt x="1851" y="392"/>
                  </a:cubicBezTo>
                  <a:cubicBezTo>
                    <a:pt x="1845" y="301"/>
                    <a:pt x="1771" y="249"/>
                    <a:pt x="1696" y="249"/>
                  </a:cubicBezTo>
                  <a:cubicBezTo>
                    <a:pt x="1644" y="249"/>
                    <a:pt x="1591" y="275"/>
                    <a:pt x="1562" y="333"/>
                  </a:cubicBezTo>
                  <a:cubicBezTo>
                    <a:pt x="1524" y="412"/>
                    <a:pt x="1484" y="488"/>
                    <a:pt x="1441" y="564"/>
                  </a:cubicBezTo>
                  <a:cubicBezTo>
                    <a:pt x="1367" y="689"/>
                    <a:pt x="1286" y="810"/>
                    <a:pt x="1197" y="925"/>
                  </a:cubicBezTo>
                  <a:lnTo>
                    <a:pt x="1205" y="914"/>
                  </a:lnTo>
                  <a:lnTo>
                    <a:pt x="1205" y="914"/>
                  </a:lnTo>
                  <a:cubicBezTo>
                    <a:pt x="1134" y="1004"/>
                    <a:pt x="1058" y="1092"/>
                    <a:pt x="977" y="1174"/>
                  </a:cubicBezTo>
                  <a:lnTo>
                    <a:pt x="981" y="1172"/>
                  </a:lnTo>
                  <a:lnTo>
                    <a:pt x="974" y="1177"/>
                  </a:lnTo>
                  <a:lnTo>
                    <a:pt x="970" y="1182"/>
                  </a:lnTo>
                  <a:lnTo>
                    <a:pt x="970" y="1182"/>
                  </a:lnTo>
                  <a:cubicBezTo>
                    <a:pt x="971" y="1182"/>
                    <a:pt x="971" y="1182"/>
                    <a:pt x="971" y="1182"/>
                  </a:cubicBezTo>
                  <a:lnTo>
                    <a:pt x="971" y="1182"/>
                  </a:lnTo>
                  <a:cubicBezTo>
                    <a:pt x="970" y="1183"/>
                    <a:pt x="969" y="1184"/>
                    <a:pt x="968" y="1185"/>
                  </a:cubicBezTo>
                  <a:lnTo>
                    <a:pt x="968" y="1185"/>
                  </a:lnTo>
                  <a:lnTo>
                    <a:pt x="970" y="1182"/>
                  </a:lnTo>
                  <a:lnTo>
                    <a:pt x="970" y="1182"/>
                  </a:lnTo>
                  <a:cubicBezTo>
                    <a:pt x="969" y="1182"/>
                    <a:pt x="968" y="1184"/>
                    <a:pt x="968" y="1185"/>
                  </a:cubicBezTo>
                  <a:lnTo>
                    <a:pt x="968" y="1185"/>
                  </a:lnTo>
                  <a:cubicBezTo>
                    <a:pt x="968" y="1185"/>
                    <a:pt x="968" y="1185"/>
                    <a:pt x="968" y="1185"/>
                  </a:cubicBezTo>
                  <a:lnTo>
                    <a:pt x="968" y="1185"/>
                  </a:lnTo>
                  <a:lnTo>
                    <a:pt x="968" y="1185"/>
                  </a:lnTo>
                  <a:cubicBezTo>
                    <a:pt x="968" y="1185"/>
                    <a:pt x="968" y="1185"/>
                    <a:pt x="968" y="1185"/>
                  </a:cubicBezTo>
                  <a:lnTo>
                    <a:pt x="968" y="1185"/>
                  </a:lnTo>
                  <a:cubicBezTo>
                    <a:pt x="904" y="1247"/>
                    <a:pt x="837" y="1305"/>
                    <a:pt x="767" y="1359"/>
                  </a:cubicBezTo>
                  <a:cubicBezTo>
                    <a:pt x="718" y="1397"/>
                    <a:pt x="667" y="1430"/>
                    <a:pt x="615" y="1462"/>
                  </a:cubicBezTo>
                  <a:cubicBezTo>
                    <a:pt x="588" y="1476"/>
                    <a:pt x="564" y="1492"/>
                    <a:pt x="536" y="1502"/>
                  </a:cubicBezTo>
                  <a:cubicBezTo>
                    <a:pt x="507" y="1513"/>
                    <a:pt x="479" y="1524"/>
                    <a:pt x="449" y="1532"/>
                  </a:cubicBezTo>
                  <a:cubicBezTo>
                    <a:pt x="436" y="1535"/>
                    <a:pt x="425" y="1538"/>
                    <a:pt x="412" y="1540"/>
                  </a:cubicBezTo>
                  <a:cubicBezTo>
                    <a:pt x="406" y="1541"/>
                    <a:pt x="398" y="1541"/>
                    <a:pt x="390" y="1541"/>
                  </a:cubicBezTo>
                  <a:lnTo>
                    <a:pt x="381" y="1541"/>
                  </a:lnTo>
                  <a:lnTo>
                    <a:pt x="366" y="1538"/>
                  </a:lnTo>
                  <a:cubicBezTo>
                    <a:pt x="362" y="1536"/>
                    <a:pt x="357" y="1533"/>
                    <a:pt x="352" y="1532"/>
                  </a:cubicBezTo>
                  <a:lnTo>
                    <a:pt x="347" y="1530"/>
                  </a:lnTo>
                  <a:lnTo>
                    <a:pt x="344" y="1528"/>
                  </a:lnTo>
                  <a:cubicBezTo>
                    <a:pt x="344" y="1528"/>
                    <a:pt x="344" y="1527"/>
                    <a:pt x="343" y="1527"/>
                  </a:cubicBezTo>
                  <a:lnTo>
                    <a:pt x="338" y="1522"/>
                  </a:lnTo>
                  <a:cubicBezTo>
                    <a:pt x="333" y="1516"/>
                    <a:pt x="328" y="1509"/>
                    <a:pt x="325" y="1503"/>
                  </a:cubicBezTo>
                  <a:cubicBezTo>
                    <a:pt x="323" y="1498"/>
                    <a:pt x="321" y="1493"/>
                    <a:pt x="318" y="1488"/>
                  </a:cubicBezTo>
                  <a:lnTo>
                    <a:pt x="318" y="1488"/>
                  </a:lnTo>
                  <a:lnTo>
                    <a:pt x="316" y="1478"/>
                  </a:lnTo>
                  <a:cubicBezTo>
                    <a:pt x="311" y="1459"/>
                    <a:pt x="308" y="1438"/>
                    <a:pt x="303" y="1419"/>
                  </a:cubicBezTo>
                  <a:cubicBezTo>
                    <a:pt x="298" y="1373"/>
                    <a:pt x="295" y="1327"/>
                    <a:pt x="295" y="1282"/>
                  </a:cubicBezTo>
                  <a:cubicBezTo>
                    <a:pt x="295" y="1191"/>
                    <a:pt x="305" y="1099"/>
                    <a:pt x="311" y="1008"/>
                  </a:cubicBezTo>
                  <a:cubicBezTo>
                    <a:pt x="317" y="970"/>
                    <a:pt x="322" y="932"/>
                    <a:pt x="328" y="894"/>
                  </a:cubicBezTo>
                  <a:cubicBezTo>
                    <a:pt x="333" y="860"/>
                    <a:pt x="336" y="827"/>
                    <a:pt x="344" y="794"/>
                  </a:cubicBezTo>
                  <a:cubicBezTo>
                    <a:pt x="368" y="686"/>
                    <a:pt x="390" y="579"/>
                    <a:pt x="419" y="471"/>
                  </a:cubicBezTo>
                  <a:cubicBezTo>
                    <a:pt x="425" y="449"/>
                    <a:pt x="431" y="427"/>
                    <a:pt x="439" y="406"/>
                  </a:cubicBezTo>
                  <a:cubicBezTo>
                    <a:pt x="447" y="407"/>
                    <a:pt x="455" y="408"/>
                    <a:pt x="463" y="408"/>
                  </a:cubicBezTo>
                  <a:cubicBezTo>
                    <a:pt x="494" y="408"/>
                    <a:pt x="525" y="398"/>
                    <a:pt x="552" y="381"/>
                  </a:cubicBezTo>
                  <a:cubicBezTo>
                    <a:pt x="623" y="333"/>
                    <a:pt x="642" y="235"/>
                    <a:pt x="594" y="164"/>
                  </a:cubicBezTo>
                  <a:cubicBezTo>
                    <a:pt x="580" y="143"/>
                    <a:pt x="566" y="121"/>
                    <a:pt x="552" y="101"/>
                  </a:cubicBezTo>
                  <a:cubicBezTo>
                    <a:pt x="515" y="52"/>
                    <a:pt x="476" y="17"/>
                    <a:pt x="417" y="4"/>
                  </a:cubicBezTo>
                  <a:cubicBezTo>
                    <a:pt x="406" y="2"/>
                    <a:pt x="395" y="1"/>
                    <a:pt x="3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4" name="Google Shape;9824;p18"/>
            <p:cNvSpPr/>
            <p:nvPr/>
          </p:nvSpPr>
          <p:spPr>
            <a:xfrm>
              <a:off x="3516600" y="2509150"/>
              <a:ext cx="24975" cy="9275"/>
            </a:xfrm>
            <a:custGeom>
              <a:avLst/>
              <a:gdLst/>
              <a:ahLst/>
              <a:cxnLst/>
              <a:rect l="l" t="t" r="r" b="b"/>
              <a:pathLst>
                <a:path w="999" h="371" extrusionOk="0">
                  <a:moveTo>
                    <a:pt x="150" y="1"/>
                  </a:moveTo>
                  <a:cubicBezTo>
                    <a:pt x="95" y="5"/>
                    <a:pt x="46" y="37"/>
                    <a:pt x="21" y="88"/>
                  </a:cubicBezTo>
                  <a:cubicBezTo>
                    <a:pt x="0" y="132"/>
                    <a:pt x="0" y="184"/>
                    <a:pt x="21" y="230"/>
                  </a:cubicBezTo>
                  <a:cubicBezTo>
                    <a:pt x="52" y="300"/>
                    <a:pt x="125" y="323"/>
                    <a:pt x="188" y="355"/>
                  </a:cubicBezTo>
                  <a:cubicBezTo>
                    <a:pt x="210" y="366"/>
                    <a:pt x="234" y="371"/>
                    <a:pt x="257" y="371"/>
                  </a:cubicBezTo>
                  <a:cubicBezTo>
                    <a:pt x="298" y="371"/>
                    <a:pt x="337" y="356"/>
                    <a:pt x="367" y="328"/>
                  </a:cubicBezTo>
                  <a:lnTo>
                    <a:pt x="372" y="328"/>
                  </a:lnTo>
                  <a:cubicBezTo>
                    <a:pt x="423" y="328"/>
                    <a:pt x="472" y="331"/>
                    <a:pt x="522" y="331"/>
                  </a:cubicBezTo>
                  <a:cubicBezTo>
                    <a:pt x="627" y="333"/>
                    <a:pt x="731" y="336"/>
                    <a:pt x="834" y="342"/>
                  </a:cubicBezTo>
                  <a:cubicBezTo>
                    <a:pt x="836" y="343"/>
                    <a:pt x="838" y="343"/>
                    <a:pt x="840" y="343"/>
                  </a:cubicBezTo>
                  <a:cubicBezTo>
                    <a:pt x="921" y="343"/>
                    <a:pt x="990" y="279"/>
                    <a:pt x="994" y="198"/>
                  </a:cubicBezTo>
                  <a:cubicBezTo>
                    <a:pt x="999" y="114"/>
                    <a:pt x="936" y="42"/>
                    <a:pt x="853" y="35"/>
                  </a:cubicBezTo>
                  <a:cubicBezTo>
                    <a:pt x="739" y="29"/>
                    <a:pt x="627" y="27"/>
                    <a:pt x="513" y="23"/>
                  </a:cubicBezTo>
                  <a:cubicBezTo>
                    <a:pt x="469" y="23"/>
                    <a:pt x="423" y="21"/>
                    <a:pt x="378" y="16"/>
                  </a:cubicBezTo>
                  <a:cubicBezTo>
                    <a:pt x="302" y="12"/>
                    <a:pt x="226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5" name="Google Shape;9825;p18"/>
            <p:cNvSpPr/>
            <p:nvPr/>
          </p:nvSpPr>
          <p:spPr>
            <a:xfrm>
              <a:off x="3511000" y="2521450"/>
              <a:ext cx="53575" cy="11875"/>
            </a:xfrm>
            <a:custGeom>
              <a:avLst/>
              <a:gdLst/>
              <a:ahLst/>
              <a:cxnLst/>
              <a:rect l="l" t="t" r="r" b="b"/>
              <a:pathLst>
                <a:path w="2143" h="475" extrusionOk="0">
                  <a:moveTo>
                    <a:pt x="1998" y="0"/>
                  </a:moveTo>
                  <a:cubicBezTo>
                    <a:pt x="1993" y="0"/>
                    <a:pt x="1989" y="0"/>
                    <a:pt x="1984" y="1"/>
                  </a:cubicBezTo>
                  <a:cubicBezTo>
                    <a:pt x="1820" y="23"/>
                    <a:pt x="1655" y="40"/>
                    <a:pt x="1490" y="64"/>
                  </a:cubicBezTo>
                  <a:cubicBezTo>
                    <a:pt x="1376" y="78"/>
                    <a:pt x="1262" y="89"/>
                    <a:pt x="1150" y="107"/>
                  </a:cubicBezTo>
                  <a:cubicBezTo>
                    <a:pt x="1063" y="116"/>
                    <a:pt x="976" y="126"/>
                    <a:pt x="889" y="135"/>
                  </a:cubicBezTo>
                  <a:cubicBezTo>
                    <a:pt x="740" y="154"/>
                    <a:pt x="591" y="165"/>
                    <a:pt x="443" y="170"/>
                  </a:cubicBezTo>
                  <a:cubicBezTo>
                    <a:pt x="412" y="170"/>
                    <a:pt x="382" y="169"/>
                    <a:pt x="352" y="165"/>
                  </a:cubicBezTo>
                  <a:cubicBezTo>
                    <a:pt x="344" y="164"/>
                    <a:pt x="335" y="162"/>
                    <a:pt x="327" y="161"/>
                  </a:cubicBezTo>
                  <a:cubicBezTo>
                    <a:pt x="322" y="151"/>
                    <a:pt x="317" y="142"/>
                    <a:pt x="313" y="134"/>
                  </a:cubicBezTo>
                  <a:cubicBezTo>
                    <a:pt x="283" y="90"/>
                    <a:pt x="230" y="64"/>
                    <a:pt x="178" y="64"/>
                  </a:cubicBezTo>
                  <a:cubicBezTo>
                    <a:pt x="148" y="64"/>
                    <a:pt x="119" y="72"/>
                    <a:pt x="94" y="91"/>
                  </a:cubicBezTo>
                  <a:cubicBezTo>
                    <a:pt x="66" y="108"/>
                    <a:pt x="42" y="134"/>
                    <a:pt x="25" y="164"/>
                  </a:cubicBezTo>
                  <a:cubicBezTo>
                    <a:pt x="7" y="200"/>
                    <a:pt x="1" y="241"/>
                    <a:pt x="9" y="283"/>
                  </a:cubicBezTo>
                  <a:cubicBezTo>
                    <a:pt x="25" y="357"/>
                    <a:pt x="94" y="409"/>
                    <a:pt x="162" y="433"/>
                  </a:cubicBezTo>
                  <a:cubicBezTo>
                    <a:pt x="239" y="460"/>
                    <a:pt x="319" y="474"/>
                    <a:pt x="400" y="474"/>
                  </a:cubicBezTo>
                  <a:cubicBezTo>
                    <a:pt x="404" y="474"/>
                    <a:pt x="408" y="474"/>
                    <a:pt x="412" y="474"/>
                  </a:cubicBezTo>
                  <a:lnTo>
                    <a:pt x="433" y="474"/>
                  </a:lnTo>
                  <a:cubicBezTo>
                    <a:pt x="537" y="473"/>
                    <a:pt x="640" y="461"/>
                    <a:pt x="746" y="450"/>
                  </a:cubicBezTo>
                  <a:cubicBezTo>
                    <a:pt x="900" y="435"/>
                    <a:pt x="1054" y="414"/>
                    <a:pt x="1207" y="392"/>
                  </a:cubicBezTo>
                  <a:lnTo>
                    <a:pt x="1207" y="392"/>
                  </a:lnTo>
                  <a:lnTo>
                    <a:pt x="1187" y="393"/>
                  </a:lnTo>
                  <a:cubicBezTo>
                    <a:pt x="1307" y="378"/>
                    <a:pt x="1426" y="360"/>
                    <a:pt x="1544" y="343"/>
                  </a:cubicBezTo>
                  <a:lnTo>
                    <a:pt x="1544" y="343"/>
                  </a:lnTo>
                  <a:lnTo>
                    <a:pt x="1536" y="344"/>
                  </a:lnTo>
                  <a:cubicBezTo>
                    <a:pt x="1699" y="321"/>
                    <a:pt x="1861" y="295"/>
                    <a:pt x="2022" y="270"/>
                  </a:cubicBezTo>
                  <a:cubicBezTo>
                    <a:pt x="2095" y="259"/>
                    <a:pt x="2143" y="178"/>
                    <a:pt x="2128" y="108"/>
                  </a:cubicBezTo>
                  <a:cubicBezTo>
                    <a:pt x="2115" y="49"/>
                    <a:pt x="2059" y="0"/>
                    <a:pt x="1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6" name="Google Shape;9826;p18"/>
            <p:cNvSpPr/>
            <p:nvPr/>
          </p:nvSpPr>
          <p:spPr>
            <a:xfrm>
              <a:off x="3570525" y="2489850"/>
              <a:ext cx="97425" cy="59725"/>
            </a:xfrm>
            <a:custGeom>
              <a:avLst/>
              <a:gdLst/>
              <a:ahLst/>
              <a:cxnLst/>
              <a:rect l="l" t="t" r="r" b="b"/>
              <a:pathLst>
                <a:path w="3897" h="2389" extrusionOk="0">
                  <a:moveTo>
                    <a:pt x="3423" y="725"/>
                  </a:moveTo>
                  <a:cubicBezTo>
                    <a:pt x="3424" y="727"/>
                    <a:pt x="3425" y="729"/>
                    <a:pt x="3427" y="731"/>
                  </a:cubicBezTo>
                  <a:lnTo>
                    <a:pt x="3427" y="731"/>
                  </a:lnTo>
                  <a:cubicBezTo>
                    <a:pt x="3426" y="729"/>
                    <a:pt x="3424" y="727"/>
                    <a:pt x="3423" y="725"/>
                  </a:cubicBezTo>
                  <a:close/>
                  <a:moveTo>
                    <a:pt x="2742" y="293"/>
                  </a:moveTo>
                  <a:cubicBezTo>
                    <a:pt x="2760" y="294"/>
                    <a:pt x="2776" y="294"/>
                    <a:pt x="2793" y="298"/>
                  </a:cubicBezTo>
                  <a:cubicBezTo>
                    <a:pt x="2812" y="301"/>
                    <a:pt x="2829" y="302"/>
                    <a:pt x="2848" y="309"/>
                  </a:cubicBezTo>
                  <a:cubicBezTo>
                    <a:pt x="2867" y="315"/>
                    <a:pt x="2885" y="321"/>
                    <a:pt x="2904" y="328"/>
                  </a:cubicBezTo>
                  <a:cubicBezTo>
                    <a:pt x="2956" y="351"/>
                    <a:pt x="3005" y="378"/>
                    <a:pt x="3054" y="407"/>
                  </a:cubicBezTo>
                  <a:cubicBezTo>
                    <a:pt x="3103" y="437"/>
                    <a:pt x="3151" y="467"/>
                    <a:pt x="3197" y="502"/>
                  </a:cubicBezTo>
                  <a:cubicBezTo>
                    <a:pt x="3247" y="541"/>
                    <a:pt x="3295" y="584"/>
                    <a:pt x="3341" y="628"/>
                  </a:cubicBezTo>
                  <a:cubicBezTo>
                    <a:pt x="3369" y="658"/>
                    <a:pt x="3394" y="689"/>
                    <a:pt x="3419" y="721"/>
                  </a:cubicBezTo>
                  <a:lnTo>
                    <a:pt x="3419" y="721"/>
                  </a:lnTo>
                  <a:lnTo>
                    <a:pt x="3418" y="720"/>
                  </a:lnTo>
                  <a:lnTo>
                    <a:pt x="3420" y="722"/>
                  </a:lnTo>
                  <a:cubicBezTo>
                    <a:pt x="3420" y="721"/>
                    <a:pt x="3419" y="721"/>
                    <a:pt x="3419" y="721"/>
                  </a:cubicBezTo>
                  <a:lnTo>
                    <a:pt x="3419" y="721"/>
                  </a:lnTo>
                  <a:lnTo>
                    <a:pt x="3421" y="722"/>
                  </a:lnTo>
                  <a:lnTo>
                    <a:pt x="3431" y="735"/>
                  </a:lnTo>
                  <a:cubicBezTo>
                    <a:pt x="3430" y="733"/>
                    <a:pt x="3428" y="732"/>
                    <a:pt x="3427" y="731"/>
                  </a:cubicBezTo>
                  <a:lnTo>
                    <a:pt x="3427" y="731"/>
                  </a:lnTo>
                  <a:cubicBezTo>
                    <a:pt x="3448" y="759"/>
                    <a:pt x="3472" y="792"/>
                    <a:pt x="3486" y="820"/>
                  </a:cubicBezTo>
                  <a:cubicBezTo>
                    <a:pt x="3504" y="850"/>
                    <a:pt x="3523" y="883"/>
                    <a:pt x="3534" y="913"/>
                  </a:cubicBezTo>
                  <a:cubicBezTo>
                    <a:pt x="3547" y="943"/>
                    <a:pt x="3558" y="974"/>
                    <a:pt x="3567" y="1004"/>
                  </a:cubicBezTo>
                  <a:cubicBezTo>
                    <a:pt x="3573" y="1027"/>
                    <a:pt x="3580" y="1051"/>
                    <a:pt x="3583" y="1076"/>
                  </a:cubicBezTo>
                  <a:cubicBezTo>
                    <a:pt x="3586" y="1102"/>
                    <a:pt x="3588" y="1127"/>
                    <a:pt x="3588" y="1152"/>
                  </a:cubicBezTo>
                  <a:cubicBezTo>
                    <a:pt x="3586" y="1175"/>
                    <a:pt x="3586" y="1197"/>
                    <a:pt x="3583" y="1217"/>
                  </a:cubicBezTo>
                  <a:cubicBezTo>
                    <a:pt x="3580" y="1236"/>
                    <a:pt x="3577" y="1258"/>
                    <a:pt x="3572" y="1276"/>
                  </a:cubicBezTo>
                  <a:cubicBezTo>
                    <a:pt x="3566" y="1295"/>
                    <a:pt x="3561" y="1312"/>
                    <a:pt x="3553" y="1331"/>
                  </a:cubicBezTo>
                  <a:cubicBezTo>
                    <a:pt x="3545" y="1349"/>
                    <a:pt x="3537" y="1368"/>
                    <a:pt x="3528" y="1385"/>
                  </a:cubicBezTo>
                  <a:cubicBezTo>
                    <a:pt x="3510" y="1415"/>
                    <a:pt x="3490" y="1444"/>
                    <a:pt x="3467" y="1472"/>
                  </a:cubicBezTo>
                  <a:cubicBezTo>
                    <a:pt x="3431" y="1518"/>
                    <a:pt x="3393" y="1561"/>
                    <a:pt x="3352" y="1604"/>
                  </a:cubicBezTo>
                  <a:cubicBezTo>
                    <a:pt x="3304" y="1649"/>
                    <a:pt x="3255" y="1694"/>
                    <a:pt x="3203" y="1735"/>
                  </a:cubicBezTo>
                  <a:cubicBezTo>
                    <a:pt x="3159" y="1768"/>
                    <a:pt x="3111" y="1800"/>
                    <a:pt x="3064" y="1828"/>
                  </a:cubicBezTo>
                  <a:cubicBezTo>
                    <a:pt x="3005" y="1862"/>
                    <a:pt x="2947" y="1892"/>
                    <a:pt x="2885" y="1919"/>
                  </a:cubicBezTo>
                  <a:cubicBezTo>
                    <a:pt x="2842" y="1936"/>
                    <a:pt x="2798" y="1952"/>
                    <a:pt x="2753" y="1965"/>
                  </a:cubicBezTo>
                  <a:cubicBezTo>
                    <a:pt x="2714" y="1974"/>
                    <a:pt x="2674" y="1982"/>
                    <a:pt x="2635" y="1988"/>
                  </a:cubicBezTo>
                  <a:cubicBezTo>
                    <a:pt x="2611" y="1990"/>
                    <a:pt x="2587" y="1993"/>
                    <a:pt x="2565" y="1993"/>
                  </a:cubicBezTo>
                  <a:cubicBezTo>
                    <a:pt x="2533" y="1993"/>
                    <a:pt x="2502" y="1990"/>
                    <a:pt x="2469" y="1985"/>
                  </a:cubicBezTo>
                  <a:cubicBezTo>
                    <a:pt x="2442" y="1982"/>
                    <a:pt x="2416" y="1976"/>
                    <a:pt x="2391" y="1971"/>
                  </a:cubicBezTo>
                  <a:cubicBezTo>
                    <a:pt x="2369" y="1963"/>
                    <a:pt x="2348" y="1957"/>
                    <a:pt x="2326" y="1949"/>
                  </a:cubicBezTo>
                  <a:cubicBezTo>
                    <a:pt x="2299" y="1936"/>
                    <a:pt x="2272" y="1923"/>
                    <a:pt x="2247" y="1909"/>
                  </a:cubicBezTo>
                  <a:cubicBezTo>
                    <a:pt x="2228" y="1895"/>
                    <a:pt x="2207" y="1882"/>
                    <a:pt x="2188" y="1868"/>
                  </a:cubicBezTo>
                  <a:cubicBezTo>
                    <a:pt x="2173" y="1855"/>
                    <a:pt x="2158" y="1841"/>
                    <a:pt x="2144" y="1827"/>
                  </a:cubicBezTo>
                  <a:cubicBezTo>
                    <a:pt x="2138" y="1820"/>
                    <a:pt x="2131" y="1814"/>
                    <a:pt x="2125" y="1808"/>
                  </a:cubicBezTo>
                  <a:cubicBezTo>
                    <a:pt x="2114" y="1792"/>
                    <a:pt x="2101" y="1776"/>
                    <a:pt x="2093" y="1762"/>
                  </a:cubicBezTo>
                  <a:cubicBezTo>
                    <a:pt x="2085" y="1746"/>
                    <a:pt x="2078" y="1732"/>
                    <a:pt x="2071" y="1716"/>
                  </a:cubicBezTo>
                  <a:cubicBezTo>
                    <a:pt x="2066" y="1705"/>
                    <a:pt x="2063" y="1694"/>
                    <a:pt x="2060" y="1683"/>
                  </a:cubicBezTo>
                  <a:cubicBezTo>
                    <a:pt x="2054" y="1662"/>
                    <a:pt x="2049" y="1642"/>
                    <a:pt x="2046" y="1621"/>
                  </a:cubicBezTo>
                  <a:cubicBezTo>
                    <a:pt x="2044" y="1608"/>
                    <a:pt x="2043" y="1594"/>
                    <a:pt x="2043" y="1581"/>
                  </a:cubicBezTo>
                  <a:cubicBezTo>
                    <a:pt x="2044" y="1553"/>
                    <a:pt x="2046" y="1526"/>
                    <a:pt x="2049" y="1498"/>
                  </a:cubicBezTo>
                  <a:cubicBezTo>
                    <a:pt x="2052" y="1474"/>
                    <a:pt x="2057" y="1452"/>
                    <a:pt x="2062" y="1429"/>
                  </a:cubicBezTo>
                  <a:cubicBezTo>
                    <a:pt x="2073" y="1393"/>
                    <a:pt x="2085" y="1357"/>
                    <a:pt x="2098" y="1320"/>
                  </a:cubicBezTo>
                  <a:cubicBezTo>
                    <a:pt x="2135" y="1271"/>
                    <a:pt x="2165" y="1217"/>
                    <a:pt x="2190" y="1162"/>
                  </a:cubicBezTo>
                  <a:cubicBezTo>
                    <a:pt x="2201" y="1135"/>
                    <a:pt x="2207" y="1107"/>
                    <a:pt x="2206" y="1078"/>
                  </a:cubicBezTo>
                  <a:cubicBezTo>
                    <a:pt x="2249" y="1061"/>
                    <a:pt x="2282" y="1021"/>
                    <a:pt x="2290" y="974"/>
                  </a:cubicBezTo>
                  <a:cubicBezTo>
                    <a:pt x="2309" y="856"/>
                    <a:pt x="2329" y="741"/>
                    <a:pt x="2359" y="625"/>
                  </a:cubicBezTo>
                  <a:cubicBezTo>
                    <a:pt x="2366" y="603"/>
                    <a:pt x="2372" y="581"/>
                    <a:pt x="2381" y="559"/>
                  </a:cubicBezTo>
                  <a:cubicBezTo>
                    <a:pt x="2391" y="537"/>
                    <a:pt x="2402" y="514"/>
                    <a:pt x="2415" y="492"/>
                  </a:cubicBezTo>
                  <a:cubicBezTo>
                    <a:pt x="2424" y="476"/>
                    <a:pt x="2435" y="461"/>
                    <a:pt x="2446" y="445"/>
                  </a:cubicBezTo>
                  <a:cubicBezTo>
                    <a:pt x="2456" y="432"/>
                    <a:pt x="2465" y="423"/>
                    <a:pt x="2475" y="412"/>
                  </a:cubicBezTo>
                  <a:cubicBezTo>
                    <a:pt x="2489" y="399"/>
                    <a:pt x="2503" y="386"/>
                    <a:pt x="2518" y="374"/>
                  </a:cubicBezTo>
                  <a:cubicBezTo>
                    <a:pt x="2538" y="359"/>
                    <a:pt x="2559" y="345"/>
                    <a:pt x="2579" y="332"/>
                  </a:cubicBezTo>
                  <a:cubicBezTo>
                    <a:pt x="2592" y="326"/>
                    <a:pt x="2603" y="320"/>
                    <a:pt x="2616" y="315"/>
                  </a:cubicBezTo>
                  <a:cubicBezTo>
                    <a:pt x="2628" y="309"/>
                    <a:pt x="2643" y="306"/>
                    <a:pt x="2657" y="301"/>
                  </a:cubicBezTo>
                  <a:lnTo>
                    <a:pt x="2657" y="301"/>
                  </a:lnTo>
                  <a:lnTo>
                    <a:pt x="2638" y="307"/>
                  </a:lnTo>
                  <a:cubicBezTo>
                    <a:pt x="2652" y="302"/>
                    <a:pt x="2666" y="301"/>
                    <a:pt x="2681" y="298"/>
                  </a:cubicBezTo>
                  <a:cubicBezTo>
                    <a:pt x="2701" y="296"/>
                    <a:pt x="2722" y="293"/>
                    <a:pt x="2742" y="293"/>
                  </a:cubicBezTo>
                  <a:close/>
                  <a:moveTo>
                    <a:pt x="2735" y="1"/>
                  </a:moveTo>
                  <a:cubicBezTo>
                    <a:pt x="2716" y="1"/>
                    <a:pt x="2698" y="2"/>
                    <a:pt x="2679" y="3"/>
                  </a:cubicBezTo>
                  <a:cubicBezTo>
                    <a:pt x="2573" y="13"/>
                    <a:pt x="2472" y="51"/>
                    <a:pt x="2385" y="111"/>
                  </a:cubicBezTo>
                  <a:cubicBezTo>
                    <a:pt x="2304" y="165"/>
                    <a:pt x="2236" y="233"/>
                    <a:pt x="2184" y="313"/>
                  </a:cubicBezTo>
                  <a:cubicBezTo>
                    <a:pt x="2154" y="358"/>
                    <a:pt x="2130" y="407"/>
                    <a:pt x="2109" y="456"/>
                  </a:cubicBezTo>
                  <a:cubicBezTo>
                    <a:pt x="2090" y="507"/>
                    <a:pt x="2076" y="557"/>
                    <a:pt x="2065" y="609"/>
                  </a:cubicBezTo>
                  <a:cubicBezTo>
                    <a:pt x="2041" y="714"/>
                    <a:pt x="2025" y="817"/>
                    <a:pt x="2009" y="921"/>
                  </a:cubicBezTo>
                  <a:cubicBezTo>
                    <a:pt x="2009" y="931"/>
                    <a:pt x="2008" y="939"/>
                    <a:pt x="2008" y="947"/>
                  </a:cubicBezTo>
                  <a:lnTo>
                    <a:pt x="2002" y="950"/>
                  </a:lnTo>
                  <a:cubicBezTo>
                    <a:pt x="1935" y="972"/>
                    <a:pt x="1895" y="1021"/>
                    <a:pt x="1867" y="1086"/>
                  </a:cubicBezTo>
                  <a:cubicBezTo>
                    <a:pt x="1850" y="1126"/>
                    <a:pt x="1832" y="1167"/>
                    <a:pt x="1816" y="1208"/>
                  </a:cubicBezTo>
                  <a:cubicBezTo>
                    <a:pt x="1801" y="1232"/>
                    <a:pt x="1785" y="1254"/>
                    <a:pt x="1769" y="1276"/>
                  </a:cubicBezTo>
                  <a:lnTo>
                    <a:pt x="1772" y="1271"/>
                  </a:lnTo>
                  <a:lnTo>
                    <a:pt x="1772" y="1271"/>
                  </a:lnTo>
                  <a:cubicBezTo>
                    <a:pt x="1677" y="1393"/>
                    <a:pt x="1577" y="1509"/>
                    <a:pt x="1471" y="1619"/>
                  </a:cubicBezTo>
                  <a:lnTo>
                    <a:pt x="1467" y="1623"/>
                  </a:lnTo>
                  <a:lnTo>
                    <a:pt x="1467" y="1623"/>
                  </a:lnTo>
                  <a:cubicBezTo>
                    <a:pt x="1468" y="1622"/>
                    <a:pt x="1469" y="1620"/>
                    <a:pt x="1470" y="1619"/>
                  </a:cubicBezTo>
                  <a:lnTo>
                    <a:pt x="1470" y="1619"/>
                  </a:lnTo>
                  <a:cubicBezTo>
                    <a:pt x="1398" y="1691"/>
                    <a:pt x="1321" y="1757"/>
                    <a:pt x="1242" y="1819"/>
                  </a:cubicBezTo>
                  <a:lnTo>
                    <a:pt x="1251" y="1811"/>
                  </a:lnTo>
                  <a:lnTo>
                    <a:pt x="1251" y="1811"/>
                  </a:lnTo>
                  <a:cubicBezTo>
                    <a:pt x="1186" y="1860"/>
                    <a:pt x="1118" y="1906"/>
                    <a:pt x="1049" y="1949"/>
                  </a:cubicBezTo>
                  <a:cubicBezTo>
                    <a:pt x="996" y="1979"/>
                    <a:pt x="946" y="2006"/>
                    <a:pt x="892" y="2029"/>
                  </a:cubicBezTo>
                  <a:cubicBezTo>
                    <a:pt x="852" y="2045"/>
                    <a:pt x="813" y="2058"/>
                    <a:pt x="772" y="2071"/>
                  </a:cubicBezTo>
                  <a:cubicBezTo>
                    <a:pt x="748" y="2077"/>
                    <a:pt x="724" y="2082"/>
                    <a:pt x="700" y="2085"/>
                  </a:cubicBezTo>
                  <a:cubicBezTo>
                    <a:pt x="680" y="2088"/>
                    <a:pt x="659" y="2091"/>
                    <a:pt x="639" y="2091"/>
                  </a:cubicBezTo>
                  <a:cubicBezTo>
                    <a:pt x="618" y="2091"/>
                    <a:pt x="597" y="2090"/>
                    <a:pt x="575" y="2088"/>
                  </a:cubicBezTo>
                  <a:cubicBezTo>
                    <a:pt x="558" y="2085"/>
                    <a:pt x="540" y="2082"/>
                    <a:pt x="523" y="2077"/>
                  </a:cubicBezTo>
                  <a:cubicBezTo>
                    <a:pt x="512" y="2074"/>
                    <a:pt x="499" y="2071"/>
                    <a:pt x="488" y="2066"/>
                  </a:cubicBezTo>
                  <a:cubicBezTo>
                    <a:pt x="479" y="2061"/>
                    <a:pt x="469" y="2056"/>
                    <a:pt x="460" y="2052"/>
                  </a:cubicBezTo>
                  <a:cubicBezTo>
                    <a:pt x="450" y="2045"/>
                    <a:pt x="441" y="2039"/>
                    <a:pt x="431" y="2031"/>
                  </a:cubicBezTo>
                  <a:lnTo>
                    <a:pt x="431" y="2031"/>
                  </a:lnTo>
                  <a:cubicBezTo>
                    <a:pt x="433" y="2033"/>
                    <a:pt x="436" y="2035"/>
                    <a:pt x="438" y="2038"/>
                  </a:cubicBezTo>
                  <a:lnTo>
                    <a:pt x="438" y="2038"/>
                  </a:lnTo>
                  <a:cubicBezTo>
                    <a:pt x="431" y="2032"/>
                    <a:pt x="423" y="2025"/>
                    <a:pt x="417" y="2018"/>
                  </a:cubicBezTo>
                  <a:cubicBezTo>
                    <a:pt x="411" y="2012"/>
                    <a:pt x="404" y="2006"/>
                    <a:pt x="400" y="1999"/>
                  </a:cubicBezTo>
                  <a:lnTo>
                    <a:pt x="390" y="1985"/>
                  </a:lnTo>
                  <a:cubicBezTo>
                    <a:pt x="385" y="1977"/>
                    <a:pt x="382" y="1968"/>
                    <a:pt x="379" y="1960"/>
                  </a:cubicBezTo>
                  <a:cubicBezTo>
                    <a:pt x="360" y="1915"/>
                    <a:pt x="341" y="1868"/>
                    <a:pt x="330" y="1824"/>
                  </a:cubicBezTo>
                  <a:cubicBezTo>
                    <a:pt x="317" y="1779"/>
                    <a:pt x="308" y="1733"/>
                    <a:pt x="301" y="1689"/>
                  </a:cubicBezTo>
                  <a:cubicBezTo>
                    <a:pt x="298" y="1661"/>
                    <a:pt x="297" y="1630"/>
                    <a:pt x="295" y="1602"/>
                  </a:cubicBezTo>
                  <a:cubicBezTo>
                    <a:pt x="295" y="1566"/>
                    <a:pt x="297" y="1529"/>
                    <a:pt x="301" y="1493"/>
                  </a:cubicBezTo>
                  <a:cubicBezTo>
                    <a:pt x="308" y="1450"/>
                    <a:pt x="316" y="1407"/>
                    <a:pt x="327" y="1366"/>
                  </a:cubicBezTo>
                  <a:cubicBezTo>
                    <a:pt x="358" y="1265"/>
                    <a:pt x="395" y="1165"/>
                    <a:pt x="438" y="1069"/>
                  </a:cubicBezTo>
                  <a:lnTo>
                    <a:pt x="438" y="1069"/>
                  </a:lnTo>
                  <a:cubicBezTo>
                    <a:pt x="434" y="1073"/>
                    <a:pt x="433" y="1080"/>
                    <a:pt x="430" y="1086"/>
                  </a:cubicBezTo>
                  <a:cubicBezTo>
                    <a:pt x="471" y="986"/>
                    <a:pt x="518" y="888"/>
                    <a:pt x="571" y="793"/>
                  </a:cubicBezTo>
                  <a:cubicBezTo>
                    <a:pt x="597" y="749"/>
                    <a:pt x="628" y="704"/>
                    <a:pt x="659" y="662"/>
                  </a:cubicBezTo>
                  <a:cubicBezTo>
                    <a:pt x="685" y="632"/>
                    <a:pt x="710" y="603"/>
                    <a:pt x="737" y="575"/>
                  </a:cubicBezTo>
                  <a:cubicBezTo>
                    <a:pt x="779" y="533"/>
                    <a:pt x="825" y="497"/>
                    <a:pt x="873" y="461"/>
                  </a:cubicBezTo>
                  <a:lnTo>
                    <a:pt x="873" y="461"/>
                  </a:lnTo>
                  <a:lnTo>
                    <a:pt x="857" y="472"/>
                  </a:lnTo>
                  <a:cubicBezTo>
                    <a:pt x="889" y="448"/>
                    <a:pt x="922" y="424"/>
                    <a:pt x="954" y="405"/>
                  </a:cubicBezTo>
                  <a:cubicBezTo>
                    <a:pt x="985" y="388"/>
                    <a:pt x="1019" y="370"/>
                    <a:pt x="1052" y="355"/>
                  </a:cubicBezTo>
                  <a:cubicBezTo>
                    <a:pt x="1066" y="348"/>
                    <a:pt x="1080" y="344"/>
                    <a:pt x="1096" y="339"/>
                  </a:cubicBezTo>
                  <a:lnTo>
                    <a:pt x="1112" y="336"/>
                  </a:lnTo>
                  <a:cubicBezTo>
                    <a:pt x="1120" y="334"/>
                    <a:pt x="1128" y="334"/>
                    <a:pt x="1136" y="334"/>
                  </a:cubicBezTo>
                  <a:lnTo>
                    <a:pt x="1151" y="334"/>
                  </a:lnTo>
                  <a:lnTo>
                    <a:pt x="1163" y="337"/>
                  </a:lnTo>
                  <a:lnTo>
                    <a:pt x="1164" y="337"/>
                  </a:lnTo>
                  <a:lnTo>
                    <a:pt x="1167" y="340"/>
                  </a:lnTo>
                  <a:lnTo>
                    <a:pt x="1172" y="344"/>
                  </a:lnTo>
                  <a:cubicBezTo>
                    <a:pt x="1172" y="345"/>
                    <a:pt x="1175" y="347"/>
                    <a:pt x="1174" y="351"/>
                  </a:cubicBezTo>
                  <a:cubicBezTo>
                    <a:pt x="1172" y="356"/>
                    <a:pt x="1172" y="363"/>
                    <a:pt x="1172" y="367"/>
                  </a:cubicBezTo>
                  <a:cubicBezTo>
                    <a:pt x="1170" y="385"/>
                    <a:pt x="1167" y="401"/>
                    <a:pt x="1163" y="418"/>
                  </a:cubicBezTo>
                  <a:cubicBezTo>
                    <a:pt x="1151" y="459"/>
                    <a:pt x="1139" y="500"/>
                    <a:pt x="1126" y="541"/>
                  </a:cubicBezTo>
                  <a:cubicBezTo>
                    <a:pt x="1115" y="571"/>
                    <a:pt x="1107" y="603"/>
                    <a:pt x="1106" y="635"/>
                  </a:cubicBezTo>
                  <a:cubicBezTo>
                    <a:pt x="1104" y="660"/>
                    <a:pt x="1106" y="687"/>
                    <a:pt x="1114" y="711"/>
                  </a:cubicBezTo>
                  <a:cubicBezTo>
                    <a:pt x="1120" y="727"/>
                    <a:pt x="1128" y="742"/>
                    <a:pt x="1137" y="757"/>
                  </a:cubicBezTo>
                  <a:cubicBezTo>
                    <a:pt x="1166" y="800"/>
                    <a:pt x="1216" y="826"/>
                    <a:pt x="1269" y="826"/>
                  </a:cubicBezTo>
                  <a:cubicBezTo>
                    <a:pt x="1279" y="826"/>
                    <a:pt x="1290" y="825"/>
                    <a:pt x="1300" y="823"/>
                  </a:cubicBezTo>
                  <a:cubicBezTo>
                    <a:pt x="1337" y="814"/>
                    <a:pt x="1372" y="798"/>
                    <a:pt x="1402" y="776"/>
                  </a:cubicBezTo>
                  <a:cubicBezTo>
                    <a:pt x="1406" y="773"/>
                    <a:pt x="1411" y="771"/>
                    <a:pt x="1416" y="768"/>
                  </a:cubicBezTo>
                  <a:cubicBezTo>
                    <a:pt x="1495" y="730"/>
                    <a:pt x="1527" y="635"/>
                    <a:pt x="1487" y="556"/>
                  </a:cubicBezTo>
                  <a:cubicBezTo>
                    <a:pt x="1481" y="541"/>
                    <a:pt x="1471" y="529"/>
                    <a:pt x="1460" y="516"/>
                  </a:cubicBezTo>
                  <a:cubicBezTo>
                    <a:pt x="1476" y="462"/>
                    <a:pt x="1486" y="405"/>
                    <a:pt x="1487" y="348"/>
                  </a:cubicBezTo>
                  <a:cubicBezTo>
                    <a:pt x="1487" y="179"/>
                    <a:pt x="1356" y="36"/>
                    <a:pt x="1188" y="22"/>
                  </a:cubicBezTo>
                  <a:cubicBezTo>
                    <a:pt x="1174" y="21"/>
                    <a:pt x="1160" y="20"/>
                    <a:pt x="1147" y="20"/>
                  </a:cubicBezTo>
                  <a:cubicBezTo>
                    <a:pt x="984" y="20"/>
                    <a:pt x="835" y="105"/>
                    <a:pt x="707" y="201"/>
                  </a:cubicBezTo>
                  <a:cubicBezTo>
                    <a:pt x="634" y="253"/>
                    <a:pt x="566" y="313"/>
                    <a:pt x="504" y="380"/>
                  </a:cubicBezTo>
                  <a:cubicBezTo>
                    <a:pt x="439" y="453"/>
                    <a:pt x="382" y="530"/>
                    <a:pt x="332" y="614"/>
                  </a:cubicBezTo>
                  <a:cubicBezTo>
                    <a:pt x="273" y="714"/>
                    <a:pt x="222" y="818"/>
                    <a:pt x="178" y="926"/>
                  </a:cubicBezTo>
                  <a:cubicBezTo>
                    <a:pt x="137" y="1024"/>
                    <a:pt x="97" y="1122"/>
                    <a:pt x="66" y="1224"/>
                  </a:cubicBezTo>
                  <a:cubicBezTo>
                    <a:pt x="28" y="1333"/>
                    <a:pt x="7" y="1447"/>
                    <a:pt x="4" y="1561"/>
                  </a:cubicBezTo>
                  <a:cubicBezTo>
                    <a:pt x="1" y="1664"/>
                    <a:pt x="12" y="1768"/>
                    <a:pt x="37" y="1868"/>
                  </a:cubicBezTo>
                  <a:cubicBezTo>
                    <a:pt x="51" y="1927"/>
                    <a:pt x="70" y="1984"/>
                    <a:pt x="91" y="2040"/>
                  </a:cubicBezTo>
                  <a:cubicBezTo>
                    <a:pt x="104" y="2080"/>
                    <a:pt x="121" y="2118"/>
                    <a:pt x="143" y="2153"/>
                  </a:cubicBezTo>
                  <a:cubicBezTo>
                    <a:pt x="194" y="2229"/>
                    <a:pt x="262" y="2289"/>
                    <a:pt x="344" y="2327"/>
                  </a:cubicBezTo>
                  <a:cubicBezTo>
                    <a:pt x="431" y="2368"/>
                    <a:pt x="526" y="2389"/>
                    <a:pt x="623" y="2389"/>
                  </a:cubicBezTo>
                  <a:lnTo>
                    <a:pt x="651" y="2389"/>
                  </a:lnTo>
                  <a:cubicBezTo>
                    <a:pt x="756" y="2384"/>
                    <a:pt x="859" y="2362"/>
                    <a:pt x="957" y="2322"/>
                  </a:cubicBezTo>
                  <a:cubicBezTo>
                    <a:pt x="1269" y="2199"/>
                    <a:pt x="1533" y="1980"/>
                    <a:pt x="1759" y="1735"/>
                  </a:cubicBezTo>
                  <a:cubicBezTo>
                    <a:pt x="1763" y="1749"/>
                    <a:pt x="1767" y="1762"/>
                    <a:pt x="1772" y="1775"/>
                  </a:cubicBezTo>
                  <a:cubicBezTo>
                    <a:pt x="1816" y="1917"/>
                    <a:pt x="1908" y="2040"/>
                    <a:pt x="2030" y="2128"/>
                  </a:cubicBezTo>
                  <a:cubicBezTo>
                    <a:pt x="2158" y="2219"/>
                    <a:pt x="2309" y="2276"/>
                    <a:pt x="2465" y="2291"/>
                  </a:cubicBezTo>
                  <a:cubicBezTo>
                    <a:pt x="2494" y="2293"/>
                    <a:pt x="2522" y="2294"/>
                    <a:pt x="2551" y="2294"/>
                  </a:cubicBezTo>
                  <a:cubicBezTo>
                    <a:pt x="2738" y="2294"/>
                    <a:pt x="2923" y="2241"/>
                    <a:pt x="3089" y="2156"/>
                  </a:cubicBezTo>
                  <a:cubicBezTo>
                    <a:pt x="3190" y="2105"/>
                    <a:pt x="3287" y="2045"/>
                    <a:pt x="3379" y="1979"/>
                  </a:cubicBezTo>
                  <a:cubicBezTo>
                    <a:pt x="3461" y="1915"/>
                    <a:pt x="3539" y="1846"/>
                    <a:pt x="3608" y="1770"/>
                  </a:cubicBezTo>
                  <a:cubicBezTo>
                    <a:pt x="3649" y="1727"/>
                    <a:pt x="3687" y="1681"/>
                    <a:pt x="3722" y="1635"/>
                  </a:cubicBezTo>
                  <a:cubicBezTo>
                    <a:pt x="3817" y="1517"/>
                    <a:pt x="3874" y="1372"/>
                    <a:pt x="3887" y="1222"/>
                  </a:cubicBezTo>
                  <a:cubicBezTo>
                    <a:pt x="3896" y="1111"/>
                    <a:pt x="3882" y="999"/>
                    <a:pt x="3847" y="893"/>
                  </a:cubicBezTo>
                  <a:cubicBezTo>
                    <a:pt x="3816" y="796"/>
                    <a:pt x="3770" y="704"/>
                    <a:pt x="3713" y="621"/>
                  </a:cubicBezTo>
                  <a:cubicBezTo>
                    <a:pt x="3594" y="446"/>
                    <a:pt x="3440" y="301"/>
                    <a:pt x="3262" y="192"/>
                  </a:cubicBezTo>
                  <a:cubicBezTo>
                    <a:pt x="3209" y="160"/>
                    <a:pt x="3157" y="128"/>
                    <a:pt x="3103" y="100"/>
                  </a:cubicBezTo>
                  <a:cubicBezTo>
                    <a:pt x="3057" y="74"/>
                    <a:pt x="3010" y="54"/>
                    <a:pt x="2961" y="38"/>
                  </a:cubicBezTo>
                  <a:cubicBezTo>
                    <a:pt x="2888" y="14"/>
                    <a:pt x="2812" y="1"/>
                    <a:pt x="27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7" name="Google Shape;9827;p18"/>
            <p:cNvSpPr/>
            <p:nvPr/>
          </p:nvSpPr>
          <p:spPr>
            <a:xfrm>
              <a:off x="3664275" y="2488225"/>
              <a:ext cx="43175" cy="57600"/>
            </a:xfrm>
            <a:custGeom>
              <a:avLst/>
              <a:gdLst/>
              <a:ahLst/>
              <a:cxnLst/>
              <a:rect l="l" t="t" r="r" b="b"/>
              <a:pathLst>
                <a:path w="1727" h="2304" extrusionOk="0">
                  <a:moveTo>
                    <a:pt x="1164" y="326"/>
                  </a:moveTo>
                  <a:lnTo>
                    <a:pt x="1164" y="326"/>
                  </a:lnTo>
                  <a:cubicBezTo>
                    <a:pt x="1169" y="328"/>
                    <a:pt x="1174" y="330"/>
                    <a:pt x="1179" y="332"/>
                  </a:cubicBezTo>
                  <a:lnTo>
                    <a:pt x="1179" y="332"/>
                  </a:lnTo>
                  <a:lnTo>
                    <a:pt x="1164" y="326"/>
                  </a:lnTo>
                  <a:close/>
                  <a:moveTo>
                    <a:pt x="1226" y="360"/>
                  </a:moveTo>
                  <a:cubicBezTo>
                    <a:pt x="1227" y="361"/>
                    <a:pt x="1228" y="362"/>
                    <a:pt x="1230" y="363"/>
                  </a:cubicBezTo>
                  <a:lnTo>
                    <a:pt x="1230" y="363"/>
                  </a:lnTo>
                  <a:cubicBezTo>
                    <a:pt x="1229" y="362"/>
                    <a:pt x="1227" y="361"/>
                    <a:pt x="1226" y="360"/>
                  </a:cubicBezTo>
                  <a:close/>
                  <a:moveTo>
                    <a:pt x="1070" y="0"/>
                  </a:moveTo>
                  <a:cubicBezTo>
                    <a:pt x="1006" y="0"/>
                    <a:pt x="942" y="9"/>
                    <a:pt x="879" y="24"/>
                  </a:cubicBezTo>
                  <a:cubicBezTo>
                    <a:pt x="806" y="40"/>
                    <a:pt x="737" y="62"/>
                    <a:pt x="669" y="89"/>
                  </a:cubicBezTo>
                  <a:cubicBezTo>
                    <a:pt x="610" y="114"/>
                    <a:pt x="555" y="147"/>
                    <a:pt x="506" y="188"/>
                  </a:cubicBezTo>
                  <a:cubicBezTo>
                    <a:pt x="450" y="236"/>
                    <a:pt x="398" y="288"/>
                    <a:pt x="351" y="344"/>
                  </a:cubicBezTo>
                  <a:cubicBezTo>
                    <a:pt x="308" y="393"/>
                    <a:pt x="273" y="447"/>
                    <a:pt x="248" y="505"/>
                  </a:cubicBezTo>
                  <a:cubicBezTo>
                    <a:pt x="189" y="649"/>
                    <a:pt x="189" y="811"/>
                    <a:pt x="248" y="955"/>
                  </a:cubicBezTo>
                  <a:cubicBezTo>
                    <a:pt x="303" y="1084"/>
                    <a:pt x="379" y="1205"/>
                    <a:pt x="472" y="1311"/>
                  </a:cubicBezTo>
                  <a:cubicBezTo>
                    <a:pt x="563" y="1414"/>
                    <a:pt x="658" y="1512"/>
                    <a:pt x="754" y="1610"/>
                  </a:cubicBezTo>
                  <a:lnTo>
                    <a:pt x="789" y="1645"/>
                  </a:lnTo>
                  <a:cubicBezTo>
                    <a:pt x="797" y="1651"/>
                    <a:pt x="803" y="1659"/>
                    <a:pt x="811" y="1665"/>
                  </a:cubicBezTo>
                  <a:cubicBezTo>
                    <a:pt x="857" y="1713"/>
                    <a:pt x="901" y="1760"/>
                    <a:pt x="943" y="1811"/>
                  </a:cubicBezTo>
                  <a:cubicBezTo>
                    <a:pt x="947" y="1817"/>
                    <a:pt x="952" y="1824"/>
                    <a:pt x="957" y="1832"/>
                  </a:cubicBezTo>
                  <a:lnTo>
                    <a:pt x="960" y="1836"/>
                  </a:lnTo>
                  <a:lnTo>
                    <a:pt x="955" y="1844"/>
                  </a:lnTo>
                  <a:lnTo>
                    <a:pt x="949" y="1852"/>
                  </a:lnTo>
                  <a:lnTo>
                    <a:pt x="943" y="1857"/>
                  </a:lnTo>
                  <a:cubicBezTo>
                    <a:pt x="936" y="1862"/>
                    <a:pt x="930" y="1866"/>
                    <a:pt x="922" y="1870"/>
                  </a:cubicBezTo>
                  <a:cubicBezTo>
                    <a:pt x="897" y="1884"/>
                    <a:pt x="871" y="1898"/>
                    <a:pt x="844" y="1909"/>
                  </a:cubicBezTo>
                  <a:cubicBezTo>
                    <a:pt x="805" y="1925"/>
                    <a:pt x="764" y="1939"/>
                    <a:pt x="724" y="1952"/>
                  </a:cubicBezTo>
                  <a:cubicBezTo>
                    <a:pt x="693" y="1960"/>
                    <a:pt x="661" y="1966"/>
                    <a:pt x="628" y="1971"/>
                  </a:cubicBezTo>
                  <a:cubicBezTo>
                    <a:pt x="526" y="1984"/>
                    <a:pt x="425" y="1992"/>
                    <a:pt x="322" y="1992"/>
                  </a:cubicBezTo>
                  <a:cubicBezTo>
                    <a:pt x="303" y="1992"/>
                    <a:pt x="283" y="1990"/>
                    <a:pt x="264" y="1988"/>
                  </a:cubicBezTo>
                  <a:cubicBezTo>
                    <a:pt x="244" y="1986"/>
                    <a:pt x="225" y="1985"/>
                    <a:pt x="206" y="1985"/>
                  </a:cubicBezTo>
                  <a:cubicBezTo>
                    <a:pt x="182" y="1985"/>
                    <a:pt x="158" y="1987"/>
                    <a:pt x="134" y="1992"/>
                  </a:cubicBezTo>
                  <a:cubicBezTo>
                    <a:pt x="72" y="2004"/>
                    <a:pt x="24" y="2052"/>
                    <a:pt x="13" y="2113"/>
                  </a:cubicBezTo>
                  <a:cubicBezTo>
                    <a:pt x="12" y="2115"/>
                    <a:pt x="12" y="2117"/>
                    <a:pt x="13" y="2117"/>
                  </a:cubicBezTo>
                  <a:cubicBezTo>
                    <a:pt x="1" y="2200"/>
                    <a:pt x="48" y="2281"/>
                    <a:pt x="135" y="2299"/>
                  </a:cubicBezTo>
                  <a:cubicBezTo>
                    <a:pt x="145" y="2301"/>
                    <a:pt x="154" y="2302"/>
                    <a:pt x="164" y="2302"/>
                  </a:cubicBezTo>
                  <a:cubicBezTo>
                    <a:pt x="173" y="2302"/>
                    <a:pt x="183" y="2301"/>
                    <a:pt x="192" y="2299"/>
                  </a:cubicBezTo>
                  <a:cubicBezTo>
                    <a:pt x="221" y="2302"/>
                    <a:pt x="252" y="2303"/>
                    <a:pt x="283" y="2303"/>
                  </a:cubicBezTo>
                  <a:cubicBezTo>
                    <a:pt x="351" y="2303"/>
                    <a:pt x="419" y="2299"/>
                    <a:pt x="485" y="2294"/>
                  </a:cubicBezTo>
                  <a:cubicBezTo>
                    <a:pt x="677" y="2283"/>
                    <a:pt x="871" y="2251"/>
                    <a:pt x="1042" y="2159"/>
                  </a:cubicBezTo>
                  <a:cubicBezTo>
                    <a:pt x="1095" y="2136"/>
                    <a:pt x="1142" y="2102"/>
                    <a:pt x="1182" y="2061"/>
                  </a:cubicBezTo>
                  <a:cubicBezTo>
                    <a:pt x="1220" y="2015"/>
                    <a:pt x="1259" y="1961"/>
                    <a:pt x="1269" y="1903"/>
                  </a:cubicBezTo>
                  <a:cubicBezTo>
                    <a:pt x="1278" y="1847"/>
                    <a:pt x="1275" y="1792"/>
                    <a:pt x="1259" y="1740"/>
                  </a:cubicBezTo>
                  <a:cubicBezTo>
                    <a:pt x="1242" y="1692"/>
                    <a:pt x="1215" y="1648"/>
                    <a:pt x="1180" y="1610"/>
                  </a:cubicBezTo>
                  <a:cubicBezTo>
                    <a:pt x="1109" y="1529"/>
                    <a:pt x="1031" y="1455"/>
                    <a:pt x="955" y="1379"/>
                  </a:cubicBezTo>
                  <a:cubicBezTo>
                    <a:pt x="851" y="1278"/>
                    <a:pt x="753" y="1170"/>
                    <a:pt x="661" y="1058"/>
                  </a:cubicBezTo>
                  <a:cubicBezTo>
                    <a:pt x="632" y="1021"/>
                    <a:pt x="607" y="985"/>
                    <a:pt x="583" y="947"/>
                  </a:cubicBezTo>
                  <a:cubicBezTo>
                    <a:pt x="571" y="921"/>
                    <a:pt x="558" y="896"/>
                    <a:pt x="545" y="871"/>
                  </a:cubicBezTo>
                  <a:cubicBezTo>
                    <a:pt x="537" y="850"/>
                    <a:pt x="529" y="828"/>
                    <a:pt x="525" y="811"/>
                  </a:cubicBezTo>
                  <a:cubicBezTo>
                    <a:pt x="520" y="793"/>
                    <a:pt x="517" y="776"/>
                    <a:pt x="514" y="758"/>
                  </a:cubicBezTo>
                  <a:cubicBezTo>
                    <a:pt x="512" y="747"/>
                    <a:pt x="512" y="736"/>
                    <a:pt x="512" y="727"/>
                  </a:cubicBezTo>
                  <a:cubicBezTo>
                    <a:pt x="512" y="709"/>
                    <a:pt x="514" y="693"/>
                    <a:pt x="515" y="676"/>
                  </a:cubicBezTo>
                  <a:cubicBezTo>
                    <a:pt x="517" y="667"/>
                    <a:pt x="520" y="655"/>
                    <a:pt x="522" y="644"/>
                  </a:cubicBezTo>
                  <a:cubicBezTo>
                    <a:pt x="525" y="635"/>
                    <a:pt x="529" y="624"/>
                    <a:pt x="533" y="614"/>
                  </a:cubicBezTo>
                  <a:lnTo>
                    <a:pt x="533" y="614"/>
                  </a:lnTo>
                  <a:cubicBezTo>
                    <a:pt x="533" y="617"/>
                    <a:pt x="531" y="621"/>
                    <a:pt x="529" y="624"/>
                  </a:cubicBezTo>
                  <a:cubicBezTo>
                    <a:pt x="534" y="616"/>
                    <a:pt x="537" y="610"/>
                    <a:pt x="541" y="602"/>
                  </a:cubicBezTo>
                  <a:cubicBezTo>
                    <a:pt x="548" y="589"/>
                    <a:pt x="558" y="575"/>
                    <a:pt x="567" y="562"/>
                  </a:cubicBezTo>
                  <a:cubicBezTo>
                    <a:pt x="596" y="529"/>
                    <a:pt x="626" y="496"/>
                    <a:pt x="659" y="464"/>
                  </a:cubicBezTo>
                  <a:cubicBezTo>
                    <a:pt x="678" y="447"/>
                    <a:pt x="699" y="429"/>
                    <a:pt x="718" y="413"/>
                  </a:cubicBezTo>
                  <a:cubicBezTo>
                    <a:pt x="729" y="406"/>
                    <a:pt x="740" y="399"/>
                    <a:pt x="750" y="391"/>
                  </a:cubicBezTo>
                  <a:lnTo>
                    <a:pt x="750" y="391"/>
                  </a:lnTo>
                  <a:cubicBezTo>
                    <a:pt x="759" y="387"/>
                    <a:pt x="768" y="382"/>
                    <a:pt x="776" y="378"/>
                  </a:cubicBezTo>
                  <a:cubicBezTo>
                    <a:pt x="808" y="364"/>
                    <a:pt x="841" y="355"/>
                    <a:pt x="875" y="345"/>
                  </a:cubicBezTo>
                  <a:cubicBezTo>
                    <a:pt x="911" y="336"/>
                    <a:pt x="949" y="328"/>
                    <a:pt x="985" y="321"/>
                  </a:cubicBezTo>
                  <a:cubicBezTo>
                    <a:pt x="1017" y="317"/>
                    <a:pt x="1049" y="315"/>
                    <a:pt x="1080" y="314"/>
                  </a:cubicBezTo>
                  <a:cubicBezTo>
                    <a:pt x="1093" y="314"/>
                    <a:pt x="1104" y="315"/>
                    <a:pt x="1117" y="315"/>
                  </a:cubicBezTo>
                  <a:cubicBezTo>
                    <a:pt x="1126" y="317"/>
                    <a:pt x="1134" y="318"/>
                    <a:pt x="1147" y="321"/>
                  </a:cubicBezTo>
                  <a:cubicBezTo>
                    <a:pt x="1159" y="326"/>
                    <a:pt x="1169" y="329"/>
                    <a:pt x="1181" y="333"/>
                  </a:cubicBezTo>
                  <a:lnTo>
                    <a:pt x="1181" y="333"/>
                  </a:lnTo>
                  <a:cubicBezTo>
                    <a:pt x="1188" y="337"/>
                    <a:pt x="1195" y="340"/>
                    <a:pt x="1202" y="344"/>
                  </a:cubicBezTo>
                  <a:cubicBezTo>
                    <a:pt x="1209" y="348"/>
                    <a:pt x="1216" y="353"/>
                    <a:pt x="1223" y="358"/>
                  </a:cubicBezTo>
                  <a:lnTo>
                    <a:pt x="1223" y="358"/>
                  </a:lnTo>
                  <a:cubicBezTo>
                    <a:pt x="1224" y="359"/>
                    <a:pt x="1225" y="360"/>
                    <a:pt x="1226" y="360"/>
                  </a:cubicBezTo>
                  <a:lnTo>
                    <a:pt x="1226" y="360"/>
                  </a:lnTo>
                  <a:cubicBezTo>
                    <a:pt x="1226" y="360"/>
                    <a:pt x="1225" y="360"/>
                    <a:pt x="1225" y="359"/>
                  </a:cubicBezTo>
                  <a:lnTo>
                    <a:pt x="1225" y="359"/>
                  </a:lnTo>
                  <a:cubicBezTo>
                    <a:pt x="1227" y="361"/>
                    <a:pt x="1229" y="363"/>
                    <a:pt x="1231" y="364"/>
                  </a:cubicBezTo>
                  <a:cubicBezTo>
                    <a:pt x="1230" y="364"/>
                    <a:pt x="1230" y="364"/>
                    <a:pt x="1230" y="363"/>
                  </a:cubicBezTo>
                  <a:lnTo>
                    <a:pt x="1230" y="363"/>
                  </a:lnTo>
                  <a:cubicBezTo>
                    <a:pt x="1235" y="368"/>
                    <a:pt x="1240" y="372"/>
                    <a:pt x="1245" y="377"/>
                  </a:cubicBezTo>
                  <a:cubicBezTo>
                    <a:pt x="1251" y="383"/>
                    <a:pt x="1258" y="391"/>
                    <a:pt x="1264" y="397"/>
                  </a:cubicBezTo>
                  <a:cubicBezTo>
                    <a:pt x="1269" y="404"/>
                    <a:pt x="1273" y="412"/>
                    <a:pt x="1278" y="420"/>
                  </a:cubicBezTo>
                  <a:cubicBezTo>
                    <a:pt x="1311" y="478"/>
                    <a:pt x="1343" y="537"/>
                    <a:pt x="1406" y="568"/>
                  </a:cubicBezTo>
                  <a:cubicBezTo>
                    <a:pt x="1436" y="581"/>
                    <a:pt x="1468" y="587"/>
                    <a:pt x="1499" y="587"/>
                  </a:cubicBezTo>
                  <a:cubicBezTo>
                    <a:pt x="1508" y="587"/>
                    <a:pt x="1517" y="587"/>
                    <a:pt x="1525" y="586"/>
                  </a:cubicBezTo>
                  <a:cubicBezTo>
                    <a:pt x="1698" y="573"/>
                    <a:pt x="1726" y="333"/>
                    <a:pt x="1560" y="280"/>
                  </a:cubicBezTo>
                  <a:cubicBezTo>
                    <a:pt x="1536" y="236"/>
                    <a:pt x="1506" y="196"/>
                    <a:pt x="1471" y="158"/>
                  </a:cubicBezTo>
                  <a:cubicBezTo>
                    <a:pt x="1425" y="111"/>
                    <a:pt x="1370" y="73"/>
                    <a:pt x="1310" y="46"/>
                  </a:cubicBezTo>
                  <a:cubicBezTo>
                    <a:pt x="1233" y="14"/>
                    <a:pt x="1151" y="0"/>
                    <a:pt x="1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8" name="Google Shape;9828;p18"/>
            <p:cNvSpPr/>
            <p:nvPr/>
          </p:nvSpPr>
          <p:spPr>
            <a:xfrm>
              <a:off x="3730525" y="2496750"/>
              <a:ext cx="25250" cy="52625"/>
            </a:xfrm>
            <a:custGeom>
              <a:avLst/>
              <a:gdLst/>
              <a:ahLst/>
              <a:cxnLst/>
              <a:rect l="l" t="t" r="r" b="b"/>
              <a:pathLst>
                <a:path w="1010" h="2105" extrusionOk="0">
                  <a:moveTo>
                    <a:pt x="176" y="1"/>
                  </a:moveTo>
                  <a:cubicBezTo>
                    <a:pt x="116" y="1"/>
                    <a:pt x="61" y="35"/>
                    <a:pt x="34" y="90"/>
                  </a:cubicBezTo>
                  <a:cubicBezTo>
                    <a:pt x="18" y="121"/>
                    <a:pt x="9" y="158"/>
                    <a:pt x="4" y="194"/>
                  </a:cubicBezTo>
                  <a:cubicBezTo>
                    <a:pt x="2" y="226"/>
                    <a:pt x="1" y="257"/>
                    <a:pt x="2" y="288"/>
                  </a:cubicBezTo>
                  <a:cubicBezTo>
                    <a:pt x="7" y="371"/>
                    <a:pt x="20" y="454"/>
                    <a:pt x="40" y="535"/>
                  </a:cubicBezTo>
                  <a:cubicBezTo>
                    <a:pt x="78" y="691"/>
                    <a:pt x="130" y="843"/>
                    <a:pt x="195" y="990"/>
                  </a:cubicBezTo>
                  <a:cubicBezTo>
                    <a:pt x="249" y="1112"/>
                    <a:pt x="308" y="1233"/>
                    <a:pt x="368" y="1353"/>
                  </a:cubicBezTo>
                  <a:cubicBezTo>
                    <a:pt x="417" y="1451"/>
                    <a:pt x="469" y="1551"/>
                    <a:pt x="517" y="1649"/>
                  </a:cubicBezTo>
                  <a:cubicBezTo>
                    <a:pt x="577" y="1772"/>
                    <a:pt x="634" y="1899"/>
                    <a:pt x="696" y="2021"/>
                  </a:cubicBezTo>
                  <a:cubicBezTo>
                    <a:pt x="723" y="2073"/>
                    <a:pt x="776" y="2105"/>
                    <a:pt x="835" y="2105"/>
                  </a:cubicBezTo>
                  <a:cubicBezTo>
                    <a:pt x="859" y="2105"/>
                    <a:pt x="881" y="2099"/>
                    <a:pt x="901" y="2089"/>
                  </a:cubicBezTo>
                  <a:cubicBezTo>
                    <a:pt x="977" y="2051"/>
                    <a:pt x="1009" y="1959"/>
                    <a:pt x="971" y="1883"/>
                  </a:cubicBezTo>
                  <a:cubicBezTo>
                    <a:pt x="878" y="1712"/>
                    <a:pt x="795" y="1538"/>
                    <a:pt x="707" y="1362"/>
                  </a:cubicBezTo>
                  <a:cubicBezTo>
                    <a:pt x="616" y="1187"/>
                    <a:pt x="529" y="1013"/>
                    <a:pt x="453" y="831"/>
                  </a:cubicBezTo>
                  <a:cubicBezTo>
                    <a:pt x="422" y="753"/>
                    <a:pt x="395" y="674"/>
                    <a:pt x="371" y="591"/>
                  </a:cubicBezTo>
                  <a:cubicBezTo>
                    <a:pt x="352" y="517"/>
                    <a:pt x="336" y="441"/>
                    <a:pt x="324" y="365"/>
                  </a:cubicBezTo>
                  <a:cubicBezTo>
                    <a:pt x="320" y="340"/>
                    <a:pt x="319" y="314"/>
                    <a:pt x="317" y="289"/>
                  </a:cubicBezTo>
                  <a:cubicBezTo>
                    <a:pt x="325" y="276"/>
                    <a:pt x="330" y="261"/>
                    <a:pt x="332" y="245"/>
                  </a:cubicBezTo>
                  <a:cubicBezTo>
                    <a:pt x="339" y="207"/>
                    <a:pt x="339" y="166"/>
                    <a:pt x="332" y="128"/>
                  </a:cubicBezTo>
                  <a:cubicBezTo>
                    <a:pt x="316" y="58"/>
                    <a:pt x="256" y="7"/>
                    <a:pt x="184" y="1"/>
                  </a:cubicBezTo>
                  <a:cubicBezTo>
                    <a:pt x="182" y="1"/>
                    <a:pt x="179" y="1"/>
                    <a:pt x="1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29" name="Google Shape;9829;p18"/>
            <p:cNvSpPr/>
            <p:nvPr/>
          </p:nvSpPr>
          <p:spPr>
            <a:xfrm>
              <a:off x="3719175" y="2492675"/>
              <a:ext cx="57200" cy="55075"/>
            </a:xfrm>
            <a:custGeom>
              <a:avLst/>
              <a:gdLst/>
              <a:ahLst/>
              <a:cxnLst/>
              <a:rect l="l" t="t" r="r" b="b"/>
              <a:pathLst>
                <a:path w="2288" h="2203" extrusionOk="0">
                  <a:moveTo>
                    <a:pt x="2082" y="1"/>
                  </a:moveTo>
                  <a:cubicBezTo>
                    <a:pt x="2045" y="1"/>
                    <a:pt x="2006" y="6"/>
                    <a:pt x="1970" y="15"/>
                  </a:cubicBezTo>
                  <a:cubicBezTo>
                    <a:pt x="1916" y="28"/>
                    <a:pt x="1862" y="47"/>
                    <a:pt x="1811" y="71"/>
                  </a:cubicBezTo>
                  <a:cubicBezTo>
                    <a:pt x="1699" y="129"/>
                    <a:pt x="1593" y="200"/>
                    <a:pt x="1496" y="283"/>
                  </a:cubicBezTo>
                  <a:cubicBezTo>
                    <a:pt x="1387" y="373"/>
                    <a:pt x="1284" y="470"/>
                    <a:pt x="1183" y="568"/>
                  </a:cubicBezTo>
                  <a:cubicBezTo>
                    <a:pt x="1126" y="623"/>
                    <a:pt x="1070" y="675"/>
                    <a:pt x="1017" y="732"/>
                  </a:cubicBezTo>
                  <a:cubicBezTo>
                    <a:pt x="977" y="777"/>
                    <a:pt x="936" y="821"/>
                    <a:pt x="895" y="865"/>
                  </a:cubicBezTo>
                  <a:cubicBezTo>
                    <a:pt x="877" y="884"/>
                    <a:pt x="858" y="905"/>
                    <a:pt x="842" y="924"/>
                  </a:cubicBezTo>
                  <a:lnTo>
                    <a:pt x="651" y="1157"/>
                  </a:lnTo>
                  <a:cubicBezTo>
                    <a:pt x="554" y="1275"/>
                    <a:pt x="464" y="1399"/>
                    <a:pt x="374" y="1521"/>
                  </a:cubicBezTo>
                  <a:cubicBezTo>
                    <a:pt x="263" y="1673"/>
                    <a:pt x="152" y="1825"/>
                    <a:pt x="43" y="1978"/>
                  </a:cubicBezTo>
                  <a:cubicBezTo>
                    <a:pt x="0" y="2045"/>
                    <a:pt x="16" y="2133"/>
                    <a:pt x="83" y="2179"/>
                  </a:cubicBezTo>
                  <a:cubicBezTo>
                    <a:pt x="106" y="2195"/>
                    <a:pt x="133" y="2203"/>
                    <a:pt x="162" y="2203"/>
                  </a:cubicBezTo>
                  <a:cubicBezTo>
                    <a:pt x="211" y="2203"/>
                    <a:pt x="255" y="2179"/>
                    <a:pt x="284" y="2140"/>
                  </a:cubicBezTo>
                  <a:cubicBezTo>
                    <a:pt x="377" y="2007"/>
                    <a:pt x="472" y="1874"/>
                    <a:pt x="570" y="1741"/>
                  </a:cubicBezTo>
                  <a:cubicBezTo>
                    <a:pt x="660" y="1617"/>
                    <a:pt x="754" y="1497"/>
                    <a:pt x="847" y="1377"/>
                  </a:cubicBezTo>
                  <a:lnTo>
                    <a:pt x="847" y="1377"/>
                  </a:lnTo>
                  <a:lnTo>
                    <a:pt x="846" y="1378"/>
                  </a:lnTo>
                  <a:cubicBezTo>
                    <a:pt x="918" y="1291"/>
                    <a:pt x="991" y="1202"/>
                    <a:pt x="1064" y="1115"/>
                  </a:cubicBezTo>
                  <a:cubicBezTo>
                    <a:pt x="1096" y="1079"/>
                    <a:pt x="1129" y="1046"/>
                    <a:pt x="1165" y="1009"/>
                  </a:cubicBezTo>
                  <a:cubicBezTo>
                    <a:pt x="1200" y="971"/>
                    <a:pt x="1235" y="935"/>
                    <a:pt x="1270" y="899"/>
                  </a:cubicBezTo>
                  <a:cubicBezTo>
                    <a:pt x="1412" y="761"/>
                    <a:pt x="1558" y="623"/>
                    <a:pt x="1715" y="501"/>
                  </a:cubicBezTo>
                  <a:lnTo>
                    <a:pt x="1715" y="501"/>
                  </a:lnTo>
                  <a:lnTo>
                    <a:pt x="1705" y="508"/>
                  </a:lnTo>
                  <a:lnTo>
                    <a:pt x="1715" y="500"/>
                  </a:lnTo>
                  <a:lnTo>
                    <a:pt x="1720" y="497"/>
                  </a:lnTo>
                  <a:lnTo>
                    <a:pt x="1720" y="497"/>
                  </a:lnTo>
                  <a:cubicBezTo>
                    <a:pt x="1719" y="498"/>
                    <a:pt x="1717" y="499"/>
                    <a:pt x="1716" y="500"/>
                  </a:cubicBezTo>
                  <a:lnTo>
                    <a:pt x="1721" y="496"/>
                  </a:lnTo>
                  <a:lnTo>
                    <a:pt x="1721" y="496"/>
                  </a:lnTo>
                  <a:lnTo>
                    <a:pt x="1720" y="497"/>
                  </a:lnTo>
                  <a:lnTo>
                    <a:pt x="1720" y="497"/>
                  </a:lnTo>
                  <a:cubicBezTo>
                    <a:pt x="1772" y="458"/>
                    <a:pt x="1825" y="420"/>
                    <a:pt x="1881" y="387"/>
                  </a:cubicBezTo>
                  <a:cubicBezTo>
                    <a:pt x="1906" y="373"/>
                    <a:pt x="1933" y="359"/>
                    <a:pt x="1960" y="348"/>
                  </a:cubicBezTo>
                  <a:cubicBezTo>
                    <a:pt x="1974" y="341"/>
                    <a:pt x="1985" y="337"/>
                    <a:pt x="2001" y="332"/>
                  </a:cubicBezTo>
                  <a:cubicBezTo>
                    <a:pt x="2019" y="329"/>
                    <a:pt x="2034" y="324"/>
                    <a:pt x="2050" y="322"/>
                  </a:cubicBezTo>
                  <a:cubicBezTo>
                    <a:pt x="2060" y="321"/>
                    <a:pt x="2069" y="319"/>
                    <a:pt x="2079" y="319"/>
                  </a:cubicBezTo>
                  <a:lnTo>
                    <a:pt x="2087" y="319"/>
                  </a:lnTo>
                  <a:cubicBezTo>
                    <a:pt x="2096" y="321"/>
                    <a:pt x="2106" y="322"/>
                    <a:pt x="2115" y="322"/>
                  </a:cubicBezTo>
                  <a:cubicBezTo>
                    <a:pt x="2190" y="322"/>
                    <a:pt x="2258" y="268"/>
                    <a:pt x="2272" y="191"/>
                  </a:cubicBezTo>
                  <a:cubicBezTo>
                    <a:pt x="2288" y="105"/>
                    <a:pt x="2231" y="22"/>
                    <a:pt x="2144" y="6"/>
                  </a:cubicBezTo>
                  <a:cubicBezTo>
                    <a:pt x="2124" y="2"/>
                    <a:pt x="2103" y="1"/>
                    <a:pt x="2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0" name="Google Shape;9830;p18"/>
            <p:cNvSpPr/>
            <p:nvPr/>
          </p:nvSpPr>
          <p:spPr>
            <a:xfrm>
              <a:off x="3480450" y="2244375"/>
              <a:ext cx="46500" cy="87675"/>
            </a:xfrm>
            <a:custGeom>
              <a:avLst/>
              <a:gdLst/>
              <a:ahLst/>
              <a:cxnLst/>
              <a:rect l="l" t="t" r="r" b="b"/>
              <a:pathLst>
                <a:path w="1860" h="3507" extrusionOk="0">
                  <a:moveTo>
                    <a:pt x="547" y="1566"/>
                  </a:moveTo>
                  <a:lnTo>
                    <a:pt x="548" y="1569"/>
                  </a:lnTo>
                  <a:lnTo>
                    <a:pt x="548" y="1569"/>
                  </a:lnTo>
                  <a:cubicBezTo>
                    <a:pt x="549" y="1571"/>
                    <a:pt x="549" y="1573"/>
                    <a:pt x="550" y="1575"/>
                  </a:cubicBezTo>
                  <a:cubicBezTo>
                    <a:pt x="549" y="1572"/>
                    <a:pt x="548" y="1569"/>
                    <a:pt x="547" y="1566"/>
                  </a:cubicBezTo>
                  <a:close/>
                  <a:moveTo>
                    <a:pt x="693" y="0"/>
                  </a:moveTo>
                  <a:cubicBezTo>
                    <a:pt x="683" y="0"/>
                    <a:pt x="673" y="1"/>
                    <a:pt x="662" y="3"/>
                  </a:cubicBezTo>
                  <a:cubicBezTo>
                    <a:pt x="582" y="16"/>
                    <a:pt x="518" y="76"/>
                    <a:pt x="479" y="144"/>
                  </a:cubicBezTo>
                  <a:cubicBezTo>
                    <a:pt x="430" y="234"/>
                    <a:pt x="390" y="329"/>
                    <a:pt x="362" y="429"/>
                  </a:cubicBezTo>
                  <a:cubicBezTo>
                    <a:pt x="330" y="535"/>
                    <a:pt x="302" y="641"/>
                    <a:pt x="279" y="748"/>
                  </a:cubicBezTo>
                  <a:cubicBezTo>
                    <a:pt x="233" y="967"/>
                    <a:pt x="207" y="1195"/>
                    <a:pt x="221" y="1420"/>
                  </a:cubicBezTo>
                  <a:cubicBezTo>
                    <a:pt x="222" y="1475"/>
                    <a:pt x="229" y="1530"/>
                    <a:pt x="240" y="1584"/>
                  </a:cubicBezTo>
                  <a:cubicBezTo>
                    <a:pt x="246" y="1629"/>
                    <a:pt x="260" y="1671"/>
                    <a:pt x="281" y="1711"/>
                  </a:cubicBezTo>
                  <a:cubicBezTo>
                    <a:pt x="324" y="1785"/>
                    <a:pt x="378" y="1845"/>
                    <a:pt x="460" y="1874"/>
                  </a:cubicBezTo>
                  <a:cubicBezTo>
                    <a:pt x="500" y="1891"/>
                    <a:pt x="542" y="1899"/>
                    <a:pt x="585" y="1899"/>
                  </a:cubicBezTo>
                  <a:cubicBezTo>
                    <a:pt x="595" y="1899"/>
                    <a:pt x="605" y="1899"/>
                    <a:pt x="615" y="1898"/>
                  </a:cubicBezTo>
                  <a:cubicBezTo>
                    <a:pt x="664" y="1893"/>
                    <a:pt x="712" y="1882"/>
                    <a:pt x="757" y="1864"/>
                  </a:cubicBezTo>
                  <a:cubicBezTo>
                    <a:pt x="851" y="1825"/>
                    <a:pt x="938" y="1773"/>
                    <a:pt x="1017" y="1708"/>
                  </a:cubicBezTo>
                  <a:cubicBezTo>
                    <a:pt x="1139" y="1611"/>
                    <a:pt x="1248" y="1500"/>
                    <a:pt x="1345" y="1379"/>
                  </a:cubicBezTo>
                  <a:lnTo>
                    <a:pt x="1345" y="1379"/>
                  </a:lnTo>
                  <a:cubicBezTo>
                    <a:pt x="1318" y="1488"/>
                    <a:pt x="1291" y="1595"/>
                    <a:pt x="1266" y="1705"/>
                  </a:cubicBezTo>
                  <a:cubicBezTo>
                    <a:pt x="1228" y="1869"/>
                    <a:pt x="1191" y="2034"/>
                    <a:pt x="1156" y="2197"/>
                  </a:cubicBezTo>
                  <a:cubicBezTo>
                    <a:pt x="1117" y="2385"/>
                    <a:pt x="1080" y="2575"/>
                    <a:pt x="1033" y="2760"/>
                  </a:cubicBezTo>
                  <a:cubicBezTo>
                    <a:pt x="1034" y="2754"/>
                    <a:pt x="1036" y="2748"/>
                    <a:pt x="1038" y="2741"/>
                  </a:cubicBezTo>
                  <a:lnTo>
                    <a:pt x="1038" y="2741"/>
                  </a:lnTo>
                  <a:cubicBezTo>
                    <a:pt x="1023" y="2792"/>
                    <a:pt x="1008" y="2843"/>
                    <a:pt x="989" y="2892"/>
                  </a:cubicBezTo>
                  <a:cubicBezTo>
                    <a:pt x="976" y="2919"/>
                    <a:pt x="963" y="2947"/>
                    <a:pt x="949" y="2971"/>
                  </a:cubicBezTo>
                  <a:cubicBezTo>
                    <a:pt x="935" y="2993"/>
                    <a:pt x="919" y="3015"/>
                    <a:pt x="903" y="3037"/>
                  </a:cubicBezTo>
                  <a:cubicBezTo>
                    <a:pt x="890" y="3053"/>
                    <a:pt x="876" y="3072"/>
                    <a:pt x="860" y="3085"/>
                  </a:cubicBezTo>
                  <a:cubicBezTo>
                    <a:pt x="846" y="3098"/>
                    <a:pt x="832" y="3112"/>
                    <a:pt x="816" y="3123"/>
                  </a:cubicBezTo>
                  <a:cubicBezTo>
                    <a:pt x="799" y="3136"/>
                    <a:pt x="783" y="3145"/>
                    <a:pt x="765" y="3156"/>
                  </a:cubicBezTo>
                  <a:cubicBezTo>
                    <a:pt x="754" y="3161"/>
                    <a:pt x="745" y="3166"/>
                    <a:pt x="735" y="3170"/>
                  </a:cubicBezTo>
                  <a:cubicBezTo>
                    <a:pt x="718" y="3178"/>
                    <a:pt x="700" y="3186"/>
                    <a:pt x="683" y="3189"/>
                  </a:cubicBezTo>
                  <a:cubicBezTo>
                    <a:pt x="666" y="3194"/>
                    <a:pt x="648" y="3197"/>
                    <a:pt x="629" y="3201"/>
                  </a:cubicBezTo>
                  <a:cubicBezTo>
                    <a:pt x="621" y="3202"/>
                    <a:pt x="613" y="3204"/>
                    <a:pt x="602" y="3204"/>
                  </a:cubicBezTo>
                  <a:cubicBezTo>
                    <a:pt x="590" y="3202"/>
                    <a:pt x="579" y="3202"/>
                    <a:pt x="568" y="3201"/>
                  </a:cubicBezTo>
                  <a:cubicBezTo>
                    <a:pt x="555" y="3199"/>
                    <a:pt x="544" y="3197"/>
                    <a:pt x="531" y="3194"/>
                  </a:cubicBezTo>
                  <a:cubicBezTo>
                    <a:pt x="517" y="3189"/>
                    <a:pt x="503" y="3186"/>
                    <a:pt x="487" y="3180"/>
                  </a:cubicBezTo>
                  <a:cubicBezTo>
                    <a:pt x="471" y="3172"/>
                    <a:pt x="455" y="3166"/>
                    <a:pt x="439" y="3155"/>
                  </a:cubicBezTo>
                  <a:cubicBezTo>
                    <a:pt x="425" y="3145"/>
                    <a:pt x="409" y="3134"/>
                    <a:pt x="395" y="3123"/>
                  </a:cubicBezTo>
                  <a:cubicBezTo>
                    <a:pt x="389" y="3118"/>
                    <a:pt x="384" y="3113"/>
                    <a:pt x="379" y="3109"/>
                  </a:cubicBezTo>
                  <a:cubicBezTo>
                    <a:pt x="366" y="3098"/>
                    <a:pt x="357" y="3085"/>
                    <a:pt x="347" y="3072"/>
                  </a:cubicBezTo>
                  <a:cubicBezTo>
                    <a:pt x="344" y="3069"/>
                    <a:pt x="343" y="3068"/>
                    <a:pt x="338" y="3060"/>
                  </a:cubicBezTo>
                  <a:cubicBezTo>
                    <a:pt x="335" y="3052"/>
                    <a:pt x="330" y="3045"/>
                    <a:pt x="327" y="3036"/>
                  </a:cubicBezTo>
                  <a:cubicBezTo>
                    <a:pt x="324" y="3028"/>
                    <a:pt x="319" y="3018"/>
                    <a:pt x="317" y="3012"/>
                  </a:cubicBezTo>
                  <a:cubicBezTo>
                    <a:pt x="317" y="3006"/>
                    <a:pt x="314" y="2999"/>
                    <a:pt x="314" y="2992"/>
                  </a:cubicBezTo>
                  <a:cubicBezTo>
                    <a:pt x="313" y="2985"/>
                    <a:pt x="311" y="2980"/>
                    <a:pt x="313" y="2973"/>
                  </a:cubicBezTo>
                  <a:cubicBezTo>
                    <a:pt x="313" y="2965"/>
                    <a:pt x="314" y="2957"/>
                    <a:pt x="314" y="2949"/>
                  </a:cubicBezTo>
                  <a:cubicBezTo>
                    <a:pt x="317" y="2930"/>
                    <a:pt x="321" y="2912"/>
                    <a:pt x="324" y="2893"/>
                  </a:cubicBezTo>
                  <a:cubicBezTo>
                    <a:pt x="328" y="2881"/>
                    <a:pt x="332" y="2868"/>
                    <a:pt x="336" y="2855"/>
                  </a:cubicBezTo>
                  <a:cubicBezTo>
                    <a:pt x="349" y="2830"/>
                    <a:pt x="362" y="2805"/>
                    <a:pt x="376" y="2781"/>
                  </a:cubicBezTo>
                  <a:lnTo>
                    <a:pt x="376" y="2781"/>
                  </a:lnTo>
                  <a:cubicBezTo>
                    <a:pt x="373" y="2786"/>
                    <a:pt x="368" y="2792"/>
                    <a:pt x="365" y="2797"/>
                  </a:cubicBezTo>
                  <a:cubicBezTo>
                    <a:pt x="420" y="2703"/>
                    <a:pt x="480" y="2613"/>
                    <a:pt x="545" y="2525"/>
                  </a:cubicBezTo>
                  <a:cubicBezTo>
                    <a:pt x="593" y="2461"/>
                    <a:pt x="569" y="2365"/>
                    <a:pt x="506" y="2320"/>
                  </a:cubicBezTo>
                  <a:cubicBezTo>
                    <a:pt x="481" y="2304"/>
                    <a:pt x="451" y="2295"/>
                    <a:pt x="421" y="2295"/>
                  </a:cubicBezTo>
                  <a:cubicBezTo>
                    <a:pt x="379" y="2295"/>
                    <a:pt x="338" y="2311"/>
                    <a:pt x="313" y="2344"/>
                  </a:cubicBezTo>
                  <a:cubicBezTo>
                    <a:pt x="235" y="2441"/>
                    <a:pt x="164" y="2542"/>
                    <a:pt x="101" y="2648"/>
                  </a:cubicBezTo>
                  <a:cubicBezTo>
                    <a:pt x="42" y="2743"/>
                    <a:pt x="9" y="2851"/>
                    <a:pt x="2" y="2962"/>
                  </a:cubicBezTo>
                  <a:cubicBezTo>
                    <a:pt x="1" y="3071"/>
                    <a:pt x="37" y="3178"/>
                    <a:pt x="105" y="3264"/>
                  </a:cubicBezTo>
                  <a:cubicBezTo>
                    <a:pt x="172" y="3348"/>
                    <a:pt x="257" y="3414"/>
                    <a:pt x="355" y="3457"/>
                  </a:cubicBezTo>
                  <a:cubicBezTo>
                    <a:pt x="430" y="3490"/>
                    <a:pt x="511" y="3506"/>
                    <a:pt x="593" y="3506"/>
                  </a:cubicBezTo>
                  <a:cubicBezTo>
                    <a:pt x="710" y="3504"/>
                    <a:pt x="824" y="3473"/>
                    <a:pt x="925" y="3411"/>
                  </a:cubicBezTo>
                  <a:cubicBezTo>
                    <a:pt x="1101" y="3305"/>
                    <a:pt x="1221" y="3132"/>
                    <a:pt x="1285" y="2938"/>
                  </a:cubicBezTo>
                  <a:cubicBezTo>
                    <a:pt x="1327" y="2805"/>
                    <a:pt x="1353" y="2667"/>
                    <a:pt x="1381" y="2531"/>
                  </a:cubicBezTo>
                  <a:cubicBezTo>
                    <a:pt x="1397" y="2449"/>
                    <a:pt x="1414" y="2366"/>
                    <a:pt x="1432" y="2284"/>
                  </a:cubicBezTo>
                  <a:cubicBezTo>
                    <a:pt x="1498" y="1967"/>
                    <a:pt x="1574" y="1652"/>
                    <a:pt x="1658" y="1341"/>
                  </a:cubicBezTo>
                  <a:lnTo>
                    <a:pt x="1658" y="1341"/>
                  </a:lnTo>
                  <a:cubicBezTo>
                    <a:pt x="1657" y="1347"/>
                    <a:pt x="1655" y="1353"/>
                    <a:pt x="1653" y="1360"/>
                  </a:cubicBezTo>
                  <a:cubicBezTo>
                    <a:pt x="1682" y="1260"/>
                    <a:pt x="1710" y="1160"/>
                    <a:pt x="1742" y="1059"/>
                  </a:cubicBezTo>
                  <a:lnTo>
                    <a:pt x="1802" y="858"/>
                  </a:lnTo>
                  <a:cubicBezTo>
                    <a:pt x="1812" y="826"/>
                    <a:pt x="1823" y="791"/>
                    <a:pt x="1832" y="760"/>
                  </a:cubicBezTo>
                  <a:cubicBezTo>
                    <a:pt x="1840" y="728"/>
                    <a:pt x="1848" y="696"/>
                    <a:pt x="1854" y="665"/>
                  </a:cubicBezTo>
                  <a:cubicBezTo>
                    <a:pt x="1858" y="633"/>
                    <a:pt x="1859" y="603"/>
                    <a:pt x="1856" y="573"/>
                  </a:cubicBezTo>
                  <a:cubicBezTo>
                    <a:pt x="1851" y="505"/>
                    <a:pt x="1801" y="448"/>
                    <a:pt x="1734" y="433"/>
                  </a:cubicBezTo>
                  <a:cubicBezTo>
                    <a:pt x="1724" y="432"/>
                    <a:pt x="1714" y="431"/>
                    <a:pt x="1704" y="431"/>
                  </a:cubicBezTo>
                  <a:cubicBezTo>
                    <a:pt x="1653" y="431"/>
                    <a:pt x="1605" y="454"/>
                    <a:pt x="1574" y="497"/>
                  </a:cubicBezTo>
                  <a:cubicBezTo>
                    <a:pt x="1543" y="543"/>
                    <a:pt x="1514" y="592"/>
                    <a:pt x="1489" y="641"/>
                  </a:cubicBezTo>
                  <a:cubicBezTo>
                    <a:pt x="1476" y="663"/>
                    <a:pt x="1463" y="684"/>
                    <a:pt x="1451" y="704"/>
                  </a:cubicBezTo>
                  <a:cubicBezTo>
                    <a:pt x="1361" y="853"/>
                    <a:pt x="1264" y="995"/>
                    <a:pt x="1160" y="1133"/>
                  </a:cubicBezTo>
                  <a:cubicBezTo>
                    <a:pt x="1103" y="1206"/>
                    <a:pt x="1042" y="1274"/>
                    <a:pt x="979" y="1339"/>
                  </a:cubicBezTo>
                  <a:cubicBezTo>
                    <a:pt x="936" y="1382"/>
                    <a:pt x="890" y="1423"/>
                    <a:pt x="843" y="1461"/>
                  </a:cubicBezTo>
                  <a:cubicBezTo>
                    <a:pt x="805" y="1489"/>
                    <a:pt x="767" y="1516"/>
                    <a:pt x="727" y="1542"/>
                  </a:cubicBezTo>
                  <a:cubicBezTo>
                    <a:pt x="710" y="1551"/>
                    <a:pt x="696" y="1561"/>
                    <a:pt x="677" y="1567"/>
                  </a:cubicBezTo>
                  <a:cubicBezTo>
                    <a:pt x="656" y="1575"/>
                    <a:pt x="637" y="1581"/>
                    <a:pt x="617" y="1587"/>
                  </a:cubicBezTo>
                  <a:lnTo>
                    <a:pt x="607" y="1589"/>
                  </a:lnTo>
                  <a:lnTo>
                    <a:pt x="607" y="1589"/>
                  </a:lnTo>
                  <a:cubicBezTo>
                    <a:pt x="597" y="1590"/>
                    <a:pt x="588" y="1591"/>
                    <a:pt x="580" y="1592"/>
                  </a:cubicBezTo>
                  <a:lnTo>
                    <a:pt x="580" y="1592"/>
                  </a:lnTo>
                  <a:lnTo>
                    <a:pt x="574" y="1591"/>
                  </a:lnTo>
                  <a:lnTo>
                    <a:pt x="566" y="1587"/>
                  </a:lnTo>
                  <a:lnTo>
                    <a:pt x="560" y="1584"/>
                  </a:lnTo>
                  <a:cubicBezTo>
                    <a:pt x="560" y="1583"/>
                    <a:pt x="558" y="1583"/>
                    <a:pt x="556" y="1580"/>
                  </a:cubicBezTo>
                  <a:cubicBezTo>
                    <a:pt x="555" y="1578"/>
                    <a:pt x="553" y="1576"/>
                    <a:pt x="552" y="1573"/>
                  </a:cubicBezTo>
                  <a:lnTo>
                    <a:pt x="544" y="1557"/>
                  </a:lnTo>
                  <a:lnTo>
                    <a:pt x="544" y="1557"/>
                  </a:lnTo>
                  <a:cubicBezTo>
                    <a:pt x="544" y="1558"/>
                    <a:pt x="544" y="1558"/>
                    <a:pt x="544" y="1559"/>
                  </a:cubicBezTo>
                  <a:lnTo>
                    <a:pt x="544" y="1559"/>
                  </a:lnTo>
                  <a:cubicBezTo>
                    <a:pt x="542" y="1553"/>
                    <a:pt x="540" y="1547"/>
                    <a:pt x="538" y="1541"/>
                  </a:cubicBezTo>
                  <a:lnTo>
                    <a:pt x="538" y="1541"/>
                  </a:lnTo>
                  <a:cubicBezTo>
                    <a:pt x="532" y="1516"/>
                    <a:pt x="528" y="1489"/>
                    <a:pt x="523" y="1462"/>
                  </a:cubicBezTo>
                  <a:cubicBezTo>
                    <a:pt x="517" y="1412"/>
                    <a:pt x="514" y="1363"/>
                    <a:pt x="514" y="1313"/>
                  </a:cubicBezTo>
                  <a:lnTo>
                    <a:pt x="514" y="1313"/>
                  </a:lnTo>
                  <a:cubicBezTo>
                    <a:pt x="514" y="1228"/>
                    <a:pt x="518" y="1141"/>
                    <a:pt x="528" y="1056"/>
                  </a:cubicBezTo>
                  <a:cubicBezTo>
                    <a:pt x="544" y="934"/>
                    <a:pt x="568" y="812"/>
                    <a:pt x="599" y="693"/>
                  </a:cubicBezTo>
                  <a:lnTo>
                    <a:pt x="599" y="693"/>
                  </a:lnTo>
                  <a:cubicBezTo>
                    <a:pt x="599" y="695"/>
                    <a:pt x="598" y="698"/>
                    <a:pt x="598" y="701"/>
                  </a:cubicBezTo>
                  <a:cubicBezTo>
                    <a:pt x="623" y="604"/>
                    <a:pt x="653" y="511"/>
                    <a:pt x="689" y="418"/>
                  </a:cubicBezTo>
                  <a:cubicBezTo>
                    <a:pt x="704" y="386"/>
                    <a:pt x="719" y="353"/>
                    <a:pt x="737" y="321"/>
                  </a:cubicBezTo>
                  <a:cubicBezTo>
                    <a:pt x="745" y="319"/>
                    <a:pt x="753" y="318"/>
                    <a:pt x="761" y="315"/>
                  </a:cubicBezTo>
                  <a:cubicBezTo>
                    <a:pt x="841" y="286"/>
                    <a:pt x="886" y="196"/>
                    <a:pt x="857" y="112"/>
                  </a:cubicBezTo>
                  <a:cubicBezTo>
                    <a:pt x="831" y="44"/>
                    <a:pt x="765" y="0"/>
                    <a:pt x="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1" name="Google Shape;9831;p18"/>
            <p:cNvSpPr/>
            <p:nvPr/>
          </p:nvSpPr>
          <p:spPr>
            <a:xfrm>
              <a:off x="3556250" y="2262925"/>
              <a:ext cx="18500" cy="10300"/>
            </a:xfrm>
            <a:custGeom>
              <a:avLst/>
              <a:gdLst/>
              <a:ahLst/>
              <a:cxnLst/>
              <a:rect l="l" t="t" r="r" b="b"/>
              <a:pathLst>
                <a:path w="740" h="412" extrusionOk="0">
                  <a:moveTo>
                    <a:pt x="269" y="1"/>
                  </a:moveTo>
                  <a:cubicBezTo>
                    <a:pt x="230" y="1"/>
                    <a:pt x="191" y="4"/>
                    <a:pt x="152" y="10"/>
                  </a:cubicBezTo>
                  <a:cubicBezTo>
                    <a:pt x="68" y="27"/>
                    <a:pt x="8" y="100"/>
                    <a:pt x="3" y="184"/>
                  </a:cubicBezTo>
                  <a:cubicBezTo>
                    <a:pt x="0" y="265"/>
                    <a:pt x="56" y="320"/>
                    <a:pt x="109" y="371"/>
                  </a:cubicBezTo>
                  <a:cubicBezTo>
                    <a:pt x="136" y="397"/>
                    <a:pt x="174" y="412"/>
                    <a:pt x="212" y="412"/>
                  </a:cubicBezTo>
                  <a:cubicBezTo>
                    <a:pt x="258" y="412"/>
                    <a:pt x="303" y="391"/>
                    <a:pt x="334" y="358"/>
                  </a:cubicBezTo>
                  <a:cubicBezTo>
                    <a:pt x="344" y="347"/>
                    <a:pt x="353" y="334"/>
                    <a:pt x="360" y="321"/>
                  </a:cubicBezTo>
                  <a:cubicBezTo>
                    <a:pt x="402" y="325"/>
                    <a:pt x="445" y="329"/>
                    <a:pt x="488" y="334"/>
                  </a:cubicBezTo>
                  <a:lnTo>
                    <a:pt x="542" y="342"/>
                  </a:lnTo>
                  <a:cubicBezTo>
                    <a:pt x="550" y="343"/>
                    <a:pt x="558" y="344"/>
                    <a:pt x="566" y="344"/>
                  </a:cubicBezTo>
                  <a:cubicBezTo>
                    <a:pt x="641" y="344"/>
                    <a:pt x="708" y="299"/>
                    <a:pt x="724" y="220"/>
                  </a:cubicBezTo>
                  <a:cubicBezTo>
                    <a:pt x="739" y="141"/>
                    <a:pt x="686" y="52"/>
                    <a:pt x="602" y="40"/>
                  </a:cubicBezTo>
                  <a:cubicBezTo>
                    <a:pt x="535" y="29"/>
                    <a:pt x="469" y="19"/>
                    <a:pt x="401" y="11"/>
                  </a:cubicBezTo>
                  <a:cubicBezTo>
                    <a:pt x="357" y="5"/>
                    <a:pt x="31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2" name="Google Shape;9832;p18"/>
            <p:cNvSpPr/>
            <p:nvPr/>
          </p:nvSpPr>
          <p:spPr>
            <a:xfrm>
              <a:off x="3535950" y="2276250"/>
              <a:ext cx="41700" cy="11975"/>
            </a:xfrm>
            <a:custGeom>
              <a:avLst/>
              <a:gdLst/>
              <a:ahLst/>
              <a:cxnLst/>
              <a:rect l="l" t="t" r="r" b="b"/>
              <a:pathLst>
                <a:path w="1668" h="479" extrusionOk="0">
                  <a:moveTo>
                    <a:pt x="1512" y="0"/>
                  </a:moveTo>
                  <a:cubicBezTo>
                    <a:pt x="1509" y="0"/>
                    <a:pt x="1506" y="0"/>
                    <a:pt x="1502" y="1"/>
                  </a:cubicBezTo>
                  <a:cubicBezTo>
                    <a:pt x="1333" y="21"/>
                    <a:pt x="1164" y="45"/>
                    <a:pt x="994" y="69"/>
                  </a:cubicBezTo>
                  <a:cubicBezTo>
                    <a:pt x="864" y="88"/>
                    <a:pt x="735" y="111"/>
                    <a:pt x="603" y="130"/>
                  </a:cubicBezTo>
                  <a:lnTo>
                    <a:pt x="619" y="129"/>
                  </a:lnTo>
                  <a:lnTo>
                    <a:pt x="453" y="153"/>
                  </a:lnTo>
                  <a:lnTo>
                    <a:pt x="391" y="157"/>
                  </a:lnTo>
                  <a:cubicBezTo>
                    <a:pt x="364" y="140"/>
                    <a:pt x="333" y="130"/>
                    <a:pt x="302" y="130"/>
                  </a:cubicBezTo>
                  <a:cubicBezTo>
                    <a:pt x="285" y="130"/>
                    <a:pt x="268" y="133"/>
                    <a:pt x="252" y="138"/>
                  </a:cubicBezTo>
                  <a:cubicBezTo>
                    <a:pt x="215" y="146"/>
                    <a:pt x="181" y="159"/>
                    <a:pt x="146" y="175"/>
                  </a:cubicBezTo>
                  <a:cubicBezTo>
                    <a:pt x="0" y="248"/>
                    <a:pt x="44" y="468"/>
                    <a:pt x="208" y="476"/>
                  </a:cubicBezTo>
                  <a:cubicBezTo>
                    <a:pt x="227" y="477"/>
                    <a:pt x="244" y="477"/>
                    <a:pt x="261" y="479"/>
                  </a:cubicBezTo>
                  <a:cubicBezTo>
                    <a:pt x="328" y="477"/>
                    <a:pt x="394" y="471"/>
                    <a:pt x="459" y="460"/>
                  </a:cubicBezTo>
                  <a:cubicBezTo>
                    <a:pt x="511" y="453"/>
                    <a:pt x="562" y="444"/>
                    <a:pt x="613" y="436"/>
                  </a:cubicBezTo>
                  <a:cubicBezTo>
                    <a:pt x="700" y="420"/>
                    <a:pt x="788" y="404"/>
                    <a:pt x="876" y="388"/>
                  </a:cubicBezTo>
                  <a:cubicBezTo>
                    <a:pt x="1081" y="350"/>
                    <a:pt x="1289" y="317"/>
                    <a:pt x="1496" y="287"/>
                  </a:cubicBezTo>
                  <a:lnTo>
                    <a:pt x="1496" y="287"/>
                  </a:lnTo>
                  <a:lnTo>
                    <a:pt x="1477" y="290"/>
                  </a:lnTo>
                  <a:cubicBezTo>
                    <a:pt x="1499" y="287"/>
                    <a:pt x="1520" y="284"/>
                    <a:pt x="1542" y="281"/>
                  </a:cubicBezTo>
                  <a:cubicBezTo>
                    <a:pt x="1618" y="270"/>
                    <a:pt x="1667" y="186"/>
                    <a:pt x="1651" y="113"/>
                  </a:cubicBezTo>
                  <a:cubicBezTo>
                    <a:pt x="1638" y="47"/>
                    <a:pt x="1579" y="0"/>
                    <a:pt x="1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3" name="Google Shape;9833;p18"/>
            <p:cNvSpPr/>
            <p:nvPr/>
          </p:nvSpPr>
          <p:spPr>
            <a:xfrm>
              <a:off x="3595300" y="2248050"/>
              <a:ext cx="64050" cy="78250"/>
            </a:xfrm>
            <a:custGeom>
              <a:avLst/>
              <a:gdLst/>
              <a:ahLst/>
              <a:cxnLst/>
              <a:rect l="l" t="t" r="r" b="b"/>
              <a:pathLst>
                <a:path w="2562" h="3130" extrusionOk="0">
                  <a:moveTo>
                    <a:pt x="1379" y="1002"/>
                  </a:moveTo>
                  <a:cubicBezTo>
                    <a:pt x="1379" y="1004"/>
                    <a:pt x="1379" y="1006"/>
                    <a:pt x="1379" y="1008"/>
                  </a:cubicBezTo>
                  <a:lnTo>
                    <a:pt x="1379" y="1008"/>
                  </a:lnTo>
                  <a:cubicBezTo>
                    <a:pt x="1379" y="1006"/>
                    <a:pt x="1379" y="1004"/>
                    <a:pt x="1379" y="1002"/>
                  </a:cubicBezTo>
                  <a:close/>
                  <a:moveTo>
                    <a:pt x="1090" y="2126"/>
                  </a:moveTo>
                  <a:cubicBezTo>
                    <a:pt x="1088" y="2189"/>
                    <a:pt x="1087" y="2253"/>
                    <a:pt x="1080" y="2317"/>
                  </a:cubicBezTo>
                  <a:cubicBezTo>
                    <a:pt x="1074" y="2360"/>
                    <a:pt x="1066" y="2401"/>
                    <a:pt x="1056" y="2444"/>
                  </a:cubicBezTo>
                  <a:cubicBezTo>
                    <a:pt x="1049" y="2473"/>
                    <a:pt x="1039" y="2499"/>
                    <a:pt x="1030" y="2528"/>
                  </a:cubicBezTo>
                  <a:cubicBezTo>
                    <a:pt x="1018" y="2553"/>
                    <a:pt x="1006" y="2575"/>
                    <a:pt x="993" y="2599"/>
                  </a:cubicBezTo>
                  <a:cubicBezTo>
                    <a:pt x="982" y="2618"/>
                    <a:pt x="969" y="2637"/>
                    <a:pt x="957" y="2655"/>
                  </a:cubicBezTo>
                  <a:cubicBezTo>
                    <a:pt x="944" y="2669"/>
                    <a:pt x="933" y="2685"/>
                    <a:pt x="919" y="2697"/>
                  </a:cubicBezTo>
                  <a:cubicBezTo>
                    <a:pt x="906" y="2710"/>
                    <a:pt x="892" y="2721"/>
                    <a:pt x="878" y="2732"/>
                  </a:cubicBezTo>
                  <a:cubicBezTo>
                    <a:pt x="867" y="2740"/>
                    <a:pt x="857" y="2746"/>
                    <a:pt x="846" y="2754"/>
                  </a:cubicBezTo>
                  <a:cubicBezTo>
                    <a:pt x="830" y="2762"/>
                    <a:pt x="813" y="2772"/>
                    <a:pt x="795" y="2778"/>
                  </a:cubicBezTo>
                  <a:cubicBezTo>
                    <a:pt x="772" y="2789"/>
                    <a:pt x="746" y="2797"/>
                    <a:pt x="721" y="2803"/>
                  </a:cubicBezTo>
                  <a:cubicBezTo>
                    <a:pt x="699" y="2810"/>
                    <a:pt x="678" y="2813"/>
                    <a:pt x="656" y="2818"/>
                  </a:cubicBezTo>
                  <a:cubicBezTo>
                    <a:pt x="627" y="2821"/>
                    <a:pt x="599" y="2822"/>
                    <a:pt x="570" y="2824"/>
                  </a:cubicBezTo>
                  <a:cubicBezTo>
                    <a:pt x="544" y="2824"/>
                    <a:pt x="512" y="2824"/>
                    <a:pt x="487" y="2821"/>
                  </a:cubicBezTo>
                  <a:cubicBezTo>
                    <a:pt x="461" y="2818"/>
                    <a:pt x="436" y="2813"/>
                    <a:pt x="412" y="2807"/>
                  </a:cubicBezTo>
                  <a:cubicBezTo>
                    <a:pt x="395" y="2800"/>
                    <a:pt x="377" y="2794"/>
                    <a:pt x="362" y="2788"/>
                  </a:cubicBezTo>
                  <a:cubicBezTo>
                    <a:pt x="355" y="2784"/>
                    <a:pt x="349" y="2783"/>
                    <a:pt x="344" y="2780"/>
                  </a:cubicBezTo>
                  <a:lnTo>
                    <a:pt x="338" y="2775"/>
                  </a:lnTo>
                  <a:lnTo>
                    <a:pt x="327" y="2765"/>
                  </a:lnTo>
                  <a:cubicBezTo>
                    <a:pt x="324" y="2761"/>
                    <a:pt x="319" y="2758"/>
                    <a:pt x="316" y="2753"/>
                  </a:cubicBezTo>
                  <a:lnTo>
                    <a:pt x="312" y="2746"/>
                  </a:lnTo>
                  <a:cubicBezTo>
                    <a:pt x="311" y="2743"/>
                    <a:pt x="311" y="2742"/>
                    <a:pt x="311" y="2734"/>
                  </a:cubicBezTo>
                  <a:cubicBezTo>
                    <a:pt x="312" y="2727"/>
                    <a:pt x="312" y="2721"/>
                    <a:pt x="312" y="2715"/>
                  </a:cubicBezTo>
                  <a:lnTo>
                    <a:pt x="314" y="2707"/>
                  </a:lnTo>
                  <a:cubicBezTo>
                    <a:pt x="316" y="2704"/>
                    <a:pt x="317" y="2702"/>
                    <a:pt x="317" y="2699"/>
                  </a:cubicBezTo>
                  <a:lnTo>
                    <a:pt x="324" y="2688"/>
                  </a:lnTo>
                  <a:cubicBezTo>
                    <a:pt x="331" y="2674"/>
                    <a:pt x="341" y="2661"/>
                    <a:pt x="350" y="2648"/>
                  </a:cubicBezTo>
                  <a:cubicBezTo>
                    <a:pt x="373" y="2621"/>
                    <a:pt x="395" y="2596"/>
                    <a:pt x="419" y="2572"/>
                  </a:cubicBezTo>
                  <a:cubicBezTo>
                    <a:pt x="447" y="2545"/>
                    <a:pt x="477" y="2520"/>
                    <a:pt x="507" y="2496"/>
                  </a:cubicBezTo>
                  <a:cubicBezTo>
                    <a:pt x="542" y="2469"/>
                    <a:pt x="578" y="2444"/>
                    <a:pt x="615" y="2419"/>
                  </a:cubicBezTo>
                  <a:cubicBezTo>
                    <a:pt x="767" y="2313"/>
                    <a:pt x="928" y="2221"/>
                    <a:pt x="1090" y="2126"/>
                  </a:cubicBezTo>
                  <a:close/>
                  <a:moveTo>
                    <a:pt x="1497" y="1"/>
                  </a:moveTo>
                  <a:cubicBezTo>
                    <a:pt x="1442" y="1"/>
                    <a:pt x="1389" y="30"/>
                    <a:pt x="1360" y="81"/>
                  </a:cubicBezTo>
                  <a:cubicBezTo>
                    <a:pt x="1352" y="95"/>
                    <a:pt x="1346" y="109"/>
                    <a:pt x="1338" y="123"/>
                  </a:cubicBezTo>
                  <a:cubicBezTo>
                    <a:pt x="1318" y="157"/>
                    <a:pt x="1294" y="188"/>
                    <a:pt x="1270" y="220"/>
                  </a:cubicBezTo>
                  <a:cubicBezTo>
                    <a:pt x="1091" y="445"/>
                    <a:pt x="892" y="649"/>
                    <a:pt x="691" y="853"/>
                  </a:cubicBezTo>
                  <a:cubicBezTo>
                    <a:pt x="631" y="912"/>
                    <a:pt x="569" y="970"/>
                    <a:pt x="510" y="1029"/>
                  </a:cubicBezTo>
                  <a:lnTo>
                    <a:pt x="523" y="1016"/>
                  </a:lnTo>
                  <a:lnTo>
                    <a:pt x="523" y="1016"/>
                  </a:lnTo>
                  <a:cubicBezTo>
                    <a:pt x="515" y="1023"/>
                    <a:pt x="508" y="1030"/>
                    <a:pt x="501" y="1038"/>
                  </a:cubicBezTo>
                  <a:lnTo>
                    <a:pt x="501" y="1038"/>
                  </a:lnTo>
                  <a:cubicBezTo>
                    <a:pt x="479" y="1059"/>
                    <a:pt x="458" y="1081"/>
                    <a:pt x="436" y="1102"/>
                  </a:cubicBezTo>
                  <a:lnTo>
                    <a:pt x="449" y="1089"/>
                  </a:lnTo>
                  <a:lnTo>
                    <a:pt x="436" y="1102"/>
                  </a:lnTo>
                  <a:lnTo>
                    <a:pt x="436" y="1102"/>
                  </a:lnTo>
                  <a:lnTo>
                    <a:pt x="415" y="1122"/>
                  </a:lnTo>
                  <a:lnTo>
                    <a:pt x="415" y="1122"/>
                  </a:lnTo>
                  <a:lnTo>
                    <a:pt x="430" y="1110"/>
                  </a:lnTo>
                  <a:lnTo>
                    <a:pt x="430" y="1110"/>
                  </a:lnTo>
                  <a:cubicBezTo>
                    <a:pt x="415" y="1124"/>
                    <a:pt x="401" y="1137"/>
                    <a:pt x="387" y="1151"/>
                  </a:cubicBezTo>
                  <a:lnTo>
                    <a:pt x="401" y="1138"/>
                  </a:lnTo>
                  <a:lnTo>
                    <a:pt x="401" y="1138"/>
                  </a:lnTo>
                  <a:cubicBezTo>
                    <a:pt x="271" y="1266"/>
                    <a:pt x="149" y="1402"/>
                    <a:pt x="56" y="1561"/>
                  </a:cubicBezTo>
                  <a:cubicBezTo>
                    <a:pt x="29" y="1602"/>
                    <a:pt x="23" y="1654"/>
                    <a:pt x="37" y="1702"/>
                  </a:cubicBezTo>
                  <a:cubicBezTo>
                    <a:pt x="51" y="1741"/>
                    <a:pt x="80" y="1773"/>
                    <a:pt x="116" y="1792"/>
                  </a:cubicBezTo>
                  <a:cubicBezTo>
                    <a:pt x="139" y="1803"/>
                    <a:pt x="163" y="1808"/>
                    <a:pt x="186" y="1808"/>
                  </a:cubicBezTo>
                  <a:cubicBezTo>
                    <a:pt x="245" y="1808"/>
                    <a:pt x="302" y="1776"/>
                    <a:pt x="330" y="1721"/>
                  </a:cubicBezTo>
                  <a:lnTo>
                    <a:pt x="349" y="1689"/>
                  </a:lnTo>
                  <a:cubicBezTo>
                    <a:pt x="379" y="1638"/>
                    <a:pt x="412" y="1589"/>
                    <a:pt x="449" y="1542"/>
                  </a:cubicBezTo>
                  <a:cubicBezTo>
                    <a:pt x="556" y="1409"/>
                    <a:pt x="680" y="1287"/>
                    <a:pt x="800" y="1167"/>
                  </a:cubicBezTo>
                  <a:cubicBezTo>
                    <a:pt x="893" y="1073"/>
                    <a:pt x="988" y="981"/>
                    <a:pt x="1077" y="886"/>
                  </a:cubicBezTo>
                  <a:lnTo>
                    <a:pt x="1102" y="860"/>
                  </a:lnTo>
                  <a:lnTo>
                    <a:pt x="1102" y="860"/>
                  </a:lnTo>
                  <a:cubicBezTo>
                    <a:pt x="1072" y="1056"/>
                    <a:pt x="1060" y="1255"/>
                    <a:pt x="1066" y="1455"/>
                  </a:cubicBezTo>
                  <a:cubicBezTo>
                    <a:pt x="1068" y="1548"/>
                    <a:pt x="1074" y="1642"/>
                    <a:pt x="1077" y="1736"/>
                  </a:cubicBezTo>
                  <a:cubicBezTo>
                    <a:pt x="1079" y="1755"/>
                    <a:pt x="1080" y="1773"/>
                    <a:pt x="1080" y="1793"/>
                  </a:cubicBezTo>
                  <a:lnTo>
                    <a:pt x="1058" y="1806"/>
                  </a:lnTo>
                  <a:lnTo>
                    <a:pt x="1063" y="1805"/>
                  </a:lnTo>
                  <a:lnTo>
                    <a:pt x="1063" y="1805"/>
                  </a:lnTo>
                  <a:cubicBezTo>
                    <a:pt x="957" y="1865"/>
                    <a:pt x="852" y="1926"/>
                    <a:pt x="746" y="1988"/>
                  </a:cubicBezTo>
                  <a:cubicBezTo>
                    <a:pt x="751" y="1983"/>
                    <a:pt x="757" y="1980"/>
                    <a:pt x="762" y="1977"/>
                  </a:cubicBezTo>
                  <a:lnTo>
                    <a:pt x="762" y="1977"/>
                  </a:lnTo>
                  <a:cubicBezTo>
                    <a:pt x="741" y="1990"/>
                    <a:pt x="721" y="2002"/>
                    <a:pt x="699" y="2015"/>
                  </a:cubicBezTo>
                  <a:lnTo>
                    <a:pt x="716" y="2006"/>
                  </a:lnTo>
                  <a:lnTo>
                    <a:pt x="716" y="2006"/>
                  </a:lnTo>
                  <a:cubicBezTo>
                    <a:pt x="656" y="2040"/>
                    <a:pt x="597" y="2074"/>
                    <a:pt x="537" y="2110"/>
                  </a:cubicBezTo>
                  <a:cubicBezTo>
                    <a:pt x="444" y="2167"/>
                    <a:pt x="354" y="2229"/>
                    <a:pt x="268" y="2297"/>
                  </a:cubicBezTo>
                  <a:cubicBezTo>
                    <a:pt x="232" y="2327"/>
                    <a:pt x="197" y="2360"/>
                    <a:pt x="164" y="2395"/>
                  </a:cubicBezTo>
                  <a:cubicBezTo>
                    <a:pt x="130" y="2428"/>
                    <a:pt x="99" y="2466"/>
                    <a:pt x="72" y="2506"/>
                  </a:cubicBezTo>
                  <a:cubicBezTo>
                    <a:pt x="43" y="2549"/>
                    <a:pt x="21" y="2598"/>
                    <a:pt x="10" y="2648"/>
                  </a:cubicBezTo>
                  <a:cubicBezTo>
                    <a:pt x="2" y="2694"/>
                    <a:pt x="1" y="2742"/>
                    <a:pt x="5" y="2788"/>
                  </a:cubicBezTo>
                  <a:cubicBezTo>
                    <a:pt x="18" y="2879"/>
                    <a:pt x="70" y="2952"/>
                    <a:pt x="138" y="3011"/>
                  </a:cubicBezTo>
                  <a:cubicBezTo>
                    <a:pt x="178" y="3042"/>
                    <a:pt x="224" y="3068"/>
                    <a:pt x="273" y="3084"/>
                  </a:cubicBezTo>
                  <a:cubicBezTo>
                    <a:pt x="317" y="3099"/>
                    <a:pt x="363" y="3112"/>
                    <a:pt x="411" y="3120"/>
                  </a:cubicBezTo>
                  <a:cubicBezTo>
                    <a:pt x="461" y="3126"/>
                    <a:pt x="510" y="3130"/>
                    <a:pt x="561" y="3130"/>
                  </a:cubicBezTo>
                  <a:cubicBezTo>
                    <a:pt x="612" y="3130"/>
                    <a:pt x="664" y="3126"/>
                    <a:pt x="713" y="3117"/>
                  </a:cubicBezTo>
                  <a:cubicBezTo>
                    <a:pt x="914" y="3080"/>
                    <a:pt x="1101" y="2982"/>
                    <a:pt x="1216" y="2810"/>
                  </a:cubicBezTo>
                  <a:cubicBezTo>
                    <a:pt x="1276" y="2718"/>
                    <a:pt x="1321" y="2617"/>
                    <a:pt x="1346" y="2509"/>
                  </a:cubicBezTo>
                  <a:cubicBezTo>
                    <a:pt x="1368" y="2408"/>
                    <a:pt x="1381" y="2305"/>
                    <a:pt x="1383" y="2200"/>
                  </a:cubicBezTo>
                  <a:cubicBezTo>
                    <a:pt x="1384" y="2116"/>
                    <a:pt x="1384" y="2033"/>
                    <a:pt x="1381" y="1949"/>
                  </a:cubicBezTo>
                  <a:cubicBezTo>
                    <a:pt x="1476" y="1890"/>
                    <a:pt x="1573" y="1828"/>
                    <a:pt x="1667" y="1767"/>
                  </a:cubicBezTo>
                  <a:cubicBezTo>
                    <a:pt x="1800" y="1679"/>
                    <a:pt x="1929" y="1585"/>
                    <a:pt x="2057" y="1490"/>
                  </a:cubicBezTo>
                  <a:cubicBezTo>
                    <a:pt x="2115" y="1447"/>
                    <a:pt x="2172" y="1401"/>
                    <a:pt x="2228" y="1353"/>
                  </a:cubicBezTo>
                  <a:lnTo>
                    <a:pt x="2228" y="1353"/>
                  </a:lnTo>
                  <a:cubicBezTo>
                    <a:pt x="2223" y="1402"/>
                    <a:pt x="2218" y="1450"/>
                    <a:pt x="2214" y="1499"/>
                  </a:cubicBezTo>
                  <a:cubicBezTo>
                    <a:pt x="2203" y="1608"/>
                    <a:pt x="2195" y="1717"/>
                    <a:pt x="2185" y="1827"/>
                  </a:cubicBezTo>
                  <a:cubicBezTo>
                    <a:pt x="2179" y="1922"/>
                    <a:pt x="2174" y="2017"/>
                    <a:pt x="2169" y="2112"/>
                  </a:cubicBezTo>
                  <a:cubicBezTo>
                    <a:pt x="2163" y="2215"/>
                    <a:pt x="2163" y="2319"/>
                    <a:pt x="2169" y="2424"/>
                  </a:cubicBezTo>
                  <a:cubicBezTo>
                    <a:pt x="2175" y="2508"/>
                    <a:pt x="2246" y="2571"/>
                    <a:pt x="2329" y="2571"/>
                  </a:cubicBezTo>
                  <a:cubicBezTo>
                    <a:pt x="2332" y="2571"/>
                    <a:pt x="2336" y="2571"/>
                    <a:pt x="2340" y="2571"/>
                  </a:cubicBezTo>
                  <a:cubicBezTo>
                    <a:pt x="2427" y="2564"/>
                    <a:pt x="2494" y="2488"/>
                    <a:pt x="2487" y="2400"/>
                  </a:cubicBezTo>
                  <a:cubicBezTo>
                    <a:pt x="2481" y="2317"/>
                    <a:pt x="2480" y="2234"/>
                    <a:pt x="2478" y="2150"/>
                  </a:cubicBezTo>
                  <a:cubicBezTo>
                    <a:pt x="2480" y="1934"/>
                    <a:pt x="2495" y="1722"/>
                    <a:pt x="2516" y="1510"/>
                  </a:cubicBezTo>
                  <a:cubicBezTo>
                    <a:pt x="2522" y="1453"/>
                    <a:pt x="2529" y="1396"/>
                    <a:pt x="2535" y="1339"/>
                  </a:cubicBezTo>
                  <a:cubicBezTo>
                    <a:pt x="2541" y="1296"/>
                    <a:pt x="2546" y="1254"/>
                    <a:pt x="2549" y="1211"/>
                  </a:cubicBezTo>
                  <a:cubicBezTo>
                    <a:pt x="2554" y="1151"/>
                    <a:pt x="2562" y="1087"/>
                    <a:pt x="2549" y="1030"/>
                  </a:cubicBezTo>
                  <a:cubicBezTo>
                    <a:pt x="2537" y="972"/>
                    <a:pt x="2499" y="923"/>
                    <a:pt x="2445" y="898"/>
                  </a:cubicBezTo>
                  <a:cubicBezTo>
                    <a:pt x="2419" y="884"/>
                    <a:pt x="2392" y="878"/>
                    <a:pt x="2364" y="878"/>
                  </a:cubicBezTo>
                  <a:cubicBezTo>
                    <a:pt x="2338" y="878"/>
                    <a:pt x="2313" y="884"/>
                    <a:pt x="2288" y="894"/>
                  </a:cubicBezTo>
                  <a:cubicBezTo>
                    <a:pt x="2229" y="924"/>
                    <a:pt x="2193" y="980"/>
                    <a:pt x="2149" y="1026"/>
                  </a:cubicBezTo>
                  <a:cubicBezTo>
                    <a:pt x="2065" y="1108"/>
                    <a:pt x="1978" y="1184"/>
                    <a:pt x="1888" y="1258"/>
                  </a:cubicBezTo>
                  <a:cubicBezTo>
                    <a:pt x="1761" y="1355"/>
                    <a:pt x="1631" y="1448"/>
                    <a:pt x="1497" y="1535"/>
                  </a:cubicBezTo>
                  <a:cubicBezTo>
                    <a:pt x="1452" y="1564"/>
                    <a:pt x="1408" y="1592"/>
                    <a:pt x="1362" y="1621"/>
                  </a:cubicBezTo>
                  <a:cubicBezTo>
                    <a:pt x="1359" y="1542"/>
                    <a:pt x="1356" y="1461"/>
                    <a:pt x="1356" y="1382"/>
                  </a:cubicBezTo>
                  <a:cubicBezTo>
                    <a:pt x="1356" y="1257"/>
                    <a:pt x="1363" y="1133"/>
                    <a:pt x="1379" y="1008"/>
                  </a:cubicBezTo>
                  <a:lnTo>
                    <a:pt x="1379" y="1008"/>
                  </a:lnTo>
                  <a:cubicBezTo>
                    <a:pt x="1378" y="1009"/>
                    <a:pt x="1378" y="1010"/>
                    <a:pt x="1378" y="1012"/>
                  </a:cubicBezTo>
                  <a:lnTo>
                    <a:pt x="1378" y="1012"/>
                  </a:lnTo>
                  <a:cubicBezTo>
                    <a:pt x="1390" y="927"/>
                    <a:pt x="1407" y="842"/>
                    <a:pt x="1428" y="758"/>
                  </a:cubicBezTo>
                  <a:cubicBezTo>
                    <a:pt x="1462" y="636"/>
                    <a:pt x="1503" y="518"/>
                    <a:pt x="1550" y="400"/>
                  </a:cubicBezTo>
                  <a:cubicBezTo>
                    <a:pt x="1571" y="350"/>
                    <a:pt x="1595" y="302"/>
                    <a:pt x="1620" y="253"/>
                  </a:cubicBezTo>
                  <a:cubicBezTo>
                    <a:pt x="1626" y="242"/>
                    <a:pt x="1633" y="231"/>
                    <a:pt x="1639" y="220"/>
                  </a:cubicBezTo>
                  <a:cubicBezTo>
                    <a:pt x="1674" y="144"/>
                    <a:pt x="1641" y="54"/>
                    <a:pt x="1566" y="17"/>
                  </a:cubicBezTo>
                  <a:cubicBezTo>
                    <a:pt x="1544" y="6"/>
                    <a:pt x="1520" y="1"/>
                    <a:pt x="1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4" name="Google Shape;9834;p18"/>
            <p:cNvSpPr/>
            <p:nvPr/>
          </p:nvSpPr>
          <p:spPr>
            <a:xfrm>
              <a:off x="3666425" y="2241125"/>
              <a:ext cx="13750" cy="18725"/>
            </a:xfrm>
            <a:custGeom>
              <a:avLst/>
              <a:gdLst/>
              <a:ahLst/>
              <a:cxnLst/>
              <a:rect l="l" t="t" r="r" b="b"/>
              <a:pathLst>
                <a:path w="550" h="749" extrusionOk="0">
                  <a:moveTo>
                    <a:pt x="304" y="1"/>
                  </a:moveTo>
                  <a:cubicBezTo>
                    <a:pt x="256" y="1"/>
                    <a:pt x="212" y="16"/>
                    <a:pt x="173" y="52"/>
                  </a:cubicBezTo>
                  <a:cubicBezTo>
                    <a:pt x="144" y="81"/>
                    <a:pt x="122" y="115"/>
                    <a:pt x="109" y="153"/>
                  </a:cubicBezTo>
                  <a:cubicBezTo>
                    <a:pt x="89" y="201"/>
                    <a:pt x="73" y="248"/>
                    <a:pt x="62" y="299"/>
                  </a:cubicBezTo>
                  <a:cubicBezTo>
                    <a:pt x="38" y="393"/>
                    <a:pt x="21" y="487"/>
                    <a:pt x="10" y="582"/>
                  </a:cubicBezTo>
                  <a:cubicBezTo>
                    <a:pt x="0" y="668"/>
                    <a:pt x="76" y="744"/>
                    <a:pt x="157" y="749"/>
                  </a:cubicBezTo>
                  <a:lnTo>
                    <a:pt x="166" y="749"/>
                  </a:lnTo>
                  <a:cubicBezTo>
                    <a:pt x="204" y="749"/>
                    <a:pt x="241" y="734"/>
                    <a:pt x="269" y="709"/>
                  </a:cubicBezTo>
                  <a:cubicBezTo>
                    <a:pt x="299" y="682"/>
                    <a:pt x="318" y="643"/>
                    <a:pt x="322" y="601"/>
                  </a:cubicBezTo>
                  <a:lnTo>
                    <a:pt x="326" y="563"/>
                  </a:lnTo>
                  <a:cubicBezTo>
                    <a:pt x="337" y="502"/>
                    <a:pt x="350" y="440"/>
                    <a:pt x="367" y="378"/>
                  </a:cubicBezTo>
                  <a:cubicBezTo>
                    <a:pt x="374" y="358"/>
                    <a:pt x="382" y="336"/>
                    <a:pt x="388" y="315"/>
                  </a:cubicBezTo>
                  <a:cubicBezTo>
                    <a:pt x="550" y="256"/>
                    <a:pt x="519" y="20"/>
                    <a:pt x="348" y="5"/>
                  </a:cubicBezTo>
                  <a:cubicBezTo>
                    <a:pt x="333" y="2"/>
                    <a:pt x="319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5" name="Google Shape;9835;p18"/>
            <p:cNvSpPr/>
            <p:nvPr/>
          </p:nvSpPr>
          <p:spPr>
            <a:xfrm>
              <a:off x="3678875" y="2256775"/>
              <a:ext cx="42825" cy="64425"/>
            </a:xfrm>
            <a:custGeom>
              <a:avLst/>
              <a:gdLst/>
              <a:ahLst/>
              <a:cxnLst/>
              <a:rect l="l" t="t" r="r" b="b"/>
              <a:pathLst>
                <a:path w="1713" h="2577" extrusionOk="0">
                  <a:moveTo>
                    <a:pt x="443" y="1"/>
                  </a:moveTo>
                  <a:cubicBezTo>
                    <a:pt x="360" y="1"/>
                    <a:pt x="290" y="64"/>
                    <a:pt x="286" y="148"/>
                  </a:cubicBezTo>
                  <a:cubicBezTo>
                    <a:pt x="281" y="194"/>
                    <a:pt x="278" y="241"/>
                    <a:pt x="273" y="287"/>
                  </a:cubicBezTo>
                  <a:cubicBezTo>
                    <a:pt x="268" y="311"/>
                    <a:pt x="265" y="333"/>
                    <a:pt x="262" y="357"/>
                  </a:cubicBezTo>
                  <a:cubicBezTo>
                    <a:pt x="235" y="518"/>
                    <a:pt x="202" y="680"/>
                    <a:pt x="183" y="843"/>
                  </a:cubicBezTo>
                  <a:cubicBezTo>
                    <a:pt x="162" y="1011"/>
                    <a:pt x="147" y="1179"/>
                    <a:pt x="135" y="1343"/>
                  </a:cubicBezTo>
                  <a:cubicBezTo>
                    <a:pt x="124" y="1509"/>
                    <a:pt x="115" y="1674"/>
                    <a:pt x="104" y="1840"/>
                  </a:cubicBezTo>
                  <a:cubicBezTo>
                    <a:pt x="71" y="1918"/>
                    <a:pt x="45" y="1999"/>
                    <a:pt x="28" y="2081"/>
                  </a:cubicBezTo>
                  <a:cubicBezTo>
                    <a:pt x="15" y="2135"/>
                    <a:pt x="7" y="2190"/>
                    <a:pt x="4" y="2245"/>
                  </a:cubicBezTo>
                  <a:cubicBezTo>
                    <a:pt x="1" y="2295"/>
                    <a:pt x="2" y="2344"/>
                    <a:pt x="10" y="2391"/>
                  </a:cubicBezTo>
                  <a:cubicBezTo>
                    <a:pt x="15" y="2434"/>
                    <a:pt x="31" y="2473"/>
                    <a:pt x="58" y="2507"/>
                  </a:cubicBezTo>
                  <a:cubicBezTo>
                    <a:pt x="77" y="2527"/>
                    <a:pt x="101" y="2545"/>
                    <a:pt x="126" y="2557"/>
                  </a:cubicBezTo>
                  <a:cubicBezTo>
                    <a:pt x="148" y="2570"/>
                    <a:pt x="172" y="2576"/>
                    <a:pt x="197" y="2576"/>
                  </a:cubicBezTo>
                  <a:cubicBezTo>
                    <a:pt x="259" y="2576"/>
                    <a:pt x="316" y="2541"/>
                    <a:pt x="343" y="2486"/>
                  </a:cubicBezTo>
                  <a:cubicBezTo>
                    <a:pt x="357" y="2458"/>
                    <a:pt x="368" y="2426"/>
                    <a:pt x="373" y="2394"/>
                  </a:cubicBezTo>
                  <a:cubicBezTo>
                    <a:pt x="376" y="2375"/>
                    <a:pt x="378" y="2355"/>
                    <a:pt x="379" y="2336"/>
                  </a:cubicBezTo>
                  <a:cubicBezTo>
                    <a:pt x="381" y="2302"/>
                    <a:pt x="384" y="2271"/>
                    <a:pt x="386" y="2238"/>
                  </a:cubicBezTo>
                  <a:cubicBezTo>
                    <a:pt x="389" y="2185"/>
                    <a:pt x="392" y="2130"/>
                    <a:pt x="395" y="2078"/>
                  </a:cubicBezTo>
                  <a:cubicBezTo>
                    <a:pt x="398" y="2025"/>
                    <a:pt x="400" y="1972"/>
                    <a:pt x="403" y="1919"/>
                  </a:cubicBezTo>
                  <a:cubicBezTo>
                    <a:pt x="436" y="1847"/>
                    <a:pt x="473" y="1775"/>
                    <a:pt x="514" y="1706"/>
                  </a:cubicBezTo>
                  <a:lnTo>
                    <a:pt x="514" y="1706"/>
                  </a:lnTo>
                  <a:lnTo>
                    <a:pt x="506" y="1717"/>
                  </a:lnTo>
                  <a:cubicBezTo>
                    <a:pt x="575" y="1601"/>
                    <a:pt x="651" y="1489"/>
                    <a:pt x="735" y="1383"/>
                  </a:cubicBezTo>
                  <a:lnTo>
                    <a:pt x="735" y="1383"/>
                  </a:lnTo>
                  <a:lnTo>
                    <a:pt x="734" y="1384"/>
                  </a:lnTo>
                  <a:cubicBezTo>
                    <a:pt x="878" y="1205"/>
                    <a:pt x="1030" y="1033"/>
                    <a:pt x="1192" y="870"/>
                  </a:cubicBezTo>
                  <a:lnTo>
                    <a:pt x="1192" y="870"/>
                  </a:lnTo>
                  <a:cubicBezTo>
                    <a:pt x="1252" y="812"/>
                    <a:pt x="1314" y="754"/>
                    <a:pt x="1378" y="700"/>
                  </a:cubicBezTo>
                  <a:cubicBezTo>
                    <a:pt x="1381" y="718"/>
                    <a:pt x="1384" y="735"/>
                    <a:pt x="1388" y="754"/>
                  </a:cubicBezTo>
                  <a:cubicBezTo>
                    <a:pt x="1400" y="873"/>
                    <a:pt x="1405" y="992"/>
                    <a:pt x="1405" y="1112"/>
                  </a:cubicBezTo>
                  <a:cubicBezTo>
                    <a:pt x="1403" y="1288"/>
                    <a:pt x="1391" y="1465"/>
                    <a:pt x="1369" y="1639"/>
                  </a:cubicBezTo>
                  <a:cubicBezTo>
                    <a:pt x="1361" y="1693"/>
                    <a:pt x="1353" y="1745"/>
                    <a:pt x="1346" y="1797"/>
                  </a:cubicBezTo>
                  <a:cubicBezTo>
                    <a:pt x="1331" y="1885"/>
                    <a:pt x="1386" y="1968"/>
                    <a:pt x="1473" y="1987"/>
                  </a:cubicBezTo>
                  <a:cubicBezTo>
                    <a:pt x="1482" y="1989"/>
                    <a:pt x="1492" y="1990"/>
                    <a:pt x="1502" y="1990"/>
                  </a:cubicBezTo>
                  <a:cubicBezTo>
                    <a:pt x="1576" y="1990"/>
                    <a:pt x="1652" y="1938"/>
                    <a:pt x="1661" y="1861"/>
                  </a:cubicBezTo>
                  <a:cubicBezTo>
                    <a:pt x="1680" y="1728"/>
                    <a:pt x="1693" y="1596"/>
                    <a:pt x="1699" y="1465"/>
                  </a:cubicBezTo>
                  <a:cubicBezTo>
                    <a:pt x="1706" y="1338"/>
                    <a:pt x="1712" y="1212"/>
                    <a:pt x="1710" y="1085"/>
                  </a:cubicBezTo>
                  <a:lnTo>
                    <a:pt x="1710" y="1085"/>
                  </a:lnTo>
                  <a:cubicBezTo>
                    <a:pt x="1710" y="1040"/>
                    <a:pt x="1710" y="994"/>
                    <a:pt x="1710" y="949"/>
                  </a:cubicBezTo>
                  <a:cubicBezTo>
                    <a:pt x="1709" y="864"/>
                    <a:pt x="1704" y="778"/>
                    <a:pt x="1692" y="693"/>
                  </a:cubicBezTo>
                  <a:cubicBezTo>
                    <a:pt x="1680" y="602"/>
                    <a:pt x="1658" y="496"/>
                    <a:pt x="1598" y="425"/>
                  </a:cubicBezTo>
                  <a:cubicBezTo>
                    <a:pt x="1554" y="373"/>
                    <a:pt x="1493" y="334"/>
                    <a:pt x="1426" y="334"/>
                  </a:cubicBezTo>
                  <a:cubicBezTo>
                    <a:pt x="1414" y="334"/>
                    <a:pt x="1401" y="335"/>
                    <a:pt x="1388" y="338"/>
                  </a:cubicBezTo>
                  <a:cubicBezTo>
                    <a:pt x="1348" y="346"/>
                    <a:pt x="1312" y="362"/>
                    <a:pt x="1280" y="387"/>
                  </a:cubicBezTo>
                  <a:cubicBezTo>
                    <a:pt x="1253" y="408"/>
                    <a:pt x="1228" y="430"/>
                    <a:pt x="1202" y="454"/>
                  </a:cubicBezTo>
                  <a:cubicBezTo>
                    <a:pt x="1084" y="563"/>
                    <a:pt x="971" y="680"/>
                    <a:pt x="860" y="799"/>
                  </a:cubicBezTo>
                  <a:cubicBezTo>
                    <a:pt x="803" y="859"/>
                    <a:pt x="750" y="921"/>
                    <a:pt x="693" y="981"/>
                  </a:cubicBezTo>
                  <a:cubicBezTo>
                    <a:pt x="618" y="1057"/>
                    <a:pt x="550" y="1142"/>
                    <a:pt x="485" y="1226"/>
                  </a:cubicBezTo>
                  <a:cubicBezTo>
                    <a:pt x="471" y="1242"/>
                    <a:pt x="458" y="1258"/>
                    <a:pt x="446" y="1275"/>
                  </a:cubicBezTo>
                  <a:cubicBezTo>
                    <a:pt x="452" y="1205"/>
                    <a:pt x="458" y="1136"/>
                    <a:pt x="465" y="1068"/>
                  </a:cubicBezTo>
                  <a:cubicBezTo>
                    <a:pt x="484" y="922"/>
                    <a:pt x="504" y="778"/>
                    <a:pt x="530" y="634"/>
                  </a:cubicBezTo>
                  <a:cubicBezTo>
                    <a:pt x="545" y="555"/>
                    <a:pt x="561" y="476"/>
                    <a:pt x="574" y="397"/>
                  </a:cubicBezTo>
                  <a:cubicBezTo>
                    <a:pt x="585" y="321"/>
                    <a:pt x="591" y="245"/>
                    <a:pt x="598" y="167"/>
                  </a:cubicBezTo>
                  <a:cubicBezTo>
                    <a:pt x="604" y="82"/>
                    <a:pt x="538" y="7"/>
                    <a:pt x="452" y="1"/>
                  </a:cubicBezTo>
                  <a:cubicBezTo>
                    <a:pt x="449" y="1"/>
                    <a:pt x="446" y="1"/>
                    <a:pt x="4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6" name="Google Shape;9836;p18"/>
            <p:cNvSpPr/>
            <p:nvPr/>
          </p:nvSpPr>
          <p:spPr>
            <a:xfrm>
              <a:off x="3743000" y="2251125"/>
              <a:ext cx="33550" cy="63225"/>
            </a:xfrm>
            <a:custGeom>
              <a:avLst/>
              <a:gdLst/>
              <a:ahLst/>
              <a:cxnLst/>
              <a:rect l="l" t="t" r="r" b="b"/>
              <a:pathLst>
                <a:path w="1342" h="2529" extrusionOk="0">
                  <a:moveTo>
                    <a:pt x="184" y="0"/>
                  </a:moveTo>
                  <a:cubicBezTo>
                    <a:pt x="140" y="0"/>
                    <a:pt x="97" y="18"/>
                    <a:pt x="65" y="53"/>
                  </a:cubicBezTo>
                  <a:cubicBezTo>
                    <a:pt x="21" y="100"/>
                    <a:pt x="0" y="163"/>
                    <a:pt x="7" y="227"/>
                  </a:cubicBezTo>
                  <a:cubicBezTo>
                    <a:pt x="15" y="300"/>
                    <a:pt x="29" y="371"/>
                    <a:pt x="48" y="439"/>
                  </a:cubicBezTo>
                  <a:cubicBezTo>
                    <a:pt x="113" y="656"/>
                    <a:pt x="192" y="866"/>
                    <a:pt x="284" y="1071"/>
                  </a:cubicBezTo>
                  <a:cubicBezTo>
                    <a:pt x="315" y="1143"/>
                    <a:pt x="347" y="1216"/>
                    <a:pt x="380" y="1287"/>
                  </a:cubicBezTo>
                  <a:cubicBezTo>
                    <a:pt x="418" y="1363"/>
                    <a:pt x="453" y="1443"/>
                    <a:pt x="493" y="1519"/>
                  </a:cubicBezTo>
                  <a:cubicBezTo>
                    <a:pt x="573" y="1672"/>
                    <a:pt x="654" y="1826"/>
                    <a:pt x="743" y="1974"/>
                  </a:cubicBezTo>
                  <a:cubicBezTo>
                    <a:pt x="839" y="2139"/>
                    <a:pt x="937" y="2304"/>
                    <a:pt x="1043" y="2462"/>
                  </a:cubicBezTo>
                  <a:cubicBezTo>
                    <a:pt x="1071" y="2503"/>
                    <a:pt x="1117" y="2529"/>
                    <a:pt x="1166" y="2529"/>
                  </a:cubicBezTo>
                  <a:cubicBezTo>
                    <a:pt x="1167" y="2529"/>
                    <a:pt x="1169" y="2529"/>
                    <a:pt x="1170" y="2528"/>
                  </a:cubicBezTo>
                  <a:cubicBezTo>
                    <a:pt x="1200" y="2528"/>
                    <a:pt x="1229" y="2521"/>
                    <a:pt x="1254" y="2505"/>
                  </a:cubicBezTo>
                  <a:cubicBezTo>
                    <a:pt x="1322" y="2457"/>
                    <a:pt x="1341" y="2364"/>
                    <a:pt x="1295" y="2294"/>
                  </a:cubicBezTo>
                  <a:cubicBezTo>
                    <a:pt x="1188" y="2137"/>
                    <a:pt x="1088" y="1973"/>
                    <a:pt x="990" y="1808"/>
                  </a:cubicBezTo>
                  <a:cubicBezTo>
                    <a:pt x="906" y="1659"/>
                    <a:pt x="820" y="1511"/>
                    <a:pt x="746" y="1357"/>
                  </a:cubicBezTo>
                  <a:cubicBezTo>
                    <a:pt x="708" y="1273"/>
                    <a:pt x="665" y="1189"/>
                    <a:pt x="629" y="1107"/>
                  </a:cubicBezTo>
                  <a:cubicBezTo>
                    <a:pt x="594" y="1023"/>
                    <a:pt x="559" y="941"/>
                    <a:pt x="523" y="857"/>
                  </a:cubicBezTo>
                  <a:cubicBezTo>
                    <a:pt x="464" y="708"/>
                    <a:pt x="407" y="559"/>
                    <a:pt x="361" y="406"/>
                  </a:cubicBezTo>
                  <a:cubicBezTo>
                    <a:pt x="352" y="365"/>
                    <a:pt x="341" y="325"/>
                    <a:pt x="331" y="284"/>
                  </a:cubicBezTo>
                  <a:cubicBezTo>
                    <a:pt x="379" y="224"/>
                    <a:pt x="377" y="138"/>
                    <a:pt x="328" y="80"/>
                  </a:cubicBezTo>
                  <a:cubicBezTo>
                    <a:pt x="317" y="65"/>
                    <a:pt x="303" y="51"/>
                    <a:pt x="288" y="38"/>
                  </a:cubicBezTo>
                  <a:cubicBezTo>
                    <a:pt x="259" y="13"/>
                    <a:pt x="22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7" name="Google Shape;9837;p18"/>
            <p:cNvSpPr/>
            <p:nvPr/>
          </p:nvSpPr>
          <p:spPr>
            <a:xfrm>
              <a:off x="3730975" y="2262875"/>
              <a:ext cx="66300" cy="62325"/>
            </a:xfrm>
            <a:custGeom>
              <a:avLst/>
              <a:gdLst/>
              <a:ahLst/>
              <a:cxnLst/>
              <a:rect l="l" t="t" r="r" b="b"/>
              <a:pathLst>
                <a:path w="2652" h="2493" extrusionOk="0">
                  <a:moveTo>
                    <a:pt x="2178" y="1"/>
                  </a:moveTo>
                  <a:cubicBezTo>
                    <a:pt x="1975" y="1"/>
                    <a:pt x="1784" y="113"/>
                    <a:pt x="1626" y="229"/>
                  </a:cubicBezTo>
                  <a:cubicBezTo>
                    <a:pt x="1450" y="357"/>
                    <a:pt x="1287" y="504"/>
                    <a:pt x="1140" y="667"/>
                  </a:cubicBezTo>
                  <a:cubicBezTo>
                    <a:pt x="985" y="835"/>
                    <a:pt x="842" y="1012"/>
                    <a:pt x="712" y="1200"/>
                  </a:cubicBezTo>
                  <a:cubicBezTo>
                    <a:pt x="573" y="1403"/>
                    <a:pt x="448" y="1614"/>
                    <a:pt x="318" y="1821"/>
                  </a:cubicBezTo>
                  <a:cubicBezTo>
                    <a:pt x="222" y="1976"/>
                    <a:pt x="130" y="2133"/>
                    <a:pt x="38" y="2290"/>
                  </a:cubicBezTo>
                  <a:cubicBezTo>
                    <a:pt x="0" y="2354"/>
                    <a:pt x="36" y="2445"/>
                    <a:pt x="101" y="2478"/>
                  </a:cubicBezTo>
                  <a:cubicBezTo>
                    <a:pt x="120" y="2487"/>
                    <a:pt x="143" y="2492"/>
                    <a:pt x="165" y="2492"/>
                  </a:cubicBezTo>
                  <a:cubicBezTo>
                    <a:pt x="166" y="2492"/>
                    <a:pt x="168" y="2492"/>
                    <a:pt x="169" y="2492"/>
                  </a:cubicBezTo>
                  <a:cubicBezTo>
                    <a:pt x="213" y="2492"/>
                    <a:pt x="256" y="2469"/>
                    <a:pt x="280" y="2430"/>
                  </a:cubicBezTo>
                  <a:cubicBezTo>
                    <a:pt x="374" y="2272"/>
                    <a:pt x="470" y="2117"/>
                    <a:pt x="567" y="1960"/>
                  </a:cubicBezTo>
                  <a:cubicBezTo>
                    <a:pt x="727" y="1706"/>
                    <a:pt x="882" y="1449"/>
                    <a:pt x="1066" y="1210"/>
                  </a:cubicBezTo>
                  <a:lnTo>
                    <a:pt x="1066" y="1210"/>
                  </a:lnTo>
                  <a:cubicBezTo>
                    <a:pt x="1065" y="1210"/>
                    <a:pt x="1065" y="1210"/>
                    <a:pt x="1065" y="1210"/>
                  </a:cubicBezTo>
                  <a:lnTo>
                    <a:pt x="1065" y="1210"/>
                  </a:lnTo>
                  <a:cubicBezTo>
                    <a:pt x="1066" y="1209"/>
                    <a:pt x="1066" y="1209"/>
                    <a:pt x="1067" y="1208"/>
                  </a:cubicBezTo>
                  <a:lnTo>
                    <a:pt x="1067" y="1208"/>
                  </a:lnTo>
                  <a:cubicBezTo>
                    <a:pt x="1067" y="1208"/>
                    <a:pt x="1066" y="1209"/>
                    <a:pt x="1066" y="1210"/>
                  </a:cubicBezTo>
                  <a:lnTo>
                    <a:pt x="1066" y="1210"/>
                  </a:lnTo>
                  <a:cubicBezTo>
                    <a:pt x="1067" y="1208"/>
                    <a:pt x="1068" y="1206"/>
                    <a:pt x="1070" y="1204"/>
                  </a:cubicBezTo>
                  <a:lnTo>
                    <a:pt x="1070" y="1204"/>
                  </a:lnTo>
                  <a:cubicBezTo>
                    <a:pt x="1069" y="1205"/>
                    <a:pt x="1068" y="1207"/>
                    <a:pt x="1067" y="1208"/>
                  </a:cubicBezTo>
                  <a:lnTo>
                    <a:pt x="1067" y="1208"/>
                  </a:lnTo>
                  <a:cubicBezTo>
                    <a:pt x="1068" y="1206"/>
                    <a:pt x="1069" y="1205"/>
                    <a:pt x="1070" y="1204"/>
                  </a:cubicBezTo>
                  <a:lnTo>
                    <a:pt x="1070" y="1204"/>
                  </a:lnTo>
                  <a:cubicBezTo>
                    <a:pt x="1070" y="1204"/>
                    <a:pt x="1070" y="1204"/>
                    <a:pt x="1070" y="1204"/>
                  </a:cubicBezTo>
                  <a:lnTo>
                    <a:pt x="1070" y="1204"/>
                  </a:lnTo>
                  <a:cubicBezTo>
                    <a:pt x="1183" y="1059"/>
                    <a:pt x="1307" y="921"/>
                    <a:pt x="1437" y="789"/>
                  </a:cubicBezTo>
                  <a:lnTo>
                    <a:pt x="1437" y="789"/>
                  </a:lnTo>
                  <a:cubicBezTo>
                    <a:pt x="1529" y="699"/>
                    <a:pt x="1625" y="614"/>
                    <a:pt x="1726" y="536"/>
                  </a:cubicBezTo>
                  <a:lnTo>
                    <a:pt x="1726" y="536"/>
                  </a:lnTo>
                  <a:cubicBezTo>
                    <a:pt x="1721" y="539"/>
                    <a:pt x="1714" y="544"/>
                    <a:pt x="1710" y="547"/>
                  </a:cubicBezTo>
                  <a:cubicBezTo>
                    <a:pt x="1778" y="494"/>
                    <a:pt x="1849" y="445"/>
                    <a:pt x="1923" y="401"/>
                  </a:cubicBezTo>
                  <a:cubicBezTo>
                    <a:pt x="1952" y="386"/>
                    <a:pt x="1982" y="371"/>
                    <a:pt x="2013" y="357"/>
                  </a:cubicBezTo>
                  <a:lnTo>
                    <a:pt x="2013" y="357"/>
                  </a:lnTo>
                  <a:cubicBezTo>
                    <a:pt x="2010" y="358"/>
                    <a:pt x="2008" y="359"/>
                    <a:pt x="2006" y="360"/>
                  </a:cubicBezTo>
                  <a:lnTo>
                    <a:pt x="2006" y="360"/>
                  </a:lnTo>
                  <a:cubicBezTo>
                    <a:pt x="2009" y="358"/>
                    <a:pt x="2013" y="357"/>
                    <a:pt x="2016" y="356"/>
                  </a:cubicBezTo>
                  <a:lnTo>
                    <a:pt x="2016" y="356"/>
                  </a:lnTo>
                  <a:cubicBezTo>
                    <a:pt x="2015" y="356"/>
                    <a:pt x="2014" y="357"/>
                    <a:pt x="2013" y="357"/>
                  </a:cubicBezTo>
                  <a:lnTo>
                    <a:pt x="2013" y="357"/>
                  </a:lnTo>
                  <a:cubicBezTo>
                    <a:pt x="2014" y="357"/>
                    <a:pt x="2015" y="356"/>
                    <a:pt x="2016" y="355"/>
                  </a:cubicBezTo>
                  <a:lnTo>
                    <a:pt x="2016" y="355"/>
                  </a:lnTo>
                  <a:cubicBezTo>
                    <a:pt x="2016" y="355"/>
                    <a:pt x="2016" y="355"/>
                    <a:pt x="2016" y="356"/>
                  </a:cubicBezTo>
                  <a:lnTo>
                    <a:pt x="2016" y="356"/>
                  </a:lnTo>
                  <a:cubicBezTo>
                    <a:pt x="2016" y="355"/>
                    <a:pt x="2017" y="355"/>
                    <a:pt x="2017" y="355"/>
                  </a:cubicBezTo>
                  <a:lnTo>
                    <a:pt x="2017" y="355"/>
                  </a:lnTo>
                  <a:cubicBezTo>
                    <a:pt x="2017" y="355"/>
                    <a:pt x="2017" y="355"/>
                    <a:pt x="2016" y="355"/>
                  </a:cubicBezTo>
                  <a:lnTo>
                    <a:pt x="2016" y="355"/>
                  </a:lnTo>
                  <a:cubicBezTo>
                    <a:pt x="2043" y="345"/>
                    <a:pt x="2069" y="336"/>
                    <a:pt x="2098" y="327"/>
                  </a:cubicBezTo>
                  <a:cubicBezTo>
                    <a:pt x="2115" y="323"/>
                    <a:pt x="2134" y="319"/>
                    <a:pt x="2151" y="316"/>
                  </a:cubicBezTo>
                  <a:cubicBezTo>
                    <a:pt x="2159" y="314"/>
                    <a:pt x="2166" y="314"/>
                    <a:pt x="2172" y="314"/>
                  </a:cubicBezTo>
                  <a:lnTo>
                    <a:pt x="2188" y="316"/>
                  </a:lnTo>
                  <a:cubicBezTo>
                    <a:pt x="2205" y="319"/>
                    <a:pt x="2221" y="322"/>
                    <a:pt x="2237" y="325"/>
                  </a:cubicBezTo>
                  <a:lnTo>
                    <a:pt x="2254" y="331"/>
                  </a:lnTo>
                  <a:cubicBezTo>
                    <a:pt x="2303" y="354"/>
                    <a:pt x="2351" y="379"/>
                    <a:pt x="2400" y="403"/>
                  </a:cubicBezTo>
                  <a:cubicBezTo>
                    <a:pt x="2423" y="414"/>
                    <a:pt x="2447" y="419"/>
                    <a:pt x="2470" y="419"/>
                  </a:cubicBezTo>
                  <a:cubicBezTo>
                    <a:pt x="2529" y="419"/>
                    <a:pt x="2585" y="387"/>
                    <a:pt x="2614" y="331"/>
                  </a:cubicBezTo>
                  <a:cubicBezTo>
                    <a:pt x="2652" y="257"/>
                    <a:pt x="2622" y="151"/>
                    <a:pt x="2542" y="116"/>
                  </a:cubicBezTo>
                  <a:cubicBezTo>
                    <a:pt x="2435" y="70"/>
                    <a:pt x="2332" y="10"/>
                    <a:pt x="2213" y="2"/>
                  </a:cubicBezTo>
                  <a:cubicBezTo>
                    <a:pt x="2201" y="1"/>
                    <a:pt x="2189" y="1"/>
                    <a:pt x="2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8" name="Google Shape;9838;p18"/>
            <p:cNvSpPr/>
            <p:nvPr/>
          </p:nvSpPr>
          <p:spPr>
            <a:xfrm>
              <a:off x="3109175" y="2361075"/>
              <a:ext cx="14750" cy="236875"/>
            </a:xfrm>
            <a:custGeom>
              <a:avLst/>
              <a:gdLst/>
              <a:ahLst/>
              <a:cxnLst/>
              <a:rect l="l" t="t" r="r" b="b"/>
              <a:pathLst>
                <a:path w="590" h="9475" extrusionOk="0">
                  <a:moveTo>
                    <a:pt x="188" y="0"/>
                  </a:moveTo>
                  <a:cubicBezTo>
                    <a:pt x="152" y="0"/>
                    <a:pt x="115" y="13"/>
                    <a:pt x="87" y="40"/>
                  </a:cubicBezTo>
                  <a:cubicBezTo>
                    <a:pt x="27" y="95"/>
                    <a:pt x="8" y="185"/>
                    <a:pt x="3" y="264"/>
                  </a:cubicBezTo>
                  <a:cubicBezTo>
                    <a:pt x="0" y="362"/>
                    <a:pt x="5" y="461"/>
                    <a:pt x="16" y="559"/>
                  </a:cubicBezTo>
                  <a:cubicBezTo>
                    <a:pt x="33" y="731"/>
                    <a:pt x="51" y="905"/>
                    <a:pt x="68" y="1078"/>
                  </a:cubicBezTo>
                  <a:cubicBezTo>
                    <a:pt x="84" y="1239"/>
                    <a:pt x="95" y="1402"/>
                    <a:pt x="108" y="1566"/>
                  </a:cubicBezTo>
                  <a:cubicBezTo>
                    <a:pt x="133" y="1884"/>
                    <a:pt x="149" y="2202"/>
                    <a:pt x="166" y="2519"/>
                  </a:cubicBezTo>
                  <a:cubicBezTo>
                    <a:pt x="184" y="2808"/>
                    <a:pt x="197" y="3098"/>
                    <a:pt x="204" y="3388"/>
                  </a:cubicBezTo>
                  <a:cubicBezTo>
                    <a:pt x="212" y="3710"/>
                    <a:pt x="220" y="4033"/>
                    <a:pt x="225" y="4356"/>
                  </a:cubicBezTo>
                  <a:cubicBezTo>
                    <a:pt x="225" y="4540"/>
                    <a:pt x="222" y="4724"/>
                    <a:pt x="225" y="4909"/>
                  </a:cubicBezTo>
                  <a:cubicBezTo>
                    <a:pt x="216" y="5523"/>
                    <a:pt x="222" y="6139"/>
                    <a:pt x="238" y="6753"/>
                  </a:cubicBezTo>
                  <a:cubicBezTo>
                    <a:pt x="246" y="7044"/>
                    <a:pt x="258" y="7336"/>
                    <a:pt x="268" y="7625"/>
                  </a:cubicBezTo>
                  <a:cubicBezTo>
                    <a:pt x="279" y="7948"/>
                    <a:pt x="290" y="8271"/>
                    <a:pt x="301" y="8594"/>
                  </a:cubicBezTo>
                  <a:lnTo>
                    <a:pt x="301" y="8577"/>
                  </a:lnTo>
                  <a:cubicBezTo>
                    <a:pt x="301" y="8654"/>
                    <a:pt x="303" y="8732"/>
                    <a:pt x="303" y="8809"/>
                  </a:cubicBezTo>
                  <a:lnTo>
                    <a:pt x="303" y="8792"/>
                  </a:lnTo>
                  <a:lnTo>
                    <a:pt x="303" y="8792"/>
                  </a:lnTo>
                  <a:cubicBezTo>
                    <a:pt x="306" y="8964"/>
                    <a:pt x="298" y="9139"/>
                    <a:pt x="280" y="9313"/>
                  </a:cubicBezTo>
                  <a:cubicBezTo>
                    <a:pt x="271" y="9395"/>
                    <a:pt x="344" y="9468"/>
                    <a:pt x="423" y="9473"/>
                  </a:cubicBezTo>
                  <a:lnTo>
                    <a:pt x="431" y="9474"/>
                  </a:lnTo>
                  <a:cubicBezTo>
                    <a:pt x="512" y="9474"/>
                    <a:pt x="578" y="9411"/>
                    <a:pt x="583" y="9332"/>
                  </a:cubicBezTo>
                  <a:cubicBezTo>
                    <a:pt x="589" y="9199"/>
                    <a:pt x="586" y="9066"/>
                    <a:pt x="583" y="8934"/>
                  </a:cubicBezTo>
                  <a:cubicBezTo>
                    <a:pt x="581" y="8809"/>
                    <a:pt x="578" y="8684"/>
                    <a:pt x="573" y="8561"/>
                  </a:cubicBezTo>
                  <a:cubicBezTo>
                    <a:pt x="562" y="8296"/>
                    <a:pt x="550" y="8032"/>
                    <a:pt x="538" y="7768"/>
                  </a:cubicBezTo>
                  <a:cubicBezTo>
                    <a:pt x="526" y="7442"/>
                    <a:pt x="513" y="7116"/>
                    <a:pt x="499" y="6789"/>
                  </a:cubicBezTo>
                  <a:cubicBezTo>
                    <a:pt x="488" y="6487"/>
                    <a:pt x="486" y="6185"/>
                    <a:pt x="478" y="5882"/>
                  </a:cubicBezTo>
                  <a:cubicBezTo>
                    <a:pt x="478" y="5601"/>
                    <a:pt x="478" y="5319"/>
                    <a:pt x="481" y="5037"/>
                  </a:cubicBezTo>
                  <a:cubicBezTo>
                    <a:pt x="485" y="4793"/>
                    <a:pt x="488" y="4549"/>
                    <a:pt x="486" y="4306"/>
                  </a:cubicBezTo>
                  <a:cubicBezTo>
                    <a:pt x="481" y="3951"/>
                    <a:pt x="477" y="3598"/>
                    <a:pt x="470" y="3244"/>
                  </a:cubicBezTo>
                  <a:cubicBezTo>
                    <a:pt x="464" y="2954"/>
                    <a:pt x="451" y="2664"/>
                    <a:pt x="439" y="2374"/>
                  </a:cubicBezTo>
                  <a:cubicBezTo>
                    <a:pt x="424" y="2059"/>
                    <a:pt x="407" y="1744"/>
                    <a:pt x="388" y="1431"/>
                  </a:cubicBezTo>
                  <a:cubicBezTo>
                    <a:pt x="377" y="1260"/>
                    <a:pt x="364" y="1089"/>
                    <a:pt x="352" y="918"/>
                  </a:cubicBezTo>
                  <a:cubicBezTo>
                    <a:pt x="336" y="734"/>
                    <a:pt x="314" y="549"/>
                    <a:pt x="309" y="364"/>
                  </a:cubicBezTo>
                  <a:cubicBezTo>
                    <a:pt x="309" y="334"/>
                    <a:pt x="310" y="305"/>
                    <a:pt x="314" y="275"/>
                  </a:cubicBezTo>
                  <a:cubicBezTo>
                    <a:pt x="315" y="271"/>
                    <a:pt x="315" y="269"/>
                    <a:pt x="317" y="263"/>
                  </a:cubicBezTo>
                  <a:cubicBezTo>
                    <a:pt x="318" y="256"/>
                    <a:pt x="320" y="250"/>
                    <a:pt x="323" y="244"/>
                  </a:cubicBezTo>
                  <a:cubicBezTo>
                    <a:pt x="356" y="192"/>
                    <a:pt x="356" y="123"/>
                    <a:pt x="323" y="70"/>
                  </a:cubicBezTo>
                  <a:cubicBezTo>
                    <a:pt x="293" y="25"/>
                    <a:pt x="240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39" name="Google Shape;9839;p18"/>
            <p:cNvSpPr/>
            <p:nvPr/>
          </p:nvSpPr>
          <p:spPr>
            <a:xfrm>
              <a:off x="3101125" y="2361700"/>
              <a:ext cx="31375" cy="33100"/>
            </a:xfrm>
            <a:custGeom>
              <a:avLst/>
              <a:gdLst/>
              <a:ahLst/>
              <a:cxnLst/>
              <a:rect l="l" t="t" r="r" b="b"/>
              <a:pathLst>
                <a:path w="1255" h="1324" extrusionOk="0">
                  <a:moveTo>
                    <a:pt x="570" y="0"/>
                  </a:moveTo>
                  <a:cubicBezTo>
                    <a:pt x="556" y="0"/>
                    <a:pt x="542" y="2"/>
                    <a:pt x="528" y="5"/>
                  </a:cubicBezTo>
                  <a:cubicBezTo>
                    <a:pt x="498" y="10"/>
                    <a:pt x="469" y="21"/>
                    <a:pt x="443" y="35"/>
                  </a:cubicBezTo>
                  <a:cubicBezTo>
                    <a:pt x="414" y="41"/>
                    <a:pt x="387" y="54"/>
                    <a:pt x="363" y="73"/>
                  </a:cubicBezTo>
                  <a:cubicBezTo>
                    <a:pt x="284" y="136"/>
                    <a:pt x="246" y="246"/>
                    <a:pt x="215" y="339"/>
                  </a:cubicBezTo>
                  <a:cubicBezTo>
                    <a:pt x="192" y="402"/>
                    <a:pt x="175" y="466"/>
                    <a:pt x="156" y="531"/>
                  </a:cubicBezTo>
                  <a:cubicBezTo>
                    <a:pt x="107" y="706"/>
                    <a:pt x="64" y="882"/>
                    <a:pt x="20" y="1059"/>
                  </a:cubicBezTo>
                  <a:cubicBezTo>
                    <a:pt x="14" y="1081"/>
                    <a:pt x="9" y="1105"/>
                    <a:pt x="4" y="1127"/>
                  </a:cubicBezTo>
                  <a:cubicBezTo>
                    <a:pt x="1" y="1151"/>
                    <a:pt x="2" y="1176"/>
                    <a:pt x="6" y="1200"/>
                  </a:cubicBezTo>
                  <a:cubicBezTo>
                    <a:pt x="17" y="1268"/>
                    <a:pt x="83" y="1319"/>
                    <a:pt x="148" y="1324"/>
                  </a:cubicBezTo>
                  <a:lnTo>
                    <a:pt x="158" y="1322"/>
                  </a:lnTo>
                  <a:cubicBezTo>
                    <a:pt x="223" y="1322"/>
                    <a:pt x="281" y="1279"/>
                    <a:pt x="303" y="1218"/>
                  </a:cubicBezTo>
                  <a:cubicBezTo>
                    <a:pt x="400" y="950"/>
                    <a:pt x="481" y="678"/>
                    <a:pt x="579" y="410"/>
                  </a:cubicBezTo>
                  <a:cubicBezTo>
                    <a:pt x="588" y="409"/>
                    <a:pt x="598" y="404"/>
                    <a:pt x="606" y="399"/>
                  </a:cubicBezTo>
                  <a:cubicBezTo>
                    <a:pt x="614" y="396"/>
                    <a:pt x="620" y="391"/>
                    <a:pt x="628" y="387"/>
                  </a:cubicBezTo>
                  <a:cubicBezTo>
                    <a:pt x="634" y="394"/>
                    <a:pt x="640" y="402"/>
                    <a:pt x="647" y="412"/>
                  </a:cubicBezTo>
                  <a:cubicBezTo>
                    <a:pt x="708" y="497"/>
                    <a:pt x="765" y="586"/>
                    <a:pt x="817" y="678"/>
                  </a:cubicBezTo>
                  <a:lnTo>
                    <a:pt x="817" y="678"/>
                  </a:lnTo>
                  <a:lnTo>
                    <a:pt x="819" y="684"/>
                  </a:lnTo>
                  <a:lnTo>
                    <a:pt x="826" y="694"/>
                  </a:lnTo>
                  <a:lnTo>
                    <a:pt x="822" y="687"/>
                  </a:lnTo>
                  <a:lnTo>
                    <a:pt x="822" y="687"/>
                  </a:lnTo>
                  <a:cubicBezTo>
                    <a:pt x="860" y="755"/>
                    <a:pt x="898" y="822"/>
                    <a:pt x="936" y="888"/>
                  </a:cubicBezTo>
                  <a:cubicBezTo>
                    <a:pt x="965" y="943"/>
                    <a:pt x="1019" y="973"/>
                    <a:pt x="1076" y="973"/>
                  </a:cubicBezTo>
                  <a:cubicBezTo>
                    <a:pt x="1098" y="973"/>
                    <a:pt x="1122" y="968"/>
                    <a:pt x="1144" y="958"/>
                  </a:cubicBezTo>
                  <a:cubicBezTo>
                    <a:pt x="1217" y="922"/>
                    <a:pt x="1255" y="825"/>
                    <a:pt x="1213" y="751"/>
                  </a:cubicBezTo>
                  <a:cubicBezTo>
                    <a:pt x="1168" y="671"/>
                    <a:pt x="1123" y="592"/>
                    <a:pt x="1076" y="513"/>
                  </a:cubicBezTo>
                  <a:cubicBezTo>
                    <a:pt x="1030" y="436"/>
                    <a:pt x="982" y="353"/>
                    <a:pt x="930" y="279"/>
                  </a:cubicBezTo>
                  <a:cubicBezTo>
                    <a:pt x="879" y="206"/>
                    <a:pt x="824" y="129"/>
                    <a:pt x="753" y="75"/>
                  </a:cubicBezTo>
                  <a:cubicBezTo>
                    <a:pt x="702" y="34"/>
                    <a:pt x="637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0" name="Google Shape;9840;p18"/>
            <p:cNvSpPr/>
            <p:nvPr/>
          </p:nvSpPr>
          <p:spPr>
            <a:xfrm>
              <a:off x="3162750" y="2363100"/>
              <a:ext cx="12100" cy="203450"/>
            </a:xfrm>
            <a:custGeom>
              <a:avLst/>
              <a:gdLst/>
              <a:ahLst/>
              <a:cxnLst/>
              <a:rect l="l" t="t" r="r" b="b"/>
              <a:pathLst>
                <a:path w="484" h="8138" extrusionOk="0">
                  <a:moveTo>
                    <a:pt x="245" y="0"/>
                  </a:moveTo>
                  <a:cubicBezTo>
                    <a:pt x="233" y="0"/>
                    <a:pt x="222" y="1"/>
                    <a:pt x="211" y="3"/>
                  </a:cubicBezTo>
                  <a:cubicBezTo>
                    <a:pt x="124" y="20"/>
                    <a:pt x="88" y="99"/>
                    <a:pt x="67" y="177"/>
                  </a:cubicBezTo>
                  <a:cubicBezTo>
                    <a:pt x="54" y="228"/>
                    <a:pt x="46" y="278"/>
                    <a:pt x="37" y="331"/>
                  </a:cubicBezTo>
                  <a:cubicBezTo>
                    <a:pt x="23" y="403"/>
                    <a:pt x="15" y="478"/>
                    <a:pt x="10" y="552"/>
                  </a:cubicBezTo>
                  <a:cubicBezTo>
                    <a:pt x="1" y="720"/>
                    <a:pt x="2" y="888"/>
                    <a:pt x="7" y="1056"/>
                  </a:cubicBezTo>
                  <a:cubicBezTo>
                    <a:pt x="10" y="1192"/>
                    <a:pt x="18" y="1326"/>
                    <a:pt x="26" y="1461"/>
                  </a:cubicBezTo>
                  <a:cubicBezTo>
                    <a:pt x="34" y="1614"/>
                    <a:pt x="42" y="1768"/>
                    <a:pt x="53" y="1923"/>
                  </a:cubicBezTo>
                  <a:cubicBezTo>
                    <a:pt x="94" y="2553"/>
                    <a:pt x="141" y="3183"/>
                    <a:pt x="173" y="3815"/>
                  </a:cubicBezTo>
                  <a:cubicBezTo>
                    <a:pt x="183" y="3971"/>
                    <a:pt x="192" y="4128"/>
                    <a:pt x="197" y="4283"/>
                  </a:cubicBezTo>
                  <a:cubicBezTo>
                    <a:pt x="203" y="4475"/>
                    <a:pt x="208" y="4665"/>
                    <a:pt x="214" y="4855"/>
                  </a:cubicBezTo>
                  <a:cubicBezTo>
                    <a:pt x="222" y="5146"/>
                    <a:pt x="224" y="5439"/>
                    <a:pt x="225" y="5730"/>
                  </a:cubicBezTo>
                  <a:cubicBezTo>
                    <a:pt x="225" y="5746"/>
                    <a:pt x="224" y="5760"/>
                    <a:pt x="225" y="5776"/>
                  </a:cubicBezTo>
                  <a:lnTo>
                    <a:pt x="225" y="5787"/>
                  </a:lnTo>
                  <a:cubicBezTo>
                    <a:pt x="225" y="5808"/>
                    <a:pt x="224" y="5827"/>
                    <a:pt x="225" y="5847"/>
                  </a:cubicBezTo>
                  <a:lnTo>
                    <a:pt x="225" y="5877"/>
                  </a:lnTo>
                  <a:lnTo>
                    <a:pt x="225" y="5903"/>
                  </a:lnTo>
                  <a:lnTo>
                    <a:pt x="225" y="5904"/>
                  </a:lnTo>
                  <a:lnTo>
                    <a:pt x="225" y="5917"/>
                  </a:lnTo>
                  <a:lnTo>
                    <a:pt x="225" y="5994"/>
                  </a:lnTo>
                  <a:lnTo>
                    <a:pt x="225" y="6037"/>
                  </a:lnTo>
                  <a:cubicBezTo>
                    <a:pt x="225" y="6354"/>
                    <a:pt x="224" y="6670"/>
                    <a:pt x="217" y="6987"/>
                  </a:cubicBezTo>
                  <a:cubicBezTo>
                    <a:pt x="210" y="7319"/>
                    <a:pt x="200" y="7649"/>
                    <a:pt x="167" y="7980"/>
                  </a:cubicBezTo>
                  <a:cubicBezTo>
                    <a:pt x="159" y="8059"/>
                    <a:pt x="227" y="8132"/>
                    <a:pt x="306" y="8136"/>
                  </a:cubicBezTo>
                  <a:lnTo>
                    <a:pt x="319" y="8138"/>
                  </a:lnTo>
                  <a:cubicBezTo>
                    <a:pt x="396" y="8136"/>
                    <a:pt x="460" y="8076"/>
                    <a:pt x="466" y="7999"/>
                  </a:cubicBezTo>
                  <a:cubicBezTo>
                    <a:pt x="475" y="7747"/>
                    <a:pt x="477" y="7494"/>
                    <a:pt x="480" y="7242"/>
                  </a:cubicBezTo>
                  <a:cubicBezTo>
                    <a:pt x="482" y="7017"/>
                    <a:pt x="483" y="6794"/>
                    <a:pt x="482" y="6569"/>
                  </a:cubicBezTo>
                  <a:cubicBezTo>
                    <a:pt x="482" y="6384"/>
                    <a:pt x="483" y="6199"/>
                    <a:pt x="482" y="6013"/>
                  </a:cubicBezTo>
                  <a:lnTo>
                    <a:pt x="482" y="6031"/>
                  </a:lnTo>
                  <a:cubicBezTo>
                    <a:pt x="480" y="5988"/>
                    <a:pt x="480" y="5945"/>
                    <a:pt x="480" y="5903"/>
                  </a:cubicBezTo>
                  <a:lnTo>
                    <a:pt x="480" y="5849"/>
                  </a:lnTo>
                  <a:cubicBezTo>
                    <a:pt x="482" y="5843"/>
                    <a:pt x="482" y="5836"/>
                    <a:pt x="480" y="5831"/>
                  </a:cubicBezTo>
                  <a:lnTo>
                    <a:pt x="480" y="5827"/>
                  </a:lnTo>
                  <a:lnTo>
                    <a:pt x="480" y="5784"/>
                  </a:lnTo>
                  <a:cubicBezTo>
                    <a:pt x="482" y="5765"/>
                    <a:pt x="480" y="5746"/>
                    <a:pt x="480" y="5729"/>
                  </a:cubicBezTo>
                  <a:lnTo>
                    <a:pt x="480" y="5732"/>
                  </a:lnTo>
                  <a:cubicBezTo>
                    <a:pt x="480" y="5613"/>
                    <a:pt x="479" y="5494"/>
                    <a:pt x="479" y="5376"/>
                  </a:cubicBezTo>
                  <a:lnTo>
                    <a:pt x="479" y="5393"/>
                  </a:lnTo>
                  <a:cubicBezTo>
                    <a:pt x="477" y="5219"/>
                    <a:pt x="477" y="5043"/>
                    <a:pt x="472" y="4869"/>
                  </a:cubicBezTo>
                  <a:cubicBezTo>
                    <a:pt x="468" y="4681"/>
                    <a:pt x="463" y="4492"/>
                    <a:pt x="460" y="4305"/>
                  </a:cubicBezTo>
                  <a:cubicBezTo>
                    <a:pt x="456" y="4163"/>
                    <a:pt x="447" y="4019"/>
                    <a:pt x="442" y="3876"/>
                  </a:cubicBezTo>
                  <a:cubicBezTo>
                    <a:pt x="428" y="3576"/>
                    <a:pt x="412" y="3275"/>
                    <a:pt x="395" y="2973"/>
                  </a:cubicBezTo>
                  <a:cubicBezTo>
                    <a:pt x="358" y="2344"/>
                    <a:pt x="314" y="1716"/>
                    <a:pt x="297" y="1086"/>
                  </a:cubicBezTo>
                  <a:lnTo>
                    <a:pt x="297" y="1084"/>
                  </a:lnTo>
                  <a:cubicBezTo>
                    <a:pt x="297" y="999"/>
                    <a:pt x="293" y="915"/>
                    <a:pt x="297" y="829"/>
                  </a:cubicBezTo>
                  <a:cubicBezTo>
                    <a:pt x="298" y="780"/>
                    <a:pt x="298" y="731"/>
                    <a:pt x="301" y="682"/>
                  </a:cubicBezTo>
                  <a:cubicBezTo>
                    <a:pt x="306" y="636"/>
                    <a:pt x="309" y="592"/>
                    <a:pt x="312" y="547"/>
                  </a:cubicBezTo>
                  <a:cubicBezTo>
                    <a:pt x="327" y="456"/>
                    <a:pt x="341" y="364"/>
                    <a:pt x="365" y="274"/>
                  </a:cubicBezTo>
                  <a:cubicBezTo>
                    <a:pt x="366" y="269"/>
                    <a:pt x="368" y="262"/>
                    <a:pt x="369" y="256"/>
                  </a:cubicBezTo>
                  <a:cubicBezTo>
                    <a:pt x="385" y="237"/>
                    <a:pt x="396" y="213"/>
                    <a:pt x="403" y="188"/>
                  </a:cubicBezTo>
                  <a:cubicBezTo>
                    <a:pt x="419" y="107"/>
                    <a:pt x="363" y="14"/>
                    <a:pt x="279" y="3"/>
                  </a:cubicBezTo>
                  <a:cubicBezTo>
                    <a:pt x="267" y="1"/>
                    <a:pt x="256" y="0"/>
                    <a:pt x="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1" name="Google Shape;9841;p18"/>
            <p:cNvSpPr/>
            <p:nvPr/>
          </p:nvSpPr>
          <p:spPr>
            <a:xfrm>
              <a:off x="3146775" y="2366000"/>
              <a:ext cx="37700" cy="35375"/>
            </a:xfrm>
            <a:custGeom>
              <a:avLst/>
              <a:gdLst/>
              <a:ahLst/>
              <a:cxnLst/>
              <a:rect l="l" t="t" r="r" b="b"/>
              <a:pathLst>
                <a:path w="1508" h="1415" extrusionOk="0">
                  <a:moveTo>
                    <a:pt x="560" y="0"/>
                  </a:moveTo>
                  <a:cubicBezTo>
                    <a:pt x="555" y="0"/>
                    <a:pt x="550" y="0"/>
                    <a:pt x="545" y="1"/>
                  </a:cubicBezTo>
                  <a:cubicBezTo>
                    <a:pt x="499" y="6"/>
                    <a:pt x="456" y="29"/>
                    <a:pt x="426" y="64"/>
                  </a:cubicBezTo>
                  <a:cubicBezTo>
                    <a:pt x="391" y="105"/>
                    <a:pt x="369" y="159"/>
                    <a:pt x="348" y="208"/>
                  </a:cubicBezTo>
                  <a:cubicBezTo>
                    <a:pt x="337" y="237"/>
                    <a:pt x="325" y="267"/>
                    <a:pt x="313" y="297"/>
                  </a:cubicBezTo>
                  <a:cubicBezTo>
                    <a:pt x="279" y="397"/>
                    <a:pt x="244" y="495"/>
                    <a:pt x="211" y="598"/>
                  </a:cubicBezTo>
                  <a:cubicBezTo>
                    <a:pt x="177" y="701"/>
                    <a:pt x="144" y="802"/>
                    <a:pt x="109" y="905"/>
                  </a:cubicBezTo>
                  <a:cubicBezTo>
                    <a:pt x="101" y="925"/>
                    <a:pt x="92" y="946"/>
                    <a:pt x="82" y="966"/>
                  </a:cubicBezTo>
                  <a:lnTo>
                    <a:pt x="86" y="962"/>
                  </a:lnTo>
                  <a:lnTo>
                    <a:pt x="86" y="962"/>
                  </a:lnTo>
                  <a:cubicBezTo>
                    <a:pt x="71" y="993"/>
                    <a:pt x="59" y="1025"/>
                    <a:pt x="46" y="1057"/>
                  </a:cubicBezTo>
                  <a:cubicBezTo>
                    <a:pt x="30" y="1087"/>
                    <a:pt x="19" y="1118"/>
                    <a:pt x="10" y="1150"/>
                  </a:cubicBezTo>
                  <a:cubicBezTo>
                    <a:pt x="2" y="1183"/>
                    <a:pt x="0" y="1217"/>
                    <a:pt x="6" y="1251"/>
                  </a:cubicBezTo>
                  <a:cubicBezTo>
                    <a:pt x="19" y="1329"/>
                    <a:pt x="91" y="1372"/>
                    <a:pt x="161" y="1372"/>
                  </a:cubicBezTo>
                  <a:cubicBezTo>
                    <a:pt x="216" y="1372"/>
                    <a:pt x="269" y="1346"/>
                    <a:pt x="293" y="1289"/>
                  </a:cubicBezTo>
                  <a:cubicBezTo>
                    <a:pt x="329" y="1207"/>
                    <a:pt x="355" y="1123"/>
                    <a:pt x="382" y="1039"/>
                  </a:cubicBezTo>
                  <a:cubicBezTo>
                    <a:pt x="446" y="894"/>
                    <a:pt x="515" y="750"/>
                    <a:pt x="594" y="610"/>
                  </a:cubicBezTo>
                  <a:cubicBezTo>
                    <a:pt x="621" y="564"/>
                    <a:pt x="649" y="520"/>
                    <a:pt x="681" y="477"/>
                  </a:cubicBezTo>
                  <a:cubicBezTo>
                    <a:pt x="687" y="471"/>
                    <a:pt x="693" y="465"/>
                    <a:pt x="700" y="457"/>
                  </a:cubicBezTo>
                  <a:lnTo>
                    <a:pt x="703" y="455"/>
                  </a:lnTo>
                  <a:lnTo>
                    <a:pt x="711" y="455"/>
                  </a:lnTo>
                  <a:lnTo>
                    <a:pt x="722" y="458"/>
                  </a:lnTo>
                  <a:lnTo>
                    <a:pt x="735" y="463"/>
                  </a:lnTo>
                  <a:cubicBezTo>
                    <a:pt x="741" y="465"/>
                    <a:pt x="746" y="468"/>
                    <a:pt x="752" y="471"/>
                  </a:cubicBezTo>
                  <a:cubicBezTo>
                    <a:pt x="768" y="480"/>
                    <a:pt x="784" y="492"/>
                    <a:pt x="799" y="504"/>
                  </a:cubicBezTo>
                  <a:cubicBezTo>
                    <a:pt x="818" y="518"/>
                    <a:pt x="836" y="534"/>
                    <a:pt x="852" y="552"/>
                  </a:cubicBezTo>
                  <a:cubicBezTo>
                    <a:pt x="875" y="575"/>
                    <a:pt x="898" y="601"/>
                    <a:pt x="920" y="628"/>
                  </a:cubicBezTo>
                  <a:cubicBezTo>
                    <a:pt x="948" y="667"/>
                    <a:pt x="977" y="705"/>
                    <a:pt x="1001" y="750"/>
                  </a:cubicBezTo>
                  <a:cubicBezTo>
                    <a:pt x="1026" y="792"/>
                    <a:pt x="1051" y="838"/>
                    <a:pt x="1069" y="883"/>
                  </a:cubicBezTo>
                  <a:cubicBezTo>
                    <a:pt x="1086" y="928"/>
                    <a:pt x="1102" y="973"/>
                    <a:pt x="1116" y="1020"/>
                  </a:cubicBezTo>
                  <a:lnTo>
                    <a:pt x="1116" y="1014"/>
                  </a:lnTo>
                  <a:cubicBezTo>
                    <a:pt x="1140" y="1107"/>
                    <a:pt x="1165" y="1201"/>
                    <a:pt x="1187" y="1293"/>
                  </a:cubicBezTo>
                  <a:cubicBezTo>
                    <a:pt x="1203" y="1362"/>
                    <a:pt x="1266" y="1413"/>
                    <a:pt x="1338" y="1414"/>
                  </a:cubicBezTo>
                  <a:cubicBezTo>
                    <a:pt x="1436" y="1414"/>
                    <a:pt x="1507" y="1326"/>
                    <a:pt x="1488" y="1231"/>
                  </a:cubicBezTo>
                  <a:cubicBezTo>
                    <a:pt x="1467" y="1144"/>
                    <a:pt x="1445" y="1057"/>
                    <a:pt x="1422" y="970"/>
                  </a:cubicBezTo>
                  <a:cubicBezTo>
                    <a:pt x="1382" y="827"/>
                    <a:pt x="1323" y="689"/>
                    <a:pt x="1244" y="563"/>
                  </a:cubicBezTo>
                  <a:cubicBezTo>
                    <a:pt x="1157" y="423"/>
                    <a:pt x="1050" y="286"/>
                    <a:pt x="906" y="202"/>
                  </a:cubicBezTo>
                  <a:cubicBezTo>
                    <a:pt x="852" y="170"/>
                    <a:pt x="793" y="151"/>
                    <a:pt x="731" y="145"/>
                  </a:cubicBezTo>
                  <a:cubicBezTo>
                    <a:pt x="723" y="75"/>
                    <a:pt x="673" y="20"/>
                    <a:pt x="605" y="6"/>
                  </a:cubicBezTo>
                  <a:cubicBezTo>
                    <a:pt x="591" y="2"/>
                    <a:pt x="575" y="0"/>
                    <a:pt x="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2" name="Google Shape;9842;p18"/>
            <p:cNvSpPr/>
            <p:nvPr/>
          </p:nvSpPr>
          <p:spPr>
            <a:xfrm>
              <a:off x="3211275" y="2375375"/>
              <a:ext cx="10400" cy="145800"/>
            </a:xfrm>
            <a:custGeom>
              <a:avLst/>
              <a:gdLst/>
              <a:ahLst/>
              <a:cxnLst/>
              <a:rect l="l" t="t" r="r" b="b"/>
              <a:pathLst>
                <a:path w="416" h="5832" extrusionOk="0">
                  <a:moveTo>
                    <a:pt x="248" y="0"/>
                  </a:moveTo>
                  <a:cubicBezTo>
                    <a:pt x="189" y="0"/>
                    <a:pt x="131" y="32"/>
                    <a:pt x="103" y="86"/>
                  </a:cubicBezTo>
                  <a:cubicBezTo>
                    <a:pt x="78" y="139"/>
                    <a:pt x="72" y="197"/>
                    <a:pt x="64" y="254"/>
                  </a:cubicBezTo>
                  <a:cubicBezTo>
                    <a:pt x="57" y="305"/>
                    <a:pt x="51" y="354"/>
                    <a:pt x="48" y="406"/>
                  </a:cubicBezTo>
                  <a:cubicBezTo>
                    <a:pt x="45" y="460"/>
                    <a:pt x="41" y="514"/>
                    <a:pt x="38" y="566"/>
                  </a:cubicBezTo>
                  <a:cubicBezTo>
                    <a:pt x="19" y="897"/>
                    <a:pt x="15" y="1226"/>
                    <a:pt x="7" y="1556"/>
                  </a:cubicBezTo>
                  <a:cubicBezTo>
                    <a:pt x="0" y="1874"/>
                    <a:pt x="3" y="2193"/>
                    <a:pt x="7" y="2512"/>
                  </a:cubicBezTo>
                  <a:lnTo>
                    <a:pt x="7" y="2493"/>
                  </a:lnTo>
                  <a:cubicBezTo>
                    <a:pt x="7" y="2618"/>
                    <a:pt x="13" y="2743"/>
                    <a:pt x="18" y="2868"/>
                  </a:cubicBezTo>
                  <a:cubicBezTo>
                    <a:pt x="19" y="2960"/>
                    <a:pt x="22" y="3051"/>
                    <a:pt x="27" y="3143"/>
                  </a:cubicBezTo>
                  <a:cubicBezTo>
                    <a:pt x="56" y="3792"/>
                    <a:pt x="94" y="4441"/>
                    <a:pt x="98" y="5092"/>
                  </a:cubicBezTo>
                  <a:cubicBezTo>
                    <a:pt x="97" y="5287"/>
                    <a:pt x="94" y="5480"/>
                    <a:pt x="81" y="5674"/>
                  </a:cubicBezTo>
                  <a:cubicBezTo>
                    <a:pt x="76" y="5755"/>
                    <a:pt x="138" y="5825"/>
                    <a:pt x="219" y="5831"/>
                  </a:cubicBezTo>
                  <a:lnTo>
                    <a:pt x="227" y="5830"/>
                  </a:lnTo>
                  <a:cubicBezTo>
                    <a:pt x="301" y="5830"/>
                    <a:pt x="375" y="5769"/>
                    <a:pt x="375" y="5692"/>
                  </a:cubicBezTo>
                  <a:cubicBezTo>
                    <a:pt x="375" y="5488"/>
                    <a:pt x="372" y="5283"/>
                    <a:pt x="369" y="5079"/>
                  </a:cubicBezTo>
                  <a:lnTo>
                    <a:pt x="369" y="5098"/>
                  </a:lnTo>
                  <a:cubicBezTo>
                    <a:pt x="368" y="4867"/>
                    <a:pt x="358" y="4634"/>
                    <a:pt x="352" y="4403"/>
                  </a:cubicBezTo>
                  <a:cubicBezTo>
                    <a:pt x="345" y="4087"/>
                    <a:pt x="328" y="3769"/>
                    <a:pt x="312" y="3452"/>
                  </a:cubicBezTo>
                  <a:cubicBezTo>
                    <a:pt x="296" y="3132"/>
                    <a:pt x="292" y="2811"/>
                    <a:pt x="284" y="2489"/>
                  </a:cubicBezTo>
                  <a:lnTo>
                    <a:pt x="284" y="2366"/>
                  </a:lnTo>
                  <a:cubicBezTo>
                    <a:pt x="284" y="2203"/>
                    <a:pt x="284" y="2043"/>
                    <a:pt x="287" y="1880"/>
                  </a:cubicBezTo>
                  <a:cubicBezTo>
                    <a:pt x="292" y="1715"/>
                    <a:pt x="296" y="1552"/>
                    <a:pt x="301" y="1389"/>
                  </a:cubicBezTo>
                  <a:cubicBezTo>
                    <a:pt x="307" y="1220"/>
                    <a:pt x="315" y="1049"/>
                    <a:pt x="323" y="880"/>
                  </a:cubicBezTo>
                  <a:cubicBezTo>
                    <a:pt x="333" y="705"/>
                    <a:pt x="342" y="530"/>
                    <a:pt x="363" y="357"/>
                  </a:cubicBezTo>
                  <a:cubicBezTo>
                    <a:pt x="369" y="316"/>
                    <a:pt x="375" y="275"/>
                    <a:pt x="385" y="234"/>
                  </a:cubicBezTo>
                  <a:cubicBezTo>
                    <a:pt x="415" y="177"/>
                    <a:pt x="407" y="105"/>
                    <a:pt x="364" y="56"/>
                  </a:cubicBezTo>
                  <a:cubicBezTo>
                    <a:pt x="360" y="50"/>
                    <a:pt x="355" y="45"/>
                    <a:pt x="349" y="39"/>
                  </a:cubicBezTo>
                  <a:cubicBezTo>
                    <a:pt x="320" y="12"/>
                    <a:pt x="284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3" name="Google Shape;9843;p18"/>
            <p:cNvSpPr/>
            <p:nvPr/>
          </p:nvSpPr>
          <p:spPr>
            <a:xfrm>
              <a:off x="3194100" y="2379500"/>
              <a:ext cx="32750" cy="42325"/>
            </a:xfrm>
            <a:custGeom>
              <a:avLst/>
              <a:gdLst/>
              <a:ahLst/>
              <a:cxnLst/>
              <a:rect l="l" t="t" r="r" b="b"/>
              <a:pathLst>
                <a:path w="1310" h="1693" extrusionOk="0">
                  <a:moveTo>
                    <a:pt x="836" y="0"/>
                  </a:moveTo>
                  <a:cubicBezTo>
                    <a:pt x="798" y="0"/>
                    <a:pt x="761" y="12"/>
                    <a:pt x="730" y="32"/>
                  </a:cubicBezTo>
                  <a:cubicBezTo>
                    <a:pt x="708" y="47"/>
                    <a:pt x="689" y="62"/>
                    <a:pt x="673" y="81"/>
                  </a:cubicBezTo>
                  <a:cubicBezTo>
                    <a:pt x="669" y="81"/>
                    <a:pt x="666" y="81"/>
                    <a:pt x="662" y="81"/>
                  </a:cubicBezTo>
                  <a:cubicBezTo>
                    <a:pt x="564" y="81"/>
                    <a:pt x="507" y="181"/>
                    <a:pt x="475" y="259"/>
                  </a:cubicBezTo>
                  <a:cubicBezTo>
                    <a:pt x="450" y="324"/>
                    <a:pt x="426" y="390"/>
                    <a:pt x="402" y="455"/>
                  </a:cubicBezTo>
                  <a:cubicBezTo>
                    <a:pt x="390" y="487"/>
                    <a:pt x="379" y="520"/>
                    <a:pt x="368" y="553"/>
                  </a:cubicBezTo>
                  <a:cubicBezTo>
                    <a:pt x="309" y="654"/>
                    <a:pt x="254" y="757"/>
                    <a:pt x="206" y="865"/>
                  </a:cubicBezTo>
                  <a:cubicBezTo>
                    <a:pt x="148" y="987"/>
                    <a:pt x="98" y="1112"/>
                    <a:pt x="56" y="1240"/>
                  </a:cubicBezTo>
                  <a:cubicBezTo>
                    <a:pt x="40" y="1291"/>
                    <a:pt x="27" y="1341"/>
                    <a:pt x="16" y="1394"/>
                  </a:cubicBezTo>
                  <a:cubicBezTo>
                    <a:pt x="5" y="1433"/>
                    <a:pt x="0" y="1476"/>
                    <a:pt x="0" y="1517"/>
                  </a:cubicBezTo>
                  <a:cubicBezTo>
                    <a:pt x="3" y="1558"/>
                    <a:pt x="18" y="1596"/>
                    <a:pt x="43" y="1626"/>
                  </a:cubicBezTo>
                  <a:cubicBezTo>
                    <a:pt x="62" y="1647"/>
                    <a:pt x="86" y="1664"/>
                    <a:pt x="111" y="1677"/>
                  </a:cubicBezTo>
                  <a:cubicBezTo>
                    <a:pt x="130" y="1688"/>
                    <a:pt x="154" y="1693"/>
                    <a:pt x="176" y="1693"/>
                  </a:cubicBezTo>
                  <a:cubicBezTo>
                    <a:pt x="230" y="1693"/>
                    <a:pt x="279" y="1668"/>
                    <a:pt x="311" y="1623"/>
                  </a:cubicBezTo>
                  <a:cubicBezTo>
                    <a:pt x="326" y="1598"/>
                    <a:pt x="342" y="1569"/>
                    <a:pt x="356" y="1541"/>
                  </a:cubicBezTo>
                  <a:cubicBezTo>
                    <a:pt x="364" y="1520"/>
                    <a:pt x="372" y="1500"/>
                    <a:pt x="380" y="1478"/>
                  </a:cubicBezTo>
                  <a:cubicBezTo>
                    <a:pt x="390" y="1454"/>
                    <a:pt x="399" y="1428"/>
                    <a:pt x="407" y="1403"/>
                  </a:cubicBezTo>
                  <a:cubicBezTo>
                    <a:pt x="425" y="1354"/>
                    <a:pt x="442" y="1305"/>
                    <a:pt x="459" y="1256"/>
                  </a:cubicBezTo>
                  <a:cubicBezTo>
                    <a:pt x="491" y="1159"/>
                    <a:pt x="523" y="1064"/>
                    <a:pt x="554" y="968"/>
                  </a:cubicBezTo>
                  <a:cubicBezTo>
                    <a:pt x="591" y="854"/>
                    <a:pt x="629" y="740"/>
                    <a:pt x="668" y="626"/>
                  </a:cubicBezTo>
                  <a:cubicBezTo>
                    <a:pt x="716" y="550"/>
                    <a:pt x="763" y="476"/>
                    <a:pt x="814" y="404"/>
                  </a:cubicBezTo>
                  <a:cubicBezTo>
                    <a:pt x="831" y="477"/>
                    <a:pt x="842" y="553"/>
                    <a:pt x="854" y="628"/>
                  </a:cubicBezTo>
                  <a:cubicBezTo>
                    <a:pt x="865" y="702"/>
                    <a:pt x="876" y="776"/>
                    <a:pt x="887" y="851"/>
                  </a:cubicBezTo>
                  <a:cubicBezTo>
                    <a:pt x="888" y="855"/>
                    <a:pt x="888" y="860"/>
                    <a:pt x="889" y="865"/>
                  </a:cubicBezTo>
                  <a:lnTo>
                    <a:pt x="889" y="865"/>
                  </a:lnTo>
                  <a:lnTo>
                    <a:pt x="888" y="862"/>
                  </a:lnTo>
                  <a:lnTo>
                    <a:pt x="888" y="862"/>
                  </a:lnTo>
                  <a:cubicBezTo>
                    <a:pt x="888" y="868"/>
                    <a:pt x="890" y="874"/>
                    <a:pt x="890" y="882"/>
                  </a:cubicBezTo>
                  <a:cubicBezTo>
                    <a:pt x="890" y="877"/>
                    <a:pt x="890" y="871"/>
                    <a:pt x="889" y="865"/>
                  </a:cubicBezTo>
                  <a:lnTo>
                    <a:pt x="889" y="865"/>
                  </a:lnTo>
                  <a:lnTo>
                    <a:pt x="895" y="905"/>
                  </a:lnTo>
                  <a:lnTo>
                    <a:pt x="895" y="900"/>
                  </a:lnTo>
                  <a:cubicBezTo>
                    <a:pt x="896" y="912"/>
                    <a:pt x="898" y="922"/>
                    <a:pt x="898" y="931"/>
                  </a:cubicBezTo>
                  <a:cubicBezTo>
                    <a:pt x="899" y="941"/>
                    <a:pt x="901" y="949"/>
                    <a:pt x="903" y="957"/>
                  </a:cubicBezTo>
                  <a:cubicBezTo>
                    <a:pt x="920" y="1094"/>
                    <a:pt x="941" y="1235"/>
                    <a:pt x="987" y="1367"/>
                  </a:cubicBezTo>
                  <a:cubicBezTo>
                    <a:pt x="1008" y="1432"/>
                    <a:pt x="1069" y="1473"/>
                    <a:pt x="1134" y="1473"/>
                  </a:cubicBezTo>
                  <a:cubicBezTo>
                    <a:pt x="1151" y="1473"/>
                    <a:pt x="1168" y="1470"/>
                    <a:pt x="1184" y="1465"/>
                  </a:cubicBezTo>
                  <a:cubicBezTo>
                    <a:pt x="1267" y="1436"/>
                    <a:pt x="1309" y="1346"/>
                    <a:pt x="1279" y="1265"/>
                  </a:cubicBezTo>
                  <a:cubicBezTo>
                    <a:pt x="1270" y="1239"/>
                    <a:pt x="1262" y="1213"/>
                    <a:pt x="1252" y="1186"/>
                  </a:cubicBezTo>
                  <a:cubicBezTo>
                    <a:pt x="1224" y="1066"/>
                    <a:pt x="1205" y="946"/>
                    <a:pt x="1188" y="825"/>
                  </a:cubicBezTo>
                  <a:cubicBezTo>
                    <a:pt x="1184" y="808"/>
                    <a:pt x="1183" y="791"/>
                    <a:pt x="1180" y="773"/>
                  </a:cubicBezTo>
                  <a:cubicBezTo>
                    <a:pt x="1176" y="753"/>
                    <a:pt x="1175" y="732"/>
                    <a:pt x="1172" y="711"/>
                  </a:cubicBezTo>
                  <a:cubicBezTo>
                    <a:pt x="1172" y="711"/>
                    <a:pt x="1172" y="711"/>
                    <a:pt x="1172" y="711"/>
                  </a:cubicBezTo>
                  <a:lnTo>
                    <a:pt x="1172" y="711"/>
                  </a:lnTo>
                  <a:cubicBezTo>
                    <a:pt x="1172" y="712"/>
                    <a:pt x="1172" y="713"/>
                    <a:pt x="1172" y="715"/>
                  </a:cubicBezTo>
                  <a:cubicBezTo>
                    <a:pt x="1172" y="713"/>
                    <a:pt x="1171" y="711"/>
                    <a:pt x="1171" y="709"/>
                  </a:cubicBezTo>
                  <a:lnTo>
                    <a:pt x="1171" y="709"/>
                  </a:lnTo>
                  <a:cubicBezTo>
                    <a:pt x="1171" y="710"/>
                    <a:pt x="1171" y="710"/>
                    <a:pt x="1172" y="711"/>
                  </a:cubicBezTo>
                  <a:lnTo>
                    <a:pt x="1172" y="711"/>
                  </a:lnTo>
                  <a:cubicBezTo>
                    <a:pt x="1171" y="707"/>
                    <a:pt x="1171" y="703"/>
                    <a:pt x="1170" y="700"/>
                  </a:cubicBezTo>
                  <a:lnTo>
                    <a:pt x="1170" y="700"/>
                  </a:lnTo>
                  <a:cubicBezTo>
                    <a:pt x="1170" y="703"/>
                    <a:pt x="1171" y="706"/>
                    <a:pt x="1171" y="709"/>
                  </a:cubicBezTo>
                  <a:lnTo>
                    <a:pt x="1171" y="709"/>
                  </a:lnTo>
                  <a:cubicBezTo>
                    <a:pt x="1170" y="705"/>
                    <a:pt x="1169" y="699"/>
                    <a:pt x="1169" y="694"/>
                  </a:cubicBezTo>
                  <a:lnTo>
                    <a:pt x="1169" y="694"/>
                  </a:lnTo>
                  <a:cubicBezTo>
                    <a:pt x="1169" y="696"/>
                    <a:pt x="1169" y="698"/>
                    <a:pt x="1170" y="700"/>
                  </a:cubicBezTo>
                  <a:lnTo>
                    <a:pt x="1170" y="700"/>
                  </a:lnTo>
                  <a:cubicBezTo>
                    <a:pt x="1164" y="654"/>
                    <a:pt x="1158" y="610"/>
                    <a:pt x="1151" y="566"/>
                  </a:cubicBezTo>
                  <a:cubicBezTo>
                    <a:pt x="1146" y="525"/>
                    <a:pt x="1140" y="483"/>
                    <a:pt x="1134" y="444"/>
                  </a:cubicBezTo>
                  <a:cubicBezTo>
                    <a:pt x="1126" y="381"/>
                    <a:pt x="1113" y="319"/>
                    <a:pt x="1096" y="259"/>
                  </a:cubicBezTo>
                  <a:cubicBezTo>
                    <a:pt x="1069" y="180"/>
                    <a:pt x="1028" y="86"/>
                    <a:pt x="955" y="40"/>
                  </a:cubicBezTo>
                  <a:cubicBezTo>
                    <a:pt x="922" y="18"/>
                    <a:pt x="884" y="4"/>
                    <a:pt x="844" y="1"/>
                  </a:cubicBezTo>
                  <a:cubicBezTo>
                    <a:pt x="841" y="1"/>
                    <a:pt x="839" y="0"/>
                    <a:pt x="8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4" name="Google Shape;9844;p18"/>
            <p:cNvSpPr/>
            <p:nvPr/>
          </p:nvSpPr>
          <p:spPr>
            <a:xfrm>
              <a:off x="3259825" y="2390050"/>
              <a:ext cx="15425" cy="79900"/>
            </a:xfrm>
            <a:custGeom>
              <a:avLst/>
              <a:gdLst/>
              <a:ahLst/>
              <a:cxnLst/>
              <a:rect l="l" t="t" r="r" b="b"/>
              <a:pathLst>
                <a:path w="617" h="3196" extrusionOk="0">
                  <a:moveTo>
                    <a:pt x="229" y="1627"/>
                  </a:moveTo>
                  <a:cubicBezTo>
                    <a:pt x="229" y="1630"/>
                    <a:pt x="229" y="1633"/>
                    <a:pt x="230" y="1637"/>
                  </a:cubicBezTo>
                  <a:cubicBezTo>
                    <a:pt x="230" y="1633"/>
                    <a:pt x="229" y="1630"/>
                    <a:pt x="229" y="1627"/>
                  </a:cubicBezTo>
                  <a:close/>
                  <a:moveTo>
                    <a:pt x="267" y="1902"/>
                  </a:moveTo>
                  <a:cubicBezTo>
                    <a:pt x="267" y="1907"/>
                    <a:pt x="267" y="1912"/>
                    <a:pt x="269" y="1917"/>
                  </a:cubicBezTo>
                  <a:lnTo>
                    <a:pt x="269" y="1917"/>
                  </a:lnTo>
                  <a:cubicBezTo>
                    <a:pt x="268" y="1912"/>
                    <a:pt x="267" y="1907"/>
                    <a:pt x="267" y="1902"/>
                  </a:cubicBezTo>
                  <a:close/>
                  <a:moveTo>
                    <a:pt x="186" y="1"/>
                  </a:moveTo>
                  <a:cubicBezTo>
                    <a:pt x="150" y="1"/>
                    <a:pt x="113" y="13"/>
                    <a:pt x="81" y="42"/>
                  </a:cubicBezTo>
                  <a:cubicBezTo>
                    <a:pt x="35" y="85"/>
                    <a:pt x="18" y="147"/>
                    <a:pt x="12" y="206"/>
                  </a:cubicBezTo>
                  <a:cubicBezTo>
                    <a:pt x="1" y="318"/>
                    <a:pt x="13" y="429"/>
                    <a:pt x="26" y="540"/>
                  </a:cubicBezTo>
                  <a:cubicBezTo>
                    <a:pt x="42" y="669"/>
                    <a:pt x="72" y="799"/>
                    <a:pt x="97" y="929"/>
                  </a:cubicBezTo>
                  <a:cubicBezTo>
                    <a:pt x="144" y="1160"/>
                    <a:pt x="189" y="1393"/>
                    <a:pt x="229" y="1627"/>
                  </a:cubicBezTo>
                  <a:lnTo>
                    <a:pt x="229" y="1627"/>
                  </a:lnTo>
                  <a:cubicBezTo>
                    <a:pt x="229" y="1627"/>
                    <a:pt x="229" y="1626"/>
                    <a:pt x="229" y="1625"/>
                  </a:cubicBezTo>
                  <a:lnTo>
                    <a:pt x="229" y="1625"/>
                  </a:lnTo>
                  <a:cubicBezTo>
                    <a:pt x="230" y="1627"/>
                    <a:pt x="230" y="1630"/>
                    <a:pt x="230" y="1633"/>
                  </a:cubicBezTo>
                  <a:cubicBezTo>
                    <a:pt x="243" y="1728"/>
                    <a:pt x="256" y="1825"/>
                    <a:pt x="270" y="1921"/>
                  </a:cubicBezTo>
                  <a:cubicBezTo>
                    <a:pt x="269" y="1920"/>
                    <a:pt x="269" y="1918"/>
                    <a:pt x="269" y="1917"/>
                  </a:cubicBezTo>
                  <a:lnTo>
                    <a:pt x="269" y="1917"/>
                  </a:lnTo>
                  <a:cubicBezTo>
                    <a:pt x="285" y="2034"/>
                    <a:pt x="292" y="2153"/>
                    <a:pt x="300" y="2270"/>
                  </a:cubicBezTo>
                  <a:cubicBezTo>
                    <a:pt x="308" y="2385"/>
                    <a:pt x="313" y="2501"/>
                    <a:pt x="317" y="2616"/>
                  </a:cubicBezTo>
                  <a:cubicBezTo>
                    <a:pt x="316" y="2719"/>
                    <a:pt x="311" y="2822"/>
                    <a:pt x="300" y="2925"/>
                  </a:cubicBezTo>
                  <a:cubicBezTo>
                    <a:pt x="297" y="2954"/>
                    <a:pt x="292" y="2984"/>
                    <a:pt x="289" y="3014"/>
                  </a:cubicBezTo>
                  <a:cubicBezTo>
                    <a:pt x="271" y="3104"/>
                    <a:pt x="338" y="3189"/>
                    <a:pt x="430" y="3196"/>
                  </a:cubicBezTo>
                  <a:lnTo>
                    <a:pt x="441" y="3196"/>
                  </a:lnTo>
                  <a:cubicBezTo>
                    <a:pt x="520" y="3194"/>
                    <a:pt x="586" y="3132"/>
                    <a:pt x="593" y="3052"/>
                  </a:cubicBezTo>
                  <a:cubicBezTo>
                    <a:pt x="612" y="2867"/>
                    <a:pt x="616" y="2680"/>
                    <a:pt x="602" y="2493"/>
                  </a:cubicBezTo>
                  <a:cubicBezTo>
                    <a:pt x="583" y="2170"/>
                    <a:pt x="558" y="1845"/>
                    <a:pt x="504" y="1526"/>
                  </a:cubicBezTo>
                  <a:cubicBezTo>
                    <a:pt x="450" y="1196"/>
                    <a:pt x="384" y="867"/>
                    <a:pt x="331" y="538"/>
                  </a:cubicBezTo>
                  <a:cubicBezTo>
                    <a:pt x="325" y="473"/>
                    <a:pt x="319" y="408"/>
                    <a:pt x="317" y="343"/>
                  </a:cubicBezTo>
                  <a:cubicBezTo>
                    <a:pt x="317" y="312"/>
                    <a:pt x="319" y="281"/>
                    <a:pt x="320" y="250"/>
                  </a:cubicBezTo>
                  <a:cubicBezTo>
                    <a:pt x="320" y="248"/>
                    <a:pt x="320" y="247"/>
                    <a:pt x="320" y="245"/>
                  </a:cubicBezTo>
                  <a:cubicBezTo>
                    <a:pt x="331" y="229"/>
                    <a:pt x="339" y="210"/>
                    <a:pt x="343" y="191"/>
                  </a:cubicBezTo>
                  <a:cubicBezTo>
                    <a:pt x="364" y="83"/>
                    <a:pt x="278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5" name="Google Shape;9845;p18"/>
            <p:cNvSpPr/>
            <p:nvPr/>
          </p:nvSpPr>
          <p:spPr>
            <a:xfrm>
              <a:off x="3243575" y="2399025"/>
              <a:ext cx="37500" cy="36175"/>
            </a:xfrm>
            <a:custGeom>
              <a:avLst/>
              <a:gdLst/>
              <a:ahLst/>
              <a:cxnLst/>
              <a:rect l="l" t="t" r="r" b="b"/>
              <a:pathLst>
                <a:path w="1500" h="1447" extrusionOk="0">
                  <a:moveTo>
                    <a:pt x="761" y="0"/>
                  </a:moveTo>
                  <a:cubicBezTo>
                    <a:pt x="689" y="2"/>
                    <a:pt x="619" y="24"/>
                    <a:pt x="559" y="65"/>
                  </a:cubicBezTo>
                  <a:cubicBezTo>
                    <a:pt x="484" y="114"/>
                    <a:pt x="432" y="198"/>
                    <a:pt x="389" y="272"/>
                  </a:cubicBezTo>
                  <a:cubicBezTo>
                    <a:pt x="367" y="309"/>
                    <a:pt x="347" y="347"/>
                    <a:pt x="325" y="385"/>
                  </a:cubicBezTo>
                  <a:cubicBezTo>
                    <a:pt x="290" y="448"/>
                    <a:pt x="258" y="513"/>
                    <a:pt x="225" y="576"/>
                  </a:cubicBezTo>
                  <a:cubicBezTo>
                    <a:pt x="195" y="636"/>
                    <a:pt x="166" y="698"/>
                    <a:pt x="138" y="758"/>
                  </a:cubicBezTo>
                  <a:cubicBezTo>
                    <a:pt x="120" y="793"/>
                    <a:pt x="105" y="828"/>
                    <a:pt x="89" y="863"/>
                  </a:cubicBezTo>
                  <a:cubicBezTo>
                    <a:pt x="62" y="917"/>
                    <a:pt x="43" y="974"/>
                    <a:pt x="22" y="1029"/>
                  </a:cubicBezTo>
                  <a:cubicBezTo>
                    <a:pt x="0" y="1107"/>
                    <a:pt x="38" y="1189"/>
                    <a:pt x="112" y="1219"/>
                  </a:cubicBezTo>
                  <a:cubicBezTo>
                    <a:pt x="133" y="1228"/>
                    <a:pt x="154" y="1232"/>
                    <a:pt x="175" y="1232"/>
                  </a:cubicBezTo>
                  <a:cubicBezTo>
                    <a:pt x="230" y="1232"/>
                    <a:pt x="283" y="1203"/>
                    <a:pt x="312" y="1151"/>
                  </a:cubicBezTo>
                  <a:cubicBezTo>
                    <a:pt x="356" y="1067"/>
                    <a:pt x="393" y="978"/>
                    <a:pt x="434" y="893"/>
                  </a:cubicBezTo>
                  <a:cubicBezTo>
                    <a:pt x="483" y="792"/>
                    <a:pt x="532" y="692"/>
                    <a:pt x="587" y="595"/>
                  </a:cubicBezTo>
                  <a:cubicBezTo>
                    <a:pt x="614" y="548"/>
                    <a:pt x="644" y="502"/>
                    <a:pt x="678" y="458"/>
                  </a:cubicBezTo>
                  <a:cubicBezTo>
                    <a:pt x="692" y="440"/>
                    <a:pt x="706" y="424"/>
                    <a:pt x="722" y="407"/>
                  </a:cubicBezTo>
                  <a:lnTo>
                    <a:pt x="733" y="397"/>
                  </a:lnTo>
                  <a:cubicBezTo>
                    <a:pt x="749" y="402"/>
                    <a:pt x="765" y="404"/>
                    <a:pt x="780" y="404"/>
                  </a:cubicBezTo>
                  <a:cubicBezTo>
                    <a:pt x="817" y="404"/>
                    <a:pt x="853" y="392"/>
                    <a:pt x="883" y="367"/>
                  </a:cubicBezTo>
                  <a:lnTo>
                    <a:pt x="901" y="383"/>
                  </a:lnTo>
                  <a:cubicBezTo>
                    <a:pt x="913" y="397"/>
                    <a:pt x="926" y="412"/>
                    <a:pt x="937" y="426"/>
                  </a:cubicBezTo>
                  <a:cubicBezTo>
                    <a:pt x="959" y="456"/>
                    <a:pt x="978" y="486"/>
                    <a:pt x="999" y="518"/>
                  </a:cubicBezTo>
                  <a:cubicBezTo>
                    <a:pt x="1018" y="554"/>
                    <a:pt x="1037" y="591"/>
                    <a:pt x="1053" y="629"/>
                  </a:cubicBezTo>
                  <a:cubicBezTo>
                    <a:pt x="1080" y="697"/>
                    <a:pt x="1105" y="766"/>
                    <a:pt x="1124" y="837"/>
                  </a:cubicBezTo>
                  <a:cubicBezTo>
                    <a:pt x="1122" y="831"/>
                    <a:pt x="1121" y="825"/>
                    <a:pt x="1119" y="818"/>
                  </a:cubicBezTo>
                  <a:lnTo>
                    <a:pt x="1119" y="818"/>
                  </a:lnTo>
                  <a:cubicBezTo>
                    <a:pt x="1141" y="901"/>
                    <a:pt x="1159" y="985"/>
                    <a:pt x="1171" y="1070"/>
                  </a:cubicBezTo>
                  <a:cubicBezTo>
                    <a:pt x="1183" y="1149"/>
                    <a:pt x="1192" y="1230"/>
                    <a:pt x="1200" y="1309"/>
                  </a:cubicBezTo>
                  <a:cubicBezTo>
                    <a:pt x="1206" y="1387"/>
                    <a:pt x="1271" y="1445"/>
                    <a:pt x="1347" y="1447"/>
                  </a:cubicBezTo>
                  <a:lnTo>
                    <a:pt x="1358" y="1447"/>
                  </a:lnTo>
                  <a:cubicBezTo>
                    <a:pt x="1439" y="1439"/>
                    <a:pt x="1499" y="1369"/>
                    <a:pt x="1494" y="1289"/>
                  </a:cubicBezTo>
                  <a:cubicBezTo>
                    <a:pt x="1467" y="1010"/>
                    <a:pt x="1428" y="730"/>
                    <a:pt x="1314" y="473"/>
                  </a:cubicBezTo>
                  <a:cubicBezTo>
                    <a:pt x="1244" y="317"/>
                    <a:pt x="1146" y="169"/>
                    <a:pt x="1000" y="73"/>
                  </a:cubicBezTo>
                  <a:cubicBezTo>
                    <a:pt x="929" y="27"/>
                    <a:pt x="847" y="2"/>
                    <a:pt x="7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6" name="Google Shape;9846;p18"/>
            <p:cNvSpPr/>
            <p:nvPr/>
          </p:nvSpPr>
          <p:spPr>
            <a:xfrm>
              <a:off x="2987325" y="2172600"/>
              <a:ext cx="74925" cy="155550"/>
            </a:xfrm>
            <a:custGeom>
              <a:avLst/>
              <a:gdLst/>
              <a:ahLst/>
              <a:cxnLst/>
              <a:rect l="l" t="t" r="r" b="b"/>
              <a:pathLst>
                <a:path w="2997" h="6222" extrusionOk="0">
                  <a:moveTo>
                    <a:pt x="844" y="1980"/>
                  </a:moveTo>
                  <a:lnTo>
                    <a:pt x="844" y="1981"/>
                  </a:lnTo>
                  <a:cubicBezTo>
                    <a:pt x="844" y="1981"/>
                    <a:pt x="844" y="1980"/>
                    <a:pt x="844" y="1980"/>
                  </a:cubicBezTo>
                  <a:close/>
                  <a:moveTo>
                    <a:pt x="1597" y="3688"/>
                  </a:moveTo>
                  <a:cubicBezTo>
                    <a:pt x="1597" y="3690"/>
                    <a:pt x="1597" y="3691"/>
                    <a:pt x="1598" y="3693"/>
                  </a:cubicBezTo>
                  <a:lnTo>
                    <a:pt x="1598" y="3693"/>
                  </a:lnTo>
                  <a:cubicBezTo>
                    <a:pt x="1598" y="3691"/>
                    <a:pt x="1597" y="3689"/>
                    <a:pt x="1597" y="3688"/>
                  </a:cubicBezTo>
                  <a:close/>
                  <a:moveTo>
                    <a:pt x="839" y="5323"/>
                  </a:moveTo>
                  <a:cubicBezTo>
                    <a:pt x="839" y="5324"/>
                    <a:pt x="839" y="5325"/>
                    <a:pt x="839" y="5326"/>
                  </a:cubicBezTo>
                  <a:cubicBezTo>
                    <a:pt x="839" y="5325"/>
                    <a:pt x="839" y="5324"/>
                    <a:pt x="839" y="5323"/>
                  </a:cubicBezTo>
                  <a:close/>
                  <a:moveTo>
                    <a:pt x="1463" y="2861"/>
                  </a:moveTo>
                  <a:cubicBezTo>
                    <a:pt x="1482" y="2985"/>
                    <a:pt x="1501" y="3107"/>
                    <a:pt x="1521" y="3230"/>
                  </a:cubicBezTo>
                  <a:cubicBezTo>
                    <a:pt x="1547" y="3385"/>
                    <a:pt x="1574" y="3540"/>
                    <a:pt x="1599" y="3695"/>
                  </a:cubicBezTo>
                  <a:cubicBezTo>
                    <a:pt x="1599" y="3694"/>
                    <a:pt x="1598" y="3694"/>
                    <a:pt x="1598" y="3693"/>
                  </a:cubicBezTo>
                  <a:lnTo>
                    <a:pt x="1598" y="3693"/>
                  </a:lnTo>
                  <a:cubicBezTo>
                    <a:pt x="1598" y="3696"/>
                    <a:pt x="1599" y="3699"/>
                    <a:pt x="1599" y="3702"/>
                  </a:cubicBezTo>
                  <a:cubicBezTo>
                    <a:pt x="1620" y="3855"/>
                    <a:pt x="1640" y="4010"/>
                    <a:pt x="1661" y="4164"/>
                  </a:cubicBezTo>
                  <a:cubicBezTo>
                    <a:pt x="1664" y="4185"/>
                    <a:pt x="1664" y="4207"/>
                    <a:pt x="1666" y="4229"/>
                  </a:cubicBezTo>
                  <a:lnTo>
                    <a:pt x="1673" y="4381"/>
                  </a:lnTo>
                  <a:cubicBezTo>
                    <a:pt x="1678" y="4454"/>
                    <a:pt x="1681" y="4527"/>
                    <a:pt x="1686" y="4599"/>
                  </a:cubicBezTo>
                  <a:cubicBezTo>
                    <a:pt x="1685" y="4799"/>
                    <a:pt x="1688" y="5001"/>
                    <a:pt x="1662" y="5199"/>
                  </a:cubicBezTo>
                  <a:cubicBezTo>
                    <a:pt x="1654" y="5264"/>
                    <a:pt x="1642" y="5329"/>
                    <a:pt x="1628" y="5394"/>
                  </a:cubicBezTo>
                  <a:cubicBezTo>
                    <a:pt x="1609" y="5462"/>
                    <a:pt x="1585" y="5529"/>
                    <a:pt x="1556" y="5595"/>
                  </a:cubicBezTo>
                  <a:cubicBezTo>
                    <a:pt x="1536" y="5641"/>
                    <a:pt x="1514" y="5687"/>
                    <a:pt x="1487" y="5731"/>
                  </a:cubicBezTo>
                  <a:lnTo>
                    <a:pt x="1488" y="5730"/>
                  </a:lnTo>
                  <a:lnTo>
                    <a:pt x="1488" y="5730"/>
                  </a:lnTo>
                  <a:cubicBezTo>
                    <a:pt x="1468" y="5766"/>
                    <a:pt x="1445" y="5802"/>
                    <a:pt x="1420" y="5836"/>
                  </a:cubicBezTo>
                  <a:cubicBezTo>
                    <a:pt x="1415" y="5842"/>
                    <a:pt x="1412" y="5847"/>
                    <a:pt x="1404" y="5853"/>
                  </a:cubicBezTo>
                  <a:cubicBezTo>
                    <a:pt x="1396" y="5861"/>
                    <a:pt x="1389" y="5867"/>
                    <a:pt x="1381" y="5875"/>
                  </a:cubicBezTo>
                  <a:cubicBezTo>
                    <a:pt x="1368" y="5883"/>
                    <a:pt x="1355" y="5893"/>
                    <a:pt x="1343" y="5901"/>
                  </a:cubicBezTo>
                  <a:lnTo>
                    <a:pt x="1333" y="5905"/>
                  </a:lnTo>
                  <a:cubicBezTo>
                    <a:pt x="1320" y="5912"/>
                    <a:pt x="1306" y="5916"/>
                    <a:pt x="1294" y="5920"/>
                  </a:cubicBezTo>
                  <a:cubicBezTo>
                    <a:pt x="1279" y="5924"/>
                    <a:pt x="1263" y="5927"/>
                    <a:pt x="1251" y="5929"/>
                  </a:cubicBezTo>
                  <a:cubicBezTo>
                    <a:pt x="1238" y="5931"/>
                    <a:pt x="1225" y="5932"/>
                    <a:pt x="1213" y="5932"/>
                  </a:cubicBezTo>
                  <a:lnTo>
                    <a:pt x="1203" y="5932"/>
                  </a:lnTo>
                  <a:cubicBezTo>
                    <a:pt x="1192" y="5931"/>
                    <a:pt x="1181" y="5927"/>
                    <a:pt x="1172" y="5926"/>
                  </a:cubicBezTo>
                  <a:cubicBezTo>
                    <a:pt x="1162" y="5923"/>
                    <a:pt x="1154" y="5920"/>
                    <a:pt x="1145" y="5916"/>
                  </a:cubicBezTo>
                  <a:cubicBezTo>
                    <a:pt x="1127" y="5908"/>
                    <a:pt x="1111" y="5901"/>
                    <a:pt x="1094" y="5891"/>
                  </a:cubicBezTo>
                  <a:cubicBezTo>
                    <a:pt x="1085" y="5885"/>
                    <a:pt x="1075" y="5880"/>
                    <a:pt x="1064" y="5872"/>
                  </a:cubicBezTo>
                  <a:cubicBezTo>
                    <a:pt x="1054" y="5863"/>
                    <a:pt x="1045" y="5855"/>
                    <a:pt x="1037" y="5845"/>
                  </a:cubicBezTo>
                  <a:cubicBezTo>
                    <a:pt x="1028" y="5836"/>
                    <a:pt x="1020" y="5826"/>
                    <a:pt x="1012" y="5817"/>
                  </a:cubicBezTo>
                  <a:cubicBezTo>
                    <a:pt x="1001" y="5802"/>
                    <a:pt x="991" y="5788"/>
                    <a:pt x="982" y="5772"/>
                  </a:cubicBezTo>
                  <a:cubicBezTo>
                    <a:pt x="967" y="5745"/>
                    <a:pt x="953" y="5717"/>
                    <a:pt x="941" y="5687"/>
                  </a:cubicBezTo>
                  <a:cubicBezTo>
                    <a:pt x="915" y="5625"/>
                    <a:pt x="891" y="5560"/>
                    <a:pt x="872" y="5495"/>
                  </a:cubicBezTo>
                  <a:cubicBezTo>
                    <a:pt x="858" y="5438"/>
                    <a:pt x="846" y="5379"/>
                    <a:pt x="838" y="5320"/>
                  </a:cubicBezTo>
                  <a:lnTo>
                    <a:pt x="838" y="5320"/>
                  </a:lnTo>
                  <a:cubicBezTo>
                    <a:pt x="838" y="5321"/>
                    <a:pt x="839" y="5322"/>
                    <a:pt x="839" y="5323"/>
                  </a:cubicBezTo>
                  <a:lnTo>
                    <a:pt x="839" y="5323"/>
                  </a:lnTo>
                  <a:cubicBezTo>
                    <a:pt x="823" y="5207"/>
                    <a:pt x="815" y="5089"/>
                    <a:pt x="814" y="4971"/>
                  </a:cubicBezTo>
                  <a:cubicBezTo>
                    <a:pt x="814" y="4887"/>
                    <a:pt x="819" y="4804"/>
                    <a:pt x="828" y="4720"/>
                  </a:cubicBezTo>
                  <a:cubicBezTo>
                    <a:pt x="852" y="4553"/>
                    <a:pt x="887" y="4389"/>
                    <a:pt x="931" y="4227"/>
                  </a:cubicBezTo>
                  <a:cubicBezTo>
                    <a:pt x="931" y="4227"/>
                    <a:pt x="931" y="4229"/>
                    <a:pt x="931" y="4231"/>
                  </a:cubicBezTo>
                  <a:cubicBezTo>
                    <a:pt x="1017" y="3916"/>
                    <a:pt x="1124" y="3608"/>
                    <a:pt x="1249" y="3308"/>
                  </a:cubicBezTo>
                  <a:lnTo>
                    <a:pt x="1249" y="3308"/>
                  </a:lnTo>
                  <a:lnTo>
                    <a:pt x="1248" y="3312"/>
                  </a:lnTo>
                  <a:cubicBezTo>
                    <a:pt x="1298" y="3194"/>
                    <a:pt x="1351" y="3077"/>
                    <a:pt x="1411" y="2961"/>
                  </a:cubicBezTo>
                  <a:cubicBezTo>
                    <a:pt x="1428" y="2928"/>
                    <a:pt x="1445" y="2894"/>
                    <a:pt x="1463" y="2861"/>
                  </a:cubicBezTo>
                  <a:close/>
                  <a:moveTo>
                    <a:pt x="262" y="1"/>
                  </a:moveTo>
                  <a:cubicBezTo>
                    <a:pt x="236" y="1"/>
                    <a:pt x="210" y="7"/>
                    <a:pt x="185" y="18"/>
                  </a:cubicBezTo>
                  <a:cubicBezTo>
                    <a:pt x="159" y="32"/>
                    <a:pt x="136" y="53"/>
                    <a:pt x="121" y="80"/>
                  </a:cubicBezTo>
                  <a:cubicBezTo>
                    <a:pt x="105" y="105"/>
                    <a:pt x="95" y="134"/>
                    <a:pt x="90" y="164"/>
                  </a:cubicBezTo>
                  <a:cubicBezTo>
                    <a:pt x="76" y="232"/>
                    <a:pt x="65" y="298"/>
                    <a:pt x="51" y="366"/>
                  </a:cubicBezTo>
                  <a:cubicBezTo>
                    <a:pt x="40" y="419"/>
                    <a:pt x="27" y="471"/>
                    <a:pt x="16" y="525"/>
                  </a:cubicBezTo>
                  <a:cubicBezTo>
                    <a:pt x="0" y="609"/>
                    <a:pt x="56" y="691"/>
                    <a:pt x="141" y="708"/>
                  </a:cubicBezTo>
                  <a:cubicBezTo>
                    <a:pt x="151" y="711"/>
                    <a:pt x="161" y="712"/>
                    <a:pt x="171" y="712"/>
                  </a:cubicBezTo>
                  <a:cubicBezTo>
                    <a:pt x="188" y="712"/>
                    <a:pt x="205" y="709"/>
                    <a:pt x="222" y="704"/>
                  </a:cubicBezTo>
                  <a:cubicBezTo>
                    <a:pt x="247" y="898"/>
                    <a:pt x="272" y="1091"/>
                    <a:pt x="301" y="1286"/>
                  </a:cubicBezTo>
                  <a:cubicBezTo>
                    <a:pt x="339" y="1549"/>
                    <a:pt x="379" y="1812"/>
                    <a:pt x="442" y="2070"/>
                  </a:cubicBezTo>
                  <a:cubicBezTo>
                    <a:pt x="456" y="2128"/>
                    <a:pt x="466" y="2192"/>
                    <a:pt x="494" y="2245"/>
                  </a:cubicBezTo>
                  <a:cubicBezTo>
                    <a:pt x="531" y="2315"/>
                    <a:pt x="575" y="2375"/>
                    <a:pt x="652" y="2402"/>
                  </a:cubicBezTo>
                  <a:cubicBezTo>
                    <a:pt x="681" y="2412"/>
                    <a:pt x="711" y="2416"/>
                    <a:pt x="741" y="2416"/>
                  </a:cubicBezTo>
                  <a:cubicBezTo>
                    <a:pt x="795" y="2416"/>
                    <a:pt x="849" y="2401"/>
                    <a:pt x="896" y="2369"/>
                  </a:cubicBezTo>
                  <a:cubicBezTo>
                    <a:pt x="963" y="2320"/>
                    <a:pt x="1020" y="2260"/>
                    <a:pt x="1064" y="2192"/>
                  </a:cubicBezTo>
                  <a:cubicBezTo>
                    <a:pt x="1172" y="2024"/>
                    <a:pt x="1249" y="1835"/>
                    <a:pt x="1311" y="1649"/>
                  </a:cubicBezTo>
                  <a:cubicBezTo>
                    <a:pt x="1319" y="1625"/>
                    <a:pt x="1325" y="1601"/>
                    <a:pt x="1333" y="1577"/>
                  </a:cubicBezTo>
                  <a:cubicBezTo>
                    <a:pt x="1339" y="1655"/>
                    <a:pt x="1344" y="1731"/>
                    <a:pt x="1349" y="1809"/>
                  </a:cubicBezTo>
                  <a:cubicBezTo>
                    <a:pt x="1352" y="1851"/>
                    <a:pt x="1354" y="1894"/>
                    <a:pt x="1358" y="1935"/>
                  </a:cubicBezTo>
                  <a:cubicBezTo>
                    <a:pt x="1374" y="2092"/>
                    <a:pt x="1392" y="2249"/>
                    <a:pt x="1406" y="2405"/>
                  </a:cubicBezTo>
                  <a:cubicBezTo>
                    <a:pt x="1407" y="2427"/>
                    <a:pt x="1409" y="2448"/>
                    <a:pt x="1412" y="2469"/>
                  </a:cubicBezTo>
                  <a:cubicBezTo>
                    <a:pt x="1395" y="2497"/>
                    <a:pt x="1377" y="2526"/>
                    <a:pt x="1362" y="2554"/>
                  </a:cubicBezTo>
                  <a:cubicBezTo>
                    <a:pt x="1257" y="2731"/>
                    <a:pt x="1159" y="2910"/>
                    <a:pt x="1072" y="3097"/>
                  </a:cubicBezTo>
                  <a:cubicBezTo>
                    <a:pt x="985" y="3282"/>
                    <a:pt x="906" y="3472"/>
                    <a:pt x="834" y="3667"/>
                  </a:cubicBezTo>
                  <a:cubicBezTo>
                    <a:pt x="763" y="3860"/>
                    <a:pt x="701" y="4056"/>
                    <a:pt x="648" y="4257"/>
                  </a:cubicBezTo>
                  <a:cubicBezTo>
                    <a:pt x="595" y="4457"/>
                    <a:pt x="551" y="4661"/>
                    <a:pt x="540" y="4867"/>
                  </a:cubicBezTo>
                  <a:cubicBezTo>
                    <a:pt x="535" y="4975"/>
                    <a:pt x="535" y="5082"/>
                    <a:pt x="543" y="5188"/>
                  </a:cubicBezTo>
                  <a:cubicBezTo>
                    <a:pt x="548" y="5282"/>
                    <a:pt x="559" y="5375"/>
                    <a:pt x="575" y="5467"/>
                  </a:cubicBezTo>
                  <a:cubicBezTo>
                    <a:pt x="592" y="5562"/>
                    <a:pt x="619" y="5654"/>
                    <a:pt x="654" y="5742"/>
                  </a:cubicBezTo>
                  <a:cubicBezTo>
                    <a:pt x="681" y="5821"/>
                    <a:pt x="719" y="5897"/>
                    <a:pt x="765" y="5967"/>
                  </a:cubicBezTo>
                  <a:cubicBezTo>
                    <a:pt x="814" y="6038"/>
                    <a:pt x="877" y="6097"/>
                    <a:pt x="952" y="6141"/>
                  </a:cubicBezTo>
                  <a:cubicBezTo>
                    <a:pt x="1021" y="6182"/>
                    <a:pt x="1102" y="6217"/>
                    <a:pt x="1183" y="6220"/>
                  </a:cubicBezTo>
                  <a:cubicBezTo>
                    <a:pt x="1188" y="6220"/>
                    <a:pt x="1193" y="6221"/>
                    <a:pt x="1199" y="6221"/>
                  </a:cubicBezTo>
                  <a:cubicBezTo>
                    <a:pt x="1203" y="6221"/>
                    <a:pt x="1206" y="6221"/>
                    <a:pt x="1210" y="6220"/>
                  </a:cubicBezTo>
                  <a:cubicBezTo>
                    <a:pt x="1374" y="6220"/>
                    <a:pt x="1533" y="6146"/>
                    <a:pt x="1637" y="6018"/>
                  </a:cubicBezTo>
                  <a:cubicBezTo>
                    <a:pt x="1666" y="5980"/>
                    <a:pt x="1691" y="5940"/>
                    <a:pt x="1713" y="5897"/>
                  </a:cubicBezTo>
                  <a:cubicBezTo>
                    <a:pt x="1738" y="5855"/>
                    <a:pt x="1762" y="5812"/>
                    <a:pt x="1783" y="5768"/>
                  </a:cubicBezTo>
                  <a:cubicBezTo>
                    <a:pt x="1821" y="5681"/>
                    <a:pt x="1854" y="5590"/>
                    <a:pt x="1881" y="5498"/>
                  </a:cubicBezTo>
                  <a:cubicBezTo>
                    <a:pt x="1930" y="5321"/>
                    <a:pt x="1944" y="5134"/>
                    <a:pt x="1946" y="4951"/>
                  </a:cubicBezTo>
                  <a:cubicBezTo>
                    <a:pt x="1947" y="4813"/>
                    <a:pt x="1952" y="4672"/>
                    <a:pt x="1944" y="4534"/>
                  </a:cubicBezTo>
                  <a:cubicBezTo>
                    <a:pt x="1938" y="4435"/>
                    <a:pt x="1931" y="4337"/>
                    <a:pt x="1925" y="4237"/>
                  </a:cubicBezTo>
                  <a:cubicBezTo>
                    <a:pt x="1922" y="4189"/>
                    <a:pt x="1919" y="4142"/>
                    <a:pt x="1912" y="4096"/>
                  </a:cubicBezTo>
                  <a:cubicBezTo>
                    <a:pt x="1893" y="3944"/>
                    <a:pt x="1876" y="3790"/>
                    <a:pt x="1852" y="3638"/>
                  </a:cubicBezTo>
                  <a:cubicBezTo>
                    <a:pt x="1802" y="3341"/>
                    <a:pt x="1756" y="3043"/>
                    <a:pt x="1711" y="2744"/>
                  </a:cubicBezTo>
                  <a:lnTo>
                    <a:pt x="1711" y="2743"/>
                  </a:lnTo>
                  <a:cubicBezTo>
                    <a:pt x="1702" y="2655"/>
                    <a:pt x="1694" y="2568"/>
                    <a:pt x="1685" y="2481"/>
                  </a:cubicBezTo>
                  <a:cubicBezTo>
                    <a:pt x="1873" y="2168"/>
                    <a:pt x="2071" y="1862"/>
                    <a:pt x="2265" y="1555"/>
                  </a:cubicBezTo>
                  <a:cubicBezTo>
                    <a:pt x="2497" y="1194"/>
                    <a:pt x="2728" y="833"/>
                    <a:pt x="2957" y="472"/>
                  </a:cubicBezTo>
                  <a:cubicBezTo>
                    <a:pt x="2997" y="423"/>
                    <a:pt x="2986" y="352"/>
                    <a:pt x="2933" y="317"/>
                  </a:cubicBezTo>
                  <a:cubicBezTo>
                    <a:pt x="2914" y="304"/>
                    <a:pt x="2893" y="298"/>
                    <a:pt x="2872" y="298"/>
                  </a:cubicBezTo>
                  <a:cubicBezTo>
                    <a:pt x="2836" y="298"/>
                    <a:pt x="2800" y="317"/>
                    <a:pt x="2780" y="352"/>
                  </a:cubicBezTo>
                  <a:cubicBezTo>
                    <a:pt x="2558" y="693"/>
                    <a:pt x="2337" y="1033"/>
                    <a:pt x="2115" y="1373"/>
                  </a:cubicBezTo>
                  <a:cubicBezTo>
                    <a:pt x="2014" y="1528"/>
                    <a:pt x="1912" y="1685"/>
                    <a:pt x="1811" y="1842"/>
                  </a:cubicBezTo>
                  <a:cubicBezTo>
                    <a:pt x="1757" y="1924"/>
                    <a:pt x="1704" y="2006"/>
                    <a:pt x="1651" y="2090"/>
                  </a:cubicBezTo>
                  <a:cubicBezTo>
                    <a:pt x="1650" y="2081"/>
                    <a:pt x="1648" y="2073"/>
                    <a:pt x="1648" y="2063"/>
                  </a:cubicBezTo>
                  <a:cubicBezTo>
                    <a:pt x="1642" y="1975"/>
                    <a:pt x="1634" y="1888"/>
                    <a:pt x="1631" y="1799"/>
                  </a:cubicBezTo>
                  <a:cubicBezTo>
                    <a:pt x="1624" y="1676"/>
                    <a:pt x="1615" y="1552"/>
                    <a:pt x="1613" y="1429"/>
                  </a:cubicBezTo>
                  <a:cubicBezTo>
                    <a:pt x="1613" y="1085"/>
                    <a:pt x="1616" y="740"/>
                    <a:pt x="1634" y="397"/>
                  </a:cubicBezTo>
                  <a:cubicBezTo>
                    <a:pt x="1639" y="311"/>
                    <a:pt x="1574" y="238"/>
                    <a:pt x="1488" y="232"/>
                  </a:cubicBezTo>
                  <a:cubicBezTo>
                    <a:pt x="1486" y="232"/>
                    <a:pt x="1484" y="232"/>
                    <a:pt x="1481" y="232"/>
                  </a:cubicBezTo>
                  <a:cubicBezTo>
                    <a:pt x="1443" y="232"/>
                    <a:pt x="1406" y="244"/>
                    <a:pt x="1377" y="270"/>
                  </a:cubicBezTo>
                  <a:cubicBezTo>
                    <a:pt x="1346" y="298"/>
                    <a:pt x="1327" y="336"/>
                    <a:pt x="1324" y="378"/>
                  </a:cubicBezTo>
                  <a:cubicBezTo>
                    <a:pt x="1322" y="392"/>
                    <a:pt x="1320" y="406"/>
                    <a:pt x="1319" y="420"/>
                  </a:cubicBezTo>
                  <a:cubicBezTo>
                    <a:pt x="1284" y="639"/>
                    <a:pt x="1237" y="856"/>
                    <a:pt x="1178" y="1069"/>
                  </a:cubicBezTo>
                  <a:cubicBezTo>
                    <a:pt x="1113" y="1297"/>
                    <a:pt x="1050" y="1526"/>
                    <a:pt x="960" y="1745"/>
                  </a:cubicBezTo>
                  <a:lnTo>
                    <a:pt x="960" y="1745"/>
                  </a:lnTo>
                  <a:cubicBezTo>
                    <a:pt x="961" y="1745"/>
                    <a:pt x="961" y="1744"/>
                    <a:pt x="961" y="1744"/>
                  </a:cubicBezTo>
                  <a:lnTo>
                    <a:pt x="961" y="1744"/>
                  </a:lnTo>
                  <a:cubicBezTo>
                    <a:pt x="960" y="1746"/>
                    <a:pt x="959" y="1749"/>
                    <a:pt x="958" y="1751"/>
                  </a:cubicBezTo>
                  <a:lnTo>
                    <a:pt x="958" y="1751"/>
                  </a:lnTo>
                  <a:cubicBezTo>
                    <a:pt x="959" y="1749"/>
                    <a:pt x="960" y="1747"/>
                    <a:pt x="960" y="1745"/>
                  </a:cubicBezTo>
                  <a:lnTo>
                    <a:pt x="960" y="1745"/>
                  </a:lnTo>
                  <a:cubicBezTo>
                    <a:pt x="959" y="1747"/>
                    <a:pt x="958" y="1750"/>
                    <a:pt x="958" y="1752"/>
                  </a:cubicBezTo>
                  <a:lnTo>
                    <a:pt x="958" y="1752"/>
                  </a:lnTo>
                  <a:cubicBezTo>
                    <a:pt x="958" y="1752"/>
                    <a:pt x="958" y="1751"/>
                    <a:pt x="958" y="1751"/>
                  </a:cubicBezTo>
                  <a:lnTo>
                    <a:pt x="958" y="1751"/>
                  </a:lnTo>
                  <a:cubicBezTo>
                    <a:pt x="958" y="1751"/>
                    <a:pt x="958" y="1752"/>
                    <a:pt x="957" y="1752"/>
                  </a:cubicBezTo>
                  <a:lnTo>
                    <a:pt x="957" y="1752"/>
                  </a:lnTo>
                  <a:cubicBezTo>
                    <a:pt x="958" y="1752"/>
                    <a:pt x="958" y="1752"/>
                    <a:pt x="958" y="1752"/>
                  </a:cubicBezTo>
                  <a:lnTo>
                    <a:pt x="958" y="1752"/>
                  </a:lnTo>
                  <a:cubicBezTo>
                    <a:pt x="925" y="1828"/>
                    <a:pt x="888" y="1901"/>
                    <a:pt x="847" y="1973"/>
                  </a:cubicBezTo>
                  <a:cubicBezTo>
                    <a:pt x="850" y="1970"/>
                    <a:pt x="852" y="1967"/>
                    <a:pt x="853" y="1965"/>
                  </a:cubicBezTo>
                  <a:lnTo>
                    <a:pt x="853" y="1965"/>
                  </a:lnTo>
                  <a:lnTo>
                    <a:pt x="846" y="1976"/>
                  </a:lnTo>
                  <a:lnTo>
                    <a:pt x="844" y="1980"/>
                  </a:lnTo>
                  <a:lnTo>
                    <a:pt x="844" y="1980"/>
                  </a:lnTo>
                  <a:cubicBezTo>
                    <a:pt x="830" y="2003"/>
                    <a:pt x="813" y="2026"/>
                    <a:pt x="798" y="2049"/>
                  </a:cubicBezTo>
                  <a:cubicBezTo>
                    <a:pt x="784" y="2065"/>
                    <a:pt x="771" y="2079"/>
                    <a:pt x="757" y="2095"/>
                  </a:cubicBezTo>
                  <a:cubicBezTo>
                    <a:pt x="749" y="2074"/>
                    <a:pt x="743" y="2054"/>
                    <a:pt x="736" y="2032"/>
                  </a:cubicBezTo>
                  <a:lnTo>
                    <a:pt x="736" y="2035"/>
                  </a:lnTo>
                  <a:cubicBezTo>
                    <a:pt x="725" y="1995"/>
                    <a:pt x="713" y="1956"/>
                    <a:pt x="705" y="1916"/>
                  </a:cubicBezTo>
                  <a:cubicBezTo>
                    <a:pt x="692" y="1862"/>
                    <a:pt x="679" y="1809"/>
                    <a:pt x="668" y="1756"/>
                  </a:cubicBezTo>
                  <a:cubicBezTo>
                    <a:pt x="660" y="1717"/>
                    <a:pt x="654" y="1679"/>
                    <a:pt x="648" y="1641"/>
                  </a:cubicBezTo>
                  <a:cubicBezTo>
                    <a:pt x="640" y="1596"/>
                    <a:pt x="632" y="1552"/>
                    <a:pt x="626" y="1508"/>
                  </a:cubicBezTo>
                  <a:lnTo>
                    <a:pt x="626" y="1514"/>
                  </a:lnTo>
                  <a:cubicBezTo>
                    <a:pt x="611" y="1410"/>
                    <a:pt x="597" y="1304"/>
                    <a:pt x="581" y="1198"/>
                  </a:cubicBezTo>
                  <a:lnTo>
                    <a:pt x="581" y="1198"/>
                  </a:lnTo>
                  <a:cubicBezTo>
                    <a:pt x="583" y="1204"/>
                    <a:pt x="583" y="1210"/>
                    <a:pt x="584" y="1217"/>
                  </a:cubicBezTo>
                  <a:cubicBezTo>
                    <a:pt x="554" y="960"/>
                    <a:pt x="527" y="704"/>
                    <a:pt x="494" y="449"/>
                  </a:cubicBezTo>
                  <a:cubicBezTo>
                    <a:pt x="488" y="403"/>
                    <a:pt x="483" y="355"/>
                    <a:pt x="475" y="309"/>
                  </a:cubicBezTo>
                  <a:cubicBezTo>
                    <a:pt x="467" y="275"/>
                    <a:pt x="459" y="240"/>
                    <a:pt x="455" y="205"/>
                  </a:cubicBezTo>
                  <a:cubicBezTo>
                    <a:pt x="445" y="143"/>
                    <a:pt x="426" y="85"/>
                    <a:pt x="379" y="44"/>
                  </a:cubicBezTo>
                  <a:cubicBezTo>
                    <a:pt x="346" y="15"/>
                    <a:pt x="304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7" name="Google Shape;9847;p18"/>
            <p:cNvSpPr/>
            <p:nvPr/>
          </p:nvSpPr>
          <p:spPr>
            <a:xfrm>
              <a:off x="2733325" y="2333550"/>
              <a:ext cx="888725" cy="576275"/>
            </a:xfrm>
            <a:custGeom>
              <a:avLst/>
              <a:gdLst/>
              <a:ahLst/>
              <a:cxnLst/>
              <a:rect l="l" t="t" r="r" b="b"/>
              <a:pathLst>
                <a:path w="35549" h="23051" extrusionOk="0">
                  <a:moveTo>
                    <a:pt x="18971" y="7530"/>
                  </a:moveTo>
                  <a:cubicBezTo>
                    <a:pt x="18969" y="7532"/>
                    <a:pt x="18968" y="7533"/>
                    <a:pt x="18966" y="7536"/>
                  </a:cubicBezTo>
                  <a:cubicBezTo>
                    <a:pt x="18968" y="7534"/>
                    <a:pt x="18970" y="7532"/>
                    <a:pt x="18971" y="7530"/>
                  </a:cubicBezTo>
                  <a:close/>
                  <a:moveTo>
                    <a:pt x="13282" y="13421"/>
                  </a:moveTo>
                  <a:lnTo>
                    <a:pt x="13282" y="13421"/>
                  </a:lnTo>
                  <a:cubicBezTo>
                    <a:pt x="13281" y="13422"/>
                    <a:pt x="13281" y="13422"/>
                    <a:pt x="13280" y="13423"/>
                  </a:cubicBezTo>
                  <a:cubicBezTo>
                    <a:pt x="13281" y="13422"/>
                    <a:pt x="13281" y="13422"/>
                    <a:pt x="13282" y="13421"/>
                  </a:cubicBezTo>
                  <a:close/>
                  <a:moveTo>
                    <a:pt x="33436" y="1"/>
                  </a:moveTo>
                  <a:cubicBezTo>
                    <a:pt x="33218" y="1"/>
                    <a:pt x="33000" y="11"/>
                    <a:pt x="32783" y="31"/>
                  </a:cubicBezTo>
                  <a:cubicBezTo>
                    <a:pt x="32480" y="61"/>
                    <a:pt x="32183" y="118"/>
                    <a:pt x="31885" y="169"/>
                  </a:cubicBezTo>
                  <a:cubicBezTo>
                    <a:pt x="31635" y="210"/>
                    <a:pt x="31385" y="248"/>
                    <a:pt x="31133" y="273"/>
                  </a:cubicBezTo>
                  <a:cubicBezTo>
                    <a:pt x="30888" y="297"/>
                    <a:pt x="30644" y="314"/>
                    <a:pt x="30397" y="322"/>
                  </a:cubicBezTo>
                  <a:lnTo>
                    <a:pt x="30422" y="322"/>
                  </a:lnTo>
                  <a:cubicBezTo>
                    <a:pt x="30261" y="327"/>
                    <a:pt x="30096" y="325"/>
                    <a:pt x="29936" y="344"/>
                  </a:cubicBezTo>
                  <a:cubicBezTo>
                    <a:pt x="29759" y="365"/>
                    <a:pt x="29585" y="390"/>
                    <a:pt x="29411" y="420"/>
                  </a:cubicBezTo>
                  <a:cubicBezTo>
                    <a:pt x="29102" y="479"/>
                    <a:pt x="28798" y="553"/>
                    <a:pt x="28499" y="643"/>
                  </a:cubicBezTo>
                  <a:cubicBezTo>
                    <a:pt x="28175" y="735"/>
                    <a:pt x="27850" y="826"/>
                    <a:pt x="27533" y="944"/>
                  </a:cubicBezTo>
                  <a:cubicBezTo>
                    <a:pt x="27228" y="1060"/>
                    <a:pt x="26935" y="1212"/>
                    <a:pt x="26647" y="1364"/>
                  </a:cubicBezTo>
                  <a:cubicBezTo>
                    <a:pt x="26490" y="1446"/>
                    <a:pt x="26335" y="1535"/>
                    <a:pt x="26180" y="1619"/>
                  </a:cubicBezTo>
                  <a:cubicBezTo>
                    <a:pt x="26025" y="1701"/>
                    <a:pt x="25870" y="1783"/>
                    <a:pt x="25716" y="1872"/>
                  </a:cubicBezTo>
                  <a:cubicBezTo>
                    <a:pt x="25398" y="2056"/>
                    <a:pt x="25099" y="2260"/>
                    <a:pt x="24795" y="2473"/>
                  </a:cubicBezTo>
                  <a:cubicBezTo>
                    <a:pt x="24491" y="2686"/>
                    <a:pt x="24182" y="2890"/>
                    <a:pt x="23878" y="3102"/>
                  </a:cubicBezTo>
                  <a:cubicBezTo>
                    <a:pt x="23578" y="3311"/>
                    <a:pt x="23301" y="3550"/>
                    <a:pt x="23017" y="3781"/>
                  </a:cubicBezTo>
                  <a:cubicBezTo>
                    <a:pt x="22797" y="3958"/>
                    <a:pt x="22572" y="4129"/>
                    <a:pt x="22359" y="4313"/>
                  </a:cubicBezTo>
                  <a:cubicBezTo>
                    <a:pt x="22148" y="4493"/>
                    <a:pt x="21942" y="4680"/>
                    <a:pt x="21730" y="4859"/>
                  </a:cubicBezTo>
                  <a:cubicBezTo>
                    <a:pt x="21512" y="5044"/>
                    <a:pt x="21292" y="5228"/>
                    <a:pt x="21072" y="5413"/>
                  </a:cubicBezTo>
                  <a:cubicBezTo>
                    <a:pt x="20866" y="5590"/>
                    <a:pt x="20670" y="5779"/>
                    <a:pt x="20483" y="5977"/>
                  </a:cubicBezTo>
                  <a:cubicBezTo>
                    <a:pt x="20475" y="5986"/>
                    <a:pt x="20465" y="5996"/>
                    <a:pt x="20458" y="6005"/>
                  </a:cubicBezTo>
                  <a:lnTo>
                    <a:pt x="20454" y="6008"/>
                  </a:lnTo>
                  <a:cubicBezTo>
                    <a:pt x="20424" y="6035"/>
                    <a:pt x="20399" y="6067"/>
                    <a:pt x="20370" y="6095"/>
                  </a:cubicBezTo>
                  <a:lnTo>
                    <a:pt x="20261" y="6209"/>
                  </a:lnTo>
                  <a:lnTo>
                    <a:pt x="20287" y="6182"/>
                  </a:lnTo>
                  <a:lnTo>
                    <a:pt x="20287" y="6182"/>
                  </a:lnTo>
                  <a:cubicBezTo>
                    <a:pt x="19878" y="6608"/>
                    <a:pt x="19457" y="7021"/>
                    <a:pt x="19049" y="7449"/>
                  </a:cubicBezTo>
                  <a:lnTo>
                    <a:pt x="19030" y="7468"/>
                  </a:lnTo>
                  <a:lnTo>
                    <a:pt x="19004" y="7495"/>
                  </a:lnTo>
                  <a:lnTo>
                    <a:pt x="18995" y="7506"/>
                  </a:lnTo>
                  <a:cubicBezTo>
                    <a:pt x="18987" y="7514"/>
                    <a:pt x="18979" y="7522"/>
                    <a:pt x="18971" y="7530"/>
                  </a:cubicBezTo>
                  <a:lnTo>
                    <a:pt x="18971" y="7530"/>
                  </a:lnTo>
                  <a:cubicBezTo>
                    <a:pt x="18972" y="7530"/>
                    <a:pt x="18972" y="7530"/>
                    <a:pt x="18973" y="7529"/>
                  </a:cubicBezTo>
                  <a:lnTo>
                    <a:pt x="18973" y="7529"/>
                  </a:lnTo>
                  <a:cubicBezTo>
                    <a:pt x="18938" y="7564"/>
                    <a:pt x="18903" y="7601"/>
                    <a:pt x="18870" y="7636"/>
                  </a:cubicBezTo>
                  <a:lnTo>
                    <a:pt x="18895" y="7609"/>
                  </a:lnTo>
                  <a:lnTo>
                    <a:pt x="18895" y="7609"/>
                  </a:lnTo>
                  <a:cubicBezTo>
                    <a:pt x="18615" y="7901"/>
                    <a:pt x="18321" y="8179"/>
                    <a:pt x="18020" y="8448"/>
                  </a:cubicBezTo>
                  <a:cubicBezTo>
                    <a:pt x="17709" y="8723"/>
                    <a:pt x="17394" y="8994"/>
                    <a:pt x="17072" y="9255"/>
                  </a:cubicBezTo>
                  <a:cubicBezTo>
                    <a:pt x="16883" y="9405"/>
                    <a:pt x="16690" y="9548"/>
                    <a:pt x="16500" y="9698"/>
                  </a:cubicBezTo>
                  <a:cubicBezTo>
                    <a:pt x="16291" y="9866"/>
                    <a:pt x="16087" y="10037"/>
                    <a:pt x="15881" y="10208"/>
                  </a:cubicBezTo>
                  <a:cubicBezTo>
                    <a:pt x="15492" y="10531"/>
                    <a:pt x="15099" y="10852"/>
                    <a:pt x="14721" y="11188"/>
                  </a:cubicBezTo>
                  <a:cubicBezTo>
                    <a:pt x="14437" y="11441"/>
                    <a:pt x="14168" y="11707"/>
                    <a:pt x="13901" y="11976"/>
                  </a:cubicBezTo>
                  <a:cubicBezTo>
                    <a:pt x="13649" y="12231"/>
                    <a:pt x="13396" y="12483"/>
                    <a:pt x="13146" y="12741"/>
                  </a:cubicBezTo>
                  <a:cubicBezTo>
                    <a:pt x="12880" y="13015"/>
                    <a:pt x="12614" y="13287"/>
                    <a:pt x="12373" y="13584"/>
                  </a:cubicBezTo>
                  <a:cubicBezTo>
                    <a:pt x="12142" y="13869"/>
                    <a:pt x="11916" y="14159"/>
                    <a:pt x="11688" y="14447"/>
                  </a:cubicBezTo>
                  <a:cubicBezTo>
                    <a:pt x="11468" y="14726"/>
                    <a:pt x="11249" y="15006"/>
                    <a:pt x="11023" y="15280"/>
                  </a:cubicBezTo>
                  <a:cubicBezTo>
                    <a:pt x="10789" y="15566"/>
                    <a:pt x="10542" y="15842"/>
                    <a:pt x="10292" y="16116"/>
                  </a:cubicBezTo>
                  <a:cubicBezTo>
                    <a:pt x="10049" y="16380"/>
                    <a:pt x="9817" y="16646"/>
                    <a:pt x="9582" y="16921"/>
                  </a:cubicBezTo>
                  <a:cubicBezTo>
                    <a:pt x="9350" y="17197"/>
                    <a:pt x="9119" y="17472"/>
                    <a:pt x="8873" y="17738"/>
                  </a:cubicBezTo>
                  <a:cubicBezTo>
                    <a:pt x="8492" y="18129"/>
                    <a:pt x="8091" y="18495"/>
                    <a:pt x="7681" y="18851"/>
                  </a:cubicBezTo>
                  <a:cubicBezTo>
                    <a:pt x="7270" y="19210"/>
                    <a:pt x="6852" y="19560"/>
                    <a:pt x="6428" y="19902"/>
                  </a:cubicBezTo>
                  <a:cubicBezTo>
                    <a:pt x="6038" y="20206"/>
                    <a:pt x="5638" y="20494"/>
                    <a:pt x="5231" y="20773"/>
                  </a:cubicBezTo>
                  <a:cubicBezTo>
                    <a:pt x="4830" y="21047"/>
                    <a:pt x="4419" y="21303"/>
                    <a:pt x="4006" y="21556"/>
                  </a:cubicBezTo>
                  <a:lnTo>
                    <a:pt x="4018" y="21548"/>
                  </a:lnTo>
                  <a:lnTo>
                    <a:pt x="4018" y="21548"/>
                  </a:lnTo>
                  <a:cubicBezTo>
                    <a:pt x="3757" y="21707"/>
                    <a:pt x="3496" y="21868"/>
                    <a:pt x="3219" y="22000"/>
                  </a:cubicBezTo>
                  <a:cubicBezTo>
                    <a:pt x="3152" y="22027"/>
                    <a:pt x="3083" y="22049"/>
                    <a:pt x="3013" y="22071"/>
                  </a:cubicBezTo>
                  <a:cubicBezTo>
                    <a:pt x="2796" y="22136"/>
                    <a:pt x="2579" y="22197"/>
                    <a:pt x="2361" y="22245"/>
                  </a:cubicBezTo>
                  <a:cubicBezTo>
                    <a:pt x="2129" y="22295"/>
                    <a:pt x="1897" y="22339"/>
                    <a:pt x="1664" y="22378"/>
                  </a:cubicBezTo>
                  <a:lnTo>
                    <a:pt x="1664" y="22378"/>
                  </a:lnTo>
                  <a:cubicBezTo>
                    <a:pt x="1377" y="22420"/>
                    <a:pt x="1092" y="22456"/>
                    <a:pt x="803" y="22473"/>
                  </a:cubicBezTo>
                  <a:cubicBezTo>
                    <a:pt x="771" y="22474"/>
                    <a:pt x="739" y="22474"/>
                    <a:pt x="708" y="22474"/>
                  </a:cubicBezTo>
                  <a:cubicBezTo>
                    <a:pt x="652" y="22474"/>
                    <a:pt x="597" y="22473"/>
                    <a:pt x="542" y="22470"/>
                  </a:cubicBezTo>
                  <a:cubicBezTo>
                    <a:pt x="461" y="22460"/>
                    <a:pt x="382" y="22449"/>
                    <a:pt x="303" y="22443"/>
                  </a:cubicBezTo>
                  <a:cubicBezTo>
                    <a:pt x="296" y="22442"/>
                    <a:pt x="289" y="22442"/>
                    <a:pt x="281" y="22442"/>
                  </a:cubicBezTo>
                  <a:cubicBezTo>
                    <a:pt x="134" y="22442"/>
                    <a:pt x="10" y="22580"/>
                    <a:pt x="5" y="22723"/>
                  </a:cubicBezTo>
                  <a:cubicBezTo>
                    <a:pt x="1" y="22869"/>
                    <a:pt x="107" y="22987"/>
                    <a:pt x="248" y="23016"/>
                  </a:cubicBezTo>
                  <a:cubicBezTo>
                    <a:pt x="366" y="23038"/>
                    <a:pt x="485" y="23051"/>
                    <a:pt x="606" y="23051"/>
                  </a:cubicBezTo>
                  <a:cubicBezTo>
                    <a:pt x="613" y="23051"/>
                    <a:pt x="620" y="23051"/>
                    <a:pt x="627" y="23051"/>
                  </a:cubicBezTo>
                  <a:cubicBezTo>
                    <a:pt x="805" y="23049"/>
                    <a:pt x="981" y="23033"/>
                    <a:pt x="1156" y="23008"/>
                  </a:cubicBezTo>
                  <a:cubicBezTo>
                    <a:pt x="1446" y="22968"/>
                    <a:pt x="1737" y="22926"/>
                    <a:pt x="2027" y="22875"/>
                  </a:cubicBezTo>
                  <a:cubicBezTo>
                    <a:pt x="2347" y="22820"/>
                    <a:pt x="2662" y="22755"/>
                    <a:pt x="2977" y="22677"/>
                  </a:cubicBezTo>
                  <a:cubicBezTo>
                    <a:pt x="3127" y="22642"/>
                    <a:pt x="3277" y="22598"/>
                    <a:pt x="3423" y="22546"/>
                  </a:cubicBezTo>
                  <a:cubicBezTo>
                    <a:pt x="3550" y="22500"/>
                    <a:pt x="3668" y="22427"/>
                    <a:pt x="3782" y="22357"/>
                  </a:cubicBezTo>
                  <a:cubicBezTo>
                    <a:pt x="4404" y="21981"/>
                    <a:pt x="5023" y="21594"/>
                    <a:pt x="5625" y="21184"/>
                  </a:cubicBezTo>
                  <a:cubicBezTo>
                    <a:pt x="5932" y="20975"/>
                    <a:pt x="6241" y="20766"/>
                    <a:pt x="6532" y="20543"/>
                  </a:cubicBezTo>
                  <a:cubicBezTo>
                    <a:pt x="6823" y="20320"/>
                    <a:pt x="7105" y="20086"/>
                    <a:pt x="7388" y="19847"/>
                  </a:cubicBezTo>
                  <a:cubicBezTo>
                    <a:pt x="7672" y="19608"/>
                    <a:pt x="7957" y="19362"/>
                    <a:pt x="8234" y="19122"/>
                  </a:cubicBezTo>
                  <a:cubicBezTo>
                    <a:pt x="8511" y="18880"/>
                    <a:pt x="8786" y="18636"/>
                    <a:pt x="9049" y="18378"/>
                  </a:cubicBezTo>
                  <a:cubicBezTo>
                    <a:pt x="9320" y="18109"/>
                    <a:pt x="9575" y="17825"/>
                    <a:pt x="9820" y="17534"/>
                  </a:cubicBezTo>
                  <a:cubicBezTo>
                    <a:pt x="10053" y="17257"/>
                    <a:pt x="10287" y="16982"/>
                    <a:pt x="10527" y="16711"/>
                  </a:cubicBezTo>
                  <a:cubicBezTo>
                    <a:pt x="10765" y="16445"/>
                    <a:pt x="11007" y="16182"/>
                    <a:pt x="11238" y="15911"/>
                  </a:cubicBezTo>
                  <a:cubicBezTo>
                    <a:pt x="11465" y="15645"/>
                    <a:pt x="11681" y="15373"/>
                    <a:pt x="11900" y="15099"/>
                  </a:cubicBezTo>
                  <a:cubicBezTo>
                    <a:pt x="12133" y="14807"/>
                    <a:pt x="12362" y="14512"/>
                    <a:pt x="12596" y="14221"/>
                  </a:cubicBezTo>
                  <a:cubicBezTo>
                    <a:pt x="12816" y="13945"/>
                    <a:pt x="13041" y="13675"/>
                    <a:pt x="13283" y="13418"/>
                  </a:cubicBezTo>
                  <a:lnTo>
                    <a:pt x="13283" y="13418"/>
                  </a:lnTo>
                  <a:cubicBezTo>
                    <a:pt x="13283" y="13419"/>
                    <a:pt x="13283" y="13420"/>
                    <a:pt x="13282" y="13421"/>
                  </a:cubicBezTo>
                  <a:lnTo>
                    <a:pt x="13282" y="13421"/>
                  </a:lnTo>
                  <a:cubicBezTo>
                    <a:pt x="13519" y="13173"/>
                    <a:pt x="13765" y="12935"/>
                    <a:pt x="14005" y="12692"/>
                  </a:cubicBezTo>
                  <a:cubicBezTo>
                    <a:pt x="14233" y="12461"/>
                    <a:pt x="14456" y="12225"/>
                    <a:pt x="14688" y="11998"/>
                  </a:cubicBezTo>
                  <a:cubicBezTo>
                    <a:pt x="15183" y="11511"/>
                    <a:pt x="15723" y="11067"/>
                    <a:pt x="16264" y="10632"/>
                  </a:cubicBezTo>
                  <a:lnTo>
                    <a:pt x="16264" y="10632"/>
                  </a:lnTo>
                  <a:lnTo>
                    <a:pt x="16236" y="10656"/>
                  </a:lnTo>
                  <a:lnTo>
                    <a:pt x="16788" y="10211"/>
                  </a:lnTo>
                  <a:lnTo>
                    <a:pt x="16760" y="10235"/>
                  </a:lnTo>
                  <a:cubicBezTo>
                    <a:pt x="17249" y="9842"/>
                    <a:pt x="17740" y="9451"/>
                    <a:pt x="18213" y="9038"/>
                  </a:cubicBezTo>
                  <a:cubicBezTo>
                    <a:pt x="18441" y="8837"/>
                    <a:pt x="18672" y="8639"/>
                    <a:pt x="18889" y="8427"/>
                  </a:cubicBezTo>
                  <a:cubicBezTo>
                    <a:pt x="19115" y="8205"/>
                    <a:pt x="19330" y="7973"/>
                    <a:pt x="19549" y="7745"/>
                  </a:cubicBezTo>
                  <a:lnTo>
                    <a:pt x="19549" y="7745"/>
                  </a:lnTo>
                  <a:cubicBezTo>
                    <a:pt x="19541" y="7753"/>
                    <a:pt x="19531" y="7762"/>
                    <a:pt x="19524" y="7770"/>
                  </a:cubicBezTo>
                  <a:cubicBezTo>
                    <a:pt x="19940" y="7338"/>
                    <a:pt x="20370" y="6917"/>
                    <a:pt x="20787" y="6482"/>
                  </a:cubicBezTo>
                  <a:lnTo>
                    <a:pt x="20787" y="6482"/>
                  </a:lnTo>
                  <a:cubicBezTo>
                    <a:pt x="20785" y="6483"/>
                    <a:pt x="20784" y="6485"/>
                    <a:pt x="20782" y="6486"/>
                  </a:cubicBezTo>
                  <a:cubicBezTo>
                    <a:pt x="20966" y="6296"/>
                    <a:pt x="21146" y="6108"/>
                    <a:pt x="21346" y="5929"/>
                  </a:cubicBezTo>
                  <a:cubicBezTo>
                    <a:pt x="21545" y="5752"/>
                    <a:pt x="21752" y="5579"/>
                    <a:pt x="21957" y="5407"/>
                  </a:cubicBezTo>
                  <a:cubicBezTo>
                    <a:pt x="22340" y="5084"/>
                    <a:pt x="22713" y="4751"/>
                    <a:pt x="23101" y="4435"/>
                  </a:cubicBezTo>
                  <a:lnTo>
                    <a:pt x="23101" y="4435"/>
                  </a:lnTo>
                  <a:lnTo>
                    <a:pt x="23096" y="4439"/>
                  </a:lnTo>
                  <a:cubicBezTo>
                    <a:pt x="23369" y="4219"/>
                    <a:pt x="23641" y="3998"/>
                    <a:pt x="23913" y="3779"/>
                  </a:cubicBezTo>
                  <a:cubicBezTo>
                    <a:pt x="24209" y="3550"/>
                    <a:pt x="24519" y="3342"/>
                    <a:pt x="24828" y="3130"/>
                  </a:cubicBezTo>
                  <a:cubicBezTo>
                    <a:pt x="25148" y="2912"/>
                    <a:pt x="25461" y="2684"/>
                    <a:pt x="25791" y="2478"/>
                  </a:cubicBezTo>
                  <a:cubicBezTo>
                    <a:pt x="26345" y="2147"/>
                    <a:pt x="26911" y="1828"/>
                    <a:pt x="27500" y="1560"/>
                  </a:cubicBezTo>
                  <a:cubicBezTo>
                    <a:pt x="27817" y="1427"/>
                    <a:pt x="28141" y="1318"/>
                    <a:pt x="28469" y="1215"/>
                  </a:cubicBezTo>
                  <a:cubicBezTo>
                    <a:pt x="28805" y="1114"/>
                    <a:pt x="29143" y="1028"/>
                    <a:pt x="29487" y="960"/>
                  </a:cubicBezTo>
                  <a:cubicBezTo>
                    <a:pt x="29735" y="919"/>
                    <a:pt x="29986" y="892"/>
                    <a:pt x="30237" y="878"/>
                  </a:cubicBezTo>
                  <a:cubicBezTo>
                    <a:pt x="30476" y="867"/>
                    <a:pt x="30717" y="854"/>
                    <a:pt x="30956" y="827"/>
                  </a:cubicBezTo>
                  <a:cubicBezTo>
                    <a:pt x="31222" y="797"/>
                    <a:pt x="31488" y="765"/>
                    <a:pt x="31752" y="721"/>
                  </a:cubicBezTo>
                  <a:cubicBezTo>
                    <a:pt x="31996" y="680"/>
                    <a:pt x="32240" y="637"/>
                    <a:pt x="32483" y="596"/>
                  </a:cubicBezTo>
                  <a:cubicBezTo>
                    <a:pt x="32601" y="580"/>
                    <a:pt x="32716" y="563"/>
                    <a:pt x="32835" y="552"/>
                  </a:cubicBezTo>
                  <a:cubicBezTo>
                    <a:pt x="32941" y="541"/>
                    <a:pt x="33047" y="533"/>
                    <a:pt x="33153" y="528"/>
                  </a:cubicBezTo>
                  <a:cubicBezTo>
                    <a:pt x="33245" y="527"/>
                    <a:pt x="33336" y="526"/>
                    <a:pt x="33428" y="526"/>
                  </a:cubicBezTo>
                  <a:cubicBezTo>
                    <a:pt x="33540" y="526"/>
                    <a:pt x="33652" y="527"/>
                    <a:pt x="33764" y="530"/>
                  </a:cubicBezTo>
                  <a:cubicBezTo>
                    <a:pt x="33952" y="536"/>
                    <a:pt x="34142" y="550"/>
                    <a:pt x="34331" y="564"/>
                  </a:cubicBezTo>
                  <a:lnTo>
                    <a:pt x="34358" y="567"/>
                  </a:lnTo>
                  <a:lnTo>
                    <a:pt x="34351" y="567"/>
                  </a:lnTo>
                  <a:lnTo>
                    <a:pt x="34464" y="579"/>
                  </a:lnTo>
                  <a:cubicBezTo>
                    <a:pt x="34619" y="594"/>
                    <a:pt x="34772" y="613"/>
                    <a:pt x="34926" y="643"/>
                  </a:cubicBezTo>
                  <a:cubicBezTo>
                    <a:pt x="34959" y="653"/>
                    <a:pt x="34994" y="662"/>
                    <a:pt x="35027" y="674"/>
                  </a:cubicBezTo>
                  <a:cubicBezTo>
                    <a:pt x="35065" y="689"/>
                    <a:pt x="35102" y="704"/>
                    <a:pt x="35138" y="721"/>
                  </a:cubicBezTo>
                  <a:cubicBezTo>
                    <a:pt x="35173" y="737"/>
                    <a:pt x="35210" y="745"/>
                    <a:pt x="35246" y="745"/>
                  </a:cubicBezTo>
                  <a:cubicBezTo>
                    <a:pt x="35346" y="745"/>
                    <a:pt x="35442" y="687"/>
                    <a:pt x="35486" y="590"/>
                  </a:cubicBezTo>
                  <a:cubicBezTo>
                    <a:pt x="35548" y="458"/>
                    <a:pt x="35490" y="302"/>
                    <a:pt x="35357" y="241"/>
                  </a:cubicBezTo>
                  <a:cubicBezTo>
                    <a:pt x="35252" y="189"/>
                    <a:pt x="35143" y="151"/>
                    <a:pt x="35027" y="126"/>
                  </a:cubicBezTo>
                  <a:cubicBezTo>
                    <a:pt x="34879" y="97"/>
                    <a:pt x="34728" y="78"/>
                    <a:pt x="34576" y="63"/>
                  </a:cubicBezTo>
                  <a:cubicBezTo>
                    <a:pt x="34285" y="32"/>
                    <a:pt x="33992" y="13"/>
                    <a:pt x="33701" y="6"/>
                  </a:cubicBezTo>
                  <a:cubicBezTo>
                    <a:pt x="33612" y="2"/>
                    <a:pt x="33524" y="1"/>
                    <a:pt x="33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8" name="Google Shape;9848;p18"/>
            <p:cNvSpPr/>
            <p:nvPr/>
          </p:nvSpPr>
          <p:spPr>
            <a:xfrm>
              <a:off x="2707200" y="2358425"/>
              <a:ext cx="985200" cy="412650"/>
            </a:xfrm>
            <a:custGeom>
              <a:avLst/>
              <a:gdLst/>
              <a:ahLst/>
              <a:cxnLst/>
              <a:rect l="l" t="t" r="r" b="b"/>
              <a:pathLst>
                <a:path w="39408" h="16506" extrusionOk="0">
                  <a:moveTo>
                    <a:pt x="18455" y="983"/>
                  </a:moveTo>
                  <a:cubicBezTo>
                    <a:pt x="18464" y="985"/>
                    <a:pt x="18472" y="987"/>
                    <a:pt x="18480" y="989"/>
                  </a:cubicBezTo>
                  <a:lnTo>
                    <a:pt x="18480" y="989"/>
                  </a:lnTo>
                  <a:cubicBezTo>
                    <a:pt x="18472" y="987"/>
                    <a:pt x="18463" y="985"/>
                    <a:pt x="18455" y="983"/>
                  </a:cubicBezTo>
                  <a:close/>
                  <a:moveTo>
                    <a:pt x="15049" y="1"/>
                  </a:moveTo>
                  <a:cubicBezTo>
                    <a:pt x="15022" y="1"/>
                    <a:pt x="14996" y="1"/>
                    <a:pt x="14970" y="1"/>
                  </a:cubicBezTo>
                  <a:cubicBezTo>
                    <a:pt x="14563" y="8"/>
                    <a:pt x="14154" y="27"/>
                    <a:pt x="13751" y="95"/>
                  </a:cubicBezTo>
                  <a:lnTo>
                    <a:pt x="13755" y="95"/>
                  </a:lnTo>
                  <a:cubicBezTo>
                    <a:pt x="13434" y="149"/>
                    <a:pt x="13116" y="217"/>
                    <a:pt x="12798" y="290"/>
                  </a:cubicBezTo>
                  <a:cubicBezTo>
                    <a:pt x="12483" y="361"/>
                    <a:pt x="12166" y="427"/>
                    <a:pt x="11854" y="516"/>
                  </a:cubicBezTo>
                  <a:cubicBezTo>
                    <a:pt x="11549" y="603"/>
                    <a:pt x="11245" y="690"/>
                    <a:pt x="10938" y="776"/>
                  </a:cubicBezTo>
                  <a:cubicBezTo>
                    <a:pt x="10616" y="864"/>
                    <a:pt x="10292" y="939"/>
                    <a:pt x="9966" y="1008"/>
                  </a:cubicBezTo>
                  <a:cubicBezTo>
                    <a:pt x="9581" y="1092"/>
                    <a:pt x="9200" y="1186"/>
                    <a:pt x="8823" y="1301"/>
                  </a:cubicBezTo>
                  <a:cubicBezTo>
                    <a:pt x="8465" y="1412"/>
                    <a:pt x="8120" y="1573"/>
                    <a:pt x="7788" y="1748"/>
                  </a:cubicBezTo>
                  <a:cubicBezTo>
                    <a:pt x="7452" y="1925"/>
                    <a:pt x="7113" y="2101"/>
                    <a:pt x="6786" y="2289"/>
                  </a:cubicBezTo>
                  <a:cubicBezTo>
                    <a:pt x="6615" y="2387"/>
                    <a:pt x="6445" y="2490"/>
                    <a:pt x="6282" y="2599"/>
                  </a:cubicBezTo>
                  <a:cubicBezTo>
                    <a:pt x="6121" y="2707"/>
                    <a:pt x="5961" y="2818"/>
                    <a:pt x="5795" y="2921"/>
                  </a:cubicBezTo>
                  <a:cubicBezTo>
                    <a:pt x="5734" y="2957"/>
                    <a:pt x="5674" y="2993"/>
                    <a:pt x="5613" y="3028"/>
                  </a:cubicBezTo>
                  <a:cubicBezTo>
                    <a:pt x="5266" y="3231"/>
                    <a:pt x="4900" y="3400"/>
                    <a:pt x="4538" y="3570"/>
                  </a:cubicBezTo>
                  <a:cubicBezTo>
                    <a:pt x="4177" y="3739"/>
                    <a:pt x="3832" y="3945"/>
                    <a:pt x="3495" y="4158"/>
                  </a:cubicBezTo>
                  <a:cubicBezTo>
                    <a:pt x="2807" y="4592"/>
                    <a:pt x="2160" y="5080"/>
                    <a:pt x="1528" y="5589"/>
                  </a:cubicBezTo>
                  <a:lnTo>
                    <a:pt x="1535" y="5583"/>
                  </a:lnTo>
                  <a:lnTo>
                    <a:pt x="1535" y="5583"/>
                  </a:lnTo>
                  <a:cubicBezTo>
                    <a:pt x="1297" y="5775"/>
                    <a:pt x="1055" y="5958"/>
                    <a:pt x="808" y="6136"/>
                  </a:cubicBezTo>
                  <a:cubicBezTo>
                    <a:pt x="682" y="6226"/>
                    <a:pt x="555" y="6313"/>
                    <a:pt x="428" y="6403"/>
                  </a:cubicBezTo>
                  <a:cubicBezTo>
                    <a:pt x="368" y="6447"/>
                    <a:pt x="310" y="6492"/>
                    <a:pt x="254" y="6539"/>
                  </a:cubicBezTo>
                  <a:cubicBezTo>
                    <a:pt x="180" y="6601"/>
                    <a:pt x="113" y="6663"/>
                    <a:pt x="69" y="6748"/>
                  </a:cubicBezTo>
                  <a:cubicBezTo>
                    <a:pt x="1" y="6875"/>
                    <a:pt x="74" y="7039"/>
                    <a:pt x="199" y="7098"/>
                  </a:cubicBezTo>
                  <a:cubicBezTo>
                    <a:pt x="232" y="7113"/>
                    <a:pt x="268" y="7120"/>
                    <a:pt x="305" y="7120"/>
                  </a:cubicBezTo>
                  <a:cubicBezTo>
                    <a:pt x="401" y="7120"/>
                    <a:pt x="500" y="7070"/>
                    <a:pt x="542" y="6979"/>
                  </a:cubicBezTo>
                  <a:cubicBezTo>
                    <a:pt x="564" y="6959"/>
                    <a:pt x="588" y="6938"/>
                    <a:pt x="612" y="6918"/>
                  </a:cubicBezTo>
                  <a:cubicBezTo>
                    <a:pt x="740" y="6818"/>
                    <a:pt x="873" y="6729"/>
                    <a:pt x="1006" y="6634"/>
                  </a:cubicBezTo>
                  <a:cubicBezTo>
                    <a:pt x="1141" y="6539"/>
                    <a:pt x="1274" y="6443"/>
                    <a:pt x="1403" y="6345"/>
                  </a:cubicBezTo>
                  <a:cubicBezTo>
                    <a:pt x="1672" y="6142"/>
                    <a:pt x="1932" y="5931"/>
                    <a:pt x="2195" y="5724"/>
                  </a:cubicBezTo>
                  <a:cubicBezTo>
                    <a:pt x="2473" y="5504"/>
                    <a:pt x="2757" y="5289"/>
                    <a:pt x="3048" y="5084"/>
                  </a:cubicBezTo>
                  <a:cubicBezTo>
                    <a:pt x="3324" y="4891"/>
                    <a:pt x="3605" y="4706"/>
                    <a:pt x="3890" y="4529"/>
                  </a:cubicBezTo>
                  <a:cubicBezTo>
                    <a:pt x="4134" y="4380"/>
                    <a:pt x="4381" y="4233"/>
                    <a:pt x="4637" y="4108"/>
                  </a:cubicBezTo>
                  <a:cubicBezTo>
                    <a:pt x="4897" y="3981"/>
                    <a:pt x="5160" y="3861"/>
                    <a:pt x="5421" y="3734"/>
                  </a:cubicBezTo>
                  <a:cubicBezTo>
                    <a:pt x="5671" y="3612"/>
                    <a:pt x="5916" y="3476"/>
                    <a:pt x="6154" y="3327"/>
                  </a:cubicBezTo>
                  <a:cubicBezTo>
                    <a:pt x="6380" y="3190"/>
                    <a:pt x="6596" y="3034"/>
                    <a:pt x="6819" y="2892"/>
                  </a:cubicBezTo>
                  <a:cubicBezTo>
                    <a:pt x="7091" y="2732"/>
                    <a:pt x="7371" y="2585"/>
                    <a:pt x="7648" y="2438"/>
                  </a:cubicBezTo>
                  <a:cubicBezTo>
                    <a:pt x="7906" y="2300"/>
                    <a:pt x="8166" y="2162"/>
                    <a:pt x="8432" y="2037"/>
                  </a:cubicBezTo>
                  <a:cubicBezTo>
                    <a:pt x="8646" y="1942"/>
                    <a:pt x="8864" y="1858"/>
                    <a:pt x="9087" y="1786"/>
                  </a:cubicBezTo>
                  <a:cubicBezTo>
                    <a:pt x="9151" y="1768"/>
                    <a:pt x="9215" y="1749"/>
                    <a:pt x="9279" y="1732"/>
                  </a:cubicBezTo>
                  <a:cubicBezTo>
                    <a:pt x="9654" y="1630"/>
                    <a:pt x="10035" y="1550"/>
                    <a:pt x="10414" y="1464"/>
                  </a:cubicBezTo>
                  <a:cubicBezTo>
                    <a:pt x="10616" y="1420"/>
                    <a:pt x="10819" y="1376"/>
                    <a:pt x="11020" y="1322"/>
                  </a:cubicBezTo>
                  <a:cubicBezTo>
                    <a:pt x="11207" y="1271"/>
                    <a:pt x="11394" y="1219"/>
                    <a:pt x="11580" y="1167"/>
                  </a:cubicBezTo>
                  <a:cubicBezTo>
                    <a:pt x="11758" y="1116"/>
                    <a:pt x="11937" y="1064"/>
                    <a:pt x="12115" y="1018"/>
                  </a:cubicBezTo>
                  <a:cubicBezTo>
                    <a:pt x="12309" y="967"/>
                    <a:pt x="12503" y="921"/>
                    <a:pt x="12698" y="877"/>
                  </a:cubicBezTo>
                  <a:cubicBezTo>
                    <a:pt x="13081" y="790"/>
                    <a:pt x="13466" y="708"/>
                    <a:pt x="13855" y="641"/>
                  </a:cubicBezTo>
                  <a:cubicBezTo>
                    <a:pt x="14159" y="597"/>
                    <a:pt x="14466" y="568"/>
                    <a:pt x="14775" y="557"/>
                  </a:cubicBezTo>
                  <a:cubicBezTo>
                    <a:pt x="14843" y="556"/>
                    <a:pt x="14911" y="555"/>
                    <a:pt x="14980" y="555"/>
                  </a:cubicBezTo>
                  <a:cubicBezTo>
                    <a:pt x="15317" y="555"/>
                    <a:pt x="15653" y="571"/>
                    <a:pt x="15989" y="601"/>
                  </a:cubicBezTo>
                  <a:cubicBezTo>
                    <a:pt x="16416" y="646"/>
                    <a:pt x="16839" y="706"/>
                    <a:pt x="17262" y="774"/>
                  </a:cubicBezTo>
                  <a:cubicBezTo>
                    <a:pt x="17673" y="842"/>
                    <a:pt x="18086" y="901"/>
                    <a:pt x="18492" y="991"/>
                  </a:cubicBezTo>
                  <a:cubicBezTo>
                    <a:pt x="18488" y="990"/>
                    <a:pt x="18484" y="990"/>
                    <a:pt x="18480" y="989"/>
                  </a:cubicBezTo>
                  <a:lnTo>
                    <a:pt x="18480" y="989"/>
                  </a:lnTo>
                  <a:cubicBezTo>
                    <a:pt x="18823" y="1071"/>
                    <a:pt x="19157" y="1182"/>
                    <a:pt x="19491" y="1292"/>
                  </a:cubicBezTo>
                  <a:cubicBezTo>
                    <a:pt x="19826" y="1401"/>
                    <a:pt x="20159" y="1512"/>
                    <a:pt x="20489" y="1635"/>
                  </a:cubicBezTo>
                  <a:cubicBezTo>
                    <a:pt x="20488" y="1635"/>
                    <a:pt x="20487" y="1634"/>
                    <a:pt x="20486" y="1634"/>
                  </a:cubicBezTo>
                  <a:lnTo>
                    <a:pt x="20486" y="1634"/>
                  </a:lnTo>
                  <a:cubicBezTo>
                    <a:pt x="20965" y="1820"/>
                    <a:pt x="21437" y="2020"/>
                    <a:pt x="21905" y="2235"/>
                  </a:cubicBezTo>
                  <a:cubicBezTo>
                    <a:pt x="22139" y="2343"/>
                    <a:pt x="22368" y="2463"/>
                    <a:pt x="22598" y="2582"/>
                  </a:cubicBezTo>
                  <a:cubicBezTo>
                    <a:pt x="22823" y="2697"/>
                    <a:pt x="23048" y="2813"/>
                    <a:pt x="23271" y="2932"/>
                  </a:cubicBezTo>
                  <a:cubicBezTo>
                    <a:pt x="23519" y="3066"/>
                    <a:pt x="23760" y="3215"/>
                    <a:pt x="23993" y="3376"/>
                  </a:cubicBezTo>
                  <a:cubicBezTo>
                    <a:pt x="24194" y="3527"/>
                    <a:pt x="24385" y="3690"/>
                    <a:pt x="24567" y="3862"/>
                  </a:cubicBezTo>
                  <a:cubicBezTo>
                    <a:pt x="24890" y="4184"/>
                    <a:pt x="25194" y="4523"/>
                    <a:pt x="25479" y="4879"/>
                  </a:cubicBezTo>
                  <a:lnTo>
                    <a:pt x="25462" y="4857"/>
                  </a:lnTo>
                  <a:lnTo>
                    <a:pt x="25482" y="4880"/>
                  </a:lnTo>
                  <a:lnTo>
                    <a:pt x="25485" y="4885"/>
                  </a:lnTo>
                  <a:lnTo>
                    <a:pt x="25482" y="4882"/>
                  </a:lnTo>
                  <a:lnTo>
                    <a:pt x="25482" y="4882"/>
                  </a:lnTo>
                  <a:cubicBezTo>
                    <a:pt x="25636" y="5075"/>
                    <a:pt x="25788" y="5271"/>
                    <a:pt x="25940" y="5466"/>
                  </a:cubicBezTo>
                  <a:cubicBezTo>
                    <a:pt x="26096" y="5675"/>
                    <a:pt x="26264" y="5874"/>
                    <a:pt x="26443" y="6064"/>
                  </a:cubicBezTo>
                  <a:cubicBezTo>
                    <a:pt x="26628" y="6256"/>
                    <a:pt x="26821" y="6444"/>
                    <a:pt x="27003" y="6633"/>
                  </a:cubicBezTo>
                  <a:cubicBezTo>
                    <a:pt x="27187" y="6821"/>
                    <a:pt x="27367" y="7011"/>
                    <a:pt x="27551" y="7198"/>
                  </a:cubicBezTo>
                  <a:cubicBezTo>
                    <a:pt x="27814" y="7464"/>
                    <a:pt x="28088" y="7722"/>
                    <a:pt x="28339" y="7999"/>
                  </a:cubicBezTo>
                  <a:cubicBezTo>
                    <a:pt x="28604" y="8287"/>
                    <a:pt x="28855" y="8588"/>
                    <a:pt x="29115" y="8879"/>
                  </a:cubicBezTo>
                  <a:cubicBezTo>
                    <a:pt x="29373" y="9170"/>
                    <a:pt x="29658" y="9441"/>
                    <a:pt x="29943" y="9708"/>
                  </a:cubicBezTo>
                  <a:cubicBezTo>
                    <a:pt x="30234" y="9982"/>
                    <a:pt x="30538" y="10243"/>
                    <a:pt x="30829" y="10517"/>
                  </a:cubicBezTo>
                  <a:cubicBezTo>
                    <a:pt x="30953" y="10636"/>
                    <a:pt x="31076" y="10758"/>
                    <a:pt x="31198" y="10878"/>
                  </a:cubicBezTo>
                  <a:cubicBezTo>
                    <a:pt x="31461" y="11139"/>
                    <a:pt x="31716" y="11409"/>
                    <a:pt x="31974" y="11674"/>
                  </a:cubicBezTo>
                  <a:cubicBezTo>
                    <a:pt x="32246" y="11953"/>
                    <a:pt x="32517" y="12232"/>
                    <a:pt x="32784" y="12512"/>
                  </a:cubicBezTo>
                  <a:cubicBezTo>
                    <a:pt x="32917" y="12650"/>
                    <a:pt x="33047" y="12790"/>
                    <a:pt x="33175" y="12931"/>
                  </a:cubicBezTo>
                  <a:cubicBezTo>
                    <a:pt x="33297" y="13066"/>
                    <a:pt x="33422" y="13194"/>
                    <a:pt x="33566" y="13305"/>
                  </a:cubicBezTo>
                  <a:cubicBezTo>
                    <a:pt x="33878" y="13542"/>
                    <a:pt x="34200" y="13769"/>
                    <a:pt x="34526" y="13986"/>
                  </a:cubicBezTo>
                  <a:cubicBezTo>
                    <a:pt x="35199" y="14435"/>
                    <a:pt x="35882" y="14867"/>
                    <a:pt x="36547" y="15326"/>
                  </a:cubicBezTo>
                  <a:cubicBezTo>
                    <a:pt x="36706" y="15434"/>
                    <a:pt x="36861" y="15546"/>
                    <a:pt x="37025" y="15646"/>
                  </a:cubicBezTo>
                  <a:cubicBezTo>
                    <a:pt x="37198" y="15749"/>
                    <a:pt x="37378" y="15841"/>
                    <a:pt x="37559" y="15928"/>
                  </a:cubicBezTo>
                  <a:cubicBezTo>
                    <a:pt x="37727" y="16009"/>
                    <a:pt x="37899" y="16083"/>
                    <a:pt x="38070" y="16156"/>
                  </a:cubicBezTo>
                  <a:cubicBezTo>
                    <a:pt x="38239" y="16229"/>
                    <a:pt x="38409" y="16303"/>
                    <a:pt x="38581" y="16368"/>
                  </a:cubicBezTo>
                  <a:cubicBezTo>
                    <a:pt x="38717" y="16420"/>
                    <a:pt x="38857" y="16463"/>
                    <a:pt x="38998" y="16496"/>
                  </a:cubicBezTo>
                  <a:cubicBezTo>
                    <a:pt x="39023" y="16503"/>
                    <a:pt x="39050" y="16506"/>
                    <a:pt x="39075" y="16506"/>
                  </a:cubicBezTo>
                  <a:cubicBezTo>
                    <a:pt x="39078" y="16506"/>
                    <a:pt x="39080" y="16506"/>
                    <a:pt x="39083" y="16506"/>
                  </a:cubicBezTo>
                  <a:cubicBezTo>
                    <a:pt x="39212" y="16506"/>
                    <a:pt x="39326" y="16423"/>
                    <a:pt x="39363" y="16298"/>
                  </a:cubicBezTo>
                  <a:cubicBezTo>
                    <a:pt x="39408" y="16151"/>
                    <a:pt x="39322" y="15968"/>
                    <a:pt x="39165" y="15930"/>
                  </a:cubicBezTo>
                  <a:cubicBezTo>
                    <a:pt x="39039" y="15901"/>
                    <a:pt x="38915" y="15865"/>
                    <a:pt x="38792" y="15822"/>
                  </a:cubicBezTo>
                  <a:cubicBezTo>
                    <a:pt x="38372" y="15656"/>
                    <a:pt x="37954" y="15486"/>
                    <a:pt x="37554" y="15279"/>
                  </a:cubicBezTo>
                  <a:cubicBezTo>
                    <a:pt x="37279" y="15127"/>
                    <a:pt x="37021" y="14951"/>
                    <a:pt x="36758" y="14777"/>
                  </a:cubicBezTo>
                  <a:cubicBezTo>
                    <a:pt x="36493" y="14603"/>
                    <a:pt x="36231" y="14426"/>
                    <a:pt x="35966" y="14252"/>
                  </a:cubicBezTo>
                  <a:cubicBezTo>
                    <a:pt x="35404" y="13881"/>
                    <a:pt x="34838" y="13519"/>
                    <a:pt x="34293" y="13123"/>
                  </a:cubicBezTo>
                  <a:lnTo>
                    <a:pt x="34293" y="13123"/>
                  </a:lnTo>
                  <a:lnTo>
                    <a:pt x="34323" y="13147"/>
                  </a:lnTo>
                  <a:cubicBezTo>
                    <a:pt x="34144" y="13014"/>
                    <a:pt x="33962" y="12884"/>
                    <a:pt x="33799" y="12732"/>
                  </a:cubicBezTo>
                  <a:cubicBezTo>
                    <a:pt x="33701" y="12634"/>
                    <a:pt x="33609" y="12531"/>
                    <a:pt x="33513" y="12431"/>
                  </a:cubicBezTo>
                  <a:cubicBezTo>
                    <a:pt x="33247" y="12154"/>
                    <a:pt x="32978" y="11880"/>
                    <a:pt x="32710" y="11605"/>
                  </a:cubicBezTo>
                  <a:cubicBezTo>
                    <a:pt x="32447" y="11333"/>
                    <a:pt x="32185" y="11057"/>
                    <a:pt x="31919" y="10788"/>
                  </a:cubicBezTo>
                  <a:cubicBezTo>
                    <a:pt x="31646" y="10511"/>
                    <a:pt x="31372" y="10232"/>
                    <a:pt x="31088" y="9971"/>
                  </a:cubicBezTo>
                  <a:cubicBezTo>
                    <a:pt x="30793" y="9700"/>
                    <a:pt x="30491" y="9439"/>
                    <a:pt x="30203" y="9164"/>
                  </a:cubicBezTo>
                  <a:cubicBezTo>
                    <a:pt x="30049" y="9015"/>
                    <a:pt x="29897" y="8866"/>
                    <a:pt x="29750" y="8714"/>
                  </a:cubicBezTo>
                  <a:cubicBezTo>
                    <a:pt x="29484" y="8440"/>
                    <a:pt x="29245" y="8141"/>
                    <a:pt x="28992" y="7858"/>
                  </a:cubicBezTo>
                  <a:cubicBezTo>
                    <a:pt x="28740" y="7576"/>
                    <a:pt x="28483" y="7305"/>
                    <a:pt x="28214" y="7039"/>
                  </a:cubicBezTo>
                  <a:cubicBezTo>
                    <a:pt x="27936" y="6766"/>
                    <a:pt x="27667" y="6484"/>
                    <a:pt x="27390" y="6205"/>
                  </a:cubicBezTo>
                  <a:cubicBezTo>
                    <a:pt x="27114" y="5925"/>
                    <a:pt x="26834" y="5651"/>
                    <a:pt x="26582" y="5350"/>
                  </a:cubicBezTo>
                  <a:cubicBezTo>
                    <a:pt x="26524" y="5278"/>
                    <a:pt x="26467" y="5205"/>
                    <a:pt x="26411" y="5132"/>
                  </a:cubicBezTo>
                  <a:cubicBezTo>
                    <a:pt x="25921" y="4502"/>
                    <a:pt x="25428" y="3867"/>
                    <a:pt x="24839" y="3324"/>
                  </a:cubicBezTo>
                  <a:cubicBezTo>
                    <a:pt x="24553" y="3058"/>
                    <a:pt x="24240" y="2822"/>
                    <a:pt x="23904" y="2623"/>
                  </a:cubicBezTo>
                  <a:cubicBezTo>
                    <a:pt x="23567" y="2423"/>
                    <a:pt x="23212" y="2256"/>
                    <a:pt x="22867" y="2074"/>
                  </a:cubicBezTo>
                  <a:cubicBezTo>
                    <a:pt x="22522" y="1892"/>
                    <a:pt x="22172" y="1721"/>
                    <a:pt x="21816" y="1564"/>
                  </a:cubicBezTo>
                  <a:cubicBezTo>
                    <a:pt x="21465" y="1409"/>
                    <a:pt x="21110" y="1258"/>
                    <a:pt x="20751" y="1122"/>
                  </a:cubicBezTo>
                  <a:cubicBezTo>
                    <a:pt x="20379" y="981"/>
                    <a:pt x="20003" y="856"/>
                    <a:pt x="19627" y="731"/>
                  </a:cubicBezTo>
                  <a:cubicBezTo>
                    <a:pt x="19258" y="608"/>
                    <a:pt x="18889" y="487"/>
                    <a:pt x="18506" y="411"/>
                  </a:cubicBezTo>
                  <a:cubicBezTo>
                    <a:pt x="18123" y="334"/>
                    <a:pt x="17737" y="282"/>
                    <a:pt x="17352" y="220"/>
                  </a:cubicBezTo>
                  <a:cubicBezTo>
                    <a:pt x="16950" y="157"/>
                    <a:pt x="16549" y="96"/>
                    <a:pt x="16144" y="57"/>
                  </a:cubicBezTo>
                  <a:cubicBezTo>
                    <a:pt x="15948" y="38"/>
                    <a:pt x="15750" y="25"/>
                    <a:pt x="15552" y="16"/>
                  </a:cubicBezTo>
                  <a:cubicBezTo>
                    <a:pt x="15385" y="9"/>
                    <a:pt x="15217" y="1"/>
                    <a:pt x="150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49" name="Google Shape;9849;p18"/>
            <p:cNvSpPr/>
            <p:nvPr/>
          </p:nvSpPr>
          <p:spPr>
            <a:xfrm>
              <a:off x="1931900" y="2924100"/>
              <a:ext cx="33950" cy="834700"/>
            </a:xfrm>
            <a:custGeom>
              <a:avLst/>
              <a:gdLst/>
              <a:ahLst/>
              <a:cxnLst/>
              <a:rect l="l" t="t" r="r" b="b"/>
              <a:pathLst>
                <a:path w="1358" h="33388" extrusionOk="0">
                  <a:moveTo>
                    <a:pt x="1198" y="0"/>
                  </a:moveTo>
                  <a:cubicBezTo>
                    <a:pt x="1198" y="0"/>
                    <a:pt x="1197" y="0"/>
                    <a:pt x="1196" y="0"/>
                  </a:cubicBezTo>
                  <a:cubicBezTo>
                    <a:pt x="1109" y="2"/>
                    <a:pt x="1039" y="73"/>
                    <a:pt x="1041" y="160"/>
                  </a:cubicBezTo>
                  <a:cubicBezTo>
                    <a:pt x="1030" y="478"/>
                    <a:pt x="1023" y="796"/>
                    <a:pt x="1015" y="1115"/>
                  </a:cubicBezTo>
                  <a:cubicBezTo>
                    <a:pt x="1007" y="1430"/>
                    <a:pt x="998" y="1743"/>
                    <a:pt x="988" y="2056"/>
                  </a:cubicBezTo>
                  <a:cubicBezTo>
                    <a:pt x="969" y="2687"/>
                    <a:pt x="950" y="3318"/>
                    <a:pt x="931" y="3948"/>
                  </a:cubicBezTo>
                  <a:cubicBezTo>
                    <a:pt x="887" y="5340"/>
                    <a:pt x="843" y="6731"/>
                    <a:pt x="800" y="8123"/>
                  </a:cubicBezTo>
                  <a:cubicBezTo>
                    <a:pt x="778" y="8832"/>
                    <a:pt x="759" y="9539"/>
                    <a:pt x="737" y="10248"/>
                  </a:cubicBezTo>
                  <a:cubicBezTo>
                    <a:pt x="716" y="10943"/>
                    <a:pt x="691" y="11638"/>
                    <a:pt x="670" y="12333"/>
                  </a:cubicBezTo>
                  <a:cubicBezTo>
                    <a:pt x="627" y="13752"/>
                    <a:pt x="591" y="15170"/>
                    <a:pt x="548" y="16588"/>
                  </a:cubicBezTo>
                  <a:cubicBezTo>
                    <a:pt x="504" y="18018"/>
                    <a:pt x="460" y="19447"/>
                    <a:pt x="412" y="20875"/>
                  </a:cubicBezTo>
                  <a:cubicBezTo>
                    <a:pt x="368" y="22278"/>
                    <a:pt x="324" y="23680"/>
                    <a:pt x="279" y="25083"/>
                  </a:cubicBezTo>
                  <a:cubicBezTo>
                    <a:pt x="235" y="26482"/>
                    <a:pt x="192" y="27881"/>
                    <a:pt x="146" y="29281"/>
                  </a:cubicBezTo>
                  <a:cubicBezTo>
                    <a:pt x="126" y="29963"/>
                    <a:pt x="104" y="30644"/>
                    <a:pt x="77" y="31324"/>
                  </a:cubicBezTo>
                  <a:cubicBezTo>
                    <a:pt x="64" y="31662"/>
                    <a:pt x="53" y="31999"/>
                    <a:pt x="42" y="32336"/>
                  </a:cubicBezTo>
                  <a:cubicBezTo>
                    <a:pt x="31" y="32632"/>
                    <a:pt x="15" y="32930"/>
                    <a:pt x="4" y="33226"/>
                  </a:cubicBezTo>
                  <a:cubicBezTo>
                    <a:pt x="1" y="33314"/>
                    <a:pt x="83" y="33387"/>
                    <a:pt x="168" y="33387"/>
                  </a:cubicBezTo>
                  <a:lnTo>
                    <a:pt x="172" y="33387"/>
                  </a:lnTo>
                  <a:cubicBezTo>
                    <a:pt x="260" y="33385"/>
                    <a:pt x="333" y="33311"/>
                    <a:pt x="333" y="33221"/>
                  </a:cubicBezTo>
                  <a:cubicBezTo>
                    <a:pt x="339" y="32956"/>
                    <a:pt x="341" y="32692"/>
                    <a:pt x="347" y="32426"/>
                  </a:cubicBezTo>
                  <a:cubicBezTo>
                    <a:pt x="355" y="32127"/>
                    <a:pt x="366" y="31826"/>
                    <a:pt x="374" y="31525"/>
                  </a:cubicBezTo>
                  <a:cubicBezTo>
                    <a:pt x="387" y="30911"/>
                    <a:pt x="403" y="30299"/>
                    <a:pt x="422" y="29684"/>
                  </a:cubicBezTo>
                  <a:cubicBezTo>
                    <a:pt x="464" y="28296"/>
                    <a:pt x="507" y="26908"/>
                    <a:pt x="552" y="25520"/>
                  </a:cubicBezTo>
                  <a:cubicBezTo>
                    <a:pt x="594" y="24119"/>
                    <a:pt x="637" y="22719"/>
                    <a:pt x="680" y="21318"/>
                  </a:cubicBezTo>
                  <a:cubicBezTo>
                    <a:pt x="722" y="19903"/>
                    <a:pt x="768" y="18493"/>
                    <a:pt x="810" y="17076"/>
                  </a:cubicBezTo>
                  <a:cubicBezTo>
                    <a:pt x="852" y="15659"/>
                    <a:pt x="905" y="14242"/>
                    <a:pt x="950" y="12827"/>
                  </a:cubicBezTo>
                  <a:cubicBezTo>
                    <a:pt x="974" y="12118"/>
                    <a:pt x="993" y="11412"/>
                    <a:pt x="1015" y="10701"/>
                  </a:cubicBezTo>
                  <a:cubicBezTo>
                    <a:pt x="1037" y="9992"/>
                    <a:pt x="1063" y="9283"/>
                    <a:pt x="1085" y="8572"/>
                  </a:cubicBezTo>
                  <a:cubicBezTo>
                    <a:pt x="1129" y="7163"/>
                    <a:pt x="1169" y="5756"/>
                    <a:pt x="1215" y="4347"/>
                  </a:cubicBezTo>
                  <a:cubicBezTo>
                    <a:pt x="1235" y="3652"/>
                    <a:pt x="1258" y="2957"/>
                    <a:pt x="1281" y="2262"/>
                  </a:cubicBezTo>
                  <a:cubicBezTo>
                    <a:pt x="1292" y="1903"/>
                    <a:pt x="1305" y="1545"/>
                    <a:pt x="1316" y="1186"/>
                  </a:cubicBezTo>
                  <a:cubicBezTo>
                    <a:pt x="1329" y="842"/>
                    <a:pt x="1345" y="499"/>
                    <a:pt x="1356" y="155"/>
                  </a:cubicBezTo>
                  <a:cubicBezTo>
                    <a:pt x="1357" y="71"/>
                    <a:pt x="1280" y="0"/>
                    <a:pt x="11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0" name="Google Shape;9850;p18"/>
            <p:cNvSpPr/>
            <p:nvPr/>
          </p:nvSpPr>
          <p:spPr>
            <a:xfrm>
              <a:off x="1943500" y="2923450"/>
              <a:ext cx="41625" cy="69375"/>
            </a:xfrm>
            <a:custGeom>
              <a:avLst/>
              <a:gdLst/>
              <a:ahLst/>
              <a:cxnLst/>
              <a:rect l="l" t="t" r="r" b="b"/>
              <a:pathLst>
                <a:path w="1665" h="2775" extrusionOk="0">
                  <a:moveTo>
                    <a:pt x="677" y="0"/>
                  </a:moveTo>
                  <a:cubicBezTo>
                    <a:pt x="606" y="0"/>
                    <a:pt x="534" y="48"/>
                    <a:pt x="520" y="121"/>
                  </a:cubicBezTo>
                  <a:cubicBezTo>
                    <a:pt x="505" y="196"/>
                    <a:pt x="485" y="270"/>
                    <a:pt x="467" y="343"/>
                  </a:cubicBezTo>
                  <a:cubicBezTo>
                    <a:pt x="448" y="424"/>
                    <a:pt x="431" y="504"/>
                    <a:pt x="414" y="583"/>
                  </a:cubicBezTo>
                  <a:cubicBezTo>
                    <a:pt x="379" y="731"/>
                    <a:pt x="353" y="883"/>
                    <a:pt x="327" y="1031"/>
                  </a:cubicBezTo>
                  <a:cubicBezTo>
                    <a:pt x="270" y="1342"/>
                    <a:pt x="213" y="1652"/>
                    <a:pt x="157" y="1962"/>
                  </a:cubicBezTo>
                  <a:cubicBezTo>
                    <a:pt x="124" y="2132"/>
                    <a:pt x="88" y="2301"/>
                    <a:pt x="48" y="2469"/>
                  </a:cubicBezTo>
                  <a:cubicBezTo>
                    <a:pt x="40" y="2507"/>
                    <a:pt x="31" y="2545"/>
                    <a:pt x="21" y="2583"/>
                  </a:cubicBezTo>
                  <a:cubicBezTo>
                    <a:pt x="0" y="2665"/>
                    <a:pt x="50" y="2747"/>
                    <a:pt x="132" y="2770"/>
                  </a:cubicBezTo>
                  <a:cubicBezTo>
                    <a:pt x="144" y="2773"/>
                    <a:pt x="157" y="2774"/>
                    <a:pt x="170" y="2774"/>
                  </a:cubicBezTo>
                  <a:cubicBezTo>
                    <a:pt x="171" y="2774"/>
                    <a:pt x="172" y="2774"/>
                    <a:pt x="173" y="2774"/>
                  </a:cubicBezTo>
                  <a:cubicBezTo>
                    <a:pt x="241" y="2774"/>
                    <a:pt x="302" y="2727"/>
                    <a:pt x="320" y="2662"/>
                  </a:cubicBezTo>
                  <a:cubicBezTo>
                    <a:pt x="347" y="2535"/>
                    <a:pt x="374" y="2410"/>
                    <a:pt x="403" y="2285"/>
                  </a:cubicBezTo>
                  <a:cubicBezTo>
                    <a:pt x="479" y="1946"/>
                    <a:pt x="559" y="1608"/>
                    <a:pt x="640" y="1270"/>
                  </a:cubicBezTo>
                  <a:cubicBezTo>
                    <a:pt x="678" y="1106"/>
                    <a:pt x="719" y="943"/>
                    <a:pt x="759" y="778"/>
                  </a:cubicBezTo>
                  <a:cubicBezTo>
                    <a:pt x="795" y="883"/>
                    <a:pt x="835" y="985"/>
                    <a:pt x="874" y="1088"/>
                  </a:cubicBezTo>
                  <a:cubicBezTo>
                    <a:pt x="955" y="1304"/>
                    <a:pt x="1042" y="1519"/>
                    <a:pt x="1124" y="1734"/>
                  </a:cubicBezTo>
                  <a:cubicBezTo>
                    <a:pt x="1154" y="1821"/>
                    <a:pt x="1185" y="1907"/>
                    <a:pt x="1211" y="1997"/>
                  </a:cubicBezTo>
                  <a:cubicBezTo>
                    <a:pt x="1238" y="2086"/>
                    <a:pt x="1262" y="2177"/>
                    <a:pt x="1286" y="2268"/>
                  </a:cubicBezTo>
                  <a:cubicBezTo>
                    <a:pt x="1310" y="2383"/>
                    <a:pt x="1332" y="2497"/>
                    <a:pt x="1349" y="2613"/>
                  </a:cubicBezTo>
                  <a:cubicBezTo>
                    <a:pt x="1361" y="2689"/>
                    <a:pt x="1426" y="2744"/>
                    <a:pt x="1500" y="2744"/>
                  </a:cubicBezTo>
                  <a:cubicBezTo>
                    <a:pt x="1508" y="2744"/>
                    <a:pt x="1516" y="2744"/>
                    <a:pt x="1523" y="2743"/>
                  </a:cubicBezTo>
                  <a:cubicBezTo>
                    <a:pt x="1606" y="2730"/>
                    <a:pt x="1664" y="2652"/>
                    <a:pt x="1651" y="2568"/>
                  </a:cubicBezTo>
                  <a:cubicBezTo>
                    <a:pt x="1599" y="2244"/>
                    <a:pt x="1514" y="1924"/>
                    <a:pt x="1400" y="1616"/>
                  </a:cubicBezTo>
                  <a:cubicBezTo>
                    <a:pt x="1287" y="1324"/>
                    <a:pt x="1175" y="1035"/>
                    <a:pt x="1067" y="742"/>
                  </a:cubicBezTo>
                  <a:cubicBezTo>
                    <a:pt x="1042" y="669"/>
                    <a:pt x="1017" y="598"/>
                    <a:pt x="993" y="523"/>
                  </a:cubicBezTo>
                  <a:cubicBezTo>
                    <a:pt x="976" y="471"/>
                    <a:pt x="958" y="420"/>
                    <a:pt x="942" y="368"/>
                  </a:cubicBezTo>
                  <a:cubicBezTo>
                    <a:pt x="923" y="302"/>
                    <a:pt x="901" y="237"/>
                    <a:pt x="873" y="173"/>
                  </a:cubicBezTo>
                  <a:cubicBezTo>
                    <a:pt x="863" y="153"/>
                    <a:pt x="849" y="134"/>
                    <a:pt x="833" y="118"/>
                  </a:cubicBezTo>
                  <a:cubicBezTo>
                    <a:pt x="816" y="63"/>
                    <a:pt x="771" y="20"/>
                    <a:pt x="716" y="6"/>
                  </a:cubicBezTo>
                  <a:cubicBezTo>
                    <a:pt x="703" y="2"/>
                    <a:pt x="690" y="0"/>
                    <a:pt x="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1" name="Google Shape;9851;p18"/>
            <p:cNvSpPr/>
            <p:nvPr/>
          </p:nvSpPr>
          <p:spPr>
            <a:xfrm>
              <a:off x="1448450" y="3380300"/>
              <a:ext cx="1027275" cy="15200"/>
            </a:xfrm>
            <a:custGeom>
              <a:avLst/>
              <a:gdLst/>
              <a:ahLst/>
              <a:cxnLst/>
              <a:rect l="l" t="t" r="r" b="b"/>
              <a:pathLst>
                <a:path w="41091" h="608" extrusionOk="0">
                  <a:moveTo>
                    <a:pt x="159" y="1"/>
                  </a:moveTo>
                  <a:cubicBezTo>
                    <a:pt x="71" y="2"/>
                    <a:pt x="1" y="75"/>
                    <a:pt x="2" y="162"/>
                  </a:cubicBezTo>
                  <a:cubicBezTo>
                    <a:pt x="4" y="248"/>
                    <a:pt x="74" y="318"/>
                    <a:pt x="159" y="318"/>
                  </a:cubicBezTo>
                  <a:cubicBezTo>
                    <a:pt x="160" y="318"/>
                    <a:pt x="161" y="318"/>
                    <a:pt x="162" y="317"/>
                  </a:cubicBezTo>
                  <a:lnTo>
                    <a:pt x="1020" y="317"/>
                  </a:lnTo>
                  <a:cubicBezTo>
                    <a:pt x="1372" y="317"/>
                    <a:pt x="1723" y="319"/>
                    <a:pt x="2075" y="321"/>
                  </a:cubicBezTo>
                  <a:cubicBezTo>
                    <a:pt x="2779" y="322"/>
                    <a:pt x="3483" y="324"/>
                    <a:pt x="4189" y="325"/>
                  </a:cubicBezTo>
                  <a:cubicBezTo>
                    <a:pt x="5977" y="333"/>
                    <a:pt x="7765" y="343"/>
                    <a:pt x="9554" y="355"/>
                  </a:cubicBezTo>
                  <a:cubicBezTo>
                    <a:pt x="11330" y="368"/>
                    <a:pt x="13106" y="381"/>
                    <a:pt x="14883" y="395"/>
                  </a:cubicBezTo>
                  <a:cubicBezTo>
                    <a:pt x="15759" y="401"/>
                    <a:pt x="16638" y="405"/>
                    <a:pt x="17515" y="411"/>
                  </a:cubicBezTo>
                  <a:cubicBezTo>
                    <a:pt x="18370" y="417"/>
                    <a:pt x="19226" y="424"/>
                    <a:pt x="20083" y="430"/>
                  </a:cubicBezTo>
                  <a:cubicBezTo>
                    <a:pt x="21873" y="443"/>
                    <a:pt x="23665" y="458"/>
                    <a:pt x="25458" y="476"/>
                  </a:cubicBezTo>
                  <a:lnTo>
                    <a:pt x="27977" y="500"/>
                  </a:lnTo>
                  <a:cubicBezTo>
                    <a:pt x="28873" y="509"/>
                    <a:pt x="29769" y="511"/>
                    <a:pt x="30665" y="517"/>
                  </a:cubicBezTo>
                  <a:cubicBezTo>
                    <a:pt x="32397" y="530"/>
                    <a:pt x="34128" y="542"/>
                    <a:pt x="35860" y="553"/>
                  </a:cubicBezTo>
                  <a:cubicBezTo>
                    <a:pt x="36712" y="560"/>
                    <a:pt x="37564" y="571"/>
                    <a:pt x="38417" y="576"/>
                  </a:cubicBezTo>
                  <a:cubicBezTo>
                    <a:pt x="38831" y="577"/>
                    <a:pt x="39248" y="580"/>
                    <a:pt x="39664" y="585"/>
                  </a:cubicBezTo>
                  <a:cubicBezTo>
                    <a:pt x="40088" y="590"/>
                    <a:pt x="40513" y="590"/>
                    <a:pt x="40937" y="607"/>
                  </a:cubicBezTo>
                  <a:lnTo>
                    <a:pt x="40943" y="606"/>
                  </a:lnTo>
                  <a:cubicBezTo>
                    <a:pt x="41024" y="606"/>
                    <a:pt x="41090" y="528"/>
                    <a:pt x="41089" y="449"/>
                  </a:cubicBezTo>
                  <a:cubicBezTo>
                    <a:pt x="41087" y="363"/>
                    <a:pt x="41018" y="295"/>
                    <a:pt x="40932" y="295"/>
                  </a:cubicBezTo>
                  <a:cubicBezTo>
                    <a:pt x="40749" y="300"/>
                    <a:pt x="40566" y="302"/>
                    <a:pt x="40383" y="302"/>
                  </a:cubicBezTo>
                  <a:cubicBezTo>
                    <a:pt x="40226" y="302"/>
                    <a:pt x="40068" y="301"/>
                    <a:pt x="39911" y="300"/>
                  </a:cubicBezTo>
                  <a:cubicBezTo>
                    <a:pt x="39569" y="299"/>
                    <a:pt x="39227" y="297"/>
                    <a:pt x="38885" y="295"/>
                  </a:cubicBezTo>
                  <a:cubicBezTo>
                    <a:pt x="38194" y="291"/>
                    <a:pt x="37502" y="286"/>
                    <a:pt x="36812" y="283"/>
                  </a:cubicBezTo>
                  <a:cubicBezTo>
                    <a:pt x="35952" y="276"/>
                    <a:pt x="35092" y="270"/>
                    <a:pt x="34233" y="265"/>
                  </a:cubicBezTo>
                  <a:cubicBezTo>
                    <a:pt x="33354" y="259"/>
                    <a:pt x="32476" y="246"/>
                    <a:pt x="31596" y="243"/>
                  </a:cubicBezTo>
                  <a:cubicBezTo>
                    <a:pt x="30733" y="238"/>
                    <a:pt x="29869" y="230"/>
                    <a:pt x="29006" y="224"/>
                  </a:cubicBezTo>
                  <a:cubicBezTo>
                    <a:pt x="28121" y="218"/>
                    <a:pt x="27238" y="213"/>
                    <a:pt x="26354" y="210"/>
                  </a:cubicBezTo>
                  <a:cubicBezTo>
                    <a:pt x="24599" y="205"/>
                    <a:pt x="22845" y="196"/>
                    <a:pt x="21091" y="181"/>
                  </a:cubicBezTo>
                  <a:cubicBezTo>
                    <a:pt x="19318" y="170"/>
                    <a:pt x="17545" y="156"/>
                    <a:pt x="15774" y="142"/>
                  </a:cubicBezTo>
                  <a:cubicBezTo>
                    <a:pt x="14006" y="131"/>
                    <a:pt x="12237" y="118"/>
                    <a:pt x="10471" y="105"/>
                  </a:cubicBezTo>
                  <a:cubicBezTo>
                    <a:pt x="8712" y="91"/>
                    <a:pt x="6955" y="77"/>
                    <a:pt x="5196" y="63"/>
                  </a:cubicBezTo>
                  <a:cubicBezTo>
                    <a:pt x="4313" y="55"/>
                    <a:pt x="3430" y="42"/>
                    <a:pt x="2546" y="33"/>
                  </a:cubicBezTo>
                  <a:cubicBezTo>
                    <a:pt x="2122" y="28"/>
                    <a:pt x="1696" y="23"/>
                    <a:pt x="1272" y="18"/>
                  </a:cubicBezTo>
                  <a:cubicBezTo>
                    <a:pt x="900" y="12"/>
                    <a:pt x="530" y="4"/>
                    <a:pt x="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2" name="Google Shape;9852;p18"/>
            <p:cNvSpPr/>
            <p:nvPr/>
          </p:nvSpPr>
          <p:spPr>
            <a:xfrm>
              <a:off x="2429075" y="3377025"/>
              <a:ext cx="58400" cy="37175"/>
            </a:xfrm>
            <a:custGeom>
              <a:avLst/>
              <a:gdLst/>
              <a:ahLst/>
              <a:cxnLst/>
              <a:rect l="l" t="t" r="r" b="b"/>
              <a:pathLst>
                <a:path w="2336" h="1487" extrusionOk="0">
                  <a:moveTo>
                    <a:pt x="177" y="1"/>
                  </a:moveTo>
                  <a:cubicBezTo>
                    <a:pt x="107" y="1"/>
                    <a:pt x="42" y="47"/>
                    <a:pt x="23" y="119"/>
                  </a:cubicBezTo>
                  <a:cubicBezTo>
                    <a:pt x="1" y="209"/>
                    <a:pt x="59" y="300"/>
                    <a:pt x="151" y="314"/>
                  </a:cubicBezTo>
                  <a:cubicBezTo>
                    <a:pt x="159" y="317"/>
                    <a:pt x="167" y="319"/>
                    <a:pt x="176" y="320"/>
                  </a:cubicBezTo>
                  <a:cubicBezTo>
                    <a:pt x="504" y="398"/>
                    <a:pt x="830" y="488"/>
                    <a:pt x="1151" y="588"/>
                  </a:cubicBezTo>
                  <a:cubicBezTo>
                    <a:pt x="1305" y="637"/>
                    <a:pt x="1459" y="684"/>
                    <a:pt x="1612" y="732"/>
                  </a:cubicBezTo>
                  <a:lnTo>
                    <a:pt x="1707" y="760"/>
                  </a:lnTo>
                  <a:cubicBezTo>
                    <a:pt x="1565" y="809"/>
                    <a:pt x="1424" y="858"/>
                    <a:pt x="1283" y="911"/>
                  </a:cubicBezTo>
                  <a:cubicBezTo>
                    <a:pt x="1038" y="999"/>
                    <a:pt x="789" y="1082"/>
                    <a:pt x="550" y="1188"/>
                  </a:cubicBezTo>
                  <a:cubicBezTo>
                    <a:pt x="472" y="1223"/>
                    <a:pt x="436" y="1313"/>
                    <a:pt x="468" y="1392"/>
                  </a:cubicBezTo>
                  <a:cubicBezTo>
                    <a:pt x="495" y="1449"/>
                    <a:pt x="550" y="1487"/>
                    <a:pt x="613" y="1487"/>
                  </a:cubicBezTo>
                  <a:cubicBezTo>
                    <a:pt x="634" y="1487"/>
                    <a:pt x="653" y="1484"/>
                    <a:pt x="672" y="1474"/>
                  </a:cubicBezTo>
                  <a:cubicBezTo>
                    <a:pt x="920" y="1356"/>
                    <a:pt x="1183" y="1267"/>
                    <a:pt x="1441" y="1174"/>
                  </a:cubicBezTo>
                  <a:lnTo>
                    <a:pt x="1441" y="1174"/>
                  </a:lnTo>
                  <a:lnTo>
                    <a:pt x="1424" y="1180"/>
                  </a:lnTo>
                  <a:cubicBezTo>
                    <a:pt x="1552" y="1134"/>
                    <a:pt x="1680" y="1090"/>
                    <a:pt x="1810" y="1047"/>
                  </a:cubicBezTo>
                  <a:cubicBezTo>
                    <a:pt x="1864" y="1029"/>
                    <a:pt x="1918" y="1012"/>
                    <a:pt x="1973" y="996"/>
                  </a:cubicBezTo>
                  <a:cubicBezTo>
                    <a:pt x="2008" y="985"/>
                    <a:pt x="2043" y="974"/>
                    <a:pt x="2078" y="963"/>
                  </a:cubicBezTo>
                  <a:cubicBezTo>
                    <a:pt x="2133" y="946"/>
                    <a:pt x="2188" y="920"/>
                    <a:pt x="2237" y="889"/>
                  </a:cubicBezTo>
                  <a:cubicBezTo>
                    <a:pt x="2312" y="844"/>
                    <a:pt x="2336" y="748"/>
                    <a:pt x="2294" y="673"/>
                  </a:cubicBezTo>
                  <a:cubicBezTo>
                    <a:pt x="2279" y="642"/>
                    <a:pt x="2253" y="615"/>
                    <a:pt x="2223" y="596"/>
                  </a:cubicBezTo>
                  <a:cubicBezTo>
                    <a:pt x="2193" y="581"/>
                    <a:pt x="2161" y="570"/>
                    <a:pt x="2130" y="564"/>
                  </a:cubicBezTo>
                  <a:cubicBezTo>
                    <a:pt x="1816" y="482"/>
                    <a:pt x="1508" y="387"/>
                    <a:pt x="1199" y="289"/>
                  </a:cubicBezTo>
                  <a:cubicBezTo>
                    <a:pt x="1030" y="235"/>
                    <a:pt x="860" y="183"/>
                    <a:pt x="688" y="133"/>
                  </a:cubicBezTo>
                  <a:cubicBezTo>
                    <a:pt x="536" y="91"/>
                    <a:pt x="382" y="53"/>
                    <a:pt x="230" y="10"/>
                  </a:cubicBezTo>
                  <a:cubicBezTo>
                    <a:pt x="213" y="4"/>
                    <a:pt x="194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3" name="Google Shape;9853;p18"/>
            <p:cNvSpPr/>
            <p:nvPr/>
          </p:nvSpPr>
          <p:spPr>
            <a:xfrm>
              <a:off x="2182525" y="2992025"/>
              <a:ext cx="36750" cy="79350"/>
            </a:xfrm>
            <a:custGeom>
              <a:avLst/>
              <a:gdLst/>
              <a:ahLst/>
              <a:cxnLst/>
              <a:rect l="l" t="t" r="r" b="b"/>
              <a:pathLst>
                <a:path w="1470" h="3174" extrusionOk="0">
                  <a:moveTo>
                    <a:pt x="160" y="0"/>
                  </a:moveTo>
                  <a:cubicBezTo>
                    <a:pt x="72" y="0"/>
                    <a:pt x="1" y="71"/>
                    <a:pt x="1" y="161"/>
                  </a:cubicBezTo>
                  <a:cubicBezTo>
                    <a:pt x="2" y="196"/>
                    <a:pt x="9" y="231"/>
                    <a:pt x="21" y="262"/>
                  </a:cubicBezTo>
                  <a:cubicBezTo>
                    <a:pt x="29" y="283"/>
                    <a:pt x="39" y="304"/>
                    <a:pt x="48" y="324"/>
                  </a:cubicBezTo>
                  <a:cubicBezTo>
                    <a:pt x="62" y="354"/>
                    <a:pt x="78" y="384"/>
                    <a:pt x="92" y="414"/>
                  </a:cubicBezTo>
                  <a:cubicBezTo>
                    <a:pt x="118" y="463"/>
                    <a:pt x="142" y="511"/>
                    <a:pt x="168" y="560"/>
                  </a:cubicBezTo>
                  <a:cubicBezTo>
                    <a:pt x="232" y="674"/>
                    <a:pt x="295" y="785"/>
                    <a:pt x="362" y="896"/>
                  </a:cubicBezTo>
                  <a:cubicBezTo>
                    <a:pt x="423" y="1002"/>
                    <a:pt x="487" y="1108"/>
                    <a:pt x="548" y="1215"/>
                  </a:cubicBezTo>
                  <a:cubicBezTo>
                    <a:pt x="599" y="1302"/>
                    <a:pt x="647" y="1393"/>
                    <a:pt x="694" y="1483"/>
                  </a:cubicBezTo>
                  <a:cubicBezTo>
                    <a:pt x="748" y="1600"/>
                    <a:pt x="803" y="1717"/>
                    <a:pt x="852" y="1836"/>
                  </a:cubicBezTo>
                  <a:cubicBezTo>
                    <a:pt x="879" y="1906"/>
                    <a:pt x="909" y="1974"/>
                    <a:pt x="935" y="2043"/>
                  </a:cubicBezTo>
                  <a:cubicBezTo>
                    <a:pt x="957" y="2103"/>
                    <a:pt x="977" y="2164"/>
                    <a:pt x="1000" y="2224"/>
                  </a:cubicBezTo>
                  <a:cubicBezTo>
                    <a:pt x="1017" y="2287"/>
                    <a:pt x="1036" y="2349"/>
                    <a:pt x="1050" y="2412"/>
                  </a:cubicBezTo>
                  <a:cubicBezTo>
                    <a:pt x="1064" y="2471"/>
                    <a:pt x="1077" y="2529"/>
                    <a:pt x="1090" y="2588"/>
                  </a:cubicBezTo>
                  <a:lnTo>
                    <a:pt x="1085" y="2570"/>
                  </a:lnTo>
                  <a:lnTo>
                    <a:pt x="1085" y="2570"/>
                  </a:lnTo>
                  <a:cubicBezTo>
                    <a:pt x="1115" y="2713"/>
                    <a:pt x="1139" y="2857"/>
                    <a:pt x="1153" y="3001"/>
                  </a:cubicBezTo>
                  <a:lnTo>
                    <a:pt x="1153" y="2993"/>
                  </a:lnTo>
                  <a:cubicBezTo>
                    <a:pt x="1155" y="3004"/>
                    <a:pt x="1156" y="3015"/>
                    <a:pt x="1156" y="3025"/>
                  </a:cubicBezTo>
                  <a:cubicBezTo>
                    <a:pt x="1158" y="3071"/>
                    <a:pt x="1180" y="3115"/>
                    <a:pt x="1215" y="3143"/>
                  </a:cubicBezTo>
                  <a:cubicBezTo>
                    <a:pt x="1242" y="3162"/>
                    <a:pt x="1275" y="3173"/>
                    <a:pt x="1308" y="3173"/>
                  </a:cubicBezTo>
                  <a:cubicBezTo>
                    <a:pt x="1316" y="3172"/>
                    <a:pt x="1324" y="3172"/>
                    <a:pt x="1330" y="3172"/>
                  </a:cubicBezTo>
                  <a:cubicBezTo>
                    <a:pt x="1413" y="3158"/>
                    <a:pt x="1470" y="3082"/>
                    <a:pt x="1459" y="2999"/>
                  </a:cubicBezTo>
                  <a:cubicBezTo>
                    <a:pt x="1436" y="2839"/>
                    <a:pt x="1403" y="2683"/>
                    <a:pt x="1368" y="2524"/>
                  </a:cubicBezTo>
                  <a:cubicBezTo>
                    <a:pt x="1356" y="2461"/>
                    <a:pt x="1343" y="2398"/>
                    <a:pt x="1326" y="2335"/>
                  </a:cubicBezTo>
                  <a:cubicBezTo>
                    <a:pt x="1308" y="2270"/>
                    <a:pt x="1294" y="2203"/>
                    <a:pt x="1272" y="2140"/>
                  </a:cubicBezTo>
                  <a:cubicBezTo>
                    <a:pt x="1246" y="2065"/>
                    <a:pt x="1221" y="1989"/>
                    <a:pt x="1193" y="1915"/>
                  </a:cubicBezTo>
                  <a:lnTo>
                    <a:pt x="1132" y="1761"/>
                  </a:lnTo>
                  <a:cubicBezTo>
                    <a:pt x="1118" y="1730"/>
                    <a:pt x="1107" y="1695"/>
                    <a:pt x="1093" y="1663"/>
                  </a:cubicBezTo>
                  <a:cubicBezTo>
                    <a:pt x="1053" y="1578"/>
                    <a:pt x="1015" y="1492"/>
                    <a:pt x="977" y="1407"/>
                  </a:cubicBezTo>
                  <a:cubicBezTo>
                    <a:pt x="946" y="1336"/>
                    <a:pt x="909" y="1269"/>
                    <a:pt x="873" y="1199"/>
                  </a:cubicBezTo>
                  <a:cubicBezTo>
                    <a:pt x="803" y="1065"/>
                    <a:pt x="729" y="932"/>
                    <a:pt x="653" y="801"/>
                  </a:cubicBezTo>
                  <a:cubicBezTo>
                    <a:pt x="567" y="652"/>
                    <a:pt x="487" y="505"/>
                    <a:pt x="407" y="353"/>
                  </a:cubicBezTo>
                  <a:cubicBezTo>
                    <a:pt x="379" y="294"/>
                    <a:pt x="351" y="235"/>
                    <a:pt x="325" y="175"/>
                  </a:cubicBezTo>
                  <a:cubicBezTo>
                    <a:pt x="332" y="114"/>
                    <a:pt x="300" y="53"/>
                    <a:pt x="246" y="22"/>
                  </a:cubicBezTo>
                  <a:cubicBezTo>
                    <a:pt x="225" y="11"/>
                    <a:pt x="202" y="4"/>
                    <a:pt x="180" y="1"/>
                  </a:cubicBezTo>
                  <a:cubicBezTo>
                    <a:pt x="173" y="0"/>
                    <a:pt x="167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4" name="Google Shape;9854;p18"/>
            <p:cNvSpPr/>
            <p:nvPr/>
          </p:nvSpPr>
          <p:spPr>
            <a:xfrm>
              <a:off x="2175275" y="2994800"/>
              <a:ext cx="62475" cy="72500"/>
            </a:xfrm>
            <a:custGeom>
              <a:avLst/>
              <a:gdLst/>
              <a:ahLst/>
              <a:cxnLst/>
              <a:rect l="l" t="t" r="r" b="b"/>
              <a:pathLst>
                <a:path w="2499" h="2900" extrusionOk="0">
                  <a:moveTo>
                    <a:pt x="2250" y="1"/>
                  </a:moveTo>
                  <a:cubicBezTo>
                    <a:pt x="2240" y="1"/>
                    <a:pt x="2230" y="1"/>
                    <a:pt x="2220" y="3"/>
                  </a:cubicBezTo>
                  <a:cubicBezTo>
                    <a:pt x="2110" y="18"/>
                    <a:pt x="2015" y="88"/>
                    <a:pt x="1937" y="164"/>
                  </a:cubicBezTo>
                  <a:cubicBezTo>
                    <a:pt x="1806" y="291"/>
                    <a:pt x="1695" y="436"/>
                    <a:pt x="1582" y="580"/>
                  </a:cubicBezTo>
                  <a:cubicBezTo>
                    <a:pt x="1465" y="731"/>
                    <a:pt x="1351" y="883"/>
                    <a:pt x="1237" y="1036"/>
                  </a:cubicBezTo>
                  <a:cubicBezTo>
                    <a:pt x="1044" y="1297"/>
                    <a:pt x="851" y="1560"/>
                    <a:pt x="658" y="1825"/>
                  </a:cubicBezTo>
                  <a:cubicBezTo>
                    <a:pt x="557" y="1961"/>
                    <a:pt x="457" y="2100"/>
                    <a:pt x="357" y="2238"/>
                  </a:cubicBezTo>
                  <a:cubicBezTo>
                    <a:pt x="256" y="2377"/>
                    <a:pt x="153" y="2513"/>
                    <a:pt x="55" y="2654"/>
                  </a:cubicBezTo>
                  <a:cubicBezTo>
                    <a:pt x="1" y="2727"/>
                    <a:pt x="22" y="2833"/>
                    <a:pt x="101" y="2879"/>
                  </a:cubicBezTo>
                  <a:cubicBezTo>
                    <a:pt x="123" y="2893"/>
                    <a:pt x="148" y="2899"/>
                    <a:pt x="175" y="2899"/>
                  </a:cubicBezTo>
                  <a:cubicBezTo>
                    <a:pt x="231" y="2899"/>
                    <a:pt x="281" y="2871"/>
                    <a:pt x="310" y="2823"/>
                  </a:cubicBezTo>
                  <a:cubicBezTo>
                    <a:pt x="340" y="2774"/>
                    <a:pt x="371" y="2727"/>
                    <a:pt x="403" y="2678"/>
                  </a:cubicBezTo>
                  <a:cubicBezTo>
                    <a:pt x="406" y="2675"/>
                    <a:pt x="408" y="2670"/>
                    <a:pt x="411" y="2667"/>
                  </a:cubicBezTo>
                  <a:lnTo>
                    <a:pt x="411" y="2667"/>
                  </a:lnTo>
                  <a:lnTo>
                    <a:pt x="408" y="2671"/>
                  </a:lnTo>
                  <a:cubicBezTo>
                    <a:pt x="517" y="2510"/>
                    <a:pt x="628" y="2349"/>
                    <a:pt x="743" y="2190"/>
                  </a:cubicBezTo>
                  <a:cubicBezTo>
                    <a:pt x="938" y="1924"/>
                    <a:pt x="1133" y="1658"/>
                    <a:pt x="1332" y="1396"/>
                  </a:cubicBezTo>
                  <a:cubicBezTo>
                    <a:pt x="1438" y="1258"/>
                    <a:pt x="1543" y="1119"/>
                    <a:pt x="1649" y="981"/>
                  </a:cubicBezTo>
                  <a:cubicBezTo>
                    <a:pt x="1769" y="827"/>
                    <a:pt x="1889" y="674"/>
                    <a:pt x="2016" y="525"/>
                  </a:cubicBezTo>
                  <a:cubicBezTo>
                    <a:pt x="2064" y="473"/>
                    <a:pt x="2113" y="422"/>
                    <a:pt x="2166" y="373"/>
                  </a:cubicBezTo>
                  <a:cubicBezTo>
                    <a:pt x="2182" y="359"/>
                    <a:pt x="2198" y="346"/>
                    <a:pt x="2216" y="333"/>
                  </a:cubicBezTo>
                  <a:cubicBezTo>
                    <a:pt x="2220" y="330"/>
                    <a:pt x="2227" y="327"/>
                    <a:pt x="2231" y="324"/>
                  </a:cubicBezTo>
                  <a:cubicBezTo>
                    <a:pt x="2258" y="341"/>
                    <a:pt x="2288" y="349"/>
                    <a:pt x="2318" y="349"/>
                  </a:cubicBezTo>
                  <a:cubicBezTo>
                    <a:pt x="2353" y="349"/>
                    <a:pt x="2389" y="338"/>
                    <a:pt x="2418" y="316"/>
                  </a:cubicBezTo>
                  <a:cubicBezTo>
                    <a:pt x="2486" y="262"/>
                    <a:pt x="2499" y="162"/>
                    <a:pt x="2447" y="93"/>
                  </a:cubicBezTo>
                  <a:cubicBezTo>
                    <a:pt x="2404" y="34"/>
                    <a:pt x="2323" y="1"/>
                    <a:pt x="2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5" name="Google Shape;9855;p18"/>
            <p:cNvSpPr/>
            <p:nvPr/>
          </p:nvSpPr>
          <p:spPr>
            <a:xfrm>
              <a:off x="2220875" y="3022650"/>
              <a:ext cx="10075" cy="12475"/>
            </a:xfrm>
            <a:custGeom>
              <a:avLst/>
              <a:gdLst/>
              <a:ahLst/>
              <a:cxnLst/>
              <a:rect l="l" t="t" r="r" b="b"/>
              <a:pathLst>
                <a:path w="403" h="499" extrusionOk="0">
                  <a:moveTo>
                    <a:pt x="213" y="1"/>
                  </a:moveTo>
                  <a:cubicBezTo>
                    <a:pt x="135" y="1"/>
                    <a:pt x="65" y="54"/>
                    <a:pt x="45" y="131"/>
                  </a:cubicBezTo>
                  <a:cubicBezTo>
                    <a:pt x="37" y="164"/>
                    <a:pt x="24" y="195"/>
                    <a:pt x="16" y="228"/>
                  </a:cubicBezTo>
                  <a:cubicBezTo>
                    <a:pt x="8" y="261"/>
                    <a:pt x="5" y="294"/>
                    <a:pt x="4" y="329"/>
                  </a:cubicBezTo>
                  <a:cubicBezTo>
                    <a:pt x="1" y="421"/>
                    <a:pt x="86" y="498"/>
                    <a:pt x="175" y="498"/>
                  </a:cubicBezTo>
                  <a:lnTo>
                    <a:pt x="178" y="498"/>
                  </a:lnTo>
                  <a:cubicBezTo>
                    <a:pt x="274" y="497"/>
                    <a:pt x="341" y="419"/>
                    <a:pt x="346" y="326"/>
                  </a:cubicBezTo>
                  <a:lnTo>
                    <a:pt x="346" y="321"/>
                  </a:lnTo>
                  <a:cubicBezTo>
                    <a:pt x="355" y="286"/>
                    <a:pt x="368" y="253"/>
                    <a:pt x="377" y="218"/>
                  </a:cubicBezTo>
                  <a:cubicBezTo>
                    <a:pt x="403" y="125"/>
                    <a:pt x="347" y="30"/>
                    <a:pt x="255" y="6"/>
                  </a:cubicBezTo>
                  <a:cubicBezTo>
                    <a:pt x="241" y="3"/>
                    <a:pt x="227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6" name="Google Shape;9856;p18"/>
            <p:cNvSpPr/>
            <p:nvPr/>
          </p:nvSpPr>
          <p:spPr>
            <a:xfrm>
              <a:off x="2224000" y="3021600"/>
              <a:ext cx="52350" cy="11100"/>
            </a:xfrm>
            <a:custGeom>
              <a:avLst/>
              <a:gdLst/>
              <a:ahLst/>
              <a:cxnLst/>
              <a:rect l="l" t="t" r="r" b="b"/>
              <a:pathLst>
                <a:path w="2094" h="444" extrusionOk="0">
                  <a:moveTo>
                    <a:pt x="1927" y="1"/>
                  </a:moveTo>
                  <a:cubicBezTo>
                    <a:pt x="1921" y="1"/>
                    <a:pt x="1914" y="1"/>
                    <a:pt x="1907" y="2"/>
                  </a:cubicBezTo>
                  <a:cubicBezTo>
                    <a:pt x="1755" y="18"/>
                    <a:pt x="1603" y="50"/>
                    <a:pt x="1452" y="75"/>
                  </a:cubicBezTo>
                  <a:cubicBezTo>
                    <a:pt x="1310" y="99"/>
                    <a:pt x="1167" y="116"/>
                    <a:pt x="1023" y="130"/>
                  </a:cubicBezTo>
                  <a:cubicBezTo>
                    <a:pt x="949" y="135"/>
                    <a:pt x="874" y="140"/>
                    <a:pt x="800" y="142"/>
                  </a:cubicBezTo>
                  <a:cubicBezTo>
                    <a:pt x="779" y="142"/>
                    <a:pt x="758" y="142"/>
                    <a:pt x="737" y="142"/>
                  </a:cubicBezTo>
                  <a:cubicBezTo>
                    <a:pt x="679" y="142"/>
                    <a:pt x="622" y="141"/>
                    <a:pt x="564" y="138"/>
                  </a:cubicBezTo>
                  <a:cubicBezTo>
                    <a:pt x="463" y="130"/>
                    <a:pt x="362" y="123"/>
                    <a:pt x="260" y="108"/>
                  </a:cubicBezTo>
                  <a:cubicBezTo>
                    <a:pt x="252" y="105"/>
                    <a:pt x="243" y="104"/>
                    <a:pt x="233" y="102"/>
                  </a:cubicBezTo>
                  <a:cubicBezTo>
                    <a:pt x="215" y="95"/>
                    <a:pt x="196" y="92"/>
                    <a:pt x="177" y="92"/>
                  </a:cubicBezTo>
                  <a:cubicBezTo>
                    <a:pt x="107" y="92"/>
                    <a:pt x="43" y="138"/>
                    <a:pt x="24" y="210"/>
                  </a:cubicBezTo>
                  <a:cubicBezTo>
                    <a:pt x="1" y="301"/>
                    <a:pt x="61" y="393"/>
                    <a:pt x="154" y="406"/>
                  </a:cubicBezTo>
                  <a:cubicBezTo>
                    <a:pt x="183" y="414"/>
                    <a:pt x="211" y="420"/>
                    <a:pt x="238" y="428"/>
                  </a:cubicBezTo>
                  <a:cubicBezTo>
                    <a:pt x="251" y="431"/>
                    <a:pt x="264" y="433"/>
                    <a:pt x="277" y="433"/>
                  </a:cubicBezTo>
                  <a:cubicBezTo>
                    <a:pt x="292" y="433"/>
                    <a:pt x="306" y="431"/>
                    <a:pt x="320" y="426"/>
                  </a:cubicBezTo>
                  <a:lnTo>
                    <a:pt x="355" y="430"/>
                  </a:lnTo>
                  <a:cubicBezTo>
                    <a:pt x="419" y="434"/>
                    <a:pt x="483" y="438"/>
                    <a:pt x="547" y="441"/>
                  </a:cubicBezTo>
                  <a:lnTo>
                    <a:pt x="544" y="441"/>
                  </a:lnTo>
                  <a:cubicBezTo>
                    <a:pt x="586" y="442"/>
                    <a:pt x="629" y="444"/>
                    <a:pt x="673" y="444"/>
                  </a:cubicBezTo>
                  <a:cubicBezTo>
                    <a:pt x="743" y="444"/>
                    <a:pt x="813" y="442"/>
                    <a:pt x="881" y="438"/>
                  </a:cubicBezTo>
                  <a:cubicBezTo>
                    <a:pt x="999" y="430"/>
                    <a:pt x="1118" y="422"/>
                    <a:pt x="1235" y="406"/>
                  </a:cubicBezTo>
                  <a:cubicBezTo>
                    <a:pt x="1474" y="374"/>
                    <a:pt x="1712" y="327"/>
                    <a:pt x="1951" y="308"/>
                  </a:cubicBezTo>
                  <a:cubicBezTo>
                    <a:pt x="2035" y="300"/>
                    <a:pt x="2093" y="211"/>
                    <a:pt x="2082" y="132"/>
                  </a:cubicBezTo>
                  <a:cubicBezTo>
                    <a:pt x="2069" y="55"/>
                    <a:pt x="2003" y="1"/>
                    <a:pt x="1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7" name="Google Shape;9857;p18"/>
            <p:cNvSpPr/>
            <p:nvPr/>
          </p:nvSpPr>
          <p:spPr>
            <a:xfrm>
              <a:off x="2225975" y="3039525"/>
              <a:ext cx="41900" cy="9050"/>
            </a:xfrm>
            <a:custGeom>
              <a:avLst/>
              <a:gdLst/>
              <a:ahLst/>
              <a:cxnLst/>
              <a:rect l="l" t="t" r="r" b="b"/>
              <a:pathLst>
                <a:path w="1676" h="362" extrusionOk="0">
                  <a:moveTo>
                    <a:pt x="192" y="1"/>
                  </a:moveTo>
                  <a:cubicBezTo>
                    <a:pt x="189" y="1"/>
                    <a:pt x="187" y="1"/>
                    <a:pt x="184" y="1"/>
                  </a:cubicBezTo>
                  <a:cubicBezTo>
                    <a:pt x="173" y="1"/>
                    <a:pt x="162" y="2"/>
                    <a:pt x="151" y="4"/>
                  </a:cubicBezTo>
                  <a:cubicBezTo>
                    <a:pt x="88" y="13"/>
                    <a:pt x="37" y="59"/>
                    <a:pt x="21" y="119"/>
                  </a:cubicBezTo>
                  <a:cubicBezTo>
                    <a:pt x="20" y="123"/>
                    <a:pt x="20" y="124"/>
                    <a:pt x="20" y="126"/>
                  </a:cubicBezTo>
                  <a:cubicBezTo>
                    <a:pt x="1" y="207"/>
                    <a:pt x="47" y="298"/>
                    <a:pt x="132" y="317"/>
                  </a:cubicBezTo>
                  <a:cubicBezTo>
                    <a:pt x="212" y="332"/>
                    <a:pt x="292" y="340"/>
                    <a:pt x="373" y="340"/>
                  </a:cubicBezTo>
                  <a:cubicBezTo>
                    <a:pt x="380" y="340"/>
                    <a:pt x="388" y="340"/>
                    <a:pt x="395" y="340"/>
                  </a:cubicBezTo>
                  <a:cubicBezTo>
                    <a:pt x="447" y="341"/>
                    <a:pt x="501" y="341"/>
                    <a:pt x="555" y="341"/>
                  </a:cubicBezTo>
                  <a:cubicBezTo>
                    <a:pt x="653" y="343"/>
                    <a:pt x="750" y="343"/>
                    <a:pt x="848" y="343"/>
                  </a:cubicBezTo>
                  <a:cubicBezTo>
                    <a:pt x="1074" y="346"/>
                    <a:pt x="1300" y="352"/>
                    <a:pt x="1527" y="360"/>
                  </a:cubicBezTo>
                  <a:lnTo>
                    <a:pt x="1532" y="362"/>
                  </a:lnTo>
                  <a:cubicBezTo>
                    <a:pt x="1612" y="362"/>
                    <a:pt x="1676" y="286"/>
                    <a:pt x="1676" y="208"/>
                  </a:cubicBezTo>
                  <a:cubicBezTo>
                    <a:pt x="1674" y="124"/>
                    <a:pt x="1604" y="64"/>
                    <a:pt x="1522" y="61"/>
                  </a:cubicBezTo>
                  <a:cubicBezTo>
                    <a:pt x="1310" y="53"/>
                    <a:pt x="1096" y="45"/>
                    <a:pt x="883" y="42"/>
                  </a:cubicBezTo>
                  <a:cubicBezTo>
                    <a:pt x="693" y="39"/>
                    <a:pt x="503" y="36"/>
                    <a:pt x="313" y="26"/>
                  </a:cubicBezTo>
                  <a:cubicBezTo>
                    <a:pt x="298" y="26"/>
                    <a:pt x="284" y="25"/>
                    <a:pt x="270" y="23"/>
                  </a:cubicBezTo>
                  <a:cubicBezTo>
                    <a:pt x="247" y="8"/>
                    <a:pt x="219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8" name="Google Shape;9858;p18"/>
            <p:cNvSpPr/>
            <p:nvPr/>
          </p:nvSpPr>
          <p:spPr>
            <a:xfrm>
              <a:off x="2286100" y="2993950"/>
              <a:ext cx="54325" cy="71650"/>
            </a:xfrm>
            <a:custGeom>
              <a:avLst/>
              <a:gdLst/>
              <a:ahLst/>
              <a:cxnLst/>
              <a:rect l="l" t="t" r="r" b="b"/>
              <a:pathLst>
                <a:path w="2173" h="2866" extrusionOk="0">
                  <a:moveTo>
                    <a:pt x="1841" y="478"/>
                  </a:moveTo>
                  <a:cubicBezTo>
                    <a:pt x="1841" y="480"/>
                    <a:pt x="1842" y="482"/>
                    <a:pt x="1843" y="485"/>
                  </a:cubicBezTo>
                  <a:lnTo>
                    <a:pt x="1843" y="485"/>
                  </a:lnTo>
                  <a:cubicBezTo>
                    <a:pt x="1842" y="482"/>
                    <a:pt x="1842" y="480"/>
                    <a:pt x="1841" y="478"/>
                  </a:cubicBezTo>
                  <a:close/>
                  <a:moveTo>
                    <a:pt x="364" y="2427"/>
                  </a:moveTo>
                  <a:lnTo>
                    <a:pt x="364" y="2427"/>
                  </a:lnTo>
                  <a:lnTo>
                    <a:pt x="371" y="2430"/>
                  </a:lnTo>
                  <a:cubicBezTo>
                    <a:pt x="368" y="2429"/>
                    <a:pt x="366" y="2428"/>
                    <a:pt x="364" y="2427"/>
                  </a:cubicBezTo>
                  <a:close/>
                  <a:moveTo>
                    <a:pt x="1639" y="310"/>
                  </a:moveTo>
                  <a:cubicBezTo>
                    <a:pt x="1648" y="310"/>
                    <a:pt x="1658" y="312"/>
                    <a:pt x="1666" y="314"/>
                  </a:cubicBezTo>
                  <a:cubicBezTo>
                    <a:pt x="1680" y="317"/>
                    <a:pt x="1694" y="320"/>
                    <a:pt x="1707" y="323"/>
                  </a:cubicBezTo>
                  <a:cubicBezTo>
                    <a:pt x="1716" y="328"/>
                    <a:pt x="1729" y="333"/>
                    <a:pt x="1735" y="336"/>
                  </a:cubicBezTo>
                  <a:cubicBezTo>
                    <a:pt x="1743" y="339"/>
                    <a:pt x="1750" y="342"/>
                    <a:pt x="1756" y="347"/>
                  </a:cubicBezTo>
                  <a:lnTo>
                    <a:pt x="1769" y="356"/>
                  </a:lnTo>
                  <a:cubicBezTo>
                    <a:pt x="1780" y="366"/>
                    <a:pt x="1789" y="377"/>
                    <a:pt x="1799" y="388"/>
                  </a:cubicBezTo>
                  <a:cubicBezTo>
                    <a:pt x="1803" y="393"/>
                    <a:pt x="1807" y="396"/>
                    <a:pt x="1810" y="401"/>
                  </a:cubicBezTo>
                  <a:cubicBezTo>
                    <a:pt x="1813" y="407"/>
                    <a:pt x="1816" y="413"/>
                    <a:pt x="1821" y="420"/>
                  </a:cubicBezTo>
                  <a:cubicBezTo>
                    <a:pt x="1826" y="429"/>
                    <a:pt x="1830" y="440"/>
                    <a:pt x="1833" y="451"/>
                  </a:cubicBezTo>
                  <a:cubicBezTo>
                    <a:pt x="1837" y="459"/>
                    <a:pt x="1838" y="467"/>
                    <a:pt x="1840" y="475"/>
                  </a:cubicBezTo>
                  <a:lnTo>
                    <a:pt x="1840" y="469"/>
                  </a:lnTo>
                  <a:cubicBezTo>
                    <a:pt x="1840" y="472"/>
                    <a:pt x="1840" y="472"/>
                    <a:pt x="1841" y="477"/>
                  </a:cubicBezTo>
                  <a:cubicBezTo>
                    <a:pt x="1841" y="480"/>
                    <a:pt x="1843" y="485"/>
                    <a:pt x="1845" y="489"/>
                  </a:cubicBezTo>
                  <a:cubicBezTo>
                    <a:pt x="1844" y="488"/>
                    <a:pt x="1843" y="486"/>
                    <a:pt x="1843" y="485"/>
                  </a:cubicBezTo>
                  <a:lnTo>
                    <a:pt x="1843" y="485"/>
                  </a:lnTo>
                  <a:cubicBezTo>
                    <a:pt x="1844" y="490"/>
                    <a:pt x="1845" y="496"/>
                    <a:pt x="1845" y="502"/>
                  </a:cubicBezTo>
                  <a:lnTo>
                    <a:pt x="1845" y="557"/>
                  </a:lnTo>
                  <a:cubicBezTo>
                    <a:pt x="1843" y="580"/>
                    <a:pt x="1840" y="600"/>
                    <a:pt x="1837" y="622"/>
                  </a:cubicBezTo>
                  <a:cubicBezTo>
                    <a:pt x="1816" y="724"/>
                    <a:pt x="1784" y="825"/>
                    <a:pt x="1764" y="926"/>
                  </a:cubicBezTo>
                  <a:cubicBezTo>
                    <a:pt x="1756" y="956"/>
                    <a:pt x="1757" y="988"/>
                    <a:pt x="1767" y="1018"/>
                  </a:cubicBezTo>
                  <a:cubicBezTo>
                    <a:pt x="1756" y="1040"/>
                    <a:pt x="1745" y="1064"/>
                    <a:pt x="1734" y="1088"/>
                  </a:cubicBezTo>
                  <a:cubicBezTo>
                    <a:pt x="1691" y="1173"/>
                    <a:pt x="1645" y="1255"/>
                    <a:pt x="1598" y="1339"/>
                  </a:cubicBezTo>
                  <a:cubicBezTo>
                    <a:pt x="1555" y="1412"/>
                    <a:pt x="1507" y="1483"/>
                    <a:pt x="1463" y="1553"/>
                  </a:cubicBezTo>
                  <a:cubicBezTo>
                    <a:pt x="1427" y="1604"/>
                    <a:pt x="1392" y="1654"/>
                    <a:pt x="1355" y="1705"/>
                  </a:cubicBezTo>
                  <a:cubicBezTo>
                    <a:pt x="1302" y="1781"/>
                    <a:pt x="1243" y="1852"/>
                    <a:pt x="1183" y="1922"/>
                  </a:cubicBezTo>
                  <a:cubicBezTo>
                    <a:pt x="1105" y="2011"/>
                    <a:pt x="1023" y="2094"/>
                    <a:pt x="936" y="2172"/>
                  </a:cubicBezTo>
                  <a:lnTo>
                    <a:pt x="944" y="2166"/>
                  </a:lnTo>
                  <a:lnTo>
                    <a:pt x="944" y="2166"/>
                  </a:lnTo>
                  <a:cubicBezTo>
                    <a:pt x="884" y="2218"/>
                    <a:pt x="822" y="2267"/>
                    <a:pt x="757" y="2311"/>
                  </a:cubicBezTo>
                  <a:cubicBezTo>
                    <a:pt x="717" y="2337"/>
                    <a:pt x="678" y="2360"/>
                    <a:pt x="638" y="2383"/>
                  </a:cubicBezTo>
                  <a:cubicBezTo>
                    <a:pt x="611" y="2395"/>
                    <a:pt x="584" y="2408"/>
                    <a:pt x="558" y="2419"/>
                  </a:cubicBezTo>
                  <a:cubicBezTo>
                    <a:pt x="532" y="2427"/>
                    <a:pt x="508" y="2433"/>
                    <a:pt x="483" y="2440"/>
                  </a:cubicBezTo>
                  <a:cubicBezTo>
                    <a:pt x="474" y="2441"/>
                    <a:pt x="463" y="2443"/>
                    <a:pt x="451" y="2444"/>
                  </a:cubicBezTo>
                  <a:lnTo>
                    <a:pt x="434" y="2444"/>
                  </a:lnTo>
                  <a:cubicBezTo>
                    <a:pt x="421" y="2443"/>
                    <a:pt x="409" y="2441"/>
                    <a:pt x="397" y="2440"/>
                  </a:cubicBezTo>
                  <a:lnTo>
                    <a:pt x="397" y="2440"/>
                  </a:lnTo>
                  <a:lnTo>
                    <a:pt x="393" y="2438"/>
                  </a:lnTo>
                  <a:lnTo>
                    <a:pt x="388" y="2437"/>
                  </a:lnTo>
                  <a:lnTo>
                    <a:pt x="388" y="2437"/>
                  </a:lnTo>
                  <a:lnTo>
                    <a:pt x="385" y="2436"/>
                  </a:lnTo>
                  <a:lnTo>
                    <a:pt x="393" y="2438"/>
                  </a:lnTo>
                  <a:lnTo>
                    <a:pt x="404" y="2440"/>
                  </a:lnTo>
                  <a:cubicBezTo>
                    <a:pt x="396" y="2438"/>
                    <a:pt x="388" y="2436"/>
                    <a:pt x="382" y="2435"/>
                  </a:cubicBezTo>
                  <a:cubicBezTo>
                    <a:pt x="371" y="2432"/>
                    <a:pt x="361" y="2427"/>
                    <a:pt x="353" y="2422"/>
                  </a:cubicBezTo>
                  <a:lnTo>
                    <a:pt x="353" y="2422"/>
                  </a:lnTo>
                  <a:cubicBezTo>
                    <a:pt x="357" y="2423"/>
                    <a:pt x="361" y="2425"/>
                    <a:pt x="364" y="2427"/>
                  </a:cubicBezTo>
                  <a:lnTo>
                    <a:pt x="358" y="2421"/>
                  </a:lnTo>
                  <a:lnTo>
                    <a:pt x="349" y="2411"/>
                  </a:lnTo>
                  <a:cubicBezTo>
                    <a:pt x="345" y="2406"/>
                    <a:pt x="342" y="2402"/>
                    <a:pt x="338" y="2397"/>
                  </a:cubicBezTo>
                  <a:lnTo>
                    <a:pt x="330" y="2384"/>
                  </a:lnTo>
                  <a:cubicBezTo>
                    <a:pt x="328" y="2379"/>
                    <a:pt x="326" y="2375"/>
                    <a:pt x="325" y="2370"/>
                  </a:cubicBezTo>
                  <a:cubicBezTo>
                    <a:pt x="319" y="2349"/>
                    <a:pt x="312" y="2329"/>
                    <a:pt x="307" y="2310"/>
                  </a:cubicBezTo>
                  <a:cubicBezTo>
                    <a:pt x="304" y="2284"/>
                    <a:pt x="300" y="2259"/>
                    <a:pt x="298" y="2234"/>
                  </a:cubicBezTo>
                  <a:cubicBezTo>
                    <a:pt x="295" y="2186"/>
                    <a:pt x="295" y="2139"/>
                    <a:pt x="296" y="2091"/>
                  </a:cubicBezTo>
                  <a:cubicBezTo>
                    <a:pt x="301" y="2022"/>
                    <a:pt x="311" y="1952"/>
                    <a:pt x="323" y="1884"/>
                  </a:cubicBezTo>
                  <a:lnTo>
                    <a:pt x="323" y="1884"/>
                  </a:lnTo>
                  <a:cubicBezTo>
                    <a:pt x="323" y="1884"/>
                    <a:pt x="323" y="1885"/>
                    <a:pt x="322" y="1885"/>
                  </a:cubicBezTo>
                  <a:lnTo>
                    <a:pt x="322" y="1885"/>
                  </a:lnTo>
                  <a:cubicBezTo>
                    <a:pt x="323" y="1885"/>
                    <a:pt x="323" y="1884"/>
                    <a:pt x="323" y="1882"/>
                  </a:cubicBezTo>
                  <a:cubicBezTo>
                    <a:pt x="323" y="1880"/>
                    <a:pt x="324" y="1878"/>
                    <a:pt x="325" y="1875"/>
                  </a:cubicBezTo>
                  <a:lnTo>
                    <a:pt x="325" y="1875"/>
                  </a:lnTo>
                  <a:cubicBezTo>
                    <a:pt x="345" y="1782"/>
                    <a:pt x="370" y="1689"/>
                    <a:pt x="401" y="1597"/>
                  </a:cubicBezTo>
                  <a:lnTo>
                    <a:pt x="401" y="1597"/>
                  </a:lnTo>
                  <a:cubicBezTo>
                    <a:pt x="401" y="1598"/>
                    <a:pt x="400" y="1598"/>
                    <a:pt x="400" y="1598"/>
                  </a:cubicBezTo>
                  <a:lnTo>
                    <a:pt x="400" y="1598"/>
                  </a:lnTo>
                  <a:cubicBezTo>
                    <a:pt x="443" y="1477"/>
                    <a:pt x="493" y="1358"/>
                    <a:pt x="550" y="1243"/>
                  </a:cubicBezTo>
                  <a:lnTo>
                    <a:pt x="550" y="1243"/>
                  </a:lnTo>
                  <a:cubicBezTo>
                    <a:pt x="546" y="1246"/>
                    <a:pt x="545" y="1251"/>
                    <a:pt x="543" y="1254"/>
                  </a:cubicBezTo>
                  <a:lnTo>
                    <a:pt x="550" y="1240"/>
                  </a:lnTo>
                  <a:cubicBezTo>
                    <a:pt x="551" y="1240"/>
                    <a:pt x="551" y="1238"/>
                    <a:pt x="551" y="1237"/>
                  </a:cubicBezTo>
                  <a:lnTo>
                    <a:pt x="551" y="1237"/>
                  </a:lnTo>
                  <a:cubicBezTo>
                    <a:pt x="597" y="1147"/>
                    <a:pt x="647" y="1060"/>
                    <a:pt x="702" y="975"/>
                  </a:cubicBezTo>
                  <a:cubicBezTo>
                    <a:pt x="752" y="899"/>
                    <a:pt x="808" y="826"/>
                    <a:pt x="866" y="757"/>
                  </a:cubicBezTo>
                  <a:cubicBezTo>
                    <a:pt x="918" y="698"/>
                    <a:pt x="974" y="643"/>
                    <a:pt x="1032" y="591"/>
                  </a:cubicBezTo>
                  <a:cubicBezTo>
                    <a:pt x="1080" y="549"/>
                    <a:pt x="1131" y="510"/>
                    <a:pt x="1181" y="475"/>
                  </a:cubicBezTo>
                  <a:lnTo>
                    <a:pt x="1181" y="475"/>
                  </a:lnTo>
                  <a:lnTo>
                    <a:pt x="1180" y="477"/>
                  </a:lnTo>
                  <a:cubicBezTo>
                    <a:pt x="1224" y="447"/>
                    <a:pt x="1270" y="418"/>
                    <a:pt x="1317" y="394"/>
                  </a:cubicBezTo>
                  <a:cubicBezTo>
                    <a:pt x="1354" y="375"/>
                    <a:pt x="1393" y="358"/>
                    <a:pt x="1433" y="344"/>
                  </a:cubicBezTo>
                  <a:cubicBezTo>
                    <a:pt x="1457" y="336"/>
                    <a:pt x="1477" y="328"/>
                    <a:pt x="1504" y="322"/>
                  </a:cubicBezTo>
                  <a:cubicBezTo>
                    <a:pt x="1531" y="317"/>
                    <a:pt x="1558" y="314"/>
                    <a:pt x="1585" y="310"/>
                  </a:cubicBezTo>
                  <a:close/>
                  <a:moveTo>
                    <a:pt x="1608" y="1"/>
                  </a:moveTo>
                  <a:cubicBezTo>
                    <a:pt x="1444" y="1"/>
                    <a:pt x="1282" y="65"/>
                    <a:pt x="1140" y="144"/>
                  </a:cubicBezTo>
                  <a:cubicBezTo>
                    <a:pt x="804" y="336"/>
                    <a:pt x="537" y="646"/>
                    <a:pt x="357" y="983"/>
                  </a:cubicBezTo>
                  <a:cubicBezTo>
                    <a:pt x="262" y="1157"/>
                    <a:pt x="184" y="1339"/>
                    <a:pt x="121" y="1528"/>
                  </a:cubicBezTo>
                  <a:cubicBezTo>
                    <a:pt x="56" y="1716"/>
                    <a:pt x="16" y="1912"/>
                    <a:pt x="5" y="2112"/>
                  </a:cubicBezTo>
                  <a:cubicBezTo>
                    <a:pt x="0" y="2224"/>
                    <a:pt x="3" y="2345"/>
                    <a:pt x="38" y="2452"/>
                  </a:cubicBezTo>
                  <a:cubicBezTo>
                    <a:pt x="51" y="2495"/>
                    <a:pt x="70" y="2535"/>
                    <a:pt x="94" y="2571"/>
                  </a:cubicBezTo>
                  <a:cubicBezTo>
                    <a:pt x="117" y="2609"/>
                    <a:pt x="148" y="2642"/>
                    <a:pt x="184" y="2667"/>
                  </a:cubicBezTo>
                  <a:cubicBezTo>
                    <a:pt x="227" y="2698"/>
                    <a:pt x="276" y="2720"/>
                    <a:pt x="326" y="2734"/>
                  </a:cubicBezTo>
                  <a:cubicBezTo>
                    <a:pt x="365" y="2743"/>
                    <a:pt x="405" y="2747"/>
                    <a:pt x="444" y="2747"/>
                  </a:cubicBezTo>
                  <a:cubicBezTo>
                    <a:pt x="451" y="2747"/>
                    <a:pt x="458" y="2747"/>
                    <a:pt x="466" y="2747"/>
                  </a:cubicBezTo>
                  <a:cubicBezTo>
                    <a:pt x="562" y="2742"/>
                    <a:pt x="656" y="2707"/>
                    <a:pt x="741" y="2667"/>
                  </a:cubicBezTo>
                  <a:cubicBezTo>
                    <a:pt x="844" y="2618"/>
                    <a:pt x="939" y="2557"/>
                    <a:pt x="1026" y="2484"/>
                  </a:cubicBezTo>
                  <a:cubicBezTo>
                    <a:pt x="1110" y="2416"/>
                    <a:pt x="1189" y="2343"/>
                    <a:pt x="1264" y="2267"/>
                  </a:cubicBezTo>
                  <a:cubicBezTo>
                    <a:pt x="1351" y="2177"/>
                    <a:pt x="1433" y="2083"/>
                    <a:pt x="1509" y="1985"/>
                  </a:cubicBezTo>
                  <a:lnTo>
                    <a:pt x="1509" y="1985"/>
                  </a:lnTo>
                  <a:cubicBezTo>
                    <a:pt x="1496" y="2066"/>
                    <a:pt x="1484" y="2147"/>
                    <a:pt x="1473" y="2227"/>
                  </a:cubicBezTo>
                  <a:cubicBezTo>
                    <a:pt x="1454" y="2381"/>
                    <a:pt x="1430" y="2535"/>
                    <a:pt x="1414" y="2688"/>
                  </a:cubicBezTo>
                  <a:cubicBezTo>
                    <a:pt x="1404" y="2774"/>
                    <a:pt x="1466" y="2853"/>
                    <a:pt x="1552" y="2864"/>
                  </a:cubicBezTo>
                  <a:lnTo>
                    <a:pt x="1552" y="2862"/>
                  </a:lnTo>
                  <a:cubicBezTo>
                    <a:pt x="1558" y="2864"/>
                    <a:pt x="1563" y="2864"/>
                    <a:pt x="1567" y="2865"/>
                  </a:cubicBezTo>
                  <a:cubicBezTo>
                    <a:pt x="1648" y="2865"/>
                    <a:pt x="1716" y="2807"/>
                    <a:pt x="1726" y="2726"/>
                  </a:cubicBezTo>
                  <a:cubicBezTo>
                    <a:pt x="1738" y="2582"/>
                    <a:pt x="1753" y="2440"/>
                    <a:pt x="1769" y="2295"/>
                  </a:cubicBezTo>
                  <a:cubicBezTo>
                    <a:pt x="1781" y="2178"/>
                    <a:pt x="1799" y="2061"/>
                    <a:pt x="1818" y="1946"/>
                  </a:cubicBezTo>
                  <a:cubicBezTo>
                    <a:pt x="1840" y="1840"/>
                    <a:pt x="1864" y="1734"/>
                    <a:pt x="1890" y="1631"/>
                  </a:cubicBezTo>
                  <a:cubicBezTo>
                    <a:pt x="1919" y="1528"/>
                    <a:pt x="1951" y="1426"/>
                    <a:pt x="1984" y="1325"/>
                  </a:cubicBezTo>
                  <a:cubicBezTo>
                    <a:pt x="2019" y="1225"/>
                    <a:pt x="2057" y="1127"/>
                    <a:pt x="2096" y="1031"/>
                  </a:cubicBezTo>
                  <a:cubicBezTo>
                    <a:pt x="2106" y="1010"/>
                    <a:pt x="2114" y="990"/>
                    <a:pt x="2122" y="969"/>
                  </a:cubicBezTo>
                  <a:cubicBezTo>
                    <a:pt x="2136" y="931"/>
                    <a:pt x="2136" y="888"/>
                    <a:pt x="2120" y="850"/>
                  </a:cubicBezTo>
                  <a:lnTo>
                    <a:pt x="2126" y="830"/>
                  </a:lnTo>
                  <a:cubicBezTo>
                    <a:pt x="2141" y="798"/>
                    <a:pt x="2142" y="762"/>
                    <a:pt x="2133" y="727"/>
                  </a:cubicBezTo>
                  <a:cubicBezTo>
                    <a:pt x="2164" y="575"/>
                    <a:pt x="2172" y="416"/>
                    <a:pt x="2096" y="276"/>
                  </a:cubicBezTo>
                  <a:cubicBezTo>
                    <a:pt x="2055" y="198"/>
                    <a:pt x="1996" y="133"/>
                    <a:pt x="1924" y="86"/>
                  </a:cubicBezTo>
                  <a:cubicBezTo>
                    <a:pt x="1846" y="38"/>
                    <a:pt x="1757" y="10"/>
                    <a:pt x="1666" y="3"/>
                  </a:cubicBezTo>
                  <a:cubicBezTo>
                    <a:pt x="1646" y="2"/>
                    <a:pt x="1627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59" name="Google Shape;9859;p18"/>
            <p:cNvSpPr/>
            <p:nvPr/>
          </p:nvSpPr>
          <p:spPr>
            <a:xfrm>
              <a:off x="2346100" y="3000725"/>
              <a:ext cx="52975" cy="61625"/>
            </a:xfrm>
            <a:custGeom>
              <a:avLst/>
              <a:gdLst/>
              <a:ahLst/>
              <a:cxnLst/>
              <a:rect l="l" t="t" r="r" b="b"/>
              <a:pathLst>
                <a:path w="2119" h="2465" extrusionOk="0">
                  <a:moveTo>
                    <a:pt x="822" y="0"/>
                  </a:moveTo>
                  <a:cubicBezTo>
                    <a:pt x="807" y="0"/>
                    <a:pt x="791" y="2"/>
                    <a:pt x="776" y="6"/>
                  </a:cubicBezTo>
                  <a:cubicBezTo>
                    <a:pt x="689" y="30"/>
                    <a:pt x="640" y="107"/>
                    <a:pt x="602" y="185"/>
                  </a:cubicBezTo>
                  <a:cubicBezTo>
                    <a:pt x="557" y="283"/>
                    <a:pt x="521" y="385"/>
                    <a:pt x="491" y="489"/>
                  </a:cubicBezTo>
                  <a:cubicBezTo>
                    <a:pt x="459" y="587"/>
                    <a:pt x="432" y="687"/>
                    <a:pt x="402" y="785"/>
                  </a:cubicBezTo>
                  <a:cubicBezTo>
                    <a:pt x="361" y="929"/>
                    <a:pt x="326" y="1075"/>
                    <a:pt x="290" y="1220"/>
                  </a:cubicBezTo>
                  <a:cubicBezTo>
                    <a:pt x="257" y="1355"/>
                    <a:pt x="223" y="1489"/>
                    <a:pt x="190" y="1624"/>
                  </a:cubicBezTo>
                  <a:cubicBezTo>
                    <a:pt x="135" y="1733"/>
                    <a:pt x="89" y="1849"/>
                    <a:pt x="54" y="1966"/>
                  </a:cubicBezTo>
                  <a:cubicBezTo>
                    <a:pt x="37" y="2032"/>
                    <a:pt x="22" y="2100"/>
                    <a:pt x="11" y="2167"/>
                  </a:cubicBezTo>
                  <a:cubicBezTo>
                    <a:pt x="5" y="2197"/>
                    <a:pt x="0" y="2227"/>
                    <a:pt x="0" y="2257"/>
                  </a:cubicBezTo>
                  <a:cubicBezTo>
                    <a:pt x="0" y="2289"/>
                    <a:pt x="6" y="2319"/>
                    <a:pt x="16" y="2347"/>
                  </a:cubicBezTo>
                  <a:cubicBezTo>
                    <a:pt x="35" y="2417"/>
                    <a:pt x="98" y="2465"/>
                    <a:pt x="171" y="2465"/>
                  </a:cubicBezTo>
                  <a:lnTo>
                    <a:pt x="173" y="2465"/>
                  </a:lnTo>
                  <a:cubicBezTo>
                    <a:pt x="236" y="2463"/>
                    <a:pt x="293" y="2423"/>
                    <a:pt x="318" y="2365"/>
                  </a:cubicBezTo>
                  <a:cubicBezTo>
                    <a:pt x="340" y="2306"/>
                    <a:pt x="356" y="2246"/>
                    <a:pt x="366" y="2184"/>
                  </a:cubicBezTo>
                  <a:cubicBezTo>
                    <a:pt x="374" y="2148"/>
                    <a:pt x="382" y="2112"/>
                    <a:pt x="390" y="2075"/>
                  </a:cubicBezTo>
                  <a:cubicBezTo>
                    <a:pt x="404" y="2015"/>
                    <a:pt x="416" y="1953"/>
                    <a:pt x="432" y="1895"/>
                  </a:cubicBezTo>
                  <a:cubicBezTo>
                    <a:pt x="442" y="1852"/>
                    <a:pt x="451" y="1811"/>
                    <a:pt x="462" y="1770"/>
                  </a:cubicBezTo>
                  <a:lnTo>
                    <a:pt x="472" y="1749"/>
                  </a:lnTo>
                  <a:cubicBezTo>
                    <a:pt x="529" y="1633"/>
                    <a:pt x="594" y="1523"/>
                    <a:pt x="665" y="1415"/>
                  </a:cubicBezTo>
                  <a:cubicBezTo>
                    <a:pt x="668" y="1410"/>
                    <a:pt x="671" y="1404"/>
                    <a:pt x="674" y="1399"/>
                  </a:cubicBezTo>
                  <a:lnTo>
                    <a:pt x="674" y="1399"/>
                  </a:lnTo>
                  <a:cubicBezTo>
                    <a:pt x="673" y="1402"/>
                    <a:pt x="670" y="1407"/>
                    <a:pt x="668" y="1410"/>
                  </a:cubicBezTo>
                  <a:cubicBezTo>
                    <a:pt x="747" y="1293"/>
                    <a:pt x="834" y="1179"/>
                    <a:pt x="928" y="1072"/>
                  </a:cubicBezTo>
                  <a:cubicBezTo>
                    <a:pt x="1015" y="973"/>
                    <a:pt x="1108" y="880"/>
                    <a:pt x="1206" y="791"/>
                  </a:cubicBezTo>
                  <a:cubicBezTo>
                    <a:pt x="1264" y="741"/>
                    <a:pt x="1324" y="696"/>
                    <a:pt x="1385" y="651"/>
                  </a:cubicBezTo>
                  <a:lnTo>
                    <a:pt x="1385" y="651"/>
                  </a:lnTo>
                  <a:cubicBezTo>
                    <a:pt x="1385" y="652"/>
                    <a:pt x="1384" y="652"/>
                    <a:pt x="1384" y="652"/>
                  </a:cubicBezTo>
                  <a:cubicBezTo>
                    <a:pt x="1386" y="650"/>
                    <a:pt x="1389" y="648"/>
                    <a:pt x="1392" y="647"/>
                  </a:cubicBezTo>
                  <a:lnTo>
                    <a:pt x="1392" y="647"/>
                  </a:lnTo>
                  <a:cubicBezTo>
                    <a:pt x="1389" y="648"/>
                    <a:pt x="1387" y="650"/>
                    <a:pt x="1385" y="651"/>
                  </a:cubicBezTo>
                  <a:lnTo>
                    <a:pt x="1385" y="651"/>
                  </a:lnTo>
                  <a:cubicBezTo>
                    <a:pt x="1389" y="649"/>
                    <a:pt x="1392" y="647"/>
                    <a:pt x="1395" y="644"/>
                  </a:cubicBezTo>
                  <a:lnTo>
                    <a:pt x="1395" y="644"/>
                  </a:lnTo>
                  <a:cubicBezTo>
                    <a:pt x="1394" y="645"/>
                    <a:pt x="1393" y="646"/>
                    <a:pt x="1392" y="647"/>
                  </a:cubicBezTo>
                  <a:lnTo>
                    <a:pt x="1392" y="647"/>
                  </a:lnTo>
                  <a:cubicBezTo>
                    <a:pt x="1393" y="645"/>
                    <a:pt x="1395" y="644"/>
                    <a:pt x="1397" y="643"/>
                  </a:cubicBezTo>
                  <a:lnTo>
                    <a:pt x="1397" y="643"/>
                  </a:lnTo>
                  <a:cubicBezTo>
                    <a:pt x="1396" y="643"/>
                    <a:pt x="1396" y="644"/>
                    <a:pt x="1395" y="644"/>
                  </a:cubicBezTo>
                  <a:lnTo>
                    <a:pt x="1395" y="644"/>
                  </a:lnTo>
                  <a:cubicBezTo>
                    <a:pt x="1437" y="616"/>
                    <a:pt x="1480" y="591"/>
                    <a:pt x="1524" y="567"/>
                  </a:cubicBezTo>
                  <a:lnTo>
                    <a:pt x="1524" y="567"/>
                  </a:lnTo>
                  <a:cubicBezTo>
                    <a:pt x="1560" y="550"/>
                    <a:pt x="1596" y="535"/>
                    <a:pt x="1632" y="521"/>
                  </a:cubicBezTo>
                  <a:cubicBezTo>
                    <a:pt x="1661" y="511"/>
                    <a:pt x="1688" y="503"/>
                    <a:pt x="1716" y="495"/>
                  </a:cubicBezTo>
                  <a:cubicBezTo>
                    <a:pt x="1732" y="492"/>
                    <a:pt x="1748" y="489"/>
                    <a:pt x="1762" y="487"/>
                  </a:cubicBezTo>
                  <a:lnTo>
                    <a:pt x="1771" y="487"/>
                  </a:lnTo>
                  <a:lnTo>
                    <a:pt x="1778" y="489"/>
                  </a:lnTo>
                  <a:cubicBezTo>
                    <a:pt x="1779" y="489"/>
                    <a:pt x="1781" y="491"/>
                    <a:pt x="1783" y="492"/>
                  </a:cubicBezTo>
                  <a:lnTo>
                    <a:pt x="1805" y="530"/>
                  </a:lnTo>
                  <a:cubicBezTo>
                    <a:pt x="1834" y="582"/>
                    <a:pt x="1887" y="612"/>
                    <a:pt x="1942" y="612"/>
                  </a:cubicBezTo>
                  <a:cubicBezTo>
                    <a:pt x="1968" y="612"/>
                    <a:pt x="1995" y="605"/>
                    <a:pt x="2020" y="590"/>
                  </a:cubicBezTo>
                  <a:cubicBezTo>
                    <a:pt x="2094" y="546"/>
                    <a:pt x="2118" y="448"/>
                    <a:pt x="2072" y="373"/>
                  </a:cubicBezTo>
                  <a:cubicBezTo>
                    <a:pt x="2039" y="315"/>
                    <a:pt x="2003" y="258"/>
                    <a:pt x="1941" y="225"/>
                  </a:cubicBezTo>
                  <a:cubicBezTo>
                    <a:pt x="1890" y="195"/>
                    <a:pt x="1833" y="179"/>
                    <a:pt x="1775" y="179"/>
                  </a:cubicBezTo>
                  <a:cubicBezTo>
                    <a:pt x="1648" y="183"/>
                    <a:pt x="1525" y="236"/>
                    <a:pt x="1412" y="293"/>
                  </a:cubicBezTo>
                  <a:cubicBezTo>
                    <a:pt x="1287" y="359"/>
                    <a:pt x="1170" y="440"/>
                    <a:pt x="1062" y="533"/>
                  </a:cubicBezTo>
                  <a:cubicBezTo>
                    <a:pt x="947" y="631"/>
                    <a:pt x="838" y="736"/>
                    <a:pt x="735" y="848"/>
                  </a:cubicBezTo>
                  <a:cubicBezTo>
                    <a:pt x="719" y="866"/>
                    <a:pt x="701" y="883"/>
                    <a:pt x="686" y="902"/>
                  </a:cubicBezTo>
                  <a:cubicBezTo>
                    <a:pt x="715" y="801"/>
                    <a:pt x="746" y="698"/>
                    <a:pt x="779" y="598"/>
                  </a:cubicBezTo>
                  <a:lnTo>
                    <a:pt x="779" y="598"/>
                  </a:lnTo>
                  <a:cubicBezTo>
                    <a:pt x="801" y="532"/>
                    <a:pt x="825" y="467"/>
                    <a:pt x="852" y="402"/>
                  </a:cubicBezTo>
                  <a:cubicBezTo>
                    <a:pt x="869" y="418"/>
                    <a:pt x="891" y="430"/>
                    <a:pt x="915" y="437"/>
                  </a:cubicBezTo>
                  <a:cubicBezTo>
                    <a:pt x="928" y="440"/>
                    <a:pt x="940" y="441"/>
                    <a:pt x="953" y="441"/>
                  </a:cubicBezTo>
                  <a:cubicBezTo>
                    <a:pt x="1030" y="441"/>
                    <a:pt x="1099" y="384"/>
                    <a:pt x="1110" y="302"/>
                  </a:cubicBezTo>
                  <a:cubicBezTo>
                    <a:pt x="1124" y="218"/>
                    <a:pt x="1077" y="152"/>
                    <a:pt x="1015" y="101"/>
                  </a:cubicBezTo>
                  <a:cubicBezTo>
                    <a:pt x="993" y="82"/>
                    <a:pt x="971" y="66"/>
                    <a:pt x="948" y="49"/>
                  </a:cubicBezTo>
                  <a:cubicBezTo>
                    <a:pt x="913" y="17"/>
                    <a:pt x="868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0" name="Google Shape;9860;p18"/>
            <p:cNvSpPr/>
            <p:nvPr/>
          </p:nvSpPr>
          <p:spPr>
            <a:xfrm>
              <a:off x="2396200" y="3008275"/>
              <a:ext cx="38725" cy="58875"/>
            </a:xfrm>
            <a:custGeom>
              <a:avLst/>
              <a:gdLst/>
              <a:ahLst/>
              <a:cxnLst/>
              <a:rect l="l" t="t" r="r" b="b"/>
              <a:pathLst>
                <a:path w="1549" h="2355" extrusionOk="0">
                  <a:moveTo>
                    <a:pt x="1221" y="1"/>
                  </a:moveTo>
                  <a:cubicBezTo>
                    <a:pt x="1171" y="1"/>
                    <a:pt x="1121" y="10"/>
                    <a:pt x="1075" y="24"/>
                  </a:cubicBezTo>
                  <a:cubicBezTo>
                    <a:pt x="972" y="54"/>
                    <a:pt x="882" y="119"/>
                    <a:pt x="801" y="187"/>
                  </a:cubicBezTo>
                  <a:cubicBezTo>
                    <a:pt x="722" y="255"/>
                    <a:pt x="649" y="328"/>
                    <a:pt x="583" y="407"/>
                  </a:cubicBezTo>
                  <a:cubicBezTo>
                    <a:pt x="508" y="496"/>
                    <a:pt x="443" y="592"/>
                    <a:pt x="391" y="695"/>
                  </a:cubicBezTo>
                  <a:cubicBezTo>
                    <a:pt x="344" y="781"/>
                    <a:pt x="301" y="868"/>
                    <a:pt x="265" y="956"/>
                  </a:cubicBezTo>
                  <a:cubicBezTo>
                    <a:pt x="234" y="1029"/>
                    <a:pt x="203" y="1102"/>
                    <a:pt x="177" y="1176"/>
                  </a:cubicBezTo>
                  <a:cubicBezTo>
                    <a:pt x="132" y="1303"/>
                    <a:pt x="83" y="1430"/>
                    <a:pt x="51" y="1561"/>
                  </a:cubicBezTo>
                  <a:cubicBezTo>
                    <a:pt x="24" y="1661"/>
                    <a:pt x="8" y="1765"/>
                    <a:pt x="3" y="1870"/>
                  </a:cubicBezTo>
                  <a:cubicBezTo>
                    <a:pt x="0" y="1962"/>
                    <a:pt x="18" y="2052"/>
                    <a:pt x="56" y="2136"/>
                  </a:cubicBezTo>
                  <a:cubicBezTo>
                    <a:pt x="76" y="2182"/>
                    <a:pt x="103" y="2224"/>
                    <a:pt x="138" y="2262"/>
                  </a:cubicBezTo>
                  <a:cubicBezTo>
                    <a:pt x="170" y="2292"/>
                    <a:pt x="206" y="2315"/>
                    <a:pt x="247" y="2329"/>
                  </a:cubicBezTo>
                  <a:cubicBezTo>
                    <a:pt x="292" y="2346"/>
                    <a:pt x="340" y="2354"/>
                    <a:pt x="388" y="2354"/>
                  </a:cubicBezTo>
                  <a:cubicBezTo>
                    <a:pt x="392" y="2354"/>
                    <a:pt x="396" y="2354"/>
                    <a:pt x="401" y="2354"/>
                  </a:cubicBezTo>
                  <a:cubicBezTo>
                    <a:pt x="443" y="2354"/>
                    <a:pt x="485" y="2351"/>
                    <a:pt x="526" y="2343"/>
                  </a:cubicBezTo>
                  <a:cubicBezTo>
                    <a:pt x="660" y="2318"/>
                    <a:pt x="795" y="2283"/>
                    <a:pt x="925" y="2239"/>
                  </a:cubicBezTo>
                  <a:cubicBezTo>
                    <a:pt x="1002" y="2215"/>
                    <a:pt x="1048" y="2134"/>
                    <a:pt x="1026" y="2057"/>
                  </a:cubicBezTo>
                  <a:cubicBezTo>
                    <a:pt x="1008" y="1991"/>
                    <a:pt x="949" y="1948"/>
                    <a:pt x="884" y="1948"/>
                  </a:cubicBezTo>
                  <a:cubicBezTo>
                    <a:pt x="871" y="1948"/>
                    <a:pt x="857" y="1950"/>
                    <a:pt x="844" y="1954"/>
                  </a:cubicBezTo>
                  <a:cubicBezTo>
                    <a:pt x="749" y="1981"/>
                    <a:pt x="652" y="2006"/>
                    <a:pt x="556" y="2028"/>
                  </a:cubicBezTo>
                  <a:cubicBezTo>
                    <a:pt x="524" y="2034"/>
                    <a:pt x="494" y="2039"/>
                    <a:pt x="462" y="2042"/>
                  </a:cubicBezTo>
                  <a:cubicBezTo>
                    <a:pt x="437" y="2045"/>
                    <a:pt x="412" y="2045"/>
                    <a:pt x="386" y="2045"/>
                  </a:cubicBezTo>
                  <a:lnTo>
                    <a:pt x="371" y="2044"/>
                  </a:lnTo>
                  <a:lnTo>
                    <a:pt x="361" y="2041"/>
                  </a:lnTo>
                  <a:lnTo>
                    <a:pt x="353" y="2038"/>
                  </a:lnTo>
                  <a:lnTo>
                    <a:pt x="352" y="2038"/>
                  </a:lnTo>
                  <a:cubicBezTo>
                    <a:pt x="344" y="2026"/>
                    <a:pt x="337" y="2015"/>
                    <a:pt x="331" y="2004"/>
                  </a:cubicBezTo>
                  <a:cubicBezTo>
                    <a:pt x="328" y="1996"/>
                    <a:pt x="325" y="1988"/>
                    <a:pt x="320" y="1981"/>
                  </a:cubicBezTo>
                  <a:cubicBezTo>
                    <a:pt x="315" y="1965"/>
                    <a:pt x="310" y="1947"/>
                    <a:pt x="306" y="1930"/>
                  </a:cubicBezTo>
                  <a:cubicBezTo>
                    <a:pt x="304" y="1922"/>
                    <a:pt x="303" y="1914"/>
                    <a:pt x="303" y="1906"/>
                  </a:cubicBezTo>
                  <a:lnTo>
                    <a:pt x="303" y="1830"/>
                  </a:lnTo>
                  <a:cubicBezTo>
                    <a:pt x="306" y="1786"/>
                    <a:pt x="312" y="1741"/>
                    <a:pt x="320" y="1697"/>
                  </a:cubicBezTo>
                  <a:cubicBezTo>
                    <a:pt x="337" y="1613"/>
                    <a:pt x="360" y="1531"/>
                    <a:pt x="386" y="1450"/>
                  </a:cubicBezTo>
                  <a:cubicBezTo>
                    <a:pt x="443" y="1294"/>
                    <a:pt x="502" y="1138"/>
                    <a:pt x="572" y="986"/>
                  </a:cubicBezTo>
                  <a:lnTo>
                    <a:pt x="572" y="986"/>
                  </a:lnTo>
                  <a:cubicBezTo>
                    <a:pt x="572" y="986"/>
                    <a:pt x="572" y="986"/>
                    <a:pt x="572" y="986"/>
                  </a:cubicBezTo>
                  <a:cubicBezTo>
                    <a:pt x="572" y="986"/>
                    <a:pt x="572" y="986"/>
                    <a:pt x="572" y="986"/>
                  </a:cubicBezTo>
                  <a:lnTo>
                    <a:pt x="572" y="986"/>
                  </a:lnTo>
                  <a:cubicBezTo>
                    <a:pt x="572" y="986"/>
                    <a:pt x="572" y="986"/>
                    <a:pt x="572" y="986"/>
                  </a:cubicBezTo>
                  <a:lnTo>
                    <a:pt x="572" y="986"/>
                  </a:lnTo>
                  <a:cubicBezTo>
                    <a:pt x="573" y="985"/>
                    <a:pt x="574" y="984"/>
                    <a:pt x="574" y="983"/>
                  </a:cubicBezTo>
                  <a:lnTo>
                    <a:pt x="574" y="983"/>
                  </a:lnTo>
                  <a:cubicBezTo>
                    <a:pt x="574" y="984"/>
                    <a:pt x="573" y="985"/>
                    <a:pt x="572" y="986"/>
                  </a:cubicBezTo>
                  <a:lnTo>
                    <a:pt x="572" y="986"/>
                  </a:lnTo>
                  <a:cubicBezTo>
                    <a:pt x="573" y="984"/>
                    <a:pt x="574" y="982"/>
                    <a:pt x="575" y="980"/>
                  </a:cubicBezTo>
                  <a:lnTo>
                    <a:pt x="575" y="980"/>
                  </a:lnTo>
                  <a:cubicBezTo>
                    <a:pt x="575" y="981"/>
                    <a:pt x="575" y="982"/>
                    <a:pt x="574" y="983"/>
                  </a:cubicBezTo>
                  <a:lnTo>
                    <a:pt x="574" y="983"/>
                  </a:lnTo>
                  <a:cubicBezTo>
                    <a:pt x="576" y="980"/>
                    <a:pt x="577" y="977"/>
                    <a:pt x="578" y="975"/>
                  </a:cubicBezTo>
                  <a:cubicBezTo>
                    <a:pt x="580" y="974"/>
                    <a:pt x="580" y="971"/>
                    <a:pt x="581" y="969"/>
                  </a:cubicBezTo>
                  <a:lnTo>
                    <a:pt x="581" y="969"/>
                  </a:lnTo>
                  <a:lnTo>
                    <a:pt x="580" y="974"/>
                  </a:lnTo>
                  <a:cubicBezTo>
                    <a:pt x="619" y="893"/>
                    <a:pt x="663" y="812"/>
                    <a:pt x="713" y="735"/>
                  </a:cubicBezTo>
                  <a:cubicBezTo>
                    <a:pt x="738" y="694"/>
                    <a:pt x="766" y="656"/>
                    <a:pt x="798" y="621"/>
                  </a:cubicBezTo>
                  <a:cubicBezTo>
                    <a:pt x="847" y="565"/>
                    <a:pt x="899" y="513"/>
                    <a:pt x="953" y="462"/>
                  </a:cubicBezTo>
                  <a:cubicBezTo>
                    <a:pt x="988" y="432"/>
                    <a:pt x="1023" y="404"/>
                    <a:pt x="1059" y="379"/>
                  </a:cubicBezTo>
                  <a:lnTo>
                    <a:pt x="1059" y="379"/>
                  </a:lnTo>
                  <a:cubicBezTo>
                    <a:pt x="1050" y="424"/>
                    <a:pt x="1037" y="474"/>
                    <a:pt x="1031" y="519"/>
                  </a:cubicBezTo>
                  <a:cubicBezTo>
                    <a:pt x="1023" y="564"/>
                    <a:pt x="1015" y="608"/>
                    <a:pt x="1010" y="654"/>
                  </a:cubicBezTo>
                  <a:cubicBezTo>
                    <a:pt x="1002" y="703"/>
                    <a:pt x="1009" y="752"/>
                    <a:pt x="1026" y="798"/>
                  </a:cubicBezTo>
                  <a:cubicBezTo>
                    <a:pt x="1045" y="844"/>
                    <a:pt x="1081" y="869"/>
                    <a:pt x="1124" y="888"/>
                  </a:cubicBezTo>
                  <a:cubicBezTo>
                    <a:pt x="1144" y="897"/>
                    <a:pt x="1165" y="901"/>
                    <a:pt x="1186" y="901"/>
                  </a:cubicBezTo>
                  <a:cubicBezTo>
                    <a:pt x="1221" y="901"/>
                    <a:pt x="1255" y="889"/>
                    <a:pt x="1282" y="868"/>
                  </a:cubicBezTo>
                  <a:cubicBezTo>
                    <a:pt x="1376" y="801"/>
                    <a:pt x="1425" y="690"/>
                    <a:pt x="1468" y="587"/>
                  </a:cubicBezTo>
                  <a:cubicBezTo>
                    <a:pt x="1491" y="532"/>
                    <a:pt x="1512" y="475"/>
                    <a:pt x="1526" y="417"/>
                  </a:cubicBezTo>
                  <a:cubicBezTo>
                    <a:pt x="1539" y="355"/>
                    <a:pt x="1548" y="282"/>
                    <a:pt x="1526" y="220"/>
                  </a:cubicBezTo>
                  <a:cubicBezTo>
                    <a:pt x="1514" y="174"/>
                    <a:pt x="1490" y="133"/>
                    <a:pt x="1457" y="100"/>
                  </a:cubicBezTo>
                  <a:cubicBezTo>
                    <a:pt x="1425" y="68"/>
                    <a:pt x="1387" y="43"/>
                    <a:pt x="1346" y="26"/>
                  </a:cubicBezTo>
                  <a:cubicBezTo>
                    <a:pt x="1306" y="8"/>
                    <a:pt x="1263" y="1"/>
                    <a:pt x="1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1" name="Google Shape;9861;p18"/>
            <p:cNvSpPr/>
            <p:nvPr/>
          </p:nvSpPr>
          <p:spPr>
            <a:xfrm>
              <a:off x="2455000" y="3009775"/>
              <a:ext cx="58650" cy="71900"/>
            </a:xfrm>
            <a:custGeom>
              <a:avLst/>
              <a:gdLst/>
              <a:ahLst/>
              <a:cxnLst/>
              <a:rect l="l" t="t" r="r" b="b"/>
              <a:pathLst>
                <a:path w="2346" h="2876" extrusionOk="0">
                  <a:moveTo>
                    <a:pt x="1899" y="337"/>
                  </a:moveTo>
                  <a:cubicBezTo>
                    <a:pt x="1899" y="337"/>
                    <a:pt x="1899" y="337"/>
                    <a:pt x="1899" y="338"/>
                  </a:cubicBezTo>
                  <a:cubicBezTo>
                    <a:pt x="1899" y="337"/>
                    <a:pt x="1899" y="337"/>
                    <a:pt x="1899" y="337"/>
                  </a:cubicBezTo>
                  <a:close/>
                  <a:moveTo>
                    <a:pt x="700" y="2395"/>
                  </a:moveTo>
                  <a:lnTo>
                    <a:pt x="700" y="2395"/>
                  </a:lnTo>
                  <a:cubicBezTo>
                    <a:pt x="700" y="2398"/>
                    <a:pt x="699" y="2400"/>
                    <a:pt x="699" y="2402"/>
                  </a:cubicBezTo>
                  <a:lnTo>
                    <a:pt x="699" y="2402"/>
                  </a:lnTo>
                  <a:cubicBezTo>
                    <a:pt x="699" y="2400"/>
                    <a:pt x="700" y="2398"/>
                    <a:pt x="700" y="2395"/>
                  </a:cubicBezTo>
                  <a:close/>
                  <a:moveTo>
                    <a:pt x="460" y="2489"/>
                  </a:moveTo>
                  <a:lnTo>
                    <a:pt x="464" y="2500"/>
                  </a:lnTo>
                  <a:lnTo>
                    <a:pt x="464" y="2500"/>
                  </a:lnTo>
                  <a:lnTo>
                    <a:pt x="460" y="2489"/>
                  </a:lnTo>
                  <a:close/>
                  <a:moveTo>
                    <a:pt x="737" y="1959"/>
                  </a:moveTo>
                  <a:lnTo>
                    <a:pt x="737" y="1959"/>
                  </a:lnTo>
                  <a:cubicBezTo>
                    <a:pt x="735" y="2001"/>
                    <a:pt x="733" y="2046"/>
                    <a:pt x="730" y="2088"/>
                  </a:cubicBezTo>
                  <a:cubicBezTo>
                    <a:pt x="722" y="2197"/>
                    <a:pt x="714" y="2306"/>
                    <a:pt x="696" y="2415"/>
                  </a:cubicBezTo>
                  <a:lnTo>
                    <a:pt x="696" y="2415"/>
                  </a:lnTo>
                  <a:cubicBezTo>
                    <a:pt x="691" y="2436"/>
                    <a:pt x="686" y="2457"/>
                    <a:pt x="680" y="2478"/>
                  </a:cubicBezTo>
                  <a:cubicBezTo>
                    <a:pt x="678" y="2484"/>
                    <a:pt x="675" y="2492"/>
                    <a:pt x="672" y="2497"/>
                  </a:cubicBezTo>
                  <a:cubicBezTo>
                    <a:pt x="671" y="2500"/>
                    <a:pt x="668" y="2504"/>
                    <a:pt x="666" y="2507"/>
                  </a:cubicBezTo>
                  <a:lnTo>
                    <a:pt x="666" y="2507"/>
                  </a:lnTo>
                  <a:cubicBezTo>
                    <a:pt x="667" y="2506"/>
                    <a:pt x="667" y="2505"/>
                    <a:pt x="667" y="2505"/>
                  </a:cubicBezTo>
                  <a:lnTo>
                    <a:pt x="667" y="2505"/>
                  </a:lnTo>
                  <a:lnTo>
                    <a:pt x="661" y="2514"/>
                  </a:lnTo>
                  <a:cubicBezTo>
                    <a:pt x="656" y="2517"/>
                    <a:pt x="653" y="2522"/>
                    <a:pt x="650" y="2525"/>
                  </a:cubicBezTo>
                  <a:cubicBezTo>
                    <a:pt x="638" y="2535"/>
                    <a:pt x="627" y="2544"/>
                    <a:pt x="616" y="2552"/>
                  </a:cubicBezTo>
                  <a:lnTo>
                    <a:pt x="610" y="2555"/>
                  </a:lnTo>
                  <a:lnTo>
                    <a:pt x="599" y="2560"/>
                  </a:lnTo>
                  <a:lnTo>
                    <a:pt x="591" y="2563"/>
                  </a:lnTo>
                  <a:lnTo>
                    <a:pt x="580" y="2565"/>
                  </a:lnTo>
                  <a:lnTo>
                    <a:pt x="567" y="2565"/>
                  </a:lnTo>
                  <a:lnTo>
                    <a:pt x="551" y="2563"/>
                  </a:lnTo>
                  <a:lnTo>
                    <a:pt x="539" y="2560"/>
                  </a:lnTo>
                  <a:cubicBezTo>
                    <a:pt x="528" y="2555"/>
                    <a:pt x="517" y="2551"/>
                    <a:pt x="505" y="2546"/>
                  </a:cubicBezTo>
                  <a:cubicBezTo>
                    <a:pt x="499" y="2543"/>
                    <a:pt x="493" y="2538"/>
                    <a:pt x="488" y="2535"/>
                  </a:cubicBezTo>
                  <a:lnTo>
                    <a:pt x="482" y="2530"/>
                  </a:lnTo>
                  <a:lnTo>
                    <a:pt x="482" y="2528"/>
                  </a:lnTo>
                  <a:lnTo>
                    <a:pt x="474" y="2520"/>
                  </a:lnTo>
                  <a:cubicBezTo>
                    <a:pt x="472" y="2516"/>
                    <a:pt x="471" y="2513"/>
                    <a:pt x="467" y="2508"/>
                  </a:cubicBezTo>
                  <a:lnTo>
                    <a:pt x="464" y="2500"/>
                  </a:lnTo>
                  <a:lnTo>
                    <a:pt x="463" y="2498"/>
                  </a:lnTo>
                  <a:cubicBezTo>
                    <a:pt x="460" y="2490"/>
                    <a:pt x="456" y="2482"/>
                    <a:pt x="456" y="2476"/>
                  </a:cubicBezTo>
                  <a:cubicBezTo>
                    <a:pt x="455" y="2470"/>
                    <a:pt x="453" y="2465"/>
                    <a:pt x="453" y="2459"/>
                  </a:cubicBezTo>
                  <a:cubicBezTo>
                    <a:pt x="453" y="2453"/>
                    <a:pt x="453" y="2446"/>
                    <a:pt x="453" y="2440"/>
                  </a:cubicBezTo>
                  <a:cubicBezTo>
                    <a:pt x="455" y="2421"/>
                    <a:pt x="458" y="2402"/>
                    <a:pt x="461" y="2384"/>
                  </a:cubicBezTo>
                  <a:lnTo>
                    <a:pt x="461" y="2384"/>
                  </a:lnTo>
                  <a:cubicBezTo>
                    <a:pt x="461" y="2389"/>
                    <a:pt x="460" y="2397"/>
                    <a:pt x="458" y="2403"/>
                  </a:cubicBezTo>
                  <a:cubicBezTo>
                    <a:pt x="461" y="2391"/>
                    <a:pt x="464" y="2380"/>
                    <a:pt x="467" y="2367"/>
                  </a:cubicBezTo>
                  <a:cubicBezTo>
                    <a:pt x="475" y="2348"/>
                    <a:pt x="482" y="2329"/>
                    <a:pt x="491" y="2310"/>
                  </a:cubicBezTo>
                  <a:cubicBezTo>
                    <a:pt x="513" y="2264"/>
                    <a:pt x="539" y="2220"/>
                    <a:pt x="566" y="2179"/>
                  </a:cubicBezTo>
                  <a:lnTo>
                    <a:pt x="566" y="2179"/>
                  </a:lnTo>
                  <a:cubicBezTo>
                    <a:pt x="566" y="2179"/>
                    <a:pt x="565" y="2179"/>
                    <a:pt x="565" y="2179"/>
                  </a:cubicBezTo>
                  <a:lnTo>
                    <a:pt x="565" y="2179"/>
                  </a:lnTo>
                  <a:cubicBezTo>
                    <a:pt x="619" y="2102"/>
                    <a:pt x="677" y="2029"/>
                    <a:pt x="737" y="1959"/>
                  </a:cubicBezTo>
                  <a:close/>
                  <a:moveTo>
                    <a:pt x="977" y="1"/>
                  </a:moveTo>
                  <a:cubicBezTo>
                    <a:pt x="960" y="1"/>
                    <a:pt x="942" y="3"/>
                    <a:pt x="925" y="8"/>
                  </a:cubicBezTo>
                  <a:cubicBezTo>
                    <a:pt x="833" y="34"/>
                    <a:pt x="779" y="129"/>
                    <a:pt x="724" y="198"/>
                  </a:cubicBezTo>
                  <a:cubicBezTo>
                    <a:pt x="697" y="233"/>
                    <a:pt x="667" y="269"/>
                    <a:pt x="637" y="304"/>
                  </a:cubicBezTo>
                  <a:cubicBezTo>
                    <a:pt x="642" y="298"/>
                    <a:pt x="646" y="293"/>
                    <a:pt x="650" y="288"/>
                  </a:cubicBezTo>
                  <a:lnTo>
                    <a:pt x="650" y="288"/>
                  </a:lnTo>
                  <a:lnTo>
                    <a:pt x="564" y="388"/>
                  </a:lnTo>
                  <a:cubicBezTo>
                    <a:pt x="472" y="488"/>
                    <a:pt x="382" y="588"/>
                    <a:pt x="290" y="686"/>
                  </a:cubicBezTo>
                  <a:cubicBezTo>
                    <a:pt x="247" y="733"/>
                    <a:pt x="202" y="782"/>
                    <a:pt x="160" y="833"/>
                  </a:cubicBezTo>
                  <a:cubicBezTo>
                    <a:pt x="118" y="882"/>
                    <a:pt x="80" y="934"/>
                    <a:pt x="46" y="991"/>
                  </a:cubicBezTo>
                  <a:cubicBezTo>
                    <a:pt x="1" y="1075"/>
                    <a:pt x="35" y="1181"/>
                    <a:pt x="124" y="1218"/>
                  </a:cubicBezTo>
                  <a:cubicBezTo>
                    <a:pt x="143" y="1225"/>
                    <a:pt x="163" y="1229"/>
                    <a:pt x="183" y="1229"/>
                  </a:cubicBezTo>
                  <a:cubicBezTo>
                    <a:pt x="246" y="1229"/>
                    <a:pt x="309" y="1193"/>
                    <a:pt x="331" y="1132"/>
                  </a:cubicBezTo>
                  <a:lnTo>
                    <a:pt x="344" y="1112"/>
                  </a:lnTo>
                  <a:cubicBezTo>
                    <a:pt x="390" y="1047"/>
                    <a:pt x="441" y="985"/>
                    <a:pt x="493" y="925"/>
                  </a:cubicBezTo>
                  <a:cubicBezTo>
                    <a:pt x="591" y="816"/>
                    <a:pt x="692" y="706"/>
                    <a:pt x="789" y="597"/>
                  </a:cubicBezTo>
                  <a:lnTo>
                    <a:pt x="789" y="597"/>
                  </a:lnTo>
                  <a:cubicBezTo>
                    <a:pt x="784" y="637"/>
                    <a:pt x="779" y="678"/>
                    <a:pt x="776" y="717"/>
                  </a:cubicBezTo>
                  <a:cubicBezTo>
                    <a:pt x="767" y="800"/>
                    <a:pt x="764" y="884"/>
                    <a:pt x="759" y="966"/>
                  </a:cubicBezTo>
                  <a:cubicBezTo>
                    <a:pt x="754" y="1044"/>
                    <a:pt x="752" y="1121"/>
                    <a:pt x="749" y="1197"/>
                  </a:cubicBezTo>
                  <a:cubicBezTo>
                    <a:pt x="745" y="1306"/>
                    <a:pt x="743" y="1416"/>
                    <a:pt x="743" y="1523"/>
                  </a:cubicBezTo>
                  <a:lnTo>
                    <a:pt x="651" y="1613"/>
                  </a:lnTo>
                  <a:cubicBezTo>
                    <a:pt x="599" y="1664"/>
                    <a:pt x="550" y="1719"/>
                    <a:pt x="501" y="1773"/>
                  </a:cubicBezTo>
                  <a:cubicBezTo>
                    <a:pt x="437" y="1845"/>
                    <a:pt x="377" y="1919"/>
                    <a:pt x="323" y="1997"/>
                  </a:cubicBezTo>
                  <a:cubicBezTo>
                    <a:pt x="216" y="2153"/>
                    <a:pt x="126" y="2327"/>
                    <a:pt x="149" y="2524"/>
                  </a:cubicBezTo>
                  <a:cubicBezTo>
                    <a:pt x="162" y="2617"/>
                    <a:pt x="208" y="2703"/>
                    <a:pt x="278" y="2766"/>
                  </a:cubicBezTo>
                  <a:cubicBezTo>
                    <a:pt x="346" y="2824"/>
                    <a:pt x="431" y="2862"/>
                    <a:pt x="521" y="2873"/>
                  </a:cubicBezTo>
                  <a:cubicBezTo>
                    <a:pt x="537" y="2875"/>
                    <a:pt x="553" y="2875"/>
                    <a:pt x="566" y="2875"/>
                  </a:cubicBezTo>
                  <a:cubicBezTo>
                    <a:pt x="568" y="2875"/>
                    <a:pt x="571" y="2875"/>
                    <a:pt x="573" y="2875"/>
                  </a:cubicBezTo>
                  <a:cubicBezTo>
                    <a:pt x="653" y="2875"/>
                    <a:pt x="729" y="2851"/>
                    <a:pt x="794" y="2807"/>
                  </a:cubicBezTo>
                  <a:cubicBezTo>
                    <a:pt x="832" y="2780"/>
                    <a:pt x="866" y="2748"/>
                    <a:pt x="896" y="2714"/>
                  </a:cubicBezTo>
                  <a:cubicBezTo>
                    <a:pt x="925" y="2677"/>
                    <a:pt x="949" y="2636"/>
                    <a:pt x="966" y="2592"/>
                  </a:cubicBezTo>
                  <a:cubicBezTo>
                    <a:pt x="995" y="2516"/>
                    <a:pt x="1001" y="2432"/>
                    <a:pt x="1007" y="2353"/>
                  </a:cubicBezTo>
                  <a:cubicBezTo>
                    <a:pt x="1010" y="2315"/>
                    <a:pt x="1014" y="2278"/>
                    <a:pt x="1015" y="2242"/>
                  </a:cubicBezTo>
                  <a:cubicBezTo>
                    <a:pt x="1022" y="2148"/>
                    <a:pt x="1026" y="2053"/>
                    <a:pt x="1029" y="1960"/>
                  </a:cubicBezTo>
                  <a:cubicBezTo>
                    <a:pt x="1033" y="1854"/>
                    <a:pt x="1036" y="1750"/>
                    <a:pt x="1036" y="1643"/>
                  </a:cubicBezTo>
                  <a:cubicBezTo>
                    <a:pt x="1045" y="1634"/>
                    <a:pt x="1056" y="1623"/>
                    <a:pt x="1067" y="1612"/>
                  </a:cubicBezTo>
                  <a:cubicBezTo>
                    <a:pt x="1132" y="1552"/>
                    <a:pt x="1197" y="1492"/>
                    <a:pt x="1264" y="1431"/>
                  </a:cubicBezTo>
                  <a:cubicBezTo>
                    <a:pt x="1384" y="1321"/>
                    <a:pt x="1506" y="1213"/>
                    <a:pt x="1621" y="1099"/>
                  </a:cubicBezTo>
                  <a:cubicBezTo>
                    <a:pt x="1680" y="1039"/>
                    <a:pt x="1742" y="979"/>
                    <a:pt x="1799" y="917"/>
                  </a:cubicBezTo>
                  <a:lnTo>
                    <a:pt x="1815" y="899"/>
                  </a:lnTo>
                  <a:lnTo>
                    <a:pt x="1815" y="899"/>
                  </a:lnTo>
                  <a:cubicBezTo>
                    <a:pt x="1788" y="1001"/>
                    <a:pt x="1761" y="1101"/>
                    <a:pt x="1734" y="1202"/>
                  </a:cubicBezTo>
                  <a:cubicBezTo>
                    <a:pt x="1699" y="1333"/>
                    <a:pt x="1666" y="1465"/>
                    <a:pt x="1637" y="1596"/>
                  </a:cubicBezTo>
                  <a:cubicBezTo>
                    <a:pt x="1621" y="1667"/>
                    <a:pt x="1607" y="1740"/>
                    <a:pt x="1593" y="1813"/>
                  </a:cubicBezTo>
                  <a:cubicBezTo>
                    <a:pt x="1571" y="1906"/>
                    <a:pt x="1558" y="2004"/>
                    <a:pt x="1558" y="2101"/>
                  </a:cubicBezTo>
                  <a:cubicBezTo>
                    <a:pt x="1550" y="2193"/>
                    <a:pt x="1623" y="2274"/>
                    <a:pt x="1715" y="2274"/>
                  </a:cubicBezTo>
                  <a:cubicBezTo>
                    <a:pt x="1716" y="2274"/>
                    <a:pt x="1717" y="2274"/>
                    <a:pt x="1718" y="2274"/>
                  </a:cubicBezTo>
                  <a:cubicBezTo>
                    <a:pt x="1813" y="2272"/>
                    <a:pt x="1884" y="2190"/>
                    <a:pt x="1873" y="2096"/>
                  </a:cubicBezTo>
                  <a:lnTo>
                    <a:pt x="1873" y="2046"/>
                  </a:lnTo>
                  <a:cubicBezTo>
                    <a:pt x="1881" y="1952"/>
                    <a:pt x="1894" y="1857"/>
                    <a:pt x="1910" y="1764"/>
                  </a:cubicBezTo>
                  <a:lnTo>
                    <a:pt x="1910" y="1764"/>
                  </a:lnTo>
                  <a:cubicBezTo>
                    <a:pt x="1910" y="1770"/>
                    <a:pt x="1908" y="1775"/>
                    <a:pt x="1908" y="1780"/>
                  </a:cubicBezTo>
                  <a:cubicBezTo>
                    <a:pt x="1993" y="1328"/>
                    <a:pt x="2125" y="887"/>
                    <a:pt x="2264" y="450"/>
                  </a:cubicBezTo>
                  <a:cubicBezTo>
                    <a:pt x="2278" y="409"/>
                    <a:pt x="2294" y="366"/>
                    <a:pt x="2307" y="323"/>
                  </a:cubicBezTo>
                  <a:cubicBezTo>
                    <a:pt x="2316" y="288"/>
                    <a:pt x="2323" y="252"/>
                    <a:pt x="2329" y="217"/>
                  </a:cubicBezTo>
                  <a:cubicBezTo>
                    <a:pt x="2345" y="121"/>
                    <a:pt x="2258" y="46"/>
                    <a:pt x="2171" y="46"/>
                  </a:cubicBezTo>
                  <a:cubicBezTo>
                    <a:pt x="2140" y="46"/>
                    <a:pt x="2109" y="56"/>
                    <a:pt x="2082" y="78"/>
                  </a:cubicBezTo>
                  <a:cubicBezTo>
                    <a:pt x="2047" y="106"/>
                    <a:pt x="2019" y="140"/>
                    <a:pt x="1998" y="179"/>
                  </a:cubicBezTo>
                  <a:cubicBezTo>
                    <a:pt x="1986" y="201"/>
                    <a:pt x="1973" y="224"/>
                    <a:pt x="1960" y="244"/>
                  </a:cubicBezTo>
                  <a:cubicBezTo>
                    <a:pt x="1941" y="276"/>
                    <a:pt x="1919" y="307"/>
                    <a:pt x="1899" y="337"/>
                  </a:cubicBezTo>
                  <a:lnTo>
                    <a:pt x="1899" y="337"/>
                  </a:lnTo>
                  <a:cubicBezTo>
                    <a:pt x="1900" y="336"/>
                    <a:pt x="1900" y="335"/>
                    <a:pt x="1901" y="334"/>
                  </a:cubicBezTo>
                  <a:lnTo>
                    <a:pt x="1901" y="334"/>
                  </a:lnTo>
                  <a:cubicBezTo>
                    <a:pt x="1826" y="442"/>
                    <a:pt x="1745" y="546"/>
                    <a:pt x="1659" y="645"/>
                  </a:cubicBezTo>
                  <a:cubicBezTo>
                    <a:pt x="1614" y="698"/>
                    <a:pt x="1564" y="751"/>
                    <a:pt x="1514" y="801"/>
                  </a:cubicBezTo>
                  <a:cubicBezTo>
                    <a:pt x="1458" y="857"/>
                    <a:pt x="1403" y="911"/>
                    <a:pt x="1344" y="964"/>
                  </a:cubicBezTo>
                  <a:cubicBezTo>
                    <a:pt x="1245" y="1059"/>
                    <a:pt x="1143" y="1150"/>
                    <a:pt x="1042" y="1241"/>
                  </a:cubicBezTo>
                  <a:cubicBezTo>
                    <a:pt x="1045" y="1167"/>
                    <a:pt x="1048" y="1091"/>
                    <a:pt x="1052" y="1017"/>
                  </a:cubicBezTo>
                  <a:cubicBezTo>
                    <a:pt x="1060" y="918"/>
                    <a:pt x="1064" y="819"/>
                    <a:pt x="1077" y="721"/>
                  </a:cubicBezTo>
                  <a:cubicBezTo>
                    <a:pt x="1085" y="667"/>
                    <a:pt x="1090" y="611"/>
                    <a:pt x="1099" y="556"/>
                  </a:cubicBezTo>
                  <a:cubicBezTo>
                    <a:pt x="1109" y="505"/>
                    <a:pt x="1118" y="456"/>
                    <a:pt x="1128" y="404"/>
                  </a:cubicBezTo>
                  <a:cubicBezTo>
                    <a:pt x="1142" y="322"/>
                    <a:pt x="1162" y="239"/>
                    <a:pt x="1153" y="154"/>
                  </a:cubicBezTo>
                  <a:cubicBezTo>
                    <a:pt x="1147" y="100"/>
                    <a:pt x="1115" y="54"/>
                    <a:pt x="1071" y="26"/>
                  </a:cubicBezTo>
                  <a:cubicBezTo>
                    <a:pt x="1042" y="9"/>
                    <a:pt x="1010" y="1"/>
                    <a:pt x="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2" name="Google Shape;9862;p18"/>
            <p:cNvSpPr/>
            <p:nvPr/>
          </p:nvSpPr>
          <p:spPr>
            <a:xfrm>
              <a:off x="2515150" y="2996375"/>
              <a:ext cx="10275" cy="8800"/>
            </a:xfrm>
            <a:custGeom>
              <a:avLst/>
              <a:gdLst/>
              <a:ahLst/>
              <a:cxnLst/>
              <a:rect l="l" t="t" r="r" b="b"/>
              <a:pathLst>
                <a:path w="411" h="352" extrusionOk="0">
                  <a:moveTo>
                    <a:pt x="178" y="0"/>
                  </a:moveTo>
                  <a:cubicBezTo>
                    <a:pt x="87" y="0"/>
                    <a:pt x="0" y="72"/>
                    <a:pt x="2" y="179"/>
                  </a:cubicBezTo>
                  <a:cubicBezTo>
                    <a:pt x="5" y="275"/>
                    <a:pt x="85" y="351"/>
                    <a:pt x="181" y="351"/>
                  </a:cubicBezTo>
                  <a:cubicBezTo>
                    <a:pt x="336" y="348"/>
                    <a:pt x="411" y="158"/>
                    <a:pt x="298" y="50"/>
                  </a:cubicBezTo>
                  <a:cubicBezTo>
                    <a:pt x="263" y="16"/>
                    <a:pt x="220" y="0"/>
                    <a:pt x="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3" name="Google Shape;9863;p18"/>
            <p:cNvSpPr/>
            <p:nvPr/>
          </p:nvSpPr>
          <p:spPr>
            <a:xfrm>
              <a:off x="2515775" y="3007675"/>
              <a:ext cx="50900" cy="61875"/>
            </a:xfrm>
            <a:custGeom>
              <a:avLst/>
              <a:gdLst/>
              <a:ahLst/>
              <a:cxnLst/>
              <a:rect l="l" t="t" r="r" b="b"/>
              <a:pathLst>
                <a:path w="2036" h="2475" extrusionOk="0">
                  <a:moveTo>
                    <a:pt x="1573" y="733"/>
                  </a:moveTo>
                  <a:lnTo>
                    <a:pt x="1581" y="740"/>
                  </a:lnTo>
                  <a:lnTo>
                    <a:pt x="1578" y="738"/>
                  </a:lnTo>
                  <a:lnTo>
                    <a:pt x="1579" y="740"/>
                  </a:lnTo>
                  <a:cubicBezTo>
                    <a:pt x="1578" y="738"/>
                    <a:pt x="1574" y="737"/>
                    <a:pt x="1573" y="733"/>
                  </a:cubicBezTo>
                  <a:close/>
                  <a:moveTo>
                    <a:pt x="1720" y="1321"/>
                  </a:moveTo>
                  <a:cubicBezTo>
                    <a:pt x="1720" y="1323"/>
                    <a:pt x="1720" y="1324"/>
                    <a:pt x="1720" y="1325"/>
                  </a:cubicBezTo>
                  <a:cubicBezTo>
                    <a:pt x="1720" y="1324"/>
                    <a:pt x="1720" y="1323"/>
                    <a:pt x="1720" y="1321"/>
                  </a:cubicBezTo>
                  <a:close/>
                  <a:moveTo>
                    <a:pt x="1668" y="1707"/>
                  </a:moveTo>
                  <a:cubicBezTo>
                    <a:pt x="1667" y="1711"/>
                    <a:pt x="1666" y="1714"/>
                    <a:pt x="1665" y="1718"/>
                  </a:cubicBezTo>
                  <a:lnTo>
                    <a:pt x="1665" y="1718"/>
                  </a:lnTo>
                  <a:cubicBezTo>
                    <a:pt x="1666" y="1714"/>
                    <a:pt x="1667" y="1710"/>
                    <a:pt x="1668" y="1707"/>
                  </a:cubicBezTo>
                  <a:close/>
                  <a:moveTo>
                    <a:pt x="827" y="1"/>
                  </a:moveTo>
                  <a:cubicBezTo>
                    <a:pt x="773" y="1"/>
                    <a:pt x="720" y="29"/>
                    <a:pt x="690" y="78"/>
                  </a:cubicBezTo>
                  <a:cubicBezTo>
                    <a:pt x="634" y="175"/>
                    <a:pt x="587" y="276"/>
                    <a:pt x="549" y="380"/>
                  </a:cubicBezTo>
                  <a:cubicBezTo>
                    <a:pt x="489" y="539"/>
                    <a:pt x="436" y="699"/>
                    <a:pt x="390" y="860"/>
                  </a:cubicBezTo>
                  <a:cubicBezTo>
                    <a:pt x="344" y="1020"/>
                    <a:pt x="300" y="1178"/>
                    <a:pt x="257" y="1340"/>
                  </a:cubicBezTo>
                  <a:cubicBezTo>
                    <a:pt x="215" y="1507"/>
                    <a:pt x="170" y="1675"/>
                    <a:pt x="126" y="1843"/>
                  </a:cubicBezTo>
                  <a:cubicBezTo>
                    <a:pt x="105" y="1921"/>
                    <a:pt x="85" y="1998"/>
                    <a:pt x="63" y="2074"/>
                  </a:cubicBezTo>
                  <a:cubicBezTo>
                    <a:pt x="50" y="2120"/>
                    <a:pt x="37" y="2164"/>
                    <a:pt x="25" y="2209"/>
                  </a:cubicBezTo>
                  <a:cubicBezTo>
                    <a:pt x="10" y="2242"/>
                    <a:pt x="4" y="2278"/>
                    <a:pt x="1" y="2315"/>
                  </a:cubicBezTo>
                  <a:cubicBezTo>
                    <a:pt x="3" y="2350"/>
                    <a:pt x="14" y="2383"/>
                    <a:pt x="36" y="2411"/>
                  </a:cubicBezTo>
                  <a:cubicBezTo>
                    <a:pt x="66" y="2451"/>
                    <a:pt x="112" y="2475"/>
                    <a:pt x="162" y="2475"/>
                  </a:cubicBezTo>
                  <a:cubicBezTo>
                    <a:pt x="177" y="2475"/>
                    <a:pt x="191" y="2473"/>
                    <a:pt x="205" y="2468"/>
                  </a:cubicBezTo>
                  <a:cubicBezTo>
                    <a:pt x="261" y="2453"/>
                    <a:pt x="303" y="2410"/>
                    <a:pt x="318" y="2354"/>
                  </a:cubicBezTo>
                  <a:cubicBezTo>
                    <a:pt x="318" y="2354"/>
                    <a:pt x="318" y="2353"/>
                    <a:pt x="318" y="2353"/>
                  </a:cubicBezTo>
                  <a:cubicBezTo>
                    <a:pt x="324" y="2327"/>
                    <a:pt x="332" y="2304"/>
                    <a:pt x="338" y="2278"/>
                  </a:cubicBezTo>
                  <a:cubicBezTo>
                    <a:pt x="373" y="2180"/>
                    <a:pt x="414" y="2084"/>
                    <a:pt x="460" y="1989"/>
                  </a:cubicBezTo>
                  <a:cubicBezTo>
                    <a:pt x="519" y="1873"/>
                    <a:pt x="585" y="1761"/>
                    <a:pt x="658" y="1653"/>
                  </a:cubicBezTo>
                  <a:cubicBezTo>
                    <a:pt x="713" y="1576"/>
                    <a:pt x="770" y="1498"/>
                    <a:pt x="826" y="1420"/>
                  </a:cubicBezTo>
                  <a:cubicBezTo>
                    <a:pt x="851" y="1386"/>
                    <a:pt x="881" y="1354"/>
                    <a:pt x="908" y="1322"/>
                  </a:cubicBezTo>
                  <a:lnTo>
                    <a:pt x="997" y="1215"/>
                  </a:lnTo>
                  <a:cubicBezTo>
                    <a:pt x="1130" y="1069"/>
                    <a:pt x="1263" y="925"/>
                    <a:pt x="1408" y="792"/>
                  </a:cubicBezTo>
                  <a:cubicBezTo>
                    <a:pt x="1432" y="771"/>
                    <a:pt x="1457" y="751"/>
                    <a:pt x="1483" y="732"/>
                  </a:cubicBezTo>
                  <a:lnTo>
                    <a:pt x="1494" y="727"/>
                  </a:lnTo>
                  <a:lnTo>
                    <a:pt x="1510" y="721"/>
                  </a:lnTo>
                  <a:lnTo>
                    <a:pt x="1514" y="719"/>
                  </a:lnTo>
                  <a:lnTo>
                    <a:pt x="1519" y="718"/>
                  </a:lnTo>
                  <a:lnTo>
                    <a:pt x="1525" y="718"/>
                  </a:lnTo>
                  <a:lnTo>
                    <a:pt x="1533" y="719"/>
                  </a:lnTo>
                  <a:lnTo>
                    <a:pt x="1544" y="721"/>
                  </a:lnTo>
                  <a:cubicBezTo>
                    <a:pt x="1549" y="722"/>
                    <a:pt x="1552" y="724"/>
                    <a:pt x="1557" y="727"/>
                  </a:cubicBezTo>
                  <a:lnTo>
                    <a:pt x="1573" y="735"/>
                  </a:lnTo>
                  <a:lnTo>
                    <a:pt x="1589" y="748"/>
                  </a:lnTo>
                  <a:cubicBezTo>
                    <a:pt x="1593" y="752"/>
                    <a:pt x="1598" y="757"/>
                    <a:pt x="1603" y="762"/>
                  </a:cubicBezTo>
                  <a:cubicBezTo>
                    <a:pt x="1614" y="775"/>
                    <a:pt x="1624" y="787"/>
                    <a:pt x="1633" y="801"/>
                  </a:cubicBezTo>
                  <a:cubicBezTo>
                    <a:pt x="1638" y="809"/>
                    <a:pt x="1643" y="817"/>
                    <a:pt x="1647" y="825"/>
                  </a:cubicBezTo>
                  <a:cubicBezTo>
                    <a:pt x="1657" y="844"/>
                    <a:pt x="1665" y="865"/>
                    <a:pt x="1673" y="884"/>
                  </a:cubicBezTo>
                  <a:cubicBezTo>
                    <a:pt x="1684" y="915"/>
                    <a:pt x="1693" y="949"/>
                    <a:pt x="1701" y="980"/>
                  </a:cubicBezTo>
                  <a:cubicBezTo>
                    <a:pt x="1709" y="1028"/>
                    <a:pt x="1717" y="1077"/>
                    <a:pt x="1720" y="1126"/>
                  </a:cubicBezTo>
                  <a:cubicBezTo>
                    <a:pt x="1723" y="1191"/>
                    <a:pt x="1723" y="1256"/>
                    <a:pt x="1720" y="1321"/>
                  </a:cubicBezTo>
                  <a:lnTo>
                    <a:pt x="1720" y="1321"/>
                  </a:lnTo>
                  <a:cubicBezTo>
                    <a:pt x="1721" y="1319"/>
                    <a:pt x="1721" y="1316"/>
                    <a:pt x="1721" y="1313"/>
                  </a:cubicBezTo>
                  <a:lnTo>
                    <a:pt x="1721" y="1313"/>
                  </a:lnTo>
                  <a:cubicBezTo>
                    <a:pt x="1712" y="1450"/>
                    <a:pt x="1693" y="1587"/>
                    <a:pt x="1665" y="1723"/>
                  </a:cubicBezTo>
                  <a:cubicBezTo>
                    <a:pt x="1665" y="1721"/>
                    <a:pt x="1665" y="1719"/>
                    <a:pt x="1665" y="1718"/>
                  </a:cubicBezTo>
                  <a:lnTo>
                    <a:pt x="1665" y="1718"/>
                  </a:lnTo>
                  <a:cubicBezTo>
                    <a:pt x="1639" y="1823"/>
                    <a:pt x="1613" y="1927"/>
                    <a:pt x="1581" y="2031"/>
                  </a:cubicBezTo>
                  <a:cubicBezTo>
                    <a:pt x="1565" y="2073"/>
                    <a:pt x="1551" y="2114"/>
                    <a:pt x="1533" y="2155"/>
                  </a:cubicBezTo>
                  <a:cubicBezTo>
                    <a:pt x="1500" y="2236"/>
                    <a:pt x="1540" y="2327"/>
                    <a:pt x="1620" y="2361"/>
                  </a:cubicBezTo>
                  <a:cubicBezTo>
                    <a:pt x="1640" y="2369"/>
                    <a:pt x="1661" y="2373"/>
                    <a:pt x="1681" y="2373"/>
                  </a:cubicBezTo>
                  <a:cubicBezTo>
                    <a:pt x="1743" y="2373"/>
                    <a:pt x="1801" y="2336"/>
                    <a:pt x="1826" y="2275"/>
                  </a:cubicBezTo>
                  <a:cubicBezTo>
                    <a:pt x="1891" y="2117"/>
                    <a:pt x="1929" y="1952"/>
                    <a:pt x="1965" y="1788"/>
                  </a:cubicBezTo>
                  <a:cubicBezTo>
                    <a:pt x="1975" y="1746"/>
                    <a:pt x="1981" y="1705"/>
                    <a:pt x="1988" y="1664"/>
                  </a:cubicBezTo>
                  <a:cubicBezTo>
                    <a:pt x="1999" y="1607"/>
                    <a:pt x="2008" y="1549"/>
                    <a:pt x="2015" y="1490"/>
                  </a:cubicBezTo>
                  <a:cubicBezTo>
                    <a:pt x="2029" y="1381"/>
                    <a:pt x="2035" y="1270"/>
                    <a:pt x="2032" y="1159"/>
                  </a:cubicBezTo>
                  <a:cubicBezTo>
                    <a:pt x="2029" y="1064"/>
                    <a:pt x="2018" y="969"/>
                    <a:pt x="1996" y="876"/>
                  </a:cubicBezTo>
                  <a:cubicBezTo>
                    <a:pt x="1970" y="778"/>
                    <a:pt x="1935" y="680"/>
                    <a:pt x="1874" y="599"/>
                  </a:cubicBezTo>
                  <a:cubicBezTo>
                    <a:pt x="1821" y="529"/>
                    <a:pt x="1755" y="463"/>
                    <a:pt x="1666" y="433"/>
                  </a:cubicBezTo>
                  <a:cubicBezTo>
                    <a:pt x="1620" y="417"/>
                    <a:pt x="1570" y="406"/>
                    <a:pt x="1521" y="406"/>
                  </a:cubicBezTo>
                  <a:cubicBezTo>
                    <a:pt x="1478" y="406"/>
                    <a:pt x="1435" y="414"/>
                    <a:pt x="1394" y="433"/>
                  </a:cubicBezTo>
                  <a:cubicBezTo>
                    <a:pt x="1321" y="469"/>
                    <a:pt x="1256" y="518"/>
                    <a:pt x="1201" y="577"/>
                  </a:cubicBezTo>
                  <a:cubicBezTo>
                    <a:pt x="1077" y="697"/>
                    <a:pt x="960" y="822"/>
                    <a:pt x="845" y="949"/>
                  </a:cubicBezTo>
                  <a:cubicBezTo>
                    <a:pt x="761" y="1040"/>
                    <a:pt x="680" y="1134"/>
                    <a:pt x="601" y="1230"/>
                  </a:cubicBezTo>
                  <a:cubicBezTo>
                    <a:pt x="614" y="1185"/>
                    <a:pt x="626" y="1140"/>
                    <a:pt x="640" y="1094"/>
                  </a:cubicBezTo>
                  <a:cubicBezTo>
                    <a:pt x="663" y="1017"/>
                    <a:pt x="685" y="938"/>
                    <a:pt x="710" y="860"/>
                  </a:cubicBezTo>
                  <a:cubicBezTo>
                    <a:pt x="732" y="794"/>
                    <a:pt x="754" y="727"/>
                    <a:pt x="775" y="662"/>
                  </a:cubicBezTo>
                  <a:cubicBezTo>
                    <a:pt x="816" y="557"/>
                    <a:pt x="856" y="454"/>
                    <a:pt x="904" y="353"/>
                  </a:cubicBezTo>
                  <a:lnTo>
                    <a:pt x="904" y="353"/>
                  </a:lnTo>
                  <a:cubicBezTo>
                    <a:pt x="904" y="353"/>
                    <a:pt x="903" y="353"/>
                    <a:pt x="903" y="353"/>
                  </a:cubicBezTo>
                  <a:cubicBezTo>
                    <a:pt x="904" y="352"/>
                    <a:pt x="905" y="350"/>
                    <a:pt x="906" y="348"/>
                  </a:cubicBezTo>
                  <a:lnTo>
                    <a:pt x="906" y="348"/>
                  </a:lnTo>
                  <a:cubicBezTo>
                    <a:pt x="905" y="350"/>
                    <a:pt x="905" y="351"/>
                    <a:pt x="904" y="353"/>
                  </a:cubicBezTo>
                  <a:lnTo>
                    <a:pt x="904" y="353"/>
                  </a:lnTo>
                  <a:cubicBezTo>
                    <a:pt x="906" y="350"/>
                    <a:pt x="908" y="346"/>
                    <a:pt x="909" y="342"/>
                  </a:cubicBezTo>
                  <a:lnTo>
                    <a:pt x="909" y="342"/>
                  </a:lnTo>
                  <a:cubicBezTo>
                    <a:pt x="908" y="344"/>
                    <a:pt x="907" y="346"/>
                    <a:pt x="906" y="348"/>
                  </a:cubicBezTo>
                  <a:lnTo>
                    <a:pt x="906" y="348"/>
                  </a:lnTo>
                  <a:cubicBezTo>
                    <a:pt x="907" y="346"/>
                    <a:pt x="908" y="343"/>
                    <a:pt x="910" y="341"/>
                  </a:cubicBezTo>
                  <a:lnTo>
                    <a:pt x="910" y="341"/>
                  </a:lnTo>
                  <a:cubicBezTo>
                    <a:pt x="909" y="341"/>
                    <a:pt x="909" y="342"/>
                    <a:pt x="909" y="342"/>
                  </a:cubicBezTo>
                  <a:lnTo>
                    <a:pt x="909" y="342"/>
                  </a:lnTo>
                  <a:cubicBezTo>
                    <a:pt x="928" y="307"/>
                    <a:pt x="948" y="272"/>
                    <a:pt x="968" y="238"/>
                  </a:cubicBezTo>
                  <a:cubicBezTo>
                    <a:pt x="1009" y="162"/>
                    <a:pt x="982" y="65"/>
                    <a:pt x="906" y="23"/>
                  </a:cubicBezTo>
                  <a:cubicBezTo>
                    <a:pt x="882" y="8"/>
                    <a:pt x="854" y="1"/>
                    <a:pt x="8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4" name="Google Shape;9864;p18"/>
            <p:cNvSpPr/>
            <p:nvPr/>
          </p:nvSpPr>
          <p:spPr>
            <a:xfrm>
              <a:off x="2571100" y="3012650"/>
              <a:ext cx="68550" cy="134150"/>
            </a:xfrm>
            <a:custGeom>
              <a:avLst/>
              <a:gdLst/>
              <a:ahLst/>
              <a:cxnLst/>
              <a:rect l="l" t="t" r="r" b="b"/>
              <a:pathLst>
                <a:path w="2742" h="5366" extrusionOk="0">
                  <a:moveTo>
                    <a:pt x="1221" y="216"/>
                  </a:moveTo>
                  <a:cubicBezTo>
                    <a:pt x="1223" y="218"/>
                    <a:pt x="1223" y="219"/>
                    <a:pt x="1224" y="222"/>
                  </a:cubicBezTo>
                  <a:lnTo>
                    <a:pt x="1224" y="222"/>
                  </a:lnTo>
                  <a:cubicBezTo>
                    <a:pt x="1223" y="220"/>
                    <a:pt x="1222" y="218"/>
                    <a:pt x="1221" y="216"/>
                  </a:cubicBezTo>
                  <a:close/>
                  <a:moveTo>
                    <a:pt x="1698" y="2633"/>
                  </a:moveTo>
                  <a:cubicBezTo>
                    <a:pt x="1696" y="2633"/>
                    <a:pt x="1696" y="2633"/>
                    <a:pt x="1696" y="2635"/>
                  </a:cubicBezTo>
                  <a:lnTo>
                    <a:pt x="1696" y="2635"/>
                  </a:lnTo>
                  <a:cubicBezTo>
                    <a:pt x="1697" y="2634"/>
                    <a:pt x="1697" y="2634"/>
                    <a:pt x="1698" y="2633"/>
                  </a:cubicBezTo>
                  <a:close/>
                  <a:moveTo>
                    <a:pt x="1696" y="2635"/>
                  </a:moveTo>
                  <a:lnTo>
                    <a:pt x="1696" y="2635"/>
                  </a:lnTo>
                  <a:cubicBezTo>
                    <a:pt x="1696" y="2635"/>
                    <a:pt x="1695" y="2636"/>
                    <a:pt x="1694" y="2637"/>
                  </a:cubicBezTo>
                  <a:lnTo>
                    <a:pt x="1694" y="2637"/>
                  </a:lnTo>
                  <a:lnTo>
                    <a:pt x="1696" y="2635"/>
                  </a:lnTo>
                  <a:cubicBezTo>
                    <a:pt x="1696" y="2635"/>
                    <a:pt x="1696" y="2635"/>
                    <a:pt x="1696" y="2635"/>
                  </a:cubicBezTo>
                  <a:close/>
                  <a:moveTo>
                    <a:pt x="914" y="3415"/>
                  </a:moveTo>
                  <a:lnTo>
                    <a:pt x="914" y="3415"/>
                  </a:lnTo>
                  <a:cubicBezTo>
                    <a:pt x="911" y="3436"/>
                    <a:pt x="910" y="3458"/>
                    <a:pt x="906" y="3479"/>
                  </a:cubicBezTo>
                  <a:cubicBezTo>
                    <a:pt x="884" y="3628"/>
                    <a:pt x="857" y="3773"/>
                    <a:pt x="834" y="3920"/>
                  </a:cubicBezTo>
                  <a:lnTo>
                    <a:pt x="834" y="3919"/>
                  </a:lnTo>
                  <a:cubicBezTo>
                    <a:pt x="788" y="4152"/>
                    <a:pt x="748" y="4387"/>
                    <a:pt x="675" y="4612"/>
                  </a:cubicBezTo>
                  <a:cubicBezTo>
                    <a:pt x="652" y="4679"/>
                    <a:pt x="626" y="4745"/>
                    <a:pt x="596" y="4810"/>
                  </a:cubicBezTo>
                  <a:cubicBezTo>
                    <a:pt x="574" y="4853"/>
                    <a:pt x="550" y="4894"/>
                    <a:pt x="523" y="4935"/>
                  </a:cubicBezTo>
                  <a:cubicBezTo>
                    <a:pt x="504" y="4964"/>
                    <a:pt x="484" y="4989"/>
                    <a:pt x="462" y="5016"/>
                  </a:cubicBezTo>
                  <a:cubicBezTo>
                    <a:pt x="455" y="5022"/>
                    <a:pt x="449" y="5028"/>
                    <a:pt x="443" y="5035"/>
                  </a:cubicBezTo>
                  <a:cubicBezTo>
                    <a:pt x="432" y="5044"/>
                    <a:pt x="419" y="5052"/>
                    <a:pt x="408" y="5062"/>
                  </a:cubicBezTo>
                  <a:lnTo>
                    <a:pt x="397" y="5068"/>
                  </a:lnTo>
                  <a:lnTo>
                    <a:pt x="378" y="5068"/>
                  </a:lnTo>
                  <a:lnTo>
                    <a:pt x="371" y="5070"/>
                  </a:lnTo>
                  <a:lnTo>
                    <a:pt x="363" y="5062"/>
                  </a:lnTo>
                  <a:lnTo>
                    <a:pt x="356" y="5052"/>
                  </a:lnTo>
                  <a:cubicBezTo>
                    <a:pt x="348" y="5041"/>
                    <a:pt x="341" y="5030"/>
                    <a:pt x="337" y="5019"/>
                  </a:cubicBezTo>
                  <a:cubicBezTo>
                    <a:pt x="333" y="5013"/>
                    <a:pt x="330" y="5006"/>
                    <a:pt x="329" y="5000"/>
                  </a:cubicBezTo>
                  <a:cubicBezTo>
                    <a:pt x="322" y="4984"/>
                    <a:pt x="319" y="4968"/>
                    <a:pt x="314" y="4951"/>
                  </a:cubicBezTo>
                  <a:cubicBezTo>
                    <a:pt x="310" y="4926"/>
                    <a:pt x="306" y="4900"/>
                    <a:pt x="305" y="4875"/>
                  </a:cubicBezTo>
                  <a:cubicBezTo>
                    <a:pt x="300" y="4820"/>
                    <a:pt x="299" y="4767"/>
                    <a:pt x="302" y="4709"/>
                  </a:cubicBezTo>
                  <a:cubicBezTo>
                    <a:pt x="306" y="4652"/>
                    <a:pt x="313" y="4593"/>
                    <a:pt x="324" y="4536"/>
                  </a:cubicBezTo>
                  <a:cubicBezTo>
                    <a:pt x="340" y="4455"/>
                    <a:pt x="360" y="4376"/>
                    <a:pt x="386" y="4297"/>
                  </a:cubicBezTo>
                  <a:cubicBezTo>
                    <a:pt x="416" y="4210"/>
                    <a:pt x="451" y="4125"/>
                    <a:pt x="492" y="4042"/>
                  </a:cubicBezTo>
                  <a:lnTo>
                    <a:pt x="492" y="4042"/>
                  </a:lnTo>
                  <a:cubicBezTo>
                    <a:pt x="491" y="4043"/>
                    <a:pt x="490" y="4045"/>
                    <a:pt x="489" y="4047"/>
                  </a:cubicBezTo>
                  <a:lnTo>
                    <a:pt x="489" y="4047"/>
                  </a:lnTo>
                  <a:cubicBezTo>
                    <a:pt x="537" y="3952"/>
                    <a:pt x="592" y="3858"/>
                    <a:pt x="652" y="3768"/>
                  </a:cubicBezTo>
                  <a:cubicBezTo>
                    <a:pt x="735" y="3647"/>
                    <a:pt x="823" y="3529"/>
                    <a:pt x="914" y="3415"/>
                  </a:cubicBezTo>
                  <a:close/>
                  <a:moveTo>
                    <a:pt x="2001" y="1"/>
                  </a:moveTo>
                  <a:cubicBezTo>
                    <a:pt x="1954" y="1"/>
                    <a:pt x="1908" y="20"/>
                    <a:pt x="1882" y="59"/>
                  </a:cubicBezTo>
                  <a:cubicBezTo>
                    <a:pt x="1826" y="142"/>
                    <a:pt x="1779" y="227"/>
                    <a:pt x="1725" y="308"/>
                  </a:cubicBezTo>
                  <a:lnTo>
                    <a:pt x="1736" y="292"/>
                  </a:lnTo>
                  <a:lnTo>
                    <a:pt x="1736" y="292"/>
                  </a:lnTo>
                  <a:cubicBezTo>
                    <a:pt x="1660" y="403"/>
                    <a:pt x="1582" y="512"/>
                    <a:pt x="1503" y="621"/>
                  </a:cubicBezTo>
                  <a:cubicBezTo>
                    <a:pt x="1434" y="716"/>
                    <a:pt x="1358" y="808"/>
                    <a:pt x="1283" y="900"/>
                  </a:cubicBezTo>
                  <a:cubicBezTo>
                    <a:pt x="1166" y="1038"/>
                    <a:pt x="1039" y="1169"/>
                    <a:pt x="905" y="1293"/>
                  </a:cubicBezTo>
                  <a:cubicBezTo>
                    <a:pt x="854" y="1337"/>
                    <a:pt x="802" y="1380"/>
                    <a:pt x="747" y="1419"/>
                  </a:cubicBezTo>
                  <a:cubicBezTo>
                    <a:pt x="715" y="1438"/>
                    <a:pt x="683" y="1457"/>
                    <a:pt x="652" y="1475"/>
                  </a:cubicBezTo>
                  <a:lnTo>
                    <a:pt x="628" y="1486"/>
                  </a:lnTo>
                  <a:cubicBezTo>
                    <a:pt x="629" y="1476"/>
                    <a:pt x="631" y="1465"/>
                    <a:pt x="633" y="1456"/>
                  </a:cubicBezTo>
                  <a:cubicBezTo>
                    <a:pt x="647" y="1384"/>
                    <a:pt x="663" y="1316"/>
                    <a:pt x="682" y="1245"/>
                  </a:cubicBezTo>
                  <a:cubicBezTo>
                    <a:pt x="697" y="1185"/>
                    <a:pt x="716" y="1125"/>
                    <a:pt x="737" y="1066"/>
                  </a:cubicBezTo>
                  <a:cubicBezTo>
                    <a:pt x="785" y="924"/>
                    <a:pt x="842" y="784"/>
                    <a:pt x="903" y="648"/>
                  </a:cubicBezTo>
                  <a:cubicBezTo>
                    <a:pt x="932" y="595"/>
                    <a:pt x="960" y="541"/>
                    <a:pt x="994" y="488"/>
                  </a:cubicBezTo>
                  <a:lnTo>
                    <a:pt x="1009" y="466"/>
                  </a:lnTo>
                  <a:cubicBezTo>
                    <a:pt x="1038" y="487"/>
                    <a:pt x="1071" y="498"/>
                    <a:pt x="1105" y="498"/>
                  </a:cubicBezTo>
                  <a:cubicBezTo>
                    <a:pt x="1125" y="498"/>
                    <a:pt x="1146" y="494"/>
                    <a:pt x="1166" y="485"/>
                  </a:cubicBezTo>
                  <a:cubicBezTo>
                    <a:pt x="1244" y="452"/>
                    <a:pt x="1291" y="354"/>
                    <a:pt x="1252" y="275"/>
                  </a:cubicBezTo>
                  <a:cubicBezTo>
                    <a:pt x="1243" y="258"/>
                    <a:pt x="1233" y="240"/>
                    <a:pt x="1225" y="222"/>
                  </a:cubicBezTo>
                  <a:lnTo>
                    <a:pt x="1225" y="222"/>
                  </a:lnTo>
                  <a:cubicBezTo>
                    <a:pt x="1194" y="145"/>
                    <a:pt x="1123" y="93"/>
                    <a:pt x="1041" y="88"/>
                  </a:cubicBezTo>
                  <a:cubicBezTo>
                    <a:pt x="1033" y="87"/>
                    <a:pt x="1026" y="87"/>
                    <a:pt x="1018" y="87"/>
                  </a:cubicBezTo>
                  <a:cubicBezTo>
                    <a:pt x="985" y="87"/>
                    <a:pt x="952" y="95"/>
                    <a:pt x="922" y="113"/>
                  </a:cubicBezTo>
                  <a:cubicBezTo>
                    <a:pt x="886" y="134"/>
                    <a:pt x="851" y="161"/>
                    <a:pt x="823" y="192"/>
                  </a:cubicBezTo>
                  <a:cubicBezTo>
                    <a:pt x="690" y="344"/>
                    <a:pt x="606" y="534"/>
                    <a:pt x="534" y="720"/>
                  </a:cubicBezTo>
                  <a:cubicBezTo>
                    <a:pt x="504" y="796"/>
                    <a:pt x="479" y="873"/>
                    <a:pt x="452" y="949"/>
                  </a:cubicBezTo>
                  <a:cubicBezTo>
                    <a:pt x="428" y="1014"/>
                    <a:pt x="408" y="1081"/>
                    <a:pt x="389" y="1147"/>
                  </a:cubicBezTo>
                  <a:cubicBezTo>
                    <a:pt x="368" y="1223"/>
                    <a:pt x="348" y="1299"/>
                    <a:pt x="330" y="1377"/>
                  </a:cubicBezTo>
                  <a:cubicBezTo>
                    <a:pt x="314" y="1441"/>
                    <a:pt x="300" y="1513"/>
                    <a:pt x="310" y="1581"/>
                  </a:cubicBezTo>
                  <a:cubicBezTo>
                    <a:pt x="319" y="1654"/>
                    <a:pt x="357" y="1720"/>
                    <a:pt x="414" y="1766"/>
                  </a:cubicBezTo>
                  <a:cubicBezTo>
                    <a:pt x="460" y="1801"/>
                    <a:pt x="515" y="1814"/>
                    <a:pt x="570" y="1814"/>
                  </a:cubicBezTo>
                  <a:cubicBezTo>
                    <a:pt x="600" y="1814"/>
                    <a:pt x="630" y="1810"/>
                    <a:pt x="660" y="1804"/>
                  </a:cubicBezTo>
                  <a:cubicBezTo>
                    <a:pt x="751" y="1785"/>
                    <a:pt x="835" y="1734"/>
                    <a:pt x="913" y="1680"/>
                  </a:cubicBezTo>
                  <a:cubicBezTo>
                    <a:pt x="992" y="1623"/>
                    <a:pt x="1066" y="1562"/>
                    <a:pt x="1136" y="1494"/>
                  </a:cubicBezTo>
                  <a:cubicBezTo>
                    <a:pt x="1198" y="1438"/>
                    <a:pt x="1256" y="1380"/>
                    <a:pt x="1312" y="1316"/>
                  </a:cubicBezTo>
                  <a:lnTo>
                    <a:pt x="1312" y="1318"/>
                  </a:lnTo>
                  <a:lnTo>
                    <a:pt x="1315" y="1315"/>
                  </a:lnTo>
                  <a:lnTo>
                    <a:pt x="1316" y="1312"/>
                  </a:lnTo>
                  <a:lnTo>
                    <a:pt x="1316" y="1312"/>
                  </a:lnTo>
                  <a:lnTo>
                    <a:pt x="1315" y="1313"/>
                  </a:lnTo>
                  <a:cubicBezTo>
                    <a:pt x="1318" y="1310"/>
                    <a:pt x="1320" y="1308"/>
                    <a:pt x="1321" y="1305"/>
                  </a:cubicBezTo>
                  <a:lnTo>
                    <a:pt x="1321" y="1305"/>
                  </a:lnTo>
                  <a:lnTo>
                    <a:pt x="1286" y="1414"/>
                  </a:lnTo>
                  <a:lnTo>
                    <a:pt x="1286" y="1414"/>
                  </a:lnTo>
                  <a:cubicBezTo>
                    <a:pt x="1286" y="1414"/>
                    <a:pt x="1286" y="1413"/>
                    <a:pt x="1286" y="1413"/>
                  </a:cubicBezTo>
                  <a:lnTo>
                    <a:pt x="1286" y="1413"/>
                  </a:lnTo>
                  <a:cubicBezTo>
                    <a:pt x="1286" y="1415"/>
                    <a:pt x="1285" y="1416"/>
                    <a:pt x="1285" y="1418"/>
                  </a:cubicBezTo>
                  <a:lnTo>
                    <a:pt x="1285" y="1418"/>
                  </a:lnTo>
                  <a:lnTo>
                    <a:pt x="1286" y="1414"/>
                  </a:lnTo>
                  <a:lnTo>
                    <a:pt x="1286" y="1414"/>
                  </a:lnTo>
                  <a:cubicBezTo>
                    <a:pt x="1283" y="1419"/>
                    <a:pt x="1282" y="1425"/>
                    <a:pt x="1280" y="1430"/>
                  </a:cubicBezTo>
                  <a:lnTo>
                    <a:pt x="1280" y="1430"/>
                  </a:lnTo>
                  <a:cubicBezTo>
                    <a:pt x="1282" y="1426"/>
                    <a:pt x="1283" y="1422"/>
                    <a:pt x="1285" y="1418"/>
                  </a:cubicBezTo>
                  <a:lnTo>
                    <a:pt x="1285" y="1418"/>
                  </a:lnTo>
                  <a:lnTo>
                    <a:pt x="1280" y="1432"/>
                  </a:lnTo>
                  <a:cubicBezTo>
                    <a:pt x="1280" y="1431"/>
                    <a:pt x="1280" y="1431"/>
                    <a:pt x="1280" y="1430"/>
                  </a:cubicBezTo>
                  <a:lnTo>
                    <a:pt x="1280" y="1430"/>
                  </a:lnTo>
                  <a:cubicBezTo>
                    <a:pt x="1271" y="1460"/>
                    <a:pt x="1264" y="1490"/>
                    <a:pt x="1256" y="1519"/>
                  </a:cubicBezTo>
                  <a:cubicBezTo>
                    <a:pt x="1237" y="1593"/>
                    <a:pt x="1218" y="1668"/>
                    <a:pt x="1199" y="1742"/>
                  </a:cubicBezTo>
                  <a:cubicBezTo>
                    <a:pt x="1177" y="1825"/>
                    <a:pt x="1155" y="1907"/>
                    <a:pt x="1139" y="1992"/>
                  </a:cubicBezTo>
                  <a:cubicBezTo>
                    <a:pt x="1122" y="2097"/>
                    <a:pt x="1101" y="2203"/>
                    <a:pt x="1082" y="2309"/>
                  </a:cubicBezTo>
                  <a:cubicBezTo>
                    <a:pt x="1071" y="2363"/>
                    <a:pt x="1060" y="2418"/>
                    <a:pt x="1052" y="2474"/>
                  </a:cubicBezTo>
                  <a:cubicBezTo>
                    <a:pt x="1028" y="2624"/>
                    <a:pt x="1006" y="2774"/>
                    <a:pt x="984" y="2925"/>
                  </a:cubicBezTo>
                  <a:cubicBezTo>
                    <a:pt x="843" y="3066"/>
                    <a:pt x="710" y="3214"/>
                    <a:pt x="588" y="3371"/>
                  </a:cubicBezTo>
                  <a:cubicBezTo>
                    <a:pt x="458" y="3542"/>
                    <a:pt x="329" y="3719"/>
                    <a:pt x="232" y="3912"/>
                  </a:cubicBezTo>
                  <a:cubicBezTo>
                    <a:pt x="136" y="4104"/>
                    <a:pt x="66" y="4308"/>
                    <a:pt x="28" y="4519"/>
                  </a:cubicBezTo>
                  <a:cubicBezTo>
                    <a:pt x="9" y="4626"/>
                    <a:pt x="1" y="4736"/>
                    <a:pt x="6" y="4846"/>
                  </a:cubicBezTo>
                  <a:cubicBezTo>
                    <a:pt x="10" y="4934"/>
                    <a:pt x="18" y="5027"/>
                    <a:pt x="52" y="5108"/>
                  </a:cubicBezTo>
                  <a:cubicBezTo>
                    <a:pt x="85" y="5188"/>
                    <a:pt x="137" y="5271"/>
                    <a:pt x="213" y="5318"/>
                  </a:cubicBezTo>
                  <a:cubicBezTo>
                    <a:pt x="261" y="5348"/>
                    <a:pt x="316" y="5364"/>
                    <a:pt x="373" y="5366"/>
                  </a:cubicBezTo>
                  <a:cubicBezTo>
                    <a:pt x="398" y="5366"/>
                    <a:pt x="424" y="5363"/>
                    <a:pt x="447" y="5358"/>
                  </a:cubicBezTo>
                  <a:cubicBezTo>
                    <a:pt x="536" y="5340"/>
                    <a:pt x="609" y="5279"/>
                    <a:pt x="669" y="5215"/>
                  </a:cubicBezTo>
                  <a:cubicBezTo>
                    <a:pt x="731" y="5144"/>
                    <a:pt x="781" y="5065"/>
                    <a:pt x="823" y="4981"/>
                  </a:cubicBezTo>
                  <a:cubicBezTo>
                    <a:pt x="916" y="4791"/>
                    <a:pt x="971" y="4592"/>
                    <a:pt x="1019" y="4386"/>
                  </a:cubicBezTo>
                  <a:cubicBezTo>
                    <a:pt x="1038" y="4299"/>
                    <a:pt x="1054" y="4212"/>
                    <a:pt x="1071" y="4125"/>
                  </a:cubicBezTo>
                  <a:cubicBezTo>
                    <a:pt x="1084" y="4061"/>
                    <a:pt x="1098" y="3998"/>
                    <a:pt x="1109" y="3935"/>
                  </a:cubicBezTo>
                  <a:cubicBezTo>
                    <a:pt x="1134" y="3783"/>
                    <a:pt x="1161" y="3629"/>
                    <a:pt x="1185" y="3477"/>
                  </a:cubicBezTo>
                  <a:lnTo>
                    <a:pt x="1248" y="3051"/>
                  </a:lnTo>
                  <a:cubicBezTo>
                    <a:pt x="1393" y="2910"/>
                    <a:pt x="1544" y="2773"/>
                    <a:pt x="1694" y="2637"/>
                  </a:cubicBezTo>
                  <a:lnTo>
                    <a:pt x="1694" y="2637"/>
                  </a:lnTo>
                  <a:lnTo>
                    <a:pt x="1687" y="2643"/>
                  </a:lnTo>
                  <a:lnTo>
                    <a:pt x="1695" y="2635"/>
                  </a:lnTo>
                  <a:lnTo>
                    <a:pt x="1698" y="2632"/>
                  </a:lnTo>
                  <a:lnTo>
                    <a:pt x="1728" y="2605"/>
                  </a:lnTo>
                  <a:lnTo>
                    <a:pt x="1725" y="2608"/>
                  </a:lnTo>
                  <a:lnTo>
                    <a:pt x="1745" y="2589"/>
                  </a:lnTo>
                  <a:lnTo>
                    <a:pt x="1745" y="2589"/>
                  </a:lnTo>
                  <a:lnTo>
                    <a:pt x="1736" y="2599"/>
                  </a:lnTo>
                  <a:cubicBezTo>
                    <a:pt x="1752" y="2584"/>
                    <a:pt x="1766" y="2570"/>
                    <a:pt x="1782" y="2557"/>
                  </a:cubicBezTo>
                  <a:lnTo>
                    <a:pt x="1804" y="2537"/>
                  </a:lnTo>
                  <a:lnTo>
                    <a:pt x="1795" y="2545"/>
                  </a:lnTo>
                  <a:cubicBezTo>
                    <a:pt x="1834" y="2510"/>
                    <a:pt x="1874" y="2475"/>
                    <a:pt x="1913" y="2442"/>
                  </a:cubicBezTo>
                  <a:lnTo>
                    <a:pt x="1913" y="2442"/>
                  </a:lnTo>
                  <a:lnTo>
                    <a:pt x="1908" y="2445"/>
                  </a:lnTo>
                  <a:cubicBezTo>
                    <a:pt x="1924" y="2432"/>
                    <a:pt x="1939" y="2420"/>
                    <a:pt x="1953" y="2405"/>
                  </a:cubicBezTo>
                  <a:lnTo>
                    <a:pt x="1959" y="2401"/>
                  </a:lnTo>
                  <a:lnTo>
                    <a:pt x="1961" y="2399"/>
                  </a:lnTo>
                  <a:cubicBezTo>
                    <a:pt x="1965" y="2396"/>
                    <a:pt x="1970" y="2391"/>
                    <a:pt x="1973" y="2388"/>
                  </a:cubicBezTo>
                  <a:cubicBezTo>
                    <a:pt x="1992" y="2371"/>
                    <a:pt x="2016" y="2355"/>
                    <a:pt x="2035" y="2334"/>
                  </a:cubicBezTo>
                  <a:cubicBezTo>
                    <a:pt x="2048" y="2323"/>
                    <a:pt x="2059" y="2314"/>
                    <a:pt x="2068" y="2304"/>
                  </a:cubicBezTo>
                  <a:lnTo>
                    <a:pt x="2121" y="2258"/>
                  </a:lnTo>
                  <a:lnTo>
                    <a:pt x="2117" y="2261"/>
                  </a:lnTo>
                  <a:cubicBezTo>
                    <a:pt x="2127" y="2254"/>
                    <a:pt x="2135" y="2246"/>
                    <a:pt x="2143" y="2238"/>
                  </a:cubicBezTo>
                  <a:lnTo>
                    <a:pt x="2159" y="2225"/>
                  </a:lnTo>
                  <a:lnTo>
                    <a:pt x="2155" y="2228"/>
                  </a:lnTo>
                  <a:cubicBezTo>
                    <a:pt x="2171" y="2214"/>
                    <a:pt x="2187" y="2200"/>
                    <a:pt x="2203" y="2185"/>
                  </a:cubicBezTo>
                  <a:lnTo>
                    <a:pt x="2252" y="2141"/>
                  </a:lnTo>
                  <a:lnTo>
                    <a:pt x="2261" y="2133"/>
                  </a:lnTo>
                  <a:lnTo>
                    <a:pt x="2292" y="2108"/>
                  </a:lnTo>
                  <a:lnTo>
                    <a:pt x="2303" y="2098"/>
                  </a:lnTo>
                  <a:lnTo>
                    <a:pt x="2458" y="1961"/>
                  </a:lnTo>
                  <a:lnTo>
                    <a:pt x="2456" y="1962"/>
                  </a:lnTo>
                  <a:cubicBezTo>
                    <a:pt x="2505" y="1918"/>
                    <a:pt x="2554" y="1875"/>
                    <a:pt x="2603" y="1832"/>
                  </a:cubicBezTo>
                  <a:cubicBezTo>
                    <a:pt x="2626" y="1813"/>
                    <a:pt x="2646" y="1794"/>
                    <a:pt x="2668" y="1775"/>
                  </a:cubicBezTo>
                  <a:lnTo>
                    <a:pt x="2668" y="1775"/>
                  </a:lnTo>
                  <a:lnTo>
                    <a:pt x="2664" y="1779"/>
                  </a:lnTo>
                  <a:lnTo>
                    <a:pt x="2678" y="1768"/>
                  </a:lnTo>
                  <a:cubicBezTo>
                    <a:pt x="2730" y="1725"/>
                    <a:pt x="2741" y="1646"/>
                    <a:pt x="2700" y="1590"/>
                  </a:cubicBezTo>
                  <a:cubicBezTo>
                    <a:pt x="2676" y="1560"/>
                    <a:pt x="2636" y="1542"/>
                    <a:pt x="2597" y="1542"/>
                  </a:cubicBezTo>
                  <a:cubicBezTo>
                    <a:pt x="2571" y="1542"/>
                    <a:pt x="2544" y="1551"/>
                    <a:pt x="2523" y="1570"/>
                  </a:cubicBezTo>
                  <a:cubicBezTo>
                    <a:pt x="2322" y="1742"/>
                    <a:pt x="2119" y="1916"/>
                    <a:pt x="1918" y="2090"/>
                  </a:cubicBezTo>
                  <a:cubicBezTo>
                    <a:pt x="1782" y="2208"/>
                    <a:pt x="1646" y="2323"/>
                    <a:pt x="1513" y="2442"/>
                  </a:cubicBezTo>
                  <a:cubicBezTo>
                    <a:pt x="1446" y="2500"/>
                    <a:pt x="1381" y="2557"/>
                    <a:pt x="1316" y="2616"/>
                  </a:cubicBezTo>
                  <a:cubicBezTo>
                    <a:pt x="1323" y="2575"/>
                    <a:pt x="1329" y="2534"/>
                    <a:pt x="1337" y="2493"/>
                  </a:cubicBezTo>
                  <a:cubicBezTo>
                    <a:pt x="1369" y="2323"/>
                    <a:pt x="1400" y="2157"/>
                    <a:pt x="1432" y="1988"/>
                  </a:cubicBezTo>
                  <a:cubicBezTo>
                    <a:pt x="1437" y="1965"/>
                    <a:pt x="1445" y="1943"/>
                    <a:pt x="1451" y="1921"/>
                  </a:cubicBezTo>
                  <a:cubicBezTo>
                    <a:pt x="1465" y="1863"/>
                    <a:pt x="1481" y="1806"/>
                    <a:pt x="1497" y="1747"/>
                  </a:cubicBezTo>
                  <a:cubicBezTo>
                    <a:pt x="1513" y="1688"/>
                    <a:pt x="1529" y="1631"/>
                    <a:pt x="1544" y="1573"/>
                  </a:cubicBezTo>
                  <a:cubicBezTo>
                    <a:pt x="1549" y="1554"/>
                    <a:pt x="1554" y="1535"/>
                    <a:pt x="1559" y="1514"/>
                  </a:cubicBezTo>
                  <a:cubicBezTo>
                    <a:pt x="1606" y="1381"/>
                    <a:pt x="1652" y="1247"/>
                    <a:pt x="1696" y="1112"/>
                  </a:cubicBezTo>
                  <a:cubicBezTo>
                    <a:pt x="1745" y="998"/>
                    <a:pt x="1791" y="884"/>
                    <a:pt x="1840" y="770"/>
                  </a:cubicBezTo>
                  <a:cubicBezTo>
                    <a:pt x="1882" y="685"/>
                    <a:pt x="1924" y="601"/>
                    <a:pt x="1967" y="515"/>
                  </a:cubicBezTo>
                  <a:cubicBezTo>
                    <a:pt x="1986" y="474"/>
                    <a:pt x="2011" y="436"/>
                    <a:pt x="2034" y="397"/>
                  </a:cubicBezTo>
                  <a:cubicBezTo>
                    <a:pt x="2065" y="340"/>
                    <a:pt x="2098" y="283"/>
                    <a:pt x="2132" y="227"/>
                  </a:cubicBezTo>
                  <a:cubicBezTo>
                    <a:pt x="2173" y="154"/>
                    <a:pt x="2148" y="63"/>
                    <a:pt x="2076" y="20"/>
                  </a:cubicBezTo>
                  <a:cubicBezTo>
                    <a:pt x="2054" y="7"/>
                    <a:pt x="2027" y="1"/>
                    <a:pt x="20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5" name="Google Shape;9865;p18"/>
            <p:cNvSpPr/>
            <p:nvPr/>
          </p:nvSpPr>
          <p:spPr>
            <a:xfrm>
              <a:off x="2136075" y="3277800"/>
              <a:ext cx="44150" cy="56150"/>
            </a:xfrm>
            <a:custGeom>
              <a:avLst/>
              <a:gdLst/>
              <a:ahLst/>
              <a:cxnLst/>
              <a:rect l="l" t="t" r="r" b="b"/>
              <a:pathLst>
                <a:path w="1766" h="2246" extrusionOk="0">
                  <a:moveTo>
                    <a:pt x="208" y="1"/>
                  </a:moveTo>
                  <a:cubicBezTo>
                    <a:pt x="71" y="3"/>
                    <a:pt x="0" y="162"/>
                    <a:pt x="92" y="264"/>
                  </a:cubicBezTo>
                  <a:cubicBezTo>
                    <a:pt x="171" y="363"/>
                    <a:pt x="242" y="470"/>
                    <a:pt x="318" y="572"/>
                  </a:cubicBezTo>
                  <a:cubicBezTo>
                    <a:pt x="380" y="659"/>
                    <a:pt x="443" y="747"/>
                    <a:pt x="507" y="834"/>
                  </a:cubicBezTo>
                  <a:cubicBezTo>
                    <a:pt x="588" y="948"/>
                    <a:pt x="668" y="1060"/>
                    <a:pt x="752" y="1171"/>
                  </a:cubicBezTo>
                  <a:cubicBezTo>
                    <a:pt x="853" y="1305"/>
                    <a:pt x="955" y="1438"/>
                    <a:pt x="1058" y="1571"/>
                  </a:cubicBezTo>
                  <a:cubicBezTo>
                    <a:pt x="1153" y="1692"/>
                    <a:pt x="1246" y="1813"/>
                    <a:pt x="1333" y="1940"/>
                  </a:cubicBezTo>
                  <a:lnTo>
                    <a:pt x="1325" y="1931"/>
                  </a:lnTo>
                  <a:lnTo>
                    <a:pt x="1325" y="1931"/>
                  </a:lnTo>
                  <a:cubicBezTo>
                    <a:pt x="1376" y="2010"/>
                    <a:pt x="1422" y="2091"/>
                    <a:pt x="1466" y="2174"/>
                  </a:cubicBezTo>
                  <a:cubicBezTo>
                    <a:pt x="1490" y="2218"/>
                    <a:pt x="1537" y="2246"/>
                    <a:pt x="1588" y="2246"/>
                  </a:cubicBezTo>
                  <a:cubicBezTo>
                    <a:pt x="1590" y="2246"/>
                    <a:pt x="1593" y="2246"/>
                    <a:pt x="1596" y="2246"/>
                  </a:cubicBezTo>
                  <a:cubicBezTo>
                    <a:pt x="1598" y="2246"/>
                    <a:pt x="1600" y="2246"/>
                    <a:pt x="1603" y="2246"/>
                  </a:cubicBezTo>
                  <a:cubicBezTo>
                    <a:pt x="1627" y="2246"/>
                    <a:pt x="1650" y="2238"/>
                    <a:pt x="1672" y="2227"/>
                  </a:cubicBezTo>
                  <a:cubicBezTo>
                    <a:pt x="1742" y="2184"/>
                    <a:pt x="1765" y="2092"/>
                    <a:pt x="1724" y="2021"/>
                  </a:cubicBezTo>
                  <a:cubicBezTo>
                    <a:pt x="1689" y="1956"/>
                    <a:pt x="1653" y="1893"/>
                    <a:pt x="1613" y="1829"/>
                  </a:cubicBezTo>
                  <a:cubicBezTo>
                    <a:pt x="1528" y="1693"/>
                    <a:pt x="1430" y="1568"/>
                    <a:pt x="1332" y="1440"/>
                  </a:cubicBezTo>
                  <a:cubicBezTo>
                    <a:pt x="1225" y="1299"/>
                    <a:pt x="1119" y="1160"/>
                    <a:pt x="1015" y="1016"/>
                  </a:cubicBezTo>
                  <a:cubicBezTo>
                    <a:pt x="928" y="895"/>
                    <a:pt x="842" y="773"/>
                    <a:pt x="757" y="652"/>
                  </a:cubicBezTo>
                  <a:lnTo>
                    <a:pt x="567" y="381"/>
                  </a:lnTo>
                  <a:cubicBezTo>
                    <a:pt x="546" y="352"/>
                    <a:pt x="527" y="325"/>
                    <a:pt x="507" y="297"/>
                  </a:cubicBezTo>
                  <a:cubicBezTo>
                    <a:pt x="451" y="218"/>
                    <a:pt x="398" y="134"/>
                    <a:pt x="334" y="61"/>
                  </a:cubicBezTo>
                  <a:cubicBezTo>
                    <a:pt x="304" y="23"/>
                    <a:pt x="257" y="1"/>
                    <a:pt x="2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6" name="Google Shape;9866;p18"/>
            <p:cNvSpPr/>
            <p:nvPr/>
          </p:nvSpPr>
          <p:spPr>
            <a:xfrm>
              <a:off x="2141725" y="3277650"/>
              <a:ext cx="50275" cy="62075"/>
            </a:xfrm>
            <a:custGeom>
              <a:avLst/>
              <a:gdLst/>
              <a:ahLst/>
              <a:cxnLst/>
              <a:rect l="l" t="t" r="r" b="b"/>
              <a:pathLst>
                <a:path w="2011" h="2483" extrusionOk="0">
                  <a:moveTo>
                    <a:pt x="749" y="1630"/>
                  </a:moveTo>
                  <a:lnTo>
                    <a:pt x="749" y="1630"/>
                  </a:lnTo>
                  <a:cubicBezTo>
                    <a:pt x="748" y="1632"/>
                    <a:pt x="747" y="1635"/>
                    <a:pt x="745" y="1637"/>
                  </a:cubicBezTo>
                  <a:lnTo>
                    <a:pt x="745" y="1637"/>
                  </a:lnTo>
                  <a:cubicBezTo>
                    <a:pt x="745" y="1637"/>
                    <a:pt x="745" y="1637"/>
                    <a:pt x="745" y="1637"/>
                  </a:cubicBezTo>
                  <a:lnTo>
                    <a:pt x="745" y="1637"/>
                  </a:lnTo>
                  <a:cubicBezTo>
                    <a:pt x="746" y="1635"/>
                    <a:pt x="748" y="1632"/>
                    <a:pt x="749" y="1630"/>
                  </a:cubicBezTo>
                  <a:close/>
                  <a:moveTo>
                    <a:pt x="743" y="1641"/>
                  </a:moveTo>
                  <a:lnTo>
                    <a:pt x="743" y="1641"/>
                  </a:lnTo>
                  <a:cubicBezTo>
                    <a:pt x="742" y="1642"/>
                    <a:pt x="741" y="1644"/>
                    <a:pt x="740" y="1645"/>
                  </a:cubicBezTo>
                  <a:lnTo>
                    <a:pt x="743" y="1641"/>
                  </a:lnTo>
                  <a:close/>
                  <a:moveTo>
                    <a:pt x="1834" y="1"/>
                  </a:moveTo>
                  <a:cubicBezTo>
                    <a:pt x="1820" y="1"/>
                    <a:pt x="1805" y="3"/>
                    <a:pt x="1791" y="7"/>
                  </a:cubicBezTo>
                  <a:cubicBezTo>
                    <a:pt x="1717" y="26"/>
                    <a:pt x="1645" y="54"/>
                    <a:pt x="1579" y="92"/>
                  </a:cubicBezTo>
                  <a:cubicBezTo>
                    <a:pt x="1516" y="130"/>
                    <a:pt x="1457" y="175"/>
                    <a:pt x="1405" y="227"/>
                  </a:cubicBezTo>
                  <a:cubicBezTo>
                    <a:pt x="1322" y="306"/>
                    <a:pt x="1246" y="393"/>
                    <a:pt x="1177" y="485"/>
                  </a:cubicBezTo>
                  <a:cubicBezTo>
                    <a:pt x="1128" y="553"/>
                    <a:pt x="1074" y="618"/>
                    <a:pt x="1026" y="688"/>
                  </a:cubicBezTo>
                  <a:cubicBezTo>
                    <a:pt x="969" y="770"/>
                    <a:pt x="914" y="852"/>
                    <a:pt x="857" y="935"/>
                  </a:cubicBezTo>
                  <a:cubicBezTo>
                    <a:pt x="768" y="1064"/>
                    <a:pt x="684" y="1196"/>
                    <a:pt x="599" y="1327"/>
                  </a:cubicBezTo>
                  <a:cubicBezTo>
                    <a:pt x="507" y="1466"/>
                    <a:pt x="414" y="1604"/>
                    <a:pt x="330" y="1748"/>
                  </a:cubicBezTo>
                  <a:cubicBezTo>
                    <a:pt x="230" y="1916"/>
                    <a:pt x="135" y="2084"/>
                    <a:pt x="45" y="2258"/>
                  </a:cubicBezTo>
                  <a:cubicBezTo>
                    <a:pt x="1" y="2336"/>
                    <a:pt x="35" y="2435"/>
                    <a:pt x="118" y="2470"/>
                  </a:cubicBezTo>
                  <a:cubicBezTo>
                    <a:pt x="135" y="2478"/>
                    <a:pt x="154" y="2481"/>
                    <a:pt x="173" y="2483"/>
                  </a:cubicBezTo>
                  <a:cubicBezTo>
                    <a:pt x="233" y="2480"/>
                    <a:pt x="287" y="2445"/>
                    <a:pt x="311" y="2389"/>
                  </a:cubicBezTo>
                  <a:cubicBezTo>
                    <a:pt x="320" y="2372"/>
                    <a:pt x="330" y="2353"/>
                    <a:pt x="338" y="2336"/>
                  </a:cubicBezTo>
                  <a:cubicBezTo>
                    <a:pt x="457" y="2100"/>
                    <a:pt x="589" y="1872"/>
                    <a:pt x="735" y="1652"/>
                  </a:cubicBezTo>
                  <a:lnTo>
                    <a:pt x="737" y="1650"/>
                  </a:lnTo>
                  <a:lnTo>
                    <a:pt x="743" y="1640"/>
                  </a:lnTo>
                  <a:lnTo>
                    <a:pt x="743" y="1640"/>
                  </a:lnTo>
                  <a:cubicBezTo>
                    <a:pt x="743" y="1641"/>
                    <a:pt x="742" y="1643"/>
                    <a:pt x="741" y="1644"/>
                  </a:cubicBezTo>
                  <a:cubicBezTo>
                    <a:pt x="743" y="1642"/>
                    <a:pt x="744" y="1640"/>
                    <a:pt x="745" y="1638"/>
                  </a:cubicBezTo>
                  <a:lnTo>
                    <a:pt x="745" y="1638"/>
                  </a:lnTo>
                  <a:lnTo>
                    <a:pt x="746" y="1636"/>
                  </a:lnTo>
                  <a:lnTo>
                    <a:pt x="746" y="1636"/>
                  </a:lnTo>
                  <a:cubicBezTo>
                    <a:pt x="746" y="1636"/>
                    <a:pt x="746" y="1636"/>
                    <a:pt x="746" y="1636"/>
                  </a:cubicBezTo>
                  <a:lnTo>
                    <a:pt x="746" y="1636"/>
                  </a:lnTo>
                  <a:lnTo>
                    <a:pt x="789" y="1571"/>
                  </a:lnTo>
                  <a:lnTo>
                    <a:pt x="789" y="1571"/>
                  </a:lnTo>
                  <a:lnTo>
                    <a:pt x="778" y="1588"/>
                  </a:lnTo>
                  <a:lnTo>
                    <a:pt x="778" y="1588"/>
                  </a:lnTo>
                  <a:lnTo>
                    <a:pt x="829" y="1511"/>
                  </a:lnTo>
                  <a:lnTo>
                    <a:pt x="829" y="1511"/>
                  </a:lnTo>
                  <a:lnTo>
                    <a:pt x="822" y="1522"/>
                  </a:lnTo>
                  <a:lnTo>
                    <a:pt x="874" y="1443"/>
                  </a:lnTo>
                  <a:lnTo>
                    <a:pt x="874" y="1443"/>
                  </a:lnTo>
                  <a:cubicBezTo>
                    <a:pt x="874" y="1444"/>
                    <a:pt x="873" y="1444"/>
                    <a:pt x="873" y="1446"/>
                  </a:cubicBezTo>
                  <a:cubicBezTo>
                    <a:pt x="881" y="1433"/>
                    <a:pt x="890" y="1421"/>
                    <a:pt x="898" y="1408"/>
                  </a:cubicBezTo>
                  <a:cubicBezTo>
                    <a:pt x="1090" y="1123"/>
                    <a:pt x="1278" y="833"/>
                    <a:pt x="1503" y="574"/>
                  </a:cubicBezTo>
                  <a:lnTo>
                    <a:pt x="1503" y="574"/>
                  </a:lnTo>
                  <a:lnTo>
                    <a:pt x="1497" y="580"/>
                  </a:lnTo>
                  <a:cubicBezTo>
                    <a:pt x="1541" y="529"/>
                    <a:pt x="1588" y="480"/>
                    <a:pt x="1639" y="434"/>
                  </a:cubicBezTo>
                  <a:cubicBezTo>
                    <a:pt x="1660" y="417"/>
                    <a:pt x="1680" y="401"/>
                    <a:pt x="1702" y="385"/>
                  </a:cubicBezTo>
                  <a:cubicBezTo>
                    <a:pt x="1718" y="376"/>
                    <a:pt x="1737" y="363"/>
                    <a:pt x="1753" y="357"/>
                  </a:cubicBezTo>
                  <a:cubicBezTo>
                    <a:pt x="1767" y="349"/>
                    <a:pt x="1783" y="343"/>
                    <a:pt x="1799" y="336"/>
                  </a:cubicBezTo>
                  <a:cubicBezTo>
                    <a:pt x="1826" y="328"/>
                    <a:pt x="1851" y="320"/>
                    <a:pt x="1878" y="312"/>
                  </a:cubicBezTo>
                  <a:cubicBezTo>
                    <a:pt x="1962" y="289"/>
                    <a:pt x="2011" y="202"/>
                    <a:pt x="1987" y="116"/>
                  </a:cubicBezTo>
                  <a:cubicBezTo>
                    <a:pt x="1968" y="47"/>
                    <a:pt x="1903" y="1"/>
                    <a:pt x="1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7" name="Google Shape;9867;p18"/>
            <p:cNvSpPr/>
            <p:nvPr/>
          </p:nvSpPr>
          <p:spPr>
            <a:xfrm>
              <a:off x="2189525" y="3291700"/>
              <a:ext cx="22075" cy="13275"/>
            </a:xfrm>
            <a:custGeom>
              <a:avLst/>
              <a:gdLst/>
              <a:ahLst/>
              <a:cxnLst/>
              <a:rect l="l" t="t" r="r" b="b"/>
              <a:pathLst>
                <a:path w="883" h="531" extrusionOk="0">
                  <a:moveTo>
                    <a:pt x="212" y="1"/>
                  </a:moveTo>
                  <a:cubicBezTo>
                    <a:pt x="185" y="1"/>
                    <a:pt x="158" y="8"/>
                    <a:pt x="132" y="23"/>
                  </a:cubicBezTo>
                  <a:cubicBezTo>
                    <a:pt x="105" y="37"/>
                    <a:pt x="80" y="54"/>
                    <a:pt x="58" y="75"/>
                  </a:cubicBezTo>
                  <a:cubicBezTo>
                    <a:pt x="17" y="119"/>
                    <a:pt x="1" y="181"/>
                    <a:pt x="18" y="238"/>
                  </a:cubicBezTo>
                  <a:cubicBezTo>
                    <a:pt x="34" y="297"/>
                    <a:pt x="82" y="338"/>
                    <a:pt x="134" y="365"/>
                  </a:cubicBezTo>
                  <a:cubicBezTo>
                    <a:pt x="188" y="393"/>
                    <a:pt x="243" y="417"/>
                    <a:pt x="302" y="434"/>
                  </a:cubicBezTo>
                  <a:cubicBezTo>
                    <a:pt x="362" y="453"/>
                    <a:pt x="422" y="471"/>
                    <a:pt x="482" y="485"/>
                  </a:cubicBezTo>
                  <a:cubicBezTo>
                    <a:pt x="555" y="502"/>
                    <a:pt x="628" y="515"/>
                    <a:pt x="702" y="528"/>
                  </a:cubicBezTo>
                  <a:cubicBezTo>
                    <a:pt x="710" y="529"/>
                    <a:pt x="718" y="531"/>
                    <a:pt x="726" y="531"/>
                  </a:cubicBezTo>
                  <a:cubicBezTo>
                    <a:pt x="800" y="528"/>
                    <a:pt x="864" y="469"/>
                    <a:pt x="873" y="395"/>
                  </a:cubicBezTo>
                  <a:cubicBezTo>
                    <a:pt x="883" y="308"/>
                    <a:pt x="821" y="240"/>
                    <a:pt x="739" y="224"/>
                  </a:cubicBezTo>
                  <a:lnTo>
                    <a:pt x="702" y="217"/>
                  </a:lnTo>
                  <a:lnTo>
                    <a:pt x="704" y="217"/>
                  </a:lnTo>
                  <a:cubicBezTo>
                    <a:pt x="648" y="206"/>
                    <a:pt x="591" y="195"/>
                    <a:pt x="536" y="181"/>
                  </a:cubicBezTo>
                  <a:cubicBezTo>
                    <a:pt x="488" y="170"/>
                    <a:pt x="444" y="156"/>
                    <a:pt x="398" y="140"/>
                  </a:cubicBezTo>
                  <a:lnTo>
                    <a:pt x="400" y="140"/>
                  </a:lnTo>
                  <a:cubicBezTo>
                    <a:pt x="389" y="137"/>
                    <a:pt x="379" y="132"/>
                    <a:pt x="370" y="129"/>
                  </a:cubicBezTo>
                  <a:cubicBezTo>
                    <a:pt x="365" y="111"/>
                    <a:pt x="359" y="94"/>
                    <a:pt x="351" y="80"/>
                  </a:cubicBezTo>
                  <a:cubicBezTo>
                    <a:pt x="320" y="29"/>
                    <a:pt x="267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8" name="Google Shape;9868;p18"/>
            <p:cNvSpPr/>
            <p:nvPr/>
          </p:nvSpPr>
          <p:spPr>
            <a:xfrm>
              <a:off x="2189175" y="3305800"/>
              <a:ext cx="37575" cy="13800"/>
            </a:xfrm>
            <a:custGeom>
              <a:avLst/>
              <a:gdLst/>
              <a:ahLst/>
              <a:cxnLst/>
              <a:rect l="l" t="t" r="r" b="b"/>
              <a:pathLst>
                <a:path w="1503" h="552" extrusionOk="0">
                  <a:moveTo>
                    <a:pt x="1349" y="0"/>
                  </a:moveTo>
                  <a:cubicBezTo>
                    <a:pt x="1342" y="0"/>
                    <a:pt x="1336" y="1"/>
                    <a:pt x="1329" y="2"/>
                  </a:cubicBezTo>
                  <a:cubicBezTo>
                    <a:pt x="1221" y="21"/>
                    <a:pt x="1113" y="38"/>
                    <a:pt x="1006" y="59"/>
                  </a:cubicBezTo>
                  <a:cubicBezTo>
                    <a:pt x="914" y="75"/>
                    <a:pt x="822" y="90"/>
                    <a:pt x="732" y="109"/>
                  </a:cubicBezTo>
                  <a:lnTo>
                    <a:pt x="743" y="106"/>
                  </a:lnTo>
                  <a:lnTo>
                    <a:pt x="743" y="106"/>
                  </a:lnTo>
                  <a:cubicBezTo>
                    <a:pt x="650" y="127"/>
                    <a:pt x="551" y="144"/>
                    <a:pt x="460" y="166"/>
                  </a:cubicBezTo>
                  <a:cubicBezTo>
                    <a:pt x="366" y="189"/>
                    <a:pt x="274" y="212"/>
                    <a:pt x="183" y="233"/>
                  </a:cubicBezTo>
                  <a:lnTo>
                    <a:pt x="186" y="231"/>
                  </a:lnTo>
                  <a:lnTo>
                    <a:pt x="178" y="233"/>
                  </a:lnTo>
                  <a:cubicBezTo>
                    <a:pt x="119" y="233"/>
                    <a:pt x="67" y="263"/>
                    <a:pt x="39" y="312"/>
                  </a:cubicBezTo>
                  <a:cubicBezTo>
                    <a:pt x="1" y="382"/>
                    <a:pt x="18" y="469"/>
                    <a:pt x="80" y="518"/>
                  </a:cubicBezTo>
                  <a:cubicBezTo>
                    <a:pt x="105" y="539"/>
                    <a:pt x="136" y="551"/>
                    <a:pt x="169" y="551"/>
                  </a:cubicBezTo>
                  <a:cubicBezTo>
                    <a:pt x="171" y="551"/>
                    <a:pt x="173" y="551"/>
                    <a:pt x="175" y="551"/>
                  </a:cubicBezTo>
                  <a:cubicBezTo>
                    <a:pt x="227" y="551"/>
                    <a:pt x="282" y="532"/>
                    <a:pt x="331" y="518"/>
                  </a:cubicBezTo>
                  <a:cubicBezTo>
                    <a:pt x="388" y="504"/>
                    <a:pt x="444" y="488"/>
                    <a:pt x="499" y="473"/>
                  </a:cubicBezTo>
                  <a:cubicBezTo>
                    <a:pt x="596" y="447"/>
                    <a:pt x="696" y="426"/>
                    <a:pt x="794" y="404"/>
                  </a:cubicBezTo>
                  <a:cubicBezTo>
                    <a:pt x="985" y="363"/>
                    <a:pt x="1178" y="325"/>
                    <a:pt x="1370" y="285"/>
                  </a:cubicBezTo>
                  <a:cubicBezTo>
                    <a:pt x="1446" y="269"/>
                    <a:pt x="1503" y="203"/>
                    <a:pt x="1490" y="122"/>
                  </a:cubicBezTo>
                  <a:cubicBezTo>
                    <a:pt x="1480" y="51"/>
                    <a:pt x="1419" y="0"/>
                    <a:pt x="1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69" name="Google Shape;9869;p18"/>
            <p:cNvSpPr/>
            <p:nvPr/>
          </p:nvSpPr>
          <p:spPr>
            <a:xfrm>
              <a:off x="2238050" y="3271975"/>
              <a:ext cx="42250" cy="59100"/>
            </a:xfrm>
            <a:custGeom>
              <a:avLst/>
              <a:gdLst/>
              <a:ahLst/>
              <a:cxnLst/>
              <a:rect l="l" t="t" r="r" b="b"/>
              <a:pathLst>
                <a:path w="1690" h="2364" extrusionOk="0">
                  <a:moveTo>
                    <a:pt x="315" y="1331"/>
                  </a:moveTo>
                  <a:cubicBezTo>
                    <a:pt x="315" y="1333"/>
                    <a:pt x="315" y="1335"/>
                    <a:pt x="314" y="1336"/>
                  </a:cubicBezTo>
                  <a:cubicBezTo>
                    <a:pt x="314" y="1334"/>
                    <a:pt x="315" y="1333"/>
                    <a:pt x="315" y="1331"/>
                  </a:cubicBezTo>
                  <a:close/>
                  <a:moveTo>
                    <a:pt x="308" y="1719"/>
                  </a:moveTo>
                  <a:lnTo>
                    <a:pt x="308" y="1719"/>
                  </a:lnTo>
                  <a:cubicBezTo>
                    <a:pt x="308" y="1725"/>
                    <a:pt x="309" y="1730"/>
                    <a:pt x="309" y="1736"/>
                  </a:cubicBezTo>
                  <a:lnTo>
                    <a:pt x="309" y="1736"/>
                  </a:lnTo>
                  <a:cubicBezTo>
                    <a:pt x="309" y="1731"/>
                    <a:pt x="309" y="1724"/>
                    <a:pt x="308" y="1719"/>
                  </a:cubicBezTo>
                  <a:close/>
                  <a:moveTo>
                    <a:pt x="410" y="2022"/>
                  </a:moveTo>
                  <a:lnTo>
                    <a:pt x="410" y="2022"/>
                  </a:lnTo>
                  <a:cubicBezTo>
                    <a:pt x="412" y="2024"/>
                    <a:pt x="415" y="2027"/>
                    <a:pt x="417" y="2031"/>
                  </a:cubicBezTo>
                  <a:cubicBezTo>
                    <a:pt x="414" y="2028"/>
                    <a:pt x="412" y="2025"/>
                    <a:pt x="410" y="2022"/>
                  </a:cubicBezTo>
                  <a:close/>
                  <a:moveTo>
                    <a:pt x="1022" y="307"/>
                  </a:moveTo>
                  <a:cubicBezTo>
                    <a:pt x="1053" y="308"/>
                    <a:pt x="1083" y="312"/>
                    <a:pt x="1115" y="315"/>
                  </a:cubicBezTo>
                  <a:cubicBezTo>
                    <a:pt x="1134" y="319"/>
                    <a:pt x="1151" y="324"/>
                    <a:pt x="1170" y="329"/>
                  </a:cubicBezTo>
                  <a:lnTo>
                    <a:pt x="1181" y="334"/>
                  </a:lnTo>
                  <a:lnTo>
                    <a:pt x="1193" y="340"/>
                  </a:lnTo>
                  <a:cubicBezTo>
                    <a:pt x="1210" y="353"/>
                    <a:pt x="1227" y="365"/>
                    <a:pt x="1243" y="380"/>
                  </a:cubicBezTo>
                  <a:cubicBezTo>
                    <a:pt x="1257" y="392"/>
                    <a:pt x="1272" y="406"/>
                    <a:pt x="1284" y="421"/>
                  </a:cubicBezTo>
                  <a:cubicBezTo>
                    <a:pt x="1300" y="440"/>
                    <a:pt x="1316" y="457"/>
                    <a:pt x="1330" y="478"/>
                  </a:cubicBezTo>
                  <a:cubicBezTo>
                    <a:pt x="1340" y="494"/>
                    <a:pt x="1349" y="509"/>
                    <a:pt x="1359" y="525"/>
                  </a:cubicBezTo>
                  <a:lnTo>
                    <a:pt x="1364" y="536"/>
                  </a:lnTo>
                  <a:cubicBezTo>
                    <a:pt x="1364" y="539"/>
                    <a:pt x="1365" y="543"/>
                    <a:pt x="1365" y="546"/>
                  </a:cubicBezTo>
                  <a:cubicBezTo>
                    <a:pt x="1367" y="555"/>
                    <a:pt x="1368" y="563"/>
                    <a:pt x="1368" y="571"/>
                  </a:cubicBezTo>
                  <a:lnTo>
                    <a:pt x="1368" y="579"/>
                  </a:lnTo>
                  <a:cubicBezTo>
                    <a:pt x="1367" y="596"/>
                    <a:pt x="1365" y="614"/>
                    <a:pt x="1362" y="631"/>
                  </a:cubicBezTo>
                  <a:cubicBezTo>
                    <a:pt x="1357" y="652"/>
                    <a:pt x="1351" y="674"/>
                    <a:pt x="1345" y="695"/>
                  </a:cubicBezTo>
                  <a:cubicBezTo>
                    <a:pt x="1326" y="750"/>
                    <a:pt x="1303" y="804"/>
                    <a:pt x="1278" y="858"/>
                  </a:cubicBezTo>
                  <a:cubicBezTo>
                    <a:pt x="1272" y="870"/>
                    <a:pt x="1265" y="881"/>
                    <a:pt x="1259" y="894"/>
                  </a:cubicBezTo>
                  <a:cubicBezTo>
                    <a:pt x="1234" y="915"/>
                    <a:pt x="1215" y="943"/>
                    <a:pt x="1205" y="973"/>
                  </a:cubicBezTo>
                  <a:cubicBezTo>
                    <a:pt x="1204" y="981"/>
                    <a:pt x="1202" y="989"/>
                    <a:pt x="1202" y="997"/>
                  </a:cubicBezTo>
                  <a:cubicBezTo>
                    <a:pt x="1196" y="1046"/>
                    <a:pt x="1213" y="1095"/>
                    <a:pt x="1250" y="1128"/>
                  </a:cubicBezTo>
                  <a:cubicBezTo>
                    <a:pt x="1231" y="1179"/>
                    <a:pt x="1212" y="1230"/>
                    <a:pt x="1189" y="1280"/>
                  </a:cubicBezTo>
                  <a:cubicBezTo>
                    <a:pt x="1156" y="1363"/>
                    <a:pt x="1120" y="1442"/>
                    <a:pt x="1080" y="1521"/>
                  </a:cubicBezTo>
                  <a:cubicBezTo>
                    <a:pt x="1056" y="1567"/>
                    <a:pt x="1031" y="1610"/>
                    <a:pt x="1004" y="1652"/>
                  </a:cubicBezTo>
                  <a:cubicBezTo>
                    <a:pt x="958" y="1719"/>
                    <a:pt x="909" y="1784"/>
                    <a:pt x="857" y="1845"/>
                  </a:cubicBezTo>
                  <a:cubicBezTo>
                    <a:pt x="832" y="1874"/>
                    <a:pt x="806" y="1899"/>
                    <a:pt x="779" y="1925"/>
                  </a:cubicBezTo>
                  <a:cubicBezTo>
                    <a:pt x="768" y="1934"/>
                    <a:pt x="757" y="1944"/>
                    <a:pt x="745" y="1953"/>
                  </a:cubicBezTo>
                  <a:cubicBezTo>
                    <a:pt x="708" y="1977"/>
                    <a:pt x="670" y="1997"/>
                    <a:pt x="632" y="2018"/>
                  </a:cubicBezTo>
                  <a:lnTo>
                    <a:pt x="637" y="2016"/>
                  </a:lnTo>
                  <a:lnTo>
                    <a:pt x="637" y="2016"/>
                  </a:lnTo>
                  <a:cubicBezTo>
                    <a:pt x="623" y="2023"/>
                    <a:pt x="608" y="2029"/>
                    <a:pt x="594" y="2034"/>
                  </a:cubicBezTo>
                  <a:cubicBezTo>
                    <a:pt x="570" y="2043"/>
                    <a:pt x="545" y="2050"/>
                    <a:pt x="520" y="2056"/>
                  </a:cubicBezTo>
                  <a:cubicBezTo>
                    <a:pt x="513" y="2058"/>
                    <a:pt x="506" y="2058"/>
                    <a:pt x="499" y="2059"/>
                  </a:cubicBezTo>
                  <a:lnTo>
                    <a:pt x="482" y="2056"/>
                  </a:lnTo>
                  <a:lnTo>
                    <a:pt x="469" y="2056"/>
                  </a:lnTo>
                  <a:cubicBezTo>
                    <a:pt x="463" y="2053"/>
                    <a:pt x="456" y="2051"/>
                    <a:pt x="449" y="2050"/>
                  </a:cubicBezTo>
                  <a:lnTo>
                    <a:pt x="436" y="2045"/>
                  </a:lnTo>
                  <a:lnTo>
                    <a:pt x="428" y="2040"/>
                  </a:lnTo>
                  <a:lnTo>
                    <a:pt x="425" y="2037"/>
                  </a:lnTo>
                  <a:cubicBezTo>
                    <a:pt x="419" y="2031"/>
                    <a:pt x="414" y="2025"/>
                    <a:pt x="409" y="2021"/>
                  </a:cubicBezTo>
                  <a:lnTo>
                    <a:pt x="409" y="2021"/>
                  </a:lnTo>
                  <a:cubicBezTo>
                    <a:pt x="404" y="2015"/>
                    <a:pt x="400" y="2010"/>
                    <a:pt x="396" y="2004"/>
                  </a:cubicBezTo>
                  <a:cubicBezTo>
                    <a:pt x="387" y="1989"/>
                    <a:pt x="377" y="1974"/>
                    <a:pt x="369" y="1959"/>
                  </a:cubicBezTo>
                  <a:cubicBezTo>
                    <a:pt x="360" y="1939"/>
                    <a:pt x="350" y="1920"/>
                    <a:pt x="343" y="1898"/>
                  </a:cubicBezTo>
                  <a:cubicBezTo>
                    <a:pt x="335" y="1876"/>
                    <a:pt x="328" y="1853"/>
                    <a:pt x="324" y="1831"/>
                  </a:cubicBezTo>
                  <a:cubicBezTo>
                    <a:pt x="317" y="1800"/>
                    <a:pt x="312" y="1768"/>
                    <a:pt x="309" y="1736"/>
                  </a:cubicBezTo>
                  <a:lnTo>
                    <a:pt x="309" y="1736"/>
                  </a:lnTo>
                  <a:cubicBezTo>
                    <a:pt x="309" y="1737"/>
                    <a:pt x="309" y="1738"/>
                    <a:pt x="309" y="1739"/>
                  </a:cubicBezTo>
                  <a:cubicBezTo>
                    <a:pt x="301" y="1644"/>
                    <a:pt x="298" y="1551"/>
                    <a:pt x="301" y="1458"/>
                  </a:cubicBezTo>
                  <a:cubicBezTo>
                    <a:pt x="304" y="1413"/>
                    <a:pt x="309" y="1370"/>
                    <a:pt x="316" y="1327"/>
                  </a:cubicBezTo>
                  <a:lnTo>
                    <a:pt x="316" y="1327"/>
                  </a:lnTo>
                  <a:cubicBezTo>
                    <a:pt x="317" y="1325"/>
                    <a:pt x="317" y="1324"/>
                    <a:pt x="317" y="1323"/>
                  </a:cubicBezTo>
                  <a:lnTo>
                    <a:pt x="317" y="1323"/>
                  </a:lnTo>
                  <a:cubicBezTo>
                    <a:pt x="317" y="1323"/>
                    <a:pt x="317" y="1323"/>
                    <a:pt x="317" y="1323"/>
                  </a:cubicBezTo>
                  <a:lnTo>
                    <a:pt x="317" y="1321"/>
                  </a:lnTo>
                  <a:cubicBezTo>
                    <a:pt x="336" y="1225"/>
                    <a:pt x="362" y="1130"/>
                    <a:pt x="393" y="1035"/>
                  </a:cubicBezTo>
                  <a:lnTo>
                    <a:pt x="393" y="1035"/>
                  </a:lnTo>
                  <a:cubicBezTo>
                    <a:pt x="393" y="1035"/>
                    <a:pt x="393" y="1035"/>
                    <a:pt x="393" y="1035"/>
                  </a:cubicBezTo>
                  <a:lnTo>
                    <a:pt x="393" y="1035"/>
                  </a:lnTo>
                  <a:cubicBezTo>
                    <a:pt x="423" y="945"/>
                    <a:pt x="459" y="855"/>
                    <a:pt x="501" y="769"/>
                  </a:cubicBezTo>
                  <a:lnTo>
                    <a:pt x="501" y="771"/>
                  </a:lnTo>
                  <a:cubicBezTo>
                    <a:pt x="501" y="769"/>
                    <a:pt x="501" y="767"/>
                    <a:pt x="502" y="767"/>
                  </a:cubicBezTo>
                  <a:lnTo>
                    <a:pt x="509" y="753"/>
                  </a:lnTo>
                  <a:lnTo>
                    <a:pt x="509" y="753"/>
                  </a:lnTo>
                  <a:cubicBezTo>
                    <a:pt x="508" y="754"/>
                    <a:pt x="508" y="754"/>
                    <a:pt x="507" y="755"/>
                  </a:cubicBezTo>
                  <a:lnTo>
                    <a:pt x="507" y="755"/>
                  </a:lnTo>
                  <a:cubicBezTo>
                    <a:pt x="536" y="702"/>
                    <a:pt x="565" y="648"/>
                    <a:pt x="597" y="596"/>
                  </a:cubicBezTo>
                  <a:cubicBezTo>
                    <a:pt x="623" y="558"/>
                    <a:pt x="651" y="522"/>
                    <a:pt x="681" y="486"/>
                  </a:cubicBezTo>
                  <a:cubicBezTo>
                    <a:pt x="692" y="475"/>
                    <a:pt x="703" y="463"/>
                    <a:pt x="716" y="451"/>
                  </a:cubicBezTo>
                  <a:cubicBezTo>
                    <a:pt x="732" y="438"/>
                    <a:pt x="749" y="425"/>
                    <a:pt x="767" y="413"/>
                  </a:cubicBezTo>
                  <a:cubicBezTo>
                    <a:pt x="803" y="389"/>
                    <a:pt x="840" y="365"/>
                    <a:pt x="879" y="345"/>
                  </a:cubicBezTo>
                  <a:cubicBezTo>
                    <a:pt x="900" y="337"/>
                    <a:pt x="920" y="327"/>
                    <a:pt x="941" y="319"/>
                  </a:cubicBezTo>
                  <a:cubicBezTo>
                    <a:pt x="954" y="315"/>
                    <a:pt x="963" y="312"/>
                    <a:pt x="976" y="308"/>
                  </a:cubicBezTo>
                  <a:lnTo>
                    <a:pt x="990" y="307"/>
                  </a:lnTo>
                  <a:close/>
                  <a:moveTo>
                    <a:pt x="1029" y="0"/>
                  </a:moveTo>
                  <a:cubicBezTo>
                    <a:pt x="1006" y="0"/>
                    <a:pt x="984" y="1"/>
                    <a:pt x="961" y="3"/>
                  </a:cubicBezTo>
                  <a:cubicBezTo>
                    <a:pt x="897" y="11"/>
                    <a:pt x="833" y="30"/>
                    <a:pt x="776" y="58"/>
                  </a:cubicBezTo>
                  <a:cubicBezTo>
                    <a:pt x="654" y="117"/>
                    <a:pt x="536" y="194"/>
                    <a:pt x="447" y="297"/>
                  </a:cubicBezTo>
                  <a:cubicBezTo>
                    <a:pt x="362" y="402"/>
                    <a:pt x="289" y="517"/>
                    <a:pt x="233" y="641"/>
                  </a:cubicBezTo>
                  <a:cubicBezTo>
                    <a:pt x="134" y="843"/>
                    <a:pt x="64" y="1060"/>
                    <a:pt x="26" y="1282"/>
                  </a:cubicBezTo>
                  <a:cubicBezTo>
                    <a:pt x="7" y="1401"/>
                    <a:pt x="1" y="1521"/>
                    <a:pt x="9" y="1640"/>
                  </a:cubicBezTo>
                  <a:cubicBezTo>
                    <a:pt x="15" y="1739"/>
                    <a:pt x="18" y="1841"/>
                    <a:pt x="45" y="1939"/>
                  </a:cubicBezTo>
                  <a:cubicBezTo>
                    <a:pt x="70" y="2042"/>
                    <a:pt x="116" y="2137"/>
                    <a:pt x="181" y="2219"/>
                  </a:cubicBezTo>
                  <a:cubicBezTo>
                    <a:pt x="240" y="2290"/>
                    <a:pt x="322" y="2338"/>
                    <a:pt x="412" y="2354"/>
                  </a:cubicBezTo>
                  <a:cubicBezTo>
                    <a:pt x="437" y="2360"/>
                    <a:pt x="463" y="2363"/>
                    <a:pt x="488" y="2363"/>
                  </a:cubicBezTo>
                  <a:cubicBezTo>
                    <a:pt x="564" y="2361"/>
                    <a:pt x="640" y="2346"/>
                    <a:pt x="710" y="2316"/>
                  </a:cubicBezTo>
                  <a:cubicBezTo>
                    <a:pt x="798" y="2278"/>
                    <a:pt x="882" y="2229"/>
                    <a:pt x="958" y="2167"/>
                  </a:cubicBezTo>
                  <a:cubicBezTo>
                    <a:pt x="1039" y="2103"/>
                    <a:pt x="1106" y="2016"/>
                    <a:pt x="1167" y="1934"/>
                  </a:cubicBezTo>
                  <a:cubicBezTo>
                    <a:pt x="1219" y="1861"/>
                    <a:pt x="1269" y="1787"/>
                    <a:pt x="1314" y="1709"/>
                  </a:cubicBezTo>
                  <a:cubicBezTo>
                    <a:pt x="1316" y="1762"/>
                    <a:pt x="1318" y="1815"/>
                    <a:pt x="1319" y="1868"/>
                  </a:cubicBezTo>
                  <a:cubicBezTo>
                    <a:pt x="1322" y="1985"/>
                    <a:pt x="1330" y="2100"/>
                    <a:pt x="1346" y="2216"/>
                  </a:cubicBezTo>
                  <a:cubicBezTo>
                    <a:pt x="1356" y="2294"/>
                    <a:pt x="1423" y="2351"/>
                    <a:pt x="1499" y="2351"/>
                  </a:cubicBezTo>
                  <a:cubicBezTo>
                    <a:pt x="1507" y="2351"/>
                    <a:pt x="1514" y="2350"/>
                    <a:pt x="1522" y="2349"/>
                  </a:cubicBezTo>
                  <a:cubicBezTo>
                    <a:pt x="1606" y="2336"/>
                    <a:pt x="1664" y="2255"/>
                    <a:pt x="1650" y="2170"/>
                  </a:cubicBezTo>
                  <a:cubicBezTo>
                    <a:pt x="1642" y="2126"/>
                    <a:pt x="1636" y="2081"/>
                    <a:pt x="1631" y="2035"/>
                  </a:cubicBezTo>
                  <a:lnTo>
                    <a:pt x="1631" y="2035"/>
                  </a:lnTo>
                  <a:cubicBezTo>
                    <a:pt x="1631" y="2036"/>
                    <a:pt x="1631" y="2037"/>
                    <a:pt x="1631" y="2039"/>
                  </a:cubicBezTo>
                  <a:cubicBezTo>
                    <a:pt x="1631" y="2034"/>
                    <a:pt x="1630" y="2029"/>
                    <a:pt x="1630" y="2025"/>
                  </a:cubicBezTo>
                  <a:lnTo>
                    <a:pt x="1630" y="2025"/>
                  </a:lnTo>
                  <a:cubicBezTo>
                    <a:pt x="1630" y="2028"/>
                    <a:pt x="1631" y="2031"/>
                    <a:pt x="1631" y="2035"/>
                  </a:cubicBezTo>
                  <a:lnTo>
                    <a:pt x="1631" y="2035"/>
                  </a:lnTo>
                  <a:cubicBezTo>
                    <a:pt x="1631" y="2030"/>
                    <a:pt x="1631" y="2025"/>
                    <a:pt x="1630" y="2019"/>
                  </a:cubicBezTo>
                  <a:lnTo>
                    <a:pt x="1630" y="2019"/>
                  </a:lnTo>
                  <a:cubicBezTo>
                    <a:pt x="1630" y="2021"/>
                    <a:pt x="1630" y="2023"/>
                    <a:pt x="1630" y="2025"/>
                  </a:cubicBezTo>
                  <a:lnTo>
                    <a:pt x="1630" y="2025"/>
                  </a:lnTo>
                  <a:cubicBezTo>
                    <a:pt x="1630" y="2023"/>
                    <a:pt x="1630" y="2020"/>
                    <a:pt x="1629" y="2018"/>
                  </a:cubicBezTo>
                  <a:lnTo>
                    <a:pt x="1629" y="2018"/>
                  </a:lnTo>
                  <a:cubicBezTo>
                    <a:pt x="1630" y="2018"/>
                    <a:pt x="1630" y="2019"/>
                    <a:pt x="1630" y="2019"/>
                  </a:cubicBezTo>
                  <a:lnTo>
                    <a:pt x="1630" y="2019"/>
                  </a:lnTo>
                  <a:cubicBezTo>
                    <a:pt x="1612" y="1755"/>
                    <a:pt x="1608" y="1491"/>
                    <a:pt x="1618" y="1226"/>
                  </a:cubicBezTo>
                  <a:cubicBezTo>
                    <a:pt x="1622" y="1176"/>
                    <a:pt x="1625" y="1125"/>
                    <a:pt x="1628" y="1075"/>
                  </a:cubicBezTo>
                  <a:cubicBezTo>
                    <a:pt x="1631" y="1019"/>
                    <a:pt x="1639" y="965"/>
                    <a:pt x="1639" y="910"/>
                  </a:cubicBezTo>
                  <a:cubicBezTo>
                    <a:pt x="1639" y="886"/>
                    <a:pt x="1633" y="864"/>
                    <a:pt x="1622" y="843"/>
                  </a:cubicBezTo>
                  <a:cubicBezTo>
                    <a:pt x="1623" y="839"/>
                    <a:pt x="1625" y="832"/>
                    <a:pt x="1626" y="828"/>
                  </a:cubicBezTo>
                  <a:cubicBezTo>
                    <a:pt x="1664" y="718"/>
                    <a:pt x="1690" y="606"/>
                    <a:pt x="1672" y="492"/>
                  </a:cubicBezTo>
                  <a:cubicBezTo>
                    <a:pt x="1653" y="378"/>
                    <a:pt x="1572" y="269"/>
                    <a:pt x="1492" y="190"/>
                  </a:cubicBezTo>
                  <a:cubicBezTo>
                    <a:pt x="1444" y="141"/>
                    <a:pt x="1390" y="99"/>
                    <a:pt x="1330" y="65"/>
                  </a:cubicBezTo>
                  <a:cubicBezTo>
                    <a:pt x="1276" y="36"/>
                    <a:pt x="1216" y="19"/>
                    <a:pt x="1156" y="11"/>
                  </a:cubicBezTo>
                  <a:cubicBezTo>
                    <a:pt x="1114" y="3"/>
                    <a:pt x="107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0" name="Google Shape;9870;p18"/>
            <p:cNvSpPr/>
            <p:nvPr/>
          </p:nvSpPr>
          <p:spPr>
            <a:xfrm>
              <a:off x="2288000" y="3268400"/>
              <a:ext cx="41725" cy="61550"/>
            </a:xfrm>
            <a:custGeom>
              <a:avLst/>
              <a:gdLst/>
              <a:ahLst/>
              <a:cxnLst/>
              <a:rect l="l" t="t" r="r" b="b"/>
              <a:pathLst>
                <a:path w="1669" h="2462" extrusionOk="0">
                  <a:moveTo>
                    <a:pt x="502" y="0"/>
                  </a:moveTo>
                  <a:cubicBezTo>
                    <a:pt x="475" y="2"/>
                    <a:pt x="448" y="8"/>
                    <a:pt x="425" y="21"/>
                  </a:cubicBezTo>
                  <a:cubicBezTo>
                    <a:pt x="377" y="38"/>
                    <a:pt x="342" y="86"/>
                    <a:pt x="318" y="128"/>
                  </a:cubicBezTo>
                  <a:cubicBezTo>
                    <a:pt x="292" y="181"/>
                    <a:pt x="268" y="233"/>
                    <a:pt x="249" y="288"/>
                  </a:cubicBezTo>
                  <a:cubicBezTo>
                    <a:pt x="230" y="348"/>
                    <a:pt x="214" y="410"/>
                    <a:pt x="203" y="474"/>
                  </a:cubicBezTo>
                  <a:cubicBezTo>
                    <a:pt x="187" y="549"/>
                    <a:pt x="176" y="625"/>
                    <a:pt x="170" y="701"/>
                  </a:cubicBezTo>
                  <a:cubicBezTo>
                    <a:pt x="165" y="755"/>
                    <a:pt x="162" y="808"/>
                    <a:pt x="157" y="860"/>
                  </a:cubicBezTo>
                  <a:cubicBezTo>
                    <a:pt x="141" y="1062"/>
                    <a:pt x="136" y="1265"/>
                    <a:pt x="127" y="1468"/>
                  </a:cubicBezTo>
                  <a:cubicBezTo>
                    <a:pt x="127" y="1466"/>
                    <a:pt x="128" y="1465"/>
                    <a:pt x="128" y="1463"/>
                  </a:cubicBezTo>
                  <a:lnTo>
                    <a:pt x="128" y="1463"/>
                  </a:lnTo>
                  <a:lnTo>
                    <a:pt x="127" y="1482"/>
                  </a:lnTo>
                  <a:cubicBezTo>
                    <a:pt x="83" y="1631"/>
                    <a:pt x="49" y="1783"/>
                    <a:pt x="27" y="1936"/>
                  </a:cubicBezTo>
                  <a:cubicBezTo>
                    <a:pt x="15" y="2015"/>
                    <a:pt x="7" y="2094"/>
                    <a:pt x="2" y="2174"/>
                  </a:cubicBezTo>
                  <a:cubicBezTo>
                    <a:pt x="0" y="2205"/>
                    <a:pt x="2" y="2237"/>
                    <a:pt x="5" y="2269"/>
                  </a:cubicBezTo>
                  <a:cubicBezTo>
                    <a:pt x="10" y="2296"/>
                    <a:pt x="16" y="2321"/>
                    <a:pt x="24" y="2348"/>
                  </a:cubicBezTo>
                  <a:cubicBezTo>
                    <a:pt x="37" y="2394"/>
                    <a:pt x="70" y="2432"/>
                    <a:pt x="114" y="2451"/>
                  </a:cubicBezTo>
                  <a:cubicBezTo>
                    <a:pt x="133" y="2457"/>
                    <a:pt x="152" y="2462"/>
                    <a:pt x="171" y="2462"/>
                  </a:cubicBezTo>
                  <a:cubicBezTo>
                    <a:pt x="200" y="2462"/>
                    <a:pt x="228" y="2454"/>
                    <a:pt x="254" y="2441"/>
                  </a:cubicBezTo>
                  <a:cubicBezTo>
                    <a:pt x="295" y="2419"/>
                    <a:pt x="326" y="2383"/>
                    <a:pt x="342" y="2340"/>
                  </a:cubicBezTo>
                  <a:cubicBezTo>
                    <a:pt x="360" y="2297"/>
                    <a:pt x="361" y="2242"/>
                    <a:pt x="364" y="2197"/>
                  </a:cubicBezTo>
                  <a:cubicBezTo>
                    <a:pt x="369" y="2153"/>
                    <a:pt x="372" y="2109"/>
                    <a:pt x="377" y="2066"/>
                  </a:cubicBezTo>
                  <a:cubicBezTo>
                    <a:pt x="385" y="1976"/>
                    <a:pt x="394" y="1886"/>
                    <a:pt x="401" y="1795"/>
                  </a:cubicBezTo>
                  <a:cubicBezTo>
                    <a:pt x="409" y="1710"/>
                    <a:pt x="415" y="1626"/>
                    <a:pt x="420" y="1542"/>
                  </a:cubicBezTo>
                  <a:cubicBezTo>
                    <a:pt x="425" y="1529"/>
                    <a:pt x="428" y="1515"/>
                    <a:pt x="432" y="1501"/>
                  </a:cubicBezTo>
                  <a:cubicBezTo>
                    <a:pt x="464" y="1411"/>
                    <a:pt x="501" y="1320"/>
                    <a:pt x="543" y="1233"/>
                  </a:cubicBezTo>
                  <a:lnTo>
                    <a:pt x="543" y="1233"/>
                  </a:lnTo>
                  <a:lnTo>
                    <a:pt x="535" y="1251"/>
                  </a:lnTo>
                  <a:cubicBezTo>
                    <a:pt x="569" y="1183"/>
                    <a:pt x="607" y="1118"/>
                    <a:pt x="648" y="1054"/>
                  </a:cubicBezTo>
                  <a:cubicBezTo>
                    <a:pt x="697" y="983"/>
                    <a:pt x="751" y="914"/>
                    <a:pt x="809" y="849"/>
                  </a:cubicBezTo>
                  <a:cubicBezTo>
                    <a:pt x="892" y="758"/>
                    <a:pt x="980" y="673"/>
                    <a:pt x="1072" y="594"/>
                  </a:cubicBezTo>
                  <a:lnTo>
                    <a:pt x="1072" y="594"/>
                  </a:lnTo>
                  <a:lnTo>
                    <a:pt x="1058" y="605"/>
                  </a:lnTo>
                  <a:cubicBezTo>
                    <a:pt x="1108" y="565"/>
                    <a:pt x="1159" y="524"/>
                    <a:pt x="1213" y="486"/>
                  </a:cubicBezTo>
                  <a:cubicBezTo>
                    <a:pt x="1248" y="464"/>
                    <a:pt x="1283" y="442"/>
                    <a:pt x="1321" y="423"/>
                  </a:cubicBezTo>
                  <a:cubicBezTo>
                    <a:pt x="1341" y="413"/>
                    <a:pt x="1363" y="402"/>
                    <a:pt x="1382" y="398"/>
                  </a:cubicBezTo>
                  <a:cubicBezTo>
                    <a:pt x="1400" y="391"/>
                    <a:pt x="1419" y="385"/>
                    <a:pt x="1436" y="382"/>
                  </a:cubicBezTo>
                  <a:cubicBezTo>
                    <a:pt x="1452" y="379"/>
                    <a:pt x="1468" y="377"/>
                    <a:pt x="1485" y="374"/>
                  </a:cubicBezTo>
                  <a:lnTo>
                    <a:pt x="1520" y="374"/>
                  </a:lnTo>
                  <a:cubicBezTo>
                    <a:pt x="1604" y="369"/>
                    <a:pt x="1669" y="299"/>
                    <a:pt x="1667" y="215"/>
                  </a:cubicBezTo>
                  <a:cubicBezTo>
                    <a:pt x="1667" y="132"/>
                    <a:pt x="1599" y="65"/>
                    <a:pt x="1515" y="64"/>
                  </a:cubicBezTo>
                  <a:cubicBezTo>
                    <a:pt x="1379" y="68"/>
                    <a:pt x="1246" y="111"/>
                    <a:pt x="1134" y="185"/>
                  </a:cubicBezTo>
                  <a:cubicBezTo>
                    <a:pt x="1055" y="238"/>
                    <a:pt x="980" y="293"/>
                    <a:pt x="909" y="353"/>
                  </a:cubicBezTo>
                  <a:cubicBezTo>
                    <a:pt x="784" y="458"/>
                    <a:pt x="668" y="570"/>
                    <a:pt x="562" y="695"/>
                  </a:cubicBezTo>
                  <a:cubicBezTo>
                    <a:pt x="527" y="735"/>
                    <a:pt x="494" y="776"/>
                    <a:pt x="463" y="817"/>
                  </a:cubicBezTo>
                  <a:cubicBezTo>
                    <a:pt x="470" y="738"/>
                    <a:pt x="480" y="659"/>
                    <a:pt x="494" y="580"/>
                  </a:cubicBezTo>
                  <a:cubicBezTo>
                    <a:pt x="504" y="526"/>
                    <a:pt x="516" y="474"/>
                    <a:pt x="531" y="421"/>
                  </a:cubicBezTo>
                  <a:cubicBezTo>
                    <a:pt x="542" y="390"/>
                    <a:pt x="556" y="360"/>
                    <a:pt x="569" y="329"/>
                  </a:cubicBezTo>
                  <a:cubicBezTo>
                    <a:pt x="634" y="320"/>
                    <a:pt x="687" y="274"/>
                    <a:pt x="705" y="211"/>
                  </a:cubicBezTo>
                  <a:cubicBezTo>
                    <a:pt x="725" y="125"/>
                    <a:pt x="675" y="40"/>
                    <a:pt x="591" y="18"/>
                  </a:cubicBezTo>
                  <a:lnTo>
                    <a:pt x="561" y="10"/>
                  </a:lnTo>
                  <a:cubicBezTo>
                    <a:pt x="542" y="3"/>
                    <a:pt x="521" y="0"/>
                    <a:pt x="5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1" name="Google Shape;9871;p18"/>
            <p:cNvSpPr/>
            <p:nvPr/>
          </p:nvSpPr>
          <p:spPr>
            <a:xfrm>
              <a:off x="2317050" y="3277825"/>
              <a:ext cx="36700" cy="47425"/>
            </a:xfrm>
            <a:custGeom>
              <a:avLst/>
              <a:gdLst/>
              <a:ahLst/>
              <a:cxnLst/>
              <a:rect l="l" t="t" r="r" b="b"/>
              <a:pathLst>
                <a:path w="1468" h="1897" extrusionOk="0">
                  <a:moveTo>
                    <a:pt x="1063" y="319"/>
                  </a:moveTo>
                  <a:lnTo>
                    <a:pt x="1063" y="319"/>
                  </a:lnTo>
                  <a:cubicBezTo>
                    <a:pt x="1066" y="320"/>
                    <a:pt x="1068" y="321"/>
                    <a:pt x="1070" y="321"/>
                  </a:cubicBezTo>
                  <a:cubicBezTo>
                    <a:pt x="1068" y="321"/>
                    <a:pt x="1066" y="320"/>
                    <a:pt x="1063" y="319"/>
                  </a:cubicBezTo>
                  <a:close/>
                  <a:moveTo>
                    <a:pt x="1136" y="402"/>
                  </a:moveTo>
                  <a:lnTo>
                    <a:pt x="1136" y="402"/>
                  </a:lnTo>
                  <a:cubicBezTo>
                    <a:pt x="1135" y="405"/>
                    <a:pt x="1134" y="408"/>
                    <a:pt x="1134" y="412"/>
                  </a:cubicBezTo>
                  <a:cubicBezTo>
                    <a:pt x="1134" y="409"/>
                    <a:pt x="1135" y="405"/>
                    <a:pt x="1136" y="402"/>
                  </a:cubicBezTo>
                  <a:close/>
                  <a:moveTo>
                    <a:pt x="1006" y="1"/>
                  </a:moveTo>
                  <a:cubicBezTo>
                    <a:pt x="984" y="1"/>
                    <a:pt x="962" y="2"/>
                    <a:pt x="941" y="5"/>
                  </a:cubicBezTo>
                  <a:cubicBezTo>
                    <a:pt x="747" y="30"/>
                    <a:pt x="567" y="139"/>
                    <a:pt x="431" y="277"/>
                  </a:cubicBezTo>
                  <a:cubicBezTo>
                    <a:pt x="350" y="355"/>
                    <a:pt x="280" y="442"/>
                    <a:pt x="222" y="537"/>
                  </a:cubicBezTo>
                  <a:cubicBezTo>
                    <a:pt x="170" y="616"/>
                    <a:pt x="127" y="700"/>
                    <a:pt x="94" y="790"/>
                  </a:cubicBezTo>
                  <a:cubicBezTo>
                    <a:pt x="33" y="969"/>
                    <a:pt x="0" y="1173"/>
                    <a:pt x="57" y="1358"/>
                  </a:cubicBezTo>
                  <a:cubicBezTo>
                    <a:pt x="84" y="1453"/>
                    <a:pt x="132" y="1542"/>
                    <a:pt x="193" y="1619"/>
                  </a:cubicBezTo>
                  <a:cubicBezTo>
                    <a:pt x="250" y="1689"/>
                    <a:pt x="318" y="1746"/>
                    <a:pt x="398" y="1787"/>
                  </a:cubicBezTo>
                  <a:cubicBezTo>
                    <a:pt x="483" y="1835"/>
                    <a:pt x="576" y="1868"/>
                    <a:pt x="675" y="1884"/>
                  </a:cubicBezTo>
                  <a:cubicBezTo>
                    <a:pt x="733" y="1893"/>
                    <a:pt x="793" y="1896"/>
                    <a:pt x="853" y="1896"/>
                  </a:cubicBezTo>
                  <a:cubicBezTo>
                    <a:pt x="891" y="1896"/>
                    <a:pt x="929" y="1895"/>
                    <a:pt x="967" y="1892"/>
                  </a:cubicBezTo>
                  <a:cubicBezTo>
                    <a:pt x="1085" y="1881"/>
                    <a:pt x="1200" y="1865"/>
                    <a:pt x="1316" y="1844"/>
                  </a:cubicBezTo>
                  <a:cubicBezTo>
                    <a:pt x="1395" y="1831"/>
                    <a:pt x="1449" y="1757"/>
                    <a:pt x="1438" y="1678"/>
                  </a:cubicBezTo>
                  <a:cubicBezTo>
                    <a:pt x="1426" y="1604"/>
                    <a:pt x="1364" y="1551"/>
                    <a:pt x="1293" y="1551"/>
                  </a:cubicBezTo>
                  <a:cubicBezTo>
                    <a:pt x="1286" y="1551"/>
                    <a:pt x="1280" y="1552"/>
                    <a:pt x="1273" y="1553"/>
                  </a:cubicBezTo>
                  <a:cubicBezTo>
                    <a:pt x="1159" y="1572"/>
                    <a:pt x="1047" y="1586"/>
                    <a:pt x="933" y="1596"/>
                  </a:cubicBezTo>
                  <a:cubicBezTo>
                    <a:pt x="908" y="1597"/>
                    <a:pt x="883" y="1598"/>
                    <a:pt x="858" y="1598"/>
                  </a:cubicBezTo>
                  <a:cubicBezTo>
                    <a:pt x="841" y="1598"/>
                    <a:pt x="824" y="1598"/>
                    <a:pt x="806" y="1597"/>
                  </a:cubicBezTo>
                  <a:cubicBezTo>
                    <a:pt x="773" y="1594"/>
                    <a:pt x="741" y="1591"/>
                    <a:pt x="709" y="1586"/>
                  </a:cubicBezTo>
                  <a:cubicBezTo>
                    <a:pt x="686" y="1580"/>
                    <a:pt x="663" y="1577"/>
                    <a:pt x="638" y="1567"/>
                  </a:cubicBezTo>
                  <a:cubicBezTo>
                    <a:pt x="611" y="1558"/>
                    <a:pt x="588" y="1547"/>
                    <a:pt x="562" y="1535"/>
                  </a:cubicBezTo>
                  <a:cubicBezTo>
                    <a:pt x="543" y="1524"/>
                    <a:pt x="523" y="1515"/>
                    <a:pt x="507" y="1504"/>
                  </a:cubicBezTo>
                  <a:cubicBezTo>
                    <a:pt x="491" y="1493"/>
                    <a:pt x="475" y="1482"/>
                    <a:pt x="461" y="1469"/>
                  </a:cubicBezTo>
                  <a:cubicBezTo>
                    <a:pt x="448" y="1455"/>
                    <a:pt x="436" y="1442"/>
                    <a:pt x="421" y="1428"/>
                  </a:cubicBezTo>
                  <a:cubicBezTo>
                    <a:pt x="415" y="1418"/>
                    <a:pt x="407" y="1409"/>
                    <a:pt x="401" y="1401"/>
                  </a:cubicBezTo>
                  <a:cubicBezTo>
                    <a:pt x="390" y="1382"/>
                    <a:pt x="379" y="1363"/>
                    <a:pt x="367" y="1344"/>
                  </a:cubicBezTo>
                  <a:cubicBezTo>
                    <a:pt x="363" y="1333"/>
                    <a:pt x="358" y="1322"/>
                    <a:pt x="355" y="1309"/>
                  </a:cubicBezTo>
                  <a:cubicBezTo>
                    <a:pt x="345" y="1285"/>
                    <a:pt x="339" y="1260"/>
                    <a:pt x="333" y="1233"/>
                  </a:cubicBezTo>
                  <a:cubicBezTo>
                    <a:pt x="329" y="1219"/>
                    <a:pt x="328" y="1203"/>
                    <a:pt x="326" y="1187"/>
                  </a:cubicBezTo>
                  <a:lnTo>
                    <a:pt x="326" y="1127"/>
                  </a:lnTo>
                  <a:cubicBezTo>
                    <a:pt x="329" y="1089"/>
                    <a:pt x="334" y="1051"/>
                    <a:pt x="341" y="1015"/>
                  </a:cubicBezTo>
                  <a:cubicBezTo>
                    <a:pt x="347" y="981"/>
                    <a:pt x="353" y="948"/>
                    <a:pt x="364" y="915"/>
                  </a:cubicBezTo>
                  <a:cubicBezTo>
                    <a:pt x="375" y="882"/>
                    <a:pt x="390" y="850"/>
                    <a:pt x="404" y="818"/>
                  </a:cubicBezTo>
                  <a:cubicBezTo>
                    <a:pt x="429" y="771"/>
                    <a:pt x="456" y="723"/>
                    <a:pt x="485" y="677"/>
                  </a:cubicBezTo>
                  <a:lnTo>
                    <a:pt x="485" y="679"/>
                  </a:lnTo>
                  <a:cubicBezTo>
                    <a:pt x="513" y="638"/>
                    <a:pt x="545" y="597"/>
                    <a:pt x="576" y="559"/>
                  </a:cubicBezTo>
                  <a:cubicBezTo>
                    <a:pt x="608" y="524"/>
                    <a:pt x="640" y="492"/>
                    <a:pt x="673" y="461"/>
                  </a:cubicBezTo>
                  <a:cubicBezTo>
                    <a:pt x="698" y="442"/>
                    <a:pt x="722" y="421"/>
                    <a:pt x="749" y="404"/>
                  </a:cubicBezTo>
                  <a:cubicBezTo>
                    <a:pt x="774" y="386"/>
                    <a:pt x="801" y="370"/>
                    <a:pt x="828" y="356"/>
                  </a:cubicBezTo>
                  <a:cubicBezTo>
                    <a:pt x="846" y="347"/>
                    <a:pt x="866" y="337"/>
                    <a:pt x="885" y="331"/>
                  </a:cubicBezTo>
                  <a:cubicBezTo>
                    <a:pt x="904" y="324"/>
                    <a:pt x="922" y="318"/>
                    <a:pt x="942" y="313"/>
                  </a:cubicBezTo>
                  <a:cubicBezTo>
                    <a:pt x="952" y="312"/>
                    <a:pt x="961" y="310"/>
                    <a:pt x="971" y="310"/>
                  </a:cubicBezTo>
                  <a:cubicBezTo>
                    <a:pt x="978" y="309"/>
                    <a:pt x="985" y="309"/>
                    <a:pt x="992" y="309"/>
                  </a:cubicBezTo>
                  <a:cubicBezTo>
                    <a:pt x="999" y="309"/>
                    <a:pt x="1005" y="309"/>
                    <a:pt x="1012" y="310"/>
                  </a:cubicBezTo>
                  <a:cubicBezTo>
                    <a:pt x="1021" y="310"/>
                    <a:pt x="1031" y="312"/>
                    <a:pt x="1040" y="313"/>
                  </a:cubicBezTo>
                  <a:cubicBezTo>
                    <a:pt x="1047" y="315"/>
                    <a:pt x="1056" y="317"/>
                    <a:pt x="1063" y="319"/>
                  </a:cubicBezTo>
                  <a:lnTo>
                    <a:pt x="1063" y="319"/>
                  </a:lnTo>
                  <a:cubicBezTo>
                    <a:pt x="1059" y="318"/>
                    <a:pt x="1055" y="316"/>
                    <a:pt x="1051" y="315"/>
                  </a:cubicBezTo>
                  <a:lnTo>
                    <a:pt x="1051" y="315"/>
                  </a:lnTo>
                  <a:cubicBezTo>
                    <a:pt x="1066" y="318"/>
                    <a:pt x="1078" y="323"/>
                    <a:pt x="1092" y="329"/>
                  </a:cubicBezTo>
                  <a:lnTo>
                    <a:pt x="1105" y="337"/>
                  </a:lnTo>
                  <a:cubicBezTo>
                    <a:pt x="1108" y="339"/>
                    <a:pt x="1111" y="340"/>
                    <a:pt x="1113" y="342"/>
                  </a:cubicBezTo>
                  <a:cubicBezTo>
                    <a:pt x="1124" y="351"/>
                    <a:pt x="1134" y="361"/>
                    <a:pt x="1143" y="370"/>
                  </a:cubicBezTo>
                  <a:lnTo>
                    <a:pt x="1145" y="372"/>
                  </a:lnTo>
                  <a:cubicBezTo>
                    <a:pt x="1141" y="382"/>
                    <a:pt x="1138" y="392"/>
                    <a:pt x="1136" y="402"/>
                  </a:cubicBezTo>
                  <a:lnTo>
                    <a:pt x="1136" y="402"/>
                  </a:lnTo>
                  <a:cubicBezTo>
                    <a:pt x="1136" y="402"/>
                    <a:pt x="1137" y="401"/>
                    <a:pt x="1137" y="400"/>
                  </a:cubicBezTo>
                  <a:lnTo>
                    <a:pt x="1137" y="400"/>
                  </a:lnTo>
                  <a:cubicBezTo>
                    <a:pt x="1123" y="445"/>
                    <a:pt x="1127" y="492"/>
                    <a:pt x="1149" y="532"/>
                  </a:cubicBezTo>
                  <a:cubicBezTo>
                    <a:pt x="1172" y="568"/>
                    <a:pt x="1206" y="594"/>
                    <a:pt x="1246" y="605"/>
                  </a:cubicBezTo>
                  <a:cubicBezTo>
                    <a:pt x="1258" y="608"/>
                    <a:pt x="1271" y="609"/>
                    <a:pt x="1283" y="609"/>
                  </a:cubicBezTo>
                  <a:cubicBezTo>
                    <a:pt x="1353" y="609"/>
                    <a:pt x="1426" y="563"/>
                    <a:pt x="1441" y="491"/>
                  </a:cubicBezTo>
                  <a:cubicBezTo>
                    <a:pt x="1445" y="464"/>
                    <a:pt x="1453" y="438"/>
                    <a:pt x="1457" y="412"/>
                  </a:cubicBezTo>
                  <a:cubicBezTo>
                    <a:pt x="1468" y="336"/>
                    <a:pt x="1449" y="260"/>
                    <a:pt x="1404" y="198"/>
                  </a:cubicBezTo>
                  <a:cubicBezTo>
                    <a:pt x="1351" y="127"/>
                    <a:pt x="1279" y="70"/>
                    <a:pt x="1195" y="36"/>
                  </a:cubicBezTo>
                  <a:cubicBezTo>
                    <a:pt x="1135" y="13"/>
                    <a:pt x="1070" y="1"/>
                    <a:pt x="1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2" name="Google Shape;9872;p18"/>
            <p:cNvSpPr/>
            <p:nvPr/>
          </p:nvSpPr>
          <p:spPr>
            <a:xfrm>
              <a:off x="2364725" y="3274600"/>
              <a:ext cx="42375" cy="50850"/>
            </a:xfrm>
            <a:custGeom>
              <a:avLst/>
              <a:gdLst/>
              <a:ahLst/>
              <a:cxnLst/>
              <a:rect l="l" t="t" r="r" b="b"/>
              <a:pathLst>
                <a:path w="1695" h="2034" extrusionOk="0">
                  <a:moveTo>
                    <a:pt x="821" y="0"/>
                  </a:moveTo>
                  <a:cubicBezTo>
                    <a:pt x="777" y="0"/>
                    <a:pt x="733" y="8"/>
                    <a:pt x="691" y="23"/>
                  </a:cubicBezTo>
                  <a:cubicBezTo>
                    <a:pt x="591" y="56"/>
                    <a:pt x="501" y="113"/>
                    <a:pt x="427" y="189"/>
                  </a:cubicBezTo>
                  <a:cubicBezTo>
                    <a:pt x="355" y="259"/>
                    <a:pt x="292" y="338"/>
                    <a:pt x="238" y="425"/>
                  </a:cubicBezTo>
                  <a:cubicBezTo>
                    <a:pt x="124" y="601"/>
                    <a:pt x="37" y="810"/>
                    <a:pt x="15" y="1020"/>
                  </a:cubicBezTo>
                  <a:cubicBezTo>
                    <a:pt x="1" y="1126"/>
                    <a:pt x="5" y="1235"/>
                    <a:pt x="29" y="1340"/>
                  </a:cubicBezTo>
                  <a:cubicBezTo>
                    <a:pt x="53" y="1435"/>
                    <a:pt x="94" y="1524"/>
                    <a:pt x="148" y="1604"/>
                  </a:cubicBezTo>
                  <a:cubicBezTo>
                    <a:pt x="256" y="1766"/>
                    <a:pt x="411" y="1889"/>
                    <a:pt x="590" y="1959"/>
                  </a:cubicBezTo>
                  <a:cubicBezTo>
                    <a:pt x="683" y="1995"/>
                    <a:pt x="781" y="2017"/>
                    <a:pt x="881" y="2027"/>
                  </a:cubicBezTo>
                  <a:cubicBezTo>
                    <a:pt x="928" y="2030"/>
                    <a:pt x="974" y="2033"/>
                    <a:pt x="1020" y="2033"/>
                  </a:cubicBezTo>
                  <a:cubicBezTo>
                    <a:pt x="1080" y="2033"/>
                    <a:pt x="1142" y="2032"/>
                    <a:pt x="1202" y="2025"/>
                  </a:cubicBezTo>
                  <a:cubicBezTo>
                    <a:pt x="1323" y="2014"/>
                    <a:pt x="1440" y="2000"/>
                    <a:pt x="1558" y="1983"/>
                  </a:cubicBezTo>
                  <a:cubicBezTo>
                    <a:pt x="1639" y="1970"/>
                    <a:pt x="1695" y="1896"/>
                    <a:pt x="1682" y="1815"/>
                  </a:cubicBezTo>
                  <a:cubicBezTo>
                    <a:pt x="1672" y="1743"/>
                    <a:pt x="1610" y="1690"/>
                    <a:pt x="1538" y="1690"/>
                  </a:cubicBezTo>
                  <a:cubicBezTo>
                    <a:pt x="1531" y="1690"/>
                    <a:pt x="1523" y="1690"/>
                    <a:pt x="1516" y="1691"/>
                  </a:cubicBezTo>
                  <a:cubicBezTo>
                    <a:pt x="1417" y="1704"/>
                    <a:pt x="1319" y="1715"/>
                    <a:pt x="1220" y="1725"/>
                  </a:cubicBezTo>
                  <a:lnTo>
                    <a:pt x="1240" y="1725"/>
                  </a:lnTo>
                  <a:cubicBezTo>
                    <a:pt x="1169" y="1731"/>
                    <a:pt x="1098" y="1735"/>
                    <a:pt x="1026" y="1735"/>
                  </a:cubicBezTo>
                  <a:cubicBezTo>
                    <a:pt x="1011" y="1735"/>
                    <a:pt x="997" y="1734"/>
                    <a:pt x="982" y="1734"/>
                  </a:cubicBezTo>
                  <a:cubicBezTo>
                    <a:pt x="932" y="1731"/>
                    <a:pt x="881" y="1726"/>
                    <a:pt x="830" y="1718"/>
                  </a:cubicBezTo>
                  <a:cubicBezTo>
                    <a:pt x="802" y="1710"/>
                    <a:pt x="772" y="1702"/>
                    <a:pt x="742" y="1695"/>
                  </a:cubicBezTo>
                  <a:cubicBezTo>
                    <a:pt x="710" y="1682"/>
                    <a:pt x="678" y="1669"/>
                    <a:pt x="648" y="1655"/>
                  </a:cubicBezTo>
                  <a:cubicBezTo>
                    <a:pt x="623" y="1641"/>
                    <a:pt x="596" y="1628"/>
                    <a:pt x="572" y="1612"/>
                  </a:cubicBezTo>
                  <a:cubicBezTo>
                    <a:pt x="550" y="1595"/>
                    <a:pt x="526" y="1577"/>
                    <a:pt x="506" y="1560"/>
                  </a:cubicBezTo>
                  <a:cubicBezTo>
                    <a:pt x="487" y="1543"/>
                    <a:pt x="466" y="1522"/>
                    <a:pt x="447" y="1503"/>
                  </a:cubicBezTo>
                  <a:cubicBezTo>
                    <a:pt x="427" y="1479"/>
                    <a:pt x="408" y="1454"/>
                    <a:pt x="389" y="1429"/>
                  </a:cubicBezTo>
                  <a:cubicBezTo>
                    <a:pt x="379" y="1411"/>
                    <a:pt x="368" y="1394"/>
                    <a:pt x="358" y="1375"/>
                  </a:cubicBezTo>
                  <a:cubicBezTo>
                    <a:pt x="351" y="1357"/>
                    <a:pt x="343" y="1338"/>
                    <a:pt x="335" y="1321"/>
                  </a:cubicBezTo>
                  <a:cubicBezTo>
                    <a:pt x="327" y="1297"/>
                    <a:pt x="320" y="1273"/>
                    <a:pt x="316" y="1250"/>
                  </a:cubicBezTo>
                  <a:cubicBezTo>
                    <a:pt x="313" y="1232"/>
                    <a:pt x="309" y="1213"/>
                    <a:pt x="308" y="1196"/>
                  </a:cubicBezTo>
                  <a:cubicBezTo>
                    <a:pt x="308" y="1166"/>
                    <a:pt x="305" y="1139"/>
                    <a:pt x="308" y="1106"/>
                  </a:cubicBezTo>
                  <a:cubicBezTo>
                    <a:pt x="311" y="1074"/>
                    <a:pt x="314" y="1042"/>
                    <a:pt x="319" y="1009"/>
                  </a:cubicBezTo>
                  <a:cubicBezTo>
                    <a:pt x="328" y="962"/>
                    <a:pt x="341" y="916"/>
                    <a:pt x="355" y="870"/>
                  </a:cubicBezTo>
                  <a:cubicBezTo>
                    <a:pt x="373" y="819"/>
                    <a:pt x="393" y="770"/>
                    <a:pt x="417" y="721"/>
                  </a:cubicBezTo>
                  <a:lnTo>
                    <a:pt x="417" y="721"/>
                  </a:lnTo>
                  <a:cubicBezTo>
                    <a:pt x="414" y="727"/>
                    <a:pt x="411" y="734"/>
                    <a:pt x="408" y="740"/>
                  </a:cubicBezTo>
                  <a:cubicBezTo>
                    <a:pt x="434" y="683"/>
                    <a:pt x="466" y="629"/>
                    <a:pt x="501" y="577"/>
                  </a:cubicBezTo>
                  <a:lnTo>
                    <a:pt x="501" y="577"/>
                  </a:lnTo>
                  <a:cubicBezTo>
                    <a:pt x="500" y="577"/>
                    <a:pt x="500" y="578"/>
                    <a:pt x="500" y="578"/>
                  </a:cubicBezTo>
                  <a:lnTo>
                    <a:pt x="500" y="578"/>
                  </a:lnTo>
                  <a:cubicBezTo>
                    <a:pt x="525" y="541"/>
                    <a:pt x="554" y="503"/>
                    <a:pt x="585" y="468"/>
                  </a:cubicBezTo>
                  <a:cubicBezTo>
                    <a:pt x="607" y="442"/>
                    <a:pt x="631" y="420"/>
                    <a:pt x="656" y="396"/>
                  </a:cubicBezTo>
                  <a:cubicBezTo>
                    <a:pt x="672" y="382"/>
                    <a:pt x="689" y="370"/>
                    <a:pt x="705" y="357"/>
                  </a:cubicBezTo>
                  <a:cubicBezTo>
                    <a:pt x="715" y="352"/>
                    <a:pt x="723" y="346"/>
                    <a:pt x="732" y="341"/>
                  </a:cubicBezTo>
                  <a:cubicBezTo>
                    <a:pt x="748" y="335"/>
                    <a:pt x="762" y="328"/>
                    <a:pt x="778" y="322"/>
                  </a:cubicBezTo>
                  <a:lnTo>
                    <a:pt x="799" y="316"/>
                  </a:lnTo>
                  <a:lnTo>
                    <a:pt x="799" y="316"/>
                  </a:lnTo>
                  <a:cubicBezTo>
                    <a:pt x="789" y="390"/>
                    <a:pt x="789" y="466"/>
                    <a:pt x="829" y="529"/>
                  </a:cubicBezTo>
                  <a:cubicBezTo>
                    <a:pt x="857" y="578"/>
                    <a:pt x="910" y="607"/>
                    <a:pt x="967" y="607"/>
                  </a:cubicBezTo>
                  <a:cubicBezTo>
                    <a:pt x="973" y="607"/>
                    <a:pt x="980" y="606"/>
                    <a:pt x="987" y="605"/>
                  </a:cubicBezTo>
                  <a:cubicBezTo>
                    <a:pt x="1031" y="599"/>
                    <a:pt x="1071" y="577"/>
                    <a:pt x="1101" y="544"/>
                  </a:cubicBezTo>
                  <a:cubicBezTo>
                    <a:pt x="1131" y="512"/>
                    <a:pt x="1152" y="474"/>
                    <a:pt x="1164" y="431"/>
                  </a:cubicBezTo>
                  <a:cubicBezTo>
                    <a:pt x="1190" y="347"/>
                    <a:pt x="1180" y="257"/>
                    <a:pt x="1137" y="181"/>
                  </a:cubicBezTo>
                  <a:cubicBezTo>
                    <a:pt x="1096" y="107"/>
                    <a:pt x="1030" y="50"/>
                    <a:pt x="952" y="23"/>
                  </a:cubicBezTo>
                  <a:cubicBezTo>
                    <a:pt x="909" y="8"/>
                    <a:pt x="865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3" name="Google Shape;9873;p18"/>
            <p:cNvSpPr/>
            <p:nvPr/>
          </p:nvSpPr>
          <p:spPr>
            <a:xfrm>
              <a:off x="2414325" y="3276525"/>
              <a:ext cx="43475" cy="49625"/>
            </a:xfrm>
            <a:custGeom>
              <a:avLst/>
              <a:gdLst/>
              <a:ahLst/>
              <a:cxnLst/>
              <a:rect l="l" t="t" r="r" b="b"/>
              <a:pathLst>
                <a:path w="1739" h="1985" extrusionOk="0">
                  <a:moveTo>
                    <a:pt x="1153" y="399"/>
                  </a:moveTo>
                  <a:cubicBezTo>
                    <a:pt x="1161" y="399"/>
                    <a:pt x="1167" y="400"/>
                    <a:pt x="1176" y="402"/>
                  </a:cubicBezTo>
                  <a:cubicBezTo>
                    <a:pt x="1186" y="403"/>
                    <a:pt x="1194" y="405"/>
                    <a:pt x="1206" y="410"/>
                  </a:cubicBezTo>
                  <a:cubicBezTo>
                    <a:pt x="1218" y="414"/>
                    <a:pt x="1233" y="419"/>
                    <a:pt x="1241" y="424"/>
                  </a:cubicBezTo>
                  <a:cubicBezTo>
                    <a:pt x="1251" y="429"/>
                    <a:pt x="1260" y="435"/>
                    <a:pt x="1268" y="440"/>
                  </a:cubicBezTo>
                  <a:cubicBezTo>
                    <a:pt x="1276" y="445"/>
                    <a:pt x="1282" y="449"/>
                    <a:pt x="1290" y="456"/>
                  </a:cubicBezTo>
                  <a:cubicBezTo>
                    <a:pt x="1306" y="470"/>
                    <a:pt x="1320" y="484"/>
                    <a:pt x="1335" y="500"/>
                  </a:cubicBezTo>
                  <a:cubicBezTo>
                    <a:pt x="1339" y="506"/>
                    <a:pt x="1344" y="513"/>
                    <a:pt x="1349" y="519"/>
                  </a:cubicBezTo>
                  <a:cubicBezTo>
                    <a:pt x="1360" y="536"/>
                    <a:pt x="1371" y="552"/>
                    <a:pt x="1381" y="570"/>
                  </a:cubicBezTo>
                  <a:cubicBezTo>
                    <a:pt x="1388" y="585"/>
                    <a:pt x="1395" y="603"/>
                    <a:pt x="1401" y="620"/>
                  </a:cubicBezTo>
                  <a:cubicBezTo>
                    <a:pt x="1407" y="641"/>
                    <a:pt x="1414" y="661"/>
                    <a:pt x="1419" y="682"/>
                  </a:cubicBezTo>
                  <a:cubicBezTo>
                    <a:pt x="1420" y="693"/>
                    <a:pt x="1422" y="706"/>
                    <a:pt x="1423" y="717"/>
                  </a:cubicBezTo>
                  <a:cubicBezTo>
                    <a:pt x="1425" y="737"/>
                    <a:pt x="1426" y="756"/>
                    <a:pt x="1425" y="779"/>
                  </a:cubicBezTo>
                  <a:cubicBezTo>
                    <a:pt x="1423" y="801"/>
                    <a:pt x="1422" y="821"/>
                    <a:pt x="1417" y="843"/>
                  </a:cubicBezTo>
                  <a:cubicBezTo>
                    <a:pt x="1412" y="866"/>
                    <a:pt x="1409" y="886"/>
                    <a:pt x="1400" y="912"/>
                  </a:cubicBezTo>
                  <a:cubicBezTo>
                    <a:pt x="1392" y="935"/>
                    <a:pt x="1382" y="959"/>
                    <a:pt x="1371" y="983"/>
                  </a:cubicBezTo>
                  <a:cubicBezTo>
                    <a:pt x="1350" y="1025"/>
                    <a:pt x="1327" y="1065"/>
                    <a:pt x="1301" y="1105"/>
                  </a:cubicBezTo>
                  <a:cubicBezTo>
                    <a:pt x="1267" y="1155"/>
                    <a:pt x="1231" y="1201"/>
                    <a:pt x="1192" y="1248"/>
                  </a:cubicBezTo>
                  <a:lnTo>
                    <a:pt x="1192" y="1248"/>
                  </a:lnTo>
                  <a:cubicBezTo>
                    <a:pt x="1143" y="1302"/>
                    <a:pt x="1090" y="1355"/>
                    <a:pt x="1035" y="1404"/>
                  </a:cubicBezTo>
                  <a:cubicBezTo>
                    <a:pt x="971" y="1459"/>
                    <a:pt x="905" y="1511"/>
                    <a:pt x="835" y="1558"/>
                  </a:cubicBezTo>
                  <a:lnTo>
                    <a:pt x="835" y="1558"/>
                  </a:lnTo>
                  <a:cubicBezTo>
                    <a:pt x="840" y="1555"/>
                    <a:pt x="844" y="1551"/>
                    <a:pt x="849" y="1548"/>
                  </a:cubicBezTo>
                  <a:lnTo>
                    <a:pt x="849" y="1548"/>
                  </a:lnTo>
                  <a:cubicBezTo>
                    <a:pt x="815" y="1570"/>
                    <a:pt x="781" y="1594"/>
                    <a:pt x="746" y="1610"/>
                  </a:cubicBezTo>
                  <a:cubicBezTo>
                    <a:pt x="711" y="1627"/>
                    <a:pt x="676" y="1643"/>
                    <a:pt x="641" y="1656"/>
                  </a:cubicBezTo>
                  <a:cubicBezTo>
                    <a:pt x="622" y="1662"/>
                    <a:pt x="605" y="1667"/>
                    <a:pt x="586" y="1670"/>
                  </a:cubicBezTo>
                  <a:cubicBezTo>
                    <a:pt x="575" y="1673"/>
                    <a:pt x="562" y="1675"/>
                    <a:pt x="551" y="1675"/>
                  </a:cubicBezTo>
                  <a:cubicBezTo>
                    <a:pt x="538" y="1675"/>
                    <a:pt x="524" y="1673"/>
                    <a:pt x="512" y="1671"/>
                  </a:cubicBezTo>
                  <a:cubicBezTo>
                    <a:pt x="502" y="1671"/>
                    <a:pt x="489" y="1670"/>
                    <a:pt x="481" y="1668"/>
                  </a:cubicBezTo>
                  <a:cubicBezTo>
                    <a:pt x="474" y="1667"/>
                    <a:pt x="466" y="1665"/>
                    <a:pt x="459" y="1662"/>
                  </a:cubicBezTo>
                  <a:lnTo>
                    <a:pt x="439" y="1654"/>
                  </a:lnTo>
                  <a:cubicBezTo>
                    <a:pt x="432" y="1649"/>
                    <a:pt x="426" y="1646"/>
                    <a:pt x="420" y="1641"/>
                  </a:cubicBezTo>
                  <a:lnTo>
                    <a:pt x="404" y="1630"/>
                  </a:lnTo>
                  <a:cubicBezTo>
                    <a:pt x="401" y="1627"/>
                    <a:pt x="396" y="1624"/>
                    <a:pt x="393" y="1621"/>
                  </a:cubicBezTo>
                  <a:cubicBezTo>
                    <a:pt x="386" y="1611"/>
                    <a:pt x="379" y="1602"/>
                    <a:pt x="374" y="1594"/>
                  </a:cubicBezTo>
                  <a:cubicBezTo>
                    <a:pt x="369" y="1586"/>
                    <a:pt x="364" y="1578"/>
                    <a:pt x="360" y="1570"/>
                  </a:cubicBezTo>
                  <a:cubicBezTo>
                    <a:pt x="352" y="1553"/>
                    <a:pt x="342" y="1534"/>
                    <a:pt x="337" y="1516"/>
                  </a:cubicBezTo>
                  <a:cubicBezTo>
                    <a:pt x="331" y="1497"/>
                    <a:pt x="328" y="1480"/>
                    <a:pt x="323" y="1462"/>
                  </a:cubicBezTo>
                  <a:cubicBezTo>
                    <a:pt x="317" y="1432"/>
                    <a:pt x="314" y="1402"/>
                    <a:pt x="310" y="1372"/>
                  </a:cubicBezTo>
                  <a:cubicBezTo>
                    <a:pt x="307" y="1326"/>
                    <a:pt x="307" y="1280"/>
                    <a:pt x="309" y="1234"/>
                  </a:cubicBezTo>
                  <a:cubicBezTo>
                    <a:pt x="314" y="1162"/>
                    <a:pt x="323" y="1089"/>
                    <a:pt x="336" y="1016"/>
                  </a:cubicBezTo>
                  <a:cubicBezTo>
                    <a:pt x="350" y="948"/>
                    <a:pt x="369" y="880"/>
                    <a:pt x="390" y="813"/>
                  </a:cubicBezTo>
                  <a:cubicBezTo>
                    <a:pt x="417" y="736"/>
                    <a:pt x="447" y="660"/>
                    <a:pt x="481" y="587"/>
                  </a:cubicBezTo>
                  <a:cubicBezTo>
                    <a:pt x="489" y="573"/>
                    <a:pt x="497" y="557"/>
                    <a:pt x="505" y="543"/>
                  </a:cubicBezTo>
                  <a:lnTo>
                    <a:pt x="505" y="543"/>
                  </a:lnTo>
                  <a:cubicBezTo>
                    <a:pt x="497" y="597"/>
                    <a:pt x="519" y="650"/>
                    <a:pt x="562" y="684"/>
                  </a:cubicBezTo>
                  <a:cubicBezTo>
                    <a:pt x="589" y="704"/>
                    <a:pt x="622" y="714"/>
                    <a:pt x="655" y="714"/>
                  </a:cubicBezTo>
                  <a:cubicBezTo>
                    <a:pt x="701" y="714"/>
                    <a:pt x="746" y="695"/>
                    <a:pt x="773" y="655"/>
                  </a:cubicBezTo>
                  <a:cubicBezTo>
                    <a:pt x="803" y="615"/>
                    <a:pt x="831" y="576"/>
                    <a:pt x="865" y="536"/>
                  </a:cubicBezTo>
                  <a:cubicBezTo>
                    <a:pt x="884" y="516"/>
                    <a:pt x="904" y="495"/>
                    <a:pt x="925" y="476"/>
                  </a:cubicBezTo>
                  <a:cubicBezTo>
                    <a:pt x="935" y="468"/>
                    <a:pt x="946" y="459"/>
                    <a:pt x="957" y="450"/>
                  </a:cubicBezTo>
                  <a:lnTo>
                    <a:pt x="957" y="450"/>
                  </a:lnTo>
                  <a:cubicBezTo>
                    <a:pt x="968" y="443"/>
                    <a:pt x="979" y="436"/>
                    <a:pt x="990" y="430"/>
                  </a:cubicBezTo>
                  <a:cubicBezTo>
                    <a:pt x="1001" y="424"/>
                    <a:pt x="1015" y="419"/>
                    <a:pt x="1024" y="416"/>
                  </a:cubicBezTo>
                  <a:cubicBezTo>
                    <a:pt x="1034" y="413"/>
                    <a:pt x="1043" y="410"/>
                    <a:pt x="1053" y="407"/>
                  </a:cubicBezTo>
                  <a:cubicBezTo>
                    <a:pt x="1070" y="403"/>
                    <a:pt x="1089" y="400"/>
                    <a:pt x="1107" y="399"/>
                  </a:cubicBezTo>
                  <a:close/>
                  <a:moveTo>
                    <a:pt x="690" y="0"/>
                  </a:moveTo>
                  <a:cubicBezTo>
                    <a:pt x="625" y="0"/>
                    <a:pt x="565" y="30"/>
                    <a:pt x="508" y="68"/>
                  </a:cubicBezTo>
                  <a:cubicBezTo>
                    <a:pt x="472" y="90"/>
                    <a:pt x="439" y="117"/>
                    <a:pt x="410" y="147"/>
                  </a:cubicBezTo>
                  <a:cubicBezTo>
                    <a:pt x="377" y="182"/>
                    <a:pt x="347" y="221"/>
                    <a:pt x="320" y="261"/>
                  </a:cubicBezTo>
                  <a:cubicBezTo>
                    <a:pt x="201" y="430"/>
                    <a:pt x="122" y="631"/>
                    <a:pt x="70" y="831"/>
                  </a:cubicBezTo>
                  <a:cubicBezTo>
                    <a:pt x="40" y="943"/>
                    <a:pt x="19" y="1060"/>
                    <a:pt x="11" y="1177"/>
                  </a:cubicBezTo>
                  <a:cubicBezTo>
                    <a:pt x="0" y="1284"/>
                    <a:pt x="3" y="1390"/>
                    <a:pt x="19" y="1494"/>
                  </a:cubicBezTo>
                  <a:cubicBezTo>
                    <a:pt x="33" y="1597"/>
                    <a:pt x="70" y="1695"/>
                    <a:pt x="127" y="1781"/>
                  </a:cubicBezTo>
                  <a:cubicBezTo>
                    <a:pt x="181" y="1858"/>
                    <a:pt x="255" y="1917"/>
                    <a:pt x="342" y="1952"/>
                  </a:cubicBezTo>
                  <a:cubicBezTo>
                    <a:pt x="394" y="1974"/>
                    <a:pt x="450" y="1985"/>
                    <a:pt x="508" y="1985"/>
                  </a:cubicBezTo>
                  <a:cubicBezTo>
                    <a:pt x="512" y="1985"/>
                    <a:pt x="516" y="1985"/>
                    <a:pt x="519" y="1985"/>
                  </a:cubicBezTo>
                  <a:cubicBezTo>
                    <a:pt x="565" y="1985"/>
                    <a:pt x="611" y="1980"/>
                    <a:pt x="656" y="1971"/>
                  </a:cubicBezTo>
                  <a:cubicBezTo>
                    <a:pt x="754" y="1947"/>
                    <a:pt x="847" y="1907"/>
                    <a:pt x="934" y="1853"/>
                  </a:cubicBezTo>
                  <a:cubicBezTo>
                    <a:pt x="1119" y="1739"/>
                    <a:pt x="1286" y="1597"/>
                    <a:pt x="1426" y="1429"/>
                  </a:cubicBezTo>
                  <a:cubicBezTo>
                    <a:pt x="1561" y="1268"/>
                    <a:pt x="1691" y="1073"/>
                    <a:pt x="1715" y="858"/>
                  </a:cubicBezTo>
                  <a:cubicBezTo>
                    <a:pt x="1738" y="655"/>
                    <a:pt x="1688" y="443"/>
                    <a:pt x="1548" y="289"/>
                  </a:cubicBezTo>
                  <a:cubicBezTo>
                    <a:pt x="1480" y="213"/>
                    <a:pt x="1395" y="156"/>
                    <a:pt x="1298" y="123"/>
                  </a:cubicBezTo>
                  <a:cubicBezTo>
                    <a:pt x="1243" y="105"/>
                    <a:pt x="1185" y="95"/>
                    <a:pt x="1127" y="95"/>
                  </a:cubicBezTo>
                  <a:cubicBezTo>
                    <a:pt x="1092" y="95"/>
                    <a:pt x="1056" y="99"/>
                    <a:pt x="1021" y="106"/>
                  </a:cubicBezTo>
                  <a:cubicBezTo>
                    <a:pt x="964" y="117"/>
                    <a:pt x="909" y="134"/>
                    <a:pt x="857" y="160"/>
                  </a:cubicBezTo>
                  <a:lnTo>
                    <a:pt x="850" y="163"/>
                  </a:lnTo>
                  <a:cubicBezTo>
                    <a:pt x="852" y="92"/>
                    <a:pt x="804" y="17"/>
                    <a:pt x="732" y="4"/>
                  </a:cubicBezTo>
                  <a:cubicBezTo>
                    <a:pt x="718" y="2"/>
                    <a:pt x="704" y="0"/>
                    <a:pt x="6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4" name="Google Shape;9874;p18"/>
            <p:cNvSpPr/>
            <p:nvPr/>
          </p:nvSpPr>
          <p:spPr>
            <a:xfrm>
              <a:off x="2441675" y="3283650"/>
              <a:ext cx="57900" cy="64750"/>
            </a:xfrm>
            <a:custGeom>
              <a:avLst/>
              <a:gdLst/>
              <a:ahLst/>
              <a:cxnLst/>
              <a:rect l="l" t="t" r="r" b="b"/>
              <a:pathLst>
                <a:path w="2316" h="2590" extrusionOk="0">
                  <a:moveTo>
                    <a:pt x="1524" y="1738"/>
                  </a:moveTo>
                  <a:cubicBezTo>
                    <a:pt x="1532" y="1762"/>
                    <a:pt x="1540" y="1787"/>
                    <a:pt x="1547" y="1811"/>
                  </a:cubicBezTo>
                  <a:cubicBezTo>
                    <a:pt x="1561" y="1858"/>
                    <a:pt x="1577" y="1907"/>
                    <a:pt x="1588" y="1956"/>
                  </a:cubicBezTo>
                  <a:cubicBezTo>
                    <a:pt x="1599" y="2002"/>
                    <a:pt x="1608" y="2050"/>
                    <a:pt x="1618" y="2097"/>
                  </a:cubicBezTo>
                  <a:lnTo>
                    <a:pt x="1615" y="2077"/>
                  </a:lnTo>
                  <a:lnTo>
                    <a:pt x="1615" y="2077"/>
                  </a:lnTo>
                  <a:cubicBezTo>
                    <a:pt x="1623" y="2119"/>
                    <a:pt x="1629" y="2163"/>
                    <a:pt x="1633" y="2208"/>
                  </a:cubicBezTo>
                  <a:lnTo>
                    <a:pt x="1633" y="2208"/>
                  </a:lnTo>
                  <a:cubicBezTo>
                    <a:pt x="1632" y="2206"/>
                    <a:pt x="1632" y="2204"/>
                    <a:pt x="1632" y="2202"/>
                  </a:cubicBezTo>
                  <a:lnTo>
                    <a:pt x="1632" y="2202"/>
                  </a:lnTo>
                  <a:cubicBezTo>
                    <a:pt x="1632" y="2208"/>
                    <a:pt x="1632" y="2216"/>
                    <a:pt x="1634" y="2222"/>
                  </a:cubicBezTo>
                  <a:cubicBezTo>
                    <a:pt x="1633" y="2217"/>
                    <a:pt x="1633" y="2212"/>
                    <a:pt x="1633" y="2208"/>
                  </a:cubicBezTo>
                  <a:lnTo>
                    <a:pt x="1633" y="2208"/>
                  </a:lnTo>
                  <a:cubicBezTo>
                    <a:pt x="1634" y="2222"/>
                    <a:pt x="1635" y="2235"/>
                    <a:pt x="1635" y="2249"/>
                  </a:cubicBezTo>
                  <a:lnTo>
                    <a:pt x="1635" y="2249"/>
                  </a:lnTo>
                  <a:cubicBezTo>
                    <a:pt x="1635" y="2256"/>
                    <a:pt x="1634" y="2263"/>
                    <a:pt x="1632" y="2271"/>
                  </a:cubicBezTo>
                  <a:cubicBezTo>
                    <a:pt x="1632" y="2274"/>
                    <a:pt x="1631" y="2278"/>
                    <a:pt x="1631" y="2281"/>
                  </a:cubicBezTo>
                  <a:lnTo>
                    <a:pt x="1631" y="2282"/>
                  </a:lnTo>
                  <a:lnTo>
                    <a:pt x="1627" y="2285"/>
                  </a:lnTo>
                  <a:lnTo>
                    <a:pt x="1618" y="2285"/>
                  </a:lnTo>
                  <a:lnTo>
                    <a:pt x="1610" y="2287"/>
                  </a:lnTo>
                  <a:cubicBezTo>
                    <a:pt x="1604" y="2285"/>
                    <a:pt x="1596" y="2282"/>
                    <a:pt x="1589" y="2281"/>
                  </a:cubicBezTo>
                  <a:lnTo>
                    <a:pt x="1586" y="2279"/>
                  </a:lnTo>
                  <a:lnTo>
                    <a:pt x="1597" y="2282"/>
                  </a:lnTo>
                  <a:cubicBezTo>
                    <a:pt x="1589" y="2279"/>
                    <a:pt x="1583" y="2276"/>
                    <a:pt x="1575" y="2274"/>
                  </a:cubicBezTo>
                  <a:lnTo>
                    <a:pt x="1556" y="2263"/>
                  </a:lnTo>
                  <a:cubicBezTo>
                    <a:pt x="1542" y="2254"/>
                    <a:pt x="1529" y="2244"/>
                    <a:pt x="1517" y="2233"/>
                  </a:cubicBezTo>
                  <a:cubicBezTo>
                    <a:pt x="1510" y="2229"/>
                    <a:pt x="1504" y="2222"/>
                    <a:pt x="1499" y="2216"/>
                  </a:cubicBezTo>
                  <a:cubicBezTo>
                    <a:pt x="1488" y="2203"/>
                    <a:pt x="1477" y="2189"/>
                    <a:pt x="1467" y="2175"/>
                  </a:cubicBezTo>
                  <a:cubicBezTo>
                    <a:pt x="1463" y="2168"/>
                    <a:pt x="1460" y="2160"/>
                    <a:pt x="1455" y="2154"/>
                  </a:cubicBezTo>
                  <a:cubicBezTo>
                    <a:pt x="1447" y="2138"/>
                    <a:pt x="1439" y="2121"/>
                    <a:pt x="1433" y="2103"/>
                  </a:cubicBezTo>
                  <a:cubicBezTo>
                    <a:pt x="1428" y="2086"/>
                    <a:pt x="1423" y="2070"/>
                    <a:pt x="1418" y="2053"/>
                  </a:cubicBezTo>
                  <a:cubicBezTo>
                    <a:pt x="1417" y="2045"/>
                    <a:pt x="1415" y="2040"/>
                    <a:pt x="1415" y="2031"/>
                  </a:cubicBezTo>
                  <a:lnTo>
                    <a:pt x="1415" y="2005"/>
                  </a:lnTo>
                  <a:cubicBezTo>
                    <a:pt x="1417" y="1986"/>
                    <a:pt x="1418" y="1966"/>
                    <a:pt x="1422" y="1950"/>
                  </a:cubicBezTo>
                  <a:cubicBezTo>
                    <a:pt x="1426" y="1934"/>
                    <a:pt x="1431" y="1918"/>
                    <a:pt x="1436" y="1901"/>
                  </a:cubicBezTo>
                  <a:cubicBezTo>
                    <a:pt x="1442" y="1882"/>
                    <a:pt x="1450" y="1864"/>
                    <a:pt x="1460" y="1844"/>
                  </a:cubicBezTo>
                  <a:cubicBezTo>
                    <a:pt x="1472" y="1819"/>
                    <a:pt x="1485" y="1795"/>
                    <a:pt x="1501" y="1769"/>
                  </a:cubicBezTo>
                  <a:cubicBezTo>
                    <a:pt x="1509" y="1758"/>
                    <a:pt x="1517" y="1749"/>
                    <a:pt x="1524" y="1738"/>
                  </a:cubicBezTo>
                  <a:close/>
                  <a:moveTo>
                    <a:pt x="1259" y="0"/>
                  </a:moveTo>
                  <a:cubicBezTo>
                    <a:pt x="1229" y="0"/>
                    <a:pt x="1200" y="8"/>
                    <a:pt x="1173" y="23"/>
                  </a:cubicBezTo>
                  <a:cubicBezTo>
                    <a:pt x="1151" y="36"/>
                    <a:pt x="1130" y="53"/>
                    <a:pt x="1113" y="72"/>
                  </a:cubicBezTo>
                  <a:cubicBezTo>
                    <a:pt x="1094" y="95"/>
                    <a:pt x="1075" y="118"/>
                    <a:pt x="1056" y="142"/>
                  </a:cubicBezTo>
                  <a:cubicBezTo>
                    <a:pt x="1035" y="167"/>
                    <a:pt x="1015" y="193"/>
                    <a:pt x="993" y="218"/>
                  </a:cubicBezTo>
                  <a:cubicBezTo>
                    <a:pt x="969" y="247"/>
                    <a:pt x="944" y="277"/>
                    <a:pt x="918" y="306"/>
                  </a:cubicBezTo>
                  <a:lnTo>
                    <a:pt x="918" y="306"/>
                  </a:lnTo>
                  <a:cubicBezTo>
                    <a:pt x="918" y="306"/>
                    <a:pt x="918" y="305"/>
                    <a:pt x="918" y="305"/>
                  </a:cubicBezTo>
                  <a:lnTo>
                    <a:pt x="918" y="305"/>
                  </a:lnTo>
                  <a:cubicBezTo>
                    <a:pt x="915" y="309"/>
                    <a:pt x="911" y="313"/>
                    <a:pt x="907" y="317"/>
                  </a:cubicBezTo>
                  <a:lnTo>
                    <a:pt x="907" y="317"/>
                  </a:lnTo>
                  <a:cubicBezTo>
                    <a:pt x="907" y="318"/>
                    <a:pt x="906" y="319"/>
                    <a:pt x="906" y="319"/>
                  </a:cubicBezTo>
                  <a:cubicBezTo>
                    <a:pt x="906" y="319"/>
                    <a:pt x="906" y="319"/>
                    <a:pt x="906" y="319"/>
                  </a:cubicBezTo>
                  <a:lnTo>
                    <a:pt x="906" y="319"/>
                  </a:lnTo>
                  <a:cubicBezTo>
                    <a:pt x="835" y="399"/>
                    <a:pt x="763" y="481"/>
                    <a:pt x="689" y="557"/>
                  </a:cubicBezTo>
                  <a:cubicBezTo>
                    <a:pt x="644" y="601"/>
                    <a:pt x="602" y="647"/>
                    <a:pt x="554" y="691"/>
                  </a:cubicBezTo>
                  <a:cubicBezTo>
                    <a:pt x="508" y="734"/>
                    <a:pt x="461" y="777"/>
                    <a:pt x="415" y="820"/>
                  </a:cubicBezTo>
                  <a:cubicBezTo>
                    <a:pt x="351" y="877"/>
                    <a:pt x="283" y="930"/>
                    <a:pt x="214" y="978"/>
                  </a:cubicBezTo>
                  <a:cubicBezTo>
                    <a:pt x="196" y="989"/>
                    <a:pt x="181" y="1000"/>
                    <a:pt x="162" y="1011"/>
                  </a:cubicBezTo>
                  <a:cubicBezTo>
                    <a:pt x="93" y="1013"/>
                    <a:pt x="25" y="1059"/>
                    <a:pt x="11" y="1130"/>
                  </a:cubicBezTo>
                  <a:cubicBezTo>
                    <a:pt x="10" y="1138"/>
                    <a:pt x="6" y="1146"/>
                    <a:pt x="6" y="1154"/>
                  </a:cubicBezTo>
                  <a:cubicBezTo>
                    <a:pt x="0" y="1217"/>
                    <a:pt x="32" y="1279"/>
                    <a:pt x="86" y="1310"/>
                  </a:cubicBezTo>
                  <a:cubicBezTo>
                    <a:pt x="113" y="1328"/>
                    <a:pt x="142" y="1335"/>
                    <a:pt x="170" y="1335"/>
                  </a:cubicBezTo>
                  <a:cubicBezTo>
                    <a:pt x="237" y="1335"/>
                    <a:pt x="304" y="1295"/>
                    <a:pt x="359" y="1258"/>
                  </a:cubicBezTo>
                  <a:cubicBezTo>
                    <a:pt x="458" y="1193"/>
                    <a:pt x="549" y="1119"/>
                    <a:pt x="633" y="1037"/>
                  </a:cubicBezTo>
                  <a:cubicBezTo>
                    <a:pt x="703" y="972"/>
                    <a:pt x="771" y="905"/>
                    <a:pt x="837" y="837"/>
                  </a:cubicBezTo>
                  <a:cubicBezTo>
                    <a:pt x="940" y="731"/>
                    <a:pt x="1040" y="620"/>
                    <a:pt x="1140" y="509"/>
                  </a:cubicBezTo>
                  <a:cubicBezTo>
                    <a:pt x="1148" y="600"/>
                    <a:pt x="1162" y="688"/>
                    <a:pt x="1184" y="775"/>
                  </a:cubicBezTo>
                  <a:cubicBezTo>
                    <a:pt x="1216" y="907"/>
                    <a:pt x="1257" y="1035"/>
                    <a:pt x="1306" y="1160"/>
                  </a:cubicBezTo>
                  <a:cubicBezTo>
                    <a:pt x="1339" y="1245"/>
                    <a:pt x="1371" y="1329"/>
                    <a:pt x="1404" y="1413"/>
                  </a:cubicBezTo>
                  <a:cubicBezTo>
                    <a:pt x="1338" y="1477"/>
                    <a:pt x="1279" y="1549"/>
                    <a:pt x="1230" y="1627"/>
                  </a:cubicBezTo>
                  <a:cubicBezTo>
                    <a:pt x="1171" y="1717"/>
                    <a:pt x="1132" y="1819"/>
                    <a:pt x="1116" y="1923"/>
                  </a:cubicBezTo>
                  <a:cubicBezTo>
                    <a:pt x="1103" y="2015"/>
                    <a:pt x="1113" y="2108"/>
                    <a:pt x="1143" y="2195"/>
                  </a:cubicBezTo>
                  <a:cubicBezTo>
                    <a:pt x="1173" y="2287"/>
                    <a:pt x="1224" y="2371"/>
                    <a:pt x="1292" y="2439"/>
                  </a:cubicBezTo>
                  <a:cubicBezTo>
                    <a:pt x="1358" y="2501"/>
                    <a:pt x="1436" y="2559"/>
                    <a:pt x="1524" y="2578"/>
                  </a:cubicBezTo>
                  <a:cubicBezTo>
                    <a:pt x="1556" y="2586"/>
                    <a:pt x="1589" y="2589"/>
                    <a:pt x="1623" y="2589"/>
                  </a:cubicBezTo>
                  <a:cubicBezTo>
                    <a:pt x="1625" y="2589"/>
                    <a:pt x="1628" y="2590"/>
                    <a:pt x="1631" y="2590"/>
                  </a:cubicBezTo>
                  <a:cubicBezTo>
                    <a:pt x="1691" y="2590"/>
                    <a:pt x="1750" y="2572"/>
                    <a:pt x="1798" y="2537"/>
                  </a:cubicBezTo>
                  <a:cubicBezTo>
                    <a:pt x="1868" y="2488"/>
                    <a:pt x="1915" y="2415"/>
                    <a:pt x="1930" y="2331"/>
                  </a:cubicBezTo>
                  <a:cubicBezTo>
                    <a:pt x="1957" y="2189"/>
                    <a:pt x="1911" y="2039"/>
                    <a:pt x="1879" y="1899"/>
                  </a:cubicBezTo>
                  <a:cubicBezTo>
                    <a:pt x="1871" y="1864"/>
                    <a:pt x="1862" y="1831"/>
                    <a:pt x="1852" y="1796"/>
                  </a:cubicBezTo>
                  <a:cubicBezTo>
                    <a:pt x="1841" y="1758"/>
                    <a:pt x="1832" y="1719"/>
                    <a:pt x="1819" y="1682"/>
                  </a:cubicBezTo>
                  <a:cubicBezTo>
                    <a:pt x="1797" y="1621"/>
                    <a:pt x="1776" y="1557"/>
                    <a:pt x="1754" y="1494"/>
                  </a:cubicBezTo>
                  <a:lnTo>
                    <a:pt x="1776" y="1475"/>
                  </a:lnTo>
                  <a:cubicBezTo>
                    <a:pt x="1931" y="1344"/>
                    <a:pt x="2085" y="1212"/>
                    <a:pt x="2243" y="1084"/>
                  </a:cubicBezTo>
                  <a:cubicBezTo>
                    <a:pt x="2305" y="1035"/>
                    <a:pt x="2316" y="945"/>
                    <a:pt x="2268" y="883"/>
                  </a:cubicBezTo>
                  <a:cubicBezTo>
                    <a:pt x="2240" y="846"/>
                    <a:pt x="2198" y="827"/>
                    <a:pt x="2155" y="827"/>
                  </a:cubicBezTo>
                  <a:cubicBezTo>
                    <a:pt x="2124" y="827"/>
                    <a:pt x="2093" y="837"/>
                    <a:pt x="2067" y="858"/>
                  </a:cubicBezTo>
                  <a:cubicBezTo>
                    <a:pt x="1953" y="945"/>
                    <a:pt x="1839" y="1035"/>
                    <a:pt x="1729" y="1127"/>
                  </a:cubicBezTo>
                  <a:lnTo>
                    <a:pt x="1642" y="1200"/>
                  </a:lnTo>
                  <a:cubicBezTo>
                    <a:pt x="1615" y="1128"/>
                    <a:pt x="1588" y="1057"/>
                    <a:pt x="1561" y="986"/>
                  </a:cubicBezTo>
                  <a:cubicBezTo>
                    <a:pt x="1526" y="885"/>
                    <a:pt x="1498" y="783"/>
                    <a:pt x="1472" y="679"/>
                  </a:cubicBezTo>
                  <a:cubicBezTo>
                    <a:pt x="1460" y="619"/>
                    <a:pt x="1450" y="558"/>
                    <a:pt x="1444" y="497"/>
                  </a:cubicBezTo>
                  <a:cubicBezTo>
                    <a:pt x="1439" y="425"/>
                    <a:pt x="1437" y="356"/>
                    <a:pt x="1439" y="285"/>
                  </a:cubicBezTo>
                  <a:cubicBezTo>
                    <a:pt x="1439" y="255"/>
                    <a:pt x="1444" y="221"/>
                    <a:pt x="1441" y="191"/>
                  </a:cubicBezTo>
                  <a:cubicBezTo>
                    <a:pt x="1441" y="164"/>
                    <a:pt x="1436" y="139"/>
                    <a:pt x="1426" y="114"/>
                  </a:cubicBezTo>
                  <a:cubicBezTo>
                    <a:pt x="1417" y="91"/>
                    <a:pt x="1404" y="69"/>
                    <a:pt x="1387" y="50"/>
                  </a:cubicBezTo>
                  <a:cubicBezTo>
                    <a:pt x="1369" y="34"/>
                    <a:pt x="1347" y="22"/>
                    <a:pt x="1325" y="12"/>
                  </a:cubicBezTo>
                  <a:cubicBezTo>
                    <a:pt x="1304" y="4"/>
                    <a:pt x="1281" y="0"/>
                    <a:pt x="1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5" name="Google Shape;9875;p18"/>
            <p:cNvSpPr/>
            <p:nvPr/>
          </p:nvSpPr>
          <p:spPr>
            <a:xfrm>
              <a:off x="2508675" y="3278300"/>
              <a:ext cx="55825" cy="99300"/>
            </a:xfrm>
            <a:custGeom>
              <a:avLst/>
              <a:gdLst/>
              <a:ahLst/>
              <a:cxnLst/>
              <a:rect l="l" t="t" r="r" b="b"/>
              <a:pathLst>
                <a:path w="2233" h="3972" extrusionOk="0">
                  <a:moveTo>
                    <a:pt x="1243" y="1618"/>
                  </a:moveTo>
                  <a:cubicBezTo>
                    <a:pt x="1242" y="1619"/>
                    <a:pt x="1242" y="1619"/>
                    <a:pt x="1241" y="1619"/>
                  </a:cubicBezTo>
                  <a:lnTo>
                    <a:pt x="1241" y="1619"/>
                  </a:lnTo>
                  <a:lnTo>
                    <a:pt x="1243" y="1618"/>
                  </a:lnTo>
                  <a:close/>
                  <a:moveTo>
                    <a:pt x="749" y="2682"/>
                  </a:moveTo>
                  <a:cubicBezTo>
                    <a:pt x="750" y="2737"/>
                    <a:pt x="754" y="2791"/>
                    <a:pt x="755" y="2845"/>
                  </a:cubicBezTo>
                  <a:cubicBezTo>
                    <a:pt x="760" y="2997"/>
                    <a:pt x="758" y="3147"/>
                    <a:pt x="752" y="3299"/>
                  </a:cubicBezTo>
                  <a:cubicBezTo>
                    <a:pt x="749" y="3373"/>
                    <a:pt x="741" y="3448"/>
                    <a:pt x="730" y="3521"/>
                  </a:cubicBezTo>
                  <a:cubicBezTo>
                    <a:pt x="727" y="3532"/>
                    <a:pt x="725" y="3541"/>
                    <a:pt x="722" y="3551"/>
                  </a:cubicBezTo>
                  <a:cubicBezTo>
                    <a:pt x="717" y="3565"/>
                    <a:pt x="711" y="3578"/>
                    <a:pt x="706" y="3592"/>
                  </a:cubicBezTo>
                  <a:cubicBezTo>
                    <a:pt x="703" y="3597"/>
                    <a:pt x="700" y="3603"/>
                    <a:pt x="697" y="3608"/>
                  </a:cubicBezTo>
                  <a:cubicBezTo>
                    <a:pt x="691" y="3614"/>
                    <a:pt x="685" y="3620"/>
                    <a:pt x="680" y="3627"/>
                  </a:cubicBezTo>
                  <a:lnTo>
                    <a:pt x="680" y="3627"/>
                  </a:lnTo>
                  <a:cubicBezTo>
                    <a:pt x="680" y="3626"/>
                    <a:pt x="680" y="3626"/>
                    <a:pt x="681" y="3625"/>
                  </a:cubicBezTo>
                  <a:lnTo>
                    <a:pt x="681" y="3625"/>
                  </a:lnTo>
                  <a:lnTo>
                    <a:pt x="668" y="3639"/>
                  </a:lnTo>
                  <a:lnTo>
                    <a:pt x="654" y="3650"/>
                  </a:lnTo>
                  <a:lnTo>
                    <a:pt x="640" y="3658"/>
                  </a:lnTo>
                  <a:lnTo>
                    <a:pt x="632" y="3661"/>
                  </a:lnTo>
                  <a:lnTo>
                    <a:pt x="624" y="3665"/>
                  </a:lnTo>
                  <a:lnTo>
                    <a:pt x="613" y="3666"/>
                  </a:lnTo>
                  <a:lnTo>
                    <a:pt x="598" y="3666"/>
                  </a:lnTo>
                  <a:lnTo>
                    <a:pt x="590" y="3665"/>
                  </a:lnTo>
                  <a:lnTo>
                    <a:pt x="575" y="3660"/>
                  </a:lnTo>
                  <a:cubicBezTo>
                    <a:pt x="568" y="3658"/>
                    <a:pt x="564" y="3655"/>
                    <a:pt x="559" y="3652"/>
                  </a:cubicBezTo>
                  <a:lnTo>
                    <a:pt x="558" y="3652"/>
                  </a:lnTo>
                  <a:lnTo>
                    <a:pt x="552" y="3649"/>
                  </a:lnTo>
                  <a:lnTo>
                    <a:pt x="541" y="3641"/>
                  </a:lnTo>
                  <a:lnTo>
                    <a:pt x="546" y="3646"/>
                  </a:lnTo>
                  <a:cubicBezTo>
                    <a:pt x="540" y="3639"/>
                    <a:pt x="530" y="3631"/>
                    <a:pt x="526" y="3625"/>
                  </a:cubicBezTo>
                  <a:cubicBezTo>
                    <a:pt x="521" y="3620"/>
                    <a:pt x="518" y="3614"/>
                    <a:pt x="513" y="3608"/>
                  </a:cubicBezTo>
                  <a:cubicBezTo>
                    <a:pt x="508" y="3600"/>
                    <a:pt x="503" y="3593"/>
                    <a:pt x="499" y="3585"/>
                  </a:cubicBezTo>
                  <a:cubicBezTo>
                    <a:pt x="496" y="3576"/>
                    <a:pt x="491" y="3568"/>
                    <a:pt x="488" y="3559"/>
                  </a:cubicBezTo>
                  <a:cubicBezTo>
                    <a:pt x="484" y="3546"/>
                    <a:pt x="480" y="3532"/>
                    <a:pt x="477" y="3519"/>
                  </a:cubicBezTo>
                  <a:cubicBezTo>
                    <a:pt x="472" y="3494"/>
                    <a:pt x="469" y="3470"/>
                    <a:pt x="465" y="3445"/>
                  </a:cubicBezTo>
                  <a:lnTo>
                    <a:pt x="465" y="3380"/>
                  </a:lnTo>
                  <a:cubicBezTo>
                    <a:pt x="469" y="3342"/>
                    <a:pt x="472" y="3307"/>
                    <a:pt x="480" y="3266"/>
                  </a:cubicBezTo>
                  <a:cubicBezTo>
                    <a:pt x="489" y="3225"/>
                    <a:pt x="499" y="3185"/>
                    <a:pt x="511" y="3145"/>
                  </a:cubicBezTo>
                  <a:cubicBezTo>
                    <a:pt x="537" y="3074"/>
                    <a:pt x="565" y="3006"/>
                    <a:pt x="598" y="2938"/>
                  </a:cubicBezTo>
                  <a:cubicBezTo>
                    <a:pt x="644" y="2849"/>
                    <a:pt x="695" y="2764"/>
                    <a:pt x="749" y="2682"/>
                  </a:cubicBezTo>
                  <a:close/>
                  <a:moveTo>
                    <a:pt x="1285" y="0"/>
                  </a:moveTo>
                  <a:cubicBezTo>
                    <a:pt x="1236" y="0"/>
                    <a:pt x="1187" y="24"/>
                    <a:pt x="1156" y="79"/>
                  </a:cubicBezTo>
                  <a:cubicBezTo>
                    <a:pt x="1110" y="168"/>
                    <a:pt x="1070" y="261"/>
                    <a:pt x="1037" y="356"/>
                  </a:cubicBezTo>
                  <a:cubicBezTo>
                    <a:pt x="958" y="514"/>
                    <a:pt x="869" y="670"/>
                    <a:pt x="773" y="818"/>
                  </a:cubicBezTo>
                  <a:lnTo>
                    <a:pt x="779" y="807"/>
                  </a:lnTo>
                  <a:lnTo>
                    <a:pt x="779" y="807"/>
                  </a:lnTo>
                  <a:cubicBezTo>
                    <a:pt x="725" y="888"/>
                    <a:pt x="665" y="967"/>
                    <a:pt x="602" y="1042"/>
                  </a:cubicBezTo>
                  <a:cubicBezTo>
                    <a:pt x="560" y="1087"/>
                    <a:pt x="518" y="1132"/>
                    <a:pt x="472" y="1175"/>
                  </a:cubicBezTo>
                  <a:cubicBezTo>
                    <a:pt x="448" y="1195"/>
                    <a:pt x="424" y="1214"/>
                    <a:pt x="397" y="1232"/>
                  </a:cubicBezTo>
                  <a:cubicBezTo>
                    <a:pt x="383" y="1241"/>
                    <a:pt x="369" y="1251"/>
                    <a:pt x="355" y="1258"/>
                  </a:cubicBezTo>
                  <a:lnTo>
                    <a:pt x="347" y="1262"/>
                  </a:lnTo>
                  <a:lnTo>
                    <a:pt x="347" y="1262"/>
                  </a:lnTo>
                  <a:cubicBezTo>
                    <a:pt x="340" y="1263"/>
                    <a:pt x="336" y="1265"/>
                    <a:pt x="329" y="1266"/>
                  </a:cubicBezTo>
                  <a:lnTo>
                    <a:pt x="320" y="1268"/>
                  </a:lnTo>
                  <a:cubicBezTo>
                    <a:pt x="318" y="1266"/>
                    <a:pt x="318" y="1265"/>
                    <a:pt x="318" y="1263"/>
                  </a:cubicBezTo>
                  <a:lnTo>
                    <a:pt x="318" y="1268"/>
                  </a:lnTo>
                  <a:cubicBezTo>
                    <a:pt x="318" y="1263"/>
                    <a:pt x="317" y="1258"/>
                    <a:pt x="317" y="1254"/>
                  </a:cubicBezTo>
                  <a:cubicBezTo>
                    <a:pt x="315" y="1224"/>
                    <a:pt x="315" y="1194"/>
                    <a:pt x="317" y="1165"/>
                  </a:cubicBezTo>
                  <a:cubicBezTo>
                    <a:pt x="321" y="1081"/>
                    <a:pt x="332" y="997"/>
                    <a:pt x="348" y="915"/>
                  </a:cubicBezTo>
                  <a:cubicBezTo>
                    <a:pt x="364" y="839"/>
                    <a:pt x="383" y="765"/>
                    <a:pt x="407" y="690"/>
                  </a:cubicBezTo>
                  <a:cubicBezTo>
                    <a:pt x="427" y="632"/>
                    <a:pt x="451" y="573"/>
                    <a:pt x="478" y="516"/>
                  </a:cubicBezTo>
                  <a:cubicBezTo>
                    <a:pt x="492" y="486"/>
                    <a:pt x="510" y="456"/>
                    <a:pt x="527" y="427"/>
                  </a:cubicBezTo>
                  <a:cubicBezTo>
                    <a:pt x="537" y="413"/>
                    <a:pt x="546" y="400"/>
                    <a:pt x="556" y="388"/>
                  </a:cubicBezTo>
                  <a:cubicBezTo>
                    <a:pt x="633" y="383"/>
                    <a:pt x="695" y="323"/>
                    <a:pt x="706" y="247"/>
                  </a:cubicBezTo>
                  <a:cubicBezTo>
                    <a:pt x="714" y="172"/>
                    <a:pt x="663" y="90"/>
                    <a:pt x="587" y="74"/>
                  </a:cubicBezTo>
                  <a:cubicBezTo>
                    <a:pt x="566" y="70"/>
                    <a:pt x="544" y="68"/>
                    <a:pt x="523" y="68"/>
                  </a:cubicBezTo>
                  <a:cubicBezTo>
                    <a:pt x="512" y="68"/>
                    <a:pt x="501" y="69"/>
                    <a:pt x="491" y="70"/>
                  </a:cubicBezTo>
                  <a:cubicBezTo>
                    <a:pt x="461" y="76"/>
                    <a:pt x="431" y="85"/>
                    <a:pt x="405" y="101"/>
                  </a:cubicBezTo>
                  <a:cubicBezTo>
                    <a:pt x="363" y="127"/>
                    <a:pt x="326" y="161"/>
                    <a:pt x="298" y="203"/>
                  </a:cubicBezTo>
                  <a:cubicBezTo>
                    <a:pt x="269" y="241"/>
                    <a:pt x="244" y="282"/>
                    <a:pt x="222" y="324"/>
                  </a:cubicBezTo>
                  <a:cubicBezTo>
                    <a:pt x="177" y="412"/>
                    <a:pt x="139" y="502"/>
                    <a:pt x="109" y="594"/>
                  </a:cubicBezTo>
                  <a:cubicBezTo>
                    <a:pt x="63" y="747"/>
                    <a:pt x="32" y="904"/>
                    <a:pt x="13" y="1062"/>
                  </a:cubicBezTo>
                  <a:cubicBezTo>
                    <a:pt x="8" y="1100"/>
                    <a:pt x="5" y="1138"/>
                    <a:pt x="5" y="1176"/>
                  </a:cubicBezTo>
                  <a:cubicBezTo>
                    <a:pt x="0" y="1219"/>
                    <a:pt x="2" y="1263"/>
                    <a:pt x="6" y="1308"/>
                  </a:cubicBezTo>
                  <a:cubicBezTo>
                    <a:pt x="24" y="1390"/>
                    <a:pt x="54" y="1474"/>
                    <a:pt x="127" y="1523"/>
                  </a:cubicBezTo>
                  <a:cubicBezTo>
                    <a:pt x="168" y="1553"/>
                    <a:pt x="215" y="1572"/>
                    <a:pt x="266" y="1580"/>
                  </a:cubicBezTo>
                  <a:cubicBezTo>
                    <a:pt x="279" y="1581"/>
                    <a:pt x="293" y="1582"/>
                    <a:pt x="306" y="1582"/>
                  </a:cubicBezTo>
                  <a:cubicBezTo>
                    <a:pt x="337" y="1582"/>
                    <a:pt x="367" y="1578"/>
                    <a:pt x="397" y="1570"/>
                  </a:cubicBezTo>
                  <a:cubicBezTo>
                    <a:pt x="486" y="1543"/>
                    <a:pt x="567" y="1497"/>
                    <a:pt x="635" y="1437"/>
                  </a:cubicBezTo>
                  <a:cubicBezTo>
                    <a:pt x="689" y="1391"/>
                    <a:pt x="738" y="1342"/>
                    <a:pt x="785" y="1290"/>
                  </a:cubicBezTo>
                  <a:lnTo>
                    <a:pt x="785" y="1290"/>
                  </a:lnTo>
                  <a:cubicBezTo>
                    <a:pt x="757" y="1472"/>
                    <a:pt x="741" y="1656"/>
                    <a:pt x="738" y="1839"/>
                  </a:cubicBezTo>
                  <a:cubicBezTo>
                    <a:pt x="736" y="1960"/>
                    <a:pt x="735" y="2078"/>
                    <a:pt x="735" y="2197"/>
                  </a:cubicBezTo>
                  <a:cubicBezTo>
                    <a:pt x="695" y="2251"/>
                    <a:pt x="654" y="2305"/>
                    <a:pt x="616" y="2359"/>
                  </a:cubicBezTo>
                  <a:cubicBezTo>
                    <a:pt x="524" y="2487"/>
                    <a:pt x="427" y="2620"/>
                    <a:pt x="356" y="2759"/>
                  </a:cubicBezTo>
                  <a:cubicBezTo>
                    <a:pt x="285" y="2897"/>
                    <a:pt x="215" y="3044"/>
                    <a:pt x="187" y="3194"/>
                  </a:cubicBezTo>
                  <a:cubicBezTo>
                    <a:pt x="158" y="3345"/>
                    <a:pt x="152" y="3495"/>
                    <a:pt x="196" y="3642"/>
                  </a:cubicBezTo>
                  <a:cubicBezTo>
                    <a:pt x="233" y="3767"/>
                    <a:pt x="328" y="3893"/>
                    <a:pt x="454" y="3940"/>
                  </a:cubicBezTo>
                  <a:cubicBezTo>
                    <a:pt x="502" y="3959"/>
                    <a:pt x="554" y="3970"/>
                    <a:pt x="606" y="3972"/>
                  </a:cubicBezTo>
                  <a:cubicBezTo>
                    <a:pt x="647" y="3972"/>
                    <a:pt x="689" y="3965"/>
                    <a:pt x="728" y="3951"/>
                  </a:cubicBezTo>
                  <a:cubicBezTo>
                    <a:pt x="814" y="3919"/>
                    <a:pt x="888" y="3862"/>
                    <a:pt x="939" y="3786"/>
                  </a:cubicBezTo>
                  <a:cubicBezTo>
                    <a:pt x="996" y="3707"/>
                    <a:pt x="1019" y="3608"/>
                    <a:pt x="1029" y="3513"/>
                  </a:cubicBezTo>
                  <a:cubicBezTo>
                    <a:pt x="1038" y="3438"/>
                    <a:pt x="1043" y="3362"/>
                    <a:pt x="1043" y="3288"/>
                  </a:cubicBezTo>
                  <a:cubicBezTo>
                    <a:pt x="1048" y="3128"/>
                    <a:pt x="1048" y="2968"/>
                    <a:pt x="1043" y="2808"/>
                  </a:cubicBezTo>
                  <a:cubicBezTo>
                    <a:pt x="1037" y="2639"/>
                    <a:pt x="1031" y="2468"/>
                    <a:pt x="1027" y="2297"/>
                  </a:cubicBezTo>
                  <a:cubicBezTo>
                    <a:pt x="1035" y="2287"/>
                    <a:pt x="1043" y="2278"/>
                    <a:pt x="1051" y="2268"/>
                  </a:cubicBezTo>
                  <a:cubicBezTo>
                    <a:pt x="1091" y="2222"/>
                    <a:pt x="1130" y="2177"/>
                    <a:pt x="1170" y="2131"/>
                  </a:cubicBezTo>
                  <a:cubicBezTo>
                    <a:pt x="1266" y="2020"/>
                    <a:pt x="1363" y="1907"/>
                    <a:pt x="1460" y="1797"/>
                  </a:cubicBezTo>
                  <a:lnTo>
                    <a:pt x="1460" y="1797"/>
                  </a:lnTo>
                  <a:lnTo>
                    <a:pt x="1456" y="1800"/>
                  </a:lnTo>
                  <a:cubicBezTo>
                    <a:pt x="1695" y="1529"/>
                    <a:pt x="1939" y="1263"/>
                    <a:pt x="2180" y="994"/>
                  </a:cubicBezTo>
                  <a:cubicBezTo>
                    <a:pt x="2232" y="940"/>
                    <a:pt x="2232" y="856"/>
                    <a:pt x="2180" y="803"/>
                  </a:cubicBezTo>
                  <a:cubicBezTo>
                    <a:pt x="2154" y="776"/>
                    <a:pt x="2119" y="763"/>
                    <a:pt x="2084" y="763"/>
                  </a:cubicBezTo>
                  <a:cubicBezTo>
                    <a:pt x="2049" y="763"/>
                    <a:pt x="2014" y="776"/>
                    <a:pt x="1988" y="803"/>
                  </a:cubicBezTo>
                  <a:cubicBezTo>
                    <a:pt x="1838" y="966"/>
                    <a:pt x="1689" y="1129"/>
                    <a:pt x="1539" y="1293"/>
                  </a:cubicBezTo>
                  <a:cubicBezTo>
                    <a:pt x="1441" y="1401"/>
                    <a:pt x="1339" y="1509"/>
                    <a:pt x="1243" y="1618"/>
                  </a:cubicBezTo>
                  <a:lnTo>
                    <a:pt x="1243" y="1618"/>
                  </a:lnTo>
                  <a:lnTo>
                    <a:pt x="1243" y="1618"/>
                  </a:lnTo>
                  <a:lnTo>
                    <a:pt x="1241" y="1621"/>
                  </a:lnTo>
                  <a:cubicBezTo>
                    <a:pt x="1241" y="1620"/>
                    <a:pt x="1241" y="1620"/>
                    <a:pt x="1241" y="1619"/>
                  </a:cubicBezTo>
                  <a:lnTo>
                    <a:pt x="1241" y="1619"/>
                  </a:lnTo>
                  <a:lnTo>
                    <a:pt x="1031" y="1858"/>
                  </a:lnTo>
                  <a:cubicBezTo>
                    <a:pt x="1031" y="1844"/>
                    <a:pt x="1032" y="1830"/>
                    <a:pt x="1032" y="1816"/>
                  </a:cubicBezTo>
                  <a:cubicBezTo>
                    <a:pt x="1042" y="1619"/>
                    <a:pt x="1062" y="1426"/>
                    <a:pt x="1097" y="1233"/>
                  </a:cubicBezTo>
                  <a:cubicBezTo>
                    <a:pt x="1129" y="1070"/>
                    <a:pt x="1171" y="909"/>
                    <a:pt x="1222" y="750"/>
                  </a:cubicBezTo>
                  <a:cubicBezTo>
                    <a:pt x="1259" y="643"/>
                    <a:pt x="1293" y="533"/>
                    <a:pt x="1334" y="426"/>
                  </a:cubicBezTo>
                  <a:cubicBezTo>
                    <a:pt x="1341" y="412"/>
                    <a:pt x="1349" y="397"/>
                    <a:pt x="1357" y="381"/>
                  </a:cubicBezTo>
                  <a:cubicBezTo>
                    <a:pt x="1387" y="321"/>
                    <a:pt x="1422" y="261"/>
                    <a:pt x="1437" y="193"/>
                  </a:cubicBezTo>
                  <a:cubicBezTo>
                    <a:pt x="1466" y="81"/>
                    <a:pt x="1376" y="0"/>
                    <a:pt x="12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6" name="Google Shape;9876;p18"/>
            <p:cNvSpPr/>
            <p:nvPr/>
          </p:nvSpPr>
          <p:spPr>
            <a:xfrm>
              <a:off x="2104800" y="3418350"/>
              <a:ext cx="42925" cy="44850"/>
            </a:xfrm>
            <a:custGeom>
              <a:avLst/>
              <a:gdLst/>
              <a:ahLst/>
              <a:cxnLst/>
              <a:rect l="l" t="t" r="r" b="b"/>
              <a:pathLst>
                <a:path w="1717" h="1794" extrusionOk="0">
                  <a:moveTo>
                    <a:pt x="179" y="0"/>
                  </a:moveTo>
                  <a:cubicBezTo>
                    <a:pt x="152" y="0"/>
                    <a:pt x="124" y="7"/>
                    <a:pt x="100" y="21"/>
                  </a:cubicBezTo>
                  <a:cubicBezTo>
                    <a:pt x="26" y="65"/>
                    <a:pt x="1" y="162"/>
                    <a:pt x="45" y="236"/>
                  </a:cubicBezTo>
                  <a:cubicBezTo>
                    <a:pt x="53" y="252"/>
                    <a:pt x="62" y="266"/>
                    <a:pt x="72" y="282"/>
                  </a:cubicBezTo>
                  <a:cubicBezTo>
                    <a:pt x="161" y="428"/>
                    <a:pt x="262" y="568"/>
                    <a:pt x="362" y="708"/>
                  </a:cubicBezTo>
                  <a:cubicBezTo>
                    <a:pt x="457" y="838"/>
                    <a:pt x="559" y="963"/>
                    <a:pt x="669" y="1080"/>
                  </a:cubicBezTo>
                  <a:cubicBezTo>
                    <a:pt x="784" y="1206"/>
                    <a:pt x="906" y="1327"/>
                    <a:pt x="1036" y="1439"/>
                  </a:cubicBezTo>
                  <a:cubicBezTo>
                    <a:pt x="1101" y="1498"/>
                    <a:pt x="1167" y="1553"/>
                    <a:pt x="1239" y="1605"/>
                  </a:cubicBezTo>
                  <a:cubicBezTo>
                    <a:pt x="1308" y="1659"/>
                    <a:pt x="1379" y="1710"/>
                    <a:pt x="1451" y="1762"/>
                  </a:cubicBezTo>
                  <a:cubicBezTo>
                    <a:pt x="1478" y="1783"/>
                    <a:pt x="1511" y="1794"/>
                    <a:pt x="1544" y="1794"/>
                  </a:cubicBezTo>
                  <a:cubicBezTo>
                    <a:pt x="1592" y="1794"/>
                    <a:pt x="1637" y="1772"/>
                    <a:pt x="1666" y="1734"/>
                  </a:cubicBezTo>
                  <a:cubicBezTo>
                    <a:pt x="1717" y="1665"/>
                    <a:pt x="1704" y="1570"/>
                    <a:pt x="1637" y="1518"/>
                  </a:cubicBezTo>
                  <a:cubicBezTo>
                    <a:pt x="1558" y="1463"/>
                    <a:pt x="1478" y="1409"/>
                    <a:pt x="1400" y="1352"/>
                  </a:cubicBezTo>
                  <a:cubicBezTo>
                    <a:pt x="1329" y="1300"/>
                    <a:pt x="1262" y="1243"/>
                    <a:pt x="1194" y="1184"/>
                  </a:cubicBezTo>
                  <a:cubicBezTo>
                    <a:pt x="1131" y="1127"/>
                    <a:pt x="1068" y="1069"/>
                    <a:pt x="1006" y="1007"/>
                  </a:cubicBezTo>
                  <a:cubicBezTo>
                    <a:pt x="949" y="950"/>
                    <a:pt x="897" y="890"/>
                    <a:pt x="841" y="828"/>
                  </a:cubicBezTo>
                  <a:cubicBezTo>
                    <a:pt x="789" y="763"/>
                    <a:pt x="734" y="698"/>
                    <a:pt x="683" y="632"/>
                  </a:cubicBezTo>
                  <a:cubicBezTo>
                    <a:pt x="629" y="561"/>
                    <a:pt x="577" y="488"/>
                    <a:pt x="525" y="415"/>
                  </a:cubicBezTo>
                  <a:cubicBezTo>
                    <a:pt x="449" y="306"/>
                    <a:pt x="379" y="193"/>
                    <a:pt x="316" y="78"/>
                  </a:cubicBezTo>
                  <a:cubicBezTo>
                    <a:pt x="289" y="27"/>
                    <a:pt x="234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7" name="Google Shape;9877;p18"/>
            <p:cNvSpPr/>
            <p:nvPr/>
          </p:nvSpPr>
          <p:spPr>
            <a:xfrm>
              <a:off x="2118500" y="3416575"/>
              <a:ext cx="44650" cy="43000"/>
            </a:xfrm>
            <a:custGeom>
              <a:avLst/>
              <a:gdLst/>
              <a:ahLst/>
              <a:cxnLst/>
              <a:rect l="l" t="t" r="r" b="b"/>
              <a:pathLst>
                <a:path w="1786" h="1720" extrusionOk="0">
                  <a:moveTo>
                    <a:pt x="1591" y="0"/>
                  </a:moveTo>
                  <a:cubicBezTo>
                    <a:pt x="1565" y="0"/>
                    <a:pt x="1539" y="4"/>
                    <a:pt x="1515" y="13"/>
                  </a:cubicBezTo>
                  <a:cubicBezTo>
                    <a:pt x="1446" y="33"/>
                    <a:pt x="1379" y="82"/>
                    <a:pt x="1324" y="127"/>
                  </a:cubicBezTo>
                  <a:cubicBezTo>
                    <a:pt x="1246" y="190"/>
                    <a:pt x="1173" y="260"/>
                    <a:pt x="1101" y="328"/>
                  </a:cubicBezTo>
                  <a:cubicBezTo>
                    <a:pt x="1004" y="419"/>
                    <a:pt x="912" y="513"/>
                    <a:pt x="819" y="606"/>
                  </a:cubicBezTo>
                  <a:cubicBezTo>
                    <a:pt x="638" y="788"/>
                    <a:pt x="471" y="981"/>
                    <a:pt x="303" y="1174"/>
                  </a:cubicBezTo>
                  <a:lnTo>
                    <a:pt x="306" y="1170"/>
                  </a:lnTo>
                  <a:lnTo>
                    <a:pt x="295" y="1182"/>
                  </a:lnTo>
                  <a:lnTo>
                    <a:pt x="295" y="1181"/>
                  </a:lnTo>
                  <a:cubicBezTo>
                    <a:pt x="208" y="1281"/>
                    <a:pt x="127" y="1385"/>
                    <a:pt x="48" y="1490"/>
                  </a:cubicBezTo>
                  <a:cubicBezTo>
                    <a:pt x="0" y="1553"/>
                    <a:pt x="13" y="1643"/>
                    <a:pt x="75" y="1692"/>
                  </a:cubicBezTo>
                  <a:lnTo>
                    <a:pt x="75" y="1691"/>
                  </a:lnTo>
                  <a:cubicBezTo>
                    <a:pt x="101" y="1710"/>
                    <a:pt x="132" y="1720"/>
                    <a:pt x="163" y="1720"/>
                  </a:cubicBezTo>
                  <a:cubicBezTo>
                    <a:pt x="205" y="1720"/>
                    <a:pt x="247" y="1701"/>
                    <a:pt x="276" y="1665"/>
                  </a:cubicBezTo>
                  <a:cubicBezTo>
                    <a:pt x="352" y="1564"/>
                    <a:pt x="429" y="1467"/>
                    <a:pt x="512" y="1372"/>
                  </a:cubicBezTo>
                  <a:lnTo>
                    <a:pt x="512" y="1372"/>
                  </a:lnTo>
                  <a:lnTo>
                    <a:pt x="499" y="1385"/>
                  </a:lnTo>
                  <a:cubicBezTo>
                    <a:pt x="648" y="1219"/>
                    <a:pt x="798" y="1056"/>
                    <a:pt x="952" y="896"/>
                  </a:cubicBezTo>
                  <a:cubicBezTo>
                    <a:pt x="1029" y="815"/>
                    <a:pt x="1108" y="739"/>
                    <a:pt x="1188" y="662"/>
                  </a:cubicBezTo>
                  <a:cubicBezTo>
                    <a:pt x="1256" y="594"/>
                    <a:pt x="1329" y="530"/>
                    <a:pt x="1400" y="465"/>
                  </a:cubicBezTo>
                  <a:cubicBezTo>
                    <a:pt x="1447" y="423"/>
                    <a:pt x="1499" y="381"/>
                    <a:pt x="1552" y="343"/>
                  </a:cubicBezTo>
                  <a:cubicBezTo>
                    <a:pt x="1566" y="336"/>
                    <a:pt x="1579" y="328"/>
                    <a:pt x="1591" y="320"/>
                  </a:cubicBezTo>
                  <a:cubicBezTo>
                    <a:pt x="1601" y="322"/>
                    <a:pt x="1611" y="323"/>
                    <a:pt x="1621" y="323"/>
                  </a:cubicBezTo>
                  <a:cubicBezTo>
                    <a:pt x="1697" y="323"/>
                    <a:pt x="1768" y="259"/>
                    <a:pt x="1778" y="182"/>
                  </a:cubicBezTo>
                  <a:cubicBezTo>
                    <a:pt x="1786" y="95"/>
                    <a:pt x="1726" y="17"/>
                    <a:pt x="1639" y="6"/>
                  </a:cubicBezTo>
                  <a:lnTo>
                    <a:pt x="1615" y="2"/>
                  </a:lnTo>
                  <a:cubicBezTo>
                    <a:pt x="1607" y="1"/>
                    <a:pt x="1599" y="0"/>
                    <a:pt x="1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8" name="Google Shape;9878;p18"/>
            <p:cNvSpPr/>
            <p:nvPr/>
          </p:nvSpPr>
          <p:spPr>
            <a:xfrm>
              <a:off x="2143625" y="3425750"/>
              <a:ext cx="67600" cy="97725"/>
            </a:xfrm>
            <a:custGeom>
              <a:avLst/>
              <a:gdLst/>
              <a:ahLst/>
              <a:cxnLst/>
              <a:rect l="l" t="t" r="r" b="b"/>
              <a:pathLst>
                <a:path w="2704" h="3909" extrusionOk="0">
                  <a:moveTo>
                    <a:pt x="2488" y="0"/>
                  </a:moveTo>
                  <a:cubicBezTo>
                    <a:pt x="2487" y="0"/>
                    <a:pt x="2485" y="0"/>
                    <a:pt x="2484" y="0"/>
                  </a:cubicBezTo>
                  <a:cubicBezTo>
                    <a:pt x="2378" y="5"/>
                    <a:pt x="2321" y="101"/>
                    <a:pt x="2266" y="179"/>
                  </a:cubicBezTo>
                  <a:cubicBezTo>
                    <a:pt x="2229" y="231"/>
                    <a:pt x="2193" y="285"/>
                    <a:pt x="2158" y="339"/>
                  </a:cubicBezTo>
                  <a:cubicBezTo>
                    <a:pt x="2065" y="483"/>
                    <a:pt x="1975" y="630"/>
                    <a:pt x="1884" y="777"/>
                  </a:cubicBezTo>
                  <a:cubicBezTo>
                    <a:pt x="1808" y="901"/>
                    <a:pt x="1739" y="1029"/>
                    <a:pt x="1664" y="1153"/>
                  </a:cubicBezTo>
                  <a:cubicBezTo>
                    <a:pt x="1495" y="1431"/>
                    <a:pt x="1327" y="1710"/>
                    <a:pt x="1151" y="1985"/>
                  </a:cubicBezTo>
                  <a:cubicBezTo>
                    <a:pt x="789" y="2557"/>
                    <a:pt x="417" y="3120"/>
                    <a:pt x="45" y="3685"/>
                  </a:cubicBezTo>
                  <a:cubicBezTo>
                    <a:pt x="1" y="3753"/>
                    <a:pt x="32" y="3852"/>
                    <a:pt x="100" y="3890"/>
                  </a:cubicBezTo>
                  <a:cubicBezTo>
                    <a:pt x="122" y="3902"/>
                    <a:pt x="148" y="3909"/>
                    <a:pt x="175" y="3909"/>
                  </a:cubicBezTo>
                  <a:cubicBezTo>
                    <a:pt x="227" y="3909"/>
                    <a:pt x="278" y="3880"/>
                    <a:pt x="305" y="3834"/>
                  </a:cubicBezTo>
                  <a:cubicBezTo>
                    <a:pt x="458" y="3565"/>
                    <a:pt x="624" y="3304"/>
                    <a:pt x="795" y="3044"/>
                  </a:cubicBezTo>
                  <a:cubicBezTo>
                    <a:pt x="965" y="2788"/>
                    <a:pt x="1134" y="2530"/>
                    <a:pt x="1300" y="2272"/>
                  </a:cubicBezTo>
                  <a:cubicBezTo>
                    <a:pt x="1479" y="1998"/>
                    <a:pt x="1655" y="1722"/>
                    <a:pt x="1826" y="1445"/>
                  </a:cubicBezTo>
                  <a:cubicBezTo>
                    <a:pt x="1913" y="1303"/>
                    <a:pt x="2001" y="1161"/>
                    <a:pt x="2089" y="1018"/>
                  </a:cubicBezTo>
                  <a:cubicBezTo>
                    <a:pt x="2166" y="890"/>
                    <a:pt x="2247" y="763"/>
                    <a:pt x="2328" y="637"/>
                  </a:cubicBezTo>
                  <a:cubicBezTo>
                    <a:pt x="2407" y="519"/>
                    <a:pt x="2483" y="401"/>
                    <a:pt x="2573" y="291"/>
                  </a:cubicBezTo>
                  <a:lnTo>
                    <a:pt x="2575" y="290"/>
                  </a:lnTo>
                  <a:cubicBezTo>
                    <a:pt x="2703" y="203"/>
                    <a:pt x="2642" y="0"/>
                    <a:pt x="24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79" name="Google Shape;9879;p18"/>
            <p:cNvSpPr/>
            <p:nvPr/>
          </p:nvSpPr>
          <p:spPr>
            <a:xfrm>
              <a:off x="2179850" y="3443675"/>
              <a:ext cx="46825" cy="80400"/>
            </a:xfrm>
            <a:custGeom>
              <a:avLst/>
              <a:gdLst/>
              <a:ahLst/>
              <a:cxnLst/>
              <a:rect l="l" t="t" r="r" b="b"/>
              <a:pathLst>
                <a:path w="1873" h="3216" extrusionOk="0">
                  <a:moveTo>
                    <a:pt x="1171" y="1"/>
                  </a:moveTo>
                  <a:cubicBezTo>
                    <a:pt x="1144" y="1"/>
                    <a:pt x="1116" y="8"/>
                    <a:pt x="1091" y="22"/>
                  </a:cubicBezTo>
                  <a:cubicBezTo>
                    <a:pt x="1012" y="68"/>
                    <a:pt x="940" y="125"/>
                    <a:pt x="875" y="190"/>
                  </a:cubicBezTo>
                  <a:cubicBezTo>
                    <a:pt x="812" y="260"/>
                    <a:pt x="755" y="334"/>
                    <a:pt x="704" y="413"/>
                  </a:cubicBezTo>
                  <a:cubicBezTo>
                    <a:pt x="646" y="504"/>
                    <a:pt x="594" y="597"/>
                    <a:pt x="540" y="692"/>
                  </a:cubicBezTo>
                  <a:cubicBezTo>
                    <a:pt x="469" y="816"/>
                    <a:pt x="405" y="945"/>
                    <a:pt x="344" y="1075"/>
                  </a:cubicBezTo>
                  <a:cubicBezTo>
                    <a:pt x="285" y="1202"/>
                    <a:pt x="230" y="1330"/>
                    <a:pt x="176" y="1460"/>
                  </a:cubicBezTo>
                  <a:cubicBezTo>
                    <a:pt x="147" y="1525"/>
                    <a:pt x="120" y="1591"/>
                    <a:pt x="92" y="1658"/>
                  </a:cubicBezTo>
                  <a:lnTo>
                    <a:pt x="49" y="1762"/>
                  </a:lnTo>
                  <a:cubicBezTo>
                    <a:pt x="25" y="1822"/>
                    <a:pt x="0" y="1892"/>
                    <a:pt x="19" y="1958"/>
                  </a:cubicBezTo>
                  <a:cubicBezTo>
                    <a:pt x="32" y="2001"/>
                    <a:pt x="55" y="2039"/>
                    <a:pt x="89" y="2068"/>
                  </a:cubicBezTo>
                  <a:cubicBezTo>
                    <a:pt x="117" y="2095"/>
                    <a:pt x="155" y="2110"/>
                    <a:pt x="193" y="2115"/>
                  </a:cubicBezTo>
                  <a:cubicBezTo>
                    <a:pt x="202" y="2116"/>
                    <a:pt x="212" y="2116"/>
                    <a:pt x="221" y="2116"/>
                  </a:cubicBezTo>
                  <a:cubicBezTo>
                    <a:pt x="313" y="2116"/>
                    <a:pt x="399" y="2088"/>
                    <a:pt x="483" y="2050"/>
                  </a:cubicBezTo>
                  <a:cubicBezTo>
                    <a:pt x="595" y="2000"/>
                    <a:pt x="700" y="1938"/>
                    <a:pt x="807" y="1879"/>
                  </a:cubicBezTo>
                  <a:cubicBezTo>
                    <a:pt x="885" y="1835"/>
                    <a:pt x="961" y="1789"/>
                    <a:pt x="1035" y="1738"/>
                  </a:cubicBezTo>
                  <a:lnTo>
                    <a:pt x="1035" y="1738"/>
                  </a:lnTo>
                  <a:cubicBezTo>
                    <a:pt x="1024" y="1772"/>
                    <a:pt x="1013" y="1805"/>
                    <a:pt x="1000" y="1837"/>
                  </a:cubicBezTo>
                  <a:cubicBezTo>
                    <a:pt x="891" y="2144"/>
                    <a:pt x="804" y="2455"/>
                    <a:pt x="703" y="2764"/>
                  </a:cubicBezTo>
                  <a:cubicBezTo>
                    <a:pt x="676" y="2843"/>
                    <a:pt x="647" y="2922"/>
                    <a:pt x="619" y="3002"/>
                  </a:cubicBezTo>
                  <a:cubicBezTo>
                    <a:pt x="584" y="3089"/>
                    <a:pt x="633" y="3185"/>
                    <a:pt x="723" y="3211"/>
                  </a:cubicBezTo>
                  <a:cubicBezTo>
                    <a:pt x="736" y="3214"/>
                    <a:pt x="749" y="3215"/>
                    <a:pt x="763" y="3215"/>
                  </a:cubicBezTo>
                  <a:cubicBezTo>
                    <a:pt x="833" y="3214"/>
                    <a:pt x="893" y="3166"/>
                    <a:pt x="912" y="3100"/>
                  </a:cubicBezTo>
                  <a:cubicBezTo>
                    <a:pt x="1023" y="2752"/>
                    <a:pt x="1121" y="2400"/>
                    <a:pt x="1236" y="2055"/>
                  </a:cubicBezTo>
                  <a:cubicBezTo>
                    <a:pt x="1284" y="1922"/>
                    <a:pt x="1333" y="1789"/>
                    <a:pt x="1387" y="1659"/>
                  </a:cubicBezTo>
                  <a:cubicBezTo>
                    <a:pt x="1412" y="1599"/>
                    <a:pt x="1436" y="1537"/>
                    <a:pt x="1463" y="1477"/>
                  </a:cubicBezTo>
                  <a:cubicBezTo>
                    <a:pt x="1480" y="1439"/>
                    <a:pt x="1498" y="1403"/>
                    <a:pt x="1515" y="1365"/>
                  </a:cubicBezTo>
                  <a:cubicBezTo>
                    <a:pt x="1547" y="1333"/>
                    <a:pt x="1577" y="1303"/>
                    <a:pt x="1607" y="1270"/>
                  </a:cubicBezTo>
                  <a:cubicBezTo>
                    <a:pt x="1664" y="1203"/>
                    <a:pt x="1716" y="1134"/>
                    <a:pt x="1763" y="1061"/>
                  </a:cubicBezTo>
                  <a:cubicBezTo>
                    <a:pt x="1782" y="1028"/>
                    <a:pt x="1801" y="994"/>
                    <a:pt x="1819" y="961"/>
                  </a:cubicBezTo>
                  <a:cubicBezTo>
                    <a:pt x="1832" y="939"/>
                    <a:pt x="1841" y="915"/>
                    <a:pt x="1852" y="891"/>
                  </a:cubicBezTo>
                  <a:cubicBezTo>
                    <a:pt x="1870" y="854"/>
                    <a:pt x="1873" y="811"/>
                    <a:pt x="1862" y="771"/>
                  </a:cubicBezTo>
                  <a:cubicBezTo>
                    <a:pt x="1850" y="689"/>
                    <a:pt x="1780" y="636"/>
                    <a:pt x="1705" y="636"/>
                  </a:cubicBezTo>
                  <a:cubicBezTo>
                    <a:pt x="1678" y="636"/>
                    <a:pt x="1651" y="643"/>
                    <a:pt x="1626" y="657"/>
                  </a:cubicBezTo>
                  <a:cubicBezTo>
                    <a:pt x="1583" y="679"/>
                    <a:pt x="1545" y="709"/>
                    <a:pt x="1513" y="747"/>
                  </a:cubicBezTo>
                  <a:cubicBezTo>
                    <a:pt x="1486" y="782"/>
                    <a:pt x="1460" y="819"/>
                    <a:pt x="1436" y="857"/>
                  </a:cubicBezTo>
                  <a:cubicBezTo>
                    <a:pt x="1380" y="948"/>
                    <a:pt x="1330" y="1043"/>
                    <a:pt x="1284" y="1142"/>
                  </a:cubicBezTo>
                  <a:cubicBezTo>
                    <a:pt x="1274" y="1162"/>
                    <a:pt x="1266" y="1183"/>
                    <a:pt x="1257" y="1203"/>
                  </a:cubicBezTo>
                  <a:lnTo>
                    <a:pt x="1216" y="1241"/>
                  </a:lnTo>
                  <a:cubicBezTo>
                    <a:pt x="1179" y="1270"/>
                    <a:pt x="1146" y="1301"/>
                    <a:pt x="1108" y="1328"/>
                  </a:cubicBezTo>
                  <a:lnTo>
                    <a:pt x="983" y="1419"/>
                  </a:lnTo>
                  <a:cubicBezTo>
                    <a:pt x="901" y="1474"/>
                    <a:pt x="818" y="1526"/>
                    <a:pt x="735" y="1575"/>
                  </a:cubicBezTo>
                  <a:cubicBezTo>
                    <a:pt x="655" y="1623"/>
                    <a:pt x="575" y="1667"/>
                    <a:pt x="492" y="1710"/>
                  </a:cubicBezTo>
                  <a:cubicBezTo>
                    <a:pt x="454" y="1727"/>
                    <a:pt x="416" y="1746"/>
                    <a:pt x="377" y="1762"/>
                  </a:cubicBezTo>
                  <a:cubicBezTo>
                    <a:pt x="416" y="1658"/>
                    <a:pt x="458" y="1552"/>
                    <a:pt x="500" y="1447"/>
                  </a:cubicBezTo>
                  <a:cubicBezTo>
                    <a:pt x="551" y="1320"/>
                    <a:pt x="611" y="1199"/>
                    <a:pt x="670" y="1075"/>
                  </a:cubicBezTo>
                  <a:cubicBezTo>
                    <a:pt x="759" y="910"/>
                    <a:pt x="851" y="747"/>
                    <a:pt x="953" y="590"/>
                  </a:cubicBezTo>
                  <a:lnTo>
                    <a:pt x="953" y="590"/>
                  </a:lnTo>
                  <a:cubicBezTo>
                    <a:pt x="983" y="546"/>
                    <a:pt x="1015" y="504"/>
                    <a:pt x="1048" y="463"/>
                  </a:cubicBezTo>
                  <a:cubicBezTo>
                    <a:pt x="1069" y="440"/>
                    <a:pt x="1088" y="420"/>
                    <a:pt x="1108" y="399"/>
                  </a:cubicBezTo>
                  <a:cubicBezTo>
                    <a:pt x="1135" y="377"/>
                    <a:pt x="1164" y="355"/>
                    <a:pt x="1192" y="334"/>
                  </a:cubicBezTo>
                  <a:cubicBezTo>
                    <a:pt x="1213" y="322"/>
                    <a:pt x="1232" y="309"/>
                    <a:pt x="1252" y="298"/>
                  </a:cubicBezTo>
                  <a:cubicBezTo>
                    <a:pt x="1328" y="254"/>
                    <a:pt x="1353" y="155"/>
                    <a:pt x="1309" y="79"/>
                  </a:cubicBezTo>
                  <a:cubicBezTo>
                    <a:pt x="1280" y="29"/>
                    <a:pt x="1226" y="1"/>
                    <a:pt x="1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0" name="Google Shape;9880;p18"/>
            <p:cNvSpPr/>
            <p:nvPr/>
          </p:nvSpPr>
          <p:spPr>
            <a:xfrm>
              <a:off x="2326575" y="3425850"/>
              <a:ext cx="43675" cy="57825"/>
            </a:xfrm>
            <a:custGeom>
              <a:avLst/>
              <a:gdLst/>
              <a:ahLst/>
              <a:cxnLst/>
              <a:rect l="l" t="t" r="r" b="b"/>
              <a:pathLst>
                <a:path w="1747" h="2313" extrusionOk="0">
                  <a:moveTo>
                    <a:pt x="163" y="0"/>
                  </a:moveTo>
                  <a:cubicBezTo>
                    <a:pt x="94" y="0"/>
                    <a:pt x="20" y="49"/>
                    <a:pt x="5" y="120"/>
                  </a:cubicBezTo>
                  <a:lnTo>
                    <a:pt x="5" y="123"/>
                  </a:lnTo>
                  <a:cubicBezTo>
                    <a:pt x="7" y="117"/>
                    <a:pt x="9" y="112"/>
                    <a:pt x="11" y="107"/>
                  </a:cubicBezTo>
                  <a:lnTo>
                    <a:pt x="11" y="107"/>
                  </a:lnTo>
                  <a:cubicBezTo>
                    <a:pt x="5" y="124"/>
                    <a:pt x="1" y="143"/>
                    <a:pt x="1" y="162"/>
                  </a:cubicBezTo>
                  <a:cubicBezTo>
                    <a:pt x="1" y="173"/>
                    <a:pt x="2" y="183"/>
                    <a:pt x="4" y="194"/>
                  </a:cubicBezTo>
                  <a:cubicBezTo>
                    <a:pt x="13" y="267"/>
                    <a:pt x="28" y="338"/>
                    <a:pt x="48" y="409"/>
                  </a:cubicBezTo>
                  <a:cubicBezTo>
                    <a:pt x="74" y="500"/>
                    <a:pt x="107" y="588"/>
                    <a:pt x="145" y="674"/>
                  </a:cubicBezTo>
                  <a:cubicBezTo>
                    <a:pt x="219" y="843"/>
                    <a:pt x="313" y="1003"/>
                    <a:pt x="422" y="1153"/>
                  </a:cubicBezTo>
                  <a:cubicBezTo>
                    <a:pt x="509" y="1277"/>
                    <a:pt x="604" y="1394"/>
                    <a:pt x="707" y="1506"/>
                  </a:cubicBezTo>
                  <a:cubicBezTo>
                    <a:pt x="765" y="1567"/>
                    <a:pt x="822" y="1630"/>
                    <a:pt x="881" y="1690"/>
                  </a:cubicBezTo>
                  <a:cubicBezTo>
                    <a:pt x="971" y="1788"/>
                    <a:pt x="1069" y="1883"/>
                    <a:pt x="1166" y="1976"/>
                  </a:cubicBezTo>
                  <a:cubicBezTo>
                    <a:pt x="1266" y="2075"/>
                    <a:pt x="1368" y="2173"/>
                    <a:pt x="1471" y="2269"/>
                  </a:cubicBezTo>
                  <a:cubicBezTo>
                    <a:pt x="1500" y="2296"/>
                    <a:pt x="1538" y="2311"/>
                    <a:pt x="1577" y="2312"/>
                  </a:cubicBezTo>
                  <a:cubicBezTo>
                    <a:pt x="1623" y="2312"/>
                    <a:pt x="1666" y="2290"/>
                    <a:pt x="1695" y="2254"/>
                  </a:cubicBezTo>
                  <a:cubicBezTo>
                    <a:pt x="1747" y="2185"/>
                    <a:pt x="1728" y="2097"/>
                    <a:pt x="1668" y="2045"/>
                  </a:cubicBezTo>
                  <a:cubicBezTo>
                    <a:pt x="1653" y="2033"/>
                    <a:pt x="1642" y="2022"/>
                    <a:pt x="1630" y="2011"/>
                  </a:cubicBezTo>
                  <a:lnTo>
                    <a:pt x="1630" y="2011"/>
                  </a:lnTo>
                  <a:lnTo>
                    <a:pt x="1634" y="2016"/>
                  </a:lnTo>
                  <a:cubicBezTo>
                    <a:pt x="1506" y="1902"/>
                    <a:pt x="1381" y="1785"/>
                    <a:pt x="1261" y="1661"/>
                  </a:cubicBezTo>
                  <a:cubicBezTo>
                    <a:pt x="1140" y="1538"/>
                    <a:pt x="1019" y="1413"/>
                    <a:pt x="903" y="1285"/>
                  </a:cubicBezTo>
                  <a:cubicBezTo>
                    <a:pt x="810" y="1177"/>
                    <a:pt x="723" y="1065"/>
                    <a:pt x="640" y="948"/>
                  </a:cubicBezTo>
                  <a:lnTo>
                    <a:pt x="640" y="948"/>
                  </a:lnTo>
                  <a:lnTo>
                    <a:pt x="651" y="962"/>
                  </a:lnTo>
                  <a:cubicBezTo>
                    <a:pt x="588" y="870"/>
                    <a:pt x="531" y="775"/>
                    <a:pt x="480" y="675"/>
                  </a:cubicBezTo>
                  <a:cubicBezTo>
                    <a:pt x="450" y="612"/>
                    <a:pt x="422" y="549"/>
                    <a:pt x="396" y="482"/>
                  </a:cubicBezTo>
                  <a:cubicBezTo>
                    <a:pt x="374" y="414"/>
                    <a:pt x="354" y="346"/>
                    <a:pt x="338" y="276"/>
                  </a:cubicBezTo>
                  <a:cubicBezTo>
                    <a:pt x="330" y="238"/>
                    <a:pt x="322" y="199"/>
                    <a:pt x="317" y="159"/>
                  </a:cubicBezTo>
                  <a:cubicBezTo>
                    <a:pt x="317" y="158"/>
                    <a:pt x="317" y="158"/>
                    <a:pt x="317" y="156"/>
                  </a:cubicBezTo>
                  <a:cubicBezTo>
                    <a:pt x="316" y="77"/>
                    <a:pt x="257" y="10"/>
                    <a:pt x="178" y="1"/>
                  </a:cubicBezTo>
                  <a:cubicBezTo>
                    <a:pt x="173" y="0"/>
                    <a:pt x="168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1" name="Google Shape;9881;p18"/>
            <p:cNvSpPr/>
            <p:nvPr/>
          </p:nvSpPr>
          <p:spPr>
            <a:xfrm>
              <a:off x="2325150" y="3433900"/>
              <a:ext cx="58850" cy="64025"/>
            </a:xfrm>
            <a:custGeom>
              <a:avLst/>
              <a:gdLst/>
              <a:ahLst/>
              <a:cxnLst/>
              <a:rect l="l" t="t" r="r" b="b"/>
              <a:pathLst>
                <a:path w="2354" h="2561" extrusionOk="0">
                  <a:moveTo>
                    <a:pt x="1940" y="455"/>
                  </a:moveTo>
                  <a:lnTo>
                    <a:pt x="1938" y="457"/>
                  </a:lnTo>
                  <a:lnTo>
                    <a:pt x="1938" y="457"/>
                  </a:lnTo>
                  <a:cubicBezTo>
                    <a:pt x="1938" y="456"/>
                    <a:pt x="1939" y="455"/>
                    <a:pt x="1940" y="455"/>
                  </a:cubicBezTo>
                  <a:close/>
                  <a:moveTo>
                    <a:pt x="2146" y="1"/>
                  </a:moveTo>
                  <a:cubicBezTo>
                    <a:pt x="2039" y="1"/>
                    <a:pt x="1938" y="58"/>
                    <a:pt x="1853" y="122"/>
                  </a:cubicBezTo>
                  <a:cubicBezTo>
                    <a:pt x="1736" y="216"/>
                    <a:pt x="1626" y="318"/>
                    <a:pt x="1527" y="429"/>
                  </a:cubicBezTo>
                  <a:cubicBezTo>
                    <a:pt x="1441" y="521"/>
                    <a:pt x="1356" y="614"/>
                    <a:pt x="1275" y="711"/>
                  </a:cubicBezTo>
                  <a:cubicBezTo>
                    <a:pt x="1057" y="971"/>
                    <a:pt x="840" y="1232"/>
                    <a:pt x="636" y="1501"/>
                  </a:cubicBezTo>
                  <a:cubicBezTo>
                    <a:pt x="427" y="1775"/>
                    <a:pt x="235" y="2061"/>
                    <a:pt x="45" y="2348"/>
                  </a:cubicBezTo>
                  <a:cubicBezTo>
                    <a:pt x="1" y="2411"/>
                    <a:pt x="32" y="2505"/>
                    <a:pt x="96" y="2541"/>
                  </a:cubicBezTo>
                  <a:cubicBezTo>
                    <a:pt x="118" y="2554"/>
                    <a:pt x="143" y="2560"/>
                    <a:pt x="169" y="2560"/>
                  </a:cubicBezTo>
                  <a:cubicBezTo>
                    <a:pt x="170" y="2560"/>
                    <a:pt x="172" y="2560"/>
                    <a:pt x="173" y="2560"/>
                  </a:cubicBezTo>
                  <a:cubicBezTo>
                    <a:pt x="216" y="2560"/>
                    <a:pt x="255" y="2540"/>
                    <a:pt x="279" y="2505"/>
                  </a:cubicBezTo>
                  <a:cubicBezTo>
                    <a:pt x="370" y="2370"/>
                    <a:pt x="463" y="2235"/>
                    <a:pt x="555" y="2102"/>
                  </a:cubicBezTo>
                  <a:cubicBezTo>
                    <a:pt x="632" y="1990"/>
                    <a:pt x="710" y="1876"/>
                    <a:pt x="794" y="1767"/>
                  </a:cubicBezTo>
                  <a:cubicBezTo>
                    <a:pt x="889" y="1643"/>
                    <a:pt x="984" y="1522"/>
                    <a:pt x="1082" y="1400"/>
                  </a:cubicBezTo>
                  <a:cubicBezTo>
                    <a:pt x="1171" y="1290"/>
                    <a:pt x="1262" y="1181"/>
                    <a:pt x="1354" y="1075"/>
                  </a:cubicBezTo>
                  <a:cubicBezTo>
                    <a:pt x="1405" y="1018"/>
                    <a:pt x="1455" y="961"/>
                    <a:pt x="1505" y="903"/>
                  </a:cubicBezTo>
                  <a:cubicBezTo>
                    <a:pt x="1644" y="754"/>
                    <a:pt x="1779" y="599"/>
                    <a:pt x="1930" y="463"/>
                  </a:cubicBezTo>
                  <a:lnTo>
                    <a:pt x="1930" y="463"/>
                  </a:lnTo>
                  <a:cubicBezTo>
                    <a:pt x="1970" y="428"/>
                    <a:pt x="2010" y="396"/>
                    <a:pt x="2052" y="364"/>
                  </a:cubicBezTo>
                  <a:cubicBezTo>
                    <a:pt x="2071" y="353"/>
                    <a:pt x="2090" y="342"/>
                    <a:pt x="2111" y="331"/>
                  </a:cubicBezTo>
                  <a:cubicBezTo>
                    <a:pt x="2117" y="328"/>
                    <a:pt x="2124" y="325"/>
                    <a:pt x="2130" y="323"/>
                  </a:cubicBezTo>
                  <a:lnTo>
                    <a:pt x="2139" y="320"/>
                  </a:lnTo>
                  <a:cubicBezTo>
                    <a:pt x="2153" y="324"/>
                    <a:pt x="2167" y="325"/>
                    <a:pt x="2180" y="325"/>
                  </a:cubicBezTo>
                  <a:cubicBezTo>
                    <a:pt x="2255" y="325"/>
                    <a:pt x="2322" y="271"/>
                    <a:pt x="2337" y="193"/>
                  </a:cubicBezTo>
                  <a:cubicBezTo>
                    <a:pt x="2353" y="102"/>
                    <a:pt x="2290" y="16"/>
                    <a:pt x="2196" y="5"/>
                  </a:cubicBezTo>
                  <a:cubicBezTo>
                    <a:pt x="2179" y="2"/>
                    <a:pt x="2163" y="1"/>
                    <a:pt x="2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2" name="Google Shape;9882;p18"/>
            <p:cNvSpPr/>
            <p:nvPr/>
          </p:nvSpPr>
          <p:spPr>
            <a:xfrm>
              <a:off x="1876175" y="2919100"/>
              <a:ext cx="53100" cy="134450"/>
            </a:xfrm>
            <a:custGeom>
              <a:avLst/>
              <a:gdLst/>
              <a:ahLst/>
              <a:cxnLst/>
              <a:rect l="l" t="t" r="r" b="b"/>
              <a:pathLst>
                <a:path w="2124" h="5378" extrusionOk="0">
                  <a:moveTo>
                    <a:pt x="1119" y="1200"/>
                  </a:moveTo>
                  <a:lnTo>
                    <a:pt x="1119" y="1200"/>
                  </a:lnTo>
                  <a:cubicBezTo>
                    <a:pt x="1118" y="1202"/>
                    <a:pt x="1117" y="1203"/>
                    <a:pt x="1117" y="1205"/>
                  </a:cubicBezTo>
                  <a:cubicBezTo>
                    <a:pt x="1117" y="1203"/>
                    <a:pt x="1118" y="1202"/>
                    <a:pt x="1119" y="1200"/>
                  </a:cubicBezTo>
                  <a:close/>
                  <a:moveTo>
                    <a:pt x="1060" y="5055"/>
                  </a:moveTo>
                  <a:lnTo>
                    <a:pt x="1060" y="5055"/>
                  </a:lnTo>
                  <a:cubicBezTo>
                    <a:pt x="1058" y="5056"/>
                    <a:pt x="1057" y="5057"/>
                    <a:pt x="1056" y="5058"/>
                  </a:cubicBezTo>
                  <a:lnTo>
                    <a:pt x="1056" y="5058"/>
                  </a:lnTo>
                  <a:cubicBezTo>
                    <a:pt x="1056" y="5057"/>
                    <a:pt x="1056" y="5057"/>
                    <a:pt x="1057" y="5057"/>
                  </a:cubicBezTo>
                  <a:lnTo>
                    <a:pt x="1057" y="5057"/>
                  </a:lnTo>
                  <a:lnTo>
                    <a:pt x="1060" y="5055"/>
                  </a:lnTo>
                  <a:close/>
                  <a:moveTo>
                    <a:pt x="1166" y="3070"/>
                  </a:moveTo>
                  <a:cubicBezTo>
                    <a:pt x="1172" y="3160"/>
                    <a:pt x="1179" y="3252"/>
                    <a:pt x="1185" y="3344"/>
                  </a:cubicBezTo>
                  <a:cubicBezTo>
                    <a:pt x="1194" y="3483"/>
                    <a:pt x="1207" y="3623"/>
                    <a:pt x="1215" y="3762"/>
                  </a:cubicBezTo>
                  <a:cubicBezTo>
                    <a:pt x="1218" y="3841"/>
                    <a:pt x="1226" y="3920"/>
                    <a:pt x="1226" y="3999"/>
                  </a:cubicBezTo>
                  <a:cubicBezTo>
                    <a:pt x="1226" y="4086"/>
                    <a:pt x="1228" y="4173"/>
                    <a:pt x="1228" y="4261"/>
                  </a:cubicBezTo>
                  <a:cubicBezTo>
                    <a:pt x="1224" y="4300"/>
                    <a:pt x="1223" y="4340"/>
                    <a:pt x="1221" y="4379"/>
                  </a:cubicBezTo>
                  <a:cubicBezTo>
                    <a:pt x="1218" y="4417"/>
                    <a:pt x="1218" y="4454"/>
                    <a:pt x="1213" y="4490"/>
                  </a:cubicBezTo>
                  <a:cubicBezTo>
                    <a:pt x="1201" y="4601"/>
                    <a:pt x="1190" y="4713"/>
                    <a:pt x="1171" y="4823"/>
                  </a:cubicBezTo>
                  <a:cubicBezTo>
                    <a:pt x="1161" y="4862"/>
                    <a:pt x="1153" y="4900"/>
                    <a:pt x="1141" y="4938"/>
                  </a:cubicBezTo>
                  <a:cubicBezTo>
                    <a:pt x="1139" y="4944"/>
                    <a:pt x="1136" y="4952"/>
                    <a:pt x="1133" y="4959"/>
                  </a:cubicBezTo>
                  <a:cubicBezTo>
                    <a:pt x="1125" y="4973"/>
                    <a:pt x="1117" y="4987"/>
                    <a:pt x="1107" y="5001"/>
                  </a:cubicBezTo>
                  <a:cubicBezTo>
                    <a:pt x="1101" y="5011"/>
                    <a:pt x="1093" y="5020"/>
                    <a:pt x="1088" y="5027"/>
                  </a:cubicBezTo>
                  <a:cubicBezTo>
                    <a:pt x="1082" y="5033"/>
                    <a:pt x="1076" y="5041"/>
                    <a:pt x="1068" y="5047"/>
                  </a:cubicBezTo>
                  <a:lnTo>
                    <a:pt x="1050" y="5060"/>
                  </a:lnTo>
                  <a:lnTo>
                    <a:pt x="1057" y="5057"/>
                  </a:lnTo>
                  <a:lnTo>
                    <a:pt x="1057" y="5057"/>
                  </a:lnTo>
                  <a:lnTo>
                    <a:pt x="1056" y="5058"/>
                  </a:lnTo>
                  <a:lnTo>
                    <a:pt x="1056" y="5058"/>
                  </a:lnTo>
                  <a:cubicBezTo>
                    <a:pt x="1049" y="5061"/>
                    <a:pt x="1043" y="5065"/>
                    <a:pt x="1038" y="5068"/>
                  </a:cubicBezTo>
                  <a:lnTo>
                    <a:pt x="1027" y="5073"/>
                  </a:lnTo>
                  <a:lnTo>
                    <a:pt x="1031" y="5073"/>
                  </a:lnTo>
                  <a:lnTo>
                    <a:pt x="1022" y="5074"/>
                  </a:lnTo>
                  <a:lnTo>
                    <a:pt x="1012" y="5076"/>
                  </a:lnTo>
                  <a:lnTo>
                    <a:pt x="1001" y="5073"/>
                  </a:lnTo>
                  <a:cubicBezTo>
                    <a:pt x="993" y="5069"/>
                    <a:pt x="987" y="5065"/>
                    <a:pt x="979" y="5060"/>
                  </a:cubicBezTo>
                  <a:cubicBezTo>
                    <a:pt x="962" y="5047"/>
                    <a:pt x="944" y="5036"/>
                    <a:pt x="928" y="5020"/>
                  </a:cubicBezTo>
                  <a:cubicBezTo>
                    <a:pt x="913" y="5006"/>
                    <a:pt x="898" y="4992"/>
                    <a:pt x="884" y="4976"/>
                  </a:cubicBezTo>
                  <a:cubicBezTo>
                    <a:pt x="865" y="4954"/>
                    <a:pt x="848" y="4933"/>
                    <a:pt x="832" y="4910"/>
                  </a:cubicBezTo>
                  <a:cubicBezTo>
                    <a:pt x="811" y="4878"/>
                    <a:pt x="792" y="4846"/>
                    <a:pt x="775" y="4813"/>
                  </a:cubicBezTo>
                  <a:cubicBezTo>
                    <a:pt x="761" y="4781"/>
                    <a:pt x="746" y="4750"/>
                    <a:pt x="735" y="4718"/>
                  </a:cubicBezTo>
                  <a:cubicBezTo>
                    <a:pt x="724" y="4686"/>
                    <a:pt x="716" y="4656"/>
                    <a:pt x="710" y="4625"/>
                  </a:cubicBezTo>
                  <a:cubicBezTo>
                    <a:pt x="700" y="4579"/>
                    <a:pt x="694" y="4531"/>
                    <a:pt x="689" y="4485"/>
                  </a:cubicBezTo>
                  <a:cubicBezTo>
                    <a:pt x="686" y="4419"/>
                    <a:pt x="686" y="4354"/>
                    <a:pt x="689" y="4287"/>
                  </a:cubicBezTo>
                  <a:cubicBezTo>
                    <a:pt x="697" y="4180"/>
                    <a:pt x="712" y="4071"/>
                    <a:pt x="732" y="3963"/>
                  </a:cubicBezTo>
                  <a:cubicBezTo>
                    <a:pt x="746" y="3885"/>
                    <a:pt x="765" y="3809"/>
                    <a:pt x="789" y="3733"/>
                  </a:cubicBezTo>
                  <a:cubicBezTo>
                    <a:pt x="810" y="3673"/>
                    <a:pt x="833" y="3615"/>
                    <a:pt x="862" y="3556"/>
                  </a:cubicBezTo>
                  <a:cubicBezTo>
                    <a:pt x="919" y="3445"/>
                    <a:pt x="982" y="3339"/>
                    <a:pt x="1052" y="3235"/>
                  </a:cubicBezTo>
                  <a:cubicBezTo>
                    <a:pt x="1088" y="3179"/>
                    <a:pt x="1126" y="3124"/>
                    <a:pt x="1166" y="3070"/>
                  </a:cubicBezTo>
                  <a:close/>
                  <a:moveTo>
                    <a:pt x="291" y="1"/>
                  </a:moveTo>
                  <a:cubicBezTo>
                    <a:pt x="221" y="1"/>
                    <a:pt x="152" y="47"/>
                    <a:pt x="137" y="118"/>
                  </a:cubicBezTo>
                  <a:cubicBezTo>
                    <a:pt x="126" y="170"/>
                    <a:pt x="112" y="222"/>
                    <a:pt x="99" y="275"/>
                  </a:cubicBezTo>
                  <a:cubicBezTo>
                    <a:pt x="70" y="389"/>
                    <a:pt x="48" y="503"/>
                    <a:pt x="34" y="620"/>
                  </a:cubicBezTo>
                  <a:cubicBezTo>
                    <a:pt x="12" y="811"/>
                    <a:pt x="7" y="1003"/>
                    <a:pt x="2" y="1194"/>
                  </a:cubicBezTo>
                  <a:cubicBezTo>
                    <a:pt x="1" y="1242"/>
                    <a:pt x="4" y="1292"/>
                    <a:pt x="6" y="1342"/>
                  </a:cubicBezTo>
                  <a:cubicBezTo>
                    <a:pt x="7" y="1397"/>
                    <a:pt x="6" y="1454"/>
                    <a:pt x="10" y="1511"/>
                  </a:cubicBezTo>
                  <a:cubicBezTo>
                    <a:pt x="20" y="1626"/>
                    <a:pt x="25" y="1740"/>
                    <a:pt x="37" y="1856"/>
                  </a:cubicBezTo>
                  <a:cubicBezTo>
                    <a:pt x="55" y="2017"/>
                    <a:pt x="70" y="2180"/>
                    <a:pt x="96" y="2342"/>
                  </a:cubicBezTo>
                  <a:cubicBezTo>
                    <a:pt x="105" y="2396"/>
                    <a:pt x="113" y="2448"/>
                    <a:pt x="123" y="2502"/>
                  </a:cubicBezTo>
                  <a:cubicBezTo>
                    <a:pt x="137" y="2583"/>
                    <a:pt x="150" y="2676"/>
                    <a:pt x="203" y="2741"/>
                  </a:cubicBezTo>
                  <a:cubicBezTo>
                    <a:pt x="237" y="2779"/>
                    <a:pt x="278" y="2817"/>
                    <a:pt x="328" y="2830"/>
                  </a:cubicBezTo>
                  <a:cubicBezTo>
                    <a:pt x="347" y="2834"/>
                    <a:pt x="367" y="2836"/>
                    <a:pt x="386" y="2836"/>
                  </a:cubicBezTo>
                  <a:cubicBezTo>
                    <a:pt x="407" y="2836"/>
                    <a:pt x="427" y="2834"/>
                    <a:pt x="447" y="2828"/>
                  </a:cubicBezTo>
                  <a:cubicBezTo>
                    <a:pt x="531" y="2803"/>
                    <a:pt x="605" y="2755"/>
                    <a:pt x="662" y="2690"/>
                  </a:cubicBezTo>
                  <a:cubicBezTo>
                    <a:pt x="734" y="2611"/>
                    <a:pt x="800" y="2526"/>
                    <a:pt x="859" y="2437"/>
                  </a:cubicBezTo>
                  <a:cubicBezTo>
                    <a:pt x="916" y="2350"/>
                    <a:pt x="970" y="2261"/>
                    <a:pt x="1020" y="2169"/>
                  </a:cubicBezTo>
                  <a:cubicBezTo>
                    <a:pt x="1058" y="2098"/>
                    <a:pt x="1096" y="2025"/>
                    <a:pt x="1131" y="1953"/>
                  </a:cubicBezTo>
                  <a:lnTo>
                    <a:pt x="1131" y="1953"/>
                  </a:lnTo>
                  <a:cubicBezTo>
                    <a:pt x="1129" y="1991"/>
                    <a:pt x="1129" y="2030"/>
                    <a:pt x="1129" y="2070"/>
                  </a:cubicBezTo>
                  <a:cubicBezTo>
                    <a:pt x="1128" y="2160"/>
                    <a:pt x="1131" y="2252"/>
                    <a:pt x="1134" y="2342"/>
                  </a:cubicBezTo>
                  <a:cubicBezTo>
                    <a:pt x="1137" y="2437"/>
                    <a:pt x="1141" y="2534"/>
                    <a:pt x="1144" y="2628"/>
                  </a:cubicBezTo>
                  <a:cubicBezTo>
                    <a:pt x="1019" y="2792"/>
                    <a:pt x="902" y="2958"/>
                    <a:pt x="789" y="3129"/>
                  </a:cubicBezTo>
                  <a:cubicBezTo>
                    <a:pt x="713" y="3241"/>
                    <a:pt x="645" y="3360"/>
                    <a:pt x="588" y="3483"/>
                  </a:cubicBezTo>
                  <a:cubicBezTo>
                    <a:pt x="530" y="3612"/>
                    <a:pt x="487" y="3744"/>
                    <a:pt x="460" y="3882"/>
                  </a:cubicBezTo>
                  <a:cubicBezTo>
                    <a:pt x="404" y="4156"/>
                    <a:pt x="370" y="4446"/>
                    <a:pt x="435" y="4721"/>
                  </a:cubicBezTo>
                  <a:cubicBezTo>
                    <a:pt x="480" y="4921"/>
                    <a:pt x="585" y="5115"/>
                    <a:pt x="738" y="5252"/>
                  </a:cubicBezTo>
                  <a:cubicBezTo>
                    <a:pt x="808" y="5313"/>
                    <a:pt x="892" y="5365"/>
                    <a:pt x="987" y="5377"/>
                  </a:cubicBezTo>
                  <a:cubicBezTo>
                    <a:pt x="992" y="5377"/>
                    <a:pt x="998" y="5377"/>
                    <a:pt x="1004" y="5377"/>
                  </a:cubicBezTo>
                  <a:cubicBezTo>
                    <a:pt x="1008" y="5377"/>
                    <a:pt x="1011" y="5377"/>
                    <a:pt x="1014" y="5377"/>
                  </a:cubicBezTo>
                  <a:cubicBezTo>
                    <a:pt x="1087" y="5375"/>
                    <a:pt x="1156" y="5351"/>
                    <a:pt x="1215" y="5308"/>
                  </a:cubicBezTo>
                  <a:cubicBezTo>
                    <a:pt x="1294" y="5252"/>
                    <a:pt x="1356" y="5174"/>
                    <a:pt x="1395" y="5084"/>
                  </a:cubicBezTo>
                  <a:cubicBezTo>
                    <a:pt x="1433" y="4989"/>
                    <a:pt x="1451" y="4884"/>
                    <a:pt x="1462" y="4785"/>
                  </a:cubicBezTo>
                  <a:cubicBezTo>
                    <a:pt x="1468" y="4731"/>
                    <a:pt x="1475" y="4677"/>
                    <a:pt x="1479" y="4623"/>
                  </a:cubicBezTo>
                  <a:cubicBezTo>
                    <a:pt x="1482" y="4583"/>
                    <a:pt x="1489" y="4542"/>
                    <a:pt x="1490" y="4501"/>
                  </a:cubicBezTo>
                  <a:cubicBezTo>
                    <a:pt x="1494" y="4419"/>
                    <a:pt x="1497" y="4338"/>
                    <a:pt x="1501" y="4256"/>
                  </a:cubicBezTo>
                  <a:cubicBezTo>
                    <a:pt x="1503" y="4221"/>
                    <a:pt x="1500" y="4186"/>
                    <a:pt x="1500" y="4151"/>
                  </a:cubicBezTo>
                  <a:cubicBezTo>
                    <a:pt x="1500" y="4102"/>
                    <a:pt x="1498" y="4052"/>
                    <a:pt x="1498" y="4001"/>
                  </a:cubicBezTo>
                  <a:cubicBezTo>
                    <a:pt x="1497" y="3923"/>
                    <a:pt x="1490" y="3846"/>
                    <a:pt x="1486" y="3768"/>
                  </a:cubicBezTo>
                  <a:cubicBezTo>
                    <a:pt x="1482" y="3695"/>
                    <a:pt x="1478" y="3624"/>
                    <a:pt x="1473" y="3553"/>
                  </a:cubicBezTo>
                  <a:cubicBezTo>
                    <a:pt x="1460" y="3388"/>
                    <a:pt x="1451" y="3224"/>
                    <a:pt x="1441" y="3059"/>
                  </a:cubicBezTo>
                  <a:cubicBezTo>
                    <a:pt x="1437" y="2986"/>
                    <a:pt x="1433" y="2913"/>
                    <a:pt x="1430" y="2841"/>
                  </a:cubicBezTo>
                  <a:cubicBezTo>
                    <a:pt x="1429" y="2799"/>
                    <a:pt x="1427" y="2757"/>
                    <a:pt x="1425" y="2716"/>
                  </a:cubicBezTo>
                  <a:cubicBezTo>
                    <a:pt x="1462" y="2668"/>
                    <a:pt x="1498" y="2621"/>
                    <a:pt x="1536" y="2573"/>
                  </a:cubicBezTo>
                  <a:cubicBezTo>
                    <a:pt x="1718" y="2347"/>
                    <a:pt x="1899" y="2120"/>
                    <a:pt x="2078" y="1892"/>
                  </a:cubicBezTo>
                  <a:cubicBezTo>
                    <a:pt x="2124" y="1834"/>
                    <a:pt x="2112" y="1748"/>
                    <a:pt x="2054" y="1704"/>
                  </a:cubicBezTo>
                  <a:cubicBezTo>
                    <a:pt x="2029" y="1685"/>
                    <a:pt x="2000" y="1676"/>
                    <a:pt x="1971" y="1676"/>
                  </a:cubicBezTo>
                  <a:cubicBezTo>
                    <a:pt x="1930" y="1676"/>
                    <a:pt x="1891" y="1694"/>
                    <a:pt x="1864" y="1728"/>
                  </a:cubicBezTo>
                  <a:cubicBezTo>
                    <a:pt x="1715" y="1915"/>
                    <a:pt x="1565" y="2101"/>
                    <a:pt x="1414" y="2287"/>
                  </a:cubicBezTo>
                  <a:cubicBezTo>
                    <a:pt x="1413" y="2236"/>
                    <a:pt x="1411" y="2185"/>
                    <a:pt x="1413" y="2133"/>
                  </a:cubicBezTo>
                  <a:cubicBezTo>
                    <a:pt x="1418" y="1975"/>
                    <a:pt x="1422" y="1816"/>
                    <a:pt x="1427" y="1658"/>
                  </a:cubicBezTo>
                  <a:lnTo>
                    <a:pt x="1451" y="1381"/>
                  </a:lnTo>
                  <a:cubicBezTo>
                    <a:pt x="1462" y="1245"/>
                    <a:pt x="1479" y="1110"/>
                    <a:pt x="1503" y="976"/>
                  </a:cubicBezTo>
                  <a:lnTo>
                    <a:pt x="1503" y="976"/>
                  </a:lnTo>
                  <a:lnTo>
                    <a:pt x="1500" y="995"/>
                  </a:lnTo>
                  <a:cubicBezTo>
                    <a:pt x="1505" y="968"/>
                    <a:pt x="1511" y="939"/>
                    <a:pt x="1517" y="913"/>
                  </a:cubicBezTo>
                  <a:cubicBezTo>
                    <a:pt x="1539" y="848"/>
                    <a:pt x="1558" y="781"/>
                    <a:pt x="1573" y="715"/>
                  </a:cubicBezTo>
                  <a:cubicBezTo>
                    <a:pt x="1593" y="636"/>
                    <a:pt x="1551" y="555"/>
                    <a:pt x="1475" y="529"/>
                  </a:cubicBezTo>
                  <a:cubicBezTo>
                    <a:pt x="1459" y="524"/>
                    <a:pt x="1443" y="522"/>
                    <a:pt x="1427" y="522"/>
                  </a:cubicBezTo>
                  <a:cubicBezTo>
                    <a:pt x="1365" y="522"/>
                    <a:pt x="1308" y="559"/>
                    <a:pt x="1285" y="618"/>
                  </a:cubicBezTo>
                  <a:cubicBezTo>
                    <a:pt x="1247" y="719"/>
                    <a:pt x="1220" y="825"/>
                    <a:pt x="1204" y="933"/>
                  </a:cubicBezTo>
                  <a:cubicBezTo>
                    <a:pt x="1178" y="1023"/>
                    <a:pt x="1148" y="1111"/>
                    <a:pt x="1119" y="1200"/>
                  </a:cubicBezTo>
                  <a:lnTo>
                    <a:pt x="1119" y="1200"/>
                  </a:lnTo>
                  <a:cubicBezTo>
                    <a:pt x="1119" y="1198"/>
                    <a:pt x="1120" y="1196"/>
                    <a:pt x="1121" y="1195"/>
                  </a:cubicBezTo>
                  <a:lnTo>
                    <a:pt x="1121" y="1195"/>
                  </a:lnTo>
                  <a:cubicBezTo>
                    <a:pt x="1047" y="1409"/>
                    <a:pt x="962" y="1619"/>
                    <a:pt x="865" y="1824"/>
                  </a:cubicBezTo>
                  <a:cubicBezTo>
                    <a:pt x="865" y="1824"/>
                    <a:pt x="865" y="1824"/>
                    <a:pt x="865" y="1823"/>
                  </a:cubicBezTo>
                  <a:cubicBezTo>
                    <a:pt x="797" y="1962"/>
                    <a:pt x="721" y="2098"/>
                    <a:pt x="636" y="2228"/>
                  </a:cubicBezTo>
                  <a:cubicBezTo>
                    <a:pt x="593" y="2293"/>
                    <a:pt x="548" y="2355"/>
                    <a:pt x="499" y="2415"/>
                  </a:cubicBezTo>
                  <a:cubicBezTo>
                    <a:pt x="474" y="2443"/>
                    <a:pt x="450" y="2470"/>
                    <a:pt x="423" y="2496"/>
                  </a:cubicBezTo>
                  <a:cubicBezTo>
                    <a:pt x="417" y="2469"/>
                    <a:pt x="409" y="2440"/>
                    <a:pt x="403" y="2412"/>
                  </a:cubicBezTo>
                  <a:cubicBezTo>
                    <a:pt x="382" y="2302"/>
                    <a:pt x="365" y="2193"/>
                    <a:pt x="349" y="2084"/>
                  </a:cubicBezTo>
                  <a:cubicBezTo>
                    <a:pt x="336" y="1989"/>
                    <a:pt x="328" y="1896"/>
                    <a:pt x="319" y="1802"/>
                  </a:cubicBezTo>
                  <a:cubicBezTo>
                    <a:pt x="314" y="1721"/>
                    <a:pt x="309" y="1642"/>
                    <a:pt x="303" y="1563"/>
                  </a:cubicBezTo>
                  <a:cubicBezTo>
                    <a:pt x="298" y="1497"/>
                    <a:pt x="298" y="1433"/>
                    <a:pt x="298" y="1365"/>
                  </a:cubicBezTo>
                  <a:cubicBezTo>
                    <a:pt x="298" y="1297"/>
                    <a:pt x="295" y="1229"/>
                    <a:pt x="298" y="1161"/>
                  </a:cubicBezTo>
                  <a:cubicBezTo>
                    <a:pt x="300" y="1079"/>
                    <a:pt x="305" y="998"/>
                    <a:pt x="308" y="917"/>
                  </a:cubicBezTo>
                  <a:cubicBezTo>
                    <a:pt x="314" y="794"/>
                    <a:pt x="328" y="672"/>
                    <a:pt x="351" y="552"/>
                  </a:cubicBezTo>
                  <a:lnTo>
                    <a:pt x="351" y="552"/>
                  </a:lnTo>
                  <a:cubicBezTo>
                    <a:pt x="349" y="558"/>
                    <a:pt x="347" y="566"/>
                    <a:pt x="346" y="572"/>
                  </a:cubicBezTo>
                  <a:cubicBezTo>
                    <a:pt x="371" y="446"/>
                    <a:pt x="403" y="320"/>
                    <a:pt x="441" y="197"/>
                  </a:cubicBezTo>
                  <a:cubicBezTo>
                    <a:pt x="466" y="115"/>
                    <a:pt x="409" y="26"/>
                    <a:pt x="328" y="5"/>
                  </a:cubicBezTo>
                  <a:cubicBezTo>
                    <a:pt x="316" y="2"/>
                    <a:pt x="303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3" name="Google Shape;9883;p18"/>
            <p:cNvSpPr/>
            <p:nvPr/>
          </p:nvSpPr>
          <p:spPr>
            <a:xfrm>
              <a:off x="1887225" y="3109350"/>
              <a:ext cx="27775" cy="74700"/>
            </a:xfrm>
            <a:custGeom>
              <a:avLst/>
              <a:gdLst/>
              <a:ahLst/>
              <a:cxnLst/>
              <a:rect l="l" t="t" r="r" b="b"/>
              <a:pathLst>
                <a:path w="1111" h="2988" extrusionOk="0">
                  <a:moveTo>
                    <a:pt x="557" y="663"/>
                  </a:moveTo>
                  <a:cubicBezTo>
                    <a:pt x="554" y="667"/>
                    <a:pt x="553" y="670"/>
                    <a:pt x="551" y="675"/>
                  </a:cubicBezTo>
                  <a:cubicBezTo>
                    <a:pt x="553" y="671"/>
                    <a:pt x="555" y="667"/>
                    <a:pt x="557" y="663"/>
                  </a:cubicBezTo>
                  <a:close/>
                  <a:moveTo>
                    <a:pt x="945" y="0"/>
                  </a:moveTo>
                  <a:cubicBezTo>
                    <a:pt x="897" y="0"/>
                    <a:pt x="851" y="22"/>
                    <a:pt x="820" y="62"/>
                  </a:cubicBezTo>
                  <a:cubicBezTo>
                    <a:pt x="803" y="84"/>
                    <a:pt x="789" y="108"/>
                    <a:pt x="778" y="135"/>
                  </a:cubicBezTo>
                  <a:cubicBezTo>
                    <a:pt x="771" y="152"/>
                    <a:pt x="765" y="171"/>
                    <a:pt x="759" y="189"/>
                  </a:cubicBezTo>
                  <a:cubicBezTo>
                    <a:pt x="751" y="212"/>
                    <a:pt x="741" y="234"/>
                    <a:pt x="733" y="257"/>
                  </a:cubicBezTo>
                  <a:cubicBezTo>
                    <a:pt x="713" y="309"/>
                    <a:pt x="692" y="361"/>
                    <a:pt x="670" y="413"/>
                  </a:cubicBezTo>
                  <a:cubicBezTo>
                    <a:pt x="634" y="498"/>
                    <a:pt x="596" y="581"/>
                    <a:pt x="557" y="663"/>
                  </a:cubicBezTo>
                  <a:lnTo>
                    <a:pt x="557" y="663"/>
                  </a:lnTo>
                  <a:cubicBezTo>
                    <a:pt x="557" y="663"/>
                    <a:pt x="557" y="662"/>
                    <a:pt x="558" y="662"/>
                  </a:cubicBezTo>
                  <a:lnTo>
                    <a:pt x="558" y="662"/>
                  </a:lnTo>
                  <a:cubicBezTo>
                    <a:pt x="535" y="706"/>
                    <a:pt x="515" y="749"/>
                    <a:pt x="494" y="792"/>
                  </a:cubicBezTo>
                  <a:cubicBezTo>
                    <a:pt x="420" y="937"/>
                    <a:pt x="344" y="1080"/>
                    <a:pt x="265" y="1222"/>
                  </a:cubicBezTo>
                  <a:cubicBezTo>
                    <a:pt x="232" y="1282"/>
                    <a:pt x="197" y="1341"/>
                    <a:pt x="162" y="1401"/>
                  </a:cubicBezTo>
                  <a:cubicBezTo>
                    <a:pt x="127" y="1463"/>
                    <a:pt x="91" y="1521"/>
                    <a:pt x="56" y="1583"/>
                  </a:cubicBezTo>
                  <a:cubicBezTo>
                    <a:pt x="40" y="1601"/>
                    <a:pt x="29" y="1621"/>
                    <a:pt x="24" y="1645"/>
                  </a:cubicBezTo>
                  <a:cubicBezTo>
                    <a:pt x="23" y="1648"/>
                    <a:pt x="21" y="1653"/>
                    <a:pt x="19" y="1656"/>
                  </a:cubicBezTo>
                  <a:cubicBezTo>
                    <a:pt x="0" y="1734"/>
                    <a:pt x="40" y="1813"/>
                    <a:pt x="113" y="1843"/>
                  </a:cubicBezTo>
                  <a:cubicBezTo>
                    <a:pt x="131" y="1850"/>
                    <a:pt x="152" y="1854"/>
                    <a:pt x="172" y="1854"/>
                  </a:cubicBezTo>
                  <a:cubicBezTo>
                    <a:pt x="229" y="1854"/>
                    <a:pt x="286" y="1826"/>
                    <a:pt x="311" y="1775"/>
                  </a:cubicBezTo>
                  <a:cubicBezTo>
                    <a:pt x="344" y="1707"/>
                    <a:pt x="387" y="1639"/>
                    <a:pt x="423" y="1570"/>
                  </a:cubicBezTo>
                  <a:cubicBezTo>
                    <a:pt x="456" y="1513"/>
                    <a:pt x="486" y="1455"/>
                    <a:pt x="518" y="1395"/>
                  </a:cubicBezTo>
                  <a:lnTo>
                    <a:pt x="564" y="1306"/>
                  </a:lnTo>
                  <a:lnTo>
                    <a:pt x="564" y="1306"/>
                  </a:lnTo>
                  <a:cubicBezTo>
                    <a:pt x="554" y="1388"/>
                    <a:pt x="545" y="1469"/>
                    <a:pt x="534" y="1551"/>
                  </a:cubicBezTo>
                  <a:cubicBezTo>
                    <a:pt x="523" y="1637"/>
                    <a:pt x="518" y="1724"/>
                    <a:pt x="510" y="1810"/>
                  </a:cubicBezTo>
                  <a:cubicBezTo>
                    <a:pt x="496" y="1965"/>
                    <a:pt x="486" y="2121"/>
                    <a:pt x="482" y="2276"/>
                  </a:cubicBezTo>
                  <a:cubicBezTo>
                    <a:pt x="474" y="2462"/>
                    <a:pt x="466" y="2647"/>
                    <a:pt x="482" y="2832"/>
                  </a:cubicBezTo>
                  <a:lnTo>
                    <a:pt x="482" y="2838"/>
                  </a:lnTo>
                  <a:cubicBezTo>
                    <a:pt x="483" y="2884"/>
                    <a:pt x="504" y="2927"/>
                    <a:pt x="540" y="2956"/>
                  </a:cubicBezTo>
                  <a:cubicBezTo>
                    <a:pt x="567" y="2976"/>
                    <a:pt x="600" y="2987"/>
                    <a:pt x="634" y="2987"/>
                  </a:cubicBezTo>
                  <a:cubicBezTo>
                    <a:pt x="640" y="2987"/>
                    <a:pt x="648" y="2987"/>
                    <a:pt x="654" y="2986"/>
                  </a:cubicBezTo>
                  <a:cubicBezTo>
                    <a:pt x="737" y="2973"/>
                    <a:pt x="794" y="2897"/>
                    <a:pt x="782" y="2815"/>
                  </a:cubicBezTo>
                  <a:cubicBezTo>
                    <a:pt x="778" y="2786"/>
                    <a:pt x="775" y="2758"/>
                    <a:pt x="771" y="2728"/>
                  </a:cubicBezTo>
                  <a:cubicBezTo>
                    <a:pt x="768" y="2637"/>
                    <a:pt x="767" y="2547"/>
                    <a:pt x="767" y="2457"/>
                  </a:cubicBezTo>
                  <a:cubicBezTo>
                    <a:pt x="767" y="2376"/>
                    <a:pt x="770" y="2295"/>
                    <a:pt x="773" y="2216"/>
                  </a:cubicBezTo>
                  <a:cubicBezTo>
                    <a:pt x="778" y="2112"/>
                    <a:pt x="782" y="2007"/>
                    <a:pt x="792" y="1903"/>
                  </a:cubicBezTo>
                  <a:cubicBezTo>
                    <a:pt x="803" y="1787"/>
                    <a:pt x="813" y="1670"/>
                    <a:pt x="827" y="1555"/>
                  </a:cubicBezTo>
                  <a:cubicBezTo>
                    <a:pt x="838" y="1474"/>
                    <a:pt x="849" y="1395"/>
                    <a:pt x="860" y="1314"/>
                  </a:cubicBezTo>
                  <a:cubicBezTo>
                    <a:pt x="866" y="1273"/>
                    <a:pt x="871" y="1230"/>
                    <a:pt x="879" y="1189"/>
                  </a:cubicBezTo>
                  <a:cubicBezTo>
                    <a:pt x="900" y="1072"/>
                    <a:pt x="922" y="955"/>
                    <a:pt x="944" y="838"/>
                  </a:cubicBezTo>
                  <a:cubicBezTo>
                    <a:pt x="969" y="730"/>
                    <a:pt x="996" y="621"/>
                    <a:pt x="1021" y="511"/>
                  </a:cubicBezTo>
                  <a:cubicBezTo>
                    <a:pt x="1047" y="407"/>
                    <a:pt x="1075" y="303"/>
                    <a:pt x="1096" y="195"/>
                  </a:cubicBezTo>
                  <a:cubicBezTo>
                    <a:pt x="1110" y="119"/>
                    <a:pt x="1078" y="43"/>
                    <a:pt x="1004" y="11"/>
                  </a:cubicBezTo>
                  <a:cubicBezTo>
                    <a:pt x="985" y="4"/>
                    <a:pt x="965" y="0"/>
                    <a:pt x="9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4" name="Google Shape;9884;p18"/>
            <p:cNvSpPr/>
            <p:nvPr/>
          </p:nvSpPr>
          <p:spPr>
            <a:xfrm>
              <a:off x="1887225" y="3420075"/>
              <a:ext cx="47275" cy="74500"/>
            </a:xfrm>
            <a:custGeom>
              <a:avLst/>
              <a:gdLst/>
              <a:ahLst/>
              <a:cxnLst/>
              <a:rect l="l" t="t" r="r" b="b"/>
              <a:pathLst>
                <a:path w="1891" h="2980" extrusionOk="0">
                  <a:moveTo>
                    <a:pt x="1234" y="306"/>
                  </a:moveTo>
                  <a:lnTo>
                    <a:pt x="1224" y="308"/>
                  </a:lnTo>
                  <a:lnTo>
                    <a:pt x="1219" y="310"/>
                  </a:lnTo>
                  <a:lnTo>
                    <a:pt x="1219" y="310"/>
                  </a:lnTo>
                  <a:lnTo>
                    <a:pt x="1234" y="306"/>
                  </a:lnTo>
                  <a:close/>
                  <a:moveTo>
                    <a:pt x="1219" y="310"/>
                  </a:moveTo>
                  <a:lnTo>
                    <a:pt x="1218" y="310"/>
                  </a:lnTo>
                  <a:lnTo>
                    <a:pt x="1218" y="310"/>
                  </a:lnTo>
                  <a:lnTo>
                    <a:pt x="1216" y="311"/>
                  </a:lnTo>
                  <a:lnTo>
                    <a:pt x="1216" y="311"/>
                  </a:lnTo>
                  <a:lnTo>
                    <a:pt x="1219" y="310"/>
                  </a:lnTo>
                  <a:close/>
                  <a:moveTo>
                    <a:pt x="1211" y="2062"/>
                  </a:moveTo>
                  <a:lnTo>
                    <a:pt x="1211" y="2062"/>
                  </a:lnTo>
                  <a:cubicBezTo>
                    <a:pt x="1210" y="2064"/>
                    <a:pt x="1209" y="2067"/>
                    <a:pt x="1208" y="2069"/>
                  </a:cubicBezTo>
                  <a:lnTo>
                    <a:pt x="1208" y="2069"/>
                  </a:lnTo>
                  <a:cubicBezTo>
                    <a:pt x="1209" y="2067"/>
                    <a:pt x="1210" y="2064"/>
                    <a:pt x="1211" y="2062"/>
                  </a:cubicBezTo>
                  <a:close/>
                  <a:moveTo>
                    <a:pt x="642" y="2656"/>
                  </a:moveTo>
                  <a:lnTo>
                    <a:pt x="648" y="2660"/>
                  </a:lnTo>
                  <a:cubicBezTo>
                    <a:pt x="649" y="2662"/>
                    <a:pt x="651" y="2663"/>
                    <a:pt x="652" y="2665"/>
                  </a:cubicBezTo>
                  <a:lnTo>
                    <a:pt x="652" y="2665"/>
                  </a:lnTo>
                  <a:cubicBezTo>
                    <a:pt x="650" y="2663"/>
                    <a:pt x="648" y="2662"/>
                    <a:pt x="646" y="2660"/>
                  </a:cubicBezTo>
                  <a:lnTo>
                    <a:pt x="645" y="2659"/>
                  </a:lnTo>
                  <a:cubicBezTo>
                    <a:pt x="644" y="2658"/>
                    <a:pt x="643" y="2657"/>
                    <a:pt x="642" y="2656"/>
                  </a:cubicBezTo>
                  <a:close/>
                  <a:moveTo>
                    <a:pt x="1259" y="0"/>
                  </a:moveTo>
                  <a:cubicBezTo>
                    <a:pt x="1209" y="0"/>
                    <a:pt x="1158" y="9"/>
                    <a:pt x="1110" y="25"/>
                  </a:cubicBezTo>
                  <a:cubicBezTo>
                    <a:pt x="920" y="94"/>
                    <a:pt x="779" y="271"/>
                    <a:pt x="683" y="444"/>
                  </a:cubicBezTo>
                  <a:cubicBezTo>
                    <a:pt x="619" y="558"/>
                    <a:pt x="564" y="677"/>
                    <a:pt x="510" y="795"/>
                  </a:cubicBezTo>
                  <a:cubicBezTo>
                    <a:pt x="478" y="871"/>
                    <a:pt x="515" y="959"/>
                    <a:pt x="592" y="990"/>
                  </a:cubicBezTo>
                  <a:cubicBezTo>
                    <a:pt x="611" y="998"/>
                    <a:pt x="630" y="1002"/>
                    <a:pt x="649" y="1002"/>
                  </a:cubicBezTo>
                  <a:cubicBezTo>
                    <a:pt x="708" y="1002"/>
                    <a:pt x="763" y="966"/>
                    <a:pt x="787" y="908"/>
                  </a:cubicBezTo>
                  <a:cubicBezTo>
                    <a:pt x="801" y="879"/>
                    <a:pt x="814" y="851"/>
                    <a:pt x="828" y="822"/>
                  </a:cubicBezTo>
                  <a:cubicBezTo>
                    <a:pt x="874" y="724"/>
                    <a:pt x="926" y="629"/>
                    <a:pt x="983" y="536"/>
                  </a:cubicBezTo>
                  <a:cubicBezTo>
                    <a:pt x="1009" y="498"/>
                    <a:pt x="1037" y="460"/>
                    <a:pt x="1067" y="423"/>
                  </a:cubicBezTo>
                  <a:cubicBezTo>
                    <a:pt x="1082" y="409"/>
                    <a:pt x="1096" y="395"/>
                    <a:pt x="1110" y="381"/>
                  </a:cubicBezTo>
                  <a:cubicBezTo>
                    <a:pt x="1129" y="365"/>
                    <a:pt x="1148" y="351"/>
                    <a:pt x="1169" y="336"/>
                  </a:cubicBezTo>
                  <a:cubicBezTo>
                    <a:pt x="1178" y="328"/>
                    <a:pt x="1188" y="324"/>
                    <a:pt x="1199" y="317"/>
                  </a:cubicBezTo>
                  <a:lnTo>
                    <a:pt x="1215" y="311"/>
                  </a:lnTo>
                  <a:lnTo>
                    <a:pt x="1218" y="310"/>
                  </a:lnTo>
                  <a:lnTo>
                    <a:pt x="1218" y="310"/>
                  </a:lnTo>
                  <a:lnTo>
                    <a:pt x="1223" y="308"/>
                  </a:lnTo>
                  <a:lnTo>
                    <a:pt x="1230" y="305"/>
                  </a:lnTo>
                  <a:lnTo>
                    <a:pt x="1230" y="305"/>
                  </a:lnTo>
                  <a:lnTo>
                    <a:pt x="1224" y="308"/>
                  </a:lnTo>
                  <a:cubicBezTo>
                    <a:pt x="1235" y="305"/>
                    <a:pt x="1246" y="303"/>
                    <a:pt x="1257" y="303"/>
                  </a:cubicBezTo>
                  <a:cubicBezTo>
                    <a:pt x="1262" y="303"/>
                    <a:pt x="1267" y="302"/>
                    <a:pt x="1271" y="302"/>
                  </a:cubicBezTo>
                  <a:cubicBezTo>
                    <a:pt x="1274" y="302"/>
                    <a:pt x="1275" y="303"/>
                    <a:pt x="1276" y="303"/>
                  </a:cubicBezTo>
                  <a:cubicBezTo>
                    <a:pt x="1281" y="303"/>
                    <a:pt x="1286" y="305"/>
                    <a:pt x="1291" y="305"/>
                  </a:cubicBezTo>
                  <a:lnTo>
                    <a:pt x="1287" y="305"/>
                  </a:lnTo>
                  <a:lnTo>
                    <a:pt x="1292" y="306"/>
                  </a:lnTo>
                  <a:lnTo>
                    <a:pt x="1297" y="308"/>
                  </a:lnTo>
                  <a:cubicBezTo>
                    <a:pt x="1308" y="314"/>
                    <a:pt x="1319" y="321"/>
                    <a:pt x="1329" y="327"/>
                  </a:cubicBezTo>
                  <a:cubicBezTo>
                    <a:pt x="1324" y="324"/>
                    <a:pt x="1317" y="321"/>
                    <a:pt x="1313" y="317"/>
                  </a:cubicBezTo>
                  <a:lnTo>
                    <a:pt x="1313" y="317"/>
                  </a:lnTo>
                  <a:cubicBezTo>
                    <a:pt x="1324" y="325"/>
                    <a:pt x="1338" y="336"/>
                    <a:pt x="1344" y="341"/>
                  </a:cubicBezTo>
                  <a:cubicBezTo>
                    <a:pt x="1352" y="347"/>
                    <a:pt x="1359" y="354"/>
                    <a:pt x="1367" y="362"/>
                  </a:cubicBezTo>
                  <a:cubicBezTo>
                    <a:pt x="1395" y="395"/>
                    <a:pt x="1422" y="431"/>
                    <a:pt x="1447" y="468"/>
                  </a:cubicBezTo>
                  <a:cubicBezTo>
                    <a:pt x="1463" y="493"/>
                    <a:pt x="1479" y="517"/>
                    <a:pt x="1493" y="544"/>
                  </a:cubicBezTo>
                  <a:cubicBezTo>
                    <a:pt x="1506" y="571"/>
                    <a:pt x="1520" y="602"/>
                    <a:pt x="1530" y="631"/>
                  </a:cubicBezTo>
                  <a:cubicBezTo>
                    <a:pt x="1539" y="658"/>
                    <a:pt x="1547" y="688"/>
                    <a:pt x="1555" y="718"/>
                  </a:cubicBezTo>
                  <a:cubicBezTo>
                    <a:pt x="1561" y="753"/>
                    <a:pt x="1566" y="788"/>
                    <a:pt x="1569" y="824"/>
                  </a:cubicBezTo>
                  <a:cubicBezTo>
                    <a:pt x="1571" y="871"/>
                    <a:pt x="1571" y="921"/>
                    <a:pt x="1569" y="968"/>
                  </a:cubicBezTo>
                  <a:cubicBezTo>
                    <a:pt x="1566" y="1012"/>
                    <a:pt x="1560" y="1055"/>
                    <a:pt x="1553" y="1098"/>
                  </a:cubicBezTo>
                  <a:cubicBezTo>
                    <a:pt x="1534" y="1196"/>
                    <a:pt x="1509" y="1294"/>
                    <a:pt x="1477" y="1391"/>
                  </a:cubicBezTo>
                  <a:cubicBezTo>
                    <a:pt x="1439" y="1503"/>
                    <a:pt x="1398" y="1614"/>
                    <a:pt x="1355" y="1723"/>
                  </a:cubicBezTo>
                  <a:cubicBezTo>
                    <a:pt x="1308" y="1845"/>
                    <a:pt x="1259" y="1964"/>
                    <a:pt x="1204" y="2079"/>
                  </a:cubicBezTo>
                  <a:cubicBezTo>
                    <a:pt x="1204" y="2076"/>
                    <a:pt x="1206" y="2073"/>
                    <a:pt x="1208" y="2069"/>
                  </a:cubicBezTo>
                  <a:lnTo>
                    <a:pt x="1208" y="2069"/>
                  </a:lnTo>
                  <a:cubicBezTo>
                    <a:pt x="1160" y="2166"/>
                    <a:pt x="1107" y="2260"/>
                    <a:pt x="1050" y="2352"/>
                  </a:cubicBezTo>
                  <a:lnTo>
                    <a:pt x="1053" y="2345"/>
                  </a:lnTo>
                  <a:lnTo>
                    <a:pt x="1053" y="2345"/>
                  </a:lnTo>
                  <a:lnTo>
                    <a:pt x="1047" y="2355"/>
                  </a:lnTo>
                  <a:lnTo>
                    <a:pt x="1042" y="2361"/>
                  </a:lnTo>
                  <a:lnTo>
                    <a:pt x="1045" y="2358"/>
                  </a:lnTo>
                  <a:lnTo>
                    <a:pt x="1045" y="2358"/>
                  </a:lnTo>
                  <a:cubicBezTo>
                    <a:pt x="1004" y="2421"/>
                    <a:pt x="961" y="2481"/>
                    <a:pt x="914" y="2538"/>
                  </a:cubicBezTo>
                  <a:cubicBezTo>
                    <a:pt x="896" y="2557"/>
                    <a:pt x="879" y="2575"/>
                    <a:pt x="862" y="2591"/>
                  </a:cubicBezTo>
                  <a:cubicBezTo>
                    <a:pt x="844" y="2605"/>
                    <a:pt x="828" y="2617"/>
                    <a:pt x="811" y="2630"/>
                  </a:cubicBezTo>
                  <a:cubicBezTo>
                    <a:pt x="801" y="2636"/>
                    <a:pt x="794" y="2641"/>
                    <a:pt x="784" y="2646"/>
                  </a:cubicBezTo>
                  <a:cubicBezTo>
                    <a:pt x="767" y="2654"/>
                    <a:pt x="751" y="2662"/>
                    <a:pt x="733" y="2668"/>
                  </a:cubicBezTo>
                  <a:cubicBezTo>
                    <a:pt x="725" y="2670"/>
                    <a:pt x="719" y="2673"/>
                    <a:pt x="711" y="2674"/>
                  </a:cubicBezTo>
                  <a:lnTo>
                    <a:pt x="691" y="2678"/>
                  </a:lnTo>
                  <a:lnTo>
                    <a:pt x="710" y="2678"/>
                  </a:lnTo>
                  <a:lnTo>
                    <a:pt x="695" y="2679"/>
                  </a:lnTo>
                  <a:lnTo>
                    <a:pt x="681" y="2679"/>
                  </a:lnTo>
                  <a:lnTo>
                    <a:pt x="668" y="2673"/>
                  </a:lnTo>
                  <a:lnTo>
                    <a:pt x="657" y="2667"/>
                  </a:lnTo>
                  <a:lnTo>
                    <a:pt x="642" y="2655"/>
                  </a:lnTo>
                  <a:lnTo>
                    <a:pt x="642" y="2655"/>
                  </a:lnTo>
                  <a:cubicBezTo>
                    <a:pt x="639" y="2653"/>
                    <a:pt x="637" y="2651"/>
                    <a:pt x="634" y="2648"/>
                  </a:cubicBezTo>
                  <a:lnTo>
                    <a:pt x="634" y="2648"/>
                  </a:lnTo>
                  <a:cubicBezTo>
                    <a:pt x="635" y="2649"/>
                    <a:pt x="636" y="2651"/>
                    <a:pt x="637" y="2652"/>
                  </a:cubicBezTo>
                  <a:cubicBezTo>
                    <a:pt x="635" y="2650"/>
                    <a:pt x="633" y="2647"/>
                    <a:pt x="631" y="2645"/>
                  </a:cubicBezTo>
                  <a:lnTo>
                    <a:pt x="631" y="2645"/>
                  </a:lnTo>
                  <a:cubicBezTo>
                    <a:pt x="632" y="2646"/>
                    <a:pt x="633" y="2647"/>
                    <a:pt x="634" y="2648"/>
                  </a:cubicBezTo>
                  <a:lnTo>
                    <a:pt x="634" y="2648"/>
                  </a:lnTo>
                  <a:cubicBezTo>
                    <a:pt x="633" y="2646"/>
                    <a:pt x="631" y="2643"/>
                    <a:pt x="629" y="2641"/>
                  </a:cubicBezTo>
                  <a:lnTo>
                    <a:pt x="629" y="2641"/>
                  </a:lnTo>
                  <a:cubicBezTo>
                    <a:pt x="630" y="2643"/>
                    <a:pt x="631" y="2644"/>
                    <a:pt x="631" y="2645"/>
                  </a:cubicBezTo>
                  <a:lnTo>
                    <a:pt x="631" y="2645"/>
                  </a:lnTo>
                  <a:cubicBezTo>
                    <a:pt x="629" y="2642"/>
                    <a:pt x="626" y="2639"/>
                    <a:pt x="624" y="2636"/>
                  </a:cubicBezTo>
                  <a:lnTo>
                    <a:pt x="624" y="2636"/>
                  </a:lnTo>
                  <a:cubicBezTo>
                    <a:pt x="626" y="2638"/>
                    <a:pt x="627" y="2640"/>
                    <a:pt x="629" y="2641"/>
                  </a:cubicBezTo>
                  <a:lnTo>
                    <a:pt x="629" y="2641"/>
                  </a:lnTo>
                  <a:cubicBezTo>
                    <a:pt x="626" y="2637"/>
                    <a:pt x="623" y="2633"/>
                    <a:pt x="620" y="2628"/>
                  </a:cubicBezTo>
                  <a:lnTo>
                    <a:pt x="620" y="2628"/>
                  </a:lnTo>
                  <a:cubicBezTo>
                    <a:pt x="609" y="2610"/>
                    <a:pt x="598" y="2593"/>
                    <a:pt x="588" y="2575"/>
                  </a:cubicBezTo>
                  <a:cubicBezTo>
                    <a:pt x="564" y="2526"/>
                    <a:pt x="542" y="2475"/>
                    <a:pt x="524" y="2423"/>
                  </a:cubicBezTo>
                  <a:lnTo>
                    <a:pt x="524" y="2423"/>
                  </a:lnTo>
                  <a:lnTo>
                    <a:pt x="529" y="2434"/>
                  </a:lnTo>
                  <a:cubicBezTo>
                    <a:pt x="512" y="2383"/>
                    <a:pt x="496" y="2329"/>
                    <a:pt x="483" y="2277"/>
                  </a:cubicBezTo>
                  <a:cubicBezTo>
                    <a:pt x="444" y="2089"/>
                    <a:pt x="410" y="1900"/>
                    <a:pt x="382" y="1709"/>
                  </a:cubicBezTo>
                  <a:cubicBezTo>
                    <a:pt x="357" y="1539"/>
                    <a:pt x="342" y="1369"/>
                    <a:pt x="328" y="1198"/>
                  </a:cubicBezTo>
                  <a:cubicBezTo>
                    <a:pt x="328" y="1199"/>
                    <a:pt x="328" y="1199"/>
                    <a:pt x="328" y="1201"/>
                  </a:cubicBezTo>
                  <a:cubicBezTo>
                    <a:pt x="322" y="1057"/>
                    <a:pt x="312" y="913"/>
                    <a:pt x="319" y="769"/>
                  </a:cubicBezTo>
                  <a:cubicBezTo>
                    <a:pt x="322" y="715"/>
                    <a:pt x="327" y="661"/>
                    <a:pt x="334" y="609"/>
                  </a:cubicBezTo>
                  <a:cubicBezTo>
                    <a:pt x="338" y="588"/>
                    <a:pt x="344" y="568"/>
                    <a:pt x="349" y="547"/>
                  </a:cubicBezTo>
                  <a:cubicBezTo>
                    <a:pt x="371" y="463"/>
                    <a:pt x="320" y="376"/>
                    <a:pt x="235" y="354"/>
                  </a:cubicBezTo>
                  <a:cubicBezTo>
                    <a:pt x="222" y="350"/>
                    <a:pt x="208" y="349"/>
                    <a:pt x="196" y="349"/>
                  </a:cubicBezTo>
                  <a:cubicBezTo>
                    <a:pt x="125" y="349"/>
                    <a:pt x="60" y="397"/>
                    <a:pt x="42" y="468"/>
                  </a:cubicBezTo>
                  <a:cubicBezTo>
                    <a:pt x="0" y="656"/>
                    <a:pt x="7" y="851"/>
                    <a:pt x="18" y="1041"/>
                  </a:cubicBezTo>
                  <a:cubicBezTo>
                    <a:pt x="27" y="1202"/>
                    <a:pt x="40" y="1362"/>
                    <a:pt x="62" y="1522"/>
                  </a:cubicBezTo>
                  <a:cubicBezTo>
                    <a:pt x="84" y="1685"/>
                    <a:pt x="108" y="1848"/>
                    <a:pt x="138" y="2011"/>
                  </a:cubicBezTo>
                  <a:cubicBezTo>
                    <a:pt x="154" y="2097"/>
                    <a:pt x="170" y="2184"/>
                    <a:pt x="187" y="2271"/>
                  </a:cubicBezTo>
                  <a:cubicBezTo>
                    <a:pt x="201" y="2337"/>
                    <a:pt x="214" y="2404"/>
                    <a:pt x="235" y="2470"/>
                  </a:cubicBezTo>
                  <a:cubicBezTo>
                    <a:pt x="260" y="2564"/>
                    <a:pt x="295" y="2655"/>
                    <a:pt x="341" y="2743"/>
                  </a:cubicBezTo>
                  <a:cubicBezTo>
                    <a:pt x="363" y="2787"/>
                    <a:pt x="393" y="2830"/>
                    <a:pt x="428" y="2868"/>
                  </a:cubicBezTo>
                  <a:cubicBezTo>
                    <a:pt x="458" y="2896"/>
                    <a:pt x="493" y="2921"/>
                    <a:pt x="529" y="2942"/>
                  </a:cubicBezTo>
                  <a:cubicBezTo>
                    <a:pt x="578" y="2967"/>
                    <a:pt x="634" y="2980"/>
                    <a:pt x="689" y="2980"/>
                  </a:cubicBezTo>
                  <a:cubicBezTo>
                    <a:pt x="719" y="2978"/>
                    <a:pt x="749" y="2975"/>
                    <a:pt x="778" y="2969"/>
                  </a:cubicBezTo>
                  <a:cubicBezTo>
                    <a:pt x="876" y="2944"/>
                    <a:pt x="968" y="2895"/>
                    <a:pt x="1045" y="2828"/>
                  </a:cubicBezTo>
                  <a:cubicBezTo>
                    <a:pt x="1118" y="2765"/>
                    <a:pt x="1180" y="2692"/>
                    <a:pt x="1232" y="2611"/>
                  </a:cubicBezTo>
                  <a:cubicBezTo>
                    <a:pt x="1351" y="2432"/>
                    <a:pt x="1454" y="2242"/>
                    <a:pt x="1536" y="2043"/>
                  </a:cubicBezTo>
                  <a:cubicBezTo>
                    <a:pt x="1577" y="1946"/>
                    <a:pt x="1612" y="1850"/>
                    <a:pt x="1648" y="1750"/>
                  </a:cubicBezTo>
                  <a:cubicBezTo>
                    <a:pt x="1769" y="1430"/>
                    <a:pt x="1891" y="1087"/>
                    <a:pt x="1846" y="742"/>
                  </a:cubicBezTo>
                  <a:cubicBezTo>
                    <a:pt x="1830" y="629"/>
                    <a:pt x="1799" y="520"/>
                    <a:pt x="1751" y="417"/>
                  </a:cubicBezTo>
                  <a:cubicBezTo>
                    <a:pt x="1707" y="328"/>
                    <a:pt x="1653" y="245"/>
                    <a:pt x="1590" y="169"/>
                  </a:cubicBezTo>
                  <a:cubicBezTo>
                    <a:pt x="1557" y="131"/>
                    <a:pt x="1517" y="96"/>
                    <a:pt x="1476" y="66"/>
                  </a:cubicBezTo>
                  <a:cubicBezTo>
                    <a:pt x="1441" y="40"/>
                    <a:pt x="1403" y="21"/>
                    <a:pt x="1362" y="12"/>
                  </a:cubicBezTo>
                  <a:cubicBezTo>
                    <a:pt x="1328" y="4"/>
                    <a:pt x="1294" y="0"/>
                    <a:pt x="1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5" name="Google Shape;9885;p18"/>
            <p:cNvSpPr/>
            <p:nvPr/>
          </p:nvSpPr>
          <p:spPr>
            <a:xfrm>
              <a:off x="1525550" y="3102425"/>
              <a:ext cx="893925" cy="502250"/>
            </a:xfrm>
            <a:custGeom>
              <a:avLst/>
              <a:gdLst/>
              <a:ahLst/>
              <a:cxnLst/>
              <a:rect l="l" t="t" r="r" b="b"/>
              <a:pathLst>
                <a:path w="35757" h="20090" extrusionOk="0">
                  <a:moveTo>
                    <a:pt x="2119" y="19775"/>
                  </a:moveTo>
                  <a:cubicBezTo>
                    <a:pt x="2116" y="19775"/>
                    <a:pt x="2113" y="19775"/>
                    <a:pt x="2111" y="19775"/>
                  </a:cubicBezTo>
                  <a:lnTo>
                    <a:pt x="2111" y="19775"/>
                  </a:lnTo>
                  <a:cubicBezTo>
                    <a:pt x="2114" y="19775"/>
                    <a:pt x="2116" y="19775"/>
                    <a:pt x="2119" y="19775"/>
                  </a:cubicBezTo>
                  <a:close/>
                  <a:moveTo>
                    <a:pt x="35466" y="0"/>
                  </a:moveTo>
                  <a:cubicBezTo>
                    <a:pt x="35371" y="2"/>
                    <a:pt x="35276" y="11"/>
                    <a:pt x="35182" y="29"/>
                  </a:cubicBezTo>
                  <a:cubicBezTo>
                    <a:pt x="35068" y="49"/>
                    <a:pt x="34953" y="73"/>
                    <a:pt x="34839" y="97"/>
                  </a:cubicBezTo>
                  <a:cubicBezTo>
                    <a:pt x="34468" y="176"/>
                    <a:pt x="34096" y="252"/>
                    <a:pt x="33724" y="329"/>
                  </a:cubicBezTo>
                  <a:cubicBezTo>
                    <a:pt x="33550" y="366"/>
                    <a:pt x="33378" y="405"/>
                    <a:pt x="33205" y="445"/>
                  </a:cubicBezTo>
                  <a:cubicBezTo>
                    <a:pt x="33033" y="483"/>
                    <a:pt x="32860" y="523"/>
                    <a:pt x="32688" y="567"/>
                  </a:cubicBezTo>
                  <a:cubicBezTo>
                    <a:pt x="32316" y="663"/>
                    <a:pt x="31945" y="769"/>
                    <a:pt x="31575" y="874"/>
                  </a:cubicBezTo>
                  <a:cubicBezTo>
                    <a:pt x="31209" y="977"/>
                    <a:pt x="30842" y="1072"/>
                    <a:pt x="30475" y="1172"/>
                  </a:cubicBezTo>
                  <a:cubicBezTo>
                    <a:pt x="30288" y="1222"/>
                    <a:pt x="30099" y="1271"/>
                    <a:pt x="29913" y="1322"/>
                  </a:cubicBezTo>
                  <a:cubicBezTo>
                    <a:pt x="29734" y="1371"/>
                    <a:pt x="29556" y="1426"/>
                    <a:pt x="29378" y="1482"/>
                  </a:cubicBezTo>
                  <a:cubicBezTo>
                    <a:pt x="29208" y="1536"/>
                    <a:pt x="29039" y="1602"/>
                    <a:pt x="28876" y="1669"/>
                  </a:cubicBezTo>
                  <a:cubicBezTo>
                    <a:pt x="28713" y="1735"/>
                    <a:pt x="28553" y="1809"/>
                    <a:pt x="28398" y="1889"/>
                  </a:cubicBezTo>
                  <a:cubicBezTo>
                    <a:pt x="28062" y="2060"/>
                    <a:pt x="27727" y="2229"/>
                    <a:pt x="27397" y="2411"/>
                  </a:cubicBezTo>
                  <a:cubicBezTo>
                    <a:pt x="27085" y="2582"/>
                    <a:pt x="26780" y="2766"/>
                    <a:pt x="26463" y="2932"/>
                  </a:cubicBezTo>
                  <a:cubicBezTo>
                    <a:pt x="26262" y="3032"/>
                    <a:pt x="26060" y="3127"/>
                    <a:pt x="25855" y="3220"/>
                  </a:cubicBezTo>
                  <a:cubicBezTo>
                    <a:pt x="25684" y="3301"/>
                    <a:pt x="25517" y="3386"/>
                    <a:pt x="25350" y="3473"/>
                  </a:cubicBezTo>
                  <a:cubicBezTo>
                    <a:pt x="25198" y="3552"/>
                    <a:pt x="25048" y="3638"/>
                    <a:pt x="24901" y="3726"/>
                  </a:cubicBezTo>
                  <a:cubicBezTo>
                    <a:pt x="24743" y="3823"/>
                    <a:pt x="24587" y="3924"/>
                    <a:pt x="24432" y="4029"/>
                  </a:cubicBezTo>
                  <a:cubicBezTo>
                    <a:pt x="24288" y="4125"/>
                    <a:pt x="24143" y="4224"/>
                    <a:pt x="24000" y="4323"/>
                  </a:cubicBezTo>
                  <a:cubicBezTo>
                    <a:pt x="23699" y="4535"/>
                    <a:pt x="23399" y="4746"/>
                    <a:pt x="23111" y="4975"/>
                  </a:cubicBezTo>
                  <a:cubicBezTo>
                    <a:pt x="22982" y="5078"/>
                    <a:pt x="22864" y="5191"/>
                    <a:pt x="22745" y="5305"/>
                  </a:cubicBezTo>
                  <a:cubicBezTo>
                    <a:pt x="22613" y="5431"/>
                    <a:pt x="22477" y="5556"/>
                    <a:pt x="22341" y="5678"/>
                  </a:cubicBezTo>
                  <a:cubicBezTo>
                    <a:pt x="22131" y="5860"/>
                    <a:pt x="21914" y="6034"/>
                    <a:pt x="21702" y="6215"/>
                  </a:cubicBezTo>
                  <a:cubicBezTo>
                    <a:pt x="21596" y="6307"/>
                    <a:pt x="21491" y="6395"/>
                    <a:pt x="21385" y="6494"/>
                  </a:cubicBezTo>
                  <a:cubicBezTo>
                    <a:pt x="21281" y="6590"/>
                    <a:pt x="21173" y="6687"/>
                    <a:pt x="21073" y="6790"/>
                  </a:cubicBezTo>
                  <a:cubicBezTo>
                    <a:pt x="20875" y="6994"/>
                    <a:pt x="20681" y="7198"/>
                    <a:pt x="20503" y="7418"/>
                  </a:cubicBezTo>
                  <a:cubicBezTo>
                    <a:pt x="20331" y="7630"/>
                    <a:pt x="20158" y="7844"/>
                    <a:pt x="19979" y="8051"/>
                  </a:cubicBezTo>
                  <a:cubicBezTo>
                    <a:pt x="19837" y="8210"/>
                    <a:pt x="19691" y="8366"/>
                    <a:pt x="19536" y="8515"/>
                  </a:cubicBezTo>
                  <a:cubicBezTo>
                    <a:pt x="19372" y="8677"/>
                    <a:pt x="19204" y="8833"/>
                    <a:pt x="19031" y="8987"/>
                  </a:cubicBezTo>
                  <a:cubicBezTo>
                    <a:pt x="18889" y="9110"/>
                    <a:pt x="18745" y="9234"/>
                    <a:pt x="18601" y="9352"/>
                  </a:cubicBezTo>
                  <a:cubicBezTo>
                    <a:pt x="18457" y="9471"/>
                    <a:pt x="18311" y="9588"/>
                    <a:pt x="18168" y="9707"/>
                  </a:cubicBezTo>
                  <a:cubicBezTo>
                    <a:pt x="18023" y="9829"/>
                    <a:pt x="17877" y="9949"/>
                    <a:pt x="17732" y="10068"/>
                  </a:cubicBezTo>
                  <a:cubicBezTo>
                    <a:pt x="17589" y="10184"/>
                    <a:pt x="17440" y="10291"/>
                    <a:pt x="17290" y="10394"/>
                  </a:cubicBezTo>
                  <a:cubicBezTo>
                    <a:pt x="16899" y="10647"/>
                    <a:pt x="16495" y="10886"/>
                    <a:pt x="16144" y="11192"/>
                  </a:cubicBezTo>
                  <a:cubicBezTo>
                    <a:pt x="15976" y="11338"/>
                    <a:pt x="15832" y="11510"/>
                    <a:pt x="15677" y="11667"/>
                  </a:cubicBezTo>
                  <a:cubicBezTo>
                    <a:pt x="15595" y="11751"/>
                    <a:pt x="15512" y="11833"/>
                    <a:pt x="15428" y="11914"/>
                  </a:cubicBezTo>
                  <a:cubicBezTo>
                    <a:pt x="15348" y="11990"/>
                    <a:pt x="15265" y="12064"/>
                    <a:pt x="15183" y="12139"/>
                  </a:cubicBezTo>
                  <a:cubicBezTo>
                    <a:pt x="14955" y="12328"/>
                    <a:pt x="14721" y="12515"/>
                    <a:pt x="14483" y="12694"/>
                  </a:cubicBezTo>
                  <a:cubicBezTo>
                    <a:pt x="14336" y="12807"/>
                    <a:pt x="14184" y="12913"/>
                    <a:pt x="14032" y="13019"/>
                  </a:cubicBezTo>
                  <a:cubicBezTo>
                    <a:pt x="13883" y="13123"/>
                    <a:pt x="13735" y="13229"/>
                    <a:pt x="13586" y="13331"/>
                  </a:cubicBezTo>
                  <a:cubicBezTo>
                    <a:pt x="13438" y="13433"/>
                    <a:pt x="13291" y="13535"/>
                    <a:pt x="13144" y="13639"/>
                  </a:cubicBezTo>
                  <a:cubicBezTo>
                    <a:pt x="12995" y="13745"/>
                    <a:pt x="12843" y="13851"/>
                    <a:pt x="12699" y="13965"/>
                  </a:cubicBezTo>
                  <a:cubicBezTo>
                    <a:pt x="12394" y="14206"/>
                    <a:pt x="12098" y="14459"/>
                    <a:pt x="11803" y="14711"/>
                  </a:cubicBezTo>
                  <a:cubicBezTo>
                    <a:pt x="11534" y="14942"/>
                    <a:pt x="11252" y="15156"/>
                    <a:pt x="10961" y="15360"/>
                  </a:cubicBezTo>
                  <a:lnTo>
                    <a:pt x="10868" y="15423"/>
                  </a:lnTo>
                  <a:cubicBezTo>
                    <a:pt x="10850" y="15433"/>
                    <a:pt x="10834" y="15445"/>
                    <a:pt x="10819" y="15456"/>
                  </a:cubicBezTo>
                  <a:lnTo>
                    <a:pt x="10812" y="15461"/>
                  </a:lnTo>
                  <a:lnTo>
                    <a:pt x="10815" y="15458"/>
                  </a:lnTo>
                  <a:lnTo>
                    <a:pt x="10815" y="15458"/>
                  </a:lnTo>
                  <a:cubicBezTo>
                    <a:pt x="10542" y="15643"/>
                    <a:pt x="10255" y="15813"/>
                    <a:pt x="9975" y="15988"/>
                  </a:cubicBezTo>
                  <a:cubicBezTo>
                    <a:pt x="9676" y="16175"/>
                    <a:pt x="9383" y="16364"/>
                    <a:pt x="9085" y="16558"/>
                  </a:cubicBezTo>
                  <a:cubicBezTo>
                    <a:pt x="8789" y="16753"/>
                    <a:pt x="8487" y="16940"/>
                    <a:pt x="8191" y="17136"/>
                  </a:cubicBezTo>
                  <a:cubicBezTo>
                    <a:pt x="7915" y="17318"/>
                    <a:pt x="7651" y="17514"/>
                    <a:pt x="7380" y="17703"/>
                  </a:cubicBezTo>
                  <a:cubicBezTo>
                    <a:pt x="7216" y="17814"/>
                    <a:pt x="7053" y="17926"/>
                    <a:pt x="6880" y="18026"/>
                  </a:cubicBezTo>
                  <a:cubicBezTo>
                    <a:pt x="6787" y="18079"/>
                    <a:pt x="6692" y="18135"/>
                    <a:pt x="6597" y="18187"/>
                  </a:cubicBezTo>
                  <a:cubicBezTo>
                    <a:pt x="6518" y="18231"/>
                    <a:pt x="6437" y="18273"/>
                    <a:pt x="6356" y="18312"/>
                  </a:cubicBezTo>
                  <a:cubicBezTo>
                    <a:pt x="6360" y="18311"/>
                    <a:pt x="6365" y="18309"/>
                    <a:pt x="6370" y="18306"/>
                  </a:cubicBezTo>
                  <a:lnTo>
                    <a:pt x="6370" y="18306"/>
                  </a:lnTo>
                  <a:cubicBezTo>
                    <a:pt x="5913" y="18533"/>
                    <a:pt x="5453" y="18745"/>
                    <a:pt x="4989" y="18952"/>
                  </a:cubicBezTo>
                  <a:cubicBezTo>
                    <a:pt x="4761" y="19055"/>
                    <a:pt x="4528" y="19146"/>
                    <a:pt x="4298" y="19245"/>
                  </a:cubicBezTo>
                  <a:cubicBezTo>
                    <a:pt x="4077" y="19336"/>
                    <a:pt x="3857" y="19427"/>
                    <a:pt x="3633" y="19511"/>
                  </a:cubicBezTo>
                  <a:lnTo>
                    <a:pt x="3482" y="19561"/>
                  </a:lnTo>
                  <a:cubicBezTo>
                    <a:pt x="3440" y="19575"/>
                    <a:pt x="3396" y="19586"/>
                    <a:pt x="3352" y="19598"/>
                  </a:cubicBezTo>
                  <a:cubicBezTo>
                    <a:pt x="3276" y="19618"/>
                    <a:pt x="3198" y="19634"/>
                    <a:pt x="3121" y="19651"/>
                  </a:cubicBezTo>
                  <a:lnTo>
                    <a:pt x="3125" y="19650"/>
                  </a:lnTo>
                  <a:lnTo>
                    <a:pt x="3125" y="19650"/>
                  </a:lnTo>
                  <a:cubicBezTo>
                    <a:pt x="2953" y="19678"/>
                    <a:pt x="2780" y="19708"/>
                    <a:pt x="2605" y="19729"/>
                  </a:cubicBezTo>
                  <a:cubicBezTo>
                    <a:pt x="2437" y="19746"/>
                    <a:pt x="2267" y="19764"/>
                    <a:pt x="2098" y="19778"/>
                  </a:cubicBezTo>
                  <a:cubicBezTo>
                    <a:pt x="2102" y="19777"/>
                    <a:pt x="2106" y="19776"/>
                    <a:pt x="2111" y="19775"/>
                  </a:cubicBezTo>
                  <a:lnTo>
                    <a:pt x="2111" y="19775"/>
                  </a:lnTo>
                  <a:cubicBezTo>
                    <a:pt x="2015" y="19781"/>
                    <a:pt x="1921" y="19784"/>
                    <a:pt x="1826" y="19786"/>
                  </a:cubicBezTo>
                  <a:cubicBezTo>
                    <a:pt x="1797" y="19786"/>
                    <a:pt x="1769" y="19787"/>
                    <a:pt x="1741" y="19787"/>
                  </a:cubicBezTo>
                  <a:cubicBezTo>
                    <a:pt x="1673" y="19787"/>
                    <a:pt x="1604" y="19785"/>
                    <a:pt x="1536" y="19784"/>
                  </a:cubicBezTo>
                  <a:lnTo>
                    <a:pt x="1536" y="19784"/>
                  </a:lnTo>
                  <a:lnTo>
                    <a:pt x="1555" y="19786"/>
                  </a:lnTo>
                  <a:cubicBezTo>
                    <a:pt x="1481" y="19781"/>
                    <a:pt x="1406" y="19780"/>
                    <a:pt x="1332" y="19772"/>
                  </a:cubicBezTo>
                  <a:cubicBezTo>
                    <a:pt x="1254" y="19764"/>
                    <a:pt x="1175" y="19756"/>
                    <a:pt x="1096" y="19745"/>
                  </a:cubicBezTo>
                  <a:cubicBezTo>
                    <a:pt x="954" y="19726"/>
                    <a:pt x="813" y="19704"/>
                    <a:pt x="672" y="19678"/>
                  </a:cubicBezTo>
                  <a:lnTo>
                    <a:pt x="672" y="19678"/>
                  </a:lnTo>
                  <a:lnTo>
                    <a:pt x="692" y="19681"/>
                  </a:lnTo>
                  <a:cubicBezTo>
                    <a:pt x="532" y="19650"/>
                    <a:pt x="374" y="19615"/>
                    <a:pt x="217" y="19574"/>
                  </a:cubicBezTo>
                  <a:cubicBezTo>
                    <a:pt x="204" y="19570"/>
                    <a:pt x="191" y="19569"/>
                    <a:pt x="178" y="19569"/>
                  </a:cubicBezTo>
                  <a:cubicBezTo>
                    <a:pt x="106" y="19569"/>
                    <a:pt x="41" y="19617"/>
                    <a:pt x="21" y="19689"/>
                  </a:cubicBezTo>
                  <a:cubicBezTo>
                    <a:pt x="1" y="19772"/>
                    <a:pt x="51" y="19865"/>
                    <a:pt x="137" y="19886"/>
                  </a:cubicBezTo>
                  <a:cubicBezTo>
                    <a:pt x="252" y="19911"/>
                    <a:pt x="368" y="19936"/>
                    <a:pt x="485" y="19958"/>
                  </a:cubicBezTo>
                  <a:lnTo>
                    <a:pt x="464" y="19954"/>
                  </a:lnTo>
                  <a:lnTo>
                    <a:pt x="464" y="19954"/>
                  </a:lnTo>
                  <a:cubicBezTo>
                    <a:pt x="792" y="20019"/>
                    <a:pt x="1124" y="20061"/>
                    <a:pt x="1458" y="20082"/>
                  </a:cubicBezTo>
                  <a:cubicBezTo>
                    <a:pt x="1555" y="20087"/>
                    <a:pt x="1652" y="20088"/>
                    <a:pt x="1748" y="20090"/>
                  </a:cubicBezTo>
                  <a:cubicBezTo>
                    <a:pt x="1992" y="20090"/>
                    <a:pt x="2236" y="20076"/>
                    <a:pt x="2478" y="20049"/>
                  </a:cubicBezTo>
                  <a:cubicBezTo>
                    <a:pt x="2812" y="20012"/>
                    <a:pt x="3146" y="19968"/>
                    <a:pt x="3467" y="19876"/>
                  </a:cubicBezTo>
                  <a:cubicBezTo>
                    <a:pt x="3782" y="19789"/>
                    <a:pt x="4083" y="19653"/>
                    <a:pt x="4384" y="19526"/>
                  </a:cubicBezTo>
                  <a:cubicBezTo>
                    <a:pt x="4731" y="19379"/>
                    <a:pt x="5079" y="19237"/>
                    <a:pt x="5422" y="19080"/>
                  </a:cubicBezTo>
                  <a:cubicBezTo>
                    <a:pt x="5778" y="18918"/>
                    <a:pt x="6135" y="18752"/>
                    <a:pt x="6486" y="18580"/>
                  </a:cubicBezTo>
                  <a:cubicBezTo>
                    <a:pt x="6812" y="18418"/>
                    <a:pt x="7126" y="18236"/>
                    <a:pt x="7425" y="18034"/>
                  </a:cubicBezTo>
                  <a:cubicBezTo>
                    <a:pt x="7730" y="17831"/>
                    <a:pt x="8028" y="17614"/>
                    <a:pt x="8329" y="17405"/>
                  </a:cubicBezTo>
                  <a:cubicBezTo>
                    <a:pt x="8683" y="17168"/>
                    <a:pt x="9044" y="16940"/>
                    <a:pt x="9400" y="16709"/>
                  </a:cubicBezTo>
                  <a:cubicBezTo>
                    <a:pt x="9723" y="16498"/>
                    <a:pt x="10049" y="16291"/>
                    <a:pt x="10379" y="16090"/>
                  </a:cubicBezTo>
                  <a:cubicBezTo>
                    <a:pt x="10524" y="15999"/>
                    <a:pt x="10670" y="15912"/>
                    <a:pt x="10812" y="15819"/>
                  </a:cubicBezTo>
                  <a:cubicBezTo>
                    <a:pt x="10882" y="15773"/>
                    <a:pt x="10953" y="15727"/>
                    <a:pt x="11021" y="15681"/>
                  </a:cubicBezTo>
                  <a:lnTo>
                    <a:pt x="11029" y="15676"/>
                  </a:lnTo>
                  <a:cubicBezTo>
                    <a:pt x="11037" y="15672"/>
                    <a:pt x="11043" y="15667"/>
                    <a:pt x="11050" y="15662"/>
                  </a:cubicBezTo>
                  <a:cubicBezTo>
                    <a:pt x="11132" y="15607"/>
                    <a:pt x="11214" y="15550"/>
                    <a:pt x="11297" y="15493"/>
                  </a:cubicBezTo>
                  <a:cubicBezTo>
                    <a:pt x="11596" y="15284"/>
                    <a:pt x="11875" y="15046"/>
                    <a:pt x="12153" y="14811"/>
                  </a:cubicBezTo>
                  <a:cubicBezTo>
                    <a:pt x="12436" y="14570"/>
                    <a:pt x="12721" y="14328"/>
                    <a:pt x="13019" y="14109"/>
                  </a:cubicBezTo>
                  <a:cubicBezTo>
                    <a:pt x="13317" y="13889"/>
                    <a:pt x="13617" y="13679"/>
                    <a:pt x="13920" y="13465"/>
                  </a:cubicBezTo>
                  <a:cubicBezTo>
                    <a:pt x="14224" y="13253"/>
                    <a:pt x="14529" y="13046"/>
                    <a:pt x="14822" y="12818"/>
                  </a:cubicBezTo>
                  <a:cubicBezTo>
                    <a:pt x="14963" y="12708"/>
                    <a:pt x="15107" y="12598"/>
                    <a:pt x="15246" y="12484"/>
                  </a:cubicBezTo>
                  <a:cubicBezTo>
                    <a:pt x="15392" y="12363"/>
                    <a:pt x="15534" y="12238"/>
                    <a:pt x="15671" y="12110"/>
                  </a:cubicBezTo>
                  <a:cubicBezTo>
                    <a:pt x="15799" y="11990"/>
                    <a:pt x="15922" y="11865"/>
                    <a:pt x="16044" y="11738"/>
                  </a:cubicBezTo>
                  <a:cubicBezTo>
                    <a:pt x="16161" y="11616"/>
                    <a:pt x="16278" y="11497"/>
                    <a:pt x="16402" y="11385"/>
                  </a:cubicBezTo>
                  <a:cubicBezTo>
                    <a:pt x="16536" y="11273"/>
                    <a:pt x="16676" y="11168"/>
                    <a:pt x="16818" y="11067"/>
                  </a:cubicBezTo>
                  <a:cubicBezTo>
                    <a:pt x="16986" y="10954"/>
                    <a:pt x="17160" y="10848"/>
                    <a:pt x="17328" y="10739"/>
                  </a:cubicBezTo>
                  <a:cubicBezTo>
                    <a:pt x="17496" y="10630"/>
                    <a:pt x="17662" y="10518"/>
                    <a:pt x="17822" y="10394"/>
                  </a:cubicBezTo>
                  <a:cubicBezTo>
                    <a:pt x="18102" y="10179"/>
                    <a:pt x="18371" y="9949"/>
                    <a:pt x="18642" y="9723"/>
                  </a:cubicBezTo>
                  <a:cubicBezTo>
                    <a:pt x="18917" y="9490"/>
                    <a:pt x="19194" y="9259"/>
                    <a:pt x="19459" y="9015"/>
                  </a:cubicBezTo>
                  <a:cubicBezTo>
                    <a:pt x="19721" y="8770"/>
                    <a:pt x="19987" y="8523"/>
                    <a:pt x="20222" y="8249"/>
                  </a:cubicBezTo>
                  <a:cubicBezTo>
                    <a:pt x="20343" y="8105"/>
                    <a:pt x="20462" y="7959"/>
                    <a:pt x="20579" y="7811"/>
                  </a:cubicBezTo>
                  <a:cubicBezTo>
                    <a:pt x="20692" y="7670"/>
                    <a:pt x="20804" y="7529"/>
                    <a:pt x="20921" y="7391"/>
                  </a:cubicBezTo>
                  <a:cubicBezTo>
                    <a:pt x="21035" y="7266"/>
                    <a:pt x="21151" y="7143"/>
                    <a:pt x="21270" y="7019"/>
                  </a:cubicBezTo>
                  <a:cubicBezTo>
                    <a:pt x="21377" y="6907"/>
                    <a:pt x="21493" y="6802"/>
                    <a:pt x="21608" y="6696"/>
                  </a:cubicBezTo>
                  <a:cubicBezTo>
                    <a:pt x="21743" y="6577"/>
                    <a:pt x="21877" y="6456"/>
                    <a:pt x="22014" y="6345"/>
                  </a:cubicBezTo>
                  <a:cubicBezTo>
                    <a:pt x="22151" y="6234"/>
                    <a:pt x="22287" y="6123"/>
                    <a:pt x="22422" y="6009"/>
                  </a:cubicBezTo>
                  <a:cubicBezTo>
                    <a:pt x="22569" y="5884"/>
                    <a:pt x="22713" y="5757"/>
                    <a:pt x="22856" y="5626"/>
                  </a:cubicBezTo>
                  <a:cubicBezTo>
                    <a:pt x="22968" y="5520"/>
                    <a:pt x="23077" y="5412"/>
                    <a:pt x="23191" y="5309"/>
                  </a:cubicBezTo>
                  <a:cubicBezTo>
                    <a:pt x="23300" y="5216"/>
                    <a:pt x="23410" y="5124"/>
                    <a:pt x="23524" y="5039"/>
                  </a:cubicBezTo>
                  <a:cubicBezTo>
                    <a:pt x="23650" y="4942"/>
                    <a:pt x="23777" y="4849"/>
                    <a:pt x="23907" y="4757"/>
                  </a:cubicBezTo>
                  <a:cubicBezTo>
                    <a:pt x="24160" y="4573"/>
                    <a:pt x="24418" y="4393"/>
                    <a:pt x="24676" y="4216"/>
                  </a:cubicBezTo>
                  <a:lnTo>
                    <a:pt x="24676" y="4216"/>
                  </a:lnTo>
                  <a:lnTo>
                    <a:pt x="24675" y="4217"/>
                  </a:lnTo>
                  <a:lnTo>
                    <a:pt x="24675" y="4217"/>
                  </a:lnTo>
                  <a:lnTo>
                    <a:pt x="24679" y="4214"/>
                  </a:lnTo>
                  <a:lnTo>
                    <a:pt x="24690" y="4206"/>
                  </a:lnTo>
                  <a:lnTo>
                    <a:pt x="24687" y="4209"/>
                  </a:lnTo>
                  <a:cubicBezTo>
                    <a:pt x="24855" y="4098"/>
                    <a:pt x="25024" y="3992"/>
                    <a:pt x="25198" y="3891"/>
                  </a:cubicBezTo>
                  <a:cubicBezTo>
                    <a:pt x="25368" y="3793"/>
                    <a:pt x="25544" y="3704"/>
                    <a:pt x="25718" y="3614"/>
                  </a:cubicBezTo>
                  <a:cubicBezTo>
                    <a:pt x="25841" y="3556"/>
                    <a:pt x="25965" y="3497"/>
                    <a:pt x="26088" y="3440"/>
                  </a:cubicBezTo>
                  <a:cubicBezTo>
                    <a:pt x="26205" y="3388"/>
                    <a:pt x="26322" y="3335"/>
                    <a:pt x="26436" y="3279"/>
                  </a:cubicBezTo>
                  <a:cubicBezTo>
                    <a:pt x="26563" y="3217"/>
                    <a:pt x="26690" y="3155"/>
                    <a:pt x="26812" y="3085"/>
                  </a:cubicBezTo>
                  <a:cubicBezTo>
                    <a:pt x="26926" y="3022"/>
                    <a:pt x="27039" y="2957"/>
                    <a:pt x="27152" y="2891"/>
                  </a:cubicBezTo>
                  <a:cubicBezTo>
                    <a:pt x="27617" y="2620"/>
                    <a:pt x="28094" y="2368"/>
                    <a:pt x="28573" y="2121"/>
                  </a:cubicBezTo>
                  <a:lnTo>
                    <a:pt x="28573" y="2121"/>
                  </a:lnTo>
                  <a:lnTo>
                    <a:pt x="28569" y="2125"/>
                  </a:lnTo>
                  <a:cubicBezTo>
                    <a:pt x="28706" y="2058"/>
                    <a:pt x="28846" y="1993"/>
                    <a:pt x="28987" y="1935"/>
                  </a:cubicBezTo>
                  <a:cubicBezTo>
                    <a:pt x="29124" y="1879"/>
                    <a:pt x="29262" y="1830"/>
                    <a:pt x="29400" y="1779"/>
                  </a:cubicBezTo>
                  <a:cubicBezTo>
                    <a:pt x="29487" y="1751"/>
                    <a:pt x="29579" y="1722"/>
                    <a:pt x="29666" y="1696"/>
                  </a:cubicBezTo>
                  <a:cubicBezTo>
                    <a:pt x="29753" y="1669"/>
                    <a:pt x="29843" y="1645"/>
                    <a:pt x="29930" y="1620"/>
                  </a:cubicBezTo>
                  <a:cubicBezTo>
                    <a:pt x="30099" y="1572"/>
                    <a:pt x="30270" y="1529"/>
                    <a:pt x="30440" y="1483"/>
                  </a:cubicBezTo>
                  <a:cubicBezTo>
                    <a:pt x="30767" y="1398"/>
                    <a:pt x="31097" y="1309"/>
                    <a:pt x="31424" y="1219"/>
                  </a:cubicBezTo>
                  <a:cubicBezTo>
                    <a:pt x="31762" y="1126"/>
                    <a:pt x="32096" y="1023"/>
                    <a:pt x="32431" y="931"/>
                  </a:cubicBezTo>
                  <a:cubicBezTo>
                    <a:pt x="32608" y="882"/>
                    <a:pt x="32786" y="836"/>
                    <a:pt x="32963" y="793"/>
                  </a:cubicBezTo>
                  <a:cubicBezTo>
                    <a:pt x="33123" y="755"/>
                    <a:pt x="33284" y="722"/>
                    <a:pt x="33444" y="687"/>
                  </a:cubicBezTo>
                  <a:lnTo>
                    <a:pt x="33444" y="687"/>
                  </a:lnTo>
                  <a:lnTo>
                    <a:pt x="33427" y="690"/>
                  </a:lnTo>
                  <a:cubicBezTo>
                    <a:pt x="33736" y="625"/>
                    <a:pt x="34046" y="562"/>
                    <a:pt x="34356" y="500"/>
                  </a:cubicBezTo>
                  <a:cubicBezTo>
                    <a:pt x="34521" y="469"/>
                    <a:pt x="34685" y="437"/>
                    <a:pt x="34850" y="404"/>
                  </a:cubicBezTo>
                  <a:cubicBezTo>
                    <a:pt x="35029" y="367"/>
                    <a:pt x="35208" y="328"/>
                    <a:pt x="35390" y="312"/>
                  </a:cubicBezTo>
                  <a:lnTo>
                    <a:pt x="35451" y="312"/>
                  </a:lnTo>
                  <a:lnTo>
                    <a:pt x="35496" y="317"/>
                  </a:lnTo>
                  <a:cubicBezTo>
                    <a:pt x="35512" y="321"/>
                    <a:pt x="35527" y="325"/>
                    <a:pt x="35543" y="331"/>
                  </a:cubicBezTo>
                  <a:cubicBezTo>
                    <a:pt x="35557" y="335"/>
                    <a:pt x="35570" y="337"/>
                    <a:pt x="35584" y="337"/>
                  </a:cubicBezTo>
                  <a:cubicBezTo>
                    <a:pt x="35653" y="337"/>
                    <a:pt x="35718" y="286"/>
                    <a:pt x="35736" y="217"/>
                  </a:cubicBezTo>
                  <a:cubicBezTo>
                    <a:pt x="35757" y="136"/>
                    <a:pt x="35708" y="43"/>
                    <a:pt x="35624" y="25"/>
                  </a:cubicBezTo>
                  <a:cubicBezTo>
                    <a:pt x="35572" y="11"/>
                    <a:pt x="35518" y="3"/>
                    <a:pt x="35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6" name="Google Shape;9886;p18"/>
            <p:cNvSpPr/>
            <p:nvPr/>
          </p:nvSpPr>
          <p:spPr>
            <a:xfrm>
              <a:off x="1453925" y="3099825"/>
              <a:ext cx="789250" cy="356025"/>
            </a:xfrm>
            <a:custGeom>
              <a:avLst/>
              <a:gdLst/>
              <a:ahLst/>
              <a:cxnLst/>
              <a:rect l="l" t="t" r="r" b="b"/>
              <a:pathLst>
                <a:path w="31570" h="14241" extrusionOk="0">
                  <a:moveTo>
                    <a:pt x="808" y="13556"/>
                  </a:moveTo>
                  <a:cubicBezTo>
                    <a:pt x="805" y="13559"/>
                    <a:pt x="803" y="13562"/>
                    <a:pt x="801" y="13564"/>
                  </a:cubicBezTo>
                  <a:lnTo>
                    <a:pt x="801" y="13564"/>
                  </a:lnTo>
                  <a:cubicBezTo>
                    <a:pt x="803" y="13562"/>
                    <a:pt x="805" y="13559"/>
                    <a:pt x="808" y="13556"/>
                  </a:cubicBezTo>
                  <a:close/>
                  <a:moveTo>
                    <a:pt x="801" y="13564"/>
                  </a:moveTo>
                  <a:cubicBezTo>
                    <a:pt x="799" y="13566"/>
                    <a:pt x="797" y="13568"/>
                    <a:pt x="796" y="13570"/>
                  </a:cubicBezTo>
                  <a:lnTo>
                    <a:pt x="796" y="13570"/>
                  </a:lnTo>
                  <a:cubicBezTo>
                    <a:pt x="798" y="13568"/>
                    <a:pt x="799" y="13566"/>
                    <a:pt x="801" y="13564"/>
                  </a:cubicBezTo>
                  <a:close/>
                  <a:moveTo>
                    <a:pt x="19551" y="0"/>
                  </a:moveTo>
                  <a:cubicBezTo>
                    <a:pt x="19415" y="0"/>
                    <a:pt x="19278" y="3"/>
                    <a:pt x="19142" y="8"/>
                  </a:cubicBezTo>
                  <a:cubicBezTo>
                    <a:pt x="18811" y="22"/>
                    <a:pt x="18480" y="55"/>
                    <a:pt x="18154" y="107"/>
                  </a:cubicBezTo>
                  <a:cubicBezTo>
                    <a:pt x="17837" y="155"/>
                    <a:pt x="17522" y="210"/>
                    <a:pt x="17209" y="277"/>
                  </a:cubicBezTo>
                  <a:cubicBezTo>
                    <a:pt x="16902" y="340"/>
                    <a:pt x="16592" y="397"/>
                    <a:pt x="16285" y="471"/>
                  </a:cubicBezTo>
                  <a:cubicBezTo>
                    <a:pt x="15977" y="549"/>
                    <a:pt x="15677" y="646"/>
                    <a:pt x="15382" y="761"/>
                  </a:cubicBezTo>
                  <a:cubicBezTo>
                    <a:pt x="15229" y="821"/>
                    <a:pt x="15075" y="883"/>
                    <a:pt x="14926" y="954"/>
                  </a:cubicBezTo>
                  <a:cubicBezTo>
                    <a:pt x="14784" y="1022"/>
                    <a:pt x="14648" y="1100"/>
                    <a:pt x="14516" y="1185"/>
                  </a:cubicBezTo>
                  <a:cubicBezTo>
                    <a:pt x="14241" y="1363"/>
                    <a:pt x="13978" y="1560"/>
                    <a:pt x="13709" y="1746"/>
                  </a:cubicBezTo>
                  <a:cubicBezTo>
                    <a:pt x="13576" y="1836"/>
                    <a:pt x="13441" y="1928"/>
                    <a:pt x="13299" y="2007"/>
                  </a:cubicBezTo>
                  <a:cubicBezTo>
                    <a:pt x="13155" y="2088"/>
                    <a:pt x="13008" y="2165"/>
                    <a:pt x="12861" y="2243"/>
                  </a:cubicBezTo>
                  <a:cubicBezTo>
                    <a:pt x="12587" y="2388"/>
                    <a:pt x="12314" y="2532"/>
                    <a:pt x="12037" y="2676"/>
                  </a:cubicBezTo>
                  <a:cubicBezTo>
                    <a:pt x="11759" y="2822"/>
                    <a:pt x="11483" y="2971"/>
                    <a:pt x="11213" y="3131"/>
                  </a:cubicBezTo>
                  <a:cubicBezTo>
                    <a:pt x="10951" y="3286"/>
                    <a:pt x="10700" y="3458"/>
                    <a:pt x="10461" y="3648"/>
                  </a:cubicBezTo>
                  <a:cubicBezTo>
                    <a:pt x="10201" y="3849"/>
                    <a:pt x="9948" y="4060"/>
                    <a:pt x="9696" y="4274"/>
                  </a:cubicBezTo>
                  <a:cubicBezTo>
                    <a:pt x="9576" y="4377"/>
                    <a:pt x="9456" y="4481"/>
                    <a:pt x="9332" y="4581"/>
                  </a:cubicBezTo>
                  <a:cubicBezTo>
                    <a:pt x="9205" y="4684"/>
                    <a:pt x="9079" y="4785"/>
                    <a:pt x="8951" y="4888"/>
                  </a:cubicBezTo>
                  <a:cubicBezTo>
                    <a:pt x="8694" y="5091"/>
                    <a:pt x="8441" y="5298"/>
                    <a:pt x="8192" y="5512"/>
                  </a:cubicBezTo>
                  <a:cubicBezTo>
                    <a:pt x="7939" y="5730"/>
                    <a:pt x="7694" y="5955"/>
                    <a:pt x="7445" y="6178"/>
                  </a:cubicBezTo>
                  <a:cubicBezTo>
                    <a:pt x="7247" y="6351"/>
                    <a:pt x="7045" y="6518"/>
                    <a:pt x="6844" y="6688"/>
                  </a:cubicBezTo>
                  <a:cubicBezTo>
                    <a:pt x="6650" y="6852"/>
                    <a:pt x="6465" y="7028"/>
                    <a:pt x="6285" y="7207"/>
                  </a:cubicBezTo>
                  <a:cubicBezTo>
                    <a:pt x="6051" y="7440"/>
                    <a:pt x="5819" y="7677"/>
                    <a:pt x="5582" y="7907"/>
                  </a:cubicBezTo>
                  <a:cubicBezTo>
                    <a:pt x="5338" y="8144"/>
                    <a:pt x="5099" y="8382"/>
                    <a:pt x="4857" y="8619"/>
                  </a:cubicBezTo>
                  <a:cubicBezTo>
                    <a:pt x="4619" y="8853"/>
                    <a:pt x="4384" y="9088"/>
                    <a:pt x="4153" y="9327"/>
                  </a:cubicBezTo>
                  <a:cubicBezTo>
                    <a:pt x="3929" y="9559"/>
                    <a:pt x="3711" y="9797"/>
                    <a:pt x="3478" y="10020"/>
                  </a:cubicBezTo>
                  <a:cubicBezTo>
                    <a:pt x="3239" y="10250"/>
                    <a:pt x="2997" y="10474"/>
                    <a:pt x="2766" y="10712"/>
                  </a:cubicBezTo>
                  <a:cubicBezTo>
                    <a:pt x="2539" y="10943"/>
                    <a:pt x="2324" y="11185"/>
                    <a:pt x="2122" y="11438"/>
                  </a:cubicBezTo>
                  <a:cubicBezTo>
                    <a:pt x="2015" y="11570"/>
                    <a:pt x="1911" y="11703"/>
                    <a:pt x="1811" y="11837"/>
                  </a:cubicBezTo>
                  <a:cubicBezTo>
                    <a:pt x="1713" y="11970"/>
                    <a:pt x="1615" y="12105"/>
                    <a:pt x="1515" y="12236"/>
                  </a:cubicBezTo>
                  <a:cubicBezTo>
                    <a:pt x="1419" y="12364"/>
                    <a:pt x="1324" y="12494"/>
                    <a:pt x="1222" y="12619"/>
                  </a:cubicBezTo>
                  <a:cubicBezTo>
                    <a:pt x="1112" y="12754"/>
                    <a:pt x="999" y="12888"/>
                    <a:pt x="887" y="13023"/>
                  </a:cubicBezTo>
                  <a:cubicBezTo>
                    <a:pt x="741" y="13188"/>
                    <a:pt x="594" y="13352"/>
                    <a:pt x="448" y="13517"/>
                  </a:cubicBezTo>
                  <a:cubicBezTo>
                    <a:pt x="372" y="13602"/>
                    <a:pt x="296" y="13689"/>
                    <a:pt x="224" y="13778"/>
                  </a:cubicBezTo>
                  <a:cubicBezTo>
                    <a:pt x="163" y="13852"/>
                    <a:pt x="100" y="13927"/>
                    <a:pt x="48" y="14008"/>
                  </a:cubicBezTo>
                  <a:cubicBezTo>
                    <a:pt x="0" y="14079"/>
                    <a:pt x="35" y="14182"/>
                    <a:pt x="106" y="14223"/>
                  </a:cubicBezTo>
                  <a:cubicBezTo>
                    <a:pt x="129" y="14234"/>
                    <a:pt x="154" y="14240"/>
                    <a:pt x="179" y="14240"/>
                  </a:cubicBezTo>
                  <a:cubicBezTo>
                    <a:pt x="236" y="14240"/>
                    <a:pt x="288" y="14210"/>
                    <a:pt x="317" y="14161"/>
                  </a:cubicBezTo>
                  <a:lnTo>
                    <a:pt x="333" y="14136"/>
                  </a:lnTo>
                  <a:cubicBezTo>
                    <a:pt x="404" y="14039"/>
                    <a:pt x="477" y="13943"/>
                    <a:pt x="553" y="13851"/>
                  </a:cubicBezTo>
                  <a:cubicBezTo>
                    <a:pt x="633" y="13756"/>
                    <a:pt x="714" y="13662"/>
                    <a:pt x="796" y="13570"/>
                  </a:cubicBezTo>
                  <a:lnTo>
                    <a:pt x="796" y="13570"/>
                  </a:lnTo>
                  <a:cubicBezTo>
                    <a:pt x="795" y="13570"/>
                    <a:pt x="795" y="13570"/>
                    <a:pt x="795" y="13571"/>
                  </a:cubicBezTo>
                  <a:cubicBezTo>
                    <a:pt x="844" y="13514"/>
                    <a:pt x="895" y="13457"/>
                    <a:pt x="944" y="13400"/>
                  </a:cubicBezTo>
                  <a:lnTo>
                    <a:pt x="944" y="13400"/>
                  </a:lnTo>
                  <a:lnTo>
                    <a:pt x="942" y="13403"/>
                  </a:lnTo>
                  <a:lnTo>
                    <a:pt x="942" y="13403"/>
                  </a:lnTo>
                  <a:lnTo>
                    <a:pt x="947" y="13398"/>
                  </a:lnTo>
                  <a:lnTo>
                    <a:pt x="950" y="13392"/>
                  </a:lnTo>
                  <a:cubicBezTo>
                    <a:pt x="1121" y="13200"/>
                    <a:pt x="1286" y="13002"/>
                    <a:pt x="1446" y="12803"/>
                  </a:cubicBezTo>
                  <a:cubicBezTo>
                    <a:pt x="1583" y="12632"/>
                    <a:pt x="1713" y="12455"/>
                    <a:pt x="1846" y="12276"/>
                  </a:cubicBezTo>
                  <a:cubicBezTo>
                    <a:pt x="1979" y="12098"/>
                    <a:pt x="2109" y="11916"/>
                    <a:pt x="2250" y="11742"/>
                  </a:cubicBezTo>
                  <a:cubicBezTo>
                    <a:pt x="2334" y="11638"/>
                    <a:pt x="2418" y="11533"/>
                    <a:pt x="2503" y="11429"/>
                  </a:cubicBezTo>
                  <a:cubicBezTo>
                    <a:pt x="2568" y="11351"/>
                    <a:pt x="2636" y="11277"/>
                    <a:pt x="2701" y="11199"/>
                  </a:cubicBezTo>
                  <a:cubicBezTo>
                    <a:pt x="2938" y="10944"/>
                    <a:pt x="3184" y="10696"/>
                    <a:pt x="3439" y="10458"/>
                  </a:cubicBezTo>
                  <a:cubicBezTo>
                    <a:pt x="3575" y="10332"/>
                    <a:pt x="3709" y="10204"/>
                    <a:pt x="3841" y="10074"/>
                  </a:cubicBezTo>
                  <a:cubicBezTo>
                    <a:pt x="3956" y="9961"/>
                    <a:pt x="4065" y="9843"/>
                    <a:pt x="4176" y="9727"/>
                  </a:cubicBezTo>
                  <a:cubicBezTo>
                    <a:pt x="4404" y="9490"/>
                    <a:pt x="4634" y="9249"/>
                    <a:pt x="4868" y="9018"/>
                  </a:cubicBezTo>
                  <a:cubicBezTo>
                    <a:pt x="5115" y="8769"/>
                    <a:pt x="5363" y="8526"/>
                    <a:pt x="5614" y="8282"/>
                  </a:cubicBezTo>
                  <a:cubicBezTo>
                    <a:pt x="5845" y="8059"/>
                    <a:pt x="6077" y="7837"/>
                    <a:pt x="6304" y="7609"/>
                  </a:cubicBezTo>
                  <a:cubicBezTo>
                    <a:pt x="6426" y="7487"/>
                    <a:pt x="6548" y="7365"/>
                    <a:pt x="6673" y="7245"/>
                  </a:cubicBezTo>
                  <a:cubicBezTo>
                    <a:pt x="6783" y="7138"/>
                    <a:pt x="6898" y="7037"/>
                    <a:pt x="7015" y="6934"/>
                  </a:cubicBezTo>
                  <a:lnTo>
                    <a:pt x="7015" y="6934"/>
                  </a:lnTo>
                  <a:lnTo>
                    <a:pt x="7015" y="6935"/>
                  </a:lnTo>
                  <a:lnTo>
                    <a:pt x="7015" y="6935"/>
                  </a:lnTo>
                  <a:lnTo>
                    <a:pt x="7016" y="6933"/>
                  </a:lnTo>
                  <a:lnTo>
                    <a:pt x="7016" y="6933"/>
                  </a:lnTo>
                  <a:cubicBezTo>
                    <a:pt x="7016" y="6934"/>
                    <a:pt x="7015" y="6934"/>
                    <a:pt x="7015" y="6934"/>
                  </a:cubicBezTo>
                  <a:lnTo>
                    <a:pt x="7015" y="6934"/>
                  </a:lnTo>
                  <a:lnTo>
                    <a:pt x="7016" y="6932"/>
                  </a:lnTo>
                  <a:lnTo>
                    <a:pt x="7028" y="6923"/>
                  </a:lnTo>
                  <a:lnTo>
                    <a:pt x="7028" y="6923"/>
                  </a:lnTo>
                  <a:cubicBezTo>
                    <a:pt x="7025" y="6925"/>
                    <a:pt x="7022" y="6928"/>
                    <a:pt x="7019" y="6930"/>
                  </a:cubicBezTo>
                  <a:lnTo>
                    <a:pt x="7029" y="6922"/>
                  </a:lnTo>
                  <a:lnTo>
                    <a:pt x="7029" y="6922"/>
                  </a:lnTo>
                  <a:lnTo>
                    <a:pt x="7028" y="6923"/>
                  </a:lnTo>
                  <a:lnTo>
                    <a:pt x="7028" y="6923"/>
                  </a:lnTo>
                  <a:cubicBezTo>
                    <a:pt x="7237" y="6746"/>
                    <a:pt x="7451" y="6571"/>
                    <a:pt x="7656" y="6387"/>
                  </a:cubicBezTo>
                  <a:cubicBezTo>
                    <a:pt x="7858" y="6205"/>
                    <a:pt x="8061" y="6023"/>
                    <a:pt x="8264" y="5841"/>
                  </a:cubicBezTo>
                  <a:cubicBezTo>
                    <a:pt x="8491" y="5648"/>
                    <a:pt x="8718" y="5456"/>
                    <a:pt x="8952" y="5269"/>
                  </a:cubicBezTo>
                  <a:cubicBezTo>
                    <a:pt x="9186" y="5081"/>
                    <a:pt x="9424" y="4899"/>
                    <a:pt x="9655" y="4706"/>
                  </a:cubicBezTo>
                  <a:cubicBezTo>
                    <a:pt x="9763" y="4617"/>
                    <a:pt x="9867" y="4524"/>
                    <a:pt x="9976" y="4434"/>
                  </a:cubicBezTo>
                  <a:cubicBezTo>
                    <a:pt x="10095" y="4334"/>
                    <a:pt x="10214" y="4234"/>
                    <a:pt x="10336" y="4136"/>
                  </a:cubicBezTo>
                  <a:cubicBezTo>
                    <a:pt x="10554" y="3959"/>
                    <a:pt x="10777" y="3786"/>
                    <a:pt x="11007" y="3622"/>
                  </a:cubicBezTo>
                  <a:cubicBezTo>
                    <a:pt x="11057" y="3590"/>
                    <a:pt x="11105" y="3555"/>
                    <a:pt x="11156" y="3523"/>
                  </a:cubicBezTo>
                  <a:cubicBezTo>
                    <a:pt x="11293" y="3436"/>
                    <a:pt x="11431" y="3351"/>
                    <a:pt x="11572" y="3270"/>
                  </a:cubicBezTo>
                  <a:cubicBezTo>
                    <a:pt x="11724" y="3185"/>
                    <a:pt x="11876" y="3101"/>
                    <a:pt x="12029" y="3018"/>
                  </a:cubicBezTo>
                  <a:cubicBezTo>
                    <a:pt x="12310" y="2870"/>
                    <a:pt x="12593" y="2727"/>
                    <a:pt x="12875" y="2580"/>
                  </a:cubicBezTo>
                  <a:cubicBezTo>
                    <a:pt x="13168" y="2428"/>
                    <a:pt x="13465" y="2279"/>
                    <a:pt x="13737" y="2097"/>
                  </a:cubicBezTo>
                  <a:cubicBezTo>
                    <a:pt x="14008" y="1913"/>
                    <a:pt x="14274" y="1722"/>
                    <a:pt x="14545" y="1537"/>
                  </a:cubicBezTo>
                  <a:cubicBezTo>
                    <a:pt x="14686" y="1443"/>
                    <a:pt x="14828" y="1355"/>
                    <a:pt x="14975" y="1274"/>
                  </a:cubicBezTo>
                  <a:cubicBezTo>
                    <a:pt x="15104" y="1212"/>
                    <a:pt x="15233" y="1154"/>
                    <a:pt x="15365" y="1100"/>
                  </a:cubicBezTo>
                  <a:cubicBezTo>
                    <a:pt x="15479" y="1052"/>
                    <a:pt x="15594" y="1010"/>
                    <a:pt x="15710" y="965"/>
                  </a:cubicBezTo>
                  <a:cubicBezTo>
                    <a:pt x="15863" y="911"/>
                    <a:pt x="16015" y="861"/>
                    <a:pt x="16172" y="820"/>
                  </a:cubicBezTo>
                  <a:cubicBezTo>
                    <a:pt x="16340" y="775"/>
                    <a:pt x="16506" y="737"/>
                    <a:pt x="16675" y="701"/>
                  </a:cubicBezTo>
                  <a:cubicBezTo>
                    <a:pt x="17046" y="625"/>
                    <a:pt x="17416" y="547"/>
                    <a:pt x="17788" y="482"/>
                  </a:cubicBezTo>
                  <a:cubicBezTo>
                    <a:pt x="17981" y="448"/>
                    <a:pt x="18173" y="418"/>
                    <a:pt x="18366" y="391"/>
                  </a:cubicBezTo>
                  <a:cubicBezTo>
                    <a:pt x="18559" y="362"/>
                    <a:pt x="18754" y="343"/>
                    <a:pt x="18947" y="327"/>
                  </a:cubicBezTo>
                  <a:cubicBezTo>
                    <a:pt x="19148" y="317"/>
                    <a:pt x="19348" y="311"/>
                    <a:pt x="19548" y="311"/>
                  </a:cubicBezTo>
                  <a:cubicBezTo>
                    <a:pt x="19734" y="311"/>
                    <a:pt x="19919" y="316"/>
                    <a:pt x="20104" y="326"/>
                  </a:cubicBezTo>
                  <a:lnTo>
                    <a:pt x="20084" y="326"/>
                  </a:lnTo>
                  <a:cubicBezTo>
                    <a:pt x="20318" y="345"/>
                    <a:pt x="20552" y="373"/>
                    <a:pt x="20783" y="414"/>
                  </a:cubicBezTo>
                  <a:cubicBezTo>
                    <a:pt x="21014" y="456"/>
                    <a:pt x="21246" y="490"/>
                    <a:pt x="21477" y="533"/>
                  </a:cubicBezTo>
                  <a:lnTo>
                    <a:pt x="21462" y="530"/>
                  </a:lnTo>
                  <a:lnTo>
                    <a:pt x="21575" y="552"/>
                  </a:lnTo>
                  <a:lnTo>
                    <a:pt x="21575" y="552"/>
                  </a:lnTo>
                  <a:lnTo>
                    <a:pt x="21554" y="547"/>
                  </a:lnTo>
                  <a:lnTo>
                    <a:pt x="21554" y="547"/>
                  </a:lnTo>
                  <a:cubicBezTo>
                    <a:pt x="21907" y="615"/>
                    <a:pt x="22256" y="706"/>
                    <a:pt x="22604" y="794"/>
                  </a:cubicBezTo>
                  <a:cubicBezTo>
                    <a:pt x="22775" y="837"/>
                    <a:pt x="22946" y="881"/>
                    <a:pt x="23115" y="926"/>
                  </a:cubicBezTo>
                  <a:cubicBezTo>
                    <a:pt x="23284" y="970"/>
                    <a:pt x="23454" y="1021"/>
                    <a:pt x="23620" y="1075"/>
                  </a:cubicBezTo>
                  <a:cubicBezTo>
                    <a:pt x="23748" y="1119"/>
                    <a:pt x="23876" y="1165"/>
                    <a:pt x="24003" y="1214"/>
                  </a:cubicBezTo>
                  <a:cubicBezTo>
                    <a:pt x="24111" y="1255"/>
                    <a:pt x="24215" y="1302"/>
                    <a:pt x="24320" y="1352"/>
                  </a:cubicBezTo>
                  <a:cubicBezTo>
                    <a:pt x="24568" y="1480"/>
                    <a:pt x="24807" y="1624"/>
                    <a:pt x="25051" y="1758"/>
                  </a:cubicBezTo>
                  <a:cubicBezTo>
                    <a:pt x="25296" y="1893"/>
                    <a:pt x="25547" y="2012"/>
                    <a:pt x="25793" y="2143"/>
                  </a:cubicBezTo>
                  <a:cubicBezTo>
                    <a:pt x="26040" y="2273"/>
                    <a:pt x="26284" y="2411"/>
                    <a:pt x="26528" y="2547"/>
                  </a:cubicBezTo>
                  <a:cubicBezTo>
                    <a:pt x="26650" y="2613"/>
                    <a:pt x="26773" y="2676"/>
                    <a:pt x="26894" y="2745"/>
                  </a:cubicBezTo>
                  <a:cubicBezTo>
                    <a:pt x="27001" y="2808"/>
                    <a:pt x="27107" y="2874"/>
                    <a:pt x="27212" y="2942"/>
                  </a:cubicBezTo>
                  <a:cubicBezTo>
                    <a:pt x="27357" y="3042"/>
                    <a:pt x="27500" y="3143"/>
                    <a:pt x="27646" y="3240"/>
                  </a:cubicBezTo>
                  <a:lnTo>
                    <a:pt x="27644" y="3240"/>
                  </a:lnTo>
                  <a:cubicBezTo>
                    <a:pt x="27890" y="3404"/>
                    <a:pt x="28147" y="3546"/>
                    <a:pt x="28395" y="3706"/>
                  </a:cubicBezTo>
                  <a:lnTo>
                    <a:pt x="28395" y="3706"/>
                  </a:lnTo>
                  <a:cubicBezTo>
                    <a:pt x="28659" y="3887"/>
                    <a:pt x="28910" y="4084"/>
                    <a:pt x="29172" y="4264"/>
                  </a:cubicBezTo>
                  <a:cubicBezTo>
                    <a:pt x="29314" y="4361"/>
                    <a:pt x="29457" y="4459"/>
                    <a:pt x="29596" y="4562"/>
                  </a:cubicBezTo>
                  <a:cubicBezTo>
                    <a:pt x="29713" y="4646"/>
                    <a:pt x="29832" y="4733"/>
                    <a:pt x="29946" y="4825"/>
                  </a:cubicBezTo>
                  <a:cubicBezTo>
                    <a:pt x="30042" y="4913"/>
                    <a:pt x="30134" y="5007"/>
                    <a:pt x="30223" y="5102"/>
                  </a:cubicBezTo>
                  <a:cubicBezTo>
                    <a:pt x="30310" y="5197"/>
                    <a:pt x="30398" y="5293"/>
                    <a:pt x="30495" y="5379"/>
                  </a:cubicBezTo>
                  <a:cubicBezTo>
                    <a:pt x="30675" y="5542"/>
                    <a:pt x="30862" y="5695"/>
                    <a:pt x="31046" y="5854"/>
                  </a:cubicBezTo>
                  <a:lnTo>
                    <a:pt x="31044" y="5852"/>
                  </a:lnTo>
                  <a:lnTo>
                    <a:pt x="31044" y="5852"/>
                  </a:lnTo>
                  <a:cubicBezTo>
                    <a:pt x="31076" y="5880"/>
                    <a:pt x="31108" y="5909"/>
                    <a:pt x="31139" y="5939"/>
                  </a:cubicBezTo>
                  <a:cubicBezTo>
                    <a:pt x="31196" y="5988"/>
                    <a:pt x="31258" y="6029"/>
                    <a:pt x="31326" y="6061"/>
                  </a:cubicBezTo>
                  <a:cubicBezTo>
                    <a:pt x="31345" y="6070"/>
                    <a:pt x="31366" y="6074"/>
                    <a:pt x="31387" y="6074"/>
                  </a:cubicBezTo>
                  <a:cubicBezTo>
                    <a:pt x="31451" y="6074"/>
                    <a:pt x="31516" y="6032"/>
                    <a:pt x="31540" y="5972"/>
                  </a:cubicBezTo>
                  <a:cubicBezTo>
                    <a:pt x="31570" y="5896"/>
                    <a:pt x="31541" y="5809"/>
                    <a:pt x="31470" y="5768"/>
                  </a:cubicBezTo>
                  <a:lnTo>
                    <a:pt x="31438" y="5751"/>
                  </a:lnTo>
                  <a:cubicBezTo>
                    <a:pt x="31411" y="5730"/>
                    <a:pt x="31385" y="5710"/>
                    <a:pt x="31359" y="5687"/>
                  </a:cubicBezTo>
                  <a:lnTo>
                    <a:pt x="31359" y="5687"/>
                  </a:lnTo>
                  <a:lnTo>
                    <a:pt x="31366" y="5694"/>
                  </a:lnTo>
                  <a:cubicBezTo>
                    <a:pt x="31272" y="5611"/>
                    <a:pt x="31177" y="5535"/>
                    <a:pt x="31082" y="5456"/>
                  </a:cubicBezTo>
                  <a:cubicBezTo>
                    <a:pt x="30984" y="5375"/>
                    <a:pt x="30888" y="5292"/>
                    <a:pt x="30793" y="5209"/>
                  </a:cubicBezTo>
                  <a:cubicBezTo>
                    <a:pt x="30672" y="5102"/>
                    <a:pt x="30561" y="4989"/>
                    <a:pt x="30452" y="4872"/>
                  </a:cubicBezTo>
                  <a:cubicBezTo>
                    <a:pt x="30348" y="4758"/>
                    <a:pt x="30239" y="4650"/>
                    <a:pt x="30121" y="4552"/>
                  </a:cubicBezTo>
                  <a:cubicBezTo>
                    <a:pt x="30001" y="4454"/>
                    <a:pt x="29874" y="4367"/>
                    <a:pt x="29749" y="4275"/>
                  </a:cubicBezTo>
                  <a:cubicBezTo>
                    <a:pt x="29626" y="4184"/>
                    <a:pt x="29496" y="4095"/>
                    <a:pt x="29368" y="4008"/>
                  </a:cubicBezTo>
                  <a:cubicBezTo>
                    <a:pt x="29113" y="3830"/>
                    <a:pt x="28866" y="3636"/>
                    <a:pt x="28614" y="3462"/>
                  </a:cubicBezTo>
                  <a:cubicBezTo>
                    <a:pt x="28361" y="3288"/>
                    <a:pt x="28090" y="3142"/>
                    <a:pt x="27832" y="2971"/>
                  </a:cubicBezTo>
                  <a:lnTo>
                    <a:pt x="27832" y="2971"/>
                  </a:lnTo>
                  <a:lnTo>
                    <a:pt x="27839" y="2974"/>
                  </a:lnTo>
                  <a:cubicBezTo>
                    <a:pt x="27601" y="2813"/>
                    <a:pt x="27370" y="2642"/>
                    <a:pt x="27122" y="2499"/>
                  </a:cubicBezTo>
                  <a:cubicBezTo>
                    <a:pt x="26984" y="2422"/>
                    <a:pt x="26843" y="2347"/>
                    <a:pt x="26705" y="2271"/>
                  </a:cubicBezTo>
                  <a:cubicBezTo>
                    <a:pt x="26579" y="2203"/>
                    <a:pt x="26455" y="2132"/>
                    <a:pt x="26329" y="2062"/>
                  </a:cubicBezTo>
                  <a:cubicBezTo>
                    <a:pt x="26056" y="1912"/>
                    <a:pt x="25778" y="1768"/>
                    <a:pt x="25502" y="1629"/>
                  </a:cubicBezTo>
                  <a:cubicBezTo>
                    <a:pt x="25227" y="1489"/>
                    <a:pt x="24959" y="1337"/>
                    <a:pt x="24690" y="1184"/>
                  </a:cubicBezTo>
                  <a:cubicBezTo>
                    <a:pt x="24415" y="1025"/>
                    <a:pt x="24117" y="907"/>
                    <a:pt x="23816" y="804"/>
                  </a:cubicBezTo>
                  <a:cubicBezTo>
                    <a:pt x="23520" y="704"/>
                    <a:pt x="23220" y="623"/>
                    <a:pt x="22916" y="546"/>
                  </a:cubicBezTo>
                  <a:cubicBezTo>
                    <a:pt x="22599" y="463"/>
                    <a:pt x="22282" y="383"/>
                    <a:pt x="21963" y="310"/>
                  </a:cubicBezTo>
                  <a:cubicBezTo>
                    <a:pt x="21811" y="275"/>
                    <a:pt x="21657" y="242"/>
                    <a:pt x="21507" y="217"/>
                  </a:cubicBezTo>
                  <a:cubicBezTo>
                    <a:pt x="21355" y="191"/>
                    <a:pt x="21203" y="167"/>
                    <a:pt x="21051" y="141"/>
                  </a:cubicBezTo>
                  <a:cubicBezTo>
                    <a:pt x="20736" y="85"/>
                    <a:pt x="20421" y="28"/>
                    <a:pt x="20101" y="14"/>
                  </a:cubicBezTo>
                  <a:cubicBezTo>
                    <a:pt x="19918" y="5"/>
                    <a:pt x="19735" y="0"/>
                    <a:pt x="19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7" name="Google Shape;9887;p18"/>
            <p:cNvSpPr/>
            <p:nvPr/>
          </p:nvSpPr>
          <p:spPr>
            <a:xfrm>
              <a:off x="1950750" y="3125475"/>
              <a:ext cx="112450" cy="12550"/>
            </a:xfrm>
            <a:custGeom>
              <a:avLst/>
              <a:gdLst/>
              <a:ahLst/>
              <a:cxnLst/>
              <a:rect l="l" t="t" r="r" b="b"/>
              <a:pathLst>
                <a:path w="4498" h="502" extrusionOk="0">
                  <a:moveTo>
                    <a:pt x="1830" y="120"/>
                  </a:moveTo>
                  <a:lnTo>
                    <a:pt x="1809" y="121"/>
                  </a:lnTo>
                  <a:lnTo>
                    <a:pt x="1814" y="121"/>
                  </a:lnTo>
                  <a:lnTo>
                    <a:pt x="1814" y="121"/>
                  </a:lnTo>
                  <a:lnTo>
                    <a:pt x="1830" y="120"/>
                  </a:lnTo>
                  <a:close/>
                  <a:moveTo>
                    <a:pt x="4349" y="1"/>
                  </a:moveTo>
                  <a:cubicBezTo>
                    <a:pt x="4346" y="1"/>
                    <a:pt x="4342" y="1"/>
                    <a:pt x="4339" y="1"/>
                  </a:cubicBezTo>
                  <a:cubicBezTo>
                    <a:pt x="4195" y="11"/>
                    <a:pt x="4049" y="22"/>
                    <a:pt x="3904" y="34"/>
                  </a:cubicBezTo>
                  <a:lnTo>
                    <a:pt x="3888" y="34"/>
                  </a:lnTo>
                  <a:cubicBezTo>
                    <a:pt x="3719" y="47"/>
                    <a:pt x="3549" y="56"/>
                    <a:pt x="3378" y="61"/>
                  </a:cubicBezTo>
                  <a:cubicBezTo>
                    <a:pt x="3215" y="66"/>
                    <a:pt x="3054" y="66"/>
                    <a:pt x="2891" y="68"/>
                  </a:cubicBezTo>
                  <a:cubicBezTo>
                    <a:pt x="2565" y="72"/>
                    <a:pt x="2238" y="85"/>
                    <a:pt x="1914" y="112"/>
                  </a:cubicBezTo>
                  <a:lnTo>
                    <a:pt x="1922" y="112"/>
                  </a:lnTo>
                  <a:lnTo>
                    <a:pt x="1895" y="113"/>
                  </a:lnTo>
                  <a:lnTo>
                    <a:pt x="1862" y="117"/>
                  </a:lnTo>
                  <a:lnTo>
                    <a:pt x="1870" y="117"/>
                  </a:lnTo>
                  <a:lnTo>
                    <a:pt x="1852" y="118"/>
                  </a:lnTo>
                  <a:lnTo>
                    <a:pt x="1857" y="118"/>
                  </a:lnTo>
                  <a:lnTo>
                    <a:pt x="1814" y="121"/>
                  </a:lnTo>
                  <a:lnTo>
                    <a:pt x="1814" y="121"/>
                  </a:lnTo>
                  <a:lnTo>
                    <a:pt x="1751" y="126"/>
                  </a:lnTo>
                  <a:lnTo>
                    <a:pt x="1751" y="126"/>
                  </a:lnTo>
                  <a:lnTo>
                    <a:pt x="1771" y="124"/>
                  </a:lnTo>
                  <a:lnTo>
                    <a:pt x="1738" y="128"/>
                  </a:lnTo>
                  <a:cubicBezTo>
                    <a:pt x="1724" y="128"/>
                    <a:pt x="1710" y="129"/>
                    <a:pt x="1697" y="131"/>
                  </a:cubicBezTo>
                  <a:lnTo>
                    <a:pt x="1716" y="129"/>
                  </a:lnTo>
                  <a:lnTo>
                    <a:pt x="1716" y="129"/>
                  </a:lnTo>
                  <a:lnTo>
                    <a:pt x="1664" y="134"/>
                  </a:lnTo>
                  <a:lnTo>
                    <a:pt x="1664" y="134"/>
                  </a:lnTo>
                  <a:lnTo>
                    <a:pt x="1684" y="131"/>
                  </a:lnTo>
                  <a:lnTo>
                    <a:pt x="1684" y="131"/>
                  </a:lnTo>
                  <a:lnTo>
                    <a:pt x="1650" y="134"/>
                  </a:lnTo>
                  <a:lnTo>
                    <a:pt x="1654" y="134"/>
                  </a:lnTo>
                  <a:cubicBezTo>
                    <a:pt x="1420" y="153"/>
                    <a:pt x="1186" y="175"/>
                    <a:pt x="951" y="183"/>
                  </a:cubicBezTo>
                  <a:cubicBezTo>
                    <a:pt x="800" y="188"/>
                    <a:pt x="650" y="191"/>
                    <a:pt x="499" y="191"/>
                  </a:cubicBezTo>
                  <a:cubicBezTo>
                    <a:pt x="412" y="191"/>
                    <a:pt x="325" y="190"/>
                    <a:pt x="238" y="188"/>
                  </a:cubicBezTo>
                  <a:lnTo>
                    <a:pt x="238" y="188"/>
                  </a:lnTo>
                  <a:lnTo>
                    <a:pt x="257" y="189"/>
                  </a:lnTo>
                  <a:cubicBezTo>
                    <a:pt x="236" y="189"/>
                    <a:pt x="215" y="186"/>
                    <a:pt x="196" y="185"/>
                  </a:cubicBezTo>
                  <a:lnTo>
                    <a:pt x="201" y="185"/>
                  </a:lnTo>
                  <a:cubicBezTo>
                    <a:pt x="192" y="183"/>
                    <a:pt x="183" y="182"/>
                    <a:pt x="174" y="182"/>
                  </a:cubicBezTo>
                  <a:cubicBezTo>
                    <a:pt x="103" y="182"/>
                    <a:pt x="39" y="230"/>
                    <a:pt x="21" y="300"/>
                  </a:cubicBezTo>
                  <a:cubicBezTo>
                    <a:pt x="0" y="379"/>
                    <a:pt x="49" y="476"/>
                    <a:pt x="135" y="492"/>
                  </a:cubicBezTo>
                  <a:cubicBezTo>
                    <a:pt x="172" y="498"/>
                    <a:pt x="211" y="502"/>
                    <a:pt x="249" y="502"/>
                  </a:cubicBezTo>
                  <a:cubicBezTo>
                    <a:pt x="257" y="502"/>
                    <a:pt x="265" y="502"/>
                    <a:pt x="272" y="501"/>
                  </a:cubicBezTo>
                  <a:lnTo>
                    <a:pt x="402" y="501"/>
                  </a:lnTo>
                  <a:cubicBezTo>
                    <a:pt x="489" y="501"/>
                    <a:pt x="576" y="500"/>
                    <a:pt x="663" y="498"/>
                  </a:cubicBezTo>
                  <a:cubicBezTo>
                    <a:pt x="844" y="493"/>
                    <a:pt x="1024" y="485"/>
                    <a:pt x="1203" y="471"/>
                  </a:cubicBezTo>
                  <a:lnTo>
                    <a:pt x="1240" y="468"/>
                  </a:lnTo>
                  <a:lnTo>
                    <a:pt x="1240" y="468"/>
                  </a:lnTo>
                  <a:lnTo>
                    <a:pt x="1219" y="470"/>
                  </a:lnTo>
                  <a:lnTo>
                    <a:pt x="1219" y="470"/>
                  </a:lnTo>
                  <a:lnTo>
                    <a:pt x="1295" y="463"/>
                  </a:lnTo>
                  <a:lnTo>
                    <a:pt x="1287" y="463"/>
                  </a:lnTo>
                  <a:lnTo>
                    <a:pt x="1336" y="460"/>
                  </a:lnTo>
                  <a:lnTo>
                    <a:pt x="1387" y="456"/>
                  </a:lnTo>
                  <a:lnTo>
                    <a:pt x="1387" y="456"/>
                  </a:lnTo>
                  <a:cubicBezTo>
                    <a:pt x="1386" y="457"/>
                    <a:pt x="1384" y="457"/>
                    <a:pt x="1382" y="457"/>
                  </a:cubicBezTo>
                  <a:lnTo>
                    <a:pt x="1401" y="455"/>
                  </a:lnTo>
                  <a:lnTo>
                    <a:pt x="1387" y="456"/>
                  </a:lnTo>
                  <a:lnTo>
                    <a:pt x="1387" y="456"/>
                  </a:lnTo>
                  <a:cubicBezTo>
                    <a:pt x="1400" y="455"/>
                    <a:pt x="1412" y="454"/>
                    <a:pt x="1425" y="454"/>
                  </a:cubicBezTo>
                  <a:lnTo>
                    <a:pt x="1404" y="454"/>
                  </a:lnTo>
                  <a:cubicBezTo>
                    <a:pt x="1496" y="447"/>
                    <a:pt x="1589" y="440"/>
                    <a:pt x="1681" y="432"/>
                  </a:cubicBezTo>
                  <a:lnTo>
                    <a:pt x="1681" y="432"/>
                  </a:lnTo>
                  <a:lnTo>
                    <a:pt x="1662" y="433"/>
                  </a:lnTo>
                  <a:cubicBezTo>
                    <a:pt x="1756" y="425"/>
                    <a:pt x="1852" y="417"/>
                    <a:pt x="1947" y="408"/>
                  </a:cubicBezTo>
                  <a:lnTo>
                    <a:pt x="1947" y="408"/>
                  </a:lnTo>
                  <a:lnTo>
                    <a:pt x="1927" y="409"/>
                  </a:lnTo>
                  <a:cubicBezTo>
                    <a:pt x="2074" y="397"/>
                    <a:pt x="2221" y="389"/>
                    <a:pt x="2370" y="381"/>
                  </a:cubicBezTo>
                  <a:cubicBezTo>
                    <a:pt x="2525" y="373"/>
                    <a:pt x="2682" y="365"/>
                    <a:pt x="2838" y="364"/>
                  </a:cubicBezTo>
                  <a:cubicBezTo>
                    <a:pt x="2880" y="363"/>
                    <a:pt x="2922" y="363"/>
                    <a:pt x="2964" y="363"/>
                  </a:cubicBezTo>
                  <a:cubicBezTo>
                    <a:pt x="3007" y="363"/>
                    <a:pt x="3049" y="363"/>
                    <a:pt x="3091" y="363"/>
                  </a:cubicBezTo>
                  <a:cubicBezTo>
                    <a:pt x="3174" y="363"/>
                    <a:pt x="3258" y="363"/>
                    <a:pt x="3340" y="360"/>
                  </a:cubicBezTo>
                  <a:cubicBezTo>
                    <a:pt x="3506" y="356"/>
                    <a:pt x="3671" y="351"/>
                    <a:pt x="3836" y="340"/>
                  </a:cubicBezTo>
                  <a:cubicBezTo>
                    <a:pt x="4005" y="330"/>
                    <a:pt x="4174" y="321"/>
                    <a:pt x="4344" y="316"/>
                  </a:cubicBezTo>
                  <a:cubicBezTo>
                    <a:pt x="4429" y="313"/>
                    <a:pt x="4497" y="242"/>
                    <a:pt x="4497" y="156"/>
                  </a:cubicBezTo>
                  <a:cubicBezTo>
                    <a:pt x="4497" y="77"/>
                    <a:pt x="4430" y="1"/>
                    <a:pt x="43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8" name="Google Shape;9888;p18"/>
            <p:cNvSpPr/>
            <p:nvPr/>
          </p:nvSpPr>
          <p:spPr>
            <a:xfrm>
              <a:off x="2000125" y="3107525"/>
              <a:ext cx="62075" cy="38050"/>
            </a:xfrm>
            <a:custGeom>
              <a:avLst/>
              <a:gdLst/>
              <a:ahLst/>
              <a:cxnLst/>
              <a:rect l="l" t="t" r="r" b="b"/>
              <a:pathLst>
                <a:path w="2483" h="1522" extrusionOk="0">
                  <a:moveTo>
                    <a:pt x="182" y="0"/>
                  </a:moveTo>
                  <a:cubicBezTo>
                    <a:pt x="121" y="0"/>
                    <a:pt x="61" y="37"/>
                    <a:pt x="36" y="98"/>
                  </a:cubicBezTo>
                  <a:cubicBezTo>
                    <a:pt x="1" y="186"/>
                    <a:pt x="48" y="285"/>
                    <a:pt x="138" y="311"/>
                  </a:cubicBezTo>
                  <a:cubicBezTo>
                    <a:pt x="263" y="360"/>
                    <a:pt x="390" y="401"/>
                    <a:pt x="518" y="437"/>
                  </a:cubicBezTo>
                  <a:cubicBezTo>
                    <a:pt x="654" y="475"/>
                    <a:pt x="789" y="513"/>
                    <a:pt x="924" y="553"/>
                  </a:cubicBezTo>
                  <a:cubicBezTo>
                    <a:pt x="1201" y="634"/>
                    <a:pt x="1474" y="719"/>
                    <a:pt x="1748" y="806"/>
                  </a:cubicBezTo>
                  <a:cubicBezTo>
                    <a:pt x="1824" y="831"/>
                    <a:pt x="1899" y="858"/>
                    <a:pt x="1973" y="887"/>
                  </a:cubicBezTo>
                  <a:lnTo>
                    <a:pt x="1884" y="920"/>
                  </a:lnTo>
                  <a:cubicBezTo>
                    <a:pt x="1802" y="953"/>
                    <a:pt x="1718" y="985"/>
                    <a:pt x="1636" y="1018"/>
                  </a:cubicBezTo>
                  <a:cubicBezTo>
                    <a:pt x="1462" y="1086"/>
                    <a:pt x="1286" y="1156"/>
                    <a:pt x="1112" y="1226"/>
                  </a:cubicBezTo>
                  <a:cubicBezTo>
                    <a:pt x="1034" y="1259"/>
                    <a:pt x="998" y="1349"/>
                    <a:pt x="1031" y="1428"/>
                  </a:cubicBezTo>
                  <a:cubicBezTo>
                    <a:pt x="1055" y="1485"/>
                    <a:pt x="1112" y="1522"/>
                    <a:pt x="1174" y="1522"/>
                  </a:cubicBezTo>
                  <a:cubicBezTo>
                    <a:pt x="1194" y="1522"/>
                    <a:pt x="1215" y="1518"/>
                    <a:pt x="1232" y="1511"/>
                  </a:cubicBezTo>
                  <a:cubicBezTo>
                    <a:pt x="1444" y="1419"/>
                    <a:pt x="1658" y="1332"/>
                    <a:pt x="1872" y="1251"/>
                  </a:cubicBezTo>
                  <a:cubicBezTo>
                    <a:pt x="1984" y="1210"/>
                    <a:pt x="2095" y="1169"/>
                    <a:pt x="2207" y="1126"/>
                  </a:cubicBezTo>
                  <a:cubicBezTo>
                    <a:pt x="2296" y="1093"/>
                    <a:pt x="2405" y="1059"/>
                    <a:pt x="2456" y="971"/>
                  </a:cubicBezTo>
                  <a:cubicBezTo>
                    <a:pt x="2483" y="918"/>
                    <a:pt x="2483" y="855"/>
                    <a:pt x="2454" y="804"/>
                  </a:cubicBezTo>
                  <a:cubicBezTo>
                    <a:pt x="2429" y="763"/>
                    <a:pt x="2393" y="730"/>
                    <a:pt x="2348" y="711"/>
                  </a:cubicBezTo>
                  <a:cubicBezTo>
                    <a:pt x="2277" y="675"/>
                    <a:pt x="2203" y="645"/>
                    <a:pt x="2127" y="619"/>
                  </a:cubicBezTo>
                  <a:cubicBezTo>
                    <a:pt x="2043" y="588"/>
                    <a:pt x="1959" y="559"/>
                    <a:pt x="1875" y="532"/>
                  </a:cubicBezTo>
                  <a:cubicBezTo>
                    <a:pt x="1720" y="482"/>
                    <a:pt x="1563" y="437"/>
                    <a:pt x="1408" y="388"/>
                  </a:cubicBezTo>
                  <a:cubicBezTo>
                    <a:pt x="1093" y="290"/>
                    <a:pt x="775" y="198"/>
                    <a:pt x="461" y="100"/>
                  </a:cubicBezTo>
                  <a:cubicBezTo>
                    <a:pt x="401" y="79"/>
                    <a:pt x="343" y="60"/>
                    <a:pt x="286" y="34"/>
                  </a:cubicBezTo>
                  <a:cubicBezTo>
                    <a:pt x="278" y="29"/>
                    <a:pt x="267" y="24"/>
                    <a:pt x="257" y="19"/>
                  </a:cubicBezTo>
                  <a:cubicBezTo>
                    <a:pt x="233" y="6"/>
                    <a:pt x="208" y="0"/>
                    <a:pt x="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89" name="Google Shape;9889;p18"/>
            <p:cNvSpPr/>
            <p:nvPr/>
          </p:nvSpPr>
          <p:spPr>
            <a:xfrm>
              <a:off x="1948000" y="3165575"/>
              <a:ext cx="168575" cy="13050"/>
            </a:xfrm>
            <a:custGeom>
              <a:avLst/>
              <a:gdLst/>
              <a:ahLst/>
              <a:cxnLst/>
              <a:rect l="l" t="t" r="r" b="b"/>
              <a:pathLst>
                <a:path w="6743" h="522" extrusionOk="0">
                  <a:moveTo>
                    <a:pt x="5590" y="26"/>
                  </a:moveTo>
                  <a:lnTo>
                    <a:pt x="5611" y="27"/>
                  </a:lnTo>
                  <a:lnTo>
                    <a:pt x="5628" y="27"/>
                  </a:lnTo>
                  <a:cubicBezTo>
                    <a:pt x="5616" y="27"/>
                    <a:pt x="5603" y="26"/>
                    <a:pt x="5590" y="26"/>
                  </a:cubicBezTo>
                  <a:close/>
                  <a:moveTo>
                    <a:pt x="4598" y="1"/>
                  </a:moveTo>
                  <a:cubicBezTo>
                    <a:pt x="4065" y="1"/>
                    <a:pt x="3531" y="20"/>
                    <a:pt x="2997" y="43"/>
                  </a:cubicBezTo>
                  <a:cubicBezTo>
                    <a:pt x="2678" y="58"/>
                    <a:pt x="2358" y="72"/>
                    <a:pt x="2038" y="83"/>
                  </a:cubicBezTo>
                  <a:cubicBezTo>
                    <a:pt x="1712" y="96"/>
                    <a:pt x="1388" y="107"/>
                    <a:pt x="1063" y="134"/>
                  </a:cubicBezTo>
                  <a:lnTo>
                    <a:pt x="1057" y="134"/>
                  </a:lnTo>
                  <a:lnTo>
                    <a:pt x="1025" y="137"/>
                  </a:lnTo>
                  <a:lnTo>
                    <a:pt x="1028" y="137"/>
                  </a:lnTo>
                  <a:lnTo>
                    <a:pt x="998" y="140"/>
                  </a:lnTo>
                  <a:lnTo>
                    <a:pt x="986" y="140"/>
                  </a:lnTo>
                  <a:lnTo>
                    <a:pt x="974" y="141"/>
                  </a:lnTo>
                  <a:lnTo>
                    <a:pt x="978" y="141"/>
                  </a:lnTo>
                  <a:lnTo>
                    <a:pt x="946" y="145"/>
                  </a:lnTo>
                  <a:lnTo>
                    <a:pt x="949" y="145"/>
                  </a:lnTo>
                  <a:lnTo>
                    <a:pt x="902" y="148"/>
                  </a:lnTo>
                  <a:lnTo>
                    <a:pt x="889" y="149"/>
                  </a:lnTo>
                  <a:lnTo>
                    <a:pt x="892" y="149"/>
                  </a:lnTo>
                  <a:lnTo>
                    <a:pt x="860" y="153"/>
                  </a:lnTo>
                  <a:lnTo>
                    <a:pt x="867" y="153"/>
                  </a:lnTo>
                  <a:cubicBezTo>
                    <a:pt x="853" y="153"/>
                    <a:pt x="838" y="154"/>
                    <a:pt x="826" y="156"/>
                  </a:cubicBezTo>
                  <a:lnTo>
                    <a:pt x="834" y="156"/>
                  </a:lnTo>
                  <a:lnTo>
                    <a:pt x="821" y="157"/>
                  </a:lnTo>
                  <a:lnTo>
                    <a:pt x="811" y="157"/>
                  </a:lnTo>
                  <a:cubicBezTo>
                    <a:pt x="691" y="167"/>
                    <a:pt x="569" y="176"/>
                    <a:pt x="449" y="186"/>
                  </a:cubicBezTo>
                  <a:lnTo>
                    <a:pt x="287" y="198"/>
                  </a:lnTo>
                  <a:cubicBezTo>
                    <a:pt x="238" y="200"/>
                    <a:pt x="188" y="205"/>
                    <a:pt x="140" y="214"/>
                  </a:cubicBezTo>
                  <a:cubicBezTo>
                    <a:pt x="47" y="236"/>
                    <a:pt x="1" y="346"/>
                    <a:pt x="36" y="430"/>
                  </a:cubicBezTo>
                  <a:cubicBezTo>
                    <a:pt x="63" y="487"/>
                    <a:pt x="120" y="521"/>
                    <a:pt x="183" y="521"/>
                  </a:cubicBezTo>
                  <a:cubicBezTo>
                    <a:pt x="199" y="521"/>
                    <a:pt x="215" y="520"/>
                    <a:pt x="230" y="515"/>
                  </a:cubicBezTo>
                  <a:cubicBezTo>
                    <a:pt x="297" y="502"/>
                    <a:pt x="370" y="499"/>
                    <a:pt x="435" y="493"/>
                  </a:cubicBezTo>
                  <a:cubicBezTo>
                    <a:pt x="501" y="487"/>
                    <a:pt x="568" y="480"/>
                    <a:pt x="633" y="474"/>
                  </a:cubicBezTo>
                  <a:cubicBezTo>
                    <a:pt x="786" y="461"/>
                    <a:pt x="940" y="445"/>
                    <a:pt x="1093" y="433"/>
                  </a:cubicBezTo>
                  <a:lnTo>
                    <a:pt x="1093" y="433"/>
                  </a:lnTo>
                  <a:lnTo>
                    <a:pt x="1084" y="434"/>
                  </a:lnTo>
                  <a:cubicBezTo>
                    <a:pt x="1194" y="426"/>
                    <a:pt x="1304" y="417"/>
                    <a:pt x="1415" y="409"/>
                  </a:cubicBezTo>
                  <a:cubicBezTo>
                    <a:pt x="1506" y="403"/>
                    <a:pt x="1598" y="398"/>
                    <a:pt x="1690" y="393"/>
                  </a:cubicBezTo>
                  <a:cubicBezTo>
                    <a:pt x="1999" y="376"/>
                    <a:pt x="2307" y="363"/>
                    <a:pt x="2618" y="346"/>
                  </a:cubicBezTo>
                  <a:cubicBezTo>
                    <a:pt x="2939" y="328"/>
                    <a:pt x="3260" y="309"/>
                    <a:pt x="3582" y="298"/>
                  </a:cubicBezTo>
                  <a:cubicBezTo>
                    <a:pt x="3922" y="287"/>
                    <a:pt x="4262" y="279"/>
                    <a:pt x="4603" y="279"/>
                  </a:cubicBezTo>
                  <a:cubicBezTo>
                    <a:pt x="4922" y="279"/>
                    <a:pt x="5241" y="290"/>
                    <a:pt x="5560" y="306"/>
                  </a:cubicBezTo>
                  <a:cubicBezTo>
                    <a:pt x="5647" y="312"/>
                    <a:pt x="5733" y="317"/>
                    <a:pt x="5820" y="322"/>
                  </a:cubicBezTo>
                  <a:lnTo>
                    <a:pt x="5807" y="322"/>
                  </a:lnTo>
                  <a:cubicBezTo>
                    <a:pt x="6068" y="339"/>
                    <a:pt x="6330" y="358"/>
                    <a:pt x="6592" y="371"/>
                  </a:cubicBezTo>
                  <a:cubicBezTo>
                    <a:pt x="6595" y="371"/>
                    <a:pt x="6597" y="371"/>
                    <a:pt x="6599" y="371"/>
                  </a:cubicBezTo>
                  <a:cubicBezTo>
                    <a:pt x="6679" y="371"/>
                    <a:pt x="6743" y="293"/>
                    <a:pt x="6741" y="217"/>
                  </a:cubicBezTo>
                  <a:cubicBezTo>
                    <a:pt x="6738" y="135"/>
                    <a:pt x="6670" y="69"/>
                    <a:pt x="6588" y="69"/>
                  </a:cubicBezTo>
                  <a:cubicBezTo>
                    <a:pt x="6496" y="69"/>
                    <a:pt x="6402" y="67"/>
                    <a:pt x="6311" y="64"/>
                  </a:cubicBezTo>
                  <a:lnTo>
                    <a:pt x="6304" y="64"/>
                  </a:lnTo>
                  <a:cubicBezTo>
                    <a:pt x="6260" y="62"/>
                    <a:pt x="6216" y="59"/>
                    <a:pt x="6171" y="58"/>
                  </a:cubicBezTo>
                  <a:lnTo>
                    <a:pt x="6160" y="58"/>
                  </a:lnTo>
                  <a:cubicBezTo>
                    <a:pt x="6043" y="51"/>
                    <a:pt x="5926" y="43"/>
                    <a:pt x="5807" y="39"/>
                  </a:cubicBezTo>
                  <a:lnTo>
                    <a:pt x="5822" y="39"/>
                  </a:lnTo>
                  <a:lnTo>
                    <a:pt x="5799" y="37"/>
                  </a:lnTo>
                  <a:cubicBezTo>
                    <a:pt x="5736" y="34"/>
                    <a:pt x="5673" y="31"/>
                    <a:pt x="5609" y="27"/>
                  </a:cubicBezTo>
                  <a:lnTo>
                    <a:pt x="5611" y="27"/>
                  </a:lnTo>
                  <a:cubicBezTo>
                    <a:pt x="5391" y="15"/>
                    <a:pt x="5169" y="7"/>
                    <a:pt x="4949" y="4"/>
                  </a:cubicBezTo>
                  <a:cubicBezTo>
                    <a:pt x="4832" y="2"/>
                    <a:pt x="4715" y="1"/>
                    <a:pt x="45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0" name="Google Shape;9890;p18"/>
            <p:cNvSpPr/>
            <p:nvPr/>
          </p:nvSpPr>
          <p:spPr>
            <a:xfrm>
              <a:off x="2052100" y="3153950"/>
              <a:ext cx="86725" cy="38450"/>
            </a:xfrm>
            <a:custGeom>
              <a:avLst/>
              <a:gdLst/>
              <a:ahLst/>
              <a:cxnLst/>
              <a:rect l="l" t="t" r="r" b="b"/>
              <a:pathLst>
                <a:path w="3469" h="1538" extrusionOk="0">
                  <a:moveTo>
                    <a:pt x="208" y="0"/>
                  </a:moveTo>
                  <a:cubicBezTo>
                    <a:pt x="141" y="0"/>
                    <a:pt x="77" y="18"/>
                    <a:pt x="40" y="83"/>
                  </a:cubicBezTo>
                  <a:cubicBezTo>
                    <a:pt x="0" y="151"/>
                    <a:pt x="16" y="228"/>
                    <a:pt x="59" y="290"/>
                  </a:cubicBezTo>
                  <a:cubicBezTo>
                    <a:pt x="86" y="330"/>
                    <a:pt x="134" y="350"/>
                    <a:pt x="181" y="350"/>
                  </a:cubicBezTo>
                  <a:cubicBezTo>
                    <a:pt x="216" y="350"/>
                    <a:pt x="250" y="340"/>
                    <a:pt x="277" y="320"/>
                  </a:cubicBezTo>
                  <a:cubicBezTo>
                    <a:pt x="302" y="323"/>
                    <a:pt x="328" y="326"/>
                    <a:pt x="353" y="329"/>
                  </a:cubicBezTo>
                  <a:cubicBezTo>
                    <a:pt x="537" y="367"/>
                    <a:pt x="719" y="409"/>
                    <a:pt x="902" y="448"/>
                  </a:cubicBezTo>
                  <a:cubicBezTo>
                    <a:pt x="1069" y="483"/>
                    <a:pt x="1235" y="519"/>
                    <a:pt x="1403" y="546"/>
                  </a:cubicBezTo>
                  <a:cubicBezTo>
                    <a:pt x="1563" y="572"/>
                    <a:pt x="1722" y="597"/>
                    <a:pt x="1884" y="610"/>
                  </a:cubicBezTo>
                  <a:cubicBezTo>
                    <a:pt x="2055" y="624"/>
                    <a:pt x="2226" y="637"/>
                    <a:pt x="2398" y="644"/>
                  </a:cubicBezTo>
                  <a:cubicBezTo>
                    <a:pt x="2554" y="652"/>
                    <a:pt x="2709" y="657"/>
                    <a:pt x="2864" y="663"/>
                  </a:cubicBezTo>
                  <a:cubicBezTo>
                    <a:pt x="2677" y="755"/>
                    <a:pt x="2489" y="846"/>
                    <a:pt x="2300" y="937"/>
                  </a:cubicBezTo>
                  <a:cubicBezTo>
                    <a:pt x="2088" y="1040"/>
                    <a:pt x="1878" y="1148"/>
                    <a:pt x="1656" y="1232"/>
                  </a:cubicBezTo>
                  <a:cubicBezTo>
                    <a:pt x="1575" y="1267"/>
                    <a:pt x="1537" y="1360"/>
                    <a:pt x="1572" y="1442"/>
                  </a:cubicBezTo>
                  <a:cubicBezTo>
                    <a:pt x="1597" y="1500"/>
                    <a:pt x="1654" y="1537"/>
                    <a:pt x="1717" y="1537"/>
                  </a:cubicBezTo>
                  <a:cubicBezTo>
                    <a:pt x="1718" y="1537"/>
                    <a:pt x="1720" y="1537"/>
                    <a:pt x="1721" y="1537"/>
                  </a:cubicBezTo>
                  <a:cubicBezTo>
                    <a:pt x="1741" y="1537"/>
                    <a:pt x="1764" y="1534"/>
                    <a:pt x="1783" y="1526"/>
                  </a:cubicBezTo>
                  <a:cubicBezTo>
                    <a:pt x="1909" y="1472"/>
                    <a:pt x="2034" y="1414"/>
                    <a:pt x="2155" y="1349"/>
                  </a:cubicBezTo>
                  <a:lnTo>
                    <a:pt x="2155" y="1349"/>
                  </a:lnTo>
                  <a:cubicBezTo>
                    <a:pt x="2148" y="1352"/>
                    <a:pt x="2144" y="1354"/>
                    <a:pt x="2137" y="1357"/>
                  </a:cubicBezTo>
                  <a:lnTo>
                    <a:pt x="2216" y="1317"/>
                  </a:lnTo>
                  <a:cubicBezTo>
                    <a:pt x="2511" y="1170"/>
                    <a:pt x="2812" y="1037"/>
                    <a:pt x="3106" y="890"/>
                  </a:cubicBezTo>
                  <a:lnTo>
                    <a:pt x="3106" y="890"/>
                  </a:lnTo>
                  <a:lnTo>
                    <a:pt x="3087" y="898"/>
                  </a:lnTo>
                  <a:cubicBezTo>
                    <a:pt x="3149" y="868"/>
                    <a:pt x="3207" y="838"/>
                    <a:pt x="3267" y="806"/>
                  </a:cubicBezTo>
                  <a:cubicBezTo>
                    <a:pt x="3350" y="763"/>
                    <a:pt x="3453" y="700"/>
                    <a:pt x="3465" y="597"/>
                  </a:cubicBezTo>
                  <a:cubicBezTo>
                    <a:pt x="3468" y="565"/>
                    <a:pt x="3464" y="534"/>
                    <a:pt x="3451" y="504"/>
                  </a:cubicBezTo>
                  <a:cubicBezTo>
                    <a:pt x="3440" y="481"/>
                    <a:pt x="3426" y="461"/>
                    <a:pt x="3408" y="442"/>
                  </a:cubicBezTo>
                  <a:cubicBezTo>
                    <a:pt x="3372" y="402"/>
                    <a:pt x="3309" y="390"/>
                    <a:pt x="3258" y="383"/>
                  </a:cubicBezTo>
                  <a:cubicBezTo>
                    <a:pt x="3204" y="377"/>
                    <a:pt x="3150" y="374"/>
                    <a:pt x="3096" y="371"/>
                  </a:cubicBezTo>
                  <a:lnTo>
                    <a:pt x="3100" y="371"/>
                  </a:lnTo>
                  <a:cubicBezTo>
                    <a:pt x="2850" y="358"/>
                    <a:pt x="2598" y="358"/>
                    <a:pt x="2348" y="348"/>
                  </a:cubicBezTo>
                  <a:lnTo>
                    <a:pt x="2340" y="348"/>
                  </a:lnTo>
                  <a:cubicBezTo>
                    <a:pt x="2159" y="337"/>
                    <a:pt x="1980" y="325"/>
                    <a:pt x="1802" y="304"/>
                  </a:cubicBezTo>
                  <a:cubicBezTo>
                    <a:pt x="1621" y="284"/>
                    <a:pt x="1445" y="253"/>
                    <a:pt x="1267" y="220"/>
                  </a:cubicBezTo>
                  <a:cubicBezTo>
                    <a:pt x="1067" y="177"/>
                    <a:pt x="868" y="133"/>
                    <a:pt x="668" y="87"/>
                  </a:cubicBezTo>
                  <a:cubicBezTo>
                    <a:pt x="556" y="60"/>
                    <a:pt x="443" y="32"/>
                    <a:pt x="329" y="13"/>
                  </a:cubicBezTo>
                  <a:cubicBezTo>
                    <a:pt x="292" y="7"/>
                    <a:pt x="249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1" name="Google Shape;9891;p18"/>
            <p:cNvSpPr/>
            <p:nvPr/>
          </p:nvSpPr>
          <p:spPr>
            <a:xfrm>
              <a:off x="1952675" y="3208400"/>
              <a:ext cx="165100" cy="11975"/>
            </a:xfrm>
            <a:custGeom>
              <a:avLst/>
              <a:gdLst/>
              <a:ahLst/>
              <a:cxnLst/>
              <a:rect l="l" t="t" r="r" b="b"/>
              <a:pathLst>
                <a:path w="6604" h="479" extrusionOk="0">
                  <a:moveTo>
                    <a:pt x="6453" y="0"/>
                  </a:moveTo>
                  <a:cubicBezTo>
                    <a:pt x="6452" y="0"/>
                    <a:pt x="6451" y="0"/>
                    <a:pt x="6450" y="0"/>
                  </a:cubicBezTo>
                  <a:cubicBezTo>
                    <a:pt x="6163" y="8"/>
                    <a:pt x="5878" y="11"/>
                    <a:pt x="5593" y="19"/>
                  </a:cubicBezTo>
                  <a:cubicBezTo>
                    <a:pt x="5272" y="29"/>
                    <a:pt x="4951" y="48"/>
                    <a:pt x="4631" y="68"/>
                  </a:cubicBezTo>
                  <a:cubicBezTo>
                    <a:pt x="4319" y="87"/>
                    <a:pt x="4009" y="110"/>
                    <a:pt x="3697" y="132"/>
                  </a:cubicBezTo>
                  <a:cubicBezTo>
                    <a:pt x="3524" y="144"/>
                    <a:pt x="3350" y="156"/>
                    <a:pt x="3178" y="167"/>
                  </a:cubicBezTo>
                  <a:cubicBezTo>
                    <a:pt x="3008" y="178"/>
                    <a:pt x="2839" y="182"/>
                    <a:pt x="2670" y="187"/>
                  </a:cubicBezTo>
                  <a:cubicBezTo>
                    <a:pt x="2511" y="192"/>
                    <a:pt x="2350" y="192"/>
                    <a:pt x="2192" y="192"/>
                  </a:cubicBezTo>
                  <a:cubicBezTo>
                    <a:pt x="2125" y="192"/>
                    <a:pt x="2059" y="189"/>
                    <a:pt x="1994" y="187"/>
                  </a:cubicBezTo>
                  <a:cubicBezTo>
                    <a:pt x="1911" y="186"/>
                    <a:pt x="1831" y="186"/>
                    <a:pt x="1750" y="181"/>
                  </a:cubicBezTo>
                  <a:lnTo>
                    <a:pt x="1723" y="181"/>
                  </a:lnTo>
                  <a:lnTo>
                    <a:pt x="1677" y="179"/>
                  </a:lnTo>
                  <a:lnTo>
                    <a:pt x="1682" y="179"/>
                  </a:lnTo>
                  <a:lnTo>
                    <a:pt x="1373" y="162"/>
                  </a:lnTo>
                  <a:lnTo>
                    <a:pt x="1394" y="163"/>
                  </a:lnTo>
                  <a:lnTo>
                    <a:pt x="1367" y="162"/>
                  </a:lnTo>
                  <a:lnTo>
                    <a:pt x="1354" y="162"/>
                  </a:lnTo>
                  <a:cubicBezTo>
                    <a:pt x="1171" y="152"/>
                    <a:pt x="987" y="137"/>
                    <a:pt x="803" y="124"/>
                  </a:cubicBezTo>
                  <a:cubicBezTo>
                    <a:pt x="628" y="111"/>
                    <a:pt x="453" y="97"/>
                    <a:pt x="281" y="68"/>
                  </a:cubicBezTo>
                  <a:cubicBezTo>
                    <a:pt x="259" y="65"/>
                    <a:pt x="237" y="59"/>
                    <a:pt x="214" y="53"/>
                  </a:cubicBezTo>
                  <a:cubicBezTo>
                    <a:pt x="201" y="49"/>
                    <a:pt x="188" y="47"/>
                    <a:pt x="174" y="47"/>
                  </a:cubicBezTo>
                  <a:cubicBezTo>
                    <a:pt x="105" y="47"/>
                    <a:pt x="39" y="99"/>
                    <a:pt x="21" y="167"/>
                  </a:cubicBezTo>
                  <a:cubicBezTo>
                    <a:pt x="1" y="246"/>
                    <a:pt x="51" y="341"/>
                    <a:pt x="135" y="358"/>
                  </a:cubicBezTo>
                  <a:cubicBezTo>
                    <a:pt x="271" y="383"/>
                    <a:pt x="409" y="401"/>
                    <a:pt x="548" y="407"/>
                  </a:cubicBezTo>
                  <a:cubicBezTo>
                    <a:pt x="694" y="418"/>
                    <a:pt x="838" y="428"/>
                    <a:pt x="984" y="436"/>
                  </a:cubicBezTo>
                  <a:lnTo>
                    <a:pt x="971" y="436"/>
                  </a:lnTo>
                  <a:cubicBezTo>
                    <a:pt x="1099" y="444"/>
                    <a:pt x="1228" y="450"/>
                    <a:pt x="1359" y="456"/>
                  </a:cubicBezTo>
                  <a:cubicBezTo>
                    <a:pt x="1492" y="463"/>
                    <a:pt x="1625" y="472"/>
                    <a:pt x="1756" y="474"/>
                  </a:cubicBezTo>
                  <a:cubicBezTo>
                    <a:pt x="1897" y="475"/>
                    <a:pt x="2038" y="478"/>
                    <a:pt x="2179" y="478"/>
                  </a:cubicBezTo>
                  <a:lnTo>
                    <a:pt x="2226" y="477"/>
                  </a:lnTo>
                  <a:cubicBezTo>
                    <a:pt x="2344" y="477"/>
                    <a:pt x="2462" y="472"/>
                    <a:pt x="2581" y="471"/>
                  </a:cubicBezTo>
                  <a:cubicBezTo>
                    <a:pt x="2879" y="466"/>
                    <a:pt x="3173" y="445"/>
                    <a:pt x="3471" y="425"/>
                  </a:cubicBezTo>
                  <a:cubicBezTo>
                    <a:pt x="3813" y="399"/>
                    <a:pt x="4153" y="374"/>
                    <a:pt x="4495" y="352"/>
                  </a:cubicBezTo>
                  <a:cubicBezTo>
                    <a:pt x="4813" y="331"/>
                    <a:pt x="5131" y="314"/>
                    <a:pt x="5449" y="303"/>
                  </a:cubicBezTo>
                  <a:cubicBezTo>
                    <a:pt x="5605" y="297"/>
                    <a:pt x="5760" y="294"/>
                    <a:pt x="5916" y="294"/>
                  </a:cubicBezTo>
                  <a:cubicBezTo>
                    <a:pt x="6095" y="294"/>
                    <a:pt x="6274" y="298"/>
                    <a:pt x="6453" y="303"/>
                  </a:cubicBezTo>
                  <a:cubicBezTo>
                    <a:pt x="6454" y="303"/>
                    <a:pt x="6455" y="303"/>
                    <a:pt x="6456" y="303"/>
                  </a:cubicBezTo>
                  <a:cubicBezTo>
                    <a:pt x="6538" y="303"/>
                    <a:pt x="6603" y="228"/>
                    <a:pt x="6603" y="149"/>
                  </a:cubicBezTo>
                  <a:cubicBezTo>
                    <a:pt x="6600" y="66"/>
                    <a:pt x="6534" y="0"/>
                    <a:pt x="6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2" name="Google Shape;9892;p18"/>
            <p:cNvSpPr/>
            <p:nvPr/>
          </p:nvSpPr>
          <p:spPr>
            <a:xfrm>
              <a:off x="2066375" y="3193000"/>
              <a:ext cx="68800" cy="38550"/>
            </a:xfrm>
            <a:custGeom>
              <a:avLst/>
              <a:gdLst/>
              <a:ahLst/>
              <a:cxnLst/>
              <a:rect l="l" t="t" r="r" b="b"/>
              <a:pathLst>
                <a:path w="2752" h="1542" extrusionOk="0">
                  <a:moveTo>
                    <a:pt x="1117" y="494"/>
                  </a:moveTo>
                  <a:lnTo>
                    <a:pt x="1117" y="494"/>
                  </a:lnTo>
                  <a:cubicBezTo>
                    <a:pt x="1118" y="495"/>
                    <a:pt x="1119" y="495"/>
                    <a:pt x="1120" y="495"/>
                  </a:cubicBezTo>
                  <a:lnTo>
                    <a:pt x="1120" y="495"/>
                  </a:lnTo>
                  <a:cubicBezTo>
                    <a:pt x="1119" y="495"/>
                    <a:pt x="1118" y="495"/>
                    <a:pt x="1117" y="494"/>
                  </a:cubicBezTo>
                  <a:close/>
                  <a:moveTo>
                    <a:pt x="181" y="1"/>
                  </a:moveTo>
                  <a:cubicBezTo>
                    <a:pt x="118" y="2"/>
                    <a:pt x="61" y="40"/>
                    <a:pt x="35" y="99"/>
                  </a:cubicBezTo>
                  <a:cubicBezTo>
                    <a:pt x="1" y="187"/>
                    <a:pt x="50" y="287"/>
                    <a:pt x="141" y="311"/>
                  </a:cubicBezTo>
                  <a:cubicBezTo>
                    <a:pt x="154" y="314"/>
                    <a:pt x="168" y="316"/>
                    <a:pt x="181" y="316"/>
                  </a:cubicBezTo>
                  <a:lnTo>
                    <a:pt x="183" y="316"/>
                  </a:lnTo>
                  <a:cubicBezTo>
                    <a:pt x="419" y="360"/>
                    <a:pt x="653" y="409"/>
                    <a:pt x="890" y="450"/>
                  </a:cubicBezTo>
                  <a:lnTo>
                    <a:pt x="903" y="453"/>
                  </a:lnTo>
                  <a:cubicBezTo>
                    <a:pt x="978" y="467"/>
                    <a:pt x="1054" y="483"/>
                    <a:pt x="1129" y="496"/>
                  </a:cubicBezTo>
                  <a:lnTo>
                    <a:pt x="1129" y="496"/>
                  </a:lnTo>
                  <a:cubicBezTo>
                    <a:pt x="1126" y="496"/>
                    <a:pt x="1123" y="496"/>
                    <a:pt x="1120" y="495"/>
                  </a:cubicBezTo>
                  <a:lnTo>
                    <a:pt x="1120" y="495"/>
                  </a:lnTo>
                  <a:cubicBezTo>
                    <a:pt x="1203" y="512"/>
                    <a:pt x="1287" y="528"/>
                    <a:pt x="1371" y="542"/>
                  </a:cubicBezTo>
                  <a:lnTo>
                    <a:pt x="1373" y="542"/>
                  </a:lnTo>
                  <a:lnTo>
                    <a:pt x="1390" y="545"/>
                  </a:lnTo>
                  <a:lnTo>
                    <a:pt x="1387" y="545"/>
                  </a:lnTo>
                  <a:cubicBezTo>
                    <a:pt x="1573" y="582"/>
                    <a:pt x="1759" y="618"/>
                    <a:pt x="1945" y="659"/>
                  </a:cubicBezTo>
                  <a:cubicBezTo>
                    <a:pt x="2035" y="678"/>
                    <a:pt x="2123" y="699"/>
                    <a:pt x="2212" y="719"/>
                  </a:cubicBezTo>
                  <a:cubicBezTo>
                    <a:pt x="2066" y="787"/>
                    <a:pt x="1918" y="851"/>
                    <a:pt x="1772" y="919"/>
                  </a:cubicBezTo>
                  <a:cubicBezTo>
                    <a:pt x="1667" y="968"/>
                    <a:pt x="1563" y="1015"/>
                    <a:pt x="1460" y="1063"/>
                  </a:cubicBezTo>
                  <a:cubicBezTo>
                    <a:pt x="1338" y="1115"/>
                    <a:pt x="1224" y="1182"/>
                    <a:pt x="1118" y="1259"/>
                  </a:cubicBezTo>
                  <a:cubicBezTo>
                    <a:pt x="1050" y="1313"/>
                    <a:pt x="1037" y="1411"/>
                    <a:pt x="1090" y="1479"/>
                  </a:cubicBezTo>
                  <a:lnTo>
                    <a:pt x="1090" y="1481"/>
                  </a:lnTo>
                  <a:cubicBezTo>
                    <a:pt x="1121" y="1521"/>
                    <a:pt x="1168" y="1541"/>
                    <a:pt x="1215" y="1541"/>
                  </a:cubicBezTo>
                  <a:cubicBezTo>
                    <a:pt x="1249" y="1541"/>
                    <a:pt x="1282" y="1531"/>
                    <a:pt x="1311" y="1509"/>
                  </a:cubicBezTo>
                  <a:lnTo>
                    <a:pt x="1341" y="1487"/>
                  </a:lnTo>
                  <a:cubicBezTo>
                    <a:pt x="1400" y="1447"/>
                    <a:pt x="1460" y="1413"/>
                    <a:pt x="1522" y="1381"/>
                  </a:cubicBezTo>
                  <a:lnTo>
                    <a:pt x="1523" y="1379"/>
                  </a:lnTo>
                  <a:lnTo>
                    <a:pt x="1531" y="1375"/>
                  </a:lnTo>
                  <a:lnTo>
                    <a:pt x="1530" y="1376"/>
                  </a:lnTo>
                  <a:lnTo>
                    <a:pt x="1560" y="1360"/>
                  </a:lnTo>
                  <a:lnTo>
                    <a:pt x="1560" y="1360"/>
                  </a:lnTo>
                  <a:lnTo>
                    <a:pt x="1558" y="1362"/>
                  </a:lnTo>
                  <a:cubicBezTo>
                    <a:pt x="1843" y="1218"/>
                    <a:pt x="2136" y="1093"/>
                    <a:pt x="2426" y="961"/>
                  </a:cubicBezTo>
                  <a:cubicBezTo>
                    <a:pt x="2464" y="944"/>
                    <a:pt x="2502" y="927"/>
                    <a:pt x="2540" y="908"/>
                  </a:cubicBezTo>
                  <a:cubicBezTo>
                    <a:pt x="2609" y="876"/>
                    <a:pt x="2687" y="832"/>
                    <a:pt x="2717" y="757"/>
                  </a:cubicBezTo>
                  <a:cubicBezTo>
                    <a:pt x="2752" y="672"/>
                    <a:pt x="2719" y="574"/>
                    <a:pt x="2638" y="528"/>
                  </a:cubicBezTo>
                  <a:cubicBezTo>
                    <a:pt x="2592" y="502"/>
                    <a:pt x="2543" y="485"/>
                    <a:pt x="2492" y="475"/>
                  </a:cubicBezTo>
                  <a:cubicBezTo>
                    <a:pt x="2340" y="439"/>
                    <a:pt x="2187" y="407"/>
                    <a:pt x="2033" y="374"/>
                  </a:cubicBezTo>
                  <a:cubicBezTo>
                    <a:pt x="1710" y="306"/>
                    <a:pt x="1386" y="246"/>
                    <a:pt x="1063" y="181"/>
                  </a:cubicBezTo>
                  <a:cubicBezTo>
                    <a:pt x="893" y="146"/>
                    <a:pt x="724" y="113"/>
                    <a:pt x="555" y="78"/>
                  </a:cubicBezTo>
                  <a:cubicBezTo>
                    <a:pt x="476" y="61"/>
                    <a:pt x="398" y="43"/>
                    <a:pt x="319" y="26"/>
                  </a:cubicBezTo>
                  <a:cubicBezTo>
                    <a:pt x="274" y="13"/>
                    <a:pt x="229" y="4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3" name="Google Shape;9893;p18"/>
            <p:cNvSpPr/>
            <p:nvPr/>
          </p:nvSpPr>
          <p:spPr>
            <a:xfrm>
              <a:off x="1951325" y="3249325"/>
              <a:ext cx="132500" cy="10975"/>
            </a:xfrm>
            <a:custGeom>
              <a:avLst/>
              <a:gdLst/>
              <a:ahLst/>
              <a:cxnLst/>
              <a:rect l="l" t="t" r="r" b="b"/>
              <a:pathLst>
                <a:path w="5300" h="439" extrusionOk="0">
                  <a:moveTo>
                    <a:pt x="157" y="0"/>
                  </a:moveTo>
                  <a:cubicBezTo>
                    <a:pt x="150" y="0"/>
                    <a:pt x="143" y="1"/>
                    <a:pt x="135" y="2"/>
                  </a:cubicBezTo>
                  <a:cubicBezTo>
                    <a:pt x="58" y="13"/>
                    <a:pt x="1" y="81"/>
                    <a:pt x="1" y="160"/>
                  </a:cubicBezTo>
                  <a:cubicBezTo>
                    <a:pt x="2" y="228"/>
                    <a:pt x="48" y="288"/>
                    <a:pt x="113" y="310"/>
                  </a:cubicBezTo>
                  <a:cubicBezTo>
                    <a:pt x="154" y="325"/>
                    <a:pt x="196" y="337"/>
                    <a:pt x="238" y="348"/>
                  </a:cubicBezTo>
                  <a:cubicBezTo>
                    <a:pt x="374" y="380"/>
                    <a:pt x="514" y="401"/>
                    <a:pt x="653" y="410"/>
                  </a:cubicBezTo>
                  <a:cubicBezTo>
                    <a:pt x="886" y="431"/>
                    <a:pt x="1115" y="439"/>
                    <a:pt x="1345" y="439"/>
                  </a:cubicBezTo>
                  <a:cubicBezTo>
                    <a:pt x="1430" y="439"/>
                    <a:pt x="1514" y="437"/>
                    <a:pt x="1598" y="436"/>
                  </a:cubicBezTo>
                  <a:cubicBezTo>
                    <a:pt x="1948" y="426"/>
                    <a:pt x="2299" y="412"/>
                    <a:pt x="2649" y="399"/>
                  </a:cubicBezTo>
                  <a:cubicBezTo>
                    <a:pt x="3066" y="383"/>
                    <a:pt x="3483" y="367"/>
                    <a:pt x="3900" y="367"/>
                  </a:cubicBezTo>
                  <a:cubicBezTo>
                    <a:pt x="4110" y="367"/>
                    <a:pt x="4321" y="371"/>
                    <a:pt x="4531" y="382"/>
                  </a:cubicBezTo>
                  <a:lnTo>
                    <a:pt x="4522" y="382"/>
                  </a:lnTo>
                  <a:cubicBezTo>
                    <a:pt x="4623" y="386"/>
                    <a:pt x="4723" y="396"/>
                    <a:pt x="4824" y="407"/>
                  </a:cubicBezTo>
                  <a:cubicBezTo>
                    <a:pt x="4887" y="413"/>
                    <a:pt x="4950" y="416"/>
                    <a:pt x="5012" y="416"/>
                  </a:cubicBezTo>
                  <a:cubicBezTo>
                    <a:pt x="5054" y="416"/>
                    <a:pt x="5096" y="414"/>
                    <a:pt x="5138" y="412"/>
                  </a:cubicBezTo>
                  <a:cubicBezTo>
                    <a:pt x="5139" y="412"/>
                    <a:pt x="5140" y="412"/>
                    <a:pt x="5140" y="412"/>
                  </a:cubicBezTo>
                  <a:cubicBezTo>
                    <a:pt x="5228" y="412"/>
                    <a:pt x="5299" y="340"/>
                    <a:pt x="5298" y="253"/>
                  </a:cubicBezTo>
                  <a:cubicBezTo>
                    <a:pt x="5296" y="167"/>
                    <a:pt x="5225" y="98"/>
                    <a:pt x="5140" y="98"/>
                  </a:cubicBezTo>
                  <a:cubicBezTo>
                    <a:pt x="5138" y="98"/>
                    <a:pt x="5136" y="98"/>
                    <a:pt x="5134" y="98"/>
                  </a:cubicBezTo>
                  <a:cubicBezTo>
                    <a:pt x="5081" y="101"/>
                    <a:pt x="5028" y="104"/>
                    <a:pt x="4975" y="104"/>
                  </a:cubicBezTo>
                  <a:cubicBezTo>
                    <a:pt x="4946" y="104"/>
                    <a:pt x="4918" y="103"/>
                    <a:pt x="4889" y="102"/>
                  </a:cubicBezTo>
                  <a:lnTo>
                    <a:pt x="4856" y="100"/>
                  </a:lnTo>
                  <a:cubicBezTo>
                    <a:pt x="4643" y="85"/>
                    <a:pt x="4430" y="80"/>
                    <a:pt x="4217" y="80"/>
                  </a:cubicBezTo>
                  <a:cubicBezTo>
                    <a:pt x="4103" y="80"/>
                    <a:pt x="3989" y="82"/>
                    <a:pt x="3874" y="84"/>
                  </a:cubicBezTo>
                  <a:cubicBezTo>
                    <a:pt x="3566" y="89"/>
                    <a:pt x="3257" y="97"/>
                    <a:pt x="2948" y="108"/>
                  </a:cubicBezTo>
                  <a:cubicBezTo>
                    <a:pt x="2606" y="119"/>
                    <a:pt x="2263" y="130"/>
                    <a:pt x="1921" y="139"/>
                  </a:cubicBezTo>
                  <a:cubicBezTo>
                    <a:pt x="1776" y="144"/>
                    <a:pt x="1630" y="147"/>
                    <a:pt x="1484" y="147"/>
                  </a:cubicBezTo>
                  <a:cubicBezTo>
                    <a:pt x="1319" y="147"/>
                    <a:pt x="1154" y="143"/>
                    <a:pt x="989" y="135"/>
                  </a:cubicBezTo>
                  <a:lnTo>
                    <a:pt x="990" y="135"/>
                  </a:lnTo>
                  <a:cubicBezTo>
                    <a:pt x="802" y="121"/>
                    <a:pt x="612" y="106"/>
                    <a:pt x="425" y="73"/>
                  </a:cubicBezTo>
                  <a:cubicBezTo>
                    <a:pt x="367" y="60"/>
                    <a:pt x="308" y="45"/>
                    <a:pt x="249" y="27"/>
                  </a:cubicBezTo>
                  <a:lnTo>
                    <a:pt x="241" y="24"/>
                  </a:lnTo>
                  <a:cubicBezTo>
                    <a:pt x="216" y="9"/>
                    <a:pt x="187" y="0"/>
                    <a:pt x="1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4" name="Google Shape;9894;p18"/>
            <p:cNvSpPr/>
            <p:nvPr/>
          </p:nvSpPr>
          <p:spPr>
            <a:xfrm>
              <a:off x="2028750" y="3236400"/>
              <a:ext cx="51275" cy="47300"/>
            </a:xfrm>
            <a:custGeom>
              <a:avLst/>
              <a:gdLst/>
              <a:ahLst/>
              <a:cxnLst/>
              <a:rect l="l" t="t" r="r" b="b"/>
              <a:pathLst>
                <a:path w="2051" h="1892" extrusionOk="0">
                  <a:moveTo>
                    <a:pt x="187" y="1"/>
                  </a:moveTo>
                  <a:cubicBezTo>
                    <a:pt x="146" y="1"/>
                    <a:pt x="106" y="14"/>
                    <a:pt x="75" y="39"/>
                  </a:cubicBezTo>
                  <a:cubicBezTo>
                    <a:pt x="22" y="82"/>
                    <a:pt x="0" y="152"/>
                    <a:pt x="19" y="216"/>
                  </a:cubicBezTo>
                  <a:cubicBezTo>
                    <a:pt x="45" y="288"/>
                    <a:pt x="94" y="348"/>
                    <a:pt x="157" y="389"/>
                  </a:cubicBezTo>
                  <a:cubicBezTo>
                    <a:pt x="227" y="435"/>
                    <a:pt x="301" y="473"/>
                    <a:pt x="377" y="505"/>
                  </a:cubicBezTo>
                  <a:cubicBezTo>
                    <a:pt x="505" y="558"/>
                    <a:pt x="637" y="604"/>
                    <a:pt x="771" y="642"/>
                  </a:cubicBezTo>
                  <a:cubicBezTo>
                    <a:pt x="912" y="685"/>
                    <a:pt x="1054" y="723"/>
                    <a:pt x="1197" y="759"/>
                  </a:cubicBezTo>
                  <a:cubicBezTo>
                    <a:pt x="1327" y="791"/>
                    <a:pt x="1457" y="821"/>
                    <a:pt x="1583" y="861"/>
                  </a:cubicBezTo>
                  <a:cubicBezTo>
                    <a:pt x="1607" y="869"/>
                    <a:pt x="1629" y="878"/>
                    <a:pt x="1651" y="888"/>
                  </a:cubicBezTo>
                  <a:cubicBezTo>
                    <a:pt x="1665" y="896"/>
                    <a:pt x="1680" y="903"/>
                    <a:pt x="1694" y="911"/>
                  </a:cubicBezTo>
                  <a:cubicBezTo>
                    <a:pt x="1699" y="915"/>
                    <a:pt x="1705" y="921"/>
                    <a:pt x="1707" y="922"/>
                  </a:cubicBezTo>
                  <a:cubicBezTo>
                    <a:pt x="1710" y="924"/>
                    <a:pt x="1711" y="927"/>
                    <a:pt x="1715" y="929"/>
                  </a:cubicBezTo>
                  <a:cubicBezTo>
                    <a:pt x="1700" y="948"/>
                    <a:pt x="1686" y="968"/>
                    <a:pt x="1672" y="983"/>
                  </a:cubicBezTo>
                  <a:cubicBezTo>
                    <a:pt x="1658" y="998"/>
                    <a:pt x="1642" y="1014"/>
                    <a:pt x="1626" y="1029"/>
                  </a:cubicBezTo>
                  <a:lnTo>
                    <a:pt x="1642" y="1016"/>
                  </a:lnTo>
                  <a:lnTo>
                    <a:pt x="1642" y="1016"/>
                  </a:lnTo>
                  <a:cubicBezTo>
                    <a:pt x="1593" y="1059"/>
                    <a:pt x="1539" y="1095"/>
                    <a:pt x="1487" y="1135"/>
                  </a:cubicBezTo>
                  <a:cubicBezTo>
                    <a:pt x="1287" y="1268"/>
                    <a:pt x="1081" y="1388"/>
                    <a:pt x="869" y="1499"/>
                  </a:cubicBezTo>
                  <a:cubicBezTo>
                    <a:pt x="804" y="1530"/>
                    <a:pt x="738" y="1562"/>
                    <a:pt x="670" y="1590"/>
                  </a:cubicBezTo>
                  <a:cubicBezTo>
                    <a:pt x="591" y="1625"/>
                    <a:pt x="554" y="1717"/>
                    <a:pt x="587" y="1796"/>
                  </a:cubicBezTo>
                  <a:cubicBezTo>
                    <a:pt x="613" y="1853"/>
                    <a:pt x="670" y="1891"/>
                    <a:pt x="733" y="1891"/>
                  </a:cubicBezTo>
                  <a:cubicBezTo>
                    <a:pt x="754" y="1891"/>
                    <a:pt x="774" y="1888"/>
                    <a:pt x="793" y="1879"/>
                  </a:cubicBezTo>
                  <a:cubicBezTo>
                    <a:pt x="940" y="1811"/>
                    <a:pt x="1081" y="1728"/>
                    <a:pt x="1222" y="1649"/>
                  </a:cubicBezTo>
                  <a:cubicBezTo>
                    <a:pt x="1366" y="1567"/>
                    <a:pt x="1509" y="1481"/>
                    <a:pt x="1650" y="1391"/>
                  </a:cubicBezTo>
                  <a:cubicBezTo>
                    <a:pt x="1691" y="1364"/>
                    <a:pt x="1730" y="1334"/>
                    <a:pt x="1772" y="1304"/>
                  </a:cubicBezTo>
                  <a:cubicBezTo>
                    <a:pt x="1841" y="1255"/>
                    <a:pt x="1903" y="1195"/>
                    <a:pt x="1955" y="1127"/>
                  </a:cubicBezTo>
                  <a:cubicBezTo>
                    <a:pt x="2007" y="1054"/>
                    <a:pt x="2050" y="973"/>
                    <a:pt x="2030" y="881"/>
                  </a:cubicBezTo>
                  <a:cubicBezTo>
                    <a:pt x="2012" y="802"/>
                    <a:pt x="1968" y="732"/>
                    <a:pt x="1905" y="682"/>
                  </a:cubicBezTo>
                  <a:cubicBezTo>
                    <a:pt x="1797" y="598"/>
                    <a:pt x="1665" y="565"/>
                    <a:pt x="1536" y="533"/>
                  </a:cubicBezTo>
                  <a:cubicBezTo>
                    <a:pt x="1458" y="514"/>
                    <a:pt x="1382" y="497"/>
                    <a:pt x="1306" y="478"/>
                  </a:cubicBezTo>
                  <a:cubicBezTo>
                    <a:pt x="1218" y="454"/>
                    <a:pt x="1129" y="432"/>
                    <a:pt x="1040" y="408"/>
                  </a:cubicBezTo>
                  <a:cubicBezTo>
                    <a:pt x="967" y="387"/>
                    <a:pt x="895" y="364"/>
                    <a:pt x="822" y="343"/>
                  </a:cubicBezTo>
                  <a:cubicBezTo>
                    <a:pt x="765" y="324"/>
                    <a:pt x="709" y="305"/>
                    <a:pt x="654" y="286"/>
                  </a:cubicBezTo>
                  <a:lnTo>
                    <a:pt x="654" y="286"/>
                  </a:lnTo>
                  <a:lnTo>
                    <a:pt x="667" y="289"/>
                  </a:lnTo>
                  <a:cubicBezTo>
                    <a:pt x="587" y="259"/>
                    <a:pt x="508" y="231"/>
                    <a:pt x="432" y="194"/>
                  </a:cubicBezTo>
                  <a:cubicBezTo>
                    <a:pt x="407" y="180"/>
                    <a:pt x="382" y="166"/>
                    <a:pt x="358" y="152"/>
                  </a:cubicBezTo>
                  <a:lnTo>
                    <a:pt x="353" y="148"/>
                  </a:lnTo>
                  <a:cubicBezTo>
                    <a:pt x="347" y="80"/>
                    <a:pt x="301" y="25"/>
                    <a:pt x="236" y="7"/>
                  </a:cubicBezTo>
                  <a:cubicBezTo>
                    <a:pt x="220" y="3"/>
                    <a:pt x="203" y="1"/>
                    <a:pt x="1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5" name="Google Shape;9895;p18"/>
            <p:cNvSpPr/>
            <p:nvPr/>
          </p:nvSpPr>
          <p:spPr>
            <a:xfrm>
              <a:off x="1941725" y="3291700"/>
              <a:ext cx="97450" cy="10150"/>
            </a:xfrm>
            <a:custGeom>
              <a:avLst/>
              <a:gdLst/>
              <a:ahLst/>
              <a:cxnLst/>
              <a:rect l="l" t="t" r="r" b="b"/>
              <a:pathLst>
                <a:path w="3898" h="406" extrusionOk="0">
                  <a:moveTo>
                    <a:pt x="3751" y="0"/>
                  </a:moveTo>
                  <a:cubicBezTo>
                    <a:pt x="3749" y="0"/>
                    <a:pt x="3746" y="0"/>
                    <a:pt x="3744" y="1"/>
                  </a:cubicBezTo>
                  <a:cubicBezTo>
                    <a:pt x="3221" y="35"/>
                    <a:pt x="2699" y="88"/>
                    <a:pt x="2174" y="88"/>
                  </a:cubicBezTo>
                  <a:cubicBezTo>
                    <a:pt x="2167" y="88"/>
                    <a:pt x="2159" y="88"/>
                    <a:pt x="2151" y="88"/>
                  </a:cubicBezTo>
                  <a:cubicBezTo>
                    <a:pt x="1824" y="86"/>
                    <a:pt x="1495" y="77"/>
                    <a:pt x="1170" y="67"/>
                  </a:cubicBezTo>
                  <a:cubicBezTo>
                    <a:pt x="1037" y="63"/>
                    <a:pt x="904" y="60"/>
                    <a:pt x="771" y="60"/>
                  </a:cubicBezTo>
                  <a:cubicBezTo>
                    <a:pt x="579" y="60"/>
                    <a:pt x="387" y="67"/>
                    <a:pt x="196" y="89"/>
                  </a:cubicBezTo>
                  <a:cubicBezTo>
                    <a:pt x="191" y="89"/>
                    <a:pt x="186" y="88"/>
                    <a:pt x="180" y="88"/>
                  </a:cubicBezTo>
                  <a:cubicBezTo>
                    <a:pt x="153" y="88"/>
                    <a:pt x="127" y="95"/>
                    <a:pt x="105" y="110"/>
                  </a:cubicBezTo>
                  <a:cubicBezTo>
                    <a:pt x="22" y="157"/>
                    <a:pt x="0" y="267"/>
                    <a:pt x="59" y="343"/>
                  </a:cubicBezTo>
                  <a:cubicBezTo>
                    <a:pt x="86" y="376"/>
                    <a:pt x="124" y="396"/>
                    <a:pt x="166" y="403"/>
                  </a:cubicBezTo>
                  <a:cubicBezTo>
                    <a:pt x="174" y="404"/>
                    <a:pt x="182" y="404"/>
                    <a:pt x="190" y="406"/>
                  </a:cubicBezTo>
                  <a:cubicBezTo>
                    <a:pt x="225" y="403"/>
                    <a:pt x="260" y="396"/>
                    <a:pt x="295" y="390"/>
                  </a:cubicBezTo>
                  <a:cubicBezTo>
                    <a:pt x="333" y="384"/>
                    <a:pt x="369" y="381"/>
                    <a:pt x="405" y="377"/>
                  </a:cubicBezTo>
                  <a:cubicBezTo>
                    <a:pt x="578" y="367"/>
                    <a:pt x="750" y="360"/>
                    <a:pt x="922" y="360"/>
                  </a:cubicBezTo>
                  <a:cubicBezTo>
                    <a:pt x="965" y="360"/>
                    <a:pt x="1008" y="361"/>
                    <a:pt x="1051" y="362"/>
                  </a:cubicBezTo>
                  <a:cubicBezTo>
                    <a:pt x="1278" y="366"/>
                    <a:pt x="1506" y="368"/>
                    <a:pt x="1732" y="374"/>
                  </a:cubicBezTo>
                  <a:cubicBezTo>
                    <a:pt x="1818" y="377"/>
                    <a:pt x="1904" y="378"/>
                    <a:pt x="1991" y="378"/>
                  </a:cubicBezTo>
                  <a:cubicBezTo>
                    <a:pt x="2237" y="378"/>
                    <a:pt x="2485" y="369"/>
                    <a:pt x="2731" y="358"/>
                  </a:cubicBezTo>
                  <a:cubicBezTo>
                    <a:pt x="3071" y="344"/>
                    <a:pt x="3408" y="309"/>
                    <a:pt x="3749" y="303"/>
                  </a:cubicBezTo>
                  <a:cubicBezTo>
                    <a:pt x="3831" y="301"/>
                    <a:pt x="3898" y="233"/>
                    <a:pt x="3898" y="149"/>
                  </a:cubicBezTo>
                  <a:cubicBezTo>
                    <a:pt x="3896" y="73"/>
                    <a:pt x="3830" y="0"/>
                    <a:pt x="3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6" name="Google Shape;9896;p18"/>
            <p:cNvSpPr/>
            <p:nvPr/>
          </p:nvSpPr>
          <p:spPr>
            <a:xfrm>
              <a:off x="1998975" y="3273675"/>
              <a:ext cx="45275" cy="50025"/>
            </a:xfrm>
            <a:custGeom>
              <a:avLst/>
              <a:gdLst/>
              <a:ahLst/>
              <a:cxnLst/>
              <a:rect l="l" t="t" r="r" b="b"/>
              <a:pathLst>
                <a:path w="1811" h="2001" extrusionOk="0">
                  <a:moveTo>
                    <a:pt x="208" y="0"/>
                  </a:moveTo>
                  <a:cubicBezTo>
                    <a:pt x="145" y="0"/>
                    <a:pt x="87" y="38"/>
                    <a:pt x="63" y="98"/>
                  </a:cubicBezTo>
                  <a:cubicBezTo>
                    <a:pt x="1" y="223"/>
                    <a:pt x="131" y="323"/>
                    <a:pt x="221" y="381"/>
                  </a:cubicBezTo>
                  <a:cubicBezTo>
                    <a:pt x="311" y="438"/>
                    <a:pt x="404" y="487"/>
                    <a:pt x="501" y="530"/>
                  </a:cubicBezTo>
                  <a:cubicBezTo>
                    <a:pt x="607" y="581"/>
                    <a:pt x="718" y="627"/>
                    <a:pt x="829" y="666"/>
                  </a:cubicBezTo>
                  <a:cubicBezTo>
                    <a:pt x="1034" y="741"/>
                    <a:pt x="1245" y="812"/>
                    <a:pt x="1444" y="904"/>
                  </a:cubicBezTo>
                  <a:cubicBezTo>
                    <a:pt x="1424" y="918"/>
                    <a:pt x="1403" y="934"/>
                    <a:pt x="1383" y="948"/>
                  </a:cubicBezTo>
                  <a:lnTo>
                    <a:pt x="1384" y="946"/>
                  </a:lnTo>
                  <a:lnTo>
                    <a:pt x="1384" y="946"/>
                  </a:lnTo>
                  <a:cubicBezTo>
                    <a:pt x="979" y="1212"/>
                    <a:pt x="566" y="1467"/>
                    <a:pt x="151" y="1716"/>
                  </a:cubicBezTo>
                  <a:cubicBezTo>
                    <a:pt x="78" y="1758"/>
                    <a:pt x="55" y="1852"/>
                    <a:pt x="96" y="1926"/>
                  </a:cubicBezTo>
                  <a:cubicBezTo>
                    <a:pt x="126" y="1972"/>
                    <a:pt x="176" y="2001"/>
                    <a:pt x="230" y="2001"/>
                  </a:cubicBezTo>
                  <a:cubicBezTo>
                    <a:pt x="257" y="2001"/>
                    <a:pt x="284" y="1994"/>
                    <a:pt x="306" y="1980"/>
                  </a:cubicBezTo>
                  <a:cubicBezTo>
                    <a:pt x="454" y="1885"/>
                    <a:pt x="605" y="1796"/>
                    <a:pt x="754" y="1703"/>
                  </a:cubicBezTo>
                  <a:cubicBezTo>
                    <a:pt x="892" y="1616"/>
                    <a:pt x="1030" y="1529"/>
                    <a:pt x="1169" y="1443"/>
                  </a:cubicBezTo>
                  <a:lnTo>
                    <a:pt x="1395" y="1303"/>
                  </a:lnTo>
                  <a:cubicBezTo>
                    <a:pt x="1490" y="1247"/>
                    <a:pt x="1582" y="1187"/>
                    <a:pt x="1669" y="1120"/>
                  </a:cubicBezTo>
                  <a:cubicBezTo>
                    <a:pt x="1739" y="1065"/>
                    <a:pt x="1796" y="997"/>
                    <a:pt x="1805" y="907"/>
                  </a:cubicBezTo>
                  <a:cubicBezTo>
                    <a:pt x="1810" y="821"/>
                    <a:pt x="1771" y="741"/>
                    <a:pt x="1701" y="693"/>
                  </a:cubicBezTo>
                  <a:cubicBezTo>
                    <a:pt x="1617" y="636"/>
                    <a:pt x="1524" y="598"/>
                    <a:pt x="1429" y="563"/>
                  </a:cubicBezTo>
                  <a:cubicBezTo>
                    <a:pt x="1272" y="505"/>
                    <a:pt x="1115" y="448"/>
                    <a:pt x="957" y="391"/>
                  </a:cubicBezTo>
                  <a:cubicBezTo>
                    <a:pt x="811" y="337"/>
                    <a:pt x="669" y="275"/>
                    <a:pt x="529" y="206"/>
                  </a:cubicBezTo>
                  <a:cubicBezTo>
                    <a:pt x="487" y="183"/>
                    <a:pt x="447" y="161"/>
                    <a:pt x="408" y="134"/>
                  </a:cubicBezTo>
                  <a:cubicBezTo>
                    <a:pt x="390" y="123"/>
                    <a:pt x="373" y="111"/>
                    <a:pt x="355" y="96"/>
                  </a:cubicBezTo>
                  <a:cubicBezTo>
                    <a:pt x="338" y="50"/>
                    <a:pt x="298" y="16"/>
                    <a:pt x="251" y="4"/>
                  </a:cubicBezTo>
                  <a:cubicBezTo>
                    <a:pt x="243" y="3"/>
                    <a:pt x="235" y="1"/>
                    <a:pt x="226" y="1"/>
                  </a:cubicBezTo>
                  <a:cubicBezTo>
                    <a:pt x="220" y="1"/>
                    <a:pt x="214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7" name="Google Shape;9897;p18"/>
            <p:cNvSpPr/>
            <p:nvPr/>
          </p:nvSpPr>
          <p:spPr>
            <a:xfrm>
              <a:off x="1941075" y="3333850"/>
              <a:ext cx="51325" cy="18500"/>
            </a:xfrm>
            <a:custGeom>
              <a:avLst/>
              <a:gdLst/>
              <a:ahLst/>
              <a:cxnLst/>
              <a:rect l="l" t="t" r="r" b="b"/>
              <a:pathLst>
                <a:path w="2053" h="740" extrusionOk="0">
                  <a:moveTo>
                    <a:pt x="286" y="39"/>
                  </a:moveTo>
                  <a:cubicBezTo>
                    <a:pt x="289" y="40"/>
                    <a:pt x="292" y="41"/>
                    <a:pt x="295" y="43"/>
                  </a:cubicBezTo>
                  <a:lnTo>
                    <a:pt x="295" y="43"/>
                  </a:lnTo>
                  <a:cubicBezTo>
                    <a:pt x="292" y="42"/>
                    <a:pt x="289" y="40"/>
                    <a:pt x="286" y="39"/>
                  </a:cubicBezTo>
                  <a:close/>
                  <a:moveTo>
                    <a:pt x="185" y="1"/>
                  </a:moveTo>
                  <a:cubicBezTo>
                    <a:pt x="129" y="1"/>
                    <a:pt x="72" y="33"/>
                    <a:pt x="44" y="81"/>
                  </a:cubicBezTo>
                  <a:cubicBezTo>
                    <a:pt x="1" y="156"/>
                    <a:pt x="28" y="252"/>
                    <a:pt x="102" y="296"/>
                  </a:cubicBezTo>
                  <a:cubicBezTo>
                    <a:pt x="170" y="336"/>
                    <a:pt x="251" y="363"/>
                    <a:pt x="325" y="387"/>
                  </a:cubicBezTo>
                  <a:cubicBezTo>
                    <a:pt x="398" y="410"/>
                    <a:pt x="471" y="434"/>
                    <a:pt x="545" y="456"/>
                  </a:cubicBezTo>
                  <a:cubicBezTo>
                    <a:pt x="685" y="499"/>
                    <a:pt x="826" y="539"/>
                    <a:pt x="966" y="577"/>
                  </a:cubicBezTo>
                  <a:cubicBezTo>
                    <a:pt x="1114" y="616"/>
                    <a:pt x="1261" y="654"/>
                    <a:pt x="1410" y="687"/>
                  </a:cubicBezTo>
                  <a:cubicBezTo>
                    <a:pt x="1555" y="719"/>
                    <a:pt x="1706" y="738"/>
                    <a:pt x="1856" y="740"/>
                  </a:cubicBezTo>
                  <a:lnTo>
                    <a:pt x="1899" y="740"/>
                  </a:lnTo>
                  <a:cubicBezTo>
                    <a:pt x="1984" y="738"/>
                    <a:pt x="2052" y="668"/>
                    <a:pt x="2051" y="581"/>
                  </a:cubicBezTo>
                  <a:cubicBezTo>
                    <a:pt x="2049" y="497"/>
                    <a:pt x="1981" y="429"/>
                    <a:pt x="1896" y="429"/>
                  </a:cubicBezTo>
                  <a:cubicBezTo>
                    <a:pt x="1895" y="429"/>
                    <a:pt x="1894" y="429"/>
                    <a:pt x="1893" y="429"/>
                  </a:cubicBezTo>
                  <a:cubicBezTo>
                    <a:pt x="1873" y="430"/>
                    <a:pt x="1853" y="431"/>
                    <a:pt x="1833" y="431"/>
                  </a:cubicBezTo>
                  <a:cubicBezTo>
                    <a:pt x="1813" y="431"/>
                    <a:pt x="1794" y="430"/>
                    <a:pt x="1774" y="429"/>
                  </a:cubicBezTo>
                  <a:cubicBezTo>
                    <a:pt x="1687" y="423"/>
                    <a:pt x="1600" y="412"/>
                    <a:pt x="1513" y="398"/>
                  </a:cubicBezTo>
                  <a:cubicBezTo>
                    <a:pt x="1169" y="328"/>
                    <a:pt x="835" y="227"/>
                    <a:pt x="501" y="122"/>
                  </a:cubicBezTo>
                  <a:cubicBezTo>
                    <a:pt x="432" y="100"/>
                    <a:pt x="362" y="73"/>
                    <a:pt x="295" y="43"/>
                  </a:cubicBezTo>
                  <a:lnTo>
                    <a:pt x="295" y="43"/>
                  </a:lnTo>
                  <a:cubicBezTo>
                    <a:pt x="296" y="43"/>
                    <a:pt x="296" y="43"/>
                    <a:pt x="297" y="43"/>
                  </a:cubicBezTo>
                  <a:lnTo>
                    <a:pt x="286" y="39"/>
                  </a:lnTo>
                  <a:lnTo>
                    <a:pt x="286" y="39"/>
                  </a:lnTo>
                  <a:cubicBezTo>
                    <a:pt x="286" y="39"/>
                    <a:pt x="286" y="39"/>
                    <a:pt x="286" y="39"/>
                  </a:cubicBezTo>
                  <a:lnTo>
                    <a:pt x="286" y="39"/>
                  </a:lnTo>
                  <a:cubicBezTo>
                    <a:pt x="286" y="39"/>
                    <a:pt x="286" y="39"/>
                    <a:pt x="286" y="38"/>
                  </a:cubicBezTo>
                  <a:lnTo>
                    <a:pt x="286" y="38"/>
                  </a:lnTo>
                  <a:lnTo>
                    <a:pt x="286" y="39"/>
                  </a:lnTo>
                  <a:lnTo>
                    <a:pt x="286" y="39"/>
                  </a:lnTo>
                  <a:cubicBezTo>
                    <a:pt x="285" y="38"/>
                    <a:pt x="283" y="36"/>
                    <a:pt x="281" y="35"/>
                  </a:cubicBezTo>
                  <a:cubicBezTo>
                    <a:pt x="273" y="32"/>
                    <a:pt x="267" y="27"/>
                    <a:pt x="259" y="23"/>
                  </a:cubicBezTo>
                  <a:cubicBezTo>
                    <a:pt x="236" y="8"/>
                    <a:pt x="211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8" name="Google Shape;9898;p18"/>
            <p:cNvSpPr/>
            <p:nvPr/>
          </p:nvSpPr>
          <p:spPr>
            <a:xfrm>
              <a:off x="1959925" y="3334225"/>
              <a:ext cx="39350" cy="30400"/>
            </a:xfrm>
            <a:custGeom>
              <a:avLst/>
              <a:gdLst/>
              <a:ahLst/>
              <a:cxnLst/>
              <a:rect l="l" t="t" r="r" b="b"/>
              <a:pathLst>
                <a:path w="1574" h="1216" extrusionOk="0">
                  <a:moveTo>
                    <a:pt x="429" y="1"/>
                  </a:moveTo>
                  <a:cubicBezTo>
                    <a:pt x="386" y="1"/>
                    <a:pt x="343" y="4"/>
                    <a:pt x="300" y="8"/>
                  </a:cubicBezTo>
                  <a:cubicBezTo>
                    <a:pt x="260" y="11"/>
                    <a:pt x="222" y="17"/>
                    <a:pt x="184" y="28"/>
                  </a:cubicBezTo>
                  <a:cubicBezTo>
                    <a:pt x="124" y="47"/>
                    <a:pt x="72" y="79"/>
                    <a:pt x="46" y="137"/>
                  </a:cubicBezTo>
                  <a:cubicBezTo>
                    <a:pt x="1" y="250"/>
                    <a:pt x="90" y="355"/>
                    <a:pt x="193" y="355"/>
                  </a:cubicBezTo>
                  <a:cubicBezTo>
                    <a:pt x="223" y="355"/>
                    <a:pt x="254" y="346"/>
                    <a:pt x="284" y="326"/>
                  </a:cubicBezTo>
                  <a:lnTo>
                    <a:pt x="287" y="326"/>
                  </a:lnTo>
                  <a:cubicBezTo>
                    <a:pt x="322" y="319"/>
                    <a:pt x="357" y="315"/>
                    <a:pt x="391" y="312"/>
                  </a:cubicBezTo>
                  <a:cubicBezTo>
                    <a:pt x="442" y="308"/>
                    <a:pt x="491" y="308"/>
                    <a:pt x="542" y="308"/>
                  </a:cubicBezTo>
                  <a:lnTo>
                    <a:pt x="547" y="308"/>
                  </a:lnTo>
                  <a:lnTo>
                    <a:pt x="640" y="313"/>
                  </a:lnTo>
                  <a:lnTo>
                    <a:pt x="653" y="313"/>
                  </a:lnTo>
                  <a:lnTo>
                    <a:pt x="672" y="315"/>
                  </a:lnTo>
                  <a:lnTo>
                    <a:pt x="664" y="315"/>
                  </a:lnTo>
                  <a:cubicBezTo>
                    <a:pt x="801" y="326"/>
                    <a:pt x="942" y="346"/>
                    <a:pt x="1078" y="370"/>
                  </a:cubicBezTo>
                  <a:cubicBezTo>
                    <a:pt x="1120" y="378"/>
                    <a:pt x="1162" y="388"/>
                    <a:pt x="1202" y="400"/>
                  </a:cubicBezTo>
                  <a:cubicBezTo>
                    <a:pt x="1215" y="405"/>
                    <a:pt x="1229" y="411"/>
                    <a:pt x="1241" y="416"/>
                  </a:cubicBezTo>
                  <a:lnTo>
                    <a:pt x="1241" y="419"/>
                  </a:lnTo>
                  <a:cubicBezTo>
                    <a:pt x="1234" y="435"/>
                    <a:pt x="1226" y="448"/>
                    <a:pt x="1216" y="462"/>
                  </a:cubicBezTo>
                  <a:cubicBezTo>
                    <a:pt x="1205" y="478"/>
                    <a:pt x="1191" y="494"/>
                    <a:pt x="1178" y="509"/>
                  </a:cubicBezTo>
                  <a:cubicBezTo>
                    <a:pt x="1140" y="551"/>
                    <a:pt x="1101" y="587"/>
                    <a:pt x="1061" y="625"/>
                  </a:cubicBezTo>
                  <a:cubicBezTo>
                    <a:pt x="933" y="734"/>
                    <a:pt x="803" y="840"/>
                    <a:pt x="678" y="954"/>
                  </a:cubicBezTo>
                  <a:cubicBezTo>
                    <a:pt x="618" y="1011"/>
                    <a:pt x="622" y="1114"/>
                    <a:pt x="679" y="1171"/>
                  </a:cubicBezTo>
                  <a:cubicBezTo>
                    <a:pt x="708" y="1200"/>
                    <a:pt x="746" y="1215"/>
                    <a:pt x="787" y="1215"/>
                  </a:cubicBezTo>
                  <a:cubicBezTo>
                    <a:pt x="828" y="1215"/>
                    <a:pt x="868" y="1200"/>
                    <a:pt x="896" y="1171"/>
                  </a:cubicBezTo>
                  <a:cubicBezTo>
                    <a:pt x="917" y="1152"/>
                    <a:pt x="934" y="1135"/>
                    <a:pt x="955" y="1117"/>
                  </a:cubicBezTo>
                  <a:cubicBezTo>
                    <a:pt x="1080" y="1010"/>
                    <a:pt x="1213" y="908"/>
                    <a:pt x="1333" y="794"/>
                  </a:cubicBezTo>
                  <a:cubicBezTo>
                    <a:pt x="1408" y="728"/>
                    <a:pt x="1469" y="649"/>
                    <a:pt x="1518" y="562"/>
                  </a:cubicBezTo>
                  <a:cubicBezTo>
                    <a:pt x="1555" y="492"/>
                    <a:pt x="1574" y="403"/>
                    <a:pt x="1552" y="326"/>
                  </a:cubicBezTo>
                  <a:cubicBezTo>
                    <a:pt x="1506" y="166"/>
                    <a:pt x="1341" y="112"/>
                    <a:pt x="1196" y="84"/>
                  </a:cubicBezTo>
                  <a:cubicBezTo>
                    <a:pt x="1042" y="54"/>
                    <a:pt x="885" y="33"/>
                    <a:pt x="730" y="16"/>
                  </a:cubicBezTo>
                  <a:cubicBezTo>
                    <a:pt x="640" y="6"/>
                    <a:pt x="548" y="1"/>
                    <a:pt x="458" y="1"/>
                  </a:cubicBezTo>
                  <a:cubicBezTo>
                    <a:pt x="448" y="1"/>
                    <a:pt x="439" y="1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899" name="Google Shape;9899;p18"/>
            <p:cNvSpPr/>
            <p:nvPr/>
          </p:nvSpPr>
          <p:spPr>
            <a:xfrm>
              <a:off x="1512225" y="3098075"/>
              <a:ext cx="916375" cy="515750"/>
            </a:xfrm>
            <a:custGeom>
              <a:avLst/>
              <a:gdLst/>
              <a:ahLst/>
              <a:cxnLst/>
              <a:rect l="l" t="t" r="r" b="b"/>
              <a:pathLst>
                <a:path w="36655" h="20630" extrusionOk="0">
                  <a:moveTo>
                    <a:pt x="36236" y="1"/>
                  </a:moveTo>
                  <a:cubicBezTo>
                    <a:pt x="36154" y="1"/>
                    <a:pt x="36072" y="7"/>
                    <a:pt x="35992" y="11"/>
                  </a:cubicBezTo>
                  <a:cubicBezTo>
                    <a:pt x="35248" y="59"/>
                    <a:pt x="34511" y="168"/>
                    <a:pt x="33771" y="260"/>
                  </a:cubicBezTo>
                  <a:cubicBezTo>
                    <a:pt x="33406" y="306"/>
                    <a:pt x="33042" y="347"/>
                    <a:pt x="32676" y="402"/>
                  </a:cubicBezTo>
                  <a:cubicBezTo>
                    <a:pt x="32312" y="457"/>
                    <a:pt x="31949" y="519"/>
                    <a:pt x="31596" y="625"/>
                  </a:cubicBezTo>
                  <a:lnTo>
                    <a:pt x="31619" y="619"/>
                  </a:lnTo>
                  <a:lnTo>
                    <a:pt x="31619" y="619"/>
                  </a:lnTo>
                  <a:cubicBezTo>
                    <a:pt x="31212" y="741"/>
                    <a:pt x="30808" y="874"/>
                    <a:pt x="30409" y="1019"/>
                  </a:cubicBezTo>
                  <a:cubicBezTo>
                    <a:pt x="30066" y="1145"/>
                    <a:pt x="29722" y="1273"/>
                    <a:pt x="29382" y="1410"/>
                  </a:cubicBezTo>
                  <a:cubicBezTo>
                    <a:pt x="29026" y="1555"/>
                    <a:pt x="28673" y="1703"/>
                    <a:pt x="28316" y="1851"/>
                  </a:cubicBezTo>
                  <a:cubicBezTo>
                    <a:pt x="27973" y="1995"/>
                    <a:pt x="27620" y="2129"/>
                    <a:pt x="27289" y="2292"/>
                  </a:cubicBezTo>
                  <a:cubicBezTo>
                    <a:pt x="26957" y="2455"/>
                    <a:pt x="26627" y="2623"/>
                    <a:pt x="26303" y="2799"/>
                  </a:cubicBezTo>
                  <a:cubicBezTo>
                    <a:pt x="25991" y="2967"/>
                    <a:pt x="25698" y="3169"/>
                    <a:pt x="25429" y="3400"/>
                  </a:cubicBezTo>
                  <a:cubicBezTo>
                    <a:pt x="25157" y="3638"/>
                    <a:pt x="24896" y="3894"/>
                    <a:pt x="24641" y="4146"/>
                  </a:cubicBezTo>
                  <a:cubicBezTo>
                    <a:pt x="24384" y="4396"/>
                    <a:pt x="24130" y="4646"/>
                    <a:pt x="23867" y="4888"/>
                  </a:cubicBezTo>
                  <a:cubicBezTo>
                    <a:pt x="23596" y="5140"/>
                    <a:pt x="23327" y="5393"/>
                    <a:pt x="23058" y="5647"/>
                  </a:cubicBezTo>
                  <a:cubicBezTo>
                    <a:pt x="22518" y="6156"/>
                    <a:pt x="21985" y="6672"/>
                    <a:pt x="21462" y="7201"/>
                  </a:cubicBezTo>
                  <a:cubicBezTo>
                    <a:pt x="21206" y="7461"/>
                    <a:pt x="20957" y="7727"/>
                    <a:pt x="20696" y="7980"/>
                  </a:cubicBezTo>
                  <a:cubicBezTo>
                    <a:pt x="20433" y="8235"/>
                    <a:pt x="20161" y="8477"/>
                    <a:pt x="19876" y="8708"/>
                  </a:cubicBezTo>
                  <a:cubicBezTo>
                    <a:pt x="19878" y="8707"/>
                    <a:pt x="19880" y="8705"/>
                    <a:pt x="19883" y="8703"/>
                  </a:cubicBezTo>
                  <a:lnTo>
                    <a:pt x="19883" y="8703"/>
                  </a:lnTo>
                  <a:cubicBezTo>
                    <a:pt x="19611" y="8920"/>
                    <a:pt x="19335" y="9132"/>
                    <a:pt x="19062" y="9346"/>
                  </a:cubicBezTo>
                  <a:cubicBezTo>
                    <a:pt x="18909" y="9465"/>
                    <a:pt x="18755" y="9585"/>
                    <a:pt x="18605" y="9707"/>
                  </a:cubicBezTo>
                  <a:cubicBezTo>
                    <a:pt x="18469" y="9818"/>
                    <a:pt x="18337" y="9935"/>
                    <a:pt x="18204" y="10050"/>
                  </a:cubicBezTo>
                  <a:cubicBezTo>
                    <a:pt x="17932" y="10289"/>
                    <a:pt x="17663" y="10533"/>
                    <a:pt x="17389" y="10768"/>
                  </a:cubicBezTo>
                  <a:cubicBezTo>
                    <a:pt x="17125" y="10994"/>
                    <a:pt x="16868" y="11227"/>
                    <a:pt x="16621" y="11470"/>
                  </a:cubicBezTo>
                  <a:cubicBezTo>
                    <a:pt x="16363" y="11727"/>
                    <a:pt x="16107" y="11983"/>
                    <a:pt x="15843" y="12235"/>
                  </a:cubicBezTo>
                  <a:cubicBezTo>
                    <a:pt x="15561" y="12502"/>
                    <a:pt x="15281" y="12772"/>
                    <a:pt x="14999" y="13041"/>
                  </a:cubicBezTo>
                  <a:cubicBezTo>
                    <a:pt x="14466" y="13554"/>
                    <a:pt x="13910" y="14046"/>
                    <a:pt x="13339" y="14518"/>
                  </a:cubicBezTo>
                  <a:lnTo>
                    <a:pt x="13339" y="14518"/>
                  </a:lnTo>
                  <a:cubicBezTo>
                    <a:pt x="13073" y="14730"/>
                    <a:pt x="12802" y="14937"/>
                    <a:pt x="12520" y="15129"/>
                  </a:cubicBezTo>
                  <a:cubicBezTo>
                    <a:pt x="12368" y="15233"/>
                    <a:pt x="12214" y="15334"/>
                    <a:pt x="12059" y="15436"/>
                  </a:cubicBezTo>
                  <a:cubicBezTo>
                    <a:pt x="11915" y="15529"/>
                    <a:pt x="11766" y="15619"/>
                    <a:pt x="11624" y="15716"/>
                  </a:cubicBezTo>
                  <a:cubicBezTo>
                    <a:pt x="11320" y="15922"/>
                    <a:pt x="11022" y="16135"/>
                    <a:pt x="10722" y="16341"/>
                  </a:cubicBezTo>
                  <a:cubicBezTo>
                    <a:pt x="10443" y="16531"/>
                    <a:pt x="10158" y="16718"/>
                    <a:pt x="9870" y="16894"/>
                  </a:cubicBezTo>
                  <a:cubicBezTo>
                    <a:pt x="9557" y="17085"/>
                    <a:pt x="9242" y="17275"/>
                    <a:pt x="8931" y="17473"/>
                  </a:cubicBezTo>
                  <a:cubicBezTo>
                    <a:pt x="8645" y="17656"/>
                    <a:pt x="8364" y="17849"/>
                    <a:pt x="8076" y="18030"/>
                  </a:cubicBezTo>
                  <a:lnTo>
                    <a:pt x="8076" y="18030"/>
                  </a:lnTo>
                  <a:cubicBezTo>
                    <a:pt x="7878" y="18148"/>
                    <a:pt x="7681" y="18259"/>
                    <a:pt x="7478" y="18366"/>
                  </a:cubicBezTo>
                  <a:cubicBezTo>
                    <a:pt x="7287" y="18466"/>
                    <a:pt x="7090" y="18559"/>
                    <a:pt x="6896" y="18652"/>
                  </a:cubicBezTo>
                  <a:cubicBezTo>
                    <a:pt x="6544" y="18808"/>
                    <a:pt x="6191" y="18956"/>
                    <a:pt x="5832" y="19092"/>
                  </a:cubicBezTo>
                  <a:cubicBezTo>
                    <a:pt x="5488" y="19225"/>
                    <a:pt x="5146" y="19368"/>
                    <a:pt x="4795" y="19479"/>
                  </a:cubicBezTo>
                  <a:cubicBezTo>
                    <a:pt x="4415" y="19583"/>
                    <a:pt x="4027" y="19664"/>
                    <a:pt x="3641" y="19748"/>
                  </a:cubicBezTo>
                  <a:cubicBezTo>
                    <a:pt x="3278" y="19827"/>
                    <a:pt x="2916" y="19903"/>
                    <a:pt x="2550" y="19966"/>
                  </a:cubicBezTo>
                  <a:cubicBezTo>
                    <a:pt x="2303" y="20009"/>
                    <a:pt x="2053" y="20038"/>
                    <a:pt x="1802" y="20055"/>
                  </a:cubicBezTo>
                  <a:cubicBezTo>
                    <a:pt x="1675" y="20055"/>
                    <a:pt x="1550" y="20049"/>
                    <a:pt x="1423" y="20038"/>
                  </a:cubicBezTo>
                  <a:cubicBezTo>
                    <a:pt x="1156" y="20012"/>
                    <a:pt x="888" y="19971"/>
                    <a:pt x="625" y="19917"/>
                  </a:cubicBezTo>
                  <a:cubicBezTo>
                    <a:pt x="549" y="19900"/>
                    <a:pt x="473" y="19881"/>
                    <a:pt x="399" y="19863"/>
                  </a:cubicBezTo>
                  <a:cubicBezTo>
                    <a:pt x="371" y="19855"/>
                    <a:pt x="343" y="19851"/>
                    <a:pt x="315" y="19851"/>
                  </a:cubicBezTo>
                  <a:cubicBezTo>
                    <a:pt x="270" y="19851"/>
                    <a:pt x="225" y="19862"/>
                    <a:pt x="184" y="19882"/>
                  </a:cubicBezTo>
                  <a:cubicBezTo>
                    <a:pt x="116" y="19919"/>
                    <a:pt x="65" y="19979"/>
                    <a:pt x="43" y="20053"/>
                  </a:cubicBezTo>
                  <a:cubicBezTo>
                    <a:pt x="0" y="20196"/>
                    <a:pt x="82" y="20372"/>
                    <a:pt x="233" y="20410"/>
                  </a:cubicBezTo>
                  <a:cubicBezTo>
                    <a:pt x="443" y="20462"/>
                    <a:pt x="654" y="20498"/>
                    <a:pt x="871" y="20531"/>
                  </a:cubicBezTo>
                  <a:cubicBezTo>
                    <a:pt x="1088" y="20563"/>
                    <a:pt x="1306" y="20593"/>
                    <a:pt x="1523" y="20612"/>
                  </a:cubicBezTo>
                  <a:cubicBezTo>
                    <a:pt x="1605" y="20620"/>
                    <a:pt x="1689" y="20630"/>
                    <a:pt x="1768" y="20630"/>
                  </a:cubicBezTo>
                  <a:lnTo>
                    <a:pt x="1794" y="20630"/>
                  </a:lnTo>
                  <a:cubicBezTo>
                    <a:pt x="1887" y="20626"/>
                    <a:pt x="1977" y="20620"/>
                    <a:pt x="2071" y="20609"/>
                  </a:cubicBezTo>
                  <a:cubicBezTo>
                    <a:pt x="2261" y="20585"/>
                    <a:pt x="2449" y="20547"/>
                    <a:pt x="2636" y="20511"/>
                  </a:cubicBezTo>
                  <a:cubicBezTo>
                    <a:pt x="2994" y="20441"/>
                    <a:pt x="3351" y="20368"/>
                    <a:pt x="3709" y="20294"/>
                  </a:cubicBezTo>
                  <a:cubicBezTo>
                    <a:pt x="3905" y="20253"/>
                    <a:pt x="4103" y="20212"/>
                    <a:pt x="4299" y="20172"/>
                  </a:cubicBezTo>
                  <a:cubicBezTo>
                    <a:pt x="4485" y="20134"/>
                    <a:pt x="4671" y="20096"/>
                    <a:pt x="4855" y="20049"/>
                  </a:cubicBezTo>
                  <a:cubicBezTo>
                    <a:pt x="4958" y="20022"/>
                    <a:pt x="5058" y="19990"/>
                    <a:pt x="5157" y="19954"/>
                  </a:cubicBezTo>
                  <a:cubicBezTo>
                    <a:pt x="5230" y="19927"/>
                    <a:pt x="5301" y="19897"/>
                    <a:pt x="5373" y="19868"/>
                  </a:cubicBezTo>
                  <a:cubicBezTo>
                    <a:pt x="5545" y="19798"/>
                    <a:pt x="5719" y="19729"/>
                    <a:pt x="5892" y="19659"/>
                  </a:cubicBezTo>
                  <a:cubicBezTo>
                    <a:pt x="6607" y="19369"/>
                    <a:pt x="7328" y="19078"/>
                    <a:pt x="8008" y="18714"/>
                  </a:cubicBezTo>
                  <a:cubicBezTo>
                    <a:pt x="8181" y="18621"/>
                    <a:pt x="8353" y="18524"/>
                    <a:pt x="8523" y="18424"/>
                  </a:cubicBezTo>
                  <a:cubicBezTo>
                    <a:pt x="8678" y="18331"/>
                    <a:pt x="8827" y="18227"/>
                    <a:pt x="8977" y="18124"/>
                  </a:cubicBezTo>
                  <a:cubicBezTo>
                    <a:pt x="9275" y="17919"/>
                    <a:pt x="9580" y="17725"/>
                    <a:pt x="9887" y="17536"/>
                  </a:cubicBezTo>
                  <a:lnTo>
                    <a:pt x="9887" y="17536"/>
                  </a:lnTo>
                  <a:cubicBezTo>
                    <a:pt x="9881" y="17540"/>
                    <a:pt x="9875" y="17544"/>
                    <a:pt x="9868" y="17547"/>
                  </a:cubicBezTo>
                  <a:lnTo>
                    <a:pt x="9943" y="17502"/>
                  </a:lnTo>
                  <a:lnTo>
                    <a:pt x="9932" y="17509"/>
                  </a:lnTo>
                  <a:lnTo>
                    <a:pt x="9960" y="17490"/>
                  </a:lnTo>
                  <a:lnTo>
                    <a:pt x="9962" y="17490"/>
                  </a:lnTo>
                  <a:cubicBezTo>
                    <a:pt x="10354" y="17251"/>
                    <a:pt x="10741" y="17004"/>
                    <a:pt x="11124" y="16745"/>
                  </a:cubicBezTo>
                  <a:cubicBezTo>
                    <a:pt x="11508" y="16487"/>
                    <a:pt x="11890" y="16222"/>
                    <a:pt x="12276" y="15966"/>
                  </a:cubicBezTo>
                  <a:cubicBezTo>
                    <a:pt x="12908" y="15550"/>
                    <a:pt x="13525" y="15110"/>
                    <a:pt x="14106" y="14621"/>
                  </a:cubicBezTo>
                  <a:cubicBezTo>
                    <a:pt x="14385" y="14385"/>
                    <a:pt x="14649" y="14133"/>
                    <a:pt x="14917" y="13884"/>
                  </a:cubicBezTo>
                  <a:cubicBezTo>
                    <a:pt x="15195" y="13623"/>
                    <a:pt x="15475" y="13362"/>
                    <a:pt x="15754" y="13101"/>
                  </a:cubicBezTo>
                  <a:cubicBezTo>
                    <a:pt x="15898" y="12966"/>
                    <a:pt x="16045" y="12832"/>
                    <a:pt x="16188" y="12697"/>
                  </a:cubicBezTo>
                  <a:cubicBezTo>
                    <a:pt x="16314" y="12577"/>
                    <a:pt x="16435" y="12450"/>
                    <a:pt x="16558" y="12327"/>
                  </a:cubicBezTo>
                  <a:cubicBezTo>
                    <a:pt x="16811" y="12069"/>
                    <a:pt x="17068" y="11811"/>
                    <a:pt x="17335" y="11567"/>
                  </a:cubicBezTo>
                  <a:cubicBezTo>
                    <a:pt x="17625" y="11306"/>
                    <a:pt x="17921" y="11049"/>
                    <a:pt x="18214" y="10791"/>
                  </a:cubicBezTo>
                  <a:cubicBezTo>
                    <a:pt x="18496" y="10541"/>
                    <a:pt x="18781" y="10294"/>
                    <a:pt x="19072" y="10057"/>
                  </a:cubicBezTo>
                  <a:cubicBezTo>
                    <a:pt x="19521" y="9696"/>
                    <a:pt x="19987" y="9351"/>
                    <a:pt x="20430" y="8982"/>
                  </a:cubicBezTo>
                  <a:cubicBezTo>
                    <a:pt x="20645" y="8803"/>
                    <a:pt x="20859" y="8621"/>
                    <a:pt x="21060" y="8423"/>
                  </a:cubicBezTo>
                  <a:cubicBezTo>
                    <a:pt x="21255" y="8233"/>
                    <a:pt x="21437" y="8031"/>
                    <a:pt x="21625" y="7833"/>
                  </a:cubicBezTo>
                  <a:cubicBezTo>
                    <a:pt x="21986" y="7457"/>
                    <a:pt x="22361" y="7093"/>
                    <a:pt x="22735" y="6731"/>
                  </a:cubicBezTo>
                  <a:cubicBezTo>
                    <a:pt x="23264" y="6218"/>
                    <a:pt x="23797" y="5710"/>
                    <a:pt x="24338" y="5208"/>
                  </a:cubicBezTo>
                  <a:cubicBezTo>
                    <a:pt x="24470" y="5086"/>
                    <a:pt x="24603" y="4964"/>
                    <a:pt x="24731" y="4838"/>
                  </a:cubicBezTo>
                  <a:cubicBezTo>
                    <a:pt x="24856" y="4714"/>
                    <a:pt x="24978" y="4589"/>
                    <a:pt x="25101" y="4466"/>
                  </a:cubicBezTo>
                  <a:cubicBezTo>
                    <a:pt x="25358" y="4209"/>
                    <a:pt x="25618" y="3953"/>
                    <a:pt x="25899" y="3725"/>
                  </a:cubicBezTo>
                  <a:lnTo>
                    <a:pt x="25899" y="3725"/>
                  </a:lnTo>
                  <a:lnTo>
                    <a:pt x="25880" y="3742"/>
                  </a:lnTo>
                  <a:lnTo>
                    <a:pt x="25944" y="3692"/>
                  </a:lnTo>
                  <a:lnTo>
                    <a:pt x="25944" y="3692"/>
                  </a:lnTo>
                  <a:cubicBezTo>
                    <a:pt x="26096" y="3574"/>
                    <a:pt x="26252" y="3467"/>
                    <a:pt x="26415" y="3365"/>
                  </a:cubicBezTo>
                  <a:cubicBezTo>
                    <a:pt x="26830" y="3116"/>
                    <a:pt x="27266" y="2900"/>
                    <a:pt x="27704" y="2696"/>
                  </a:cubicBezTo>
                  <a:lnTo>
                    <a:pt x="27704" y="2696"/>
                  </a:lnTo>
                  <a:lnTo>
                    <a:pt x="27720" y="2690"/>
                  </a:lnTo>
                  <a:cubicBezTo>
                    <a:pt x="28394" y="2392"/>
                    <a:pt x="29078" y="2115"/>
                    <a:pt x="29760" y="1839"/>
                  </a:cubicBezTo>
                  <a:cubicBezTo>
                    <a:pt x="30425" y="1572"/>
                    <a:pt x="31101" y="1334"/>
                    <a:pt x="31785" y="1122"/>
                  </a:cubicBezTo>
                  <a:cubicBezTo>
                    <a:pt x="32018" y="1054"/>
                    <a:pt x="32255" y="1000"/>
                    <a:pt x="32494" y="959"/>
                  </a:cubicBezTo>
                  <a:cubicBezTo>
                    <a:pt x="33086" y="863"/>
                    <a:pt x="33681" y="793"/>
                    <a:pt x="34275" y="709"/>
                  </a:cubicBezTo>
                  <a:cubicBezTo>
                    <a:pt x="34875" y="625"/>
                    <a:pt x="35480" y="554"/>
                    <a:pt x="36086" y="524"/>
                  </a:cubicBezTo>
                  <a:cubicBezTo>
                    <a:pt x="36113" y="523"/>
                    <a:pt x="36140" y="523"/>
                    <a:pt x="36167" y="523"/>
                  </a:cubicBezTo>
                  <a:cubicBezTo>
                    <a:pt x="36206" y="523"/>
                    <a:pt x="36245" y="524"/>
                    <a:pt x="36284" y="526"/>
                  </a:cubicBezTo>
                  <a:lnTo>
                    <a:pt x="36330" y="533"/>
                  </a:lnTo>
                  <a:cubicBezTo>
                    <a:pt x="36344" y="536"/>
                    <a:pt x="36359" y="538"/>
                    <a:pt x="36374" y="538"/>
                  </a:cubicBezTo>
                  <a:cubicBezTo>
                    <a:pt x="36498" y="538"/>
                    <a:pt x="36612" y="440"/>
                    <a:pt x="36632" y="315"/>
                  </a:cubicBezTo>
                  <a:cubicBezTo>
                    <a:pt x="36654" y="173"/>
                    <a:pt x="36558" y="36"/>
                    <a:pt x="36415" y="13"/>
                  </a:cubicBezTo>
                  <a:cubicBezTo>
                    <a:pt x="36356" y="4"/>
                    <a:pt x="36296" y="1"/>
                    <a:pt x="36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0" name="Google Shape;9900;p18"/>
            <p:cNvSpPr/>
            <p:nvPr/>
          </p:nvSpPr>
          <p:spPr>
            <a:xfrm>
              <a:off x="1459700" y="3089650"/>
              <a:ext cx="787350" cy="367900"/>
            </a:xfrm>
            <a:custGeom>
              <a:avLst/>
              <a:gdLst/>
              <a:ahLst/>
              <a:cxnLst/>
              <a:rect l="l" t="t" r="r" b="b"/>
              <a:pathLst>
                <a:path w="31494" h="14716" extrusionOk="0">
                  <a:moveTo>
                    <a:pt x="19628" y="0"/>
                  </a:moveTo>
                  <a:cubicBezTo>
                    <a:pt x="19481" y="0"/>
                    <a:pt x="19335" y="10"/>
                    <a:pt x="19189" y="33"/>
                  </a:cubicBezTo>
                  <a:cubicBezTo>
                    <a:pt x="18857" y="85"/>
                    <a:pt x="18534" y="176"/>
                    <a:pt x="18208" y="253"/>
                  </a:cubicBezTo>
                  <a:cubicBezTo>
                    <a:pt x="17905" y="324"/>
                    <a:pt x="17600" y="389"/>
                    <a:pt x="17294" y="442"/>
                  </a:cubicBezTo>
                  <a:lnTo>
                    <a:pt x="17294" y="442"/>
                  </a:lnTo>
                  <a:cubicBezTo>
                    <a:pt x="17296" y="441"/>
                    <a:pt x="17298" y="441"/>
                    <a:pt x="17301" y="440"/>
                  </a:cubicBezTo>
                  <a:lnTo>
                    <a:pt x="17301" y="440"/>
                  </a:lnTo>
                  <a:cubicBezTo>
                    <a:pt x="17090" y="472"/>
                    <a:pt x="16877" y="500"/>
                    <a:pt x="16665" y="524"/>
                  </a:cubicBezTo>
                  <a:cubicBezTo>
                    <a:pt x="16443" y="549"/>
                    <a:pt x="16223" y="573"/>
                    <a:pt x="16004" y="612"/>
                  </a:cubicBezTo>
                  <a:cubicBezTo>
                    <a:pt x="15696" y="668"/>
                    <a:pt x="15395" y="758"/>
                    <a:pt x="15099" y="861"/>
                  </a:cubicBezTo>
                  <a:cubicBezTo>
                    <a:pt x="14782" y="970"/>
                    <a:pt x="14467" y="1081"/>
                    <a:pt x="14160" y="1212"/>
                  </a:cubicBezTo>
                  <a:cubicBezTo>
                    <a:pt x="13997" y="1282"/>
                    <a:pt x="13836" y="1353"/>
                    <a:pt x="13677" y="1432"/>
                  </a:cubicBezTo>
                  <a:cubicBezTo>
                    <a:pt x="13601" y="1474"/>
                    <a:pt x="13525" y="1518"/>
                    <a:pt x="13454" y="1567"/>
                  </a:cubicBezTo>
                  <a:cubicBezTo>
                    <a:pt x="13393" y="1605"/>
                    <a:pt x="13331" y="1645"/>
                    <a:pt x="13274" y="1687"/>
                  </a:cubicBezTo>
                  <a:cubicBezTo>
                    <a:pt x="13008" y="1884"/>
                    <a:pt x="12748" y="2093"/>
                    <a:pt x="12492" y="2301"/>
                  </a:cubicBezTo>
                  <a:lnTo>
                    <a:pt x="12500" y="2294"/>
                  </a:lnTo>
                  <a:lnTo>
                    <a:pt x="12500" y="2294"/>
                  </a:lnTo>
                  <a:cubicBezTo>
                    <a:pt x="12167" y="2561"/>
                    <a:pt x="11827" y="2819"/>
                    <a:pt x="11479" y="3068"/>
                  </a:cubicBezTo>
                  <a:cubicBezTo>
                    <a:pt x="11149" y="3302"/>
                    <a:pt x="10806" y="3516"/>
                    <a:pt x="10464" y="3729"/>
                  </a:cubicBezTo>
                  <a:lnTo>
                    <a:pt x="10492" y="3709"/>
                  </a:lnTo>
                  <a:lnTo>
                    <a:pt x="10492" y="3709"/>
                  </a:lnTo>
                  <a:cubicBezTo>
                    <a:pt x="9896" y="4073"/>
                    <a:pt x="9285" y="4413"/>
                    <a:pt x="8688" y="4779"/>
                  </a:cubicBezTo>
                  <a:cubicBezTo>
                    <a:pt x="8131" y="5121"/>
                    <a:pt x="7573" y="5480"/>
                    <a:pt x="7092" y="5925"/>
                  </a:cubicBezTo>
                  <a:cubicBezTo>
                    <a:pt x="6602" y="6381"/>
                    <a:pt x="6138" y="6864"/>
                    <a:pt x="5702" y="7370"/>
                  </a:cubicBezTo>
                  <a:cubicBezTo>
                    <a:pt x="5489" y="7616"/>
                    <a:pt x="5278" y="7861"/>
                    <a:pt x="5066" y="8108"/>
                  </a:cubicBezTo>
                  <a:cubicBezTo>
                    <a:pt x="4852" y="8355"/>
                    <a:pt x="4632" y="8595"/>
                    <a:pt x="4412" y="8836"/>
                  </a:cubicBezTo>
                  <a:cubicBezTo>
                    <a:pt x="4295" y="8963"/>
                    <a:pt x="4176" y="9091"/>
                    <a:pt x="4064" y="9221"/>
                  </a:cubicBezTo>
                  <a:cubicBezTo>
                    <a:pt x="3952" y="9351"/>
                    <a:pt x="3846" y="9487"/>
                    <a:pt x="3738" y="9621"/>
                  </a:cubicBezTo>
                  <a:cubicBezTo>
                    <a:pt x="3540" y="9875"/>
                    <a:pt x="3355" y="10137"/>
                    <a:pt x="3166" y="10398"/>
                  </a:cubicBezTo>
                  <a:cubicBezTo>
                    <a:pt x="2986" y="10642"/>
                    <a:pt x="2799" y="10880"/>
                    <a:pt x="2604" y="11112"/>
                  </a:cubicBezTo>
                  <a:cubicBezTo>
                    <a:pt x="2394" y="11363"/>
                    <a:pt x="2187" y="11614"/>
                    <a:pt x="1986" y="11872"/>
                  </a:cubicBezTo>
                  <a:cubicBezTo>
                    <a:pt x="1780" y="12135"/>
                    <a:pt x="1579" y="12399"/>
                    <a:pt x="1367" y="12664"/>
                  </a:cubicBezTo>
                  <a:cubicBezTo>
                    <a:pt x="1154" y="12928"/>
                    <a:pt x="936" y="13189"/>
                    <a:pt x="722" y="13451"/>
                  </a:cubicBezTo>
                  <a:cubicBezTo>
                    <a:pt x="507" y="13712"/>
                    <a:pt x="300" y="13978"/>
                    <a:pt x="94" y="14248"/>
                  </a:cubicBezTo>
                  <a:cubicBezTo>
                    <a:pt x="0" y="14372"/>
                    <a:pt x="7" y="14548"/>
                    <a:pt x="130" y="14650"/>
                  </a:cubicBezTo>
                  <a:cubicBezTo>
                    <a:pt x="181" y="14692"/>
                    <a:pt x="245" y="14715"/>
                    <a:pt x="312" y="14715"/>
                  </a:cubicBezTo>
                  <a:cubicBezTo>
                    <a:pt x="314" y="14715"/>
                    <a:pt x="316" y="14715"/>
                    <a:pt x="319" y="14715"/>
                  </a:cubicBezTo>
                  <a:cubicBezTo>
                    <a:pt x="322" y="14715"/>
                    <a:pt x="325" y="14715"/>
                    <a:pt x="328" y="14715"/>
                  </a:cubicBezTo>
                  <a:cubicBezTo>
                    <a:pt x="409" y="14715"/>
                    <a:pt x="484" y="14678"/>
                    <a:pt x="534" y="14616"/>
                  </a:cubicBezTo>
                  <a:cubicBezTo>
                    <a:pt x="822" y="14233"/>
                    <a:pt x="1120" y="13857"/>
                    <a:pt x="1419" y="13482"/>
                  </a:cubicBezTo>
                  <a:cubicBezTo>
                    <a:pt x="1636" y="13211"/>
                    <a:pt x="1853" y="12941"/>
                    <a:pt x="2068" y="12669"/>
                  </a:cubicBezTo>
                  <a:cubicBezTo>
                    <a:pt x="2270" y="12412"/>
                    <a:pt x="2470" y="12152"/>
                    <a:pt x="2677" y="11898"/>
                  </a:cubicBezTo>
                  <a:cubicBezTo>
                    <a:pt x="2886" y="11641"/>
                    <a:pt x="3095" y="11386"/>
                    <a:pt x="3299" y="11130"/>
                  </a:cubicBezTo>
                  <a:cubicBezTo>
                    <a:pt x="3507" y="10869"/>
                    <a:pt x="3701" y="10598"/>
                    <a:pt x="3898" y="10329"/>
                  </a:cubicBezTo>
                  <a:cubicBezTo>
                    <a:pt x="3982" y="10215"/>
                    <a:pt x="4066" y="10099"/>
                    <a:pt x="4154" y="9987"/>
                  </a:cubicBezTo>
                  <a:cubicBezTo>
                    <a:pt x="4366" y="9718"/>
                    <a:pt x="4586" y="9460"/>
                    <a:pt x="4817" y="9208"/>
                  </a:cubicBezTo>
                  <a:cubicBezTo>
                    <a:pt x="5036" y="8967"/>
                    <a:pt x="5258" y="8727"/>
                    <a:pt x="5470" y="8480"/>
                  </a:cubicBezTo>
                  <a:cubicBezTo>
                    <a:pt x="5892" y="7991"/>
                    <a:pt x="6310" y="7500"/>
                    <a:pt x="6753" y="7030"/>
                  </a:cubicBezTo>
                  <a:cubicBezTo>
                    <a:pt x="6926" y="6849"/>
                    <a:pt x="7102" y="6672"/>
                    <a:pt x="7282" y="6500"/>
                  </a:cubicBezTo>
                  <a:cubicBezTo>
                    <a:pt x="7452" y="6335"/>
                    <a:pt x="7630" y="6181"/>
                    <a:pt x="7811" y="6031"/>
                  </a:cubicBezTo>
                  <a:cubicBezTo>
                    <a:pt x="8139" y="5776"/>
                    <a:pt x="8479" y="5539"/>
                    <a:pt x="8832" y="5322"/>
                  </a:cubicBezTo>
                  <a:lnTo>
                    <a:pt x="8832" y="5322"/>
                  </a:lnTo>
                  <a:lnTo>
                    <a:pt x="8802" y="5339"/>
                  </a:lnTo>
                  <a:cubicBezTo>
                    <a:pt x="8889" y="5287"/>
                    <a:pt x="8976" y="5235"/>
                    <a:pt x="9063" y="5181"/>
                  </a:cubicBezTo>
                  <a:cubicBezTo>
                    <a:pt x="9175" y="5114"/>
                    <a:pt x="9289" y="5048"/>
                    <a:pt x="9403" y="4982"/>
                  </a:cubicBezTo>
                  <a:cubicBezTo>
                    <a:pt x="9699" y="4811"/>
                    <a:pt x="9997" y="4641"/>
                    <a:pt x="10293" y="4469"/>
                  </a:cubicBezTo>
                  <a:cubicBezTo>
                    <a:pt x="10578" y="4304"/>
                    <a:pt x="10855" y="4131"/>
                    <a:pt x="11132" y="3954"/>
                  </a:cubicBezTo>
                  <a:cubicBezTo>
                    <a:pt x="11414" y="3772"/>
                    <a:pt x="11692" y="3585"/>
                    <a:pt x="11968" y="3392"/>
                  </a:cubicBezTo>
                  <a:cubicBezTo>
                    <a:pt x="12224" y="3213"/>
                    <a:pt x="12470" y="3020"/>
                    <a:pt x="12713" y="2825"/>
                  </a:cubicBezTo>
                  <a:lnTo>
                    <a:pt x="12835" y="2727"/>
                  </a:lnTo>
                  <a:lnTo>
                    <a:pt x="12837" y="2726"/>
                  </a:lnTo>
                  <a:lnTo>
                    <a:pt x="12859" y="2707"/>
                  </a:lnTo>
                  <a:lnTo>
                    <a:pt x="12859" y="2707"/>
                  </a:lnTo>
                  <a:cubicBezTo>
                    <a:pt x="12857" y="2708"/>
                    <a:pt x="12856" y="2710"/>
                    <a:pt x="12854" y="2711"/>
                  </a:cubicBezTo>
                  <a:lnTo>
                    <a:pt x="12945" y="2639"/>
                  </a:lnTo>
                  <a:lnTo>
                    <a:pt x="12918" y="2661"/>
                  </a:lnTo>
                  <a:lnTo>
                    <a:pt x="12976" y="2613"/>
                  </a:lnTo>
                  <a:cubicBezTo>
                    <a:pt x="13253" y="2395"/>
                    <a:pt x="13530" y="2178"/>
                    <a:pt x="13828" y="1988"/>
                  </a:cubicBezTo>
                  <a:cubicBezTo>
                    <a:pt x="13972" y="1904"/>
                    <a:pt x="14121" y="1830"/>
                    <a:pt x="14271" y="1759"/>
                  </a:cubicBezTo>
                  <a:cubicBezTo>
                    <a:pt x="14721" y="1569"/>
                    <a:pt x="15180" y="1402"/>
                    <a:pt x="15647" y="1261"/>
                  </a:cubicBezTo>
                  <a:cubicBezTo>
                    <a:pt x="15832" y="1212"/>
                    <a:pt x="16019" y="1173"/>
                    <a:pt x="16207" y="1138"/>
                  </a:cubicBezTo>
                  <a:cubicBezTo>
                    <a:pt x="16699" y="1062"/>
                    <a:pt x="17196" y="1011"/>
                    <a:pt x="17686" y="918"/>
                  </a:cubicBezTo>
                  <a:cubicBezTo>
                    <a:pt x="17956" y="866"/>
                    <a:pt x="18225" y="807"/>
                    <a:pt x="18493" y="745"/>
                  </a:cubicBezTo>
                  <a:cubicBezTo>
                    <a:pt x="18735" y="692"/>
                    <a:pt x="18977" y="633"/>
                    <a:pt x="19223" y="589"/>
                  </a:cubicBezTo>
                  <a:cubicBezTo>
                    <a:pt x="19341" y="571"/>
                    <a:pt x="19462" y="559"/>
                    <a:pt x="19582" y="552"/>
                  </a:cubicBezTo>
                  <a:cubicBezTo>
                    <a:pt x="19595" y="552"/>
                    <a:pt x="19608" y="552"/>
                    <a:pt x="19621" y="552"/>
                  </a:cubicBezTo>
                  <a:cubicBezTo>
                    <a:pt x="19736" y="552"/>
                    <a:pt x="19852" y="558"/>
                    <a:pt x="19968" y="568"/>
                  </a:cubicBezTo>
                  <a:cubicBezTo>
                    <a:pt x="20323" y="612"/>
                    <a:pt x="20676" y="677"/>
                    <a:pt x="21026" y="758"/>
                  </a:cubicBezTo>
                  <a:cubicBezTo>
                    <a:pt x="21238" y="809"/>
                    <a:pt x="21451" y="858"/>
                    <a:pt x="21662" y="916"/>
                  </a:cubicBezTo>
                  <a:cubicBezTo>
                    <a:pt x="21876" y="977"/>
                    <a:pt x="22093" y="1034"/>
                    <a:pt x="22300" y="1113"/>
                  </a:cubicBezTo>
                  <a:lnTo>
                    <a:pt x="22298" y="1113"/>
                  </a:lnTo>
                  <a:lnTo>
                    <a:pt x="22332" y="1127"/>
                  </a:lnTo>
                  <a:lnTo>
                    <a:pt x="22332" y="1127"/>
                  </a:lnTo>
                  <a:lnTo>
                    <a:pt x="22317" y="1121"/>
                  </a:lnTo>
                  <a:lnTo>
                    <a:pt x="22317" y="1121"/>
                  </a:lnTo>
                  <a:lnTo>
                    <a:pt x="22447" y="1170"/>
                  </a:lnTo>
                  <a:lnTo>
                    <a:pt x="22446" y="1170"/>
                  </a:lnTo>
                  <a:cubicBezTo>
                    <a:pt x="22446" y="1170"/>
                    <a:pt x="22447" y="1171"/>
                    <a:pt x="22449" y="1171"/>
                  </a:cubicBezTo>
                  <a:lnTo>
                    <a:pt x="22469" y="1179"/>
                  </a:lnTo>
                  <a:cubicBezTo>
                    <a:pt x="22731" y="1287"/>
                    <a:pt x="22985" y="1402"/>
                    <a:pt x="23242" y="1521"/>
                  </a:cubicBezTo>
                  <a:cubicBezTo>
                    <a:pt x="23832" y="1792"/>
                    <a:pt x="24426" y="2059"/>
                    <a:pt x="25018" y="2330"/>
                  </a:cubicBezTo>
                  <a:cubicBezTo>
                    <a:pt x="25312" y="2466"/>
                    <a:pt x="25608" y="2605"/>
                    <a:pt x="25898" y="2743"/>
                  </a:cubicBezTo>
                  <a:cubicBezTo>
                    <a:pt x="26189" y="2881"/>
                    <a:pt x="26479" y="3020"/>
                    <a:pt x="26762" y="3172"/>
                  </a:cubicBezTo>
                  <a:cubicBezTo>
                    <a:pt x="26976" y="3296"/>
                    <a:pt x="27187" y="3424"/>
                    <a:pt x="27388" y="3565"/>
                  </a:cubicBezTo>
                  <a:cubicBezTo>
                    <a:pt x="27627" y="3740"/>
                    <a:pt x="27856" y="3929"/>
                    <a:pt x="28100" y="4101"/>
                  </a:cubicBezTo>
                  <a:cubicBezTo>
                    <a:pt x="28331" y="4264"/>
                    <a:pt x="28569" y="4424"/>
                    <a:pt x="28800" y="4589"/>
                  </a:cubicBezTo>
                  <a:cubicBezTo>
                    <a:pt x="29048" y="4771"/>
                    <a:pt x="29292" y="4963"/>
                    <a:pt x="29542" y="5145"/>
                  </a:cubicBezTo>
                  <a:cubicBezTo>
                    <a:pt x="29784" y="5319"/>
                    <a:pt x="30034" y="5482"/>
                    <a:pt x="30278" y="5654"/>
                  </a:cubicBezTo>
                  <a:cubicBezTo>
                    <a:pt x="30394" y="5741"/>
                    <a:pt x="30501" y="5835"/>
                    <a:pt x="30607" y="5934"/>
                  </a:cubicBezTo>
                  <a:cubicBezTo>
                    <a:pt x="30723" y="6045"/>
                    <a:pt x="30839" y="6159"/>
                    <a:pt x="30943" y="6281"/>
                  </a:cubicBezTo>
                  <a:cubicBezTo>
                    <a:pt x="30932" y="6394"/>
                    <a:pt x="30992" y="6501"/>
                    <a:pt x="31095" y="6550"/>
                  </a:cubicBezTo>
                  <a:cubicBezTo>
                    <a:pt x="31130" y="6566"/>
                    <a:pt x="31167" y="6573"/>
                    <a:pt x="31203" y="6573"/>
                  </a:cubicBezTo>
                  <a:cubicBezTo>
                    <a:pt x="31302" y="6573"/>
                    <a:pt x="31398" y="6517"/>
                    <a:pt x="31443" y="6420"/>
                  </a:cubicBezTo>
                  <a:cubicBezTo>
                    <a:pt x="31489" y="6324"/>
                    <a:pt x="31494" y="6213"/>
                    <a:pt x="31458" y="6113"/>
                  </a:cubicBezTo>
                  <a:cubicBezTo>
                    <a:pt x="31416" y="6001"/>
                    <a:pt x="31339" y="5909"/>
                    <a:pt x="31260" y="5822"/>
                  </a:cubicBezTo>
                  <a:cubicBezTo>
                    <a:pt x="31128" y="5681"/>
                    <a:pt x="30994" y="5543"/>
                    <a:pt x="30850" y="5415"/>
                  </a:cubicBezTo>
                  <a:cubicBezTo>
                    <a:pt x="30690" y="5273"/>
                    <a:pt x="30512" y="5152"/>
                    <a:pt x="30337" y="5034"/>
                  </a:cubicBezTo>
                  <a:cubicBezTo>
                    <a:pt x="30174" y="4925"/>
                    <a:pt x="30014" y="4812"/>
                    <a:pt x="29856" y="4698"/>
                  </a:cubicBezTo>
                  <a:lnTo>
                    <a:pt x="29856" y="4698"/>
                  </a:lnTo>
                  <a:cubicBezTo>
                    <a:pt x="29867" y="4704"/>
                    <a:pt x="29876" y="4712"/>
                    <a:pt x="29886" y="4719"/>
                  </a:cubicBezTo>
                  <a:cubicBezTo>
                    <a:pt x="29624" y="4527"/>
                    <a:pt x="29371" y="4325"/>
                    <a:pt x="29107" y="4135"/>
                  </a:cubicBezTo>
                  <a:cubicBezTo>
                    <a:pt x="28854" y="3954"/>
                    <a:pt x="28597" y="3778"/>
                    <a:pt x="28345" y="3595"/>
                  </a:cubicBezTo>
                  <a:cubicBezTo>
                    <a:pt x="28309" y="3568"/>
                    <a:pt x="28271" y="3539"/>
                    <a:pt x="28235" y="3511"/>
                  </a:cubicBezTo>
                  <a:cubicBezTo>
                    <a:pt x="28113" y="3419"/>
                    <a:pt x="27996" y="3323"/>
                    <a:pt x="27874" y="3231"/>
                  </a:cubicBezTo>
                  <a:cubicBezTo>
                    <a:pt x="27745" y="3136"/>
                    <a:pt x="27614" y="3042"/>
                    <a:pt x="27476" y="2960"/>
                  </a:cubicBezTo>
                  <a:cubicBezTo>
                    <a:pt x="27188" y="2784"/>
                    <a:pt x="26895" y="2624"/>
                    <a:pt x="26591" y="2476"/>
                  </a:cubicBezTo>
                  <a:cubicBezTo>
                    <a:pt x="26015" y="2192"/>
                    <a:pt x="25430" y="1925"/>
                    <a:pt x="24847" y="1656"/>
                  </a:cubicBezTo>
                  <a:cubicBezTo>
                    <a:pt x="24258" y="1383"/>
                    <a:pt x="23672" y="1103"/>
                    <a:pt x="23079" y="842"/>
                  </a:cubicBezTo>
                  <a:cubicBezTo>
                    <a:pt x="22765" y="703"/>
                    <a:pt x="22444" y="582"/>
                    <a:pt x="22115" y="484"/>
                  </a:cubicBezTo>
                  <a:cubicBezTo>
                    <a:pt x="21797" y="391"/>
                    <a:pt x="21475" y="313"/>
                    <a:pt x="21152" y="236"/>
                  </a:cubicBezTo>
                  <a:cubicBezTo>
                    <a:pt x="20828" y="158"/>
                    <a:pt x="20499" y="93"/>
                    <a:pt x="20172" y="44"/>
                  </a:cubicBezTo>
                  <a:cubicBezTo>
                    <a:pt x="19992" y="16"/>
                    <a:pt x="19810" y="0"/>
                    <a:pt x="196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1" name="Google Shape;9901;p18"/>
            <p:cNvSpPr/>
            <p:nvPr/>
          </p:nvSpPr>
          <p:spPr>
            <a:xfrm>
              <a:off x="5127600" y="591700"/>
              <a:ext cx="13875" cy="619650"/>
            </a:xfrm>
            <a:custGeom>
              <a:avLst/>
              <a:gdLst/>
              <a:ahLst/>
              <a:cxnLst/>
              <a:rect l="l" t="t" r="r" b="b"/>
              <a:pathLst>
                <a:path w="555" h="24786" extrusionOk="0">
                  <a:moveTo>
                    <a:pt x="387" y="1"/>
                  </a:moveTo>
                  <a:cubicBezTo>
                    <a:pt x="384" y="1"/>
                    <a:pt x="381" y="1"/>
                    <a:pt x="379" y="1"/>
                  </a:cubicBezTo>
                  <a:cubicBezTo>
                    <a:pt x="336" y="4"/>
                    <a:pt x="296" y="23"/>
                    <a:pt x="268" y="56"/>
                  </a:cubicBezTo>
                  <a:cubicBezTo>
                    <a:pt x="241" y="86"/>
                    <a:pt x="226" y="124"/>
                    <a:pt x="225" y="163"/>
                  </a:cubicBezTo>
                  <a:lnTo>
                    <a:pt x="225" y="163"/>
                  </a:lnTo>
                  <a:lnTo>
                    <a:pt x="225" y="155"/>
                  </a:lnTo>
                  <a:lnTo>
                    <a:pt x="225" y="155"/>
                  </a:lnTo>
                  <a:cubicBezTo>
                    <a:pt x="223" y="235"/>
                    <a:pt x="227" y="318"/>
                    <a:pt x="227" y="398"/>
                  </a:cubicBezTo>
                  <a:lnTo>
                    <a:pt x="227" y="737"/>
                  </a:lnTo>
                  <a:cubicBezTo>
                    <a:pt x="227" y="816"/>
                    <a:pt x="227" y="894"/>
                    <a:pt x="227" y="973"/>
                  </a:cubicBezTo>
                  <a:lnTo>
                    <a:pt x="227" y="1207"/>
                  </a:lnTo>
                  <a:cubicBezTo>
                    <a:pt x="223" y="1592"/>
                    <a:pt x="220" y="1978"/>
                    <a:pt x="217" y="2363"/>
                  </a:cubicBezTo>
                  <a:cubicBezTo>
                    <a:pt x="208" y="3412"/>
                    <a:pt x="198" y="4462"/>
                    <a:pt x="189" y="5510"/>
                  </a:cubicBezTo>
                  <a:cubicBezTo>
                    <a:pt x="177" y="6578"/>
                    <a:pt x="168" y="7648"/>
                    <a:pt x="160" y="8714"/>
                  </a:cubicBezTo>
                  <a:cubicBezTo>
                    <a:pt x="154" y="9779"/>
                    <a:pt x="141" y="10845"/>
                    <a:pt x="133" y="11910"/>
                  </a:cubicBezTo>
                  <a:cubicBezTo>
                    <a:pt x="124" y="12978"/>
                    <a:pt x="114" y="14047"/>
                    <a:pt x="105" y="15119"/>
                  </a:cubicBezTo>
                  <a:cubicBezTo>
                    <a:pt x="95" y="16190"/>
                    <a:pt x="87" y="17262"/>
                    <a:pt x="75" y="18334"/>
                  </a:cubicBezTo>
                  <a:cubicBezTo>
                    <a:pt x="65" y="19375"/>
                    <a:pt x="54" y="20417"/>
                    <a:pt x="44" y="21458"/>
                  </a:cubicBezTo>
                  <a:cubicBezTo>
                    <a:pt x="38" y="22001"/>
                    <a:pt x="33" y="22543"/>
                    <a:pt x="27" y="23086"/>
                  </a:cubicBezTo>
                  <a:cubicBezTo>
                    <a:pt x="25" y="23337"/>
                    <a:pt x="21" y="23588"/>
                    <a:pt x="16" y="23842"/>
                  </a:cubicBezTo>
                  <a:cubicBezTo>
                    <a:pt x="10" y="24096"/>
                    <a:pt x="10" y="24349"/>
                    <a:pt x="5" y="24604"/>
                  </a:cubicBezTo>
                  <a:cubicBezTo>
                    <a:pt x="0" y="24700"/>
                    <a:pt x="76" y="24783"/>
                    <a:pt x="174" y="24786"/>
                  </a:cubicBezTo>
                  <a:lnTo>
                    <a:pt x="185" y="24786"/>
                  </a:lnTo>
                  <a:cubicBezTo>
                    <a:pt x="282" y="24780"/>
                    <a:pt x="345" y="24697"/>
                    <a:pt x="345" y="24604"/>
                  </a:cubicBezTo>
                  <a:lnTo>
                    <a:pt x="345" y="24503"/>
                  </a:lnTo>
                  <a:cubicBezTo>
                    <a:pt x="345" y="24387"/>
                    <a:pt x="347" y="24271"/>
                    <a:pt x="347" y="24156"/>
                  </a:cubicBezTo>
                  <a:lnTo>
                    <a:pt x="347" y="24180"/>
                  </a:lnTo>
                  <a:cubicBezTo>
                    <a:pt x="348" y="23939"/>
                    <a:pt x="345" y="23698"/>
                    <a:pt x="345" y="23459"/>
                  </a:cubicBezTo>
                  <a:lnTo>
                    <a:pt x="345" y="23347"/>
                  </a:lnTo>
                  <a:cubicBezTo>
                    <a:pt x="348" y="22994"/>
                    <a:pt x="352" y="22641"/>
                    <a:pt x="353" y="22288"/>
                  </a:cubicBezTo>
                  <a:cubicBezTo>
                    <a:pt x="361" y="21240"/>
                    <a:pt x="371" y="20192"/>
                    <a:pt x="379" y="19144"/>
                  </a:cubicBezTo>
                  <a:cubicBezTo>
                    <a:pt x="385" y="18082"/>
                    <a:pt x="394" y="17020"/>
                    <a:pt x="404" y="15958"/>
                  </a:cubicBezTo>
                  <a:cubicBezTo>
                    <a:pt x="413" y="14894"/>
                    <a:pt x="423" y="13832"/>
                    <a:pt x="432" y="12768"/>
                  </a:cubicBezTo>
                  <a:cubicBezTo>
                    <a:pt x="442" y="11683"/>
                    <a:pt x="450" y="10599"/>
                    <a:pt x="461" y="9515"/>
                  </a:cubicBezTo>
                  <a:cubicBezTo>
                    <a:pt x="470" y="8462"/>
                    <a:pt x="481" y="7411"/>
                    <a:pt x="491" y="6358"/>
                  </a:cubicBezTo>
                  <a:cubicBezTo>
                    <a:pt x="496" y="5841"/>
                    <a:pt x="499" y="5321"/>
                    <a:pt x="502" y="4802"/>
                  </a:cubicBezTo>
                  <a:cubicBezTo>
                    <a:pt x="505" y="4270"/>
                    <a:pt x="513" y="3738"/>
                    <a:pt x="516" y="3205"/>
                  </a:cubicBezTo>
                  <a:cubicBezTo>
                    <a:pt x="519" y="2681"/>
                    <a:pt x="526" y="2157"/>
                    <a:pt x="530" y="1635"/>
                  </a:cubicBezTo>
                  <a:cubicBezTo>
                    <a:pt x="534" y="1372"/>
                    <a:pt x="537" y="1109"/>
                    <a:pt x="540" y="846"/>
                  </a:cubicBezTo>
                  <a:cubicBezTo>
                    <a:pt x="543" y="718"/>
                    <a:pt x="545" y="588"/>
                    <a:pt x="546" y="460"/>
                  </a:cubicBezTo>
                  <a:cubicBezTo>
                    <a:pt x="548" y="359"/>
                    <a:pt x="554" y="256"/>
                    <a:pt x="554" y="156"/>
                  </a:cubicBezTo>
                  <a:cubicBezTo>
                    <a:pt x="554" y="69"/>
                    <a:pt x="470" y="1"/>
                    <a:pt x="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2" name="Google Shape;9902;p18"/>
            <p:cNvSpPr/>
            <p:nvPr/>
          </p:nvSpPr>
          <p:spPr>
            <a:xfrm>
              <a:off x="5117450" y="593525"/>
              <a:ext cx="55175" cy="76725"/>
            </a:xfrm>
            <a:custGeom>
              <a:avLst/>
              <a:gdLst/>
              <a:ahLst/>
              <a:cxnLst/>
              <a:rect l="l" t="t" r="r" b="b"/>
              <a:pathLst>
                <a:path w="2207" h="3069" extrusionOk="0">
                  <a:moveTo>
                    <a:pt x="451" y="156"/>
                  </a:moveTo>
                  <a:lnTo>
                    <a:pt x="451" y="156"/>
                  </a:lnTo>
                  <a:cubicBezTo>
                    <a:pt x="451" y="160"/>
                    <a:pt x="451" y="163"/>
                    <a:pt x="450" y="167"/>
                  </a:cubicBezTo>
                  <a:lnTo>
                    <a:pt x="450" y="167"/>
                  </a:lnTo>
                  <a:lnTo>
                    <a:pt x="450" y="159"/>
                  </a:lnTo>
                  <a:cubicBezTo>
                    <a:pt x="451" y="158"/>
                    <a:pt x="451" y="157"/>
                    <a:pt x="451" y="156"/>
                  </a:cubicBezTo>
                  <a:close/>
                  <a:moveTo>
                    <a:pt x="617" y="1"/>
                  </a:moveTo>
                  <a:cubicBezTo>
                    <a:pt x="579" y="1"/>
                    <a:pt x="541" y="14"/>
                    <a:pt x="509" y="40"/>
                  </a:cubicBezTo>
                  <a:cubicBezTo>
                    <a:pt x="477" y="68"/>
                    <a:pt x="458" y="107"/>
                    <a:pt x="452" y="148"/>
                  </a:cubicBezTo>
                  <a:lnTo>
                    <a:pt x="452" y="148"/>
                  </a:lnTo>
                  <a:cubicBezTo>
                    <a:pt x="434" y="255"/>
                    <a:pt x="414" y="362"/>
                    <a:pt x="395" y="469"/>
                  </a:cubicBezTo>
                  <a:cubicBezTo>
                    <a:pt x="379" y="563"/>
                    <a:pt x="365" y="658"/>
                    <a:pt x="351" y="753"/>
                  </a:cubicBezTo>
                  <a:cubicBezTo>
                    <a:pt x="297" y="1111"/>
                    <a:pt x="243" y="1467"/>
                    <a:pt x="188" y="1823"/>
                  </a:cubicBezTo>
                  <a:cubicBezTo>
                    <a:pt x="162" y="1981"/>
                    <a:pt x="135" y="2139"/>
                    <a:pt x="109" y="2298"/>
                  </a:cubicBezTo>
                  <a:cubicBezTo>
                    <a:pt x="93" y="2386"/>
                    <a:pt x="77" y="2475"/>
                    <a:pt x="61" y="2562"/>
                  </a:cubicBezTo>
                  <a:cubicBezTo>
                    <a:pt x="42" y="2659"/>
                    <a:pt x="23" y="2754"/>
                    <a:pt x="10" y="2850"/>
                  </a:cubicBezTo>
                  <a:cubicBezTo>
                    <a:pt x="1" y="2937"/>
                    <a:pt x="75" y="3015"/>
                    <a:pt x="159" y="3021"/>
                  </a:cubicBezTo>
                  <a:cubicBezTo>
                    <a:pt x="162" y="3021"/>
                    <a:pt x="166" y="3021"/>
                    <a:pt x="169" y="3021"/>
                  </a:cubicBezTo>
                  <a:cubicBezTo>
                    <a:pt x="244" y="3021"/>
                    <a:pt x="310" y="2969"/>
                    <a:pt x="325" y="2895"/>
                  </a:cubicBezTo>
                  <a:cubicBezTo>
                    <a:pt x="346" y="2806"/>
                    <a:pt x="363" y="2717"/>
                    <a:pt x="381" y="2629"/>
                  </a:cubicBezTo>
                  <a:cubicBezTo>
                    <a:pt x="452" y="2285"/>
                    <a:pt x="523" y="1942"/>
                    <a:pt x="595" y="1600"/>
                  </a:cubicBezTo>
                  <a:cubicBezTo>
                    <a:pt x="661" y="1288"/>
                    <a:pt x="726" y="976"/>
                    <a:pt x="799" y="666"/>
                  </a:cubicBezTo>
                  <a:cubicBezTo>
                    <a:pt x="902" y="807"/>
                    <a:pt x="989" y="959"/>
                    <a:pt x="1077" y="1109"/>
                  </a:cubicBezTo>
                  <a:lnTo>
                    <a:pt x="1066" y="1092"/>
                  </a:lnTo>
                  <a:lnTo>
                    <a:pt x="1066" y="1092"/>
                  </a:lnTo>
                  <a:cubicBezTo>
                    <a:pt x="1109" y="1166"/>
                    <a:pt x="1150" y="1237"/>
                    <a:pt x="1191" y="1315"/>
                  </a:cubicBezTo>
                  <a:cubicBezTo>
                    <a:pt x="1232" y="1392"/>
                    <a:pt x="1275" y="1470"/>
                    <a:pt x="1313" y="1549"/>
                  </a:cubicBezTo>
                  <a:cubicBezTo>
                    <a:pt x="1391" y="1709"/>
                    <a:pt x="1470" y="1867"/>
                    <a:pt x="1538" y="2030"/>
                  </a:cubicBezTo>
                  <a:cubicBezTo>
                    <a:pt x="1566" y="2101"/>
                    <a:pt x="1595" y="2173"/>
                    <a:pt x="1625" y="2244"/>
                  </a:cubicBezTo>
                  <a:cubicBezTo>
                    <a:pt x="1712" y="2478"/>
                    <a:pt x="1799" y="2714"/>
                    <a:pt x="1870" y="2956"/>
                  </a:cubicBezTo>
                  <a:cubicBezTo>
                    <a:pt x="1893" y="3023"/>
                    <a:pt x="1956" y="3069"/>
                    <a:pt x="2026" y="3069"/>
                  </a:cubicBezTo>
                  <a:cubicBezTo>
                    <a:pt x="2043" y="3069"/>
                    <a:pt x="2060" y="3066"/>
                    <a:pt x="2076" y="3061"/>
                  </a:cubicBezTo>
                  <a:cubicBezTo>
                    <a:pt x="2162" y="3031"/>
                    <a:pt x="2206" y="2939"/>
                    <a:pt x="2179" y="2853"/>
                  </a:cubicBezTo>
                  <a:cubicBezTo>
                    <a:pt x="2140" y="2724"/>
                    <a:pt x="2095" y="2597"/>
                    <a:pt x="2048" y="2470"/>
                  </a:cubicBezTo>
                  <a:cubicBezTo>
                    <a:pt x="2005" y="2359"/>
                    <a:pt x="1965" y="2247"/>
                    <a:pt x="1921" y="2136"/>
                  </a:cubicBezTo>
                  <a:cubicBezTo>
                    <a:pt x="1888" y="2056"/>
                    <a:pt x="1856" y="1975"/>
                    <a:pt x="1823" y="1896"/>
                  </a:cubicBezTo>
                  <a:lnTo>
                    <a:pt x="1823" y="1896"/>
                  </a:lnTo>
                  <a:lnTo>
                    <a:pt x="1825" y="1902"/>
                  </a:lnTo>
                  <a:lnTo>
                    <a:pt x="1820" y="1888"/>
                  </a:lnTo>
                  <a:cubicBezTo>
                    <a:pt x="1676" y="1563"/>
                    <a:pt x="1522" y="1242"/>
                    <a:pt x="1345" y="936"/>
                  </a:cubicBezTo>
                  <a:cubicBezTo>
                    <a:pt x="1302" y="865"/>
                    <a:pt x="1263" y="792"/>
                    <a:pt x="1220" y="724"/>
                  </a:cubicBezTo>
                  <a:cubicBezTo>
                    <a:pt x="1191" y="678"/>
                    <a:pt x="1163" y="632"/>
                    <a:pt x="1134" y="587"/>
                  </a:cubicBezTo>
                  <a:cubicBezTo>
                    <a:pt x="1082" y="498"/>
                    <a:pt x="1019" y="417"/>
                    <a:pt x="948" y="344"/>
                  </a:cubicBezTo>
                  <a:cubicBezTo>
                    <a:pt x="910" y="303"/>
                    <a:pt x="860" y="273"/>
                    <a:pt x="808" y="256"/>
                  </a:cubicBezTo>
                  <a:cubicBezTo>
                    <a:pt x="796" y="253"/>
                    <a:pt x="781" y="249"/>
                    <a:pt x="769" y="248"/>
                  </a:cubicBezTo>
                  <a:cubicBezTo>
                    <a:pt x="771" y="240"/>
                    <a:pt x="773" y="231"/>
                    <a:pt x="775" y="222"/>
                  </a:cubicBezTo>
                  <a:lnTo>
                    <a:pt x="775" y="222"/>
                  </a:lnTo>
                  <a:cubicBezTo>
                    <a:pt x="774" y="224"/>
                    <a:pt x="773" y="226"/>
                    <a:pt x="772" y="228"/>
                  </a:cubicBezTo>
                  <a:lnTo>
                    <a:pt x="772" y="228"/>
                  </a:lnTo>
                  <a:cubicBezTo>
                    <a:pt x="774" y="224"/>
                    <a:pt x="775" y="220"/>
                    <a:pt x="776" y="217"/>
                  </a:cubicBezTo>
                  <a:lnTo>
                    <a:pt x="776" y="217"/>
                  </a:lnTo>
                  <a:cubicBezTo>
                    <a:pt x="776" y="218"/>
                    <a:pt x="775" y="220"/>
                    <a:pt x="775" y="222"/>
                  </a:cubicBezTo>
                  <a:lnTo>
                    <a:pt x="775" y="222"/>
                  </a:lnTo>
                  <a:cubicBezTo>
                    <a:pt x="776" y="219"/>
                    <a:pt x="776" y="216"/>
                    <a:pt x="777" y="213"/>
                  </a:cubicBezTo>
                  <a:lnTo>
                    <a:pt x="777" y="213"/>
                  </a:lnTo>
                  <a:cubicBezTo>
                    <a:pt x="777" y="214"/>
                    <a:pt x="776" y="215"/>
                    <a:pt x="776" y="217"/>
                  </a:cubicBezTo>
                  <a:lnTo>
                    <a:pt x="776" y="217"/>
                  </a:lnTo>
                  <a:cubicBezTo>
                    <a:pt x="777" y="213"/>
                    <a:pt x="777" y="210"/>
                    <a:pt x="778" y="207"/>
                  </a:cubicBezTo>
                  <a:lnTo>
                    <a:pt x="778" y="207"/>
                  </a:lnTo>
                  <a:cubicBezTo>
                    <a:pt x="778" y="209"/>
                    <a:pt x="777" y="211"/>
                    <a:pt x="777" y="213"/>
                  </a:cubicBezTo>
                  <a:lnTo>
                    <a:pt x="777" y="213"/>
                  </a:lnTo>
                  <a:cubicBezTo>
                    <a:pt x="787" y="174"/>
                    <a:pt x="785" y="132"/>
                    <a:pt x="767" y="94"/>
                  </a:cubicBezTo>
                  <a:cubicBezTo>
                    <a:pt x="738" y="34"/>
                    <a:pt x="678" y="1"/>
                    <a:pt x="6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3" name="Google Shape;9903;p18"/>
            <p:cNvSpPr/>
            <p:nvPr/>
          </p:nvSpPr>
          <p:spPr>
            <a:xfrm>
              <a:off x="5062125" y="601675"/>
              <a:ext cx="45625" cy="138000"/>
            </a:xfrm>
            <a:custGeom>
              <a:avLst/>
              <a:gdLst/>
              <a:ahLst/>
              <a:cxnLst/>
              <a:rect l="l" t="t" r="r" b="b"/>
              <a:pathLst>
                <a:path w="1825" h="5520" extrusionOk="0">
                  <a:moveTo>
                    <a:pt x="1367" y="1407"/>
                  </a:moveTo>
                  <a:cubicBezTo>
                    <a:pt x="1369" y="1492"/>
                    <a:pt x="1373" y="1576"/>
                    <a:pt x="1375" y="1665"/>
                  </a:cubicBezTo>
                  <a:cubicBezTo>
                    <a:pt x="1378" y="1752"/>
                    <a:pt x="1381" y="1840"/>
                    <a:pt x="1384" y="1927"/>
                  </a:cubicBezTo>
                  <a:cubicBezTo>
                    <a:pt x="1396" y="2168"/>
                    <a:pt x="1410" y="2409"/>
                    <a:pt x="1424" y="2649"/>
                  </a:cubicBezTo>
                  <a:cubicBezTo>
                    <a:pt x="1443" y="2980"/>
                    <a:pt x="1467" y="3309"/>
                    <a:pt x="1486" y="3640"/>
                  </a:cubicBezTo>
                  <a:cubicBezTo>
                    <a:pt x="1505" y="3965"/>
                    <a:pt x="1511" y="4291"/>
                    <a:pt x="1514" y="4615"/>
                  </a:cubicBezTo>
                  <a:lnTo>
                    <a:pt x="1514" y="4619"/>
                  </a:lnTo>
                  <a:lnTo>
                    <a:pt x="1514" y="4628"/>
                  </a:lnTo>
                  <a:cubicBezTo>
                    <a:pt x="1514" y="4685"/>
                    <a:pt x="1514" y="4742"/>
                    <a:pt x="1514" y="4799"/>
                  </a:cubicBezTo>
                  <a:cubicBezTo>
                    <a:pt x="1513" y="4916"/>
                    <a:pt x="1506" y="5033"/>
                    <a:pt x="1492" y="5150"/>
                  </a:cubicBezTo>
                  <a:cubicBezTo>
                    <a:pt x="1489" y="5165"/>
                    <a:pt x="1487" y="5179"/>
                    <a:pt x="1484" y="5193"/>
                  </a:cubicBezTo>
                  <a:lnTo>
                    <a:pt x="1479" y="5193"/>
                  </a:lnTo>
                  <a:lnTo>
                    <a:pt x="1462" y="5187"/>
                  </a:lnTo>
                  <a:cubicBezTo>
                    <a:pt x="1449" y="5180"/>
                    <a:pt x="1438" y="5174"/>
                    <a:pt x="1427" y="5168"/>
                  </a:cubicBezTo>
                  <a:cubicBezTo>
                    <a:pt x="1413" y="5158"/>
                    <a:pt x="1397" y="5149"/>
                    <a:pt x="1383" y="5138"/>
                  </a:cubicBezTo>
                  <a:cubicBezTo>
                    <a:pt x="1362" y="5120"/>
                    <a:pt x="1343" y="5103"/>
                    <a:pt x="1324" y="5086"/>
                  </a:cubicBezTo>
                  <a:cubicBezTo>
                    <a:pt x="1297" y="5055"/>
                    <a:pt x="1270" y="5025"/>
                    <a:pt x="1245" y="4992"/>
                  </a:cubicBezTo>
                  <a:cubicBezTo>
                    <a:pt x="1218" y="4953"/>
                    <a:pt x="1193" y="4915"/>
                    <a:pt x="1169" y="4873"/>
                  </a:cubicBezTo>
                  <a:cubicBezTo>
                    <a:pt x="1144" y="4827"/>
                    <a:pt x="1120" y="4778"/>
                    <a:pt x="1098" y="4728"/>
                  </a:cubicBezTo>
                  <a:cubicBezTo>
                    <a:pt x="1073" y="4664"/>
                    <a:pt x="1049" y="4598"/>
                    <a:pt x="1030" y="4530"/>
                  </a:cubicBezTo>
                  <a:cubicBezTo>
                    <a:pt x="1000" y="4405"/>
                    <a:pt x="974" y="4277"/>
                    <a:pt x="959" y="4148"/>
                  </a:cubicBezTo>
                  <a:lnTo>
                    <a:pt x="959" y="4155"/>
                  </a:lnTo>
                  <a:cubicBezTo>
                    <a:pt x="957" y="4148"/>
                    <a:pt x="957" y="4144"/>
                    <a:pt x="957" y="4137"/>
                  </a:cubicBezTo>
                  <a:cubicBezTo>
                    <a:pt x="941" y="4006"/>
                    <a:pt x="933" y="3876"/>
                    <a:pt x="933" y="3745"/>
                  </a:cubicBezTo>
                  <a:cubicBezTo>
                    <a:pt x="935" y="3517"/>
                    <a:pt x="952" y="3290"/>
                    <a:pt x="967" y="3064"/>
                  </a:cubicBezTo>
                  <a:cubicBezTo>
                    <a:pt x="982" y="2850"/>
                    <a:pt x="998" y="2637"/>
                    <a:pt x="1022" y="2423"/>
                  </a:cubicBezTo>
                  <a:cubicBezTo>
                    <a:pt x="1027" y="2349"/>
                    <a:pt x="973" y="2284"/>
                    <a:pt x="900" y="2273"/>
                  </a:cubicBezTo>
                  <a:cubicBezTo>
                    <a:pt x="1030" y="2174"/>
                    <a:pt x="1114" y="2016"/>
                    <a:pt x="1183" y="1872"/>
                  </a:cubicBezTo>
                  <a:cubicBezTo>
                    <a:pt x="1248" y="1733"/>
                    <a:pt x="1305" y="1590"/>
                    <a:pt x="1354" y="1445"/>
                  </a:cubicBezTo>
                  <a:cubicBezTo>
                    <a:pt x="1359" y="1432"/>
                    <a:pt x="1364" y="1419"/>
                    <a:pt x="1367" y="1407"/>
                  </a:cubicBezTo>
                  <a:close/>
                  <a:moveTo>
                    <a:pt x="1580" y="0"/>
                  </a:moveTo>
                  <a:cubicBezTo>
                    <a:pt x="1518" y="0"/>
                    <a:pt x="1457" y="36"/>
                    <a:pt x="1432" y="104"/>
                  </a:cubicBezTo>
                  <a:cubicBezTo>
                    <a:pt x="1400" y="197"/>
                    <a:pt x="1383" y="297"/>
                    <a:pt x="1358" y="394"/>
                  </a:cubicBezTo>
                  <a:cubicBezTo>
                    <a:pt x="1339" y="477"/>
                    <a:pt x="1315" y="560"/>
                    <a:pt x="1293" y="644"/>
                  </a:cubicBezTo>
                  <a:cubicBezTo>
                    <a:pt x="1198" y="970"/>
                    <a:pt x="1101" y="1294"/>
                    <a:pt x="968" y="1608"/>
                  </a:cubicBezTo>
                  <a:lnTo>
                    <a:pt x="973" y="1600"/>
                  </a:lnTo>
                  <a:lnTo>
                    <a:pt x="973" y="1600"/>
                  </a:lnTo>
                  <a:cubicBezTo>
                    <a:pt x="971" y="1605"/>
                    <a:pt x="968" y="1609"/>
                    <a:pt x="967" y="1614"/>
                  </a:cubicBezTo>
                  <a:cubicBezTo>
                    <a:pt x="965" y="1616"/>
                    <a:pt x="965" y="1619"/>
                    <a:pt x="965" y="1619"/>
                  </a:cubicBezTo>
                  <a:lnTo>
                    <a:pt x="965" y="1616"/>
                  </a:lnTo>
                  <a:cubicBezTo>
                    <a:pt x="927" y="1701"/>
                    <a:pt x="886" y="1785"/>
                    <a:pt x="838" y="1866"/>
                  </a:cubicBezTo>
                  <a:cubicBezTo>
                    <a:pt x="822" y="1891"/>
                    <a:pt x="805" y="1916"/>
                    <a:pt x="788" y="1940"/>
                  </a:cubicBezTo>
                  <a:cubicBezTo>
                    <a:pt x="770" y="1962"/>
                    <a:pt x="751" y="1983"/>
                    <a:pt x="734" y="2002"/>
                  </a:cubicBezTo>
                  <a:cubicBezTo>
                    <a:pt x="726" y="2008"/>
                    <a:pt x="718" y="2015"/>
                    <a:pt x="712" y="2021"/>
                  </a:cubicBezTo>
                  <a:cubicBezTo>
                    <a:pt x="707" y="2024"/>
                    <a:pt x="704" y="2026"/>
                    <a:pt x="701" y="2027"/>
                  </a:cubicBezTo>
                  <a:lnTo>
                    <a:pt x="683" y="2037"/>
                  </a:lnTo>
                  <a:lnTo>
                    <a:pt x="669" y="2041"/>
                  </a:lnTo>
                  <a:lnTo>
                    <a:pt x="653" y="2041"/>
                  </a:lnTo>
                  <a:lnTo>
                    <a:pt x="648" y="2033"/>
                  </a:lnTo>
                  <a:cubicBezTo>
                    <a:pt x="645" y="2030"/>
                    <a:pt x="642" y="2027"/>
                    <a:pt x="640" y="2022"/>
                  </a:cubicBezTo>
                  <a:cubicBezTo>
                    <a:pt x="629" y="2002"/>
                    <a:pt x="620" y="1980"/>
                    <a:pt x="610" y="1958"/>
                  </a:cubicBezTo>
                  <a:cubicBezTo>
                    <a:pt x="541" y="1777"/>
                    <a:pt x="481" y="1592"/>
                    <a:pt x="431" y="1405"/>
                  </a:cubicBezTo>
                  <a:cubicBezTo>
                    <a:pt x="412" y="1326"/>
                    <a:pt x="393" y="1247"/>
                    <a:pt x="378" y="1168"/>
                  </a:cubicBezTo>
                  <a:cubicBezTo>
                    <a:pt x="362" y="1090"/>
                    <a:pt x="348" y="1012"/>
                    <a:pt x="337" y="935"/>
                  </a:cubicBezTo>
                  <a:cubicBezTo>
                    <a:pt x="329" y="859"/>
                    <a:pt x="324" y="785"/>
                    <a:pt x="321" y="709"/>
                  </a:cubicBezTo>
                  <a:cubicBezTo>
                    <a:pt x="322" y="620"/>
                    <a:pt x="324" y="533"/>
                    <a:pt x="333" y="444"/>
                  </a:cubicBezTo>
                  <a:cubicBezTo>
                    <a:pt x="337" y="430"/>
                    <a:pt x="338" y="414"/>
                    <a:pt x="341" y="400"/>
                  </a:cubicBezTo>
                  <a:cubicBezTo>
                    <a:pt x="349" y="387"/>
                    <a:pt x="354" y="371"/>
                    <a:pt x="357" y="357"/>
                  </a:cubicBezTo>
                  <a:cubicBezTo>
                    <a:pt x="373" y="281"/>
                    <a:pt x="329" y="192"/>
                    <a:pt x="251" y="169"/>
                  </a:cubicBezTo>
                  <a:cubicBezTo>
                    <a:pt x="233" y="163"/>
                    <a:pt x="215" y="160"/>
                    <a:pt x="197" y="160"/>
                  </a:cubicBezTo>
                  <a:cubicBezTo>
                    <a:pt x="164" y="160"/>
                    <a:pt x="133" y="169"/>
                    <a:pt x="105" y="186"/>
                  </a:cubicBezTo>
                  <a:cubicBezTo>
                    <a:pt x="66" y="213"/>
                    <a:pt x="39" y="256"/>
                    <a:pt x="31" y="302"/>
                  </a:cubicBezTo>
                  <a:cubicBezTo>
                    <a:pt x="9" y="389"/>
                    <a:pt x="9" y="479"/>
                    <a:pt x="6" y="566"/>
                  </a:cubicBezTo>
                  <a:cubicBezTo>
                    <a:pt x="1" y="672"/>
                    <a:pt x="4" y="780"/>
                    <a:pt x="17" y="884"/>
                  </a:cubicBezTo>
                  <a:cubicBezTo>
                    <a:pt x="42" y="1104"/>
                    <a:pt x="85" y="1323"/>
                    <a:pt x="145" y="1535"/>
                  </a:cubicBezTo>
                  <a:cubicBezTo>
                    <a:pt x="147" y="1544"/>
                    <a:pt x="150" y="1552"/>
                    <a:pt x="151" y="1562"/>
                  </a:cubicBezTo>
                  <a:cubicBezTo>
                    <a:pt x="151" y="1562"/>
                    <a:pt x="151" y="1560"/>
                    <a:pt x="151" y="1560"/>
                  </a:cubicBezTo>
                  <a:cubicBezTo>
                    <a:pt x="153" y="1562"/>
                    <a:pt x="153" y="1565"/>
                    <a:pt x="153" y="1567"/>
                  </a:cubicBezTo>
                  <a:lnTo>
                    <a:pt x="158" y="1579"/>
                  </a:lnTo>
                  <a:cubicBezTo>
                    <a:pt x="178" y="1660"/>
                    <a:pt x="200" y="1741"/>
                    <a:pt x="226" y="1820"/>
                  </a:cubicBezTo>
                  <a:cubicBezTo>
                    <a:pt x="259" y="1931"/>
                    <a:pt x="292" y="2045"/>
                    <a:pt x="341" y="2149"/>
                  </a:cubicBezTo>
                  <a:cubicBezTo>
                    <a:pt x="363" y="2197"/>
                    <a:pt x="392" y="2239"/>
                    <a:pt x="428" y="2276"/>
                  </a:cubicBezTo>
                  <a:cubicBezTo>
                    <a:pt x="460" y="2306"/>
                    <a:pt x="496" y="2330"/>
                    <a:pt x="538" y="2345"/>
                  </a:cubicBezTo>
                  <a:cubicBezTo>
                    <a:pt x="572" y="2357"/>
                    <a:pt x="608" y="2364"/>
                    <a:pt x="644" y="2364"/>
                  </a:cubicBezTo>
                  <a:cubicBezTo>
                    <a:pt x="651" y="2364"/>
                    <a:pt x="659" y="2363"/>
                    <a:pt x="666" y="2363"/>
                  </a:cubicBezTo>
                  <a:cubicBezTo>
                    <a:pt x="696" y="2361"/>
                    <a:pt x="726" y="2356"/>
                    <a:pt x="754" y="2349"/>
                  </a:cubicBezTo>
                  <a:lnTo>
                    <a:pt x="754" y="2349"/>
                  </a:lnTo>
                  <a:cubicBezTo>
                    <a:pt x="745" y="2364"/>
                    <a:pt x="740" y="2383"/>
                    <a:pt x="737" y="2402"/>
                  </a:cubicBezTo>
                  <a:cubicBezTo>
                    <a:pt x="696" y="2765"/>
                    <a:pt x="671" y="3129"/>
                    <a:pt x="645" y="3491"/>
                  </a:cubicBezTo>
                  <a:cubicBezTo>
                    <a:pt x="631" y="3672"/>
                    <a:pt x="631" y="3854"/>
                    <a:pt x="644" y="4034"/>
                  </a:cubicBezTo>
                  <a:cubicBezTo>
                    <a:pt x="652" y="4144"/>
                    <a:pt x="666" y="4251"/>
                    <a:pt x="683" y="4360"/>
                  </a:cubicBezTo>
                  <a:cubicBezTo>
                    <a:pt x="699" y="4467"/>
                    <a:pt x="721" y="4571"/>
                    <a:pt x="751" y="4676"/>
                  </a:cubicBezTo>
                  <a:cubicBezTo>
                    <a:pt x="815" y="4881"/>
                    <a:pt x="908" y="5092"/>
                    <a:pt x="1052" y="5256"/>
                  </a:cubicBezTo>
                  <a:cubicBezTo>
                    <a:pt x="1166" y="5386"/>
                    <a:pt x="1320" y="5518"/>
                    <a:pt x="1502" y="5519"/>
                  </a:cubicBezTo>
                  <a:lnTo>
                    <a:pt x="1533" y="5519"/>
                  </a:lnTo>
                  <a:cubicBezTo>
                    <a:pt x="1622" y="5511"/>
                    <a:pt x="1703" y="5462"/>
                    <a:pt x="1750" y="5388"/>
                  </a:cubicBezTo>
                  <a:cubicBezTo>
                    <a:pt x="1799" y="5313"/>
                    <a:pt x="1812" y="5220"/>
                    <a:pt x="1817" y="5133"/>
                  </a:cubicBezTo>
                  <a:cubicBezTo>
                    <a:pt x="1825" y="5040"/>
                    <a:pt x="1825" y="4946"/>
                    <a:pt x="1825" y="4853"/>
                  </a:cubicBezTo>
                  <a:cubicBezTo>
                    <a:pt x="1825" y="4688"/>
                    <a:pt x="1818" y="4524"/>
                    <a:pt x="1812" y="4360"/>
                  </a:cubicBezTo>
                  <a:cubicBezTo>
                    <a:pt x="1801" y="4022"/>
                    <a:pt x="1783" y="3683"/>
                    <a:pt x="1763" y="3344"/>
                  </a:cubicBezTo>
                  <a:cubicBezTo>
                    <a:pt x="1741" y="2999"/>
                    <a:pt x="1717" y="2654"/>
                    <a:pt x="1698" y="2309"/>
                  </a:cubicBezTo>
                  <a:cubicBezTo>
                    <a:pt x="1687" y="2143"/>
                    <a:pt x="1684" y="1977"/>
                    <a:pt x="1676" y="1810"/>
                  </a:cubicBezTo>
                  <a:cubicBezTo>
                    <a:pt x="1673" y="1742"/>
                    <a:pt x="1673" y="1673"/>
                    <a:pt x="1671" y="1605"/>
                  </a:cubicBezTo>
                  <a:cubicBezTo>
                    <a:pt x="1669" y="1519"/>
                    <a:pt x="1666" y="1435"/>
                    <a:pt x="1666" y="1351"/>
                  </a:cubicBezTo>
                  <a:cubicBezTo>
                    <a:pt x="1668" y="1207"/>
                    <a:pt x="1673" y="1063"/>
                    <a:pt x="1673" y="919"/>
                  </a:cubicBezTo>
                  <a:cubicBezTo>
                    <a:pt x="1685" y="693"/>
                    <a:pt x="1693" y="465"/>
                    <a:pt x="1725" y="240"/>
                  </a:cubicBezTo>
                  <a:lnTo>
                    <a:pt x="1725" y="240"/>
                  </a:lnTo>
                  <a:cubicBezTo>
                    <a:pt x="1724" y="242"/>
                    <a:pt x="1724" y="243"/>
                    <a:pt x="1724" y="245"/>
                  </a:cubicBezTo>
                  <a:lnTo>
                    <a:pt x="1724" y="245"/>
                  </a:lnTo>
                  <a:cubicBezTo>
                    <a:pt x="1726" y="226"/>
                    <a:pt x="1729" y="207"/>
                    <a:pt x="1731" y="189"/>
                  </a:cubicBezTo>
                  <a:cubicBezTo>
                    <a:pt x="1741" y="148"/>
                    <a:pt x="1733" y="105"/>
                    <a:pt x="1709" y="71"/>
                  </a:cubicBezTo>
                  <a:cubicBezTo>
                    <a:pt x="1678" y="23"/>
                    <a:pt x="1629" y="0"/>
                    <a:pt x="1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4" name="Google Shape;9904;p18"/>
            <p:cNvSpPr/>
            <p:nvPr/>
          </p:nvSpPr>
          <p:spPr>
            <a:xfrm>
              <a:off x="5070600" y="763150"/>
              <a:ext cx="25675" cy="83250"/>
            </a:xfrm>
            <a:custGeom>
              <a:avLst/>
              <a:gdLst/>
              <a:ahLst/>
              <a:cxnLst/>
              <a:rect l="l" t="t" r="r" b="b"/>
              <a:pathLst>
                <a:path w="1027" h="3330" extrusionOk="0">
                  <a:moveTo>
                    <a:pt x="829" y="0"/>
                  </a:moveTo>
                  <a:cubicBezTo>
                    <a:pt x="770" y="0"/>
                    <a:pt x="714" y="32"/>
                    <a:pt x="685" y="88"/>
                  </a:cubicBezTo>
                  <a:cubicBezTo>
                    <a:pt x="634" y="186"/>
                    <a:pt x="602" y="289"/>
                    <a:pt x="566" y="393"/>
                  </a:cubicBezTo>
                  <a:cubicBezTo>
                    <a:pt x="537" y="474"/>
                    <a:pt x="507" y="556"/>
                    <a:pt x="479" y="638"/>
                  </a:cubicBezTo>
                  <a:cubicBezTo>
                    <a:pt x="430" y="778"/>
                    <a:pt x="377" y="917"/>
                    <a:pt x="327" y="1055"/>
                  </a:cubicBezTo>
                  <a:cubicBezTo>
                    <a:pt x="270" y="1205"/>
                    <a:pt x="213" y="1354"/>
                    <a:pt x="161" y="1504"/>
                  </a:cubicBezTo>
                  <a:cubicBezTo>
                    <a:pt x="132" y="1585"/>
                    <a:pt x="104" y="1666"/>
                    <a:pt x="78" y="1747"/>
                  </a:cubicBezTo>
                  <a:cubicBezTo>
                    <a:pt x="54" y="1813"/>
                    <a:pt x="34" y="1881"/>
                    <a:pt x="18" y="1949"/>
                  </a:cubicBezTo>
                  <a:cubicBezTo>
                    <a:pt x="1" y="2039"/>
                    <a:pt x="58" y="2128"/>
                    <a:pt x="148" y="2145"/>
                  </a:cubicBezTo>
                  <a:cubicBezTo>
                    <a:pt x="159" y="2148"/>
                    <a:pt x="171" y="2149"/>
                    <a:pt x="182" y="2149"/>
                  </a:cubicBezTo>
                  <a:cubicBezTo>
                    <a:pt x="258" y="2149"/>
                    <a:pt x="328" y="2096"/>
                    <a:pt x="344" y="2017"/>
                  </a:cubicBezTo>
                  <a:cubicBezTo>
                    <a:pt x="351" y="1979"/>
                    <a:pt x="360" y="1940"/>
                    <a:pt x="370" y="1902"/>
                  </a:cubicBezTo>
                  <a:cubicBezTo>
                    <a:pt x="445" y="1641"/>
                    <a:pt x="539" y="1384"/>
                    <a:pt x="632" y="1129"/>
                  </a:cubicBezTo>
                  <a:lnTo>
                    <a:pt x="697" y="954"/>
                  </a:lnTo>
                  <a:lnTo>
                    <a:pt x="697" y="995"/>
                  </a:lnTo>
                  <a:cubicBezTo>
                    <a:pt x="692" y="1158"/>
                    <a:pt x="686" y="1321"/>
                    <a:pt x="683" y="1485"/>
                  </a:cubicBezTo>
                  <a:cubicBezTo>
                    <a:pt x="680" y="1672"/>
                    <a:pt x="680" y="1859"/>
                    <a:pt x="680" y="2047"/>
                  </a:cubicBezTo>
                  <a:cubicBezTo>
                    <a:pt x="680" y="2426"/>
                    <a:pt x="675" y="2804"/>
                    <a:pt x="691" y="3182"/>
                  </a:cubicBezTo>
                  <a:cubicBezTo>
                    <a:pt x="697" y="3266"/>
                    <a:pt x="767" y="3330"/>
                    <a:pt x="851" y="3330"/>
                  </a:cubicBezTo>
                  <a:lnTo>
                    <a:pt x="860" y="3330"/>
                  </a:lnTo>
                  <a:cubicBezTo>
                    <a:pt x="947" y="3323"/>
                    <a:pt x="1014" y="3249"/>
                    <a:pt x="1009" y="3160"/>
                  </a:cubicBezTo>
                  <a:cubicBezTo>
                    <a:pt x="984" y="2687"/>
                    <a:pt x="984" y="2213"/>
                    <a:pt x="984" y="1739"/>
                  </a:cubicBezTo>
                  <a:lnTo>
                    <a:pt x="984" y="1739"/>
                  </a:lnTo>
                  <a:cubicBezTo>
                    <a:pt x="987" y="1536"/>
                    <a:pt x="993" y="1335"/>
                    <a:pt x="1000" y="1132"/>
                  </a:cubicBezTo>
                  <a:cubicBezTo>
                    <a:pt x="1003" y="1023"/>
                    <a:pt x="1007" y="916"/>
                    <a:pt x="1011" y="806"/>
                  </a:cubicBezTo>
                  <a:cubicBezTo>
                    <a:pt x="1015" y="640"/>
                    <a:pt x="1023" y="471"/>
                    <a:pt x="1019" y="304"/>
                  </a:cubicBezTo>
                  <a:cubicBezTo>
                    <a:pt x="1020" y="252"/>
                    <a:pt x="1026" y="195"/>
                    <a:pt x="1007" y="146"/>
                  </a:cubicBezTo>
                  <a:cubicBezTo>
                    <a:pt x="1000" y="119"/>
                    <a:pt x="987" y="96"/>
                    <a:pt x="971" y="73"/>
                  </a:cubicBezTo>
                  <a:cubicBezTo>
                    <a:pt x="955" y="56"/>
                    <a:pt x="938" y="40"/>
                    <a:pt x="919" y="27"/>
                  </a:cubicBezTo>
                  <a:cubicBezTo>
                    <a:pt x="891" y="9"/>
                    <a:pt x="860" y="0"/>
                    <a:pt x="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5" name="Google Shape;9905;p18"/>
            <p:cNvSpPr/>
            <p:nvPr/>
          </p:nvSpPr>
          <p:spPr>
            <a:xfrm>
              <a:off x="5063400" y="949200"/>
              <a:ext cx="40900" cy="39675"/>
            </a:xfrm>
            <a:custGeom>
              <a:avLst/>
              <a:gdLst/>
              <a:ahLst/>
              <a:cxnLst/>
              <a:rect l="l" t="t" r="r" b="b"/>
              <a:pathLst>
                <a:path w="1636" h="1587" extrusionOk="0">
                  <a:moveTo>
                    <a:pt x="1307" y="317"/>
                  </a:moveTo>
                  <a:cubicBezTo>
                    <a:pt x="1310" y="326"/>
                    <a:pt x="1311" y="336"/>
                    <a:pt x="1313" y="347"/>
                  </a:cubicBezTo>
                  <a:lnTo>
                    <a:pt x="1313" y="350"/>
                  </a:lnTo>
                  <a:cubicBezTo>
                    <a:pt x="1311" y="345"/>
                    <a:pt x="1311" y="342"/>
                    <a:pt x="1311" y="339"/>
                  </a:cubicBezTo>
                  <a:cubicBezTo>
                    <a:pt x="1311" y="347"/>
                    <a:pt x="1311" y="355"/>
                    <a:pt x="1311" y="361"/>
                  </a:cubicBezTo>
                  <a:cubicBezTo>
                    <a:pt x="1311" y="371"/>
                    <a:pt x="1311" y="380"/>
                    <a:pt x="1310" y="390"/>
                  </a:cubicBezTo>
                  <a:cubicBezTo>
                    <a:pt x="1308" y="396"/>
                    <a:pt x="1307" y="402"/>
                    <a:pt x="1305" y="409"/>
                  </a:cubicBezTo>
                  <a:cubicBezTo>
                    <a:pt x="1294" y="443"/>
                    <a:pt x="1281" y="478"/>
                    <a:pt x="1269" y="511"/>
                  </a:cubicBezTo>
                  <a:cubicBezTo>
                    <a:pt x="1197" y="673"/>
                    <a:pt x="1118" y="830"/>
                    <a:pt x="1031" y="980"/>
                  </a:cubicBezTo>
                  <a:lnTo>
                    <a:pt x="1022" y="997"/>
                  </a:lnTo>
                  <a:lnTo>
                    <a:pt x="1028" y="985"/>
                  </a:lnTo>
                  <a:lnTo>
                    <a:pt x="1028" y="985"/>
                  </a:lnTo>
                  <a:cubicBezTo>
                    <a:pt x="1012" y="1010"/>
                    <a:pt x="995" y="1035"/>
                    <a:pt x="977" y="1061"/>
                  </a:cubicBezTo>
                  <a:cubicBezTo>
                    <a:pt x="964" y="1077"/>
                    <a:pt x="952" y="1091"/>
                    <a:pt x="938" y="1105"/>
                  </a:cubicBezTo>
                  <a:lnTo>
                    <a:pt x="938" y="1105"/>
                  </a:lnTo>
                  <a:cubicBezTo>
                    <a:pt x="915" y="1127"/>
                    <a:pt x="893" y="1146"/>
                    <a:pt x="868" y="1165"/>
                  </a:cubicBezTo>
                  <a:cubicBezTo>
                    <a:pt x="846" y="1181"/>
                    <a:pt x="824" y="1197"/>
                    <a:pt x="802" y="1210"/>
                  </a:cubicBezTo>
                  <a:cubicBezTo>
                    <a:pt x="778" y="1222"/>
                    <a:pt x="756" y="1232"/>
                    <a:pt x="732" y="1241"/>
                  </a:cubicBezTo>
                  <a:cubicBezTo>
                    <a:pt x="714" y="1249"/>
                    <a:pt x="695" y="1255"/>
                    <a:pt x="677" y="1262"/>
                  </a:cubicBezTo>
                  <a:cubicBezTo>
                    <a:pt x="669" y="1263"/>
                    <a:pt x="659" y="1265"/>
                    <a:pt x="651" y="1267"/>
                  </a:cubicBezTo>
                  <a:lnTo>
                    <a:pt x="634" y="1268"/>
                  </a:lnTo>
                  <a:cubicBezTo>
                    <a:pt x="618" y="1267"/>
                    <a:pt x="604" y="1267"/>
                    <a:pt x="588" y="1263"/>
                  </a:cubicBezTo>
                  <a:lnTo>
                    <a:pt x="564" y="1257"/>
                  </a:lnTo>
                  <a:cubicBezTo>
                    <a:pt x="559" y="1255"/>
                    <a:pt x="556" y="1255"/>
                    <a:pt x="548" y="1252"/>
                  </a:cubicBezTo>
                  <a:cubicBezTo>
                    <a:pt x="542" y="1249"/>
                    <a:pt x="534" y="1246"/>
                    <a:pt x="528" y="1241"/>
                  </a:cubicBezTo>
                  <a:cubicBezTo>
                    <a:pt x="521" y="1236"/>
                    <a:pt x="513" y="1232"/>
                    <a:pt x="507" y="1227"/>
                  </a:cubicBezTo>
                  <a:cubicBezTo>
                    <a:pt x="531" y="1187"/>
                    <a:pt x="555" y="1146"/>
                    <a:pt x="578" y="1107"/>
                  </a:cubicBezTo>
                  <a:lnTo>
                    <a:pt x="578" y="1107"/>
                  </a:lnTo>
                  <a:cubicBezTo>
                    <a:pt x="577" y="1110"/>
                    <a:pt x="574" y="1115"/>
                    <a:pt x="572" y="1118"/>
                  </a:cubicBezTo>
                  <a:lnTo>
                    <a:pt x="703" y="904"/>
                  </a:lnTo>
                  <a:cubicBezTo>
                    <a:pt x="773" y="789"/>
                    <a:pt x="847" y="676"/>
                    <a:pt x="928" y="568"/>
                  </a:cubicBezTo>
                  <a:cubicBezTo>
                    <a:pt x="960" y="530"/>
                    <a:pt x="992" y="494"/>
                    <a:pt x="1025" y="461"/>
                  </a:cubicBezTo>
                  <a:cubicBezTo>
                    <a:pt x="1049" y="439"/>
                    <a:pt x="1071" y="417"/>
                    <a:pt x="1096" y="398"/>
                  </a:cubicBezTo>
                  <a:cubicBezTo>
                    <a:pt x="1110" y="386"/>
                    <a:pt x="1126" y="377"/>
                    <a:pt x="1142" y="367"/>
                  </a:cubicBezTo>
                  <a:cubicBezTo>
                    <a:pt x="1151" y="361"/>
                    <a:pt x="1161" y="356"/>
                    <a:pt x="1170" y="352"/>
                  </a:cubicBezTo>
                  <a:cubicBezTo>
                    <a:pt x="1194" y="344"/>
                    <a:pt x="1218" y="336"/>
                    <a:pt x="1243" y="329"/>
                  </a:cubicBezTo>
                  <a:cubicBezTo>
                    <a:pt x="1262" y="325"/>
                    <a:pt x="1281" y="320"/>
                    <a:pt x="1300" y="317"/>
                  </a:cubicBezTo>
                  <a:close/>
                  <a:moveTo>
                    <a:pt x="1315" y="0"/>
                  </a:moveTo>
                  <a:cubicBezTo>
                    <a:pt x="1299" y="0"/>
                    <a:pt x="1283" y="1"/>
                    <a:pt x="1267" y="3"/>
                  </a:cubicBezTo>
                  <a:cubicBezTo>
                    <a:pt x="1166" y="16"/>
                    <a:pt x="1067" y="49"/>
                    <a:pt x="979" y="103"/>
                  </a:cubicBezTo>
                  <a:cubicBezTo>
                    <a:pt x="892" y="158"/>
                    <a:pt x="814" y="228"/>
                    <a:pt x="748" y="307"/>
                  </a:cubicBezTo>
                  <a:cubicBezTo>
                    <a:pt x="639" y="434"/>
                    <a:pt x="548" y="578"/>
                    <a:pt x="461" y="722"/>
                  </a:cubicBezTo>
                  <a:cubicBezTo>
                    <a:pt x="428" y="774"/>
                    <a:pt x="396" y="827"/>
                    <a:pt x="365" y="880"/>
                  </a:cubicBezTo>
                  <a:cubicBezTo>
                    <a:pt x="360" y="855"/>
                    <a:pt x="355" y="830"/>
                    <a:pt x="352" y="806"/>
                  </a:cubicBezTo>
                  <a:lnTo>
                    <a:pt x="352" y="808"/>
                  </a:lnTo>
                  <a:cubicBezTo>
                    <a:pt x="344" y="754"/>
                    <a:pt x="339" y="700"/>
                    <a:pt x="336" y="644"/>
                  </a:cubicBezTo>
                  <a:cubicBezTo>
                    <a:pt x="338" y="635"/>
                    <a:pt x="338" y="624"/>
                    <a:pt x="339" y="616"/>
                  </a:cubicBezTo>
                  <a:cubicBezTo>
                    <a:pt x="341" y="608"/>
                    <a:pt x="341" y="600"/>
                    <a:pt x="342" y="592"/>
                  </a:cubicBezTo>
                  <a:cubicBezTo>
                    <a:pt x="361" y="504"/>
                    <a:pt x="305" y="417"/>
                    <a:pt x="214" y="398"/>
                  </a:cubicBezTo>
                  <a:cubicBezTo>
                    <a:pt x="203" y="395"/>
                    <a:pt x="192" y="394"/>
                    <a:pt x="181" y="394"/>
                  </a:cubicBezTo>
                  <a:cubicBezTo>
                    <a:pt x="105" y="394"/>
                    <a:pt x="36" y="448"/>
                    <a:pt x="20" y="526"/>
                  </a:cubicBezTo>
                  <a:cubicBezTo>
                    <a:pt x="1" y="627"/>
                    <a:pt x="16" y="730"/>
                    <a:pt x="31" y="831"/>
                  </a:cubicBezTo>
                  <a:cubicBezTo>
                    <a:pt x="46" y="939"/>
                    <a:pt x="73" y="1045"/>
                    <a:pt x="110" y="1148"/>
                  </a:cubicBezTo>
                  <a:cubicBezTo>
                    <a:pt x="122" y="1183"/>
                    <a:pt x="134" y="1216"/>
                    <a:pt x="148" y="1251"/>
                  </a:cubicBezTo>
                  <a:lnTo>
                    <a:pt x="140" y="1265"/>
                  </a:lnTo>
                  <a:cubicBezTo>
                    <a:pt x="102" y="1339"/>
                    <a:pt x="130" y="1430"/>
                    <a:pt x="205" y="1468"/>
                  </a:cubicBezTo>
                  <a:cubicBezTo>
                    <a:pt x="225" y="1478"/>
                    <a:pt x="248" y="1484"/>
                    <a:pt x="271" y="1484"/>
                  </a:cubicBezTo>
                  <a:cubicBezTo>
                    <a:pt x="283" y="1484"/>
                    <a:pt x="295" y="1482"/>
                    <a:pt x="306" y="1479"/>
                  </a:cubicBezTo>
                  <a:cubicBezTo>
                    <a:pt x="349" y="1515"/>
                    <a:pt x="398" y="1544"/>
                    <a:pt x="452" y="1561"/>
                  </a:cubicBezTo>
                  <a:cubicBezTo>
                    <a:pt x="510" y="1577"/>
                    <a:pt x="570" y="1586"/>
                    <a:pt x="632" y="1586"/>
                  </a:cubicBezTo>
                  <a:cubicBezTo>
                    <a:pt x="646" y="1586"/>
                    <a:pt x="662" y="1585"/>
                    <a:pt x="677" y="1585"/>
                  </a:cubicBezTo>
                  <a:cubicBezTo>
                    <a:pt x="735" y="1578"/>
                    <a:pt x="792" y="1563"/>
                    <a:pt x="844" y="1539"/>
                  </a:cubicBezTo>
                  <a:cubicBezTo>
                    <a:pt x="893" y="1520"/>
                    <a:pt x="942" y="1496"/>
                    <a:pt x="987" y="1468"/>
                  </a:cubicBezTo>
                  <a:cubicBezTo>
                    <a:pt x="1074" y="1412"/>
                    <a:pt x="1151" y="1344"/>
                    <a:pt x="1216" y="1263"/>
                  </a:cubicBezTo>
                  <a:cubicBezTo>
                    <a:pt x="1283" y="1175"/>
                    <a:pt x="1341" y="1078"/>
                    <a:pt x="1390" y="978"/>
                  </a:cubicBezTo>
                  <a:cubicBezTo>
                    <a:pt x="1419" y="923"/>
                    <a:pt x="1446" y="868"/>
                    <a:pt x="1474" y="812"/>
                  </a:cubicBezTo>
                  <a:cubicBezTo>
                    <a:pt x="1504" y="749"/>
                    <a:pt x="1536" y="687"/>
                    <a:pt x="1565" y="624"/>
                  </a:cubicBezTo>
                  <a:cubicBezTo>
                    <a:pt x="1603" y="537"/>
                    <a:pt x="1636" y="445"/>
                    <a:pt x="1633" y="347"/>
                  </a:cubicBezTo>
                  <a:cubicBezTo>
                    <a:pt x="1631" y="291"/>
                    <a:pt x="1620" y="236"/>
                    <a:pt x="1599" y="184"/>
                  </a:cubicBezTo>
                  <a:cubicBezTo>
                    <a:pt x="1582" y="144"/>
                    <a:pt x="1557" y="108"/>
                    <a:pt x="1527" y="79"/>
                  </a:cubicBezTo>
                  <a:cubicBezTo>
                    <a:pt x="1472" y="23"/>
                    <a:pt x="1392" y="0"/>
                    <a:pt x="1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6" name="Google Shape;9906;p18"/>
            <p:cNvSpPr/>
            <p:nvPr/>
          </p:nvSpPr>
          <p:spPr>
            <a:xfrm>
              <a:off x="5028500" y="1064100"/>
              <a:ext cx="41850" cy="14875"/>
            </a:xfrm>
            <a:custGeom>
              <a:avLst/>
              <a:gdLst/>
              <a:ahLst/>
              <a:cxnLst/>
              <a:rect l="l" t="t" r="r" b="b"/>
              <a:pathLst>
                <a:path w="1674" h="595" extrusionOk="0">
                  <a:moveTo>
                    <a:pt x="1520" y="0"/>
                  </a:moveTo>
                  <a:cubicBezTo>
                    <a:pt x="1516" y="0"/>
                    <a:pt x="1511" y="1"/>
                    <a:pt x="1506" y="1"/>
                  </a:cubicBezTo>
                  <a:cubicBezTo>
                    <a:pt x="1371" y="17"/>
                    <a:pt x="1237" y="33"/>
                    <a:pt x="1101" y="52"/>
                  </a:cubicBezTo>
                  <a:cubicBezTo>
                    <a:pt x="999" y="65"/>
                    <a:pt x="898" y="77"/>
                    <a:pt x="798" y="95"/>
                  </a:cubicBezTo>
                  <a:cubicBezTo>
                    <a:pt x="691" y="115"/>
                    <a:pt x="583" y="134"/>
                    <a:pt x="477" y="159"/>
                  </a:cubicBezTo>
                  <a:cubicBezTo>
                    <a:pt x="423" y="172"/>
                    <a:pt x="372" y="186"/>
                    <a:pt x="320" y="204"/>
                  </a:cubicBezTo>
                  <a:cubicBezTo>
                    <a:pt x="239" y="229"/>
                    <a:pt x="148" y="251"/>
                    <a:pt x="89" y="318"/>
                  </a:cubicBezTo>
                  <a:cubicBezTo>
                    <a:pt x="0" y="421"/>
                    <a:pt x="65" y="581"/>
                    <a:pt x="200" y="592"/>
                  </a:cubicBezTo>
                  <a:cubicBezTo>
                    <a:pt x="222" y="593"/>
                    <a:pt x="246" y="593"/>
                    <a:pt x="268" y="593"/>
                  </a:cubicBezTo>
                  <a:cubicBezTo>
                    <a:pt x="279" y="593"/>
                    <a:pt x="288" y="595"/>
                    <a:pt x="298" y="595"/>
                  </a:cubicBezTo>
                  <a:lnTo>
                    <a:pt x="315" y="595"/>
                  </a:lnTo>
                  <a:cubicBezTo>
                    <a:pt x="382" y="595"/>
                    <a:pt x="444" y="555"/>
                    <a:pt x="469" y="493"/>
                  </a:cubicBezTo>
                  <a:lnTo>
                    <a:pt x="497" y="484"/>
                  </a:lnTo>
                  <a:lnTo>
                    <a:pt x="485" y="487"/>
                  </a:lnTo>
                  <a:cubicBezTo>
                    <a:pt x="556" y="468"/>
                    <a:pt x="626" y="449"/>
                    <a:pt x="698" y="435"/>
                  </a:cubicBezTo>
                  <a:cubicBezTo>
                    <a:pt x="786" y="418"/>
                    <a:pt x="871" y="400"/>
                    <a:pt x="958" y="386"/>
                  </a:cubicBezTo>
                  <a:cubicBezTo>
                    <a:pt x="1123" y="359"/>
                    <a:pt x="1287" y="337"/>
                    <a:pt x="1452" y="315"/>
                  </a:cubicBezTo>
                  <a:lnTo>
                    <a:pt x="1449" y="315"/>
                  </a:lnTo>
                  <a:lnTo>
                    <a:pt x="1526" y="305"/>
                  </a:lnTo>
                  <a:cubicBezTo>
                    <a:pt x="1609" y="294"/>
                    <a:pt x="1674" y="231"/>
                    <a:pt x="1667" y="144"/>
                  </a:cubicBezTo>
                  <a:cubicBezTo>
                    <a:pt x="1663" y="69"/>
                    <a:pt x="1597" y="0"/>
                    <a:pt x="1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7" name="Google Shape;9907;p18"/>
            <p:cNvSpPr/>
            <p:nvPr/>
          </p:nvSpPr>
          <p:spPr>
            <a:xfrm>
              <a:off x="5072425" y="1064425"/>
              <a:ext cx="21150" cy="94775"/>
            </a:xfrm>
            <a:custGeom>
              <a:avLst/>
              <a:gdLst/>
              <a:ahLst/>
              <a:cxnLst/>
              <a:rect l="l" t="t" r="r" b="b"/>
              <a:pathLst>
                <a:path w="846" h="3791" extrusionOk="0">
                  <a:moveTo>
                    <a:pt x="649" y="1"/>
                  </a:moveTo>
                  <a:cubicBezTo>
                    <a:pt x="610" y="1"/>
                    <a:pt x="572" y="13"/>
                    <a:pt x="540" y="39"/>
                  </a:cubicBezTo>
                  <a:cubicBezTo>
                    <a:pt x="453" y="105"/>
                    <a:pt x="423" y="224"/>
                    <a:pt x="390" y="322"/>
                  </a:cubicBezTo>
                  <a:cubicBezTo>
                    <a:pt x="372" y="371"/>
                    <a:pt x="357" y="419"/>
                    <a:pt x="339" y="466"/>
                  </a:cubicBezTo>
                  <a:cubicBezTo>
                    <a:pt x="303" y="572"/>
                    <a:pt x="265" y="677"/>
                    <a:pt x="227" y="783"/>
                  </a:cubicBezTo>
                  <a:cubicBezTo>
                    <a:pt x="195" y="873"/>
                    <a:pt x="162" y="963"/>
                    <a:pt x="130" y="1054"/>
                  </a:cubicBezTo>
                  <a:cubicBezTo>
                    <a:pt x="110" y="1114"/>
                    <a:pt x="88" y="1175"/>
                    <a:pt x="67" y="1237"/>
                  </a:cubicBezTo>
                  <a:cubicBezTo>
                    <a:pt x="38" y="1331"/>
                    <a:pt x="0" y="1435"/>
                    <a:pt x="70" y="1519"/>
                  </a:cubicBezTo>
                  <a:cubicBezTo>
                    <a:pt x="101" y="1556"/>
                    <a:pt x="147" y="1576"/>
                    <a:pt x="194" y="1576"/>
                  </a:cubicBezTo>
                  <a:cubicBezTo>
                    <a:pt x="219" y="1576"/>
                    <a:pt x="243" y="1571"/>
                    <a:pt x="266" y="1560"/>
                  </a:cubicBezTo>
                  <a:cubicBezTo>
                    <a:pt x="325" y="1532"/>
                    <a:pt x="361" y="1470"/>
                    <a:pt x="357" y="1403"/>
                  </a:cubicBezTo>
                  <a:cubicBezTo>
                    <a:pt x="360" y="1391"/>
                    <a:pt x="363" y="1378"/>
                    <a:pt x="366" y="1364"/>
                  </a:cubicBezTo>
                  <a:cubicBezTo>
                    <a:pt x="415" y="1198"/>
                    <a:pt x="475" y="1033"/>
                    <a:pt x="534" y="870"/>
                  </a:cubicBezTo>
                  <a:lnTo>
                    <a:pt x="534" y="925"/>
                  </a:lnTo>
                  <a:cubicBezTo>
                    <a:pt x="536" y="1160"/>
                    <a:pt x="537" y="1394"/>
                    <a:pt x="537" y="1628"/>
                  </a:cubicBezTo>
                  <a:cubicBezTo>
                    <a:pt x="536" y="1775"/>
                    <a:pt x="536" y="1923"/>
                    <a:pt x="536" y="2070"/>
                  </a:cubicBezTo>
                  <a:lnTo>
                    <a:pt x="536" y="2057"/>
                  </a:lnTo>
                  <a:cubicBezTo>
                    <a:pt x="536" y="2190"/>
                    <a:pt x="534" y="2325"/>
                    <a:pt x="534" y="2458"/>
                  </a:cubicBezTo>
                  <a:lnTo>
                    <a:pt x="534" y="2439"/>
                  </a:lnTo>
                  <a:cubicBezTo>
                    <a:pt x="532" y="2549"/>
                    <a:pt x="531" y="2660"/>
                    <a:pt x="531" y="2771"/>
                  </a:cubicBezTo>
                  <a:lnTo>
                    <a:pt x="531" y="2752"/>
                  </a:lnTo>
                  <a:cubicBezTo>
                    <a:pt x="526" y="3048"/>
                    <a:pt x="520" y="3346"/>
                    <a:pt x="523" y="3642"/>
                  </a:cubicBezTo>
                  <a:cubicBezTo>
                    <a:pt x="524" y="3726"/>
                    <a:pt x="602" y="3791"/>
                    <a:pt x="686" y="3791"/>
                  </a:cubicBezTo>
                  <a:lnTo>
                    <a:pt x="694" y="3791"/>
                  </a:lnTo>
                  <a:cubicBezTo>
                    <a:pt x="781" y="3783"/>
                    <a:pt x="846" y="3708"/>
                    <a:pt x="843" y="3623"/>
                  </a:cubicBezTo>
                  <a:cubicBezTo>
                    <a:pt x="835" y="3333"/>
                    <a:pt x="835" y="3045"/>
                    <a:pt x="835" y="2755"/>
                  </a:cubicBezTo>
                  <a:lnTo>
                    <a:pt x="835" y="2703"/>
                  </a:lnTo>
                  <a:lnTo>
                    <a:pt x="835" y="2538"/>
                  </a:lnTo>
                  <a:lnTo>
                    <a:pt x="835" y="2442"/>
                  </a:lnTo>
                  <a:lnTo>
                    <a:pt x="835" y="2412"/>
                  </a:lnTo>
                  <a:lnTo>
                    <a:pt x="835" y="2329"/>
                  </a:lnTo>
                  <a:lnTo>
                    <a:pt x="835" y="2306"/>
                  </a:lnTo>
                  <a:lnTo>
                    <a:pt x="835" y="2214"/>
                  </a:lnTo>
                  <a:lnTo>
                    <a:pt x="835" y="2151"/>
                  </a:lnTo>
                  <a:lnTo>
                    <a:pt x="835" y="2103"/>
                  </a:lnTo>
                  <a:lnTo>
                    <a:pt x="835" y="2082"/>
                  </a:lnTo>
                  <a:lnTo>
                    <a:pt x="835" y="2065"/>
                  </a:lnTo>
                  <a:cubicBezTo>
                    <a:pt x="838" y="1737"/>
                    <a:pt x="839" y="1410"/>
                    <a:pt x="839" y="1082"/>
                  </a:cubicBezTo>
                  <a:cubicBezTo>
                    <a:pt x="839" y="921"/>
                    <a:pt x="841" y="759"/>
                    <a:pt x="839" y="596"/>
                  </a:cubicBezTo>
                  <a:cubicBezTo>
                    <a:pt x="838" y="525"/>
                    <a:pt x="836" y="454"/>
                    <a:pt x="835" y="382"/>
                  </a:cubicBezTo>
                  <a:cubicBezTo>
                    <a:pt x="833" y="336"/>
                    <a:pt x="830" y="292"/>
                    <a:pt x="830" y="246"/>
                  </a:cubicBezTo>
                  <a:cubicBezTo>
                    <a:pt x="828" y="207"/>
                    <a:pt x="822" y="169"/>
                    <a:pt x="811" y="131"/>
                  </a:cubicBezTo>
                  <a:cubicBezTo>
                    <a:pt x="801" y="104"/>
                    <a:pt x="786" y="78"/>
                    <a:pt x="767" y="56"/>
                  </a:cubicBezTo>
                  <a:cubicBezTo>
                    <a:pt x="738" y="25"/>
                    <a:pt x="699" y="4"/>
                    <a:pt x="656" y="1"/>
                  </a:cubicBezTo>
                  <a:cubicBezTo>
                    <a:pt x="654" y="1"/>
                    <a:pt x="651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8" name="Google Shape;9908;p18"/>
            <p:cNvSpPr/>
            <p:nvPr/>
          </p:nvSpPr>
          <p:spPr>
            <a:xfrm>
              <a:off x="4922275" y="926500"/>
              <a:ext cx="1080925" cy="14675"/>
            </a:xfrm>
            <a:custGeom>
              <a:avLst/>
              <a:gdLst/>
              <a:ahLst/>
              <a:cxnLst/>
              <a:rect l="l" t="t" r="r" b="b"/>
              <a:pathLst>
                <a:path w="43237" h="587" extrusionOk="0">
                  <a:moveTo>
                    <a:pt x="171" y="1"/>
                  </a:moveTo>
                  <a:cubicBezTo>
                    <a:pt x="132" y="1"/>
                    <a:pt x="94" y="15"/>
                    <a:pt x="64" y="41"/>
                  </a:cubicBezTo>
                  <a:cubicBezTo>
                    <a:pt x="31" y="69"/>
                    <a:pt x="10" y="110"/>
                    <a:pt x="7" y="155"/>
                  </a:cubicBezTo>
                  <a:cubicBezTo>
                    <a:pt x="1" y="240"/>
                    <a:pt x="73" y="330"/>
                    <a:pt x="161" y="330"/>
                  </a:cubicBezTo>
                  <a:cubicBezTo>
                    <a:pt x="249" y="330"/>
                    <a:pt x="336" y="327"/>
                    <a:pt x="425" y="327"/>
                  </a:cubicBezTo>
                  <a:lnTo>
                    <a:pt x="846" y="327"/>
                  </a:lnTo>
                  <a:cubicBezTo>
                    <a:pt x="1107" y="329"/>
                    <a:pt x="1370" y="330"/>
                    <a:pt x="1631" y="330"/>
                  </a:cubicBezTo>
                  <a:cubicBezTo>
                    <a:pt x="1913" y="331"/>
                    <a:pt x="2195" y="331"/>
                    <a:pt x="2476" y="331"/>
                  </a:cubicBezTo>
                  <a:cubicBezTo>
                    <a:pt x="2758" y="331"/>
                    <a:pt x="3040" y="331"/>
                    <a:pt x="3322" y="332"/>
                  </a:cubicBezTo>
                  <a:lnTo>
                    <a:pt x="3303" y="332"/>
                  </a:lnTo>
                  <a:cubicBezTo>
                    <a:pt x="5023" y="340"/>
                    <a:pt x="6746" y="349"/>
                    <a:pt x="8466" y="360"/>
                  </a:cubicBezTo>
                  <a:cubicBezTo>
                    <a:pt x="10322" y="373"/>
                    <a:pt x="12177" y="383"/>
                    <a:pt x="14032" y="392"/>
                  </a:cubicBezTo>
                  <a:cubicBezTo>
                    <a:pt x="15861" y="400"/>
                    <a:pt x="17689" y="417"/>
                    <a:pt x="19519" y="427"/>
                  </a:cubicBezTo>
                  <a:cubicBezTo>
                    <a:pt x="21365" y="436"/>
                    <a:pt x="23210" y="446"/>
                    <a:pt x="25056" y="457"/>
                  </a:cubicBezTo>
                  <a:cubicBezTo>
                    <a:pt x="26001" y="465"/>
                    <a:pt x="26946" y="471"/>
                    <a:pt x="27891" y="478"/>
                  </a:cubicBezTo>
                  <a:cubicBezTo>
                    <a:pt x="28828" y="482"/>
                    <a:pt x="29767" y="486"/>
                    <a:pt x="30704" y="492"/>
                  </a:cubicBezTo>
                  <a:cubicBezTo>
                    <a:pt x="31613" y="497"/>
                    <a:pt x="32520" y="501"/>
                    <a:pt x="33432" y="509"/>
                  </a:cubicBezTo>
                  <a:cubicBezTo>
                    <a:pt x="34343" y="517"/>
                    <a:pt x="35254" y="527"/>
                    <a:pt x="36167" y="530"/>
                  </a:cubicBezTo>
                  <a:lnTo>
                    <a:pt x="36147" y="530"/>
                  </a:lnTo>
                  <a:lnTo>
                    <a:pt x="36663" y="531"/>
                  </a:lnTo>
                  <a:lnTo>
                    <a:pt x="37044" y="531"/>
                  </a:lnTo>
                  <a:cubicBezTo>
                    <a:pt x="37223" y="531"/>
                    <a:pt x="37400" y="533"/>
                    <a:pt x="37579" y="535"/>
                  </a:cubicBezTo>
                  <a:cubicBezTo>
                    <a:pt x="38499" y="541"/>
                    <a:pt x="39419" y="549"/>
                    <a:pt x="40340" y="558"/>
                  </a:cubicBezTo>
                  <a:cubicBezTo>
                    <a:pt x="40808" y="563"/>
                    <a:pt x="41277" y="565"/>
                    <a:pt x="41746" y="568"/>
                  </a:cubicBezTo>
                  <a:cubicBezTo>
                    <a:pt x="42178" y="571"/>
                    <a:pt x="42611" y="579"/>
                    <a:pt x="43045" y="587"/>
                  </a:cubicBezTo>
                  <a:lnTo>
                    <a:pt x="43051" y="585"/>
                  </a:lnTo>
                  <a:cubicBezTo>
                    <a:pt x="43054" y="585"/>
                    <a:pt x="43057" y="585"/>
                    <a:pt x="43060" y="585"/>
                  </a:cubicBezTo>
                  <a:cubicBezTo>
                    <a:pt x="43157" y="585"/>
                    <a:pt x="43236" y="502"/>
                    <a:pt x="43229" y="403"/>
                  </a:cubicBezTo>
                  <a:cubicBezTo>
                    <a:pt x="43222" y="307"/>
                    <a:pt x="43140" y="243"/>
                    <a:pt x="43048" y="243"/>
                  </a:cubicBezTo>
                  <a:cubicBezTo>
                    <a:pt x="42741" y="245"/>
                    <a:pt x="42434" y="248"/>
                    <a:pt x="42126" y="248"/>
                  </a:cubicBezTo>
                  <a:cubicBezTo>
                    <a:pt x="42077" y="248"/>
                    <a:pt x="42027" y="248"/>
                    <a:pt x="41977" y="248"/>
                  </a:cubicBezTo>
                  <a:lnTo>
                    <a:pt x="41999" y="248"/>
                  </a:lnTo>
                  <a:cubicBezTo>
                    <a:pt x="40758" y="242"/>
                    <a:pt x="39517" y="239"/>
                    <a:pt x="38276" y="235"/>
                  </a:cubicBezTo>
                  <a:lnTo>
                    <a:pt x="38296" y="235"/>
                  </a:lnTo>
                  <a:cubicBezTo>
                    <a:pt x="37464" y="232"/>
                    <a:pt x="36631" y="224"/>
                    <a:pt x="35800" y="220"/>
                  </a:cubicBezTo>
                  <a:cubicBezTo>
                    <a:pt x="35008" y="213"/>
                    <a:pt x="34218" y="212"/>
                    <a:pt x="33427" y="209"/>
                  </a:cubicBezTo>
                  <a:lnTo>
                    <a:pt x="33448" y="209"/>
                  </a:lnTo>
                  <a:lnTo>
                    <a:pt x="33102" y="207"/>
                  </a:lnTo>
                  <a:lnTo>
                    <a:pt x="33082" y="207"/>
                  </a:lnTo>
                  <a:cubicBezTo>
                    <a:pt x="32696" y="205"/>
                    <a:pt x="32308" y="204"/>
                    <a:pt x="31922" y="201"/>
                  </a:cubicBezTo>
                  <a:cubicBezTo>
                    <a:pt x="30073" y="191"/>
                    <a:pt x="28224" y="177"/>
                    <a:pt x="26373" y="169"/>
                  </a:cubicBezTo>
                  <a:lnTo>
                    <a:pt x="26394" y="169"/>
                  </a:lnTo>
                  <a:cubicBezTo>
                    <a:pt x="25031" y="163"/>
                    <a:pt x="23666" y="152"/>
                    <a:pt x="22303" y="144"/>
                  </a:cubicBezTo>
                  <a:cubicBezTo>
                    <a:pt x="20478" y="133"/>
                    <a:pt x="18651" y="123"/>
                    <a:pt x="16826" y="115"/>
                  </a:cubicBezTo>
                  <a:lnTo>
                    <a:pt x="16666" y="115"/>
                  </a:lnTo>
                  <a:cubicBezTo>
                    <a:pt x="14828" y="104"/>
                    <a:pt x="12992" y="95"/>
                    <a:pt x="11156" y="83"/>
                  </a:cubicBezTo>
                  <a:cubicBezTo>
                    <a:pt x="9309" y="71"/>
                    <a:pt x="7463" y="60"/>
                    <a:pt x="5615" y="49"/>
                  </a:cubicBezTo>
                  <a:cubicBezTo>
                    <a:pt x="4688" y="44"/>
                    <a:pt x="3759" y="41"/>
                    <a:pt x="2831" y="30"/>
                  </a:cubicBezTo>
                  <a:cubicBezTo>
                    <a:pt x="2369" y="25"/>
                    <a:pt x="1905" y="20"/>
                    <a:pt x="1441" y="15"/>
                  </a:cubicBezTo>
                  <a:lnTo>
                    <a:pt x="753" y="9"/>
                  </a:lnTo>
                  <a:cubicBezTo>
                    <a:pt x="635" y="7"/>
                    <a:pt x="518" y="7"/>
                    <a:pt x="400" y="6"/>
                  </a:cubicBezTo>
                  <a:cubicBezTo>
                    <a:pt x="327" y="4"/>
                    <a:pt x="256" y="1"/>
                    <a:pt x="183" y="1"/>
                  </a:cubicBezTo>
                  <a:cubicBezTo>
                    <a:pt x="179" y="1"/>
                    <a:pt x="175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09" name="Google Shape;9909;p18"/>
            <p:cNvSpPr/>
            <p:nvPr/>
          </p:nvSpPr>
          <p:spPr>
            <a:xfrm>
              <a:off x="5942400" y="923975"/>
              <a:ext cx="98600" cy="32650"/>
            </a:xfrm>
            <a:custGeom>
              <a:avLst/>
              <a:gdLst/>
              <a:ahLst/>
              <a:cxnLst/>
              <a:rect l="l" t="t" r="r" b="b"/>
              <a:pathLst>
                <a:path w="3944" h="1306" extrusionOk="0">
                  <a:moveTo>
                    <a:pt x="246" y="0"/>
                  </a:moveTo>
                  <a:cubicBezTo>
                    <a:pt x="160" y="0"/>
                    <a:pt x="68" y="15"/>
                    <a:pt x="26" y="99"/>
                  </a:cubicBezTo>
                  <a:cubicBezTo>
                    <a:pt x="5" y="139"/>
                    <a:pt x="0" y="183"/>
                    <a:pt x="10" y="226"/>
                  </a:cubicBezTo>
                  <a:cubicBezTo>
                    <a:pt x="22" y="308"/>
                    <a:pt x="92" y="370"/>
                    <a:pt x="175" y="370"/>
                  </a:cubicBezTo>
                  <a:cubicBezTo>
                    <a:pt x="178" y="370"/>
                    <a:pt x="181" y="370"/>
                    <a:pt x="184" y="370"/>
                  </a:cubicBezTo>
                  <a:cubicBezTo>
                    <a:pt x="222" y="368"/>
                    <a:pt x="257" y="352"/>
                    <a:pt x="284" y="327"/>
                  </a:cubicBezTo>
                  <a:lnTo>
                    <a:pt x="293" y="327"/>
                  </a:lnTo>
                  <a:cubicBezTo>
                    <a:pt x="629" y="333"/>
                    <a:pt x="963" y="365"/>
                    <a:pt x="1297" y="392"/>
                  </a:cubicBezTo>
                  <a:cubicBezTo>
                    <a:pt x="1971" y="447"/>
                    <a:pt x="2647" y="493"/>
                    <a:pt x="3320" y="582"/>
                  </a:cubicBezTo>
                  <a:cubicBezTo>
                    <a:pt x="3386" y="590"/>
                    <a:pt x="3453" y="599"/>
                    <a:pt x="3521" y="610"/>
                  </a:cubicBezTo>
                  <a:lnTo>
                    <a:pt x="3497" y="623"/>
                  </a:lnTo>
                  <a:cubicBezTo>
                    <a:pt x="3457" y="645"/>
                    <a:pt x="3416" y="666"/>
                    <a:pt x="3374" y="683"/>
                  </a:cubicBezTo>
                  <a:cubicBezTo>
                    <a:pt x="3309" y="708"/>
                    <a:pt x="3242" y="729"/>
                    <a:pt x="3174" y="751"/>
                  </a:cubicBezTo>
                  <a:lnTo>
                    <a:pt x="3027" y="786"/>
                  </a:lnTo>
                  <a:cubicBezTo>
                    <a:pt x="2981" y="797"/>
                    <a:pt x="2935" y="803"/>
                    <a:pt x="2889" y="811"/>
                  </a:cubicBezTo>
                  <a:cubicBezTo>
                    <a:pt x="2802" y="829"/>
                    <a:pt x="2715" y="840"/>
                    <a:pt x="2626" y="851"/>
                  </a:cubicBezTo>
                  <a:cubicBezTo>
                    <a:pt x="2397" y="876"/>
                    <a:pt x="2166" y="898"/>
                    <a:pt x="1935" y="916"/>
                  </a:cubicBezTo>
                  <a:cubicBezTo>
                    <a:pt x="1675" y="935"/>
                    <a:pt x="1414" y="952"/>
                    <a:pt x="1154" y="979"/>
                  </a:cubicBezTo>
                  <a:cubicBezTo>
                    <a:pt x="1066" y="985"/>
                    <a:pt x="998" y="1061"/>
                    <a:pt x="1002" y="1152"/>
                  </a:cubicBezTo>
                  <a:cubicBezTo>
                    <a:pt x="1009" y="1234"/>
                    <a:pt x="1073" y="1299"/>
                    <a:pt x="1157" y="1305"/>
                  </a:cubicBezTo>
                  <a:lnTo>
                    <a:pt x="1173" y="1305"/>
                  </a:lnTo>
                  <a:lnTo>
                    <a:pt x="1332" y="1288"/>
                  </a:lnTo>
                  <a:cubicBezTo>
                    <a:pt x="1675" y="1251"/>
                    <a:pt x="2019" y="1224"/>
                    <a:pt x="2362" y="1193"/>
                  </a:cubicBezTo>
                  <a:cubicBezTo>
                    <a:pt x="2535" y="1177"/>
                    <a:pt x="2707" y="1156"/>
                    <a:pt x="2878" y="1134"/>
                  </a:cubicBezTo>
                  <a:cubicBezTo>
                    <a:pt x="3046" y="1110"/>
                    <a:pt x="3212" y="1073"/>
                    <a:pt x="3374" y="1020"/>
                  </a:cubicBezTo>
                  <a:cubicBezTo>
                    <a:pt x="3454" y="995"/>
                    <a:pt x="3535" y="963"/>
                    <a:pt x="3611" y="924"/>
                  </a:cubicBezTo>
                  <a:cubicBezTo>
                    <a:pt x="3660" y="900"/>
                    <a:pt x="3708" y="871"/>
                    <a:pt x="3753" y="841"/>
                  </a:cubicBezTo>
                  <a:cubicBezTo>
                    <a:pt x="3791" y="816"/>
                    <a:pt x="3826" y="788"/>
                    <a:pt x="3856" y="756"/>
                  </a:cubicBezTo>
                  <a:cubicBezTo>
                    <a:pt x="3890" y="719"/>
                    <a:pt x="3915" y="677"/>
                    <a:pt x="3931" y="629"/>
                  </a:cubicBezTo>
                  <a:cubicBezTo>
                    <a:pt x="3942" y="591"/>
                    <a:pt x="3943" y="550"/>
                    <a:pt x="3932" y="511"/>
                  </a:cubicBezTo>
                  <a:cubicBezTo>
                    <a:pt x="3913" y="428"/>
                    <a:pt x="3852" y="368"/>
                    <a:pt x="3771" y="336"/>
                  </a:cubicBezTo>
                  <a:cubicBezTo>
                    <a:pt x="3690" y="305"/>
                    <a:pt x="3603" y="297"/>
                    <a:pt x="3519" y="286"/>
                  </a:cubicBezTo>
                  <a:cubicBezTo>
                    <a:pt x="3478" y="281"/>
                    <a:pt x="3437" y="276"/>
                    <a:pt x="3396" y="272"/>
                  </a:cubicBezTo>
                  <a:cubicBezTo>
                    <a:pt x="3315" y="264"/>
                    <a:pt x="3231" y="254"/>
                    <a:pt x="3149" y="246"/>
                  </a:cubicBezTo>
                  <a:cubicBezTo>
                    <a:pt x="2813" y="213"/>
                    <a:pt x="2476" y="184"/>
                    <a:pt x="2140" y="158"/>
                  </a:cubicBezTo>
                  <a:cubicBezTo>
                    <a:pt x="1779" y="127"/>
                    <a:pt x="1419" y="93"/>
                    <a:pt x="1059" y="59"/>
                  </a:cubicBezTo>
                  <a:cubicBezTo>
                    <a:pt x="885" y="42"/>
                    <a:pt x="713" y="28"/>
                    <a:pt x="538" y="13"/>
                  </a:cubicBezTo>
                  <a:cubicBezTo>
                    <a:pt x="451" y="7"/>
                    <a:pt x="363" y="2"/>
                    <a:pt x="276" y="1"/>
                  </a:cubicBezTo>
                  <a:cubicBezTo>
                    <a:pt x="266" y="0"/>
                    <a:pt x="256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0" name="Google Shape;9910;p18"/>
            <p:cNvSpPr/>
            <p:nvPr/>
          </p:nvSpPr>
          <p:spPr>
            <a:xfrm>
              <a:off x="5743700" y="652425"/>
              <a:ext cx="23275" cy="541450"/>
            </a:xfrm>
            <a:custGeom>
              <a:avLst/>
              <a:gdLst/>
              <a:ahLst/>
              <a:cxnLst/>
              <a:rect l="l" t="t" r="r" b="b"/>
              <a:pathLst>
                <a:path w="931" h="21658" extrusionOk="0">
                  <a:moveTo>
                    <a:pt x="164" y="0"/>
                  </a:moveTo>
                  <a:cubicBezTo>
                    <a:pt x="79" y="0"/>
                    <a:pt x="7" y="66"/>
                    <a:pt x="2" y="152"/>
                  </a:cubicBezTo>
                  <a:cubicBezTo>
                    <a:pt x="0" y="235"/>
                    <a:pt x="3" y="317"/>
                    <a:pt x="11" y="399"/>
                  </a:cubicBezTo>
                  <a:cubicBezTo>
                    <a:pt x="17" y="489"/>
                    <a:pt x="27" y="581"/>
                    <a:pt x="32" y="672"/>
                  </a:cubicBezTo>
                  <a:cubicBezTo>
                    <a:pt x="36" y="774"/>
                    <a:pt x="44" y="876"/>
                    <a:pt x="51" y="977"/>
                  </a:cubicBezTo>
                  <a:cubicBezTo>
                    <a:pt x="55" y="1058"/>
                    <a:pt x="59" y="1140"/>
                    <a:pt x="60" y="1221"/>
                  </a:cubicBezTo>
                  <a:cubicBezTo>
                    <a:pt x="76" y="1588"/>
                    <a:pt x="79" y="1956"/>
                    <a:pt x="79" y="2323"/>
                  </a:cubicBezTo>
                  <a:lnTo>
                    <a:pt x="79" y="2323"/>
                  </a:lnTo>
                  <a:cubicBezTo>
                    <a:pt x="78" y="2614"/>
                    <a:pt x="74" y="2905"/>
                    <a:pt x="70" y="3196"/>
                  </a:cubicBezTo>
                  <a:cubicBezTo>
                    <a:pt x="67" y="3499"/>
                    <a:pt x="60" y="3803"/>
                    <a:pt x="60" y="4105"/>
                  </a:cubicBezTo>
                  <a:lnTo>
                    <a:pt x="60" y="4084"/>
                  </a:lnTo>
                  <a:lnTo>
                    <a:pt x="60" y="4084"/>
                  </a:lnTo>
                  <a:cubicBezTo>
                    <a:pt x="55" y="4730"/>
                    <a:pt x="59" y="5376"/>
                    <a:pt x="63" y="6022"/>
                  </a:cubicBezTo>
                  <a:cubicBezTo>
                    <a:pt x="71" y="6945"/>
                    <a:pt x="76" y="7868"/>
                    <a:pt x="81" y="8791"/>
                  </a:cubicBezTo>
                  <a:cubicBezTo>
                    <a:pt x="84" y="9243"/>
                    <a:pt x="90" y="9696"/>
                    <a:pt x="109" y="10150"/>
                  </a:cubicBezTo>
                  <a:cubicBezTo>
                    <a:pt x="127" y="10603"/>
                    <a:pt x="157" y="11056"/>
                    <a:pt x="195" y="11509"/>
                  </a:cubicBezTo>
                  <a:cubicBezTo>
                    <a:pt x="236" y="11991"/>
                    <a:pt x="282" y="12474"/>
                    <a:pt x="320" y="12957"/>
                  </a:cubicBezTo>
                  <a:cubicBezTo>
                    <a:pt x="356" y="13424"/>
                    <a:pt x="388" y="13889"/>
                    <a:pt x="413" y="14356"/>
                  </a:cubicBezTo>
                  <a:cubicBezTo>
                    <a:pt x="437" y="14804"/>
                    <a:pt x="470" y="15251"/>
                    <a:pt x="486" y="15699"/>
                  </a:cubicBezTo>
                  <a:cubicBezTo>
                    <a:pt x="503" y="16163"/>
                    <a:pt x="516" y="16626"/>
                    <a:pt x="516" y="17090"/>
                  </a:cubicBezTo>
                  <a:lnTo>
                    <a:pt x="516" y="17247"/>
                  </a:lnTo>
                  <a:lnTo>
                    <a:pt x="516" y="17299"/>
                  </a:lnTo>
                  <a:lnTo>
                    <a:pt x="516" y="17299"/>
                  </a:lnTo>
                  <a:cubicBezTo>
                    <a:pt x="515" y="17779"/>
                    <a:pt x="519" y="18260"/>
                    <a:pt x="530" y="18740"/>
                  </a:cubicBezTo>
                  <a:cubicBezTo>
                    <a:pt x="540" y="19194"/>
                    <a:pt x="556" y="19648"/>
                    <a:pt x="568" y="20103"/>
                  </a:cubicBezTo>
                  <a:cubicBezTo>
                    <a:pt x="581" y="20570"/>
                    <a:pt x="591" y="21038"/>
                    <a:pt x="600" y="21505"/>
                  </a:cubicBezTo>
                  <a:cubicBezTo>
                    <a:pt x="603" y="21590"/>
                    <a:pt x="681" y="21657"/>
                    <a:pt x="760" y="21657"/>
                  </a:cubicBezTo>
                  <a:cubicBezTo>
                    <a:pt x="761" y="21657"/>
                    <a:pt x="762" y="21657"/>
                    <a:pt x="763" y="21657"/>
                  </a:cubicBezTo>
                  <a:lnTo>
                    <a:pt x="773" y="21657"/>
                  </a:lnTo>
                  <a:cubicBezTo>
                    <a:pt x="863" y="21651"/>
                    <a:pt x="931" y="21573"/>
                    <a:pt x="926" y="21483"/>
                  </a:cubicBezTo>
                  <a:cubicBezTo>
                    <a:pt x="902" y="20996"/>
                    <a:pt x="894" y="20508"/>
                    <a:pt x="882" y="20019"/>
                  </a:cubicBezTo>
                  <a:cubicBezTo>
                    <a:pt x="860" y="19121"/>
                    <a:pt x="826" y="18222"/>
                    <a:pt x="826" y="17323"/>
                  </a:cubicBezTo>
                  <a:cubicBezTo>
                    <a:pt x="828" y="17025"/>
                    <a:pt x="826" y="16728"/>
                    <a:pt x="820" y="16430"/>
                  </a:cubicBezTo>
                  <a:cubicBezTo>
                    <a:pt x="812" y="16155"/>
                    <a:pt x="807" y="15878"/>
                    <a:pt x="793" y="15602"/>
                  </a:cubicBezTo>
                  <a:cubicBezTo>
                    <a:pt x="769" y="15118"/>
                    <a:pt x="738" y="14635"/>
                    <a:pt x="709" y="14151"/>
                  </a:cubicBezTo>
                  <a:cubicBezTo>
                    <a:pt x="682" y="13681"/>
                    <a:pt x="648" y="13210"/>
                    <a:pt x="611" y="12742"/>
                  </a:cubicBezTo>
                  <a:cubicBezTo>
                    <a:pt x="575" y="12302"/>
                    <a:pt x="527" y="11862"/>
                    <a:pt x="494" y="11420"/>
                  </a:cubicBezTo>
                  <a:cubicBezTo>
                    <a:pt x="477" y="11190"/>
                    <a:pt x="458" y="10963"/>
                    <a:pt x="445" y="10733"/>
                  </a:cubicBezTo>
                  <a:cubicBezTo>
                    <a:pt x="432" y="10483"/>
                    <a:pt x="421" y="10233"/>
                    <a:pt x="410" y="9984"/>
                  </a:cubicBezTo>
                  <a:cubicBezTo>
                    <a:pt x="402" y="9747"/>
                    <a:pt x="399" y="9509"/>
                    <a:pt x="396" y="9272"/>
                  </a:cubicBezTo>
                  <a:cubicBezTo>
                    <a:pt x="391" y="9042"/>
                    <a:pt x="389" y="8813"/>
                    <a:pt x="388" y="8583"/>
                  </a:cubicBezTo>
                  <a:cubicBezTo>
                    <a:pt x="383" y="8134"/>
                    <a:pt x="378" y="7684"/>
                    <a:pt x="375" y="7233"/>
                  </a:cubicBezTo>
                  <a:cubicBezTo>
                    <a:pt x="374" y="6769"/>
                    <a:pt x="369" y="6309"/>
                    <a:pt x="364" y="5842"/>
                  </a:cubicBezTo>
                  <a:cubicBezTo>
                    <a:pt x="361" y="5376"/>
                    <a:pt x="359" y="4911"/>
                    <a:pt x="355" y="4445"/>
                  </a:cubicBezTo>
                  <a:lnTo>
                    <a:pt x="355" y="4401"/>
                  </a:lnTo>
                  <a:cubicBezTo>
                    <a:pt x="356" y="4297"/>
                    <a:pt x="356" y="4191"/>
                    <a:pt x="356" y="4084"/>
                  </a:cubicBezTo>
                  <a:lnTo>
                    <a:pt x="356" y="4105"/>
                  </a:lnTo>
                  <a:cubicBezTo>
                    <a:pt x="359" y="3806"/>
                    <a:pt x="364" y="3507"/>
                    <a:pt x="369" y="3207"/>
                  </a:cubicBezTo>
                  <a:cubicBezTo>
                    <a:pt x="372" y="2913"/>
                    <a:pt x="380" y="2619"/>
                    <a:pt x="380" y="2324"/>
                  </a:cubicBezTo>
                  <a:lnTo>
                    <a:pt x="380" y="2291"/>
                  </a:lnTo>
                  <a:cubicBezTo>
                    <a:pt x="382" y="2161"/>
                    <a:pt x="383" y="2031"/>
                    <a:pt x="383" y="1902"/>
                  </a:cubicBezTo>
                  <a:lnTo>
                    <a:pt x="383" y="1922"/>
                  </a:lnTo>
                  <a:cubicBezTo>
                    <a:pt x="385" y="1628"/>
                    <a:pt x="375" y="1332"/>
                    <a:pt x="366" y="1037"/>
                  </a:cubicBezTo>
                  <a:cubicBezTo>
                    <a:pt x="358" y="773"/>
                    <a:pt x="334" y="510"/>
                    <a:pt x="323" y="247"/>
                  </a:cubicBezTo>
                  <a:cubicBezTo>
                    <a:pt x="323" y="233"/>
                    <a:pt x="325" y="220"/>
                    <a:pt x="325" y="208"/>
                  </a:cubicBezTo>
                  <a:cubicBezTo>
                    <a:pt x="325" y="205"/>
                    <a:pt x="326" y="201"/>
                    <a:pt x="326" y="198"/>
                  </a:cubicBezTo>
                  <a:cubicBezTo>
                    <a:pt x="347" y="105"/>
                    <a:pt x="283" y="15"/>
                    <a:pt x="188" y="2"/>
                  </a:cubicBezTo>
                  <a:cubicBezTo>
                    <a:pt x="180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1" name="Google Shape;9911;p18"/>
            <p:cNvSpPr/>
            <p:nvPr/>
          </p:nvSpPr>
          <p:spPr>
            <a:xfrm>
              <a:off x="5482350" y="783825"/>
              <a:ext cx="397550" cy="311925"/>
            </a:xfrm>
            <a:custGeom>
              <a:avLst/>
              <a:gdLst/>
              <a:ahLst/>
              <a:cxnLst/>
              <a:rect l="l" t="t" r="r" b="b"/>
              <a:pathLst>
                <a:path w="15902" h="12477" extrusionOk="0">
                  <a:moveTo>
                    <a:pt x="372" y="7257"/>
                  </a:moveTo>
                  <a:lnTo>
                    <a:pt x="372" y="7257"/>
                  </a:lnTo>
                  <a:cubicBezTo>
                    <a:pt x="373" y="7259"/>
                    <a:pt x="375" y="7261"/>
                    <a:pt x="376" y="7263"/>
                  </a:cubicBezTo>
                  <a:lnTo>
                    <a:pt x="376" y="7263"/>
                  </a:lnTo>
                  <a:cubicBezTo>
                    <a:pt x="375" y="7261"/>
                    <a:pt x="373" y="7259"/>
                    <a:pt x="372" y="7257"/>
                  </a:cubicBezTo>
                  <a:close/>
                  <a:moveTo>
                    <a:pt x="13713" y="1"/>
                  </a:moveTo>
                  <a:cubicBezTo>
                    <a:pt x="13656" y="1"/>
                    <a:pt x="13598" y="30"/>
                    <a:pt x="13568" y="96"/>
                  </a:cubicBezTo>
                  <a:cubicBezTo>
                    <a:pt x="13523" y="122"/>
                    <a:pt x="13476" y="141"/>
                    <a:pt x="13428" y="161"/>
                  </a:cubicBezTo>
                  <a:cubicBezTo>
                    <a:pt x="13297" y="207"/>
                    <a:pt x="13166" y="255"/>
                    <a:pt x="13033" y="294"/>
                  </a:cubicBezTo>
                  <a:cubicBezTo>
                    <a:pt x="12892" y="335"/>
                    <a:pt x="12749" y="375"/>
                    <a:pt x="12609" y="413"/>
                  </a:cubicBezTo>
                  <a:cubicBezTo>
                    <a:pt x="12615" y="410"/>
                    <a:pt x="12621" y="408"/>
                    <a:pt x="12627" y="407"/>
                  </a:cubicBezTo>
                  <a:lnTo>
                    <a:pt x="12627" y="407"/>
                  </a:lnTo>
                  <a:cubicBezTo>
                    <a:pt x="12344" y="475"/>
                    <a:pt x="12059" y="536"/>
                    <a:pt x="11773" y="593"/>
                  </a:cubicBezTo>
                  <a:cubicBezTo>
                    <a:pt x="11505" y="647"/>
                    <a:pt x="11234" y="695"/>
                    <a:pt x="10967" y="752"/>
                  </a:cubicBezTo>
                  <a:cubicBezTo>
                    <a:pt x="10622" y="823"/>
                    <a:pt x="10278" y="897"/>
                    <a:pt x="9936" y="980"/>
                  </a:cubicBezTo>
                  <a:cubicBezTo>
                    <a:pt x="9602" y="1059"/>
                    <a:pt x="9268" y="1136"/>
                    <a:pt x="8936" y="1219"/>
                  </a:cubicBezTo>
                  <a:cubicBezTo>
                    <a:pt x="8244" y="1391"/>
                    <a:pt x="7557" y="1575"/>
                    <a:pt x="6872" y="1771"/>
                  </a:cubicBezTo>
                  <a:cubicBezTo>
                    <a:pt x="6220" y="1958"/>
                    <a:pt x="5601" y="2237"/>
                    <a:pt x="4966" y="2471"/>
                  </a:cubicBezTo>
                  <a:cubicBezTo>
                    <a:pt x="4621" y="2598"/>
                    <a:pt x="4276" y="2721"/>
                    <a:pt x="3927" y="2837"/>
                  </a:cubicBezTo>
                  <a:cubicBezTo>
                    <a:pt x="3608" y="2944"/>
                    <a:pt x="3285" y="3047"/>
                    <a:pt x="2963" y="3150"/>
                  </a:cubicBezTo>
                  <a:cubicBezTo>
                    <a:pt x="2792" y="3204"/>
                    <a:pt x="2621" y="3259"/>
                    <a:pt x="2450" y="3315"/>
                  </a:cubicBezTo>
                  <a:cubicBezTo>
                    <a:pt x="2284" y="3368"/>
                    <a:pt x="2118" y="3419"/>
                    <a:pt x="1957" y="3484"/>
                  </a:cubicBezTo>
                  <a:cubicBezTo>
                    <a:pt x="1873" y="3517"/>
                    <a:pt x="1790" y="3551"/>
                    <a:pt x="1710" y="3592"/>
                  </a:cubicBezTo>
                  <a:cubicBezTo>
                    <a:pt x="1634" y="3628"/>
                    <a:pt x="1561" y="3672"/>
                    <a:pt x="1493" y="3723"/>
                  </a:cubicBezTo>
                  <a:cubicBezTo>
                    <a:pt x="1448" y="3753"/>
                    <a:pt x="1407" y="3788"/>
                    <a:pt x="1366" y="3821"/>
                  </a:cubicBezTo>
                  <a:cubicBezTo>
                    <a:pt x="1233" y="3927"/>
                    <a:pt x="1108" y="4041"/>
                    <a:pt x="985" y="4154"/>
                  </a:cubicBezTo>
                  <a:cubicBezTo>
                    <a:pt x="860" y="4264"/>
                    <a:pt x="739" y="4378"/>
                    <a:pt x="622" y="4500"/>
                  </a:cubicBezTo>
                  <a:cubicBezTo>
                    <a:pt x="503" y="4622"/>
                    <a:pt x="388" y="4750"/>
                    <a:pt x="298" y="4896"/>
                  </a:cubicBezTo>
                  <a:cubicBezTo>
                    <a:pt x="249" y="4974"/>
                    <a:pt x="206" y="5053"/>
                    <a:pt x="166" y="5134"/>
                  </a:cubicBezTo>
                  <a:cubicBezTo>
                    <a:pt x="128" y="5214"/>
                    <a:pt x="98" y="5298"/>
                    <a:pt x="74" y="5384"/>
                  </a:cubicBezTo>
                  <a:cubicBezTo>
                    <a:pt x="25" y="5555"/>
                    <a:pt x="0" y="5730"/>
                    <a:pt x="2" y="5908"/>
                  </a:cubicBezTo>
                  <a:lnTo>
                    <a:pt x="2" y="5966"/>
                  </a:lnTo>
                  <a:lnTo>
                    <a:pt x="2" y="5977"/>
                  </a:lnTo>
                  <a:cubicBezTo>
                    <a:pt x="5" y="6085"/>
                    <a:pt x="14" y="6191"/>
                    <a:pt x="32" y="6297"/>
                  </a:cubicBezTo>
                  <a:cubicBezTo>
                    <a:pt x="48" y="6400"/>
                    <a:pt x="68" y="6501"/>
                    <a:pt x="97" y="6603"/>
                  </a:cubicBezTo>
                  <a:cubicBezTo>
                    <a:pt x="128" y="6710"/>
                    <a:pt x="161" y="6816"/>
                    <a:pt x="204" y="6922"/>
                  </a:cubicBezTo>
                  <a:cubicBezTo>
                    <a:pt x="245" y="7024"/>
                    <a:pt x="293" y="7122"/>
                    <a:pt x="348" y="7217"/>
                  </a:cubicBezTo>
                  <a:lnTo>
                    <a:pt x="355" y="7226"/>
                  </a:lnTo>
                  <a:lnTo>
                    <a:pt x="355" y="7225"/>
                  </a:lnTo>
                  <a:cubicBezTo>
                    <a:pt x="356" y="7228"/>
                    <a:pt x="358" y="7231"/>
                    <a:pt x="359" y="7234"/>
                  </a:cubicBezTo>
                  <a:lnTo>
                    <a:pt x="359" y="7233"/>
                  </a:lnTo>
                  <a:cubicBezTo>
                    <a:pt x="363" y="7241"/>
                    <a:pt x="368" y="7249"/>
                    <a:pt x="372" y="7257"/>
                  </a:cubicBezTo>
                  <a:lnTo>
                    <a:pt x="372" y="7257"/>
                  </a:lnTo>
                  <a:cubicBezTo>
                    <a:pt x="372" y="7256"/>
                    <a:pt x="371" y="7254"/>
                    <a:pt x="370" y="7253"/>
                  </a:cubicBezTo>
                  <a:lnTo>
                    <a:pt x="370" y="7253"/>
                  </a:lnTo>
                  <a:cubicBezTo>
                    <a:pt x="373" y="7258"/>
                    <a:pt x="376" y="7262"/>
                    <a:pt x="379" y="7267"/>
                  </a:cubicBezTo>
                  <a:lnTo>
                    <a:pt x="379" y="7267"/>
                  </a:lnTo>
                  <a:cubicBezTo>
                    <a:pt x="378" y="7266"/>
                    <a:pt x="377" y="7265"/>
                    <a:pt x="376" y="7263"/>
                  </a:cubicBezTo>
                  <a:lnTo>
                    <a:pt x="376" y="7263"/>
                  </a:lnTo>
                  <a:cubicBezTo>
                    <a:pt x="377" y="7265"/>
                    <a:pt x="379" y="7267"/>
                    <a:pt x="380" y="7269"/>
                  </a:cubicBezTo>
                  <a:lnTo>
                    <a:pt x="380" y="7269"/>
                  </a:lnTo>
                  <a:cubicBezTo>
                    <a:pt x="382" y="7274"/>
                    <a:pt x="385" y="7279"/>
                    <a:pt x="388" y="7283"/>
                  </a:cubicBezTo>
                  <a:cubicBezTo>
                    <a:pt x="454" y="7399"/>
                    <a:pt x="529" y="7510"/>
                    <a:pt x="611" y="7616"/>
                  </a:cubicBezTo>
                  <a:cubicBezTo>
                    <a:pt x="784" y="7847"/>
                    <a:pt x="981" y="8060"/>
                    <a:pt x="1183" y="8268"/>
                  </a:cubicBezTo>
                  <a:cubicBezTo>
                    <a:pt x="1418" y="8515"/>
                    <a:pt x="1665" y="8754"/>
                    <a:pt x="1923" y="8977"/>
                  </a:cubicBezTo>
                  <a:cubicBezTo>
                    <a:pt x="2053" y="9091"/>
                    <a:pt x="2186" y="9202"/>
                    <a:pt x="2327" y="9303"/>
                  </a:cubicBezTo>
                  <a:cubicBezTo>
                    <a:pt x="2403" y="9357"/>
                    <a:pt x="2482" y="9414"/>
                    <a:pt x="2560" y="9466"/>
                  </a:cubicBezTo>
                  <a:cubicBezTo>
                    <a:pt x="2636" y="9517"/>
                    <a:pt x="2715" y="9567"/>
                    <a:pt x="2794" y="9617"/>
                  </a:cubicBezTo>
                  <a:cubicBezTo>
                    <a:pt x="2933" y="9704"/>
                    <a:pt x="3076" y="9786"/>
                    <a:pt x="3220" y="9865"/>
                  </a:cubicBezTo>
                  <a:cubicBezTo>
                    <a:pt x="3367" y="9947"/>
                    <a:pt x="3516" y="10031"/>
                    <a:pt x="3668" y="10106"/>
                  </a:cubicBezTo>
                  <a:cubicBezTo>
                    <a:pt x="3828" y="10185"/>
                    <a:pt x="3988" y="10267"/>
                    <a:pt x="4151" y="10334"/>
                  </a:cubicBezTo>
                  <a:cubicBezTo>
                    <a:pt x="4238" y="10368"/>
                    <a:pt x="4323" y="10408"/>
                    <a:pt x="4412" y="10440"/>
                  </a:cubicBezTo>
                  <a:cubicBezTo>
                    <a:pt x="4499" y="10471"/>
                    <a:pt x="4588" y="10503"/>
                    <a:pt x="4675" y="10535"/>
                  </a:cubicBezTo>
                  <a:cubicBezTo>
                    <a:pt x="4760" y="10565"/>
                    <a:pt x="4847" y="10588"/>
                    <a:pt x="4933" y="10617"/>
                  </a:cubicBezTo>
                  <a:cubicBezTo>
                    <a:pt x="5015" y="10644"/>
                    <a:pt x="5099" y="10666"/>
                    <a:pt x="5181" y="10690"/>
                  </a:cubicBezTo>
                  <a:cubicBezTo>
                    <a:pt x="5349" y="10739"/>
                    <a:pt x="5518" y="10782"/>
                    <a:pt x="5688" y="10824"/>
                  </a:cubicBezTo>
                  <a:cubicBezTo>
                    <a:pt x="6020" y="10908"/>
                    <a:pt x="6356" y="10983"/>
                    <a:pt x="6693" y="11057"/>
                  </a:cubicBezTo>
                  <a:cubicBezTo>
                    <a:pt x="7377" y="11207"/>
                    <a:pt x="8062" y="11348"/>
                    <a:pt x="8748" y="11491"/>
                  </a:cubicBezTo>
                  <a:cubicBezTo>
                    <a:pt x="9094" y="11560"/>
                    <a:pt x="9439" y="11635"/>
                    <a:pt x="9786" y="11700"/>
                  </a:cubicBezTo>
                  <a:cubicBezTo>
                    <a:pt x="10125" y="11763"/>
                    <a:pt x="10464" y="11812"/>
                    <a:pt x="10802" y="11863"/>
                  </a:cubicBezTo>
                  <a:cubicBezTo>
                    <a:pt x="10976" y="11888"/>
                    <a:pt x="11151" y="11909"/>
                    <a:pt x="11325" y="11931"/>
                  </a:cubicBezTo>
                  <a:cubicBezTo>
                    <a:pt x="11492" y="11953"/>
                    <a:pt x="11660" y="11975"/>
                    <a:pt x="11828" y="11996"/>
                  </a:cubicBezTo>
                  <a:cubicBezTo>
                    <a:pt x="12191" y="12039"/>
                    <a:pt x="12553" y="12080"/>
                    <a:pt x="12916" y="12121"/>
                  </a:cubicBezTo>
                  <a:cubicBezTo>
                    <a:pt x="13591" y="12195"/>
                    <a:pt x="14269" y="12261"/>
                    <a:pt x="14942" y="12356"/>
                  </a:cubicBezTo>
                  <a:lnTo>
                    <a:pt x="14942" y="12356"/>
                  </a:lnTo>
                  <a:cubicBezTo>
                    <a:pt x="15191" y="12392"/>
                    <a:pt x="15439" y="12432"/>
                    <a:pt x="15687" y="12474"/>
                  </a:cubicBezTo>
                  <a:cubicBezTo>
                    <a:pt x="15695" y="12475"/>
                    <a:pt x="15705" y="12477"/>
                    <a:pt x="15714" y="12477"/>
                  </a:cubicBezTo>
                  <a:cubicBezTo>
                    <a:pt x="15795" y="12477"/>
                    <a:pt x="15866" y="12422"/>
                    <a:pt x="15884" y="12342"/>
                  </a:cubicBezTo>
                  <a:cubicBezTo>
                    <a:pt x="15901" y="12255"/>
                    <a:pt x="15844" y="12159"/>
                    <a:pt x="15752" y="12143"/>
                  </a:cubicBezTo>
                  <a:cubicBezTo>
                    <a:pt x="15494" y="12102"/>
                    <a:pt x="15235" y="12070"/>
                    <a:pt x="14975" y="12035"/>
                  </a:cubicBezTo>
                  <a:cubicBezTo>
                    <a:pt x="14302" y="11947"/>
                    <a:pt x="13626" y="11882"/>
                    <a:pt x="12952" y="11806"/>
                  </a:cubicBezTo>
                  <a:cubicBezTo>
                    <a:pt x="12248" y="11727"/>
                    <a:pt x="11546" y="11641"/>
                    <a:pt x="10845" y="11546"/>
                  </a:cubicBezTo>
                  <a:lnTo>
                    <a:pt x="10845" y="11546"/>
                  </a:lnTo>
                  <a:lnTo>
                    <a:pt x="10866" y="11549"/>
                  </a:lnTo>
                  <a:cubicBezTo>
                    <a:pt x="10625" y="11513"/>
                    <a:pt x="10383" y="11478"/>
                    <a:pt x="10142" y="11439"/>
                  </a:cubicBezTo>
                  <a:cubicBezTo>
                    <a:pt x="9881" y="11393"/>
                    <a:pt x="9621" y="11344"/>
                    <a:pt x="9363" y="11291"/>
                  </a:cubicBezTo>
                  <a:cubicBezTo>
                    <a:pt x="8691" y="11154"/>
                    <a:pt x="8019" y="11010"/>
                    <a:pt x="7348" y="10867"/>
                  </a:cubicBezTo>
                  <a:cubicBezTo>
                    <a:pt x="6668" y="10721"/>
                    <a:pt x="5987" y="10574"/>
                    <a:pt x="5314" y="10394"/>
                  </a:cubicBezTo>
                  <a:cubicBezTo>
                    <a:pt x="5227" y="10368"/>
                    <a:pt x="5140" y="10346"/>
                    <a:pt x="5055" y="10318"/>
                  </a:cubicBezTo>
                  <a:cubicBezTo>
                    <a:pt x="4964" y="10289"/>
                    <a:pt x="4876" y="10264"/>
                    <a:pt x="4785" y="10231"/>
                  </a:cubicBezTo>
                  <a:cubicBezTo>
                    <a:pt x="4695" y="10199"/>
                    <a:pt x="4605" y="10171"/>
                    <a:pt x="4518" y="10134"/>
                  </a:cubicBezTo>
                  <a:cubicBezTo>
                    <a:pt x="4434" y="10099"/>
                    <a:pt x="4350" y="10065"/>
                    <a:pt x="4266" y="10031"/>
                  </a:cubicBezTo>
                  <a:cubicBezTo>
                    <a:pt x="4179" y="9990"/>
                    <a:pt x="4090" y="9954"/>
                    <a:pt x="4005" y="9911"/>
                  </a:cubicBezTo>
                  <a:cubicBezTo>
                    <a:pt x="3912" y="9865"/>
                    <a:pt x="3818" y="9818"/>
                    <a:pt x="3726" y="9770"/>
                  </a:cubicBezTo>
                  <a:cubicBezTo>
                    <a:pt x="3538" y="9669"/>
                    <a:pt x="3348" y="9567"/>
                    <a:pt x="3164" y="9458"/>
                  </a:cubicBezTo>
                  <a:lnTo>
                    <a:pt x="3164" y="9458"/>
                  </a:lnTo>
                  <a:lnTo>
                    <a:pt x="3168" y="9460"/>
                  </a:lnTo>
                  <a:lnTo>
                    <a:pt x="3147" y="9447"/>
                  </a:lnTo>
                  <a:lnTo>
                    <a:pt x="3130" y="9438"/>
                  </a:lnTo>
                  <a:lnTo>
                    <a:pt x="3134" y="9439"/>
                  </a:lnTo>
                  <a:lnTo>
                    <a:pt x="3125" y="9434"/>
                  </a:lnTo>
                  <a:lnTo>
                    <a:pt x="3114" y="9428"/>
                  </a:lnTo>
                  <a:lnTo>
                    <a:pt x="3106" y="9423"/>
                  </a:lnTo>
                  <a:lnTo>
                    <a:pt x="3112" y="9427"/>
                  </a:lnTo>
                  <a:lnTo>
                    <a:pt x="2998" y="9357"/>
                  </a:lnTo>
                  <a:lnTo>
                    <a:pt x="2998" y="9357"/>
                  </a:lnTo>
                  <a:lnTo>
                    <a:pt x="3016" y="9368"/>
                  </a:lnTo>
                  <a:lnTo>
                    <a:pt x="3003" y="9360"/>
                  </a:lnTo>
                  <a:lnTo>
                    <a:pt x="2990" y="9352"/>
                  </a:lnTo>
                  <a:cubicBezTo>
                    <a:pt x="2878" y="9283"/>
                    <a:pt x="2767" y="9210"/>
                    <a:pt x="2658" y="9135"/>
                  </a:cubicBezTo>
                  <a:cubicBezTo>
                    <a:pt x="2558" y="9069"/>
                    <a:pt x="2463" y="8994"/>
                    <a:pt x="2367" y="8920"/>
                  </a:cubicBezTo>
                  <a:cubicBezTo>
                    <a:pt x="2034" y="8651"/>
                    <a:pt x="1727" y="8352"/>
                    <a:pt x="1426" y="8046"/>
                  </a:cubicBezTo>
                  <a:cubicBezTo>
                    <a:pt x="1330" y="7945"/>
                    <a:pt x="1235" y="7844"/>
                    <a:pt x="1141" y="7739"/>
                  </a:cubicBezTo>
                  <a:cubicBezTo>
                    <a:pt x="1061" y="7647"/>
                    <a:pt x="978" y="7554"/>
                    <a:pt x="904" y="7454"/>
                  </a:cubicBezTo>
                  <a:lnTo>
                    <a:pt x="904" y="7454"/>
                  </a:lnTo>
                  <a:lnTo>
                    <a:pt x="907" y="7459"/>
                  </a:lnTo>
                  <a:cubicBezTo>
                    <a:pt x="866" y="7404"/>
                    <a:pt x="823" y="7348"/>
                    <a:pt x="785" y="7291"/>
                  </a:cubicBezTo>
                  <a:cubicBezTo>
                    <a:pt x="746" y="7234"/>
                    <a:pt x="709" y="7176"/>
                    <a:pt x="674" y="7117"/>
                  </a:cubicBezTo>
                  <a:cubicBezTo>
                    <a:pt x="646" y="7066"/>
                    <a:pt x="617" y="7017"/>
                    <a:pt x="592" y="6965"/>
                  </a:cubicBezTo>
                  <a:cubicBezTo>
                    <a:pt x="565" y="6914"/>
                    <a:pt x="541" y="6862"/>
                    <a:pt x="518" y="6808"/>
                  </a:cubicBezTo>
                  <a:cubicBezTo>
                    <a:pt x="497" y="6756"/>
                    <a:pt x="477" y="6704"/>
                    <a:pt x="459" y="6650"/>
                  </a:cubicBezTo>
                  <a:cubicBezTo>
                    <a:pt x="443" y="6601"/>
                    <a:pt x="429" y="6552"/>
                    <a:pt x="415" y="6501"/>
                  </a:cubicBezTo>
                  <a:cubicBezTo>
                    <a:pt x="402" y="6446"/>
                    <a:pt x="389" y="6392"/>
                    <a:pt x="378" y="6338"/>
                  </a:cubicBezTo>
                  <a:cubicBezTo>
                    <a:pt x="369" y="6288"/>
                    <a:pt x="361" y="6238"/>
                    <a:pt x="353" y="6188"/>
                  </a:cubicBezTo>
                  <a:cubicBezTo>
                    <a:pt x="345" y="6091"/>
                    <a:pt x="337" y="5995"/>
                    <a:pt x="337" y="5897"/>
                  </a:cubicBezTo>
                  <a:cubicBezTo>
                    <a:pt x="340" y="5809"/>
                    <a:pt x="347" y="5722"/>
                    <a:pt x="358" y="5634"/>
                  </a:cubicBezTo>
                  <a:cubicBezTo>
                    <a:pt x="367" y="5586"/>
                    <a:pt x="378" y="5539"/>
                    <a:pt x="389" y="5493"/>
                  </a:cubicBezTo>
                  <a:cubicBezTo>
                    <a:pt x="412" y="5422"/>
                    <a:pt x="435" y="5354"/>
                    <a:pt x="462" y="5287"/>
                  </a:cubicBezTo>
                  <a:cubicBezTo>
                    <a:pt x="486" y="5238"/>
                    <a:pt x="510" y="5192"/>
                    <a:pt x="535" y="5145"/>
                  </a:cubicBezTo>
                  <a:cubicBezTo>
                    <a:pt x="579" y="5072"/>
                    <a:pt x="627" y="5001"/>
                    <a:pt x="678" y="4931"/>
                  </a:cubicBezTo>
                  <a:cubicBezTo>
                    <a:pt x="768" y="4820"/>
                    <a:pt x="866" y="4717"/>
                    <a:pt x="966" y="4616"/>
                  </a:cubicBezTo>
                  <a:cubicBezTo>
                    <a:pt x="1195" y="4397"/>
                    <a:pt x="1428" y="4181"/>
                    <a:pt x="1681" y="3989"/>
                  </a:cubicBezTo>
                  <a:cubicBezTo>
                    <a:pt x="1719" y="3961"/>
                    <a:pt x="1760" y="3934"/>
                    <a:pt x="1801" y="3910"/>
                  </a:cubicBezTo>
                  <a:cubicBezTo>
                    <a:pt x="1893" y="3861"/>
                    <a:pt x="1985" y="3818"/>
                    <a:pt x="2080" y="3777"/>
                  </a:cubicBezTo>
                  <a:cubicBezTo>
                    <a:pt x="2175" y="3740"/>
                    <a:pt x="2270" y="3702"/>
                    <a:pt x="2365" y="3669"/>
                  </a:cubicBezTo>
                  <a:cubicBezTo>
                    <a:pt x="2705" y="3551"/>
                    <a:pt x="3049" y="3438"/>
                    <a:pt x="3392" y="3327"/>
                  </a:cubicBezTo>
                  <a:cubicBezTo>
                    <a:pt x="3701" y="3228"/>
                    <a:pt x="4013" y="3129"/>
                    <a:pt x="4320" y="3023"/>
                  </a:cubicBezTo>
                  <a:cubicBezTo>
                    <a:pt x="4665" y="2905"/>
                    <a:pt x="5010" y="2783"/>
                    <a:pt x="5352" y="2655"/>
                  </a:cubicBezTo>
                  <a:cubicBezTo>
                    <a:pt x="5669" y="2536"/>
                    <a:pt x="5984" y="2408"/>
                    <a:pt x="6302" y="2295"/>
                  </a:cubicBezTo>
                  <a:cubicBezTo>
                    <a:pt x="6468" y="2235"/>
                    <a:pt x="6634" y="2176"/>
                    <a:pt x="6804" y="2124"/>
                  </a:cubicBezTo>
                  <a:cubicBezTo>
                    <a:pt x="6968" y="2074"/>
                    <a:pt x="7135" y="2021"/>
                    <a:pt x="7301" y="1972"/>
                  </a:cubicBezTo>
                  <a:cubicBezTo>
                    <a:pt x="7633" y="1874"/>
                    <a:pt x="7966" y="1781"/>
                    <a:pt x="8300" y="1690"/>
                  </a:cubicBezTo>
                  <a:lnTo>
                    <a:pt x="8296" y="1690"/>
                  </a:lnTo>
                  <a:cubicBezTo>
                    <a:pt x="8797" y="1561"/>
                    <a:pt x="9298" y="1439"/>
                    <a:pt x="9800" y="1320"/>
                  </a:cubicBezTo>
                  <a:cubicBezTo>
                    <a:pt x="10128" y="1243"/>
                    <a:pt x="10456" y="1167"/>
                    <a:pt x="10785" y="1098"/>
                  </a:cubicBezTo>
                  <a:cubicBezTo>
                    <a:pt x="11120" y="1029"/>
                    <a:pt x="11456" y="967"/>
                    <a:pt x="11793" y="901"/>
                  </a:cubicBezTo>
                  <a:cubicBezTo>
                    <a:pt x="12146" y="833"/>
                    <a:pt x="12499" y="761"/>
                    <a:pt x="12848" y="669"/>
                  </a:cubicBezTo>
                  <a:cubicBezTo>
                    <a:pt x="13022" y="625"/>
                    <a:pt x="13194" y="574"/>
                    <a:pt x="13367" y="519"/>
                  </a:cubicBezTo>
                  <a:cubicBezTo>
                    <a:pt x="13444" y="495"/>
                    <a:pt x="13520" y="467"/>
                    <a:pt x="13596" y="435"/>
                  </a:cubicBezTo>
                  <a:cubicBezTo>
                    <a:pt x="13712" y="388"/>
                    <a:pt x="13848" y="332"/>
                    <a:pt x="13876" y="196"/>
                  </a:cubicBezTo>
                  <a:cubicBezTo>
                    <a:pt x="13900" y="78"/>
                    <a:pt x="13807" y="1"/>
                    <a:pt x="137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2" name="Google Shape;9912;p18"/>
            <p:cNvSpPr/>
            <p:nvPr/>
          </p:nvSpPr>
          <p:spPr>
            <a:xfrm>
              <a:off x="5225275" y="962300"/>
              <a:ext cx="35300" cy="51950"/>
            </a:xfrm>
            <a:custGeom>
              <a:avLst/>
              <a:gdLst/>
              <a:ahLst/>
              <a:cxnLst/>
              <a:rect l="l" t="t" r="r" b="b"/>
              <a:pathLst>
                <a:path w="1412" h="2078" extrusionOk="0">
                  <a:moveTo>
                    <a:pt x="1243" y="1"/>
                  </a:moveTo>
                  <a:cubicBezTo>
                    <a:pt x="1206" y="1"/>
                    <a:pt x="1169" y="13"/>
                    <a:pt x="1138" y="40"/>
                  </a:cubicBezTo>
                  <a:cubicBezTo>
                    <a:pt x="1094" y="82"/>
                    <a:pt x="1054" y="130"/>
                    <a:pt x="1019" y="181"/>
                  </a:cubicBezTo>
                  <a:cubicBezTo>
                    <a:pt x="1000" y="208"/>
                    <a:pt x="980" y="233"/>
                    <a:pt x="961" y="258"/>
                  </a:cubicBezTo>
                  <a:cubicBezTo>
                    <a:pt x="875" y="359"/>
                    <a:pt x="787" y="456"/>
                    <a:pt x="693" y="549"/>
                  </a:cubicBezTo>
                  <a:cubicBezTo>
                    <a:pt x="594" y="646"/>
                    <a:pt x="492" y="739"/>
                    <a:pt x="386" y="830"/>
                  </a:cubicBezTo>
                  <a:cubicBezTo>
                    <a:pt x="321" y="885"/>
                    <a:pt x="255" y="942"/>
                    <a:pt x="192" y="996"/>
                  </a:cubicBezTo>
                  <a:cubicBezTo>
                    <a:pt x="128" y="1050"/>
                    <a:pt x="44" y="1103"/>
                    <a:pt x="25" y="1189"/>
                  </a:cubicBezTo>
                  <a:cubicBezTo>
                    <a:pt x="1" y="1307"/>
                    <a:pt x="94" y="1390"/>
                    <a:pt x="190" y="1390"/>
                  </a:cubicBezTo>
                  <a:cubicBezTo>
                    <a:pt x="242" y="1390"/>
                    <a:pt x="294" y="1366"/>
                    <a:pt x="329" y="1311"/>
                  </a:cubicBezTo>
                  <a:lnTo>
                    <a:pt x="331" y="1311"/>
                  </a:lnTo>
                  <a:cubicBezTo>
                    <a:pt x="419" y="1225"/>
                    <a:pt x="514" y="1148"/>
                    <a:pt x="606" y="1066"/>
                  </a:cubicBezTo>
                  <a:cubicBezTo>
                    <a:pt x="692" y="990"/>
                    <a:pt x="776" y="914"/>
                    <a:pt x="860" y="834"/>
                  </a:cubicBezTo>
                  <a:cubicBezTo>
                    <a:pt x="899" y="796"/>
                    <a:pt x="939" y="758"/>
                    <a:pt x="978" y="719"/>
                  </a:cubicBezTo>
                  <a:lnTo>
                    <a:pt x="978" y="719"/>
                  </a:lnTo>
                  <a:cubicBezTo>
                    <a:pt x="961" y="826"/>
                    <a:pt x="945" y="936"/>
                    <a:pt x="934" y="1045"/>
                  </a:cubicBezTo>
                  <a:cubicBezTo>
                    <a:pt x="902" y="1330"/>
                    <a:pt x="874" y="1616"/>
                    <a:pt x="860" y="1903"/>
                  </a:cubicBezTo>
                  <a:cubicBezTo>
                    <a:pt x="853" y="1992"/>
                    <a:pt x="921" y="2069"/>
                    <a:pt x="1011" y="2077"/>
                  </a:cubicBezTo>
                  <a:lnTo>
                    <a:pt x="1021" y="2077"/>
                  </a:lnTo>
                  <a:cubicBezTo>
                    <a:pt x="1103" y="2077"/>
                    <a:pt x="1182" y="2011"/>
                    <a:pt x="1184" y="1925"/>
                  </a:cubicBezTo>
                  <a:cubicBezTo>
                    <a:pt x="1195" y="1569"/>
                    <a:pt x="1225" y="1213"/>
                    <a:pt x="1273" y="858"/>
                  </a:cubicBezTo>
                  <a:cubicBezTo>
                    <a:pt x="1292" y="755"/>
                    <a:pt x="1308" y="652"/>
                    <a:pt x="1331" y="551"/>
                  </a:cubicBezTo>
                  <a:cubicBezTo>
                    <a:pt x="1342" y="499"/>
                    <a:pt x="1353" y="450"/>
                    <a:pt x="1366" y="401"/>
                  </a:cubicBezTo>
                  <a:cubicBezTo>
                    <a:pt x="1372" y="372"/>
                    <a:pt x="1379" y="345"/>
                    <a:pt x="1387" y="315"/>
                  </a:cubicBezTo>
                  <a:cubicBezTo>
                    <a:pt x="1395" y="285"/>
                    <a:pt x="1404" y="257"/>
                    <a:pt x="1409" y="225"/>
                  </a:cubicBezTo>
                  <a:cubicBezTo>
                    <a:pt x="1412" y="201"/>
                    <a:pt x="1412" y="177"/>
                    <a:pt x="1410" y="154"/>
                  </a:cubicBezTo>
                  <a:cubicBezTo>
                    <a:pt x="1405" y="62"/>
                    <a:pt x="1325" y="1"/>
                    <a:pt x="12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3" name="Google Shape;9913;p18"/>
            <p:cNvSpPr/>
            <p:nvPr/>
          </p:nvSpPr>
          <p:spPr>
            <a:xfrm>
              <a:off x="5432425" y="964625"/>
              <a:ext cx="47400" cy="76275"/>
            </a:xfrm>
            <a:custGeom>
              <a:avLst/>
              <a:gdLst/>
              <a:ahLst/>
              <a:cxnLst/>
              <a:rect l="l" t="t" r="r" b="b"/>
              <a:pathLst>
                <a:path w="1896" h="3051" extrusionOk="0">
                  <a:moveTo>
                    <a:pt x="1499" y="1932"/>
                  </a:moveTo>
                  <a:cubicBezTo>
                    <a:pt x="1500" y="1935"/>
                    <a:pt x="1502" y="1937"/>
                    <a:pt x="1503" y="1940"/>
                  </a:cubicBezTo>
                  <a:lnTo>
                    <a:pt x="1499" y="1932"/>
                  </a:lnTo>
                  <a:close/>
                  <a:moveTo>
                    <a:pt x="1117" y="1"/>
                  </a:moveTo>
                  <a:cubicBezTo>
                    <a:pt x="1077" y="1"/>
                    <a:pt x="1039" y="4"/>
                    <a:pt x="1001" y="10"/>
                  </a:cubicBezTo>
                  <a:cubicBezTo>
                    <a:pt x="783" y="50"/>
                    <a:pt x="563" y="135"/>
                    <a:pt x="387" y="273"/>
                  </a:cubicBezTo>
                  <a:cubicBezTo>
                    <a:pt x="327" y="320"/>
                    <a:pt x="261" y="384"/>
                    <a:pt x="248" y="463"/>
                  </a:cubicBezTo>
                  <a:cubicBezTo>
                    <a:pt x="240" y="498"/>
                    <a:pt x="240" y="532"/>
                    <a:pt x="248" y="567"/>
                  </a:cubicBezTo>
                  <a:cubicBezTo>
                    <a:pt x="254" y="601"/>
                    <a:pt x="272" y="631"/>
                    <a:pt x="295" y="656"/>
                  </a:cubicBezTo>
                  <a:cubicBezTo>
                    <a:pt x="346" y="718"/>
                    <a:pt x="431" y="729"/>
                    <a:pt x="506" y="737"/>
                  </a:cubicBezTo>
                  <a:cubicBezTo>
                    <a:pt x="512" y="737"/>
                    <a:pt x="517" y="738"/>
                    <a:pt x="523" y="738"/>
                  </a:cubicBezTo>
                  <a:cubicBezTo>
                    <a:pt x="604" y="738"/>
                    <a:pt x="672" y="666"/>
                    <a:pt x="678" y="588"/>
                  </a:cubicBezTo>
                  <a:cubicBezTo>
                    <a:pt x="682" y="550"/>
                    <a:pt x="670" y="513"/>
                    <a:pt x="650" y="483"/>
                  </a:cubicBezTo>
                  <a:cubicBezTo>
                    <a:pt x="667" y="471"/>
                    <a:pt x="683" y="460"/>
                    <a:pt x="704" y="450"/>
                  </a:cubicBezTo>
                  <a:cubicBezTo>
                    <a:pt x="724" y="439"/>
                    <a:pt x="745" y="428"/>
                    <a:pt x="765" y="418"/>
                  </a:cubicBezTo>
                  <a:cubicBezTo>
                    <a:pt x="834" y="392"/>
                    <a:pt x="902" y="368"/>
                    <a:pt x="973" y="349"/>
                  </a:cubicBezTo>
                  <a:cubicBezTo>
                    <a:pt x="1006" y="341"/>
                    <a:pt x="1039" y="335"/>
                    <a:pt x="1073" y="328"/>
                  </a:cubicBezTo>
                  <a:cubicBezTo>
                    <a:pt x="1084" y="327"/>
                    <a:pt x="1093" y="327"/>
                    <a:pt x="1103" y="327"/>
                  </a:cubicBezTo>
                  <a:lnTo>
                    <a:pt x="1122" y="327"/>
                  </a:lnTo>
                  <a:cubicBezTo>
                    <a:pt x="1130" y="330"/>
                    <a:pt x="1137" y="333"/>
                    <a:pt x="1145" y="336"/>
                  </a:cubicBezTo>
                  <a:lnTo>
                    <a:pt x="1156" y="341"/>
                  </a:lnTo>
                  <a:lnTo>
                    <a:pt x="1147" y="338"/>
                  </a:lnTo>
                  <a:lnTo>
                    <a:pt x="1138" y="333"/>
                  </a:lnTo>
                  <a:lnTo>
                    <a:pt x="1138" y="333"/>
                  </a:lnTo>
                  <a:cubicBezTo>
                    <a:pt x="1144" y="336"/>
                    <a:pt x="1150" y="339"/>
                    <a:pt x="1158" y="344"/>
                  </a:cubicBezTo>
                  <a:lnTo>
                    <a:pt x="1175" y="355"/>
                  </a:lnTo>
                  <a:lnTo>
                    <a:pt x="1188" y="369"/>
                  </a:lnTo>
                  <a:cubicBezTo>
                    <a:pt x="1188" y="371"/>
                    <a:pt x="1190" y="373"/>
                    <a:pt x="1190" y="374"/>
                  </a:cubicBezTo>
                  <a:lnTo>
                    <a:pt x="1191" y="376"/>
                  </a:lnTo>
                  <a:lnTo>
                    <a:pt x="1191" y="377"/>
                  </a:lnTo>
                  <a:lnTo>
                    <a:pt x="1193" y="384"/>
                  </a:lnTo>
                  <a:lnTo>
                    <a:pt x="1194" y="398"/>
                  </a:lnTo>
                  <a:cubicBezTo>
                    <a:pt x="1194" y="409"/>
                    <a:pt x="1191" y="422"/>
                    <a:pt x="1191" y="433"/>
                  </a:cubicBezTo>
                  <a:cubicBezTo>
                    <a:pt x="1193" y="426"/>
                    <a:pt x="1193" y="418"/>
                    <a:pt x="1194" y="412"/>
                  </a:cubicBezTo>
                  <a:lnTo>
                    <a:pt x="1194" y="412"/>
                  </a:lnTo>
                  <a:cubicBezTo>
                    <a:pt x="1193" y="428"/>
                    <a:pt x="1190" y="444"/>
                    <a:pt x="1187" y="460"/>
                  </a:cubicBezTo>
                  <a:cubicBezTo>
                    <a:pt x="1179" y="485"/>
                    <a:pt x="1171" y="509"/>
                    <a:pt x="1163" y="532"/>
                  </a:cubicBezTo>
                  <a:cubicBezTo>
                    <a:pt x="1145" y="569"/>
                    <a:pt x="1125" y="605"/>
                    <a:pt x="1106" y="642"/>
                  </a:cubicBezTo>
                  <a:cubicBezTo>
                    <a:pt x="1080" y="681"/>
                    <a:pt x="1054" y="719"/>
                    <a:pt x="1027" y="757"/>
                  </a:cubicBezTo>
                  <a:cubicBezTo>
                    <a:pt x="993" y="797"/>
                    <a:pt x="962" y="835"/>
                    <a:pt x="925" y="871"/>
                  </a:cubicBezTo>
                  <a:cubicBezTo>
                    <a:pt x="887" y="903"/>
                    <a:pt x="851" y="939"/>
                    <a:pt x="819" y="979"/>
                  </a:cubicBezTo>
                  <a:cubicBezTo>
                    <a:pt x="788" y="1018"/>
                    <a:pt x="769" y="1066"/>
                    <a:pt x="764" y="1117"/>
                  </a:cubicBezTo>
                  <a:cubicBezTo>
                    <a:pt x="759" y="1166"/>
                    <a:pt x="770" y="1216"/>
                    <a:pt x="796" y="1259"/>
                  </a:cubicBezTo>
                  <a:cubicBezTo>
                    <a:pt x="822" y="1303"/>
                    <a:pt x="857" y="1343"/>
                    <a:pt x="902" y="1375"/>
                  </a:cubicBezTo>
                  <a:cubicBezTo>
                    <a:pt x="1012" y="1455"/>
                    <a:pt x="1126" y="1528"/>
                    <a:pt x="1236" y="1612"/>
                  </a:cubicBezTo>
                  <a:cubicBezTo>
                    <a:pt x="1264" y="1634"/>
                    <a:pt x="1293" y="1660"/>
                    <a:pt x="1318" y="1686"/>
                  </a:cubicBezTo>
                  <a:cubicBezTo>
                    <a:pt x="1351" y="1723"/>
                    <a:pt x="1383" y="1759"/>
                    <a:pt x="1413" y="1799"/>
                  </a:cubicBezTo>
                  <a:lnTo>
                    <a:pt x="1411" y="1797"/>
                  </a:lnTo>
                  <a:lnTo>
                    <a:pt x="1411" y="1797"/>
                  </a:lnTo>
                  <a:cubicBezTo>
                    <a:pt x="1441" y="1838"/>
                    <a:pt x="1467" y="1879"/>
                    <a:pt x="1493" y="1922"/>
                  </a:cubicBezTo>
                  <a:lnTo>
                    <a:pt x="1493" y="1922"/>
                  </a:lnTo>
                  <a:cubicBezTo>
                    <a:pt x="1508" y="1952"/>
                    <a:pt x="1522" y="1981"/>
                    <a:pt x="1535" y="2011"/>
                  </a:cubicBezTo>
                  <a:cubicBezTo>
                    <a:pt x="1541" y="2030"/>
                    <a:pt x="1547" y="2047"/>
                    <a:pt x="1554" y="2068"/>
                  </a:cubicBezTo>
                  <a:cubicBezTo>
                    <a:pt x="1559" y="2090"/>
                    <a:pt x="1563" y="2112"/>
                    <a:pt x="1566" y="2136"/>
                  </a:cubicBezTo>
                  <a:cubicBezTo>
                    <a:pt x="1568" y="2146"/>
                    <a:pt x="1568" y="2155"/>
                    <a:pt x="1568" y="2164"/>
                  </a:cubicBezTo>
                  <a:cubicBezTo>
                    <a:pt x="1568" y="2185"/>
                    <a:pt x="1566" y="2207"/>
                    <a:pt x="1563" y="2226"/>
                  </a:cubicBezTo>
                  <a:cubicBezTo>
                    <a:pt x="1557" y="2261"/>
                    <a:pt x="1551" y="2294"/>
                    <a:pt x="1541" y="2328"/>
                  </a:cubicBezTo>
                  <a:cubicBezTo>
                    <a:pt x="1538" y="2340"/>
                    <a:pt x="1533" y="2353"/>
                    <a:pt x="1528" y="2366"/>
                  </a:cubicBezTo>
                  <a:cubicBezTo>
                    <a:pt x="1521" y="2381"/>
                    <a:pt x="1514" y="2400"/>
                    <a:pt x="1503" y="2415"/>
                  </a:cubicBezTo>
                  <a:cubicBezTo>
                    <a:pt x="1494" y="2430"/>
                    <a:pt x="1484" y="2445"/>
                    <a:pt x="1473" y="2459"/>
                  </a:cubicBezTo>
                  <a:cubicBezTo>
                    <a:pt x="1467" y="2467"/>
                    <a:pt x="1464" y="2472"/>
                    <a:pt x="1454" y="2481"/>
                  </a:cubicBezTo>
                  <a:cubicBezTo>
                    <a:pt x="1443" y="2489"/>
                    <a:pt x="1433" y="2497"/>
                    <a:pt x="1424" y="2505"/>
                  </a:cubicBezTo>
                  <a:cubicBezTo>
                    <a:pt x="1403" y="2521"/>
                    <a:pt x="1383" y="2535"/>
                    <a:pt x="1361" y="2548"/>
                  </a:cubicBezTo>
                  <a:cubicBezTo>
                    <a:pt x="1334" y="2563"/>
                    <a:pt x="1305" y="2576"/>
                    <a:pt x="1277" y="2589"/>
                  </a:cubicBezTo>
                  <a:cubicBezTo>
                    <a:pt x="1229" y="2606"/>
                    <a:pt x="1183" y="2624"/>
                    <a:pt x="1134" y="2636"/>
                  </a:cubicBezTo>
                  <a:cubicBezTo>
                    <a:pt x="1055" y="2657"/>
                    <a:pt x="974" y="2671"/>
                    <a:pt x="894" y="2682"/>
                  </a:cubicBezTo>
                  <a:cubicBezTo>
                    <a:pt x="765" y="2701"/>
                    <a:pt x="636" y="2712"/>
                    <a:pt x="506" y="2714"/>
                  </a:cubicBezTo>
                  <a:lnTo>
                    <a:pt x="398" y="2714"/>
                  </a:lnTo>
                  <a:cubicBezTo>
                    <a:pt x="370" y="2714"/>
                    <a:pt x="341" y="2712"/>
                    <a:pt x="313" y="2709"/>
                  </a:cubicBezTo>
                  <a:lnTo>
                    <a:pt x="300" y="2707"/>
                  </a:lnTo>
                  <a:cubicBezTo>
                    <a:pt x="283" y="2701"/>
                    <a:pt x="265" y="2696"/>
                    <a:pt x="248" y="2690"/>
                  </a:cubicBezTo>
                  <a:cubicBezTo>
                    <a:pt x="229" y="2684"/>
                    <a:pt x="211" y="2681"/>
                    <a:pt x="192" y="2681"/>
                  </a:cubicBezTo>
                  <a:cubicBezTo>
                    <a:pt x="122" y="2681"/>
                    <a:pt x="56" y="2724"/>
                    <a:pt x="29" y="2795"/>
                  </a:cubicBezTo>
                  <a:cubicBezTo>
                    <a:pt x="1" y="2878"/>
                    <a:pt x="45" y="2984"/>
                    <a:pt x="134" y="3011"/>
                  </a:cubicBezTo>
                  <a:cubicBezTo>
                    <a:pt x="178" y="3027"/>
                    <a:pt x="224" y="3040"/>
                    <a:pt x="272" y="3048"/>
                  </a:cubicBezTo>
                  <a:cubicBezTo>
                    <a:pt x="300" y="3051"/>
                    <a:pt x="329" y="3051"/>
                    <a:pt x="357" y="3051"/>
                  </a:cubicBezTo>
                  <a:lnTo>
                    <a:pt x="397" y="3051"/>
                  </a:lnTo>
                  <a:lnTo>
                    <a:pt x="515" y="3049"/>
                  </a:lnTo>
                  <a:cubicBezTo>
                    <a:pt x="588" y="3046"/>
                    <a:pt x="661" y="3038"/>
                    <a:pt x="732" y="3030"/>
                  </a:cubicBezTo>
                  <a:cubicBezTo>
                    <a:pt x="895" y="3016"/>
                    <a:pt x="1055" y="2991"/>
                    <a:pt x="1213" y="2951"/>
                  </a:cubicBezTo>
                  <a:cubicBezTo>
                    <a:pt x="1316" y="2926"/>
                    <a:pt x="1414" y="2888"/>
                    <a:pt x="1508" y="2837"/>
                  </a:cubicBezTo>
                  <a:cubicBezTo>
                    <a:pt x="1581" y="2799"/>
                    <a:pt x="1647" y="2750"/>
                    <a:pt x="1704" y="2690"/>
                  </a:cubicBezTo>
                  <a:cubicBezTo>
                    <a:pt x="1764" y="2622"/>
                    <a:pt x="1812" y="2541"/>
                    <a:pt x="1840" y="2456"/>
                  </a:cubicBezTo>
                  <a:cubicBezTo>
                    <a:pt x="1872" y="2359"/>
                    <a:pt x="1896" y="2255"/>
                    <a:pt x="1891" y="2153"/>
                  </a:cubicBezTo>
                  <a:cubicBezTo>
                    <a:pt x="1880" y="1963"/>
                    <a:pt x="1798" y="1786"/>
                    <a:pt x="1685" y="1634"/>
                  </a:cubicBezTo>
                  <a:cubicBezTo>
                    <a:pt x="1630" y="1557"/>
                    <a:pt x="1566" y="1484"/>
                    <a:pt x="1497" y="1419"/>
                  </a:cubicBezTo>
                  <a:cubicBezTo>
                    <a:pt x="1448" y="1375"/>
                    <a:pt x="1396" y="1335"/>
                    <a:pt x="1343" y="1295"/>
                  </a:cubicBezTo>
                  <a:cubicBezTo>
                    <a:pt x="1270" y="1242"/>
                    <a:pt x="1196" y="1189"/>
                    <a:pt x="1123" y="1137"/>
                  </a:cubicBezTo>
                  <a:cubicBezTo>
                    <a:pt x="1152" y="1107"/>
                    <a:pt x="1182" y="1077"/>
                    <a:pt x="1209" y="1045"/>
                  </a:cubicBezTo>
                  <a:cubicBezTo>
                    <a:pt x="1234" y="1017"/>
                    <a:pt x="1255" y="987"/>
                    <a:pt x="1278" y="958"/>
                  </a:cubicBezTo>
                  <a:cubicBezTo>
                    <a:pt x="1302" y="930"/>
                    <a:pt x="1320" y="898"/>
                    <a:pt x="1342" y="868"/>
                  </a:cubicBezTo>
                  <a:cubicBezTo>
                    <a:pt x="1389" y="800"/>
                    <a:pt x="1429" y="726"/>
                    <a:pt x="1462" y="648"/>
                  </a:cubicBezTo>
                  <a:cubicBezTo>
                    <a:pt x="1500" y="555"/>
                    <a:pt x="1519" y="453"/>
                    <a:pt x="1514" y="352"/>
                  </a:cubicBezTo>
                  <a:cubicBezTo>
                    <a:pt x="1508" y="278"/>
                    <a:pt x="1478" y="206"/>
                    <a:pt x="1427" y="151"/>
                  </a:cubicBezTo>
                  <a:cubicBezTo>
                    <a:pt x="1377" y="92"/>
                    <a:pt x="1312" y="50"/>
                    <a:pt x="1239" y="23"/>
                  </a:cubicBezTo>
                  <a:cubicBezTo>
                    <a:pt x="1199" y="10"/>
                    <a:pt x="1158" y="4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4" name="Google Shape;9914;p18"/>
            <p:cNvSpPr/>
            <p:nvPr/>
          </p:nvSpPr>
          <p:spPr>
            <a:xfrm>
              <a:off x="5770800" y="976125"/>
              <a:ext cx="34300" cy="73175"/>
            </a:xfrm>
            <a:custGeom>
              <a:avLst/>
              <a:gdLst/>
              <a:ahLst/>
              <a:cxnLst/>
              <a:rect l="l" t="t" r="r" b="b"/>
              <a:pathLst>
                <a:path w="1372" h="2927" extrusionOk="0">
                  <a:moveTo>
                    <a:pt x="622" y="1"/>
                  </a:moveTo>
                  <a:cubicBezTo>
                    <a:pt x="568" y="1"/>
                    <a:pt x="519" y="27"/>
                    <a:pt x="488" y="71"/>
                  </a:cubicBezTo>
                  <a:cubicBezTo>
                    <a:pt x="448" y="136"/>
                    <a:pt x="436" y="218"/>
                    <a:pt x="417" y="292"/>
                  </a:cubicBezTo>
                  <a:cubicBezTo>
                    <a:pt x="406" y="343"/>
                    <a:pt x="391" y="395"/>
                    <a:pt x="377" y="446"/>
                  </a:cubicBezTo>
                  <a:cubicBezTo>
                    <a:pt x="355" y="517"/>
                    <a:pt x="331" y="587"/>
                    <a:pt x="304" y="657"/>
                  </a:cubicBezTo>
                  <a:cubicBezTo>
                    <a:pt x="277" y="720"/>
                    <a:pt x="246" y="782"/>
                    <a:pt x="211" y="840"/>
                  </a:cubicBezTo>
                  <a:lnTo>
                    <a:pt x="224" y="821"/>
                  </a:lnTo>
                  <a:lnTo>
                    <a:pt x="224" y="821"/>
                  </a:lnTo>
                  <a:cubicBezTo>
                    <a:pt x="213" y="839"/>
                    <a:pt x="203" y="858"/>
                    <a:pt x="194" y="870"/>
                  </a:cubicBezTo>
                  <a:cubicBezTo>
                    <a:pt x="184" y="885"/>
                    <a:pt x="175" y="899"/>
                    <a:pt x="165" y="913"/>
                  </a:cubicBezTo>
                  <a:cubicBezTo>
                    <a:pt x="135" y="932"/>
                    <a:pt x="106" y="957"/>
                    <a:pt x="86" y="987"/>
                  </a:cubicBezTo>
                  <a:cubicBezTo>
                    <a:pt x="53" y="1036"/>
                    <a:pt x="48" y="1100"/>
                    <a:pt x="73" y="1154"/>
                  </a:cubicBezTo>
                  <a:cubicBezTo>
                    <a:pt x="75" y="1157"/>
                    <a:pt x="76" y="1158"/>
                    <a:pt x="76" y="1160"/>
                  </a:cubicBezTo>
                  <a:cubicBezTo>
                    <a:pt x="106" y="1219"/>
                    <a:pt x="166" y="1254"/>
                    <a:pt x="229" y="1254"/>
                  </a:cubicBezTo>
                  <a:cubicBezTo>
                    <a:pt x="253" y="1254"/>
                    <a:pt x="278" y="1249"/>
                    <a:pt x="301" y="1238"/>
                  </a:cubicBezTo>
                  <a:cubicBezTo>
                    <a:pt x="339" y="1220"/>
                    <a:pt x="372" y="1195"/>
                    <a:pt x="399" y="1163"/>
                  </a:cubicBezTo>
                  <a:lnTo>
                    <a:pt x="415" y="1158"/>
                  </a:lnTo>
                  <a:cubicBezTo>
                    <a:pt x="431" y="1155"/>
                    <a:pt x="447" y="1152"/>
                    <a:pt x="463" y="1150"/>
                  </a:cubicBezTo>
                  <a:lnTo>
                    <a:pt x="463" y="1150"/>
                  </a:lnTo>
                  <a:lnTo>
                    <a:pt x="442" y="1154"/>
                  </a:lnTo>
                  <a:cubicBezTo>
                    <a:pt x="454" y="1152"/>
                    <a:pt x="467" y="1151"/>
                    <a:pt x="479" y="1151"/>
                  </a:cubicBezTo>
                  <a:cubicBezTo>
                    <a:pt x="484" y="1151"/>
                    <a:pt x="489" y="1152"/>
                    <a:pt x="494" y="1152"/>
                  </a:cubicBezTo>
                  <a:lnTo>
                    <a:pt x="472" y="1152"/>
                  </a:lnTo>
                  <a:cubicBezTo>
                    <a:pt x="490" y="1152"/>
                    <a:pt x="505" y="1154"/>
                    <a:pt x="521" y="1155"/>
                  </a:cubicBezTo>
                  <a:cubicBezTo>
                    <a:pt x="532" y="1157"/>
                    <a:pt x="542" y="1158"/>
                    <a:pt x="551" y="1160"/>
                  </a:cubicBezTo>
                  <a:cubicBezTo>
                    <a:pt x="569" y="1166"/>
                    <a:pt x="585" y="1171"/>
                    <a:pt x="600" y="1177"/>
                  </a:cubicBezTo>
                  <a:cubicBezTo>
                    <a:pt x="610" y="1182"/>
                    <a:pt x="619" y="1187"/>
                    <a:pt x="629" y="1192"/>
                  </a:cubicBezTo>
                  <a:cubicBezTo>
                    <a:pt x="646" y="1204"/>
                    <a:pt x="665" y="1217"/>
                    <a:pt x="683" y="1230"/>
                  </a:cubicBezTo>
                  <a:cubicBezTo>
                    <a:pt x="697" y="1242"/>
                    <a:pt x="711" y="1255"/>
                    <a:pt x="725" y="1269"/>
                  </a:cubicBezTo>
                  <a:cubicBezTo>
                    <a:pt x="746" y="1290"/>
                    <a:pt x="765" y="1313"/>
                    <a:pt x="784" y="1337"/>
                  </a:cubicBezTo>
                  <a:cubicBezTo>
                    <a:pt x="805" y="1366"/>
                    <a:pt x="824" y="1394"/>
                    <a:pt x="841" y="1424"/>
                  </a:cubicBezTo>
                  <a:cubicBezTo>
                    <a:pt x="862" y="1462"/>
                    <a:pt x="881" y="1502"/>
                    <a:pt x="898" y="1543"/>
                  </a:cubicBezTo>
                  <a:cubicBezTo>
                    <a:pt x="919" y="1594"/>
                    <a:pt x="936" y="1648"/>
                    <a:pt x="952" y="1701"/>
                  </a:cubicBezTo>
                  <a:cubicBezTo>
                    <a:pt x="971" y="1776"/>
                    <a:pt x="985" y="1852"/>
                    <a:pt x="998" y="1928"/>
                  </a:cubicBezTo>
                  <a:cubicBezTo>
                    <a:pt x="1014" y="2037"/>
                    <a:pt x="1021" y="2146"/>
                    <a:pt x="1025" y="2255"/>
                  </a:cubicBezTo>
                  <a:cubicBezTo>
                    <a:pt x="1025" y="2284"/>
                    <a:pt x="1023" y="2314"/>
                    <a:pt x="1020" y="2344"/>
                  </a:cubicBezTo>
                  <a:cubicBezTo>
                    <a:pt x="1017" y="2361"/>
                    <a:pt x="1014" y="2379"/>
                    <a:pt x="1010" y="2396"/>
                  </a:cubicBezTo>
                  <a:cubicBezTo>
                    <a:pt x="1006" y="2411"/>
                    <a:pt x="999" y="2425"/>
                    <a:pt x="995" y="2439"/>
                  </a:cubicBezTo>
                  <a:cubicBezTo>
                    <a:pt x="991" y="2445"/>
                    <a:pt x="988" y="2452"/>
                    <a:pt x="983" y="2460"/>
                  </a:cubicBezTo>
                  <a:cubicBezTo>
                    <a:pt x="979" y="2467"/>
                    <a:pt x="976" y="2474"/>
                    <a:pt x="968" y="2482"/>
                  </a:cubicBezTo>
                  <a:cubicBezTo>
                    <a:pt x="961" y="2490"/>
                    <a:pt x="953" y="2499"/>
                    <a:pt x="947" y="2505"/>
                  </a:cubicBezTo>
                  <a:cubicBezTo>
                    <a:pt x="941" y="2512"/>
                    <a:pt x="934" y="2517"/>
                    <a:pt x="925" y="2523"/>
                  </a:cubicBezTo>
                  <a:cubicBezTo>
                    <a:pt x="917" y="2529"/>
                    <a:pt x="909" y="2534"/>
                    <a:pt x="900" y="2539"/>
                  </a:cubicBezTo>
                  <a:cubicBezTo>
                    <a:pt x="890" y="2545"/>
                    <a:pt x="882" y="2548"/>
                    <a:pt x="869" y="2553"/>
                  </a:cubicBezTo>
                  <a:cubicBezTo>
                    <a:pt x="857" y="2558"/>
                    <a:pt x="844" y="2562"/>
                    <a:pt x="831" y="2567"/>
                  </a:cubicBezTo>
                  <a:cubicBezTo>
                    <a:pt x="806" y="2574"/>
                    <a:pt x="779" y="2578"/>
                    <a:pt x="752" y="2581"/>
                  </a:cubicBezTo>
                  <a:cubicBezTo>
                    <a:pt x="716" y="2586"/>
                    <a:pt x="680" y="2588"/>
                    <a:pt x="643" y="2588"/>
                  </a:cubicBezTo>
                  <a:cubicBezTo>
                    <a:pt x="618" y="2586"/>
                    <a:pt x="591" y="2585"/>
                    <a:pt x="564" y="2583"/>
                  </a:cubicBezTo>
                  <a:cubicBezTo>
                    <a:pt x="494" y="2572"/>
                    <a:pt x="426" y="2558"/>
                    <a:pt x="358" y="2539"/>
                  </a:cubicBezTo>
                  <a:cubicBezTo>
                    <a:pt x="345" y="2536"/>
                    <a:pt x="331" y="2531"/>
                    <a:pt x="319" y="2526"/>
                  </a:cubicBezTo>
                  <a:lnTo>
                    <a:pt x="276" y="2505"/>
                  </a:lnTo>
                  <a:cubicBezTo>
                    <a:pt x="251" y="2493"/>
                    <a:pt x="224" y="2487"/>
                    <a:pt x="198" y="2487"/>
                  </a:cubicBezTo>
                  <a:cubicBezTo>
                    <a:pt x="135" y="2487"/>
                    <a:pt x="74" y="2521"/>
                    <a:pt x="43" y="2580"/>
                  </a:cubicBezTo>
                  <a:cubicBezTo>
                    <a:pt x="0" y="2664"/>
                    <a:pt x="34" y="2768"/>
                    <a:pt x="118" y="2813"/>
                  </a:cubicBezTo>
                  <a:cubicBezTo>
                    <a:pt x="156" y="2833"/>
                    <a:pt x="197" y="2851"/>
                    <a:pt x="239" y="2865"/>
                  </a:cubicBezTo>
                  <a:cubicBezTo>
                    <a:pt x="268" y="2873"/>
                    <a:pt x="296" y="2881"/>
                    <a:pt x="325" y="2887"/>
                  </a:cubicBezTo>
                  <a:cubicBezTo>
                    <a:pt x="368" y="2898"/>
                    <a:pt x="410" y="2906"/>
                    <a:pt x="453" y="2911"/>
                  </a:cubicBezTo>
                  <a:cubicBezTo>
                    <a:pt x="521" y="2920"/>
                    <a:pt x="589" y="2925"/>
                    <a:pt x="659" y="2927"/>
                  </a:cubicBezTo>
                  <a:cubicBezTo>
                    <a:pt x="749" y="2927"/>
                    <a:pt x="841" y="2915"/>
                    <a:pt x="928" y="2890"/>
                  </a:cubicBezTo>
                  <a:cubicBezTo>
                    <a:pt x="1025" y="2863"/>
                    <a:pt x="1115" y="2811"/>
                    <a:pt x="1188" y="2741"/>
                  </a:cubicBezTo>
                  <a:cubicBezTo>
                    <a:pt x="1248" y="2678"/>
                    <a:pt x="1295" y="2600"/>
                    <a:pt x="1322" y="2517"/>
                  </a:cubicBezTo>
                  <a:cubicBezTo>
                    <a:pt x="1371" y="2369"/>
                    <a:pt x="1355" y="2209"/>
                    <a:pt x="1343" y="2058"/>
                  </a:cubicBezTo>
                  <a:cubicBezTo>
                    <a:pt x="1333" y="1948"/>
                    <a:pt x="1317" y="1841"/>
                    <a:pt x="1294" y="1735"/>
                  </a:cubicBezTo>
                  <a:cubicBezTo>
                    <a:pt x="1245" y="1521"/>
                    <a:pt x="1173" y="1309"/>
                    <a:pt x="1039" y="1131"/>
                  </a:cubicBezTo>
                  <a:cubicBezTo>
                    <a:pt x="926" y="984"/>
                    <a:pt x="773" y="862"/>
                    <a:pt x="589" y="831"/>
                  </a:cubicBezTo>
                  <a:cubicBezTo>
                    <a:pt x="605" y="794"/>
                    <a:pt x="619" y="758"/>
                    <a:pt x="634" y="721"/>
                  </a:cubicBezTo>
                  <a:cubicBezTo>
                    <a:pt x="687" y="577"/>
                    <a:pt x="719" y="427"/>
                    <a:pt x="757" y="278"/>
                  </a:cubicBezTo>
                  <a:lnTo>
                    <a:pt x="762" y="264"/>
                  </a:lnTo>
                  <a:cubicBezTo>
                    <a:pt x="786" y="226"/>
                    <a:pt x="795" y="180"/>
                    <a:pt x="786" y="137"/>
                  </a:cubicBezTo>
                  <a:lnTo>
                    <a:pt x="786" y="137"/>
                  </a:lnTo>
                  <a:lnTo>
                    <a:pt x="786" y="139"/>
                  </a:lnTo>
                  <a:cubicBezTo>
                    <a:pt x="784" y="129"/>
                    <a:pt x="781" y="120"/>
                    <a:pt x="778" y="112"/>
                  </a:cubicBezTo>
                  <a:cubicBezTo>
                    <a:pt x="755" y="50"/>
                    <a:pt x="700" y="6"/>
                    <a:pt x="635" y="1"/>
                  </a:cubicBezTo>
                  <a:cubicBezTo>
                    <a:pt x="631" y="1"/>
                    <a:pt x="626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5" name="Google Shape;9915;p18"/>
            <p:cNvSpPr/>
            <p:nvPr/>
          </p:nvSpPr>
          <p:spPr>
            <a:xfrm>
              <a:off x="5785825" y="962875"/>
              <a:ext cx="61800" cy="32950"/>
            </a:xfrm>
            <a:custGeom>
              <a:avLst/>
              <a:gdLst/>
              <a:ahLst/>
              <a:cxnLst/>
              <a:rect l="l" t="t" r="r" b="b"/>
              <a:pathLst>
                <a:path w="2472" h="1318" extrusionOk="0">
                  <a:moveTo>
                    <a:pt x="2311" y="0"/>
                  </a:moveTo>
                  <a:cubicBezTo>
                    <a:pt x="2300" y="0"/>
                    <a:pt x="2289" y="1"/>
                    <a:pt x="2277" y="4"/>
                  </a:cubicBezTo>
                  <a:cubicBezTo>
                    <a:pt x="1932" y="59"/>
                    <a:pt x="1589" y="118"/>
                    <a:pt x="1250" y="199"/>
                  </a:cubicBezTo>
                  <a:cubicBezTo>
                    <a:pt x="1169" y="218"/>
                    <a:pt x="1092" y="240"/>
                    <a:pt x="1012" y="262"/>
                  </a:cubicBezTo>
                  <a:cubicBezTo>
                    <a:pt x="881" y="297"/>
                    <a:pt x="751" y="341"/>
                    <a:pt x="626" y="393"/>
                  </a:cubicBezTo>
                  <a:cubicBezTo>
                    <a:pt x="441" y="473"/>
                    <a:pt x="256" y="572"/>
                    <a:pt x="126" y="731"/>
                  </a:cubicBezTo>
                  <a:cubicBezTo>
                    <a:pt x="66" y="799"/>
                    <a:pt x="25" y="883"/>
                    <a:pt x="9" y="971"/>
                  </a:cubicBezTo>
                  <a:cubicBezTo>
                    <a:pt x="3" y="1016"/>
                    <a:pt x="1" y="1060"/>
                    <a:pt x="3" y="1103"/>
                  </a:cubicBezTo>
                  <a:lnTo>
                    <a:pt x="3" y="1163"/>
                  </a:lnTo>
                  <a:cubicBezTo>
                    <a:pt x="3" y="1250"/>
                    <a:pt x="86" y="1318"/>
                    <a:pt x="169" y="1318"/>
                  </a:cubicBezTo>
                  <a:lnTo>
                    <a:pt x="180" y="1318"/>
                  </a:lnTo>
                  <a:cubicBezTo>
                    <a:pt x="270" y="1312"/>
                    <a:pt x="338" y="1234"/>
                    <a:pt x="333" y="1142"/>
                  </a:cubicBezTo>
                  <a:cubicBezTo>
                    <a:pt x="332" y="1112"/>
                    <a:pt x="329" y="1082"/>
                    <a:pt x="329" y="1050"/>
                  </a:cubicBezTo>
                  <a:cubicBezTo>
                    <a:pt x="329" y="1043"/>
                    <a:pt x="329" y="1035"/>
                    <a:pt x="330" y="1025"/>
                  </a:cubicBezTo>
                  <a:cubicBezTo>
                    <a:pt x="330" y="1020"/>
                    <a:pt x="332" y="1017"/>
                    <a:pt x="332" y="1012"/>
                  </a:cubicBezTo>
                  <a:lnTo>
                    <a:pt x="337" y="1001"/>
                  </a:lnTo>
                  <a:cubicBezTo>
                    <a:pt x="340" y="995"/>
                    <a:pt x="343" y="990"/>
                    <a:pt x="346" y="984"/>
                  </a:cubicBezTo>
                  <a:cubicBezTo>
                    <a:pt x="356" y="968"/>
                    <a:pt x="363" y="954"/>
                    <a:pt x="378" y="938"/>
                  </a:cubicBezTo>
                  <a:cubicBezTo>
                    <a:pt x="390" y="922"/>
                    <a:pt x="401" y="908"/>
                    <a:pt x="419" y="892"/>
                  </a:cubicBezTo>
                  <a:cubicBezTo>
                    <a:pt x="435" y="876"/>
                    <a:pt x="452" y="862"/>
                    <a:pt x="470" y="848"/>
                  </a:cubicBezTo>
                  <a:cubicBezTo>
                    <a:pt x="514" y="816"/>
                    <a:pt x="560" y="788"/>
                    <a:pt x="606" y="761"/>
                  </a:cubicBezTo>
                  <a:cubicBezTo>
                    <a:pt x="670" y="727"/>
                    <a:pt x="735" y="696"/>
                    <a:pt x="802" y="667"/>
                  </a:cubicBezTo>
                  <a:lnTo>
                    <a:pt x="802" y="667"/>
                  </a:lnTo>
                  <a:lnTo>
                    <a:pt x="811" y="664"/>
                  </a:lnTo>
                  <a:lnTo>
                    <a:pt x="819" y="661"/>
                  </a:lnTo>
                  <a:lnTo>
                    <a:pt x="815" y="663"/>
                  </a:lnTo>
                  <a:cubicBezTo>
                    <a:pt x="954" y="609"/>
                    <a:pt x="1096" y="568"/>
                    <a:pt x="1239" y="526"/>
                  </a:cubicBezTo>
                  <a:cubicBezTo>
                    <a:pt x="1405" y="484"/>
                    <a:pt x="1571" y="443"/>
                    <a:pt x="1739" y="409"/>
                  </a:cubicBezTo>
                  <a:cubicBezTo>
                    <a:pt x="1939" y="370"/>
                    <a:pt x="2136" y="332"/>
                    <a:pt x="2334" y="297"/>
                  </a:cubicBezTo>
                  <a:cubicBezTo>
                    <a:pt x="2418" y="283"/>
                    <a:pt x="2472" y="202"/>
                    <a:pt x="2456" y="120"/>
                  </a:cubicBezTo>
                  <a:cubicBezTo>
                    <a:pt x="2443" y="49"/>
                    <a:pt x="2381" y="0"/>
                    <a:pt x="2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6" name="Google Shape;9916;p18"/>
            <p:cNvSpPr/>
            <p:nvPr/>
          </p:nvSpPr>
          <p:spPr>
            <a:xfrm>
              <a:off x="5812000" y="704800"/>
              <a:ext cx="41875" cy="52750"/>
            </a:xfrm>
            <a:custGeom>
              <a:avLst/>
              <a:gdLst/>
              <a:ahLst/>
              <a:cxnLst/>
              <a:rect l="l" t="t" r="r" b="b"/>
              <a:pathLst>
                <a:path w="1675" h="2110" extrusionOk="0">
                  <a:moveTo>
                    <a:pt x="168" y="1"/>
                  </a:moveTo>
                  <a:cubicBezTo>
                    <a:pt x="122" y="1"/>
                    <a:pt x="77" y="21"/>
                    <a:pt x="45" y="55"/>
                  </a:cubicBezTo>
                  <a:cubicBezTo>
                    <a:pt x="15" y="88"/>
                    <a:pt x="0" y="131"/>
                    <a:pt x="2" y="175"/>
                  </a:cubicBezTo>
                  <a:cubicBezTo>
                    <a:pt x="7" y="237"/>
                    <a:pt x="24" y="297"/>
                    <a:pt x="56" y="349"/>
                  </a:cubicBezTo>
                  <a:cubicBezTo>
                    <a:pt x="91" y="411"/>
                    <a:pt x="129" y="470"/>
                    <a:pt x="170" y="527"/>
                  </a:cubicBezTo>
                  <a:cubicBezTo>
                    <a:pt x="233" y="615"/>
                    <a:pt x="303" y="701"/>
                    <a:pt x="372" y="785"/>
                  </a:cubicBezTo>
                  <a:cubicBezTo>
                    <a:pt x="451" y="880"/>
                    <a:pt x="532" y="975"/>
                    <a:pt x="613" y="1070"/>
                  </a:cubicBezTo>
                  <a:cubicBezTo>
                    <a:pt x="681" y="1149"/>
                    <a:pt x="749" y="1226"/>
                    <a:pt x="819" y="1309"/>
                  </a:cubicBezTo>
                  <a:cubicBezTo>
                    <a:pt x="887" y="1393"/>
                    <a:pt x="953" y="1477"/>
                    <a:pt x="1020" y="1560"/>
                  </a:cubicBezTo>
                  <a:cubicBezTo>
                    <a:pt x="1134" y="1717"/>
                    <a:pt x="1243" y="1874"/>
                    <a:pt x="1341" y="2039"/>
                  </a:cubicBezTo>
                  <a:cubicBezTo>
                    <a:pt x="1369" y="2083"/>
                    <a:pt x="1417" y="2110"/>
                    <a:pt x="1468" y="2110"/>
                  </a:cubicBezTo>
                  <a:cubicBezTo>
                    <a:pt x="1470" y="2110"/>
                    <a:pt x="1471" y="2110"/>
                    <a:pt x="1472" y="2110"/>
                  </a:cubicBezTo>
                  <a:cubicBezTo>
                    <a:pt x="1473" y="2110"/>
                    <a:pt x="1474" y="2110"/>
                    <a:pt x="1475" y="2110"/>
                  </a:cubicBezTo>
                  <a:cubicBezTo>
                    <a:pt x="1600" y="2110"/>
                    <a:pt x="1675" y="1970"/>
                    <a:pt x="1605" y="1866"/>
                  </a:cubicBezTo>
                  <a:cubicBezTo>
                    <a:pt x="1449" y="1613"/>
                    <a:pt x="1275" y="1370"/>
                    <a:pt x="1083" y="1143"/>
                  </a:cubicBezTo>
                  <a:cubicBezTo>
                    <a:pt x="885" y="905"/>
                    <a:pt x="681" y="676"/>
                    <a:pt x="494" y="430"/>
                  </a:cubicBezTo>
                  <a:cubicBezTo>
                    <a:pt x="458" y="381"/>
                    <a:pt x="423" y="330"/>
                    <a:pt x="390" y="278"/>
                  </a:cubicBezTo>
                  <a:cubicBezTo>
                    <a:pt x="425" y="205"/>
                    <a:pt x="402" y="118"/>
                    <a:pt x="336" y="71"/>
                  </a:cubicBezTo>
                  <a:cubicBezTo>
                    <a:pt x="287" y="36"/>
                    <a:pt x="241" y="1"/>
                    <a:pt x="178" y="1"/>
                  </a:cubicBezTo>
                  <a:cubicBezTo>
                    <a:pt x="174" y="1"/>
                    <a:pt x="17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7" name="Google Shape;9917;p18"/>
            <p:cNvSpPr/>
            <p:nvPr/>
          </p:nvSpPr>
          <p:spPr>
            <a:xfrm>
              <a:off x="5814850" y="700650"/>
              <a:ext cx="45500" cy="66875"/>
            </a:xfrm>
            <a:custGeom>
              <a:avLst/>
              <a:gdLst/>
              <a:ahLst/>
              <a:cxnLst/>
              <a:rect l="l" t="t" r="r" b="b"/>
              <a:pathLst>
                <a:path w="1820" h="2675" extrusionOk="0">
                  <a:moveTo>
                    <a:pt x="364" y="1916"/>
                  </a:moveTo>
                  <a:lnTo>
                    <a:pt x="364" y="1916"/>
                  </a:lnTo>
                  <a:cubicBezTo>
                    <a:pt x="363" y="1918"/>
                    <a:pt x="362" y="1919"/>
                    <a:pt x="361" y="1921"/>
                  </a:cubicBezTo>
                  <a:cubicBezTo>
                    <a:pt x="362" y="1919"/>
                    <a:pt x="363" y="1918"/>
                    <a:pt x="364" y="1916"/>
                  </a:cubicBezTo>
                  <a:close/>
                  <a:moveTo>
                    <a:pt x="1619" y="1"/>
                  </a:moveTo>
                  <a:cubicBezTo>
                    <a:pt x="1493" y="1"/>
                    <a:pt x="1404" y="121"/>
                    <a:pt x="1336" y="216"/>
                  </a:cubicBezTo>
                  <a:cubicBezTo>
                    <a:pt x="1290" y="281"/>
                    <a:pt x="1248" y="349"/>
                    <a:pt x="1208" y="417"/>
                  </a:cubicBezTo>
                  <a:cubicBezTo>
                    <a:pt x="1131" y="552"/>
                    <a:pt x="1059" y="691"/>
                    <a:pt x="986" y="829"/>
                  </a:cubicBezTo>
                  <a:cubicBezTo>
                    <a:pt x="827" y="1127"/>
                    <a:pt x="659" y="1421"/>
                    <a:pt x="486" y="1714"/>
                  </a:cubicBezTo>
                  <a:cubicBezTo>
                    <a:pt x="446" y="1780"/>
                    <a:pt x="404" y="1848"/>
                    <a:pt x="364" y="1916"/>
                  </a:cubicBezTo>
                  <a:lnTo>
                    <a:pt x="364" y="1916"/>
                  </a:lnTo>
                  <a:cubicBezTo>
                    <a:pt x="365" y="1914"/>
                    <a:pt x="367" y="1913"/>
                    <a:pt x="368" y="1911"/>
                  </a:cubicBezTo>
                  <a:lnTo>
                    <a:pt x="368" y="1911"/>
                  </a:lnTo>
                  <a:cubicBezTo>
                    <a:pt x="262" y="2083"/>
                    <a:pt x="156" y="2254"/>
                    <a:pt x="49" y="2425"/>
                  </a:cubicBezTo>
                  <a:cubicBezTo>
                    <a:pt x="0" y="2497"/>
                    <a:pt x="18" y="2596"/>
                    <a:pt x="89" y="2646"/>
                  </a:cubicBezTo>
                  <a:cubicBezTo>
                    <a:pt x="116" y="2665"/>
                    <a:pt x="147" y="2675"/>
                    <a:pt x="181" y="2675"/>
                  </a:cubicBezTo>
                  <a:cubicBezTo>
                    <a:pt x="182" y="2675"/>
                    <a:pt x="184" y="2675"/>
                    <a:pt x="185" y="2675"/>
                  </a:cubicBezTo>
                  <a:cubicBezTo>
                    <a:pt x="236" y="2675"/>
                    <a:pt x="283" y="2650"/>
                    <a:pt x="311" y="2607"/>
                  </a:cubicBezTo>
                  <a:cubicBezTo>
                    <a:pt x="389" y="2478"/>
                    <a:pt x="468" y="2349"/>
                    <a:pt x="547" y="2218"/>
                  </a:cubicBezTo>
                  <a:lnTo>
                    <a:pt x="547" y="2218"/>
                  </a:lnTo>
                  <a:cubicBezTo>
                    <a:pt x="546" y="2218"/>
                    <a:pt x="546" y="2219"/>
                    <a:pt x="546" y="2219"/>
                  </a:cubicBezTo>
                  <a:lnTo>
                    <a:pt x="559" y="2198"/>
                  </a:lnTo>
                  <a:lnTo>
                    <a:pt x="556" y="2203"/>
                  </a:lnTo>
                  <a:cubicBezTo>
                    <a:pt x="576" y="2168"/>
                    <a:pt x="599" y="2133"/>
                    <a:pt x="618" y="2098"/>
                  </a:cubicBezTo>
                  <a:lnTo>
                    <a:pt x="618" y="2098"/>
                  </a:lnTo>
                  <a:lnTo>
                    <a:pt x="616" y="2103"/>
                  </a:lnTo>
                  <a:cubicBezTo>
                    <a:pt x="759" y="1864"/>
                    <a:pt x="903" y="1624"/>
                    <a:pt x="1037" y="1380"/>
                  </a:cubicBezTo>
                  <a:cubicBezTo>
                    <a:pt x="1115" y="1240"/>
                    <a:pt x="1191" y="1101"/>
                    <a:pt x="1267" y="962"/>
                  </a:cubicBezTo>
                  <a:cubicBezTo>
                    <a:pt x="1327" y="853"/>
                    <a:pt x="1382" y="740"/>
                    <a:pt x="1446" y="633"/>
                  </a:cubicBezTo>
                  <a:cubicBezTo>
                    <a:pt x="1477" y="580"/>
                    <a:pt x="1509" y="528"/>
                    <a:pt x="1542" y="477"/>
                  </a:cubicBezTo>
                  <a:cubicBezTo>
                    <a:pt x="1564" y="443"/>
                    <a:pt x="1590" y="411"/>
                    <a:pt x="1613" y="379"/>
                  </a:cubicBezTo>
                  <a:cubicBezTo>
                    <a:pt x="1628" y="362"/>
                    <a:pt x="1642" y="346"/>
                    <a:pt x="1656" y="330"/>
                  </a:cubicBezTo>
                  <a:cubicBezTo>
                    <a:pt x="1716" y="321"/>
                    <a:pt x="1767" y="280"/>
                    <a:pt x="1787" y="223"/>
                  </a:cubicBezTo>
                  <a:cubicBezTo>
                    <a:pt x="1819" y="128"/>
                    <a:pt x="1762" y="26"/>
                    <a:pt x="1664" y="6"/>
                  </a:cubicBezTo>
                  <a:cubicBezTo>
                    <a:pt x="1648" y="2"/>
                    <a:pt x="1633" y="1"/>
                    <a:pt x="16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8" name="Google Shape;9918;p18"/>
            <p:cNvSpPr/>
            <p:nvPr/>
          </p:nvSpPr>
          <p:spPr>
            <a:xfrm>
              <a:off x="5874725" y="714500"/>
              <a:ext cx="28000" cy="11650"/>
            </a:xfrm>
            <a:custGeom>
              <a:avLst/>
              <a:gdLst/>
              <a:ahLst/>
              <a:cxnLst/>
              <a:rect l="l" t="t" r="r" b="b"/>
              <a:pathLst>
                <a:path w="1120" h="466" extrusionOk="0">
                  <a:moveTo>
                    <a:pt x="363" y="0"/>
                  </a:moveTo>
                  <a:cubicBezTo>
                    <a:pt x="339" y="0"/>
                    <a:pt x="314" y="5"/>
                    <a:pt x="290" y="15"/>
                  </a:cubicBezTo>
                  <a:cubicBezTo>
                    <a:pt x="258" y="28"/>
                    <a:pt x="227" y="41"/>
                    <a:pt x="195" y="55"/>
                  </a:cubicBezTo>
                  <a:lnTo>
                    <a:pt x="198" y="53"/>
                  </a:lnTo>
                  <a:lnTo>
                    <a:pt x="198" y="53"/>
                  </a:lnTo>
                  <a:cubicBezTo>
                    <a:pt x="149" y="71"/>
                    <a:pt x="100" y="91"/>
                    <a:pt x="64" y="131"/>
                  </a:cubicBezTo>
                  <a:cubicBezTo>
                    <a:pt x="15" y="183"/>
                    <a:pt x="0" y="257"/>
                    <a:pt x="26" y="324"/>
                  </a:cubicBezTo>
                  <a:cubicBezTo>
                    <a:pt x="54" y="397"/>
                    <a:pt x="117" y="435"/>
                    <a:pt x="190" y="449"/>
                  </a:cubicBezTo>
                  <a:cubicBezTo>
                    <a:pt x="249" y="460"/>
                    <a:pt x="307" y="465"/>
                    <a:pt x="364" y="465"/>
                  </a:cubicBezTo>
                  <a:cubicBezTo>
                    <a:pt x="372" y="465"/>
                    <a:pt x="380" y="465"/>
                    <a:pt x="388" y="465"/>
                  </a:cubicBezTo>
                  <a:lnTo>
                    <a:pt x="442" y="465"/>
                  </a:lnTo>
                  <a:cubicBezTo>
                    <a:pt x="616" y="462"/>
                    <a:pt x="792" y="449"/>
                    <a:pt x="966" y="436"/>
                  </a:cubicBezTo>
                  <a:cubicBezTo>
                    <a:pt x="1053" y="432"/>
                    <a:pt x="1119" y="356"/>
                    <a:pt x="1115" y="269"/>
                  </a:cubicBezTo>
                  <a:cubicBezTo>
                    <a:pt x="1110" y="184"/>
                    <a:pt x="1039" y="120"/>
                    <a:pt x="956" y="120"/>
                  </a:cubicBezTo>
                  <a:cubicBezTo>
                    <a:pt x="953" y="120"/>
                    <a:pt x="950" y="120"/>
                    <a:pt x="947" y="120"/>
                  </a:cubicBezTo>
                  <a:cubicBezTo>
                    <a:pt x="806" y="129"/>
                    <a:pt x="664" y="140"/>
                    <a:pt x="523" y="145"/>
                  </a:cubicBezTo>
                  <a:cubicBezTo>
                    <a:pt x="521" y="126"/>
                    <a:pt x="515" y="107"/>
                    <a:pt x="507" y="90"/>
                  </a:cubicBezTo>
                  <a:cubicBezTo>
                    <a:pt x="479" y="30"/>
                    <a:pt x="423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19" name="Google Shape;9919;p18"/>
            <p:cNvSpPr/>
            <p:nvPr/>
          </p:nvSpPr>
          <p:spPr>
            <a:xfrm>
              <a:off x="5865650" y="733775"/>
              <a:ext cx="49975" cy="16150"/>
            </a:xfrm>
            <a:custGeom>
              <a:avLst/>
              <a:gdLst/>
              <a:ahLst/>
              <a:cxnLst/>
              <a:rect l="l" t="t" r="r" b="b"/>
              <a:pathLst>
                <a:path w="1999" h="646" extrusionOk="0">
                  <a:moveTo>
                    <a:pt x="1836" y="0"/>
                  </a:moveTo>
                  <a:cubicBezTo>
                    <a:pt x="1828" y="0"/>
                    <a:pt x="1819" y="1"/>
                    <a:pt x="1810" y="3"/>
                  </a:cubicBezTo>
                  <a:cubicBezTo>
                    <a:pt x="1558" y="56"/>
                    <a:pt x="1305" y="110"/>
                    <a:pt x="1054" y="162"/>
                  </a:cubicBezTo>
                  <a:lnTo>
                    <a:pt x="659" y="242"/>
                  </a:lnTo>
                  <a:cubicBezTo>
                    <a:pt x="533" y="267"/>
                    <a:pt x="404" y="292"/>
                    <a:pt x="276" y="310"/>
                  </a:cubicBezTo>
                  <a:lnTo>
                    <a:pt x="224" y="314"/>
                  </a:lnTo>
                  <a:cubicBezTo>
                    <a:pt x="218" y="313"/>
                    <a:pt x="211" y="311"/>
                    <a:pt x="205" y="310"/>
                  </a:cubicBezTo>
                  <a:cubicBezTo>
                    <a:pt x="194" y="307"/>
                    <a:pt x="182" y="306"/>
                    <a:pt x="171" y="306"/>
                  </a:cubicBezTo>
                  <a:cubicBezTo>
                    <a:pt x="86" y="306"/>
                    <a:pt x="17" y="373"/>
                    <a:pt x="7" y="460"/>
                  </a:cubicBezTo>
                  <a:cubicBezTo>
                    <a:pt x="1" y="527"/>
                    <a:pt x="37" y="588"/>
                    <a:pt x="96" y="620"/>
                  </a:cubicBezTo>
                  <a:cubicBezTo>
                    <a:pt x="129" y="637"/>
                    <a:pt x="165" y="645"/>
                    <a:pt x="202" y="645"/>
                  </a:cubicBezTo>
                  <a:cubicBezTo>
                    <a:pt x="234" y="645"/>
                    <a:pt x="265" y="642"/>
                    <a:pt x="297" y="637"/>
                  </a:cubicBezTo>
                  <a:cubicBezTo>
                    <a:pt x="401" y="623"/>
                    <a:pt x="504" y="598"/>
                    <a:pt x="609" y="579"/>
                  </a:cubicBezTo>
                  <a:cubicBezTo>
                    <a:pt x="729" y="553"/>
                    <a:pt x="849" y="527"/>
                    <a:pt x="971" y="500"/>
                  </a:cubicBezTo>
                  <a:cubicBezTo>
                    <a:pt x="1270" y="432"/>
                    <a:pt x="1568" y="363"/>
                    <a:pt x="1867" y="294"/>
                  </a:cubicBezTo>
                  <a:cubicBezTo>
                    <a:pt x="1946" y="278"/>
                    <a:pt x="1999" y="200"/>
                    <a:pt x="1983" y="120"/>
                  </a:cubicBezTo>
                  <a:cubicBezTo>
                    <a:pt x="1969" y="49"/>
                    <a:pt x="1906" y="0"/>
                    <a:pt x="18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0" name="Google Shape;9920;p18"/>
            <p:cNvSpPr/>
            <p:nvPr/>
          </p:nvSpPr>
          <p:spPr>
            <a:xfrm>
              <a:off x="5909000" y="694225"/>
              <a:ext cx="60650" cy="89650"/>
            </a:xfrm>
            <a:custGeom>
              <a:avLst/>
              <a:gdLst/>
              <a:ahLst/>
              <a:cxnLst/>
              <a:rect l="l" t="t" r="r" b="b"/>
              <a:pathLst>
                <a:path w="2426" h="3586" extrusionOk="0">
                  <a:moveTo>
                    <a:pt x="2126" y="0"/>
                  </a:moveTo>
                  <a:cubicBezTo>
                    <a:pt x="2057" y="0"/>
                    <a:pt x="1987" y="30"/>
                    <a:pt x="1936" y="73"/>
                  </a:cubicBezTo>
                  <a:cubicBezTo>
                    <a:pt x="1867" y="131"/>
                    <a:pt x="1811" y="204"/>
                    <a:pt x="1773" y="286"/>
                  </a:cubicBezTo>
                  <a:cubicBezTo>
                    <a:pt x="1734" y="375"/>
                    <a:pt x="1710" y="462"/>
                    <a:pt x="1726" y="560"/>
                  </a:cubicBezTo>
                  <a:cubicBezTo>
                    <a:pt x="1735" y="630"/>
                    <a:pt x="1781" y="687"/>
                    <a:pt x="1835" y="728"/>
                  </a:cubicBezTo>
                  <a:cubicBezTo>
                    <a:pt x="1861" y="749"/>
                    <a:pt x="1893" y="758"/>
                    <a:pt x="1924" y="758"/>
                  </a:cubicBezTo>
                  <a:cubicBezTo>
                    <a:pt x="1979" y="758"/>
                    <a:pt x="2033" y="731"/>
                    <a:pt x="2064" y="687"/>
                  </a:cubicBezTo>
                  <a:cubicBezTo>
                    <a:pt x="2106" y="624"/>
                    <a:pt x="2101" y="540"/>
                    <a:pt x="2052" y="483"/>
                  </a:cubicBezTo>
                  <a:lnTo>
                    <a:pt x="2052" y="478"/>
                  </a:lnTo>
                  <a:cubicBezTo>
                    <a:pt x="2055" y="472"/>
                    <a:pt x="2058" y="464"/>
                    <a:pt x="2060" y="456"/>
                  </a:cubicBezTo>
                  <a:cubicBezTo>
                    <a:pt x="2068" y="440"/>
                    <a:pt x="2075" y="426"/>
                    <a:pt x="2083" y="410"/>
                  </a:cubicBezTo>
                  <a:cubicBezTo>
                    <a:pt x="2087" y="407"/>
                    <a:pt x="2090" y="402"/>
                    <a:pt x="2093" y="397"/>
                  </a:cubicBezTo>
                  <a:lnTo>
                    <a:pt x="2093" y="402"/>
                  </a:lnTo>
                  <a:cubicBezTo>
                    <a:pt x="2096" y="435"/>
                    <a:pt x="2098" y="469"/>
                    <a:pt x="2098" y="502"/>
                  </a:cubicBezTo>
                  <a:cubicBezTo>
                    <a:pt x="2098" y="557"/>
                    <a:pt x="2094" y="614"/>
                    <a:pt x="2088" y="670"/>
                  </a:cubicBezTo>
                  <a:lnTo>
                    <a:pt x="2088" y="665"/>
                  </a:lnTo>
                  <a:cubicBezTo>
                    <a:pt x="2082" y="708"/>
                    <a:pt x="2074" y="749"/>
                    <a:pt x="2063" y="790"/>
                  </a:cubicBezTo>
                  <a:cubicBezTo>
                    <a:pt x="2044" y="855"/>
                    <a:pt x="2018" y="920"/>
                    <a:pt x="1993" y="985"/>
                  </a:cubicBezTo>
                  <a:cubicBezTo>
                    <a:pt x="1936" y="1114"/>
                    <a:pt x="1870" y="1239"/>
                    <a:pt x="1805" y="1365"/>
                  </a:cubicBezTo>
                  <a:cubicBezTo>
                    <a:pt x="1768" y="1434"/>
                    <a:pt x="1726" y="1501"/>
                    <a:pt x="1686" y="1567"/>
                  </a:cubicBezTo>
                  <a:lnTo>
                    <a:pt x="1688" y="1564"/>
                  </a:lnTo>
                  <a:lnTo>
                    <a:pt x="1688" y="1564"/>
                  </a:lnTo>
                  <a:cubicBezTo>
                    <a:pt x="1653" y="1618"/>
                    <a:pt x="1615" y="1672"/>
                    <a:pt x="1578" y="1724"/>
                  </a:cubicBezTo>
                  <a:cubicBezTo>
                    <a:pt x="1555" y="1760"/>
                    <a:pt x="1531" y="1795"/>
                    <a:pt x="1506" y="1830"/>
                  </a:cubicBezTo>
                  <a:cubicBezTo>
                    <a:pt x="1433" y="1925"/>
                    <a:pt x="1360" y="2021"/>
                    <a:pt x="1287" y="2118"/>
                  </a:cubicBezTo>
                  <a:lnTo>
                    <a:pt x="1061" y="2392"/>
                  </a:lnTo>
                  <a:cubicBezTo>
                    <a:pt x="1026" y="2433"/>
                    <a:pt x="991" y="2476"/>
                    <a:pt x="955" y="2515"/>
                  </a:cubicBezTo>
                  <a:cubicBezTo>
                    <a:pt x="945" y="2515"/>
                    <a:pt x="934" y="2515"/>
                    <a:pt x="924" y="2515"/>
                  </a:cubicBezTo>
                  <a:cubicBezTo>
                    <a:pt x="776" y="2515"/>
                    <a:pt x="634" y="2568"/>
                    <a:pt x="508" y="2647"/>
                  </a:cubicBezTo>
                  <a:cubicBezTo>
                    <a:pt x="367" y="2735"/>
                    <a:pt x="238" y="2845"/>
                    <a:pt x="146" y="2987"/>
                  </a:cubicBezTo>
                  <a:cubicBezTo>
                    <a:pt x="86" y="3074"/>
                    <a:pt x="43" y="3172"/>
                    <a:pt x="19" y="3274"/>
                  </a:cubicBezTo>
                  <a:cubicBezTo>
                    <a:pt x="0" y="3362"/>
                    <a:pt x="29" y="3445"/>
                    <a:pt x="83" y="3514"/>
                  </a:cubicBezTo>
                  <a:cubicBezTo>
                    <a:pt x="114" y="3552"/>
                    <a:pt x="158" y="3576"/>
                    <a:pt x="208" y="3582"/>
                  </a:cubicBezTo>
                  <a:cubicBezTo>
                    <a:pt x="219" y="3584"/>
                    <a:pt x="230" y="3585"/>
                    <a:pt x="239" y="3585"/>
                  </a:cubicBezTo>
                  <a:cubicBezTo>
                    <a:pt x="272" y="3585"/>
                    <a:pt x="306" y="3579"/>
                    <a:pt x="336" y="3570"/>
                  </a:cubicBezTo>
                  <a:cubicBezTo>
                    <a:pt x="424" y="3541"/>
                    <a:pt x="496" y="3468"/>
                    <a:pt x="556" y="3405"/>
                  </a:cubicBezTo>
                  <a:cubicBezTo>
                    <a:pt x="682" y="3272"/>
                    <a:pt x="808" y="3137"/>
                    <a:pt x="929" y="3001"/>
                  </a:cubicBezTo>
                  <a:cubicBezTo>
                    <a:pt x="972" y="2955"/>
                    <a:pt x="1015" y="2908"/>
                    <a:pt x="1056" y="2860"/>
                  </a:cubicBezTo>
                  <a:cubicBezTo>
                    <a:pt x="1078" y="2868"/>
                    <a:pt x="1097" y="2875"/>
                    <a:pt x="1118" y="2884"/>
                  </a:cubicBezTo>
                  <a:cubicBezTo>
                    <a:pt x="1142" y="2895"/>
                    <a:pt x="1164" y="2908"/>
                    <a:pt x="1186" y="2921"/>
                  </a:cubicBezTo>
                  <a:cubicBezTo>
                    <a:pt x="1221" y="2941"/>
                    <a:pt x="1254" y="2965"/>
                    <a:pt x="1287" y="2990"/>
                  </a:cubicBezTo>
                  <a:cubicBezTo>
                    <a:pt x="1327" y="3022"/>
                    <a:pt x="1366" y="3057"/>
                    <a:pt x="1403" y="3095"/>
                  </a:cubicBezTo>
                  <a:lnTo>
                    <a:pt x="1428" y="3120"/>
                  </a:lnTo>
                  <a:cubicBezTo>
                    <a:pt x="1457" y="3153"/>
                    <a:pt x="1498" y="3172"/>
                    <a:pt x="1540" y="3177"/>
                  </a:cubicBezTo>
                  <a:cubicBezTo>
                    <a:pt x="1544" y="3177"/>
                    <a:pt x="1549" y="3177"/>
                    <a:pt x="1553" y="3177"/>
                  </a:cubicBezTo>
                  <a:cubicBezTo>
                    <a:pt x="1592" y="3177"/>
                    <a:pt x="1630" y="3163"/>
                    <a:pt x="1659" y="3137"/>
                  </a:cubicBezTo>
                  <a:cubicBezTo>
                    <a:pt x="1724" y="3082"/>
                    <a:pt x="1740" y="2971"/>
                    <a:pt x="1678" y="2906"/>
                  </a:cubicBezTo>
                  <a:cubicBezTo>
                    <a:pt x="1602" y="2824"/>
                    <a:pt x="1518" y="2750"/>
                    <a:pt x="1426" y="2685"/>
                  </a:cubicBezTo>
                  <a:cubicBezTo>
                    <a:pt x="1381" y="2655"/>
                    <a:pt x="1333" y="2625"/>
                    <a:pt x="1284" y="2599"/>
                  </a:cubicBezTo>
                  <a:cubicBezTo>
                    <a:pt x="1396" y="2466"/>
                    <a:pt x="1507" y="2332"/>
                    <a:pt x="1613" y="2194"/>
                  </a:cubicBezTo>
                  <a:cubicBezTo>
                    <a:pt x="1665" y="2126"/>
                    <a:pt x="1722" y="2058"/>
                    <a:pt x="1772" y="1987"/>
                  </a:cubicBezTo>
                  <a:cubicBezTo>
                    <a:pt x="1829" y="1906"/>
                    <a:pt x="1886" y="1824"/>
                    <a:pt x="1941" y="1743"/>
                  </a:cubicBezTo>
                  <a:cubicBezTo>
                    <a:pt x="1966" y="1706"/>
                    <a:pt x="1990" y="1664"/>
                    <a:pt x="2011" y="1629"/>
                  </a:cubicBezTo>
                  <a:cubicBezTo>
                    <a:pt x="2031" y="1594"/>
                    <a:pt x="2055" y="1561"/>
                    <a:pt x="2074" y="1524"/>
                  </a:cubicBezTo>
                  <a:cubicBezTo>
                    <a:pt x="2129" y="1421"/>
                    <a:pt x="2188" y="1319"/>
                    <a:pt x="2239" y="1213"/>
                  </a:cubicBezTo>
                  <a:cubicBezTo>
                    <a:pt x="2294" y="1100"/>
                    <a:pt x="2340" y="983"/>
                    <a:pt x="2376" y="863"/>
                  </a:cubicBezTo>
                  <a:cubicBezTo>
                    <a:pt x="2408" y="749"/>
                    <a:pt x="2424" y="632"/>
                    <a:pt x="2425" y="513"/>
                  </a:cubicBezTo>
                  <a:cubicBezTo>
                    <a:pt x="2425" y="404"/>
                    <a:pt x="2422" y="282"/>
                    <a:pt x="2375" y="182"/>
                  </a:cubicBezTo>
                  <a:cubicBezTo>
                    <a:pt x="2357" y="142"/>
                    <a:pt x="2334" y="108"/>
                    <a:pt x="2305" y="78"/>
                  </a:cubicBezTo>
                  <a:cubicBezTo>
                    <a:pt x="2277" y="49"/>
                    <a:pt x="2240" y="28"/>
                    <a:pt x="2202" y="14"/>
                  </a:cubicBezTo>
                  <a:cubicBezTo>
                    <a:pt x="2178" y="5"/>
                    <a:pt x="2152" y="0"/>
                    <a:pt x="21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1" name="Google Shape;9921;p18"/>
            <p:cNvSpPr/>
            <p:nvPr/>
          </p:nvSpPr>
          <p:spPr>
            <a:xfrm>
              <a:off x="5977425" y="716675"/>
              <a:ext cx="54225" cy="154150"/>
            </a:xfrm>
            <a:custGeom>
              <a:avLst/>
              <a:gdLst/>
              <a:ahLst/>
              <a:cxnLst/>
              <a:rect l="l" t="t" r="r" b="b"/>
              <a:pathLst>
                <a:path w="2169" h="6166" extrusionOk="0">
                  <a:moveTo>
                    <a:pt x="2110" y="777"/>
                  </a:moveTo>
                  <a:cubicBezTo>
                    <a:pt x="2110" y="778"/>
                    <a:pt x="2109" y="779"/>
                    <a:pt x="2109" y="781"/>
                  </a:cubicBezTo>
                  <a:lnTo>
                    <a:pt x="2109" y="781"/>
                  </a:lnTo>
                  <a:cubicBezTo>
                    <a:pt x="2109" y="779"/>
                    <a:pt x="2110" y="778"/>
                    <a:pt x="2110" y="777"/>
                  </a:cubicBezTo>
                  <a:close/>
                  <a:moveTo>
                    <a:pt x="1052" y="0"/>
                  </a:moveTo>
                  <a:cubicBezTo>
                    <a:pt x="1012" y="0"/>
                    <a:pt x="971" y="9"/>
                    <a:pt x="934" y="28"/>
                  </a:cubicBezTo>
                  <a:cubicBezTo>
                    <a:pt x="754" y="121"/>
                    <a:pt x="662" y="324"/>
                    <a:pt x="606" y="511"/>
                  </a:cubicBezTo>
                  <a:cubicBezTo>
                    <a:pt x="589" y="574"/>
                    <a:pt x="575" y="637"/>
                    <a:pt x="562" y="702"/>
                  </a:cubicBezTo>
                  <a:cubicBezTo>
                    <a:pt x="548" y="770"/>
                    <a:pt x="537" y="840"/>
                    <a:pt x="530" y="910"/>
                  </a:cubicBezTo>
                  <a:cubicBezTo>
                    <a:pt x="523" y="1011"/>
                    <a:pt x="526" y="1112"/>
                    <a:pt x="542" y="1214"/>
                  </a:cubicBezTo>
                  <a:cubicBezTo>
                    <a:pt x="553" y="1296"/>
                    <a:pt x="583" y="1377"/>
                    <a:pt x="629" y="1446"/>
                  </a:cubicBezTo>
                  <a:cubicBezTo>
                    <a:pt x="713" y="1572"/>
                    <a:pt x="863" y="1632"/>
                    <a:pt x="1011" y="1632"/>
                  </a:cubicBezTo>
                  <a:cubicBezTo>
                    <a:pt x="1051" y="1632"/>
                    <a:pt x="1091" y="1627"/>
                    <a:pt x="1129" y="1619"/>
                  </a:cubicBezTo>
                  <a:cubicBezTo>
                    <a:pt x="1303" y="1581"/>
                    <a:pt x="1461" y="1484"/>
                    <a:pt x="1596" y="1367"/>
                  </a:cubicBezTo>
                  <a:lnTo>
                    <a:pt x="1596" y="1367"/>
                  </a:lnTo>
                  <a:cubicBezTo>
                    <a:pt x="1563" y="1494"/>
                    <a:pt x="1531" y="1622"/>
                    <a:pt x="1506" y="1750"/>
                  </a:cubicBezTo>
                  <a:cubicBezTo>
                    <a:pt x="1472" y="1917"/>
                    <a:pt x="1433" y="2083"/>
                    <a:pt x="1407" y="2251"/>
                  </a:cubicBezTo>
                  <a:cubicBezTo>
                    <a:pt x="1381" y="2442"/>
                    <a:pt x="1352" y="2634"/>
                    <a:pt x="1324" y="2824"/>
                  </a:cubicBezTo>
                  <a:cubicBezTo>
                    <a:pt x="1312" y="2904"/>
                    <a:pt x="1305" y="2987"/>
                    <a:pt x="1295" y="3066"/>
                  </a:cubicBezTo>
                  <a:cubicBezTo>
                    <a:pt x="1284" y="3180"/>
                    <a:pt x="1270" y="3294"/>
                    <a:pt x="1257" y="3409"/>
                  </a:cubicBezTo>
                  <a:cubicBezTo>
                    <a:pt x="1238" y="3579"/>
                    <a:pt x="1221" y="3748"/>
                    <a:pt x="1203" y="3917"/>
                  </a:cubicBezTo>
                  <a:cubicBezTo>
                    <a:pt x="1170" y="4242"/>
                    <a:pt x="1130" y="4566"/>
                    <a:pt x="1086" y="4889"/>
                  </a:cubicBezTo>
                  <a:cubicBezTo>
                    <a:pt x="1070" y="4997"/>
                    <a:pt x="1058" y="5103"/>
                    <a:pt x="1040" y="5211"/>
                  </a:cubicBezTo>
                  <a:cubicBezTo>
                    <a:pt x="1015" y="5353"/>
                    <a:pt x="994" y="5497"/>
                    <a:pt x="958" y="5640"/>
                  </a:cubicBezTo>
                  <a:cubicBezTo>
                    <a:pt x="959" y="5632"/>
                    <a:pt x="961" y="5625"/>
                    <a:pt x="963" y="5619"/>
                  </a:cubicBezTo>
                  <a:lnTo>
                    <a:pt x="963" y="5619"/>
                  </a:lnTo>
                  <a:cubicBezTo>
                    <a:pt x="950" y="5665"/>
                    <a:pt x="937" y="5711"/>
                    <a:pt x="920" y="5757"/>
                  </a:cubicBezTo>
                  <a:cubicBezTo>
                    <a:pt x="917" y="5762"/>
                    <a:pt x="915" y="5766"/>
                    <a:pt x="912" y="5771"/>
                  </a:cubicBezTo>
                  <a:cubicBezTo>
                    <a:pt x="904" y="5782"/>
                    <a:pt x="896" y="5795"/>
                    <a:pt x="887" y="5808"/>
                  </a:cubicBezTo>
                  <a:cubicBezTo>
                    <a:pt x="882" y="5814"/>
                    <a:pt x="874" y="5822"/>
                    <a:pt x="868" y="5828"/>
                  </a:cubicBezTo>
                  <a:lnTo>
                    <a:pt x="863" y="5833"/>
                  </a:lnTo>
                  <a:cubicBezTo>
                    <a:pt x="861" y="5834"/>
                    <a:pt x="860" y="5834"/>
                    <a:pt x="858" y="5836"/>
                  </a:cubicBezTo>
                  <a:lnTo>
                    <a:pt x="850" y="5839"/>
                  </a:lnTo>
                  <a:cubicBezTo>
                    <a:pt x="847" y="5841"/>
                    <a:pt x="844" y="5842"/>
                    <a:pt x="841" y="5842"/>
                  </a:cubicBezTo>
                  <a:lnTo>
                    <a:pt x="825" y="5846"/>
                  </a:lnTo>
                  <a:cubicBezTo>
                    <a:pt x="819" y="5846"/>
                    <a:pt x="811" y="5847"/>
                    <a:pt x="804" y="5847"/>
                  </a:cubicBezTo>
                  <a:lnTo>
                    <a:pt x="792" y="5846"/>
                  </a:lnTo>
                  <a:lnTo>
                    <a:pt x="796" y="5846"/>
                  </a:lnTo>
                  <a:lnTo>
                    <a:pt x="785" y="5844"/>
                  </a:lnTo>
                  <a:lnTo>
                    <a:pt x="776" y="5841"/>
                  </a:lnTo>
                  <a:cubicBezTo>
                    <a:pt x="763" y="5834"/>
                    <a:pt x="747" y="5827"/>
                    <a:pt x="736" y="5819"/>
                  </a:cubicBezTo>
                  <a:cubicBezTo>
                    <a:pt x="725" y="5812"/>
                    <a:pt x="716" y="5804"/>
                    <a:pt x="705" y="5796"/>
                  </a:cubicBezTo>
                  <a:cubicBezTo>
                    <a:pt x="687" y="5782"/>
                    <a:pt x="671" y="5768"/>
                    <a:pt x="654" y="5751"/>
                  </a:cubicBezTo>
                  <a:cubicBezTo>
                    <a:pt x="641" y="5736"/>
                    <a:pt x="627" y="5720"/>
                    <a:pt x="614" y="5705"/>
                  </a:cubicBezTo>
                  <a:cubicBezTo>
                    <a:pt x="589" y="5668"/>
                    <a:pt x="567" y="5632"/>
                    <a:pt x="545" y="5594"/>
                  </a:cubicBezTo>
                  <a:cubicBezTo>
                    <a:pt x="521" y="5551"/>
                    <a:pt x="499" y="5507"/>
                    <a:pt x="480" y="5461"/>
                  </a:cubicBezTo>
                  <a:cubicBezTo>
                    <a:pt x="448" y="5382"/>
                    <a:pt x="421" y="5299"/>
                    <a:pt x="399" y="5217"/>
                  </a:cubicBezTo>
                  <a:cubicBezTo>
                    <a:pt x="372" y="5113"/>
                    <a:pt x="353" y="5008"/>
                    <a:pt x="339" y="4902"/>
                  </a:cubicBezTo>
                  <a:cubicBezTo>
                    <a:pt x="339" y="4902"/>
                    <a:pt x="339" y="4904"/>
                    <a:pt x="339" y="4904"/>
                  </a:cubicBezTo>
                  <a:cubicBezTo>
                    <a:pt x="326" y="4804"/>
                    <a:pt x="320" y="4701"/>
                    <a:pt x="320" y="4600"/>
                  </a:cubicBezTo>
                  <a:cubicBezTo>
                    <a:pt x="320" y="4505"/>
                    <a:pt x="326" y="4410"/>
                    <a:pt x="339" y="4315"/>
                  </a:cubicBezTo>
                  <a:cubicBezTo>
                    <a:pt x="353" y="4225"/>
                    <a:pt x="371" y="4136"/>
                    <a:pt x="396" y="4047"/>
                  </a:cubicBezTo>
                  <a:cubicBezTo>
                    <a:pt x="426" y="3946"/>
                    <a:pt x="462" y="3845"/>
                    <a:pt x="505" y="3748"/>
                  </a:cubicBezTo>
                  <a:cubicBezTo>
                    <a:pt x="548" y="3653"/>
                    <a:pt x="589" y="3558"/>
                    <a:pt x="635" y="3466"/>
                  </a:cubicBezTo>
                  <a:cubicBezTo>
                    <a:pt x="695" y="3349"/>
                    <a:pt x="755" y="3234"/>
                    <a:pt x="820" y="3120"/>
                  </a:cubicBezTo>
                  <a:cubicBezTo>
                    <a:pt x="861" y="3047"/>
                    <a:pt x="826" y="2950"/>
                    <a:pt x="754" y="2914"/>
                  </a:cubicBezTo>
                  <a:cubicBezTo>
                    <a:pt x="732" y="2903"/>
                    <a:pt x="709" y="2898"/>
                    <a:pt x="686" y="2898"/>
                  </a:cubicBezTo>
                  <a:cubicBezTo>
                    <a:pt x="630" y="2898"/>
                    <a:pt x="576" y="2928"/>
                    <a:pt x="548" y="2980"/>
                  </a:cubicBezTo>
                  <a:cubicBezTo>
                    <a:pt x="478" y="3105"/>
                    <a:pt x="412" y="3230"/>
                    <a:pt x="347" y="3359"/>
                  </a:cubicBezTo>
                  <a:cubicBezTo>
                    <a:pt x="307" y="3435"/>
                    <a:pt x="272" y="3517"/>
                    <a:pt x="236" y="3596"/>
                  </a:cubicBezTo>
                  <a:cubicBezTo>
                    <a:pt x="149" y="3780"/>
                    <a:pt x="87" y="3973"/>
                    <a:pt x="49" y="4172"/>
                  </a:cubicBezTo>
                  <a:cubicBezTo>
                    <a:pt x="6" y="4414"/>
                    <a:pt x="0" y="4665"/>
                    <a:pt x="30" y="4910"/>
                  </a:cubicBezTo>
                  <a:cubicBezTo>
                    <a:pt x="60" y="5144"/>
                    <a:pt x="109" y="5375"/>
                    <a:pt x="198" y="5595"/>
                  </a:cubicBezTo>
                  <a:cubicBezTo>
                    <a:pt x="239" y="5698"/>
                    <a:pt x="293" y="5795"/>
                    <a:pt x="356" y="5885"/>
                  </a:cubicBezTo>
                  <a:cubicBezTo>
                    <a:pt x="410" y="5964"/>
                    <a:pt x="481" y="6032"/>
                    <a:pt x="562" y="6085"/>
                  </a:cubicBezTo>
                  <a:cubicBezTo>
                    <a:pt x="608" y="6115"/>
                    <a:pt x="657" y="6138"/>
                    <a:pt x="709" y="6153"/>
                  </a:cubicBezTo>
                  <a:cubicBezTo>
                    <a:pt x="744" y="6161"/>
                    <a:pt x="779" y="6165"/>
                    <a:pt x="812" y="6165"/>
                  </a:cubicBezTo>
                  <a:cubicBezTo>
                    <a:pt x="825" y="6165"/>
                    <a:pt x="836" y="6164"/>
                    <a:pt x="849" y="6164"/>
                  </a:cubicBezTo>
                  <a:cubicBezTo>
                    <a:pt x="937" y="6157"/>
                    <a:pt x="1023" y="6121"/>
                    <a:pt x="1088" y="6058"/>
                  </a:cubicBezTo>
                  <a:cubicBezTo>
                    <a:pt x="1159" y="5986"/>
                    <a:pt x="1211" y="5898"/>
                    <a:pt x="1238" y="5801"/>
                  </a:cubicBezTo>
                  <a:cubicBezTo>
                    <a:pt x="1263" y="5711"/>
                    <a:pt x="1282" y="5619"/>
                    <a:pt x="1297" y="5526"/>
                  </a:cubicBezTo>
                  <a:cubicBezTo>
                    <a:pt x="1309" y="5439"/>
                    <a:pt x="1323" y="5352"/>
                    <a:pt x="1335" y="5263"/>
                  </a:cubicBezTo>
                  <a:lnTo>
                    <a:pt x="1335" y="5263"/>
                  </a:lnTo>
                  <a:cubicBezTo>
                    <a:pt x="1351" y="5156"/>
                    <a:pt x="1365" y="5050"/>
                    <a:pt x="1379" y="4943"/>
                  </a:cubicBezTo>
                  <a:cubicBezTo>
                    <a:pt x="1381" y="4937"/>
                    <a:pt x="1382" y="4931"/>
                    <a:pt x="1382" y="4924"/>
                  </a:cubicBezTo>
                  <a:cubicBezTo>
                    <a:pt x="1422" y="4600"/>
                    <a:pt x="1461" y="4275"/>
                    <a:pt x="1496" y="3951"/>
                  </a:cubicBezTo>
                  <a:cubicBezTo>
                    <a:pt x="1515" y="3780"/>
                    <a:pt x="1532" y="3609"/>
                    <a:pt x="1553" y="3439"/>
                  </a:cubicBezTo>
                  <a:cubicBezTo>
                    <a:pt x="1575" y="3249"/>
                    <a:pt x="1599" y="3059"/>
                    <a:pt x="1621" y="2871"/>
                  </a:cubicBezTo>
                  <a:cubicBezTo>
                    <a:pt x="1643" y="2719"/>
                    <a:pt x="1669" y="2569"/>
                    <a:pt x="1691" y="2418"/>
                  </a:cubicBezTo>
                  <a:cubicBezTo>
                    <a:pt x="1700" y="2366"/>
                    <a:pt x="1705" y="2312"/>
                    <a:pt x="1716" y="2260"/>
                  </a:cubicBezTo>
                  <a:cubicBezTo>
                    <a:pt x="1729" y="2205"/>
                    <a:pt x="1740" y="2148"/>
                    <a:pt x="1751" y="2092"/>
                  </a:cubicBezTo>
                  <a:cubicBezTo>
                    <a:pt x="1773" y="1996"/>
                    <a:pt x="1792" y="1899"/>
                    <a:pt x="1813" y="1804"/>
                  </a:cubicBezTo>
                  <a:cubicBezTo>
                    <a:pt x="1821" y="1765"/>
                    <a:pt x="1827" y="1725"/>
                    <a:pt x="1838" y="1685"/>
                  </a:cubicBezTo>
                  <a:cubicBezTo>
                    <a:pt x="1874" y="1545"/>
                    <a:pt x="1911" y="1404"/>
                    <a:pt x="1947" y="1266"/>
                  </a:cubicBezTo>
                  <a:cubicBezTo>
                    <a:pt x="1976" y="1173"/>
                    <a:pt x="2006" y="1078"/>
                    <a:pt x="2034" y="984"/>
                  </a:cubicBezTo>
                  <a:cubicBezTo>
                    <a:pt x="2056" y="916"/>
                    <a:pt x="2084" y="848"/>
                    <a:pt x="2109" y="781"/>
                  </a:cubicBezTo>
                  <a:lnTo>
                    <a:pt x="2109" y="781"/>
                  </a:lnTo>
                  <a:cubicBezTo>
                    <a:pt x="2108" y="784"/>
                    <a:pt x="2106" y="786"/>
                    <a:pt x="2104" y="789"/>
                  </a:cubicBezTo>
                  <a:cubicBezTo>
                    <a:pt x="2112" y="774"/>
                    <a:pt x="2120" y="756"/>
                    <a:pt x="2128" y="740"/>
                  </a:cubicBezTo>
                  <a:cubicBezTo>
                    <a:pt x="2169" y="660"/>
                    <a:pt x="2136" y="561"/>
                    <a:pt x="2055" y="520"/>
                  </a:cubicBezTo>
                  <a:cubicBezTo>
                    <a:pt x="2031" y="508"/>
                    <a:pt x="2006" y="502"/>
                    <a:pt x="1981" y="502"/>
                  </a:cubicBezTo>
                  <a:cubicBezTo>
                    <a:pt x="1922" y="502"/>
                    <a:pt x="1864" y="535"/>
                    <a:pt x="1835" y="592"/>
                  </a:cubicBezTo>
                  <a:cubicBezTo>
                    <a:pt x="1824" y="612"/>
                    <a:pt x="1814" y="631"/>
                    <a:pt x="1802" y="652"/>
                  </a:cubicBezTo>
                  <a:cubicBezTo>
                    <a:pt x="1776" y="694"/>
                    <a:pt x="1746" y="737"/>
                    <a:pt x="1716" y="777"/>
                  </a:cubicBezTo>
                  <a:cubicBezTo>
                    <a:pt x="1640" y="869"/>
                    <a:pt x="1559" y="957"/>
                    <a:pt x="1474" y="1041"/>
                  </a:cubicBezTo>
                  <a:cubicBezTo>
                    <a:pt x="1423" y="1090"/>
                    <a:pt x="1371" y="1135"/>
                    <a:pt x="1316" y="1177"/>
                  </a:cubicBezTo>
                  <a:cubicBezTo>
                    <a:pt x="1289" y="1196"/>
                    <a:pt x="1262" y="1214"/>
                    <a:pt x="1233" y="1231"/>
                  </a:cubicBezTo>
                  <a:cubicBezTo>
                    <a:pt x="1205" y="1247"/>
                    <a:pt x="1175" y="1261"/>
                    <a:pt x="1145" y="1274"/>
                  </a:cubicBezTo>
                  <a:cubicBezTo>
                    <a:pt x="1132" y="1279"/>
                    <a:pt x="1118" y="1283"/>
                    <a:pt x="1105" y="1288"/>
                  </a:cubicBezTo>
                  <a:cubicBezTo>
                    <a:pt x="1088" y="1293"/>
                    <a:pt x="1067" y="1298"/>
                    <a:pt x="1051" y="1299"/>
                  </a:cubicBezTo>
                  <a:cubicBezTo>
                    <a:pt x="1035" y="1301"/>
                    <a:pt x="1020" y="1302"/>
                    <a:pt x="1004" y="1302"/>
                  </a:cubicBezTo>
                  <a:cubicBezTo>
                    <a:pt x="1000" y="1302"/>
                    <a:pt x="996" y="1302"/>
                    <a:pt x="992" y="1302"/>
                  </a:cubicBezTo>
                  <a:cubicBezTo>
                    <a:pt x="988" y="1302"/>
                    <a:pt x="985" y="1302"/>
                    <a:pt x="982" y="1301"/>
                  </a:cubicBezTo>
                  <a:cubicBezTo>
                    <a:pt x="974" y="1299"/>
                    <a:pt x="969" y="1298"/>
                    <a:pt x="961" y="1296"/>
                  </a:cubicBezTo>
                  <a:cubicBezTo>
                    <a:pt x="955" y="1293"/>
                    <a:pt x="948" y="1291"/>
                    <a:pt x="942" y="1288"/>
                  </a:cubicBezTo>
                  <a:cubicBezTo>
                    <a:pt x="936" y="1286"/>
                    <a:pt x="929" y="1283"/>
                    <a:pt x="925" y="1280"/>
                  </a:cubicBezTo>
                  <a:lnTo>
                    <a:pt x="912" y="1271"/>
                  </a:lnTo>
                  <a:lnTo>
                    <a:pt x="910" y="1269"/>
                  </a:lnTo>
                  <a:cubicBezTo>
                    <a:pt x="906" y="1266"/>
                    <a:pt x="904" y="1263"/>
                    <a:pt x="899" y="1258"/>
                  </a:cubicBezTo>
                  <a:cubicBezTo>
                    <a:pt x="896" y="1252"/>
                    <a:pt x="891" y="1247"/>
                    <a:pt x="888" y="1241"/>
                  </a:cubicBezTo>
                  <a:lnTo>
                    <a:pt x="883" y="1230"/>
                  </a:lnTo>
                  <a:cubicBezTo>
                    <a:pt x="880" y="1222"/>
                    <a:pt x="877" y="1215"/>
                    <a:pt x="876" y="1207"/>
                  </a:cubicBezTo>
                  <a:cubicBezTo>
                    <a:pt x="868" y="1174"/>
                    <a:pt x="861" y="1142"/>
                    <a:pt x="857" y="1108"/>
                  </a:cubicBezTo>
                  <a:cubicBezTo>
                    <a:pt x="853" y="1073"/>
                    <a:pt x="850" y="1038"/>
                    <a:pt x="850" y="1003"/>
                  </a:cubicBezTo>
                  <a:cubicBezTo>
                    <a:pt x="852" y="965"/>
                    <a:pt x="853" y="927"/>
                    <a:pt x="858" y="888"/>
                  </a:cubicBezTo>
                  <a:cubicBezTo>
                    <a:pt x="871" y="804"/>
                    <a:pt x="888" y="721"/>
                    <a:pt x="909" y="639"/>
                  </a:cubicBezTo>
                  <a:cubicBezTo>
                    <a:pt x="925" y="584"/>
                    <a:pt x="944" y="530"/>
                    <a:pt x="966" y="478"/>
                  </a:cubicBezTo>
                  <a:cubicBezTo>
                    <a:pt x="974" y="460"/>
                    <a:pt x="982" y="441"/>
                    <a:pt x="993" y="425"/>
                  </a:cubicBezTo>
                  <a:cubicBezTo>
                    <a:pt x="1004" y="410"/>
                    <a:pt x="1012" y="394"/>
                    <a:pt x="1023" y="379"/>
                  </a:cubicBezTo>
                  <a:cubicBezTo>
                    <a:pt x="1032" y="368"/>
                    <a:pt x="1042" y="359"/>
                    <a:pt x="1051" y="348"/>
                  </a:cubicBezTo>
                  <a:lnTo>
                    <a:pt x="1061" y="357"/>
                  </a:lnTo>
                  <a:cubicBezTo>
                    <a:pt x="1090" y="404"/>
                    <a:pt x="1143" y="428"/>
                    <a:pt x="1196" y="428"/>
                  </a:cubicBezTo>
                  <a:cubicBezTo>
                    <a:pt x="1228" y="428"/>
                    <a:pt x="1260" y="419"/>
                    <a:pt x="1287" y="402"/>
                  </a:cubicBezTo>
                  <a:cubicBezTo>
                    <a:pt x="1362" y="353"/>
                    <a:pt x="1388" y="245"/>
                    <a:pt x="1335" y="172"/>
                  </a:cubicBezTo>
                  <a:cubicBezTo>
                    <a:pt x="1293" y="117"/>
                    <a:pt x="1243" y="69"/>
                    <a:pt x="1183" y="34"/>
                  </a:cubicBezTo>
                  <a:cubicBezTo>
                    <a:pt x="1142" y="12"/>
                    <a:pt x="1097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2" name="Google Shape;9922;p18"/>
            <p:cNvSpPr/>
            <p:nvPr/>
          </p:nvSpPr>
          <p:spPr>
            <a:xfrm>
              <a:off x="6046625" y="692525"/>
              <a:ext cx="30150" cy="58750"/>
            </a:xfrm>
            <a:custGeom>
              <a:avLst/>
              <a:gdLst/>
              <a:ahLst/>
              <a:cxnLst/>
              <a:rect l="l" t="t" r="r" b="b"/>
              <a:pathLst>
                <a:path w="1206" h="2350" extrusionOk="0">
                  <a:moveTo>
                    <a:pt x="719" y="418"/>
                  </a:moveTo>
                  <a:cubicBezTo>
                    <a:pt x="719" y="419"/>
                    <a:pt x="720" y="421"/>
                    <a:pt x="721" y="422"/>
                  </a:cubicBezTo>
                  <a:lnTo>
                    <a:pt x="721" y="422"/>
                  </a:lnTo>
                  <a:cubicBezTo>
                    <a:pt x="719" y="421"/>
                    <a:pt x="719" y="419"/>
                    <a:pt x="719" y="418"/>
                  </a:cubicBezTo>
                  <a:close/>
                  <a:moveTo>
                    <a:pt x="799" y="339"/>
                  </a:moveTo>
                  <a:lnTo>
                    <a:pt x="805" y="342"/>
                  </a:lnTo>
                  <a:lnTo>
                    <a:pt x="808" y="343"/>
                  </a:lnTo>
                  <a:lnTo>
                    <a:pt x="807" y="342"/>
                  </a:lnTo>
                  <a:lnTo>
                    <a:pt x="814" y="348"/>
                  </a:lnTo>
                  <a:lnTo>
                    <a:pt x="824" y="361"/>
                  </a:lnTo>
                  <a:cubicBezTo>
                    <a:pt x="827" y="366"/>
                    <a:pt x="830" y="369"/>
                    <a:pt x="833" y="375"/>
                  </a:cubicBezTo>
                  <a:cubicBezTo>
                    <a:pt x="838" y="383"/>
                    <a:pt x="841" y="389"/>
                    <a:pt x="845" y="397"/>
                  </a:cubicBezTo>
                  <a:cubicBezTo>
                    <a:pt x="849" y="411"/>
                    <a:pt x="854" y="424"/>
                    <a:pt x="857" y="437"/>
                  </a:cubicBezTo>
                  <a:cubicBezTo>
                    <a:pt x="859" y="443"/>
                    <a:pt x="860" y="449"/>
                    <a:pt x="860" y="454"/>
                  </a:cubicBezTo>
                  <a:lnTo>
                    <a:pt x="833" y="454"/>
                  </a:lnTo>
                  <a:cubicBezTo>
                    <a:pt x="810" y="453"/>
                    <a:pt x="786" y="453"/>
                    <a:pt x="762" y="448"/>
                  </a:cubicBezTo>
                  <a:lnTo>
                    <a:pt x="754" y="446"/>
                  </a:lnTo>
                  <a:lnTo>
                    <a:pt x="740" y="442"/>
                  </a:lnTo>
                  <a:lnTo>
                    <a:pt x="732" y="437"/>
                  </a:lnTo>
                  <a:lnTo>
                    <a:pt x="731" y="437"/>
                  </a:lnTo>
                  <a:lnTo>
                    <a:pt x="727" y="434"/>
                  </a:lnTo>
                  <a:lnTo>
                    <a:pt x="724" y="432"/>
                  </a:lnTo>
                  <a:lnTo>
                    <a:pt x="724" y="430"/>
                  </a:lnTo>
                  <a:cubicBezTo>
                    <a:pt x="724" y="429"/>
                    <a:pt x="723" y="426"/>
                    <a:pt x="721" y="424"/>
                  </a:cubicBezTo>
                  <a:cubicBezTo>
                    <a:pt x="721" y="424"/>
                    <a:pt x="721" y="423"/>
                    <a:pt x="721" y="422"/>
                  </a:cubicBezTo>
                  <a:lnTo>
                    <a:pt x="721" y="422"/>
                  </a:lnTo>
                  <a:cubicBezTo>
                    <a:pt x="721" y="422"/>
                    <a:pt x="721" y="422"/>
                    <a:pt x="721" y="423"/>
                  </a:cubicBezTo>
                  <a:lnTo>
                    <a:pt x="719" y="418"/>
                  </a:lnTo>
                  <a:lnTo>
                    <a:pt x="719" y="418"/>
                  </a:lnTo>
                  <a:cubicBezTo>
                    <a:pt x="719" y="418"/>
                    <a:pt x="719" y="418"/>
                    <a:pt x="719" y="418"/>
                  </a:cubicBezTo>
                  <a:lnTo>
                    <a:pt x="719" y="418"/>
                  </a:lnTo>
                  <a:cubicBezTo>
                    <a:pt x="719" y="418"/>
                    <a:pt x="719" y="418"/>
                    <a:pt x="719" y="418"/>
                  </a:cubicBezTo>
                  <a:lnTo>
                    <a:pt x="719" y="416"/>
                  </a:lnTo>
                  <a:cubicBezTo>
                    <a:pt x="719" y="416"/>
                    <a:pt x="719" y="416"/>
                    <a:pt x="719" y="415"/>
                  </a:cubicBezTo>
                  <a:lnTo>
                    <a:pt x="719" y="410"/>
                  </a:lnTo>
                  <a:lnTo>
                    <a:pt x="719" y="407"/>
                  </a:lnTo>
                  <a:cubicBezTo>
                    <a:pt x="719" y="407"/>
                    <a:pt x="719" y="405"/>
                    <a:pt x="719" y="405"/>
                  </a:cubicBezTo>
                  <a:cubicBezTo>
                    <a:pt x="721" y="402"/>
                    <a:pt x="723" y="399"/>
                    <a:pt x="724" y="396"/>
                  </a:cubicBezTo>
                  <a:cubicBezTo>
                    <a:pt x="727" y="391"/>
                    <a:pt x="727" y="388"/>
                    <a:pt x="732" y="383"/>
                  </a:cubicBezTo>
                  <a:cubicBezTo>
                    <a:pt x="737" y="378"/>
                    <a:pt x="742" y="372"/>
                    <a:pt x="746" y="367"/>
                  </a:cubicBezTo>
                  <a:cubicBezTo>
                    <a:pt x="753" y="361"/>
                    <a:pt x="761" y="354"/>
                    <a:pt x="767" y="350"/>
                  </a:cubicBezTo>
                  <a:lnTo>
                    <a:pt x="775" y="343"/>
                  </a:lnTo>
                  <a:lnTo>
                    <a:pt x="783" y="340"/>
                  </a:lnTo>
                  <a:lnTo>
                    <a:pt x="784" y="340"/>
                  </a:lnTo>
                  <a:lnTo>
                    <a:pt x="791" y="339"/>
                  </a:lnTo>
                  <a:close/>
                  <a:moveTo>
                    <a:pt x="803" y="1"/>
                  </a:moveTo>
                  <a:cubicBezTo>
                    <a:pt x="797" y="1"/>
                    <a:pt x="791" y="1"/>
                    <a:pt x="784" y="1"/>
                  </a:cubicBezTo>
                  <a:cubicBezTo>
                    <a:pt x="686" y="8"/>
                    <a:pt x="593" y="47"/>
                    <a:pt x="522" y="117"/>
                  </a:cubicBezTo>
                  <a:cubicBezTo>
                    <a:pt x="454" y="177"/>
                    <a:pt x="406" y="258"/>
                    <a:pt x="385" y="347"/>
                  </a:cubicBezTo>
                  <a:cubicBezTo>
                    <a:pt x="343" y="532"/>
                    <a:pt x="482" y="731"/>
                    <a:pt x="666" y="769"/>
                  </a:cubicBezTo>
                  <a:cubicBezTo>
                    <a:pt x="710" y="779"/>
                    <a:pt x="756" y="784"/>
                    <a:pt x="801" y="784"/>
                  </a:cubicBezTo>
                  <a:cubicBezTo>
                    <a:pt x="808" y="784"/>
                    <a:pt x="814" y="784"/>
                    <a:pt x="821" y="783"/>
                  </a:cubicBezTo>
                  <a:lnTo>
                    <a:pt x="821" y="783"/>
                  </a:lnTo>
                  <a:cubicBezTo>
                    <a:pt x="811" y="812"/>
                    <a:pt x="800" y="842"/>
                    <a:pt x="788" y="872"/>
                  </a:cubicBezTo>
                  <a:cubicBezTo>
                    <a:pt x="754" y="948"/>
                    <a:pt x="715" y="1023"/>
                    <a:pt x="672" y="1094"/>
                  </a:cubicBezTo>
                  <a:cubicBezTo>
                    <a:pt x="588" y="1228"/>
                    <a:pt x="498" y="1358"/>
                    <a:pt x="401" y="1482"/>
                  </a:cubicBezTo>
                  <a:cubicBezTo>
                    <a:pt x="359" y="1535"/>
                    <a:pt x="316" y="1588"/>
                    <a:pt x="271" y="1640"/>
                  </a:cubicBezTo>
                  <a:cubicBezTo>
                    <a:pt x="216" y="1706"/>
                    <a:pt x="154" y="1768"/>
                    <a:pt x="99" y="1835"/>
                  </a:cubicBezTo>
                  <a:cubicBezTo>
                    <a:pt x="48" y="1895"/>
                    <a:pt x="1" y="1968"/>
                    <a:pt x="7" y="2050"/>
                  </a:cubicBezTo>
                  <a:cubicBezTo>
                    <a:pt x="7" y="2088"/>
                    <a:pt x="17" y="2124"/>
                    <a:pt x="36" y="2158"/>
                  </a:cubicBezTo>
                  <a:cubicBezTo>
                    <a:pt x="55" y="2189"/>
                    <a:pt x="80" y="2218"/>
                    <a:pt x="110" y="2240"/>
                  </a:cubicBezTo>
                  <a:cubicBezTo>
                    <a:pt x="178" y="2286"/>
                    <a:pt x="265" y="2308"/>
                    <a:pt x="344" y="2324"/>
                  </a:cubicBezTo>
                  <a:cubicBezTo>
                    <a:pt x="387" y="2332"/>
                    <a:pt x="431" y="2340"/>
                    <a:pt x="476" y="2346"/>
                  </a:cubicBezTo>
                  <a:lnTo>
                    <a:pt x="477" y="2346"/>
                  </a:lnTo>
                  <a:cubicBezTo>
                    <a:pt x="485" y="2347"/>
                    <a:pt x="495" y="2347"/>
                    <a:pt x="504" y="2349"/>
                  </a:cubicBezTo>
                  <a:cubicBezTo>
                    <a:pt x="505" y="2349"/>
                    <a:pt x="506" y="2349"/>
                    <a:pt x="508" y="2349"/>
                  </a:cubicBezTo>
                  <a:cubicBezTo>
                    <a:pt x="585" y="2349"/>
                    <a:pt x="655" y="2294"/>
                    <a:pt x="670" y="2218"/>
                  </a:cubicBezTo>
                  <a:cubicBezTo>
                    <a:pt x="689" y="2132"/>
                    <a:pt x="632" y="2037"/>
                    <a:pt x="542" y="2021"/>
                  </a:cubicBezTo>
                  <a:cubicBezTo>
                    <a:pt x="496" y="2013"/>
                    <a:pt x="452" y="2006"/>
                    <a:pt x="406" y="1996"/>
                  </a:cubicBezTo>
                  <a:cubicBezTo>
                    <a:pt x="431" y="1968"/>
                    <a:pt x="457" y="1939"/>
                    <a:pt x="480" y="1909"/>
                  </a:cubicBezTo>
                  <a:cubicBezTo>
                    <a:pt x="594" y="1767"/>
                    <a:pt x="705" y="1622"/>
                    <a:pt x="810" y="1474"/>
                  </a:cubicBezTo>
                  <a:cubicBezTo>
                    <a:pt x="911" y="1328"/>
                    <a:pt x="1009" y="1178"/>
                    <a:pt x="1080" y="1015"/>
                  </a:cubicBezTo>
                  <a:cubicBezTo>
                    <a:pt x="1129" y="905"/>
                    <a:pt x="1164" y="790"/>
                    <a:pt x="1186" y="671"/>
                  </a:cubicBezTo>
                  <a:cubicBezTo>
                    <a:pt x="1202" y="571"/>
                    <a:pt x="1205" y="459"/>
                    <a:pt x="1180" y="361"/>
                  </a:cubicBezTo>
                  <a:cubicBezTo>
                    <a:pt x="1155" y="264"/>
                    <a:pt x="1114" y="161"/>
                    <a:pt x="1034" y="95"/>
                  </a:cubicBezTo>
                  <a:cubicBezTo>
                    <a:pt x="969" y="42"/>
                    <a:pt x="889" y="1"/>
                    <a:pt x="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3" name="Google Shape;9923;p18"/>
            <p:cNvSpPr/>
            <p:nvPr/>
          </p:nvSpPr>
          <p:spPr>
            <a:xfrm>
              <a:off x="6102800" y="734025"/>
              <a:ext cx="29850" cy="10025"/>
            </a:xfrm>
            <a:custGeom>
              <a:avLst/>
              <a:gdLst/>
              <a:ahLst/>
              <a:cxnLst/>
              <a:rect l="l" t="t" r="r" b="b"/>
              <a:pathLst>
                <a:path w="1194" h="401" extrusionOk="0">
                  <a:moveTo>
                    <a:pt x="1026" y="0"/>
                  </a:moveTo>
                  <a:cubicBezTo>
                    <a:pt x="1022" y="0"/>
                    <a:pt x="1019" y="0"/>
                    <a:pt x="1015" y="0"/>
                  </a:cubicBezTo>
                  <a:cubicBezTo>
                    <a:pt x="864" y="7"/>
                    <a:pt x="714" y="12"/>
                    <a:pt x="565" y="16"/>
                  </a:cubicBezTo>
                  <a:cubicBezTo>
                    <a:pt x="499" y="18"/>
                    <a:pt x="434" y="18"/>
                    <a:pt x="369" y="23"/>
                  </a:cubicBezTo>
                  <a:cubicBezTo>
                    <a:pt x="317" y="26"/>
                    <a:pt x="264" y="29"/>
                    <a:pt x="211" y="38"/>
                  </a:cubicBezTo>
                  <a:cubicBezTo>
                    <a:pt x="154" y="48"/>
                    <a:pt x="93" y="67"/>
                    <a:pt x="54" y="114"/>
                  </a:cubicBezTo>
                  <a:cubicBezTo>
                    <a:pt x="11" y="165"/>
                    <a:pt x="0" y="236"/>
                    <a:pt x="29" y="296"/>
                  </a:cubicBezTo>
                  <a:cubicBezTo>
                    <a:pt x="36" y="314"/>
                    <a:pt x="48" y="331"/>
                    <a:pt x="62" y="346"/>
                  </a:cubicBezTo>
                  <a:cubicBezTo>
                    <a:pt x="92" y="380"/>
                    <a:pt x="138" y="401"/>
                    <a:pt x="185" y="401"/>
                  </a:cubicBezTo>
                  <a:cubicBezTo>
                    <a:pt x="217" y="401"/>
                    <a:pt x="247" y="393"/>
                    <a:pt x="272" y="376"/>
                  </a:cubicBezTo>
                  <a:cubicBezTo>
                    <a:pt x="280" y="371"/>
                    <a:pt x="288" y="365"/>
                    <a:pt x="296" y="357"/>
                  </a:cubicBezTo>
                  <a:lnTo>
                    <a:pt x="320" y="353"/>
                  </a:lnTo>
                  <a:cubicBezTo>
                    <a:pt x="427" y="342"/>
                    <a:pt x="537" y="342"/>
                    <a:pt x="646" y="339"/>
                  </a:cubicBezTo>
                  <a:cubicBezTo>
                    <a:pt x="776" y="336"/>
                    <a:pt x="906" y="334"/>
                    <a:pt x="1035" y="328"/>
                  </a:cubicBezTo>
                  <a:cubicBezTo>
                    <a:pt x="1126" y="322"/>
                    <a:pt x="1194" y="244"/>
                    <a:pt x="1189" y="154"/>
                  </a:cubicBezTo>
                  <a:cubicBezTo>
                    <a:pt x="1183" y="68"/>
                    <a:pt x="1111" y="0"/>
                    <a:pt x="1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4" name="Google Shape;9924;p18"/>
            <p:cNvSpPr/>
            <p:nvPr/>
          </p:nvSpPr>
          <p:spPr>
            <a:xfrm>
              <a:off x="6112950" y="708925"/>
              <a:ext cx="13225" cy="50575"/>
            </a:xfrm>
            <a:custGeom>
              <a:avLst/>
              <a:gdLst/>
              <a:ahLst/>
              <a:cxnLst/>
              <a:rect l="l" t="t" r="r" b="b"/>
              <a:pathLst>
                <a:path w="529" h="2023" extrusionOk="0">
                  <a:moveTo>
                    <a:pt x="357" y="1"/>
                  </a:moveTo>
                  <a:cubicBezTo>
                    <a:pt x="278" y="1"/>
                    <a:pt x="208" y="56"/>
                    <a:pt x="191" y="135"/>
                  </a:cubicBezTo>
                  <a:cubicBezTo>
                    <a:pt x="191" y="140"/>
                    <a:pt x="189" y="145"/>
                    <a:pt x="189" y="151"/>
                  </a:cubicBezTo>
                  <a:cubicBezTo>
                    <a:pt x="180" y="213"/>
                    <a:pt x="166" y="275"/>
                    <a:pt x="153" y="336"/>
                  </a:cubicBezTo>
                  <a:cubicBezTo>
                    <a:pt x="140" y="409"/>
                    <a:pt x="129" y="484"/>
                    <a:pt x="116" y="556"/>
                  </a:cubicBezTo>
                  <a:cubicBezTo>
                    <a:pt x="91" y="701"/>
                    <a:pt x="75" y="845"/>
                    <a:pt x="56" y="987"/>
                  </a:cubicBezTo>
                  <a:cubicBezTo>
                    <a:pt x="18" y="1281"/>
                    <a:pt x="1" y="1578"/>
                    <a:pt x="2" y="1874"/>
                  </a:cubicBezTo>
                  <a:cubicBezTo>
                    <a:pt x="2" y="1958"/>
                    <a:pt x="81" y="2022"/>
                    <a:pt x="163" y="2022"/>
                  </a:cubicBezTo>
                  <a:cubicBezTo>
                    <a:pt x="164" y="2022"/>
                    <a:pt x="165" y="2022"/>
                    <a:pt x="166" y="2022"/>
                  </a:cubicBezTo>
                  <a:lnTo>
                    <a:pt x="173" y="2022"/>
                  </a:lnTo>
                  <a:cubicBezTo>
                    <a:pt x="262" y="2016"/>
                    <a:pt x="329" y="1940"/>
                    <a:pt x="324" y="1853"/>
                  </a:cubicBezTo>
                  <a:cubicBezTo>
                    <a:pt x="322" y="1820"/>
                    <a:pt x="322" y="1786"/>
                    <a:pt x="322" y="1753"/>
                  </a:cubicBezTo>
                  <a:cubicBezTo>
                    <a:pt x="325" y="1672"/>
                    <a:pt x="327" y="1590"/>
                    <a:pt x="330" y="1509"/>
                  </a:cubicBezTo>
                  <a:cubicBezTo>
                    <a:pt x="333" y="1433"/>
                    <a:pt x="341" y="1359"/>
                    <a:pt x="348" y="1283"/>
                  </a:cubicBezTo>
                  <a:cubicBezTo>
                    <a:pt x="359" y="1141"/>
                    <a:pt x="379" y="997"/>
                    <a:pt x="398" y="854"/>
                  </a:cubicBezTo>
                  <a:cubicBezTo>
                    <a:pt x="417" y="740"/>
                    <a:pt x="435" y="625"/>
                    <a:pt x="454" y="511"/>
                  </a:cubicBezTo>
                  <a:cubicBezTo>
                    <a:pt x="471" y="416"/>
                    <a:pt x="488" y="319"/>
                    <a:pt x="514" y="224"/>
                  </a:cubicBezTo>
                  <a:lnTo>
                    <a:pt x="514" y="222"/>
                  </a:lnTo>
                  <a:cubicBezTo>
                    <a:pt x="514" y="222"/>
                    <a:pt x="512" y="221"/>
                    <a:pt x="514" y="219"/>
                  </a:cubicBezTo>
                  <a:cubicBezTo>
                    <a:pt x="514" y="218"/>
                    <a:pt x="514" y="218"/>
                    <a:pt x="514" y="216"/>
                  </a:cubicBezTo>
                  <a:cubicBezTo>
                    <a:pt x="528" y="169"/>
                    <a:pt x="520" y="118"/>
                    <a:pt x="495" y="75"/>
                  </a:cubicBezTo>
                  <a:cubicBezTo>
                    <a:pt x="469" y="39"/>
                    <a:pt x="431" y="14"/>
                    <a:pt x="389" y="4"/>
                  </a:cubicBezTo>
                  <a:cubicBezTo>
                    <a:pt x="378" y="2"/>
                    <a:pt x="367" y="1"/>
                    <a:pt x="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5" name="Google Shape;9925;p18"/>
            <p:cNvSpPr/>
            <p:nvPr/>
          </p:nvSpPr>
          <p:spPr>
            <a:xfrm>
              <a:off x="6162825" y="690775"/>
              <a:ext cx="48775" cy="108725"/>
            </a:xfrm>
            <a:custGeom>
              <a:avLst/>
              <a:gdLst/>
              <a:ahLst/>
              <a:cxnLst/>
              <a:rect l="l" t="t" r="r" b="b"/>
              <a:pathLst>
                <a:path w="1951" h="4349" extrusionOk="0">
                  <a:moveTo>
                    <a:pt x="1168" y="360"/>
                  </a:moveTo>
                  <a:lnTo>
                    <a:pt x="1170" y="364"/>
                  </a:lnTo>
                  <a:lnTo>
                    <a:pt x="1170" y="363"/>
                  </a:lnTo>
                  <a:lnTo>
                    <a:pt x="1168" y="360"/>
                  </a:lnTo>
                  <a:close/>
                  <a:moveTo>
                    <a:pt x="1367" y="1204"/>
                  </a:moveTo>
                  <a:cubicBezTo>
                    <a:pt x="1366" y="1205"/>
                    <a:pt x="1366" y="1207"/>
                    <a:pt x="1365" y="1208"/>
                  </a:cubicBezTo>
                  <a:cubicBezTo>
                    <a:pt x="1366" y="1207"/>
                    <a:pt x="1366" y="1205"/>
                    <a:pt x="1367" y="1204"/>
                  </a:cubicBezTo>
                  <a:close/>
                  <a:moveTo>
                    <a:pt x="1339" y="1269"/>
                  </a:moveTo>
                  <a:lnTo>
                    <a:pt x="1336" y="1275"/>
                  </a:lnTo>
                  <a:cubicBezTo>
                    <a:pt x="1337" y="1273"/>
                    <a:pt x="1338" y="1271"/>
                    <a:pt x="1339" y="1269"/>
                  </a:cubicBezTo>
                  <a:close/>
                  <a:moveTo>
                    <a:pt x="1132" y="1"/>
                  </a:moveTo>
                  <a:cubicBezTo>
                    <a:pt x="1084" y="1"/>
                    <a:pt x="1035" y="11"/>
                    <a:pt x="990" y="30"/>
                  </a:cubicBezTo>
                  <a:cubicBezTo>
                    <a:pt x="866" y="81"/>
                    <a:pt x="759" y="163"/>
                    <a:pt x="678" y="269"/>
                  </a:cubicBezTo>
                  <a:cubicBezTo>
                    <a:pt x="640" y="318"/>
                    <a:pt x="615" y="377"/>
                    <a:pt x="608" y="439"/>
                  </a:cubicBezTo>
                  <a:cubicBezTo>
                    <a:pt x="604" y="537"/>
                    <a:pt x="676" y="622"/>
                    <a:pt x="775" y="633"/>
                  </a:cubicBezTo>
                  <a:cubicBezTo>
                    <a:pt x="785" y="635"/>
                    <a:pt x="796" y="635"/>
                    <a:pt x="806" y="635"/>
                  </a:cubicBezTo>
                  <a:cubicBezTo>
                    <a:pt x="826" y="635"/>
                    <a:pt x="845" y="633"/>
                    <a:pt x="865" y="630"/>
                  </a:cubicBezTo>
                  <a:cubicBezTo>
                    <a:pt x="953" y="616"/>
                    <a:pt x="1010" y="521"/>
                    <a:pt x="995" y="436"/>
                  </a:cubicBezTo>
                  <a:cubicBezTo>
                    <a:pt x="993" y="431"/>
                    <a:pt x="991" y="424"/>
                    <a:pt x="990" y="420"/>
                  </a:cubicBezTo>
                  <a:cubicBezTo>
                    <a:pt x="1001" y="410"/>
                    <a:pt x="1010" y="401"/>
                    <a:pt x="1025" y="390"/>
                  </a:cubicBezTo>
                  <a:cubicBezTo>
                    <a:pt x="1039" y="380"/>
                    <a:pt x="1055" y="369"/>
                    <a:pt x="1070" y="361"/>
                  </a:cubicBezTo>
                  <a:lnTo>
                    <a:pt x="1070" y="361"/>
                  </a:lnTo>
                  <a:lnTo>
                    <a:pt x="1064" y="364"/>
                  </a:lnTo>
                  <a:cubicBezTo>
                    <a:pt x="1078" y="356"/>
                    <a:pt x="1093" y="349"/>
                    <a:pt x="1107" y="342"/>
                  </a:cubicBezTo>
                  <a:lnTo>
                    <a:pt x="1107" y="342"/>
                  </a:lnTo>
                  <a:cubicBezTo>
                    <a:pt x="1099" y="344"/>
                    <a:pt x="1093" y="347"/>
                    <a:pt x="1086" y="350"/>
                  </a:cubicBezTo>
                  <a:cubicBezTo>
                    <a:pt x="1097" y="344"/>
                    <a:pt x="1110" y="339"/>
                    <a:pt x="1121" y="336"/>
                  </a:cubicBezTo>
                  <a:lnTo>
                    <a:pt x="1132" y="334"/>
                  </a:lnTo>
                  <a:lnTo>
                    <a:pt x="1134" y="334"/>
                  </a:lnTo>
                  <a:lnTo>
                    <a:pt x="1142" y="336"/>
                  </a:lnTo>
                  <a:lnTo>
                    <a:pt x="1143" y="336"/>
                  </a:lnTo>
                  <a:lnTo>
                    <a:pt x="1150" y="339"/>
                  </a:lnTo>
                  <a:lnTo>
                    <a:pt x="1161" y="350"/>
                  </a:lnTo>
                  <a:lnTo>
                    <a:pt x="1168" y="360"/>
                  </a:lnTo>
                  <a:lnTo>
                    <a:pt x="1167" y="358"/>
                  </a:lnTo>
                  <a:lnTo>
                    <a:pt x="1167" y="358"/>
                  </a:lnTo>
                  <a:cubicBezTo>
                    <a:pt x="1170" y="363"/>
                    <a:pt x="1172" y="364"/>
                    <a:pt x="1175" y="371"/>
                  </a:cubicBezTo>
                  <a:cubicBezTo>
                    <a:pt x="1178" y="377"/>
                    <a:pt x="1181" y="383"/>
                    <a:pt x="1185" y="390"/>
                  </a:cubicBezTo>
                  <a:cubicBezTo>
                    <a:pt x="1188" y="402"/>
                    <a:pt x="1192" y="412"/>
                    <a:pt x="1196" y="424"/>
                  </a:cubicBezTo>
                  <a:cubicBezTo>
                    <a:pt x="1199" y="439"/>
                    <a:pt x="1202" y="453"/>
                    <a:pt x="1205" y="467"/>
                  </a:cubicBezTo>
                  <a:cubicBezTo>
                    <a:pt x="1208" y="491"/>
                    <a:pt x="1210" y="515"/>
                    <a:pt x="1210" y="538"/>
                  </a:cubicBezTo>
                  <a:cubicBezTo>
                    <a:pt x="1210" y="572"/>
                    <a:pt x="1208" y="605"/>
                    <a:pt x="1204" y="640"/>
                  </a:cubicBezTo>
                  <a:cubicBezTo>
                    <a:pt x="1196" y="695"/>
                    <a:pt x="1185" y="752"/>
                    <a:pt x="1169" y="808"/>
                  </a:cubicBezTo>
                  <a:cubicBezTo>
                    <a:pt x="1143" y="891"/>
                    <a:pt x="1112" y="974"/>
                    <a:pt x="1078" y="1056"/>
                  </a:cubicBezTo>
                  <a:cubicBezTo>
                    <a:pt x="1047" y="1124"/>
                    <a:pt x="1015" y="1191"/>
                    <a:pt x="979" y="1256"/>
                  </a:cubicBezTo>
                  <a:cubicBezTo>
                    <a:pt x="949" y="1305"/>
                    <a:pt x="915" y="1351"/>
                    <a:pt x="882" y="1396"/>
                  </a:cubicBezTo>
                  <a:cubicBezTo>
                    <a:pt x="870" y="1411"/>
                    <a:pt x="858" y="1425"/>
                    <a:pt x="846" y="1438"/>
                  </a:cubicBezTo>
                  <a:cubicBezTo>
                    <a:pt x="809" y="1446"/>
                    <a:pt x="775" y="1460"/>
                    <a:pt x="743" y="1479"/>
                  </a:cubicBezTo>
                  <a:cubicBezTo>
                    <a:pt x="706" y="1503"/>
                    <a:pt x="676" y="1537"/>
                    <a:pt x="661" y="1578"/>
                  </a:cubicBezTo>
                  <a:cubicBezTo>
                    <a:pt x="649" y="1613"/>
                    <a:pt x="648" y="1650"/>
                    <a:pt x="654" y="1686"/>
                  </a:cubicBezTo>
                  <a:cubicBezTo>
                    <a:pt x="665" y="1764"/>
                    <a:pt x="738" y="1819"/>
                    <a:pt x="813" y="1825"/>
                  </a:cubicBezTo>
                  <a:cubicBezTo>
                    <a:pt x="822" y="1827"/>
                    <a:pt x="832" y="1827"/>
                    <a:pt x="842" y="1827"/>
                  </a:cubicBezTo>
                  <a:cubicBezTo>
                    <a:pt x="886" y="1827"/>
                    <a:pt x="929" y="1816"/>
                    <a:pt x="966" y="1794"/>
                  </a:cubicBezTo>
                  <a:cubicBezTo>
                    <a:pt x="977" y="1786"/>
                    <a:pt x="990" y="1778"/>
                    <a:pt x="1001" y="1770"/>
                  </a:cubicBezTo>
                  <a:cubicBezTo>
                    <a:pt x="1007" y="1772"/>
                    <a:pt x="1015" y="1773"/>
                    <a:pt x="1023" y="1775"/>
                  </a:cubicBezTo>
                  <a:cubicBezTo>
                    <a:pt x="1044" y="1781"/>
                    <a:pt x="1066" y="1789"/>
                    <a:pt x="1088" y="1797"/>
                  </a:cubicBezTo>
                  <a:cubicBezTo>
                    <a:pt x="1113" y="1810"/>
                    <a:pt x="1139" y="1822"/>
                    <a:pt x="1164" y="1837"/>
                  </a:cubicBezTo>
                  <a:cubicBezTo>
                    <a:pt x="1192" y="1856"/>
                    <a:pt x="1221" y="1876"/>
                    <a:pt x="1249" y="1897"/>
                  </a:cubicBezTo>
                  <a:cubicBezTo>
                    <a:pt x="1279" y="1920"/>
                    <a:pt x="1308" y="1947"/>
                    <a:pt x="1336" y="1974"/>
                  </a:cubicBezTo>
                  <a:cubicBezTo>
                    <a:pt x="1363" y="2003"/>
                    <a:pt x="1390" y="2034"/>
                    <a:pt x="1416" y="2066"/>
                  </a:cubicBezTo>
                  <a:cubicBezTo>
                    <a:pt x="1433" y="2091"/>
                    <a:pt x="1450" y="2117"/>
                    <a:pt x="1466" y="2144"/>
                  </a:cubicBezTo>
                  <a:cubicBezTo>
                    <a:pt x="1482" y="2174"/>
                    <a:pt x="1498" y="2204"/>
                    <a:pt x="1511" y="2235"/>
                  </a:cubicBezTo>
                  <a:cubicBezTo>
                    <a:pt x="1531" y="2283"/>
                    <a:pt x="1547" y="2334"/>
                    <a:pt x="1563" y="2384"/>
                  </a:cubicBezTo>
                  <a:cubicBezTo>
                    <a:pt x="1579" y="2448"/>
                    <a:pt x="1593" y="2512"/>
                    <a:pt x="1602" y="2579"/>
                  </a:cubicBezTo>
                  <a:cubicBezTo>
                    <a:pt x="1607" y="2634"/>
                    <a:pt x="1612" y="2690"/>
                    <a:pt x="1612" y="2745"/>
                  </a:cubicBezTo>
                  <a:cubicBezTo>
                    <a:pt x="1610" y="2791"/>
                    <a:pt x="1607" y="2835"/>
                    <a:pt x="1602" y="2881"/>
                  </a:cubicBezTo>
                  <a:cubicBezTo>
                    <a:pt x="1595" y="2930"/>
                    <a:pt x="1585" y="2981"/>
                    <a:pt x="1572" y="3029"/>
                  </a:cubicBezTo>
                  <a:cubicBezTo>
                    <a:pt x="1558" y="3074"/>
                    <a:pt x="1544" y="3120"/>
                    <a:pt x="1525" y="3161"/>
                  </a:cubicBezTo>
                  <a:cubicBezTo>
                    <a:pt x="1506" y="3203"/>
                    <a:pt x="1487" y="3242"/>
                    <a:pt x="1465" y="3280"/>
                  </a:cubicBezTo>
                  <a:cubicBezTo>
                    <a:pt x="1438" y="3323"/>
                    <a:pt x="1408" y="3366"/>
                    <a:pt x="1378" y="3405"/>
                  </a:cubicBezTo>
                  <a:cubicBezTo>
                    <a:pt x="1351" y="3437"/>
                    <a:pt x="1322" y="3467"/>
                    <a:pt x="1294" y="3497"/>
                  </a:cubicBezTo>
                  <a:cubicBezTo>
                    <a:pt x="1251" y="3537"/>
                    <a:pt x="1207" y="3573"/>
                    <a:pt x="1161" y="3609"/>
                  </a:cubicBezTo>
                  <a:cubicBezTo>
                    <a:pt x="1110" y="3646"/>
                    <a:pt x="1056" y="3681"/>
                    <a:pt x="1002" y="3712"/>
                  </a:cubicBezTo>
                  <a:cubicBezTo>
                    <a:pt x="920" y="3758"/>
                    <a:pt x="835" y="3799"/>
                    <a:pt x="748" y="3834"/>
                  </a:cubicBezTo>
                  <a:cubicBezTo>
                    <a:pt x="629" y="3882"/>
                    <a:pt x="507" y="3918"/>
                    <a:pt x="384" y="3956"/>
                  </a:cubicBezTo>
                  <a:lnTo>
                    <a:pt x="244" y="3994"/>
                  </a:lnTo>
                  <a:lnTo>
                    <a:pt x="265" y="3988"/>
                  </a:lnTo>
                  <a:lnTo>
                    <a:pt x="265" y="3988"/>
                  </a:lnTo>
                  <a:lnTo>
                    <a:pt x="152" y="4013"/>
                  </a:lnTo>
                  <a:cubicBezTo>
                    <a:pt x="61" y="4032"/>
                    <a:pt x="0" y="4121"/>
                    <a:pt x="18" y="4213"/>
                  </a:cubicBezTo>
                  <a:cubicBezTo>
                    <a:pt x="35" y="4292"/>
                    <a:pt x="105" y="4349"/>
                    <a:pt x="184" y="4349"/>
                  </a:cubicBezTo>
                  <a:cubicBezTo>
                    <a:pt x="197" y="4349"/>
                    <a:pt x="208" y="4349"/>
                    <a:pt x="219" y="4346"/>
                  </a:cubicBezTo>
                  <a:cubicBezTo>
                    <a:pt x="328" y="4322"/>
                    <a:pt x="436" y="4293"/>
                    <a:pt x="542" y="4258"/>
                  </a:cubicBezTo>
                  <a:cubicBezTo>
                    <a:pt x="713" y="4202"/>
                    <a:pt x="887" y="4143"/>
                    <a:pt x="1050" y="4059"/>
                  </a:cubicBezTo>
                  <a:cubicBezTo>
                    <a:pt x="1246" y="3958"/>
                    <a:pt x="1439" y="3830"/>
                    <a:pt x="1587" y="3662"/>
                  </a:cubicBezTo>
                  <a:cubicBezTo>
                    <a:pt x="1737" y="3491"/>
                    <a:pt x="1843" y="3287"/>
                    <a:pt x="1897" y="3065"/>
                  </a:cubicBezTo>
                  <a:cubicBezTo>
                    <a:pt x="1951" y="2827"/>
                    <a:pt x="1946" y="2582"/>
                    <a:pt x="1886" y="2346"/>
                  </a:cubicBezTo>
                  <a:cubicBezTo>
                    <a:pt x="1857" y="2234"/>
                    <a:pt x="1822" y="2118"/>
                    <a:pt x="1767" y="2017"/>
                  </a:cubicBezTo>
                  <a:cubicBezTo>
                    <a:pt x="1716" y="1922"/>
                    <a:pt x="1653" y="1835"/>
                    <a:pt x="1580" y="1756"/>
                  </a:cubicBezTo>
                  <a:cubicBezTo>
                    <a:pt x="1506" y="1675"/>
                    <a:pt x="1420" y="1605"/>
                    <a:pt x="1327" y="1548"/>
                  </a:cubicBezTo>
                  <a:cubicBezTo>
                    <a:pt x="1295" y="1528"/>
                    <a:pt x="1261" y="1509"/>
                    <a:pt x="1226" y="1493"/>
                  </a:cubicBezTo>
                  <a:cubicBezTo>
                    <a:pt x="1264" y="1429"/>
                    <a:pt x="1298" y="1363"/>
                    <a:pt x="1327" y="1294"/>
                  </a:cubicBezTo>
                  <a:lnTo>
                    <a:pt x="1327" y="1294"/>
                  </a:lnTo>
                  <a:cubicBezTo>
                    <a:pt x="1326" y="1298"/>
                    <a:pt x="1324" y="1303"/>
                    <a:pt x="1322" y="1308"/>
                  </a:cubicBezTo>
                  <a:lnTo>
                    <a:pt x="1342" y="1260"/>
                  </a:lnTo>
                  <a:lnTo>
                    <a:pt x="1342" y="1260"/>
                  </a:lnTo>
                  <a:cubicBezTo>
                    <a:pt x="1341" y="1263"/>
                    <a:pt x="1340" y="1266"/>
                    <a:pt x="1339" y="1269"/>
                  </a:cubicBezTo>
                  <a:lnTo>
                    <a:pt x="1339" y="1269"/>
                  </a:lnTo>
                  <a:lnTo>
                    <a:pt x="1370" y="1193"/>
                  </a:lnTo>
                  <a:lnTo>
                    <a:pt x="1370" y="1193"/>
                  </a:lnTo>
                  <a:cubicBezTo>
                    <a:pt x="1369" y="1197"/>
                    <a:pt x="1368" y="1200"/>
                    <a:pt x="1367" y="1204"/>
                  </a:cubicBezTo>
                  <a:lnTo>
                    <a:pt x="1367" y="1204"/>
                  </a:lnTo>
                  <a:cubicBezTo>
                    <a:pt x="1433" y="1051"/>
                    <a:pt x="1492" y="888"/>
                    <a:pt x="1517" y="725"/>
                  </a:cubicBezTo>
                  <a:cubicBezTo>
                    <a:pt x="1555" y="489"/>
                    <a:pt x="1539" y="197"/>
                    <a:pt x="1316" y="52"/>
                  </a:cubicBezTo>
                  <a:cubicBezTo>
                    <a:pt x="1260" y="18"/>
                    <a:pt x="1196" y="1"/>
                    <a:pt x="1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6" name="Google Shape;9926;p18"/>
            <p:cNvSpPr/>
            <p:nvPr/>
          </p:nvSpPr>
          <p:spPr>
            <a:xfrm>
              <a:off x="5991825" y="983825"/>
              <a:ext cx="43275" cy="42450"/>
            </a:xfrm>
            <a:custGeom>
              <a:avLst/>
              <a:gdLst/>
              <a:ahLst/>
              <a:cxnLst/>
              <a:rect l="l" t="t" r="r" b="b"/>
              <a:pathLst>
                <a:path w="1731" h="1698" extrusionOk="0">
                  <a:moveTo>
                    <a:pt x="202" y="1"/>
                  </a:moveTo>
                  <a:cubicBezTo>
                    <a:pt x="89" y="1"/>
                    <a:pt x="0" y="122"/>
                    <a:pt x="57" y="236"/>
                  </a:cubicBezTo>
                  <a:cubicBezTo>
                    <a:pt x="75" y="273"/>
                    <a:pt x="99" y="304"/>
                    <a:pt x="127" y="334"/>
                  </a:cubicBezTo>
                  <a:cubicBezTo>
                    <a:pt x="146" y="356"/>
                    <a:pt x="167" y="382"/>
                    <a:pt x="186" y="406"/>
                  </a:cubicBezTo>
                  <a:cubicBezTo>
                    <a:pt x="219" y="444"/>
                    <a:pt x="252" y="480"/>
                    <a:pt x="285" y="520"/>
                  </a:cubicBezTo>
                  <a:cubicBezTo>
                    <a:pt x="344" y="588"/>
                    <a:pt x="402" y="657"/>
                    <a:pt x="463" y="724"/>
                  </a:cubicBezTo>
                  <a:cubicBezTo>
                    <a:pt x="608" y="885"/>
                    <a:pt x="759" y="1045"/>
                    <a:pt x="911" y="1202"/>
                  </a:cubicBezTo>
                  <a:lnTo>
                    <a:pt x="909" y="1199"/>
                  </a:lnTo>
                  <a:lnTo>
                    <a:pt x="909" y="1199"/>
                  </a:lnTo>
                  <a:cubicBezTo>
                    <a:pt x="1077" y="1371"/>
                    <a:pt x="1257" y="1536"/>
                    <a:pt x="1458" y="1670"/>
                  </a:cubicBezTo>
                  <a:cubicBezTo>
                    <a:pt x="1485" y="1688"/>
                    <a:pt x="1517" y="1697"/>
                    <a:pt x="1549" y="1697"/>
                  </a:cubicBezTo>
                  <a:cubicBezTo>
                    <a:pt x="1601" y="1697"/>
                    <a:pt x="1651" y="1672"/>
                    <a:pt x="1682" y="1629"/>
                  </a:cubicBezTo>
                  <a:cubicBezTo>
                    <a:pt x="1731" y="1556"/>
                    <a:pt x="1713" y="1457"/>
                    <a:pt x="1642" y="1406"/>
                  </a:cubicBezTo>
                  <a:cubicBezTo>
                    <a:pt x="1582" y="1365"/>
                    <a:pt x="1525" y="1322"/>
                    <a:pt x="1468" y="1278"/>
                  </a:cubicBezTo>
                  <a:cubicBezTo>
                    <a:pt x="1389" y="1211"/>
                    <a:pt x="1311" y="1143"/>
                    <a:pt x="1237" y="1072"/>
                  </a:cubicBezTo>
                  <a:cubicBezTo>
                    <a:pt x="1156" y="996"/>
                    <a:pt x="1078" y="917"/>
                    <a:pt x="999" y="838"/>
                  </a:cubicBezTo>
                  <a:cubicBezTo>
                    <a:pt x="893" y="724"/>
                    <a:pt x="786" y="610"/>
                    <a:pt x="684" y="491"/>
                  </a:cubicBezTo>
                  <a:cubicBezTo>
                    <a:pt x="573" y="361"/>
                    <a:pt x="464" y="231"/>
                    <a:pt x="358" y="100"/>
                  </a:cubicBezTo>
                  <a:cubicBezTo>
                    <a:pt x="341" y="57"/>
                    <a:pt x="306" y="26"/>
                    <a:pt x="263" y="11"/>
                  </a:cubicBezTo>
                  <a:lnTo>
                    <a:pt x="262" y="11"/>
                  </a:lnTo>
                  <a:lnTo>
                    <a:pt x="268" y="15"/>
                  </a:lnTo>
                  <a:cubicBezTo>
                    <a:pt x="246" y="5"/>
                    <a:pt x="223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7" name="Google Shape;9927;p18"/>
            <p:cNvSpPr/>
            <p:nvPr/>
          </p:nvSpPr>
          <p:spPr>
            <a:xfrm>
              <a:off x="5984625" y="975900"/>
              <a:ext cx="69325" cy="84650"/>
            </a:xfrm>
            <a:custGeom>
              <a:avLst/>
              <a:gdLst/>
              <a:ahLst/>
              <a:cxnLst/>
              <a:rect l="l" t="t" r="r" b="b"/>
              <a:pathLst>
                <a:path w="2773" h="3386" extrusionOk="0">
                  <a:moveTo>
                    <a:pt x="728" y="1931"/>
                  </a:moveTo>
                  <a:cubicBezTo>
                    <a:pt x="728" y="1931"/>
                    <a:pt x="727" y="1932"/>
                    <a:pt x="727" y="1934"/>
                  </a:cubicBezTo>
                  <a:cubicBezTo>
                    <a:pt x="727" y="1933"/>
                    <a:pt x="728" y="1932"/>
                    <a:pt x="728" y="1931"/>
                  </a:cubicBezTo>
                  <a:close/>
                  <a:moveTo>
                    <a:pt x="2544" y="0"/>
                  </a:moveTo>
                  <a:cubicBezTo>
                    <a:pt x="2442" y="0"/>
                    <a:pt x="2338" y="52"/>
                    <a:pt x="2254" y="105"/>
                  </a:cubicBezTo>
                  <a:cubicBezTo>
                    <a:pt x="2164" y="164"/>
                    <a:pt x="2077" y="230"/>
                    <a:pt x="1998" y="305"/>
                  </a:cubicBezTo>
                  <a:cubicBezTo>
                    <a:pt x="1879" y="414"/>
                    <a:pt x="1768" y="529"/>
                    <a:pt x="1666" y="651"/>
                  </a:cubicBezTo>
                  <a:cubicBezTo>
                    <a:pt x="1597" y="730"/>
                    <a:pt x="1533" y="808"/>
                    <a:pt x="1466" y="887"/>
                  </a:cubicBezTo>
                  <a:cubicBezTo>
                    <a:pt x="1411" y="952"/>
                    <a:pt x="1360" y="1025"/>
                    <a:pt x="1308" y="1095"/>
                  </a:cubicBezTo>
                  <a:cubicBezTo>
                    <a:pt x="1263" y="1152"/>
                    <a:pt x="1219" y="1207"/>
                    <a:pt x="1178" y="1266"/>
                  </a:cubicBezTo>
                  <a:cubicBezTo>
                    <a:pt x="1113" y="1359"/>
                    <a:pt x="1048" y="1451"/>
                    <a:pt x="985" y="1543"/>
                  </a:cubicBezTo>
                  <a:cubicBezTo>
                    <a:pt x="945" y="1598"/>
                    <a:pt x="909" y="1655"/>
                    <a:pt x="872" y="1710"/>
                  </a:cubicBezTo>
                  <a:cubicBezTo>
                    <a:pt x="824" y="1784"/>
                    <a:pt x="774" y="1856"/>
                    <a:pt x="728" y="1931"/>
                  </a:cubicBezTo>
                  <a:lnTo>
                    <a:pt x="728" y="1931"/>
                  </a:lnTo>
                  <a:cubicBezTo>
                    <a:pt x="729" y="1931"/>
                    <a:pt x="729" y="1930"/>
                    <a:pt x="730" y="1930"/>
                  </a:cubicBezTo>
                  <a:lnTo>
                    <a:pt x="730" y="1930"/>
                  </a:lnTo>
                  <a:cubicBezTo>
                    <a:pt x="725" y="1939"/>
                    <a:pt x="720" y="1947"/>
                    <a:pt x="715" y="1955"/>
                  </a:cubicBezTo>
                  <a:lnTo>
                    <a:pt x="715" y="1955"/>
                  </a:lnTo>
                  <a:cubicBezTo>
                    <a:pt x="715" y="1954"/>
                    <a:pt x="715" y="1953"/>
                    <a:pt x="716" y="1953"/>
                  </a:cubicBezTo>
                  <a:lnTo>
                    <a:pt x="716" y="1953"/>
                  </a:lnTo>
                  <a:cubicBezTo>
                    <a:pt x="670" y="2029"/>
                    <a:pt x="626" y="2106"/>
                    <a:pt x="580" y="2182"/>
                  </a:cubicBezTo>
                  <a:lnTo>
                    <a:pt x="581" y="2177"/>
                  </a:lnTo>
                  <a:lnTo>
                    <a:pt x="540" y="2247"/>
                  </a:lnTo>
                  <a:lnTo>
                    <a:pt x="535" y="2255"/>
                  </a:lnTo>
                  <a:cubicBezTo>
                    <a:pt x="537" y="2253"/>
                    <a:pt x="537" y="2252"/>
                    <a:pt x="538" y="2252"/>
                  </a:cubicBezTo>
                  <a:lnTo>
                    <a:pt x="538" y="2252"/>
                  </a:lnTo>
                  <a:cubicBezTo>
                    <a:pt x="455" y="2391"/>
                    <a:pt x="375" y="2537"/>
                    <a:pt x="296" y="2681"/>
                  </a:cubicBezTo>
                  <a:cubicBezTo>
                    <a:pt x="208" y="2841"/>
                    <a:pt x="121" y="3000"/>
                    <a:pt x="37" y="3162"/>
                  </a:cubicBezTo>
                  <a:cubicBezTo>
                    <a:pt x="0" y="3238"/>
                    <a:pt x="29" y="3328"/>
                    <a:pt x="103" y="3368"/>
                  </a:cubicBezTo>
                  <a:cubicBezTo>
                    <a:pt x="124" y="3379"/>
                    <a:pt x="147" y="3385"/>
                    <a:pt x="170" y="3385"/>
                  </a:cubicBezTo>
                  <a:cubicBezTo>
                    <a:pt x="228" y="3385"/>
                    <a:pt x="280" y="3353"/>
                    <a:pt x="307" y="3303"/>
                  </a:cubicBezTo>
                  <a:cubicBezTo>
                    <a:pt x="388" y="3145"/>
                    <a:pt x="472" y="2988"/>
                    <a:pt x="559" y="2833"/>
                  </a:cubicBezTo>
                  <a:cubicBezTo>
                    <a:pt x="636" y="2692"/>
                    <a:pt x="712" y="2548"/>
                    <a:pt x="793" y="2411"/>
                  </a:cubicBezTo>
                  <a:lnTo>
                    <a:pt x="793" y="2411"/>
                  </a:lnTo>
                  <a:cubicBezTo>
                    <a:pt x="796" y="2407"/>
                    <a:pt x="799" y="2402"/>
                    <a:pt x="802" y="2398"/>
                  </a:cubicBezTo>
                  <a:lnTo>
                    <a:pt x="802" y="2398"/>
                  </a:lnTo>
                  <a:cubicBezTo>
                    <a:pt x="801" y="2398"/>
                    <a:pt x="801" y="2399"/>
                    <a:pt x="801" y="2399"/>
                  </a:cubicBezTo>
                  <a:lnTo>
                    <a:pt x="833" y="2345"/>
                  </a:lnTo>
                  <a:lnTo>
                    <a:pt x="966" y="2122"/>
                  </a:lnTo>
                  <a:lnTo>
                    <a:pt x="980" y="2101"/>
                  </a:lnTo>
                  <a:cubicBezTo>
                    <a:pt x="980" y="2100"/>
                    <a:pt x="980" y="2100"/>
                    <a:pt x="980" y="2100"/>
                  </a:cubicBezTo>
                  <a:cubicBezTo>
                    <a:pt x="981" y="2097"/>
                    <a:pt x="982" y="2095"/>
                    <a:pt x="984" y="2093"/>
                  </a:cubicBezTo>
                  <a:lnTo>
                    <a:pt x="984" y="2093"/>
                  </a:lnTo>
                  <a:cubicBezTo>
                    <a:pt x="1046" y="1996"/>
                    <a:pt x="1110" y="1902"/>
                    <a:pt x="1172" y="1807"/>
                  </a:cubicBezTo>
                  <a:cubicBezTo>
                    <a:pt x="1224" y="1728"/>
                    <a:pt x="1279" y="1652"/>
                    <a:pt x="1335" y="1576"/>
                  </a:cubicBezTo>
                  <a:cubicBezTo>
                    <a:pt x="1385" y="1503"/>
                    <a:pt x="1436" y="1432"/>
                    <a:pt x="1491" y="1360"/>
                  </a:cubicBezTo>
                  <a:cubicBezTo>
                    <a:pt x="1561" y="1270"/>
                    <a:pt x="1631" y="1183"/>
                    <a:pt x="1699" y="1091"/>
                  </a:cubicBezTo>
                  <a:cubicBezTo>
                    <a:pt x="1833" y="936"/>
                    <a:pt x="1965" y="778"/>
                    <a:pt x="2112" y="632"/>
                  </a:cubicBezTo>
                  <a:cubicBezTo>
                    <a:pt x="2178" y="569"/>
                    <a:pt x="2247" y="507"/>
                    <a:pt x="2319" y="452"/>
                  </a:cubicBezTo>
                  <a:cubicBezTo>
                    <a:pt x="2359" y="420"/>
                    <a:pt x="2402" y="393"/>
                    <a:pt x="2446" y="366"/>
                  </a:cubicBezTo>
                  <a:cubicBezTo>
                    <a:pt x="2463" y="357"/>
                    <a:pt x="2482" y="349"/>
                    <a:pt x="2501" y="341"/>
                  </a:cubicBezTo>
                  <a:cubicBezTo>
                    <a:pt x="2509" y="338"/>
                    <a:pt x="2519" y="335"/>
                    <a:pt x="2527" y="332"/>
                  </a:cubicBezTo>
                  <a:lnTo>
                    <a:pt x="2541" y="328"/>
                  </a:lnTo>
                  <a:lnTo>
                    <a:pt x="2552" y="328"/>
                  </a:lnTo>
                  <a:lnTo>
                    <a:pt x="2560" y="332"/>
                  </a:lnTo>
                  <a:cubicBezTo>
                    <a:pt x="2571" y="334"/>
                    <a:pt x="2581" y="335"/>
                    <a:pt x="2592" y="335"/>
                  </a:cubicBezTo>
                  <a:cubicBezTo>
                    <a:pt x="2668" y="335"/>
                    <a:pt x="2736" y="281"/>
                    <a:pt x="2753" y="203"/>
                  </a:cubicBezTo>
                  <a:cubicBezTo>
                    <a:pt x="2772" y="115"/>
                    <a:pt x="2715" y="28"/>
                    <a:pt x="2626" y="9"/>
                  </a:cubicBezTo>
                  <a:cubicBezTo>
                    <a:pt x="2604" y="5"/>
                    <a:pt x="2581" y="2"/>
                    <a:pt x="2557" y="1"/>
                  </a:cubicBezTo>
                  <a:cubicBezTo>
                    <a:pt x="2552" y="1"/>
                    <a:pt x="2548" y="0"/>
                    <a:pt x="25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8" name="Google Shape;9928;p18"/>
            <p:cNvSpPr/>
            <p:nvPr/>
          </p:nvSpPr>
          <p:spPr>
            <a:xfrm>
              <a:off x="5483450" y="914475"/>
              <a:ext cx="130075" cy="130200"/>
            </a:xfrm>
            <a:custGeom>
              <a:avLst/>
              <a:gdLst/>
              <a:ahLst/>
              <a:cxnLst/>
              <a:rect l="l" t="t" r="r" b="b"/>
              <a:pathLst>
                <a:path w="5203" h="5208" extrusionOk="0">
                  <a:moveTo>
                    <a:pt x="365" y="93"/>
                  </a:moveTo>
                  <a:lnTo>
                    <a:pt x="366" y="94"/>
                  </a:lnTo>
                  <a:lnTo>
                    <a:pt x="368" y="99"/>
                  </a:lnTo>
                  <a:cubicBezTo>
                    <a:pt x="367" y="97"/>
                    <a:pt x="366" y="95"/>
                    <a:pt x="365" y="93"/>
                  </a:cubicBezTo>
                  <a:close/>
                  <a:moveTo>
                    <a:pt x="4854" y="4663"/>
                  </a:moveTo>
                  <a:cubicBezTo>
                    <a:pt x="4854" y="4664"/>
                    <a:pt x="4855" y="4664"/>
                    <a:pt x="4855" y="4664"/>
                  </a:cubicBezTo>
                  <a:cubicBezTo>
                    <a:pt x="4855" y="4664"/>
                    <a:pt x="4855" y="4664"/>
                    <a:pt x="4854" y="4663"/>
                  </a:cubicBezTo>
                  <a:close/>
                  <a:moveTo>
                    <a:pt x="217" y="0"/>
                  </a:moveTo>
                  <a:cubicBezTo>
                    <a:pt x="92" y="0"/>
                    <a:pt x="1" y="152"/>
                    <a:pt x="91" y="265"/>
                  </a:cubicBezTo>
                  <a:cubicBezTo>
                    <a:pt x="130" y="322"/>
                    <a:pt x="176" y="376"/>
                    <a:pt x="224" y="427"/>
                  </a:cubicBezTo>
                  <a:cubicBezTo>
                    <a:pt x="273" y="479"/>
                    <a:pt x="322" y="531"/>
                    <a:pt x="371" y="585"/>
                  </a:cubicBezTo>
                  <a:cubicBezTo>
                    <a:pt x="461" y="682"/>
                    <a:pt x="553" y="780"/>
                    <a:pt x="641" y="878"/>
                  </a:cubicBezTo>
                  <a:cubicBezTo>
                    <a:pt x="830" y="1085"/>
                    <a:pt x="1018" y="1293"/>
                    <a:pt x="1207" y="1500"/>
                  </a:cubicBezTo>
                  <a:cubicBezTo>
                    <a:pt x="1435" y="1750"/>
                    <a:pt x="1662" y="1999"/>
                    <a:pt x="1897" y="2247"/>
                  </a:cubicBezTo>
                  <a:cubicBezTo>
                    <a:pt x="2133" y="2496"/>
                    <a:pt x="2365" y="2746"/>
                    <a:pt x="2593" y="3001"/>
                  </a:cubicBezTo>
                  <a:cubicBezTo>
                    <a:pt x="2812" y="3243"/>
                    <a:pt x="3032" y="3482"/>
                    <a:pt x="3266" y="3711"/>
                  </a:cubicBezTo>
                  <a:cubicBezTo>
                    <a:pt x="3502" y="3939"/>
                    <a:pt x="3735" y="4169"/>
                    <a:pt x="3975" y="4392"/>
                  </a:cubicBezTo>
                  <a:lnTo>
                    <a:pt x="3969" y="4387"/>
                  </a:lnTo>
                  <a:lnTo>
                    <a:pt x="3969" y="4387"/>
                  </a:lnTo>
                  <a:cubicBezTo>
                    <a:pt x="4081" y="4492"/>
                    <a:pt x="4197" y="4596"/>
                    <a:pt x="4319" y="4693"/>
                  </a:cubicBezTo>
                  <a:cubicBezTo>
                    <a:pt x="4430" y="4780"/>
                    <a:pt x="4553" y="4850"/>
                    <a:pt x="4669" y="4930"/>
                  </a:cubicBezTo>
                  <a:cubicBezTo>
                    <a:pt x="4703" y="4957"/>
                    <a:pt x="4738" y="4984"/>
                    <a:pt x="4771" y="5014"/>
                  </a:cubicBezTo>
                  <a:cubicBezTo>
                    <a:pt x="4819" y="5062"/>
                    <a:pt x="4862" y="5109"/>
                    <a:pt x="4906" y="5160"/>
                  </a:cubicBezTo>
                  <a:cubicBezTo>
                    <a:pt x="4933" y="5190"/>
                    <a:pt x="4972" y="5207"/>
                    <a:pt x="5013" y="5207"/>
                  </a:cubicBezTo>
                  <a:cubicBezTo>
                    <a:pt x="5015" y="5207"/>
                    <a:pt x="5017" y="5207"/>
                    <a:pt x="5018" y="5207"/>
                  </a:cubicBezTo>
                  <a:cubicBezTo>
                    <a:pt x="5061" y="5207"/>
                    <a:pt x="5102" y="5192"/>
                    <a:pt x="5134" y="5163"/>
                  </a:cubicBezTo>
                  <a:cubicBezTo>
                    <a:pt x="5199" y="5101"/>
                    <a:pt x="5202" y="4998"/>
                    <a:pt x="5142" y="4933"/>
                  </a:cubicBezTo>
                  <a:cubicBezTo>
                    <a:pt x="5060" y="4836"/>
                    <a:pt x="4967" y="4748"/>
                    <a:pt x="4866" y="4672"/>
                  </a:cubicBezTo>
                  <a:lnTo>
                    <a:pt x="4866" y="4672"/>
                  </a:lnTo>
                  <a:lnTo>
                    <a:pt x="4870" y="4674"/>
                  </a:lnTo>
                  <a:lnTo>
                    <a:pt x="4865" y="4671"/>
                  </a:lnTo>
                  <a:lnTo>
                    <a:pt x="4865" y="4671"/>
                  </a:lnTo>
                  <a:cubicBezTo>
                    <a:pt x="4865" y="4671"/>
                    <a:pt x="4866" y="4672"/>
                    <a:pt x="4866" y="4672"/>
                  </a:cubicBezTo>
                  <a:lnTo>
                    <a:pt x="4866" y="4672"/>
                  </a:lnTo>
                  <a:lnTo>
                    <a:pt x="4857" y="4666"/>
                  </a:lnTo>
                  <a:lnTo>
                    <a:pt x="4852" y="4663"/>
                  </a:lnTo>
                  <a:lnTo>
                    <a:pt x="4852" y="4663"/>
                  </a:lnTo>
                  <a:cubicBezTo>
                    <a:pt x="4853" y="4663"/>
                    <a:pt x="4853" y="4663"/>
                    <a:pt x="4854" y="4663"/>
                  </a:cubicBezTo>
                  <a:lnTo>
                    <a:pt x="4854" y="4663"/>
                  </a:lnTo>
                  <a:cubicBezTo>
                    <a:pt x="4756" y="4596"/>
                    <a:pt x="4657" y="4533"/>
                    <a:pt x="4559" y="4465"/>
                  </a:cubicBezTo>
                  <a:lnTo>
                    <a:pt x="4559" y="4465"/>
                  </a:lnTo>
                  <a:lnTo>
                    <a:pt x="4570" y="4471"/>
                  </a:lnTo>
                  <a:lnTo>
                    <a:pt x="4558" y="4462"/>
                  </a:lnTo>
                  <a:lnTo>
                    <a:pt x="4553" y="4459"/>
                  </a:lnTo>
                  <a:lnTo>
                    <a:pt x="4556" y="4462"/>
                  </a:lnTo>
                  <a:cubicBezTo>
                    <a:pt x="4388" y="4335"/>
                    <a:pt x="4229" y="4199"/>
                    <a:pt x="4077" y="4053"/>
                  </a:cubicBezTo>
                  <a:cubicBezTo>
                    <a:pt x="3915" y="3903"/>
                    <a:pt x="3757" y="3751"/>
                    <a:pt x="3595" y="3602"/>
                  </a:cubicBezTo>
                  <a:cubicBezTo>
                    <a:pt x="3440" y="3455"/>
                    <a:pt x="3288" y="3303"/>
                    <a:pt x="3141" y="3149"/>
                  </a:cubicBezTo>
                  <a:cubicBezTo>
                    <a:pt x="2916" y="2917"/>
                    <a:pt x="2706" y="2670"/>
                    <a:pt x="2482" y="2437"/>
                  </a:cubicBezTo>
                  <a:cubicBezTo>
                    <a:pt x="2247" y="2189"/>
                    <a:pt x="2009" y="1945"/>
                    <a:pt x="1776" y="1695"/>
                  </a:cubicBezTo>
                  <a:cubicBezTo>
                    <a:pt x="1549" y="1448"/>
                    <a:pt x="1327" y="1196"/>
                    <a:pt x="1102" y="946"/>
                  </a:cubicBezTo>
                  <a:cubicBezTo>
                    <a:pt x="996" y="827"/>
                    <a:pt x="893" y="708"/>
                    <a:pt x="787" y="590"/>
                  </a:cubicBezTo>
                  <a:cubicBezTo>
                    <a:pt x="675" y="465"/>
                    <a:pt x="564" y="340"/>
                    <a:pt x="455" y="213"/>
                  </a:cubicBezTo>
                  <a:cubicBezTo>
                    <a:pt x="426" y="177"/>
                    <a:pt x="398" y="140"/>
                    <a:pt x="371" y="101"/>
                  </a:cubicBezTo>
                  <a:cubicBezTo>
                    <a:pt x="369" y="97"/>
                    <a:pt x="366" y="93"/>
                    <a:pt x="364" y="90"/>
                  </a:cubicBezTo>
                  <a:lnTo>
                    <a:pt x="364" y="90"/>
                  </a:lnTo>
                  <a:lnTo>
                    <a:pt x="366" y="93"/>
                  </a:lnTo>
                  <a:lnTo>
                    <a:pt x="366" y="93"/>
                  </a:lnTo>
                  <a:cubicBezTo>
                    <a:pt x="365" y="93"/>
                    <a:pt x="365" y="93"/>
                    <a:pt x="365" y="93"/>
                  </a:cubicBezTo>
                  <a:lnTo>
                    <a:pt x="365" y="93"/>
                  </a:lnTo>
                  <a:cubicBezTo>
                    <a:pt x="348" y="59"/>
                    <a:pt x="321" y="32"/>
                    <a:pt x="288" y="17"/>
                  </a:cubicBezTo>
                  <a:cubicBezTo>
                    <a:pt x="264" y="5"/>
                    <a:pt x="240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29" name="Google Shape;9929;p18"/>
            <p:cNvSpPr/>
            <p:nvPr/>
          </p:nvSpPr>
          <p:spPr>
            <a:xfrm>
              <a:off x="5502850" y="886250"/>
              <a:ext cx="177100" cy="185175"/>
            </a:xfrm>
            <a:custGeom>
              <a:avLst/>
              <a:gdLst/>
              <a:ahLst/>
              <a:cxnLst/>
              <a:rect l="l" t="t" r="r" b="b"/>
              <a:pathLst>
                <a:path w="7084" h="7407" extrusionOk="0">
                  <a:moveTo>
                    <a:pt x="576" y="468"/>
                  </a:moveTo>
                  <a:lnTo>
                    <a:pt x="588" y="482"/>
                  </a:lnTo>
                  <a:lnTo>
                    <a:pt x="588" y="482"/>
                  </a:lnTo>
                  <a:cubicBezTo>
                    <a:pt x="585" y="478"/>
                    <a:pt x="580" y="472"/>
                    <a:pt x="576" y="468"/>
                  </a:cubicBezTo>
                  <a:close/>
                  <a:moveTo>
                    <a:pt x="6747" y="7321"/>
                  </a:moveTo>
                  <a:lnTo>
                    <a:pt x="6747" y="7321"/>
                  </a:lnTo>
                  <a:cubicBezTo>
                    <a:pt x="6747" y="7322"/>
                    <a:pt x="6748" y="7322"/>
                    <a:pt x="6748" y="7322"/>
                  </a:cubicBezTo>
                  <a:lnTo>
                    <a:pt x="6748" y="7322"/>
                  </a:lnTo>
                  <a:cubicBezTo>
                    <a:pt x="6748" y="7322"/>
                    <a:pt x="6747" y="7321"/>
                    <a:pt x="6747" y="7321"/>
                  </a:cubicBezTo>
                  <a:close/>
                  <a:moveTo>
                    <a:pt x="187" y="0"/>
                  </a:moveTo>
                  <a:cubicBezTo>
                    <a:pt x="162" y="0"/>
                    <a:pt x="136" y="6"/>
                    <a:pt x="112" y="19"/>
                  </a:cubicBezTo>
                  <a:cubicBezTo>
                    <a:pt x="36" y="58"/>
                    <a:pt x="0" y="161"/>
                    <a:pt x="44" y="239"/>
                  </a:cubicBezTo>
                  <a:cubicBezTo>
                    <a:pt x="128" y="376"/>
                    <a:pt x="220" y="508"/>
                    <a:pt x="318" y="634"/>
                  </a:cubicBezTo>
                  <a:cubicBezTo>
                    <a:pt x="366" y="695"/>
                    <a:pt x="416" y="752"/>
                    <a:pt x="469" y="810"/>
                  </a:cubicBezTo>
                  <a:cubicBezTo>
                    <a:pt x="522" y="867"/>
                    <a:pt x="575" y="926"/>
                    <a:pt x="628" y="984"/>
                  </a:cubicBezTo>
                  <a:cubicBezTo>
                    <a:pt x="855" y="1223"/>
                    <a:pt x="1083" y="1458"/>
                    <a:pt x="1306" y="1698"/>
                  </a:cubicBezTo>
                  <a:cubicBezTo>
                    <a:pt x="1545" y="1951"/>
                    <a:pt x="1779" y="2209"/>
                    <a:pt x="2015" y="2466"/>
                  </a:cubicBezTo>
                  <a:cubicBezTo>
                    <a:pt x="2227" y="2697"/>
                    <a:pt x="2438" y="2930"/>
                    <a:pt x="2659" y="3153"/>
                  </a:cubicBezTo>
                  <a:cubicBezTo>
                    <a:pt x="2894" y="3387"/>
                    <a:pt x="3123" y="3626"/>
                    <a:pt x="3354" y="3862"/>
                  </a:cubicBezTo>
                  <a:cubicBezTo>
                    <a:pt x="3587" y="4100"/>
                    <a:pt x="3823" y="4334"/>
                    <a:pt x="4059" y="4565"/>
                  </a:cubicBezTo>
                  <a:cubicBezTo>
                    <a:pt x="4290" y="4790"/>
                    <a:pt x="4515" y="5021"/>
                    <a:pt x="4738" y="5252"/>
                  </a:cubicBezTo>
                  <a:cubicBezTo>
                    <a:pt x="4960" y="5483"/>
                    <a:pt x="5172" y="5721"/>
                    <a:pt x="5390" y="5956"/>
                  </a:cubicBezTo>
                  <a:cubicBezTo>
                    <a:pt x="5609" y="6194"/>
                    <a:pt x="5830" y="6430"/>
                    <a:pt x="6057" y="6658"/>
                  </a:cubicBezTo>
                  <a:cubicBezTo>
                    <a:pt x="6284" y="6884"/>
                    <a:pt x="6515" y="7105"/>
                    <a:pt x="6751" y="7324"/>
                  </a:cubicBezTo>
                  <a:lnTo>
                    <a:pt x="6751" y="7324"/>
                  </a:lnTo>
                  <a:cubicBezTo>
                    <a:pt x="6750" y="7323"/>
                    <a:pt x="6749" y="7323"/>
                    <a:pt x="6748" y="7322"/>
                  </a:cubicBezTo>
                  <a:lnTo>
                    <a:pt x="6748" y="7322"/>
                  </a:lnTo>
                  <a:cubicBezTo>
                    <a:pt x="6759" y="7330"/>
                    <a:pt x="6768" y="7340"/>
                    <a:pt x="6777" y="7349"/>
                  </a:cubicBezTo>
                  <a:lnTo>
                    <a:pt x="6769" y="7340"/>
                  </a:lnTo>
                  <a:lnTo>
                    <a:pt x="6786" y="7357"/>
                  </a:lnTo>
                  <a:cubicBezTo>
                    <a:pt x="6818" y="7387"/>
                    <a:pt x="6859" y="7406"/>
                    <a:pt x="6903" y="7406"/>
                  </a:cubicBezTo>
                  <a:lnTo>
                    <a:pt x="6918" y="7406"/>
                  </a:lnTo>
                  <a:cubicBezTo>
                    <a:pt x="6960" y="7403"/>
                    <a:pt x="7002" y="7381"/>
                    <a:pt x="7028" y="7348"/>
                  </a:cubicBezTo>
                  <a:cubicBezTo>
                    <a:pt x="7084" y="7278"/>
                    <a:pt x="7073" y="7177"/>
                    <a:pt x="7005" y="7120"/>
                  </a:cubicBezTo>
                  <a:cubicBezTo>
                    <a:pt x="6854" y="6989"/>
                    <a:pt x="6704" y="6856"/>
                    <a:pt x="6557" y="6721"/>
                  </a:cubicBezTo>
                  <a:cubicBezTo>
                    <a:pt x="6384" y="6558"/>
                    <a:pt x="6215" y="6392"/>
                    <a:pt x="6047" y="6222"/>
                  </a:cubicBezTo>
                  <a:cubicBezTo>
                    <a:pt x="5824" y="5994"/>
                    <a:pt x="5607" y="5762"/>
                    <a:pt x="5392" y="5526"/>
                  </a:cubicBezTo>
                  <a:cubicBezTo>
                    <a:pt x="5162" y="5277"/>
                    <a:pt x="4929" y="5034"/>
                    <a:pt x="4694" y="4791"/>
                  </a:cubicBezTo>
                  <a:cubicBezTo>
                    <a:pt x="4475" y="4568"/>
                    <a:pt x="4250" y="4350"/>
                    <a:pt x="4027" y="4133"/>
                  </a:cubicBezTo>
                  <a:cubicBezTo>
                    <a:pt x="3787" y="3897"/>
                    <a:pt x="3549" y="3660"/>
                    <a:pt x="3312" y="3420"/>
                  </a:cubicBezTo>
                  <a:cubicBezTo>
                    <a:pt x="3087" y="3193"/>
                    <a:pt x="2856" y="2968"/>
                    <a:pt x="2637" y="2733"/>
                  </a:cubicBezTo>
                  <a:cubicBezTo>
                    <a:pt x="2414" y="2494"/>
                    <a:pt x="2194" y="2254"/>
                    <a:pt x="1976" y="2012"/>
                  </a:cubicBezTo>
                  <a:cubicBezTo>
                    <a:pt x="1749" y="1758"/>
                    <a:pt x="1521" y="1508"/>
                    <a:pt x="1290" y="1258"/>
                  </a:cubicBezTo>
                  <a:cubicBezTo>
                    <a:pt x="1189" y="1149"/>
                    <a:pt x="1088" y="1041"/>
                    <a:pt x="988" y="930"/>
                  </a:cubicBezTo>
                  <a:cubicBezTo>
                    <a:pt x="932" y="870"/>
                    <a:pt x="877" y="813"/>
                    <a:pt x="820" y="748"/>
                  </a:cubicBezTo>
                  <a:cubicBezTo>
                    <a:pt x="763" y="685"/>
                    <a:pt x="703" y="622"/>
                    <a:pt x="647" y="555"/>
                  </a:cubicBezTo>
                  <a:lnTo>
                    <a:pt x="647" y="555"/>
                  </a:lnTo>
                  <a:lnTo>
                    <a:pt x="660" y="571"/>
                  </a:lnTo>
                  <a:lnTo>
                    <a:pt x="588" y="482"/>
                  </a:lnTo>
                  <a:lnTo>
                    <a:pt x="588" y="482"/>
                  </a:lnTo>
                  <a:cubicBezTo>
                    <a:pt x="588" y="483"/>
                    <a:pt x="589" y="483"/>
                    <a:pt x="589" y="484"/>
                  </a:cubicBezTo>
                  <a:lnTo>
                    <a:pt x="571" y="463"/>
                  </a:lnTo>
                  <a:lnTo>
                    <a:pt x="565" y="454"/>
                  </a:lnTo>
                  <a:lnTo>
                    <a:pt x="560" y="449"/>
                  </a:lnTo>
                  <a:cubicBezTo>
                    <a:pt x="507" y="380"/>
                    <a:pt x="458" y="307"/>
                    <a:pt x="413" y="232"/>
                  </a:cubicBezTo>
                  <a:cubicBezTo>
                    <a:pt x="385" y="185"/>
                    <a:pt x="358" y="136"/>
                    <a:pt x="331" y="87"/>
                  </a:cubicBezTo>
                  <a:cubicBezTo>
                    <a:pt x="301" y="32"/>
                    <a:pt x="245" y="0"/>
                    <a:pt x="1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0" name="Google Shape;9930;p18"/>
            <p:cNvSpPr/>
            <p:nvPr/>
          </p:nvSpPr>
          <p:spPr>
            <a:xfrm>
              <a:off x="5533075" y="872325"/>
              <a:ext cx="182225" cy="202475"/>
            </a:xfrm>
            <a:custGeom>
              <a:avLst/>
              <a:gdLst/>
              <a:ahLst/>
              <a:cxnLst/>
              <a:rect l="l" t="t" r="r" b="b"/>
              <a:pathLst>
                <a:path w="7289" h="8099" extrusionOk="0">
                  <a:moveTo>
                    <a:pt x="1620" y="2147"/>
                  </a:moveTo>
                  <a:cubicBezTo>
                    <a:pt x="1621" y="2148"/>
                    <a:pt x="1622" y="2150"/>
                    <a:pt x="1623" y="2151"/>
                  </a:cubicBezTo>
                  <a:cubicBezTo>
                    <a:pt x="1622" y="2150"/>
                    <a:pt x="1621" y="2148"/>
                    <a:pt x="1620" y="2147"/>
                  </a:cubicBezTo>
                  <a:close/>
                  <a:moveTo>
                    <a:pt x="2551" y="2861"/>
                  </a:moveTo>
                  <a:lnTo>
                    <a:pt x="2551" y="2861"/>
                  </a:lnTo>
                  <a:cubicBezTo>
                    <a:pt x="2553" y="2865"/>
                    <a:pt x="2556" y="2868"/>
                    <a:pt x="2558" y="2871"/>
                  </a:cubicBezTo>
                  <a:lnTo>
                    <a:pt x="2558" y="2871"/>
                  </a:lnTo>
                  <a:cubicBezTo>
                    <a:pt x="2556" y="2868"/>
                    <a:pt x="2554" y="2865"/>
                    <a:pt x="2551" y="2861"/>
                  </a:cubicBezTo>
                  <a:close/>
                  <a:moveTo>
                    <a:pt x="6250" y="6890"/>
                  </a:moveTo>
                  <a:lnTo>
                    <a:pt x="6250" y="6890"/>
                  </a:lnTo>
                  <a:cubicBezTo>
                    <a:pt x="6252" y="6892"/>
                    <a:pt x="6253" y="6893"/>
                    <a:pt x="6255" y="6895"/>
                  </a:cubicBezTo>
                  <a:lnTo>
                    <a:pt x="6255" y="6895"/>
                  </a:lnTo>
                  <a:cubicBezTo>
                    <a:pt x="6254" y="6893"/>
                    <a:pt x="6252" y="6891"/>
                    <a:pt x="6250" y="6890"/>
                  </a:cubicBezTo>
                  <a:close/>
                  <a:moveTo>
                    <a:pt x="185" y="1"/>
                  </a:moveTo>
                  <a:cubicBezTo>
                    <a:pt x="151" y="1"/>
                    <a:pt x="116" y="11"/>
                    <a:pt x="87" y="31"/>
                  </a:cubicBezTo>
                  <a:cubicBezTo>
                    <a:pt x="16" y="83"/>
                    <a:pt x="0" y="185"/>
                    <a:pt x="51" y="257"/>
                  </a:cubicBezTo>
                  <a:cubicBezTo>
                    <a:pt x="108" y="340"/>
                    <a:pt x="165" y="422"/>
                    <a:pt x="222" y="503"/>
                  </a:cubicBezTo>
                  <a:cubicBezTo>
                    <a:pt x="262" y="560"/>
                    <a:pt x="306" y="614"/>
                    <a:pt x="347" y="667"/>
                  </a:cubicBezTo>
                  <a:cubicBezTo>
                    <a:pt x="442" y="788"/>
                    <a:pt x="542" y="903"/>
                    <a:pt x="643" y="1017"/>
                  </a:cubicBezTo>
                  <a:cubicBezTo>
                    <a:pt x="763" y="1153"/>
                    <a:pt x="884" y="1290"/>
                    <a:pt x="1004" y="1426"/>
                  </a:cubicBezTo>
                  <a:cubicBezTo>
                    <a:pt x="1212" y="1662"/>
                    <a:pt x="1418" y="1903"/>
                    <a:pt x="1620" y="2147"/>
                  </a:cubicBezTo>
                  <a:lnTo>
                    <a:pt x="1620" y="2147"/>
                  </a:lnTo>
                  <a:cubicBezTo>
                    <a:pt x="1620" y="2147"/>
                    <a:pt x="1620" y="2146"/>
                    <a:pt x="1620" y="2146"/>
                  </a:cubicBezTo>
                  <a:lnTo>
                    <a:pt x="1620" y="2146"/>
                  </a:lnTo>
                  <a:cubicBezTo>
                    <a:pt x="1632" y="2162"/>
                    <a:pt x="1645" y="2178"/>
                    <a:pt x="1658" y="2192"/>
                  </a:cubicBezTo>
                  <a:lnTo>
                    <a:pt x="1648" y="2182"/>
                  </a:lnTo>
                  <a:lnTo>
                    <a:pt x="1672" y="2211"/>
                  </a:lnTo>
                  <a:lnTo>
                    <a:pt x="1661" y="2197"/>
                  </a:lnTo>
                  <a:lnTo>
                    <a:pt x="1699" y="2243"/>
                  </a:lnTo>
                  <a:lnTo>
                    <a:pt x="1686" y="2228"/>
                  </a:lnTo>
                  <a:lnTo>
                    <a:pt x="1735" y="2288"/>
                  </a:lnTo>
                  <a:lnTo>
                    <a:pt x="1724" y="2274"/>
                  </a:lnTo>
                  <a:lnTo>
                    <a:pt x="1724" y="2274"/>
                  </a:lnTo>
                  <a:cubicBezTo>
                    <a:pt x="1739" y="2292"/>
                    <a:pt x="1754" y="2311"/>
                    <a:pt x="1769" y="2328"/>
                  </a:cubicBezTo>
                  <a:lnTo>
                    <a:pt x="1765" y="2323"/>
                  </a:lnTo>
                  <a:lnTo>
                    <a:pt x="1765" y="2323"/>
                  </a:lnTo>
                  <a:cubicBezTo>
                    <a:pt x="1775" y="2338"/>
                    <a:pt x="1786" y="2350"/>
                    <a:pt x="1797" y="2363"/>
                  </a:cubicBezTo>
                  <a:lnTo>
                    <a:pt x="1794" y="2360"/>
                  </a:lnTo>
                  <a:lnTo>
                    <a:pt x="1826" y="2398"/>
                  </a:lnTo>
                  <a:lnTo>
                    <a:pt x="1813" y="2383"/>
                  </a:lnTo>
                  <a:lnTo>
                    <a:pt x="1862" y="2442"/>
                  </a:lnTo>
                  <a:lnTo>
                    <a:pt x="1859" y="2439"/>
                  </a:lnTo>
                  <a:lnTo>
                    <a:pt x="1859" y="2439"/>
                  </a:lnTo>
                  <a:cubicBezTo>
                    <a:pt x="1861" y="2440"/>
                    <a:pt x="1862" y="2442"/>
                    <a:pt x="1862" y="2444"/>
                  </a:cubicBezTo>
                  <a:lnTo>
                    <a:pt x="1870" y="2453"/>
                  </a:lnTo>
                  <a:lnTo>
                    <a:pt x="1867" y="2448"/>
                  </a:lnTo>
                  <a:lnTo>
                    <a:pt x="1867" y="2448"/>
                  </a:lnTo>
                  <a:cubicBezTo>
                    <a:pt x="1947" y="2550"/>
                    <a:pt x="2033" y="2651"/>
                    <a:pt x="2112" y="2751"/>
                  </a:cubicBezTo>
                  <a:cubicBezTo>
                    <a:pt x="2193" y="2850"/>
                    <a:pt x="2274" y="2950"/>
                    <a:pt x="2354" y="3050"/>
                  </a:cubicBezTo>
                  <a:lnTo>
                    <a:pt x="2350" y="3044"/>
                  </a:lnTo>
                  <a:lnTo>
                    <a:pt x="2350" y="3044"/>
                  </a:lnTo>
                  <a:cubicBezTo>
                    <a:pt x="2644" y="3408"/>
                    <a:pt x="2943" y="3767"/>
                    <a:pt x="3255" y="4115"/>
                  </a:cubicBezTo>
                  <a:cubicBezTo>
                    <a:pt x="3473" y="4359"/>
                    <a:pt x="3697" y="4601"/>
                    <a:pt x="3912" y="4847"/>
                  </a:cubicBezTo>
                  <a:cubicBezTo>
                    <a:pt x="4126" y="5089"/>
                    <a:pt x="4333" y="5336"/>
                    <a:pt x="4544" y="5579"/>
                  </a:cubicBezTo>
                  <a:cubicBezTo>
                    <a:pt x="4651" y="5705"/>
                    <a:pt x="4760" y="5831"/>
                    <a:pt x="4870" y="5956"/>
                  </a:cubicBezTo>
                  <a:cubicBezTo>
                    <a:pt x="4976" y="6077"/>
                    <a:pt x="5077" y="6200"/>
                    <a:pt x="5191" y="6312"/>
                  </a:cubicBezTo>
                  <a:cubicBezTo>
                    <a:pt x="5413" y="6529"/>
                    <a:pt x="5636" y="6743"/>
                    <a:pt x="5864" y="6955"/>
                  </a:cubicBezTo>
                  <a:lnTo>
                    <a:pt x="5862" y="6954"/>
                  </a:lnTo>
                  <a:lnTo>
                    <a:pt x="5872" y="6961"/>
                  </a:lnTo>
                  <a:lnTo>
                    <a:pt x="5876" y="6968"/>
                  </a:lnTo>
                  <a:lnTo>
                    <a:pt x="5875" y="6968"/>
                  </a:lnTo>
                  <a:cubicBezTo>
                    <a:pt x="5899" y="6990"/>
                    <a:pt x="5922" y="7012"/>
                    <a:pt x="5948" y="7034"/>
                  </a:cubicBezTo>
                  <a:lnTo>
                    <a:pt x="5945" y="7033"/>
                  </a:lnTo>
                  <a:lnTo>
                    <a:pt x="5954" y="7039"/>
                  </a:lnTo>
                  <a:lnTo>
                    <a:pt x="5960" y="7045"/>
                  </a:lnTo>
                  <a:lnTo>
                    <a:pt x="5957" y="7044"/>
                  </a:lnTo>
                  <a:lnTo>
                    <a:pt x="5957" y="7044"/>
                  </a:lnTo>
                  <a:cubicBezTo>
                    <a:pt x="5986" y="7071"/>
                    <a:pt x="6014" y="7098"/>
                    <a:pt x="6043" y="7124"/>
                  </a:cubicBezTo>
                  <a:lnTo>
                    <a:pt x="6049" y="7129"/>
                  </a:lnTo>
                  <a:lnTo>
                    <a:pt x="6046" y="7126"/>
                  </a:lnTo>
                  <a:lnTo>
                    <a:pt x="6046" y="7126"/>
                  </a:lnTo>
                  <a:cubicBezTo>
                    <a:pt x="6203" y="7275"/>
                    <a:pt x="6359" y="7424"/>
                    <a:pt x="6513" y="7576"/>
                  </a:cubicBezTo>
                  <a:cubicBezTo>
                    <a:pt x="6589" y="7650"/>
                    <a:pt x="6660" y="7724"/>
                    <a:pt x="6734" y="7805"/>
                  </a:cubicBezTo>
                  <a:cubicBezTo>
                    <a:pt x="6809" y="7886"/>
                    <a:pt x="6880" y="7970"/>
                    <a:pt x="6954" y="8051"/>
                  </a:cubicBezTo>
                  <a:cubicBezTo>
                    <a:pt x="6983" y="8081"/>
                    <a:pt x="7024" y="8098"/>
                    <a:pt x="7066" y="8098"/>
                  </a:cubicBezTo>
                  <a:cubicBezTo>
                    <a:pt x="7068" y="8098"/>
                    <a:pt x="7070" y="8098"/>
                    <a:pt x="7072" y="8098"/>
                  </a:cubicBezTo>
                  <a:cubicBezTo>
                    <a:pt x="7072" y="8098"/>
                    <a:pt x="7073" y="8098"/>
                    <a:pt x="7074" y="8098"/>
                  </a:cubicBezTo>
                  <a:cubicBezTo>
                    <a:pt x="7215" y="8098"/>
                    <a:pt x="7288" y="7928"/>
                    <a:pt x="7190" y="7826"/>
                  </a:cubicBezTo>
                  <a:cubicBezTo>
                    <a:pt x="7042" y="7667"/>
                    <a:pt x="6893" y="7511"/>
                    <a:pt x="6741" y="7357"/>
                  </a:cubicBezTo>
                  <a:cubicBezTo>
                    <a:pt x="6584" y="7199"/>
                    <a:pt x="6419" y="7047"/>
                    <a:pt x="6255" y="6895"/>
                  </a:cubicBezTo>
                  <a:lnTo>
                    <a:pt x="6255" y="6895"/>
                  </a:lnTo>
                  <a:cubicBezTo>
                    <a:pt x="6255" y="6895"/>
                    <a:pt x="6256" y="6896"/>
                    <a:pt x="6256" y="6897"/>
                  </a:cubicBezTo>
                  <a:cubicBezTo>
                    <a:pt x="6228" y="6870"/>
                    <a:pt x="6198" y="6841"/>
                    <a:pt x="6169" y="6814"/>
                  </a:cubicBezTo>
                  <a:lnTo>
                    <a:pt x="6169" y="6814"/>
                  </a:lnTo>
                  <a:lnTo>
                    <a:pt x="6174" y="6819"/>
                  </a:lnTo>
                  <a:lnTo>
                    <a:pt x="6166" y="6813"/>
                  </a:lnTo>
                  <a:lnTo>
                    <a:pt x="6163" y="6809"/>
                  </a:lnTo>
                  <a:lnTo>
                    <a:pt x="6158" y="6806"/>
                  </a:lnTo>
                  <a:cubicBezTo>
                    <a:pt x="6133" y="6781"/>
                    <a:pt x="6106" y="6757"/>
                    <a:pt x="6079" y="6732"/>
                  </a:cubicBezTo>
                  <a:lnTo>
                    <a:pt x="6079" y="6732"/>
                  </a:lnTo>
                  <a:lnTo>
                    <a:pt x="6084" y="6735"/>
                  </a:lnTo>
                  <a:lnTo>
                    <a:pt x="6079" y="6731"/>
                  </a:lnTo>
                  <a:lnTo>
                    <a:pt x="6076" y="6727"/>
                  </a:lnTo>
                  <a:cubicBezTo>
                    <a:pt x="5952" y="6613"/>
                    <a:pt x="5832" y="6496"/>
                    <a:pt x="5710" y="6382"/>
                  </a:cubicBezTo>
                  <a:cubicBezTo>
                    <a:pt x="5588" y="6266"/>
                    <a:pt x="5462" y="6154"/>
                    <a:pt x="5348" y="6031"/>
                  </a:cubicBezTo>
                  <a:cubicBezTo>
                    <a:pt x="4908" y="5560"/>
                    <a:pt x="4502" y="5059"/>
                    <a:pt x="4064" y="4585"/>
                  </a:cubicBezTo>
                  <a:cubicBezTo>
                    <a:pt x="3624" y="4109"/>
                    <a:pt x="3185" y="3631"/>
                    <a:pt x="2771" y="3131"/>
                  </a:cubicBezTo>
                  <a:lnTo>
                    <a:pt x="2771" y="3131"/>
                  </a:lnTo>
                  <a:lnTo>
                    <a:pt x="2782" y="3145"/>
                  </a:lnTo>
                  <a:cubicBezTo>
                    <a:pt x="2708" y="3053"/>
                    <a:pt x="2633" y="2961"/>
                    <a:pt x="2558" y="2871"/>
                  </a:cubicBezTo>
                  <a:lnTo>
                    <a:pt x="2558" y="2871"/>
                  </a:lnTo>
                  <a:cubicBezTo>
                    <a:pt x="2559" y="2872"/>
                    <a:pt x="2561" y="2874"/>
                    <a:pt x="2562" y="2876"/>
                  </a:cubicBezTo>
                  <a:cubicBezTo>
                    <a:pt x="2433" y="2714"/>
                    <a:pt x="2304" y="2554"/>
                    <a:pt x="2174" y="2393"/>
                  </a:cubicBezTo>
                  <a:cubicBezTo>
                    <a:pt x="2054" y="2244"/>
                    <a:pt x="1935" y="2092"/>
                    <a:pt x="1813" y="1945"/>
                  </a:cubicBezTo>
                  <a:lnTo>
                    <a:pt x="1813" y="1945"/>
                  </a:lnTo>
                  <a:lnTo>
                    <a:pt x="1816" y="1948"/>
                  </a:lnTo>
                  <a:cubicBezTo>
                    <a:pt x="1726" y="1839"/>
                    <a:pt x="1636" y="1728"/>
                    <a:pt x="1544" y="1619"/>
                  </a:cubicBezTo>
                  <a:lnTo>
                    <a:pt x="1544" y="1619"/>
                  </a:lnTo>
                  <a:lnTo>
                    <a:pt x="1547" y="1620"/>
                  </a:lnTo>
                  <a:cubicBezTo>
                    <a:pt x="1310" y="1332"/>
                    <a:pt x="1063" y="1051"/>
                    <a:pt x="825" y="764"/>
                  </a:cubicBezTo>
                  <a:cubicBezTo>
                    <a:pt x="741" y="660"/>
                    <a:pt x="657" y="557"/>
                    <a:pt x="578" y="449"/>
                  </a:cubicBezTo>
                  <a:cubicBezTo>
                    <a:pt x="486" y="324"/>
                    <a:pt x="401" y="196"/>
                    <a:pt x="315" y="67"/>
                  </a:cubicBezTo>
                  <a:cubicBezTo>
                    <a:pt x="286" y="23"/>
                    <a:pt x="236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1" name="Google Shape;9931;p18"/>
            <p:cNvSpPr/>
            <p:nvPr/>
          </p:nvSpPr>
          <p:spPr>
            <a:xfrm>
              <a:off x="5554800" y="858300"/>
              <a:ext cx="198500" cy="228450"/>
            </a:xfrm>
            <a:custGeom>
              <a:avLst/>
              <a:gdLst/>
              <a:ahLst/>
              <a:cxnLst/>
              <a:rect l="l" t="t" r="r" b="b"/>
              <a:pathLst>
                <a:path w="7940" h="9138" extrusionOk="0">
                  <a:moveTo>
                    <a:pt x="813" y="727"/>
                  </a:moveTo>
                  <a:lnTo>
                    <a:pt x="813" y="728"/>
                  </a:lnTo>
                  <a:lnTo>
                    <a:pt x="815" y="731"/>
                  </a:lnTo>
                  <a:lnTo>
                    <a:pt x="815" y="731"/>
                  </a:lnTo>
                  <a:cubicBezTo>
                    <a:pt x="815" y="730"/>
                    <a:pt x="814" y="729"/>
                    <a:pt x="814" y="728"/>
                  </a:cubicBezTo>
                  <a:lnTo>
                    <a:pt x="813" y="727"/>
                  </a:lnTo>
                  <a:close/>
                  <a:moveTo>
                    <a:pt x="5845" y="7052"/>
                  </a:moveTo>
                  <a:cubicBezTo>
                    <a:pt x="5845" y="7053"/>
                    <a:pt x="5846" y="7053"/>
                    <a:pt x="5846" y="7054"/>
                  </a:cubicBezTo>
                  <a:cubicBezTo>
                    <a:pt x="5846" y="7053"/>
                    <a:pt x="5845" y="7053"/>
                    <a:pt x="5845" y="7052"/>
                  </a:cubicBezTo>
                  <a:close/>
                  <a:moveTo>
                    <a:pt x="6624" y="7557"/>
                  </a:moveTo>
                  <a:lnTo>
                    <a:pt x="6624" y="7557"/>
                  </a:lnTo>
                  <a:cubicBezTo>
                    <a:pt x="6625" y="7559"/>
                    <a:pt x="6627" y="7561"/>
                    <a:pt x="6628" y="7563"/>
                  </a:cubicBezTo>
                  <a:lnTo>
                    <a:pt x="6628" y="7563"/>
                  </a:lnTo>
                  <a:cubicBezTo>
                    <a:pt x="6627" y="7561"/>
                    <a:pt x="6625" y="7559"/>
                    <a:pt x="6624" y="7557"/>
                  </a:cubicBezTo>
                  <a:close/>
                  <a:moveTo>
                    <a:pt x="185" y="0"/>
                  </a:moveTo>
                  <a:cubicBezTo>
                    <a:pt x="150" y="0"/>
                    <a:pt x="116" y="10"/>
                    <a:pt x="88" y="30"/>
                  </a:cubicBezTo>
                  <a:cubicBezTo>
                    <a:pt x="16" y="84"/>
                    <a:pt x="0" y="185"/>
                    <a:pt x="51" y="258"/>
                  </a:cubicBezTo>
                  <a:cubicBezTo>
                    <a:pt x="129" y="372"/>
                    <a:pt x="214" y="481"/>
                    <a:pt x="303" y="587"/>
                  </a:cubicBezTo>
                  <a:cubicBezTo>
                    <a:pt x="304" y="591"/>
                    <a:pt x="306" y="592"/>
                    <a:pt x="308" y="594"/>
                  </a:cubicBezTo>
                  <a:lnTo>
                    <a:pt x="317" y="605"/>
                  </a:lnTo>
                  <a:lnTo>
                    <a:pt x="323" y="614"/>
                  </a:lnTo>
                  <a:lnTo>
                    <a:pt x="322" y="611"/>
                  </a:lnTo>
                  <a:lnTo>
                    <a:pt x="352" y="647"/>
                  </a:lnTo>
                  <a:lnTo>
                    <a:pt x="360" y="657"/>
                  </a:lnTo>
                  <a:lnTo>
                    <a:pt x="399" y="703"/>
                  </a:lnTo>
                  <a:cubicBezTo>
                    <a:pt x="402" y="707"/>
                    <a:pt x="406" y="712"/>
                    <a:pt x="410" y="716"/>
                  </a:cubicBezTo>
                  <a:lnTo>
                    <a:pt x="410" y="716"/>
                  </a:lnTo>
                  <a:cubicBezTo>
                    <a:pt x="407" y="713"/>
                    <a:pt x="405" y="711"/>
                    <a:pt x="403" y="708"/>
                  </a:cubicBezTo>
                  <a:lnTo>
                    <a:pt x="403" y="708"/>
                  </a:lnTo>
                  <a:lnTo>
                    <a:pt x="415" y="723"/>
                  </a:lnTo>
                  <a:cubicBezTo>
                    <a:pt x="414" y="721"/>
                    <a:pt x="412" y="719"/>
                    <a:pt x="410" y="716"/>
                  </a:cubicBezTo>
                  <a:lnTo>
                    <a:pt x="410" y="716"/>
                  </a:lnTo>
                  <a:cubicBezTo>
                    <a:pt x="498" y="822"/>
                    <a:pt x="590" y="924"/>
                    <a:pt x="680" y="1026"/>
                  </a:cubicBezTo>
                  <a:cubicBezTo>
                    <a:pt x="778" y="1133"/>
                    <a:pt x="874" y="1243"/>
                    <a:pt x="972" y="1350"/>
                  </a:cubicBezTo>
                  <a:cubicBezTo>
                    <a:pt x="1406" y="1833"/>
                    <a:pt x="1838" y="2319"/>
                    <a:pt x="2272" y="2802"/>
                  </a:cubicBezTo>
                  <a:cubicBezTo>
                    <a:pt x="2706" y="3285"/>
                    <a:pt x="3119" y="3785"/>
                    <a:pt x="3537" y="4280"/>
                  </a:cubicBezTo>
                  <a:cubicBezTo>
                    <a:pt x="3945" y="4763"/>
                    <a:pt x="4365" y="5238"/>
                    <a:pt x="4767" y="5726"/>
                  </a:cubicBezTo>
                  <a:lnTo>
                    <a:pt x="4764" y="5723"/>
                  </a:lnTo>
                  <a:lnTo>
                    <a:pt x="4764" y="5723"/>
                  </a:lnTo>
                  <a:cubicBezTo>
                    <a:pt x="4788" y="5752"/>
                    <a:pt x="4813" y="5783"/>
                    <a:pt x="4839" y="5813"/>
                  </a:cubicBezTo>
                  <a:lnTo>
                    <a:pt x="4839" y="5813"/>
                  </a:lnTo>
                  <a:lnTo>
                    <a:pt x="4833" y="5806"/>
                  </a:lnTo>
                  <a:lnTo>
                    <a:pt x="4833" y="5806"/>
                  </a:lnTo>
                  <a:cubicBezTo>
                    <a:pt x="5087" y="6117"/>
                    <a:pt x="5330" y="6432"/>
                    <a:pt x="5585" y="6737"/>
                  </a:cubicBezTo>
                  <a:lnTo>
                    <a:pt x="5573" y="6723"/>
                  </a:lnTo>
                  <a:lnTo>
                    <a:pt x="5573" y="6723"/>
                  </a:lnTo>
                  <a:cubicBezTo>
                    <a:pt x="5619" y="6778"/>
                    <a:pt x="5666" y="6835"/>
                    <a:pt x="5712" y="6891"/>
                  </a:cubicBezTo>
                  <a:lnTo>
                    <a:pt x="5712" y="6891"/>
                  </a:lnTo>
                  <a:lnTo>
                    <a:pt x="5715" y="6896"/>
                  </a:lnTo>
                  <a:lnTo>
                    <a:pt x="5732" y="6916"/>
                  </a:lnTo>
                  <a:lnTo>
                    <a:pt x="5726" y="6908"/>
                  </a:lnTo>
                  <a:lnTo>
                    <a:pt x="5734" y="6918"/>
                  </a:lnTo>
                  <a:lnTo>
                    <a:pt x="5739" y="6924"/>
                  </a:lnTo>
                  <a:lnTo>
                    <a:pt x="5736" y="6919"/>
                  </a:lnTo>
                  <a:lnTo>
                    <a:pt x="5736" y="6919"/>
                  </a:lnTo>
                  <a:cubicBezTo>
                    <a:pt x="5742" y="6926"/>
                    <a:pt x="5747" y="6932"/>
                    <a:pt x="5751" y="6938"/>
                  </a:cubicBezTo>
                  <a:lnTo>
                    <a:pt x="5748" y="6935"/>
                  </a:lnTo>
                  <a:lnTo>
                    <a:pt x="5748" y="6935"/>
                  </a:lnTo>
                  <a:cubicBezTo>
                    <a:pt x="5758" y="6946"/>
                    <a:pt x="5767" y="6957"/>
                    <a:pt x="5777" y="6970"/>
                  </a:cubicBezTo>
                  <a:lnTo>
                    <a:pt x="5775" y="6968"/>
                  </a:lnTo>
                  <a:lnTo>
                    <a:pt x="5813" y="7014"/>
                  </a:lnTo>
                  <a:lnTo>
                    <a:pt x="5810" y="7010"/>
                  </a:lnTo>
                  <a:lnTo>
                    <a:pt x="5818" y="7019"/>
                  </a:lnTo>
                  <a:lnTo>
                    <a:pt x="5823" y="7025"/>
                  </a:lnTo>
                  <a:lnTo>
                    <a:pt x="5820" y="7021"/>
                  </a:lnTo>
                  <a:lnTo>
                    <a:pt x="5820" y="7021"/>
                  </a:lnTo>
                  <a:cubicBezTo>
                    <a:pt x="5827" y="7031"/>
                    <a:pt x="5836" y="7042"/>
                    <a:pt x="5845" y="7052"/>
                  </a:cubicBezTo>
                  <a:lnTo>
                    <a:pt x="5845" y="7052"/>
                  </a:lnTo>
                  <a:cubicBezTo>
                    <a:pt x="5845" y="7052"/>
                    <a:pt x="5845" y="7051"/>
                    <a:pt x="5845" y="7051"/>
                  </a:cubicBezTo>
                  <a:lnTo>
                    <a:pt x="5845" y="7051"/>
                  </a:lnTo>
                  <a:cubicBezTo>
                    <a:pt x="5990" y="7230"/>
                    <a:pt x="6131" y="7413"/>
                    <a:pt x="6274" y="7594"/>
                  </a:cubicBezTo>
                  <a:cubicBezTo>
                    <a:pt x="6472" y="7845"/>
                    <a:pt x="6681" y="8088"/>
                    <a:pt x="6890" y="8330"/>
                  </a:cubicBezTo>
                  <a:cubicBezTo>
                    <a:pt x="6991" y="8447"/>
                    <a:pt x="7089" y="8566"/>
                    <a:pt x="7197" y="8676"/>
                  </a:cubicBezTo>
                  <a:cubicBezTo>
                    <a:pt x="7251" y="8730"/>
                    <a:pt x="7309" y="8779"/>
                    <a:pt x="7365" y="8828"/>
                  </a:cubicBezTo>
                  <a:cubicBezTo>
                    <a:pt x="7418" y="8876"/>
                    <a:pt x="7471" y="8923"/>
                    <a:pt x="7523" y="8971"/>
                  </a:cubicBezTo>
                  <a:lnTo>
                    <a:pt x="7513" y="8963"/>
                  </a:lnTo>
                  <a:lnTo>
                    <a:pt x="7513" y="8963"/>
                  </a:lnTo>
                  <a:lnTo>
                    <a:pt x="7528" y="8976"/>
                  </a:lnTo>
                  <a:cubicBezTo>
                    <a:pt x="7528" y="8976"/>
                    <a:pt x="7528" y="8976"/>
                    <a:pt x="7528" y="8976"/>
                  </a:cubicBezTo>
                  <a:lnTo>
                    <a:pt x="7528" y="8976"/>
                  </a:lnTo>
                  <a:cubicBezTo>
                    <a:pt x="7529" y="8976"/>
                    <a:pt x="7529" y="8977"/>
                    <a:pt x="7529" y="8977"/>
                  </a:cubicBezTo>
                  <a:lnTo>
                    <a:pt x="7529" y="8977"/>
                  </a:lnTo>
                  <a:cubicBezTo>
                    <a:pt x="7529" y="8977"/>
                    <a:pt x="7528" y="8976"/>
                    <a:pt x="7528" y="8976"/>
                  </a:cubicBezTo>
                  <a:lnTo>
                    <a:pt x="7528" y="8976"/>
                  </a:lnTo>
                  <a:lnTo>
                    <a:pt x="7529" y="8977"/>
                  </a:lnTo>
                  <a:cubicBezTo>
                    <a:pt x="7529" y="8977"/>
                    <a:pt x="7529" y="8977"/>
                    <a:pt x="7529" y="8977"/>
                  </a:cubicBezTo>
                  <a:lnTo>
                    <a:pt x="7529" y="8977"/>
                  </a:lnTo>
                  <a:cubicBezTo>
                    <a:pt x="7538" y="8986"/>
                    <a:pt x="7547" y="8994"/>
                    <a:pt x="7556" y="9003"/>
                  </a:cubicBezTo>
                  <a:lnTo>
                    <a:pt x="7550" y="8996"/>
                  </a:lnTo>
                  <a:lnTo>
                    <a:pt x="7550" y="8996"/>
                  </a:lnTo>
                  <a:cubicBezTo>
                    <a:pt x="7582" y="9028"/>
                    <a:pt x="7613" y="9058"/>
                    <a:pt x="7645" y="9086"/>
                  </a:cubicBezTo>
                  <a:cubicBezTo>
                    <a:pt x="7673" y="9116"/>
                    <a:pt x="7713" y="9135"/>
                    <a:pt x="7756" y="9137"/>
                  </a:cubicBezTo>
                  <a:lnTo>
                    <a:pt x="7759" y="9137"/>
                  </a:lnTo>
                  <a:cubicBezTo>
                    <a:pt x="7800" y="9137"/>
                    <a:pt x="7839" y="9121"/>
                    <a:pt x="7869" y="9093"/>
                  </a:cubicBezTo>
                  <a:cubicBezTo>
                    <a:pt x="7931" y="9034"/>
                    <a:pt x="7939" y="8927"/>
                    <a:pt x="7876" y="8865"/>
                  </a:cubicBezTo>
                  <a:cubicBezTo>
                    <a:pt x="7740" y="8730"/>
                    <a:pt x="7594" y="8607"/>
                    <a:pt x="7453" y="8477"/>
                  </a:cubicBezTo>
                  <a:lnTo>
                    <a:pt x="7453" y="8477"/>
                  </a:lnTo>
                  <a:cubicBezTo>
                    <a:pt x="7458" y="8482"/>
                    <a:pt x="7463" y="8486"/>
                    <a:pt x="7467" y="8491"/>
                  </a:cubicBezTo>
                  <a:cubicBezTo>
                    <a:pt x="7317" y="8349"/>
                    <a:pt x="7176" y="8194"/>
                    <a:pt x="7037" y="8040"/>
                  </a:cubicBezTo>
                  <a:cubicBezTo>
                    <a:pt x="6898" y="7884"/>
                    <a:pt x="6763" y="7724"/>
                    <a:pt x="6628" y="7563"/>
                  </a:cubicBezTo>
                  <a:lnTo>
                    <a:pt x="6628" y="7563"/>
                  </a:lnTo>
                  <a:cubicBezTo>
                    <a:pt x="6629" y="7564"/>
                    <a:pt x="6630" y="7565"/>
                    <a:pt x="6630" y="7566"/>
                  </a:cubicBezTo>
                  <a:lnTo>
                    <a:pt x="6630" y="7566"/>
                  </a:lnTo>
                  <a:cubicBezTo>
                    <a:pt x="6436" y="7324"/>
                    <a:pt x="6245" y="7078"/>
                    <a:pt x="6047" y="6840"/>
                  </a:cubicBezTo>
                  <a:lnTo>
                    <a:pt x="6047" y="6840"/>
                  </a:lnTo>
                  <a:lnTo>
                    <a:pt x="6060" y="6854"/>
                  </a:lnTo>
                  <a:lnTo>
                    <a:pt x="6025" y="6813"/>
                  </a:lnTo>
                  <a:lnTo>
                    <a:pt x="6028" y="6816"/>
                  </a:lnTo>
                  <a:lnTo>
                    <a:pt x="5990" y="6769"/>
                  </a:lnTo>
                  <a:lnTo>
                    <a:pt x="6002" y="6785"/>
                  </a:lnTo>
                  <a:cubicBezTo>
                    <a:pt x="5990" y="6771"/>
                    <a:pt x="5979" y="6756"/>
                    <a:pt x="5967" y="6742"/>
                  </a:cubicBezTo>
                  <a:lnTo>
                    <a:pt x="5967" y="6742"/>
                  </a:lnTo>
                  <a:lnTo>
                    <a:pt x="5968" y="6744"/>
                  </a:lnTo>
                  <a:cubicBezTo>
                    <a:pt x="5967" y="6742"/>
                    <a:pt x="5965" y="6740"/>
                    <a:pt x="5964" y="6737"/>
                  </a:cubicBezTo>
                  <a:lnTo>
                    <a:pt x="5957" y="6729"/>
                  </a:lnTo>
                  <a:lnTo>
                    <a:pt x="5960" y="6733"/>
                  </a:lnTo>
                  <a:lnTo>
                    <a:pt x="5946" y="6717"/>
                  </a:lnTo>
                  <a:lnTo>
                    <a:pt x="5939" y="6707"/>
                  </a:lnTo>
                  <a:lnTo>
                    <a:pt x="5939" y="6707"/>
                  </a:lnTo>
                  <a:cubicBezTo>
                    <a:pt x="5943" y="6711"/>
                    <a:pt x="5946" y="6716"/>
                    <a:pt x="5949" y="6720"/>
                  </a:cubicBezTo>
                  <a:lnTo>
                    <a:pt x="5937" y="6704"/>
                  </a:lnTo>
                  <a:lnTo>
                    <a:pt x="5939" y="6707"/>
                  </a:lnTo>
                  <a:lnTo>
                    <a:pt x="5939" y="6707"/>
                  </a:lnTo>
                  <a:cubicBezTo>
                    <a:pt x="5897" y="6656"/>
                    <a:pt x="5853" y="6603"/>
                    <a:pt x="5810" y="6552"/>
                  </a:cubicBezTo>
                  <a:lnTo>
                    <a:pt x="5810" y="6552"/>
                  </a:lnTo>
                  <a:lnTo>
                    <a:pt x="5808" y="6549"/>
                  </a:lnTo>
                  <a:cubicBezTo>
                    <a:pt x="5663" y="6372"/>
                    <a:pt x="5519" y="6194"/>
                    <a:pt x="5373" y="6017"/>
                  </a:cubicBezTo>
                  <a:lnTo>
                    <a:pt x="5373" y="6017"/>
                  </a:lnTo>
                  <a:cubicBezTo>
                    <a:pt x="5373" y="6019"/>
                    <a:pt x="5375" y="6019"/>
                    <a:pt x="5375" y="6020"/>
                  </a:cubicBezTo>
                  <a:cubicBezTo>
                    <a:pt x="5120" y="5710"/>
                    <a:pt x="4860" y="5404"/>
                    <a:pt x="4599" y="5100"/>
                  </a:cubicBezTo>
                  <a:cubicBezTo>
                    <a:pt x="4180" y="4614"/>
                    <a:pt x="3758" y="4130"/>
                    <a:pt x="3345" y="3641"/>
                  </a:cubicBezTo>
                  <a:cubicBezTo>
                    <a:pt x="3144" y="3402"/>
                    <a:pt x="2942" y="3161"/>
                    <a:pt x="2734" y="2927"/>
                  </a:cubicBezTo>
                  <a:cubicBezTo>
                    <a:pt x="2513" y="2674"/>
                    <a:pt x="2291" y="2420"/>
                    <a:pt x="2069" y="2166"/>
                  </a:cubicBezTo>
                  <a:cubicBezTo>
                    <a:pt x="1854" y="1919"/>
                    <a:pt x="1639" y="1673"/>
                    <a:pt x="1422" y="1426"/>
                  </a:cubicBezTo>
                  <a:cubicBezTo>
                    <a:pt x="1318" y="1306"/>
                    <a:pt x="1211" y="1186"/>
                    <a:pt x="1105" y="1067"/>
                  </a:cubicBezTo>
                  <a:cubicBezTo>
                    <a:pt x="1008" y="957"/>
                    <a:pt x="914" y="845"/>
                    <a:pt x="817" y="733"/>
                  </a:cubicBezTo>
                  <a:lnTo>
                    <a:pt x="817" y="733"/>
                  </a:lnTo>
                  <a:lnTo>
                    <a:pt x="815" y="731"/>
                  </a:lnTo>
                  <a:lnTo>
                    <a:pt x="815" y="731"/>
                  </a:lnTo>
                  <a:cubicBezTo>
                    <a:pt x="815" y="731"/>
                    <a:pt x="815" y="731"/>
                    <a:pt x="816" y="731"/>
                  </a:cubicBezTo>
                  <a:lnTo>
                    <a:pt x="816" y="731"/>
                  </a:lnTo>
                  <a:cubicBezTo>
                    <a:pt x="815" y="731"/>
                    <a:pt x="815" y="730"/>
                    <a:pt x="814" y="730"/>
                  </a:cubicBezTo>
                  <a:lnTo>
                    <a:pt x="813" y="728"/>
                  </a:lnTo>
                  <a:lnTo>
                    <a:pt x="813" y="728"/>
                  </a:lnTo>
                  <a:lnTo>
                    <a:pt x="811" y="726"/>
                  </a:lnTo>
                  <a:lnTo>
                    <a:pt x="809" y="723"/>
                  </a:lnTo>
                  <a:lnTo>
                    <a:pt x="809" y="723"/>
                  </a:lnTo>
                  <a:cubicBezTo>
                    <a:pt x="809" y="724"/>
                    <a:pt x="809" y="724"/>
                    <a:pt x="809" y="724"/>
                  </a:cubicBezTo>
                  <a:lnTo>
                    <a:pt x="809" y="724"/>
                  </a:lnTo>
                  <a:lnTo>
                    <a:pt x="762" y="665"/>
                  </a:lnTo>
                  <a:lnTo>
                    <a:pt x="775" y="681"/>
                  </a:lnTo>
                  <a:cubicBezTo>
                    <a:pt x="743" y="643"/>
                    <a:pt x="711" y="605"/>
                    <a:pt x="680" y="567"/>
                  </a:cubicBezTo>
                  <a:cubicBezTo>
                    <a:pt x="668" y="554"/>
                    <a:pt x="659" y="541"/>
                    <a:pt x="648" y="529"/>
                  </a:cubicBezTo>
                  <a:lnTo>
                    <a:pt x="641" y="520"/>
                  </a:lnTo>
                  <a:lnTo>
                    <a:pt x="641" y="520"/>
                  </a:lnTo>
                  <a:cubicBezTo>
                    <a:pt x="644" y="524"/>
                    <a:pt x="648" y="528"/>
                    <a:pt x="651" y="532"/>
                  </a:cubicBezTo>
                  <a:lnTo>
                    <a:pt x="638" y="516"/>
                  </a:lnTo>
                  <a:lnTo>
                    <a:pt x="641" y="520"/>
                  </a:lnTo>
                  <a:lnTo>
                    <a:pt x="641" y="520"/>
                  </a:lnTo>
                  <a:cubicBezTo>
                    <a:pt x="525" y="376"/>
                    <a:pt x="416" y="225"/>
                    <a:pt x="315" y="68"/>
                  </a:cubicBezTo>
                  <a:cubicBezTo>
                    <a:pt x="287" y="23"/>
                    <a:pt x="236" y="0"/>
                    <a:pt x="1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2" name="Google Shape;9932;p18"/>
            <p:cNvSpPr/>
            <p:nvPr/>
          </p:nvSpPr>
          <p:spPr>
            <a:xfrm>
              <a:off x="5586250" y="851075"/>
              <a:ext cx="173725" cy="207850"/>
            </a:xfrm>
            <a:custGeom>
              <a:avLst/>
              <a:gdLst/>
              <a:ahLst/>
              <a:cxnLst/>
              <a:rect l="l" t="t" r="r" b="b"/>
              <a:pathLst>
                <a:path w="6949" h="8314" extrusionOk="0">
                  <a:moveTo>
                    <a:pt x="1908" y="2383"/>
                  </a:moveTo>
                  <a:cubicBezTo>
                    <a:pt x="1911" y="2387"/>
                    <a:pt x="1913" y="2391"/>
                    <a:pt x="1916" y="2394"/>
                  </a:cubicBezTo>
                  <a:lnTo>
                    <a:pt x="1916" y="2394"/>
                  </a:lnTo>
                  <a:cubicBezTo>
                    <a:pt x="1914" y="2390"/>
                    <a:pt x="1911" y="2387"/>
                    <a:pt x="1908" y="2383"/>
                  </a:cubicBezTo>
                  <a:close/>
                  <a:moveTo>
                    <a:pt x="4259" y="5441"/>
                  </a:moveTo>
                  <a:cubicBezTo>
                    <a:pt x="4259" y="5441"/>
                    <a:pt x="4259" y="5442"/>
                    <a:pt x="4259" y="5442"/>
                  </a:cubicBezTo>
                  <a:lnTo>
                    <a:pt x="4259" y="5441"/>
                  </a:lnTo>
                  <a:close/>
                  <a:moveTo>
                    <a:pt x="4266" y="5450"/>
                  </a:moveTo>
                  <a:cubicBezTo>
                    <a:pt x="4266" y="5450"/>
                    <a:pt x="4266" y="5451"/>
                    <a:pt x="4267" y="5452"/>
                  </a:cubicBezTo>
                  <a:lnTo>
                    <a:pt x="4266" y="5450"/>
                  </a:lnTo>
                  <a:close/>
                  <a:moveTo>
                    <a:pt x="4267" y="5452"/>
                  </a:moveTo>
                  <a:lnTo>
                    <a:pt x="4269" y="5454"/>
                  </a:lnTo>
                  <a:cubicBezTo>
                    <a:pt x="4269" y="5454"/>
                    <a:pt x="4268" y="5453"/>
                    <a:pt x="4267" y="5452"/>
                  </a:cubicBezTo>
                  <a:close/>
                  <a:moveTo>
                    <a:pt x="186" y="1"/>
                  </a:moveTo>
                  <a:cubicBezTo>
                    <a:pt x="161" y="1"/>
                    <a:pt x="135" y="7"/>
                    <a:pt x="110" y="20"/>
                  </a:cubicBezTo>
                  <a:cubicBezTo>
                    <a:pt x="28" y="66"/>
                    <a:pt x="1" y="172"/>
                    <a:pt x="52" y="253"/>
                  </a:cubicBezTo>
                  <a:cubicBezTo>
                    <a:pt x="74" y="295"/>
                    <a:pt x="99" y="335"/>
                    <a:pt x="126" y="373"/>
                  </a:cubicBezTo>
                  <a:cubicBezTo>
                    <a:pt x="153" y="405"/>
                    <a:pt x="177" y="438"/>
                    <a:pt x="204" y="470"/>
                  </a:cubicBezTo>
                  <a:cubicBezTo>
                    <a:pt x="259" y="533"/>
                    <a:pt x="316" y="595"/>
                    <a:pt x="373" y="656"/>
                  </a:cubicBezTo>
                  <a:cubicBezTo>
                    <a:pt x="602" y="902"/>
                    <a:pt x="832" y="1144"/>
                    <a:pt x="1057" y="1392"/>
                  </a:cubicBezTo>
                  <a:cubicBezTo>
                    <a:pt x="1269" y="1625"/>
                    <a:pt x="1478" y="1861"/>
                    <a:pt x="1677" y="2105"/>
                  </a:cubicBezTo>
                  <a:cubicBezTo>
                    <a:pt x="1674" y="2100"/>
                    <a:pt x="1669" y="2095"/>
                    <a:pt x="1666" y="2090"/>
                  </a:cubicBezTo>
                  <a:lnTo>
                    <a:pt x="1666" y="2090"/>
                  </a:lnTo>
                  <a:cubicBezTo>
                    <a:pt x="1740" y="2181"/>
                    <a:pt x="1817" y="2272"/>
                    <a:pt x="1892" y="2364"/>
                  </a:cubicBezTo>
                  <a:lnTo>
                    <a:pt x="1892" y="2364"/>
                  </a:lnTo>
                  <a:cubicBezTo>
                    <a:pt x="1894" y="2366"/>
                    <a:pt x="1896" y="2368"/>
                    <a:pt x="1897" y="2370"/>
                  </a:cubicBezTo>
                  <a:lnTo>
                    <a:pt x="1897" y="2370"/>
                  </a:lnTo>
                  <a:cubicBezTo>
                    <a:pt x="1898" y="2371"/>
                    <a:pt x="1898" y="2372"/>
                    <a:pt x="1899" y="2372"/>
                  </a:cubicBezTo>
                  <a:lnTo>
                    <a:pt x="1898" y="2371"/>
                  </a:lnTo>
                  <a:lnTo>
                    <a:pt x="1898" y="2371"/>
                  </a:lnTo>
                  <a:cubicBezTo>
                    <a:pt x="1902" y="2376"/>
                    <a:pt x="1906" y="2380"/>
                    <a:pt x="1910" y="2385"/>
                  </a:cubicBezTo>
                  <a:cubicBezTo>
                    <a:pt x="1913" y="2390"/>
                    <a:pt x="1916" y="2393"/>
                    <a:pt x="1920" y="2396"/>
                  </a:cubicBezTo>
                  <a:cubicBezTo>
                    <a:pt x="1918" y="2395"/>
                    <a:pt x="1917" y="2394"/>
                    <a:pt x="1916" y="2394"/>
                  </a:cubicBezTo>
                  <a:lnTo>
                    <a:pt x="1916" y="2394"/>
                  </a:lnTo>
                  <a:cubicBezTo>
                    <a:pt x="2006" y="2507"/>
                    <a:pt x="2098" y="2621"/>
                    <a:pt x="2185" y="2736"/>
                  </a:cubicBezTo>
                  <a:cubicBezTo>
                    <a:pt x="2287" y="2872"/>
                    <a:pt x="2388" y="3009"/>
                    <a:pt x="2488" y="3148"/>
                  </a:cubicBezTo>
                  <a:cubicBezTo>
                    <a:pt x="2659" y="3387"/>
                    <a:pt x="2820" y="3635"/>
                    <a:pt x="2991" y="3876"/>
                  </a:cubicBezTo>
                  <a:cubicBezTo>
                    <a:pt x="3088" y="4009"/>
                    <a:pt x="3184" y="4142"/>
                    <a:pt x="3286" y="4272"/>
                  </a:cubicBezTo>
                  <a:cubicBezTo>
                    <a:pt x="3390" y="4406"/>
                    <a:pt x="3498" y="4536"/>
                    <a:pt x="3607" y="4668"/>
                  </a:cubicBezTo>
                  <a:cubicBezTo>
                    <a:pt x="3819" y="4919"/>
                    <a:pt x="4036" y="5171"/>
                    <a:pt x="4247" y="5426"/>
                  </a:cubicBezTo>
                  <a:lnTo>
                    <a:pt x="4234" y="5412"/>
                  </a:lnTo>
                  <a:lnTo>
                    <a:pt x="4259" y="5441"/>
                  </a:lnTo>
                  <a:lnTo>
                    <a:pt x="4259" y="5441"/>
                  </a:lnTo>
                  <a:cubicBezTo>
                    <a:pt x="4258" y="5440"/>
                    <a:pt x="4258" y="5439"/>
                    <a:pt x="4258" y="5439"/>
                  </a:cubicBezTo>
                  <a:lnTo>
                    <a:pt x="4258" y="5439"/>
                  </a:lnTo>
                  <a:lnTo>
                    <a:pt x="4266" y="5450"/>
                  </a:lnTo>
                  <a:lnTo>
                    <a:pt x="4297" y="5488"/>
                  </a:lnTo>
                  <a:lnTo>
                    <a:pt x="4296" y="5486"/>
                  </a:lnTo>
                  <a:lnTo>
                    <a:pt x="4296" y="5486"/>
                  </a:lnTo>
                  <a:cubicBezTo>
                    <a:pt x="4310" y="5503"/>
                    <a:pt x="4324" y="5521"/>
                    <a:pt x="4340" y="5540"/>
                  </a:cubicBezTo>
                  <a:cubicBezTo>
                    <a:pt x="4341" y="5543"/>
                    <a:pt x="4345" y="5546"/>
                    <a:pt x="4348" y="5549"/>
                  </a:cubicBezTo>
                  <a:lnTo>
                    <a:pt x="4465" y="5693"/>
                  </a:lnTo>
                  <a:lnTo>
                    <a:pt x="4463" y="5692"/>
                  </a:lnTo>
                  <a:lnTo>
                    <a:pt x="4463" y="5692"/>
                  </a:lnTo>
                  <a:cubicBezTo>
                    <a:pt x="4568" y="5818"/>
                    <a:pt x="4672" y="5945"/>
                    <a:pt x="4780" y="6069"/>
                  </a:cubicBezTo>
                  <a:cubicBezTo>
                    <a:pt x="4884" y="6187"/>
                    <a:pt x="4991" y="6304"/>
                    <a:pt x="5097" y="6422"/>
                  </a:cubicBezTo>
                  <a:cubicBezTo>
                    <a:pt x="5310" y="6657"/>
                    <a:pt x="5519" y="6898"/>
                    <a:pt x="5723" y="7143"/>
                  </a:cubicBezTo>
                  <a:lnTo>
                    <a:pt x="5722" y="7142"/>
                  </a:lnTo>
                  <a:lnTo>
                    <a:pt x="5722" y="7142"/>
                  </a:lnTo>
                  <a:cubicBezTo>
                    <a:pt x="5730" y="7151"/>
                    <a:pt x="5739" y="7161"/>
                    <a:pt x="5747" y="7170"/>
                  </a:cubicBezTo>
                  <a:cubicBezTo>
                    <a:pt x="5746" y="7169"/>
                    <a:pt x="5742" y="7166"/>
                    <a:pt x="5741" y="7164"/>
                  </a:cubicBezTo>
                  <a:lnTo>
                    <a:pt x="5741" y="7164"/>
                  </a:lnTo>
                  <a:lnTo>
                    <a:pt x="5769" y="7199"/>
                  </a:lnTo>
                  <a:cubicBezTo>
                    <a:pt x="5787" y="7221"/>
                    <a:pt x="5807" y="7245"/>
                    <a:pt x="5826" y="7268"/>
                  </a:cubicBezTo>
                  <a:lnTo>
                    <a:pt x="5814" y="7253"/>
                  </a:lnTo>
                  <a:lnTo>
                    <a:pt x="5814" y="7253"/>
                  </a:lnTo>
                  <a:cubicBezTo>
                    <a:pt x="5985" y="7460"/>
                    <a:pt x="6168" y="7659"/>
                    <a:pt x="6342" y="7865"/>
                  </a:cubicBezTo>
                  <a:lnTo>
                    <a:pt x="6336" y="7857"/>
                  </a:lnTo>
                  <a:lnTo>
                    <a:pt x="6336" y="7857"/>
                  </a:lnTo>
                  <a:lnTo>
                    <a:pt x="6346" y="7868"/>
                  </a:lnTo>
                  <a:lnTo>
                    <a:pt x="6350" y="7875"/>
                  </a:lnTo>
                  <a:lnTo>
                    <a:pt x="6347" y="7870"/>
                  </a:lnTo>
                  <a:lnTo>
                    <a:pt x="6347" y="7870"/>
                  </a:lnTo>
                  <a:cubicBezTo>
                    <a:pt x="6393" y="7929"/>
                    <a:pt x="6441" y="7987"/>
                    <a:pt x="6488" y="8044"/>
                  </a:cubicBezTo>
                  <a:cubicBezTo>
                    <a:pt x="6532" y="8096"/>
                    <a:pt x="6578" y="8147"/>
                    <a:pt x="6623" y="8201"/>
                  </a:cubicBezTo>
                  <a:cubicBezTo>
                    <a:pt x="6634" y="8214"/>
                    <a:pt x="6645" y="8228"/>
                    <a:pt x="6656" y="8242"/>
                  </a:cubicBezTo>
                  <a:cubicBezTo>
                    <a:pt x="6686" y="8282"/>
                    <a:pt x="6732" y="8307"/>
                    <a:pt x="6782" y="8308"/>
                  </a:cubicBezTo>
                  <a:lnTo>
                    <a:pt x="6786" y="8313"/>
                  </a:lnTo>
                  <a:cubicBezTo>
                    <a:pt x="6873" y="8312"/>
                    <a:pt x="6946" y="8244"/>
                    <a:pt x="6949" y="8157"/>
                  </a:cubicBezTo>
                  <a:cubicBezTo>
                    <a:pt x="6949" y="8112"/>
                    <a:pt x="6933" y="8071"/>
                    <a:pt x="6904" y="8038"/>
                  </a:cubicBezTo>
                  <a:cubicBezTo>
                    <a:pt x="6751" y="7853"/>
                    <a:pt x="6592" y="7674"/>
                    <a:pt x="6434" y="7493"/>
                  </a:cubicBezTo>
                  <a:cubicBezTo>
                    <a:pt x="6273" y="7306"/>
                    <a:pt x="6110" y="7123"/>
                    <a:pt x="5948" y="6938"/>
                  </a:cubicBezTo>
                  <a:cubicBezTo>
                    <a:pt x="5738" y="6694"/>
                    <a:pt x="5526" y="6448"/>
                    <a:pt x="5312" y="6213"/>
                  </a:cubicBezTo>
                  <a:cubicBezTo>
                    <a:pt x="5097" y="5977"/>
                    <a:pt x="4884" y="5736"/>
                    <a:pt x="4679" y="5491"/>
                  </a:cubicBezTo>
                  <a:lnTo>
                    <a:pt x="4679" y="5491"/>
                  </a:lnTo>
                  <a:cubicBezTo>
                    <a:pt x="4682" y="5497"/>
                    <a:pt x="4687" y="5502"/>
                    <a:pt x="4690" y="5507"/>
                  </a:cubicBezTo>
                  <a:cubicBezTo>
                    <a:pt x="4649" y="5456"/>
                    <a:pt x="4607" y="5407"/>
                    <a:pt x="4566" y="5356"/>
                  </a:cubicBezTo>
                  <a:lnTo>
                    <a:pt x="4566" y="5356"/>
                  </a:lnTo>
                  <a:cubicBezTo>
                    <a:pt x="4567" y="5357"/>
                    <a:pt x="4567" y="5357"/>
                    <a:pt x="4567" y="5358"/>
                  </a:cubicBezTo>
                  <a:lnTo>
                    <a:pt x="4567" y="5358"/>
                  </a:lnTo>
                  <a:cubicBezTo>
                    <a:pt x="4291" y="5025"/>
                    <a:pt x="4005" y="4701"/>
                    <a:pt x="3731" y="4369"/>
                  </a:cubicBezTo>
                  <a:lnTo>
                    <a:pt x="3731" y="4369"/>
                  </a:lnTo>
                  <a:cubicBezTo>
                    <a:pt x="3733" y="4371"/>
                    <a:pt x="3735" y="4373"/>
                    <a:pt x="3737" y="4375"/>
                  </a:cubicBezTo>
                  <a:cubicBezTo>
                    <a:pt x="3688" y="4316"/>
                    <a:pt x="3639" y="4256"/>
                    <a:pt x="3590" y="4197"/>
                  </a:cubicBezTo>
                  <a:lnTo>
                    <a:pt x="3590" y="4197"/>
                  </a:lnTo>
                  <a:lnTo>
                    <a:pt x="3593" y="4201"/>
                  </a:lnTo>
                  <a:cubicBezTo>
                    <a:pt x="3488" y="4068"/>
                    <a:pt x="3384" y="3938"/>
                    <a:pt x="3284" y="3802"/>
                  </a:cubicBezTo>
                  <a:cubicBezTo>
                    <a:pt x="3189" y="3670"/>
                    <a:pt x="3096" y="3542"/>
                    <a:pt x="3001" y="3408"/>
                  </a:cubicBezTo>
                  <a:cubicBezTo>
                    <a:pt x="2907" y="3271"/>
                    <a:pt x="2815" y="3137"/>
                    <a:pt x="2719" y="3004"/>
                  </a:cubicBezTo>
                  <a:cubicBezTo>
                    <a:pt x="2524" y="2736"/>
                    <a:pt x="2328" y="2470"/>
                    <a:pt x="2119" y="2216"/>
                  </a:cubicBezTo>
                  <a:lnTo>
                    <a:pt x="2119" y="2216"/>
                  </a:lnTo>
                  <a:lnTo>
                    <a:pt x="2124" y="2222"/>
                  </a:lnTo>
                  <a:cubicBezTo>
                    <a:pt x="2041" y="2121"/>
                    <a:pt x="1961" y="2019"/>
                    <a:pt x="1878" y="1921"/>
                  </a:cubicBezTo>
                  <a:lnTo>
                    <a:pt x="1878" y="1921"/>
                  </a:lnTo>
                  <a:lnTo>
                    <a:pt x="1885" y="1929"/>
                  </a:lnTo>
                  <a:cubicBezTo>
                    <a:pt x="1796" y="1820"/>
                    <a:pt x="1706" y="1712"/>
                    <a:pt x="1616" y="1603"/>
                  </a:cubicBezTo>
                  <a:lnTo>
                    <a:pt x="1616" y="1603"/>
                  </a:lnTo>
                  <a:lnTo>
                    <a:pt x="1627" y="1617"/>
                  </a:lnTo>
                  <a:cubicBezTo>
                    <a:pt x="1536" y="1506"/>
                    <a:pt x="1440" y="1399"/>
                    <a:pt x="1346" y="1290"/>
                  </a:cubicBezTo>
                  <a:cubicBezTo>
                    <a:pt x="1263" y="1190"/>
                    <a:pt x="1172" y="1090"/>
                    <a:pt x="1084" y="992"/>
                  </a:cubicBezTo>
                  <a:cubicBezTo>
                    <a:pt x="894" y="781"/>
                    <a:pt x="704" y="571"/>
                    <a:pt x="515" y="360"/>
                  </a:cubicBezTo>
                  <a:lnTo>
                    <a:pt x="515" y="360"/>
                  </a:lnTo>
                  <a:lnTo>
                    <a:pt x="528" y="376"/>
                  </a:lnTo>
                  <a:cubicBezTo>
                    <a:pt x="519" y="365"/>
                    <a:pt x="509" y="352"/>
                    <a:pt x="500" y="341"/>
                  </a:cubicBezTo>
                  <a:lnTo>
                    <a:pt x="500" y="341"/>
                  </a:lnTo>
                  <a:lnTo>
                    <a:pt x="512" y="357"/>
                  </a:lnTo>
                  <a:cubicBezTo>
                    <a:pt x="484" y="322"/>
                    <a:pt x="455" y="287"/>
                    <a:pt x="427" y="253"/>
                  </a:cubicBezTo>
                  <a:cubicBezTo>
                    <a:pt x="403" y="223"/>
                    <a:pt x="381" y="189"/>
                    <a:pt x="360" y="156"/>
                  </a:cubicBezTo>
                  <a:cubicBezTo>
                    <a:pt x="359" y="153"/>
                    <a:pt x="357" y="150"/>
                    <a:pt x="356" y="147"/>
                  </a:cubicBezTo>
                  <a:cubicBezTo>
                    <a:pt x="352" y="139"/>
                    <a:pt x="349" y="132"/>
                    <a:pt x="346" y="124"/>
                  </a:cubicBezTo>
                  <a:cubicBezTo>
                    <a:pt x="344" y="120"/>
                    <a:pt x="343" y="113"/>
                    <a:pt x="341" y="107"/>
                  </a:cubicBezTo>
                  <a:cubicBezTo>
                    <a:pt x="313" y="43"/>
                    <a:pt x="251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3" name="Google Shape;9933;p18"/>
            <p:cNvSpPr/>
            <p:nvPr/>
          </p:nvSpPr>
          <p:spPr>
            <a:xfrm>
              <a:off x="5609175" y="843925"/>
              <a:ext cx="152700" cy="175000"/>
            </a:xfrm>
            <a:custGeom>
              <a:avLst/>
              <a:gdLst/>
              <a:ahLst/>
              <a:cxnLst/>
              <a:rect l="l" t="t" r="r" b="b"/>
              <a:pathLst>
                <a:path w="6108" h="7000" extrusionOk="0">
                  <a:moveTo>
                    <a:pt x="214" y="485"/>
                  </a:moveTo>
                  <a:lnTo>
                    <a:pt x="222" y="494"/>
                  </a:lnTo>
                  <a:lnTo>
                    <a:pt x="222" y="494"/>
                  </a:lnTo>
                  <a:cubicBezTo>
                    <a:pt x="220" y="491"/>
                    <a:pt x="217" y="488"/>
                    <a:pt x="214" y="485"/>
                  </a:cubicBezTo>
                  <a:close/>
                  <a:moveTo>
                    <a:pt x="3526" y="4226"/>
                  </a:moveTo>
                  <a:cubicBezTo>
                    <a:pt x="3526" y="4227"/>
                    <a:pt x="3528" y="4229"/>
                    <a:pt x="3529" y="4230"/>
                  </a:cubicBezTo>
                  <a:lnTo>
                    <a:pt x="3526" y="4226"/>
                  </a:lnTo>
                  <a:close/>
                  <a:moveTo>
                    <a:pt x="3704" y="4443"/>
                  </a:moveTo>
                  <a:cubicBezTo>
                    <a:pt x="3704" y="4443"/>
                    <a:pt x="3704" y="4444"/>
                    <a:pt x="3705" y="4444"/>
                  </a:cubicBezTo>
                  <a:cubicBezTo>
                    <a:pt x="3704" y="4444"/>
                    <a:pt x="3704" y="4443"/>
                    <a:pt x="3704" y="4443"/>
                  </a:cubicBezTo>
                  <a:close/>
                  <a:moveTo>
                    <a:pt x="179" y="1"/>
                  </a:moveTo>
                  <a:cubicBezTo>
                    <a:pt x="147" y="1"/>
                    <a:pt x="115" y="11"/>
                    <a:pt x="86" y="32"/>
                  </a:cubicBezTo>
                  <a:cubicBezTo>
                    <a:pt x="10" y="86"/>
                    <a:pt x="0" y="184"/>
                    <a:pt x="48" y="260"/>
                  </a:cubicBezTo>
                  <a:cubicBezTo>
                    <a:pt x="84" y="316"/>
                    <a:pt x="123" y="370"/>
                    <a:pt x="164" y="422"/>
                  </a:cubicBezTo>
                  <a:lnTo>
                    <a:pt x="164" y="422"/>
                  </a:lnTo>
                  <a:cubicBezTo>
                    <a:pt x="164" y="422"/>
                    <a:pt x="164" y="422"/>
                    <a:pt x="164" y="422"/>
                  </a:cubicBezTo>
                  <a:lnTo>
                    <a:pt x="164" y="422"/>
                  </a:lnTo>
                  <a:cubicBezTo>
                    <a:pt x="167" y="428"/>
                    <a:pt x="171" y="433"/>
                    <a:pt x="176" y="437"/>
                  </a:cubicBezTo>
                  <a:cubicBezTo>
                    <a:pt x="172" y="432"/>
                    <a:pt x="168" y="427"/>
                    <a:pt x="164" y="422"/>
                  </a:cubicBezTo>
                  <a:lnTo>
                    <a:pt x="164" y="422"/>
                  </a:lnTo>
                  <a:cubicBezTo>
                    <a:pt x="178" y="439"/>
                    <a:pt x="192" y="455"/>
                    <a:pt x="206" y="473"/>
                  </a:cubicBezTo>
                  <a:lnTo>
                    <a:pt x="206" y="473"/>
                  </a:lnTo>
                  <a:cubicBezTo>
                    <a:pt x="203" y="470"/>
                    <a:pt x="200" y="466"/>
                    <a:pt x="197" y="463"/>
                  </a:cubicBezTo>
                  <a:lnTo>
                    <a:pt x="197" y="463"/>
                  </a:lnTo>
                  <a:lnTo>
                    <a:pt x="211" y="480"/>
                  </a:lnTo>
                  <a:cubicBezTo>
                    <a:pt x="209" y="478"/>
                    <a:pt x="207" y="475"/>
                    <a:pt x="206" y="473"/>
                  </a:cubicBezTo>
                  <a:lnTo>
                    <a:pt x="206" y="473"/>
                  </a:lnTo>
                  <a:cubicBezTo>
                    <a:pt x="213" y="482"/>
                    <a:pt x="220" y="491"/>
                    <a:pt x="228" y="501"/>
                  </a:cubicBezTo>
                  <a:lnTo>
                    <a:pt x="222" y="494"/>
                  </a:lnTo>
                  <a:lnTo>
                    <a:pt x="222" y="494"/>
                  </a:lnTo>
                  <a:cubicBezTo>
                    <a:pt x="225" y="497"/>
                    <a:pt x="228" y="500"/>
                    <a:pt x="230" y="504"/>
                  </a:cubicBezTo>
                  <a:lnTo>
                    <a:pt x="228" y="501"/>
                  </a:lnTo>
                  <a:lnTo>
                    <a:pt x="228" y="501"/>
                  </a:lnTo>
                  <a:cubicBezTo>
                    <a:pt x="265" y="547"/>
                    <a:pt x="304" y="589"/>
                    <a:pt x="342" y="632"/>
                  </a:cubicBezTo>
                  <a:cubicBezTo>
                    <a:pt x="444" y="746"/>
                    <a:pt x="550" y="855"/>
                    <a:pt x="654" y="964"/>
                  </a:cubicBezTo>
                  <a:cubicBezTo>
                    <a:pt x="779" y="1097"/>
                    <a:pt x="903" y="1230"/>
                    <a:pt x="1028" y="1363"/>
                  </a:cubicBezTo>
                  <a:cubicBezTo>
                    <a:pt x="1249" y="1599"/>
                    <a:pt x="1465" y="1841"/>
                    <a:pt x="1680" y="2084"/>
                  </a:cubicBezTo>
                  <a:cubicBezTo>
                    <a:pt x="1892" y="2321"/>
                    <a:pt x="2106" y="2559"/>
                    <a:pt x="2318" y="2798"/>
                  </a:cubicBezTo>
                  <a:cubicBezTo>
                    <a:pt x="2543" y="3052"/>
                    <a:pt x="2761" y="3312"/>
                    <a:pt x="2981" y="3570"/>
                  </a:cubicBezTo>
                  <a:lnTo>
                    <a:pt x="2970" y="3556"/>
                  </a:lnTo>
                  <a:lnTo>
                    <a:pt x="2970" y="3556"/>
                  </a:lnTo>
                  <a:cubicBezTo>
                    <a:pt x="3027" y="3624"/>
                    <a:pt x="3083" y="3691"/>
                    <a:pt x="3140" y="3759"/>
                  </a:cubicBezTo>
                  <a:lnTo>
                    <a:pt x="3140" y="3759"/>
                  </a:lnTo>
                  <a:cubicBezTo>
                    <a:pt x="3140" y="3761"/>
                    <a:pt x="3141" y="3762"/>
                    <a:pt x="3143" y="3763"/>
                  </a:cubicBezTo>
                  <a:lnTo>
                    <a:pt x="3146" y="3766"/>
                  </a:lnTo>
                  <a:lnTo>
                    <a:pt x="3155" y="3777"/>
                  </a:lnTo>
                  <a:cubicBezTo>
                    <a:pt x="3154" y="3776"/>
                    <a:pt x="3154" y="3776"/>
                    <a:pt x="3152" y="3774"/>
                  </a:cubicBezTo>
                  <a:lnTo>
                    <a:pt x="3152" y="3774"/>
                  </a:lnTo>
                  <a:cubicBezTo>
                    <a:pt x="3214" y="3849"/>
                    <a:pt x="3274" y="3923"/>
                    <a:pt x="3337" y="3997"/>
                  </a:cubicBezTo>
                  <a:lnTo>
                    <a:pt x="3334" y="3994"/>
                  </a:lnTo>
                  <a:lnTo>
                    <a:pt x="3334" y="3994"/>
                  </a:lnTo>
                  <a:cubicBezTo>
                    <a:pt x="3337" y="3997"/>
                    <a:pt x="3341" y="4002"/>
                    <a:pt x="3344" y="4005"/>
                  </a:cubicBezTo>
                  <a:lnTo>
                    <a:pt x="3347" y="4009"/>
                  </a:lnTo>
                  <a:lnTo>
                    <a:pt x="3352" y="4015"/>
                  </a:lnTo>
                  <a:lnTo>
                    <a:pt x="3349" y="4012"/>
                  </a:lnTo>
                  <a:lnTo>
                    <a:pt x="3349" y="4012"/>
                  </a:lnTo>
                  <a:cubicBezTo>
                    <a:pt x="3402" y="4078"/>
                    <a:pt x="3458" y="4143"/>
                    <a:pt x="3513" y="4210"/>
                  </a:cubicBezTo>
                  <a:cubicBezTo>
                    <a:pt x="3508" y="4205"/>
                    <a:pt x="3505" y="4200"/>
                    <a:pt x="3500" y="4195"/>
                  </a:cubicBezTo>
                  <a:lnTo>
                    <a:pt x="3500" y="4195"/>
                  </a:lnTo>
                  <a:lnTo>
                    <a:pt x="3519" y="4218"/>
                  </a:lnTo>
                  <a:lnTo>
                    <a:pt x="3519" y="4218"/>
                  </a:lnTo>
                  <a:cubicBezTo>
                    <a:pt x="3520" y="4219"/>
                    <a:pt x="3521" y="4221"/>
                    <a:pt x="3523" y="4222"/>
                  </a:cubicBezTo>
                  <a:lnTo>
                    <a:pt x="3523" y="4222"/>
                  </a:lnTo>
                  <a:lnTo>
                    <a:pt x="3523" y="4222"/>
                  </a:lnTo>
                  <a:lnTo>
                    <a:pt x="3523" y="4222"/>
                  </a:lnTo>
                  <a:lnTo>
                    <a:pt x="3523" y="4222"/>
                  </a:lnTo>
                  <a:cubicBezTo>
                    <a:pt x="3523" y="4223"/>
                    <a:pt x="3524" y="4223"/>
                    <a:pt x="3524" y="4224"/>
                  </a:cubicBezTo>
                  <a:lnTo>
                    <a:pt x="3526" y="4226"/>
                  </a:lnTo>
                  <a:lnTo>
                    <a:pt x="3526" y="4226"/>
                  </a:lnTo>
                  <a:cubicBezTo>
                    <a:pt x="3526" y="4226"/>
                    <a:pt x="3526" y="4226"/>
                    <a:pt x="3526" y="4225"/>
                  </a:cubicBezTo>
                  <a:lnTo>
                    <a:pt x="3526" y="4225"/>
                  </a:lnTo>
                  <a:cubicBezTo>
                    <a:pt x="3584" y="4298"/>
                    <a:pt x="3644" y="4370"/>
                    <a:pt x="3704" y="4443"/>
                  </a:cubicBezTo>
                  <a:lnTo>
                    <a:pt x="3704" y="4443"/>
                  </a:lnTo>
                  <a:cubicBezTo>
                    <a:pt x="3703" y="4442"/>
                    <a:pt x="3703" y="4440"/>
                    <a:pt x="3702" y="4439"/>
                  </a:cubicBezTo>
                  <a:lnTo>
                    <a:pt x="3695" y="4431"/>
                  </a:lnTo>
                  <a:lnTo>
                    <a:pt x="3695" y="4431"/>
                  </a:lnTo>
                  <a:cubicBezTo>
                    <a:pt x="4004" y="4805"/>
                    <a:pt x="4305" y="5186"/>
                    <a:pt x="4604" y="5568"/>
                  </a:cubicBezTo>
                  <a:cubicBezTo>
                    <a:pt x="4705" y="5696"/>
                    <a:pt x="4808" y="5827"/>
                    <a:pt x="4908" y="5951"/>
                  </a:cubicBezTo>
                  <a:cubicBezTo>
                    <a:pt x="5009" y="6076"/>
                    <a:pt x="5117" y="6195"/>
                    <a:pt x="5223" y="6313"/>
                  </a:cubicBezTo>
                  <a:cubicBezTo>
                    <a:pt x="5327" y="6431"/>
                    <a:pt x="5429" y="6548"/>
                    <a:pt x="5528" y="6666"/>
                  </a:cubicBezTo>
                  <a:cubicBezTo>
                    <a:pt x="5574" y="6722"/>
                    <a:pt x="5620" y="6776"/>
                    <a:pt x="5668" y="6828"/>
                  </a:cubicBezTo>
                  <a:cubicBezTo>
                    <a:pt x="5725" y="6891"/>
                    <a:pt x="5786" y="6950"/>
                    <a:pt x="5864" y="6986"/>
                  </a:cubicBezTo>
                  <a:cubicBezTo>
                    <a:pt x="5880" y="6994"/>
                    <a:pt x="5899" y="6999"/>
                    <a:pt x="5919" y="6999"/>
                  </a:cubicBezTo>
                  <a:cubicBezTo>
                    <a:pt x="5922" y="6999"/>
                    <a:pt x="5924" y="6999"/>
                    <a:pt x="5927" y="6999"/>
                  </a:cubicBezTo>
                  <a:cubicBezTo>
                    <a:pt x="5991" y="6999"/>
                    <a:pt x="6049" y="6962"/>
                    <a:pt x="6076" y="6904"/>
                  </a:cubicBezTo>
                  <a:cubicBezTo>
                    <a:pt x="6108" y="6834"/>
                    <a:pt x="6084" y="6738"/>
                    <a:pt x="6013" y="6700"/>
                  </a:cubicBezTo>
                  <a:cubicBezTo>
                    <a:pt x="6006" y="6695"/>
                    <a:pt x="5998" y="6692"/>
                    <a:pt x="5991" y="6685"/>
                  </a:cubicBezTo>
                  <a:cubicBezTo>
                    <a:pt x="5983" y="6679"/>
                    <a:pt x="5975" y="6673"/>
                    <a:pt x="5967" y="6666"/>
                  </a:cubicBezTo>
                  <a:cubicBezTo>
                    <a:pt x="5877" y="6579"/>
                    <a:pt x="5797" y="6484"/>
                    <a:pt x="5715" y="6393"/>
                  </a:cubicBezTo>
                  <a:cubicBezTo>
                    <a:pt x="5623" y="6290"/>
                    <a:pt x="5533" y="6187"/>
                    <a:pt x="5443" y="6084"/>
                  </a:cubicBezTo>
                  <a:cubicBezTo>
                    <a:pt x="5261" y="5876"/>
                    <a:pt x="5076" y="5669"/>
                    <a:pt x="4900" y="5455"/>
                  </a:cubicBezTo>
                  <a:lnTo>
                    <a:pt x="4900" y="5455"/>
                  </a:lnTo>
                  <a:lnTo>
                    <a:pt x="4912" y="5471"/>
                  </a:lnTo>
                  <a:cubicBezTo>
                    <a:pt x="4738" y="5259"/>
                    <a:pt x="4566" y="5044"/>
                    <a:pt x="4393" y="4829"/>
                  </a:cubicBezTo>
                  <a:cubicBezTo>
                    <a:pt x="4178" y="4561"/>
                    <a:pt x="3960" y="4297"/>
                    <a:pt x="3736" y="4035"/>
                  </a:cubicBezTo>
                  <a:cubicBezTo>
                    <a:pt x="3521" y="3784"/>
                    <a:pt x="3311" y="3526"/>
                    <a:pt x="3095" y="3272"/>
                  </a:cubicBezTo>
                  <a:cubicBezTo>
                    <a:pt x="2661" y="2761"/>
                    <a:pt x="2214" y="2263"/>
                    <a:pt x="1772" y="1758"/>
                  </a:cubicBezTo>
                  <a:cubicBezTo>
                    <a:pt x="1557" y="1511"/>
                    <a:pt x="1338" y="1267"/>
                    <a:pt x="1118" y="1023"/>
                  </a:cubicBezTo>
                  <a:cubicBezTo>
                    <a:pt x="906" y="790"/>
                    <a:pt x="689" y="559"/>
                    <a:pt x="485" y="317"/>
                  </a:cubicBezTo>
                  <a:cubicBezTo>
                    <a:pt x="442" y="262"/>
                    <a:pt x="401" y="206"/>
                    <a:pt x="361" y="148"/>
                  </a:cubicBezTo>
                  <a:cubicBezTo>
                    <a:pt x="349" y="127"/>
                    <a:pt x="338" y="108"/>
                    <a:pt x="325" y="87"/>
                  </a:cubicBezTo>
                  <a:cubicBezTo>
                    <a:pt x="293" y="33"/>
                    <a:pt x="237" y="1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4" name="Google Shape;9934;p18"/>
            <p:cNvSpPr/>
            <p:nvPr/>
          </p:nvSpPr>
          <p:spPr>
            <a:xfrm>
              <a:off x="5637875" y="831200"/>
              <a:ext cx="128875" cy="141600"/>
            </a:xfrm>
            <a:custGeom>
              <a:avLst/>
              <a:gdLst/>
              <a:ahLst/>
              <a:cxnLst/>
              <a:rect l="l" t="t" r="r" b="b"/>
              <a:pathLst>
                <a:path w="5155" h="5664" extrusionOk="0">
                  <a:moveTo>
                    <a:pt x="187" y="1"/>
                  </a:moveTo>
                  <a:cubicBezTo>
                    <a:pt x="162" y="1"/>
                    <a:pt x="135" y="7"/>
                    <a:pt x="111" y="20"/>
                  </a:cubicBezTo>
                  <a:cubicBezTo>
                    <a:pt x="32" y="61"/>
                    <a:pt x="0" y="161"/>
                    <a:pt x="43" y="240"/>
                  </a:cubicBezTo>
                  <a:cubicBezTo>
                    <a:pt x="100" y="343"/>
                    <a:pt x="182" y="429"/>
                    <a:pt x="266" y="508"/>
                  </a:cubicBezTo>
                  <a:cubicBezTo>
                    <a:pt x="317" y="555"/>
                    <a:pt x="366" y="603"/>
                    <a:pt x="418" y="650"/>
                  </a:cubicBezTo>
                  <a:cubicBezTo>
                    <a:pt x="519" y="742"/>
                    <a:pt x="622" y="837"/>
                    <a:pt x="724" y="929"/>
                  </a:cubicBezTo>
                  <a:lnTo>
                    <a:pt x="724" y="929"/>
                  </a:lnTo>
                  <a:lnTo>
                    <a:pt x="727" y="932"/>
                  </a:lnTo>
                  <a:cubicBezTo>
                    <a:pt x="887" y="1082"/>
                    <a:pt x="1047" y="1233"/>
                    <a:pt x="1202" y="1386"/>
                  </a:cubicBezTo>
                  <a:cubicBezTo>
                    <a:pt x="1445" y="1630"/>
                    <a:pt x="1684" y="1876"/>
                    <a:pt x="1922" y="2126"/>
                  </a:cubicBezTo>
                  <a:cubicBezTo>
                    <a:pt x="2031" y="2238"/>
                    <a:pt x="2139" y="2352"/>
                    <a:pt x="2242" y="2471"/>
                  </a:cubicBezTo>
                  <a:cubicBezTo>
                    <a:pt x="2299" y="2534"/>
                    <a:pt x="2356" y="2597"/>
                    <a:pt x="2411" y="2664"/>
                  </a:cubicBezTo>
                  <a:cubicBezTo>
                    <a:pt x="2468" y="2734"/>
                    <a:pt x="2525" y="2803"/>
                    <a:pt x="2584" y="2873"/>
                  </a:cubicBezTo>
                  <a:cubicBezTo>
                    <a:pt x="2666" y="2977"/>
                    <a:pt x="2750" y="3083"/>
                    <a:pt x="2831" y="3189"/>
                  </a:cubicBezTo>
                  <a:cubicBezTo>
                    <a:pt x="2921" y="3308"/>
                    <a:pt x="3009" y="3428"/>
                    <a:pt x="3098" y="3547"/>
                  </a:cubicBezTo>
                  <a:cubicBezTo>
                    <a:pt x="3261" y="3764"/>
                    <a:pt x="3416" y="3986"/>
                    <a:pt x="3578" y="4204"/>
                  </a:cubicBezTo>
                  <a:cubicBezTo>
                    <a:pt x="3771" y="4475"/>
                    <a:pt x="3983" y="4733"/>
                    <a:pt x="4211" y="4975"/>
                  </a:cubicBezTo>
                  <a:cubicBezTo>
                    <a:pt x="4322" y="5094"/>
                    <a:pt x="4437" y="5208"/>
                    <a:pt x="4550" y="5326"/>
                  </a:cubicBezTo>
                  <a:cubicBezTo>
                    <a:pt x="4602" y="5380"/>
                    <a:pt x="4654" y="5437"/>
                    <a:pt x="4710" y="5491"/>
                  </a:cubicBezTo>
                  <a:cubicBezTo>
                    <a:pt x="4740" y="5521"/>
                    <a:pt x="4771" y="5550"/>
                    <a:pt x="4803" y="5578"/>
                  </a:cubicBezTo>
                  <a:cubicBezTo>
                    <a:pt x="4846" y="5616"/>
                    <a:pt x="4885" y="5648"/>
                    <a:pt x="4942" y="5660"/>
                  </a:cubicBezTo>
                  <a:cubicBezTo>
                    <a:pt x="4952" y="5662"/>
                    <a:pt x="4961" y="5664"/>
                    <a:pt x="4971" y="5664"/>
                  </a:cubicBezTo>
                  <a:cubicBezTo>
                    <a:pt x="5034" y="5660"/>
                    <a:pt x="5089" y="5624"/>
                    <a:pt x="5116" y="5567"/>
                  </a:cubicBezTo>
                  <a:cubicBezTo>
                    <a:pt x="5118" y="5564"/>
                    <a:pt x="5120" y="5562"/>
                    <a:pt x="5121" y="5559"/>
                  </a:cubicBezTo>
                  <a:cubicBezTo>
                    <a:pt x="5154" y="5496"/>
                    <a:pt x="5129" y="5412"/>
                    <a:pt x="5077" y="5369"/>
                  </a:cubicBezTo>
                  <a:cubicBezTo>
                    <a:pt x="5063" y="5358"/>
                    <a:pt x="5047" y="5349"/>
                    <a:pt x="5031" y="5344"/>
                  </a:cubicBezTo>
                  <a:cubicBezTo>
                    <a:pt x="4993" y="5311"/>
                    <a:pt x="4958" y="5277"/>
                    <a:pt x="4923" y="5244"/>
                  </a:cubicBezTo>
                  <a:lnTo>
                    <a:pt x="4923" y="5244"/>
                  </a:lnTo>
                  <a:lnTo>
                    <a:pt x="4939" y="5258"/>
                  </a:lnTo>
                  <a:cubicBezTo>
                    <a:pt x="4640" y="4983"/>
                    <a:pt x="4357" y="4692"/>
                    <a:pt x="4091" y="4383"/>
                  </a:cubicBezTo>
                  <a:cubicBezTo>
                    <a:pt x="3932" y="4188"/>
                    <a:pt x="3777" y="3992"/>
                    <a:pt x="3628" y="3789"/>
                  </a:cubicBezTo>
                  <a:cubicBezTo>
                    <a:pt x="3475" y="3579"/>
                    <a:pt x="3321" y="3368"/>
                    <a:pt x="3165" y="3159"/>
                  </a:cubicBezTo>
                  <a:cubicBezTo>
                    <a:pt x="2964" y="2892"/>
                    <a:pt x="2756" y="2629"/>
                    <a:pt x="2535" y="2377"/>
                  </a:cubicBezTo>
                  <a:cubicBezTo>
                    <a:pt x="2308" y="2119"/>
                    <a:pt x="2071" y="1872"/>
                    <a:pt x="1833" y="1625"/>
                  </a:cubicBezTo>
                  <a:cubicBezTo>
                    <a:pt x="1607" y="1386"/>
                    <a:pt x="1377" y="1152"/>
                    <a:pt x="1143" y="921"/>
                  </a:cubicBezTo>
                  <a:cubicBezTo>
                    <a:pt x="1021" y="801"/>
                    <a:pt x="896" y="682"/>
                    <a:pt x="771" y="563"/>
                  </a:cubicBezTo>
                  <a:cubicBezTo>
                    <a:pt x="640" y="440"/>
                    <a:pt x="507" y="318"/>
                    <a:pt x="390" y="180"/>
                  </a:cubicBezTo>
                  <a:cubicBezTo>
                    <a:pt x="377" y="163"/>
                    <a:pt x="363" y="145"/>
                    <a:pt x="350" y="125"/>
                  </a:cubicBezTo>
                  <a:cubicBezTo>
                    <a:pt x="344" y="112"/>
                    <a:pt x="337" y="99"/>
                    <a:pt x="331" y="88"/>
                  </a:cubicBezTo>
                  <a:cubicBezTo>
                    <a:pt x="301" y="32"/>
                    <a:pt x="245" y="1"/>
                    <a:pt x="1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5" name="Google Shape;9935;p18"/>
            <p:cNvSpPr/>
            <p:nvPr/>
          </p:nvSpPr>
          <p:spPr>
            <a:xfrm>
              <a:off x="5667775" y="823550"/>
              <a:ext cx="83000" cy="87050"/>
            </a:xfrm>
            <a:custGeom>
              <a:avLst/>
              <a:gdLst/>
              <a:ahLst/>
              <a:cxnLst/>
              <a:rect l="l" t="t" r="r" b="b"/>
              <a:pathLst>
                <a:path w="3320" h="3482" extrusionOk="0">
                  <a:moveTo>
                    <a:pt x="3029" y="2979"/>
                  </a:moveTo>
                  <a:lnTo>
                    <a:pt x="3029" y="2979"/>
                  </a:lnTo>
                  <a:lnTo>
                    <a:pt x="3029" y="2979"/>
                  </a:lnTo>
                  <a:close/>
                  <a:moveTo>
                    <a:pt x="168" y="1"/>
                  </a:moveTo>
                  <a:cubicBezTo>
                    <a:pt x="156" y="1"/>
                    <a:pt x="144" y="2"/>
                    <a:pt x="132" y="5"/>
                  </a:cubicBezTo>
                  <a:cubicBezTo>
                    <a:pt x="75" y="18"/>
                    <a:pt x="29" y="59"/>
                    <a:pt x="14" y="114"/>
                  </a:cubicBezTo>
                  <a:cubicBezTo>
                    <a:pt x="1" y="158"/>
                    <a:pt x="6" y="208"/>
                    <a:pt x="28" y="247"/>
                  </a:cubicBezTo>
                  <a:cubicBezTo>
                    <a:pt x="44" y="279"/>
                    <a:pt x="69" y="304"/>
                    <a:pt x="102" y="318"/>
                  </a:cubicBezTo>
                  <a:cubicBezTo>
                    <a:pt x="109" y="325"/>
                    <a:pt x="116" y="331"/>
                    <a:pt x="123" y="339"/>
                  </a:cubicBezTo>
                  <a:cubicBezTo>
                    <a:pt x="482" y="675"/>
                    <a:pt x="822" y="1029"/>
                    <a:pt x="1164" y="1382"/>
                  </a:cubicBezTo>
                  <a:cubicBezTo>
                    <a:pt x="1408" y="1634"/>
                    <a:pt x="1650" y="1886"/>
                    <a:pt x="1893" y="2139"/>
                  </a:cubicBezTo>
                  <a:cubicBezTo>
                    <a:pt x="2005" y="2256"/>
                    <a:pt x="2114" y="2373"/>
                    <a:pt x="2223" y="2492"/>
                  </a:cubicBezTo>
                  <a:cubicBezTo>
                    <a:pt x="2336" y="2614"/>
                    <a:pt x="2440" y="2740"/>
                    <a:pt x="2545" y="2867"/>
                  </a:cubicBezTo>
                  <a:lnTo>
                    <a:pt x="2532" y="2851"/>
                  </a:lnTo>
                  <a:lnTo>
                    <a:pt x="2532" y="2851"/>
                  </a:lnTo>
                  <a:cubicBezTo>
                    <a:pt x="2608" y="2945"/>
                    <a:pt x="2681" y="3040"/>
                    <a:pt x="2754" y="3135"/>
                  </a:cubicBezTo>
                  <a:cubicBezTo>
                    <a:pt x="2831" y="3234"/>
                    <a:pt x="2907" y="3334"/>
                    <a:pt x="2991" y="3429"/>
                  </a:cubicBezTo>
                  <a:cubicBezTo>
                    <a:pt x="3020" y="3462"/>
                    <a:pt x="3061" y="3481"/>
                    <a:pt x="3105" y="3481"/>
                  </a:cubicBezTo>
                  <a:cubicBezTo>
                    <a:pt x="3106" y="3481"/>
                    <a:pt x="3108" y="3481"/>
                    <a:pt x="3109" y="3481"/>
                  </a:cubicBezTo>
                  <a:cubicBezTo>
                    <a:pt x="3247" y="3481"/>
                    <a:pt x="3320" y="3314"/>
                    <a:pt x="3224" y="3212"/>
                  </a:cubicBezTo>
                  <a:cubicBezTo>
                    <a:pt x="3186" y="3169"/>
                    <a:pt x="3149" y="3125"/>
                    <a:pt x="3113" y="3081"/>
                  </a:cubicBezTo>
                  <a:lnTo>
                    <a:pt x="3113" y="3081"/>
                  </a:lnTo>
                  <a:lnTo>
                    <a:pt x="3115" y="3084"/>
                  </a:lnTo>
                  <a:cubicBezTo>
                    <a:pt x="3100" y="3066"/>
                    <a:pt x="3085" y="3047"/>
                    <a:pt x="3069" y="3030"/>
                  </a:cubicBezTo>
                  <a:lnTo>
                    <a:pt x="3070" y="3030"/>
                  </a:lnTo>
                  <a:cubicBezTo>
                    <a:pt x="3054" y="3011"/>
                    <a:pt x="3040" y="2992"/>
                    <a:pt x="3024" y="2975"/>
                  </a:cubicBezTo>
                  <a:lnTo>
                    <a:pt x="3024" y="2975"/>
                  </a:lnTo>
                  <a:lnTo>
                    <a:pt x="3029" y="2979"/>
                  </a:lnTo>
                  <a:lnTo>
                    <a:pt x="3020" y="2967"/>
                  </a:lnTo>
                  <a:lnTo>
                    <a:pt x="3015" y="2962"/>
                  </a:lnTo>
                  <a:cubicBezTo>
                    <a:pt x="3012" y="2959"/>
                    <a:pt x="3010" y="2956"/>
                    <a:pt x="3007" y="2952"/>
                  </a:cubicBezTo>
                  <a:cubicBezTo>
                    <a:pt x="2795" y="2694"/>
                    <a:pt x="2575" y="2443"/>
                    <a:pt x="2345" y="2201"/>
                  </a:cubicBezTo>
                  <a:cubicBezTo>
                    <a:pt x="2125" y="1966"/>
                    <a:pt x="1899" y="1737"/>
                    <a:pt x="1676" y="1504"/>
                  </a:cubicBezTo>
                  <a:cubicBezTo>
                    <a:pt x="1212" y="1020"/>
                    <a:pt x="758" y="526"/>
                    <a:pt x="284" y="51"/>
                  </a:cubicBezTo>
                  <a:cubicBezTo>
                    <a:pt x="253" y="19"/>
                    <a:pt x="21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6" name="Google Shape;9936;p18"/>
            <p:cNvSpPr/>
            <p:nvPr/>
          </p:nvSpPr>
          <p:spPr>
            <a:xfrm>
              <a:off x="5696475" y="812975"/>
              <a:ext cx="55125" cy="55075"/>
            </a:xfrm>
            <a:custGeom>
              <a:avLst/>
              <a:gdLst/>
              <a:ahLst/>
              <a:cxnLst/>
              <a:rect l="l" t="t" r="r" b="b"/>
              <a:pathLst>
                <a:path w="2205" h="2203" extrusionOk="0">
                  <a:moveTo>
                    <a:pt x="198" y="0"/>
                  </a:moveTo>
                  <a:cubicBezTo>
                    <a:pt x="92" y="0"/>
                    <a:pt x="1" y="110"/>
                    <a:pt x="45" y="217"/>
                  </a:cubicBezTo>
                  <a:cubicBezTo>
                    <a:pt x="75" y="293"/>
                    <a:pt x="138" y="354"/>
                    <a:pt x="195" y="412"/>
                  </a:cubicBezTo>
                  <a:cubicBezTo>
                    <a:pt x="227" y="445"/>
                    <a:pt x="259" y="477"/>
                    <a:pt x="290" y="509"/>
                  </a:cubicBezTo>
                  <a:cubicBezTo>
                    <a:pt x="358" y="577"/>
                    <a:pt x="425" y="643"/>
                    <a:pt x="493" y="710"/>
                  </a:cubicBezTo>
                  <a:cubicBezTo>
                    <a:pt x="727" y="941"/>
                    <a:pt x="958" y="1174"/>
                    <a:pt x="1189" y="1406"/>
                  </a:cubicBezTo>
                  <a:cubicBezTo>
                    <a:pt x="1313" y="1531"/>
                    <a:pt x="1436" y="1655"/>
                    <a:pt x="1558" y="1780"/>
                  </a:cubicBezTo>
                  <a:cubicBezTo>
                    <a:pt x="1612" y="1837"/>
                    <a:pt x="1667" y="1892"/>
                    <a:pt x="1721" y="1951"/>
                  </a:cubicBezTo>
                  <a:cubicBezTo>
                    <a:pt x="1789" y="2024"/>
                    <a:pt x="1856" y="2098"/>
                    <a:pt x="1930" y="2166"/>
                  </a:cubicBezTo>
                  <a:cubicBezTo>
                    <a:pt x="1956" y="2190"/>
                    <a:pt x="1989" y="2202"/>
                    <a:pt x="2024" y="2202"/>
                  </a:cubicBezTo>
                  <a:cubicBezTo>
                    <a:pt x="2073" y="2202"/>
                    <a:pt x="2119" y="2182"/>
                    <a:pt x="2150" y="2144"/>
                  </a:cubicBezTo>
                  <a:cubicBezTo>
                    <a:pt x="2204" y="2076"/>
                    <a:pt x="2195" y="1978"/>
                    <a:pt x="2128" y="1921"/>
                  </a:cubicBezTo>
                  <a:cubicBezTo>
                    <a:pt x="2117" y="1913"/>
                    <a:pt x="2106" y="1903"/>
                    <a:pt x="2095" y="1892"/>
                  </a:cubicBezTo>
                  <a:cubicBezTo>
                    <a:pt x="1992" y="1794"/>
                    <a:pt x="1889" y="1696"/>
                    <a:pt x="1788" y="1595"/>
                  </a:cubicBezTo>
                  <a:cubicBezTo>
                    <a:pt x="1550" y="1357"/>
                    <a:pt x="1313" y="1117"/>
                    <a:pt x="1079" y="874"/>
                  </a:cubicBezTo>
                  <a:cubicBezTo>
                    <a:pt x="963" y="757"/>
                    <a:pt x="849" y="640"/>
                    <a:pt x="733" y="521"/>
                  </a:cubicBezTo>
                  <a:cubicBezTo>
                    <a:pt x="612" y="396"/>
                    <a:pt x="485" y="273"/>
                    <a:pt x="373" y="138"/>
                  </a:cubicBezTo>
                  <a:cubicBezTo>
                    <a:pt x="365" y="103"/>
                    <a:pt x="344" y="72"/>
                    <a:pt x="317" y="48"/>
                  </a:cubicBezTo>
                  <a:cubicBezTo>
                    <a:pt x="290" y="24"/>
                    <a:pt x="257" y="8"/>
                    <a:pt x="222" y="2"/>
                  </a:cubicBezTo>
                  <a:cubicBezTo>
                    <a:pt x="214" y="1"/>
                    <a:pt x="206" y="0"/>
                    <a:pt x="1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7" name="Google Shape;9937;p18"/>
            <p:cNvSpPr/>
            <p:nvPr/>
          </p:nvSpPr>
          <p:spPr>
            <a:xfrm>
              <a:off x="5723950" y="809050"/>
              <a:ext cx="23750" cy="22400"/>
            </a:xfrm>
            <a:custGeom>
              <a:avLst/>
              <a:gdLst/>
              <a:ahLst/>
              <a:cxnLst/>
              <a:rect l="l" t="t" r="r" b="b"/>
              <a:pathLst>
                <a:path w="950" h="896" extrusionOk="0">
                  <a:moveTo>
                    <a:pt x="301" y="458"/>
                  </a:moveTo>
                  <a:lnTo>
                    <a:pt x="301" y="458"/>
                  </a:lnTo>
                  <a:cubicBezTo>
                    <a:pt x="304" y="461"/>
                    <a:pt x="307" y="464"/>
                    <a:pt x="311" y="468"/>
                  </a:cubicBezTo>
                  <a:lnTo>
                    <a:pt x="311" y="468"/>
                  </a:lnTo>
                  <a:cubicBezTo>
                    <a:pt x="307" y="464"/>
                    <a:pt x="304" y="461"/>
                    <a:pt x="301" y="458"/>
                  </a:cubicBezTo>
                  <a:close/>
                  <a:moveTo>
                    <a:pt x="194" y="1"/>
                  </a:moveTo>
                  <a:cubicBezTo>
                    <a:pt x="187" y="1"/>
                    <a:pt x="181" y="1"/>
                    <a:pt x="174" y="2"/>
                  </a:cubicBezTo>
                  <a:cubicBezTo>
                    <a:pt x="68" y="13"/>
                    <a:pt x="0" y="121"/>
                    <a:pt x="35" y="222"/>
                  </a:cubicBezTo>
                  <a:cubicBezTo>
                    <a:pt x="51" y="265"/>
                    <a:pt x="86" y="302"/>
                    <a:pt x="130" y="317"/>
                  </a:cubicBezTo>
                  <a:lnTo>
                    <a:pt x="139" y="322"/>
                  </a:lnTo>
                  <a:cubicBezTo>
                    <a:pt x="201" y="370"/>
                    <a:pt x="260" y="419"/>
                    <a:pt x="317" y="473"/>
                  </a:cubicBezTo>
                  <a:cubicBezTo>
                    <a:pt x="315" y="471"/>
                    <a:pt x="313" y="469"/>
                    <a:pt x="311" y="468"/>
                  </a:cubicBezTo>
                  <a:lnTo>
                    <a:pt x="311" y="468"/>
                  </a:lnTo>
                  <a:cubicBezTo>
                    <a:pt x="435" y="587"/>
                    <a:pt x="548" y="717"/>
                    <a:pt x="660" y="846"/>
                  </a:cubicBezTo>
                  <a:cubicBezTo>
                    <a:pt x="688" y="878"/>
                    <a:pt x="726" y="895"/>
                    <a:pt x="769" y="895"/>
                  </a:cubicBezTo>
                  <a:cubicBezTo>
                    <a:pt x="771" y="895"/>
                    <a:pt x="772" y="895"/>
                    <a:pt x="774" y="895"/>
                  </a:cubicBezTo>
                  <a:cubicBezTo>
                    <a:pt x="815" y="895"/>
                    <a:pt x="855" y="881"/>
                    <a:pt x="885" y="852"/>
                  </a:cubicBezTo>
                  <a:cubicBezTo>
                    <a:pt x="947" y="792"/>
                    <a:pt x="950" y="693"/>
                    <a:pt x="891" y="629"/>
                  </a:cubicBezTo>
                  <a:cubicBezTo>
                    <a:pt x="787" y="509"/>
                    <a:pt x="679" y="393"/>
                    <a:pt x="567" y="279"/>
                  </a:cubicBezTo>
                  <a:cubicBezTo>
                    <a:pt x="515" y="227"/>
                    <a:pt x="462" y="178"/>
                    <a:pt x="409" y="129"/>
                  </a:cubicBezTo>
                  <a:cubicBezTo>
                    <a:pt x="380" y="102"/>
                    <a:pt x="350" y="78"/>
                    <a:pt x="320" y="55"/>
                  </a:cubicBezTo>
                  <a:cubicBezTo>
                    <a:pt x="284" y="25"/>
                    <a:pt x="241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8" name="Google Shape;9938;p18"/>
            <p:cNvSpPr/>
            <p:nvPr/>
          </p:nvSpPr>
          <p:spPr>
            <a:xfrm>
              <a:off x="5470825" y="785725"/>
              <a:ext cx="435275" cy="314275"/>
            </a:xfrm>
            <a:custGeom>
              <a:avLst/>
              <a:gdLst/>
              <a:ahLst/>
              <a:cxnLst/>
              <a:rect l="l" t="t" r="r" b="b"/>
              <a:pathLst>
                <a:path w="17411" h="12571" extrusionOk="0">
                  <a:moveTo>
                    <a:pt x="8583" y="1065"/>
                  </a:moveTo>
                  <a:cubicBezTo>
                    <a:pt x="8574" y="1066"/>
                    <a:pt x="8566" y="1067"/>
                    <a:pt x="8557" y="1069"/>
                  </a:cubicBezTo>
                  <a:lnTo>
                    <a:pt x="8557" y="1069"/>
                  </a:lnTo>
                  <a:lnTo>
                    <a:pt x="8583" y="1065"/>
                  </a:lnTo>
                  <a:close/>
                  <a:moveTo>
                    <a:pt x="653" y="6001"/>
                  </a:moveTo>
                  <a:lnTo>
                    <a:pt x="651" y="6005"/>
                  </a:lnTo>
                  <a:lnTo>
                    <a:pt x="651" y="6005"/>
                  </a:lnTo>
                  <a:cubicBezTo>
                    <a:pt x="652" y="6004"/>
                    <a:pt x="652" y="6002"/>
                    <a:pt x="653" y="6001"/>
                  </a:cubicBezTo>
                  <a:close/>
                  <a:moveTo>
                    <a:pt x="13833" y="0"/>
                  </a:moveTo>
                  <a:cubicBezTo>
                    <a:pt x="13770" y="0"/>
                    <a:pt x="13707" y="24"/>
                    <a:pt x="13646" y="38"/>
                  </a:cubicBezTo>
                  <a:cubicBezTo>
                    <a:pt x="13578" y="54"/>
                    <a:pt x="13510" y="68"/>
                    <a:pt x="13442" y="85"/>
                  </a:cubicBezTo>
                  <a:cubicBezTo>
                    <a:pt x="13294" y="122"/>
                    <a:pt x="13150" y="161"/>
                    <a:pt x="13006" y="201"/>
                  </a:cubicBezTo>
                  <a:cubicBezTo>
                    <a:pt x="12705" y="282"/>
                    <a:pt x="12405" y="351"/>
                    <a:pt x="12101" y="418"/>
                  </a:cubicBezTo>
                  <a:cubicBezTo>
                    <a:pt x="11816" y="478"/>
                    <a:pt x="11531" y="532"/>
                    <a:pt x="11246" y="590"/>
                  </a:cubicBezTo>
                  <a:cubicBezTo>
                    <a:pt x="10948" y="652"/>
                    <a:pt x="10651" y="717"/>
                    <a:pt x="10350" y="769"/>
                  </a:cubicBezTo>
                  <a:cubicBezTo>
                    <a:pt x="10040" y="823"/>
                    <a:pt x="9728" y="867"/>
                    <a:pt x="9418" y="921"/>
                  </a:cubicBezTo>
                  <a:cubicBezTo>
                    <a:pt x="9128" y="972"/>
                    <a:pt x="8838" y="1024"/>
                    <a:pt x="8547" y="1072"/>
                  </a:cubicBezTo>
                  <a:cubicBezTo>
                    <a:pt x="8550" y="1071"/>
                    <a:pt x="8554" y="1070"/>
                    <a:pt x="8557" y="1069"/>
                  </a:cubicBezTo>
                  <a:lnTo>
                    <a:pt x="8557" y="1069"/>
                  </a:lnTo>
                  <a:lnTo>
                    <a:pt x="8275" y="1113"/>
                  </a:lnTo>
                  <a:cubicBezTo>
                    <a:pt x="7675" y="1205"/>
                    <a:pt x="7081" y="1328"/>
                    <a:pt x="6494" y="1480"/>
                  </a:cubicBezTo>
                  <a:cubicBezTo>
                    <a:pt x="6195" y="1554"/>
                    <a:pt x="5900" y="1646"/>
                    <a:pt x="5612" y="1755"/>
                  </a:cubicBezTo>
                  <a:cubicBezTo>
                    <a:pt x="5341" y="1861"/>
                    <a:pt x="5071" y="1966"/>
                    <a:pt x="4805" y="2080"/>
                  </a:cubicBezTo>
                  <a:lnTo>
                    <a:pt x="4790" y="2085"/>
                  </a:lnTo>
                  <a:lnTo>
                    <a:pt x="4779" y="2089"/>
                  </a:lnTo>
                  <a:lnTo>
                    <a:pt x="4757" y="2099"/>
                  </a:lnTo>
                  <a:lnTo>
                    <a:pt x="4683" y="2132"/>
                  </a:lnTo>
                  <a:lnTo>
                    <a:pt x="4689" y="2129"/>
                  </a:lnTo>
                  <a:lnTo>
                    <a:pt x="4675" y="2135"/>
                  </a:lnTo>
                  <a:lnTo>
                    <a:pt x="4681" y="2132"/>
                  </a:lnTo>
                  <a:lnTo>
                    <a:pt x="4659" y="2142"/>
                  </a:lnTo>
                  <a:lnTo>
                    <a:pt x="4648" y="2146"/>
                  </a:lnTo>
                  <a:lnTo>
                    <a:pt x="4653" y="2145"/>
                  </a:lnTo>
                  <a:lnTo>
                    <a:pt x="4653" y="2145"/>
                  </a:lnTo>
                  <a:cubicBezTo>
                    <a:pt x="4487" y="2216"/>
                    <a:pt x="4322" y="2287"/>
                    <a:pt x="4156" y="2362"/>
                  </a:cubicBezTo>
                  <a:cubicBezTo>
                    <a:pt x="3888" y="2484"/>
                    <a:pt x="3625" y="2620"/>
                    <a:pt x="3358" y="2746"/>
                  </a:cubicBezTo>
                  <a:cubicBezTo>
                    <a:pt x="3089" y="2873"/>
                    <a:pt x="2815" y="2995"/>
                    <a:pt x="2547" y="3128"/>
                  </a:cubicBezTo>
                  <a:cubicBezTo>
                    <a:pt x="2416" y="3193"/>
                    <a:pt x="2286" y="3258"/>
                    <a:pt x="2158" y="3329"/>
                  </a:cubicBezTo>
                  <a:cubicBezTo>
                    <a:pt x="2020" y="3406"/>
                    <a:pt x="1887" y="3494"/>
                    <a:pt x="1756" y="3582"/>
                  </a:cubicBezTo>
                  <a:cubicBezTo>
                    <a:pt x="1506" y="3748"/>
                    <a:pt x="1260" y="3926"/>
                    <a:pt x="1047" y="4139"/>
                  </a:cubicBezTo>
                  <a:cubicBezTo>
                    <a:pt x="959" y="4231"/>
                    <a:pt x="876" y="4328"/>
                    <a:pt x="801" y="4430"/>
                  </a:cubicBezTo>
                  <a:lnTo>
                    <a:pt x="801" y="4430"/>
                  </a:lnTo>
                  <a:cubicBezTo>
                    <a:pt x="801" y="4430"/>
                    <a:pt x="801" y="4429"/>
                    <a:pt x="801" y="4429"/>
                  </a:cubicBezTo>
                  <a:lnTo>
                    <a:pt x="801" y="4429"/>
                  </a:lnTo>
                  <a:lnTo>
                    <a:pt x="797" y="4435"/>
                  </a:lnTo>
                  <a:lnTo>
                    <a:pt x="797" y="4435"/>
                  </a:lnTo>
                  <a:cubicBezTo>
                    <a:pt x="796" y="4437"/>
                    <a:pt x="795" y="4439"/>
                    <a:pt x="793" y="4440"/>
                  </a:cubicBezTo>
                  <a:cubicBezTo>
                    <a:pt x="794" y="4440"/>
                    <a:pt x="794" y="4440"/>
                    <a:pt x="794" y="4440"/>
                  </a:cubicBezTo>
                  <a:lnTo>
                    <a:pt x="794" y="4440"/>
                  </a:lnTo>
                  <a:lnTo>
                    <a:pt x="790" y="4445"/>
                  </a:lnTo>
                  <a:lnTo>
                    <a:pt x="784" y="4453"/>
                  </a:lnTo>
                  <a:lnTo>
                    <a:pt x="784" y="4453"/>
                  </a:lnTo>
                  <a:cubicBezTo>
                    <a:pt x="654" y="4633"/>
                    <a:pt x="535" y="4820"/>
                    <a:pt x="429" y="5013"/>
                  </a:cubicBezTo>
                  <a:cubicBezTo>
                    <a:pt x="312" y="5221"/>
                    <a:pt x="201" y="5434"/>
                    <a:pt x="124" y="5661"/>
                  </a:cubicBezTo>
                  <a:cubicBezTo>
                    <a:pt x="76" y="5798"/>
                    <a:pt x="42" y="5941"/>
                    <a:pt x="23" y="6085"/>
                  </a:cubicBezTo>
                  <a:cubicBezTo>
                    <a:pt x="0" y="6248"/>
                    <a:pt x="11" y="6414"/>
                    <a:pt x="32" y="6576"/>
                  </a:cubicBezTo>
                  <a:cubicBezTo>
                    <a:pt x="67" y="6870"/>
                    <a:pt x="148" y="7157"/>
                    <a:pt x="269" y="7426"/>
                  </a:cubicBezTo>
                  <a:cubicBezTo>
                    <a:pt x="528" y="7975"/>
                    <a:pt x="939" y="8442"/>
                    <a:pt x="1370" y="8866"/>
                  </a:cubicBezTo>
                  <a:lnTo>
                    <a:pt x="1352" y="8849"/>
                  </a:lnTo>
                  <a:lnTo>
                    <a:pt x="1461" y="8956"/>
                  </a:lnTo>
                  <a:cubicBezTo>
                    <a:pt x="1452" y="8947"/>
                    <a:pt x="1442" y="8937"/>
                    <a:pt x="1435" y="8928"/>
                  </a:cubicBezTo>
                  <a:lnTo>
                    <a:pt x="1435" y="8928"/>
                  </a:lnTo>
                  <a:cubicBezTo>
                    <a:pt x="1769" y="9259"/>
                    <a:pt x="2147" y="9545"/>
                    <a:pt x="2543" y="9803"/>
                  </a:cubicBezTo>
                  <a:cubicBezTo>
                    <a:pt x="2926" y="10049"/>
                    <a:pt x="3333" y="10256"/>
                    <a:pt x="3757" y="10419"/>
                  </a:cubicBezTo>
                  <a:cubicBezTo>
                    <a:pt x="4026" y="10525"/>
                    <a:pt x="4298" y="10630"/>
                    <a:pt x="4575" y="10715"/>
                  </a:cubicBezTo>
                  <a:cubicBezTo>
                    <a:pt x="4866" y="10805"/>
                    <a:pt x="5161" y="10883"/>
                    <a:pt x="5455" y="10957"/>
                  </a:cubicBezTo>
                  <a:cubicBezTo>
                    <a:pt x="6049" y="11108"/>
                    <a:pt x="6647" y="11241"/>
                    <a:pt x="7243" y="11383"/>
                  </a:cubicBezTo>
                  <a:cubicBezTo>
                    <a:pt x="7656" y="11488"/>
                    <a:pt x="8064" y="11602"/>
                    <a:pt x="8479" y="11698"/>
                  </a:cubicBezTo>
                  <a:cubicBezTo>
                    <a:pt x="8897" y="11795"/>
                    <a:pt x="9315" y="11888"/>
                    <a:pt x="9733" y="11980"/>
                  </a:cubicBezTo>
                  <a:cubicBezTo>
                    <a:pt x="10344" y="12113"/>
                    <a:pt x="10959" y="12211"/>
                    <a:pt x="11581" y="12274"/>
                  </a:cubicBezTo>
                  <a:cubicBezTo>
                    <a:pt x="12183" y="12338"/>
                    <a:pt x="12788" y="12365"/>
                    <a:pt x="13392" y="12391"/>
                  </a:cubicBezTo>
                  <a:cubicBezTo>
                    <a:pt x="13696" y="12406"/>
                    <a:pt x="14000" y="12425"/>
                    <a:pt x="14304" y="12442"/>
                  </a:cubicBezTo>
                  <a:cubicBezTo>
                    <a:pt x="14621" y="12461"/>
                    <a:pt x="14939" y="12475"/>
                    <a:pt x="15256" y="12486"/>
                  </a:cubicBezTo>
                  <a:cubicBezTo>
                    <a:pt x="15867" y="12512"/>
                    <a:pt x="16476" y="12542"/>
                    <a:pt x="17087" y="12567"/>
                  </a:cubicBezTo>
                  <a:lnTo>
                    <a:pt x="17100" y="12570"/>
                  </a:lnTo>
                  <a:cubicBezTo>
                    <a:pt x="17255" y="12570"/>
                    <a:pt x="17383" y="12452"/>
                    <a:pt x="17397" y="12298"/>
                  </a:cubicBezTo>
                  <a:cubicBezTo>
                    <a:pt x="17410" y="12145"/>
                    <a:pt x="17304" y="12005"/>
                    <a:pt x="17152" y="11978"/>
                  </a:cubicBezTo>
                  <a:cubicBezTo>
                    <a:pt x="16987" y="11947"/>
                    <a:pt x="16816" y="11945"/>
                    <a:pt x="16647" y="11940"/>
                  </a:cubicBezTo>
                  <a:cubicBezTo>
                    <a:pt x="16475" y="11936"/>
                    <a:pt x="16304" y="11932"/>
                    <a:pt x="16133" y="11929"/>
                  </a:cubicBezTo>
                  <a:cubicBezTo>
                    <a:pt x="15797" y="11923"/>
                    <a:pt x="15460" y="11912"/>
                    <a:pt x="15124" y="11894"/>
                  </a:cubicBezTo>
                  <a:cubicBezTo>
                    <a:pt x="14812" y="11877"/>
                    <a:pt x="14497" y="11860"/>
                    <a:pt x="14187" y="11836"/>
                  </a:cubicBezTo>
                  <a:cubicBezTo>
                    <a:pt x="13877" y="11812"/>
                    <a:pt x="13568" y="11799"/>
                    <a:pt x="13256" y="11788"/>
                  </a:cubicBezTo>
                  <a:cubicBezTo>
                    <a:pt x="12653" y="11768"/>
                    <a:pt x="12050" y="11728"/>
                    <a:pt x="11449" y="11666"/>
                  </a:cubicBezTo>
                  <a:cubicBezTo>
                    <a:pt x="10967" y="11608"/>
                    <a:pt x="10491" y="11532"/>
                    <a:pt x="10016" y="11431"/>
                  </a:cubicBezTo>
                  <a:cubicBezTo>
                    <a:pt x="9536" y="11326"/>
                    <a:pt x="9057" y="11220"/>
                    <a:pt x="8579" y="11108"/>
                  </a:cubicBezTo>
                  <a:lnTo>
                    <a:pt x="8579" y="11108"/>
                  </a:lnTo>
                  <a:lnTo>
                    <a:pt x="8586" y="11109"/>
                  </a:lnTo>
                  <a:lnTo>
                    <a:pt x="8586" y="11109"/>
                  </a:lnTo>
                  <a:lnTo>
                    <a:pt x="8509" y="11090"/>
                  </a:lnTo>
                  <a:lnTo>
                    <a:pt x="8514" y="11092"/>
                  </a:lnTo>
                  <a:lnTo>
                    <a:pt x="8499" y="11089"/>
                  </a:lnTo>
                  <a:lnTo>
                    <a:pt x="8476" y="11082"/>
                  </a:lnTo>
                  <a:lnTo>
                    <a:pt x="8488" y="11086"/>
                  </a:lnTo>
                  <a:cubicBezTo>
                    <a:pt x="8460" y="11078"/>
                    <a:pt x="8431" y="11071"/>
                    <a:pt x="8403" y="11065"/>
                  </a:cubicBezTo>
                  <a:lnTo>
                    <a:pt x="8403" y="11065"/>
                  </a:lnTo>
                  <a:lnTo>
                    <a:pt x="8411" y="11067"/>
                  </a:lnTo>
                  <a:cubicBezTo>
                    <a:pt x="7991" y="10962"/>
                    <a:pt x="7572" y="10848"/>
                    <a:pt x="7154" y="10748"/>
                  </a:cubicBezTo>
                  <a:cubicBezTo>
                    <a:pt x="6736" y="10647"/>
                    <a:pt x="6315" y="10554"/>
                    <a:pt x="5897" y="10454"/>
                  </a:cubicBezTo>
                  <a:lnTo>
                    <a:pt x="5897" y="10454"/>
                  </a:lnTo>
                  <a:lnTo>
                    <a:pt x="5908" y="10457"/>
                  </a:lnTo>
                  <a:lnTo>
                    <a:pt x="5766" y="10422"/>
                  </a:lnTo>
                  <a:lnTo>
                    <a:pt x="5774" y="10424"/>
                  </a:lnTo>
                  <a:cubicBezTo>
                    <a:pt x="5455" y="10343"/>
                    <a:pt x="5139" y="10261"/>
                    <a:pt x="4825" y="10163"/>
                  </a:cubicBezTo>
                  <a:cubicBezTo>
                    <a:pt x="4537" y="10072"/>
                    <a:pt x="4254" y="9970"/>
                    <a:pt x="3971" y="9860"/>
                  </a:cubicBezTo>
                  <a:cubicBezTo>
                    <a:pt x="3838" y="9806"/>
                    <a:pt x="3706" y="9749"/>
                    <a:pt x="3576" y="9691"/>
                  </a:cubicBezTo>
                  <a:cubicBezTo>
                    <a:pt x="3456" y="9636"/>
                    <a:pt x="3339" y="9572"/>
                    <a:pt x="3223" y="9509"/>
                  </a:cubicBezTo>
                  <a:cubicBezTo>
                    <a:pt x="3105" y="9442"/>
                    <a:pt x="2986" y="9374"/>
                    <a:pt x="2872" y="9300"/>
                  </a:cubicBezTo>
                  <a:cubicBezTo>
                    <a:pt x="2752" y="9222"/>
                    <a:pt x="2633" y="9140"/>
                    <a:pt x="2517" y="9058"/>
                  </a:cubicBezTo>
                  <a:cubicBezTo>
                    <a:pt x="2289" y="8885"/>
                    <a:pt x="2073" y="8703"/>
                    <a:pt x="1864" y="8508"/>
                  </a:cubicBezTo>
                  <a:lnTo>
                    <a:pt x="1791" y="8437"/>
                  </a:lnTo>
                  <a:lnTo>
                    <a:pt x="1791" y="8437"/>
                  </a:lnTo>
                  <a:cubicBezTo>
                    <a:pt x="1800" y="8447"/>
                    <a:pt x="1810" y="8456"/>
                    <a:pt x="1818" y="8466"/>
                  </a:cubicBezTo>
                  <a:lnTo>
                    <a:pt x="1781" y="8429"/>
                  </a:lnTo>
                  <a:lnTo>
                    <a:pt x="1791" y="8437"/>
                  </a:lnTo>
                  <a:cubicBezTo>
                    <a:pt x="1593" y="8244"/>
                    <a:pt x="1406" y="8038"/>
                    <a:pt x="1232" y="7823"/>
                  </a:cubicBezTo>
                  <a:cubicBezTo>
                    <a:pt x="1126" y="7684"/>
                    <a:pt x="1026" y="7540"/>
                    <a:pt x="934" y="7391"/>
                  </a:cubicBezTo>
                  <a:cubicBezTo>
                    <a:pt x="888" y="7307"/>
                    <a:pt x="844" y="7223"/>
                    <a:pt x="803" y="7136"/>
                  </a:cubicBezTo>
                  <a:cubicBezTo>
                    <a:pt x="771" y="7055"/>
                    <a:pt x="741" y="6975"/>
                    <a:pt x="713" y="6892"/>
                  </a:cubicBezTo>
                  <a:cubicBezTo>
                    <a:pt x="683" y="6783"/>
                    <a:pt x="659" y="6674"/>
                    <a:pt x="638" y="6561"/>
                  </a:cubicBezTo>
                  <a:cubicBezTo>
                    <a:pt x="627" y="6477"/>
                    <a:pt x="619" y="6394"/>
                    <a:pt x="616" y="6310"/>
                  </a:cubicBezTo>
                  <a:cubicBezTo>
                    <a:pt x="616" y="6262"/>
                    <a:pt x="618" y="6216"/>
                    <a:pt x="621" y="6170"/>
                  </a:cubicBezTo>
                  <a:cubicBezTo>
                    <a:pt x="629" y="6124"/>
                    <a:pt x="637" y="6077"/>
                    <a:pt x="645" y="6031"/>
                  </a:cubicBezTo>
                  <a:lnTo>
                    <a:pt x="651" y="6005"/>
                  </a:lnTo>
                  <a:lnTo>
                    <a:pt x="651" y="6005"/>
                  </a:lnTo>
                  <a:cubicBezTo>
                    <a:pt x="650" y="6009"/>
                    <a:pt x="649" y="6013"/>
                    <a:pt x="648" y="6017"/>
                  </a:cubicBezTo>
                  <a:lnTo>
                    <a:pt x="648" y="6017"/>
                  </a:lnTo>
                  <a:cubicBezTo>
                    <a:pt x="669" y="5937"/>
                    <a:pt x="694" y="5858"/>
                    <a:pt x="724" y="5779"/>
                  </a:cubicBezTo>
                  <a:cubicBezTo>
                    <a:pt x="798" y="5602"/>
                    <a:pt x="885" y="5430"/>
                    <a:pt x="980" y="5263"/>
                  </a:cubicBezTo>
                  <a:cubicBezTo>
                    <a:pt x="1069" y="5102"/>
                    <a:pt x="1165" y="4947"/>
                    <a:pt x="1272" y="4796"/>
                  </a:cubicBezTo>
                  <a:cubicBezTo>
                    <a:pt x="1329" y="4720"/>
                    <a:pt x="1389" y="4648"/>
                    <a:pt x="1452" y="4578"/>
                  </a:cubicBezTo>
                  <a:cubicBezTo>
                    <a:pt x="1547" y="4486"/>
                    <a:pt x="1647" y="4401"/>
                    <a:pt x="1750" y="4317"/>
                  </a:cubicBezTo>
                  <a:cubicBezTo>
                    <a:pt x="1960" y="4157"/>
                    <a:pt x="2180" y="4008"/>
                    <a:pt x="2407" y="3872"/>
                  </a:cubicBezTo>
                  <a:cubicBezTo>
                    <a:pt x="2805" y="3650"/>
                    <a:pt x="3219" y="3467"/>
                    <a:pt x="3632" y="3267"/>
                  </a:cubicBezTo>
                  <a:cubicBezTo>
                    <a:pt x="4043" y="3068"/>
                    <a:pt x="4453" y="2862"/>
                    <a:pt x="4873" y="2678"/>
                  </a:cubicBezTo>
                  <a:cubicBezTo>
                    <a:pt x="5140" y="2564"/>
                    <a:pt x="5411" y="2452"/>
                    <a:pt x="5683" y="2347"/>
                  </a:cubicBezTo>
                  <a:cubicBezTo>
                    <a:pt x="5960" y="2241"/>
                    <a:pt x="6239" y="2150"/>
                    <a:pt x="6524" y="2067"/>
                  </a:cubicBezTo>
                  <a:lnTo>
                    <a:pt x="6524" y="2067"/>
                  </a:lnTo>
                  <a:cubicBezTo>
                    <a:pt x="6513" y="2072"/>
                    <a:pt x="6500" y="2075"/>
                    <a:pt x="6489" y="2078"/>
                  </a:cubicBezTo>
                  <a:cubicBezTo>
                    <a:pt x="6632" y="2039"/>
                    <a:pt x="6774" y="1999"/>
                    <a:pt x="6918" y="1964"/>
                  </a:cubicBezTo>
                  <a:cubicBezTo>
                    <a:pt x="7220" y="1890"/>
                    <a:pt x="7523" y="1823"/>
                    <a:pt x="7828" y="1768"/>
                  </a:cubicBezTo>
                  <a:cubicBezTo>
                    <a:pt x="8121" y="1714"/>
                    <a:pt x="8416" y="1670"/>
                    <a:pt x="8710" y="1622"/>
                  </a:cubicBezTo>
                  <a:cubicBezTo>
                    <a:pt x="9011" y="1572"/>
                    <a:pt x="9311" y="1516"/>
                    <a:pt x="9612" y="1464"/>
                  </a:cubicBezTo>
                  <a:cubicBezTo>
                    <a:pt x="9919" y="1409"/>
                    <a:pt x="10226" y="1363"/>
                    <a:pt x="10532" y="1307"/>
                  </a:cubicBezTo>
                  <a:cubicBezTo>
                    <a:pt x="10818" y="1255"/>
                    <a:pt x="11102" y="1192"/>
                    <a:pt x="11387" y="1132"/>
                  </a:cubicBezTo>
                  <a:cubicBezTo>
                    <a:pt x="11688" y="1070"/>
                    <a:pt x="11988" y="1010"/>
                    <a:pt x="12288" y="943"/>
                  </a:cubicBezTo>
                  <a:cubicBezTo>
                    <a:pt x="12585" y="877"/>
                    <a:pt x="12880" y="802"/>
                    <a:pt x="13172" y="722"/>
                  </a:cubicBezTo>
                  <a:cubicBezTo>
                    <a:pt x="13305" y="687"/>
                    <a:pt x="13438" y="647"/>
                    <a:pt x="13573" y="616"/>
                  </a:cubicBezTo>
                  <a:cubicBezTo>
                    <a:pt x="13646" y="597"/>
                    <a:pt x="13720" y="579"/>
                    <a:pt x="13793" y="563"/>
                  </a:cubicBezTo>
                  <a:cubicBezTo>
                    <a:pt x="13861" y="549"/>
                    <a:pt x="13940" y="540"/>
                    <a:pt x="13996" y="497"/>
                  </a:cubicBezTo>
                  <a:cubicBezTo>
                    <a:pt x="14073" y="437"/>
                    <a:pt x="14122" y="350"/>
                    <a:pt x="14113" y="248"/>
                  </a:cubicBezTo>
                  <a:cubicBezTo>
                    <a:pt x="14105" y="158"/>
                    <a:pt x="14046" y="62"/>
                    <a:pt x="13958" y="27"/>
                  </a:cubicBezTo>
                  <a:cubicBezTo>
                    <a:pt x="13924" y="14"/>
                    <a:pt x="13889" y="6"/>
                    <a:pt x="13853" y="3"/>
                  </a:cubicBezTo>
                  <a:lnTo>
                    <a:pt x="13855" y="1"/>
                  </a:lnTo>
                  <a:cubicBezTo>
                    <a:pt x="13848" y="1"/>
                    <a:pt x="13840" y="0"/>
                    <a:pt x="138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39" name="Google Shape;9939;p18"/>
            <p:cNvSpPr/>
            <p:nvPr/>
          </p:nvSpPr>
          <p:spPr>
            <a:xfrm>
              <a:off x="2933525" y="711775"/>
              <a:ext cx="16300" cy="746225"/>
            </a:xfrm>
            <a:custGeom>
              <a:avLst/>
              <a:gdLst/>
              <a:ahLst/>
              <a:cxnLst/>
              <a:rect l="l" t="t" r="r" b="b"/>
              <a:pathLst>
                <a:path w="652" h="29849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4" y="479"/>
                    <a:pt x="15" y="769"/>
                    <a:pt x="18" y="1057"/>
                  </a:cubicBezTo>
                  <a:cubicBezTo>
                    <a:pt x="22" y="1323"/>
                    <a:pt x="23" y="1589"/>
                    <a:pt x="25" y="1855"/>
                  </a:cubicBezTo>
                  <a:cubicBezTo>
                    <a:pt x="29" y="2410"/>
                    <a:pt x="36" y="2966"/>
                    <a:pt x="42" y="3523"/>
                  </a:cubicBezTo>
                  <a:cubicBezTo>
                    <a:pt x="50" y="4136"/>
                    <a:pt x="50" y="4751"/>
                    <a:pt x="58" y="5366"/>
                  </a:cubicBezTo>
                  <a:cubicBezTo>
                    <a:pt x="66" y="5983"/>
                    <a:pt x="72" y="6602"/>
                    <a:pt x="79" y="7221"/>
                  </a:cubicBezTo>
                  <a:cubicBezTo>
                    <a:pt x="90" y="8448"/>
                    <a:pt x="102" y="9674"/>
                    <a:pt x="115" y="10901"/>
                  </a:cubicBezTo>
                  <a:cubicBezTo>
                    <a:pt x="126" y="12176"/>
                    <a:pt x="139" y="13450"/>
                    <a:pt x="150" y="14724"/>
                  </a:cubicBezTo>
                  <a:cubicBezTo>
                    <a:pt x="159" y="15983"/>
                    <a:pt x="172" y="17240"/>
                    <a:pt x="185" y="18496"/>
                  </a:cubicBezTo>
                  <a:cubicBezTo>
                    <a:pt x="196" y="19764"/>
                    <a:pt x="207" y="21032"/>
                    <a:pt x="219" y="22300"/>
                  </a:cubicBezTo>
                  <a:cubicBezTo>
                    <a:pt x="226" y="22932"/>
                    <a:pt x="227" y="23565"/>
                    <a:pt x="234" y="24197"/>
                  </a:cubicBezTo>
                  <a:cubicBezTo>
                    <a:pt x="238" y="24825"/>
                    <a:pt x="243" y="25455"/>
                    <a:pt x="248" y="26084"/>
                  </a:cubicBezTo>
                  <a:cubicBezTo>
                    <a:pt x="253" y="26709"/>
                    <a:pt x="261" y="27333"/>
                    <a:pt x="264" y="27956"/>
                  </a:cubicBezTo>
                  <a:cubicBezTo>
                    <a:pt x="265" y="28520"/>
                    <a:pt x="254" y="29082"/>
                    <a:pt x="257" y="29645"/>
                  </a:cubicBezTo>
                  <a:cubicBezTo>
                    <a:pt x="254" y="29756"/>
                    <a:pt x="343" y="29848"/>
                    <a:pt x="452" y="29848"/>
                  </a:cubicBezTo>
                  <a:cubicBezTo>
                    <a:pt x="563" y="29848"/>
                    <a:pt x="652" y="29756"/>
                    <a:pt x="648" y="29645"/>
                  </a:cubicBezTo>
                  <a:cubicBezTo>
                    <a:pt x="642" y="29129"/>
                    <a:pt x="621" y="28612"/>
                    <a:pt x="615" y="28094"/>
                  </a:cubicBezTo>
                  <a:cubicBezTo>
                    <a:pt x="607" y="27501"/>
                    <a:pt x="602" y="26907"/>
                    <a:pt x="596" y="26313"/>
                  </a:cubicBezTo>
                  <a:lnTo>
                    <a:pt x="579" y="24460"/>
                  </a:lnTo>
                  <a:cubicBezTo>
                    <a:pt x="572" y="23831"/>
                    <a:pt x="563" y="23204"/>
                    <a:pt x="558" y="22577"/>
                  </a:cubicBezTo>
                  <a:cubicBezTo>
                    <a:pt x="549" y="21300"/>
                    <a:pt x="534" y="20022"/>
                    <a:pt x="527" y="18743"/>
                  </a:cubicBezTo>
                  <a:cubicBezTo>
                    <a:pt x="517" y="17490"/>
                    <a:pt x="511" y="16233"/>
                    <a:pt x="495" y="14977"/>
                  </a:cubicBezTo>
                  <a:cubicBezTo>
                    <a:pt x="487" y="14340"/>
                    <a:pt x="485" y="13702"/>
                    <a:pt x="477" y="13062"/>
                  </a:cubicBezTo>
                  <a:cubicBezTo>
                    <a:pt x="471" y="12432"/>
                    <a:pt x="465" y="11804"/>
                    <a:pt x="460" y="11174"/>
                  </a:cubicBezTo>
                  <a:cubicBezTo>
                    <a:pt x="457" y="10548"/>
                    <a:pt x="452" y="9925"/>
                    <a:pt x="446" y="9299"/>
                  </a:cubicBezTo>
                  <a:cubicBezTo>
                    <a:pt x="439" y="8688"/>
                    <a:pt x="439" y="8077"/>
                    <a:pt x="433" y="7465"/>
                  </a:cubicBezTo>
                  <a:cubicBezTo>
                    <a:pt x="427" y="6850"/>
                    <a:pt x="422" y="6235"/>
                    <a:pt x="419" y="5619"/>
                  </a:cubicBezTo>
                  <a:cubicBezTo>
                    <a:pt x="416" y="5003"/>
                    <a:pt x="406" y="4387"/>
                    <a:pt x="403" y="3772"/>
                  </a:cubicBezTo>
                  <a:cubicBezTo>
                    <a:pt x="398" y="3176"/>
                    <a:pt x="395" y="2578"/>
                    <a:pt x="390" y="1981"/>
                  </a:cubicBezTo>
                  <a:cubicBezTo>
                    <a:pt x="387" y="1688"/>
                    <a:pt x="384" y="1395"/>
                    <a:pt x="381" y="1103"/>
                  </a:cubicBezTo>
                  <a:cubicBezTo>
                    <a:pt x="379" y="799"/>
                    <a:pt x="386" y="495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0" name="Google Shape;9940;p18"/>
            <p:cNvSpPr/>
            <p:nvPr/>
          </p:nvSpPr>
          <p:spPr>
            <a:xfrm>
              <a:off x="2785675" y="1308175"/>
              <a:ext cx="786150" cy="17525"/>
            </a:xfrm>
            <a:custGeom>
              <a:avLst/>
              <a:gdLst/>
              <a:ahLst/>
              <a:cxnLst/>
              <a:rect l="l" t="t" r="r" b="b"/>
              <a:pathLst>
                <a:path w="31446" h="701" extrusionOk="0">
                  <a:moveTo>
                    <a:pt x="31261" y="0"/>
                  </a:moveTo>
                  <a:cubicBezTo>
                    <a:pt x="31259" y="0"/>
                    <a:pt x="31256" y="0"/>
                    <a:pt x="31254" y="0"/>
                  </a:cubicBezTo>
                  <a:cubicBezTo>
                    <a:pt x="31021" y="13"/>
                    <a:pt x="30792" y="12"/>
                    <a:pt x="30557" y="15"/>
                  </a:cubicBezTo>
                  <a:cubicBezTo>
                    <a:pt x="30321" y="16"/>
                    <a:pt x="30087" y="23"/>
                    <a:pt x="29853" y="29"/>
                  </a:cubicBezTo>
                  <a:cubicBezTo>
                    <a:pt x="29362" y="42"/>
                    <a:pt x="28870" y="48"/>
                    <a:pt x="28379" y="54"/>
                  </a:cubicBezTo>
                  <a:cubicBezTo>
                    <a:pt x="27706" y="64"/>
                    <a:pt x="27035" y="67"/>
                    <a:pt x="26362" y="73"/>
                  </a:cubicBezTo>
                  <a:cubicBezTo>
                    <a:pt x="25685" y="81"/>
                    <a:pt x="25007" y="89"/>
                    <a:pt x="24330" y="97"/>
                  </a:cubicBezTo>
                  <a:cubicBezTo>
                    <a:pt x="23002" y="113"/>
                    <a:pt x="21675" y="127"/>
                    <a:pt x="20347" y="137"/>
                  </a:cubicBezTo>
                  <a:cubicBezTo>
                    <a:pt x="18986" y="148"/>
                    <a:pt x="17624" y="159"/>
                    <a:pt x="16261" y="170"/>
                  </a:cubicBezTo>
                  <a:cubicBezTo>
                    <a:pt x="14921" y="181"/>
                    <a:pt x="13578" y="190"/>
                    <a:pt x="12236" y="197"/>
                  </a:cubicBezTo>
                  <a:cubicBezTo>
                    <a:pt x="11593" y="200"/>
                    <a:pt x="10949" y="203"/>
                    <a:pt x="10306" y="208"/>
                  </a:cubicBezTo>
                  <a:cubicBezTo>
                    <a:pt x="9627" y="214"/>
                    <a:pt x="8950" y="222"/>
                    <a:pt x="8272" y="225"/>
                  </a:cubicBezTo>
                  <a:cubicBezTo>
                    <a:pt x="6939" y="235"/>
                    <a:pt x="5608" y="247"/>
                    <a:pt x="4275" y="255"/>
                  </a:cubicBezTo>
                  <a:cubicBezTo>
                    <a:pt x="3604" y="260"/>
                    <a:pt x="2933" y="263"/>
                    <a:pt x="2261" y="266"/>
                  </a:cubicBezTo>
                  <a:cubicBezTo>
                    <a:pt x="1934" y="268"/>
                    <a:pt x="1608" y="268"/>
                    <a:pt x="1282" y="268"/>
                  </a:cubicBezTo>
                  <a:cubicBezTo>
                    <a:pt x="1107" y="268"/>
                    <a:pt x="935" y="266"/>
                    <a:pt x="761" y="265"/>
                  </a:cubicBezTo>
                  <a:cubicBezTo>
                    <a:pt x="675" y="263"/>
                    <a:pt x="590" y="262"/>
                    <a:pt x="504" y="260"/>
                  </a:cubicBezTo>
                  <a:lnTo>
                    <a:pt x="401" y="247"/>
                  </a:lnTo>
                  <a:cubicBezTo>
                    <a:pt x="346" y="239"/>
                    <a:pt x="290" y="235"/>
                    <a:pt x="234" y="235"/>
                  </a:cubicBezTo>
                  <a:cubicBezTo>
                    <a:pt x="216" y="235"/>
                    <a:pt x="198" y="236"/>
                    <a:pt x="180" y="236"/>
                  </a:cubicBezTo>
                  <a:cubicBezTo>
                    <a:pt x="105" y="246"/>
                    <a:pt x="45" y="300"/>
                    <a:pt x="26" y="371"/>
                  </a:cubicBezTo>
                  <a:cubicBezTo>
                    <a:pt x="25" y="372"/>
                    <a:pt x="25" y="374"/>
                    <a:pt x="25" y="376"/>
                  </a:cubicBezTo>
                  <a:cubicBezTo>
                    <a:pt x="1" y="485"/>
                    <a:pt x="64" y="593"/>
                    <a:pt x="178" y="610"/>
                  </a:cubicBezTo>
                  <a:cubicBezTo>
                    <a:pt x="246" y="618"/>
                    <a:pt x="313" y="621"/>
                    <a:pt x="381" y="621"/>
                  </a:cubicBezTo>
                  <a:cubicBezTo>
                    <a:pt x="394" y="621"/>
                    <a:pt x="407" y="621"/>
                    <a:pt x="420" y="621"/>
                  </a:cubicBezTo>
                  <a:lnTo>
                    <a:pt x="525" y="621"/>
                  </a:lnTo>
                  <a:cubicBezTo>
                    <a:pt x="606" y="629"/>
                    <a:pt x="686" y="640"/>
                    <a:pt x="766" y="651"/>
                  </a:cubicBezTo>
                  <a:cubicBezTo>
                    <a:pt x="894" y="672"/>
                    <a:pt x="1022" y="692"/>
                    <a:pt x="1152" y="700"/>
                  </a:cubicBezTo>
                  <a:lnTo>
                    <a:pt x="1161" y="700"/>
                  </a:lnTo>
                  <a:cubicBezTo>
                    <a:pt x="1220" y="699"/>
                    <a:pt x="1275" y="667"/>
                    <a:pt x="1307" y="618"/>
                  </a:cubicBezTo>
                  <a:cubicBezTo>
                    <a:pt x="1437" y="616"/>
                    <a:pt x="1566" y="615"/>
                    <a:pt x="1696" y="613"/>
                  </a:cubicBezTo>
                  <a:cubicBezTo>
                    <a:pt x="2201" y="608"/>
                    <a:pt x="2706" y="602"/>
                    <a:pt x="3211" y="596"/>
                  </a:cubicBezTo>
                  <a:cubicBezTo>
                    <a:pt x="4558" y="581"/>
                    <a:pt x="5905" y="569"/>
                    <a:pt x="7253" y="558"/>
                  </a:cubicBezTo>
                  <a:cubicBezTo>
                    <a:pt x="7914" y="553"/>
                    <a:pt x="8576" y="545"/>
                    <a:pt x="9236" y="540"/>
                  </a:cubicBezTo>
                  <a:cubicBezTo>
                    <a:pt x="9917" y="536"/>
                    <a:pt x="10597" y="529"/>
                    <a:pt x="11278" y="521"/>
                  </a:cubicBezTo>
                  <a:cubicBezTo>
                    <a:pt x="12586" y="507"/>
                    <a:pt x="13892" y="491"/>
                    <a:pt x="15199" y="480"/>
                  </a:cubicBezTo>
                  <a:cubicBezTo>
                    <a:pt x="16553" y="469"/>
                    <a:pt x="17908" y="456"/>
                    <a:pt x="19261" y="445"/>
                  </a:cubicBezTo>
                  <a:cubicBezTo>
                    <a:pt x="20622" y="433"/>
                    <a:pt x="21984" y="420"/>
                    <a:pt x="23345" y="414"/>
                  </a:cubicBezTo>
                  <a:cubicBezTo>
                    <a:pt x="24665" y="410"/>
                    <a:pt x="25986" y="404"/>
                    <a:pt x="27306" y="393"/>
                  </a:cubicBezTo>
                  <a:cubicBezTo>
                    <a:pt x="27983" y="388"/>
                    <a:pt x="28661" y="385"/>
                    <a:pt x="29338" y="385"/>
                  </a:cubicBezTo>
                  <a:cubicBezTo>
                    <a:pt x="29661" y="385"/>
                    <a:pt x="29986" y="390"/>
                    <a:pt x="30309" y="390"/>
                  </a:cubicBezTo>
                  <a:cubicBezTo>
                    <a:pt x="30624" y="390"/>
                    <a:pt x="30937" y="387"/>
                    <a:pt x="31254" y="384"/>
                  </a:cubicBezTo>
                  <a:cubicBezTo>
                    <a:pt x="31360" y="384"/>
                    <a:pt x="31445" y="298"/>
                    <a:pt x="31445" y="192"/>
                  </a:cubicBezTo>
                  <a:cubicBezTo>
                    <a:pt x="31445" y="95"/>
                    <a:pt x="31362" y="0"/>
                    <a:pt x="3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1" name="Google Shape;9941;p18"/>
            <p:cNvSpPr/>
            <p:nvPr/>
          </p:nvSpPr>
          <p:spPr>
            <a:xfrm>
              <a:off x="3500525" y="1303650"/>
              <a:ext cx="82650" cy="25900"/>
            </a:xfrm>
            <a:custGeom>
              <a:avLst/>
              <a:gdLst/>
              <a:ahLst/>
              <a:cxnLst/>
              <a:rect l="l" t="t" r="r" b="b"/>
              <a:pathLst>
                <a:path w="3306" h="1036" extrusionOk="0">
                  <a:moveTo>
                    <a:pt x="737" y="1"/>
                  </a:moveTo>
                  <a:cubicBezTo>
                    <a:pt x="726" y="1"/>
                    <a:pt x="715" y="1"/>
                    <a:pt x="703" y="1"/>
                  </a:cubicBezTo>
                  <a:cubicBezTo>
                    <a:pt x="605" y="3"/>
                    <a:pt x="507" y="6"/>
                    <a:pt x="410" y="9"/>
                  </a:cubicBezTo>
                  <a:cubicBezTo>
                    <a:pt x="343" y="12"/>
                    <a:pt x="274" y="19"/>
                    <a:pt x="206" y="19"/>
                  </a:cubicBezTo>
                  <a:cubicBezTo>
                    <a:pt x="199" y="19"/>
                    <a:pt x="192" y="19"/>
                    <a:pt x="186" y="18"/>
                  </a:cubicBezTo>
                  <a:cubicBezTo>
                    <a:pt x="83" y="18"/>
                    <a:pt x="0" y="102"/>
                    <a:pt x="0" y="204"/>
                  </a:cubicBezTo>
                  <a:cubicBezTo>
                    <a:pt x="0" y="307"/>
                    <a:pt x="83" y="390"/>
                    <a:pt x="186" y="390"/>
                  </a:cubicBezTo>
                  <a:cubicBezTo>
                    <a:pt x="198" y="390"/>
                    <a:pt x="211" y="389"/>
                    <a:pt x="224" y="389"/>
                  </a:cubicBezTo>
                  <a:cubicBezTo>
                    <a:pt x="387" y="378"/>
                    <a:pt x="551" y="365"/>
                    <a:pt x="714" y="365"/>
                  </a:cubicBezTo>
                  <a:cubicBezTo>
                    <a:pt x="901" y="367"/>
                    <a:pt x="1085" y="370"/>
                    <a:pt x="1270" y="381"/>
                  </a:cubicBezTo>
                  <a:cubicBezTo>
                    <a:pt x="1560" y="403"/>
                    <a:pt x="1849" y="433"/>
                    <a:pt x="2139" y="468"/>
                  </a:cubicBezTo>
                  <a:cubicBezTo>
                    <a:pt x="1838" y="541"/>
                    <a:pt x="1537" y="603"/>
                    <a:pt x="1235" y="672"/>
                  </a:cubicBezTo>
                  <a:cubicBezTo>
                    <a:pt x="1137" y="694"/>
                    <a:pt x="1080" y="807"/>
                    <a:pt x="1107" y="900"/>
                  </a:cubicBezTo>
                  <a:cubicBezTo>
                    <a:pt x="1129" y="980"/>
                    <a:pt x="1201" y="1035"/>
                    <a:pt x="1284" y="1035"/>
                  </a:cubicBezTo>
                  <a:cubicBezTo>
                    <a:pt x="1285" y="1035"/>
                    <a:pt x="1286" y="1035"/>
                    <a:pt x="1287" y="1035"/>
                  </a:cubicBezTo>
                  <a:cubicBezTo>
                    <a:pt x="1290" y="1035"/>
                    <a:pt x="1293" y="1035"/>
                    <a:pt x="1296" y="1035"/>
                  </a:cubicBezTo>
                  <a:cubicBezTo>
                    <a:pt x="1309" y="1035"/>
                    <a:pt x="1322" y="1033"/>
                    <a:pt x="1335" y="1030"/>
                  </a:cubicBezTo>
                  <a:cubicBezTo>
                    <a:pt x="1651" y="949"/>
                    <a:pt x="1970" y="873"/>
                    <a:pt x="2286" y="797"/>
                  </a:cubicBezTo>
                  <a:cubicBezTo>
                    <a:pt x="2432" y="762"/>
                    <a:pt x="2579" y="728"/>
                    <a:pt x="2725" y="690"/>
                  </a:cubicBezTo>
                  <a:cubicBezTo>
                    <a:pt x="2802" y="671"/>
                    <a:pt x="2878" y="652"/>
                    <a:pt x="2956" y="631"/>
                  </a:cubicBezTo>
                  <a:cubicBezTo>
                    <a:pt x="3035" y="609"/>
                    <a:pt x="3116" y="591"/>
                    <a:pt x="3192" y="565"/>
                  </a:cubicBezTo>
                  <a:cubicBezTo>
                    <a:pt x="3261" y="539"/>
                    <a:pt x="3306" y="463"/>
                    <a:pt x="3306" y="392"/>
                  </a:cubicBezTo>
                  <a:cubicBezTo>
                    <a:pt x="3306" y="318"/>
                    <a:pt x="3260" y="250"/>
                    <a:pt x="3192" y="221"/>
                  </a:cubicBezTo>
                  <a:cubicBezTo>
                    <a:pt x="3138" y="197"/>
                    <a:pt x="3076" y="197"/>
                    <a:pt x="3018" y="194"/>
                  </a:cubicBezTo>
                  <a:cubicBezTo>
                    <a:pt x="2980" y="193"/>
                    <a:pt x="2940" y="189"/>
                    <a:pt x="2902" y="188"/>
                  </a:cubicBezTo>
                  <a:cubicBezTo>
                    <a:pt x="2763" y="177"/>
                    <a:pt x="2622" y="166"/>
                    <a:pt x="2484" y="150"/>
                  </a:cubicBezTo>
                  <a:cubicBezTo>
                    <a:pt x="2090" y="106"/>
                    <a:pt x="1699" y="56"/>
                    <a:pt x="1303" y="26"/>
                  </a:cubicBezTo>
                  <a:cubicBezTo>
                    <a:pt x="1115" y="13"/>
                    <a:pt x="926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2" name="Google Shape;9942;p18"/>
            <p:cNvSpPr/>
            <p:nvPr/>
          </p:nvSpPr>
          <p:spPr>
            <a:xfrm>
              <a:off x="2919775" y="713350"/>
              <a:ext cx="37450" cy="81850"/>
            </a:xfrm>
            <a:custGeom>
              <a:avLst/>
              <a:gdLst/>
              <a:ahLst/>
              <a:cxnLst/>
              <a:rect l="l" t="t" r="r" b="b"/>
              <a:pathLst>
                <a:path w="1498" h="3274" extrusionOk="0">
                  <a:moveTo>
                    <a:pt x="1036" y="1"/>
                  </a:moveTo>
                  <a:cubicBezTo>
                    <a:pt x="961" y="1"/>
                    <a:pt x="892" y="46"/>
                    <a:pt x="863" y="117"/>
                  </a:cubicBezTo>
                  <a:cubicBezTo>
                    <a:pt x="825" y="223"/>
                    <a:pt x="830" y="340"/>
                    <a:pt x="831" y="452"/>
                  </a:cubicBezTo>
                  <a:cubicBezTo>
                    <a:pt x="831" y="487"/>
                    <a:pt x="833" y="524"/>
                    <a:pt x="834" y="558"/>
                  </a:cubicBezTo>
                  <a:cubicBezTo>
                    <a:pt x="814" y="713"/>
                    <a:pt x="787" y="867"/>
                    <a:pt x="757" y="1019"/>
                  </a:cubicBezTo>
                  <a:cubicBezTo>
                    <a:pt x="757" y="1019"/>
                    <a:pt x="757" y="1017"/>
                    <a:pt x="757" y="1016"/>
                  </a:cubicBezTo>
                  <a:cubicBezTo>
                    <a:pt x="716" y="1180"/>
                    <a:pt x="667" y="1340"/>
                    <a:pt x="613" y="1500"/>
                  </a:cubicBezTo>
                  <a:cubicBezTo>
                    <a:pt x="453" y="1931"/>
                    <a:pt x="285" y="2358"/>
                    <a:pt x="82" y="2771"/>
                  </a:cubicBezTo>
                  <a:cubicBezTo>
                    <a:pt x="76" y="2784"/>
                    <a:pt x="70" y="2797"/>
                    <a:pt x="63" y="2811"/>
                  </a:cubicBezTo>
                  <a:cubicBezTo>
                    <a:pt x="38" y="2837"/>
                    <a:pt x="20" y="2869"/>
                    <a:pt x="12" y="2903"/>
                  </a:cubicBezTo>
                  <a:lnTo>
                    <a:pt x="12" y="2903"/>
                  </a:lnTo>
                  <a:lnTo>
                    <a:pt x="13" y="2898"/>
                  </a:lnTo>
                  <a:lnTo>
                    <a:pt x="13" y="2898"/>
                  </a:lnTo>
                  <a:cubicBezTo>
                    <a:pt x="3" y="2928"/>
                    <a:pt x="0" y="2960"/>
                    <a:pt x="3" y="2991"/>
                  </a:cubicBezTo>
                  <a:cubicBezTo>
                    <a:pt x="17" y="3094"/>
                    <a:pt x="103" y="3152"/>
                    <a:pt x="189" y="3152"/>
                  </a:cubicBezTo>
                  <a:cubicBezTo>
                    <a:pt x="250" y="3152"/>
                    <a:pt x="312" y="3123"/>
                    <a:pt x="348" y="3059"/>
                  </a:cubicBezTo>
                  <a:cubicBezTo>
                    <a:pt x="402" y="2957"/>
                    <a:pt x="451" y="2851"/>
                    <a:pt x="496" y="2743"/>
                  </a:cubicBezTo>
                  <a:cubicBezTo>
                    <a:pt x="535" y="2646"/>
                    <a:pt x="575" y="2551"/>
                    <a:pt x="614" y="2455"/>
                  </a:cubicBezTo>
                  <a:cubicBezTo>
                    <a:pt x="690" y="2271"/>
                    <a:pt x="760" y="2084"/>
                    <a:pt x="831" y="1898"/>
                  </a:cubicBezTo>
                  <a:cubicBezTo>
                    <a:pt x="863" y="1815"/>
                    <a:pt x="894" y="1731"/>
                    <a:pt x="925" y="1647"/>
                  </a:cubicBezTo>
                  <a:cubicBezTo>
                    <a:pt x="942" y="1779"/>
                    <a:pt x="961" y="1910"/>
                    <a:pt x="978" y="2042"/>
                  </a:cubicBezTo>
                  <a:cubicBezTo>
                    <a:pt x="1027" y="2399"/>
                    <a:pt x="1077" y="2756"/>
                    <a:pt x="1114" y="3115"/>
                  </a:cubicBezTo>
                  <a:cubicBezTo>
                    <a:pt x="1129" y="3206"/>
                    <a:pt x="1206" y="3273"/>
                    <a:pt x="1300" y="3273"/>
                  </a:cubicBezTo>
                  <a:cubicBezTo>
                    <a:pt x="1301" y="3273"/>
                    <a:pt x="1302" y="3273"/>
                    <a:pt x="1303" y="3273"/>
                  </a:cubicBezTo>
                  <a:cubicBezTo>
                    <a:pt x="1311" y="3273"/>
                    <a:pt x="1319" y="3273"/>
                    <a:pt x="1327" y="3272"/>
                  </a:cubicBezTo>
                  <a:cubicBezTo>
                    <a:pt x="1428" y="3257"/>
                    <a:pt x="1498" y="3164"/>
                    <a:pt x="1485" y="3063"/>
                  </a:cubicBezTo>
                  <a:cubicBezTo>
                    <a:pt x="1390" y="2437"/>
                    <a:pt x="1287" y="1815"/>
                    <a:pt x="1225" y="1185"/>
                  </a:cubicBezTo>
                  <a:cubicBezTo>
                    <a:pt x="1217" y="1059"/>
                    <a:pt x="1211" y="932"/>
                    <a:pt x="1205" y="805"/>
                  </a:cubicBezTo>
                  <a:cubicBezTo>
                    <a:pt x="1203" y="734"/>
                    <a:pt x="1200" y="663"/>
                    <a:pt x="1200" y="592"/>
                  </a:cubicBezTo>
                  <a:cubicBezTo>
                    <a:pt x="1205" y="557"/>
                    <a:pt x="1211" y="522"/>
                    <a:pt x="1216" y="489"/>
                  </a:cubicBezTo>
                  <a:cubicBezTo>
                    <a:pt x="1222" y="436"/>
                    <a:pt x="1228" y="386"/>
                    <a:pt x="1233" y="335"/>
                  </a:cubicBezTo>
                  <a:cubicBezTo>
                    <a:pt x="1240" y="272"/>
                    <a:pt x="1247" y="204"/>
                    <a:pt x="1230" y="142"/>
                  </a:cubicBezTo>
                  <a:cubicBezTo>
                    <a:pt x="1208" y="69"/>
                    <a:pt x="1146" y="15"/>
                    <a:pt x="1072" y="3"/>
                  </a:cubicBezTo>
                  <a:lnTo>
                    <a:pt x="1064" y="3"/>
                  </a:lnTo>
                  <a:cubicBezTo>
                    <a:pt x="1055" y="1"/>
                    <a:pt x="1045" y="1"/>
                    <a:pt x="10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3" name="Google Shape;9943;p18"/>
            <p:cNvSpPr/>
            <p:nvPr/>
          </p:nvSpPr>
          <p:spPr>
            <a:xfrm>
              <a:off x="3538550" y="1357350"/>
              <a:ext cx="42025" cy="29000"/>
            </a:xfrm>
            <a:custGeom>
              <a:avLst/>
              <a:gdLst/>
              <a:ahLst/>
              <a:cxnLst/>
              <a:rect l="l" t="t" r="r" b="b"/>
              <a:pathLst>
                <a:path w="1681" h="1160" extrusionOk="0">
                  <a:moveTo>
                    <a:pt x="312" y="0"/>
                  </a:moveTo>
                  <a:cubicBezTo>
                    <a:pt x="293" y="0"/>
                    <a:pt x="274" y="2"/>
                    <a:pt x="255" y="4"/>
                  </a:cubicBezTo>
                  <a:cubicBezTo>
                    <a:pt x="181" y="14"/>
                    <a:pt x="115" y="52"/>
                    <a:pt x="69" y="110"/>
                  </a:cubicBezTo>
                  <a:cubicBezTo>
                    <a:pt x="1" y="197"/>
                    <a:pt x="18" y="313"/>
                    <a:pt x="32" y="414"/>
                  </a:cubicBezTo>
                  <a:cubicBezTo>
                    <a:pt x="40" y="476"/>
                    <a:pt x="48" y="538"/>
                    <a:pt x="53" y="598"/>
                  </a:cubicBezTo>
                  <a:cubicBezTo>
                    <a:pt x="54" y="641"/>
                    <a:pt x="54" y="682"/>
                    <a:pt x="53" y="723"/>
                  </a:cubicBezTo>
                  <a:cubicBezTo>
                    <a:pt x="47" y="799"/>
                    <a:pt x="37" y="873"/>
                    <a:pt x="26" y="948"/>
                  </a:cubicBezTo>
                  <a:cubicBezTo>
                    <a:pt x="12" y="1049"/>
                    <a:pt x="83" y="1142"/>
                    <a:pt x="184" y="1158"/>
                  </a:cubicBezTo>
                  <a:cubicBezTo>
                    <a:pt x="192" y="1158"/>
                    <a:pt x="200" y="1160"/>
                    <a:pt x="208" y="1160"/>
                  </a:cubicBezTo>
                  <a:cubicBezTo>
                    <a:pt x="297" y="1160"/>
                    <a:pt x="387" y="1092"/>
                    <a:pt x="393" y="998"/>
                  </a:cubicBezTo>
                  <a:cubicBezTo>
                    <a:pt x="403" y="889"/>
                    <a:pt x="415" y="778"/>
                    <a:pt x="419" y="668"/>
                  </a:cubicBezTo>
                  <a:cubicBezTo>
                    <a:pt x="417" y="576"/>
                    <a:pt x="411" y="482"/>
                    <a:pt x="400" y="392"/>
                  </a:cubicBezTo>
                  <a:lnTo>
                    <a:pt x="400" y="392"/>
                  </a:lnTo>
                  <a:cubicBezTo>
                    <a:pt x="436" y="406"/>
                    <a:pt x="471" y="424"/>
                    <a:pt x="507" y="440"/>
                  </a:cubicBezTo>
                  <a:cubicBezTo>
                    <a:pt x="645" y="511"/>
                    <a:pt x="781" y="584"/>
                    <a:pt x="916" y="663"/>
                  </a:cubicBezTo>
                  <a:cubicBezTo>
                    <a:pt x="988" y="713"/>
                    <a:pt x="1061" y="764"/>
                    <a:pt x="1131" y="821"/>
                  </a:cubicBezTo>
                  <a:cubicBezTo>
                    <a:pt x="1212" y="886"/>
                    <a:pt x="1291" y="953"/>
                    <a:pt x="1368" y="1021"/>
                  </a:cubicBezTo>
                  <a:cubicBezTo>
                    <a:pt x="1398" y="1047"/>
                    <a:pt x="1436" y="1058"/>
                    <a:pt x="1474" y="1058"/>
                  </a:cubicBezTo>
                  <a:cubicBezTo>
                    <a:pt x="1530" y="1058"/>
                    <a:pt x="1588" y="1032"/>
                    <a:pt x="1622" y="989"/>
                  </a:cubicBezTo>
                  <a:cubicBezTo>
                    <a:pt x="1680" y="908"/>
                    <a:pt x="1666" y="797"/>
                    <a:pt x="1588" y="736"/>
                  </a:cubicBezTo>
                  <a:cubicBezTo>
                    <a:pt x="1468" y="634"/>
                    <a:pt x="1346" y="531"/>
                    <a:pt x="1216" y="441"/>
                  </a:cubicBezTo>
                  <a:cubicBezTo>
                    <a:pt x="1093" y="356"/>
                    <a:pt x="966" y="277"/>
                    <a:pt x="835" y="205"/>
                  </a:cubicBezTo>
                  <a:cubicBezTo>
                    <a:pt x="738" y="153"/>
                    <a:pt x="640" y="96"/>
                    <a:pt x="539" y="55"/>
                  </a:cubicBezTo>
                  <a:cubicBezTo>
                    <a:pt x="490" y="34"/>
                    <a:pt x="441" y="19"/>
                    <a:pt x="390" y="7"/>
                  </a:cubicBezTo>
                  <a:cubicBezTo>
                    <a:pt x="364" y="3"/>
                    <a:pt x="338" y="0"/>
                    <a:pt x="3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4" name="Google Shape;9944;p18"/>
            <p:cNvSpPr/>
            <p:nvPr/>
          </p:nvSpPr>
          <p:spPr>
            <a:xfrm>
              <a:off x="3534150" y="1349050"/>
              <a:ext cx="61100" cy="73525"/>
            </a:xfrm>
            <a:custGeom>
              <a:avLst/>
              <a:gdLst/>
              <a:ahLst/>
              <a:cxnLst/>
              <a:rect l="l" t="t" r="r" b="b"/>
              <a:pathLst>
                <a:path w="2444" h="2941" extrusionOk="0">
                  <a:moveTo>
                    <a:pt x="2262" y="1"/>
                  </a:moveTo>
                  <a:cubicBezTo>
                    <a:pt x="2260" y="1"/>
                    <a:pt x="2258" y="1"/>
                    <a:pt x="2255" y="1"/>
                  </a:cubicBezTo>
                  <a:cubicBezTo>
                    <a:pt x="2113" y="9"/>
                    <a:pt x="1991" y="64"/>
                    <a:pt x="1874" y="142"/>
                  </a:cubicBezTo>
                  <a:cubicBezTo>
                    <a:pt x="1742" y="230"/>
                    <a:pt x="1620" y="332"/>
                    <a:pt x="1511" y="447"/>
                  </a:cubicBezTo>
                  <a:cubicBezTo>
                    <a:pt x="1434" y="525"/>
                    <a:pt x="1361" y="609"/>
                    <a:pt x="1286" y="691"/>
                  </a:cubicBezTo>
                  <a:cubicBezTo>
                    <a:pt x="1218" y="764"/>
                    <a:pt x="1158" y="846"/>
                    <a:pt x="1095" y="925"/>
                  </a:cubicBezTo>
                  <a:cubicBezTo>
                    <a:pt x="973" y="1076"/>
                    <a:pt x="865" y="1240"/>
                    <a:pt x="758" y="1400"/>
                  </a:cubicBezTo>
                  <a:cubicBezTo>
                    <a:pt x="652" y="1558"/>
                    <a:pt x="555" y="1728"/>
                    <a:pt x="460" y="1892"/>
                  </a:cubicBezTo>
                  <a:cubicBezTo>
                    <a:pt x="365" y="2057"/>
                    <a:pt x="273" y="2223"/>
                    <a:pt x="189" y="2393"/>
                  </a:cubicBezTo>
                  <a:cubicBezTo>
                    <a:pt x="192" y="2388"/>
                    <a:pt x="194" y="2383"/>
                    <a:pt x="196" y="2378"/>
                  </a:cubicBezTo>
                  <a:lnTo>
                    <a:pt x="196" y="2378"/>
                  </a:lnTo>
                  <a:cubicBezTo>
                    <a:pt x="143" y="2484"/>
                    <a:pt x="90" y="2591"/>
                    <a:pt x="40" y="2700"/>
                  </a:cubicBezTo>
                  <a:cubicBezTo>
                    <a:pt x="1" y="2785"/>
                    <a:pt x="48" y="2891"/>
                    <a:pt x="132" y="2928"/>
                  </a:cubicBezTo>
                  <a:cubicBezTo>
                    <a:pt x="153" y="2936"/>
                    <a:pt x="177" y="2940"/>
                    <a:pt x="199" y="2940"/>
                  </a:cubicBezTo>
                  <a:cubicBezTo>
                    <a:pt x="268" y="2940"/>
                    <a:pt x="332" y="2899"/>
                    <a:pt x="360" y="2834"/>
                  </a:cubicBezTo>
                  <a:cubicBezTo>
                    <a:pt x="427" y="2679"/>
                    <a:pt x="500" y="2527"/>
                    <a:pt x="574" y="2375"/>
                  </a:cubicBezTo>
                  <a:cubicBezTo>
                    <a:pt x="647" y="2239"/>
                    <a:pt x="720" y="2105"/>
                    <a:pt x="797" y="1972"/>
                  </a:cubicBezTo>
                  <a:cubicBezTo>
                    <a:pt x="862" y="1858"/>
                    <a:pt x="933" y="1747"/>
                    <a:pt x="1003" y="1634"/>
                  </a:cubicBezTo>
                  <a:cubicBezTo>
                    <a:pt x="1050" y="1566"/>
                    <a:pt x="1098" y="1498"/>
                    <a:pt x="1144" y="1430"/>
                  </a:cubicBezTo>
                  <a:cubicBezTo>
                    <a:pt x="1182" y="1376"/>
                    <a:pt x="1223" y="1324"/>
                    <a:pt x="1263" y="1272"/>
                  </a:cubicBezTo>
                  <a:cubicBezTo>
                    <a:pt x="1350" y="1159"/>
                    <a:pt x="1440" y="1050"/>
                    <a:pt x="1532" y="941"/>
                  </a:cubicBezTo>
                  <a:cubicBezTo>
                    <a:pt x="1649" y="818"/>
                    <a:pt x="1763" y="694"/>
                    <a:pt x="1889" y="580"/>
                  </a:cubicBezTo>
                  <a:cubicBezTo>
                    <a:pt x="1934" y="544"/>
                    <a:pt x="1978" y="509"/>
                    <a:pt x="2026" y="476"/>
                  </a:cubicBezTo>
                  <a:cubicBezTo>
                    <a:pt x="2062" y="452"/>
                    <a:pt x="2098" y="428"/>
                    <a:pt x="2136" y="409"/>
                  </a:cubicBezTo>
                  <a:cubicBezTo>
                    <a:pt x="2154" y="401"/>
                    <a:pt x="2171" y="393"/>
                    <a:pt x="2190" y="387"/>
                  </a:cubicBezTo>
                  <a:lnTo>
                    <a:pt x="2208" y="382"/>
                  </a:lnTo>
                  <a:cubicBezTo>
                    <a:pt x="2222" y="379"/>
                    <a:pt x="2238" y="377"/>
                    <a:pt x="2253" y="377"/>
                  </a:cubicBezTo>
                  <a:lnTo>
                    <a:pt x="2228" y="379"/>
                  </a:lnTo>
                  <a:lnTo>
                    <a:pt x="2255" y="379"/>
                  </a:lnTo>
                  <a:cubicBezTo>
                    <a:pt x="2258" y="379"/>
                    <a:pt x="2260" y="379"/>
                    <a:pt x="2262" y="379"/>
                  </a:cubicBezTo>
                  <a:cubicBezTo>
                    <a:pt x="2361" y="379"/>
                    <a:pt x="2443" y="286"/>
                    <a:pt x="2443" y="189"/>
                  </a:cubicBezTo>
                  <a:cubicBezTo>
                    <a:pt x="2443" y="93"/>
                    <a:pt x="2361" y="1"/>
                    <a:pt x="2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5" name="Google Shape;9945;p18"/>
            <p:cNvSpPr/>
            <p:nvPr/>
          </p:nvSpPr>
          <p:spPr>
            <a:xfrm>
              <a:off x="2853800" y="716700"/>
              <a:ext cx="47775" cy="134700"/>
            </a:xfrm>
            <a:custGeom>
              <a:avLst/>
              <a:gdLst/>
              <a:ahLst/>
              <a:cxnLst/>
              <a:rect l="l" t="t" r="r" b="b"/>
              <a:pathLst>
                <a:path w="1911" h="5388" extrusionOk="0">
                  <a:moveTo>
                    <a:pt x="434" y="1676"/>
                  </a:moveTo>
                  <a:cubicBezTo>
                    <a:pt x="434" y="1677"/>
                    <a:pt x="435" y="1678"/>
                    <a:pt x="435" y="1679"/>
                  </a:cubicBezTo>
                  <a:lnTo>
                    <a:pt x="435" y="1679"/>
                  </a:lnTo>
                  <a:cubicBezTo>
                    <a:pt x="435" y="1678"/>
                    <a:pt x="435" y="1678"/>
                    <a:pt x="434" y="1676"/>
                  </a:cubicBezTo>
                  <a:close/>
                  <a:moveTo>
                    <a:pt x="573" y="4627"/>
                  </a:moveTo>
                  <a:cubicBezTo>
                    <a:pt x="573" y="4627"/>
                    <a:pt x="573" y="4628"/>
                    <a:pt x="573" y="4629"/>
                  </a:cubicBezTo>
                  <a:cubicBezTo>
                    <a:pt x="573" y="4629"/>
                    <a:pt x="573" y="4628"/>
                    <a:pt x="573" y="4627"/>
                  </a:cubicBezTo>
                  <a:close/>
                  <a:moveTo>
                    <a:pt x="947" y="3074"/>
                  </a:moveTo>
                  <a:lnTo>
                    <a:pt x="947" y="3074"/>
                  </a:lnTo>
                  <a:cubicBezTo>
                    <a:pt x="941" y="3199"/>
                    <a:pt x="937" y="3326"/>
                    <a:pt x="933" y="3451"/>
                  </a:cubicBezTo>
                  <a:cubicBezTo>
                    <a:pt x="922" y="3798"/>
                    <a:pt x="918" y="4144"/>
                    <a:pt x="895" y="4491"/>
                  </a:cubicBezTo>
                  <a:cubicBezTo>
                    <a:pt x="880" y="4632"/>
                    <a:pt x="866" y="4770"/>
                    <a:pt x="841" y="4909"/>
                  </a:cubicBezTo>
                  <a:cubicBezTo>
                    <a:pt x="834" y="4939"/>
                    <a:pt x="827" y="4969"/>
                    <a:pt x="817" y="4999"/>
                  </a:cubicBezTo>
                  <a:cubicBezTo>
                    <a:pt x="815" y="5004"/>
                    <a:pt x="812" y="5010"/>
                    <a:pt x="811" y="5015"/>
                  </a:cubicBezTo>
                  <a:cubicBezTo>
                    <a:pt x="809" y="5017"/>
                    <a:pt x="809" y="5018"/>
                    <a:pt x="808" y="5020"/>
                  </a:cubicBezTo>
                  <a:lnTo>
                    <a:pt x="795" y="5015"/>
                  </a:lnTo>
                  <a:cubicBezTo>
                    <a:pt x="790" y="5012"/>
                    <a:pt x="785" y="5009"/>
                    <a:pt x="779" y="5002"/>
                  </a:cubicBezTo>
                  <a:cubicBezTo>
                    <a:pt x="773" y="4998"/>
                    <a:pt x="768" y="4991"/>
                    <a:pt x="762" y="4985"/>
                  </a:cubicBezTo>
                  <a:cubicBezTo>
                    <a:pt x="747" y="4968"/>
                    <a:pt x="733" y="4950"/>
                    <a:pt x="719" y="4930"/>
                  </a:cubicBezTo>
                  <a:cubicBezTo>
                    <a:pt x="695" y="4890"/>
                    <a:pt x="670" y="4850"/>
                    <a:pt x="649" y="4811"/>
                  </a:cubicBezTo>
                  <a:cubicBezTo>
                    <a:pt x="619" y="4751"/>
                    <a:pt x="594" y="4689"/>
                    <a:pt x="572" y="4626"/>
                  </a:cubicBezTo>
                  <a:lnTo>
                    <a:pt x="572" y="4626"/>
                  </a:lnTo>
                  <a:cubicBezTo>
                    <a:pt x="572" y="4626"/>
                    <a:pt x="572" y="4626"/>
                    <a:pt x="573" y="4627"/>
                  </a:cubicBezTo>
                  <a:lnTo>
                    <a:pt x="573" y="4627"/>
                  </a:lnTo>
                  <a:cubicBezTo>
                    <a:pt x="554" y="4572"/>
                    <a:pt x="538" y="4517"/>
                    <a:pt x="527" y="4463"/>
                  </a:cubicBezTo>
                  <a:lnTo>
                    <a:pt x="527" y="4463"/>
                  </a:lnTo>
                  <a:cubicBezTo>
                    <a:pt x="529" y="4471"/>
                    <a:pt x="531" y="4477"/>
                    <a:pt x="532" y="4485"/>
                  </a:cubicBezTo>
                  <a:cubicBezTo>
                    <a:pt x="524" y="4439"/>
                    <a:pt x="518" y="4394"/>
                    <a:pt x="515" y="4349"/>
                  </a:cubicBezTo>
                  <a:cubicBezTo>
                    <a:pt x="510" y="4282"/>
                    <a:pt x="510" y="4217"/>
                    <a:pt x="515" y="4151"/>
                  </a:cubicBezTo>
                  <a:cubicBezTo>
                    <a:pt x="519" y="4070"/>
                    <a:pt x="531" y="3991"/>
                    <a:pt x="546" y="3912"/>
                  </a:cubicBezTo>
                  <a:cubicBezTo>
                    <a:pt x="554" y="3878"/>
                    <a:pt x="564" y="3845"/>
                    <a:pt x="573" y="3814"/>
                  </a:cubicBezTo>
                  <a:cubicBezTo>
                    <a:pt x="610" y="3719"/>
                    <a:pt x="651" y="3625"/>
                    <a:pt x="697" y="3537"/>
                  </a:cubicBezTo>
                  <a:lnTo>
                    <a:pt x="697" y="3537"/>
                  </a:lnTo>
                  <a:lnTo>
                    <a:pt x="695" y="3538"/>
                  </a:lnTo>
                  <a:cubicBezTo>
                    <a:pt x="776" y="3381"/>
                    <a:pt x="860" y="3226"/>
                    <a:pt x="947" y="3074"/>
                  </a:cubicBezTo>
                  <a:close/>
                  <a:moveTo>
                    <a:pt x="1678" y="0"/>
                  </a:moveTo>
                  <a:cubicBezTo>
                    <a:pt x="1661" y="0"/>
                    <a:pt x="1644" y="2"/>
                    <a:pt x="1628" y="6"/>
                  </a:cubicBezTo>
                  <a:cubicBezTo>
                    <a:pt x="1525" y="35"/>
                    <a:pt x="1472" y="133"/>
                    <a:pt x="1427" y="220"/>
                  </a:cubicBezTo>
                  <a:cubicBezTo>
                    <a:pt x="1377" y="321"/>
                    <a:pt x="1338" y="426"/>
                    <a:pt x="1306" y="534"/>
                  </a:cubicBezTo>
                  <a:cubicBezTo>
                    <a:pt x="1248" y="722"/>
                    <a:pt x="1199" y="913"/>
                    <a:pt x="1159" y="1107"/>
                  </a:cubicBezTo>
                  <a:cubicBezTo>
                    <a:pt x="1104" y="1217"/>
                    <a:pt x="1043" y="1323"/>
                    <a:pt x="975" y="1426"/>
                  </a:cubicBezTo>
                  <a:cubicBezTo>
                    <a:pt x="947" y="1469"/>
                    <a:pt x="915" y="1509"/>
                    <a:pt x="882" y="1548"/>
                  </a:cubicBezTo>
                  <a:cubicBezTo>
                    <a:pt x="853" y="1578"/>
                    <a:pt x="825" y="1610"/>
                    <a:pt x="796" y="1634"/>
                  </a:cubicBezTo>
                  <a:cubicBezTo>
                    <a:pt x="766" y="1659"/>
                    <a:pt x="736" y="1681"/>
                    <a:pt x="705" y="1705"/>
                  </a:cubicBezTo>
                  <a:cubicBezTo>
                    <a:pt x="684" y="1718"/>
                    <a:pt x="665" y="1729"/>
                    <a:pt x="643" y="1741"/>
                  </a:cubicBezTo>
                  <a:cubicBezTo>
                    <a:pt x="618" y="1752"/>
                    <a:pt x="592" y="1762"/>
                    <a:pt x="567" y="1773"/>
                  </a:cubicBezTo>
                  <a:cubicBezTo>
                    <a:pt x="556" y="1776"/>
                    <a:pt x="543" y="1779"/>
                    <a:pt x="532" y="1783"/>
                  </a:cubicBezTo>
                  <a:lnTo>
                    <a:pt x="515" y="1784"/>
                  </a:lnTo>
                  <a:lnTo>
                    <a:pt x="512" y="1784"/>
                  </a:lnTo>
                  <a:lnTo>
                    <a:pt x="504" y="1781"/>
                  </a:lnTo>
                  <a:lnTo>
                    <a:pt x="493" y="1775"/>
                  </a:lnTo>
                  <a:lnTo>
                    <a:pt x="485" y="1768"/>
                  </a:lnTo>
                  <a:cubicBezTo>
                    <a:pt x="481" y="1765"/>
                    <a:pt x="478" y="1762"/>
                    <a:pt x="475" y="1759"/>
                  </a:cubicBezTo>
                  <a:lnTo>
                    <a:pt x="464" y="1745"/>
                  </a:lnTo>
                  <a:cubicBezTo>
                    <a:pt x="461" y="1740"/>
                    <a:pt x="458" y="1735"/>
                    <a:pt x="456" y="1730"/>
                  </a:cubicBezTo>
                  <a:cubicBezTo>
                    <a:pt x="449" y="1714"/>
                    <a:pt x="442" y="1697"/>
                    <a:pt x="435" y="1679"/>
                  </a:cubicBezTo>
                  <a:lnTo>
                    <a:pt x="435" y="1679"/>
                  </a:lnTo>
                  <a:cubicBezTo>
                    <a:pt x="435" y="1679"/>
                    <a:pt x="434" y="1679"/>
                    <a:pt x="434" y="1680"/>
                  </a:cubicBezTo>
                  <a:cubicBezTo>
                    <a:pt x="434" y="1678"/>
                    <a:pt x="434" y="1678"/>
                    <a:pt x="434" y="1676"/>
                  </a:cubicBezTo>
                  <a:lnTo>
                    <a:pt x="432" y="1672"/>
                  </a:lnTo>
                  <a:cubicBezTo>
                    <a:pt x="415" y="1620"/>
                    <a:pt x="402" y="1567"/>
                    <a:pt x="391" y="1513"/>
                  </a:cubicBezTo>
                  <a:cubicBezTo>
                    <a:pt x="377" y="1436"/>
                    <a:pt x="366" y="1357"/>
                    <a:pt x="360" y="1279"/>
                  </a:cubicBezTo>
                  <a:cubicBezTo>
                    <a:pt x="355" y="1200"/>
                    <a:pt x="355" y="1119"/>
                    <a:pt x="360" y="1040"/>
                  </a:cubicBezTo>
                  <a:cubicBezTo>
                    <a:pt x="364" y="982"/>
                    <a:pt x="371" y="923"/>
                    <a:pt x="380" y="863"/>
                  </a:cubicBezTo>
                  <a:cubicBezTo>
                    <a:pt x="385" y="858"/>
                    <a:pt x="390" y="853"/>
                    <a:pt x="394" y="847"/>
                  </a:cubicBezTo>
                  <a:cubicBezTo>
                    <a:pt x="455" y="769"/>
                    <a:pt x="447" y="640"/>
                    <a:pt x="361" y="583"/>
                  </a:cubicBezTo>
                  <a:cubicBezTo>
                    <a:pt x="321" y="555"/>
                    <a:pt x="278" y="536"/>
                    <a:pt x="231" y="536"/>
                  </a:cubicBezTo>
                  <a:cubicBezTo>
                    <a:pt x="215" y="536"/>
                    <a:pt x="199" y="538"/>
                    <a:pt x="182" y="543"/>
                  </a:cubicBezTo>
                  <a:cubicBezTo>
                    <a:pt x="116" y="564"/>
                    <a:pt x="62" y="617"/>
                    <a:pt x="41" y="684"/>
                  </a:cubicBezTo>
                  <a:cubicBezTo>
                    <a:pt x="11" y="765"/>
                    <a:pt x="11" y="857"/>
                    <a:pt x="7" y="942"/>
                  </a:cubicBezTo>
                  <a:cubicBezTo>
                    <a:pt x="0" y="1046"/>
                    <a:pt x="0" y="1151"/>
                    <a:pt x="7" y="1255"/>
                  </a:cubicBezTo>
                  <a:cubicBezTo>
                    <a:pt x="14" y="1449"/>
                    <a:pt x="49" y="1639"/>
                    <a:pt x="111" y="1822"/>
                  </a:cubicBezTo>
                  <a:cubicBezTo>
                    <a:pt x="138" y="1906"/>
                    <a:pt x="187" y="1980"/>
                    <a:pt x="252" y="2037"/>
                  </a:cubicBezTo>
                  <a:cubicBezTo>
                    <a:pt x="314" y="2091"/>
                    <a:pt x="390" y="2126"/>
                    <a:pt x="470" y="2140"/>
                  </a:cubicBezTo>
                  <a:cubicBezTo>
                    <a:pt x="485" y="2143"/>
                    <a:pt x="500" y="2144"/>
                    <a:pt x="516" y="2144"/>
                  </a:cubicBezTo>
                  <a:cubicBezTo>
                    <a:pt x="584" y="2144"/>
                    <a:pt x="657" y="2121"/>
                    <a:pt x="717" y="2096"/>
                  </a:cubicBezTo>
                  <a:cubicBezTo>
                    <a:pt x="806" y="2061"/>
                    <a:pt x="888" y="2012"/>
                    <a:pt x="963" y="1954"/>
                  </a:cubicBezTo>
                  <a:cubicBezTo>
                    <a:pt x="988" y="1931"/>
                    <a:pt x="1013" y="1909"/>
                    <a:pt x="1039" y="1887"/>
                  </a:cubicBezTo>
                  <a:lnTo>
                    <a:pt x="1039" y="1887"/>
                  </a:lnTo>
                  <a:cubicBezTo>
                    <a:pt x="1023" y="2014"/>
                    <a:pt x="1007" y="2142"/>
                    <a:pt x="998" y="2270"/>
                  </a:cubicBezTo>
                  <a:lnTo>
                    <a:pt x="985" y="2413"/>
                  </a:lnTo>
                  <a:lnTo>
                    <a:pt x="942" y="2487"/>
                  </a:lnTo>
                  <a:cubicBezTo>
                    <a:pt x="827" y="2680"/>
                    <a:pt x="706" y="2873"/>
                    <a:pt x="597" y="3071"/>
                  </a:cubicBezTo>
                  <a:cubicBezTo>
                    <a:pt x="532" y="3188"/>
                    <a:pt x="467" y="3305"/>
                    <a:pt x="407" y="3426"/>
                  </a:cubicBezTo>
                  <a:cubicBezTo>
                    <a:pt x="353" y="3527"/>
                    <a:pt x="306" y="3633"/>
                    <a:pt x="268" y="3742"/>
                  </a:cubicBezTo>
                  <a:cubicBezTo>
                    <a:pt x="228" y="3867"/>
                    <a:pt x="203" y="3997"/>
                    <a:pt x="192" y="4129"/>
                  </a:cubicBezTo>
                  <a:cubicBezTo>
                    <a:pt x="181" y="4243"/>
                    <a:pt x="181" y="4357"/>
                    <a:pt x="193" y="4470"/>
                  </a:cubicBezTo>
                  <a:cubicBezTo>
                    <a:pt x="208" y="4589"/>
                    <a:pt x="236" y="4706"/>
                    <a:pt x="279" y="4820"/>
                  </a:cubicBezTo>
                  <a:cubicBezTo>
                    <a:pt x="315" y="4923"/>
                    <a:pt x="364" y="5023"/>
                    <a:pt x="424" y="5115"/>
                  </a:cubicBezTo>
                  <a:cubicBezTo>
                    <a:pt x="488" y="5210"/>
                    <a:pt x="559" y="5290"/>
                    <a:pt x="660" y="5343"/>
                  </a:cubicBezTo>
                  <a:cubicBezTo>
                    <a:pt x="705" y="5365"/>
                    <a:pt x="752" y="5379"/>
                    <a:pt x="801" y="5384"/>
                  </a:cubicBezTo>
                  <a:cubicBezTo>
                    <a:pt x="808" y="5384"/>
                    <a:pt x="815" y="5385"/>
                    <a:pt x="820" y="5387"/>
                  </a:cubicBezTo>
                  <a:cubicBezTo>
                    <a:pt x="861" y="5385"/>
                    <a:pt x="903" y="5376"/>
                    <a:pt x="939" y="5360"/>
                  </a:cubicBezTo>
                  <a:cubicBezTo>
                    <a:pt x="1039" y="5322"/>
                    <a:pt x="1105" y="5227"/>
                    <a:pt x="1140" y="5131"/>
                  </a:cubicBezTo>
                  <a:cubicBezTo>
                    <a:pt x="1173" y="5047"/>
                    <a:pt x="1181" y="4950"/>
                    <a:pt x="1189" y="4861"/>
                  </a:cubicBezTo>
                  <a:cubicBezTo>
                    <a:pt x="1206" y="4673"/>
                    <a:pt x="1221" y="4485"/>
                    <a:pt x="1224" y="4296"/>
                  </a:cubicBezTo>
                  <a:cubicBezTo>
                    <a:pt x="1227" y="4117"/>
                    <a:pt x="1229" y="3939"/>
                    <a:pt x="1232" y="3761"/>
                  </a:cubicBezTo>
                  <a:cubicBezTo>
                    <a:pt x="1241" y="3388"/>
                    <a:pt x="1254" y="3016"/>
                    <a:pt x="1279" y="2644"/>
                  </a:cubicBezTo>
                  <a:cubicBezTo>
                    <a:pt x="1284" y="2587"/>
                    <a:pt x="1290" y="2531"/>
                    <a:pt x="1295" y="2476"/>
                  </a:cubicBezTo>
                  <a:cubicBezTo>
                    <a:pt x="1422" y="2257"/>
                    <a:pt x="1548" y="2039"/>
                    <a:pt x="1675" y="1822"/>
                  </a:cubicBezTo>
                  <a:cubicBezTo>
                    <a:pt x="1716" y="1752"/>
                    <a:pt x="1692" y="1662"/>
                    <a:pt x="1623" y="1623"/>
                  </a:cubicBezTo>
                  <a:cubicBezTo>
                    <a:pt x="1600" y="1609"/>
                    <a:pt x="1574" y="1602"/>
                    <a:pt x="1549" y="1602"/>
                  </a:cubicBezTo>
                  <a:cubicBezTo>
                    <a:pt x="1499" y="1602"/>
                    <a:pt x="1451" y="1628"/>
                    <a:pt x="1423" y="1675"/>
                  </a:cubicBezTo>
                  <a:lnTo>
                    <a:pt x="1385" y="1737"/>
                  </a:lnTo>
                  <a:cubicBezTo>
                    <a:pt x="1406" y="1597"/>
                    <a:pt x="1430" y="1460"/>
                    <a:pt x="1458" y="1320"/>
                  </a:cubicBezTo>
                  <a:lnTo>
                    <a:pt x="1458" y="1319"/>
                  </a:lnTo>
                  <a:cubicBezTo>
                    <a:pt x="1460" y="1312"/>
                    <a:pt x="1461" y="1308"/>
                    <a:pt x="1461" y="1303"/>
                  </a:cubicBezTo>
                  <a:cubicBezTo>
                    <a:pt x="1461" y="1304"/>
                    <a:pt x="1461" y="1306"/>
                    <a:pt x="1461" y="1308"/>
                  </a:cubicBezTo>
                  <a:cubicBezTo>
                    <a:pt x="1466" y="1281"/>
                    <a:pt x="1472" y="1254"/>
                    <a:pt x="1477" y="1229"/>
                  </a:cubicBezTo>
                  <a:cubicBezTo>
                    <a:pt x="1520" y="1141"/>
                    <a:pt x="1559" y="1053"/>
                    <a:pt x="1599" y="967"/>
                  </a:cubicBezTo>
                  <a:cubicBezTo>
                    <a:pt x="1637" y="883"/>
                    <a:pt x="1675" y="798"/>
                    <a:pt x="1713" y="712"/>
                  </a:cubicBezTo>
                  <a:cubicBezTo>
                    <a:pt x="1757" y="610"/>
                    <a:pt x="1805" y="507"/>
                    <a:pt x="1843" y="401"/>
                  </a:cubicBezTo>
                  <a:cubicBezTo>
                    <a:pt x="1876" y="309"/>
                    <a:pt x="1911" y="193"/>
                    <a:pt x="1857" y="101"/>
                  </a:cubicBezTo>
                  <a:cubicBezTo>
                    <a:pt x="1819" y="37"/>
                    <a:pt x="1750" y="0"/>
                    <a:pt x="16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6" name="Google Shape;9946;p18"/>
            <p:cNvSpPr/>
            <p:nvPr/>
          </p:nvSpPr>
          <p:spPr>
            <a:xfrm>
              <a:off x="2820475" y="915625"/>
              <a:ext cx="518600" cy="513250"/>
            </a:xfrm>
            <a:custGeom>
              <a:avLst/>
              <a:gdLst/>
              <a:ahLst/>
              <a:cxnLst/>
              <a:rect l="l" t="t" r="r" b="b"/>
              <a:pathLst>
                <a:path w="20744" h="20530" extrusionOk="0">
                  <a:moveTo>
                    <a:pt x="209" y="1"/>
                  </a:moveTo>
                  <a:cubicBezTo>
                    <a:pt x="160" y="1"/>
                    <a:pt x="112" y="19"/>
                    <a:pt x="75" y="56"/>
                  </a:cubicBezTo>
                  <a:cubicBezTo>
                    <a:pt x="2" y="129"/>
                    <a:pt x="0" y="248"/>
                    <a:pt x="73" y="322"/>
                  </a:cubicBezTo>
                  <a:cubicBezTo>
                    <a:pt x="132" y="381"/>
                    <a:pt x="195" y="435"/>
                    <a:pt x="254" y="492"/>
                  </a:cubicBezTo>
                  <a:cubicBezTo>
                    <a:pt x="323" y="558"/>
                    <a:pt x="391" y="625"/>
                    <a:pt x="459" y="689"/>
                  </a:cubicBezTo>
                  <a:lnTo>
                    <a:pt x="882" y="1101"/>
                  </a:lnTo>
                  <a:cubicBezTo>
                    <a:pt x="1145" y="1356"/>
                    <a:pt x="1406" y="1611"/>
                    <a:pt x="1667" y="1866"/>
                  </a:cubicBezTo>
                  <a:cubicBezTo>
                    <a:pt x="2293" y="2472"/>
                    <a:pt x="2911" y="3088"/>
                    <a:pt x="3530" y="3699"/>
                  </a:cubicBezTo>
                  <a:cubicBezTo>
                    <a:pt x="4186" y="4348"/>
                    <a:pt x="4840" y="4997"/>
                    <a:pt x="5493" y="5647"/>
                  </a:cubicBezTo>
                  <a:cubicBezTo>
                    <a:pt x="6108" y="6255"/>
                    <a:pt x="6720" y="6863"/>
                    <a:pt x="7334" y="7473"/>
                  </a:cubicBezTo>
                  <a:cubicBezTo>
                    <a:pt x="7971" y="8103"/>
                    <a:pt x="8605" y="8736"/>
                    <a:pt x="9239" y="9369"/>
                  </a:cubicBezTo>
                  <a:cubicBezTo>
                    <a:pt x="9861" y="9988"/>
                    <a:pt x="10484" y="10607"/>
                    <a:pt x="11108" y="11224"/>
                  </a:cubicBezTo>
                  <a:cubicBezTo>
                    <a:pt x="11741" y="11853"/>
                    <a:pt x="12375" y="12481"/>
                    <a:pt x="13008" y="13110"/>
                  </a:cubicBezTo>
                  <a:cubicBezTo>
                    <a:pt x="13636" y="13735"/>
                    <a:pt x="14265" y="14359"/>
                    <a:pt x="14895" y="14981"/>
                  </a:cubicBezTo>
                  <a:cubicBezTo>
                    <a:pt x="15507" y="15590"/>
                    <a:pt x="16120" y="16200"/>
                    <a:pt x="16731" y="16811"/>
                  </a:cubicBezTo>
                  <a:cubicBezTo>
                    <a:pt x="17043" y="17124"/>
                    <a:pt x="17356" y="17437"/>
                    <a:pt x="17671" y="17751"/>
                  </a:cubicBezTo>
                  <a:cubicBezTo>
                    <a:pt x="17978" y="18056"/>
                    <a:pt x="18289" y="18359"/>
                    <a:pt x="18596" y="18666"/>
                  </a:cubicBezTo>
                  <a:cubicBezTo>
                    <a:pt x="18912" y="18979"/>
                    <a:pt x="19232" y="19294"/>
                    <a:pt x="19545" y="19612"/>
                  </a:cubicBezTo>
                  <a:cubicBezTo>
                    <a:pt x="19693" y="19760"/>
                    <a:pt x="19837" y="19908"/>
                    <a:pt x="19981" y="20057"/>
                  </a:cubicBezTo>
                  <a:cubicBezTo>
                    <a:pt x="20114" y="20197"/>
                    <a:pt x="20244" y="20339"/>
                    <a:pt x="20381" y="20474"/>
                  </a:cubicBezTo>
                  <a:cubicBezTo>
                    <a:pt x="20418" y="20509"/>
                    <a:pt x="20468" y="20529"/>
                    <a:pt x="20518" y="20529"/>
                  </a:cubicBezTo>
                  <a:cubicBezTo>
                    <a:pt x="20520" y="20529"/>
                    <a:pt x="20522" y="20529"/>
                    <a:pt x="20524" y="20529"/>
                  </a:cubicBezTo>
                  <a:cubicBezTo>
                    <a:pt x="20578" y="20529"/>
                    <a:pt x="20628" y="20508"/>
                    <a:pt x="20666" y="20472"/>
                  </a:cubicBezTo>
                  <a:cubicBezTo>
                    <a:pt x="20744" y="20393"/>
                    <a:pt x="20744" y="20265"/>
                    <a:pt x="20666" y="20186"/>
                  </a:cubicBezTo>
                  <a:cubicBezTo>
                    <a:pt x="20549" y="20068"/>
                    <a:pt x="20427" y="19958"/>
                    <a:pt x="20305" y="19844"/>
                  </a:cubicBezTo>
                  <a:cubicBezTo>
                    <a:pt x="20183" y="19728"/>
                    <a:pt x="20062" y="19611"/>
                    <a:pt x="19940" y="19494"/>
                  </a:cubicBezTo>
                  <a:cubicBezTo>
                    <a:pt x="19666" y="19231"/>
                    <a:pt x="19395" y="18965"/>
                    <a:pt x="19126" y="18698"/>
                  </a:cubicBezTo>
                  <a:cubicBezTo>
                    <a:pt x="18505" y="18082"/>
                    <a:pt x="17888" y="17464"/>
                    <a:pt x="17264" y="16853"/>
                  </a:cubicBezTo>
                  <a:cubicBezTo>
                    <a:pt x="16636" y="16236"/>
                    <a:pt x="16009" y="15620"/>
                    <a:pt x="15384" y="15001"/>
                  </a:cubicBezTo>
                  <a:cubicBezTo>
                    <a:pt x="14755" y="14381"/>
                    <a:pt x="14132" y="13757"/>
                    <a:pt x="13502" y="13135"/>
                  </a:cubicBezTo>
                  <a:cubicBezTo>
                    <a:pt x="12873" y="12513"/>
                    <a:pt x="12245" y="11891"/>
                    <a:pt x="11616" y="11269"/>
                  </a:cubicBezTo>
                  <a:cubicBezTo>
                    <a:pt x="10988" y="10648"/>
                    <a:pt x="10363" y="10024"/>
                    <a:pt x="9734" y="9405"/>
                  </a:cubicBezTo>
                  <a:cubicBezTo>
                    <a:pt x="9104" y="8785"/>
                    <a:pt x="8474" y="8163"/>
                    <a:pt x="7844" y="7542"/>
                  </a:cubicBezTo>
                  <a:cubicBezTo>
                    <a:pt x="7231" y="6931"/>
                    <a:pt x="6616" y="6323"/>
                    <a:pt x="6000" y="5714"/>
                  </a:cubicBezTo>
                  <a:cubicBezTo>
                    <a:pt x="5346" y="5070"/>
                    <a:pt x="4692" y="4422"/>
                    <a:pt x="4042" y="3775"/>
                  </a:cubicBezTo>
                  <a:cubicBezTo>
                    <a:pt x="3429" y="3167"/>
                    <a:pt x="2818" y="2557"/>
                    <a:pt x="2209" y="1946"/>
                  </a:cubicBezTo>
                  <a:cubicBezTo>
                    <a:pt x="1884" y="1622"/>
                    <a:pt x="1560" y="1296"/>
                    <a:pt x="1237" y="970"/>
                  </a:cubicBezTo>
                  <a:lnTo>
                    <a:pt x="798" y="525"/>
                  </a:lnTo>
                  <a:cubicBezTo>
                    <a:pt x="711" y="436"/>
                    <a:pt x="622" y="347"/>
                    <a:pt x="535" y="257"/>
                  </a:cubicBezTo>
                  <a:cubicBezTo>
                    <a:pt x="471" y="191"/>
                    <a:pt x="407" y="121"/>
                    <a:pt x="341" y="55"/>
                  </a:cubicBezTo>
                  <a:cubicBezTo>
                    <a:pt x="304" y="19"/>
                    <a:pt x="256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7" name="Google Shape;9947;p18"/>
            <p:cNvSpPr/>
            <p:nvPr/>
          </p:nvSpPr>
          <p:spPr>
            <a:xfrm>
              <a:off x="2866650" y="1032275"/>
              <a:ext cx="37525" cy="67600"/>
            </a:xfrm>
            <a:custGeom>
              <a:avLst/>
              <a:gdLst/>
              <a:ahLst/>
              <a:cxnLst/>
              <a:rect l="l" t="t" r="r" b="b"/>
              <a:pathLst>
                <a:path w="1501" h="2704" extrusionOk="0">
                  <a:moveTo>
                    <a:pt x="1300" y="0"/>
                  </a:moveTo>
                  <a:cubicBezTo>
                    <a:pt x="1262" y="0"/>
                    <a:pt x="1223" y="12"/>
                    <a:pt x="1188" y="39"/>
                  </a:cubicBezTo>
                  <a:cubicBezTo>
                    <a:pt x="1131" y="79"/>
                    <a:pt x="1095" y="149"/>
                    <a:pt x="1057" y="206"/>
                  </a:cubicBezTo>
                  <a:cubicBezTo>
                    <a:pt x="971" y="326"/>
                    <a:pt x="879" y="440"/>
                    <a:pt x="783" y="552"/>
                  </a:cubicBezTo>
                  <a:cubicBezTo>
                    <a:pt x="580" y="776"/>
                    <a:pt x="370" y="997"/>
                    <a:pt x="150" y="1203"/>
                  </a:cubicBezTo>
                  <a:cubicBezTo>
                    <a:pt x="140" y="1211"/>
                    <a:pt x="132" y="1217"/>
                    <a:pt x="123" y="1224"/>
                  </a:cubicBezTo>
                  <a:cubicBezTo>
                    <a:pt x="47" y="1271"/>
                    <a:pt x="1" y="1369"/>
                    <a:pt x="43" y="1458"/>
                  </a:cubicBezTo>
                  <a:cubicBezTo>
                    <a:pt x="69" y="1518"/>
                    <a:pt x="126" y="1562"/>
                    <a:pt x="191" y="1572"/>
                  </a:cubicBezTo>
                  <a:cubicBezTo>
                    <a:pt x="199" y="1573"/>
                    <a:pt x="207" y="1573"/>
                    <a:pt x="214" y="1573"/>
                  </a:cubicBezTo>
                  <a:cubicBezTo>
                    <a:pt x="257" y="1573"/>
                    <a:pt x="298" y="1559"/>
                    <a:pt x="332" y="1534"/>
                  </a:cubicBezTo>
                  <a:cubicBezTo>
                    <a:pt x="355" y="1515"/>
                    <a:pt x="377" y="1493"/>
                    <a:pt x="398" y="1470"/>
                  </a:cubicBezTo>
                  <a:cubicBezTo>
                    <a:pt x="427" y="1439"/>
                    <a:pt x="457" y="1409"/>
                    <a:pt x="487" y="1379"/>
                  </a:cubicBezTo>
                  <a:cubicBezTo>
                    <a:pt x="558" y="1306"/>
                    <a:pt x="628" y="1233"/>
                    <a:pt x="696" y="1160"/>
                  </a:cubicBezTo>
                  <a:cubicBezTo>
                    <a:pt x="748" y="1105"/>
                    <a:pt x="799" y="1049"/>
                    <a:pt x="849" y="996"/>
                  </a:cubicBezTo>
                  <a:lnTo>
                    <a:pt x="849" y="996"/>
                  </a:lnTo>
                  <a:cubicBezTo>
                    <a:pt x="814" y="1121"/>
                    <a:pt x="780" y="1247"/>
                    <a:pt x="748" y="1374"/>
                  </a:cubicBezTo>
                  <a:cubicBezTo>
                    <a:pt x="702" y="1551"/>
                    <a:pt x="666" y="1730"/>
                    <a:pt x="628" y="1909"/>
                  </a:cubicBezTo>
                  <a:cubicBezTo>
                    <a:pt x="585" y="2102"/>
                    <a:pt x="542" y="2295"/>
                    <a:pt x="506" y="2492"/>
                  </a:cubicBezTo>
                  <a:cubicBezTo>
                    <a:pt x="488" y="2591"/>
                    <a:pt x="569" y="2688"/>
                    <a:pt x="666" y="2702"/>
                  </a:cubicBezTo>
                  <a:cubicBezTo>
                    <a:pt x="673" y="2702"/>
                    <a:pt x="683" y="2704"/>
                    <a:pt x="691" y="2704"/>
                  </a:cubicBezTo>
                  <a:cubicBezTo>
                    <a:pt x="784" y="2704"/>
                    <a:pt x="863" y="2634"/>
                    <a:pt x="876" y="2542"/>
                  </a:cubicBezTo>
                  <a:cubicBezTo>
                    <a:pt x="905" y="2306"/>
                    <a:pt x="947" y="2072"/>
                    <a:pt x="992" y="1838"/>
                  </a:cubicBezTo>
                  <a:cubicBezTo>
                    <a:pt x="1079" y="1434"/>
                    <a:pt x="1188" y="1035"/>
                    <a:pt x="1321" y="646"/>
                  </a:cubicBezTo>
                  <a:cubicBezTo>
                    <a:pt x="1348" y="573"/>
                    <a:pt x="1375" y="502"/>
                    <a:pt x="1403" y="430"/>
                  </a:cubicBezTo>
                  <a:cubicBezTo>
                    <a:pt x="1430" y="359"/>
                    <a:pt x="1468" y="286"/>
                    <a:pt x="1484" y="210"/>
                  </a:cubicBezTo>
                  <a:cubicBezTo>
                    <a:pt x="1500" y="91"/>
                    <a:pt x="1404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8" name="Google Shape;9948;p18"/>
            <p:cNvSpPr/>
            <p:nvPr/>
          </p:nvSpPr>
          <p:spPr>
            <a:xfrm>
              <a:off x="3186900" y="1341300"/>
              <a:ext cx="31675" cy="58750"/>
            </a:xfrm>
            <a:custGeom>
              <a:avLst/>
              <a:gdLst/>
              <a:ahLst/>
              <a:cxnLst/>
              <a:rect l="l" t="t" r="r" b="b"/>
              <a:pathLst>
                <a:path w="1267" h="2350" extrusionOk="0">
                  <a:moveTo>
                    <a:pt x="1181" y="485"/>
                  </a:moveTo>
                  <a:cubicBezTo>
                    <a:pt x="1181" y="486"/>
                    <a:pt x="1181" y="486"/>
                    <a:pt x="1181" y="486"/>
                  </a:cubicBezTo>
                  <a:cubicBezTo>
                    <a:pt x="1181" y="487"/>
                    <a:pt x="1180" y="487"/>
                    <a:pt x="1180" y="488"/>
                  </a:cubicBezTo>
                  <a:lnTo>
                    <a:pt x="1180" y="488"/>
                  </a:lnTo>
                  <a:cubicBezTo>
                    <a:pt x="1180" y="487"/>
                    <a:pt x="1181" y="486"/>
                    <a:pt x="1181" y="485"/>
                  </a:cubicBezTo>
                  <a:close/>
                  <a:moveTo>
                    <a:pt x="1180" y="491"/>
                  </a:moveTo>
                  <a:lnTo>
                    <a:pt x="1180" y="491"/>
                  </a:lnTo>
                  <a:cubicBezTo>
                    <a:pt x="1179" y="492"/>
                    <a:pt x="1179" y="493"/>
                    <a:pt x="1178" y="494"/>
                  </a:cubicBezTo>
                  <a:cubicBezTo>
                    <a:pt x="1179" y="494"/>
                    <a:pt x="1179" y="493"/>
                    <a:pt x="1180" y="493"/>
                  </a:cubicBezTo>
                  <a:cubicBezTo>
                    <a:pt x="1180" y="492"/>
                    <a:pt x="1180" y="492"/>
                    <a:pt x="1180" y="491"/>
                  </a:cubicBezTo>
                  <a:close/>
                  <a:moveTo>
                    <a:pt x="1178" y="494"/>
                  </a:moveTo>
                  <a:cubicBezTo>
                    <a:pt x="1178" y="495"/>
                    <a:pt x="1178" y="496"/>
                    <a:pt x="1178" y="498"/>
                  </a:cubicBezTo>
                  <a:cubicBezTo>
                    <a:pt x="1178" y="496"/>
                    <a:pt x="1178" y="495"/>
                    <a:pt x="1178" y="494"/>
                  </a:cubicBezTo>
                  <a:close/>
                  <a:moveTo>
                    <a:pt x="1077" y="0"/>
                  </a:moveTo>
                  <a:cubicBezTo>
                    <a:pt x="1054" y="0"/>
                    <a:pt x="1030" y="5"/>
                    <a:pt x="1009" y="16"/>
                  </a:cubicBezTo>
                  <a:cubicBezTo>
                    <a:pt x="972" y="34"/>
                    <a:pt x="937" y="56"/>
                    <a:pt x="907" y="84"/>
                  </a:cubicBezTo>
                  <a:cubicBezTo>
                    <a:pt x="888" y="103"/>
                    <a:pt x="872" y="124"/>
                    <a:pt x="857" y="146"/>
                  </a:cubicBezTo>
                  <a:lnTo>
                    <a:pt x="782" y="239"/>
                  </a:lnTo>
                  <a:cubicBezTo>
                    <a:pt x="741" y="290"/>
                    <a:pt x="700" y="339"/>
                    <a:pt x="657" y="390"/>
                  </a:cubicBezTo>
                  <a:cubicBezTo>
                    <a:pt x="470" y="600"/>
                    <a:pt x="274" y="803"/>
                    <a:pt x="71" y="1001"/>
                  </a:cubicBezTo>
                  <a:cubicBezTo>
                    <a:pt x="0" y="1074"/>
                    <a:pt x="0" y="1192"/>
                    <a:pt x="73" y="1264"/>
                  </a:cubicBezTo>
                  <a:cubicBezTo>
                    <a:pt x="110" y="1301"/>
                    <a:pt x="159" y="1319"/>
                    <a:pt x="208" y="1319"/>
                  </a:cubicBezTo>
                  <a:cubicBezTo>
                    <a:pt x="255" y="1319"/>
                    <a:pt x="302" y="1302"/>
                    <a:pt x="337" y="1267"/>
                  </a:cubicBezTo>
                  <a:cubicBezTo>
                    <a:pt x="442" y="1159"/>
                    <a:pt x="540" y="1047"/>
                    <a:pt x="640" y="938"/>
                  </a:cubicBezTo>
                  <a:lnTo>
                    <a:pt x="684" y="889"/>
                  </a:lnTo>
                  <a:lnTo>
                    <a:pt x="663" y="950"/>
                  </a:lnTo>
                  <a:cubicBezTo>
                    <a:pt x="584" y="1192"/>
                    <a:pt x="504" y="1435"/>
                    <a:pt x="421" y="1675"/>
                  </a:cubicBezTo>
                  <a:cubicBezTo>
                    <a:pt x="421" y="1674"/>
                    <a:pt x="421" y="1672"/>
                    <a:pt x="421" y="1672"/>
                  </a:cubicBezTo>
                  <a:cubicBezTo>
                    <a:pt x="371" y="1815"/>
                    <a:pt x="320" y="1957"/>
                    <a:pt x="268" y="2098"/>
                  </a:cubicBezTo>
                  <a:cubicBezTo>
                    <a:pt x="231" y="2199"/>
                    <a:pt x="279" y="2315"/>
                    <a:pt x="386" y="2345"/>
                  </a:cubicBezTo>
                  <a:cubicBezTo>
                    <a:pt x="402" y="2348"/>
                    <a:pt x="418" y="2350"/>
                    <a:pt x="434" y="2350"/>
                  </a:cubicBezTo>
                  <a:cubicBezTo>
                    <a:pt x="516" y="2350"/>
                    <a:pt x="587" y="2294"/>
                    <a:pt x="611" y="2217"/>
                  </a:cubicBezTo>
                  <a:cubicBezTo>
                    <a:pt x="697" y="1929"/>
                    <a:pt x="792" y="1640"/>
                    <a:pt x="888" y="1354"/>
                  </a:cubicBezTo>
                  <a:cubicBezTo>
                    <a:pt x="983" y="1069"/>
                    <a:pt x="1078" y="781"/>
                    <a:pt x="1176" y="496"/>
                  </a:cubicBezTo>
                  <a:lnTo>
                    <a:pt x="1176" y="496"/>
                  </a:lnTo>
                  <a:cubicBezTo>
                    <a:pt x="1176" y="498"/>
                    <a:pt x="1175" y="501"/>
                    <a:pt x="1175" y="504"/>
                  </a:cubicBezTo>
                  <a:lnTo>
                    <a:pt x="1178" y="493"/>
                  </a:lnTo>
                  <a:cubicBezTo>
                    <a:pt x="1179" y="492"/>
                    <a:pt x="1179" y="490"/>
                    <a:pt x="1180" y="489"/>
                  </a:cubicBezTo>
                  <a:lnTo>
                    <a:pt x="1180" y="489"/>
                  </a:lnTo>
                  <a:cubicBezTo>
                    <a:pt x="1180" y="489"/>
                    <a:pt x="1180" y="490"/>
                    <a:pt x="1180" y="490"/>
                  </a:cubicBezTo>
                  <a:cubicBezTo>
                    <a:pt x="1180" y="490"/>
                    <a:pt x="1180" y="491"/>
                    <a:pt x="1180" y="491"/>
                  </a:cubicBezTo>
                  <a:lnTo>
                    <a:pt x="1180" y="491"/>
                  </a:lnTo>
                  <a:cubicBezTo>
                    <a:pt x="1180" y="490"/>
                    <a:pt x="1181" y="489"/>
                    <a:pt x="1181" y="488"/>
                  </a:cubicBezTo>
                  <a:cubicBezTo>
                    <a:pt x="1182" y="485"/>
                    <a:pt x="1183" y="482"/>
                    <a:pt x="1184" y="480"/>
                  </a:cubicBezTo>
                  <a:lnTo>
                    <a:pt x="1184" y="480"/>
                  </a:lnTo>
                  <a:cubicBezTo>
                    <a:pt x="1184" y="481"/>
                    <a:pt x="1183" y="483"/>
                    <a:pt x="1183" y="485"/>
                  </a:cubicBezTo>
                  <a:lnTo>
                    <a:pt x="1186" y="475"/>
                  </a:lnTo>
                  <a:lnTo>
                    <a:pt x="1186" y="475"/>
                  </a:lnTo>
                  <a:cubicBezTo>
                    <a:pt x="1185" y="477"/>
                    <a:pt x="1185" y="478"/>
                    <a:pt x="1184" y="480"/>
                  </a:cubicBezTo>
                  <a:lnTo>
                    <a:pt x="1184" y="480"/>
                  </a:lnTo>
                  <a:cubicBezTo>
                    <a:pt x="1197" y="440"/>
                    <a:pt x="1210" y="401"/>
                    <a:pt x="1224" y="363"/>
                  </a:cubicBezTo>
                  <a:cubicBezTo>
                    <a:pt x="1233" y="336"/>
                    <a:pt x="1246" y="311"/>
                    <a:pt x="1254" y="282"/>
                  </a:cubicBezTo>
                  <a:cubicBezTo>
                    <a:pt x="1263" y="243"/>
                    <a:pt x="1267" y="200"/>
                    <a:pt x="1260" y="159"/>
                  </a:cubicBezTo>
                  <a:cubicBezTo>
                    <a:pt x="1253" y="70"/>
                    <a:pt x="1165" y="0"/>
                    <a:pt x="1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49" name="Google Shape;9949;p18"/>
            <p:cNvSpPr/>
            <p:nvPr/>
          </p:nvSpPr>
          <p:spPr>
            <a:xfrm>
              <a:off x="2867925" y="1356525"/>
              <a:ext cx="43150" cy="44325"/>
            </a:xfrm>
            <a:custGeom>
              <a:avLst/>
              <a:gdLst/>
              <a:ahLst/>
              <a:cxnLst/>
              <a:rect l="l" t="t" r="r" b="b"/>
              <a:pathLst>
                <a:path w="1726" h="1773" extrusionOk="0">
                  <a:moveTo>
                    <a:pt x="1180" y="515"/>
                  </a:moveTo>
                  <a:lnTo>
                    <a:pt x="1180" y="515"/>
                  </a:lnTo>
                  <a:cubicBezTo>
                    <a:pt x="1182" y="517"/>
                    <a:pt x="1184" y="519"/>
                    <a:pt x="1187" y="521"/>
                  </a:cubicBezTo>
                  <a:lnTo>
                    <a:pt x="1187" y="521"/>
                  </a:lnTo>
                  <a:lnTo>
                    <a:pt x="1180" y="515"/>
                  </a:lnTo>
                  <a:close/>
                  <a:moveTo>
                    <a:pt x="885" y="434"/>
                  </a:moveTo>
                  <a:cubicBezTo>
                    <a:pt x="914" y="434"/>
                    <a:pt x="941" y="434"/>
                    <a:pt x="969" y="436"/>
                  </a:cubicBezTo>
                  <a:cubicBezTo>
                    <a:pt x="985" y="438"/>
                    <a:pt x="1001" y="439"/>
                    <a:pt x="1017" y="443"/>
                  </a:cubicBezTo>
                  <a:cubicBezTo>
                    <a:pt x="1042" y="449"/>
                    <a:pt x="1066" y="455"/>
                    <a:pt x="1091" y="463"/>
                  </a:cubicBezTo>
                  <a:cubicBezTo>
                    <a:pt x="1102" y="468"/>
                    <a:pt x="1113" y="473"/>
                    <a:pt x="1124" y="477"/>
                  </a:cubicBezTo>
                  <a:cubicBezTo>
                    <a:pt x="1121" y="476"/>
                    <a:pt x="1118" y="474"/>
                    <a:pt x="1115" y="473"/>
                  </a:cubicBezTo>
                  <a:lnTo>
                    <a:pt x="1115" y="473"/>
                  </a:lnTo>
                  <a:lnTo>
                    <a:pt x="1126" y="477"/>
                  </a:lnTo>
                  <a:lnTo>
                    <a:pt x="1134" y="482"/>
                  </a:lnTo>
                  <a:lnTo>
                    <a:pt x="1126" y="479"/>
                  </a:lnTo>
                  <a:lnTo>
                    <a:pt x="1126" y="479"/>
                  </a:lnTo>
                  <a:cubicBezTo>
                    <a:pt x="1134" y="482"/>
                    <a:pt x="1142" y="487"/>
                    <a:pt x="1150" y="493"/>
                  </a:cubicBezTo>
                  <a:cubicBezTo>
                    <a:pt x="1163" y="503"/>
                    <a:pt x="1177" y="514"/>
                    <a:pt x="1191" y="525"/>
                  </a:cubicBezTo>
                  <a:lnTo>
                    <a:pt x="1191" y="525"/>
                  </a:lnTo>
                  <a:cubicBezTo>
                    <a:pt x="1210" y="541"/>
                    <a:pt x="1229" y="560"/>
                    <a:pt x="1246" y="579"/>
                  </a:cubicBezTo>
                  <a:cubicBezTo>
                    <a:pt x="1253" y="588"/>
                    <a:pt x="1260" y="596"/>
                    <a:pt x="1267" y="606"/>
                  </a:cubicBezTo>
                  <a:cubicBezTo>
                    <a:pt x="1279" y="626"/>
                    <a:pt x="1294" y="648"/>
                    <a:pt x="1305" y="669"/>
                  </a:cubicBezTo>
                  <a:cubicBezTo>
                    <a:pt x="1319" y="699"/>
                    <a:pt x="1332" y="729"/>
                    <a:pt x="1343" y="759"/>
                  </a:cubicBezTo>
                  <a:cubicBezTo>
                    <a:pt x="1349" y="778"/>
                    <a:pt x="1354" y="796"/>
                    <a:pt x="1359" y="815"/>
                  </a:cubicBezTo>
                  <a:cubicBezTo>
                    <a:pt x="1363" y="841"/>
                    <a:pt x="1366" y="868"/>
                    <a:pt x="1370" y="895"/>
                  </a:cubicBezTo>
                  <a:lnTo>
                    <a:pt x="1370" y="941"/>
                  </a:lnTo>
                  <a:cubicBezTo>
                    <a:pt x="1370" y="938"/>
                    <a:pt x="1371" y="936"/>
                    <a:pt x="1371" y="933"/>
                  </a:cubicBezTo>
                  <a:lnTo>
                    <a:pt x="1371" y="933"/>
                  </a:lnTo>
                  <a:cubicBezTo>
                    <a:pt x="1370" y="945"/>
                    <a:pt x="1369" y="957"/>
                    <a:pt x="1366" y="968"/>
                  </a:cubicBezTo>
                  <a:cubicBezTo>
                    <a:pt x="1362" y="990"/>
                    <a:pt x="1359" y="1008"/>
                    <a:pt x="1349" y="1030"/>
                  </a:cubicBezTo>
                  <a:cubicBezTo>
                    <a:pt x="1341" y="1054"/>
                    <a:pt x="1332" y="1076"/>
                    <a:pt x="1321" y="1098"/>
                  </a:cubicBezTo>
                  <a:cubicBezTo>
                    <a:pt x="1313" y="1114"/>
                    <a:pt x="1303" y="1130"/>
                    <a:pt x="1294" y="1144"/>
                  </a:cubicBezTo>
                  <a:cubicBezTo>
                    <a:pt x="1268" y="1180"/>
                    <a:pt x="1240" y="1217"/>
                    <a:pt x="1211" y="1251"/>
                  </a:cubicBezTo>
                  <a:cubicBezTo>
                    <a:pt x="1191" y="1274"/>
                    <a:pt x="1169" y="1296"/>
                    <a:pt x="1146" y="1316"/>
                  </a:cubicBezTo>
                  <a:cubicBezTo>
                    <a:pt x="1121" y="1339"/>
                    <a:pt x="1094" y="1359"/>
                    <a:pt x="1067" y="1378"/>
                  </a:cubicBezTo>
                  <a:cubicBezTo>
                    <a:pt x="1058" y="1384"/>
                    <a:pt x="1047" y="1392"/>
                    <a:pt x="1039" y="1396"/>
                  </a:cubicBezTo>
                  <a:cubicBezTo>
                    <a:pt x="1029" y="1400"/>
                    <a:pt x="1021" y="1403"/>
                    <a:pt x="1013" y="1407"/>
                  </a:cubicBezTo>
                  <a:cubicBezTo>
                    <a:pt x="1001" y="1411"/>
                    <a:pt x="990" y="1415"/>
                    <a:pt x="979" y="1416"/>
                  </a:cubicBezTo>
                  <a:cubicBezTo>
                    <a:pt x="964" y="1419"/>
                    <a:pt x="950" y="1421"/>
                    <a:pt x="934" y="1422"/>
                  </a:cubicBezTo>
                  <a:lnTo>
                    <a:pt x="898" y="1422"/>
                  </a:lnTo>
                  <a:cubicBezTo>
                    <a:pt x="841" y="1418"/>
                    <a:pt x="784" y="1410"/>
                    <a:pt x="727" y="1399"/>
                  </a:cubicBezTo>
                  <a:cubicBezTo>
                    <a:pt x="705" y="1394"/>
                    <a:pt x="683" y="1389"/>
                    <a:pt x="657" y="1380"/>
                  </a:cubicBezTo>
                  <a:cubicBezTo>
                    <a:pt x="634" y="1370"/>
                    <a:pt x="610" y="1359"/>
                    <a:pt x="584" y="1348"/>
                  </a:cubicBezTo>
                  <a:cubicBezTo>
                    <a:pt x="577" y="1343"/>
                    <a:pt x="565" y="1337"/>
                    <a:pt x="558" y="1332"/>
                  </a:cubicBezTo>
                  <a:cubicBezTo>
                    <a:pt x="551" y="1326"/>
                    <a:pt x="543" y="1321"/>
                    <a:pt x="537" y="1315"/>
                  </a:cubicBezTo>
                  <a:cubicBezTo>
                    <a:pt x="524" y="1304"/>
                    <a:pt x="513" y="1293"/>
                    <a:pt x="502" y="1280"/>
                  </a:cubicBezTo>
                  <a:cubicBezTo>
                    <a:pt x="486" y="1261"/>
                    <a:pt x="469" y="1242"/>
                    <a:pt x="456" y="1221"/>
                  </a:cubicBezTo>
                  <a:cubicBezTo>
                    <a:pt x="444" y="1201"/>
                    <a:pt x="429" y="1179"/>
                    <a:pt x="420" y="1160"/>
                  </a:cubicBezTo>
                  <a:cubicBezTo>
                    <a:pt x="410" y="1139"/>
                    <a:pt x="402" y="1118"/>
                    <a:pt x="395" y="1098"/>
                  </a:cubicBezTo>
                  <a:cubicBezTo>
                    <a:pt x="390" y="1084"/>
                    <a:pt x="387" y="1071"/>
                    <a:pt x="383" y="1058"/>
                  </a:cubicBezTo>
                  <a:cubicBezTo>
                    <a:pt x="379" y="1038"/>
                    <a:pt x="377" y="1017"/>
                    <a:pt x="374" y="995"/>
                  </a:cubicBezTo>
                  <a:lnTo>
                    <a:pt x="374" y="960"/>
                  </a:lnTo>
                  <a:cubicBezTo>
                    <a:pt x="377" y="933"/>
                    <a:pt x="380" y="908"/>
                    <a:pt x="385" y="883"/>
                  </a:cubicBezTo>
                  <a:cubicBezTo>
                    <a:pt x="396" y="838"/>
                    <a:pt x="410" y="794"/>
                    <a:pt x="425" y="751"/>
                  </a:cubicBezTo>
                  <a:cubicBezTo>
                    <a:pt x="450" y="678"/>
                    <a:pt x="480" y="607"/>
                    <a:pt x="513" y="538"/>
                  </a:cubicBezTo>
                  <a:lnTo>
                    <a:pt x="513" y="539"/>
                  </a:lnTo>
                  <a:cubicBezTo>
                    <a:pt x="524" y="517"/>
                    <a:pt x="537" y="495"/>
                    <a:pt x="550" y="474"/>
                  </a:cubicBezTo>
                  <a:lnTo>
                    <a:pt x="571" y="469"/>
                  </a:lnTo>
                  <a:lnTo>
                    <a:pt x="571" y="469"/>
                  </a:lnTo>
                  <a:cubicBezTo>
                    <a:pt x="656" y="456"/>
                    <a:pt x="740" y="442"/>
                    <a:pt x="825" y="435"/>
                  </a:cubicBezTo>
                  <a:cubicBezTo>
                    <a:pt x="845" y="434"/>
                    <a:pt x="865" y="434"/>
                    <a:pt x="885" y="434"/>
                  </a:cubicBezTo>
                  <a:close/>
                  <a:moveTo>
                    <a:pt x="550" y="1"/>
                  </a:moveTo>
                  <a:cubicBezTo>
                    <a:pt x="502" y="1"/>
                    <a:pt x="454" y="19"/>
                    <a:pt x="415" y="53"/>
                  </a:cubicBezTo>
                  <a:cubicBezTo>
                    <a:pt x="377" y="90"/>
                    <a:pt x="341" y="129"/>
                    <a:pt x="311" y="172"/>
                  </a:cubicBezTo>
                  <a:lnTo>
                    <a:pt x="300" y="177"/>
                  </a:lnTo>
                  <a:cubicBezTo>
                    <a:pt x="206" y="202"/>
                    <a:pt x="152" y="297"/>
                    <a:pt x="178" y="390"/>
                  </a:cubicBezTo>
                  <a:cubicBezTo>
                    <a:pt x="179" y="392"/>
                    <a:pt x="179" y="395"/>
                    <a:pt x="181" y="397"/>
                  </a:cubicBezTo>
                  <a:cubicBezTo>
                    <a:pt x="155" y="452"/>
                    <a:pt x="133" y="507"/>
                    <a:pt x="113" y="563"/>
                  </a:cubicBezTo>
                  <a:cubicBezTo>
                    <a:pt x="72" y="677"/>
                    <a:pt x="34" y="792"/>
                    <a:pt x="23" y="914"/>
                  </a:cubicBezTo>
                  <a:cubicBezTo>
                    <a:pt x="0" y="1145"/>
                    <a:pt x="103" y="1389"/>
                    <a:pt x="268" y="1547"/>
                  </a:cubicBezTo>
                  <a:cubicBezTo>
                    <a:pt x="357" y="1631"/>
                    <a:pt x="464" y="1693"/>
                    <a:pt x="581" y="1725"/>
                  </a:cubicBezTo>
                  <a:cubicBezTo>
                    <a:pt x="638" y="1742"/>
                    <a:pt x="695" y="1753"/>
                    <a:pt x="754" y="1760"/>
                  </a:cubicBezTo>
                  <a:cubicBezTo>
                    <a:pt x="803" y="1768"/>
                    <a:pt x="852" y="1771"/>
                    <a:pt x="901" y="1772"/>
                  </a:cubicBezTo>
                  <a:lnTo>
                    <a:pt x="925" y="1772"/>
                  </a:lnTo>
                  <a:cubicBezTo>
                    <a:pt x="988" y="1769"/>
                    <a:pt x="1051" y="1758"/>
                    <a:pt x="1112" y="1741"/>
                  </a:cubicBezTo>
                  <a:cubicBezTo>
                    <a:pt x="1164" y="1723"/>
                    <a:pt x="1215" y="1698"/>
                    <a:pt x="1259" y="1668"/>
                  </a:cubicBezTo>
                  <a:cubicBezTo>
                    <a:pt x="1352" y="1606"/>
                    <a:pt x="1435" y="1530"/>
                    <a:pt x="1503" y="1443"/>
                  </a:cubicBezTo>
                  <a:cubicBezTo>
                    <a:pt x="1583" y="1343"/>
                    <a:pt x="1653" y="1236"/>
                    <a:pt x="1689" y="1111"/>
                  </a:cubicBezTo>
                  <a:cubicBezTo>
                    <a:pt x="1721" y="995"/>
                    <a:pt x="1726" y="873"/>
                    <a:pt x="1700" y="754"/>
                  </a:cubicBezTo>
                  <a:cubicBezTo>
                    <a:pt x="1658" y="531"/>
                    <a:pt x="1530" y="335"/>
                    <a:pt x="1341" y="207"/>
                  </a:cubicBezTo>
                  <a:cubicBezTo>
                    <a:pt x="1204" y="117"/>
                    <a:pt x="1042" y="85"/>
                    <a:pt x="880" y="85"/>
                  </a:cubicBezTo>
                  <a:cubicBezTo>
                    <a:pt x="823" y="85"/>
                    <a:pt x="766" y="89"/>
                    <a:pt x="710" y="96"/>
                  </a:cubicBezTo>
                  <a:cubicBezTo>
                    <a:pt x="702" y="82"/>
                    <a:pt x="691" y="66"/>
                    <a:pt x="678" y="53"/>
                  </a:cubicBezTo>
                  <a:cubicBezTo>
                    <a:pt x="642" y="18"/>
                    <a:pt x="596" y="1"/>
                    <a:pt x="5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0" name="Google Shape;9950;p18"/>
            <p:cNvSpPr/>
            <p:nvPr/>
          </p:nvSpPr>
          <p:spPr>
            <a:xfrm>
              <a:off x="3022075" y="1031250"/>
              <a:ext cx="10700" cy="41250"/>
            </a:xfrm>
            <a:custGeom>
              <a:avLst/>
              <a:gdLst/>
              <a:ahLst/>
              <a:cxnLst/>
              <a:rect l="l" t="t" r="r" b="b"/>
              <a:pathLst>
                <a:path w="428" h="1650" extrusionOk="0">
                  <a:moveTo>
                    <a:pt x="216" y="0"/>
                  </a:moveTo>
                  <a:cubicBezTo>
                    <a:pt x="200" y="0"/>
                    <a:pt x="184" y="3"/>
                    <a:pt x="168" y="8"/>
                  </a:cubicBezTo>
                  <a:cubicBezTo>
                    <a:pt x="59" y="39"/>
                    <a:pt x="0" y="160"/>
                    <a:pt x="43" y="266"/>
                  </a:cubicBezTo>
                  <a:cubicBezTo>
                    <a:pt x="46" y="354"/>
                    <a:pt x="43" y="443"/>
                    <a:pt x="43" y="530"/>
                  </a:cubicBezTo>
                  <a:cubicBezTo>
                    <a:pt x="43" y="636"/>
                    <a:pt x="40" y="741"/>
                    <a:pt x="40" y="845"/>
                  </a:cubicBezTo>
                  <a:cubicBezTo>
                    <a:pt x="40" y="1054"/>
                    <a:pt x="54" y="1261"/>
                    <a:pt x="65" y="1470"/>
                  </a:cubicBezTo>
                  <a:cubicBezTo>
                    <a:pt x="67" y="1568"/>
                    <a:pt x="146" y="1646"/>
                    <a:pt x="244" y="1649"/>
                  </a:cubicBezTo>
                  <a:cubicBezTo>
                    <a:pt x="250" y="1649"/>
                    <a:pt x="258" y="1649"/>
                    <a:pt x="266" y="1648"/>
                  </a:cubicBezTo>
                  <a:cubicBezTo>
                    <a:pt x="367" y="1635"/>
                    <a:pt x="427" y="1545"/>
                    <a:pt x="421" y="1448"/>
                  </a:cubicBezTo>
                  <a:cubicBezTo>
                    <a:pt x="417" y="1389"/>
                    <a:pt x="413" y="1331"/>
                    <a:pt x="408" y="1272"/>
                  </a:cubicBezTo>
                  <a:lnTo>
                    <a:pt x="408" y="1272"/>
                  </a:lnTo>
                  <a:cubicBezTo>
                    <a:pt x="408" y="1273"/>
                    <a:pt x="408" y="1273"/>
                    <a:pt x="408" y="1274"/>
                  </a:cubicBezTo>
                  <a:cubicBezTo>
                    <a:pt x="408" y="1270"/>
                    <a:pt x="408" y="1267"/>
                    <a:pt x="408" y="1263"/>
                  </a:cubicBezTo>
                  <a:lnTo>
                    <a:pt x="408" y="1263"/>
                  </a:lnTo>
                  <a:cubicBezTo>
                    <a:pt x="408" y="1266"/>
                    <a:pt x="408" y="1269"/>
                    <a:pt x="408" y="1272"/>
                  </a:cubicBezTo>
                  <a:lnTo>
                    <a:pt x="408" y="1272"/>
                  </a:lnTo>
                  <a:cubicBezTo>
                    <a:pt x="408" y="1265"/>
                    <a:pt x="408" y="1258"/>
                    <a:pt x="407" y="1252"/>
                  </a:cubicBezTo>
                  <a:lnTo>
                    <a:pt x="407" y="1252"/>
                  </a:lnTo>
                  <a:cubicBezTo>
                    <a:pt x="407" y="1255"/>
                    <a:pt x="408" y="1259"/>
                    <a:pt x="408" y="1263"/>
                  </a:cubicBezTo>
                  <a:lnTo>
                    <a:pt x="408" y="1263"/>
                  </a:lnTo>
                  <a:cubicBezTo>
                    <a:pt x="408" y="1259"/>
                    <a:pt x="407" y="1255"/>
                    <a:pt x="407" y="1250"/>
                  </a:cubicBezTo>
                  <a:lnTo>
                    <a:pt x="407" y="1250"/>
                  </a:lnTo>
                  <a:cubicBezTo>
                    <a:pt x="407" y="1251"/>
                    <a:pt x="407" y="1251"/>
                    <a:pt x="407" y="1252"/>
                  </a:cubicBezTo>
                  <a:lnTo>
                    <a:pt x="407" y="1252"/>
                  </a:lnTo>
                  <a:cubicBezTo>
                    <a:pt x="396" y="1053"/>
                    <a:pt x="393" y="855"/>
                    <a:pt x="399" y="655"/>
                  </a:cubicBezTo>
                  <a:cubicBezTo>
                    <a:pt x="402" y="552"/>
                    <a:pt x="407" y="448"/>
                    <a:pt x="412" y="345"/>
                  </a:cubicBezTo>
                  <a:cubicBezTo>
                    <a:pt x="413" y="264"/>
                    <a:pt x="426" y="171"/>
                    <a:pt x="385" y="98"/>
                  </a:cubicBezTo>
                  <a:cubicBezTo>
                    <a:pt x="350" y="40"/>
                    <a:pt x="284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1" name="Google Shape;9951;p18"/>
            <p:cNvSpPr/>
            <p:nvPr/>
          </p:nvSpPr>
          <p:spPr>
            <a:xfrm>
              <a:off x="2996575" y="1054050"/>
              <a:ext cx="71825" cy="15075"/>
            </a:xfrm>
            <a:custGeom>
              <a:avLst/>
              <a:gdLst/>
              <a:ahLst/>
              <a:cxnLst/>
              <a:rect l="l" t="t" r="r" b="b"/>
              <a:pathLst>
                <a:path w="2873" h="603" extrusionOk="0">
                  <a:moveTo>
                    <a:pt x="2452" y="1"/>
                  </a:moveTo>
                  <a:cubicBezTo>
                    <a:pt x="2306" y="1"/>
                    <a:pt x="2158" y="23"/>
                    <a:pt x="2016" y="41"/>
                  </a:cubicBezTo>
                  <a:cubicBezTo>
                    <a:pt x="1821" y="66"/>
                    <a:pt x="1628" y="93"/>
                    <a:pt x="1433" y="115"/>
                  </a:cubicBezTo>
                  <a:cubicBezTo>
                    <a:pt x="1227" y="140"/>
                    <a:pt x="1022" y="166"/>
                    <a:pt x="814" y="188"/>
                  </a:cubicBezTo>
                  <a:cubicBezTo>
                    <a:pt x="599" y="210"/>
                    <a:pt x="384" y="227"/>
                    <a:pt x="168" y="245"/>
                  </a:cubicBezTo>
                  <a:cubicBezTo>
                    <a:pt x="70" y="253"/>
                    <a:pt x="1" y="353"/>
                    <a:pt x="13" y="446"/>
                  </a:cubicBezTo>
                  <a:cubicBezTo>
                    <a:pt x="26" y="535"/>
                    <a:pt x="102" y="603"/>
                    <a:pt x="192" y="603"/>
                  </a:cubicBezTo>
                  <a:cubicBezTo>
                    <a:pt x="200" y="603"/>
                    <a:pt x="206" y="603"/>
                    <a:pt x="214" y="601"/>
                  </a:cubicBezTo>
                  <a:cubicBezTo>
                    <a:pt x="564" y="557"/>
                    <a:pt x="916" y="522"/>
                    <a:pt x="1267" y="482"/>
                  </a:cubicBezTo>
                  <a:cubicBezTo>
                    <a:pt x="1607" y="443"/>
                    <a:pt x="1948" y="400"/>
                    <a:pt x="2288" y="368"/>
                  </a:cubicBezTo>
                  <a:cubicBezTo>
                    <a:pt x="2317" y="368"/>
                    <a:pt x="2345" y="367"/>
                    <a:pt x="2373" y="367"/>
                  </a:cubicBezTo>
                  <a:cubicBezTo>
                    <a:pt x="2400" y="367"/>
                    <a:pt x="2428" y="368"/>
                    <a:pt x="2456" y="368"/>
                  </a:cubicBezTo>
                  <a:cubicBezTo>
                    <a:pt x="2491" y="372"/>
                    <a:pt x="2524" y="376"/>
                    <a:pt x="2557" y="381"/>
                  </a:cubicBezTo>
                  <a:cubicBezTo>
                    <a:pt x="2576" y="386"/>
                    <a:pt x="2595" y="391"/>
                    <a:pt x="2614" y="395"/>
                  </a:cubicBezTo>
                  <a:cubicBezTo>
                    <a:pt x="2630" y="401"/>
                    <a:pt x="2647" y="403"/>
                    <a:pt x="2664" y="403"/>
                  </a:cubicBezTo>
                  <a:cubicBezTo>
                    <a:pt x="2746" y="403"/>
                    <a:pt x="2824" y="341"/>
                    <a:pt x="2845" y="261"/>
                  </a:cubicBezTo>
                  <a:cubicBezTo>
                    <a:pt x="2872" y="161"/>
                    <a:pt x="2812" y="57"/>
                    <a:pt x="2711" y="30"/>
                  </a:cubicBezTo>
                  <a:lnTo>
                    <a:pt x="2704" y="28"/>
                  </a:lnTo>
                  <a:cubicBezTo>
                    <a:pt x="2622" y="8"/>
                    <a:pt x="2537" y="1"/>
                    <a:pt x="24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2" name="Google Shape;9952;p18"/>
            <p:cNvSpPr/>
            <p:nvPr/>
          </p:nvSpPr>
          <p:spPr>
            <a:xfrm>
              <a:off x="3044025" y="1077150"/>
              <a:ext cx="36350" cy="29425"/>
            </a:xfrm>
            <a:custGeom>
              <a:avLst/>
              <a:gdLst/>
              <a:ahLst/>
              <a:cxnLst/>
              <a:rect l="l" t="t" r="r" b="b"/>
              <a:pathLst>
                <a:path w="1454" h="1177" extrusionOk="0">
                  <a:moveTo>
                    <a:pt x="1037" y="655"/>
                  </a:moveTo>
                  <a:lnTo>
                    <a:pt x="1037" y="655"/>
                  </a:lnTo>
                  <a:cubicBezTo>
                    <a:pt x="1040" y="657"/>
                    <a:pt x="1042" y="658"/>
                    <a:pt x="1044" y="659"/>
                  </a:cubicBezTo>
                  <a:lnTo>
                    <a:pt x="1044" y="659"/>
                  </a:lnTo>
                  <a:cubicBezTo>
                    <a:pt x="1042" y="658"/>
                    <a:pt x="1040" y="657"/>
                    <a:pt x="1037" y="655"/>
                  </a:cubicBezTo>
                  <a:close/>
                  <a:moveTo>
                    <a:pt x="188" y="1"/>
                  </a:moveTo>
                  <a:cubicBezTo>
                    <a:pt x="148" y="1"/>
                    <a:pt x="108" y="13"/>
                    <a:pt x="77" y="41"/>
                  </a:cubicBezTo>
                  <a:cubicBezTo>
                    <a:pt x="37" y="73"/>
                    <a:pt x="12" y="117"/>
                    <a:pt x="4" y="166"/>
                  </a:cubicBezTo>
                  <a:cubicBezTo>
                    <a:pt x="1" y="193"/>
                    <a:pt x="1" y="220"/>
                    <a:pt x="9" y="245"/>
                  </a:cubicBezTo>
                  <a:cubicBezTo>
                    <a:pt x="16" y="279"/>
                    <a:pt x="32" y="310"/>
                    <a:pt x="53" y="337"/>
                  </a:cubicBezTo>
                  <a:cubicBezTo>
                    <a:pt x="110" y="397"/>
                    <a:pt x="170" y="454"/>
                    <a:pt x="237" y="505"/>
                  </a:cubicBezTo>
                  <a:cubicBezTo>
                    <a:pt x="322" y="575"/>
                    <a:pt x="409" y="647"/>
                    <a:pt x="499" y="714"/>
                  </a:cubicBezTo>
                  <a:cubicBezTo>
                    <a:pt x="713" y="871"/>
                    <a:pt x="939" y="1013"/>
                    <a:pt x="1166" y="1152"/>
                  </a:cubicBezTo>
                  <a:cubicBezTo>
                    <a:pt x="1189" y="1168"/>
                    <a:pt x="1218" y="1176"/>
                    <a:pt x="1248" y="1176"/>
                  </a:cubicBezTo>
                  <a:cubicBezTo>
                    <a:pt x="1313" y="1175"/>
                    <a:pt x="1373" y="1141"/>
                    <a:pt x="1406" y="1084"/>
                  </a:cubicBezTo>
                  <a:cubicBezTo>
                    <a:pt x="1454" y="1000"/>
                    <a:pt x="1424" y="891"/>
                    <a:pt x="1338" y="844"/>
                  </a:cubicBezTo>
                  <a:cubicBezTo>
                    <a:pt x="1239" y="783"/>
                    <a:pt x="1140" y="723"/>
                    <a:pt x="1044" y="659"/>
                  </a:cubicBezTo>
                  <a:lnTo>
                    <a:pt x="1044" y="659"/>
                  </a:lnTo>
                  <a:cubicBezTo>
                    <a:pt x="1045" y="660"/>
                    <a:pt x="1046" y="661"/>
                    <a:pt x="1047" y="662"/>
                  </a:cubicBezTo>
                  <a:lnTo>
                    <a:pt x="1047" y="662"/>
                  </a:lnTo>
                  <a:cubicBezTo>
                    <a:pt x="902" y="567"/>
                    <a:pt x="761" y="466"/>
                    <a:pt x="624" y="358"/>
                  </a:cubicBezTo>
                  <a:cubicBezTo>
                    <a:pt x="539" y="282"/>
                    <a:pt x="452" y="207"/>
                    <a:pt x="371" y="128"/>
                  </a:cubicBezTo>
                  <a:cubicBezTo>
                    <a:pt x="368" y="117"/>
                    <a:pt x="363" y="106"/>
                    <a:pt x="357" y="95"/>
                  </a:cubicBezTo>
                  <a:cubicBezTo>
                    <a:pt x="322" y="36"/>
                    <a:pt x="254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3" name="Google Shape;9953;p18"/>
            <p:cNvSpPr/>
            <p:nvPr/>
          </p:nvSpPr>
          <p:spPr>
            <a:xfrm>
              <a:off x="3053950" y="1086825"/>
              <a:ext cx="35275" cy="17325"/>
            </a:xfrm>
            <a:custGeom>
              <a:avLst/>
              <a:gdLst/>
              <a:ahLst/>
              <a:cxnLst/>
              <a:rect l="l" t="t" r="r" b="b"/>
              <a:pathLst>
                <a:path w="1411" h="693" extrusionOk="0">
                  <a:moveTo>
                    <a:pt x="1092" y="1"/>
                  </a:moveTo>
                  <a:cubicBezTo>
                    <a:pt x="1037" y="1"/>
                    <a:pt x="982" y="6"/>
                    <a:pt x="929" y="18"/>
                  </a:cubicBezTo>
                  <a:cubicBezTo>
                    <a:pt x="842" y="32"/>
                    <a:pt x="756" y="56"/>
                    <a:pt x="674" y="86"/>
                  </a:cubicBezTo>
                  <a:cubicBezTo>
                    <a:pt x="637" y="101"/>
                    <a:pt x="599" y="115"/>
                    <a:pt x="561" y="131"/>
                  </a:cubicBezTo>
                  <a:cubicBezTo>
                    <a:pt x="398" y="199"/>
                    <a:pt x="237" y="268"/>
                    <a:pt x="93" y="370"/>
                  </a:cubicBezTo>
                  <a:cubicBezTo>
                    <a:pt x="10" y="427"/>
                    <a:pt x="1" y="550"/>
                    <a:pt x="61" y="625"/>
                  </a:cubicBezTo>
                  <a:cubicBezTo>
                    <a:pt x="94" y="667"/>
                    <a:pt x="145" y="693"/>
                    <a:pt x="200" y="693"/>
                  </a:cubicBezTo>
                  <a:cubicBezTo>
                    <a:pt x="242" y="693"/>
                    <a:pt x="283" y="678"/>
                    <a:pt x="316" y="655"/>
                  </a:cubicBezTo>
                  <a:lnTo>
                    <a:pt x="325" y="648"/>
                  </a:lnTo>
                  <a:cubicBezTo>
                    <a:pt x="367" y="623"/>
                    <a:pt x="408" y="599"/>
                    <a:pt x="452" y="575"/>
                  </a:cubicBezTo>
                  <a:cubicBezTo>
                    <a:pt x="569" y="520"/>
                    <a:pt x="688" y="469"/>
                    <a:pt x="810" y="423"/>
                  </a:cubicBezTo>
                  <a:cubicBezTo>
                    <a:pt x="845" y="412"/>
                    <a:pt x="878" y="403"/>
                    <a:pt x="913" y="395"/>
                  </a:cubicBezTo>
                  <a:cubicBezTo>
                    <a:pt x="957" y="387"/>
                    <a:pt x="1001" y="381"/>
                    <a:pt x="1047" y="376"/>
                  </a:cubicBezTo>
                  <a:cubicBezTo>
                    <a:pt x="1083" y="401"/>
                    <a:pt x="1120" y="412"/>
                    <a:pt x="1155" y="412"/>
                  </a:cubicBezTo>
                  <a:cubicBezTo>
                    <a:pt x="1296" y="412"/>
                    <a:pt x="1410" y="240"/>
                    <a:pt x="1304" y="104"/>
                  </a:cubicBezTo>
                  <a:cubicBezTo>
                    <a:pt x="1269" y="48"/>
                    <a:pt x="1210" y="12"/>
                    <a:pt x="1145" y="2"/>
                  </a:cubicBezTo>
                  <a:cubicBezTo>
                    <a:pt x="1128" y="1"/>
                    <a:pt x="1110" y="1"/>
                    <a:pt x="10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4" name="Google Shape;9954;p18"/>
            <p:cNvSpPr/>
            <p:nvPr/>
          </p:nvSpPr>
          <p:spPr>
            <a:xfrm>
              <a:off x="3060650" y="1107575"/>
              <a:ext cx="68975" cy="56450"/>
            </a:xfrm>
            <a:custGeom>
              <a:avLst/>
              <a:gdLst/>
              <a:ahLst/>
              <a:cxnLst/>
              <a:rect l="l" t="t" r="r" b="b"/>
              <a:pathLst>
                <a:path w="2759" h="2258" extrusionOk="0">
                  <a:moveTo>
                    <a:pt x="665" y="1685"/>
                  </a:moveTo>
                  <a:cubicBezTo>
                    <a:pt x="761" y="1685"/>
                    <a:pt x="856" y="1691"/>
                    <a:pt x="952" y="1696"/>
                  </a:cubicBezTo>
                  <a:lnTo>
                    <a:pt x="938" y="1696"/>
                  </a:lnTo>
                  <a:cubicBezTo>
                    <a:pt x="965" y="1697"/>
                    <a:pt x="993" y="1700"/>
                    <a:pt x="1020" y="1702"/>
                  </a:cubicBezTo>
                  <a:cubicBezTo>
                    <a:pt x="919" y="1754"/>
                    <a:pt x="814" y="1800"/>
                    <a:pt x="708" y="1841"/>
                  </a:cubicBezTo>
                  <a:cubicBezTo>
                    <a:pt x="656" y="1857"/>
                    <a:pt x="605" y="1871"/>
                    <a:pt x="551" y="1881"/>
                  </a:cubicBezTo>
                  <a:lnTo>
                    <a:pt x="575" y="1876"/>
                  </a:lnTo>
                  <a:lnTo>
                    <a:pt x="575" y="1876"/>
                  </a:lnTo>
                  <a:cubicBezTo>
                    <a:pt x="547" y="1881"/>
                    <a:pt x="520" y="1887"/>
                    <a:pt x="491" y="1890"/>
                  </a:cubicBezTo>
                  <a:lnTo>
                    <a:pt x="513" y="1890"/>
                  </a:lnTo>
                  <a:cubicBezTo>
                    <a:pt x="505" y="1891"/>
                    <a:pt x="496" y="1892"/>
                    <a:pt x="486" y="1892"/>
                  </a:cubicBezTo>
                  <a:cubicBezTo>
                    <a:pt x="477" y="1892"/>
                    <a:pt x="467" y="1891"/>
                    <a:pt x="458" y="1890"/>
                  </a:cubicBezTo>
                  <a:lnTo>
                    <a:pt x="482" y="1890"/>
                  </a:lnTo>
                  <a:lnTo>
                    <a:pt x="469" y="1889"/>
                  </a:lnTo>
                  <a:lnTo>
                    <a:pt x="460" y="1887"/>
                  </a:lnTo>
                  <a:lnTo>
                    <a:pt x="447" y="1881"/>
                  </a:lnTo>
                  <a:cubicBezTo>
                    <a:pt x="441" y="1878"/>
                    <a:pt x="433" y="1873"/>
                    <a:pt x="425" y="1868"/>
                  </a:cubicBezTo>
                  <a:lnTo>
                    <a:pt x="406" y="1857"/>
                  </a:lnTo>
                  <a:lnTo>
                    <a:pt x="406" y="1857"/>
                  </a:lnTo>
                  <a:cubicBezTo>
                    <a:pt x="410" y="1859"/>
                    <a:pt x="415" y="1862"/>
                    <a:pt x="420" y="1865"/>
                  </a:cubicBezTo>
                  <a:cubicBezTo>
                    <a:pt x="412" y="1859"/>
                    <a:pt x="404" y="1854"/>
                    <a:pt x="396" y="1848"/>
                  </a:cubicBezTo>
                  <a:lnTo>
                    <a:pt x="387" y="1838"/>
                  </a:lnTo>
                  <a:lnTo>
                    <a:pt x="382" y="1830"/>
                  </a:lnTo>
                  <a:lnTo>
                    <a:pt x="376" y="1822"/>
                  </a:lnTo>
                  <a:cubicBezTo>
                    <a:pt x="376" y="1821"/>
                    <a:pt x="374" y="1818"/>
                    <a:pt x="374" y="1816"/>
                  </a:cubicBezTo>
                  <a:cubicBezTo>
                    <a:pt x="372" y="1814"/>
                    <a:pt x="371" y="1811"/>
                    <a:pt x="371" y="1810"/>
                  </a:cubicBezTo>
                  <a:cubicBezTo>
                    <a:pt x="371" y="1803"/>
                    <a:pt x="369" y="1797"/>
                    <a:pt x="369" y="1789"/>
                  </a:cubicBezTo>
                  <a:lnTo>
                    <a:pt x="369" y="1754"/>
                  </a:lnTo>
                  <a:cubicBezTo>
                    <a:pt x="369" y="1746"/>
                    <a:pt x="371" y="1740"/>
                    <a:pt x="372" y="1732"/>
                  </a:cubicBezTo>
                  <a:lnTo>
                    <a:pt x="372" y="1735"/>
                  </a:lnTo>
                  <a:cubicBezTo>
                    <a:pt x="372" y="1734"/>
                    <a:pt x="374" y="1731"/>
                    <a:pt x="374" y="1727"/>
                  </a:cubicBezTo>
                  <a:lnTo>
                    <a:pt x="398" y="1718"/>
                  </a:lnTo>
                  <a:cubicBezTo>
                    <a:pt x="417" y="1712"/>
                    <a:pt x="436" y="1707"/>
                    <a:pt x="455" y="1702"/>
                  </a:cubicBezTo>
                  <a:cubicBezTo>
                    <a:pt x="499" y="1696"/>
                    <a:pt x="543" y="1691"/>
                    <a:pt x="588" y="1686"/>
                  </a:cubicBezTo>
                  <a:cubicBezTo>
                    <a:pt x="614" y="1685"/>
                    <a:pt x="640" y="1685"/>
                    <a:pt x="665" y="1685"/>
                  </a:cubicBezTo>
                  <a:close/>
                  <a:moveTo>
                    <a:pt x="2070" y="1"/>
                  </a:moveTo>
                  <a:cubicBezTo>
                    <a:pt x="2011" y="1"/>
                    <a:pt x="1952" y="8"/>
                    <a:pt x="1895" y="22"/>
                  </a:cubicBezTo>
                  <a:cubicBezTo>
                    <a:pt x="1761" y="54"/>
                    <a:pt x="1629" y="94"/>
                    <a:pt x="1501" y="143"/>
                  </a:cubicBezTo>
                  <a:cubicBezTo>
                    <a:pt x="1405" y="174"/>
                    <a:pt x="1313" y="220"/>
                    <a:pt x="1229" y="279"/>
                  </a:cubicBezTo>
                  <a:cubicBezTo>
                    <a:pt x="1156" y="331"/>
                    <a:pt x="1082" y="394"/>
                    <a:pt x="1042" y="478"/>
                  </a:cubicBezTo>
                  <a:cubicBezTo>
                    <a:pt x="1023" y="518"/>
                    <a:pt x="1012" y="559"/>
                    <a:pt x="1010" y="603"/>
                  </a:cubicBezTo>
                  <a:cubicBezTo>
                    <a:pt x="1004" y="646"/>
                    <a:pt x="1009" y="689"/>
                    <a:pt x="1020" y="728"/>
                  </a:cubicBezTo>
                  <a:cubicBezTo>
                    <a:pt x="1047" y="814"/>
                    <a:pt x="1093" y="892"/>
                    <a:pt x="1153" y="956"/>
                  </a:cubicBezTo>
                  <a:cubicBezTo>
                    <a:pt x="1289" y="1104"/>
                    <a:pt x="1463" y="1202"/>
                    <a:pt x="1655" y="1259"/>
                  </a:cubicBezTo>
                  <a:cubicBezTo>
                    <a:pt x="1710" y="1276"/>
                    <a:pt x="1767" y="1289"/>
                    <a:pt x="1824" y="1302"/>
                  </a:cubicBezTo>
                  <a:cubicBezTo>
                    <a:pt x="1705" y="1357"/>
                    <a:pt x="1590" y="1414"/>
                    <a:pt x="1473" y="1472"/>
                  </a:cubicBezTo>
                  <a:lnTo>
                    <a:pt x="1479" y="1469"/>
                  </a:lnTo>
                  <a:lnTo>
                    <a:pt x="1392" y="1512"/>
                  </a:lnTo>
                  <a:lnTo>
                    <a:pt x="1394" y="1512"/>
                  </a:lnTo>
                  <a:lnTo>
                    <a:pt x="1381" y="1518"/>
                  </a:lnTo>
                  <a:lnTo>
                    <a:pt x="1376" y="1520"/>
                  </a:lnTo>
                  <a:lnTo>
                    <a:pt x="1376" y="1520"/>
                  </a:lnTo>
                  <a:cubicBezTo>
                    <a:pt x="1377" y="1519"/>
                    <a:pt x="1378" y="1519"/>
                    <a:pt x="1379" y="1518"/>
                  </a:cubicBezTo>
                  <a:lnTo>
                    <a:pt x="1379" y="1518"/>
                  </a:lnTo>
                  <a:lnTo>
                    <a:pt x="1371" y="1522"/>
                  </a:lnTo>
                  <a:lnTo>
                    <a:pt x="1376" y="1520"/>
                  </a:lnTo>
                  <a:lnTo>
                    <a:pt x="1376" y="1520"/>
                  </a:lnTo>
                  <a:cubicBezTo>
                    <a:pt x="1319" y="1549"/>
                    <a:pt x="1261" y="1577"/>
                    <a:pt x="1204" y="1607"/>
                  </a:cubicBezTo>
                  <a:cubicBezTo>
                    <a:pt x="1211" y="1593"/>
                    <a:pt x="1215" y="1577"/>
                    <a:pt x="1218" y="1560"/>
                  </a:cubicBezTo>
                  <a:cubicBezTo>
                    <a:pt x="1229" y="1471"/>
                    <a:pt x="1166" y="1389"/>
                    <a:pt x="1077" y="1376"/>
                  </a:cubicBezTo>
                  <a:cubicBezTo>
                    <a:pt x="925" y="1355"/>
                    <a:pt x="773" y="1341"/>
                    <a:pt x="621" y="1336"/>
                  </a:cubicBezTo>
                  <a:cubicBezTo>
                    <a:pt x="610" y="1336"/>
                    <a:pt x="599" y="1336"/>
                    <a:pt x="588" y="1336"/>
                  </a:cubicBezTo>
                  <a:cubicBezTo>
                    <a:pt x="488" y="1336"/>
                    <a:pt x="389" y="1349"/>
                    <a:pt x="292" y="1374"/>
                  </a:cubicBezTo>
                  <a:cubicBezTo>
                    <a:pt x="208" y="1400"/>
                    <a:pt x="110" y="1447"/>
                    <a:pt x="64" y="1526"/>
                  </a:cubicBezTo>
                  <a:cubicBezTo>
                    <a:pt x="16" y="1609"/>
                    <a:pt x="0" y="1710"/>
                    <a:pt x="5" y="1805"/>
                  </a:cubicBezTo>
                  <a:cubicBezTo>
                    <a:pt x="10" y="1901"/>
                    <a:pt x="43" y="1995"/>
                    <a:pt x="105" y="2071"/>
                  </a:cubicBezTo>
                  <a:cubicBezTo>
                    <a:pt x="138" y="2112"/>
                    <a:pt x="179" y="2148"/>
                    <a:pt x="227" y="2177"/>
                  </a:cubicBezTo>
                  <a:cubicBezTo>
                    <a:pt x="266" y="2204"/>
                    <a:pt x="309" y="2224"/>
                    <a:pt x="355" y="2239"/>
                  </a:cubicBezTo>
                  <a:cubicBezTo>
                    <a:pt x="398" y="2251"/>
                    <a:pt x="442" y="2256"/>
                    <a:pt x="486" y="2258"/>
                  </a:cubicBezTo>
                  <a:cubicBezTo>
                    <a:pt x="494" y="2258"/>
                    <a:pt x="504" y="2256"/>
                    <a:pt x="512" y="2256"/>
                  </a:cubicBezTo>
                  <a:cubicBezTo>
                    <a:pt x="558" y="2251"/>
                    <a:pt x="602" y="2243"/>
                    <a:pt x="646" y="2232"/>
                  </a:cubicBezTo>
                  <a:cubicBezTo>
                    <a:pt x="868" y="2182"/>
                    <a:pt x="1075" y="2069"/>
                    <a:pt x="1275" y="1963"/>
                  </a:cubicBezTo>
                  <a:cubicBezTo>
                    <a:pt x="1420" y="1886"/>
                    <a:pt x="1568" y="1811"/>
                    <a:pt x="1715" y="1737"/>
                  </a:cubicBezTo>
                  <a:lnTo>
                    <a:pt x="1715" y="1737"/>
                  </a:lnTo>
                  <a:lnTo>
                    <a:pt x="1702" y="1742"/>
                  </a:lnTo>
                  <a:lnTo>
                    <a:pt x="1723" y="1732"/>
                  </a:lnTo>
                  <a:cubicBezTo>
                    <a:pt x="1816" y="1686"/>
                    <a:pt x="1911" y="1640"/>
                    <a:pt x="2006" y="1599"/>
                  </a:cubicBezTo>
                  <a:cubicBezTo>
                    <a:pt x="2109" y="1553"/>
                    <a:pt x="2212" y="1514"/>
                    <a:pt x="2315" y="1474"/>
                  </a:cubicBezTo>
                  <a:cubicBezTo>
                    <a:pt x="2397" y="1447"/>
                    <a:pt x="2479" y="1425"/>
                    <a:pt x="2563" y="1408"/>
                  </a:cubicBezTo>
                  <a:lnTo>
                    <a:pt x="2601" y="1401"/>
                  </a:lnTo>
                  <a:cubicBezTo>
                    <a:pt x="2692" y="1390"/>
                    <a:pt x="2758" y="1313"/>
                    <a:pt x="2758" y="1221"/>
                  </a:cubicBezTo>
                  <a:cubicBezTo>
                    <a:pt x="2758" y="1131"/>
                    <a:pt x="2692" y="1053"/>
                    <a:pt x="2601" y="1042"/>
                  </a:cubicBezTo>
                  <a:cubicBezTo>
                    <a:pt x="2585" y="1041"/>
                    <a:pt x="2568" y="1041"/>
                    <a:pt x="2552" y="1041"/>
                  </a:cubicBezTo>
                  <a:cubicBezTo>
                    <a:pt x="2535" y="1041"/>
                    <a:pt x="2519" y="1041"/>
                    <a:pt x="2503" y="1042"/>
                  </a:cubicBezTo>
                  <a:cubicBezTo>
                    <a:pt x="2473" y="1042"/>
                    <a:pt x="2443" y="1042"/>
                    <a:pt x="2415" y="1040"/>
                  </a:cubicBezTo>
                  <a:lnTo>
                    <a:pt x="2392" y="1040"/>
                  </a:lnTo>
                  <a:lnTo>
                    <a:pt x="2369" y="1039"/>
                  </a:lnTo>
                  <a:lnTo>
                    <a:pt x="2375" y="1039"/>
                  </a:lnTo>
                  <a:lnTo>
                    <a:pt x="2323" y="1036"/>
                  </a:lnTo>
                  <a:cubicBezTo>
                    <a:pt x="2236" y="1028"/>
                    <a:pt x="2149" y="1015"/>
                    <a:pt x="2062" y="1002"/>
                  </a:cubicBezTo>
                  <a:cubicBezTo>
                    <a:pt x="1962" y="982"/>
                    <a:pt x="1861" y="960"/>
                    <a:pt x="1762" y="931"/>
                  </a:cubicBezTo>
                  <a:cubicBezTo>
                    <a:pt x="1718" y="917"/>
                    <a:pt x="1677" y="899"/>
                    <a:pt x="1636" y="882"/>
                  </a:cubicBezTo>
                  <a:cubicBezTo>
                    <a:pt x="1610" y="868"/>
                    <a:pt x="1583" y="854"/>
                    <a:pt x="1561" y="838"/>
                  </a:cubicBezTo>
                  <a:cubicBezTo>
                    <a:pt x="1539" y="823"/>
                    <a:pt x="1517" y="808"/>
                    <a:pt x="1496" y="790"/>
                  </a:cubicBezTo>
                  <a:cubicBezTo>
                    <a:pt x="1474" y="770"/>
                    <a:pt x="1452" y="749"/>
                    <a:pt x="1432" y="727"/>
                  </a:cubicBezTo>
                  <a:cubicBezTo>
                    <a:pt x="1419" y="709"/>
                    <a:pt x="1405" y="692"/>
                    <a:pt x="1392" y="675"/>
                  </a:cubicBezTo>
                  <a:cubicBezTo>
                    <a:pt x="1387" y="667"/>
                    <a:pt x="1382" y="657"/>
                    <a:pt x="1381" y="654"/>
                  </a:cubicBezTo>
                  <a:cubicBezTo>
                    <a:pt x="1379" y="651"/>
                    <a:pt x="1376" y="646"/>
                    <a:pt x="1376" y="643"/>
                  </a:cubicBezTo>
                  <a:cubicBezTo>
                    <a:pt x="1375" y="641"/>
                    <a:pt x="1375" y="640"/>
                    <a:pt x="1375" y="637"/>
                  </a:cubicBezTo>
                  <a:lnTo>
                    <a:pt x="1375" y="635"/>
                  </a:lnTo>
                  <a:cubicBezTo>
                    <a:pt x="1378" y="630"/>
                    <a:pt x="1379" y="626"/>
                    <a:pt x="1386" y="621"/>
                  </a:cubicBezTo>
                  <a:cubicBezTo>
                    <a:pt x="1392" y="615"/>
                    <a:pt x="1398" y="608"/>
                    <a:pt x="1405" y="602"/>
                  </a:cubicBezTo>
                  <a:cubicBezTo>
                    <a:pt x="1425" y="586"/>
                    <a:pt x="1444" y="570"/>
                    <a:pt x="1465" y="556"/>
                  </a:cubicBezTo>
                  <a:cubicBezTo>
                    <a:pt x="1476" y="548"/>
                    <a:pt x="1488" y="542"/>
                    <a:pt x="1500" y="535"/>
                  </a:cubicBezTo>
                  <a:cubicBezTo>
                    <a:pt x="1549" y="513"/>
                    <a:pt x="1596" y="493"/>
                    <a:pt x="1647" y="475"/>
                  </a:cubicBezTo>
                  <a:cubicBezTo>
                    <a:pt x="1751" y="437"/>
                    <a:pt x="1859" y="407"/>
                    <a:pt x="1967" y="382"/>
                  </a:cubicBezTo>
                  <a:cubicBezTo>
                    <a:pt x="1993" y="377"/>
                    <a:pt x="2019" y="374"/>
                    <a:pt x="2046" y="371"/>
                  </a:cubicBezTo>
                  <a:lnTo>
                    <a:pt x="2071" y="371"/>
                  </a:lnTo>
                  <a:cubicBezTo>
                    <a:pt x="2088" y="387"/>
                    <a:pt x="2106" y="399"/>
                    <a:pt x="2128" y="407"/>
                  </a:cubicBezTo>
                  <a:cubicBezTo>
                    <a:pt x="2152" y="417"/>
                    <a:pt x="2176" y="421"/>
                    <a:pt x="2199" y="421"/>
                  </a:cubicBezTo>
                  <a:cubicBezTo>
                    <a:pt x="2299" y="421"/>
                    <a:pt x="2389" y="340"/>
                    <a:pt x="2389" y="231"/>
                  </a:cubicBezTo>
                  <a:cubicBezTo>
                    <a:pt x="2388" y="178"/>
                    <a:pt x="2366" y="128"/>
                    <a:pt x="2327" y="91"/>
                  </a:cubicBezTo>
                  <a:lnTo>
                    <a:pt x="2327" y="91"/>
                  </a:lnTo>
                  <a:cubicBezTo>
                    <a:pt x="2328" y="92"/>
                    <a:pt x="2329" y="93"/>
                    <a:pt x="2331" y="94"/>
                  </a:cubicBezTo>
                  <a:lnTo>
                    <a:pt x="2346" y="111"/>
                  </a:lnTo>
                  <a:cubicBezTo>
                    <a:pt x="2331" y="92"/>
                    <a:pt x="2313" y="73"/>
                    <a:pt x="2294" y="56"/>
                  </a:cubicBezTo>
                  <a:cubicBezTo>
                    <a:pt x="2261" y="34"/>
                    <a:pt x="2221" y="18"/>
                    <a:pt x="2182" y="10"/>
                  </a:cubicBezTo>
                  <a:cubicBezTo>
                    <a:pt x="2145" y="4"/>
                    <a:pt x="2107" y="1"/>
                    <a:pt x="20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5" name="Google Shape;9955;p18"/>
            <p:cNvSpPr/>
            <p:nvPr/>
          </p:nvSpPr>
          <p:spPr>
            <a:xfrm>
              <a:off x="3130450" y="1165250"/>
              <a:ext cx="16725" cy="12025"/>
            </a:xfrm>
            <a:custGeom>
              <a:avLst/>
              <a:gdLst/>
              <a:ahLst/>
              <a:cxnLst/>
              <a:rect l="l" t="t" r="r" b="b"/>
              <a:pathLst>
                <a:path w="669" h="481" extrusionOk="0">
                  <a:moveTo>
                    <a:pt x="227" y="0"/>
                  </a:moveTo>
                  <a:cubicBezTo>
                    <a:pt x="171" y="0"/>
                    <a:pt x="117" y="19"/>
                    <a:pt x="69" y="66"/>
                  </a:cubicBezTo>
                  <a:cubicBezTo>
                    <a:pt x="17" y="120"/>
                    <a:pt x="1" y="199"/>
                    <a:pt x="29" y="269"/>
                  </a:cubicBezTo>
                  <a:cubicBezTo>
                    <a:pt x="36" y="286"/>
                    <a:pt x="44" y="302"/>
                    <a:pt x="55" y="318"/>
                  </a:cubicBezTo>
                  <a:lnTo>
                    <a:pt x="56" y="319"/>
                  </a:lnTo>
                  <a:cubicBezTo>
                    <a:pt x="91" y="378"/>
                    <a:pt x="153" y="412"/>
                    <a:pt x="218" y="412"/>
                  </a:cubicBezTo>
                  <a:cubicBezTo>
                    <a:pt x="239" y="412"/>
                    <a:pt x="261" y="408"/>
                    <a:pt x="283" y="400"/>
                  </a:cubicBezTo>
                  <a:cubicBezTo>
                    <a:pt x="300" y="411"/>
                    <a:pt x="319" y="422"/>
                    <a:pt x="338" y="433"/>
                  </a:cubicBezTo>
                  <a:lnTo>
                    <a:pt x="355" y="446"/>
                  </a:lnTo>
                  <a:cubicBezTo>
                    <a:pt x="389" y="468"/>
                    <a:pt x="428" y="481"/>
                    <a:pt x="468" y="481"/>
                  </a:cubicBezTo>
                  <a:cubicBezTo>
                    <a:pt x="525" y="481"/>
                    <a:pt x="577" y="454"/>
                    <a:pt x="612" y="410"/>
                  </a:cubicBezTo>
                  <a:cubicBezTo>
                    <a:pt x="669" y="332"/>
                    <a:pt x="658" y="210"/>
                    <a:pt x="574" y="153"/>
                  </a:cubicBezTo>
                  <a:cubicBezTo>
                    <a:pt x="479" y="87"/>
                    <a:pt x="348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6" name="Google Shape;9956;p18"/>
            <p:cNvSpPr/>
            <p:nvPr/>
          </p:nvSpPr>
          <p:spPr>
            <a:xfrm>
              <a:off x="3113675" y="1167975"/>
              <a:ext cx="26475" cy="19850"/>
            </a:xfrm>
            <a:custGeom>
              <a:avLst/>
              <a:gdLst/>
              <a:ahLst/>
              <a:cxnLst/>
              <a:rect l="l" t="t" r="r" b="b"/>
              <a:pathLst>
                <a:path w="1059" h="794" extrusionOk="0">
                  <a:moveTo>
                    <a:pt x="242" y="1"/>
                  </a:moveTo>
                  <a:cubicBezTo>
                    <a:pt x="227" y="1"/>
                    <a:pt x="212" y="3"/>
                    <a:pt x="197" y="6"/>
                  </a:cubicBezTo>
                  <a:cubicBezTo>
                    <a:pt x="58" y="41"/>
                    <a:pt x="1" y="206"/>
                    <a:pt x="88" y="320"/>
                  </a:cubicBezTo>
                  <a:cubicBezTo>
                    <a:pt x="124" y="366"/>
                    <a:pt x="176" y="397"/>
                    <a:pt x="224" y="431"/>
                  </a:cubicBezTo>
                  <a:cubicBezTo>
                    <a:pt x="259" y="456"/>
                    <a:pt x="295" y="478"/>
                    <a:pt x="332" y="500"/>
                  </a:cubicBezTo>
                  <a:cubicBezTo>
                    <a:pt x="479" y="590"/>
                    <a:pt x="626" y="681"/>
                    <a:pt x="773" y="771"/>
                  </a:cubicBezTo>
                  <a:cubicBezTo>
                    <a:pt x="797" y="785"/>
                    <a:pt x="825" y="793"/>
                    <a:pt x="856" y="793"/>
                  </a:cubicBezTo>
                  <a:cubicBezTo>
                    <a:pt x="919" y="793"/>
                    <a:pt x="977" y="760"/>
                    <a:pt x="1009" y="706"/>
                  </a:cubicBezTo>
                  <a:cubicBezTo>
                    <a:pt x="1058" y="619"/>
                    <a:pt x="1023" y="519"/>
                    <a:pt x="944" y="469"/>
                  </a:cubicBezTo>
                  <a:cubicBezTo>
                    <a:pt x="930" y="459"/>
                    <a:pt x="916" y="450"/>
                    <a:pt x="901" y="442"/>
                  </a:cubicBezTo>
                  <a:cubicBezTo>
                    <a:pt x="893" y="435"/>
                    <a:pt x="886" y="431"/>
                    <a:pt x="878" y="424"/>
                  </a:cubicBezTo>
                  <a:cubicBezTo>
                    <a:pt x="792" y="369"/>
                    <a:pt x="708" y="313"/>
                    <a:pt x="624" y="258"/>
                  </a:cubicBezTo>
                  <a:cubicBezTo>
                    <a:pt x="555" y="212"/>
                    <a:pt x="485" y="168"/>
                    <a:pt x="419" y="117"/>
                  </a:cubicBezTo>
                  <a:cubicBezTo>
                    <a:pt x="388" y="46"/>
                    <a:pt x="317" y="1"/>
                    <a:pt x="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7" name="Google Shape;9957;p18"/>
            <p:cNvSpPr/>
            <p:nvPr/>
          </p:nvSpPr>
          <p:spPr>
            <a:xfrm>
              <a:off x="3143400" y="1182925"/>
              <a:ext cx="76925" cy="39875"/>
            </a:xfrm>
            <a:custGeom>
              <a:avLst/>
              <a:gdLst/>
              <a:ahLst/>
              <a:cxnLst/>
              <a:rect l="l" t="t" r="r" b="b"/>
              <a:pathLst>
                <a:path w="3077" h="1595" extrusionOk="0">
                  <a:moveTo>
                    <a:pt x="2801" y="0"/>
                  </a:moveTo>
                  <a:cubicBezTo>
                    <a:pt x="2756" y="2"/>
                    <a:pt x="2714" y="10"/>
                    <a:pt x="2671" y="21"/>
                  </a:cubicBezTo>
                  <a:cubicBezTo>
                    <a:pt x="2587" y="40"/>
                    <a:pt x="2505" y="65"/>
                    <a:pt x="2424" y="97"/>
                  </a:cubicBezTo>
                  <a:cubicBezTo>
                    <a:pt x="2343" y="129"/>
                    <a:pt x="2263" y="159"/>
                    <a:pt x="2185" y="189"/>
                  </a:cubicBezTo>
                  <a:cubicBezTo>
                    <a:pt x="2106" y="219"/>
                    <a:pt x="2028" y="252"/>
                    <a:pt x="1952" y="288"/>
                  </a:cubicBezTo>
                  <a:cubicBezTo>
                    <a:pt x="1892" y="298"/>
                    <a:pt x="1832" y="307"/>
                    <a:pt x="1772" y="314"/>
                  </a:cubicBezTo>
                  <a:cubicBezTo>
                    <a:pt x="1690" y="323"/>
                    <a:pt x="1609" y="330"/>
                    <a:pt x="1527" y="336"/>
                  </a:cubicBezTo>
                  <a:cubicBezTo>
                    <a:pt x="1467" y="337"/>
                    <a:pt x="1408" y="338"/>
                    <a:pt x="1349" y="338"/>
                  </a:cubicBezTo>
                  <a:cubicBezTo>
                    <a:pt x="1266" y="338"/>
                    <a:pt x="1183" y="336"/>
                    <a:pt x="1099" y="333"/>
                  </a:cubicBezTo>
                  <a:cubicBezTo>
                    <a:pt x="1015" y="328"/>
                    <a:pt x="928" y="325"/>
                    <a:pt x="846" y="320"/>
                  </a:cubicBezTo>
                  <a:cubicBezTo>
                    <a:pt x="799" y="318"/>
                    <a:pt x="752" y="314"/>
                    <a:pt x="704" y="314"/>
                  </a:cubicBezTo>
                  <a:cubicBezTo>
                    <a:pt x="668" y="314"/>
                    <a:pt x="633" y="317"/>
                    <a:pt x="599" y="323"/>
                  </a:cubicBezTo>
                  <a:lnTo>
                    <a:pt x="599" y="325"/>
                  </a:lnTo>
                  <a:cubicBezTo>
                    <a:pt x="583" y="330"/>
                    <a:pt x="567" y="334"/>
                    <a:pt x="553" y="342"/>
                  </a:cubicBezTo>
                  <a:lnTo>
                    <a:pt x="551" y="342"/>
                  </a:lnTo>
                  <a:cubicBezTo>
                    <a:pt x="378" y="444"/>
                    <a:pt x="463" y="696"/>
                    <a:pt x="642" y="696"/>
                  </a:cubicBezTo>
                  <a:cubicBezTo>
                    <a:pt x="658" y="696"/>
                    <a:pt x="674" y="695"/>
                    <a:pt x="691" y="691"/>
                  </a:cubicBezTo>
                  <a:lnTo>
                    <a:pt x="740" y="691"/>
                  </a:lnTo>
                  <a:cubicBezTo>
                    <a:pt x="762" y="690"/>
                    <a:pt x="785" y="690"/>
                    <a:pt x="807" y="690"/>
                  </a:cubicBezTo>
                  <a:cubicBezTo>
                    <a:pt x="869" y="690"/>
                    <a:pt x="930" y="691"/>
                    <a:pt x="993" y="694"/>
                  </a:cubicBezTo>
                  <a:cubicBezTo>
                    <a:pt x="1048" y="695"/>
                    <a:pt x="1102" y="697"/>
                    <a:pt x="1158" y="697"/>
                  </a:cubicBezTo>
                  <a:cubicBezTo>
                    <a:pt x="813" y="884"/>
                    <a:pt x="466" y="1070"/>
                    <a:pt x="118" y="1251"/>
                  </a:cubicBezTo>
                  <a:cubicBezTo>
                    <a:pt x="27" y="1297"/>
                    <a:pt x="1" y="1420"/>
                    <a:pt x="50" y="1504"/>
                  </a:cubicBezTo>
                  <a:cubicBezTo>
                    <a:pt x="85" y="1560"/>
                    <a:pt x="145" y="1594"/>
                    <a:pt x="210" y="1594"/>
                  </a:cubicBezTo>
                  <a:cubicBezTo>
                    <a:pt x="211" y="1594"/>
                    <a:pt x="213" y="1594"/>
                    <a:pt x="214" y="1594"/>
                  </a:cubicBezTo>
                  <a:cubicBezTo>
                    <a:pt x="246" y="1594"/>
                    <a:pt x="278" y="1585"/>
                    <a:pt x="306" y="1569"/>
                  </a:cubicBezTo>
                  <a:cubicBezTo>
                    <a:pt x="778" y="1271"/>
                    <a:pt x="1270" y="1002"/>
                    <a:pt x="1767" y="749"/>
                  </a:cubicBezTo>
                  <a:lnTo>
                    <a:pt x="1767" y="749"/>
                  </a:lnTo>
                  <a:lnTo>
                    <a:pt x="1747" y="759"/>
                  </a:lnTo>
                  <a:cubicBezTo>
                    <a:pt x="1846" y="711"/>
                    <a:pt x="1946" y="664"/>
                    <a:pt x="2049" y="619"/>
                  </a:cubicBezTo>
                  <a:cubicBezTo>
                    <a:pt x="2182" y="596"/>
                    <a:pt x="2313" y="569"/>
                    <a:pt x="2446" y="537"/>
                  </a:cubicBezTo>
                  <a:cubicBezTo>
                    <a:pt x="2538" y="516"/>
                    <a:pt x="2631" y="496"/>
                    <a:pt x="2723" y="470"/>
                  </a:cubicBezTo>
                  <a:cubicBezTo>
                    <a:pt x="2777" y="458"/>
                    <a:pt x="2832" y="440"/>
                    <a:pt x="2885" y="420"/>
                  </a:cubicBezTo>
                  <a:cubicBezTo>
                    <a:pt x="2931" y="402"/>
                    <a:pt x="2972" y="377"/>
                    <a:pt x="3007" y="344"/>
                  </a:cubicBezTo>
                  <a:cubicBezTo>
                    <a:pt x="3041" y="309"/>
                    <a:pt x="3053" y="266"/>
                    <a:pt x="3060" y="217"/>
                  </a:cubicBezTo>
                  <a:cubicBezTo>
                    <a:pt x="3076" y="129"/>
                    <a:pt x="3011" y="41"/>
                    <a:pt x="2926" y="18"/>
                  </a:cubicBezTo>
                  <a:cubicBezTo>
                    <a:pt x="2886" y="5"/>
                    <a:pt x="2844" y="0"/>
                    <a:pt x="28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8" name="Google Shape;9958;p18"/>
            <p:cNvSpPr/>
            <p:nvPr/>
          </p:nvSpPr>
          <p:spPr>
            <a:xfrm>
              <a:off x="2936775" y="1067650"/>
              <a:ext cx="265700" cy="254450"/>
            </a:xfrm>
            <a:custGeom>
              <a:avLst/>
              <a:gdLst/>
              <a:ahLst/>
              <a:cxnLst/>
              <a:rect l="l" t="t" r="r" b="b"/>
              <a:pathLst>
                <a:path w="10628" h="10178" extrusionOk="0">
                  <a:moveTo>
                    <a:pt x="1002" y="4197"/>
                  </a:moveTo>
                  <a:cubicBezTo>
                    <a:pt x="1001" y="4198"/>
                    <a:pt x="1001" y="4198"/>
                    <a:pt x="1001" y="4198"/>
                  </a:cubicBezTo>
                  <a:cubicBezTo>
                    <a:pt x="1001" y="4198"/>
                    <a:pt x="1001" y="4198"/>
                    <a:pt x="1002" y="4197"/>
                  </a:cubicBezTo>
                  <a:close/>
                  <a:moveTo>
                    <a:pt x="1734" y="4432"/>
                  </a:moveTo>
                  <a:cubicBezTo>
                    <a:pt x="1731" y="4436"/>
                    <a:pt x="1728" y="4439"/>
                    <a:pt x="1725" y="4443"/>
                  </a:cubicBezTo>
                  <a:lnTo>
                    <a:pt x="1725" y="4443"/>
                  </a:lnTo>
                  <a:cubicBezTo>
                    <a:pt x="1728" y="4439"/>
                    <a:pt x="1731" y="4436"/>
                    <a:pt x="1734" y="4432"/>
                  </a:cubicBezTo>
                  <a:close/>
                  <a:moveTo>
                    <a:pt x="1725" y="4443"/>
                  </a:moveTo>
                  <a:cubicBezTo>
                    <a:pt x="1725" y="4443"/>
                    <a:pt x="1724" y="4444"/>
                    <a:pt x="1724" y="4445"/>
                  </a:cubicBezTo>
                  <a:lnTo>
                    <a:pt x="1724" y="4445"/>
                  </a:lnTo>
                  <a:cubicBezTo>
                    <a:pt x="1724" y="4444"/>
                    <a:pt x="1725" y="4443"/>
                    <a:pt x="1725" y="4443"/>
                  </a:cubicBezTo>
                  <a:close/>
                  <a:moveTo>
                    <a:pt x="3851" y="5729"/>
                  </a:moveTo>
                  <a:lnTo>
                    <a:pt x="3851" y="5729"/>
                  </a:lnTo>
                  <a:cubicBezTo>
                    <a:pt x="3849" y="5731"/>
                    <a:pt x="3848" y="5733"/>
                    <a:pt x="3846" y="5735"/>
                  </a:cubicBezTo>
                  <a:lnTo>
                    <a:pt x="3846" y="5735"/>
                  </a:lnTo>
                  <a:cubicBezTo>
                    <a:pt x="3848" y="5733"/>
                    <a:pt x="3849" y="5731"/>
                    <a:pt x="3851" y="5729"/>
                  </a:cubicBezTo>
                  <a:close/>
                  <a:moveTo>
                    <a:pt x="6797" y="7754"/>
                  </a:moveTo>
                  <a:cubicBezTo>
                    <a:pt x="6796" y="7754"/>
                    <a:pt x="6795" y="7755"/>
                    <a:pt x="6795" y="7757"/>
                  </a:cubicBezTo>
                  <a:lnTo>
                    <a:pt x="6795" y="7757"/>
                  </a:lnTo>
                  <a:cubicBezTo>
                    <a:pt x="6795" y="7756"/>
                    <a:pt x="6796" y="7755"/>
                    <a:pt x="6797" y="7754"/>
                  </a:cubicBezTo>
                  <a:close/>
                  <a:moveTo>
                    <a:pt x="6852" y="8444"/>
                  </a:moveTo>
                  <a:lnTo>
                    <a:pt x="6849" y="8450"/>
                  </a:lnTo>
                  <a:cubicBezTo>
                    <a:pt x="6850" y="8448"/>
                    <a:pt x="6851" y="8446"/>
                    <a:pt x="6852" y="8444"/>
                  </a:cubicBezTo>
                  <a:close/>
                  <a:moveTo>
                    <a:pt x="4772" y="8564"/>
                  </a:moveTo>
                  <a:cubicBezTo>
                    <a:pt x="4770" y="8568"/>
                    <a:pt x="4768" y="8572"/>
                    <a:pt x="4766" y="8577"/>
                  </a:cubicBezTo>
                  <a:lnTo>
                    <a:pt x="4766" y="8577"/>
                  </a:lnTo>
                  <a:cubicBezTo>
                    <a:pt x="4768" y="8573"/>
                    <a:pt x="4770" y="8569"/>
                    <a:pt x="4772" y="8564"/>
                  </a:cubicBezTo>
                  <a:close/>
                  <a:moveTo>
                    <a:pt x="1622" y="1"/>
                  </a:moveTo>
                  <a:cubicBezTo>
                    <a:pt x="1553" y="1"/>
                    <a:pt x="1487" y="30"/>
                    <a:pt x="1429" y="68"/>
                  </a:cubicBezTo>
                  <a:cubicBezTo>
                    <a:pt x="1354" y="117"/>
                    <a:pt x="1283" y="171"/>
                    <a:pt x="1213" y="226"/>
                  </a:cubicBezTo>
                  <a:cubicBezTo>
                    <a:pt x="1074" y="337"/>
                    <a:pt x="933" y="446"/>
                    <a:pt x="797" y="564"/>
                  </a:cubicBezTo>
                  <a:cubicBezTo>
                    <a:pt x="659" y="682"/>
                    <a:pt x="517" y="799"/>
                    <a:pt x="390" y="932"/>
                  </a:cubicBezTo>
                  <a:cubicBezTo>
                    <a:pt x="322" y="1004"/>
                    <a:pt x="251" y="1073"/>
                    <a:pt x="189" y="1151"/>
                  </a:cubicBezTo>
                  <a:cubicBezTo>
                    <a:pt x="132" y="1219"/>
                    <a:pt x="80" y="1292"/>
                    <a:pt x="34" y="1368"/>
                  </a:cubicBezTo>
                  <a:lnTo>
                    <a:pt x="31" y="1373"/>
                  </a:lnTo>
                  <a:lnTo>
                    <a:pt x="31" y="1374"/>
                  </a:lnTo>
                  <a:cubicBezTo>
                    <a:pt x="21" y="1388"/>
                    <a:pt x="15" y="1404"/>
                    <a:pt x="12" y="1422"/>
                  </a:cubicBezTo>
                  <a:cubicBezTo>
                    <a:pt x="9" y="1430"/>
                    <a:pt x="7" y="1439"/>
                    <a:pt x="7" y="1447"/>
                  </a:cubicBezTo>
                  <a:lnTo>
                    <a:pt x="9" y="1447"/>
                  </a:lnTo>
                  <a:cubicBezTo>
                    <a:pt x="1" y="1504"/>
                    <a:pt x="21" y="1559"/>
                    <a:pt x="61" y="1600"/>
                  </a:cubicBezTo>
                  <a:cubicBezTo>
                    <a:pt x="98" y="1635"/>
                    <a:pt x="145" y="1653"/>
                    <a:pt x="192" y="1653"/>
                  </a:cubicBezTo>
                  <a:cubicBezTo>
                    <a:pt x="225" y="1653"/>
                    <a:pt x="258" y="1645"/>
                    <a:pt x="287" y="1627"/>
                  </a:cubicBezTo>
                  <a:cubicBezTo>
                    <a:pt x="302" y="1619"/>
                    <a:pt x="314" y="1610"/>
                    <a:pt x="327" y="1597"/>
                  </a:cubicBezTo>
                  <a:cubicBezTo>
                    <a:pt x="346" y="1577"/>
                    <a:pt x="360" y="1553"/>
                    <a:pt x="370" y="1526"/>
                  </a:cubicBezTo>
                  <a:cubicBezTo>
                    <a:pt x="371" y="1523"/>
                    <a:pt x="371" y="1521"/>
                    <a:pt x="373" y="1518"/>
                  </a:cubicBezTo>
                  <a:cubicBezTo>
                    <a:pt x="385" y="1494"/>
                    <a:pt x="398" y="1472"/>
                    <a:pt x="412" y="1450"/>
                  </a:cubicBezTo>
                  <a:cubicBezTo>
                    <a:pt x="458" y="1390"/>
                    <a:pt x="506" y="1331"/>
                    <a:pt x="555" y="1273"/>
                  </a:cubicBezTo>
                  <a:cubicBezTo>
                    <a:pt x="612" y="1209"/>
                    <a:pt x="670" y="1149"/>
                    <a:pt x="731" y="1089"/>
                  </a:cubicBezTo>
                  <a:cubicBezTo>
                    <a:pt x="783" y="1037"/>
                    <a:pt x="838" y="988"/>
                    <a:pt x="894" y="937"/>
                  </a:cubicBezTo>
                  <a:lnTo>
                    <a:pt x="894" y="937"/>
                  </a:lnTo>
                  <a:lnTo>
                    <a:pt x="882" y="947"/>
                  </a:lnTo>
                  <a:cubicBezTo>
                    <a:pt x="979" y="861"/>
                    <a:pt x="1077" y="776"/>
                    <a:pt x="1178" y="695"/>
                  </a:cubicBezTo>
                  <a:cubicBezTo>
                    <a:pt x="1234" y="652"/>
                    <a:pt x="1289" y="611"/>
                    <a:pt x="1345" y="570"/>
                  </a:cubicBezTo>
                  <a:lnTo>
                    <a:pt x="1345" y="570"/>
                  </a:lnTo>
                  <a:lnTo>
                    <a:pt x="1324" y="614"/>
                  </a:lnTo>
                  <a:cubicBezTo>
                    <a:pt x="1250" y="766"/>
                    <a:pt x="1174" y="920"/>
                    <a:pt x="1098" y="1072"/>
                  </a:cubicBezTo>
                  <a:cubicBezTo>
                    <a:pt x="936" y="1392"/>
                    <a:pt x="787" y="1716"/>
                    <a:pt x="645" y="2044"/>
                  </a:cubicBezTo>
                  <a:cubicBezTo>
                    <a:pt x="571" y="2218"/>
                    <a:pt x="495" y="2392"/>
                    <a:pt x="422" y="2566"/>
                  </a:cubicBezTo>
                  <a:cubicBezTo>
                    <a:pt x="390" y="2641"/>
                    <a:pt x="359" y="2715"/>
                    <a:pt x="325" y="2788"/>
                  </a:cubicBezTo>
                  <a:cubicBezTo>
                    <a:pt x="308" y="2830"/>
                    <a:pt x="289" y="2873"/>
                    <a:pt x="270" y="2914"/>
                  </a:cubicBezTo>
                  <a:cubicBezTo>
                    <a:pt x="264" y="2933"/>
                    <a:pt x="254" y="2951"/>
                    <a:pt x="248" y="2970"/>
                  </a:cubicBezTo>
                  <a:cubicBezTo>
                    <a:pt x="227" y="3016"/>
                    <a:pt x="219" y="3065"/>
                    <a:pt x="222" y="3114"/>
                  </a:cubicBezTo>
                  <a:cubicBezTo>
                    <a:pt x="224" y="3171"/>
                    <a:pt x="251" y="3223"/>
                    <a:pt x="295" y="3256"/>
                  </a:cubicBezTo>
                  <a:cubicBezTo>
                    <a:pt x="327" y="3280"/>
                    <a:pt x="365" y="3293"/>
                    <a:pt x="404" y="3293"/>
                  </a:cubicBezTo>
                  <a:cubicBezTo>
                    <a:pt x="414" y="3293"/>
                    <a:pt x="423" y="3293"/>
                    <a:pt x="433" y="3291"/>
                  </a:cubicBezTo>
                  <a:cubicBezTo>
                    <a:pt x="471" y="3285"/>
                    <a:pt x="507" y="3272"/>
                    <a:pt x="541" y="3252"/>
                  </a:cubicBezTo>
                  <a:cubicBezTo>
                    <a:pt x="567" y="3234"/>
                    <a:pt x="593" y="3215"/>
                    <a:pt x="615" y="3193"/>
                  </a:cubicBezTo>
                  <a:cubicBezTo>
                    <a:pt x="643" y="3164"/>
                    <a:pt x="672" y="3134"/>
                    <a:pt x="702" y="3104"/>
                  </a:cubicBezTo>
                  <a:cubicBezTo>
                    <a:pt x="740" y="3066"/>
                    <a:pt x="778" y="3025"/>
                    <a:pt x="814" y="2986"/>
                  </a:cubicBezTo>
                  <a:cubicBezTo>
                    <a:pt x="1167" y="2609"/>
                    <a:pt x="1506" y="2216"/>
                    <a:pt x="1866" y="1846"/>
                  </a:cubicBezTo>
                  <a:lnTo>
                    <a:pt x="1866" y="1846"/>
                  </a:lnTo>
                  <a:cubicBezTo>
                    <a:pt x="1782" y="2009"/>
                    <a:pt x="1693" y="2170"/>
                    <a:pt x="1604" y="2332"/>
                  </a:cubicBezTo>
                  <a:cubicBezTo>
                    <a:pt x="1482" y="2560"/>
                    <a:pt x="1357" y="2788"/>
                    <a:pt x="1237" y="3017"/>
                  </a:cubicBezTo>
                  <a:cubicBezTo>
                    <a:pt x="897" y="3666"/>
                    <a:pt x="537" y="4315"/>
                    <a:pt x="305" y="5013"/>
                  </a:cubicBezTo>
                  <a:cubicBezTo>
                    <a:pt x="276" y="5096"/>
                    <a:pt x="251" y="5180"/>
                    <a:pt x="232" y="5265"/>
                  </a:cubicBezTo>
                  <a:cubicBezTo>
                    <a:pt x="219" y="5321"/>
                    <a:pt x="211" y="5377"/>
                    <a:pt x="208" y="5433"/>
                  </a:cubicBezTo>
                  <a:cubicBezTo>
                    <a:pt x="208" y="5518"/>
                    <a:pt x="243" y="5607"/>
                    <a:pt x="322" y="5651"/>
                  </a:cubicBezTo>
                  <a:cubicBezTo>
                    <a:pt x="361" y="5673"/>
                    <a:pt x="402" y="5683"/>
                    <a:pt x="443" y="5683"/>
                  </a:cubicBezTo>
                  <a:cubicBezTo>
                    <a:pt x="500" y="5683"/>
                    <a:pt x="557" y="5665"/>
                    <a:pt x="609" y="5636"/>
                  </a:cubicBezTo>
                  <a:cubicBezTo>
                    <a:pt x="693" y="5585"/>
                    <a:pt x="770" y="5525"/>
                    <a:pt x="838" y="5455"/>
                  </a:cubicBezTo>
                  <a:cubicBezTo>
                    <a:pt x="900" y="5396"/>
                    <a:pt x="962" y="5338"/>
                    <a:pt x="1019" y="5275"/>
                  </a:cubicBezTo>
                  <a:cubicBezTo>
                    <a:pt x="1262" y="5005"/>
                    <a:pt x="1490" y="4721"/>
                    <a:pt x="1724" y="4445"/>
                  </a:cubicBezTo>
                  <a:lnTo>
                    <a:pt x="1724" y="4445"/>
                  </a:lnTo>
                  <a:cubicBezTo>
                    <a:pt x="1722" y="4447"/>
                    <a:pt x="1720" y="4448"/>
                    <a:pt x="1718" y="4450"/>
                  </a:cubicBezTo>
                  <a:cubicBezTo>
                    <a:pt x="2095" y="4015"/>
                    <a:pt x="2477" y="3584"/>
                    <a:pt x="2906" y="3201"/>
                  </a:cubicBezTo>
                  <a:lnTo>
                    <a:pt x="2906" y="3201"/>
                  </a:lnTo>
                  <a:lnTo>
                    <a:pt x="2890" y="3217"/>
                  </a:lnTo>
                  <a:cubicBezTo>
                    <a:pt x="3013" y="3109"/>
                    <a:pt x="3137" y="3001"/>
                    <a:pt x="3271" y="2906"/>
                  </a:cubicBezTo>
                  <a:lnTo>
                    <a:pt x="3306" y="2883"/>
                  </a:lnTo>
                  <a:lnTo>
                    <a:pt x="3306" y="2883"/>
                  </a:lnTo>
                  <a:cubicBezTo>
                    <a:pt x="3271" y="2973"/>
                    <a:pt x="3233" y="3062"/>
                    <a:pt x="3192" y="3150"/>
                  </a:cubicBezTo>
                  <a:cubicBezTo>
                    <a:pt x="3195" y="3142"/>
                    <a:pt x="3198" y="3136"/>
                    <a:pt x="3202" y="3128"/>
                  </a:cubicBezTo>
                  <a:lnTo>
                    <a:pt x="3202" y="3128"/>
                  </a:lnTo>
                  <a:cubicBezTo>
                    <a:pt x="2945" y="3646"/>
                    <a:pt x="2666" y="4152"/>
                    <a:pt x="2380" y="4654"/>
                  </a:cubicBezTo>
                  <a:cubicBezTo>
                    <a:pt x="2019" y="5281"/>
                    <a:pt x="1661" y="5908"/>
                    <a:pt x="1305" y="6538"/>
                  </a:cubicBezTo>
                  <a:cubicBezTo>
                    <a:pt x="1123" y="6854"/>
                    <a:pt x="958" y="7181"/>
                    <a:pt x="813" y="7516"/>
                  </a:cubicBezTo>
                  <a:cubicBezTo>
                    <a:pt x="675" y="7839"/>
                    <a:pt x="542" y="8164"/>
                    <a:pt x="427" y="8496"/>
                  </a:cubicBezTo>
                  <a:cubicBezTo>
                    <a:pt x="398" y="8580"/>
                    <a:pt x="370" y="8664"/>
                    <a:pt x="349" y="8751"/>
                  </a:cubicBezTo>
                  <a:cubicBezTo>
                    <a:pt x="321" y="8868"/>
                    <a:pt x="284" y="9014"/>
                    <a:pt x="382" y="9110"/>
                  </a:cubicBezTo>
                  <a:cubicBezTo>
                    <a:pt x="421" y="9148"/>
                    <a:pt x="471" y="9166"/>
                    <a:pt x="522" y="9166"/>
                  </a:cubicBezTo>
                  <a:cubicBezTo>
                    <a:pt x="570" y="9166"/>
                    <a:pt x="619" y="9150"/>
                    <a:pt x="659" y="9120"/>
                  </a:cubicBezTo>
                  <a:cubicBezTo>
                    <a:pt x="716" y="9074"/>
                    <a:pt x="767" y="9020"/>
                    <a:pt x="810" y="8960"/>
                  </a:cubicBezTo>
                  <a:cubicBezTo>
                    <a:pt x="867" y="8881"/>
                    <a:pt x="925" y="8802"/>
                    <a:pt x="981" y="8721"/>
                  </a:cubicBezTo>
                  <a:cubicBezTo>
                    <a:pt x="1088" y="8570"/>
                    <a:pt x="1190" y="8414"/>
                    <a:pt x="1291" y="8260"/>
                  </a:cubicBezTo>
                  <a:cubicBezTo>
                    <a:pt x="1389" y="8111"/>
                    <a:pt x="1486" y="7964"/>
                    <a:pt x="1582" y="7815"/>
                  </a:cubicBezTo>
                  <a:cubicBezTo>
                    <a:pt x="1745" y="7572"/>
                    <a:pt x="1907" y="7325"/>
                    <a:pt x="2074" y="7084"/>
                  </a:cubicBezTo>
                  <a:cubicBezTo>
                    <a:pt x="2258" y="6821"/>
                    <a:pt x="2443" y="6563"/>
                    <a:pt x="2635" y="6307"/>
                  </a:cubicBezTo>
                  <a:cubicBezTo>
                    <a:pt x="2850" y="6019"/>
                    <a:pt x="3072" y="5734"/>
                    <a:pt x="3293" y="5447"/>
                  </a:cubicBezTo>
                  <a:cubicBezTo>
                    <a:pt x="3510" y="5165"/>
                    <a:pt x="3727" y="4884"/>
                    <a:pt x="3955" y="4611"/>
                  </a:cubicBezTo>
                  <a:cubicBezTo>
                    <a:pt x="4150" y="4387"/>
                    <a:pt x="4356" y="4171"/>
                    <a:pt x="4572" y="3969"/>
                  </a:cubicBezTo>
                  <a:cubicBezTo>
                    <a:pt x="4672" y="3880"/>
                    <a:pt x="4775" y="3795"/>
                    <a:pt x="4883" y="3715"/>
                  </a:cubicBezTo>
                  <a:lnTo>
                    <a:pt x="4883" y="3715"/>
                  </a:lnTo>
                  <a:lnTo>
                    <a:pt x="4864" y="3730"/>
                  </a:lnTo>
                  <a:cubicBezTo>
                    <a:pt x="4891" y="3711"/>
                    <a:pt x="4918" y="3693"/>
                    <a:pt x="4946" y="3676"/>
                  </a:cubicBezTo>
                  <a:lnTo>
                    <a:pt x="4946" y="3676"/>
                  </a:lnTo>
                  <a:cubicBezTo>
                    <a:pt x="4943" y="3685"/>
                    <a:pt x="4940" y="3696"/>
                    <a:pt x="4936" y="3706"/>
                  </a:cubicBezTo>
                  <a:cubicBezTo>
                    <a:pt x="4908" y="3788"/>
                    <a:pt x="4880" y="3869"/>
                    <a:pt x="4846" y="3950"/>
                  </a:cubicBezTo>
                  <a:cubicBezTo>
                    <a:pt x="4818" y="4019"/>
                    <a:pt x="4786" y="4087"/>
                    <a:pt x="4754" y="4155"/>
                  </a:cubicBezTo>
                  <a:cubicBezTo>
                    <a:pt x="4623" y="4425"/>
                    <a:pt x="4484" y="4692"/>
                    <a:pt x="4332" y="4950"/>
                  </a:cubicBezTo>
                  <a:cubicBezTo>
                    <a:pt x="4246" y="5097"/>
                    <a:pt x="4158" y="5243"/>
                    <a:pt x="4069" y="5389"/>
                  </a:cubicBezTo>
                  <a:cubicBezTo>
                    <a:pt x="3993" y="5509"/>
                    <a:pt x="3914" y="5629"/>
                    <a:pt x="3838" y="5749"/>
                  </a:cubicBezTo>
                  <a:cubicBezTo>
                    <a:pt x="3841" y="5744"/>
                    <a:pt x="3843" y="5740"/>
                    <a:pt x="3846" y="5735"/>
                  </a:cubicBezTo>
                  <a:lnTo>
                    <a:pt x="3846" y="5735"/>
                  </a:lnTo>
                  <a:cubicBezTo>
                    <a:pt x="3721" y="5920"/>
                    <a:pt x="3599" y="6106"/>
                    <a:pt x="3474" y="6291"/>
                  </a:cubicBezTo>
                  <a:cubicBezTo>
                    <a:pt x="3357" y="6467"/>
                    <a:pt x="3240" y="6641"/>
                    <a:pt x="3122" y="6816"/>
                  </a:cubicBezTo>
                  <a:cubicBezTo>
                    <a:pt x="2923" y="7112"/>
                    <a:pt x="2736" y="7418"/>
                    <a:pt x="2551" y="7723"/>
                  </a:cubicBezTo>
                  <a:cubicBezTo>
                    <a:pt x="2454" y="7885"/>
                    <a:pt x="2359" y="8048"/>
                    <a:pt x="2271" y="8214"/>
                  </a:cubicBezTo>
                  <a:cubicBezTo>
                    <a:pt x="2185" y="8374"/>
                    <a:pt x="2108" y="8539"/>
                    <a:pt x="2030" y="8703"/>
                  </a:cubicBezTo>
                  <a:cubicBezTo>
                    <a:pt x="1957" y="8860"/>
                    <a:pt x="1886" y="9018"/>
                    <a:pt x="1823" y="9180"/>
                  </a:cubicBezTo>
                  <a:cubicBezTo>
                    <a:pt x="1791" y="9261"/>
                    <a:pt x="1761" y="9341"/>
                    <a:pt x="1733" y="9424"/>
                  </a:cubicBezTo>
                  <a:cubicBezTo>
                    <a:pt x="1717" y="9470"/>
                    <a:pt x="1701" y="9517"/>
                    <a:pt x="1687" y="9565"/>
                  </a:cubicBezTo>
                  <a:cubicBezTo>
                    <a:pt x="1663" y="9644"/>
                    <a:pt x="1661" y="9724"/>
                    <a:pt x="1704" y="9797"/>
                  </a:cubicBezTo>
                  <a:cubicBezTo>
                    <a:pt x="1744" y="9865"/>
                    <a:pt x="1815" y="9897"/>
                    <a:pt x="1888" y="9897"/>
                  </a:cubicBezTo>
                  <a:cubicBezTo>
                    <a:pt x="1914" y="9897"/>
                    <a:pt x="1941" y="9893"/>
                    <a:pt x="1967" y="9884"/>
                  </a:cubicBezTo>
                  <a:cubicBezTo>
                    <a:pt x="2014" y="9867"/>
                    <a:pt x="2059" y="9842"/>
                    <a:pt x="2098" y="9808"/>
                  </a:cubicBezTo>
                  <a:cubicBezTo>
                    <a:pt x="2139" y="9777"/>
                    <a:pt x="2179" y="9742"/>
                    <a:pt x="2217" y="9705"/>
                  </a:cubicBezTo>
                  <a:cubicBezTo>
                    <a:pt x="2277" y="9645"/>
                    <a:pt x="2339" y="9587"/>
                    <a:pt x="2399" y="9525"/>
                  </a:cubicBezTo>
                  <a:cubicBezTo>
                    <a:pt x="2524" y="9395"/>
                    <a:pt x="2648" y="9264"/>
                    <a:pt x="2766" y="9126"/>
                  </a:cubicBezTo>
                  <a:cubicBezTo>
                    <a:pt x="3010" y="8843"/>
                    <a:pt x="3247" y="8558"/>
                    <a:pt x="3475" y="8262"/>
                  </a:cubicBezTo>
                  <a:cubicBezTo>
                    <a:pt x="3703" y="7966"/>
                    <a:pt x="3925" y="7670"/>
                    <a:pt x="4142" y="7363"/>
                  </a:cubicBezTo>
                  <a:cubicBezTo>
                    <a:pt x="4359" y="7055"/>
                    <a:pt x="4572" y="6745"/>
                    <a:pt x="4788" y="6435"/>
                  </a:cubicBezTo>
                  <a:cubicBezTo>
                    <a:pt x="4989" y="6144"/>
                    <a:pt x="5198" y="5856"/>
                    <a:pt x="5424" y="5582"/>
                  </a:cubicBezTo>
                  <a:lnTo>
                    <a:pt x="5424" y="5582"/>
                  </a:lnTo>
                  <a:lnTo>
                    <a:pt x="5421" y="5585"/>
                  </a:lnTo>
                  <a:cubicBezTo>
                    <a:pt x="5478" y="5520"/>
                    <a:pt x="5535" y="5455"/>
                    <a:pt x="5593" y="5392"/>
                  </a:cubicBezTo>
                  <a:cubicBezTo>
                    <a:pt x="5658" y="5322"/>
                    <a:pt x="5725" y="5257"/>
                    <a:pt x="5793" y="5191"/>
                  </a:cubicBezTo>
                  <a:cubicBezTo>
                    <a:pt x="5902" y="5094"/>
                    <a:pt x="6016" y="5004"/>
                    <a:pt x="6135" y="4920"/>
                  </a:cubicBezTo>
                  <a:cubicBezTo>
                    <a:pt x="6176" y="4895"/>
                    <a:pt x="6217" y="4869"/>
                    <a:pt x="6260" y="4846"/>
                  </a:cubicBezTo>
                  <a:cubicBezTo>
                    <a:pt x="6287" y="4833"/>
                    <a:pt x="6312" y="4822"/>
                    <a:pt x="6339" y="4811"/>
                  </a:cubicBezTo>
                  <a:cubicBezTo>
                    <a:pt x="6360" y="4804"/>
                    <a:pt x="6380" y="4798"/>
                    <a:pt x="6399" y="4793"/>
                  </a:cubicBezTo>
                  <a:lnTo>
                    <a:pt x="6406" y="4792"/>
                  </a:lnTo>
                  <a:lnTo>
                    <a:pt x="6409" y="4803"/>
                  </a:lnTo>
                  <a:cubicBezTo>
                    <a:pt x="6410" y="4814"/>
                    <a:pt x="6413" y="4827"/>
                    <a:pt x="6413" y="4835"/>
                  </a:cubicBezTo>
                  <a:lnTo>
                    <a:pt x="6413" y="4861"/>
                  </a:lnTo>
                  <a:cubicBezTo>
                    <a:pt x="6412" y="4885"/>
                    <a:pt x="6409" y="4911"/>
                    <a:pt x="6406" y="4936"/>
                  </a:cubicBezTo>
                  <a:cubicBezTo>
                    <a:pt x="6396" y="4983"/>
                    <a:pt x="6383" y="5031"/>
                    <a:pt x="6371" y="5078"/>
                  </a:cubicBezTo>
                  <a:cubicBezTo>
                    <a:pt x="6325" y="5207"/>
                    <a:pt x="6274" y="5333"/>
                    <a:pt x="6216" y="5455"/>
                  </a:cubicBezTo>
                  <a:cubicBezTo>
                    <a:pt x="6141" y="5602"/>
                    <a:pt x="6065" y="5748"/>
                    <a:pt x="5978" y="5889"/>
                  </a:cubicBezTo>
                  <a:cubicBezTo>
                    <a:pt x="5883" y="6044"/>
                    <a:pt x="5788" y="6197"/>
                    <a:pt x="5688" y="6351"/>
                  </a:cubicBezTo>
                  <a:lnTo>
                    <a:pt x="5701" y="6332"/>
                  </a:lnTo>
                  <a:lnTo>
                    <a:pt x="5701" y="6332"/>
                  </a:lnTo>
                  <a:cubicBezTo>
                    <a:pt x="5559" y="6550"/>
                    <a:pt x="5413" y="6769"/>
                    <a:pt x="5269" y="6989"/>
                  </a:cubicBezTo>
                  <a:lnTo>
                    <a:pt x="5273" y="6983"/>
                  </a:lnTo>
                  <a:lnTo>
                    <a:pt x="5273" y="6983"/>
                  </a:lnTo>
                  <a:cubicBezTo>
                    <a:pt x="5269" y="6989"/>
                    <a:pt x="5264" y="6995"/>
                    <a:pt x="5261" y="7002"/>
                  </a:cubicBezTo>
                  <a:lnTo>
                    <a:pt x="5264" y="6997"/>
                  </a:lnTo>
                  <a:lnTo>
                    <a:pt x="5264" y="6997"/>
                  </a:lnTo>
                  <a:cubicBezTo>
                    <a:pt x="5250" y="7019"/>
                    <a:pt x="5236" y="7041"/>
                    <a:pt x="5221" y="7063"/>
                  </a:cubicBezTo>
                  <a:lnTo>
                    <a:pt x="5223" y="7060"/>
                  </a:lnTo>
                  <a:lnTo>
                    <a:pt x="5223" y="7060"/>
                  </a:lnTo>
                  <a:cubicBezTo>
                    <a:pt x="5062" y="7309"/>
                    <a:pt x="4908" y="7564"/>
                    <a:pt x="4761" y="7823"/>
                  </a:cubicBezTo>
                  <a:cubicBezTo>
                    <a:pt x="4623" y="8070"/>
                    <a:pt x="4500" y="8323"/>
                    <a:pt x="4378" y="8580"/>
                  </a:cubicBezTo>
                  <a:cubicBezTo>
                    <a:pt x="4379" y="8577"/>
                    <a:pt x="4381" y="8574"/>
                    <a:pt x="4382" y="8570"/>
                  </a:cubicBezTo>
                  <a:lnTo>
                    <a:pt x="4382" y="8570"/>
                  </a:lnTo>
                  <a:cubicBezTo>
                    <a:pt x="4337" y="8669"/>
                    <a:pt x="4292" y="8770"/>
                    <a:pt x="4256" y="8873"/>
                  </a:cubicBezTo>
                  <a:cubicBezTo>
                    <a:pt x="4194" y="9045"/>
                    <a:pt x="4143" y="9221"/>
                    <a:pt x="4093" y="9400"/>
                  </a:cubicBezTo>
                  <a:cubicBezTo>
                    <a:pt x="4067" y="9484"/>
                    <a:pt x="4042" y="9566"/>
                    <a:pt x="4018" y="9650"/>
                  </a:cubicBezTo>
                  <a:cubicBezTo>
                    <a:pt x="3988" y="9748"/>
                    <a:pt x="3949" y="9854"/>
                    <a:pt x="3952" y="9959"/>
                  </a:cubicBezTo>
                  <a:cubicBezTo>
                    <a:pt x="3952" y="10068"/>
                    <a:pt x="4034" y="10161"/>
                    <a:pt x="4142" y="10176"/>
                  </a:cubicBezTo>
                  <a:cubicBezTo>
                    <a:pt x="4151" y="10177"/>
                    <a:pt x="4161" y="10177"/>
                    <a:pt x="4169" y="10177"/>
                  </a:cubicBezTo>
                  <a:cubicBezTo>
                    <a:pt x="4257" y="10177"/>
                    <a:pt x="4341" y="10130"/>
                    <a:pt x="4408" y="10076"/>
                  </a:cubicBezTo>
                  <a:cubicBezTo>
                    <a:pt x="4520" y="9986"/>
                    <a:pt x="4615" y="9880"/>
                    <a:pt x="4713" y="9773"/>
                  </a:cubicBezTo>
                  <a:cubicBezTo>
                    <a:pt x="4778" y="9701"/>
                    <a:pt x="4840" y="9621"/>
                    <a:pt x="4902" y="9549"/>
                  </a:cubicBezTo>
                  <a:cubicBezTo>
                    <a:pt x="4962" y="9474"/>
                    <a:pt x="5020" y="9397"/>
                    <a:pt x="5079" y="9321"/>
                  </a:cubicBezTo>
                  <a:cubicBezTo>
                    <a:pt x="5296" y="9044"/>
                    <a:pt x="5502" y="8757"/>
                    <a:pt x="5717" y="8477"/>
                  </a:cubicBezTo>
                  <a:cubicBezTo>
                    <a:pt x="5839" y="8319"/>
                    <a:pt x="5961" y="8162"/>
                    <a:pt x="6086" y="8005"/>
                  </a:cubicBezTo>
                  <a:cubicBezTo>
                    <a:pt x="6195" y="7866"/>
                    <a:pt x="6311" y="7731"/>
                    <a:pt x="6426" y="7597"/>
                  </a:cubicBezTo>
                  <a:lnTo>
                    <a:pt x="6426" y="7597"/>
                  </a:lnTo>
                  <a:lnTo>
                    <a:pt x="6412" y="7614"/>
                  </a:lnTo>
                  <a:cubicBezTo>
                    <a:pt x="6667" y="7323"/>
                    <a:pt x="6928" y="7038"/>
                    <a:pt x="7213" y="6777"/>
                  </a:cubicBezTo>
                  <a:lnTo>
                    <a:pt x="7213" y="6777"/>
                  </a:lnTo>
                  <a:cubicBezTo>
                    <a:pt x="7199" y="6820"/>
                    <a:pt x="7184" y="6861"/>
                    <a:pt x="7169" y="6902"/>
                  </a:cubicBezTo>
                  <a:cubicBezTo>
                    <a:pt x="7138" y="6983"/>
                    <a:pt x="7105" y="7062"/>
                    <a:pt x="7074" y="7141"/>
                  </a:cubicBezTo>
                  <a:cubicBezTo>
                    <a:pt x="7015" y="7282"/>
                    <a:pt x="6952" y="7420"/>
                    <a:pt x="6888" y="7559"/>
                  </a:cubicBezTo>
                  <a:lnTo>
                    <a:pt x="6895" y="7545"/>
                  </a:lnTo>
                  <a:lnTo>
                    <a:pt x="6895" y="7545"/>
                  </a:lnTo>
                  <a:lnTo>
                    <a:pt x="6801" y="7744"/>
                  </a:lnTo>
                  <a:lnTo>
                    <a:pt x="6794" y="7761"/>
                  </a:lnTo>
                  <a:lnTo>
                    <a:pt x="6794" y="7761"/>
                  </a:lnTo>
                  <a:cubicBezTo>
                    <a:pt x="6794" y="7759"/>
                    <a:pt x="6795" y="7758"/>
                    <a:pt x="6795" y="7757"/>
                  </a:cubicBezTo>
                  <a:lnTo>
                    <a:pt x="6795" y="7757"/>
                  </a:lnTo>
                  <a:cubicBezTo>
                    <a:pt x="6699" y="7955"/>
                    <a:pt x="6604" y="8155"/>
                    <a:pt x="6510" y="8355"/>
                  </a:cubicBezTo>
                  <a:lnTo>
                    <a:pt x="6515" y="8347"/>
                  </a:lnTo>
                  <a:lnTo>
                    <a:pt x="6515" y="8347"/>
                  </a:lnTo>
                  <a:cubicBezTo>
                    <a:pt x="6437" y="8512"/>
                    <a:pt x="6363" y="8678"/>
                    <a:pt x="6288" y="8844"/>
                  </a:cubicBezTo>
                  <a:cubicBezTo>
                    <a:pt x="6217" y="9003"/>
                    <a:pt x="6144" y="9161"/>
                    <a:pt x="6076" y="9321"/>
                  </a:cubicBezTo>
                  <a:cubicBezTo>
                    <a:pt x="6046" y="9389"/>
                    <a:pt x="6015" y="9460"/>
                    <a:pt x="6013" y="9536"/>
                  </a:cubicBezTo>
                  <a:cubicBezTo>
                    <a:pt x="6008" y="9625"/>
                    <a:pt x="6062" y="9707"/>
                    <a:pt x="6144" y="9740"/>
                  </a:cubicBezTo>
                  <a:cubicBezTo>
                    <a:pt x="6171" y="9750"/>
                    <a:pt x="6197" y="9755"/>
                    <a:pt x="6222" y="9755"/>
                  </a:cubicBezTo>
                  <a:cubicBezTo>
                    <a:pt x="6296" y="9755"/>
                    <a:pt x="6366" y="9718"/>
                    <a:pt x="6426" y="9672"/>
                  </a:cubicBezTo>
                  <a:cubicBezTo>
                    <a:pt x="6486" y="9625"/>
                    <a:pt x="6545" y="9576"/>
                    <a:pt x="6600" y="9523"/>
                  </a:cubicBezTo>
                  <a:cubicBezTo>
                    <a:pt x="6736" y="9395"/>
                    <a:pt x="6869" y="9265"/>
                    <a:pt x="6999" y="9132"/>
                  </a:cubicBezTo>
                  <a:cubicBezTo>
                    <a:pt x="7515" y="8607"/>
                    <a:pt x="8019" y="8067"/>
                    <a:pt x="8568" y="7576"/>
                  </a:cubicBezTo>
                  <a:lnTo>
                    <a:pt x="8568" y="7576"/>
                  </a:lnTo>
                  <a:lnTo>
                    <a:pt x="8563" y="7579"/>
                  </a:lnTo>
                  <a:cubicBezTo>
                    <a:pt x="8600" y="7548"/>
                    <a:pt x="8634" y="7516"/>
                    <a:pt x="8671" y="7486"/>
                  </a:cubicBezTo>
                  <a:lnTo>
                    <a:pt x="8671" y="7486"/>
                  </a:lnTo>
                  <a:cubicBezTo>
                    <a:pt x="8650" y="7586"/>
                    <a:pt x="8620" y="7685"/>
                    <a:pt x="8590" y="7784"/>
                  </a:cubicBezTo>
                  <a:cubicBezTo>
                    <a:pt x="8528" y="7967"/>
                    <a:pt x="8462" y="8145"/>
                    <a:pt x="8386" y="8323"/>
                  </a:cubicBezTo>
                  <a:cubicBezTo>
                    <a:pt x="8310" y="8505"/>
                    <a:pt x="8232" y="8688"/>
                    <a:pt x="8156" y="8870"/>
                  </a:cubicBezTo>
                  <a:cubicBezTo>
                    <a:pt x="8085" y="9039"/>
                    <a:pt x="8014" y="9208"/>
                    <a:pt x="7946" y="9379"/>
                  </a:cubicBezTo>
                  <a:cubicBezTo>
                    <a:pt x="7903" y="9487"/>
                    <a:pt x="7837" y="9620"/>
                    <a:pt x="7890" y="9735"/>
                  </a:cubicBezTo>
                  <a:cubicBezTo>
                    <a:pt x="7924" y="9811"/>
                    <a:pt x="7999" y="9856"/>
                    <a:pt x="8078" y="9856"/>
                  </a:cubicBezTo>
                  <a:cubicBezTo>
                    <a:pt x="8098" y="9856"/>
                    <a:pt x="8120" y="9853"/>
                    <a:pt x="8140" y="9846"/>
                  </a:cubicBezTo>
                  <a:cubicBezTo>
                    <a:pt x="8186" y="9830"/>
                    <a:pt x="8231" y="9805"/>
                    <a:pt x="8267" y="9770"/>
                  </a:cubicBezTo>
                  <a:cubicBezTo>
                    <a:pt x="8308" y="9734"/>
                    <a:pt x="8348" y="9697"/>
                    <a:pt x="8387" y="9658"/>
                  </a:cubicBezTo>
                  <a:cubicBezTo>
                    <a:pt x="8641" y="9400"/>
                    <a:pt x="8884" y="9134"/>
                    <a:pt x="9150" y="8889"/>
                  </a:cubicBezTo>
                  <a:lnTo>
                    <a:pt x="9150" y="8889"/>
                  </a:lnTo>
                  <a:lnTo>
                    <a:pt x="9139" y="8900"/>
                  </a:lnTo>
                  <a:cubicBezTo>
                    <a:pt x="9204" y="8843"/>
                    <a:pt x="9269" y="8787"/>
                    <a:pt x="9336" y="8733"/>
                  </a:cubicBezTo>
                  <a:lnTo>
                    <a:pt x="9336" y="8733"/>
                  </a:lnTo>
                  <a:cubicBezTo>
                    <a:pt x="9328" y="8762"/>
                    <a:pt x="9320" y="8792"/>
                    <a:pt x="9312" y="8822"/>
                  </a:cubicBezTo>
                  <a:cubicBezTo>
                    <a:pt x="9277" y="8947"/>
                    <a:pt x="9244" y="9071"/>
                    <a:pt x="9212" y="9197"/>
                  </a:cubicBezTo>
                  <a:cubicBezTo>
                    <a:pt x="9199" y="9253"/>
                    <a:pt x="9185" y="9308"/>
                    <a:pt x="9174" y="9365"/>
                  </a:cubicBezTo>
                  <a:cubicBezTo>
                    <a:pt x="9155" y="9460"/>
                    <a:pt x="9133" y="9560"/>
                    <a:pt x="9180" y="9652"/>
                  </a:cubicBezTo>
                  <a:cubicBezTo>
                    <a:pt x="9212" y="9710"/>
                    <a:pt x="9266" y="9753"/>
                    <a:pt x="9331" y="9767"/>
                  </a:cubicBezTo>
                  <a:cubicBezTo>
                    <a:pt x="9349" y="9771"/>
                    <a:pt x="9367" y="9773"/>
                    <a:pt x="9386" y="9773"/>
                  </a:cubicBezTo>
                  <a:cubicBezTo>
                    <a:pt x="9443" y="9773"/>
                    <a:pt x="9501" y="9755"/>
                    <a:pt x="9551" y="9732"/>
                  </a:cubicBezTo>
                  <a:cubicBezTo>
                    <a:pt x="9619" y="9701"/>
                    <a:pt x="9684" y="9664"/>
                    <a:pt x="9747" y="9623"/>
                  </a:cubicBezTo>
                  <a:cubicBezTo>
                    <a:pt x="9774" y="9606"/>
                    <a:pt x="9801" y="9587"/>
                    <a:pt x="9828" y="9568"/>
                  </a:cubicBezTo>
                  <a:lnTo>
                    <a:pt x="9828" y="9568"/>
                  </a:lnTo>
                  <a:lnTo>
                    <a:pt x="9807" y="9580"/>
                  </a:lnTo>
                  <a:cubicBezTo>
                    <a:pt x="9948" y="9487"/>
                    <a:pt x="10083" y="9386"/>
                    <a:pt x="10222" y="9289"/>
                  </a:cubicBezTo>
                  <a:lnTo>
                    <a:pt x="10222" y="9289"/>
                  </a:lnTo>
                  <a:cubicBezTo>
                    <a:pt x="10216" y="9343"/>
                    <a:pt x="10208" y="9397"/>
                    <a:pt x="10202" y="9451"/>
                  </a:cubicBezTo>
                  <a:cubicBezTo>
                    <a:pt x="10189" y="9519"/>
                    <a:pt x="10186" y="9590"/>
                    <a:pt x="10189" y="9659"/>
                  </a:cubicBezTo>
                  <a:cubicBezTo>
                    <a:pt x="10192" y="9715"/>
                    <a:pt x="10211" y="9769"/>
                    <a:pt x="10244" y="9813"/>
                  </a:cubicBezTo>
                  <a:cubicBezTo>
                    <a:pt x="10263" y="9837"/>
                    <a:pt x="10285" y="9857"/>
                    <a:pt x="10311" y="9873"/>
                  </a:cubicBezTo>
                  <a:cubicBezTo>
                    <a:pt x="10327" y="9881"/>
                    <a:pt x="10344" y="9891"/>
                    <a:pt x="10361" y="9897"/>
                  </a:cubicBezTo>
                  <a:cubicBezTo>
                    <a:pt x="10383" y="9905"/>
                    <a:pt x="10405" y="9909"/>
                    <a:pt x="10427" y="9909"/>
                  </a:cubicBezTo>
                  <a:cubicBezTo>
                    <a:pt x="10502" y="9909"/>
                    <a:pt x="10573" y="9864"/>
                    <a:pt x="10602" y="9791"/>
                  </a:cubicBezTo>
                  <a:cubicBezTo>
                    <a:pt x="10627" y="9724"/>
                    <a:pt x="10613" y="9648"/>
                    <a:pt x="10566" y="9595"/>
                  </a:cubicBezTo>
                  <a:cubicBezTo>
                    <a:pt x="10566" y="9576"/>
                    <a:pt x="10567" y="9555"/>
                    <a:pt x="10567" y="9536"/>
                  </a:cubicBezTo>
                  <a:lnTo>
                    <a:pt x="10567" y="9527"/>
                  </a:lnTo>
                  <a:lnTo>
                    <a:pt x="10567" y="9525"/>
                  </a:lnTo>
                  <a:cubicBezTo>
                    <a:pt x="10574" y="9409"/>
                    <a:pt x="10588" y="9295"/>
                    <a:pt x="10599" y="9180"/>
                  </a:cubicBezTo>
                  <a:cubicBezTo>
                    <a:pt x="10608" y="9067"/>
                    <a:pt x="10602" y="8942"/>
                    <a:pt x="10518" y="8858"/>
                  </a:cubicBezTo>
                  <a:cubicBezTo>
                    <a:pt x="10474" y="8817"/>
                    <a:pt x="10418" y="8795"/>
                    <a:pt x="10360" y="8795"/>
                  </a:cubicBezTo>
                  <a:cubicBezTo>
                    <a:pt x="10351" y="8795"/>
                    <a:pt x="10342" y="8796"/>
                    <a:pt x="10333" y="8797"/>
                  </a:cubicBezTo>
                  <a:cubicBezTo>
                    <a:pt x="10274" y="8808"/>
                    <a:pt x="10220" y="8833"/>
                    <a:pt x="10175" y="8871"/>
                  </a:cubicBezTo>
                  <a:cubicBezTo>
                    <a:pt x="9989" y="9007"/>
                    <a:pt x="9804" y="9147"/>
                    <a:pt x="9613" y="9276"/>
                  </a:cubicBezTo>
                  <a:lnTo>
                    <a:pt x="9567" y="9306"/>
                  </a:lnTo>
                  <a:cubicBezTo>
                    <a:pt x="9611" y="9096"/>
                    <a:pt x="9670" y="8889"/>
                    <a:pt x="9725" y="8681"/>
                  </a:cubicBezTo>
                  <a:cubicBezTo>
                    <a:pt x="9738" y="8640"/>
                    <a:pt x="9747" y="8599"/>
                    <a:pt x="9757" y="8556"/>
                  </a:cubicBezTo>
                  <a:cubicBezTo>
                    <a:pt x="9769" y="8505"/>
                    <a:pt x="9777" y="8453"/>
                    <a:pt x="9779" y="8401"/>
                  </a:cubicBezTo>
                  <a:cubicBezTo>
                    <a:pt x="9777" y="8357"/>
                    <a:pt x="9765" y="8314"/>
                    <a:pt x="9742" y="8276"/>
                  </a:cubicBezTo>
                  <a:cubicBezTo>
                    <a:pt x="9708" y="8210"/>
                    <a:pt x="9631" y="8172"/>
                    <a:pt x="9557" y="8172"/>
                  </a:cubicBezTo>
                  <a:cubicBezTo>
                    <a:pt x="9536" y="8172"/>
                    <a:pt x="9515" y="8175"/>
                    <a:pt x="9495" y="8181"/>
                  </a:cubicBezTo>
                  <a:cubicBezTo>
                    <a:pt x="9424" y="8205"/>
                    <a:pt x="9369" y="8247"/>
                    <a:pt x="9310" y="8292"/>
                  </a:cubicBezTo>
                  <a:cubicBezTo>
                    <a:pt x="9242" y="8347"/>
                    <a:pt x="9177" y="8406"/>
                    <a:pt x="9111" y="8463"/>
                  </a:cubicBezTo>
                  <a:cubicBezTo>
                    <a:pt x="9040" y="8524"/>
                    <a:pt x="8970" y="8585"/>
                    <a:pt x="8903" y="8648"/>
                  </a:cubicBezTo>
                  <a:cubicBezTo>
                    <a:pt x="8774" y="8770"/>
                    <a:pt x="8647" y="8892"/>
                    <a:pt x="8522" y="9018"/>
                  </a:cubicBezTo>
                  <a:cubicBezTo>
                    <a:pt x="8495" y="9045"/>
                    <a:pt x="8468" y="9071"/>
                    <a:pt x="8443" y="9098"/>
                  </a:cubicBezTo>
                  <a:cubicBezTo>
                    <a:pt x="8490" y="8972"/>
                    <a:pt x="8541" y="8849"/>
                    <a:pt x="8593" y="8727"/>
                  </a:cubicBezTo>
                  <a:cubicBezTo>
                    <a:pt x="8655" y="8580"/>
                    <a:pt x="8718" y="8434"/>
                    <a:pt x="8780" y="8287"/>
                  </a:cubicBezTo>
                  <a:cubicBezTo>
                    <a:pt x="8835" y="8154"/>
                    <a:pt x="8889" y="8021"/>
                    <a:pt x="8934" y="7882"/>
                  </a:cubicBezTo>
                  <a:lnTo>
                    <a:pt x="8934" y="7882"/>
                  </a:lnTo>
                  <a:cubicBezTo>
                    <a:pt x="8933" y="7883"/>
                    <a:pt x="8933" y="7884"/>
                    <a:pt x="8932" y="7885"/>
                  </a:cubicBezTo>
                  <a:lnTo>
                    <a:pt x="8932" y="7885"/>
                  </a:lnTo>
                  <a:cubicBezTo>
                    <a:pt x="8953" y="7822"/>
                    <a:pt x="8975" y="7761"/>
                    <a:pt x="8992" y="7697"/>
                  </a:cubicBezTo>
                  <a:cubicBezTo>
                    <a:pt x="9033" y="7554"/>
                    <a:pt x="9068" y="7402"/>
                    <a:pt x="9055" y="7252"/>
                  </a:cubicBezTo>
                  <a:cubicBezTo>
                    <a:pt x="9051" y="7187"/>
                    <a:pt x="9036" y="7111"/>
                    <a:pt x="8994" y="7059"/>
                  </a:cubicBezTo>
                  <a:cubicBezTo>
                    <a:pt x="8954" y="7006"/>
                    <a:pt x="8894" y="6972"/>
                    <a:pt x="8829" y="6962"/>
                  </a:cubicBezTo>
                  <a:cubicBezTo>
                    <a:pt x="8820" y="6961"/>
                    <a:pt x="8812" y="6961"/>
                    <a:pt x="8804" y="6961"/>
                  </a:cubicBezTo>
                  <a:cubicBezTo>
                    <a:pt x="8706" y="6961"/>
                    <a:pt x="8627" y="7026"/>
                    <a:pt x="8558" y="7090"/>
                  </a:cubicBezTo>
                  <a:cubicBezTo>
                    <a:pt x="8470" y="7173"/>
                    <a:pt x="8384" y="7260"/>
                    <a:pt x="8297" y="7345"/>
                  </a:cubicBezTo>
                  <a:cubicBezTo>
                    <a:pt x="8204" y="7437"/>
                    <a:pt x="8110" y="7529"/>
                    <a:pt x="8017" y="7621"/>
                  </a:cubicBezTo>
                  <a:cubicBezTo>
                    <a:pt x="7768" y="7868"/>
                    <a:pt x="7520" y="8116"/>
                    <a:pt x="7273" y="8365"/>
                  </a:cubicBezTo>
                  <a:cubicBezTo>
                    <a:pt x="7132" y="8505"/>
                    <a:pt x="6993" y="8646"/>
                    <a:pt x="6852" y="8787"/>
                  </a:cubicBezTo>
                  <a:cubicBezTo>
                    <a:pt x="6763" y="8876"/>
                    <a:pt x="6671" y="8963"/>
                    <a:pt x="6581" y="9050"/>
                  </a:cubicBezTo>
                  <a:cubicBezTo>
                    <a:pt x="6659" y="8866"/>
                    <a:pt x="6741" y="8684"/>
                    <a:pt x="6825" y="8502"/>
                  </a:cubicBezTo>
                  <a:lnTo>
                    <a:pt x="6844" y="8463"/>
                  </a:lnTo>
                  <a:lnTo>
                    <a:pt x="6839" y="8472"/>
                  </a:lnTo>
                  <a:cubicBezTo>
                    <a:pt x="6843" y="8461"/>
                    <a:pt x="6849" y="8450"/>
                    <a:pt x="6854" y="8439"/>
                  </a:cubicBezTo>
                  <a:lnTo>
                    <a:pt x="6854" y="8439"/>
                  </a:lnTo>
                  <a:cubicBezTo>
                    <a:pt x="6853" y="8440"/>
                    <a:pt x="6852" y="8442"/>
                    <a:pt x="6852" y="8444"/>
                  </a:cubicBezTo>
                  <a:lnTo>
                    <a:pt x="6852" y="8444"/>
                  </a:lnTo>
                  <a:lnTo>
                    <a:pt x="6874" y="8396"/>
                  </a:lnTo>
                  <a:lnTo>
                    <a:pt x="6868" y="8409"/>
                  </a:lnTo>
                  <a:cubicBezTo>
                    <a:pt x="6880" y="8384"/>
                    <a:pt x="6892" y="8358"/>
                    <a:pt x="6903" y="8333"/>
                  </a:cubicBezTo>
                  <a:lnTo>
                    <a:pt x="6903" y="8333"/>
                  </a:lnTo>
                  <a:cubicBezTo>
                    <a:pt x="6908" y="8326"/>
                    <a:pt x="6911" y="8320"/>
                    <a:pt x="6914" y="8312"/>
                  </a:cubicBezTo>
                  <a:lnTo>
                    <a:pt x="6914" y="8312"/>
                  </a:lnTo>
                  <a:lnTo>
                    <a:pt x="6910" y="8317"/>
                  </a:lnTo>
                  <a:cubicBezTo>
                    <a:pt x="7040" y="8045"/>
                    <a:pt x="7175" y="7776"/>
                    <a:pt x="7300" y="7502"/>
                  </a:cubicBezTo>
                  <a:cubicBezTo>
                    <a:pt x="7360" y="7369"/>
                    <a:pt x="7422" y="7238"/>
                    <a:pt x="7476" y="7103"/>
                  </a:cubicBezTo>
                  <a:cubicBezTo>
                    <a:pt x="7537" y="6951"/>
                    <a:pt x="7601" y="6797"/>
                    <a:pt x="7634" y="6636"/>
                  </a:cubicBezTo>
                  <a:cubicBezTo>
                    <a:pt x="7654" y="6538"/>
                    <a:pt x="7672" y="6433"/>
                    <a:pt x="7645" y="6334"/>
                  </a:cubicBezTo>
                  <a:cubicBezTo>
                    <a:pt x="7616" y="6239"/>
                    <a:pt x="7529" y="6174"/>
                    <a:pt x="7431" y="6174"/>
                  </a:cubicBezTo>
                  <a:cubicBezTo>
                    <a:pt x="7347" y="6175"/>
                    <a:pt x="7279" y="6226"/>
                    <a:pt x="7216" y="6277"/>
                  </a:cubicBezTo>
                  <a:cubicBezTo>
                    <a:pt x="7183" y="6304"/>
                    <a:pt x="7150" y="6332"/>
                    <a:pt x="7118" y="6362"/>
                  </a:cubicBezTo>
                  <a:cubicBezTo>
                    <a:pt x="6988" y="6479"/>
                    <a:pt x="6865" y="6604"/>
                    <a:pt x="6746" y="6734"/>
                  </a:cubicBezTo>
                  <a:cubicBezTo>
                    <a:pt x="6618" y="6873"/>
                    <a:pt x="6491" y="7014"/>
                    <a:pt x="6366" y="7157"/>
                  </a:cubicBezTo>
                  <a:cubicBezTo>
                    <a:pt x="6241" y="7299"/>
                    <a:pt x="6116" y="7442"/>
                    <a:pt x="5997" y="7589"/>
                  </a:cubicBezTo>
                  <a:cubicBezTo>
                    <a:pt x="5763" y="7880"/>
                    <a:pt x="5533" y="8173"/>
                    <a:pt x="5304" y="8471"/>
                  </a:cubicBezTo>
                  <a:cubicBezTo>
                    <a:pt x="5201" y="8605"/>
                    <a:pt x="5098" y="8740"/>
                    <a:pt x="4992" y="8874"/>
                  </a:cubicBezTo>
                  <a:cubicBezTo>
                    <a:pt x="4872" y="9026"/>
                    <a:pt x="4751" y="9177"/>
                    <a:pt x="4629" y="9327"/>
                  </a:cubicBezTo>
                  <a:cubicBezTo>
                    <a:pt x="4561" y="9406"/>
                    <a:pt x="4493" y="9485"/>
                    <a:pt x="4422" y="9561"/>
                  </a:cubicBezTo>
                  <a:cubicBezTo>
                    <a:pt x="4455" y="9439"/>
                    <a:pt x="4490" y="9318"/>
                    <a:pt x="4527" y="9197"/>
                  </a:cubicBezTo>
                  <a:cubicBezTo>
                    <a:pt x="4539" y="9158"/>
                    <a:pt x="4552" y="9118"/>
                    <a:pt x="4564" y="9079"/>
                  </a:cubicBezTo>
                  <a:lnTo>
                    <a:pt x="4564" y="9079"/>
                  </a:lnTo>
                  <a:lnTo>
                    <a:pt x="4563" y="9082"/>
                  </a:lnTo>
                  <a:cubicBezTo>
                    <a:pt x="4593" y="8996"/>
                    <a:pt x="4620" y="8911"/>
                    <a:pt x="4655" y="8828"/>
                  </a:cubicBezTo>
                  <a:cubicBezTo>
                    <a:pt x="4691" y="8744"/>
                    <a:pt x="4728" y="8660"/>
                    <a:pt x="4766" y="8577"/>
                  </a:cubicBezTo>
                  <a:lnTo>
                    <a:pt x="4766" y="8577"/>
                  </a:lnTo>
                  <a:cubicBezTo>
                    <a:pt x="4765" y="8580"/>
                    <a:pt x="4763" y="8583"/>
                    <a:pt x="4761" y="8586"/>
                  </a:cubicBezTo>
                  <a:cubicBezTo>
                    <a:pt x="5003" y="8088"/>
                    <a:pt x="5275" y="7606"/>
                    <a:pt x="5576" y="7141"/>
                  </a:cubicBezTo>
                  <a:lnTo>
                    <a:pt x="5576" y="7141"/>
                  </a:lnTo>
                  <a:cubicBezTo>
                    <a:pt x="5574" y="7146"/>
                    <a:pt x="5571" y="7149"/>
                    <a:pt x="5570" y="7154"/>
                  </a:cubicBezTo>
                  <a:cubicBezTo>
                    <a:pt x="5723" y="6916"/>
                    <a:pt x="5882" y="6677"/>
                    <a:pt x="6037" y="6441"/>
                  </a:cubicBezTo>
                  <a:cubicBezTo>
                    <a:pt x="6193" y="6204"/>
                    <a:pt x="6347" y="5965"/>
                    <a:pt x="6480" y="5715"/>
                  </a:cubicBezTo>
                  <a:cubicBezTo>
                    <a:pt x="6527" y="5626"/>
                    <a:pt x="6569" y="5539"/>
                    <a:pt x="6611" y="5449"/>
                  </a:cubicBezTo>
                  <a:cubicBezTo>
                    <a:pt x="6662" y="5343"/>
                    <a:pt x="6703" y="5233"/>
                    <a:pt x="6735" y="5119"/>
                  </a:cubicBezTo>
                  <a:cubicBezTo>
                    <a:pt x="6765" y="5007"/>
                    <a:pt x="6790" y="4887"/>
                    <a:pt x="6774" y="4770"/>
                  </a:cubicBezTo>
                  <a:cubicBezTo>
                    <a:pt x="6768" y="4721"/>
                    <a:pt x="6755" y="4673"/>
                    <a:pt x="6736" y="4627"/>
                  </a:cubicBezTo>
                  <a:cubicBezTo>
                    <a:pt x="6716" y="4581"/>
                    <a:pt x="6686" y="4540"/>
                    <a:pt x="6651" y="4505"/>
                  </a:cubicBezTo>
                  <a:cubicBezTo>
                    <a:pt x="6592" y="4445"/>
                    <a:pt x="6505" y="4417"/>
                    <a:pt x="6422" y="4417"/>
                  </a:cubicBezTo>
                  <a:cubicBezTo>
                    <a:pt x="6406" y="4417"/>
                    <a:pt x="6390" y="4418"/>
                    <a:pt x="6375" y="4420"/>
                  </a:cubicBezTo>
                  <a:cubicBezTo>
                    <a:pt x="6299" y="4432"/>
                    <a:pt x="6225" y="4456"/>
                    <a:pt x="6157" y="4488"/>
                  </a:cubicBezTo>
                  <a:cubicBezTo>
                    <a:pt x="6076" y="4527"/>
                    <a:pt x="6000" y="4573"/>
                    <a:pt x="5931" y="4627"/>
                  </a:cubicBezTo>
                  <a:cubicBezTo>
                    <a:pt x="5855" y="4683"/>
                    <a:pt x="5782" y="4741"/>
                    <a:pt x="5712" y="4801"/>
                  </a:cubicBezTo>
                  <a:cubicBezTo>
                    <a:pt x="5570" y="4926"/>
                    <a:pt x="5435" y="5059"/>
                    <a:pt x="5310" y="5200"/>
                  </a:cubicBezTo>
                  <a:cubicBezTo>
                    <a:pt x="5193" y="5328"/>
                    <a:pt x="5084" y="5468"/>
                    <a:pt x="4981" y="5605"/>
                  </a:cubicBezTo>
                  <a:cubicBezTo>
                    <a:pt x="4870" y="5754"/>
                    <a:pt x="4761" y="5905"/>
                    <a:pt x="4656" y="6057"/>
                  </a:cubicBezTo>
                  <a:cubicBezTo>
                    <a:pt x="4441" y="6368"/>
                    <a:pt x="4226" y="6683"/>
                    <a:pt x="4009" y="6995"/>
                  </a:cubicBezTo>
                  <a:cubicBezTo>
                    <a:pt x="3912" y="7131"/>
                    <a:pt x="3816" y="7268"/>
                    <a:pt x="3718" y="7402"/>
                  </a:cubicBezTo>
                  <a:cubicBezTo>
                    <a:pt x="3604" y="7559"/>
                    <a:pt x="3486" y="7712"/>
                    <a:pt x="3371" y="7868"/>
                  </a:cubicBezTo>
                  <a:cubicBezTo>
                    <a:pt x="3265" y="8008"/>
                    <a:pt x="3151" y="8146"/>
                    <a:pt x="3039" y="8284"/>
                  </a:cubicBezTo>
                  <a:cubicBezTo>
                    <a:pt x="2921" y="8426"/>
                    <a:pt x="2801" y="8567"/>
                    <a:pt x="2681" y="8708"/>
                  </a:cubicBezTo>
                  <a:cubicBezTo>
                    <a:pt x="2559" y="8846"/>
                    <a:pt x="2435" y="8980"/>
                    <a:pt x="2309" y="9115"/>
                  </a:cubicBezTo>
                  <a:cubicBezTo>
                    <a:pt x="2272" y="9153"/>
                    <a:pt x="2236" y="9189"/>
                    <a:pt x="2198" y="9227"/>
                  </a:cubicBezTo>
                  <a:cubicBezTo>
                    <a:pt x="2291" y="8987"/>
                    <a:pt x="2397" y="8751"/>
                    <a:pt x="2507" y="8517"/>
                  </a:cubicBezTo>
                  <a:lnTo>
                    <a:pt x="2507" y="8517"/>
                  </a:lnTo>
                  <a:cubicBezTo>
                    <a:pt x="2503" y="8524"/>
                    <a:pt x="2500" y="8531"/>
                    <a:pt x="2497" y="8539"/>
                  </a:cubicBezTo>
                  <a:cubicBezTo>
                    <a:pt x="2752" y="8012"/>
                    <a:pt x="3061" y="7511"/>
                    <a:pt x="3377" y="7021"/>
                  </a:cubicBezTo>
                  <a:cubicBezTo>
                    <a:pt x="3377" y="7021"/>
                    <a:pt x="3379" y="7019"/>
                    <a:pt x="3379" y="7017"/>
                  </a:cubicBezTo>
                  <a:cubicBezTo>
                    <a:pt x="3381" y="7014"/>
                    <a:pt x="3384" y="7010"/>
                    <a:pt x="3387" y="7005"/>
                  </a:cubicBezTo>
                  <a:lnTo>
                    <a:pt x="3387" y="7005"/>
                  </a:lnTo>
                  <a:cubicBezTo>
                    <a:pt x="3439" y="6924"/>
                    <a:pt x="3492" y="6845"/>
                    <a:pt x="3545" y="6766"/>
                  </a:cubicBezTo>
                  <a:cubicBezTo>
                    <a:pt x="3957" y="6156"/>
                    <a:pt x="4382" y="5553"/>
                    <a:pt x="4748" y="4914"/>
                  </a:cubicBezTo>
                  <a:cubicBezTo>
                    <a:pt x="4840" y="4754"/>
                    <a:pt x="4930" y="4591"/>
                    <a:pt x="5014" y="4426"/>
                  </a:cubicBezTo>
                  <a:cubicBezTo>
                    <a:pt x="5096" y="4265"/>
                    <a:pt x="5179" y="4098"/>
                    <a:pt x="5242" y="3927"/>
                  </a:cubicBezTo>
                  <a:cubicBezTo>
                    <a:pt x="5269" y="3859"/>
                    <a:pt x="5291" y="3788"/>
                    <a:pt x="5312" y="3719"/>
                  </a:cubicBezTo>
                  <a:cubicBezTo>
                    <a:pt x="5337" y="3620"/>
                    <a:pt x="5361" y="3511"/>
                    <a:pt x="5337" y="3411"/>
                  </a:cubicBezTo>
                  <a:cubicBezTo>
                    <a:pt x="5320" y="3307"/>
                    <a:pt x="5234" y="3229"/>
                    <a:pt x="5128" y="3220"/>
                  </a:cubicBezTo>
                  <a:cubicBezTo>
                    <a:pt x="5120" y="3219"/>
                    <a:pt x="5111" y="3218"/>
                    <a:pt x="5103" y="3218"/>
                  </a:cubicBezTo>
                  <a:cubicBezTo>
                    <a:pt x="5049" y="3218"/>
                    <a:pt x="4992" y="3238"/>
                    <a:pt x="4943" y="3256"/>
                  </a:cubicBezTo>
                  <a:cubicBezTo>
                    <a:pt x="4775" y="3318"/>
                    <a:pt x="4634" y="3440"/>
                    <a:pt x="4503" y="3555"/>
                  </a:cubicBezTo>
                  <a:cubicBezTo>
                    <a:pt x="4224" y="3804"/>
                    <a:pt x="3966" y="4073"/>
                    <a:pt x="3729" y="4361"/>
                  </a:cubicBezTo>
                  <a:cubicBezTo>
                    <a:pt x="3615" y="4499"/>
                    <a:pt x="3509" y="4643"/>
                    <a:pt x="3401" y="4785"/>
                  </a:cubicBezTo>
                  <a:cubicBezTo>
                    <a:pt x="3293" y="4930"/>
                    <a:pt x="3186" y="5074"/>
                    <a:pt x="3080" y="5219"/>
                  </a:cubicBezTo>
                  <a:cubicBezTo>
                    <a:pt x="2869" y="5504"/>
                    <a:pt x="2655" y="5786"/>
                    <a:pt x="2445" y="6071"/>
                  </a:cubicBezTo>
                  <a:cubicBezTo>
                    <a:pt x="2226" y="6362"/>
                    <a:pt x="2014" y="6658"/>
                    <a:pt x="1805" y="6956"/>
                  </a:cubicBezTo>
                  <a:cubicBezTo>
                    <a:pt x="1593" y="7257"/>
                    <a:pt x="1384" y="7559"/>
                    <a:pt x="1174" y="7861"/>
                  </a:cubicBezTo>
                  <a:cubicBezTo>
                    <a:pt x="1074" y="8002"/>
                    <a:pt x="976" y="8145"/>
                    <a:pt x="875" y="8284"/>
                  </a:cubicBezTo>
                  <a:cubicBezTo>
                    <a:pt x="922" y="8151"/>
                    <a:pt x="974" y="8018"/>
                    <a:pt x="1025" y="7887"/>
                  </a:cubicBezTo>
                  <a:cubicBezTo>
                    <a:pt x="1112" y="7663"/>
                    <a:pt x="1207" y="7445"/>
                    <a:pt x="1308" y="7228"/>
                  </a:cubicBezTo>
                  <a:lnTo>
                    <a:pt x="1315" y="7214"/>
                  </a:lnTo>
                  <a:cubicBezTo>
                    <a:pt x="1475" y="6883"/>
                    <a:pt x="1653" y="6566"/>
                    <a:pt x="1834" y="6245"/>
                  </a:cubicBezTo>
                  <a:cubicBezTo>
                    <a:pt x="2014" y="5925"/>
                    <a:pt x="2195" y="5602"/>
                    <a:pt x="2382" y="5286"/>
                  </a:cubicBezTo>
                  <a:cubicBezTo>
                    <a:pt x="2567" y="4972"/>
                    <a:pt x="2750" y="4660"/>
                    <a:pt x="2931" y="4344"/>
                  </a:cubicBezTo>
                  <a:cubicBezTo>
                    <a:pt x="3110" y="4034"/>
                    <a:pt x="3287" y="3722"/>
                    <a:pt x="3450" y="3404"/>
                  </a:cubicBezTo>
                  <a:cubicBezTo>
                    <a:pt x="3539" y="3237"/>
                    <a:pt x="3616" y="3066"/>
                    <a:pt x="3683" y="2891"/>
                  </a:cubicBezTo>
                  <a:cubicBezTo>
                    <a:pt x="3710" y="2830"/>
                    <a:pt x="3727" y="2766"/>
                    <a:pt x="3738" y="2701"/>
                  </a:cubicBezTo>
                  <a:cubicBezTo>
                    <a:pt x="3748" y="2615"/>
                    <a:pt x="3741" y="2517"/>
                    <a:pt x="3676" y="2454"/>
                  </a:cubicBezTo>
                  <a:cubicBezTo>
                    <a:pt x="3631" y="2408"/>
                    <a:pt x="3576" y="2389"/>
                    <a:pt x="3519" y="2389"/>
                  </a:cubicBezTo>
                  <a:cubicBezTo>
                    <a:pt x="3477" y="2389"/>
                    <a:pt x="3434" y="2399"/>
                    <a:pt x="3393" y="2416"/>
                  </a:cubicBezTo>
                  <a:cubicBezTo>
                    <a:pt x="3352" y="2433"/>
                    <a:pt x="3312" y="2452"/>
                    <a:pt x="3274" y="2471"/>
                  </a:cubicBezTo>
                  <a:cubicBezTo>
                    <a:pt x="3126" y="2552"/>
                    <a:pt x="2988" y="2650"/>
                    <a:pt x="2863" y="2762"/>
                  </a:cubicBezTo>
                  <a:cubicBezTo>
                    <a:pt x="2723" y="2886"/>
                    <a:pt x="2589" y="3016"/>
                    <a:pt x="2458" y="3147"/>
                  </a:cubicBezTo>
                  <a:cubicBezTo>
                    <a:pt x="2206" y="3399"/>
                    <a:pt x="1967" y="3665"/>
                    <a:pt x="1728" y="3934"/>
                  </a:cubicBezTo>
                  <a:cubicBezTo>
                    <a:pt x="1490" y="4203"/>
                    <a:pt x="1259" y="4478"/>
                    <a:pt x="1027" y="4752"/>
                  </a:cubicBezTo>
                  <a:lnTo>
                    <a:pt x="1033" y="4747"/>
                  </a:lnTo>
                  <a:lnTo>
                    <a:pt x="1022" y="4759"/>
                  </a:lnTo>
                  <a:lnTo>
                    <a:pt x="1019" y="4763"/>
                  </a:lnTo>
                  <a:lnTo>
                    <a:pt x="1020" y="4762"/>
                  </a:lnTo>
                  <a:lnTo>
                    <a:pt x="1020" y="4762"/>
                  </a:lnTo>
                  <a:cubicBezTo>
                    <a:pt x="914" y="4882"/>
                    <a:pt x="808" y="5007"/>
                    <a:pt x="689" y="5115"/>
                  </a:cubicBezTo>
                  <a:lnTo>
                    <a:pt x="626" y="5172"/>
                  </a:lnTo>
                  <a:cubicBezTo>
                    <a:pt x="636" y="5132"/>
                    <a:pt x="647" y="5093"/>
                    <a:pt x="658" y="5053"/>
                  </a:cubicBezTo>
                  <a:cubicBezTo>
                    <a:pt x="756" y="4759"/>
                    <a:pt x="873" y="4470"/>
                    <a:pt x="1004" y="4192"/>
                  </a:cubicBezTo>
                  <a:lnTo>
                    <a:pt x="1004" y="4192"/>
                  </a:lnTo>
                  <a:cubicBezTo>
                    <a:pt x="1004" y="4192"/>
                    <a:pt x="1004" y="4192"/>
                    <a:pt x="1004" y="4192"/>
                  </a:cubicBezTo>
                  <a:lnTo>
                    <a:pt x="1004" y="4192"/>
                  </a:lnTo>
                  <a:cubicBezTo>
                    <a:pt x="1120" y="3950"/>
                    <a:pt x="1246" y="3715"/>
                    <a:pt x="1368" y="3479"/>
                  </a:cubicBezTo>
                  <a:cubicBezTo>
                    <a:pt x="1489" y="3250"/>
                    <a:pt x="1611" y="3022"/>
                    <a:pt x="1736" y="2796"/>
                  </a:cubicBezTo>
                  <a:cubicBezTo>
                    <a:pt x="1913" y="2473"/>
                    <a:pt x="2095" y="2151"/>
                    <a:pt x="2266" y="1824"/>
                  </a:cubicBezTo>
                  <a:cubicBezTo>
                    <a:pt x="2309" y="1743"/>
                    <a:pt x="2350" y="1662"/>
                    <a:pt x="2388" y="1578"/>
                  </a:cubicBezTo>
                  <a:cubicBezTo>
                    <a:pt x="2413" y="1524"/>
                    <a:pt x="2435" y="1472"/>
                    <a:pt x="2456" y="1417"/>
                  </a:cubicBezTo>
                  <a:cubicBezTo>
                    <a:pt x="2484" y="1336"/>
                    <a:pt x="2508" y="1233"/>
                    <a:pt x="2473" y="1151"/>
                  </a:cubicBezTo>
                  <a:cubicBezTo>
                    <a:pt x="2442" y="1075"/>
                    <a:pt x="2366" y="1021"/>
                    <a:pt x="2285" y="1021"/>
                  </a:cubicBezTo>
                  <a:cubicBezTo>
                    <a:pt x="2268" y="1021"/>
                    <a:pt x="2250" y="1024"/>
                    <a:pt x="2233" y="1029"/>
                  </a:cubicBezTo>
                  <a:cubicBezTo>
                    <a:pt x="2168" y="1051"/>
                    <a:pt x="2109" y="1089"/>
                    <a:pt x="2062" y="1138"/>
                  </a:cubicBezTo>
                  <a:cubicBezTo>
                    <a:pt x="2000" y="1200"/>
                    <a:pt x="1941" y="1266"/>
                    <a:pt x="1883" y="1331"/>
                  </a:cubicBezTo>
                  <a:cubicBezTo>
                    <a:pt x="1641" y="1602"/>
                    <a:pt x="1392" y="1865"/>
                    <a:pt x="1145" y="2129"/>
                  </a:cubicBezTo>
                  <a:cubicBezTo>
                    <a:pt x="1044" y="2238"/>
                    <a:pt x="944" y="2348"/>
                    <a:pt x="841" y="2457"/>
                  </a:cubicBezTo>
                  <a:cubicBezTo>
                    <a:pt x="856" y="2424"/>
                    <a:pt x="868" y="2392"/>
                    <a:pt x="882" y="2359"/>
                  </a:cubicBezTo>
                  <a:cubicBezTo>
                    <a:pt x="987" y="2110"/>
                    <a:pt x="1098" y="1863"/>
                    <a:pt x="1212" y="1618"/>
                  </a:cubicBezTo>
                  <a:cubicBezTo>
                    <a:pt x="1318" y="1398"/>
                    <a:pt x="1430" y="1179"/>
                    <a:pt x="1544" y="963"/>
                  </a:cubicBezTo>
                  <a:cubicBezTo>
                    <a:pt x="1600" y="858"/>
                    <a:pt x="1652" y="752"/>
                    <a:pt x="1704" y="646"/>
                  </a:cubicBezTo>
                  <a:cubicBezTo>
                    <a:pt x="1728" y="597"/>
                    <a:pt x="1750" y="548"/>
                    <a:pt x="1771" y="499"/>
                  </a:cubicBezTo>
                  <a:cubicBezTo>
                    <a:pt x="1807" y="405"/>
                    <a:pt x="1856" y="302"/>
                    <a:pt x="1842" y="201"/>
                  </a:cubicBezTo>
                  <a:cubicBezTo>
                    <a:pt x="1828" y="101"/>
                    <a:pt x="1763" y="17"/>
                    <a:pt x="1658" y="3"/>
                  </a:cubicBezTo>
                  <a:cubicBezTo>
                    <a:pt x="1646" y="1"/>
                    <a:pt x="1634" y="1"/>
                    <a:pt x="1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59" name="Google Shape;9959;p18"/>
            <p:cNvSpPr/>
            <p:nvPr/>
          </p:nvSpPr>
          <p:spPr>
            <a:xfrm>
              <a:off x="2815000" y="907275"/>
              <a:ext cx="534100" cy="530100"/>
            </a:xfrm>
            <a:custGeom>
              <a:avLst/>
              <a:gdLst/>
              <a:ahLst/>
              <a:cxnLst/>
              <a:rect l="l" t="t" r="r" b="b"/>
              <a:pathLst>
                <a:path w="21364" h="21204" extrusionOk="0">
                  <a:moveTo>
                    <a:pt x="12127" y="12147"/>
                  </a:moveTo>
                  <a:cubicBezTo>
                    <a:pt x="12131" y="12152"/>
                    <a:pt x="12136" y="12157"/>
                    <a:pt x="12141" y="12162"/>
                  </a:cubicBezTo>
                  <a:lnTo>
                    <a:pt x="12141" y="12162"/>
                  </a:lnTo>
                  <a:cubicBezTo>
                    <a:pt x="12136" y="12157"/>
                    <a:pt x="12131" y="12152"/>
                    <a:pt x="12127" y="12147"/>
                  </a:cubicBezTo>
                  <a:close/>
                  <a:moveTo>
                    <a:pt x="18872" y="18617"/>
                  </a:moveTo>
                  <a:cubicBezTo>
                    <a:pt x="18873" y="18618"/>
                    <a:pt x="18874" y="18619"/>
                    <a:pt x="18875" y="18620"/>
                  </a:cubicBezTo>
                  <a:lnTo>
                    <a:pt x="18875" y="18620"/>
                  </a:lnTo>
                  <a:cubicBezTo>
                    <a:pt x="18874" y="18619"/>
                    <a:pt x="18873" y="18618"/>
                    <a:pt x="18872" y="18617"/>
                  </a:cubicBezTo>
                  <a:close/>
                  <a:moveTo>
                    <a:pt x="350" y="1"/>
                  </a:moveTo>
                  <a:cubicBezTo>
                    <a:pt x="276" y="1"/>
                    <a:pt x="203" y="25"/>
                    <a:pt x="145" y="74"/>
                  </a:cubicBezTo>
                  <a:cubicBezTo>
                    <a:pt x="1" y="196"/>
                    <a:pt x="2" y="411"/>
                    <a:pt x="132" y="542"/>
                  </a:cubicBezTo>
                  <a:cubicBezTo>
                    <a:pt x="324" y="772"/>
                    <a:pt x="526" y="992"/>
                    <a:pt x="724" y="1218"/>
                  </a:cubicBezTo>
                  <a:cubicBezTo>
                    <a:pt x="929" y="1456"/>
                    <a:pt x="1142" y="1685"/>
                    <a:pt x="1369" y="1902"/>
                  </a:cubicBezTo>
                  <a:cubicBezTo>
                    <a:pt x="1844" y="2356"/>
                    <a:pt x="2358" y="2768"/>
                    <a:pt x="2817" y="3240"/>
                  </a:cubicBezTo>
                  <a:cubicBezTo>
                    <a:pt x="3578" y="4037"/>
                    <a:pt x="4395" y="4780"/>
                    <a:pt x="5166" y="5568"/>
                  </a:cubicBezTo>
                  <a:cubicBezTo>
                    <a:pt x="5326" y="5736"/>
                    <a:pt x="5481" y="5904"/>
                    <a:pt x="5632" y="6078"/>
                  </a:cubicBezTo>
                  <a:cubicBezTo>
                    <a:pt x="5842" y="6322"/>
                    <a:pt x="6030" y="6583"/>
                    <a:pt x="6241" y="6825"/>
                  </a:cubicBezTo>
                  <a:cubicBezTo>
                    <a:pt x="6464" y="7082"/>
                    <a:pt x="6702" y="7324"/>
                    <a:pt x="6947" y="7561"/>
                  </a:cubicBezTo>
                  <a:cubicBezTo>
                    <a:pt x="7403" y="8008"/>
                    <a:pt x="7873" y="8441"/>
                    <a:pt x="8318" y="8899"/>
                  </a:cubicBezTo>
                  <a:lnTo>
                    <a:pt x="8305" y="8885"/>
                  </a:lnTo>
                  <a:lnTo>
                    <a:pt x="8305" y="8885"/>
                  </a:lnTo>
                  <a:cubicBezTo>
                    <a:pt x="8312" y="8891"/>
                    <a:pt x="8316" y="8896"/>
                    <a:pt x="8323" y="8902"/>
                  </a:cubicBezTo>
                  <a:lnTo>
                    <a:pt x="8334" y="8915"/>
                  </a:lnTo>
                  <a:lnTo>
                    <a:pt x="8326" y="8907"/>
                  </a:lnTo>
                  <a:lnTo>
                    <a:pt x="8326" y="8907"/>
                  </a:lnTo>
                  <a:cubicBezTo>
                    <a:pt x="8470" y="9057"/>
                    <a:pt x="8612" y="9211"/>
                    <a:pt x="8747" y="9371"/>
                  </a:cubicBezTo>
                  <a:cubicBezTo>
                    <a:pt x="8937" y="9598"/>
                    <a:pt x="9116" y="9834"/>
                    <a:pt x="9304" y="10062"/>
                  </a:cubicBezTo>
                  <a:cubicBezTo>
                    <a:pt x="9505" y="10306"/>
                    <a:pt x="9708" y="10548"/>
                    <a:pt x="9920" y="10781"/>
                  </a:cubicBezTo>
                  <a:cubicBezTo>
                    <a:pt x="10355" y="11256"/>
                    <a:pt x="10822" y="11699"/>
                    <a:pt x="11269" y="12163"/>
                  </a:cubicBezTo>
                  <a:lnTo>
                    <a:pt x="11254" y="12147"/>
                  </a:lnTo>
                  <a:lnTo>
                    <a:pt x="11254" y="12147"/>
                  </a:lnTo>
                  <a:cubicBezTo>
                    <a:pt x="11500" y="12405"/>
                    <a:pt x="11737" y="12673"/>
                    <a:pt x="11984" y="12929"/>
                  </a:cubicBezTo>
                  <a:lnTo>
                    <a:pt x="11978" y="12924"/>
                  </a:lnTo>
                  <a:lnTo>
                    <a:pt x="11978" y="12924"/>
                  </a:lnTo>
                  <a:lnTo>
                    <a:pt x="11989" y="12935"/>
                  </a:lnTo>
                  <a:lnTo>
                    <a:pt x="11992" y="12937"/>
                  </a:lnTo>
                  <a:lnTo>
                    <a:pt x="11992" y="12937"/>
                  </a:lnTo>
                  <a:cubicBezTo>
                    <a:pt x="12409" y="13370"/>
                    <a:pt x="12860" y="13767"/>
                    <a:pt x="13300" y="14178"/>
                  </a:cubicBezTo>
                  <a:cubicBezTo>
                    <a:pt x="13768" y="14618"/>
                    <a:pt x="14234" y="15061"/>
                    <a:pt x="14685" y="15520"/>
                  </a:cubicBezTo>
                  <a:cubicBezTo>
                    <a:pt x="14917" y="15758"/>
                    <a:pt x="15153" y="15989"/>
                    <a:pt x="15395" y="16217"/>
                  </a:cubicBezTo>
                  <a:cubicBezTo>
                    <a:pt x="15631" y="16437"/>
                    <a:pt x="15877" y="16648"/>
                    <a:pt x="16124" y="16856"/>
                  </a:cubicBezTo>
                  <a:cubicBezTo>
                    <a:pt x="16608" y="17270"/>
                    <a:pt x="17097" y="17676"/>
                    <a:pt x="17542" y="18132"/>
                  </a:cubicBezTo>
                  <a:cubicBezTo>
                    <a:pt x="17675" y="18273"/>
                    <a:pt x="17806" y="18414"/>
                    <a:pt x="17936" y="18557"/>
                  </a:cubicBezTo>
                  <a:cubicBezTo>
                    <a:pt x="18164" y="18805"/>
                    <a:pt x="18397" y="19047"/>
                    <a:pt x="18636" y="19285"/>
                  </a:cubicBezTo>
                  <a:cubicBezTo>
                    <a:pt x="18864" y="19513"/>
                    <a:pt x="19101" y="19731"/>
                    <a:pt x="19337" y="19950"/>
                  </a:cubicBezTo>
                  <a:cubicBezTo>
                    <a:pt x="19579" y="20174"/>
                    <a:pt x="19828" y="20390"/>
                    <a:pt x="20083" y="20600"/>
                  </a:cubicBezTo>
                  <a:cubicBezTo>
                    <a:pt x="20330" y="20803"/>
                    <a:pt x="20570" y="21006"/>
                    <a:pt x="20847" y="21167"/>
                  </a:cubicBezTo>
                  <a:cubicBezTo>
                    <a:pt x="20892" y="21191"/>
                    <a:pt x="20941" y="21203"/>
                    <a:pt x="20991" y="21203"/>
                  </a:cubicBezTo>
                  <a:cubicBezTo>
                    <a:pt x="21115" y="21203"/>
                    <a:pt x="21227" y="21135"/>
                    <a:pt x="21286" y="21028"/>
                  </a:cubicBezTo>
                  <a:cubicBezTo>
                    <a:pt x="21363" y="20880"/>
                    <a:pt x="21313" y="20708"/>
                    <a:pt x="21184" y="20610"/>
                  </a:cubicBezTo>
                  <a:cubicBezTo>
                    <a:pt x="20933" y="20421"/>
                    <a:pt x="20675" y="20239"/>
                    <a:pt x="20428" y="20041"/>
                  </a:cubicBezTo>
                  <a:lnTo>
                    <a:pt x="20428" y="20041"/>
                  </a:lnTo>
                  <a:cubicBezTo>
                    <a:pt x="20440" y="20049"/>
                    <a:pt x="20450" y="20059"/>
                    <a:pt x="20461" y="20067"/>
                  </a:cubicBezTo>
                  <a:cubicBezTo>
                    <a:pt x="20182" y="19839"/>
                    <a:pt x="19915" y="19598"/>
                    <a:pt x="19649" y="19358"/>
                  </a:cubicBezTo>
                  <a:cubicBezTo>
                    <a:pt x="19383" y="19120"/>
                    <a:pt x="19124" y="18876"/>
                    <a:pt x="18875" y="18620"/>
                  </a:cubicBezTo>
                  <a:lnTo>
                    <a:pt x="18875" y="18620"/>
                  </a:lnTo>
                  <a:cubicBezTo>
                    <a:pt x="18877" y="18622"/>
                    <a:pt x="18879" y="18624"/>
                    <a:pt x="18880" y="18626"/>
                  </a:cubicBezTo>
                  <a:cubicBezTo>
                    <a:pt x="18641" y="18375"/>
                    <a:pt x="18411" y="18113"/>
                    <a:pt x="18172" y="17860"/>
                  </a:cubicBezTo>
                  <a:cubicBezTo>
                    <a:pt x="18053" y="17735"/>
                    <a:pt x="17933" y="17607"/>
                    <a:pt x="17811" y="17488"/>
                  </a:cubicBezTo>
                  <a:cubicBezTo>
                    <a:pt x="17688" y="17369"/>
                    <a:pt x="17561" y="17255"/>
                    <a:pt x="17434" y="17140"/>
                  </a:cubicBezTo>
                  <a:cubicBezTo>
                    <a:pt x="17203" y="16932"/>
                    <a:pt x="16966" y="16730"/>
                    <a:pt x="16728" y="16532"/>
                  </a:cubicBezTo>
                  <a:cubicBezTo>
                    <a:pt x="16481" y="16328"/>
                    <a:pt x="16234" y="16124"/>
                    <a:pt x="15997" y="15908"/>
                  </a:cubicBezTo>
                  <a:cubicBezTo>
                    <a:pt x="15753" y="15688"/>
                    <a:pt x="15516" y="15460"/>
                    <a:pt x="15285" y="15226"/>
                  </a:cubicBezTo>
                  <a:cubicBezTo>
                    <a:pt x="14830" y="14762"/>
                    <a:pt x="14373" y="14302"/>
                    <a:pt x="13895" y="13863"/>
                  </a:cubicBezTo>
                  <a:cubicBezTo>
                    <a:pt x="13664" y="13653"/>
                    <a:pt x="13436" y="13440"/>
                    <a:pt x="13208" y="13228"/>
                  </a:cubicBezTo>
                  <a:cubicBezTo>
                    <a:pt x="12992" y="13029"/>
                    <a:pt x="12780" y="12831"/>
                    <a:pt x="12578" y="12620"/>
                  </a:cubicBezTo>
                  <a:lnTo>
                    <a:pt x="12578" y="12620"/>
                  </a:lnTo>
                  <a:cubicBezTo>
                    <a:pt x="12578" y="12621"/>
                    <a:pt x="12578" y="12621"/>
                    <a:pt x="12579" y="12622"/>
                  </a:cubicBezTo>
                  <a:lnTo>
                    <a:pt x="12579" y="12622"/>
                  </a:lnTo>
                  <a:lnTo>
                    <a:pt x="12575" y="12617"/>
                  </a:lnTo>
                  <a:lnTo>
                    <a:pt x="12570" y="12612"/>
                  </a:lnTo>
                  <a:cubicBezTo>
                    <a:pt x="12454" y="12492"/>
                    <a:pt x="12340" y="12370"/>
                    <a:pt x="12226" y="12252"/>
                  </a:cubicBezTo>
                  <a:lnTo>
                    <a:pt x="12226" y="12252"/>
                  </a:lnTo>
                  <a:lnTo>
                    <a:pt x="12234" y="12261"/>
                  </a:lnTo>
                  <a:cubicBezTo>
                    <a:pt x="12222" y="12248"/>
                    <a:pt x="12211" y="12235"/>
                    <a:pt x="12199" y="12223"/>
                  </a:cubicBezTo>
                  <a:lnTo>
                    <a:pt x="12199" y="12223"/>
                  </a:lnTo>
                  <a:cubicBezTo>
                    <a:pt x="12203" y="12227"/>
                    <a:pt x="12207" y="12230"/>
                    <a:pt x="12210" y="12234"/>
                  </a:cubicBezTo>
                  <a:cubicBezTo>
                    <a:pt x="12187" y="12210"/>
                    <a:pt x="12164" y="12187"/>
                    <a:pt x="12141" y="12162"/>
                  </a:cubicBezTo>
                  <a:lnTo>
                    <a:pt x="12141" y="12162"/>
                  </a:lnTo>
                  <a:cubicBezTo>
                    <a:pt x="12146" y="12167"/>
                    <a:pt x="12150" y="12172"/>
                    <a:pt x="12155" y="12177"/>
                  </a:cubicBezTo>
                  <a:cubicBezTo>
                    <a:pt x="12125" y="12147"/>
                    <a:pt x="12095" y="12116"/>
                    <a:pt x="12067" y="12085"/>
                  </a:cubicBezTo>
                  <a:lnTo>
                    <a:pt x="12067" y="12085"/>
                  </a:lnTo>
                  <a:cubicBezTo>
                    <a:pt x="12075" y="12093"/>
                    <a:pt x="12082" y="12101"/>
                    <a:pt x="12090" y="12109"/>
                  </a:cubicBezTo>
                  <a:lnTo>
                    <a:pt x="12062" y="12079"/>
                  </a:lnTo>
                  <a:lnTo>
                    <a:pt x="12062" y="12079"/>
                  </a:lnTo>
                  <a:cubicBezTo>
                    <a:pt x="12063" y="12081"/>
                    <a:pt x="12065" y="12083"/>
                    <a:pt x="12067" y="12085"/>
                  </a:cubicBezTo>
                  <a:lnTo>
                    <a:pt x="12067" y="12085"/>
                  </a:lnTo>
                  <a:cubicBezTo>
                    <a:pt x="11826" y="11833"/>
                    <a:pt x="11587" y="11577"/>
                    <a:pt x="11341" y="11332"/>
                  </a:cubicBezTo>
                  <a:cubicBezTo>
                    <a:pt x="11090" y="11079"/>
                    <a:pt x="10833" y="10830"/>
                    <a:pt x="10586" y="10575"/>
                  </a:cubicBezTo>
                  <a:cubicBezTo>
                    <a:pt x="10273" y="10240"/>
                    <a:pt x="9972" y="9896"/>
                    <a:pt x="9689" y="9537"/>
                  </a:cubicBezTo>
                  <a:cubicBezTo>
                    <a:pt x="9553" y="9364"/>
                    <a:pt x="9421" y="9187"/>
                    <a:pt x="9282" y="9018"/>
                  </a:cubicBezTo>
                  <a:cubicBezTo>
                    <a:pt x="9146" y="8854"/>
                    <a:pt x="9001" y="8701"/>
                    <a:pt x="8856" y="8548"/>
                  </a:cubicBezTo>
                  <a:lnTo>
                    <a:pt x="8856" y="8548"/>
                  </a:lnTo>
                  <a:cubicBezTo>
                    <a:pt x="8857" y="8549"/>
                    <a:pt x="8858" y="8550"/>
                    <a:pt x="8859" y="8551"/>
                  </a:cubicBezTo>
                  <a:lnTo>
                    <a:pt x="8855" y="8546"/>
                  </a:lnTo>
                  <a:lnTo>
                    <a:pt x="8855" y="8546"/>
                  </a:lnTo>
                  <a:cubicBezTo>
                    <a:pt x="8855" y="8546"/>
                    <a:pt x="8856" y="8547"/>
                    <a:pt x="8856" y="8548"/>
                  </a:cubicBezTo>
                  <a:lnTo>
                    <a:pt x="8856" y="8548"/>
                  </a:lnTo>
                  <a:cubicBezTo>
                    <a:pt x="8851" y="8543"/>
                    <a:pt x="8846" y="8538"/>
                    <a:pt x="8842" y="8533"/>
                  </a:cubicBezTo>
                  <a:lnTo>
                    <a:pt x="8831" y="8520"/>
                  </a:lnTo>
                  <a:lnTo>
                    <a:pt x="8834" y="8525"/>
                  </a:lnTo>
                  <a:cubicBezTo>
                    <a:pt x="8812" y="8501"/>
                    <a:pt x="8790" y="8479"/>
                    <a:pt x="8767" y="8456"/>
                  </a:cubicBezTo>
                  <a:cubicBezTo>
                    <a:pt x="8202" y="7868"/>
                    <a:pt x="7587" y="7326"/>
                    <a:pt x="7010" y="6749"/>
                  </a:cubicBezTo>
                  <a:lnTo>
                    <a:pt x="7010" y="6749"/>
                  </a:lnTo>
                  <a:cubicBezTo>
                    <a:pt x="6789" y="6515"/>
                    <a:pt x="6585" y="6271"/>
                    <a:pt x="6384" y="6021"/>
                  </a:cubicBezTo>
                  <a:cubicBezTo>
                    <a:pt x="6179" y="5766"/>
                    <a:pt x="5969" y="5521"/>
                    <a:pt x="5749" y="5282"/>
                  </a:cubicBezTo>
                  <a:cubicBezTo>
                    <a:pt x="5293" y="4791"/>
                    <a:pt x="4797" y="4340"/>
                    <a:pt x="4318" y="3873"/>
                  </a:cubicBezTo>
                  <a:cubicBezTo>
                    <a:pt x="4077" y="3639"/>
                    <a:pt x="3841" y="3401"/>
                    <a:pt x="3604" y="3164"/>
                  </a:cubicBezTo>
                  <a:cubicBezTo>
                    <a:pt x="3381" y="2940"/>
                    <a:pt x="3170" y="2705"/>
                    <a:pt x="2937" y="2492"/>
                  </a:cubicBezTo>
                  <a:cubicBezTo>
                    <a:pt x="2455" y="2052"/>
                    <a:pt x="1953" y="1631"/>
                    <a:pt x="1497" y="1163"/>
                  </a:cubicBezTo>
                  <a:cubicBezTo>
                    <a:pt x="1351" y="1011"/>
                    <a:pt x="1212" y="852"/>
                    <a:pt x="1074" y="696"/>
                  </a:cubicBezTo>
                  <a:cubicBezTo>
                    <a:pt x="930" y="536"/>
                    <a:pt x="780" y="378"/>
                    <a:pt x="650" y="205"/>
                  </a:cubicBezTo>
                  <a:cubicBezTo>
                    <a:pt x="642" y="194"/>
                    <a:pt x="634" y="184"/>
                    <a:pt x="628" y="172"/>
                  </a:cubicBezTo>
                  <a:lnTo>
                    <a:pt x="614" y="146"/>
                  </a:lnTo>
                  <a:lnTo>
                    <a:pt x="612" y="143"/>
                  </a:lnTo>
                  <a:cubicBezTo>
                    <a:pt x="555" y="49"/>
                    <a:pt x="453" y="1"/>
                    <a:pt x="3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0" name="Google Shape;9960;p18"/>
            <p:cNvSpPr/>
            <p:nvPr/>
          </p:nvSpPr>
          <p:spPr>
            <a:xfrm>
              <a:off x="3927850" y="509625"/>
              <a:ext cx="29675" cy="70525"/>
            </a:xfrm>
            <a:custGeom>
              <a:avLst/>
              <a:gdLst/>
              <a:ahLst/>
              <a:cxnLst/>
              <a:rect l="l" t="t" r="r" b="b"/>
              <a:pathLst>
                <a:path w="1187" h="2821" extrusionOk="0">
                  <a:moveTo>
                    <a:pt x="194" y="0"/>
                  </a:moveTo>
                  <a:cubicBezTo>
                    <a:pt x="152" y="0"/>
                    <a:pt x="109" y="17"/>
                    <a:pt x="78" y="48"/>
                  </a:cubicBezTo>
                  <a:cubicBezTo>
                    <a:pt x="24" y="102"/>
                    <a:pt x="0" y="180"/>
                    <a:pt x="16" y="254"/>
                  </a:cubicBezTo>
                  <a:cubicBezTo>
                    <a:pt x="32" y="329"/>
                    <a:pt x="48" y="403"/>
                    <a:pt x="70" y="474"/>
                  </a:cubicBezTo>
                  <a:cubicBezTo>
                    <a:pt x="92" y="545"/>
                    <a:pt x="114" y="618"/>
                    <a:pt x="140" y="690"/>
                  </a:cubicBezTo>
                  <a:cubicBezTo>
                    <a:pt x="189" y="832"/>
                    <a:pt x="246" y="973"/>
                    <a:pt x="303" y="1112"/>
                  </a:cubicBezTo>
                  <a:cubicBezTo>
                    <a:pt x="357" y="1244"/>
                    <a:pt x="410" y="1373"/>
                    <a:pt x="464" y="1503"/>
                  </a:cubicBezTo>
                  <a:cubicBezTo>
                    <a:pt x="513" y="1625"/>
                    <a:pt x="559" y="1749"/>
                    <a:pt x="605" y="1870"/>
                  </a:cubicBezTo>
                  <a:cubicBezTo>
                    <a:pt x="648" y="1997"/>
                    <a:pt x="692" y="2121"/>
                    <a:pt x="730" y="2249"/>
                  </a:cubicBezTo>
                  <a:cubicBezTo>
                    <a:pt x="775" y="2401"/>
                    <a:pt x="817" y="2554"/>
                    <a:pt x="862" y="2708"/>
                  </a:cubicBezTo>
                  <a:cubicBezTo>
                    <a:pt x="882" y="2776"/>
                    <a:pt x="944" y="2820"/>
                    <a:pt x="1014" y="2820"/>
                  </a:cubicBezTo>
                  <a:cubicBezTo>
                    <a:pt x="1028" y="2820"/>
                    <a:pt x="1042" y="2819"/>
                    <a:pt x="1056" y="2814"/>
                  </a:cubicBezTo>
                  <a:cubicBezTo>
                    <a:pt x="1140" y="2789"/>
                    <a:pt x="1186" y="2701"/>
                    <a:pt x="1162" y="2618"/>
                  </a:cubicBezTo>
                  <a:cubicBezTo>
                    <a:pt x="1063" y="2301"/>
                    <a:pt x="966" y="1983"/>
                    <a:pt x="849" y="1673"/>
                  </a:cubicBezTo>
                  <a:cubicBezTo>
                    <a:pt x="782" y="1497"/>
                    <a:pt x="713" y="1324"/>
                    <a:pt x="642" y="1150"/>
                  </a:cubicBezTo>
                  <a:lnTo>
                    <a:pt x="643" y="1150"/>
                  </a:lnTo>
                  <a:cubicBezTo>
                    <a:pt x="656" y="1154"/>
                    <a:pt x="670" y="1155"/>
                    <a:pt x="683" y="1155"/>
                  </a:cubicBezTo>
                  <a:cubicBezTo>
                    <a:pt x="755" y="1155"/>
                    <a:pt x="820" y="1105"/>
                    <a:pt x="838" y="1031"/>
                  </a:cubicBezTo>
                  <a:cubicBezTo>
                    <a:pt x="847" y="990"/>
                    <a:pt x="841" y="946"/>
                    <a:pt x="819" y="910"/>
                  </a:cubicBezTo>
                  <a:cubicBezTo>
                    <a:pt x="748" y="775"/>
                    <a:pt x="673" y="642"/>
                    <a:pt x="599" y="509"/>
                  </a:cubicBezTo>
                  <a:cubicBezTo>
                    <a:pt x="561" y="441"/>
                    <a:pt x="523" y="373"/>
                    <a:pt x="486" y="306"/>
                  </a:cubicBezTo>
                  <a:cubicBezTo>
                    <a:pt x="466" y="268"/>
                    <a:pt x="447" y="232"/>
                    <a:pt x="426" y="196"/>
                  </a:cubicBezTo>
                  <a:cubicBezTo>
                    <a:pt x="407" y="156"/>
                    <a:pt x="384" y="120"/>
                    <a:pt x="357" y="85"/>
                  </a:cubicBezTo>
                  <a:cubicBezTo>
                    <a:pt x="333" y="58"/>
                    <a:pt x="304" y="36"/>
                    <a:pt x="271" y="20"/>
                  </a:cubicBezTo>
                  <a:cubicBezTo>
                    <a:pt x="247" y="7"/>
                    <a:pt x="221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1" name="Google Shape;9961;p18"/>
            <p:cNvSpPr/>
            <p:nvPr/>
          </p:nvSpPr>
          <p:spPr>
            <a:xfrm>
              <a:off x="3926475" y="506300"/>
              <a:ext cx="63050" cy="70475"/>
            </a:xfrm>
            <a:custGeom>
              <a:avLst/>
              <a:gdLst/>
              <a:ahLst/>
              <a:cxnLst/>
              <a:rect l="l" t="t" r="r" b="b"/>
              <a:pathLst>
                <a:path w="2522" h="2819" extrusionOk="0">
                  <a:moveTo>
                    <a:pt x="366" y="2688"/>
                  </a:moveTo>
                  <a:lnTo>
                    <a:pt x="366" y="2688"/>
                  </a:lnTo>
                  <a:cubicBezTo>
                    <a:pt x="365" y="2689"/>
                    <a:pt x="364" y="2691"/>
                    <a:pt x="363" y="2692"/>
                  </a:cubicBezTo>
                  <a:cubicBezTo>
                    <a:pt x="364" y="2691"/>
                    <a:pt x="365" y="2690"/>
                    <a:pt x="366" y="2688"/>
                  </a:cubicBezTo>
                  <a:close/>
                  <a:moveTo>
                    <a:pt x="2334" y="0"/>
                  </a:moveTo>
                  <a:cubicBezTo>
                    <a:pt x="2311" y="0"/>
                    <a:pt x="2289" y="5"/>
                    <a:pt x="2267" y="15"/>
                  </a:cubicBezTo>
                  <a:cubicBezTo>
                    <a:pt x="2104" y="88"/>
                    <a:pt x="1969" y="211"/>
                    <a:pt x="1849" y="338"/>
                  </a:cubicBezTo>
                  <a:cubicBezTo>
                    <a:pt x="1779" y="411"/>
                    <a:pt x="1716" y="487"/>
                    <a:pt x="1651" y="561"/>
                  </a:cubicBezTo>
                  <a:cubicBezTo>
                    <a:pt x="1591" y="629"/>
                    <a:pt x="1536" y="701"/>
                    <a:pt x="1479" y="772"/>
                  </a:cubicBezTo>
                  <a:cubicBezTo>
                    <a:pt x="1429" y="834"/>
                    <a:pt x="1380" y="897"/>
                    <a:pt x="1331" y="960"/>
                  </a:cubicBezTo>
                  <a:cubicBezTo>
                    <a:pt x="1227" y="1096"/>
                    <a:pt x="1122" y="1232"/>
                    <a:pt x="1019" y="1372"/>
                  </a:cubicBezTo>
                  <a:cubicBezTo>
                    <a:pt x="812" y="1650"/>
                    <a:pt x="597" y="1924"/>
                    <a:pt x="374" y="2192"/>
                  </a:cubicBezTo>
                  <a:cubicBezTo>
                    <a:pt x="271" y="2311"/>
                    <a:pt x="168" y="2429"/>
                    <a:pt x="62" y="2545"/>
                  </a:cubicBezTo>
                  <a:cubicBezTo>
                    <a:pt x="0" y="2610"/>
                    <a:pt x="2" y="2711"/>
                    <a:pt x="65" y="2774"/>
                  </a:cubicBezTo>
                  <a:cubicBezTo>
                    <a:pt x="97" y="2803"/>
                    <a:pt x="138" y="2819"/>
                    <a:pt x="180" y="2819"/>
                  </a:cubicBezTo>
                  <a:cubicBezTo>
                    <a:pt x="223" y="2819"/>
                    <a:pt x="266" y="2801"/>
                    <a:pt x="294" y="2770"/>
                  </a:cubicBezTo>
                  <a:cubicBezTo>
                    <a:pt x="318" y="2743"/>
                    <a:pt x="344" y="2714"/>
                    <a:pt x="367" y="2686"/>
                  </a:cubicBezTo>
                  <a:lnTo>
                    <a:pt x="367" y="2686"/>
                  </a:lnTo>
                  <a:cubicBezTo>
                    <a:pt x="367" y="2687"/>
                    <a:pt x="366" y="2687"/>
                    <a:pt x="366" y="2688"/>
                  </a:cubicBezTo>
                  <a:lnTo>
                    <a:pt x="366" y="2688"/>
                  </a:lnTo>
                  <a:cubicBezTo>
                    <a:pt x="442" y="2599"/>
                    <a:pt x="516" y="2509"/>
                    <a:pt x="590" y="2418"/>
                  </a:cubicBezTo>
                  <a:cubicBezTo>
                    <a:pt x="815" y="2143"/>
                    <a:pt x="1034" y="1863"/>
                    <a:pt x="1249" y="1579"/>
                  </a:cubicBezTo>
                  <a:cubicBezTo>
                    <a:pt x="1344" y="1454"/>
                    <a:pt x="1439" y="1329"/>
                    <a:pt x="1536" y="1206"/>
                  </a:cubicBezTo>
                  <a:cubicBezTo>
                    <a:pt x="1646" y="1065"/>
                    <a:pt x="1760" y="924"/>
                    <a:pt x="1874" y="786"/>
                  </a:cubicBezTo>
                  <a:cubicBezTo>
                    <a:pt x="1969" y="675"/>
                    <a:pt x="2069" y="569"/>
                    <a:pt x="2175" y="469"/>
                  </a:cubicBezTo>
                  <a:cubicBezTo>
                    <a:pt x="2213" y="436"/>
                    <a:pt x="2251" y="405"/>
                    <a:pt x="2292" y="375"/>
                  </a:cubicBezTo>
                  <a:cubicBezTo>
                    <a:pt x="2310" y="363"/>
                    <a:pt x="2329" y="349"/>
                    <a:pt x="2348" y="341"/>
                  </a:cubicBezTo>
                  <a:cubicBezTo>
                    <a:pt x="2365" y="333"/>
                    <a:pt x="2382" y="325"/>
                    <a:pt x="2400" y="318"/>
                  </a:cubicBezTo>
                  <a:cubicBezTo>
                    <a:pt x="2484" y="281"/>
                    <a:pt x="2522" y="183"/>
                    <a:pt x="2484" y="99"/>
                  </a:cubicBezTo>
                  <a:cubicBezTo>
                    <a:pt x="2457" y="37"/>
                    <a:pt x="2397" y="0"/>
                    <a:pt x="2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2" name="Google Shape;9962;p18"/>
            <p:cNvSpPr/>
            <p:nvPr/>
          </p:nvSpPr>
          <p:spPr>
            <a:xfrm>
              <a:off x="3986700" y="540100"/>
              <a:ext cx="28525" cy="10725"/>
            </a:xfrm>
            <a:custGeom>
              <a:avLst/>
              <a:gdLst/>
              <a:ahLst/>
              <a:cxnLst/>
              <a:rect l="l" t="t" r="r" b="b"/>
              <a:pathLst>
                <a:path w="1141" h="429" extrusionOk="0">
                  <a:moveTo>
                    <a:pt x="973" y="1"/>
                  </a:moveTo>
                  <a:cubicBezTo>
                    <a:pt x="959" y="1"/>
                    <a:pt x="945" y="2"/>
                    <a:pt x="931" y="6"/>
                  </a:cubicBezTo>
                  <a:cubicBezTo>
                    <a:pt x="906" y="12"/>
                    <a:pt x="879" y="18"/>
                    <a:pt x="854" y="25"/>
                  </a:cubicBezTo>
                  <a:lnTo>
                    <a:pt x="858" y="23"/>
                  </a:lnTo>
                  <a:lnTo>
                    <a:pt x="858" y="23"/>
                  </a:lnTo>
                  <a:cubicBezTo>
                    <a:pt x="738" y="50"/>
                    <a:pt x="619" y="70"/>
                    <a:pt x="499" y="89"/>
                  </a:cubicBezTo>
                  <a:lnTo>
                    <a:pt x="467" y="93"/>
                  </a:lnTo>
                  <a:cubicBezTo>
                    <a:pt x="440" y="66"/>
                    <a:pt x="406" y="50"/>
                    <a:pt x="368" y="47"/>
                  </a:cubicBezTo>
                  <a:cubicBezTo>
                    <a:pt x="334" y="44"/>
                    <a:pt x="296" y="41"/>
                    <a:pt x="259" y="41"/>
                  </a:cubicBezTo>
                  <a:cubicBezTo>
                    <a:pt x="159" y="41"/>
                    <a:pt x="58" y="62"/>
                    <a:pt x="18" y="165"/>
                  </a:cubicBezTo>
                  <a:cubicBezTo>
                    <a:pt x="0" y="208"/>
                    <a:pt x="0" y="257"/>
                    <a:pt x="18" y="300"/>
                  </a:cubicBezTo>
                  <a:cubicBezTo>
                    <a:pt x="35" y="338"/>
                    <a:pt x="64" y="368"/>
                    <a:pt x="98" y="389"/>
                  </a:cubicBezTo>
                  <a:cubicBezTo>
                    <a:pt x="155" y="416"/>
                    <a:pt x="218" y="428"/>
                    <a:pt x="281" y="428"/>
                  </a:cubicBezTo>
                  <a:cubicBezTo>
                    <a:pt x="284" y="428"/>
                    <a:pt x="288" y="428"/>
                    <a:pt x="292" y="428"/>
                  </a:cubicBezTo>
                  <a:cubicBezTo>
                    <a:pt x="333" y="427"/>
                    <a:pt x="372" y="425"/>
                    <a:pt x="413" y="420"/>
                  </a:cubicBezTo>
                  <a:cubicBezTo>
                    <a:pt x="502" y="409"/>
                    <a:pt x="589" y="400"/>
                    <a:pt x="675" y="382"/>
                  </a:cubicBezTo>
                  <a:cubicBezTo>
                    <a:pt x="785" y="362"/>
                    <a:pt x="893" y="338"/>
                    <a:pt x="1002" y="314"/>
                  </a:cubicBezTo>
                  <a:cubicBezTo>
                    <a:pt x="1050" y="305"/>
                    <a:pt x="1091" y="276"/>
                    <a:pt x="1116" y="235"/>
                  </a:cubicBezTo>
                  <a:cubicBezTo>
                    <a:pt x="1135" y="197"/>
                    <a:pt x="1140" y="153"/>
                    <a:pt x="1129" y="112"/>
                  </a:cubicBezTo>
                  <a:cubicBezTo>
                    <a:pt x="1107" y="40"/>
                    <a:pt x="1042" y="1"/>
                    <a:pt x="9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3" name="Google Shape;9963;p18"/>
            <p:cNvSpPr/>
            <p:nvPr/>
          </p:nvSpPr>
          <p:spPr>
            <a:xfrm>
              <a:off x="3973525" y="554300"/>
              <a:ext cx="37450" cy="22800"/>
            </a:xfrm>
            <a:custGeom>
              <a:avLst/>
              <a:gdLst/>
              <a:ahLst/>
              <a:cxnLst/>
              <a:rect l="l" t="t" r="r" b="b"/>
              <a:pathLst>
                <a:path w="1498" h="912" extrusionOk="0">
                  <a:moveTo>
                    <a:pt x="1323" y="0"/>
                  </a:moveTo>
                  <a:cubicBezTo>
                    <a:pt x="1297" y="0"/>
                    <a:pt x="1270" y="7"/>
                    <a:pt x="1246" y="22"/>
                  </a:cubicBezTo>
                  <a:cubicBezTo>
                    <a:pt x="953" y="178"/>
                    <a:pt x="662" y="337"/>
                    <a:pt x="369" y="493"/>
                  </a:cubicBezTo>
                  <a:cubicBezTo>
                    <a:pt x="314" y="522"/>
                    <a:pt x="257" y="550"/>
                    <a:pt x="200" y="576"/>
                  </a:cubicBezTo>
                  <a:lnTo>
                    <a:pt x="206" y="573"/>
                  </a:lnTo>
                  <a:lnTo>
                    <a:pt x="198" y="576"/>
                  </a:lnTo>
                  <a:lnTo>
                    <a:pt x="192" y="577"/>
                  </a:lnTo>
                  <a:cubicBezTo>
                    <a:pt x="191" y="577"/>
                    <a:pt x="189" y="577"/>
                    <a:pt x="188" y="577"/>
                  </a:cubicBezTo>
                  <a:cubicBezTo>
                    <a:pt x="109" y="577"/>
                    <a:pt x="41" y="629"/>
                    <a:pt x="21" y="706"/>
                  </a:cubicBezTo>
                  <a:cubicBezTo>
                    <a:pt x="0" y="793"/>
                    <a:pt x="54" y="883"/>
                    <a:pt x="141" y="905"/>
                  </a:cubicBezTo>
                  <a:cubicBezTo>
                    <a:pt x="157" y="910"/>
                    <a:pt x="173" y="911"/>
                    <a:pt x="189" y="911"/>
                  </a:cubicBezTo>
                  <a:cubicBezTo>
                    <a:pt x="268" y="911"/>
                    <a:pt x="352" y="865"/>
                    <a:pt x="417" y="832"/>
                  </a:cubicBezTo>
                  <a:cubicBezTo>
                    <a:pt x="481" y="799"/>
                    <a:pt x="545" y="763"/>
                    <a:pt x="610" y="728"/>
                  </a:cubicBezTo>
                  <a:cubicBezTo>
                    <a:pt x="692" y="680"/>
                    <a:pt x="773" y="634"/>
                    <a:pt x="855" y="588"/>
                  </a:cubicBezTo>
                  <a:cubicBezTo>
                    <a:pt x="1039" y="487"/>
                    <a:pt x="1221" y="386"/>
                    <a:pt x="1404" y="284"/>
                  </a:cubicBezTo>
                  <a:cubicBezTo>
                    <a:pt x="1479" y="243"/>
                    <a:pt x="1498" y="142"/>
                    <a:pt x="1457" y="72"/>
                  </a:cubicBezTo>
                  <a:cubicBezTo>
                    <a:pt x="1426" y="26"/>
                    <a:pt x="1375" y="0"/>
                    <a:pt x="13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4" name="Google Shape;9964;p18"/>
            <p:cNvSpPr/>
            <p:nvPr/>
          </p:nvSpPr>
          <p:spPr>
            <a:xfrm>
              <a:off x="4021075" y="504800"/>
              <a:ext cx="57175" cy="89075"/>
            </a:xfrm>
            <a:custGeom>
              <a:avLst/>
              <a:gdLst/>
              <a:ahLst/>
              <a:cxnLst/>
              <a:rect l="l" t="t" r="r" b="b"/>
              <a:pathLst>
                <a:path w="2287" h="3563" extrusionOk="0">
                  <a:moveTo>
                    <a:pt x="1979" y="1"/>
                  </a:moveTo>
                  <a:cubicBezTo>
                    <a:pt x="1976" y="1"/>
                    <a:pt x="1973" y="1"/>
                    <a:pt x="1970" y="1"/>
                  </a:cubicBezTo>
                  <a:cubicBezTo>
                    <a:pt x="1882" y="4"/>
                    <a:pt x="1796" y="56"/>
                    <a:pt x="1734" y="115"/>
                  </a:cubicBezTo>
                  <a:cubicBezTo>
                    <a:pt x="1668" y="183"/>
                    <a:pt x="1608" y="257"/>
                    <a:pt x="1555" y="336"/>
                  </a:cubicBezTo>
                  <a:cubicBezTo>
                    <a:pt x="1532" y="371"/>
                    <a:pt x="1508" y="408"/>
                    <a:pt x="1489" y="446"/>
                  </a:cubicBezTo>
                  <a:cubicBezTo>
                    <a:pt x="1453" y="509"/>
                    <a:pt x="1418" y="583"/>
                    <a:pt x="1413" y="658"/>
                  </a:cubicBezTo>
                  <a:cubicBezTo>
                    <a:pt x="1408" y="705"/>
                    <a:pt x="1416" y="754"/>
                    <a:pt x="1434" y="799"/>
                  </a:cubicBezTo>
                  <a:cubicBezTo>
                    <a:pt x="1449" y="832"/>
                    <a:pt x="1473" y="860"/>
                    <a:pt x="1503" y="883"/>
                  </a:cubicBezTo>
                  <a:cubicBezTo>
                    <a:pt x="1537" y="909"/>
                    <a:pt x="1581" y="919"/>
                    <a:pt x="1623" y="919"/>
                  </a:cubicBezTo>
                  <a:cubicBezTo>
                    <a:pt x="1638" y="919"/>
                    <a:pt x="1653" y="918"/>
                    <a:pt x="1668" y="916"/>
                  </a:cubicBezTo>
                  <a:cubicBezTo>
                    <a:pt x="1758" y="901"/>
                    <a:pt x="1818" y="816"/>
                    <a:pt x="1804" y="727"/>
                  </a:cubicBezTo>
                  <a:cubicBezTo>
                    <a:pt x="1798" y="689"/>
                    <a:pt x="1779" y="655"/>
                    <a:pt x="1749" y="629"/>
                  </a:cubicBezTo>
                  <a:lnTo>
                    <a:pt x="1749" y="628"/>
                  </a:lnTo>
                  <a:cubicBezTo>
                    <a:pt x="1766" y="594"/>
                    <a:pt x="1783" y="563"/>
                    <a:pt x="1804" y="531"/>
                  </a:cubicBezTo>
                  <a:cubicBezTo>
                    <a:pt x="1832" y="492"/>
                    <a:pt x="1861" y="454"/>
                    <a:pt x="1891" y="416"/>
                  </a:cubicBezTo>
                  <a:cubicBezTo>
                    <a:pt x="1908" y="397"/>
                    <a:pt x="1926" y="378"/>
                    <a:pt x="1945" y="360"/>
                  </a:cubicBezTo>
                  <a:lnTo>
                    <a:pt x="1965" y="343"/>
                  </a:lnTo>
                  <a:cubicBezTo>
                    <a:pt x="1965" y="349"/>
                    <a:pt x="1967" y="355"/>
                    <a:pt x="1969" y="363"/>
                  </a:cubicBezTo>
                  <a:cubicBezTo>
                    <a:pt x="1969" y="376"/>
                    <a:pt x="1969" y="389"/>
                    <a:pt x="1969" y="403"/>
                  </a:cubicBezTo>
                  <a:cubicBezTo>
                    <a:pt x="1967" y="449"/>
                    <a:pt x="1962" y="495"/>
                    <a:pt x="1954" y="541"/>
                  </a:cubicBezTo>
                  <a:cubicBezTo>
                    <a:pt x="1945" y="596"/>
                    <a:pt x="1931" y="651"/>
                    <a:pt x="1915" y="707"/>
                  </a:cubicBezTo>
                  <a:cubicBezTo>
                    <a:pt x="1886" y="791"/>
                    <a:pt x="1853" y="871"/>
                    <a:pt x="1817" y="952"/>
                  </a:cubicBezTo>
                  <a:cubicBezTo>
                    <a:pt x="1815" y="955"/>
                    <a:pt x="1813" y="958"/>
                    <a:pt x="1812" y="960"/>
                  </a:cubicBezTo>
                  <a:lnTo>
                    <a:pt x="1815" y="952"/>
                  </a:lnTo>
                  <a:lnTo>
                    <a:pt x="1815" y="952"/>
                  </a:lnTo>
                  <a:cubicBezTo>
                    <a:pt x="1701" y="1190"/>
                    <a:pt x="1560" y="1413"/>
                    <a:pt x="1424" y="1639"/>
                  </a:cubicBezTo>
                  <a:cubicBezTo>
                    <a:pt x="1362" y="1736"/>
                    <a:pt x="1299" y="1831"/>
                    <a:pt x="1236" y="1926"/>
                  </a:cubicBezTo>
                  <a:cubicBezTo>
                    <a:pt x="1212" y="1967"/>
                    <a:pt x="1180" y="2005"/>
                    <a:pt x="1152" y="2043"/>
                  </a:cubicBezTo>
                  <a:cubicBezTo>
                    <a:pt x="1112" y="2098"/>
                    <a:pt x="1069" y="2155"/>
                    <a:pt x="1030" y="2211"/>
                  </a:cubicBezTo>
                  <a:cubicBezTo>
                    <a:pt x="997" y="2258"/>
                    <a:pt x="960" y="2302"/>
                    <a:pt x="924" y="2347"/>
                  </a:cubicBezTo>
                  <a:lnTo>
                    <a:pt x="894" y="2363"/>
                  </a:lnTo>
                  <a:cubicBezTo>
                    <a:pt x="780" y="2418"/>
                    <a:pt x="672" y="2489"/>
                    <a:pt x="576" y="2573"/>
                  </a:cubicBezTo>
                  <a:cubicBezTo>
                    <a:pt x="482" y="2655"/>
                    <a:pt x="397" y="2747"/>
                    <a:pt x="311" y="2839"/>
                  </a:cubicBezTo>
                  <a:cubicBezTo>
                    <a:pt x="270" y="2883"/>
                    <a:pt x="230" y="2929"/>
                    <a:pt x="191" y="2975"/>
                  </a:cubicBezTo>
                  <a:cubicBezTo>
                    <a:pt x="153" y="3020"/>
                    <a:pt x="118" y="3067"/>
                    <a:pt x="86" y="3118"/>
                  </a:cubicBezTo>
                  <a:cubicBezTo>
                    <a:pt x="56" y="3165"/>
                    <a:pt x="22" y="3221"/>
                    <a:pt x="10" y="3278"/>
                  </a:cubicBezTo>
                  <a:cubicBezTo>
                    <a:pt x="3" y="3308"/>
                    <a:pt x="1" y="3338"/>
                    <a:pt x="3" y="3369"/>
                  </a:cubicBezTo>
                  <a:cubicBezTo>
                    <a:pt x="7" y="3393"/>
                    <a:pt x="12" y="3418"/>
                    <a:pt x="20" y="3444"/>
                  </a:cubicBezTo>
                  <a:cubicBezTo>
                    <a:pt x="41" y="3512"/>
                    <a:pt x="104" y="3559"/>
                    <a:pt x="175" y="3563"/>
                  </a:cubicBezTo>
                  <a:cubicBezTo>
                    <a:pt x="185" y="3563"/>
                    <a:pt x="194" y="3561"/>
                    <a:pt x="204" y="3559"/>
                  </a:cubicBezTo>
                  <a:cubicBezTo>
                    <a:pt x="230" y="3555"/>
                    <a:pt x="256" y="3548"/>
                    <a:pt x="283" y="3537"/>
                  </a:cubicBezTo>
                  <a:cubicBezTo>
                    <a:pt x="329" y="3518"/>
                    <a:pt x="365" y="3475"/>
                    <a:pt x="398" y="3439"/>
                  </a:cubicBezTo>
                  <a:cubicBezTo>
                    <a:pt x="417" y="3417"/>
                    <a:pt x="436" y="3395"/>
                    <a:pt x="455" y="3373"/>
                  </a:cubicBezTo>
                  <a:cubicBezTo>
                    <a:pt x="482" y="3341"/>
                    <a:pt x="509" y="3311"/>
                    <a:pt x="536" y="3279"/>
                  </a:cubicBezTo>
                  <a:cubicBezTo>
                    <a:pt x="595" y="3209"/>
                    <a:pt x="653" y="3138"/>
                    <a:pt x="712" y="3069"/>
                  </a:cubicBezTo>
                  <a:cubicBezTo>
                    <a:pt x="818" y="2939"/>
                    <a:pt x="925" y="2809"/>
                    <a:pt x="1031" y="2678"/>
                  </a:cubicBezTo>
                  <a:lnTo>
                    <a:pt x="1073" y="2625"/>
                  </a:lnTo>
                  <a:lnTo>
                    <a:pt x="1103" y="2614"/>
                  </a:lnTo>
                  <a:cubicBezTo>
                    <a:pt x="1123" y="2606"/>
                    <a:pt x="1144" y="2602"/>
                    <a:pt x="1163" y="2595"/>
                  </a:cubicBezTo>
                  <a:cubicBezTo>
                    <a:pt x="1174" y="2594"/>
                    <a:pt x="1187" y="2591"/>
                    <a:pt x="1198" y="2591"/>
                  </a:cubicBezTo>
                  <a:cubicBezTo>
                    <a:pt x="1212" y="2589"/>
                    <a:pt x="1228" y="2587"/>
                    <a:pt x="1244" y="2587"/>
                  </a:cubicBezTo>
                  <a:cubicBezTo>
                    <a:pt x="1253" y="2589"/>
                    <a:pt x="1263" y="2589"/>
                    <a:pt x="1272" y="2591"/>
                  </a:cubicBezTo>
                  <a:cubicBezTo>
                    <a:pt x="1291" y="2595"/>
                    <a:pt x="1308" y="2598"/>
                    <a:pt x="1327" y="2605"/>
                  </a:cubicBezTo>
                  <a:cubicBezTo>
                    <a:pt x="1354" y="2614"/>
                    <a:pt x="1381" y="2625"/>
                    <a:pt x="1407" y="2636"/>
                  </a:cubicBezTo>
                  <a:cubicBezTo>
                    <a:pt x="1440" y="2654"/>
                    <a:pt x="1475" y="2674"/>
                    <a:pt x="1506" y="2693"/>
                  </a:cubicBezTo>
                  <a:cubicBezTo>
                    <a:pt x="1530" y="2711"/>
                    <a:pt x="1554" y="2728"/>
                    <a:pt x="1578" y="2746"/>
                  </a:cubicBezTo>
                  <a:cubicBezTo>
                    <a:pt x="1593" y="2760"/>
                    <a:pt x="1609" y="2776"/>
                    <a:pt x="1623" y="2792"/>
                  </a:cubicBezTo>
                  <a:cubicBezTo>
                    <a:pt x="1641" y="2811"/>
                    <a:pt x="1657" y="2830"/>
                    <a:pt x="1671" y="2850"/>
                  </a:cubicBezTo>
                  <a:cubicBezTo>
                    <a:pt x="1684" y="2872"/>
                    <a:pt x="1698" y="2893"/>
                    <a:pt x="1712" y="2915"/>
                  </a:cubicBezTo>
                  <a:cubicBezTo>
                    <a:pt x="1736" y="2951"/>
                    <a:pt x="1761" y="2985"/>
                    <a:pt x="1791" y="3018"/>
                  </a:cubicBezTo>
                  <a:cubicBezTo>
                    <a:pt x="1823" y="3058"/>
                    <a:pt x="1870" y="3079"/>
                    <a:pt x="1918" y="3079"/>
                  </a:cubicBezTo>
                  <a:cubicBezTo>
                    <a:pt x="1954" y="3079"/>
                    <a:pt x="1989" y="3067"/>
                    <a:pt x="2019" y="3043"/>
                  </a:cubicBezTo>
                  <a:cubicBezTo>
                    <a:pt x="2089" y="2986"/>
                    <a:pt x="2102" y="2885"/>
                    <a:pt x="2045" y="2814"/>
                  </a:cubicBezTo>
                  <a:cubicBezTo>
                    <a:pt x="2032" y="2798"/>
                    <a:pt x="2019" y="2782"/>
                    <a:pt x="2007" y="2765"/>
                  </a:cubicBezTo>
                  <a:cubicBezTo>
                    <a:pt x="1959" y="2697"/>
                    <a:pt x="1916" y="2627"/>
                    <a:pt x="1858" y="2565"/>
                  </a:cubicBezTo>
                  <a:cubicBezTo>
                    <a:pt x="1777" y="2483"/>
                    <a:pt x="1684" y="2415"/>
                    <a:pt x="1579" y="2364"/>
                  </a:cubicBezTo>
                  <a:cubicBezTo>
                    <a:pt x="1505" y="2325"/>
                    <a:pt x="1424" y="2296"/>
                    <a:pt x="1340" y="2279"/>
                  </a:cubicBezTo>
                  <a:cubicBezTo>
                    <a:pt x="1386" y="2215"/>
                    <a:pt x="1434" y="2155"/>
                    <a:pt x="1476" y="2090"/>
                  </a:cubicBezTo>
                  <a:cubicBezTo>
                    <a:pt x="1535" y="2002"/>
                    <a:pt x="1593" y="1913"/>
                    <a:pt x="1654" y="1824"/>
                  </a:cubicBezTo>
                  <a:cubicBezTo>
                    <a:pt x="1695" y="1763"/>
                    <a:pt x="1731" y="1699"/>
                    <a:pt x="1771" y="1636"/>
                  </a:cubicBezTo>
                  <a:cubicBezTo>
                    <a:pt x="1826" y="1546"/>
                    <a:pt x="1883" y="1457"/>
                    <a:pt x="1937" y="1364"/>
                  </a:cubicBezTo>
                  <a:cubicBezTo>
                    <a:pt x="2051" y="1164"/>
                    <a:pt x="2163" y="957"/>
                    <a:pt x="2227" y="735"/>
                  </a:cubicBezTo>
                  <a:cubicBezTo>
                    <a:pt x="2261" y="624"/>
                    <a:pt x="2282" y="510"/>
                    <a:pt x="2287" y="395"/>
                  </a:cubicBezTo>
                  <a:cubicBezTo>
                    <a:pt x="2287" y="303"/>
                    <a:pt x="2274" y="208"/>
                    <a:pt x="2222" y="129"/>
                  </a:cubicBezTo>
                  <a:cubicBezTo>
                    <a:pt x="2167" y="49"/>
                    <a:pt x="2076" y="1"/>
                    <a:pt x="19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5" name="Google Shape;9965;p18"/>
            <p:cNvSpPr/>
            <p:nvPr/>
          </p:nvSpPr>
          <p:spPr>
            <a:xfrm>
              <a:off x="4083850" y="532975"/>
              <a:ext cx="42650" cy="107750"/>
            </a:xfrm>
            <a:custGeom>
              <a:avLst/>
              <a:gdLst/>
              <a:ahLst/>
              <a:cxnLst/>
              <a:rect l="l" t="t" r="r" b="b"/>
              <a:pathLst>
                <a:path w="1706" h="4310" extrusionOk="0">
                  <a:moveTo>
                    <a:pt x="1619" y="1217"/>
                  </a:moveTo>
                  <a:lnTo>
                    <a:pt x="1619" y="1217"/>
                  </a:lnTo>
                  <a:cubicBezTo>
                    <a:pt x="1619" y="1218"/>
                    <a:pt x="1619" y="1220"/>
                    <a:pt x="1618" y="1221"/>
                  </a:cubicBezTo>
                  <a:cubicBezTo>
                    <a:pt x="1619" y="1220"/>
                    <a:pt x="1619" y="1218"/>
                    <a:pt x="1619" y="1217"/>
                  </a:cubicBezTo>
                  <a:close/>
                  <a:moveTo>
                    <a:pt x="349" y="3884"/>
                  </a:moveTo>
                  <a:cubicBezTo>
                    <a:pt x="350" y="3885"/>
                    <a:pt x="350" y="3887"/>
                    <a:pt x="351" y="3888"/>
                  </a:cubicBezTo>
                  <a:lnTo>
                    <a:pt x="351" y="3888"/>
                  </a:lnTo>
                  <a:cubicBezTo>
                    <a:pt x="350" y="3887"/>
                    <a:pt x="350" y="3885"/>
                    <a:pt x="349" y="3884"/>
                  </a:cubicBezTo>
                  <a:close/>
                  <a:moveTo>
                    <a:pt x="595" y="0"/>
                  </a:moveTo>
                  <a:cubicBezTo>
                    <a:pt x="544" y="0"/>
                    <a:pt x="495" y="21"/>
                    <a:pt x="460" y="56"/>
                  </a:cubicBezTo>
                  <a:cubicBezTo>
                    <a:pt x="417" y="105"/>
                    <a:pt x="384" y="164"/>
                    <a:pt x="363" y="226"/>
                  </a:cubicBezTo>
                  <a:cubicBezTo>
                    <a:pt x="314" y="367"/>
                    <a:pt x="276" y="511"/>
                    <a:pt x="254" y="656"/>
                  </a:cubicBezTo>
                  <a:cubicBezTo>
                    <a:pt x="254" y="655"/>
                    <a:pt x="254" y="655"/>
                    <a:pt x="254" y="653"/>
                  </a:cubicBezTo>
                  <a:cubicBezTo>
                    <a:pt x="228" y="803"/>
                    <a:pt x="214" y="954"/>
                    <a:pt x="211" y="1104"/>
                  </a:cubicBezTo>
                  <a:lnTo>
                    <a:pt x="211" y="1095"/>
                  </a:lnTo>
                  <a:lnTo>
                    <a:pt x="211" y="1095"/>
                  </a:lnTo>
                  <a:cubicBezTo>
                    <a:pt x="210" y="1158"/>
                    <a:pt x="213" y="1221"/>
                    <a:pt x="221" y="1285"/>
                  </a:cubicBezTo>
                  <a:cubicBezTo>
                    <a:pt x="225" y="1353"/>
                    <a:pt x="238" y="1421"/>
                    <a:pt x="257" y="1486"/>
                  </a:cubicBezTo>
                  <a:cubicBezTo>
                    <a:pt x="273" y="1551"/>
                    <a:pt x="306" y="1611"/>
                    <a:pt x="350" y="1658"/>
                  </a:cubicBezTo>
                  <a:cubicBezTo>
                    <a:pt x="401" y="1709"/>
                    <a:pt x="469" y="1755"/>
                    <a:pt x="544" y="1758"/>
                  </a:cubicBezTo>
                  <a:cubicBezTo>
                    <a:pt x="554" y="1759"/>
                    <a:pt x="564" y="1759"/>
                    <a:pt x="575" y="1759"/>
                  </a:cubicBezTo>
                  <a:cubicBezTo>
                    <a:pt x="632" y="1759"/>
                    <a:pt x="690" y="1748"/>
                    <a:pt x="745" y="1728"/>
                  </a:cubicBezTo>
                  <a:cubicBezTo>
                    <a:pt x="887" y="1671"/>
                    <a:pt x="1014" y="1566"/>
                    <a:pt x="1113" y="1451"/>
                  </a:cubicBezTo>
                  <a:cubicBezTo>
                    <a:pt x="1181" y="1372"/>
                    <a:pt x="1246" y="1289"/>
                    <a:pt x="1310" y="1207"/>
                  </a:cubicBezTo>
                  <a:lnTo>
                    <a:pt x="1310" y="1207"/>
                  </a:lnTo>
                  <a:cubicBezTo>
                    <a:pt x="1299" y="1282"/>
                    <a:pt x="1286" y="1356"/>
                    <a:pt x="1276" y="1430"/>
                  </a:cubicBezTo>
                  <a:cubicBezTo>
                    <a:pt x="1253" y="1619"/>
                    <a:pt x="1231" y="1809"/>
                    <a:pt x="1210" y="1997"/>
                  </a:cubicBezTo>
                  <a:cubicBezTo>
                    <a:pt x="1194" y="2149"/>
                    <a:pt x="1181" y="2301"/>
                    <a:pt x="1164" y="2453"/>
                  </a:cubicBezTo>
                  <a:cubicBezTo>
                    <a:pt x="1143" y="2646"/>
                    <a:pt x="1121" y="2838"/>
                    <a:pt x="1098" y="3031"/>
                  </a:cubicBezTo>
                  <a:cubicBezTo>
                    <a:pt x="1079" y="3187"/>
                    <a:pt x="1053" y="3344"/>
                    <a:pt x="1028" y="3501"/>
                  </a:cubicBezTo>
                  <a:cubicBezTo>
                    <a:pt x="1018" y="3548"/>
                    <a:pt x="1007" y="3597"/>
                    <a:pt x="996" y="3646"/>
                  </a:cubicBezTo>
                  <a:cubicBezTo>
                    <a:pt x="988" y="3688"/>
                    <a:pt x="976" y="3727"/>
                    <a:pt x="961" y="3768"/>
                  </a:cubicBezTo>
                  <a:cubicBezTo>
                    <a:pt x="947" y="3811"/>
                    <a:pt x="931" y="3851"/>
                    <a:pt x="914" y="3892"/>
                  </a:cubicBezTo>
                  <a:lnTo>
                    <a:pt x="909" y="3901"/>
                  </a:lnTo>
                  <a:lnTo>
                    <a:pt x="901" y="3909"/>
                  </a:lnTo>
                  <a:lnTo>
                    <a:pt x="889" y="3919"/>
                  </a:lnTo>
                  <a:cubicBezTo>
                    <a:pt x="878" y="3927"/>
                    <a:pt x="865" y="3935"/>
                    <a:pt x="852" y="3943"/>
                  </a:cubicBezTo>
                  <a:cubicBezTo>
                    <a:pt x="843" y="3946"/>
                    <a:pt x="833" y="3950"/>
                    <a:pt x="824" y="3954"/>
                  </a:cubicBezTo>
                  <a:cubicBezTo>
                    <a:pt x="805" y="3960"/>
                    <a:pt x="787" y="3966"/>
                    <a:pt x="767" y="3973"/>
                  </a:cubicBezTo>
                  <a:cubicBezTo>
                    <a:pt x="745" y="3977"/>
                    <a:pt x="721" y="3981"/>
                    <a:pt x="699" y="3984"/>
                  </a:cubicBezTo>
                  <a:cubicBezTo>
                    <a:pt x="674" y="3986"/>
                    <a:pt x="648" y="3987"/>
                    <a:pt x="623" y="3987"/>
                  </a:cubicBezTo>
                  <a:lnTo>
                    <a:pt x="623" y="3987"/>
                  </a:lnTo>
                  <a:cubicBezTo>
                    <a:pt x="573" y="3985"/>
                    <a:pt x="521" y="3982"/>
                    <a:pt x="469" y="3976"/>
                  </a:cubicBezTo>
                  <a:cubicBezTo>
                    <a:pt x="455" y="3974"/>
                    <a:pt x="441" y="3969"/>
                    <a:pt x="428" y="3966"/>
                  </a:cubicBezTo>
                  <a:lnTo>
                    <a:pt x="412" y="3960"/>
                  </a:lnTo>
                  <a:lnTo>
                    <a:pt x="396" y="3950"/>
                  </a:lnTo>
                  <a:cubicBezTo>
                    <a:pt x="392" y="3947"/>
                    <a:pt x="387" y="3944"/>
                    <a:pt x="380" y="3939"/>
                  </a:cubicBezTo>
                  <a:lnTo>
                    <a:pt x="376" y="3935"/>
                  </a:lnTo>
                  <a:lnTo>
                    <a:pt x="371" y="3930"/>
                  </a:lnTo>
                  <a:cubicBezTo>
                    <a:pt x="368" y="3925"/>
                    <a:pt x="366" y="3920"/>
                    <a:pt x="363" y="3917"/>
                  </a:cubicBezTo>
                  <a:cubicBezTo>
                    <a:pt x="361" y="3914"/>
                    <a:pt x="359" y="3909"/>
                    <a:pt x="357" y="3905"/>
                  </a:cubicBezTo>
                  <a:lnTo>
                    <a:pt x="357" y="3905"/>
                  </a:lnTo>
                  <a:lnTo>
                    <a:pt x="363" y="3916"/>
                  </a:lnTo>
                  <a:cubicBezTo>
                    <a:pt x="358" y="3907"/>
                    <a:pt x="354" y="3897"/>
                    <a:pt x="351" y="3888"/>
                  </a:cubicBezTo>
                  <a:lnTo>
                    <a:pt x="351" y="3888"/>
                  </a:lnTo>
                  <a:cubicBezTo>
                    <a:pt x="351" y="3890"/>
                    <a:pt x="352" y="3891"/>
                    <a:pt x="352" y="3892"/>
                  </a:cubicBezTo>
                  <a:cubicBezTo>
                    <a:pt x="350" y="3888"/>
                    <a:pt x="349" y="3884"/>
                    <a:pt x="348" y="3880"/>
                  </a:cubicBezTo>
                  <a:lnTo>
                    <a:pt x="348" y="3880"/>
                  </a:lnTo>
                  <a:cubicBezTo>
                    <a:pt x="348" y="3881"/>
                    <a:pt x="349" y="3882"/>
                    <a:pt x="349" y="3884"/>
                  </a:cubicBezTo>
                  <a:lnTo>
                    <a:pt x="349" y="3884"/>
                  </a:lnTo>
                  <a:cubicBezTo>
                    <a:pt x="348" y="3881"/>
                    <a:pt x="347" y="3878"/>
                    <a:pt x="346" y="3875"/>
                  </a:cubicBezTo>
                  <a:lnTo>
                    <a:pt x="346" y="3875"/>
                  </a:lnTo>
                  <a:cubicBezTo>
                    <a:pt x="344" y="3868"/>
                    <a:pt x="342" y="3860"/>
                    <a:pt x="339" y="3852"/>
                  </a:cubicBezTo>
                  <a:cubicBezTo>
                    <a:pt x="336" y="3833"/>
                    <a:pt x="333" y="3814"/>
                    <a:pt x="331" y="3795"/>
                  </a:cubicBezTo>
                  <a:cubicBezTo>
                    <a:pt x="328" y="3764"/>
                    <a:pt x="328" y="3734"/>
                    <a:pt x="328" y="3703"/>
                  </a:cubicBezTo>
                  <a:cubicBezTo>
                    <a:pt x="331" y="3661"/>
                    <a:pt x="336" y="3618"/>
                    <a:pt x="342" y="3577"/>
                  </a:cubicBezTo>
                  <a:cubicBezTo>
                    <a:pt x="350" y="3534"/>
                    <a:pt x="361" y="3491"/>
                    <a:pt x="376" y="3450"/>
                  </a:cubicBezTo>
                  <a:lnTo>
                    <a:pt x="376" y="3450"/>
                  </a:lnTo>
                  <a:cubicBezTo>
                    <a:pt x="373" y="3457"/>
                    <a:pt x="371" y="3463"/>
                    <a:pt x="368" y="3471"/>
                  </a:cubicBezTo>
                  <a:cubicBezTo>
                    <a:pt x="374" y="3453"/>
                    <a:pt x="379" y="3438"/>
                    <a:pt x="384" y="3423"/>
                  </a:cubicBezTo>
                  <a:cubicBezTo>
                    <a:pt x="398" y="3384"/>
                    <a:pt x="398" y="3341"/>
                    <a:pt x="380" y="3305"/>
                  </a:cubicBezTo>
                  <a:cubicBezTo>
                    <a:pt x="365" y="3268"/>
                    <a:pt x="335" y="3240"/>
                    <a:pt x="298" y="3225"/>
                  </a:cubicBezTo>
                  <a:cubicBezTo>
                    <a:pt x="279" y="3218"/>
                    <a:pt x="260" y="3214"/>
                    <a:pt x="241" y="3214"/>
                  </a:cubicBezTo>
                  <a:cubicBezTo>
                    <a:pt x="180" y="3214"/>
                    <a:pt x="123" y="3251"/>
                    <a:pt x="100" y="3311"/>
                  </a:cubicBezTo>
                  <a:cubicBezTo>
                    <a:pt x="43" y="3471"/>
                    <a:pt x="1" y="3639"/>
                    <a:pt x="15" y="3811"/>
                  </a:cubicBezTo>
                  <a:cubicBezTo>
                    <a:pt x="20" y="3893"/>
                    <a:pt x="40" y="3974"/>
                    <a:pt x="73" y="4050"/>
                  </a:cubicBezTo>
                  <a:cubicBezTo>
                    <a:pt x="103" y="4113"/>
                    <a:pt x="151" y="4169"/>
                    <a:pt x="210" y="4210"/>
                  </a:cubicBezTo>
                  <a:cubicBezTo>
                    <a:pt x="276" y="4256"/>
                    <a:pt x="352" y="4284"/>
                    <a:pt x="433" y="4292"/>
                  </a:cubicBezTo>
                  <a:cubicBezTo>
                    <a:pt x="493" y="4302"/>
                    <a:pt x="555" y="4307"/>
                    <a:pt x="616" y="4310"/>
                  </a:cubicBezTo>
                  <a:cubicBezTo>
                    <a:pt x="634" y="4310"/>
                    <a:pt x="650" y="4308"/>
                    <a:pt x="667" y="4308"/>
                  </a:cubicBezTo>
                  <a:cubicBezTo>
                    <a:pt x="811" y="4299"/>
                    <a:pt x="965" y="4267"/>
                    <a:pt x="1082" y="4175"/>
                  </a:cubicBezTo>
                  <a:cubicBezTo>
                    <a:pt x="1113" y="4153"/>
                    <a:pt x="1140" y="4128"/>
                    <a:pt x="1162" y="4098"/>
                  </a:cubicBezTo>
                  <a:cubicBezTo>
                    <a:pt x="1185" y="4066"/>
                    <a:pt x="1202" y="4033"/>
                    <a:pt x="1216" y="4000"/>
                  </a:cubicBezTo>
                  <a:cubicBezTo>
                    <a:pt x="1238" y="3946"/>
                    <a:pt x="1256" y="3890"/>
                    <a:pt x="1272" y="3835"/>
                  </a:cubicBezTo>
                  <a:cubicBezTo>
                    <a:pt x="1289" y="3772"/>
                    <a:pt x="1303" y="3710"/>
                    <a:pt x="1316" y="3643"/>
                  </a:cubicBezTo>
                  <a:cubicBezTo>
                    <a:pt x="1340" y="3521"/>
                    <a:pt x="1356" y="3398"/>
                    <a:pt x="1371" y="3273"/>
                  </a:cubicBezTo>
                  <a:cubicBezTo>
                    <a:pt x="1417" y="2915"/>
                    <a:pt x="1455" y="2557"/>
                    <a:pt x="1490" y="2200"/>
                  </a:cubicBezTo>
                  <a:cubicBezTo>
                    <a:pt x="1523" y="1868"/>
                    <a:pt x="1564" y="1537"/>
                    <a:pt x="1620" y="1209"/>
                  </a:cubicBezTo>
                  <a:lnTo>
                    <a:pt x="1620" y="1209"/>
                  </a:lnTo>
                  <a:cubicBezTo>
                    <a:pt x="1620" y="1211"/>
                    <a:pt x="1620" y="1214"/>
                    <a:pt x="1619" y="1217"/>
                  </a:cubicBezTo>
                  <a:lnTo>
                    <a:pt x="1619" y="1217"/>
                  </a:lnTo>
                  <a:cubicBezTo>
                    <a:pt x="1633" y="1136"/>
                    <a:pt x="1647" y="1057"/>
                    <a:pt x="1661" y="976"/>
                  </a:cubicBezTo>
                  <a:lnTo>
                    <a:pt x="1661" y="979"/>
                  </a:lnTo>
                  <a:cubicBezTo>
                    <a:pt x="1663" y="974"/>
                    <a:pt x="1664" y="968"/>
                    <a:pt x="1664" y="963"/>
                  </a:cubicBezTo>
                  <a:lnTo>
                    <a:pt x="1664" y="968"/>
                  </a:lnTo>
                  <a:cubicBezTo>
                    <a:pt x="1666" y="965"/>
                    <a:pt x="1666" y="962"/>
                    <a:pt x="1666" y="959"/>
                  </a:cubicBezTo>
                  <a:cubicBezTo>
                    <a:pt x="1666" y="960"/>
                    <a:pt x="1666" y="962"/>
                    <a:pt x="1666" y="963"/>
                  </a:cubicBezTo>
                  <a:cubicBezTo>
                    <a:pt x="1666" y="960"/>
                    <a:pt x="1667" y="956"/>
                    <a:pt x="1667" y="953"/>
                  </a:cubicBezTo>
                  <a:lnTo>
                    <a:pt x="1667" y="953"/>
                  </a:lnTo>
                  <a:cubicBezTo>
                    <a:pt x="1667" y="953"/>
                    <a:pt x="1667" y="953"/>
                    <a:pt x="1667" y="954"/>
                  </a:cubicBezTo>
                  <a:cubicBezTo>
                    <a:pt x="1672" y="925"/>
                    <a:pt x="1677" y="898"/>
                    <a:pt x="1682" y="872"/>
                  </a:cubicBezTo>
                  <a:lnTo>
                    <a:pt x="1682" y="872"/>
                  </a:lnTo>
                  <a:cubicBezTo>
                    <a:pt x="1682" y="872"/>
                    <a:pt x="1681" y="872"/>
                    <a:pt x="1681" y="872"/>
                  </a:cubicBezTo>
                  <a:lnTo>
                    <a:pt x="1681" y="872"/>
                  </a:lnTo>
                  <a:cubicBezTo>
                    <a:pt x="1683" y="862"/>
                    <a:pt x="1685" y="852"/>
                    <a:pt x="1686" y="842"/>
                  </a:cubicBezTo>
                  <a:lnTo>
                    <a:pt x="1686" y="842"/>
                  </a:lnTo>
                  <a:cubicBezTo>
                    <a:pt x="1686" y="843"/>
                    <a:pt x="1686" y="844"/>
                    <a:pt x="1686" y="845"/>
                  </a:cubicBezTo>
                  <a:cubicBezTo>
                    <a:pt x="1694" y="808"/>
                    <a:pt x="1699" y="772"/>
                    <a:pt x="1704" y="735"/>
                  </a:cubicBezTo>
                  <a:cubicBezTo>
                    <a:pt x="1705" y="696"/>
                    <a:pt x="1704" y="656"/>
                    <a:pt x="1696" y="617"/>
                  </a:cubicBezTo>
                  <a:cubicBezTo>
                    <a:pt x="1684" y="540"/>
                    <a:pt x="1611" y="480"/>
                    <a:pt x="1536" y="480"/>
                  </a:cubicBezTo>
                  <a:cubicBezTo>
                    <a:pt x="1515" y="480"/>
                    <a:pt x="1493" y="484"/>
                    <a:pt x="1473" y="495"/>
                  </a:cubicBezTo>
                  <a:cubicBezTo>
                    <a:pt x="1444" y="507"/>
                    <a:pt x="1417" y="525"/>
                    <a:pt x="1395" y="545"/>
                  </a:cubicBezTo>
                  <a:cubicBezTo>
                    <a:pt x="1371" y="575"/>
                    <a:pt x="1351" y="606"/>
                    <a:pt x="1333" y="639"/>
                  </a:cubicBezTo>
                  <a:cubicBezTo>
                    <a:pt x="1319" y="659"/>
                    <a:pt x="1307" y="682"/>
                    <a:pt x="1294" y="701"/>
                  </a:cubicBezTo>
                  <a:cubicBezTo>
                    <a:pt x="1186" y="865"/>
                    <a:pt x="1069" y="1022"/>
                    <a:pt x="944" y="1172"/>
                  </a:cubicBezTo>
                  <a:cubicBezTo>
                    <a:pt x="906" y="1218"/>
                    <a:pt x="865" y="1261"/>
                    <a:pt x="822" y="1302"/>
                  </a:cubicBezTo>
                  <a:cubicBezTo>
                    <a:pt x="794" y="1329"/>
                    <a:pt x="764" y="1353"/>
                    <a:pt x="730" y="1376"/>
                  </a:cubicBezTo>
                  <a:cubicBezTo>
                    <a:pt x="713" y="1388"/>
                    <a:pt x="694" y="1399"/>
                    <a:pt x="676" y="1410"/>
                  </a:cubicBezTo>
                  <a:cubicBezTo>
                    <a:pt x="661" y="1416"/>
                    <a:pt x="646" y="1422"/>
                    <a:pt x="632" y="1429"/>
                  </a:cubicBezTo>
                  <a:cubicBezTo>
                    <a:pt x="627" y="1430"/>
                    <a:pt x="621" y="1432"/>
                    <a:pt x="616" y="1433"/>
                  </a:cubicBezTo>
                  <a:cubicBezTo>
                    <a:pt x="610" y="1435"/>
                    <a:pt x="602" y="1435"/>
                    <a:pt x="596" y="1437"/>
                  </a:cubicBezTo>
                  <a:lnTo>
                    <a:pt x="589" y="1437"/>
                  </a:lnTo>
                  <a:lnTo>
                    <a:pt x="589" y="1435"/>
                  </a:lnTo>
                  <a:lnTo>
                    <a:pt x="586" y="1432"/>
                  </a:lnTo>
                  <a:cubicBezTo>
                    <a:pt x="578" y="1416"/>
                    <a:pt x="572" y="1402"/>
                    <a:pt x="567" y="1388"/>
                  </a:cubicBezTo>
                  <a:cubicBezTo>
                    <a:pt x="563" y="1375"/>
                    <a:pt x="558" y="1361"/>
                    <a:pt x="555" y="1346"/>
                  </a:cubicBezTo>
                  <a:cubicBezTo>
                    <a:pt x="544" y="1296"/>
                    <a:pt x="539" y="1245"/>
                    <a:pt x="532" y="1194"/>
                  </a:cubicBezTo>
                  <a:cubicBezTo>
                    <a:pt x="529" y="1163"/>
                    <a:pt x="526" y="1130"/>
                    <a:pt x="526" y="1098"/>
                  </a:cubicBezTo>
                  <a:cubicBezTo>
                    <a:pt x="528" y="1071"/>
                    <a:pt x="528" y="1044"/>
                    <a:pt x="528" y="1017"/>
                  </a:cubicBezTo>
                  <a:cubicBezTo>
                    <a:pt x="537" y="913"/>
                    <a:pt x="548" y="811"/>
                    <a:pt x="564" y="710"/>
                  </a:cubicBezTo>
                  <a:cubicBezTo>
                    <a:pt x="570" y="678"/>
                    <a:pt x="574" y="647"/>
                    <a:pt x="583" y="617"/>
                  </a:cubicBezTo>
                  <a:cubicBezTo>
                    <a:pt x="591" y="582"/>
                    <a:pt x="600" y="547"/>
                    <a:pt x="610" y="512"/>
                  </a:cubicBezTo>
                  <a:cubicBezTo>
                    <a:pt x="624" y="466"/>
                    <a:pt x="640" y="424"/>
                    <a:pt x="657" y="379"/>
                  </a:cubicBezTo>
                  <a:cubicBezTo>
                    <a:pt x="680" y="376"/>
                    <a:pt x="700" y="368"/>
                    <a:pt x="718" y="357"/>
                  </a:cubicBezTo>
                  <a:cubicBezTo>
                    <a:pt x="795" y="310"/>
                    <a:pt x="821" y="210"/>
                    <a:pt x="773" y="131"/>
                  </a:cubicBezTo>
                  <a:cubicBezTo>
                    <a:pt x="738" y="75"/>
                    <a:pt x="700" y="21"/>
                    <a:pt x="632" y="4"/>
                  </a:cubicBezTo>
                  <a:cubicBezTo>
                    <a:pt x="620" y="2"/>
                    <a:pt x="607" y="0"/>
                    <a:pt x="5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6" name="Google Shape;9966;p18"/>
            <p:cNvSpPr/>
            <p:nvPr/>
          </p:nvSpPr>
          <p:spPr>
            <a:xfrm>
              <a:off x="4149475" y="497625"/>
              <a:ext cx="39125" cy="46225"/>
            </a:xfrm>
            <a:custGeom>
              <a:avLst/>
              <a:gdLst/>
              <a:ahLst/>
              <a:cxnLst/>
              <a:rect l="l" t="t" r="r" b="b"/>
              <a:pathLst>
                <a:path w="1565" h="1849" extrusionOk="0">
                  <a:moveTo>
                    <a:pt x="709" y="334"/>
                  </a:moveTo>
                  <a:lnTo>
                    <a:pt x="712" y="346"/>
                  </a:lnTo>
                  <a:cubicBezTo>
                    <a:pt x="716" y="357"/>
                    <a:pt x="717" y="367"/>
                    <a:pt x="717" y="378"/>
                  </a:cubicBezTo>
                  <a:cubicBezTo>
                    <a:pt x="716" y="372"/>
                    <a:pt x="716" y="365"/>
                    <a:pt x="714" y="357"/>
                  </a:cubicBezTo>
                  <a:lnTo>
                    <a:pt x="714" y="357"/>
                  </a:lnTo>
                  <a:cubicBezTo>
                    <a:pt x="717" y="381"/>
                    <a:pt x="717" y="405"/>
                    <a:pt x="717" y="430"/>
                  </a:cubicBezTo>
                  <a:cubicBezTo>
                    <a:pt x="714" y="468"/>
                    <a:pt x="712" y="503"/>
                    <a:pt x="705" y="543"/>
                  </a:cubicBezTo>
                  <a:cubicBezTo>
                    <a:pt x="697" y="582"/>
                    <a:pt x="687" y="622"/>
                    <a:pt x="674" y="661"/>
                  </a:cubicBezTo>
                  <a:cubicBezTo>
                    <a:pt x="667" y="690"/>
                    <a:pt x="655" y="717"/>
                    <a:pt x="643" y="742"/>
                  </a:cubicBezTo>
                  <a:cubicBezTo>
                    <a:pt x="624" y="782"/>
                    <a:pt x="602" y="821"/>
                    <a:pt x="580" y="861"/>
                  </a:cubicBezTo>
                  <a:cubicBezTo>
                    <a:pt x="553" y="845"/>
                    <a:pt x="521" y="835"/>
                    <a:pt x="488" y="835"/>
                  </a:cubicBezTo>
                  <a:lnTo>
                    <a:pt x="352" y="835"/>
                  </a:lnTo>
                  <a:lnTo>
                    <a:pt x="325" y="834"/>
                  </a:lnTo>
                  <a:lnTo>
                    <a:pt x="325" y="815"/>
                  </a:lnTo>
                  <a:cubicBezTo>
                    <a:pt x="326" y="801"/>
                    <a:pt x="326" y="786"/>
                    <a:pt x="329" y="771"/>
                  </a:cubicBezTo>
                  <a:cubicBezTo>
                    <a:pt x="333" y="753"/>
                    <a:pt x="337" y="737"/>
                    <a:pt x="342" y="720"/>
                  </a:cubicBezTo>
                  <a:cubicBezTo>
                    <a:pt x="348" y="701"/>
                    <a:pt x="355" y="682"/>
                    <a:pt x="366" y="661"/>
                  </a:cubicBezTo>
                  <a:cubicBezTo>
                    <a:pt x="375" y="641"/>
                    <a:pt x="388" y="622"/>
                    <a:pt x="399" y="601"/>
                  </a:cubicBezTo>
                  <a:cubicBezTo>
                    <a:pt x="420" y="571"/>
                    <a:pt x="443" y="543"/>
                    <a:pt x="466" y="514"/>
                  </a:cubicBezTo>
                  <a:cubicBezTo>
                    <a:pt x="478" y="500"/>
                    <a:pt x="491" y="486"/>
                    <a:pt x="505" y="471"/>
                  </a:cubicBezTo>
                  <a:cubicBezTo>
                    <a:pt x="534" y="446"/>
                    <a:pt x="562" y="422"/>
                    <a:pt x="595" y="402"/>
                  </a:cubicBezTo>
                  <a:cubicBezTo>
                    <a:pt x="627" y="380"/>
                    <a:pt x="660" y="359"/>
                    <a:pt x="693" y="340"/>
                  </a:cubicBezTo>
                  <a:cubicBezTo>
                    <a:pt x="698" y="337"/>
                    <a:pt x="705" y="335"/>
                    <a:pt x="709" y="334"/>
                  </a:cubicBezTo>
                  <a:close/>
                  <a:moveTo>
                    <a:pt x="716" y="0"/>
                  </a:moveTo>
                  <a:cubicBezTo>
                    <a:pt x="665" y="0"/>
                    <a:pt x="614" y="12"/>
                    <a:pt x="568" y="36"/>
                  </a:cubicBezTo>
                  <a:cubicBezTo>
                    <a:pt x="478" y="84"/>
                    <a:pt x="393" y="142"/>
                    <a:pt x="315" y="209"/>
                  </a:cubicBezTo>
                  <a:cubicBezTo>
                    <a:pt x="238" y="278"/>
                    <a:pt x="170" y="359"/>
                    <a:pt x="116" y="449"/>
                  </a:cubicBezTo>
                  <a:cubicBezTo>
                    <a:pt x="68" y="528"/>
                    <a:pt x="33" y="614"/>
                    <a:pt x="14" y="704"/>
                  </a:cubicBezTo>
                  <a:cubicBezTo>
                    <a:pt x="3" y="758"/>
                    <a:pt x="0" y="812"/>
                    <a:pt x="5" y="866"/>
                  </a:cubicBezTo>
                  <a:cubicBezTo>
                    <a:pt x="5" y="907"/>
                    <a:pt x="14" y="948"/>
                    <a:pt x="30" y="986"/>
                  </a:cubicBezTo>
                  <a:cubicBezTo>
                    <a:pt x="65" y="1062"/>
                    <a:pt x="130" y="1117"/>
                    <a:pt x="209" y="1139"/>
                  </a:cubicBezTo>
                  <a:cubicBezTo>
                    <a:pt x="262" y="1151"/>
                    <a:pt x="314" y="1157"/>
                    <a:pt x="368" y="1157"/>
                  </a:cubicBezTo>
                  <a:cubicBezTo>
                    <a:pt x="374" y="1157"/>
                    <a:pt x="380" y="1157"/>
                    <a:pt x="386" y="1157"/>
                  </a:cubicBezTo>
                  <a:lnTo>
                    <a:pt x="390" y="1157"/>
                  </a:lnTo>
                  <a:cubicBezTo>
                    <a:pt x="350" y="1211"/>
                    <a:pt x="307" y="1264"/>
                    <a:pt x="264" y="1315"/>
                  </a:cubicBezTo>
                  <a:cubicBezTo>
                    <a:pt x="219" y="1371"/>
                    <a:pt x="168" y="1434"/>
                    <a:pt x="162" y="1510"/>
                  </a:cubicBezTo>
                  <a:cubicBezTo>
                    <a:pt x="155" y="1546"/>
                    <a:pt x="158" y="1584"/>
                    <a:pt x="168" y="1621"/>
                  </a:cubicBezTo>
                  <a:cubicBezTo>
                    <a:pt x="177" y="1646"/>
                    <a:pt x="189" y="1670"/>
                    <a:pt x="201" y="1693"/>
                  </a:cubicBezTo>
                  <a:cubicBezTo>
                    <a:pt x="239" y="1747"/>
                    <a:pt x="295" y="1787"/>
                    <a:pt x="358" y="1807"/>
                  </a:cubicBezTo>
                  <a:cubicBezTo>
                    <a:pt x="431" y="1831"/>
                    <a:pt x="507" y="1844"/>
                    <a:pt x="584" y="1847"/>
                  </a:cubicBezTo>
                  <a:cubicBezTo>
                    <a:pt x="599" y="1848"/>
                    <a:pt x="614" y="1848"/>
                    <a:pt x="630" y="1848"/>
                  </a:cubicBezTo>
                  <a:cubicBezTo>
                    <a:pt x="645" y="1848"/>
                    <a:pt x="660" y="1848"/>
                    <a:pt x="676" y="1847"/>
                  </a:cubicBezTo>
                  <a:cubicBezTo>
                    <a:pt x="931" y="1847"/>
                    <a:pt x="1186" y="1806"/>
                    <a:pt x="1437" y="1768"/>
                  </a:cubicBezTo>
                  <a:cubicBezTo>
                    <a:pt x="1515" y="1749"/>
                    <a:pt x="1564" y="1674"/>
                    <a:pt x="1551" y="1597"/>
                  </a:cubicBezTo>
                  <a:cubicBezTo>
                    <a:pt x="1539" y="1523"/>
                    <a:pt x="1475" y="1470"/>
                    <a:pt x="1401" y="1470"/>
                  </a:cubicBezTo>
                  <a:cubicBezTo>
                    <a:pt x="1397" y="1470"/>
                    <a:pt x="1393" y="1470"/>
                    <a:pt x="1388" y="1470"/>
                  </a:cubicBezTo>
                  <a:cubicBezTo>
                    <a:pt x="1276" y="1486"/>
                    <a:pt x="1162" y="1500"/>
                    <a:pt x="1048" y="1513"/>
                  </a:cubicBezTo>
                  <a:cubicBezTo>
                    <a:pt x="988" y="1519"/>
                    <a:pt x="928" y="1526"/>
                    <a:pt x="866" y="1527"/>
                  </a:cubicBezTo>
                  <a:cubicBezTo>
                    <a:pt x="803" y="1529"/>
                    <a:pt x="741" y="1529"/>
                    <a:pt x="679" y="1529"/>
                  </a:cubicBezTo>
                  <a:cubicBezTo>
                    <a:pt x="629" y="1526"/>
                    <a:pt x="580" y="1521"/>
                    <a:pt x="529" y="1515"/>
                  </a:cubicBezTo>
                  <a:cubicBezTo>
                    <a:pt x="542" y="1497"/>
                    <a:pt x="554" y="1480"/>
                    <a:pt x="567" y="1462"/>
                  </a:cubicBezTo>
                  <a:cubicBezTo>
                    <a:pt x="668" y="1325"/>
                    <a:pt x="760" y="1182"/>
                    <a:pt x="844" y="1033"/>
                  </a:cubicBezTo>
                  <a:cubicBezTo>
                    <a:pt x="874" y="976"/>
                    <a:pt x="907" y="921"/>
                    <a:pt x="934" y="862"/>
                  </a:cubicBezTo>
                  <a:cubicBezTo>
                    <a:pt x="977" y="764"/>
                    <a:pt x="1008" y="658"/>
                    <a:pt x="1024" y="552"/>
                  </a:cubicBezTo>
                  <a:cubicBezTo>
                    <a:pt x="1040" y="444"/>
                    <a:pt x="1046" y="335"/>
                    <a:pt x="1018" y="231"/>
                  </a:cubicBezTo>
                  <a:cubicBezTo>
                    <a:pt x="993" y="144"/>
                    <a:pt x="934" y="72"/>
                    <a:pt x="853" y="31"/>
                  </a:cubicBezTo>
                  <a:cubicBezTo>
                    <a:pt x="810" y="11"/>
                    <a:pt x="763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7" name="Google Shape;9967;p18"/>
            <p:cNvSpPr/>
            <p:nvPr/>
          </p:nvSpPr>
          <p:spPr>
            <a:xfrm>
              <a:off x="4197350" y="547625"/>
              <a:ext cx="33425" cy="9250"/>
            </a:xfrm>
            <a:custGeom>
              <a:avLst/>
              <a:gdLst/>
              <a:ahLst/>
              <a:cxnLst/>
              <a:rect l="l" t="t" r="r" b="b"/>
              <a:pathLst>
                <a:path w="1337" h="370" extrusionOk="0">
                  <a:moveTo>
                    <a:pt x="189" y="1"/>
                  </a:moveTo>
                  <a:cubicBezTo>
                    <a:pt x="125" y="1"/>
                    <a:pt x="65" y="37"/>
                    <a:pt x="37" y="99"/>
                  </a:cubicBezTo>
                  <a:cubicBezTo>
                    <a:pt x="1" y="184"/>
                    <a:pt x="40" y="282"/>
                    <a:pt x="126" y="319"/>
                  </a:cubicBezTo>
                  <a:cubicBezTo>
                    <a:pt x="167" y="333"/>
                    <a:pt x="210" y="342"/>
                    <a:pt x="254" y="346"/>
                  </a:cubicBezTo>
                  <a:cubicBezTo>
                    <a:pt x="292" y="352"/>
                    <a:pt x="330" y="357"/>
                    <a:pt x="369" y="358"/>
                  </a:cubicBezTo>
                  <a:cubicBezTo>
                    <a:pt x="458" y="363"/>
                    <a:pt x="547" y="368"/>
                    <a:pt x="637" y="368"/>
                  </a:cubicBezTo>
                  <a:cubicBezTo>
                    <a:pt x="700" y="369"/>
                    <a:pt x="764" y="369"/>
                    <a:pt x="827" y="369"/>
                  </a:cubicBezTo>
                  <a:cubicBezTo>
                    <a:pt x="942" y="369"/>
                    <a:pt x="1060" y="368"/>
                    <a:pt x="1177" y="363"/>
                  </a:cubicBezTo>
                  <a:cubicBezTo>
                    <a:pt x="1265" y="363"/>
                    <a:pt x="1337" y="289"/>
                    <a:pt x="1333" y="200"/>
                  </a:cubicBezTo>
                  <a:cubicBezTo>
                    <a:pt x="1332" y="113"/>
                    <a:pt x="1261" y="45"/>
                    <a:pt x="1176" y="45"/>
                  </a:cubicBezTo>
                  <a:cubicBezTo>
                    <a:pt x="1173" y="45"/>
                    <a:pt x="1170" y="45"/>
                    <a:pt x="1167" y="45"/>
                  </a:cubicBezTo>
                  <a:cubicBezTo>
                    <a:pt x="1039" y="51"/>
                    <a:pt x="910" y="53"/>
                    <a:pt x="782" y="53"/>
                  </a:cubicBezTo>
                  <a:cubicBezTo>
                    <a:pt x="708" y="53"/>
                    <a:pt x="634" y="52"/>
                    <a:pt x="559" y="51"/>
                  </a:cubicBezTo>
                  <a:cubicBezTo>
                    <a:pt x="482" y="48"/>
                    <a:pt x="404" y="43"/>
                    <a:pt x="327" y="32"/>
                  </a:cubicBezTo>
                  <a:cubicBezTo>
                    <a:pt x="304" y="27"/>
                    <a:pt x="281" y="23"/>
                    <a:pt x="259" y="16"/>
                  </a:cubicBezTo>
                  <a:cubicBezTo>
                    <a:pt x="236" y="6"/>
                    <a:pt x="212" y="1"/>
                    <a:pt x="1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8" name="Google Shape;9968;p18"/>
            <p:cNvSpPr/>
            <p:nvPr/>
          </p:nvSpPr>
          <p:spPr>
            <a:xfrm>
              <a:off x="4215250" y="527375"/>
              <a:ext cx="25150" cy="34475"/>
            </a:xfrm>
            <a:custGeom>
              <a:avLst/>
              <a:gdLst/>
              <a:ahLst/>
              <a:cxnLst/>
              <a:rect l="l" t="t" r="r" b="b"/>
              <a:pathLst>
                <a:path w="1006" h="1379" extrusionOk="0">
                  <a:moveTo>
                    <a:pt x="813" y="1"/>
                  </a:moveTo>
                  <a:cubicBezTo>
                    <a:pt x="784" y="1"/>
                    <a:pt x="755" y="8"/>
                    <a:pt x="728" y="24"/>
                  </a:cubicBezTo>
                  <a:cubicBezTo>
                    <a:pt x="625" y="79"/>
                    <a:pt x="537" y="157"/>
                    <a:pt x="467" y="250"/>
                  </a:cubicBezTo>
                  <a:cubicBezTo>
                    <a:pt x="410" y="325"/>
                    <a:pt x="358" y="404"/>
                    <a:pt x="315" y="489"/>
                  </a:cubicBezTo>
                  <a:cubicBezTo>
                    <a:pt x="291" y="535"/>
                    <a:pt x="268" y="583"/>
                    <a:pt x="244" y="630"/>
                  </a:cubicBezTo>
                  <a:cubicBezTo>
                    <a:pt x="157" y="809"/>
                    <a:pt x="82" y="994"/>
                    <a:pt x="25" y="1186"/>
                  </a:cubicBezTo>
                  <a:cubicBezTo>
                    <a:pt x="0" y="1266"/>
                    <a:pt x="62" y="1355"/>
                    <a:pt x="141" y="1376"/>
                  </a:cubicBezTo>
                  <a:cubicBezTo>
                    <a:pt x="152" y="1377"/>
                    <a:pt x="163" y="1379"/>
                    <a:pt x="176" y="1379"/>
                  </a:cubicBezTo>
                  <a:cubicBezTo>
                    <a:pt x="238" y="1379"/>
                    <a:pt x="304" y="1341"/>
                    <a:pt x="323" y="1279"/>
                  </a:cubicBezTo>
                  <a:cubicBezTo>
                    <a:pt x="355" y="1184"/>
                    <a:pt x="388" y="1092"/>
                    <a:pt x="427" y="1001"/>
                  </a:cubicBezTo>
                  <a:cubicBezTo>
                    <a:pt x="456" y="931"/>
                    <a:pt x="488" y="863"/>
                    <a:pt x="519" y="795"/>
                  </a:cubicBezTo>
                  <a:cubicBezTo>
                    <a:pt x="564" y="705"/>
                    <a:pt x="608" y="616"/>
                    <a:pt x="662" y="530"/>
                  </a:cubicBezTo>
                  <a:cubicBezTo>
                    <a:pt x="690" y="488"/>
                    <a:pt x="720" y="446"/>
                    <a:pt x="754" y="407"/>
                  </a:cubicBezTo>
                  <a:cubicBezTo>
                    <a:pt x="761" y="399"/>
                    <a:pt x="769" y="391"/>
                    <a:pt x="777" y="383"/>
                  </a:cubicBezTo>
                  <a:cubicBezTo>
                    <a:pt x="792" y="371"/>
                    <a:pt x="807" y="358"/>
                    <a:pt x="822" y="347"/>
                  </a:cubicBezTo>
                  <a:lnTo>
                    <a:pt x="849" y="331"/>
                  </a:lnTo>
                  <a:cubicBezTo>
                    <a:pt x="860" y="326"/>
                    <a:pt x="871" y="321"/>
                    <a:pt x="882" y="317"/>
                  </a:cubicBezTo>
                  <a:cubicBezTo>
                    <a:pt x="974" y="279"/>
                    <a:pt x="1005" y="162"/>
                    <a:pt x="955" y="79"/>
                  </a:cubicBezTo>
                  <a:cubicBezTo>
                    <a:pt x="923" y="28"/>
                    <a:pt x="869" y="1"/>
                    <a:pt x="8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69" name="Google Shape;9969;p18"/>
            <p:cNvSpPr/>
            <p:nvPr/>
          </p:nvSpPr>
          <p:spPr>
            <a:xfrm>
              <a:off x="4246550" y="507525"/>
              <a:ext cx="41450" cy="87975"/>
            </a:xfrm>
            <a:custGeom>
              <a:avLst/>
              <a:gdLst/>
              <a:ahLst/>
              <a:cxnLst/>
              <a:rect l="l" t="t" r="r" b="b"/>
              <a:pathLst>
                <a:path w="1658" h="3519" extrusionOk="0">
                  <a:moveTo>
                    <a:pt x="878" y="0"/>
                  </a:moveTo>
                  <a:cubicBezTo>
                    <a:pt x="864" y="0"/>
                    <a:pt x="850" y="1"/>
                    <a:pt x="836" y="3"/>
                  </a:cubicBezTo>
                  <a:cubicBezTo>
                    <a:pt x="755" y="17"/>
                    <a:pt x="679" y="48"/>
                    <a:pt x="611" y="94"/>
                  </a:cubicBezTo>
                  <a:cubicBezTo>
                    <a:pt x="532" y="147"/>
                    <a:pt x="455" y="205"/>
                    <a:pt x="382" y="267"/>
                  </a:cubicBezTo>
                  <a:cubicBezTo>
                    <a:pt x="303" y="330"/>
                    <a:pt x="231" y="403"/>
                    <a:pt x="168" y="482"/>
                  </a:cubicBezTo>
                  <a:cubicBezTo>
                    <a:pt x="136" y="523"/>
                    <a:pt x="106" y="566"/>
                    <a:pt x="79" y="610"/>
                  </a:cubicBezTo>
                  <a:cubicBezTo>
                    <a:pt x="52" y="652"/>
                    <a:pt x="32" y="696"/>
                    <a:pt x="18" y="742"/>
                  </a:cubicBezTo>
                  <a:cubicBezTo>
                    <a:pt x="2" y="788"/>
                    <a:pt x="0" y="838"/>
                    <a:pt x="13" y="886"/>
                  </a:cubicBezTo>
                  <a:cubicBezTo>
                    <a:pt x="26" y="924"/>
                    <a:pt x="49" y="957"/>
                    <a:pt x="81" y="981"/>
                  </a:cubicBezTo>
                  <a:cubicBezTo>
                    <a:pt x="115" y="1002"/>
                    <a:pt x="154" y="1014"/>
                    <a:pt x="195" y="1014"/>
                  </a:cubicBezTo>
                  <a:cubicBezTo>
                    <a:pt x="198" y="1014"/>
                    <a:pt x="200" y="1014"/>
                    <a:pt x="203" y="1014"/>
                  </a:cubicBezTo>
                  <a:lnTo>
                    <a:pt x="219" y="1014"/>
                  </a:lnTo>
                  <a:cubicBezTo>
                    <a:pt x="310" y="1014"/>
                    <a:pt x="385" y="938"/>
                    <a:pt x="383" y="845"/>
                  </a:cubicBezTo>
                  <a:cubicBezTo>
                    <a:pt x="383" y="818"/>
                    <a:pt x="375" y="791"/>
                    <a:pt x="361" y="767"/>
                  </a:cubicBezTo>
                  <a:cubicBezTo>
                    <a:pt x="367" y="756"/>
                    <a:pt x="374" y="745"/>
                    <a:pt x="382" y="734"/>
                  </a:cubicBezTo>
                  <a:cubicBezTo>
                    <a:pt x="399" y="707"/>
                    <a:pt x="417" y="682"/>
                    <a:pt x="437" y="658"/>
                  </a:cubicBezTo>
                  <a:cubicBezTo>
                    <a:pt x="472" y="618"/>
                    <a:pt x="507" y="582"/>
                    <a:pt x="545" y="546"/>
                  </a:cubicBezTo>
                  <a:cubicBezTo>
                    <a:pt x="605" y="493"/>
                    <a:pt x="670" y="444"/>
                    <a:pt x="735" y="398"/>
                  </a:cubicBezTo>
                  <a:cubicBezTo>
                    <a:pt x="766" y="376"/>
                    <a:pt x="798" y="357"/>
                    <a:pt x="831" y="338"/>
                  </a:cubicBezTo>
                  <a:lnTo>
                    <a:pt x="847" y="332"/>
                  </a:lnTo>
                  <a:cubicBezTo>
                    <a:pt x="852" y="330"/>
                    <a:pt x="858" y="329"/>
                    <a:pt x="863" y="327"/>
                  </a:cubicBezTo>
                  <a:lnTo>
                    <a:pt x="872" y="326"/>
                  </a:lnTo>
                  <a:lnTo>
                    <a:pt x="898" y="326"/>
                  </a:lnTo>
                  <a:lnTo>
                    <a:pt x="904" y="329"/>
                  </a:lnTo>
                  <a:lnTo>
                    <a:pt x="910" y="332"/>
                  </a:lnTo>
                  <a:lnTo>
                    <a:pt x="917" y="337"/>
                  </a:lnTo>
                  <a:lnTo>
                    <a:pt x="921" y="341"/>
                  </a:lnTo>
                  <a:lnTo>
                    <a:pt x="926" y="348"/>
                  </a:lnTo>
                  <a:cubicBezTo>
                    <a:pt x="929" y="351"/>
                    <a:pt x="931" y="354"/>
                    <a:pt x="934" y="360"/>
                  </a:cubicBezTo>
                  <a:cubicBezTo>
                    <a:pt x="937" y="368"/>
                    <a:pt x="942" y="376"/>
                    <a:pt x="944" y="381"/>
                  </a:cubicBezTo>
                  <a:cubicBezTo>
                    <a:pt x="945" y="386"/>
                    <a:pt x="947" y="390"/>
                    <a:pt x="948" y="397"/>
                  </a:cubicBezTo>
                  <a:cubicBezTo>
                    <a:pt x="950" y="408"/>
                    <a:pt x="952" y="416"/>
                    <a:pt x="953" y="427"/>
                  </a:cubicBezTo>
                  <a:cubicBezTo>
                    <a:pt x="956" y="457"/>
                    <a:pt x="956" y="487"/>
                    <a:pt x="956" y="517"/>
                  </a:cubicBezTo>
                  <a:cubicBezTo>
                    <a:pt x="953" y="557"/>
                    <a:pt x="948" y="595"/>
                    <a:pt x="942" y="633"/>
                  </a:cubicBezTo>
                  <a:cubicBezTo>
                    <a:pt x="929" y="701"/>
                    <a:pt x="914" y="769"/>
                    <a:pt x="893" y="835"/>
                  </a:cubicBezTo>
                  <a:cubicBezTo>
                    <a:pt x="866" y="913"/>
                    <a:pt x="838" y="990"/>
                    <a:pt x="806" y="1066"/>
                  </a:cubicBezTo>
                  <a:cubicBezTo>
                    <a:pt x="773" y="1133"/>
                    <a:pt x="739" y="1198"/>
                    <a:pt x="700" y="1261"/>
                  </a:cubicBezTo>
                  <a:cubicBezTo>
                    <a:pt x="656" y="1326"/>
                    <a:pt x="600" y="1389"/>
                    <a:pt x="572" y="1462"/>
                  </a:cubicBezTo>
                  <a:cubicBezTo>
                    <a:pt x="543" y="1538"/>
                    <a:pt x="573" y="1625"/>
                    <a:pt x="646" y="1666"/>
                  </a:cubicBezTo>
                  <a:cubicBezTo>
                    <a:pt x="687" y="1688"/>
                    <a:pt x="732" y="1706"/>
                    <a:pt x="777" y="1715"/>
                  </a:cubicBezTo>
                  <a:cubicBezTo>
                    <a:pt x="806" y="1725"/>
                    <a:pt x="831" y="1734"/>
                    <a:pt x="858" y="1747"/>
                  </a:cubicBezTo>
                  <a:cubicBezTo>
                    <a:pt x="888" y="1761"/>
                    <a:pt x="917" y="1777"/>
                    <a:pt x="944" y="1795"/>
                  </a:cubicBezTo>
                  <a:cubicBezTo>
                    <a:pt x="974" y="1815"/>
                    <a:pt x="1004" y="1836"/>
                    <a:pt x="1032" y="1859"/>
                  </a:cubicBezTo>
                  <a:cubicBezTo>
                    <a:pt x="1048" y="1874"/>
                    <a:pt x="1062" y="1888"/>
                    <a:pt x="1078" y="1904"/>
                  </a:cubicBezTo>
                  <a:cubicBezTo>
                    <a:pt x="1105" y="1934"/>
                    <a:pt x="1130" y="1965"/>
                    <a:pt x="1154" y="1999"/>
                  </a:cubicBezTo>
                  <a:cubicBezTo>
                    <a:pt x="1175" y="2029"/>
                    <a:pt x="1192" y="2059"/>
                    <a:pt x="1210" y="2091"/>
                  </a:cubicBezTo>
                  <a:cubicBezTo>
                    <a:pt x="1233" y="2135"/>
                    <a:pt x="1254" y="2181"/>
                    <a:pt x="1273" y="2228"/>
                  </a:cubicBezTo>
                  <a:cubicBezTo>
                    <a:pt x="1286" y="2266"/>
                    <a:pt x="1298" y="2306"/>
                    <a:pt x="1308" y="2342"/>
                  </a:cubicBezTo>
                  <a:cubicBezTo>
                    <a:pt x="1316" y="2379"/>
                    <a:pt x="1322" y="2415"/>
                    <a:pt x="1327" y="2453"/>
                  </a:cubicBezTo>
                  <a:cubicBezTo>
                    <a:pt x="1330" y="2486"/>
                    <a:pt x="1330" y="2520"/>
                    <a:pt x="1330" y="2553"/>
                  </a:cubicBezTo>
                  <a:cubicBezTo>
                    <a:pt x="1327" y="2602"/>
                    <a:pt x="1322" y="2651"/>
                    <a:pt x="1314" y="2698"/>
                  </a:cubicBezTo>
                  <a:cubicBezTo>
                    <a:pt x="1306" y="2736"/>
                    <a:pt x="1297" y="2773"/>
                    <a:pt x="1287" y="2809"/>
                  </a:cubicBezTo>
                  <a:cubicBezTo>
                    <a:pt x="1279" y="2828"/>
                    <a:pt x="1274" y="2847"/>
                    <a:pt x="1265" y="2866"/>
                  </a:cubicBezTo>
                  <a:cubicBezTo>
                    <a:pt x="1256" y="2884"/>
                    <a:pt x="1246" y="2901"/>
                    <a:pt x="1233" y="2918"/>
                  </a:cubicBezTo>
                  <a:cubicBezTo>
                    <a:pt x="1222" y="2937"/>
                    <a:pt x="1208" y="2955"/>
                    <a:pt x="1194" y="2972"/>
                  </a:cubicBezTo>
                  <a:cubicBezTo>
                    <a:pt x="1176" y="2994"/>
                    <a:pt x="1157" y="3012"/>
                    <a:pt x="1138" y="3032"/>
                  </a:cubicBezTo>
                  <a:cubicBezTo>
                    <a:pt x="1110" y="3056"/>
                    <a:pt x="1083" y="3080"/>
                    <a:pt x="1051" y="3102"/>
                  </a:cubicBezTo>
                  <a:cubicBezTo>
                    <a:pt x="1020" y="3123"/>
                    <a:pt x="986" y="3142"/>
                    <a:pt x="953" y="3159"/>
                  </a:cubicBezTo>
                  <a:cubicBezTo>
                    <a:pt x="937" y="3167"/>
                    <a:pt x="921" y="3175"/>
                    <a:pt x="906" y="3181"/>
                  </a:cubicBezTo>
                  <a:lnTo>
                    <a:pt x="901" y="3183"/>
                  </a:lnTo>
                  <a:cubicBezTo>
                    <a:pt x="884" y="3186"/>
                    <a:pt x="866" y="3188"/>
                    <a:pt x="849" y="3191"/>
                  </a:cubicBezTo>
                  <a:cubicBezTo>
                    <a:pt x="758" y="3200"/>
                    <a:pt x="697" y="3295"/>
                    <a:pt x="711" y="3379"/>
                  </a:cubicBezTo>
                  <a:cubicBezTo>
                    <a:pt x="725" y="3459"/>
                    <a:pt x="794" y="3519"/>
                    <a:pt x="874" y="3519"/>
                  </a:cubicBezTo>
                  <a:cubicBezTo>
                    <a:pt x="876" y="3519"/>
                    <a:pt x="878" y="3518"/>
                    <a:pt x="880" y="3518"/>
                  </a:cubicBezTo>
                  <a:lnTo>
                    <a:pt x="901" y="3518"/>
                  </a:lnTo>
                  <a:cubicBezTo>
                    <a:pt x="955" y="3514"/>
                    <a:pt x="1005" y="3501"/>
                    <a:pt x="1054" y="3479"/>
                  </a:cubicBezTo>
                  <a:cubicBezTo>
                    <a:pt x="1108" y="3454"/>
                    <a:pt x="1161" y="3423"/>
                    <a:pt x="1210" y="3390"/>
                  </a:cubicBezTo>
                  <a:cubicBezTo>
                    <a:pt x="1308" y="3327"/>
                    <a:pt x="1393" y="3246"/>
                    <a:pt x="1464" y="3153"/>
                  </a:cubicBezTo>
                  <a:cubicBezTo>
                    <a:pt x="1539" y="3053"/>
                    <a:pt x="1590" y="2937"/>
                    <a:pt x="1616" y="2817"/>
                  </a:cubicBezTo>
                  <a:cubicBezTo>
                    <a:pt x="1640" y="2702"/>
                    <a:pt x="1658" y="2580"/>
                    <a:pt x="1646" y="2461"/>
                  </a:cubicBezTo>
                  <a:cubicBezTo>
                    <a:pt x="1624" y="2216"/>
                    <a:pt x="1536" y="1981"/>
                    <a:pt x="1388" y="1783"/>
                  </a:cubicBezTo>
                  <a:cubicBezTo>
                    <a:pt x="1281" y="1639"/>
                    <a:pt x="1138" y="1524"/>
                    <a:pt x="974" y="1448"/>
                  </a:cubicBezTo>
                  <a:cubicBezTo>
                    <a:pt x="999" y="1404"/>
                    <a:pt x="1024" y="1359"/>
                    <a:pt x="1047" y="1313"/>
                  </a:cubicBezTo>
                  <a:cubicBezTo>
                    <a:pt x="1085" y="1237"/>
                    <a:pt x="1118" y="1158"/>
                    <a:pt x="1146" y="1079"/>
                  </a:cubicBezTo>
                  <a:cubicBezTo>
                    <a:pt x="1194" y="937"/>
                    <a:pt x="1238" y="797"/>
                    <a:pt x="1262" y="650"/>
                  </a:cubicBezTo>
                  <a:cubicBezTo>
                    <a:pt x="1279" y="542"/>
                    <a:pt x="1287" y="425"/>
                    <a:pt x="1260" y="319"/>
                  </a:cubicBezTo>
                  <a:cubicBezTo>
                    <a:pt x="1238" y="231"/>
                    <a:pt x="1192" y="139"/>
                    <a:pt x="1118" y="82"/>
                  </a:cubicBezTo>
                  <a:cubicBezTo>
                    <a:pt x="1048" y="29"/>
                    <a:pt x="964" y="0"/>
                    <a:pt x="8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0" name="Google Shape;9970;p18"/>
            <p:cNvSpPr/>
            <p:nvPr/>
          </p:nvSpPr>
          <p:spPr>
            <a:xfrm>
              <a:off x="4296525" y="568275"/>
              <a:ext cx="32050" cy="42225"/>
            </a:xfrm>
            <a:custGeom>
              <a:avLst/>
              <a:gdLst/>
              <a:ahLst/>
              <a:cxnLst/>
              <a:rect l="l" t="t" r="r" b="b"/>
              <a:pathLst>
                <a:path w="1282" h="1689" extrusionOk="0">
                  <a:moveTo>
                    <a:pt x="1094" y="1"/>
                  </a:moveTo>
                  <a:cubicBezTo>
                    <a:pt x="1066" y="1"/>
                    <a:pt x="1037" y="8"/>
                    <a:pt x="1010" y="23"/>
                  </a:cubicBezTo>
                  <a:cubicBezTo>
                    <a:pt x="884" y="94"/>
                    <a:pt x="797" y="218"/>
                    <a:pt x="710" y="330"/>
                  </a:cubicBezTo>
                  <a:cubicBezTo>
                    <a:pt x="654" y="401"/>
                    <a:pt x="600" y="476"/>
                    <a:pt x="553" y="552"/>
                  </a:cubicBezTo>
                  <a:lnTo>
                    <a:pt x="555" y="550"/>
                  </a:lnTo>
                  <a:lnTo>
                    <a:pt x="555" y="550"/>
                  </a:lnTo>
                  <a:cubicBezTo>
                    <a:pt x="523" y="598"/>
                    <a:pt x="491" y="647"/>
                    <a:pt x="461" y="694"/>
                  </a:cubicBezTo>
                  <a:cubicBezTo>
                    <a:pt x="461" y="694"/>
                    <a:pt x="463" y="693"/>
                    <a:pt x="463" y="693"/>
                  </a:cubicBezTo>
                  <a:lnTo>
                    <a:pt x="463" y="693"/>
                  </a:lnTo>
                  <a:cubicBezTo>
                    <a:pt x="455" y="702"/>
                    <a:pt x="448" y="715"/>
                    <a:pt x="441" y="726"/>
                  </a:cubicBezTo>
                  <a:lnTo>
                    <a:pt x="445" y="718"/>
                  </a:lnTo>
                  <a:lnTo>
                    <a:pt x="445" y="718"/>
                  </a:lnTo>
                  <a:cubicBezTo>
                    <a:pt x="295" y="954"/>
                    <a:pt x="167" y="1207"/>
                    <a:pt x="42" y="1459"/>
                  </a:cubicBezTo>
                  <a:cubicBezTo>
                    <a:pt x="1" y="1533"/>
                    <a:pt x="27" y="1627"/>
                    <a:pt x="102" y="1669"/>
                  </a:cubicBezTo>
                  <a:lnTo>
                    <a:pt x="100" y="1669"/>
                  </a:lnTo>
                  <a:cubicBezTo>
                    <a:pt x="124" y="1682"/>
                    <a:pt x="150" y="1689"/>
                    <a:pt x="176" y="1689"/>
                  </a:cubicBezTo>
                  <a:cubicBezTo>
                    <a:pt x="231" y="1689"/>
                    <a:pt x="283" y="1660"/>
                    <a:pt x="312" y="1611"/>
                  </a:cubicBezTo>
                  <a:cubicBezTo>
                    <a:pt x="434" y="1367"/>
                    <a:pt x="564" y="1128"/>
                    <a:pt x="708" y="897"/>
                  </a:cubicBezTo>
                  <a:cubicBezTo>
                    <a:pt x="759" y="819"/>
                    <a:pt x="809" y="742"/>
                    <a:pt x="863" y="666"/>
                  </a:cubicBezTo>
                  <a:cubicBezTo>
                    <a:pt x="892" y="626"/>
                    <a:pt x="919" y="585"/>
                    <a:pt x="949" y="547"/>
                  </a:cubicBezTo>
                  <a:lnTo>
                    <a:pt x="1045" y="428"/>
                  </a:lnTo>
                  <a:cubicBezTo>
                    <a:pt x="1074" y="395"/>
                    <a:pt x="1104" y="363"/>
                    <a:pt x="1136" y="333"/>
                  </a:cubicBezTo>
                  <a:lnTo>
                    <a:pt x="1136" y="333"/>
                  </a:lnTo>
                  <a:cubicBezTo>
                    <a:pt x="1134" y="335"/>
                    <a:pt x="1132" y="336"/>
                    <a:pt x="1130" y="338"/>
                  </a:cubicBezTo>
                  <a:lnTo>
                    <a:pt x="1130" y="338"/>
                  </a:lnTo>
                  <a:cubicBezTo>
                    <a:pt x="1134" y="334"/>
                    <a:pt x="1137" y="330"/>
                    <a:pt x="1142" y="327"/>
                  </a:cubicBezTo>
                  <a:cubicBezTo>
                    <a:pt x="1156" y="319"/>
                    <a:pt x="1169" y="311"/>
                    <a:pt x="1181" y="303"/>
                  </a:cubicBezTo>
                  <a:cubicBezTo>
                    <a:pt x="1261" y="261"/>
                    <a:pt x="1281" y="153"/>
                    <a:pt x="1237" y="78"/>
                  </a:cubicBezTo>
                  <a:cubicBezTo>
                    <a:pt x="1205" y="28"/>
                    <a:pt x="1151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1" name="Google Shape;9971;p18"/>
            <p:cNvSpPr/>
            <p:nvPr/>
          </p:nvSpPr>
          <p:spPr>
            <a:xfrm>
              <a:off x="4349950" y="514950"/>
              <a:ext cx="28350" cy="54750"/>
            </a:xfrm>
            <a:custGeom>
              <a:avLst/>
              <a:gdLst/>
              <a:ahLst/>
              <a:cxnLst/>
              <a:rect l="l" t="t" r="r" b="b"/>
              <a:pathLst>
                <a:path w="1134" h="2190" extrusionOk="0">
                  <a:moveTo>
                    <a:pt x="172" y="1"/>
                  </a:moveTo>
                  <a:cubicBezTo>
                    <a:pt x="88" y="1"/>
                    <a:pt x="16" y="64"/>
                    <a:pt x="7" y="149"/>
                  </a:cubicBezTo>
                  <a:cubicBezTo>
                    <a:pt x="7" y="158"/>
                    <a:pt x="5" y="168"/>
                    <a:pt x="5" y="179"/>
                  </a:cubicBezTo>
                  <a:cubicBezTo>
                    <a:pt x="1" y="245"/>
                    <a:pt x="34" y="307"/>
                    <a:pt x="91" y="340"/>
                  </a:cubicBezTo>
                  <a:cubicBezTo>
                    <a:pt x="149" y="462"/>
                    <a:pt x="203" y="589"/>
                    <a:pt x="257" y="714"/>
                  </a:cubicBezTo>
                  <a:cubicBezTo>
                    <a:pt x="319" y="856"/>
                    <a:pt x="380" y="1000"/>
                    <a:pt x="439" y="1145"/>
                  </a:cubicBezTo>
                  <a:cubicBezTo>
                    <a:pt x="564" y="1460"/>
                    <a:pt x="684" y="1778"/>
                    <a:pt x="808" y="2094"/>
                  </a:cubicBezTo>
                  <a:cubicBezTo>
                    <a:pt x="833" y="2153"/>
                    <a:pt x="892" y="2189"/>
                    <a:pt x="955" y="2189"/>
                  </a:cubicBezTo>
                  <a:cubicBezTo>
                    <a:pt x="977" y="2189"/>
                    <a:pt x="998" y="2185"/>
                    <a:pt x="1018" y="2175"/>
                  </a:cubicBezTo>
                  <a:cubicBezTo>
                    <a:pt x="1099" y="2139"/>
                    <a:pt x="1134" y="2045"/>
                    <a:pt x="1099" y="1965"/>
                  </a:cubicBezTo>
                  <a:cubicBezTo>
                    <a:pt x="968" y="1642"/>
                    <a:pt x="844" y="1314"/>
                    <a:pt x="711" y="991"/>
                  </a:cubicBezTo>
                  <a:cubicBezTo>
                    <a:pt x="648" y="839"/>
                    <a:pt x="586" y="689"/>
                    <a:pt x="523" y="538"/>
                  </a:cubicBezTo>
                  <a:cubicBezTo>
                    <a:pt x="490" y="459"/>
                    <a:pt x="456" y="382"/>
                    <a:pt x="423" y="304"/>
                  </a:cubicBezTo>
                  <a:cubicBezTo>
                    <a:pt x="403" y="253"/>
                    <a:pt x="384" y="201"/>
                    <a:pt x="358" y="152"/>
                  </a:cubicBezTo>
                  <a:cubicBezTo>
                    <a:pt x="344" y="114"/>
                    <a:pt x="322" y="78"/>
                    <a:pt x="293" y="48"/>
                  </a:cubicBezTo>
                  <a:cubicBezTo>
                    <a:pt x="263" y="21"/>
                    <a:pt x="227" y="5"/>
                    <a:pt x="187" y="2"/>
                  </a:cubicBezTo>
                  <a:cubicBezTo>
                    <a:pt x="182" y="1"/>
                    <a:pt x="177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2" name="Google Shape;9972;p18"/>
            <p:cNvSpPr/>
            <p:nvPr/>
          </p:nvSpPr>
          <p:spPr>
            <a:xfrm>
              <a:off x="4344500" y="518650"/>
              <a:ext cx="58575" cy="56825"/>
            </a:xfrm>
            <a:custGeom>
              <a:avLst/>
              <a:gdLst/>
              <a:ahLst/>
              <a:cxnLst/>
              <a:rect l="l" t="t" r="r" b="b"/>
              <a:pathLst>
                <a:path w="2343" h="2273" extrusionOk="0">
                  <a:moveTo>
                    <a:pt x="2171" y="0"/>
                  </a:moveTo>
                  <a:cubicBezTo>
                    <a:pt x="2162" y="0"/>
                    <a:pt x="2153" y="1"/>
                    <a:pt x="2143" y="2"/>
                  </a:cubicBezTo>
                  <a:cubicBezTo>
                    <a:pt x="2117" y="6"/>
                    <a:pt x="2091" y="9"/>
                    <a:pt x="2066" y="13"/>
                  </a:cubicBezTo>
                  <a:cubicBezTo>
                    <a:pt x="1849" y="55"/>
                    <a:pt x="1648" y="172"/>
                    <a:pt x="1474" y="302"/>
                  </a:cubicBezTo>
                  <a:cubicBezTo>
                    <a:pt x="1316" y="420"/>
                    <a:pt x="1171" y="555"/>
                    <a:pt x="1042" y="704"/>
                  </a:cubicBezTo>
                  <a:cubicBezTo>
                    <a:pt x="913" y="849"/>
                    <a:pt x="785" y="995"/>
                    <a:pt x="662" y="1145"/>
                  </a:cubicBezTo>
                  <a:cubicBezTo>
                    <a:pt x="553" y="1278"/>
                    <a:pt x="448" y="1416"/>
                    <a:pt x="347" y="1557"/>
                  </a:cubicBezTo>
                  <a:cubicBezTo>
                    <a:pt x="234" y="1710"/>
                    <a:pt x="133" y="1872"/>
                    <a:pt x="41" y="2040"/>
                  </a:cubicBezTo>
                  <a:cubicBezTo>
                    <a:pt x="0" y="2116"/>
                    <a:pt x="27" y="2212"/>
                    <a:pt x="103" y="2255"/>
                  </a:cubicBezTo>
                  <a:cubicBezTo>
                    <a:pt x="127" y="2266"/>
                    <a:pt x="152" y="2272"/>
                    <a:pt x="179" y="2272"/>
                  </a:cubicBezTo>
                  <a:cubicBezTo>
                    <a:pt x="180" y="2272"/>
                    <a:pt x="182" y="2272"/>
                    <a:pt x="183" y="2272"/>
                  </a:cubicBezTo>
                  <a:cubicBezTo>
                    <a:pt x="239" y="2272"/>
                    <a:pt x="290" y="2241"/>
                    <a:pt x="317" y="2193"/>
                  </a:cubicBezTo>
                  <a:cubicBezTo>
                    <a:pt x="369" y="2092"/>
                    <a:pt x="426" y="1997"/>
                    <a:pt x="486" y="1902"/>
                  </a:cubicBezTo>
                  <a:cubicBezTo>
                    <a:pt x="565" y="1780"/>
                    <a:pt x="646" y="1660"/>
                    <a:pt x="735" y="1546"/>
                  </a:cubicBezTo>
                  <a:cubicBezTo>
                    <a:pt x="830" y="1422"/>
                    <a:pt x="926" y="1304"/>
                    <a:pt x="1026" y="1185"/>
                  </a:cubicBezTo>
                  <a:cubicBezTo>
                    <a:pt x="1088" y="1118"/>
                    <a:pt x="1148" y="1049"/>
                    <a:pt x="1209" y="981"/>
                  </a:cubicBezTo>
                  <a:cubicBezTo>
                    <a:pt x="1300" y="878"/>
                    <a:pt x="1396" y="780"/>
                    <a:pt x="1498" y="688"/>
                  </a:cubicBezTo>
                  <a:cubicBezTo>
                    <a:pt x="1561" y="632"/>
                    <a:pt x="1626" y="580"/>
                    <a:pt x="1694" y="533"/>
                  </a:cubicBezTo>
                  <a:cubicBezTo>
                    <a:pt x="1748" y="495"/>
                    <a:pt x="1805" y="461"/>
                    <a:pt x="1862" y="430"/>
                  </a:cubicBezTo>
                  <a:cubicBezTo>
                    <a:pt x="1903" y="409"/>
                    <a:pt x="1944" y="390"/>
                    <a:pt x="1985" y="373"/>
                  </a:cubicBezTo>
                  <a:cubicBezTo>
                    <a:pt x="2020" y="360"/>
                    <a:pt x="2053" y="349"/>
                    <a:pt x="2090" y="340"/>
                  </a:cubicBezTo>
                  <a:cubicBezTo>
                    <a:pt x="2098" y="338"/>
                    <a:pt x="2107" y="336"/>
                    <a:pt x="2115" y="336"/>
                  </a:cubicBezTo>
                  <a:lnTo>
                    <a:pt x="2175" y="332"/>
                  </a:lnTo>
                  <a:cubicBezTo>
                    <a:pt x="2270" y="329"/>
                    <a:pt x="2343" y="246"/>
                    <a:pt x="2335" y="150"/>
                  </a:cubicBezTo>
                  <a:cubicBezTo>
                    <a:pt x="2326" y="64"/>
                    <a:pt x="2255" y="0"/>
                    <a:pt x="2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3" name="Google Shape;9973;p18"/>
            <p:cNvSpPr/>
            <p:nvPr/>
          </p:nvSpPr>
          <p:spPr>
            <a:xfrm>
              <a:off x="4418525" y="537475"/>
              <a:ext cx="19500" cy="9500"/>
            </a:xfrm>
            <a:custGeom>
              <a:avLst/>
              <a:gdLst/>
              <a:ahLst/>
              <a:cxnLst/>
              <a:rect l="l" t="t" r="r" b="b"/>
              <a:pathLst>
                <a:path w="780" h="380" extrusionOk="0">
                  <a:moveTo>
                    <a:pt x="179" y="0"/>
                  </a:moveTo>
                  <a:cubicBezTo>
                    <a:pt x="119" y="0"/>
                    <a:pt x="63" y="31"/>
                    <a:pt x="33" y="84"/>
                  </a:cubicBezTo>
                  <a:cubicBezTo>
                    <a:pt x="1" y="142"/>
                    <a:pt x="6" y="215"/>
                    <a:pt x="48" y="267"/>
                  </a:cubicBezTo>
                  <a:cubicBezTo>
                    <a:pt x="78" y="301"/>
                    <a:pt x="118" y="323"/>
                    <a:pt x="162" y="332"/>
                  </a:cubicBezTo>
                  <a:cubicBezTo>
                    <a:pt x="181" y="337"/>
                    <a:pt x="199" y="340"/>
                    <a:pt x="218" y="345"/>
                  </a:cubicBezTo>
                  <a:cubicBezTo>
                    <a:pt x="254" y="353"/>
                    <a:pt x="291" y="364"/>
                    <a:pt x="327" y="373"/>
                  </a:cubicBezTo>
                  <a:cubicBezTo>
                    <a:pt x="340" y="376"/>
                    <a:pt x="352" y="378"/>
                    <a:pt x="367" y="380"/>
                  </a:cubicBezTo>
                  <a:cubicBezTo>
                    <a:pt x="395" y="378"/>
                    <a:pt x="424" y="370"/>
                    <a:pt x="447" y="356"/>
                  </a:cubicBezTo>
                  <a:cubicBezTo>
                    <a:pt x="496" y="361"/>
                    <a:pt x="547" y="364"/>
                    <a:pt x="596" y="367"/>
                  </a:cubicBezTo>
                  <a:cubicBezTo>
                    <a:pt x="601" y="367"/>
                    <a:pt x="606" y="368"/>
                    <a:pt x="611" y="368"/>
                  </a:cubicBezTo>
                  <a:cubicBezTo>
                    <a:pt x="692" y="368"/>
                    <a:pt x="761" y="307"/>
                    <a:pt x="772" y="225"/>
                  </a:cubicBezTo>
                  <a:cubicBezTo>
                    <a:pt x="780" y="141"/>
                    <a:pt x="716" y="54"/>
                    <a:pt x="628" y="49"/>
                  </a:cubicBezTo>
                  <a:cubicBezTo>
                    <a:pt x="499" y="42"/>
                    <a:pt x="371" y="30"/>
                    <a:pt x="243" y="9"/>
                  </a:cubicBezTo>
                  <a:lnTo>
                    <a:pt x="216" y="4"/>
                  </a:lnTo>
                  <a:cubicBezTo>
                    <a:pt x="204" y="2"/>
                    <a:pt x="191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4" name="Google Shape;9974;p18"/>
            <p:cNvSpPr/>
            <p:nvPr/>
          </p:nvSpPr>
          <p:spPr>
            <a:xfrm>
              <a:off x="4402025" y="550750"/>
              <a:ext cx="37150" cy="12700"/>
            </a:xfrm>
            <a:custGeom>
              <a:avLst/>
              <a:gdLst/>
              <a:ahLst/>
              <a:cxnLst/>
              <a:rect l="l" t="t" r="r" b="b"/>
              <a:pathLst>
                <a:path w="1486" h="508" extrusionOk="0">
                  <a:moveTo>
                    <a:pt x="1325" y="0"/>
                  </a:moveTo>
                  <a:cubicBezTo>
                    <a:pt x="1318" y="0"/>
                    <a:pt x="1310" y="1"/>
                    <a:pt x="1302" y="2"/>
                  </a:cubicBezTo>
                  <a:cubicBezTo>
                    <a:pt x="1131" y="35"/>
                    <a:pt x="960" y="70"/>
                    <a:pt x="787" y="102"/>
                  </a:cubicBezTo>
                  <a:cubicBezTo>
                    <a:pt x="628" y="132"/>
                    <a:pt x="468" y="161"/>
                    <a:pt x="305" y="176"/>
                  </a:cubicBezTo>
                  <a:cubicBezTo>
                    <a:pt x="286" y="180"/>
                    <a:pt x="268" y="180"/>
                    <a:pt x="249" y="180"/>
                  </a:cubicBezTo>
                  <a:cubicBezTo>
                    <a:pt x="227" y="170"/>
                    <a:pt x="204" y="165"/>
                    <a:pt x="182" y="165"/>
                  </a:cubicBezTo>
                  <a:cubicBezTo>
                    <a:pt x="130" y="165"/>
                    <a:pt x="80" y="189"/>
                    <a:pt x="48" y="232"/>
                  </a:cubicBezTo>
                  <a:cubicBezTo>
                    <a:pt x="36" y="251"/>
                    <a:pt x="24" y="273"/>
                    <a:pt x="20" y="297"/>
                  </a:cubicBezTo>
                  <a:cubicBezTo>
                    <a:pt x="1" y="371"/>
                    <a:pt x="43" y="464"/>
                    <a:pt x="119" y="490"/>
                  </a:cubicBezTo>
                  <a:cubicBezTo>
                    <a:pt x="157" y="501"/>
                    <a:pt x="197" y="507"/>
                    <a:pt x="237" y="507"/>
                  </a:cubicBezTo>
                  <a:cubicBezTo>
                    <a:pt x="298" y="506"/>
                    <a:pt x="362" y="498"/>
                    <a:pt x="422" y="485"/>
                  </a:cubicBezTo>
                  <a:cubicBezTo>
                    <a:pt x="465" y="477"/>
                    <a:pt x="509" y="469"/>
                    <a:pt x="552" y="461"/>
                  </a:cubicBezTo>
                  <a:cubicBezTo>
                    <a:pt x="628" y="449"/>
                    <a:pt x="704" y="433"/>
                    <a:pt x="778" y="417"/>
                  </a:cubicBezTo>
                  <a:cubicBezTo>
                    <a:pt x="970" y="379"/>
                    <a:pt x="1159" y="339"/>
                    <a:pt x="1349" y="298"/>
                  </a:cubicBezTo>
                  <a:cubicBezTo>
                    <a:pt x="1432" y="284"/>
                    <a:pt x="1486" y="208"/>
                    <a:pt x="1474" y="126"/>
                  </a:cubicBezTo>
                  <a:cubicBezTo>
                    <a:pt x="1462" y="53"/>
                    <a:pt x="1398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5" name="Google Shape;9975;p18"/>
            <p:cNvSpPr/>
            <p:nvPr/>
          </p:nvSpPr>
          <p:spPr>
            <a:xfrm>
              <a:off x="4462375" y="512725"/>
              <a:ext cx="36200" cy="82925"/>
            </a:xfrm>
            <a:custGeom>
              <a:avLst/>
              <a:gdLst/>
              <a:ahLst/>
              <a:cxnLst/>
              <a:rect l="l" t="t" r="r" b="b"/>
              <a:pathLst>
                <a:path w="1448" h="3317" extrusionOk="0">
                  <a:moveTo>
                    <a:pt x="1019" y="2472"/>
                  </a:moveTo>
                  <a:lnTo>
                    <a:pt x="1019" y="2472"/>
                  </a:lnTo>
                  <a:cubicBezTo>
                    <a:pt x="1018" y="2474"/>
                    <a:pt x="1018" y="2476"/>
                    <a:pt x="1017" y="2478"/>
                  </a:cubicBezTo>
                  <a:cubicBezTo>
                    <a:pt x="1018" y="2476"/>
                    <a:pt x="1018" y="2474"/>
                    <a:pt x="1019" y="2472"/>
                  </a:cubicBezTo>
                  <a:close/>
                  <a:moveTo>
                    <a:pt x="533" y="0"/>
                  </a:moveTo>
                  <a:cubicBezTo>
                    <a:pt x="525" y="0"/>
                    <a:pt x="517" y="1"/>
                    <a:pt x="509" y="2"/>
                  </a:cubicBezTo>
                  <a:cubicBezTo>
                    <a:pt x="419" y="15"/>
                    <a:pt x="357" y="97"/>
                    <a:pt x="368" y="186"/>
                  </a:cubicBezTo>
                  <a:cubicBezTo>
                    <a:pt x="366" y="208"/>
                    <a:pt x="363" y="231"/>
                    <a:pt x="360" y="254"/>
                  </a:cubicBezTo>
                  <a:cubicBezTo>
                    <a:pt x="309" y="516"/>
                    <a:pt x="257" y="781"/>
                    <a:pt x="178" y="1037"/>
                  </a:cubicBezTo>
                  <a:cubicBezTo>
                    <a:pt x="148" y="1124"/>
                    <a:pt x="113" y="1208"/>
                    <a:pt x="82" y="1295"/>
                  </a:cubicBezTo>
                  <a:cubicBezTo>
                    <a:pt x="50" y="1374"/>
                    <a:pt x="88" y="1479"/>
                    <a:pt x="173" y="1507"/>
                  </a:cubicBezTo>
                  <a:cubicBezTo>
                    <a:pt x="200" y="1516"/>
                    <a:pt x="226" y="1523"/>
                    <a:pt x="252" y="1523"/>
                  </a:cubicBezTo>
                  <a:cubicBezTo>
                    <a:pt x="273" y="1523"/>
                    <a:pt x="293" y="1519"/>
                    <a:pt x="314" y="1509"/>
                  </a:cubicBezTo>
                  <a:cubicBezTo>
                    <a:pt x="333" y="1503"/>
                    <a:pt x="351" y="1493"/>
                    <a:pt x="368" y="1480"/>
                  </a:cubicBezTo>
                  <a:lnTo>
                    <a:pt x="401" y="1449"/>
                  </a:lnTo>
                  <a:cubicBezTo>
                    <a:pt x="430" y="1427"/>
                    <a:pt x="457" y="1404"/>
                    <a:pt x="484" y="1384"/>
                  </a:cubicBezTo>
                  <a:lnTo>
                    <a:pt x="484" y="1384"/>
                  </a:lnTo>
                  <a:lnTo>
                    <a:pt x="476" y="1390"/>
                  </a:lnTo>
                  <a:cubicBezTo>
                    <a:pt x="507" y="1368"/>
                    <a:pt x="539" y="1346"/>
                    <a:pt x="571" y="1324"/>
                  </a:cubicBezTo>
                  <a:cubicBezTo>
                    <a:pt x="624" y="1287"/>
                    <a:pt x="680" y="1257"/>
                    <a:pt x="737" y="1226"/>
                  </a:cubicBezTo>
                  <a:lnTo>
                    <a:pt x="753" y="1219"/>
                  </a:lnTo>
                  <a:lnTo>
                    <a:pt x="773" y="1219"/>
                  </a:lnTo>
                  <a:lnTo>
                    <a:pt x="795" y="1221"/>
                  </a:lnTo>
                  <a:lnTo>
                    <a:pt x="795" y="1221"/>
                  </a:lnTo>
                  <a:cubicBezTo>
                    <a:pt x="802" y="1222"/>
                    <a:pt x="808" y="1224"/>
                    <a:pt x="814" y="1226"/>
                  </a:cubicBezTo>
                  <a:cubicBezTo>
                    <a:pt x="845" y="1237"/>
                    <a:pt x="873" y="1248"/>
                    <a:pt x="902" y="1260"/>
                  </a:cubicBezTo>
                  <a:cubicBezTo>
                    <a:pt x="911" y="1265"/>
                    <a:pt x="921" y="1270"/>
                    <a:pt x="930" y="1276"/>
                  </a:cubicBezTo>
                  <a:lnTo>
                    <a:pt x="952" y="1291"/>
                  </a:lnTo>
                  <a:cubicBezTo>
                    <a:pt x="963" y="1302"/>
                    <a:pt x="974" y="1310"/>
                    <a:pt x="987" y="1324"/>
                  </a:cubicBezTo>
                  <a:cubicBezTo>
                    <a:pt x="998" y="1338"/>
                    <a:pt x="1011" y="1352"/>
                    <a:pt x="1020" y="1368"/>
                  </a:cubicBezTo>
                  <a:cubicBezTo>
                    <a:pt x="1030" y="1384"/>
                    <a:pt x="1041" y="1400"/>
                    <a:pt x="1050" y="1416"/>
                  </a:cubicBezTo>
                  <a:cubicBezTo>
                    <a:pt x="1053" y="1420"/>
                    <a:pt x="1055" y="1425"/>
                    <a:pt x="1057" y="1431"/>
                  </a:cubicBezTo>
                  <a:lnTo>
                    <a:pt x="1057" y="1431"/>
                  </a:lnTo>
                  <a:cubicBezTo>
                    <a:pt x="1057" y="1430"/>
                    <a:pt x="1057" y="1430"/>
                    <a:pt x="1057" y="1430"/>
                  </a:cubicBezTo>
                  <a:lnTo>
                    <a:pt x="1057" y="1430"/>
                  </a:lnTo>
                  <a:cubicBezTo>
                    <a:pt x="1058" y="1433"/>
                    <a:pt x="1060" y="1439"/>
                    <a:pt x="1063" y="1444"/>
                  </a:cubicBezTo>
                  <a:cubicBezTo>
                    <a:pt x="1061" y="1440"/>
                    <a:pt x="1059" y="1435"/>
                    <a:pt x="1057" y="1431"/>
                  </a:cubicBezTo>
                  <a:lnTo>
                    <a:pt x="1057" y="1431"/>
                  </a:lnTo>
                  <a:cubicBezTo>
                    <a:pt x="1060" y="1435"/>
                    <a:pt x="1061" y="1440"/>
                    <a:pt x="1063" y="1444"/>
                  </a:cubicBezTo>
                  <a:cubicBezTo>
                    <a:pt x="1063" y="1444"/>
                    <a:pt x="1063" y="1444"/>
                    <a:pt x="1063" y="1444"/>
                  </a:cubicBezTo>
                  <a:lnTo>
                    <a:pt x="1063" y="1444"/>
                  </a:lnTo>
                  <a:cubicBezTo>
                    <a:pt x="1063" y="1446"/>
                    <a:pt x="1063" y="1447"/>
                    <a:pt x="1064" y="1449"/>
                  </a:cubicBezTo>
                  <a:lnTo>
                    <a:pt x="1064" y="1449"/>
                  </a:lnTo>
                  <a:cubicBezTo>
                    <a:pt x="1064" y="1447"/>
                    <a:pt x="1063" y="1446"/>
                    <a:pt x="1063" y="1444"/>
                  </a:cubicBezTo>
                  <a:lnTo>
                    <a:pt x="1063" y="1444"/>
                  </a:lnTo>
                  <a:lnTo>
                    <a:pt x="1065" y="1449"/>
                  </a:lnTo>
                  <a:cubicBezTo>
                    <a:pt x="1065" y="1449"/>
                    <a:pt x="1064" y="1449"/>
                    <a:pt x="1064" y="1449"/>
                  </a:cubicBezTo>
                  <a:lnTo>
                    <a:pt x="1064" y="1449"/>
                  </a:lnTo>
                  <a:cubicBezTo>
                    <a:pt x="1075" y="1482"/>
                    <a:pt x="1084" y="1517"/>
                    <a:pt x="1093" y="1552"/>
                  </a:cubicBezTo>
                  <a:cubicBezTo>
                    <a:pt x="1103" y="1602"/>
                    <a:pt x="1110" y="1655"/>
                    <a:pt x="1117" y="1707"/>
                  </a:cubicBezTo>
                  <a:cubicBezTo>
                    <a:pt x="1122" y="1781"/>
                    <a:pt x="1123" y="1856"/>
                    <a:pt x="1122" y="1930"/>
                  </a:cubicBezTo>
                  <a:lnTo>
                    <a:pt x="1122" y="1925"/>
                  </a:lnTo>
                  <a:cubicBezTo>
                    <a:pt x="1118" y="2006"/>
                    <a:pt x="1109" y="2087"/>
                    <a:pt x="1096" y="2166"/>
                  </a:cubicBezTo>
                  <a:lnTo>
                    <a:pt x="1096" y="2164"/>
                  </a:lnTo>
                  <a:cubicBezTo>
                    <a:pt x="1077" y="2264"/>
                    <a:pt x="1052" y="2362"/>
                    <a:pt x="1023" y="2459"/>
                  </a:cubicBezTo>
                  <a:lnTo>
                    <a:pt x="1023" y="2459"/>
                  </a:lnTo>
                  <a:cubicBezTo>
                    <a:pt x="1004" y="2514"/>
                    <a:pt x="985" y="2565"/>
                    <a:pt x="962" y="2619"/>
                  </a:cubicBezTo>
                  <a:cubicBezTo>
                    <a:pt x="949" y="2642"/>
                    <a:pt x="936" y="2668"/>
                    <a:pt x="922" y="2691"/>
                  </a:cubicBezTo>
                  <a:cubicBezTo>
                    <a:pt x="909" y="2710"/>
                    <a:pt x="898" y="2729"/>
                    <a:pt x="884" y="2745"/>
                  </a:cubicBezTo>
                  <a:cubicBezTo>
                    <a:pt x="870" y="2761"/>
                    <a:pt x="857" y="2775"/>
                    <a:pt x="841" y="2791"/>
                  </a:cubicBezTo>
                  <a:cubicBezTo>
                    <a:pt x="824" y="2805"/>
                    <a:pt x="807" y="2821"/>
                    <a:pt x="788" y="2834"/>
                  </a:cubicBezTo>
                  <a:cubicBezTo>
                    <a:pt x="770" y="2847"/>
                    <a:pt x="750" y="2858"/>
                    <a:pt x="731" y="2869"/>
                  </a:cubicBezTo>
                  <a:cubicBezTo>
                    <a:pt x="700" y="2883"/>
                    <a:pt x="672" y="2897"/>
                    <a:pt x="642" y="2908"/>
                  </a:cubicBezTo>
                  <a:cubicBezTo>
                    <a:pt x="583" y="2929"/>
                    <a:pt x="525" y="2946"/>
                    <a:pt x="466" y="2961"/>
                  </a:cubicBezTo>
                  <a:cubicBezTo>
                    <a:pt x="473" y="2959"/>
                    <a:pt x="479" y="2957"/>
                    <a:pt x="485" y="2956"/>
                  </a:cubicBezTo>
                  <a:lnTo>
                    <a:pt x="485" y="2956"/>
                  </a:lnTo>
                  <a:cubicBezTo>
                    <a:pt x="442" y="2964"/>
                    <a:pt x="400" y="2972"/>
                    <a:pt x="357" y="2976"/>
                  </a:cubicBezTo>
                  <a:cubicBezTo>
                    <a:pt x="336" y="2978"/>
                    <a:pt x="316" y="2980"/>
                    <a:pt x="296" y="2981"/>
                  </a:cubicBezTo>
                  <a:lnTo>
                    <a:pt x="296" y="2981"/>
                  </a:lnTo>
                  <a:cubicBezTo>
                    <a:pt x="288" y="2980"/>
                    <a:pt x="280" y="2980"/>
                    <a:pt x="271" y="2980"/>
                  </a:cubicBezTo>
                  <a:lnTo>
                    <a:pt x="232" y="2972"/>
                  </a:lnTo>
                  <a:cubicBezTo>
                    <a:pt x="216" y="2967"/>
                    <a:pt x="200" y="2965"/>
                    <a:pt x="185" y="2965"/>
                  </a:cubicBezTo>
                  <a:cubicBezTo>
                    <a:pt x="110" y="2965"/>
                    <a:pt x="41" y="3016"/>
                    <a:pt x="23" y="3094"/>
                  </a:cubicBezTo>
                  <a:cubicBezTo>
                    <a:pt x="1" y="3185"/>
                    <a:pt x="59" y="3277"/>
                    <a:pt x="153" y="3296"/>
                  </a:cubicBezTo>
                  <a:cubicBezTo>
                    <a:pt x="194" y="3307"/>
                    <a:pt x="237" y="3315"/>
                    <a:pt x="281" y="3317"/>
                  </a:cubicBezTo>
                  <a:lnTo>
                    <a:pt x="294" y="3317"/>
                  </a:lnTo>
                  <a:cubicBezTo>
                    <a:pt x="344" y="3315"/>
                    <a:pt x="397" y="3309"/>
                    <a:pt x="447" y="3301"/>
                  </a:cubicBezTo>
                  <a:cubicBezTo>
                    <a:pt x="553" y="3283"/>
                    <a:pt x="658" y="3255"/>
                    <a:pt x="759" y="3215"/>
                  </a:cubicBezTo>
                  <a:cubicBezTo>
                    <a:pt x="949" y="3139"/>
                    <a:pt x="1117" y="3013"/>
                    <a:pt x="1215" y="2829"/>
                  </a:cubicBezTo>
                  <a:cubicBezTo>
                    <a:pt x="1266" y="2733"/>
                    <a:pt x="1305" y="2630"/>
                    <a:pt x="1335" y="2524"/>
                  </a:cubicBezTo>
                  <a:cubicBezTo>
                    <a:pt x="1365" y="2416"/>
                    <a:pt x="1391" y="2308"/>
                    <a:pt x="1410" y="2199"/>
                  </a:cubicBezTo>
                  <a:cubicBezTo>
                    <a:pt x="1446" y="1985"/>
                    <a:pt x="1448" y="1767"/>
                    <a:pt x="1413" y="1553"/>
                  </a:cubicBezTo>
                  <a:cubicBezTo>
                    <a:pt x="1394" y="1452"/>
                    <a:pt x="1372" y="1347"/>
                    <a:pt x="1321" y="1257"/>
                  </a:cubicBezTo>
                  <a:cubicBezTo>
                    <a:pt x="1278" y="1175"/>
                    <a:pt x="1220" y="1102"/>
                    <a:pt x="1147" y="1042"/>
                  </a:cubicBezTo>
                  <a:cubicBezTo>
                    <a:pt x="1110" y="1013"/>
                    <a:pt x="1071" y="990"/>
                    <a:pt x="1028" y="971"/>
                  </a:cubicBezTo>
                  <a:cubicBezTo>
                    <a:pt x="981" y="945"/>
                    <a:pt x="932" y="926"/>
                    <a:pt x="879" y="914"/>
                  </a:cubicBezTo>
                  <a:cubicBezTo>
                    <a:pt x="841" y="907"/>
                    <a:pt x="803" y="902"/>
                    <a:pt x="764" y="902"/>
                  </a:cubicBezTo>
                  <a:cubicBezTo>
                    <a:pt x="716" y="902"/>
                    <a:pt x="669" y="909"/>
                    <a:pt x="624" y="930"/>
                  </a:cubicBezTo>
                  <a:cubicBezTo>
                    <a:pt x="590" y="945"/>
                    <a:pt x="556" y="963"/>
                    <a:pt x="523" y="983"/>
                  </a:cubicBezTo>
                  <a:cubicBezTo>
                    <a:pt x="544" y="904"/>
                    <a:pt x="563" y="825"/>
                    <a:pt x="580" y="746"/>
                  </a:cubicBezTo>
                  <a:cubicBezTo>
                    <a:pt x="605" y="632"/>
                    <a:pt x="632" y="516"/>
                    <a:pt x="658" y="402"/>
                  </a:cubicBezTo>
                  <a:cubicBezTo>
                    <a:pt x="669" y="350"/>
                    <a:pt x="680" y="298"/>
                    <a:pt x="689" y="244"/>
                  </a:cubicBezTo>
                  <a:cubicBezTo>
                    <a:pt x="697" y="209"/>
                    <a:pt x="699" y="173"/>
                    <a:pt x="696" y="138"/>
                  </a:cubicBezTo>
                  <a:cubicBezTo>
                    <a:pt x="681" y="57"/>
                    <a:pt x="612" y="0"/>
                    <a:pt x="5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6" name="Google Shape;9976;p18"/>
            <p:cNvSpPr/>
            <p:nvPr/>
          </p:nvSpPr>
          <p:spPr>
            <a:xfrm>
              <a:off x="4467175" y="485800"/>
              <a:ext cx="79000" cy="39025"/>
            </a:xfrm>
            <a:custGeom>
              <a:avLst/>
              <a:gdLst/>
              <a:ahLst/>
              <a:cxnLst/>
              <a:rect l="l" t="t" r="r" b="b"/>
              <a:pathLst>
                <a:path w="3160" h="1561" extrusionOk="0">
                  <a:moveTo>
                    <a:pt x="2998" y="0"/>
                  </a:moveTo>
                  <a:cubicBezTo>
                    <a:pt x="2980" y="0"/>
                    <a:pt x="2962" y="4"/>
                    <a:pt x="2945" y="10"/>
                  </a:cubicBezTo>
                  <a:cubicBezTo>
                    <a:pt x="2614" y="147"/>
                    <a:pt x="2283" y="281"/>
                    <a:pt x="1952" y="416"/>
                  </a:cubicBezTo>
                  <a:cubicBezTo>
                    <a:pt x="1653" y="538"/>
                    <a:pt x="1354" y="655"/>
                    <a:pt x="1058" y="780"/>
                  </a:cubicBezTo>
                  <a:cubicBezTo>
                    <a:pt x="733" y="916"/>
                    <a:pt x="402" y="1049"/>
                    <a:pt x="106" y="1239"/>
                  </a:cubicBezTo>
                  <a:cubicBezTo>
                    <a:pt x="81" y="1250"/>
                    <a:pt x="59" y="1269"/>
                    <a:pt x="41" y="1291"/>
                  </a:cubicBezTo>
                  <a:cubicBezTo>
                    <a:pt x="11" y="1334"/>
                    <a:pt x="0" y="1388"/>
                    <a:pt x="16" y="1440"/>
                  </a:cubicBezTo>
                  <a:cubicBezTo>
                    <a:pt x="38" y="1511"/>
                    <a:pt x="105" y="1560"/>
                    <a:pt x="181" y="1560"/>
                  </a:cubicBezTo>
                  <a:cubicBezTo>
                    <a:pt x="211" y="1560"/>
                    <a:pt x="241" y="1552"/>
                    <a:pt x="266" y="1536"/>
                  </a:cubicBezTo>
                  <a:cubicBezTo>
                    <a:pt x="298" y="1516"/>
                    <a:pt x="326" y="1492"/>
                    <a:pt x="357" y="1470"/>
                  </a:cubicBezTo>
                  <a:cubicBezTo>
                    <a:pt x="398" y="1445"/>
                    <a:pt x="437" y="1418"/>
                    <a:pt x="478" y="1394"/>
                  </a:cubicBezTo>
                  <a:cubicBezTo>
                    <a:pt x="531" y="1367"/>
                    <a:pt x="581" y="1340"/>
                    <a:pt x="632" y="1312"/>
                  </a:cubicBezTo>
                  <a:cubicBezTo>
                    <a:pt x="798" y="1234"/>
                    <a:pt x="964" y="1158"/>
                    <a:pt x="1132" y="1085"/>
                  </a:cubicBezTo>
                  <a:cubicBezTo>
                    <a:pt x="1427" y="955"/>
                    <a:pt x="1724" y="834"/>
                    <a:pt x="2022" y="709"/>
                  </a:cubicBezTo>
                  <a:cubicBezTo>
                    <a:pt x="2368" y="563"/>
                    <a:pt x="2715" y="417"/>
                    <a:pt x="3062" y="272"/>
                  </a:cubicBezTo>
                  <a:cubicBezTo>
                    <a:pt x="3130" y="238"/>
                    <a:pt x="3160" y="156"/>
                    <a:pt x="3130" y="85"/>
                  </a:cubicBezTo>
                  <a:cubicBezTo>
                    <a:pt x="3106" y="32"/>
                    <a:pt x="3053" y="0"/>
                    <a:pt x="2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7" name="Google Shape;9977;p18"/>
            <p:cNvSpPr/>
            <p:nvPr/>
          </p:nvSpPr>
          <p:spPr>
            <a:xfrm>
              <a:off x="3896675" y="664975"/>
              <a:ext cx="57525" cy="74800"/>
            </a:xfrm>
            <a:custGeom>
              <a:avLst/>
              <a:gdLst/>
              <a:ahLst/>
              <a:cxnLst/>
              <a:rect l="l" t="t" r="r" b="b"/>
              <a:pathLst>
                <a:path w="2301" h="2992" extrusionOk="0">
                  <a:moveTo>
                    <a:pt x="1656" y="0"/>
                  </a:moveTo>
                  <a:cubicBezTo>
                    <a:pt x="1572" y="0"/>
                    <a:pt x="1488" y="6"/>
                    <a:pt x="1406" y="18"/>
                  </a:cubicBezTo>
                  <a:cubicBezTo>
                    <a:pt x="1227" y="37"/>
                    <a:pt x="1051" y="63"/>
                    <a:pt x="874" y="94"/>
                  </a:cubicBezTo>
                  <a:cubicBezTo>
                    <a:pt x="798" y="108"/>
                    <a:pt x="722" y="122"/>
                    <a:pt x="647" y="139"/>
                  </a:cubicBezTo>
                  <a:cubicBezTo>
                    <a:pt x="532" y="166"/>
                    <a:pt x="412" y="187"/>
                    <a:pt x="301" y="230"/>
                  </a:cubicBezTo>
                  <a:cubicBezTo>
                    <a:pt x="209" y="265"/>
                    <a:pt x="176" y="386"/>
                    <a:pt x="226" y="466"/>
                  </a:cubicBezTo>
                  <a:cubicBezTo>
                    <a:pt x="256" y="513"/>
                    <a:pt x="306" y="543"/>
                    <a:pt x="361" y="548"/>
                  </a:cubicBezTo>
                  <a:cubicBezTo>
                    <a:pt x="368" y="549"/>
                    <a:pt x="375" y="549"/>
                    <a:pt x="383" y="549"/>
                  </a:cubicBezTo>
                  <a:cubicBezTo>
                    <a:pt x="418" y="549"/>
                    <a:pt x="452" y="537"/>
                    <a:pt x="480" y="513"/>
                  </a:cubicBezTo>
                  <a:cubicBezTo>
                    <a:pt x="557" y="489"/>
                    <a:pt x="638" y="469"/>
                    <a:pt x="717" y="450"/>
                  </a:cubicBezTo>
                  <a:lnTo>
                    <a:pt x="717" y="450"/>
                  </a:lnTo>
                  <a:lnTo>
                    <a:pt x="698" y="453"/>
                  </a:lnTo>
                  <a:cubicBezTo>
                    <a:pt x="831" y="424"/>
                    <a:pt x="966" y="396"/>
                    <a:pt x="1100" y="371"/>
                  </a:cubicBezTo>
                  <a:cubicBezTo>
                    <a:pt x="1219" y="348"/>
                    <a:pt x="1341" y="336"/>
                    <a:pt x="1461" y="325"/>
                  </a:cubicBezTo>
                  <a:cubicBezTo>
                    <a:pt x="1537" y="320"/>
                    <a:pt x="1612" y="315"/>
                    <a:pt x="1686" y="315"/>
                  </a:cubicBezTo>
                  <a:cubicBezTo>
                    <a:pt x="1718" y="317"/>
                    <a:pt x="1749" y="320"/>
                    <a:pt x="1781" y="325"/>
                  </a:cubicBezTo>
                  <a:lnTo>
                    <a:pt x="1794" y="328"/>
                  </a:lnTo>
                  <a:cubicBezTo>
                    <a:pt x="1803" y="331"/>
                    <a:pt x="1813" y="336"/>
                    <a:pt x="1824" y="340"/>
                  </a:cubicBezTo>
                  <a:cubicBezTo>
                    <a:pt x="1816" y="339"/>
                    <a:pt x="1809" y="334"/>
                    <a:pt x="1803" y="333"/>
                  </a:cubicBezTo>
                  <a:lnTo>
                    <a:pt x="1803" y="333"/>
                  </a:lnTo>
                  <a:cubicBezTo>
                    <a:pt x="1813" y="337"/>
                    <a:pt x="1822" y="342"/>
                    <a:pt x="1828" y="347"/>
                  </a:cubicBezTo>
                  <a:cubicBezTo>
                    <a:pt x="1835" y="350"/>
                    <a:pt x="1843" y="356"/>
                    <a:pt x="1846" y="359"/>
                  </a:cubicBezTo>
                  <a:cubicBezTo>
                    <a:pt x="1851" y="363"/>
                    <a:pt x="1852" y="364"/>
                    <a:pt x="1857" y="371"/>
                  </a:cubicBezTo>
                  <a:cubicBezTo>
                    <a:pt x="1863" y="377"/>
                    <a:pt x="1868" y="383"/>
                    <a:pt x="1873" y="390"/>
                  </a:cubicBezTo>
                  <a:cubicBezTo>
                    <a:pt x="1881" y="404"/>
                    <a:pt x="1889" y="416"/>
                    <a:pt x="1895" y="429"/>
                  </a:cubicBezTo>
                  <a:cubicBezTo>
                    <a:pt x="1892" y="424"/>
                    <a:pt x="1889" y="418"/>
                    <a:pt x="1885" y="412"/>
                  </a:cubicBezTo>
                  <a:lnTo>
                    <a:pt x="1885" y="412"/>
                  </a:lnTo>
                  <a:cubicBezTo>
                    <a:pt x="1890" y="423"/>
                    <a:pt x="1895" y="434"/>
                    <a:pt x="1898" y="442"/>
                  </a:cubicBezTo>
                  <a:cubicBezTo>
                    <a:pt x="1901" y="450"/>
                    <a:pt x="1906" y="462"/>
                    <a:pt x="1908" y="470"/>
                  </a:cubicBezTo>
                  <a:cubicBezTo>
                    <a:pt x="1908" y="477"/>
                    <a:pt x="1909" y="485"/>
                    <a:pt x="1909" y="491"/>
                  </a:cubicBezTo>
                  <a:cubicBezTo>
                    <a:pt x="1912" y="513"/>
                    <a:pt x="1912" y="535"/>
                    <a:pt x="1912" y="557"/>
                  </a:cubicBezTo>
                  <a:cubicBezTo>
                    <a:pt x="1909" y="587"/>
                    <a:pt x="1908" y="616"/>
                    <a:pt x="1903" y="646"/>
                  </a:cubicBezTo>
                  <a:cubicBezTo>
                    <a:pt x="1893" y="686"/>
                    <a:pt x="1884" y="725"/>
                    <a:pt x="1871" y="765"/>
                  </a:cubicBezTo>
                  <a:cubicBezTo>
                    <a:pt x="1857" y="809"/>
                    <a:pt x="1841" y="853"/>
                    <a:pt x="1822" y="896"/>
                  </a:cubicBezTo>
                  <a:cubicBezTo>
                    <a:pt x="1805" y="931"/>
                    <a:pt x="1784" y="967"/>
                    <a:pt x="1763" y="1001"/>
                  </a:cubicBezTo>
                  <a:cubicBezTo>
                    <a:pt x="1724" y="1058"/>
                    <a:pt x="1684" y="1111"/>
                    <a:pt x="1640" y="1164"/>
                  </a:cubicBezTo>
                  <a:cubicBezTo>
                    <a:pt x="1512" y="1309"/>
                    <a:pt x="1374" y="1449"/>
                    <a:pt x="1230" y="1578"/>
                  </a:cubicBezTo>
                  <a:lnTo>
                    <a:pt x="1240" y="1569"/>
                  </a:lnTo>
                  <a:lnTo>
                    <a:pt x="1240" y="1569"/>
                  </a:lnTo>
                  <a:cubicBezTo>
                    <a:pt x="1165" y="1634"/>
                    <a:pt x="1091" y="1699"/>
                    <a:pt x="1016" y="1764"/>
                  </a:cubicBezTo>
                  <a:cubicBezTo>
                    <a:pt x="951" y="1821"/>
                    <a:pt x="885" y="1874"/>
                    <a:pt x="818" y="1930"/>
                  </a:cubicBezTo>
                  <a:cubicBezTo>
                    <a:pt x="689" y="2036"/>
                    <a:pt x="552" y="2136"/>
                    <a:pt x="415" y="2232"/>
                  </a:cubicBezTo>
                  <a:cubicBezTo>
                    <a:pt x="337" y="2284"/>
                    <a:pt x="258" y="2333"/>
                    <a:pt x="180" y="2386"/>
                  </a:cubicBezTo>
                  <a:cubicBezTo>
                    <a:pt x="146" y="2408"/>
                    <a:pt x="114" y="2433"/>
                    <a:pt x="84" y="2462"/>
                  </a:cubicBezTo>
                  <a:cubicBezTo>
                    <a:pt x="54" y="2495"/>
                    <a:pt x="32" y="2535"/>
                    <a:pt x="21" y="2577"/>
                  </a:cubicBezTo>
                  <a:cubicBezTo>
                    <a:pt x="0" y="2661"/>
                    <a:pt x="27" y="2748"/>
                    <a:pt x="90" y="2805"/>
                  </a:cubicBezTo>
                  <a:cubicBezTo>
                    <a:pt x="155" y="2869"/>
                    <a:pt x="241" y="2902"/>
                    <a:pt x="328" y="2924"/>
                  </a:cubicBezTo>
                  <a:cubicBezTo>
                    <a:pt x="434" y="2951"/>
                    <a:pt x="543" y="2968"/>
                    <a:pt x="652" y="2975"/>
                  </a:cubicBezTo>
                  <a:cubicBezTo>
                    <a:pt x="746" y="2982"/>
                    <a:pt x="841" y="2984"/>
                    <a:pt x="934" y="2987"/>
                  </a:cubicBezTo>
                  <a:lnTo>
                    <a:pt x="926" y="2987"/>
                  </a:lnTo>
                  <a:cubicBezTo>
                    <a:pt x="961" y="2989"/>
                    <a:pt x="994" y="2990"/>
                    <a:pt x="1032" y="2992"/>
                  </a:cubicBezTo>
                  <a:cubicBezTo>
                    <a:pt x="1094" y="2992"/>
                    <a:pt x="1154" y="2990"/>
                    <a:pt x="1216" y="2989"/>
                  </a:cubicBezTo>
                  <a:cubicBezTo>
                    <a:pt x="1317" y="2986"/>
                    <a:pt x="1417" y="2984"/>
                    <a:pt x="1518" y="2981"/>
                  </a:cubicBezTo>
                  <a:cubicBezTo>
                    <a:pt x="1608" y="2979"/>
                    <a:pt x="1697" y="2976"/>
                    <a:pt x="1787" y="2975"/>
                  </a:cubicBezTo>
                  <a:cubicBezTo>
                    <a:pt x="1906" y="2973"/>
                    <a:pt x="2029" y="2978"/>
                    <a:pt x="2147" y="2952"/>
                  </a:cubicBezTo>
                  <a:cubicBezTo>
                    <a:pt x="2237" y="2941"/>
                    <a:pt x="2300" y="2857"/>
                    <a:pt x="2286" y="2767"/>
                  </a:cubicBezTo>
                  <a:cubicBezTo>
                    <a:pt x="2273" y="2687"/>
                    <a:pt x="2204" y="2631"/>
                    <a:pt x="2126" y="2631"/>
                  </a:cubicBezTo>
                  <a:cubicBezTo>
                    <a:pt x="2115" y="2631"/>
                    <a:pt x="2105" y="2632"/>
                    <a:pt x="2094" y="2634"/>
                  </a:cubicBezTo>
                  <a:cubicBezTo>
                    <a:pt x="2082" y="2637"/>
                    <a:pt x="2069" y="2639"/>
                    <a:pt x="2056" y="2641"/>
                  </a:cubicBezTo>
                  <a:cubicBezTo>
                    <a:pt x="1960" y="2647"/>
                    <a:pt x="1862" y="2647"/>
                    <a:pt x="1763" y="2652"/>
                  </a:cubicBezTo>
                  <a:cubicBezTo>
                    <a:pt x="1673" y="2655"/>
                    <a:pt x="1585" y="2660"/>
                    <a:pt x="1496" y="2663"/>
                  </a:cubicBezTo>
                  <a:cubicBezTo>
                    <a:pt x="1390" y="2667"/>
                    <a:pt x="1285" y="2671"/>
                    <a:pt x="1179" y="2675"/>
                  </a:cubicBezTo>
                  <a:cubicBezTo>
                    <a:pt x="1124" y="2676"/>
                    <a:pt x="1067" y="2678"/>
                    <a:pt x="1011" y="2678"/>
                  </a:cubicBezTo>
                  <a:cubicBezTo>
                    <a:pt x="986" y="2678"/>
                    <a:pt x="961" y="2678"/>
                    <a:pt x="936" y="2677"/>
                  </a:cubicBezTo>
                  <a:lnTo>
                    <a:pt x="956" y="2677"/>
                  </a:lnTo>
                  <a:cubicBezTo>
                    <a:pt x="811" y="2671"/>
                    <a:pt x="665" y="2667"/>
                    <a:pt x="519" y="2642"/>
                  </a:cubicBezTo>
                  <a:cubicBezTo>
                    <a:pt x="484" y="2636"/>
                    <a:pt x="448" y="2628"/>
                    <a:pt x="413" y="2618"/>
                  </a:cubicBezTo>
                  <a:lnTo>
                    <a:pt x="402" y="2615"/>
                  </a:lnTo>
                  <a:cubicBezTo>
                    <a:pt x="445" y="2585"/>
                    <a:pt x="488" y="2557"/>
                    <a:pt x="529" y="2527"/>
                  </a:cubicBezTo>
                  <a:cubicBezTo>
                    <a:pt x="584" y="2487"/>
                    <a:pt x="638" y="2447"/>
                    <a:pt x="692" y="2408"/>
                  </a:cubicBezTo>
                  <a:cubicBezTo>
                    <a:pt x="792" y="2333"/>
                    <a:pt x="890" y="2254"/>
                    <a:pt x="986" y="2178"/>
                  </a:cubicBezTo>
                  <a:cubicBezTo>
                    <a:pt x="1073" y="2107"/>
                    <a:pt x="1160" y="2034"/>
                    <a:pt x="1244" y="1960"/>
                  </a:cubicBezTo>
                  <a:cubicBezTo>
                    <a:pt x="1415" y="1811"/>
                    <a:pt x="1589" y="1659"/>
                    <a:pt x="1744" y="1498"/>
                  </a:cubicBezTo>
                  <a:cubicBezTo>
                    <a:pt x="1900" y="1336"/>
                    <a:pt x="2055" y="1159"/>
                    <a:pt x="2137" y="948"/>
                  </a:cubicBezTo>
                  <a:cubicBezTo>
                    <a:pt x="2180" y="838"/>
                    <a:pt x="2218" y="722"/>
                    <a:pt x="2224" y="603"/>
                  </a:cubicBezTo>
                  <a:cubicBezTo>
                    <a:pt x="2230" y="502"/>
                    <a:pt x="2229" y="399"/>
                    <a:pt x="2186" y="306"/>
                  </a:cubicBezTo>
                  <a:cubicBezTo>
                    <a:pt x="2148" y="214"/>
                    <a:pt x="2083" y="135"/>
                    <a:pt x="2001" y="79"/>
                  </a:cubicBezTo>
                  <a:cubicBezTo>
                    <a:pt x="1961" y="52"/>
                    <a:pt x="1920" y="33"/>
                    <a:pt x="1874" y="22"/>
                  </a:cubicBezTo>
                  <a:cubicBezTo>
                    <a:pt x="1825" y="11"/>
                    <a:pt x="1776" y="5"/>
                    <a:pt x="1727" y="2"/>
                  </a:cubicBezTo>
                  <a:cubicBezTo>
                    <a:pt x="1703" y="1"/>
                    <a:pt x="1679" y="0"/>
                    <a:pt x="16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8" name="Google Shape;9978;p18"/>
            <p:cNvSpPr/>
            <p:nvPr/>
          </p:nvSpPr>
          <p:spPr>
            <a:xfrm>
              <a:off x="3901400" y="698825"/>
              <a:ext cx="54225" cy="16100"/>
            </a:xfrm>
            <a:custGeom>
              <a:avLst/>
              <a:gdLst/>
              <a:ahLst/>
              <a:cxnLst/>
              <a:rect l="l" t="t" r="r" b="b"/>
              <a:pathLst>
                <a:path w="2169" h="644" extrusionOk="0">
                  <a:moveTo>
                    <a:pt x="2009" y="1"/>
                  </a:moveTo>
                  <a:cubicBezTo>
                    <a:pt x="2002" y="1"/>
                    <a:pt x="1994" y="2"/>
                    <a:pt x="1986" y="3"/>
                  </a:cubicBezTo>
                  <a:cubicBezTo>
                    <a:pt x="1674" y="46"/>
                    <a:pt x="1362" y="88"/>
                    <a:pt x="1052" y="139"/>
                  </a:cubicBezTo>
                  <a:lnTo>
                    <a:pt x="601" y="210"/>
                  </a:lnTo>
                  <a:lnTo>
                    <a:pt x="400" y="242"/>
                  </a:lnTo>
                  <a:lnTo>
                    <a:pt x="262" y="262"/>
                  </a:lnTo>
                  <a:cubicBezTo>
                    <a:pt x="235" y="267"/>
                    <a:pt x="208" y="270"/>
                    <a:pt x="183" y="275"/>
                  </a:cubicBezTo>
                  <a:cubicBezTo>
                    <a:pt x="150" y="283"/>
                    <a:pt x="117" y="294"/>
                    <a:pt x="86" y="311"/>
                  </a:cubicBezTo>
                  <a:cubicBezTo>
                    <a:pt x="29" y="342"/>
                    <a:pt x="1" y="416"/>
                    <a:pt x="10" y="478"/>
                  </a:cubicBezTo>
                  <a:cubicBezTo>
                    <a:pt x="20" y="535"/>
                    <a:pt x="58" y="582"/>
                    <a:pt x="112" y="604"/>
                  </a:cubicBezTo>
                  <a:cubicBezTo>
                    <a:pt x="155" y="619"/>
                    <a:pt x="199" y="631"/>
                    <a:pt x="245" y="641"/>
                  </a:cubicBezTo>
                  <a:cubicBezTo>
                    <a:pt x="257" y="644"/>
                    <a:pt x="269" y="644"/>
                    <a:pt x="281" y="644"/>
                  </a:cubicBezTo>
                  <a:cubicBezTo>
                    <a:pt x="341" y="644"/>
                    <a:pt x="397" y="611"/>
                    <a:pt x="427" y="558"/>
                  </a:cubicBezTo>
                  <a:lnTo>
                    <a:pt x="471" y="550"/>
                  </a:lnTo>
                  <a:cubicBezTo>
                    <a:pt x="542" y="538"/>
                    <a:pt x="614" y="525"/>
                    <a:pt x="685" y="512"/>
                  </a:cubicBezTo>
                  <a:lnTo>
                    <a:pt x="1130" y="433"/>
                  </a:lnTo>
                  <a:cubicBezTo>
                    <a:pt x="1429" y="380"/>
                    <a:pt x="1731" y="338"/>
                    <a:pt x="2032" y="294"/>
                  </a:cubicBezTo>
                  <a:cubicBezTo>
                    <a:pt x="2113" y="280"/>
                    <a:pt x="2168" y="205"/>
                    <a:pt x="2154" y="125"/>
                  </a:cubicBezTo>
                  <a:cubicBezTo>
                    <a:pt x="2142" y="52"/>
                    <a:pt x="2080" y="1"/>
                    <a:pt x="2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79" name="Google Shape;9979;p18"/>
            <p:cNvSpPr/>
            <p:nvPr/>
          </p:nvSpPr>
          <p:spPr>
            <a:xfrm>
              <a:off x="3975350" y="684475"/>
              <a:ext cx="31600" cy="10600"/>
            </a:xfrm>
            <a:custGeom>
              <a:avLst/>
              <a:gdLst/>
              <a:ahLst/>
              <a:cxnLst/>
              <a:rect l="l" t="t" r="r" b="b"/>
              <a:pathLst>
                <a:path w="1264" h="424" extrusionOk="0">
                  <a:moveTo>
                    <a:pt x="1109" y="0"/>
                  </a:moveTo>
                  <a:cubicBezTo>
                    <a:pt x="1105" y="0"/>
                    <a:pt x="1101" y="0"/>
                    <a:pt x="1097" y="1"/>
                  </a:cubicBezTo>
                  <a:cubicBezTo>
                    <a:pt x="837" y="24"/>
                    <a:pt x="579" y="56"/>
                    <a:pt x="321" y="81"/>
                  </a:cubicBezTo>
                  <a:cubicBezTo>
                    <a:pt x="268" y="86"/>
                    <a:pt x="215" y="89"/>
                    <a:pt x="161" y="89"/>
                  </a:cubicBezTo>
                  <a:cubicBezTo>
                    <a:pt x="161" y="89"/>
                    <a:pt x="160" y="89"/>
                    <a:pt x="159" y="89"/>
                  </a:cubicBezTo>
                  <a:cubicBezTo>
                    <a:pt x="71" y="89"/>
                    <a:pt x="0" y="172"/>
                    <a:pt x="3" y="259"/>
                  </a:cubicBezTo>
                  <a:cubicBezTo>
                    <a:pt x="5" y="336"/>
                    <a:pt x="70" y="414"/>
                    <a:pt x="150" y="417"/>
                  </a:cubicBezTo>
                  <a:lnTo>
                    <a:pt x="161" y="417"/>
                  </a:lnTo>
                  <a:cubicBezTo>
                    <a:pt x="174" y="422"/>
                    <a:pt x="187" y="423"/>
                    <a:pt x="199" y="423"/>
                  </a:cubicBezTo>
                  <a:cubicBezTo>
                    <a:pt x="220" y="423"/>
                    <a:pt x="239" y="420"/>
                    <a:pt x="258" y="412"/>
                  </a:cubicBezTo>
                  <a:cubicBezTo>
                    <a:pt x="301" y="407"/>
                    <a:pt x="344" y="403"/>
                    <a:pt x="386" y="398"/>
                  </a:cubicBezTo>
                  <a:cubicBezTo>
                    <a:pt x="465" y="388"/>
                    <a:pt x="545" y="379"/>
                    <a:pt x="624" y="369"/>
                  </a:cubicBezTo>
                  <a:cubicBezTo>
                    <a:pt x="761" y="354"/>
                    <a:pt x="898" y="338"/>
                    <a:pt x="1037" y="323"/>
                  </a:cubicBezTo>
                  <a:lnTo>
                    <a:pt x="1035" y="323"/>
                  </a:lnTo>
                  <a:lnTo>
                    <a:pt x="1107" y="317"/>
                  </a:lnTo>
                  <a:cubicBezTo>
                    <a:pt x="1192" y="311"/>
                    <a:pt x="1263" y="244"/>
                    <a:pt x="1260" y="154"/>
                  </a:cubicBezTo>
                  <a:cubicBezTo>
                    <a:pt x="1259" y="76"/>
                    <a:pt x="1189" y="0"/>
                    <a:pt x="11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0" name="Google Shape;9980;p18"/>
            <p:cNvSpPr/>
            <p:nvPr/>
          </p:nvSpPr>
          <p:spPr>
            <a:xfrm>
              <a:off x="3967350" y="702300"/>
              <a:ext cx="40625" cy="11925"/>
            </a:xfrm>
            <a:custGeom>
              <a:avLst/>
              <a:gdLst/>
              <a:ahLst/>
              <a:cxnLst/>
              <a:rect l="l" t="t" r="r" b="b"/>
              <a:pathLst>
                <a:path w="1625" h="477" extrusionOk="0">
                  <a:moveTo>
                    <a:pt x="1463" y="0"/>
                  </a:moveTo>
                  <a:cubicBezTo>
                    <a:pt x="1454" y="0"/>
                    <a:pt x="1444" y="1"/>
                    <a:pt x="1434" y="3"/>
                  </a:cubicBezTo>
                  <a:cubicBezTo>
                    <a:pt x="1069" y="55"/>
                    <a:pt x="705" y="109"/>
                    <a:pt x="337" y="147"/>
                  </a:cubicBezTo>
                  <a:cubicBezTo>
                    <a:pt x="304" y="150"/>
                    <a:pt x="271" y="152"/>
                    <a:pt x="238" y="152"/>
                  </a:cubicBezTo>
                  <a:lnTo>
                    <a:pt x="235" y="152"/>
                  </a:lnTo>
                  <a:cubicBezTo>
                    <a:pt x="212" y="142"/>
                    <a:pt x="187" y="138"/>
                    <a:pt x="163" y="138"/>
                  </a:cubicBezTo>
                  <a:cubicBezTo>
                    <a:pt x="71" y="142"/>
                    <a:pt x="0" y="217"/>
                    <a:pt x="3" y="309"/>
                  </a:cubicBezTo>
                  <a:cubicBezTo>
                    <a:pt x="3" y="399"/>
                    <a:pt x="84" y="464"/>
                    <a:pt x="170" y="473"/>
                  </a:cubicBezTo>
                  <a:cubicBezTo>
                    <a:pt x="189" y="475"/>
                    <a:pt x="209" y="476"/>
                    <a:pt x="230" y="476"/>
                  </a:cubicBezTo>
                  <a:cubicBezTo>
                    <a:pt x="299" y="475"/>
                    <a:pt x="369" y="468"/>
                    <a:pt x="439" y="457"/>
                  </a:cubicBezTo>
                  <a:cubicBezTo>
                    <a:pt x="553" y="443"/>
                    <a:pt x="667" y="427"/>
                    <a:pt x="781" y="410"/>
                  </a:cubicBezTo>
                  <a:cubicBezTo>
                    <a:pt x="1015" y="377"/>
                    <a:pt x="1249" y="337"/>
                    <a:pt x="1483" y="298"/>
                  </a:cubicBezTo>
                  <a:cubicBezTo>
                    <a:pt x="1566" y="286"/>
                    <a:pt x="1624" y="209"/>
                    <a:pt x="1610" y="125"/>
                  </a:cubicBezTo>
                  <a:cubicBezTo>
                    <a:pt x="1599" y="52"/>
                    <a:pt x="153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1" name="Google Shape;9981;p18"/>
            <p:cNvSpPr/>
            <p:nvPr/>
          </p:nvSpPr>
          <p:spPr>
            <a:xfrm>
              <a:off x="4026975" y="651850"/>
              <a:ext cx="40525" cy="97950"/>
            </a:xfrm>
            <a:custGeom>
              <a:avLst/>
              <a:gdLst/>
              <a:ahLst/>
              <a:cxnLst/>
              <a:rect l="l" t="t" r="r" b="b"/>
              <a:pathLst>
                <a:path w="1621" h="3918" extrusionOk="0">
                  <a:moveTo>
                    <a:pt x="1075" y="521"/>
                  </a:moveTo>
                  <a:cubicBezTo>
                    <a:pt x="1072" y="524"/>
                    <a:pt x="1071" y="527"/>
                    <a:pt x="1069" y="530"/>
                  </a:cubicBezTo>
                  <a:cubicBezTo>
                    <a:pt x="1071" y="527"/>
                    <a:pt x="1073" y="524"/>
                    <a:pt x="1075" y="521"/>
                  </a:cubicBezTo>
                  <a:close/>
                  <a:moveTo>
                    <a:pt x="786" y="3135"/>
                  </a:moveTo>
                  <a:lnTo>
                    <a:pt x="786" y="3135"/>
                  </a:lnTo>
                  <a:cubicBezTo>
                    <a:pt x="786" y="3136"/>
                    <a:pt x="786" y="3136"/>
                    <a:pt x="786" y="3137"/>
                  </a:cubicBezTo>
                  <a:lnTo>
                    <a:pt x="786" y="3137"/>
                  </a:lnTo>
                  <a:lnTo>
                    <a:pt x="786" y="3135"/>
                  </a:lnTo>
                  <a:close/>
                  <a:moveTo>
                    <a:pt x="1450" y="0"/>
                  </a:moveTo>
                  <a:cubicBezTo>
                    <a:pt x="1402" y="0"/>
                    <a:pt x="1353" y="21"/>
                    <a:pt x="1319" y="66"/>
                  </a:cubicBezTo>
                  <a:cubicBezTo>
                    <a:pt x="1270" y="131"/>
                    <a:pt x="1229" y="202"/>
                    <a:pt x="1196" y="278"/>
                  </a:cubicBezTo>
                  <a:cubicBezTo>
                    <a:pt x="1171" y="330"/>
                    <a:pt x="1145" y="386"/>
                    <a:pt x="1125" y="441"/>
                  </a:cubicBezTo>
                  <a:cubicBezTo>
                    <a:pt x="1109" y="467"/>
                    <a:pt x="1092" y="494"/>
                    <a:pt x="1075" y="521"/>
                  </a:cubicBezTo>
                  <a:lnTo>
                    <a:pt x="1075" y="521"/>
                  </a:lnTo>
                  <a:cubicBezTo>
                    <a:pt x="1075" y="521"/>
                    <a:pt x="1075" y="521"/>
                    <a:pt x="1076" y="520"/>
                  </a:cubicBezTo>
                  <a:lnTo>
                    <a:pt x="1076" y="520"/>
                  </a:lnTo>
                  <a:cubicBezTo>
                    <a:pt x="921" y="755"/>
                    <a:pt x="756" y="981"/>
                    <a:pt x="588" y="1206"/>
                  </a:cubicBezTo>
                  <a:cubicBezTo>
                    <a:pt x="493" y="1334"/>
                    <a:pt x="400" y="1462"/>
                    <a:pt x="306" y="1590"/>
                  </a:cubicBezTo>
                  <a:cubicBezTo>
                    <a:pt x="267" y="1646"/>
                    <a:pt x="229" y="1704"/>
                    <a:pt x="191" y="1760"/>
                  </a:cubicBezTo>
                  <a:cubicBezTo>
                    <a:pt x="127" y="1853"/>
                    <a:pt x="61" y="1947"/>
                    <a:pt x="28" y="2056"/>
                  </a:cubicBezTo>
                  <a:cubicBezTo>
                    <a:pt x="1" y="2141"/>
                    <a:pt x="66" y="2236"/>
                    <a:pt x="150" y="2255"/>
                  </a:cubicBezTo>
                  <a:cubicBezTo>
                    <a:pt x="162" y="2258"/>
                    <a:pt x="174" y="2260"/>
                    <a:pt x="186" y="2260"/>
                  </a:cubicBezTo>
                  <a:cubicBezTo>
                    <a:pt x="260" y="2260"/>
                    <a:pt x="336" y="2209"/>
                    <a:pt x="349" y="2133"/>
                  </a:cubicBezTo>
                  <a:cubicBezTo>
                    <a:pt x="351" y="2127"/>
                    <a:pt x="352" y="2122"/>
                    <a:pt x="354" y="2116"/>
                  </a:cubicBezTo>
                  <a:lnTo>
                    <a:pt x="355" y="2110"/>
                  </a:lnTo>
                  <a:cubicBezTo>
                    <a:pt x="376" y="2072"/>
                    <a:pt x="396" y="2035"/>
                    <a:pt x="418" y="1999"/>
                  </a:cubicBezTo>
                  <a:lnTo>
                    <a:pt x="418" y="1999"/>
                  </a:lnTo>
                  <a:cubicBezTo>
                    <a:pt x="462" y="1930"/>
                    <a:pt x="508" y="1861"/>
                    <a:pt x="552" y="1792"/>
                  </a:cubicBezTo>
                  <a:cubicBezTo>
                    <a:pt x="645" y="1662"/>
                    <a:pt x="735" y="1530"/>
                    <a:pt x="829" y="1401"/>
                  </a:cubicBezTo>
                  <a:lnTo>
                    <a:pt x="829" y="1401"/>
                  </a:lnTo>
                  <a:cubicBezTo>
                    <a:pt x="816" y="1453"/>
                    <a:pt x="803" y="1505"/>
                    <a:pt x="791" y="1559"/>
                  </a:cubicBezTo>
                  <a:cubicBezTo>
                    <a:pt x="750" y="1741"/>
                    <a:pt x="712" y="1925"/>
                    <a:pt x="674" y="2107"/>
                  </a:cubicBezTo>
                  <a:cubicBezTo>
                    <a:pt x="643" y="2257"/>
                    <a:pt x="617" y="2404"/>
                    <a:pt x="588" y="2555"/>
                  </a:cubicBezTo>
                  <a:cubicBezTo>
                    <a:pt x="555" y="2738"/>
                    <a:pt x="518" y="2922"/>
                    <a:pt x="487" y="3107"/>
                  </a:cubicBezTo>
                  <a:cubicBezTo>
                    <a:pt x="487" y="3099"/>
                    <a:pt x="490" y="3093"/>
                    <a:pt x="490" y="3086"/>
                  </a:cubicBezTo>
                  <a:lnTo>
                    <a:pt x="490" y="3086"/>
                  </a:lnTo>
                  <a:cubicBezTo>
                    <a:pt x="449" y="3299"/>
                    <a:pt x="408" y="3507"/>
                    <a:pt x="368" y="3720"/>
                  </a:cubicBezTo>
                  <a:cubicBezTo>
                    <a:pt x="351" y="3815"/>
                    <a:pt x="408" y="3908"/>
                    <a:pt x="507" y="3917"/>
                  </a:cubicBezTo>
                  <a:cubicBezTo>
                    <a:pt x="512" y="3917"/>
                    <a:pt x="518" y="3917"/>
                    <a:pt x="523" y="3916"/>
                  </a:cubicBezTo>
                  <a:cubicBezTo>
                    <a:pt x="604" y="3914"/>
                    <a:pt x="672" y="3853"/>
                    <a:pt x="681" y="3772"/>
                  </a:cubicBezTo>
                  <a:cubicBezTo>
                    <a:pt x="704" y="3633"/>
                    <a:pt x="727" y="3493"/>
                    <a:pt x="750" y="3354"/>
                  </a:cubicBezTo>
                  <a:lnTo>
                    <a:pt x="750" y="3354"/>
                  </a:lnTo>
                  <a:cubicBezTo>
                    <a:pt x="748" y="3360"/>
                    <a:pt x="746" y="3368"/>
                    <a:pt x="745" y="3375"/>
                  </a:cubicBezTo>
                  <a:cubicBezTo>
                    <a:pt x="757" y="3302"/>
                    <a:pt x="770" y="3227"/>
                    <a:pt x="783" y="3154"/>
                  </a:cubicBezTo>
                  <a:cubicBezTo>
                    <a:pt x="783" y="3154"/>
                    <a:pt x="783" y="3154"/>
                    <a:pt x="783" y="3153"/>
                  </a:cubicBezTo>
                  <a:cubicBezTo>
                    <a:pt x="783" y="3151"/>
                    <a:pt x="784" y="3148"/>
                    <a:pt x="784" y="3145"/>
                  </a:cubicBezTo>
                  <a:lnTo>
                    <a:pt x="784" y="3145"/>
                  </a:lnTo>
                  <a:lnTo>
                    <a:pt x="784" y="3145"/>
                  </a:lnTo>
                  <a:cubicBezTo>
                    <a:pt x="784" y="3145"/>
                    <a:pt x="784" y="3146"/>
                    <a:pt x="784" y="3147"/>
                  </a:cubicBezTo>
                  <a:cubicBezTo>
                    <a:pt x="785" y="3145"/>
                    <a:pt x="785" y="3144"/>
                    <a:pt x="785" y="3143"/>
                  </a:cubicBezTo>
                  <a:lnTo>
                    <a:pt x="785" y="3143"/>
                  </a:lnTo>
                  <a:cubicBezTo>
                    <a:pt x="786" y="3141"/>
                    <a:pt x="786" y="3140"/>
                    <a:pt x="786" y="3139"/>
                  </a:cubicBezTo>
                  <a:lnTo>
                    <a:pt x="786" y="3139"/>
                  </a:lnTo>
                  <a:cubicBezTo>
                    <a:pt x="786" y="3139"/>
                    <a:pt x="786" y="3139"/>
                    <a:pt x="786" y="3139"/>
                  </a:cubicBezTo>
                  <a:lnTo>
                    <a:pt x="786" y="3139"/>
                  </a:lnTo>
                  <a:cubicBezTo>
                    <a:pt x="801" y="3045"/>
                    <a:pt x="818" y="2951"/>
                    <a:pt x="833" y="2857"/>
                  </a:cubicBezTo>
                  <a:cubicBezTo>
                    <a:pt x="833" y="2858"/>
                    <a:pt x="833" y="2858"/>
                    <a:pt x="833" y="2860"/>
                  </a:cubicBezTo>
                  <a:lnTo>
                    <a:pt x="833" y="2866"/>
                  </a:lnTo>
                  <a:cubicBezTo>
                    <a:pt x="833" y="2868"/>
                    <a:pt x="833" y="2869"/>
                    <a:pt x="833" y="2870"/>
                  </a:cubicBezTo>
                  <a:lnTo>
                    <a:pt x="833" y="2873"/>
                  </a:lnTo>
                  <a:cubicBezTo>
                    <a:pt x="860" y="2732"/>
                    <a:pt x="884" y="2591"/>
                    <a:pt x="911" y="2450"/>
                  </a:cubicBezTo>
                  <a:cubicBezTo>
                    <a:pt x="941" y="2292"/>
                    <a:pt x="973" y="2133"/>
                    <a:pt x="1006" y="1975"/>
                  </a:cubicBezTo>
                  <a:cubicBezTo>
                    <a:pt x="1038" y="1818"/>
                    <a:pt x="1076" y="1665"/>
                    <a:pt x="1112" y="1511"/>
                  </a:cubicBezTo>
                  <a:cubicBezTo>
                    <a:pt x="1142" y="1380"/>
                    <a:pt x="1185" y="1252"/>
                    <a:pt x="1220" y="1122"/>
                  </a:cubicBezTo>
                  <a:cubicBezTo>
                    <a:pt x="1251" y="1022"/>
                    <a:pt x="1286" y="922"/>
                    <a:pt x="1318" y="823"/>
                  </a:cubicBezTo>
                  <a:cubicBezTo>
                    <a:pt x="1348" y="740"/>
                    <a:pt x="1378" y="658"/>
                    <a:pt x="1410" y="577"/>
                  </a:cubicBezTo>
                  <a:cubicBezTo>
                    <a:pt x="1438" y="535"/>
                    <a:pt x="1467" y="490"/>
                    <a:pt x="1494" y="448"/>
                  </a:cubicBezTo>
                  <a:cubicBezTo>
                    <a:pt x="1514" y="416"/>
                    <a:pt x="1535" y="384"/>
                    <a:pt x="1552" y="351"/>
                  </a:cubicBezTo>
                  <a:cubicBezTo>
                    <a:pt x="1577" y="310"/>
                    <a:pt x="1598" y="264"/>
                    <a:pt x="1612" y="216"/>
                  </a:cubicBezTo>
                  <a:cubicBezTo>
                    <a:pt x="1620" y="183"/>
                    <a:pt x="1617" y="148"/>
                    <a:pt x="1606" y="117"/>
                  </a:cubicBezTo>
                  <a:cubicBezTo>
                    <a:pt x="1584" y="42"/>
                    <a:pt x="1517" y="0"/>
                    <a:pt x="1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2" name="Google Shape;9982;p18"/>
            <p:cNvSpPr/>
            <p:nvPr/>
          </p:nvSpPr>
          <p:spPr>
            <a:xfrm>
              <a:off x="4077675" y="696025"/>
              <a:ext cx="32800" cy="11025"/>
            </a:xfrm>
            <a:custGeom>
              <a:avLst/>
              <a:gdLst/>
              <a:ahLst/>
              <a:cxnLst/>
              <a:rect l="l" t="t" r="r" b="b"/>
              <a:pathLst>
                <a:path w="1312" h="441" extrusionOk="0">
                  <a:moveTo>
                    <a:pt x="1140" y="0"/>
                  </a:moveTo>
                  <a:cubicBezTo>
                    <a:pt x="1131" y="0"/>
                    <a:pt x="1122" y="1"/>
                    <a:pt x="1113" y="2"/>
                  </a:cubicBezTo>
                  <a:cubicBezTo>
                    <a:pt x="904" y="42"/>
                    <a:pt x="692" y="75"/>
                    <a:pt x="480" y="101"/>
                  </a:cubicBezTo>
                  <a:cubicBezTo>
                    <a:pt x="409" y="107"/>
                    <a:pt x="339" y="112"/>
                    <a:pt x="268" y="112"/>
                  </a:cubicBezTo>
                  <a:cubicBezTo>
                    <a:pt x="248" y="104"/>
                    <a:pt x="227" y="99"/>
                    <a:pt x="205" y="99"/>
                  </a:cubicBezTo>
                  <a:cubicBezTo>
                    <a:pt x="193" y="99"/>
                    <a:pt x="181" y="101"/>
                    <a:pt x="168" y="104"/>
                  </a:cubicBezTo>
                  <a:lnTo>
                    <a:pt x="159" y="105"/>
                  </a:lnTo>
                  <a:cubicBezTo>
                    <a:pt x="94" y="116"/>
                    <a:pt x="40" y="165"/>
                    <a:pt x="26" y="230"/>
                  </a:cubicBezTo>
                  <a:cubicBezTo>
                    <a:pt x="24" y="230"/>
                    <a:pt x="24" y="232"/>
                    <a:pt x="24" y="233"/>
                  </a:cubicBezTo>
                  <a:cubicBezTo>
                    <a:pt x="1" y="330"/>
                    <a:pt x="69" y="427"/>
                    <a:pt x="168" y="438"/>
                  </a:cubicBezTo>
                  <a:cubicBezTo>
                    <a:pt x="194" y="439"/>
                    <a:pt x="219" y="441"/>
                    <a:pt x="243" y="441"/>
                  </a:cubicBezTo>
                  <a:cubicBezTo>
                    <a:pt x="322" y="439"/>
                    <a:pt x="400" y="433"/>
                    <a:pt x="477" y="423"/>
                  </a:cubicBezTo>
                  <a:cubicBezTo>
                    <a:pt x="545" y="416"/>
                    <a:pt x="612" y="406"/>
                    <a:pt x="678" y="397"/>
                  </a:cubicBezTo>
                  <a:cubicBezTo>
                    <a:pt x="841" y="370"/>
                    <a:pt x="1003" y="344"/>
                    <a:pt x="1166" y="317"/>
                  </a:cubicBezTo>
                  <a:cubicBezTo>
                    <a:pt x="1251" y="303"/>
                    <a:pt x="1311" y="221"/>
                    <a:pt x="1297" y="134"/>
                  </a:cubicBezTo>
                  <a:cubicBezTo>
                    <a:pt x="1284" y="55"/>
                    <a:pt x="1216" y="0"/>
                    <a:pt x="1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3" name="Google Shape;9983;p18"/>
            <p:cNvSpPr/>
            <p:nvPr/>
          </p:nvSpPr>
          <p:spPr>
            <a:xfrm>
              <a:off x="4092275" y="674150"/>
              <a:ext cx="18600" cy="50050"/>
            </a:xfrm>
            <a:custGeom>
              <a:avLst/>
              <a:gdLst/>
              <a:ahLst/>
              <a:cxnLst/>
              <a:rect l="l" t="t" r="r" b="b"/>
              <a:pathLst>
                <a:path w="744" h="2002" extrusionOk="0">
                  <a:moveTo>
                    <a:pt x="556" y="1"/>
                  </a:moveTo>
                  <a:cubicBezTo>
                    <a:pt x="527" y="1"/>
                    <a:pt x="498" y="8"/>
                    <a:pt x="471" y="24"/>
                  </a:cubicBezTo>
                  <a:cubicBezTo>
                    <a:pt x="436" y="45"/>
                    <a:pt x="403" y="67"/>
                    <a:pt x="373" y="92"/>
                  </a:cubicBezTo>
                  <a:cubicBezTo>
                    <a:pt x="322" y="140"/>
                    <a:pt x="279" y="192"/>
                    <a:pt x="246" y="251"/>
                  </a:cubicBezTo>
                  <a:cubicBezTo>
                    <a:pt x="176" y="363"/>
                    <a:pt x="124" y="485"/>
                    <a:pt x="91" y="611"/>
                  </a:cubicBezTo>
                  <a:cubicBezTo>
                    <a:pt x="56" y="730"/>
                    <a:pt x="34" y="854"/>
                    <a:pt x="24" y="977"/>
                  </a:cubicBezTo>
                  <a:cubicBezTo>
                    <a:pt x="18" y="1042"/>
                    <a:pt x="13" y="1107"/>
                    <a:pt x="9" y="1172"/>
                  </a:cubicBezTo>
                  <a:cubicBezTo>
                    <a:pt x="2" y="1268"/>
                    <a:pt x="1" y="1367"/>
                    <a:pt x="4" y="1463"/>
                  </a:cubicBezTo>
                  <a:cubicBezTo>
                    <a:pt x="9" y="1593"/>
                    <a:pt x="17" y="1720"/>
                    <a:pt x="28" y="1848"/>
                  </a:cubicBezTo>
                  <a:cubicBezTo>
                    <a:pt x="34" y="1932"/>
                    <a:pt x="97" y="2000"/>
                    <a:pt x="183" y="2001"/>
                  </a:cubicBezTo>
                  <a:lnTo>
                    <a:pt x="188" y="2001"/>
                  </a:lnTo>
                  <a:cubicBezTo>
                    <a:pt x="270" y="1998"/>
                    <a:pt x="346" y="1925"/>
                    <a:pt x="338" y="1840"/>
                  </a:cubicBezTo>
                  <a:cubicBezTo>
                    <a:pt x="328" y="1721"/>
                    <a:pt x="322" y="1602"/>
                    <a:pt x="317" y="1484"/>
                  </a:cubicBezTo>
                  <a:cubicBezTo>
                    <a:pt x="314" y="1401"/>
                    <a:pt x="316" y="1317"/>
                    <a:pt x="317" y="1234"/>
                  </a:cubicBezTo>
                  <a:cubicBezTo>
                    <a:pt x="327" y="1107"/>
                    <a:pt x="336" y="982"/>
                    <a:pt x="355" y="857"/>
                  </a:cubicBezTo>
                  <a:cubicBezTo>
                    <a:pt x="368" y="797"/>
                    <a:pt x="382" y="735"/>
                    <a:pt x="401" y="676"/>
                  </a:cubicBezTo>
                  <a:lnTo>
                    <a:pt x="401" y="676"/>
                  </a:lnTo>
                  <a:cubicBezTo>
                    <a:pt x="401" y="676"/>
                    <a:pt x="401" y="676"/>
                    <a:pt x="401" y="676"/>
                  </a:cubicBezTo>
                  <a:lnTo>
                    <a:pt x="401" y="676"/>
                  </a:lnTo>
                  <a:cubicBezTo>
                    <a:pt x="419" y="622"/>
                    <a:pt x="440" y="569"/>
                    <a:pt x="463" y="518"/>
                  </a:cubicBezTo>
                  <a:cubicBezTo>
                    <a:pt x="476" y="491"/>
                    <a:pt x="490" y="464"/>
                    <a:pt x="506" y="439"/>
                  </a:cubicBezTo>
                  <a:cubicBezTo>
                    <a:pt x="525" y="410"/>
                    <a:pt x="542" y="385"/>
                    <a:pt x="563" y="360"/>
                  </a:cubicBezTo>
                  <a:cubicBezTo>
                    <a:pt x="567" y="353"/>
                    <a:pt x="572" y="349"/>
                    <a:pt x="579" y="344"/>
                  </a:cubicBezTo>
                  <a:lnTo>
                    <a:pt x="583" y="339"/>
                  </a:lnTo>
                  <a:cubicBezTo>
                    <a:pt x="602" y="326"/>
                    <a:pt x="623" y="315"/>
                    <a:pt x="642" y="304"/>
                  </a:cubicBezTo>
                  <a:cubicBezTo>
                    <a:pt x="721" y="262"/>
                    <a:pt x="743" y="152"/>
                    <a:pt x="697" y="78"/>
                  </a:cubicBezTo>
                  <a:cubicBezTo>
                    <a:pt x="666" y="28"/>
                    <a:pt x="612" y="1"/>
                    <a:pt x="5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4" name="Google Shape;9984;p18"/>
            <p:cNvSpPr/>
            <p:nvPr/>
          </p:nvSpPr>
          <p:spPr>
            <a:xfrm>
              <a:off x="4130125" y="619025"/>
              <a:ext cx="391675" cy="138925"/>
            </a:xfrm>
            <a:custGeom>
              <a:avLst/>
              <a:gdLst/>
              <a:ahLst/>
              <a:cxnLst/>
              <a:rect l="l" t="t" r="r" b="b"/>
              <a:pathLst>
                <a:path w="15667" h="5557" extrusionOk="0">
                  <a:moveTo>
                    <a:pt x="15455" y="1197"/>
                  </a:moveTo>
                  <a:cubicBezTo>
                    <a:pt x="15455" y="1198"/>
                    <a:pt x="15454" y="1198"/>
                    <a:pt x="15454" y="1199"/>
                  </a:cubicBezTo>
                  <a:lnTo>
                    <a:pt x="15454" y="1199"/>
                  </a:lnTo>
                  <a:cubicBezTo>
                    <a:pt x="15454" y="1198"/>
                    <a:pt x="15455" y="1198"/>
                    <a:pt x="15455" y="1197"/>
                  </a:cubicBezTo>
                  <a:close/>
                  <a:moveTo>
                    <a:pt x="15368" y="1463"/>
                  </a:moveTo>
                  <a:lnTo>
                    <a:pt x="15368" y="1463"/>
                  </a:lnTo>
                  <a:cubicBezTo>
                    <a:pt x="15367" y="1465"/>
                    <a:pt x="15367" y="1466"/>
                    <a:pt x="15366" y="1468"/>
                  </a:cubicBezTo>
                  <a:lnTo>
                    <a:pt x="15366" y="1468"/>
                  </a:lnTo>
                  <a:cubicBezTo>
                    <a:pt x="15367" y="1466"/>
                    <a:pt x="15367" y="1465"/>
                    <a:pt x="15368" y="1463"/>
                  </a:cubicBezTo>
                  <a:close/>
                  <a:moveTo>
                    <a:pt x="15368" y="0"/>
                  </a:moveTo>
                  <a:cubicBezTo>
                    <a:pt x="15355" y="0"/>
                    <a:pt x="15341" y="1"/>
                    <a:pt x="15328" y="2"/>
                  </a:cubicBezTo>
                  <a:cubicBezTo>
                    <a:pt x="15279" y="7"/>
                    <a:pt x="15230" y="18"/>
                    <a:pt x="15181" y="26"/>
                  </a:cubicBezTo>
                  <a:cubicBezTo>
                    <a:pt x="15152" y="32"/>
                    <a:pt x="15122" y="37"/>
                    <a:pt x="15094" y="41"/>
                  </a:cubicBezTo>
                  <a:cubicBezTo>
                    <a:pt x="15038" y="51"/>
                    <a:pt x="14985" y="59"/>
                    <a:pt x="14931" y="67"/>
                  </a:cubicBezTo>
                  <a:cubicBezTo>
                    <a:pt x="14803" y="84"/>
                    <a:pt x="14673" y="102"/>
                    <a:pt x="14545" y="116"/>
                  </a:cubicBezTo>
                  <a:cubicBezTo>
                    <a:pt x="14518" y="117"/>
                    <a:pt x="14489" y="119"/>
                    <a:pt x="14462" y="122"/>
                  </a:cubicBezTo>
                  <a:cubicBezTo>
                    <a:pt x="14123" y="148"/>
                    <a:pt x="13782" y="163"/>
                    <a:pt x="13443" y="185"/>
                  </a:cubicBezTo>
                  <a:cubicBezTo>
                    <a:pt x="13277" y="197"/>
                    <a:pt x="13109" y="212"/>
                    <a:pt x="12943" y="230"/>
                  </a:cubicBezTo>
                  <a:cubicBezTo>
                    <a:pt x="12770" y="246"/>
                    <a:pt x="12596" y="260"/>
                    <a:pt x="12423" y="274"/>
                  </a:cubicBezTo>
                  <a:cubicBezTo>
                    <a:pt x="12089" y="301"/>
                    <a:pt x="11754" y="323"/>
                    <a:pt x="11420" y="342"/>
                  </a:cubicBezTo>
                  <a:cubicBezTo>
                    <a:pt x="11076" y="364"/>
                    <a:pt x="10734" y="385"/>
                    <a:pt x="10391" y="406"/>
                  </a:cubicBezTo>
                  <a:cubicBezTo>
                    <a:pt x="10050" y="425"/>
                    <a:pt x="9712" y="440"/>
                    <a:pt x="9371" y="455"/>
                  </a:cubicBezTo>
                  <a:cubicBezTo>
                    <a:pt x="9174" y="463"/>
                    <a:pt x="8977" y="464"/>
                    <a:pt x="8780" y="464"/>
                  </a:cubicBezTo>
                  <a:cubicBezTo>
                    <a:pt x="8724" y="464"/>
                    <a:pt x="8668" y="464"/>
                    <a:pt x="8611" y="464"/>
                  </a:cubicBezTo>
                  <a:lnTo>
                    <a:pt x="8353" y="464"/>
                  </a:lnTo>
                  <a:cubicBezTo>
                    <a:pt x="7684" y="464"/>
                    <a:pt x="7016" y="526"/>
                    <a:pt x="6348" y="583"/>
                  </a:cubicBezTo>
                  <a:cubicBezTo>
                    <a:pt x="5673" y="641"/>
                    <a:pt x="4999" y="695"/>
                    <a:pt x="4325" y="754"/>
                  </a:cubicBezTo>
                  <a:cubicBezTo>
                    <a:pt x="3972" y="785"/>
                    <a:pt x="3617" y="816"/>
                    <a:pt x="3264" y="839"/>
                  </a:cubicBezTo>
                  <a:cubicBezTo>
                    <a:pt x="3107" y="849"/>
                    <a:pt x="2949" y="858"/>
                    <a:pt x="2792" y="858"/>
                  </a:cubicBezTo>
                  <a:cubicBezTo>
                    <a:pt x="2733" y="858"/>
                    <a:pt x="2674" y="860"/>
                    <a:pt x="2614" y="860"/>
                  </a:cubicBezTo>
                  <a:cubicBezTo>
                    <a:pt x="2583" y="860"/>
                    <a:pt x="2553" y="859"/>
                    <a:pt x="2523" y="858"/>
                  </a:cubicBezTo>
                  <a:cubicBezTo>
                    <a:pt x="2438" y="857"/>
                    <a:pt x="2352" y="854"/>
                    <a:pt x="2267" y="850"/>
                  </a:cubicBezTo>
                  <a:cubicBezTo>
                    <a:pt x="2197" y="847"/>
                    <a:pt x="2129" y="842"/>
                    <a:pt x="2061" y="838"/>
                  </a:cubicBezTo>
                  <a:cubicBezTo>
                    <a:pt x="1979" y="833"/>
                    <a:pt x="1895" y="821"/>
                    <a:pt x="1811" y="821"/>
                  </a:cubicBezTo>
                  <a:cubicBezTo>
                    <a:pt x="1763" y="821"/>
                    <a:pt x="1715" y="825"/>
                    <a:pt x="1669" y="836"/>
                  </a:cubicBezTo>
                  <a:cubicBezTo>
                    <a:pt x="1599" y="852"/>
                    <a:pt x="1523" y="890"/>
                    <a:pt x="1482" y="952"/>
                  </a:cubicBezTo>
                  <a:cubicBezTo>
                    <a:pt x="1460" y="980"/>
                    <a:pt x="1444" y="1012"/>
                    <a:pt x="1434" y="1047"/>
                  </a:cubicBezTo>
                  <a:cubicBezTo>
                    <a:pt x="1428" y="1075"/>
                    <a:pt x="1423" y="1105"/>
                    <a:pt x="1422" y="1134"/>
                  </a:cubicBezTo>
                  <a:cubicBezTo>
                    <a:pt x="1422" y="1203"/>
                    <a:pt x="1428" y="1273"/>
                    <a:pt x="1428" y="1343"/>
                  </a:cubicBezTo>
                  <a:cubicBezTo>
                    <a:pt x="1423" y="1441"/>
                    <a:pt x="1412" y="1537"/>
                    <a:pt x="1399" y="1634"/>
                  </a:cubicBezTo>
                  <a:cubicBezTo>
                    <a:pt x="1376" y="1756"/>
                    <a:pt x="1352" y="1876"/>
                    <a:pt x="1322" y="1995"/>
                  </a:cubicBezTo>
                  <a:cubicBezTo>
                    <a:pt x="1306" y="2058"/>
                    <a:pt x="1290" y="2121"/>
                    <a:pt x="1271" y="2185"/>
                  </a:cubicBezTo>
                  <a:cubicBezTo>
                    <a:pt x="1251" y="2254"/>
                    <a:pt x="1230" y="2323"/>
                    <a:pt x="1209" y="2392"/>
                  </a:cubicBezTo>
                  <a:cubicBezTo>
                    <a:pt x="1181" y="2486"/>
                    <a:pt x="1151" y="2579"/>
                    <a:pt x="1119" y="2672"/>
                  </a:cubicBezTo>
                  <a:cubicBezTo>
                    <a:pt x="1086" y="2775"/>
                    <a:pt x="1046" y="2878"/>
                    <a:pt x="1010" y="2981"/>
                  </a:cubicBezTo>
                  <a:cubicBezTo>
                    <a:pt x="980" y="3067"/>
                    <a:pt x="944" y="3149"/>
                    <a:pt x="912" y="3233"/>
                  </a:cubicBezTo>
                  <a:cubicBezTo>
                    <a:pt x="883" y="3304"/>
                    <a:pt x="852" y="3375"/>
                    <a:pt x="822" y="3446"/>
                  </a:cubicBezTo>
                  <a:cubicBezTo>
                    <a:pt x="758" y="3597"/>
                    <a:pt x="690" y="3746"/>
                    <a:pt x="627" y="3898"/>
                  </a:cubicBezTo>
                  <a:cubicBezTo>
                    <a:pt x="587" y="3991"/>
                    <a:pt x="548" y="4086"/>
                    <a:pt x="508" y="4181"/>
                  </a:cubicBezTo>
                  <a:lnTo>
                    <a:pt x="502" y="4198"/>
                  </a:lnTo>
                  <a:cubicBezTo>
                    <a:pt x="493" y="3981"/>
                    <a:pt x="479" y="3764"/>
                    <a:pt x="457" y="3548"/>
                  </a:cubicBezTo>
                  <a:lnTo>
                    <a:pt x="457" y="3548"/>
                  </a:lnTo>
                  <a:cubicBezTo>
                    <a:pt x="457" y="3541"/>
                    <a:pt x="456" y="3535"/>
                    <a:pt x="456" y="3529"/>
                  </a:cubicBezTo>
                  <a:lnTo>
                    <a:pt x="456" y="3532"/>
                  </a:lnTo>
                  <a:lnTo>
                    <a:pt x="446" y="3440"/>
                  </a:lnTo>
                  <a:lnTo>
                    <a:pt x="446" y="3434"/>
                  </a:lnTo>
                  <a:lnTo>
                    <a:pt x="446" y="3431"/>
                  </a:lnTo>
                  <a:cubicBezTo>
                    <a:pt x="440" y="3366"/>
                    <a:pt x="432" y="3299"/>
                    <a:pt x="426" y="3233"/>
                  </a:cubicBezTo>
                  <a:lnTo>
                    <a:pt x="426" y="3222"/>
                  </a:lnTo>
                  <a:lnTo>
                    <a:pt x="426" y="3215"/>
                  </a:lnTo>
                  <a:cubicBezTo>
                    <a:pt x="404" y="2995"/>
                    <a:pt x="374" y="2775"/>
                    <a:pt x="353" y="2555"/>
                  </a:cubicBezTo>
                  <a:cubicBezTo>
                    <a:pt x="345" y="2475"/>
                    <a:pt x="337" y="2394"/>
                    <a:pt x="329" y="2313"/>
                  </a:cubicBezTo>
                  <a:cubicBezTo>
                    <a:pt x="326" y="2253"/>
                    <a:pt x="323" y="2193"/>
                    <a:pt x="323" y="2133"/>
                  </a:cubicBezTo>
                  <a:cubicBezTo>
                    <a:pt x="378" y="2079"/>
                    <a:pt x="389" y="1993"/>
                    <a:pt x="350" y="1927"/>
                  </a:cubicBezTo>
                  <a:cubicBezTo>
                    <a:pt x="328" y="1884"/>
                    <a:pt x="293" y="1852"/>
                    <a:pt x="250" y="1833"/>
                  </a:cubicBezTo>
                  <a:cubicBezTo>
                    <a:pt x="230" y="1826"/>
                    <a:pt x="209" y="1822"/>
                    <a:pt x="188" y="1822"/>
                  </a:cubicBezTo>
                  <a:cubicBezTo>
                    <a:pt x="147" y="1822"/>
                    <a:pt x="107" y="1836"/>
                    <a:pt x="74" y="1863"/>
                  </a:cubicBezTo>
                  <a:cubicBezTo>
                    <a:pt x="13" y="1909"/>
                    <a:pt x="8" y="1989"/>
                    <a:pt x="3" y="2058"/>
                  </a:cubicBezTo>
                  <a:cubicBezTo>
                    <a:pt x="0" y="2145"/>
                    <a:pt x="5" y="2232"/>
                    <a:pt x="16" y="2318"/>
                  </a:cubicBezTo>
                  <a:cubicBezTo>
                    <a:pt x="30" y="2463"/>
                    <a:pt x="48" y="2609"/>
                    <a:pt x="67" y="2753"/>
                  </a:cubicBezTo>
                  <a:cubicBezTo>
                    <a:pt x="100" y="3024"/>
                    <a:pt x="133" y="3296"/>
                    <a:pt x="160" y="3568"/>
                  </a:cubicBezTo>
                  <a:cubicBezTo>
                    <a:pt x="171" y="3701"/>
                    <a:pt x="184" y="3833"/>
                    <a:pt x="192" y="3966"/>
                  </a:cubicBezTo>
                  <a:cubicBezTo>
                    <a:pt x="200" y="4122"/>
                    <a:pt x="209" y="4281"/>
                    <a:pt x="214" y="4439"/>
                  </a:cubicBezTo>
                  <a:cubicBezTo>
                    <a:pt x="222" y="4680"/>
                    <a:pt x="219" y="4920"/>
                    <a:pt x="214" y="5161"/>
                  </a:cubicBezTo>
                  <a:cubicBezTo>
                    <a:pt x="212" y="5167"/>
                    <a:pt x="211" y="5174"/>
                    <a:pt x="211" y="5181"/>
                  </a:cubicBezTo>
                  <a:cubicBezTo>
                    <a:pt x="203" y="5234"/>
                    <a:pt x="193" y="5287"/>
                    <a:pt x="190" y="5341"/>
                  </a:cubicBezTo>
                  <a:cubicBezTo>
                    <a:pt x="185" y="5381"/>
                    <a:pt x="193" y="5422"/>
                    <a:pt x="209" y="5460"/>
                  </a:cubicBezTo>
                  <a:cubicBezTo>
                    <a:pt x="234" y="5519"/>
                    <a:pt x="293" y="5557"/>
                    <a:pt x="358" y="5557"/>
                  </a:cubicBezTo>
                  <a:cubicBezTo>
                    <a:pt x="366" y="5557"/>
                    <a:pt x="374" y="5555"/>
                    <a:pt x="382" y="5553"/>
                  </a:cubicBezTo>
                  <a:cubicBezTo>
                    <a:pt x="453" y="5541"/>
                    <a:pt x="508" y="5484"/>
                    <a:pt x="516" y="5413"/>
                  </a:cubicBezTo>
                  <a:cubicBezTo>
                    <a:pt x="526" y="5337"/>
                    <a:pt x="530" y="5261"/>
                    <a:pt x="529" y="5185"/>
                  </a:cubicBezTo>
                  <a:cubicBezTo>
                    <a:pt x="530" y="5167"/>
                    <a:pt x="534" y="5148"/>
                    <a:pt x="537" y="5129"/>
                  </a:cubicBezTo>
                  <a:cubicBezTo>
                    <a:pt x="564" y="4990"/>
                    <a:pt x="597" y="4852"/>
                    <a:pt x="640" y="4716"/>
                  </a:cubicBezTo>
                  <a:cubicBezTo>
                    <a:pt x="722" y="4452"/>
                    <a:pt x="826" y="4192"/>
                    <a:pt x="936" y="3937"/>
                  </a:cubicBezTo>
                  <a:cubicBezTo>
                    <a:pt x="1050" y="3670"/>
                    <a:pt x="1162" y="3404"/>
                    <a:pt x="1270" y="3135"/>
                  </a:cubicBezTo>
                  <a:cubicBezTo>
                    <a:pt x="1327" y="2989"/>
                    <a:pt x="1377" y="2840"/>
                    <a:pt x="1426" y="2693"/>
                  </a:cubicBezTo>
                  <a:cubicBezTo>
                    <a:pt x="1480" y="2527"/>
                    <a:pt x="1537" y="2361"/>
                    <a:pt x="1583" y="2193"/>
                  </a:cubicBezTo>
                  <a:cubicBezTo>
                    <a:pt x="1676" y="1854"/>
                    <a:pt x="1764" y="1509"/>
                    <a:pt x="1751" y="1154"/>
                  </a:cubicBezTo>
                  <a:lnTo>
                    <a:pt x="1765" y="1153"/>
                  </a:lnTo>
                  <a:cubicBezTo>
                    <a:pt x="1798" y="1151"/>
                    <a:pt x="1830" y="1151"/>
                    <a:pt x="1863" y="1151"/>
                  </a:cubicBezTo>
                  <a:cubicBezTo>
                    <a:pt x="2078" y="1160"/>
                    <a:pt x="2293" y="1177"/>
                    <a:pt x="2510" y="1177"/>
                  </a:cubicBezTo>
                  <a:cubicBezTo>
                    <a:pt x="2520" y="1177"/>
                    <a:pt x="2529" y="1177"/>
                    <a:pt x="2539" y="1176"/>
                  </a:cubicBezTo>
                  <a:cubicBezTo>
                    <a:pt x="2636" y="1175"/>
                    <a:pt x="2734" y="1176"/>
                    <a:pt x="2830" y="1173"/>
                  </a:cubicBezTo>
                  <a:cubicBezTo>
                    <a:pt x="2938" y="1169"/>
                    <a:pt x="3049" y="1164"/>
                    <a:pt x="3157" y="1159"/>
                  </a:cubicBezTo>
                  <a:cubicBezTo>
                    <a:pt x="3320" y="1151"/>
                    <a:pt x="3481" y="1138"/>
                    <a:pt x="3644" y="1126"/>
                  </a:cubicBezTo>
                  <a:cubicBezTo>
                    <a:pt x="3812" y="1112"/>
                    <a:pt x="3980" y="1097"/>
                    <a:pt x="4147" y="1083"/>
                  </a:cubicBezTo>
                  <a:cubicBezTo>
                    <a:pt x="4497" y="1051"/>
                    <a:pt x="4847" y="1020"/>
                    <a:pt x="5199" y="990"/>
                  </a:cubicBezTo>
                  <a:cubicBezTo>
                    <a:pt x="5520" y="963"/>
                    <a:pt x="5841" y="939"/>
                    <a:pt x="6163" y="911"/>
                  </a:cubicBezTo>
                  <a:cubicBezTo>
                    <a:pt x="6517" y="880"/>
                    <a:pt x="6870" y="850"/>
                    <a:pt x="7225" y="825"/>
                  </a:cubicBezTo>
                  <a:cubicBezTo>
                    <a:pt x="7559" y="803"/>
                    <a:pt x="7893" y="785"/>
                    <a:pt x="8228" y="782"/>
                  </a:cubicBezTo>
                  <a:cubicBezTo>
                    <a:pt x="8569" y="778"/>
                    <a:pt x="8911" y="784"/>
                    <a:pt x="9251" y="773"/>
                  </a:cubicBezTo>
                  <a:cubicBezTo>
                    <a:pt x="9583" y="763"/>
                    <a:pt x="9917" y="744"/>
                    <a:pt x="10250" y="727"/>
                  </a:cubicBezTo>
                  <a:cubicBezTo>
                    <a:pt x="10597" y="708"/>
                    <a:pt x="10943" y="690"/>
                    <a:pt x="11290" y="667"/>
                  </a:cubicBezTo>
                  <a:cubicBezTo>
                    <a:pt x="11630" y="646"/>
                    <a:pt x="11969" y="624"/>
                    <a:pt x="12309" y="597"/>
                  </a:cubicBezTo>
                  <a:cubicBezTo>
                    <a:pt x="12642" y="572"/>
                    <a:pt x="12974" y="539"/>
                    <a:pt x="13307" y="512"/>
                  </a:cubicBezTo>
                  <a:cubicBezTo>
                    <a:pt x="13650" y="486"/>
                    <a:pt x="13994" y="470"/>
                    <a:pt x="14337" y="450"/>
                  </a:cubicBezTo>
                  <a:cubicBezTo>
                    <a:pt x="14674" y="431"/>
                    <a:pt x="15007" y="380"/>
                    <a:pt x="15339" y="331"/>
                  </a:cubicBezTo>
                  <a:lnTo>
                    <a:pt x="15339" y="388"/>
                  </a:lnTo>
                  <a:cubicBezTo>
                    <a:pt x="15338" y="421"/>
                    <a:pt x="15333" y="453"/>
                    <a:pt x="15328" y="486"/>
                  </a:cubicBezTo>
                  <a:cubicBezTo>
                    <a:pt x="15288" y="695"/>
                    <a:pt x="15219" y="897"/>
                    <a:pt x="15155" y="1101"/>
                  </a:cubicBezTo>
                  <a:lnTo>
                    <a:pt x="15155" y="1101"/>
                  </a:lnTo>
                  <a:cubicBezTo>
                    <a:pt x="15155" y="1101"/>
                    <a:pt x="15156" y="1101"/>
                    <a:pt x="15156" y="1100"/>
                  </a:cubicBezTo>
                  <a:lnTo>
                    <a:pt x="15156" y="1100"/>
                  </a:lnTo>
                  <a:lnTo>
                    <a:pt x="15154" y="1105"/>
                  </a:lnTo>
                  <a:cubicBezTo>
                    <a:pt x="15153" y="1109"/>
                    <a:pt x="15152" y="1113"/>
                    <a:pt x="15151" y="1116"/>
                  </a:cubicBezTo>
                  <a:lnTo>
                    <a:pt x="15151" y="1116"/>
                  </a:lnTo>
                  <a:cubicBezTo>
                    <a:pt x="15152" y="1111"/>
                    <a:pt x="15154" y="1106"/>
                    <a:pt x="15155" y="1101"/>
                  </a:cubicBezTo>
                  <a:lnTo>
                    <a:pt x="15155" y="1101"/>
                  </a:lnTo>
                  <a:cubicBezTo>
                    <a:pt x="15154" y="1106"/>
                    <a:pt x="15153" y="1112"/>
                    <a:pt x="15150" y="1117"/>
                  </a:cubicBezTo>
                  <a:lnTo>
                    <a:pt x="15150" y="1117"/>
                  </a:lnTo>
                  <a:cubicBezTo>
                    <a:pt x="15151" y="1117"/>
                    <a:pt x="15151" y="1117"/>
                    <a:pt x="15151" y="1116"/>
                  </a:cubicBezTo>
                  <a:lnTo>
                    <a:pt x="15151" y="1116"/>
                  </a:lnTo>
                  <a:cubicBezTo>
                    <a:pt x="15151" y="1117"/>
                    <a:pt x="15150" y="1117"/>
                    <a:pt x="15150" y="1117"/>
                  </a:cubicBezTo>
                  <a:lnTo>
                    <a:pt x="15150" y="1117"/>
                  </a:lnTo>
                  <a:cubicBezTo>
                    <a:pt x="15150" y="1119"/>
                    <a:pt x="15149" y="1122"/>
                    <a:pt x="15148" y="1124"/>
                  </a:cubicBezTo>
                  <a:lnTo>
                    <a:pt x="15149" y="1121"/>
                  </a:lnTo>
                  <a:lnTo>
                    <a:pt x="15149" y="1121"/>
                  </a:lnTo>
                  <a:cubicBezTo>
                    <a:pt x="15045" y="1447"/>
                    <a:pt x="14932" y="1772"/>
                    <a:pt x="14814" y="2093"/>
                  </a:cubicBezTo>
                  <a:cubicBezTo>
                    <a:pt x="14787" y="2175"/>
                    <a:pt x="14828" y="2266"/>
                    <a:pt x="14909" y="2297"/>
                  </a:cubicBezTo>
                  <a:cubicBezTo>
                    <a:pt x="14928" y="2305"/>
                    <a:pt x="14948" y="2308"/>
                    <a:pt x="14967" y="2308"/>
                  </a:cubicBezTo>
                  <a:cubicBezTo>
                    <a:pt x="15030" y="2308"/>
                    <a:pt x="15090" y="2272"/>
                    <a:pt x="15118" y="2212"/>
                  </a:cubicBezTo>
                  <a:cubicBezTo>
                    <a:pt x="15163" y="2084"/>
                    <a:pt x="15206" y="1952"/>
                    <a:pt x="15249" y="1822"/>
                  </a:cubicBezTo>
                  <a:cubicBezTo>
                    <a:pt x="15288" y="1704"/>
                    <a:pt x="15330" y="1587"/>
                    <a:pt x="15366" y="1468"/>
                  </a:cubicBezTo>
                  <a:lnTo>
                    <a:pt x="15366" y="1468"/>
                  </a:lnTo>
                  <a:cubicBezTo>
                    <a:pt x="15366" y="1469"/>
                    <a:pt x="15365" y="1471"/>
                    <a:pt x="15364" y="1472"/>
                  </a:cubicBezTo>
                  <a:lnTo>
                    <a:pt x="15364" y="1472"/>
                  </a:lnTo>
                  <a:cubicBezTo>
                    <a:pt x="15395" y="1381"/>
                    <a:pt x="15425" y="1290"/>
                    <a:pt x="15454" y="1199"/>
                  </a:cubicBezTo>
                  <a:lnTo>
                    <a:pt x="15454" y="1199"/>
                  </a:lnTo>
                  <a:cubicBezTo>
                    <a:pt x="15454" y="1199"/>
                    <a:pt x="15454" y="1199"/>
                    <a:pt x="15454" y="1200"/>
                  </a:cubicBezTo>
                  <a:lnTo>
                    <a:pt x="15454" y="1200"/>
                  </a:lnTo>
                  <a:cubicBezTo>
                    <a:pt x="15507" y="1029"/>
                    <a:pt x="15567" y="859"/>
                    <a:pt x="15610" y="687"/>
                  </a:cubicBezTo>
                  <a:cubicBezTo>
                    <a:pt x="15623" y="640"/>
                    <a:pt x="15634" y="594"/>
                    <a:pt x="15642" y="546"/>
                  </a:cubicBezTo>
                  <a:cubicBezTo>
                    <a:pt x="15651" y="502"/>
                    <a:pt x="15659" y="458"/>
                    <a:pt x="15662" y="412"/>
                  </a:cubicBezTo>
                  <a:cubicBezTo>
                    <a:pt x="15665" y="337"/>
                    <a:pt x="15667" y="265"/>
                    <a:pt x="15645" y="192"/>
                  </a:cubicBezTo>
                  <a:cubicBezTo>
                    <a:pt x="15623" y="124"/>
                    <a:pt x="15575" y="67"/>
                    <a:pt x="15513" y="32"/>
                  </a:cubicBezTo>
                  <a:cubicBezTo>
                    <a:pt x="15470" y="8"/>
                    <a:pt x="15418" y="0"/>
                    <a:pt x="153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5" name="Google Shape;9985;p18"/>
            <p:cNvSpPr/>
            <p:nvPr/>
          </p:nvSpPr>
          <p:spPr>
            <a:xfrm>
              <a:off x="4169300" y="659700"/>
              <a:ext cx="50250" cy="79425"/>
            </a:xfrm>
            <a:custGeom>
              <a:avLst/>
              <a:gdLst/>
              <a:ahLst/>
              <a:cxnLst/>
              <a:rect l="l" t="t" r="r" b="b"/>
              <a:pathLst>
                <a:path w="2010" h="3177" extrusionOk="0">
                  <a:moveTo>
                    <a:pt x="1666" y="335"/>
                  </a:moveTo>
                  <a:lnTo>
                    <a:pt x="1668" y="336"/>
                  </a:lnTo>
                  <a:lnTo>
                    <a:pt x="1668" y="336"/>
                  </a:lnTo>
                  <a:cubicBezTo>
                    <a:pt x="1667" y="336"/>
                    <a:pt x="1666" y="335"/>
                    <a:pt x="1666" y="335"/>
                  </a:cubicBezTo>
                  <a:close/>
                  <a:moveTo>
                    <a:pt x="1603" y="0"/>
                  </a:moveTo>
                  <a:cubicBezTo>
                    <a:pt x="1581" y="0"/>
                    <a:pt x="1560" y="2"/>
                    <a:pt x="1539" y="4"/>
                  </a:cubicBezTo>
                  <a:cubicBezTo>
                    <a:pt x="1387" y="18"/>
                    <a:pt x="1238" y="78"/>
                    <a:pt x="1107" y="156"/>
                  </a:cubicBezTo>
                  <a:cubicBezTo>
                    <a:pt x="969" y="238"/>
                    <a:pt x="841" y="335"/>
                    <a:pt x="724" y="445"/>
                  </a:cubicBezTo>
                  <a:cubicBezTo>
                    <a:pt x="621" y="539"/>
                    <a:pt x="524" y="639"/>
                    <a:pt x="437" y="745"/>
                  </a:cubicBezTo>
                  <a:cubicBezTo>
                    <a:pt x="358" y="840"/>
                    <a:pt x="284" y="939"/>
                    <a:pt x="215" y="1041"/>
                  </a:cubicBezTo>
                  <a:cubicBezTo>
                    <a:pt x="155" y="1131"/>
                    <a:pt x="97" y="1221"/>
                    <a:pt x="56" y="1321"/>
                  </a:cubicBezTo>
                  <a:cubicBezTo>
                    <a:pt x="24" y="1398"/>
                    <a:pt x="0" y="1473"/>
                    <a:pt x="3" y="1558"/>
                  </a:cubicBezTo>
                  <a:cubicBezTo>
                    <a:pt x="7" y="1630"/>
                    <a:pt x="38" y="1698"/>
                    <a:pt x="75" y="1756"/>
                  </a:cubicBezTo>
                  <a:cubicBezTo>
                    <a:pt x="155" y="1889"/>
                    <a:pt x="275" y="1938"/>
                    <a:pt x="406" y="1938"/>
                  </a:cubicBezTo>
                  <a:cubicBezTo>
                    <a:pt x="579" y="1938"/>
                    <a:pt x="771" y="1852"/>
                    <a:pt x="909" y="1766"/>
                  </a:cubicBezTo>
                  <a:cubicBezTo>
                    <a:pt x="1073" y="1661"/>
                    <a:pt x="1229" y="1542"/>
                    <a:pt x="1373" y="1413"/>
                  </a:cubicBezTo>
                  <a:lnTo>
                    <a:pt x="1382" y="1405"/>
                  </a:lnTo>
                  <a:lnTo>
                    <a:pt x="1382" y="1405"/>
                  </a:lnTo>
                  <a:cubicBezTo>
                    <a:pt x="1360" y="1516"/>
                    <a:pt x="1336" y="1628"/>
                    <a:pt x="1311" y="1739"/>
                  </a:cubicBezTo>
                  <a:cubicBezTo>
                    <a:pt x="1276" y="1895"/>
                    <a:pt x="1237" y="2051"/>
                    <a:pt x="1192" y="2204"/>
                  </a:cubicBezTo>
                  <a:cubicBezTo>
                    <a:pt x="1173" y="2260"/>
                    <a:pt x="1154" y="2313"/>
                    <a:pt x="1130" y="2367"/>
                  </a:cubicBezTo>
                  <a:cubicBezTo>
                    <a:pt x="1121" y="2385"/>
                    <a:pt x="1111" y="2402"/>
                    <a:pt x="1102" y="2419"/>
                  </a:cubicBezTo>
                  <a:cubicBezTo>
                    <a:pt x="1085" y="2443"/>
                    <a:pt x="1069" y="2465"/>
                    <a:pt x="1051" y="2487"/>
                  </a:cubicBezTo>
                  <a:cubicBezTo>
                    <a:pt x="1015" y="2527"/>
                    <a:pt x="977" y="2563"/>
                    <a:pt x="937" y="2600"/>
                  </a:cubicBezTo>
                  <a:cubicBezTo>
                    <a:pt x="895" y="2636"/>
                    <a:pt x="852" y="2671"/>
                    <a:pt x="808" y="2704"/>
                  </a:cubicBezTo>
                  <a:cubicBezTo>
                    <a:pt x="765" y="2731"/>
                    <a:pt x="724" y="2758"/>
                    <a:pt x="681" y="2782"/>
                  </a:cubicBezTo>
                  <a:cubicBezTo>
                    <a:pt x="649" y="2798"/>
                    <a:pt x="616" y="2810"/>
                    <a:pt x="584" y="2825"/>
                  </a:cubicBezTo>
                  <a:lnTo>
                    <a:pt x="583" y="2825"/>
                  </a:lnTo>
                  <a:cubicBezTo>
                    <a:pt x="564" y="2814"/>
                    <a:pt x="543" y="2807"/>
                    <a:pt x="521" y="2804"/>
                  </a:cubicBezTo>
                  <a:cubicBezTo>
                    <a:pt x="516" y="2804"/>
                    <a:pt x="510" y="2803"/>
                    <a:pt x="505" y="2803"/>
                  </a:cubicBezTo>
                  <a:cubicBezTo>
                    <a:pt x="431" y="2803"/>
                    <a:pt x="365" y="2855"/>
                    <a:pt x="347" y="2928"/>
                  </a:cubicBezTo>
                  <a:cubicBezTo>
                    <a:pt x="336" y="2981"/>
                    <a:pt x="333" y="3035"/>
                    <a:pt x="363" y="3084"/>
                  </a:cubicBezTo>
                  <a:cubicBezTo>
                    <a:pt x="401" y="3146"/>
                    <a:pt x="474" y="3174"/>
                    <a:pt x="542" y="3176"/>
                  </a:cubicBezTo>
                  <a:cubicBezTo>
                    <a:pt x="565" y="3176"/>
                    <a:pt x="589" y="3173"/>
                    <a:pt x="611" y="3167"/>
                  </a:cubicBezTo>
                  <a:cubicBezTo>
                    <a:pt x="668" y="3151"/>
                    <a:pt x="722" y="3130"/>
                    <a:pt x="774" y="3105"/>
                  </a:cubicBezTo>
                  <a:cubicBezTo>
                    <a:pt x="855" y="3065"/>
                    <a:pt x="931" y="3019"/>
                    <a:pt x="1002" y="2966"/>
                  </a:cubicBezTo>
                  <a:cubicBezTo>
                    <a:pt x="1142" y="2858"/>
                    <a:pt x="1282" y="2741"/>
                    <a:pt x="1376" y="2587"/>
                  </a:cubicBezTo>
                  <a:cubicBezTo>
                    <a:pt x="1453" y="2456"/>
                    <a:pt x="1491" y="2305"/>
                    <a:pt x="1531" y="2158"/>
                  </a:cubicBezTo>
                  <a:cubicBezTo>
                    <a:pt x="1575" y="1987"/>
                    <a:pt x="1609" y="1812"/>
                    <a:pt x="1650" y="1639"/>
                  </a:cubicBezTo>
                  <a:cubicBezTo>
                    <a:pt x="1669" y="1560"/>
                    <a:pt x="1685" y="1479"/>
                    <a:pt x="1700" y="1400"/>
                  </a:cubicBezTo>
                  <a:cubicBezTo>
                    <a:pt x="1713" y="1343"/>
                    <a:pt x="1724" y="1284"/>
                    <a:pt x="1735" y="1227"/>
                  </a:cubicBezTo>
                  <a:cubicBezTo>
                    <a:pt x="1745" y="1174"/>
                    <a:pt x="1751" y="1121"/>
                    <a:pt x="1757" y="1069"/>
                  </a:cubicBezTo>
                  <a:cubicBezTo>
                    <a:pt x="1760" y="1023"/>
                    <a:pt x="1754" y="976"/>
                    <a:pt x="1738" y="933"/>
                  </a:cubicBezTo>
                  <a:cubicBezTo>
                    <a:pt x="1717" y="863"/>
                    <a:pt x="1648" y="815"/>
                    <a:pt x="1579" y="815"/>
                  </a:cubicBezTo>
                  <a:cubicBezTo>
                    <a:pt x="1551" y="815"/>
                    <a:pt x="1523" y="823"/>
                    <a:pt x="1498" y="840"/>
                  </a:cubicBezTo>
                  <a:cubicBezTo>
                    <a:pt x="1472" y="854"/>
                    <a:pt x="1450" y="871"/>
                    <a:pt x="1430" y="890"/>
                  </a:cubicBezTo>
                  <a:cubicBezTo>
                    <a:pt x="1411" y="912"/>
                    <a:pt x="1393" y="933"/>
                    <a:pt x="1376" y="955"/>
                  </a:cubicBezTo>
                  <a:cubicBezTo>
                    <a:pt x="1314" y="1028"/>
                    <a:pt x="1249" y="1096"/>
                    <a:pt x="1180" y="1163"/>
                  </a:cubicBezTo>
                  <a:cubicBezTo>
                    <a:pt x="1080" y="1253"/>
                    <a:pt x="974" y="1340"/>
                    <a:pt x="863" y="1419"/>
                  </a:cubicBezTo>
                  <a:lnTo>
                    <a:pt x="868" y="1416"/>
                  </a:lnTo>
                  <a:lnTo>
                    <a:pt x="868" y="1416"/>
                  </a:lnTo>
                  <a:cubicBezTo>
                    <a:pt x="804" y="1460"/>
                    <a:pt x="741" y="1500"/>
                    <a:pt x="675" y="1535"/>
                  </a:cubicBezTo>
                  <a:cubicBezTo>
                    <a:pt x="637" y="1554"/>
                    <a:pt x="597" y="1571"/>
                    <a:pt x="557" y="1587"/>
                  </a:cubicBezTo>
                  <a:cubicBezTo>
                    <a:pt x="537" y="1595"/>
                    <a:pt x="519" y="1603"/>
                    <a:pt x="497" y="1606"/>
                  </a:cubicBezTo>
                  <a:cubicBezTo>
                    <a:pt x="474" y="1611"/>
                    <a:pt x="451" y="1615"/>
                    <a:pt x="429" y="1618"/>
                  </a:cubicBezTo>
                  <a:lnTo>
                    <a:pt x="402" y="1618"/>
                  </a:lnTo>
                  <a:lnTo>
                    <a:pt x="382" y="1615"/>
                  </a:lnTo>
                  <a:lnTo>
                    <a:pt x="372" y="1614"/>
                  </a:lnTo>
                  <a:lnTo>
                    <a:pt x="366" y="1611"/>
                  </a:lnTo>
                  <a:cubicBezTo>
                    <a:pt x="360" y="1603"/>
                    <a:pt x="352" y="1593"/>
                    <a:pt x="345" y="1584"/>
                  </a:cubicBezTo>
                  <a:cubicBezTo>
                    <a:pt x="342" y="1579"/>
                    <a:pt x="339" y="1573"/>
                    <a:pt x="336" y="1568"/>
                  </a:cubicBezTo>
                  <a:cubicBezTo>
                    <a:pt x="334" y="1563"/>
                    <a:pt x="331" y="1557"/>
                    <a:pt x="329" y="1552"/>
                  </a:cubicBezTo>
                  <a:cubicBezTo>
                    <a:pt x="328" y="1547"/>
                    <a:pt x="326" y="1541"/>
                    <a:pt x="325" y="1536"/>
                  </a:cubicBezTo>
                  <a:lnTo>
                    <a:pt x="325" y="1533"/>
                  </a:lnTo>
                  <a:lnTo>
                    <a:pt x="325" y="1523"/>
                  </a:lnTo>
                  <a:cubicBezTo>
                    <a:pt x="325" y="1519"/>
                    <a:pt x="325" y="1516"/>
                    <a:pt x="325" y="1511"/>
                  </a:cubicBezTo>
                  <a:cubicBezTo>
                    <a:pt x="326" y="1506"/>
                    <a:pt x="328" y="1501"/>
                    <a:pt x="328" y="1497"/>
                  </a:cubicBezTo>
                  <a:cubicBezTo>
                    <a:pt x="341" y="1462"/>
                    <a:pt x="355" y="1427"/>
                    <a:pt x="371" y="1394"/>
                  </a:cubicBezTo>
                  <a:cubicBezTo>
                    <a:pt x="404" y="1329"/>
                    <a:pt x="442" y="1269"/>
                    <a:pt x="478" y="1207"/>
                  </a:cubicBezTo>
                  <a:cubicBezTo>
                    <a:pt x="510" y="1161"/>
                    <a:pt x="540" y="1113"/>
                    <a:pt x="575" y="1071"/>
                  </a:cubicBezTo>
                  <a:lnTo>
                    <a:pt x="694" y="920"/>
                  </a:lnTo>
                  <a:cubicBezTo>
                    <a:pt x="773" y="830"/>
                    <a:pt x="857" y="745"/>
                    <a:pt x="944" y="664"/>
                  </a:cubicBezTo>
                  <a:cubicBezTo>
                    <a:pt x="1009" y="605"/>
                    <a:pt x="1077" y="551"/>
                    <a:pt x="1148" y="499"/>
                  </a:cubicBezTo>
                  <a:cubicBezTo>
                    <a:pt x="1192" y="469"/>
                    <a:pt x="1238" y="442"/>
                    <a:pt x="1286" y="415"/>
                  </a:cubicBezTo>
                  <a:cubicBezTo>
                    <a:pt x="1327" y="395"/>
                    <a:pt x="1368" y="376"/>
                    <a:pt x="1411" y="358"/>
                  </a:cubicBezTo>
                  <a:cubicBezTo>
                    <a:pt x="1442" y="347"/>
                    <a:pt x="1474" y="339"/>
                    <a:pt x="1507" y="330"/>
                  </a:cubicBezTo>
                  <a:cubicBezTo>
                    <a:pt x="1521" y="328"/>
                    <a:pt x="1534" y="325"/>
                    <a:pt x="1548" y="324"/>
                  </a:cubicBezTo>
                  <a:cubicBezTo>
                    <a:pt x="1569" y="322"/>
                    <a:pt x="1588" y="322"/>
                    <a:pt x="1609" y="322"/>
                  </a:cubicBezTo>
                  <a:lnTo>
                    <a:pt x="1628" y="324"/>
                  </a:lnTo>
                  <a:cubicBezTo>
                    <a:pt x="1635" y="325"/>
                    <a:pt x="1642" y="327"/>
                    <a:pt x="1648" y="328"/>
                  </a:cubicBezTo>
                  <a:lnTo>
                    <a:pt x="1662" y="335"/>
                  </a:lnTo>
                  <a:lnTo>
                    <a:pt x="1670" y="338"/>
                  </a:lnTo>
                  <a:lnTo>
                    <a:pt x="1673" y="339"/>
                  </a:lnTo>
                  <a:lnTo>
                    <a:pt x="1675" y="343"/>
                  </a:lnTo>
                  <a:lnTo>
                    <a:pt x="1678" y="346"/>
                  </a:lnTo>
                  <a:cubicBezTo>
                    <a:pt x="1678" y="347"/>
                    <a:pt x="1678" y="349"/>
                    <a:pt x="1678" y="350"/>
                  </a:cubicBezTo>
                  <a:lnTo>
                    <a:pt x="1678" y="360"/>
                  </a:lnTo>
                  <a:lnTo>
                    <a:pt x="1677" y="374"/>
                  </a:lnTo>
                  <a:cubicBezTo>
                    <a:pt x="1672" y="392"/>
                    <a:pt x="1669" y="407"/>
                    <a:pt x="1664" y="425"/>
                  </a:cubicBezTo>
                  <a:cubicBezTo>
                    <a:pt x="1662" y="428"/>
                    <a:pt x="1662" y="430"/>
                    <a:pt x="1662" y="431"/>
                  </a:cubicBezTo>
                  <a:cubicBezTo>
                    <a:pt x="1629" y="458"/>
                    <a:pt x="1607" y="496"/>
                    <a:pt x="1602" y="537"/>
                  </a:cubicBezTo>
                  <a:cubicBezTo>
                    <a:pt x="1591" y="589"/>
                    <a:pt x="1574" y="642"/>
                    <a:pt x="1580" y="697"/>
                  </a:cubicBezTo>
                  <a:cubicBezTo>
                    <a:pt x="1595" y="785"/>
                    <a:pt x="1669" y="835"/>
                    <a:pt x="1744" y="835"/>
                  </a:cubicBezTo>
                  <a:cubicBezTo>
                    <a:pt x="1799" y="835"/>
                    <a:pt x="1855" y="808"/>
                    <a:pt x="1887" y="749"/>
                  </a:cubicBezTo>
                  <a:cubicBezTo>
                    <a:pt x="1924" y="673"/>
                    <a:pt x="1954" y="593"/>
                    <a:pt x="1977" y="512"/>
                  </a:cubicBezTo>
                  <a:cubicBezTo>
                    <a:pt x="2001" y="439"/>
                    <a:pt x="2009" y="363"/>
                    <a:pt x="1998" y="289"/>
                  </a:cubicBezTo>
                  <a:cubicBezTo>
                    <a:pt x="1987" y="229"/>
                    <a:pt x="1960" y="172"/>
                    <a:pt x="1919" y="126"/>
                  </a:cubicBezTo>
                  <a:cubicBezTo>
                    <a:pt x="1843" y="35"/>
                    <a:pt x="1719" y="0"/>
                    <a:pt x="16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6" name="Google Shape;9986;p18"/>
            <p:cNvSpPr/>
            <p:nvPr/>
          </p:nvSpPr>
          <p:spPr>
            <a:xfrm>
              <a:off x="4229250" y="685975"/>
              <a:ext cx="16875" cy="41425"/>
            </a:xfrm>
            <a:custGeom>
              <a:avLst/>
              <a:gdLst/>
              <a:ahLst/>
              <a:cxnLst/>
              <a:rect l="l" t="t" r="r" b="b"/>
              <a:pathLst>
                <a:path w="675" h="1657" extrusionOk="0">
                  <a:moveTo>
                    <a:pt x="68" y="754"/>
                  </a:moveTo>
                  <a:cubicBezTo>
                    <a:pt x="68" y="755"/>
                    <a:pt x="68" y="756"/>
                    <a:pt x="69" y="756"/>
                  </a:cubicBezTo>
                  <a:lnTo>
                    <a:pt x="69" y="756"/>
                  </a:lnTo>
                  <a:cubicBezTo>
                    <a:pt x="69" y="756"/>
                    <a:pt x="69" y="755"/>
                    <a:pt x="68" y="754"/>
                  </a:cubicBezTo>
                  <a:close/>
                  <a:moveTo>
                    <a:pt x="207" y="1"/>
                  </a:moveTo>
                  <a:cubicBezTo>
                    <a:pt x="191" y="1"/>
                    <a:pt x="176" y="3"/>
                    <a:pt x="160" y="7"/>
                  </a:cubicBezTo>
                  <a:cubicBezTo>
                    <a:pt x="121" y="18"/>
                    <a:pt x="86" y="40"/>
                    <a:pt x="62" y="72"/>
                  </a:cubicBezTo>
                  <a:cubicBezTo>
                    <a:pt x="31" y="116"/>
                    <a:pt x="12" y="169"/>
                    <a:pt x="7" y="222"/>
                  </a:cubicBezTo>
                  <a:cubicBezTo>
                    <a:pt x="2" y="275"/>
                    <a:pt x="0" y="328"/>
                    <a:pt x="4" y="381"/>
                  </a:cubicBezTo>
                  <a:cubicBezTo>
                    <a:pt x="12" y="472"/>
                    <a:pt x="26" y="563"/>
                    <a:pt x="46" y="653"/>
                  </a:cubicBezTo>
                  <a:cubicBezTo>
                    <a:pt x="45" y="647"/>
                    <a:pt x="43" y="640"/>
                    <a:pt x="42" y="632"/>
                  </a:cubicBezTo>
                  <a:lnTo>
                    <a:pt x="42" y="632"/>
                  </a:lnTo>
                  <a:cubicBezTo>
                    <a:pt x="50" y="675"/>
                    <a:pt x="61" y="716"/>
                    <a:pt x="70" y="757"/>
                  </a:cubicBezTo>
                  <a:cubicBezTo>
                    <a:pt x="70" y="757"/>
                    <a:pt x="69" y="757"/>
                    <a:pt x="69" y="756"/>
                  </a:cubicBezTo>
                  <a:lnTo>
                    <a:pt x="69" y="756"/>
                  </a:lnTo>
                  <a:cubicBezTo>
                    <a:pt x="118" y="963"/>
                    <a:pt x="191" y="1165"/>
                    <a:pt x="265" y="1365"/>
                  </a:cubicBezTo>
                  <a:cubicBezTo>
                    <a:pt x="289" y="1430"/>
                    <a:pt x="315" y="1495"/>
                    <a:pt x="341" y="1560"/>
                  </a:cubicBezTo>
                  <a:lnTo>
                    <a:pt x="342" y="1560"/>
                  </a:lnTo>
                  <a:cubicBezTo>
                    <a:pt x="369" y="1620"/>
                    <a:pt x="428" y="1656"/>
                    <a:pt x="491" y="1656"/>
                  </a:cubicBezTo>
                  <a:cubicBezTo>
                    <a:pt x="513" y="1656"/>
                    <a:pt x="535" y="1652"/>
                    <a:pt x="556" y="1642"/>
                  </a:cubicBezTo>
                  <a:cubicBezTo>
                    <a:pt x="638" y="1606"/>
                    <a:pt x="675" y="1511"/>
                    <a:pt x="638" y="1429"/>
                  </a:cubicBezTo>
                  <a:cubicBezTo>
                    <a:pt x="599" y="1334"/>
                    <a:pt x="561" y="1237"/>
                    <a:pt x="524" y="1140"/>
                  </a:cubicBezTo>
                  <a:cubicBezTo>
                    <a:pt x="496" y="1064"/>
                    <a:pt x="469" y="988"/>
                    <a:pt x="445" y="913"/>
                  </a:cubicBezTo>
                  <a:cubicBezTo>
                    <a:pt x="422" y="843"/>
                    <a:pt x="404" y="772"/>
                    <a:pt x="384" y="702"/>
                  </a:cubicBezTo>
                  <a:cubicBezTo>
                    <a:pt x="361" y="610"/>
                    <a:pt x="344" y="518"/>
                    <a:pt x="331" y="425"/>
                  </a:cubicBezTo>
                  <a:cubicBezTo>
                    <a:pt x="328" y="390"/>
                    <a:pt x="327" y="355"/>
                    <a:pt x="327" y="320"/>
                  </a:cubicBezTo>
                  <a:cubicBezTo>
                    <a:pt x="361" y="294"/>
                    <a:pt x="385" y="252"/>
                    <a:pt x="391" y="208"/>
                  </a:cubicBezTo>
                  <a:cubicBezTo>
                    <a:pt x="396" y="134"/>
                    <a:pt x="360" y="64"/>
                    <a:pt x="296" y="26"/>
                  </a:cubicBezTo>
                  <a:cubicBezTo>
                    <a:pt x="269" y="9"/>
                    <a:pt x="238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7" name="Google Shape;9987;p18"/>
            <p:cNvSpPr/>
            <p:nvPr/>
          </p:nvSpPr>
          <p:spPr>
            <a:xfrm>
              <a:off x="4211400" y="698850"/>
              <a:ext cx="47350" cy="52350"/>
            </a:xfrm>
            <a:custGeom>
              <a:avLst/>
              <a:gdLst/>
              <a:ahLst/>
              <a:cxnLst/>
              <a:rect l="l" t="t" r="r" b="b"/>
              <a:pathLst>
                <a:path w="1894" h="2094" extrusionOk="0">
                  <a:moveTo>
                    <a:pt x="1601" y="333"/>
                  </a:moveTo>
                  <a:lnTo>
                    <a:pt x="1590" y="336"/>
                  </a:lnTo>
                  <a:cubicBezTo>
                    <a:pt x="1594" y="334"/>
                    <a:pt x="1597" y="333"/>
                    <a:pt x="1601" y="333"/>
                  </a:cubicBezTo>
                  <a:close/>
                  <a:moveTo>
                    <a:pt x="1636" y="1"/>
                  </a:moveTo>
                  <a:cubicBezTo>
                    <a:pt x="1554" y="1"/>
                    <a:pt x="1473" y="23"/>
                    <a:pt x="1401" y="68"/>
                  </a:cubicBezTo>
                  <a:cubicBezTo>
                    <a:pt x="1300" y="128"/>
                    <a:pt x="1215" y="211"/>
                    <a:pt x="1132" y="296"/>
                  </a:cubicBezTo>
                  <a:cubicBezTo>
                    <a:pt x="1063" y="369"/>
                    <a:pt x="993" y="443"/>
                    <a:pt x="931" y="523"/>
                  </a:cubicBezTo>
                  <a:cubicBezTo>
                    <a:pt x="873" y="594"/>
                    <a:pt x="814" y="665"/>
                    <a:pt x="756" y="736"/>
                  </a:cubicBezTo>
                  <a:cubicBezTo>
                    <a:pt x="702" y="804"/>
                    <a:pt x="654" y="877"/>
                    <a:pt x="602" y="948"/>
                  </a:cubicBezTo>
                  <a:cubicBezTo>
                    <a:pt x="551" y="1018"/>
                    <a:pt x="504" y="1096"/>
                    <a:pt x="456" y="1165"/>
                  </a:cubicBezTo>
                  <a:cubicBezTo>
                    <a:pt x="410" y="1235"/>
                    <a:pt x="368" y="1308"/>
                    <a:pt x="323" y="1379"/>
                  </a:cubicBezTo>
                  <a:cubicBezTo>
                    <a:pt x="225" y="1536"/>
                    <a:pt x="130" y="1696"/>
                    <a:pt x="43" y="1859"/>
                  </a:cubicBezTo>
                  <a:cubicBezTo>
                    <a:pt x="1" y="1935"/>
                    <a:pt x="29" y="2031"/>
                    <a:pt x="103" y="2074"/>
                  </a:cubicBezTo>
                  <a:lnTo>
                    <a:pt x="105" y="2074"/>
                  </a:lnTo>
                  <a:cubicBezTo>
                    <a:pt x="129" y="2087"/>
                    <a:pt x="155" y="2093"/>
                    <a:pt x="181" y="2093"/>
                  </a:cubicBezTo>
                  <a:cubicBezTo>
                    <a:pt x="237" y="2093"/>
                    <a:pt x="291" y="2064"/>
                    <a:pt x="320" y="2012"/>
                  </a:cubicBezTo>
                  <a:cubicBezTo>
                    <a:pt x="439" y="1786"/>
                    <a:pt x="572" y="1569"/>
                    <a:pt x="708" y="1350"/>
                  </a:cubicBezTo>
                  <a:cubicBezTo>
                    <a:pt x="752" y="1287"/>
                    <a:pt x="795" y="1222"/>
                    <a:pt x="838" y="1157"/>
                  </a:cubicBezTo>
                  <a:cubicBezTo>
                    <a:pt x="873" y="1107"/>
                    <a:pt x="911" y="1059"/>
                    <a:pt x="947" y="1009"/>
                  </a:cubicBezTo>
                  <a:cubicBezTo>
                    <a:pt x="1022" y="909"/>
                    <a:pt x="1102" y="814"/>
                    <a:pt x="1181" y="716"/>
                  </a:cubicBezTo>
                  <a:cubicBezTo>
                    <a:pt x="1267" y="619"/>
                    <a:pt x="1356" y="524"/>
                    <a:pt x="1451" y="436"/>
                  </a:cubicBezTo>
                  <a:cubicBezTo>
                    <a:pt x="1474" y="414"/>
                    <a:pt x="1499" y="394"/>
                    <a:pt x="1523" y="375"/>
                  </a:cubicBezTo>
                  <a:lnTo>
                    <a:pt x="1523" y="375"/>
                  </a:lnTo>
                  <a:cubicBezTo>
                    <a:pt x="1538" y="366"/>
                    <a:pt x="1552" y="356"/>
                    <a:pt x="1568" y="347"/>
                  </a:cubicBezTo>
                  <a:cubicBezTo>
                    <a:pt x="1576" y="344"/>
                    <a:pt x="1583" y="341"/>
                    <a:pt x="1591" y="337"/>
                  </a:cubicBezTo>
                  <a:cubicBezTo>
                    <a:pt x="1598" y="336"/>
                    <a:pt x="1604" y="333"/>
                    <a:pt x="1610" y="331"/>
                  </a:cubicBezTo>
                  <a:lnTo>
                    <a:pt x="1610" y="331"/>
                  </a:lnTo>
                  <a:lnTo>
                    <a:pt x="1604" y="332"/>
                  </a:lnTo>
                  <a:lnTo>
                    <a:pt x="1604" y="332"/>
                  </a:lnTo>
                  <a:cubicBezTo>
                    <a:pt x="1609" y="331"/>
                    <a:pt x="1614" y="329"/>
                    <a:pt x="1618" y="329"/>
                  </a:cubicBezTo>
                  <a:lnTo>
                    <a:pt x="1620" y="329"/>
                  </a:lnTo>
                  <a:cubicBezTo>
                    <a:pt x="1646" y="344"/>
                    <a:pt x="1674" y="351"/>
                    <a:pt x="1702" y="351"/>
                  </a:cubicBezTo>
                  <a:cubicBezTo>
                    <a:pt x="1754" y="351"/>
                    <a:pt x="1804" y="328"/>
                    <a:pt x="1837" y="285"/>
                  </a:cubicBezTo>
                  <a:cubicBezTo>
                    <a:pt x="1894" y="209"/>
                    <a:pt x="1873" y="86"/>
                    <a:pt x="1785" y="41"/>
                  </a:cubicBezTo>
                  <a:cubicBezTo>
                    <a:pt x="1748" y="22"/>
                    <a:pt x="1709" y="8"/>
                    <a:pt x="1667" y="2"/>
                  </a:cubicBezTo>
                  <a:cubicBezTo>
                    <a:pt x="1657" y="1"/>
                    <a:pt x="1647" y="1"/>
                    <a:pt x="16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8" name="Google Shape;9988;p18"/>
            <p:cNvSpPr/>
            <p:nvPr/>
          </p:nvSpPr>
          <p:spPr>
            <a:xfrm>
              <a:off x="4266575" y="663250"/>
              <a:ext cx="41575" cy="39650"/>
            </a:xfrm>
            <a:custGeom>
              <a:avLst/>
              <a:gdLst/>
              <a:ahLst/>
              <a:cxnLst/>
              <a:rect l="l" t="t" r="r" b="b"/>
              <a:pathLst>
                <a:path w="1663" h="1586" extrusionOk="0">
                  <a:moveTo>
                    <a:pt x="590" y="337"/>
                  </a:moveTo>
                  <a:cubicBezTo>
                    <a:pt x="591" y="337"/>
                    <a:pt x="591" y="338"/>
                    <a:pt x="592" y="338"/>
                  </a:cubicBezTo>
                  <a:lnTo>
                    <a:pt x="594" y="340"/>
                  </a:lnTo>
                  <a:lnTo>
                    <a:pt x="590" y="337"/>
                  </a:lnTo>
                  <a:close/>
                  <a:moveTo>
                    <a:pt x="576" y="330"/>
                  </a:moveTo>
                  <a:lnTo>
                    <a:pt x="586" y="334"/>
                  </a:lnTo>
                  <a:cubicBezTo>
                    <a:pt x="587" y="334"/>
                    <a:pt x="587" y="335"/>
                    <a:pt x="588" y="335"/>
                  </a:cubicBezTo>
                  <a:lnTo>
                    <a:pt x="588" y="335"/>
                  </a:lnTo>
                  <a:lnTo>
                    <a:pt x="587" y="335"/>
                  </a:lnTo>
                  <a:lnTo>
                    <a:pt x="595" y="343"/>
                  </a:lnTo>
                  <a:lnTo>
                    <a:pt x="606" y="356"/>
                  </a:lnTo>
                  <a:cubicBezTo>
                    <a:pt x="608" y="359"/>
                    <a:pt x="610" y="362"/>
                    <a:pt x="611" y="365"/>
                  </a:cubicBezTo>
                  <a:cubicBezTo>
                    <a:pt x="614" y="373"/>
                    <a:pt x="619" y="381"/>
                    <a:pt x="621" y="386"/>
                  </a:cubicBezTo>
                  <a:cubicBezTo>
                    <a:pt x="622" y="392"/>
                    <a:pt x="624" y="398"/>
                    <a:pt x="627" y="405"/>
                  </a:cubicBezTo>
                  <a:cubicBezTo>
                    <a:pt x="596" y="406"/>
                    <a:pt x="566" y="406"/>
                    <a:pt x="535" y="406"/>
                  </a:cubicBezTo>
                  <a:cubicBezTo>
                    <a:pt x="505" y="406"/>
                    <a:pt x="474" y="406"/>
                    <a:pt x="443" y="405"/>
                  </a:cubicBezTo>
                  <a:cubicBezTo>
                    <a:pt x="424" y="403"/>
                    <a:pt x="407" y="403"/>
                    <a:pt x="388" y="400"/>
                  </a:cubicBezTo>
                  <a:cubicBezTo>
                    <a:pt x="394" y="395"/>
                    <a:pt x="399" y="390"/>
                    <a:pt x="407" y="386"/>
                  </a:cubicBezTo>
                  <a:cubicBezTo>
                    <a:pt x="415" y="381"/>
                    <a:pt x="424" y="376"/>
                    <a:pt x="432" y="371"/>
                  </a:cubicBezTo>
                  <a:cubicBezTo>
                    <a:pt x="450" y="362"/>
                    <a:pt x="467" y="354"/>
                    <a:pt x="488" y="346"/>
                  </a:cubicBezTo>
                  <a:cubicBezTo>
                    <a:pt x="502" y="341"/>
                    <a:pt x="516" y="337"/>
                    <a:pt x="530" y="334"/>
                  </a:cubicBezTo>
                  <a:cubicBezTo>
                    <a:pt x="535" y="332"/>
                    <a:pt x="538" y="330"/>
                    <a:pt x="546" y="330"/>
                  </a:cubicBezTo>
                  <a:close/>
                  <a:moveTo>
                    <a:pt x="561" y="0"/>
                  </a:moveTo>
                  <a:cubicBezTo>
                    <a:pt x="507" y="0"/>
                    <a:pt x="453" y="10"/>
                    <a:pt x="401" y="28"/>
                  </a:cubicBezTo>
                  <a:cubicBezTo>
                    <a:pt x="322" y="56"/>
                    <a:pt x="239" y="91"/>
                    <a:pt x="176" y="150"/>
                  </a:cubicBezTo>
                  <a:cubicBezTo>
                    <a:pt x="114" y="202"/>
                    <a:pt x="65" y="269"/>
                    <a:pt x="33" y="345"/>
                  </a:cubicBezTo>
                  <a:cubicBezTo>
                    <a:pt x="0" y="422"/>
                    <a:pt x="7" y="512"/>
                    <a:pt x="49" y="585"/>
                  </a:cubicBezTo>
                  <a:cubicBezTo>
                    <a:pt x="89" y="652"/>
                    <a:pt x="176" y="694"/>
                    <a:pt x="250" y="712"/>
                  </a:cubicBezTo>
                  <a:cubicBezTo>
                    <a:pt x="306" y="723"/>
                    <a:pt x="363" y="731"/>
                    <a:pt x="421" y="731"/>
                  </a:cubicBezTo>
                  <a:cubicBezTo>
                    <a:pt x="470" y="734"/>
                    <a:pt x="519" y="734"/>
                    <a:pt x="570" y="734"/>
                  </a:cubicBezTo>
                  <a:cubicBezTo>
                    <a:pt x="556" y="770"/>
                    <a:pt x="542" y="805"/>
                    <a:pt x="526" y="840"/>
                  </a:cubicBezTo>
                  <a:cubicBezTo>
                    <a:pt x="507" y="876"/>
                    <a:pt x="488" y="910"/>
                    <a:pt x="467" y="945"/>
                  </a:cubicBezTo>
                  <a:cubicBezTo>
                    <a:pt x="439" y="983"/>
                    <a:pt x="410" y="1021"/>
                    <a:pt x="380" y="1059"/>
                  </a:cubicBezTo>
                  <a:cubicBezTo>
                    <a:pt x="348" y="1090"/>
                    <a:pt x="325" y="1127"/>
                    <a:pt x="307" y="1168"/>
                  </a:cubicBezTo>
                  <a:cubicBezTo>
                    <a:pt x="288" y="1218"/>
                    <a:pt x="284" y="1274"/>
                    <a:pt x="293" y="1326"/>
                  </a:cubicBezTo>
                  <a:cubicBezTo>
                    <a:pt x="310" y="1424"/>
                    <a:pt x="399" y="1503"/>
                    <a:pt x="488" y="1537"/>
                  </a:cubicBezTo>
                  <a:cubicBezTo>
                    <a:pt x="587" y="1575"/>
                    <a:pt x="697" y="1584"/>
                    <a:pt x="803" y="1586"/>
                  </a:cubicBezTo>
                  <a:lnTo>
                    <a:pt x="880" y="1586"/>
                  </a:lnTo>
                  <a:cubicBezTo>
                    <a:pt x="1092" y="1586"/>
                    <a:pt x="1305" y="1570"/>
                    <a:pt x="1515" y="1552"/>
                  </a:cubicBezTo>
                  <a:cubicBezTo>
                    <a:pt x="1599" y="1548"/>
                    <a:pt x="1662" y="1478"/>
                    <a:pt x="1661" y="1396"/>
                  </a:cubicBezTo>
                  <a:cubicBezTo>
                    <a:pt x="1658" y="1312"/>
                    <a:pt x="1590" y="1247"/>
                    <a:pt x="1506" y="1247"/>
                  </a:cubicBezTo>
                  <a:cubicBezTo>
                    <a:pt x="1326" y="1262"/>
                    <a:pt x="1146" y="1269"/>
                    <a:pt x="965" y="1269"/>
                  </a:cubicBezTo>
                  <a:cubicBezTo>
                    <a:pt x="917" y="1269"/>
                    <a:pt x="869" y="1268"/>
                    <a:pt x="820" y="1267"/>
                  </a:cubicBezTo>
                  <a:lnTo>
                    <a:pt x="841" y="1267"/>
                  </a:lnTo>
                  <a:cubicBezTo>
                    <a:pt x="781" y="1264"/>
                    <a:pt x="720" y="1258"/>
                    <a:pt x="660" y="1248"/>
                  </a:cubicBezTo>
                  <a:lnTo>
                    <a:pt x="657" y="1248"/>
                  </a:lnTo>
                  <a:cubicBezTo>
                    <a:pt x="671" y="1231"/>
                    <a:pt x="686" y="1210"/>
                    <a:pt x="698" y="1191"/>
                  </a:cubicBezTo>
                  <a:cubicBezTo>
                    <a:pt x="720" y="1157"/>
                    <a:pt x="744" y="1123"/>
                    <a:pt x="765" y="1089"/>
                  </a:cubicBezTo>
                  <a:cubicBezTo>
                    <a:pt x="801" y="1025"/>
                    <a:pt x="833" y="957"/>
                    <a:pt x="858" y="889"/>
                  </a:cubicBezTo>
                  <a:cubicBezTo>
                    <a:pt x="915" y="734"/>
                    <a:pt x="967" y="580"/>
                    <a:pt x="958" y="414"/>
                  </a:cubicBezTo>
                  <a:cubicBezTo>
                    <a:pt x="952" y="327"/>
                    <a:pt x="923" y="243"/>
                    <a:pt x="876" y="169"/>
                  </a:cubicBezTo>
                  <a:cubicBezTo>
                    <a:pt x="831" y="96"/>
                    <a:pt x="760" y="41"/>
                    <a:pt x="678" y="15"/>
                  </a:cubicBezTo>
                  <a:cubicBezTo>
                    <a:pt x="640" y="5"/>
                    <a:pt x="600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89" name="Google Shape;9989;p18"/>
            <p:cNvSpPr/>
            <p:nvPr/>
          </p:nvSpPr>
          <p:spPr>
            <a:xfrm>
              <a:off x="4307000" y="690925"/>
              <a:ext cx="26000" cy="11625"/>
            </a:xfrm>
            <a:custGeom>
              <a:avLst/>
              <a:gdLst/>
              <a:ahLst/>
              <a:cxnLst/>
              <a:rect l="l" t="t" r="r" b="b"/>
              <a:pathLst>
                <a:path w="1040" h="465" extrusionOk="0">
                  <a:moveTo>
                    <a:pt x="190" y="1"/>
                  </a:moveTo>
                  <a:cubicBezTo>
                    <a:pt x="175" y="1"/>
                    <a:pt x="160" y="3"/>
                    <a:pt x="145" y="7"/>
                  </a:cubicBezTo>
                  <a:cubicBezTo>
                    <a:pt x="118" y="16"/>
                    <a:pt x="93" y="29"/>
                    <a:pt x="71" y="46"/>
                  </a:cubicBezTo>
                  <a:cubicBezTo>
                    <a:pt x="23" y="84"/>
                    <a:pt x="1" y="145"/>
                    <a:pt x="10" y="203"/>
                  </a:cubicBezTo>
                  <a:cubicBezTo>
                    <a:pt x="17" y="243"/>
                    <a:pt x="34" y="279"/>
                    <a:pt x="61" y="308"/>
                  </a:cubicBezTo>
                  <a:cubicBezTo>
                    <a:pt x="91" y="336"/>
                    <a:pt x="126" y="358"/>
                    <a:pt x="166" y="373"/>
                  </a:cubicBezTo>
                  <a:cubicBezTo>
                    <a:pt x="234" y="398"/>
                    <a:pt x="305" y="418"/>
                    <a:pt x="378" y="433"/>
                  </a:cubicBezTo>
                  <a:cubicBezTo>
                    <a:pt x="454" y="449"/>
                    <a:pt x="531" y="458"/>
                    <a:pt x="609" y="463"/>
                  </a:cubicBezTo>
                  <a:cubicBezTo>
                    <a:pt x="617" y="464"/>
                    <a:pt x="625" y="464"/>
                    <a:pt x="633" y="464"/>
                  </a:cubicBezTo>
                  <a:cubicBezTo>
                    <a:pt x="641" y="464"/>
                    <a:pt x="648" y="464"/>
                    <a:pt x="656" y="463"/>
                  </a:cubicBezTo>
                  <a:cubicBezTo>
                    <a:pt x="735" y="461"/>
                    <a:pt x="815" y="456"/>
                    <a:pt x="894" y="447"/>
                  </a:cubicBezTo>
                  <a:cubicBezTo>
                    <a:pt x="981" y="437"/>
                    <a:pt x="1039" y="346"/>
                    <a:pt x="1025" y="263"/>
                  </a:cubicBezTo>
                  <a:cubicBezTo>
                    <a:pt x="1012" y="182"/>
                    <a:pt x="942" y="131"/>
                    <a:pt x="863" y="131"/>
                  </a:cubicBezTo>
                  <a:cubicBezTo>
                    <a:pt x="857" y="131"/>
                    <a:pt x="850" y="131"/>
                    <a:pt x="843" y="132"/>
                  </a:cubicBezTo>
                  <a:lnTo>
                    <a:pt x="799" y="137"/>
                  </a:lnTo>
                  <a:cubicBezTo>
                    <a:pt x="757" y="140"/>
                    <a:pt x="716" y="142"/>
                    <a:pt x="674" y="142"/>
                  </a:cubicBezTo>
                  <a:cubicBezTo>
                    <a:pt x="660" y="142"/>
                    <a:pt x="646" y="142"/>
                    <a:pt x="633" y="141"/>
                  </a:cubicBezTo>
                  <a:cubicBezTo>
                    <a:pt x="593" y="138"/>
                    <a:pt x="553" y="134"/>
                    <a:pt x="514" y="127"/>
                  </a:cubicBezTo>
                  <a:cubicBezTo>
                    <a:pt x="457" y="116"/>
                    <a:pt x="398" y="103"/>
                    <a:pt x="343" y="88"/>
                  </a:cubicBezTo>
                  <a:lnTo>
                    <a:pt x="338" y="86"/>
                  </a:lnTo>
                  <a:cubicBezTo>
                    <a:pt x="308" y="33"/>
                    <a:pt x="250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0" name="Google Shape;9990;p18"/>
            <p:cNvSpPr/>
            <p:nvPr/>
          </p:nvSpPr>
          <p:spPr>
            <a:xfrm>
              <a:off x="4313550" y="665375"/>
              <a:ext cx="34000" cy="58400"/>
            </a:xfrm>
            <a:custGeom>
              <a:avLst/>
              <a:gdLst/>
              <a:ahLst/>
              <a:cxnLst/>
              <a:rect l="l" t="t" r="r" b="b"/>
              <a:pathLst>
                <a:path w="1360" h="2336" extrusionOk="0">
                  <a:moveTo>
                    <a:pt x="1177" y="1"/>
                  </a:moveTo>
                  <a:cubicBezTo>
                    <a:pt x="1130" y="1"/>
                    <a:pt x="1083" y="20"/>
                    <a:pt x="1050" y="59"/>
                  </a:cubicBezTo>
                  <a:cubicBezTo>
                    <a:pt x="956" y="157"/>
                    <a:pt x="871" y="261"/>
                    <a:pt x="793" y="370"/>
                  </a:cubicBezTo>
                  <a:cubicBezTo>
                    <a:pt x="708" y="497"/>
                    <a:pt x="632" y="628"/>
                    <a:pt x="565" y="765"/>
                  </a:cubicBezTo>
                  <a:cubicBezTo>
                    <a:pt x="530" y="836"/>
                    <a:pt x="494" y="905"/>
                    <a:pt x="462" y="977"/>
                  </a:cubicBezTo>
                  <a:cubicBezTo>
                    <a:pt x="429" y="1053"/>
                    <a:pt x="393" y="1129"/>
                    <a:pt x="361" y="1208"/>
                  </a:cubicBezTo>
                  <a:cubicBezTo>
                    <a:pt x="241" y="1515"/>
                    <a:pt x="116" y="1824"/>
                    <a:pt x="24" y="2143"/>
                  </a:cubicBezTo>
                  <a:cubicBezTo>
                    <a:pt x="0" y="2224"/>
                    <a:pt x="59" y="2313"/>
                    <a:pt x="139" y="2332"/>
                  </a:cubicBezTo>
                  <a:cubicBezTo>
                    <a:pt x="148" y="2334"/>
                    <a:pt x="156" y="2336"/>
                    <a:pt x="164" y="2336"/>
                  </a:cubicBezTo>
                  <a:cubicBezTo>
                    <a:pt x="168" y="2336"/>
                    <a:pt x="171" y="2335"/>
                    <a:pt x="174" y="2335"/>
                  </a:cubicBezTo>
                  <a:cubicBezTo>
                    <a:pt x="246" y="2335"/>
                    <a:pt x="309" y="2286"/>
                    <a:pt x="328" y="2216"/>
                  </a:cubicBezTo>
                  <a:cubicBezTo>
                    <a:pt x="344" y="2156"/>
                    <a:pt x="363" y="2096"/>
                    <a:pt x="380" y="2036"/>
                  </a:cubicBezTo>
                  <a:lnTo>
                    <a:pt x="380" y="2039"/>
                  </a:lnTo>
                  <a:cubicBezTo>
                    <a:pt x="436" y="1876"/>
                    <a:pt x="494" y="1711"/>
                    <a:pt x="557" y="1550"/>
                  </a:cubicBezTo>
                  <a:cubicBezTo>
                    <a:pt x="589" y="1472"/>
                    <a:pt x="618" y="1395"/>
                    <a:pt x="652" y="1317"/>
                  </a:cubicBezTo>
                  <a:cubicBezTo>
                    <a:pt x="687" y="1239"/>
                    <a:pt x="722" y="1163"/>
                    <a:pt x="755" y="1086"/>
                  </a:cubicBezTo>
                  <a:cubicBezTo>
                    <a:pt x="831" y="937"/>
                    <a:pt x="906" y="788"/>
                    <a:pt x="996" y="646"/>
                  </a:cubicBezTo>
                  <a:cubicBezTo>
                    <a:pt x="1039" y="581"/>
                    <a:pt x="1085" y="518"/>
                    <a:pt x="1135" y="457"/>
                  </a:cubicBezTo>
                  <a:cubicBezTo>
                    <a:pt x="1184" y="400"/>
                    <a:pt x="1236" y="345"/>
                    <a:pt x="1287" y="290"/>
                  </a:cubicBezTo>
                  <a:cubicBezTo>
                    <a:pt x="1358" y="226"/>
                    <a:pt x="1360" y="114"/>
                    <a:pt x="1292" y="47"/>
                  </a:cubicBezTo>
                  <a:cubicBezTo>
                    <a:pt x="1260" y="16"/>
                    <a:pt x="1218" y="1"/>
                    <a:pt x="1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1" name="Google Shape;9991;p18"/>
            <p:cNvSpPr/>
            <p:nvPr/>
          </p:nvSpPr>
          <p:spPr>
            <a:xfrm>
              <a:off x="4358975" y="664350"/>
              <a:ext cx="43050" cy="64675"/>
            </a:xfrm>
            <a:custGeom>
              <a:avLst/>
              <a:gdLst/>
              <a:ahLst/>
              <a:cxnLst/>
              <a:rect l="l" t="t" r="r" b="b"/>
              <a:pathLst>
                <a:path w="1722" h="2587" extrusionOk="0">
                  <a:moveTo>
                    <a:pt x="634" y="742"/>
                  </a:moveTo>
                  <a:lnTo>
                    <a:pt x="634" y="742"/>
                  </a:lnTo>
                  <a:cubicBezTo>
                    <a:pt x="631" y="748"/>
                    <a:pt x="628" y="754"/>
                    <a:pt x="625" y="760"/>
                  </a:cubicBezTo>
                  <a:lnTo>
                    <a:pt x="625" y="760"/>
                  </a:lnTo>
                  <a:cubicBezTo>
                    <a:pt x="628" y="755"/>
                    <a:pt x="631" y="750"/>
                    <a:pt x="634" y="742"/>
                  </a:cubicBezTo>
                  <a:close/>
                  <a:moveTo>
                    <a:pt x="270" y="777"/>
                  </a:moveTo>
                  <a:cubicBezTo>
                    <a:pt x="267" y="781"/>
                    <a:pt x="265" y="786"/>
                    <a:pt x="264" y="790"/>
                  </a:cubicBezTo>
                  <a:lnTo>
                    <a:pt x="264" y="790"/>
                  </a:lnTo>
                  <a:cubicBezTo>
                    <a:pt x="266" y="786"/>
                    <a:pt x="268" y="781"/>
                    <a:pt x="270" y="777"/>
                  </a:cubicBezTo>
                  <a:close/>
                  <a:moveTo>
                    <a:pt x="548" y="924"/>
                  </a:moveTo>
                  <a:lnTo>
                    <a:pt x="545" y="931"/>
                  </a:lnTo>
                  <a:cubicBezTo>
                    <a:pt x="546" y="928"/>
                    <a:pt x="547" y="926"/>
                    <a:pt x="548" y="924"/>
                  </a:cubicBezTo>
                  <a:close/>
                  <a:moveTo>
                    <a:pt x="916" y="0"/>
                  </a:moveTo>
                  <a:cubicBezTo>
                    <a:pt x="904" y="0"/>
                    <a:pt x="892" y="1"/>
                    <a:pt x="881" y="3"/>
                  </a:cubicBezTo>
                  <a:cubicBezTo>
                    <a:pt x="748" y="24"/>
                    <a:pt x="657" y="136"/>
                    <a:pt x="578" y="233"/>
                  </a:cubicBezTo>
                  <a:cubicBezTo>
                    <a:pt x="439" y="402"/>
                    <a:pt x="352" y="601"/>
                    <a:pt x="262" y="796"/>
                  </a:cubicBezTo>
                  <a:cubicBezTo>
                    <a:pt x="262" y="794"/>
                    <a:pt x="263" y="792"/>
                    <a:pt x="264" y="790"/>
                  </a:cubicBezTo>
                  <a:lnTo>
                    <a:pt x="264" y="790"/>
                  </a:lnTo>
                  <a:cubicBezTo>
                    <a:pt x="228" y="868"/>
                    <a:pt x="193" y="948"/>
                    <a:pt x="162" y="1029"/>
                  </a:cubicBezTo>
                  <a:cubicBezTo>
                    <a:pt x="130" y="1105"/>
                    <a:pt x="100" y="1185"/>
                    <a:pt x="75" y="1266"/>
                  </a:cubicBezTo>
                  <a:cubicBezTo>
                    <a:pt x="38" y="1366"/>
                    <a:pt x="16" y="1469"/>
                    <a:pt x="7" y="1575"/>
                  </a:cubicBezTo>
                  <a:cubicBezTo>
                    <a:pt x="0" y="1665"/>
                    <a:pt x="13" y="1773"/>
                    <a:pt x="73" y="1846"/>
                  </a:cubicBezTo>
                  <a:cubicBezTo>
                    <a:pt x="132" y="1914"/>
                    <a:pt x="214" y="1958"/>
                    <a:pt x="303" y="1967"/>
                  </a:cubicBezTo>
                  <a:cubicBezTo>
                    <a:pt x="322" y="1970"/>
                    <a:pt x="341" y="1971"/>
                    <a:pt x="360" y="1971"/>
                  </a:cubicBezTo>
                  <a:cubicBezTo>
                    <a:pt x="444" y="1971"/>
                    <a:pt x="526" y="1951"/>
                    <a:pt x="600" y="1914"/>
                  </a:cubicBezTo>
                  <a:cubicBezTo>
                    <a:pt x="643" y="1891"/>
                    <a:pt x="684" y="1866"/>
                    <a:pt x="722" y="1838"/>
                  </a:cubicBezTo>
                  <a:cubicBezTo>
                    <a:pt x="767" y="1804"/>
                    <a:pt x="809" y="1773"/>
                    <a:pt x="851" y="1736"/>
                  </a:cubicBezTo>
                  <a:cubicBezTo>
                    <a:pt x="952" y="1651"/>
                    <a:pt x="1047" y="1557"/>
                    <a:pt x="1140" y="1461"/>
                  </a:cubicBezTo>
                  <a:lnTo>
                    <a:pt x="1140" y="1461"/>
                  </a:lnTo>
                  <a:cubicBezTo>
                    <a:pt x="1121" y="1513"/>
                    <a:pt x="1102" y="1564"/>
                    <a:pt x="1085" y="1616"/>
                  </a:cubicBezTo>
                  <a:cubicBezTo>
                    <a:pt x="996" y="1863"/>
                    <a:pt x="909" y="2112"/>
                    <a:pt x="824" y="2360"/>
                  </a:cubicBezTo>
                  <a:cubicBezTo>
                    <a:pt x="789" y="2452"/>
                    <a:pt x="841" y="2555"/>
                    <a:pt x="936" y="2579"/>
                  </a:cubicBezTo>
                  <a:cubicBezTo>
                    <a:pt x="950" y="2583"/>
                    <a:pt x="963" y="2585"/>
                    <a:pt x="977" y="2586"/>
                  </a:cubicBezTo>
                  <a:cubicBezTo>
                    <a:pt x="1052" y="2583"/>
                    <a:pt x="1116" y="2533"/>
                    <a:pt x="1135" y="2460"/>
                  </a:cubicBezTo>
                  <a:lnTo>
                    <a:pt x="1153" y="2404"/>
                  </a:lnTo>
                  <a:cubicBezTo>
                    <a:pt x="1154" y="2401"/>
                    <a:pt x="1154" y="2400"/>
                    <a:pt x="1156" y="2396"/>
                  </a:cubicBezTo>
                  <a:cubicBezTo>
                    <a:pt x="1158" y="2392"/>
                    <a:pt x="1159" y="2389"/>
                    <a:pt x="1159" y="2384"/>
                  </a:cubicBezTo>
                  <a:cubicBezTo>
                    <a:pt x="1159" y="2384"/>
                    <a:pt x="1159" y="2385"/>
                    <a:pt x="1159" y="2385"/>
                  </a:cubicBezTo>
                  <a:cubicBezTo>
                    <a:pt x="1232" y="2156"/>
                    <a:pt x="1306" y="1926"/>
                    <a:pt x="1387" y="1698"/>
                  </a:cubicBezTo>
                  <a:cubicBezTo>
                    <a:pt x="1436" y="1561"/>
                    <a:pt x="1485" y="1423"/>
                    <a:pt x="1538" y="1287"/>
                  </a:cubicBezTo>
                  <a:cubicBezTo>
                    <a:pt x="1595" y="1130"/>
                    <a:pt x="1664" y="975"/>
                    <a:pt x="1708" y="815"/>
                  </a:cubicBezTo>
                  <a:cubicBezTo>
                    <a:pt x="1721" y="766"/>
                    <a:pt x="1710" y="715"/>
                    <a:pt x="1678" y="676"/>
                  </a:cubicBezTo>
                  <a:cubicBezTo>
                    <a:pt x="1642" y="636"/>
                    <a:pt x="1592" y="615"/>
                    <a:pt x="1541" y="615"/>
                  </a:cubicBezTo>
                  <a:cubicBezTo>
                    <a:pt x="1511" y="615"/>
                    <a:pt x="1481" y="622"/>
                    <a:pt x="1454" y="636"/>
                  </a:cubicBezTo>
                  <a:cubicBezTo>
                    <a:pt x="1416" y="660"/>
                    <a:pt x="1393" y="692"/>
                    <a:pt x="1367" y="726"/>
                  </a:cubicBezTo>
                  <a:cubicBezTo>
                    <a:pt x="1348" y="753"/>
                    <a:pt x="1327" y="780"/>
                    <a:pt x="1308" y="806"/>
                  </a:cubicBezTo>
                  <a:cubicBezTo>
                    <a:pt x="1264" y="861"/>
                    <a:pt x="1218" y="915"/>
                    <a:pt x="1173" y="969"/>
                  </a:cubicBezTo>
                  <a:cubicBezTo>
                    <a:pt x="1104" y="1046"/>
                    <a:pt x="1034" y="1122"/>
                    <a:pt x="964" y="1198"/>
                  </a:cubicBezTo>
                  <a:cubicBezTo>
                    <a:pt x="901" y="1266"/>
                    <a:pt x="833" y="1330"/>
                    <a:pt x="767" y="1394"/>
                  </a:cubicBezTo>
                  <a:cubicBezTo>
                    <a:pt x="771" y="1390"/>
                    <a:pt x="776" y="1385"/>
                    <a:pt x="781" y="1380"/>
                  </a:cubicBezTo>
                  <a:lnTo>
                    <a:pt x="781" y="1380"/>
                  </a:lnTo>
                  <a:cubicBezTo>
                    <a:pt x="702" y="1453"/>
                    <a:pt x="619" y="1521"/>
                    <a:pt x="532" y="1584"/>
                  </a:cubicBezTo>
                  <a:cubicBezTo>
                    <a:pt x="510" y="1599"/>
                    <a:pt x="488" y="1613"/>
                    <a:pt x="464" y="1626"/>
                  </a:cubicBezTo>
                  <a:cubicBezTo>
                    <a:pt x="456" y="1629"/>
                    <a:pt x="452" y="1632"/>
                    <a:pt x="442" y="1635"/>
                  </a:cubicBezTo>
                  <a:cubicBezTo>
                    <a:pt x="433" y="1638"/>
                    <a:pt x="423" y="1641"/>
                    <a:pt x="414" y="1643"/>
                  </a:cubicBezTo>
                  <a:cubicBezTo>
                    <a:pt x="406" y="1646"/>
                    <a:pt x="398" y="1648"/>
                    <a:pt x="390" y="1648"/>
                  </a:cubicBezTo>
                  <a:lnTo>
                    <a:pt x="368" y="1648"/>
                  </a:lnTo>
                  <a:lnTo>
                    <a:pt x="355" y="1646"/>
                  </a:lnTo>
                  <a:lnTo>
                    <a:pt x="336" y="1641"/>
                  </a:lnTo>
                  <a:lnTo>
                    <a:pt x="334" y="1641"/>
                  </a:lnTo>
                  <a:lnTo>
                    <a:pt x="333" y="1629"/>
                  </a:lnTo>
                  <a:cubicBezTo>
                    <a:pt x="331" y="1613"/>
                    <a:pt x="331" y="1599"/>
                    <a:pt x="331" y="1583"/>
                  </a:cubicBezTo>
                  <a:cubicBezTo>
                    <a:pt x="333" y="1562"/>
                    <a:pt x="336" y="1543"/>
                    <a:pt x="339" y="1523"/>
                  </a:cubicBezTo>
                  <a:cubicBezTo>
                    <a:pt x="349" y="1472"/>
                    <a:pt x="358" y="1421"/>
                    <a:pt x="374" y="1372"/>
                  </a:cubicBezTo>
                  <a:lnTo>
                    <a:pt x="374" y="1372"/>
                  </a:lnTo>
                  <a:cubicBezTo>
                    <a:pt x="374" y="1373"/>
                    <a:pt x="374" y="1373"/>
                    <a:pt x="374" y="1373"/>
                  </a:cubicBezTo>
                  <a:lnTo>
                    <a:pt x="374" y="1373"/>
                  </a:lnTo>
                  <a:lnTo>
                    <a:pt x="380" y="1352"/>
                  </a:lnTo>
                  <a:lnTo>
                    <a:pt x="379" y="1358"/>
                  </a:lnTo>
                  <a:cubicBezTo>
                    <a:pt x="383" y="1343"/>
                    <a:pt x="388" y="1327"/>
                    <a:pt x="392" y="1312"/>
                  </a:cubicBezTo>
                  <a:lnTo>
                    <a:pt x="392" y="1312"/>
                  </a:lnTo>
                  <a:cubicBezTo>
                    <a:pt x="391" y="1317"/>
                    <a:pt x="390" y="1323"/>
                    <a:pt x="388" y="1328"/>
                  </a:cubicBezTo>
                  <a:cubicBezTo>
                    <a:pt x="393" y="1311"/>
                    <a:pt x="398" y="1293"/>
                    <a:pt x="404" y="1276"/>
                  </a:cubicBezTo>
                  <a:lnTo>
                    <a:pt x="404" y="1276"/>
                  </a:lnTo>
                  <a:cubicBezTo>
                    <a:pt x="403" y="1282"/>
                    <a:pt x="399" y="1288"/>
                    <a:pt x="398" y="1296"/>
                  </a:cubicBezTo>
                  <a:cubicBezTo>
                    <a:pt x="441" y="1167"/>
                    <a:pt x="496" y="1040"/>
                    <a:pt x="551" y="917"/>
                  </a:cubicBezTo>
                  <a:lnTo>
                    <a:pt x="551" y="917"/>
                  </a:lnTo>
                  <a:cubicBezTo>
                    <a:pt x="550" y="919"/>
                    <a:pt x="549" y="922"/>
                    <a:pt x="548" y="924"/>
                  </a:cubicBezTo>
                  <a:lnTo>
                    <a:pt x="548" y="924"/>
                  </a:lnTo>
                  <a:lnTo>
                    <a:pt x="566" y="883"/>
                  </a:lnTo>
                  <a:lnTo>
                    <a:pt x="566" y="886"/>
                  </a:lnTo>
                  <a:cubicBezTo>
                    <a:pt x="578" y="859"/>
                    <a:pt x="591" y="834"/>
                    <a:pt x="604" y="807"/>
                  </a:cubicBezTo>
                  <a:cubicBezTo>
                    <a:pt x="610" y="791"/>
                    <a:pt x="617" y="776"/>
                    <a:pt x="625" y="760"/>
                  </a:cubicBezTo>
                  <a:lnTo>
                    <a:pt x="625" y="760"/>
                  </a:lnTo>
                  <a:cubicBezTo>
                    <a:pt x="625" y="760"/>
                    <a:pt x="624" y="761"/>
                    <a:pt x="624" y="761"/>
                  </a:cubicBezTo>
                  <a:cubicBezTo>
                    <a:pt x="659" y="690"/>
                    <a:pt x="697" y="620"/>
                    <a:pt x="740" y="552"/>
                  </a:cubicBezTo>
                  <a:cubicBezTo>
                    <a:pt x="767" y="511"/>
                    <a:pt x="795" y="472"/>
                    <a:pt x="827" y="434"/>
                  </a:cubicBezTo>
                  <a:cubicBezTo>
                    <a:pt x="854" y="403"/>
                    <a:pt x="881" y="373"/>
                    <a:pt x="911" y="345"/>
                  </a:cubicBezTo>
                  <a:cubicBezTo>
                    <a:pt x="926" y="350"/>
                    <a:pt x="942" y="353"/>
                    <a:pt x="958" y="353"/>
                  </a:cubicBezTo>
                  <a:cubicBezTo>
                    <a:pt x="974" y="353"/>
                    <a:pt x="990" y="350"/>
                    <a:pt x="1006" y="345"/>
                  </a:cubicBezTo>
                  <a:cubicBezTo>
                    <a:pt x="1099" y="316"/>
                    <a:pt x="1148" y="212"/>
                    <a:pt x="1109" y="122"/>
                  </a:cubicBezTo>
                  <a:cubicBezTo>
                    <a:pt x="1073" y="47"/>
                    <a:pt x="997" y="0"/>
                    <a:pt x="9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2" name="Google Shape;9992;p18"/>
            <p:cNvSpPr/>
            <p:nvPr/>
          </p:nvSpPr>
          <p:spPr>
            <a:xfrm>
              <a:off x="4405125" y="670525"/>
              <a:ext cx="53375" cy="95900"/>
            </a:xfrm>
            <a:custGeom>
              <a:avLst/>
              <a:gdLst/>
              <a:ahLst/>
              <a:cxnLst/>
              <a:rect l="l" t="t" r="r" b="b"/>
              <a:pathLst>
                <a:path w="2135" h="3836" extrusionOk="0">
                  <a:moveTo>
                    <a:pt x="1962" y="673"/>
                  </a:moveTo>
                  <a:lnTo>
                    <a:pt x="1956" y="684"/>
                  </a:lnTo>
                  <a:lnTo>
                    <a:pt x="1956" y="684"/>
                  </a:lnTo>
                  <a:cubicBezTo>
                    <a:pt x="1958" y="680"/>
                    <a:pt x="1960" y="676"/>
                    <a:pt x="1962" y="673"/>
                  </a:cubicBezTo>
                  <a:close/>
                  <a:moveTo>
                    <a:pt x="1407" y="1247"/>
                  </a:moveTo>
                  <a:cubicBezTo>
                    <a:pt x="1406" y="1247"/>
                    <a:pt x="1406" y="1248"/>
                    <a:pt x="1406" y="1248"/>
                  </a:cubicBezTo>
                  <a:lnTo>
                    <a:pt x="1406" y="1248"/>
                  </a:lnTo>
                  <a:cubicBezTo>
                    <a:pt x="1406" y="1248"/>
                    <a:pt x="1406" y="1247"/>
                    <a:pt x="1407" y="1247"/>
                  </a:cubicBezTo>
                  <a:close/>
                  <a:moveTo>
                    <a:pt x="610" y="1361"/>
                  </a:moveTo>
                  <a:cubicBezTo>
                    <a:pt x="604" y="1362"/>
                    <a:pt x="597" y="1363"/>
                    <a:pt x="590" y="1363"/>
                  </a:cubicBezTo>
                  <a:lnTo>
                    <a:pt x="590" y="1363"/>
                  </a:lnTo>
                  <a:lnTo>
                    <a:pt x="610" y="1361"/>
                  </a:lnTo>
                  <a:close/>
                  <a:moveTo>
                    <a:pt x="1673" y="1424"/>
                  </a:moveTo>
                  <a:cubicBezTo>
                    <a:pt x="1672" y="1429"/>
                    <a:pt x="1671" y="1433"/>
                    <a:pt x="1670" y="1438"/>
                  </a:cubicBezTo>
                  <a:lnTo>
                    <a:pt x="1670" y="1438"/>
                  </a:lnTo>
                  <a:cubicBezTo>
                    <a:pt x="1671" y="1433"/>
                    <a:pt x="1672" y="1429"/>
                    <a:pt x="1673" y="1424"/>
                  </a:cubicBezTo>
                  <a:close/>
                  <a:moveTo>
                    <a:pt x="1121" y="2282"/>
                  </a:moveTo>
                  <a:lnTo>
                    <a:pt x="1121" y="2282"/>
                  </a:lnTo>
                  <a:cubicBezTo>
                    <a:pt x="1056" y="2534"/>
                    <a:pt x="991" y="2786"/>
                    <a:pt x="917" y="3034"/>
                  </a:cubicBezTo>
                  <a:cubicBezTo>
                    <a:pt x="888" y="3121"/>
                    <a:pt x="858" y="3207"/>
                    <a:pt x="822" y="3291"/>
                  </a:cubicBezTo>
                  <a:cubicBezTo>
                    <a:pt x="809" y="3318"/>
                    <a:pt x="795" y="3341"/>
                    <a:pt x="781" y="3367"/>
                  </a:cubicBezTo>
                  <a:cubicBezTo>
                    <a:pt x="768" y="3386"/>
                    <a:pt x="755" y="3402"/>
                    <a:pt x="741" y="3419"/>
                  </a:cubicBezTo>
                  <a:cubicBezTo>
                    <a:pt x="736" y="3425"/>
                    <a:pt x="732" y="3430"/>
                    <a:pt x="725" y="3436"/>
                  </a:cubicBezTo>
                  <a:cubicBezTo>
                    <a:pt x="717" y="3444"/>
                    <a:pt x="708" y="3452"/>
                    <a:pt x="698" y="3459"/>
                  </a:cubicBezTo>
                  <a:cubicBezTo>
                    <a:pt x="684" y="3468"/>
                    <a:pt x="671" y="3474"/>
                    <a:pt x="659" y="3482"/>
                  </a:cubicBezTo>
                  <a:lnTo>
                    <a:pt x="641" y="3489"/>
                  </a:lnTo>
                  <a:cubicBezTo>
                    <a:pt x="629" y="3493"/>
                    <a:pt x="616" y="3498"/>
                    <a:pt x="602" y="3501"/>
                  </a:cubicBezTo>
                  <a:lnTo>
                    <a:pt x="603" y="3501"/>
                  </a:lnTo>
                  <a:lnTo>
                    <a:pt x="603" y="3501"/>
                  </a:lnTo>
                  <a:cubicBezTo>
                    <a:pt x="594" y="3503"/>
                    <a:pt x="585" y="3505"/>
                    <a:pt x="576" y="3506"/>
                  </a:cubicBezTo>
                  <a:lnTo>
                    <a:pt x="542" y="3506"/>
                  </a:lnTo>
                  <a:cubicBezTo>
                    <a:pt x="531" y="3506"/>
                    <a:pt x="523" y="3505"/>
                    <a:pt x="512" y="3501"/>
                  </a:cubicBezTo>
                  <a:cubicBezTo>
                    <a:pt x="502" y="3500"/>
                    <a:pt x="493" y="3498"/>
                    <a:pt x="481" y="3495"/>
                  </a:cubicBezTo>
                  <a:cubicBezTo>
                    <a:pt x="475" y="3493"/>
                    <a:pt x="469" y="3492"/>
                    <a:pt x="462" y="3487"/>
                  </a:cubicBezTo>
                  <a:cubicBezTo>
                    <a:pt x="455" y="3484"/>
                    <a:pt x="447" y="3479"/>
                    <a:pt x="440" y="3476"/>
                  </a:cubicBezTo>
                  <a:cubicBezTo>
                    <a:pt x="432" y="3471"/>
                    <a:pt x="428" y="3468"/>
                    <a:pt x="420" y="3462"/>
                  </a:cubicBezTo>
                  <a:cubicBezTo>
                    <a:pt x="412" y="3454"/>
                    <a:pt x="402" y="3448"/>
                    <a:pt x="398" y="3440"/>
                  </a:cubicBezTo>
                  <a:cubicBezTo>
                    <a:pt x="391" y="3433"/>
                    <a:pt x="383" y="3424"/>
                    <a:pt x="380" y="3417"/>
                  </a:cubicBezTo>
                  <a:cubicBezTo>
                    <a:pt x="375" y="3411"/>
                    <a:pt x="372" y="3408"/>
                    <a:pt x="367" y="3398"/>
                  </a:cubicBezTo>
                  <a:cubicBezTo>
                    <a:pt x="363" y="3389"/>
                    <a:pt x="360" y="3381"/>
                    <a:pt x="355" y="3372"/>
                  </a:cubicBezTo>
                  <a:cubicBezTo>
                    <a:pt x="350" y="3356"/>
                    <a:pt x="345" y="3341"/>
                    <a:pt x="341" y="3326"/>
                  </a:cubicBezTo>
                  <a:cubicBezTo>
                    <a:pt x="339" y="3316"/>
                    <a:pt x="337" y="3307"/>
                    <a:pt x="337" y="3296"/>
                  </a:cubicBezTo>
                  <a:cubicBezTo>
                    <a:pt x="334" y="3273"/>
                    <a:pt x="333" y="3250"/>
                    <a:pt x="334" y="3227"/>
                  </a:cubicBezTo>
                  <a:cubicBezTo>
                    <a:pt x="336" y="3204"/>
                    <a:pt x="339" y="3182"/>
                    <a:pt x="342" y="3159"/>
                  </a:cubicBezTo>
                  <a:cubicBezTo>
                    <a:pt x="347" y="3140"/>
                    <a:pt x="350" y="3121"/>
                    <a:pt x="356" y="3102"/>
                  </a:cubicBezTo>
                  <a:cubicBezTo>
                    <a:pt x="364" y="3076"/>
                    <a:pt x="375" y="3049"/>
                    <a:pt x="386" y="3023"/>
                  </a:cubicBezTo>
                  <a:cubicBezTo>
                    <a:pt x="405" y="2987"/>
                    <a:pt x="424" y="2954"/>
                    <a:pt x="445" y="2920"/>
                  </a:cubicBezTo>
                  <a:cubicBezTo>
                    <a:pt x="475" y="2876"/>
                    <a:pt x="507" y="2835"/>
                    <a:pt x="540" y="2794"/>
                  </a:cubicBezTo>
                  <a:lnTo>
                    <a:pt x="540" y="2794"/>
                  </a:lnTo>
                  <a:lnTo>
                    <a:pt x="534" y="2800"/>
                  </a:lnTo>
                  <a:cubicBezTo>
                    <a:pt x="600" y="2724"/>
                    <a:pt x="670" y="2651"/>
                    <a:pt x="744" y="2583"/>
                  </a:cubicBezTo>
                  <a:cubicBezTo>
                    <a:pt x="863" y="2477"/>
                    <a:pt x="991" y="2377"/>
                    <a:pt x="1121" y="2282"/>
                  </a:cubicBezTo>
                  <a:close/>
                  <a:moveTo>
                    <a:pt x="964" y="0"/>
                  </a:moveTo>
                  <a:cubicBezTo>
                    <a:pt x="948" y="0"/>
                    <a:pt x="932" y="3"/>
                    <a:pt x="915" y="8"/>
                  </a:cubicBezTo>
                  <a:cubicBezTo>
                    <a:pt x="711" y="69"/>
                    <a:pt x="602" y="259"/>
                    <a:pt x="516" y="440"/>
                  </a:cubicBezTo>
                  <a:cubicBezTo>
                    <a:pt x="474" y="532"/>
                    <a:pt x="436" y="627"/>
                    <a:pt x="402" y="723"/>
                  </a:cubicBezTo>
                  <a:cubicBezTo>
                    <a:pt x="371" y="813"/>
                    <a:pt x="341" y="905"/>
                    <a:pt x="312" y="997"/>
                  </a:cubicBezTo>
                  <a:cubicBezTo>
                    <a:pt x="301" y="1038"/>
                    <a:pt x="290" y="1079"/>
                    <a:pt x="279" y="1122"/>
                  </a:cubicBezTo>
                  <a:cubicBezTo>
                    <a:pt x="258" y="1203"/>
                    <a:pt x="238" y="1290"/>
                    <a:pt x="249" y="1377"/>
                  </a:cubicBezTo>
                  <a:cubicBezTo>
                    <a:pt x="258" y="1464"/>
                    <a:pt x="296" y="1561"/>
                    <a:pt x="371" y="1613"/>
                  </a:cubicBezTo>
                  <a:cubicBezTo>
                    <a:pt x="433" y="1660"/>
                    <a:pt x="509" y="1684"/>
                    <a:pt x="586" y="1684"/>
                  </a:cubicBezTo>
                  <a:cubicBezTo>
                    <a:pt x="597" y="1684"/>
                    <a:pt x="608" y="1683"/>
                    <a:pt x="619" y="1682"/>
                  </a:cubicBezTo>
                  <a:cubicBezTo>
                    <a:pt x="733" y="1668"/>
                    <a:pt x="834" y="1625"/>
                    <a:pt x="936" y="1573"/>
                  </a:cubicBezTo>
                  <a:cubicBezTo>
                    <a:pt x="1028" y="1524"/>
                    <a:pt x="1113" y="1466"/>
                    <a:pt x="1192" y="1398"/>
                  </a:cubicBezTo>
                  <a:cubicBezTo>
                    <a:pt x="1275" y="1326"/>
                    <a:pt x="1352" y="1252"/>
                    <a:pt x="1428" y="1176"/>
                  </a:cubicBezTo>
                  <a:lnTo>
                    <a:pt x="1428" y="1176"/>
                  </a:lnTo>
                  <a:cubicBezTo>
                    <a:pt x="1425" y="1187"/>
                    <a:pt x="1422" y="1197"/>
                    <a:pt x="1419" y="1209"/>
                  </a:cubicBezTo>
                  <a:cubicBezTo>
                    <a:pt x="1414" y="1220"/>
                    <a:pt x="1411" y="1233"/>
                    <a:pt x="1407" y="1244"/>
                  </a:cubicBezTo>
                  <a:lnTo>
                    <a:pt x="1407" y="1244"/>
                  </a:lnTo>
                  <a:cubicBezTo>
                    <a:pt x="1407" y="1244"/>
                    <a:pt x="1407" y="1244"/>
                    <a:pt x="1407" y="1244"/>
                  </a:cubicBezTo>
                  <a:lnTo>
                    <a:pt x="1407" y="1244"/>
                  </a:lnTo>
                  <a:cubicBezTo>
                    <a:pt x="1407" y="1245"/>
                    <a:pt x="1407" y="1246"/>
                    <a:pt x="1407" y="1247"/>
                  </a:cubicBezTo>
                  <a:lnTo>
                    <a:pt x="1407" y="1247"/>
                  </a:lnTo>
                  <a:cubicBezTo>
                    <a:pt x="1407" y="1246"/>
                    <a:pt x="1407" y="1246"/>
                    <a:pt x="1407" y="1246"/>
                  </a:cubicBezTo>
                  <a:lnTo>
                    <a:pt x="1407" y="1246"/>
                  </a:lnTo>
                  <a:cubicBezTo>
                    <a:pt x="1407" y="1247"/>
                    <a:pt x="1406" y="1248"/>
                    <a:pt x="1406" y="1249"/>
                  </a:cubicBezTo>
                  <a:cubicBezTo>
                    <a:pt x="1406" y="1249"/>
                    <a:pt x="1406" y="1249"/>
                    <a:pt x="1406" y="1248"/>
                  </a:cubicBezTo>
                  <a:lnTo>
                    <a:pt x="1406" y="1248"/>
                  </a:lnTo>
                  <a:cubicBezTo>
                    <a:pt x="1397" y="1274"/>
                    <a:pt x="1390" y="1299"/>
                    <a:pt x="1382" y="1325"/>
                  </a:cubicBezTo>
                  <a:cubicBezTo>
                    <a:pt x="1383" y="1323"/>
                    <a:pt x="1383" y="1322"/>
                    <a:pt x="1384" y="1320"/>
                  </a:cubicBezTo>
                  <a:lnTo>
                    <a:pt x="1384" y="1320"/>
                  </a:lnTo>
                  <a:cubicBezTo>
                    <a:pt x="1383" y="1323"/>
                    <a:pt x="1382" y="1326"/>
                    <a:pt x="1381" y="1329"/>
                  </a:cubicBezTo>
                  <a:cubicBezTo>
                    <a:pt x="1381" y="1329"/>
                    <a:pt x="1381" y="1328"/>
                    <a:pt x="1381" y="1328"/>
                  </a:cubicBezTo>
                  <a:cubicBezTo>
                    <a:pt x="1338" y="1462"/>
                    <a:pt x="1301" y="1600"/>
                    <a:pt x="1263" y="1738"/>
                  </a:cubicBezTo>
                  <a:cubicBezTo>
                    <a:pt x="1254" y="1773"/>
                    <a:pt x="1246" y="1808"/>
                    <a:pt x="1237" y="1842"/>
                  </a:cubicBezTo>
                  <a:cubicBezTo>
                    <a:pt x="1108" y="1925"/>
                    <a:pt x="982" y="2009"/>
                    <a:pt x="860" y="2099"/>
                  </a:cubicBezTo>
                  <a:cubicBezTo>
                    <a:pt x="627" y="2273"/>
                    <a:pt x="388" y="2453"/>
                    <a:pt x="217" y="2691"/>
                  </a:cubicBezTo>
                  <a:cubicBezTo>
                    <a:pt x="157" y="2768"/>
                    <a:pt x="108" y="2852"/>
                    <a:pt x="70" y="2941"/>
                  </a:cubicBezTo>
                  <a:cubicBezTo>
                    <a:pt x="33" y="3034"/>
                    <a:pt x="13" y="3132"/>
                    <a:pt x="8" y="3232"/>
                  </a:cubicBezTo>
                  <a:cubicBezTo>
                    <a:pt x="0" y="3397"/>
                    <a:pt x="54" y="3576"/>
                    <a:pt x="179" y="3690"/>
                  </a:cubicBezTo>
                  <a:cubicBezTo>
                    <a:pt x="239" y="3747"/>
                    <a:pt x="314" y="3789"/>
                    <a:pt x="393" y="3813"/>
                  </a:cubicBezTo>
                  <a:cubicBezTo>
                    <a:pt x="447" y="3827"/>
                    <a:pt x="500" y="3835"/>
                    <a:pt x="556" y="3835"/>
                  </a:cubicBezTo>
                  <a:cubicBezTo>
                    <a:pt x="589" y="3835"/>
                    <a:pt x="621" y="3832"/>
                    <a:pt x="652" y="3826"/>
                  </a:cubicBezTo>
                  <a:cubicBezTo>
                    <a:pt x="733" y="3810"/>
                    <a:pt x="811" y="3777"/>
                    <a:pt x="879" y="3731"/>
                  </a:cubicBezTo>
                  <a:cubicBezTo>
                    <a:pt x="944" y="3683"/>
                    <a:pt x="1001" y="3622"/>
                    <a:pt x="1043" y="3552"/>
                  </a:cubicBezTo>
                  <a:cubicBezTo>
                    <a:pt x="1126" y="3424"/>
                    <a:pt x="1167" y="3278"/>
                    <a:pt x="1211" y="3134"/>
                  </a:cubicBezTo>
                  <a:cubicBezTo>
                    <a:pt x="1233" y="3060"/>
                    <a:pt x="1254" y="2985"/>
                    <a:pt x="1273" y="2911"/>
                  </a:cubicBezTo>
                  <a:cubicBezTo>
                    <a:pt x="1320" y="2737"/>
                    <a:pt x="1365" y="2561"/>
                    <a:pt x="1409" y="2385"/>
                  </a:cubicBezTo>
                  <a:cubicBezTo>
                    <a:pt x="1492" y="2068"/>
                    <a:pt x="1578" y="1753"/>
                    <a:pt x="1670" y="1438"/>
                  </a:cubicBezTo>
                  <a:lnTo>
                    <a:pt x="1670" y="1438"/>
                  </a:lnTo>
                  <a:cubicBezTo>
                    <a:pt x="1669" y="1440"/>
                    <a:pt x="1668" y="1442"/>
                    <a:pt x="1667" y="1443"/>
                  </a:cubicBezTo>
                  <a:cubicBezTo>
                    <a:pt x="1710" y="1315"/>
                    <a:pt x="1751" y="1187"/>
                    <a:pt x="1800" y="1057"/>
                  </a:cubicBezTo>
                  <a:cubicBezTo>
                    <a:pt x="1845" y="934"/>
                    <a:pt x="1897" y="812"/>
                    <a:pt x="1952" y="692"/>
                  </a:cubicBezTo>
                  <a:lnTo>
                    <a:pt x="1952" y="692"/>
                  </a:lnTo>
                  <a:cubicBezTo>
                    <a:pt x="1982" y="629"/>
                    <a:pt x="2012" y="568"/>
                    <a:pt x="2047" y="509"/>
                  </a:cubicBezTo>
                  <a:cubicBezTo>
                    <a:pt x="2060" y="494"/>
                    <a:pt x="2071" y="476"/>
                    <a:pt x="2082" y="460"/>
                  </a:cubicBezTo>
                  <a:cubicBezTo>
                    <a:pt x="2134" y="389"/>
                    <a:pt x="2120" y="289"/>
                    <a:pt x="2049" y="236"/>
                  </a:cubicBezTo>
                  <a:cubicBezTo>
                    <a:pt x="2020" y="215"/>
                    <a:pt x="1989" y="205"/>
                    <a:pt x="1957" y="205"/>
                  </a:cubicBezTo>
                  <a:cubicBezTo>
                    <a:pt x="1908" y="205"/>
                    <a:pt x="1860" y="228"/>
                    <a:pt x="1825" y="269"/>
                  </a:cubicBezTo>
                  <a:cubicBezTo>
                    <a:pt x="1805" y="294"/>
                    <a:pt x="1786" y="321"/>
                    <a:pt x="1770" y="350"/>
                  </a:cubicBezTo>
                  <a:cubicBezTo>
                    <a:pt x="1745" y="383"/>
                    <a:pt x="1719" y="415"/>
                    <a:pt x="1692" y="445"/>
                  </a:cubicBezTo>
                  <a:cubicBezTo>
                    <a:pt x="1501" y="671"/>
                    <a:pt x="1297" y="886"/>
                    <a:pt x="1081" y="1089"/>
                  </a:cubicBezTo>
                  <a:cubicBezTo>
                    <a:pt x="1028" y="1136"/>
                    <a:pt x="971" y="1182"/>
                    <a:pt x="912" y="1223"/>
                  </a:cubicBezTo>
                  <a:cubicBezTo>
                    <a:pt x="880" y="1246"/>
                    <a:pt x="847" y="1265"/>
                    <a:pt x="814" y="1284"/>
                  </a:cubicBezTo>
                  <a:cubicBezTo>
                    <a:pt x="771" y="1304"/>
                    <a:pt x="728" y="1323"/>
                    <a:pt x="686" y="1341"/>
                  </a:cubicBezTo>
                  <a:cubicBezTo>
                    <a:pt x="675" y="1344"/>
                    <a:pt x="662" y="1347"/>
                    <a:pt x="651" y="1350"/>
                  </a:cubicBezTo>
                  <a:cubicBezTo>
                    <a:pt x="630" y="1355"/>
                    <a:pt x="610" y="1359"/>
                    <a:pt x="590" y="1363"/>
                  </a:cubicBezTo>
                  <a:lnTo>
                    <a:pt x="590" y="1363"/>
                  </a:lnTo>
                  <a:cubicBezTo>
                    <a:pt x="586" y="1363"/>
                    <a:pt x="582" y="1363"/>
                    <a:pt x="578" y="1363"/>
                  </a:cubicBezTo>
                  <a:lnTo>
                    <a:pt x="573" y="1361"/>
                  </a:lnTo>
                  <a:cubicBezTo>
                    <a:pt x="573" y="1361"/>
                    <a:pt x="573" y="1360"/>
                    <a:pt x="573" y="1360"/>
                  </a:cubicBezTo>
                  <a:cubicBezTo>
                    <a:pt x="573" y="1356"/>
                    <a:pt x="572" y="1352"/>
                    <a:pt x="570" y="1348"/>
                  </a:cubicBezTo>
                  <a:cubicBezTo>
                    <a:pt x="570" y="1345"/>
                    <a:pt x="570" y="1344"/>
                    <a:pt x="570" y="1341"/>
                  </a:cubicBezTo>
                  <a:lnTo>
                    <a:pt x="570" y="1329"/>
                  </a:lnTo>
                  <a:cubicBezTo>
                    <a:pt x="572" y="1309"/>
                    <a:pt x="573" y="1288"/>
                    <a:pt x="575" y="1269"/>
                  </a:cubicBezTo>
                  <a:cubicBezTo>
                    <a:pt x="599" y="1159"/>
                    <a:pt x="627" y="1048"/>
                    <a:pt x="662" y="940"/>
                  </a:cubicBezTo>
                  <a:cubicBezTo>
                    <a:pt x="701" y="826"/>
                    <a:pt x="743" y="712"/>
                    <a:pt x="795" y="601"/>
                  </a:cubicBezTo>
                  <a:cubicBezTo>
                    <a:pt x="795" y="601"/>
                    <a:pt x="795" y="603"/>
                    <a:pt x="795" y="603"/>
                  </a:cubicBezTo>
                  <a:cubicBezTo>
                    <a:pt x="820" y="546"/>
                    <a:pt x="850" y="492"/>
                    <a:pt x="882" y="438"/>
                  </a:cubicBezTo>
                  <a:cubicBezTo>
                    <a:pt x="896" y="418"/>
                    <a:pt x="910" y="397"/>
                    <a:pt x="926" y="378"/>
                  </a:cubicBezTo>
                  <a:cubicBezTo>
                    <a:pt x="933" y="370"/>
                    <a:pt x="941" y="364"/>
                    <a:pt x="947" y="356"/>
                  </a:cubicBezTo>
                  <a:lnTo>
                    <a:pt x="963" y="345"/>
                  </a:lnTo>
                  <a:cubicBezTo>
                    <a:pt x="967" y="342"/>
                    <a:pt x="974" y="337"/>
                    <a:pt x="980" y="334"/>
                  </a:cubicBezTo>
                  <a:lnTo>
                    <a:pt x="985" y="332"/>
                  </a:lnTo>
                  <a:cubicBezTo>
                    <a:pt x="990" y="331"/>
                    <a:pt x="994" y="329"/>
                    <a:pt x="1001" y="327"/>
                  </a:cubicBezTo>
                  <a:lnTo>
                    <a:pt x="996" y="327"/>
                  </a:lnTo>
                  <a:cubicBezTo>
                    <a:pt x="1043" y="316"/>
                    <a:pt x="1083" y="288"/>
                    <a:pt x="1107" y="247"/>
                  </a:cubicBezTo>
                  <a:cubicBezTo>
                    <a:pt x="1171" y="132"/>
                    <a:pt x="1082" y="0"/>
                    <a:pt x="9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3" name="Google Shape;9993;p18"/>
            <p:cNvSpPr/>
            <p:nvPr/>
          </p:nvSpPr>
          <p:spPr>
            <a:xfrm>
              <a:off x="4467575" y="666525"/>
              <a:ext cx="26700" cy="35700"/>
            </a:xfrm>
            <a:custGeom>
              <a:avLst/>
              <a:gdLst/>
              <a:ahLst/>
              <a:cxnLst/>
              <a:rect l="l" t="t" r="r" b="b"/>
              <a:pathLst>
                <a:path w="1068" h="1428" extrusionOk="0">
                  <a:moveTo>
                    <a:pt x="508" y="1063"/>
                  </a:moveTo>
                  <a:cubicBezTo>
                    <a:pt x="508" y="1065"/>
                    <a:pt x="507" y="1066"/>
                    <a:pt x="507" y="1067"/>
                  </a:cubicBezTo>
                  <a:cubicBezTo>
                    <a:pt x="507" y="1066"/>
                    <a:pt x="508" y="1065"/>
                    <a:pt x="508" y="1063"/>
                  </a:cubicBezTo>
                  <a:close/>
                  <a:moveTo>
                    <a:pt x="426" y="0"/>
                  </a:moveTo>
                  <a:cubicBezTo>
                    <a:pt x="404" y="0"/>
                    <a:pt x="381" y="5"/>
                    <a:pt x="359" y="14"/>
                  </a:cubicBezTo>
                  <a:lnTo>
                    <a:pt x="345" y="20"/>
                  </a:lnTo>
                  <a:cubicBezTo>
                    <a:pt x="323" y="18"/>
                    <a:pt x="300" y="17"/>
                    <a:pt x="277" y="17"/>
                  </a:cubicBezTo>
                  <a:cubicBezTo>
                    <a:pt x="259" y="17"/>
                    <a:pt x="240" y="17"/>
                    <a:pt x="222" y="19"/>
                  </a:cubicBezTo>
                  <a:cubicBezTo>
                    <a:pt x="187" y="22"/>
                    <a:pt x="152" y="30"/>
                    <a:pt x="120" y="44"/>
                  </a:cubicBezTo>
                  <a:cubicBezTo>
                    <a:pt x="97" y="55"/>
                    <a:pt x="76" y="71"/>
                    <a:pt x="59" y="89"/>
                  </a:cubicBezTo>
                  <a:cubicBezTo>
                    <a:pt x="2" y="142"/>
                    <a:pt x="0" y="229"/>
                    <a:pt x="37" y="294"/>
                  </a:cubicBezTo>
                  <a:cubicBezTo>
                    <a:pt x="77" y="365"/>
                    <a:pt x="139" y="389"/>
                    <a:pt x="209" y="389"/>
                  </a:cubicBezTo>
                  <a:cubicBezTo>
                    <a:pt x="254" y="389"/>
                    <a:pt x="302" y="379"/>
                    <a:pt x="348" y="366"/>
                  </a:cubicBezTo>
                  <a:lnTo>
                    <a:pt x="355" y="370"/>
                  </a:lnTo>
                  <a:cubicBezTo>
                    <a:pt x="359" y="373"/>
                    <a:pt x="366" y="377"/>
                    <a:pt x="369" y="380"/>
                  </a:cubicBezTo>
                  <a:cubicBezTo>
                    <a:pt x="372" y="383"/>
                    <a:pt x="375" y="386"/>
                    <a:pt x="378" y="389"/>
                  </a:cubicBezTo>
                  <a:cubicBezTo>
                    <a:pt x="385" y="396"/>
                    <a:pt x="390" y="402"/>
                    <a:pt x="396" y="410"/>
                  </a:cubicBezTo>
                  <a:cubicBezTo>
                    <a:pt x="397" y="413"/>
                    <a:pt x="399" y="416"/>
                    <a:pt x="401" y="419"/>
                  </a:cubicBezTo>
                  <a:lnTo>
                    <a:pt x="404" y="424"/>
                  </a:lnTo>
                  <a:lnTo>
                    <a:pt x="405" y="430"/>
                  </a:lnTo>
                  <a:cubicBezTo>
                    <a:pt x="407" y="434"/>
                    <a:pt x="407" y="437"/>
                    <a:pt x="407" y="438"/>
                  </a:cubicBezTo>
                  <a:lnTo>
                    <a:pt x="407" y="451"/>
                  </a:lnTo>
                  <a:cubicBezTo>
                    <a:pt x="405" y="465"/>
                    <a:pt x="404" y="478"/>
                    <a:pt x="402" y="491"/>
                  </a:cubicBezTo>
                  <a:cubicBezTo>
                    <a:pt x="396" y="519"/>
                    <a:pt x="390" y="546"/>
                    <a:pt x="382" y="575"/>
                  </a:cubicBezTo>
                  <a:cubicBezTo>
                    <a:pt x="369" y="609"/>
                    <a:pt x="356" y="644"/>
                    <a:pt x="341" y="677"/>
                  </a:cubicBezTo>
                  <a:cubicBezTo>
                    <a:pt x="314" y="734"/>
                    <a:pt x="285" y="788"/>
                    <a:pt x="253" y="842"/>
                  </a:cubicBezTo>
                  <a:cubicBezTo>
                    <a:pt x="187" y="961"/>
                    <a:pt x="125" y="1086"/>
                    <a:pt x="168" y="1224"/>
                  </a:cubicBezTo>
                  <a:cubicBezTo>
                    <a:pt x="206" y="1352"/>
                    <a:pt x="337" y="1421"/>
                    <a:pt x="464" y="1428"/>
                  </a:cubicBezTo>
                  <a:lnTo>
                    <a:pt x="496" y="1428"/>
                  </a:lnTo>
                  <a:cubicBezTo>
                    <a:pt x="646" y="1428"/>
                    <a:pt x="792" y="1382"/>
                    <a:pt x="933" y="1331"/>
                  </a:cubicBezTo>
                  <a:cubicBezTo>
                    <a:pt x="1018" y="1309"/>
                    <a:pt x="1067" y="1220"/>
                    <a:pt x="1042" y="1135"/>
                  </a:cubicBezTo>
                  <a:cubicBezTo>
                    <a:pt x="1021" y="1068"/>
                    <a:pt x="959" y="1024"/>
                    <a:pt x="892" y="1024"/>
                  </a:cubicBezTo>
                  <a:cubicBezTo>
                    <a:pt x="876" y="1024"/>
                    <a:pt x="859" y="1026"/>
                    <a:pt x="842" y="1032"/>
                  </a:cubicBezTo>
                  <a:cubicBezTo>
                    <a:pt x="792" y="1048"/>
                    <a:pt x="743" y="1064"/>
                    <a:pt x="690" y="1076"/>
                  </a:cubicBezTo>
                  <a:cubicBezTo>
                    <a:pt x="644" y="1086"/>
                    <a:pt x="597" y="1095"/>
                    <a:pt x="549" y="1100"/>
                  </a:cubicBezTo>
                  <a:lnTo>
                    <a:pt x="494" y="1100"/>
                  </a:lnTo>
                  <a:cubicBezTo>
                    <a:pt x="500" y="1085"/>
                    <a:pt x="506" y="1070"/>
                    <a:pt x="513" y="1054"/>
                  </a:cubicBezTo>
                  <a:lnTo>
                    <a:pt x="513" y="1054"/>
                  </a:lnTo>
                  <a:cubicBezTo>
                    <a:pt x="550" y="979"/>
                    <a:pt x="591" y="907"/>
                    <a:pt x="625" y="833"/>
                  </a:cubicBezTo>
                  <a:cubicBezTo>
                    <a:pt x="668" y="747"/>
                    <a:pt x="701" y="655"/>
                    <a:pt x="724" y="562"/>
                  </a:cubicBezTo>
                  <a:cubicBezTo>
                    <a:pt x="743" y="491"/>
                    <a:pt x="743" y="415"/>
                    <a:pt x="725" y="343"/>
                  </a:cubicBezTo>
                  <a:cubicBezTo>
                    <a:pt x="701" y="261"/>
                    <a:pt x="654" y="187"/>
                    <a:pt x="587" y="130"/>
                  </a:cubicBezTo>
                  <a:cubicBezTo>
                    <a:pt x="586" y="119"/>
                    <a:pt x="583" y="108"/>
                    <a:pt x="578" y="98"/>
                  </a:cubicBezTo>
                  <a:cubicBezTo>
                    <a:pt x="550" y="37"/>
                    <a:pt x="489" y="0"/>
                    <a:pt x="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4" name="Google Shape;9994;p18"/>
            <p:cNvSpPr/>
            <p:nvPr/>
          </p:nvSpPr>
          <p:spPr>
            <a:xfrm>
              <a:off x="3894300" y="810225"/>
              <a:ext cx="60250" cy="83400"/>
            </a:xfrm>
            <a:custGeom>
              <a:avLst/>
              <a:gdLst/>
              <a:ahLst/>
              <a:cxnLst/>
              <a:rect l="l" t="t" r="r" b="b"/>
              <a:pathLst>
                <a:path w="2410" h="3336" extrusionOk="0">
                  <a:moveTo>
                    <a:pt x="2082" y="433"/>
                  </a:moveTo>
                  <a:cubicBezTo>
                    <a:pt x="2082" y="434"/>
                    <a:pt x="2082" y="436"/>
                    <a:pt x="2082" y="437"/>
                  </a:cubicBezTo>
                  <a:lnTo>
                    <a:pt x="2082" y="437"/>
                  </a:lnTo>
                  <a:lnTo>
                    <a:pt x="2082" y="433"/>
                  </a:lnTo>
                  <a:close/>
                  <a:moveTo>
                    <a:pt x="2085" y="446"/>
                  </a:moveTo>
                  <a:lnTo>
                    <a:pt x="2085" y="446"/>
                  </a:lnTo>
                  <a:cubicBezTo>
                    <a:pt x="2085" y="447"/>
                    <a:pt x="2085" y="449"/>
                    <a:pt x="2085" y="450"/>
                  </a:cubicBezTo>
                  <a:lnTo>
                    <a:pt x="2085" y="450"/>
                  </a:lnTo>
                  <a:cubicBezTo>
                    <a:pt x="2085" y="449"/>
                    <a:pt x="2085" y="447"/>
                    <a:pt x="2085" y="446"/>
                  </a:cubicBezTo>
                  <a:close/>
                  <a:moveTo>
                    <a:pt x="1571" y="1617"/>
                  </a:moveTo>
                  <a:lnTo>
                    <a:pt x="1569" y="1619"/>
                  </a:lnTo>
                  <a:cubicBezTo>
                    <a:pt x="1570" y="1619"/>
                    <a:pt x="1570" y="1618"/>
                    <a:pt x="1571" y="1617"/>
                  </a:cubicBezTo>
                  <a:close/>
                  <a:moveTo>
                    <a:pt x="633" y="2931"/>
                  </a:moveTo>
                  <a:cubicBezTo>
                    <a:pt x="637" y="2931"/>
                    <a:pt x="642" y="2933"/>
                    <a:pt x="647" y="2934"/>
                  </a:cubicBezTo>
                  <a:lnTo>
                    <a:pt x="647" y="2934"/>
                  </a:lnTo>
                  <a:cubicBezTo>
                    <a:pt x="642" y="2933"/>
                    <a:pt x="638" y="2932"/>
                    <a:pt x="633" y="2931"/>
                  </a:cubicBezTo>
                  <a:close/>
                  <a:moveTo>
                    <a:pt x="1754" y="1"/>
                  </a:moveTo>
                  <a:cubicBezTo>
                    <a:pt x="1738" y="1"/>
                    <a:pt x="1722" y="1"/>
                    <a:pt x="1707" y="1"/>
                  </a:cubicBezTo>
                  <a:cubicBezTo>
                    <a:pt x="1534" y="6"/>
                    <a:pt x="1360" y="11"/>
                    <a:pt x="1187" y="31"/>
                  </a:cubicBezTo>
                  <a:cubicBezTo>
                    <a:pt x="1012" y="50"/>
                    <a:pt x="834" y="74"/>
                    <a:pt x="660" y="107"/>
                  </a:cubicBezTo>
                  <a:cubicBezTo>
                    <a:pt x="567" y="123"/>
                    <a:pt x="475" y="141"/>
                    <a:pt x="382" y="160"/>
                  </a:cubicBezTo>
                  <a:cubicBezTo>
                    <a:pt x="342" y="169"/>
                    <a:pt x="301" y="177"/>
                    <a:pt x="261" y="185"/>
                  </a:cubicBezTo>
                  <a:cubicBezTo>
                    <a:pt x="230" y="190"/>
                    <a:pt x="200" y="199"/>
                    <a:pt x="171" y="215"/>
                  </a:cubicBezTo>
                  <a:cubicBezTo>
                    <a:pt x="139" y="234"/>
                    <a:pt x="116" y="262"/>
                    <a:pt x="103" y="297"/>
                  </a:cubicBezTo>
                  <a:cubicBezTo>
                    <a:pt x="87" y="338"/>
                    <a:pt x="89" y="384"/>
                    <a:pt x="106" y="426"/>
                  </a:cubicBezTo>
                  <a:cubicBezTo>
                    <a:pt x="124" y="465"/>
                    <a:pt x="155" y="495"/>
                    <a:pt x="196" y="511"/>
                  </a:cubicBezTo>
                  <a:lnTo>
                    <a:pt x="198" y="511"/>
                  </a:lnTo>
                  <a:cubicBezTo>
                    <a:pt x="217" y="518"/>
                    <a:pt x="236" y="522"/>
                    <a:pt x="256" y="522"/>
                  </a:cubicBezTo>
                  <a:cubicBezTo>
                    <a:pt x="280" y="522"/>
                    <a:pt x="304" y="517"/>
                    <a:pt x="326" y="506"/>
                  </a:cubicBezTo>
                  <a:cubicBezTo>
                    <a:pt x="404" y="492"/>
                    <a:pt x="480" y="470"/>
                    <a:pt x="556" y="452"/>
                  </a:cubicBezTo>
                  <a:cubicBezTo>
                    <a:pt x="681" y="426"/>
                    <a:pt x="806" y="402"/>
                    <a:pt x="932" y="380"/>
                  </a:cubicBezTo>
                  <a:cubicBezTo>
                    <a:pt x="1053" y="361"/>
                    <a:pt x="1171" y="346"/>
                    <a:pt x="1293" y="331"/>
                  </a:cubicBezTo>
                  <a:cubicBezTo>
                    <a:pt x="1432" y="321"/>
                    <a:pt x="1571" y="312"/>
                    <a:pt x="1711" y="312"/>
                  </a:cubicBezTo>
                  <a:cubicBezTo>
                    <a:pt x="1738" y="312"/>
                    <a:pt x="1765" y="312"/>
                    <a:pt x="1792" y="313"/>
                  </a:cubicBezTo>
                  <a:cubicBezTo>
                    <a:pt x="1833" y="316"/>
                    <a:pt x="1874" y="321"/>
                    <a:pt x="1914" y="326"/>
                  </a:cubicBezTo>
                  <a:cubicBezTo>
                    <a:pt x="1936" y="331"/>
                    <a:pt x="1955" y="335"/>
                    <a:pt x="1976" y="342"/>
                  </a:cubicBezTo>
                  <a:cubicBezTo>
                    <a:pt x="1988" y="346"/>
                    <a:pt x="2001" y="351"/>
                    <a:pt x="2014" y="357"/>
                  </a:cubicBezTo>
                  <a:cubicBezTo>
                    <a:pt x="2020" y="361"/>
                    <a:pt x="2025" y="364"/>
                    <a:pt x="2031" y="367"/>
                  </a:cubicBezTo>
                  <a:lnTo>
                    <a:pt x="2044" y="376"/>
                  </a:lnTo>
                  <a:cubicBezTo>
                    <a:pt x="2048" y="381"/>
                    <a:pt x="2053" y="384"/>
                    <a:pt x="2056" y="389"/>
                  </a:cubicBezTo>
                  <a:lnTo>
                    <a:pt x="2066" y="400"/>
                  </a:lnTo>
                  <a:lnTo>
                    <a:pt x="2072" y="410"/>
                  </a:lnTo>
                  <a:lnTo>
                    <a:pt x="2077" y="421"/>
                  </a:lnTo>
                  <a:cubicBezTo>
                    <a:pt x="2079" y="424"/>
                    <a:pt x="2080" y="429"/>
                    <a:pt x="2082" y="433"/>
                  </a:cubicBezTo>
                  <a:lnTo>
                    <a:pt x="2082" y="433"/>
                  </a:lnTo>
                  <a:lnTo>
                    <a:pt x="2082" y="433"/>
                  </a:lnTo>
                  <a:lnTo>
                    <a:pt x="2085" y="445"/>
                  </a:lnTo>
                  <a:cubicBezTo>
                    <a:pt x="2086" y="448"/>
                    <a:pt x="2086" y="449"/>
                    <a:pt x="2086" y="452"/>
                  </a:cubicBezTo>
                  <a:cubicBezTo>
                    <a:pt x="2086" y="452"/>
                    <a:pt x="2086" y="452"/>
                    <a:pt x="2086" y="451"/>
                  </a:cubicBezTo>
                  <a:lnTo>
                    <a:pt x="2086" y="451"/>
                  </a:lnTo>
                  <a:cubicBezTo>
                    <a:pt x="2086" y="449"/>
                    <a:pt x="2086" y="447"/>
                    <a:pt x="2085" y="446"/>
                  </a:cubicBezTo>
                  <a:lnTo>
                    <a:pt x="2085" y="446"/>
                  </a:lnTo>
                  <a:cubicBezTo>
                    <a:pt x="2085" y="446"/>
                    <a:pt x="2085" y="446"/>
                    <a:pt x="2085" y="446"/>
                  </a:cubicBezTo>
                  <a:cubicBezTo>
                    <a:pt x="2084" y="443"/>
                    <a:pt x="2083" y="440"/>
                    <a:pt x="2082" y="437"/>
                  </a:cubicBezTo>
                  <a:lnTo>
                    <a:pt x="2082" y="437"/>
                  </a:lnTo>
                  <a:lnTo>
                    <a:pt x="2085" y="459"/>
                  </a:lnTo>
                  <a:cubicBezTo>
                    <a:pt x="2085" y="457"/>
                    <a:pt x="2085" y="454"/>
                    <a:pt x="2085" y="452"/>
                  </a:cubicBezTo>
                  <a:lnTo>
                    <a:pt x="2085" y="452"/>
                  </a:lnTo>
                  <a:cubicBezTo>
                    <a:pt x="2086" y="461"/>
                    <a:pt x="2086" y="469"/>
                    <a:pt x="2086" y="477"/>
                  </a:cubicBezTo>
                  <a:lnTo>
                    <a:pt x="2086" y="477"/>
                  </a:lnTo>
                  <a:cubicBezTo>
                    <a:pt x="2086" y="491"/>
                    <a:pt x="2085" y="503"/>
                    <a:pt x="2083" y="516"/>
                  </a:cubicBezTo>
                  <a:cubicBezTo>
                    <a:pt x="2080" y="538"/>
                    <a:pt x="2074" y="559"/>
                    <a:pt x="2069" y="579"/>
                  </a:cubicBezTo>
                  <a:cubicBezTo>
                    <a:pt x="2060" y="606"/>
                    <a:pt x="2050" y="633"/>
                    <a:pt x="2036" y="658"/>
                  </a:cubicBezTo>
                  <a:cubicBezTo>
                    <a:pt x="2023" y="685"/>
                    <a:pt x="2009" y="710"/>
                    <a:pt x="1993" y="734"/>
                  </a:cubicBezTo>
                  <a:cubicBezTo>
                    <a:pt x="1960" y="783"/>
                    <a:pt x="1925" y="831"/>
                    <a:pt x="1889" y="877"/>
                  </a:cubicBezTo>
                  <a:cubicBezTo>
                    <a:pt x="1730" y="1060"/>
                    <a:pt x="1547" y="1222"/>
                    <a:pt x="1369" y="1386"/>
                  </a:cubicBezTo>
                  <a:lnTo>
                    <a:pt x="1091" y="1643"/>
                  </a:lnTo>
                  <a:cubicBezTo>
                    <a:pt x="904" y="1814"/>
                    <a:pt x="722" y="1993"/>
                    <a:pt x="540" y="2170"/>
                  </a:cubicBezTo>
                  <a:cubicBezTo>
                    <a:pt x="418" y="2287"/>
                    <a:pt x="296" y="2406"/>
                    <a:pt x="176" y="2526"/>
                  </a:cubicBezTo>
                  <a:cubicBezTo>
                    <a:pt x="112" y="2589"/>
                    <a:pt x="55" y="2654"/>
                    <a:pt x="21" y="2737"/>
                  </a:cubicBezTo>
                  <a:cubicBezTo>
                    <a:pt x="5" y="2779"/>
                    <a:pt x="0" y="2827"/>
                    <a:pt x="6" y="2871"/>
                  </a:cubicBezTo>
                  <a:cubicBezTo>
                    <a:pt x="14" y="2916"/>
                    <a:pt x="30" y="2958"/>
                    <a:pt x="54" y="2996"/>
                  </a:cubicBezTo>
                  <a:cubicBezTo>
                    <a:pt x="108" y="3083"/>
                    <a:pt x="207" y="3144"/>
                    <a:pt x="301" y="3178"/>
                  </a:cubicBezTo>
                  <a:cubicBezTo>
                    <a:pt x="407" y="3215"/>
                    <a:pt x="518" y="3242"/>
                    <a:pt x="628" y="3258"/>
                  </a:cubicBezTo>
                  <a:cubicBezTo>
                    <a:pt x="807" y="3283"/>
                    <a:pt x="986" y="3296"/>
                    <a:pt x="1167" y="3305"/>
                  </a:cubicBezTo>
                  <a:cubicBezTo>
                    <a:pt x="1366" y="3316"/>
                    <a:pt x="1566" y="3329"/>
                    <a:pt x="1765" y="3335"/>
                  </a:cubicBezTo>
                  <a:lnTo>
                    <a:pt x="1770" y="3335"/>
                  </a:lnTo>
                  <a:cubicBezTo>
                    <a:pt x="1857" y="3335"/>
                    <a:pt x="1925" y="3251"/>
                    <a:pt x="1922" y="3169"/>
                  </a:cubicBezTo>
                  <a:cubicBezTo>
                    <a:pt x="1919" y="3077"/>
                    <a:pt x="1844" y="3015"/>
                    <a:pt x="1756" y="3012"/>
                  </a:cubicBezTo>
                  <a:lnTo>
                    <a:pt x="1667" y="3011"/>
                  </a:lnTo>
                  <a:lnTo>
                    <a:pt x="1669" y="3011"/>
                  </a:lnTo>
                  <a:cubicBezTo>
                    <a:pt x="1329" y="2995"/>
                    <a:pt x="987" y="2990"/>
                    <a:pt x="651" y="2934"/>
                  </a:cubicBezTo>
                  <a:lnTo>
                    <a:pt x="651" y="2934"/>
                  </a:lnTo>
                  <a:cubicBezTo>
                    <a:pt x="652" y="2935"/>
                    <a:pt x="653" y="2935"/>
                    <a:pt x="654" y="2935"/>
                  </a:cubicBezTo>
                  <a:cubicBezTo>
                    <a:pt x="591" y="2924"/>
                    <a:pt x="529" y="2908"/>
                    <a:pt x="467" y="2890"/>
                  </a:cubicBezTo>
                  <a:cubicBezTo>
                    <a:pt x="445" y="2882"/>
                    <a:pt x="424" y="2874"/>
                    <a:pt x="404" y="2867"/>
                  </a:cubicBezTo>
                  <a:cubicBezTo>
                    <a:pt x="388" y="2859"/>
                    <a:pt x="374" y="2851"/>
                    <a:pt x="358" y="2841"/>
                  </a:cubicBezTo>
                  <a:lnTo>
                    <a:pt x="344" y="2832"/>
                  </a:lnTo>
                  <a:lnTo>
                    <a:pt x="342" y="2832"/>
                  </a:lnTo>
                  <a:cubicBezTo>
                    <a:pt x="351" y="2817"/>
                    <a:pt x="361" y="2805"/>
                    <a:pt x="372" y="2792"/>
                  </a:cubicBezTo>
                  <a:cubicBezTo>
                    <a:pt x="549" y="2589"/>
                    <a:pt x="741" y="2400"/>
                    <a:pt x="934" y="2213"/>
                  </a:cubicBezTo>
                  <a:cubicBezTo>
                    <a:pt x="1133" y="2021"/>
                    <a:pt x="1336" y="1833"/>
                    <a:pt x="1540" y="1644"/>
                  </a:cubicBezTo>
                  <a:lnTo>
                    <a:pt x="1540" y="1645"/>
                  </a:lnTo>
                  <a:lnTo>
                    <a:pt x="1537" y="1648"/>
                  </a:lnTo>
                  <a:lnTo>
                    <a:pt x="1536" y="1651"/>
                  </a:lnTo>
                  <a:cubicBezTo>
                    <a:pt x="1537" y="1649"/>
                    <a:pt x="1539" y="1647"/>
                    <a:pt x="1540" y="1646"/>
                  </a:cubicBezTo>
                  <a:lnTo>
                    <a:pt x="1540" y="1646"/>
                  </a:lnTo>
                  <a:lnTo>
                    <a:pt x="1540" y="1646"/>
                  </a:lnTo>
                  <a:lnTo>
                    <a:pt x="1547" y="1640"/>
                  </a:lnTo>
                  <a:lnTo>
                    <a:pt x="1544" y="1642"/>
                  </a:lnTo>
                  <a:lnTo>
                    <a:pt x="1544" y="1642"/>
                  </a:lnTo>
                  <a:cubicBezTo>
                    <a:pt x="1553" y="1633"/>
                    <a:pt x="1562" y="1625"/>
                    <a:pt x="1572" y="1616"/>
                  </a:cubicBezTo>
                  <a:lnTo>
                    <a:pt x="1572" y="1616"/>
                  </a:lnTo>
                  <a:cubicBezTo>
                    <a:pt x="1572" y="1616"/>
                    <a:pt x="1571" y="1617"/>
                    <a:pt x="1571" y="1617"/>
                  </a:cubicBezTo>
                  <a:lnTo>
                    <a:pt x="1571" y="1617"/>
                  </a:lnTo>
                  <a:lnTo>
                    <a:pt x="1600" y="1591"/>
                  </a:lnTo>
                  <a:lnTo>
                    <a:pt x="1600" y="1591"/>
                  </a:lnTo>
                  <a:cubicBezTo>
                    <a:pt x="1596" y="1595"/>
                    <a:pt x="1591" y="1600"/>
                    <a:pt x="1586" y="1605"/>
                  </a:cubicBezTo>
                  <a:cubicBezTo>
                    <a:pt x="1624" y="1570"/>
                    <a:pt x="1662" y="1535"/>
                    <a:pt x="1700" y="1500"/>
                  </a:cubicBezTo>
                  <a:lnTo>
                    <a:pt x="1700" y="1500"/>
                  </a:lnTo>
                  <a:lnTo>
                    <a:pt x="1692" y="1507"/>
                  </a:lnTo>
                  <a:cubicBezTo>
                    <a:pt x="1705" y="1496"/>
                    <a:pt x="1718" y="1483"/>
                    <a:pt x="1730" y="1472"/>
                  </a:cubicBezTo>
                  <a:lnTo>
                    <a:pt x="1760" y="1447"/>
                  </a:lnTo>
                  <a:lnTo>
                    <a:pt x="1760" y="1447"/>
                  </a:lnTo>
                  <a:cubicBezTo>
                    <a:pt x="1758" y="1448"/>
                    <a:pt x="1757" y="1449"/>
                    <a:pt x="1755" y="1450"/>
                  </a:cubicBezTo>
                  <a:lnTo>
                    <a:pt x="1755" y="1450"/>
                  </a:lnTo>
                  <a:cubicBezTo>
                    <a:pt x="1870" y="1347"/>
                    <a:pt x="1980" y="1239"/>
                    <a:pt x="2085" y="1125"/>
                  </a:cubicBezTo>
                  <a:cubicBezTo>
                    <a:pt x="2181" y="1016"/>
                    <a:pt x="2276" y="897"/>
                    <a:pt x="2335" y="763"/>
                  </a:cubicBezTo>
                  <a:cubicBezTo>
                    <a:pt x="2381" y="657"/>
                    <a:pt x="2409" y="547"/>
                    <a:pt x="2400" y="430"/>
                  </a:cubicBezTo>
                  <a:cubicBezTo>
                    <a:pt x="2394" y="335"/>
                    <a:pt x="2354" y="245"/>
                    <a:pt x="2289" y="174"/>
                  </a:cubicBezTo>
                  <a:cubicBezTo>
                    <a:pt x="2153" y="31"/>
                    <a:pt x="1944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5" name="Google Shape;9995;p18"/>
            <p:cNvSpPr/>
            <p:nvPr/>
          </p:nvSpPr>
          <p:spPr>
            <a:xfrm>
              <a:off x="3890575" y="855925"/>
              <a:ext cx="70550" cy="16100"/>
            </a:xfrm>
            <a:custGeom>
              <a:avLst/>
              <a:gdLst/>
              <a:ahLst/>
              <a:cxnLst/>
              <a:rect l="l" t="t" r="r" b="b"/>
              <a:pathLst>
                <a:path w="2822" h="644" extrusionOk="0">
                  <a:moveTo>
                    <a:pt x="2663" y="0"/>
                  </a:moveTo>
                  <a:cubicBezTo>
                    <a:pt x="2656" y="0"/>
                    <a:pt x="2649" y="1"/>
                    <a:pt x="2642" y="2"/>
                  </a:cubicBezTo>
                  <a:lnTo>
                    <a:pt x="2269" y="41"/>
                  </a:lnTo>
                  <a:cubicBezTo>
                    <a:pt x="1947" y="74"/>
                    <a:pt x="1623" y="108"/>
                    <a:pt x="1301" y="154"/>
                  </a:cubicBezTo>
                  <a:cubicBezTo>
                    <a:pt x="1115" y="181"/>
                    <a:pt x="928" y="209"/>
                    <a:pt x="741" y="239"/>
                  </a:cubicBezTo>
                  <a:cubicBezTo>
                    <a:pt x="573" y="266"/>
                    <a:pt x="407" y="298"/>
                    <a:pt x="238" y="315"/>
                  </a:cubicBezTo>
                  <a:lnTo>
                    <a:pt x="220" y="315"/>
                  </a:lnTo>
                  <a:cubicBezTo>
                    <a:pt x="204" y="310"/>
                    <a:pt x="187" y="308"/>
                    <a:pt x="171" y="308"/>
                  </a:cubicBezTo>
                  <a:cubicBezTo>
                    <a:pt x="140" y="308"/>
                    <a:pt x="111" y="316"/>
                    <a:pt x="84" y="331"/>
                  </a:cubicBezTo>
                  <a:cubicBezTo>
                    <a:pt x="83" y="331"/>
                    <a:pt x="81" y="333"/>
                    <a:pt x="81" y="333"/>
                  </a:cubicBezTo>
                  <a:cubicBezTo>
                    <a:pt x="30" y="364"/>
                    <a:pt x="0" y="421"/>
                    <a:pt x="2" y="480"/>
                  </a:cubicBezTo>
                  <a:cubicBezTo>
                    <a:pt x="2" y="481"/>
                    <a:pt x="2" y="483"/>
                    <a:pt x="2" y="483"/>
                  </a:cubicBezTo>
                  <a:cubicBezTo>
                    <a:pt x="7" y="564"/>
                    <a:pt x="67" y="638"/>
                    <a:pt x="151" y="643"/>
                  </a:cubicBezTo>
                  <a:cubicBezTo>
                    <a:pt x="157" y="644"/>
                    <a:pt x="164" y="644"/>
                    <a:pt x="170" y="644"/>
                  </a:cubicBezTo>
                  <a:cubicBezTo>
                    <a:pt x="177" y="644"/>
                    <a:pt x="184" y="644"/>
                    <a:pt x="190" y="643"/>
                  </a:cubicBezTo>
                  <a:cubicBezTo>
                    <a:pt x="273" y="641"/>
                    <a:pt x="353" y="630"/>
                    <a:pt x="434" y="614"/>
                  </a:cubicBezTo>
                  <a:cubicBezTo>
                    <a:pt x="483" y="606"/>
                    <a:pt x="532" y="597"/>
                    <a:pt x="581" y="587"/>
                  </a:cubicBezTo>
                  <a:cubicBezTo>
                    <a:pt x="931" y="522"/>
                    <a:pt x="1284" y="461"/>
                    <a:pt x="1634" y="415"/>
                  </a:cubicBezTo>
                  <a:cubicBezTo>
                    <a:pt x="1985" y="367"/>
                    <a:pt x="2337" y="326"/>
                    <a:pt x="2688" y="288"/>
                  </a:cubicBezTo>
                  <a:cubicBezTo>
                    <a:pt x="2767" y="280"/>
                    <a:pt x="2821" y="196"/>
                    <a:pt x="2808" y="122"/>
                  </a:cubicBezTo>
                  <a:cubicBezTo>
                    <a:pt x="2796" y="50"/>
                    <a:pt x="2733" y="0"/>
                    <a:pt x="26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6" name="Google Shape;9996;p18"/>
            <p:cNvSpPr/>
            <p:nvPr/>
          </p:nvSpPr>
          <p:spPr>
            <a:xfrm>
              <a:off x="3971500" y="840550"/>
              <a:ext cx="9175" cy="9050"/>
            </a:xfrm>
            <a:custGeom>
              <a:avLst/>
              <a:gdLst/>
              <a:ahLst/>
              <a:cxnLst/>
              <a:rect l="l" t="t" r="r" b="b"/>
              <a:pathLst>
                <a:path w="367" h="362" extrusionOk="0">
                  <a:moveTo>
                    <a:pt x="181" y="1"/>
                  </a:moveTo>
                  <a:cubicBezTo>
                    <a:pt x="180" y="1"/>
                    <a:pt x="179" y="1"/>
                    <a:pt x="178" y="1"/>
                  </a:cubicBezTo>
                  <a:cubicBezTo>
                    <a:pt x="80" y="1"/>
                    <a:pt x="0" y="91"/>
                    <a:pt x="2" y="188"/>
                  </a:cubicBezTo>
                  <a:cubicBezTo>
                    <a:pt x="7" y="285"/>
                    <a:pt x="87" y="362"/>
                    <a:pt x="186" y="362"/>
                  </a:cubicBezTo>
                  <a:cubicBezTo>
                    <a:pt x="187" y="362"/>
                    <a:pt x="188" y="362"/>
                    <a:pt x="189" y="362"/>
                  </a:cubicBezTo>
                  <a:cubicBezTo>
                    <a:pt x="287" y="362"/>
                    <a:pt x="366" y="272"/>
                    <a:pt x="363" y="175"/>
                  </a:cubicBezTo>
                  <a:cubicBezTo>
                    <a:pt x="358" y="78"/>
                    <a:pt x="278" y="1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7" name="Google Shape;9997;p18"/>
            <p:cNvSpPr/>
            <p:nvPr/>
          </p:nvSpPr>
          <p:spPr>
            <a:xfrm>
              <a:off x="3961125" y="854275"/>
              <a:ext cx="45375" cy="17375"/>
            </a:xfrm>
            <a:custGeom>
              <a:avLst/>
              <a:gdLst/>
              <a:ahLst/>
              <a:cxnLst/>
              <a:rect l="l" t="t" r="r" b="b"/>
              <a:pathLst>
                <a:path w="1815" h="695" extrusionOk="0">
                  <a:moveTo>
                    <a:pt x="1646" y="1"/>
                  </a:moveTo>
                  <a:cubicBezTo>
                    <a:pt x="1626" y="1"/>
                    <a:pt x="1607" y="4"/>
                    <a:pt x="1588" y="12"/>
                  </a:cubicBezTo>
                  <a:cubicBezTo>
                    <a:pt x="1481" y="57"/>
                    <a:pt x="1375" y="100"/>
                    <a:pt x="1265" y="142"/>
                  </a:cubicBezTo>
                  <a:lnTo>
                    <a:pt x="1265" y="142"/>
                  </a:lnTo>
                  <a:cubicBezTo>
                    <a:pt x="1160" y="179"/>
                    <a:pt x="1054" y="214"/>
                    <a:pt x="947" y="248"/>
                  </a:cubicBezTo>
                  <a:cubicBezTo>
                    <a:pt x="854" y="278"/>
                    <a:pt x="759" y="302"/>
                    <a:pt x="664" y="327"/>
                  </a:cubicBezTo>
                  <a:cubicBezTo>
                    <a:pt x="579" y="346"/>
                    <a:pt x="493" y="361"/>
                    <a:pt x="406" y="370"/>
                  </a:cubicBezTo>
                  <a:lnTo>
                    <a:pt x="403" y="370"/>
                  </a:lnTo>
                  <a:cubicBezTo>
                    <a:pt x="380" y="301"/>
                    <a:pt x="315" y="261"/>
                    <a:pt x="249" y="261"/>
                  </a:cubicBezTo>
                  <a:cubicBezTo>
                    <a:pt x="220" y="261"/>
                    <a:pt x="190" y="268"/>
                    <a:pt x="164" y="285"/>
                  </a:cubicBezTo>
                  <a:cubicBezTo>
                    <a:pt x="129" y="305"/>
                    <a:pt x="89" y="324"/>
                    <a:pt x="61" y="353"/>
                  </a:cubicBezTo>
                  <a:cubicBezTo>
                    <a:pt x="20" y="395"/>
                    <a:pt x="1" y="455"/>
                    <a:pt x="10" y="514"/>
                  </a:cubicBezTo>
                  <a:cubicBezTo>
                    <a:pt x="32" y="655"/>
                    <a:pt x="184" y="695"/>
                    <a:pt x="308" y="695"/>
                  </a:cubicBezTo>
                  <a:lnTo>
                    <a:pt x="314" y="695"/>
                  </a:lnTo>
                  <a:cubicBezTo>
                    <a:pt x="537" y="690"/>
                    <a:pt x="753" y="625"/>
                    <a:pt x="966" y="565"/>
                  </a:cubicBezTo>
                  <a:cubicBezTo>
                    <a:pt x="1030" y="547"/>
                    <a:pt x="1093" y="524"/>
                    <a:pt x="1156" y="503"/>
                  </a:cubicBezTo>
                  <a:cubicBezTo>
                    <a:pt x="1212" y="484"/>
                    <a:pt x="1267" y="463"/>
                    <a:pt x="1323" y="443"/>
                  </a:cubicBezTo>
                  <a:cubicBezTo>
                    <a:pt x="1454" y="395"/>
                    <a:pt x="1582" y="342"/>
                    <a:pt x="1710" y="286"/>
                  </a:cubicBezTo>
                  <a:cubicBezTo>
                    <a:pt x="1783" y="251"/>
                    <a:pt x="1815" y="164"/>
                    <a:pt x="1782" y="90"/>
                  </a:cubicBezTo>
                  <a:cubicBezTo>
                    <a:pt x="1757" y="34"/>
                    <a:pt x="1702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8" name="Google Shape;9998;p18"/>
            <p:cNvSpPr/>
            <p:nvPr/>
          </p:nvSpPr>
          <p:spPr>
            <a:xfrm>
              <a:off x="4015750" y="790950"/>
              <a:ext cx="46650" cy="105475"/>
            </a:xfrm>
            <a:custGeom>
              <a:avLst/>
              <a:gdLst/>
              <a:ahLst/>
              <a:cxnLst/>
              <a:rect l="l" t="t" r="r" b="b"/>
              <a:pathLst>
                <a:path w="1866" h="4219" extrusionOk="0">
                  <a:moveTo>
                    <a:pt x="502" y="880"/>
                  </a:moveTo>
                  <a:lnTo>
                    <a:pt x="502" y="880"/>
                  </a:lnTo>
                  <a:cubicBezTo>
                    <a:pt x="501" y="882"/>
                    <a:pt x="500" y="885"/>
                    <a:pt x="500" y="887"/>
                  </a:cubicBezTo>
                  <a:lnTo>
                    <a:pt x="500" y="887"/>
                  </a:lnTo>
                  <a:cubicBezTo>
                    <a:pt x="501" y="885"/>
                    <a:pt x="501" y="882"/>
                    <a:pt x="502" y="880"/>
                  </a:cubicBezTo>
                  <a:close/>
                  <a:moveTo>
                    <a:pt x="464" y="997"/>
                  </a:moveTo>
                  <a:lnTo>
                    <a:pt x="463" y="999"/>
                  </a:lnTo>
                  <a:lnTo>
                    <a:pt x="463" y="999"/>
                  </a:lnTo>
                  <a:cubicBezTo>
                    <a:pt x="464" y="999"/>
                    <a:pt x="464" y="998"/>
                    <a:pt x="464" y="997"/>
                  </a:cubicBezTo>
                  <a:close/>
                  <a:moveTo>
                    <a:pt x="1643" y="1532"/>
                  </a:moveTo>
                  <a:cubicBezTo>
                    <a:pt x="1642" y="1536"/>
                    <a:pt x="1641" y="1539"/>
                    <a:pt x="1640" y="1542"/>
                  </a:cubicBezTo>
                  <a:cubicBezTo>
                    <a:pt x="1641" y="1539"/>
                    <a:pt x="1643" y="1535"/>
                    <a:pt x="1643" y="1532"/>
                  </a:cubicBezTo>
                  <a:close/>
                  <a:moveTo>
                    <a:pt x="350" y="1778"/>
                  </a:moveTo>
                  <a:cubicBezTo>
                    <a:pt x="350" y="1781"/>
                    <a:pt x="352" y="1782"/>
                    <a:pt x="353" y="1785"/>
                  </a:cubicBezTo>
                  <a:lnTo>
                    <a:pt x="350" y="1778"/>
                  </a:lnTo>
                  <a:close/>
                  <a:moveTo>
                    <a:pt x="623" y="0"/>
                  </a:moveTo>
                  <a:cubicBezTo>
                    <a:pt x="582" y="0"/>
                    <a:pt x="541" y="14"/>
                    <a:pt x="507" y="41"/>
                  </a:cubicBezTo>
                  <a:cubicBezTo>
                    <a:pt x="450" y="88"/>
                    <a:pt x="418" y="168"/>
                    <a:pt x="390" y="234"/>
                  </a:cubicBezTo>
                  <a:cubicBezTo>
                    <a:pt x="377" y="267"/>
                    <a:pt x="364" y="302"/>
                    <a:pt x="352" y="335"/>
                  </a:cubicBezTo>
                  <a:cubicBezTo>
                    <a:pt x="306" y="456"/>
                    <a:pt x="265" y="578"/>
                    <a:pt x="228" y="701"/>
                  </a:cubicBezTo>
                  <a:cubicBezTo>
                    <a:pt x="176" y="870"/>
                    <a:pt x="125" y="1040"/>
                    <a:pt x="83" y="1212"/>
                  </a:cubicBezTo>
                  <a:cubicBezTo>
                    <a:pt x="45" y="1372"/>
                    <a:pt x="0" y="1538"/>
                    <a:pt x="13" y="1705"/>
                  </a:cubicBezTo>
                  <a:cubicBezTo>
                    <a:pt x="21" y="1804"/>
                    <a:pt x="45" y="1914"/>
                    <a:pt x="109" y="1993"/>
                  </a:cubicBezTo>
                  <a:cubicBezTo>
                    <a:pt x="165" y="2066"/>
                    <a:pt x="242" y="2119"/>
                    <a:pt x="329" y="2150"/>
                  </a:cubicBezTo>
                  <a:cubicBezTo>
                    <a:pt x="384" y="2167"/>
                    <a:pt x="439" y="2175"/>
                    <a:pt x="494" y="2175"/>
                  </a:cubicBezTo>
                  <a:cubicBezTo>
                    <a:pt x="652" y="2175"/>
                    <a:pt x="809" y="2111"/>
                    <a:pt x="945" y="2031"/>
                  </a:cubicBezTo>
                  <a:cubicBezTo>
                    <a:pt x="1050" y="1967"/>
                    <a:pt x="1149" y="1895"/>
                    <a:pt x="1243" y="1814"/>
                  </a:cubicBezTo>
                  <a:lnTo>
                    <a:pt x="1243" y="1814"/>
                  </a:lnTo>
                  <a:cubicBezTo>
                    <a:pt x="1233" y="1855"/>
                    <a:pt x="1224" y="1895"/>
                    <a:pt x="1216" y="1936"/>
                  </a:cubicBezTo>
                  <a:cubicBezTo>
                    <a:pt x="1197" y="2023"/>
                    <a:pt x="1180" y="2110"/>
                    <a:pt x="1165" y="2199"/>
                  </a:cubicBezTo>
                  <a:cubicBezTo>
                    <a:pt x="1151" y="2290"/>
                    <a:pt x="1138" y="2382"/>
                    <a:pt x="1127" y="2474"/>
                  </a:cubicBezTo>
                  <a:cubicBezTo>
                    <a:pt x="1108" y="2635"/>
                    <a:pt x="1094" y="2799"/>
                    <a:pt x="1083" y="2962"/>
                  </a:cubicBezTo>
                  <a:cubicBezTo>
                    <a:pt x="1072" y="3140"/>
                    <a:pt x="1062" y="3321"/>
                    <a:pt x="1047" y="3501"/>
                  </a:cubicBezTo>
                  <a:cubicBezTo>
                    <a:pt x="1040" y="3584"/>
                    <a:pt x="1034" y="3666"/>
                    <a:pt x="1028" y="3750"/>
                  </a:cubicBezTo>
                  <a:cubicBezTo>
                    <a:pt x="1018" y="3851"/>
                    <a:pt x="1007" y="3957"/>
                    <a:pt x="1015" y="4059"/>
                  </a:cubicBezTo>
                  <a:cubicBezTo>
                    <a:pt x="1023" y="4146"/>
                    <a:pt x="1088" y="4215"/>
                    <a:pt x="1178" y="4218"/>
                  </a:cubicBezTo>
                  <a:lnTo>
                    <a:pt x="1180" y="4218"/>
                  </a:lnTo>
                  <a:cubicBezTo>
                    <a:pt x="1268" y="4215"/>
                    <a:pt x="1338" y="4141"/>
                    <a:pt x="1335" y="4052"/>
                  </a:cubicBezTo>
                  <a:cubicBezTo>
                    <a:pt x="1335" y="4028"/>
                    <a:pt x="1335" y="4005"/>
                    <a:pt x="1335" y="3983"/>
                  </a:cubicBezTo>
                  <a:lnTo>
                    <a:pt x="1339" y="3846"/>
                  </a:lnTo>
                  <a:cubicBezTo>
                    <a:pt x="1341" y="3823"/>
                    <a:pt x="1341" y="3799"/>
                    <a:pt x="1343" y="3775"/>
                  </a:cubicBezTo>
                  <a:lnTo>
                    <a:pt x="1343" y="3775"/>
                  </a:lnTo>
                  <a:cubicBezTo>
                    <a:pt x="1342" y="3778"/>
                    <a:pt x="1342" y="3780"/>
                    <a:pt x="1342" y="3782"/>
                  </a:cubicBezTo>
                  <a:lnTo>
                    <a:pt x="1342" y="3782"/>
                  </a:lnTo>
                  <a:cubicBezTo>
                    <a:pt x="1343" y="3740"/>
                    <a:pt x="1345" y="3698"/>
                    <a:pt x="1347" y="3657"/>
                  </a:cubicBezTo>
                  <a:lnTo>
                    <a:pt x="1347" y="3653"/>
                  </a:lnTo>
                  <a:cubicBezTo>
                    <a:pt x="1347" y="3642"/>
                    <a:pt x="1347" y="3629"/>
                    <a:pt x="1347" y="3615"/>
                  </a:cubicBezTo>
                  <a:cubicBezTo>
                    <a:pt x="1349" y="3601"/>
                    <a:pt x="1351" y="3585"/>
                    <a:pt x="1351" y="3569"/>
                  </a:cubicBezTo>
                  <a:lnTo>
                    <a:pt x="1351" y="3590"/>
                  </a:lnTo>
                  <a:cubicBezTo>
                    <a:pt x="1351" y="3569"/>
                    <a:pt x="1352" y="3547"/>
                    <a:pt x="1352" y="3528"/>
                  </a:cubicBezTo>
                  <a:lnTo>
                    <a:pt x="1352" y="3517"/>
                  </a:lnTo>
                  <a:cubicBezTo>
                    <a:pt x="1362" y="3288"/>
                    <a:pt x="1373" y="3058"/>
                    <a:pt x="1390" y="2829"/>
                  </a:cubicBezTo>
                  <a:cubicBezTo>
                    <a:pt x="1398" y="2726"/>
                    <a:pt x="1409" y="2624"/>
                    <a:pt x="1422" y="2522"/>
                  </a:cubicBezTo>
                  <a:cubicBezTo>
                    <a:pt x="1434" y="2411"/>
                    <a:pt x="1452" y="2303"/>
                    <a:pt x="1469" y="2194"/>
                  </a:cubicBezTo>
                  <a:cubicBezTo>
                    <a:pt x="1483" y="2123"/>
                    <a:pt x="1496" y="2053"/>
                    <a:pt x="1515" y="1980"/>
                  </a:cubicBezTo>
                  <a:cubicBezTo>
                    <a:pt x="1533" y="1907"/>
                    <a:pt x="1552" y="1834"/>
                    <a:pt x="1572" y="1763"/>
                  </a:cubicBezTo>
                  <a:cubicBezTo>
                    <a:pt x="1596" y="1686"/>
                    <a:pt x="1620" y="1608"/>
                    <a:pt x="1643" y="1531"/>
                  </a:cubicBezTo>
                  <a:lnTo>
                    <a:pt x="1643" y="1531"/>
                  </a:lnTo>
                  <a:cubicBezTo>
                    <a:pt x="1643" y="1531"/>
                    <a:pt x="1643" y="1532"/>
                    <a:pt x="1643" y="1532"/>
                  </a:cubicBezTo>
                  <a:lnTo>
                    <a:pt x="1643" y="1532"/>
                  </a:lnTo>
                  <a:cubicBezTo>
                    <a:pt x="1671" y="1449"/>
                    <a:pt x="1702" y="1366"/>
                    <a:pt x="1737" y="1285"/>
                  </a:cubicBezTo>
                  <a:cubicBezTo>
                    <a:pt x="1770" y="1239"/>
                    <a:pt x="1797" y="1189"/>
                    <a:pt x="1817" y="1136"/>
                  </a:cubicBezTo>
                  <a:cubicBezTo>
                    <a:pt x="1866" y="1015"/>
                    <a:pt x="1767" y="914"/>
                    <a:pt x="1664" y="914"/>
                  </a:cubicBezTo>
                  <a:cubicBezTo>
                    <a:pt x="1618" y="914"/>
                    <a:pt x="1572" y="934"/>
                    <a:pt x="1537" y="981"/>
                  </a:cubicBezTo>
                  <a:cubicBezTo>
                    <a:pt x="1504" y="1027"/>
                    <a:pt x="1477" y="1076"/>
                    <a:pt x="1458" y="1128"/>
                  </a:cubicBezTo>
                  <a:cubicBezTo>
                    <a:pt x="1420" y="1181"/>
                    <a:pt x="1379" y="1231"/>
                    <a:pt x="1338" y="1282"/>
                  </a:cubicBezTo>
                  <a:cubicBezTo>
                    <a:pt x="1263" y="1368"/>
                    <a:pt x="1186" y="1450"/>
                    <a:pt x="1104" y="1527"/>
                  </a:cubicBezTo>
                  <a:cubicBezTo>
                    <a:pt x="1037" y="1586"/>
                    <a:pt x="969" y="1641"/>
                    <a:pt x="899" y="1692"/>
                  </a:cubicBezTo>
                  <a:cubicBezTo>
                    <a:pt x="849" y="1725"/>
                    <a:pt x="798" y="1755"/>
                    <a:pt x="746" y="1784"/>
                  </a:cubicBezTo>
                  <a:lnTo>
                    <a:pt x="747" y="1784"/>
                  </a:lnTo>
                  <a:cubicBezTo>
                    <a:pt x="717" y="1800"/>
                    <a:pt x="686" y="1814"/>
                    <a:pt x="654" y="1827"/>
                  </a:cubicBezTo>
                  <a:cubicBezTo>
                    <a:pt x="632" y="1834"/>
                    <a:pt x="611" y="1842"/>
                    <a:pt x="589" y="1847"/>
                  </a:cubicBezTo>
                  <a:cubicBezTo>
                    <a:pt x="567" y="1852"/>
                    <a:pt x="546" y="1855"/>
                    <a:pt x="524" y="1858"/>
                  </a:cubicBezTo>
                  <a:lnTo>
                    <a:pt x="494" y="1858"/>
                  </a:lnTo>
                  <a:cubicBezTo>
                    <a:pt x="481" y="1858"/>
                    <a:pt x="469" y="1857"/>
                    <a:pt x="456" y="1855"/>
                  </a:cubicBezTo>
                  <a:cubicBezTo>
                    <a:pt x="448" y="1853"/>
                    <a:pt x="439" y="1850"/>
                    <a:pt x="429" y="1849"/>
                  </a:cubicBezTo>
                  <a:cubicBezTo>
                    <a:pt x="423" y="1846"/>
                    <a:pt x="417" y="1844"/>
                    <a:pt x="410" y="1841"/>
                  </a:cubicBezTo>
                  <a:lnTo>
                    <a:pt x="396" y="1833"/>
                  </a:lnTo>
                  <a:cubicBezTo>
                    <a:pt x="391" y="1830"/>
                    <a:pt x="390" y="1828"/>
                    <a:pt x="383" y="1823"/>
                  </a:cubicBezTo>
                  <a:cubicBezTo>
                    <a:pt x="379" y="1819"/>
                    <a:pt x="372" y="1814"/>
                    <a:pt x="369" y="1809"/>
                  </a:cubicBezTo>
                  <a:cubicBezTo>
                    <a:pt x="364" y="1804"/>
                    <a:pt x="360" y="1800"/>
                    <a:pt x="358" y="1795"/>
                  </a:cubicBezTo>
                  <a:cubicBezTo>
                    <a:pt x="355" y="1790"/>
                    <a:pt x="352" y="1785"/>
                    <a:pt x="350" y="1781"/>
                  </a:cubicBezTo>
                  <a:cubicBezTo>
                    <a:pt x="350" y="1779"/>
                    <a:pt x="350" y="1779"/>
                    <a:pt x="350" y="1778"/>
                  </a:cubicBezTo>
                  <a:lnTo>
                    <a:pt x="350" y="1778"/>
                  </a:lnTo>
                  <a:lnTo>
                    <a:pt x="350" y="1778"/>
                  </a:lnTo>
                  <a:lnTo>
                    <a:pt x="350" y="1778"/>
                  </a:lnTo>
                  <a:cubicBezTo>
                    <a:pt x="350" y="1778"/>
                    <a:pt x="350" y="1778"/>
                    <a:pt x="350" y="1778"/>
                  </a:cubicBezTo>
                  <a:cubicBezTo>
                    <a:pt x="350" y="1778"/>
                    <a:pt x="350" y="1778"/>
                    <a:pt x="350" y="1778"/>
                  </a:cubicBezTo>
                  <a:lnTo>
                    <a:pt x="350" y="1778"/>
                  </a:lnTo>
                  <a:lnTo>
                    <a:pt x="344" y="1763"/>
                  </a:lnTo>
                  <a:cubicBezTo>
                    <a:pt x="341" y="1756"/>
                    <a:pt x="339" y="1747"/>
                    <a:pt x="336" y="1739"/>
                  </a:cubicBezTo>
                  <a:lnTo>
                    <a:pt x="336" y="1739"/>
                  </a:lnTo>
                  <a:cubicBezTo>
                    <a:pt x="334" y="1728"/>
                    <a:pt x="332" y="1717"/>
                    <a:pt x="331" y="1706"/>
                  </a:cubicBezTo>
                  <a:cubicBezTo>
                    <a:pt x="328" y="1678"/>
                    <a:pt x="328" y="1649"/>
                    <a:pt x="328" y="1621"/>
                  </a:cubicBezTo>
                  <a:cubicBezTo>
                    <a:pt x="331" y="1572"/>
                    <a:pt x="336" y="1523"/>
                    <a:pt x="344" y="1475"/>
                  </a:cubicBezTo>
                  <a:cubicBezTo>
                    <a:pt x="344" y="1475"/>
                    <a:pt x="344" y="1477"/>
                    <a:pt x="344" y="1478"/>
                  </a:cubicBezTo>
                  <a:cubicBezTo>
                    <a:pt x="374" y="1318"/>
                    <a:pt x="413" y="1162"/>
                    <a:pt x="461" y="1007"/>
                  </a:cubicBezTo>
                  <a:lnTo>
                    <a:pt x="463" y="999"/>
                  </a:lnTo>
                  <a:lnTo>
                    <a:pt x="463" y="999"/>
                  </a:lnTo>
                  <a:cubicBezTo>
                    <a:pt x="463" y="1000"/>
                    <a:pt x="463" y="1000"/>
                    <a:pt x="463" y="1000"/>
                  </a:cubicBezTo>
                  <a:lnTo>
                    <a:pt x="463" y="1000"/>
                  </a:lnTo>
                  <a:cubicBezTo>
                    <a:pt x="464" y="995"/>
                    <a:pt x="466" y="990"/>
                    <a:pt x="467" y="986"/>
                  </a:cubicBezTo>
                  <a:lnTo>
                    <a:pt x="467" y="989"/>
                  </a:lnTo>
                  <a:cubicBezTo>
                    <a:pt x="469" y="989"/>
                    <a:pt x="469" y="988"/>
                    <a:pt x="469" y="986"/>
                  </a:cubicBezTo>
                  <a:cubicBezTo>
                    <a:pt x="478" y="957"/>
                    <a:pt x="487" y="928"/>
                    <a:pt x="496" y="899"/>
                  </a:cubicBezTo>
                  <a:lnTo>
                    <a:pt x="496" y="899"/>
                  </a:lnTo>
                  <a:cubicBezTo>
                    <a:pt x="496" y="899"/>
                    <a:pt x="496" y="900"/>
                    <a:pt x="496" y="901"/>
                  </a:cubicBezTo>
                  <a:cubicBezTo>
                    <a:pt x="497" y="898"/>
                    <a:pt x="497" y="895"/>
                    <a:pt x="498" y="892"/>
                  </a:cubicBezTo>
                  <a:lnTo>
                    <a:pt x="498" y="892"/>
                  </a:lnTo>
                  <a:cubicBezTo>
                    <a:pt x="499" y="891"/>
                    <a:pt x="499" y="889"/>
                    <a:pt x="500" y="887"/>
                  </a:cubicBezTo>
                  <a:lnTo>
                    <a:pt x="500" y="887"/>
                  </a:lnTo>
                  <a:cubicBezTo>
                    <a:pt x="500" y="888"/>
                    <a:pt x="499" y="888"/>
                    <a:pt x="499" y="889"/>
                  </a:cubicBezTo>
                  <a:lnTo>
                    <a:pt x="499" y="889"/>
                  </a:lnTo>
                  <a:cubicBezTo>
                    <a:pt x="509" y="855"/>
                    <a:pt x="521" y="820"/>
                    <a:pt x="532" y="785"/>
                  </a:cubicBezTo>
                  <a:lnTo>
                    <a:pt x="532" y="787"/>
                  </a:lnTo>
                  <a:lnTo>
                    <a:pt x="535" y="775"/>
                  </a:lnTo>
                  <a:lnTo>
                    <a:pt x="535" y="775"/>
                  </a:lnTo>
                  <a:cubicBezTo>
                    <a:pt x="588" y="626"/>
                    <a:pt x="637" y="477"/>
                    <a:pt x="703" y="332"/>
                  </a:cubicBezTo>
                  <a:lnTo>
                    <a:pt x="709" y="320"/>
                  </a:lnTo>
                  <a:cubicBezTo>
                    <a:pt x="752" y="297"/>
                    <a:pt x="782" y="258"/>
                    <a:pt x="793" y="212"/>
                  </a:cubicBezTo>
                  <a:cubicBezTo>
                    <a:pt x="803" y="169"/>
                    <a:pt x="795" y="125"/>
                    <a:pt x="773" y="87"/>
                  </a:cubicBezTo>
                  <a:cubicBezTo>
                    <a:pt x="752" y="52"/>
                    <a:pt x="720" y="25"/>
                    <a:pt x="682" y="11"/>
                  </a:cubicBezTo>
                  <a:cubicBezTo>
                    <a:pt x="663" y="4"/>
                    <a:pt x="643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9999" name="Google Shape;9999;p18"/>
            <p:cNvSpPr/>
            <p:nvPr/>
          </p:nvSpPr>
          <p:spPr>
            <a:xfrm>
              <a:off x="4079550" y="823375"/>
              <a:ext cx="28825" cy="15525"/>
            </a:xfrm>
            <a:custGeom>
              <a:avLst/>
              <a:gdLst/>
              <a:ahLst/>
              <a:cxnLst/>
              <a:rect l="l" t="t" r="r" b="b"/>
              <a:pathLst>
                <a:path w="1153" h="621" extrusionOk="0">
                  <a:moveTo>
                    <a:pt x="322" y="1"/>
                  </a:moveTo>
                  <a:cubicBezTo>
                    <a:pt x="293" y="1"/>
                    <a:pt x="263" y="8"/>
                    <a:pt x="236" y="25"/>
                  </a:cubicBezTo>
                  <a:cubicBezTo>
                    <a:pt x="157" y="74"/>
                    <a:pt x="62" y="118"/>
                    <a:pt x="25" y="210"/>
                  </a:cubicBezTo>
                  <a:cubicBezTo>
                    <a:pt x="0" y="284"/>
                    <a:pt x="14" y="367"/>
                    <a:pt x="63" y="427"/>
                  </a:cubicBezTo>
                  <a:cubicBezTo>
                    <a:pt x="116" y="487"/>
                    <a:pt x="182" y="533"/>
                    <a:pt x="258" y="560"/>
                  </a:cubicBezTo>
                  <a:cubicBezTo>
                    <a:pt x="384" y="600"/>
                    <a:pt x="516" y="620"/>
                    <a:pt x="649" y="620"/>
                  </a:cubicBezTo>
                  <a:cubicBezTo>
                    <a:pt x="658" y="620"/>
                    <a:pt x="668" y="620"/>
                    <a:pt x="678" y="620"/>
                  </a:cubicBezTo>
                  <a:cubicBezTo>
                    <a:pt x="788" y="620"/>
                    <a:pt x="898" y="613"/>
                    <a:pt x="1008" y="601"/>
                  </a:cubicBezTo>
                  <a:cubicBezTo>
                    <a:pt x="1094" y="591"/>
                    <a:pt x="1152" y="499"/>
                    <a:pt x="1140" y="419"/>
                  </a:cubicBezTo>
                  <a:cubicBezTo>
                    <a:pt x="1126" y="336"/>
                    <a:pt x="1054" y="285"/>
                    <a:pt x="975" y="285"/>
                  </a:cubicBezTo>
                  <a:cubicBezTo>
                    <a:pt x="969" y="285"/>
                    <a:pt x="963" y="285"/>
                    <a:pt x="958" y="286"/>
                  </a:cubicBezTo>
                  <a:cubicBezTo>
                    <a:pt x="932" y="289"/>
                    <a:pt x="905" y="292"/>
                    <a:pt x="880" y="295"/>
                  </a:cubicBezTo>
                  <a:cubicBezTo>
                    <a:pt x="807" y="299"/>
                    <a:pt x="735" y="304"/>
                    <a:pt x="662" y="304"/>
                  </a:cubicBezTo>
                  <a:cubicBezTo>
                    <a:pt x="651" y="304"/>
                    <a:pt x="640" y="303"/>
                    <a:pt x="628" y="303"/>
                  </a:cubicBezTo>
                  <a:cubicBezTo>
                    <a:pt x="578" y="300"/>
                    <a:pt x="526" y="295"/>
                    <a:pt x="475" y="287"/>
                  </a:cubicBezTo>
                  <a:lnTo>
                    <a:pt x="443" y="279"/>
                  </a:lnTo>
                  <a:cubicBezTo>
                    <a:pt x="494" y="226"/>
                    <a:pt x="502" y="143"/>
                    <a:pt x="464" y="80"/>
                  </a:cubicBezTo>
                  <a:cubicBezTo>
                    <a:pt x="433" y="29"/>
                    <a:pt x="378" y="1"/>
                    <a:pt x="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0" name="Google Shape;10000;p18"/>
            <p:cNvSpPr/>
            <p:nvPr/>
          </p:nvSpPr>
          <p:spPr>
            <a:xfrm>
              <a:off x="4088550" y="801750"/>
              <a:ext cx="20250" cy="70625"/>
            </a:xfrm>
            <a:custGeom>
              <a:avLst/>
              <a:gdLst/>
              <a:ahLst/>
              <a:cxnLst/>
              <a:rect l="l" t="t" r="r" b="b"/>
              <a:pathLst>
                <a:path w="810" h="2825" extrusionOk="0">
                  <a:moveTo>
                    <a:pt x="625" y="0"/>
                  </a:moveTo>
                  <a:cubicBezTo>
                    <a:pt x="550" y="0"/>
                    <a:pt x="475" y="51"/>
                    <a:pt x="462" y="128"/>
                  </a:cubicBezTo>
                  <a:cubicBezTo>
                    <a:pt x="454" y="161"/>
                    <a:pt x="444" y="196"/>
                    <a:pt x="433" y="229"/>
                  </a:cubicBezTo>
                  <a:cubicBezTo>
                    <a:pt x="398" y="339"/>
                    <a:pt x="365" y="448"/>
                    <a:pt x="332" y="559"/>
                  </a:cubicBezTo>
                  <a:cubicBezTo>
                    <a:pt x="281" y="728"/>
                    <a:pt x="243" y="902"/>
                    <a:pt x="207" y="1076"/>
                  </a:cubicBezTo>
                  <a:cubicBezTo>
                    <a:pt x="191" y="1151"/>
                    <a:pt x="177" y="1225"/>
                    <a:pt x="164" y="1300"/>
                  </a:cubicBezTo>
                  <a:cubicBezTo>
                    <a:pt x="151" y="1385"/>
                    <a:pt x="134" y="1469"/>
                    <a:pt x="123" y="1553"/>
                  </a:cubicBezTo>
                  <a:cubicBezTo>
                    <a:pt x="75" y="1920"/>
                    <a:pt x="36" y="2287"/>
                    <a:pt x="9" y="2656"/>
                  </a:cubicBezTo>
                  <a:cubicBezTo>
                    <a:pt x="1" y="2739"/>
                    <a:pt x="63" y="2813"/>
                    <a:pt x="145" y="2822"/>
                  </a:cubicBezTo>
                  <a:lnTo>
                    <a:pt x="161" y="2824"/>
                  </a:lnTo>
                  <a:cubicBezTo>
                    <a:pt x="238" y="2824"/>
                    <a:pt x="303" y="2765"/>
                    <a:pt x="313" y="2688"/>
                  </a:cubicBezTo>
                  <a:cubicBezTo>
                    <a:pt x="325" y="2496"/>
                    <a:pt x="344" y="2305"/>
                    <a:pt x="365" y="2113"/>
                  </a:cubicBezTo>
                  <a:cubicBezTo>
                    <a:pt x="386" y="1933"/>
                    <a:pt x="403" y="1751"/>
                    <a:pt x="433" y="1570"/>
                  </a:cubicBezTo>
                  <a:cubicBezTo>
                    <a:pt x="433" y="1570"/>
                    <a:pt x="433" y="1572"/>
                    <a:pt x="433" y="1572"/>
                  </a:cubicBezTo>
                  <a:lnTo>
                    <a:pt x="450" y="1471"/>
                  </a:lnTo>
                  <a:lnTo>
                    <a:pt x="450" y="1471"/>
                  </a:lnTo>
                  <a:cubicBezTo>
                    <a:pt x="449" y="1477"/>
                    <a:pt x="447" y="1485"/>
                    <a:pt x="446" y="1491"/>
                  </a:cubicBezTo>
                  <a:cubicBezTo>
                    <a:pt x="448" y="1479"/>
                    <a:pt x="450" y="1467"/>
                    <a:pt x="453" y="1455"/>
                  </a:cubicBezTo>
                  <a:lnTo>
                    <a:pt x="453" y="1455"/>
                  </a:lnTo>
                  <a:cubicBezTo>
                    <a:pt x="452" y="1457"/>
                    <a:pt x="452" y="1460"/>
                    <a:pt x="452" y="1463"/>
                  </a:cubicBezTo>
                  <a:cubicBezTo>
                    <a:pt x="457" y="1436"/>
                    <a:pt x="462" y="1410"/>
                    <a:pt x="465" y="1383"/>
                  </a:cubicBezTo>
                  <a:cubicBezTo>
                    <a:pt x="471" y="1346"/>
                    <a:pt x="477" y="1308"/>
                    <a:pt x="485" y="1268"/>
                  </a:cubicBezTo>
                  <a:lnTo>
                    <a:pt x="485" y="1268"/>
                  </a:lnTo>
                  <a:cubicBezTo>
                    <a:pt x="484" y="1273"/>
                    <a:pt x="482" y="1281"/>
                    <a:pt x="481" y="1287"/>
                  </a:cubicBezTo>
                  <a:cubicBezTo>
                    <a:pt x="484" y="1270"/>
                    <a:pt x="487" y="1252"/>
                    <a:pt x="490" y="1233"/>
                  </a:cubicBezTo>
                  <a:cubicBezTo>
                    <a:pt x="515" y="1127"/>
                    <a:pt x="538" y="1019"/>
                    <a:pt x="563" y="913"/>
                  </a:cubicBezTo>
                  <a:cubicBezTo>
                    <a:pt x="582" y="823"/>
                    <a:pt x="612" y="734"/>
                    <a:pt x="639" y="646"/>
                  </a:cubicBezTo>
                  <a:lnTo>
                    <a:pt x="639" y="646"/>
                  </a:lnTo>
                  <a:cubicBezTo>
                    <a:pt x="636" y="651"/>
                    <a:pt x="634" y="658"/>
                    <a:pt x="631" y="665"/>
                  </a:cubicBezTo>
                  <a:cubicBezTo>
                    <a:pt x="655" y="592"/>
                    <a:pt x="677" y="518"/>
                    <a:pt x="702" y="443"/>
                  </a:cubicBezTo>
                  <a:cubicBezTo>
                    <a:pt x="731" y="364"/>
                    <a:pt x="759" y="285"/>
                    <a:pt x="785" y="206"/>
                  </a:cubicBezTo>
                  <a:cubicBezTo>
                    <a:pt x="810" y="119"/>
                    <a:pt x="747" y="25"/>
                    <a:pt x="663" y="5"/>
                  </a:cubicBezTo>
                  <a:cubicBezTo>
                    <a:pt x="650" y="2"/>
                    <a:pt x="638" y="0"/>
                    <a:pt x="6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1" name="Google Shape;10001;p18"/>
            <p:cNvSpPr/>
            <p:nvPr/>
          </p:nvSpPr>
          <p:spPr>
            <a:xfrm>
              <a:off x="4132975" y="760475"/>
              <a:ext cx="399250" cy="128825"/>
            </a:xfrm>
            <a:custGeom>
              <a:avLst/>
              <a:gdLst/>
              <a:ahLst/>
              <a:cxnLst/>
              <a:rect l="l" t="t" r="r" b="b"/>
              <a:pathLst>
                <a:path w="15970" h="5153" extrusionOk="0">
                  <a:moveTo>
                    <a:pt x="1863" y="1708"/>
                  </a:moveTo>
                  <a:lnTo>
                    <a:pt x="1863" y="1708"/>
                  </a:lnTo>
                  <a:cubicBezTo>
                    <a:pt x="1863" y="1708"/>
                    <a:pt x="1863" y="1709"/>
                    <a:pt x="1863" y="1709"/>
                  </a:cubicBezTo>
                  <a:lnTo>
                    <a:pt x="1863" y="1709"/>
                  </a:lnTo>
                  <a:lnTo>
                    <a:pt x="1862" y="1711"/>
                  </a:lnTo>
                  <a:lnTo>
                    <a:pt x="1857" y="1717"/>
                  </a:lnTo>
                  <a:lnTo>
                    <a:pt x="1859" y="1714"/>
                  </a:lnTo>
                  <a:lnTo>
                    <a:pt x="1859" y="1714"/>
                  </a:lnTo>
                  <a:cubicBezTo>
                    <a:pt x="1860" y="1712"/>
                    <a:pt x="1861" y="1711"/>
                    <a:pt x="1862" y="1710"/>
                  </a:cubicBezTo>
                  <a:lnTo>
                    <a:pt x="1863" y="1708"/>
                  </a:lnTo>
                  <a:close/>
                  <a:moveTo>
                    <a:pt x="1247" y="2664"/>
                  </a:moveTo>
                  <a:lnTo>
                    <a:pt x="1247" y="2664"/>
                  </a:lnTo>
                  <a:cubicBezTo>
                    <a:pt x="1247" y="2665"/>
                    <a:pt x="1247" y="2666"/>
                    <a:pt x="1247" y="2667"/>
                  </a:cubicBezTo>
                  <a:lnTo>
                    <a:pt x="1247" y="2667"/>
                  </a:lnTo>
                  <a:cubicBezTo>
                    <a:pt x="1247" y="2666"/>
                    <a:pt x="1247" y="2665"/>
                    <a:pt x="1247" y="2664"/>
                  </a:cubicBezTo>
                  <a:close/>
                  <a:moveTo>
                    <a:pt x="1247" y="2667"/>
                  </a:moveTo>
                  <a:lnTo>
                    <a:pt x="1247" y="2667"/>
                  </a:lnTo>
                  <a:cubicBezTo>
                    <a:pt x="1246" y="2667"/>
                    <a:pt x="1246" y="2668"/>
                    <a:pt x="1246" y="2669"/>
                  </a:cubicBezTo>
                  <a:lnTo>
                    <a:pt x="1246" y="2669"/>
                  </a:lnTo>
                  <a:cubicBezTo>
                    <a:pt x="1246" y="2668"/>
                    <a:pt x="1246" y="2667"/>
                    <a:pt x="1247" y="2667"/>
                  </a:cubicBezTo>
                  <a:close/>
                  <a:moveTo>
                    <a:pt x="1166" y="2927"/>
                  </a:moveTo>
                  <a:lnTo>
                    <a:pt x="1165" y="2930"/>
                  </a:lnTo>
                  <a:cubicBezTo>
                    <a:pt x="1165" y="2929"/>
                    <a:pt x="1166" y="2928"/>
                    <a:pt x="1166" y="2927"/>
                  </a:cubicBezTo>
                  <a:close/>
                  <a:moveTo>
                    <a:pt x="1034" y="4627"/>
                  </a:moveTo>
                  <a:cubicBezTo>
                    <a:pt x="1034" y="4628"/>
                    <a:pt x="1034" y="4629"/>
                    <a:pt x="1034" y="4630"/>
                  </a:cubicBezTo>
                  <a:cubicBezTo>
                    <a:pt x="1034" y="4629"/>
                    <a:pt x="1034" y="4628"/>
                    <a:pt x="1034" y="4627"/>
                  </a:cubicBezTo>
                  <a:close/>
                  <a:moveTo>
                    <a:pt x="15798" y="1"/>
                  </a:moveTo>
                  <a:cubicBezTo>
                    <a:pt x="15789" y="1"/>
                    <a:pt x="15780" y="1"/>
                    <a:pt x="15771" y="3"/>
                  </a:cubicBezTo>
                  <a:cubicBezTo>
                    <a:pt x="15738" y="8"/>
                    <a:pt x="15706" y="19"/>
                    <a:pt x="15676" y="36"/>
                  </a:cubicBezTo>
                  <a:cubicBezTo>
                    <a:pt x="15668" y="41"/>
                    <a:pt x="15659" y="46"/>
                    <a:pt x="15649" y="51"/>
                  </a:cubicBezTo>
                  <a:cubicBezTo>
                    <a:pt x="15616" y="66"/>
                    <a:pt x="15583" y="81"/>
                    <a:pt x="15550" y="95"/>
                  </a:cubicBezTo>
                  <a:cubicBezTo>
                    <a:pt x="15317" y="176"/>
                    <a:pt x="15077" y="236"/>
                    <a:pt x="14839" y="293"/>
                  </a:cubicBezTo>
                  <a:lnTo>
                    <a:pt x="14839" y="293"/>
                  </a:lnTo>
                  <a:cubicBezTo>
                    <a:pt x="14841" y="292"/>
                    <a:pt x="14842" y="292"/>
                    <a:pt x="14844" y="291"/>
                  </a:cubicBezTo>
                  <a:lnTo>
                    <a:pt x="14844" y="291"/>
                  </a:lnTo>
                  <a:lnTo>
                    <a:pt x="14833" y="294"/>
                  </a:lnTo>
                  <a:cubicBezTo>
                    <a:pt x="14835" y="294"/>
                    <a:pt x="14837" y="293"/>
                    <a:pt x="14839" y="293"/>
                  </a:cubicBezTo>
                  <a:lnTo>
                    <a:pt x="14839" y="293"/>
                  </a:lnTo>
                  <a:cubicBezTo>
                    <a:pt x="14832" y="295"/>
                    <a:pt x="14824" y="296"/>
                    <a:pt x="14817" y="297"/>
                  </a:cubicBezTo>
                  <a:cubicBezTo>
                    <a:pt x="14807" y="299"/>
                    <a:pt x="14799" y="302"/>
                    <a:pt x="14790" y="304"/>
                  </a:cubicBezTo>
                  <a:lnTo>
                    <a:pt x="14793" y="304"/>
                  </a:lnTo>
                  <a:lnTo>
                    <a:pt x="14787" y="305"/>
                  </a:lnTo>
                  <a:lnTo>
                    <a:pt x="14772" y="309"/>
                  </a:lnTo>
                  <a:lnTo>
                    <a:pt x="14777" y="307"/>
                  </a:lnTo>
                  <a:lnTo>
                    <a:pt x="14777" y="307"/>
                  </a:lnTo>
                  <a:lnTo>
                    <a:pt x="14765" y="310"/>
                  </a:lnTo>
                  <a:lnTo>
                    <a:pt x="14744" y="315"/>
                  </a:lnTo>
                  <a:lnTo>
                    <a:pt x="14727" y="320"/>
                  </a:lnTo>
                  <a:cubicBezTo>
                    <a:pt x="14719" y="321"/>
                    <a:pt x="14711" y="323"/>
                    <a:pt x="14703" y="324"/>
                  </a:cubicBezTo>
                  <a:cubicBezTo>
                    <a:pt x="14687" y="328"/>
                    <a:pt x="14673" y="331"/>
                    <a:pt x="14658" y="335"/>
                  </a:cubicBezTo>
                  <a:lnTo>
                    <a:pt x="14663" y="335"/>
                  </a:lnTo>
                  <a:lnTo>
                    <a:pt x="14641" y="340"/>
                  </a:lnTo>
                  <a:lnTo>
                    <a:pt x="14622" y="345"/>
                  </a:lnTo>
                  <a:lnTo>
                    <a:pt x="14616" y="345"/>
                  </a:lnTo>
                  <a:lnTo>
                    <a:pt x="14627" y="342"/>
                  </a:lnTo>
                  <a:lnTo>
                    <a:pt x="14608" y="347"/>
                  </a:lnTo>
                  <a:lnTo>
                    <a:pt x="14617" y="345"/>
                  </a:lnTo>
                  <a:lnTo>
                    <a:pt x="14617" y="345"/>
                  </a:lnTo>
                  <a:cubicBezTo>
                    <a:pt x="14434" y="385"/>
                    <a:pt x="14250" y="421"/>
                    <a:pt x="14066" y="456"/>
                  </a:cubicBezTo>
                  <a:cubicBezTo>
                    <a:pt x="13903" y="487"/>
                    <a:pt x="13736" y="502"/>
                    <a:pt x="13571" y="519"/>
                  </a:cubicBezTo>
                  <a:cubicBezTo>
                    <a:pt x="13417" y="530"/>
                    <a:pt x="13267" y="537"/>
                    <a:pt x="13113" y="540"/>
                  </a:cubicBezTo>
                  <a:cubicBezTo>
                    <a:pt x="12958" y="541"/>
                    <a:pt x="12803" y="543"/>
                    <a:pt x="12648" y="544"/>
                  </a:cubicBezTo>
                  <a:cubicBezTo>
                    <a:pt x="12324" y="546"/>
                    <a:pt x="12001" y="549"/>
                    <a:pt x="11676" y="570"/>
                  </a:cubicBezTo>
                  <a:cubicBezTo>
                    <a:pt x="10983" y="613"/>
                    <a:pt x="10291" y="677"/>
                    <a:pt x="9596" y="692"/>
                  </a:cubicBezTo>
                  <a:cubicBezTo>
                    <a:pt x="9251" y="700"/>
                    <a:pt x="8906" y="704"/>
                    <a:pt x="8561" y="706"/>
                  </a:cubicBezTo>
                  <a:cubicBezTo>
                    <a:pt x="8379" y="707"/>
                    <a:pt x="8198" y="709"/>
                    <a:pt x="8016" y="712"/>
                  </a:cubicBezTo>
                  <a:cubicBezTo>
                    <a:pt x="7845" y="715"/>
                    <a:pt x="7673" y="725"/>
                    <a:pt x="7502" y="738"/>
                  </a:cubicBezTo>
                  <a:cubicBezTo>
                    <a:pt x="7326" y="752"/>
                    <a:pt x="7152" y="776"/>
                    <a:pt x="6976" y="799"/>
                  </a:cubicBezTo>
                  <a:cubicBezTo>
                    <a:pt x="6824" y="818"/>
                    <a:pt x="6672" y="839"/>
                    <a:pt x="6522" y="866"/>
                  </a:cubicBezTo>
                  <a:cubicBezTo>
                    <a:pt x="6334" y="897"/>
                    <a:pt x="6145" y="929"/>
                    <a:pt x="5958" y="961"/>
                  </a:cubicBezTo>
                  <a:cubicBezTo>
                    <a:pt x="5805" y="988"/>
                    <a:pt x="5648" y="1002"/>
                    <a:pt x="5493" y="1018"/>
                  </a:cubicBezTo>
                  <a:lnTo>
                    <a:pt x="5224" y="1037"/>
                  </a:lnTo>
                  <a:cubicBezTo>
                    <a:pt x="5067" y="1048"/>
                    <a:pt x="4909" y="1053"/>
                    <a:pt x="4751" y="1056"/>
                  </a:cubicBezTo>
                  <a:cubicBezTo>
                    <a:pt x="4557" y="1061"/>
                    <a:pt x="4366" y="1065"/>
                    <a:pt x="4173" y="1068"/>
                  </a:cubicBezTo>
                  <a:cubicBezTo>
                    <a:pt x="3828" y="1073"/>
                    <a:pt x="3481" y="1084"/>
                    <a:pt x="3134" y="1100"/>
                  </a:cubicBezTo>
                  <a:cubicBezTo>
                    <a:pt x="3063" y="1102"/>
                    <a:pt x="2993" y="1108"/>
                    <a:pt x="2922" y="1113"/>
                  </a:cubicBezTo>
                  <a:cubicBezTo>
                    <a:pt x="2824" y="1121"/>
                    <a:pt x="2724" y="1125"/>
                    <a:pt x="2626" y="1135"/>
                  </a:cubicBezTo>
                  <a:cubicBezTo>
                    <a:pt x="2392" y="1159"/>
                    <a:pt x="2151" y="1189"/>
                    <a:pt x="1933" y="1282"/>
                  </a:cubicBezTo>
                  <a:cubicBezTo>
                    <a:pt x="1833" y="1325"/>
                    <a:pt x="1732" y="1377"/>
                    <a:pt x="1654" y="1455"/>
                  </a:cubicBezTo>
                  <a:cubicBezTo>
                    <a:pt x="1591" y="1516"/>
                    <a:pt x="1545" y="1597"/>
                    <a:pt x="1524" y="1684"/>
                  </a:cubicBezTo>
                  <a:cubicBezTo>
                    <a:pt x="1444" y="2017"/>
                    <a:pt x="1344" y="2343"/>
                    <a:pt x="1246" y="2670"/>
                  </a:cubicBezTo>
                  <a:cubicBezTo>
                    <a:pt x="1246" y="2670"/>
                    <a:pt x="1246" y="2669"/>
                    <a:pt x="1246" y="2669"/>
                  </a:cubicBezTo>
                  <a:lnTo>
                    <a:pt x="1246" y="2669"/>
                  </a:lnTo>
                  <a:cubicBezTo>
                    <a:pt x="1219" y="2756"/>
                    <a:pt x="1192" y="2842"/>
                    <a:pt x="1165" y="2929"/>
                  </a:cubicBezTo>
                  <a:lnTo>
                    <a:pt x="1165" y="2929"/>
                  </a:lnTo>
                  <a:lnTo>
                    <a:pt x="1162" y="2936"/>
                  </a:lnTo>
                  <a:lnTo>
                    <a:pt x="1162" y="2938"/>
                  </a:lnTo>
                  <a:cubicBezTo>
                    <a:pt x="1161" y="2944"/>
                    <a:pt x="1159" y="2950"/>
                    <a:pt x="1157" y="2955"/>
                  </a:cubicBezTo>
                  <a:lnTo>
                    <a:pt x="1157" y="2955"/>
                  </a:lnTo>
                  <a:cubicBezTo>
                    <a:pt x="1157" y="2955"/>
                    <a:pt x="1157" y="2954"/>
                    <a:pt x="1157" y="2954"/>
                  </a:cubicBezTo>
                  <a:lnTo>
                    <a:pt x="1157" y="2954"/>
                  </a:lnTo>
                  <a:cubicBezTo>
                    <a:pt x="1157" y="2955"/>
                    <a:pt x="1157" y="2956"/>
                    <a:pt x="1156" y="2958"/>
                  </a:cubicBezTo>
                  <a:lnTo>
                    <a:pt x="1156" y="2958"/>
                  </a:lnTo>
                  <a:cubicBezTo>
                    <a:pt x="1156" y="2958"/>
                    <a:pt x="1156" y="2958"/>
                    <a:pt x="1156" y="2959"/>
                  </a:cubicBezTo>
                  <a:cubicBezTo>
                    <a:pt x="1156" y="2958"/>
                    <a:pt x="1156" y="2958"/>
                    <a:pt x="1156" y="2958"/>
                  </a:cubicBezTo>
                  <a:lnTo>
                    <a:pt x="1156" y="2958"/>
                  </a:lnTo>
                  <a:cubicBezTo>
                    <a:pt x="1154" y="2963"/>
                    <a:pt x="1152" y="2968"/>
                    <a:pt x="1151" y="2973"/>
                  </a:cubicBezTo>
                  <a:lnTo>
                    <a:pt x="1151" y="2974"/>
                  </a:lnTo>
                  <a:cubicBezTo>
                    <a:pt x="1135" y="3025"/>
                    <a:pt x="1119" y="3076"/>
                    <a:pt x="1103" y="3126"/>
                  </a:cubicBezTo>
                  <a:cubicBezTo>
                    <a:pt x="1103" y="3125"/>
                    <a:pt x="1103" y="3125"/>
                    <a:pt x="1103" y="3125"/>
                  </a:cubicBezTo>
                  <a:cubicBezTo>
                    <a:pt x="1095" y="3148"/>
                    <a:pt x="1088" y="3174"/>
                    <a:pt x="1080" y="3198"/>
                  </a:cubicBezTo>
                  <a:lnTo>
                    <a:pt x="1083" y="3191"/>
                  </a:lnTo>
                  <a:lnTo>
                    <a:pt x="1075" y="3217"/>
                  </a:lnTo>
                  <a:cubicBezTo>
                    <a:pt x="1005" y="3435"/>
                    <a:pt x="937" y="3655"/>
                    <a:pt x="880" y="3877"/>
                  </a:cubicBezTo>
                  <a:cubicBezTo>
                    <a:pt x="852" y="3992"/>
                    <a:pt x="825" y="4109"/>
                    <a:pt x="798" y="4225"/>
                  </a:cubicBezTo>
                  <a:cubicBezTo>
                    <a:pt x="760" y="4070"/>
                    <a:pt x="720" y="3915"/>
                    <a:pt x="679" y="3761"/>
                  </a:cubicBezTo>
                  <a:cubicBezTo>
                    <a:pt x="635" y="3592"/>
                    <a:pt x="589" y="3424"/>
                    <a:pt x="545" y="3256"/>
                  </a:cubicBezTo>
                  <a:cubicBezTo>
                    <a:pt x="508" y="3120"/>
                    <a:pt x="477" y="2983"/>
                    <a:pt x="444" y="2846"/>
                  </a:cubicBezTo>
                  <a:lnTo>
                    <a:pt x="444" y="2846"/>
                  </a:lnTo>
                  <a:cubicBezTo>
                    <a:pt x="422" y="2730"/>
                    <a:pt x="399" y="2615"/>
                    <a:pt x="377" y="2501"/>
                  </a:cubicBezTo>
                  <a:cubicBezTo>
                    <a:pt x="367" y="2452"/>
                    <a:pt x="363" y="2400"/>
                    <a:pt x="356" y="2351"/>
                  </a:cubicBezTo>
                  <a:cubicBezTo>
                    <a:pt x="350" y="2295"/>
                    <a:pt x="342" y="2243"/>
                    <a:pt x="336" y="2188"/>
                  </a:cubicBezTo>
                  <a:cubicBezTo>
                    <a:pt x="326" y="2094"/>
                    <a:pt x="323" y="2001"/>
                    <a:pt x="325" y="1906"/>
                  </a:cubicBezTo>
                  <a:cubicBezTo>
                    <a:pt x="328" y="1852"/>
                    <a:pt x="332" y="1797"/>
                    <a:pt x="340" y="1743"/>
                  </a:cubicBezTo>
                  <a:cubicBezTo>
                    <a:pt x="353" y="1654"/>
                    <a:pt x="280" y="1572"/>
                    <a:pt x="193" y="1562"/>
                  </a:cubicBezTo>
                  <a:cubicBezTo>
                    <a:pt x="188" y="1562"/>
                    <a:pt x="183" y="1562"/>
                    <a:pt x="178" y="1562"/>
                  </a:cubicBezTo>
                  <a:cubicBezTo>
                    <a:pt x="94" y="1562"/>
                    <a:pt x="22" y="1624"/>
                    <a:pt x="13" y="1710"/>
                  </a:cubicBezTo>
                  <a:cubicBezTo>
                    <a:pt x="3" y="1797"/>
                    <a:pt x="0" y="1885"/>
                    <a:pt x="5" y="1972"/>
                  </a:cubicBezTo>
                  <a:cubicBezTo>
                    <a:pt x="11" y="2116"/>
                    <a:pt x="27" y="2259"/>
                    <a:pt x="51" y="2400"/>
                  </a:cubicBezTo>
                  <a:cubicBezTo>
                    <a:pt x="62" y="2474"/>
                    <a:pt x="73" y="2549"/>
                    <a:pt x="89" y="2623"/>
                  </a:cubicBezTo>
                  <a:cubicBezTo>
                    <a:pt x="109" y="2719"/>
                    <a:pt x="128" y="2824"/>
                    <a:pt x="150" y="2917"/>
                  </a:cubicBezTo>
                  <a:cubicBezTo>
                    <a:pt x="174" y="3012"/>
                    <a:pt x="199" y="3106"/>
                    <a:pt x="223" y="3201"/>
                  </a:cubicBezTo>
                  <a:cubicBezTo>
                    <a:pt x="303" y="3517"/>
                    <a:pt x="397" y="3828"/>
                    <a:pt x="471" y="4146"/>
                  </a:cubicBezTo>
                  <a:lnTo>
                    <a:pt x="471" y="4146"/>
                  </a:lnTo>
                  <a:cubicBezTo>
                    <a:pt x="471" y="4146"/>
                    <a:pt x="470" y="4145"/>
                    <a:pt x="470" y="4144"/>
                  </a:cubicBezTo>
                  <a:lnTo>
                    <a:pt x="470" y="4144"/>
                  </a:lnTo>
                  <a:cubicBezTo>
                    <a:pt x="488" y="4219"/>
                    <a:pt x="505" y="4293"/>
                    <a:pt x="522" y="4367"/>
                  </a:cubicBezTo>
                  <a:cubicBezTo>
                    <a:pt x="548" y="4477"/>
                    <a:pt x="571" y="4587"/>
                    <a:pt x="590" y="4698"/>
                  </a:cubicBezTo>
                  <a:cubicBezTo>
                    <a:pt x="603" y="4758"/>
                    <a:pt x="614" y="4820"/>
                    <a:pt x="624" y="4882"/>
                  </a:cubicBezTo>
                  <a:cubicBezTo>
                    <a:pt x="630" y="4918"/>
                    <a:pt x="635" y="4956"/>
                    <a:pt x="641" y="4993"/>
                  </a:cubicBezTo>
                  <a:cubicBezTo>
                    <a:pt x="646" y="5027"/>
                    <a:pt x="659" y="5059"/>
                    <a:pt x="681" y="5086"/>
                  </a:cubicBezTo>
                  <a:cubicBezTo>
                    <a:pt x="697" y="5105"/>
                    <a:pt x="717" y="5121"/>
                    <a:pt x="739" y="5134"/>
                  </a:cubicBezTo>
                  <a:cubicBezTo>
                    <a:pt x="760" y="5146"/>
                    <a:pt x="785" y="5153"/>
                    <a:pt x="809" y="5153"/>
                  </a:cubicBezTo>
                  <a:cubicBezTo>
                    <a:pt x="885" y="5153"/>
                    <a:pt x="951" y="5100"/>
                    <a:pt x="970" y="5027"/>
                  </a:cubicBezTo>
                  <a:cubicBezTo>
                    <a:pt x="1000" y="4890"/>
                    <a:pt x="1013" y="4751"/>
                    <a:pt x="1036" y="4613"/>
                  </a:cubicBezTo>
                  <a:lnTo>
                    <a:pt x="1036" y="4613"/>
                  </a:lnTo>
                  <a:cubicBezTo>
                    <a:pt x="1035" y="4618"/>
                    <a:pt x="1035" y="4622"/>
                    <a:pt x="1034" y="4627"/>
                  </a:cubicBezTo>
                  <a:lnTo>
                    <a:pt x="1034" y="4627"/>
                  </a:lnTo>
                  <a:cubicBezTo>
                    <a:pt x="1049" y="4546"/>
                    <a:pt x="1063" y="4466"/>
                    <a:pt x="1077" y="4385"/>
                  </a:cubicBezTo>
                  <a:lnTo>
                    <a:pt x="1077" y="4385"/>
                  </a:lnTo>
                  <a:cubicBezTo>
                    <a:pt x="1076" y="4386"/>
                    <a:pt x="1076" y="4387"/>
                    <a:pt x="1076" y="4388"/>
                  </a:cubicBezTo>
                  <a:cubicBezTo>
                    <a:pt x="1095" y="4298"/>
                    <a:pt x="1110" y="4206"/>
                    <a:pt x="1132" y="4116"/>
                  </a:cubicBezTo>
                  <a:cubicBezTo>
                    <a:pt x="1156" y="4024"/>
                    <a:pt x="1175" y="3927"/>
                    <a:pt x="1200" y="3837"/>
                  </a:cubicBezTo>
                  <a:cubicBezTo>
                    <a:pt x="1227" y="3747"/>
                    <a:pt x="1249" y="3655"/>
                    <a:pt x="1277" y="3565"/>
                  </a:cubicBezTo>
                  <a:cubicBezTo>
                    <a:pt x="1304" y="3481"/>
                    <a:pt x="1330" y="3397"/>
                    <a:pt x="1355" y="3311"/>
                  </a:cubicBezTo>
                  <a:lnTo>
                    <a:pt x="1355" y="3311"/>
                  </a:lnTo>
                  <a:cubicBezTo>
                    <a:pt x="1355" y="3311"/>
                    <a:pt x="1355" y="3311"/>
                    <a:pt x="1355" y="3312"/>
                  </a:cubicBezTo>
                  <a:cubicBezTo>
                    <a:pt x="1355" y="3311"/>
                    <a:pt x="1355" y="3311"/>
                    <a:pt x="1356" y="3311"/>
                  </a:cubicBezTo>
                  <a:lnTo>
                    <a:pt x="1356" y="3311"/>
                  </a:lnTo>
                  <a:cubicBezTo>
                    <a:pt x="1355" y="3311"/>
                    <a:pt x="1355" y="3311"/>
                    <a:pt x="1355" y="3311"/>
                  </a:cubicBezTo>
                  <a:lnTo>
                    <a:pt x="1355" y="3311"/>
                  </a:lnTo>
                  <a:cubicBezTo>
                    <a:pt x="1356" y="3310"/>
                    <a:pt x="1356" y="3310"/>
                    <a:pt x="1357" y="3309"/>
                  </a:cubicBezTo>
                  <a:lnTo>
                    <a:pt x="1357" y="3309"/>
                  </a:lnTo>
                  <a:cubicBezTo>
                    <a:pt x="1356" y="3309"/>
                    <a:pt x="1356" y="3310"/>
                    <a:pt x="1356" y="3311"/>
                  </a:cubicBezTo>
                  <a:lnTo>
                    <a:pt x="1356" y="3311"/>
                  </a:lnTo>
                  <a:cubicBezTo>
                    <a:pt x="1356" y="3309"/>
                    <a:pt x="1356" y="3308"/>
                    <a:pt x="1357" y="3307"/>
                  </a:cubicBezTo>
                  <a:lnTo>
                    <a:pt x="1357" y="3307"/>
                  </a:lnTo>
                  <a:cubicBezTo>
                    <a:pt x="1357" y="3307"/>
                    <a:pt x="1357" y="3308"/>
                    <a:pt x="1357" y="3309"/>
                  </a:cubicBezTo>
                  <a:lnTo>
                    <a:pt x="1357" y="3309"/>
                  </a:lnTo>
                  <a:cubicBezTo>
                    <a:pt x="1357" y="3307"/>
                    <a:pt x="1358" y="3306"/>
                    <a:pt x="1358" y="3304"/>
                  </a:cubicBezTo>
                  <a:lnTo>
                    <a:pt x="1360" y="3298"/>
                  </a:lnTo>
                  <a:lnTo>
                    <a:pt x="1360" y="3298"/>
                  </a:lnTo>
                  <a:cubicBezTo>
                    <a:pt x="1360" y="3298"/>
                    <a:pt x="1360" y="3298"/>
                    <a:pt x="1360" y="3298"/>
                  </a:cubicBezTo>
                  <a:cubicBezTo>
                    <a:pt x="1360" y="3298"/>
                    <a:pt x="1360" y="3297"/>
                    <a:pt x="1360" y="3297"/>
                  </a:cubicBezTo>
                  <a:cubicBezTo>
                    <a:pt x="1360" y="3296"/>
                    <a:pt x="1361" y="3294"/>
                    <a:pt x="1361" y="3293"/>
                  </a:cubicBezTo>
                  <a:lnTo>
                    <a:pt x="1361" y="3293"/>
                  </a:lnTo>
                  <a:lnTo>
                    <a:pt x="1360" y="3298"/>
                  </a:lnTo>
                  <a:lnTo>
                    <a:pt x="1360" y="3298"/>
                  </a:lnTo>
                  <a:cubicBezTo>
                    <a:pt x="1360" y="3297"/>
                    <a:pt x="1361" y="3294"/>
                    <a:pt x="1361" y="3293"/>
                  </a:cubicBezTo>
                  <a:lnTo>
                    <a:pt x="1361" y="3293"/>
                  </a:lnTo>
                  <a:cubicBezTo>
                    <a:pt x="1362" y="3289"/>
                    <a:pt x="1364" y="3286"/>
                    <a:pt x="1365" y="3283"/>
                  </a:cubicBezTo>
                  <a:lnTo>
                    <a:pt x="1365" y="3283"/>
                  </a:lnTo>
                  <a:cubicBezTo>
                    <a:pt x="1366" y="3280"/>
                    <a:pt x="1367" y="3277"/>
                    <a:pt x="1368" y="3275"/>
                  </a:cubicBezTo>
                  <a:lnTo>
                    <a:pt x="1368" y="3275"/>
                  </a:lnTo>
                  <a:cubicBezTo>
                    <a:pt x="1367" y="3276"/>
                    <a:pt x="1367" y="3276"/>
                    <a:pt x="1367" y="3276"/>
                  </a:cubicBezTo>
                  <a:lnTo>
                    <a:pt x="1369" y="3269"/>
                  </a:lnTo>
                  <a:cubicBezTo>
                    <a:pt x="1369" y="3266"/>
                    <a:pt x="1371" y="3262"/>
                    <a:pt x="1372" y="3259"/>
                  </a:cubicBezTo>
                  <a:lnTo>
                    <a:pt x="1372" y="3259"/>
                  </a:lnTo>
                  <a:cubicBezTo>
                    <a:pt x="1372" y="3260"/>
                    <a:pt x="1371" y="3261"/>
                    <a:pt x="1371" y="3262"/>
                  </a:cubicBezTo>
                  <a:lnTo>
                    <a:pt x="1371" y="3262"/>
                  </a:lnTo>
                  <a:cubicBezTo>
                    <a:pt x="1378" y="3241"/>
                    <a:pt x="1384" y="3220"/>
                    <a:pt x="1391" y="3199"/>
                  </a:cubicBezTo>
                  <a:lnTo>
                    <a:pt x="1391" y="3201"/>
                  </a:lnTo>
                  <a:cubicBezTo>
                    <a:pt x="1391" y="3199"/>
                    <a:pt x="1393" y="3198"/>
                    <a:pt x="1393" y="3196"/>
                  </a:cubicBezTo>
                  <a:lnTo>
                    <a:pt x="1398" y="3182"/>
                  </a:lnTo>
                  <a:lnTo>
                    <a:pt x="1398" y="3182"/>
                  </a:lnTo>
                  <a:cubicBezTo>
                    <a:pt x="1398" y="3182"/>
                    <a:pt x="1397" y="3182"/>
                    <a:pt x="1397" y="3182"/>
                  </a:cubicBezTo>
                  <a:lnTo>
                    <a:pt x="1397" y="3182"/>
                  </a:lnTo>
                  <a:cubicBezTo>
                    <a:pt x="1400" y="3175"/>
                    <a:pt x="1403" y="3165"/>
                    <a:pt x="1404" y="3156"/>
                  </a:cubicBezTo>
                  <a:cubicBezTo>
                    <a:pt x="1407" y="3151"/>
                    <a:pt x="1408" y="3146"/>
                    <a:pt x="1409" y="3142"/>
                  </a:cubicBezTo>
                  <a:lnTo>
                    <a:pt x="1409" y="3142"/>
                  </a:lnTo>
                  <a:cubicBezTo>
                    <a:pt x="1409" y="3142"/>
                    <a:pt x="1409" y="3142"/>
                    <a:pt x="1409" y="3142"/>
                  </a:cubicBezTo>
                  <a:cubicBezTo>
                    <a:pt x="1409" y="3141"/>
                    <a:pt x="1410" y="3141"/>
                    <a:pt x="1410" y="3140"/>
                  </a:cubicBezTo>
                  <a:lnTo>
                    <a:pt x="1410" y="3140"/>
                  </a:lnTo>
                  <a:cubicBezTo>
                    <a:pt x="1410" y="3140"/>
                    <a:pt x="1410" y="3141"/>
                    <a:pt x="1409" y="3142"/>
                  </a:cubicBezTo>
                  <a:lnTo>
                    <a:pt x="1409" y="3142"/>
                  </a:lnTo>
                  <a:cubicBezTo>
                    <a:pt x="1410" y="3140"/>
                    <a:pt x="1410" y="3139"/>
                    <a:pt x="1410" y="3138"/>
                  </a:cubicBezTo>
                  <a:lnTo>
                    <a:pt x="1410" y="3138"/>
                  </a:lnTo>
                  <a:cubicBezTo>
                    <a:pt x="1410" y="3139"/>
                    <a:pt x="1410" y="3139"/>
                    <a:pt x="1410" y="3140"/>
                  </a:cubicBezTo>
                  <a:lnTo>
                    <a:pt x="1410" y="3140"/>
                  </a:lnTo>
                  <a:cubicBezTo>
                    <a:pt x="1410" y="3139"/>
                    <a:pt x="1410" y="3138"/>
                    <a:pt x="1410" y="3137"/>
                  </a:cubicBezTo>
                  <a:lnTo>
                    <a:pt x="1410" y="3137"/>
                  </a:lnTo>
                  <a:cubicBezTo>
                    <a:pt x="1410" y="3138"/>
                    <a:pt x="1410" y="3138"/>
                    <a:pt x="1410" y="3138"/>
                  </a:cubicBezTo>
                  <a:lnTo>
                    <a:pt x="1410" y="3138"/>
                  </a:lnTo>
                  <a:cubicBezTo>
                    <a:pt x="1414" y="3128"/>
                    <a:pt x="1417" y="3117"/>
                    <a:pt x="1420" y="3107"/>
                  </a:cubicBezTo>
                  <a:cubicBezTo>
                    <a:pt x="1422" y="3104"/>
                    <a:pt x="1423" y="3103"/>
                    <a:pt x="1423" y="3099"/>
                  </a:cubicBezTo>
                  <a:cubicBezTo>
                    <a:pt x="1424" y="3094"/>
                    <a:pt x="1426" y="3089"/>
                    <a:pt x="1428" y="3083"/>
                  </a:cubicBezTo>
                  <a:lnTo>
                    <a:pt x="1428" y="3083"/>
                  </a:lnTo>
                  <a:cubicBezTo>
                    <a:pt x="1427" y="3085"/>
                    <a:pt x="1427" y="3088"/>
                    <a:pt x="1426" y="3090"/>
                  </a:cubicBezTo>
                  <a:cubicBezTo>
                    <a:pt x="1428" y="3087"/>
                    <a:pt x="1428" y="3084"/>
                    <a:pt x="1429" y="3080"/>
                  </a:cubicBezTo>
                  <a:lnTo>
                    <a:pt x="1429" y="3080"/>
                  </a:lnTo>
                  <a:cubicBezTo>
                    <a:pt x="1429" y="3081"/>
                    <a:pt x="1429" y="3082"/>
                    <a:pt x="1428" y="3083"/>
                  </a:cubicBezTo>
                  <a:lnTo>
                    <a:pt x="1428" y="3083"/>
                  </a:lnTo>
                  <a:cubicBezTo>
                    <a:pt x="1431" y="3073"/>
                    <a:pt x="1435" y="3064"/>
                    <a:pt x="1437" y="3053"/>
                  </a:cubicBezTo>
                  <a:cubicBezTo>
                    <a:pt x="1437" y="3053"/>
                    <a:pt x="1437" y="3055"/>
                    <a:pt x="1437" y="3055"/>
                  </a:cubicBezTo>
                  <a:lnTo>
                    <a:pt x="1439" y="3050"/>
                  </a:lnTo>
                  <a:cubicBezTo>
                    <a:pt x="1439" y="3050"/>
                    <a:pt x="1441" y="3047"/>
                    <a:pt x="1441" y="3046"/>
                  </a:cubicBezTo>
                  <a:cubicBezTo>
                    <a:pt x="1441" y="3047"/>
                    <a:pt x="1441" y="3047"/>
                    <a:pt x="1441" y="3047"/>
                  </a:cubicBezTo>
                  <a:lnTo>
                    <a:pt x="1442" y="3041"/>
                  </a:lnTo>
                  <a:cubicBezTo>
                    <a:pt x="1442" y="3039"/>
                    <a:pt x="1444" y="3038"/>
                    <a:pt x="1444" y="3036"/>
                  </a:cubicBezTo>
                  <a:lnTo>
                    <a:pt x="1444" y="3038"/>
                  </a:lnTo>
                  <a:lnTo>
                    <a:pt x="1445" y="3033"/>
                  </a:lnTo>
                  <a:cubicBezTo>
                    <a:pt x="1477" y="2936"/>
                    <a:pt x="1507" y="2840"/>
                    <a:pt x="1536" y="2743"/>
                  </a:cubicBezTo>
                  <a:lnTo>
                    <a:pt x="1536" y="2745"/>
                  </a:lnTo>
                  <a:cubicBezTo>
                    <a:pt x="1637" y="2423"/>
                    <a:pt x="1733" y="2101"/>
                    <a:pt x="1832" y="1778"/>
                  </a:cubicBezTo>
                  <a:cubicBezTo>
                    <a:pt x="1838" y="1762"/>
                    <a:pt x="1843" y="1746"/>
                    <a:pt x="1851" y="1730"/>
                  </a:cubicBezTo>
                  <a:lnTo>
                    <a:pt x="1855" y="1721"/>
                  </a:lnTo>
                  <a:cubicBezTo>
                    <a:pt x="1859" y="1716"/>
                    <a:pt x="1861" y="1712"/>
                    <a:pt x="1864" y="1708"/>
                  </a:cubicBezTo>
                  <a:lnTo>
                    <a:pt x="1864" y="1708"/>
                  </a:lnTo>
                  <a:cubicBezTo>
                    <a:pt x="1870" y="1701"/>
                    <a:pt x="1876" y="1695"/>
                    <a:pt x="1882" y="1689"/>
                  </a:cubicBezTo>
                  <a:cubicBezTo>
                    <a:pt x="1896" y="1678"/>
                    <a:pt x="1909" y="1667"/>
                    <a:pt x="1923" y="1656"/>
                  </a:cubicBezTo>
                  <a:cubicBezTo>
                    <a:pt x="1947" y="1640"/>
                    <a:pt x="1972" y="1624"/>
                    <a:pt x="1998" y="1610"/>
                  </a:cubicBezTo>
                  <a:cubicBezTo>
                    <a:pt x="2036" y="1592"/>
                    <a:pt x="2071" y="1575"/>
                    <a:pt x="2110" y="1561"/>
                  </a:cubicBezTo>
                  <a:cubicBezTo>
                    <a:pt x="2173" y="1539"/>
                    <a:pt x="2238" y="1520"/>
                    <a:pt x="2303" y="1504"/>
                  </a:cubicBezTo>
                  <a:cubicBezTo>
                    <a:pt x="2433" y="1477"/>
                    <a:pt x="2563" y="1458"/>
                    <a:pt x="2696" y="1447"/>
                  </a:cubicBezTo>
                  <a:cubicBezTo>
                    <a:pt x="2935" y="1426"/>
                    <a:pt x="3175" y="1409"/>
                    <a:pt x="3416" y="1396"/>
                  </a:cubicBezTo>
                  <a:cubicBezTo>
                    <a:pt x="3758" y="1377"/>
                    <a:pt x="4100" y="1372"/>
                    <a:pt x="4445" y="1368"/>
                  </a:cubicBezTo>
                  <a:cubicBezTo>
                    <a:pt x="4790" y="1361"/>
                    <a:pt x="5132" y="1347"/>
                    <a:pt x="5477" y="1323"/>
                  </a:cubicBezTo>
                  <a:cubicBezTo>
                    <a:pt x="5824" y="1301"/>
                    <a:pt x="6164" y="1235"/>
                    <a:pt x="6505" y="1176"/>
                  </a:cubicBezTo>
                  <a:cubicBezTo>
                    <a:pt x="6831" y="1121"/>
                    <a:pt x="7157" y="1079"/>
                    <a:pt x="7484" y="1045"/>
                  </a:cubicBezTo>
                  <a:cubicBezTo>
                    <a:pt x="7605" y="1035"/>
                    <a:pt x="7727" y="1027"/>
                    <a:pt x="7847" y="1023"/>
                  </a:cubicBezTo>
                  <a:cubicBezTo>
                    <a:pt x="7974" y="1016"/>
                    <a:pt x="8100" y="1016"/>
                    <a:pt x="8227" y="1013"/>
                  </a:cubicBezTo>
                  <a:cubicBezTo>
                    <a:pt x="8453" y="1010"/>
                    <a:pt x="8681" y="1011"/>
                    <a:pt x="8909" y="1010"/>
                  </a:cubicBezTo>
                  <a:cubicBezTo>
                    <a:pt x="9086" y="1007"/>
                    <a:pt x="9264" y="1005"/>
                    <a:pt x="9443" y="1002"/>
                  </a:cubicBezTo>
                  <a:cubicBezTo>
                    <a:pt x="9623" y="999"/>
                    <a:pt x="9802" y="991"/>
                    <a:pt x="9981" y="985"/>
                  </a:cubicBezTo>
                  <a:cubicBezTo>
                    <a:pt x="10315" y="973"/>
                    <a:pt x="10649" y="943"/>
                    <a:pt x="10983" y="920"/>
                  </a:cubicBezTo>
                  <a:cubicBezTo>
                    <a:pt x="11144" y="909"/>
                    <a:pt x="11307" y="896"/>
                    <a:pt x="11469" y="886"/>
                  </a:cubicBezTo>
                  <a:cubicBezTo>
                    <a:pt x="11660" y="874"/>
                    <a:pt x="11852" y="864"/>
                    <a:pt x="12043" y="856"/>
                  </a:cubicBezTo>
                  <a:cubicBezTo>
                    <a:pt x="12124" y="853"/>
                    <a:pt x="12205" y="852"/>
                    <a:pt x="12286" y="852"/>
                  </a:cubicBezTo>
                  <a:cubicBezTo>
                    <a:pt x="12366" y="852"/>
                    <a:pt x="12447" y="853"/>
                    <a:pt x="12528" y="853"/>
                  </a:cubicBezTo>
                  <a:lnTo>
                    <a:pt x="13033" y="853"/>
                  </a:lnTo>
                  <a:cubicBezTo>
                    <a:pt x="13126" y="852"/>
                    <a:pt x="13218" y="852"/>
                    <a:pt x="13310" y="850"/>
                  </a:cubicBezTo>
                  <a:cubicBezTo>
                    <a:pt x="13398" y="848"/>
                    <a:pt x="13482" y="842"/>
                    <a:pt x="13573" y="837"/>
                  </a:cubicBezTo>
                  <a:cubicBezTo>
                    <a:pt x="13663" y="833"/>
                    <a:pt x="13751" y="820"/>
                    <a:pt x="13840" y="810"/>
                  </a:cubicBezTo>
                  <a:cubicBezTo>
                    <a:pt x="13924" y="801"/>
                    <a:pt x="14005" y="787"/>
                    <a:pt x="14092" y="774"/>
                  </a:cubicBezTo>
                  <a:cubicBezTo>
                    <a:pt x="14177" y="761"/>
                    <a:pt x="14263" y="742"/>
                    <a:pt x="14348" y="725"/>
                  </a:cubicBezTo>
                  <a:cubicBezTo>
                    <a:pt x="14429" y="709"/>
                    <a:pt x="14510" y="692"/>
                    <a:pt x="14590" y="674"/>
                  </a:cubicBezTo>
                  <a:cubicBezTo>
                    <a:pt x="14644" y="662"/>
                    <a:pt x="14700" y="649"/>
                    <a:pt x="14753" y="638"/>
                  </a:cubicBezTo>
                  <a:cubicBezTo>
                    <a:pt x="14760" y="636"/>
                    <a:pt x="14766" y="635"/>
                    <a:pt x="14771" y="633"/>
                  </a:cubicBezTo>
                  <a:lnTo>
                    <a:pt x="14877" y="609"/>
                  </a:lnTo>
                  <a:cubicBezTo>
                    <a:pt x="14883" y="608"/>
                    <a:pt x="14890" y="608"/>
                    <a:pt x="14894" y="605"/>
                  </a:cubicBezTo>
                  <a:lnTo>
                    <a:pt x="15075" y="563"/>
                  </a:lnTo>
                  <a:lnTo>
                    <a:pt x="15072" y="563"/>
                  </a:lnTo>
                  <a:cubicBezTo>
                    <a:pt x="15201" y="533"/>
                    <a:pt x="15333" y="503"/>
                    <a:pt x="15463" y="467"/>
                  </a:cubicBezTo>
                  <a:cubicBezTo>
                    <a:pt x="15496" y="459"/>
                    <a:pt x="15529" y="449"/>
                    <a:pt x="15562" y="440"/>
                  </a:cubicBezTo>
                  <a:lnTo>
                    <a:pt x="15562" y="440"/>
                  </a:lnTo>
                  <a:cubicBezTo>
                    <a:pt x="15534" y="522"/>
                    <a:pt x="15502" y="605"/>
                    <a:pt x="15472" y="687"/>
                  </a:cubicBezTo>
                  <a:cubicBezTo>
                    <a:pt x="15425" y="812"/>
                    <a:pt x="15377" y="939"/>
                    <a:pt x="15330" y="1064"/>
                  </a:cubicBezTo>
                  <a:cubicBezTo>
                    <a:pt x="15292" y="1149"/>
                    <a:pt x="15333" y="1249"/>
                    <a:pt x="15420" y="1284"/>
                  </a:cubicBezTo>
                  <a:cubicBezTo>
                    <a:pt x="15439" y="1291"/>
                    <a:pt x="15459" y="1295"/>
                    <a:pt x="15478" y="1295"/>
                  </a:cubicBezTo>
                  <a:cubicBezTo>
                    <a:pt x="15547" y="1295"/>
                    <a:pt x="15612" y="1251"/>
                    <a:pt x="15635" y="1182"/>
                  </a:cubicBezTo>
                  <a:cubicBezTo>
                    <a:pt x="15692" y="1021"/>
                    <a:pt x="15752" y="859"/>
                    <a:pt x="15811" y="698"/>
                  </a:cubicBezTo>
                  <a:cubicBezTo>
                    <a:pt x="15839" y="625"/>
                    <a:pt x="15868" y="554"/>
                    <a:pt x="15892" y="480"/>
                  </a:cubicBezTo>
                  <a:cubicBezTo>
                    <a:pt x="15906" y="442"/>
                    <a:pt x="15919" y="404"/>
                    <a:pt x="15931" y="364"/>
                  </a:cubicBezTo>
                  <a:cubicBezTo>
                    <a:pt x="15945" y="328"/>
                    <a:pt x="15957" y="288"/>
                    <a:pt x="15964" y="250"/>
                  </a:cubicBezTo>
                  <a:cubicBezTo>
                    <a:pt x="15969" y="214"/>
                    <a:pt x="15969" y="177"/>
                    <a:pt x="15964" y="142"/>
                  </a:cubicBezTo>
                  <a:cubicBezTo>
                    <a:pt x="15954" y="61"/>
                    <a:pt x="15877" y="1"/>
                    <a:pt x="157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2" name="Google Shape;10002;p18"/>
            <p:cNvSpPr/>
            <p:nvPr/>
          </p:nvSpPr>
          <p:spPr>
            <a:xfrm>
              <a:off x="4188525" y="810625"/>
              <a:ext cx="42400" cy="76900"/>
            </a:xfrm>
            <a:custGeom>
              <a:avLst/>
              <a:gdLst/>
              <a:ahLst/>
              <a:cxnLst/>
              <a:rect l="l" t="t" r="r" b="b"/>
              <a:pathLst>
                <a:path w="1696" h="3076" extrusionOk="0">
                  <a:moveTo>
                    <a:pt x="445" y="1274"/>
                  </a:moveTo>
                  <a:lnTo>
                    <a:pt x="453" y="1275"/>
                  </a:lnTo>
                  <a:lnTo>
                    <a:pt x="452" y="1275"/>
                  </a:lnTo>
                  <a:cubicBezTo>
                    <a:pt x="449" y="1275"/>
                    <a:pt x="447" y="1275"/>
                    <a:pt x="445" y="1274"/>
                  </a:cubicBezTo>
                  <a:close/>
                  <a:moveTo>
                    <a:pt x="1022" y="446"/>
                  </a:moveTo>
                  <a:cubicBezTo>
                    <a:pt x="1042" y="446"/>
                    <a:pt x="1062" y="446"/>
                    <a:pt x="1082" y="448"/>
                  </a:cubicBezTo>
                  <a:cubicBezTo>
                    <a:pt x="1153" y="451"/>
                    <a:pt x="1221" y="460"/>
                    <a:pt x="1291" y="471"/>
                  </a:cubicBezTo>
                  <a:lnTo>
                    <a:pt x="1338" y="478"/>
                  </a:lnTo>
                  <a:cubicBezTo>
                    <a:pt x="1316" y="489"/>
                    <a:pt x="1297" y="505"/>
                    <a:pt x="1283" y="525"/>
                  </a:cubicBezTo>
                  <a:cubicBezTo>
                    <a:pt x="1251" y="571"/>
                    <a:pt x="1224" y="617"/>
                    <a:pt x="1197" y="663"/>
                  </a:cubicBezTo>
                  <a:cubicBezTo>
                    <a:pt x="1136" y="756"/>
                    <a:pt x="1069" y="843"/>
                    <a:pt x="999" y="930"/>
                  </a:cubicBezTo>
                  <a:cubicBezTo>
                    <a:pt x="949" y="986"/>
                    <a:pt x="897" y="1041"/>
                    <a:pt x="841" y="1092"/>
                  </a:cubicBezTo>
                  <a:cubicBezTo>
                    <a:pt x="806" y="1122"/>
                    <a:pt x="770" y="1150"/>
                    <a:pt x="732" y="1176"/>
                  </a:cubicBezTo>
                  <a:cubicBezTo>
                    <a:pt x="708" y="1193"/>
                    <a:pt x="684" y="1211"/>
                    <a:pt x="656" y="1223"/>
                  </a:cubicBezTo>
                  <a:cubicBezTo>
                    <a:pt x="629" y="1236"/>
                    <a:pt x="602" y="1249"/>
                    <a:pt x="574" y="1260"/>
                  </a:cubicBezTo>
                  <a:cubicBezTo>
                    <a:pt x="563" y="1264"/>
                    <a:pt x="550" y="1268"/>
                    <a:pt x="537" y="1271"/>
                  </a:cubicBezTo>
                  <a:cubicBezTo>
                    <a:pt x="525" y="1272"/>
                    <a:pt x="512" y="1275"/>
                    <a:pt x="499" y="1277"/>
                  </a:cubicBezTo>
                  <a:cubicBezTo>
                    <a:pt x="493" y="1277"/>
                    <a:pt x="487" y="1277"/>
                    <a:pt x="481" y="1277"/>
                  </a:cubicBezTo>
                  <a:cubicBezTo>
                    <a:pt x="476" y="1277"/>
                    <a:pt x="471" y="1277"/>
                    <a:pt x="466" y="1275"/>
                  </a:cubicBezTo>
                  <a:lnTo>
                    <a:pt x="443" y="1274"/>
                  </a:lnTo>
                  <a:lnTo>
                    <a:pt x="443" y="1274"/>
                  </a:lnTo>
                  <a:cubicBezTo>
                    <a:pt x="436" y="1272"/>
                    <a:pt x="428" y="1270"/>
                    <a:pt x="420" y="1268"/>
                  </a:cubicBezTo>
                  <a:cubicBezTo>
                    <a:pt x="414" y="1266"/>
                    <a:pt x="407" y="1263"/>
                    <a:pt x="401" y="1261"/>
                  </a:cubicBezTo>
                  <a:lnTo>
                    <a:pt x="390" y="1255"/>
                  </a:lnTo>
                  <a:lnTo>
                    <a:pt x="380" y="1247"/>
                  </a:lnTo>
                  <a:cubicBezTo>
                    <a:pt x="378" y="1245"/>
                    <a:pt x="376" y="1242"/>
                    <a:pt x="373" y="1239"/>
                  </a:cubicBezTo>
                  <a:lnTo>
                    <a:pt x="360" y="1223"/>
                  </a:lnTo>
                  <a:cubicBezTo>
                    <a:pt x="358" y="1220"/>
                    <a:pt x="357" y="1217"/>
                    <a:pt x="354" y="1212"/>
                  </a:cubicBezTo>
                  <a:cubicBezTo>
                    <a:pt x="350" y="1206"/>
                    <a:pt x="349" y="1203"/>
                    <a:pt x="346" y="1195"/>
                  </a:cubicBezTo>
                  <a:cubicBezTo>
                    <a:pt x="344" y="1187"/>
                    <a:pt x="341" y="1179"/>
                    <a:pt x="339" y="1171"/>
                  </a:cubicBezTo>
                  <a:cubicBezTo>
                    <a:pt x="336" y="1157"/>
                    <a:pt x="333" y="1142"/>
                    <a:pt x="331" y="1128"/>
                  </a:cubicBezTo>
                  <a:cubicBezTo>
                    <a:pt x="330" y="1112"/>
                    <a:pt x="330" y="1098"/>
                    <a:pt x="330" y="1082"/>
                  </a:cubicBezTo>
                  <a:cubicBezTo>
                    <a:pt x="331" y="1062"/>
                    <a:pt x="335" y="1040"/>
                    <a:pt x="336" y="1021"/>
                  </a:cubicBezTo>
                  <a:cubicBezTo>
                    <a:pt x="342" y="994"/>
                    <a:pt x="347" y="967"/>
                    <a:pt x="357" y="940"/>
                  </a:cubicBezTo>
                  <a:cubicBezTo>
                    <a:pt x="366" y="911"/>
                    <a:pt x="377" y="884"/>
                    <a:pt x="388" y="858"/>
                  </a:cubicBezTo>
                  <a:cubicBezTo>
                    <a:pt x="406" y="824"/>
                    <a:pt x="423" y="791"/>
                    <a:pt x="444" y="759"/>
                  </a:cubicBezTo>
                  <a:cubicBezTo>
                    <a:pt x="464" y="732"/>
                    <a:pt x="483" y="704"/>
                    <a:pt x="504" y="680"/>
                  </a:cubicBezTo>
                  <a:cubicBezTo>
                    <a:pt x="525" y="656"/>
                    <a:pt x="547" y="633"/>
                    <a:pt x="569" y="611"/>
                  </a:cubicBezTo>
                  <a:cubicBezTo>
                    <a:pt x="594" y="588"/>
                    <a:pt x="618" y="568"/>
                    <a:pt x="645" y="549"/>
                  </a:cubicBezTo>
                  <a:cubicBezTo>
                    <a:pt x="667" y="535"/>
                    <a:pt x="691" y="520"/>
                    <a:pt x="713" y="508"/>
                  </a:cubicBezTo>
                  <a:cubicBezTo>
                    <a:pt x="733" y="498"/>
                    <a:pt x="754" y="489"/>
                    <a:pt x="775" y="481"/>
                  </a:cubicBezTo>
                  <a:cubicBezTo>
                    <a:pt x="795" y="474"/>
                    <a:pt x="817" y="468"/>
                    <a:pt x="838" y="463"/>
                  </a:cubicBezTo>
                  <a:cubicBezTo>
                    <a:pt x="866" y="459"/>
                    <a:pt x="895" y="454"/>
                    <a:pt x="923" y="449"/>
                  </a:cubicBezTo>
                  <a:cubicBezTo>
                    <a:pt x="957" y="447"/>
                    <a:pt x="989" y="446"/>
                    <a:pt x="1022" y="446"/>
                  </a:cubicBezTo>
                  <a:close/>
                  <a:moveTo>
                    <a:pt x="1506" y="0"/>
                  </a:moveTo>
                  <a:cubicBezTo>
                    <a:pt x="1423" y="0"/>
                    <a:pt x="1350" y="63"/>
                    <a:pt x="1343" y="150"/>
                  </a:cubicBezTo>
                  <a:lnTo>
                    <a:pt x="1259" y="139"/>
                  </a:lnTo>
                  <a:cubicBezTo>
                    <a:pt x="1191" y="129"/>
                    <a:pt x="1121" y="125"/>
                    <a:pt x="1053" y="125"/>
                  </a:cubicBezTo>
                  <a:cubicBezTo>
                    <a:pt x="1019" y="125"/>
                    <a:pt x="986" y="126"/>
                    <a:pt x="953" y="128"/>
                  </a:cubicBezTo>
                  <a:cubicBezTo>
                    <a:pt x="854" y="131"/>
                    <a:pt x="756" y="150"/>
                    <a:pt x="661" y="183"/>
                  </a:cubicBezTo>
                  <a:cubicBezTo>
                    <a:pt x="558" y="221"/>
                    <a:pt x="463" y="278"/>
                    <a:pt x="382" y="351"/>
                  </a:cubicBezTo>
                  <a:cubicBezTo>
                    <a:pt x="224" y="493"/>
                    <a:pt x="96" y="675"/>
                    <a:pt x="42" y="884"/>
                  </a:cubicBezTo>
                  <a:cubicBezTo>
                    <a:pt x="18" y="981"/>
                    <a:pt x="1" y="1089"/>
                    <a:pt x="18" y="1188"/>
                  </a:cubicBezTo>
                  <a:cubicBezTo>
                    <a:pt x="24" y="1234"/>
                    <a:pt x="35" y="1280"/>
                    <a:pt x="53" y="1323"/>
                  </a:cubicBezTo>
                  <a:cubicBezTo>
                    <a:pt x="72" y="1364"/>
                    <a:pt x="94" y="1404"/>
                    <a:pt x="122" y="1440"/>
                  </a:cubicBezTo>
                  <a:cubicBezTo>
                    <a:pt x="183" y="1514"/>
                    <a:pt x="268" y="1565"/>
                    <a:pt x="361" y="1583"/>
                  </a:cubicBezTo>
                  <a:cubicBezTo>
                    <a:pt x="401" y="1590"/>
                    <a:pt x="440" y="1593"/>
                    <a:pt x="479" y="1593"/>
                  </a:cubicBezTo>
                  <a:cubicBezTo>
                    <a:pt x="492" y="1593"/>
                    <a:pt x="505" y="1593"/>
                    <a:pt x="518" y="1592"/>
                  </a:cubicBezTo>
                  <a:cubicBezTo>
                    <a:pt x="570" y="1587"/>
                    <a:pt x="621" y="1576"/>
                    <a:pt x="672" y="1559"/>
                  </a:cubicBezTo>
                  <a:cubicBezTo>
                    <a:pt x="768" y="1526"/>
                    <a:pt x="857" y="1476"/>
                    <a:pt x="938" y="1413"/>
                  </a:cubicBezTo>
                  <a:cubicBezTo>
                    <a:pt x="1014" y="1356"/>
                    <a:pt x="1083" y="1294"/>
                    <a:pt x="1148" y="1228"/>
                  </a:cubicBezTo>
                  <a:lnTo>
                    <a:pt x="1148" y="1228"/>
                  </a:lnTo>
                  <a:cubicBezTo>
                    <a:pt x="1140" y="1266"/>
                    <a:pt x="1132" y="1302"/>
                    <a:pt x="1124" y="1342"/>
                  </a:cubicBezTo>
                  <a:cubicBezTo>
                    <a:pt x="1072" y="1583"/>
                    <a:pt x="1026" y="1826"/>
                    <a:pt x="953" y="2062"/>
                  </a:cubicBezTo>
                  <a:cubicBezTo>
                    <a:pt x="933" y="2122"/>
                    <a:pt x="911" y="2182"/>
                    <a:pt x="884" y="2239"/>
                  </a:cubicBezTo>
                  <a:cubicBezTo>
                    <a:pt x="863" y="2282"/>
                    <a:pt x="841" y="2323"/>
                    <a:pt x="816" y="2363"/>
                  </a:cubicBezTo>
                  <a:cubicBezTo>
                    <a:pt x="790" y="2401"/>
                    <a:pt x="764" y="2437"/>
                    <a:pt x="735" y="2474"/>
                  </a:cubicBezTo>
                  <a:cubicBezTo>
                    <a:pt x="699" y="2513"/>
                    <a:pt x="661" y="2553"/>
                    <a:pt x="619" y="2591"/>
                  </a:cubicBezTo>
                  <a:lnTo>
                    <a:pt x="626" y="2585"/>
                  </a:lnTo>
                  <a:lnTo>
                    <a:pt x="626" y="2585"/>
                  </a:lnTo>
                  <a:cubicBezTo>
                    <a:pt x="588" y="2619"/>
                    <a:pt x="548" y="2651"/>
                    <a:pt x="507" y="2681"/>
                  </a:cubicBezTo>
                  <a:cubicBezTo>
                    <a:pt x="480" y="2699"/>
                    <a:pt x="452" y="2716"/>
                    <a:pt x="423" y="2732"/>
                  </a:cubicBezTo>
                  <a:cubicBezTo>
                    <a:pt x="398" y="2715"/>
                    <a:pt x="368" y="2707"/>
                    <a:pt x="339" y="2707"/>
                  </a:cubicBezTo>
                  <a:cubicBezTo>
                    <a:pt x="303" y="2707"/>
                    <a:pt x="268" y="2719"/>
                    <a:pt x="238" y="2743"/>
                  </a:cubicBezTo>
                  <a:cubicBezTo>
                    <a:pt x="168" y="2798"/>
                    <a:pt x="157" y="2900"/>
                    <a:pt x="213" y="2971"/>
                  </a:cubicBezTo>
                  <a:cubicBezTo>
                    <a:pt x="236" y="3009"/>
                    <a:pt x="273" y="3040"/>
                    <a:pt x="314" y="3059"/>
                  </a:cubicBezTo>
                  <a:cubicBezTo>
                    <a:pt x="342" y="3071"/>
                    <a:pt x="373" y="3075"/>
                    <a:pt x="403" y="3075"/>
                  </a:cubicBezTo>
                  <a:cubicBezTo>
                    <a:pt x="417" y="3075"/>
                    <a:pt x="433" y="3074"/>
                    <a:pt x="447" y="3071"/>
                  </a:cubicBezTo>
                  <a:cubicBezTo>
                    <a:pt x="491" y="3063"/>
                    <a:pt x="536" y="3047"/>
                    <a:pt x="575" y="3025"/>
                  </a:cubicBezTo>
                  <a:cubicBezTo>
                    <a:pt x="621" y="3001"/>
                    <a:pt x="664" y="2972"/>
                    <a:pt x="705" y="2941"/>
                  </a:cubicBezTo>
                  <a:cubicBezTo>
                    <a:pt x="870" y="2816"/>
                    <a:pt x="1017" y="2661"/>
                    <a:pt x="1117" y="2480"/>
                  </a:cubicBezTo>
                  <a:cubicBezTo>
                    <a:pt x="1251" y="2233"/>
                    <a:pt x="1307" y="1961"/>
                    <a:pt x="1367" y="1689"/>
                  </a:cubicBezTo>
                  <a:cubicBezTo>
                    <a:pt x="1403" y="1524"/>
                    <a:pt x="1439" y="1358"/>
                    <a:pt x="1476" y="1193"/>
                  </a:cubicBezTo>
                  <a:cubicBezTo>
                    <a:pt x="1493" y="1117"/>
                    <a:pt x="1509" y="1043"/>
                    <a:pt x="1527" y="968"/>
                  </a:cubicBezTo>
                  <a:cubicBezTo>
                    <a:pt x="1536" y="918"/>
                    <a:pt x="1547" y="865"/>
                    <a:pt x="1558" y="815"/>
                  </a:cubicBezTo>
                  <a:cubicBezTo>
                    <a:pt x="1565" y="783"/>
                    <a:pt x="1572" y="753"/>
                    <a:pt x="1577" y="723"/>
                  </a:cubicBezTo>
                  <a:cubicBezTo>
                    <a:pt x="1582" y="696"/>
                    <a:pt x="1584" y="669"/>
                    <a:pt x="1584" y="644"/>
                  </a:cubicBezTo>
                  <a:cubicBezTo>
                    <a:pt x="1582" y="620"/>
                    <a:pt x="1577" y="596"/>
                    <a:pt x="1569" y="574"/>
                  </a:cubicBezTo>
                  <a:cubicBezTo>
                    <a:pt x="1557" y="536"/>
                    <a:pt x="1531" y="505"/>
                    <a:pt x="1498" y="482"/>
                  </a:cubicBezTo>
                  <a:cubicBezTo>
                    <a:pt x="1533" y="476"/>
                    <a:pt x="1566" y="460"/>
                    <a:pt x="1593" y="438"/>
                  </a:cubicBezTo>
                  <a:cubicBezTo>
                    <a:pt x="1620" y="416"/>
                    <a:pt x="1641" y="386"/>
                    <a:pt x="1650" y="351"/>
                  </a:cubicBezTo>
                  <a:cubicBezTo>
                    <a:pt x="1661" y="313"/>
                    <a:pt x="1664" y="272"/>
                    <a:pt x="1661" y="231"/>
                  </a:cubicBezTo>
                  <a:lnTo>
                    <a:pt x="1661" y="223"/>
                  </a:lnTo>
                  <a:cubicBezTo>
                    <a:pt x="1696" y="129"/>
                    <a:pt x="1641" y="26"/>
                    <a:pt x="1542" y="4"/>
                  </a:cubicBezTo>
                  <a:cubicBezTo>
                    <a:pt x="1530" y="1"/>
                    <a:pt x="1518" y="0"/>
                    <a:pt x="15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3" name="Google Shape;10003;p18"/>
            <p:cNvSpPr/>
            <p:nvPr/>
          </p:nvSpPr>
          <p:spPr>
            <a:xfrm>
              <a:off x="4247325" y="836000"/>
              <a:ext cx="14600" cy="31850"/>
            </a:xfrm>
            <a:custGeom>
              <a:avLst/>
              <a:gdLst/>
              <a:ahLst/>
              <a:cxnLst/>
              <a:rect l="l" t="t" r="r" b="b"/>
              <a:pathLst>
                <a:path w="584" h="1274" extrusionOk="0">
                  <a:moveTo>
                    <a:pt x="194" y="1"/>
                  </a:moveTo>
                  <a:cubicBezTo>
                    <a:pt x="154" y="1"/>
                    <a:pt x="113" y="15"/>
                    <a:pt x="82" y="39"/>
                  </a:cubicBezTo>
                  <a:cubicBezTo>
                    <a:pt x="10" y="96"/>
                    <a:pt x="1" y="189"/>
                    <a:pt x="9" y="273"/>
                  </a:cubicBezTo>
                  <a:cubicBezTo>
                    <a:pt x="23" y="392"/>
                    <a:pt x="47" y="509"/>
                    <a:pt x="80" y="625"/>
                  </a:cubicBezTo>
                  <a:cubicBezTo>
                    <a:pt x="127" y="803"/>
                    <a:pt x="184" y="981"/>
                    <a:pt x="241" y="1156"/>
                  </a:cubicBezTo>
                  <a:cubicBezTo>
                    <a:pt x="264" y="1224"/>
                    <a:pt x="329" y="1272"/>
                    <a:pt x="401" y="1274"/>
                  </a:cubicBezTo>
                  <a:cubicBezTo>
                    <a:pt x="416" y="1274"/>
                    <a:pt x="431" y="1270"/>
                    <a:pt x="447" y="1266"/>
                  </a:cubicBezTo>
                  <a:cubicBezTo>
                    <a:pt x="534" y="1239"/>
                    <a:pt x="583" y="1148"/>
                    <a:pt x="558" y="1061"/>
                  </a:cubicBezTo>
                  <a:cubicBezTo>
                    <a:pt x="492" y="862"/>
                    <a:pt x="425" y="661"/>
                    <a:pt x="373" y="458"/>
                  </a:cubicBezTo>
                  <a:cubicBezTo>
                    <a:pt x="360" y="398"/>
                    <a:pt x="348" y="338"/>
                    <a:pt x="340" y="278"/>
                  </a:cubicBezTo>
                  <a:cubicBezTo>
                    <a:pt x="346" y="270"/>
                    <a:pt x="351" y="262"/>
                    <a:pt x="355" y="254"/>
                  </a:cubicBezTo>
                  <a:cubicBezTo>
                    <a:pt x="395" y="181"/>
                    <a:pt x="376" y="91"/>
                    <a:pt x="310" y="40"/>
                  </a:cubicBezTo>
                  <a:cubicBezTo>
                    <a:pt x="276" y="15"/>
                    <a:pt x="237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4" name="Google Shape;10004;p18"/>
            <p:cNvSpPr/>
            <p:nvPr/>
          </p:nvSpPr>
          <p:spPr>
            <a:xfrm>
              <a:off x="4232525" y="838625"/>
              <a:ext cx="44225" cy="50125"/>
            </a:xfrm>
            <a:custGeom>
              <a:avLst/>
              <a:gdLst/>
              <a:ahLst/>
              <a:cxnLst/>
              <a:rect l="l" t="t" r="r" b="b"/>
              <a:pathLst>
                <a:path w="1769" h="2005" extrusionOk="0">
                  <a:moveTo>
                    <a:pt x="1558" y="0"/>
                  </a:moveTo>
                  <a:cubicBezTo>
                    <a:pt x="1520" y="0"/>
                    <a:pt x="1482" y="8"/>
                    <a:pt x="1446" y="22"/>
                  </a:cubicBezTo>
                  <a:cubicBezTo>
                    <a:pt x="1356" y="67"/>
                    <a:pt x="1274" y="127"/>
                    <a:pt x="1204" y="197"/>
                  </a:cubicBezTo>
                  <a:cubicBezTo>
                    <a:pt x="1118" y="277"/>
                    <a:pt x="1042" y="364"/>
                    <a:pt x="963" y="451"/>
                  </a:cubicBezTo>
                  <a:cubicBezTo>
                    <a:pt x="936" y="482"/>
                    <a:pt x="914" y="512"/>
                    <a:pt x="887" y="546"/>
                  </a:cubicBezTo>
                  <a:cubicBezTo>
                    <a:pt x="859" y="580"/>
                    <a:pt x="830" y="613"/>
                    <a:pt x="805" y="649"/>
                  </a:cubicBezTo>
                  <a:cubicBezTo>
                    <a:pt x="754" y="721"/>
                    <a:pt x="700" y="792"/>
                    <a:pt x="650" y="865"/>
                  </a:cubicBezTo>
                  <a:cubicBezTo>
                    <a:pt x="552" y="999"/>
                    <a:pt x="458" y="1138"/>
                    <a:pt x="365" y="1276"/>
                  </a:cubicBezTo>
                  <a:cubicBezTo>
                    <a:pt x="256" y="1438"/>
                    <a:pt x="148" y="1599"/>
                    <a:pt x="47" y="1765"/>
                  </a:cubicBezTo>
                  <a:cubicBezTo>
                    <a:pt x="1" y="1841"/>
                    <a:pt x="34" y="1944"/>
                    <a:pt x="108" y="1985"/>
                  </a:cubicBezTo>
                  <a:cubicBezTo>
                    <a:pt x="132" y="1998"/>
                    <a:pt x="159" y="2004"/>
                    <a:pt x="186" y="2004"/>
                  </a:cubicBezTo>
                  <a:cubicBezTo>
                    <a:pt x="245" y="2004"/>
                    <a:pt x="298" y="1973"/>
                    <a:pt x="328" y="1922"/>
                  </a:cubicBezTo>
                  <a:cubicBezTo>
                    <a:pt x="389" y="1819"/>
                    <a:pt x="452" y="1718"/>
                    <a:pt x="517" y="1617"/>
                  </a:cubicBezTo>
                  <a:lnTo>
                    <a:pt x="517" y="1617"/>
                  </a:lnTo>
                  <a:lnTo>
                    <a:pt x="515" y="1620"/>
                  </a:lnTo>
                  <a:cubicBezTo>
                    <a:pt x="552" y="1564"/>
                    <a:pt x="587" y="1509"/>
                    <a:pt x="623" y="1453"/>
                  </a:cubicBezTo>
                  <a:lnTo>
                    <a:pt x="623" y="1453"/>
                  </a:lnTo>
                  <a:cubicBezTo>
                    <a:pt x="621" y="1457"/>
                    <a:pt x="618" y="1460"/>
                    <a:pt x="617" y="1465"/>
                  </a:cubicBezTo>
                  <a:cubicBezTo>
                    <a:pt x="708" y="1327"/>
                    <a:pt x="799" y="1188"/>
                    <a:pt x="898" y="1053"/>
                  </a:cubicBezTo>
                  <a:cubicBezTo>
                    <a:pt x="951" y="980"/>
                    <a:pt x="1003" y="907"/>
                    <a:pt x="1055" y="836"/>
                  </a:cubicBezTo>
                  <a:cubicBezTo>
                    <a:pt x="1100" y="776"/>
                    <a:pt x="1150" y="718"/>
                    <a:pt x="1198" y="661"/>
                  </a:cubicBezTo>
                  <a:lnTo>
                    <a:pt x="1198" y="661"/>
                  </a:lnTo>
                  <a:cubicBezTo>
                    <a:pt x="1269" y="583"/>
                    <a:pt x="1341" y="504"/>
                    <a:pt x="1419" y="431"/>
                  </a:cubicBezTo>
                  <a:cubicBezTo>
                    <a:pt x="1449" y="404"/>
                    <a:pt x="1479" y="379"/>
                    <a:pt x="1511" y="353"/>
                  </a:cubicBezTo>
                  <a:cubicBezTo>
                    <a:pt x="1524" y="345"/>
                    <a:pt x="1536" y="337"/>
                    <a:pt x="1549" y="330"/>
                  </a:cubicBezTo>
                  <a:cubicBezTo>
                    <a:pt x="1563" y="334"/>
                    <a:pt x="1577" y="336"/>
                    <a:pt x="1591" y="336"/>
                  </a:cubicBezTo>
                  <a:cubicBezTo>
                    <a:pt x="1664" y="336"/>
                    <a:pt x="1733" y="280"/>
                    <a:pt x="1750" y="208"/>
                  </a:cubicBezTo>
                  <a:cubicBezTo>
                    <a:pt x="1769" y="124"/>
                    <a:pt x="1717" y="24"/>
                    <a:pt x="1627" y="8"/>
                  </a:cubicBezTo>
                  <a:cubicBezTo>
                    <a:pt x="1604" y="3"/>
                    <a:pt x="1581" y="0"/>
                    <a:pt x="1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5" name="Google Shape;10005;p18"/>
            <p:cNvSpPr/>
            <p:nvPr/>
          </p:nvSpPr>
          <p:spPr>
            <a:xfrm>
              <a:off x="4278450" y="810275"/>
              <a:ext cx="17675" cy="36525"/>
            </a:xfrm>
            <a:custGeom>
              <a:avLst/>
              <a:gdLst/>
              <a:ahLst/>
              <a:cxnLst/>
              <a:rect l="l" t="t" r="r" b="b"/>
              <a:pathLst>
                <a:path w="707" h="1461" extrusionOk="0">
                  <a:moveTo>
                    <a:pt x="343" y="1"/>
                  </a:moveTo>
                  <a:cubicBezTo>
                    <a:pt x="232" y="1"/>
                    <a:pt x="125" y="60"/>
                    <a:pt x="55" y="143"/>
                  </a:cubicBezTo>
                  <a:cubicBezTo>
                    <a:pt x="17" y="192"/>
                    <a:pt x="0" y="256"/>
                    <a:pt x="10" y="316"/>
                  </a:cubicBezTo>
                  <a:cubicBezTo>
                    <a:pt x="17" y="374"/>
                    <a:pt x="46" y="428"/>
                    <a:pt x="90" y="468"/>
                  </a:cubicBezTo>
                  <a:cubicBezTo>
                    <a:pt x="124" y="498"/>
                    <a:pt x="163" y="522"/>
                    <a:pt x="204" y="539"/>
                  </a:cubicBezTo>
                  <a:cubicBezTo>
                    <a:pt x="233" y="553"/>
                    <a:pt x="261" y="566"/>
                    <a:pt x="291" y="577"/>
                  </a:cubicBezTo>
                  <a:lnTo>
                    <a:pt x="309" y="583"/>
                  </a:lnTo>
                  <a:cubicBezTo>
                    <a:pt x="293" y="629"/>
                    <a:pt x="272" y="674"/>
                    <a:pt x="253" y="718"/>
                  </a:cubicBezTo>
                  <a:cubicBezTo>
                    <a:pt x="214" y="792"/>
                    <a:pt x="173" y="867"/>
                    <a:pt x="135" y="941"/>
                  </a:cubicBezTo>
                  <a:cubicBezTo>
                    <a:pt x="95" y="1020"/>
                    <a:pt x="70" y="1112"/>
                    <a:pt x="84" y="1201"/>
                  </a:cubicBezTo>
                  <a:cubicBezTo>
                    <a:pt x="93" y="1247"/>
                    <a:pt x="109" y="1289"/>
                    <a:pt x="133" y="1329"/>
                  </a:cubicBezTo>
                  <a:cubicBezTo>
                    <a:pt x="154" y="1361"/>
                    <a:pt x="179" y="1391"/>
                    <a:pt x="207" y="1416"/>
                  </a:cubicBezTo>
                  <a:cubicBezTo>
                    <a:pt x="235" y="1445"/>
                    <a:pt x="272" y="1461"/>
                    <a:pt x="311" y="1461"/>
                  </a:cubicBezTo>
                  <a:cubicBezTo>
                    <a:pt x="313" y="1461"/>
                    <a:pt x="315" y="1460"/>
                    <a:pt x="317" y="1460"/>
                  </a:cubicBezTo>
                  <a:cubicBezTo>
                    <a:pt x="318" y="1460"/>
                    <a:pt x="320" y="1460"/>
                    <a:pt x="322" y="1460"/>
                  </a:cubicBezTo>
                  <a:cubicBezTo>
                    <a:pt x="364" y="1460"/>
                    <a:pt x="407" y="1442"/>
                    <a:pt x="437" y="1411"/>
                  </a:cubicBezTo>
                  <a:cubicBezTo>
                    <a:pt x="492" y="1353"/>
                    <a:pt x="497" y="1261"/>
                    <a:pt x="446" y="1198"/>
                  </a:cubicBezTo>
                  <a:cubicBezTo>
                    <a:pt x="437" y="1187"/>
                    <a:pt x="429" y="1177"/>
                    <a:pt x="420" y="1166"/>
                  </a:cubicBezTo>
                  <a:cubicBezTo>
                    <a:pt x="420" y="1164"/>
                    <a:pt x="420" y="1164"/>
                    <a:pt x="418" y="1163"/>
                  </a:cubicBezTo>
                  <a:lnTo>
                    <a:pt x="415" y="1155"/>
                  </a:lnTo>
                  <a:lnTo>
                    <a:pt x="415" y="1153"/>
                  </a:lnTo>
                  <a:lnTo>
                    <a:pt x="415" y="1152"/>
                  </a:lnTo>
                  <a:lnTo>
                    <a:pt x="415" y="1144"/>
                  </a:lnTo>
                  <a:lnTo>
                    <a:pt x="418" y="1133"/>
                  </a:lnTo>
                  <a:cubicBezTo>
                    <a:pt x="423" y="1118"/>
                    <a:pt x="427" y="1103"/>
                    <a:pt x="434" y="1088"/>
                  </a:cubicBezTo>
                  <a:cubicBezTo>
                    <a:pt x="496" y="967"/>
                    <a:pt x="560" y="846"/>
                    <a:pt x="608" y="716"/>
                  </a:cubicBezTo>
                  <a:cubicBezTo>
                    <a:pt x="659" y="577"/>
                    <a:pt x="706" y="414"/>
                    <a:pt x="663" y="267"/>
                  </a:cubicBezTo>
                  <a:cubicBezTo>
                    <a:pt x="625" y="131"/>
                    <a:pt x="521" y="17"/>
                    <a:pt x="375" y="2"/>
                  </a:cubicBezTo>
                  <a:cubicBezTo>
                    <a:pt x="365" y="1"/>
                    <a:pt x="354" y="1"/>
                    <a:pt x="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6" name="Google Shape;10006;p18"/>
            <p:cNvSpPr/>
            <p:nvPr/>
          </p:nvSpPr>
          <p:spPr>
            <a:xfrm>
              <a:off x="4309475" y="845325"/>
              <a:ext cx="25425" cy="13375"/>
            </a:xfrm>
            <a:custGeom>
              <a:avLst/>
              <a:gdLst/>
              <a:ahLst/>
              <a:cxnLst/>
              <a:rect l="l" t="t" r="r" b="b"/>
              <a:pathLst>
                <a:path w="1017" h="535" extrusionOk="0">
                  <a:moveTo>
                    <a:pt x="190" y="0"/>
                  </a:moveTo>
                  <a:cubicBezTo>
                    <a:pt x="175" y="0"/>
                    <a:pt x="160" y="2"/>
                    <a:pt x="146" y="6"/>
                  </a:cubicBezTo>
                  <a:cubicBezTo>
                    <a:pt x="71" y="25"/>
                    <a:pt x="16" y="90"/>
                    <a:pt x="10" y="166"/>
                  </a:cubicBezTo>
                  <a:cubicBezTo>
                    <a:pt x="0" y="282"/>
                    <a:pt x="98" y="347"/>
                    <a:pt x="189" y="394"/>
                  </a:cubicBezTo>
                  <a:cubicBezTo>
                    <a:pt x="274" y="434"/>
                    <a:pt x="363" y="467"/>
                    <a:pt x="454" y="492"/>
                  </a:cubicBezTo>
                  <a:cubicBezTo>
                    <a:pt x="549" y="521"/>
                    <a:pt x="648" y="535"/>
                    <a:pt x="749" y="535"/>
                  </a:cubicBezTo>
                  <a:cubicBezTo>
                    <a:pt x="754" y="535"/>
                    <a:pt x="759" y="535"/>
                    <a:pt x="765" y="535"/>
                  </a:cubicBezTo>
                  <a:cubicBezTo>
                    <a:pt x="795" y="535"/>
                    <a:pt x="825" y="533"/>
                    <a:pt x="857" y="532"/>
                  </a:cubicBezTo>
                  <a:cubicBezTo>
                    <a:pt x="945" y="530"/>
                    <a:pt x="1016" y="454"/>
                    <a:pt x="1013" y="366"/>
                  </a:cubicBezTo>
                  <a:cubicBezTo>
                    <a:pt x="1010" y="276"/>
                    <a:pt x="937" y="207"/>
                    <a:pt x="848" y="207"/>
                  </a:cubicBezTo>
                  <a:cubicBezTo>
                    <a:pt x="847" y="207"/>
                    <a:pt x="846" y="207"/>
                    <a:pt x="845" y="207"/>
                  </a:cubicBezTo>
                  <a:cubicBezTo>
                    <a:pt x="807" y="209"/>
                    <a:pt x="771" y="209"/>
                    <a:pt x="733" y="209"/>
                  </a:cubicBezTo>
                  <a:cubicBezTo>
                    <a:pt x="701" y="207"/>
                    <a:pt x="668" y="204"/>
                    <a:pt x="636" y="199"/>
                  </a:cubicBezTo>
                  <a:cubicBezTo>
                    <a:pt x="578" y="187"/>
                    <a:pt x="519" y="172"/>
                    <a:pt x="462" y="153"/>
                  </a:cubicBezTo>
                  <a:cubicBezTo>
                    <a:pt x="428" y="141"/>
                    <a:pt x="393" y="126"/>
                    <a:pt x="358" y="112"/>
                  </a:cubicBezTo>
                  <a:lnTo>
                    <a:pt x="347" y="106"/>
                  </a:lnTo>
                  <a:cubicBezTo>
                    <a:pt x="321" y="41"/>
                    <a:pt x="257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7" name="Google Shape;10007;p18"/>
            <p:cNvSpPr/>
            <p:nvPr/>
          </p:nvSpPr>
          <p:spPr>
            <a:xfrm>
              <a:off x="4314975" y="822200"/>
              <a:ext cx="12800" cy="48300"/>
            </a:xfrm>
            <a:custGeom>
              <a:avLst/>
              <a:gdLst/>
              <a:ahLst/>
              <a:cxnLst/>
              <a:rect l="l" t="t" r="r" b="b"/>
              <a:pathLst>
                <a:path w="512" h="1932" extrusionOk="0">
                  <a:moveTo>
                    <a:pt x="321" y="1"/>
                  </a:moveTo>
                  <a:cubicBezTo>
                    <a:pt x="263" y="1"/>
                    <a:pt x="208" y="30"/>
                    <a:pt x="177" y="84"/>
                  </a:cubicBezTo>
                  <a:cubicBezTo>
                    <a:pt x="0" y="382"/>
                    <a:pt x="14" y="744"/>
                    <a:pt x="19" y="1082"/>
                  </a:cubicBezTo>
                  <a:cubicBezTo>
                    <a:pt x="22" y="1314"/>
                    <a:pt x="32" y="1547"/>
                    <a:pt x="37" y="1780"/>
                  </a:cubicBezTo>
                  <a:cubicBezTo>
                    <a:pt x="40" y="1864"/>
                    <a:pt x="109" y="1932"/>
                    <a:pt x="193" y="1932"/>
                  </a:cubicBezTo>
                  <a:lnTo>
                    <a:pt x="198" y="1932"/>
                  </a:lnTo>
                  <a:cubicBezTo>
                    <a:pt x="285" y="1928"/>
                    <a:pt x="352" y="1856"/>
                    <a:pt x="350" y="1770"/>
                  </a:cubicBezTo>
                  <a:cubicBezTo>
                    <a:pt x="347" y="1430"/>
                    <a:pt x="331" y="1089"/>
                    <a:pt x="337" y="749"/>
                  </a:cubicBezTo>
                  <a:cubicBezTo>
                    <a:pt x="341" y="667"/>
                    <a:pt x="348" y="584"/>
                    <a:pt x="361" y="504"/>
                  </a:cubicBezTo>
                  <a:cubicBezTo>
                    <a:pt x="367" y="469"/>
                    <a:pt x="377" y="434"/>
                    <a:pt x="386" y="399"/>
                  </a:cubicBezTo>
                  <a:cubicBezTo>
                    <a:pt x="391" y="382"/>
                    <a:pt x="399" y="364"/>
                    <a:pt x="405" y="347"/>
                  </a:cubicBezTo>
                  <a:cubicBezTo>
                    <a:pt x="423" y="311"/>
                    <a:pt x="443" y="276"/>
                    <a:pt x="464" y="243"/>
                  </a:cubicBezTo>
                  <a:cubicBezTo>
                    <a:pt x="511" y="168"/>
                    <a:pt x="475" y="62"/>
                    <a:pt x="401" y="21"/>
                  </a:cubicBezTo>
                  <a:cubicBezTo>
                    <a:pt x="375" y="7"/>
                    <a:pt x="348" y="1"/>
                    <a:pt x="3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8" name="Google Shape;10008;p18"/>
            <p:cNvSpPr/>
            <p:nvPr/>
          </p:nvSpPr>
          <p:spPr>
            <a:xfrm>
              <a:off x="4368025" y="799075"/>
              <a:ext cx="49800" cy="72250"/>
            </a:xfrm>
            <a:custGeom>
              <a:avLst/>
              <a:gdLst/>
              <a:ahLst/>
              <a:cxnLst/>
              <a:rect l="l" t="t" r="r" b="b"/>
              <a:pathLst>
                <a:path w="1992" h="2890" extrusionOk="0">
                  <a:moveTo>
                    <a:pt x="1247" y="1224"/>
                  </a:moveTo>
                  <a:lnTo>
                    <a:pt x="1247" y="1224"/>
                  </a:lnTo>
                  <a:cubicBezTo>
                    <a:pt x="1245" y="1227"/>
                    <a:pt x="1242" y="1230"/>
                    <a:pt x="1240" y="1232"/>
                  </a:cubicBezTo>
                  <a:cubicBezTo>
                    <a:pt x="1243" y="1230"/>
                    <a:pt x="1245" y="1227"/>
                    <a:pt x="1247" y="1224"/>
                  </a:cubicBezTo>
                  <a:close/>
                  <a:moveTo>
                    <a:pt x="551" y="1"/>
                  </a:moveTo>
                  <a:cubicBezTo>
                    <a:pt x="496" y="1"/>
                    <a:pt x="441" y="28"/>
                    <a:pt x="409" y="85"/>
                  </a:cubicBezTo>
                  <a:cubicBezTo>
                    <a:pt x="346" y="185"/>
                    <a:pt x="303" y="300"/>
                    <a:pt x="264" y="411"/>
                  </a:cubicBezTo>
                  <a:cubicBezTo>
                    <a:pt x="229" y="511"/>
                    <a:pt x="196" y="610"/>
                    <a:pt x="162" y="710"/>
                  </a:cubicBezTo>
                  <a:cubicBezTo>
                    <a:pt x="110" y="875"/>
                    <a:pt x="67" y="1041"/>
                    <a:pt x="36" y="1210"/>
                  </a:cubicBezTo>
                  <a:cubicBezTo>
                    <a:pt x="12" y="1329"/>
                    <a:pt x="1" y="1449"/>
                    <a:pt x="4" y="1570"/>
                  </a:cubicBezTo>
                  <a:cubicBezTo>
                    <a:pt x="7" y="1665"/>
                    <a:pt x="25" y="1768"/>
                    <a:pt x="72" y="1850"/>
                  </a:cubicBezTo>
                  <a:cubicBezTo>
                    <a:pt x="120" y="1931"/>
                    <a:pt x="192" y="2008"/>
                    <a:pt x="283" y="2041"/>
                  </a:cubicBezTo>
                  <a:cubicBezTo>
                    <a:pt x="346" y="2066"/>
                    <a:pt x="412" y="2078"/>
                    <a:pt x="479" y="2078"/>
                  </a:cubicBezTo>
                  <a:cubicBezTo>
                    <a:pt x="513" y="2078"/>
                    <a:pt x="547" y="2075"/>
                    <a:pt x="580" y="2068"/>
                  </a:cubicBezTo>
                  <a:cubicBezTo>
                    <a:pt x="691" y="2045"/>
                    <a:pt x="797" y="2003"/>
                    <a:pt x="894" y="1945"/>
                  </a:cubicBezTo>
                  <a:cubicBezTo>
                    <a:pt x="986" y="1889"/>
                    <a:pt x="1071" y="1828"/>
                    <a:pt x="1152" y="1756"/>
                  </a:cubicBezTo>
                  <a:cubicBezTo>
                    <a:pt x="1174" y="1737"/>
                    <a:pt x="1196" y="1717"/>
                    <a:pt x="1218" y="1696"/>
                  </a:cubicBezTo>
                  <a:lnTo>
                    <a:pt x="1218" y="1696"/>
                  </a:lnTo>
                  <a:cubicBezTo>
                    <a:pt x="1117" y="2024"/>
                    <a:pt x="1020" y="2355"/>
                    <a:pt x="932" y="2687"/>
                  </a:cubicBezTo>
                  <a:cubicBezTo>
                    <a:pt x="911" y="2774"/>
                    <a:pt x="965" y="2863"/>
                    <a:pt x="1054" y="2885"/>
                  </a:cubicBezTo>
                  <a:cubicBezTo>
                    <a:pt x="1066" y="2888"/>
                    <a:pt x="1079" y="2890"/>
                    <a:pt x="1092" y="2890"/>
                  </a:cubicBezTo>
                  <a:cubicBezTo>
                    <a:pt x="1168" y="2888"/>
                    <a:pt x="1234" y="2838"/>
                    <a:pt x="1252" y="2765"/>
                  </a:cubicBezTo>
                  <a:cubicBezTo>
                    <a:pt x="1301" y="2573"/>
                    <a:pt x="1350" y="2382"/>
                    <a:pt x="1402" y="2190"/>
                  </a:cubicBezTo>
                  <a:cubicBezTo>
                    <a:pt x="1446" y="2022"/>
                    <a:pt x="1495" y="1856"/>
                    <a:pt x="1544" y="1690"/>
                  </a:cubicBezTo>
                  <a:cubicBezTo>
                    <a:pt x="1617" y="1462"/>
                    <a:pt x="1690" y="1234"/>
                    <a:pt x="1782" y="1012"/>
                  </a:cubicBezTo>
                  <a:cubicBezTo>
                    <a:pt x="1801" y="986"/>
                    <a:pt x="1820" y="959"/>
                    <a:pt x="1837" y="932"/>
                  </a:cubicBezTo>
                  <a:cubicBezTo>
                    <a:pt x="1867" y="887"/>
                    <a:pt x="1894" y="841"/>
                    <a:pt x="1920" y="796"/>
                  </a:cubicBezTo>
                  <a:cubicBezTo>
                    <a:pt x="1940" y="756"/>
                    <a:pt x="1954" y="713"/>
                    <a:pt x="1964" y="669"/>
                  </a:cubicBezTo>
                  <a:cubicBezTo>
                    <a:pt x="1991" y="567"/>
                    <a:pt x="1904" y="477"/>
                    <a:pt x="1810" y="477"/>
                  </a:cubicBezTo>
                  <a:cubicBezTo>
                    <a:pt x="1784" y="477"/>
                    <a:pt x="1757" y="484"/>
                    <a:pt x="1733" y="500"/>
                  </a:cubicBezTo>
                  <a:cubicBezTo>
                    <a:pt x="1693" y="523"/>
                    <a:pt x="1660" y="557"/>
                    <a:pt x="1636" y="595"/>
                  </a:cubicBezTo>
                  <a:cubicBezTo>
                    <a:pt x="1611" y="639"/>
                    <a:pt x="1589" y="683"/>
                    <a:pt x="1568" y="729"/>
                  </a:cubicBezTo>
                  <a:cubicBezTo>
                    <a:pt x="1543" y="781"/>
                    <a:pt x="1521" y="835"/>
                    <a:pt x="1498" y="889"/>
                  </a:cubicBezTo>
                  <a:cubicBezTo>
                    <a:pt x="1420" y="1003"/>
                    <a:pt x="1337" y="1116"/>
                    <a:pt x="1247" y="1224"/>
                  </a:cubicBezTo>
                  <a:lnTo>
                    <a:pt x="1247" y="1224"/>
                  </a:lnTo>
                  <a:cubicBezTo>
                    <a:pt x="1249" y="1222"/>
                    <a:pt x="1251" y="1220"/>
                    <a:pt x="1253" y="1218"/>
                  </a:cubicBezTo>
                  <a:lnTo>
                    <a:pt x="1253" y="1218"/>
                  </a:lnTo>
                  <a:cubicBezTo>
                    <a:pt x="1177" y="1307"/>
                    <a:pt x="1098" y="1391"/>
                    <a:pt x="1012" y="1470"/>
                  </a:cubicBezTo>
                  <a:cubicBezTo>
                    <a:pt x="957" y="1519"/>
                    <a:pt x="902" y="1566"/>
                    <a:pt x="842" y="1609"/>
                  </a:cubicBezTo>
                  <a:cubicBezTo>
                    <a:pt x="800" y="1636"/>
                    <a:pt x="758" y="1663"/>
                    <a:pt x="715" y="1687"/>
                  </a:cubicBezTo>
                  <a:cubicBezTo>
                    <a:pt x="688" y="1699"/>
                    <a:pt x="661" y="1715"/>
                    <a:pt x="634" y="1725"/>
                  </a:cubicBezTo>
                  <a:cubicBezTo>
                    <a:pt x="606" y="1734"/>
                    <a:pt x="577" y="1742"/>
                    <a:pt x="549" y="1750"/>
                  </a:cubicBezTo>
                  <a:cubicBezTo>
                    <a:pt x="533" y="1753"/>
                    <a:pt x="517" y="1756"/>
                    <a:pt x="501" y="1758"/>
                  </a:cubicBezTo>
                  <a:cubicBezTo>
                    <a:pt x="508" y="1758"/>
                    <a:pt x="515" y="1756"/>
                    <a:pt x="522" y="1756"/>
                  </a:cubicBezTo>
                  <a:cubicBezTo>
                    <a:pt x="509" y="1758"/>
                    <a:pt x="498" y="1759"/>
                    <a:pt x="486" y="1759"/>
                  </a:cubicBezTo>
                  <a:cubicBezTo>
                    <a:pt x="481" y="1759"/>
                    <a:pt x="476" y="1758"/>
                    <a:pt x="471" y="1758"/>
                  </a:cubicBezTo>
                  <a:cubicBezTo>
                    <a:pt x="462" y="1758"/>
                    <a:pt x="449" y="1756"/>
                    <a:pt x="441" y="1755"/>
                  </a:cubicBezTo>
                  <a:cubicBezTo>
                    <a:pt x="435" y="1753"/>
                    <a:pt x="427" y="1752"/>
                    <a:pt x="420" y="1750"/>
                  </a:cubicBezTo>
                  <a:lnTo>
                    <a:pt x="401" y="1744"/>
                  </a:lnTo>
                  <a:cubicBezTo>
                    <a:pt x="398" y="1742"/>
                    <a:pt x="397" y="1741"/>
                    <a:pt x="394" y="1739"/>
                  </a:cubicBezTo>
                  <a:lnTo>
                    <a:pt x="382" y="1730"/>
                  </a:lnTo>
                  <a:cubicBezTo>
                    <a:pt x="378" y="1726"/>
                    <a:pt x="373" y="1722"/>
                    <a:pt x="370" y="1717"/>
                  </a:cubicBezTo>
                  <a:cubicBezTo>
                    <a:pt x="365" y="1712"/>
                    <a:pt x="362" y="1707"/>
                    <a:pt x="357" y="1703"/>
                  </a:cubicBezTo>
                  <a:lnTo>
                    <a:pt x="348" y="1687"/>
                  </a:lnTo>
                  <a:cubicBezTo>
                    <a:pt x="346" y="1682"/>
                    <a:pt x="343" y="1677"/>
                    <a:pt x="341" y="1671"/>
                  </a:cubicBezTo>
                  <a:cubicBezTo>
                    <a:pt x="337" y="1658"/>
                    <a:pt x="332" y="1646"/>
                    <a:pt x="329" y="1630"/>
                  </a:cubicBezTo>
                  <a:cubicBezTo>
                    <a:pt x="327" y="1616"/>
                    <a:pt x="324" y="1600"/>
                    <a:pt x="322" y="1584"/>
                  </a:cubicBezTo>
                  <a:cubicBezTo>
                    <a:pt x="319" y="1549"/>
                    <a:pt x="319" y="1514"/>
                    <a:pt x="319" y="1479"/>
                  </a:cubicBezTo>
                  <a:cubicBezTo>
                    <a:pt x="324" y="1402"/>
                    <a:pt x="333" y="1326"/>
                    <a:pt x="346" y="1250"/>
                  </a:cubicBezTo>
                  <a:cubicBezTo>
                    <a:pt x="360" y="1187"/>
                    <a:pt x="370" y="1120"/>
                    <a:pt x="389" y="1058"/>
                  </a:cubicBezTo>
                  <a:cubicBezTo>
                    <a:pt x="408" y="990"/>
                    <a:pt x="427" y="924"/>
                    <a:pt x="446" y="857"/>
                  </a:cubicBezTo>
                  <a:cubicBezTo>
                    <a:pt x="474" y="775"/>
                    <a:pt x="498" y="691"/>
                    <a:pt x="530" y="610"/>
                  </a:cubicBezTo>
                  <a:cubicBezTo>
                    <a:pt x="563" y="520"/>
                    <a:pt x="599" y="433"/>
                    <a:pt x="637" y="344"/>
                  </a:cubicBezTo>
                  <a:cubicBezTo>
                    <a:pt x="652" y="317"/>
                    <a:pt x="666" y="291"/>
                    <a:pt x="683" y="264"/>
                  </a:cubicBezTo>
                  <a:cubicBezTo>
                    <a:pt x="683" y="264"/>
                    <a:pt x="683" y="262"/>
                    <a:pt x="683" y="262"/>
                  </a:cubicBezTo>
                  <a:cubicBezTo>
                    <a:pt x="713" y="221"/>
                    <a:pt x="723" y="167"/>
                    <a:pt x="709" y="118"/>
                  </a:cubicBezTo>
                  <a:cubicBezTo>
                    <a:pt x="686" y="41"/>
                    <a:pt x="619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09" name="Google Shape;10009;p18"/>
            <p:cNvSpPr/>
            <p:nvPr/>
          </p:nvSpPr>
          <p:spPr>
            <a:xfrm>
              <a:off x="4421925" y="813175"/>
              <a:ext cx="63600" cy="130625"/>
            </a:xfrm>
            <a:custGeom>
              <a:avLst/>
              <a:gdLst/>
              <a:ahLst/>
              <a:cxnLst/>
              <a:rect l="l" t="t" r="r" b="b"/>
              <a:pathLst>
                <a:path w="2544" h="5225" extrusionOk="0">
                  <a:moveTo>
                    <a:pt x="1494" y="2044"/>
                  </a:moveTo>
                  <a:cubicBezTo>
                    <a:pt x="1487" y="2061"/>
                    <a:pt x="1483" y="2077"/>
                    <a:pt x="1478" y="2095"/>
                  </a:cubicBezTo>
                  <a:cubicBezTo>
                    <a:pt x="1434" y="2248"/>
                    <a:pt x="1386" y="2400"/>
                    <a:pt x="1345" y="2554"/>
                  </a:cubicBezTo>
                  <a:cubicBezTo>
                    <a:pt x="1255" y="2885"/>
                    <a:pt x="1166" y="3214"/>
                    <a:pt x="1081" y="3546"/>
                  </a:cubicBezTo>
                  <a:cubicBezTo>
                    <a:pt x="987" y="3912"/>
                    <a:pt x="897" y="4279"/>
                    <a:pt x="786" y="4640"/>
                  </a:cubicBezTo>
                  <a:cubicBezTo>
                    <a:pt x="767" y="4700"/>
                    <a:pt x="747" y="4759"/>
                    <a:pt x="724" y="4816"/>
                  </a:cubicBezTo>
                  <a:cubicBezTo>
                    <a:pt x="713" y="4833"/>
                    <a:pt x="705" y="4851"/>
                    <a:pt x="694" y="4868"/>
                  </a:cubicBezTo>
                  <a:lnTo>
                    <a:pt x="678" y="4889"/>
                  </a:lnTo>
                  <a:lnTo>
                    <a:pt x="674" y="4895"/>
                  </a:lnTo>
                  <a:lnTo>
                    <a:pt x="671" y="4897"/>
                  </a:lnTo>
                  <a:lnTo>
                    <a:pt x="669" y="4897"/>
                  </a:lnTo>
                  <a:lnTo>
                    <a:pt x="661" y="4901"/>
                  </a:lnTo>
                  <a:lnTo>
                    <a:pt x="656" y="4903"/>
                  </a:lnTo>
                  <a:lnTo>
                    <a:pt x="653" y="4903"/>
                  </a:lnTo>
                  <a:lnTo>
                    <a:pt x="648" y="4901"/>
                  </a:lnTo>
                  <a:cubicBezTo>
                    <a:pt x="644" y="4900"/>
                    <a:pt x="641" y="4900"/>
                    <a:pt x="634" y="4897"/>
                  </a:cubicBezTo>
                  <a:cubicBezTo>
                    <a:pt x="628" y="4892"/>
                    <a:pt x="623" y="4892"/>
                    <a:pt x="615" y="4884"/>
                  </a:cubicBezTo>
                  <a:cubicBezTo>
                    <a:pt x="606" y="4878"/>
                    <a:pt x="598" y="4873"/>
                    <a:pt x="588" y="4865"/>
                  </a:cubicBezTo>
                  <a:cubicBezTo>
                    <a:pt x="580" y="4857"/>
                    <a:pt x="572" y="4849"/>
                    <a:pt x="565" y="4841"/>
                  </a:cubicBezTo>
                  <a:cubicBezTo>
                    <a:pt x="549" y="4822"/>
                    <a:pt x="534" y="4806"/>
                    <a:pt x="520" y="4786"/>
                  </a:cubicBezTo>
                  <a:cubicBezTo>
                    <a:pt x="498" y="4754"/>
                    <a:pt x="479" y="4723"/>
                    <a:pt x="460" y="4689"/>
                  </a:cubicBezTo>
                  <a:cubicBezTo>
                    <a:pt x="443" y="4653"/>
                    <a:pt x="427" y="4616"/>
                    <a:pt x="413" y="4578"/>
                  </a:cubicBezTo>
                  <a:cubicBezTo>
                    <a:pt x="395" y="4529"/>
                    <a:pt x="381" y="4479"/>
                    <a:pt x="368" y="4428"/>
                  </a:cubicBezTo>
                  <a:cubicBezTo>
                    <a:pt x="357" y="4369"/>
                    <a:pt x="348" y="4313"/>
                    <a:pt x="341" y="4252"/>
                  </a:cubicBezTo>
                  <a:cubicBezTo>
                    <a:pt x="337" y="4187"/>
                    <a:pt x="335" y="4121"/>
                    <a:pt x="337" y="4054"/>
                  </a:cubicBezTo>
                  <a:cubicBezTo>
                    <a:pt x="340" y="3990"/>
                    <a:pt x="346" y="3925"/>
                    <a:pt x="356" y="3861"/>
                  </a:cubicBezTo>
                  <a:cubicBezTo>
                    <a:pt x="371" y="3779"/>
                    <a:pt x="390" y="3697"/>
                    <a:pt x="416" y="3616"/>
                  </a:cubicBezTo>
                  <a:cubicBezTo>
                    <a:pt x="443" y="3532"/>
                    <a:pt x="476" y="3451"/>
                    <a:pt x="512" y="3371"/>
                  </a:cubicBezTo>
                  <a:cubicBezTo>
                    <a:pt x="552" y="3291"/>
                    <a:pt x="595" y="3215"/>
                    <a:pt x="641" y="3141"/>
                  </a:cubicBezTo>
                  <a:cubicBezTo>
                    <a:pt x="815" y="2881"/>
                    <a:pt x="1014" y="2639"/>
                    <a:pt x="1210" y="2396"/>
                  </a:cubicBezTo>
                  <a:cubicBezTo>
                    <a:pt x="1304" y="2278"/>
                    <a:pt x="1399" y="2161"/>
                    <a:pt x="1494" y="2044"/>
                  </a:cubicBezTo>
                  <a:close/>
                  <a:moveTo>
                    <a:pt x="1331" y="0"/>
                  </a:moveTo>
                  <a:cubicBezTo>
                    <a:pt x="1322" y="0"/>
                    <a:pt x="1314" y="1"/>
                    <a:pt x="1305" y="2"/>
                  </a:cubicBezTo>
                  <a:cubicBezTo>
                    <a:pt x="1196" y="15"/>
                    <a:pt x="1096" y="84"/>
                    <a:pt x="1027" y="167"/>
                  </a:cubicBezTo>
                  <a:cubicBezTo>
                    <a:pt x="956" y="249"/>
                    <a:pt x="895" y="341"/>
                    <a:pt x="846" y="441"/>
                  </a:cubicBezTo>
                  <a:cubicBezTo>
                    <a:pt x="797" y="539"/>
                    <a:pt x="753" y="642"/>
                    <a:pt x="715" y="744"/>
                  </a:cubicBezTo>
                  <a:cubicBezTo>
                    <a:pt x="663" y="893"/>
                    <a:pt x="620" y="1045"/>
                    <a:pt x="588" y="1199"/>
                  </a:cubicBezTo>
                  <a:cubicBezTo>
                    <a:pt x="569" y="1287"/>
                    <a:pt x="555" y="1376"/>
                    <a:pt x="541" y="1466"/>
                  </a:cubicBezTo>
                  <a:cubicBezTo>
                    <a:pt x="534" y="1507"/>
                    <a:pt x="531" y="1549"/>
                    <a:pt x="527" y="1590"/>
                  </a:cubicBezTo>
                  <a:cubicBezTo>
                    <a:pt x="517" y="1656"/>
                    <a:pt x="515" y="1726"/>
                    <a:pt x="520" y="1794"/>
                  </a:cubicBezTo>
                  <a:cubicBezTo>
                    <a:pt x="523" y="1845"/>
                    <a:pt x="536" y="1895"/>
                    <a:pt x="557" y="1944"/>
                  </a:cubicBezTo>
                  <a:cubicBezTo>
                    <a:pt x="574" y="1984"/>
                    <a:pt x="601" y="2020"/>
                    <a:pt x="634" y="2050"/>
                  </a:cubicBezTo>
                  <a:cubicBezTo>
                    <a:pt x="666" y="2080"/>
                    <a:pt x="704" y="2104"/>
                    <a:pt x="743" y="2120"/>
                  </a:cubicBezTo>
                  <a:cubicBezTo>
                    <a:pt x="782" y="2134"/>
                    <a:pt x="822" y="2141"/>
                    <a:pt x="863" y="2141"/>
                  </a:cubicBezTo>
                  <a:cubicBezTo>
                    <a:pt x="867" y="2141"/>
                    <a:pt x="872" y="2141"/>
                    <a:pt x="876" y="2141"/>
                  </a:cubicBezTo>
                  <a:cubicBezTo>
                    <a:pt x="949" y="2136"/>
                    <a:pt x="1022" y="2117"/>
                    <a:pt x="1087" y="2085"/>
                  </a:cubicBezTo>
                  <a:lnTo>
                    <a:pt x="1087" y="2085"/>
                  </a:lnTo>
                  <a:lnTo>
                    <a:pt x="981" y="2217"/>
                  </a:lnTo>
                  <a:cubicBezTo>
                    <a:pt x="908" y="2305"/>
                    <a:pt x="837" y="2394"/>
                    <a:pt x="766" y="2483"/>
                  </a:cubicBezTo>
                  <a:cubicBezTo>
                    <a:pt x="655" y="2619"/>
                    <a:pt x="546" y="2756"/>
                    <a:pt x="444" y="2900"/>
                  </a:cubicBezTo>
                  <a:cubicBezTo>
                    <a:pt x="178" y="3282"/>
                    <a:pt x="1" y="3741"/>
                    <a:pt x="26" y="4211"/>
                  </a:cubicBezTo>
                  <a:cubicBezTo>
                    <a:pt x="37" y="4438"/>
                    <a:pt x="83" y="4669"/>
                    <a:pt x="194" y="4868"/>
                  </a:cubicBezTo>
                  <a:cubicBezTo>
                    <a:pt x="245" y="4958"/>
                    <a:pt x="305" y="5049"/>
                    <a:pt x="386" y="5115"/>
                  </a:cubicBezTo>
                  <a:cubicBezTo>
                    <a:pt x="454" y="5170"/>
                    <a:pt x="545" y="5224"/>
                    <a:pt x="637" y="5224"/>
                  </a:cubicBezTo>
                  <a:cubicBezTo>
                    <a:pt x="638" y="5224"/>
                    <a:pt x="639" y="5224"/>
                    <a:pt x="641" y="5224"/>
                  </a:cubicBezTo>
                  <a:lnTo>
                    <a:pt x="648" y="5224"/>
                  </a:lnTo>
                  <a:cubicBezTo>
                    <a:pt x="747" y="5223"/>
                    <a:pt x="840" y="5182"/>
                    <a:pt x="906" y="5110"/>
                  </a:cubicBezTo>
                  <a:cubicBezTo>
                    <a:pt x="971" y="5042"/>
                    <a:pt x="1009" y="4949"/>
                    <a:pt x="1038" y="4862"/>
                  </a:cubicBezTo>
                  <a:cubicBezTo>
                    <a:pt x="1082" y="4716"/>
                    <a:pt x="1117" y="4572"/>
                    <a:pt x="1157" y="4423"/>
                  </a:cubicBezTo>
                  <a:cubicBezTo>
                    <a:pt x="1195" y="4273"/>
                    <a:pt x="1233" y="4126"/>
                    <a:pt x="1271" y="3977"/>
                  </a:cubicBezTo>
                  <a:cubicBezTo>
                    <a:pt x="1353" y="3652"/>
                    <a:pt x="1434" y="3326"/>
                    <a:pt x="1524" y="3003"/>
                  </a:cubicBezTo>
                  <a:cubicBezTo>
                    <a:pt x="1570" y="2832"/>
                    <a:pt x="1614" y="2658"/>
                    <a:pt x="1665" y="2489"/>
                  </a:cubicBezTo>
                  <a:cubicBezTo>
                    <a:pt x="1717" y="2320"/>
                    <a:pt x="1768" y="2150"/>
                    <a:pt x="1818" y="1981"/>
                  </a:cubicBezTo>
                  <a:cubicBezTo>
                    <a:pt x="1847" y="1898"/>
                    <a:pt x="1875" y="1818"/>
                    <a:pt x="1904" y="1735"/>
                  </a:cubicBezTo>
                  <a:cubicBezTo>
                    <a:pt x="1931" y="1659"/>
                    <a:pt x="1953" y="1582"/>
                    <a:pt x="1983" y="1507"/>
                  </a:cubicBezTo>
                  <a:cubicBezTo>
                    <a:pt x="2062" y="1300"/>
                    <a:pt x="2143" y="1093"/>
                    <a:pt x="2236" y="890"/>
                  </a:cubicBezTo>
                  <a:lnTo>
                    <a:pt x="2236" y="890"/>
                  </a:lnTo>
                  <a:lnTo>
                    <a:pt x="2228" y="909"/>
                  </a:lnTo>
                  <a:cubicBezTo>
                    <a:pt x="2241" y="884"/>
                    <a:pt x="2252" y="858"/>
                    <a:pt x="2265" y="832"/>
                  </a:cubicBezTo>
                  <a:cubicBezTo>
                    <a:pt x="2344" y="727"/>
                    <a:pt x="2423" y="619"/>
                    <a:pt x="2493" y="507"/>
                  </a:cubicBezTo>
                  <a:lnTo>
                    <a:pt x="2493" y="507"/>
                  </a:lnTo>
                  <a:cubicBezTo>
                    <a:pt x="2489" y="513"/>
                    <a:pt x="2486" y="518"/>
                    <a:pt x="2483" y="524"/>
                  </a:cubicBezTo>
                  <a:cubicBezTo>
                    <a:pt x="2516" y="472"/>
                    <a:pt x="2543" y="423"/>
                    <a:pt x="2542" y="361"/>
                  </a:cubicBezTo>
                  <a:cubicBezTo>
                    <a:pt x="2539" y="308"/>
                    <a:pt x="2512" y="260"/>
                    <a:pt x="2467" y="232"/>
                  </a:cubicBezTo>
                  <a:cubicBezTo>
                    <a:pt x="2439" y="212"/>
                    <a:pt x="2407" y="202"/>
                    <a:pt x="2375" y="202"/>
                  </a:cubicBezTo>
                  <a:cubicBezTo>
                    <a:pt x="2329" y="202"/>
                    <a:pt x="2283" y="222"/>
                    <a:pt x="2252" y="262"/>
                  </a:cubicBezTo>
                  <a:cubicBezTo>
                    <a:pt x="2217" y="308"/>
                    <a:pt x="2182" y="353"/>
                    <a:pt x="2152" y="401"/>
                  </a:cubicBezTo>
                  <a:cubicBezTo>
                    <a:pt x="2122" y="450"/>
                    <a:pt x="2094" y="501"/>
                    <a:pt x="2067" y="551"/>
                  </a:cubicBezTo>
                  <a:cubicBezTo>
                    <a:pt x="2040" y="605"/>
                    <a:pt x="2011" y="659"/>
                    <a:pt x="1986" y="714"/>
                  </a:cubicBezTo>
                  <a:cubicBezTo>
                    <a:pt x="1896" y="835"/>
                    <a:pt x="1802" y="952"/>
                    <a:pt x="1709" y="1067"/>
                  </a:cubicBezTo>
                  <a:lnTo>
                    <a:pt x="1711" y="1064"/>
                  </a:lnTo>
                  <a:lnTo>
                    <a:pt x="1711" y="1064"/>
                  </a:lnTo>
                  <a:cubicBezTo>
                    <a:pt x="1560" y="1238"/>
                    <a:pt x="1411" y="1417"/>
                    <a:pt x="1244" y="1576"/>
                  </a:cubicBezTo>
                  <a:lnTo>
                    <a:pt x="1245" y="1574"/>
                  </a:lnTo>
                  <a:lnTo>
                    <a:pt x="1245" y="1574"/>
                  </a:lnTo>
                  <a:cubicBezTo>
                    <a:pt x="1185" y="1629"/>
                    <a:pt x="1123" y="1683"/>
                    <a:pt x="1057" y="1732"/>
                  </a:cubicBezTo>
                  <a:cubicBezTo>
                    <a:pt x="1028" y="1751"/>
                    <a:pt x="998" y="1769"/>
                    <a:pt x="968" y="1786"/>
                  </a:cubicBezTo>
                  <a:cubicBezTo>
                    <a:pt x="954" y="1792"/>
                    <a:pt x="940" y="1799"/>
                    <a:pt x="927" y="1805"/>
                  </a:cubicBezTo>
                  <a:cubicBezTo>
                    <a:pt x="919" y="1807"/>
                    <a:pt x="910" y="1810"/>
                    <a:pt x="902" y="1811"/>
                  </a:cubicBezTo>
                  <a:lnTo>
                    <a:pt x="889" y="1815"/>
                  </a:lnTo>
                  <a:lnTo>
                    <a:pt x="859" y="1815"/>
                  </a:lnTo>
                  <a:lnTo>
                    <a:pt x="853" y="1807"/>
                  </a:lnTo>
                  <a:lnTo>
                    <a:pt x="851" y="1802"/>
                  </a:lnTo>
                  <a:lnTo>
                    <a:pt x="848" y="1797"/>
                  </a:lnTo>
                  <a:lnTo>
                    <a:pt x="848" y="1796"/>
                  </a:lnTo>
                  <a:cubicBezTo>
                    <a:pt x="845" y="1780"/>
                    <a:pt x="842" y="1764"/>
                    <a:pt x="840" y="1750"/>
                  </a:cubicBezTo>
                  <a:cubicBezTo>
                    <a:pt x="840" y="1734"/>
                    <a:pt x="840" y="1720"/>
                    <a:pt x="840" y="1704"/>
                  </a:cubicBezTo>
                  <a:cubicBezTo>
                    <a:pt x="845" y="1583"/>
                    <a:pt x="861" y="1463"/>
                    <a:pt x="880" y="1343"/>
                  </a:cubicBezTo>
                  <a:cubicBezTo>
                    <a:pt x="891" y="1295"/>
                    <a:pt x="900" y="1248"/>
                    <a:pt x="911" y="1199"/>
                  </a:cubicBezTo>
                  <a:cubicBezTo>
                    <a:pt x="927" y="1123"/>
                    <a:pt x="948" y="1048"/>
                    <a:pt x="971" y="974"/>
                  </a:cubicBezTo>
                  <a:cubicBezTo>
                    <a:pt x="1002" y="879"/>
                    <a:pt x="1038" y="786"/>
                    <a:pt x="1080" y="696"/>
                  </a:cubicBezTo>
                  <a:lnTo>
                    <a:pt x="1080" y="696"/>
                  </a:lnTo>
                  <a:cubicBezTo>
                    <a:pt x="1082" y="691"/>
                    <a:pt x="1084" y="687"/>
                    <a:pt x="1087" y="683"/>
                  </a:cubicBezTo>
                  <a:lnTo>
                    <a:pt x="1088" y="678"/>
                  </a:lnTo>
                  <a:lnTo>
                    <a:pt x="1087" y="681"/>
                  </a:lnTo>
                  <a:cubicBezTo>
                    <a:pt x="1119" y="615"/>
                    <a:pt x="1155" y="550"/>
                    <a:pt x="1193" y="486"/>
                  </a:cubicBezTo>
                  <a:cubicBezTo>
                    <a:pt x="1212" y="458"/>
                    <a:pt x="1231" y="431"/>
                    <a:pt x="1253" y="404"/>
                  </a:cubicBezTo>
                  <a:cubicBezTo>
                    <a:pt x="1264" y="391"/>
                    <a:pt x="1275" y="380"/>
                    <a:pt x="1286" y="369"/>
                  </a:cubicBezTo>
                  <a:cubicBezTo>
                    <a:pt x="1295" y="362"/>
                    <a:pt x="1304" y="356"/>
                    <a:pt x="1312" y="349"/>
                  </a:cubicBezTo>
                  <a:lnTo>
                    <a:pt x="1312" y="349"/>
                  </a:lnTo>
                  <a:cubicBezTo>
                    <a:pt x="1315" y="346"/>
                    <a:pt x="1318" y="344"/>
                    <a:pt x="1321" y="342"/>
                  </a:cubicBezTo>
                  <a:lnTo>
                    <a:pt x="1335" y="336"/>
                  </a:lnTo>
                  <a:lnTo>
                    <a:pt x="1337" y="336"/>
                  </a:lnTo>
                  <a:cubicBezTo>
                    <a:pt x="1434" y="333"/>
                    <a:pt x="1508" y="249"/>
                    <a:pt x="1498" y="152"/>
                  </a:cubicBezTo>
                  <a:cubicBezTo>
                    <a:pt x="1490" y="64"/>
                    <a:pt x="1416" y="0"/>
                    <a:pt x="13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0" name="Google Shape;10010;p18"/>
            <p:cNvSpPr/>
            <p:nvPr/>
          </p:nvSpPr>
          <p:spPr>
            <a:xfrm>
              <a:off x="4501125" y="805200"/>
              <a:ext cx="43050" cy="35375"/>
            </a:xfrm>
            <a:custGeom>
              <a:avLst/>
              <a:gdLst/>
              <a:ahLst/>
              <a:cxnLst/>
              <a:rect l="l" t="t" r="r" b="b"/>
              <a:pathLst>
                <a:path w="1722" h="1415" extrusionOk="0">
                  <a:moveTo>
                    <a:pt x="434" y="0"/>
                  </a:moveTo>
                  <a:cubicBezTo>
                    <a:pt x="384" y="0"/>
                    <a:pt x="334" y="9"/>
                    <a:pt x="285" y="25"/>
                  </a:cubicBezTo>
                  <a:cubicBezTo>
                    <a:pt x="233" y="42"/>
                    <a:pt x="173" y="63"/>
                    <a:pt x="130" y="101"/>
                  </a:cubicBezTo>
                  <a:cubicBezTo>
                    <a:pt x="91" y="133"/>
                    <a:pt x="59" y="175"/>
                    <a:pt x="39" y="224"/>
                  </a:cubicBezTo>
                  <a:cubicBezTo>
                    <a:pt x="1" y="313"/>
                    <a:pt x="46" y="419"/>
                    <a:pt x="122" y="471"/>
                  </a:cubicBezTo>
                  <a:cubicBezTo>
                    <a:pt x="190" y="517"/>
                    <a:pt x="279" y="524"/>
                    <a:pt x="360" y="524"/>
                  </a:cubicBezTo>
                  <a:cubicBezTo>
                    <a:pt x="406" y="524"/>
                    <a:pt x="452" y="522"/>
                    <a:pt x="498" y="522"/>
                  </a:cubicBezTo>
                  <a:cubicBezTo>
                    <a:pt x="518" y="522"/>
                    <a:pt x="537" y="517"/>
                    <a:pt x="556" y="509"/>
                  </a:cubicBezTo>
                  <a:cubicBezTo>
                    <a:pt x="558" y="541"/>
                    <a:pt x="558" y="574"/>
                    <a:pt x="558" y="608"/>
                  </a:cubicBezTo>
                  <a:cubicBezTo>
                    <a:pt x="555" y="674"/>
                    <a:pt x="545" y="739"/>
                    <a:pt x="536" y="804"/>
                  </a:cubicBezTo>
                  <a:cubicBezTo>
                    <a:pt x="529" y="840"/>
                    <a:pt x="521" y="877"/>
                    <a:pt x="513" y="913"/>
                  </a:cubicBezTo>
                  <a:cubicBezTo>
                    <a:pt x="494" y="989"/>
                    <a:pt x="463" y="1067"/>
                    <a:pt x="466" y="1146"/>
                  </a:cubicBezTo>
                  <a:cubicBezTo>
                    <a:pt x="468" y="1241"/>
                    <a:pt x="518" y="1328"/>
                    <a:pt x="600" y="1377"/>
                  </a:cubicBezTo>
                  <a:cubicBezTo>
                    <a:pt x="647" y="1401"/>
                    <a:pt x="699" y="1415"/>
                    <a:pt x="752" y="1415"/>
                  </a:cubicBezTo>
                  <a:cubicBezTo>
                    <a:pt x="755" y="1415"/>
                    <a:pt x="758" y="1415"/>
                    <a:pt x="760" y="1415"/>
                  </a:cubicBezTo>
                  <a:cubicBezTo>
                    <a:pt x="800" y="1415"/>
                    <a:pt x="840" y="1410"/>
                    <a:pt x="878" y="1402"/>
                  </a:cubicBezTo>
                  <a:cubicBezTo>
                    <a:pt x="939" y="1390"/>
                    <a:pt x="999" y="1372"/>
                    <a:pt x="1058" y="1348"/>
                  </a:cubicBezTo>
                  <a:cubicBezTo>
                    <a:pt x="1112" y="1328"/>
                    <a:pt x="1166" y="1306"/>
                    <a:pt x="1219" y="1282"/>
                  </a:cubicBezTo>
                  <a:cubicBezTo>
                    <a:pt x="1261" y="1261"/>
                    <a:pt x="1302" y="1244"/>
                    <a:pt x="1343" y="1223"/>
                  </a:cubicBezTo>
                  <a:cubicBezTo>
                    <a:pt x="1432" y="1182"/>
                    <a:pt x="1519" y="1136"/>
                    <a:pt x="1607" y="1092"/>
                  </a:cubicBezTo>
                  <a:cubicBezTo>
                    <a:pt x="1682" y="1054"/>
                    <a:pt x="1721" y="967"/>
                    <a:pt x="1686" y="888"/>
                  </a:cubicBezTo>
                  <a:cubicBezTo>
                    <a:pt x="1661" y="830"/>
                    <a:pt x="1603" y="796"/>
                    <a:pt x="1543" y="796"/>
                  </a:cubicBezTo>
                  <a:cubicBezTo>
                    <a:pt x="1523" y="796"/>
                    <a:pt x="1502" y="800"/>
                    <a:pt x="1482" y="809"/>
                  </a:cubicBezTo>
                  <a:cubicBezTo>
                    <a:pt x="1319" y="888"/>
                    <a:pt x="1153" y="965"/>
                    <a:pt x="982" y="1032"/>
                  </a:cubicBezTo>
                  <a:cubicBezTo>
                    <a:pt x="933" y="1049"/>
                    <a:pt x="884" y="1063"/>
                    <a:pt x="835" y="1076"/>
                  </a:cubicBezTo>
                  <a:lnTo>
                    <a:pt x="841" y="1075"/>
                  </a:lnTo>
                  <a:lnTo>
                    <a:pt x="841" y="1075"/>
                  </a:lnTo>
                  <a:cubicBezTo>
                    <a:pt x="830" y="1078"/>
                    <a:pt x="821" y="1079"/>
                    <a:pt x="811" y="1081"/>
                  </a:cubicBezTo>
                  <a:cubicBezTo>
                    <a:pt x="819" y="1043"/>
                    <a:pt x="828" y="1003"/>
                    <a:pt x="836" y="964"/>
                  </a:cubicBezTo>
                  <a:cubicBezTo>
                    <a:pt x="844" y="932"/>
                    <a:pt x="849" y="897"/>
                    <a:pt x="854" y="864"/>
                  </a:cubicBezTo>
                  <a:lnTo>
                    <a:pt x="854" y="870"/>
                  </a:lnTo>
                  <a:cubicBezTo>
                    <a:pt x="865" y="807"/>
                    <a:pt x="873" y="742"/>
                    <a:pt x="878" y="679"/>
                  </a:cubicBezTo>
                  <a:cubicBezTo>
                    <a:pt x="887" y="549"/>
                    <a:pt x="887" y="413"/>
                    <a:pt x="840" y="289"/>
                  </a:cubicBezTo>
                  <a:cubicBezTo>
                    <a:pt x="797" y="179"/>
                    <a:pt x="716" y="77"/>
                    <a:pt x="602" y="33"/>
                  </a:cubicBezTo>
                  <a:cubicBezTo>
                    <a:pt x="548" y="11"/>
                    <a:pt x="491" y="0"/>
                    <a:pt x="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1" name="Google Shape;10011;p18"/>
            <p:cNvSpPr/>
            <p:nvPr/>
          </p:nvSpPr>
          <p:spPr>
            <a:xfrm>
              <a:off x="3723675" y="1085350"/>
              <a:ext cx="63975" cy="110100"/>
            </a:xfrm>
            <a:custGeom>
              <a:avLst/>
              <a:gdLst/>
              <a:ahLst/>
              <a:cxnLst/>
              <a:rect l="l" t="t" r="r" b="b"/>
              <a:pathLst>
                <a:path w="2559" h="4404" extrusionOk="0">
                  <a:moveTo>
                    <a:pt x="2018" y="514"/>
                  </a:moveTo>
                  <a:cubicBezTo>
                    <a:pt x="2016" y="518"/>
                    <a:pt x="2014" y="522"/>
                    <a:pt x="2012" y="526"/>
                  </a:cubicBezTo>
                  <a:lnTo>
                    <a:pt x="2012" y="526"/>
                  </a:lnTo>
                  <a:cubicBezTo>
                    <a:pt x="2014" y="522"/>
                    <a:pt x="2016" y="518"/>
                    <a:pt x="2018" y="514"/>
                  </a:cubicBezTo>
                  <a:close/>
                  <a:moveTo>
                    <a:pt x="2372" y="0"/>
                  </a:moveTo>
                  <a:cubicBezTo>
                    <a:pt x="2313" y="0"/>
                    <a:pt x="2254" y="30"/>
                    <a:pt x="2226" y="84"/>
                  </a:cubicBezTo>
                  <a:cubicBezTo>
                    <a:pt x="2173" y="190"/>
                    <a:pt x="2119" y="299"/>
                    <a:pt x="2068" y="406"/>
                  </a:cubicBezTo>
                  <a:lnTo>
                    <a:pt x="2073" y="397"/>
                  </a:lnTo>
                  <a:lnTo>
                    <a:pt x="2073" y="397"/>
                  </a:lnTo>
                  <a:cubicBezTo>
                    <a:pt x="2052" y="443"/>
                    <a:pt x="2030" y="487"/>
                    <a:pt x="2010" y="533"/>
                  </a:cubicBezTo>
                  <a:cubicBezTo>
                    <a:pt x="2010" y="531"/>
                    <a:pt x="2011" y="528"/>
                    <a:pt x="2012" y="526"/>
                  </a:cubicBezTo>
                  <a:lnTo>
                    <a:pt x="2012" y="526"/>
                  </a:lnTo>
                  <a:cubicBezTo>
                    <a:pt x="1922" y="718"/>
                    <a:pt x="1837" y="912"/>
                    <a:pt x="1766" y="1111"/>
                  </a:cubicBezTo>
                  <a:cubicBezTo>
                    <a:pt x="1687" y="1329"/>
                    <a:pt x="1615" y="1549"/>
                    <a:pt x="1552" y="1774"/>
                  </a:cubicBezTo>
                  <a:cubicBezTo>
                    <a:pt x="1532" y="1850"/>
                    <a:pt x="1508" y="1925"/>
                    <a:pt x="1489" y="2001"/>
                  </a:cubicBezTo>
                  <a:lnTo>
                    <a:pt x="1418" y="2306"/>
                  </a:lnTo>
                  <a:cubicBezTo>
                    <a:pt x="1380" y="2475"/>
                    <a:pt x="1346" y="2645"/>
                    <a:pt x="1312" y="2813"/>
                  </a:cubicBezTo>
                  <a:cubicBezTo>
                    <a:pt x="1278" y="2968"/>
                    <a:pt x="1251" y="3121"/>
                    <a:pt x="1218" y="3275"/>
                  </a:cubicBezTo>
                  <a:cubicBezTo>
                    <a:pt x="1201" y="3364"/>
                    <a:pt x="1182" y="3451"/>
                    <a:pt x="1161" y="3539"/>
                  </a:cubicBezTo>
                  <a:cubicBezTo>
                    <a:pt x="1137" y="3650"/>
                    <a:pt x="1109" y="3759"/>
                    <a:pt x="1077" y="3867"/>
                  </a:cubicBezTo>
                  <a:cubicBezTo>
                    <a:pt x="1053" y="3789"/>
                    <a:pt x="1031" y="3710"/>
                    <a:pt x="1008" y="3631"/>
                  </a:cubicBezTo>
                  <a:cubicBezTo>
                    <a:pt x="914" y="3311"/>
                    <a:pt x="819" y="2993"/>
                    <a:pt x="726" y="2673"/>
                  </a:cubicBezTo>
                  <a:cubicBezTo>
                    <a:pt x="629" y="2344"/>
                    <a:pt x="537" y="2015"/>
                    <a:pt x="450" y="1682"/>
                  </a:cubicBezTo>
                  <a:cubicBezTo>
                    <a:pt x="433" y="1602"/>
                    <a:pt x="416" y="1521"/>
                    <a:pt x="398" y="1439"/>
                  </a:cubicBezTo>
                  <a:cubicBezTo>
                    <a:pt x="368" y="1306"/>
                    <a:pt x="346" y="1173"/>
                    <a:pt x="332" y="1037"/>
                  </a:cubicBezTo>
                  <a:cubicBezTo>
                    <a:pt x="327" y="987"/>
                    <a:pt x="324" y="937"/>
                    <a:pt x="324" y="886"/>
                  </a:cubicBezTo>
                  <a:cubicBezTo>
                    <a:pt x="384" y="828"/>
                    <a:pt x="390" y="733"/>
                    <a:pt x="338" y="666"/>
                  </a:cubicBezTo>
                  <a:cubicBezTo>
                    <a:pt x="313" y="636"/>
                    <a:pt x="283" y="612"/>
                    <a:pt x="248" y="596"/>
                  </a:cubicBezTo>
                  <a:cubicBezTo>
                    <a:pt x="228" y="589"/>
                    <a:pt x="208" y="585"/>
                    <a:pt x="187" y="585"/>
                  </a:cubicBezTo>
                  <a:cubicBezTo>
                    <a:pt x="129" y="585"/>
                    <a:pt x="73" y="616"/>
                    <a:pt x="44" y="669"/>
                  </a:cubicBezTo>
                  <a:cubicBezTo>
                    <a:pt x="28" y="696"/>
                    <a:pt x="17" y="725"/>
                    <a:pt x="10" y="755"/>
                  </a:cubicBezTo>
                  <a:cubicBezTo>
                    <a:pt x="4" y="785"/>
                    <a:pt x="1" y="813"/>
                    <a:pt x="2" y="843"/>
                  </a:cubicBezTo>
                  <a:cubicBezTo>
                    <a:pt x="1" y="913"/>
                    <a:pt x="6" y="984"/>
                    <a:pt x="13" y="1052"/>
                  </a:cubicBezTo>
                  <a:cubicBezTo>
                    <a:pt x="26" y="1171"/>
                    <a:pt x="47" y="1290"/>
                    <a:pt x="74" y="1405"/>
                  </a:cubicBezTo>
                  <a:cubicBezTo>
                    <a:pt x="101" y="1523"/>
                    <a:pt x="129" y="1641"/>
                    <a:pt x="158" y="1760"/>
                  </a:cubicBezTo>
                  <a:cubicBezTo>
                    <a:pt x="183" y="1872"/>
                    <a:pt x="219" y="1983"/>
                    <a:pt x="251" y="2094"/>
                  </a:cubicBezTo>
                  <a:cubicBezTo>
                    <a:pt x="276" y="2186"/>
                    <a:pt x="303" y="2276"/>
                    <a:pt x="330" y="2368"/>
                  </a:cubicBezTo>
                  <a:cubicBezTo>
                    <a:pt x="422" y="2677"/>
                    <a:pt x="518" y="2985"/>
                    <a:pt x="607" y="3295"/>
                  </a:cubicBezTo>
                  <a:cubicBezTo>
                    <a:pt x="655" y="3463"/>
                    <a:pt x="702" y="3631"/>
                    <a:pt x="748" y="3799"/>
                  </a:cubicBezTo>
                  <a:cubicBezTo>
                    <a:pt x="769" y="3881"/>
                    <a:pt x="792" y="3962"/>
                    <a:pt x="811" y="4044"/>
                  </a:cubicBezTo>
                  <a:cubicBezTo>
                    <a:pt x="822" y="4090"/>
                    <a:pt x="835" y="4136"/>
                    <a:pt x="846" y="4180"/>
                  </a:cubicBezTo>
                  <a:cubicBezTo>
                    <a:pt x="856" y="4220"/>
                    <a:pt x="870" y="4258"/>
                    <a:pt x="889" y="4293"/>
                  </a:cubicBezTo>
                  <a:cubicBezTo>
                    <a:pt x="913" y="4326"/>
                    <a:pt x="943" y="4353"/>
                    <a:pt x="978" y="4373"/>
                  </a:cubicBezTo>
                  <a:cubicBezTo>
                    <a:pt x="1006" y="4392"/>
                    <a:pt x="1038" y="4404"/>
                    <a:pt x="1072" y="4404"/>
                  </a:cubicBezTo>
                  <a:cubicBezTo>
                    <a:pt x="1122" y="4402"/>
                    <a:pt x="1169" y="4380"/>
                    <a:pt x="1199" y="4340"/>
                  </a:cubicBezTo>
                  <a:cubicBezTo>
                    <a:pt x="1204" y="4335"/>
                    <a:pt x="1209" y="4329"/>
                    <a:pt x="1213" y="4324"/>
                  </a:cubicBezTo>
                  <a:lnTo>
                    <a:pt x="1213" y="4324"/>
                  </a:lnTo>
                  <a:lnTo>
                    <a:pt x="1204" y="4335"/>
                  </a:lnTo>
                  <a:cubicBezTo>
                    <a:pt x="1243" y="4294"/>
                    <a:pt x="1275" y="4248"/>
                    <a:pt x="1299" y="4196"/>
                  </a:cubicBezTo>
                  <a:cubicBezTo>
                    <a:pt x="1323" y="4139"/>
                    <a:pt x="1342" y="4081"/>
                    <a:pt x="1357" y="4022"/>
                  </a:cubicBezTo>
                  <a:cubicBezTo>
                    <a:pt x="1388" y="3910"/>
                    <a:pt x="1419" y="3799"/>
                    <a:pt x="1441" y="3685"/>
                  </a:cubicBezTo>
                  <a:cubicBezTo>
                    <a:pt x="1509" y="3341"/>
                    <a:pt x="1573" y="2998"/>
                    <a:pt x="1639" y="2656"/>
                  </a:cubicBezTo>
                  <a:cubicBezTo>
                    <a:pt x="1674" y="2482"/>
                    <a:pt x="1712" y="2311"/>
                    <a:pt x="1752" y="2138"/>
                  </a:cubicBezTo>
                  <a:cubicBezTo>
                    <a:pt x="1786" y="1988"/>
                    <a:pt x="1832" y="1841"/>
                    <a:pt x="1873" y="1692"/>
                  </a:cubicBezTo>
                  <a:cubicBezTo>
                    <a:pt x="1902" y="1606"/>
                    <a:pt x="1929" y="1519"/>
                    <a:pt x="1957" y="1434"/>
                  </a:cubicBezTo>
                  <a:cubicBezTo>
                    <a:pt x="1981" y="1361"/>
                    <a:pt x="2010" y="1290"/>
                    <a:pt x="2037" y="1217"/>
                  </a:cubicBezTo>
                  <a:cubicBezTo>
                    <a:pt x="2090" y="1078"/>
                    <a:pt x="2152" y="942"/>
                    <a:pt x="2215" y="805"/>
                  </a:cubicBezTo>
                  <a:cubicBezTo>
                    <a:pt x="2310" y="615"/>
                    <a:pt x="2409" y="427"/>
                    <a:pt x="2515" y="243"/>
                  </a:cubicBezTo>
                  <a:cubicBezTo>
                    <a:pt x="2559" y="164"/>
                    <a:pt x="2530" y="65"/>
                    <a:pt x="2451" y="20"/>
                  </a:cubicBezTo>
                  <a:cubicBezTo>
                    <a:pt x="2427" y="7"/>
                    <a:pt x="2399" y="0"/>
                    <a:pt x="23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2" name="Google Shape;10012;p18"/>
            <p:cNvSpPr/>
            <p:nvPr/>
          </p:nvSpPr>
          <p:spPr>
            <a:xfrm>
              <a:off x="3798450" y="1146625"/>
              <a:ext cx="30775" cy="11350"/>
            </a:xfrm>
            <a:custGeom>
              <a:avLst/>
              <a:gdLst/>
              <a:ahLst/>
              <a:cxnLst/>
              <a:rect l="l" t="t" r="r" b="b"/>
              <a:pathLst>
                <a:path w="1231" h="454" extrusionOk="0">
                  <a:moveTo>
                    <a:pt x="1067" y="1"/>
                  </a:moveTo>
                  <a:cubicBezTo>
                    <a:pt x="1066" y="1"/>
                    <a:pt x="1065" y="1"/>
                    <a:pt x="1064" y="1"/>
                  </a:cubicBezTo>
                  <a:cubicBezTo>
                    <a:pt x="901" y="4"/>
                    <a:pt x="738" y="18"/>
                    <a:pt x="578" y="47"/>
                  </a:cubicBezTo>
                  <a:cubicBezTo>
                    <a:pt x="505" y="58"/>
                    <a:pt x="432" y="69"/>
                    <a:pt x="361" y="81"/>
                  </a:cubicBezTo>
                  <a:cubicBezTo>
                    <a:pt x="285" y="96"/>
                    <a:pt x="198" y="105"/>
                    <a:pt x="127" y="140"/>
                  </a:cubicBezTo>
                  <a:cubicBezTo>
                    <a:pt x="30" y="186"/>
                    <a:pt x="0" y="309"/>
                    <a:pt x="65" y="393"/>
                  </a:cubicBezTo>
                  <a:cubicBezTo>
                    <a:pt x="96" y="430"/>
                    <a:pt x="140" y="454"/>
                    <a:pt x="187" y="454"/>
                  </a:cubicBezTo>
                  <a:cubicBezTo>
                    <a:pt x="189" y="454"/>
                    <a:pt x="190" y="454"/>
                    <a:pt x="192" y="453"/>
                  </a:cubicBezTo>
                  <a:cubicBezTo>
                    <a:pt x="222" y="453"/>
                    <a:pt x="250" y="446"/>
                    <a:pt x="276" y="433"/>
                  </a:cubicBezTo>
                  <a:lnTo>
                    <a:pt x="280" y="430"/>
                  </a:lnTo>
                  <a:lnTo>
                    <a:pt x="285" y="428"/>
                  </a:lnTo>
                  <a:cubicBezTo>
                    <a:pt x="309" y="420"/>
                    <a:pt x="331" y="414"/>
                    <a:pt x="355" y="408"/>
                  </a:cubicBezTo>
                  <a:cubicBezTo>
                    <a:pt x="516" y="376"/>
                    <a:pt x="679" y="346"/>
                    <a:pt x="844" y="325"/>
                  </a:cubicBezTo>
                  <a:cubicBezTo>
                    <a:pt x="920" y="320"/>
                    <a:pt x="996" y="317"/>
                    <a:pt x="1073" y="317"/>
                  </a:cubicBezTo>
                  <a:cubicBezTo>
                    <a:pt x="1074" y="317"/>
                    <a:pt x="1075" y="317"/>
                    <a:pt x="1076" y="317"/>
                  </a:cubicBezTo>
                  <a:cubicBezTo>
                    <a:pt x="1162" y="317"/>
                    <a:pt x="1230" y="237"/>
                    <a:pt x="1227" y="154"/>
                  </a:cubicBezTo>
                  <a:cubicBezTo>
                    <a:pt x="1224" y="68"/>
                    <a:pt x="1153" y="1"/>
                    <a:pt x="1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3" name="Google Shape;10013;p18"/>
            <p:cNvSpPr/>
            <p:nvPr/>
          </p:nvSpPr>
          <p:spPr>
            <a:xfrm>
              <a:off x="3792175" y="1154975"/>
              <a:ext cx="72625" cy="20225"/>
            </a:xfrm>
            <a:custGeom>
              <a:avLst/>
              <a:gdLst/>
              <a:ahLst/>
              <a:cxnLst/>
              <a:rect l="l" t="t" r="r" b="b"/>
              <a:pathLst>
                <a:path w="2905" h="809" extrusionOk="0">
                  <a:moveTo>
                    <a:pt x="2749" y="0"/>
                  </a:moveTo>
                  <a:cubicBezTo>
                    <a:pt x="2741" y="0"/>
                    <a:pt x="2732" y="1"/>
                    <a:pt x="2724" y="2"/>
                  </a:cubicBezTo>
                  <a:cubicBezTo>
                    <a:pt x="2550" y="34"/>
                    <a:pt x="2377" y="66"/>
                    <a:pt x="2204" y="99"/>
                  </a:cubicBezTo>
                  <a:cubicBezTo>
                    <a:pt x="1880" y="161"/>
                    <a:pt x="1555" y="219"/>
                    <a:pt x="1233" y="287"/>
                  </a:cubicBezTo>
                  <a:cubicBezTo>
                    <a:pt x="1049" y="327"/>
                    <a:pt x="865" y="365"/>
                    <a:pt x="680" y="403"/>
                  </a:cubicBezTo>
                  <a:cubicBezTo>
                    <a:pt x="520" y="436"/>
                    <a:pt x="357" y="461"/>
                    <a:pt x="194" y="480"/>
                  </a:cubicBezTo>
                  <a:cubicBezTo>
                    <a:pt x="188" y="480"/>
                    <a:pt x="182" y="479"/>
                    <a:pt x="176" y="479"/>
                  </a:cubicBezTo>
                  <a:cubicBezTo>
                    <a:pt x="167" y="479"/>
                    <a:pt x="158" y="480"/>
                    <a:pt x="150" y="482"/>
                  </a:cubicBezTo>
                  <a:cubicBezTo>
                    <a:pt x="142" y="482"/>
                    <a:pt x="136" y="485"/>
                    <a:pt x="128" y="487"/>
                  </a:cubicBezTo>
                  <a:cubicBezTo>
                    <a:pt x="50" y="512"/>
                    <a:pt x="1" y="590"/>
                    <a:pt x="12" y="670"/>
                  </a:cubicBezTo>
                  <a:cubicBezTo>
                    <a:pt x="26" y="746"/>
                    <a:pt x="91" y="805"/>
                    <a:pt x="169" y="808"/>
                  </a:cubicBezTo>
                  <a:lnTo>
                    <a:pt x="181" y="808"/>
                  </a:lnTo>
                  <a:cubicBezTo>
                    <a:pt x="191" y="808"/>
                    <a:pt x="199" y="806"/>
                    <a:pt x="207" y="805"/>
                  </a:cubicBezTo>
                  <a:cubicBezTo>
                    <a:pt x="295" y="795"/>
                    <a:pt x="382" y="780"/>
                    <a:pt x="470" y="762"/>
                  </a:cubicBezTo>
                  <a:cubicBezTo>
                    <a:pt x="550" y="746"/>
                    <a:pt x="629" y="732"/>
                    <a:pt x="709" y="715"/>
                  </a:cubicBezTo>
                  <a:cubicBezTo>
                    <a:pt x="1043" y="642"/>
                    <a:pt x="1373" y="563"/>
                    <a:pt x="1711" y="495"/>
                  </a:cubicBezTo>
                  <a:cubicBezTo>
                    <a:pt x="2064" y="425"/>
                    <a:pt x="2417" y="354"/>
                    <a:pt x="2770" y="287"/>
                  </a:cubicBezTo>
                  <a:cubicBezTo>
                    <a:pt x="2849" y="275"/>
                    <a:pt x="2904" y="200"/>
                    <a:pt x="2891" y="121"/>
                  </a:cubicBezTo>
                  <a:cubicBezTo>
                    <a:pt x="2880" y="50"/>
                    <a:pt x="2819" y="0"/>
                    <a:pt x="27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4" name="Google Shape;10014;p18"/>
            <p:cNvSpPr/>
            <p:nvPr/>
          </p:nvSpPr>
          <p:spPr>
            <a:xfrm>
              <a:off x="3858475" y="1068750"/>
              <a:ext cx="56450" cy="147250"/>
            </a:xfrm>
            <a:custGeom>
              <a:avLst/>
              <a:gdLst/>
              <a:ahLst/>
              <a:cxnLst/>
              <a:rect l="l" t="t" r="r" b="b"/>
              <a:pathLst>
                <a:path w="2258" h="5890" extrusionOk="0">
                  <a:moveTo>
                    <a:pt x="1880" y="596"/>
                  </a:moveTo>
                  <a:cubicBezTo>
                    <a:pt x="1881" y="600"/>
                    <a:pt x="1881" y="603"/>
                    <a:pt x="1881" y="607"/>
                  </a:cubicBezTo>
                  <a:cubicBezTo>
                    <a:pt x="1881" y="603"/>
                    <a:pt x="1880" y="600"/>
                    <a:pt x="1880" y="596"/>
                  </a:cubicBezTo>
                  <a:close/>
                  <a:moveTo>
                    <a:pt x="1870" y="442"/>
                  </a:moveTo>
                  <a:lnTo>
                    <a:pt x="1879" y="461"/>
                  </a:lnTo>
                  <a:cubicBezTo>
                    <a:pt x="1891" y="480"/>
                    <a:pt x="1900" y="501"/>
                    <a:pt x="1908" y="523"/>
                  </a:cubicBezTo>
                  <a:cubicBezTo>
                    <a:pt x="1916" y="543"/>
                    <a:pt x="1924" y="564"/>
                    <a:pt x="1929" y="588"/>
                  </a:cubicBezTo>
                  <a:cubicBezTo>
                    <a:pt x="1932" y="611"/>
                    <a:pt x="1935" y="635"/>
                    <a:pt x="1938" y="659"/>
                  </a:cubicBezTo>
                  <a:cubicBezTo>
                    <a:pt x="1941" y="691"/>
                    <a:pt x="1941" y="722"/>
                    <a:pt x="1941" y="754"/>
                  </a:cubicBezTo>
                  <a:cubicBezTo>
                    <a:pt x="1940" y="781"/>
                    <a:pt x="1936" y="808"/>
                    <a:pt x="1933" y="835"/>
                  </a:cubicBezTo>
                  <a:cubicBezTo>
                    <a:pt x="1930" y="849"/>
                    <a:pt x="1927" y="862"/>
                    <a:pt x="1924" y="874"/>
                  </a:cubicBezTo>
                  <a:cubicBezTo>
                    <a:pt x="1921" y="860"/>
                    <a:pt x="1917" y="846"/>
                    <a:pt x="1914" y="831"/>
                  </a:cubicBezTo>
                  <a:cubicBezTo>
                    <a:pt x="1898" y="751"/>
                    <a:pt x="1887" y="670"/>
                    <a:pt x="1879" y="588"/>
                  </a:cubicBezTo>
                  <a:lnTo>
                    <a:pt x="1879" y="588"/>
                  </a:lnTo>
                  <a:cubicBezTo>
                    <a:pt x="1879" y="588"/>
                    <a:pt x="1879" y="588"/>
                    <a:pt x="1879" y="589"/>
                  </a:cubicBezTo>
                  <a:lnTo>
                    <a:pt x="1879" y="589"/>
                  </a:lnTo>
                  <a:cubicBezTo>
                    <a:pt x="1875" y="541"/>
                    <a:pt x="1871" y="491"/>
                    <a:pt x="1870" y="442"/>
                  </a:cubicBezTo>
                  <a:close/>
                  <a:moveTo>
                    <a:pt x="1384" y="3089"/>
                  </a:moveTo>
                  <a:cubicBezTo>
                    <a:pt x="1384" y="3089"/>
                    <a:pt x="1384" y="3090"/>
                    <a:pt x="1384" y="3090"/>
                  </a:cubicBezTo>
                  <a:lnTo>
                    <a:pt x="1384" y="3090"/>
                  </a:lnTo>
                  <a:lnTo>
                    <a:pt x="1384" y="3089"/>
                  </a:lnTo>
                  <a:close/>
                  <a:moveTo>
                    <a:pt x="1738" y="0"/>
                  </a:moveTo>
                  <a:cubicBezTo>
                    <a:pt x="1734" y="0"/>
                    <a:pt x="1730" y="0"/>
                    <a:pt x="1726" y="0"/>
                  </a:cubicBezTo>
                  <a:cubicBezTo>
                    <a:pt x="1688" y="2"/>
                    <a:pt x="1650" y="8"/>
                    <a:pt x="1614" y="18"/>
                  </a:cubicBezTo>
                  <a:cubicBezTo>
                    <a:pt x="1577" y="29"/>
                    <a:pt x="1541" y="46"/>
                    <a:pt x="1507" y="70"/>
                  </a:cubicBezTo>
                  <a:cubicBezTo>
                    <a:pt x="1338" y="178"/>
                    <a:pt x="1238" y="383"/>
                    <a:pt x="1185" y="570"/>
                  </a:cubicBezTo>
                  <a:cubicBezTo>
                    <a:pt x="1118" y="797"/>
                    <a:pt x="1099" y="1033"/>
                    <a:pt x="1102" y="1267"/>
                  </a:cubicBezTo>
                  <a:cubicBezTo>
                    <a:pt x="1105" y="1555"/>
                    <a:pt x="1150" y="1840"/>
                    <a:pt x="1189" y="2125"/>
                  </a:cubicBezTo>
                  <a:cubicBezTo>
                    <a:pt x="1233" y="2452"/>
                    <a:pt x="1310" y="2771"/>
                    <a:pt x="1385" y="3091"/>
                  </a:cubicBezTo>
                  <a:lnTo>
                    <a:pt x="1385" y="3091"/>
                  </a:lnTo>
                  <a:cubicBezTo>
                    <a:pt x="1385" y="3091"/>
                    <a:pt x="1385" y="3091"/>
                    <a:pt x="1384" y="3090"/>
                  </a:cubicBezTo>
                  <a:lnTo>
                    <a:pt x="1384" y="3090"/>
                  </a:lnTo>
                  <a:lnTo>
                    <a:pt x="1389" y="3108"/>
                  </a:lnTo>
                  <a:cubicBezTo>
                    <a:pt x="1387" y="3102"/>
                    <a:pt x="1386" y="3097"/>
                    <a:pt x="1385" y="3091"/>
                  </a:cubicBezTo>
                  <a:lnTo>
                    <a:pt x="1385" y="3091"/>
                  </a:lnTo>
                  <a:cubicBezTo>
                    <a:pt x="1385" y="3092"/>
                    <a:pt x="1386" y="3093"/>
                    <a:pt x="1386" y="3094"/>
                  </a:cubicBezTo>
                  <a:cubicBezTo>
                    <a:pt x="1425" y="3269"/>
                    <a:pt x="1463" y="3445"/>
                    <a:pt x="1500" y="3622"/>
                  </a:cubicBezTo>
                  <a:cubicBezTo>
                    <a:pt x="1517" y="3708"/>
                    <a:pt x="1531" y="3793"/>
                    <a:pt x="1545" y="3879"/>
                  </a:cubicBezTo>
                  <a:cubicBezTo>
                    <a:pt x="1558" y="3948"/>
                    <a:pt x="1564" y="4021"/>
                    <a:pt x="1571" y="4094"/>
                  </a:cubicBezTo>
                  <a:cubicBezTo>
                    <a:pt x="1572" y="4135"/>
                    <a:pt x="1574" y="4176"/>
                    <a:pt x="1577" y="4217"/>
                  </a:cubicBezTo>
                  <a:cubicBezTo>
                    <a:pt x="1577" y="4254"/>
                    <a:pt x="1580" y="4290"/>
                    <a:pt x="1580" y="4327"/>
                  </a:cubicBezTo>
                  <a:cubicBezTo>
                    <a:pt x="1579" y="4400"/>
                    <a:pt x="1577" y="4474"/>
                    <a:pt x="1576" y="4548"/>
                  </a:cubicBezTo>
                  <a:cubicBezTo>
                    <a:pt x="1566" y="4669"/>
                    <a:pt x="1560" y="4787"/>
                    <a:pt x="1539" y="4906"/>
                  </a:cubicBezTo>
                  <a:cubicBezTo>
                    <a:pt x="1541" y="4900"/>
                    <a:pt x="1542" y="4893"/>
                    <a:pt x="1544" y="4887"/>
                  </a:cubicBezTo>
                  <a:lnTo>
                    <a:pt x="1544" y="4887"/>
                  </a:lnTo>
                  <a:cubicBezTo>
                    <a:pt x="1531" y="4957"/>
                    <a:pt x="1515" y="5028"/>
                    <a:pt x="1495" y="5096"/>
                  </a:cubicBezTo>
                  <a:cubicBezTo>
                    <a:pt x="1482" y="5134"/>
                    <a:pt x="1468" y="5170"/>
                    <a:pt x="1452" y="5205"/>
                  </a:cubicBezTo>
                  <a:cubicBezTo>
                    <a:pt x="1431" y="5248"/>
                    <a:pt x="1408" y="5291"/>
                    <a:pt x="1384" y="5330"/>
                  </a:cubicBezTo>
                  <a:cubicBezTo>
                    <a:pt x="1362" y="5362"/>
                    <a:pt x="1340" y="5394"/>
                    <a:pt x="1314" y="5424"/>
                  </a:cubicBezTo>
                  <a:cubicBezTo>
                    <a:pt x="1302" y="5440"/>
                    <a:pt x="1287" y="5452"/>
                    <a:pt x="1273" y="5466"/>
                  </a:cubicBezTo>
                  <a:cubicBezTo>
                    <a:pt x="1264" y="5474"/>
                    <a:pt x="1253" y="5482"/>
                    <a:pt x="1243" y="5490"/>
                  </a:cubicBezTo>
                  <a:cubicBezTo>
                    <a:pt x="1227" y="5500"/>
                    <a:pt x="1210" y="5512"/>
                    <a:pt x="1194" y="5520"/>
                  </a:cubicBezTo>
                  <a:cubicBezTo>
                    <a:pt x="1178" y="5527"/>
                    <a:pt x="1162" y="5535"/>
                    <a:pt x="1147" y="5541"/>
                  </a:cubicBezTo>
                  <a:cubicBezTo>
                    <a:pt x="1124" y="5547"/>
                    <a:pt x="1104" y="5554"/>
                    <a:pt x="1082" y="5560"/>
                  </a:cubicBezTo>
                  <a:cubicBezTo>
                    <a:pt x="1064" y="5563"/>
                    <a:pt x="1047" y="5569"/>
                    <a:pt x="1028" y="5569"/>
                  </a:cubicBezTo>
                  <a:lnTo>
                    <a:pt x="974" y="5569"/>
                  </a:lnTo>
                  <a:cubicBezTo>
                    <a:pt x="952" y="5566"/>
                    <a:pt x="931" y="5565"/>
                    <a:pt x="909" y="5561"/>
                  </a:cubicBezTo>
                  <a:cubicBezTo>
                    <a:pt x="833" y="5547"/>
                    <a:pt x="759" y="5528"/>
                    <a:pt x="684" y="5504"/>
                  </a:cubicBezTo>
                  <a:cubicBezTo>
                    <a:pt x="591" y="5473"/>
                    <a:pt x="501" y="5438"/>
                    <a:pt x="412" y="5397"/>
                  </a:cubicBezTo>
                  <a:cubicBezTo>
                    <a:pt x="385" y="5384"/>
                    <a:pt x="360" y="5370"/>
                    <a:pt x="334" y="5356"/>
                  </a:cubicBezTo>
                  <a:lnTo>
                    <a:pt x="325" y="5348"/>
                  </a:lnTo>
                  <a:cubicBezTo>
                    <a:pt x="317" y="5340"/>
                    <a:pt x="308" y="5332"/>
                    <a:pt x="301" y="5324"/>
                  </a:cubicBezTo>
                  <a:cubicBezTo>
                    <a:pt x="269" y="5293"/>
                    <a:pt x="227" y="5278"/>
                    <a:pt x="185" y="5278"/>
                  </a:cubicBezTo>
                  <a:cubicBezTo>
                    <a:pt x="141" y="5278"/>
                    <a:pt x="98" y="5295"/>
                    <a:pt x="65" y="5329"/>
                  </a:cubicBezTo>
                  <a:cubicBezTo>
                    <a:pt x="0" y="5397"/>
                    <a:pt x="8" y="5497"/>
                    <a:pt x="70" y="5563"/>
                  </a:cubicBezTo>
                  <a:cubicBezTo>
                    <a:pt x="116" y="5614"/>
                    <a:pt x="173" y="5655"/>
                    <a:pt x="236" y="5682"/>
                  </a:cubicBezTo>
                  <a:cubicBezTo>
                    <a:pt x="271" y="5698"/>
                    <a:pt x="306" y="5712"/>
                    <a:pt x="341" y="5726"/>
                  </a:cubicBezTo>
                  <a:cubicBezTo>
                    <a:pt x="388" y="5745"/>
                    <a:pt x="436" y="5762"/>
                    <a:pt x="483" y="5777"/>
                  </a:cubicBezTo>
                  <a:cubicBezTo>
                    <a:pt x="556" y="5800"/>
                    <a:pt x="627" y="5824"/>
                    <a:pt x="702" y="5842"/>
                  </a:cubicBezTo>
                  <a:cubicBezTo>
                    <a:pt x="797" y="5865"/>
                    <a:pt x="898" y="5889"/>
                    <a:pt x="998" y="5889"/>
                  </a:cubicBezTo>
                  <a:cubicBezTo>
                    <a:pt x="1029" y="5889"/>
                    <a:pt x="1059" y="5886"/>
                    <a:pt x="1091" y="5881"/>
                  </a:cubicBezTo>
                  <a:cubicBezTo>
                    <a:pt x="1196" y="5864"/>
                    <a:pt x="1305" y="5832"/>
                    <a:pt x="1393" y="5772"/>
                  </a:cubicBezTo>
                  <a:cubicBezTo>
                    <a:pt x="1476" y="5717"/>
                    <a:pt x="1547" y="5647"/>
                    <a:pt x="1604" y="5565"/>
                  </a:cubicBezTo>
                  <a:cubicBezTo>
                    <a:pt x="1669" y="5474"/>
                    <a:pt x="1721" y="5378"/>
                    <a:pt x="1761" y="5275"/>
                  </a:cubicBezTo>
                  <a:cubicBezTo>
                    <a:pt x="1797" y="5175"/>
                    <a:pt x="1824" y="5072"/>
                    <a:pt x="1840" y="4968"/>
                  </a:cubicBezTo>
                  <a:cubicBezTo>
                    <a:pt x="1860" y="4840"/>
                    <a:pt x="1868" y="4711"/>
                    <a:pt x="1876" y="4583"/>
                  </a:cubicBezTo>
                  <a:cubicBezTo>
                    <a:pt x="1881" y="4496"/>
                    <a:pt x="1879" y="4409"/>
                    <a:pt x="1879" y="4324"/>
                  </a:cubicBezTo>
                  <a:cubicBezTo>
                    <a:pt x="1881" y="4286"/>
                    <a:pt x="1876" y="4246"/>
                    <a:pt x="1875" y="4208"/>
                  </a:cubicBezTo>
                  <a:cubicBezTo>
                    <a:pt x="1873" y="4167"/>
                    <a:pt x="1872" y="4126"/>
                    <a:pt x="1870" y="4085"/>
                  </a:cubicBezTo>
                  <a:cubicBezTo>
                    <a:pt x="1867" y="4034"/>
                    <a:pt x="1857" y="3985"/>
                    <a:pt x="1851" y="3934"/>
                  </a:cubicBezTo>
                  <a:cubicBezTo>
                    <a:pt x="1846" y="3902"/>
                    <a:pt x="1845" y="3871"/>
                    <a:pt x="1838" y="3839"/>
                  </a:cubicBezTo>
                  <a:cubicBezTo>
                    <a:pt x="1807" y="3673"/>
                    <a:pt x="1775" y="3505"/>
                    <a:pt x="1737" y="3341"/>
                  </a:cubicBezTo>
                  <a:cubicBezTo>
                    <a:pt x="1727" y="3304"/>
                    <a:pt x="1720" y="3266"/>
                    <a:pt x="1710" y="3230"/>
                  </a:cubicBezTo>
                  <a:cubicBezTo>
                    <a:pt x="1707" y="3211"/>
                    <a:pt x="1702" y="3192"/>
                    <a:pt x="1697" y="3173"/>
                  </a:cubicBezTo>
                  <a:lnTo>
                    <a:pt x="1697" y="3173"/>
                  </a:lnTo>
                  <a:lnTo>
                    <a:pt x="1702" y="3190"/>
                  </a:lnTo>
                  <a:cubicBezTo>
                    <a:pt x="1699" y="3177"/>
                    <a:pt x="1696" y="3163"/>
                    <a:pt x="1693" y="3151"/>
                  </a:cubicBezTo>
                  <a:lnTo>
                    <a:pt x="1693" y="3151"/>
                  </a:lnTo>
                  <a:cubicBezTo>
                    <a:pt x="1694" y="3154"/>
                    <a:pt x="1694" y="3157"/>
                    <a:pt x="1696" y="3162"/>
                  </a:cubicBezTo>
                  <a:cubicBezTo>
                    <a:pt x="1663" y="3014"/>
                    <a:pt x="1628" y="2869"/>
                    <a:pt x="1593" y="2723"/>
                  </a:cubicBezTo>
                  <a:lnTo>
                    <a:pt x="1533" y="2438"/>
                  </a:lnTo>
                  <a:cubicBezTo>
                    <a:pt x="1515" y="2354"/>
                    <a:pt x="1506" y="2270"/>
                    <a:pt x="1492" y="2188"/>
                  </a:cubicBezTo>
                  <a:cubicBezTo>
                    <a:pt x="1466" y="2028"/>
                    <a:pt x="1447" y="1868"/>
                    <a:pt x="1430" y="1708"/>
                  </a:cubicBezTo>
                  <a:cubicBezTo>
                    <a:pt x="1409" y="1526"/>
                    <a:pt x="1401" y="1341"/>
                    <a:pt x="1403" y="1158"/>
                  </a:cubicBezTo>
                  <a:cubicBezTo>
                    <a:pt x="1406" y="1063"/>
                    <a:pt x="1416" y="968"/>
                    <a:pt x="1428" y="874"/>
                  </a:cubicBezTo>
                  <a:cubicBezTo>
                    <a:pt x="1441" y="801"/>
                    <a:pt x="1458" y="729"/>
                    <a:pt x="1479" y="657"/>
                  </a:cubicBezTo>
                  <a:cubicBezTo>
                    <a:pt x="1493" y="615"/>
                    <a:pt x="1509" y="572"/>
                    <a:pt x="1528" y="531"/>
                  </a:cubicBezTo>
                  <a:cubicBezTo>
                    <a:pt x="1536" y="513"/>
                    <a:pt x="1545" y="494"/>
                    <a:pt x="1557" y="477"/>
                  </a:cubicBezTo>
                  <a:cubicBezTo>
                    <a:pt x="1564" y="551"/>
                    <a:pt x="1572" y="626"/>
                    <a:pt x="1580" y="700"/>
                  </a:cubicBezTo>
                  <a:cubicBezTo>
                    <a:pt x="1588" y="767"/>
                    <a:pt x="1598" y="833"/>
                    <a:pt x="1610" y="900"/>
                  </a:cubicBezTo>
                  <a:cubicBezTo>
                    <a:pt x="1634" y="1026"/>
                    <a:pt x="1658" y="1181"/>
                    <a:pt x="1781" y="1249"/>
                  </a:cubicBezTo>
                  <a:cubicBezTo>
                    <a:pt x="1815" y="1268"/>
                    <a:pt x="1852" y="1277"/>
                    <a:pt x="1889" y="1277"/>
                  </a:cubicBezTo>
                  <a:cubicBezTo>
                    <a:pt x="1929" y="1277"/>
                    <a:pt x="1970" y="1267"/>
                    <a:pt x="2006" y="1249"/>
                  </a:cubicBezTo>
                  <a:cubicBezTo>
                    <a:pt x="2047" y="1230"/>
                    <a:pt x="2084" y="1202"/>
                    <a:pt x="2114" y="1167"/>
                  </a:cubicBezTo>
                  <a:cubicBezTo>
                    <a:pt x="2141" y="1137"/>
                    <a:pt x="2163" y="1104"/>
                    <a:pt x="2183" y="1070"/>
                  </a:cubicBezTo>
                  <a:cubicBezTo>
                    <a:pt x="2225" y="987"/>
                    <a:pt x="2248" y="896"/>
                    <a:pt x="2250" y="803"/>
                  </a:cubicBezTo>
                  <a:cubicBezTo>
                    <a:pt x="2258" y="703"/>
                    <a:pt x="2250" y="604"/>
                    <a:pt x="2229" y="507"/>
                  </a:cubicBezTo>
                  <a:cubicBezTo>
                    <a:pt x="2209" y="418"/>
                    <a:pt x="2174" y="334"/>
                    <a:pt x="2125" y="258"/>
                  </a:cubicBezTo>
                  <a:cubicBezTo>
                    <a:pt x="2080" y="189"/>
                    <a:pt x="2028" y="118"/>
                    <a:pt x="1957" y="73"/>
                  </a:cubicBezTo>
                  <a:cubicBezTo>
                    <a:pt x="1891" y="30"/>
                    <a:pt x="1819" y="0"/>
                    <a:pt x="1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5" name="Google Shape;10015;p18"/>
            <p:cNvSpPr/>
            <p:nvPr/>
          </p:nvSpPr>
          <p:spPr>
            <a:xfrm>
              <a:off x="3887250" y="975275"/>
              <a:ext cx="38450" cy="83850"/>
            </a:xfrm>
            <a:custGeom>
              <a:avLst/>
              <a:gdLst/>
              <a:ahLst/>
              <a:cxnLst/>
              <a:rect l="l" t="t" r="r" b="b"/>
              <a:pathLst>
                <a:path w="1538" h="3354" extrusionOk="0">
                  <a:moveTo>
                    <a:pt x="994" y="843"/>
                  </a:moveTo>
                  <a:cubicBezTo>
                    <a:pt x="994" y="843"/>
                    <a:pt x="994" y="843"/>
                    <a:pt x="994" y="843"/>
                  </a:cubicBezTo>
                  <a:lnTo>
                    <a:pt x="994" y="843"/>
                  </a:lnTo>
                  <a:cubicBezTo>
                    <a:pt x="994" y="843"/>
                    <a:pt x="994" y="843"/>
                    <a:pt x="994" y="843"/>
                  </a:cubicBezTo>
                  <a:close/>
                  <a:moveTo>
                    <a:pt x="1365" y="0"/>
                  </a:moveTo>
                  <a:cubicBezTo>
                    <a:pt x="1337" y="0"/>
                    <a:pt x="1308" y="8"/>
                    <a:pt x="1281" y="24"/>
                  </a:cubicBezTo>
                  <a:cubicBezTo>
                    <a:pt x="1251" y="42"/>
                    <a:pt x="1224" y="64"/>
                    <a:pt x="1203" y="92"/>
                  </a:cubicBezTo>
                  <a:cubicBezTo>
                    <a:pt x="1191" y="114"/>
                    <a:pt x="1178" y="138"/>
                    <a:pt x="1170" y="162"/>
                  </a:cubicBezTo>
                  <a:cubicBezTo>
                    <a:pt x="1143" y="235"/>
                    <a:pt x="1123" y="309"/>
                    <a:pt x="1108" y="387"/>
                  </a:cubicBezTo>
                  <a:cubicBezTo>
                    <a:pt x="1089" y="478"/>
                    <a:pt x="1075" y="573"/>
                    <a:pt x="1062" y="667"/>
                  </a:cubicBezTo>
                  <a:lnTo>
                    <a:pt x="1059" y="692"/>
                  </a:lnTo>
                  <a:cubicBezTo>
                    <a:pt x="1037" y="749"/>
                    <a:pt x="1014" y="805"/>
                    <a:pt x="987" y="860"/>
                  </a:cubicBezTo>
                  <a:lnTo>
                    <a:pt x="987" y="860"/>
                  </a:lnTo>
                  <a:cubicBezTo>
                    <a:pt x="990" y="855"/>
                    <a:pt x="991" y="849"/>
                    <a:pt x="994" y="843"/>
                  </a:cubicBezTo>
                  <a:lnTo>
                    <a:pt x="994" y="843"/>
                  </a:lnTo>
                  <a:cubicBezTo>
                    <a:pt x="910" y="1014"/>
                    <a:pt x="815" y="1178"/>
                    <a:pt x="711" y="1336"/>
                  </a:cubicBezTo>
                  <a:cubicBezTo>
                    <a:pt x="659" y="1414"/>
                    <a:pt x="608" y="1490"/>
                    <a:pt x="550" y="1568"/>
                  </a:cubicBezTo>
                  <a:cubicBezTo>
                    <a:pt x="491" y="1647"/>
                    <a:pt x="431" y="1721"/>
                    <a:pt x="369" y="1797"/>
                  </a:cubicBezTo>
                  <a:cubicBezTo>
                    <a:pt x="287" y="1889"/>
                    <a:pt x="204" y="1979"/>
                    <a:pt x="116" y="2065"/>
                  </a:cubicBezTo>
                  <a:cubicBezTo>
                    <a:pt x="67" y="2088"/>
                    <a:pt x="32" y="2134"/>
                    <a:pt x="22" y="2188"/>
                  </a:cubicBezTo>
                  <a:cubicBezTo>
                    <a:pt x="0" y="2298"/>
                    <a:pt x="88" y="2385"/>
                    <a:pt x="184" y="2385"/>
                  </a:cubicBezTo>
                  <a:cubicBezTo>
                    <a:pt x="219" y="2385"/>
                    <a:pt x="255" y="2374"/>
                    <a:pt x="287" y="2348"/>
                  </a:cubicBezTo>
                  <a:cubicBezTo>
                    <a:pt x="350" y="2300"/>
                    <a:pt x="404" y="2237"/>
                    <a:pt x="458" y="2177"/>
                  </a:cubicBezTo>
                  <a:cubicBezTo>
                    <a:pt x="504" y="2126"/>
                    <a:pt x="548" y="2074"/>
                    <a:pt x="592" y="2022"/>
                  </a:cubicBezTo>
                  <a:cubicBezTo>
                    <a:pt x="700" y="1895"/>
                    <a:pt x="800" y="1762"/>
                    <a:pt x="892" y="1623"/>
                  </a:cubicBezTo>
                  <a:cubicBezTo>
                    <a:pt x="925" y="1574"/>
                    <a:pt x="958" y="1523"/>
                    <a:pt x="990" y="1474"/>
                  </a:cubicBezTo>
                  <a:lnTo>
                    <a:pt x="990" y="1474"/>
                  </a:lnTo>
                  <a:cubicBezTo>
                    <a:pt x="986" y="1580"/>
                    <a:pt x="983" y="1688"/>
                    <a:pt x="980" y="1795"/>
                  </a:cubicBezTo>
                  <a:lnTo>
                    <a:pt x="980" y="1775"/>
                  </a:lnTo>
                  <a:cubicBezTo>
                    <a:pt x="979" y="1797"/>
                    <a:pt x="979" y="1818"/>
                    <a:pt x="977" y="1838"/>
                  </a:cubicBezTo>
                  <a:cubicBezTo>
                    <a:pt x="977" y="1836"/>
                    <a:pt x="978" y="1835"/>
                    <a:pt x="978" y="1833"/>
                  </a:cubicBezTo>
                  <a:lnTo>
                    <a:pt x="978" y="1833"/>
                  </a:lnTo>
                  <a:cubicBezTo>
                    <a:pt x="976" y="1869"/>
                    <a:pt x="974" y="1906"/>
                    <a:pt x="974" y="1943"/>
                  </a:cubicBezTo>
                  <a:cubicBezTo>
                    <a:pt x="974" y="1936"/>
                    <a:pt x="974" y="1930"/>
                    <a:pt x="974" y="1924"/>
                  </a:cubicBezTo>
                  <a:cubicBezTo>
                    <a:pt x="974" y="1944"/>
                    <a:pt x="972" y="1965"/>
                    <a:pt x="972" y="1984"/>
                  </a:cubicBezTo>
                  <a:cubicBezTo>
                    <a:pt x="963" y="2177"/>
                    <a:pt x="955" y="2370"/>
                    <a:pt x="944" y="2563"/>
                  </a:cubicBezTo>
                  <a:cubicBezTo>
                    <a:pt x="931" y="2766"/>
                    <a:pt x="915" y="2968"/>
                    <a:pt x="904" y="3173"/>
                  </a:cubicBezTo>
                  <a:cubicBezTo>
                    <a:pt x="896" y="3261"/>
                    <a:pt x="961" y="3340"/>
                    <a:pt x="1050" y="3350"/>
                  </a:cubicBezTo>
                  <a:cubicBezTo>
                    <a:pt x="1053" y="3352"/>
                    <a:pt x="1058" y="3353"/>
                    <a:pt x="1061" y="3353"/>
                  </a:cubicBezTo>
                  <a:cubicBezTo>
                    <a:pt x="1140" y="3353"/>
                    <a:pt x="1221" y="3290"/>
                    <a:pt x="1224" y="3208"/>
                  </a:cubicBezTo>
                  <a:cubicBezTo>
                    <a:pt x="1238" y="2921"/>
                    <a:pt x="1254" y="2633"/>
                    <a:pt x="1264" y="2346"/>
                  </a:cubicBezTo>
                  <a:lnTo>
                    <a:pt x="1264" y="2367"/>
                  </a:lnTo>
                  <a:cubicBezTo>
                    <a:pt x="1265" y="2356"/>
                    <a:pt x="1265" y="2345"/>
                    <a:pt x="1265" y="2334"/>
                  </a:cubicBezTo>
                  <a:cubicBezTo>
                    <a:pt x="1265" y="2340"/>
                    <a:pt x="1265" y="2346"/>
                    <a:pt x="1265" y="2353"/>
                  </a:cubicBezTo>
                  <a:cubicBezTo>
                    <a:pt x="1267" y="2294"/>
                    <a:pt x="1270" y="2234"/>
                    <a:pt x="1271" y="2175"/>
                  </a:cubicBezTo>
                  <a:lnTo>
                    <a:pt x="1271" y="2194"/>
                  </a:lnTo>
                  <a:cubicBezTo>
                    <a:pt x="1279" y="1987"/>
                    <a:pt x="1284" y="1778"/>
                    <a:pt x="1290" y="1569"/>
                  </a:cubicBezTo>
                  <a:lnTo>
                    <a:pt x="1290" y="1590"/>
                  </a:lnTo>
                  <a:cubicBezTo>
                    <a:pt x="1294" y="1512"/>
                    <a:pt x="1295" y="1436"/>
                    <a:pt x="1300" y="1357"/>
                  </a:cubicBezTo>
                  <a:cubicBezTo>
                    <a:pt x="1306" y="1278"/>
                    <a:pt x="1308" y="1199"/>
                    <a:pt x="1317" y="1120"/>
                  </a:cubicBezTo>
                  <a:cubicBezTo>
                    <a:pt x="1330" y="1006"/>
                    <a:pt x="1344" y="892"/>
                    <a:pt x="1360" y="778"/>
                  </a:cubicBezTo>
                  <a:cubicBezTo>
                    <a:pt x="1371" y="751"/>
                    <a:pt x="1382" y="722"/>
                    <a:pt x="1392" y="695"/>
                  </a:cubicBezTo>
                  <a:cubicBezTo>
                    <a:pt x="1422" y="622"/>
                    <a:pt x="1447" y="548"/>
                    <a:pt x="1471" y="472"/>
                  </a:cubicBezTo>
                  <a:cubicBezTo>
                    <a:pt x="1485" y="429"/>
                    <a:pt x="1499" y="387"/>
                    <a:pt x="1509" y="344"/>
                  </a:cubicBezTo>
                  <a:cubicBezTo>
                    <a:pt x="1515" y="317"/>
                    <a:pt x="1522" y="292"/>
                    <a:pt x="1528" y="266"/>
                  </a:cubicBezTo>
                  <a:cubicBezTo>
                    <a:pt x="1537" y="224"/>
                    <a:pt x="1537" y="181"/>
                    <a:pt x="1529" y="138"/>
                  </a:cubicBezTo>
                  <a:cubicBezTo>
                    <a:pt x="1514" y="55"/>
                    <a:pt x="1442" y="0"/>
                    <a:pt x="13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6" name="Google Shape;10016;p18"/>
            <p:cNvSpPr/>
            <p:nvPr/>
          </p:nvSpPr>
          <p:spPr>
            <a:xfrm>
              <a:off x="3824475" y="1250750"/>
              <a:ext cx="36900" cy="10275"/>
            </a:xfrm>
            <a:custGeom>
              <a:avLst/>
              <a:gdLst/>
              <a:ahLst/>
              <a:cxnLst/>
              <a:rect l="l" t="t" r="r" b="b"/>
              <a:pathLst>
                <a:path w="1476" h="411" extrusionOk="0">
                  <a:moveTo>
                    <a:pt x="1308" y="0"/>
                  </a:moveTo>
                  <a:cubicBezTo>
                    <a:pt x="1300" y="0"/>
                    <a:pt x="1292" y="1"/>
                    <a:pt x="1284" y="2"/>
                  </a:cubicBezTo>
                  <a:cubicBezTo>
                    <a:pt x="1148" y="18"/>
                    <a:pt x="1012" y="34"/>
                    <a:pt x="876" y="48"/>
                  </a:cubicBezTo>
                  <a:lnTo>
                    <a:pt x="884" y="48"/>
                  </a:lnTo>
                  <a:lnTo>
                    <a:pt x="871" y="50"/>
                  </a:lnTo>
                  <a:lnTo>
                    <a:pt x="868" y="50"/>
                  </a:lnTo>
                  <a:cubicBezTo>
                    <a:pt x="665" y="69"/>
                    <a:pt x="462" y="80"/>
                    <a:pt x="257" y="80"/>
                  </a:cubicBezTo>
                  <a:cubicBezTo>
                    <a:pt x="243" y="80"/>
                    <a:pt x="230" y="80"/>
                    <a:pt x="216" y="80"/>
                  </a:cubicBezTo>
                  <a:lnTo>
                    <a:pt x="208" y="80"/>
                  </a:lnTo>
                  <a:cubicBezTo>
                    <a:pt x="199" y="78"/>
                    <a:pt x="190" y="78"/>
                    <a:pt x="181" y="78"/>
                  </a:cubicBezTo>
                  <a:cubicBezTo>
                    <a:pt x="103" y="78"/>
                    <a:pt x="35" y="131"/>
                    <a:pt x="18" y="210"/>
                  </a:cubicBezTo>
                  <a:cubicBezTo>
                    <a:pt x="1" y="297"/>
                    <a:pt x="54" y="382"/>
                    <a:pt x="142" y="404"/>
                  </a:cubicBezTo>
                  <a:cubicBezTo>
                    <a:pt x="164" y="409"/>
                    <a:pt x="187" y="411"/>
                    <a:pt x="210" y="411"/>
                  </a:cubicBezTo>
                  <a:cubicBezTo>
                    <a:pt x="240" y="411"/>
                    <a:pt x="270" y="407"/>
                    <a:pt x="298" y="406"/>
                  </a:cubicBezTo>
                  <a:cubicBezTo>
                    <a:pt x="354" y="403"/>
                    <a:pt x="407" y="399"/>
                    <a:pt x="463" y="396"/>
                  </a:cubicBezTo>
                  <a:cubicBezTo>
                    <a:pt x="552" y="390"/>
                    <a:pt x="640" y="382"/>
                    <a:pt x="729" y="373"/>
                  </a:cubicBezTo>
                  <a:cubicBezTo>
                    <a:pt x="931" y="354"/>
                    <a:pt x="1133" y="331"/>
                    <a:pt x="1334" y="309"/>
                  </a:cubicBezTo>
                  <a:cubicBezTo>
                    <a:pt x="1419" y="300"/>
                    <a:pt x="1476" y="211"/>
                    <a:pt x="1463" y="130"/>
                  </a:cubicBezTo>
                  <a:cubicBezTo>
                    <a:pt x="1449" y="54"/>
                    <a:pt x="1383" y="0"/>
                    <a:pt x="13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7" name="Google Shape;10017;p18"/>
            <p:cNvSpPr/>
            <p:nvPr/>
          </p:nvSpPr>
          <p:spPr>
            <a:xfrm>
              <a:off x="3875400" y="1237925"/>
              <a:ext cx="18450" cy="52275"/>
            </a:xfrm>
            <a:custGeom>
              <a:avLst/>
              <a:gdLst/>
              <a:ahLst/>
              <a:cxnLst/>
              <a:rect l="l" t="t" r="r" b="b"/>
              <a:pathLst>
                <a:path w="738" h="2091" extrusionOk="0">
                  <a:moveTo>
                    <a:pt x="522" y="1"/>
                  </a:moveTo>
                  <a:cubicBezTo>
                    <a:pt x="464" y="1"/>
                    <a:pt x="409" y="33"/>
                    <a:pt x="379" y="85"/>
                  </a:cubicBezTo>
                  <a:cubicBezTo>
                    <a:pt x="352" y="143"/>
                    <a:pt x="341" y="206"/>
                    <a:pt x="327" y="268"/>
                  </a:cubicBezTo>
                  <a:cubicBezTo>
                    <a:pt x="314" y="317"/>
                    <a:pt x="302" y="365"/>
                    <a:pt x="289" y="414"/>
                  </a:cubicBezTo>
                  <a:cubicBezTo>
                    <a:pt x="262" y="515"/>
                    <a:pt x="234" y="616"/>
                    <a:pt x="205" y="716"/>
                  </a:cubicBezTo>
                  <a:cubicBezTo>
                    <a:pt x="148" y="912"/>
                    <a:pt x="94" y="1109"/>
                    <a:pt x="41" y="1305"/>
                  </a:cubicBezTo>
                  <a:cubicBezTo>
                    <a:pt x="36" y="1319"/>
                    <a:pt x="31" y="1334"/>
                    <a:pt x="26" y="1349"/>
                  </a:cubicBezTo>
                  <a:cubicBezTo>
                    <a:pt x="1" y="1435"/>
                    <a:pt x="64" y="1528"/>
                    <a:pt x="147" y="1547"/>
                  </a:cubicBezTo>
                  <a:cubicBezTo>
                    <a:pt x="159" y="1550"/>
                    <a:pt x="172" y="1552"/>
                    <a:pt x="184" y="1552"/>
                  </a:cubicBezTo>
                  <a:cubicBezTo>
                    <a:pt x="258" y="1552"/>
                    <a:pt x="331" y="1503"/>
                    <a:pt x="344" y="1427"/>
                  </a:cubicBezTo>
                  <a:cubicBezTo>
                    <a:pt x="348" y="1417"/>
                    <a:pt x="349" y="1408"/>
                    <a:pt x="351" y="1397"/>
                  </a:cubicBezTo>
                  <a:cubicBezTo>
                    <a:pt x="351" y="1394"/>
                    <a:pt x="352" y="1391"/>
                    <a:pt x="352" y="1386"/>
                  </a:cubicBezTo>
                  <a:cubicBezTo>
                    <a:pt x="352" y="1386"/>
                    <a:pt x="352" y="1387"/>
                    <a:pt x="352" y="1387"/>
                  </a:cubicBezTo>
                  <a:cubicBezTo>
                    <a:pt x="362" y="1343"/>
                    <a:pt x="371" y="1299"/>
                    <a:pt x="382" y="1253"/>
                  </a:cubicBezTo>
                  <a:cubicBezTo>
                    <a:pt x="394" y="1479"/>
                    <a:pt x="401" y="1706"/>
                    <a:pt x="409" y="1932"/>
                  </a:cubicBezTo>
                  <a:cubicBezTo>
                    <a:pt x="414" y="2021"/>
                    <a:pt x="485" y="2089"/>
                    <a:pt x="572" y="2090"/>
                  </a:cubicBezTo>
                  <a:lnTo>
                    <a:pt x="577" y="2090"/>
                  </a:lnTo>
                  <a:cubicBezTo>
                    <a:pt x="667" y="2087"/>
                    <a:pt x="737" y="2013"/>
                    <a:pt x="735" y="1922"/>
                  </a:cubicBezTo>
                  <a:cubicBezTo>
                    <a:pt x="721" y="1675"/>
                    <a:pt x="709" y="1430"/>
                    <a:pt x="693" y="1183"/>
                  </a:cubicBezTo>
                  <a:cubicBezTo>
                    <a:pt x="678" y="957"/>
                    <a:pt x="666" y="730"/>
                    <a:pt x="667" y="502"/>
                  </a:cubicBezTo>
                  <a:cubicBezTo>
                    <a:pt x="672" y="395"/>
                    <a:pt x="677" y="287"/>
                    <a:pt x="686" y="180"/>
                  </a:cubicBezTo>
                  <a:cubicBezTo>
                    <a:pt x="693" y="100"/>
                    <a:pt x="640" y="28"/>
                    <a:pt x="563" y="7"/>
                  </a:cubicBezTo>
                  <a:cubicBezTo>
                    <a:pt x="563" y="7"/>
                    <a:pt x="561" y="7"/>
                    <a:pt x="560" y="5"/>
                  </a:cubicBezTo>
                  <a:cubicBezTo>
                    <a:pt x="547" y="2"/>
                    <a:pt x="534" y="1"/>
                    <a:pt x="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8" name="Google Shape;10018;p18"/>
            <p:cNvSpPr/>
            <p:nvPr/>
          </p:nvSpPr>
          <p:spPr>
            <a:xfrm>
              <a:off x="3947000" y="1084550"/>
              <a:ext cx="58925" cy="107150"/>
            </a:xfrm>
            <a:custGeom>
              <a:avLst/>
              <a:gdLst/>
              <a:ahLst/>
              <a:cxnLst/>
              <a:rect l="l" t="t" r="r" b="b"/>
              <a:pathLst>
                <a:path w="2357" h="4286" extrusionOk="0">
                  <a:moveTo>
                    <a:pt x="1046" y="2282"/>
                  </a:moveTo>
                  <a:lnTo>
                    <a:pt x="1046" y="2282"/>
                  </a:lnTo>
                  <a:cubicBezTo>
                    <a:pt x="1042" y="2282"/>
                    <a:pt x="1039" y="2282"/>
                    <a:pt x="1036" y="2283"/>
                  </a:cubicBezTo>
                  <a:cubicBezTo>
                    <a:pt x="1039" y="2283"/>
                    <a:pt x="1042" y="2282"/>
                    <a:pt x="1046" y="2282"/>
                  </a:cubicBezTo>
                  <a:close/>
                  <a:moveTo>
                    <a:pt x="1083" y="2281"/>
                  </a:moveTo>
                  <a:cubicBezTo>
                    <a:pt x="1106" y="2283"/>
                    <a:pt x="1129" y="2284"/>
                    <a:pt x="1151" y="2287"/>
                  </a:cubicBezTo>
                  <a:cubicBezTo>
                    <a:pt x="1178" y="2294"/>
                    <a:pt x="1205" y="2299"/>
                    <a:pt x="1231" y="2306"/>
                  </a:cubicBezTo>
                  <a:cubicBezTo>
                    <a:pt x="1256" y="2316"/>
                    <a:pt x="1281" y="2327"/>
                    <a:pt x="1307" y="2337"/>
                  </a:cubicBezTo>
                  <a:cubicBezTo>
                    <a:pt x="1326" y="2348"/>
                    <a:pt x="1346" y="2357"/>
                    <a:pt x="1362" y="2368"/>
                  </a:cubicBezTo>
                  <a:cubicBezTo>
                    <a:pt x="1379" y="2379"/>
                    <a:pt x="1395" y="2392"/>
                    <a:pt x="1411" y="2405"/>
                  </a:cubicBezTo>
                  <a:cubicBezTo>
                    <a:pt x="1425" y="2416"/>
                    <a:pt x="1438" y="2428"/>
                    <a:pt x="1451" y="2441"/>
                  </a:cubicBezTo>
                  <a:cubicBezTo>
                    <a:pt x="1459" y="2452"/>
                    <a:pt x="1468" y="2462"/>
                    <a:pt x="1476" y="2473"/>
                  </a:cubicBezTo>
                  <a:lnTo>
                    <a:pt x="1485" y="2487"/>
                  </a:lnTo>
                  <a:cubicBezTo>
                    <a:pt x="1466" y="2536"/>
                    <a:pt x="1446" y="2583"/>
                    <a:pt x="1427" y="2633"/>
                  </a:cubicBezTo>
                  <a:cubicBezTo>
                    <a:pt x="1402" y="2697"/>
                    <a:pt x="1375" y="2761"/>
                    <a:pt x="1348" y="2824"/>
                  </a:cubicBezTo>
                  <a:cubicBezTo>
                    <a:pt x="1313" y="2903"/>
                    <a:pt x="1281" y="2982"/>
                    <a:pt x="1245" y="3062"/>
                  </a:cubicBezTo>
                  <a:cubicBezTo>
                    <a:pt x="1172" y="3218"/>
                    <a:pt x="1090" y="3370"/>
                    <a:pt x="999" y="3517"/>
                  </a:cubicBezTo>
                  <a:cubicBezTo>
                    <a:pt x="939" y="3608"/>
                    <a:pt x="874" y="3696"/>
                    <a:pt x="806" y="3780"/>
                  </a:cubicBezTo>
                  <a:cubicBezTo>
                    <a:pt x="781" y="3809"/>
                    <a:pt x="754" y="3836"/>
                    <a:pt x="727" y="3863"/>
                  </a:cubicBezTo>
                  <a:cubicBezTo>
                    <a:pt x="703" y="3882"/>
                    <a:pt x="681" y="3901"/>
                    <a:pt x="656" y="3919"/>
                  </a:cubicBezTo>
                  <a:cubicBezTo>
                    <a:pt x="648" y="3924"/>
                    <a:pt x="640" y="3929"/>
                    <a:pt x="631" y="3935"/>
                  </a:cubicBezTo>
                  <a:cubicBezTo>
                    <a:pt x="623" y="3938"/>
                    <a:pt x="613" y="3943"/>
                    <a:pt x="604" y="3946"/>
                  </a:cubicBezTo>
                  <a:lnTo>
                    <a:pt x="582" y="3954"/>
                  </a:lnTo>
                  <a:cubicBezTo>
                    <a:pt x="577" y="3954"/>
                    <a:pt x="573" y="3955"/>
                    <a:pt x="568" y="3956"/>
                  </a:cubicBezTo>
                  <a:lnTo>
                    <a:pt x="539" y="3956"/>
                  </a:lnTo>
                  <a:lnTo>
                    <a:pt x="532" y="3953"/>
                  </a:lnTo>
                  <a:lnTo>
                    <a:pt x="521" y="3950"/>
                  </a:lnTo>
                  <a:lnTo>
                    <a:pt x="517" y="3946"/>
                  </a:lnTo>
                  <a:cubicBezTo>
                    <a:pt x="512" y="3942"/>
                    <a:pt x="506" y="3937"/>
                    <a:pt x="502" y="3932"/>
                  </a:cubicBezTo>
                  <a:cubicBezTo>
                    <a:pt x="498" y="3927"/>
                    <a:pt x="493" y="3921"/>
                    <a:pt x="490" y="3916"/>
                  </a:cubicBezTo>
                  <a:cubicBezTo>
                    <a:pt x="468" y="3885"/>
                    <a:pt x="449" y="3853"/>
                    <a:pt x="430" y="3821"/>
                  </a:cubicBezTo>
                  <a:cubicBezTo>
                    <a:pt x="417" y="3793"/>
                    <a:pt x="404" y="3766"/>
                    <a:pt x="393" y="3737"/>
                  </a:cubicBezTo>
                  <a:cubicBezTo>
                    <a:pt x="373" y="3680"/>
                    <a:pt x="355" y="3623"/>
                    <a:pt x="341" y="3566"/>
                  </a:cubicBezTo>
                  <a:cubicBezTo>
                    <a:pt x="335" y="3536"/>
                    <a:pt x="330" y="3506"/>
                    <a:pt x="327" y="3476"/>
                  </a:cubicBezTo>
                  <a:cubicBezTo>
                    <a:pt x="324" y="3443"/>
                    <a:pt x="324" y="3409"/>
                    <a:pt x="325" y="3376"/>
                  </a:cubicBezTo>
                  <a:lnTo>
                    <a:pt x="325" y="3376"/>
                  </a:lnTo>
                  <a:cubicBezTo>
                    <a:pt x="325" y="3376"/>
                    <a:pt x="325" y="3376"/>
                    <a:pt x="325" y="3377"/>
                  </a:cubicBezTo>
                  <a:cubicBezTo>
                    <a:pt x="327" y="3308"/>
                    <a:pt x="331" y="3242"/>
                    <a:pt x="341" y="3175"/>
                  </a:cubicBezTo>
                  <a:cubicBezTo>
                    <a:pt x="349" y="3134"/>
                    <a:pt x="358" y="3093"/>
                    <a:pt x="371" y="3052"/>
                  </a:cubicBezTo>
                  <a:cubicBezTo>
                    <a:pt x="395" y="2984"/>
                    <a:pt x="423" y="2916"/>
                    <a:pt x="455" y="2849"/>
                  </a:cubicBezTo>
                  <a:lnTo>
                    <a:pt x="455" y="2849"/>
                  </a:lnTo>
                  <a:lnTo>
                    <a:pt x="445" y="2868"/>
                  </a:lnTo>
                  <a:cubicBezTo>
                    <a:pt x="483" y="2789"/>
                    <a:pt x="525" y="2712"/>
                    <a:pt x="570" y="2637"/>
                  </a:cubicBezTo>
                  <a:cubicBezTo>
                    <a:pt x="596" y="2599"/>
                    <a:pt x="623" y="2563"/>
                    <a:pt x="651" y="2528"/>
                  </a:cubicBezTo>
                  <a:cubicBezTo>
                    <a:pt x="672" y="2504"/>
                    <a:pt x="694" y="2482"/>
                    <a:pt x="716" y="2462"/>
                  </a:cubicBezTo>
                  <a:cubicBezTo>
                    <a:pt x="749" y="2433"/>
                    <a:pt x="784" y="2406"/>
                    <a:pt x="821" y="2381"/>
                  </a:cubicBezTo>
                  <a:cubicBezTo>
                    <a:pt x="851" y="2360"/>
                    <a:pt x="881" y="2343"/>
                    <a:pt x="912" y="2325"/>
                  </a:cubicBezTo>
                  <a:cubicBezTo>
                    <a:pt x="935" y="2314"/>
                    <a:pt x="958" y="2305"/>
                    <a:pt x="982" y="2295"/>
                  </a:cubicBezTo>
                  <a:cubicBezTo>
                    <a:pt x="992" y="2292"/>
                    <a:pt x="1001" y="2289"/>
                    <a:pt x="1012" y="2286"/>
                  </a:cubicBezTo>
                  <a:cubicBezTo>
                    <a:pt x="1026" y="2284"/>
                    <a:pt x="1041" y="2281"/>
                    <a:pt x="1055" y="2281"/>
                  </a:cubicBezTo>
                  <a:lnTo>
                    <a:pt x="1055" y="2281"/>
                  </a:lnTo>
                  <a:cubicBezTo>
                    <a:pt x="1052" y="2281"/>
                    <a:pt x="1049" y="2281"/>
                    <a:pt x="1046" y="2282"/>
                  </a:cubicBezTo>
                  <a:lnTo>
                    <a:pt x="1046" y="2282"/>
                  </a:lnTo>
                  <a:cubicBezTo>
                    <a:pt x="1058" y="2281"/>
                    <a:pt x="1071" y="2281"/>
                    <a:pt x="1083" y="2281"/>
                  </a:cubicBezTo>
                  <a:close/>
                  <a:moveTo>
                    <a:pt x="583" y="3956"/>
                  </a:moveTo>
                  <a:lnTo>
                    <a:pt x="572" y="3957"/>
                  </a:lnTo>
                  <a:lnTo>
                    <a:pt x="564" y="3959"/>
                  </a:lnTo>
                  <a:lnTo>
                    <a:pt x="564" y="3959"/>
                  </a:lnTo>
                  <a:lnTo>
                    <a:pt x="568" y="3956"/>
                  </a:lnTo>
                  <a:lnTo>
                    <a:pt x="568" y="3956"/>
                  </a:lnTo>
                  <a:lnTo>
                    <a:pt x="572" y="3956"/>
                  </a:lnTo>
                  <a:close/>
                  <a:moveTo>
                    <a:pt x="2172" y="1"/>
                  </a:moveTo>
                  <a:cubicBezTo>
                    <a:pt x="2136" y="1"/>
                    <a:pt x="2100" y="12"/>
                    <a:pt x="2070" y="36"/>
                  </a:cubicBezTo>
                  <a:cubicBezTo>
                    <a:pt x="2033" y="65"/>
                    <a:pt x="2003" y="103"/>
                    <a:pt x="1982" y="146"/>
                  </a:cubicBezTo>
                  <a:cubicBezTo>
                    <a:pt x="1960" y="198"/>
                    <a:pt x="1940" y="252"/>
                    <a:pt x="1924" y="307"/>
                  </a:cubicBezTo>
                  <a:cubicBezTo>
                    <a:pt x="1902" y="375"/>
                    <a:pt x="1884" y="443"/>
                    <a:pt x="1867" y="511"/>
                  </a:cubicBezTo>
                  <a:cubicBezTo>
                    <a:pt x="1846" y="594"/>
                    <a:pt x="1829" y="678"/>
                    <a:pt x="1818" y="761"/>
                  </a:cubicBezTo>
                  <a:cubicBezTo>
                    <a:pt x="1807" y="850"/>
                    <a:pt x="1793" y="940"/>
                    <a:pt x="1786" y="1031"/>
                  </a:cubicBezTo>
                  <a:cubicBezTo>
                    <a:pt x="1780" y="1132"/>
                    <a:pt x="1770" y="1232"/>
                    <a:pt x="1767" y="1333"/>
                  </a:cubicBezTo>
                  <a:lnTo>
                    <a:pt x="1767" y="1312"/>
                  </a:lnTo>
                  <a:cubicBezTo>
                    <a:pt x="1762" y="1434"/>
                    <a:pt x="1758" y="1556"/>
                    <a:pt x="1753" y="1676"/>
                  </a:cubicBezTo>
                  <a:cubicBezTo>
                    <a:pt x="1732" y="1749"/>
                    <a:pt x="1710" y="1822"/>
                    <a:pt x="1690" y="1895"/>
                  </a:cubicBezTo>
                  <a:lnTo>
                    <a:pt x="1691" y="1890"/>
                  </a:lnTo>
                  <a:lnTo>
                    <a:pt x="1691" y="1890"/>
                  </a:lnTo>
                  <a:cubicBezTo>
                    <a:pt x="1690" y="1896"/>
                    <a:pt x="1686" y="1904"/>
                    <a:pt x="1685" y="1912"/>
                  </a:cubicBezTo>
                  <a:cubicBezTo>
                    <a:pt x="1686" y="1908"/>
                    <a:pt x="1688" y="1903"/>
                    <a:pt x="1690" y="1898"/>
                  </a:cubicBezTo>
                  <a:lnTo>
                    <a:pt x="1690" y="1898"/>
                  </a:lnTo>
                  <a:cubicBezTo>
                    <a:pt x="1663" y="1982"/>
                    <a:pt x="1636" y="2066"/>
                    <a:pt x="1609" y="2150"/>
                  </a:cubicBezTo>
                  <a:cubicBezTo>
                    <a:pt x="1552" y="2102"/>
                    <a:pt x="1487" y="2063"/>
                    <a:pt x="1419" y="2034"/>
                  </a:cubicBezTo>
                  <a:cubicBezTo>
                    <a:pt x="1314" y="1991"/>
                    <a:pt x="1201" y="1965"/>
                    <a:pt x="1088" y="1965"/>
                  </a:cubicBezTo>
                  <a:cubicBezTo>
                    <a:pt x="1042" y="1965"/>
                    <a:pt x="996" y="1970"/>
                    <a:pt x="950" y="1979"/>
                  </a:cubicBezTo>
                  <a:cubicBezTo>
                    <a:pt x="868" y="1998"/>
                    <a:pt x="789" y="2031"/>
                    <a:pt x="718" y="2078"/>
                  </a:cubicBezTo>
                  <a:cubicBezTo>
                    <a:pt x="653" y="2116"/>
                    <a:pt x="593" y="2161"/>
                    <a:pt x="536" y="2210"/>
                  </a:cubicBezTo>
                  <a:cubicBezTo>
                    <a:pt x="422" y="2311"/>
                    <a:pt x="327" y="2433"/>
                    <a:pt x="255" y="2569"/>
                  </a:cubicBezTo>
                  <a:cubicBezTo>
                    <a:pt x="211" y="2648"/>
                    <a:pt x="170" y="2732"/>
                    <a:pt x="134" y="2816"/>
                  </a:cubicBezTo>
                  <a:cubicBezTo>
                    <a:pt x="99" y="2891"/>
                    <a:pt x="72" y="2970"/>
                    <a:pt x="53" y="3049"/>
                  </a:cubicBezTo>
                  <a:cubicBezTo>
                    <a:pt x="35" y="3128"/>
                    <a:pt x="24" y="3209"/>
                    <a:pt x="20" y="3291"/>
                  </a:cubicBezTo>
                  <a:cubicBezTo>
                    <a:pt x="1" y="3478"/>
                    <a:pt x="26" y="3666"/>
                    <a:pt x="94" y="3840"/>
                  </a:cubicBezTo>
                  <a:cubicBezTo>
                    <a:pt x="127" y="3932"/>
                    <a:pt x="172" y="4021"/>
                    <a:pt x="225" y="4103"/>
                  </a:cubicBezTo>
                  <a:cubicBezTo>
                    <a:pt x="257" y="4151"/>
                    <a:pt x="297" y="4192"/>
                    <a:pt x="343" y="4223"/>
                  </a:cubicBezTo>
                  <a:cubicBezTo>
                    <a:pt x="384" y="4249"/>
                    <a:pt x="428" y="4268"/>
                    <a:pt x="475" y="4277"/>
                  </a:cubicBezTo>
                  <a:cubicBezTo>
                    <a:pt x="496" y="4282"/>
                    <a:pt x="517" y="4286"/>
                    <a:pt x="538" y="4286"/>
                  </a:cubicBezTo>
                  <a:cubicBezTo>
                    <a:pt x="543" y="4286"/>
                    <a:pt x="547" y="4285"/>
                    <a:pt x="551" y="4285"/>
                  </a:cubicBezTo>
                  <a:cubicBezTo>
                    <a:pt x="620" y="4285"/>
                    <a:pt x="684" y="4269"/>
                    <a:pt x="745" y="4241"/>
                  </a:cubicBezTo>
                  <a:cubicBezTo>
                    <a:pt x="939" y="4143"/>
                    <a:pt x="1074" y="3969"/>
                    <a:pt x="1193" y="3791"/>
                  </a:cubicBezTo>
                  <a:cubicBezTo>
                    <a:pt x="1319" y="3601"/>
                    <a:pt x="1427" y="3400"/>
                    <a:pt x="1519" y="3191"/>
                  </a:cubicBezTo>
                  <a:cubicBezTo>
                    <a:pt x="1558" y="3103"/>
                    <a:pt x="1593" y="3011"/>
                    <a:pt x="1631" y="2921"/>
                  </a:cubicBezTo>
                  <a:cubicBezTo>
                    <a:pt x="1637" y="2906"/>
                    <a:pt x="1642" y="2891"/>
                    <a:pt x="1648" y="2876"/>
                  </a:cubicBezTo>
                  <a:cubicBezTo>
                    <a:pt x="1663" y="2905"/>
                    <a:pt x="1682" y="2929"/>
                    <a:pt x="1707" y="2949"/>
                  </a:cubicBezTo>
                  <a:cubicBezTo>
                    <a:pt x="1715" y="2954"/>
                    <a:pt x="1723" y="2960"/>
                    <a:pt x="1732" y="2965"/>
                  </a:cubicBezTo>
                  <a:cubicBezTo>
                    <a:pt x="1729" y="3065"/>
                    <a:pt x="1726" y="3164"/>
                    <a:pt x="1723" y="3264"/>
                  </a:cubicBezTo>
                  <a:cubicBezTo>
                    <a:pt x="1717" y="3394"/>
                    <a:pt x="1710" y="3524"/>
                    <a:pt x="1702" y="3654"/>
                  </a:cubicBezTo>
                  <a:cubicBezTo>
                    <a:pt x="1698" y="3749"/>
                    <a:pt x="1767" y="3834"/>
                    <a:pt x="1867" y="3834"/>
                  </a:cubicBezTo>
                  <a:cubicBezTo>
                    <a:pt x="1868" y="3834"/>
                    <a:pt x="1869" y="3834"/>
                    <a:pt x="1870" y="3834"/>
                  </a:cubicBezTo>
                  <a:cubicBezTo>
                    <a:pt x="1962" y="3831"/>
                    <a:pt x="2025" y="3755"/>
                    <a:pt x="2028" y="3666"/>
                  </a:cubicBezTo>
                  <a:cubicBezTo>
                    <a:pt x="2038" y="3370"/>
                    <a:pt x="2036" y="3076"/>
                    <a:pt x="2038" y="2780"/>
                  </a:cubicBezTo>
                  <a:cubicBezTo>
                    <a:pt x="2039" y="2772"/>
                    <a:pt x="2043" y="2764"/>
                    <a:pt x="2044" y="2756"/>
                  </a:cubicBezTo>
                  <a:cubicBezTo>
                    <a:pt x="2058" y="2710"/>
                    <a:pt x="2071" y="2663"/>
                    <a:pt x="2085" y="2617"/>
                  </a:cubicBezTo>
                  <a:cubicBezTo>
                    <a:pt x="2117" y="2520"/>
                    <a:pt x="2152" y="2425"/>
                    <a:pt x="2187" y="2330"/>
                  </a:cubicBezTo>
                  <a:cubicBezTo>
                    <a:pt x="2220" y="2238"/>
                    <a:pt x="2168" y="2137"/>
                    <a:pt x="2073" y="2113"/>
                  </a:cubicBezTo>
                  <a:cubicBezTo>
                    <a:pt x="2063" y="2110"/>
                    <a:pt x="2054" y="2109"/>
                    <a:pt x="2044" y="2109"/>
                  </a:cubicBezTo>
                  <a:cubicBezTo>
                    <a:pt x="2046" y="1971"/>
                    <a:pt x="2049" y="1835"/>
                    <a:pt x="2054" y="1697"/>
                  </a:cubicBezTo>
                  <a:lnTo>
                    <a:pt x="2054" y="1697"/>
                  </a:lnTo>
                  <a:cubicBezTo>
                    <a:pt x="2053" y="1699"/>
                    <a:pt x="2053" y="1701"/>
                    <a:pt x="2053" y="1703"/>
                  </a:cubicBezTo>
                  <a:lnTo>
                    <a:pt x="2053" y="1703"/>
                  </a:lnTo>
                  <a:lnTo>
                    <a:pt x="2054" y="1672"/>
                  </a:lnTo>
                  <a:lnTo>
                    <a:pt x="2085" y="1555"/>
                  </a:lnTo>
                  <a:cubicBezTo>
                    <a:pt x="2125" y="1403"/>
                    <a:pt x="2166" y="1254"/>
                    <a:pt x="2204" y="1100"/>
                  </a:cubicBezTo>
                  <a:cubicBezTo>
                    <a:pt x="2241" y="948"/>
                    <a:pt x="2282" y="796"/>
                    <a:pt x="2310" y="643"/>
                  </a:cubicBezTo>
                  <a:cubicBezTo>
                    <a:pt x="2326" y="559"/>
                    <a:pt x="2340" y="476"/>
                    <a:pt x="2350" y="393"/>
                  </a:cubicBezTo>
                  <a:cubicBezTo>
                    <a:pt x="2354" y="351"/>
                    <a:pt x="2356" y="309"/>
                    <a:pt x="2356" y="268"/>
                  </a:cubicBezTo>
                  <a:cubicBezTo>
                    <a:pt x="2354" y="236"/>
                    <a:pt x="2353" y="204"/>
                    <a:pt x="2350" y="173"/>
                  </a:cubicBezTo>
                  <a:cubicBezTo>
                    <a:pt x="2343" y="139"/>
                    <a:pt x="2332" y="108"/>
                    <a:pt x="2313" y="79"/>
                  </a:cubicBezTo>
                  <a:cubicBezTo>
                    <a:pt x="2282" y="28"/>
                    <a:pt x="2227" y="1"/>
                    <a:pt x="2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19" name="Google Shape;10019;p18"/>
            <p:cNvSpPr/>
            <p:nvPr/>
          </p:nvSpPr>
          <p:spPr>
            <a:xfrm>
              <a:off x="4016375" y="1116375"/>
              <a:ext cx="51675" cy="128825"/>
            </a:xfrm>
            <a:custGeom>
              <a:avLst/>
              <a:gdLst/>
              <a:ahLst/>
              <a:cxnLst/>
              <a:rect l="l" t="t" r="r" b="b"/>
              <a:pathLst>
                <a:path w="2067" h="5153" extrusionOk="0">
                  <a:moveTo>
                    <a:pt x="449" y="3626"/>
                  </a:moveTo>
                  <a:lnTo>
                    <a:pt x="447" y="3630"/>
                  </a:lnTo>
                  <a:cubicBezTo>
                    <a:pt x="447" y="3629"/>
                    <a:pt x="448" y="3628"/>
                    <a:pt x="449" y="3626"/>
                  </a:cubicBezTo>
                  <a:close/>
                  <a:moveTo>
                    <a:pt x="1113" y="2457"/>
                  </a:moveTo>
                  <a:cubicBezTo>
                    <a:pt x="1118" y="2578"/>
                    <a:pt x="1124" y="2700"/>
                    <a:pt x="1131" y="2821"/>
                  </a:cubicBezTo>
                  <a:cubicBezTo>
                    <a:pt x="1142" y="2998"/>
                    <a:pt x="1153" y="3174"/>
                    <a:pt x="1164" y="3349"/>
                  </a:cubicBezTo>
                  <a:cubicBezTo>
                    <a:pt x="1175" y="3506"/>
                    <a:pt x="1186" y="3664"/>
                    <a:pt x="1191" y="3821"/>
                  </a:cubicBezTo>
                  <a:cubicBezTo>
                    <a:pt x="1196" y="3983"/>
                    <a:pt x="1197" y="4142"/>
                    <a:pt x="1193" y="4305"/>
                  </a:cubicBezTo>
                  <a:cubicBezTo>
                    <a:pt x="1186" y="4416"/>
                    <a:pt x="1183" y="4529"/>
                    <a:pt x="1167" y="4641"/>
                  </a:cubicBezTo>
                  <a:cubicBezTo>
                    <a:pt x="1164" y="4654"/>
                    <a:pt x="1161" y="4666"/>
                    <a:pt x="1158" y="4679"/>
                  </a:cubicBezTo>
                  <a:cubicBezTo>
                    <a:pt x="1155" y="4687"/>
                    <a:pt x="1151" y="4696"/>
                    <a:pt x="1148" y="4704"/>
                  </a:cubicBezTo>
                  <a:lnTo>
                    <a:pt x="1140" y="4717"/>
                  </a:lnTo>
                  <a:cubicBezTo>
                    <a:pt x="1134" y="4725"/>
                    <a:pt x="1129" y="4733"/>
                    <a:pt x="1123" y="4741"/>
                  </a:cubicBezTo>
                  <a:lnTo>
                    <a:pt x="1129" y="4731"/>
                  </a:lnTo>
                  <a:lnTo>
                    <a:pt x="1115" y="4746"/>
                  </a:lnTo>
                  <a:cubicBezTo>
                    <a:pt x="1102" y="4757"/>
                    <a:pt x="1090" y="4768"/>
                    <a:pt x="1075" y="4777"/>
                  </a:cubicBezTo>
                  <a:lnTo>
                    <a:pt x="1055" y="4790"/>
                  </a:lnTo>
                  <a:cubicBezTo>
                    <a:pt x="1036" y="4798"/>
                    <a:pt x="1018" y="4806"/>
                    <a:pt x="998" y="4814"/>
                  </a:cubicBezTo>
                  <a:cubicBezTo>
                    <a:pt x="990" y="4817"/>
                    <a:pt x="980" y="4820"/>
                    <a:pt x="971" y="4822"/>
                  </a:cubicBezTo>
                  <a:cubicBezTo>
                    <a:pt x="954" y="4826"/>
                    <a:pt x="936" y="4828"/>
                    <a:pt x="919" y="4831"/>
                  </a:cubicBezTo>
                  <a:lnTo>
                    <a:pt x="866" y="4831"/>
                  </a:lnTo>
                  <a:cubicBezTo>
                    <a:pt x="857" y="4829"/>
                    <a:pt x="847" y="4828"/>
                    <a:pt x="838" y="4825"/>
                  </a:cubicBezTo>
                  <a:cubicBezTo>
                    <a:pt x="821" y="4818"/>
                    <a:pt x="805" y="4814"/>
                    <a:pt x="786" y="4804"/>
                  </a:cubicBezTo>
                  <a:cubicBezTo>
                    <a:pt x="767" y="4795"/>
                    <a:pt x="749" y="4784"/>
                    <a:pt x="730" y="4772"/>
                  </a:cubicBezTo>
                  <a:cubicBezTo>
                    <a:pt x="708" y="4758"/>
                    <a:pt x="686" y="4742"/>
                    <a:pt x="667" y="4727"/>
                  </a:cubicBezTo>
                  <a:cubicBezTo>
                    <a:pt x="659" y="4720"/>
                    <a:pt x="651" y="4712"/>
                    <a:pt x="645" y="4704"/>
                  </a:cubicBezTo>
                  <a:cubicBezTo>
                    <a:pt x="629" y="4685"/>
                    <a:pt x="613" y="4665"/>
                    <a:pt x="599" y="4646"/>
                  </a:cubicBezTo>
                  <a:cubicBezTo>
                    <a:pt x="580" y="4616"/>
                    <a:pt x="561" y="4586"/>
                    <a:pt x="545" y="4556"/>
                  </a:cubicBezTo>
                  <a:cubicBezTo>
                    <a:pt x="510" y="4488"/>
                    <a:pt x="480" y="4419"/>
                    <a:pt x="453" y="4348"/>
                  </a:cubicBezTo>
                  <a:cubicBezTo>
                    <a:pt x="437" y="4304"/>
                    <a:pt x="422" y="4258"/>
                    <a:pt x="414" y="4212"/>
                  </a:cubicBezTo>
                  <a:cubicBezTo>
                    <a:pt x="404" y="4165"/>
                    <a:pt x="396" y="4117"/>
                    <a:pt x="392" y="4070"/>
                  </a:cubicBezTo>
                  <a:cubicBezTo>
                    <a:pt x="387" y="4019"/>
                    <a:pt x="385" y="3968"/>
                    <a:pt x="387" y="3919"/>
                  </a:cubicBezTo>
                  <a:lnTo>
                    <a:pt x="387" y="3919"/>
                  </a:lnTo>
                  <a:lnTo>
                    <a:pt x="387" y="3938"/>
                  </a:lnTo>
                  <a:cubicBezTo>
                    <a:pt x="390" y="3894"/>
                    <a:pt x="395" y="3851"/>
                    <a:pt x="403" y="3807"/>
                  </a:cubicBezTo>
                  <a:cubicBezTo>
                    <a:pt x="415" y="3747"/>
                    <a:pt x="430" y="3685"/>
                    <a:pt x="449" y="3626"/>
                  </a:cubicBezTo>
                  <a:lnTo>
                    <a:pt x="449" y="3626"/>
                  </a:lnTo>
                  <a:cubicBezTo>
                    <a:pt x="449" y="3625"/>
                    <a:pt x="450" y="3624"/>
                    <a:pt x="450" y="3623"/>
                  </a:cubicBezTo>
                  <a:lnTo>
                    <a:pt x="453" y="3611"/>
                  </a:lnTo>
                  <a:lnTo>
                    <a:pt x="450" y="3618"/>
                  </a:lnTo>
                  <a:cubicBezTo>
                    <a:pt x="479" y="3535"/>
                    <a:pt x="510" y="3454"/>
                    <a:pt x="548" y="3373"/>
                  </a:cubicBezTo>
                  <a:lnTo>
                    <a:pt x="548" y="3373"/>
                  </a:lnTo>
                  <a:cubicBezTo>
                    <a:pt x="545" y="3379"/>
                    <a:pt x="542" y="3386"/>
                    <a:pt x="539" y="3392"/>
                  </a:cubicBezTo>
                  <a:cubicBezTo>
                    <a:pt x="656" y="3148"/>
                    <a:pt x="808" y="2924"/>
                    <a:pt x="954" y="2696"/>
                  </a:cubicBezTo>
                  <a:lnTo>
                    <a:pt x="954" y="2696"/>
                  </a:lnTo>
                  <a:lnTo>
                    <a:pt x="942" y="2713"/>
                  </a:lnTo>
                  <a:cubicBezTo>
                    <a:pt x="999" y="2626"/>
                    <a:pt x="1056" y="2542"/>
                    <a:pt x="1113" y="2457"/>
                  </a:cubicBezTo>
                  <a:close/>
                  <a:moveTo>
                    <a:pt x="1637" y="1"/>
                  </a:moveTo>
                  <a:cubicBezTo>
                    <a:pt x="1626" y="1"/>
                    <a:pt x="1616" y="1"/>
                    <a:pt x="1606" y="3"/>
                  </a:cubicBezTo>
                  <a:cubicBezTo>
                    <a:pt x="1519" y="17"/>
                    <a:pt x="1471" y="92"/>
                    <a:pt x="1438" y="164"/>
                  </a:cubicBezTo>
                  <a:cubicBezTo>
                    <a:pt x="1441" y="158"/>
                    <a:pt x="1444" y="152"/>
                    <a:pt x="1447" y="145"/>
                  </a:cubicBezTo>
                  <a:lnTo>
                    <a:pt x="1447" y="145"/>
                  </a:lnTo>
                  <a:cubicBezTo>
                    <a:pt x="1291" y="473"/>
                    <a:pt x="1205" y="826"/>
                    <a:pt x="1159" y="1185"/>
                  </a:cubicBezTo>
                  <a:cubicBezTo>
                    <a:pt x="1137" y="1225"/>
                    <a:pt x="1113" y="1265"/>
                    <a:pt x="1090" y="1304"/>
                  </a:cubicBezTo>
                  <a:cubicBezTo>
                    <a:pt x="1093" y="1298"/>
                    <a:pt x="1096" y="1293"/>
                    <a:pt x="1099" y="1287"/>
                  </a:cubicBezTo>
                  <a:lnTo>
                    <a:pt x="1099" y="1287"/>
                  </a:lnTo>
                  <a:cubicBezTo>
                    <a:pt x="1017" y="1411"/>
                    <a:pt x="929" y="1530"/>
                    <a:pt x="834" y="1645"/>
                  </a:cubicBezTo>
                  <a:lnTo>
                    <a:pt x="834" y="1645"/>
                  </a:lnTo>
                  <a:cubicBezTo>
                    <a:pt x="834" y="1644"/>
                    <a:pt x="834" y="1644"/>
                    <a:pt x="835" y="1643"/>
                  </a:cubicBezTo>
                  <a:lnTo>
                    <a:pt x="835" y="1643"/>
                  </a:lnTo>
                  <a:cubicBezTo>
                    <a:pt x="800" y="1684"/>
                    <a:pt x="764" y="1724"/>
                    <a:pt x="724" y="1762"/>
                  </a:cubicBezTo>
                  <a:cubicBezTo>
                    <a:pt x="703" y="1781"/>
                    <a:pt x="681" y="1800"/>
                    <a:pt x="657" y="1817"/>
                  </a:cubicBezTo>
                  <a:cubicBezTo>
                    <a:pt x="646" y="1825"/>
                    <a:pt x="635" y="1831"/>
                    <a:pt x="624" y="1838"/>
                  </a:cubicBezTo>
                  <a:lnTo>
                    <a:pt x="618" y="1841"/>
                  </a:lnTo>
                  <a:lnTo>
                    <a:pt x="602" y="1846"/>
                  </a:lnTo>
                  <a:lnTo>
                    <a:pt x="585" y="1849"/>
                  </a:lnTo>
                  <a:lnTo>
                    <a:pt x="570" y="1849"/>
                  </a:lnTo>
                  <a:lnTo>
                    <a:pt x="556" y="1847"/>
                  </a:lnTo>
                  <a:lnTo>
                    <a:pt x="548" y="1846"/>
                  </a:lnTo>
                  <a:lnTo>
                    <a:pt x="537" y="1841"/>
                  </a:lnTo>
                  <a:cubicBezTo>
                    <a:pt x="531" y="1838"/>
                    <a:pt x="525" y="1833"/>
                    <a:pt x="518" y="1830"/>
                  </a:cubicBezTo>
                  <a:cubicBezTo>
                    <a:pt x="513" y="1827"/>
                    <a:pt x="507" y="1822"/>
                    <a:pt x="502" y="1817"/>
                  </a:cubicBezTo>
                  <a:cubicBezTo>
                    <a:pt x="498" y="1812"/>
                    <a:pt x="491" y="1808"/>
                    <a:pt x="487" y="1803"/>
                  </a:cubicBezTo>
                  <a:cubicBezTo>
                    <a:pt x="482" y="1798"/>
                    <a:pt x="479" y="1792"/>
                    <a:pt x="474" y="1785"/>
                  </a:cubicBezTo>
                  <a:cubicBezTo>
                    <a:pt x="468" y="1777"/>
                    <a:pt x="463" y="1768"/>
                    <a:pt x="458" y="1758"/>
                  </a:cubicBezTo>
                  <a:cubicBezTo>
                    <a:pt x="439" y="1722"/>
                    <a:pt x="425" y="1684"/>
                    <a:pt x="411" y="1646"/>
                  </a:cubicBezTo>
                  <a:cubicBezTo>
                    <a:pt x="392" y="1592"/>
                    <a:pt x="376" y="1537"/>
                    <a:pt x="363" y="1483"/>
                  </a:cubicBezTo>
                  <a:cubicBezTo>
                    <a:pt x="354" y="1436"/>
                    <a:pt x="346" y="1393"/>
                    <a:pt x="341" y="1342"/>
                  </a:cubicBezTo>
                  <a:cubicBezTo>
                    <a:pt x="338" y="1291"/>
                    <a:pt x="336" y="1242"/>
                    <a:pt x="336" y="1193"/>
                  </a:cubicBezTo>
                  <a:cubicBezTo>
                    <a:pt x="339" y="1111"/>
                    <a:pt x="347" y="1029"/>
                    <a:pt x="360" y="948"/>
                  </a:cubicBezTo>
                  <a:cubicBezTo>
                    <a:pt x="365" y="921"/>
                    <a:pt x="371" y="894"/>
                    <a:pt x="379" y="869"/>
                  </a:cubicBezTo>
                  <a:cubicBezTo>
                    <a:pt x="384" y="856"/>
                    <a:pt x="388" y="845"/>
                    <a:pt x="393" y="832"/>
                  </a:cubicBezTo>
                  <a:cubicBezTo>
                    <a:pt x="395" y="829"/>
                    <a:pt x="398" y="824"/>
                    <a:pt x="399" y="821"/>
                  </a:cubicBezTo>
                  <a:lnTo>
                    <a:pt x="406" y="813"/>
                  </a:lnTo>
                  <a:cubicBezTo>
                    <a:pt x="408" y="813"/>
                    <a:pt x="410" y="814"/>
                    <a:pt x="412" y="814"/>
                  </a:cubicBezTo>
                  <a:cubicBezTo>
                    <a:pt x="498" y="814"/>
                    <a:pt x="571" y="750"/>
                    <a:pt x="580" y="663"/>
                  </a:cubicBezTo>
                  <a:cubicBezTo>
                    <a:pt x="589" y="578"/>
                    <a:pt x="521" y="484"/>
                    <a:pt x="431" y="481"/>
                  </a:cubicBezTo>
                  <a:cubicBezTo>
                    <a:pt x="417" y="479"/>
                    <a:pt x="404" y="478"/>
                    <a:pt x="390" y="478"/>
                  </a:cubicBezTo>
                  <a:cubicBezTo>
                    <a:pt x="367" y="478"/>
                    <a:pt x="344" y="481"/>
                    <a:pt x="322" y="486"/>
                  </a:cubicBezTo>
                  <a:cubicBezTo>
                    <a:pt x="268" y="500"/>
                    <a:pt x="219" y="530"/>
                    <a:pt x="179" y="570"/>
                  </a:cubicBezTo>
                  <a:cubicBezTo>
                    <a:pt x="141" y="612"/>
                    <a:pt x="111" y="660"/>
                    <a:pt x="89" y="714"/>
                  </a:cubicBezTo>
                  <a:cubicBezTo>
                    <a:pt x="65" y="775"/>
                    <a:pt x="50" y="840"/>
                    <a:pt x="40" y="905"/>
                  </a:cubicBezTo>
                  <a:cubicBezTo>
                    <a:pt x="1" y="1176"/>
                    <a:pt x="8" y="1455"/>
                    <a:pt x="92" y="1717"/>
                  </a:cubicBezTo>
                  <a:cubicBezTo>
                    <a:pt x="122" y="1814"/>
                    <a:pt x="154" y="1917"/>
                    <a:pt x="219" y="1997"/>
                  </a:cubicBezTo>
                  <a:cubicBezTo>
                    <a:pt x="274" y="2069"/>
                    <a:pt x="347" y="2124"/>
                    <a:pt x="431" y="2154"/>
                  </a:cubicBezTo>
                  <a:cubicBezTo>
                    <a:pt x="476" y="2169"/>
                    <a:pt x="522" y="2177"/>
                    <a:pt x="568" y="2177"/>
                  </a:cubicBezTo>
                  <a:cubicBezTo>
                    <a:pt x="619" y="2177"/>
                    <a:pt x="670" y="2168"/>
                    <a:pt x="718" y="2149"/>
                  </a:cubicBezTo>
                  <a:cubicBezTo>
                    <a:pt x="805" y="2119"/>
                    <a:pt x="878" y="2058"/>
                    <a:pt x="942" y="1994"/>
                  </a:cubicBezTo>
                  <a:cubicBezTo>
                    <a:pt x="1004" y="1934"/>
                    <a:pt x="1061" y="1869"/>
                    <a:pt x="1113" y="1801"/>
                  </a:cubicBezTo>
                  <a:lnTo>
                    <a:pt x="1113" y="1801"/>
                  </a:lnTo>
                  <a:cubicBezTo>
                    <a:pt x="1112" y="1858"/>
                    <a:pt x="1110" y="1914"/>
                    <a:pt x="1110" y="1969"/>
                  </a:cubicBezTo>
                  <a:cubicBezTo>
                    <a:pt x="954" y="2189"/>
                    <a:pt x="795" y="2407"/>
                    <a:pt x="648" y="2632"/>
                  </a:cubicBezTo>
                  <a:cubicBezTo>
                    <a:pt x="471" y="2908"/>
                    <a:pt x="282" y="3180"/>
                    <a:pt x="176" y="3492"/>
                  </a:cubicBezTo>
                  <a:cubicBezTo>
                    <a:pt x="137" y="3601"/>
                    <a:pt x="108" y="3712"/>
                    <a:pt x="92" y="3826"/>
                  </a:cubicBezTo>
                  <a:cubicBezTo>
                    <a:pt x="78" y="3929"/>
                    <a:pt x="77" y="4032"/>
                    <a:pt x="89" y="4135"/>
                  </a:cubicBezTo>
                  <a:cubicBezTo>
                    <a:pt x="102" y="4252"/>
                    <a:pt x="129" y="4367"/>
                    <a:pt x="170" y="4476"/>
                  </a:cubicBezTo>
                  <a:cubicBezTo>
                    <a:pt x="205" y="4579"/>
                    <a:pt x="251" y="4677"/>
                    <a:pt x="306" y="4771"/>
                  </a:cubicBezTo>
                  <a:cubicBezTo>
                    <a:pt x="358" y="4863"/>
                    <a:pt x="428" y="4942"/>
                    <a:pt x="510" y="5005"/>
                  </a:cubicBezTo>
                  <a:cubicBezTo>
                    <a:pt x="591" y="5062"/>
                    <a:pt x="681" y="5116"/>
                    <a:pt x="778" y="5138"/>
                  </a:cubicBezTo>
                  <a:cubicBezTo>
                    <a:pt x="821" y="5148"/>
                    <a:pt x="863" y="5152"/>
                    <a:pt x="906" y="5152"/>
                  </a:cubicBezTo>
                  <a:cubicBezTo>
                    <a:pt x="1061" y="5152"/>
                    <a:pt x="1210" y="5097"/>
                    <a:pt x="1326" y="4994"/>
                  </a:cubicBezTo>
                  <a:cubicBezTo>
                    <a:pt x="1367" y="4956"/>
                    <a:pt x="1403" y="4910"/>
                    <a:pt x="1430" y="4861"/>
                  </a:cubicBezTo>
                  <a:cubicBezTo>
                    <a:pt x="1452" y="4818"/>
                    <a:pt x="1468" y="4771"/>
                    <a:pt x="1476" y="4723"/>
                  </a:cubicBezTo>
                  <a:cubicBezTo>
                    <a:pt x="1487" y="4651"/>
                    <a:pt x="1493" y="4576"/>
                    <a:pt x="1492" y="4502"/>
                  </a:cubicBezTo>
                  <a:cubicBezTo>
                    <a:pt x="1495" y="4421"/>
                    <a:pt x="1495" y="4340"/>
                    <a:pt x="1495" y="4260"/>
                  </a:cubicBezTo>
                  <a:cubicBezTo>
                    <a:pt x="1495" y="4103"/>
                    <a:pt x="1492" y="3946"/>
                    <a:pt x="1482" y="3789"/>
                  </a:cubicBezTo>
                  <a:cubicBezTo>
                    <a:pt x="1462" y="3440"/>
                    <a:pt x="1436" y="3091"/>
                    <a:pt x="1416" y="2741"/>
                  </a:cubicBezTo>
                  <a:cubicBezTo>
                    <a:pt x="1406" y="2575"/>
                    <a:pt x="1405" y="2409"/>
                    <a:pt x="1400" y="2243"/>
                  </a:cubicBezTo>
                  <a:cubicBezTo>
                    <a:pt x="1397" y="2175"/>
                    <a:pt x="1403" y="2107"/>
                    <a:pt x="1403" y="2039"/>
                  </a:cubicBezTo>
                  <a:cubicBezTo>
                    <a:pt x="1447" y="1977"/>
                    <a:pt x="1492" y="1914"/>
                    <a:pt x="1536" y="1850"/>
                  </a:cubicBezTo>
                  <a:cubicBezTo>
                    <a:pt x="1698" y="1618"/>
                    <a:pt x="1859" y="1385"/>
                    <a:pt x="2022" y="1152"/>
                  </a:cubicBezTo>
                  <a:cubicBezTo>
                    <a:pt x="2066" y="1092"/>
                    <a:pt x="2054" y="1008"/>
                    <a:pt x="1994" y="964"/>
                  </a:cubicBezTo>
                  <a:cubicBezTo>
                    <a:pt x="1969" y="945"/>
                    <a:pt x="1941" y="936"/>
                    <a:pt x="1912" y="936"/>
                  </a:cubicBezTo>
                  <a:cubicBezTo>
                    <a:pt x="1872" y="936"/>
                    <a:pt x="1831" y="955"/>
                    <a:pt x="1805" y="991"/>
                  </a:cubicBezTo>
                  <a:cubicBezTo>
                    <a:pt x="1679" y="1166"/>
                    <a:pt x="1553" y="1342"/>
                    <a:pt x="1428" y="1519"/>
                  </a:cubicBezTo>
                  <a:cubicBezTo>
                    <a:pt x="1435" y="1440"/>
                    <a:pt x="1443" y="1361"/>
                    <a:pt x="1454" y="1282"/>
                  </a:cubicBezTo>
                  <a:cubicBezTo>
                    <a:pt x="1508" y="1174"/>
                    <a:pt x="1557" y="1064"/>
                    <a:pt x="1599" y="951"/>
                  </a:cubicBezTo>
                  <a:cubicBezTo>
                    <a:pt x="1660" y="791"/>
                    <a:pt x="1720" y="631"/>
                    <a:pt x="1769" y="468"/>
                  </a:cubicBezTo>
                  <a:cubicBezTo>
                    <a:pt x="1781" y="426"/>
                    <a:pt x="1792" y="384"/>
                    <a:pt x="1804" y="342"/>
                  </a:cubicBezTo>
                  <a:cubicBezTo>
                    <a:pt x="1821" y="272"/>
                    <a:pt x="1840" y="194"/>
                    <a:pt x="1815" y="125"/>
                  </a:cubicBezTo>
                  <a:cubicBezTo>
                    <a:pt x="1799" y="80"/>
                    <a:pt x="1767" y="44"/>
                    <a:pt x="1724" y="22"/>
                  </a:cubicBezTo>
                  <a:cubicBezTo>
                    <a:pt x="1697" y="8"/>
                    <a:pt x="1667" y="1"/>
                    <a:pt x="16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0" name="Google Shape;10020;p18"/>
            <p:cNvSpPr/>
            <p:nvPr/>
          </p:nvSpPr>
          <p:spPr>
            <a:xfrm>
              <a:off x="4094975" y="1076650"/>
              <a:ext cx="55150" cy="139650"/>
            </a:xfrm>
            <a:custGeom>
              <a:avLst/>
              <a:gdLst/>
              <a:ahLst/>
              <a:cxnLst/>
              <a:rect l="l" t="t" r="r" b="b"/>
              <a:pathLst>
                <a:path w="2206" h="5586" extrusionOk="0">
                  <a:moveTo>
                    <a:pt x="1848" y="1"/>
                  </a:moveTo>
                  <a:cubicBezTo>
                    <a:pt x="1749" y="1"/>
                    <a:pt x="1646" y="44"/>
                    <a:pt x="1571" y="105"/>
                  </a:cubicBezTo>
                  <a:cubicBezTo>
                    <a:pt x="1498" y="169"/>
                    <a:pt x="1436" y="245"/>
                    <a:pt x="1392" y="330"/>
                  </a:cubicBezTo>
                  <a:cubicBezTo>
                    <a:pt x="1344" y="417"/>
                    <a:pt x="1300" y="508"/>
                    <a:pt x="1260" y="599"/>
                  </a:cubicBezTo>
                  <a:cubicBezTo>
                    <a:pt x="1216" y="699"/>
                    <a:pt x="1178" y="800"/>
                    <a:pt x="1145" y="905"/>
                  </a:cubicBezTo>
                  <a:cubicBezTo>
                    <a:pt x="1112" y="1019"/>
                    <a:pt x="1085" y="1134"/>
                    <a:pt x="1064" y="1252"/>
                  </a:cubicBezTo>
                  <a:cubicBezTo>
                    <a:pt x="1036" y="1400"/>
                    <a:pt x="1018" y="1551"/>
                    <a:pt x="1007" y="1703"/>
                  </a:cubicBezTo>
                  <a:cubicBezTo>
                    <a:pt x="1001" y="1807"/>
                    <a:pt x="994" y="1912"/>
                    <a:pt x="988" y="2016"/>
                  </a:cubicBezTo>
                  <a:cubicBezTo>
                    <a:pt x="985" y="2081"/>
                    <a:pt x="988" y="2146"/>
                    <a:pt x="988" y="2211"/>
                  </a:cubicBezTo>
                  <a:cubicBezTo>
                    <a:pt x="988" y="2290"/>
                    <a:pt x="987" y="2371"/>
                    <a:pt x="991" y="2450"/>
                  </a:cubicBezTo>
                  <a:cubicBezTo>
                    <a:pt x="999" y="2553"/>
                    <a:pt x="1007" y="2656"/>
                    <a:pt x="1013" y="2760"/>
                  </a:cubicBezTo>
                  <a:cubicBezTo>
                    <a:pt x="1025" y="2923"/>
                    <a:pt x="1048" y="3086"/>
                    <a:pt x="1072" y="3251"/>
                  </a:cubicBezTo>
                  <a:cubicBezTo>
                    <a:pt x="1094" y="3416"/>
                    <a:pt x="1126" y="3579"/>
                    <a:pt x="1154" y="3743"/>
                  </a:cubicBezTo>
                  <a:cubicBezTo>
                    <a:pt x="1167" y="3821"/>
                    <a:pt x="1181" y="3894"/>
                    <a:pt x="1192" y="3974"/>
                  </a:cubicBezTo>
                  <a:cubicBezTo>
                    <a:pt x="1203" y="4055"/>
                    <a:pt x="1211" y="4134"/>
                    <a:pt x="1224" y="4215"/>
                  </a:cubicBezTo>
                  <a:cubicBezTo>
                    <a:pt x="1229" y="4308"/>
                    <a:pt x="1238" y="4402"/>
                    <a:pt x="1241" y="4495"/>
                  </a:cubicBezTo>
                  <a:cubicBezTo>
                    <a:pt x="1243" y="4604"/>
                    <a:pt x="1243" y="4715"/>
                    <a:pt x="1241" y="4824"/>
                  </a:cubicBezTo>
                  <a:cubicBezTo>
                    <a:pt x="1240" y="4867"/>
                    <a:pt x="1237" y="4910"/>
                    <a:pt x="1230" y="4953"/>
                  </a:cubicBezTo>
                  <a:cubicBezTo>
                    <a:pt x="1226" y="4978"/>
                    <a:pt x="1219" y="5005"/>
                    <a:pt x="1213" y="5030"/>
                  </a:cubicBezTo>
                  <a:cubicBezTo>
                    <a:pt x="1210" y="5038"/>
                    <a:pt x="1207" y="5046"/>
                    <a:pt x="1202" y="5055"/>
                  </a:cubicBezTo>
                  <a:cubicBezTo>
                    <a:pt x="1197" y="5065"/>
                    <a:pt x="1191" y="5074"/>
                    <a:pt x="1186" y="5084"/>
                  </a:cubicBezTo>
                  <a:cubicBezTo>
                    <a:pt x="1175" y="5098"/>
                    <a:pt x="1167" y="5112"/>
                    <a:pt x="1154" y="5128"/>
                  </a:cubicBezTo>
                  <a:cubicBezTo>
                    <a:pt x="1140" y="5143"/>
                    <a:pt x="1126" y="5157"/>
                    <a:pt x="1112" y="5171"/>
                  </a:cubicBezTo>
                  <a:cubicBezTo>
                    <a:pt x="1105" y="5176"/>
                    <a:pt x="1097" y="5182"/>
                    <a:pt x="1091" y="5187"/>
                  </a:cubicBezTo>
                  <a:cubicBezTo>
                    <a:pt x="1083" y="5192"/>
                    <a:pt x="1072" y="5198"/>
                    <a:pt x="1063" y="5204"/>
                  </a:cubicBezTo>
                  <a:cubicBezTo>
                    <a:pt x="1044" y="5214"/>
                    <a:pt x="1023" y="5222"/>
                    <a:pt x="1004" y="5230"/>
                  </a:cubicBezTo>
                  <a:cubicBezTo>
                    <a:pt x="980" y="5238"/>
                    <a:pt x="956" y="5244"/>
                    <a:pt x="933" y="5249"/>
                  </a:cubicBezTo>
                  <a:cubicBezTo>
                    <a:pt x="898" y="5255"/>
                    <a:pt x="863" y="5263"/>
                    <a:pt x="830" y="5266"/>
                  </a:cubicBezTo>
                  <a:cubicBezTo>
                    <a:pt x="798" y="5268"/>
                    <a:pt x="767" y="5269"/>
                    <a:pt x="733" y="5269"/>
                  </a:cubicBezTo>
                  <a:cubicBezTo>
                    <a:pt x="711" y="5268"/>
                    <a:pt x="687" y="5268"/>
                    <a:pt x="667" y="5263"/>
                  </a:cubicBezTo>
                  <a:cubicBezTo>
                    <a:pt x="646" y="5258"/>
                    <a:pt x="626" y="5253"/>
                    <a:pt x="607" y="5247"/>
                  </a:cubicBezTo>
                  <a:cubicBezTo>
                    <a:pt x="589" y="5241"/>
                    <a:pt x="573" y="5234"/>
                    <a:pt x="558" y="5228"/>
                  </a:cubicBezTo>
                  <a:cubicBezTo>
                    <a:pt x="528" y="5214"/>
                    <a:pt x="499" y="5198"/>
                    <a:pt x="472" y="5181"/>
                  </a:cubicBezTo>
                  <a:cubicBezTo>
                    <a:pt x="467" y="5177"/>
                    <a:pt x="463" y="5174"/>
                    <a:pt x="458" y="5171"/>
                  </a:cubicBezTo>
                  <a:cubicBezTo>
                    <a:pt x="448" y="5163"/>
                    <a:pt x="437" y="5154"/>
                    <a:pt x="431" y="5146"/>
                  </a:cubicBezTo>
                  <a:cubicBezTo>
                    <a:pt x="423" y="5136"/>
                    <a:pt x="414" y="5127"/>
                    <a:pt x="410" y="5119"/>
                  </a:cubicBezTo>
                  <a:cubicBezTo>
                    <a:pt x="406" y="5112"/>
                    <a:pt x="402" y="5106"/>
                    <a:pt x="398" y="5100"/>
                  </a:cubicBezTo>
                  <a:cubicBezTo>
                    <a:pt x="393" y="5089"/>
                    <a:pt x="388" y="5079"/>
                    <a:pt x="385" y="5070"/>
                  </a:cubicBezTo>
                  <a:cubicBezTo>
                    <a:pt x="376" y="5043"/>
                    <a:pt x="368" y="5017"/>
                    <a:pt x="360" y="4991"/>
                  </a:cubicBezTo>
                  <a:cubicBezTo>
                    <a:pt x="349" y="4938"/>
                    <a:pt x="341" y="4886"/>
                    <a:pt x="333" y="4834"/>
                  </a:cubicBezTo>
                  <a:cubicBezTo>
                    <a:pt x="323" y="4754"/>
                    <a:pt x="254" y="4695"/>
                    <a:pt x="177" y="4695"/>
                  </a:cubicBezTo>
                  <a:cubicBezTo>
                    <a:pt x="167" y="4695"/>
                    <a:pt x="158" y="4696"/>
                    <a:pt x="149" y="4698"/>
                  </a:cubicBezTo>
                  <a:cubicBezTo>
                    <a:pt x="61" y="4712"/>
                    <a:pt x="0" y="4797"/>
                    <a:pt x="18" y="4886"/>
                  </a:cubicBezTo>
                  <a:cubicBezTo>
                    <a:pt x="45" y="5087"/>
                    <a:pt x="92" y="5306"/>
                    <a:pt x="271" y="5431"/>
                  </a:cubicBezTo>
                  <a:cubicBezTo>
                    <a:pt x="355" y="5489"/>
                    <a:pt x="450" y="5534"/>
                    <a:pt x="548" y="5560"/>
                  </a:cubicBezTo>
                  <a:cubicBezTo>
                    <a:pt x="619" y="5578"/>
                    <a:pt x="691" y="5586"/>
                    <a:pt x="763" y="5586"/>
                  </a:cubicBezTo>
                  <a:cubicBezTo>
                    <a:pt x="805" y="5586"/>
                    <a:pt x="844" y="5584"/>
                    <a:pt x="885" y="5579"/>
                  </a:cubicBezTo>
                  <a:cubicBezTo>
                    <a:pt x="994" y="5568"/>
                    <a:pt x="1102" y="5537"/>
                    <a:pt x="1202" y="5489"/>
                  </a:cubicBezTo>
                  <a:cubicBezTo>
                    <a:pt x="1294" y="5440"/>
                    <a:pt x="1373" y="5369"/>
                    <a:pt x="1430" y="5283"/>
                  </a:cubicBezTo>
                  <a:cubicBezTo>
                    <a:pt x="1541" y="5127"/>
                    <a:pt x="1547" y="4937"/>
                    <a:pt x="1545" y="4752"/>
                  </a:cubicBezTo>
                  <a:cubicBezTo>
                    <a:pt x="1544" y="4660"/>
                    <a:pt x="1541" y="4566"/>
                    <a:pt x="1536" y="4475"/>
                  </a:cubicBezTo>
                  <a:cubicBezTo>
                    <a:pt x="1533" y="4391"/>
                    <a:pt x="1523" y="4307"/>
                    <a:pt x="1517" y="4223"/>
                  </a:cubicBezTo>
                  <a:cubicBezTo>
                    <a:pt x="1501" y="4053"/>
                    <a:pt x="1471" y="3887"/>
                    <a:pt x="1442" y="3719"/>
                  </a:cubicBezTo>
                  <a:cubicBezTo>
                    <a:pt x="1417" y="3569"/>
                    <a:pt x="1385" y="3419"/>
                    <a:pt x="1363" y="3268"/>
                  </a:cubicBezTo>
                  <a:cubicBezTo>
                    <a:pt x="1351" y="3186"/>
                    <a:pt x="1335" y="3104"/>
                    <a:pt x="1327" y="3021"/>
                  </a:cubicBezTo>
                  <a:cubicBezTo>
                    <a:pt x="1317" y="2936"/>
                    <a:pt x="1308" y="2852"/>
                    <a:pt x="1298" y="2766"/>
                  </a:cubicBezTo>
                  <a:cubicBezTo>
                    <a:pt x="1295" y="2706"/>
                    <a:pt x="1290" y="2645"/>
                    <a:pt x="1287" y="2584"/>
                  </a:cubicBezTo>
                  <a:cubicBezTo>
                    <a:pt x="1283" y="2531"/>
                    <a:pt x="1276" y="2477"/>
                    <a:pt x="1276" y="2425"/>
                  </a:cubicBezTo>
                  <a:cubicBezTo>
                    <a:pt x="1275" y="2304"/>
                    <a:pt x="1275" y="2184"/>
                    <a:pt x="1275" y="2062"/>
                  </a:cubicBezTo>
                  <a:cubicBezTo>
                    <a:pt x="1286" y="1833"/>
                    <a:pt x="1308" y="1603"/>
                    <a:pt x="1343" y="1375"/>
                  </a:cubicBezTo>
                  <a:cubicBezTo>
                    <a:pt x="1381" y="1127"/>
                    <a:pt x="1458" y="884"/>
                    <a:pt x="1572" y="661"/>
                  </a:cubicBezTo>
                  <a:lnTo>
                    <a:pt x="1572" y="661"/>
                  </a:lnTo>
                  <a:cubicBezTo>
                    <a:pt x="1569" y="666"/>
                    <a:pt x="1566" y="672"/>
                    <a:pt x="1563" y="679"/>
                  </a:cubicBezTo>
                  <a:cubicBezTo>
                    <a:pt x="1601" y="599"/>
                    <a:pt x="1642" y="522"/>
                    <a:pt x="1688" y="447"/>
                  </a:cubicBezTo>
                  <a:cubicBezTo>
                    <a:pt x="1700" y="428"/>
                    <a:pt x="1713" y="411"/>
                    <a:pt x="1727" y="394"/>
                  </a:cubicBezTo>
                  <a:cubicBezTo>
                    <a:pt x="1732" y="389"/>
                    <a:pt x="1737" y="382"/>
                    <a:pt x="1742" y="378"/>
                  </a:cubicBezTo>
                  <a:cubicBezTo>
                    <a:pt x="1750" y="371"/>
                    <a:pt x="1757" y="364"/>
                    <a:pt x="1767" y="359"/>
                  </a:cubicBezTo>
                  <a:cubicBezTo>
                    <a:pt x="1775" y="352"/>
                    <a:pt x="1784" y="346"/>
                    <a:pt x="1792" y="343"/>
                  </a:cubicBezTo>
                  <a:cubicBezTo>
                    <a:pt x="1799" y="340"/>
                    <a:pt x="1807" y="337"/>
                    <a:pt x="1811" y="335"/>
                  </a:cubicBezTo>
                  <a:cubicBezTo>
                    <a:pt x="1816" y="333"/>
                    <a:pt x="1821" y="332"/>
                    <a:pt x="1826" y="330"/>
                  </a:cubicBezTo>
                  <a:cubicBezTo>
                    <a:pt x="1827" y="335"/>
                    <a:pt x="1829" y="338"/>
                    <a:pt x="1832" y="343"/>
                  </a:cubicBezTo>
                  <a:cubicBezTo>
                    <a:pt x="1837" y="352"/>
                    <a:pt x="1841" y="364"/>
                    <a:pt x="1846" y="375"/>
                  </a:cubicBezTo>
                  <a:cubicBezTo>
                    <a:pt x="1835" y="397"/>
                    <a:pt x="1829" y="422"/>
                    <a:pt x="1829" y="447"/>
                  </a:cubicBezTo>
                  <a:lnTo>
                    <a:pt x="1829" y="519"/>
                  </a:lnTo>
                  <a:cubicBezTo>
                    <a:pt x="1827" y="571"/>
                    <a:pt x="1822" y="625"/>
                    <a:pt x="1818" y="677"/>
                  </a:cubicBezTo>
                  <a:cubicBezTo>
                    <a:pt x="1816" y="701"/>
                    <a:pt x="1814" y="724"/>
                    <a:pt x="1811" y="750"/>
                  </a:cubicBezTo>
                  <a:cubicBezTo>
                    <a:pt x="1808" y="777"/>
                    <a:pt x="1808" y="805"/>
                    <a:pt x="1811" y="834"/>
                  </a:cubicBezTo>
                  <a:cubicBezTo>
                    <a:pt x="1818" y="861"/>
                    <a:pt x="1827" y="884"/>
                    <a:pt x="1841" y="908"/>
                  </a:cubicBezTo>
                  <a:cubicBezTo>
                    <a:pt x="1872" y="960"/>
                    <a:pt x="1926" y="985"/>
                    <a:pt x="1981" y="985"/>
                  </a:cubicBezTo>
                  <a:cubicBezTo>
                    <a:pt x="2031" y="985"/>
                    <a:pt x="2082" y="963"/>
                    <a:pt x="2114" y="921"/>
                  </a:cubicBezTo>
                  <a:cubicBezTo>
                    <a:pt x="2205" y="797"/>
                    <a:pt x="2205" y="642"/>
                    <a:pt x="2198" y="496"/>
                  </a:cubicBezTo>
                  <a:cubicBezTo>
                    <a:pt x="2191" y="352"/>
                    <a:pt x="2150" y="200"/>
                    <a:pt x="2053" y="90"/>
                  </a:cubicBezTo>
                  <a:cubicBezTo>
                    <a:pt x="1998" y="27"/>
                    <a:pt x="1925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1" name="Google Shape;10021;p18"/>
            <p:cNvSpPr/>
            <p:nvPr/>
          </p:nvSpPr>
          <p:spPr>
            <a:xfrm>
              <a:off x="4176900" y="1069100"/>
              <a:ext cx="54750" cy="111675"/>
            </a:xfrm>
            <a:custGeom>
              <a:avLst/>
              <a:gdLst/>
              <a:ahLst/>
              <a:cxnLst/>
              <a:rect l="l" t="t" r="r" b="b"/>
              <a:pathLst>
                <a:path w="2190" h="4467" extrusionOk="0">
                  <a:moveTo>
                    <a:pt x="1507" y="1975"/>
                  </a:moveTo>
                  <a:lnTo>
                    <a:pt x="1507" y="1975"/>
                  </a:lnTo>
                  <a:cubicBezTo>
                    <a:pt x="1505" y="1980"/>
                    <a:pt x="1504" y="1985"/>
                    <a:pt x="1502" y="1990"/>
                  </a:cubicBezTo>
                  <a:cubicBezTo>
                    <a:pt x="1504" y="1985"/>
                    <a:pt x="1505" y="1980"/>
                    <a:pt x="1507" y="1975"/>
                  </a:cubicBezTo>
                  <a:close/>
                  <a:moveTo>
                    <a:pt x="2003" y="3425"/>
                  </a:moveTo>
                  <a:cubicBezTo>
                    <a:pt x="2003" y="3427"/>
                    <a:pt x="2003" y="3430"/>
                    <a:pt x="2003" y="3432"/>
                  </a:cubicBezTo>
                  <a:lnTo>
                    <a:pt x="2003" y="3432"/>
                  </a:lnTo>
                  <a:cubicBezTo>
                    <a:pt x="2003" y="3430"/>
                    <a:pt x="2003" y="3427"/>
                    <a:pt x="2003" y="3425"/>
                  </a:cubicBezTo>
                  <a:close/>
                  <a:moveTo>
                    <a:pt x="2003" y="3432"/>
                  </a:moveTo>
                  <a:lnTo>
                    <a:pt x="2003" y="3432"/>
                  </a:lnTo>
                  <a:cubicBezTo>
                    <a:pt x="2003" y="3436"/>
                    <a:pt x="2004" y="3440"/>
                    <a:pt x="2004" y="3444"/>
                  </a:cubicBezTo>
                  <a:lnTo>
                    <a:pt x="2004" y="3444"/>
                  </a:lnTo>
                  <a:cubicBezTo>
                    <a:pt x="2004" y="3440"/>
                    <a:pt x="2004" y="3436"/>
                    <a:pt x="2003" y="3432"/>
                  </a:cubicBezTo>
                  <a:close/>
                  <a:moveTo>
                    <a:pt x="2008" y="3488"/>
                  </a:moveTo>
                  <a:cubicBezTo>
                    <a:pt x="2008" y="3491"/>
                    <a:pt x="2009" y="3493"/>
                    <a:pt x="2009" y="3496"/>
                  </a:cubicBezTo>
                  <a:lnTo>
                    <a:pt x="2009" y="3496"/>
                  </a:lnTo>
                  <a:cubicBezTo>
                    <a:pt x="2009" y="3493"/>
                    <a:pt x="2009" y="3491"/>
                    <a:pt x="2008" y="3488"/>
                  </a:cubicBezTo>
                  <a:close/>
                  <a:moveTo>
                    <a:pt x="352" y="4076"/>
                  </a:moveTo>
                  <a:cubicBezTo>
                    <a:pt x="353" y="4080"/>
                    <a:pt x="355" y="4084"/>
                    <a:pt x="355" y="4088"/>
                  </a:cubicBezTo>
                  <a:cubicBezTo>
                    <a:pt x="354" y="4084"/>
                    <a:pt x="353" y="4080"/>
                    <a:pt x="352" y="4076"/>
                  </a:cubicBezTo>
                  <a:close/>
                  <a:moveTo>
                    <a:pt x="493" y="4097"/>
                  </a:moveTo>
                  <a:lnTo>
                    <a:pt x="489" y="4101"/>
                  </a:lnTo>
                  <a:cubicBezTo>
                    <a:pt x="491" y="4100"/>
                    <a:pt x="492" y="4099"/>
                    <a:pt x="493" y="4097"/>
                  </a:cubicBezTo>
                  <a:close/>
                  <a:moveTo>
                    <a:pt x="1013" y="2630"/>
                  </a:moveTo>
                  <a:cubicBezTo>
                    <a:pt x="1024" y="2630"/>
                    <a:pt x="1034" y="2632"/>
                    <a:pt x="1043" y="2633"/>
                  </a:cubicBezTo>
                  <a:cubicBezTo>
                    <a:pt x="1053" y="2635"/>
                    <a:pt x="1061" y="2636"/>
                    <a:pt x="1069" y="2638"/>
                  </a:cubicBezTo>
                  <a:lnTo>
                    <a:pt x="1081" y="2643"/>
                  </a:lnTo>
                  <a:cubicBezTo>
                    <a:pt x="1092" y="2649"/>
                    <a:pt x="1103" y="2655"/>
                    <a:pt x="1115" y="2662"/>
                  </a:cubicBezTo>
                  <a:cubicBezTo>
                    <a:pt x="1122" y="2666"/>
                    <a:pt x="1129" y="2671"/>
                    <a:pt x="1137" y="2677"/>
                  </a:cubicBezTo>
                  <a:cubicBezTo>
                    <a:pt x="1145" y="2685"/>
                    <a:pt x="1153" y="2693"/>
                    <a:pt x="1160" y="2701"/>
                  </a:cubicBezTo>
                  <a:cubicBezTo>
                    <a:pt x="1175" y="2717"/>
                    <a:pt x="1187" y="2733"/>
                    <a:pt x="1200" y="2750"/>
                  </a:cubicBezTo>
                  <a:cubicBezTo>
                    <a:pt x="1208" y="2761"/>
                    <a:pt x="1216" y="2774"/>
                    <a:pt x="1224" y="2787"/>
                  </a:cubicBezTo>
                  <a:cubicBezTo>
                    <a:pt x="1197" y="2855"/>
                    <a:pt x="1172" y="2923"/>
                    <a:pt x="1145" y="2991"/>
                  </a:cubicBezTo>
                  <a:cubicBezTo>
                    <a:pt x="1110" y="3073"/>
                    <a:pt x="1078" y="3157"/>
                    <a:pt x="1042" y="3238"/>
                  </a:cubicBezTo>
                  <a:cubicBezTo>
                    <a:pt x="1004" y="3317"/>
                    <a:pt x="966" y="3393"/>
                    <a:pt x="929" y="3472"/>
                  </a:cubicBezTo>
                  <a:cubicBezTo>
                    <a:pt x="876" y="3569"/>
                    <a:pt x="823" y="3667"/>
                    <a:pt x="763" y="3760"/>
                  </a:cubicBezTo>
                  <a:lnTo>
                    <a:pt x="774" y="3743"/>
                  </a:lnTo>
                  <a:lnTo>
                    <a:pt x="774" y="3743"/>
                  </a:lnTo>
                  <a:cubicBezTo>
                    <a:pt x="719" y="3830"/>
                    <a:pt x="659" y="3914"/>
                    <a:pt x="592" y="3993"/>
                  </a:cubicBezTo>
                  <a:cubicBezTo>
                    <a:pt x="562" y="4028"/>
                    <a:pt x="530" y="4061"/>
                    <a:pt x="497" y="4094"/>
                  </a:cubicBezTo>
                  <a:cubicBezTo>
                    <a:pt x="497" y="4094"/>
                    <a:pt x="497" y="4094"/>
                    <a:pt x="497" y="4094"/>
                  </a:cubicBezTo>
                  <a:lnTo>
                    <a:pt x="497" y="4094"/>
                  </a:lnTo>
                  <a:cubicBezTo>
                    <a:pt x="496" y="4095"/>
                    <a:pt x="494" y="4096"/>
                    <a:pt x="493" y="4097"/>
                  </a:cubicBezTo>
                  <a:lnTo>
                    <a:pt x="493" y="4097"/>
                  </a:lnTo>
                  <a:lnTo>
                    <a:pt x="497" y="4094"/>
                  </a:lnTo>
                  <a:lnTo>
                    <a:pt x="497" y="4094"/>
                  </a:lnTo>
                  <a:cubicBezTo>
                    <a:pt x="489" y="4102"/>
                    <a:pt x="478" y="4109"/>
                    <a:pt x="469" y="4116"/>
                  </a:cubicBezTo>
                  <a:cubicBezTo>
                    <a:pt x="466" y="4118"/>
                    <a:pt x="462" y="4121"/>
                    <a:pt x="458" y="4123"/>
                  </a:cubicBezTo>
                  <a:lnTo>
                    <a:pt x="440" y="4131"/>
                  </a:lnTo>
                  <a:lnTo>
                    <a:pt x="428" y="4134"/>
                  </a:lnTo>
                  <a:lnTo>
                    <a:pt x="415" y="4137"/>
                  </a:lnTo>
                  <a:lnTo>
                    <a:pt x="409" y="4137"/>
                  </a:lnTo>
                  <a:lnTo>
                    <a:pt x="405" y="4135"/>
                  </a:lnTo>
                  <a:lnTo>
                    <a:pt x="401" y="4132"/>
                  </a:lnTo>
                  <a:lnTo>
                    <a:pt x="388" y="4126"/>
                  </a:lnTo>
                  <a:lnTo>
                    <a:pt x="382" y="4121"/>
                  </a:lnTo>
                  <a:lnTo>
                    <a:pt x="374" y="4113"/>
                  </a:lnTo>
                  <a:cubicBezTo>
                    <a:pt x="372" y="4112"/>
                    <a:pt x="371" y="4110"/>
                    <a:pt x="369" y="4107"/>
                  </a:cubicBezTo>
                  <a:cubicBezTo>
                    <a:pt x="366" y="4104"/>
                    <a:pt x="363" y="4099"/>
                    <a:pt x="361" y="4096"/>
                  </a:cubicBezTo>
                  <a:cubicBezTo>
                    <a:pt x="359" y="4091"/>
                    <a:pt x="358" y="4088"/>
                    <a:pt x="356" y="4085"/>
                  </a:cubicBezTo>
                  <a:lnTo>
                    <a:pt x="350" y="4068"/>
                  </a:lnTo>
                  <a:lnTo>
                    <a:pt x="350" y="4068"/>
                  </a:lnTo>
                  <a:cubicBezTo>
                    <a:pt x="342" y="4027"/>
                    <a:pt x="335" y="3985"/>
                    <a:pt x="329" y="3942"/>
                  </a:cubicBezTo>
                  <a:cubicBezTo>
                    <a:pt x="328" y="3901"/>
                    <a:pt x="326" y="3860"/>
                    <a:pt x="328" y="3817"/>
                  </a:cubicBezTo>
                  <a:cubicBezTo>
                    <a:pt x="333" y="3716"/>
                    <a:pt x="344" y="3613"/>
                    <a:pt x="361" y="3512"/>
                  </a:cubicBezTo>
                  <a:cubicBezTo>
                    <a:pt x="369" y="3464"/>
                    <a:pt x="380" y="3417"/>
                    <a:pt x="393" y="3369"/>
                  </a:cubicBezTo>
                  <a:cubicBezTo>
                    <a:pt x="410" y="3317"/>
                    <a:pt x="431" y="3266"/>
                    <a:pt x="454" y="3216"/>
                  </a:cubicBezTo>
                  <a:cubicBezTo>
                    <a:pt x="497" y="3133"/>
                    <a:pt x="546" y="3054"/>
                    <a:pt x="596" y="2975"/>
                  </a:cubicBezTo>
                  <a:lnTo>
                    <a:pt x="596" y="2975"/>
                  </a:lnTo>
                  <a:cubicBezTo>
                    <a:pt x="594" y="2977"/>
                    <a:pt x="593" y="2979"/>
                    <a:pt x="592" y="2981"/>
                  </a:cubicBezTo>
                  <a:cubicBezTo>
                    <a:pt x="635" y="2917"/>
                    <a:pt x="681" y="2853"/>
                    <a:pt x="730" y="2793"/>
                  </a:cubicBezTo>
                  <a:cubicBezTo>
                    <a:pt x="749" y="2774"/>
                    <a:pt x="768" y="2753"/>
                    <a:pt x="788" y="2734"/>
                  </a:cubicBezTo>
                  <a:cubicBezTo>
                    <a:pt x="806" y="2719"/>
                    <a:pt x="825" y="2704"/>
                    <a:pt x="842" y="2690"/>
                  </a:cubicBezTo>
                  <a:cubicBezTo>
                    <a:pt x="860" y="2679"/>
                    <a:pt x="876" y="2670"/>
                    <a:pt x="893" y="2660"/>
                  </a:cubicBezTo>
                  <a:cubicBezTo>
                    <a:pt x="904" y="2654"/>
                    <a:pt x="915" y="2649"/>
                    <a:pt x="926" y="2646"/>
                  </a:cubicBezTo>
                  <a:cubicBezTo>
                    <a:pt x="937" y="2641"/>
                    <a:pt x="948" y="2638"/>
                    <a:pt x="959" y="2635"/>
                  </a:cubicBezTo>
                  <a:cubicBezTo>
                    <a:pt x="971" y="2633"/>
                    <a:pt x="982" y="2632"/>
                    <a:pt x="993" y="2630"/>
                  </a:cubicBezTo>
                  <a:close/>
                  <a:moveTo>
                    <a:pt x="2001" y="0"/>
                  </a:moveTo>
                  <a:cubicBezTo>
                    <a:pt x="1938" y="0"/>
                    <a:pt x="1877" y="29"/>
                    <a:pt x="1840" y="80"/>
                  </a:cubicBezTo>
                  <a:cubicBezTo>
                    <a:pt x="1808" y="127"/>
                    <a:pt x="1786" y="178"/>
                    <a:pt x="1772" y="233"/>
                  </a:cubicBezTo>
                  <a:cubicBezTo>
                    <a:pt x="1734" y="339"/>
                    <a:pt x="1702" y="449"/>
                    <a:pt x="1677" y="559"/>
                  </a:cubicBezTo>
                  <a:cubicBezTo>
                    <a:pt x="1662" y="621"/>
                    <a:pt x="1646" y="681"/>
                    <a:pt x="1637" y="743"/>
                  </a:cubicBezTo>
                  <a:cubicBezTo>
                    <a:pt x="1626" y="810"/>
                    <a:pt x="1612" y="881"/>
                    <a:pt x="1607" y="946"/>
                  </a:cubicBezTo>
                  <a:cubicBezTo>
                    <a:pt x="1602" y="1011"/>
                    <a:pt x="1596" y="1075"/>
                    <a:pt x="1589" y="1142"/>
                  </a:cubicBezTo>
                  <a:cubicBezTo>
                    <a:pt x="1575" y="1335"/>
                    <a:pt x="1574" y="1530"/>
                    <a:pt x="1582" y="1725"/>
                  </a:cubicBezTo>
                  <a:cubicBezTo>
                    <a:pt x="1558" y="1808"/>
                    <a:pt x="1532" y="1892"/>
                    <a:pt x="1507" y="1975"/>
                  </a:cubicBezTo>
                  <a:lnTo>
                    <a:pt x="1507" y="1975"/>
                  </a:lnTo>
                  <a:cubicBezTo>
                    <a:pt x="1508" y="1974"/>
                    <a:pt x="1508" y="1973"/>
                    <a:pt x="1509" y="1971"/>
                  </a:cubicBezTo>
                  <a:lnTo>
                    <a:pt x="1509" y="1971"/>
                  </a:lnTo>
                  <a:cubicBezTo>
                    <a:pt x="1474" y="2079"/>
                    <a:pt x="1437" y="2188"/>
                    <a:pt x="1403" y="2298"/>
                  </a:cubicBezTo>
                  <a:cubicBezTo>
                    <a:pt x="1387" y="2342"/>
                    <a:pt x="1371" y="2389"/>
                    <a:pt x="1354" y="2435"/>
                  </a:cubicBezTo>
                  <a:cubicBezTo>
                    <a:pt x="1316" y="2402"/>
                    <a:pt x="1273" y="2374"/>
                    <a:pt x="1227" y="2351"/>
                  </a:cubicBezTo>
                  <a:cubicBezTo>
                    <a:pt x="1167" y="2324"/>
                    <a:pt x="1103" y="2309"/>
                    <a:pt x="1039" y="2305"/>
                  </a:cubicBezTo>
                  <a:cubicBezTo>
                    <a:pt x="1030" y="2305"/>
                    <a:pt x="1021" y="2305"/>
                    <a:pt x="1012" y="2305"/>
                  </a:cubicBezTo>
                  <a:cubicBezTo>
                    <a:pt x="881" y="2305"/>
                    <a:pt x="750" y="2358"/>
                    <a:pt x="648" y="2437"/>
                  </a:cubicBezTo>
                  <a:cubicBezTo>
                    <a:pt x="529" y="2527"/>
                    <a:pt x="437" y="2644"/>
                    <a:pt x="353" y="2769"/>
                  </a:cubicBezTo>
                  <a:cubicBezTo>
                    <a:pt x="265" y="2902"/>
                    <a:pt x="179" y="3045"/>
                    <a:pt x="124" y="3197"/>
                  </a:cubicBezTo>
                  <a:cubicBezTo>
                    <a:pt x="71" y="3344"/>
                    <a:pt x="40" y="3497"/>
                    <a:pt x="27" y="3654"/>
                  </a:cubicBezTo>
                  <a:cubicBezTo>
                    <a:pt x="10" y="3808"/>
                    <a:pt x="0" y="3960"/>
                    <a:pt x="30" y="4112"/>
                  </a:cubicBezTo>
                  <a:cubicBezTo>
                    <a:pt x="54" y="4234"/>
                    <a:pt x="114" y="4351"/>
                    <a:pt x="227" y="4411"/>
                  </a:cubicBezTo>
                  <a:cubicBezTo>
                    <a:pt x="276" y="4439"/>
                    <a:pt x="329" y="4457"/>
                    <a:pt x="385" y="4462"/>
                  </a:cubicBezTo>
                  <a:cubicBezTo>
                    <a:pt x="393" y="4462"/>
                    <a:pt x="401" y="4463"/>
                    <a:pt x="409" y="4466"/>
                  </a:cubicBezTo>
                  <a:cubicBezTo>
                    <a:pt x="448" y="4465"/>
                    <a:pt x="489" y="4458"/>
                    <a:pt x="527" y="4446"/>
                  </a:cubicBezTo>
                  <a:cubicBezTo>
                    <a:pt x="616" y="4420"/>
                    <a:pt x="693" y="4357"/>
                    <a:pt x="757" y="4289"/>
                  </a:cubicBezTo>
                  <a:cubicBezTo>
                    <a:pt x="838" y="4202"/>
                    <a:pt x="912" y="4105"/>
                    <a:pt x="977" y="4004"/>
                  </a:cubicBezTo>
                  <a:cubicBezTo>
                    <a:pt x="1018" y="3942"/>
                    <a:pt x="1059" y="3879"/>
                    <a:pt x="1094" y="3812"/>
                  </a:cubicBezTo>
                  <a:cubicBezTo>
                    <a:pt x="1135" y="3737"/>
                    <a:pt x="1176" y="3659"/>
                    <a:pt x="1214" y="3580"/>
                  </a:cubicBezTo>
                  <a:cubicBezTo>
                    <a:pt x="1248" y="3505"/>
                    <a:pt x="1286" y="3431"/>
                    <a:pt x="1316" y="3353"/>
                  </a:cubicBezTo>
                  <a:cubicBezTo>
                    <a:pt x="1358" y="3249"/>
                    <a:pt x="1400" y="3143"/>
                    <a:pt x="1441" y="3037"/>
                  </a:cubicBezTo>
                  <a:cubicBezTo>
                    <a:pt x="1454" y="3040"/>
                    <a:pt x="1467" y="3042"/>
                    <a:pt x="1481" y="3042"/>
                  </a:cubicBezTo>
                  <a:cubicBezTo>
                    <a:pt x="1492" y="3042"/>
                    <a:pt x="1503" y="3041"/>
                    <a:pt x="1515" y="3038"/>
                  </a:cubicBezTo>
                  <a:cubicBezTo>
                    <a:pt x="1561" y="3030"/>
                    <a:pt x="1604" y="3007"/>
                    <a:pt x="1632" y="2969"/>
                  </a:cubicBezTo>
                  <a:cubicBezTo>
                    <a:pt x="1642" y="2958"/>
                    <a:pt x="1648" y="2945"/>
                    <a:pt x="1656" y="2932"/>
                  </a:cubicBezTo>
                  <a:cubicBezTo>
                    <a:pt x="1665" y="3072"/>
                    <a:pt x="1673" y="3211"/>
                    <a:pt x="1683" y="3350"/>
                  </a:cubicBezTo>
                  <a:cubicBezTo>
                    <a:pt x="1694" y="3526"/>
                    <a:pt x="1697" y="3702"/>
                    <a:pt x="1702" y="3876"/>
                  </a:cubicBezTo>
                  <a:cubicBezTo>
                    <a:pt x="1702" y="3970"/>
                    <a:pt x="1778" y="4045"/>
                    <a:pt x="1870" y="4045"/>
                  </a:cubicBezTo>
                  <a:cubicBezTo>
                    <a:pt x="1872" y="4045"/>
                    <a:pt x="1874" y="4045"/>
                    <a:pt x="1876" y="4045"/>
                  </a:cubicBezTo>
                  <a:cubicBezTo>
                    <a:pt x="1971" y="4042"/>
                    <a:pt x="2045" y="3961"/>
                    <a:pt x="2039" y="3866"/>
                  </a:cubicBezTo>
                  <a:cubicBezTo>
                    <a:pt x="2034" y="3776"/>
                    <a:pt x="2028" y="3686"/>
                    <a:pt x="2018" y="3594"/>
                  </a:cubicBezTo>
                  <a:lnTo>
                    <a:pt x="2018" y="3599"/>
                  </a:lnTo>
                  <a:cubicBezTo>
                    <a:pt x="2016" y="3565"/>
                    <a:pt x="2012" y="3531"/>
                    <a:pt x="2009" y="3496"/>
                  </a:cubicBezTo>
                  <a:lnTo>
                    <a:pt x="2009" y="3496"/>
                  </a:lnTo>
                  <a:cubicBezTo>
                    <a:pt x="2009" y="3496"/>
                    <a:pt x="2009" y="3497"/>
                    <a:pt x="2009" y="3497"/>
                  </a:cubicBezTo>
                  <a:cubicBezTo>
                    <a:pt x="2009" y="3494"/>
                    <a:pt x="2009" y="3491"/>
                    <a:pt x="2008" y="3488"/>
                  </a:cubicBezTo>
                  <a:lnTo>
                    <a:pt x="2008" y="3488"/>
                  </a:lnTo>
                  <a:cubicBezTo>
                    <a:pt x="2008" y="3488"/>
                    <a:pt x="2008" y="3488"/>
                    <a:pt x="2008" y="3488"/>
                  </a:cubicBezTo>
                  <a:lnTo>
                    <a:pt x="2008" y="3488"/>
                  </a:lnTo>
                  <a:cubicBezTo>
                    <a:pt x="2008" y="3485"/>
                    <a:pt x="2008" y="3481"/>
                    <a:pt x="2007" y="3477"/>
                  </a:cubicBezTo>
                  <a:lnTo>
                    <a:pt x="2007" y="3477"/>
                  </a:lnTo>
                  <a:cubicBezTo>
                    <a:pt x="2007" y="3477"/>
                    <a:pt x="2007" y="3478"/>
                    <a:pt x="2007" y="3478"/>
                  </a:cubicBezTo>
                  <a:lnTo>
                    <a:pt x="2007" y="3478"/>
                  </a:lnTo>
                  <a:cubicBezTo>
                    <a:pt x="2006" y="3467"/>
                    <a:pt x="2005" y="3455"/>
                    <a:pt x="2004" y="3444"/>
                  </a:cubicBezTo>
                  <a:lnTo>
                    <a:pt x="2004" y="3444"/>
                  </a:lnTo>
                  <a:cubicBezTo>
                    <a:pt x="2004" y="3445"/>
                    <a:pt x="2004" y="3445"/>
                    <a:pt x="2004" y="3445"/>
                  </a:cubicBezTo>
                  <a:cubicBezTo>
                    <a:pt x="2003" y="3429"/>
                    <a:pt x="2001" y="3414"/>
                    <a:pt x="1999" y="3398"/>
                  </a:cubicBezTo>
                  <a:lnTo>
                    <a:pt x="1999" y="3398"/>
                  </a:lnTo>
                  <a:cubicBezTo>
                    <a:pt x="1999" y="3399"/>
                    <a:pt x="1999" y="3399"/>
                    <a:pt x="1999" y="3399"/>
                  </a:cubicBezTo>
                  <a:cubicBezTo>
                    <a:pt x="1999" y="3398"/>
                    <a:pt x="1999" y="3396"/>
                    <a:pt x="1999" y="3395"/>
                  </a:cubicBezTo>
                  <a:lnTo>
                    <a:pt x="1999" y="3395"/>
                  </a:lnTo>
                  <a:cubicBezTo>
                    <a:pt x="1999" y="3396"/>
                    <a:pt x="1999" y="3397"/>
                    <a:pt x="1999" y="3398"/>
                  </a:cubicBezTo>
                  <a:lnTo>
                    <a:pt x="1999" y="3398"/>
                  </a:lnTo>
                  <a:cubicBezTo>
                    <a:pt x="1999" y="3392"/>
                    <a:pt x="1999" y="3385"/>
                    <a:pt x="1998" y="3381"/>
                  </a:cubicBezTo>
                  <a:lnTo>
                    <a:pt x="1998" y="3381"/>
                  </a:lnTo>
                  <a:cubicBezTo>
                    <a:pt x="1998" y="3385"/>
                    <a:pt x="1999" y="3390"/>
                    <a:pt x="1999" y="3395"/>
                  </a:cubicBezTo>
                  <a:lnTo>
                    <a:pt x="1999" y="3395"/>
                  </a:lnTo>
                  <a:cubicBezTo>
                    <a:pt x="1999" y="3390"/>
                    <a:pt x="1998" y="3385"/>
                    <a:pt x="1998" y="3380"/>
                  </a:cubicBezTo>
                  <a:lnTo>
                    <a:pt x="1998" y="3380"/>
                  </a:lnTo>
                  <a:cubicBezTo>
                    <a:pt x="1998" y="3380"/>
                    <a:pt x="1998" y="3381"/>
                    <a:pt x="1998" y="3381"/>
                  </a:cubicBezTo>
                  <a:lnTo>
                    <a:pt x="1998" y="3381"/>
                  </a:lnTo>
                  <a:cubicBezTo>
                    <a:pt x="1995" y="3344"/>
                    <a:pt x="1991" y="3306"/>
                    <a:pt x="1987" y="3268"/>
                  </a:cubicBezTo>
                  <a:lnTo>
                    <a:pt x="1987" y="3273"/>
                  </a:lnTo>
                  <a:lnTo>
                    <a:pt x="1985" y="3260"/>
                  </a:lnTo>
                  <a:lnTo>
                    <a:pt x="1985" y="3255"/>
                  </a:lnTo>
                  <a:cubicBezTo>
                    <a:pt x="1984" y="3224"/>
                    <a:pt x="1980" y="3192"/>
                    <a:pt x="1977" y="3162"/>
                  </a:cubicBezTo>
                  <a:cubicBezTo>
                    <a:pt x="1977" y="3161"/>
                    <a:pt x="1977" y="3160"/>
                    <a:pt x="1977" y="3159"/>
                  </a:cubicBezTo>
                  <a:cubicBezTo>
                    <a:pt x="1973" y="3110"/>
                    <a:pt x="1968" y="3061"/>
                    <a:pt x="1963" y="3010"/>
                  </a:cubicBezTo>
                  <a:lnTo>
                    <a:pt x="1961" y="2992"/>
                  </a:lnTo>
                  <a:lnTo>
                    <a:pt x="1961" y="3002"/>
                  </a:lnTo>
                  <a:cubicBezTo>
                    <a:pt x="1939" y="2742"/>
                    <a:pt x="1920" y="2483"/>
                    <a:pt x="1903" y="2223"/>
                  </a:cubicBezTo>
                  <a:cubicBezTo>
                    <a:pt x="1895" y="2079"/>
                    <a:pt x="1887" y="1937"/>
                    <a:pt x="1881" y="1793"/>
                  </a:cubicBezTo>
                  <a:cubicBezTo>
                    <a:pt x="1881" y="1767"/>
                    <a:pt x="1879" y="1744"/>
                    <a:pt x="1878" y="1718"/>
                  </a:cubicBezTo>
                  <a:lnTo>
                    <a:pt x="1900" y="1637"/>
                  </a:lnTo>
                  <a:cubicBezTo>
                    <a:pt x="1946" y="1468"/>
                    <a:pt x="1990" y="1297"/>
                    <a:pt x="2031" y="1126"/>
                  </a:cubicBezTo>
                  <a:cubicBezTo>
                    <a:pt x="2066" y="985"/>
                    <a:pt x="2098" y="843"/>
                    <a:pt x="2125" y="702"/>
                  </a:cubicBezTo>
                  <a:cubicBezTo>
                    <a:pt x="2140" y="618"/>
                    <a:pt x="2158" y="534"/>
                    <a:pt x="2169" y="449"/>
                  </a:cubicBezTo>
                  <a:cubicBezTo>
                    <a:pt x="2174" y="404"/>
                    <a:pt x="2180" y="362"/>
                    <a:pt x="2183" y="316"/>
                  </a:cubicBezTo>
                  <a:cubicBezTo>
                    <a:pt x="2188" y="287"/>
                    <a:pt x="2189" y="257"/>
                    <a:pt x="2189" y="229"/>
                  </a:cubicBezTo>
                  <a:cubicBezTo>
                    <a:pt x="2188" y="191"/>
                    <a:pt x="2181" y="154"/>
                    <a:pt x="2172" y="118"/>
                  </a:cubicBezTo>
                  <a:cubicBezTo>
                    <a:pt x="2155" y="43"/>
                    <a:pt x="2082" y="2"/>
                    <a:pt x="2011" y="1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2" name="Google Shape;10022;p18"/>
            <p:cNvSpPr/>
            <p:nvPr/>
          </p:nvSpPr>
          <p:spPr>
            <a:xfrm>
              <a:off x="4260750" y="1104700"/>
              <a:ext cx="29400" cy="61550"/>
            </a:xfrm>
            <a:custGeom>
              <a:avLst/>
              <a:gdLst/>
              <a:ahLst/>
              <a:cxnLst/>
              <a:rect l="l" t="t" r="r" b="b"/>
              <a:pathLst>
                <a:path w="1176" h="2462" extrusionOk="0">
                  <a:moveTo>
                    <a:pt x="361" y="329"/>
                  </a:moveTo>
                  <a:lnTo>
                    <a:pt x="361" y="329"/>
                  </a:lnTo>
                  <a:cubicBezTo>
                    <a:pt x="361" y="331"/>
                    <a:pt x="360" y="333"/>
                    <a:pt x="359" y="334"/>
                  </a:cubicBezTo>
                  <a:lnTo>
                    <a:pt x="359" y="334"/>
                  </a:lnTo>
                  <a:cubicBezTo>
                    <a:pt x="360" y="333"/>
                    <a:pt x="361" y="331"/>
                    <a:pt x="361" y="329"/>
                  </a:cubicBezTo>
                  <a:close/>
                  <a:moveTo>
                    <a:pt x="678" y="2068"/>
                  </a:moveTo>
                  <a:cubicBezTo>
                    <a:pt x="678" y="2070"/>
                    <a:pt x="680" y="2072"/>
                    <a:pt x="681" y="2073"/>
                  </a:cubicBezTo>
                  <a:lnTo>
                    <a:pt x="678" y="2068"/>
                  </a:lnTo>
                  <a:close/>
                  <a:moveTo>
                    <a:pt x="304" y="1"/>
                  </a:moveTo>
                  <a:cubicBezTo>
                    <a:pt x="287" y="1"/>
                    <a:pt x="271" y="3"/>
                    <a:pt x="255" y="9"/>
                  </a:cubicBezTo>
                  <a:cubicBezTo>
                    <a:pt x="206" y="25"/>
                    <a:pt x="164" y="52"/>
                    <a:pt x="129" y="88"/>
                  </a:cubicBezTo>
                  <a:cubicBezTo>
                    <a:pt x="83" y="141"/>
                    <a:pt x="53" y="202"/>
                    <a:pt x="38" y="270"/>
                  </a:cubicBezTo>
                  <a:cubicBezTo>
                    <a:pt x="0" y="426"/>
                    <a:pt x="32" y="584"/>
                    <a:pt x="76" y="736"/>
                  </a:cubicBezTo>
                  <a:cubicBezTo>
                    <a:pt x="110" y="845"/>
                    <a:pt x="149" y="954"/>
                    <a:pt x="194" y="1060"/>
                  </a:cubicBezTo>
                  <a:cubicBezTo>
                    <a:pt x="219" y="1121"/>
                    <a:pt x="241" y="1182"/>
                    <a:pt x="268" y="1241"/>
                  </a:cubicBezTo>
                  <a:cubicBezTo>
                    <a:pt x="319" y="1352"/>
                    <a:pt x="369" y="1462"/>
                    <a:pt x="423" y="1572"/>
                  </a:cubicBezTo>
                  <a:cubicBezTo>
                    <a:pt x="482" y="1690"/>
                    <a:pt x="542" y="1810"/>
                    <a:pt x="604" y="1927"/>
                  </a:cubicBezTo>
                  <a:lnTo>
                    <a:pt x="604" y="1927"/>
                  </a:lnTo>
                  <a:cubicBezTo>
                    <a:pt x="602" y="1923"/>
                    <a:pt x="599" y="1920"/>
                    <a:pt x="597" y="1915"/>
                  </a:cubicBezTo>
                  <a:lnTo>
                    <a:pt x="597" y="1915"/>
                  </a:lnTo>
                  <a:cubicBezTo>
                    <a:pt x="609" y="1938"/>
                    <a:pt x="620" y="1961"/>
                    <a:pt x="632" y="1982"/>
                  </a:cubicBezTo>
                  <a:lnTo>
                    <a:pt x="632" y="1982"/>
                  </a:lnTo>
                  <a:cubicBezTo>
                    <a:pt x="631" y="1979"/>
                    <a:pt x="629" y="1976"/>
                    <a:pt x="627" y="1972"/>
                  </a:cubicBezTo>
                  <a:lnTo>
                    <a:pt x="627" y="1972"/>
                  </a:lnTo>
                  <a:cubicBezTo>
                    <a:pt x="630" y="1976"/>
                    <a:pt x="632" y="1981"/>
                    <a:pt x="634" y="1985"/>
                  </a:cubicBezTo>
                  <a:lnTo>
                    <a:pt x="634" y="1985"/>
                  </a:lnTo>
                  <a:cubicBezTo>
                    <a:pt x="634" y="1984"/>
                    <a:pt x="633" y="1983"/>
                    <a:pt x="632" y="1982"/>
                  </a:cubicBezTo>
                  <a:lnTo>
                    <a:pt x="632" y="1982"/>
                  </a:lnTo>
                  <a:cubicBezTo>
                    <a:pt x="633" y="1984"/>
                    <a:pt x="634" y="1985"/>
                    <a:pt x="635" y="1986"/>
                  </a:cubicBezTo>
                  <a:lnTo>
                    <a:pt x="635" y="1986"/>
                  </a:lnTo>
                  <a:cubicBezTo>
                    <a:pt x="635" y="1986"/>
                    <a:pt x="634" y="1985"/>
                    <a:pt x="634" y="1985"/>
                  </a:cubicBezTo>
                  <a:lnTo>
                    <a:pt x="634" y="1985"/>
                  </a:lnTo>
                  <a:cubicBezTo>
                    <a:pt x="635" y="1987"/>
                    <a:pt x="636" y="1988"/>
                    <a:pt x="637" y="1990"/>
                  </a:cubicBezTo>
                  <a:cubicBezTo>
                    <a:pt x="636" y="1989"/>
                    <a:pt x="636" y="1988"/>
                    <a:pt x="635" y="1986"/>
                  </a:cubicBezTo>
                  <a:lnTo>
                    <a:pt x="635" y="1986"/>
                  </a:lnTo>
                  <a:cubicBezTo>
                    <a:pt x="645" y="2005"/>
                    <a:pt x="654" y="2023"/>
                    <a:pt x="664" y="2042"/>
                  </a:cubicBezTo>
                  <a:lnTo>
                    <a:pt x="678" y="2068"/>
                  </a:lnTo>
                  <a:lnTo>
                    <a:pt x="678" y="2068"/>
                  </a:lnTo>
                  <a:cubicBezTo>
                    <a:pt x="678" y="2068"/>
                    <a:pt x="678" y="2067"/>
                    <a:pt x="678" y="2067"/>
                  </a:cubicBezTo>
                  <a:lnTo>
                    <a:pt x="678" y="2067"/>
                  </a:lnTo>
                  <a:cubicBezTo>
                    <a:pt x="733" y="2173"/>
                    <a:pt x="792" y="2281"/>
                    <a:pt x="854" y="2384"/>
                  </a:cubicBezTo>
                  <a:cubicBezTo>
                    <a:pt x="884" y="2433"/>
                    <a:pt x="936" y="2461"/>
                    <a:pt x="993" y="2461"/>
                  </a:cubicBezTo>
                  <a:cubicBezTo>
                    <a:pt x="1022" y="2461"/>
                    <a:pt x="1050" y="2453"/>
                    <a:pt x="1075" y="2438"/>
                  </a:cubicBezTo>
                  <a:cubicBezTo>
                    <a:pt x="1151" y="2392"/>
                    <a:pt x="1175" y="2292"/>
                    <a:pt x="1129" y="2216"/>
                  </a:cubicBezTo>
                  <a:cubicBezTo>
                    <a:pt x="1036" y="2066"/>
                    <a:pt x="949" y="1912"/>
                    <a:pt x="865" y="1757"/>
                  </a:cubicBezTo>
                  <a:lnTo>
                    <a:pt x="865" y="1757"/>
                  </a:lnTo>
                  <a:lnTo>
                    <a:pt x="874" y="1774"/>
                  </a:lnTo>
                  <a:cubicBezTo>
                    <a:pt x="871" y="1768"/>
                    <a:pt x="868" y="1762"/>
                    <a:pt x="865" y="1757"/>
                  </a:cubicBezTo>
                  <a:lnTo>
                    <a:pt x="865" y="1757"/>
                  </a:lnTo>
                  <a:cubicBezTo>
                    <a:pt x="865" y="1757"/>
                    <a:pt x="865" y="1757"/>
                    <a:pt x="865" y="1757"/>
                  </a:cubicBezTo>
                  <a:cubicBezTo>
                    <a:pt x="835" y="1700"/>
                    <a:pt x="806" y="1644"/>
                    <a:pt x="776" y="1589"/>
                  </a:cubicBezTo>
                  <a:lnTo>
                    <a:pt x="776" y="1589"/>
                  </a:lnTo>
                  <a:lnTo>
                    <a:pt x="779" y="1592"/>
                  </a:lnTo>
                  <a:lnTo>
                    <a:pt x="779" y="1592"/>
                  </a:lnTo>
                  <a:lnTo>
                    <a:pt x="773" y="1581"/>
                  </a:lnTo>
                  <a:lnTo>
                    <a:pt x="776" y="1586"/>
                  </a:lnTo>
                  <a:cubicBezTo>
                    <a:pt x="716" y="1466"/>
                    <a:pt x="657" y="1345"/>
                    <a:pt x="600" y="1223"/>
                  </a:cubicBezTo>
                  <a:cubicBezTo>
                    <a:pt x="547" y="1105"/>
                    <a:pt x="499" y="984"/>
                    <a:pt x="450" y="864"/>
                  </a:cubicBezTo>
                  <a:lnTo>
                    <a:pt x="450" y="864"/>
                  </a:lnTo>
                  <a:cubicBezTo>
                    <a:pt x="452" y="870"/>
                    <a:pt x="455" y="877"/>
                    <a:pt x="456" y="883"/>
                  </a:cubicBezTo>
                  <a:cubicBezTo>
                    <a:pt x="418" y="782"/>
                    <a:pt x="387" y="680"/>
                    <a:pt x="361" y="576"/>
                  </a:cubicBezTo>
                  <a:cubicBezTo>
                    <a:pt x="353" y="541"/>
                    <a:pt x="347" y="508"/>
                    <a:pt x="344" y="473"/>
                  </a:cubicBezTo>
                  <a:cubicBezTo>
                    <a:pt x="341" y="452"/>
                    <a:pt x="341" y="430"/>
                    <a:pt x="341" y="410"/>
                  </a:cubicBezTo>
                  <a:cubicBezTo>
                    <a:pt x="342" y="399"/>
                    <a:pt x="344" y="389"/>
                    <a:pt x="344" y="378"/>
                  </a:cubicBezTo>
                  <a:cubicBezTo>
                    <a:pt x="346" y="373"/>
                    <a:pt x="347" y="369"/>
                    <a:pt x="349" y="362"/>
                  </a:cubicBezTo>
                  <a:cubicBezTo>
                    <a:pt x="351" y="353"/>
                    <a:pt x="355" y="344"/>
                    <a:pt x="359" y="334"/>
                  </a:cubicBezTo>
                  <a:lnTo>
                    <a:pt x="359" y="334"/>
                  </a:lnTo>
                  <a:cubicBezTo>
                    <a:pt x="358" y="337"/>
                    <a:pt x="356" y="340"/>
                    <a:pt x="355" y="343"/>
                  </a:cubicBezTo>
                  <a:cubicBezTo>
                    <a:pt x="357" y="339"/>
                    <a:pt x="360" y="332"/>
                    <a:pt x="361" y="327"/>
                  </a:cubicBezTo>
                  <a:cubicBezTo>
                    <a:pt x="444" y="302"/>
                    <a:pt x="488" y="202"/>
                    <a:pt x="464" y="122"/>
                  </a:cubicBezTo>
                  <a:cubicBezTo>
                    <a:pt x="444" y="53"/>
                    <a:pt x="375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3" name="Google Shape;10023;p18"/>
            <p:cNvSpPr/>
            <p:nvPr/>
          </p:nvSpPr>
          <p:spPr>
            <a:xfrm>
              <a:off x="4257100" y="1107700"/>
              <a:ext cx="50600" cy="69825"/>
            </a:xfrm>
            <a:custGeom>
              <a:avLst/>
              <a:gdLst/>
              <a:ahLst/>
              <a:cxnLst/>
              <a:rect l="l" t="t" r="r" b="b"/>
              <a:pathLst>
                <a:path w="2024" h="2793" extrusionOk="0">
                  <a:moveTo>
                    <a:pt x="1840" y="1"/>
                  </a:moveTo>
                  <a:cubicBezTo>
                    <a:pt x="1797" y="1"/>
                    <a:pt x="1754" y="17"/>
                    <a:pt x="1722" y="49"/>
                  </a:cubicBezTo>
                  <a:cubicBezTo>
                    <a:pt x="1636" y="139"/>
                    <a:pt x="1560" y="238"/>
                    <a:pt x="1492" y="340"/>
                  </a:cubicBezTo>
                  <a:cubicBezTo>
                    <a:pt x="1410" y="462"/>
                    <a:pt x="1331" y="586"/>
                    <a:pt x="1251" y="711"/>
                  </a:cubicBezTo>
                  <a:cubicBezTo>
                    <a:pt x="1123" y="915"/>
                    <a:pt x="1000" y="1121"/>
                    <a:pt x="871" y="1325"/>
                  </a:cubicBezTo>
                  <a:lnTo>
                    <a:pt x="873" y="1323"/>
                  </a:lnTo>
                  <a:lnTo>
                    <a:pt x="868" y="1331"/>
                  </a:lnTo>
                  <a:lnTo>
                    <a:pt x="867" y="1333"/>
                  </a:lnTo>
                  <a:lnTo>
                    <a:pt x="865" y="1338"/>
                  </a:lnTo>
                  <a:lnTo>
                    <a:pt x="864" y="1339"/>
                  </a:lnTo>
                  <a:cubicBezTo>
                    <a:pt x="862" y="1342"/>
                    <a:pt x="859" y="1346"/>
                    <a:pt x="857" y="1349"/>
                  </a:cubicBezTo>
                  <a:cubicBezTo>
                    <a:pt x="803" y="1433"/>
                    <a:pt x="748" y="1517"/>
                    <a:pt x="694" y="1600"/>
                  </a:cubicBezTo>
                  <a:cubicBezTo>
                    <a:pt x="694" y="1599"/>
                    <a:pt x="696" y="1599"/>
                    <a:pt x="696" y="1597"/>
                  </a:cubicBezTo>
                  <a:lnTo>
                    <a:pt x="696" y="1597"/>
                  </a:lnTo>
                  <a:cubicBezTo>
                    <a:pt x="488" y="1915"/>
                    <a:pt x="275" y="2229"/>
                    <a:pt x="53" y="2538"/>
                  </a:cubicBezTo>
                  <a:cubicBezTo>
                    <a:pt x="1" y="2609"/>
                    <a:pt x="17" y="2707"/>
                    <a:pt x="86" y="2761"/>
                  </a:cubicBezTo>
                  <a:cubicBezTo>
                    <a:pt x="113" y="2781"/>
                    <a:pt x="146" y="2792"/>
                    <a:pt x="180" y="2792"/>
                  </a:cubicBezTo>
                  <a:cubicBezTo>
                    <a:pt x="181" y="2793"/>
                    <a:pt x="183" y="2793"/>
                    <a:pt x="184" y="2793"/>
                  </a:cubicBezTo>
                  <a:cubicBezTo>
                    <a:pt x="233" y="2793"/>
                    <a:pt x="279" y="2768"/>
                    <a:pt x="308" y="2729"/>
                  </a:cubicBezTo>
                  <a:cubicBezTo>
                    <a:pt x="724" y="2132"/>
                    <a:pt x="1120" y="1521"/>
                    <a:pt x="1506" y="906"/>
                  </a:cubicBezTo>
                  <a:lnTo>
                    <a:pt x="1514" y="893"/>
                  </a:lnTo>
                  <a:cubicBezTo>
                    <a:pt x="1571" y="806"/>
                    <a:pt x="1625" y="717"/>
                    <a:pt x="1684" y="633"/>
                  </a:cubicBezTo>
                  <a:cubicBezTo>
                    <a:pt x="1718" y="586"/>
                    <a:pt x="1748" y="534"/>
                    <a:pt x="1785" y="488"/>
                  </a:cubicBezTo>
                  <a:cubicBezTo>
                    <a:pt x="1815" y="451"/>
                    <a:pt x="1845" y="413"/>
                    <a:pt x="1874" y="375"/>
                  </a:cubicBezTo>
                  <a:cubicBezTo>
                    <a:pt x="1902" y="344"/>
                    <a:pt x="1931" y="310"/>
                    <a:pt x="1962" y="280"/>
                  </a:cubicBezTo>
                  <a:cubicBezTo>
                    <a:pt x="2024" y="214"/>
                    <a:pt x="2021" y="111"/>
                    <a:pt x="1956" y="48"/>
                  </a:cubicBezTo>
                  <a:cubicBezTo>
                    <a:pt x="1924" y="16"/>
                    <a:pt x="1882" y="1"/>
                    <a:pt x="1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4" name="Google Shape;10024;p18"/>
            <p:cNvSpPr/>
            <p:nvPr/>
          </p:nvSpPr>
          <p:spPr>
            <a:xfrm>
              <a:off x="4119025" y="1000350"/>
              <a:ext cx="28000" cy="77925"/>
            </a:xfrm>
            <a:custGeom>
              <a:avLst/>
              <a:gdLst/>
              <a:ahLst/>
              <a:cxnLst/>
              <a:rect l="l" t="t" r="r" b="b"/>
              <a:pathLst>
                <a:path w="1120" h="3117" extrusionOk="0">
                  <a:moveTo>
                    <a:pt x="745" y="2244"/>
                  </a:moveTo>
                  <a:lnTo>
                    <a:pt x="744" y="2247"/>
                  </a:lnTo>
                  <a:lnTo>
                    <a:pt x="744" y="2247"/>
                  </a:lnTo>
                  <a:cubicBezTo>
                    <a:pt x="745" y="2246"/>
                    <a:pt x="745" y="2245"/>
                    <a:pt x="745" y="2244"/>
                  </a:cubicBezTo>
                  <a:close/>
                  <a:moveTo>
                    <a:pt x="744" y="2247"/>
                  </a:moveTo>
                  <a:cubicBezTo>
                    <a:pt x="744" y="2248"/>
                    <a:pt x="743" y="2249"/>
                    <a:pt x="743" y="2252"/>
                  </a:cubicBezTo>
                  <a:lnTo>
                    <a:pt x="744" y="2247"/>
                  </a:lnTo>
                  <a:close/>
                  <a:moveTo>
                    <a:pt x="851" y="1"/>
                  </a:moveTo>
                  <a:cubicBezTo>
                    <a:pt x="842" y="1"/>
                    <a:pt x="834" y="2"/>
                    <a:pt x="826" y="3"/>
                  </a:cubicBezTo>
                  <a:cubicBezTo>
                    <a:pt x="773" y="12"/>
                    <a:pt x="727" y="45"/>
                    <a:pt x="702" y="91"/>
                  </a:cubicBezTo>
                  <a:cubicBezTo>
                    <a:pt x="663" y="170"/>
                    <a:pt x="642" y="257"/>
                    <a:pt x="618" y="341"/>
                  </a:cubicBezTo>
                  <a:cubicBezTo>
                    <a:pt x="587" y="447"/>
                    <a:pt x="560" y="557"/>
                    <a:pt x="531" y="666"/>
                  </a:cubicBezTo>
                  <a:cubicBezTo>
                    <a:pt x="476" y="875"/>
                    <a:pt x="423" y="1084"/>
                    <a:pt x="359" y="1290"/>
                  </a:cubicBezTo>
                  <a:lnTo>
                    <a:pt x="360" y="1286"/>
                  </a:lnTo>
                  <a:lnTo>
                    <a:pt x="360" y="1286"/>
                  </a:lnTo>
                  <a:cubicBezTo>
                    <a:pt x="330" y="1381"/>
                    <a:pt x="298" y="1476"/>
                    <a:pt x="265" y="1570"/>
                  </a:cubicBezTo>
                  <a:cubicBezTo>
                    <a:pt x="237" y="1601"/>
                    <a:pt x="210" y="1638"/>
                    <a:pt x="184" y="1674"/>
                  </a:cubicBezTo>
                  <a:cubicBezTo>
                    <a:pt x="115" y="1776"/>
                    <a:pt x="42" y="1894"/>
                    <a:pt x="36" y="2019"/>
                  </a:cubicBezTo>
                  <a:cubicBezTo>
                    <a:pt x="31" y="2070"/>
                    <a:pt x="45" y="2121"/>
                    <a:pt x="75" y="2162"/>
                  </a:cubicBezTo>
                  <a:cubicBezTo>
                    <a:pt x="101" y="2195"/>
                    <a:pt x="135" y="2217"/>
                    <a:pt x="177" y="2228"/>
                  </a:cubicBezTo>
                  <a:cubicBezTo>
                    <a:pt x="189" y="2231"/>
                    <a:pt x="201" y="2232"/>
                    <a:pt x="213" y="2232"/>
                  </a:cubicBezTo>
                  <a:cubicBezTo>
                    <a:pt x="278" y="2232"/>
                    <a:pt x="339" y="2200"/>
                    <a:pt x="376" y="2144"/>
                  </a:cubicBezTo>
                  <a:cubicBezTo>
                    <a:pt x="435" y="2062"/>
                    <a:pt x="469" y="1964"/>
                    <a:pt x="504" y="1867"/>
                  </a:cubicBezTo>
                  <a:cubicBezTo>
                    <a:pt x="522" y="1825"/>
                    <a:pt x="536" y="1780"/>
                    <a:pt x="550" y="1738"/>
                  </a:cubicBezTo>
                  <a:cubicBezTo>
                    <a:pt x="569" y="1722"/>
                    <a:pt x="587" y="1707"/>
                    <a:pt x="607" y="1693"/>
                  </a:cubicBezTo>
                  <a:cubicBezTo>
                    <a:pt x="618" y="1687"/>
                    <a:pt x="629" y="1679"/>
                    <a:pt x="642" y="1673"/>
                  </a:cubicBezTo>
                  <a:lnTo>
                    <a:pt x="650" y="1668"/>
                  </a:lnTo>
                  <a:lnTo>
                    <a:pt x="661" y="1665"/>
                  </a:lnTo>
                  <a:lnTo>
                    <a:pt x="653" y="1666"/>
                  </a:lnTo>
                  <a:lnTo>
                    <a:pt x="640" y="1669"/>
                  </a:lnTo>
                  <a:cubicBezTo>
                    <a:pt x="659" y="1663"/>
                    <a:pt x="678" y="1660"/>
                    <a:pt x="697" y="1660"/>
                  </a:cubicBezTo>
                  <a:cubicBezTo>
                    <a:pt x="691" y="1660"/>
                    <a:pt x="683" y="1662"/>
                    <a:pt x="677" y="1662"/>
                  </a:cubicBezTo>
                  <a:lnTo>
                    <a:pt x="702" y="1662"/>
                  </a:lnTo>
                  <a:lnTo>
                    <a:pt x="704" y="1663"/>
                  </a:lnTo>
                  <a:cubicBezTo>
                    <a:pt x="708" y="1671"/>
                    <a:pt x="713" y="1679"/>
                    <a:pt x="718" y="1688"/>
                  </a:cubicBezTo>
                  <a:cubicBezTo>
                    <a:pt x="729" y="1709"/>
                    <a:pt x="738" y="1730"/>
                    <a:pt x="746" y="1752"/>
                  </a:cubicBezTo>
                  <a:cubicBezTo>
                    <a:pt x="757" y="1782"/>
                    <a:pt x="767" y="1810"/>
                    <a:pt x="775" y="1842"/>
                  </a:cubicBezTo>
                  <a:cubicBezTo>
                    <a:pt x="781" y="1880"/>
                    <a:pt x="786" y="1918"/>
                    <a:pt x="791" y="1958"/>
                  </a:cubicBezTo>
                  <a:cubicBezTo>
                    <a:pt x="792" y="1978"/>
                    <a:pt x="792" y="1997"/>
                    <a:pt x="792" y="2018"/>
                  </a:cubicBezTo>
                  <a:cubicBezTo>
                    <a:pt x="791" y="2043"/>
                    <a:pt x="788" y="2067"/>
                    <a:pt x="784" y="2092"/>
                  </a:cubicBezTo>
                  <a:cubicBezTo>
                    <a:pt x="773" y="2146"/>
                    <a:pt x="759" y="2200"/>
                    <a:pt x="743" y="2252"/>
                  </a:cubicBezTo>
                  <a:cubicBezTo>
                    <a:pt x="742" y="2257"/>
                    <a:pt x="740" y="2262"/>
                    <a:pt x="738" y="2266"/>
                  </a:cubicBezTo>
                  <a:lnTo>
                    <a:pt x="742" y="2254"/>
                  </a:lnTo>
                  <a:lnTo>
                    <a:pt x="742" y="2254"/>
                  </a:lnTo>
                  <a:cubicBezTo>
                    <a:pt x="732" y="2285"/>
                    <a:pt x="721" y="2317"/>
                    <a:pt x="707" y="2345"/>
                  </a:cubicBezTo>
                  <a:cubicBezTo>
                    <a:pt x="693" y="2374"/>
                    <a:pt x="677" y="2401"/>
                    <a:pt x="659" y="2429"/>
                  </a:cubicBezTo>
                  <a:cubicBezTo>
                    <a:pt x="629" y="2474"/>
                    <a:pt x="598" y="2515"/>
                    <a:pt x="564" y="2556"/>
                  </a:cubicBezTo>
                  <a:cubicBezTo>
                    <a:pt x="544" y="2578"/>
                    <a:pt x="525" y="2599"/>
                    <a:pt x="503" y="2618"/>
                  </a:cubicBezTo>
                  <a:cubicBezTo>
                    <a:pt x="490" y="2630"/>
                    <a:pt x="479" y="2640"/>
                    <a:pt x="463" y="2649"/>
                  </a:cubicBezTo>
                  <a:cubicBezTo>
                    <a:pt x="447" y="2659"/>
                    <a:pt x="431" y="2670"/>
                    <a:pt x="416" y="2679"/>
                  </a:cubicBezTo>
                  <a:cubicBezTo>
                    <a:pt x="387" y="2694"/>
                    <a:pt x="357" y="2706"/>
                    <a:pt x="327" y="2719"/>
                  </a:cubicBezTo>
                  <a:cubicBezTo>
                    <a:pt x="270" y="2741"/>
                    <a:pt x="211" y="2759"/>
                    <a:pt x="153" y="2774"/>
                  </a:cubicBezTo>
                  <a:lnTo>
                    <a:pt x="151" y="2774"/>
                  </a:lnTo>
                  <a:cubicBezTo>
                    <a:pt x="107" y="2782"/>
                    <a:pt x="67" y="2808"/>
                    <a:pt x="40" y="2842"/>
                  </a:cubicBezTo>
                  <a:cubicBezTo>
                    <a:pt x="12" y="2880"/>
                    <a:pt x="1" y="2926"/>
                    <a:pt x="9" y="2972"/>
                  </a:cubicBezTo>
                  <a:cubicBezTo>
                    <a:pt x="23" y="3055"/>
                    <a:pt x="94" y="3113"/>
                    <a:pt x="177" y="3116"/>
                  </a:cubicBezTo>
                  <a:cubicBezTo>
                    <a:pt x="186" y="3116"/>
                    <a:pt x="196" y="3115"/>
                    <a:pt x="205" y="3113"/>
                  </a:cubicBezTo>
                  <a:cubicBezTo>
                    <a:pt x="422" y="3072"/>
                    <a:pt x="645" y="2971"/>
                    <a:pt x="791" y="2803"/>
                  </a:cubicBezTo>
                  <a:cubicBezTo>
                    <a:pt x="916" y="2660"/>
                    <a:pt x="1019" y="2501"/>
                    <a:pt x="1066" y="2315"/>
                  </a:cubicBezTo>
                  <a:cubicBezTo>
                    <a:pt x="1079" y="2265"/>
                    <a:pt x="1093" y="2214"/>
                    <a:pt x="1103" y="2162"/>
                  </a:cubicBezTo>
                  <a:cubicBezTo>
                    <a:pt x="1117" y="2083"/>
                    <a:pt x="1120" y="2002"/>
                    <a:pt x="1112" y="1921"/>
                  </a:cubicBezTo>
                  <a:cubicBezTo>
                    <a:pt x="1096" y="1785"/>
                    <a:pt x="1069" y="1646"/>
                    <a:pt x="1000" y="1525"/>
                  </a:cubicBezTo>
                  <a:cubicBezTo>
                    <a:pt x="978" y="1483"/>
                    <a:pt x="947" y="1443"/>
                    <a:pt x="913" y="1408"/>
                  </a:cubicBezTo>
                  <a:cubicBezTo>
                    <a:pt x="883" y="1383"/>
                    <a:pt x="848" y="1362"/>
                    <a:pt x="810" y="1350"/>
                  </a:cubicBezTo>
                  <a:cubicBezTo>
                    <a:pt x="776" y="1339"/>
                    <a:pt x="743" y="1334"/>
                    <a:pt x="709" y="1334"/>
                  </a:cubicBezTo>
                  <a:cubicBezTo>
                    <a:pt x="704" y="1334"/>
                    <a:pt x="699" y="1334"/>
                    <a:pt x="694" y="1334"/>
                  </a:cubicBezTo>
                  <a:lnTo>
                    <a:pt x="675" y="1334"/>
                  </a:lnTo>
                  <a:cubicBezTo>
                    <a:pt x="724" y="1164"/>
                    <a:pt x="772" y="995"/>
                    <a:pt x="818" y="824"/>
                  </a:cubicBezTo>
                  <a:cubicBezTo>
                    <a:pt x="862" y="658"/>
                    <a:pt x="908" y="492"/>
                    <a:pt x="959" y="329"/>
                  </a:cubicBezTo>
                  <a:cubicBezTo>
                    <a:pt x="963" y="313"/>
                    <a:pt x="970" y="299"/>
                    <a:pt x="974" y="284"/>
                  </a:cubicBezTo>
                  <a:cubicBezTo>
                    <a:pt x="998" y="262"/>
                    <a:pt x="1014" y="235"/>
                    <a:pt x="1020" y="205"/>
                  </a:cubicBezTo>
                  <a:cubicBezTo>
                    <a:pt x="1041" y="121"/>
                    <a:pt x="989" y="23"/>
                    <a:pt x="900" y="7"/>
                  </a:cubicBezTo>
                  <a:cubicBezTo>
                    <a:pt x="884" y="3"/>
                    <a:pt x="868" y="1"/>
                    <a:pt x="8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5" name="Google Shape;10025;p18"/>
            <p:cNvSpPr/>
            <p:nvPr/>
          </p:nvSpPr>
          <p:spPr>
            <a:xfrm>
              <a:off x="4133925" y="990125"/>
              <a:ext cx="39200" cy="26725"/>
            </a:xfrm>
            <a:custGeom>
              <a:avLst/>
              <a:gdLst/>
              <a:ahLst/>
              <a:cxnLst/>
              <a:rect l="l" t="t" r="r" b="b"/>
              <a:pathLst>
                <a:path w="1568" h="1069" extrusionOk="0">
                  <a:moveTo>
                    <a:pt x="1396" y="1"/>
                  </a:moveTo>
                  <a:cubicBezTo>
                    <a:pt x="1376" y="1"/>
                    <a:pt x="1355" y="5"/>
                    <a:pt x="1334" y="14"/>
                  </a:cubicBezTo>
                  <a:cubicBezTo>
                    <a:pt x="1114" y="103"/>
                    <a:pt x="894" y="195"/>
                    <a:pt x="681" y="301"/>
                  </a:cubicBezTo>
                  <a:cubicBezTo>
                    <a:pt x="571" y="355"/>
                    <a:pt x="464" y="415"/>
                    <a:pt x="361" y="483"/>
                  </a:cubicBezTo>
                  <a:cubicBezTo>
                    <a:pt x="274" y="541"/>
                    <a:pt x="179" y="602"/>
                    <a:pt x="109" y="681"/>
                  </a:cubicBezTo>
                  <a:cubicBezTo>
                    <a:pt x="49" y="749"/>
                    <a:pt x="0" y="834"/>
                    <a:pt x="29" y="926"/>
                  </a:cubicBezTo>
                  <a:cubicBezTo>
                    <a:pt x="48" y="985"/>
                    <a:pt x="92" y="1032"/>
                    <a:pt x="149" y="1056"/>
                  </a:cubicBezTo>
                  <a:cubicBezTo>
                    <a:pt x="166" y="1064"/>
                    <a:pt x="187" y="1069"/>
                    <a:pt x="207" y="1069"/>
                  </a:cubicBezTo>
                  <a:cubicBezTo>
                    <a:pt x="283" y="1067"/>
                    <a:pt x="350" y="1015"/>
                    <a:pt x="370" y="940"/>
                  </a:cubicBezTo>
                  <a:cubicBezTo>
                    <a:pt x="375" y="921"/>
                    <a:pt x="377" y="899"/>
                    <a:pt x="374" y="879"/>
                  </a:cubicBezTo>
                  <a:cubicBezTo>
                    <a:pt x="418" y="841"/>
                    <a:pt x="465" y="804"/>
                    <a:pt x="513" y="769"/>
                  </a:cubicBezTo>
                  <a:lnTo>
                    <a:pt x="513" y="769"/>
                  </a:lnTo>
                  <a:lnTo>
                    <a:pt x="505" y="776"/>
                  </a:lnTo>
                  <a:lnTo>
                    <a:pt x="516" y="768"/>
                  </a:lnTo>
                  <a:lnTo>
                    <a:pt x="522" y="763"/>
                  </a:lnTo>
                  <a:lnTo>
                    <a:pt x="518" y="766"/>
                  </a:lnTo>
                  <a:cubicBezTo>
                    <a:pt x="613" y="701"/>
                    <a:pt x="711" y="643"/>
                    <a:pt x="814" y="589"/>
                  </a:cubicBezTo>
                  <a:cubicBezTo>
                    <a:pt x="1023" y="481"/>
                    <a:pt x="1239" y="383"/>
                    <a:pt x="1456" y="290"/>
                  </a:cubicBezTo>
                  <a:cubicBezTo>
                    <a:pt x="1532" y="255"/>
                    <a:pt x="1567" y="166"/>
                    <a:pt x="1534" y="90"/>
                  </a:cubicBezTo>
                  <a:cubicBezTo>
                    <a:pt x="1508" y="34"/>
                    <a:pt x="1454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6" name="Google Shape;10026;p18"/>
            <p:cNvSpPr/>
            <p:nvPr/>
          </p:nvSpPr>
          <p:spPr>
            <a:xfrm>
              <a:off x="4006450" y="1257225"/>
              <a:ext cx="38800" cy="60425"/>
            </a:xfrm>
            <a:custGeom>
              <a:avLst/>
              <a:gdLst/>
              <a:ahLst/>
              <a:cxnLst/>
              <a:rect l="l" t="t" r="r" b="b"/>
              <a:pathLst>
                <a:path w="1552" h="2417" extrusionOk="0">
                  <a:moveTo>
                    <a:pt x="345" y="1959"/>
                  </a:moveTo>
                  <a:cubicBezTo>
                    <a:pt x="344" y="1961"/>
                    <a:pt x="343" y="1962"/>
                    <a:pt x="343" y="1963"/>
                  </a:cubicBezTo>
                  <a:lnTo>
                    <a:pt x="343" y="1963"/>
                  </a:lnTo>
                  <a:lnTo>
                    <a:pt x="345" y="1959"/>
                  </a:lnTo>
                  <a:close/>
                  <a:moveTo>
                    <a:pt x="550" y="1830"/>
                  </a:moveTo>
                  <a:cubicBezTo>
                    <a:pt x="499" y="1883"/>
                    <a:pt x="448" y="1936"/>
                    <a:pt x="394" y="1988"/>
                  </a:cubicBezTo>
                  <a:cubicBezTo>
                    <a:pt x="375" y="2005"/>
                    <a:pt x="355" y="2023"/>
                    <a:pt x="333" y="2038"/>
                  </a:cubicBezTo>
                  <a:cubicBezTo>
                    <a:pt x="333" y="2029"/>
                    <a:pt x="333" y="2018"/>
                    <a:pt x="333" y="2007"/>
                  </a:cubicBezTo>
                  <a:cubicBezTo>
                    <a:pt x="333" y="2001"/>
                    <a:pt x="334" y="1994"/>
                    <a:pt x="334" y="1986"/>
                  </a:cubicBezTo>
                  <a:cubicBezTo>
                    <a:pt x="336" y="1983"/>
                    <a:pt x="336" y="1980"/>
                    <a:pt x="336" y="1977"/>
                  </a:cubicBezTo>
                  <a:lnTo>
                    <a:pt x="341" y="1969"/>
                  </a:lnTo>
                  <a:cubicBezTo>
                    <a:pt x="341" y="1967"/>
                    <a:pt x="342" y="1965"/>
                    <a:pt x="343" y="1963"/>
                  </a:cubicBezTo>
                  <a:lnTo>
                    <a:pt x="343" y="1963"/>
                  </a:lnTo>
                  <a:lnTo>
                    <a:pt x="342" y="1964"/>
                  </a:lnTo>
                  <a:cubicBezTo>
                    <a:pt x="342" y="1964"/>
                    <a:pt x="342" y="1963"/>
                    <a:pt x="342" y="1963"/>
                  </a:cubicBezTo>
                  <a:cubicBezTo>
                    <a:pt x="347" y="1956"/>
                    <a:pt x="350" y="1951"/>
                    <a:pt x="355" y="1945"/>
                  </a:cubicBezTo>
                  <a:cubicBezTo>
                    <a:pt x="369" y="1931"/>
                    <a:pt x="383" y="1913"/>
                    <a:pt x="398" y="1902"/>
                  </a:cubicBezTo>
                  <a:cubicBezTo>
                    <a:pt x="410" y="1890"/>
                    <a:pt x="424" y="1879"/>
                    <a:pt x="439" y="1868"/>
                  </a:cubicBezTo>
                  <a:cubicBezTo>
                    <a:pt x="443" y="1864"/>
                    <a:pt x="447" y="1861"/>
                    <a:pt x="455" y="1858"/>
                  </a:cubicBezTo>
                  <a:cubicBezTo>
                    <a:pt x="464" y="1853"/>
                    <a:pt x="472" y="1849"/>
                    <a:pt x="480" y="1845"/>
                  </a:cubicBezTo>
                  <a:lnTo>
                    <a:pt x="491" y="1841"/>
                  </a:lnTo>
                  <a:lnTo>
                    <a:pt x="481" y="1845"/>
                  </a:lnTo>
                  <a:cubicBezTo>
                    <a:pt x="491" y="1842"/>
                    <a:pt x="499" y="1839"/>
                    <a:pt x="512" y="1836"/>
                  </a:cubicBezTo>
                  <a:cubicBezTo>
                    <a:pt x="524" y="1833"/>
                    <a:pt x="537" y="1831"/>
                    <a:pt x="550" y="1830"/>
                  </a:cubicBezTo>
                  <a:close/>
                  <a:moveTo>
                    <a:pt x="1126" y="0"/>
                  </a:moveTo>
                  <a:cubicBezTo>
                    <a:pt x="1097" y="0"/>
                    <a:pt x="1068" y="5"/>
                    <a:pt x="1042" y="17"/>
                  </a:cubicBezTo>
                  <a:cubicBezTo>
                    <a:pt x="993" y="36"/>
                    <a:pt x="948" y="69"/>
                    <a:pt x="915" y="114"/>
                  </a:cubicBezTo>
                  <a:cubicBezTo>
                    <a:pt x="893" y="142"/>
                    <a:pt x="872" y="172"/>
                    <a:pt x="853" y="204"/>
                  </a:cubicBezTo>
                  <a:cubicBezTo>
                    <a:pt x="834" y="235"/>
                    <a:pt x="815" y="267"/>
                    <a:pt x="798" y="302"/>
                  </a:cubicBezTo>
                  <a:cubicBezTo>
                    <a:pt x="758" y="383"/>
                    <a:pt x="724" y="467"/>
                    <a:pt x="695" y="552"/>
                  </a:cubicBezTo>
                  <a:cubicBezTo>
                    <a:pt x="664" y="636"/>
                    <a:pt x="643" y="723"/>
                    <a:pt x="635" y="812"/>
                  </a:cubicBezTo>
                  <a:cubicBezTo>
                    <a:pt x="630" y="891"/>
                    <a:pt x="652" y="954"/>
                    <a:pt x="724" y="997"/>
                  </a:cubicBezTo>
                  <a:cubicBezTo>
                    <a:pt x="748" y="1012"/>
                    <a:pt x="774" y="1018"/>
                    <a:pt x="800" y="1018"/>
                  </a:cubicBezTo>
                  <a:cubicBezTo>
                    <a:pt x="852" y="1018"/>
                    <a:pt x="903" y="992"/>
                    <a:pt x="936" y="951"/>
                  </a:cubicBezTo>
                  <a:cubicBezTo>
                    <a:pt x="952" y="930"/>
                    <a:pt x="964" y="907"/>
                    <a:pt x="971" y="881"/>
                  </a:cubicBezTo>
                  <a:lnTo>
                    <a:pt x="971" y="881"/>
                  </a:lnTo>
                  <a:lnTo>
                    <a:pt x="969" y="889"/>
                  </a:lnTo>
                  <a:cubicBezTo>
                    <a:pt x="971" y="884"/>
                    <a:pt x="972" y="878"/>
                    <a:pt x="972" y="877"/>
                  </a:cubicBezTo>
                  <a:cubicBezTo>
                    <a:pt x="974" y="875"/>
                    <a:pt x="974" y="872"/>
                    <a:pt x="974" y="871"/>
                  </a:cubicBezTo>
                  <a:lnTo>
                    <a:pt x="974" y="871"/>
                  </a:lnTo>
                  <a:cubicBezTo>
                    <a:pt x="981" y="839"/>
                    <a:pt x="979" y="807"/>
                    <a:pt x="969" y="775"/>
                  </a:cubicBezTo>
                  <a:cubicBezTo>
                    <a:pt x="975" y="750"/>
                    <a:pt x="982" y="725"/>
                    <a:pt x="988" y="698"/>
                  </a:cubicBezTo>
                  <a:cubicBezTo>
                    <a:pt x="1010" y="633"/>
                    <a:pt x="1034" y="568"/>
                    <a:pt x="1062" y="505"/>
                  </a:cubicBezTo>
                  <a:cubicBezTo>
                    <a:pt x="1078" y="473"/>
                    <a:pt x="1096" y="441"/>
                    <a:pt x="1115" y="410"/>
                  </a:cubicBezTo>
                  <a:cubicBezTo>
                    <a:pt x="1118" y="429"/>
                    <a:pt x="1121" y="449"/>
                    <a:pt x="1123" y="468"/>
                  </a:cubicBezTo>
                  <a:cubicBezTo>
                    <a:pt x="1126" y="514"/>
                    <a:pt x="1127" y="560"/>
                    <a:pt x="1127" y="606"/>
                  </a:cubicBezTo>
                  <a:cubicBezTo>
                    <a:pt x="1124" y="663"/>
                    <a:pt x="1119" y="720"/>
                    <a:pt x="1110" y="777"/>
                  </a:cubicBezTo>
                  <a:cubicBezTo>
                    <a:pt x="1099" y="831"/>
                    <a:pt x="1086" y="884"/>
                    <a:pt x="1070" y="938"/>
                  </a:cubicBezTo>
                  <a:cubicBezTo>
                    <a:pt x="1045" y="1013"/>
                    <a:pt x="1017" y="1087"/>
                    <a:pt x="983" y="1158"/>
                  </a:cubicBezTo>
                  <a:cubicBezTo>
                    <a:pt x="925" y="1277"/>
                    <a:pt x="861" y="1393"/>
                    <a:pt x="790" y="1503"/>
                  </a:cubicBezTo>
                  <a:cubicBezTo>
                    <a:pt x="776" y="1502"/>
                    <a:pt x="760" y="1500"/>
                    <a:pt x="746" y="1500"/>
                  </a:cubicBezTo>
                  <a:cubicBezTo>
                    <a:pt x="714" y="1497"/>
                    <a:pt x="681" y="1496"/>
                    <a:pt x="649" y="1496"/>
                  </a:cubicBezTo>
                  <a:cubicBezTo>
                    <a:pt x="596" y="1496"/>
                    <a:pt x="543" y="1500"/>
                    <a:pt x="491" y="1507"/>
                  </a:cubicBezTo>
                  <a:cubicBezTo>
                    <a:pt x="415" y="1522"/>
                    <a:pt x="336" y="1543"/>
                    <a:pt x="273" y="1586"/>
                  </a:cubicBezTo>
                  <a:cubicBezTo>
                    <a:pt x="208" y="1628"/>
                    <a:pt x="151" y="1681"/>
                    <a:pt x="102" y="1742"/>
                  </a:cubicBezTo>
                  <a:cubicBezTo>
                    <a:pt x="52" y="1799"/>
                    <a:pt x="21" y="1871"/>
                    <a:pt x="11" y="1947"/>
                  </a:cubicBezTo>
                  <a:cubicBezTo>
                    <a:pt x="0" y="2027"/>
                    <a:pt x="3" y="2110"/>
                    <a:pt x="22" y="2187"/>
                  </a:cubicBezTo>
                  <a:cubicBezTo>
                    <a:pt x="41" y="2259"/>
                    <a:pt x="76" y="2328"/>
                    <a:pt x="135" y="2373"/>
                  </a:cubicBezTo>
                  <a:cubicBezTo>
                    <a:pt x="176" y="2401"/>
                    <a:pt x="227" y="2417"/>
                    <a:pt x="277" y="2417"/>
                  </a:cubicBezTo>
                  <a:cubicBezTo>
                    <a:pt x="304" y="2417"/>
                    <a:pt x="331" y="2412"/>
                    <a:pt x="356" y="2404"/>
                  </a:cubicBezTo>
                  <a:cubicBezTo>
                    <a:pt x="486" y="2366"/>
                    <a:pt x="581" y="2274"/>
                    <a:pt x="673" y="2181"/>
                  </a:cubicBezTo>
                  <a:cubicBezTo>
                    <a:pt x="720" y="2130"/>
                    <a:pt x="768" y="2075"/>
                    <a:pt x="809" y="2023"/>
                  </a:cubicBezTo>
                  <a:cubicBezTo>
                    <a:pt x="850" y="1970"/>
                    <a:pt x="891" y="1917"/>
                    <a:pt x="929" y="1863"/>
                  </a:cubicBezTo>
                  <a:cubicBezTo>
                    <a:pt x="971" y="1879"/>
                    <a:pt x="1013" y="1894"/>
                    <a:pt x="1053" y="1912"/>
                  </a:cubicBezTo>
                  <a:cubicBezTo>
                    <a:pt x="1130" y="1953"/>
                    <a:pt x="1205" y="1999"/>
                    <a:pt x="1282" y="2046"/>
                  </a:cubicBezTo>
                  <a:cubicBezTo>
                    <a:pt x="1307" y="2061"/>
                    <a:pt x="1334" y="2068"/>
                    <a:pt x="1360" y="2068"/>
                  </a:cubicBezTo>
                  <a:cubicBezTo>
                    <a:pt x="1420" y="2068"/>
                    <a:pt x="1479" y="2035"/>
                    <a:pt x="1507" y="1982"/>
                  </a:cubicBezTo>
                  <a:cubicBezTo>
                    <a:pt x="1552" y="1902"/>
                    <a:pt x="1523" y="1803"/>
                    <a:pt x="1444" y="1757"/>
                  </a:cubicBezTo>
                  <a:cubicBezTo>
                    <a:pt x="1376" y="1714"/>
                    <a:pt x="1308" y="1673"/>
                    <a:pt x="1235" y="1636"/>
                  </a:cubicBezTo>
                  <a:cubicBezTo>
                    <a:pt x="1195" y="1616"/>
                    <a:pt x="1154" y="1598"/>
                    <a:pt x="1111" y="1583"/>
                  </a:cubicBezTo>
                  <a:cubicBezTo>
                    <a:pt x="1115" y="1576"/>
                    <a:pt x="1118" y="1572"/>
                    <a:pt x="1121" y="1567"/>
                  </a:cubicBezTo>
                  <a:cubicBezTo>
                    <a:pt x="1347" y="1192"/>
                    <a:pt x="1501" y="755"/>
                    <a:pt x="1428" y="313"/>
                  </a:cubicBezTo>
                  <a:cubicBezTo>
                    <a:pt x="1412" y="216"/>
                    <a:pt x="1371" y="115"/>
                    <a:pt x="1289" y="55"/>
                  </a:cubicBezTo>
                  <a:cubicBezTo>
                    <a:pt x="1243" y="21"/>
                    <a:pt x="1184" y="0"/>
                    <a:pt x="11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7" name="Google Shape;10027;p18"/>
            <p:cNvSpPr/>
            <p:nvPr/>
          </p:nvSpPr>
          <p:spPr>
            <a:xfrm>
              <a:off x="4054850" y="1260525"/>
              <a:ext cx="39875" cy="109100"/>
            </a:xfrm>
            <a:custGeom>
              <a:avLst/>
              <a:gdLst/>
              <a:ahLst/>
              <a:cxnLst/>
              <a:rect l="l" t="t" r="r" b="b"/>
              <a:pathLst>
                <a:path w="1595" h="4364" extrusionOk="0">
                  <a:moveTo>
                    <a:pt x="899" y="327"/>
                  </a:moveTo>
                  <a:lnTo>
                    <a:pt x="887" y="333"/>
                  </a:lnTo>
                  <a:lnTo>
                    <a:pt x="887" y="333"/>
                  </a:lnTo>
                  <a:cubicBezTo>
                    <a:pt x="891" y="331"/>
                    <a:pt x="895" y="328"/>
                    <a:pt x="899" y="327"/>
                  </a:cubicBezTo>
                  <a:close/>
                  <a:moveTo>
                    <a:pt x="856" y="0"/>
                  </a:moveTo>
                  <a:cubicBezTo>
                    <a:pt x="833" y="0"/>
                    <a:pt x="810" y="5"/>
                    <a:pt x="789" y="15"/>
                  </a:cubicBezTo>
                  <a:cubicBezTo>
                    <a:pt x="732" y="39"/>
                    <a:pt x="679" y="72"/>
                    <a:pt x="633" y="113"/>
                  </a:cubicBezTo>
                  <a:cubicBezTo>
                    <a:pt x="559" y="186"/>
                    <a:pt x="499" y="271"/>
                    <a:pt x="455" y="366"/>
                  </a:cubicBezTo>
                  <a:cubicBezTo>
                    <a:pt x="360" y="559"/>
                    <a:pt x="309" y="773"/>
                    <a:pt x="307" y="988"/>
                  </a:cubicBezTo>
                  <a:cubicBezTo>
                    <a:pt x="307" y="1136"/>
                    <a:pt x="317" y="1284"/>
                    <a:pt x="364" y="1424"/>
                  </a:cubicBezTo>
                  <a:cubicBezTo>
                    <a:pt x="388" y="1501"/>
                    <a:pt x="450" y="1580"/>
                    <a:pt x="526" y="1612"/>
                  </a:cubicBezTo>
                  <a:cubicBezTo>
                    <a:pt x="573" y="1632"/>
                    <a:pt x="624" y="1642"/>
                    <a:pt x="675" y="1642"/>
                  </a:cubicBezTo>
                  <a:cubicBezTo>
                    <a:pt x="712" y="1642"/>
                    <a:pt x="749" y="1637"/>
                    <a:pt x="785" y="1626"/>
                  </a:cubicBezTo>
                  <a:cubicBezTo>
                    <a:pt x="882" y="1598"/>
                    <a:pt x="971" y="1550"/>
                    <a:pt x="1047" y="1484"/>
                  </a:cubicBezTo>
                  <a:cubicBezTo>
                    <a:pt x="1058" y="1474"/>
                    <a:pt x="1069" y="1465"/>
                    <a:pt x="1078" y="1454"/>
                  </a:cubicBezTo>
                  <a:lnTo>
                    <a:pt x="1078" y="1454"/>
                  </a:lnTo>
                  <a:cubicBezTo>
                    <a:pt x="1069" y="1560"/>
                    <a:pt x="1054" y="1667"/>
                    <a:pt x="1050" y="1775"/>
                  </a:cubicBezTo>
                  <a:cubicBezTo>
                    <a:pt x="1050" y="1774"/>
                    <a:pt x="1050" y="1772"/>
                    <a:pt x="1050" y="1770"/>
                  </a:cubicBezTo>
                  <a:cubicBezTo>
                    <a:pt x="1048" y="1791"/>
                    <a:pt x="1047" y="1810"/>
                    <a:pt x="1047" y="1831"/>
                  </a:cubicBezTo>
                  <a:cubicBezTo>
                    <a:pt x="1047" y="1836"/>
                    <a:pt x="1047" y="1841"/>
                    <a:pt x="1047" y="1846"/>
                  </a:cubicBezTo>
                  <a:cubicBezTo>
                    <a:pt x="1045" y="1872"/>
                    <a:pt x="1045" y="1897"/>
                    <a:pt x="1043" y="1924"/>
                  </a:cubicBezTo>
                  <a:lnTo>
                    <a:pt x="1043" y="1903"/>
                  </a:lnTo>
                  <a:cubicBezTo>
                    <a:pt x="1042" y="1914"/>
                    <a:pt x="1042" y="1924"/>
                    <a:pt x="1042" y="1935"/>
                  </a:cubicBezTo>
                  <a:lnTo>
                    <a:pt x="1042" y="1933"/>
                  </a:lnTo>
                  <a:cubicBezTo>
                    <a:pt x="1042" y="1967"/>
                    <a:pt x="1040" y="1998"/>
                    <a:pt x="1039" y="2030"/>
                  </a:cubicBezTo>
                  <a:cubicBezTo>
                    <a:pt x="1039" y="2029"/>
                    <a:pt x="1039" y="2028"/>
                    <a:pt x="1039" y="2027"/>
                  </a:cubicBezTo>
                  <a:lnTo>
                    <a:pt x="1039" y="2027"/>
                  </a:lnTo>
                  <a:cubicBezTo>
                    <a:pt x="1038" y="2047"/>
                    <a:pt x="1037" y="2067"/>
                    <a:pt x="1037" y="2085"/>
                  </a:cubicBezTo>
                  <a:lnTo>
                    <a:pt x="1037" y="2100"/>
                  </a:lnTo>
                  <a:cubicBezTo>
                    <a:pt x="1037" y="2114"/>
                    <a:pt x="1035" y="2130"/>
                    <a:pt x="1035" y="2144"/>
                  </a:cubicBezTo>
                  <a:lnTo>
                    <a:pt x="1035" y="2138"/>
                  </a:lnTo>
                  <a:cubicBezTo>
                    <a:pt x="1029" y="2253"/>
                    <a:pt x="1031" y="2369"/>
                    <a:pt x="1029" y="2484"/>
                  </a:cubicBezTo>
                  <a:cubicBezTo>
                    <a:pt x="1026" y="2587"/>
                    <a:pt x="1024" y="2690"/>
                    <a:pt x="1023" y="2795"/>
                  </a:cubicBezTo>
                  <a:lnTo>
                    <a:pt x="1023" y="2790"/>
                  </a:lnTo>
                  <a:cubicBezTo>
                    <a:pt x="1015" y="2970"/>
                    <a:pt x="1004" y="3152"/>
                    <a:pt x="991" y="3333"/>
                  </a:cubicBezTo>
                  <a:cubicBezTo>
                    <a:pt x="980" y="3510"/>
                    <a:pt x="963" y="3687"/>
                    <a:pt x="934" y="3861"/>
                  </a:cubicBezTo>
                  <a:cubicBezTo>
                    <a:pt x="931" y="3884"/>
                    <a:pt x="926" y="3906"/>
                    <a:pt x="920" y="3928"/>
                  </a:cubicBezTo>
                  <a:cubicBezTo>
                    <a:pt x="915" y="3944"/>
                    <a:pt x="909" y="3958"/>
                    <a:pt x="903" y="3972"/>
                  </a:cubicBezTo>
                  <a:cubicBezTo>
                    <a:pt x="901" y="3979"/>
                    <a:pt x="899" y="3982"/>
                    <a:pt x="895" y="3988"/>
                  </a:cubicBezTo>
                  <a:cubicBezTo>
                    <a:pt x="890" y="3994"/>
                    <a:pt x="887" y="4001"/>
                    <a:pt x="882" y="4006"/>
                  </a:cubicBezTo>
                  <a:lnTo>
                    <a:pt x="872" y="4015"/>
                  </a:lnTo>
                  <a:cubicBezTo>
                    <a:pt x="870" y="4017"/>
                    <a:pt x="868" y="4020"/>
                    <a:pt x="865" y="4022"/>
                  </a:cubicBezTo>
                  <a:lnTo>
                    <a:pt x="865" y="4022"/>
                  </a:lnTo>
                  <a:lnTo>
                    <a:pt x="857" y="4026"/>
                  </a:lnTo>
                  <a:lnTo>
                    <a:pt x="850" y="4029"/>
                  </a:lnTo>
                  <a:lnTo>
                    <a:pt x="849" y="4031"/>
                  </a:lnTo>
                  <a:lnTo>
                    <a:pt x="834" y="4036"/>
                  </a:lnTo>
                  <a:lnTo>
                    <a:pt x="822" y="4037"/>
                  </a:lnTo>
                  <a:lnTo>
                    <a:pt x="787" y="4037"/>
                  </a:lnTo>
                  <a:cubicBezTo>
                    <a:pt x="773" y="4036"/>
                    <a:pt x="760" y="4032"/>
                    <a:pt x="747" y="4029"/>
                  </a:cubicBezTo>
                  <a:cubicBezTo>
                    <a:pt x="730" y="4023"/>
                    <a:pt x="716" y="4018"/>
                    <a:pt x="697" y="4009"/>
                  </a:cubicBezTo>
                  <a:cubicBezTo>
                    <a:pt x="678" y="3999"/>
                    <a:pt x="659" y="3990"/>
                    <a:pt x="641" y="3979"/>
                  </a:cubicBezTo>
                  <a:cubicBezTo>
                    <a:pt x="622" y="3966"/>
                    <a:pt x="607" y="3953"/>
                    <a:pt x="589" y="3939"/>
                  </a:cubicBezTo>
                  <a:cubicBezTo>
                    <a:pt x="570" y="3923"/>
                    <a:pt x="551" y="3906"/>
                    <a:pt x="534" y="3885"/>
                  </a:cubicBezTo>
                  <a:cubicBezTo>
                    <a:pt x="519" y="3868"/>
                    <a:pt x="507" y="3852"/>
                    <a:pt x="494" y="3835"/>
                  </a:cubicBezTo>
                  <a:cubicBezTo>
                    <a:pt x="467" y="3795"/>
                    <a:pt x="442" y="3755"/>
                    <a:pt x="418" y="3713"/>
                  </a:cubicBezTo>
                  <a:cubicBezTo>
                    <a:pt x="401" y="3676"/>
                    <a:pt x="383" y="3638"/>
                    <a:pt x="369" y="3600"/>
                  </a:cubicBezTo>
                  <a:cubicBezTo>
                    <a:pt x="360" y="3570"/>
                    <a:pt x="350" y="3539"/>
                    <a:pt x="342" y="3508"/>
                  </a:cubicBezTo>
                  <a:cubicBezTo>
                    <a:pt x="337" y="3485"/>
                    <a:pt x="334" y="3463"/>
                    <a:pt x="331" y="3440"/>
                  </a:cubicBezTo>
                  <a:cubicBezTo>
                    <a:pt x="328" y="3399"/>
                    <a:pt x="326" y="3360"/>
                    <a:pt x="328" y="3319"/>
                  </a:cubicBezTo>
                  <a:cubicBezTo>
                    <a:pt x="331" y="3281"/>
                    <a:pt x="336" y="3241"/>
                    <a:pt x="341" y="3201"/>
                  </a:cubicBezTo>
                  <a:cubicBezTo>
                    <a:pt x="358" y="3114"/>
                    <a:pt x="380" y="3030"/>
                    <a:pt x="405" y="2947"/>
                  </a:cubicBezTo>
                  <a:cubicBezTo>
                    <a:pt x="405" y="2947"/>
                    <a:pt x="405" y="2948"/>
                    <a:pt x="405" y="2950"/>
                  </a:cubicBezTo>
                  <a:cubicBezTo>
                    <a:pt x="447" y="2823"/>
                    <a:pt x="493" y="2700"/>
                    <a:pt x="542" y="2576"/>
                  </a:cubicBezTo>
                  <a:cubicBezTo>
                    <a:pt x="572" y="2499"/>
                    <a:pt x="534" y="2413"/>
                    <a:pt x="456" y="2383"/>
                  </a:cubicBezTo>
                  <a:cubicBezTo>
                    <a:pt x="438" y="2376"/>
                    <a:pt x="420" y="2372"/>
                    <a:pt x="401" y="2372"/>
                  </a:cubicBezTo>
                  <a:cubicBezTo>
                    <a:pt x="342" y="2372"/>
                    <a:pt x="286" y="2408"/>
                    <a:pt x="263" y="2467"/>
                  </a:cubicBezTo>
                  <a:cubicBezTo>
                    <a:pt x="216" y="2579"/>
                    <a:pt x="171" y="2693"/>
                    <a:pt x="132" y="2809"/>
                  </a:cubicBezTo>
                  <a:cubicBezTo>
                    <a:pt x="64" y="3008"/>
                    <a:pt x="0" y="3222"/>
                    <a:pt x="16" y="3436"/>
                  </a:cubicBezTo>
                  <a:cubicBezTo>
                    <a:pt x="35" y="3643"/>
                    <a:pt x="106" y="3842"/>
                    <a:pt x="227" y="4012"/>
                  </a:cubicBezTo>
                  <a:cubicBezTo>
                    <a:pt x="282" y="4096"/>
                    <a:pt x="352" y="4170"/>
                    <a:pt x="434" y="4229"/>
                  </a:cubicBezTo>
                  <a:cubicBezTo>
                    <a:pt x="510" y="4281"/>
                    <a:pt x="599" y="4333"/>
                    <a:pt x="690" y="4351"/>
                  </a:cubicBezTo>
                  <a:cubicBezTo>
                    <a:pt x="732" y="4359"/>
                    <a:pt x="774" y="4363"/>
                    <a:pt x="815" y="4363"/>
                  </a:cubicBezTo>
                  <a:cubicBezTo>
                    <a:pt x="833" y="4363"/>
                    <a:pt x="850" y="4363"/>
                    <a:pt x="868" y="4360"/>
                  </a:cubicBezTo>
                  <a:cubicBezTo>
                    <a:pt x="914" y="4354"/>
                    <a:pt x="958" y="4341"/>
                    <a:pt x="999" y="4321"/>
                  </a:cubicBezTo>
                  <a:cubicBezTo>
                    <a:pt x="1083" y="4278"/>
                    <a:pt x="1151" y="4207"/>
                    <a:pt x="1191" y="4121"/>
                  </a:cubicBezTo>
                  <a:cubicBezTo>
                    <a:pt x="1251" y="4001"/>
                    <a:pt x="1256" y="3860"/>
                    <a:pt x="1267" y="3729"/>
                  </a:cubicBezTo>
                  <a:cubicBezTo>
                    <a:pt x="1281" y="3548"/>
                    <a:pt x="1294" y="3368"/>
                    <a:pt x="1306" y="3186"/>
                  </a:cubicBezTo>
                  <a:cubicBezTo>
                    <a:pt x="1316" y="3016"/>
                    <a:pt x="1322" y="2847"/>
                    <a:pt x="1325" y="2677"/>
                  </a:cubicBezTo>
                  <a:cubicBezTo>
                    <a:pt x="1328" y="2502"/>
                    <a:pt x="1335" y="2324"/>
                    <a:pt x="1338" y="2149"/>
                  </a:cubicBezTo>
                  <a:cubicBezTo>
                    <a:pt x="1344" y="2028"/>
                    <a:pt x="1349" y="1908"/>
                    <a:pt x="1354" y="1788"/>
                  </a:cubicBezTo>
                  <a:cubicBezTo>
                    <a:pt x="1357" y="1740"/>
                    <a:pt x="1365" y="1691"/>
                    <a:pt x="1370" y="1644"/>
                  </a:cubicBezTo>
                  <a:cubicBezTo>
                    <a:pt x="1376" y="1584"/>
                    <a:pt x="1384" y="1522"/>
                    <a:pt x="1388" y="1462"/>
                  </a:cubicBezTo>
                  <a:cubicBezTo>
                    <a:pt x="1393" y="1411"/>
                    <a:pt x="1406" y="1360"/>
                    <a:pt x="1414" y="1311"/>
                  </a:cubicBezTo>
                  <a:cubicBezTo>
                    <a:pt x="1423" y="1257"/>
                    <a:pt x="1431" y="1205"/>
                    <a:pt x="1441" y="1153"/>
                  </a:cubicBezTo>
                  <a:cubicBezTo>
                    <a:pt x="1480" y="941"/>
                    <a:pt x="1533" y="732"/>
                    <a:pt x="1578" y="523"/>
                  </a:cubicBezTo>
                  <a:cubicBezTo>
                    <a:pt x="1594" y="460"/>
                    <a:pt x="1569" y="393"/>
                    <a:pt x="1518" y="354"/>
                  </a:cubicBezTo>
                  <a:cubicBezTo>
                    <a:pt x="1490" y="333"/>
                    <a:pt x="1455" y="321"/>
                    <a:pt x="1420" y="321"/>
                  </a:cubicBezTo>
                  <a:cubicBezTo>
                    <a:pt x="1398" y="321"/>
                    <a:pt x="1375" y="326"/>
                    <a:pt x="1354" y="336"/>
                  </a:cubicBezTo>
                  <a:cubicBezTo>
                    <a:pt x="1319" y="350"/>
                    <a:pt x="1290" y="376"/>
                    <a:pt x="1271" y="407"/>
                  </a:cubicBezTo>
                  <a:cubicBezTo>
                    <a:pt x="1257" y="437"/>
                    <a:pt x="1244" y="468"/>
                    <a:pt x="1237" y="501"/>
                  </a:cubicBezTo>
                  <a:cubicBezTo>
                    <a:pt x="1219" y="553"/>
                    <a:pt x="1202" y="605"/>
                    <a:pt x="1181" y="658"/>
                  </a:cubicBezTo>
                  <a:cubicBezTo>
                    <a:pt x="1157" y="715"/>
                    <a:pt x="1132" y="771"/>
                    <a:pt x="1108" y="828"/>
                  </a:cubicBezTo>
                  <a:cubicBezTo>
                    <a:pt x="1062" y="922"/>
                    <a:pt x="1012" y="1012"/>
                    <a:pt x="958" y="1099"/>
                  </a:cubicBezTo>
                  <a:cubicBezTo>
                    <a:pt x="933" y="1136"/>
                    <a:pt x="907" y="1170"/>
                    <a:pt x="879" y="1205"/>
                  </a:cubicBezTo>
                  <a:cubicBezTo>
                    <a:pt x="872" y="1213"/>
                    <a:pt x="865" y="1221"/>
                    <a:pt x="857" y="1229"/>
                  </a:cubicBezTo>
                  <a:cubicBezTo>
                    <a:pt x="844" y="1242"/>
                    <a:pt x="830" y="1251"/>
                    <a:pt x="817" y="1261"/>
                  </a:cubicBezTo>
                  <a:cubicBezTo>
                    <a:pt x="806" y="1269"/>
                    <a:pt x="795" y="1275"/>
                    <a:pt x="782" y="1281"/>
                  </a:cubicBezTo>
                  <a:cubicBezTo>
                    <a:pt x="773" y="1286"/>
                    <a:pt x="762" y="1291"/>
                    <a:pt x="751" y="1295"/>
                  </a:cubicBezTo>
                  <a:cubicBezTo>
                    <a:pt x="735" y="1300"/>
                    <a:pt x="720" y="1305"/>
                    <a:pt x="705" y="1310"/>
                  </a:cubicBezTo>
                  <a:lnTo>
                    <a:pt x="689" y="1313"/>
                  </a:lnTo>
                  <a:lnTo>
                    <a:pt x="676" y="1313"/>
                  </a:lnTo>
                  <a:cubicBezTo>
                    <a:pt x="668" y="1289"/>
                    <a:pt x="662" y="1264"/>
                    <a:pt x="656" y="1240"/>
                  </a:cubicBezTo>
                  <a:cubicBezTo>
                    <a:pt x="649" y="1205"/>
                    <a:pt x="643" y="1170"/>
                    <a:pt x="640" y="1136"/>
                  </a:cubicBezTo>
                  <a:cubicBezTo>
                    <a:pt x="635" y="1069"/>
                    <a:pt x="632" y="1004"/>
                    <a:pt x="633" y="938"/>
                  </a:cubicBezTo>
                  <a:cubicBezTo>
                    <a:pt x="635" y="892"/>
                    <a:pt x="640" y="844"/>
                    <a:pt x="648" y="798"/>
                  </a:cubicBezTo>
                  <a:cubicBezTo>
                    <a:pt x="657" y="760"/>
                    <a:pt x="665" y="722"/>
                    <a:pt x="676" y="686"/>
                  </a:cubicBezTo>
                  <a:cubicBezTo>
                    <a:pt x="695" y="631"/>
                    <a:pt x="717" y="577"/>
                    <a:pt x="743" y="523"/>
                  </a:cubicBezTo>
                  <a:lnTo>
                    <a:pt x="743" y="525"/>
                  </a:lnTo>
                  <a:cubicBezTo>
                    <a:pt x="757" y="494"/>
                    <a:pt x="773" y="466"/>
                    <a:pt x="789" y="437"/>
                  </a:cubicBezTo>
                  <a:cubicBezTo>
                    <a:pt x="801" y="418"/>
                    <a:pt x="814" y="401"/>
                    <a:pt x="828" y="382"/>
                  </a:cubicBezTo>
                  <a:cubicBezTo>
                    <a:pt x="838" y="373"/>
                    <a:pt x="847" y="363"/>
                    <a:pt x="858" y="354"/>
                  </a:cubicBezTo>
                  <a:cubicBezTo>
                    <a:pt x="861" y="350"/>
                    <a:pt x="866" y="347"/>
                    <a:pt x="869" y="344"/>
                  </a:cubicBezTo>
                  <a:cubicBezTo>
                    <a:pt x="874" y="341"/>
                    <a:pt x="879" y="337"/>
                    <a:pt x="884" y="334"/>
                  </a:cubicBezTo>
                  <a:lnTo>
                    <a:pt x="884" y="334"/>
                  </a:lnTo>
                  <a:cubicBezTo>
                    <a:pt x="897" y="329"/>
                    <a:pt x="910" y="323"/>
                    <a:pt x="923" y="317"/>
                  </a:cubicBezTo>
                  <a:cubicBezTo>
                    <a:pt x="1007" y="279"/>
                    <a:pt x="1043" y="181"/>
                    <a:pt x="1007" y="99"/>
                  </a:cubicBezTo>
                  <a:cubicBezTo>
                    <a:pt x="979" y="37"/>
                    <a:pt x="918" y="0"/>
                    <a:pt x="8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8" name="Google Shape;10028;p18"/>
            <p:cNvSpPr/>
            <p:nvPr/>
          </p:nvSpPr>
          <p:spPr>
            <a:xfrm>
              <a:off x="4099850" y="1240050"/>
              <a:ext cx="35500" cy="48175"/>
            </a:xfrm>
            <a:custGeom>
              <a:avLst/>
              <a:gdLst/>
              <a:ahLst/>
              <a:cxnLst/>
              <a:rect l="l" t="t" r="r" b="b"/>
              <a:pathLst>
                <a:path w="1420" h="1927" extrusionOk="0">
                  <a:moveTo>
                    <a:pt x="328" y="0"/>
                  </a:moveTo>
                  <a:cubicBezTo>
                    <a:pt x="308" y="0"/>
                    <a:pt x="289" y="1"/>
                    <a:pt x="269" y="3"/>
                  </a:cubicBezTo>
                  <a:cubicBezTo>
                    <a:pt x="226" y="4"/>
                    <a:pt x="185" y="11"/>
                    <a:pt x="144" y="23"/>
                  </a:cubicBezTo>
                  <a:cubicBezTo>
                    <a:pt x="103" y="34"/>
                    <a:pt x="67" y="60"/>
                    <a:pt x="40" y="93"/>
                  </a:cubicBezTo>
                  <a:cubicBezTo>
                    <a:pt x="13" y="128"/>
                    <a:pt x="0" y="172"/>
                    <a:pt x="3" y="216"/>
                  </a:cubicBezTo>
                  <a:cubicBezTo>
                    <a:pt x="11" y="318"/>
                    <a:pt x="98" y="384"/>
                    <a:pt x="187" y="417"/>
                  </a:cubicBezTo>
                  <a:cubicBezTo>
                    <a:pt x="268" y="446"/>
                    <a:pt x="350" y="468"/>
                    <a:pt x="435" y="484"/>
                  </a:cubicBezTo>
                  <a:cubicBezTo>
                    <a:pt x="632" y="524"/>
                    <a:pt x="831" y="550"/>
                    <a:pt x="1029" y="581"/>
                  </a:cubicBezTo>
                  <a:lnTo>
                    <a:pt x="1024" y="581"/>
                  </a:lnTo>
                  <a:cubicBezTo>
                    <a:pt x="1035" y="582"/>
                    <a:pt x="1046" y="585"/>
                    <a:pt x="1058" y="587"/>
                  </a:cubicBezTo>
                  <a:cubicBezTo>
                    <a:pt x="1056" y="593"/>
                    <a:pt x="1053" y="601"/>
                    <a:pt x="1050" y="607"/>
                  </a:cubicBezTo>
                  <a:cubicBezTo>
                    <a:pt x="1046" y="614"/>
                    <a:pt x="1043" y="619"/>
                    <a:pt x="1040" y="625"/>
                  </a:cubicBezTo>
                  <a:cubicBezTo>
                    <a:pt x="1023" y="649"/>
                    <a:pt x="1004" y="674"/>
                    <a:pt x="983" y="698"/>
                  </a:cubicBezTo>
                  <a:lnTo>
                    <a:pt x="986" y="696"/>
                  </a:lnTo>
                  <a:lnTo>
                    <a:pt x="986" y="696"/>
                  </a:lnTo>
                  <a:cubicBezTo>
                    <a:pt x="915" y="775"/>
                    <a:pt x="837" y="850"/>
                    <a:pt x="758" y="922"/>
                  </a:cubicBezTo>
                  <a:lnTo>
                    <a:pt x="765" y="918"/>
                  </a:lnTo>
                  <a:lnTo>
                    <a:pt x="754" y="927"/>
                  </a:lnTo>
                  <a:lnTo>
                    <a:pt x="752" y="929"/>
                  </a:lnTo>
                  <a:lnTo>
                    <a:pt x="752" y="929"/>
                  </a:lnTo>
                  <a:cubicBezTo>
                    <a:pt x="674" y="998"/>
                    <a:pt x="597" y="1068"/>
                    <a:pt x="519" y="1138"/>
                  </a:cubicBezTo>
                  <a:cubicBezTo>
                    <a:pt x="475" y="1177"/>
                    <a:pt x="431" y="1218"/>
                    <a:pt x="386" y="1260"/>
                  </a:cubicBezTo>
                  <a:cubicBezTo>
                    <a:pt x="314" y="1329"/>
                    <a:pt x="239" y="1402"/>
                    <a:pt x="215" y="1502"/>
                  </a:cubicBezTo>
                  <a:cubicBezTo>
                    <a:pt x="200" y="1560"/>
                    <a:pt x="204" y="1622"/>
                    <a:pt x="226" y="1678"/>
                  </a:cubicBezTo>
                  <a:cubicBezTo>
                    <a:pt x="255" y="1738"/>
                    <a:pt x="296" y="1788"/>
                    <a:pt x="348" y="1828"/>
                  </a:cubicBezTo>
                  <a:cubicBezTo>
                    <a:pt x="404" y="1869"/>
                    <a:pt x="467" y="1896"/>
                    <a:pt x="535" y="1909"/>
                  </a:cubicBezTo>
                  <a:cubicBezTo>
                    <a:pt x="594" y="1920"/>
                    <a:pt x="654" y="1924"/>
                    <a:pt x="714" y="1926"/>
                  </a:cubicBezTo>
                  <a:lnTo>
                    <a:pt x="719" y="1926"/>
                  </a:lnTo>
                  <a:cubicBezTo>
                    <a:pt x="913" y="1924"/>
                    <a:pt x="1102" y="1879"/>
                    <a:pt x="1290" y="1828"/>
                  </a:cubicBezTo>
                  <a:cubicBezTo>
                    <a:pt x="1373" y="1801"/>
                    <a:pt x="1420" y="1712"/>
                    <a:pt x="1395" y="1628"/>
                  </a:cubicBezTo>
                  <a:cubicBezTo>
                    <a:pt x="1374" y="1559"/>
                    <a:pt x="1309" y="1513"/>
                    <a:pt x="1240" y="1513"/>
                  </a:cubicBezTo>
                  <a:cubicBezTo>
                    <a:pt x="1226" y="1513"/>
                    <a:pt x="1211" y="1515"/>
                    <a:pt x="1197" y="1519"/>
                  </a:cubicBezTo>
                  <a:lnTo>
                    <a:pt x="1107" y="1541"/>
                  </a:lnTo>
                  <a:lnTo>
                    <a:pt x="1116" y="1540"/>
                  </a:lnTo>
                  <a:lnTo>
                    <a:pt x="1116" y="1540"/>
                  </a:lnTo>
                  <a:lnTo>
                    <a:pt x="1102" y="1543"/>
                  </a:lnTo>
                  <a:lnTo>
                    <a:pt x="1095" y="1545"/>
                  </a:lnTo>
                  <a:lnTo>
                    <a:pt x="1099" y="1545"/>
                  </a:lnTo>
                  <a:cubicBezTo>
                    <a:pt x="1009" y="1566"/>
                    <a:pt x="915" y="1584"/>
                    <a:pt x="824" y="1595"/>
                  </a:cubicBezTo>
                  <a:lnTo>
                    <a:pt x="824" y="1595"/>
                  </a:lnTo>
                  <a:cubicBezTo>
                    <a:pt x="794" y="1596"/>
                    <a:pt x="764" y="1597"/>
                    <a:pt x="735" y="1597"/>
                  </a:cubicBezTo>
                  <a:cubicBezTo>
                    <a:pt x="722" y="1597"/>
                    <a:pt x="709" y="1597"/>
                    <a:pt x="697" y="1597"/>
                  </a:cubicBezTo>
                  <a:cubicBezTo>
                    <a:pt x="673" y="1595"/>
                    <a:pt x="651" y="1594"/>
                    <a:pt x="629" y="1589"/>
                  </a:cubicBezTo>
                  <a:cubicBezTo>
                    <a:pt x="617" y="1587"/>
                    <a:pt x="605" y="1584"/>
                    <a:pt x="594" y="1583"/>
                  </a:cubicBezTo>
                  <a:cubicBezTo>
                    <a:pt x="586" y="1579"/>
                    <a:pt x="576" y="1576"/>
                    <a:pt x="572" y="1573"/>
                  </a:cubicBezTo>
                  <a:cubicBezTo>
                    <a:pt x="565" y="1570"/>
                    <a:pt x="560" y="1568"/>
                    <a:pt x="556" y="1565"/>
                  </a:cubicBezTo>
                  <a:lnTo>
                    <a:pt x="556" y="1564"/>
                  </a:lnTo>
                  <a:cubicBezTo>
                    <a:pt x="657" y="1451"/>
                    <a:pt x="765" y="1345"/>
                    <a:pt x="879" y="1244"/>
                  </a:cubicBezTo>
                  <a:cubicBezTo>
                    <a:pt x="991" y="1141"/>
                    <a:pt x="1110" y="1038"/>
                    <a:pt x="1211" y="922"/>
                  </a:cubicBezTo>
                  <a:cubicBezTo>
                    <a:pt x="1268" y="859"/>
                    <a:pt x="1323" y="793"/>
                    <a:pt x="1358" y="714"/>
                  </a:cubicBezTo>
                  <a:cubicBezTo>
                    <a:pt x="1384" y="649"/>
                    <a:pt x="1411" y="576"/>
                    <a:pt x="1398" y="505"/>
                  </a:cubicBezTo>
                  <a:cubicBezTo>
                    <a:pt x="1392" y="471"/>
                    <a:pt x="1380" y="438"/>
                    <a:pt x="1365" y="408"/>
                  </a:cubicBezTo>
                  <a:cubicBezTo>
                    <a:pt x="1342" y="376"/>
                    <a:pt x="1316" y="349"/>
                    <a:pt x="1284" y="329"/>
                  </a:cubicBezTo>
                  <a:cubicBezTo>
                    <a:pt x="1217" y="286"/>
                    <a:pt x="1141" y="259"/>
                    <a:pt x="1062" y="253"/>
                  </a:cubicBezTo>
                  <a:cubicBezTo>
                    <a:pt x="931" y="239"/>
                    <a:pt x="799" y="223"/>
                    <a:pt x="668" y="202"/>
                  </a:cubicBezTo>
                  <a:cubicBezTo>
                    <a:pt x="624" y="193"/>
                    <a:pt x="578" y="185"/>
                    <a:pt x="534" y="175"/>
                  </a:cubicBezTo>
                  <a:cubicBezTo>
                    <a:pt x="537" y="88"/>
                    <a:pt x="472" y="12"/>
                    <a:pt x="385" y="3"/>
                  </a:cubicBezTo>
                  <a:cubicBezTo>
                    <a:pt x="366" y="1"/>
                    <a:pt x="347" y="0"/>
                    <a:pt x="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29" name="Google Shape;10029;p18"/>
            <p:cNvSpPr/>
            <p:nvPr/>
          </p:nvSpPr>
          <p:spPr>
            <a:xfrm>
              <a:off x="4154550" y="1268575"/>
              <a:ext cx="30250" cy="11925"/>
            </a:xfrm>
            <a:custGeom>
              <a:avLst/>
              <a:gdLst/>
              <a:ahLst/>
              <a:cxnLst/>
              <a:rect l="l" t="t" r="r" b="b"/>
              <a:pathLst>
                <a:path w="1210" h="477" extrusionOk="0">
                  <a:moveTo>
                    <a:pt x="178" y="1"/>
                  </a:moveTo>
                  <a:cubicBezTo>
                    <a:pt x="119" y="1"/>
                    <a:pt x="60" y="29"/>
                    <a:pt x="35" y="84"/>
                  </a:cubicBezTo>
                  <a:cubicBezTo>
                    <a:pt x="33" y="86"/>
                    <a:pt x="32" y="89"/>
                    <a:pt x="31" y="91"/>
                  </a:cubicBezTo>
                  <a:lnTo>
                    <a:pt x="31" y="91"/>
                  </a:lnTo>
                  <a:cubicBezTo>
                    <a:pt x="7" y="133"/>
                    <a:pt x="0" y="182"/>
                    <a:pt x="9" y="228"/>
                  </a:cubicBezTo>
                  <a:cubicBezTo>
                    <a:pt x="22" y="291"/>
                    <a:pt x="65" y="337"/>
                    <a:pt x="117" y="372"/>
                  </a:cubicBezTo>
                  <a:cubicBezTo>
                    <a:pt x="177" y="411"/>
                    <a:pt x="244" y="438"/>
                    <a:pt x="315" y="451"/>
                  </a:cubicBezTo>
                  <a:cubicBezTo>
                    <a:pt x="386" y="467"/>
                    <a:pt x="457" y="475"/>
                    <a:pt x="530" y="476"/>
                  </a:cubicBezTo>
                  <a:lnTo>
                    <a:pt x="546" y="475"/>
                  </a:lnTo>
                  <a:cubicBezTo>
                    <a:pt x="726" y="472"/>
                    <a:pt x="904" y="446"/>
                    <a:pt x="1078" y="400"/>
                  </a:cubicBezTo>
                  <a:cubicBezTo>
                    <a:pt x="1162" y="378"/>
                    <a:pt x="1209" y="282"/>
                    <a:pt x="1184" y="203"/>
                  </a:cubicBezTo>
                  <a:cubicBezTo>
                    <a:pt x="1163" y="133"/>
                    <a:pt x="1099" y="89"/>
                    <a:pt x="1030" y="89"/>
                  </a:cubicBezTo>
                  <a:cubicBezTo>
                    <a:pt x="1015" y="89"/>
                    <a:pt x="1001" y="91"/>
                    <a:pt x="986" y="95"/>
                  </a:cubicBezTo>
                  <a:cubicBezTo>
                    <a:pt x="961" y="103"/>
                    <a:pt x="935" y="109"/>
                    <a:pt x="910" y="115"/>
                  </a:cubicBezTo>
                  <a:lnTo>
                    <a:pt x="921" y="112"/>
                  </a:lnTo>
                  <a:lnTo>
                    <a:pt x="921" y="112"/>
                  </a:lnTo>
                  <a:cubicBezTo>
                    <a:pt x="843" y="127"/>
                    <a:pt x="768" y="141"/>
                    <a:pt x="690" y="150"/>
                  </a:cubicBezTo>
                  <a:lnTo>
                    <a:pt x="703" y="150"/>
                  </a:lnTo>
                  <a:lnTo>
                    <a:pt x="684" y="152"/>
                  </a:lnTo>
                  <a:cubicBezTo>
                    <a:pt x="644" y="155"/>
                    <a:pt x="605" y="157"/>
                    <a:pt x="566" y="157"/>
                  </a:cubicBezTo>
                  <a:cubicBezTo>
                    <a:pt x="553" y="157"/>
                    <a:pt x="540" y="157"/>
                    <a:pt x="527" y="157"/>
                  </a:cubicBezTo>
                  <a:cubicBezTo>
                    <a:pt x="495" y="155"/>
                    <a:pt x="465" y="152"/>
                    <a:pt x="433" y="147"/>
                  </a:cubicBezTo>
                  <a:cubicBezTo>
                    <a:pt x="407" y="141"/>
                    <a:pt x="380" y="134"/>
                    <a:pt x="354" y="128"/>
                  </a:cubicBezTo>
                  <a:lnTo>
                    <a:pt x="337" y="122"/>
                  </a:lnTo>
                  <a:cubicBezTo>
                    <a:pt x="324" y="79"/>
                    <a:pt x="296" y="43"/>
                    <a:pt x="258" y="20"/>
                  </a:cubicBezTo>
                  <a:cubicBezTo>
                    <a:pt x="234" y="7"/>
                    <a:pt x="206" y="1"/>
                    <a:pt x="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0" name="Google Shape;10030;p18"/>
            <p:cNvSpPr/>
            <p:nvPr/>
          </p:nvSpPr>
          <p:spPr>
            <a:xfrm>
              <a:off x="4160550" y="1252475"/>
              <a:ext cx="13150" cy="38350"/>
            </a:xfrm>
            <a:custGeom>
              <a:avLst/>
              <a:gdLst/>
              <a:ahLst/>
              <a:cxnLst/>
              <a:rect l="l" t="t" r="r" b="b"/>
              <a:pathLst>
                <a:path w="526" h="1534" extrusionOk="0">
                  <a:moveTo>
                    <a:pt x="346" y="0"/>
                  </a:moveTo>
                  <a:cubicBezTo>
                    <a:pt x="295" y="0"/>
                    <a:pt x="244" y="25"/>
                    <a:pt x="209" y="68"/>
                  </a:cubicBezTo>
                  <a:cubicBezTo>
                    <a:pt x="116" y="182"/>
                    <a:pt x="61" y="324"/>
                    <a:pt x="34" y="470"/>
                  </a:cubicBezTo>
                  <a:cubicBezTo>
                    <a:pt x="7" y="617"/>
                    <a:pt x="0" y="769"/>
                    <a:pt x="13" y="919"/>
                  </a:cubicBezTo>
                  <a:cubicBezTo>
                    <a:pt x="18" y="981"/>
                    <a:pt x="23" y="1044"/>
                    <a:pt x="30" y="1106"/>
                  </a:cubicBezTo>
                  <a:cubicBezTo>
                    <a:pt x="35" y="1144"/>
                    <a:pt x="38" y="1182"/>
                    <a:pt x="45" y="1220"/>
                  </a:cubicBezTo>
                  <a:cubicBezTo>
                    <a:pt x="56" y="1288"/>
                    <a:pt x="72" y="1353"/>
                    <a:pt x="89" y="1418"/>
                  </a:cubicBezTo>
                  <a:cubicBezTo>
                    <a:pt x="109" y="1487"/>
                    <a:pt x="171" y="1534"/>
                    <a:pt x="242" y="1534"/>
                  </a:cubicBezTo>
                  <a:cubicBezTo>
                    <a:pt x="243" y="1534"/>
                    <a:pt x="245" y="1534"/>
                    <a:pt x="246" y="1534"/>
                  </a:cubicBezTo>
                  <a:cubicBezTo>
                    <a:pt x="260" y="1534"/>
                    <a:pt x="276" y="1532"/>
                    <a:pt x="290" y="1527"/>
                  </a:cubicBezTo>
                  <a:cubicBezTo>
                    <a:pt x="374" y="1502"/>
                    <a:pt x="423" y="1412"/>
                    <a:pt x="398" y="1326"/>
                  </a:cubicBezTo>
                  <a:cubicBezTo>
                    <a:pt x="390" y="1298"/>
                    <a:pt x="382" y="1269"/>
                    <a:pt x="376" y="1241"/>
                  </a:cubicBezTo>
                  <a:cubicBezTo>
                    <a:pt x="361" y="1173"/>
                    <a:pt x="353" y="1105"/>
                    <a:pt x="345" y="1037"/>
                  </a:cubicBezTo>
                  <a:cubicBezTo>
                    <a:pt x="334" y="930"/>
                    <a:pt x="328" y="824"/>
                    <a:pt x="330" y="717"/>
                  </a:cubicBezTo>
                  <a:cubicBezTo>
                    <a:pt x="331" y="666"/>
                    <a:pt x="338" y="615"/>
                    <a:pt x="344" y="566"/>
                  </a:cubicBezTo>
                  <a:cubicBezTo>
                    <a:pt x="353" y="525"/>
                    <a:pt x="363" y="484"/>
                    <a:pt x="374" y="443"/>
                  </a:cubicBezTo>
                  <a:cubicBezTo>
                    <a:pt x="382" y="419"/>
                    <a:pt x="391" y="395"/>
                    <a:pt x="402" y="373"/>
                  </a:cubicBezTo>
                  <a:cubicBezTo>
                    <a:pt x="410" y="356"/>
                    <a:pt x="420" y="338"/>
                    <a:pt x="431" y="321"/>
                  </a:cubicBezTo>
                  <a:cubicBezTo>
                    <a:pt x="439" y="310"/>
                    <a:pt x="448" y="297"/>
                    <a:pt x="458" y="286"/>
                  </a:cubicBezTo>
                  <a:lnTo>
                    <a:pt x="461" y="280"/>
                  </a:lnTo>
                  <a:cubicBezTo>
                    <a:pt x="464" y="278"/>
                    <a:pt x="466" y="275"/>
                    <a:pt x="467" y="273"/>
                  </a:cubicBezTo>
                  <a:lnTo>
                    <a:pt x="467" y="273"/>
                  </a:lnTo>
                  <a:lnTo>
                    <a:pt x="467" y="273"/>
                  </a:lnTo>
                  <a:cubicBezTo>
                    <a:pt x="526" y="199"/>
                    <a:pt x="520" y="91"/>
                    <a:pt x="440" y="33"/>
                  </a:cubicBezTo>
                  <a:cubicBezTo>
                    <a:pt x="411" y="11"/>
                    <a:pt x="378" y="0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1" name="Google Shape;10031;p18"/>
            <p:cNvSpPr/>
            <p:nvPr/>
          </p:nvSpPr>
          <p:spPr>
            <a:xfrm>
              <a:off x="4190275" y="1242325"/>
              <a:ext cx="54075" cy="71175"/>
            </a:xfrm>
            <a:custGeom>
              <a:avLst/>
              <a:gdLst/>
              <a:ahLst/>
              <a:cxnLst/>
              <a:rect l="l" t="t" r="r" b="b"/>
              <a:pathLst>
                <a:path w="2163" h="2847" extrusionOk="0">
                  <a:moveTo>
                    <a:pt x="1220" y="2260"/>
                  </a:moveTo>
                  <a:cubicBezTo>
                    <a:pt x="1219" y="2260"/>
                    <a:pt x="1218" y="2261"/>
                    <a:pt x="1218" y="2261"/>
                  </a:cubicBezTo>
                  <a:cubicBezTo>
                    <a:pt x="1218" y="2261"/>
                    <a:pt x="1219" y="2260"/>
                    <a:pt x="1220" y="2260"/>
                  </a:cubicBezTo>
                  <a:close/>
                  <a:moveTo>
                    <a:pt x="666" y="1"/>
                  </a:moveTo>
                  <a:cubicBezTo>
                    <a:pt x="610" y="1"/>
                    <a:pt x="555" y="6"/>
                    <a:pt x="500" y="16"/>
                  </a:cubicBezTo>
                  <a:cubicBezTo>
                    <a:pt x="399" y="37"/>
                    <a:pt x="276" y="70"/>
                    <a:pt x="211" y="157"/>
                  </a:cubicBezTo>
                  <a:cubicBezTo>
                    <a:pt x="139" y="251"/>
                    <a:pt x="152" y="383"/>
                    <a:pt x="241" y="461"/>
                  </a:cubicBezTo>
                  <a:cubicBezTo>
                    <a:pt x="269" y="490"/>
                    <a:pt x="303" y="512"/>
                    <a:pt x="339" y="529"/>
                  </a:cubicBezTo>
                  <a:cubicBezTo>
                    <a:pt x="367" y="543"/>
                    <a:pt x="396" y="556"/>
                    <a:pt x="426" y="567"/>
                  </a:cubicBezTo>
                  <a:cubicBezTo>
                    <a:pt x="446" y="575"/>
                    <a:pt x="467" y="579"/>
                    <a:pt x="487" y="579"/>
                  </a:cubicBezTo>
                  <a:cubicBezTo>
                    <a:pt x="517" y="579"/>
                    <a:pt x="547" y="570"/>
                    <a:pt x="573" y="554"/>
                  </a:cubicBezTo>
                  <a:cubicBezTo>
                    <a:pt x="610" y="532"/>
                    <a:pt x="638" y="494"/>
                    <a:pt x="648" y="452"/>
                  </a:cubicBezTo>
                  <a:cubicBezTo>
                    <a:pt x="659" y="410"/>
                    <a:pt x="651" y="364"/>
                    <a:pt x="629" y="328"/>
                  </a:cubicBezTo>
                  <a:cubicBezTo>
                    <a:pt x="646" y="326"/>
                    <a:pt x="662" y="326"/>
                    <a:pt x="679" y="326"/>
                  </a:cubicBezTo>
                  <a:cubicBezTo>
                    <a:pt x="700" y="328"/>
                    <a:pt x="720" y="328"/>
                    <a:pt x="743" y="333"/>
                  </a:cubicBezTo>
                  <a:cubicBezTo>
                    <a:pt x="765" y="336"/>
                    <a:pt x="785" y="342"/>
                    <a:pt x="806" y="347"/>
                  </a:cubicBezTo>
                  <a:cubicBezTo>
                    <a:pt x="800" y="345"/>
                    <a:pt x="792" y="344"/>
                    <a:pt x="785" y="341"/>
                  </a:cubicBezTo>
                  <a:lnTo>
                    <a:pt x="785" y="341"/>
                  </a:lnTo>
                  <a:cubicBezTo>
                    <a:pt x="796" y="344"/>
                    <a:pt x="808" y="347"/>
                    <a:pt x="819" y="352"/>
                  </a:cubicBezTo>
                  <a:lnTo>
                    <a:pt x="825" y="357"/>
                  </a:lnTo>
                  <a:lnTo>
                    <a:pt x="822" y="355"/>
                  </a:lnTo>
                  <a:lnTo>
                    <a:pt x="822" y="355"/>
                  </a:lnTo>
                  <a:cubicBezTo>
                    <a:pt x="823" y="357"/>
                    <a:pt x="825" y="357"/>
                    <a:pt x="827" y="360"/>
                  </a:cubicBezTo>
                  <a:cubicBezTo>
                    <a:pt x="828" y="361"/>
                    <a:pt x="830" y="363"/>
                    <a:pt x="833" y="368"/>
                  </a:cubicBezTo>
                  <a:cubicBezTo>
                    <a:pt x="836" y="372"/>
                    <a:pt x="839" y="379"/>
                    <a:pt x="842" y="383"/>
                  </a:cubicBezTo>
                  <a:cubicBezTo>
                    <a:pt x="847" y="395"/>
                    <a:pt x="852" y="404"/>
                    <a:pt x="857" y="415"/>
                  </a:cubicBezTo>
                  <a:cubicBezTo>
                    <a:pt x="861" y="429"/>
                    <a:pt x="866" y="444"/>
                    <a:pt x="869" y="459"/>
                  </a:cubicBezTo>
                  <a:cubicBezTo>
                    <a:pt x="874" y="483"/>
                    <a:pt x="879" y="507"/>
                    <a:pt x="882" y="531"/>
                  </a:cubicBezTo>
                  <a:cubicBezTo>
                    <a:pt x="883" y="558"/>
                    <a:pt x="885" y="585"/>
                    <a:pt x="885" y="613"/>
                  </a:cubicBezTo>
                  <a:cubicBezTo>
                    <a:pt x="882" y="656"/>
                    <a:pt x="879" y="697"/>
                    <a:pt x="872" y="738"/>
                  </a:cubicBezTo>
                  <a:cubicBezTo>
                    <a:pt x="863" y="784"/>
                    <a:pt x="852" y="827"/>
                    <a:pt x="839" y="871"/>
                  </a:cubicBezTo>
                  <a:cubicBezTo>
                    <a:pt x="825" y="907"/>
                    <a:pt x="809" y="945"/>
                    <a:pt x="798" y="983"/>
                  </a:cubicBezTo>
                  <a:cubicBezTo>
                    <a:pt x="781" y="1039"/>
                    <a:pt x="770" y="1113"/>
                    <a:pt x="798" y="1167"/>
                  </a:cubicBezTo>
                  <a:cubicBezTo>
                    <a:pt x="808" y="1188"/>
                    <a:pt x="819" y="1208"/>
                    <a:pt x="831" y="1227"/>
                  </a:cubicBezTo>
                  <a:cubicBezTo>
                    <a:pt x="842" y="1238"/>
                    <a:pt x="853" y="1251"/>
                    <a:pt x="865" y="1264"/>
                  </a:cubicBezTo>
                  <a:cubicBezTo>
                    <a:pt x="888" y="1286"/>
                    <a:pt x="915" y="1303"/>
                    <a:pt x="944" y="1314"/>
                  </a:cubicBezTo>
                  <a:cubicBezTo>
                    <a:pt x="999" y="1340"/>
                    <a:pt x="1056" y="1362"/>
                    <a:pt x="1115" y="1376"/>
                  </a:cubicBezTo>
                  <a:cubicBezTo>
                    <a:pt x="1225" y="1408"/>
                    <a:pt x="1336" y="1439"/>
                    <a:pt x="1447" y="1474"/>
                  </a:cubicBezTo>
                  <a:cubicBezTo>
                    <a:pt x="1510" y="1493"/>
                    <a:pt x="1572" y="1517"/>
                    <a:pt x="1632" y="1544"/>
                  </a:cubicBezTo>
                  <a:cubicBezTo>
                    <a:pt x="1643" y="1549"/>
                    <a:pt x="1653" y="1553"/>
                    <a:pt x="1662" y="1560"/>
                  </a:cubicBezTo>
                  <a:cubicBezTo>
                    <a:pt x="1683" y="1574"/>
                    <a:pt x="1700" y="1587"/>
                    <a:pt x="1721" y="1602"/>
                  </a:cubicBezTo>
                  <a:cubicBezTo>
                    <a:pt x="1746" y="1625"/>
                    <a:pt x="1770" y="1648"/>
                    <a:pt x="1794" y="1674"/>
                  </a:cubicBezTo>
                  <a:cubicBezTo>
                    <a:pt x="1800" y="1680"/>
                    <a:pt x="1805" y="1686"/>
                    <a:pt x="1811" y="1694"/>
                  </a:cubicBezTo>
                  <a:cubicBezTo>
                    <a:pt x="1814" y="1699"/>
                    <a:pt x="1816" y="1702"/>
                    <a:pt x="1819" y="1707"/>
                  </a:cubicBezTo>
                  <a:lnTo>
                    <a:pt x="1824" y="1715"/>
                  </a:lnTo>
                  <a:cubicBezTo>
                    <a:pt x="1825" y="1720"/>
                    <a:pt x="1827" y="1726"/>
                    <a:pt x="1829" y="1731"/>
                  </a:cubicBezTo>
                  <a:lnTo>
                    <a:pt x="1830" y="1743"/>
                  </a:lnTo>
                  <a:lnTo>
                    <a:pt x="1830" y="1751"/>
                  </a:lnTo>
                  <a:lnTo>
                    <a:pt x="1827" y="1775"/>
                  </a:lnTo>
                  <a:cubicBezTo>
                    <a:pt x="1827" y="1783"/>
                    <a:pt x="1825" y="1788"/>
                    <a:pt x="1824" y="1796"/>
                  </a:cubicBezTo>
                  <a:cubicBezTo>
                    <a:pt x="1821" y="1802"/>
                    <a:pt x="1817" y="1808"/>
                    <a:pt x="1816" y="1815"/>
                  </a:cubicBezTo>
                  <a:cubicBezTo>
                    <a:pt x="1810" y="1826"/>
                    <a:pt x="1803" y="1837"/>
                    <a:pt x="1797" y="1848"/>
                  </a:cubicBezTo>
                  <a:cubicBezTo>
                    <a:pt x="1776" y="1875"/>
                    <a:pt x="1759" y="1903"/>
                    <a:pt x="1735" y="1928"/>
                  </a:cubicBezTo>
                  <a:cubicBezTo>
                    <a:pt x="1711" y="1954"/>
                    <a:pt x="1686" y="1978"/>
                    <a:pt x="1661" y="2000"/>
                  </a:cubicBezTo>
                  <a:lnTo>
                    <a:pt x="1669" y="1995"/>
                  </a:lnTo>
                  <a:lnTo>
                    <a:pt x="1669" y="1995"/>
                  </a:lnTo>
                  <a:cubicBezTo>
                    <a:pt x="1624" y="2035"/>
                    <a:pt x="1578" y="2073"/>
                    <a:pt x="1529" y="2109"/>
                  </a:cubicBezTo>
                  <a:cubicBezTo>
                    <a:pt x="1502" y="2126"/>
                    <a:pt x="1474" y="2144"/>
                    <a:pt x="1445" y="2160"/>
                  </a:cubicBezTo>
                  <a:cubicBezTo>
                    <a:pt x="1376" y="2195"/>
                    <a:pt x="1306" y="2226"/>
                    <a:pt x="1234" y="2255"/>
                  </a:cubicBezTo>
                  <a:lnTo>
                    <a:pt x="1234" y="2255"/>
                  </a:lnTo>
                  <a:cubicBezTo>
                    <a:pt x="1139" y="2289"/>
                    <a:pt x="1043" y="2320"/>
                    <a:pt x="947" y="2353"/>
                  </a:cubicBezTo>
                  <a:cubicBezTo>
                    <a:pt x="890" y="2372"/>
                    <a:pt x="831" y="2384"/>
                    <a:pt x="771" y="2399"/>
                  </a:cubicBezTo>
                  <a:cubicBezTo>
                    <a:pt x="567" y="2445"/>
                    <a:pt x="363" y="2479"/>
                    <a:pt x="155" y="2506"/>
                  </a:cubicBezTo>
                  <a:cubicBezTo>
                    <a:pt x="64" y="2517"/>
                    <a:pt x="0" y="2612"/>
                    <a:pt x="14" y="2703"/>
                  </a:cubicBezTo>
                  <a:cubicBezTo>
                    <a:pt x="27" y="2786"/>
                    <a:pt x="100" y="2847"/>
                    <a:pt x="185" y="2847"/>
                  </a:cubicBezTo>
                  <a:cubicBezTo>
                    <a:pt x="193" y="2847"/>
                    <a:pt x="201" y="2845"/>
                    <a:pt x="211" y="2845"/>
                  </a:cubicBezTo>
                  <a:cubicBezTo>
                    <a:pt x="333" y="2826"/>
                    <a:pt x="455" y="2804"/>
                    <a:pt x="575" y="2775"/>
                  </a:cubicBezTo>
                  <a:lnTo>
                    <a:pt x="573" y="2775"/>
                  </a:lnTo>
                  <a:cubicBezTo>
                    <a:pt x="713" y="2744"/>
                    <a:pt x="852" y="2710"/>
                    <a:pt x="990" y="2672"/>
                  </a:cubicBezTo>
                  <a:cubicBezTo>
                    <a:pt x="1059" y="2653"/>
                    <a:pt x="1126" y="2630"/>
                    <a:pt x="1194" y="2608"/>
                  </a:cubicBezTo>
                  <a:cubicBezTo>
                    <a:pt x="1336" y="2563"/>
                    <a:pt x="1474" y="2506"/>
                    <a:pt x="1605" y="2438"/>
                  </a:cubicBezTo>
                  <a:cubicBezTo>
                    <a:pt x="1689" y="2392"/>
                    <a:pt x="1767" y="2338"/>
                    <a:pt x="1838" y="2275"/>
                  </a:cubicBezTo>
                  <a:cubicBezTo>
                    <a:pt x="1906" y="2220"/>
                    <a:pt x="1969" y="2158"/>
                    <a:pt x="2025" y="2088"/>
                  </a:cubicBezTo>
                  <a:cubicBezTo>
                    <a:pt x="2077" y="2022"/>
                    <a:pt x="2129" y="1944"/>
                    <a:pt x="2145" y="1857"/>
                  </a:cubicBezTo>
                  <a:cubicBezTo>
                    <a:pt x="2163" y="1789"/>
                    <a:pt x="2163" y="1718"/>
                    <a:pt x="2145" y="1648"/>
                  </a:cubicBezTo>
                  <a:cubicBezTo>
                    <a:pt x="2125" y="1574"/>
                    <a:pt x="2085" y="1506"/>
                    <a:pt x="2030" y="1449"/>
                  </a:cubicBezTo>
                  <a:cubicBezTo>
                    <a:pt x="1976" y="1393"/>
                    <a:pt x="1916" y="1343"/>
                    <a:pt x="1851" y="1300"/>
                  </a:cubicBezTo>
                  <a:cubicBezTo>
                    <a:pt x="1754" y="1237"/>
                    <a:pt x="1643" y="1200"/>
                    <a:pt x="1533" y="1165"/>
                  </a:cubicBezTo>
                  <a:lnTo>
                    <a:pt x="1533" y="1165"/>
                  </a:lnTo>
                  <a:cubicBezTo>
                    <a:pt x="1540" y="1167"/>
                    <a:pt x="1547" y="1170"/>
                    <a:pt x="1555" y="1172"/>
                  </a:cubicBezTo>
                  <a:cubicBezTo>
                    <a:pt x="1439" y="1135"/>
                    <a:pt x="1324" y="1101"/>
                    <a:pt x="1210" y="1064"/>
                  </a:cubicBezTo>
                  <a:cubicBezTo>
                    <a:pt x="1186" y="1056"/>
                    <a:pt x="1161" y="1048"/>
                    <a:pt x="1137" y="1039"/>
                  </a:cubicBezTo>
                  <a:cubicBezTo>
                    <a:pt x="1154" y="991"/>
                    <a:pt x="1167" y="944"/>
                    <a:pt x="1178" y="896"/>
                  </a:cubicBezTo>
                  <a:cubicBezTo>
                    <a:pt x="1202" y="795"/>
                    <a:pt x="1214" y="692"/>
                    <a:pt x="1211" y="588"/>
                  </a:cubicBezTo>
                  <a:cubicBezTo>
                    <a:pt x="1208" y="459"/>
                    <a:pt x="1189" y="320"/>
                    <a:pt x="1121" y="208"/>
                  </a:cubicBezTo>
                  <a:cubicBezTo>
                    <a:pt x="1094" y="162"/>
                    <a:pt x="1058" y="122"/>
                    <a:pt x="1016" y="89"/>
                  </a:cubicBezTo>
                  <a:cubicBezTo>
                    <a:pt x="966" y="57"/>
                    <a:pt x="912" y="34"/>
                    <a:pt x="853" y="21"/>
                  </a:cubicBezTo>
                  <a:cubicBezTo>
                    <a:pt x="792" y="7"/>
                    <a:pt x="729" y="1"/>
                    <a:pt x="6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2" name="Google Shape;10032;p18"/>
            <p:cNvSpPr/>
            <p:nvPr/>
          </p:nvSpPr>
          <p:spPr>
            <a:xfrm>
              <a:off x="4363800" y="986800"/>
              <a:ext cx="45200" cy="88750"/>
            </a:xfrm>
            <a:custGeom>
              <a:avLst/>
              <a:gdLst/>
              <a:ahLst/>
              <a:cxnLst/>
              <a:rect l="l" t="t" r="r" b="b"/>
              <a:pathLst>
                <a:path w="1808" h="3550" extrusionOk="0">
                  <a:moveTo>
                    <a:pt x="853" y="3288"/>
                  </a:moveTo>
                  <a:lnTo>
                    <a:pt x="853" y="3288"/>
                  </a:lnTo>
                  <a:cubicBezTo>
                    <a:pt x="851" y="3292"/>
                    <a:pt x="848" y="3297"/>
                    <a:pt x="846" y="3302"/>
                  </a:cubicBezTo>
                  <a:cubicBezTo>
                    <a:pt x="848" y="3298"/>
                    <a:pt x="851" y="3293"/>
                    <a:pt x="853" y="3288"/>
                  </a:cubicBezTo>
                  <a:close/>
                  <a:moveTo>
                    <a:pt x="1589" y="1"/>
                  </a:moveTo>
                  <a:cubicBezTo>
                    <a:pt x="1557" y="1"/>
                    <a:pt x="1525" y="10"/>
                    <a:pt x="1498" y="27"/>
                  </a:cubicBezTo>
                  <a:cubicBezTo>
                    <a:pt x="1470" y="46"/>
                    <a:pt x="1444" y="68"/>
                    <a:pt x="1422" y="93"/>
                  </a:cubicBezTo>
                  <a:cubicBezTo>
                    <a:pt x="1397" y="125"/>
                    <a:pt x="1373" y="157"/>
                    <a:pt x="1352" y="190"/>
                  </a:cubicBezTo>
                  <a:cubicBezTo>
                    <a:pt x="1294" y="279"/>
                    <a:pt x="1242" y="372"/>
                    <a:pt x="1189" y="464"/>
                  </a:cubicBezTo>
                  <a:cubicBezTo>
                    <a:pt x="1126" y="570"/>
                    <a:pt x="1064" y="678"/>
                    <a:pt x="1001" y="784"/>
                  </a:cubicBezTo>
                  <a:cubicBezTo>
                    <a:pt x="854" y="1029"/>
                    <a:pt x="703" y="1273"/>
                    <a:pt x="548" y="1513"/>
                  </a:cubicBezTo>
                  <a:lnTo>
                    <a:pt x="555" y="1505"/>
                  </a:lnTo>
                  <a:lnTo>
                    <a:pt x="555" y="1505"/>
                  </a:lnTo>
                  <a:cubicBezTo>
                    <a:pt x="472" y="1629"/>
                    <a:pt x="392" y="1752"/>
                    <a:pt x="308" y="1873"/>
                  </a:cubicBezTo>
                  <a:cubicBezTo>
                    <a:pt x="259" y="1944"/>
                    <a:pt x="210" y="2017"/>
                    <a:pt x="159" y="2088"/>
                  </a:cubicBezTo>
                  <a:cubicBezTo>
                    <a:pt x="118" y="2142"/>
                    <a:pt x="80" y="2197"/>
                    <a:pt x="45" y="2256"/>
                  </a:cubicBezTo>
                  <a:cubicBezTo>
                    <a:pt x="21" y="2297"/>
                    <a:pt x="7" y="2343"/>
                    <a:pt x="4" y="2390"/>
                  </a:cubicBezTo>
                  <a:cubicBezTo>
                    <a:pt x="1" y="2431"/>
                    <a:pt x="10" y="2474"/>
                    <a:pt x="31" y="2511"/>
                  </a:cubicBezTo>
                  <a:cubicBezTo>
                    <a:pt x="88" y="2629"/>
                    <a:pt x="215" y="2657"/>
                    <a:pt x="341" y="2657"/>
                  </a:cubicBezTo>
                  <a:cubicBezTo>
                    <a:pt x="403" y="2657"/>
                    <a:pt x="465" y="2650"/>
                    <a:pt x="518" y="2644"/>
                  </a:cubicBezTo>
                  <a:cubicBezTo>
                    <a:pt x="605" y="2633"/>
                    <a:pt x="692" y="2618"/>
                    <a:pt x="779" y="2599"/>
                  </a:cubicBezTo>
                  <a:cubicBezTo>
                    <a:pt x="806" y="2593"/>
                    <a:pt x="833" y="2587"/>
                    <a:pt x="860" y="2580"/>
                  </a:cubicBezTo>
                  <a:lnTo>
                    <a:pt x="860" y="2580"/>
                  </a:lnTo>
                  <a:cubicBezTo>
                    <a:pt x="813" y="2669"/>
                    <a:pt x="765" y="2759"/>
                    <a:pt x="718" y="2849"/>
                  </a:cubicBezTo>
                  <a:cubicBezTo>
                    <a:pt x="639" y="3000"/>
                    <a:pt x="559" y="3150"/>
                    <a:pt x="483" y="3304"/>
                  </a:cubicBezTo>
                  <a:cubicBezTo>
                    <a:pt x="441" y="3392"/>
                    <a:pt x="472" y="3500"/>
                    <a:pt x="567" y="3538"/>
                  </a:cubicBezTo>
                  <a:cubicBezTo>
                    <a:pt x="586" y="3546"/>
                    <a:pt x="607" y="3549"/>
                    <a:pt x="626" y="3549"/>
                  </a:cubicBezTo>
                  <a:cubicBezTo>
                    <a:pt x="694" y="3548"/>
                    <a:pt x="754" y="3508"/>
                    <a:pt x="781" y="3445"/>
                  </a:cubicBezTo>
                  <a:cubicBezTo>
                    <a:pt x="806" y="3391"/>
                    <a:pt x="830" y="3335"/>
                    <a:pt x="855" y="3282"/>
                  </a:cubicBezTo>
                  <a:lnTo>
                    <a:pt x="855" y="3282"/>
                  </a:lnTo>
                  <a:cubicBezTo>
                    <a:pt x="855" y="3284"/>
                    <a:pt x="854" y="3286"/>
                    <a:pt x="853" y="3288"/>
                  </a:cubicBezTo>
                  <a:lnTo>
                    <a:pt x="853" y="3288"/>
                  </a:lnTo>
                  <a:cubicBezTo>
                    <a:pt x="955" y="3074"/>
                    <a:pt x="1061" y="2864"/>
                    <a:pt x="1174" y="2656"/>
                  </a:cubicBezTo>
                  <a:cubicBezTo>
                    <a:pt x="1224" y="2560"/>
                    <a:pt x="1278" y="2466"/>
                    <a:pt x="1333" y="2370"/>
                  </a:cubicBezTo>
                  <a:lnTo>
                    <a:pt x="1368" y="2308"/>
                  </a:lnTo>
                  <a:cubicBezTo>
                    <a:pt x="1402" y="2278"/>
                    <a:pt x="1433" y="2246"/>
                    <a:pt x="1463" y="2213"/>
                  </a:cubicBezTo>
                  <a:cubicBezTo>
                    <a:pt x="1522" y="2148"/>
                    <a:pt x="1577" y="2082"/>
                    <a:pt x="1628" y="2010"/>
                  </a:cubicBezTo>
                  <a:cubicBezTo>
                    <a:pt x="1655" y="1976"/>
                    <a:pt x="1679" y="1936"/>
                    <a:pt x="1701" y="1900"/>
                  </a:cubicBezTo>
                  <a:cubicBezTo>
                    <a:pt x="1721" y="1868"/>
                    <a:pt x="1740" y="1835"/>
                    <a:pt x="1758" y="1801"/>
                  </a:cubicBezTo>
                  <a:cubicBezTo>
                    <a:pt x="1777" y="1763"/>
                    <a:pt x="1789" y="1721"/>
                    <a:pt x="1794" y="1678"/>
                  </a:cubicBezTo>
                  <a:cubicBezTo>
                    <a:pt x="1808" y="1585"/>
                    <a:pt x="1723" y="1499"/>
                    <a:pt x="1633" y="1499"/>
                  </a:cubicBezTo>
                  <a:cubicBezTo>
                    <a:pt x="1617" y="1499"/>
                    <a:pt x="1602" y="1502"/>
                    <a:pt x="1587" y="1507"/>
                  </a:cubicBezTo>
                  <a:cubicBezTo>
                    <a:pt x="1547" y="1518"/>
                    <a:pt x="1511" y="1539"/>
                    <a:pt x="1481" y="1569"/>
                  </a:cubicBezTo>
                  <a:cubicBezTo>
                    <a:pt x="1451" y="1602"/>
                    <a:pt x="1422" y="1637"/>
                    <a:pt x="1397" y="1672"/>
                  </a:cubicBezTo>
                  <a:cubicBezTo>
                    <a:pt x="1360" y="1722"/>
                    <a:pt x="1329" y="1773"/>
                    <a:pt x="1295" y="1825"/>
                  </a:cubicBezTo>
                  <a:cubicBezTo>
                    <a:pt x="1250" y="1898"/>
                    <a:pt x="1205" y="1971"/>
                    <a:pt x="1162" y="2044"/>
                  </a:cubicBezTo>
                  <a:lnTo>
                    <a:pt x="1129" y="2099"/>
                  </a:lnTo>
                  <a:cubicBezTo>
                    <a:pt x="1109" y="2116"/>
                    <a:pt x="1087" y="2134"/>
                    <a:pt x="1064" y="2151"/>
                  </a:cubicBezTo>
                  <a:cubicBezTo>
                    <a:pt x="1044" y="2166"/>
                    <a:pt x="1023" y="2178"/>
                    <a:pt x="1003" y="2189"/>
                  </a:cubicBezTo>
                  <a:cubicBezTo>
                    <a:pt x="971" y="2205"/>
                    <a:pt x="939" y="2219"/>
                    <a:pt x="908" y="2234"/>
                  </a:cubicBezTo>
                  <a:cubicBezTo>
                    <a:pt x="854" y="2253"/>
                    <a:pt x="802" y="2268"/>
                    <a:pt x="746" y="2284"/>
                  </a:cubicBezTo>
                  <a:cubicBezTo>
                    <a:pt x="697" y="2295"/>
                    <a:pt x="650" y="2306"/>
                    <a:pt x="601" y="2314"/>
                  </a:cubicBezTo>
                  <a:cubicBezTo>
                    <a:pt x="556" y="2322"/>
                    <a:pt x="513" y="2327"/>
                    <a:pt x="471" y="2330"/>
                  </a:cubicBezTo>
                  <a:cubicBezTo>
                    <a:pt x="441" y="2333"/>
                    <a:pt x="411" y="2335"/>
                    <a:pt x="380" y="2335"/>
                  </a:cubicBezTo>
                  <a:cubicBezTo>
                    <a:pt x="450" y="2229"/>
                    <a:pt x="518" y="2124"/>
                    <a:pt x="586" y="2018"/>
                  </a:cubicBezTo>
                  <a:lnTo>
                    <a:pt x="586" y="2018"/>
                  </a:lnTo>
                  <a:cubicBezTo>
                    <a:pt x="586" y="2018"/>
                    <a:pt x="586" y="2018"/>
                    <a:pt x="586" y="2018"/>
                  </a:cubicBezTo>
                  <a:lnTo>
                    <a:pt x="586" y="2018"/>
                  </a:lnTo>
                  <a:cubicBezTo>
                    <a:pt x="620" y="1968"/>
                    <a:pt x="654" y="1915"/>
                    <a:pt x="688" y="1863"/>
                  </a:cubicBezTo>
                  <a:lnTo>
                    <a:pt x="688" y="1863"/>
                  </a:lnTo>
                  <a:lnTo>
                    <a:pt x="677" y="1879"/>
                  </a:lnTo>
                  <a:cubicBezTo>
                    <a:pt x="827" y="1646"/>
                    <a:pt x="979" y="1414"/>
                    <a:pt x="1124" y="1178"/>
                  </a:cubicBezTo>
                  <a:cubicBezTo>
                    <a:pt x="1281" y="921"/>
                    <a:pt x="1432" y="663"/>
                    <a:pt x="1593" y="412"/>
                  </a:cubicBezTo>
                  <a:cubicBezTo>
                    <a:pt x="1612" y="383"/>
                    <a:pt x="1631" y="355"/>
                    <a:pt x="1652" y="326"/>
                  </a:cubicBezTo>
                  <a:cubicBezTo>
                    <a:pt x="1707" y="310"/>
                    <a:pt x="1751" y="264"/>
                    <a:pt x="1767" y="207"/>
                  </a:cubicBezTo>
                  <a:cubicBezTo>
                    <a:pt x="1786" y="125"/>
                    <a:pt x="1734" y="25"/>
                    <a:pt x="1647" y="10"/>
                  </a:cubicBezTo>
                  <a:lnTo>
                    <a:pt x="1644" y="10"/>
                  </a:lnTo>
                  <a:cubicBezTo>
                    <a:pt x="1626" y="4"/>
                    <a:pt x="1608" y="1"/>
                    <a:pt x="15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3" name="Google Shape;10033;p18"/>
            <p:cNvSpPr/>
            <p:nvPr/>
          </p:nvSpPr>
          <p:spPr>
            <a:xfrm>
              <a:off x="4410500" y="1037550"/>
              <a:ext cx="22175" cy="11275"/>
            </a:xfrm>
            <a:custGeom>
              <a:avLst/>
              <a:gdLst/>
              <a:ahLst/>
              <a:cxnLst/>
              <a:rect l="l" t="t" r="r" b="b"/>
              <a:pathLst>
                <a:path w="887" h="451" extrusionOk="0">
                  <a:moveTo>
                    <a:pt x="216" y="1"/>
                  </a:moveTo>
                  <a:cubicBezTo>
                    <a:pt x="187" y="1"/>
                    <a:pt x="157" y="8"/>
                    <a:pt x="130" y="25"/>
                  </a:cubicBezTo>
                  <a:lnTo>
                    <a:pt x="124" y="28"/>
                  </a:lnTo>
                  <a:cubicBezTo>
                    <a:pt x="84" y="47"/>
                    <a:pt x="51" y="79"/>
                    <a:pt x="27" y="117"/>
                  </a:cubicBezTo>
                  <a:cubicBezTo>
                    <a:pt x="5" y="159"/>
                    <a:pt x="0" y="208"/>
                    <a:pt x="15" y="254"/>
                  </a:cubicBezTo>
                  <a:cubicBezTo>
                    <a:pt x="45" y="356"/>
                    <a:pt x="167" y="403"/>
                    <a:pt x="260" y="424"/>
                  </a:cubicBezTo>
                  <a:cubicBezTo>
                    <a:pt x="354" y="441"/>
                    <a:pt x="451" y="451"/>
                    <a:pt x="547" y="451"/>
                  </a:cubicBezTo>
                  <a:cubicBezTo>
                    <a:pt x="554" y="451"/>
                    <a:pt x="561" y="451"/>
                    <a:pt x="569" y="451"/>
                  </a:cubicBezTo>
                  <a:cubicBezTo>
                    <a:pt x="623" y="451"/>
                    <a:pt x="676" y="449"/>
                    <a:pt x="730" y="446"/>
                  </a:cubicBezTo>
                  <a:cubicBezTo>
                    <a:pt x="819" y="443"/>
                    <a:pt x="887" y="370"/>
                    <a:pt x="885" y="283"/>
                  </a:cubicBezTo>
                  <a:cubicBezTo>
                    <a:pt x="882" y="196"/>
                    <a:pt x="813" y="128"/>
                    <a:pt x="727" y="128"/>
                  </a:cubicBezTo>
                  <a:cubicBezTo>
                    <a:pt x="725" y="128"/>
                    <a:pt x="723" y="128"/>
                    <a:pt x="721" y="128"/>
                  </a:cubicBezTo>
                  <a:cubicBezTo>
                    <a:pt x="657" y="131"/>
                    <a:pt x="596" y="131"/>
                    <a:pt x="532" y="131"/>
                  </a:cubicBezTo>
                  <a:cubicBezTo>
                    <a:pt x="479" y="128"/>
                    <a:pt x="425" y="124"/>
                    <a:pt x="372" y="117"/>
                  </a:cubicBezTo>
                  <a:cubicBezTo>
                    <a:pt x="350" y="44"/>
                    <a:pt x="285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4" name="Google Shape;10034;p18"/>
            <p:cNvSpPr/>
            <p:nvPr/>
          </p:nvSpPr>
          <p:spPr>
            <a:xfrm>
              <a:off x="4416075" y="1017400"/>
              <a:ext cx="20025" cy="43825"/>
            </a:xfrm>
            <a:custGeom>
              <a:avLst/>
              <a:gdLst/>
              <a:ahLst/>
              <a:cxnLst/>
              <a:rect l="l" t="t" r="r" b="b"/>
              <a:pathLst>
                <a:path w="801" h="1753" extrusionOk="0">
                  <a:moveTo>
                    <a:pt x="484" y="835"/>
                  </a:moveTo>
                  <a:cubicBezTo>
                    <a:pt x="483" y="837"/>
                    <a:pt x="482" y="839"/>
                    <a:pt x="482" y="841"/>
                  </a:cubicBezTo>
                  <a:lnTo>
                    <a:pt x="482" y="841"/>
                  </a:lnTo>
                  <a:cubicBezTo>
                    <a:pt x="482" y="839"/>
                    <a:pt x="483" y="837"/>
                    <a:pt x="484" y="835"/>
                  </a:cubicBezTo>
                  <a:close/>
                  <a:moveTo>
                    <a:pt x="618" y="0"/>
                  </a:moveTo>
                  <a:cubicBezTo>
                    <a:pt x="531" y="0"/>
                    <a:pt x="470" y="66"/>
                    <a:pt x="427" y="137"/>
                  </a:cubicBezTo>
                  <a:cubicBezTo>
                    <a:pt x="395" y="191"/>
                    <a:pt x="366" y="247"/>
                    <a:pt x="339" y="304"/>
                  </a:cubicBezTo>
                  <a:cubicBezTo>
                    <a:pt x="297" y="395"/>
                    <a:pt x="261" y="490"/>
                    <a:pt x="230" y="587"/>
                  </a:cubicBezTo>
                  <a:lnTo>
                    <a:pt x="230" y="587"/>
                  </a:lnTo>
                  <a:cubicBezTo>
                    <a:pt x="230" y="587"/>
                    <a:pt x="230" y="587"/>
                    <a:pt x="230" y="587"/>
                  </a:cubicBezTo>
                  <a:lnTo>
                    <a:pt x="230" y="587"/>
                  </a:lnTo>
                  <a:cubicBezTo>
                    <a:pt x="230" y="587"/>
                    <a:pt x="230" y="587"/>
                    <a:pt x="230" y="587"/>
                  </a:cubicBezTo>
                  <a:lnTo>
                    <a:pt x="230" y="587"/>
                  </a:lnTo>
                  <a:cubicBezTo>
                    <a:pt x="230" y="587"/>
                    <a:pt x="230" y="587"/>
                    <a:pt x="230" y="587"/>
                  </a:cubicBezTo>
                  <a:lnTo>
                    <a:pt x="230" y="587"/>
                  </a:lnTo>
                  <a:cubicBezTo>
                    <a:pt x="228" y="594"/>
                    <a:pt x="226" y="599"/>
                    <a:pt x="225" y="605"/>
                  </a:cubicBezTo>
                  <a:lnTo>
                    <a:pt x="225" y="605"/>
                  </a:lnTo>
                  <a:cubicBezTo>
                    <a:pt x="226" y="599"/>
                    <a:pt x="228" y="593"/>
                    <a:pt x="230" y="587"/>
                  </a:cubicBezTo>
                  <a:lnTo>
                    <a:pt x="230" y="587"/>
                  </a:lnTo>
                  <a:cubicBezTo>
                    <a:pt x="228" y="594"/>
                    <a:pt x="226" y="601"/>
                    <a:pt x="224" y="608"/>
                  </a:cubicBezTo>
                  <a:cubicBezTo>
                    <a:pt x="224" y="607"/>
                    <a:pt x="224" y="606"/>
                    <a:pt x="225" y="605"/>
                  </a:cubicBezTo>
                  <a:lnTo>
                    <a:pt x="225" y="605"/>
                  </a:lnTo>
                  <a:cubicBezTo>
                    <a:pt x="211" y="649"/>
                    <a:pt x="196" y="692"/>
                    <a:pt x="183" y="736"/>
                  </a:cubicBezTo>
                  <a:lnTo>
                    <a:pt x="183" y="736"/>
                  </a:lnTo>
                  <a:cubicBezTo>
                    <a:pt x="183" y="735"/>
                    <a:pt x="184" y="734"/>
                    <a:pt x="184" y="733"/>
                  </a:cubicBezTo>
                  <a:lnTo>
                    <a:pt x="184" y="733"/>
                  </a:lnTo>
                  <a:cubicBezTo>
                    <a:pt x="183" y="738"/>
                    <a:pt x="181" y="742"/>
                    <a:pt x="180" y="747"/>
                  </a:cubicBezTo>
                  <a:lnTo>
                    <a:pt x="180" y="747"/>
                  </a:lnTo>
                  <a:cubicBezTo>
                    <a:pt x="181" y="744"/>
                    <a:pt x="182" y="740"/>
                    <a:pt x="183" y="736"/>
                  </a:cubicBezTo>
                  <a:lnTo>
                    <a:pt x="183" y="736"/>
                  </a:lnTo>
                  <a:cubicBezTo>
                    <a:pt x="181" y="742"/>
                    <a:pt x="180" y="746"/>
                    <a:pt x="179" y="751"/>
                  </a:cubicBezTo>
                  <a:lnTo>
                    <a:pt x="179" y="751"/>
                  </a:lnTo>
                  <a:cubicBezTo>
                    <a:pt x="179" y="750"/>
                    <a:pt x="179" y="749"/>
                    <a:pt x="180" y="747"/>
                  </a:cubicBezTo>
                  <a:lnTo>
                    <a:pt x="180" y="747"/>
                  </a:lnTo>
                  <a:cubicBezTo>
                    <a:pt x="179" y="749"/>
                    <a:pt x="179" y="751"/>
                    <a:pt x="178" y="753"/>
                  </a:cubicBezTo>
                  <a:cubicBezTo>
                    <a:pt x="178" y="752"/>
                    <a:pt x="178" y="752"/>
                    <a:pt x="179" y="751"/>
                  </a:cubicBezTo>
                  <a:lnTo>
                    <a:pt x="179" y="751"/>
                  </a:lnTo>
                  <a:cubicBezTo>
                    <a:pt x="141" y="870"/>
                    <a:pt x="107" y="989"/>
                    <a:pt x="81" y="1109"/>
                  </a:cubicBezTo>
                  <a:cubicBezTo>
                    <a:pt x="48" y="1264"/>
                    <a:pt x="24" y="1421"/>
                    <a:pt x="9" y="1580"/>
                  </a:cubicBezTo>
                  <a:cubicBezTo>
                    <a:pt x="1" y="1665"/>
                    <a:pt x="64" y="1743"/>
                    <a:pt x="149" y="1752"/>
                  </a:cubicBezTo>
                  <a:lnTo>
                    <a:pt x="165" y="1752"/>
                  </a:lnTo>
                  <a:cubicBezTo>
                    <a:pt x="244" y="1750"/>
                    <a:pt x="313" y="1690"/>
                    <a:pt x="320" y="1611"/>
                  </a:cubicBezTo>
                  <a:cubicBezTo>
                    <a:pt x="333" y="1494"/>
                    <a:pt x="349" y="1380"/>
                    <a:pt x="370" y="1264"/>
                  </a:cubicBezTo>
                  <a:cubicBezTo>
                    <a:pt x="387" y="1189"/>
                    <a:pt x="404" y="1114"/>
                    <a:pt x="425" y="1040"/>
                  </a:cubicBezTo>
                  <a:cubicBezTo>
                    <a:pt x="442" y="972"/>
                    <a:pt x="462" y="906"/>
                    <a:pt x="482" y="841"/>
                  </a:cubicBezTo>
                  <a:lnTo>
                    <a:pt x="482" y="841"/>
                  </a:lnTo>
                  <a:cubicBezTo>
                    <a:pt x="481" y="843"/>
                    <a:pt x="480" y="846"/>
                    <a:pt x="479" y="848"/>
                  </a:cubicBezTo>
                  <a:lnTo>
                    <a:pt x="479" y="848"/>
                  </a:lnTo>
                  <a:cubicBezTo>
                    <a:pt x="520" y="720"/>
                    <a:pt x="565" y="596"/>
                    <a:pt x="616" y="471"/>
                  </a:cubicBezTo>
                  <a:cubicBezTo>
                    <a:pt x="643" y="418"/>
                    <a:pt x="670" y="364"/>
                    <a:pt x="702" y="312"/>
                  </a:cubicBezTo>
                  <a:lnTo>
                    <a:pt x="707" y="304"/>
                  </a:lnTo>
                  <a:cubicBezTo>
                    <a:pt x="743" y="281"/>
                    <a:pt x="768" y="245"/>
                    <a:pt x="778" y="205"/>
                  </a:cubicBezTo>
                  <a:cubicBezTo>
                    <a:pt x="800" y="107"/>
                    <a:pt x="734" y="12"/>
                    <a:pt x="635" y="1"/>
                  </a:cubicBezTo>
                  <a:cubicBezTo>
                    <a:pt x="630" y="1"/>
                    <a:pt x="624" y="0"/>
                    <a:pt x="6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5" name="Google Shape;10035;p18"/>
            <p:cNvSpPr/>
            <p:nvPr/>
          </p:nvSpPr>
          <p:spPr>
            <a:xfrm>
              <a:off x="4460475" y="977675"/>
              <a:ext cx="371250" cy="100950"/>
            </a:xfrm>
            <a:custGeom>
              <a:avLst/>
              <a:gdLst/>
              <a:ahLst/>
              <a:cxnLst/>
              <a:rect l="l" t="t" r="r" b="b"/>
              <a:pathLst>
                <a:path w="14850" h="4038" extrusionOk="0">
                  <a:moveTo>
                    <a:pt x="2065" y="103"/>
                  </a:moveTo>
                  <a:cubicBezTo>
                    <a:pt x="2068" y="106"/>
                    <a:pt x="2071" y="108"/>
                    <a:pt x="2073" y="110"/>
                  </a:cubicBezTo>
                  <a:cubicBezTo>
                    <a:pt x="2070" y="108"/>
                    <a:pt x="2068" y="106"/>
                    <a:pt x="2065" y="103"/>
                  </a:cubicBezTo>
                  <a:close/>
                  <a:moveTo>
                    <a:pt x="1737" y="139"/>
                  </a:moveTo>
                  <a:cubicBezTo>
                    <a:pt x="1736" y="142"/>
                    <a:pt x="1735" y="145"/>
                    <a:pt x="1734" y="148"/>
                  </a:cubicBezTo>
                  <a:cubicBezTo>
                    <a:pt x="1735" y="145"/>
                    <a:pt x="1736" y="142"/>
                    <a:pt x="1737" y="139"/>
                  </a:cubicBezTo>
                  <a:close/>
                  <a:moveTo>
                    <a:pt x="60" y="2153"/>
                  </a:moveTo>
                  <a:cubicBezTo>
                    <a:pt x="61" y="2155"/>
                    <a:pt x="61" y="2156"/>
                    <a:pt x="61" y="2157"/>
                  </a:cubicBezTo>
                  <a:lnTo>
                    <a:pt x="61" y="2157"/>
                  </a:lnTo>
                  <a:lnTo>
                    <a:pt x="60" y="2153"/>
                  </a:lnTo>
                  <a:close/>
                  <a:moveTo>
                    <a:pt x="1903" y="0"/>
                  </a:moveTo>
                  <a:cubicBezTo>
                    <a:pt x="1858" y="0"/>
                    <a:pt x="1816" y="18"/>
                    <a:pt x="1783" y="50"/>
                  </a:cubicBezTo>
                  <a:cubicBezTo>
                    <a:pt x="1764" y="74"/>
                    <a:pt x="1749" y="100"/>
                    <a:pt x="1740" y="130"/>
                  </a:cubicBezTo>
                  <a:lnTo>
                    <a:pt x="1740" y="130"/>
                  </a:lnTo>
                  <a:cubicBezTo>
                    <a:pt x="1740" y="128"/>
                    <a:pt x="1740" y="127"/>
                    <a:pt x="1741" y="126"/>
                  </a:cubicBezTo>
                  <a:lnTo>
                    <a:pt x="1741" y="126"/>
                  </a:lnTo>
                  <a:cubicBezTo>
                    <a:pt x="1706" y="224"/>
                    <a:pt x="1665" y="321"/>
                    <a:pt x="1620" y="416"/>
                  </a:cubicBezTo>
                  <a:cubicBezTo>
                    <a:pt x="1392" y="884"/>
                    <a:pt x="1147" y="1345"/>
                    <a:pt x="917" y="1813"/>
                  </a:cubicBezTo>
                  <a:cubicBezTo>
                    <a:pt x="769" y="2119"/>
                    <a:pt x="636" y="2434"/>
                    <a:pt x="520" y="2754"/>
                  </a:cubicBezTo>
                  <a:cubicBezTo>
                    <a:pt x="496" y="2817"/>
                    <a:pt x="476" y="2880"/>
                    <a:pt x="455" y="2944"/>
                  </a:cubicBezTo>
                  <a:cubicBezTo>
                    <a:pt x="425" y="2670"/>
                    <a:pt x="393" y="2396"/>
                    <a:pt x="363" y="2122"/>
                  </a:cubicBezTo>
                  <a:cubicBezTo>
                    <a:pt x="336" y="1848"/>
                    <a:pt x="313" y="1573"/>
                    <a:pt x="317" y="1297"/>
                  </a:cubicBezTo>
                  <a:cubicBezTo>
                    <a:pt x="321" y="1210"/>
                    <a:pt x="328" y="1123"/>
                    <a:pt x="341" y="1036"/>
                  </a:cubicBezTo>
                  <a:cubicBezTo>
                    <a:pt x="349" y="989"/>
                    <a:pt x="362" y="941"/>
                    <a:pt x="374" y="894"/>
                  </a:cubicBezTo>
                  <a:cubicBezTo>
                    <a:pt x="382" y="875"/>
                    <a:pt x="389" y="854"/>
                    <a:pt x="398" y="835"/>
                  </a:cubicBezTo>
                  <a:cubicBezTo>
                    <a:pt x="460" y="823"/>
                    <a:pt x="509" y="775"/>
                    <a:pt x="523" y="715"/>
                  </a:cubicBezTo>
                  <a:cubicBezTo>
                    <a:pt x="545" y="623"/>
                    <a:pt x="487" y="541"/>
                    <a:pt x="401" y="515"/>
                  </a:cubicBezTo>
                  <a:cubicBezTo>
                    <a:pt x="379" y="508"/>
                    <a:pt x="355" y="504"/>
                    <a:pt x="331" y="504"/>
                  </a:cubicBezTo>
                  <a:cubicBezTo>
                    <a:pt x="302" y="504"/>
                    <a:pt x="273" y="510"/>
                    <a:pt x="246" y="522"/>
                  </a:cubicBezTo>
                  <a:cubicBezTo>
                    <a:pt x="181" y="552"/>
                    <a:pt x="140" y="620"/>
                    <a:pt x="110" y="683"/>
                  </a:cubicBezTo>
                  <a:cubicBezTo>
                    <a:pt x="69" y="775"/>
                    <a:pt x="42" y="872"/>
                    <a:pt x="29" y="971"/>
                  </a:cubicBezTo>
                  <a:cubicBezTo>
                    <a:pt x="15" y="1065"/>
                    <a:pt x="6" y="1161"/>
                    <a:pt x="4" y="1256"/>
                  </a:cubicBezTo>
                  <a:cubicBezTo>
                    <a:pt x="1" y="1381"/>
                    <a:pt x="6" y="1506"/>
                    <a:pt x="15" y="1633"/>
                  </a:cubicBezTo>
                  <a:cubicBezTo>
                    <a:pt x="20" y="1699"/>
                    <a:pt x="23" y="1766"/>
                    <a:pt x="28" y="1832"/>
                  </a:cubicBezTo>
                  <a:lnTo>
                    <a:pt x="28" y="1829"/>
                  </a:lnTo>
                  <a:lnTo>
                    <a:pt x="29" y="1840"/>
                  </a:lnTo>
                  <a:lnTo>
                    <a:pt x="29" y="1844"/>
                  </a:lnTo>
                  <a:cubicBezTo>
                    <a:pt x="31" y="1853"/>
                    <a:pt x="32" y="1863"/>
                    <a:pt x="32" y="1872"/>
                  </a:cubicBezTo>
                  <a:cubicBezTo>
                    <a:pt x="32" y="1870"/>
                    <a:pt x="32" y="1869"/>
                    <a:pt x="32" y="1869"/>
                  </a:cubicBezTo>
                  <a:cubicBezTo>
                    <a:pt x="40" y="1956"/>
                    <a:pt x="48" y="2043"/>
                    <a:pt x="58" y="2128"/>
                  </a:cubicBezTo>
                  <a:lnTo>
                    <a:pt x="58" y="2125"/>
                  </a:lnTo>
                  <a:cubicBezTo>
                    <a:pt x="58" y="2127"/>
                    <a:pt x="58" y="2128"/>
                    <a:pt x="58" y="2130"/>
                  </a:cubicBezTo>
                  <a:lnTo>
                    <a:pt x="58" y="2130"/>
                  </a:lnTo>
                  <a:lnTo>
                    <a:pt x="58" y="2128"/>
                  </a:lnTo>
                  <a:lnTo>
                    <a:pt x="58" y="2128"/>
                  </a:lnTo>
                  <a:cubicBezTo>
                    <a:pt x="58" y="2135"/>
                    <a:pt x="59" y="2141"/>
                    <a:pt x="59" y="2147"/>
                  </a:cubicBezTo>
                  <a:lnTo>
                    <a:pt x="59" y="2147"/>
                  </a:lnTo>
                  <a:cubicBezTo>
                    <a:pt x="59" y="2142"/>
                    <a:pt x="58" y="2136"/>
                    <a:pt x="58" y="2130"/>
                  </a:cubicBezTo>
                  <a:lnTo>
                    <a:pt x="58" y="2130"/>
                  </a:lnTo>
                  <a:lnTo>
                    <a:pt x="60" y="2153"/>
                  </a:lnTo>
                  <a:lnTo>
                    <a:pt x="60" y="2153"/>
                  </a:lnTo>
                  <a:cubicBezTo>
                    <a:pt x="60" y="2152"/>
                    <a:pt x="60" y="2150"/>
                    <a:pt x="59" y="2149"/>
                  </a:cubicBezTo>
                  <a:lnTo>
                    <a:pt x="59" y="2149"/>
                  </a:lnTo>
                  <a:cubicBezTo>
                    <a:pt x="59" y="2152"/>
                    <a:pt x="59" y="2155"/>
                    <a:pt x="61" y="2158"/>
                  </a:cubicBezTo>
                  <a:lnTo>
                    <a:pt x="61" y="2158"/>
                  </a:lnTo>
                  <a:cubicBezTo>
                    <a:pt x="61" y="2158"/>
                    <a:pt x="61" y="2158"/>
                    <a:pt x="61" y="2157"/>
                  </a:cubicBezTo>
                  <a:lnTo>
                    <a:pt x="61" y="2157"/>
                  </a:lnTo>
                  <a:lnTo>
                    <a:pt x="61" y="2159"/>
                  </a:lnTo>
                  <a:cubicBezTo>
                    <a:pt x="61" y="2158"/>
                    <a:pt x="61" y="2158"/>
                    <a:pt x="61" y="2158"/>
                  </a:cubicBezTo>
                  <a:lnTo>
                    <a:pt x="61" y="2158"/>
                  </a:lnTo>
                  <a:cubicBezTo>
                    <a:pt x="61" y="2160"/>
                    <a:pt x="61" y="2163"/>
                    <a:pt x="61" y="2165"/>
                  </a:cubicBezTo>
                  <a:cubicBezTo>
                    <a:pt x="75" y="2307"/>
                    <a:pt x="93" y="2448"/>
                    <a:pt x="108" y="2591"/>
                  </a:cubicBezTo>
                  <a:cubicBezTo>
                    <a:pt x="127" y="2751"/>
                    <a:pt x="143" y="2910"/>
                    <a:pt x="162" y="3070"/>
                  </a:cubicBezTo>
                  <a:cubicBezTo>
                    <a:pt x="162" y="3077"/>
                    <a:pt x="164" y="3083"/>
                    <a:pt x="164" y="3089"/>
                  </a:cubicBezTo>
                  <a:lnTo>
                    <a:pt x="180" y="3254"/>
                  </a:lnTo>
                  <a:cubicBezTo>
                    <a:pt x="180" y="3252"/>
                    <a:pt x="180" y="3250"/>
                    <a:pt x="180" y="3248"/>
                  </a:cubicBezTo>
                  <a:lnTo>
                    <a:pt x="180" y="3248"/>
                  </a:lnTo>
                  <a:cubicBezTo>
                    <a:pt x="181" y="3257"/>
                    <a:pt x="182" y="3266"/>
                    <a:pt x="183" y="3276"/>
                  </a:cubicBezTo>
                  <a:lnTo>
                    <a:pt x="183" y="3270"/>
                  </a:lnTo>
                  <a:cubicBezTo>
                    <a:pt x="183" y="3276"/>
                    <a:pt x="184" y="3281"/>
                    <a:pt x="184" y="3287"/>
                  </a:cubicBezTo>
                  <a:cubicBezTo>
                    <a:pt x="184" y="3287"/>
                    <a:pt x="184" y="3288"/>
                    <a:pt x="184" y="3289"/>
                  </a:cubicBezTo>
                  <a:cubicBezTo>
                    <a:pt x="192" y="3384"/>
                    <a:pt x="199" y="3479"/>
                    <a:pt x="207" y="3574"/>
                  </a:cubicBezTo>
                  <a:cubicBezTo>
                    <a:pt x="213" y="3681"/>
                    <a:pt x="216" y="3789"/>
                    <a:pt x="229" y="3895"/>
                  </a:cubicBezTo>
                  <a:cubicBezTo>
                    <a:pt x="238" y="3962"/>
                    <a:pt x="287" y="4014"/>
                    <a:pt x="352" y="4030"/>
                  </a:cubicBezTo>
                  <a:cubicBezTo>
                    <a:pt x="365" y="4034"/>
                    <a:pt x="378" y="4036"/>
                    <a:pt x="390" y="4038"/>
                  </a:cubicBezTo>
                  <a:cubicBezTo>
                    <a:pt x="442" y="4036"/>
                    <a:pt x="492" y="4012"/>
                    <a:pt x="525" y="3971"/>
                  </a:cubicBezTo>
                  <a:cubicBezTo>
                    <a:pt x="566" y="3917"/>
                    <a:pt x="575" y="3856"/>
                    <a:pt x="585" y="3791"/>
                  </a:cubicBezTo>
                  <a:cubicBezTo>
                    <a:pt x="612" y="3654"/>
                    <a:pt x="634" y="3520"/>
                    <a:pt x="666" y="3385"/>
                  </a:cubicBezTo>
                  <a:cubicBezTo>
                    <a:pt x="681" y="3317"/>
                    <a:pt x="696" y="3246"/>
                    <a:pt x="715" y="3178"/>
                  </a:cubicBezTo>
                  <a:cubicBezTo>
                    <a:pt x="737" y="3105"/>
                    <a:pt x="757" y="3032"/>
                    <a:pt x="778" y="2960"/>
                  </a:cubicBezTo>
                  <a:cubicBezTo>
                    <a:pt x="810" y="2872"/>
                    <a:pt x="841" y="2781"/>
                    <a:pt x="871" y="2697"/>
                  </a:cubicBezTo>
                  <a:cubicBezTo>
                    <a:pt x="902" y="2611"/>
                    <a:pt x="938" y="2527"/>
                    <a:pt x="971" y="2443"/>
                  </a:cubicBezTo>
                  <a:cubicBezTo>
                    <a:pt x="1031" y="2292"/>
                    <a:pt x="1099" y="2143"/>
                    <a:pt x="1166" y="1994"/>
                  </a:cubicBezTo>
                  <a:cubicBezTo>
                    <a:pt x="1242" y="1842"/>
                    <a:pt x="1316" y="1687"/>
                    <a:pt x="1392" y="1535"/>
                  </a:cubicBezTo>
                  <a:cubicBezTo>
                    <a:pt x="1460" y="1400"/>
                    <a:pt x="1528" y="1267"/>
                    <a:pt x="1598" y="1134"/>
                  </a:cubicBezTo>
                  <a:cubicBezTo>
                    <a:pt x="1677" y="981"/>
                    <a:pt x="1758" y="827"/>
                    <a:pt x="1840" y="675"/>
                  </a:cubicBezTo>
                  <a:cubicBezTo>
                    <a:pt x="1883" y="595"/>
                    <a:pt x="1929" y="512"/>
                    <a:pt x="1970" y="430"/>
                  </a:cubicBezTo>
                  <a:cubicBezTo>
                    <a:pt x="2054" y="473"/>
                    <a:pt x="2143" y="506"/>
                    <a:pt x="2234" y="528"/>
                  </a:cubicBezTo>
                  <a:cubicBezTo>
                    <a:pt x="2404" y="569"/>
                    <a:pt x="2576" y="593"/>
                    <a:pt x="2750" y="599"/>
                  </a:cubicBezTo>
                  <a:cubicBezTo>
                    <a:pt x="2901" y="607"/>
                    <a:pt x="3053" y="618"/>
                    <a:pt x="3205" y="621"/>
                  </a:cubicBezTo>
                  <a:cubicBezTo>
                    <a:pt x="3392" y="625"/>
                    <a:pt x="3578" y="626"/>
                    <a:pt x="3764" y="626"/>
                  </a:cubicBezTo>
                  <a:cubicBezTo>
                    <a:pt x="3949" y="626"/>
                    <a:pt x="4134" y="625"/>
                    <a:pt x="4319" y="623"/>
                  </a:cubicBezTo>
                  <a:cubicBezTo>
                    <a:pt x="4667" y="618"/>
                    <a:pt x="5016" y="602"/>
                    <a:pt x="5362" y="588"/>
                  </a:cubicBezTo>
                  <a:cubicBezTo>
                    <a:pt x="5689" y="575"/>
                    <a:pt x="6015" y="569"/>
                    <a:pt x="6341" y="569"/>
                  </a:cubicBezTo>
                  <a:cubicBezTo>
                    <a:pt x="6700" y="569"/>
                    <a:pt x="7059" y="576"/>
                    <a:pt x="7417" y="587"/>
                  </a:cubicBezTo>
                  <a:lnTo>
                    <a:pt x="7398" y="587"/>
                  </a:lnTo>
                  <a:cubicBezTo>
                    <a:pt x="7647" y="598"/>
                    <a:pt x="7897" y="612"/>
                    <a:pt x="8145" y="631"/>
                  </a:cubicBezTo>
                  <a:cubicBezTo>
                    <a:pt x="8413" y="652"/>
                    <a:pt x="8679" y="674"/>
                    <a:pt x="8945" y="696"/>
                  </a:cubicBezTo>
                  <a:cubicBezTo>
                    <a:pt x="9296" y="726"/>
                    <a:pt x="9646" y="745"/>
                    <a:pt x="9997" y="764"/>
                  </a:cubicBezTo>
                  <a:cubicBezTo>
                    <a:pt x="10349" y="783"/>
                    <a:pt x="10702" y="792"/>
                    <a:pt x="11055" y="796"/>
                  </a:cubicBezTo>
                  <a:cubicBezTo>
                    <a:pt x="11082" y="796"/>
                    <a:pt x="11109" y="796"/>
                    <a:pt x="11136" y="796"/>
                  </a:cubicBezTo>
                  <a:cubicBezTo>
                    <a:pt x="11449" y="796"/>
                    <a:pt x="11763" y="780"/>
                    <a:pt x="12074" y="762"/>
                  </a:cubicBezTo>
                  <a:cubicBezTo>
                    <a:pt x="12424" y="743"/>
                    <a:pt x="12772" y="707"/>
                    <a:pt x="13121" y="672"/>
                  </a:cubicBezTo>
                  <a:cubicBezTo>
                    <a:pt x="13317" y="653"/>
                    <a:pt x="13512" y="637"/>
                    <a:pt x="13708" y="618"/>
                  </a:cubicBezTo>
                  <a:cubicBezTo>
                    <a:pt x="13918" y="599"/>
                    <a:pt x="14131" y="576"/>
                    <a:pt x="14341" y="557"/>
                  </a:cubicBezTo>
                  <a:cubicBezTo>
                    <a:pt x="14335" y="557"/>
                    <a:pt x="14327" y="558"/>
                    <a:pt x="14320" y="558"/>
                  </a:cubicBezTo>
                  <a:lnTo>
                    <a:pt x="14514" y="539"/>
                  </a:lnTo>
                  <a:cubicBezTo>
                    <a:pt x="14514" y="542"/>
                    <a:pt x="14514" y="545"/>
                    <a:pt x="14514" y="549"/>
                  </a:cubicBezTo>
                  <a:cubicBezTo>
                    <a:pt x="14512" y="582"/>
                    <a:pt x="14509" y="614"/>
                    <a:pt x="14504" y="647"/>
                  </a:cubicBezTo>
                  <a:cubicBezTo>
                    <a:pt x="14480" y="766"/>
                    <a:pt x="14452" y="883"/>
                    <a:pt x="14415" y="998"/>
                  </a:cubicBezTo>
                  <a:cubicBezTo>
                    <a:pt x="14381" y="1104"/>
                    <a:pt x="14346" y="1209"/>
                    <a:pt x="14306" y="1315"/>
                  </a:cubicBezTo>
                  <a:cubicBezTo>
                    <a:pt x="14267" y="1400"/>
                    <a:pt x="14308" y="1500"/>
                    <a:pt x="14396" y="1535"/>
                  </a:cubicBezTo>
                  <a:cubicBezTo>
                    <a:pt x="14416" y="1542"/>
                    <a:pt x="14436" y="1546"/>
                    <a:pt x="14455" y="1546"/>
                  </a:cubicBezTo>
                  <a:cubicBezTo>
                    <a:pt x="14524" y="1546"/>
                    <a:pt x="14588" y="1503"/>
                    <a:pt x="14612" y="1434"/>
                  </a:cubicBezTo>
                  <a:cubicBezTo>
                    <a:pt x="14667" y="1285"/>
                    <a:pt x="14716" y="1136"/>
                    <a:pt x="14759" y="984"/>
                  </a:cubicBezTo>
                  <a:cubicBezTo>
                    <a:pt x="14778" y="922"/>
                    <a:pt x="14794" y="857"/>
                    <a:pt x="14810" y="794"/>
                  </a:cubicBezTo>
                  <a:cubicBezTo>
                    <a:pt x="14829" y="723"/>
                    <a:pt x="14840" y="648"/>
                    <a:pt x="14844" y="574"/>
                  </a:cubicBezTo>
                  <a:cubicBezTo>
                    <a:pt x="14849" y="506"/>
                    <a:pt x="14841" y="438"/>
                    <a:pt x="14819" y="373"/>
                  </a:cubicBezTo>
                  <a:cubicBezTo>
                    <a:pt x="14784" y="283"/>
                    <a:pt x="14704" y="219"/>
                    <a:pt x="14609" y="205"/>
                  </a:cubicBezTo>
                  <a:cubicBezTo>
                    <a:pt x="14590" y="202"/>
                    <a:pt x="14572" y="201"/>
                    <a:pt x="14554" y="201"/>
                  </a:cubicBezTo>
                  <a:cubicBezTo>
                    <a:pt x="14502" y="201"/>
                    <a:pt x="14449" y="210"/>
                    <a:pt x="14398" y="216"/>
                  </a:cubicBezTo>
                  <a:cubicBezTo>
                    <a:pt x="14317" y="226"/>
                    <a:pt x="14237" y="234"/>
                    <a:pt x="14157" y="243"/>
                  </a:cubicBezTo>
                  <a:cubicBezTo>
                    <a:pt x="13991" y="261"/>
                    <a:pt x="13825" y="278"/>
                    <a:pt x="13659" y="297"/>
                  </a:cubicBezTo>
                  <a:cubicBezTo>
                    <a:pt x="13326" y="333"/>
                    <a:pt x="12994" y="368"/>
                    <a:pt x="12662" y="403"/>
                  </a:cubicBezTo>
                  <a:cubicBezTo>
                    <a:pt x="12603" y="409"/>
                    <a:pt x="12544" y="416"/>
                    <a:pt x="12486" y="420"/>
                  </a:cubicBezTo>
                  <a:cubicBezTo>
                    <a:pt x="12321" y="436"/>
                    <a:pt x="12157" y="446"/>
                    <a:pt x="11992" y="455"/>
                  </a:cubicBezTo>
                  <a:cubicBezTo>
                    <a:pt x="11811" y="466"/>
                    <a:pt x="11631" y="477"/>
                    <a:pt x="11452" y="481"/>
                  </a:cubicBezTo>
                  <a:cubicBezTo>
                    <a:pt x="11309" y="483"/>
                    <a:pt x="11165" y="486"/>
                    <a:pt x="11023" y="486"/>
                  </a:cubicBezTo>
                  <a:cubicBezTo>
                    <a:pt x="10991" y="486"/>
                    <a:pt x="10959" y="486"/>
                    <a:pt x="10927" y="485"/>
                  </a:cubicBezTo>
                  <a:cubicBezTo>
                    <a:pt x="10752" y="484"/>
                    <a:pt x="10580" y="477"/>
                    <a:pt x="10406" y="473"/>
                  </a:cubicBezTo>
                  <a:cubicBezTo>
                    <a:pt x="10069" y="457"/>
                    <a:pt x="9731" y="436"/>
                    <a:pt x="9396" y="414"/>
                  </a:cubicBezTo>
                  <a:cubicBezTo>
                    <a:pt x="8723" y="370"/>
                    <a:pt x="8052" y="294"/>
                    <a:pt x="7378" y="275"/>
                  </a:cubicBezTo>
                  <a:cubicBezTo>
                    <a:pt x="7041" y="265"/>
                    <a:pt x="6704" y="259"/>
                    <a:pt x="6367" y="259"/>
                  </a:cubicBezTo>
                  <a:cubicBezTo>
                    <a:pt x="6008" y="259"/>
                    <a:pt x="5650" y="266"/>
                    <a:pt x="5291" y="281"/>
                  </a:cubicBezTo>
                  <a:cubicBezTo>
                    <a:pt x="4944" y="297"/>
                    <a:pt x="4596" y="311"/>
                    <a:pt x="4250" y="314"/>
                  </a:cubicBezTo>
                  <a:cubicBezTo>
                    <a:pt x="4055" y="316"/>
                    <a:pt x="3860" y="316"/>
                    <a:pt x="3664" y="316"/>
                  </a:cubicBezTo>
                  <a:cubicBezTo>
                    <a:pt x="3502" y="316"/>
                    <a:pt x="3341" y="311"/>
                    <a:pt x="3178" y="306"/>
                  </a:cubicBezTo>
                  <a:cubicBezTo>
                    <a:pt x="2940" y="292"/>
                    <a:pt x="2701" y="286"/>
                    <a:pt x="2466" y="248"/>
                  </a:cubicBezTo>
                  <a:cubicBezTo>
                    <a:pt x="2401" y="235"/>
                    <a:pt x="2336" y="219"/>
                    <a:pt x="2272" y="202"/>
                  </a:cubicBezTo>
                  <a:cubicBezTo>
                    <a:pt x="2231" y="188"/>
                    <a:pt x="2192" y="172"/>
                    <a:pt x="2152" y="154"/>
                  </a:cubicBezTo>
                  <a:cubicBezTo>
                    <a:pt x="2130" y="143"/>
                    <a:pt x="2108" y="131"/>
                    <a:pt x="2086" y="118"/>
                  </a:cubicBezTo>
                  <a:cubicBezTo>
                    <a:pt x="2077" y="111"/>
                    <a:pt x="2069" y="106"/>
                    <a:pt x="2061" y="99"/>
                  </a:cubicBezTo>
                  <a:lnTo>
                    <a:pt x="2061" y="99"/>
                  </a:lnTo>
                  <a:cubicBezTo>
                    <a:pt x="2058" y="96"/>
                    <a:pt x="2055" y="93"/>
                    <a:pt x="2051" y="90"/>
                  </a:cubicBezTo>
                  <a:lnTo>
                    <a:pt x="2044" y="82"/>
                  </a:lnTo>
                  <a:lnTo>
                    <a:pt x="2044" y="80"/>
                  </a:lnTo>
                  <a:cubicBezTo>
                    <a:pt x="2018" y="36"/>
                    <a:pt x="1972" y="7"/>
                    <a:pt x="1919" y="1"/>
                  </a:cubicBezTo>
                  <a:cubicBezTo>
                    <a:pt x="1914" y="0"/>
                    <a:pt x="1908" y="0"/>
                    <a:pt x="19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6" name="Google Shape;10036;p18"/>
            <p:cNvSpPr/>
            <p:nvPr/>
          </p:nvSpPr>
          <p:spPr>
            <a:xfrm>
              <a:off x="4477775" y="1004925"/>
              <a:ext cx="64300" cy="77975"/>
            </a:xfrm>
            <a:custGeom>
              <a:avLst/>
              <a:gdLst/>
              <a:ahLst/>
              <a:cxnLst/>
              <a:rect l="l" t="t" r="r" b="b"/>
              <a:pathLst>
                <a:path w="2572" h="3119" extrusionOk="0">
                  <a:moveTo>
                    <a:pt x="1766" y="2376"/>
                  </a:moveTo>
                  <a:cubicBezTo>
                    <a:pt x="1765" y="2377"/>
                    <a:pt x="1764" y="2378"/>
                    <a:pt x="1763" y="2380"/>
                  </a:cubicBezTo>
                  <a:lnTo>
                    <a:pt x="1763" y="2380"/>
                  </a:lnTo>
                  <a:cubicBezTo>
                    <a:pt x="1764" y="2379"/>
                    <a:pt x="1765" y="2377"/>
                    <a:pt x="1766" y="2376"/>
                  </a:cubicBezTo>
                  <a:close/>
                  <a:moveTo>
                    <a:pt x="2121" y="1"/>
                  </a:moveTo>
                  <a:cubicBezTo>
                    <a:pt x="2111" y="1"/>
                    <a:pt x="2101" y="1"/>
                    <a:pt x="2092" y="2"/>
                  </a:cubicBezTo>
                  <a:cubicBezTo>
                    <a:pt x="1986" y="10"/>
                    <a:pt x="1883" y="40"/>
                    <a:pt x="1789" y="89"/>
                  </a:cubicBezTo>
                  <a:cubicBezTo>
                    <a:pt x="1579" y="198"/>
                    <a:pt x="1400" y="355"/>
                    <a:pt x="1245" y="534"/>
                  </a:cubicBezTo>
                  <a:cubicBezTo>
                    <a:pt x="1088" y="716"/>
                    <a:pt x="958" y="918"/>
                    <a:pt x="860" y="1137"/>
                  </a:cubicBezTo>
                  <a:cubicBezTo>
                    <a:pt x="778" y="1323"/>
                    <a:pt x="696" y="1553"/>
                    <a:pt x="792" y="1748"/>
                  </a:cubicBezTo>
                  <a:cubicBezTo>
                    <a:pt x="838" y="1835"/>
                    <a:pt x="917" y="1898"/>
                    <a:pt x="1012" y="1920"/>
                  </a:cubicBezTo>
                  <a:cubicBezTo>
                    <a:pt x="1049" y="1929"/>
                    <a:pt x="1088" y="1933"/>
                    <a:pt x="1126" y="1933"/>
                  </a:cubicBezTo>
                  <a:cubicBezTo>
                    <a:pt x="1184" y="1933"/>
                    <a:pt x="1243" y="1923"/>
                    <a:pt x="1299" y="1903"/>
                  </a:cubicBezTo>
                  <a:cubicBezTo>
                    <a:pt x="1508" y="1825"/>
                    <a:pt x="1691" y="1680"/>
                    <a:pt x="1845" y="1520"/>
                  </a:cubicBezTo>
                  <a:cubicBezTo>
                    <a:pt x="1900" y="1460"/>
                    <a:pt x="1956" y="1403"/>
                    <a:pt x="2009" y="1341"/>
                  </a:cubicBezTo>
                  <a:lnTo>
                    <a:pt x="2009" y="1341"/>
                  </a:lnTo>
                  <a:cubicBezTo>
                    <a:pt x="1992" y="1520"/>
                    <a:pt x="1967" y="1699"/>
                    <a:pt x="1937" y="1876"/>
                  </a:cubicBezTo>
                  <a:cubicBezTo>
                    <a:pt x="1921" y="1963"/>
                    <a:pt x="1900" y="2050"/>
                    <a:pt x="1875" y="2134"/>
                  </a:cubicBezTo>
                  <a:cubicBezTo>
                    <a:pt x="1859" y="2183"/>
                    <a:pt x="1840" y="2229"/>
                    <a:pt x="1819" y="2276"/>
                  </a:cubicBezTo>
                  <a:cubicBezTo>
                    <a:pt x="1804" y="2310"/>
                    <a:pt x="1786" y="2341"/>
                    <a:pt x="1767" y="2373"/>
                  </a:cubicBezTo>
                  <a:cubicBezTo>
                    <a:pt x="1769" y="2371"/>
                    <a:pt x="1770" y="2368"/>
                    <a:pt x="1772" y="2367"/>
                  </a:cubicBezTo>
                  <a:lnTo>
                    <a:pt x="1772" y="2367"/>
                  </a:lnTo>
                  <a:cubicBezTo>
                    <a:pt x="1770" y="2368"/>
                    <a:pt x="1769" y="2371"/>
                    <a:pt x="1767" y="2375"/>
                  </a:cubicBezTo>
                  <a:lnTo>
                    <a:pt x="1761" y="2384"/>
                  </a:lnTo>
                  <a:cubicBezTo>
                    <a:pt x="1762" y="2383"/>
                    <a:pt x="1762" y="2381"/>
                    <a:pt x="1763" y="2380"/>
                  </a:cubicBezTo>
                  <a:lnTo>
                    <a:pt x="1763" y="2380"/>
                  </a:lnTo>
                  <a:cubicBezTo>
                    <a:pt x="1743" y="2409"/>
                    <a:pt x="1722" y="2438"/>
                    <a:pt x="1699" y="2466"/>
                  </a:cubicBezTo>
                  <a:cubicBezTo>
                    <a:pt x="1677" y="2492"/>
                    <a:pt x="1653" y="2515"/>
                    <a:pt x="1629" y="2539"/>
                  </a:cubicBezTo>
                  <a:cubicBezTo>
                    <a:pt x="1614" y="2553"/>
                    <a:pt x="1599" y="2566"/>
                    <a:pt x="1584" y="2579"/>
                  </a:cubicBezTo>
                  <a:cubicBezTo>
                    <a:pt x="1572" y="2583"/>
                    <a:pt x="1563" y="2590"/>
                    <a:pt x="1553" y="2596"/>
                  </a:cubicBezTo>
                  <a:cubicBezTo>
                    <a:pt x="1528" y="2609"/>
                    <a:pt x="1504" y="2618"/>
                    <a:pt x="1479" y="2628"/>
                  </a:cubicBezTo>
                  <a:cubicBezTo>
                    <a:pt x="1451" y="2637"/>
                    <a:pt x="1421" y="2647"/>
                    <a:pt x="1392" y="2655"/>
                  </a:cubicBezTo>
                  <a:cubicBezTo>
                    <a:pt x="1253" y="2683"/>
                    <a:pt x="1109" y="2696"/>
                    <a:pt x="966" y="2712"/>
                  </a:cubicBezTo>
                  <a:cubicBezTo>
                    <a:pt x="881" y="2723"/>
                    <a:pt x="797" y="2731"/>
                    <a:pt x="711" y="2740"/>
                  </a:cubicBezTo>
                  <a:cubicBezTo>
                    <a:pt x="520" y="2761"/>
                    <a:pt x="330" y="2778"/>
                    <a:pt x="141" y="2810"/>
                  </a:cubicBezTo>
                  <a:cubicBezTo>
                    <a:pt x="58" y="2826"/>
                    <a:pt x="1" y="2905"/>
                    <a:pt x="13" y="2989"/>
                  </a:cubicBezTo>
                  <a:cubicBezTo>
                    <a:pt x="26" y="3063"/>
                    <a:pt x="92" y="3119"/>
                    <a:pt x="168" y="3119"/>
                  </a:cubicBezTo>
                  <a:cubicBezTo>
                    <a:pt x="175" y="3119"/>
                    <a:pt x="183" y="3117"/>
                    <a:pt x="191" y="3117"/>
                  </a:cubicBezTo>
                  <a:cubicBezTo>
                    <a:pt x="320" y="3098"/>
                    <a:pt x="450" y="3084"/>
                    <a:pt x="580" y="3071"/>
                  </a:cubicBezTo>
                  <a:lnTo>
                    <a:pt x="586" y="3071"/>
                  </a:lnTo>
                  <a:lnTo>
                    <a:pt x="596" y="3069"/>
                  </a:lnTo>
                  <a:lnTo>
                    <a:pt x="599" y="3069"/>
                  </a:lnTo>
                  <a:cubicBezTo>
                    <a:pt x="719" y="3058"/>
                    <a:pt x="838" y="3049"/>
                    <a:pt x="957" y="3036"/>
                  </a:cubicBezTo>
                  <a:cubicBezTo>
                    <a:pt x="1085" y="3024"/>
                    <a:pt x="1213" y="3012"/>
                    <a:pt x="1341" y="2995"/>
                  </a:cubicBezTo>
                  <a:cubicBezTo>
                    <a:pt x="1457" y="2979"/>
                    <a:pt x="1571" y="2948"/>
                    <a:pt x="1677" y="2898"/>
                  </a:cubicBezTo>
                  <a:cubicBezTo>
                    <a:pt x="1764" y="2856"/>
                    <a:pt x="1842" y="2794"/>
                    <a:pt x="1905" y="2721"/>
                  </a:cubicBezTo>
                  <a:cubicBezTo>
                    <a:pt x="2052" y="2550"/>
                    <a:pt x="2155" y="2346"/>
                    <a:pt x="2203" y="2126"/>
                  </a:cubicBezTo>
                  <a:cubicBezTo>
                    <a:pt x="2236" y="1982"/>
                    <a:pt x="2258" y="1836"/>
                    <a:pt x="2277" y="1689"/>
                  </a:cubicBezTo>
                  <a:cubicBezTo>
                    <a:pt x="2305" y="1493"/>
                    <a:pt x="2329" y="1292"/>
                    <a:pt x="2339" y="1094"/>
                  </a:cubicBezTo>
                  <a:cubicBezTo>
                    <a:pt x="2343" y="1007"/>
                    <a:pt x="2348" y="913"/>
                    <a:pt x="2291" y="841"/>
                  </a:cubicBezTo>
                  <a:cubicBezTo>
                    <a:pt x="2255" y="800"/>
                    <a:pt x="2203" y="777"/>
                    <a:pt x="2150" y="777"/>
                  </a:cubicBezTo>
                  <a:cubicBezTo>
                    <a:pt x="2125" y="777"/>
                    <a:pt x="2100" y="782"/>
                    <a:pt x="2076" y="793"/>
                  </a:cubicBezTo>
                  <a:cubicBezTo>
                    <a:pt x="1995" y="830"/>
                    <a:pt x="1951" y="909"/>
                    <a:pt x="1900" y="977"/>
                  </a:cubicBezTo>
                  <a:cubicBezTo>
                    <a:pt x="1876" y="1010"/>
                    <a:pt x="1854" y="1045"/>
                    <a:pt x="1829" y="1076"/>
                  </a:cubicBezTo>
                  <a:cubicBezTo>
                    <a:pt x="1737" y="1184"/>
                    <a:pt x="1641" y="1287"/>
                    <a:pt x="1539" y="1385"/>
                  </a:cubicBezTo>
                  <a:cubicBezTo>
                    <a:pt x="1489" y="1429"/>
                    <a:pt x="1436" y="1471"/>
                    <a:pt x="1381" y="1510"/>
                  </a:cubicBezTo>
                  <a:cubicBezTo>
                    <a:pt x="1351" y="1531"/>
                    <a:pt x="1319" y="1548"/>
                    <a:pt x="1286" y="1567"/>
                  </a:cubicBezTo>
                  <a:cubicBezTo>
                    <a:pt x="1264" y="1578"/>
                    <a:pt x="1242" y="1588"/>
                    <a:pt x="1218" y="1597"/>
                  </a:cubicBezTo>
                  <a:cubicBezTo>
                    <a:pt x="1208" y="1600"/>
                    <a:pt x="1199" y="1604"/>
                    <a:pt x="1188" y="1607"/>
                  </a:cubicBezTo>
                  <a:cubicBezTo>
                    <a:pt x="1167" y="1610"/>
                    <a:pt x="1148" y="1615"/>
                    <a:pt x="1128" y="1616"/>
                  </a:cubicBezTo>
                  <a:lnTo>
                    <a:pt x="1102" y="1616"/>
                  </a:lnTo>
                  <a:lnTo>
                    <a:pt x="1098" y="1615"/>
                  </a:lnTo>
                  <a:lnTo>
                    <a:pt x="1085" y="1610"/>
                  </a:lnTo>
                  <a:lnTo>
                    <a:pt x="1077" y="1605"/>
                  </a:lnTo>
                  <a:lnTo>
                    <a:pt x="1074" y="1600"/>
                  </a:lnTo>
                  <a:lnTo>
                    <a:pt x="1074" y="1600"/>
                  </a:lnTo>
                  <a:cubicBezTo>
                    <a:pt x="1074" y="1601"/>
                    <a:pt x="1074" y="1601"/>
                    <a:pt x="1074" y="1601"/>
                  </a:cubicBezTo>
                  <a:lnTo>
                    <a:pt x="1074" y="1601"/>
                  </a:lnTo>
                  <a:cubicBezTo>
                    <a:pt x="1073" y="1598"/>
                    <a:pt x="1072" y="1596"/>
                    <a:pt x="1071" y="1594"/>
                  </a:cubicBezTo>
                  <a:lnTo>
                    <a:pt x="1068" y="1583"/>
                  </a:lnTo>
                  <a:cubicBezTo>
                    <a:pt x="1066" y="1578"/>
                    <a:pt x="1064" y="1575"/>
                    <a:pt x="1064" y="1570"/>
                  </a:cubicBezTo>
                  <a:lnTo>
                    <a:pt x="1064" y="1547"/>
                  </a:lnTo>
                  <a:cubicBezTo>
                    <a:pt x="1066" y="1526"/>
                    <a:pt x="1068" y="1505"/>
                    <a:pt x="1071" y="1486"/>
                  </a:cubicBezTo>
                  <a:cubicBezTo>
                    <a:pt x="1079" y="1452"/>
                    <a:pt x="1086" y="1417"/>
                    <a:pt x="1096" y="1384"/>
                  </a:cubicBezTo>
                  <a:cubicBezTo>
                    <a:pt x="1117" y="1325"/>
                    <a:pt x="1139" y="1270"/>
                    <a:pt x="1164" y="1214"/>
                  </a:cubicBezTo>
                  <a:cubicBezTo>
                    <a:pt x="1204" y="1133"/>
                    <a:pt x="1246" y="1056"/>
                    <a:pt x="1294" y="980"/>
                  </a:cubicBezTo>
                  <a:cubicBezTo>
                    <a:pt x="1343" y="904"/>
                    <a:pt x="1397" y="831"/>
                    <a:pt x="1455" y="761"/>
                  </a:cubicBezTo>
                  <a:cubicBezTo>
                    <a:pt x="1511" y="697"/>
                    <a:pt x="1569" y="635"/>
                    <a:pt x="1631" y="576"/>
                  </a:cubicBezTo>
                  <a:cubicBezTo>
                    <a:pt x="1675" y="538"/>
                    <a:pt x="1721" y="500"/>
                    <a:pt x="1770" y="465"/>
                  </a:cubicBezTo>
                  <a:cubicBezTo>
                    <a:pt x="1812" y="437"/>
                    <a:pt x="1853" y="410"/>
                    <a:pt x="1895" y="386"/>
                  </a:cubicBezTo>
                  <a:cubicBezTo>
                    <a:pt x="1924" y="372"/>
                    <a:pt x="1951" y="359"/>
                    <a:pt x="1981" y="348"/>
                  </a:cubicBezTo>
                  <a:cubicBezTo>
                    <a:pt x="2005" y="340"/>
                    <a:pt x="2030" y="332"/>
                    <a:pt x="2055" y="328"/>
                  </a:cubicBezTo>
                  <a:cubicBezTo>
                    <a:pt x="2065" y="325"/>
                    <a:pt x="2074" y="323"/>
                    <a:pt x="2084" y="323"/>
                  </a:cubicBezTo>
                  <a:cubicBezTo>
                    <a:pt x="2095" y="321"/>
                    <a:pt x="2106" y="321"/>
                    <a:pt x="2119" y="321"/>
                  </a:cubicBezTo>
                  <a:cubicBezTo>
                    <a:pt x="2127" y="321"/>
                    <a:pt x="2136" y="323"/>
                    <a:pt x="2146" y="325"/>
                  </a:cubicBezTo>
                  <a:cubicBezTo>
                    <a:pt x="2152" y="326"/>
                    <a:pt x="2158" y="326"/>
                    <a:pt x="2165" y="329"/>
                  </a:cubicBezTo>
                  <a:lnTo>
                    <a:pt x="2179" y="334"/>
                  </a:lnTo>
                  <a:lnTo>
                    <a:pt x="2171" y="331"/>
                  </a:lnTo>
                  <a:lnTo>
                    <a:pt x="2174" y="331"/>
                  </a:lnTo>
                  <a:cubicBezTo>
                    <a:pt x="2184" y="336"/>
                    <a:pt x="2193" y="340"/>
                    <a:pt x="2201" y="347"/>
                  </a:cubicBezTo>
                  <a:lnTo>
                    <a:pt x="2198" y="345"/>
                  </a:lnTo>
                  <a:lnTo>
                    <a:pt x="2188" y="339"/>
                  </a:lnTo>
                  <a:lnTo>
                    <a:pt x="2198" y="347"/>
                  </a:lnTo>
                  <a:cubicBezTo>
                    <a:pt x="2201" y="348"/>
                    <a:pt x="2203" y="351"/>
                    <a:pt x="2204" y="353"/>
                  </a:cubicBezTo>
                  <a:lnTo>
                    <a:pt x="2206" y="355"/>
                  </a:lnTo>
                  <a:lnTo>
                    <a:pt x="2212" y="366"/>
                  </a:lnTo>
                  <a:cubicBezTo>
                    <a:pt x="2215" y="370"/>
                    <a:pt x="2218" y="375"/>
                    <a:pt x="2218" y="378"/>
                  </a:cubicBezTo>
                  <a:cubicBezTo>
                    <a:pt x="2220" y="383"/>
                    <a:pt x="2221" y="386"/>
                    <a:pt x="2223" y="391"/>
                  </a:cubicBezTo>
                  <a:cubicBezTo>
                    <a:pt x="2223" y="397"/>
                    <a:pt x="2226" y="404"/>
                    <a:pt x="2226" y="412"/>
                  </a:cubicBezTo>
                  <a:cubicBezTo>
                    <a:pt x="2226" y="413"/>
                    <a:pt x="2226" y="415"/>
                    <a:pt x="2226" y="416"/>
                  </a:cubicBezTo>
                  <a:cubicBezTo>
                    <a:pt x="2221" y="456"/>
                    <a:pt x="2214" y="496"/>
                    <a:pt x="2228" y="535"/>
                  </a:cubicBezTo>
                  <a:cubicBezTo>
                    <a:pt x="2251" y="612"/>
                    <a:pt x="2318" y="652"/>
                    <a:pt x="2385" y="652"/>
                  </a:cubicBezTo>
                  <a:cubicBezTo>
                    <a:pt x="2447" y="652"/>
                    <a:pt x="2510" y="618"/>
                    <a:pt x="2538" y="548"/>
                  </a:cubicBezTo>
                  <a:cubicBezTo>
                    <a:pt x="2544" y="532"/>
                    <a:pt x="2551" y="516"/>
                    <a:pt x="2556" y="499"/>
                  </a:cubicBezTo>
                  <a:cubicBezTo>
                    <a:pt x="2571" y="454"/>
                    <a:pt x="2570" y="405"/>
                    <a:pt x="2548" y="363"/>
                  </a:cubicBezTo>
                  <a:cubicBezTo>
                    <a:pt x="2546" y="340"/>
                    <a:pt x="2541" y="318"/>
                    <a:pt x="2535" y="296"/>
                  </a:cubicBezTo>
                  <a:cubicBezTo>
                    <a:pt x="2521" y="255"/>
                    <a:pt x="2502" y="215"/>
                    <a:pt x="2478" y="177"/>
                  </a:cubicBezTo>
                  <a:cubicBezTo>
                    <a:pt x="2453" y="139"/>
                    <a:pt x="2419" y="106"/>
                    <a:pt x="2380" y="79"/>
                  </a:cubicBezTo>
                  <a:cubicBezTo>
                    <a:pt x="2335" y="46"/>
                    <a:pt x="2285" y="24"/>
                    <a:pt x="2231" y="13"/>
                  </a:cubicBezTo>
                  <a:cubicBezTo>
                    <a:pt x="2195" y="5"/>
                    <a:pt x="2157" y="1"/>
                    <a:pt x="21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7" name="Google Shape;10037;p18"/>
            <p:cNvSpPr/>
            <p:nvPr/>
          </p:nvSpPr>
          <p:spPr>
            <a:xfrm>
              <a:off x="4552500" y="1026125"/>
              <a:ext cx="21025" cy="43550"/>
            </a:xfrm>
            <a:custGeom>
              <a:avLst/>
              <a:gdLst/>
              <a:ahLst/>
              <a:cxnLst/>
              <a:rect l="l" t="t" r="r" b="b"/>
              <a:pathLst>
                <a:path w="841" h="1742" extrusionOk="0">
                  <a:moveTo>
                    <a:pt x="263" y="0"/>
                  </a:moveTo>
                  <a:cubicBezTo>
                    <a:pt x="241" y="0"/>
                    <a:pt x="220" y="3"/>
                    <a:pt x="198" y="8"/>
                  </a:cubicBezTo>
                  <a:cubicBezTo>
                    <a:pt x="89" y="42"/>
                    <a:pt x="32" y="157"/>
                    <a:pt x="18" y="262"/>
                  </a:cubicBezTo>
                  <a:cubicBezTo>
                    <a:pt x="0" y="399"/>
                    <a:pt x="22" y="542"/>
                    <a:pt x="59" y="673"/>
                  </a:cubicBezTo>
                  <a:cubicBezTo>
                    <a:pt x="94" y="800"/>
                    <a:pt x="138" y="923"/>
                    <a:pt x="192" y="1044"/>
                  </a:cubicBezTo>
                  <a:cubicBezTo>
                    <a:pt x="287" y="1254"/>
                    <a:pt x="386" y="1462"/>
                    <a:pt x="496" y="1664"/>
                  </a:cubicBezTo>
                  <a:cubicBezTo>
                    <a:pt x="523" y="1712"/>
                    <a:pt x="575" y="1742"/>
                    <a:pt x="631" y="1742"/>
                  </a:cubicBezTo>
                  <a:cubicBezTo>
                    <a:pt x="632" y="1742"/>
                    <a:pt x="634" y="1742"/>
                    <a:pt x="635" y="1742"/>
                  </a:cubicBezTo>
                  <a:cubicBezTo>
                    <a:pt x="636" y="1742"/>
                    <a:pt x="636" y="1742"/>
                    <a:pt x="637" y="1742"/>
                  </a:cubicBezTo>
                  <a:cubicBezTo>
                    <a:pt x="764" y="1742"/>
                    <a:pt x="840" y="1602"/>
                    <a:pt x="774" y="1495"/>
                  </a:cubicBezTo>
                  <a:cubicBezTo>
                    <a:pt x="725" y="1409"/>
                    <a:pt x="678" y="1322"/>
                    <a:pt x="632" y="1234"/>
                  </a:cubicBezTo>
                  <a:lnTo>
                    <a:pt x="619" y="1211"/>
                  </a:lnTo>
                  <a:lnTo>
                    <a:pt x="619" y="1211"/>
                  </a:lnTo>
                  <a:cubicBezTo>
                    <a:pt x="551" y="1075"/>
                    <a:pt x="485" y="937"/>
                    <a:pt x="431" y="795"/>
                  </a:cubicBezTo>
                  <a:cubicBezTo>
                    <a:pt x="402" y="722"/>
                    <a:pt x="379" y="648"/>
                    <a:pt x="360" y="570"/>
                  </a:cubicBezTo>
                  <a:cubicBezTo>
                    <a:pt x="350" y="524"/>
                    <a:pt x="341" y="479"/>
                    <a:pt x="336" y="431"/>
                  </a:cubicBezTo>
                  <a:cubicBezTo>
                    <a:pt x="334" y="403"/>
                    <a:pt x="333" y="376"/>
                    <a:pt x="333" y="347"/>
                  </a:cubicBezTo>
                  <a:lnTo>
                    <a:pt x="333" y="342"/>
                  </a:lnTo>
                  <a:cubicBezTo>
                    <a:pt x="340" y="343"/>
                    <a:pt x="347" y="344"/>
                    <a:pt x="353" y="344"/>
                  </a:cubicBezTo>
                  <a:cubicBezTo>
                    <a:pt x="431" y="344"/>
                    <a:pt x="499" y="288"/>
                    <a:pt x="513" y="211"/>
                  </a:cubicBezTo>
                  <a:cubicBezTo>
                    <a:pt x="527" y="126"/>
                    <a:pt x="474" y="43"/>
                    <a:pt x="390" y="24"/>
                  </a:cubicBezTo>
                  <a:cubicBezTo>
                    <a:pt x="372" y="20"/>
                    <a:pt x="355" y="15"/>
                    <a:pt x="337" y="12"/>
                  </a:cubicBezTo>
                  <a:cubicBezTo>
                    <a:pt x="313" y="4"/>
                    <a:pt x="288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8" name="Google Shape;10038;p18"/>
            <p:cNvSpPr/>
            <p:nvPr/>
          </p:nvSpPr>
          <p:spPr>
            <a:xfrm>
              <a:off x="4544250" y="1028225"/>
              <a:ext cx="46025" cy="46650"/>
            </a:xfrm>
            <a:custGeom>
              <a:avLst/>
              <a:gdLst/>
              <a:ahLst/>
              <a:cxnLst/>
              <a:rect l="l" t="t" r="r" b="b"/>
              <a:pathLst>
                <a:path w="1841" h="1866" extrusionOk="0">
                  <a:moveTo>
                    <a:pt x="1663" y="0"/>
                  </a:moveTo>
                  <a:cubicBezTo>
                    <a:pt x="1581" y="0"/>
                    <a:pt x="1518" y="50"/>
                    <a:pt x="1459" y="102"/>
                  </a:cubicBezTo>
                  <a:cubicBezTo>
                    <a:pt x="1418" y="140"/>
                    <a:pt x="1378" y="181"/>
                    <a:pt x="1339" y="220"/>
                  </a:cubicBezTo>
                  <a:cubicBezTo>
                    <a:pt x="1285" y="276"/>
                    <a:pt x="1233" y="333"/>
                    <a:pt x="1182" y="391"/>
                  </a:cubicBezTo>
                  <a:cubicBezTo>
                    <a:pt x="1066" y="524"/>
                    <a:pt x="951" y="657"/>
                    <a:pt x="835" y="789"/>
                  </a:cubicBezTo>
                  <a:cubicBezTo>
                    <a:pt x="590" y="1067"/>
                    <a:pt x="332" y="1333"/>
                    <a:pt x="64" y="1590"/>
                  </a:cubicBezTo>
                  <a:cubicBezTo>
                    <a:pt x="1" y="1651"/>
                    <a:pt x="7" y="1762"/>
                    <a:pt x="69" y="1821"/>
                  </a:cubicBezTo>
                  <a:cubicBezTo>
                    <a:pt x="98" y="1850"/>
                    <a:pt x="135" y="1865"/>
                    <a:pt x="176" y="1865"/>
                  </a:cubicBezTo>
                  <a:cubicBezTo>
                    <a:pt x="178" y="1865"/>
                    <a:pt x="179" y="1865"/>
                    <a:pt x="181" y="1865"/>
                  </a:cubicBezTo>
                  <a:cubicBezTo>
                    <a:pt x="226" y="1865"/>
                    <a:pt x="269" y="1848"/>
                    <a:pt x="300" y="1816"/>
                  </a:cubicBezTo>
                  <a:cubicBezTo>
                    <a:pt x="538" y="1580"/>
                    <a:pt x="770" y="1338"/>
                    <a:pt x="992" y="1088"/>
                  </a:cubicBezTo>
                  <a:cubicBezTo>
                    <a:pt x="1101" y="964"/>
                    <a:pt x="1209" y="839"/>
                    <a:pt x="1318" y="718"/>
                  </a:cubicBezTo>
                  <a:cubicBezTo>
                    <a:pt x="1373" y="654"/>
                    <a:pt x="1430" y="592"/>
                    <a:pt x="1487" y="531"/>
                  </a:cubicBezTo>
                  <a:cubicBezTo>
                    <a:pt x="1541" y="475"/>
                    <a:pt x="1595" y="421"/>
                    <a:pt x="1650" y="368"/>
                  </a:cubicBezTo>
                  <a:cubicBezTo>
                    <a:pt x="1668" y="353"/>
                    <a:pt x="1684" y="339"/>
                    <a:pt x="1701" y="325"/>
                  </a:cubicBezTo>
                  <a:cubicBezTo>
                    <a:pt x="1758" y="308"/>
                    <a:pt x="1802" y="262"/>
                    <a:pt x="1818" y="205"/>
                  </a:cubicBezTo>
                  <a:cubicBezTo>
                    <a:pt x="1840" y="111"/>
                    <a:pt x="1772" y="7"/>
                    <a:pt x="1674" y="0"/>
                  </a:cubicBezTo>
                  <a:cubicBezTo>
                    <a:pt x="1670" y="0"/>
                    <a:pt x="1667" y="0"/>
                    <a:pt x="16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39" name="Google Shape;10039;p18"/>
            <p:cNvSpPr/>
            <p:nvPr/>
          </p:nvSpPr>
          <p:spPr>
            <a:xfrm>
              <a:off x="4597300" y="1009025"/>
              <a:ext cx="25225" cy="45375"/>
            </a:xfrm>
            <a:custGeom>
              <a:avLst/>
              <a:gdLst/>
              <a:ahLst/>
              <a:cxnLst/>
              <a:rect l="l" t="t" r="r" b="b"/>
              <a:pathLst>
                <a:path w="1009" h="1815" extrusionOk="0">
                  <a:moveTo>
                    <a:pt x="358" y="1"/>
                  </a:moveTo>
                  <a:cubicBezTo>
                    <a:pt x="294" y="1"/>
                    <a:pt x="233" y="24"/>
                    <a:pt x="177" y="54"/>
                  </a:cubicBezTo>
                  <a:cubicBezTo>
                    <a:pt x="120" y="86"/>
                    <a:pt x="78" y="145"/>
                    <a:pt x="48" y="202"/>
                  </a:cubicBezTo>
                  <a:cubicBezTo>
                    <a:pt x="19" y="256"/>
                    <a:pt x="7" y="316"/>
                    <a:pt x="11" y="377"/>
                  </a:cubicBezTo>
                  <a:cubicBezTo>
                    <a:pt x="16" y="442"/>
                    <a:pt x="45" y="502"/>
                    <a:pt x="90" y="548"/>
                  </a:cubicBezTo>
                  <a:cubicBezTo>
                    <a:pt x="136" y="591"/>
                    <a:pt x="196" y="616"/>
                    <a:pt x="260" y="620"/>
                  </a:cubicBezTo>
                  <a:cubicBezTo>
                    <a:pt x="276" y="621"/>
                    <a:pt x="292" y="622"/>
                    <a:pt x="308" y="622"/>
                  </a:cubicBezTo>
                  <a:cubicBezTo>
                    <a:pt x="324" y="622"/>
                    <a:pt x="341" y="621"/>
                    <a:pt x="356" y="620"/>
                  </a:cubicBezTo>
                  <a:lnTo>
                    <a:pt x="356" y="620"/>
                  </a:lnTo>
                  <a:cubicBezTo>
                    <a:pt x="344" y="654"/>
                    <a:pt x="331" y="689"/>
                    <a:pt x="315" y="723"/>
                  </a:cubicBezTo>
                  <a:cubicBezTo>
                    <a:pt x="280" y="797"/>
                    <a:pt x="239" y="868"/>
                    <a:pt x="196" y="938"/>
                  </a:cubicBezTo>
                  <a:cubicBezTo>
                    <a:pt x="179" y="966"/>
                    <a:pt x="160" y="995"/>
                    <a:pt x="139" y="1020"/>
                  </a:cubicBezTo>
                  <a:cubicBezTo>
                    <a:pt x="114" y="1053"/>
                    <a:pt x="92" y="1087"/>
                    <a:pt x="70" y="1121"/>
                  </a:cubicBezTo>
                  <a:cubicBezTo>
                    <a:pt x="56" y="1148"/>
                    <a:pt x="45" y="1177"/>
                    <a:pt x="38" y="1207"/>
                  </a:cubicBezTo>
                  <a:cubicBezTo>
                    <a:pt x="0" y="1346"/>
                    <a:pt x="95" y="1479"/>
                    <a:pt x="208" y="1550"/>
                  </a:cubicBezTo>
                  <a:cubicBezTo>
                    <a:pt x="372" y="1658"/>
                    <a:pt x="556" y="1732"/>
                    <a:pt x="739" y="1804"/>
                  </a:cubicBezTo>
                  <a:cubicBezTo>
                    <a:pt x="757" y="1812"/>
                    <a:pt x="776" y="1815"/>
                    <a:pt x="795" y="1815"/>
                  </a:cubicBezTo>
                  <a:cubicBezTo>
                    <a:pt x="963" y="1815"/>
                    <a:pt x="1009" y="1582"/>
                    <a:pt x="852" y="1519"/>
                  </a:cubicBezTo>
                  <a:cubicBezTo>
                    <a:pt x="790" y="1493"/>
                    <a:pt x="730" y="1465"/>
                    <a:pt x="668" y="1438"/>
                  </a:cubicBezTo>
                  <a:cubicBezTo>
                    <a:pt x="591" y="1402"/>
                    <a:pt x="515" y="1362"/>
                    <a:pt x="442" y="1319"/>
                  </a:cubicBezTo>
                  <a:cubicBezTo>
                    <a:pt x="421" y="1305"/>
                    <a:pt x="401" y="1291"/>
                    <a:pt x="382" y="1277"/>
                  </a:cubicBezTo>
                  <a:cubicBezTo>
                    <a:pt x="379" y="1273"/>
                    <a:pt x="375" y="1270"/>
                    <a:pt x="372" y="1267"/>
                  </a:cubicBezTo>
                  <a:cubicBezTo>
                    <a:pt x="456" y="1148"/>
                    <a:pt x="529" y="1025"/>
                    <a:pt x="592" y="895"/>
                  </a:cubicBezTo>
                  <a:cubicBezTo>
                    <a:pt x="660" y="753"/>
                    <a:pt x="720" y="596"/>
                    <a:pt x="719" y="436"/>
                  </a:cubicBezTo>
                  <a:cubicBezTo>
                    <a:pt x="719" y="305"/>
                    <a:pt x="682" y="162"/>
                    <a:pt x="573" y="78"/>
                  </a:cubicBezTo>
                  <a:cubicBezTo>
                    <a:pt x="519" y="35"/>
                    <a:pt x="454" y="9"/>
                    <a:pt x="385" y="2"/>
                  </a:cubicBezTo>
                  <a:cubicBezTo>
                    <a:pt x="376" y="1"/>
                    <a:pt x="367" y="1"/>
                    <a:pt x="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0" name="Google Shape;10040;p18"/>
            <p:cNvSpPr/>
            <p:nvPr/>
          </p:nvSpPr>
          <p:spPr>
            <a:xfrm>
              <a:off x="4627950" y="1051975"/>
              <a:ext cx="36950" cy="10475"/>
            </a:xfrm>
            <a:custGeom>
              <a:avLst/>
              <a:gdLst/>
              <a:ahLst/>
              <a:cxnLst/>
              <a:rect l="l" t="t" r="r" b="b"/>
              <a:pathLst>
                <a:path w="1478" h="419" extrusionOk="0">
                  <a:moveTo>
                    <a:pt x="1307" y="0"/>
                  </a:moveTo>
                  <a:cubicBezTo>
                    <a:pt x="1298" y="0"/>
                    <a:pt x="1288" y="1"/>
                    <a:pt x="1278" y="3"/>
                  </a:cubicBezTo>
                  <a:cubicBezTo>
                    <a:pt x="1111" y="40"/>
                    <a:pt x="941" y="68"/>
                    <a:pt x="770" y="89"/>
                  </a:cubicBezTo>
                  <a:cubicBezTo>
                    <a:pt x="704" y="95"/>
                    <a:pt x="637" y="97"/>
                    <a:pt x="570" y="97"/>
                  </a:cubicBezTo>
                  <a:cubicBezTo>
                    <a:pt x="551" y="97"/>
                    <a:pt x="532" y="97"/>
                    <a:pt x="512" y="97"/>
                  </a:cubicBezTo>
                  <a:cubicBezTo>
                    <a:pt x="465" y="94"/>
                    <a:pt x="417" y="89"/>
                    <a:pt x="368" y="83"/>
                  </a:cubicBezTo>
                  <a:lnTo>
                    <a:pt x="351" y="78"/>
                  </a:lnTo>
                  <a:cubicBezTo>
                    <a:pt x="324" y="38"/>
                    <a:pt x="281" y="13"/>
                    <a:pt x="234" y="10"/>
                  </a:cubicBezTo>
                  <a:cubicBezTo>
                    <a:pt x="228" y="9"/>
                    <a:pt x="223" y="9"/>
                    <a:pt x="217" y="9"/>
                  </a:cubicBezTo>
                  <a:cubicBezTo>
                    <a:pt x="189" y="9"/>
                    <a:pt x="160" y="13"/>
                    <a:pt x="134" y="19"/>
                  </a:cubicBezTo>
                  <a:cubicBezTo>
                    <a:pt x="58" y="40"/>
                    <a:pt x="1" y="125"/>
                    <a:pt x="18" y="204"/>
                  </a:cubicBezTo>
                  <a:cubicBezTo>
                    <a:pt x="25" y="244"/>
                    <a:pt x="42" y="280"/>
                    <a:pt x="69" y="309"/>
                  </a:cubicBezTo>
                  <a:cubicBezTo>
                    <a:pt x="98" y="334"/>
                    <a:pt x="129" y="353"/>
                    <a:pt x="164" y="366"/>
                  </a:cubicBezTo>
                  <a:cubicBezTo>
                    <a:pt x="245" y="393"/>
                    <a:pt x="327" y="409"/>
                    <a:pt x="411" y="413"/>
                  </a:cubicBezTo>
                  <a:cubicBezTo>
                    <a:pt x="462" y="417"/>
                    <a:pt x="512" y="418"/>
                    <a:pt x="565" y="418"/>
                  </a:cubicBezTo>
                  <a:cubicBezTo>
                    <a:pt x="658" y="418"/>
                    <a:pt x="753" y="413"/>
                    <a:pt x="846" y="401"/>
                  </a:cubicBezTo>
                  <a:cubicBezTo>
                    <a:pt x="1016" y="380"/>
                    <a:pt x="1183" y="348"/>
                    <a:pt x="1348" y="307"/>
                  </a:cubicBezTo>
                  <a:cubicBezTo>
                    <a:pt x="1430" y="287"/>
                    <a:pt x="1478" y="192"/>
                    <a:pt x="1454" y="113"/>
                  </a:cubicBezTo>
                  <a:cubicBezTo>
                    <a:pt x="1435" y="50"/>
                    <a:pt x="1373" y="0"/>
                    <a:pt x="1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1" name="Google Shape;10041;p18"/>
            <p:cNvSpPr/>
            <p:nvPr/>
          </p:nvSpPr>
          <p:spPr>
            <a:xfrm>
              <a:off x="4635000" y="1027375"/>
              <a:ext cx="24850" cy="43975"/>
            </a:xfrm>
            <a:custGeom>
              <a:avLst/>
              <a:gdLst/>
              <a:ahLst/>
              <a:cxnLst/>
              <a:rect l="l" t="t" r="r" b="b"/>
              <a:pathLst>
                <a:path w="994" h="1759" extrusionOk="0">
                  <a:moveTo>
                    <a:pt x="804" y="1"/>
                  </a:moveTo>
                  <a:cubicBezTo>
                    <a:pt x="775" y="1"/>
                    <a:pt x="745" y="9"/>
                    <a:pt x="718" y="25"/>
                  </a:cubicBezTo>
                  <a:cubicBezTo>
                    <a:pt x="669" y="53"/>
                    <a:pt x="623" y="88"/>
                    <a:pt x="582" y="128"/>
                  </a:cubicBezTo>
                  <a:cubicBezTo>
                    <a:pt x="534" y="178"/>
                    <a:pt x="491" y="234"/>
                    <a:pt x="453" y="292"/>
                  </a:cubicBezTo>
                  <a:cubicBezTo>
                    <a:pt x="395" y="381"/>
                    <a:pt x="344" y="476"/>
                    <a:pt x="302" y="574"/>
                  </a:cubicBezTo>
                  <a:cubicBezTo>
                    <a:pt x="279" y="622"/>
                    <a:pt x="256" y="669"/>
                    <a:pt x="238" y="720"/>
                  </a:cubicBezTo>
                  <a:cubicBezTo>
                    <a:pt x="216" y="774"/>
                    <a:pt x="195" y="829"/>
                    <a:pt x="176" y="883"/>
                  </a:cubicBezTo>
                  <a:cubicBezTo>
                    <a:pt x="153" y="943"/>
                    <a:pt x="138" y="1006"/>
                    <a:pt x="119" y="1070"/>
                  </a:cubicBezTo>
                  <a:cubicBezTo>
                    <a:pt x="104" y="1119"/>
                    <a:pt x="94" y="1169"/>
                    <a:pt x="81" y="1218"/>
                  </a:cubicBezTo>
                  <a:cubicBezTo>
                    <a:pt x="50" y="1339"/>
                    <a:pt x="32" y="1462"/>
                    <a:pt x="13" y="1586"/>
                  </a:cubicBezTo>
                  <a:cubicBezTo>
                    <a:pt x="1" y="1670"/>
                    <a:pt x="70" y="1747"/>
                    <a:pt x="153" y="1757"/>
                  </a:cubicBezTo>
                  <a:cubicBezTo>
                    <a:pt x="157" y="1757"/>
                    <a:pt x="162" y="1757"/>
                    <a:pt x="167" y="1758"/>
                  </a:cubicBezTo>
                  <a:cubicBezTo>
                    <a:pt x="202" y="1758"/>
                    <a:pt x="237" y="1746"/>
                    <a:pt x="265" y="1723"/>
                  </a:cubicBezTo>
                  <a:cubicBezTo>
                    <a:pt x="297" y="1697"/>
                    <a:pt x="317" y="1660"/>
                    <a:pt x="322" y="1619"/>
                  </a:cubicBezTo>
                  <a:cubicBezTo>
                    <a:pt x="325" y="1598"/>
                    <a:pt x="330" y="1579"/>
                    <a:pt x="333" y="1559"/>
                  </a:cubicBezTo>
                  <a:cubicBezTo>
                    <a:pt x="349" y="1470"/>
                    <a:pt x="368" y="1383"/>
                    <a:pt x="390" y="1296"/>
                  </a:cubicBezTo>
                  <a:cubicBezTo>
                    <a:pt x="419" y="1195"/>
                    <a:pt x="447" y="1098"/>
                    <a:pt x="477" y="998"/>
                  </a:cubicBezTo>
                  <a:cubicBezTo>
                    <a:pt x="501" y="938"/>
                    <a:pt x="520" y="877"/>
                    <a:pt x="547" y="818"/>
                  </a:cubicBezTo>
                  <a:cubicBezTo>
                    <a:pt x="571" y="766"/>
                    <a:pt x="594" y="712"/>
                    <a:pt x="620" y="660"/>
                  </a:cubicBezTo>
                  <a:cubicBezTo>
                    <a:pt x="651" y="600"/>
                    <a:pt x="683" y="543"/>
                    <a:pt x="718" y="486"/>
                  </a:cubicBezTo>
                  <a:lnTo>
                    <a:pt x="718" y="489"/>
                  </a:lnTo>
                  <a:cubicBezTo>
                    <a:pt x="740" y="455"/>
                    <a:pt x="762" y="424"/>
                    <a:pt x="788" y="394"/>
                  </a:cubicBezTo>
                  <a:cubicBezTo>
                    <a:pt x="799" y="380"/>
                    <a:pt x="811" y="367"/>
                    <a:pt x="824" y="354"/>
                  </a:cubicBezTo>
                  <a:cubicBezTo>
                    <a:pt x="832" y="348"/>
                    <a:pt x="840" y="342"/>
                    <a:pt x="848" y="335"/>
                  </a:cubicBezTo>
                  <a:cubicBezTo>
                    <a:pt x="862" y="326"/>
                    <a:pt x="876" y="316"/>
                    <a:pt x="890" y="308"/>
                  </a:cubicBezTo>
                  <a:cubicBezTo>
                    <a:pt x="968" y="259"/>
                    <a:pt x="993" y="158"/>
                    <a:pt x="946" y="80"/>
                  </a:cubicBezTo>
                  <a:cubicBezTo>
                    <a:pt x="915" y="29"/>
                    <a:pt x="860" y="1"/>
                    <a:pt x="8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2" name="Google Shape;10042;p18"/>
            <p:cNvSpPr/>
            <p:nvPr/>
          </p:nvSpPr>
          <p:spPr>
            <a:xfrm>
              <a:off x="4681950" y="999375"/>
              <a:ext cx="46875" cy="70100"/>
            </a:xfrm>
            <a:custGeom>
              <a:avLst/>
              <a:gdLst/>
              <a:ahLst/>
              <a:cxnLst/>
              <a:rect l="l" t="t" r="r" b="b"/>
              <a:pathLst>
                <a:path w="1875" h="2804" extrusionOk="0">
                  <a:moveTo>
                    <a:pt x="377" y="1751"/>
                  </a:moveTo>
                  <a:lnTo>
                    <a:pt x="377" y="1751"/>
                  </a:lnTo>
                  <a:cubicBezTo>
                    <a:pt x="380" y="1753"/>
                    <a:pt x="382" y="1756"/>
                    <a:pt x="383" y="1758"/>
                  </a:cubicBezTo>
                  <a:lnTo>
                    <a:pt x="385" y="1760"/>
                  </a:lnTo>
                  <a:lnTo>
                    <a:pt x="386" y="1762"/>
                  </a:lnTo>
                  <a:lnTo>
                    <a:pt x="383" y="1759"/>
                  </a:lnTo>
                  <a:lnTo>
                    <a:pt x="377" y="1751"/>
                  </a:lnTo>
                  <a:close/>
                  <a:moveTo>
                    <a:pt x="415" y="1790"/>
                  </a:moveTo>
                  <a:lnTo>
                    <a:pt x="420" y="1792"/>
                  </a:lnTo>
                  <a:cubicBezTo>
                    <a:pt x="418" y="1791"/>
                    <a:pt x="417" y="1791"/>
                    <a:pt x="415" y="1790"/>
                  </a:cubicBezTo>
                  <a:close/>
                  <a:moveTo>
                    <a:pt x="877" y="0"/>
                  </a:moveTo>
                  <a:cubicBezTo>
                    <a:pt x="876" y="0"/>
                    <a:pt x="875" y="0"/>
                    <a:pt x="874" y="0"/>
                  </a:cubicBezTo>
                  <a:cubicBezTo>
                    <a:pt x="790" y="4"/>
                    <a:pt x="717" y="53"/>
                    <a:pt x="656" y="106"/>
                  </a:cubicBezTo>
                  <a:cubicBezTo>
                    <a:pt x="586" y="168"/>
                    <a:pt x="523" y="238"/>
                    <a:pt x="470" y="314"/>
                  </a:cubicBezTo>
                  <a:cubicBezTo>
                    <a:pt x="382" y="439"/>
                    <a:pt x="304" y="572"/>
                    <a:pt x="239" y="710"/>
                  </a:cubicBezTo>
                  <a:cubicBezTo>
                    <a:pt x="165" y="852"/>
                    <a:pt x="106" y="1002"/>
                    <a:pt x="62" y="1158"/>
                  </a:cubicBezTo>
                  <a:cubicBezTo>
                    <a:pt x="32" y="1267"/>
                    <a:pt x="13" y="1379"/>
                    <a:pt x="7" y="1493"/>
                  </a:cubicBezTo>
                  <a:cubicBezTo>
                    <a:pt x="0" y="1588"/>
                    <a:pt x="11" y="1685"/>
                    <a:pt x="38" y="1775"/>
                  </a:cubicBezTo>
                  <a:cubicBezTo>
                    <a:pt x="51" y="1821"/>
                    <a:pt x="71" y="1867"/>
                    <a:pt x="97" y="1906"/>
                  </a:cubicBezTo>
                  <a:cubicBezTo>
                    <a:pt x="124" y="1949"/>
                    <a:pt x="155" y="1987"/>
                    <a:pt x="192" y="2022"/>
                  </a:cubicBezTo>
                  <a:cubicBezTo>
                    <a:pt x="255" y="2082"/>
                    <a:pt x="342" y="2114"/>
                    <a:pt x="426" y="2134"/>
                  </a:cubicBezTo>
                  <a:cubicBezTo>
                    <a:pt x="468" y="2144"/>
                    <a:pt x="512" y="2148"/>
                    <a:pt x="556" y="2148"/>
                  </a:cubicBezTo>
                  <a:cubicBezTo>
                    <a:pt x="621" y="2148"/>
                    <a:pt x="686" y="2139"/>
                    <a:pt x="747" y="2125"/>
                  </a:cubicBezTo>
                  <a:cubicBezTo>
                    <a:pt x="838" y="2104"/>
                    <a:pt x="925" y="2073"/>
                    <a:pt x="1007" y="2030"/>
                  </a:cubicBezTo>
                  <a:lnTo>
                    <a:pt x="1007" y="2030"/>
                  </a:lnTo>
                  <a:cubicBezTo>
                    <a:pt x="982" y="2115"/>
                    <a:pt x="958" y="2202"/>
                    <a:pt x="936" y="2288"/>
                  </a:cubicBezTo>
                  <a:cubicBezTo>
                    <a:pt x="907" y="2391"/>
                    <a:pt x="882" y="2492"/>
                    <a:pt x="860" y="2597"/>
                  </a:cubicBezTo>
                  <a:cubicBezTo>
                    <a:pt x="839" y="2685"/>
                    <a:pt x="893" y="2774"/>
                    <a:pt x="982" y="2796"/>
                  </a:cubicBezTo>
                  <a:cubicBezTo>
                    <a:pt x="994" y="2801"/>
                    <a:pt x="1007" y="2804"/>
                    <a:pt x="1020" y="2804"/>
                  </a:cubicBezTo>
                  <a:cubicBezTo>
                    <a:pt x="1092" y="2804"/>
                    <a:pt x="1168" y="2755"/>
                    <a:pt x="1183" y="2677"/>
                  </a:cubicBezTo>
                  <a:cubicBezTo>
                    <a:pt x="1230" y="2424"/>
                    <a:pt x="1292" y="2174"/>
                    <a:pt x="1368" y="1925"/>
                  </a:cubicBezTo>
                  <a:cubicBezTo>
                    <a:pt x="1390" y="1860"/>
                    <a:pt x="1412" y="1796"/>
                    <a:pt x="1436" y="1731"/>
                  </a:cubicBezTo>
                  <a:cubicBezTo>
                    <a:pt x="1526" y="1647"/>
                    <a:pt x="1612" y="1556"/>
                    <a:pt x="1692" y="1462"/>
                  </a:cubicBezTo>
                  <a:cubicBezTo>
                    <a:pt x="1692" y="1462"/>
                    <a:pt x="1692" y="1463"/>
                    <a:pt x="1692" y="1463"/>
                  </a:cubicBezTo>
                  <a:cubicBezTo>
                    <a:pt x="1692" y="1462"/>
                    <a:pt x="1694" y="1460"/>
                    <a:pt x="1694" y="1460"/>
                  </a:cubicBezTo>
                  <a:lnTo>
                    <a:pt x="1705" y="1447"/>
                  </a:lnTo>
                  <a:lnTo>
                    <a:pt x="1702" y="1450"/>
                  </a:lnTo>
                  <a:cubicBezTo>
                    <a:pt x="1730" y="1417"/>
                    <a:pt x="1757" y="1382"/>
                    <a:pt x="1781" y="1346"/>
                  </a:cubicBezTo>
                  <a:cubicBezTo>
                    <a:pt x="1811" y="1302"/>
                    <a:pt x="1843" y="1253"/>
                    <a:pt x="1854" y="1200"/>
                  </a:cubicBezTo>
                  <a:cubicBezTo>
                    <a:pt x="1874" y="1110"/>
                    <a:pt x="1863" y="996"/>
                    <a:pt x="1773" y="945"/>
                  </a:cubicBezTo>
                  <a:cubicBezTo>
                    <a:pt x="1738" y="926"/>
                    <a:pt x="1700" y="916"/>
                    <a:pt x="1662" y="916"/>
                  </a:cubicBezTo>
                  <a:cubicBezTo>
                    <a:pt x="1656" y="916"/>
                    <a:pt x="1650" y="917"/>
                    <a:pt x="1645" y="917"/>
                  </a:cubicBezTo>
                  <a:cubicBezTo>
                    <a:pt x="1594" y="923"/>
                    <a:pt x="1547" y="944"/>
                    <a:pt x="1507" y="977"/>
                  </a:cubicBezTo>
                  <a:cubicBezTo>
                    <a:pt x="1482" y="998"/>
                    <a:pt x="1458" y="1021"/>
                    <a:pt x="1438" y="1048"/>
                  </a:cubicBezTo>
                  <a:cubicBezTo>
                    <a:pt x="1422" y="1066"/>
                    <a:pt x="1406" y="1086"/>
                    <a:pt x="1392" y="1107"/>
                  </a:cubicBezTo>
                  <a:cubicBezTo>
                    <a:pt x="1362" y="1153"/>
                    <a:pt x="1331" y="1200"/>
                    <a:pt x="1306" y="1248"/>
                  </a:cubicBezTo>
                  <a:cubicBezTo>
                    <a:pt x="1254" y="1348"/>
                    <a:pt x="1208" y="1449"/>
                    <a:pt x="1168" y="1553"/>
                  </a:cubicBezTo>
                  <a:cubicBezTo>
                    <a:pt x="1132" y="1585"/>
                    <a:pt x="1092" y="1615"/>
                    <a:pt x="1050" y="1644"/>
                  </a:cubicBezTo>
                  <a:cubicBezTo>
                    <a:pt x="1009" y="1672"/>
                    <a:pt x="966" y="1699"/>
                    <a:pt x="921" y="1723"/>
                  </a:cubicBezTo>
                  <a:cubicBezTo>
                    <a:pt x="880" y="1743"/>
                    <a:pt x="841" y="1762"/>
                    <a:pt x="800" y="1780"/>
                  </a:cubicBezTo>
                  <a:cubicBezTo>
                    <a:pt x="763" y="1792"/>
                    <a:pt x="728" y="1803"/>
                    <a:pt x="692" y="1813"/>
                  </a:cubicBezTo>
                  <a:cubicBezTo>
                    <a:pt x="668" y="1818"/>
                    <a:pt x="644" y="1822"/>
                    <a:pt x="621" y="1826"/>
                  </a:cubicBezTo>
                  <a:cubicBezTo>
                    <a:pt x="601" y="1828"/>
                    <a:pt x="580" y="1829"/>
                    <a:pt x="560" y="1829"/>
                  </a:cubicBezTo>
                  <a:lnTo>
                    <a:pt x="560" y="1829"/>
                  </a:lnTo>
                  <a:cubicBezTo>
                    <a:pt x="544" y="1829"/>
                    <a:pt x="528" y="1828"/>
                    <a:pt x="515" y="1826"/>
                  </a:cubicBezTo>
                  <a:cubicBezTo>
                    <a:pt x="499" y="1822"/>
                    <a:pt x="483" y="1818"/>
                    <a:pt x="467" y="1815"/>
                  </a:cubicBezTo>
                  <a:cubicBezTo>
                    <a:pt x="458" y="1811"/>
                    <a:pt x="450" y="1808"/>
                    <a:pt x="440" y="1803"/>
                  </a:cubicBezTo>
                  <a:cubicBezTo>
                    <a:pt x="431" y="1799"/>
                    <a:pt x="422" y="1794"/>
                    <a:pt x="412" y="1788"/>
                  </a:cubicBezTo>
                  <a:lnTo>
                    <a:pt x="412" y="1788"/>
                  </a:lnTo>
                  <a:cubicBezTo>
                    <a:pt x="413" y="1789"/>
                    <a:pt x="414" y="1789"/>
                    <a:pt x="415" y="1790"/>
                  </a:cubicBezTo>
                  <a:lnTo>
                    <a:pt x="415" y="1790"/>
                  </a:lnTo>
                  <a:lnTo>
                    <a:pt x="412" y="1788"/>
                  </a:lnTo>
                  <a:lnTo>
                    <a:pt x="412" y="1788"/>
                  </a:lnTo>
                  <a:cubicBezTo>
                    <a:pt x="412" y="1788"/>
                    <a:pt x="412" y="1788"/>
                    <a:pt x="412" y="1788"/>
                  </a:cubicBezTo>
                  <a:lnTo>
                    <a:pt x="412" y="1788"/>
                  </a:lnTo>
                  <a:cubicBezTo>
                    <a:pt x="410" y="1786"/>
                    <a:pt x="407" y="1784"/>
                    <a:pt x="404" y="1781"/>
                  </a:cubicBezTo>
                  <a:cubicBezTo>
                    <a:pt x="399" y="1775"/>
                    <a:pt x="394" y="1770"/>
                    <a:pt x="390" y="1765"/>
                  </a:cubicBezTo>
                  <a:lnTo>
                    <a:pt x="390" y="1765"/>
                  </a:lnTo>
                  <a:lnTo>
                    <a:pt x="375" y="1745"/>
                  </a:lnTo>
                  <a:cubicBezTo>
                    <a:pt x="371" y="1739"/>
                    <a:pt x="366" y="1732"/>
                    <a:pt x="363" y="1726"/>
                  </a:cubicBezTo>
                  <a:cubicBezTo>
                    <a:pt x="360" y="1718"/>
                    <a:pt x="356" y="1712"/>
                    <a:pt x="353" y="1704"/>
                  </a:cubicBezTo>
                  <a:cubicBezTo>
                    <a:pt x="347" y="1683"/>
                    <a:pt x="339" y="1663"/>
                    <a:pt x="334" y="1640"/>
                  </a:cubicBezTo>
                  <a:cubicBezTo>
                    <a:pt x="331" y="1621"/>
                    <a:pt x="328" y="1602"/>
                    <a:pt x="325" y="1583"/>
                  </a:cubicBezTo>
                  <a:cubicBezTo>
                    <a:pt x="323" y="1552"/>
                    <a:pt x="323" y="1520"/>
                    <a:pt x="323" y="1488"/>
                  </a:cubicBezTo>
                  <a:cubicBezTo>
                    <a:pt x="326" y="1446"/>
                    <a:pt x="331" y="1403"/>
                    <a:pt x="339" y="1362"/>
                  </a:cubicBezTo>
                  <a:cubicBezTo>
                    <a:pt x="352" y="1292"/>
                    <a:pt x="369" y="1222"/>
                    <a:pt x="391" y="1156"/>
                  </a:cubicBezTo>
                  <a:cubicBezTo>
                    <a:pt x="417" y="1080"/>
                    <a:pt x="445" y="1007"/>
                    <a:pt x="477" y="936"/>
                  </a:cubicBezTo>
                  <a:cubicBezTo>
                    <a:pt x="532" y="824"/>
                    <a:pt x="586" y="714"/>
                    <a:pt x="651" y="608"/>
                  </a:cubicBezTo>
                  <a:cubicBezTo>
                    <a:pt x="687" y="554"/>
                    <a:pt x="725" y="501"/>
                    <a:pt x="765" y="450"/>
                  </a:cubicBezTo>
                  <a:cubicBezTo>
                    <a:pt x="790" y="421"/>
                    <a:pt x="817" y="393"/>
                    <a:pt x="845" y="366"/>
                  </a:cubicBezTo>
                  <a:cubicBezTo>
                    <a:pt x="858" y="355"/>
                    <a:pt x="869" y="346"/>
                    <a:pt x="882" y="336"/>
                  </a:cubicBezTo>
                  <a:cubicBezTo>
                    <a:pt x="887" y="333"/>
                    <a:pt x="891" y="330"/>
                    <a:pt x="896" y="327"/>
                  </a:cubicBezTo>
                  <a:lnTo>
                    <a:pt x="899" y="325"/>
                  </a:lnTo>
                  <a:cubicBezTo>
                    <a:pt x="985" y="315"/>
                    <a:pt x="1048" y="238"/>
                    <a:pt x="1042" y="151"/>
                  </a:cubicBezTo>
                  <a:cubicBezTo>
                    <a:pt x="1036" y="66"/>
                    <a:pt x="963" y="0"/>
                    <a:pt x="8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3" name="Google Shape;10043;p18"/>
            <p:cNvSpPr/>
            <p:nvPr/>
          </p:nvSpPr>
          <p:spPr>
            <a:xfrm>
              <a:off x="4718475" y="1018850"/>
              <a:ext cx="57475" cy="105250"/>
            </a:xfrm>
            <a:custGeom>
              <a:avLst/>
              <a:gdLst/>
              <a:ahLst/>
              <a:cxnLst/>
              <a:rect l="l" t="t" r="r" b="b"/>
              <a:pathLst>
                <a:path w="2299" h="4210" extrusionOk="0">
                  <a:moveTo>
                    <a:pt x="1192" y="1230"/>
                  </a:moveTo>
                  <a:cubicBezTo>
                    <a:pt x="1192" y="1235"/>
                    <a:pt x="1191" y="1240"/>
                    <a:pt x="1190" y="1244"/>
                  </a:cubicBezTo>
                  <a:lnTo>
                    <a:pt x="1190" y="1244"/>
                  </a:lnTo>
                  <a:cubicBezTo>
                    <a:pt x="1191" y="1239"/>
                    <a:pt x="1192" y="1235"/>
                    <a:pt x="1192" y="1230"/>
                  </a:cubicBezTo>
                  <a:close/>
                  <a:moveTo>
                    <a:pt x="1595" y="1"/>
                  </a:moveTo>
                  <a:cubicBezTo>
                    <a:pt x="1515" y="1"/>
                    <a:pt x="1436" y="47"/>
                    <a:pt x="1379" y="98"/>
                  </a:cubicBezTo>
                  <a:cubicBezTo>
                    <a:pt x="1278" y="189"/>
                    <a:pt x="1208" y="312"/>
                    <a:pt x="1146" y="431"/>
                  </a:cubicBezTo>
                  <a:cubicBezTo>
                    <a:pt x="1091" y="535"/>
                    <a:pt x="1043" y="646"/>
                    <a:pt x="1005" y="758"/>
                  </a:cubicBezTo>
                  <a:cubicBezTo>
                    <a:pt x="982" y="831"/>
                    <a:pt x="961" y="903"/>
                    <a:pt x="942" y="975"/>
                  </a:cubicBezTo>
                  <a:cubicBezTo>
                    <a:pt x="918" y="1059"/>
                    <a:pt x="899" y="1145"/>
                    <a:pt x="884" y="1230"/>
                  </a:cubicBezTo>
                  <a:cubicBezTo>
                    <a:pt x="861" y="1358"/>
                    <a:pt x="846" y="1490"/>
                    <a:pt x="865" y="1620"/>
                  </a:cubicBezTo>
                  <a:cubicBezTo>
                    <a:pt x="879" y="1711"/>
                    <a:pt x="904" y="1808"/>
                    <a:pt x="977" y="1873"/>
                  </a:cubicBezTo>
                  <a:cubicBezTo>
                    <a:pt x="1027" y="1917"/>
                    <a:pt x="1100" y="1937"/>
                    <a:pt x="1169" y="1937"/>
                  </a:cubicBezTo>
                  <a:cubicBezTo>
                    <a:pt x="1190" y="1937"/>
                    <a:pt x="1211" y="1935"/>
                    <a:pt x="1230" y="1931"/>
                  </a:cubicBezTo>
                  <a:cubicBezTo>
                    <a:pt x="1338" y="1912"/>
                    <a:pt x="1427" y="1854"/>
                    <a:pt x="1509" y="1786"/>
                  </a:cubicBezTo>
                  <a:cubicBezTo>
                    <a:pt x="1567" y="1737"/>
                    <a:pt x="1621" y="1686"/>
                    <a:pt x="1673" y="1632"/>
                  </a:cubicBezTo>
                  <a:lnTo>
                    <a:pt x="1697" y="1610"/>
                  </a:lnTo>
                  <a:lnTo>
                    <a:pt x="1697" y="1610"/>
                  </a:lnTo>
                  <a:cubicBezTo>
                    <a:pt x="1688" y="1656"/>
                    <a:pt x="1677" y="1702"/>
                    <a:pt x="1667" y="1748"/>
                  </a:cubicBezTo>
                  <a:cubicBezTo>
                    <a:pt x="1629" y="1936"/>
                    <a:pt x="1591" y="2125"/>
                    <a:pt x="1556" y="2313"/>
                  </a:cubicBezTo>
                  <a:cubicBezTo>
                    <a:pt x="1523" y="2489"/>
                    <a:pt x="1487" y="2664"/>
                    <a:pt x="1452" y="2839"/>
                  </a:cubicBezTo>
                  <a:cubicBezTo>
                    <a:pt x="1420" y="2995"/>
                    <a:pt x="1390" y="3150"/>
                    <a:pt x="1355" y="3306"/>
                  </a:cubicBezTo>
                  <a:cubicBezTo>
                    <a:pt x="1314" y="3494"/>
                    <a:pt x="1276" y="3685"/>
                    <a:pt x="1221" y="3871"/>
                  </a:cubicBezTo>
                  <a:cubicBezTo>
                    <a:pt x="1219" y="3877"/>
                    <a:pt x="1218" y="3882"/>
                    <a:pt x="1216" y="3888"/>
                  </a:cubicBezTo>
                  <a:cubicBezTo>
                    <a:pt x="1197" y="3883"/>
                    <a:pt x="1178" y="3879"/>
                    <a:pt x="1161" y="3874"/>
                  </a:cubicBezTo>
                  <a:cubicBezTo>
                    <a:pt x="1127" y="3861"/>
                    <a:pt x="1094" y="3847"/>
                    <a:pt x="1061" y="3834"/>
                  </a:cubicBezTo>
                  <a:cubicBezTo>
                    <a:pt x="1007" y="3807"/>
                    <a:pt x="952" y="3780"/>
                    <a:pt x="903" y="3752"/>
                  </a:cubicBezTo>
                  <a:cubicBezTo>
                    <a:pt x="852" y="3723"/>
                    <a:pt x="804" y="3693"/>
                    <a:pt x="757" y="3663"/>
                  </a:cubicBezTo>
                  <a:cubicBezTo>
                    <a:pt x="694" y="3617"/>
                    <a:pt x="632" y="3570"/>
                    <a:pt x="572" y="3521"/>
                  </a:cubicBezTo>
                  <a:lnTo>
                    <a:pt x="572" y="3521"/>
                  </a:lnTo>
                  <a:cubicBezTo>
                    <a:pt x="576" y="3526"/>
                    <a:pt x="581" y="3530"/>
                    <a:pt x="586" y="3535"/>
                  </a:cubicBezTo>
                  <a:cubicBezTo>
                    <a:pt x="557" y="3510"/>
                    <a:pt x="531" y="3484"/>
                    <a:pt x="504" y="3457"/>
                  </a:cubicBezTo>
                  <a:cubicBezTo>
                    <a:pt x="485" y="3435"/>
                    <a:pt x="467" y="3415"/>
                    <a:pt x="451" y="3393"/>
                  </a:cubicBezTo>
                  <a:cubicBezTo>
                    <a:pt x="434" y="3369"/>
                    <a:pt x="418" y="3344"/>
                    <a:pt x="404" y="3317"/>
                  </a:cubicBezTo>
                  <a:cubicBezTo>
                    <a:pt x="390" y="3287"/>
                    <a:pt x="375" y="3258"/>
                    <a:pt x="364" y="3228"/>
                  </a:cubicBezTo>
                  <a:cubicBezTo>
                    <a:pt x="356" y="3206"/>
                    <a:pt x="350" y="3185"/>
                    <a:pt x="344" y="3163"/>
                  </a:cubicBezTo>
                  <a:cubicBezTo>
                    <a:pt x="339" y="3139"/>
                    <a:pt x="334" y="3112"/>
                    <a:pt x="333" y="3089"/>
                  </a:cubicBezTo>
                  <a:cubicBezTo>
                    <a:pt x="330" y="3065"/>
                    <a:pt x="328" y="3041"/>
                    <a:pt x="330" y="3019"/>
                  </a:cubicBezTo>
                  <a:cubicBezTo>
                    <a:pt x="333" y="2997"/>
                    <a:pt x="333" y="2975"/>
                    <a:pt x="337" y="2954"/>
                  </a:cubicBezTo>
                  <a:cubicBezTo>
                    <a:pt x="342" y="2932"/>
                    <a:pt x="345" y="2910"/>
                    <a:pt x="353" y="2891"/>
                  </a:cubicBezTo>
                  <a:cubicBezTo>
                    <a:pt x="360" y="2870"/>
                    <a:pt x="366" y="2848"/>
                    <a:pt x="375" y="2831"/>
                  </a:cubicBezTo>
                  <a:cubicBezTo>
                    <a:pt x="383" y="2813"/>
                    <a:pt x="393" y="2796"/>
                    <a:pt x="404" y="2780"/>
                  </a:cubicBezTo>
                  <a:cubicBezTo>
                    <a:pt x="418" y="2758"/>
                    <a:pt x="436" y="2736"/>
                    <a:pt x="453" y="2715"/>
                  </a:cubicBezTo>
                  <a:cubicBezTo>
                    <a:pt x="467" y="2699"/>
                    <a:pt x="482" y="2683"/>
                    <a:pt x="496" y="2669"/>
                  </a:cubicBezTo>
                  <a:cubicBezTo>
                    <a:pt x="548" y="2623"/>
                    <a:pt x="603" y="2579"/>
                    <a:pt x="662" y="2539"/>
                  </a:cubicBezTo>
                  <a:lnTo>
                    <a:pt x="662" y="2539"/>
                  </a:lnTo>
                  <a:lnTo>
                    <a:pt x="645" y="2550"/>
                  </a:lnTo>
                  <a:cubicBezTo>
                    <a:pt x="735" y="2490"/>
                    <a:pt x="827" y="2433"/>
                    <a:pt x="920" y="2379"/>
                  </a:cubicBezTo>
                  <a:cubicBezTo>
                    <a:pt x="991" y="2335"/>
                    <a:pt x="1013" y="2242"/>
                    <a:pt x="969" y="2169"/>
                  </a:cubicBezTo>
                  <a:cubicBezTo>
                    <a:pt x="939" y="2121"/>
                    <a:pt x="889" y="2095"/>
                    <a:pt x="836" y="2095"/>
                  </a:cubicBezTo>
                  <a:cubicBezTo>
                    <a:pt x="811" y="2095"/>
                    <a:pt x="784" y="2101"/>
                    <a:pt x="760" y="2115"/>
                  </a:cubicBezTo>
                  <a:cubicBezTo>
                    <a:pt x="690" y="2153"/>
                    <a:pt x="621" y="2191"/>
                    <a:pt x="553" y="2234"/>
                  </a:cubicBezTo>
                  <a:cubicBezTo>
                    <a:pt x="428" y="2315"/>
                    <a:pt x="301" y="2400"/>
                    <a:pt x="204" y="2514"/>
                  </a:cubicBezTo>
                  <a:cubicBezTo>
                    <a:pt x="100" y="2633"/>
                    <a:pt x="35" y="2780"/>
                    <a:pt x="16" y="2937"/>
                  </a:cubicBezTo>
                  <a:cubicBezTo>
                    <a:pt x="0" y="3082"/>
                    <a:pt x="19" y="3228"/>
                    <a:pt x="76" y="3363"/>
                  </a:cubicBezTo>
                  <a:cubicBezTo>
                    <a:pt x="117" y="3462"/>
                    <a:pt x="176" y="3556"/>
                    <a:pt x="247" y="3636"/>
                  </a:cubicBezTo>
                  <a:cubicBezTo>
                    <a:pt x="296" y="3693"/>
                    <a:pt x="353" y="3742"/>
                    <a:pt x="413" y="3788"/>
                  </a:cubicBezTo>
                  <a:cubicBezTo>
                    <a:pt x="485" y="3842"/>
                    <a:pt x="556" y="3894"/>
                    <a:pt x="630" y="3942"/>
                  </a:cubicBezTo>
                  <a:cubicBezTo>
                    <a:pt x="698" y="3986"/>
                    <a:pt x="770" y="4029"/>
                    <a:pt x="842" y="4067"/>
                  </a:cubicBezTo>
                  <a:cubicBezTo>
                    <a:pt x="907" y="4102"/>
                    <a:pt x="974" y="4132"/>
                    <a:pt x="1042" y="4157"/>
                  </a:cubicBezTo>
                  <a:cubicBezTo>
                    <a:pt x="1107" y="4181"/>
                    <a:pt x="1181" y="4206"/>
                    <a:pt x="1256" y="4209"/>
                  </a:cubicBezTo>
                  <a:cubicBezTo>
                    <a:pt x="1276" y="4209"/>
                    <a:pt x="1297" y="4208"/>
                    <a:pt x="1317" y="4202"/>
                  </a:cubicBezTo>
                  <a:cubicBezTo>
                    <a:pt x="1365" y="4190"/>
                    <a:pt x="1408" y="4167"/>
                    <a:pt x="1442" y="4132"/>
                  </a:cubicBezTo>
                  <a:cubicBezTo>
                    <a:pt x="1471" y="4100"/>
                    <a:pt x="1491" y="4062"/>
                    <a:pt x="1503" y="4019"/>
                  </a:cubicBezTo>
                  <a:cubicBezTo>
                    <a:pt x="1522" y="3948"/>
                    <a:pt x="1542" y="3877"/>
                    <a:pt x="1560" y="3806"/>
                  </a:cubicBezTo>
                  <a:cubicBezTo>
                    <a:pt x="1579" y="3719"/>
                    <a:pt x="1598" y="3633"/>
                    <a:pt x="1615" y="3548"/>
                  </a:cubicBezTo>
                  <a:cubicBezTo>
                    <a:pt x="1651" y="3370"/>
                    <a:pt x="1688" y="3190"/>
                    <a:pt x="1723" y="3013"/>
                  </a:cubicBezTo>
                  <a:cubicBezTo>
                    <a:pt x="1756" y="2845"/>
                    <a:pt x="1786" y="2677"/>
                    <a:pt x="1822" y="2511"/>
                  </a:cubicBezTo>
                  <a:cubicBezTo>
                    <a:pt x="1856" y="2353"/>
                    <a:pt x="1881" y="2193"/>
                    <a:pt x="1916" y="2034"/>
                  </a:cubicBezTo>
                  <a:cubicBezTo>
                    <a:pt x="1957" y="1846"/>
                    <a:pt x="2000" y="1659"/>
                    <a:pt x="2045" y="1472"/>
                  </a:cubicBezTo>
                  <a:cubicBezTo>
                    <a:pt x="2080" y="1322"/>
                    <a:pt x="2126" y="1173"/>
                    <a:pt x="2169" y="1026"/>
                  </a:cubicBezTo>
                  <a:cubicBezTo>
                    <a:pt x="2202" y="931"/>
                    <a:pt x="2232" y="834"/>
                    <a:pt x="2267" y="740"/>
                  </a:cubicBezTo>
                  <a:cubicBezTo>
                    <a:pt x="2299" y="659"/>
                    <a:pt x="2259" y="569"/>
                    <a:pt x="2180" y="535"/>
                  </a:cubicBezTo>
                  <a:cubicBezTo>
                    <a:pt x="2161" y="528"/>
                    <a:pt x="2143" y="525"/>
                    <a:pt x="2125" y="525"/>
                  </a:cubicBezTo>
                  <a:cubicBezTo>
                    <a:pt x="2061" y="525"/>
                    <a:pt x="2004" y="565"/>
                    <a:pt x="1976" y="626"/>
                  </a:cubicBezTo>
                  <a:lnTo>
                    <a:pt x="1949" y="683"/>
                  </a:lnTo>
                  <a:cubicBezTo>
                    <a:pt x="1876" y="838"/>
                    <a:pt x="1795" y="988"/>
                    <a:pt x="1704" y="1132"/>
                  </a:cubicBezTo>
                  <a:lnTo>
                    <a:pt x="1708" y="1127"/>
                  </a:lnTo>
                  <a:lnTo>
                    <a:pt x="1702" y="1137"/>
                  </a:lnTo>
                  <a:lnTo>
                    <a:pt x="1697" y="1143"/>
                  </a:lnTo>
                  <a:lnTo>
                    <a:pt x="1697" y="1143"/>
                  </a:lnTo>
                  <a:lnTo>
                    <a:pt x="1699" y="1140"/>
                  </a:lnTo>
                  <a:lnTo>
                    <a:pt x="1699" y="1140"/>
                  </a:lnTo>
                  <a:cubicBezTo>
                    <a:pt x="1672" y="1180"/>
                    <a:pt x="1643" y="1219"/>
                    <a:pt x="1613" y="1256"/>
                  </a:cubicBezTo>
                  <a:cubicBezTo>
                    <a:pt x="1542" y="1335"/>
                    <a:pt x="1468" y="1411"/>
                    <a:pt x="1389" y="1482"/>
                  </a:cubicBezTo>
                  <a:lnTo>
                    <a:pt x="1381" y="1490"/>
                  </a:lnTo>
                  <a:lnTo>
                    <a:pt x="1385" y="1484"/>
                  </a:lnTo>
                  <a:lnTo>
                    <a:pt x="1385" y="1484"/>
                  </a:lnTo>
                  <a:cubicBezTo>
                    <a:pt x="1346" y="1520"/>
                    <a:pt x="1301" y="1555"/>
                    <a:pt x="1257" y="1586"/>
                  </a:cubicBezTo>
                  <a:cubicBezTo>
                    <a:pt x="1245" y="1594"/>
                    <a:pt x="1232" y="1602"/>
                    <a:pt x="1218" y="1610"/>
                  </a:cubicBezTo>
                  <a:lnTo>
                    <a:pt x="1223" y="1607"/>
                  </a:lnTo>
                  <a:lnTo>
                    <a:pt x="1223" y="1607"/>
                  </a:lnTo>
                  <a:cubicBezTo>
                    <a:pt x="1217" y="1611"/>
                    <a:pt x="1211" y="1614"/>
                    <a:pt x="1205" y="1616"/>
                  </a:cubicBezTo>
                  <a:lnTo>
                    <a:pt x="1195" y="1618"/>
                  </a:lnTo>
                  <a:lnTo>
                    <a:pt x="1189" y="1620"/>
                  </a:lnTo>
                  <a:cubicBezTo>
                    <a:pt x="1188" y="1613"/>
                    <a:pt x="1186" y="1609"/>
                    <a:pt x="1184" y="1602"/>
                  </a:cubicBezTo>
                  <a:cubicBezTo>
                    <a:pt x="1178" y="1574"/>
                    <a:pt x="1172" y="1547"/>
                    <a:pt x="1170" y="1517"/>
                  </a:cubicBezTo>
                  <a:cubicBezTo>
                    <a:pt x="1169" y="1488"/>
                    <a:pt x="1169" y="1458"/>
                    <a:pt x="1169" y="1430"/>
                  </a:cubicBezTo>
                  <a:cubicBezTo>
                    <a:pt x="1173" y="1370"/>
                    <a:pt x="1180" y="1310"/>
                    <a:pt x="1189" y="1249"/>
                  </a:cubicBezTo>
                  <a:lnTo>
                    <a:pt x="1189" y="1249"/>
                  </a:lnTo>
                  <a:cubicBezTo>
                    <a:pt x="1189" y="1250"/>
                    <a:pt x="1189" y="1250"/>
                    <a:pt x="1189" y="1251"/>
                  </a:cubicBezTo>
                  <a:cubicBezTo>
                    <a:pt x="1214" y="1142"/>
                    <a:pt x="1241" y="1032"/>
                    <a:pt x="1275" y="925"/>
                  </a:cubicBezTo>
                  <a:lnTo>
                    <a:pt x="1275" y="923"/>
                  </a:lnTo>
                  <a:lnTo>
                    <a:pt x="1279" y="907"/>
                  </a:lnTo>
                  <a:lnTo>
                    <a:pt x="1279" y="907"/>
                  </a:lnTo>
                  <a:cubicBezTo>
                    <a:pt x="1279" y="910"/>
                    <a:pt x="1278" y="914"/>
                    <a:pt x="1278" y="917"/>
                  </a:cubicBezTo>
                  <a:cubicBezTo>
                    <a:pt x="1303" y="841"/>
                    <a:pt x="1332" y="766"/>
                    <a:pt x="1365" y="694"/>
                  </a:cubicBezTo>
                  <a:cubicBezTo>
                    <a:pt x="1404" y="611"/>
                    <a:pt x="1449" y="531"/>
                    <a:pt x="1498" y="453"/>
                  </a:cubicBezTo>
                  <a:cubicBezTo>
                    <a:pt x="1514" y="428"/>
                    <a:pt x="1531" y="405"/>
                    <a:pt x="1548" y="382"/>
                  </a:cubicBezTo>
                  <a:cubicBezTo>
                    <a:pt x="1561" y="367"/>
                    <a:pt x="1574" y="355"/>
                    <a:pt x="1586" y="342"/>
                  </a:cubicBezTo>
                  <a:lnTo>
                    <a:pt x="1599" y="333"/>
                  </a:lnTo>
                  <a:cubicBezTo>
                    <a:pt x="1601" y="333"/>
                    <a:pt x="1603" y="333"/>
                    <a:pt x="1605" y="333"/>
                  </a:cubicBezTo>
                  <a:cubicBezTo>
                    <a:pt x="1687" y="333"/>
                    <a:pt x="1758" y="272"/>
                    <a:pt x="1768" y="190"/>
                  </a:cubicBezTo>
                  <a:cubicBezTo>
                    <a:pt x="1780" y="106"/>
                    <a:pt x="1726" y="27"/>
                    <a:pt x="1643" y="7"/>
                  </a:cubicBezTo>
                  <a:cubicBezTo>
                    <a:pt x="1627" y="3"/>
                    <a:pt x="1611" y="1"/>
                    <a:pt x="1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4" name="Google Shape;10044;p18"/>
            <p:cNvSpPr/>
            <p:nvPr/>
          </p:nvSpPr>
          <p:spPr>
            <a:xfrm>
              <a:off x="4782225" y="1014575"/>
              <a:ext cx="46375" cy="34125"/>
            </a:xfrm>
            <a:custGeom>
              <a:avLst/>
              <a:gdLst/>
              <a:ahLst/>
              <a:cxnLst/>
              <a:rect l="l" t="t" r="r" b="b"/>
              <a:pathLst>
                <a:path w="1855" h="1365" extrusionOk="0">
                  <a:moveTo>
                    <a:pt x="457" y="0"/>
                  </a:moveTo>
                  <a:cubicBezTo>
                    <a:pt x="403" y="0"/>
                    <a:pt x="349" y="9"/>
                    <a:pt x="296" y="27"/>
                  </a:cubicBezTo>
                  <a:cubicBezTo>
                    <a:pt x="205" y="57"/>
                    <a:pt x="126" y="119"/>
                    <a:pt x="72" y="200"/>
                  </a:cubicBezTo>
                  <a:cubicBezTo>
                    <a:pt x="24" y="277"/>
                    <a:pt x="0" y="372"/>
                    <a:pt x="43" y="458"/>
                  </a:cubicBezTo>
                  <a:cubicBezTo>
                    <a:pt x="69" y="510"/>
                    <a:pt x="114" y="548"/>
                    <a:pt x="170" y="564"/>
                  </a:cubicBezTo>
                  <a:cubicBezTo>
                    <a:pt x="183" y="567"/>
                    <a:pt x="196" y="568"/>
                    <a:pt x="209" y="568"/>
                  </a:cubicBezTo>
                  <a:cubicBezTo>
                    <a:pt x="314" y="568"/>
                    <a:pt x="397" y="469"/>
                    <a:pt x="368" y="361"/>
                  </a:cubicBezTo>
                  <a:lnTo>
                    <a:pt x="372" y="356"/>
                  </a:lnTo>
                  <a:cubicBezTo>
                    <a:pt x="380" y="352"/>
                    <a:pt x="387" y="348"/>
                    <a:pt x="395" y="344"/>
                  </a:cubicBezTo>
                  <a:lnTo>
                    <a:pt x="395" y="344"/>
                  </a:lnTo>
                  <a:lnTo>
                    <a:pt x="390" y="345"/>
                  </a:lnTo>
                  <a:lnTo>
                    <a:pt x="396" y="343"/>
                  </a:lnTo>
                  <a:lnTo>
                    <a:pt x="396" y="343"/>
                  </a:lnTo>
                  <a:cubicBezTo>
                    <a:pt x="395" y="343"/>
                    <a:pt x="395" y="344"/>
                    <a:pt x="395" y="344"/>
                  </a:cubicBezTo>
                  <a:lnTo>
                    <a:pt x="395" y="344"/>
                  </a:lnTo>
                  <a:lnTo>
                    <a:pt x="399" y="342"/>
                  </a:lnTo>
                  <a:lnTo>
                    <a:pt x="400" y="342"/>
                  </a:lnTo>
                  <a:lnTo>
                    <a:pt x="400" y="342"/>
                  </a:lnTo>
                  <a:lnTo>
                    <a:pt x="396" y="343"/>
                  </a:lnTo>
                  <a:lnTo>
                    <a:pt x="396" y="343"/>
                  </a:lnTo>
                  <a:cubicBezTo>
                    <a:pt x="396" y="343"/>
                    <a:pt x="397" y="343"/>
                    <a:pt x="398" y="342"/>
                  </a:cubicBezTo>
                  <a:lnTo>
                    <a:pt x="402" y="340"/>
                  </a:lnTo>
                  <a:lnTo>
                    <a:pt x="404" y="339"/>
                  </a:lnTo>
                  <a:lnTo>
                    <a:pt x="400" y="342"/>
                  </a:lnTo>
                  <a:lnTo>
                    <a:pt x="400" y="342"/>
                  </a:lnTo>
                  <a:lnTo>
                    <a:pt x="407" y="339"/>
                  </a:lnTo>
                  <a:lnTo>
                    <a:pt x="428" y="333"/>
                  </a:lnTo>
                  <a:cubicBezTo>
                    <a:pt x="434" y="331"/>
                    <a:pt x="442" y="331"/>
                    <a:pt x="448" y="330"/>
                  </a:cubicBezTo>
                  <a:cubicBezTo>
                    <a:pt x="456" y="329"/>
                    <a:pt x="463" y="328"/>
                    <a:pt x="471" y="328"/>
                  </a:cubicBezTo>
                  <a:cubicBezTo>
                    <a:pt x="478" y="328"/>
                    <a:pt x="486" y="329"/>
                    <a:pt x="493" y="330"/>
                  </a:cubicBezTo>
                  <a:lnTo>
                    <a:pt x="471" y="330"/>
                  </a:lnTo>
                  <a:lnTo>
                    <a:pt x="491" y="331"/>
                  </a:lnTo>
                  <a:lnTo>
                    <a:pt x="505" y="336"/>
                  </a:lnTo>
                  <a:cubicBezTo>
                    <a:pt x="512" y="337"/>
                    <a:pt x="518" y="341"/>
                    <a:pt x="524" y="342"/>
                  </a:cubicBezTo>
                  <a:lnTo>
                    <a:pt x="540" y="352"/>
                  </a:lnTo>
                  <a:cubicBezTo>
                    <a:pt x="545" y="355"/>
                    <a:pt x="550" y="358"/>
                    <a:pt x="555" y="361"/>
                  </a:cubicBezTo>
                  <a:lnTo>
                    <a:pt x="570" y="375"/>
                  </a:lnTo>
                  <a:cubicBezTo>
                    <a:pt x="574" y="380"/>
                    <a:pt x="578" y="387"/>
                    <a:pt x="581" y="391"/>
                  </a:cubicBezTo>
                  <a:lnTo>
                    <a:pt x="594" y="412"/>
                  </a:lnTo>
                  <a:cubicBezTo>
                    <a:pt x="597" y="419"/>
                    <a:pt x="600" y="425"/>
                    <a:pt x="603" y="432"/>
                  </a:cubicBezTo>
                  <a:lnTo>
                    <a:pt x="603" y="432"/>
                  </a:lnTo>
                  <a:cubicBezTo>
                    <a:pt x="602" y="429"/>
                    <a:pt x="600" y="427"/>
                    <a:pt x="599" y="425"/>
                  </a:cubicBezTo>
                  <a:lnTo>
                    <a:pt x="599" y="425"/>
                  </a:lnTo>
                  <a:cubicBezTo>
                    <a:pt x="604" y="434"/>
                    <a:pt x="607" y="445"/>
                    <a:pt x="608" y="456"/>
                  </a:cubicBezTo>
                  <a:cubicBezTo>
                    <a:pt x="611" y="467"/>
                    <a:pt x="615" y="478"/>
                    <a:pt x="615" y="488"/>
                  </a:cubicBezTo>
                  <a:lnTo>
                    <a:pt x="615" y="518"/>
                  </a:lnTo>
                  <a:cubicBezTo>
                    <a:pt x="613" y="537"/>
                    <a:pt x="613" y="556"/>
                    <a:pt x="608" y="576"/>
                  </a:cubicBezTo>
                  <a:cubicBezTo>
                    <a:pt x="604" y="599"/>
                    <a:pt x="600" y="616"/>
                    <a:pt x="593" y="640"/>
                  </a:cubicBezTo>
                  <a:cubicBezTo>
                    <a:pt x="585" y="664"/>
                    <a:pt x="575" y="686"/>
                    <a:pt x="566" y="708"/>
                  </a:cubicBezTo>
                  <a:cubicBezTo>
                    <a:pt x="550" y="738"/>
                    <a:pt x="534" y="766"/>
                    <a:pt x="517" y="795"/>
                  </a:cubicBezTo>
                  <a:cubicBezTo>
                    <a:pt x="501" y="820"/>
                    <a:pt x="483" y="844"/>
                    <a:pt x="464" y="868"/>
                  </a:cubicBezTo>
                  <a:cubicBezTo>
                    <a:pt x="452" y="880"/>
                    <a:pt x="439" y="895"/>
                    <a:pt x="426" y="907"/>
                  </a:cubicBezTo>
                  <a:lnTo>
                    <a:pt x="429" y="906"/>
                  </a:lnTo>
                  <a:lnTo>
                    <a:pt x="429" y="906"/>
                  </a:lnTo>
                  <a:cubicBezTo>
                    <a:pt x="352" y="972"/>
                    <a:pt x="266" y="1059"/>
                    <a:pt x="300" y="1170"/>
                  </a:cubicBezTo>
                  <a:cubicBezTo>
                    <a:pt x="334" y="1283"/>
                    <a:pt x="447" y="1341"/>
                    <a:pt x="558" y="1352"/>
                  </a:cubicBezTo>
                  <a:cubicBezTo>
                    <a:pt x="635" y="1360"/>
                    <a:pt x="714" y="1363"/>
                    <a:pt x="792" y="1365"/>
                  </a:cubicBezTo>
                  <a:cubicBezTo>
                    <a:pt x="858" y="1365"/>
                    <a:pt x="925" y="1362"/>
                    <a:pt x="991" y="1358"/>
                  </a:cubicBezTo>
                  <a:cubicBezTo>
                    <a:pt x="1227" y="1343"/>
                    <a:pt x="1463" y="1327"/>
                    <a:pt x="1697" y="1308"/>
                  </a:cubicBezTo>
                  <a:cubicBezTo>
                    <a:pt x="1784" y="1303"/>
                    <a:pt x="1854" y="1230"/>
                    <a:pt x="1853" y="1143"/>
                  </a:cubicBezTo>
                  <a:cubicBezTo>
                    <a:pt x="1850" y="1063"/>
                    <a:pt x="1781" y="988"/>
                    <a:pt x="1698" y="988"/>
                  </a:cubicBezTo>
                  <a:cubicBezTo>
                    <a:pt x="1695" y="988"/>
                    <a:pt x="1691" y="988"/>
                    <a:pt x="1688" y="988"/>
                  </a:cubicBezTo>
                  <a:cubicBezTo>
                    <a:pt x="1515" y="1002"/>
                    <a:pt x="1343" y="1015"/>
                    <a:pt x="1170" y="1026"/>
                  </a:cubicBezTo>
                  <a:cubicBezTo>
                    <a:pt x="1060" y="1034"/>
                    <a:pt x="950" y="1038"/>
                    <a:pt x="840" y="1038"/>
                  </a:cubicBezTo>
                  <a:cubicBezTo>
                    <a:pt x="811" y="1038"/>
                    <a:pt x="781" y="1038"/>
                    <a:pt x="752" y="1037"/>
                  </a:cubicBezTo>
                  <a:cubicBezTo>
                    <a:pt x="782" y="996"/>
                    <a:pt x="808" y="952"/>
                    <a:pt x="832" y="906"/>
                  </a:cubicBezTo>
                  <a:cubicBezTo>
                    <a:pt x="884" y="801"/>
                    <a:pt x="928" y="689"/>
                    <a:pt x="936" y="572"/>
                  </a:cubicBezTo>
                  <a:cubicBezTo>
                    <a:pt x="946" y="461"/>
                    <a:pt x="931" y="342"/>
                    <a:pt x="874" y="242"/>
                  </a:cubicBezTo>
                  <a:cubicBezTo>
                    <a:pt x="820" y="154"/>
                    <a:pt x="743" y="75"/>
                    <a:pt x="645" y="37"/>
                  </a:cubicBezTo>
                  <a:cubicBezTo>
                    <a:pt x="585" y="13"/>
                    <a:pt x="521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5" name="Google Shape;10045;p18"/>
            <p:cNvSpPr/>
            <p:nvPr/>
          </p:nvSpPr>
          <p:spPr>
            <a:xfrm>
              <a:off x="4397450" y="1087075"/>
              <a:ext cx="63450" cy="113525"/>
            </a:xfrm>
            <a:custGeom>
              <a:avLst/>
              <a:gdLst/>
              <a:ahLst/>
              <a:cxnLst/>
              <a:rect l="l" t="t" r="r" b="b"/>
              <a:pathLst>
                <a:path w="2538" h="4541" extrusionOk="0">
                  <a:moveTo>
                    <a:pt x="1363" y="341"/>
                  </a:moveTo>
                  <a:lnTo>
                    <a:pt x="1363" y="341"/>
                  </a:lnTo>
                  <a:cubicBezTo>
                    <a:pt x="1365" y="341"/>
                    <a:pt x="1367" y="342"/>
                    <a:pt x="1369" y="342"/>
                  </a:cubicBezTo>
                  <a:cubicBezTo>
                    <a:pt x="1367" y="342"/>
                    <a:pt x="1365" y="341"/>
                    <a:pt x="1363" y="341"/>
                  </a:cubicBezTo>
                  <a:close/>
                  <a:moveTo>
                    <a:pt x="1260" y="351"/>
                  </a:moveTo>
                  <a:cubicBezTo>
                    <a:pt x="1258" y="352"/>
                    <a:pt x="1256" y="353"/>
                    <a:pt x="1254" y="353"/>
                  </a:cubicBezTo>
                  <a:cubicBezTo>
                    <a:pt x="1256" y="353"/>
                    <a:pt x="1258" y="352"/>
                    <a:pt x="1260" y="351"/>
                  </a:cubicBezTo>
                  <a:close/>
                  <a:moveTo>
                    <a:pt x="2368" y="802"/>
                  </a:moveTo>
                  <a:cubicBezTo>
                    <a:pt x="2368" y="803"/>
                    <a:pt x="2367" y="804"/>
                    <a:pt x="2367" y="804"/>
                  </a:cubicBezTo>
                  <a:lnTo>
                    <a:pt x="2368" y="802"/>
                  </a:lnTo>
                  <a:close/>
                  <a:moveTo>
                    <a:pt x="1016" y="979"/>
                  </a:moveTo>
                  <a:lnTo>
                    <a:pt x="1016" y="979"/>
                  </a:lnTo>
                  <a:cubicBezTo>
                    <a:pt x="1016" y="983"/>
                    <a:pt x="1016" y="986"/>
                    <a:pt x="1016" y="990"/>
                  </a:cubicBezTo>
                  <a:cubicBezTo>
                    <a:pt x="1016" y="986"/>
                    <a:pt x="1016" y="983"/>
                    <a:pt x="1016" y="979"/>
                  </a:cubicBezTo>
                  <a:close/>
                  <a:moveTo>
                    <a:pt x="1050" y="1189"/>
                  </a:moveTo>
                  <a:lnTo>
                    <a:pt x="1050" y="1189"/>
                  </a:lnTo>
                  <a:cubicBezTo>
                    <a:pt x="1050" y="1190"/>
                    <a:pt x="1050" y="1190"/>
                    <a:pt x="1050" y="1190"/>
                  </a:cubicBezTo>
                  <a:lnTo>
                    <a:pt x="1050" y="1190"/>
                  </a:lnTo>
                  <a:cubicBezTo>
                    <a:pt x="1050" y="1190"/>
                    <a:pt x="1050" y="1190"/>
                    <a:pt x="1050" y="1189"/>
                  </a:cubicBezTo>
                  <a:close/>
                  <a:moveTo>
                    <a:pt x="1327" y="1"/>
                  </a:moveTo>
                  <a:cubicBezTo>
                    <a:pt x="1286" y="1"/>
                    <a:pt x="1245" y="6"/>
                    <a:pt x="1205" y="16"/>
                  </a:cubicBezTo>
                  <a:cubicBezTo>
                    <a:pt x="1121" y="38"/>
                    <a:pt x="1043" y="79"/>
                    <a:pt x="977" y="136"/>
                  </a:cubicBezTo>
                  <a:cubicBezTo>
                    <a:pt x="894" y="211"/>
                    <a:pt x="826" y="300"/>
                    <a:pt x="779" y="401"/>
                  </a:cubicBezTo>
                  <a:cubicBezTo>
                    <a:pt x="735" y="496"/>
                    <a:pt x="705" y="600"/>
                    <a:pt x="693" y="706"/>
                  </a:cubicBezTo>
                  <a:cubicBezTo>
                    <a:pt x="668" y="945"/>
                    <a:pt x="709" y="1192"/>
                    <a:pt x="784" y="1420"/>
                  </a:cubicBezTo>
                  <a:cubicBezTo>
                    <a:pt x="871" y="1688"/>
                    <a:pt x="989" y="1944"/>
                    <a:pt x="1110" y="2198"/>
                  </a:cubicBezTo>
                  <a:cubicBezTo>
                    <a:pt x="1260" y="2514"/>
                    <a:pt x="1415" y="2829"/>
                    <a:pt x="1547" y="3154"/>
                  </a:cubicBezTo>
                  <a:cubicBezTo>
                    <a:pt x="1574" y="3226"/>
                    <a:pt x="1596" y="3296"/>
                    <a:pt x="1615" y="3371"/>
                  </a:cubicBezTo>
                  <a:cubicBezTo>
                    <a:pt x="1627" y="3426"/>
                    <a:pt x="1635" y="3481"/>
                    <a:pt x="1642" y="3538"/>
                  </a:cubicBezTo>
                  <a:cubicBezTo>
                    <a:pt x="1643" y="3559"/>
                    <a:pt x="1645" y="3579"/>
                    <a:pt x="1643" y="3600"/>
                  </a:cubicBezTo>
                  <a:cubicBezTo>
                    <a:pt x="1642" y="3619"/>
                    <a:pt x="1640" y="3636"/>
                    <a:pt x="1637" y="3657"/>
                  </a:cubicBezTo>
                  <a:cubicBezTo>
                    <a:pt x="1635" y="3668"/>
                    <a:pt x="1632" y="3679"/>
                    <a:pt x="1629" y="3690"/>
                  </a:cubicBezTo>
                  <a:cubicBezTo>
                    <a:pt x="1627" y="3697"/>
                    <a:pt x="1624" y="3705"/>
                    <a:pt x="1621" y="3711"/>
                  </a:cubicBezTo>
                  <a:lnTo>
                    <a:pt x="1612" y="3730"/>
                  </a:lnTo>
                  <a:cubicBezTo>
                    <a:pt x="1602" y="3743"/>
                    <a:pt x="1594" y="3754"/>
                    <a:pt x="1585" y="3766"/>
                  </a:cubicBezTo>
                  <a:cubicBezTo>
                    <a:pt x="1570" y="3779"/>
                    <a:pt x="1558" y="3793"/>
                    <a:pt x="1545" y="3806"/>
                  </a:cubicBezTo>
                  <a:cubicBezTo>
                    <a:pt x="1539" y="3811"/>
                    <a:pt x="1532" y="3815"/>
                    <a:pt x="1526" y="3818"/>
                  </a:cubicBezTo>
                  <a:cubicBezTo>
                    <a:pt x="1491" y="3842"/>
                    <a:pt x="1455" y="3864"/>
                    <a:pt x="1418" y="3883"/>
                  </a:cubicBezTo>
                  <a:cubicBezTo>
                    <a:pt x="1308" y="3940"/>
                    <a:pt x="1194" y="3988"/>
                    <a:pt x="1078" y="4034"/>
                  </a:cubicBezTo>
                  <a:cubicBezTo>
                    <a:pt x="940" y="4084"/>
                    <a:pt x="800" y="4127"/>
                    <a:pt x="655" y="4164"/>
                  </a:cubicBezTo>
                  <a:cubicBezTo>
                    <a:pt x="592" y="4178"/>
                    <a:pt x="529" y="4190"/>
                    <a:pt x="464" y="4198"/>
                  </a:cubicBezTo>
                  <a:cubicBezTo>
                    <a:pt x="455" y="4198"/>
                    <a:pt x="446" y="4199"/>
                    <a:pt x="437" y="4199"/>
                  </a:cubicBezTo>
                  <a:cubicBezTo>
                    <a:pt x="433" y="4199"/>
                    <a:pt x="429" y="4199"/>
                    <a:pt x="424" y="4198"/>
                  </a:cubicBezTo>
                  <a:lnTo>
                    <a:pt x="447" y="4198"/>
                  </a:lnTo>
                  <a:cubicBezTo>
                    <a:pt x="434" y="4198"/>
                    <a:pt x="421" y="4198"/>
                    <a:pt x="407" y="4197"/>
                  </a:cubicBezTo>
                  <a:lnTo>
                    <a:pt x="388" y="4192"/>
                  </a:lnTo>
                  <a:lnTo>
                    <a:pt x="380" y="4189"/>
                  </a:lnTo>
                  <a:lnTo>
                    <a:pt x="364" y="4179"/>
                  </a:lnTo>
                  <a:lnTo>
                    <a:pt x="353" y="4172"/>
                  </a:lnTo>
                  <a:lnTo>
                    <a:pt x="345" y="4164"/>
                  </a:lnTo>
                  <a:lnTo>
                    <a:pt x="340" y="4159"/>
                  </a:lnTo>
                  <a:lnTo>
                    <a:pt x="337" y="4153"/>
                  </a:lnTo>
                  <a:lnTo>
                    <a:pt x="337" y="4151"/>
                  </a:lnTo>
                  <a:lnTo>
                    <a:pt x="334" y="4146"/>
                  </a:lnTo>
                  <a:lnTo>
                    <a:pt x="334" y="4107"/>
                  </a:lnTo>
                  <a:cubicBezTo>
                    <a:pt x="336" y="4018"/>
                    <a:pt x="254" y="3947"/>
                    <a:pt x="170" y="3947"/>
                  </a:cubicBezTo>
                  <a:cubicBezTo>
                    <a:pt x="168" y="3947"/>
                    <a:pt x="167" y="3947"/>
                    <a:pt x="165" y="3947"/>
                  </a:cubicBezTo>
                  <a:cubicBezTo>
                    <a:pt x="87" y="3948"/>
                    <a:pt x="11" y="4013"/>
                    <a:pt x="6" y="4094"/>
                  </a:cubicBezTo>
                  <a:cubicBezTo>
                    <a:pt x="0" y="4143"/>
                    <a:pt x="5" y="4192"/>
                    <a:pt x="16" y="4240"/>
                  </a:cubicBezTo>
                  <a:cubicBezTo>
                    <a:pt x="29" y="4284"/>
                    <a:pt x="49" y="4327"/>
                    <a:pt x="78" y="4363"/>
                  </a:cubicBezTo>
                  <a:cubicBezTo>
                    <a:pt x="132" y="4433"/>
                    <a:pt x="203" y="4485"/>
                    <a:pt x="287" y="4513"/>
                  </a:cubicBezTo>
                  <a:cubicBezTo>
                    <a:pt x="334" y="4531"/>
                    <a:pt x="385" y="4540"/>
                    <a:pt x="437" y="4540"/>
                  </a:cubicBezTo>
                  <a:cubicBezTo>
                    <a:pt x="521" y="4537"/>
                    <a:pt x="605" y="4523"/>
                    <a:pt x="687" y="4501"/>
                  </a:cubicBezTo>
                  <a:cubicBezTo>
                    <a:pt x="836" y="4463"/>
                    <a:pt x="983" y="4417"/>
                    <a:pt x="1129" y="4365"/>
                  </a:cubicBezTo>
                  <a:cubicBezTo>
                    <a:pt x="1210" y="4335"/>
                    <a:pt x="1290" y="4304"/>
                    <a:pt x="1369" y="4271"/>
                  </a:cubicBezTo>
                  <a:cubicBezTo>
                    <a:pt x="1472" y="4228"/>
                    <a:pt x="1572" y="4179"/>
                    <a:pt x="1667" y="4122"/>
                  </a:cubicBezTo>
                  <a:cubicBezTo>
                    <a:pt x="1825" y="4024"/>
                    <a:pt x="1950" y="3874"/>
                    <a:pt x="1971" y="3682"/>
                  </a:cubicBezTo>
                  <a:cubicBezTo>
                    <a:pt x="1980" y="3575"/>
                    <a:pt x="1973" y="3465"/>
                    <a:pt x="1949" y="3359"/>
                  </a:cubicBezTo>
                  <a:lnTo>
                    <a:pt x="1949" y="3363"/>
                  </a:lnTo>
                  <a:cubicBezTo>
                    <a:pt x="1947" y="3359"/>
                    <a:pt x="1947" y="3358"/>
                    <a:pt x="1946" y="3355"/>
                  </a:cubicBezTo>
                  <a:cubicBezTo>
                    <a:pt x="1946" y="3350"/>
                    <a:pt x="1944" y="3345"/>
                    <a:pt x="1944" y="3342"/>
                  </a:cubicBezTo>
                  <a:cubicBezTo>
                    <a:pt x="1944" y="3344"/>
                    <a:pt x="1944" y="3345"/>
                    <a:pt x="1944" y="3345"/>
                  </a:cubicBezTo>
                  <a:cubicBezTo>
                    <a:pt x="1941" y="3334"/>
                    <a:pt x="1938" y="3321"/>
                    <a:pt x="1935" y="3309"/>
                  </a:cubicBezTo>
                  <a:lnTo>
                    <a:pt x="1935" y="3312"/>
                  </a:lnTo>
                  <a:cubicBezTo>
                    <a:pt x="1900" y="3163"/>
                    <a:pt x="1838" y="3021"/>
                    <a:pt x="1778" y="2881"/>
                  </a:cubicBezTo>
                  <a:cubicBezTo>
                    <a:pt x="1721" y="2752"/>
                    <a:pt x="1661" y="2625"/>
                    <a:pt x="1599" y="2497"/>
                  </a:cubicBezTo>
                  <a:cubicBezTo>
                    <a:pt x="1531" y="2356"/>
                    <a:pt x="1463" y="2215"/>
                    <a:pt x="1396" y="2072"/>
                  </a:cubicBezTo>
                  <a:cubicBezTo>
                    <a:pt x="1309" y="1889"/>
                    <a:pt x="1224" y="1702"/>
                    <a:pt x="1151" y="1512"/>
                  </a:cubicBezTo>
                  <a:cubicBezTo>
                    <a:pt x="1112" y="1408"/>
                    <a:pt x="1077" y="1299"/>
                    <a:pt x="1050" y="1190"/>
                  </a:cubicBezTo>
                  <a:lnTo>
                    <a:pt x="1050" y="1190"/>
                  </a:lnTo>
                  <a:cubicBezTo>
                    <a:pt x="1051" y="1195"/>
                    <a:pt x="1052" y="1200"/>
                    <a:pt x="1053" y="1205"/>
                  </a:cubicBezTo>
                  <a:lnTo>
                    <a:pt x="1053" y="1205"/>
                  </a:lnTo>
                  <a:cubicBezTo>
                    <a:pt x="1035" y="1129"/>
                    <a:pt x="1023" y="1051"/>
                    <a:pt x="1015" y="975"/>
                  </a:cubicBezTo>
                  <a:lnTo>
                    <a:pt x="1015" y="975"/>
                  </a:lnTo>
                  <a:cubicBezTo>
                    <a:pt x="1011" y="923"/>
                    <a:pt x="1010" y="871"/>
                    <a:pt x="1012" y="819"/>
                  </a:cubicBezTo>
                  <a:cubicBezTo>
                    <a:pt x="1013" y="787"/>
                    <a:pt x="1016" y="757"/>
                    <a:pt x="1021" y="725"/>
                  </a:cubicBezTo>
                  <a:cubicBezTo>
                    <a:pt x="1027" y="689"/>
                    <a:pt x="1035" y="654"/>
                    <a:pt x="1046" y="619"/>
                  </a:cubicBezTo>
                  <a:cubicBezTo>
                    <a:pt x="1054" y="596"/>
                    <a:pt x="1061" y="575"/>
                    <a:pt x="1072" y="551"/>
                  </a:cubicBezTo>
                  <a:cubicBezTo>
                    <a:pt x="1084" y="527"/>
                    <a:pt x="1097" y="504"/>
                    <a:pt x="1111" y="482"/>
                  </a:cubicBezTo>
                  <a:cubicBezTo>
                    <a:pt x="1119" y="472"/>
                    <a:pt x="1126" y="461"/>
                    <a:pt x="1134" y="451"/>
                  </a:cubicBezTo>
                  <a:cubicBezTo>
                    <a:pt x="1148" y="436"/>
                    <a:pt x="1164" y="420"/>
                    <a:pt x="1179" y="404"/>
                  </a:cubicBezTo>
                  <a:cubicBezTo>
                    <a:pt x="1187" y="396"/>
                    <a:pt x="1197" y="390"/>
                    <a:pt x="1206" y="382"/>
                  </a:cubicBezTo>
                  <a:cubicBezTo>
                    <a:pt x="1219" y="374"/>
                    <a:pt x="1233" y="366"/>
                    <a:pt x="1246" y="358"/>
                  </a:cubicBezTo>
                  <a:lnTo>
                    <a:pt x="1266" y="349"/>
                  </a:lnTo>
                  <a:lnTo>
                    <a:pt x="1266" y="349"/>
                  </a:lnTo>
                  <a:cubicBezTo>
                    <a:pt x="1275" y="346"/>
                    <a:pt x="1283" y="343"/>
                    <a:pt x="1292" y="341"/>
                  </a:cubicBezTo>
                  <a:cubicBezTo>
                    <a:pt x="1301" y="339"/>
                    <a:pt x="1312" y="337"/>
                    <a:pt x="1322" y="336"/>
                  </a:cubicBezTo>
                  <a:lnTo>
                    <a:pt x="1335" y="336"/>
                  </a:lnTo>
                  <a:cubicBezTo>
                    <a:pt x="1343" y="337"/>
                    <a:pt x="1353" y="338"/>
                    <a:pt x="1363" y="341"/>
                  </a:cubicBezTo>
                  <a:lnTo>
                    <a:pt x="1363" y="341"/>
                  </a:lnTo>
                  <a:cubicBezTo>
                    <a:pt x="1361" y="340"/>
                    <a:pt x="1360" y="340"/>
                    <a:pt x="1358" y="339"/>
                  </a:cubicBezTo>
                  <a:lnTo>
                    <a:pt x="1358" y="339"/>
                  </a:lnTo>
                  <a:cubicBezTo>
                    <a:pt x="1365" y="341"/>
                    <a:pt x="1372" y="342"/>
                    <a:pt x="1380" y="345"/>
                  </a:cubicBezTo>
                  <a:cubicBezTo>
                    <a:pt x="1392" y="350"/>
                    <a:pt x="1404" y="355"/>
                    <a:pt x="1417" y="361"/>
                  </a:cubicBezTo>
                  <a:cubicBezTo>
                    <a:pt x="1442" y="374"/>
                    <a:pt x="1466" y="388"/>
                    <a:pt x="1490" y="402"/>
                  </a:cubicBezTo>
                  <a:cubicBezTo>
                    <a:pt x="1537" y="434"/>
                    <a:pt x="1583" y="469"/>
                    <a:pt x="1629" y="505"/>
                  </a:cubicBezTo>
                  <a:cubicBezTo>
                    <a:pt x="1680" y="550"/>
                    <a:pt x="1730" y="592"/>
                    <a:pt x="1776" y="641"/>
                  </a:cubicBezTo>
                  <a:cubicBezTo>
                    <a:pt x="1805" y="672"/>
                    <a:pt x="1832" y="703"/>
                    <a:pt x="1855" y="736"/>
                  </a:cubicBezTo>
                  <a:cubicBezTo>
                    <a:pt x="1871" y="759"/>
                    <a:pt x="1887" y="781"/>
                    <a:pt x="1898" y="803"/>
                  </a:cubicBezTo>
                  <a:cubicBezTo>
                    <a:pt x="1908" y="825"/>
                    <a:pt x="1919" y="847"/>
                    <a:pt x="1928" y="871"/>
                  </a:cubicBezTo>
                  <a:cubicBezTo>
                    <a:pt x="1938" y="899"/>
                    <a:pt x="1946" y="928"/>
                    <a:pt x="1952" y="958"/>
                  </a:cubicBezTo>
                  <a:lnTo>
                    <a:pt x="1950" y="950"/>
                  </a:lnTo>
                  <a:lnTo>
                    <a:pt x="1950" y="950"/>
                  </a:lnTo>
                  <a:cubicBezTo>
                    <a:pt x="1963" y="1001"/>
                    <a:pt x="1982" y="1042"/>
                    <a:pt x="2026" y="1074"/>
                  </a:cubicBezTo>
                  <a:cubicBezTo>
                    <a:pt x="2055" y="1094"/>
                    <a:pt x="2088" y="1103"/>
                    <a:pt x="2120" y="1103"/>
                  </a:cubicBezTo>
                  <a:cubicBezTo>
                    <a:pt x="2170" y="1103"/>
                    <a:pt x="2219" y="1081"/>
                    <a:pt x="2251" y="1040"/>
                  </a:cubicBezTo>
                  <a:cubicBezTo>
                    <a:pt x="2297" y="987"/>
                    <a:pt x="2318" y="914"/>
                    <a:pt x="2346" y="849"/>
                  </a:cubicBezTo>
                  <a:lnTo>
                    <a:pt x="2346" y="849"/>
                  </a:lnTo>
                  <a:lnTo>
                    <a:pt x="2343" y="855"/>
                  </a:lnTo>
                  <a:lnTo>
                    <a:pt x="2359" y="822"/>
                  </a:lnTo>
                  <a:lnTo>
                    <a:pt x="2359" y="822"/>
                  </a:lnTo>
                  <a:lnTo>
                    <a:pt x="2370" y="800"/>
                  </a:lnTo>
                  <a:lnTo>
                    <a:pt x="2375" y="789"/>
                  </a:lnTo>
                  <a:lnTo>
                    <a:pt x="2375" y="789"/>
                  </a:lnTo>
                  <a:cubicBezTo>
                    <a:pt x="2374" y="790"/>
                    <a:pt x="2374" y="790"/>
                    <a:pt x="2374" y="791"/>
                  </a:cubicBezTo>
                  <a:lnTo>
                    <a:pt x="2374" y="791"/>
                  </a:lnTo>
                  <a:cubicBezTo>
                    <a:pt x="2374" y="790"/>
                    <a:pt x="2375" y="789"/>
                    <a:pt x="2375" y="788"/>
                  </a:cubicBezTo>
                  <a:lnTo>
                    <a:pt x="2375" y="788"/>
                  </a:lnTo>
                  <a:lnTo>
                    <a:pt x="2375" y="789"/>
                  </a:lnTo>
                  <a:lnTo>
                    <a:pt x="2375" y="789"/>
                  </a:lnTo>
                  <a:cubicBezTo>
                    <a:pt x="2375" y="788"/>
                    <a:pt x="2375" y="787"/>
                    <a:pt x="2376" y="787"/>
                  </a:cubicBezTo>
                  <a:lnTo>
                    <a:pt x="2376" y="787"/>
                  </a:lnTo>
                  <a:cubicBezTo>
                    <a:pt x="2376" y="787"/>
                    <a:pt x="2375" y="787"/>
                    <a:pt x="2375" y="788"/>
                  </a:cubicBezTo>
                  <a:lnTo>
                    <a:pt x="2375" y="788"/>
                  </a:lnTo>
                  <a:lnTo>
                    <a:pt x="2376" y="785"/>
                  </a:lnTo>
                  <a:lnTo>
                    <a:pt x="2376" y="785"/>
                  </a:lnTo>
                  <a:cubicBezTo>
                    <a:pt x="2376" y="786"/>
                    <a:pt x="2376" y="786"/>
                    <a:pt x="2376" y="787"/>
                  </a:cubicBezTo>
                  <a:lnTo>
                    <a:pt x="2376" y="787"/>
                  </a:lnTo>
                  <a:cubicBezTo>
                    <a:pt x="2414" y="713"/>
                    <a:pt x="2453" y="642"/>
                    <a:pt x="2493" y="570"/>
                  </a:cubicBezTo>
                  <a:cubicBezTo>
                    <a:pt x="2538" y="491"/>
                    <a:pt x="2509" y="391"/>
                    <a:pt x="2430" y="349"/>
                  </a:cubicBezTo>
                  <a:cubicBezTo>
                    <a:pt x="2405" y="334"/>
                    <a:pt x="2377" y="328"/>
                    <a:pt x="2351" y="328"/>
                  </a:cubicBezTo>
                  <a:cubicBezTo>
                    <a:pt x="2294" y="328"/>
                    <a:pt x="2239" y="358"/>
                    <a:pt x="2208" y="412"/>
                  </a:cubicBezTo>
                  <a:cubicBezTo>
                    <a:pt x="2181" y="461"/>
                    <a:pt x="2156" y="510"/>
                    <a:pt x="2132" y="561"/>
                  </a:cubicBezTo>
                  <a:cubicBezTo>
                    <a:pt x="2117" y="537"/>
                    <a:pt x="2099" y="515"/>
                    <a:pt x="2082" y="493"/>
                  </a:cubicBezTo>
                  <a:cubicBezTo>
                    <a:pt x="2006" y="399"/>
                    <a:pt x="1920" y="315"/>
                    <a:pt x="1825" y="241"/>
                  </a:cubicBezTo>
                  <a:cubicBezTo>
                    <a:pt x="1784" y="206"/>
                    <a:pt x="1741" y="171"/>
                    <a:pt x="1699" y="141"/>
                  </a:cubicBezTo>
                  <a:cubicBezTo>
                    <a:pt x="1623" y="91"/>
                    <a:pt x="1540" y="35"/>
                    <a:pt x="1450" y="16"/>
                  </a:cubicBezTo>
                  <a:cubicBezTo>
                    <a:pt x="1410" y="6"/>
                    <a:pt x="1369" y="1"/>
                    <a:pt x="13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6" name="Google Shape;10046;p18"/>
            <p:cNvSpPr/>
            <p:nvPr/>
          </p:nvSpPr>
          <p:spPr>
            <a:xfrm>
              <a:off x="4700900" y="1088000"/>
              <a:ext cx="96700" cy="96725"/>
            </a:xfrm>
            <a:custGeom>
              <a:avLst/>
              <a:gdLst/>
              <a:ahLst/>
              <a:cxnLst/>
              <a:rect l="l" t="t" r="r" b="b"/>
              <a:pathLst>
                <a:path w="3868" h="3869" extrusionOk="0">
                  <a:moveTo>
                    <a:pt x="3741" y="600"/>
                  </a:moveTo>
                  <a:cubicBezTo>
                    <a:pt x="3740" y="601"/>
                    <a:pt x="3740" y="602"/>
                    <a:pt x="3739" y="604"/>
                  </a:cubicBezTo>
                  <a:lnTo>
                    <a:pt x="3739" y="604"/>
                  </a:lnTo>
                  <a:cubicBezTo>
                    <a:pt x="3740" y="602"/>
                    <a:pt x="3740" y="601"/>
                    <a:pt x="3741" y="600"/>
                  </a:cubicBezTo>
                  <a:close/>
                  <a:moveTo>
                    <a:pt x="3739" y="604"/>
                  </a:moveTo>
                  <a:lnTo>
                    <a:pt x="3739" y="604"/>
                  </a:lnTo>
                  <a:cubicBezTo>
                    <a:pt x="3738" y="607"/>
                    <a:pt x="3736" y="611"/>
                    <a:pt x="3734" y="615"/>
                  </a:cubicBezTo>
                  <a:lnTo>
                    <a:pt x="3734" y="615"/>
                  </a:lnTo>
                  <a:cubicBezTo>
                    <a:pt x="3736" y="611"/>
                    <a:pt x="3738" y="607"/>
                    <a:pt x="3739" y="604"/>
                  </a:cubicBezTo>
                  <a:close/>
                  <a:moveTo>
                    <a:pt x="3646" y="1"/>
                  </a:moveTo>
                  <a:cubicBezTo>
                    <a:pt x="3640" y="1"/>
                    <a:pt x="3634" y="1"/>
                    <a:pt x="3629" y="1"/>
                  </a:cubicBezTo>
                  <a:cubicBezTo>
                    <a:pt x="3548" y="4"/>
                    <a:pt x="3474" y="60"/>
                    <a:pt x="3417" y="111"/>
                  </a:cubicBezTo>
                  <a:cubicBezTo>
                    <a:pt x="3345" y="175"/>
                    <a:pt x="3285" y="250"/>
                    <a:pt x="3234" y="331"/>
                  </a:cubicBezTo>
                  <a:cubicBezTo>
                    <a:pt x="3144" y="468"/>
                    <a:pt x="3065" y="616"/>
                    <a:pt x="3000" y="769"/>
                  </a:cubicBezTo>
                  <a:cubicBezTo>
                    <a:pt x="2943" y="907"/>
                    <a:pt x="2883" y="1045"/>
                    <a:pt x="2832" y="1185"/>
                  </a:cubicBezTo>
                  <a:cubicBezTo>
                    <a:pt x="2804" y="1266"/>
                    <a:pt x="2775" y="1348"/>
                    <a:pt x="2745" y="1429"/>
                  </a:cubicBezTo>
                  <a:cubicBezTo>
                    <a:pt x="2718" y="1497"/>
                    <a:pt x="2699" y="1568"/>
                    <a:pt x="2677" y="1637"/>
                  </a:cubicBezTo>
                  <a:cubicBezTo>
                    <a:pt x="2639" y="1755"/>
                    <a:pt x="2603" y="1874"/>
                    <a:pt x="2568" y="1993"/>
                  </a:cubicBezTo>
                  <a:cubicBezTo>
                    <a:pt x="2532" y="2040"/>
                    <a:pt x="2495" y="2088"/>
                    <a:pt x="2457" y="2134"/>
                  </a:cubicBezTo>
                  <a:cubicBezTo>
                    <a:pt x="2405" y="2194"/>
                    <a:pt x="2354" y="2252"/>
                    <a:pt x="2302" y="2312"/>
                  </a:cubicBezTo>
                  <a:cubicBezTo>
                    <a:pt x="2255" y="2366"/>
                    <a:pt x="2210" y="2425"/>
                    <a:pt x="2160" y="2476"/>
                  </a:cubicBezTo>
                  <a:cubicBezTo>
                    <a:pt x="2023" y="2615"/>
                    <a:pt x="1887" y="2757"/>
                    <a:pt x="1743" y="2889"/>
                  </a:cubicBezTo>
                  <a:lnTo>
                    <a:pt x="1754" y="2879"/>
                  </a:lnTo>
                  <a:lnTo>
                    <a:pt x="1754" y="2879"/>
                  </a:lnTo>
                  <a:cubicBezTo>
                    <a:pt x="1631" y="2992"/>
                    <a:pt x="1501" y="3096"/>
                    <a:pt x="1365" y="3193"/>
                  </a:cubicBezTo>
                  <a:cubicBezTo>
                    <a:pt x="1300" y="3235"/>
                    <a:pt x="1235" y="3275"/>
                    <a:pt x="1167" y="3313"/>
                  </a:cubicBezTo>
                  <a:lnTo>
                    <a:pt x="1175" y="3308"/>
                  </a:lnTo>
                  <a:lnTo>
                    <a:pt x="1166" y="3313"/>
                  </a:lnTo>
                  <a:lnTo>
                    <a:pt x="1158" y="3318"/>
                  </a:lnTo>
                  <a:lnTo>
                    <a:pt x="1158" y="3318"/>
                  </a:lnTo>
                  <a:cubicBezTo>
                    <a:pt x="1106" y="3343"/>
                    <a:pt x="1054" y="3368"/>
                    <a:pt x="1001" y="3389"/>
                  </a:cubicBezTo>
                  <a:cubicBezTo>
                    <a:pt x="965" y="3402"/>
                    <a:pt x="928" y="3413"/>
                    <a:pt x="890" y="3424"/>
                  </a:cubicBezTo>
                  <a:lnTo>
                    <a:pt x="890" y="3424"/>
                  </a:lnTo>
                  <a:cubicBezTo>
                    <a:pt x="891" y="3424"/>
                    <a:pt x="891" y="3424"/>
                    <a:pt x="892" y="3424"/>
                  </a:cubicBezTo>
                  <a:lnTo>
                    <a:pt x="892" y="3424"/>
                  </a:lnTo>
                  <a:lnTo>
                    <a:pt x="886" y="3425"/>
                  </a:lnTo>
                  <a:lnTo>
                    <a:pt x="886" y="3425"/>
                  </a:lnTo>
                  <a:cubicBezTo>
                    <a:pt x="888" y="3425"/>
                    <a:pt x="889" y="3424"/>
                    <a:pt x="890" y="3424"/>
                  </a:cubicBezTo>
                  <a:lnTo>
                    <a:pt x="890" y="3424"/>
                  </a:lnTo>
                  <a:cubicBezTo>
                    <a:pt x="887" y="3424"/>
                    <a:pt x="883" y="3425"/>
                    <a:pt x="880" y="3426"/>
                  </a:cubicBezTo>
                  <a:lnTo>
                    <a:pt x="880" y="3426"/>
                  </a:lnTo>
                  <a:lnTo>
                    <a:pt x="886" y="3425"/>
                  </a:lnTo>
                  <a:lnTo>
                    <a:pt x="886" y="3425"/>
                  </a:lnTo>
                  <a:cubicBezTo>
                    <a:pt x="884" y="3426"/>
                    <a:pt x="881" y="3426"/>
                    <a:pt x="879" y="3427"/>
                  </a:cubicBezTo>
                  <a:cubicBezTo>
                    <a:pt x="879" y="3427"/>
                    <a:pt x="880" y="3426"/>
                    <a:pt x="880" y="3426"/>
                  </a:cubicBezTo>
                  <a:lnTo>
                    <a:pt x="880" y="3426"/>
                  </a:lnTo>
                  <a:lnTo>
                    <a:pt x="877" y="3427"/>
                  </a:lnTo>
                  <a:lnTo>
                    <a:pt x="871" y="3428"/>
                  </a:lnTo>
                  <a:lnTo>
                    <a:pt x="876" y="3427"/>
                  </a:lnTo>
                  <a:lnTo>
                    <a:pt x="876" y="3427"/>
                  </a:lnTo>
                  <a:cubicBezTo>
                    <a:pt x="838" y="3435"/>
                    <a:pt x="798" y="3443"/>
                    <a:pt x="759" y="3446"/>
                  </a:cubicBezTo>
                  <a:cubicBezTo>
                    <a:pt x="742" y="3448"/>
                    <a:pt x="726" y="3450"/>
                    <a:pt x="709" y="3450"/>
                  </a:cubicBezTo>
                  <a:cubicBezTo>
                    <a:pt x="703" y="3450"/>
                    <a:pt x="697" y="3449"/>
                    <a:pt x="691" y="3449"/>
                  </a:cubicBezTo>
                  <a:cubicBezTo>
                    <a:pt x="665" y="3447"/>
                    <a:pt x="642" y="3444"/>
                    <a:pt x="618" y="3441"/>
                  </a:cubicBezTo>
                  <a:cubicBezTo>
                    <a:pt x="599" y="3436"/>
                    <a:pt x="580" y="3433"/>
                    <a:pt x="562" y="3427"/>
                  </a:cubicBezTo>
                  <a:cubicBezTo>
                    <a:pt x="545" y="3421"/>
                    <a:pt x="529" y="3414"/>
                    <a:pt x="513" y="3408"/>
                  </a:cubicBezTo>
                  <a:cubicBezTo>
                    <a:pt x="502" y="3402"/>
                    <a:pt x="491" y="3395"/>
                    <a:pt x="482" y="3389"/>
                  </a:cubicBezTo>
                  <a:cubicBezTo>
                    <a:pt x="466" y="3379"/>
                    <a:pt x="452" y="3368"/>
                    <a:pt x="437" y="3357"/>
                  </a:cubicBezTo>
                  <a:cubicBezTo>
                    <a:pt x="431" y="3349"/>
                    <a:pt x="425" y="3346"/>
                    <a:pt x="418" y="3337"/>
                  </a:cubicBezTo>
                  <a:cubicBezTo>
                    <a:pt x="410" y="3329"/>
                    <a:pt x="403" y="3319"/>
                    <a:pt x="396" y="3311"/>
                  </a:cubicBezTo>
                  <a:cubicBezTo>
                    <a:pt x="388" y="3299"/>
                    <a:pt x="380" y="3284"/>
                    <a:pt x="372" y="3272"/>
                  </a:cubicBezTo>
                  <a:cubicBezTo>
                    <a:pt x="369" y="3263"/>
                    <a:pt x="365" y="3255"/>
                    <a:pt x="361" y="3246"/>
                  </a:cubicBezTo>
                  <a:lnTo>
                    <a:pt x="361" y="3246"/>
                  </a:lnTo>
                  <a:cubicBezTo>
                    <a:pt x="361" y="3248"/>
                    <a:pt x="362" y="3249"/>
                    <a:pt x="363" y="3251"/>
                  </a:cubicBezTo>
                  <a:lnTo>
                    <a:pt x="363" y="3251"/>
                  </a:lnTo>
                  <a:cubicBezTo>
                    <a:pt x="362" y="3249"/>
                    <a:pt x="361" y="3247"/>
                    <a:pt x="360" y="3245"/>
                  </a:cubicBezTo>
                  <a:lnTo>
                    <a:pt x="360" y="3245"/>
                  </a:lnTo>
                  <a:cubicBezTo>
                    <a:pt x="360" y="3245"/>
                    <a:pt x="361" y="3246"/>
                    <a:pt x="361" y="3246"/>
                  </a:cubicBezTo>
                  <a:lnTo>
                    <a:pt x="361" y="3246"/>
                  </a:lnTo>
                  <a:cubicBezTo>
                    <a:pt x="360" y="3245"/>
                    <a:pt x="360" y="3244"/>
                    <a:pt x="360" y="3244"/>
                  </a:cubicBezTo>
                  <a:lnTo>
                    <a:pt x="360" y="3244"/>
                  </a:lnTo>
                  <a:cubicBezTo>
                    <a:pt x="360" y="3244"/>
                    <a:pt x="360" y="3244"/>
                    <a:pt x="360" y="3245"/>
                  </a:cubicBezTo>
                  <a:lnTo>
                    <a:pt x="360" y="3245"/>
                  </a:lnTo>
                  <a:cubicBezTo>
                    <a:pt x="360" y="3243"/>
                    <a:pt x="359" y="3242"/>
                    <a:pt x="358" y="3240"/>
                  </a:cubicBezTo>
                  <a:lnTo>
                    <a:pt x="358" y="3240"/>
                  </a:lnTo>
                  <a:cubicBezTo>
                    <a:pt x="359" y="3241"/>
                    <a:pt x="359" y="3242"/>
                    <a:pt x="360" y="3244"/>
                  </a:cubicBezTo>
                  <a:lnTo>
                    <a:pt x="360" y="3244"/>
                  </a:lnTo>
                  <a:cubicBezTo>
                    <a:pt x="356" y="3234"/>
                    <a:pt x="353" y="3225"/>
                    <a:pt x="350" y="3215"/>
                  </a:cubicBezTo>
                  <a:cubicBezTo>
                    <a:pt x="349" y="3201"/>
                    <a:pt x="346" y="3183"/>
                    <a:pt x="344" y="3172"/>
                  </a:cubicBezTo>
                  <a:cubicBezTo>
                    <a:pt x="342" y="3159"/>
                    <a:pt x="342" y="3150"/>
                    <a:pt x="342" y="3137"/>
                  </a:cubicBezTo>
                  <a:cubicBezTo>
                    <a:pt x="342" y="3125"/>
                    <a:pt x="344" y="3112"/>
                    <a:pt x="346" y="3099"/>
                  </a:cubicBezTo>
                  <a:cubicBezTo>
                    <a:pt x="349" y="3082"/>
                    <a:pt x="353" y="3066"/>
                    <a:pt x="358" y="3050"/>
                  </a:cubicBezTo>
                  <a:cubicBezTo>
                    <a:pt x="368" y="3025"/>
                    <a:pt x="376" y="3001"/>
                    <a:pt x="387" y="2977"/>
                  </a:cubicBezTo>
                  <a:cubicBezTo>
                    <a:pt x="398" y="2955"/>
                    <a:pt x="410" y="2935"/>
                    <a:pt x="423" y="2916"/>
                  </a:cubicBezTo>
                  <a:cubicBezTo>
                    <a:pt x="441" y="2890"/>
                    <a:pt x="458" y="2865"/>
                    <a:pt x="478" y="2840"/>
                  </a:cubicBezTo>
                  <a:cubicBezTo>
                    <a:pt x="507" y="2806"/>
                    <a:pt x="539" y="2775"/>
                    <a:pt x="572" y="2745"/>
                  </a:cubicBezTo>
                  <a:cubicBezTo>
                    <a:pt x="610" y="2710"/>
                    <a:pt x="649" y="2678"/>
                    <a:pt x="692" y="2648"/>
                  </a:cubicBezTo>
                  <a:cubicBezTo>
                    <a:pt x="725" y="2626"/>
                    <a:pt x="760" y="2605"/>
                    <a:pt x="797" y="2585"/>
                  </a:cubicBezTo>
                  <a:cubicBezTo>
                    <a:pt x="841" y="2563"/>
                    <a:pt x="887" y="2542"/>
                    <a:pt x="933" y="2523"/>
                  </a:cubicBezTo>
                  <a:cubicBezTo>
                    <a:pt x="972" y="2510"/>
                    <a:pt x="1012" y="2499"/>
                    <a:pt x="1052" y="2488"/>
                  </a:cubicBezTo>
                  <a:cubicBezTo>
                    <a:pt x="1096" y="2479"/>
                    <a:pt x="1139" y="2472"/>
                    <a:pt x="1183" y="2466"/>
                  </a:cubicBezTo>
                  <a:cubicBezTo>
                    <a:pt x="1220" y="2464"/>
                    <a:pt x="1257" y="2462"/>
                    <a:pt x="1294" y="2462"/>
                  </a:cubicBezTo>
                  <a:cubicBezTo>
                    <a:pt x="1308" y="2462"/>
                    <a:pt x="1321" y="2462"/>
                    <a:pt x="1335" y="2463"/>
                  </a:cubicBezTo>
                  <a:lnTo>
                    <a:pt x="1314" y="2463"/>
                  </a:lnTo>
                  <a:cubicBezTo>
                    <a:pt x="1351" y="2466"/>
                    <a:pt x="1386" y="2469"/>
                    <a:pt x="1420" y="2474"/>
                  </a:cubicBezTo>
                  <a:cubicBezTo>
                    <a:pt x="1450" y="2479"/>
                    <a:pt x="1481" y="2485"/>
                    <a:pt x="1509" y="2495"/>
                  </a:cubicBezTo>
                  <a:cubicBezTo>
                    <a:pt x="1542" y="2506"/>
                    <a:pt x="1576" y="2518"/>
                    <a:pt x="1607" y="2533"/>
                  </a:cubicBezTo>
                  <a:cubicBezTo>
                    <a:pt x="1625" y="2540"/>
                    <a:pt x="1640" y="2550"/>
                    <a:pt x="1656" y="2559"/>
                  </a:cubicBezTo>
                  <a:cubicBezTo>
                    <a:pt x="1667" y="2567"/>
                    <a:pt x="1680" y="2575"/>
                    <a:pt x="1689" y="2585"/>
                  </a:cubicBezTo>
                  <a:lnTo>
                    <a:pt x="1683" y="2578"/>
                  </a:lnTo>
                  <a:lnTo>
                    <a:pt x="1699" y="2593"/>
                  </a:lnTo>
                  <a:cubicBezTo>
                    <a:pt x="1720" y="2618"/>
                    <a:pt x="1746" y="2639"/>
                    <a:pt x="1778" y="2651"/>
                  </a:cubicBezTo>
                  <a:cubicBezTo>
                    <a:pt x="1797" y="2659"/>
                    <a:pt x="1818" y="2662"/>
                    <a:pt x="1839" y="2662"/>
                  </a:cubicBezTo>
                  <a:cubicBezTo>
                    <a:pt x="1857" y="2662"/>
                    <a:pt x="1876" y="2660"/>
                    <a:pt x="1894" y="2654"/>
                  </a:cubicBezTo>
                  <a:cubicBezTo>
                    <a:pt x="1965" y="2634"/>
                    <a:pt x="2004" y="2571"/>
                    <a:pt x="2016" y="2501"/>
                  </a:cubicBezTo>
                  <a:cubicBezTo>
                    <a:pt x="2025" y="2460"/>
                    <a:pt x="2036" y="2419"/>
                    <a:pt x="2049" y="2377"/>
                  </a:cubicBezTo>
                  <a:cubicBezTo>
                    <a:pt x="2109" y="2202"/>
                    <a:pt x="2188" y="2034"/>
                    <a:pt x="2267" y="1864"/>
                  </a:cubicBezTo>
                  <a:cubicBezTo>
                    <a:pt x="2305" y="1784"/>
                    <a:pt x="2255" y="1682"/>
                    <a:pt x="2175" y="1651"/>
                  </a:cubicBezTo>
                  <a:cubicBezTo>
                    <a:pt x="2156" y="1644"/>
                    <a:pt x="2136" y="1640"/>
                    <a:pt x="2117" y="1640"/>
                  </a:cubicBezTo>
                  <a:cubicBezTo>
                    <a:pt x="2050" y="1640"/>
                    <a:pt x="1989" y="1679"/>
                    <a:pt x="1962" y="1744"/>
                  </a:cubicBezTo>
                  <a:cubicBezTo>
                    <a:pt x="1906" y="1864"/>
                    <a:pt x="1854" y="1986"/>
                    <a:pt x="1802" y="2108"/>
                  </a:cubicBezTo>
                  <a:cubicBezTo>
                    <a:pt x="1784" y="2151"/>
                    <a:pt x="1767" y="2192"/>
                    <a:pt x="1751" y="2235"/>
                  </a:cubicBezTo>
                  <a:cubicBezTo>
                    <a:pt x="1693" y="2208"/>
                    <a:pt x="1631" y="2186"/>
                    <a:pt x="1568" y="2172"/>
                  </a:cubicBezTo>
                  <a:cubicBezTo>
                    <a:pt x="1477" y="2151"/>
                    <a:pt x="1384" y="2140"/>
                    <a:pt x="1292" y="2140"/>
                  </a:cubicBezTo>
                  <a:cubicBezTo>
                    <a:pt x="1221" y="2140"/>
                    <a:pt x="1151" y="2147"/>
                    <a:pt x="1082" y="2159"/>
                  </a:cubicBezTo>
                  <a:cubicBezTo>
                    <a:pt x="748" y="2218"/>
                    <a:pt x="447" y="2390"/>
                    <a:pt x="230" y="2650"/>
                  </a:cubicBezTo>
                  <a:cubicBezTo>
                    <a:pt x="100" y="2811"/>
                    <a:pt x="0" y="3017"/>
                    <a:pt x="34" y="3231"/>
                  </a:cubicBezTo>
                  <a:cubicBezTo>
                    <a:pt x="65" y="3435"/>
                    <a:pt x="198" y="3609"/>
                    <a:pt x="387" y="3694"/>
                  </a:cubicBezTo>
                  <a:cubicBezTo>
                    <a:pt x="486" y="3741"/>
                    <a:pt x="595" y="3761"/>
                    <a:pt x="703" y="3761"/>
                  </a:cubicBezTo>
                  <a:cubicBezTo>
                    <a:pt x="809" y="3761"/>
                    <a:pt x="915" y="3742"/>
                    <a:pt x="1015" y="3710"/>
                  </a:cubicBezTo>
                  <a:cubicBezTo>
                    <a:pt x="1238" y="3641"/>
                    <a:pt x="1441" y="3520"/>
                    <a:pt x="1626" y="3381"/>
                  </a:cubicBezTo>
                  <a:cubicBezTo>
                    <a:pt x="1786" y="3262"/>
                    <a:pt x="1936" y="3131"/>
                    <a:pt x="2077" y="2990"/>
                  </a:cubicBezTo>
                  <a:cubicBezTo>
                    <a:pt x="2153" y="2911"/>
                    <a:pt x="2231" y="2832"/>
                    <a:pt x="2308" y="2751"/>
                  </a:cubicBezTo>
                  <a:cubicBezTo>
                    <a:pt x="2331" y="2727"/>
                    <a:pt x="2354" y="2703"/>
                    <a:pt x="2376" y="2678"/>
                  </a:cubicBezTo>
                  <a:lnTo>
                    <a:pt x="2376" y="2678"/>
                  </a:lnTo>
                  <a:cubicBezTo>
                    <a:pt x="2286" y="3007"/>
                    <a:pt x="2194" y="3335"/>
                    <a:pt x="2096" y="3663"/>
                  </a:cubicBezTo>
                  <a:cubicBezTo>
                    <a:pt x="2069" y="3750"/>
                    <a:pt x="2134" y="3843"/>
                    <a:pt x="2218" y="3864"/>
                  </a:cubicBezTo>
                  <a:cubicBezTo>
                    <a:pt x="2231" y="3867"/>
                    <a:pt x="2244" y="3869"/>
                    <a:pt x="2256" y="3869"/>
                  </a:cubicBezTo>
                  <a:cubicBezTo>
                    <a:pt x="2332" y="3867"/>
                    <a:pt x="2399" y="3815"/>
                    <a:pt x="2419" y="3740"/>
                  </a:cubicBezTo>
                  <a:cubicBezTo>
                    <a:pt x="2464" y="3582"/>
                    <a:pt x="2502" y="3422"/>
                    <a:pt x="2541" y="3262"/>
                  </a:cubicBezTo>
                  <a:cubicBezTo>
                    <a:pt x="2579" y="3113"/>
                    <a:pt x="2616" y="2963"/>
                    <a:pt x="2655" y="2814"/>
                  </a:cubicBezTo>
                  <a:cubicBezTo>
                    <a:pt x="2717" y="2580"/>
                    <a:pt x="2782" y="2344"/>
                    <a:pt x="2850" y="2111"/>
                  </a:cubicBezTo>
                  <a:lnTo>
                    <a:pt x="2969" y="1959"/>
                  </a:lnTo>
                  <a:cubicBezTo>
                    <a:pt x="2984" y="1939"/>
                    <a:pt x="2999" y="1917"/>
                    <a:pt x="3013" y="1895"/>
                  </a:cubicBezTo>
                  <a:cubicBezTo>
                    <a:pt x="3046" y="1845"/>
                    <a:pt x="3078" y="1796"/>
                    <a:pt x="3113" y="1747"/>
                  </a:cubicBezTo>
                  <a:cubicBezTo>
                    <a:pt x="3154" y="1687"/>
                    <a:pt x="3196" y="1627"/>
                    <a:pt x="3234" y="1564"/>
                  </a:cubicBezTo>
                  <a:cubicBezTo>
                    <a:pt x="3290" y="1470"/>
                    <a:pt x="3345" y="1377"/>
                    <a:pt x="3401" y="1284"/>
                  </a:cubicBezTo>
                  <a:cubicBezTo>
                    <a:pt x="3443" y="1211"/>
                    <a:pt x="3480" y="1135"/>
                    <a:pt x="3519" y="1060"/>
                  </a:cubicBezTo>
                  <a:cubicBezTo>
                    <a:pt x="3596" y="915"/>
                    <a:pt x="3665" y="765"/>
                    <a:pt x="3734" y="615"/>
                  </a:cubicBezTo>
                  <a:lnTo>
                    <a:pt x="3734" y="615"/>
                  </a:lnTo>
                  <a:cubicBezTo>
                    <a:pt x="3733" y="616"/>
                    <a:pt x="3733" y="617"/>
                    <a:pt x="3732" y="619"/>
                  </a:cubicBezTo>
                  <a:cubicBezTo>
                    <a:pt x="3749" y="584"/>
                    <a:pt x="3763" y="546"/>
                    <a:pt x="3779" y="511"/>
                  </a:cubicBezTo>
                  <a:cubicBezTo>
                    <a:pt x="3808" y="452"/>
                    <a:pt x="3830" y="394"/>
                    <a:pt x="3847" y="332"/>
                  </a:cubicBezTo>
                  <a:cubicBezTo>
                    <a:pt x="3857" y="289"/>
                    <a:pt x="3868" y="242"/>
                    <a:pt x="3860" y="198"/>
                  </a:cubicBezTo>
                  <a:cubicBezTo>
                    <a:pt x="3855" y="164"/>
                    <a:pt x="3842" y="131"/>
                    <a:pt x="3823" y="101"/>
                  </a:cubicBezTo>
                  <a:cubicBezTo>
                    <a:pt x="3800" y="66"/>
                    <a:pt x="3768" y="38"/>
                    <a:pt x="3728" y="19"/>
                  </a:cubicBezTo>
                  <a:cubicBezTo>
                    <a:pt x="3702" y="7"/>
                    <a:pt x="3674" y="1"/>
                    <a:pt x="3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7" name="Google Shape;10047;p18"/>
            <p:cNvSpPr/>
            <p:nvPr/>
          </p:nvSpPr>
          <p:spPr>
            <a:xfrm>
              <a:off x="4786025" y="1127800"/>
              <a:ext cx="58625" cy="68600"/>
            </a:xfrm>
            <a:custGeom>
              <a:avLst/>
              <a:gdLst/>
              <a:ahLst/>
              <a:cxnLst/>
              <a:rect l="l" t="t" r="r" b="b"/>
              <a:pathLst>
                <a:path w="2345" h="2744" extrusionOk="0">
                  <a:moveTo>
                    <a:pt x="1209" y="1"/>
                  </a:moveTo>
                  <a:cubicBezTo>
                    <a:pt x="1191" y="1"/>
                    <a:pt x="1173" y="2"/>
                    <a:pt x="1156" y="7"/>
                  </a:cubicBezTo>
                  <a:cubicBezTo>
                    <a:pt x="1075" y="24"/>
                    <a:pt x="1014" y="89"/>
                    <a:pt x="1017" y="174"/>
                  </a:cubicBezTo>
                  <a:cubicBezTo>
                    <a:pt x="1020" y="250"/>
                    <a:pt x="1072" y="314"/>
                    <a:pt x="1143" y="331"/>
                  </a:cubicBezTo>
                  <a:cubicBezTo>
                    <a:pt x="1191" y="344"/>
                    <a:pt x="1237" y="355"/>
                    <a:pt x="1284" y="367"/>
                  </a:cubicBezTo>
                  <a:cubicBezTo>
                    <a:pt x="1297" y="371"/>
                    <a:pt x="1310" y="372"/>
                    <a:pt x="1323" y="372"/>
                  </a:cubicBezTo>
                  <a:cubicBezTo>
                    <a:pt x="1349" y="372"/>
                    <a:pt x="1374" y="366"/>
                    <a:pt x="1397" y="355"/>
                  </a:cubicBezTo>
                  <a:lnTo>
                    <a:pt x="1476" y="366"/>
                  </a:lnTo>
                  <a:cubicBezTo>
                    <a:pt x="1579" y="383"/>
                    <a:pt x="1680" y="405"/>
                    <a:pt x="1780" y="432"/>
                  </a:cubicBezTo>
                  <a:cubicBezTo>
                    <a:pt x="1808" y="442"/>
                    <a:pt x="1835" y="453"/>
                    <a:pt x="1864" y="464"/>
                  </a:cubicBezTo>
                  <a:cubicBezTo>
                    <a:pt x="1881" y="472"/>
                    <a:pt x="1897" y="481"/>
                    <a:pt x="1914" y="493"/>
                  </a:cubicBezTo>
                  <a:cubicBezTo>
                    <a:pt x="1925" y="499"/>
                    <a:pt x="1935" y="507"/>
                    <a:pt x="1944" y="515"/>
                  </a:cubicBezTo>
                  <a:cubicBezTo>
                    <a:pt x="1949" y="519"/>
                    <a:pt x="1954" y="523"/>
                    <a:pt x="1960" y="529"/>
                  </a:cubicBezTo>
                  <a:cubicBezTo>
                    <a:pt x="1965" y="535"/>
                    <a:pt x="1974" y="546"/>
                    <a:pt x="1978" y="551"/>
                  </a:cubicBezTo>
                  <a:cubicBezTo>
                    <a:pt x="1981" y="556"/>
                    <a:pt x="1985" y="562"/>
                    <a:pt x="1987" y="565"/>
                  </a:cubicBezTo>
                  <a:cubicBezTo>
                    <a:pt x="1989" y="570"/>
                    <a:pt x="1990" y="573"/>
                    <a:pt x="1992" y="576"/>
                  </a:cubicBezTo>
                  <a:cubicBezTo>
                    <a:pt x="1993" y="584"/>
                    <a:pt x="1997" y="592"/>
                    <a:pt x="1998" y="600"/>
                  </a:cubicBezTo>
                  <a:cubicBezTo>
                    <a:pt x="2000" y="607"/>
                    <a:pt x="2001" y="613"/>
                    <a:pt x="2001" y="619"/>
                  </a:cubicBezTo>
                  <a:lnTo>
                    <a:pt x="2001" y="632"/>
                  </a:lnTo>
                  <a:cubicBezTo>
                    <a:pt x="2001" y="643"/>
                    <a:pt x="2001" y="654"/>
                    <a:pt x="1998" y="663"/>
                  </a:cubicBezTo>
                  <a:cubicBezTo>
                    <a:pt x="1995" y="682"/>
                    <a:pt x="1990" y="698"/>
                    <a:pt x="1985" y="717"/>
                  </a:cubicBezTo>
                  <a:cubicBezTo>
                    <a:pt x="1983" y="726"/>
                    <a:pt x="1979" y="734"/>
                    <a:pt x="1976" y="742"/>
                  </a:cubicBezTo>
                  <a:lnTo>
                    <a:pt x="1976" y="742"/>
                  </a:lnTo>
                  <a:cubicBezTo>
                    <a:pt x="1970" y="753"/>
                    <a:pt x="1964" y="764"/>
                    <a:pt x="1957" y="776"/>
                  </a:cubicBezTo>
                  <a:cubicBezTo>
                    <a:pt x="1936" y="808"/>
                    <a:pt x="1916" y="838"/>
                    <a:pt x="1889" y="866"/>
                  </a:cubicBezTo>
                  <a:cubicBezTo>
                    <a:pt x="1864" y="896"/>
                    <a:pt x="1837" y="923"/>
                    <a:pt x="1808" y="950"/>
                  </a:cubicBezTo>
                  <a:cubicBezTo>
                    <a:pt x="1777" y="977"/>
                    <a:pt x="1743" y="1004"/>
                    <a:pt x="1710" y="1028"/>
                  </a:cubicBezTo>
                  <a:cubicBezTo>
                    <a:pt x="1651" y="1066"/>
                    <a:pt x="1593" y="1100"/>
                    <a:pt x="1533" y="1134"/>
                  </a:cubicBezTo>
                  <a:lnTo>
                    <a:pt x="1534" y="1134"/>
                  </a:lnTo>
                  <a:cubicBezTo>
                    <a:pt x="1302" y="1252"/>
                    <a:pt x="1059" y="1355"/>
                    <a:pt x="819" y="1457"/>
                  </a:cubicBezTo>
                  <a:cubicBezTo>
                    <a:pt x="664" y="1521"/>
                    <a:pt x="502" y="1580"/>
                    <a:pt x="353" y="1661"/>
                  </a:cubicBezTo>
                  <a:cubicBezTo>
                    <a:pt x="225" y="1730"/>
                    <a:pt x="87" y="1817"/>
                    <a:pt x="51" y="1969"/>
                  </a:cubicBezTo>
                  <a:cubicBezTo>
                    <a:pt x="0" y="2177"/>
                    <a:pt x="171" y="2345"/>
                    <a:pt x="328" y="2449"/>
                  </a:cubicBezTo>
                  <a:cubicBezTo>
                    <a:pt x="437" y="2519"/>
                    <a:pt x="554" y="2577"/>
                    <a:pt x="676" y="2625"/>
                  </a:cubicBezTo>
                  <a:cubicBezTo>
                    <a:pt x="760" y="2656"/>
                    <a:pt x="844" y="2682"/>
                    <a:pt x="931" y="2701"/>
                  </a:cubicBezTo>
                  <a:cubicBezTo>
                    <a:pt x="958" y="2707"/>
                    <a:pt x="987" y="2709"/>
                    <a:pt x="1015" y="2713"/>
                  </a:cubicBezTo>
                  <a:cubicBezTo>
                    <a:pt x="1031" y="2715"/>
                    <a:pt x="1047" y="2718"/>
                    <a:pt x="1063" y="2720"/>
                  </a:cubicBezTo>
                  <a:cubicBezTo>
                    <a:pt x="1102" y="2725"/>
                    <a:pt x="1142" y="2728"/>
                    <a:pt x="1181" y="2729"/>
                  </a:cubicBezTo>
                  <a:cubicBezTo>
                    <a:pt x="1292" y="2736"/>
                    <a:pt x="1403" y="2740"/>
                    <a:pt x="1514" y="2744"/>
                  </a:cubicBezTo>
                  <a:lnTo>
                    <a:pt x="1517" y="2742"/>
                  </a:lnTo>
                  <a:cubicBezTo>
                    <a:pt x="1602" y="2742"/>
                    <a:pt x="1672" y="2660"/>
                    <a:pt x="1669" y="2576"/>
                  </a:cubicBezTo>
                  <a:cubicBezTo>
                    <a:pt x="1667" y="2500"/>
                    <a:pt x="1604" y="2424"/>
                    <a:pt x="1525" y="2421"/>
                  </a:cubicBezTo>
                  <a:cubicBezTo>
                    <a:pt x="1420" y="2416"/>
                    <a:pt x="1317" y="2411"/>
                    <a:pt x="1215" y="2405"/>
                  </a:cubicBezTo>
                  <a:cubicBezTo>
                    <a:pt x="1145" y="2398"/>
                    <a:pt x="1075" y="2391"/>
                    <a:pt x="1004" y="2379"/>
                  </a:cubicBezTo>
                  <a:cubicBezTo>
                    <a:pt x="972" y="2372"/>
                    <a:pt x="938" y="2367"/>
                    <a:pt x="906" y="2357"/>
                  </a:cubicBezTo>
                  <a:lnTo>
                    <a:pt x="827" y="2332"/>
                  </a:lnTo>
                  <a:cubicBezTo>
                    <a:pt x="765" y="2308"/>
                    <a:pt x="705" y="2283"/>
                    <a:pt x="645" y="2256"/>
                  </a:cubicBezTo>
                  <a:lnTo>
                    <a:pt x="645" y="2256"/>
                  </a:lnTo>
                  <a:lnTo>
                    <a:pt x="664" y="2265"/>
                  </a:lnTo>
                  <a:cubicBezTo>
                    <a:pt x="619" y="2245"/>
                    <a:pt x="575" y="2221"/>
                    <a:pt x="532" y="2194"/>
                  </a:cubicBezTo>
                  <a:cubicBezTo>
                    <a:pt x="499" y="2174"/>
                    <a:pt x="467" y="2150"/>
                    <a:pt x="437" y="2125"/>
                  </a:cubicBezTo>
                  <a:cubicBezTo>
                    <a:pt x="429" y="2117"/>
                    <a:pt x="422" y="2112"/>
                    <a:pt x="414" y="2101"/>
                  </a:cubicBezTo>
                  <a:cubicBezTo>
                    <a:pt x="406" y="2091"/>
                    <a:pt x="398" y="2082"/>
                    <a:pt x="390" y="2072"/>
                  </a:cubicBezTo>
                  <a:cubicBezTo>
                    <a:pt x="385" y="2066"/>
                    <a:pt x="382" y="2060"/>
                    <a:pt x="379" y="2054"/>
                  </a:cubicBezTo>
                  <a:lnTo>
                    <a:pt x="379" y="2054"/>
                  </a:lnTo>
                  <a:lnTo>
                    <a:pt x="377" y="2050"/>
                  </a:lnTo>
                  <a:lnTo>
                    <a:pt x="377" y="2047"/>
                  </a:lnTo>
                  <a:cubicBezTo>
                    <a:pt x="379" y="2045"/>
                    <a:pt x="379" y="2044"/>
                    <a:pt x="380" y="2042"/>
                  </a:cubicBezTo>
                  <a:lnTo>
                    <a:pt x="393" y="2030"/>
                  </a:lnTo>
                  <a:cubicBezTo>
                    <a:pt x="407" y="2017"/>
                    <a:pt x="422" y="2004"/>
                    <a:pt x="436" y="1993"/>
                  </a:cubicBezTo>
                  <a:cubicBezTo>
                    <a:pt x="469" y="1971"/>
                    <a:pt x="501" y="1950"/>
                    <a:pt x="535" y="1931"/>
                  </a:cubicBezTo>
                  <a:lnTo>
                    <a:pt x="535" y="1931"/>
                  </a:lnTo>
                  <a:lnTo>
                    <a:pt x="529" y="1935"/>
                  </a:lnTo>
                  <a:lnTo>
                    <a:pt x="589" y="1903"/>
                  </a:lnTo>
                  <a:cubicBezTo>
                    <a:pt x="691" y="1854"/>
                    <a:pt x="794" y="1808"/>
                    <a:pt x="896" y="1762"/>
                  </a:cubicBezTo>
                  <a:cubicBezTo>
                    <a:pt x="1053" y="1692"/>
                    <a:pt x="1210" y="1626"/>
                    <a:pt x="1368" y="1556"/>
                  </a:cubicBezTo>
                  <a:cubicBezTo>
                    <a:pt x="1519" y="1490"/>
                    <a:pt x="1669" y="1425"/>
                    <a:pt x="1810" y="1339"/>
                  </a:cubicBezTo>
                  <a:cubicBezTo>
                    <a:pt x="1911" y="1281"/>
                    <a:pt x="2004" y="1208"/>
                    <a:pt x="2087" y="1126"/>
                  </a:cubicBezTo>
                  <a:cubicBezTo>
                    <a:pt x="2161" y="1053"/>
                    <a:pt x="2223" y="969"/>
                    <a:pt x="2270" y="877"/>
                  </a:cubicBezTo>
                  <a:cubicBezTo>
                    <a:pt x="2316" y="779"/>
                    <a:pt x="2345" y="662"/>
                    <a:pt x="2321" y="554"/>
                  </a:cubicBezTo>
                  <a:cubicBezTo>
                    <a:pt x="2313" y="507"/>
                    <a:pt x="2297" y="459"/>
                    <a:pt x="2275" y="415"/>
                  </a:cubicBezTo>
                  <a:cubicBezTo>
                    <a:pt x="2255" y="375"/>
                    <a:pt x="2228" y="339"/>
                    <a:pt x="2196" y="306"/>
                  </a:cubicBezTo>
                  <a:cubicBezTo>
                    <a:pt x="2069" y="171"/>
                    <a:pt x="1889" y="124"/>
                    <a:pt x="1715" y="84"/>
                  </a:cubicBezTo>
                  <a:cubicBezTo>
                    <a:pt x="1634" y="65"/>
                    <a:pt x="1553" y="51"/>
                    <a:pt x="1471" y="37"/>
                  </a:cubicBezTo>
                  <a:cubicBezTo>
                    <a:pt x="1427" y="29"/>
                    <a:pt x="1381" y="22"/>
                    <a:pt x="1336" y="16"/>
                  </a:cubicBezTo>
                  <a:cubicBezTo>
                    <a:pt x="1295" y="10"/>
                    <a:pt x="1252" y="1"/>
                    <a:pt x="1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8" name="Google Shape;10048;p18"/>
            <p:cNvSpPr/>
            <p:nvPr/>
          </p:nvSpPr>
          <p:spPr>
            <a:xfrm>
              <a:off x="4777275" y="1152650"/>
              <a:ext cx="53850" cy="16875"/>
            </a:xfrm>
            <a:custGeom>
              <a:avLst/>
              <a:gdLst/>
              <a:ahLst/>
              <a:cxnLst/>
              <a:rect l="l" t="t" r="r" b="b"/>
              <a:pathLst>
                <a:path w="2154" h="675" extrusionOk="0">
                  <a:moveTo>
                    <a:pt x="181" y="0"/>
                  </a:moveTo>
                  <a:cubicBezTo>
                    <a:pt x="122" y="0"/>
                    <a:pt x="67" y="31"/>
                    <a:pt x="37" y="84"/>
                  </a:cubicBezTo>
                  <a:cubicBezTo>
                    <a:pt x="1" y="151"/>
                    <a:pt x="13" y="233"/>
                    <a:pt x="67" y="287"/>
                  </a:cubicBezTo>
                  <a:cubicBezTo>
                    <a:pt x="113" y="330"/>
                    <a:pt x="178" y="349"/>
                    <a:pt x="236" y="369"/>
                  </a:cubicBezTo>
                  <a:cubicBezTo>
                    <a:pt x="322" y="398"/>
                    <a:pt x="407" y="423"/>
                    <a:pt x="494" y="448"/>
                  </a:cubicBezTo>
                  <a:cubicBezTo>
                    <a:pt x="648" y="493"/>
                    <a:pt x="805" y="523"/>
                    <a:pt x="963" y="551"/>
                  </a:cubicBezTo>
                  <a:cubicBezTo>
                    <a:pt x="1300" y="611"/>
                    <a:pt x="1639" y="653"/>
                    <a:pt x="1981" y="675"/>
                  </a:cubicBezTo>
                  <a:lnTo>
                    <a:pt x="1992" y="675"/>
                  </a:lnTo>
                  <a:cubicBezTo>
                    <a:pt x="1994" y="675"/>
                    <a:pt x="1996" y="675"/>
                    <a:pt x="1998" y="675"/>
                  </a:cubicBezTo>
                  <a:cubicBezTo>
                    <a:pt x="2076" y="675"/>
                    <a:pt x="2143" y="613"/>
                    <a:pt x="2149" y="532"/>
                  </a:cubicBezTo>
                  <a:cubicBezTo>
                    <a:pt x="2153" y="450"/>
                    <a:pt x="2093" y="379"/>
                    <a:pt x="2011" y="371"/>
                  </a:cubicBezTo>
                  <a:cubicBezTo>
                    <a:pt x="1854" y="358"/>
                    <a:pt x="1698" y="344"/>
                    <a:pt x="1541" y="323"/>
                  </a:cubicBezTo>
                  <a:cubicBezTo>
                    <a:pt x="1398" y="304"/>
                    <a:pt x="1256" y="282"/>
                    <a:pt x="1113" y="258"/>
                  </a:cubicBezTo>
                  <a:cubicBezTo>
                    <a:pt x="1003" y="238"/>
                    <a:pt x="892" y="217"/>
                    <a:pt x="783" y="189"/>
                  </a:cubicBezTo>
                  <a:cubicBezTo>
                    <a:pt x="721" y="173"/>
                    <a:pt x="658" y="160"/>
                    <a:pt x="597" y="141"/>
                  </a:cubicBezTo>
                  <a:cubicBezTo>
                    <a:pt x="542" y="124"/>
                    <a:pt x="488" y="106"/>
                    <a:pt x="433" y="91"/>
                  </a:cubicBezTo>
                  <a:cubicBezTo>
                    <a:pt x="382" y="73"/>
                    <a:pt x="330" y="56"/>
                    <a:pt x="281" y="34"/>
                  </a:cubicBezTo>
                  <a:cubicBezTo>
                    <a:pt x="263" y="21"/>
                    <a:pt x="243" y="10"/>
                    <a:pt x="221" y="5"/>
                  </a:cubicBezTo>
                  <a:cubicBezTo>
                    <a:pt x="207" y="2"/>
                    <a:pt x="194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49" name="Google Shape;10049;p18"/>
            <p:cNvSpPr/>
            <p:nvPr/>
          </p:nvSpPr>
          <p:spPr>
            <a:xfrm>
              <a:off x="4876575" y="1149125"/>
              <a:ext cx="26650" cy="11425"/>
            </a:xfrm>
            <a:custGeom>
              <a:avLst/>
              <a:gdLst/>
              <a:ahLst/>
              <a:cxnLst/>
              <a:rect l="l" t="t" r="r" b="b"/>
              <a:pathLst>
                <a:path w="1066" h="457" extrusionOk="0">
                  <a:moveTo>
                    <a:pt x="213" y="1"/>
                  </a:moveTo>
                  <a:cubicBezTo>
                    <a:pt x="183" y="1"/>
                    <a:pt x="152" y="9"/>
                    <a:pt x="127" y="24"/>
                  </a:cubicBezTo>
                  <a:cubicBezTo>
                    <a:pt x="0" y="102"/>
                    <a:pt x="30" y="292"/>
                    <a:pt x="173" y="327"/>
                  </a:cubicBezTo>
                  <a:cubicBezTo>
                    <a:pt x="174" y="328"/>
                    <a:pt x="176" y="328"/>
                    <a:pt x="178" y="328"/>
                  </a:cubicBezTo>
                  <a:cubicBezTo>
                    <a:pt x="184" y="330"/>
                    <a:pt x="189" y="330"/>
                    <a:pt x="195" y="331"/>
                  </a:cubicBezTo>
                  <a:cubicBezTo>
                    <a:pt x="290" y="353"/>
                    <a:pt x="387" y="374"/>
                    <a:pt x="483" y="393"/>
                  </a:cubicBezTo>
                  <a:cubicBezTo>
                    <a:pt x="616" y="417"/>
                    <a:pt x="749" y="437"/>
                    <a:pt x="882" y="455"/>
                  </a:cubicBezTo>
                  <a:cubicBezTo>
                    <a:pt x="888" y="455"/>
                    <a:pt x="895" y="456"/>
                    <a:pt x="903" y="456"/>
                  </a:cubicBezTo>
                  <a:cubicBezTo>
                    <a:pt x="988" y="455"/>
                    <a:pt x="1058" y="387"/>
                    <a:pt x="1061" y="300"/>
                  </a:cubicBezTo>
                  <a:cubicBezTo>
                    <a:pt x="1066" y="214"/>
                    <a:pt x="1001" y="140"/>
                    <a:pt x="915" y="130"/>
                  </a:cubicBezTo>
                  <a:cubicBezTo>
                    <a:pt x="811" y="116"/>
                    <a:pt x="708" y="100"/>
                    <a:pt x="603" y="83"/>
                  </a:cubicBezTo>
                  <a:cubicBezTo>
                    <a:pt x="489" y="62"/>
                    <a:pt x="377" y="38"/>
                    <a:pt x="266" y="10"/>
                  </a:cubicBezTo>
                  <a:lnTo>
                    <a:pt x="255" y="7"/>
                  </a:lnTo>
                  <a:cubicBezTo>
                    <a:pt x="255" y="7"/>
                    <a:pt x="254" y="5"/>
                    <a:pt x="252" y="5"/>
                  </a:cubicBezTo>
                  <a:cubicBezTo>
                    <a:pt x="239" y="2"/>
                    <a:pt x="226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0" name="Google Shape;10050;p18"/>
            <p:cNvSpPr/>
            <p:nvPr/>
          </p:nvSpPr>
          <p:spPr>
            <a:xfrm>
              <a:off x="4875075" y="1163800"/>
              <a:ext cx="42950" cy="9550"/>
            </a:xfrm>
            <a:custGeom>
              <a:avLst/>
              <a:gdLst/>
              <a:ahLst/>
              <a:cxnLst/>
              <a:rect l="l" t="t" r="r" b="b"/>
              <a:pathLst>
                <a:path w="1718" h="382" extrusionOk="0">
                  <a:moveTo>
                    <a:pt x="193" y="0"/>
                  </a:moveTo>
                  <a:cubicBezTo>
                    <a:pt x="170" y="0"/>
                    <a:pt x="146" y="5"/>
                    <a:pt x="124" y="15"/>
                  </a:cubicBezTo>
                  <a:cubicBezTo>
                    <a:pt x="43" y="51"/>
                    <a:pt x="0" y="153"/>
                    <a:pt x="40" y="235"/>
                  </a:cubicBezTo>
                  <a:cubicBezTo>
                    <a:pt x="106" y="373"/>
                    <a:pt x="290" y="373"/>
                    <a:pt x="423" y="377"/>
                  </a:cubicBezTo>
                  <a:lnTo>
                    <a:pt x="415" y="377"/>
                  </a:lnTo>
                  <a:cubicBezTo>
                    <a:pt x="465" y="380"/>
                    <a:pt x="514" y="381"/>
                    <a:pt x="563" y="381"/>
                  </a:cubicBezTo>
                  <a:cubicBezTo>
                    <a:pt x="581" y="381"/>
                    <a:pt x="599" y="381"/>
                    <a:pt x="618" y="381"/>
                  </a:cubicBezTo>
                  <a:cubicBezTo>
                    <a:pt x="796" y="381"/>
                    <a:pt x="975" y="371"/>
                    <a:pt x="1153" y="365"/>
                  </a:cubicBezTo>
                  <a:cubicBezTo>
                    <a:pt x="1290" y="360"/>
                    <a:pt x="1426" y="354"/>
                    <a:pt x="1564" y="344"/>
                  </a:cubicBezTo>
                  <a:cubicBezTo>
                    <a:pt x="1650" y="343"/>
                    <a:pt x="1718" y="270"/>
                    <a:pt x="1715" y="184"/>
                  </a:cubicBezTo>
                  <a:cubicBezTo>
                    <a:pt x="1711" y="101"/>
                    <a:pt x="1643" y="34"/>
                    <a:pt x="1560" y="34"/>
                  </a:cubicBezTo>
                  <a:cubicBezTo>
                    <a:pt x="1558" y="34"/>
                    <a:pt x="1557" y="34"/>
                    <a:pt x="1555" y="34"/>
                  </a:cubicBezTo>
                  <a:cubicBezTo>
                    <a:pt x="1422" y="37"/>
                    <a:pt x="1290" y="40"/>
                    <a:pt x="1159" y="43"/>
                  </a:cubicBezTo>
                  <a:cubicBezTo>
                    <a:pt x="986" y="47"/>
                    <a:pt x="812" y="54"/>
                    <a:pt x="639" y="54"/>
                  </a:cubicBezTo>
                  <a:cubicBezTo>
                    <a:pt x="598" y="54"/>
                    <a:pt x="557" y="54"/>
                    <a:pt x="516" y="53"/>
                  </a:cubicBezTo>
                  <a:lnTo>
                    <a:pt x="538" y="53"/>
                  </a:lnTo>
                  <a:cubicBezTo>
                    <a:pt x="462" y="50"/>
                    <a:pt x="385" y="47"/>
                    <a:pt x="310" y="37"/>
                  </a:cubicBezTo>
                  <a:lnTo>
                    <a:pt x="310" y="37"/>
                  </a:lnTo>
                  <a:lnTo>
                    <a:pt x="333" y="42"/>
                  </a:lnTo>
                  <a:cubicBezTo>
                    <a:pt x="320" y="40"/>
                    <a:pt x="307" y="37"/>
                    <a:pt x="295" y="34"/>
                  </a:cubicBezTo>
                  <a:cubicBezTo>
                    <a:pt x="265" y="12"/>
                    <a:pt x="229" y="0"/>
                    <a:pt x="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1" name="Google Shape;10051;p18"/>
            <p:cNvSpPr/>
            <p:nvPr/>
          </p:nvSpPr>
          <p:spPr>
            <a:xfrm>
              <a:off x="4301500" y="1228625"/>
              <a:ext cx="43175" cy="70725"/>
            </a:xfrm>
            <a:custGeom>
              <a:avLst/>
              <a:gdLst/>
              <a:ahLst/>
              <a:cxnLst/>
              <a:rect l="l" t="t" r="r" b="b"/>
              <a:pathLst>
                <a:path w="1727" h="2829" extrusionOk="0">
                  <a:moveTo>
                    <a:pt x="1551" y="0"/>
                  </a:moveTo>
                  <a:cubicBezTo>
                    <a:pt x="1542" y="0"/>
                    <a:pt x="1534" y="1"/>
                    <a:pt x="1525" y="2"/>
                  </a:cubicBezTo>
                  <a:cubicBezTo>
                    <a:pt x="1486" y="7"/>
                    <a:pt x="1449" y="21"/>
                    <a:pt x="1418" y="45"/>
                  </a:cubicBezTo>
                  <a:cubicBezTo>
                    <a:pt x="1386" y="70"/>
                    <a:pt x="1359" y="102"/>
                    <a:pt x="1339" y="138"/>
                  </a:cubicBezTo>
                  <a:cubicBezTo>
                    <a:pt x="1299" y="210"/>
                    <a:pt x="1264" y="284"/>
                    <a:pt x="1234" y="362"/>
                  </a:cubicBezTo>
                  <a:cubicBezTo>
                    <a:pt x="1206" y="442"/>
                    <a:pt x="1174" y="521"/>
                    <a:pt x="1150" y="604"/>
                  </a:cubicBezTo>
                  <a:cubicBezTo>
                    <a:pt x="1142" y="632"/>
                    <a:pt x="1134" y="659"/>
                    <a:pt x="1126" y="688"/>
                  </a:cubicBezTo>
                  <a:cubicBezTo>
                    <a:pt x="1088" y="742"/>
                    <a:pt x="1050" y="795"/>
                    <a:pt x="1011" y="849"/>
                  </a:cubicBezTo>
                  <a:cubicBezTo>
                    <a:pt x="962" y="916"/>
                    <a:pt x="910" y="979"/>
                    <a:pt x="857" y="1042"/>
                  </a:cubicBezTo>
                  <a:cubicBezTo>
                    <a:pt x="802" y="1104"/>
                    <a:pt x="748" y="1167"/>
                    <a:pt x="691" y="1227"/>
                  </a:cubicBezTo>
                  <a:cubicBezTo>
                    <a:pt x="620" y="1302"/>
                    <a:pt x="547" y="1376"/>
                    <a:pt x="474" y="1449"/>
                  </a:cubicBezTo>
                  <a:cubicBezTo>
                    <a:pt x="414" y="1509"/>
                    <a:pt x="352" y="1569"/>
                    <a:pt x="292" y="1628"/>
                  </a:cubicBezTo>
                  <a:cubicBezTo>
                    <a:pt x="240" y="1679"/>
                    <a:pt x="188" y="1728"/>
                    <a:pt x="139" y="1780"/>
                  </a:cubicBezTo>
                  <a:cubicBezTo>
                    <a:pt x="83" y="1843"/>
                    <a:pt x="14" y="1916"/>
                    <a:pt x="7" y="2003"/>
                  </a:cubicBezTo>
                  <a:cubicBezTo>
                    <a:pt x="1" y="2070"/>
                    <a:pt x="34" y="2133"/>
                    <a:pt x="91" y="2166"/>
                  </a:cubicBezTo>
                  <a:cubicBezTo>
                    <a:pt x="121" y="2180"/>
                    <a:pt x="153" y="2188"/>
                    <a:pt x="188" y="2190"/>
                  </a:cubicBezTo>
                  <a:cubicBezTo>
                    <a:pt x="189" y="2190"/>
                    <a:pt x="189" y="2190"/>
                    <a:pt x="190" y="2190"/>
                  </a:cubicBezTo>
                  <a:cubicBezTo>
                    <a:pt x="273" y="2190"/>
                    <a:pt x="340" y="2115"/>
                    <a:pt x="346" y="2036"/>
                  </a:cubicBezTo>
                  <a:cubicBezTo>
                    <a:pt x="357" y="2022"/>
                    <a:pt x="368" y="2009"/>
                    <a:pt x="379" y="1995"/>
                  </a:cubicBezTo>
                  <a:cubicBezTo>
                    <a:pt x="506" y="1854"/>
                    <a:pt x="640" y="1721"/>
                    <a:pt x="772" y="1585"/>
                  </a:cubicBezTo>
                  <a:cubicBezTo>
                    <a:pt x="826" y="1528"/>
                    <a:pt x="881" y="1473"/>
                    <a:pt x="933" y="1414"/>
                  </a:cubicBezTo>
                  <a:cubicBezTo>
                    <a:pt x="951" y="1395"/>
                    <a:pt x="968" y="1375"/>
                    <a:pt x="986" y="1356"/>
                  </a:cubicBezTo>
                  <a:lnTo>
                    <a:pt x="986" y="1356"/>
                  </a:lnTo>
                  <a:cubicBezTo>
                    <a:pt x="944" y="1598"/>
                    <a:pt x="904" y="1843"/>
                    <a:pt x="864" y="2089"/>
                  </a:cubicBezTo>
                  <a:lnTo>
                    <a:pt x="864" y="2089"/>
                  </a:lnTo>
                  <a:cubicBezTo>
                    <a:pt x="864" y="2088"/>
                    <a:pt x="864" y="2087"/>
                    <a:pt x="864" y="2085"/>
                  </a:cubicBezTo>
                  <a:lnTo>
                    <a:pt x="864" y="2085"/>
                  </a:lnTo>
                  <a:cubicBezTo>
                    <a:pt x="832" y="2266"/>
                    <a:pt x="799" y="2446"/>
                    <a:pt x="762" y="2627"/>
                  </a:cubicBezTo>
                  <a:cubicBezTo>
                    <a:pt x="740" y="2722"/>
                    <a:pt x="807" y="2815"/>
                    <a:pt x="905" y="2828"/>
                  </a:cubicBezTo>
                  <a:cubicBezTo>
                    <a:pt x="911" y="2829"/>
                    <a:pt x="917" y="2829"/>
                    <a:pt x="922" y="2829"/>
                  </a:cubicBezTo>
                  <a:cubicBezTo>
                    <a:pt x="1005" y="2829"/>
                    <a:pt x="1076" y="2767"/>
                    <a:pt x="1084" y="2682"/>
                  </a:cubicBezTo>
                  <a:cubicBezTo>
                    <a:pt x="1120" y="2457"/>
                    <a:pt x="1153" y="2233"/>
                    <a:pt x="1188" y="2008"/>
                  </a:cubicBezTo>
                  <a:cubicBezTo>
                    <a:pt x="1220" y="1804"/>
                    <a:pt x="1255" y="1601"/>
                    <a:pt x="1288" y="1397"/>
                  </a:cubicBezTo>
                  <a:cubicBezTo>
                    <a:pt x="1312" y="1270"/>
                    <a:pt x="1335" y="1145"/>
                    <a:pt x="1364" y="1020"/>
                  </a:cubicBezTo>
                  <a:cubicBezTo>
                    <a:pt x="1378" y="958"/>
                    <a:pt x="1389" y="893"/>
                    <a:pt x="1408" y="833"/>
                  </a:cubicBezTo>
                  <a:cubicBezTo>
                    <a:pt x="1410" y="827"/>
                    <a:pt x="1413" y="821"/>
                    <a:pt x="1415" y="814"/>
                  </a:cubicBezTo>
                  <a:lnTo>
                    <a:pt x="1419" y="806"/>
                  </a:lnTo>
                  <a:cubicBezTo>
                    <a:pt x="1513" y="677"/>
                    <a:pt x="1593" y="539"/>
                    <a:pt x="1663" y="396"/>
                  </a:cubicBezTo>
                  <a:lnTo>
                    <a:pt x="1663" y="396"/>
                  </a:lnTo>
                  <a:lnTo>
                    <a:pt x="1660" y="403"/>
                  </a:lnTo>
                  <a:cubicBezTo>
                    <a:pt x="1682" y="357"/>
                    <a:pt x="1701" y="309"/>
                    <a:pt x="1715" y="262"/>
                  </a:cubicBezTo>
                  <a:cubicBezTo>
                    <a:pt x="1726" y="214"/>
                    <a:pt x="1725" y="164"/>
                    <a:pt x="1709" y="118"/>
                  </a:cubicBezTo>
                  <a:cubicBezTo>
                    <a:pt x="1688" y="47"/>
                    <a:pt x="1622" y="0"/>
                    <a:pt x="1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2" name="Google Shape;10052;p18"/>
            <p:cNvSpPr/>
            <p:nvPr/>
          </p:nvSpPr>
          <p:spPr>
            <a:xfrm>
              <a:off x="4348575" y="1268450"/>
              <a:ext cx="32075" cy="10025"/>
            </a:xfrm>
            <a:custGeom>
              <a:avLst/>
              <a:gdLst/>
              <a:ahLst/>
              <a:cxnLst/>
              <a:rect l="l" t="t" r="r" b="b"/>
              <a:pathLst>
                <a:path w="1283" h="401" extrusionOk="0">
                  <a:moveTo>
                    <a:pt x="1104" y="0"/>
                  </a:moveTo>
                  <a:cubicBezTo>
                    <a:pt x="1089" y="0"/>
                    <a:pt x="1074" y="2"/>
                    <a:pt x="1059" y="7"/>
                  </a:cubicBezTo>
                  <a:lnTo>
                    <a:pt x="1005" y="20"/>
                  </a:lnTo>
                  <a:lnTo>
                    <a:pt x="1005" y="20"/>
                  </a:lnTo>
                  <a:cubicBezTo>
                    <a:pt x="893" y="44"/>
                    <a:pt x="782" y="62"/>
                    <a:pt x="670" y="73"/>
                  </a:cubicBezTo>
                  <a:cubicBezTo>
                    <a:pt x="595" y="76"/>
                    <a:pt x="522" y="76"/>
                    <a:pt x="448" y="76"/>
                  </a:cubicBezTo>
                  <a:lnTo>
                    <a:pt x="448" y="76"/>
                  </a:lnTo>
                  <a:cubicBezTo>
                    <a:pt x="396" y="75"/>
                    <a:pt x="345" y="70"/>
                    <a:pt x="295" y="62"/>
                  </a:cubicBezTo>
                  <a:lnTo>
                    <a:pt x="293" y="62"/>
                  </a:lnTo>
                  <a:cubicBezTo>
                    <a:pt x="261" y="30"/>
                    <a:pt x="216" y="10"/>
                    <a:pt x="171" y="10"/>
                  </a:cubicBezTo>
                  <a:cubicBezTo>
                    <a:pt x="149" y="10"/>
                    <a:pt x="127" y="15"/>
                    <a:pt x="106" y="25"/>
                  </a:cubicBezTo>
                  <a:cubicBezTo>
                    <a:pt x="41" y="60"/>
                    <a:pt x="0" y="117"/>
                    <a:pt x="2" y="192"/>
                  </a:cubicBezTo>
                  <a:cubicBezTo>
                    <a:pt x="5" y="282"/>
                    <a:pt x="73" y="334"/>
                    <a:pt x="149" y="364"/>
                  </a:cubicBezTo>
                  <a:cubicBezTo>
                    <a:pt x="201" y="382"/>
                    <a:pt x="257" y="391"/>
                    <a:pt x="312" y="394"/>
                  </a:cubicBezTo>
                  <a:cubicBezTo>
                    <a:pt x="359" y="398"/>
                    <a:pt x="409" y="401"/>
                    <a:pt x="456" y="401"/>
                  </a:cubicBezTo>
                  <a:lnTo>
                    <a:pt x="502" y="401"/>
                  </a:lnTo>
                  <a:lnTo>
                    <a:pt x="537" y="399"/>
                  </a:lnTo>
                  <a:lnTo>
                    <a:pt x="573" y="399"/>
                  </a:lnTo>
                  <a:cubicBezTo>
                    <a:pt x="659" y="396"/>
                    <a:pt x="746" y="390"/>
                    <a:pt x="831" y="379"/>
                  </a:cubicBezTo>
                  <a:cubicBezTo>
                    <a:pt x="939" y="361"/>
                    <a:pt x="1045" y="341"/>
                    <a:pt x="1151" y="314"/>
                  </a:cubicBezTo>
                  <a:cubicBezTo>
                    <a:pt x="1236" y="293"/>
                    <a:pt x="1282" y="195"/>
                    <a:pt x="1259" y="114"/>
                  </a:cubicBezTo>
                  <a:cubicBezTo>
                    <a:pt x="1238" y="45"/>
                    <a:pt x="1174" y="0"/>
                    <a:pt x="1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3" name="Google Shape;10053;p18"/>
            <p:cNvSpPr/>
            <p:nvPr/>
          </p:nvSpPr>
          <p:spPr>
            <a:xfrm>
              <a:off x="4360600" y="1238750"/>
              <a:ext cx="12250" cy="52600"/>
            </a:xfrm>
            <a:custGeom>
              <a:avLst/>
              <a:gdLst/>
              <a:ahLst/>
              <a:cxnLst/>
              <a:rect l="l" t="t" r="r" b="b"/>
              <a:pathLst>
                <a:path w="490" h="2104" extrusionOk="0">
                  <a:moveTo>
                    <a:pt x="431" y="297"/>
                  </a:moveTo>
                  <a:lnTo>
                    <a:pt x="430" y="299"/>
                  </a:lnTo>
                  <a:lnTo>
                    <a:pt x="430" y="299"/>
                  </a:lnTo>
                  <a:cubicBezTo>
                    <a:pt x="431" y="298"/>
                    <a:pt x="431" y="298"/>
                    <a:pt x="431" y="297"/>
                  </a:cubicBezTo>
                  <a:close/>
                  <a:moveTo>
                    <a:pt x="418" y="337"/>
                  </a:moveTo>
                  <a:lnTo>
                    <a:pt x="418" y="337"/>
                  </a:lnTo>
                  <a:cubicBezTo>
                    <a:pt x="418" y="337"/>
                    <a:pt x="418" y="338"/>
                    <a:pt x="418" y="338"/>
                  </a:cubicBezTo>
                  <a:lnTo>
                    <a:pt x="418" y="338"/>
                  </a:lnTo>
                  <a:cubicBezTo>
                    <a:pt x="418" y="338"/>
                    <a:pt x="418" y="337"/>
                    <a:pt x="418" y="337"/>
                  </a:cubicBezTo>
                  <a:close/>
                  <a:moveTo>
                    <a:pt x="303" y="0"/>
                  </a:moveTo>
                  <a:cubicBezTo>
                    <a:pt x="238" y="0"/>
                    <a:pt x="176" y="40"/>
                    <a:pt x="149" y="104"/>
                  </a:cubicBezTo>
                  <a:cubicBezTo>
                    <a:pt x="113" y="199"/>
                    <a:pt x="86" y="297"/>
                    <a:pt x="67" y="397"/>
                  </a:cubicBezTo>
                  <a:lnTo>
                    <a:pt x="67" y="392"/>
                  </a:lnTo>
                  <a:cubicBezTo>
                    <a:pt x="65" y="398"/>
                    <a:pt x="64" y="405"/>
                    <a:pt x="64" y="411"/>
                  </a:cubicBezTo>
                  <a:cubicBezTo>
                    <a:pt x="64" y="412"/>
                    <a:pt x="64" y="412"/>
                    <a:pt x="64" y="413"/>
                  </a:cubicBezTo>
                  <a:cubicBezTo>
                    <a:pt x="62" y="414"/>
                    <a:pt x="62" y="417"/>
                    <a:pt x="62" y="420"/>
                  </a:cubicBezTo>
                  <a:cubicBezTo>
                    <a:pt x="62" y="419"/>
                    <a:pt x="62" y="419"/>
                    <a:pt x="62" y="417"/>
                  </a:cubicBezTo>
                  <a:cubicBezTo>
                    <a:pt x="61" y="420"/>
                    <a:pt x="61" y="424"/>
                    <a:pt x="61" y="427"/>
                  </a:cubicBezTo>
                  <a:cubicBezTo>
                    <a:pt x="61" y="427"/>
                    <a:pt x="61" y="428"/>
                    <a:pt x="61" y="428"/>
                  </a:cubicBezTo>
                  <a:lnTo>
                    <a:pt x="61" y="430"/>
                  </a:lnTo>
                  <a:cubicBezTo>
                    <a:pt x="59" y="433"/>
                    <a:pt x="59" y="436"/>
                    <a:pt x="59" y="439"/>
                  </a:cubicBezTo>
                  <a:lnTo>
                    <a:pt x="59" y="438"/>
                  </a:lnTo>
                  <a:cubicBezTo>
                    <a:pt x="57" y="441"/>
                    <a:pt x="57" y="444"/>
                    <a:pt x="57" y="447"/>
                  </a:cubicBezTo>
                  <a:lnTo>
                    <a:pt x="57" y="446"/>
                  </a:lnTo>
                  <a:cubicBezTo>
                    <a:pt x="56" y="450"/>
                    <a:pt x="56" y="455"/>
                    <a:pt x="54" y="462"/>
                  </a:cubicBezTo>
                  <a:lnTo>
                    <a:pt x="54" y="458"/>
                  </a:lnTo>
                  <a:cubicBezTo>
                    <a:pt x="54" y="462"/>
                    <a:pt x="53" y="465"/>
                    <a:pt x="53" y="468"/>
                  </a:cubicBezTo>
                  <a:cubicBezTo>
                    <a:pt x="53" y="466"/>
                    <a:pt x="53" y="465"/>
                    <a:pt x="53" y="463"/>
                  </a:cubicBezTo>
                  <a:lnTo>
                    <a:pt x="45" y="511"/>
                  </a:lnTo>
                  <a:cubicBezTo>
                    <a:pt x="43" y="520"/>
                    <a:pt x="42" y="530"/>
                    <a:pt x="40" y="538"/>
                  </a:cubicBezTo>
                  <a:cubicBezTo>
                    <a:pt x="23" y="648"/>
                    <a:pt x="13" y="761"/>
                    <a:pt x="10" y="872"/>
                  </a:cubicBezTo>
                  <a:cubicBezTo>
                    <a:pt x="4" y="978"/>
                    <a:pt x="0" y="1082"/>
                    <a:pt x="4" y="1188"/>
                  </a:cubicBezTo>
                  <a:cubicBezTo>
                    <a:pt x="8" y="1310"/>
                    <a:pt x="13" y="1430"/>
                    <a:pt x="19" y="1552"/>
                  </a:cubicBezTo>
                  <a:cubicBezTo>
                    <a:pt x="29" y="1693"/>
                    <a:pt x="45" y="1832"/>
                    <a:pt x="59" y="1973"/>
                  </a:cubicBezTo>
                  <a:cubicBezTo>
                    <a:pt x="67" y="2049"/>
                    <a:pt x="141" y="2103"/>
                    <a:pt x="217" y="2103"/>
                  </a:cubicBezTo>
                  <a:cubicBezTo>
                    <a:pt x="225" y="2103"/>
                    <a:pt x="233" y="2102"/>
                    <a:pt x="239" y="2102"/>
                  </a:cubicBezTo>
                  <a:cubicBezTo>
                    <a:pt x="312" y="2089"/>
                    <a:pt x="377" y="2019"/>
                    <a:pt x="371" y="1943"/>
                  </a:cubicBezTo>
                  <a:cubicBezTo>
                    <a:pt x="353" y="1760"/>
                    <a:pt x="341" y="1578"/>
                    <a:pt x="331" y="1396"/>
                  </a:cubicBezTo>
                  <a:cubicBezTo>
                    <a:pt x="323" y="1255"/>
                    <a:pt x="326" y="1115"/>
                    <a:pt x="326" y="974"/>
                  </a:cubicBezTo>
                  <a:cubicBezTo>
                    <a:pt x="331" y="910"/>
                    <a:pt x="330" y="845"/>
                    <a:pt x="338" y="781"/>
                  </a:cubicBezTo>
                  <a:cubicBezTo>
                    <a:pt x="344" y="724"/>
                    <a:pt x="350" y="667"/>
                    <a:pt x="357" y="609"/>
                  </a:cubicBezTo>
                  <a:cubicBezTo>
                    <a:pt x="366" y="563"/>
                    <a:pt x="374" y="515"/>
                    <a:pt x="383" y="468"/>
                  </a:cubicBezTo>
                  <a:cubicBezTo>
                    <a:pt x="390" y="430"/>
                    <a:pt x="402" y="392"/>
                    <a:pt x="412" y="356"/>
                  </a:cubicBezTo>
                  <a:cubicBezTo>
                    <a:pt x="415" y="350"/>
                    <a:pt x="416" y="344"/>
                    <a:pt x="418" y="338"/>
                  </a:cubicBezTo>
                  <a:lnTo>
                    <a:pt x="418" y="338"/>
                  </a:lnTo>
                  <a:cubicBezTo>
                    <a:pt x="418" y="338"/>
                    <a:pt x="418" y="339"/>
                    <a:pt x="417" y="339"/>
                  </a:cubicBezTo>
                  <a:lnTo>
                    <a:pt x="417" y="339"/>
                  </a:lnTo>
                  <a:lnTo>
                    <a:pt x="430" y="299"/>
                  </a:lnTo>
                  <a:lnTo>
                    <a:pt x="430" y="299"/>
                  </a:lnTo>
                  <a:cubicBezTo>
                    <a:pt x="430" y="299"/>
                    <a:pt x="430" y="300"/>
                    <a:pt x="429" y="300"/>
                  </a:cubicBezTo>
                  <a:cubicBezTo>
                    <a:pt x="437" y="276"/>
                    <a:pt x="447" y="253"/>
                    <a:pt x="456" y="229"/>
                  </a:cubicBezTo>
                  <a:lnTo>
                    <a:pt x="456" y="226"/>
                  </a:lnTo>
                  <a:cubicBezTo>
                    <a:pt x="489" y="142"/>
                    <a:pt x="448" y="45"/>
                    <a:pt x="364" y="12"/>
                  </a:cubicBezTo>
                  <a:cubicBezTo>
                    <a:pt x="344" y="4"/>
                    <a:pt x="324" y="0"/>
                    <a:pt x="3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4" name="Google Shape;10054;p18"/>
            <p:cNvSpPr/>
            <p:nvPr/>
          </p:nvSpPr>
          <p:spPr>
            <a:xfrm>
              <a:off x="4387675" y="1209225"/>
              <a:ext cx="352225" cy="87575"/>
            </a:xfrm>
            <a:custGeom>
              <a:avLst/>
              <a:gdLst/>
              <a:ahLst/>
              <a:cxnLst/>
              <a:rect l="l" t="t" r="r" b="b"/>
              <a:pathLst>
                <a:path w="14089" h="3503" extrusionOk="0">
                  <a:moveTo>
                    <a:pt x="617" y="3146"/>
                  </a:moveTo>
                  <a:cubicBezTo>
                    <a:pt x="619" y="3151"/>
                    <a:pt x="620" y="3155"/>
                    <a:pt x="623" y="3160"/>
                  </a:cubicBezTo>
                  <a:lnTo>
                    <a:pt x="623" y="3160"/>
                  </a:lnTo>
                  <a:cubicBezTo>
                    <a:pt x="621" y="3156"/>
                    <a:pt x="619" y="3151"/>
                    <a:pt x="617" y="3146"/>
                  </a:cubicBezTo>
                  <a:close/>
                  <a:moveTo>
                    <a:pt x="13493" y="1"/>
                  </a:moveTo>
                  <a:cubicBezTo>
                    <a:pt x="13367" y="1"/>
                    <a:pt x="13242" y="4"/>
                    <a:pt x="13117" y="11"/>
                  </a:cubicBezTo>
                  <a:cubicBezTo>
                    <a:pt x="12767" y="26"/>
                    <a:pt x="12419" y="66"/>
                    <a:pt x="12069" y="94"/>
                  </a:cubicBezTo>
                  <a:cubicBezTo>
                    <a:pt x="11728" y="123"/>
                    <a:pt x="11388" y="147"/>
                    <a:pt x="11045" y="169"/>
                  </a:cubicBezTo>
                  <a:cubicBezTo>
                    <a:pt x="10700" y="189"/>
                    <a:pt x="10356" y="215"/>
                    <a:pt x="10011" y="227"/>
                  </a:cubicBezTo>
                  <a:cubicBezTo>
                    <a:pt x="9838" y="234"/>
                    <a:pt x="9666" y="242"/>
                    <a:pt x="9493" y="242"/>
                  </a:cubicBezTo>
                  <a:cubicBezTo>
                    <a:pt x="9306" y="242"/>
                    <a:pt x="9120" y="240"/>
                    <a:pt x="8933" y="235"/>
                  </a:cubicBezTo>
                  <a:lnTo>
                    <a:pt x="8953" y="235"/>
                  </a:lnTo>
                  <a:cubicBezTo>
                    <a:pt x="8716" y="226"/>
                    <a:pt x="8479" y="212"/>
                    <a:pt x="8243" y="199"/>
                  </a:cubicBezTo>
                  <a:cubicBezTo>
                    <a:pt x="8046" y="189"/>
                    <a:pt x="7850" y="180"/>
                    <a:pt x="7655" y="172"/>
                  </a:cubicBezTo>
                  <a:cubicBezTo>
                    <a:pt x="7549" y="168"/>
                    <a:pt x="7443" y="165"/>
                    <a:pt x="7337" y="165"/>
                  </a:cubicBezTo>
                  <a:cubicBezTo>
                    <a:pt x="7284" y="165"/>
                    <a:pt x="7232" y="166"/>
                    <a:pt x="7179" y="167"/>
                  </a:cubicBezTo>
                  <a:cubicBezTo>
                    <a:pt x="7086" y="169"/>
                    <a:pt x="6992" y="169"/>
                    <a:pt x="6899" y="175"/>
                  </a:cubicBezTo>
                  <a:lnTo>
                    <a:pt x="6588" y="197"/>
                  </a:lnTo>
                  <a:cubicBezTo>
                    <a:pt x="6427" y="207"/>
                    <a:pt x="6266" y="226"/>
                    <a:pt x="6104" y="243"/>
                  </a:cubicBezTo>
                  <a:cubicBezTo>
                    <a:pt x="5746" y="281"/>
                    <a:pt x="5389" y="319"/>
                    <a:pt x="5031" y="354"/>
                  </a:cubicBezTo>
                  <a:cubicBezTo>
                    <a:pt x="4694" y="389"/>
                    <a:pt x="4358" y="421"/>
                    <a:pt x="4021" y="463"/>
                  </a:cubicBezTo>
                  <a:cubicBezTo>
                    <a:pt x="3657" y="509"/>
                    <a:pt x="3294" y="563"/>
                    <a:pt x="2932" y="622"/>
                  </a:cubicBezTo>
                  <a:cubicBezTo>
                    <a:pt x="2764" y="650"/>
                    <a:pt x="2596" y="679"/>
                    <a:pt x="2430" y="710"/>
                  </a:cubicBezTo>
                  <a:cubicBezTo>
                    <a:pt x="2288" y="737"/>
                    <a:pt x="2142" y="761"/>
                    <a:pt x="2003" y="802"/>
                  </a:cubicBezTo>
                  <a:cubicBezTo>
                    <a:pt x="1898" y="832"/>
                    <a:pt x="1787" y="867"/>
                    <a:pt x="1703" y="940"/>
                  </a:cubicBezTo>
                  <a:cubicBezTo>
                    <a:pt x="1632" y="1001"/>
                    <a:pt x="1578" y="1081"/>
                    <a:pt x="1547" y="1169"/>
                  </a:cubicBezTo>
                  <a:cubicBezTo>
                    <a:pt x="1417" y="1495"/>
                    <a:pt x="1267" y="1814"/>
                    <a:pt x="1126" y="2135"/>
                  </a:cubicBezTo>
                  <a:cubicBezTo>
                    <a:pt x="1092" y="2211"/>
                    <a:pt x="1062" y="2285"/>
                    <a:pt x="1032" y="2364"/>
                  </a:cubicBezTo>
                  <a:cubicBezTo>
                    <a:pt x="1001" y="2444"/>
                    <a:pt x="969" y="2523"/>
                    <a:pt x="944" y="2605"/>
                  </a:cubicBezTo>
                  <a:cubicBezTo>
                    <a:pt x="915" y="2689"/>
                    <a:pt x="885" y="2774"/>
                    <a:pt x="861" y="2861"/>
                  </a:cubicBezTo>
                  <a:lnTo>
                    <a:pt x="857" y="2880"/>
                  </a:lnTo>
                  <a:cubicBezTo>
                    <a:pt x="815" y="2781"/>
                    <a:pt x="774" y="2683"/>
                    <a:pt x="735" y="2583"/>
                  </a:cubicBezTo>
                  <a:cubicBezTo>
                    <a:pt x="651" y="2377"/>
                    <a:pt x="567" y="2171"/>
                    <a:pt x="488" y="1964"/>
                  </a:cubicBezTo>
                  <a:cubicBezTo>
                    <a:pt x="488" y="1964"/>
                    <a:pt x="488" y="1964"/>
                    <a:pt x="488" y="1966"/>
                  </a:cubicBezTo>
                  <a:cubicBezTo>
                    <a:pt x="442" y="1826"/>
                    <a:pt x="391" y="1688"/>
                    <a:pt x="356" y="1546"/>
                  </a:cubicBezTo>
                  <a:cubicBezTo>
                    <a:pt x="352" y="1519"/>
                    <a:pt x="347" y="1494"/>
                    <a:pt x="344" y="1467"/>
                  </a:cubicBezTo>
                  <a:lnTo>
                    <a:pt x="344" y="1454"/>
                  </a:lnTo>
                  <a:cubicBezTo>
                    <a:pt x="345" y="1446"/>
                    <a:pt x="347" y="1437"/>
                    <a:pt x="348" y="1429"/>
                  </a:cubicBezTo>
                  <a:cubicBezTo>
                    <a:pt x="356" y="1342"/>
                    <a:pt x="296" y="1263"/>
                    <a:pt x="209" y="1248"/>
                  </a:cubicBezTo>
                  <a:cubicBezTo>
                    <a:pt x="200" y="1247"/>
                    <a:pt x="191" y="1246"/>
                    <a:pt x="182" y="1246"/>
                  </a:cubicBezTo>
                  <a:cubicBezTo>
                    <a:pt x="107" y="1246"/>
                    <a:pt x="39" y="1297"/>
                    <a:pt x="19" y="1372"/>
                  </a:cubicBezTo>
                  <a:cubicBezTo>
                    <a:pt x="0" y="1446"/>
                    <a:pt x="18" y="1529"/>
                    <a:pt x="35" y="1601"/>
                  </a:cubicBezTo>
                  <a:cubicBezTo>
                    <a:pt x="56" y="1685"/>
                    <a:pt x="81" y="1769"/>
                    <a:pt x="109" y="1850"/>
                  </a:cubicBezTo>
                  <a:cubicBezTo>
                    <a:pt x="165" y="2000"/>
                    <a:pt x="220" y="2151"/>
                    <a:pt x="279" y="2300"/>
                  </a:cubicBezTo>
                  <a:cubicBezTo>
                    <a:pt x="396" y="2588"/>
                    <a:pt x="515" y="2876"/>
                    <a:pt x="625" y="3167"/>
                  </a:cubicBezTo>
                  <a:cubicBezTo>
                    <a:pt x="624" y="3165"/>
                    <a:pt x="623" y="3162"/>
                    <a:pt x="623" y="3160"/>
                  </a:cubicBezTo>
                  <a:lnTo>
                    <a:pt x="623" y="3160"/>
                  </a:lnTo>
                  <a:cubicBezTo>
                    <a:pt x="637" y="3199"/>
                    <a:pt x="651" y="3238"/>
                    <a:pt x="665" y="3276"/>
                  </a:cubicBezTo>
                  <a:cubicBezTo>
                    <a:pt x="695" y="3357"/>
                    <a:pt x="725" y="3454"/>
                    <a:pt x="814" y="3488"/>
                  </a:cubicBezTo>
                  <a:cubicBezTo>
                    <a:pt x="834" y="3496"/>
                    <a:pt x="857" y="3503"/>
                    <a:pt x="879" y="3503"/>
                  </a:cubicBezTo>
                  <a:cubicBezTo>
                    <a:pt x="880" y="3503"/>
                    <a:pt x="882" y="3503"/>
                    <a:pt x="884" y="3503"/>
                  </a:cubicBezTo>
                  <a:cubicBezTo>
                    <a:pt x="943" y="3503"/>
                    <a:pt x="998" y="3474"/>
                    <a:pt x="1034" y="3428"/>
                  </a:cubicBezTo>
                  <a:cubicBezTo>
                    <a:pt x="1058" y="3395"/>
                    <a:pt x="1073" y="3359"/>
                    <a:pt x="1081" y="3319"/>
                  </a:cubicBezTo>
                  <a:cubicBezTo>
                    <a:pt x="1089" y="3279"/>
                    <a:pt x="1100" y="3240"/>
                    <a:pt x="1108" y="3200"/>
                  </a:cubicBezTo>
                  <a:cubicBezTo>
                    <a:pt x="1121" y="3145"/>
                    <a:pt x="1135" y="3089"/>
                    <a:pt x="1148" y="3034"/>
                  </a:cubicBezTo>
                  <a:cubicBezTo>
                    <a:pt x="1157" y="2996"/>
                    <a:pt x="1165" y="2955"/>
                    <a:pt x="1178" y="2917"/>
                  </a:cubicBezTo>
                  <a:cubicBezTo>
                    <a:pt x="1198" y="2847"/>
                    <a:pt x="1221" y="2776"/>
                    <a:pt x="1243" y="2706"/>
                  </a:cubicBezTo>
                  <a:cubicBezTo>
                    <a:pt x="1268" y="2635"/>
                    <a:pt x="1292" y="2567"/>
                    <a:pt x="1317" y="2497"/>
                  </a:cubicBezTo>
                  <a:cubicBezTo>
                    <a:pt x="1338" y="2442"/>
                    <a:pt x="1361" y="2387"/>
                    <a:pt x="1384" y="2331"/>
                  </a:cubicBezTo>
                  <a:cubicBezTo>
                    <a:pt x="1428" y="2220"/>
                    <a:pt x="1475" y="2111"/>
                    <a:pt x="1526" y="2003"/>
                  </a:cubicBezTo>
                  <a:cubicBezTo>
                    <a:pt x="1634" y="1766"/>
                    <a:pt x="1746" y="1529"/>
                    <a:pt x="1852" y="1290"/>
                  </a:cubicBezTo>
                  <a:lnTo>
                    <a:pt x="1852" y="1290"/>
                  </a:lnTo>
                  <a:cubicBezTo>
                    <a:pt x="1849" y="1296"/>
                    <a:pt x="1846" y="1304"/>
                    <a:pt x="1843" y="1309"/>
                  </a:cubicBezTo>
                  <a:cubicBezTo>
                    <a:pt x="1854" y="1286"/>
                    <a:pt x="1865" y="1263"/>
                    <a:pt x="1878" y="1240"/>
                  </a:cubicBezTo>
                  <a:cubicBezTo>
                    <a:pt x="1885" y="1229"/>
                    <a:pt x="1892" y="1220"/>
                    <a:pt x="1900" y="1210"/>
                  </a:cubicBezTo>
                  <a:cubicBezTo>
                    <a:pt x="1903" y="1207"/>
                    <a:pt x="1906" y="1204"/>
                    <a:pt x="1909" y="1201"/>
                  </a:cubicBezTo>
                  <a:lnTo>
                    <a:pt x="1920" y="1191"/>
                  </a:lnTo>
                  <a:cubicBezTo>
                    <a:pt x="1935" y="1182"/>
                    <a:pt x="1949" y="1174"/>
                    <a:pt x="1965" y="1166"/>
                  </a:cubicBezTo>
                  <a:cubicBezTo>
                    <a:pt x="1976" y="1160"/>
                    <a:pt x="1988" y="1155"/>
                    <a:pt x="1999" y="1150"/>
                  </a:cubicBezTo>
                  <a:cubicBezTo>
                    <a:pt x="2075" y="1123"/>
                    <a:pt x="2153" y="1101"/>
                    <a:pt x="2231" y="1082"/>
                  </a:cubicBezTo>
                  <a:cubicBezTo>
                    <a:pt x="2569" y="1006"/>
                    <a:pt x="2914" y="949"/>
                    <a:pt x="3256" y="891"/>
                  </a:cubicBezTo>
                  <a:cubicBezTo>
                    <a:pt x="3563" y="837"/>
                    <a:pt x="3872" y="793"/>
                    <a:pt x="4181" y="756"/>
                  </a:cubicBezTo>
                  <a:cubicBezTo>
                    <a:pt x="4537" y="712"/>
                    <a:pt x="4895" y="679"/>
                    <a:pt x="5251" y="644"/>
                  </a:cubicBezTo>
                  <a:cubicBezTo>
                    <a:pt x="5590" y="610"/>
                    <a:pt x="5927" y="576"/>
                    <a:pt x="6266" y="539"/>
                  </a:cubicBezTo>
                  <a:lnTo>
                    <a:pt x="6262" y="539"/>
                  </a:lnTo>
                  <a:cubicBezTo>
                    <a:pt x="6368" y="530"/>
                    <a:pt x="6475" y="517"/>
                    <a:pt x="6579" y="509"/>
                  </a:cubicBezTo>
                  <a:cubicBezTo>
                    <a:pt x="6691" y="503"/>
                    <a:pt x="6804" y="490"/>
                    <a:pt x="6916" y="487"/>
                  </a:cubicBezTo>
                  <a:lnTo>
                    <a:pt x="7101" y="481"/>
                  </a:lnTo>
                  <a:cubicBezTo>
                    <a:pt x="7154" y="479"/>
                    <a:pt x="7206" y="476"/>
                    <a:pt x="7258" y="476"/>
                  </a:cubicBezTo>
                  <a:lnTo>
                    <a:pt x="7594" y="481"/>
                  </a:lnTo>
                  <a:cubicBezTo>
                    <a:pt x="7918" y="493"/>
                    <a:pt x="8244" y="509"/>
                    <a:pt x="8570" y="527"/>
                  </a:cubicBezTo>
                  <a:cubicBezTo>
                    <a:pt x="8887" y="544"/>
                    <a:pt x="9204" y="552"/>
                    <a:pt x="9522" y="552"/>
                  </a:cubicBezTo>
                  <a:cubicBezTo>
                    <a:pt x="9868" y="552"/>
                    <a:pt x="10214" y="531"/>
                    <a:pt x="10559" y="512"/>
                  </a:cubicBezTo>
                  <a:cubicBezTo>
                    <a:pt x="10913" y="492"/>
                    <a:pt x="11266" y="471"/>
                    <a:pt x="11621" y="447"/>
                  </a:cubicBezTo>
                  <a:cubicBezTo>
                    <a:pt x="11960" y="425"/>
                    <a:pt x="12300" y="400"/>
                    <a:pt x="12639" y="370"/>
                  </a:cubicBezTo>
                  <a:cubicBezTo>
                    <a:pt x="12909" y="345"/>
                    <a:pt x="13179" y="333"/>
                    <a:pt x="13450" y="333"/>
                  </a:cubicBezTo>
                  <a:cubicBezTo>
                    <a:pt x="13509" y="333"/>
                    <a:pt x="13569" y="334"/>
                    <a:pt x="13628" y="335"/>
                  </a:cubicBezTo>
                  <a:lnTo>
                    <a:pt x="13625" y="335"/>
                  </a:lnTo>
                  <a:cubicBezTo>
                    <a:pt x="13652" y="337"/>
                    <a:pt x="13680" y="337"/>
                    <a:pt x="13707" y="338"/>
                  </a:cubicBezTo>
                  <a:cubicBezTo>
                    <a:pt x="13714" y="338"/>
                    <a:pt x="13720" y="340"/>
                    <a:pt x="13726" y="340"/>
                  </a:cubicBezTo>
                  <a:cubicBezTo>
                    <a:pt x="13726" y="341"/>
                    <a:pt x="13726" y="343"/>
                    <a:pt x="13726" y="345"/>
                  </a:cubicBezTo>
                  <a:cubicBezTo>
                    <a:pt x="13728" y="352"/>
                    <a:pt x="13731" y="359"/>
                    <a:pt x="13731" y="367"/>
                  </a:cubicBezTo>
                  <a:cubicBezTo>
                    <a:pt x="13731" y="394"/>
                    <a:pt x="13731" y="421"/>
                    <a:pt x="13731" y="449"/>
                  </a:cubicBezTo>
                  <a:cubicBezTo>
                    <a:pt x="13729" y="501"/>
                    <a:pt x="13721" y="552"/>
                    <a:pt x="13714" y="604"/>
                  </a:cubicBezTo>
                  <a:lnTo>
                    <a:pt x="13714" y="602"/>
                  </a:lnTo>
                  <a:lnTo>
                    <a:pt x="13714" y="602"/>
                  </a:lnTo>
                  <a:cubicBezTo>
                    <a:pt x="13714" y="604"/>
                    <a:pt x="13714" y="606"/>
                    <a:pt x="13714" y="607"/>
                  </a:cubicBezTo>
                  <a:lnTo>
                    <a:pt x="13712" y="615"/>
                  </a:lnTo>
                  <a:lnTo>
                    <a:pt x="13712" y="609"/>
                  </a:lnTo>
                  <a:cubicBezTo>
                    <a:pt x="13676" y="791"/>
                    <a:pt x="13628" y="971"/>
                    <a:pt x="13571" y="1149"/>
                  </a:cubicBezTo>
                  <a:cubicBezTo>
                    <a:pt x="13519" y="1309"/>
                    <a:pt x="13465" y="1465"/>
                    <a:pt x="13403" y="1620"/>
                  </a:cubicBezTo>
                  <a:cubicBezTo>
                    <a:pt x="13368" y="1704"/>
                    <a:pt x="13410" y="1801"/>
                    <a:pt x="13493" y="1834"/>
                  </a:cubicBezTo>
                  <a:cubicBezTo>
                    <a:pt x="13513" y="1842"/>
                    <a:pt x="13533" y="1845"/>
                    <a:pt x="13553" y="1845"/>
                  </a:cubicBezTo>
                  <a:cubicBezTo>
                    <a:pt x="13619" y="1845"/>
                    <a:pt x="13681" y="1805"/>
                    <a:pt x="13706" y="1739"/>
                  </a:cubicBezTo>
                  <a:cubicBezTo>
                    <a:pt x="13772" y="1573"/>
                    <a:pt x="13832" y="1405"/>
                    <a:pt x="13884" y="1234"/>
                  </a:cubicBezTo>
                  <a:cubicBezTo>
                    <a:pt x="13948" y="1022"/>
                    <a:pt x="14016" y="807"/>
                    <a:pt x="14049" y="587"/>
                  </a:cubicBezTo>
                  <a:cubicBezTo>
                    <a:pt x="14074" y="409"/>
                    <a:pt x="14089" y="161"/>
                    <a:pt x="13916" y="52"/>
                  </a:cubicBezTo>
                  <a:cubicBezTo>
                    <a:pt x="13878" y="26"/>
                    <a:pt x="13835" y="11"/>
                    <a:pt x="13789" y="6"/>
                  </a:cubicBezTo>
                  <a:cubicBezTo>
                    <a:pt x="13751" y="4"/>
                    <a:pt x="13712" y="3"/>
                    <a:pt x="13677" y="3"/>
                  </a:cubicBezTo>
                  <a:cubicBezTo>
                    <a:pt x="13641" y="3"/>
                    <a:pt x="13604" y="1"/>
                    <a:pt x="13568" y="1"/>
                  </a:cubicBezTo>
                  <a:cubicBezTo>
                    <a:pt x="13543" y="1"/>
                    <a:pt x="13518" y="1"/>
                    <a:pt x="13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5" name="Google Shape;10055;p18"/>
            <p:cNvSpPr/>
            <p:nvPr/>
          </p:nvSpPr>
          <p:spPr>
            <a:xfrm>
              <a:off x="4436150" y="1237425"/>
              <a:ext cx="46000" cy="71675"/>
            </a:xfrm>
            <a:custGeom>
              <a:avLst/>
              <a:gdLst/>
              <a:ahLst/>
              <a:cxnLst/>
              <a:rect l="l" t="t" r="r" b="b"/>
              <a:pathLst>
                <a:path w="1840" h="2867" extrusionOk="0">
                  <a:moveTo>
                    <a:pt x="1086" y="318"/>
                  </a:moveTo>
                  <a:cubicBezTo>
                    <a:pt x="1097" y="320"/>
                    <a:pt x="1107" y="320"/>
                    <a:pt x="1118" y="321"/>
                  </a:cubicBezTo>
                  <a:cubicBezTo>
                    <a:pt x="1137" y="325"/>
                    <a:pt x="1156" y="329"/>
                    <a:pt x="1175" y="336"/>
                  </a:cubicBezTo>
                  <a:lnTo>
                    <a:pt x="1194" y="344"/>
                  </a:lnTo>
                  <a:cubicBezTo>
                    <a:pt x="1207" y="348"/>
                    <a:pt x="1219" y="355"/>
                    <a:pt x="1232" y="363"/>
                  </a:cubicBezTo>
                  <a:cubicBezTo>
                    <a:pt x="1243" y="371"/>
                    <a:pt x="1256" y="380"/>
                    <a:pt x="1267" y="390"/>
                  </a:cubicBezTo>
                  <a:cubicBezTo>
                    <a:pt x="1276" y="397"/>
                    <a:pt x="1284" y="405"/>
                    <a:pt x="1294" y="415"/>
                  </a:cubicBezTo>
                  <a:cubicBezTo>
                    <a:pt x="1306" y="429"/>
                    <a:pt x="1319" y="443"/>
                    <a:pt x="1328" y="459"/>
                  </a:cubicBezTo>
                  <a:cubicBezTo>
                    <a:pt x="1338" y="475"/>
                    <a:pt x="1347" y="489"/>
                    <a:pt x="1355" y="505"/>
                  </a:cubicBezTo>
                  <a:cubicBezTo>
                    <a:pt x="1368" y="529"/>
                    <a:pt x="1376" y="553"/>
                    <a:pt x="1387" y="578"/>
                  </a:cubicBezTo>
                  <a:cubicBezTo>
                    <a:pt x="1369" y="573"/>
                    <a:pt x="1350" y="570"/>
                    <a:pt x="1330" y="570"/>
                  </a:cubicBezTo>
                  <a:cubicBezTo>
                    <a:pt x="1308" y="570"/>
                    <a:pt x="1286" y="574"/>
                    <a:pt x="1265" y="579"/>
                  </a:cubicBezTo>
                  <a:cubicBezTo>
                    <a:pt x="1189" y="603"/>
                    <a:pt x="1137" y="679"/>
                    <a:pt x="1088" y="741"/>
                  </a:cubicBezTo>
                  <a:cubicBezTo>
                    <a:pt x="1013" y="822"/>
                    <a:pt x="934" y="899"/>
                    <a:pt x="855" y="975"/>
                  </a:cubicBezTo>
                  <a:cubicBezTo>
                    <a:pt x="793" y="1029"/>
                    <a:pt x="728" y="1083"/>
                    <a:pt x="660" y="1134"/>
                  </a:cubicBezTo>
                  <a:cubicBezTo>
                    <a:pt x="624" y="1159"/>
                    <a:pt x="584" y="1183"/>
                    <a:pt x="545" y="1205"/>
                  </a:cubicBezTo>
                  <a:cubicBezTo>
                    <a:pt x="523" y="1214"/>
                    <a:pt x="499" y="1225"/>
                    <a:pt x="475" y="1235"/>
                  </a:cubicBezTo>
                  <a:cubicBezTo>
                    <a:pt x="463" y="1240"/>
                    <a:pt x="450" y="1243"/>
                    <a:pt x="439" y="1246"/>
                  </a:cubicBezTo>
                  <a:cubicBezTo>
                    <a:pt x="428" y="1248"/>
                    <a:pt x="418" y="1249"/>
                    <a:pt x="407" y="1251"/>
                  </a:cubicBezTo>
                  <a:lnTo>
                    <a:pt x="393" y="1252"/>
                  </a:lnTo>
                  <a:lnTo>
                    <a:pt x="380" y="1252"/>
                  </a:lnTo>
                  <a:lnTo>
                    <a:pt x="364" y="1251"/>
                  </a:lnTo>
                  <a:lnTo>
                    <a:pt x="358" y="1249"/>
                  </a:lnTo>
                  <a:lnTo>
                    <a:pt x="347" y="1244"/>
                  </a:lnTo>
                  <a:lnTo>
                    <a:pt x="339" y="1241"/>
                  </a:lnTo>
                  <a:lnTo>
                    <a:pt x="337" y="1240"/>
                  </a:lnTo>
                  <a:lnTo>
                    <a:pt x="336" y="1238"/>
                  </a:lnTo>
                  <a:lnTo>
                    <a:pt x="332" y="1232"/>
                  </a:lnTo>
                  <a:lnTo>
                    <a:pt x="332" y="1232"/>
                  </a:lnTo>
                  <a:cubicBezTo>
                    <a:pt x="329" y="1228"/>
                    <a:pt x="327" y="1223"/>
                    <a:pt x="326" y="1221"/>
                  </a:cubicBezTo>
                  <a:cubicBezTo>
                    <a:pt x="325" y="1217"/>
                    <a:pt x="325" y="1214"/>
                    <a:pt x="323" y="1210"/>
                  </a:cubicBezTo>
                  <a:cubicBezTo>
                    <a:pt x="323" y="1205"/>
                    <a:pt x="322" y="1200"/>
                    <a:pt x="322" y="1194"/>
                  </a:cubicBezTo>
                  <a:lnTo>
                    <a:pt x="322" y="1159"/>
                  </a:lnTo>
                  <a:cubicBezTo>
                    <a:pt x="322" y="1151"/>
                    <a:pt x="323" y="1141"/>
                    <a:pt x="325" y="1134"/>
                  </a:cubicBezTo>
                  <a:cubicBezTo>
                    <a:pt x="330" y="1105"/>
                    <a:pt x="336" y="1077"/>
                    <a:pt x="344" y="1050"/>
                  </a:cubicBezTo>
                  <a:cubicBezTo>
                    <a:pt x="358" y="1010"/>
                    <a:pt x="372" y="970"/>
                    <a:pt x="390" y="932"/>
                  </a:cubicBezTo>
                  <a:cubicBezTo>
                    <a:pt x="421" y="871"/>
                    <a:pt x="456" y="811"/>
                    <a:pt x="493" y="752"/>
                  </a:cubicBezTo>
                  <a:cubicBezTo>
                    <a:pt x="532" y="695"/>
                    <a:pt x="573" y="640"/>
                    <a:pt x="616" y="587"/>
                  </a:cubicBezTo>
                  <a:cubicBezTo>
                    <a:pt x="648" y="553"/>
                    <a:pt x="679" y="519"/>
                    <a:pt x="713" y="488"/>
                  </a:cubicBezTo>
                  <a:cubicBezTo>
                    <a:pt x="740" y="466"/>
                    <a:pt x="768" y="443"/>
                    <a:pt x="797" y="421"/>
                  </a:cubicBezTo>
                  <a:cubicBezTo>
                    <a:pt x="823" y="404"/>
                    <a:pt x="852" y="386"/>
                    <a:pt x="880" y="372"/>
                  </a:cubicBezTo>
                  <a:cubicBezTo>
                    <a:pt x="898" y="363"/>
                    <a:pt x="915" y="355"/>
                    <a:pt x="936" y="347"/>
                  </a:cubicBezTo>
                  <a:cubicBezTo>
                    <a:pt x="958" y="340"/>
                    <a:pt x="982" y="334"/>
                    <a:pt x="1005" y="328"/>
                  </a:cubicBezTo>
                  <a:cubicBezTo>
                    <a:pt x="1021" y="325"/>
                    <a:pt x="1036" y="323"/>
                    <a:pt x="1051" y="321"/>
                  </a:cubicBezTo>
                  <a:lnTo>
                    <a:pt x="1042" y="321"/>
                  </a:lnTo>
                  <a:cubicBezTo>
                    <a:pt x="1056" y="318"/>
                    <a:pt x="1072" y="318"/>
                    <a:pt x="1086" y="318"/>
                  </a:cubicBezTo>
                  <a:close/>
                  <a:moveTo>
                    <a:pt x="1083" y="1"/>
                  </a:moveTo>
                  <a:cubicBezTo>
                    <a:pt x="1021" y="1"/>
                    <a:pt x="958" y="10"/>
                    <a:pt x="898" y="27"/>
                  </a:cubicBezTo>
                  <a:cubicBezTo>
                    <a:pt x="797" y="57"/>
                    <a:pt x="702" y="105"/>
                    <a:pt x="616" y="166"/>
                  </a:cubicBezTo>
                  <a:cubicBezTo>
                    <a:pt x="436" y="296"/>
                    <a:pt x="293" y="478"/>
                    <a:pt x="181" y="670"/>
                  </a:cubicBezTo>
                  <a:cubicBezTo>
                    <a:pt x="117" y="771"/>
                    <a:pt x="68" y="882"/>
                    <a:pt x="35" y="997"/>
                  </a:cubicBezTo>
                  <a:cubicBezTo>
                    <a:pt x="5" y="1100"/>
                    <a:pt x="0" y="1208"/>
                    <a:pt x="26" y="1311"/>
                  </a:cubicBezTo>
                  <a:cubicBezTo>
                    <a:pt x="40" y="1365"/>
                    <a:pt x="68" y="1414"/>
                    <a:pt x="105" y="1453"/>
                  </a:cubicBezTo>
                  <a:cubicBezTo>
                    <a:pt x="138" y="1490"/>
                    <a:pt x="178" y="1518"/>
                    <a:pt x="223" y="1537"/>
                  </a:cubicBezTo>
                  <a:cubicBezTo>
                    <a:pt x="277" y="1558"/>
                    <a:pt x="333" y="1568"/>
                    <a:pt x="390" y="1568"/>
                  </a:cubicBezTo>
                  <a:cubicBezTo>
                    <a:pt x="425" y="1568"/>
                    <a:pt x="460" y="1564"/>
                    <a:pt x="494" y="1556"/>
                  </a:cubicBezTo>
                  <a:cubicBezTo>
                    <a:pt x="602" y="1537"/>
                    <a:pt x="705" y="1480"/>
                    <a:pt x="795" y="1420"/>
                  </a:cubicBezTo>
                  <a:cubicBezTo>
                    <a:pt x="857" y="1379"/>
                    <a:pt x="917" y="1335"/>
                    <a:pt x="974" y="1285"/>
                  </a:cubicBezTo>
                  <a:cubicBezTo>
                    <a:pt x="1042" y="1225"/>
                    <a:pt x="1110" y="1167"/>
                    <a:pt x="1175" y="1102"/>
                  </a:cubicBezTo>
                  <a:cubicBezTo>
                    <a:pt x="1202" y="1075"/>
                    <a:pt x="1230" y="1048"/>
                    <a:pt x="1257" y="1021"/>
                  </a:cubicBezTo>
                  <a:cubicBezTo>
                    <a:pt x="1260" y="1040"/>
                    <a:pt x="1262" y="1058"/>
                    <a:pt x="1265" y="1078"/>
                  </a:cubicBezTo>
                  <a:cubicBezTo>
                    <a:pt x="1273" y="1179"/>
                    <a:pt x="1281" y="1279"/>
                    <a:pt x="1284" y="1380"/>
                  </a:cubicBezTo>
                  <a:cubicBezTo>
                    <a:pt x="1289" y="1488"/>
                    <a:pt x="1289" y="1597"/>
                    <a:pt x="1284" y="1705"/>
                  </a:cubicBezTo>
                  <a:cubicBezTo>
                    <a:pt x="1281" y="1779"/>
                    <a:pt x="1273" y="1854"/>
                    <a:pt x="1262" y="1928"/>
                  </a:cubicBezTo>
                  <a:cubicBezTo>
                    <a:pt x="1256" y="1961"/>
                    <a:pt x="1251" y="1992"/>
                    <a:pt x="1240" y="2023"/>
                  </a:cubicBezTo>
                  <a:cubicBezTo>
                    <a:pt x="1230" y="2055"/>
                    <a:pt x="1218" y="2085"/>
                    <a:pt x="1205" y="2115"/>
                  </a:cubicBezTo>
                  <a:cubicBezTo>
                    <a:pt x="1194" y="2136"/>
                    <a:pt x="1184" y="2158"/>
                    <a:pt x="1172" y="2177"/>
                  </a:cubicBezTo>
                  <a:cubicBezTo>
                    <a:pt x="1157" y="2196"/>
                    <a:pt x="1143" y="2216"/>
                    <a:pt x="1129" y="2232"/>
                  </a:cubicBezTo>
                  <a:cubicBezTo>
                    <a:pt x="1116" y="2248"/>
                    <a:pt x="1100" y="2264"/>
                    <a:pt x="1086" y="2280"/>
                  </a:cubicBezTo>
                  <a:cubicBezTo>
                    <a:pt x="1058" y="2305"/>
                    <a:pt x="1028" y="2329"/>
                    <a:pt x="996" y="2351"/>
                  </a:cubicBezTo>
                  <a:cubicBezTo>
                    <a:pt x="961" y="2373"/>
                    <a:pt x="926" y="2395"/>
                    <a:pt x="888" y="2416"/>
                  </a:cubicBezTo>
                  <a:cubicBezTo>
                    <a:pt x="839" y="2439"/>
                    <a:pt x="789" y="2462"/>
                    <a:pt x="738" y="2484"/>
                  </a:cubicBezTo>
                  <a:cubicBezTo>
                    <a:pt x="684" y="2503"/>
                    <a:pt x="632" y="2519"/>
                    <a:pt x="578" y="2533"/>
                  </a:cubicBezTo>
                  <a:lnTo>
                    <a:pt x="573" y="2534"/>
                  </a:lnTo>
                  <a:cubicBezTo>
                    <a:pt x="559" y="2534"/>
                    <a:pt x="546" y="2536"/>
                    <a:pt x="534" y="2536"/>
                  </a:cubicBezTo>
                  <a:cubicBezTo>
                    <a:pt x="444" y="2539"/>
                    <a:pt x="374" y="2615"/>
                    <a:pt x="375" y="2705"/>
                  </a:cubicBezTo>
                  <a:cubicBezTo>
                    <a:pt x="379" y="2793"/>
                    <a:pt x="451" y="2864"/>
                    <a:pt x="540" y="2864"/>
                  </a:cubicBezTo>
                  <a:cubicBezTo>
                    <a:pt x="541" y="2864"/>
                    <a:pt x="542" y="2864"/>
                    <a:pt x="543" y="2864"/>
                  </a:cubicBezTo>
                  <a:lnTo>
                    <a:pt x="551" y="2867"/>
                  </a:lnTo>
                  <a:cubicBezTo>
                    <a:pt x="595" y="2867"/>
                    <a:pt x="640" y="2861"/>
                    <a:pt x="683" y="2849"/>
                  </a:cubicBezTo>
                  <a:cubicBezTo>
                    <a:pt x="708" y="2842"/>
                    <a:pt x="733" y="2834"/>
                    <a:pt x="759" y="2826"/>
                  </a:cubicBezTo>
                  <a:cubicBezTo>
                    <a:pt x="798" y="2813"/>
                    <a:pt x="836" y="2799"/>
                    <a:pt x="872" y="2781"/>
                  </a:cubicBezTo>
                  <a:cubicBezTo>
                    <a:pt x="1021" y="2715"/>
                    <a:pt x="1167" y="2639"/>
                    <a:pt x="1289" y="2528"/>
                  </a:cubicBezTo>
                  <a:cubicBezTo>
                    <a:pt x="1455" y="2376"/>
                    <a:pt x="1552" y="2169"/>
                    <a:pt x="1580" y="1946"/>
                  </a:cubicBezTo>
                  <a:cubicBezTo>
                    <a:pt x="1596" y="1800"/>
                    <a:pt x="1604" y="1654"/>
                    <a:pt x="1602" y="1507"/>
                  </a:cubicBezTo>
                  <a:cubicBezTo>
                    <a:pt x="1602" y="1347"/>
                    <a:pt x="1594" y="1187"/>
                    <a:pt x="1577" y="1027"/>
                  </a:cubicBezTo>
                  <a:cubicBezTo>
                    <a:pt x="1572" y="980"/>
                    <a:pt x="1566" y="932"/>
                    <a:pt x="1561" y="883"/>
                  </a:cubicBezTo>
                  <a:cubicBezTo>
                    <a:pt x="1556" y="838"/>
                    <a:pt x="1548" y="793"/>
                    <a:pt x="1536" y="747"/>
                  </a:cubicBezTo>
                  <a:cubicBezTo>
                    <a:pt x="1534" y="744"/>
                    <a:pt x="1533" y="739"/>
                    <a:pt x="1531" y="735"/>
                  </a:cubicBezTo>
                  <a:lnTo>
                    <a:pt x="1531" y="735"/>
                  </a:lnTo>
                  <a:cubicBezTo>
                    <a:pt x="1548" y="740"/>
                    <a:pt x="1565" y="742"/>
                    <a:pt x="1582" y="742"/>
                  </a:cubicBezTo>
                  <a:cubicBezTo>
                    <a:pt x="1637" y="742"/>
                    <a:pt x="1690" y="717"/>
                    <a:pt x="1726" y="673"/>
                  </a:cubicBezTo>
                  <a:cubicBezTo>
                    <a:pt x="1767" y="617"/>
                    <a:pt x="1786" y="551"/>
                    <a:pt x="1802" y="484"/>
                  </a:cubicBezTo>
                  <a:cubicBezTo>
                    <a:pt x="1811" y="447"/>
                    <a:pt x="1818" y="407"/>
                    <a:pt x="1825" y="367"/>
                  </a:cubicBezTo>
                  <a:cubicBezTo>
                    <a:pt x="1840" y="280"/>
                    <a:pt x="1764" y="198"/>
                    <a:pt x="1680" y="190"/>
                  </a:cubicBezTo>
                  <a:cubicBezTo>
                    <a:pt x="1674" y="189"/>
                    <a:pt x="1669" y="189"/>
                    <a:pt x="1663" y="189"/>
                  </a:cubicBezTo>
                  <a:cubicBezTo>
                    <a:pt x="1624" y="189"/>
                    <a:pt x="1587" y="203"/>
                    <a:pt x="1558" y="230"/>
                  </a:cubicBezTo>
                  <a:cubicBezTo>
                    <a:pt x="1536" y="203"/>
                    <a:pt x="1514" y="177"/>
                    <a:pt x="1488" y="154"/>
                  </a:cubicBezTo>
                  <a:cubicBezTo>
                    <a:pt x="1417" y="89"/>
                    <a:pt x="1332" y="43"/>
                    <a:pt x="1237" y="19"/>
                  </a:cubicBezTo>
                  <a:cubicBezTo>
                    <a:pt x="1186" y="7"/>
                    <a:pt x="1135" y="1"/>
                    <a:pt x="10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6" name="Google Shape;10056;p18"/>
            <p:cNvSpPr/>
            <p:nvPr/>
          </p:nvSpPr>
          <p:spPr>
            <a:xfrm>
              <a:off x="4514150" y="1256475"/>
              <a:ext cx="21950" cy="45475"/>
            </a:xfrm>
            <a:custGeom>
              <a:avLst/>
              <a:gdLst/>
              <a:ahLst/>
              <a:cxnLst/>
              <a:rect l="l" t="t" r="r" b="b"/>
              <a:pathLst>
                <a:path w="878" h="1819" extrusionOk="0">
                  <a:moveTo>
                    <a:pt x="271" y="0"/>
                  </a:moveTo>
                  <a:cubicBezTo>
                    <a:pt x="262" y="0"/>
                    <a:pt x="252" y="1"/>
                    <a:pt x="243" y="3"/>
                  </a:cubicBezTo>
                  <a:lnTo>
                    <a:pt x="239" y="3"/>
                  </a:lnTo>
                  <a:lnTo>
                    <a:pt x="205" y="6"/>
                  </a:lnTo>
                  <a:cubicBezTo>
                    <a:pt x="176" y="11"/>
                    <a:pt x="149" y="23"/>
                    <a:pt x="125" y="39"/>
                  </a:cubicBezTo>
                  <a:cubicBezTo>
                    <a:pt x="76" y="66"/>
                    <a:pt x="40" y="129"/>
                    <a:pt x="29" y="183"/>
                  </a:cubicBezTo>
                  <a:cubicBezTo>
                    <a:pt x="0" y="315"/>
                    <a:pt x="27" y="452"/>
                    <a:pt x="67" y="579"/>
                  </a:cubicBezTo>
                  <a:cubicBezTo>
                    <a:pt x="119" y="740"/>
                    <a:pt x="181" y="899"/>
                    <a:pt x="250" y="1054"/>
                  </a:cubicBezTo>
                  <a:cubicBezTo>
                    <a:pt x="347" y="1277"/>
                    <a:pt x="448" y="1500"/>
                    <a:pt x="548" y="1723"/>
                  </a:cubicBezTo>
                  <a:cubicBezTo>
                    <a:pt x="575" y="1780"/>
                    <a:pt x="632" y="1817"/>
                    <a:pt x="695" y="1818"/>
                  </a:cubicBezTo>
                  <a:cubicBezTo>
                    <a:pt x="717" y="1818"/>
                    <a:pt x="740" y="1814"/>
                    <a:pt x="760" y="1804"/>
                  </a:cubicBezTo>
                  <a:cubicBezTo>
                    <a:pt x="841" y="1768"/>
                    <a:pt x="877" y="1673"/>
                    <a:pt x="841" y="1592"/>
                  </a:cubicBezTo>
                  <a:cubicBezTo>
                    <a:pt x="697" y="1279"/>
                    <a:pt x="548" y="967"/>
                    <a:pt x="426" y="644"/>
                  </a:cubicBezTo>
                  <a:cubicBezTo>
                    <a:pt x="401" y="577"/>
                    <a:pt x="379" y="508"/>
                    <a:pt x="361" y="438"/>
                  </a:cubicBezTo>
                  <a:cubicBezTo>
                    <a:pt x="353" y="403"/>
                    <a:pt x="347" y="367"/>
                    <a:pt x="344" y="330"/>
                  </a:cubicBezTo>
                  <a:lnTo>
                    <a:pt x="344" y="311"/>
                  </a:lnTo>
                  <a:cubicBezTo>
                    <a:pt x="366" y="300"/>
                    <a:pt x="387" y="283"/>
                    <a:pt x="401" y="262"/>
                  </a:cubicBezTo>
                  <a:cubicBezTo>
                    <a:pt x="484" y="153"/>
                    <a:pt x="402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7" name="Google Shape;10057;p18"/>
            <p:cNvSpPr/>
            <p:nvPr/>
          </p:nvSpPr>
          <p:spPr>
            <a:xfrm>
              <a:off x="4499175" y="1259775"/>
              <a:ext cx="43725" cy="52925"/>
            </a:xfrm>
            <a:custGeom>
              <a:avLst/>
              <a:gdLst/>
              <a:ahLst/>
              <a:cxnLst/>
              <a:rect l="l" t="t" r="r" b="b"/>
              <a:pathLst>
                <a:path w="1749" h="2117" extrusionOk="0">
                  <a:moveTo>
                    <a:pt x="1482" y="0"/>
                  </a:moveTo>
                  <a:cubicBezTo>
                    <a:pt x="1464" y="0"/>
                    <a:pt x="1445" y="2"/>
                    <a:pt x="1427" y="5"/>
                  </a:cubicBezTo>
                  <a:cubicBezTo>
                    <a:pt x="1375" y="15"/>
                    <a:pt x="1326" y="32"/>
                    <a:pt x="1280" y="59"/>
                  </a:cubicBezTo>
                  <a:cubicBezTo>
                    <a:pt x="1245" y="76"/>
                    <a:pt x="1212" y="97"/>
                    <a:pt x="1182" y="121"/>
                  </a:cubicBezTo>
                  <a:cubicBezTo>
                    <a:pt x="1035" y="230"/>
                    <a:pt x="913" y="371"/>
                    <a:pt x="804" y="518"/>
                  </a:cubicBezTo>
                  <a:cubicBezTo>
                    <a:pt x="728" y="621"/>
                    <a:pt x="658" y="729"/>
                    <a:pt x="591" y="839"/>
                  </a:cubicBezTo>
                  <a:cubicBezTo>
                    <a:pt x="557" y="896"/>
                    <a:pt x="522" y="952"/>
                    <a:pt x="490" y="1009"/>
                  </a:cubicBezTo>
                  <a:cubicBezTo>
                    <a:pt x="330" y="1300"/>
                    <a:pt x="174" y="1591"/>
                    <a:pt x="37" y="1894"/>
                  </a:cubicBezTo>
                  <a:cubicBezTo>
                    <a:pt x="1" y="1974"/>
                    <a:pt x="52" y="2074"/>
                    <a:pt x="131" y="2104"/>
                  </a:cubicBezTo>
                  <a:cubicBezTo>
                    <a:pt x="148" y="2112"/>
                    <a:pt x="169" y="2117"/>
                    <a:pt x="189" y="2117"/>
                  </a:cubicBezTo>
                  <a:cubicBezTo>
                    <a:pt x="256" y="2115"/>
                    <a:pt x="316" y="2074"/>
                    <a:pt x="341" y="2012"/>
                  </a:cubicBezTo>
                  <a:cubicBezTo>
                    <a:pt x="386" y="1910"/>
                    <a:pt x="433" y="1807"/>
                    <a:pt x="481" y="1704"/>
                  </a:cubicBezTo>
                  <a:lnTo>
                    <a:pt x="481" y="1704"/>
                  </a:lnTo>
                  <a:lnTo>
                    <a:pt x="482" y="1701"/>
                  </a:lnTo>
                  <a:cubicBezTo>
                    <a:pt x="484" y="1697"/>
                    <a:pt x="485" y="1694"/>
                    <a:pt x="487" y="1691"/>
                  </a:cubicBezTo>
                  <a:lnTo>
                    <a:pt x="487" y="1691"/>
                  </a:lnTo>
                  <a:cubicBezTo>
                    <a:pt x="485" y="1693"/>
                    <a:pt x="484" y="1696"/>
                    <a:pt x="482" y="1699"/>
                  </a:cubicBezTo>
                  <a:cubicBezTo>
                    <a:pt x="546" y="1569"/>
                    <a:pt x="609" y="1438"/>
                    <a:pt x="678" y="1310"/>
                  </a:cubicBezTo>
                  <a:cubicBezTo>
                    <a:pt x="716" y="1243"/>
                    <a:pt x="753" y="1172"/>
                    <a:pt x="792" y="1107"/>
                  </a:cubicBezTo>
                  <a:cubicBezTo>
                    <a:pt x="835" y="1039"/>
                    <a:pt x="876" y="969"/>
                    <a:pt x="919" y="900"/>
                  </a:cubicBezTo>
                  <a:cubicBezTo>
                    <a:pt x="990" y="790"/>
                    <a:pt x="1066" y="686"/>
                    <a:pt x="1150" y="586"/>
                  </a:cubicBezTo>
                  <a:lnTo>
                    <a:pt x="1155" y="580"/>
                  </a:lnTo>
                  <a:lnTo>
                    <a:pt x="1155" y="580"/>
                  </a:lnTo>
                  <a:cubicBezTo>
                    <a:pt x="1196" y="532"/>
                    <a:pt x="1241" y="487"/>
                    <a:pt x="1286" y="444"/>
                  </a:cubicBezTo>
                  <a:cubicBezTo>
                    <a:pt x="1312" y="422"/>
                    <a:pt x="1339" y="398"/>
                    <a:pt x="1367" y="379"/>
                  </a:cubicBezTo>
                  <a:cubicBezTo>
                    <a:pt x="1386" y="366"/>
                    <a:pt x="1403" y="355"/>
                    <a:pt x="1424" y="344"/>
                  </a:cubicBezTo>
                  <a:cubicBezTo>
                    <a:pt x="1434" y="339"/>
                    <a:pt x="1445" y="335"/>
                    <a:pt x="1456" y="330"/>
                  </a:cubicBezTo>
                  <a:cubicBezTo>
                    <a:pt x="1462" y="327"/>
                    <a:pt x="1470" y="325"/>
                    <a:pt x="1478" y="323"/>
                  </a:cubicBezTo>
                  <a:lnTo>
                    <a:pt x="1483" y="325"/>
                  </a:lnTo>
                  <a:lnTo>
                    <a:pt x="1505" y="333"/>
                  </a:lnTo>
                  <a:cubicBezTo>
                    <a:pt x="1524" y="340"/>
                    <a:pt x="1544" y="344"/>
                    <a:pt x="1563" y="344"/>
                  </a:cubicBezTo>
                  <a:cubicBezTo>
                    <a:pt x="1628" y="344"/>
                    <a:pt x="1690" y="305"/>
                    <a:pt x="1717" y="241"/>
                  </a:cubicBezTo>
                  <a:cubicBezTo>
                    <a:pt x="1749" y="160"/>
                    <a:pt x="1709" y="56"/>
                    <a:pt x="1625" y="29"/>
                  </a:cubicBezTo>
                  <a:cubicBezTo>
                    <a:pt x="1600" y="21"/>
                    <a:pt x="1574" y="13"/>
                    <a:pt x="1549" y="7"/>
                  </a:cubicBezTo>
                  <a:cubicBezTo>
                    <a:pt x="1527" y="2"/>
                    <a:pt x="1505" y="0"/>
                    <a:pt x="1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8" name="Google Shape;10058;p18"/>
            <p:cNvSpPr/>
            <p:nvPr/>
          </p:nvSpPr>
          <p:spPr>
            <a:xfrm>
              <a:off x="4552250" y="1236175"/>
              <a:ext cx="26700" cy="42425"/>
            </a:xfrm>
            <a:custGeom>
              <a:avLst/>
              <a:gdLst/>
              <a:ahLst/>
              <a:cxnLst/>
              <a:rect l="l" t="t" r="r" b="b"/>
              <a:pathLst>
                <a:path w="1068" h="1697" extrusionOk="0">
                  <a:moveTo>
                    <a:pt x="370" y="405"/>
                  </a:moveTo>
                  <a:lnTo>
                    <a:pt x="370" y="405"/>
                  </a:lnTo>
                  <a:cubicBezTo>
                    <a:pt x="366" y="411"/>
                    <a:pt x="365" y="417"/>
                    <a:pt x="363" y="425"/>
                  </a:cubicBezTo>
                  <a:cubicBezTo>
                    <a:pt x="357" y="444"/>
                    <a:pt x="349" y="463"/>
                    <a:pt x="341" y="482"/>
                  </a:cubicBezTo>
                  <a:cubicBezTo>
                    <a:pt x="344" y="473"/>
                    <a:pt x="346" y="463"/>
                    <a:pt x="349" y="452"/>
                  </a:cubicBezTo>
                  <a:cubicBezTo>
                    <a:pt x="351" y="444"/>
                    <a:pt x="355" y="435"/>
                    <a:pt x="358" y="427"/>
                  </a:cubicBezTo>
                  <a:lnTo>
                    <a:pt x="358" y="427"/>
                  </a:lnTo>
                  <a:cubicBezTo>
                    <a:pt x="356" y="431"/>
                    <a:pt x="354" y="435"/>
                    <a:pt x="352" y="440"/>
                  </a:cubicBezTo>
                  <a:cubicBezTo>
                    <a:pt x="355" y="434"/>
                    <a:pt x="357" y="428"/>
                    <a:pt x="360" y="422"/>
                  </a:cubicBezTo>
                  <a:lnTo>
                    <a:pt x="360" y="422"/>
                  </a:lnTo>
                  <a:cubicBezTo>
                    <a:pt x="360" y="423"/>
                    <a:pt x="359" y="425"/>
                    <a:pt x="358" y="427"/>
                  </a:cubicBezTo>
                  <a:lnTo>
                    <a:pt x="358" y="427"/>
                  </a:lnTo>
                  <a:cubicBezTo>
                    <a:pt x="359" y="425"/>
                    <a:pt x="360" y="423"/>
                    <a:pt x="361" y="421"/>
                  </a:cubicBezTo>
                  <a:lnTo>
                    <a:pt x="361" y="421"/>
                  </a:lnTo>
                  <a:cubicBezTo>
                    <a:pt x="361" y="421"/>
                    <a:pt x="361" y="422"/>
                    <a:pt x="360" y="422"/>
                  </a:cubicBezTo>
                  <a:lnTo>
                    <a:pt x="360" y="422"/>
                  </a:lnTo>
                  <a:cubicBezTo>
                    <a:pt x="361" y="421"/>
                    <a:pt x="361" y="420"/>
                    <a:pt x="362" y="419"/>
                  </a:cubicBezTo>
                  <a:lnTo>
                    <a:pt x="362" y="419"/>
                  </a:lnTo>
                  <a:cubicBezTo>
                    <a:pt x="361" y="420"/>
                    <a:pt x="361" y="420"/>
                    <a:pt x="361" y="421"/>
                  </a:cubicBezTo>
                  <a:lnTo>
                    <a:pt x="361" y="421"/>
                  </a:lnTo>
                  <a:cubicBezTo>
                    <a:pt x="364" y="415"/>
                    <a:pt x="367" y="410"/>
                    <a:pt x="370" y="405"/>
                  </a:cubicBezTo>
                  <a:close/>
                  <a:moveTo>
                    <a:pt x="421" y="0"/>
                  </a:moveTo>
                  <a:cubicBezTo>
                    <a:pt x="414" y="0"/>
                    <a:pt x="407" y="1"/>
                    <a:pt x="400" y="1"/>
                  </a:cubicBezTo>
                  <a:cubicBezTo>
                    <a:pt x="376" y="3"/>
                    <a:pt x="354" y="6"/>
                    <a:pt x="332" y="14"/>
                  </a:cubicBezTo>
                  <a:cubicBezTo>
                    <a:pt x="281" y="25"/>
                    <a:pt x="232" y="61"/>
                    <a:pt x="195" y="94"/>
                  </a:cubicBezTo>
                  <a:cubicBezTo>
                    <a:pt x="153" y="134"/>
                    <a:pt x="116" y="178"/>
                    <a:pt x="89" y="229"/>
                  </a:cubicBezTo>
                  <a:cubicBezTo>
                    <a:pt x="29" y="332"/>
                    <a:pt x="1" y="452"/>
                    <a:pt x="10" y="571"/>
                  </a:cubicBezTo>
                  <a:cubicBezTo>
                    <a:pt x="12" y="617"/>
                    <a:pt x="26" y="660"/>
                    <a:pt x="50" y="699"/>
                  </a:cubicBezTo>
                  <a:cubicBezTo>
                    <a:pt x="62" y="720"/>
                    <a:pt x="80" y="739"/>
                    <a:pt x="100" y="753"/>
                  </a:cubicBezTo>
                  <a:cubicBezTo>
                    <a:pt x="121" y="774"/>
                    <a:pt x="146" y="788"/>
                    <a:pt x="173" y="796"/>
                  </a:cubicBezTo>
                  <a:cubicBezTo>
                    <a:pt x="134" y="856"/>
                    <a:pt x="107" y="924"/>
                    <a:pt x="94" y="995"/>
                  </a:cubicBezTo>
                  <a:cubicBezTo>
                    <a:pt x="80" y="1089"/>
                    <a:pt x="97" y="1184"/>
                    <a:pt x="145" y="1263"/>
                  </a:cubicBezTo>
                  <a:cubicBezTo>
                    <a:pt x="238" y="1416"/>
                    <a:pt x="396" y="1511"/>
                    <a:pt x="556" y="1579"/>
                  </a:cubicBezTo>
                  <a:cubicBezTo>
                    <a:pt x="650" y="1620"/>
                    <a:pt x="742" y="1655"/>
                    <a:pt x="837" y="1690"/>
                  </a:cubicBezTo>
                  <a:lnTo>
                    <a:pt x="835" y="1689"/>
                  </a:lnTo>
                  <a:lnTo>
                    <a:pt x="835" y="1689"/>
                  </a:lnTo>
                  <a:cubicBezTo>
                    <a:pt x="851" y="1694"/>
                    <a:pt x="866" y="1697"/>
                    <a:pt x="882" y="1697"/>
                  </a:cubicBezTo>
                  <a:cubicBezTo>
                    <a:pt x="885" y="1697"/>
                    <a:pt x="889" y="1697"/>
                    <a:pt x="892" y="1696"/>
                  </a:cubicBezTo>
                  <a:cubicBezTo>
                    <a:pt x="893" y="1696"/>
                    <a:pt x="894" y="1696"/>
                    <a:pt x="896" y="1696"/>
                  </a:cubicBezTo>
                  <a:cubicBezTo>
                    <a:pt x="958" y="1696"/>
                    <a:pt x="1014" y="1657"/>
                    <a:pt x="1038" y="1600"/>
                  </a:cubicBezTo>
                  <a:cubicBezTo>
                    <a:pt x="1068" y="1519"/>
                    <a:pt x="1030" y="1430"/>
                    <a:pt x="951" y="1399"/>
                  </a:cubicBezTo>
                  <a:cubicBezTo>
                    <a:pt x="852" y="1361"/>
                    <a:pt x="757" y="1320"/>
                    <a:pt x="662" y="1275"/>
                  </a:cubicBezTo>
                  <a:cubicBezTo>
                    <a:pt x="628" y="1258"/>
                    <a:pt x="593" y="1237"/>
                    <a:pt x="560" y="1218"/>
                  </a:cubicBezTo>
                  <a:cubicBezTo>
                    <a:pt x="539" y="1204"/>
                    <a:pt x="518" y="1188"/>
                    <a:pt x="498" y="1172"/>
                  </a:cubicBezTo>
                  <a:cubicBezTo>
                    <a:pt x="484" y="1160"/>
                    <a:pt x="471" y="1147"/>
                    <a:pt x="458" y="1134"/>
                  </a:cubicBezTo>
                  <a:lnTo>
                    <a:pt x="443" y="1116"/>
                  </a:lnTo>
                  <a:lnTo>
                    <a:pt x="443" y="1116"/>
                  </a:lnTo>
                  <a:cubicBezTo>
                    <a:pt x="437" y="1108"/>
                    <a:pt x="432" y="1099"/>
                    <a:pt x="427" y="1092"/>
                  </a:cubicBezTo>
                  <a:cubicBezTo>
                    <a:pt x="427" y="1089"/>
                    <a:pt x="425" y="1087"/>
                    <a:pt x="423" y="1084"/>
                  </a:cubicBezTo>
                  <a:cubicBezTo>
                    <a:pt x="423" y="1082"/>
                    <a:pt x="422" y="1079"/>
                    <a:pt x="422" y="1077"/>
                  </a:cubicBezTo>
                  <a:lnTo>
                    <a:pt x="420" y="1070"/>
                  </a:lnTo>
                  <a:lnTo>
                    <a:pt x="420" y="1065"/>
                  </a:lnTo>
                  <a:cubicBezTo>
                    <a:pt x="420" y="1060"/>
                    <a:pt x="420" y="1055"/>
                    <a:pt x="422" y="1047"/>
                  </a:cubicBezTo>
                  <a:cubicBezTo>
                    <a:pt x="423" y="1041"/>
                    <a:pt x="425" y="1035"/>
                    <a:pt x="427" y="1028"/>
                  </a:cubicBezTo>
                  <a:cubicBezTo>
                    <a:pt x="430" y="1022"/>
                    <a:pt x="431" y="1016"/>
                    <a:pt x="434" y="1008"/>
                  </a:cubicBezTo>
                  <a:cubicBezTo>
                    <a:pt x="466" y="948"/>
                    <a:pt x="501" y="888"/>
                    <a:pt x="534" y="829"/>
                  </a:cubicBezTo>
                  <a:cubicBezTo>
                    <a:pt x="556" y="785"/>
                    <a:pt x="579" y="742"/>
                    <a:pt x="601" y="698"/>
                  </a:cubicBezTo>
                  <a:cubicBezTo>
                    <a:pt x="655" y="595"/>
                    <a:pt x="691" y="482"/>
                    <a:pt x="707" y="367"/>
                  </a:cubicBezTo>
                  <a:cubicBezTo>
                    <a:pt x="718" y="270"/>
                    <a:pt x="693" y="148"/>
                    <a:pt x="617" y="80"/>
                  </a:cubicBezTo>
                  <a:cubicBezTo>
                    <a:pt x="582" y="44"/>
                    <a:pt x="537" y="18"/>
                    <a:pt x="488" y="7"/>
                  </a:cubicBezTo>
                  <a:cubicBezTo>
                    <a:pt x="467" y="3"/>
                    <a:pt x="444" y="0"/>
                    <a:pt x="4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59" name="Google Shape;10059;p18"/>
            <p:cNvSpPr/>
            <p:nvPr/>
          </p:nvSpPr>
          <p:spPr>
            <a:xfrm>
              <a:off x="4570700" y="1276750"/>
              <a:ext cx="53025" cy="13800"/>
            </a:xfrm>
            <a:custGeom>
              <a:avLst/>
              <a:gdLst/>
              <a:ahLst/>
              <a:cxnLst/>
              <a:rect l="l" t="t" r="r" b="b"/>
              <a:pathLst>
                <a:path w="2121" h="552" extrusionOk="0">
                  <a:moveTo>
                    <a:pt x="1944" y="1"/>
                  </a:moveTo>
                  <a:cubicBezTo>
                    <a:pt x="1923" y="1"/>
                    <a:pt x="1902" y="5"/>
                    <a:pt x="1883" y="13"/>
                  </a:cubicBezTo>
                  <a:cubicBezTo>
                    <a:pt x="1857" y="23"/>
                    <a:pt x="1832" y="32"/>
                    <a:pt x="1807" y="42"/>
                  </a:cubicBezTo>
                  <a:cubicBezTo>
                    <a:pt x="1740" y="66"/>
                    <a:pt x="1672" y="88"/>
                    <a:pt x="1604" y="110"/>
                  </a:cubicBezTo>
                  <a:cubicBezTo>
                    <a:pt x="1545" y="129"/>
                    <a:pt x="1484" y="143"/>
                    <a:pt x="1424" y="160"/>
                  </a:cubicBezTo>
                  <a:cubicBezTo>
                    <a:pt x="1368" y="172"/>
                    <a:pt x="1316" y="184"/>
                    <a:pt x="1257" y="192"/>
                  </a:cubicBezTo>
                  <a:cubicBezTo>
                    <a:pt x="1199" y="200"/>
                    <a:pt x="1140" y="210"/>
                    <a:pt x="1082" y="217"/>
                  </a:cubicBezTo>
                  <a:cubicBezTo>
                    <a:pt x="981" y="226"/>
                    <a:pt x="880" y="230"/>
                    <a:pt x="779" y="230"/>
                  </a:cubicBezTo>
                  <a:cubicBezTo>
                    <a:pt x="764" y="230"/>
                    <a:pt x="750" y="230"/>
                    <a:pt x="735" y="230"/>
                  </a:cubicBezTo>
                  <a:lnTo>
                    <a:pt x="729" y="230"/>
                  </a:lnTo>
                  <a:cubicBezTo>
                    <a:pt x="654" y="225"/>
                    <a:pt x="580" y="217"/>
                    <a:pt x="507" y="206"/>
                  </a:cubicBezTo>
                  <a:cubicBezTo>
                    <a:pt x="466" y="197"/>
                    <a:pt x="423" y="189"/>
                    <a:pt x="383" y="178"/>
                  </a:cubicBezTo>
                  <a:cubicBezTo>
                    <a:pt x="357" y="118"/>
                    <a:pt x="299" y="81"/>
                    <a:pt x="236" y="81"/>
                  </a:cubicBezTo>
                  <a:cubicBezTo>
                    <a:pt x="228" y="81"/>
                    <a:pt x="218" y="81"/>
                    <a:pt x="209" y="83"/>
                  </a:cubicBezTo>
                  <a:cubicBezTo>
                    <a:pt x="178" y="88"/>
                    <a:pt x="146" y="97"/>
                    <a:pt x="116" y="108"/>
                  </a:cubicBezTo>
                  <a:cubicBezTo>
                    <a:pt x="30" y="141"/>
                    <a:pt x="0" y="244"/>
                    <a:pt x="32" y="324"/>
                  </a:cubicBezTo>
                  <a:cubicBezTo>
                    <a:pt x="59" y="390"/>
                    <a:pt x="111" y="423"/>
                    <a:pt x="175" y="449"/>
                  </a:cubicBezTo>
                  <a:cubicBezTo>
                    <a:pt x="244" y="477"/>
                    <a:pt x="317" y="498"/>
                    <a:pt x="391" y="512"/>
                  </a:cubicBezTo>
                  <a:cubicBezTo>
                    <a:pt x="524" y="537"/>
                    <a:pt x="661" y="551"/>
                    <a:pt x="797" y="551"/>
                  </a:cubicBezTo>
                  <a:lnTo>
                    <a:pt x="817" y="551"/>
                  </a:lnTo>
                  <a:cubicBezTo>
                    <a:pt x="887" y="551"/>
                    <a:pt x="957" y="548"/>
                    <a:pt x="1026" y="544"/>
                  </a:cubicBezTo>
                  <a:cubicBezTo>
                    <a:pt x="1091" y="539"/>
                    <a:pt x="1154" y="531"/>
                    <a:pt x="1218" y="521"/>
                  </a:cubicBezTo>
                  <a:cubicBezTo>
                    <a:pt x="1349" y="502"/>
                    <a:pt x="1479" y="474"/>
                    <a:pt x="1607" y="438"/>
                  </a:cubicBezTo>
                  <a:cubicBezTo>
                    <a:pt x="1743" y="398"/>
                    <a:pt x="1876" y="350"/>
                    <a:pt x="2008" y="298"/>
                  </a:cubicBezTo>
                  <a:cubicBezTo>
                    <a:pt x="2087" y="267"/>
                    <a:pt x="2120" y="167"/>
                    <a:pt x="2087" y="92"/>
                  </a:cubicBezTo>
                  <a:cubicBezTo>
                    <a:pt x="2060" y="35"/>
                    <a:pt x="2003" y="1"/>
                    <a:pt x="1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0" name="Google Shape;10060;p18"/>
            <p:cNvSpPr/>
            <p:nvPr/>
          </p:nvSpPr>
          <p:spPr>
            <a:xfrm>
              <a:off x="4597300" y="1253500"/>
              <a:ext cx="24750" cy="44975"/>
            </a:xfrm>
            <a:custGeom>
              <a:avLst/>
              <a:gdLst/>
              <a:ahLst/>
              <a:cxnLst/>
              <a:rect l="l" t="t" r="r" b="b"/>
              <a:pathLst>
                <a:path w="990" h="1799" extrusionOk="0">
                  <a:moveTo>
                    <a:pt x="504" y="967"/>
                  </a:moveTo>
                  <a:lnTo>
                    <a:pt x="504" y="967"/>
                  </a:lnTo>
                  <a:cubicBezTo>
                    <a:pt x="504" y="968"/>
                    <a:pt x="503" y="969"/>
                    <a:pt x="503" y="969"/>
                  </a:cubicBezTo>
                  <a:lnTo>
                    <a:pt x="503" y="969"/>
                  </a:lnTo>
                  <a:cubicBezTo>
                    <a:pt x="503" y="969"/>
                    <a:pt x="503" y="968"/>
                    <a:pt x="504" y="967"/>
                  </a:cubicBezTo>
                  <a:close/>
                  <a:moveTo>
                    <a:pt x="502" y="973"/>
                  </a:moveTo>
                  <a:cubicBezTo>
                    <a:pt x="500" y="978"/>
                    <a:pt x="499" y="983"/>
                    <a:pt x="497" y="988"/>
                  </a:cubicBezTo>
                  <a:cubicBezTo>
                    <a:pt x="499" y="983"/>
                    <a:pt x="500" y="980"/>
                    <a:pt x="502" y="975"/>
                  </a:cubicBezTo>
                  <a:lnTo>
                    <a:pt x="502" y="973"/>
                  </a:lnTo>
                  <a:close/>
                  <a:moveTo>
                    <a:pt x="802" y="1"/>
                  </a:moveTo>
                  <a:cubicBezTo>
                    <a:pt x="773" y="1"/>
                    <a:pt x="744" y="8"/>
                    <a:pt x="719" y="25"/>
                  </a:cubicBezTo>
                  <a:cubicBezTo>
                    <a:pt x="663" y="58"/>
                    <a:pt x="614" y="100"/>
                    <a:pt x="572" y="147"/>
                  </a:cubicBezTo>
                  <a:cubicBezTo>
                    <a:pt x="530" y="195"/>
                    <a:pt x="492" y="245"/>
                    <a:pt x="459" y="299"/>
                  </a:cubicBezTo>
                  <a:cubicBezTo>
                    <a:pt x="407" y="384"/>
                    <a:pt x="361" y="473"/>
                    <a:pt x="323" y="565"/>
                  </a:cubicBezTo>
                  <a:cubicBezTo>
                    <a:pt x="276" y="668"/>
                    <a:pt x="234" y="774"/>
                    <a:pt x="200" y="882"/>
                  </a:cubicBezTo>
                  <a:cubicBezTo>
                    <a:pt x="181" y="945"/>
                    <a:pt x="160" y="1007"/>
                    <a:pt x="141" y="1068"/>
                  </a:cubicBezTo>
                  <a:cubicBezTo>
                    <a:pt x="124" y="1125"/>
                    <a:pt x="111" y="1182"/>
                    <a:pt x="97" y="1239"/>
                  </a:cubicBezTo>
                  <a:cubicBezTo>
                    <a:pt x="65" y="1360"/>
                    <a:pt x="40" y="1483"/>
                    <a:pt x="16" y="1605"/>
                  </a:cubicBezTo>
                  <a:cubicBezTo>
                    <a:pt x="0" y="1690"/>
                    <a:pt x="45" y="1776"/>
                    <a:pt x="133" y="1796"/>
                  </a:cubicBezTo>
                  <a:cubicBezTo>
                    <a:pt x="141" y="1798"/>
                    <a:pt x="150" y="1799"/>
                    <a:pt x="158" y="1799"/>
                  </a:cubicBezTo>
                  <a:cubicBezTo>
                    <a:pt x="161" y="1799"/>
                    <a:pt x="165" y="1799"/>
                    <a:pt x="168" y="1798"/>
                  </a:cubicBezTo>
                  <a:cubicBezTo>
                    <a:pt x="239" y="1798"/>
                    <a:pt x="310" y="1751"/>
                    <a:pt x="325" y="1678"/>
                  </a:cubicBezTo>
                  <a:cubicBezTo>
                    <a:pt x="342" y="1576"/>
                    <a:pt x="364" y="1477"/>
                    <a:pt x="388" y="1377"/>
                  </a:cubicBezTo>
                  <a:cubicBezTo>
                    <a:pt x="407" y="1298"/>
                    <a:pt x="426" y="1217"/>
                    <a:pt x="450" y="1140"/>
                  </a:cubicBezTo>
                  <a:lnTo>
                    <a:pt x="450" y="1140"/>
                  </a:lnTo>
                  <a:cubicBezTo>
                    <a:pt x="450" y="1140"/>
                    <a:pt x="449" y="1140"/>
                    <a:pt x="449" y="1141"/>
                  </a:cubicBezTo>
                  <a:lnTo>
                    <a:pt x="449" y="1141"/>
                  </a:lnTo>
                  <a:cubicBezTo>
                    <a:pt x="467" y="1084"/>
                    <a:pt x="484" y="1028"/>
                    <a:pt x="502" y="972"/>
                  </a:cubicBezTo>
                  <a:lnTo>
                    <a:pt x="502" y="972"/>
                  </a:lnTo>
                  <a:lnTo>
                    <a:pt x="502" y="973"/>
                  </a:lnTo>
                  <a:cubicBezTo>
                    <a:pt x="526" y="913"/>
                    <a:pt x="545" y="853"/>
                    <a:pt x="570" y="794"/>
                  </a:cubicBezTo>
                  <a:cubicBezTo>
                    <a:pt x="594" y="741"/>
                    <a:pt x="619" y="685"/>
                    <a:pt x="643" y="631"/>
                  </a:cubicBezTo>
                  <a:cubicBezTo>
                    <a:pt x="670" y="574"/>
                    <a:pt x="700" y="519"/>
                    <a:pt x="735" y="464"/>
                  </a:cubicBezTo>
                  <a:cubicBezTo>
                    <a:pt x="752" y="437"/>
                    <a:pt x="773" y="410"/>
                    <a:pt x="793" y="383"/>
                  </a:cubicBezTo>
                  <a:cubicBezTo>
                    <a:pt x="804" y="370"/>
                    <a:pt x="817" y="359"/>
                    <a:pt x="828" y="348"/>
                  </a:cubicBezTo>
                  <a:cubicBezTo>
                    <a:pt x="836" y="340"/>
                    <a:pt x="844" y="334"/>
                    <a:pt x="852" y="327"/>
                  </a:cubicBezTo>
                  <a:lnTo>
                    <a:pt x="888" y="304"/>
                  </a:lnTo>
                  <a:cubicBezTo>
                    <a:pt x="964" y="256"/>
                    <a:pt x="990" y="157"/>
                    <a:pt x="944" y="79"/>
                  </a:cubicBezTo>
                  <a:cubicBezTo>
                    <a:pt x="913" y="30"/>
                    <a:pt x="858" y="1"/>
                    <a:pt x="8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1" name="Google Shape;10061;p18"/>
            <p:cNvSpPr/>
            <p:nvPr/>
          </p:nvSpPr>
          <p:spPr>
            <a:xfrm>
              <a:off x="4637300" y="1236700"/>
              <a:ext cx="36075" cy="69450"/>
            </a:xfrm>
            <a:custGeom>
              <a:avLst/>
              <a:gdLst/>
              <a:ahLst/>
              <a:cxnLst/>
              <a:rect l="l" t="t" r="r" b="b"/>
              <a:pathLst>
                <a:path w="1443" h="2778" extrusionOk="0">
                  <a:moveTo>
                    <a:pt x="937" y="1110"/>
                  </a:moveTo>
                  <a:lnTo>
                    <a:pt x="937" y="1110"/>
                  </a:lnTo>
                  <a:cubicBezTo>
                    <a:pt x="935" y="1113"/>
                    <a:pt x="932" y="1117"/>
                    <a:pt x="930" y="1120"/>
                  </a:cubicBezTo>
                  <a:cubicBezTo>
                    <a:pt x="932" y="1117"/>
                    <a:pt x="934" y="1114"/>
                    <a:pt x="937" y="1110"/>
                  </a:cubicBezTo>
                  <a:close/>
                  <a:moveTo>
                    <a:pt x="576" y="1"/>
                  </a:moveTo>
                  <a:cubicBezTo>
                    <a:pt x="553" y="1"/>
                    <a:pt x="531" y="6"/>
                    <a:pt x="509" y="16"/>
                  </a:cubicBezTo>
                  <a:cubicBezTo>
                    <a:pt x="482" y="29"/>
                    <a:pt x="456" y="48"/>
                    <a:pt x="437" y="72"/>
                  </a:cubicBezTo>
                  <a:cubicBezTo>
                    <a:pt x="420" y="97"/>
                    <a:pt x="406" y="123"/>
                    <a:pt x="395" y="151"/>
                  </a:cubicBezTo>
                  <a:cubicBezTo>
                    <a:pt x="374" y="200"/>
                    <a:pt x="355" y="249"/>
                    <a:pt x="338" y="300"/>
                  </a:cubicBezTo>
                  <a:cubicBezTo>
                    <a:pt x="318" y="355"/>
                    <a:pt x="298" y="410"/>
                    <a:pt x="281" y="466"/>
                  </a:cubicBezTo>
                  <a:lnTo>
                    <a:pt x="281" y="466"/>
                  </a:lnTo>
                  <a:cubicBezTo>
                    <a:pt x="281" y="466"/>
                    <a:pt x="281" y="466"/>
                    <a:pt x="281" y="466"/>
                  </a:cubicBezTo>
                  <a:lnTo>
                    <a:pt x="281" y="466"/>
                  </a:lnTo>
                  <a:cubicBezTo>
                    <a:pt x="280" y="467"/>
                    <a:pt x="280" y="469"/>
                    <a:pt x="280" y="470"/>
                  </a:cubicBezTo>
                  <a:lnTo>
                    <a:pt x="280" y="470"/>
                  </a:lnTo>
                  <a:cubicBezTo>
                    <a:pt x="280" y="469"/>
                    <a:pt x="280" y="468"/>
                    <a:pt x="281" y="466"/>
                  </a:cubicBezTo>
                  <a:lnTo>
                    <a:pt x="281" y="466"/>
                  </a:lnTo>
                  <a:cubicBezTo>
                    <a:pt x="278" y="473"/>
                    <a:pt x="277" y="478"/>
                    <a:pt x="275" y="483"/>
                  </a:cubicBezTo>
                  <a:lnTo>
                    <a:pt x="275" y="483"/>
                  </a:lnTo>
                  <a:cubicBezTo>
                    <a:pt x="277" y="479"/>
                    <a:pt x="278" y="474"/>
                    <a:pt x="280" y="470"/>
                  </a:cubicBezTo>
                  <a:lnTo>
                    <a:pt x="280" y="470"/>
                  </a:lnTo>
                  <a:cubicBezTo>
                    <a:pt x="278" y="475"/>
                    <a:pt x="276" y="481"/>
                    <a:pt x="274" y="487"/>
                  </a:cubicBezTo>
                  <a:cubicBezTo>
                    <a:pt x="275" y="485"/>
                    <a:pt x="275" y="484"/>
                    <a:pt x="275" y="483"/>
                  </a:cubicBezTo>
                  <a:lnTo>
                    <a:pt x="275" y="483"/>
                  </a:lnTo>
                  <a:cubicBezTo>
                    <a:pt x="228" y="631"/>
                    <a:pt x="179" y="780"/>
                    <a:pt x="138" y="930"/>
                  </a:cubicBezTo>
                  <a:cubicBezTo>
                    <a:pt x="119" y="1003"/>
                    <a:pt x="97" y="1075"/>
                    <a:pt x="80" y="1150"/>
                  </a:cubicBezTo>
                  <a:cubicBezTo>
                    <a:pt x="67" y="1201"/>
                    <a:pt x="53" y="1251"/>
                    <a:pt x="42" y="1302"/>
                  </a:cubicBezTo>
                  <a:cubicBezTo>
                    <a:pt x="23" y="1384"/>
                    <a:pt x="1" y="1473"/>
                    <a:pt x="7" y="1558"/>
                  </a:cubicBezTo>
                  <a:cubicBezTo>
                    <a:pt x="7" y="1606"/>
                    <a:pt x="16" y="1653"/>
                    <a:pt x="35" y="1696"/>
                  </a:cubicBezTo>
                  <a:cubicBezTo>
                    <a:pt x="50" y="1728"/>
                    <a:pt x="69" y="1758"/>
                    <a:pt x="91" y="1786"/>
                  </a:cubicBezTo>
                  <a:cubicBezTo>
                    <a:pt x="137" y="1842"/>
                    <a:pt x="203" y="1878"/>
                    <a:pt x="276" y="1889"/>
                  </a:cubicBezTo>
                  <a:cubicBezTo>
                    <a:pt x="300" y="1893"/>
                    <a:pt x="323" y="1895"/>
                    <a:pt x="346" y="1895"/>
                  </a:cubicBezTo>
                  <a:cubicBezTo>
                    <a:pt x="495" y="1895"/>
                    <a:pt x="633" y="1817"/>
                    <a:pt x="752" y="1728"/>
                  </a:cubicBezTo>
                  <a:cubicBezTo>
                    <a:pt x="765" y="1718"/>
                    <a:pt x="778" y="1707"/>
                    <a:pt x="792" y="1698"/>
                  </a:cubicBezTo>
                  <a:lnTo>
                    <a:pt x="792" y="1698"/>
                  </a:lnTo>
                  <a:cubicBezTo>
                    <a:pt x="787" y="1709"/>
                    <a:pt x="783" y="1720"/>
                    <a:pt x="778" y="1732"/>
                  </a:cubicBezTo>
                  <a:cubicBezTo>
                    <a:pt x="732" y="1856"/>
                    <a:pt x="691" y="1981"/>
                    <a:pt x="650" y="2108"/>
                  </a:cubicBezTo>
                  <a:cubicBezTo>
                    <a:pt x="597" y="2261"/>
                    <a:pt x="544" y="2415"/>
                    <a:pt x="498" y="2571"/>
                  </a:cubicBezTo>
                  <a:cubicBezTo>
                    <a:pt x="474" y="2658"/>
                    <a:pt x="536" y="2752"/>
                    <a:pt x="621" y="2772"/>
                  </a:cubicBezTo>
                  <a:cubicBezTo>
                    <a:pt x="634" y="2776"/>
                    <a:pt x="645" y="2777"/>
                    <a:pt x="658" y="2777"/>
                  </a:cubicBezTo>
                  <a:cubicBezTo>
                    <a:pt x="735" y="2777"/>
                    <a:pt x="802" y="2725"/>
                    <a:pt x="821" y="2651"/>
                  </a:cubicBezTo>
                  <a:cubicBezTo>
                    <a:pt x="860" y="2506"/>
                    <a:pt x="902" y="2362"/>
                    <a:pt x="945" y="2219"/>
                  </a:cubicBezTo>
                  <a:lnTo>
                    <a:pt x="945" y="2219"/>
                  </a:lnTo>
                  <a:cubicBezTo>
                    <a:pt x="945" y="2220"/>
                    <a:pt x="944" y="2221"/>
                    <a:pt x="944" y="2222"/>
                  </a:cubicBezTo>
                  <a:cubicBezTo>
                    <a:pt x="945" y="2219"/>
                    <a:pt x="946" y="2217"/>
                    <a:pt x="946" y="2214"/>
                  </a:cubicBezTo>
                  <a:lnTo>
                    <a:pt x="946" y="2214"/>
                  </a:lnTo>
                  <a:cubicBezTo>
                    <a:pt x="946" y="2216"/>
                    <a:pt x="945" y="2218"/>
                    <a:pt x="945" y="2219"/>
                  </a:cubicBezTo>
                  <a:lnTo>
                    <a:pt x="945" y="2219"/>
                  </a:lnTo>
                  <a:cubicBezTo>
                    <a:pt x="947" y="2214"/>
                    <a:pt x="948" y="2210"/>
                    <a:pt x="949" y="2206"/>
                  </a:cubicBezTo>
                  <a:lnTo>
                    <a:pt x="949" y="2206"/>
                  </a:lnTo>
                  <a:cubicBezTo>
                    <a:pt x="948" y="2209"/>
                    <a:pt x="947" y="2211"/>
                    <a:pt x="946" y="2214"/>
                  </a:cubicBezTo>
                  <a:lnTo>
                    <a:pt x="946" y="2214"/>
                  </a:lnTo>
                  <a:cubicBezTo>
                    <a:pt x="948" y="2210"/>
                    <a:pt x="949" y="2205"/>
                    <a:pt x="950" y="2201"/>
                  </a:cubicBezTo>
                  <a:lnTo>
                    <a:pt x="950" y="2201"/>
                  </a:lnTo>
                  <a:cubicBezTo>
                    <a:pt x="950" y="2203"/>
                    <a:pt x="950" y="2204"/>
                    <a:pt x="949" y="2206"/>
                  </a:cubicBezTo>
                  <a:lnTo>
                    <a:pt x="949" y="2206"/>
                  </a:lnTo>
                  <a:cubicBezTo>
                    <a:pt x="1011" y="2016"/>
                    <a:pt x="1071" y="1825"/>
                    <a:pt x="1143" y="1641"/>
                  </a:cubicBezTo>
                  <a:cubicBezTo>
                    <a:pt x="1178" y="1552"/>
                    <a:pt x="1212" y="1465"/>
                    <a:pt x="1250" y="1378"/>
                  </a:cubicBezTo>
                  <a:cubicBezTo>
                    <a:pt x="1291" y="1281"/>
                    <a:pt x="1333" y="1185"/>
                    <a:pt x="1379" y="1088"/>
                  </a:cubicBezTo>
                  <a:lnTo>
                    <a:pt x="1379" y="1088"/>
                  </a:lnTo>
                  <a:lnTo>
                    <a:pt x="1378" y="1091"/>
                  </a:lnTo>
                  <a:cubicBezTo>
                    <a:pt x="1389" y="1069"/>
                    <a:pt x="1398" y="1047"/>
                    <a:pt x="1409" y="1025"/>
                  </a:cubicBezTo>
                  <a:cubicBezTo>
                    <a:pt x="1443" y="961"/>
                    <a:pt x="1432" y="884"/>
                    <a:pt x="1381" y="833"/>
                  </a:cubicBezTo>
                  <a:cubicBezTo>
                    <a:pt x="1350" y="803"/>
                    <a:pt x="1310" y="788"/>
                    <a:pt x="1269" y="788"/>
                  </a:cubicBezTo>
                  <a:cubicBezTo>
                    <a:pt x="1240" y="788"/>
                    <a:pt x="1212" y="795"/>
                    <a:pt x="1186" y="811"/>
                  </a:cubicBezTo>
                  <a:cubicBezTo>
                    <a:pt x="1164" y="825"/>
                    <a:pt x="1145" y="843"/>
                    <a:pt x="1128" y="862"/>
                  </a:cubicBezTo>
                  <a:cubicBezTo>
                    <a:pt x="1109" y="884"/>
                    <a:pt x="1094" y="908"/>
                    <a:pt x="1077" y="931"/>
                  </a:cubicBezTo>
                  <a:lnTo>
                    <a:pt x="1023" y="1004"/>
                  </a:lnTo>
                  <a:cubicBezTo>
                    <a:pt x="997" y="1039"/>
                    <a:pt x="969" y="1072"/>
                    <a:pt x="942" y="1105"/>
                  </a:cubicBezTo>
                  <a:lnTo>
                    <a:pt x="942" y="1105"/>
                  </a:lnTo>
                  <a:cubicBezTo>
                    <a:pt x="942" y="1104"/>
                    <a:pt x="942" y="1104"/>
                    <a:pt x="942" y="1104"/>
                  </a:cubicBezTo>
                  <a:lnTo>
                    <a:pt x="942" y="1104"/>
                  </a:lnTo>
                  <a:cubicBezTo>
                    <a:pt x="863" y="1197"/>
                    <a:pt x="779" y="1286"/>
                    <a:pt x="691" y="1370"/>
                  </a:cubicBezTo>
                  <a:cubicBezTo>
                    <a:pt x="696" y="1365"/>
                    <a:pt x="700" y="1360"/>
                    <a:pt x="705" y="1356"/>
                  </a:cubicBezTo>
                  <a:lnTo>
                    <a:pt x="705" y="1356"/>
                  </a:lnTo>
                  <a:cubicBezTo>
                    <a:pt x="656" y="1400"/>
                    <a:pt x="605" y="1441"/>
                    <a:pt x="551" y="1481"/>
                  </a:cubicBezTo>
                  <a:lnTo>
                    <a:pt x="558" y="1476"/>
                  </a:lnTo>
                  <a:lnTo>
                    <a:pt x="558" y="1476"/>
                  </a:lnTo>
                  <a:cubicBezTo>
                    <a:pt x="528" y="1497"/>
                    <a:pt x="498" y="1517"/>
                    <a:pt x="464" y="1535"/>
                  </a:cubicBezTo>
                  <a:cubicBezTo>
                    <a:pt x="445" y="1544"/>
                    <a:pt x="425" y="1552"/>
                    <a:pt x="406" y="1560"/>
                  </a:cubicBezTo>
                  <a:cubicBezTo>
                    <a:pt x="398" y="1563"/>
                    <a:pt x="390" y="1566"/>
                    <a:pt x="382" y="1568"/>
                  </a:cubicBezTo>
                  <a:lnTo>
                    <a:pt x="363" y="1571"/>
                  </a:lnTo>
                  <a:lnTo>
                    <a:pt x="352" y="1571"/>
                  </a:lnTo>
                  <a:lnTo>
                    <a:pt x="338" y="1569"/>
                  </a:lnTo>
                  <a:lnTo>
                    <a:pt x="336" y="1568"/>
                  </a:lnTo>
                  <a:lnTo>
                    <a:pt x="336" y="1566"/>
                  </a:lnTo>
                  <a:cubicBezTo>
                    <a:pt x="336" y="1565"/>
                    <a:pt x="335" y="1565"/>
                    <a:pt x="335" y="1563"/>
                  </a:cubicBezTo>
                  <a:cubicBezTo>
                    <a:pt x="333" y="1561"/>
                    <a:pt x="333" y="1558"/>
                    <a:pt x="333" y="1557"/>
                  </a:cubicBezTo>
                  <a:cubicBezTo>
                    <a:pt x="331" y="1541"/>
                    <a:pt x="331" y="1525"/>
                    <a:pt x="331" y="1511"/>
                  </a:cubicBezTo>
                  <a:cubicBezTo>
                    <a:pt x="336" y="1478"/>
                    <a:pt x="341" y="1446"/>
                    <a:pt x="346" y="1413"/>
                  </a:cubicBezTo>
                  <a:cubicBezTo>
                    <a:pt x="385" y="1199"/>
                    <a:pt x="449" y="990"/>
                    <a:pt x="512" y="783"/>
                  </a:cubicBezTo>
                  <a:cubicBezTo>
                    <a:pt x="567" y="621"/>
                    <a:pt x="620" y="460"/>
                    <a:pt x="688" y="305"/>
                  </a:cubicBezTo>
                  <a:cubicBezTo>
                    <a:pt x="713" y="282"/>
                    <a:pt x="732" y="254"/>
                    <a:pt x="740" y="221"/>
                  </a:cubicBezTo>
                  <a:cubicBezTo>
                    <a:pt x="746" y="195"/>
                    <a:pt x="746" y="168"/>
                    <a:pt x="741" y="141"/>
                  </a:cubicBezTo>
                  <a:cubicBezTo>
                    <a:pt x="728" y="61"/>
                    <a:pt x="654" y="1"/>
                    <a:pt x="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2" name="Google Shape;10062;p18"/>
            <p:cNvSpPr/>
            <p:nvPr/>
          </p:nvSpPr>
          <p:spPr>
            <a:xfrm>
              <a:off x="4662800" y="1257550"/>
              <a:ext cx="51700" cy="101900"/>
            </a:xfrm>
            <a:custGeom>
              <a:avLst/>
              <a:gdLst/>
              <a:ahLst/>
              <a:cxnLst/>
              <a:rect l="l" t="t" r="r" b="b"/>
              <a:pathLst>
                <a:path w="2068" h="4076" extrusionOk="0">
                  <a:moveTo>
                    <a:pt x="1451" y="1"/>
                  </a:moveTo>
                  <a:cubicBezTo>
                    <a:pt x="1450" y="1"/>
                    <a:pt x="1449" y="1"/>
                    <a:pt x="1448" y="1"/>
                  </a:cubicBezTo>
                  <a:cubicBezTo>
                    <a:pt x="1290" y="1"/>
                    <a:pt x="1178" y="146"/>
                    <a:pt x="1105" y="272"/>
                  </a:cubicBezTo>
                  <a:cubicBezTo>
                    <a:pt x="1015" y="424"/>
                    <a:pt x="950" y="590"/>
                    <a:pt x="910" y="762"/>
                  </a:cubicBezTo>
                  <a:cubicBezTo>
                    <a:pt x="885" y="871"/>
                    <a:pt x="869" y="982"/>
                    <a:pt x="852" y="1093"/>
                  </a:cubicBezTo>
                  <a:cubicBezTo>
                    <a:pt x="839" y="1169"/>
                    <a:pt x="837" y="1247"/>
                    <a:pt x="849" y="1324"/>
                  </a:cubicBezTo>
                  <a:cubicBezTo>
                    <a:pt x="864" y="1397"/>
                    <a:pt x="904" y="1462"/>
                    <a:pt x="959" y="1508"/>
                  </a:cubicBezTo>
                  <a:cubicBezTo>
                    <a:pt x="1027" y="1568"/>
                    <a:pt x="1116" y="1597"/>
                    <a:pt x="1204" y="1597"/>
                  </a:cubicBezTo>
                  <a:cubicBezTo>
                    <a:pt x="1266" y="1597"/>
                    <a:pt x="1327" y="1583"/>
                    <a:pt x="1382" y="1557"/>
                  </a:cubicBezTo>
                  <a:cubicBezTo>
                    <a:pt x="1453" y="1524"/>
                    <a:pt x="1515" y="1468"/>
                    <a:pt x="1570" y="1414"/>
                  </a:cubicBezTo>
                  <a:lnTo>
                    <a:pt x="1570" y="1414"/>
                  </a:lnTo>
                  <a:cubicBezTo>
                    <a:pt x="1561" y="1456"/>
                    <a:pt x="1553" y="1495"/>
                    <a:pt x="1545" y="1536"/>
                  </a:cubicBezTo>
                  <a:cubicBezTo>
                    <a:pt x="1531" y="1598"/>
                    <a:pt x="1517" y="1661"/>
                    <a:pt x="1505" y="1723"/>
                  </a:cubicBezTo>
                  <a:lnTo>
                    <a:pt x="1505" y="1722"/>
                  </a:lnTo>
                  <a:cubicBezTo>
                    <a:pt x="1448" y="2038"/>
                    <a:pt x="1399" y="2356"/>
                    <a:pt x="1347" y="2675"/>
                  </a:cubicBezTo>
                  <a:cubicBezTo>
                    <a:pt x="1344" y="2695"/>
                    <a:pt x="1341" y="2716"/>
                    <a:pt x="1338" y="2736"/>
                  </a:cubicBezTo>
                  <a:lnTo>
                    <a:pt x="1338" y="2733"/>
                  </a:lnTo>
                  <a:cubicBezTo>
                    <a:pt x="1336" y="2743"/>
                    <a:pt x="1334" y="2752"/>
                    <a:pt x="1332" y="2762"/>
                  </a:cubicBezTo>
                  <a:lnTo>
                    <a:pt x="1332" y="2762"/>
                  </a:lnTo>
                  <a:cubicBezTo>
                    <a:pt x="1333" y="2759"/>
                    <a:pt x="1333" y="2757"/>
                    <a:pt x="1333" y="2755"/>
                  </a:cubicBezTo>
                  <a:lnTo>
                    <a:pt x="1333" y="2755"/>
                  </a:lnTo>
                  <a:cubicBezTo>
                    <a:pt x="1330" y="2773"/>
                    <a:pt x="1327" y="2790"/>
                    <a:pt x="1324" y="2809"/>
                  </a:cubicBezTo>
                  <a:lnTo>
                    <a:pt x="1324" y="2809"/>
                  </a:lnTo>
                  <a:cubicBezTo>
                    <a:pt x="1324" y="2806"/>
                    <a:pt x="1325" y="2803"/>
                    <a:pt x="1325" y="2800"/>
                  </a:cubicBezTo>
                  <a:lnTo>
                    <a:pt x="1325" y="2800"/>
                  </a:lnTo>
                  <a:cubicBezTo>
                    <a:pt x="1324" y="2804"/>
                    <a:pt x="1324" y="2808"/>
                    <a:pt x="1323" y="2811"/>
                  </a:cubicBezTo>
                  <a:lnTo>
                    <a:pt x="1323" y="2811"/>
                  </a:lnTo>
                  <a:cubicBezTo>
                    <a:pt x="1323" y="2810"/>
                    <a:pt x="1324" y="2810"/>
                    <a:pt x="1324" y="2809"/>
                  </a:cubicBezTo>
                  <a:lnTo>
                    <a:pt x="1324" y="2809"/>
                  </a:lnTo>
                  <a:cubicBezTo>
                    <a:pt x="1324" y="2810"/>
                    <a:pt x="1323" y="2812"/>
                    <a:pt x="1323" y="2813"/>
                  </a:cubicBezTo>
                  <a:lnTo>
                    <a:pt x="1323" y="2813"/>
                  </a:lnTo>
                  <a:cubicBezTo>
                    <a:pt x="1323" y="2813"/>
                    <a:pt x="1323" y="2812"/>
                    <a:pt x="1323" y="2811"/>
                  </a:cubicBezTo>
                  <a:lnTo>
                    <a:pt x="1323" y="2811"/>
                  </a:lnTo>
                  <a:cubicBezTo>
                    <a:pt x="1323" y="2815"/>
                    <a:pt x="1322" y="2818"/>
                    <a:pt x="1322" y="2822"/>
                  </a:cubicBezTo>
                  <a:cubicBezTo>
                    <a:pt x="1322" y="2821"/>
                    <a:pt x="1322" y="2821"/>
                    <a:pt x="1322" y="2821"/>
                  </a:cubicBezTo>
                  <a:lnTo>
                    <a:pt x="1322" y="2821"/>
                  </a:lnTo>
                  <a:cubicBezTo>
                    <a:pt x="1320" y="2832"/>
                    <a:pt x="1319" y="2842"/>
                    <a:pt x="1317" y="2853"/>
                  </a:cubicBezTo>
                  <a:lnTo>
                    <a:pt x="1317" y="2853"/>
                  </a:lnTo>
                  <a:cubicBezTo>
                    <a:pt x="1317" y="2850"/>
                    <a:pt x="1317" y="2848"/>
                    <a:pt x="1317" y="2845"/>
                  </a:cubicBezTo>
                  <a:lnTo>
                    <a:pt x="1317" y="2845"/>
                  </a:lnTo>
                  <a:cubicBezTo>
                    <a:pt x="1315" y="2859"/>
                    <a:pt x="1313" y="2872"/>
                    <a:pt x="1311" y="2885"/>
                  </a:cubicBezTo>
                  <a:lnTo>
                    <a:pt x="1311" y="2885"/>
                  </a:lnTo>
                  <a:cubicBezTo>
                    <a:pt x="1311" y="2882"/>
                    <a:pt x="1312" y="2879"/>
                    <a:pt x="1312" y="2876"/>
                  </a:cubicBezTo>
                  <a:lnTo>
                    <a:pt x="1312" y="2876"/>
                  </a:lnTo>
                  <a:cubicBezTo>
                    <a:pt x="1311" y="2879"/>
                    <a:pt x="1311" y="2883"/>
                    <a:pt x="1311" y="2887"/>
                  </a:cubicBezTo>
                  <a:lnTo>
                    <a:pt x="1311" y="2887"/>
                  </a:lnTo>
                  <a:cubicBezTo>
                    <a:pt x="1311" y="2886"/>
                    <a:pt x="1311" y="2885"/>
                    <a:pt x="1311" y="2885"/>
                  </a:cubicBezTo>
                  <a:lnTo>
                    <a:pt x="1311" y="2885"/>
                  </a:lnTo>
                  <a:cubicBezTo>
                    <a:pt x="1311" y="2886"/>
                    <a:pt x="1311" y="2886"/>
                    <a:pt x="1311" y="2887"/>
                  </a:cubicBezTo>
                  <a:lnTo>
                    <a:pt x="1311" y="2887"/>
                  </a:lnTo>
                  <a:cubicBezTo>
                    <a:pt x="1311" y="2887"/>
                    <a:pt x="1311" y="2887"/>
                    <a:pt x="1311" y="2887"/>
                  </a:cubicBezTo>
                  <a:lnTo>
                    <a:pt x="1311" y="2887"/>
                  </a:lnTo>
                  <a:cubicBezTo>
                    <a:pt x="1310" y="2889"/>
                    <a:pt x="1310" y="2892"/>
                    <a:pt x="1309" y="2895"/>
                  </a:cubicBezTo>
                  <a:cubicBezTo>
                    <a:pt x="1309" y="2894"/>
                    <a:pt x="1309" y="2893"/>
                    <a:pt x="1310" y="2893"/>
                  </a:cubicBezTo>
                  <a:lnTo>
                    <a:pt x="1310" y="2893"/>
                  </a:lnTo>
                  <a:cubicBezTo>
                    <a:pt x="1307" y="2910"/>
                    <a:pt x="1304" y="2928"/>
                    <a:pt x="1301" y="2945"/>
                  </a:cubicBezTo>
                  <a:cubicBezTo>
                    <a:pt x="1301" y="2945"/>
                    <a:pt x="1301" y="2944"/>
                    <a:pt x="1301" y="2944"/>
                  </a:cubicBezTo>
                  <a:cubicBezTo>
                    <a:pt x="1300" y="2947"/>
                    <a:pt x="1298" y="2952"/>
                    <a:pt x="1298" y="2955"/>
                  </a:cubicBezTo>
                  <a:cubicBezTo>
                    <a:pt x="1270" y="3097"/>
                    <a:pt x="1243" y="3241"/>
                    <a:pt x="1202" y="3381"/>
                  </a:cubicBezTo>
                  <a:cubicBezTo>
                    <a:pt x="1203" y="3376"/>
                    <a:pt x="1205" y="3373"/>
                    <a:pt x="1206" y="3368"/>
                  </a:cubicBezTo>
                  <a:lnTo>
                    <a:pt x="1206" y="3368"/>
                  </a:lnTo>
                  <a:cubicBezTo>
                    <a:pt x="1205" y="3373"/>
                    <a:pt x="1203" y="3379"/>
                    <a:pt x="1202" y="3381"/>
                  </a:cubicBezTo>
                  <a:cubicBezTo>
                    <a:pt x="1186" y="3431"/>
                    <a:pt x="1168" y="3480"/>
                    <a:pt x="1148" y="3528"/>
                  </a:cubicBezTo>
                  <a:cubicBezTo>
                    <a:pt x="1137" y="3553"/>
                    <a:pt x="1122" y="3577"/>
                    <a:pt x="1108" y="3602"/>
                  </a:cubicBezTo>
                  <a:cubicBezTo>
                    <a:pt x="1097" y="3615"/>
                    <a:pt x="1089" y="3629"/>
                    <a:pt x="1078" y="3642"/>
                  </a:cubicBezTo>
                  <a:cubicBezTo>
                    <a:pt x="1067" y="3654"/>
                    <a:pt x="1054" y="3667"/>
                    <a:pt x="1042" y="3680"/>
                  </a:cubicBezTo>
                  <a:cubicBezTo>
                    <a:pt x="1035" y="3686"/>
                    <a:pt x="1027" y="3691"/>
                    <a:pt x="1021" y="3697"/>
                  </a:cubicBezTo>
                  <a:cubicBezTo>
                    <a:pt x="1008" y="3705"/>
                    <a:pt x="997" y="3711"/>
                    <a:pt x="985" y="3718"/>
                  </a:cubicBezTo>
                  <a:cubicBezTo>
                    <a:pt x="974" y="3724"/>
                    <a:pt x="962" y="3729"/>
                    <a:pt x="951" y="3734"/>
                  </a:cubicBezTo>
                  <a:cubicBezTo>
                    <a:pt x="932" y="3740"/>
                    <a:pt x="917" y="3745"/>
                    <a:pt x="898" y="3749"/>
                  </a:cubicBezTo>
                  <a:cubicBezTo>
                    <a:pt x="886" y="3751"/>
                    <a:pt x="877" y="3753"/>
                    <a:pt x="867" y="3754"/>
                  </a:cubicBezTo>
                  <a:cubicBezTo>
                    <a:pt x="854" y="3755"/>
                    <a:pt x="841" y="3756"/>
                    <a:pt x="828" y="3756"/>
                  </a:cubicBezTo>
                  <a:cubicBezTo>
                    <a:pt x="822" y="3756"/>
                    <a:pt x="817" y="3756"/>
                    <a:pt x="811" y="3756"/>
                  </a:cubicBezTo>
                  <a:cubicBezTo>
                    <a:pt x="790" y="3754"/>
                    <a:pt x="769" y="3754"/>
                    <a:pt x="749" y="3749"/>
                  </a:cubicBezTo>
                  <a:cubicBezTo>
                    <a:pt x="730" y="3746"/>
                    <a:pt x="708" y="3740"/>
                    <a:pt x="690" y="3735"/>
                  </a:cubicBezTo>
                  <a:cubicBezTo>
                    <a:pt x="673" y="3729"/>
                    <a:pt x="657" y="3724"/>
                    <a:pt x="638" y="3715"/>
                  </a:cubicBezTo>
                  <a:cubicBezTo>
                    <a:pt x="619" y="3705"/>
                    <a:pt x="598" y="3696"/>
                    <a:pt x="583" y="3684"/>
                  </a:cubicBezTo>
                  <a:cubicBezTo>
                    <a:pt x="567" y="3673"/>
                    <a:pt x="549" y="3662"/>
                    <a:pt x="537" y="3651"/>
                  </a:cubicBezTo>
                  <a:cubicBezTo>
                    <a:pt x="522" y="3639"/>
                    <a:pt x="510" y="3626"/>
                    <a:pt x="497" y="3613"/>
                  </a:cubicBezTo>
                  <a:cubicBezTo>
                    <a:pt x="484" y="3597"/>
                    <a:pt x="470" y="3580"/>
                    <a:pt x="458" y="3564"/>
                  </a:cubicBezTo>
                  <a:cubicBezTo>
                    <a:pt x="442" y="3540"/>
                    <a:pt x="426" y="3515"/>
                    <a:pt x="415" y="3493"/>
                  </a:cubicBezTo>
                  <a:cubicBezTo>
                    <a:pt x="404" y="3471"/>
                    <a:pt x="394" y="3449"/>
                    <a:pt x="385" y="3426"/>
                  </a:cubicBezTo>
                  <a:cubicBezTo>
                    <a:pt x="375" y="3401"/>
                    <a:pt x="367" y="3376"/>
                    <a:pt x="361" y="3350"/>
                  </a:cubicBezTo>
                  <a:cubicBezTo>
                    <a:pt x="355" y="3320"/>
                    <a:pt x="347" y="3290"/>
                    <a:pt x="345" y="3262"/>
                  </a:cubicBezTo>
                  <a:cubicBezTo>
                    <a:pt x="344" y="3232"/>
                    <a:pt x="340" y="3205"/>
                    <a:pt x="344" y="3175"/>
                  </a:cubicBezTo>
                  <a:cubicBezTo>
                    <a:pt x="345" y="3143"/>
                    <a:pt x="348" y="3113"/>
                    <a:pt x="353" y="3081"/>
                  </a:cubicBezTo>
                  <a:cubicBezTo>
                    <a:pt x="361" y="3047"/>
                    <a:pt x="370" y="3011"/>
                    <a:pt x="380" y="2976"/>
                  </a:cubicBezTo>
                  <a:lnTo>
                    <a:pt x="380" y="2976"/>
                  </a:lnTo>
                  <a:cubicBezTo>
                    <a:pt x="395" y="2929"/>
                    <a:pt x="412" y="2883"/>
                    <a:pt x="432" y="2838"/>
                  </a:cubicBezTo>
                  <a:cubicBezTo>
                    <a:pt x="511" y="2684"/>
                    <a:pt x="598" y="2534"/>
                    <a:pt x="693" y="2388"/>
                  </a:cubicBezTo>
                  <a:cubicBezTo>
                    <a:pt x="735" y="2331"/>
                    <a:pt x="774" y="2272"/>
                    <a:pt x="817" y="2217"/>
                  </a:cubicBezTo>
                  <a:cubicBezTo>
                    <a:pt x="890" y="2104"/>
                    <a:pt x="794" y="1987"/>
                    <a:pt x="690" y="1987"/>
                  </a:cubicBezTo>
                  <a:cubicBezTo>
                    <a:pt x="651" y="1987"/>
                    <a:pt x="612" y="2003"/>
                    <a:pt x="579" y="2041"/>
                  </a:cubicBezTo>
                  <a:cubicBezTo>
                    <a:pt x="516" y="2120"/>
                    <a:pt x="458" y="2203"/>
                    <a:pt x="402" y="2288"/>
                  </a:cubicBezTo>
                  <a:cubicBezTo>
                    <a:pt x="306" y="2434"/>
                    <a:pt x="209" y="2581"/>
                    <a:pt x="139" y="2741"/>
                  </a:cubicBezTo>
                  <a:cubicBezTo>
                    <a:pt x="51" y="2940"/>
                    <a:pt x="0" y="3167"/>
                    <a:pt x="46" y="3385"/>
                  </a:cubicBezTo>
                  <a:cubicBezTo>
                    <a:pt x="87" y="3577"/>
                    <a:pt x="177" y="3757"/>
                    <a:pt x="326" y="3890"/>
                  </a:cubicBezTo>
                  <a:cubicBezTo>
                    <a:pt x="465" y="4011"/>
                    <a:pt x="643" y="4075"/>
                    <a:pt x="828" y="4075"/>
                  </a:cubicBezTo>
                  <a:cubicBezTo>
                    <a:pt x="847" y="4075"/>
                    <a:pt x="867" y="4074"/>
                    <a:pt x="886" y="4072"/>
                  </a:cubicBezTo>
                  <a:cubicBezTo>
                    <a:pt x="986" y="4066"/>
                    <a:pt x="1083" y="4034"/>
                    <a:pt x="1168" y="3982"/>
                  </a:cubicBezTo>
                  <a:cubicBezTo>
                    <a:pt x="1243" y="3933"/>
                    <a:pt x="1306" y="3871"/>
                    <a:pt x="1358" y="3798"/>
                  </a:cubicBezTo>
                  <a:cubicBezTo>
                    <a:pt x="1415" y="3711"/>
                    <a:pt x="1458" y="3616"/>
                    <a:pt x="1486" y="3517"/>
                  </a:cubicBezTo>
                  <a:cubicBezTo>
                    <a:pt x="1513" y="3430"/>
                    <a:pt x="1537" y="3341"/>
                    <a:pt x="1555" y="3251"/>
                  </a:cubicBezTo>
                  <a:cubicBezTo>
                    <a:pt x="1570" y="3172"/>
                    <a:pt x="1588" y="3094"/>
                    <a:pt x="1600" y="3015"/>
                  </a:cubicBezTo>
                  <a:lnTo>
                    <a:pt x="1600" y="3018"/>
                  </a:lnTo>
                  <a:cubicBezTo>
                    <a:pt x="1618" y="2921"/>
                    <a:pt x="1634" y="2823"/>
                    <a:pt x="1651" y="2725"/>
                  </a:cubicBezTo>
                  <a:lnTo>
                    <a:pt x="1651" y="2725"/>
                  </a:lnTo>
                  <a:cubicBezTo>
                    <a:pt x="1649" y="2733"/>
                    <a:pt x="1648" y="2739"/>
                    <a:pt x="1646" y="2747"/>
                  </a:cubicBezTo>
                  <a:cubicBezTo>
                    <a:pt x="1686" y="2530"/>
                    <a:pt x="1714" y="2314"/>
                    <a:pt x="1751" y="2097"/>
                  </a:cubicBezTo>
                  <a:lnTo>
                    <a:pt x="1751" y="2100"/>
                  </a:lnTo>
                  <a:cubicBezTo>
                    <a:pt x="1770" y="1999"/>
                    <a:pt x="1789" y="1894"/>
                    <a:pt x="1806" y="1794"/>
                  </a:cubicBezTo>
                  <a:cubicBezTo>
                    <a:pt x="1825" y="1696"/>
                    <a:pt x="1851" y="1598"/>
                    <a:pt x="1871" y="1500"/>
                  </a:cubicBezTo>
                  <a:cubicBezTo>
                    <a:pt x="1892" y="1407"/>
                    <a:pt x="1919" y="1315"/>
                    <a:pt x="1944" y="1223"/>
                  </a:cubicBezTo>
                  <a:cubicBezTo>
                    <a:pt x="1979" y="1088"/>
                    <a:pt x="2029" y="955"/>
                    <a:pt x="2053" y="819"/>
                  </a:cubicBezTo>
                  <a:cubicBezTo>
                    <a:pt x="2067" y="756"/>
                    <a:pt x="2044" y="689"/>
                    <a:pt x="1993" y="650"/>
                  </a:cubicBezTo>
                  <a:cubicBezTo>
                    <a:pt x="1964" y="629"/>
                    <a:pt x="1930" y="618"/>
                    <a:pt x="1896" y="618"/>
                  </a:cubicBezTo>
                  <a:cubicBezTo>
                    <a:pt x="1867" y="618"/>
                    <a:pt x="1837" y="626"/>
                    <a:pt x="1811" y="642"/>
                  </a:cubicBezTo>
                  <a:cubicBezTo>
                    <a:pt x="1786" y="658"/>
                    <a:pt x="1763" y="677"/>
                    <a:pt x="1744" y="699"/>
                  </a:cubicBezTo>
                  <a:cubicBezTo>
                    <a:pt x="1729" y="720"/>
                    <a:pt x="1713" y="742"/>
                    <a:pt x="1699" y="765"/>
                  </a:cubicBezTo>
                  <a:cubicBezTo>
                    <a:pt x="1651" y="837"/>
                    <a:pt x="1602" y="906"/>
                    <a:pt x="1547" y="973"/>
                  </a:cubicBezTo>
                  <a:cubicBezTo>
                    <a:pt x="1479" y="1050"/>
                    <a:pt x="1410" y="1126"/>
                    <a:pt x="1336" y="1198"/>
                  </a:cubicBezTo>
                  <a:cubicBezTo>
                    <a:pt x="1315" y="1215"/>
                    <a:pt x="1296" y="1232"/>
                    <a:pt x="1274" y="1247"/>
                  </a:cubicBezTo>
                  <a:cubicBezTo>
                    <a:pt x="1266" y="1253"/>
                    <a:pt x="1255" y="1259"/>
                    <a:pt x="1246" y="1266"/>
                  </a:cubicBezTo>
                  <a:lnTo>
                    <a:pt x="1238" y="1269"/>
                  </a:lnTo>
                  <a:lnTo>
                    <a:pt x="1233" y="1270"/>
                  </a:lnTo>
                  <a:lnTo>
                    <a:pt x="1225" y="1272"/>
                  </a:lnTo>
                  <a:lnTo>
                    <a:pt x="1219" y="1272"/>
                  </a:lnTo>
                  <a:lnTo>
                    <a:pt x="1208" y="1270"/>
                  </a:lnTo>
                  <a:lnTo>
                    <a:pt x="1192" y="1266"/>
                  </a:lnTo>
                  <a:lnTo>
                    <a:pt x="1183" y="1262"/>
                  </a:lnTo>
                  <a:lnTo>
                    <a:pt x="1179" y="1261"/>
                  </a:lnTo>
                  <a:lnTo>
                    <a:pt x="1176" y="1258"/>
                  </a:lnTo>
                  <a:lnTo>
                    <a:pt x="1173" y="1256"/>
                  </a:lnTo>
                  <a:lnTo>
                    <a:pt x="1171" y="1255"/>
                  </a:lnTo>
                  <a:lnTo>
                    <a:pt x="1171" y="1250"/>
                  </a:lnTo>
                  <a:cubicBezTo>
                    <a:pt x="1171" y="1234"/>
                    <a:pt x="1170" y="1218"/>
                    <a:pt x="1170" y="1202"/>
                  </a:cubicBezTo>
                  <a:cubicBezTo>
                    <a:pt x="1176" y="1109"/>
                    <a:pt x="1192" y="1014"/>
                    <a:pt x="1208" y="921"/>
                  </a:cubicBezTo>
                  <a:cubicBezTo>
                    <a:pt x="1221" y="852"/>
                    <a:pt x="1236" y="783"/>
                    <a:pt x="1257" y="716"/>
                  </a:cubicBezTo>
                  <a:cubicBezTo>
                    <a:pt x="1273" y="670"/>
                    <a:pt x="1290" y="626"/>
                    <a:pt x="1309" y="582"/>
                  </a:cubicBezTo>
                  <a:cubicBezTo>
                    <a:pt x="1334" y="530"/>
                    <a:pt x="1361" y="477"/>
                    <a:pt x="1393" y="427"/>
                  </a:cubicBezTo>
                  <a:cubicBezTo>
                    <a:pt x="1409" y="403"/>
                    <a:pt x="1425" y="381"/>
                    <a:pt x="1442" y="359"/>
                  </a:cubicBezTo>
                  <a:cubicBezTo>
                    <a:pt x="1448" y="351"/>
                    <a:pt x="1456" y="343"/>
                    <a:pt x="1464" y="336"/>
                  </a:cubicBezTo>
                  <a:lnTo>
                    <a:pt x="1466" y="335"/>
                  </a:lnTo>
                  <a:cubicBezTo>
                    <a:pt x="1555" y="329"/>
                    <a:pt x="1624" y="253"/>
                    <a:pt x="1621" y="164"/>
                  </a:cubicBezTo>
                  <a:cubicBezTo>
                    <a:pt x="1618" y="73"/>
                    <a:pt x="1543" y="1"/>
                    <a:pt x="14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3" name="Google Shape;10063;p18"/>
            <p:cNvSpPr/>
            <p:nvPr/>
          </p:nvSpPr>
          <p:spPr>
            <a:xfrm>
              <a:off x="4722375" y="1250600"/>
              <a:ext cx="33400" cy="34375"/>
            </a:xfrm>
            <a:custGeom>
              <a:avLst/>
              <a:gdLst/>
              <a:ahLst/>
              <a:cxnLst/>
              <a:rect l="l" t="t" r="r" b="b"/>
              <a:pathLst>
                <a:path w="1336" h="1375" extrusionOk="0">
                  <a:moveTo>
                    <a:pt x="590" y="352"/>
                  </a:moveTo>
                  <a:lnTo>
                    <a:pt x="590" y="356"/>
                  </a:lnTo>
                  <a:cubicBezTo>
                    <a:pt x="588" y="375"/>
                    <a:pt x="587" y="393"/>
                    <a:pt x="584" y="413"/>
                  </a:cubicBezTo>
                  <a:cubicBezTo>
                    <a:pt x="576" y="450"/>
                    <a:pt x="566" y="486"/>
                    <a:pt x="555" y="523"/>
                  </a:cubicBezTo>
                  <a:cubicBezTo>
                    <a:pt x="534" y="588"/>
                    <a:pt x="511" y="652"/>
                    <a:pt x="485" y="716"/>
                  </a:cubicBezTo>
                  <a:cubicBezTo>
                    <a:pt x="481" y="728"/>
                    <a:pt x="474" y="743"/>
                    <a:pt x="470" y="755"/>
                  </a:cubicBezTo>
                  <a:lnTo>
                    <a:pt x="470" y="754"/>
                  </a:lnTo>
                  <a:cubicBezTo>
                    <a:pt x="477" y="678"/>
                    <a:pt x="432" y="608"/>
                    <a:pt x="360" y="583"/>
                  </a:cubicBezTo>
                  <a:cubicBezTo>
                    <a:pt x="367" y="569"/>
                    <a:pt x="375" y="554"/>
                    <a:pt x="384" y="542"/>
                  </a:cubicBezTo>
                  <a:lnTo>
                    <a:pt x="384" y="542"/>
                  </a:lnTo>
                  <a:lnTo>
                    <a:pt x="373" y="559"/>
                  </a:lnTo>
                  <a:cubicBezTo>
                    <a:pt x="384" y="543"/>
                    <a:pt x="395" y="529"/>
                    <a:pt x="408" y="513"/>
                  </a:cubicBezTo>
                  <a:cubicBezTo>
                    <a:pt x="433" y="485"/>
                    <a:pt x="460" y="458"/>
                    <a:pt x="489" y="431"/>
                  </a:cubicBezTo>
                  <a:cubicBezTo>
                    <a:pt x="514" y="409"/>
                    <a:pt x="538" y="386"/>
                    <a:pt x="565" y="367"/>
                  </a:cubicBezTo>
                  <a:cubicBezTo>
                    <a:pt x="572" y="363"/>
                    <a:pt x="582" y="356"/>
                    <a:pt x="590" y="352"/>
                  </a:cubicBezTo>
                  <a:close/>
                  <a:moveTo>
                    <a:pt x="785" y="1036"/>
                  </a:moveTo>
                  <a:cubicBezTo>
                    <a:pt x="785" y="1036"/>
                    <a:pt x="786" y="1036"/>
                    <a:pt x="787" y="1036"/>
                  </a:cubicBezTo>
                  <a:lnTo>
                    <a:pt x="787" y="1036"/>
                  </a:lnTo>
                  <a:lnTo>
                    <a:pt x="785" y="1036"/>
                  </a:lnTo>
                  <a:close/>
                  <a:moveTo>
                    <a:pt x="790" y="1037"/>
                  </a:moveTo>
                  <a:lnTo>
                    <a:pt x="790" y="1037"/>
                  </a:lnTo>
                  <a:cubicBezTo>
                    <a:pt x="791" y="1037"/>
                    <a:pt x="792" y="1038"/>
                    <a:pt x="793" y="1038"/>
                  </a:cubicBezTo>
                  <a:lnTo>
                    <a:pt x="793" y="1038"/>
                  </a:lnTo>
                  <a:cubicBezTo>
                    <a:pt x="792" y="1038"/>
                    <a:pt x="791" y="1037"/>
                    <a:pt x="790" y="1037"/>
                  </a:cubicBezTo>
                  <a:close/>
                  <a:moveTo>
                    <a:pt x="622" y="1"/>
                  </a:moveTo>
                  <a:cubicBezTo>
                    <a:pt x="570" y="1"/>
                    <a:pt x="518" y="12"/>
                    <a:pt x="471" y="35"/>
                  </a:cubicBezTo>
                  <a:cubicBezTo>
                    <a:pt x="387" y="79"/>
                    <a:pt x="310" y="136"/>
                    <a:pt x="245" y="204"/>
                  </a:cubicBezTo>
                  <a:cubicBezTo>
                    <a:pt x="161" y="288"/>
                    <a:pt x="80" y="379"/>
                    <a:pt x="41" y="493"/>
                  </a:cubicBezTo>
                  <a:cubicBezTo>
                    <a:pt x="1" y="605"/>
                    <a:pt x="18" y="749"/>
                    <a:pt x="107" y="834"/>
                  </a:cubicBezTo>
                  <a:cubicBezTo>
                    <a:pt x="158" y="884"/>
                    <a:pt x="223" y="890"/>
                    <a:pt x="289" y="901"/>
                  </a:cubicBezTo>
                  <a:cubicBezTo>
                    <a:pt x="296" y="902"/>
                    <a:pt x="302" y="902"/>
                    <a:pt x="309" y="902"/>
                  </a:cubicBezTo>
                  <a:cubicBezTo>
                    <a:pt x="363" y="902"/>
                    <a:pt x="414" y="873"/>
                    <a:pt x="443" y="827"/>
                  </a:cubicBezTo>
                  <a:lnTo>
                    <a:pt x="443" y="827"/>
                  </a:lnTo>
                  <a:cubicBezTo>
                    <a:pt x="417" y="901"/>
                    <a:pt x="401" y="983"/>
                    <a:pt x="416" y="1059"/>
                  </a:cubicBezTo>
                  <a:cubicBezTo>
                    <a:pt x="432" y="1135"/>
                    <a:pt x="460" y="1210"/>
                    <a:pt x="520" y="1262"/>
                  </a:cubicBezTo>
                  <a:cubicBezTo>
                    <a:pt x="572" y="1311"/>
                    <a:pt x="636" y="1346"/>
                    <a:pt x="705" y="1362"/>
                  </a:cubicBezTo>
                  <a:cubicBezTo>
                    <a:pt x="751" y="1371"/>
                    <a:pt x="799" y="1374"/>
                    <a:pt x="845" y="1374"/>
                  </a:cubicBezTo>
                  <a:cubicBezTo>
                    <a:pt x="875" y="1374"/>
                    <a:pt x="903" y="1373"/>
                    <a:pt x="935" y="1370"/>
                  </a:cubicBezTo>
                  <a:cubicBezTo>
                    <a:pt x="1012" y="1360"/>
                    <a:pt x="1089" y="1347"/>
                    <a:pt x="1164" y="1329"/>
                  </a:cubicBezTo>
                  <a:lnTo>
                    <a:pt x="1164" y="1329"/>
                  </a:lnTo>
                  <a:cubicBezTo>
                    <a:pt x="1173" y="1328"/>
                    <a:pt x="1180" y="1326"/>
                    <a:pt x="1188" y="1324"/>
                  </a:cubicBezTo>
                  <a:cubicBezTo>
                    <a:pt x="1274" y="1305"/>
                    <a:pt x="1335" y="1230"/>
                    <a:pt x="1321" y="1140"/>
                  </a:cubicBezTo>
                  <a:cubicBezTo>
                    <a:pt x="1307" y="1061"/>
                    <a:pt x="1238" y="1005"/>
                    <a:pt x="1160" y="1005"/>
                  </a:cubicBezTo>
                  <a:cubicBezTo>
                    <a:pt x="1152" y="1005"/>
                    <a:pt x="1144" y="1006"/>
                    <a:pt x="1136" y="1007"/>
                  </a:cubicBezTo>
                  <a:cubicBezTo>
                    <a:pt x="1071" y="1020"/>
                    <a:pt x="1005" y="1032"/>
                    <a:pt x="938" y="1040"/>
                  </a:cubicBezTo>
                  <a:cubicBezTo>
                    <a:pt x="906" y="1043"/>
                    <a:pt x="875" y="1045"/>
                    <a:pt x="843" y="1045"/>
                  </a:cubicBezTo>
                  <a:cubicBezTo>
                    <a:pt x="832" y="1043"/>
                    <a:pt x="823" y="1043"/>
                    <a:pt x="813" y="1042"/>
                  </a:cubicBezTo>
                  <a:lnTo>
                    <a:pt x="789" y="1036"/>
                  </a:lnTo>
                  <a:lnTo>
                    <a:pt x="789" y="1036"/>
                  </a:lnTo>
                  <a:cubicBezTo>
                    <a:pt x="784" y="1035"/>
                    <a:pt x="779" y="1033"/>
                    <a:pt x="773" y="1031"/>
                  </a:cubicBezTo>
                  <a:lnTo>
                    <a:pt x="772" y="1029"/>
                  </a:lnTo>
                  <a:lnTo>
                    <a:pt x="766" y="1024"/>
                  </a:lnTo>
                  <a:lnTo>
                    <a:pt x="761" y="1020"/>
                  </a:lnTo>
                  <a:lnTo>
                    <a:pt x="758" y="1017"/>
                  </a:lnTo>
                  <a:cubicBezTo>
                    <a:pt x="756" y="1015"/>
                    <a:pt x="756" y="1013"/>
                    <a:pt x="756" y="1012"/>
                  </a:cubicBezTo>
                  <a:cubicBezTo>
                    <a:pt x="754" y="1007"/>
                    <a:pt x="754" y="1002"/>
                    <a:pt x="754" y="1001"/>
                  </a:cubicBezTo>
                  <a:cubicBezTo>
                    <a:pt x="754" y="998"/>
                    <a:pt x="753" y="996"/>
                    <a:pt x="754" y="993"/>
                  </a:cubicBezTo>
                  <a:cubicBezTo>
                    <a:pt x="754" y="988"/>
                    <a:pt x="756" y="985"/>
                    <a:pt x="756" y="982"/>
                  </a:cubicBezTo>
                  <a:cubicBezTo>
                    <a:pt x="759" y="963"/>
                    <a:pt x="764" y="944"/>
                    <a:pt x="769" y="925"/>
                  </a:cubicBezTo>
                  <a:cubicBezTo>
                    <a:pt x="821" y="771"/>
                    <a:pt x="887" y="619"/>
                    <a:pt x="913" y="458"/>
                  </a:cubicBezTo>
                  <a:cubicBezTo>
                    <a:pt x="930" y="334"/>
                    <a:pt x="930" y="185"/>
                    <a:pt x="834" y="90"/>
                  </a:cubicBezTo>
                  <a:cubicBezTo>
                    <a:pt x="807" y="60"/>
                    <a:pt x="775" y="38"/>
                    <a:pt x="739" y="22"/>
                  </a:cubicBezTo>
                  <a:cubicBezTo>
                    <a:pt x="710" y="13"/>
                    <a:pt x="680" y="7"/>
                    <a:pt x="650" y="2"/>
                  </a:cubicBezTo>
                  <a:cubicBezTo>
                    <a:pt x="641" y="1"/>
                    <a:pt x="631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4" name="Google Shape;10064;p18"/>
            <p:cNvSpPr/>
            <p:nvPr/>
          </p:nvSpPr>
          <p:spPr>
            <a:xfrm>
              <a:off x="3772550" y="1464500"/>
              <a:ext cx="54525" cy="10550"/>
            </a:xfrm>
            <a:custGeom>
              <a:avLst/>
              <a:gdLst/>
              <a:ahLst/>
              <a:cxnLst/>
              <a:rect l="l" t="t" r="r" b="b"/>
              <a:pathLst>
                <a:path w="2181" h="422" extrusionOk="0">
                  <a:moveTo>
                    <a:pt x="2019" y="0"/>
                  </a:moveTo>
                  <a:cubicBezTo>
                    <a:pt x="2017" y="0"/>
                    <a:pt x="2015" y="0"/>
                    <a:pt x="2013" y="0"/>
                  </a:cubicBezTo>
                  <a:cubicBezTo>
                    <a:pt x="1698" y="13"/>
                    <a:pt x="1383" y="30"/>
                    <a:pt x="1066" y="49"/>
                  </a:cubicBezTo>
                  <a:cubicBezTo>
                    <a:pt x="792" y="67"/>
                    <a:pt x="518" y="89"/>
                    <a:pt x="243" y="92"/>
                  </a:cubicBezTo>
                  <a:cubicBezTo>
                    <a:pt x="218" y="91"/>
                    <a:pt x="192" y="91"/>
                    <a:pt x="167" y="91"/>
                  </a:cubicBezTo>
                  <a:cubicBezTo>
                    <a:pt x="102" y="95"/>
                    <a:pt x="45" y="138"/>
                    <a:pt x="23" y="200"/>
                  </a:cubicBezTo>
                  <a:cubicBezTo>
                    <a:pt x="1" y="261"/>
                    <a:pt x="17" y="331"/>
                    <a:pt x="66" y="375"/>
                  </a:cubicBezTo>
                  <a:cubicBezTo>
                    <a:pt x="77" y="387"/>
                    <a:pt x="89" y="394"/>
                    <a:pt x="104" y="402"/>
                  </a:cubicBezTo>
                  <a:cubicBezTo>
                    <a:pt x="126" y="415"/>
                    <a:pt x="151" y="421"/>
                    <a:pt x="177" y="421"/>
                  </a:cubicBezTo>
                  <a:cubicBezTo>
                    <a:pt x="191" y="421"/>
                    <a:pt x="207" y="418"/>
                    <a:pt x="221" y="415"/>
                  </a:cubicBezTo>
                  <a:cubicBezTo>
                    <a:pt x="501" y="402"/>
                    <a:pt x="781" y="377"/>
                    <a:pt x="1061" y="356"/>
                  </a:cubicBezTo>
                  <a:cubicBezTo>
                    <a:pt x="1383" y="333"/>
                    <a:pt x="1706" y="314"/>
                    <a:pt x="2030" y="309"/>
                  </a:cubicBezTo>
                  <a:cubicBezTo>
                    <a:pt x="2114" y="307"/>
                    <a:pt x="2181" y="227"/>
                    <a:pt x="2176" y="146"/>
                  </a:cubicBezTo>
                  <a:cubicBezTo>
                    <a:pt x="2170" y="64"/>
                    <a:pt x="2100" y="0"/>
                    <a:pt x="20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5" name="Google Shape;10065;p18"/>
            <p:cNvSpPr/>
            <p:nvPr/>
          </p:nvSpPr>
          <p:spPr>
            <a:xfrm>
              <a:off x="3775325" y="1479675"/>
              <a:ext cx="61675" cy="15450"/>
            </a:xfrm>
            <a:custGeom>
              <a:avLst/>
              <a:gdLst/>
              <a:ahLst/>
              <a:cxnLst/>
              <a:rect l="l" t="t" r="r" b="b"/>
              <a:pathLst>
                <a:path w="2467" h="618" extrusionOk="0">
                  <a:moveTo>
                    <a:pt x="2321" y="0"/>
                  </a:moveTo>
                  <a:cubicBezTo>
                    <a:pt x="2316" y="0"/>
                    <a:pt x="2311" y="0"/>
                    <a:pt x="2305" y="1"/>
                  </a:cubicBezTo>
                  <a:cubicBezTo>
                    <a:pt x="2290" y="1"/>
                    <a:pt x="2275" y="4"/>
                    <a:pt x="2260" y="6"/>
                  </a:cubicBezTo>
                  <a:cubicBezTo>
                    <a:pt x="1921" y="44"/>
                    <a:pt x="1582" y="85"/>
                    <a:pt x="1246" y="129"/>
                  </a:cubicBezTo>
                  <a:cubicBezTo>
                    <a:pt x="1088" y="152"/>
                    <a:pt x="928" y="175"/>
                    <a:pt x="772" y="202"/>
                  </a:cubicBezTo>
                  <a:cubicBezTo>
                    <a:pt x="686" y="216"/>
                    <a:pt x="601" y="232"/>
                    <a:pt x="513" y="247"/>
                  </a:cubicBezTo>
                  <a:cubicBezTo>
                    <a:pt x="428" y="262"/>
                    <a:pt x="341" y="281"/>
                    <a:pt x="255" y="292"/>
                  </a:cubicBezTo>
                  <a:lnTo>
                    <a:pt x="241" y="294"/>
                  </a:lnTo>
                  <a:cubicBezTo>
                    <a:pt x="232" y="289"/>
                    <a:pt x="221" y="286"/>
                    <a:pt x="210" y="285"/>
                  </a:cubicBezTo>
                  <a:cubicBezTo>
                    <a:pt x="198" y="282"/>
                    <a:pt x="186" y="281"/>
                    <a:pt x="175" y="281"/>
                  </a:cubicBezTo>
                  <a:cubicBezTo>
                    <a:pt x="99" y="281"/>
                    <a:pt x="31" y="333"/>
                    <a:pt x="15" y="411"/>
                  </a:cubicBezTo>
                  <a:cubicBezTo>
                    <a:pt x="1" y="474"/>
                    <a:pt x="28" y="541"/>
                    <a:pt x="81" y="581"/>
                  </a:cubicBezTo>
                  <a:cubicBezTo>
                    <a:pt x="117" y="604"/>
                    <a:pt x="160" y="617"/>
                    <a:pt x="203" y="617"/>
                  </a:cubicBezTo>
                  <a:cubicBezTo>
                    <a:pt x="206" y="617"/>
                    <a:pt x="209" y="617"/>
                    <a:pt x="211" y="617"/>
                  </a:cubicBezTo>
                  <a:cubicBezTo>
                    <a:pt x="252" y="617"/>
                    <a:pt x="293" y="611"/>
                    <a:pt x="335" y="603"/>
                  </a:cubicBezTo>
                  <a:cubicBezTo>
                    <a:pt x="661" y="538"/>
                    <a:pt x="987" y="470"/>
                    <a:pt x="1316" y="419"/>
                  </a:cubicBezTo>
                  <a:cubicBezTo>
                    <a:pt x="1656" y="367"/>
                    <a:pt x="1998" y="323"/>
                    <a:pt x="2340" y="280"/>
                  </a:cubicBezTo>
                  <a:cubicBezTo>
                    <a:pt x="2416" y="270"/>
                    <a:pt x="2467" y="186"/>
                    <a:pt x="2453" y="115"/>
                  </a:cubicBezTo>
                  <a:cubicBezTo>
                    <a:pt x="2441" y="54"/>
                    <a:pt x="2384" y="0"/>
                    <a:pt x="23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6" name="Google Shape;10066;p18"/>
            <p:cNvSpPr/>
            <p:nvPr/>
          </p:nvSpPr>
          <p:spPr>
            <a:xfrm>
              <a:off x="3871425" y="1419700"/>
              <a:ext cx="54775" cy="103975"/>
            </a:xfrm>
            <a:custGeom>
              <a:avLst/>
              <a:gdLst/>
              <a:ahLst/>
              <a:cxnLst/>
              <a:rect l="l" t="t" r="r" b="b"/>
              <a:pathLst>
                <a:path w="2191" h="4159" extrusionOk="0">
                  <a:moveTo>
                    <a:pt x="1371" y="1667"/>
                  </a:moveTo>
                  <a:cubicBezTo>
                    <a:pt x="1372" y="1670"/>
                    <a:pt x="1373" y="1673"/>
                    <a:pt x="1374" y="1676"/>
                  </a:cubicBezTo>
                  <a:lnTo>
                    <a:pt x="1374" y="1676"/>
                  </a:lnTo>
                  <a:cubicBezTo>
                    <a:pt x="1373" y="1673"/>
                    <a:pt x="1372" y="1670"/>
                    <a:pt x="1371" y="1667"/>
                  </a:cubicBezTo>
                  <a:close/>
                  <a:moveTo>
                    <a:pt x="1554" y="0"/>
                  </a:moveTo>
                  <a:cubicBezTo>
                    <a:pt x="1492" y="0"/>
                    <a:pt x="1431" y="11"/>
                    <a:pt x="1373" y="34"/>
                  </a:cubicBezTo>
                  <a:cubicBezTo>
                    <a:pt x="1328" y="51"/>
                    <a:pt x="1285" y="75"/>
                    <a:pt x="1246" y="105"/>
                  </a:cubicBezTo>
                  <a:cubicBezTo>
                    <a:pt x="1205" y="132"/>
                    <a:pt x="1167" y="163"/>
                    <a:pt x="1132" y="200"/>
                  </a:cubicBezTo>
                  <a:cubicBezTo>
                    <a:pt x="1067" y="269"/>
                    <a:pt x="1015" y="352"/>
                    <a:pt x="978" y="440"/>
                  </a:cubicBezTo>
                  <a:cubicBezTo>
                    <a:pt x="936" y="548"/>
                    <a:pt x="901" y="665"/>
                    <a:pt x="896" y="781"/>
                  </a:cubicBezTo>
                  <a:cubicBezTo>
                    <a:pt x="893" y="896"/>
                    <a:pt x="902" y="1012"/>
                    <a:pt x="925" y="1124"/>
                  </a:cubicBezTo>
                  <a:cubicBezTo>
                    <a:pt x="953" y="1279"/>
                    <a:pt x="989" y="1430"/>
                    <a:pt x="1029" y="1580"/>
                  </a:cubicBezTo>
                  <a:cubicBezTo>
                    <a:pt x="1072" y="1740"/>
                    <a:pt x="1115" y="1902"/>
                    <a:pt x="1157" y="2063"/>
                  </a:cubicBezTo>
                  <a:cubicBezTo>
                    <a:pt x="1175" y="2142"/>
                    <a:pt x="1197" y="2221"/>
                    <a:pt x="1214" y="2302"/>
                  </a:cubicBezTo>
                  <a:cubicBezTo>
                    <a:pt x="1233" y="2383"/>
                    <a:pt x="1247" y="2465"/>
                    <a:pt x="1265" y="2546"/>
                  </a:cubicBezTo>
                  <a:cubicBezTo>
                    <a:pt x="1293" y="2690"/>
                    <a:pt x="1312" y="2835"/>
                    <a:pt x="1335" y="2981"/>
                  </a:cubicBezTo>
                  <a:cubicBezTo>
                    <a:pt x="1347" y="3124"/>
                    <a:pt x="1357" y="3266"/>
                    <a:pt x="1357" y="3409"/>
                  </a:cubicBezTo>
                  <a:cubicBezTo>
                    <a:pt x="1355" y="3451"/>
                    <a:pt x="1352" y="3496"/>
                    <a:pt x="1347" y="3538"/>
                  </a:cubicBezTo>
                  <a:cubicBezTo>
                    <a:pt x="1342" y="3561"/>
                    <a:pt x="1339" y="3583"/>
                    <a:pt x="1333" y="3605"/>
                  </a:cubicBezTo>
                  <a:cubicBezTo>
                    <a:pt x="1330" y="3613"/>
                    <a:pt x="1328" y="3621"/>
                    <a:pt x="1323" y="3630"/>
                  </a:cubicBezTo>
                  <a:cubicBezTo>
                    <a:pt x="1319" y="3640"/>
                    <a:pt x="1314" y="3651"/>
                    <a:pt x="1309" y="3659"/>
                  </a:cubicBezTo>
                  <a:cubicBezTo>
                    <a:pt x="1303" y="3667"/>
                    <a:pt x="1297" y="3676"/>
                    <a:pt x="1292" y="3682"/>
                  </a:cubicBezTo>
                  <a:cubicBezTo>
                    <a:pt x="1287" y="3687"/>
                    <a:pt x="1284" y="3693"/>
                    <a:pt x="1276" y="3700"/>
                  </a:cubicBezTo>
                  <a:cubicBezTo>
                    <a:pt x="1270" y="3706"/>
                    <a:pt x="1263" y="3711"/>
                    <a:pt x="1255" y="3717"/>
                  </a:cubicBezTo>
                  <a:cubicBezTo>
                    <a:pt x="1241" y="3727"/>
                    <a:pt x="1227" y="3736"/>
                    <a:pt x="1213" y="3746"/>
                  </a:cubicBezTo>
                  <a:cubicBezTo>
                    <a:pt x="1194" y="3755"/>
                    <a:pt x="1175" y="3765"/>
                    <a:pt x="1154" y="3773"/>
                  </a:cubicBezTo>
                  <a:cubicBezTo>
                    <a:pt x="1124" y="3785"/>
                    <a:pt x="1092" y="3795"/>
                    <a:pt x="1061" y="3803"/>
                  </a:cubicBezTo>
                  <a:cubicBezTo>
                    <a:pt x="1010" y="3815"/>
                    <a:pt x="959" y="3825"/>
                    <a:pt x="909" y="3831"/>
                  </a:cubicBezTo>
                  <a:cubicBezTo>
                    <a:pt x="820" y="3839"/>
                    <a:pt x="731" y="3843"/>
                    <a:pt x="641" y="3843"/>
                  </a:cubicBezTo>
                  <a:cubicBezTo>
                    <a:pt x="617" y="3843"/>
                    <a:pt x="594" y="3843"/>
                    <a:pt x="570" y="3842"/>
                  </a:cubicBezTo>
                  <a:cubicBezTo>
                    <a:pt x="458" y="3839"/>
                    <a:pt x="344" y="3833"/>
                    <a:pt x="231" y="3819"/>
                  </a:cubicBezTo>
                  <a:lnTo>
                    <a:pt x="231" y="3819"/>
                  </a:lnTo>
                  <a:lnTo>
                    <a:pt x="253" y="3822"/>
                  </a:lnTo>
                  <a:lnTo>
                    <a:pt x="253" y="3822"/>
                  </a:lnTo>
                  <a:lnTo>
                    <a:pt x="182" y="3812"/>
                  </a:lnTo>
                  <a:cubicBezTo>
                    <a:pt x="175" y="3811"/>
                    <a:pt x="168" y="3811"/>
                    <a:pt x="162" y="3811"/>
                  </a:cubicBezTo>
                  <a:cubicBezTo>
                    <a:pt x="81" y="3811"/>
                    <a:pt x="12" y="3885"/>
                    <a:pt x="6" y="3963"/>
                  </a:cubicBezTo>
                  <a:cubicBezTo>
                    <a:pt x="0" y="4053"/>
                    <a:pt x="68" y="4130"/>
                    <a:pt x="157" y="4138"/>
                  </a:cubicBezTo>
                  <a:cubicBezTo>
                    <a:pt x="255" y="4151"/>
                    <a:pt x="353" y="4157"/>
                    <a:pt x="453" y="4159"/>
                  </a:cubicBezTo>
                  <a:lnTo>
                    <a:pt x="432" y="4159"/>
                  </a:lnTo>
                  <a:cubicBezTo>
                    <a:pt x="446" y="4159"/>
                    <a:pt x="460" y="4159"/>
                    <a:pt x="474" y="4159"/>
                  </a:cubicBezTo>
                  <a:cubicBezTo>
                    <a:pt x="516" y="4159"/>
                    <a:pt x="558" y="4158"/>
                    <a:pt x="602" y="4151"/>
                  </a:cubicBezTo>
                  <a:lnTo>
                    <a:pt x="670" y="4151"/>
                  </a:lnTo>
                  <a:cubicBezTo>
                    <a:pt x="814" y="4149"/>
                    <a:pt x="963" y="4146"/>
                    <a:pt x="1103" y="4113"/>
                  </a:cubicBezTo>
                  <a:cubicBezTo>
                    <a:pt x="1300" y="4065"/>
                    <a:pt x="1506" y="3980"/>
                    <a:pt x="1600" y="3788"/>
                  </a:cubicBezTo>
                  <a:cubicBezTo>
                    <a:pt x="1681" y="3625"/>
                    <a:pt x="1676" y="3439"/>
                    <a:pt x="1667" y="3261"/>
                  </a:cubicBezTo>
                  <a:cubicBezTo>
                    <a:pt x="1657" y="3082"/>
                    <a:pt x="1640" y="2905"/>
                    <a:pt x="1610" y="2729"/>
                  </a:cubicBezTo>
                  <a:cubicBezTo>
                    <a:pt x="1596" y="2650"/>
                    <a:pt x="1583" y="2573"/>
                    <a:pt x="1567" y="2494"/>
                  </a:cubicBezTo>
                  <a:cubicBezTo>
                    <a:pt x="1550" y="2410"/>
                    <a:pt x="1536" y="2323"/>
                    <a:pt x="1515" y="2239"/>
                  </a:cubicBezTo>
                  <a:cubicBezTo>
                    <a:pt x="1472" y="2064"/>
                    <a:pt x="1431" y="1890"/>
                    <a:pt x="1385" y="1715"/>
                  </a:cubicBezTo>
                  <a:lnTo>
                    <a:pt x="1385" y="1715"/>
                  </a:lnTo>
                  <a:cubicBezTo>
                    <a:pt x="1385" y="1713"/>
                    <a:pt x="1384" y="1710"/>
                    <a:pt x="1383" y="1708"/>
                  </a:cubicBezTo>
                  <a:lnTo>
                    <a:pt x="1383" y="1708"/>
                  </a:lnTo>
                  <a:cubicBezTo>
                    <a:pt x="1382" y="1704"/>
                    <a:pt x="1381" y="1701"/>
                    <a:pt x="1380" y="1697"/>
                  </a:cubicBezTo>
                  <a:lnTo>
                    <a:pt x="1380" y="1697"/>
                  </a:lnTo>
                  <a:cubicBezTo>
                    <a:pt x="1381" y="1701"/>
                    <a:pt x="1382" y="1704"/>
                    <a:pt x="1383" y="1707"/>
                  </a:cubicBezTo>
                  <a:lnTo>
                    <a:pt x="1383" y="1707"/>
                  </a:lnTo>
                  <a:cubicBezTo>
                    <a:pt x="1383" y="1706"/>
                    <a:pt x="1382" y="1706"/>
                    <a:pt x="1382" y="1705"/>
                  </a:cubicBezTo>
                  <a:cubicBezTo>
                    <a:pt x="1382" y="1705"/>
                    <a:pt x="1382" y="1707"/>
                    <a:pt x="1382" y="1707"/>
                  </a:cubicBezTo>
                  <a:cubicBezTo>
                    <a:pt x="1380" y="1699"/>
                    <a:pt x="1378" y="1692"/>
                    <a:pt x="1376" y="1684"/>
                  </a:cubicBezTo>
                  <a:lnTo>
                    <a:pt x="1376" y="1684"/>
                  </a:lnTo>
                  <a:cubicBezTo>
                    <a:pt x="1377" y="1685"/>
                    <a:pt x="1377" y="1685"/>
                    <a:pt x="1377" y="1686"/>
                  </a:cubicBezTo>
                  <a:cubicBezTo>
                    <a:pt x="1366" y="1645"/>
                    <a:pt x="1355" y="1606"/>
                    <a:pt x="1346" y="1566"/>
                  </a:cubicBezTo>
                  <a:lnTo>
                    <a:pt x="1346" y="1566"/>
                  </a:lnTo>
                  <a:cubicBezTo>
                    <a:pt x="1347" y="1574"/>
                    <a:pt x="1349" y="1580"/>
                    <a:pt x="1350" y="1587"/>
                  </a:cubicBezTo>
                  <a:lnTo>
                    <a:pt x="1330" y="1508"/>
                  </a:lnTo>
                  <a:lnTo>
                    <a:pt x="1330" y="1508"/>
                  </a:lnTo>
                  <a:cubicBezTo>
                    <a:pt x="1327" y="1495"/>
                    <a:pt x="1323" y="1480"/>
                    <a:pt x="1320" y="1469"/>
                  </a:cubicBezTo>
                  <a:cubicBezTo>
                    <a:pt x="1317" y="1457"/>
                    <a:pt x="1314" y="1446"/>
                    <a:pt x="1311" y="1433"/>
                  </a:cubicBezTo>
                  <a:lnTo>
                    <a:pt x="1311" y="1433"/>
                  </a:lnTo>
                  <a:cubicBezTo>
                    <a:pt x="1312" y="1439"/>
                    <a:pt x="1314" y="1446"/>
                    <a:pt x="1316" y="1452"/>
                  </a:cubicBezTo>
                  <a:cubicBezTo>
                    <a:pt x="1312" y="1439"/>
                    <a:pt x="1309" y="1427"/>
                    <a:pt x="1306" y="1416"/>
                  </a:cubicBezTo>
                  <a:lnTo>
                    <a:pt x="1306" y="1416"/>
                  </a:lnTo>
                  <a:cubicBezTo>
                    <a:pt x="1307" y="1419"/>
                    <a:pt x="1308" y="1423"/>
                    <a:pt x="1309" y="1427"/>
                  </a:cubicBezTo>
                  <a:lnTo>
                    <a:pt x="1309" y="1427"/>
                  </a:lnTo>
                  <a:cubicBezTo>
                    <a:pt x="1307" y="1421"/>
                    <a:pt x="1306" y="1416"/>
                    <a:pt x="1304" y="1409"/>
                  </a:cubicBezTo>
                  <a:cubicBezTo>
                    <a:pt x="1271" y="1272"/>
                    <a:pt x="1240" y="1132"/>
                    <a:pt x="1219" y="991"/>
                  </a:cubicBezTo>
                  <a:cubicBezTo>
                    <a:pt x="1213" y="944"/>
                    <a:pt x="1209" y="895"/>
                    <a:pt x="1209" y="846"/>
                  </a:cubicBezTo>
                  <a:cubicBezTo>
                    <a:pt x="1209" y="816"/>
                    <a:pt x="1213" y="786"/>
                    <a:pt x="1216" y="757"/>
                  </a:cubicBezTo>
                  <a:cubicBezTo>
                    <a:pt x="1219" y="733"/>
                    <a:pt x="1224" y="710"/>
                    <a:pt x="1230" y="686"/>
                  </a:cubicBezTo>
                  <a:cubicBezTo>
                    <a:pt x="1243" y="641"/>
                    <a:pt x="1259" y="597"/>
                    <a:pt x="1276" y="553"/>
                  </a:cubicBezTo>
                  <a:cubicBezTo>
                    <a:pt x="1287" y="531"/>
                    <a:pt x="1298" y="510"/>
                    <a:pt x="1311" y="488"/>
                  </a:cubicBezTo>
                  <a:cubicBezTo>
                    <a:pt x="1322" y="472"/>
                    <a:pt x="1335" y="455"/>
                    <a:pt x="1347" y="439"/>
                  </a:cubicBezTo>
                  <a:cubicBezTo>
                    <a:pt x="1354" y="431"/>
                    <a:pt x="1361" y="423"/>
                    <a:pt x="1368" y="417"/>
                  </a:cubicBezTo>
                  <a:cubicBezTo>
                    <a:pt x="1380" y="404"/>
                    <a:pt x="1395" y="393"/>
                    <a:pt x="1407" y="382"/>
                  </a:cubicBezTo>
                  <a:cubicBezTo>
                    <a:pt x="1430" y="366"/>
                    <a:pt x="1452" y="352"/>
                    <a:pt x="1475" y="339"/>
                  </a:cubicBezTo>
                  <a:lnTo>
                    <a:pt x="1496" y="328"/>
                  </a:lnTo>
                  <a:cubicBezTo>
                    <a:pt x="1502" y="326"/>
                    <a:pt x="1512" y="323"/>
                    <a:pt x="1520" y="322"/>
                  </a:cubicBezTo>
                  <a:lnTo>
                    <a:pt x="1528" y="320"/>
                  </a:lnTo>
                  <a:lnTo>
                    <a:pt x="1521" y="322"/>
                  </a:lnTo>
                  <a:lnTo>
                    <a:pt x="1531" y="322"/>
                  </a:lnTo>
                  <a:lnTo>
                    <a:pt x="1521" y="323"/>
                  </a:lnTo>
                  <a:cubicBezTo>
                    <a:pt x="1517" y="323"/>
                    <a:pt x="1512" y="325"/>
                    <a:pt x="1507" y="326"/>
                  </a:cubicBezTo>
                  <a:lnTo>
                    <a:pt x="1534" y="322"/>
                  </a:lnTo>
                  <a:cubicBezTo>
                    <a:pt x="1542" y="320"/>
                    <a:pt x="1551" y="320"/>
                    <a:pt x="1559" y="320"/>
                  </a:cubicBezTo>
                  <a:cubicBezTo>
                    <a:pt x="1574" y="320"/>
                    <a:pt x="1586" y="322"/>
                    <a:pt x="1599" y="323"/>
                  </a:cubicBezTo>
                  <a:lnTo>
                    <a:pt x="1578" y="322"/>
                  </a:lnTo>
                  <a:lnTo>
                    <a:pt x="1578" y="322"/>
                  </a:lnTo>
                  <a:cubicBezTo>
                    <a:pt x="1589" y="323"/>
                    <a:pt x="1599" y="325"/>
                    <a:pt x="1610" y="328"/>
                  </a:cubicBezTo>
                  <a:cubicBezTo>
                    <a:pt x="1616" y="330"/>
                    <a:pt x="1623" y="333"/>
                    <a:pt x="1631" y="336"/>
                  </a:cubicBezTo>
                  <a:cubicBezTo>
                    <a:pt x="1642" y="341"/>
                    <a:pt x="1653" y="345"/>
                    <a:pt x="1665" y="353"/>
                  </a:cubicBezTo>
                  <a:cubicBezTo>
                    <a:pt x="1678" y="363"/>
                    <a:pt x="1692" y="372"/>
                    <a:pt x="1705" y="382"/>
                  </a:cubicBezTo>
                  <a:cubicBezTo>
                    <a:pt x="1714" y="390"/>
                    <a:pt x="1722" y="399"/>
                    <a:pt x="1732" y="407"/>
                  </a:cubicBezTo>
                  <a:cubicBezTo>
                    <a:pt x="1743" y="420"/>
                    <a:pt x="1754" y="433"/>
                    <a:pt x="1764" y="447"/>
                  </a:cubicBezTo>
                  <a:cubicBezTo>
                    <a:pt x="1781" y="472"/>
                    <a:pt x="1797" y="497"/>
                    <a:pt x="1813" y="524"/>
                  </a:cubicBezTo>
                  <a:cubicBezTo>
                    <a:pt x="1825" y="546"/>
                    <a:pt x="1836" y="569"/>
                    <a:pt x="1847" y="591"/>
                  </a:cubicBezTo>
                  <a:cubicBezTo>
                    <a:pt x="1854" y="608"/>
                    <a:pt x="1859" y="624"/>
                    <a:pt x="1863" y="641"/>
                  </a:cubicBezTo>
                  <a:cubicBezTo>
                    <a:pt x="1865" y="648"/>
                    <a:pt x="1866" y="654"/>
                    <a:pt x="1868" y="660"/>
                  </a:cubicBezTo>
                  <a:cubicBezTo>
                    <a:pt x="1871" y="689"/>
                    <a:pt x="1873" y="716"/>
                    <a:pt x="1873" y="744"/>
                  </a:cubicBezTo>
                  <a:lnTo>
                    <a:pt x="1873" y="722"/>
                  </a:lnTo>
                  <a:lnTo>
                    <a:pt x="1873" y="722"/>
                  </a:lnTo>
                  <a:cubicBezTo>
                    <a:pt x="1873" y="738"/>
                    <a:pt x="1874" y="752"/>
                    <a:pt x="1871" y="771"/>
                  </a:cubicBezTo>
                  <a:cubicBezTo>
                    <a:pt x="1868" y="789"/>
                    <a:pt x="1865" y="809"/>
                    <a:pt x="1859" y="825"/>
                  </a:cubicBezTo>
                  <a:cubicBezTo>
                    <a:pt x="1854" y="841"/>
                    <a:pt x="1847" y="857"/>
                    <a:pt x="1841" y="873"/>
                  </a:cubicBezTo>
                  <a:cubicBezTo>
                    <a:pt x="1835" y="885"/>
                    <a:pt x="1830" y="896"/>
                    <a:pt x="1824" y="909"/>
                  </a:cubicBezTo>
                  <a:cubicBezTo>
                    <a:pt x="1816" y="918"/>
                    <a:pt x="1809" y="930"/>
                    <a:pt x="1805" y="941"/>
                  </a:cubicBezTo>
                  <a:cubicBezTo>
                    <a:pt x="1798" y="952"/>
                    <a:pt x="1794" y="963"/>
                    <a:pt x="1789" y="975"/>
                  </a:cubicBezTo>
                  <a:cubicBezTo>
                    <a:pt x="1745" y="1098"/>
                    <a:pt x="1843" y="1195"/>
                    <a:pt x="1945" y="1195"/>
                  </a:cubicBezTo>
                  <a:cubicBezTo>
                    <a:pt x="1993" y="1195"/>
                    <a:pt x="2041" y="1174"/>
                    <a:pt x="2075" y="1124"/>
                  </a:cubicBezTo>
                  <a:cubicBezTo>
                    <a:pt x="2079" y="1121"/>
                    <a:pt x="2080" y="1116"/>
                    <a:pt x="2083" y="1113"/>
                  </a:cubicBezTo>
                  <a:lnTo>
                    <a:pt x="2085" y="1112"/>
                  </a:lnTo>
                  <a:cubicBezTo>
                    <a:pt x="2094" y="1097"/>
                    <a:pt x="2102" y="1083"/>
                    <a:pt x="2107" y="1066"/>
                  </a:cubicBezTo>
                  <a:cubicBezTo>
                    <a:pt x="2124" y="1028"/>
                    <a:pt x="2142" y="988"/>
                    <a:pt x="2155" y="947"/>
                  </a:cubicBezTo>
                  <a:cubicBezTo>
                    <a:pt x="2170" y="901"/>
                    <a:pt x="2181" y="855"/>
                    <a:pt x="2186" y="806"/>
                  </a:cubicBezTo>
                  <a:cubicBezTo>
                    <a:pt x="2191" y="749"/>
                    <a:pt x="2191" y="692"/>
                    <a:pt x="2185" y="637"/>
                  </a:cubicBezTo>
                  <a:cubicBezTo>
                    <a:pt x="2170" y="545"/>
                    <a:pt x="2140" y="458"/>
                    <a:pt x="2094" y="379"/>
                  </a:cubicBezTo>
                  <a:cubicBezTo>
                    <a:pt x="2045" y="293"/>
                    <a:pt x="1988" y="206"/>
                    <a:pt x="1916" y="146"/>
                  </a:cubicBezTo>
                  <a:cubicBezTo>
                    <a:pt x="1843" y="87"/>
                    <a:pt x="1762" y="34"/>
                    <a:pt x="1669" y="13"/>
                  </a:cubicBezTo>
                  <a:cubicBezTo>
                    <a:pt x="1631" y="4"/>
                    <a:pt x="1592" y="0"/>
                    <a:pt x="1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7" name="Google Shape;10067;p18"/>
            <p:cNvSpPr/>
            <p:nvPr/>
          </p:nvSpPr>
          <p:spPr>
            <a:xfrm>
              <a:off x="3903225" y="1350850"/>
              <a:ext cx="24325" cy="55425"/>
            </a:xfrm>
            <a:custGeom>
              <a:avLst/>
              <a:gdLst/>
              <a:ahLst/>
              <a:cxnLst/>
              <a:rect l="l" t="t" r="r" b="b"/>
              <a:pathLst>
                <a:path w="973" h="2217" extrusionOk="0">
                  <a:moveTo>
                    <a:pt x="807" y="0"/>
                  </a:moveTo>
                  <a:cubicBezTo>
                    <a:pt x="761" y="0"/>
                    <a:pt x="715" y="19"/>
                    <a:pt x="683" y="54"/>
                  </a:cubicBezTo>
                  <a:cubicBezTo>
                    <a:pt x="629" y="106"/>
                    <a:pt x="604" y="177"/>
                    <a:pt x="568" y="241"/>
                  </a:cubicBezTo>
                  <a:cubicBezTo>
                    <a:pt x="547" y="279"/>
                    <a:pt x="525" y="317"/>
                    <a:pt x="503" y="355"/>
                  </a:cubicBezTo>
                  <a:cubicBezTo>
                    <a:pt x="444" y="446"/>
                    <a:pt x="382" y="533"/>
                    <a:pt x="319" y="620"/>
                  </a:cubicBezTo>
                  <a:cubicBezTo>
                    <a:pt x="276" y="671"/>
                    <a:pt x="234" y="719"/>
                    <a:pt x="188" y="766"/>
                  </a:cubicBezTo>
                  <a:cubicBezTo>
                    <a:pt x="170" y="782"/>
                    <a:pt x="154" y="796"/>
                    <a:pt x="137" y="810"/>
                  </a:cubicBezTo>
                  <a:cubicBezTo>
                    <a:pt x="72" y="822"/>
                    <a:pt x="23" y="872"/>
                    <a:pt x="9" y="936"/>
                  </a:cubicBezTo>
                  <a:cubicBezTo>
                    <a:pt x="7" y="945"/>
                    <a:pt x="6" y="953"/>
                    <a:pt x="6" y="962"/>
                  </a:cubicBezTo>
                  <a:cubicBezTo>
                    <a:pt x="1" y="1027"/>
                    <a:pt x="34" y="1089"/>
                    <a:pt x="93" y="1121"/>
                  </a:cubicBezTo>
                  <a:cubicBezTo>
                    <a:pt x="119" y="1136"/>
                    <a:pt x="146" y="1142"/>
                    <a:pt x="172" y="1142"/>
                  </a:cubicBezTo>
                  <a:cubicBezTo>
                    <a:pt x="227" y="1142"/>
                    <a:pt x="280" y="1114"/>
                    <a:pt x="324" y="1078"/>
                  </a:cubicBezTo>
                  <a:cubicBezTo>
                    <a:pt x="378" y="1034"/>
                    <a:pt x="427" y="985"/>
                    <a:pt x="474" y="934"/>
                  </a:cubicBezTo>
                  <a:cubicBezTo>
                    <a:pt x="517" y="888"/>
                    <a:pt x="556" y="839"/>
                    <a:pt x="593" y="788"/>
                  </a:cubicBezTo>
                  <a:lnTo>
                    <a:pt x="593" y="788"/>
                  </a:lnTo>
                  <a:cubicBezTo>
                    <a:pt x="585" y="901"/>
                    <a:pt x="579" y="1011"/>
                    <a:pt x="574" y="1124"/>
                  </a:cubicBezTo>
                  <a:cubicBezTo>
                    <a:pt x="558" y="1429"/>
                    <a:pt x="539" y="1735"/>
                    <a:pt x="531" y="2042"/>
                  </a:cubicBezTo>
                  <a:cubicBezTo>
                    <a:pt x="526" y="2135"/>
                    <a:pt x="601" y="2215"/>
                    <a:pt x="696" y="2216"/>
                  </a:cubicBezTo>
                  <a:lnTo>
                    <a:pt x="705" y="2216"/>
                  </a:lnTo>
                  <a:cubicBezTo>
                    <a:pt x="795" y="2210"/>
                    <a:pt x="864" y="2132"/>
                    <a:pt x="859" y="2044"/>
                  </a:cubicBezTo>
                  <a:cubicBezTo>
                    <a:pt x="857" y="1977"/>
                    <a:pt x="857" y="1912"/>
                    <a:pt x="857" y="1846"/>
                  </a:cubicBezTo>
                  <a:cubicBezTo>
                    <a:pt x="864" y="1347"/>
                    <a:pt x="887" y="847"/>
                    <a:pt x="957" y="355"/>
                  </a:cubicBezTo>
                  <a:cubicBezTo>
                    <a:pt x="963" y="318"/>
                    <a:pt x="970" y="283"/>
                    <a:pt x="971" y="247"/>
                  </a:cubicBezTo>
                  <a:cubicBezTo>
                    <a:pt x="973" y="209"/>
                    <a:pt x="971" y="171"/>
                    <a:pt x="966" y="135"/>
                  </a:cubicBezTo>
                  <a:cubicBezTo>
                    <a:pt x="959" y="70"/>
                    <a:pt x="900" y="17"/>
                    <a:pt x="840" y="3"/>
                  </a:cubicBezTo>
                  <a:cubicBezTo>
                    <a:pt x="829" y="1"/>
                    <a:pt x="818" y="0"/>
                    <a:pt x="8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8" name="Google Shape;10068;p18"/>
            <p:cNvSpPr/>
            <p:nvPr/>
          </p:nvSpPr>
          <p:spPr>
            <a:xfrm>
              <a:off x="3841575" y="1562625"/>
              <a:ext cx="30350" cy="11675"/>
            </a:xfrm>
            <a:custGeom>
              <a:avLst/>
              <a:gdLst/>
              <a:ahLst/>
              <a:cxnLst/>
              <a:rect l="l" t="t" r="r" b="b"/>
              <a:pathLst>
                <a:path w="1214" h="467" extrusionOk="0">
                  <a:moveTo>
                    <a:pt x="1039" y="1"/>
                  </a:moveTo>
                  <a:cubicBezTo>
                    <a:pt x="1029" y="1"/>
                    <a:pt x="1018" y="2"/>
                    <a:pt x="1007" y="4"/>
                  </a:cubicBezTo>
                  <a:cubicBezTo>
                    <a:pt x="811" y="52"/>
                    <a:pt x="613" y="88"/>
                    <a:pt x="412" y="114"/>
                  </a:cubicBezTo>
                  <a:cubicBezTo>
                    <a:pt x="374" y="118"/>
                    <a:pt x="335" y="123"/>
                    <a:pt x="297" y="126"/>
                  </a:cubicBezTo>
                  <a:cubicBezTo>
                    <a:pt x="244" y="129"/>
                    <a:pt x="190" y="128"/>
                    <a:pt x="143" y="148"/>
                  </a:cubicBezTo>
                  <a:cubicBezTo>
                    <a:pt x="1" y="216"/>
                    <a:pt x="24" y="427"/>
                    <a:pt x="179" y="460"/>
                  </a:cubicBezTo>
                  <a:lnTo>
                    <a:pt x="198" y="463"/>
                  </a:lnTo>
                  <a:cubicBezTo>
                    <a:pt x="209" y="465"/>
                    <a:pt x="221" y="467"/>
                    <a:pt x="232" y="467"/>
                  </a:cubicBezTo>
                  <a:cubicBezTo>
                    <a:pt x="254" y="467"/>
                    <a:pt x="274" y="462"/>
                    <a:pt x="295" y="454"/>
                  </a:cubicBezTo>
                  <a:cubicBezTo>
                    <a:pt x="555" y="422"/>
                    <a:pt x="814" y="384"/>
                    <a:pt x="1067" y="322"/>
                  </a:cubicBezTo>
                  <a:cubicBezTo>
                    <a:pt x="1153" y="300"/>
                    <a:pt x="1213" y="223"/>
                    <a:pt x="1196" y="133"/>
                  </a:cubicBezTo>
                  <a:cubicBezTo>
                    <a:pt x="1182" y="60"/>
                    <a:pt x="1113" y="1"/>
                    <a:pt x="10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69" name="Google Shape;10069;p18"/>
            <p:cNvSpPr/>
            <p:nvPr/>
          </p:nvSpPr>
          <p:spPr>
            <a:xfrm>
              <a:off x="3903975" y="1545800"/>
              <a:ext cx="21475" cy="49625"/>
            </a:xfrm>
            <a:custGeom>
              <a:avLst/>
              <a:gdLst/>
              <a:ahLst/>
              <a:cxnLst/>
              <a:rect l="l" t="t" r="r" b="b"/>
              <a:pathLst>
                <a:path w="859" h="1985" extrusionOk="0">
                  <a:moveTo>
                    <a:pt x="687" y="1"/>
                  </a:moveTo>
                  <a:cubicBezTo>
                    <a:pt x="649" y="1"/>
                    <a:pt x="612" y="14"/>
                    <a:pt x="582" y="39"/>
                  </a:cubicBezTo>
                  <a:cubicBezTo>
                    <a:pt x="520" y="87"/>
                    <a:pt x="493" y="166"/>
                    <a:pt x="463" y="236"/>
                  </a:cubicBezTo>
                  <a:cubicBezTo>
                    <a:pt x="446" y="278"/>
                    <a:pt x="428" y="321"/>
                    <a:pt x="409" y="364"/>
                  </a:cubicBezTo>
                  <a:lnTo>
                    <a:pt x="376" y="438"/>
                  </a:lnTo>
                  <a:cubicBezTo>
                    <a:pt x="376" y="438"/>
                    <a:pt x="376" y="438"/>
                    <a:pt x="376" y="438"/>
                  </a:cubicBezTo>
                  <a:lnTo>
                    <a:pt x="376" y="438"/>
                  </a:lnTo>
                  <a:cubicBezTo>
                    <a:pt x="301" y="611"/>
                    <a:pt x="217" y="781"/>
                    <a:pt x="140" y="954"/>
                  </a:cubicBezTo>
                  <a:lnTo>
                    <a:pt x="143" y="947"/>
                  </a:lnTo>
                  <a:lnTo>
                    <a:pt x="143" y="947"/>
                  </a:lnTo>
                  <a:cubicBezTo>
                    <a:pt x="133" y="970"/>
                    <a:pt x="124" y="992"/>
                    <a:pt x="115" y="1013"/>
                  </a:cubicBezTo>
                  <a:cubicBezTo>
                    <a:pt x="86" y="1076"/>
                    <a:pt x="56" y="1141"/>
                    <a:pt x="34" y="1206"/>
                  </a:cubicBezTo>
                  <a:cubicBezTo>
                    <a:pt x="1" y="1298"/>
                    <a:pt x="52" y="1398"/>
                    <a:pt x="145" y="1424"/>
                  </a:cubicBezTo>
                  <a:cubicBezTo>
                    <a:pt x="160" y="1429"/>
                    <a:pt x="176" y="1431"/>
                    <a:pt x="191" y="1431"/>
                  </a:cubicBezTo>
                  <a:cubicBezTo>
                    <a:pt x="268" y="1431"/>
                    <a:pt x="338" y="1377"/>
                    <a:pt x="354" y="1298"/>
                  </a:cubicBezTo>
                  <a:cubicBezTo>
                    <a:pt x="355" y="1295"/>
                    <a:pt x="355" y="1290"/>
                    <a:pt x="357" y="1285"/>
                  </a:cubicBezTo>
                  <a:cubicBezTo>
                    <a:pt x="363" y="1269"/>
                    <a:pt x="368" y="1253"/>
                    <a:pt x="374" y="1238"/>
                  </a:cubicBezTo>
                  <a:lnTo>
                    <a:pt x="374" y="1238"/>
                  </a:lnTo>
                  <a:cubicBezTo>
                    <a:pt x="343" y="1428"/>
                    <a:pt x="311" y="1619"/>
                    <a:pt x="291" y="1809"/>
                  </a:cubicBezTo>
                  <a:cubicBezTo>
                    <a:pt x="284" y="1899"/>
                    <a:pt x="352" y="1977"/>
                    <a:pt x="441" y="1985"/>
                  </a:cubicBezTo>
                  <a:lnTo>
                    <a:pt x="454" y="1985"/>
                  </a:lnTo>
                  <a:cubicBezTo>
                    <a:pt x="538" y="1985"/>
                    <a:pt x="609" y="1918"/>
                    <a:pt x="617" y="1834"/>
                  </a:cubicBezTo>
                  <a:cubicBezTo>
                    <a:pt x="632" y="1654"/>
                    <a:pt x="658" y="1474"/>
                    <a:pt x="683" y="1293"/>
                  </a:cubicBezTo>
                  <a:lnTo>
                    <a:pt x="683" y="1293"/>
                  </a:lnTo>
                  <a:cubicBezTo>
                    <a:pt x="683" y="1301"/>
                    <a:pt x="682" y="1307"/>
                    <a:pt x="682" y="1315"/>
                  </a:cubicBezTo>
                  <a:cubicBezTo>
                    <a:pt x="691" y="1247"/>
                    <a:pt x="701" y="1178"/>
                    <a:pt x="710" y="1108"/>
                  </a:cubicBezTo>
                  <a:cubicBezTo>
                    <a:pt x="710" y="1109"/>
                    <a:pt x="710" y="1111"/>
                    <a:pt x="710" y="1111"/>
                  </a:cubicBezTo>
                  <a:lnTo>
                    <a:pt x="712" y="1102"/>
                  </a:lnTo>
                  <a:lnTo>
                    <a:pt x="712" y="1106"/>
                  </a:lnTo>
                  <a:cubicBezTo>
                    <a:pt x="713" y="1097"/>
                    <a:pt x="713" y="1087"/>
                    <a:pt x="715" y="1078"/>
                  </a:cubicBezTo>
                  <a:cubicBezTo>
                    <a:pt x="720" y="1051"/>
                    <a:pt x="723" y="1026"/>
                    <a:pt x="727" y="1000"/>
                  </a:cubicBezTo>
                  <a:lnTo>
                    <a:pt x="727" y="1000"/>
                  </a:lnTo>
                  <a:cubicBezTo>
                    <a:pt x="727" y="1001"/>
                    <a:pt x="727" y="1001"/>
                    <a:pt x="726" y="1002"/>
                  </a:cubicBezTo>
                  <a:lnTo>
                    <a:pt x="726" y="1002"/>
                  </a:lnTo>
                  <a:cubicBezTo>
                    <a:pt x="728" y="988"/>
                    <a:pt x="731" y="973"/>
                    <a:pt x="732" y="957"/>
                  </a:cubicBezTo>
                  <a:cubicBezTo>
                    <a:pt x="732" y="961"/>
                    <a:pt x="732" y="962"/>
                    <a:pt x="732" y="964"/>
                  </a:cubicBezTo>
                  <a:cubicBezTo>
                    <a:pt x="734" y="946"/>
                    <a:pt x="737" y="929"/>
                    <a:pt x="739" y="912"/>
                  </a:cubicBezTo>
                  <a:lnTo>
                    <a:pt x="739" y="912"/>
                  </a:lnTo>
                  <a:cubicBezTo>
                    <a:pt x="739" y="919"/>
                    <a:pt x="737" y="926"/>
                    <a:pt x="737" y="934"/>
                  </a:cubicBezTo>
                  <a:cubicBezTo>
                    <a:pt x="753" y="820"/>
                    <a:pt x="772" y="706"/>
                    <a:pt x="791" y="593"/>
                  </a:cubicBezTo>
                  <a:cubicBezTo>
                    <a:pt x="800" y="532"/>
                    <a:pt x="810" y="473"/>
                    <a:pt x="821" y="413"/>
                  </a:cubicBezTo>
                  <a:cubicBezTo>
                    <a:pt x="827" y="378"/>
                    <a:pt x="834" y="343"/>
                    <a:pt x="838" y="307"/>
                  </a:cubicBezTo>
                  <a:cubicBezTo>
                    <a:pt x="849" y="248"/>
                    <a:pt x="859" y="193"/>
                    <a:pt x="849" y="134"/>
                  </a:cubicBezTo>
                  <a:cubicBezTo>
                    <a:pt x="838" y="77"/>
                    <a:pt x="797" y="30"/>
                    <a:pt x="743" y="11"/>
                  </a:cubicBezTo>
                  <a:cubicBezTo>
                    <a:pt x="725" y="4"/>
                    <a:pt x="706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0" name="Google Shape;10070;p18"/>
            <p:cNvSpPr/>
            <p:nvPr/>
          </p:nvSpPr>
          <p:spPr>
            <a:xfrm>
              <a:off x="3968975" y="1413350"/>
              <a:ext cx="67300" cy="92850"/>
            </a:xfrm>
            <a:custGeom>
              <a:avLst/>
              <a:gdLst/>
              <a:ahLst/>
              <a:cxnLst/>
              <a:rect l="l" t="t" r="r" b="b"/>
              <a:pathLst>
                <a:path w="2692" h="3714" extrusionOk="0">
                  <a:moveTo>
                    <a:pt x="1504" y="2030"/>
                  </a:moveTo>
                  <a:lnTo>
                    <a:pt x="1504" y="2030"/>
                  </a:lnTo>
                  <a:cubicBezTo>
                    <a:pt x="1503" y="2032"/>
                    <a:pt x="1501" y="2033"/>
                    <a:pt x="1501" y="2036"/>
                  </a:cubicBezTo>
                  <a:lnTo>
                    <a:pt x="1501" y="2036"/>
                  </a:lnTo>
                  <a:cubicBezTo>
                    <a:pt x="1502" y="2034"/>
                    <a:pt x="1503" y="2032"/>
                    <a:pt x="1504" y="2030"/>
                  </a:cubicBezTo>
                  <a:close/>
                  <a:moveTo>
                    <a:pt x="1130" y="2591"/>
                  </a:moveTo>
                  <a:lnTo>
                    <a:pt x="1130" y="2591"/>
                  </a:lnTo>
                  <a:cubicBezTo>
                    <a:pt x="1126" y="2595"/>
                    <a:pt x="1121" y="2600"/>
                    <a:pt x="1118" y="2606"/>
                  </a:cubicBezTo>
                  <a:lnTo>
                    <a:pt x="1118" y="2606"/>
                  </a:lnTo>
                  <a:cubicBezTo>
                    <a:pt x="1122" y="2601"/>
                    <a:pt x="1126" y="2596"/>
                    <a:pt x="1130" y="2591"/>
                  </a:cubicBezTo>
                  <a:close/>
                  <a:moveTo>
                    <a:pt x="1276" y="1437"/>
                  </a:moveTo>
                  <a:cubicBezTo>
                    <a:pt x="1289" y="1437"/>
                    <a:pt x="1301" y="1438"/>
                    <a:pt x="1314" y="1438"/>
                  </a:cubicBezTo>
                  <a:cubicBezTo>
                    <a:pt x="1335" y="1443"/>
                    <a:pt x="1355" y="1448"/>
                    <a:pt x="1376" y="1453"/>
                  </a:cubicBezTo>
                  <a:cubicBezTo>
                    <a:pt x="1387" y="1456"/>
                    <a:pt x="1400" y="1461"/>
                    <a:pt x="1407" y="1465"/>
                  </a:cubicBezTo>
                  <a:cubicBezTo>
                    <a:pt x="1417" y="1469"/>
                    <a:pt x="1425" y="1473"/>
                    <a:pt x="1433" y="1478"/>
                  </a:cubicBezTo>
                  <a:cubicBezTo>
                    <a:pt x="1450" y="1489"/>
                    <a:pt x="1466" y="1500"/>
                    <a:pt x="1480" y="1511"/>
                  </a:cubicBezTo>
                  <a:cubicBezTo>
                    <a:pt x="1488" y="1516"/>
                    <a:pt x="1494" y="1522"/>
                    <a:pt x="1501" y="1529"/>
                  </a:cubicBezTo>
                  <a:cubicBezTo>
                    <a:pt x="1515" y="1543"/>
                    <a:pt x="1529" y="1559"/>
                    <a:pt x="1540" y="1575"/>
                  </a:cubicBezTo>
                  <a:cubicBezTo>
                    <a:pt x="1551" y="1590"/>
                    <a:pt x="1563" y="1606"/>
                    <a:pt x="1572" y="1622"/>
                  </a:cubicBezTo>
                  <a:cubicBezTo>
                    <a:pt x="1578" y="1636"/>
                    <a:pt x="1586" y="1651"/>
                    <a:pt x="1589" y="1662"/>
                  </a:cubicBezTo>
                  <a:cubicBezTo>
                    <a:pt x="1594" y="1673"/>
                    <a:pt x="1597" y="1682"/>
                    <a:pt x="1601" y="1696"/>
                  </a:cubicBezTo>
                  <a:cubicBezTo>
                    <a:pt x="1604" y="1711"/>
                    <a:pt x="1607" y="1725"/>
                    <a:pt x="1608" y="1739"/>
                  </a:cubicBezTo>
                  <a:cubicBezTo>
                    <a:pt x="1612" y="1766"/>
                    <a:pt x="1613" y="1793"/>
                    <a:pt x="1613" y="1818"/>
                  </a:cubicBezTo>
                  <a:lnTo>
                    <a:pt x="1613" y="1837"/>
                  </a:lnTo>
                  <a:cubicBezTo>
                    <a:pt x="1587" y="1885"/>
                    <a:pt x="1561" y="1934"/>
                    <a:pt x="1534" y="1981"/>
                  </a:cubicBezTo>
                  <a:lnTo>
                    <a:pt x="1534" y="1981"/>
                  </a:lnTo>
                  <a:cubicBezTo>
                    <a:pt x="1534" y="1981"/>
                    <a:pt x="1534" y="1980"/>
                    <a:pt x="1534" y="1980"/>
                  </a:cubicBezTo>
                  <a:lnTo>
                    <a:pt x="1534" y="1980"/>
                  </a:lnTo>
                  <a:cubicBezTo>
                    <a:pt x="1531" y="1986"/>
                    <a:pt x="1528" y="1991"/>
                    <a:pt x="1525" y="1996"/>
                  </a:cubicBezTo>
                  <a:cubicBezTo>
                    <a:pt x="1527" y="1992"/>
                    <a:pt x="1529" y="1989"/>
                    <a:pt x="1532" y="1985"/>
                  </a:cubicBezTo>
                  <a:lnTo>
                    <a:pt x="1532" y="1985"/>
                  </a:lnTo>
                  <a:cubicBezTo>
                    <a:pt x="1532" y="1985"/>
                    <a:pt x="1532" y="1985"/>
                    <a:pt x="1532" y="1985"/>
                  </a:cubicBezTo>
                  <a:lnTo>
                    <a:pt x="1532" y="1985"/>
                  </a:lnTo>
                  <a:cubicBezTo>
                    <a:pt x="1533" y="1983"/>
                    <a:pt x="1534" y="1982"/>
                    <a:pt x="1536" y="1980"/>
                  </a:cubicBezTo>
                  <a:lnTo>
                    <a:pt x="1536" y="1980"/>
                  </a:lnTo>
                  <a:cubicBezTo>
                    <a:pt x="1523" y="1999"/>
                    <a:pt x="1512" y="2016"/>
                    <a:pt x="1501" y="2037"/>
                  </a:cubicBezTo>
                  <a:cubicBezTo>
                    <a:pt x="1501" y="2037"/>
                    <a:pt x="1501" y="2036"/>
                    <a:pt x="1501" y="2036"/>
                  </a:cubicBezTo>
                  <a:lnTo>
                    <a:pt x="1501" y="2036"/>
                  </a:lnTo>
                  <a:cubicBezTo>
                    <a:pt x="1499" y="2039"/>
                    <a:pt x="1498" y="2042"/>
                    <a:pt x="1496" y="2045"/>
                  </a:cubicBezTo>
                  <a:lnTo>
                    <a:pt x="1498" y="2042"/>
                  </a:lnTo>
                  <a:lnTo>
                    <a:pt x="1498" y="2042"/>
                  </a:lnTo>
                  <a:cubicBezTo>
                    <a:pt x="1494" y="2046"/>
                    <a:pt x="1491" y="2051"/>
                    <a:pt x="1488" y="2057"/>
                  </a:cubicBezTo>
                  <a:cubicBezTo>
                    <a:pt x="1449" y="2120"/>
                    <a:pt x="1412" y="2183"/>
                    <a:pt x="1374" y="2245"/>
                  </a:cubicBezTo>
                  <a:lnTo>
                    <a:pt x="1374" y="2245"/>
                  </a:lnTo>
                  <a:lnTo>
                    <a:pt x="1377" y="2239"/>
                  </a:lnTo>
                  <a:lnTo>
                    <a:pt x="1368" y="2255"/>
                  </a:lnTo>
                  <a:cubicBezTo>
                    <a:pt x="1370" y="2252"/>
                    <a:pt x="1372" y="2248"/>
                    <a:pt x="1374" y="2245"/>
                  </a:cubicBezTo>
                  <a:lnTo>
                    <a:pt x="1374" y="2245"/>
                  </a:lnTo>
                  <a:lnTo>
                    <a:pt x="1344" y="2296"/>
                  </a:lnTo>
                  <a:lnTo>
                    <a:pt x="1354" y="2279"/>
                  </a:lnTo>
                  <a:lnTo>
                    <a:pt x="1354" y="2279"/>
                  </a:lnTo>
                  <a:cubicBezTo>
                    <a:pt x="1281" y="2393"/>
                    <a:pt x="1203" y="2502"/>
                    <a:pt x="1118" y="2607"/>
                  </a:cubicBezTo>
                  <a:cubicBezTo>
                    <a:pt x="1118" y="2606"/>
                    <a:pt x="1118" y="2606"/>
                    <a:pt x="1118" y="2606"/>
                  </a:cubicBezTo>
                  <a:lnTo>
                    <a:pt x="1118" y="2606"/>
                  </a:lnTo>
                  <a:cubicBezTo>
                    <a:pt x="1046" y="2694"/>
                    <a:pt x="971" y="2777"/>
                    <a:pt x="890" y="2857"/>
                  </a:cubicBezTo>
                  <a:cubicBezTo>
                    <a:pt x="844" y="2900"/>
                    <a:pt x="796" y="2939"/>
                    <a:pt x="746" y="2977"/>
                  </a:cubicBezTo>
                  <a:cubicBezTo>
                    <a:pt x="709" y="3004"/>
                    <a:pt x="670" y="3029"/>
                    <a:pt x="630" y="3053"/>
                  </a:cubicBezTo>
                  <a:cubicBezTo>
                    <a:pt x="610" y="3063"/>
                    <a:pt x="589" y="3074"/>
                    <a:pt x="567" y="3082"/>
                  </a:cubicBezTo>
                  <a:cubicBezTo>
                    <a:pt x="545" y="3089"/>
                    <a:pt x="523" y="3097"/>
                    <a:pt x="500" y="3104"/>
                  </a:cubicBezTo>
                  <a:lnTo>
                    <a:pt x="521" y="3099"/>
                  </a:lnTo>
                  <a:lnTo>
                    <a:pt x="521" y="3099"/>
                  </a:lnTo>
                  <a:cubicBezTo>
                    <a:pt x="507" y="3104"/>
                    <a:pt x="492" y="3107"/>
                    <a:pt x="478" y="3108"/>
                  </a:cubicBezTo>
                  <a:cubicBezTo>
                    <a:pt x="469" y="3110"/>
                    <a:pt x="461" y="3110"/>
                    <a:pt x="453" y="3110"/>
                  </a:cubicBezTo>
                  <a:cubicBezTo>
                    <a:pt x="443" y="3110"/>
                    <a:pt x="437" y="3108"/>
                    <a:pt x="428" y="3105"/>
                  </a:cubicBezTo>
                  <a:lnTo>
                    <a:pt x="407" y="3101"/>
                  </a:lnTo>
                  <a:lnTo>
                    <a:pt x="399" y="3097"/>
                  </a:lnTo>
                  <a:lnTo>
                    <a:pt x="393" y="3094"/>
                  </a:lnTo>
                  <a:lnTo>
                    <a:pt x="386" y="3089"/>
                  </a:lnTo>
                  <a:lnTo>
                    <a:pt x="374" y="3078"/>
                  </a:lnTo>
                  <a:lnTo>
                    <a:pt x="364" y="3067"/>
                  </a:lnTo>
                  <a:lnTo>
                    <a:pt x="353" y="3052"/>
                  </a:lnTo>
                  <a:cubicBezTo>
                    <a:pt x="350" y="3044"/>
                    <a:pt x="347" y="3037"/>
                    <a:pt x="344" y="3029"/>
                  </a:cubicBezTo>
                  <a:cubicBezTo>
                    <a:pt x="339" y="3018"/>
                    <a:pt x="336" y="3006"/>
                    <a:pt x="333" y="2995"/>
                  </a:cubicBezTo>
                  <a:cubicBezTo>
                    <a:pt x="328" y="2976"/>
                    <a:pt x="325" y="2955"/>
                    <a:pt x="321" y="2936"/>
                  </a:cubicBezTo>
                  <a:cubicBezTo>
                    <a:pt x="317" y="2888"/>
                    <a:pt x="314" y="2841"/>
                    <a:pt x="314" y="2795"/>
                  </a:cubicBezTo>
                  <a:cubicBezTo>
                    <a:pt x="315" y="2719"/>
                    <a:pt x="320" y="2645"/>
                    <a:pt x="331" y="2570"/>
                  </a:cubicBezTo>
                  <a:cubicBezTo>
                    <a:pt x="342" y="2509"/>
                    <a:pt x="356" y="2445"/>
                    <a:pt x="372" y="2383"/>
                  </a:cubicBezTo>
                  <a:cubicBezTo>
                    <a:pt x="396" y="2311"/>
                    <a:pt x="421" y="2239"/>
                    <a:pt x="451" y="2170"/>
                  </a:cubicBezTo>
                  <a:cubicBezTo>
                    <a:pt x="485" y="2095"/>
                    <a:pt x="523" y="2024"/>
                    <a:pt x="564" y="1954"/>
                  </a:cubicBezTo>
                  <a:cubicBezTo>
                    <a:pt x="600" y="1898"/>
                    <a:pt x="640" y="1842"/>
                    <a:pt x="681" y="1788"/>
                  </a:cubicBezTo>
                  <a:cubicBezTo>
                    <a:pt x="714" y="1749"/>
                    <a:pt x="749" y="1712"/>
                    <a:pt x="785" y="1676"/>
                  </a:cubicBezTo>
                  <a:cubicBezTo>
                    <a:pt x="819" y="1644"/>
                    <a:pt x="853" y="1616"/>
                    <a:pt x="888" y="1587"/>
                  </a:cubicBezTo>
                  <a:cubicBezTo>
                    <a:pt x="921" y="1563"/>
                    <a:pt x="956" y="1541"/>
                    <a:pt x="991" y="1521"/>
                  </a:cubicBezTo>
                  <a:cubicBezTo>
                    <a:pt x="1023" y="1503"/>
                    <a:pt x="1056" y="1488"/>
                    <a:pt x="1089" y="1473"/>
                  </a:cubicBezTo>
                  <a:cubicBezTo>
                    <a:pt x="1108" y="1467"/>
                    <a:pt x="1126" y="1461"/>
                    <a:pt x="1146" y="1454"/>
                  </a:cubicBezTo>
                  <a:cubicBezTo>
                    <a:pt x="1170" y="1450"/>
                    <a:pt x="1192" y="1445"/>
                    <a:pt x="1216" y="1440"/>
                  </a:cubicBezTo>
                  <a:cubicBezTo>
                    <a:pt x="1236" y="1438"/>
                    <a:pt x="1255" y="1437"/>
                    <a:pt x="1276" y="1437"/>
                  </a:cubicBezTo>
                  <a:close/>
                  <a:moveTo>
                    <a:pt x="2508" y="1"/>
                  </a:moveTo>
                  <a:cubicBezTo>
                    <a:pt x="2443" y="1"/>
                    <a:pt x="2382" y="40"/>
                    <a:pt x="2357" y="104"/>
                  </a:cubicBezTo>
                  <a:cubicBezTo>
                    <a:pt x="2348" y="132"/>
                    <a:pt x="2340" y="161"/>
                    <a:pt x="2333" y="189"/>
                  </a:cubicBezTo>
                  <a:cubicBezTo>
                    <a:pt x="2242" y="481"/>
                    <a:pt x="2125" y="761"/>
                    <a:pt x="2006" y="1043"/>
                  </a:cubicBezTo>
                  <a:lnTo>
                    <a:pt x="2006" y="1040"/>
                  </a:lnTo>
                  <a:cubicBezTo>
                    <a:pt x="1947" y="1166"/>
                    <a:pt x="1889" y="1293"/>
                    <a:pt x="1828" y="1418"/>
                  </a:cubicBezTo>
                  <a:cubicBezTo>
                    <a:pt x="1808" y="1388"/>
                    <a:pt x="1787" y="1359"/>
                    <a:pt x="1762" y="1334"/>
                  </a:cubicBezTo>
                  <a:cubicBezTo>
                    <a:pt x="1641" y="1196"/>
                    <a:pt x="1466" y="1117"/>
                    <a:pt x="1283" y="1117"/>
                  </a:cubicBezTo>
                  <a:cubicBezTo>
                    <a:pt x="1268" y="1117"/>
                    <a:pt x="1253" y="1118"/>
                    <a:pt x="1238" y="1119"/>
                  </a:cubicBezTo>
                  <a:cubicBezTo>
                    <a:pt x="819" y="1157"/>
                    <a:pt x="481" y="1481"/>
                    <a:pt x="282" y="1833"/>
                  </a:cubicBezTo>
                  <a:cubicBezTo>
                    <a:pt x="171" y="2023"/>
                    <a:pt x="92" y="2227"/>
                    <a:pt x="44" y="2442"/>
                  </a:cubicBezTo>
                  <a:cubicBezTo>
                    <a:pt x="22" y="2553"/>
                    <a:pt x="8" y="2667"/>
                    <a:pt x="5" y="2781"/>
                  </a:cubicBezTo>
                  <a:cubicBezTo>
                    <a:pt x="0" y="2877"/>
                    <a:pt x="8" y="2976"/>
                    <a:pt x="27" y="3072"/>
                  </a:cubicBezTo>
                  <a:cubicBezTo>
                    <a:pt x="44" y="3164"/>
                    <a:pt x="90" y="3249"/>
                    <a:pt x="157" y="3316"/>
                  </a:cubicBezTo>
                  <a:cubicBezTo>
                    <a:pt x="225" y="3382"/>
                    <a:pt x="314" y="3422"/>
                    <a:pt x="409" y="3430"/>
                  </a:cubicBezTo>
                  <a:cubicBezTo>
                    <a:pt x="420" y="3431"/>
                    <a:pt x="431" y="3431"/>
                    <a:pt x="443" y="3431"/>
                  </a:cubicBezTo>
                  <a:cubicBezTo>
                    <a:pt x="627" y="3431"/>
                    <a:pt x="797" y="3336"/>
                    <a:pt x="942" y="3224"/>
                  </a:cubicBezTo>
                  <a:cubicBezTo>
                    <a:pt x="1127" y="3082"/>
                    <a:pt x="1284" y="2903"/>
                    <a:pt x="1423" y="2716"/>
                  </a:cubicBezTo>
                  <a:cubicBezTo>
                    <a:pt x="1512" y="2596"/>
                    <a:pt x="1594" y="2471"/>
                    <a:pt x="1670" y="2341"/>
                  </a:cubicBezTo>
                  <a:cubicBezTo>
                    <a:pt x="1715" y="2268"/>
                    <a:pt x="1762" y="2197"/>
                    <a:pt x="1802" y="2121"/>
                  </a:cubicBezTo>
                  <a:cubicBezTo>
                    <a:pt x="1821" y="2086"/>
                    <a:pt x="1838" y="2053"/>
                    <a:pt x="1857" y="2018"/>
                  </a:cubicBezTo>
                  <a:cubicBezTo>
                    <a:pt x="1895" y="1997"/>
                    <a:pt x="1925" y="1966"/>
                    <a:pt x="1942" y="1926"/>
                  </a:cubicBezTo>
                  <a:cubicBezTo>
                    <a:pt x="1944" y="1923"/>
                    <a:pt x="1946" y="1918"/>
                    <a:pt x="1949" y="1913"/>
                  </a:cubicBezTo>
                  <a:lnTo>
                    <a:pt x="1949" y="1913"/>
                  </a:lnTo>
                  <a:cubicBezTo>
                    <a:pt x="1908" y="2105"/>
                    <a:pt x="1865" y="2296"/>
                    <a:pt x="1824" y="2488"/>
                  </a:cubicBezTo>
                  <a:cubicBezTo>
                    <a:pt x="1786" y="2656"/>
                    <a:pt x="1749" y="2824"/>
                    <a:pt x="1710" y="2991"/>
                  </a:cubicBezTo>
                  <a:cubicBezTo>
                    <a:pt x="1670" y="3165"/>
                    <a:pt x="1624" y="3340"/>
                    <a:pt x="1586" y="3515"/>
                  </a:cubicBezTo>
                  <a:cubicBezTo>
                    <a:pt x="1567" y="3604"/>
                    <a:pt x="1624" y="3689"/>
                    <a:pt x="1713" y="3710"/>
                  </a:cubicBezTo>
                  <a:cubicBezTo>
                    <a:pt x="1724" y="3713"/>
                    <a:pt x="1735" y="3713"/>
                    <a:pt x="1746" y="3713"/>
                  </a:cubicBezTo>
                  <a:cubicBezTo>
                    <a:pt x="1747" y="3713"/>
                    <a:pt x="1748" y="3713"/>
                    <a:pt x="1749" y="3713"/>
                  </a:cubicBezTo>
                  <a:cubicBezTo>
                    <a:pt x="1827" y="3713"/>
                    <a:pt x="1892" y="3658"/>
                    <a:pt x="1909" y="3583"/>
                  </a:cubicBezTo>
                  <a:cubicBezTo>
                    <a:pt x="1996" y="3142"/>
                    <a:pt x="2087" y="2700"/>
                    <a:pt x="2183" y="2258"/>
                  </a:cubicBezTo>
                  <a:cubicBezTo>
                    <a:pt x="2253" y="1934"/>
                    <a:pt x="2326" y="1611"/>
                    <a:pt x="2398" y="1286"/>
                  </a:cubicBezTo>
                  <a:cubicBezTo>
                    <a:pt x="2479" y="938"/>
                    <a:pt x="2557" y="590"/>
                    <a:pt x="2653" y="245"/>
                  </a:cubicBezTo>
                  <a:cubicBezTo>
                    <a:pt x="2656" y="235"/>
                    <a:pt x="2660" y="224"/>
                    <a:pt x="2663" y="215"/>
                  </a:cubicBezTo>
                  <a:cubicBezTo>
                    <a:pt x="2691" y="131"/>
                    <a:pt x="2647" y="41"/>
                    <a:pt x="2565" y="11"/>
                  </a:cubicBezTo>
                  <a:cubicBezTo>
                    <a:pt x="2546" y="4"/>
                    <a:pt x="2527" y="1"/>
                    <a:pt x="2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1" name="Google Shape;10071;p18"/>
            <p:cNvSpPr/>
            <p:nvPr/>
          </p:nvSpPr>
          <p:spPr>
            <a:xfrm>
              <a:off x="4026750" y="1447700"/>
              <a:ext cx="48525" cy="122050"/>
            </a:xfrm>
            <a:custGeom>
              <a:avLst/>
              <a:gdLst/>
              <a:ahLst/>
              <a:cxnLst/>
              <a:rect l="l" t="t" r="r" b="b"/>
              <a:pathLst>
                <a:path w="1941" h="4882" extrusionOk="0">
                  <a:moveTo>
                    <a:pt x="961" y="78"/>
                  </a:moveTo>
                  <a:cubicBezTo>
                    <a:pt x="962" y="79"/>
                    <a:pt x="963" y="81"/>
                    <a:pt x="964" y="82"/>
                  </a:cubicBezTo>
                  <a:cubicBezTo>
                    <a:pt x="963" y="80"/>
                    <a:pt x="962" y="79"/>
                    <a:pt x="961" y="78"/>
                  </a:cubicBezTo>
                  <a:close/>
                  <a:moveTo>
                    <a:pt x="539" y="4493"/>
                  </a:moveTo>
                  <a:cubicBezTo>
                    <a:pt x="543" y="4497"/>
                    <a:pt x="546" y="4501"/>
                    <a:pt x="550" y="4505"/>
                  </a:cubicBezTo>
                  <a:lnTo>
                    <a:pt x="539" y="4493"/>
                  </a:lnTo>
                  <a:close/>
                  <a:moveTo>
                    <a:pt x="1771" y="1"/>
                  </a:moveTo>
                  <a:cubicBezTo>
                    <a:pt x="1730" y="1"/>
                    <a:pt x="1688" y="17"/>
                    <a:pt x="1655" y="53"/>
                  </a:cubicBezTo>
                  <a:cubicBezTo>
                    <a:pt x="1613" y="96"/>
                    <a:pt x="1590" y="150"/>
                    <a:pt x="1563" y="201"/>
                  </a:cubicBezTo>
                  <a:cubicBezTo>
                    <a:pt x="1547" y="229"/>
                    <a:pt x="1533" y="258"/>
                    <a:pt x="1517" y="288"/>
                  </a:cubicBezTo>
                  <a:cubicBezTo>
                    <a:pt x="1480" y="353"/>
                    <a:pt x="1442" y="417"/>
                    <a:pt x="1404" y="484"/>
                  </a:cubicBezTo>
                  <a:cubicBezTo>
                    <a:pt x="1314" y="630"/>
                    <a:pt x="1218" y="770"/>
                    <a:pt x="1113" y="907"/>
                  </a:cubicBezTo>
                  <a:cubicBezTo>
                    <a:pt x="1059" y="975"/>
                    <a:pt x="1002" y="1038"/>
                    <a:pt x="942" y="1100"/>
                  </a:cubicBezTo>
                  <a:cubicBezTo>
                    <a:pt x="904" y="1135"/>
                    <a:pt x="865" y="1168"/>
                    <a:pt x="823" y="1199"/>
                  </a:cubicBezTo>
                  <a:cubicBezTo>
                    <a:pt x="800" y="1217"/>
                    <a:pt x="776" y="1231"/>
                    <a:pt x="751" y="1245"/>
                  </a:cubicBezTo>
                  <a:cubicBezTo>
                    <a:pt x="738" y="1253"/>
                    <a:pt x="725" y="1260"/>
                    <a:pt x="711" y="1266"/>
                  </a:cubicBezTo>
                  <a:lnTo>
                    <a:pt x="695" y="1271"/>
                  </a:lnTo>
                  <a:lnTo>
                    <a:pt x="681" y="1274"/>
                  </a:lnTo>
                  <a:lnTo>
                    <a:pt x="667" y="1274"/>
                  </a:lnTo>
                  <a:lnTo>
                    <a:pt x="665" y="1272"/>
                  </a:lnTo>
                  <a:lnTo>
                    <a:pt x="664" y="1269"/>
                  </a:lnTo>
                  <a:lnTo>
                    <a:pt x="664" y="1266"/>
                  </a:lnTo>
                  <a:cubicBezTo>
                    <a:pt x="660" y="1233"/>
                    <a:pt x="659" y="1201"/>
                    <a:pt x="659" y="1169"/>
                  </a:cubicBezTo>
                  <a:cubicBezTo>
                    <a:pt x="660" y="1109"/>
                    <a:pt x="668" y="1049"/>
                    <a:pt x="673" y="987"/>
                  </a:cubicBezTo>
                  <a:cubicBezTo>
                    <a:pt x="679" y="949"/>
                    <a:pt x="684" y="913"/>
                    <a:pt x="694" y="872"/>
                  </a:cubicBezTo>
                  <a:cubicBezTo>
                    <a:pt x="703" y="832"/>
                    <a:pt x="713" y="791"/>
                    <a:pt x="722" y="751"/>
                  </a:cubicBezTo>
                  <a:cubicBezTo>
                    <a:pt x="736" y="709"/>
                    <a:pt x="746" y="668"/>
                    <a:pt x="763" y="623"/>
                  </a:cubicBezTo>
                  <a:cubicBezTo>
                    <a:pt x="781" y="579"/>
                    <a:pt x="798" y="535"/>
                    <a:pt x="816" y="490"/>
                  </a:cubicBezTo>
                  <a:cubicBezTo>
                    <a:pt x="838" y="441"/>
                    <a:pt x="861" y="394"/>
                    <a:pt x="888" y="348"/>
                  </a:cubicBezTo>
                  <a:cubicBezTo>
                    <a:pt x="901" y="343"/>
                    <a:pt x="915" y="335"/>
                    <a:pt x="928" y="327"/>
                  </a:cubicBezTo>
                  <a:cubicBezTo>
                    <a:pt x="971" y="300"/>
                    <a:pt x="999" y="253"/>
                    <a:pt x="1002" y="201"/>
                  </a:cubicBezTo>
                  <a:cubicBezTo>
                    <a:pt x="1005" y="153"/>
                    <a:pt x="988" y="106"/>
                    <a:pt x="955" y="72"/>
                  </a:cubicBezTo>
                  <a:lnTo>
                    <a:pt x="955" y="72"/>
                  </a:lnTo>
                  <a:cubicBezTo>
                    <a:pt x="957" y="74"/>
                    <a:pt x="959" y="76"/>
                    <a:pt x="961" y="78"/>
                  </a:cubicBezTo>
                  <a:lnTo>
                    <a:pt x="961" y="78"/>
                  </a:lnTo>
                  <a:cubicBezTo>
                    <a:pt x="930" y="41"/>
                    <a:pt x="887" y="18"/>
                    <a:pt x="841" y="14"/>
                  </a:cubicBezTo>
                  <a:cubicBezTo>
                    <a:pt x="836" y="13"/>
                    <a:pt x="831" y="13"/>
                    <a:pt x="826" y="13"/>
                  </a:cubicBezTo>
                  <a:cubicBezTo>
                    <a:pt x="770" y="13"/>
                    <a:pt x="716" y="38"/>
                    <a:pt x="676" y="80"/>
                  </a:cubicBezTo>
                  <a:cubicBezTo>
                    <a:pt x="630" y="134"/>
                    <a:pt x="592" y="194"/>
                    <a:pt x="564" y="259"/>
                  </a:cubicBezTo>
                  <a:cubicBezTo>
                    <a:pt x="543" y="303"/>
                    <a:pt x="524" y="346"/>
                    <a:pt x="507" y="392"/>
                  </a:cubicBezTo>
                  <a:cubicBezTo>
                    <a:pt x="477" y="476"/>
                    <a:pt x="448" y="560"/>
                    <a:pt x="423" y="645"/>
                  </a:cubicBezTo>
                  <a:cubicBezTo>
                    <a:pt x="399" y="728"/>
                    <a:pt x="382" y="810"/>
                    <a:pt x="368" y="894"/>
                  </a:cubicBezTo>
                  <a:cubicBezTo>
                    <a:pt x="347" y="1016"/>
                    <a:pt x="328" y="1142"/>
                    <a:pt x="336" y="1266"/>
                  </a:cubicBezTo>
                  <a:cubicBezTo>
                    <a:pt x="336" y="1320"/>
                    <a:pt x="349" y="1374"/>
                    <a:pt x="371" y="1423"/>
                  </a:cubicBezTo>
                  <a:cubicBezTo>
                    <a:pt x="391" y="1464"/>
                    <a:pt x="421" y="1500"/>
                    <a:pt x="458" y="1527"/>
                  </a:cubicBezTo>
                  <a:cubicBezTo>
                    <a:pt x="517" y="1575"/>
                    <a:pt x="590" y="1601"/>
                    <a:pt x="665" y="1601"/>
                  </a:cubicBezTo>
                  <a:cubicBezTo>
                    <a:pt x="679" y="1601"/>
                    <a:pt x="693" y="1600"/>
                    <a:pt x="706" y="1598"/>
                  </a:cubicBezTo>
                  <a:cubicBezTo>
                    <a:pt x="817" y="1583"/>
                    <a:pt x="914" y="1529"/>
                    <a:pt x="1001" y="1464"/>
                  </a:cubicBezTo>
                  <a:cubicBezTo>
                    <a:pt x="1083" y="1404"/>
                    <a:pt x="1157" y="1334"/>
                    <a:pt x="1224" y="1258"/>
                  </a:cubicBezTo>
                  <a:cubicBezTo>
                    <a:pt x="1297" y="1174"/>
                    <a:pt x="1366" y="1087"/>
                    <a:pt x="1431" y="997"/>
                  </a:cubicBezTo>
                  <a:lnTo>
                    <a:pt x="1431" y="997"/>
                  </a:lnTo>
                  <a:cubicBezTo>
                    <a:pt x="1411" y="1089"/>
                    <a:pt x="1392" y="1180"/>
                    <a:pt x="1374" y="1274"/>
                  </a:cubicBezTo>
                  <a:cubicBezTo>
                    <a:pt x="1311" y="1619"/>
                    <a:pt x="1254" y="1964"/>
                    <a:pt x="1199" y="2312"/>
                  </a:cubicBezTo>
                  <a:cubicBezTo>
                    <a:pt x="1150" y="2627"/>
                    <a:pt x="1104" y="2944"/>
                    <a:pt x="1045" y="3257"/>
                  </a:cubicBezTo>
                  <a:cubicBezTo>
                    <a:pt x="983" y="3583"/>
                    <a:pt x="923" y="3910"/>
                    <a:pt x="835" y="4231"/>
                  </a:cubicBezTo>
                  <a:cubicBezTo>
                    <a:pt x="816" y="4293"/>
                    <a:pt x="795" y="4354"/>
                    <a:pt x="770" y="4416"/>
                  </a:cubicBezTo>
                  <a:cubicBezTo>
                    <a:pt x="754" y="4451"/>
                    <a:pt x="736" y="4486"/>
                    <a:pt x="717" y="4521"/>
                  </a:cubicBezTo>
                  <a:lnTo>
                    <a:pt x="714" y="4525"/>
                  </a:lnTo>
                  <a:lnTo>
                    <a:pt x="706" y="4533"/>
                  </a:lnTo>
                  <a:lnTo>
                    <a:pt x="711" y="4530"/>
                  </a:lnTo>
                  <a:lnTo>
                    <a:pt x="711" y="4530"/>
                  </a:lnTo>
                  <a:cubicBezTo>
                    <a:pt x="711" y="4530"/>
                    <a:pt x="711" y="4530"/>
                    <a:pt x="709" y="4532"/>
                  </a:cubicBezTo>
                  <a:cubicBezTo>
                    <a:pt x="705" y="4535"/>
                    <a:pt x="701" y="4538"/>
                    <a:pt x="696" y="4541"/>
                  </a:cubicBezTo>
                  <a:lnTo>
                    <a:pt x="696" y="4541"/>
                  </a:lnTo>
                  <a:cubicBezTo>
                    <a:pt x="698" y="4540"/>
                    <a:pt x="699" y="4539"/>
                    <a:pt x="700" y="4538"/>
                  </a:cubicBezTo>
                  <a:lnTo>
                    <a:pt x="700" y="4538"/>
                  </a:lnTo>
                  <a:lnTo>
                    <a:pt x="695" y="4541"/>
                  </a:lnTo>
                  <a:lnTo>
                    <a:pt x="684" y="4546"/>
                  </a:lnTo>
                  <a:lnTo>
                    <a:pt x="675" y="4549"/>
                  </a:lnTo>
                  <a:lnTo>
                    <a:pt x="662" y="4552"/>
                  </a:lnTo>
                  <a:lnTo>
                    <a:pt x="652" y="4552"/>
                  </a:lnTo>
                  <a:lnTo>
                    <a:pt x="637" y="4551"/>
                  </a:lnTo>
                  <a:lnTo>
                    <a:pt x="626" y="4549"/>
                  </a:lnTo>
                  <a:cubicBezTo>
                    <a:pt x="613" y="4544"/>
                    <a:pt x="600" y="4540"/>
                    <a:pt x="588" y="4535"/>
                  </a:cubicBezTo>
                  <a:lnTo>
                    <a:pt x="578" y="4530"/>
                  </a:lnTo>
                  <a:lnTo>
                    <a:pt x="572" y="4525"/>
                  </a:lnTo>
                  <a:cubicBezTo>
                    <a:pt x="558" y="4514"/>
                    <a:pt x="546" y="4502"/>
                    <a:pt x="535" y="4489"/>
                  </a:cubicBezTo>
                  <a:lnTo>
                    <a:pt x="535" y="4489"/>
                  </a:lnTo>
                  <a:lnTo>
                    <a:pt x="539" y="4493"/>
                  </a:lnTo>
                  <a:lnTo>
                    <a:pt x="539" y="4493"/>
                  </a:lnTo>
                  <a:cubicBezTo>
                    <a:pt x="526" y="4478"/>
                    <a:pt x="513" y="4463"/>
                    <a:pt x="501" y="4446"/>
                  </a:cubicBezTo>
                  <a:cubicBezTo>
                    <a:pt x="467" y="4399"/>
                    <a:pt x="436" y="4350"/>
                    <a:pt x="407" y="4299"/>
                  </a:cubicBezTo>
                  <a:cubicBezTo>
                    <a:pt x="394" y="4275"/>
                    <a:pt x="382" y="4250"/>
                    <a:pt x="371" y="4223"/>
                  </a:cubicBezTo>
                  <a:cubicBezTo>
                    <a:pt x="361" y="4193"/>
                    <a:pt x="349" y="4163"/>
                    <a:pt x="341" y="4131"/>
                  </a:cubicBezTo>
                  <a:cubicBezTo>
                    <a:pt x="333" y="4095"/>
                    <a:pt x="325" y="4058"/>
                    <a:pt x="322" y="4022"/>
                  </a:cubicBezTo>
                  <a:cubicBezTo>
                    <a:pt x="317" y="3986"/>
                    <a:pt x="314" y="3949"/>
                    <a:pt x="314" y="3911"/>
                  </a:cubicBezTo>
                  <a:cubicBezTo>
                    <a:pt x="315" y="3868"/>
                    <a:pt x="320" y="3824"/>
                    <a:pt x="325" y="3780"/>
                  </a:cubicBezTo>
                  <a:lnTo>
                    <a:pt x="325" y="3780"/>
                  </a:lnTo>
                  <a:lnTo>
                    <a:pt x="323" y="3796"/>
                  </a:lnTo>
                  <a:cubicBezTo>
                    <a:pt x="334" y="3720"/>
                    <a:pt x="350" y="3645"/>
                    <a:pt x="371" y="3572"/>
                  </a:cubicBezTo>
                  <a:cubicBezTo>
                    <a:pt x="406" y="3462"/>
                    <a:pt x="447" y="3352"/>
                    <a:pt x="496" y="3246"/>
                  </a:cubicBezTo>
                  <a:cubicBezTo>
                    <a:pt x="616" y="2980"/>
                    <a:pt x="738" y="2714"/>
                    <a:pt x="884" y="2464"/>
                  </a:cubicBezTo>
                  <a:cubicBezTo>
                    <a:pt x="922" y="2399"/>
                    <a:pt x="890" y="2311"/>
                    <a:pt x="825" y="2277"/>
                  </a:cubicBezTo>
                  <a:cubicBezTo>
                    <a:pt x="805" y="2267"/>
                    <a:pt x="782" y="2261"/>
                    <a:pt x="758" y="2261"/>
                  </a:cubicBezTo>
                  <a:cubicBezTo>
                    <a:pt x="714" y="2261"/>
                    <a:pt x="670" y="2281"/>
                    <a:pt x="646" y="2320"/>
                  </a:cubicBezTo>
                  <a:cubicBezTo>
                    <a:pt x="607" y="2385"/>
                    <a:pt x="567" y="2452"/>
                    <a:pt x="529" y="2518"/>
                  </a:cubicBezTo>
                  <a:cubicBezTo>
                    <a:pt x="453" y="2653"/>
                    <a:pt x="383" y="2794"/>
                    <a:pt x="315" y="2931"/>
                  </a:cubicBezTo>
                  <a:cubicBezTo>
                    <a:pt x="163" y="3240"/>
                    <a:pt x="5" y="3561"/>
                    <a:pt x="3" y="3913"/>
                  </a:cubicBezTo>
                  <a:cubicBezTo>
                    <a:pt x="0" y="4028"/>
                    <a:pt x="16" y="4142"/>
                    <a:pt x="48" y="4253"/>
                  </a:cubicBezTo>
                  <a:cubicBezTo>
                    <a:pt x="76" y="4346"/>
                    <a:pt x="117" y="4437"/>
                    <a:pt x="167" y="4519"/>
                  </a:cubicBezTo>
                  <a:cubicBezTo>
                    <a:pt x="224" y="4616"/>
                    <a:pt x="287" y="4711"/>
                    <a:pt x="375" y="4782"/>
                  </a:cubicBezTo>
                  <a:cubicBezTo>
                    <a:pt x="448" y="4837"/>
                    <a:pt x="535" y="4870"/>
                    <a:pt x="627" y="4878"/>
                  </a:cubicBezTo>
                  <a:cubicBezTo>
                    <a:pt x="638" y="4880"/>
                    <a:pt x="648" y="4880"/>
                    <a:pt x="657" y="4881"/>
                  </a:cubicBezTo>
                  <a:cubicBezTo>
                    <a:pt x="703" y="4880"/>
                    <a:pt x="749" y="4872"/>
                    <a:pt x="792" y="4856"/>
                  </a:cubicBezTo>
                  <a:cubicBezTo>
                    <a:pt x="836" y="4840"/>
                    <a:pt x="877" y="4817"/>
                    <a:pt x="912" y="4785"/>
                  </a:cubicBezTo>
                  <a:cubicBezTo>
                    <a:pt x="949" y="4756"/>
                    <a:pt x="977" y="4718"/>
                    <a:pt x="998" y="4677"/>
                  </a:cubicBezTo>
                  <a:cubicBezTo>
                    <a:pt x="1021" y="4631"/>
                    <a:pt x="1042" y="4582"/>
                    <a:pt x="1059" y="4533"/>
                  </a:cubicBezTo>
                  <a:cubicBezTo>
                    <a:pt x="1093" y="4432"/>
                    <a:pt x="1121" y="4329"/>
                    <a:pt x="1145" y="4225"/>
                  </a:cubicBezTo>
                  <a:cubicBezTo>
                    <a:pt x="1181" y="4071"/>
                    <a:pt x="1210" y="3916"/>
                    <a:pt x="1238" y="3761"/>
                  </a:cubicBezTo>
                  <a:cubicBezTo>
                    <a:pt x="1270" y="3596"/>
                    <a:pt x="1302" y="3433"/>
                    <a:pt x="1330" y="3268"/>
                  </a:cubicBezTo>
                  <a:cubicBezTo>
                    <a:pt x="1390" y="2936"/>
                    <a:pt x="1444" y="2602"/>
                    <a:pt x="1498" y="2268"/>
                  </a:cubicBezTo>
                  <a:cubicBezTo>
                    <a:pt x="1528" y="2091"/>
                    <a:pt x="1558" y="1913"/>
                    <a:pt x="1590" y="1738"/>
                  </a:cubicBezTo>
                  <a:cubicBezTo>
                    <a:pt x="1617" y="1594"/>
                    <a:pt x="1645" y="1450"/>
                    <a:pt x="1677" y="1307"/>
                  </a:cubicBezTo>
                  <a:cubicBezTo>
                    <a:pt x="1715" y="1133"/>
                    <a:pt x="1753" y="962"/>
                    <a:pt x="1794" y="789"/>
                  </a:cubicBezTo>
                  <a:cubicBezTo>
                    <a:pt x="1813" y="713"/>
                    <a:pt x="1830" y="636"/>
                    <a:pt x="1851" y="558"/>
                  </a:cubicBezTo>
                  <a:cubicBezTo>
                    <a:pt x="1865" y="503"/>
                    <a:pt x="1878" y="448"/>
                    <a:pt x="1892" y="392"/>
                  </a:cubicBezTo>
                  <a:cubicBezTo>
                    <a:pt x="1913" y="321"/>
                    <a:pt x="1927" y="248"/>
                    <a:pt x="1933" y="174"/>
                  </a:cubicBezTo>
                  <a:cubicBezTo>
                    <a:pt x="1941" y="71"/>
                    <a:pt x="1858" y="1"/>
                    <a:pt x="1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2" name="Google Shape;10072;p18"/>
            <p:cNvSpPr/>
            <p:nvPr/>
          </p:nvSpPr>
          <p:spPr>
            <a:xfrm>
              <a:off x="4149025" y="1400325"/>
              <a:ext cx="53650" cy="121900"/>
            </a:xfrm>
            <a:custGeom>
              <a:avLst/>
              <a:gdLst/>
              <a:ahLst/>
              <a:cxnLst/>
              <a:rect l="l" t="t" r="r" b="b"/>
              <a:pathLst>
                <a:path w="2146" h="4876" extrusionOk="0">
                  <a:moveTo>
                    <a:pt x="993" y="797"/>
                  </a:moveTo>
                  <a:cubicBezTo>
                    <a:pt x="992" y="799"/>
                    <a:pt x="991" y="802"/>
                    <a:pt x="990" y="804"/>
                  </a:cubicBezTo>
                  <a:cubicBezTo>
                    <a:pt x="991" y="802"/>
                    <a:pt x="992" y="799"/>
                    <a:pt x="993" y="797"/>
                  </a:cubicBezTo>
                  <a:close/>
                  <a:moveTo>
                    <a:pt x="1188" y="2612"/>
                  </a:moveTo>
                  <a:cubicBezTo>
                    <a:pt x="1188" y="2614"/>
                    <a:pt x="1189" y="2616"/>
                    <a:pt x="1190" y="2618"/>
                  </a:cubicBezTo>
                  <a:cubicBezTo>
                    <a:pt x="1190" y="2616"/>
                    <a:pt x="1189" y="2614"/>
                    <a:pt x="1188" y="2612"/>
                  </a:cubicBezTo>
                  <a:close/>
                  <a:moveTo>
                    <a:pt x="1499" y="0"/>
                  </a:moveTo>
                  <a:cubicBezTo>
                    <a:pt x="1464" y="0"/>
                    <a:pt x="1429" y="4"/>
                    <a:pt x="1395" y="12"/>
                  </a:cubicBezTo>
                  <a:cubicBezTo>
                    <a:pt x="1291" y="38"/>
                    <a:pt x="1193" y="84"/>
                    <a:pt x="1106" y="147"/>
                  </a:cubicBezTo>
                  <a:cubicBezTo>
                    <a:pt x="930" y="270"/>
                    <a:pt x="799" y="452"/>
                    <a:pt x="715" y="649"/>
                  </a:cubicBezTo>
                  <a:cubicBezTo>
                    <a:pt x="664" y="764"/>
                    <a:pt x="628" y="885"/>
                    <a:pt x="605" y="1010"/>
                  </a:cubicBezTo>
                  <a:cubicBezTo>
                    <a:pt x="590" y="1119"/>
                    <a:pt x="588" y="1231"/>
                    <a:pt x="599" y="1340"/>
                  </a:cubicBezTo>
                  <a:cubicBezTo>
                    <a:pt x="621" y="1618"/>
                    <a:pt x="681" y="1890"/>
                    <a:pt x="754" y="2156"/>
                  </a:cubicBezTo>
                  <a:cubicBezTo>
                    <a:pt x="802" y="2335"/>
                    <a:pt x="851" y="2512"/>
                    <a:pt x="900" y="2691"/>
                  </a:cubicBezTo>
                  <a:cubicBezTo>
                    <a:pt x="898" y="2683"/>
                    <a:pt x="897" y="2677"/>
                    <a:pt x="895" y="2670"/>
                  </a:cubicBezTo>
                  <a:lnTo>
                    <a:pt x="895" y="2670"/>
                  </a:lnTo>
                  <a:cubicBezTo>
                    <a:pt x="920" y="2768"/>
                    <a:pt x="947" y="2863"/>
                    <a:pt x="971" y="2960"/>
                  </a:cubicBezTo>
                  <a:cubicBezTo>
                    <a:pt x="996" y="3063"/>
                    <a:pt x="1022" y="3167"/>
                    <a:pt x="1042" y="3270"/>
                  </a:cubicBezTo>
                  <a:cubicBezTo>
                    <a:pt x="1064" y="3390"/>
                    <a:pt x="1085" y="3509"/>
                    <a:pt x="1104" y="3629"/>
                  </a:cubicBezTo>
                  <a:cubicBezTo>
                    <a:pt x="1112" y="3701"/>
                    <a:pt x="1120" y="3770"/>
                    <a:pt x="1125" y="3842"/>
                  </a:cubicBezTo>
                  <a:cubicBezTo>
                    <a:pt x="1128" y="3918"/>
                    <a:pt x="1129" y="3993"/>
                    <a:pt x="1131" y="4070"/>
                  </a:cubicBezTo>
                  <a:lnTo>
                    <a:pt x="1131" y="4070"/>
                  </a:lnTo>
                  <a:cubicBezTo>
                    <a:pt x="1129" y="4115"/>
                    <a:pt x="1128" y="4162"/>
                    <a:pt x="1121" y="4207"/>
                  </a:cubicBezTo>
                  <a:cubicBezTo>
                    <a:pt x="1118" y="4226"/>
                    <a:pt x="1114" y="4244"/>
                    <a:pt x="1109" y="4263"/>
                  </a:cubicBezTo>
                  <a:cubicBezTo>
                    <a:pt x="1107" y="4271"/>
                    <a:pt x="1104" y="4280"/>
                    <a:pt x="1099" y="4288"/>
                  </a:cubicBezTo>
                  <a:lnTo>
                    <a:pt x="1091" y="4305"/>
                  </a:lnTo>
                  <a:cubicBezTo>
                    <a:pt x="1083" y="4318"/>
                    <a:pt x="1074" y="4331"/>
                    <a:pt x="1064" y="4342"/>
                  </a:cubicBezTo>
                  <a:cubicBezTo>
                    <a:pt x="1058" y="4350"/>
                    <a:pt x="1055" y="4356"/>
                    <a:pt x="1044" y="4366"/>
                  </a:cubicBezTo>
                  <a:cubicBezTo>
                    <a:pt x="1034" y="4373"/>
                    <a:pt x="1025" y="4383"/>
                    <a:pt x="1014" y="4391"/>
                  </a:cubicBezTo>
                  <a:cubicBezTo>
                    <a:pt x="996" y="4404"/>
                    <a:pt x="977" y="4416"/>
                    <a:pt x="958" y="4426"/>
                  </a:cubicBezTo>
                  <a:cubicBezTo>
                    <a:pt x="939" y="4435"/>
                    <a:pt x="922" y="4445"/>
                    <a:pt x="901" y="4453"/>
                  </a:cubicBezTo>
                  <a:cubicBezTo>
                    <a:pt x="852" y="4472"/>
                    <a:pt x="803" y="4487"/>
                    <a:pt x="753" y="4502"/>
                  </a:cubicBezTo>
                  <a:cubicBezTo>
                    <a:pt x="694" y="4516"/>
                    <a:pt x="637" y="4529"/>
                    <a:pt x="577" y="4537"/>
                  </a:cubicBezTo>
                  <a:cubicBezTo>
                    <a:pt x="544" y="4540"/>
                    <a:pt x="512" y="4543"/>
                    <a:pt x="479" y="4543"/>
                  </a:cubicBezTo>
                  <a:cubicBezTo>
                    <a:pt x="472" y="4543"/>
                    <a:pt x="465" y="4543"/>
                    <a:pt x="458" y="4543"/>
                  </a:cubicBezTo>
                  <a:cubicBezTo>
                    <a:pt x="414" y="4541"/>
                    <a:pt x="370" y="4538"/>
                    <a:pt x="325" y="4533"/>
                  </a:cubicBezTo>
                  <a:cubicBezTo>
                    <a:pt x="316" y="4532"/>
                    <a:pt x="306" y="4530"/>
                    <a:pt x="297" y="4527"/>
                  </a:cubicBezTo>
                  <a:cubicBezTo>
                    <a:pt x="281" y="4522"/>
                    <a:pt x="267" y="4518"/>
                    <a:pt x="251" y="4511"/>
                  </a:cubicBezTo>
                  <a:cubicBezTo>
                    <a:pt x="232" y="4504"/>
                    <a:pt x="212" y="4501"/>
                    <a:pt x="193" y="4501"/>
                  </a:cubicBezTo>
                  <a:cubicBezTo>
                    <a:pt x="124" y="4501"/>
                    <a:pt x="59" y="4544"/>
                    <a:pt x="34" y="4614"/>
                  </a:cubicBezTo>
                  <a:cubicBezTo>
                    <a:pt x="1" y="4701"/>
                    <a:pt x="47" y="4799"/>
                    <a:pt x="135" y="4831"/>
                  </a:cubicBezTo>
                  <a:cubicBezTo>
                    <a:pt x="170" y="4844"/>
                    <a:pt x="207" y="4855"/>
                    <a:pt x="245" y="4863"/>
                  </a:cubicBezTo>
                  <a:cubicBezTo>
                    <a:pt x="276" y="4867"/>
                    <a:pt x="309" y="4872"/>
                    <a:pt x="341" y="4874"/>
                  </a:cubicBezTo>
                  <a:cubicBezTo>
                    <a:pt x="367" y="4875"/>
                    <a:pt x="391" y="4876"/>
                    <a:pt x="415" y="4876"/>
                  </a:cubicBezTo>
                  <a:cubicBezTo>
                    <a:pt x="425" y="4876"/>
                    <a:pt x="435" y="4876"/>
                    <a:pt x="446" y="4875"/>
                  </a:cubicBezTo>
                  <a:cubicBezTo>
                    <a:pt x="453" y="4875"/>
                    <a:pt x="461" y="4876"/>
                    <a:pt x="469" y="4876"/>
                  </a:cubicBezTo>
                  <a:cubicBezTo>
                    <a:pt x="539" y="4876"/>
                    <a:pt x="608" y="4869"/>
                    <a:pt x="677" y="4856"/>
                  </a:cubicBezTo>
                  <a:cubicBezTo>
                    <a:pt x="792" y="4834"/>
                    <a:pt x="905" y="4804"/>
                    <a:pt x="1014" y="4763"/>
                  </a:cubicBezTo>
                  <a:cubicBezTo>
                    <a:pt x="1205" y="4692"/>
                    <a:pt x="1373" y="4548"/>
                    <a:pt x="1427" y="4345"/>
                  </a:cubicBezTo>
                  <a:cubicBezTo>
                    <a:pt x="1462" y="4209"/>
                    <a:pt x="1455" y="4062"/>
                    <a:pt x="1444" y="3922"/>
                  </a:cubicBezTo>
                  <a:cubicBezTo>
                    <a:pt x="1436" y="3827"/>
                    <a:pt x="1429" y="3736"/>
                    <a:pt x="1417" y="3641"/>
                  </a:cubicBezTo>
                  <a:cubicBezTo>
                    <a:pt x="1406" y="3555"/>
                    <a:pt x="1391" y="3470"/>
                    <a:pt x="1375" y="3384"/>
                  </a:cubicBezTo>
                  <a:cubicBezTo>
                    <a:pt x="1361" y="3305"/>
                    <a:pt x="1345" y="3226"/>
                    <a:pt x="1326" y="3147"/>
                  </a:cubicBezTo>
                  <a:cubicBezTo>
                    <a:pt x="1280" y="2966"/>
                    <a:pt x="1235" y="2787"/>
                    <a:pt x="1186" y="2608"/>
                  </a:cubicBezTo>
                  <a:lnTo>
                    <a:pt x="1186" y="2608"/>
                  </a:lnTo>
                  <a:cubicBezTo>
                    <a:pt x="1187" y="2610"/>
                    <a:pt x="1187" y="2611"/>
                    <a:pt x="1188" y="2612"/>
                  </a:cubicBezTo>
                  <a:lnTo>
                    <a:pt x="1188" y="2612"/>
                  </a:lnTo>
                  <a:cubicBezTo>
                    <a:pt x="1141" y="2426"/>
                    <a:pt x="1086" y="2241"/>
                    <a:pt x="1037" y="2055"/>
                  </a:cubicBezTo>
                  <a:lnTo>
                    <a:pt x="1037" y="2055"/>
                  </a:lnTo>
                  <a:cubicBezTo>
                    <a:pt x="1023" y="1985"/>
                    <a:pt x="1004" y="1915"/>
                    <a:pt x="989" y="1845"/>
                  </a:cubicBezTo>
                  <a:cubicBezTo>
                    <a:pt x="958" y="1720"/>
                    <a:pt x="936" y="1594"/>
                    <a:pt x="920" y="1467"/>
                  </a:cubicBezTo>
                  <a:cubicBezTo>
                    <a:pt x="909" y="1377"/>
                    <a:pt x="905" y="1285"/>
                    <a:pt x="903" y="1193"/>
                  </a:cubicBezTo>
                  <a:cubicBezTo>
                    <a:pt x="905" y="1154"/>
                    <a:pt x="906" y="1114"/>
                    <a:pt x="911" y="1075"/>
                  </a:cubicBezTo>
                  <a:cubicBezTo>
                    <a:pt x="919" y="1030"/>
                    <a:pt x="930" y="986"/>
                    <a:pt x="943" y="943"/>
                  </a:cubicBezTo>
                  <a:cubicBezTo>
                    <a:pt x="957" y="891"/>
                    <a:pt x="975" y="843"/>
                    <a:pt x="994" y="795"/>
                  </a:cubicBezTo>
                  <a:lnTo>
                    <a:pt x="994" y="795"/>
                  </a:lnTo>
                  <a:cubicBezTo>
                    <a:pt x="1017" y="743"/>
                    <a:pt x="1042" y="692"/>
                    <a:pt x="1072" y="644"/>
                  </a:cubicBezTo>
                  <a:cubicBezTo>
                    <a:pt x="1091" y="612"/>
                    <a:pt x="1114" y="581"/>
                    <a:pt x="1136" y="554"/>
                  </a:cubicBezTo>
                  <a:cubicBezTo>
                    <a:pt x="1159" y="525"/>
                    <a:pt x="1185" y="500"/>
                    <a:pt x="1210" y="475"/>
                  </a:cubicBezTo>
                  <a:cubicBezTo>
                    <a:pt x="1234" y="452"/>
                    <a:pt x="1258" y="432"/>
                    <a:pt x="1283" y="413"/>
                  </a:cubicBezTo>
                  <a:cubicBezTo>
                    <a:pt x="1302" y="399"/>
                    <a:pt x="1323" y="386"/>
                    <a:pt x="1343" y="373"/>
                  </a:cubicBezTo>
                  <a:cubicBezTo>
                    <a:pt x="1362" y="364"/>
                    <a:pt x="1380" y="356"/>
                    <a:pt x="1398" y="346"/>
                  </a:cubicBezTo>
                  <a:cubicBezTo>
                    <a:pt x="1413" y="342"/>
                    <a:pt x="1429" y="335"/>
                    <a:pt x="1444" y="331"/>
                  </a:cubicBezTo>
                  <a:cubicBezTo>
                    <a:pt x="1454" y="329"/>
                    <a:pt x="1467" y="326"/>
                    <a:pt x="1476" y="326"/>
                  </a:cubicBezTo>
                  <a:cubicBezTo>
                    <a:pt x="1486" y="324"/>
                    <a:pt x="1493" y="324"/>
                    <a:pt x="1503" y="324"/>
                  </a:cubicBezTo>
                  <a:lnTo>
                    <a:pt x="1522" y="326"/>
                  </a:lnTo>
                  <a:cubicBezTo>
                    <a:pt x="1562" y="332"/>
                    <a:pt x="1601" y="342"/>
                    <a:pt x="1641" y="353"/>
                  </a:cubicBezTo>
                  <a:lnTo>
                    <a:pt x="1620" y="348"/>
                  </a:lnTo>
                  <a:lnTo>
                    <a:pt x="1620" y="348"/>
                  </a:lnTo>
                  <a:cubicBezTo>
                    <a:pt x="1634" y="353"/>
                    <a:pt x="1649" y="357"/>
                    <a:pt x="1663" y="364"/>
                  </a:cubicBezTo>
                  <a:cubicBezTo>
                    <a:pt x="1671" y="367"/>
                    <a:pt x="1679" y="370"/>
                    <a:pt x="1685" y="375"/>
                  </a:cubicBezTo>
                  <a:lnTo>
                    <a:pt x="1690" y="378"/>
                  </a:lnTo>
                  <a:cubicBezTo>
                    <a:pt x="1699" y="386"/>
                    <a:pt x="1709" y="394"/>
                    <a:pt x="1715" y="402"/>
                  </a:cubicBezTo>
                  <a:cubicBezTo>
                    <a:pt x="1721" y="410"/>
                    <a:pt x="1728" y="416"/>
                    <a:pt x="1734" y="424"/>
                  </a:cubicBezTo>
                  <a:cubicBezTo>
                    <a:pt x="1729" y="435"/>
                    <a:pt x="1726" y="446"/>
                    <a:pt x="1725" y="456"/>
                  </a:cubicBezTo>
                  <a:cubicBezTo>
                    <a:pt x="1715" y="516"/>
                    <a:pt x="1706" y="574"/>
                    <a:pt x="1701" y="634"/>
                  </a:cubicBezTo>
                  <a:cubicBezTo>
                    <a:pt x="1699" y="668"/>
                    <a:pt x="1698" y="703"/>
                    <a:pt x="1698" y="736"/>
                  </a:cubicBezTo>
                  <a:cubicBezTo>
                    <a:pt x="1698" y="790"/>
                    <a:pt x="1707" y="853"/>
                    <a:pt x="1737" y="899"/>
                  </a:cubicBezTo>
                  <a:cubicBezTo>
                    <a:pt x="1767" y="950"/>
                    <a:pt x="1822" y="981"/>
                    <a:pt x="1881" y="981"/>
                  </a:cubicBezTo>
                  <a:cubicBezTo>
                    <a:pt x="1884" y="981"/>
                    <a:pt x="1886" y="981"/>
                    <a:pt x="1889" y="981"/>
                  </a:cubicBezTo>
                  <a:cubicBezTo>
                    <a:pt x="1953" y="980"/>
                    <a:pt x="2010" y="948"/>
                    <a:pt x="2044" y="894"/>
                  </a:cubicBezTo>
                  <a:cubicBezTo>
                    <a:pt x="2082" y="834"/>
                    <a:pt x="2108" y="767"/>
                    <a:pt x="2124" y="698"/>
                  </a:cubicBezTo>
                  <a:cubicBezTo>
                    <a:pt x="2143" y="627"/>
                    <a:pt x="2146" y="552"/>
                    <a:pt x="2131" y="479"/>
                  </a:cubicBezTo>
                  <a:cubicBezTo>
                    <a:pt x="2119" y="424"/>
                    <a:pt x="2097" y="372"/>
                    <a:pt x="2065" y="324"/>
                  </a:cubicBezTo>
                  <a:cubicBezTo>
                    <a:pt x="2038" y="281"/>
                    <a:pt x="2006" y="239"/>
                    <a:pt x="1970" y="201"/>
                  </a:cubicBezTo>
                  <a:cubicBezTo>
                    <a:pt x="1940" y="167"/>
                    <a:pt x="1905" y="136"/>
                    <a:pt x="1869" y="109"/>
                  </a:cubicBezTo>
                  <a:cubicBezTo>
                    <a:pt x="1827" y="80"/>
                    <a:pt x="1780" y="58"/>
                    <a:pt x="1731" y="44"/>
                  </a:cubicBezTo>
                  <a:cubicBezTo>
                    <a:pt x="1660" y="19"/>
                    <a:pt x="1579" y="0"/>
                    <a:pt x="1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3" name="Google Shape;10073;p18"/>
            <p:cNvSpPr/>
            <p:nvPr/>
          </p:nvSpPr>
          <p:spPr>
            <a:xfrm>
              <a:off x="4086150" y="1541150"/>
              <a:ext cx="32875" cy="57325"/>
            </a:xfrm>
            <a:custGeom>
              <a:avLst/>
              <a:gdLst/>
              <a:ahLst/>
              <a:cxnLst/>
              <a:rect l="l" t="t" r="r" b="b"/>
              <a:pathLst>
                <a:path w="1315" h="2293" extrusionOk="0">
                  <a:moveTo>
                    <a:pt x="471" y="1419"/>
                  </a:moveTo>
                  <a:cubicBezTo>
                    <a:pt x="469" y="1420"/>
                    <a:pt x="468" y="1422"/>
                    <a:pt x="467" y="1423"/>
                  </a:cubicBezTo>
                  <a:lnTo>
                    <a:pt x="467" y="1423"/>
                  </a:lnTo>
                  <a:cubicBezTo>
                    <a:pt x="468" y="1422"/>
                    <a:pt x="469" y="1420"/>
                    <a:pt x="471" y="1419"/>
                  </a:cubicBezTo>
                  <a:close/>
                  <a:moveTo>
                    <a:pt x="789" y="0"/>
                  </a:moveTo>
                  <a:cubicBezTo>
                    <a:pt x="716" y="0"/>
                    <a:pt x="644" y="26"/>
                    <a:pt x="583" y="67"/>
                  </a:cubicBezTo>
                  <a:cubicBezTo>
                    <a:pt x="542" y="96"/>
                    <a:pt x="507" y="132"/>
                    <a:pt x="482" y="173"/>
                  </a:cubicBezTo>
                  <a:cubicBezTo>
                    <a:pt x="452" y="214"/>
                    <a:pt x="426" y="259"/>
                    <a:pt x="404" y="304"/>
                  </a:cubicBezTo>
                  <a:cubicBezTo>
                    <a:pt x="357" y="415"/>
                    <a:pt x="303" y="529"/>
                    <a:pt x="279" y="648"/>
                  </a:cubicBezTo>
                  <a:cubicBezTo>
                    <a:pt x="262" y="740"/>
                    <a:pt x="252" y="844"/>
                    <a:pt x="292" y="931"/>
                  </a:cubicBezTo>
                  <a:cubicBezTo>
                    <a:pt x="311" y="979"/>
                    <a:pt x="349" y="1018"/>
                    <a:pt x="398" y="1037"/>
                  </a:cubicBezTo>
                  <a:cubicBezTo>
                    <a:pt x="416" y="1043"/>
                    <a:pt x="434" y="1046"/>
                    <a:pt x="452" y="1046"/>
                  </a:cubicBezTo>
                  <a:cubicBezTo>
                    <a:pt x="527" y="1046"/>
                    <a:pt x="597" y="995"/>
                    <a:pt x="615" y="919"/>
                  </a:cubicBezTo>
                  <a:cubicBezTo>
                    <a:pt x="624" y="874"/>
                    <a:pt x="615" y="828"/>
                    <a:pt x="589" y="792"/>
                  </a:cubicBezTo>
                  <a:cubicBezTo>
                    <a:pt x="588" y="789"/>
                    <a:pt x="588" y="787"/>
                    <a:pt x="588" y="784"/>
                  </a:cubicBezTo>
                  <a:lnTo>
                    <a:pt x="588" y="770"/>
                  </a:lnTo>
                  <a:cubicBezTo>
                    <a:pt x="588" y="760"/>
                    <a:pt x="589" y="751"/>
                    <a:pt x="589" y="740"/>
                  </a:cubicBezTo>
                  <a:cubicBezTo>
                    <a:pt x="594" y="718"/>
                    <a:pt x="599" y="697"/>
                    <a:pt x="605" y="675"/>
                  </a:cubicBezTo>
                  <a:cubicBezTo>
                    <a:pt x="621" y="618"/>
                    <a:pt x="641" y="564"/>
                    <a:pt x="664" y="509"/>
                  </a:cubicBezTo>
                  <a:cubicBezTo>
                    <a:pt x="678" y="479"/>
                    <a:pt x="692" y="449"/>
                    <a:pt x="710" y="418"/>
                  </a:cubicBezTo>
                  <a:cubicBezTo>
                    <a:pt x="724" y="396"/>
                    <a:pt x="738" y="374"/>
                    <a:pt x="755" y="354"/>
                  </a:cubicBezTo>
                  <a:lnTo>
                    <a:pt x="765" y="344"/>
                  </a:lnTo>
                  <a:lnTo>
                    <a:pt x="768" y="341"/>
                  </a:lnTo>
                  <a:lnTo>
                    <a:pt x="774" y="338"/>
                  </a:lnTo>
                  <a:cubicBezTo>
                    <a:pt x="776" y="342"/>
                    <a:pt x="778" y="349"/>
                    <a:pt x="779" y="355"/>
                  </a:cubicBezTo>
                  <a:cubicBezTo>
                    <a:pt x="784" y="379"/>
                    <a:pt x="789" y="401"/>
                    <a:pt x="792" y="425"/>
                  </a:cubicBezTo>
                  <a:cubicBezTo>
                    <a:pt x="795" y="453"/>
                    <a:pt x="797" y="483"/>
                    <a:pt x="797" y="512"/>
                  </a:cubicBezTo>
                  <a:cubicBezTo>
                    <a:pt x="797" y="553"/>
                    <a:pt x="793" y="591"/>
                    <a:pt x="789" y="631"/>
                  </a:cubicBezTo>
                  <a:cubicBezTo>
                    <a:pt x="779" y="694"/>
                    <a:pt x="767" y="756"/>
                    <a:pt x="749" y="816"/>
                  </a:cubicBezTo>
                  <a:cubicBezTo>
                    <a:pt x="713" y="935"/>
                    <a:pt x="668" y="1052"/>
                    <a:pt x="618" y="1166"/>
                  </a:cubicBezTo>
                  <a:cubicBezTo>
                    <a:pt x="591" y="1226"/>
                    <a:pt x="561" y="1283"/>
                    <a:pt x="526" y="1340"/>
                  </a:cubicBezTo>
                  <a:cubicBezTo>
                    <a:pt x="529" y="1333"/>
                    <a:pt x="534" y="1327"/>
                    <a:pt x="537" y="1321"/>
                  </a:cubicBezTo>
                  <a:lnTo>
                    <a:pt x="537" y="1321"/>
                  </a:lnTo>
                  <a:cubicBezTo>
                    <a:pt x="513" y="1358"/>
                    <a:pt x="490" y="1392"/>
                    <a:pt x="464" y="1427"/>
                  </a:cubicBezTo>
                  <a:lnTo>
                    <a:pt x="464" y="1427"/>
                  </a:lnTo>
                  <a:cubicBezTo>
                    <a:pt x="455" y="1437"/>
                    <a:pt x="446" y="1449"/>
                    <a:pt x="437" y="1460"/>
                  </a:cubicBezTo>
                  <a:lnTo>
                    <a:pt x="450" y="1444"/>
                  </a:lnTo>
                  <a:lnTo>
                    <a:pt x="450" y="1444"/>
                  </a:lnTo>
                  <a:cubicBezTo>
                    <a:pt x="434" y="1465"/>
                    <a:pt x="418" y="1485"/>
                    <a:pt x="401" y="1504"/>
                  </a:cubicBezTo>
                  <a:lnTo>
                    <a:pt x="404" y="1501"/>
                  </a:lnTo>
                  <a:lnTo>
                    <a:pt x="404" y="1501"/>
                  </a:lnTo>
                  <a:cubicBezTo>
                    <a:pt x="363" y="1550"/>
                    <a:pt x="320" y="1598"/>
                    <a:pt x="274" y="1642"/>
                  </a:cubicBezTo>
                  <a:cubicBezTo>
                    <a:pt x="243" y="1672"/>
                    <a:pt x="209" y="1704"/>
                    <a:pt x="176" y="1732"/>
                  </a:cubicBezTo>
                  <a:cubicBezTo>
                    <a:pt x="111" y="1785"/>
                    <a:pt x="30" y="1838"/>
                    <a:pt x="13" y="1924"/>
                  </a:cubicBezTo>
                  <a:cubicBezTo>
                    <a:pt x="0" y="1971"/>
                    <a:pt x="4" y="2024"/>
                    <a:pt x="24" y="2070"/>
                  </a:cubicBezTo>
                  <a:cubicBezTo>
                    <a:pt x="48" y="2115"/>
                    <a:pt x="86" y="2153"/>
                    <a:pt x="132" y="2177"/>
                  </a:cubicBezTo>
                  <a:cubicBezTo>
                    <a:pt x="238" y="2233"/>
                    <a:pt x="358" y="2239"/>
                    <a:pt x="475" y="2247"/>
                  </a:cubicBezTo>
                  <a:cubicBezTo>
                    <a:pt x="698" y="2264"/>
                    <a:pt x="922" y="2282"/>
                    <a:pt x="1146" y="2293"/>
                  </a:cubicBezTo>
                  <a:lnTo>
                    <a:pt x="1153" y="2291"/>
                  </a:lnTo>
                  <a:cubicBezTo>
                    <a:pt x="1154" y="2291"/>
                    <a:pt x="1155" y="2291"/>
                    <a:pt x="1156" y="2291"/>
                  </a:cubicBezTo>
                  <a:cubicBezTo>
                    <a:pt x="1238" y="2291"/>
                    <a:pt x="1306" y="2225"/>
                    <a:pt x="1311" y="2142"/>
                  </a:cubicBezTo>
                  <a:cubicBezTo>
                    <a:pt x="1314" y="2058"/>
                    <a:pt x="1251" y="1986"/>
                    <a:pt x="1167" y="1978"/>
                  </a:cubicBezTo>
                  <a:cubicBezTo>
                    <a:pt x="1040" y="1970"/>
                    <a:pt x="914" y="1960"/>
                    <a:pt x="786" y="1949"/>
                  </a:cubicBezTo>
                  <a:cubicBezTo>
                    <a:pt x="683" y="1940"/>
                    <a:pt x="580" y="1930"/>
                    <a:pt x="477" y="1919"/>
                  </a:cubicBezTo>
                  <a:cubicBezTo>
                    <a:pt x="490" y="1903"/>
                    <a:pt x="504" y="1887"/>
                    <a:pt x="518" y="1873"/>
                  </a:cubicBezTo>
                  <a:cubicBezTo>
                    <a:pt x="581" y="1799"/>
                    <a:pt x="641" y="1723"/>
                    <a:pt x="702" y="1645"/>
                  </a:cubicBezTo>
                  <a:cubicBezTo>
                    <a:pt x="752" y="1580"/>
                    <a:pt x="798" y="1511"/>
                    <a:pt x="838" y="1438"/>
                  </a:cubicBezTo>
                  <a:cubicBezTo>
                    <a:pt x="892" y="1333"/>
                    <a:pt x="939" y="1226"/>
                    <a:pt x="980" y="1117"/>
                  </a:cubicBezTo>
                  <a:cubicBezTo>
                    <a:pt x="1059" y="914"/>
                    <a:pt x="1126" y="695"/>
                    <a:pt x="1120" y="475"/>
                  </a:cubicBezTo>
                  <a:cubicBezTo>
                    <a:pt x="1112" y="289"/>
                    <a:pt x="1066" y="53"/>
                    <a:pt x="852" y="7"/>
                  </a:cubicBezTo>
                  <a:cubicBezTo>
                    <a:pt x="831" y="2"/>
                    <a:pt x="810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4" name="Google Shape;10074;p18"/>
            <p:cNvSpPr/>
            <p:nvPr/>
          </p:nvSpPr>
          <p:spPr>
            <a:xfrm>
              <a:off x="4123700" y="1556475"/>
              <a:ext cx="36600" cy="79200"/>
            </a:xfrm>
            <a:custGeom>
              <a:avLst/>
              <a:gdLst/>
              <a:ahLst/>
              <a:cxnLst/>
              <a:rect l="l" t="t" r="r" b="b"/>
              <a:pathLst>
                <a:path w="1464" h="3168" extrusionOk="0">
                  <a:moveTo>
                    <a:pt x="615" y="2304"/>
                  </a:moveTo>
                  <a:cubicBezTo>
                    <a:pt x="613" y="2309"/>
                    <a:pt x="611" y="2314"/>
                    <a:pt x="608" y="2319"/>
                  </a:cubicBezTo>
                  <a:cubicBezTo>
                    <a:pt x="611" y="2314"/>
                    <a:pt x="613" y="2309"/>
                    <a:pt x="615" y="2304"/>
                  </a:cubicBezTo>
                  <a:close/>
                  <a:moveTo>
                    <a:pt x="517" y="0"/>
                  </a:moveTo>
                  <a:cubicBezTo>
                    <a:pt x="505" y="0"/>
                    <a:pt x="493" y="1"/>
                    <a:pt x="480" y="3"/>
                  </a:cubicBezTo>
                  <a:cubicBezTo>
                    <a:pt x="392" y="21"/>
                    <a:pt x="324" y="86"/>
                    <a:pt x="268" y="154"/>
                  </a:cubicBezTo>
                  <a:cubicBezTo>
                    <a:pt x="137" y="315"/>
                    <a:pt x="58" y="527"/>
                    <a:pt x="26" y="732"/>
                  </a:cubicBezTo>
                  <a:cubicBezTo>
                    <a:pt x="16" y="796"/>
                    <a:pt x="10" y="860"/>
                    <a:pt x="5" y="925"/>
                  </a:cubicBezTo>
                  <a:cubicBezTo>
                    <a:pt x="1" y="1005"/>
                    <a:pt x="1" y="1096"/>
                    <a:pt x="29" y="1173"/>
                  </a:cubicBezTo>
                  <a:cubicBezTo>
                    <a:pt x="58" y="1254"/>
                    <a:pt x="110" y="1324"/>
                    <a:pt x="179" y="1373"/>
                  </a:cubicBezTo>
                  <a:cubicBezTo>
                    <a:pt x="230" y="1409"/>
                    <a:pt x="292" y="1420"/>
                    <a:pt x="353" y="1420"/>
                  </a:cubicBezTo>
                  <a:cubicBezTo>
                    <a:pt x="374" y="1420"/>
                    <a:pt x="395" y="1419"/>
                    <a:pt x="415" y="1417"/>
                  </a:cubicBezTo>
                  <a:cubicBezTo>
                    <a:pt x="610" y="1396"/>
                    <a:pt x="792" y="1286"/>
                    <a:pt x="927" y="1145"/>
                  </a:cubicBezTo>
                  <a:cubicBezTo>
                    <a:pt x="960" y="1110"/>
                    <a:pt x="992" y="1073"/>
                    <a:pt x="1022" y="1037"/>
                  </a:cubicBezTo>
                  <a:lnTo>
                    <a:pt x="1022" y="1037"/>
                  </a:lnTo>
                  <a:cubicBezTo>
                    <a:pt x="1011" y="1244"/>
                    <a:pt x="1009" y="1453"/>
                    <a:pt x="1009" y="1662"/>
                  </a:cubicBezTo>
                  <a:lnTo>
                    <a:pt x="1009" y="1643"/>
                  </a:lnTo>
                  <a:cubicBezTo>
                    <a:pt x="1004" y="1941"/>
                    <a:pt x="999" y="2240"/>
                    <a:pt x="961" y="2535"/>
                  </a:cubicBezTo>
                  <a:cubicBezTo>
                    <a:pt x="955" y="2577"/>
                    <a:pt x="947" y="2618"/>
                    <a:pt x="938" y="2660"/>
                  </a:cubicBezTo>
                  <a:cubicBezTo>
                    <a:pt x="930" y="2677"/>
                    <a:pt x="925" y="2694"/>
                    <a:pt x="917" y="2712"/>
                  </a:cubicBezTo>
                  <a:cubicBezTo>
                    <a:pt x="909" y="2728"/>
                    <a:pt x="901" y="2744"/>
                    <a:pt x="892" y="2759"/>
                  </a:cubicBezTo>
                  <a:cubicBezTo>
                    <a:pt x="879" y="2778"/>
                    <a:pt x="867" y="2796"/>
                    <a:pt x="852" y="2815"/>
                  </a:cubicBezTo>
                  <a:lnTo>
                    <a:pt x="841" y="2827"/>
                  </a:lnTo>
                  <a:lnTo>
                    <a:pt x="840" y="2829"/>
                  </a:lnTo>
                  <a:lnTo>
                    <a:pt x="833" y="2834"/>
                  </a:lnTo>
                  <a:lnTo>
                    <a:pt x="827" y="2835"/>
                  </a:lnTo>
                  <a:lnTo>
                    <a:pt x="824" y="2835"/>
                  </a:lnTo>
                  <a:lnTo>
                    <a:pt x="817" y="2837"/>
                  </a:lnTo>
                  <a:lnTo>
                    <a:pt x="797" y="2837"/>
                  </a:lnTo>
                  <a:cubicBezTo>
                    <a:pt x="792" y="2837"/>
                    <a:pt x="786" y="2835"/>
                    <a:pt x="779" y="2835"/>
                  </a:cubicBezTo>
                  <a:lnTo>
                    <a:pt x="757" y="2831"/>
                  </a:lnTo>
                  <a:lnTo>
                    <a:pt x="768" y="2834"/>
                  </a:lnTo>
                  <a:lnTo>
                    <a:pt x="772" y="2834"/>
                  </a:lnTo>
                  <a:lnTo>
                    <a:pt x="772" y="2834"/>
                  </a:lnTo>
                  <a:lnTo>
                    <a:pt x="779" y="2837"/>
                  </a:lnTo>
                  <a:cubicBezTo>
                    <a:pt x="775" y="2837"/>
                    <a:pt x="770" y="2835"/>
                    <a:pt x="767" y="2834"/>
                  </a:cubicBezTo>
                  <a:cubicBezTo>
                    <a:pt x="753" y="2831"/>
                    <a:pt x="738" y="2826"/>
                    <a:pt x="724" y="2819"/>
                  </a:cubicBezTo>
                  <a:cubicBezTo>
                    <a:pt x="711" y="2813"/>
                    <a:pt x="697" y="2805"/>
                    <a:pt x="688" y="2800"/>
                  </a:cubicBezTo>
                  <a:cubicBezTo>
                    <a:pt x="678" y="2794"/>
                    <a:pt x="669" y="2788"/>
                    <a:pt x="659" y="2780"/>
                  </a:cubicBezTo>
                  <a:cubicBezTo>
                    <a:pt x="646" y="2770"/>
                    <a:pt x="635" y="2759"/>
                    <a:pt x="624" y="2748"/>
                  </a:cubicBezTo>
                  <a:cubicBezTo>
                    <a:pt x="618" y="2742"/>
                    <a:pt x="610" y="2732"/>
                    <a:pt x="607" y="2728"/>
                  </a:cubicBezTo>
                  <a:cubicBezTo>
                    <a:pt x="602" y="2721"/>
                    <a:pt x="599" y="2717"/>
                    <a:pt x="596" y="2710"/>
                  </a:cubicBezTo>
                  <a:cubicBezTo>
                    <a:pt x="586" y="2694"/>
                    <a:pt x="578" y="2677"/>
                    <a:pt x="572" y="2661"/>
                  </a:cubicBezTo>
                  <a:cubicBezTo>
                    <a:pt x="569" y="2652"/>
                    <a:pt x="566" y="2641"/>
                    <a:pt x="563" y="2631"/>
                  </a:cubicBezTo>
                  <a:cubicBezTo>
                    <a:pt x="558" y="2614"/>
                    <a:pt x="555" y="2595"/>
                    <a:pt x="551" y="2576"/>
                  </a:cubicBezTo>
                  <a:cubicBezTo>
                    <a:pt x="551" y="2563"/>
                    <a:pt x="550" y="2552"/>
                    <a:pt x="550" y="2539"/>
                  </a:cubicBezTo>
                  <a:cubicBezTo>
                    <a:pt x="551" y="2522"/>
                    <a:pt x="551" y="2503"/>
                    <a:pt x="555" y="2485"/>
                  </a:cubicBezTo>
                  <a:cubicBezTo>
                    <a:pt x="556" y="2471"/>
                    <a:pt x="559" y="2457"/>
                    <a:pt x="563" y="2443"/>
                  </a:cubicBezTo>
                  <a:cubicBezTo>
                    <a:pt x="578" y="2395"/>
                    <a:pt x="596" y="2346"/>
                    <a:pt x="616" y="2300"/>
                  </a:cubicBezTo>
                  <a:lnTo>
                    <a:pt x="616" y="2300"/>
                  </a:lnTo>
                  <a:cubicBezTo>
                    <a:pt x="616" y="2302"/>
                    <a:pt x="616" y="2303"/>
                    <a:pt x="615" y="2304"/>
                  </a:cubicBezTo>
                  <a:lnTo>
                    <a:pt x="615" y="2304"/>
                  </a:lnTo>
                  <a:cubicBezTo>
                    <a:pt x="626" y="2281"/>
                    <a:pt x="636" y="2259"/>
                    <a:pt x="648" y="2235"/>
                  </a:cubicBezTo>
                  <a:cubicBezTo>
                    <a:pt x="688" y="2159"/>
                    <a:pt x="658" y="2064"/>
                    <a:pt x="582" y="2025"/>
                  </a:cubicBezTo>
                  <a:cubicBezTo>
                    <a:pt x="559" y="2013"/>
                    <a:pt x="534" y="2007"/>
                    <a:pt x="510" y="2007"/>
                  </a:cubicBezTo>
                  <a:cubicBezTo>
                    <a:pt x="454" y="2007"/>
                    <a:pt x="399" y="2038"/>
                    <a:pt x="371" y="2091"/>
                  </a:cubicBezTo>
                  <a:cubicBezTo>
                    <a:pt x="290" y="2242"/>
                    <a:pt x="208" y="2406"/>
                    <a:pt x="222" y="2582"/>
                  </a:cubicBezTo>
                  <a:cubicBezTo>
                    <a:pt x="235" y="2732"/>
                    <a:pt x="287" y="2878"/>
                    <a:pt x="396" y="2986"/>
                  </a:cubicBezTo>
                  <a:cubicBezTo>
                    <a:pt x="501" y="3089"/>
                    <a:pt x="645" y="3168"/>
                    <a:pt x="794" y="3168"/>
                  </a:cubicBezTo>
                  <a:lnTo>
                    <a:pt x="814" y="3168"/>
                  </a:lnTo>
                  <a:cubicBezTo>
                    <a:pt x="890" y="3165"/>
                    <a:pt x="963" y="3141"/>
                    <a:pt x="1026" y="3100"/>
                  </a:cubicBezTo>
                  <a:cubicBezTo>
                    <a:pt x="1085" y="3060"/>
                    <a:pt x="1129" y="2997"/>
                    <a:pt x="1167" y="2938"/>
                  </a:cubicBezTo>
                  <a:cubicBezTo>
                    <a:pt x="1250" y="2805"/>
                    <a:pt x="1275" y="2649"/>
                    <a:pt x="1286" y="2495"/>
                  </a:cubicBezTo>
                  <a:cubicBezTo>
                    <a:pt x="1291" y="2432"/>
                    <a:pt x="1295" y="2367"/>
                    <a:pt x="1299" y="2303"/>
                  </a:cubicBezTo>
                  <a:cubicBezTo>
                    <a:pt x="1307" y="2169"/>
                    <a:pt x="1314" y="2034"/>
                    <a:pt x="1314" y="1898"/>
                  </a:cubicBezTo>
                  <a:lnTo>
                    <a:pt x="1314" y="1881"/>
                  </a:lnTo>
                  <a:cubicBezTo>
                    <a:pt x="1314" y="1852"/>
                    <a:pt x="1316" y="1822"/>
                    <a:pt x="1316" y="1794"/>
                  </a:cubicBezTo>
                  <a:lnTo>
                    <a:pt x="1316" y="1762"/>
                  </a:lnTo>
                  <a:cubicBezTo>
                    <a:pt x="1318" y="1734"/>
                    <a:pt x="1318" y="1702"/>
                    <a:pt x="1318" y="1673"/>
                  </a:cubicBezTo>
                  <a:lnTo>
                    <a:pt x="1318" y="1670"/>
                  </a:lnTo>
                  <a:cubicBezTo>
                    <a:pt x="1319" y="1575"/>
                    <a:pt x="1319" y="1482"/>
                    <a:pt x="1319" y="1388"/>
                  </a:cubicBezTo>
                  <a:cubicBezTo>
                    <a:pt x="1321" y="1287"/>
                    <a:pt x="1324" y="1186"/>
                    <a:pt x="1330" y="1085"/>
                  </a:cubicBezTo>
                  <a:cubicBezTo>
                    <a:pt x="1333" y="1034"/>
                    <a:pt x="1335" y="985"/>
                    <a:pt x="1341" y="936"/>
                  </a:cubicBezTo>
                  <a:cubicBezTo>
                    <a:pt x="1349" y="879"/>
                    <a:pt x="1356" y="823"/>
                    <a:pt x="1364" y="768"/>
                  </a:cubicBezTo>
                  <a:cubicBezTo>
                    <a:pt x="1386" y="662"/>
                    <a:pt x="1408" y="556"/>
                    <a:pt x="1435" y="450"/>
                  </a:cubicBezTo>
                  <a:cubicBezTo>
                    <a:pt x="1451" y="399"/>
                    <a:pt x="1463" y="348"/>
                    <a:pt x="1455" y="291"/>
                  </a:cubicBezTo>
                  <a:cubicBezTo>
                    <a:pt x="1441" y="220"/>
                    <a:pt x="1381" y="166"/>
                    <a:pt x="1308" y="160"/>
                  </a:cubicBezTo>
                  <a:cubicBezTo>
                    <a:pt x="1304" y="160"/>
                    <a:pt x="1300" y="160"/>
                    <a:pt x="1296" y="160"/>
                  </a:cubicBezTo>
                  <a:cubicBezTo>
                    <a:pt x="1236" y="160"/>
                    <a:pt x="1180" y="194"/>
                    <a:pt x="1151" y="247"/>
                  </a:cubicBezTo>
                  <a:cubicBezTo>
                    <a:pt x="1110" y="323"/>
                    <a:pt x="1079" y="401"/>
                    <a:pt x="1034" y="475"/>
                  </a:cubicBezTo>
                  <a:lnTo>
                    <a:pt x="1034" y="472"/>
                  </a:lnTo>
                  <a:cubicBezTo>
                    <a:pt x="960" y="595"/>
                    <a:pt x="879" y="713"/>
                    <a:pt x="791" y="825"/>
                  </a:cubicBezTo>
                  <a:cubicBezTo>
                    <a:pt x="791" y="825"/>
                    <a:pt x="791" y="825"/>
                    <a:pt x="791" y="825"/>
                  </a:cubicBezTo>
                  <a:lnTo>
                    <a:pt x="791" y="825"/>
                  </a:lnTo>
                  <a:cubicBezTo>
                    <a:pt x="758" y="866"/>
                    <a:pt x="722" y="905"/>
                    <a:pt x="684" y="942"/>
                  </a:cubicBezTo>
                  <a:cubicBezTo>
                    <a:pt x="665" y="961"/>
                    <a:pt x="645" y="978"/>
                    <a:pt x="623" y="994"/>
                  </a:cubicBezTo>
                  <a:cubicBezTo>
                    <a:pt x="605" y="1007"/>
                    <a:pt x="588" y="1020"/>
                    <a:pt x="569" y="1031"/>
                  </a:cubicBezTo>
                  <a:cubicBezTo>
                    <a:pt x="544" y="1044"/>
                    <a:pt x="520" y="1055"/>
                    <a:pt x="494" y="1066"/>
                  </a:cubicBezTo>
                  <a:lnTo>
                    <a:pt x="494" y="1066"/>
                  </a:lnTo>
                  <a:cubicBezTo>
                    <a:pt x="478" y="1072"/>
                    <a:pt x="461" y="1078"/>
                    <a:pt x="445" y="1081"/>
                  </a:cubicBezTo>
                  <a:cubicBezTo>
                    <a:pt x="426" y="1085"/>
                    <a:pt x="407" y="1089"/>
                    <a:pt x="387" y="1092"/>
                  </a:cubicBezTo>
                  <a:cubicBezTo>
                    <a:pt x="377" y="1094"/>
                    <a:pt x="368" y="1094"/>
                    <a:pt x="357" y="1094"/>
                  </a:cubicBezTo>
                  <a:cubicBezTo>
                    <a:pt x="357" y="1092"/>
                    <a:pt x="355" y="1091"/>
                    <a:pt x="355" y="1091"/>
                  </a:cubicBezTo>
                  <a:lnTo>
                    <a:pt x="350" y="1083"/>
                  </a:lnTo>
                  <a:lnTo>
                    <a:pt x="346" y="1073"/>
                  </a:lnTo>
                  <a:cubicBezTo>
                    <a:pt x="344" y="1069"/>
                    <a:pt x="343" y="1062"/>
                    <a:pt x="341" y="1058"/>
                  </a:cubicBezTo>
                  <a:cubicBezTo>
                    <a:pt x="338" y="1048"/>
                    <a:pt x="336" y="1040"/>
                    <a:pt x="335" y="1031"/>
                  </a:cubicBezTo>
                  <a:cubicBezTo>
                    <a:pt x="333" y="1004"/>
                    <a:pt x="331" y="977"/>
                    <a:pt x="331" y="952"/>
                  </a:cubicBezTo>
                  <a:cubicBezTo>
                    <a:pt x="335" y="896"/>
                    <a:pt x="338" y="841"/>
                    <a:pt x="346" y="785"/>
                  </a:cubicBezTo>
                  <a:cubicBezTo>
                    <a:pt x="352" y="741"/>
                    <a:pt x="363" y="697"/>
                    <a:pt x="374" y="651"/>
                  </a:cubicBezTo>
                  <a:cubicBezTo>
                    <a:pt x="385" y="613"/>
                    <a:pt x="398" y="575"/>
                    <a:pt x="414" y="538"/>
                  </a:cubicBezTo>
                  <a:cubicBezTo>
                    <a:pt x="430" y="502"/>
                    <a:pt x="450" y="466"/>
                    <a:pt x="469" y="431"/>
                  </a:cubicBezTo>
                  <a:cubicBezTo>
                    <a:pt x="485" y="407"/>
                    <a:pt x="499" y="385"/>
                    <a:pt x="515" y="364"/>
                  </a:cubicBezTo>
                  <a:lnTo>
                    <a:pt x="536" y="342"/>
                  </a:lnTo>
                  <a:lnTo>
                    <a:pt x="548" y="347"/>
                  </a:lnTo>
                  <a:cubicBezTo>
                    <a:pt x="573" y="359"/>
                    <a:pt x="599" y="365"/>
                    <a:pt x="624" y="365"/>
                  </a:cubicBezTo>
                  <a:cubicBezTo>
                    <a:pt x="683" y="365"/>
                    <a:pt x="741" y="334"/>
                    <a:pt x="772" y="277"/>
                  </a:cubicBezTo>
                  <a:cubicBezTo>
                    <a:pt x="811" y="201"/>
                    <a:pt x="783" y="90"/>
                    <a:pt x="700" y="54"/>
                  </a:cubicBezTo>
                  <a:cubicBezTo>
                    <a:pt x="643" y="29"/>
                    <a:pt x="581" y="0"/>
                    <a:pt x="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5" name="Google Shape;10075;p18"/>
            <p:cNvSpPr/>
            <p:nvPr/>
          </p:nvSpPr>
          <p:spPr>
            <a:xfrm>
              <a:off x="4160500" y="1530375"/>
              <a:ext cx="23375" cy="32775"/>
            </a:xfrm>
            <a:custGeom>
              <a:avLst/>
              <a:gdLst/>
              <a:ahLst/>
              <a:cxnLst/>
              <a:rect l="l" t="t" r="r" b="b"/>
              <a:pathLst>
                <a:path w="935" h="1311" extrusionOk="0">
                  <a:moveTo>
                    <a:pt x="483" y="1"/>
                  </a:moveTo>
                  <a:cubicBezTo>
                    <a:pt x="444" y="1"/>
                    <a:pt x="404" y="4"/>
                    <a:pt x="366" y="7"/>
                  </a:cubicBezTo>
                  <a:cubicBezTo>
                    <a:pt x="262" y="18"/>
                    <a:pt x="150" y="33"/>
                    <a:pt x="75" y="117"/>
                  </a:cubicBezTo>
                  <a:cubicBezTo>
                    <a:pt x="1" y="202"/>
                    <a:pt x="9" y="332"/>
                    <a:pt x="93" y="408"/>
                  </a:cubicBezTo>
                  <a:cubicBezTo>
                    <a:pt x="137" y="447"/>
                    <a:pt x="186" y="481"/>
                    <a:pt x="238" y="509"/>
                  </a:cubicBezTo>
                  <a:cubicBezTo>
                    <a:pt x="263" y="522"/>
                    <a:pt x="289" y="527"/>
                    <a:pt x="314" y="527"/>
                  </a:cubicBezTo>
                  <a:cubicBezTo>
                    <a:pt x="373" y="527"/>
                    <a:pt x="430" y="496"/>
                    <a:pt x="460" y="439"/>
                  </a:cubicBezTo>
                  <a:cubicBezTo>
                    <a:pt x="477" y="406"/>
                    <a:pt x="482" y="368"/>
                    <a:pt x="474" y="330"/>
                  </a:cubicBezTo>
                  <a:lnTo>
                    <a:pt x="474" y="330"/>
                  </a:lnTo>
                  <a:cubicBezTo>
                    <a:pt x="490" y="332"/>
                    <a:pt x="506" y="333"/>
                    <a:pt x="523" y="335"/>
                  </a:cubicBezTo>
                  <a:lnTo>
                    <a:pt x="541" y="338"/>
                  </a:lnTo>
                  <a:lnTo>
                    <a:pt x="552" y="343"/>
                  </a:lnTo>
                  <a:lnTo>
                    <a:pt x="563" y="349"/>
                  </a:lnTo>
                  <a:lnTo>
                    <a:pt x="572" y="356"/>
                  </a:lnTo>
                  <a:lnTo>
                    <a:pt x="577" y="360"/>
                  </a:lnTo>
                  <a:lnTo>
                    <a:pt x="585" y="368"/>
                  </a:lnTo>
                  <a:lnTo>
                    <a:pt x="590" y="378"/>
                  </a:lnTo>
                  <a:cubicBezTo>
                    <a:pt x="590" y="376"/>
                    <a:pt x="588" y="375"/>
                    <a:pt x="588" y="373"/>
                  </a:cubicBezTo>
                  <a:lnTo>
                    <a:pt x="588" y="373"/>
                  </a:lnTo>
                  <a:lnTo>
                    <a:pt x="593" y="382"/>
                  </a:lnTo>
                  <a:cubicBezTo>
                    <a:pt x="593" y="386"/>
                    <a:pt x="594" y="389"/>
                    <a:pt x="596" y="394"/>
                  </a:cubicBezTo>
                  <a:cubicBezTo>
                    <a:pt x="596" y="400"/>
                    <a:pt x="598" y="403"/>
                    <a:pt x="599" y="413"/>
                  </a:cubicBezTo>
                  <a:cubicBezTo>
                    <a:pt x="601" y="422"/>
                    <a:pt x="601" y="433"/>
                    <a:pt x="601" y="443"/>
                  </a:cubicBezTo>
                  <a:cubicBezTo>
                    <a:pt x="601" y="474"/>
                    <a:pt x="599" y="506"/>
                    <a:pt x="596" y="539"/>
                  </a:cubicBezTo>
                  <a:cubicBezTo>
                    <a:pt x="593" y="547"/>
                    <a:pt x="591" y="560"/>
                    <a:pt x="588" y="568"/>
                  </a:cubicBezTo>
                  <a:cubicBezTo>
                    <a:pt x="586" y="574"/>
                    <a:pt x="583" y="582"/>
                    <a:pt x="580" y="590"/>
                  </a:cubicBezTo>
                  <a:cubicBezTo>
                    <a:pt x="571" y="612"/>
                    <a:pt x="560" y="631"/>
                    <a:pt x="549" y="652"/>
                  </a:cubicBezTo>
                  <a:cubicBezTo>
                    <a:pt x="534" y="672"/>
                    <a:pt x="520" y="693"/>
                    <a:pt x="504" y="712"/>
                  </a:cubicBezTo>
                  <a:cubicBezTo>
                    <a:pt x="450" y="777"/>
                    <a:pt x="378" y="826"/>
                    <a:pt x="338" y="900"/>
                  </a:cubicBezTo>
                  <a:cubicBezTo>
                    <a:pt x="305" y="963"/>
                    <a:pt x="289" y="1038"/>
                    <a:pt x="311" y="1106"/>
                  </a:cubicBezTo>
                  <a:cubicBezTo>
                    <a:pt x="332" y="1174"/>
                    <a:pt x="378" y="1221"/>
                    <a:pt x="431" y="1267"/>
                  </a:cubicBezTo>
                  <a:cubicBezTo>
                    <a:pt x="461" y="1294"/>
                    <a:pt x="501" y="1309"/>
                    <a:pt x="542" y="1310"/>
                  </a:cubicBezTo>
                  <a:cubicBezTo>
                    <a:pt x="588" y="1310"/>
                    <a:pt x="631" y="1291"/>
                    <a:pt x="661" y="1258"/>
                  </a:cubicBezTo>
                  <a:cubicBezTo>
                    <a:pt x="716" y="1196"/>
                    <a:pt x="718" y="1101"/>
                    <a:pt x="664" y="1039"/>
                  </a:cubicBezTo>
                  <a:cubicBezTo>
                    <a:pt x="694" y="1006"/>
                    <a:pt x="726" y="973"/>
                    <a:pt x="754" y="938"/>
                  </a:cubicBezTo>
                  <a:cubicBezTo>
                    <a:pt x="822" y="859"/>
                    <a:pt x="873" y="766"/>
                    <a:pt x="905" y="666"/>
                  </a:cubicBezTo>
                  <a:cubicBezTo>
                    <a:pt x="922" y="606"/>
                    <a:pt x="932" y="544"/>
                    <a:pt x="932" y="481"/>
                  </a:cubicBezTo>
                  <a:cubicBezTo>
                    <a:pt x="935" y="420"/>
                    <a:pt x="930" y="362"/>
                    <a:pt x="916" y="305"/>
                  </a:cubicBezTo>
                  <a:cubicBezTo>
                    <a:pt x="884" y="193"/>
                    <a:pt x="807" y="99"/>
                    <a:pt x="704" y="47"/>
                  </a:cubicBezTo>
                  <a:cubicBezTo>
                    <a:pt x="637" y="11"/>
                    <a:pt x="560" y="1"/>
                    <a:pt x="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6" name="Google Shape;10076;p18"/>
            <p:cNvSpPr/>
            <p:nvPr/>
          </p:nvSpPr>
          <p:spPr>
            <a:xfrm>
              <a:off x="4186200" y="1559750"/>
              <a:ext cx="31725" cy="12900"/>
            </a:xfrm>
            <a:custGeom>
              <a:avLst/>
              <a:gdLst/>
              <a:ahLst/>
              <a:cxnLst/>
              <a:rect l="l" t="t" r="r" b="b"/>
              <a:pathLst>
                <a:path w="1269" h="516" extrusionOk="0">
                  <a:moveTo>
                    <a:pt x="1086" y="1"/>
                  </a:moveTo>
                  <a:cubicBezTo>
                    <a:pt x="1078" y="1"/>
                    <a:pt x="1070" y="1"/>
                    <a:pt x="1062" y="2"/>
                  </a:cubicBezTo>
                  <a:lnTo>
                    <a:pt x="988" y="13"/>
                  </a:lnTo>
                  <a:lnTo>
                    <a:pt x="1009" y="10"/>
                  </a:lnTo>
                  <a:lnTo>
                    <a:pt x="1009" y="10"/>
                  </a:lnTo>
                  <a:cubicBezTo>
                    <a:pt x="830" y="31"/>
                    <a:pt x="652" y="43"/>
                    <a:pt x="473" y="67"/>
                  </a:cubicBezTo>
                  <a:cubicBezTo>
                    <a:pt x="424" y="73"/>
                    <a:pt x="374" y="81"/>
                    <a:pt x="325" y="88"/>
                  </a:cubicBezTo>
                  <a:cubicBezTo>
                    <a:pt x="244" y="102"/>
                    <a:pt x="151" y="113"/>
                    <a:pt x="86" y="165"/>
                  </a:cubicBezTo>
                  <a:cubicBezTo>
                    <a:pt x="48" y="194"/>
                    <a:pt x="19" y="236"/>
                    <a:pt x="8" y="282"/>
                  </a:cubicBezTo>
                  <a:cubicBezTo>
                    <a:pt x="0" y="322"/>
                    <a:pt x="6" y="363"/>
                    <a:pt x="25" y="399"/>
                  </a:cubicBezTo>
                  <a:cubicBezTo>
                    <a:pt x="44" y="447"/>
                    <a:pt x="89" y="472"/>
                    <a:pt x="132" y="496"/>
                  </a:cubicBezTo>
                  <a:cubicBezTo>
                    <a:pt x="154" y="509"/>
                    <a:pt x="181" y="515"/>
                    <a:pt x="206" y="515"/>
                  </a:cubicBezTo>
                  <a:cubicBezTo>
                    <a:pt x="268" y="515"/>
                    <a:pt x="326" y="480"/>
                    <a:pt x="355" y="426"/>
                  </a:cubicBezTo>
                  <a:cubicBezTo>
                    <a:pt x="356" y="423"/>
                    <a:pt x="358" y="420"/>
                    <a:pt x="359" y="417"/>
                  </a:cubicBezTo>
                  <a:cubicBezTo>
                    <a:pt x="428" y="403"/>
                    <a:pt x="499" y="393"/>
                    <a:pt x="568" y="385"/>
                  </a:cubicBezTo>
                  <a:lnTo>
                    <a:pt x="564" y="385"/>
                  </a:lnTo>
                  <a:lnTo>
                    <a:pt x="633" y="377"/>
                  </a:lnTo>
                  <a:cubicBezTo>
                    <a:pt x="796" y="360"/>
                    <a:pt x="961" y="346"/>
                    <a:pt x="1122" y="320"/>
                  </a:cubicBezTo>
                  <a:cubicBezTo>
                    <a:pt x="1211" y="303"/>
                    <a:pt x="1268" y="219"/>
                    <a:pt x="1252" y="132"/>
                  </a:cubicBezTo>
                  <a:cubicBezTo>
                    <a:pt x="1236" y="50"/>
                    <a:pt x="116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7" name="Google Shape;10077;p18"/>
            <p:cNvSpPr/>
            <p:nvPr/>
          </p:nvSpPr>
          <p:spPr>
            <a:xfrm>
              <a:off x="4197750" y="1541500"/>
              <a:ext cx="16325" cy="42925"/>
            </a:xfrm>
            <a:custGeom>
              <a:avLst/>
              <a:gdLst/>
              <a:ahLst/>
              <a:cxnLst/>
              <a:rect l="l" t="t" r="r" b="b"/>
              <a:pathLst>
                <a:path w="653" h="1717" extrusionOk="0">
                  <a:moveTo>
                    <a:pt x="431" y="1"/>
                  </a:moveTo>
                  <a:cubicBezTo>
                    <a:pt x="387" y="4"/>
                    <a:pt x="344" y="18"/>
                    <a:pt x="309" y="44"/>
                  </a:cubicBezTo>
                  <a:cubicBezTo>
                    <a:pt x="222" y="102"/>
                    <a:pt x="171" y="215"/>
                    <a:pt x="138" y="309"/>
                  </a:cubicBezTo>
                  <a:cubicBezTo>
                    <a:pt x="70" y="504"/>
                    <a:pt x="46" y="705"/>
                    <a:pt x="26" y="909"/>
                  </a:cubicBezTo>
                  <a:cubicBezTo>
                    <a:pt x="5" y="1126"/>
                    <a:pt x="0" y="1346"/>
                    <a:pt x="15" y="1565"/>
                  </a:cubicBezTo>
                  <a:cubicBezTo>
                    <a:pt x="21" y="1649"/>
                    <a:pt x="91" y="1715"/>
                    <a:pt x="176" y="1717"/>
                  </a:cubicBezTo>
                  <a:lnTo>
                    <a:pt x="184" y="1717"/>
                  </a:lnTo>
                  <a:cubicBezTo>
                    <a:pt x="273" y="1710"/>
                    <a:pt x="339" y="1634"/>
                    <a:pt x="336" y="1546"/>
                  </a:cubicBezTo>
                  <a:cubicBezTo>
                    <a:pt x="328" y="1444"/>
                    <a:pt x="325" y="1343"/>
                    <a:pt x="325" y="1240"/>
                  </a:cubicBezTo>
                  <a:cubicBezTo>
                    <a:pt x="333" y="1066"/>
                    <a:pt x="349" y="890"/>
                    <a:pt x="372" y="716"/>
                  </a:cubicBezTo>
                  <a:cubicBezTo>
                    <a:pt x="383" y="648"/>
                    <a:pt x="398" y="580"/>
                    <a:pt x="415" y="514"/>
                  </a:cubicBezTo>
                  <a:cubicBezTo>
                    <a:pt x="428" y="471"/>
                    <a:pt x="444" y="428"/>
                    <a:pt x="461" y="387"/>
                  </a:cubicBezTo>
                  <a:cubicBezTo>
                    <a:pt x="467" y="370"/>
                    <a:pt x="477" y="354"/>
                    <a:pt x="485" y="338"/>
                  </a:cubicBezTo>
                  <a:cubicBezTo>
                    <a:pt x="558" y="332"/>
                    <a:pt x="618" y="279"/>
                    <a:pt x="634" y="208"/>
                  </a:cubicBezTo>
                  <a:cubicBezTo>
                    <a:pt x="653" y="118"/>
                    <a:pt x="596" y="31"/>
                    <a:pt x="507" y="12"/>
                  </a:cubicBezTo>
                  <a:cubicBezTo>
                    <a:pt x="482" y="6"/>
                    <a:pt x="456" y="2"/>
                    <a:pt x="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8" name="Google Shape;10078;p18"/>
            <p:cNvSpPr/>
            <p:nvPr/>
          </p:nvSpPr>
          <p:spPr>
            <a:xfrm>
              <a:off x="4231900" y="1537425"/>
              <a:ext cx="36500" cy="63750"/>
            </a:xfrm>
            <a:custGeom>
              <a:avLst/>
              <a:gdLst/>
              <a:ahLst/>
              <a:cxnLst/>
              <a:rect l="l" t="t" r="r" b="b"/>
              <a:pathLst>
                <a:path w="1460" h="2550" extrusionOk="0">
                  <a:moveTo>
                    <a:pt x="844" y="479"/>
                  </a:moveTo>
                  <a:cubicBezTo>
                    <a:pt x="844" y="483"/>
                    <a:pt x="844" y="487"/>
                    <a:pt x="846" y="490"/>
                  </a:cubicBezTo>
                  <a:cubicBezTo>
                    <a:pt x="845" y="486"/>
                    <a:pt x="845" y="483"/>
                    <a:pt x="844" y="479"/>
                  </a:cubicBezTo>
                  <a:close/>
                  <a:moveTo>
                    <a:pt x="443" y="1"/>
                  </a:moveTo>
                  <a:cubicBezTo>
                    <a:pt x="389" y="1"/>
                    <a:pt x="335" y="4"/>
                    <a:pt x="282" y="13"/>
                  </a:cubicBezTo>
                  <a:cubicBezTo>
                    <a:pt x="170" y="36"/>
                    <a:pt x="42" y="85"/>
                    <a:pt x="15" y="211"/>
                  </a:cubicBezTo>
                  <a:cubicBezTo>
                    <a:pt x="0" y="279"/>
                    <a:pt x="21" y="335"/>
                    <a:pt x="64" y="387"/>
                  </a:cubicBezTo>
                  <a:cubicBezTo>
                    <a:pt x="95" y="427"/>
                    <a:pt x="148" y="444"/>
                    <a:pt x="194" y="463"/>
                  </a:cubicBezTo>
                  <a:cubicBezTo>
                    <a:pt x="233" y="480"/>
                    <a:pt x="274" y="495"/>
                    <a:pt x="316" y="506"/>
                  </a:cubicBezTo>
                  <a:cubicBezTo>
                    <a:pt x="328" y="509"/>
                    <a:pt x="341" y="511"/>
                    <a:pt x="353" y="511"/>
                  </a:cubicBezTo>
                  <a:cubicBezTo>
                    <a:pt x="428" y="511"/>
                    <a:pt x="498" y="451"/>
                    <a:pt x="513" y="379"/>
                  </a:cubicBezTo>
                  <a:cubicBezTo>
                    <a:pt x="517" y="363"/>
                    <a:pt x="518" y="346"/>
                    <a:pt x="517" y="330"/>
                  </a:cubicBezTo>
                  <a:lnTo>
                    <a:pt x="517" y="330"/>
                  </a:lnTo>
                  <a:cubicBezTo>
                    <a:pt x="574" y="332"/>
                    <a:pt x="631" y="333"/>
                    <a:pt x="688" y="340"/>
                  </a:cubicBezTo>
                  <a:cubicBezTo>
                    <a:pt x="700" y="343"/>
                    <a:pt x="713" y="344"/>
                    <a:pt x="724" y="347"/>
                  </a:cubicBezTo>
                  <a:cubicBezTo>
                    <a:pt x="732" y="351"/>
                    <a:pt x="740" y="354"/>
                    <a:pt x="746" y="355"/>
                  </a:cubicBezTo>
                  <a:cubicBezTo>
                    <a:pt x="757" y="361"/>
                    <a:pt x="767" y="367"/>
                    <a:pt x="777" y="372"/>
                  </a:cubicBezTo>
                  <a:lnTo>
                    <a:pt x="777" y="372"/>
                  </a:lnTo>
                  <a:lnTo>
                    <a:pt x="789" y="381"/>
                  </a:lnTo>
                  <a:cubicBezTo>
                    <a:pt x="795" y="385"/>
                    <a:pt x="803" y="392"/>
                    <a:pt x="806" y="397"/>
                  </a:cubicBezTo>
                  <a:cubicBezTo>
                    <a:pt x="811" y="401"/>
                    <a:pt x="814" y="406"/>
                    <a:pt x="819" y="412"/>
                  </a:cubicBezTo>
                  <a:lnTo>
                    <a:pt x="827" y="425"/>
                  </a:lnTo>
                  <a:lnTo>
                    <a:pt x="835" y="442"/>
                  </a:lnTo>
                  <a:cubicBezTo>
                    <a:pt x="836" y="447"/>
                    <a:pt x="838" y="450"/>
                    <a:pt x="839" y="455"/>
                  </a:cubicBezTo>
                  <a:cubicBezTo>
                    <a:pt x="842" y="464"/>
                    <a:pt x="843" y="472"/>
                    <a:pt x="844" y="479"/>
                  </a:cubicBezTo>
                  <a:lnTo>
                    <a:pt x="844" y="479"/>
                  </a:lnTo>
                  <a:cubicBezTo>
                    <a:pt x="844" y="479"/>
                    <a:pt x="844" y="478"/>
                    <a:pt x="844" y="477"/>
                  </a:cubicBezTo>
                  <a:lnTo>
                    <a:pt x="844" y="477"/>
                  </a:lnTo>
                  <a:cubicBezTo>
                    <a:pt x="846" y="484"/>
                    <a:pt x="847" y="490"/>
                    <a:pt x="847" y="496"/>
                  </a:cubicBezTo>
                  <a:cubicBezTo>
                    <a:pt x="849" y="507"/>
                    <a:pt x="849" y="517"/>
                    <a:pt x="849" y="526"/>
                  </a:cubicBezTo>
                  <a:lnTo>
                    <a:pt x="849" y="526"/>
                  </a:lnTo>
                  <a:cubicBezTo>
                    <a:pt x="849" y="564"/>
                    <a:pt x="846" y="603"/>
                    <a:pt x="841" y="640"/>
                  </a:cubicBezTo>
                  <a:cubicBezTo>
                    <a:pt x="839" y="650"/>
                    <a:pt x="838" y="661"/>
                    <a:pt x="835" y="667"/>
                  </a:cubicBezTo>
                  <a:cubicBezTo>
                    <a:pt x="833" y="675"/>
                    <a:pt x="830" y="683"/>
                    <a:pt x="827" y="689"/>
                  </a:cubicBezTo>
                  <a:cubicBezTo>
                    <a:pt x="819" y="707"/>
                    <a:pt x="811" y="721"/>
                    <a:pt x="801" y="738"/>
                  </a:cubicBezTo>
                  <a:cubicBezTo>
                    <a:pt x="797" y="745"/>
                    <a:pt x="794" y="751"/>
                    <a:pt x="786" y="761"/>
                  </a:cubicBezTo>
                  <a:cubicBezTo>
                    <a:pt x="778" y="769"/>
                    <a:pt x="770" y="778"/>
                    <a:pt x="762" y="788"/>
                  </a:cubicBezTo>
                  <a:cubicBezTo>
                    <a:pt x="718" y="827"/>
                    <a:pt x="667" y="863"/>
                    <a:pt x="634" y="911"/>
                  </a:cubicBezTo>
                  <a:cubicBezTo>
                    <a:pt x="593" y="968"/>
                    <a:pt x="585" y="1041"/>
                    <a:pt x="610" y="1106"/>
                  </a:cubicBezTo>
                  <a:cubicBezTo>
                    <a:pt x="637" y="1175"/>
                    <a:pt x="694" y="1224"/>
                    <a:pt x="751" y="1269"/>
                  </a:cubicBezTo>
                  <a:lnTo>
                    <a:pt x="862" y="1359"/>
                  </a:lnTo>
                  <a:cubicBezTo>
                    <a:pt x="901" y="1391"/>
                    <a:pt x="941" y="1424"/>
                    <a:pt x="977" y="1460"/>
                  </a:cubicBezTo>
                  <a:cubicBezTo>
                    <a:pt x="998" y="1484"/>
                    <a:pt x="1022" y="1509"/>
                    <a:pt x="1039" y="1533"/>
                  </a:cubicBezTo>
                  <a:cubicBezTo>
                    <a:pt x="1056" y="1558"/>
                    <a:pt x="1074" y="1584"/>
                    <a:pt x="1091" y="1609"/>
                  </a:cubicBezTo>
                  <a:cubicBezTo>
                    <a:pt x="1094" y="1615"/>
                    <a:pt x="1097" y="1622"/>
                    <a:pt x="1099" y="1628"/>
                  </a:cubicBezTo>
                  <a:cubicBezTo>
                    <a:pt x="1104" y="1639"/>
                    <a:pt x="1107" y="1645"/>
                    <a:pt x="1110" y="1658"/>
                  </a:cubicBezTo>
                  <a:cubicBezTo>
                    <a:pt x="1112" y="1671"/>
                    <a:pt x="1115" y="1683"/>
                    <a:pt x="1116" y="1698"/>
                  </a:cubicBezTo>
                  <a:cubicBezTo>
                    <a:pt x="1118" y="1715"/>
                    <a:pt x="1121" y="1734"/>
                    <a:pt x="1120" y="1752"/>
                  </a:cubicBezTo>
                  <a:cubicBezTo>
                    <a:pt x="1120" y="1767"/>
                    <a:pt x="1118" y="1785"/>
                    <a:pt x="1116" y="1802"/>
                  </a:cubicBezTo>
                  <a:lnTo>
                    <a:pt x="1115" y="1810"/>
                  </a:lnTo>
                  <a:cubicBezTo>
                    <a:pt x="1113" y="1816"/>
                    <a:pt x="1110" y="1821"/>
                    <a:pt x="1108" y="1826"/>
                  </a:cubicBezTo>
                  <a:lnTo>
                    <a:pt x="1108" y="1826"/>
                  </a:lnTo>
                  <a:cubicBezTo>
                    <a:pt x="1101" y="1838"/>
                    <a:pt x="1095" y="1849"/>
                    <a:pt x="1090" y="1859"/>
                  </a:cubicBezTo>
                  <a:cubicBezTo>
                    <a:pt x="1079" y="1877"/>
                    <a:pt x="1067" y="1896"/>
                    <a:pt x="1055" y="1910"/>
                  </a:cubicBezTo>
                  <a:cubicBezTo>
                    <a:pt x="1042" y="1926"/>
                    <a:pt x="1031" y="1940"/>
                    <a:pt x="1015" y="1954"/>
                  </a:cubicBezTo>
                  <a:cubicBezTo>
                    <a:pt x="999" y="1970"/>
                    <a:pt x="982" y="1984"/>
                    <a:pt x="965" y="1997"/>
                  </a:cubicBezTo>
                  <a:cubicBezTo>
                    <a:pt x="941" y="2014"/>
                    <a:pt x="915" y="2030"/>
                    <a:pt x="889" y="2044"/>
                  </a:cubicBezTo>
                  <a:cubicBezTo>
                    <a:pt x="809" y="2086"/>
                    <a:pt x="727" y="2124"/>
                    <a:pt x="643" y="2157"/>
                  </a:cubicBezTo>
                  <a:lnTo>
                    <a:pt x="662" y="2147"/>
                  </a:lnTo>
                  <a:lnTo>
                    <a:pt x="662" y="2147"/>
                  </a:lnTo>
                  <a:cubicBezTo>
                    <a:pt x="600" y="2171"/>
                    <a:pt x="539" y="2195"/>
                    <a:pt x="475" y="2215"/>
                  </a:cubicBezTo>
                  <a:cubicBezTo>
                    <a:pt x="387" y="2245"/>
                    <a:pt x="338" y="2342"/>
                    <a:pt x="366" y="2432"/>
                  </a:cubicBezTo>
                  <a:cubicBezTo>
                    <a:pt x="390" y="2502"/>
                    <a:pt x="456" y="2549"/>
                    <a:pt x="532" y="2549"/>
                  </a:cubicBezTo>
                  <a:cubicBezTo>
                    <a:pt x="550" y="2549"/>
                    <a:pt x="567" y="2546"/>
                    <a:pt x="585" y="2540"/>
                  </a:cubicBezTo>
                  <a:cubicBezTo>
                    <a:pt x="713" y="2497"/>
                    <a:pt x="839" y="2446"/>
                    <a:pt x="963" y="2388"/>
                  </a:cubicBezTo>
                  <a:cubicBezTo>
                    <a:pt x="1077" y="2333"/>
                    <a:pt x="1194" y="2266"/>
                    <a:pt x="1280" y="2169"/>
                  </a:cubicBezTo>
                  <a:cubicBezTo>
                    <a:pt x="1349" y="2092"/>
                    <a:pt x="1419" y="1995"/>
                    <a:pt x="1443" y="1892"/>
                  </a:cubicBezTo>
                  <a:cubicBezTo>
                    <a:pt x="1455" y="1835"/>
                    <a:pt x="1460" y="1777"/>
                    <a:pt x="1457" y="1718"/>
                  </a:cubicBezTo>
                  <a:cubicBezTo>
                    <a:pt x="1455" y="1658"/>
                    <a:pt x="1444" y="1596"/>
                    <a:pt x="1425" y="1539"/>
                  </a:cubicBezTo>
                  <a:cubicBezTo>
                    <a:pt x="1379" y="1429"/>
                    <a:pt x="1311" y="1329"/>
                    <a:pt x="1227" y="1245"/>
                  </a:cubicBezTo>
                  <a:cubicBezTo>
                    <a:pt x="1154" y="1171"/>
                    <a:pt x="1071" y="1107"/>
                    <a:pt x="991" y="1039"/>
                  </a:cubicBezTo>
                  <a:cubicBezTo>
                    <a:pt x="1044" y="985"/>
                    <a:pt x="1086" y="924"/>
                    <a:pt x="1118" y="856"/>
                  </a:cubicBezTo>
                  <a:cubicBezTo>
                    <a:pt x="1143" y="800"/>
                    <a:pt x="1161" y="742"/>
                    <a:pt x="1170" y="681"/>
                  </a:cubicBezTo>
                  <a:cubicBezTo>
                    <a:pt x="1180" y="609"/>
                    <a:pt x="1181" y="534"/>
                    <a:pt x="1173" y="460"/>
                  </a:cubicBezTo>
                  <a:cubicBezTo>
                    <a:pt x="1161" y="325"/>
                    <a:pt x="1096" y="195"/>
                    <a:pt x="984" y="116"/>
                  </a:cubicBezTo>
                  <a:cubicBezTo>
                    <a:pt x="930" y="77"/>
                    <a:pt x="868" y="47"/>
                    <a:pt x="803" y="31"/>
                  </a:cubicBezTo>
                  <a:cubicBezTo>
                    <a:pt x="733" y="13"/>
                    <a:pt x="662" y="6"/>
                    <a:pt x="591" y="4"/>
                  </a:cubicBezTo>
                  <a:cubicBezTo>
                    <a:pt x="542" y="3"/>
                    <a:pt x="493" y="1"/>
                    <a:pt x="4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79" name="Google Shape;10079;p18"/>
            <p:cNvSpPr/>
            <p:nvPr/>
          </p:nvSpPr>
          <p:spPr>
            <a:xfrm>
              <a:off x="4165700" y="1337625"/>
              <a:ext cx="38050" cy="50150"/>
            </a:xfrm>
            <a:custGeom>
              <a:avLst/>
              <a:gdLst/>
              <a:ahLst/>
              <a:cxnLst/>
              <a:rect l="l" t="t" r="r" b="b"/>
              <a:pathLst>
                <a:path w="1522" h="2006" extrusionOk="0">
                  <a:moveTo>
                    <a:pt x="1168" y="1091"/>
                  </a:moveTo>
                  <a:cubicBezTo>
                    <a:pt x="1169" y="1097"/>
                    <a:pt x="1170" y="1103"/>
                    <a:pt x="1170" y="1109"/>
                  </a:cubicBezTo>
                  <a:lnTo>
                    <a:pt x="1170" y="1109"/>
                  </a:lnTo>
                  <a:cubicBezTo>
                    <a:pt x="1170" y="1103"/>
                    <a:pt x="1168" y="1098"/>
                    <a:pt x="1168" y="1091"/>
                  </a:cubicBezTo>
                  <a:close/>
                  <a:moveTo>
                    <a:pt x="956" y="0"/>
                  </a:moveTo>
                  <a:cubicBezTo>
                    <a:pt x="932" y="0"/>
                    <a:pt x="908" y="5"/>
                    <a:pt x="885" y="16"/>
                  </a:cubicBezTo>
                  <a:cubicBezTo>
                    <a:pt x="844" y="37"/>
                    <a:pt x="813" y="72"/>
                    <a:pt x="799" y="116"/>
                  </a:cubicBezTo>
                  <a:lnTo>
                    <a:pt x="799" y="116"/>
                  </a:lnTo>
                  <a:cubicBezTo>
                    <a:pt x="800" y="113"/>
                    <a:pt x="801" y="111"/>
                    <a:pt x="801" y="109"/>
                  </a:cubicBezTo>
                  <a:lnTo>
                    <a:pt x="801" y="109"/>
                  </a:lnTo>
                  <a:cubicBezTo>
                    <a:pt x="768" y="197"/>
                    <a:pt x="731" y="287"/>
                    <a:pt x="698" y="372"/>
                  </a:cubicBezTo>
                  <a:cubicBezTo>
                    <a:pt x="665" y="459"/>
                    <a:pt x="630" y="545"/>
                    <a:pt x="594" y="630"/>
                  </a:cubicBezTo>
                  <a:cubicBezTo>
                    <a:pt x="583" y="652"/>
                    <a:pt x="575" y="675"/>
                    <a:pt x="564" y="697"/>
                  </a:cubicBezTo>
                  <a:cubicBezTo>
                    <a:pt x="502" y="763"/>
                    <a:pt x="469" y="853"/>
                    <a:pt x="524" y="941"/>
                  </a:cubicBezTo>
                  <a:cubicBezTo>
                    <a:pt x="557" y="990"/>
                    <a:pt x="610" y="1016"/>
                    <a:pt x="665" y="1016"/>
                  </a:cubicBezTo>
                  <a:cubicBezTo>
                    <a:pt x="703" y="1016"/>
                    <a:pt x="741" y="1004"/>
                    <a:pt x="773" y="977"/>
                  </a:cubicBezTo>
                  <a:cubicBezTo>
                    <a:pt x="798" y="955"/>
                    <a:pt x="820" y="928"/>
                    <a:pt x="836" y="898"/>
                  </a:cubicBezTo>
                  <a:lnTo>
                    <a:pt x="841" y="896"/>
                  </a:lnTo>
                  <a:cubicBezTo>
                    <a:pt x="849" y="893"/>
                    <a:pt x="861" y="888"/>
                    <a:pt x="869" y="887"/>
                  </a:cubicBezTo>
                  <a:cubicBezTo>
                    <a:pt x="876" y="885"/>
                    <a:pt x="883" y="884"/>
                    <a:pt x="890" y="884"/>
                  </a:cubicBezTo>
                  <a:cubicBezTo>
                    <a:pt x="900" y="883"/>
                    <a:pt x="909" y="882"/>
                    <a:pt x="919" y="882"/>
                  </a:cubicBezTo>
                  <a:lnTo>
                    <a:pt x="919" y="882"/>
                  </a:lnTo>
                  <a:cubicBezTo>
                    <a:pt x="930" y="882"/>
                    <a:pt x="942" y="884"/>
                    <a:pt x="950" y="885"/>
                  </a:cubicBezTo>
                  <a:cubicBezTo>
                    <a:pt x="959" y="887"/>
                    <a:pt x="969" y="887"/>
                    <a:pt x="980" y="890"/>
                  </a:cubicBezTo>
                  <a:cubicBezTo>
                    <a:pt x="990" y="893"/>
                    <a:pt x="999" y="896"/>
                    <a:pt x="1010" y="901"/>
                  </a:cubicBezTo>
                  <a:cubicBezTo>
                    <a:pt x="1021" y="907"/>
                    <a:pt x="1032" y="912"/>
                    <a:pt x="1043" y="920"/>
                  </a:cubicBezTo>
                  <a:cubicBezTo>
                    <a:pt x="1059" y="929"/>
                    <a:pt x="1075" y="941"/>
                    <a:pt x="1091" y="952"/>
                  </a:cubicBezTo>
                  <a:cubicBezTo>
                    <a:pt x="1102" y="961"/>
                    <a:pt x="1113" y="971"/>
                    <a:pt x="1124" y="982"/>
                  </a:cubicBezTo>
                  <a:cubicBezTo>
                    <a:pt x="1126" y="985"/>
                    <a:pt x="1129" y="986"/>
                    <a:pt x="1132" y="991"/>
                  </a:cubicBezTo>
                  <a:cubicBezTo>
                    <a:pt x="1135" y="998"/>
                    <a:pt x="1140" y="1002"/>
                    <a:pt x="1143" y="1010"/>
                  </a:cubicBezTo>
                  <a:cubicBezTo>
                    <a:pt x="1146" y="1017"/>
                    <a:pt x="1149" y="1024"/>
                    <a:pt x="1153" y="1031"/>
                  </a:cubicBezTo>
                  <a:cubicBezTo>
                    <a:pt x="1159" y="1047"/>
                    <a:pt x="1164" y="1061"/>
                    <a:pt x="1167" y="1077"/>
                  </a:cubicBezTo>
                  <a:cubicBezTo>
                    <a:pt x="1165" y="1070"/>
                    <a:pt x="1164" y="1064"/>
                    <a:pt x="1160" y="1058"/>
                  </a:cubicBezTo>
                  <a:lnTo>
                    <a:pt x="1160" y="1058"/>
                  </a:lnTo>
                  <a:cubicBezTo>
                    <a:pt x="1165" y="1075"/>
                    <a:pt x="1168" y="1092"/>
                    <a:pt x="1170" y="1111"/>
                  </a:cubicBezTo>
                  <a:lnTo>
                    <a:pt x="1170" y="1111"/>
                  </a:lnTo>
                  <a:cubicBezTo>
                    <a:pt x="1170" y="1114"/>
                    <a:pt x="1170" y="1117"/>
                    <a:pt x="1170" y="1121"/>
                  </a:cubicBezTo>
                  <a:cubicBezTo>
                    <a:pt x="1168" y="1132"/>
                    <a:pt x="1168" y="1143"/>
                    <a:pt x="1167" y="1153"/>
                  </a:cubicBezTo>
                  <a:cubicBezTo>
                    <a:pt x="1164" y="1164"/>
                    <a:pt x="1162" y="1175"/>
                    <a:pt x="1159" y="1184"/>
                  </a:cubicBezTo>
                  <a:cubicBezTo>
                    <a:pt x="1153" y="1205"/>
                    <a:pt x="1148" y="1224"/>
                    <a:pt x="1138" y="1241"/>
                  </a:cubicBezTo>
                  <a:cubicBezTo>
                    <a:pt x="1129" y="1260"/>
                    <a:pt x="1119" y="1278"/>
                    <a:pt x="1108" y="1295"/>
                  </a:cubicBezTo>
                  <a:cubicBezTo>
                    <a:pt x="1096" y="1316"/>
                    <a:pt x="1081" y="1336"/>
                    <a:pt x="1067" y="1355"/>
                  </a:cubicBezTo>
                  <a:cubicBezTo>
                    <a:pt x="1054" y="1371"/>
                    <a:pt x="1042" y="1385"/>
                    <a:pt x="1028" y="1400"/>
                  </a:cubicBezTo>
                  <a:cubicBezTo>
                    <a:pt x="1009" y="1415"/>
                    <a:pt x="988" y="1433"/>
                    <a:pt x="969" y="1449"/>
                  </a:cubicBezTo>
                  <a:cubicBezTo>
                    <a:pt x="923" y="1482"/>
                    <a:pt x="876" y="1514"/>
                    <a:pt x="828" y="1542"/>
                  </a:cubicBezTo>
                  <a:cubicBezTo>
                    <a:pt x="800" y="1556"/>
                    <a:pt x="771" y="1571"/>
                    <a:pt x="743" y="1583"/>
                  </a:cubicBezTo>
                  <a:cubicBezTo>
                    <a:pt x="694" y="1601"/>
                    <a:pt x="641" y="1618"/>
                    <a:pt x="594" y="1629"/>
                  </a:cubicBezTo>
                  <a:cubicBezTo>
                    <a:pt x="545" y="1642"/>
                    <a:pt x="496" y="1651"/>
                    <a:pt x="447" y="1659"/>
                  </a:cubicBezTo>
                  <a:lnTo>
                    <a:pt x="448" y="1659"/>
                  </a:lnTo>
                  <a:cubicBezTo>
                    <a:pt x="404" y="1664"/>
                    <a:pt x="361" y="1669"/>
                    <a:pt x="315" y="1669"/>
                  </a:cubicBezTo>
                  <a:cubicBezTo>
                    <a:pt x="309" y="1669"/>
                    <a:pt x="303" y="1667"/>
                    <a:pt x="296" y="1667"/>
                  </a:cubicBezTo>
                  <a:lnTo>
                    <a:pt x="279" y="1662"/>
                  </a:lnTo>
                  <a:cubicBezTo>
                    <a:pt x="266" y="1659"/>
                    <a:pt x="253" y="1654"/>
                    <a:pt x="241" y="1648"/>
                  </a:cubicBezTo>
                  <a:cubicBezTo>
                    <a:pt x="222" y="1641"/>
                    <a:pt x="203" y="1637"/>
                    <a:pt x="184" y="1637"/>
                  </a:cubicBezTo>
                  <a:cubicBezTo>
                    <a:pt x="117" y="1637"/>
                    <a:pt x="51" y="1682"/>
                    <a:pt x="27" y="1748"/>
                  </a:cubicBezTo>
                  <a:cubicBezTo>
                    <a:pt x="0" y="1825"/>
                    <a:pt x="33" y="1912"/>
                    <a:pt x="106" y="1952"/>
                  </a:cubicBezTo>
                  <a:cubicBezTo>
                    <a:pt x="144" y="1973"/>
                    <a:pt x="185" y="1987"/>
                    <a:pt x="227" y="1996"/>
                  </a:cubicBezTo>
                  <a:cubicBezTo>
                    <a:pt x="261" y="2003"/>
                    <a:pt x="296" y="2006"/>
                    <a:pt x="331" y="2006"/>
                  </a:cubicBezTo>
                  <a:cubicBezTo>
                    <a:pt x="341" y="2006"/>
                    <a:pt x="348" y="2004"/>
                    <a:pt x="358" y="2004"/>
                  </a:cubicBezTo>
                  <a:cubicBezTo>
                    <a:pt x="409" y="2003"/>
                    <a:pt x="459" y="1996"/>
                    <a:pt x="508" y="1987"/>
                  </a:cubicBezTo>
                  <a:cubicBezTo>
                    <a:pt x="578" y="1973"/>
                    <a:pt x="648" y="1957"/>
                    <a:pt x="717" y="1936"/>
                  </a:cubicBezTo>
                  <a:cubicBezTo>
                    <a:pt x="773" y="1919"/>
                    <a:pt x="828" y="1900"/>
                    <a:pt x="882" y="1878"/>
                  </a:cubicBezTo>
                  <a:cubicBezTo>
                    <a:pt x="959" y="1843"/>
                    <a:pt x="1035" y="1800"/>
                    <a:pt x="1107" y="1751"/>
                  </a:cubicBezTo>
                  <a:cubicBezTo>
                    <a:pt x="1184" y="1699"/>
                    <a:pt x="1255" y="1637"/>
                    <a:pt x="1317" y="1566"/>
                  </a:cubicBezTo>
                  <a:cubicBezTo>
                    <a:pt x="1368" y="1506"/>
                    <a:pt x="1409" y="1438"/>
                    <a:pt x="1441" y="1366"/>
                  </a:cubicBezTo>
                  <a:cubicBezTo>
                    <a:pt x="1507" y="1214"/>
                    <a:pt x="1521" y="1034"/>
                    <a:pt x="1445" y="884"/>
                  </a:cubicBezTo>
                  <a:cubicBezTo>
                    <a:pt x="1377" y="755"/>
                    <a:pt x="1267" y="656"/>
                    <a:pt x="1134" y="600"/>
                  </a:cubicBezTo>
                  <a:cubicBezTo>
                    <a:pt x="1081" y="580"/>
                    <a:pt x="1026" y="567"/>
                    <a:pt x="971" y="561"/>
                  </a:cubicBezTo>
                  <a:cubicBezTo>
                    <a:pt x="1007" y="466"/>
                    <a:pt x="1045" y="371"/>
                    <a:pt x="1085" y="279"/>
                  </a:cubicBezTo>
                  <a:cubicBezTo>
                    <a:pt x="1091" y="268"/>
                    <a:pt x="1096" y="255"/>
                    <a:pt x="1102" y="244"/>
                  </a:cubicBezTo>
                  <a:lnTo>
                    <a:pt x="1102" y="244"/>
                  </a:lnTo>
                  <a:lnTo>
                    <a:pt x="1101" y="245"/>
                  </a:lnTo>
                  <a:lnTo>
                    <a:pt x="1101" y="245"/>
                  </a:lnTo>
                  <a:cubicBezTo>
                    <a:pt x="1119" y="211"/>
                    <a:pt x="1125" y="173"/>
                    <a:pt x="1119" y="135"/>
                  </a:cubicBezTo>
                  <a:cubicBezTo>
                    <a:pt x="1104" y="54"/>
                    <a:pt x="1032" y="0"/>
                    <a:pt x="9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0" name="Google Shape;10080;p18"/>
            <p:cNvSpPr/>
            <p:nvPr/>
          </p:nvSpPr>
          <p:spPr>
            <a:xfrm>
              <a:off x="4177675" y="1331400"/>
              <a:ext cx="59475" cy="22225"/>
            </a:xfrm>
            <a:custGeom>
              <a:avLst/>
              <a:gdLst/>
              <a:ahLst/>
              <a:cxnLst/>
              <a:rect l="l" t="t" r="r" b="b"/>
              <a:pathLst>
                <a:path w="2379" h="889" extrusionOk="0">
                  <a:moveTo>
                    <a:pt x="2234" y="0"/>
                  </a:moveTo>
                  <a:cubicBezTo>
                    <a:pt x="2231" y="0"/>
                    <a:pt x="2228" y="1"/>
                    <a:pt x="2225" y="1"/>
                  </a:cubicBezTo>
                  <a:cubicBezTo>
                    <a:pt x="1949" y="18"/>
                    <a:pt x="1672" y="45"/>
                    <a:pt x="1397" y="74"/>
                  </a:cubicBezTo>
                  <a:cubicBezTo>
                    <a:pt x="1142" y="100"/>
                    <a:pt x="887" y="126"/>
                    <a:pt x="637" y="189"/>
                  </a:cubicBezTo>
                  <a:cubicBezTo>
                    <a:pt x="477" y="230"/>
                    <a:pt x="309" y="287"/>
                    <a:pt x="177" y="389"/>
                  </a:cubicBezTo>
                  <a:cubicBezTo>
                    <a:pt x="115" y="436"/>
                    <a:pt x="58" y="491"/>
                    <a:pt x="29" y="566"/>
                  </a:cubicBezTo>
                  <a:cubicBezTo>
                    <a:pt x="9" y="618"/>
                    <a:pt x="1" y="675"/>
                    <a:pt x="6" y="730"/>
                  </a:cubicBezTo>
                  <a:cubicBezTo>
                    <a:pt x="12" y="818"/>
                    <a:pt x="83" y="887"/>
                    <a:pt x="170" y="889"/>
                  </a:cubicBezTo>
                  <a:lnTo>
                    <a:pt x="180" y="889"/>
                  </a:lnTo>
                  <a:cubicBezTo>
                    <a:pt x="267" y="884"/>
                    <a:pt x="344" y="803"/>
                    <a:pt x="335" y="713"/>
                  </a:cubicBezTo>
                  <a:cubicBezTo>
                    <a:pt x="333" y="704"/>
                    <a:pt x="333" y="694"/>
                    <a:pt x="333" y="685"/>
                  </a:cubicBezTo>
                  <a:lnTo>
                    <a:pt x="335" y="681"/>
                  </a:lnTo>
                  <a:cubicBezTo>
                    <a:pt x="341" y="675"/>
                    <a:pt x="344" y="672"/>
                    <a:pt x="352" y="664"/>
                  </a:cubicBezTo>
                  <a:cubicBezTo>
                    <a:pt x="360" y="656"/>
                    <a:pt x="370" y="650"/>
                    <a:pt x="378" y="643"/>
                  </a:cubicBezTo>
                  <a:cubicBezTo>
                    <a:pt x="400" y="628"/>
                    <a:pt x="422" y="613"/>
                    <a:pt x="444" y="601"/>
                  </a:cubicBezTo>
                  <a:cubicBezTo>
                    <a:pt x="484" y="580"/>
                    <a:pt x="523" y="561"/>
                    <a:pt x="563" y="545"/>
                  </a:cubicBezTo>
                  <a:cubicBezTo>
                    <a:pt x="631" y="520"/>
                    <a:pt x="700" y="498"/>
                    <a:pt x="770" y="480"/>
                  </a:cubicBezTo>
                  <a:lnTo>
                    <a:pt x="765" y="480"/>
                  </a:lnTo>
                  <a:cubicBezTo>
                    <a:pt x="909" y="446"/>
                    <a:pt x="1055" y="419"/>
                    <a:pt x="1202" y="401"/>
                  </a:cubicBezTo>
                  <a:lnTo>
                    <a:pt x="1196" y="401"/>
                  </a:lnTo>
                  <a:cubicBezTo>
                    <a:pt x="1280" y="390"/>
                    <a:pt x="1364" y="381"/>
                    <a:pt x="1448" y="370"/>
                  </a:cubicBezTo>
                  <a:cubicBezTo>
                    <a:pt x="1482" y="366"/>
                    <a:pt x="1519" y="363"/>
                    <a:pt x="1552" y="357"/>
                  </a:cubicBezTo>
                  <a:cubicBezTo>
                    <a:pt x="1783" y="330"/>
                    <a:pt x="2011" y="301"/>
                    <a:pt x="2242" y="282"/>
                  </a:cubicBezTo>
                  <a:cubicBezTo>
                    <a:pt x="2320" y="278"/>
                    <a:pt x="2378" y="211"/>
                    <a:pt x="2375" y="134"/>
                  </a:cubicBezTo>
                  <a:cubicBezTo>
                    <a:pt x="2371" y="58"/>
                    <a:pt x="2309" y="0"/>
                    <a:pt x="2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1" name="Google Shape;10081;p18"/>
            <p:cNvSpPr/>
            <p:nvPr/>
          </p:nvSpPr>
          <p:spPr>
            <a:xfrm>
              <a:off x="4249750" y="1380025"/>
              <a:ext cx="52975" cy="120550"/>
            </a:xfrm>
            <a:custGeom>
              <a:avLst/>
              <a:gdLst/>
              <a:ahLst/>
              <a:cxnLst/>
              <a:rect l="l" t="t" r="r" b="b"/>
              <a:pathLst>
                <a:path w="2119" h="4822" extrusionOk="0">
                  <a:moveTo>
                    <a:pt x="1924" y="1"/>
                  </a:moveTo>
                  <a:cubicBezTo>
                    <a:pt x="1901" y="1"/>
                    <a:pt x="1876" y="6"/>
                    <a:pt x="1853" y="17"/>
                  </a:cubicBezTo>
                  <a:cubicBezTo>
                    <a:pt x="1625" y="115"/>
                    <a:pt x="1417" y="262"/>
                    <a:pt x="1234" y="427"/>
                  </a:cubicBezTo>
                  <a:cubicBezTo>
                    <a:pt x="1015" y="617"/>
                    <a:pt x="824" y="835"/>
                    <a:pt x="662" y="1074"/>
                  </a:cubicBezTo>
                  <a:cubicBezTo>
                    <a:pt x="396" y="1473"/>
                    <a:pt x="213" y="1923"/>
                    <a:pt x="100" y="2388"/>
                  </a:cubicBezTo>
                  <a:cubicBezTo>
                    <a:pt x="70" y="2507"/>
                    <a:pt x="46" y="2627"/>
                    <a:pt x="29" y="2748"/>
                  </a:cubicBezTo>
                  <a:cubicBezTo>
                    <a:pt x="13" y="2862"/>
                    <a:pt x="5" y="2977"/>
                    <a:pt x="4" y="3091"/>
                  </a:cubicBezTo>
                  <a:cubicBezTo>
                    <a:pt x="0" y="3237"/>
                    <a:pt x="10" y="3379"/>
                    <a:pt x="21" y="3523"/>
                  </a:cubicBezTo>
                  <a:cubicBezTo>
                    <a:pt x="35" y="3704"/>
                    <a:pt x="59" y="3884"/>
                    <a:pt x="86" y="4063"/>
                  </a:cubicBezTo>
                  <a:cubicBezTo>
                    <a:pt x="99" y="4153"/>
                    <a:pt x="118" y="4244"/>
                    <a:pt x="143" y="4332"/>
                  </a:cubicBezTo>
                  <a:cubicBezTo>
                    <a:pt x="189" y="4479"/>
                    <a:pt x="251" y="4620"/>
                    <a:pt x="330" y="4753"/>
                  </a:cubicBezTo>
                  <a:cubicBezTo>
                    <a:pt x="357" y="4795"/>
                    <a:pt x="402" y="4822"/>
                    <a:pt x="453" y="4822"/>
                  </a:cubicBezTo>
                  <a:cubicBezTo>
                    <a:pt x="455" y="4822"/>
                    <a:pt x="458" y="4822"/>
                    <a:pt x="461" y="4821"/>
                  </a:cubicBezTo>
                  <a:cubicBezTo>
                    <a:pt x="462" y="4821"/>
                    <a:pt x="462" y="4821"/>
                    <a:pt x="463" y="4821"/>
                  </a:cubicBezTo>
                  <a:cubicBezTo>
                    <a:pt x="585" y="4821"/>
                    <a:pt x="660" y="4685"/>
                    <a:pt x="592" y="4582"/>
                  </a:cubicBezTo>
                  <a:lnTo>
                    <a:pt x="558" y="4522"/>
                  </a:lnTo>
                  <a:cubicBezTo>
                    <a:pt x="523" y="4459"/>
                    <a:pt x="491" y="4394"/>
                    <a:pt x="464" y="4328"/>
                  </a:cubicBezTo>
                  <a:cubicBezTo>
                    <a:pt x="447" y="4282"/>
                    <a:pt x="429" y="4236"/>
                    <a:pt x="418" y="4188"/>
                  </a:cubicBezTo>
                  <a:cubicBezTo>
                    <a:pt x="407" y="4141"/>
                    <a:pt x="396" y="4095"/>
                    <a:pt x="385" y="4046"/>
                  </a:cubicBezTo>
                  <a:cubicBezTo>
                    <a:pt x="374" y="3995"/>
                    <a:pt x="368" y="3944"/>
                    <a:pt x="360" y="3894"/>
                  </a:cubicBezTo>
                  <a:cubicBezTo>
                    <a:pt x="344" y="3807"/>
                    <a:pt x="334" y="3718"/>
                    <a:pt x="323" y="3629"/>
                  </a:cubicBezTo>
                  <a:cubicBezTo>
                    <a:pt x="306" y="3462"/>
                    <a:pt x="293" y="3295"/>
                    <a:pt x="293" y="3126"/>
                  </a:cubicBezTo>
                  <a:lnTo>
                    <a:pt x="293" y="3126"/>
                  </a:lnTo>
                  <a:cubicBezTo>
                    <a:pt x="295" y="3010"/>
                    <a:pt x="303" y="2893"/>
                    <a:pt x="319" y="2778"/>
                  </a:cubicBezTo>
                  <a:cubicBezTo>
                    <a:pt x="346" y="2618"/>
                    <a:pt x="380" y="2461"/>
                    <a:pt x="426" y="2306"/>
                  </a:cubicBezTo>
                  <a:lnTo>
                    <a:pt x="426" y="2306"/>
                  </a:lnTo>
                  <a:cubicBezTo>
                    <a:pt x="425" y="2312"/>
                    <a:pt x="423" y="2319"/>
                    <a:pt x="421" y="2325"/>
                  </a:cubicBezTo>
                  <a:cubicBezTo>
                    <a:pt x="474" y="2138"/>
                    <a:pt x="540" y="1956"/>
                    <a:pt x="616" y="1777"/>
                  </a:cubicBezTo>
                  <a:cubicBezTo>
                    <a:pt x="675" y="1646"/>
                    <a:pt x="741" y="1518"/>
                    <a:pt x="816" y="1393"/>
                  </a:cubicBezTo>
                  <a:cubicBezTo>
                    <a:pt x="887" y="1279"/>
                    <a:pt x="964" y="1168"/>
                    <a:pt x="1047" y="1062"/>
                  </a:cubicBezTo>
                  <a:lnTo>
                    <a:pt x="1047" y="1062"/>
                  </a:lnTo>
                  <a:cubicBezTo>
                    <a:pt x="1046" y="1063"/>
                    <a:pt x="1046" y="1063"/>
                    <a:pt x="1045" y="1063"/>
                  </a:cubicBezTo>
                  <a:cubicBezTo>
                    <a:pt x="1047" y="1061"/>
                    <a:pt x="1048" y="1060"/>
                    <a:pt x="1050" y="1058"/>
                  </a:cubicBezTo>
                  <a:lnTo>
                    <a:pt x="1050" y="1058"/>
                  </a:lnTo>
                  <a:cubicBezTo>
                    <a:pt x="1049" y="1059"/>
                    <a:pt x="1048" y="1061"/>
                    <a:pt x="1047" y="1062"/>
                  </a:cubicBezTo>
                  <a:lnTo>
                    <a:pt x="1047" y="1062"/>
                  </a:lnTo>
                  <a:cubicBezTo>
                    <a:pt x="1050" y="1058"/>
                    <a:pt x="1054" y="1054"/>
                    <a:pt x="1057" y="1049"/>
                  </a:cubicBezTo>
                  <a:lnTo>
                    <a:pt x="1057" y="1049"/>
                  </a:lnTo>
                  <a:cubicBezTo>
                    <a:pt x="1055" y="1052"/>
                    <a:pt x="1052" y="1055"/>
                    <a:pt x="1050" y="1058"/>
                  </a:cubicBezTo>
                  <a:lnTo>
                    <a:pt x="1050" y="1058"/>
                  </a:lnTo>
                  <a:cubicBezTo>
                    <a:pt x="1053" y="1054"/>
                    <a:pt x="1055" y="1051"/>
                    <a:pt x="1058" y="1048"/>
                  </a:cubicBezTo>
                  <a:lnTo>
                    <a:pt x="1058" y="1048"/>
                  </a:lnTo>
                  <a:cubicBezTo>
                    <a:pt x="1058" y="1048"/>
                    <a:pt x="1057" y="1049"/>
                    <a:pt x="1057" y="1049"/>
                  </a:cubicBezTo>
                  <a:lnTo>
                    <a:pt x="1057" y="1049"/>
                  </a:lnTo>
                  <a:cubicBezTo>
                    <a:pt x="1137" y="953"/>
                    <a:pt x="1222" y="860"/>
                    <a:pt x="1313" y="772"/>
                  </a:cubicBezTo>
                  <a:cubicBezTo>
                    <a:pt x="1395" y="693"/>
                    <a:pt x="1482" y="620"/>
                    <a:pt x="1572" y="551"/>
                  </a:cubicBezTo>
                  <a:lnTo>
                    <a:pt x="1572" y="551"/>
                  </a:lnTo>
                  <a:lnTo>
                    <a:pt x="1569" y="554"/>
                  </a:lnTo>
                  <a:lnTo>
                    <a:pt x="1577" y="547"/>
                  </a:lnTo>
                  <a:lnTo>
                    <a:pt x="1585" y="541"/>
                  </a:lnTo>
                  <a:lnTo>
                    <a:pt x="1583" y="544"/>
                  </a:lnTo>
                  <a:cubicBezTo>
                    <a:pt x="1656" y="492"/>
                    <a:pt x="1732" y="441"/>
                    <a:pt x="1811" y="397"/>
                  </a:cubicBezTo>
                  <a:cubicBezTo>
                    <a:pt x="1864" y="368"/>
                    <a:pt x="1919" y="343"/>
                    <a:pt x="1974" y="321"/>
                  </a:cubicBezTo>
                  <a:cubicBezTo>
                    <a:pt x="2022" y="304"/>
                    <a:pt x="2060" y="269"/>
                    <a:pt x="2077" y="221"/>
                  </a:cubicBezTo>
                  <a:cubicBezTo>
                    <a:pt x="2119" y="108"/>
                    <a:pt x="2030" y="1"/>
                    <a:pt x="19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2" name="Google Shape;10082;p18"/>
            <p:cNvSpPr/>
            <p:nvPr/>
          </p:nvSpPr>
          <p:spPr>
            <a:xfrm>
              <a:off x="4308625" y="1396750"/>
              <a:ext cx="42100" cy="87475"/>
            </a:xfrm>
            <a:custGeom>
              <a:avLst/>
              <a:gdLst/>
              <a:ahLst/>
              <a:cxnLst/>
              <a:rect l="l" t="t" r="r" b="b"/>
              <a:pathLst>
                <a:path w="1684" h="3499" extrusionOk="0">
                  <a:moveTo>
                    <a:pt x="414" y="2028"/>
                  </a:moveTo>
                  <a:lnTo>
                    <a:pt x="412" y="2031"/>
                  </a:lnTo>
                  <a:cubicBezTo>
                    <a:pt x="413" y="2030"/>
                    <a:pt x="413" y="2029"/>
                    <a:pt x="414" y="2028"/>
                  </a:cubicBezTo>
                  <a:close/>
                  <a:moveTo>
                    <a:pt x="1234" y="0"/>
                  </a:moveTo>
                  <a:cubicBezTo>
                    <a:pt x="1215" y="0"/>
                    <a:pt x="1196" y="2"/>
                    <a:pt x="1177" y="7"/>
                  </a:cubicBezTo>
                  <a:cubicBezTo>
                    <a:pt x="1106" y="22"/>
                    <a:pt x="1049" y="79"/>
                    <a:pt x="1005" y="133"/>
                  </a:cubicBezTo>
                  <a:cubicBezTo>
                    <a:pt x="951" y="200"/>
                    <a:pt x="903" y="271"/>
                    <a:pt x="862" y="345"/>
                  </a:cubicBezTo>
                  <a:cubicBezTo>
                    <a:pt x="818" y="426"/>
                    <a:pt x="775" y="508"/>
                    <a:pt x="735" y="591"/>
                  </a:cubicBezTo>
                  <a:cubicBezTo>
                    <a:pt x="672" y="725"/>
                    <a:pt x="610" y="860"/>
                    <a:pt x="549" y="994"/>
                  </a:cubicBezTo>
                  <a:cubicBezTo>
                    <a:pt x="435" y="1246"/>
                    <a:pt x="321" y="1498"/>
                    <a:pt x="202" y="1749"/>
                  </a:cubicBezTo>
                  <a:cubicBezTo>
                    <a:pt x="167" y="1825"/>
                    <a:pt x="129" y="1900"/>
                    <a:pt x="91" y="1974"/>
                  </a:cubicBezTo>
                  <a:cubicBezTo>
                    <a:pt x="52" y="2053"/>
                    <a:pt x="1" y="2137"/>
                    <a:pt x="6" y="2229"/>
                  </a:cubicBezTo>
                  <a:cubicBezTo>
                    <a:pt x="9" y="2311"/>
                    <a:pt x="44" y="2383"/>
                    <a:pt x="123" y="2417"/>
                  </a:cubicBezTo>
                  <a:cubicBezTo>
                    <a:pt x="152" y="2430"/>
                    <a:pt x="182" y="2435"/>
                    <a:pt x="212" y="2435"/>
                  </a:cubicBezTo>
                  <a:cubicBezTo>
                    <a:pt x="273" y="2435"/>
                    <a:pt x="335" y="2413"/>
                    <a:pt x="392" y="2389"/>
                  </a:cubicBezTo>
                  <a:cubicBezTo>
                    <a:pt x="463" y="2359"/>
                    <a:pt x="531" y="2324"/>
                    <a:pt x="596" y="2286"/>
                  </a:cubicBezTo>
                  <a:cubicBezTo>
                    <a:pt x="682" y="2237"/>
                    <a:pt x="762" y="2186"/>
                    <a:pt x="846" y="2134"/>
                  </a:cubicBezTo>
                  <a:cubicBezTo>
                    <a:pt x="929" y="2080"/>
                    <a:pt x="1009" y="2023"/>
                    <a:pt x="1087" y="1965"/>
                  </a:cubicBezTo>
                  <a:lnTo>
                    <a:pt x="1087" y="1965"/>
                  </a:lnTo>
                  <a:cubicBezTo>
                    <a:pt x="1050" y="2080"/>
                    <a:pt x="1016" y="2196"/>
                    <a:pt x="981" y="2311"/>
                  </a:cubicBezTo>
                  <a:cubicBezTo>
                    <a:pt x="933" y="2473"/>
                    <a:pt x="894" y="2636"/>
                    <a:pt x="853" y="2799"/>
                  </a:cubicBezTo>
                  <a:cubicBezTo>
                    <a:pt x="808" y="2965"/>
                    <a:pt x="764" y="3133"/>
                    <a:pt x="720" y="3299"/>
                  </a:cubicBezTo>
                  <a:cubicBezTo>
                    <a:pt x="697" y="3386"/>
                    <a:pt x="761" y="3476"/>
                    <a:pt x="846" y="3494"/>
                  </a:cubicBezTo>
                  <a:cubicBezTo>
                    <a:pt x="857" y="3497"/>
                    <a:pt x="868" y="3499"/>
                    <a:pt x="879" y="3499"/>
                  </a:cubicBezTo>
                  <a:cubicBezTo>
                    <a:pt x="957" y="3497"/>
                    <a:pt x="1024" y="3443"/>
                    <a:pt x="1041" y="3369"/>
                  </a:cubicBezTo>
                  <a:cubicBezTo>
                    <a:pt x="1080" y="3201"/>
                    <a:pt x="1117" y="3032"/>
                    <a:pt x="1156" y="2864"/>
                  </a:cubicBezTo>
                  <a:cubicBezTo>
                    <a:pt x="1194" y="2707"/>
                    <a:pt x="1234" y="2552"/>
                    <a:pt x="1277" y="2397"/>
                  </a:cubicBezTo>
                  <a:lnTo>
                    <a:pt x="1277" y="2397"/>
                  </a:lnTo>
                  <a:lnTo>
                    <a:pt x="1275" y="2400"/>
                  </a:lnTo>
                  <a:cubicBezTo>
                    <a:pt x="1350" y="2147"/>
                    <a:pt x="1427" y="1893"/>
                    <a:pt x="1528" y="1651"/>
                  </a:cubicBezTo>
                  <a:cubicBezTo>
                    <a:pt x="1543" y="1615"/>
                    <a:pt x="1559" y="1582"/>
                    <a:pt x="1574" y="1547"/>
                  </a:cubicBezTo>
                  <a:cubicBezTo>
                    <a:pt x="1598" y="1498"/>
                    <a:pt x="1620" y="1449"/>
                    <a:pt x="1639" y="1398"/>
                  </a:cubicBezTo>
                  <a:cubicBezTo>
                    <a:pt x="1684" y="1277"/>
                    <a:pt x="1586" y="1180"/>
                    <a:pt x="1485" y="1180"/>
                  </a:cubicBezTo>
                  <a:cubicBezTo>
                    <a:pt x="1438" y="1180"/>
                    <a:pt x="1390" y="1201"/>
                    <a:pt x="1356" y="1251"/>
                  </a:cubicBezTo>
                  <a:cubicBezTo>
                    <a:pt x="1322" y="1301"/>
                    <a:pt x="1287" y="1348"/>
                    <a:pt x="1250" y="1396"/>
                  </a:cubicBezTo>
                  <a:lnTo>
                    <a:pt x="1250" y="1396"/>
                  </a:lnTo>
                  <a:cubicBezTo>
                    <a:pt x="1252" y="1395"/>
                    <a:pt x="1253" y="1393"/>
                    <a:pt x="1255" y="1392"/>
                  </a:cubicBezTo>
                  <a:lnTo>
                    <a:pt x="1255" y="1392"/>
                  </a:lnTo>
                  <a:cubicBezTo>
                    <a:pt x="1253" y="1394"/>
                    <a:pt x="1251" y="1396"/>
                    <a:pt x="1249" y="1398"/>
                  </a:cubicBezTo>
                  <a:lnTo>
                    <a:pt x="1249" y="1398"/>
                  </a:lnTo>
                  <a:cubicBezTo>
                    <a:pt x="1250" y="1397"/>
                    <a:pt x="1250" y="1397"/>
                    <a:pt x="1250" y="1396"/>
                  </a:cubicBezTo>
                  <a:lnTo>
                    <a:pt x="1250" y="1396"/>
                  </a:lnTo>
                  <a:cubicBezTo>
                    <a:pt x="1250" y="1397"/>
                    <a:pt x="1249" y="1398"/>
                    <a:pt x="1249" y="1399"/>
                  </a:cubicBezTo>
                  <a:lnTo>
                    <a:pt x="1249" y="1399"/>
                  </a:lnTo>
                  <a:cubicBezTo>
                    <a:pt x="1249" y="1398"/>
                    <a:pt x="1249" y="1398"/>
                    <a:pt x="1249" y="1398"/>
                  </a:cubicBezTo>
                  <a:lnTo>
                    <a:pt x="1249" y="1398"/>
                  </a:lnTo>
                  <a:cubicBezTo>
                    <a:pt x="1247" y="1401"/>
                    <a:pt x="1244" y="1404"/>
                    <a:pt x="1242" y="1408"/>
                  </a:cubicBezTo>
                  <a:cubicBezTo>
                    <a:pt x="1244" y="1404"/>
                    <a:pt x="1247" y="1401"/>
                    <a:pt x="1249" y="1399"/>
                  </a:cubicBezTo>
                  <a:lnTo>
                    <a:pt x="1249" y="1399"/>
                  </a:lnTo>
                  <a:cubicBezTo>
                    <a:pt x="1209" y="1443"/>
                    <a:pt x="1169" y="1486"/>
                    <a:pt x="1128" y="1529"/>
                  </a:cubicBezTo>
                  <a:cubicBezTo>
                    <a:pt x="1129" y="1529"/>
                    <a:pt x="1130" y="1528"/>
                    <a:pt x="1131" y="1527"/>
                  </a:cubicBezTo>
                  <a:lnTo>
                    <a:pt x="1131" y="1527"/>
                  </a:lnTo>
                  <a:cubicBezTo>
                    <a:pt x="1084" y="1571"/>
                    <a:pt x="1037" y="1613"/>
                    <a:pt x="987" y="1654"/>
                  </a:cubicBezTo>
                  <a:cubicBezTo>
                    <a:pt x="941" y="1694"/>
                    <a:pt x="891" y="1730"/>
                    <a:pt x="843" y="1767"/>
                  </a:cubicBezTo>
                  <a:cubicBezTo>
                    <a:pt x="750" y="1832"/>
                    <a:pt x="656" y="1890"/>
                    <a:pt x="561" y="1950"/>
                  </a:cubicBezTo>
                  <a:cubicBezTo>
                    <a:pt x="512" y="1977"/>
                    <a:pt x="463" y="2006"/>
                    <a:pt x="412" y="2031"/>
                  </a:cubicBezTo>
                  <a:cubicBezTo>
                    <a:pt x="414" y="2028"/>
                    <a:pt x="415" y="2027"/>
                    <a:pt x="416" y="2024"/>
                  </a:cubicBezTo>
                  <a:lnTo>
                    <a:pt x="416" y="2024"/>
                  </a:lnTo>
                  <a:cubicBezTo>
                    <a:pt x="415" y="2025"/>
                    <a:pt x="414" y="2027"/>
                    <a:pt x="414" y="2028"/>
                  </a:cubicBezTo>
                  <a:lnTo>
                    <a:pt x="414" y="2028"/>
                  </a:lnTo>
                  <a:lnTo>
                    <a:pt x="416" y="2023"/>
                  </a:lnTo>
                  <a:lnTo>
                    <a:pt x="416" y="2023"/>
                  </a:lnTo>
                  <a:cubicBezTo>
                    <a:pt x="416" y="2024"/>
                    <a:pt x="416" y="2024"/>
                    <a:pt x="416" y="2024"/>
                  </a:cubicBezTo>
                  <a:lnTo>
                    <a:pt x="416" y="2024"/>
                  </a:lnTo>
                  <a:cubicBezTo>
                    <a:pt x="417" y="2022"/>
                    <a:pt x="418" y="2019"/>
                    <a:pt x="419" y="2017"/>
                  </a:cubicBezTo>
                  <a:lnTo>
                    <a:pt x="419" y="2017"/>
                  </a:lnTo>
                  <a:lnTo>
                    <a:pt x="417" y="2020"/>
                  </a:lnTo>
                  <a:cubicBezTo>
                    <a:pt x="522" y="1789"/>
                    <a:pt x="626" y="1556"/>
                    <a:pt x="732" y="1325"/>
                  </a:cubicBezTo>
                  <a:cubicBezTo>
                    <a:pt x="777" y="1229"/>
                    <a:pt x="819" y="1132"/>
                    <a:pt x="865" y="1036"/>
                  </a:cubicBezTo>
                  <a:cubicBezTo>
                    <a:pt x="952" y="857"/>
                    <a:pt x="1036" y="676"/>
                    <a:pt x="1137" y="505"/>
                  </a:cubicBezTo>
                  <a:cubicBezTo>
                    <a:pt x="1166" y="456"/>
                    <a:pt x="1198" y="409"/>
                    <a:pt x="1232" y="363"/>
                  </a:cubicBezTo>
                  <a:cubicBezTo>
                    <a:pt x="1240" y="355"/>
                    <a:pt x="1248" y="345"/>
                    <a:pt x="1255" y="337"/>
                  </a:cubicBezTo>
                  <a:cubicBezTo>
                    <a:pt x="1259" y="338"/>
                    <a:pt x="1263" y="338"/>
                    <a:pt x="1267" y="338"/>
                  </a:cubicBezTo>
                  <a:cubicBezTo>
                    <a:pt x="1345" y="338"/>
                    <a:pt x="1412" y="284"/>
                    <a:pt x="1429" y="208"/>
                  </a:cubicBezTo>
                  <a:cubicBezTo>
                    <a:pt x="1446" y="127"/>
                    <a:pt x="1402" y="46"/>
                    <a:pt x="1324" y="18"/>
                  </a:cubicBezTo>
                  <a:cubicBezTo>
                    <a:pt x="1295" y="6"/>
                    <a:pt x="1264" y="0"/>
                    <a:pt x="1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3" name="Google Shape;10083;p18"/>
            <p:cNvSpPr/>
            <p:nvPr/>
          </p:nvSpPr>
          <p:spPr>
            <a:xfrm>
              <a:off x="4362300" y="1441375"/>
              <a:ext cx="29475" cy="12225"/>
            </a:xfrm>
            <a:custGeom>
              <a:avLst/>
              <a:gdLst/>
              <a:ahLst/>
              <a:cxnLst/>
              <a:rect l="l" t="t" r="r" b="b"/>
              <a:pathLst>
                <a:path w="1179" h="489" extrusionOk="0">
                  <a:moveTo>
                    <a:pt x="1008" y="1"/>
                  </a:moveTo>
                  <a:cubicBezTo>
                    <a:pt x="998" y="1"/>
                    <a:pt x="988" y="2"/>
                    <a:pt x="977" y="4"/>
                  </a:cubicBezTo>
                  <a:cubicBezTo>
                    <a:pt x="725" y="45"/>
                    <a:pt x="469" y="78"/>
                    <a:pt x="222" y="142"/>
                  </a:cubicBezTo>
                  <a:lnTo>
                    <a:pt x="227" y="140"/>
                  </a:lnTo>
                  <a:lnTo>
                    <a:pt x="227" y="140"/>
                  </a:lnTo>
                  <a:cubicBezTo>
                    <a:pt x="200" y="148"/>
                    <a:pt x="173" y="154"/>
                    <a:pt x="146" y="164"/>
                  </a:cubicBezTo>
                  <a:cubicBezTo>
                    <a:pt x="43" y="197"/>
                    <a:pt x="0" y="319"/>
                    <a:pt x="59" y="411"/>
                  </a:cubicBezTo>
                  <a:cubicBezTo>
                    <a:pt x="87" y="460"/>
                    <a:pt x="141" y="488"/>
                    <a:pt x="197" y="488"/>
                  </a:cubicBezTo>
                  <a:cubicBezTo>
                    <a:pt x="225" y="488"/>
                    <a:pt x="252" y="480"/>
                    <a:pt x="276" y="468"/>
                  </a:cubicBezTo>
                  <a:lnTo>
                    <a:pt x="276" y="468"/>
                  </a:lnTo>
                  <a:lnTo>
                    <a:pt x="271" y="471"/>
                  </a:lnTo>
                  <a:lnTo>
                    <a:pt x="257" y="477"/>
                  </a:lnTo>
                  <a:cubicBezTo>
                    <a:pt x="287" y="466"/>
                    <a:pt x="317" y="458"/>
                    <a:pt x="347" y="449"/>
                  </a:cubicBezTo>
                  <a:cubicBezTo>
                    <a:pt x="573" y="392"/>
                    <a:pt x="805" y="352"/>
                    <a:pt x="1036" y="314"/>
                  </a:cubicBezTo>
                  <a:cubicBezTo>
                    <a:pt x="1121" y="298"/>
                    <a:pt x="1178" y="215"/>
                    <a:pt x="1162" y="129"/>
                  </a:cubicBezTo>
                  <a:cubicBezTo>
                    <a:pt x="1147" y="54"/>
                    <a:pt x="1082" y="1"/>
                    <a:pt x="10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4" name="Google Shape;10084;p18"/>
            <p:cNvSpPr/>
            <p:nvPr/>
          </p:nvSpPr>
          <p:spPr>
            <a:xfrm>
              <a:off x="4373625" y="1422600"/>
              <a:ext cx="14575" cy="42750"/>
            </a:xfrm>
            <a:custGeom>
              <a:avLst/>
              <a:gdLst/>
              <a:ahLst/>
              <a:cxnLst/>
              <a:rect l="l" t="t" r="r" b="b"/>
              <a:pathLst>
                <a:path w="583" h="1710" extrusionOk="0">
                  <a:moveTo>
                    <a:pt x="410" y="1"/>
                  </a:moveTo>
                  <a:cubicBezTo>
                    <a:pt x="362" y="1"/>
                    <a:pt x="317" y="21"/>
                    <a:pt x="285" y="57"/>
                  </a:cubicBezTo>
                  <a:cubicBezTo>
                    <a:pt x="236" y="109"/>
                    <a:pt x="209" y="182"/>
                    <a:pt x="189" y="250"/>
                  </a:cubicBezTo>
                  <a:cubicBezTo>
                    <a:pt x="171" y="310"/>
                    <a:pt x="154" y="369"/>
                    <a:pt x="138" y="429"/>
                  </a:cubicBezTo>
                  <a:cubicBezTo>
                    <a:pt x="109" y="537"/>
                    <a:pt x="86" y="647"/>
                    <a:pt x="67" y="758"/>
                  </a:cubicBezTo>
                  <a:cubicBezTo>
                    <a:pt x="11" y="1023"/>
                    <a:pt x="0" y="1295"/>
                    <a:pt x="32" y="1562"/>
                  </a:cubicBezTo>
                  <a:cubicBezTo>
                    <a:pt x="38" y="1645"/>
                    <a:pt x="105" y="1708"/>
                    <a:pt x="187" y="1710"/>
                  </a:cubicBezTo>
                  <a:lnTo>
                    <a:pt x="196" y="1710"/>
                  </a:lnTo>
                  <a:cubicBezTo>
                    <a:pt x="282" y="1705"/>
                    <a:pt x="347" y="1632"/>
                    <a:pt x="342" y="1547"/>
                  </a:cubicBezTo>
                  <a:cubicBezTo>
                    <a:pt x="333" y="1437"/>
                    <a:pt x="326" y="1330"/>
                    <a:pt x="325" y="1220"/>
                  </a:cubicBezTo>
                  <a:cubicBezTo>
                    <a:pt x="328" y="1144"/>
                    <a:pt x="334" y="1072"/>
                    <a:pt x="342" y="996"/>
                  </a:cubicBezTo>
                  <a:cubicBezTo>
                    <a:pt x="367" y="842"/>
                    <a:pt x="399" y="690"/>
                    <a:pt x="435" y="540"/>
                  </a:cubicBezTo>
                  <a:lnTo>
                    <a:pt x="435" y="540"/>
                  </a:lnTo>
                  <a:cubicBezTo>
                    <a:pt x="434" y="546"/>
                    <a:pt x="432" y="552"/>
                    <a:pt x="429" y="559"/>
                  </a:cubicBezTo>
                  <a:cubicBezTo>
                    <a:pt x="454" y="467"/>
                    <a:pt x="485" y="377"/>
                    <a:pt x="521" y="288"/>
                  </a:cubicBezTo>
                  <a:cubicBezTo>
                    <a:pt x="548" y="266"/>
                    <a:pt x="565" y="234"/>
                    <a:pt x="573" y="199"/>
                  </a:cubicBezTo>
                  <a:cubicBezTo>
                    <a:pt x="583" y="150"/>
                    <a:pt x="570" y="98"/>
                    <a:pt x="538" y="60"/>
                  </a:cubicBezTo>
                  <a:cubicBezTo>
                    <a:pt x="508" y="27"/>
                    <a:pt x="469" y="6"/>
                    <a:pt x="424" y="2"/>
                  </a:cubicBezTo>
                  <a:cubicBezTo>
                    <a:pt x="419" y="1"/>
                    <a:pt x="414" y="1"/>
                    <a:pt x="4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5" name="Google Shape;10085;p18"/>
            <p:cNvSpPr/>
            <p:nvPr/>
          </p:nvSpPr>
          <p:spPr>
            <a:xfrm>
              <a:off x="4415800" y="1384425"/>
              <a:ext cx="462900" cy="111950"/>
            </a:xfrm>
            <a:custGeom>
              <a:avLst/>
              <a:gdLst/>
              <a:ahLst/>
              <a:cxnLst/>
              <a:rect l="l" t="t" r="r" b="b"/>
              <a:pathLst>
                <a:path w="18516" h="4478" extrusionOk="0">
                  <a:moveTo>
                    <a:pt x="18344" y="1"/>
                  </a:moveTo>
                  <a:cubicBezTo>
                    <a:pt x="17939" y="2"/>
                    <a:pt x="17534" y="21"/>
                    <a:pt x="17129" y="44"/>
                  </a:cubicBezTo>
                  <a:cubicBezTo>
                    <a:pt x="16749" y="64"/>
                    <a:pt x="16369" y="86"/>
                    <a:pt x="15989" y="110"/>
                  </a:cubicBezTo>
                  <a:cubicBezTo>
                    <a:pt x="15194" y="158"/>
                    <a:pt x="14398" y="200"/>
                    <a:pt x="13602" y="229"/>
                  </a:cubicBezTo>
                  <a:cubicBezTo>
                    <a:pt x="13203" y="242"/>
                    <a:pt x="12804" y="246"/>
                    <a:pt x="12406" y="253"/>
                  </a:cubicBezTo>
                  <a:cubicBezTo>
                    <a:pt x="12012" y="259"/>
                    <a:pt x="11620" y="264"/>
                    <a:pt x="11227" y="270"/>
                  </a:cubicBezTo>
                  <a:cubicBezTo>
                    <a:pt x="10839" y="276"/>
                    <a:pt x="10451" y="278"/>
                    <a:pt x="10064" y="278"/>
                  </a:cubicBezTo>
                  <a:cubicBezTo>
                    <a:pt x="9899" y="277"/>
                    <a:pt x="9734" y="276"/>
                    <a:pt x="9569" y="276"/>
                  </a:cubicBezTo>
                  <a:cubicBezTo>
                    <a:pt x="9351" y="276"/>
                    <a:pt x="9134" y="278"/>
                    <a:pt x="8916" y="284"/>
                  </a:cubicBezTo>
                  <a:cubicBezTo>
                    <a:pt x="8090" y="311"/>
                    <a:pt x="7263" y="359"/>
                    <a:pt x="6437" y="384"/>
                  </a:cubicBezTo>
                  <a:cubicBezTo>
                    <a:pt x="6196" y="391"/>
                    <a:pt x="5955" y="393"/>
                    <a:pt x="5714" y="393"/>
                  </a:cubicBezTo>
                  <a:cubicBezTo>
                    <a:pt x="5582" y="393"/>
                    <a:pt x="5450" y="392"/>
                    <a:pt x="5318" y="392"/>
                  </a:cubicBezTo>
                  <a:cubicBezTo>
                    <a:pt x="4906" y="390"/>
                    <a:pt x="4495" y="390"/>
                    <a:pt x="4085" y="387"/>
                  </a:cubicBezTo>
                  <a:lnTo>
                    <a:pt x="4104" y="387"/>
                  </a:lnTo>
                  <a:cubicBezTo>
                    <a:pt x="3925" y="386"/>
                    <a:pt x="3743" y="384"/>
                    <a:pt x="3567" y="378"/>
                  </a:cubicBezTo>
                  <a:cubicBezTo>
                    <a:pt x="3391" y="370"/>
                    <a:pt x="3214" y="365"/>
                    <a:pt x="3038" y="344"/>
                  </a:cubicBezTo>
                  <a:cubicBezTo>
                    <a:pt x="2833" y="324"/>
                    <a:pt x="2627" y="299"/>
                    <a:pt x="2419" y="275"/>
                  </a:cubicBezTo>
                  <a:cubicBezTo>
                    <a:pt x="2347" y="265"/>
                    <a:pt x="2272" y="259"/>
                    <a:pt x="2199" y="259"/>
                  </a:cubicBezTo>
                  <a:cubicBezTo>
                    <a:pt x="2192" y="259"/>
                    <a:pt x="2184" y="259"/>
                    <a:pt x="2176" y="259"/>
                  </a:cubicBezTo>
                  <a:cubicBezTo>
                    <a:pt x="2123" y="259"/>
                    <a:pt x="2070" y="263"/>
                    <a:pt x="2017" y="273"/>
                  </a:cubicBezTo>
                  <a:cubicBezTo>
                    <a:pt x="1970" y="283"/>
                    <a:pt x="1924" y="300"/>
                    <a:pt x="1883" y="325"/>
                  </a:cubicBezTo>
                  <a:cubicBezTo>
                    <a:pt x="1835" y="354"/>
                    <a:pt x="1797" y="393"/>
                    <a:pt x="1767" y="441"/>
                  </a:cubicBezTo>
                  <a:cubicBezTo>
                    <a:pt x="1745" y="479"/>
                    <a:pt x="1728" y="519"/>
                    <a:pt x="1713" y="561"/>
                  </a:cubicBezTo>
                  <a:cubicBezTo>
                    <a:pt x="1698" y="606"/>
                    <a:pt x="1683" y="650"/>
                    <a:pt x="1669" y="696"/>
                  </a:cubicBezTo>
                  <a:cubicBezTo>
                    <a:pt x="1544" y="1074"/>
                    <a:pt x="1414" y="1449"/>
                    <a:pt x="1269" y="1820"/>
                  </a:cubicBezTo>
                  <a:cubicBezTo>
                    <a:pt x="1201" y="1994"/>
                    <a:pt x="1129" y="2166"/>
                    <a:pt x="1069" y="2342"/>
                  </a:cubicBezTo>
                  <a:cubicBezTo>
                    <a:pt x="999" y="2540"/>
                    <a:pt x="938" y="2738"/>
                    <a:pt x="879" y="2937"/>
                  </a:cubicBezTo>
                  <a:cubicBezTo>
                    <a:pt x="824" y="3129"/>
                    <a:pt x="776" y="3324"/>
                    <a:pt x="734" y="3518"/>
                  </a:cubicBezTo>
                  <a:cubicBezTo>
                    <a:pt x="730" y="3533"/>
                    <a:pt x="727" y="3548"/>
                    <a:pt x="724" y="3563"/>
                  </a:cubicBezTo>
                  <a:cubicBezTo>
                    <a:pt x="708" y="3450"/>
                    <a:pt x="692" y="3338"/>
                    <a:pt x="677" y="3227"/>
                  </a:cubicBezTo>
                  <a:cubicBezTo>
                    <a:pt x="646" y="3026"/>
                    <a:pt x="612" y="2827"/>
                    <a:pt x="575" y="2627"/>
                  </a:cubicBezTo>
                  <a:cubicBezTo>
                    <a:pt x="539" y="2431"/>
                    <a:pt x="499" y="2236"/>
                    <a:pt x="460" y="2041"/>
                  </a:cubicBezTo>
                  <a:cubicBezTo>
                    <a:pt x="412" y="1802"/>
                    <a:pt x="363" y="1562"/>
                    <a:pt x="333" y="1321"/>
                  </a:cubicBezTo>
                  <a:cubicBezTo>
                    <a:pt x="320" y="1220"/>
                    <a:pt x="312" y="1119"/>
                    <a:pt x="312" y="1017"/>
                  </a:cubicBezTo>
                  <a:cubicBezTo>
                    <a:pt x="314" y="978"/>
                    <a:pt x="317" y="938"/>
                    <a:pt x="322" y="898"/>
                  </a:cubicBezTo>
                  <a:cubicBezTo>
                    <a:pt x="324" y="889"/>
                    <a:pt x="327" y="878"/>
                    <a:pt x="328" y="868"/>
                  </a:cubicBezTo>
                  <a:cubicBezTo>
                    <a:pt x="330" y="867"/>
                    <a:pt x="330" y="865"/>
                    <a:pt x="330" y="864"/>
                  </a:cubicBezTo>
                  <a:cubicBezTo>
                    <a:pt x="396" y="838"/>
                    <a:pt x="438" y="773"/>
                    <a:pt x="434" y="702"/>
                  </a:cubicBezTo>
                  <a:cubicBezTo>
                    <a:pt x="428" y="615"/>
                    <a:pt x="355" y="547"/>
                    <a:pt x="267" y="547"/>
                  </a:cubicBezTo>
                  <a:cubicBezTo>
                    <a:pt x="265" y="547"/>
                    <a:pt x="262" y="547"/>
                    <a:pt x="259" y="547"/>
                  </a:cubicBezTo>
                  <a:cubicBezTo>
                    <a:pt x="178" y="552"/>
                    <a:pt x="111" y="602"/>
                    <a:pt x="69" y="671"/>
                  </a:cubicBezTo>
                  <a:cubicBezTo>
                    <a:pt x="12" y="761"/>
                    <a:pt x="2" y="875"/>
                    <a:pt x="1" y="979"/>
                  </a:cubicBezTo>
                  <a:cubicBezTo>
                    <a:pt x="1" y="1112"/>
                    <a:pt x="10" y="1245"/>
                    <a:pt x="31" y="1377"/>
                  </a:cubicBezTo>
                  <a:cubicBezTo>
                    <a:pt x="43" y="1467"/>
                    <a:pt x="58" y="1557"/>
                    <a:pt x="77" y="1646"/>
                  </a:cubicBezTo>
                  <a:cubicBezTo>
                    <a:pt x="119" y="1863"/>
                    <a:pt x="162" y="2076"/>
                    <a:pt x="206" y="2292"/>
                  </a:cubicBezTo>
                  <a:cubicBezTo>
                    <a:pt x="284" y="2662"/>
                    <a:pt x="354" y="3034"/>
                    <a:pt x="401" y="3411"/>
                  </a:cubicBezTo>
                  <a:lnTo>
                    <a:pt x="401" y="3412"/>
                  </a:lnTo>
                  <a:cubicBezTo>
                    <a:pt x="409" y="3482"/>
                    <a:pt x="418" y="3551"/>
                    <a:pt x="428" y="3621"/>
                  </a:cubicBezTo>
                  <a:lnTo>
                    <a:pt x="428" y="3621"/>
                  </a:lnTo>
                  <a:cubicBezTo>
                    <a:pt x="427" y="3622"/>
                    <a:pt x="427" y="3623"/>
                    <a:pt x="428" y="3626"/>
                  </a:cubicBezTo>
                  <a:cubicBezTo>
                    <a:pt x="428" y="3629"/>
                    <a:pt x="430" y="3634"/>
                    <a:pt x="430" y="3637"/>
                  </a:cubicBezTo>
                  <a:lnTo>
                    <a:pt x="428" y="3631"/>
                  </a:lnTo>
                  <a:lnTo>
                    <a:pt x="428" y="3631"/>
                  </a:lnTo>
                  <a:cubicBezTo>
                    <a:pt x="439" y="3743"/>
                    <a:pt x="453" y="3854"/>
                    <a:pt x="466" y="3965"/>
                  </a:cubicBezTo>
                  <a:cubicBezTo>
                    <a:pt x="472" y="4033"/>
                    <a:pt x="480" y="4099"/>
                    <a:pt x="488" y="4167"/>
                  </a:cubicBezTo>
                  <a:cubicBezTo>
                    <a:pt x="491" y="4199"/>
                    <a:pt x="496" y="4231"/>
                    <a:pt x="501" y="4262"/>
                  </a:cubicBezTo>
                  <a:cubicBezTo>
                    <a:pt x="502" y="4289"/>
                    <a:pt x="509" y="4316"/>
                    <a:pt x="517" y="4341"/>
                  </a:cubicBezTo>
                  <a:cubicBezTo>
                    <a:pt x="525" y="4364"/>
                    <a:pt x="536" y="4384"/>
                    <a:pt x="550" y="4403"/>
                  </a:cubicBezTo>
                  <a:cubicBezTo>
                    <a:pt x="578" y="4446"/>
                    <a:pt x="626" y="4474"/>
                    <a:pt x="677" y="4478"/>
                  </a:cubicBezTo>
                  <a:lnTo>
                    <a:pt x="689" y="4478"/>
                  </a:lnTo>
                  <a:cubicBezTo>
                    <a:pt x="735" y="4478"/>
                    <a:pt x="779" y="4457"/>
                    <a:pt x="811" y="4424"/>
                  </a:cubicBezTo>
                  <a:cubicBezTo>
                    <a:pt x="852" y="4381"/>
                    <a:pt x="882" y="4327"/>
                    <a:pt x="895" y="4269"/>
                  </a:cubicBezTo>
                  <a:cubicBezTo>
                    <a:pt x="912" y="4209"/>
                    <a:pt x="927" y="4150"/>
                    <a:pt x="939" y="4090"/>
                  </a:cubicBezTo>
                  <a:cubicBezTo>
                    <a:pt x="952" y="4026"/>
                    <a:pt x="966" y="3962"/>
                    <a:pt x="979" y="3897"/>
                  </a:cubicBezTo>
                  <a:cubicBezTo>
                    <a:pt x="1003" y="3776"/>
                    <a:pt x="1026" y="3654"/>
                    <a:pt x="1052" y="3534"/>
                  </a:cubicBezTo>
                  <a:cubicBezTo>
                    <a:pt x="1102" y="3295"/>
                    <a:pt x="1164" y="3059"/>
                    <a:pt x="1231" y="2825"/>
                  </a:cubicBezTo>
                  <a:cubicBezTo>
                    <a:pt x="1284" y="2643"/>
                    <a:pt x="1341" y="2462"/>
                    <a:pt x="1411" y="2284"/>
                  </a:cubicBezTo>
                  <a:cubicBezTo>
                    <a:pt x="1479" y="2106"/>
                    <a:pt x="1552" y="1927"/>
                    <a:pt x="1622" y="1750"/>
                  </a:cubicBezTo>
                  <a:cubicBezTo>
                    <a:pt x="1764" y="1386"/>
                    <a:pt x="1880" y="1012"/>
                    <a:pt x="2032" y="652"/>
                  </a:cubicBezTo>
                  <a:lnTo>
                    <a:pt x="2032" y="652"/>
                  </a:lnTo>
                  <a:cubicBezTo>
                    <a:pt x="2030" y="655"/>
                    <a:pt x="2028" y="658"/>
                    <a:pt x="2027" y="661"/>
                  </a:cubicBezTo>
                  <a:cubicBezTo>
                    <a:pt x="2035" y="644"/>
                    <a:pt x="2044" y="626"/>
                    <a:pt x="2052" y="610"/>
                  </a:cubicBezTo>
                  <a:lnTo>
                    <a:pt x="2060" y="602"/>
                  </a:lnTo>
                  <a:lnTo>
                    <a:pt x="2066" y="599"/>
                  </a:lnTo>
                  <a:cubicBezTo>
                    <a:pt x="2074" y="598"/>
                    <a:pt x="2083" y="595"/>
                    <a:pt x="2093" y="592"/>
                  </a:cubicBezTo>
                  <a:lnTo>
                    <a:pt x="2093" y="592"/>
                  </a:lnTo>
                  <a:lnTo>
                    <a:pt x="2079" y="596"/>
                  </a:lnTo>
                  <a:cubicBezTo>
                    <a:pt x="2093" y="593"/>
                    <a:pt x="2108" y="590"/>
                    <a:pt x="2123" y="587"/>
                  </a:cubicBezTo>
                  <a:cubicBezTo>
                    <a:pt x="2158" y="583"/>
                    <a:pt x="2193" y="582"/>
                    <a:pt x="2229" y="582"/>
                  </a:cubicBezTo>
                  <a:cubicBezTo>
                    <a:pt x="2372" y="585"/>
                    <a:pt x="2513" y="604"/>
                    <a:pt x="2655" y="618"/>
                  </a:cubicBezTo>
                  <a:cubicBezTo>
                    <a:pt x="2782" y="631"/>
                    <a:pt x="2912" y="647"/>
                    <a:pt x="3040" y="653"/>
                  </a:cubicBezTo>
                  <a:cubicBezTo>
                    <a:pt x="3292" y="667"/>
                    <a:pt x="3542" y="678"/>
                    <a:pt x="3795" y="680"/>
                  </a:cubicBezTo>
                  <a:cubicBezTo>
                    <a:pt x="4189" y="682"/>
                    <a:pt x="4585" y="682"/>
                    <a:pt x="4981" y="682"/>
                  </a:cubicBezTo>
                  <a:cubicBezTo>
                    <a:pt x="5405" y="682"/>
                    <a:pt x="5829" y="682"/>
                    <a:pt x="6255" y="675"/>
                  </a:cubicBezTo>
                  <a:cubicBezTo>
                    <a:pt x="7023" y="664"/>
                    <a:pt x="7790" y="612"/>
                    <a:pt x="8558" y="587"/>
                  </a:cubicBezTo>
                  <a:cubicBezTo>
                    <a:pt x="8766" y="580"/>
                    <a:pt x="8973" y="571"/>
                    <a:pt x="9182" y="569"/>
                  </a:cubicBezTo>
                  <a:cubicBezTo>
                    <a:pt x="9344" y="567"/>
                    <a:pt x="9507" y="565"/>
                    <a:pt x="9671" y="565"/>
                  </a:cubicBezTo>
                  <a:cubicBezTo>
                    <a:pt x="9730" y="565"/>
                    <a:pt x="9790" y="566"/>
                    <a:pt x="9850" y="566"/>
                  </a:cubicBezTo>
                  <a:cubicBezTo>
                    <a:pt x="10109" y="567"/>
                    <a:pt x="10370" y="570"/>
                    <a:pt x="10630" y="570"/>
                  </a:cubicBezTo>
                  <a:cubicBezTo>
                    <a:pt x="10750" y="570"/>
                    <a:pt x="10871" y="569"/>
                    <a:pt x="10991" y="568"/>
                  </a:cubicBezTo>
                  <a:cubicBezTo>
                    <a:pt x="11788" y="558"/>
                    <a:pt x="12582" y="549"/>
                    <a:pt x="13377" y="528"/>
                  </a:cubicBezTo>
                  <a:cubicBezTo>
                    <a:pt x="13768" y="519"/>
                    <a:pt x="14157" y="506"/>
                    <a:pt x="14547" y="487"/>
                  </a:cubicBezTo>
                  <a:cubicBezTo>
                    <a:pt x="14942" y="468"/>
                    <a:pt x="15337" y="449"/>
                    <a:pt x="15731" y="424"/>
                  </a:cubicBezTo>
                  <a:cubicBezTo>
                    <a:pt x="16145" y="397"/>
                    <a:pt x="16560" y="371"/>
                    <a:pt x="16975" y="349"/>
                  </a:cubicBezTo>
                  <a:cubicBezTo>
                    <a:pt x="17345" y="329"/>
                    <a:pt x="17713" y="313"/>
                    <a:pt x="18083" y="313"/>
                  </a:cubicBezTo>
                  <a:cubicBezTo>
                    <a:pt x="18099" y="313"/>
                    <a:pt x="18116" y="313"/>
                    <a:pt x="18132" y="313"/>
                  </a:cubicBezTo>
                  <a:lnTo>
                    <a:pt x="18113" y="313"/>
                  </a:lnTo>
                  <a:cubicBezTo>
                    <a:pt x="18189" y="314"/>
                    <a:pt x="18265" y="314"/>
                    <a:pt x="18341" y="316"/>
                  </a:cubicBezTo>
                  <a:cubicBezTo>
                    <a:pt x="18345" y="316"/>
                    <a:pt x="18348" y="316"/>
                    <a:pt x="18352" y="316"/>
                  </a:cubicBezTo>
                  <a:cubicBezTo>
                    <a:pt x="18442" y="316"/>
                    <a:pt x="18515" y="241"/>
                    <a:pt x="18510" y="150"/>
                  </a:cubicBezTo>
                  <a:cubicBezTo>
                    <a:pt x="18506" y="61"/>
                    <a:pt x="18430" y="1"/>
                    <a:pt x="18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6" name="Google Shape;10086;p18"/>
            <p:cNvSpPr/>
            <p:nvPr/>
          </p:nvSpPr>
          <p:spPr>
            <a:xfrm>
              <a:off x="4470850" y="1411575"/>
              <a:ext cx="52500" cy="80600"/>
            </a:xfrm>
            <a:custGeom>
              <a:avLst/>
              <a:gdLst/>
              <a:ahLst/>
              <a:cxnLst/>
              <a:rect l="l" t="t" r="r" b="b"/>
              <a:pathLst>
                <a:path w="2100" h="3224" extrusionOk="0">
                  <a:moveTo>
                    <a:pt x="335" y="1130"/>
                  </a:moveTo>
                  <a:lnTo>
                    <a:pt x="335" y="1130"/>
                  </a:lnTo>
                  <a:cubicBezTo>
                    <a:pt x="336" y="1131"/>
                    <a:pt x="337" y="1133"/>
                    <a:pt x="338" y="1135"/>
                  </a:cubicBezTo>
                  <a:lnTo>
                    <a:pt x="338" y="1135"/>
                  </a:lnTo>
                  <a:lnTo>
                    <a:pt x="338" y="1134"/>
                  </a:lnTo>
                  <a:lnTo>
                    <a:pt x="336" y="1131"/>
                  </a:lnTo>
                  <a:lnTo>
                    <a:pt x="335" y="1130"/>
                  </a:lnTo>
                  <a:close/>
                  <a:moveTo>
                    <a:pt x="1342" y="1"/>
                  </a:moveTo>
                  <a:cubicBezTo>
                    <a:pt x="1296" y="1"/>
                    <a:pt x="1250" y="5"/>
                    <a:pt x="1205" y="14"/>
                  </a:cubicBezTo>
                  <a:cubicBezTo>
                    <a:pt x="974" y="56"/>
                    <a:pt x="756" y="169"/>
                    <a:pt x="566" y="302"/>
                  </a:cubicBezTo>
                  <a:cubicBezTo>
                    <a:pt x="425" y="400"/>
                    <a:pt x="316" y="531"/>
                    <a:pt x="208" y="661"/>
                  </a:cubicBezTo>
                  <a:cubicBezTo>
                    <a:pt x="178" y="696"/>
                    <a:pt x="151" y="732"/>
                    <a:pt x="124" y="769"/>
                  </a:cubicBezTo>
                  <a:cubicBezTo>
                    <a:pt x="77" y="834"/>
                    <a:pt x="27" y="911"/>
                    <a:pt x="13" y="992"/>
                  </a:cubicBezTo>
                  <a:cubicBezTo>
                    <a:pt x="2" y="1044"/>
                    <a:pt x="1" y="1096"/>
                    <a:pt x="8" y="1149"/>
                  </a:cubicBezTo>
                  <a:cubicBezTo>
                    <a:pt x="16" y="1196"/>
                    <a:pt x="32" y="1242"/>
                    <a:pt x="56" y="1285"/>
                  </a:cubicBezTo>
                  <a:cubicBezTo>
                    <a:pt x="102" y="1365"/>
                    <a:pt x="170" y="1429"/>
                    <a:pt x="254" y="1467"/>
                  </a:cubicBezTo>
                  <a:cubicBezTo>
                    <a:pt x="348" y="1510"/>
                    <a:pt x="454" y="1524"/>
                    <a:pt x="558" y="1524"/>
                  </a:cubicBezTo>
                  <a:cubicBezTo>
                    <a:pt x="563" y="1524"/>
                    <a:pt x="569" y="1524"/>
                    <a:pt x="575" y="1524"/>
                  </a:cubicBezTo>
                  <a:cubicBezTo>
                    <a:pt x="676" y="1524"/>
                    <a:pt x="776" y="1506"/>
                    <a:pt x="871" y="1471"/>
                  </a:cubicBezTo>
                  <a:cubicBezTo>
                    <a:pt x="977" y="1433"/>
                    <a:pt x="1080" y="1386"/>
                    <a:pt x="1177" y="1329"/>
                  </a:cubicBezTo>
                  <a:cubicBezTo>
                    <a:pt x="1204" y="1313"/>
                    <a:pt x="1231" y="1296"/>
                    <a:pt x="1257" y="1278"/>
                  </a:cubicBezTo>
                  <a:lnTo>
                    <a:pt x="1257" y="1278"/>
                  </a:lnTo>
                  <a:cubicBezTo>
                    <a:pt x="1251" y="1304"/>
                    <a:pt x="1246" y="1329"/>
                    <a:pt x="1242" y="1354"/>
                  </a:cubicBezTo>
                  <a:cubicBezTo>
                    <a:pt x="1218" y="1459"/>
                    <a:pt x="1196" y="1563"/>
                    <a:pt x="1174" y="1669"/>
                  </a:cubicBezTo>
                  <a:cubicBezTo>
                    <a:pt x="1123" y="1897"/>
                    <a:pt x="1074" y="2125"/>
                    <a:pt x="1017" y="2353"/>
                  </a:cubicBezTo>
                  <a:cubicBezTo>
                    <a:pt x="995" y="2423"/>
                    <a:pt x="974" y="2491"/>
                    <a:pt x="946" y="2559"/>
                  </a:cubicBezTo>
                  <a:cubicBezTo>
                    <a:pt x="933" y="2584"/>
                    <a:pt x="919" y="2611"/>
                    <a:pt x="904" y="2638"/>
                  </a:cubicBezTo>
                  <a:cubicBezTo>
                    <a:pt x="884" y="2671"/>
                    <a:pt x="860" y="2701"/>
                    <a:pt x="836" y="2732"/>
                  </a:cubicBezTo>
                  <a:cubicBezTo>
                    <a:pt x="828" y="2741"/>
                    <a:pt x="821" y="2751"/>
                    <a:pt x="811" y="2760"/>
                  </a:cubicBezTo>
                  <a:cubicBezTo>
                    <a:pt x="794" y="2776"/>
                    <a:pt x="775" y="2793"/>
                    <a:pt x="754" y="2807"/>
                  </a:cubicBezTo>
                  <a:cubicBezTo>
                    <a:pt x="733" y="2823"/>
                    <a:pt x="711" y="2836"/>
                    <a:pt x="689" y="2850"/>
                  </a:cubicBezTo>
                  <a:cubicBezTo>
                    <a:pt x="678" y="2855"/>
                    <a:pt x="669" y="2861"/>
                    <a:pt x="654" y="2866"/>
                  </a:cubicBezTo>
                  <a:cubicBezTo>
                    <a:pt x="640" y="2872"/>
                    <a:pt x="626" y="2877"/>
                    <a:pt x="612" y="2882"/>
                  </a:cubicBezTo>
                  <a:cubicBezTo>
                    <a:pt x="595" y="2876"/>
                    <a:pt x="579" y="2873"/>
                    <a:pt x="562" y="2873"/>
                  </a:cubicBezTo>
                  <a:cubicBezTo>
                    <a:pt x="495" y="2873"/>
                    <a:pt x="429" y="2920"/>
                    <a:pt x="406" y="2983"/>
                  </a:cubicBezTo>
                  <a:cubicBezTo>
                    <a:pt x="377" y="3062"/>
                    <a:pt x="411" y="3149"/>
                    <a:pt x="485" y="3189"/>
                  </a:cubicBezTo>
                  <a:cubicBezTo>
                    <a:pt x="509" y="3203"/>
                    <a:pt x="536" y="3213"/>
                    <a:pt x="563" y="3221"/>
                  </a:cubicBezTo>
                  <a:cubicBezTo>
                    <a:pt x="575" y="3222"/>
                    <a:pt x="586" y="3224"/>
                    <a:pt x="599" y="3224"/>
                  </a:cubicBezTo>
                  <a:lnTo>
                    <a:pt x="627" y="3224"/>
                  </a:lnTo>
                  <a:cubicBezTo>
                    <a:pt x="657" y="3221"/>
                    <a:pt x="689" y="3214"/>
                    <a:pt x="718" y="3203"/>
                  </a:cubicBezTo>
                  <a:cubicBezTo>
                    <a:pt x="743" y="3195"/>
                    <a:pt x="767" y="3186"/>
                    <a:pt x="790" y="3175"/>
                  </a:cubicBezTo>
                  <a:cubicBezTo>
                    <a:pt x="887" y="3127"/>
                    <a:pt x="973" y="3064"/>
                    <a:pt x="1045" y="2986"/>
                  </a:cubicBezTo>
                  <a:cubicBezTo>
                    <a:pt x="1121" y="2901"/>
                    <a:pt x="1183" y="2804"/>
                    <a:pt x="1229" y="2701"/>
                  </a:cubicBezTo>
                  <a:cubicBezTo>
                    <a:pt x="1259" y="2627"/>
                    <a:pt x="1284" y="2553"/>
                    <a:pt x="1305" y="2475"/>
                  </a:cubicBezTo>
                  <a:cubicBezTo>
                    <a:pt x="1327" y="2399"/>
                    <a:pt x="1343" y="2320"/>
                    <a:pt x="1360" y="2242"/>
                  </a:cubicBezTo>
                  <a:cubicBezTo>
                    <a:pt x="1398" y="2067"/>
                    <a:pt x="1435" y="1889"/>
                    <a:pt x="1476" y="1714"/>
                  </a:cubicBezTo>
                  <a:lnTo>
                    <a:pt x="1595" y="1201"/>
                  </a:lnTo>
                  <a:cubicBezTo>
                    <a:pt x="1614" y="1122"/>
                    <a:pt x="1633" y="1042"/>
                    <a:pt x="1648" y="962"/>
                  </a:cubicBezTo>
                  <a:cubicBezTo>
                    <a:pt x="1660" y="919"/>
                    <a:pt x="1658" y="875"/>
                    <a:pt x="1647" y="834"/>
                  </a:cubicBezTo>
                  <a:cubicBezTo>
                    <a:pt x="1634" y="796"/>
                    <a:pt x="1609" y="765"/>
                    <a:pt x="1577" y="743"/>
                  </a:cubicBezTo>
                  <a:cubicBezTo>
                    <a:pt x="1546" y="722"/>
                    <a:pt x="1510" y="711"/>
                    <a:pt x="1474" y="711"/>
                  </a:cubicBezTo>
                  <a:cubicBezTo>
                    <a:pt x="1426" y="711"/>
                    <a:pt x="1378" y="731"/>
                    <a:pt x="1341" y="767"/>
                  </a:cubicBezTo>
                  <a:cubicBezTo>
                    <a:pt x="1302" y="805"/>
                    <a:pt x="1265" y="849"/>
                    <a:pt x="1227" y="889"/>
                  </a:cubicBezTo>
                  <a:cubicBezTo>
                    <a:pt x="1180" y="933"/>
                    <a:pt x="1131" y="976"/>
                    <a:pt x="1079" y="1016"/>
                  </a:cubicBezTo>
                  <a:cubicBezTo>
                    <a:pt x="1050" y="1036"/>
                    <a:pt x="1020" y="1057"/>
                    <a:pt x="988" y="1074"/>
                  </a:cubicBezTo>
                  <a:cubicBezTo>
                    <a:pt x="933" y="1105"/>
                    <a:pt x="875" y="1131"/>
                    <a:pt x="818" y="1156"/>
                  </a:cubicBezTo>
                  <a:lnTo>
                    <a:pt x="818" y="1156"/>
                  </a:lnTo>
                  <a:lnTo>
                    <a:pt x="811" y="1158"/>
                  </a:lnTo>
                  <a:cubicBezTo>
                    <a:pt x="778" y="1172"/>
                    <a:pt x="743" y="1183"/>
                    <a:pt x="708" y="1193"/>
                  </a:cubicBezTo>
                  <a:cubicBezTo>
                    <a:pt x="689" y="1198"/>
                    <a:pt x="669" y="1201"/>
                    <a:pt x="650" y="1204"/>
                  </a:cubicBezTo>
                  <a:cubicBezTo>
                    <a:pt x="629" y="1206"/>
                    <a:pt x="607" y="1208"/>
                    <a:pt x="586" y="1208"/>
                  </a:cubicBezTo>
                  <a:cubicBezTo>
                    <a:pt x="578" y="1208"/>
                    <a:pt x="570" y="1208"/>
                    <a:pt x="563" y="1207"/>
                  </a:cubicBezTo>
                  <a:cubicBezTo>
                    <a:pt x="534" y="1206"/>
                    <a:pt x="507" y="1204"/>
                    <a:pt x="479" y="1201"/>
                  </a:cubicBezTo>
                  <a:cubicBezTo>
                    <a:pt x="460" y="1198"/>
                    <a:pt x="441" y="1193"/>
                    <a:pt x="420" y="1188"/>
                  </a:cubicBezTo>
                  <a:cubicBezTo>
                    <a:pt x="409" y="1185"/>
                    <a:pt x="398" y="1180"/>
                    <a:pt x="387" y="1175"/>
                  </a:cubicBezTo>
                  <a:cubicBezTo>
                    <a:pt x="384" y="1174"/>
                    <a:pt x="382" y="1174"/>
                    <a:pt x="376" y="1171"/>
                  </a:cubicBezTo>
                  <a:cubicBezTo>
                    <a:pt x="371" y="1168"/>
                    <a:pt x="366" y="1163"/>
                    <a:pt x="361" y="1160"/>
                  </a:cubicBezTo>
                  <a:lnTo>
                    <a:pt x="350" y="1150"/>
                  </a:lnTo>
                  <a:cubicBezTo>
                    <a:pt x="347" y="1145"/>
                    <a:pt x="342" y="1141"/>
                    <a:pt x="341" y="1139"/>
                  </a:cubicBezTo>
                  <a:cubicBezTo>
                    <a:pt x="340" y="1138"/>
                    <a:pt x="340" y="1138"/>
                    <a:pt x="339" y="1137"/>
                  </a:cubicBezTo>
                  <a:lnTo>
                    <a:pt x="339" y="1137"/>
                  </a:lnTo>
                  <a:lnTo>
                    <a:pt x="339" y="1136"/>
                  </a:lnTo>
                  <a:cubicBezTo>
                    <a:pt x="339" y="1136"/>
                    <a:pt x="339" y="1136"/>
                    <a:pt x="339" y="1136"/>
                  </a:cubicBezTo>
                  <a:lnTo>
                    <a:pt x="339" y="1136"/>
                  </a:lnTo>
                  <a:cubicBezTo>
                    <a:pt x="338" y="1136"/>
                    <a:pt x="338" y="1136"/>
                    <a:pt x="338" y="1135"/>
                  </a:cubicBezTo>
                  <a:lnTo>
                    <a:pt x="338" y="1135"/>
                  </a:lnTo>
                  <a:lnTo>
                    <a:pt x="338" y="1136"/>
                  </a:lnTo>
                  <a:lnTo>
                    <a:pt x="338" y="1136"/>
                  </a:lnTo>
                  <a:cubicBezTo>
                    <a:pt x="338" y="1136"/>
                    <a:pt x="338" y="1136"/>
                    <a:pt x="338" y="1136"/>
                  </a:cubicBezTo>
                  <a:lnTo>
                    <a:pt x="338" y="1136"/>
                  </a:lnTo>
                  <a:cubicBezTo>
                    <a:pt x="333" y="1129"/>
                    <a:pt x="330" y="1120"/>
                    <a:pt x="325" y="1111"/>
                  </a:cubicBezTo>
                  <a:lnTo>
                    <a:pt x="325" y="1109"/>
                  </a:lnTo>
                  <a:cubicBezTo>
                    <a:pt x="327" y="1112"/>
                    <a:pt x="328" y="1115"/>
                    <a:pt x="330" y="1118"/>
                  </a:cubicBezTo>
                  <a:cubicBezTo>
                    <a:pt x="328" y="1114"/>
                    <a:pt x="325" y="1107"/>
                    <a:pt x="325" y="1103"/>
                  </a:cubicBezTo>
                  <a:cubicBezTo>
                    <a:pt x="323" y="1098"/>
                    <a:pt x="322" y="1090"/>
                    <a:pt x="322" y="1088"/>
                  </a:cubicBezTo>
                  <a:lnTo>
                    <a:pt x="322" y="1080"/>
                  </a:lnTo>
                  <a:lnTo>
                    <a:pt x="322" y="1063"/>
                  </a:lnTo>
                  <a:cubicBezTo>
                    <a:pt x="323" y="1058"/>
                    <a:pt x="322" y="1057"/>
                    <a:pt x="325" y="1050"/>
                  </a:cubicBezTo>
                  <a:cubicBezTo>
                    <a:pt x="328" y="1042"/>
                    <a:pt x="331" y="1035"/>
                    <a:pt x="333" y="1028"/>
                  </a:cubicBezTo>
                  <a:cubicBezTo>
                    <a:pt x="339" y="1014"/>
                    <a:pt x="347" y="1001"/>
                    <a:pt x="354" y="989"/>
                  </a:cubicBezTo>
                  <a:cubicBezTo>
                    <a:pt x="380" y="949"/>
                    <a:pt x="407" y="911"/>
                    <a:pt x="436" y="871"/>
                  </a:cubicBezTo>
                  <a:cubicBezTo>
                    <a:pt x="494" y="794"/>
                    <a:pt x="559" y="721"/>
                    <a:pt x="627" y="651"/>
                  </a:cubicBezTo>
                  <a:cubicBezTo>
                    <a:pt x="657" y="623"/>
                    <a:pt x="689" y="594"/>
                    <a:pt x="722" y="569"/>
                  </a:cubicBezTo>
                  <a:cubicBezTo>
                    <a:pt x="779" y="530"/>
                    <a:pt x="838" y="493"/>
                    <a:pt x="900" y="458"/>
                  </a:cubicBezTo>
                  <a:cubicBezTo>
                    <a:pt x="957" y="428"/>
                    <a:pt x="1017" y="401"/>
                    <a:pt x="1075" y="376"/>
                  </a:cubicBezTo>
                  <a:cubicBezTo>
                    <a:pt x="1117" y="360"/>
                    <a:pt x="1156" y="348"/>
                    <a:pt x="1197" y="336"/>
                  </a:cubicBezTo>
                  <a:cubicBezTo>
                    <a:pt x="1226" y="330"/>
                    <a:pt x="1253" y="325"/>
                    <a:pt x="1281" y="321"/>
                  </a:cubicBezTo>
                  <a:cubicBezTo>
                    <a:pt x="1298" y="319"/>
                    <a:pt x="1317" y="317"/>
                    <a:pt x="1332" y="317"/>
                  </a:cubicBezTo>
                  <a:cubicBezTo>
                    <a:pt x="1336" y="317"/>
                    <a:pt x="1340" y="317"/>
                    <a:pt x="1343" y="317"/>
                  </a:cubicBezTo>
                  <a:cubicBezTo>
                    <a:pt x="1362" y="319"/>
                    <a:pt x="1379" y="321"/>
                    <a:pt x="1398" y="322"/>
                  </a:cubicBezTo>
                  <a:cubicBezTo>
                    <a:pt x="1411" y="325"/>
                    <a:pt x="1422" y="327"/>
                    <a:pt x="1433" y="330"/>
                  </a:cubicBezTo>
                  <a:cubicBezTo>
                    <a:pt x="1443" y="333"/>
                    <a:pt x="1451" y="336"/>
                    <a:pt x="1458" y="340"/>
                  </a:cubicBezTo>
                  <a:cubicBezTo>
                    <a:pt x="1481" y="351"/>
                    <a:pt x="1501" y="362"/>
                    <a:pt x="1523" y="374"/>
                  </a:cubicBezTo>
                  <a:cubicBezTo>
                    <a:pt x="1549" y="390"/>
                    <a:pt x="1571" y="406"/>
                    <a:pt x="1593" y="424"/>
                  </a:cubicBezTo>
                  <a:cubicBezTo>
                    <a:pt x="1604" y="433"/>
                    <a:pt x="1612" y="441"/>
                    <a:pt x="1622" y="450"/>
                  </a:cubicBezTo>
                  <a:cubicBezTo>
                    <a:pt x="1626" y="455"/>
                    <a:pt x="1629" y="458"/>
                    <a:pt x="1634" y="466"/>
                  </a:cubicBezTo>
                  <a:cubicBezTo>
                    <a:pt x="1639" y="473"/>
                    <a:pt x="1644" y="480"/>
                    <a:pt x="1648" y="487"/>
                  </a:cubicBezTo>
                  <a:cubicBezTo>
                    <a:pt x="1655" y="498"/>
                    <a:pt x="1660" y="511"/>
                    <a:pt x="1663" y="522"/>
                  </a:cubicBezTo>
                  <a:lnTo>
                    <a:pt x="1655" y="503"/>
                  </a:lnTo>
                  <a:lnTo>
                    <a:pt x="1655" y="503"/>
                  </a:lnTo>
                  <a:cubicBezTo>
                    <a:pt x="1664" y="526"/>
                    <a:pt x="1672" y="550"/>
                    <a:pt x="1680" y="575"/>
                  </a:cubicBezTo>
                  <a:cubicBezTo>
                    <a:pt x="1682" y="587"/>
                    <a:pt x="1685" y="598"/>
                    <a:pt x="1686" y="610"/>
                  </a:cubicBezTo>
                  <a:cubicBezTo>
                    <a:pt x="1690" y="650"/>
                    <a:pt x="1691" y="691"/>
                    <a:pt x="1691" y="732"/>
                  </a:cubicBezTo>
                  <a:cubicBezTo>
                    <a:pt x="1693" y="791"/>
                    <a:pt x="1698" y="845"/>
                    <a:pt x="1729" y="895"/>
                  </a:cubicBezTo>
                  <a:cubicBezTo>
                    <a:pt x="1761" y="943"/>
                    <a:pt x="1814" y="971"/>
                    <a:pt x="1870" y="971"/>
                  </a:cubicBezTo>
                  <a:cubicBezTo>
                    <a:pt x="1873" y="971"/>
                    <a:pt x="1877" y="971"/>
                    <a:pt x="1880" y="971"/>
                  </a:cubicBezTo>
                  <a:cubicBezTo>
                    <a:pt x="2008" y="966"/>
                    <a:pt x="2062" y="843"/>
                    <a:pt x="2085" y="734"/>
                  </a:cubicBezTo>
                  <a:cubicBezTo>
                    <a:pt x="2100" y="664"/>
                    <a:pt x="2068" y="594"/>
                    <a:pt x="2008" y="558"/>
                  </a:cubicBezTo>
                  <a:cubicBezTo>
                    <a:pt x="2005" y="541"/>
                    <a:pt x="2001" y="523"/>
                    <a:pt x="1997" y="504"/>
                  </a:cubicBezTo>
                  <a:cubicBezTo>
                    <a:pt x="1970" y="378"/>
                    <a:pt x="1902" y="264"/>
                    <a:pt x="1802" y="180"/>
                  </a:cubicBezTo>
                  <a:cubicBezTo>
                    <a:pt x="1756" y="140"/>
                    <a:pt x="1707" y="107"/>
                    <a:pt x="1653" y="78"/>
                  </a:cubicBezTo>
                  <a:cubicBezTo>
                    <a:pt x="1609" y="55"/>
                    <a:pt x="1561" y="34"/>
                    <a:pt x="1512" y="21"/>
                  </a:cubicBezTo>
                  <a:cubicBezTo>
                    <a:pt x="1456" y="7"/>
                    <a:pt x="1399" y="1"/>
                    <a:pt x="13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7" name="Google Shape;10087;p18"/>
            <p:cNvSpPr/>
            <p:nvPr/>
          </p:nvSpPr>
          <p:spPr>
            <a:xfrm>
              <a:off x="4533250" y="1439825"/>
              <a:ext cx="19825" cy="36850"/>
            </a:xfrm>
            <a:custGeom>
              <a:avLst/>
              <a:gdLst/>
              <a:ahLst/>
              <a:cxnLst/>
              <a:rect l="l" t="t" r="r" b="b"/>
              <a:pathLst>
                <a:path w="793" h="1474" extrusionOk="0">
                  <a:moveTo>
                    <a:pt x="512" y="653"/>
                  </a:moveTo>
                  <a:cubicBezTo>
                    <a:pt x="513" y="654"/>
                    <a:pt x="513" y="654"/>
                    <a:pt x="514" y="655"/>
                  </a:cubicBezTo>
                  <a:lnTo>
                    <a:pt x="514" y="655"/>
                  </a:lnTo>
                  <a:lnTo>
                    <a:pt x="514" y="658"/>
                  </a:lnTo>
                  <a:cubicBezTo>
                    <a:pt x="514" y="656"/>
                    <a:pt x="514" y="655"/>
                    <a:pt x="512" y="653"/>
                  </a:cubicBezTo>
                  <a:close/>
                  <a:moveTo>
                    <a:pt x="550" y="745"/>
                  </a:moveTo>
                  <a:cubicBezTo>
                    <a:pt x="552" y="749"/>
                    <a:pt x="554" y="753"/>
                    <a:pt x="555" y="757"/>
                  </a:cubicBezTo>
                  <a:lnTo>
                    <a:pt x="555" y="757"/>
                  </a:lnTo>
                  <a:lnTo>
                    <a:pt x="550" y="745"/>
                  </a:lnTo>
                  <a:close/>
                  <a:moveTo>
                    <a:pt x="558" y="763"/>
                  </a:moveTo>
                  <a:lnTo>
                    <a:pt x="560" y="768"/>
                  </a:lnTo>
                  <a:lnTo>
                    <a:pt x="560" y="768"/>
                  </a:lnTo>
                  <a:cubicBezTo>
                    <a:pt x="559" y="767"/>
                    <a:pt x="558" y="765"/>
                    <a:pt x="558" y="763"/>
                  </a:cubicBezTo>
                  <a:close/>
                  <a:moveTo>
                    <a:pt x="168" y="0"/>
                  </a:moveTo>
                  <a:cubicBezTo>
                    <a:pt x="143" y="0"/>
                    <a:pt x="119" y="6"/>
                    <a:pt x="96" y="17"/>
                  </a:cubicBezTo>
                  <a:cubicBezTo>
                    <a:pt x="44" y="42"/>
                    <a:pt x="7" y="94"/>
                    <a:pt x="2" y="153"/>
                  </a:cubicBezTo>
                  <a:cubicBezTo>
                    <a:pt x="1" y="196"/>
                    <a:pt x="7" y="239"/>
                    <a:pt x="25" y="277"/>
                  </a:cubicBezTo>
                  <a:cubicBezTo>
                    <a:pt x="34" y="305"/>
                    <a:pt x="42" y="332"/>
                    <a:pt x="53" y="357"/>
                  </a:cubicBezTo>
                  <a:cubicBezTo>
                    <a:pt x="69" y="403"/>
                    <a:pt x="86" y="448"/>
                    <a:pt x="104" y="492"/>
                  </a:cubicBezTo>
                  <a:cubicBezTo>
                    <a:pt x="140" y="587"/>
                    <a:pt x="178" y="680"/>
                    <a:pt x="215" y="775"/>
                  </a:cubicBezTo>
                  <a:cubicBezTo>
                    <a:pt x="292" y="978"/>
                    <a:pt x="362" y="1184"/>
                    <a:pt x="455" y="1380"/>
                  </a:cubicBezTo>
                  <a:cubicBezTo>
                    <a:pt x="484" y="1437"/>
                    <a:pt x="542" y="1473"/>
                    <a:pt x="607" y="1473"/>
                  </a:cubicBezTo>
                  <a:cubicBezTo>
                    <a:pt x="631" y="1473"/>
                    <a:pt x="655" y="1467"/>
                    <a:pt x="677" y="1457"/>
                  </a:cubicBezTo>
                  <a:cubicBezTo>
                    <a:pt x="758" y="1416"/>
                    <a:pt x="792" y="1320"/>
                    <a:pt x="754" y="1236"/>
                  </a:cubicBezTo>
                  <a:cubicBezTo>
                    <a:pt x="687" y="1084"/>
                    <a:pt x="627" y="929"/>
                    <a:pt x="563" y="775"/>
                  </a:cubicBezTo>
                  <a:lnTo>
                    <a:pt x="563" y="775"/>
                  </a:lnTo>
                  <a:lnTo>
                    <a:pt x="560" y="768"/>
                  </a:lnTo>
                  <a:lnTo>
                    <a:pt x="560" y="768"/>
                  </a:lnTo>
                  <a:cubicBezTo>
                    <a:pt x="560" y="769"/>
                    <a:pt x="560" y="769"/>
                    <a:pt x="560" y="770"/>
                  </a:cubicBezTo>
                  <a:lnTo>
                    <a:pt x="560" y="770"/>
                  </a:lnTo>
                  <a:cubicBezTo>
                    <a:pt x="559" y="767"/>
                    <a:pt x="558" y="764"/>
                    <a:pt x="557" y="761"/>
                  </a:cubicBezTo>
                  <a:lnTo>
                    <a:pt x="557" y="761"/>
                  </a:lnTo>
                  <a:cubicBezTo>
                    <a:pt x="557" y="762"/>
                    <a:pt x="557" y="762"/>
                    <a:pt x="558" y="763"/>
                  </a:cubicBezTo>
                  <a:lnTo>
                    <a:pt x="558" y="763"/>
                  </a:lnTo>
                  <a:lnTo>
                    <a:pt x="557" y="762"/>
                  </a:lnTo>
                  <a:lnTo>
                    <a:pt x="557" y="762"/>
                  </a:lnTo>
                  <a:cubicBezTo>
                    <a:pt x="557" y="763"/>
                    <a:pt x="558" y="763"/>
                    <a:pt x="558" y="764"/>
                  </a:cubicBezTo>
                  <a:cubicBezTo>
                    <a:pt x="549" y="740"/>
                    <a:pt x="539" y="717"/>
                    <a:pt x="530" y="693"/>
                  </a:cubicBezTo>
                  <a:lnTo>
                    <a:pt x="519" y="666"/>
                  </a:lnTo>
                  <a:lnTo>
                    <a:pt x="522" y="674"/>
                  </a:lnTo>
                  <a:lnTo>
                    <a:pt x="515" y="660"/>
                  </a:lnTo>
                  <a:cubicBezTo>
                    <a:pt x="515" y="659"/>
                    <a:pt x="515" y="658"/>
                    <a:pt x="515" y="658"/>
                  </a:cubicBezTo>
                  <a:lnTo>
                    <a:pt x="515" y="658"/>
                  </a:lnTo>
                  <a:cubicBezTo>
                    <a:pt x="515" y="658"/>
                    <a:pt x="515" y="658"/>
                    <a:pt x="515" y="658"/>
                  </a:cubicBezTo>
                  <a:cubicBezTo>
                    <a:pt x="515" y="658"/>
                    <a:pt x="515" y="657"/>
                    <a:pt x="515" y="656"/>
                  </a:cubicBezTo>
                  <a:lnTo>
                    <a:pt x="515" y="656"/>
                  </a:lnTo>
                  <a:cubicBezTo>
                    <a:pt x="515" y="657"/>
                    <a:pt x="515" y="657"/>
                    <a:pt x="515" y="658"/>
                  </a:cubicBezTo>
                  <a:lnTo>
                    <a:pt x="515" y="658"/>
                  </a:lnTo>
                  <a:cubicBezTo>
                    <a:pt x="515" y="657"/>
                    <a:pt x="515" y="657"/>
                    <a:pt x="515" y="656"/>
                  </a:cubicBezTo>
                  <a:lnTo>
                    <a:pt x="515" y="656"/>
                  </a:lnTo>
                  <a:cubicBezTo>
                    <a:pt x="515" y="656"/>
                    <a:pt x="515" y="656"/>
                    <a:pt x="515" y="656"/>
                  </a:cubicBezTo>
                  <a:lnTo>
                    <a:pt x="515" y="656"/>
                  </a:lnTo>
                  <a:cubicBezTo>
                    <a:pt x="515" y="656"/>
                    <a:pt x="515" y="656"/>
                    <a:pt x="514" y="656"/>
                  </a:cubicBezTo>
                  <a:lnTo>
                    <a:pt x="514" y="656"/>
                  </a:lnTo>
                  <a:cubicBezTo>
                    <a:pt x="453" y="497"/>
                    <a:pt x="388" y="337"/>
                    <a:pt x="338" y="175"/>
                  </a:cubicBezTo>
                  <a:cubicBezTo>
                    <a:pt x="338" y="112"/>
                    <a:pt x="305" y="53"/>
                    <a:pt x="251" y="23"/>
                  </a:cubicBezTo>
                  <a:cubicBezTo>
                    <a:pt x="225" y="8"/>
                    <a:pt x="197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8" name="Google Shape;10088;p18"/>
            <p:cNvSpPr/>
            <p:nvPr/>
          </p:nvSpPr>
          <p:spPr>
            <a:xfrm>
              <a:off x="4523750" y="1446150"/>
              <a:ext cx="42425" cy="42700"/>
            </a:xfrm>
            <a:custGeom>
              <a:avLst/>
              <a:gdLst/>
              <a:ahLst/>
              <a:cxnLst/>
              <a:rect l="l" t="t" r="r" b="b"/>
              <a:pathLst>
                <a:path w="1697" h="1708" extrusionOk="0">
                  <a:moveTo>
                    <a:pt x="1474" y="0"/>
                  </a:moveTo>
                  <a:cubicBezTo>
                    <a:pt x="1462" y="0"/>
                    <a:pt x="1450" y="1"/>
                    <a:pt x="1438" y="3"/>
                  </a:cubicBezTo>
                  <a:cubicBezTo>
                    <a:pt x="1388" y="11"/>
                    <a:pt x="1340" y="28"/>
                    <a:pt x="1296" y="57"/>
                  </a:cubicBezTo>
                  <a:cubicBezTo>
                    <a:pt x="1188" y="128"/>
                    <a:pt x="1090" y="214"/>
                    <a:pt x="1003" y="308"/>
                  </a:cubicBezTo>
                  <a:cubicBezTo>
                    <a:pt x="938" y="377"/>
                    <a:pt x="873" y="445"/>
                    <a:pt x="811" y="516"/>
                  </a:cubicBezTo>
                  <a:cubicBezTo>
                    <a:pt x="671" y="676"/>
                    <a:pt x="533" y="840"/>
                    <a:pt x="398" y="1008"/>
                  </a:cubicBezTo>
                  <a:lnTo>
                    <a:pt x="411" y="992"/>
                  </a:lnTo>
                  <a:lnTo>
                    <a:pt x="411" y="992"/>
                  </a:lnTo>
                  <a:cubicBezTo>
                    <a:pt x="392" y="1015"/>
                    <a:pt x="373" y="1039"/>
                    <a:pt x="355" y="1062"/>
                  </a:cubicBezTo>
                  <a:lnTo>
                    <a:pt x="355" y="1062"/>
                  </a:lnTo>
                  <a:cubicBezTo>
                    <a:pt x="355" y="1061"/>
                    <a:pt x="356" y="1060"/>
                    <a:pt x="357" y="1059"/>
                  </a:cubicBezTo>
                  <a:lnTo>
                    <a:pt x="357" y="1059"/>
                  </a:lnTo>
                  <a:cubicBezTo>
                    <a:pt x="253" y="1189"/>
                    <a:pt x="150" y="1318"/>
                    <a:pt x="53" y="1453"/>
                  </a:cubicBezTo>
                  <a:cubicBezTo>
                    <a:pt x="1" y="1526"/>
                    <a:pt x="20" y="1627"/>
                    <a:pt x="93" y="1679"/>
                  </a:cubicBezTo>
                  <a:cubicBezTo>
                    <a:pt x="121" y="1699"/>
                    <a:pt x="153" y="1708"/>
                    <a:pt x="185" y="1708"/>
                  </a:cubicBezTo>
                  <a:cubicBezTo>
                    <a:pt x="237" y="1708"/>
                    <a:pt x="287" y="1684"/>
                    <a:pt x="321" y="1640"/>
                  </a:cubicBezTo>
                  <a:cubicBezTo>
                    <a:pt x="424" y="1489"/>
                    <a:pt x="534" y="1345"/>
                    <a:pt x="648" y="1201"/>
                  </a:cubicBezTo>
                  <a:lnTo>
                    <a:pt x="648" y="1201"/>
                  </a:lnTo>
                  <a:lnTo>
                    <a:pt x="647" y="1204"/>
                  </a:lnTo>
                  <a:lnTo>
                    <a:pt x="652" y="1198"/>
                  </a:lnTo>
                  <a:lnTo>
                    <a:pt x="656" y="1192"/>
                  </a:lnTo>
                  <a:lnTo>
                    <a:pt x="655" y="1193"/>
                  </a:lnTo>
                  <a:cubicBezTo>
                    <a:pt x="694" y="1144"/>
                    <a:pt x="734" y="1095"/>
                    <a:pt x="773" y="1045"/>
                  </a:cubicBezTo>
                  <a:lnTo>
                    <a:pt x="773" y="1045"/>
                  </a:lnTo>
                  <a:lnTo>
                    <a:pt x="772" y="1048"/>
                  </a:lnTo>
                  <a:cubicBezTo>
                    <a:pt x="925" y="856"/>
                    <a:pt x="1090" y="673"/>
                    <a:pt x="1264" y="500"/>
                  </a:cubicBezTo>
                  <a:cubicBezTo>
                    <a:pt x="1315" y="454"/>
                    <a:pt x="1366" y="408"/>
                    <a:pt x="1419" y="367"/>
                  </a:cubicBezTo>
                  <a:cubicBezTo>
                    <a:pt x="1437" y="354"/>
                    <a:pt x="1454" y="343"/>
                    <a:pt x="1472" y="332"/>
                  </a:cubicBezTo>
                  <a:cubicBezTo>
                    <a:pt x="1484" y="335"/>
                    <a:pt x="1497" y="337"/>
                    <a:pt x="1509" y="337"/>
                  </a:cubicBezTo>
                  <a:cubicBezTo>
                    <a:pt x="1570" y="337"/>
                    <a:pt x="1628" y="303"/>
                    <a:pt x="1657" y="248"/>
                  </a:cubicBezTo>
                  <a:cubicBezTo>
                    <a:pt x="1696" y="172"/>
                    <a:pt x="1668" y="65"/>
                    <a:pt x="1587" y="27"/>
                  </a:cubicBezTo>
                  <a:cubicBezTo>
                    <a:pt x="1552" y="10"/>
                    <a:pt x="1513" y="0"/>
                    <a:pt x="1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89" name="Google Shape;10089;p18"/>
            <p:cNvSpPr/>
            <p:nvPr/>
          </p:nvSpPr>
          <p:spPr>
            <a:xfrm>
              <a:off x="4577300" y="1418700"/>
              <a:ext cx="42150" cy="36750"/>
            </a:xfrm>
            <a:custGeom>
              <a:avLst/>
              <a:gdLst/>
              <a:ahLst/>
              <a:cxnLst/>
              <a:rect l="l" t="t" r="r" b="b"/>
              <a:pathLst>
                <a:path w="1686" h="1470" extrusionOk="0">
                  <a:moveTo>
                    <a:pt x="434" y="0"/>
                  </a:moveTo>
                  <a:cubicBezTo>
                    <a:pt x="404" y="0"/>
                    <a:pt x="374" y="2"/>
                    <a:pt x="344" y="6"/>
                  </a:cubicBezTo>
                  <a:cubicBezTo>
                    <a:pt x="271" y="13"/>
                    <a:pt x="188" y="25"/>
                    <a:pt x="126" y="69"/>
                  </a:cubicBezTo>
                  <a:cubicBezTo>
                    <a:pt x="94" y="89"/>
                    <a:pt x="66" y="116"/>
                    <a:pt x="44" y="146"/>
                  </a:cubicBezTo>
                  <a:cubicBezTo>
                    <a:pt x="23" y="176"/>
                    <a:pt x="10" y="211"/>
                    <a:pt x="6" y="248"/>
                  </a:cubicBezTo>
                  <a:cubicBezTo>
                    <a:pt x="1" y="314"/>
                    <a:pt x="21" y="379"/>
                    <a:pt x="66" y="430"/>
                  </a:cubicBezTo>
                  <a:cubicBezTo>
                    <a:pt x="99" y="468"/>
                    <a:pt x="138" y="501"/>
                    <a:pt x="183" y="526"/>
                  </a:cubicBezTo>
                  <a:cubicBezTo>
                    <a:pt x="298" y="594"/>
                    <a:pt x="423" y="651"/>
                    <a:pt x="552" y="693"/>
                  </a:cubicBezTo>
                  <a:cubicBezTo>
                    <a:pt x="569" y="697"/>
                    <a:pt x="586" y="700"/>
                    <a:pt x="604" y="700"/>
                  </a:cubicBezTo>
                  <a:cubicBezTo>
                    <a:pt x="598" y="732"/>
                    <a:pt x="593" y="761"/>
                    <a:pt x="582" y="794"/>
                  </a:cubicBezTo>
                  <a:cubicBezTo>
                    <a:pt x="571" y="827"/>
                    <a:pt x="560" y="860"/>
                    <a:pt x="547" y="894"/>
                  </a:cubicBezTo>
                  <a:cubicBezTo>
                    <a:pt x="531" y="933"/>
                    <a:pt x="518" y="976"/>
                    <a:pt x="509" y="1019"/>
                  </a:cubicBezTo>
                  <a:cubicBezTo>
                    <a:pt x="504" y="1057"/>
                    <a:pt x="506" y="1096"/>
                    <a:pt x="515" y="1133"/>
                  </a:cubicBezTo>
                  <a:cubicBezTo>
                    <a:pt x="536" y="1212"/>
                    <a:pt x="585" y="1278"/>
                    <a:pt x="655" y="1321"/>
                  </a:cubicBezTo>
                  <a:cubicBezTo>
                    <a:pt x="721" y="1362"/>
                    <a:pt x="794" y="1391"/>
                    <a:pt x="871" y="1406"/>
                  </a:cubicBezTo>
                  <a:cubicBezTo>
                    <a:pt x="998" y="1437"/>
                    <a:pt x="1129" y="1444"/>
                    <a:pt x="1258" y="1456"/>
                  </a:cubicBezTo>
                  <a:cubicBezTo>
                    <a:pt x="1346" y="1462"/>
                    <a:pt x="1433" y="1467"/>
                    <a:pt x="1520" y="1470"/>
                  </a:cubicBezTo>
                  <a:lnTo>
                    <a:pt x="1527" y="1470"/>
                  </a:lnTo>
                  <a:cubicBezTo>
                    <a:pt x="1529" y="1470"/>
                    <a:pt x="1531" y="1470"/>
                    <a:pt x="1533" y="1470"/>
                  </a:cubicBezTo>
                  <a:cubicBezTo>
                    <a:pt x="1611" y="1470"/>
                    <a:pt x="1677" y="1409"/>
                    <a:pt x="1682" y="1330"/>
                  </a:cubicBezTo>
                  <a:cubicBezTo>
                    <a:pt x="1685" y="1248"/>
                    <a:pt x="1623" y="1179"/>
                    <a:pt x="1543" y="1175"/>
                  </a:cubicBezTo>
                  <a:cubicBezTo>
                    <a:pt x="1406" y="1163"/>
                    <a:pt x="1272" y="1147"/>
                    <a:pt x="1137" y="1129"/>
                  </a:cubicBezTo>
                  <a:cubicBezTo>
                    <a:pt x="1066" y="1118"/>
                    <a:pt x="998" y="1104"/>
                    <a:pt x="928" y="1087"/>
                  </a:cubicBezTo>
                  <a:cubicBezTo>
                    <a:pt x="909" y="1080"/>
                    <a:pt x="890" y="1074"/>
                    <a:pt x="871" y="1068"/>
                  </a:cubicBezTo>
                  <a:lnTo>
                    <a:pt x="856" y="1060"/>
                  </a:lnTo>
                  <a:lnTo>
                    <a:pt x="846" y="1052"/>
                  </a:lnTo>
                  <a:cubicBezTo>
                    <a:pt x="868" y="982"/>
                    <a:pt x="894" y="916"/>
                    <a:pt x="911" y="845"/>
                  </a:cubicBezTo>
                  <a:cubicBezTo>
                    <a:pt x="943" y="731"/>
                    <a:pt x="955" y="612"/>
                    <a:pt x="947" y="495"/>
                  </a:cubicBezTo>
                  <a:cubicBezTo>
                    <a:pt x="936" y="341"/>
                    <a:pt x="881" y="178"/>
                    <a:pt x="748" y="88"/>
                  </a:cubicBezTo>
                  <a:cubicBezTo>
                    <a:pt x="689" y="47"/>
                    <a:pt x="623" y="20"/>
                    <a:pt x="552" y="9"/>
                  </a:cubicBezTo>
                  <a:cubicBezTo>
                    <a:pt x="513" y="3"/>
                    <a:pt x="474" y="0"/>
                    <a:pt x="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0" name="Google Shape;10090;p18"/>
            <p:cNvSpPr/>
            <p:nvPr/>
          </p:nvSpPr>
          <p:spPr>
            <a:xfrm>
              <a:off x="4623175" y="1449575"/>
              <a:ext cx="41375" cy="11150"/>
            </a:xfrm>
            <a:custGeom>
              <a:avLst/>
              <a:gdLst/>
              <a:ahLst/>
              <a:cxnLst/>
              <a:rect l="l" t="t" r="r" b="b"/>
              <a:pathLst>
                <a:path w="1655" h="446" extrusionOk="0">
                  <a:moveTo>
                    <a:pt x="1480" y="1"/>
                  </a:moveTo>
                  <a:cubicBezTo>
                    <a:pt x="1467" y="1"/>
                    <a:pt x="1455" y="2"/>
                    <a:pt x="1443" y="5"/>
                  </a:cubicBezTo>
                  <a:cubicBezTo>
                    <a:pt x="1373" y="27"/>
                    <a:pt x="1303" y="48"/>
                    <a:pt x="1234" y="67"/>
                  </a:cubicBezTo>
                  <a:cubicBezTo>
                    <a:pt x="1197" y="77"/>
                    <a:pt x="1161" y="86"/>
                    <a:pt x="1124" y="92"/>
                  </a:cubicBezTo>
                  <a:lnTo>
                    <a:pt x="993" y="114"/>
                  </a:lnTo>
                  <a:cubicBezTo>
                    <a:pt x="952" y="119"/>
                    <a:pt x="914" y="124"/>
                    <a:pt x="871" y="126"/>
                  </a:cubicBezTo>
                  <a:cubicBezTo>
                    <a:pt x="827" y="127"/>
                    <a:pt x="784" y="130"/>
                    <a:pt x="741" y="130"/>
                  </a:cubicBezTo>
                  <a:cubicBezTo>
                    <a:pt x="705" y="129"/>
                    <a:pt x="668" y="127"/>
                    <a:pt x="632" y="126"/>
                  </a:cubicBezTo>
                  <a:cubicBezTo>
                    <a:pt x="602" y="124"/>
                    <a:pt x="572" y="119"/>
                    <a:pt x="540" y="114"/>
                  </a:cubicBezTo>
                  <a:cubicBezTo>
                    <a:pt x="464" y="102"/>
                    <a:pt x="388" y="86"/>
                    <a:pt x="312" y="65"/>
                  </a:cubicBezTo>
                  <a:lnTo>
                    <a:pt x="300" y="61"/>
                  </a:lnTo>
                  <a:cubicBezTo>
                    <a:pt x="267" y="26"/>
                    <a:pt x="224" y="10"/>
                    <a:pt x="181" y="10"/>
                  </a:cubicBezTo>
                  <a:cubicBezTo>
                    <a:pt x="121" y="10"/>
                    <a:pt x="62" y="42"/>
                    <a:pt x="32" y="103"/>
                  </a:cubicBezTo>
                  <a:cubicBezTo>
                    <a:pt x="0" y="162"/>
                    <a:pt x="8" y="235"/>
                    <a:pt x="51" y="285"/>
                  </a:cubicBezTo>
                  <a:cubicBezTo>
                    <a:pt x="69" y="306"/>
                    <a:pt x="88" y="323"/>
                    <a:pt x="111" y="336"/>
                  </a:cubicBezTo>
                  <a:cubicBezTo>
                    <a:pt x="141" y="352"/>
                    <a:pt x="173" y="365"/>
                    <a:pt x="205" y="374"/>
                  </a:cubicBezTo>
                  <a:cubicBezTo>
                    <a:pt x="247" y="387"/>
                    <a:pt x="292" y="396"/>
                    <a:pt x="334" y="404"/>
                  </a:cubicBezTo>
                  <a:cubicBezTo>
                    <a:pt x="390" y="417"/>
                    <a:pt x="445" y="426"/>
                    <a:pt x="502" y="433"/>
                  </a:cubicBezTo>
                  <a:cubicBezTo>
                    <a:pt x="591" y="442"/>
                    <a:pt x="681" y="445"/>
                    <a:pt x="771" y="445"/>
                  </a:cubicBezTo>
                  <a:cubicBezTo>
                    <a:pt x="800" y="445"/>
                    <a:pt x="828" y="444"/>
                    <a:pt x="857" y="444"/>
                  </a:cubicBezTo>
                  <a:cubicBezTo>
                    <a:pt x="1091" y="437"/>
                    <a:pt x="1319" y="374"/>
                    <a:pt x="1541" y="303"/>
                  </a:cubicBezTo>
                  <a:cubicBezTo>
                    <a:pt x="1617" y="271"/>
                    <a:pt x="1655" y="187"/>
                    <a:pt x="1629" y="108"/>
                  </a:cubicBezTo>
                  <a:cubicBezTo>
                    <a:pt x="1608" y="43"/>
                    <a:pt x="1546" y="1"/>
                    <a:pt x="14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1" name="Google Shape;10091;p18"/>
            <p:cNvSpPr/>
            <p:nvPr/>
          </p:nvSpPr>
          <p:spPr>
            <a:xfrm>
              <a:off x="4633150" y="1432100"/>
              <a:ext cx="25500" cy="42675"/>
            </a:xfrm>
            <a:custGeom>
              <a:avLst/>
              <a:gdLst/>
              <a:ahLst/>
              <a:cxnLst/>
              <a:rect l="l" t="t" r="r" b="b"/>
              <a:pathLst>
                <a:path w="1020" h="1707" extrusionOk="0">
                  <a:moveTo>
                    <a:pt x="833" y="0"/>
                  </a:moveTo>
                  <a:cubicBezTo>
                    <a:pt x="811" y="0"/>
                    <a:pt x="788" y="5"/>
                    <a:pt x="767" y="14"/>
                  </a:cubicBezTo>
                  <a:cubicBezTo>
                    <a:pt x="716" y="38"/>
                    <a:pt x="670" y="69"/>
                    <a:pt x="629" y="107"/>
                  </a:cubicBezTo>
                  <a:cubicBezTo>
                    <a:pt x="584" y="144"/>
                    <a:pt x="543" y="183"/>
                    <a:pt x="505" y="228"/>
                  </a:cubicBezTo>
                  <a:cubicBezTo>
                    <a:pt x="428" y="323"/>
                    <a:pt x="363" y="429"/>
                    <a:pt x="311" y="541"/>
                  </a:cubicBezTo>
                  <a:cubicBezTo>
                    <a:pt x="262" y="646"/>
                    <a:pt x="219" y="753"/>
                    <a:pt x="182" y="863"/>
                  </a:cubicBezTo>
                  <a:cubicBezTo>
                    <a:pt x="111" y="1075"/>
                    <a:pt x="64" y="1296"/>
                    <a:pt x="18" y="1515"/>
                  </a:cubicBezTo>
                  <a:cubicBezTo>
                    <a:pt x="0" y="1600"/>
                    <a:pt x="54" y="1683"/>
                    <a:pt x="138" y="1703"/>
                  </a:cubicBezTo>
                  <a:cubicBezTo>
                    <a:pt x="149" y="1705"/>
                    <a:pt x="159" y="1706"/>
                    <a:pt x="170" y="1706"/>
                  </a:cubicBezTo>
                  <a:cubicBezTo>
                    <a:pt x="244" y="1706"/>
                    <a:pt x="309" y="1656"/>
                    <a:pt x="325" y="1583"/>
                  </a:cubicBezTo>
                  <a:cubicBezTo>
                    <a:pt x="347" y="1478"/>
                    <a:pt x="369" y="1375"/>
                    <a:pt x="395" y="1273"/>
                  </a:cubicBezTo>
                  <a:cubicBezTo>
                    <a:pt x="414" y="1197"/>
                    <a:pt x="436" y="1121"/>
                    <a:pt x="456" y="1045"/>
                  </a:cubicBezTo>
                  <a:cubicBezTo>
                    <a:pt x="475" y="989"/>
                    <a:pt x="491" y="932"/>
                    <a:pt x="513" y="878"/>
                  </a:cubicBezTo>
                  <a:cubicBezTo>
                    <a:pt x="534" y="829"/>
                    <a:pt x="554" y="779"/>
                    <a:pt x="575" y="730"/>
                  </a:cubicBezTo>
                  <a:cubicBezTo>
                    <a:pt x="605" y="665"/>
                    <a:pt x="638" y="600"/>
                    <a:pt x="676" y="538"/>
                  </a:cubicBezTo>
                  <a:cubicBezTo>
                    <a:pt x="692" y="514"/>
                    <a:pt x="708" y="489"/>
                    <a:pt x="725" y="467"/>
                  </a:cubicBezTo>
                  <a:cubicBezTo>
                    <a:pt x="740" y="449"/>
                    <a:pt x="754" y="434"/>
                    <a:pt x="768" y="418"/>
                  </a:cubicBezTo>
                  <a:cubicBezTo>
                    <a:pt x="800" y="389"/>
                    <a:pt x="831" y="361"/>
                    <a:pt x="865" y="335"/>
                  </a:cubicBezTo>
                  <a:cubicBezTo>
                    <a:pt x="871" y="331"/>
                    <a:pt x="876" y="328"/>
                    <a:pt x="882" y="323"/>
                  </a:cubicBezTo>
                  <a:lnTo>
                    <a:pt x="900" y="315"/>
                  </a:lnTo>
                  <a:cubicBezTo>
                    <a:pt x="982" y="278"/>
                    <a:pt x="1020" y="182"/>
                    <a:pt x="983" y="100"/>
                  </a:cubicBezTo>
                  <a:cubicBezTo>
                    <a:pt x="956" y="37"/>
                    <a:pt x="896" y="0"/>
                    <a:pt x="8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2" name="Google Shape;10092;p18"/>
            <p:cNvSpPr/>
            <p:nvPr/>
          </p:nvSpPr>
          <p:spPr>
            <a:xfrm>
              <a:off x="4685625" y="1413400"/>
              <a:ext cx="44175" cy="65925"/>
            </a:xfrm>
            <a:custGeom>
              <a:avLst/>
              <a:gdLst/>
              <a:ahLst/>
              <a:cxnLst/>
              <a:rect l="l" t="t" r="r" b="b"/>
              <a:pathLst>
                <a:path w="1767" h="2637" extrusionOk="0">
                  <a:moveTo>
                    <a:pt x="1390" y="1794"/>
                  </a:moveTo>
                  <a:cubicBezTo>
                    <a:pt x="1389" y="1797"/>
                    <a:pt x="1388" y="1799"/>
                    <a:pt x="1387" y="1801"/>
                  </a:cubicBezTo>
                  <a:lnTo>
                    <a:pt x="1387" y="1801"/>
                  </a:lnTo>
                  <a:cubicBezTo>
                    <a:pt x="1388" y="1799"/>
                    <a:pt x="1389" y="1797"/>
                    <a:pt x="1390" y="1794"/>
                  </a:cubicBezTo>
                  <a:close/>
                  <a:moveTo>
                    <a:pt x="1054" y="1"/>
                  </a:moveTo>
                  <a:cubicBezTo>
                    <a:pt x="1011" y="1"/>
                    <a:pt x="968" y="18"/>
                    <a:pt x="934" y="54"/>
                  </a:cubicBezTo>
                  <a:cubicBezTo>
                    <a:pt x="760" y="227"/>
                    <a:pt x="596" y="409"/>
                    <a:pt x="444" y="601"/>
                  </a:cubicBezTo>
                  <a:cubicBezTo>
                    <a:pt x="395" y="667"/>
                    <a:pt x="347" y="735"/>
                    <a:pt x="306" y="806"/>
                  </a:cubicBezTo>
                  <a:cubicBezTo>
                    <a:pt x="246" y="900"/>
                    <a:pt x="194" y="998"/>
                    <a:pt x="146" y="1098"/>
                  </a:cubicBezTo>
                  <a:cubicBezTo>
                    <a:pt x="61" y="1289"/>
                    <a:pt x="0" y="1509"/>
                    <a:pt x="68" y="1717"/>
                  </a:cubicBezTo>
                  <a:cubicBezTo>
                    <a:pt x="99" y="1810"/>
                    <a:pt x="149" y="1910"/>
                    <a:pt x="236" y="1965"/>
                  </a:cubicBezTo>
                  <a:cubicBezTo>
                    <a:pt x="273" y="1992"/>
                    <a:pt x="317" y="2013"/>
                    <a:pt x="361" y="2024"/>
                  </a:cubicBezTo>
                  <a:cubicBezTo>
                    <a:pt x="395" y="2030"/>
                    <a:pt x="430" y="2034"/>
                    <a:pt x="465" y="2034"/>
                  </a:cubicBezTo>
                  <a:cubicBezTo>
                    <a:pt x="480" y="2034"/>
                    <a:pt x="496" y="2033"/>
                    <a:pt x="512" y="2032"/>
                  </a:cubicBezTo>
                  <a:cubicBezTo>
                    <a:pt x="703" y="2014"/>
                    <a:pt x="877" y="1935"/>
                    <a:pt x="1037" y="1831"/>
                  </a:cubicBezTo>
                  <a:lnTo>
                    <a:pt x="1037" y="1831"/>
                  </a:lnTo>
                  <a:cubicBezTo>
                    <a:pt x="1021" y="1872"/>
                    <a:pt x="1006" y="1911"/>
                    <a:pt x="990" y="1952"/>
                  </a:cubicBezTo>
                  <a:cubicBezTo>
                    <a:pt x="931" y="2106"/>
                    <a:pt x="873" y="2260"/>
                    <a:pt x="822" y="2416"/>
                  </a:cubicBezTo>
                  <a:cubicBezTo>
                    <a:pt x="792" y="2502"/>
                    <a:pt x="836" y="2597"/>
                    <a:pt x="920" y="2628"/>
                  </a:cubicBezTo>
                  <a:cubicBezTo>
                    <a:pt x="938" y="2635"/>
                    <a:pt x="955" y="2636"/>
                    <a:pt x="972" y="2636"/>
                  </a:cubicBezTo>
                  <a:cubicBezTo>
                    <a:pt x="1040" y="2636"/>
                    <a:pt x="1110" y="2597"/>
                    <a:pt x="1131" y="2529"/>
                  </a:cubicBezTo>
                  <a:cubicBezTo>
                    <a:pt x="1170" y="2389"/>
                    <a:pt x="1218" y="2253"/>
                    <a:pt x="1265" y="2117"/>
                  </a:cubicBezTo>
                  <a:cubicBezTo>
                    <a:pt x="1302" y="2010"/>
                    <a:pt x="1341" y="1905"/>
                    <a:pt x="1387" y="1801"/>
                  </a:cubicBezTo>
                  <a:lnTo>
                    <a:pt x="1387" y="1801"/>
                  </a:lnTo>
                  <a:cubicBezTo>
                    <a:pt x="1387" y="1802"/>
                    <a:pt x="1386" y="1804"/>
                    <a:pt x="1385" y="1805"/>
                  </a:cubicBezTo>
                  <a:lnTo>
                    <a:pt x="1385" y="1805"/>
                  </a:lnTo>
                  <a:cubicBezTo>
                    <a:pt x="1410" y="1752"/>
                    <a:pt x="1433" y="1699"/>
                    <a:pt x="1456" y="1646"/>
                  </a:cubicBezTo>
                  <a:lnTo>
                    <a:pt x="1456" y="1646"/>
                  </a:lnTo>
                  <a:cubicBezTo>
                    <a:pt x="1456" y="1647"/>
                    <a:pt x="1455" y="1648"/>
                    <a:pt x="1455" y="1649"/>
                  </a:cubicBezTo>
                  <a:cubicBezTo>
                    <a:pt x="1502" y="1554"/>
                    <a:pt x="1547" y="1458"/>
                    <a:pt x="1601" y="1366"/>
                  </a:cubicBezTo>
                  <a:lnTo>
                    <a:pt x="1601" y="1366"/>
                  </a:lnTo>
                  <a:cubicBezTo>
                    <a:pt x="1600" y="1367"/>
                    <a:pt x="1600" y="1368"/>
                    <a:pt x="1599" y="1368"/>
                  </a:cubicBezTo>
                  <a:cubicBezTo>
                    <a:pt x="1601" y="1365"/>
                    <a:pt x="1603" y="1362"/>
                    <a:pt x="1605" y="1359"/>
                  </a:cubicBezTo>
                  <a:lnTo>
                    <a:pt x="1605" y="1359"/>
                  </a:lnTo>
                  <a:cubicBezTo>
                    <a:pt x="1604" y="1362"/>
                    <a:pt x="1603" y="1364"/>
                    <a:pt x="1601" y="1366"/>
                  </a:cubicBezTo>
                  <a:lnTo>
                    <a:pt x="1601" y="1366"/>
                  </a:lnTo>
                  <a:cubicBezTo>
                    <a:pt x="1604" y="1363"/>
                    <a:pt x="1606" y="1359"/>
                    <a:pt x="1609" y="1354"/>
                  </a:cubicBezTo>
                  <a:lnTo>
                    <a:pt x="1609" y="1354"/>
                  </a:lnTo>
                  <a:cubicBezTo>
                    <a:pt x="1608" y="1356"/>
                    <a:pt x="1606" y="1358"/>
                    <a:pt x="1605" y="1359"/>
                  </a:cubicBezTo>
                  <a:lnTo>
                    <a:pt x="1605" y="1359"/>
                  </a:lnTo>
                  <a:cubicBezTo>
                    <a:pt x="1607" y="1356"/>
                    <a:pt x="1609" y="1354"/>
                    <a:pt x="1610" y="1351"/>
                  </a:cubicBezTo>
                  <a:lnTo>
                    <a:pt x="1610" y="1351"/>
                  </a:lnTo>
                  <a:cubicBezTo>
                    <a:pt x="1610" y="1352"/>
                    <a:pt x="1609" y="1353"/>
                    <a:pt x="1609" y="1354"/>
                  </a:cubicBezTo>
                  <a:cubicBezTo>
                    <a:pt x="1615" y="1345"/>
                    <a:pt x="1621" y="1335"/>
                    <a:pt x="1628" y="1326"/>
                  </a:cubicBezTo>
                  <a:lnTo>
                    <a:pt x="1644" y="1310"/>
                  </a:lnTo>
                  <a:cubicBezTo>
                    <a:pt x="1696" y="1251"/>
                    <a:pt x="1759" y="1191"/>
                    <a:pt x="1762" y="1109"/>
                  </a:cubicBezTo>
                  <a:cubicBezTo>
                    <a:pt x="1767" y="1036"/>
                    <a:pt x="1723" y="969"/>
                    <a:pt x="1655" y="943"/>
                  </a:cubicBezTo>
                  <a:cubicBezTo>
                    <a:pt x="1637" y="936"/>
                    <a:pt x="1618" y="933"/>
                    <a:pt x="1600" y="933"/>
                  </a:cubicBezTo>
                  <a:cubicBezTo>
                    <a:pt x="1555" y="933"/>
                    <a:pt x="1510" y="952"/>
                    <a:pt x="1479" y="987"/>
                  </a:cubicBezTo>
                  <a:cubicBezTo>
                    <a:pt x="1439" y="1033"/>
                    <a:pt x="1403" y="1083"/>
                    <a:pt x="1370" y="1136"/>
                  </a:cubicBezTo>
                  <a:cubicBezTo>
                    <a:pt x="1321" y="1189"/>
                    <a:pt x="1270" y="1240"/>
                    <a:pt x="1218" y="1292"/>
                  </a:cubicBezTo>
                  <a:cubicBezTo>
                    <a:pt x="1135" y="1368"/>
                    <a:pt x="1050" y="1440"/>
                    <a:pt x="960" y="1506"/>
                  </a:cubicBezTo>
                  <a:lnTo>
                    <a:pt x="976" y="1495"/>
                  </a:lnTo>
                  <a:lnTo>
                    <a:pt x="976" y="1495"/>
                  </a:lnTo>
                  <a:cubicBezTo>
                    <a:pt x="919" y="1536"/>
                    <a:pt x="860" y="1576"/>
                    <a:pt x="801" y="1611"/>
                  </a:cubicBezTo>
                  <a:lnTo>
                    <a:pt x="801" y="1611"/>
                  </a:lnTo>
                  <a:cubicBezTo>
                    <a:pt x="804" y="1609"/>
                    <a:pt x="807" y="1608"/>
                    <a:pt x="811" y="1606"/>
                  </a:cubicBezTo>
                  <a:lnTo>
                    <a:pt x="811" y="1606"/>
                  </a:lnTo>
                  <a:cubicBezTo>
                    <a:pt x="806" y="1608"/>
                    <a:pt x="801" y="1611"/>
                    <a:pt x="796" y="1614"/>
                  </a:cubicBezTo>
                  <a:lnTo>
                    <a:pt x="796" y="1614"/>
                  </a:lnTo>
                  <a:cubicBezTo>
                    <a:pt x="797" y="1613"/>
                    <a:pt x="799" y="1612"/>
                    <a:pt x="801" y="1611"/>
                  </a:cubicBezTo>
                  <a:lnTo>
                    <a:pt x="801" y="1611"/>
                  </a:lnTo>
                  <a:cubicBezTo>
                    <a:pt x="798" y="1612"/>
                    <a:pt x="796" y="1613"/>
                    <a:pt x="795" y="1615"/>
                  </a:cubicBezTo>
                  <a:lnTo>
                    <a:pt x="795" y="1615"/>
                  </a:lnTo>
                  <a:cubicBezTo>
                    <a:pt x="795" y="1614"/>
                    <a:pt x="796" y="1614"/>
                    <a:pt x="796" y="1614"/>
                  </a:cubicBezTo>
                  <a:lnTo>
                    <a:pt x="796" y="1614"/>
                  </a:lnTo>
                  <a:cubicBezTo>
                    <a:pt x="795" y="1614"/>
                    <a:pt x="794" y="1615"/>
                    <a:pt x="793" y="1615"/>
                  </a:cubicBezTo>
                  <a:cubicBezTo>
                    <a:pt x="794" y="1615"/>
                    <a:pt x="794" y="1615"/>
                    <a:pt x="795" y="1615"/>
                  </a:cubicBezTo>
                  <a:lnTo>
                    <a:pt x="795" y="1615"/>
                  </a:lnTo>
                  <a:cubicBezTo>
                    <a:pt x="759" y="1634"/>
                    <a:pt x="723" y="1652"/>
                    <a:pt x="686" y="1668"/>
                  </a:cubicBezTo>
                  <a:cubicBezTo>
                    <a:pt x="656" y="1680"/>
                    <a:pt x="624" y="1690"/>
                    <a:pt x="592" y="1699"/>
                  </a:cubicBezTo>
                  <a:cubicBezTo>
                    <a:pt x="572" y="1704"/>
                    <a:pt x="551" y="1710"/>
                    <a:pt x="529" y="1712"/>
                  </a:cubicBezTo>
                  <a:cubicBezTo>
                    <a:pt x="509" y="1715"/>
                    <a:pt x="491" y="1716"/>
                    <a:pt x="471" y="1717"/>
                  </a:cubicBezTo>
                  <a:lnTo>
                    <a:pt x="471" y="1717"/>
                  </a:lnTo>
                  <a:cubicBezTo>
                    <a:pt x="462" y="1716"/>
                    <a:pt x="452" y="1716"/>
                    <a:pt x="444" y="1715"/>
                  </a:cubicBezTo>
                  <a:lnTo>
                    <a:pt x="436" y="1713"/>
                  </a:lnTo>
                  <a:lnTo>
                    <a:pt x="429" y="1710"/>
                  </a:lnTo>
                  <a:lnTo>
                    <a:pt x="420" y="1704"/>
                  </a:lnTo>
                  <a:cubicBezTo>
                    <a:pt x="415" y="1701"/>
                    <a:pt x="410" y="1696"/>
                    <a:pt x="407" y="1691"/>
                  </a:cubicBezTo>
                  <a:lnTo>
                    <a:pt x="407" y="1691"/>
                  </a:lnTo>
                  <a:lnTo>
                    <a:pt x="412" y="1696"/>
                  </a:lnTo>
                  <a:lnTo>
                    <a:pt x="402" y="1685"/>
                  </a:lnTo>
                  <a:lnTo>
                    <a:pt x="396" y="1675"/>
                  </a:lnTo>
                  <a:cubicBezTo>
                    <a:pt x="390" y="1663"/>
                    <a:pt x="383" y="1649"/>
                    <a:pt x="377" y="1634"/>
                  </a:cubicBezTo>
                  <a:cubicBezTo>
                    <a:pt x="374" y="1626"/>
                    <a:pt x="371" y="1615"/>
                    <a:pt x="368" y="1606"/>
                  </a:cubicBezTo>
                  <a:cubicBezTo>
                    <a:pt x="363" y="1587"/>
                    <a:pt x="360" y="1568"/>
                    <a:pt x="357" y="1549"/>
                  </a:cubicBezTo>
                  <a:cubicBezTo>
                    <a:pt x="355" y="1538"/>
                    <a:pt x="355" y="1525"/>
                    <a:pt x="355" y="1514"/>
                  </a:cubicBezTo>
                  <a:cubicBezTo>
                    <a:pt x="355" y="1495"/>
                    <a:pt x="357" y="1474"/>
                    <a:pt x="358" y="1455"/>
                  </a:cubicBezTo>
                  <a:cubicBezTo>
                    <a:pt x="364" y="1421"/>
                    <a:pt x="371" y="1389"/>
                    <a:pt x="380" y="1356"/>
                  </a:cubicBezTo>
                  <a:cubicBezTo>
                    <a:pt x="393" y="1311"/>
                    <a:pt x="409" y="1267"/>
                    <a:pt x="428" y="1224"/>
                  </a:cubicBezTo>
                  <a:cubicBezTo>
                    <a:pt x="461" y="1151"/>
                    <a:pt x="497" y="1082"/>
                    <a:pt x="539" y="1014"/>
                  </a:cubicBezTo>
                  <a:lnTo>
                    <a:pt x="539" y="1014"/>
                  </a:lnTo>
                  <a:cubicBezTo>
                    <a:pt x="538" y="1014"/>
                    <a:pt x="538" y="1014"/>
                    <a:pt x="538" y="1015"/>
                  </a:cubicBezTo>
                  <a:lnTo>
                    <a:pt x="538" y="1015"/>
                  </a:lnTo>
                  <a:cubicBezTo>
                    <a:pt x="559" y="978"/>
                    <a:pt x="577" y="943"/>
                    <a:pt x="604" y="906"/>
                  </a:cubicBezTo>
                  <a:cubicBezTo>
                    <a:pt x="630" y="870"/>
                    <a:pt x="657" y="832"/>
                    <a:pt x="683" y="795"/>
                  </a:cubicBezTo>
                  <a:cubicBezTo>
                    <a:pt x="746" y="718"/>
                    <a:pt x="809" y="643"/>
                    <a:pt x="877" y="572"/>
                  </a:cubicBezTo>
                  <a:cubicBezTo>
                    <a:pt x="949" y="498"/>
                    <a:pt x="1021" y="426"/>
                    <a:pt x="1094" y="354"/>
                  </a:cubicBezTo>
                  <a:lnTo>
                    <a:pt x="1161" y="292"/>
                  </a:lnTo>
                  <a:cubicBezTo>
                    <a:pt x="1200" y="259"/>
                    <a:pt x="1221" y="208"/>
                    <a:pt x="1219" y="157"/>
                  </a:cubicBezTo>
                  <a:cubicBezTo>
                    <a:pt x="1214" y="62"/>
                    <a:pt x="1135" y="1"/>
                    <a:pt x="10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3" name="Google Shape;10093;p18"/>
            <p:cNvSpPr/>
            <p:nvPr/>
          </p:nvSpPr>
          <p:spPr>
            <a:xfrm>
              <a:off x="4704900" y="1433075"/>
              <a:ext cx="66125" cy="122700"/>
            </a:xfrm>
            <a:custGeom>
              <a:avLst/>
              <a:gdLst/>
              <a:ahLst/>
              <a:cxnLst/>
              <a:rect l="l" t="t" r="r" b="b"/>
              <a:pathLst>
                <a:path w="2645" h="4908" extrusionOk="0">
                  <a:moveTo>
                    <a:pt x="2069" y="0"/>
                  </a:moveTo>
                  <a:cubicBezTo>
                    <a:pt x="1969" y="0"/>
                    <a:pt x="1877" y="61"/>
                    <a:pt x="1805" y="122"/>
                  </a:cubicBezTo>
                  <a:cubicBezTo>
                    <a:pt x="1754" y="168"/>
                    <a:pt x="1710" y="220"/>
                    <a:pt x="1675" y="277"/>
                  </a:cubicBezTo>
                  <a:cubicBezTo>
                    <a:pt x="1647" y="320"/>
                    <a:pt x="1621" y="364"/>
                    <a:pt x="1599" y="409"/>
                  </a:cubicBezTo>
                  <a:cubicBezTo>
                    <a:pt x="1560" y="494"/>
                    <a:pt x="1514" y="580"/>
                    <a:pt x="1495" y="672"/>
                  </a:cubicBezTo>
                  <a:cubicBezTo>
                    <a:pt x="1480" y="730"/>
                    <a:pt x="1482" y="792"/>
                    <a:pt x="1496" y="850"/>
                  </a:cubicBezTo>
                  <a:cubicBezTo>
                    <a:pt x="1510" y="901"/>
                    <a:pt x="1537" y="947"/>
                    <a:pt x="1575" y="983"/>
                  </a:cubicBezTo>
                  <a:cubicBezTo>
                    <a:pt x="1618" y="1023"/>
                    <a:pt x="1669" y="1052"/>
                    <a:pt x="1724" y="1071"/>
                  </a:cubicBezTo>
                  <a:cubicBezTo>
                    <a:pt x="1779" y="1088"/>
                    <a:pt x="1837" y="1096"/>
                    <a:pt x="1895" y="1096"/>
                  </a:cubicBezTo>
                  <a:cubicBezTo>
                    <a:pt x="1900" y="1096"/>
                    <a:pt x="1906" y="1096"/>
                    <a:pt x="1911" y="1096"/>
                  </a:cubicBezTo>
                  <a:cubicBezTo>
                    <a:pt x="1946" y="1094"/>
                    <a:pt x="1979" y="1088"/>
                    <a:pt x="2012" y="1077"/>
                  </a:cubicBezTo>
                  <a:lnTo>
                    <a:pt x="2012" y="1077"/>
                  </a:lnTo>
                  <a:cubicBezTo>
                    <a:pt x="1996" y="1115"/>
                    <a:pt x="1981" y="1154"/>
                    <a:pt x="1965" y="1194"/>
                  </a:cubicBezTo>
                  <a:cubicBezTo>
                    <a:pt x="1928" y="1289"/>
                    <a:pt x="1890" y="1382"/>
                    <a:pt x="1857" y="1477"/>
                  </a:cubicBezTo>
                  <a:cubicBezTo>
                    <a:pt x="1789" y="1675"/>
                    <a:pt x="1723" y="1872"/>
                    <a:pt x="1658" y="2071"/>
                  </a:cubicBezTo>
                  <a:cubicBezTo>
                    <a:pt x="1553" y="2394"/>
                    <a:pt x="1453" y="2720"/>
                    <a:pt x="1341" y="3040"/>
                  </a:cubicBezTo>
                  <a:cubicBezTo>
                    <a:pt x="1283" y="3209"/>
                    <a:pt x="1224" y="3379"/>
                    <a:pt x="1162" y="3545"/>
                  </a:cubicBezTo>
                  <a:cubicBezTo>
                    <a:pt x="1102" y="3705"/>
                    <a:pt x="1040" y="3863"/>
                    <a:pt x="974" y="4021"/>
                  </a:cubicBezTo>
                  <a:cubicBezTo>
                    <a:pt x="896" y="4189"/>
                    <a:pt x="825" y="4363"/>
                    <a:pt x="732" y="4523"/>
                  </a:cubicBezTo>
                  <a:cubicBezTo>
                    <a:pt x="725" y="4531"/>
                    <a:pt x="719" y="4540"/>
                    <a:pt x="714" y="4547"/>
                  </a:cubicBezTo>
                  <a:cubicBezTo>
                    <a:pt x="708" y="4553"/>
                    <a:pt x="703" y="4559"/>
                    <a:pt x="697" y="4566"/>
                  </a:cubicBezTo>
                  <a:lnTo>
                    <a:pt x="690" y="4571"/>
                  </a:lnTo>
                  <a:lnTo>
                    <a:pt x="689" y="4572"/>
                  </a:lnTo>
                  <a:lnTo>
                    <a:pt x="684" y="4574"/>
                  </a:lnTo>
                  <a:lnTo>
                    <a:pt x="678" y="4574"/>
                  </a:lnTo>
                  <a:lnTo>
                    <a:pt x="670" y="4572"/>
                  </a:lnTo>
                  <a:cubicBezTo>
                    <a:pt x="664" y="4569"/>
                    <a:pt x="657" y="4567"/>
                    <a:pt x="649" y="4564"/>
                  </a:cubicBezTo>
                  <a:lnTo>
                    <a:pt x="649" y="4564"/>
                  </a:lnTo>
                  <a:lnTo>
                    <a:pt x="659" y="4567"/>
                  </a:lnTo>
                  <a:lnTo>
                    <a:pt x="641" y="4559"/>
                  </a:lnTo>
                  <a:cubicBezTo>
                    <a:pt x="638" y="4556"/>
                    <a:pt x="635" y="4553"/>
                    <a:pt x="630" y="4550"/>
                  </a:cubicBezTo>
                  <a:cubicBezTo>
                    <a:pt x="622" y="4545"/>
                    <a:pt x="616" y="4537"/>
                    <a:pt x="608" y="4531"/>
                  </a:cubicBezTo>
                  <a:cubicBezTo>
                    <a:pt x="584" y="4506"/>
                    <a:pt x="561" y="4480"/>
                    <a:pt x="540" y="4450"/>
                  </a:cubicBezTo>
                  <a:cubicBezTo>
                    <a:pt x="520" y="4420"/>
                    <a:pt x="499" y="4388"/>
                    <a:pt x="482" y="4357"/>
                  </a:cubicBezTo>
                  <a:cubicBezTo>
                    <a:pt x="451" y="4305"/>
                    <a:pt x="425" y="4252"/>
                    <a:pt x="402" y="4197"/>
                  </a:cubicBezTo>
                  <a:cubicBezTo>
                    <a:pt x="393" y="4173"/>
                    <a:pt x="385" y="4149"/>
                    <a:pt x="379" y="4124"/>
                  </a:cubicBezTo>
                  <a:cubicBezTo>
                    <a:pt x="369" y="4085"/>
                    <a:pt x="361" y="4043"/>
                    <a:pt x="356" y="4004"/>
                  </a:cubicBezTo>
                  <a:cubicBezTo>
                    <a:pt x="351" y="3948"/>
                    <a:pt x="347" y="3893"/>
                    <a:pt x="347" y="3837"/>
                  </a:cubicBezTo>
                  <a:lnTo>
                    <a:pt x="347" y="3837"/>
                  </a:lnTo>
                  <a:cubicBezTo>
                    <a:pt x="350" y="3728"/>
                    <a:pt x="360" y="3619"/>
                    <a:pt x="374" y="3511"/>
                  </a:cubicBezTo>
                  <a:cubicBezTo>
                    <a:pt x="380" y="3475"/>
                    <a:pt x="388" y="3439"/>
                    <a:pt x="396" y="3404"/>
                  </a:cubicBezTo>
                  <a:cubicBezTo>
                    <a:pt x="406" y="3372"/>
                    <a:pt x="418" y="3341"/>
                    <a:pt x="431" y="3310"/>
                  </a:cubicBezTo>
                  <a:cubicBezTo>
                    <a:pt x="459" y="3250"/>
                    <a:pt x="491" y="3192"/>
                    <a:pt x="526" y="3133"/>
                  </a:cubicBezTo>
                  <a:lnTo>
                    <a:pt x="526" y="3133"/>
                  </a:lnTo>
                  <a:lnTo>
                    <a:pt x="516" y="3151"/>
                  </a:lnTo>
                  <a:cubicBezTo>
                    <a:pt x="605" y="3008"/>
                    <a:pt x="703" y="2870"/>
                    <a:pt x="808" y="2739"/>
                  </a:cubicBezTo>
                  <a:cubicBezTo>
                    <a:pt x="907" y="2616"/>
                    <a:pt x="1013" y="2498"/>
                    <a:pt x="1115" y="2376"/>
                  </a:cubicBezTo>
                  <a:lnTo>
                    <a:pt x="1248" y="2215"/>
                  </a:lnTo>
                  <a:cubicBezTo>
                    <a:pt x="1381" y="2057"/>
                    <a:pt x="1514" y="1898"/>
                    <a:pt x="1648" y="1740"/>
                  </a:cubicBezTo>
                  <a:cubicBezTo>
                    <a:pt x="1704" y="1682"/>
                    <a:pt x="1700" y="1588"/>
                    <a:pt x="1642" y="1534"/>
                  </a:cubicBezTo>
                  <a:cubicBezTo>
                    <a:pt x="1614" y="1509"/>
                    <a:pt x="1579" y="1497"/>
                    <a:pt x="1545" y="1497"/>
                  </a:cubicBezTo>
                  <a:cubicBezTo>
                    <a:pt x="1505" y="1497"/>
                    <a:pt x="1466" y="1514"/>
                    <a:pt x="1438" y="1547"/>
                  </a:cubicBezTo>
                  <a:cubicBezTo>
                    <a:pt x="1298" y="1707"/>
                    <a:pt x="1161" y="1868"/>
                    <a:pt x="1023" y="2030"/>
                  </a:cubicBezTo>
                  <a:cubicBezTo>
                    <a:pt x="980" y="2080"/>
                    <a:pt x="939" y="2131"/>
                    <a:pt x="896" y="2180"/>
                  </a:cubicBezTo>
                  <a:cubicBezTo>
                    <a:pt x="790" y="2305"/>
                    <a:pt x="679" y="2426"/>
                    <a:pt x="578" y="2552"/>
                  </a:cubicBezTo>
                  <a:cubicBezTo>
                    <a:pt x="466" y="2687"/>
                    <a:pt x="363" y="2829"/>
                    <a:pt x="269" y="2978"/>
                  </a:cubicBezTo>
                  <a:cubicBezTo>
                    <a:pt x="181" y="3122"/>
                    <a:pt x="103" y="3272"/>
                    <a:pt x="75" y="3440"/>
                  </a:cubicBezTo>
                  <a:cubicBezTo>
                    <a:pt x="19" y="3771"/>
                    <a:pt x="0" y="4121"/>
                    <a:pt x="151" y="4431"/>
                  </a:cubicBezTo>
                  <a:cubicBezTo>
                    <a:pt x="197" y="4533"/>
                    <a:pt x="255" y="4629"/>
                    <a:pt x="325" y="4715"/>
                  </a:cubicBezTo>
                  <a:cubicBezTo>
                    <a:pt x="385" y="4786"/>
                    <a:pt x="458" y="4855"/>
                    <a:pt x="548" y="4886"/>
                  </a:cubicBezTo>
                  <a:cubicBezTo>
                    <a:pt x="591" y="4900"/>
                    <a:pt x="637" y="4908"/>
                    <a:pt x="683" y="4908"/>
                  </a:cubicBezTo>
                  <a:cubicBezTo>
                    <a:pt x="692" y="4908"/>
                    <a:pt x="702" y="4906"/>
                    <a:pt x="711" y="4906"/>
                  </a:cubicBezTo>
                  <a:cubicBezTo>
                    <a:pt x="755" y="4901"/>
                    <a:pt x="800" y="4887"/>
                    <a:pt x="841" y="4867"/>
                  </a:cubicBezTo>
                  <a:cubicBezTo>
                    <a:pt x="923" y="4824"/>
                    <a:pt x="982" y="4741"/>
                    <a:pt x="1021" y="4662"/>
                  </a:cubicBezTo>
                  <a:cubicBezTo>
                    <a:pt x="1074" y="4556"/>
                    <a:pt x="1119" y="4449"/>
                    <a:pt x="1164" y="4339"/>
                  </a:cubicBezTo>
                  <a:cubicBezTo>
                    <a:pt x="1192" y="4267"/>
                    <a:pt x="1224" y="4195"/>
                    <a:pt x="1252" y="4123"/>
                  </a:cubicBezTo>
                  <a:cubicBezTo>
                    <a:pt x="1322" y="3947"/>
                    <a:pt x="1389" y="3770"/>
                    <a:pt x="1455" y="3592"/>
                  </a:cubicBezTo>
                  <a:cubicBezTo>
                    <a:pt x="1515" y="3431"/>
                    <a:pt x="1571" y="3268"/>
                    <a:pt x="1629" y="3105"/>
                  </a:cubicBezTo>
                  <a:cubicBezTo>
                    <a:pt x="1743" y="2779"/>
                    <a:pt x="1849" y="2452"/>
                    <a:pt x="1958" y="2126"/>
                  </a:cubicBezTo>
                  <a:cubicBezTo>
                    <a:pt x="2012" y="1965"/>
                    <a:pt x="2069" y="1805"/>
                    <a:pt x="2125" y="1645"/>
                  </a:cubicBezTo>
                  <a:cubicBezTo>
                    <a:pt x="2175" y="1503"/>
                    <a:pt x="2232" y="1363"/>
                    <a:pt x="2288" y="1224"/>
                  </a:cubicBezTo>
                  <a:cubicBezTo>
                    <a:pt x="2324" y="1146"/>
                    <a:pt x="2357" y="1066"/>
                    <a:pt x="2397" y="990"/>
                  </a:cubicBezTo>
                  <a:cubicBezTo>
                    <a:pt x="2441" y="904"/>
                    <a:pt x="2484" y="819"/>
                    <a:pt x="2533" y="737"/>
                  </a:cubicBezTo>
                  <a:cubicBezTo>
                    <a:pt x="2551" y="710"/>
                    <a:pt x="2568" y="681"/>
                    <a:pt x="2582" y="651"/>
                  </a:cubicBezTo>
                  <a:cubicBezTo>
                    <a:pt x="2645" y="529"/>
                    <a:pt x="2546" y="408"/>
                    <a:pt x="2434" y="408"/>
                  </a:cubicBezTo>
                  <a:cubicBezTo>
                    <a:pt x="2399" y="408"/>
                    <a:pt x="2362" y="420"/>
                    <a:pt x="2329" y="448"/>
                  </a:cubicBezTo>
                  <a:cubicBezTo>
                    <a:pt x="2291" y="485"/>
                    <a:pt x="2254" y="523"/>
                    <a:pt x="2220" y="562"/>
                  </a:cubicBezTo>
                  <a:cubicBezTo>
                    <a:pt x="2183" y="599"/>
                    <a:pt x="2144" y="632"/>
                    <a:pt x="2103" y="664"/>
                  </a:cubicBezTo>
                  <a:lnTo>
                    <a:pt x="2107" y="661"/>
                  </a:lnTo>
                  <a:lnTo>
                    <a:pt x="2107" y="661"/>
                  </a:lnTo>
                  <a:cubicBezTo>
                    <a:pt x="2082" y="678"/>
                    <a:pt x="2055" y="697"/>
                    <a:pt x="2028" y="713"/>
                  </a:cubicBezTo>
                  <a:cubicBezTo>
                    <a:pt x="2003" y="727"/>
                    <a:pt x="1977" y="740"/>
                    <a:pt x="1949" y="752"/>
                  </a:cubicBezTo>
                  <a:cubicBezTo>
                    <a:pt x="1935" y="757"/>
                    <a:pt x="1920" y="762"/>
                    <a:pt x="1906" y="765"/>
                  </a:cubicBezTo>
                  <a:lnTo>
                    <a:pt x="1896" y="768"/>
                  </a:lnTo>
                  <a:lnTo>
                    <a:pt x="1896" y="768"/>
                  </a:lnTo>
                  <a:cubicBezTo>
                    <a:pt x="1885" y="767"/>
                    <a:pt x="1874" y="766"/>
                    <a:pt x="1863" y="763"/>
                  </a:cubicBezTo>
                  <a:lnTo>
                    <a:pt x="1863" y="763"/>
                  </a:lnTo>
                  <a:lnTo>
                    <a:pt x="1886" y="767"/>
                  </a:lnTo>
                  <a:cubicBezTo>
                    <a:pt x="1868" y="763"/>
                    <a:pt x="1851" y="759"/>
                    <a:pt x="1833" y="754"/>
                  </a:cubicBezTo>
                  <a:lnTo>
                    <a:pt x="1824" y="751"/>
                  </a:lnTo>
                  <a:lnTo>
                    <a:pt x="1819" y="749"/>
                  </a:lnTo>
                  <a:lnTo>
                    <a:pt x="1819" y="748"/>
                  </a:lnTo>
                  <a:cubicBezTo>
                    <a:pt x="1821" y="737"/>
                    <a:pt x="1824" y="725"/>
                    <a:pt x="1825" y="714"/>
                  </a:cubicBezTo>
                  <a:cubicBezTo>
                    <a:pt x="1835" y="686"/>
                    <a:pt x="1846" y="657"/>
                    <a:pt x="1857" y="629"/>
                  </a:cubicBezTo>
                  <a:cubicBezTo>
                    <a:pt x="1879" y="578"/>
                    <a:pt x="1905" y="528"/>
                    <a:pt x="1933" y="478"/>
                  </a:cubicBezTo>
                  <a:cubicBezTo>
                    <a:pt x="1947" y="456"/>
                    <a:pt x="1962" y="434"/>
                    <a:pt x="1977" y="414"/>
                  </a:cubicBezTo>
                  <a:cubicBezTo>
                    <a:pt x="1989" y="402"/>
                    <a:pt x="1998" y="393"/>
                    <a:pt x="2008" y="382"/>
                  </a:cubicBezTo>
                  <a:cubicBezTo>
                    <a:pt x="2014" y="376"/>
                    <a:pt x="2022" y="369"/>
                    <a:pt x="2030" y="363"/>
                  </a:cubicBezTo>
                  <a:cubicBezTo>
                    <a:pt x="2041" y="353"/>
                    <a:pt x="2055" y="346"/>
                    <a:pt x="2069" y="338"/>
                  </a:cubicBezTo>
                  <a:lnTo>
                    <a:pt x="2074" y="334"/>
                  </a:lnTo>
                  <a:cubicBezTo>
                    <a:pt x="2078" y="335"/>
                    <a:pt x="2082" y="335"/>
                    <a:pt x="2086" y="335"/>
                  </a:cubicBezTo>
                  <a:cubicBezTo>
                    <a:pt x="2173" y="335"/>
                    <a:pt x="2245" y="269"/>
                    <a:pt x="2253" y="181"/>
                  </a:cubicBezTo>
                  <a:cubicBezTo>
                    <a:pt x="2261" y="87"/>
                    <a:pt x="2190" y="15"/>
                    <a:pt x="2099" y="2"/>
                  </a:cubicBezTo>
                  <a:cubicBezTo>
                    <a:pt x="2089" y="1"/>
                    <a:pt x="2079" y="0"/>
                    <a:pt x="20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4" name="Google Shape;10094;p18"/>
            <p:cNvSpPr/>
            <p:nvPr/>
          </p:nvSpPr>
          <p:spPr>
            <a:xfrm>
              <a:off x="4791275" y="1419625"/>
              <a:ext cx="49350" cy="39550"/>
            </a:xfrm>
            <a:custGeom>
              <a:avLst/>
              <a:gdLst/>
              <a:ahLst/>
              <a:cxnLst/>
              <a:rect l="l" t="t" r="r" b="b"/>
              <a:pathLst>
                <a:path w="1974" h="1582" extrusionOk="0">
                  <a:moveTo>
                    <a:pt x="420" y="1"/>
                  </a:moveTo>
                  <a:cubicBezTo>
                    <a:pt x="391" y="1"/>
                    <a:pt x="362" y="4"/>
                    <a:pt x="333" y="10"/>
                  </a:cubicBezTo>
                  <a:cubicBezTo>
                    <a:pt x="256" y="29"/>
                    <a:pt x="185" y="68"/>
                    <a:pt x="128" y="127"/>
                  </a:cubicBezTo>
                  <a:cubicBezTo>
                    <a:pt x="74" y="174"/>
                    <a:pt x="36" y="238"/>
                    <a:pt x="15" y="307"/>
                  </a:cubicBezTo>
                  <a:cubicBezTo>
                    <a:pt x="1" y="375"/>
                    <a:pt x="3" y="451"/>
                    <a:pt x="42" y="510"/>
                  </a:cubicBezTo>
                  <a:cubicBezTo>
                    <a:pt x="85" y="578"/>
                    <a:pt x="153" y="614"/>
                    <a:pt x="231" y="630"/>
                  </a:cubicBezTo>
                  <a:cubicBezTo>
                    <a:pt x="280" y="641"/>
                    <a:pt x="330" y="651"/>
                    <a:pt x="381" y="660"/>
                  </a:cubicBezTo>
                  <a:lnTo>
                    <a:pt x="378" y="667"/>
                  </a:lnTo>
                  <a:cubicBezTo>
                    <a:pt x="321" y="757"/>
                    <a:pt x="261" y="842"/>
                    <a:pt x="194" y="925"/>
                  </a:cubicBezTo>
                  <a:lnTo>
                    <a:pt x="196" y="925"/>
                  </a:lnTo>
                  <a:lnTo>
                    <a:pt x="161" y="969"/>
                  </a:lnTo>
                  <a:cubicBezTo>
                    <a:pt x="132" y="1001"/>
                    <a:pt x="107" y="1035"/>
                    <a:pt x="85" y="1070"/>
                  </a:cubicBezTo>
                  <a:cubicBezTo>
                    <a:pt x="63" y="1107"/>
                    <a:pt x="44" y="1145"/>
                    <a:pt x="28" y="1184"/>
                  </a:cubicBezTo>
                  <a:cubicBezTo>
                    <a:pt x="15" y="1213"/>
                    <a:pt x="10" y="1244"/>
                    <a:pt x="12" y="1276"/>
                  </a:cubicBezTo>
                  <a:cubicBezTo>
                    <a:pt x="14" y="1311"/>
                    <a:pt x="22" y="1344"/>
                    <a:pt x="34" y="1377"/>
                  </a:cubicBezTo>
                  <a:cubicBezTo>
                    <a:pt x="47" y="1403"/>
                    <a:pt x="63" y="1428"/>
                    <a:pt x="80" y="1450"/>
                  </a:cubicBezTo>
                  <a:cubicBezTo>
                    <a:pt x="104" y="1480"/>
                    <a:pt x="134" y="1504"/>
                    <a:pt x="169" y="1521"/>
                  </a:cubicBezTo>
                  <a:cubicBezTo>
                    <a:pt x="199" y="1540"/>
                    <a:pt x="231" y="1555"/>
                    <a:pt x="265" y="1564"/>
                  </a:cubicBezTo>
                  <a:cubicBezTo>
                    <a:pt x="307" y="1576"/>
                    <a:pt x="349" y="1582"/>
                    <a:pt x="392" y="1582"/>
                  </a:cubicBezTo>
                  <a:cubicBezTo>
                    <a:pt x="397" y="1582"/>
                    <a:pt x="401" y="1582"/>
                    <a:pt x="406" y="1582"/>
                  </a:cubicBezTo>
                  <a:cubicBezTo>
                    <a:pt x="436" y="1582"/>
                    <a:pt x="465" y="1580"/>
                    <a:pt x="495" y="1577"/>
                  </a:cubicBezTo>
                  <a:cubicBezTo>
                    <a:pt x="577" y="1567"/>
                    <a:pt x="659" y="1555"/>
                    <a:pt x="742" y="1536"/>
                  </a:cubicBezTo>
                  <a:cubicBezTo>
                    <a:pt x="854" y="1510"/>
                    <a:pt x="965" y="1480"/>
                    <a:pt x="1076" y="1449"/>
                  </a:cubicBezTo>
                  <a:cubicBezTo>
                    <a:pt x="1339" y="1374"/>
                    <a:pt x="1600" y="1297"/>
                    <a:pt x="1861" y="1216"/>
                  </a:cubicBezTo>
                  <a:cubicBezTo>
                    <a:pt x="1934" y="1189"/>
                    <a:pt x="1973" y="1108"/>
                    <a:pt x="1950" y="1034"/>
                  </a:cubicBezTo>
                  <a:cubicBezTo>
                    <a:pt x="1930" y="974"/>
                    <a:pt x="1874" y="935"/>
                    <a:pt x="1814" y="935"/>
                  </a:cubicBezTo>
                  <a:cubicBezTo>
                    <a:pt x="1800" y="935"/>
                    <a:pt x="1785" y="938"/>
                    <a:pt x="1771" y="942"/>
                  </a:cubicBezTo>
                  <a:cubicBezTo>
                    <a:pt x="1494" y="1023"/>
                    <a:pt x="1215" y="1097"/>
                    <a:pt x="936" y="1172"/>
                  </a:cubicBezTo>
                  <a:lnTo>
                    <a:pt x="936" y="1172"/>
                  </a:lnTo>
                  <a:cubicBezTo>
                    <a:pt x="939" y="1171"/>
                    <a:pt x="943" y="1170"/>
                    <a:pt x="946" y="1168"/>
                  </a:cubicBezTo>
                  <a:lnTo>
                    <a:pt x="946" y="1168"/>
                  </a:lnTo>
                  <a:cubicBezTo>
                    <a:pt x="807" y="1206"/>
                    <a:pt x="666" y="1235"/>
                    <a:pt x="523" y="1257"/>
                  </a:cubicBezTo>
                  <a:cubicBezTo>
                    <a:pt x="492" y="1260"/>
                    <a:pt x="460" y="1262"/>
                    <a:pt x="428" y="1262"/>
                  </a:cubicBezTo>
                  <a:cubicBezTo>
                    <a:pt x="411" y="1260"/>
                    <a:pt x="394" y="1259"/>
                    <a:pt x="378" y="1257"/>
                  </a:cubicBezTo>
                  <a:lnTo>
                    <a:pt x="368" y="1256"/>
                  </a:lnTo>
                  <a:lnTo>
                    <a:pt x="371" y="1251"/>
                  </a:lnTo>
                  <a:cubicBezTo>
                    <a:pt x="411" y="1191"/>
                    <a:pt x="458" y="1132"/>
                    <a:pt x="501" y="1073"/>
                  </a:cubicBezTo>
                  <a:cubicBezTo>
                    <a:pt x="541" y="1020"/>
                    <a:pt x="577" y="966"/>
                    <a:pt x="610" y="909"/>
                  </a:cubicBezTo>
                  <a:cubicBezTo>
                    <a:pt x="674" y="804"/>
                    <a:pt x="734" y="701"/>
                    <a:pt x="769" y="584"/>
                  </a:cubicBezTo>
                  <a:cubicBezTo>
                    <a:pt x="792" y="508"/>
                    <a:pt x="802" y="429"/>
                    <a:pt x="796" y="350"/>
                  </a:cubicBezTo>
                  <a:cubicBezTo>
                    <a:pt x="789" y="284"/>
                    <a:pt x="767" y="219"/>
                    <a:pt x="732" y="163"/>
                  </a:cubicBezTo>
                  <a:cubicBezTo>
                    <a:pt x="666" y="55"/>
                    <a:pt x="543" y="1"/>
                    <a:pt x="4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5" name="Google Shape;10095;p18"/>
            <p:cNvSpPr/>
            <p:nvPr/>
          </p:nvSpPr>
          <p:spPr>
            <a:xfrm>
              <a:off x="4863000" y="1387250"/>
              <a:ext cx="12050" cy="21000"/>
            </a:xfrm>
            <a:custGeom>
              <a:avLst/>
              <a:gdLst/>
              <a:ahLst/>
              <a:cxnLst/>
              <a:rect l="l" t="t" r="r" b="b"/>
              <a:pathLst>
                <a:path w="482" h="840" extrusionOk="0">
                  <a:moveTo>
                    <a:pt x="477" y="173"/>
                  </a:moveTo>
                  <a:lnTo>
                    <a:pt x="477" y="179"/>
                  </a:lnTo>
                  <a:cubicBezTo>
                    <a:pt x="477" y="180"/>
                    <a:pt x="476" y="182"/>
                    <a:pt x="476" y="184"/>
                  </a:cubicBezTo>
                  <a:lnTo>
                    <a:pt x="476" y="184"/>
                  </a:lnTo>
                  <a:cubicBezTo>
                    <a:pt x="476" y="180"/>
                    <a:pt x="477" y="176"/>
                    <a:pt x="477" y="173"/>
                  </a:cubicBezTo>
                  <a:close/>
                  <a:moveTo>
                    <a:pt x="311" y="0"/>
                  </a:moveTo>
                  <a:cubicBezTo>
                    <a:pt x="256" y="0"/>
                    <a:pt x="200" y="27"/>
                    <a:pt x="168" y="89"/>
                  </a:cubicBezTo>
                  <a:cubicBezTo>
                    <a:pt x="143" y="133"/>
                    <a:pt x="132" y="190"/>
                    <a:pt x="117" y="239"/>
                  </a:cubicBezTo>
                  <a:cubicBezTo>
                    <a:pt x="108" y="276"/>
                    <a:pt x="97" y="312"/>
                    <a:pt x="87" y="350"/>
                  </a:cubicBezTo>
                  <a:cubicBezTo>
                    <a:pt x="64" y="447"/>
                    <a:pt x="40" y="545"/>
                    <a:pt x="18" y="643"/>
                  </a:cubicBezTo>
                  <a:cubicBezTo>
                    <a:pt x="0" y="732"/>
                    <a:pt x="56" y="817"/>
                    <a:pt x="144" y="838"/>
                  </a:cubicBezTo>
                  <a:lnTo>
                    <a:pt x="144" y="836"/>
                  </a:lnTo>
                  <a:cubicBezTo>
                    <a:pt x="156" y="839"/>
                    <a:pt x="167" y="840"/>
                    <a:pt x="179" y="840"/>
                  </a:cubicBezTo>
                  <a:cubicBezTo>
                    <a:pt x="253" y="840"/>
                    <a:pt x="321" y="788"/>
                    <a:pt x="338" y="711"/>
                  </a:cubicBezTo>
                  <a:cubicBezTo>
                    <a:pt x="369" y="570"/>
                    <a:pt x="406" y="429"/>
                    <a:pt x="445" y="290"/>
                  </a:cubicBezTo>
                  <a:cubicBezTo>
                    <a:pt x="450" y="273"/>
                    <a:pt x="455" y="257"/>
                    <a:pt x="461" y="241"/>
                  </a:cubicBezTo>
                  <a:cubicBezTo>
                    <a:pt x="472" y="218"/>
                    <a:pt x="477" y="193"/>
                    <a:pt x="477" y="168"/>
                  </a:cubicBezTo>
                  <a:lnTo>
                    <a:pt x="477" y="168"/>
                  </a:lnTo>
                  <a:cubicBezTo>
                    <a:pt x="481" y="65"/>
                    <a:pt x="397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6" name="Google Shape;10096;p18"/>
            <p:cNvSpPr/>
            <p:nvPr/>
          </p:nvSpPr>
          <p:spPr>
            <a:xfrm>
              <a:off x="4857925" y="1454325"/>
              <a:ext cx="66600" cy="10000"/>
            </a:xfrm>
            <a:custGeom>
              <a:avLst/>
              <a:gdLst/>
              <a:ahLst/>
              <a:cxnLst/>
              <a:rect l="l" t="t" r="r" b="b"/>
              <a:pathLst>
                <a:path w="2664" h="400" extrusionOk="0">
                  <a:moveTo>
                    <a:pt x="2522" y="0"/>
                  </a:moveTo>
                  <a:cubicBezTo>
                    <a:pt x="2519" y="0"/>
                    <a:pt x="2516" y="0"/>
                    <a:pt x="2513" y="0"/>
                  </a:cubicBezTo>
                  <a:cubicBezTo>
                    <a:pt x="2222" y="23"/>
                    <a:pt x="1930" y="43"/>
                    <a:pt x="1638" y="62"/>
                  </a:cubicBezTo>
                  <a:cubicBezTo>
                    <a:pt x="1495" y="72"/>
                    <a:pt x="1354" y="80"/>
                    <a:pt x="1212" y="86"/>
                  </a:cubicBezTo>
                  <a:cubicBezTo>
                    <a:pt x="1096" y="91"/>
                    <a:pt x="981" y="91"/>
                    <a:pt x="865" y="91"/>
                  </a:cubicBezTo>
                  <a:cubicBezTo>
                    <a:pt x="783" y="88"/>
                    <a:pt x="702" y="84"/>
                    <a:pt x="621" y="80"/>
                  </a:cubicBezTo>
                  <a:cubicBezTo>
                    <a:pt x="563" y="76"/>
                    <a:pt x="503" y="67"/>
                    <a:pt x="444" y="61"/>
                  </a:cubicBezTo>
                  <a:cubicBezTo>
                    <a:pt x="366" y="48"/>
                    <a:pt x="289" y="37"/>
                    <a:pt x="211" y="16"/>
                  </a:cubicBezTo>
                  <a:cubicBezTo>
                    <a:pt x="201" y="14"/>
                    <a:pt x="191" y="14"/>
                    <a:pt x="181" y="14"/>
                  </a:cubicBezTo>
                  <a:cubicBezTo>
                    <a:pt x="105" y="14"/>
                    <a:pt x="37" y="66"/>
                    <a:pt x="20" y="143"/>
                  </a:cubicBezTo>
                  <a:cubicBezTo>
                    <a:pt x="1" y="232"/>
                    <a:pt x="56" y="317"/>
                    <a:pt x="142" y="338"/>
                  </a:cubicBezTo>
                  <a:cubicBezTo>
                    <a:pt x="248" y="358"/>
                    <a:pt x="352" y="372"/>
                    <a:pt x="458" y="382"/>
                  </a:cubicBezTo>
                  <a:cubicBezTo>
                    <a:pt x="501" y="387"/>
                    <a:pt x="545" y="393"/>
                    <a:pt x="588" y="393"/>
                  </a:cubicBezTo>
                  <a:lnTo>
                    <a:pt x="715" y="396"/>
                  </a:lnTo>
                  <a:cubicBezTo>
                    <a:pt x="761" y="396"/>
                    <a:pt x="806" y="398"/>
                    <a:pt x="852" y="399"/>
                  </a:cubicBezTo>
                  <a:cubicBezTo>
                    <a:pt x="886" y="399"/>
                    <a:pt x="919" y="398"/>
                    <a:pt x="952" y="398"/>
                  </a:cubicBezTo>
                  <a:cubicBezTo>
                    <a:pt x="1030" y="395"/>
                    <a:pt x="1109" y="395"/>
                    <a:pt x="1186" y="390"/>
                  </a:cubicBezTo>
                  <a:lnTo>
                    <a:pt x="1490" y="371"/>
                  </a:lnTo>
                  <a:cubicBezTo>
                    <a:pt x="1650" y="360"/>
                    <a:pt x="1810" y="342"/>
                    <a:pt x="1968" y="330"/>
                  </a:cubicBezTo>
                  <a:cubicBezTo>
                    <a:pt x="2155" y="312"/>
                    <a:pt x="2342" y="296"/>
                    <a:pt x="2529" y="278"/>
                  </a:cubicBezTo>
                  <a:cubicBezTo>
                    <a:pt x="2605" y="273"/>
                    <a:pt x="2663" y="208"/>
                    <a:pt x="2659" y="130"/>
                  </a:cubicBezTo>
                  <a:cubicBezTo>
                    <a:pt x="2655" y="57"/>
                    <a:pt x="2594" y="0"/>
                    <a:pt x="2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7" name="Google Shape;10097;p18"/>
            <p:cNvSpPr/>
            <p:nvPr/>
          </p:nvSpPr>
          <p:spPr>
            <a:xfrm>
              <a:off x="4937900" y="1413125"/>
              <a:ext cx="32250" cy="76450"/>
            </a:xfrm>
            <a:custGeom>
              <a:avLst/>
              <a:gdLst/>
              <a:ahLst/>
              <a:cxnLst/>
              <a:rect l="l" t="t" r="r" b="b"/>
              <a:pathLst>
                <a:path w="1290" h="3058" extrusionOk="0">
                  <a:moveTo>
                    <a:pt x="1104" y="1"/>
                  </a:moveTo>
                  <a:cubicBezTo>
                    <a:pt x="1058" y="1"/>
                    <a:pt x="1013" y="19"/>
                    <a:pt x="981" y="54"/>
                  </a:cubicBezTo>
                  <a:cubicBezTo>
                    <a:pt x="935" y="103"/>
                    <a:pt x="911" y="168"/>
                    <a:pt x="879" y="229"/>
                  </a:cubicBezTo>
                  <a:cubicBezTo>
                    <a:pt x="859" y="265"/>
                    <a:pt x="838" y="301"/>
                    <a:pt x="816" y="338"/>
                  </a:cubicBezTo>
                  <a:cubicBezTo>
                    <a:pt x="724" y="487"/>
                    <a:pt x="621" y="629"/>
                    <a:pt x="520" y="772"/>
                  </a:cubicBezTo>
                  <a:cubicBezTo>
                    <a:pt x="466" y="847"/>
                    <a:pt x="413" y="923"/>
                    <a:pt x="360" y="999"/>
                  </a:cubicBezTo>
                  <a:cubicBezTo>
                    <a:pt x="289" y="1101"/>
                    <a:pt x="219" y="1205"/>
                    <a:pt x="175" y="1319"/>
                  </a:cubicBezTo>
                  <a:cubicBezTo>
                    <a:pt x="137" y="1411"/>
                    <a:pt x="200" y="1517"/>
                    <a:pt x="295" y="1538"/>
                  </a:cubicBezTo>
                  <a:cubicBezTo>
                    <a:pt x="306" y="1540"/>
                    <a:pt x="317" y="1541"/>
                    <a:pt x="328" y="1541"/>
                  </a:cubicBezTo>
                  <a:cubicBezTo>
                    <a:pt x="409" y="1541"/>
                    <a:pt x="482" y="1481"/>
                    <a:pt x="495" y="1397"/>
                  </a:cubicBezTo>
                  <a:cubicBezTo>
                    <a:pt x="496" y="1392"/>
                    <a:pt x="498" y="1389"/>
                    <a:pt x="500" y="1384"/>
                  </a:cubicBezTo>
                  <a:cubicBezTo>
                    <a:pt x="514" y="1352"/>
                    <a:pt x="531" y="1321"/>
                    <a:pt x="549" y="1291"/>
                  </a:cubicBezTo>
                  <a:cubicBezTo>
                    <a:pt x="566" y="1264"/>
                    <a:pt x="583" y="1237"/>
                    <a:pt x="601" y="1210"/>
                  </a:cubicBezTo>
                  <a:lnTo>
                    <a:pt x="601" y="1210"/>
                  </a:lnTo>
                  <a:cubicBezTo>
                    <a:pt x="526" y="1422"/>
                    <a:pt x="450" y="1634"/>
                    <a:pt x="376" y="1846"/>
                  </a:cubicBezTo>
                  <a:cubicBezTo>
                    <a:pt x="259" y="2176"/>
                    <a:pt x="137" y="2505"/>
                    <a:pt x="33" y="2839"/>
                  </a:cubicBezTo>
                  <a:cubicBezTo>
                    <a:pt x="1" y="2931"/>
                    <a:pt x="56" y="3030"/>
                    <a:pt x="151" y="3051"/>
                  </a:cubicBezTo>
                  <a:cubicBezTo>
                    <a:pt x="161" y="3054"/>
                    <a:pt x="172" y="3056"/>
                    <a:pt x="183" y="3057"/>
                  </a:cubicBezTo>
                  <a:cubicBezTo>
                    <a:pt x="259" y="3054"/>
                    <a:pt x="322" y="3002"/>
                    <a:pt x="341" y="2929"/>
                  </a:cubicBezTo>
                  <a:cubicBezTo>
                    <a:pt x="346" y="2910"/>
                    <a:pt x="352" y="2891"/>
                    <a:pt x="357" y="2872"/>
                  </a:cubicBezTo>
                  <a:lnTo>
                    <a:pt x="357" y="2872"/>
                  </a:lnTo>
                  <a:lnTo>
                    <a:pt x="351" y="2893"/>
                  </a:lnTo>
                  <a:cubicBezTo>
                    <a:pt x="416" y="2673"/>
                    <a:pt x="484" y="2453"/>
                    <a:pt x="557" y="2236"/>
                  </a:cubicBezTo>
                  <a:cubicBezTo>
                    <a:pt x="661" y="1919"/>
                    <a:pt x="777" y="1607"/>
                    <a:pt x="891" y="1295"/>
                  </a:cubicBezTo>
                  <a:cubicBezTo>
                    <a:pt x="951" y="1123"/>
                    <a:pt x="1014" y="952"/>
                    <a:pt x="1076" y="781"/>
                  </a:cubicBezTo>
                  <a:cubicBezTo>
                    <a:pt x="1106" y="697"/>
                    <a:pt x="1136" y="612"/>
                    <a:pt x="1168" y="528"/>
                  </a:cubicBezTo>
                  <a:cubicBezTo>
                    <a:pt x="1183" y="485"/>
                    <a:pt x="1198" y="442"/>
                    <a:pt x="1213" y="398"/>
                  </a:cubicBezTo>
                  <a:cubicBezTo>
                    <a:pt x="1239" y="335"/>
                    <a:pt x="1259" y="270"/>
                    <a:pt x="1274" y="202"/>
                  </a:cubicBezTo>
                  <a:cubicBezTo>
                    <a:pt x="1289" y="122"/>
                    <a:pt x="1245" y="43"/>
                    <a:pt x="1169" y="13"/>
                  </a:cubicBezTo>
                  <a:cubicBezTo>
                    <a:pt x="1166" y="13"/>
                    <a:pt x="1163" y="10"/>
                    <a:pt x="1160" y="10"/>
                  </a:cubicBezTo>
                  <a:cubicBezTo>
                    <a:pt x="1141" y="4"/>
                    <a:pt x="1123" y="1"/>
                    <a:pt x="11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8" name="Google Shape;10098;p18"/>
            <p:cNvSpPr/>
            <p:nvPr/>
          </p:nvSpPr>
          <p:spPr>
            <a:xfrm>
              <a:off x="4982350" y="1451675"/>
              <a:ext cx="33750" cy="12525"/>
            </a:xfrm>
            <a:custGeom>
              <a:avLst/>
              <a:gdLst/>
              <a:ahLst/>
              <a:cxnLst/>
              <a:rect l="l" t="t" r="r" b="b"/>
              <a:pathLst>
                <a:path w="1350" h="501" extrusionOk="0">
                  <a:moveTo>
                    <a:pt x="220" y="169"/>
                  </a:moveTo>
                  <a:cubicBezTo>
                    <a:pt x="218" y="169"/>
                    <a:pt x="216" y="169"/>
                    <a:pt x="215" y="170"/>
                  </a:cubicBezTo>
                  <a:lnTo>
                    <a:pt x="215" y="170"/>
                  </a:lnTo>
                  <a:cubicBezTo>
                    <a:pt x="216" y="169"/>
                    <a:pt x="218" y="169"/>
                    <a:pt x="220" y="169"/>
                  </a:cubicBezTo>
                  <a:close/>
                  <a:moveTo>
                    <a:pt x="1180" y="1"/>
                  </a:moveTo>
                  <a:cubicBezTo>
                    <a:pt x="1171" y="1"/>
                    <a:pt x="1161" y="2"/>
                    <a:pt x="1151" y="4"/>
                  </a:cubicBezTo>
                  <a:cubicBezTo>
                    <a:pt x="977" y="37"/>
                    <a:pt x="803" y="68"/>
                    <a:pt x="629" y="99"/>
                  </a:cubicBezTo>
                  <a:cubicBezTo>
                    <a:pt x="493" y="123"/>
                    <a:pt x="356" y="148"/>
                    <a:pt x="220" y="169"/>
                  </a:cubicBezTo>
                  <a:lnTo>
                    <a:pt x="220" y="169"/>
                  </a:lnTo>
                  <a:cubicBezTo>
                    <a:pt x="221" y="169"/>
                    <a:pt x="222" y="168"/>
                    <a:pt x="222" y="168"/>
                  </a:cubicBezTo>
                  <a:lnTo>
                    <a:pt x="222" y="168"/>
                  </a:lnTo>
                  <a:lnTo>
                    <a:pt x="212" y="170"/>
                  </a:lnTo>
                  <a:lnTo>
                    <a:pt x="212" y="170"/>
                  </a:lnTo>
                  <a:cubicBezTo>
                    <a:pt x="213" y="170"/>
                    <a:pt x="214" y="170"/>
                    <a:pt x="215" y="170"/>
                  </a:cubicBezTo>
                  <a:lnTo>
                    <a:pt x="215" y="170"/>
                  </a:lnTo>
                  <a:cubicBezTo>
                    <a:pt x="210" y="170"/>
                    <a:pt x="206" y="171"/>
                    <a:pt x="202" y="171"/>
                  </a:cubicBezTo>
                  <a:lnTo>
                    <a:pt x="212" y="170"/>
                  </a:lnTo>
                  <a:lnTo>
                    <a:pt x="212" y="170"/>
                  </a:lnTo>
                  <a:cubicBezTo>
                    <a:pt x="208" y="170"/>
                    <a:pt x="205" y="171"/>
                    <a:pt x="202" y="171"/>
                  </a:cubicBezTo>
                  <a:cubicBezTo>
                    <a:pt x="197" y="171"/>
                    <a:pt x="191" y="171"/>
                    <a:pt x="186" y="171"/>
                  </a:cubicBezTo>
                  <a:cubicBezTo>
                    <a:pt x="155" y="171"/>
                    <a:pt x="125" y="179"/>
                    <a:pt x="100" y="197"/>
                  </a:cubicBezTo>
                  <a:cubicBezTo>
                    <a:pt x="10" y="257"/>
                    <a:pt x="1" y="385"/>
                    <a:pt x="78" y="458"/>
                  </a:cubicBezTo>
                  <a:cubicBezTo>
                    <a:pt x="108" y="485"/>
                    <a:pt x="149" y="501"/>
                    <a:pt x="189" y="501"/>
                  </a:cubicBezTo>
                  <a:cubicBezTo>
                    <a:pt x="191" y="501"/>
                    <a:pt x="193" y="501"/>
                    <a:pt x="195" y="501"/>
                  </a:cubicBezTo>
                  <a:cubicBezTo>
                    <a:pt x="227" y="499"/>
                    <a:pt x="260" y="496"/>
                    <a:pt x="292" y="490"/>
                  </a:cubicBezTo>
                  <a:cubicBezTo>
                    <a:pt x="327" y="482"/>
                    <a:pt x="362" y="475"/>
                    <a:pt x="396" y="467"/>
                  </a:cubicBezTo>
                  <a:cubicBezTo>
                    <a:pt x="482" y="452"/>
                    <a:pt x="567" y="434"/>
                    <a:pt x="653" y="418"/>
                  </a:cubicBezTo>
                  <a:cubicBezTo>
                    <a:pt x="840" y="384"/>
                    <a:pt x="1025" y="347"/>
                    <a:pt x="1210" y="312"/>
                  </a:cubicBezTo>
                  <a:cubicBezTo>
                    <a:pt x="1294" y="296"/>
                    <a:pt x="1349" y="214"/>
                    <a:pt x="1333" y="129"/>
                  </a:cubicBezTo>
                  <a:cubicBezTo>
                    <a:pt x="1319" y="54"/>
                    <a:pt x="1254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099" name="Google Shape;10099;p18"/>
            <p:cNvSpPr/>
            <p:nvPr/>
          </p:nvSpPr>
          <p:spPr>
            <a:xfrm>
              <a:off x="5029400" y="1375675"/>
              <a:ext cx="411675" cy="100950"/>
            </a:xfrm>
            <a:custGeom>
              <a:avLst/>
              <a:gdLst/>
              <a:ahLst/>
              <a:cxnLst/>
              <a:rect l="l" t="t" r="r" b="b"/>
              <a:pathLst>
                <a:path w="16467" h="4038" extrusionOk="0">
                  <a:moveTo>
                    <a:pt x="2562" y="0"/>
                  </a:moveTo>
                  <a:cubicBezTo>
                    <a:pt x="2484" y="0"/>
                    <a:pt x="2407" y="12"/>
                    <a:pt x="2336" y="44"/>
                  </a:cubicBezTo>
                  <a:cubicBezTo>
                    <a:pt x="2263" y="75"/>
                    <a:pt x="2215" y="155"/>
                    <a:pt x="2200" y="231"/>
                  </a:cubicBezTo>
                  <a:cubicBezTo>
                    <a:pt x="2190" y="284"/>
                    <a:pt x="2185" y="338"/>
                    <a:pt x="2187" y="392"/>
                  </a:cubicBezTo>
                  <a:cubicBezTo>
                    <a:pt x="2185" y="433"/>
                    <a:pt x="2184" y="470"/>
                    <a:pt x="2177" y="512"/>
                  </a:cubicBezTo>
                  <a:cubicBezTo>
                    <a:pt x="2171" y="554"/>
                    <a:pt x="2165" y="595"/>
                    <a:pt x="2155" y="636"/>
                  </a:cubicBezTo>
                  <a:cubicBezTo>
                    <a:pt x="2147" y="672"/>
                    <a:pt x="2138" y="707"/>
                    <a:pt x="2128" y="743"/>
                  </a:cubicBezTo>
                  <a:cubicBezTo>
                    <a:pt x="2098" y="832"/>
                    <a:pt x="2070" y="921"/>
                    <a:pt x="2035" y="1006"/>
                  </a:cubicBezTo>
                  <a:cubicBezTo>
                    <a:pt x="1999" y="1104"/>
                    <a:pt x="1957" y="1199"/>
                    <a:pt x="1916" y="1294"/>
                  </a:cubicBezTo>
                  <a:cubicBezTo>
                    <a:pt x="1856" y="1427"/>
                    <a:pt x="1791" y="1557"/>
                    <a:pt x="1725" y="1687"/>
                  </a:cubicBezTo>
                  <a:cubicBezTo>
                    <a:pt x="1560" y="2008"/>
                    <a:pt x="1403" y="2331"/>
                    <a:pt x="1248" y="2657"/>
                  </a:cubicBezTo>
                  <a:cubicBezTo>
                    <a:pt x="1175" y="2809"/>
                    <a:pt x="1101" y="2960"/>
                    <a:pt x="1023" y="3110"/>
                  </a:cubicBezTo>
                  <a:cubicBezTo>
                    <a:pt x="985" y="3183"/>
                    <a:pt x="951" y="3254"/>
                    <a:pt x="913" y="3330"/>
                  </a:cubicBezTo>
                  <a:cubicBezTo>
                    <a:pt x="875" y="3405"/>
                    <a:pt x="838" y="3480"/>
                    <a:pt x="799" y="3555"/>
                  </a:cubicBezTo>
                  <a:cubicBezTo>
                    <a:pt x="726" y="3374"/>
                    <a:pt x="656" y="3192"/>
                    <a:pt x="588" y="3010"/>
                  </a:cubicBezTo>
                  <a:cubicBezTo>
                    <a:pt x="545" y="2893"/>
                    <a:pt x="503" y="2779"/>
                    <a:pt x="463" y="2662"/>
                  </a:cubicBezTo>
                  <a:cubicBezTo>
                    <a:pt x="430" y="2566"/>
                    <a:pt x="400" y="2469"/>
                    <a:pt x="373" y="2372"/>
                  </a:cubicBezTo>
                  <a:cubicBezTo>
                    <a:pt x="359" y="2317"/>
                    <a:pt x="347" y="2263"/>
                    <a:pt x="340" y="2208"/>
                  </a:cubicBezTo>
                  <a:cubicBezTo>
                    <a:pt x="338" y="2200"/>
                    <a:pt x="336" y="2190"/>
                    <a:pt x="336" y="2182"/>
                  </a:cubicBezTo>
                  <a:cubicBezTo>
                    <a:pt x="374" y="2140"/>
                    <a:pt x="387" y="2080"/>
                    <a:pt x="368" y="2024"/>
                  </a:cubicBezTo>
                  <a:cubicBezTo>
                    <a:pt x="359" y="1997"/>
                    <a:pt x="347" y="1970"/>
                    <a:pt x="335" y="1945"/>
                  </a:cubicBezTo>
                  <a:cubicBezTo>
                    <a:pt x="314" y="1902"/>
                    <a:pt x="276" y="1871"/>
                    <a:pt x="230" y="1856"/>
                  </a:cubicBezTo>
                  <a:cubicBezTo>
                    <a:pt x="213" y="1851"/>
                    <a:pt x="195" y="1848"/>
                    <a:pt x="178" y="1848"/>
                  </a:cubicBezTo>
                  <a:cubicBezTo>
                    <a:pt x="102" y="1848"/>
                    <a:pt x="29" y="1897"/>
                    <a:pt x="13" y="1978"/>
                  </a:cubicBezTo>
                  <a:cubicBezTo>
                    <a:pt x="6" y="2016"/>
                    <a:pt x="1" y="2056"/>
                    <a:pt x="2" y="2097"/>
                  </a:cubicBezTo>
                  <a:cubicBezTo>
                    <a:pt x="6" y="2140"/>
                    <a:pt x="10" y="2186"/>
                    <a:pt x="18" y="2228"/>
                  </a:cubicBezTo>
                  <a:cubicBezTo>
                    <a:pt x="31" y="2307"/>
                    <a:pt x="48" y="2385"/>
                    <a:pt x="70" y="2461"/>
                  </a:cubicBezTo>
                  <a:cubicBezTo>
                    <a:pt x="94" y="2534"/>
                    <a:pt x="116" y="2608"/>
                    <a:pt x="140" y="2681"/>
                  </a:cubicBezTo>
                  <a:cubicBezTo>
                    <a:pt x="183" y="2816"/>
                    <a:pt x="238" y="2950"/>
                    <a:pt x="286" y="3080"/>
                  </a:cubicBezTo>
                  <a:cubicBezTo>
                    <a:pt x="335" y="3210"/>
                    <a:pt x="382" y="3341"/>
                    <a:pt x="428" y="3471"/>
                  </a:cubicBezTo>
                  <a:cubicBezTo>
                    <a:pt x="474" y="3599"/>
                    <a:pt x="514" y="3732"/>
                    <a:pt x="564" y="3859"/>
                  </a:cubicBezTo>
                  <a:lnTo>
                    <a:pt x="564" y="3857"/>
                  </a:lnTo>
                  <a:cubicBezTo>
                    <a:pt x="564" y="3860"/>
                    <a:pt x="566" y="3862"/>
                    <a:pt x="567" y="3865"/>
                  </a:cubicBezTo>
                  <a:cubicBezTo>
                    <a:pt x="569" y="3870"/>
                    <a:pt x="571" y="3873"/>
                    <a:pt x="572" y="3878"/>
                  </a:cubicBezTo>
                  <a:cubicBezTo>
                    <a:pt x="572" y="3876"/>
                    <a:pt x="572" y="3876"/>
                    <a:pt x="572" y="3875"/>
                  </a:cubicBezTo>
                  <a:cubicBezTo>
                    <a:pt x="583" y="3905"/>
                    <a:pt x="599" y="3933"/>
                    <a:pt x="620" y="3960"/>
                  </a:cubicBezTo>
                  <a:cubicBezTo>
                    <a:pt x="642" y="3985"/>
                    <a:pt x="672" y="4006"/>
                    <a:pt x="705" y="4019"/>
                  </a:cubicBezTo>
                  <a:cubicBezTo>
                    <a:pt x="727" y="4030"/>
                    <a:pt x="753" y="4036"/>
                    <a:pt x="778" y="4038"/>
                  </a:cubicBezTo>
                  <a:cubicBezTo>
                    <a:pt x="824" y="4038"/>
                    <a:pt x="868" y="4022"/>
                    <a:pt x="902" y="3993"/>
                  </a:cubicBezTo>
                  <a:cubicBezTo>
                    <a:pt x="971" y="3935"/>
                    <a:pt x="1015" y="3857"/>
                    <a:pt x="1057" y="3778"/>
                  </a:cubicBezTo>
                  <a:cubicBezTo>
                    <a:pt x="1080" y="3732"/>
                    <a:pt x="1103" y="3686"/>
                    <a:pt x="1126" y="3640"/>
                  </a:cubicBezTo>
                  <a:cubicBezTo>
                    <a:pt x="1190" y="3507"/>
                    <a:pt x="1255" y="3374"/>
                    <a:pt x="1318" y="3241"/>
                  </a:cubicBezTo>
                  <a:cubicBezTo>
                    <a:pt x="1448" y="2964"/>
                    <a:pt x="1576" y="2686"/>
                    <a:pt x="1706" y="2409"/>
                  </a:cubicBezTo>
                  <a:cubicBezTo>
                    <a:pt x="1856" y="2087"/>
                    <a:pt x="2021" y="1774"/>
                    <a:pt x="2177" y="1456"/>
                  </a:cubicBezTo>
                  <a:cubicBezTo>
                    <a:pt x="2255" y="1299"/>
                    <a:pt x="2321" y="1138"/>
                    <a:pt x="2385" y="975"/>
                  </a:cubicBezTo>
                  <a:cubicBezTo>
                    <a:pt x="2413" y="902"/>
                    <a:pt x="2439" y="826"/>
                    <a:pt x="2461" y="750"/>
                  </a:cubicBezTo>
                  <a:cubicBezTo>
                    <a:pt x="2486" y="661"/>
                    <a:pt x="2505" y="571"/>
                    <a:pt x="2516" y="479"/>
                  </a:cubicBezTo>
                  <a:lnTo>
                    <a:pt x="2516" y="479"/>
                  </a:lnTo>
                  <a:cubicBezTo>
                    <a:pt x="2516" y="480"/>
                    <a:pt x="2516" y="481"/>
                    <a:pt x="2516" y="482"/>
                  </a:cubicBezTo>
                  <a:lnTo>
                    <a:pt x="2516" y="482"/>
                  </a:lnTo>
                  <a:cubicBezTo>
                    <a:pt x="2521" y="434"/>
                    <a:pt x="2523" y="386"/>
                    <a:pt x="2527" y="337"/>
                  </a:cubicBezTo>
                  <a:cubicBezTo>
                    <a:pt x="2554" y="335"/>
                    <a:pt x="2581" y="334"/>
                    <a:pt x="2608" y="334"/>
                  </a:cubicBezTo>
                  <a:cubicBezTo>
                    <a:pt x="2644" y="337"/>
                    <a:pt x="2681" y="340"/>
                    <a:pt x="2717" y="343"/>
                  </a:cubicBezTo>
                  <a:cubicBezTo>
                    <a:pt x="2879" y="368"/>
                    <a:pt x="3040" y="394"/>
                    <a:pt x="3202" y="419"/>
                  </a:cubicBezTo>
                  <a:cubicBezTo>
                    <a:pt x="3284" y="432"/>
                    <a:pt x="3366" y="440"/>
                    <a:pt x="3449" y="449"/>
                  </a:cubicBezTo>
                  <a:cubicBezTo>
                    <a:pt x="3510" y="457"/>
                    <a:pt x="3572" y="466"/>
                    <a:pt x="3634" y="471"/>
                  </a:cubicBezTo>
                  <a:cubicBezTo>
                    <a:pt x="3811" y="487"/>
                    <a:pt x="3987" y="503"/>
                    <a:pt x="4164" y="514"/>
                  </a:cubicBezTo>
                  <a:cubicBezTo>
                    <a:pt x="4352" y="525"/>
                    <a:pt x="4539" y="536"/>
                    <a:pt x="4726" y="544"/>
                  </a:cubicBezTo>
                  <a:cubicBezTo>
                    <a:pt x="5077" y="560"/>
                    <a:pt x="5429" y="573"/>
                    <a:pt x="5782" y="584"/>
                  </a:cubicBezTo>
                  <a:cubicBezTo>
                    <a:pt x="6480" y="607"/>
                    <a:pt x="7178" y="631"/>
                    <a:pt x="7875" y="669"/>
                  </a:cubicBezTo>
                  <a:cubicBezTo>
                    <a:pt x="8253" y="688"/>
                    <a:pt x="8631" y="707"/>
                    <a:pt x="9010" y="723"/>
                  </a:cubicBezTo>
                  <a:cubicBezTo>
                    <a:pt x="9342" y="739"/>
                    <a:pt x="9674" y="750"/>
                    <a:pt x="10005" y="781"/>
                  </a:cubicBezTo>
                  <a:cubicBezTo>
                    <a:pt x="10360" y="815"/>
                    <a:pt x="10714" y="854"/>
                    <a:pt x="11067" y="897"/>
                  </a:cubicBezTo>
                  <a:cubicBezTo>
                    <a:pt x="11416" y="937"/>
                    <a:pt x="11764" y="979"/>
                    <a:pt x="12112" y="1014"/>
                  </a:cubicBezTo>
                  <a:cubicBezTo>
                    <a:pt x="12464" y="1047"/>
                    <a:pt x="12815" y="1082"/>
                    <a:pt x="13168" y="1106"/>
                  </a:cubicBezTo>
                  <a:cubicBezTo>
                    <a:pt x="13527" y="1128"/>
                    <a:pt x="13885" y="1142"/>
                    <a:pt x="14243" y="1152"/>
                  </a:cubicBezTo>
                  <a:cubicBezTo>
                    <a:pt x="14351" y="1156"/>
                    <a:pt x="14459" y="1158"/>
                    <a:pt x="14566" y="1158"/>
                  </a:cubicBezTo>
                  <a:cubicBezTo>
                    <a:pt x="14813" y="1158"/>
                    <a:pt x="15059" y="1148"/>
                    <a:pt x="15305" y="1127"/>
                  </a:cubicBezTo>
                  <a:cubicBezTo>
                    <a:pt x="15653" y="1095"/>
                    <a:pt x="15994" y="1014"/>
                    <a:pt x="16329" y="918"/>
                  </a:cubicBezTo>
                  <a:cubicBezTo>
                    <a:pt x="16419" y="892"/>
                    <a:pt x="16467" y="788"/>
                    <a:pt x="16438" y="701"/>
                  </a:cubicBezTo>
                  <a:cubicBezTo>
                    <a:pt x="16414" y="629"/>
                    <a:pt x="16348" y="583"/>
                    <a:pt x="16275" y="583"/>
                  </a:cubicBezTo>
                  <a:cubicBezTo>
                    <a:pt x="16258" y="583"/>
                    <a:pt x="16241" y="586"/>
                    <a:pt x="16223" y="592"/>
                  </a:cubicBezTo>
                  <a:cubicBezTo>
                    <a:pt x="16092" y="631"/>
                    <a:pt x="15960" y="669"/>
                    <a:pt x="15829" y="702"/>
                  </a:cubicBezTo>
                  <a:lnTo>
                    <a:pt x="15850" y="698"/>
                  </a:lnTo>
                  <a:lnTo>
                    <a:pt x="15850" y="698"/>
                  </a:lnTo>
                  <a:cubicBezTo>
                    <a:pt x="15753" y="721"/>
                    <a:pt x="15656" y="743"/>
                    <a:pt x="15558" y="764"/>
                  </a:cubicBezTo>
                  <a:cubicBezTo>
                    <a:pt x="15471" y="781"/>
                    <a:pt x="15381" y="796"/>
                    <a:pt x="15296" y="805"/>
                  </a:cubicBezTo>
                  <a:cubicBezTo>
                    <a:pt x="15210" y="813"/>
                    <a:pt x="15126" y="821"/>
                    <a:pt x="15041" y="827"/>
                  </a:cubicBezTo>
                  <a:cubicBezTo>
                    <a:pt x="14947" y="834"/>
                    <a:pt x="14854" y="837"/>
                    <a:pt x="14761" y="840"/>
                  </a:cubicBezTo>
                  <a:cubicBezTo>
                    <a:pt x="14704" y="842"/>
                    <a:pt x="14647" y="843"/>
                    <a:pt x="14590" y="843"/>
                  </a:cubicBezTo>
                  <a:cubicBezTo>
                    <a:pt x="14476" y="843"/>
                    <a:pt x="14362" y="840"/>
                    <a:pt x="14248" y="840"/>
                  </a:cubicBezTo>
                  <a:lnTo>
                    <a:pt x="14267" y="840"/>
                  </a:lnTo>
                  <a:cubicBezTo>
                    <a:pt x="14113" y="838"/>
                    <a:pt x="13960" y="834"/>
                    <a:pt x="13806" y="829"/>
                  </a:cubicBezTo>
                  <a:cubicBezTo>
                    <a:pt x="13116" y="805"/>
                    <a:pt x="12426" y="748"/>
                    <a:pt x="11739" y="671"/>
                  </a:cubicBezTo>
                  <a:cubicBezTo>
                    <a:pt x="11392" y="631"/>
                    <a:pt x="11045" y="592"/>
                    <a:pt x="10699" y="552"/>
                  </a:cubicBezTo>
                  <a:cubicBezTo>
                    <a:pt x="10346" y="512"/>
                    <a:pt x="9994" y="473"/>
                    <a:pt x="9638" y="452"/>
                  </a:cubicBezTo>
                  <a:cubicBezTo>
                    <a:pt x="9282" y="433"/>
                    <a:pt x="8924" y="419"/>
                    <a:pt x="8568" y="405"/>
                  </a:cubicBezTo>
                  <a:cubicBezTo>
                    <a:pt x="8196" y="387"/>
                    <a:pt x="7824" y="368"/>
                    <a:pt x="7452" y="348"/>
                  </a:cubicBezTo>
                  <a:cubicBezTo>
                    <a:pt x="6749" y="311"/>
                    <a:pt x="6045" y="297"/>
                    <a:pt x="5340" y="269"/>
                  </a:cubicBezTo>
                  <a:cubicBezTo>
                    <a:pt x="4995" y="256"/>
                    <a:pt x="4652" y="235"/>
                    <a:pt x="4307" y="212"/>
                  </a:cubicBezTo>
                  <a:cubicBezTo>
                    <a:pt x="4120" y="197"/>
                    <a:pt x="3933" y="182"/>
                    <a:pt x="3748" y="164"/>
                  </a:cubicBezTo>
                  <a:cubicBezTo>
                    <a:pt x="3588" y="148"/>
                    <a:pt x="3428" y="125"/>
                    <a:pt x="3270" y="104"/>
                  </a:cubicBezTo>
                  <a:cubicBezTo>
                    <a:pt x="3113" y="79"/>
                    <a:pt x="2956" y="52"/>
                    <a:pt x="2798" y="25"/>
                  </a:cubicBezTo>
                  <a:cubicBezTo>
                    <a:pt x="2721" y="12"/>
                    <a:pt x="2641" y="0"/>
                    <a:pt x="25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0" name="Google Shape;10100;p18"/>
            <p:cNvSpPr/>
            <p:nvPr/>
          </p:nvSpPr>
          <p:spPr>
            <a:xfrm>
              <a:off x="5089550" y="1413475"/>
              <a:ext cx="42825" cy="71625"/>
            </a:xfrm>
            <a:custGeom>
              <a:avLst/>
              <a:gdLst/>
              <a:ahLst/>
              <a:cxnLst/>
              <a:rect l="l" t="t" r="r" b="b"/>
              <a:pathLst>
                <a:path w="1713" h="2865" extrusionOk="0">
                  <a:moveTo>
                    <a:pt x="1077" y="359"/>
                  </a:moveTo>
                  <a:lnTo>
                    <a:pt x="1077" y="359"/>
                  </a:lnTo>
                  <a:cubicBezTo>
                    <a:pt x="1078" y="360"/>
                    <a:pt x="1078" y="362"/>
                    <a:pt x="1078" y="363"/>
                  </a:cubicBezTo>
                  <a:lnTo>
                    <a:pt x="1078" y="363"/>
                  </a:lnTo>
                  <a:cubicBezTo>
                    <a:pt x="1078" y="362"/>
                    <a:pt x="1078" y="360"/>
                    <a:pt x="1077" y="359"/>
                  </a:cubicBezTo>
                  <a:close/>
                  <a:moveTo>
                    <a:pt x="1042" y="0"/>
                  </a:moveTo>
                  <a:cubicBezTo>
                    <a:pt x="992" y="0"/>
                    <a:pt x="943" y="9"/>
                    <a:pt x="895" y="26"/>
                  </a:cubicBezTo>
                  <a:cubicBezTo>
                    <a:pt x="800" y="61"/>
                    <a:pt x="713" y="112"/>
                    <a:pt x="637" y="177"/>
                  </a:cubicBezTo>
                  <a:cubicBezTo>
                    <a:pt x="386" y="387"/>
                    <a:pt x="216" y="672"/>
                    <a:pt x="78" y="965"/>
                  </a:cubicBezTo>
                  <a:cubicBezTo>
                    <a:pt x="40" y="1046"/>
                    <a:pt x="6" y="1134"/>
                    <a:pt x="4" y="1226"/>
                  </a:cubicBezTo>
                  <a:cubicBezTo>
                    <a:pt x="1" y="1313"/>
                    <a:pt x="36" y="1395"/>
                    <a:pt x="97" y="1456"/>
                  </a:cubicBezTo>
                  <a:cubicBezTo>
                    <a:pt x="164" y="1517"/>
                    <a:pt x="245" y="1541"/>
                    <a:pt x="328" y="1541"/>
                  </a:cubicBezTo>
                  <a:cubicBezTo>
                    <a:pt x="444" y="1541"/>
                    <a:pt x="564" y="1495"/>
                    <a:pt x="661" y="1440"/>
                  </a:cubicBezTo>
                  <a:cubicBezTo>
                    <a:pt x="758" y="1383"/>
                    <a:pt x="848" y="1318"/>
                    <a:pt x="932" y="1245"/>
                  </a:cubicBezTo>
                  <a:lnTo>
                    <a:pt x="932" y="1245"/>
                  </a:lnTo>
                  <a:cubicBezTo>
                    <a:pt x="929" y="1275"/>
                    <a:pt x="925" y="1307"/>
                    <a:pt x="922" y="1337"/>
                  </a:cubicBezTo>
                  <a:cubicBezTo>
                    <a:pt x="908" y="1449"/>
                    <a:pt x="894" y="1562"/>
                    <a:pt x="878" y="1674"/>
                  </a:cubicBezTo>
                  <a:lnTo>
                    <a:pt x="881" y="1653"/>
                  </a:lnTo>
                  <a:lnTo>
                    <a:pt x="881" y="1653"/>
                  </a:lnTo>
                  <a:cubicBezTo>
                    <a:pt x="862" y="1786"/>
                    <a:pt x="837" y="1919"/>
                    <a:pt x="803" y="2051"/>
                  </a:cubicBezTo>
                  <a:cubicBezTo>
                    <a:pt x="792" y="2090"/>
                    <a:pt x="778" y="2130"/>
                    <a:pt x="762" y="2168"/>
                  </a:cubicBezTo>
                  <a:cubicBezTo>
                    <a:pt x="747" y="2201"/>
                    <a:pt x="729" y="2234"/>
                    <a:pt x="710" y="2268"/>
                  </a:cubicBezTo>
                  <a:cubicBezTo>
                    <a:pt x="694" y="2291"/>
                    <a:pt x="678" y="2315"/>
                    <a:pt x="661" y="2337"/>
                  </a:cubicBezTo>
                  <a:cubicBezTo>
                    <a:pt x="644" y="2358"/>
                    <a:pt x="628" y="2378"/>
                    <a:pt x="609" y="2396"/>
                  </a:cubicBezTo>
                  <a:cubicBezTo>
                    <a:pt x="588" y="2413"/>
                    <a:pt x="569" y="2429"/>
                    <a:pt x="547" y="2445"/>
                  </a:cubicBezTo>
                  <a:cubicBezTo>
                    <a:pt x="528" y="2459"/>
                    <a:pt x="507" y="2472"/>
                    <a:pt x="488" y="2483"/>
                  </a:cubicBezTo>
                  <a:cubicBezTo>
                    <a:pt x="473" y="2491"/>
                    <a:pt x="458" y="2499"/>
                    <a:pt x="443" y="2505"/>
                  </a:cubicBezTo>
                  <a:cubicBezTo>
                    <a:pt x="435" y="2508"/>
                    <a:pt x="425" y="2511"/>
                    <a:pt x="416" y="2515"/>
                  </a:cubicBezTo>
                  <a:cubicBezTo>
                    <a:pt x="384" y="2484"/>
                    <a:pt x="343" y="2468"/>
                    <a:pt x="301" y="2468"/>
                  </a:cubicBezTo>
                  <a:cubicBezTo>
                    <a:pt x="284" y="2468"/>
                    <a:pt x="267" y="2471"/>
                    <a:pt x="249" y="2477"/>
                  </a:cubicBezTo>
                  <a:cubicBezTo>
                    <a:pt x="170" y="2504"/>
                    <a:pt x="123" y="2584"/>
                    <a:pt x="137" y="2667"/>
                  </a:cubicBezTo>
                  <a:cubicBezTo>
                    <a:pt x="143" y="2708"/>
                    <a:pt x="159" y="2746"/>
                    <a:pt x="185" y="2779"/>
                  </a:cubicBezTo>
                  <a:cubicBezTo>
                    <a:pt x="210" y="2807"/>
                    <a:pt x="240" y="2830"/>
                    <a:pt x="275" y="2845"/>
                  </a:cubicBezTo>
                  <a:cubicBezTo>
                    <a:pt x="305" y="2857"/>
                    <a:pt x="338" y="2865"/>
                    <a:pt x="370" y="2865"/>
                  </a:cubicBezTo>
                  <a:cubicBezTo>
                    <a:pt x="373" y="2865"/>
                    <a:pt x="376" y="2865"/>
                    <a:pt x="379" y="2864"/>
                  </a:cubicBezTo>
                  <a:cubicBezTo>
                    <a:pt x="435" y="2863"/>
                    <a:pt x="488" y="2852"/>
                    <a:pt x="538" y="2830"/>
                  </a:cubicBezTo>
                  <a:cubicBezTo>
                    <a:pt x="710" y="2760"/>
                    <a:pt x="856" y="2638"/>
                    <a:pt x="955" y="2481"/>
                  </a:cubicBezTo>
                  <a:cubicBezTo>
                    <a:pt x="1008" y="2404"/>
                    <a:pt x="1049" y="2320"/>
                    <a:pt x="1081" y="2231"/>
                  </a:cubicBezTo>
                  <a:cubicBezTo>
                    <a:pt x="1112" y="2133"/>
                    <a:pt x="1138" y="2030"/>
                    <a:pt x="1155" y="1927"/>
                  </a:cubicBezTo>
                  <a:cubicBezTo>
                    <a:pt x="1169" y="1847"/>
                    <a:pt x="1183" y="1766"/>
                    <a:pt x="1194" y="1684"/>
                  </a:cubicBezTo>
                  <a:cubicBezTo>
                    <a:pt x="1217" y="1524"/>
                    <a:pt x="1239" y="1362"/>
                    <a:pt x="1256" y="1201"/>
                  </a:cubicBezTo>
                  <a:cubicBezTo>
                    <a:pt x="1264" y="1145"/>
                    <a:pt x="1270" y="1090"/>
                    <a:pt x="1275" y="1035"/>
                  </a:cubicBezTo>
                  <a:cubicBezTo>
                    <a:pt x="1280" y="954"/>
                    <a:pt x="1297" y="862"/>
                    <a:pt x="1251" y="789"/>
                  </a:cubicBezTo>
                  <a:cubicBezTo>
                    <a:pt x="1215" y="732"/>
                    <a:pt x="1154" y="698"/>
                    <a:pt x="1088" y="698"/>
                  </a:cubicBezTo>
                  <a:cubicBezTo>
                    <a:pt x="1079" y="698"/>
                    <a:pt x="1069" y="699"/>
                    <a:pt x="1060" y="701"/>
                  </a:cubicBezTo>
                  <a:cubicBezTo>
                    <a:pt x="990" y="713"/>
                    <a:pt x="946" y="767"/>
                    <a:pt x="905" y="819"/>
                  </a:cubicBezTo>
                  <a:cubicBezTo>
                    <a:pt x="868" y="864"/>
                    <a:pt x="829" y="903"/>
                    <a:pt x="789" y="943"/>
                  </a:cubicBezTo>
                  <a:cubicBezTo>
                    <a:pt x="739" y="989"/>
                    <a:pt x="686" y="1035"/>
                    <a:pt x="631" y="1077"/>
                  </a:cubicBezTo>
                  <a:cubicBezTo>
                    <a:pt x="637" y="1074"/>
                    <a:pt x="642" y="1069"/>
                    <a:pt x="648" y="1066"/>
                  </a:cubicBezTo>
                  <a:lnTo>
                    <a:pt x="648" y="1066"/>
                  </a:lnTo>
                  <a:cubicBezTo>
                    <a:pt x="602" y="1101"/>
                    <a:pt x="553" y="1133"/>
                    <a:pt x="504" y="1161"/>
                  </a:cubicBezTo>
                  <a:cubicBezTo>
                    <a:pt x="482" y="1172"/>
                    <a:pt x="460" y="1185"/>
                    <a:pt x="439" y="1193"/>
                  </a:cubicBezTo>
                  <a:cubicBezTo>
                    <a:pt x="419" y="1201"/>
                    <a:pt x="397" y="1207"/>
                    <a:pt x="376" y="1213"/>
                  </a:cubicBezTo>
                  <a:lnTo>
                    <a:pt x="356" y="1217"/>
                  </a:lnTo>
                  <a:cubicBezTo>
                    <a:pt x="348" y="1218"/>
                    <a:pt x="338" y="1218"/>
                    <a:pt x="330" y="1218"/>
                  </a:cubicBezTo>
                  <a:lnTo>
                    <a:pt x="327" y="1218"/>
                  </a:lnTo>
                  <a:cubicBezTo>
                    <a:pt x="330" y="1202"/>
                    <a:pt x="335" y="1185"/>
                    <a:pt x="338" y="1169"/>
                  </a:cubicBezTo>
                  <a:cubicBezTo>
                    <a:pt x="348" y="1145"/>
                    <a:pt x="356" y="1123"/>
                    <a:pt x="363" y="1101"/>
                  </a:cubicBezTo>
                  <a:cubicBezTo>
                    <a:pt x="408" y="1001"/>
                    <a:pt x="457" y="905"/>
                    <a:pt x="512" y="810"/>
                  </a:cubicBezTo>
                  <a:cubicBezTo>
                    <a:pt x="553" y="742"/>
                    <a:pt x="601" y="675"/>
                    <a:pt x="650" y="612"/>
                  </a:cubicBezTo>
                  <a:cubicBezTo>
                    <a:pt x="685" y="571"/>
                    <a:pt x="720" y="531"/>
                    <a:pt x="758" y="493"/>
                  </a:cubicBezTo>
                  <a:cubicBezTo>
                    <a:pt x="789" y="463"/>
                    <a:pt x="824" y="433"/>
                    <a:pt x="860" y="404"/>
                  </a:cubicBezTo>
                  <a:cubicBezTo>
                    <a:pt x="883" y="389"/>
                    <a:pt x="906" y="373"/>
                    <a:pt x="932" y="359"/>
                  </a:cubicBezTo>
                  <a:cubicBezTo>
                    <a:pt x="940" y="354"/>
                    <a:pt x="951" y="349"/>
                    <a:pt x="960" y="346"/>
                  </a:cubicBezTo>
                  <a:cubicBezTo>
                    <a:pt x="976" y="340"/>
                    <a:pt x="993" y="333"/>
                    <a:pt x="1009" y="329"/>
                  </a:cubicBezTo>
                  <a:lnTo>
                    <a:pt x="1024" y="325"/>
                  </a:lnTo>
                  <a:lnTo>
                    <a:pt x="1050" y="325"/>
                  </a:lnTo>
                  <a:lnTo>
                    <a:pt x="1060" y="327"/>
                  </a:lnTo>
                  <a:lnTo>
                    <a:pt x="1065" y="329"/>
                  </a:lnTo>
                  <a:lnTo>
                    <a:pt x="1069" y="335"/>
                  </a:lnTo>
                  <a:cubicBezTo>
                    <a:pt x="1071" y="338"/>
                    <a:pt x="1073" y="341"/>
                    <a:pt x="1074" y="344"/>
                  </a:cubicBezTo>
                  <a:cubicBezTo>
                    <a:pt x="1077" y="355"/>
                    <a:pt x="1081" y="367"/>
                    <a:pt x="1082" y="378"/>
                  </a:cubicBezTo>
                  <a:cubicBezTo>
                    <a:pt x="1081" y="373"/>
                    <a:pt x="1080" y="368"/>
                    <a:pt x="1078" y="363"/>
                  </a:cubicBezTo>
                  <a:lnTo>
                    <a:pt x="1078" y="363"/>
                  </a:lnTo>
                  <a:cubicBezTo>
                    <a:pt x="1079" y="366"/>
                    <a:pt x="1079" y="369"/>
                    <a:pt x="1079" y="373"/>
                  </a:cubicBezTo>
                  <a:lnTo>
                    <a:pt x="1079" y="393"/>
                  </a:lnTo>
                  <a:cubicBezTo>
                    <a:pt x="1079" y="409"/>
                    <a:pt x="1077" y="423"/>
                    <a:pt x="1076" y="438"/>
                  </a:cubicBezTo>
                  <a:cubicBezTo>
                    <a:pt x="1066" y="479"/>
                    <a:pt x="1062" y="522"/>
                    <a:pt x="1062" y="564"/>
                  </a:cubicBezTo>
                  <a:cubicBezTo>
                    <a:pt x="1065" y="651"/>
                    <a:pt x="1144" y="721"/>
                    <a:pt x="1227" y="721"/>
                  </a:cubicBezTo>
                  <a:cubicBezTo>
                    <a:pt x="1244" y="721"/>
                    <a:pt x="1262" y="718"/>
                    <a:pt x="1278" y="712"/>
                  </a:cubicBezTo>
                  <a:cubicBezTo>
                    <a:pt x="1326" y="696"/>
                    <a:pt x="1367" y="664"/>
                    <a:pt x="1396" y="621"/>
                  </a:cubicBezTo>
                  <a:cubicBezTo>
                    <a:pt x="1410" y="604"/>
                    <a:pt x="1422" y="587"/>
                    <a:pt x="1435" y="569"/>
                  </a:cubicBezTo>
                  <a:cubicBezTo>
                    <a:pt x="1443" y="560"/>
                    <a:pt x="1453" y="549"/>
                    <a:pt x="1462" y="539"/>
                  </a:cubicBezTo>
                  <a:cubicBezTo>
                    <a:pt x="1476" y="547"/>
                    <a:pt x="1491" y="553"/>
                    <a:pt x="1506" y="556"/>
                  </a:cubicBezTo>
                  <a:cubicBezTo>
                    <a:pt x="1518" y="559"/>
                    <a:pt x="1529" y="560"/>
                    <a:pt x="1540" y="560"/>
                  </a:cubicBezTo>
                  <a:cubicBezTo>
                    <a:pt x="1624" y="560"/>
                    <a:pt x="1697" y="496"/>
                    <a:pt x="1704" y="409"/>
                  </a:cubicBezTo>
                  <a:cubicBezTo>
                    <a:pt x="1712" y="333"/>
                    <a:pt x="1680" y="259"/>
                    <a:pt x="1620" y="213"/>
                  </a:cubicBezTo>
                  <a:cubicBezTo>
                    <a:pt x="1581" y="185"/>
                    <a:pt x="1540" y="172"/>
                    <a:pt x="1498" y="172"/>
                  </a:cubicBezTo>
                  <a:cubicBezTo>
                    <a:pt x="1457" y="172"/>
                    <a:pt x="1415" y="185"/>
                    <a:pt x="1375" y="207"/>
                  </a:cubicBezTo>
                  <a:lnTo>
                    <a:pt x="1373" y="207"/>
                  </a:lnTo>
                  <a:lnTo>
                    <a:pt x="1373" y="205"/>
                  </a:lnTo>
                  <a:cubicBezTo>
                    <a:pt x="1335" y="127"/>
                    <a:pt x="1272" y="55"/>
                    <a:pt x="1188" y="26"/>
                  </a:cubicBezTo>
                  <a:cubicBezTo>
                    <a:pt x="1141" y="9"/>
                    <a:pt x="1091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1" name="Google Shape;10101;p18"/>
            <p:cNvSpPr/>
            <p:nvPr/>
          </p:nvSpPr>
          <p:spPr>
            <a:xfrm>
              <a:off x="5142400" y="1443775"/>
              <a:ext cx="17125" cy="33225"/>
            </a:xfrm>
            <a:custGeom>
              <a:avLst/>
              <a:gdLst/>
              <a:ahLst/>
              <a:cxnLst/>
              <a:rect l="l" t="t" r="r" b="b"/>
              <a:pathLst>
                <a:path w="685" h="1329" extrusionOk="0">
                  <a:moveTo>
                    <a:pt x="178" y="1"/>
                  </a:moveTo>
                  <a:cubicBezTo>
                    <a:pt x="118" y="1"/>
                    <a:pt x="61" y="34"/>
                    <a:pt x="32" y="90"/>
                  </a:cubicBezTo>
                  <a:cubicBezTo>
                    <a:pt x="11" y="125"/>
                    <a:pt x="2" y="164"/>
                    <a:pt x="0" y="204"/>
                  </a:cubicBezTo>
                  <a:cubicBezTo>
                    <a:pt x="0" y="255"/>
                    <a:pt x="7" y="305"/>
                    <a:pt x="21" y="354"/>
                  </a:cubicBezTo>
                  <a:cubicBezTo>
                    <a:pt x="37" y="413"/>
                    <a:pt x="52" y="470"/>
                    <a:pt x="70" y="529"/>
                  </a:cubicBezTo>
                  <a:cubicBezTo>
                    <a:pt x="92" y="605"/>
                    <a:pt x="119" y="679"/>
                    <a:pt x="147" y="752"/>
                  </a:cubicBezTo>
                  <a:cubicBezTo>
                    <a:pt x="176" y="832"/>
                    <a:pt x="211" y="910"/>
                    <a:pt x="244" y="989"/>
                  </a:cubicBezTo>
                  <a:cubicBezTo>
                    <a:pt x="279" y="1072"/>
                    <a:pt x="314" y="1154"/>
                    <a:pt x="352" y="1236"/>
                  </a:cubicBezTo>
                  <a:cubicBezTo>
                    <a:pt x="380" y="1295"/>
                    <a:pt x="439" y="1328"/>
                    <a:pt x="500" y="1328"/>
                  </a:cubicBezTo>
                  <a:cubicBezTo>
                    <a:pt x="523" y="1328"/>
                    <a:pt x="546" y="1324"/>
                    <a:pt x="568" y="1314"/>
                  </a:cubicBezTo>
                  <a:cubicBezTo>
                    <a:pt x="649" y="1274"/>
                    <a:pt x="684" y="1176"/>
                    <a:pt x="646" y="1095"/>
                  </a:cubicBezTo>
                  <a:cubicBezTo>
                    <a:pt x="578" y="948"/>
                    <a:pt x="513" y="799"/>
                    <a:pt x="451" y="649"/>
                  </a:cubicBezTo>
                  <a:cubicBezTo>
                    <a:pt x="413" y="548"/>
                    <a:pt x="382" y="445"/>
                    <a:pt x="353" y="340"/>
                  </a:cubicBezTo>
                  <a:cubicBezTo>
                    <a:pt x="413" y="282"/>
                    <a:pt x="424" y="177"/>
                    <a:pt x="366" y="114"/>
                  </a:cubicBezTo>
                  <a:cubicBezTo>
                    <a:pt x="350" y="98"/>
                    <a:pt x="336" y="82"/>
                    <a:pt x="322" y="66"/>
                  </a:cubicBezTo>
                  <a:cubicBezTo>
                    <a:pt x="298" y="39"/>
                    <a:pt x="268" y="22"/>
                    <a:pt x="234" y="11"/>
                  </a:cubicBezTo>
                  <a:cubicBezTo>
                    <a:pt x="216" y="4"/>
                    <a:pt x="197" y="1"/>
                    <a:pt x="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2" name="Google Shape;10102;p18"/>
            <p:cNvSpPr/>
            <p:nvPr/>
          </p:nvSpPr>
          <p:spPr>
            <a:xfrm>
              <a:off x="5135500" y="1447300"/>
              <a:ext cx="38525" cy="34725"/>
            </a:xfrm>
            <a:custGeom>
              <a:avLst/>
              <a:gdLst/>
              <a:ahLst/>
              <a:cxnLst/>
              <a:rect l="l" t="t" r="r" b="b"/>
              <a:pathLst>
                <a:path w="1541" h="1389" extrusionOk="0">
                  <a:moveTo>
                    <a:pt x="1331" y="0"/>
                  </a:moveTo>
                  <a:cubicBezTo>
                    <a:pt x="1243" y="0"/>
                    <a:pt x="1159" y="42"/>
                    <a:pt x="1088" y="93"/>
                  </a:cubicBezTo>
                  <a:cubicBezTo>
                    <a:pt x="1000" y="158"/>
                    <a:pt x="914" y="229"/>
                    <a:pt x="833" y="305"/>
                  </a:cubicBezTo>
                  <a:cubicBezTo>
                    <a:pt x="746" y="388"/>
                    <a:pt x="662" y="471"/>
                    <a:pt x="580" y="557"/>
                  </a:cubicBezTo>
                  <a:cubicBezTo>
                    <a:pt x="404" y="741"/>
                    <a:pt x="232" y="926"/>
                    <a:pt x="63" y="1114"/>
                  </a:cubicBezTo>
                  <a:cubicBezTo>
                    <a:pt x="1" y="1181"/>
                    <a:pt x="6" y="1285"/>
                    <a:pt x="72" y="1347"/>
                  </a:cubicBezTo>
                  <a:cubicBezTo>
                    <a:pt x="104" y="1375"/>
                    <a:pt x="144" y="1389"/>
                    <a:pt x="184" y="1389"/>
                  </a:cubicBezTo>
                  <a:cubicBezTo>
                    <a:pt x="229" y="1389"/>
                    <a:pt x="273" y="1371"/>
                    <a:pt x="306" y="1336"/>
                  </a:cubicBezTo>
                  <a:cubicBezTo>
                    <a:pt x="533" y="1084"/>
                    <a:pt x="761" y="832"/>
                    <a:pt x="1003" y="593"/>
                  </a:cubicBezTo>
                  <a:cubicBezTo>
                    <a:pt x="1079" y="524"/>
                    <a:pt x="1153" y="454"/>
                    <a:pt x="1235" y="391"/>
                  </a:cubicBezTo>
                  <a:cubicBezTo>
                    <a:pt x="1259" y="373"/>
                    <a:pt x="1283" y="357"/>
                    <a:pt x="1308" y="342"/>
                  </a:cubicBezTo>
                  <a:cubicBezTo>
                    <a:pt x="1315" y="338"/>
                    <a:pt x="1321" y="335"/>
                    <a:pt x="1329" y="332"/>
                  </a:cubicBezTo>
                  <a:cubicBezTo>
                    <a:pt x="1340" y="335"/>
                    <a:pt x="1351" y="336"/>
                    <a:pt x="1363" y="336"/>
                  </a:cubicBezTo>
                  <a:cubicBezTo>
                    <a:pt x="1439" y="336"/>
                    <a:pt x="1508" y="281"/>
                    <a:pt x="1524" y="202"/>
                  </a:cubicBezTo>
                  <a:cubicBezTo>
                    <a:pt x="1541" y="112"/>
                    <a:pt x="1482" y="25"/>
                    <a:pt x="1394" y="8"/>
                  </a:cubicBezTo>
                  <a:cubicBezTo>
                    <a:pt x="1373" y="2"/>
                    <a:pt x="1352" y="0"/>
                    <a:pt x="13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3" name="Google Shape;10103;p18"/>
            <p:cNvSpPr/>
            <p:nvPr/>
          </p:nvSpPr>
          <p:spPr>
            <a:xfrm>
              <a:off x="5178925" y="1420225"/>
              <a:ext cx="20325" cy="39850"/>
            </a:xfrm>
            <a:custGeom>
              <a:avLst/>
              <a:gdLst/>
              <a:ahLst/>
              <a:cxnLst/>
              <a:rect l="l" t="t" r="r" b="b"/>
              <a:pathLst>
                <a:path w="813" h="1594" extrusionOk="0">
                  <a:moveTo>
                    <a:pt x="437" y="367"/>
                  </a:moveTo>
                  <a:lnTo>
                    <a:pt x="437" y="367"/>
                  </a:lnTo>
                  <a:cubicBezTo>
                    <a:pt x="436" y="371"/>
                    <a:pt x="435" y="375"/>
                    <a:pt x="434" y="379"/>
                  </a:cubicBezTo>
                  <a:lnTo>
                    <a:pt x="434" y="379"/>
                  </a:lnTo>
                  <a:cubicBezTo>
                    <a:pt x="434" y="378"/>
                    <a:pt x="435" y="376"/>
                    <a:pt x="436" y="375"/>
                  </a:cubicBezTo>
                  <a:lnTo>
                    <a:pt x="436" y="375"/>
                  </a:lnTo>
                  <a:cubicBezTo>
                    <a:pt x="435" y="377"/>
                    <a:pt x="434" y="380"/>
                    <a:pt x="433" y="382"/>
                  </a:cubicBezTo>
                  <a:lnTo>
                    <a:pt x="433" y="382"/>
                  </a:lnTo>
                  <a:cubicBezTo>
                    <a:pt x="433" y="381"/>
                    <a:pt x="434" y="380"/>
                    <a:pt x="434" y="379"/>
                  </a:cubicBezTo>
                  <a:lnTo>
                    <a:pt x="434" y="379"/>
                  </a:lnTo>
                  <a:cubicBezTo>
                    <a:pt x="433" y="382"/>
                    <a:pt x="432" y="385"/>
                    <a:pt x="431" y="387"/>
                  </a:cubicBezTo>
                  <a:lnTo>
                    <a:pt x="431" y="387"/>
                  </a:lnTo>
                  <a:cubicBezTo>
                    <a:pt x="432" y="386"/>
                    <a:pt x="432" y="384"/>
                    <a:pt x="433" y="382"/>
                  </a:cubicBezTo>
                  <a:lnTo>
                    <a:pt x="433" y="382"/>
                  </a:lnTo>
                  <a:cubicBezTo>
                    <a:pt x="432" y="386"/>
                    <a:pt x="431" y="391"/>
                    <a:pt x="429" y="396"/>
                  </a:cubicBezTo>
                  <a:cubicBezTo>
                    <a:pt x="430" y="393"/>
                    <a:pt x="430" y="390"/>
                    <a:pt x="431" y="387"/>
                  </a:cubicBezTo>
                  <a:lnTo>
                    <a:pt x="431" y="387"/>
                  </a:lnTo>
                  <a:cubicBezTo>
                    <a:pt x="428" y="397"/>
                    <a:pt x="425" y="406"/>
                    <a:pt x="421" y="415"/>
                  </a:cubicBezTo>
                  <a:lnTo>
                    <a:pt x="421" y="404"/>
                  </a:lnTo>
                  <a:lnTo>
                    <a:pt x="421" y="394"/>
                  </a:lnTo>
                  <a:cubicBezTo>
                    <a:pt x="421" y="393"/>
                    <a:pt x="421" y="393"/>
                    <a:pt x="421" y="391"/>
                  </a:cubicBezTo>
                  <a:cubicBezTo>
                    <a:pt x="423" y="389"/>
                    <a:pt x="423" y="388"/>
                    <a:pt x="423" y="386"/>
                  </a:cubicBezTo>
                  <a:cubicBezTo>
                    <a:pt x="425" y="385"/>
                    <a:pt x="426" y="381"/>
                    <a:pt x="426" y="380"/>
                  </a:cubicBezTo>
                  <a:lnTo>
                    <a:pt x="432" y="372"/>
                  </a:lnTo>
                  <a:lnTo>
                    <a:pt x="437" y="367"/>
                  </a:lnTo>
                  <a:close/>
                  <a:moveTo>
                    <a:pt x="484" y="0"/>
                  </a:moveTo>
                  <a:cubicBezTo>
                    <a:pt x="459" y="0"/>
                    <a:pt x="434" y="3"/>
                    <a:pt x="409" y="9"/>
                  </a:cubicBezTo>
                  <a:cubicBezTo>
                    <a:pt x="280" y="36"/>
                    <a:pt x="155" y="134"/>
                    <a:pt x="108" y="260"/>
                  </a:cubicBezTo>
                  <a:cubicBezTo>
                    <a:pt x="83" y="326"/>
                    <a:pt x="75" y="399"/>
                    <a:pt x="87" y="469"/>
                  </a:cubicBezTo>
                  <a:cubicBezTo>
                    <a:pt x="94" y="503"/>
                    <a:pt x="103" y="538"/>
                    <a:pt x="113" y="573"/>
                  </a:cubicBezTo>
                  <a:cubicBezTo>
                    <a:pt x="124" y="614"/>
                    <a:pt x="140" y="654"/>
                    <a:pt x="152" y="695"/>
                  </a:cubicBezTo>
                  <a:cubicBezTo>
                    <a:pt x="155" y="734"/>
                    <a:pt x="173" y="771"/>
                    <a:pt x="200" y="798"/>
                  </a:cubicBezTo>
                  <a:lnTo>
                    <a:pt x="97" y="956"/>
                  </a:lnTo>
                  <a:cubicBezTo>
                    <a:pt x="56" y="1021"/>
                    <a:pt x="18" y="1087"/>
                    <a:pt x="8" y="1163"/>
                  </a:cubicBezTo>
                  <a:cubicBezTo>
                    <a:pt x="0" y="1230"/>
                    <a:pt x="15" y="1298"/>
                    <a:pt x="48" y="1355"/>
                  </a:cubicBezTo>
                  <a:cubicBezTo>
                    <a:pt x="132" y="1494"/>
                    <a:pt x="282" y="1548"/>
                    <a:pt x="431" y="1589"/>
                  </a:cubicBezTo>
                  <a:cubicBezTo>
                    <a:pt x="440" y="1592"/>
                    <a:pt x="449" y="1593"/>
                    <a:pt x="457" y="1593"/>
                  </a:cubicBezTo>
                  <a:cubicBezTo>
                    <a:pt x="461" y="1593"/>
                    <a:pt x="464" y="1593"/>
                    <a:pt x="467" y="1592"/>
                  </a:cubicBezTo>
                  <a:cubicBezTo>
                    <a:pt x="540" y="1589"/>
                    <a:pt x="600" y="1539"/>
                    <a:pt x="618" y="1467"/>
                  </a:cubicBezTo>
                  <a:cubicBezTo>
                    <a:pt x="633" y="1393"/>
                    <a:pt x="591" y="1317"/>
                    <a:pt x="518" y="1290"/>
                  </a:cubicBezTo>
                  <a:cubicBezTo>
                    <a:pt x="493" y="1281"/>
                    <a:pt x="467" y="1271"/>
                    <a:pt x="440" y="1260"/>
                  </a:cubicBezTo>
                  <a:cubicBezTo>
                    <a:pt x="425" y="1252"/>
                    <a:pt x="409" y="1244"/>
                    <a:pt x="391" y="1236"/>
                  </a:cubicBezTo>
                  <a:cubicBezTo>
                    <a:pt x="380" y="1228"/>
                    <a:pt x="368" y="1219"/>
                    <a:pt x="356" y="1209"/>
                  </a:cubicBezTo>
                  <a:lnTo>
                    <a:pt x="350" y="1206"/>
                  </a:lnTo>
                  <a:lnTo>
                    <a:pt x="347" y="1200"/>
                  </a:lnTo>
                  <a:lnTo>
                    <a:pt x="347" y="1198"/>
                  </a:lnTo>
                  <a:cubicBezTo>
                    <a:pt x="355" y="1182"/>
                    <a:pt x="363" y="1167"/>
                    <a:pt x="372" y="1151"/>
                  </a:cubicBezTo>
                  <a:cubicBezTo>
                    <a:pt x="432" y="1053"/>
                    <a:pt x="496" y="956"/>
                    <a:pt x="556" y="860"/>
                  </a:cubicBezTo>
                  <a:cubicBezTo>
                    <a:pt x="618" y="757"/>
                    <a:pt x="686" y="655"/>
                    <a:pt x="730" y="543"/>
                  </a:cubicBezTo>
                  <a:cubicBezTo>
                    <a:pt x="779" y="416"/>
                    <a:pt x="812" y="261"/>
                    <a:pt x="733" y="139"/>
                  </a:cubicBezTo>
                  <a:cubicBezTo>
                    <a:pt x="698" y="82"/>
                    <a:pt x="646" y="40"/>
                    <a:pt x="583" y="16"/>
                  </a:cubicBezTo>
                  <a:cubicBezTo>
                    <a:pt x="551" y="6"/>
                    <a:pt x="518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4" name="Google Shape;10104;p18"/>
            <p:cNvSpPr/>
            <p:nvPr/>
          </p:nvSpPr>
          <p:spPr>
            <a:xfrm>
              <a:off x="5225450" y="1451075"/>
              <a:ext cx="35250" cy="14225"/>
            </a:xfrm>
            <a:custGeom>
              <a:avLst/>
              <a:gdLst/>
              <a:ahLst/>
              <a:cxnLst/>
              <a:rect l="l" t="t" r="r" b="b"/>
              <a:pathLst>
                <a:path w="1410" h="569" extrusionOk="0">
                  <a:moveTo>
                    <a:pt x="1230" y="1"/>
                  </a:moveTo>
                  <a:cubicBezTo>
                    <a:pt x="1212" y="1"/>
                    <a:pt x="1195" y="4"/>
                    <a:pt x="1177" y="10"/>
                  </a:cubicBezTo>
                  <a:lnTo>
                    <a:pt x="1096" y="32"/>
                  </a:lnTo>
                  <a:lnTo>
                    <a:pt x="1085" y="35"/>
                  </a:lnTo>
                  <a:lnTo>
                    <a:pt x="1095" y="34"/>
                  </a:lnTo>
                  <a:lnTo>
                    <a:pt x="1095" y="34"/>
                  </a:lnTo>
                  <a:cubicBezTo>
                    <a:pt x="940" y="72"/>
                    <a:pt x="786" y="104"/>
                    <a:pt x="628" y="129"/>
                  </a:cubicBezTo>
                  <a:cubicBezTo>
                    <a:pt x="552" y="140"/>
                    <a:pt x="476" y="149"/>
                    <a:pt x="400" y="159"/>
                  </a:cubicBezTo>
                  <a:cubicBezTo>
                    <a:pt x="302" y="172"/>
                    <a:pt x="202" y="180"/>
                    <a:pt x="110" y="219"/>
                  </a:cubicBezTo>
                  <a:cubicBezTo>
                    <a:pt x="37" y="254"/>
                    <a:pt x="1" y="338"/>
                    <a:pt x="26" y="414"/>
                  </a:cubicBezTo>
                  <a:cubicBezTo>
                    <a:pt x="36" y="445"/>
                    <a:pt x="53" y="472"/>
                    <a:pt x="75" y="495"/>
                  </a:cubicBezTo>
                  <a:cubicBezTo>
                    <a:pt x="101" y="517"/>
                    <a:pt x="129" y="533"/>
                    <a:pt x="162" y="540"/>
                  </a:cubicBezTo>
                  <a:cubicBezTo>
                    <a:pt x="197" y="548"/>
                    <a:pt x="234" y="556"/>
                    <a:pt x="270" y="566"/>
                  </a:cubicBezTo>
                  <a:cubicBezTo>
                    <a:pt x="281" y="567"/>
                    <a:pt x="292" y="569"/>
                    <a:pt x="303" y="569"/>
                  </a:cubicBezTo>
                  <a:cubicBezTo>
                    <a:pt x="365" y="567"/>
                    <a:pt x="422" y="533"/>
                    <a:pt x="449" y="477"/>
                  </a:cubicBezTo>
                  <a:cubicBezTo>
                    <a:pt x="473" y="474"/>
                    <a:pt x="496" y="471"/>
                    <a:pt x="519" y="468"/>
                  </a:cubicBezTo>
                  <a:cubicBezTo>
                    <a:pt x="599" y="458"/>
                    <a:pt x="682" y="445"/>
                    <a:pt x="762" y="433"/>
                  </a:cubicBezTo>
                  <a:cubicBezTo>
                    <a:pt x="936" y="404"/>
                    <a:pt x="1107" y="365"/>
                    <a:pt x="1275" y="314"/>
                  </a:cubicBezTo>
                  <a:cubicBezTo>
                    <a:pt x="1362" y="289"/>
                    <a:pt x="1410" y="197"/>
                    <a:pt x="1383" y="111"/>
                  </a:cubicBezTo>
                  <a:cubicBezTo>
                    <a:pt x="1360" y="44"/>
                    <a:pt x="1297" y="1"/>
                    <a:pt x="1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5" name="Google Shape;10105;p18"/>
            <p:cNvSpPr/>
            <p:nvPr/>
          </p:nvSpPr>
          <p:spPr>
            <a:xfrm>
              <a:off x="5230875" y="1432000"/>
              <a:ext cx="19225" cy="32675"/>
            </a:xfrm>
            <a:custGeom>
              <a:avLst/>
              <a:gdLst/>
              <a:ahLst/>
              <a:cxnLst/>
              <a:rect l="l" t="t" r="r" b="b"/>
              <a:pathLst>
                <a:path w="769" h="1307" extrusionOk="0">
                  <a:moveTo>
                    <a:pt x="558" y="489"/>
                  </a:moveTo>
                  <a:cubicBezTo>
                    <a:pt x="557" y="491"/>
                    <a:pt x="556" y="493"/>
                    <a:pt x="555" y="495"/>
                  </a:cubicBezTo>
                  <a:lnTo>
                    <a:pt x="555" y="495"/>
                  </a:lnTo>
                  <a:cubicBezTo>
                    <a:pt x="556" y="493"/>
                    <a:pt x="557" y="491"/>
                    <a:pt x="558" y="489"/>
                  </a:cubicBezTo>
                  <a:close/>
                  <a:moveTo>
                    <a:pt x="555" y="495"/>
                  </a:moveTo>
                  <a:cubicBezTo>
                    <a:pt x="554" y="498"/>
                    <a:pt x="552" y="500"/>
                    <a:pt x="552" y="502"/>
                  </a:cubicBezTo>
                  <a:cubicBezTo>
                    <a:pt x="553" y="500"/>
                    <a:pt x="554" y="498"/>
                    <a:pt x="555" y="495"/>
                  </a:cubicBezTo>
                  <a:close/>
                  <a:moveTo>
                    <a:pt x="581" y="1"/>
                  </a:moveTo>
                  <a:cubicBezTo>
                    <a:pt x="557" y="1"/>
                    <a:pt x="534" y="6"/>
                    <a:pt x="512" y="18"/>
                  </a:cubicBezTo>
                  <a:cubicBezTo>
                    <a:pt x="408" y="73"/>
                    <a:pt x="351" y="173"/>
                    <a:pt x="300" y="276"/>
                  </a:cubicBezTo>
                  <a:cubicBezTo>
                    <a:pt x="268" y="344"/>
                    <a:pt x="238" y="411"/>
                    <a:pt x="208" y="480"/>
                  </a:cubicBezTo>
                  <a:cubicBezTo>
                    <a:pt x="186" y="533"/>
                    <a:pt x="169" y="586"/>
                    <a:pt x="153" y="640"/>
                  </a:cubicBezTo>
                  <a:cubicBezTo>
                    <a:pt x="132" y="705"/>
                    <a:pt x="111" y="771"/>
                    <a:pt x="92" y="837"/>
                  </a:cubicBezTo>
                  <a:lnTo>
                    <a:pt x="92" y="837"/>
                  </a:lnTo>
                  <a:cubicBezTo>
                    <a:pt x="92" y="837"/>
                    <a:pt x="92" y="837"/>
                    <a:pt x="93" y="836"/>
                  </a:cubicBezTo>
                  <a:lnTo>
                    <a:pt x="93" y="836"/>
                  </a:lnTo>
                  <a:lnTo>
                    <a:pt x="92" y="839"/>
                  </a:lnTo>
                  <a:lnTo>
                    <a:pt x="92" y="839"/>
                  </a:lnTo>
                  <a:cubicBezTo>
                    <a:pt x="92" y="839"/>
                    <a:pt x="92" y="838"/>
                    <a:pt x="92" y="837"/>
                  </a:cubicBezTo>
                  <a:lnTo>
                    <a:pt x="92" y="837"/>
                  </a:lnTo>
                  <a:cubicBezTo>
                    <a:pt x="91" y="840"/>
                    <a:pt x="90" y="843"/>
                    <a:pt x="89" y="846"/>
                  </a:cubicBezTo>
                  <a:lnTo>
                    <a:pt x="89" y="846"/>
                  </a:lnTo>
                  <a:lnTo>
                    <a:pt x="92" y="839"/>
                  </a:lnTo>
                  <a:lnTo>
                    <a:pt x="92" y="839"/>
                  </a:lnTo>
                  <a:cubicBezTo>
                    <a:pt x="91" y="842"/>
                    <a:pt x="90" y="845"/>
                    <a:pt x="89" y="848"/>
                  </a:cubicBezTo>
                  <a:cubicBezTo>
                    <a:pt x="89" y="847"/>
                    <a:pt x="89" y="847"/>
                    <a:pt x="89" y="846"/>
                  </a:cubicBezTo>
                  <a:lnTo>
                    <a:pt x="89" y="846"/>
                  </a:lnTo>
                  <a:lnTo>
                    <a:pt x="81" y="871"/>
                  </a:lnTo>
                  <a:lnTo>
                    <a:pt x="83" y="868"/>
                  </a:lnTo>
                  <a:lnTo>
                    <a:pt x="83" y="868"/>
                  </a:lnTo>
                  <a:cubicBezTo>
                    <a:pt x="59" y="950"/>
                    <a:pt x="37" y="1033"/>
                    <a:pt x="18" y="1117"/>
                  </a:cubicBezTo>
                  <a:cubicBezTo>
                    <a:pt x="1" y="1202"/>
                    <a:pt x="55" y="1286"/>
                    <a:pt x="138" y="1305"/>
                  </a:cubicBezTo>
                  <a:cubicBezTo>
                    <a:pt x="150" y="1307"/>
                    <a:pt x="161" y="1307"/>
                    <a:pt x="172" y="1307"/>
                  </a:cubicBezTo>
                  <a:cubicBezTo>
                    <a:pt x="246" y="1305"/>
                    <a:pt x="309" y="1254"/>
                    <a:pt x="327" y="1183"/>
                  </a:cubicBezTo>
                  <a:cubicBezTo>
                    <a:pt x="342" y="1123"/>
                    <a:pt x="358" y="1062"/>
                    <a:pt x="375" y="1003"/>
                  </a:cubicBezTo>
                  <a:lnTo>
                    <a:pt x="375" y="1003"/>
                  </a:lnTo>
                  <a:cubicBezTo>
                    <a:pt x="376" y="1000"/>
                    <a:pt x="378" y="997"/>
                    <a:pt x="378" y="993"/>
                  </a:cubicBezTo>
                  <a:lnTo>
                    <a:pt x="381" y="984"/>
                  </a:lnTo>
                  <a:lnTo>
                    <a:pt x="381" y="984"/>
                  </a:lnTo>
                  <a:cubicBezTo>
                    <a:pt x="381" y="985"/>
                    <a:pt x="379" y="988"/>
                    <a:pt x="379" y="990"/>
                  </a:cubicBezTo>
                  <a:cubicBezTo>
                    <a:pt x="420" y="857"/>
                    <a:pt x="465" y="726"/>
                    <a:pt x="512" y="594"/>
                  </a:cubicBezTo>
                  <a:lnTo>
                    <a:pt x="520" y="575"/>
                  </a:lnTo>
                  <a:lnTo>
                    <a:pt x="514" y="588"/>
                  </a:lnTo>
                  <a:cubicBezTo>
                    <a:pt x="520" y="575"/>
                    <a:pt x="525" y="563"/>
                    <a:pt x="531" y="550"/>
                  </a:cubicBezTo>
                  <a:lnTo>
                    <a:pt x="531" y="550"/>
                  </a:lnTo>
                  <a:lnTo>
                    <a:pt x="528" y="555"/>
                  </a:lnTo>
                  <a:cubicBezTo>
                    <a:pt x="534" y="540"/>
                    <a:pt x="542" y="525"/>
                    <a:pt x="548" y="510"/>
                  </a:cubicBezTo>
                  <a:lnTo>
                    <a:pt x="548" y="510"/>
                  </a:lnTo>
                  <a:lnTo>
                    <a:pt x="542" y="521"/>
                  </a:lnTo>
                  <a:lnTo>
                    <a:pt x="558" y="488"/>
                  </a:lnTo>
                  <a:lnTo>
                    <a:pt x="558" y="488"/>
                  </a:lnTo>
                  <a:cubicBezTo>
                    <a:pt x="558" y="488"/>
                    <a:pt x="558" y="489"/>
                    <a:pt x="558" y="489"/>
                  </a:cubicBezTo>
                  <a:lnTo>
                    <a:pt x="558" y="489"/>
                  </a:lnTo>
                  <a:cubicBezTo>
                    <a:pt x="580" y="440"/>
                    <a:pt x="606" y="392"/>
                    <a:pt x="634" y="346"/>
                  </a:cubicBezTo>
                  <a:lnTo>
                    <a:pt x="634" y="346"/>
                  </a:lnTo>
                  <a:cubicBezTo>
                    <a:pt x="639" y="338"/>
                    <a:pt x="644" y="330"/>
                    <a:pt x="650" y="324"/>
                  </a:cubicBezTo>
                  <a:lnTo>
                    <a:pt x="656" y="316"/>
                  </a:lnTo>
                  <a:lnTo>
                    <a:pt x="661" y="313"/>
                  </a:lnTo>
                  <a:cubicBezTo>
                    <a:pt x="738" y="270"/>
                    <a:pt x="769" y="175"/>
                    <a:pt x="732" y="96"/>
                  </a:cubicBezTo>
                  <a:cubicBezTo>
                    <a:pt x="705" y="38"/>
                    <a:pt x="643" y="1"/>
                    <a:pt x="5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6" name="Google Shape;10106;p18"/>
            <p:cNvSpPr/>
            <p:nvPr/>
          </p:nvSpPr>
          <p:spPr>
            <a:xfrm>
              <a:off x="5287275" y="1424250"/>
              <a:ext cx="45500" cy="53850"/>
            </a:xfrm>
            <a:custGeom>
              <a:avLst/>
              <a:gdLst/>
              <a:ahLst/>
              <a:cxnLst/>
              <a:rect l="l" t="t" r="r" b="b"/>
              <a:pathLst>
                <a:path w="1820" h="2154" extrusionOk="0">
                  <a:moveTo>
                    <a:pt x="1382" y="801"/>
                  </a:moveTo>
                  <a:cubicBezTo>
                    <a:pt x="1380" y="803"/>
                    <a:pt x="1378" y="804"/>
                    <a:pt x="1376" y="806"/>
                  </a:cubicBezTo>
                  <a:cubicBezTo>
                    <a:pt x="1378" y="804"/>
                    <a:pt x="1380" y="803"/>
                    <a:pt x="1382" y="801"/>
                  </a:cubicBezTo>
                  <a:close/>
                  <a:moveTo>
                    <a:pt x="339" y="1206"/>
                  </a:moveTo>
                  <a:lnTo>
                    <a:pt x="344" y="1211"/>
                  </a:lnTo>
                  <a:lnTo>
                    <a:pt x="348" y="1218"/>
                  </a:lnTo>
                  <a:lnTo>
                    <a:pt x="348" y="1218"/>
                  </a:lnTo>
                  <a:cubicBezTo>
                    <a:pt x="347" y="1217"/>
                    <a:pt x="345" y="1215"/>
                    <a:pt x="344" y="1213"/>
                  </a:cubicBezTo>
                  <a:lnTo>
                    <a:pt x="344" y="1213"/>
                  </a:lnTo>
                  <a:lnTo>
                    <a:pt x="347" y="1218"/>
                  </a:lnTo>
                  <a:cubicBezTo>
                    <a:pt x="346" y="1216"/>
                    <a:pt x="344" y="1215"/>
                    <a:pt x="344" y="1213"/>
                  </a:cubicBezTo>
                  <a:lnTo>
                    <a:pt x="344" y="1213"/>
                  </a:lnTo>
                  <a:cubicBezTo>
                    <a:pt x="344" y="1213"/>
                    <a:pt x="344" y="1213"/>
                    <a:pt x="344" y="1213"/>
                  </a:cubicBezTo>
                  <a:cubicBezTo>
                    <a:pt x="343" y="1211"/>
                    <a:pt x="342" y="1210"/>
                    <a:pt x="341" y="1209"/>
                  </a:cubicBezTo>
                  <a:lnTo>
                    <a:pt x="341" y="1209"/>
                  </a:lnTo>
                  <a:cubicBezTo>
                    <a:pt x="342" y="1210"/>
                    <a:pt x="343" y="1211"/>
                    <a:pt x="344" y="1211"/>
                  </a:cubicBezTo>
                  <a:lnTo>
                    <a:pt x="341" y="1209"/>
                  </a:lnTo>
                  <a:lnTo>
                    <a:pt x="341" y="1209"/>
                  </a:lnTo>
                  <a:cubicBezTo>
                    <a:pt x="341" y="1208"/>
                    <a:pt x="340" y="1207"/>
                    <a:pt x="339" y="1206"/>
                  </a:cubicBezTo>
                  <a:close/>
                  <a:moveTo>
                    <a:pt x="855" y="1"/>
                  </a:moveTo>
                  <a:cubicBezTo>
                    <a:pt x="785" y="1"/>
                    <a:pt x="714" y="25"/>
                    <a:pt x="656" y="57"/>
                  </a:cubicBezTo>
                  <a:cubicBezTo>
                    <a:pt x="564" y="110"/>
                    <a:pt x="479" y="175"/>
                    <a:pt x="406" y="251"/>
                  </a:cubicBezTo>
                  <a:cubicBezTo>
                    <a:pt x="252" y="412"/>
                    <a:pt x="137" y="607"/>
                    <a:pt x="65" y="817"/>
                  </a:cubicBezTo>
                  <a:cubicBezTo>
                    <a:pt x="31" y="919"/>
                    <a:pt x="2" y="1026"/>
                    <a:pt x="2" y="1134"/>
                  </a:cubicBezTo>
                  <a:cubicBezTo>
                    <a:pt x="1" y="1181"/>
                    <a:pt x="7" y="1229"/>
                    <a:pt x="20" y="1275"/>
                  </a:cubicBezTo>
                  <a:cubicBezTo>
                    <a:pt x="34" y="1317"/>
                    <a:pt x="53" y="1359"/>
                    <a:pt x="76" y="1397"/>
                  </a:cubicBezTo>
                  <a:cubicBezTo>
                    <a:pt x="166" y="1539"/>
                    <a:pt x="343" y="1593"/>
                    <a:pt x="506" y="1593"/>
                  </a:cubicBezTo>
                  <a:cubicBezTo>
                    <a:pt x="530" y="1593"/>
                    <a:pt x="554" y="1592"/>
                    <a:pt x="577" y="1590"/>
                  </a:cubicBezTo>
                  <a:cubicBezTo>
                    <a:pt x="749" y="1569"/>
                    <a:pt x="915" y="1515"/>
                    <a:pt x="1067" y="1431"/>
                  </a:cubicBezTo>
                  <a:lnTo>
                    <a:pt x="1067" y="1431"/>
                  </a:lnTo>
                  <a:cubicBezTo>
                    <a:pt x="980" y="1590"/>
                    <a:pt x="890" y="1748"/>
                    <a:pt x="798" y="1906"/>
                  </a:cubicBezTo>
                  <a:cubicBezTo>
                    <a:pt x="752" y="1985"/>
                    <a:pt x="792" y="2093"/>
                    <a:pt x="871" y="2136"/>
                  </a:cubicBezTo>
                  <a:cubicBezTo>
                    <a:pt x="895" y="2147"/>
                    <a:pt x="922" y="2153"/>
                    <a:pt x="949" y="2153"/>
                  </a:cubicBezTo>
                  <a:cubicBezTo>
                    <a:pt x="1012" y="2153"/>
                    <a:pt x="1071" y="2118"/>
                    <a:pt x="1101" y="2061"/>
                  </a:cubicBezTo>
                  <a:cubicBezTo>
                    <a:pt x="1308" y="1672"/>
                    <a:pt x="1500" y="1273"/>
                    <a:pt x="1723" y="890"/>
                  </a:cubicBezTo>
                  <a:cubicBezTo>
                    <a:pt x="1743" y="863"/>
                    <a:pt x="1762" y="836"/>
                    <a:pt x="1780" y="806"/>
                  </a:cubicBezTo>
                  <a:cubicBezTo>
                    <a:pt x="1819" y="740"/>
                    <a:pt x="1791" y="645"/>
                    <a:pt x="1729" y="602"/>
                  </a:cubicBezTo>
                  <a:cubicBezTo>
                    <a:pt x="1701" y="583"/>
                    <a:pt x="1669" y="573"/>
                    <a:pt x="1637" y="573"/>
                  </a:cubicBezTo>
                  <a:cubicBezTo>
                    <a:pt x="1594" y="573"/>
                    <a:pt x="1551" y="591"/>
                    <a:pt x="1519" y="626"/>
                  </a:cubicBezTo>
                  <a:cubicBezTo>
                    <a:pt x="1490" y="659"/>
                    <a:pt x="1465" y="695"/>
                    <a:pt x="1443" y="735"/>
                  </a:cubicBezTo>
                  <a:cubicBezTo>
                    <a:pt x="1424" y="757"/>
                    <a:pt x="1403" y="780"/>
                    <a:pt x="1382" y="801"/>
                  </a:cubicBezTo>
                  <a:lnTo>
                    <a:pt x="1382" y="801"/>
                  </a:lnTo>
                  <a:cubicBezTo>
                    <a:pt x="1383" y="799"/>
                    <a:pt x="1385" y="798"/>
                    <a:pt x="1387" y="797"/>
                  </a:cubicBezTo>
                  <a:lnTo>
                    <a:pt x="1387" y="797"/>
                  </a:lnTo>
                  <a:cubicBezTo>
                    <a:pt x="1305" y="876"/>
                    <a:pt x="1219" y="952"/>
                    <a:pt x="1129" y="1021"/>
                  </a:cubicBezTo>
                  <a:cubicBezTo>
                    <a:pt x="1072" y="1064"/>
                    <a:pt x="1014" y="1102"/>
                    <a:pt x="952" y="1139"/>
                  </a:cubicBezTo>
                  <a:cubicBezTo>
                    <a:pt x="906" y="1162"/>
                    <a:pt x="860" y="1184"/>
                    <a:pt x="813" y="1205"/>
                  </a:cubicBezTo>
                  <a:cubicBezTo>
                    <a:pt x="768" y="1222"/>
                    <a:pt x="721" y="1238"/>
                    <a:pt x="675" y="1249"/>
                  </a:cubicBezTo>
                  <a:cubicBezTo>
                    <a:pt x="650" y="1256"/>
                    <a:pt x="626" y="1260"/>
                    <a:pt x="600" y="1265"/>
                  </a:cubicBezTo>
                  <a:cubicBezTo>
                    <a:pt x="569" y="1268"/>
                    <a:pt x="539" y="1272"/>
                    <a:pt x="507" y="1272"/>
                  </a:cubicBezTo>
                  <a:cubicBezTo>
                    <a:pt x="488" y="1272"/>
                    <a:pt x="471" y="1270"/>
                    <a:pt x="453" y="1267"/>
                  </a:cubicBezTo>
                  <a:lnTo>
                    <a:pt x="429" y="1262"/>
                  </a:lnTo>
                  <a:cubicBezTo>
                    <a:pt x="414" y="1257"/>
                    <a:pt x="399" y="1253"/>
                    <a:pt x="385" y="1246"/>
                  </a:cubicBezTo>
                  <a:cubicBezTo>
                    <a:pt x="381" y="1245"/>
                    <a:pt x="377" y="1242"/>
                    <a:pt x="371" y="1239"/>
                  </a:cubicBezTo>
                  <a:lnTo>
                    <a:pt x="371" y="1239"/>
                  </a:lnTo>
                  <a:lnTo>
                    <a:pt x="365" y="1235"/>
                  </a:lnTo>
                  <a:lnTo>
                    <a:pt x="355" y="1226"/>
                  </a:lnTo>
                  <a:cubicBezTo>
                    <a:pt x="353" y="1224"/>
                    <a:pt x="351" y="1221"/>
                    <a:pt x="348" y="1219"/>
                  </a:cubicBezTo>
                  <a:lnTo>
                    <a:pt x="348" y="1219"/>
                  </a:lnTo>
                  <a:cubicBezTo>
                    <a:pt x="345" y="1213"/>
                    <a:pt x="341" y="1207"/>
                    <a:pt x="339" y="1203"/>
                  </a:cubicBezTo>
                  <a:cubicBezTo>
                    <a:pt x="338" y="1199"/>
                    <a:pt x="335" y="1194"/>
                    <a:pt x="333" y="1191"/>
                  </a:cubicBezTo>
                  <a:cubicBezTo>
                    <a:pt x="331" y="1188"/>
                    <a:pt x="331" y="1184"/>
                    <a:pt x="330" y="1181"/>
                  </a:cubicBezTo>
                  <a:cubicBezTo>
                    <a:pt x="330" y="1178"/>
                    <a:pt x="328" y="1175"/>
                    <a:pt x="328" y="1172"/>
                  </a:cubicBezTo>
                  <a:cubicBezTo>
                    <a:pt x="327" y="1156"/>
                    <a:pt x="325" y="1139"/>
                    <a:pt x="325" y="1121"/>
                  </a:cubicBezTo>
                  <a:cubicBezTo>
                    <a:pt x="325" y="1104"/>
                    <a:pt x="328" y="1086"/>
                    <a:pt x="330" y="1067"/>
                  </a:cubicBezTo>
                  <a:cubicBezTo>
                    <a:pt x="336" y="1034"/>
                    <a:pt x="342" y="1002"/>
                    <a:pt x="352" y="969"/>
                  </a:cubicBezTo>
                  <a:cubicBezTo>
                    <a:pt x="366" y="920"/>
                    <a:pt x="384" y="873"/>
                    <a:pt x="404" y="825"/>
                  </a:cubicBezTo>
                  <a:cubicBezTo>
                    <a:pt x="430" y="770"/>
                    <a:pt x="459" y="715"/>
                    <a:pt x="490" y="662"/>
                  </a:cubicBezTo>
                  <a:lnTo>
                    <a:pt x="490" y="662"/>
                  </a:lnTo>
                  <a:cubicBezTo>
                    <a:pt x="488" y="665"/>
                    <a:pt x="486" y="668"/>
                    <a:pt x="485" y="670"/>
                  </a:cubicBezTo>
                  <a:cubicBezTo>
                    <a:pt x="487" y="667"/>
                    <a:pt x="489" y="663"/>
                    <a:pt x="491" y="660"/>
                  </a:cubicBezTo>
                  <a:lnTo>
                    <a:pt x="491" y="660"/>
                  </a:lnTo>
                  <a:cubicBezTo>
                    <a:pt x="491" y="661"/>
                    <a:pt x="491" y="661"/>
                    <a:pt x="490" y="662"/>
                  </a:cubicBezTo>
                  <a:lnTo>
                    <a:pt x="490" y="662"/>
                  </a:lnTo>
                  <a:cubicBezTo>
                    <a:pt x="491" y="661"/>
                    <a:pt x="492" y="659"/>
                    <a:pt x="493" y="657"/>
                  </a:cubicBezTo>
                  <a:lnTo>
                    <a:pt x="493" y="657"/>
                  </a:lnTo>
                  <a:cubicBezTo>
                    <a:pt x="493" y="658"/>
                    <a:pt x="492" y="659"/>
                    <a:pt x="491" y="660"/>
                  </a:cubicBezTo>
                  <a:lnTo>
                    <a:pt x="491" y="660"/>
                  </a:lnTo>
                  <a:cubicBezTo>
                    <a:pt x="493" y="658"/>
                    <a:pt x="494" y="655"/>
                    <a:pt x="496" y="653"/>
                  </a:cubicBezTo>
                  <a:lnTo>
                    <a:pt x="496" y="653"/>
                  </a:lnTo>
                  <a:cubicBezTo>
                    <a:pt x="495" y="654"/>
                    <a:pt x="494" y="656"/>
                    <a:pt x="493" y="657"/>
                  </a:cubicBezTo>
                  <a:lnTo>
                    <a:pt x="493" y="657"/>
                  </a:lnTo>
                  <a:cubicBezTo>
                    <a:pt x="519" y="619"/>
                    <a:pt x="545" y="581"/>
                    <a:pt x="574" y="545"/>
                  </a:cubicBezTo>
                  <a:cubicBezTo>
                    <a:pt x="599" y="515"/>
                    <a:pt x="624" y="486"/>
                    <a:pt x="651" y="459"/>
                  </a:cubicBezTo>
                  <a:cubicBezTo>
                    <a:pt x="675" y="436"/>
                    <a:pt x="700" y="417"/>
                    <a:pt x="726" y="396"/>
                  </a:cubicBezTo>
                  <a:lnTo>
                    <a:pt x="729" y="395"/>
                  </a:lnTo>
                  <a:cubicBezTo>
                    <a:pt x="735" y="407"/>
                    <a:pt x="743" y="420"/>
                    <a:pt x="752" y="431"/>
                  </a:cubicBezTo>
                  <a:cubicBezTo>
                    <a:pt x="781" y="464"/>
                    <a:pt x="820" y="485"/>
                    <a:pt x="865" y="488"/>
                  </a:cubicBezTo>
                  <a:cubicBezTo>
                    <a:pt x="869" y="488"/>
                    <a:pt x="873" y="488"/>
                    <a:pt x="877" y="488"/>
                  </a:cubicBezTo>
                  <a:cubicBezTo>
                    <a:pt x="956" y="488"/>
                    <a:pt x="1024" y="432"/>
                    <a:pt x="1037" y="352"/>
                  </a:cubicBezTo>
                  <a:cubicBezTo>
                    <a:pt x="1037" y="353"/>
                    <a:pt x="1037" y="355"/>
                    <a:pt x="1037" y="358"/>
                  </a:cubicBezTo>
                  <a:cubicBezTo>
                    <a:pt x="1037" y="355"/>
                    <a:pt x="1039" y="352"/>
                    <a:pt x="1039" y="349"/>
                  </a:cubicBezTo>
                  <a:cubicBezTo>
                    <a:pt x="1056" y="304"/>
                    <a:pt x="1067" y="260"/>
                    <a:pt x="1072" y="214"/>
                  </a:cubicBezTo>
                  <a:cubicBezTo>
                    <a:pt x="1077" y="125"/>
                    <a:pt x="1023" y="45"/>
                    <a:pt x="939" y="15"/>
                  </a:cubicBezTo>
                  <a:cubicBezTo>
                    <a:pt x="912" y="5"/>
                    <a:pt x="883" y="1"/>
                    <a:pt x="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7" name="Google Shape;10107;p18"/>
            <p:cNvSpPr/>
            <p:nvPr/>
          </p:nvSpPr>
          <p:spPr>
            <a:xfrm>
              <a:off x="5314775" y="1432025"/>
              <a:ext cx="62600" cy="110050"/>
            </a:xfrm>
            <a:custGeom>
              <a:avLst/>
              <a:gdLst/>
              <a:ahLst/>
              <a:cxnLst/>
              <a:rect l="l" t="t" r="r" b="b"/>
              <a:pathLst>
                <a:path w="2504" h="4402" extrusionOk="0">
                  <a:moveTo>
                    <a:pt x="708" y="3089"/>
                  </a:moveTo>
                  <a:lnTo>
                    <a:pt x="708" y="3089"/>
                  </a:lnTo>
                  <a:cubicBezTo>
                    <a:pt x="706" y="3091"/>
                    <a:pt x="704" y="3094"/>
                    <a:pt x="702" y="3096"/>
                  </a:cubicBezTo>
                  <a:cubicBezTo>
                    <a:pt x="704" y="3094"/>
                    <a:pt x="706" y="3091"/>
                    <a:pt x="708" y="3089"/>
                  </a:cubicBezTo>
                  <a:close/>
                  <a:moveTo>
                    <a:pt x="1318" y="3136"/>
                  </a:moveTo>
                  <a:lnTo>
                    <a:pt x="1315" y="3142"/>
                  </a:lnTo>
                  <a:cubicBezTo>
                    <a:pt x="1315" y="3143"/>
                    <a:pt x="1313" y="3145"/>
                    <a:pt x="1313" y="3146"/>
                  </a:cubicBezTo>
                  <a:lnTo>
                    <a:pt x="1313" y="3146"/>
                  </a:lnTo>
                  <a:cubicBezTo>
                    <a:pt x="1315" y="3143"/>
                    <a:pt x="1316" y="3139"/>
                    <a:pt x="1318" y="3136"/>
                  </a:cubicBezTo>
                  <a:close/>
                  <a:moveTo>
                    <a:pt x="790" y="3509"/>
                  </a:moveTo>
                  <a:cubicBezTo>
                    <a:pt x="789" y="3510"/>
                    <a:pt x="788" y="3512"/>
                    <a:pt x="787" y="3514"/>
                  </a:cubicBezTo>
                  <a:cubicBezTo>
                    <a:pt x="788" y="3512"/>
                    <a:pt x="789" y="3510"/>
                    <a:pt x="790" y="3509"/>
                  </a:cubicBezTo>
                  <a:close/>
                  <a:moveTo>
                    <a:pt x="354" y="3973"/>
                  </a:moveTo>
                  <a:lnTo>
                    <a:pt x="354" y="3973"/>
                  </a:lnTo>
                  <a:cubicBezTo>
                    <a:pt x="354" y="3976"/>
                    <a:pt x="355" y="3979"/>
                    <a:pt x="356" y="3982"/>
                  </a:cubicBezTo>
                  <a:lnTo>
                    <a:pt x="356" y="3982"/>
                  </a:lnTo>
                  <a:cubicBezTo>
                    <a:pt x="355" y="3979"/>
                    <a:pt x="354" y="3976"/>
                    <a:pt x="354" y="3973"/>
                  </a:cubicBezTo>
                  <a:close/>
                  <a:moveTo>
                    <a:pt x="357" y="3985"/>
                  </a:moveTo>
                  <a:lnTo>
                    <a:pt x="357" y="3985"/>
                  </a:lnTo>
                  <a:cubicBezTo>
                    <a:pt x="357" y="3988"/>
                    <a:pt x="358" y="3991"/>
                    <a:pt x="358" y="3994"/>
                  </a:cubicBezTo>
                  <a:cubicBezTo>
                    <a:pt x="358" y="3991"/>
                    <a:pt x="357" y="3988"/>
                    <a:pt x="357" y="3985"/>
                  </a:cubicBezTo>
                  <a:close/>
                  <a:moveTo>
                    <a:pt x="1208" y="2634"/>
                  </a:moveTo>
                  <a:lnTo>
                    <a:pt x="1208" y="2634"/>
                  </a:lnTo>
                  <a:cubicBezTo>
                    <a:pt x="1201" y="2654"/>
                    <a:pt x="1191" y="2677"/>
                    <a:pt x="1183" y="2699"/>
                  </a:cubicBezTo>
                  <a:lnTo>
                    <a:pt x="1177" y="2711"/>
                  </a:lnTo>
                  <a:cubicBezTo>
                    <a:pt x="1178" y="2708"/>
                    <a:pt x="1180" y="2705"/>
                    <a:pt x="1180" y="2703"/>
                  </a:cubicBezTo>
                  <a:lnTo>
                    <a:pt x="1180" y="2703"/>
                  </a:lnTo>
                  <a:lnTo>
                    <a:pt x="1175" y="2713"/>
                  </a:lnTo>
                  <a:lnTo>
                    <a:pt x="1164" y="2738"/>
                  </a:lnTo>
                  <a:cubicBezTo>
                    <a:pt x="1164" y="2738"/>
                    <a:pt x="1164" y="2738"/>
                    <a:pt x="1165" y="2738"/>
                  </a:cubicBezTo>
                  <a:lnTo>
                    <a:pt x="1165" y="2738"/>
                  </a:lnTo>
                  <a:cubicBezTo>
                    <a:pt x="1127" y="2826"/>
                    <a:pt x="1088" y="2913"/>
                    <a:pt x="1049" y="3001"/>
                  </a:cubicBezTo>
                  <a:cubicBezTo>
                    <a:pt x="1045" y="3007"/>
                    <a:pt x="1042" y="3014"/>
                    <a:pt x="1041" y="3020"/>
                  </a:cubicBezTo>
                  <a:cubicBezTo>
                    <a:pt x="1041" y="3020"/>
                    <a:pt x="1041" y="3018"/>
                    <a:pt x="1041" y="3018"/>
                  </a:cubicBezTo>
                  <a:cubicBezTo>
                    <a:pt x="998" y="3109"/>
                    <a:pt x="954" y="3199"/>
                    <a:pt x="909" y="3289"/>
                  </a:cubicBezTo>
                  <a:cubicBezTo>
                    <a:pt x="872" y="3363"/>
                    <a:pt x="831" y="3436"/>
                    <a:pt x="790" y="3509"/>
                  </a:cubicBezTo>
                  <a:lnTo>
                    <a:pt x="790" y="3509"/>
                  </a:lnTo>
                  <a:cubicBezTo>
                    <a:pt x="791" y="3507"/>
                    <a:pt x="792" y="3506"/>
                    <a:pt x="794" y="3504"/>
                  </a:cubicBezTo>
                  <a:lnTo>
                    <a:pt x="794" y="3504"/>
                  </a:lnTo>
                  <a:cubicBezTo>
                    <a:pt x="753" y="3569"/>
                    <a:pt x="715" y="3636"/>
                    <a:pt x="670" y="3699"/>
                  </a:cubicBezTo>
                  <a:cubicBezTo>
                    <a:pt x="623" y="3769"/>
                    <a:pt x="574" y="3837"/>
                    <a:pt x="523" y="3905"/>
                  </a:cubicBezTo>
                  <a:cubicBezTo>
                    <a:pt x="488" y="3948"/>
                    <a:pt x="453" y="3987"/>
                    <a:pt x="414" y="4027"/>
                  </a:cubicBezTo>
                  <a:cubicBezTo>
                    <a:pt x="404" y="4035"/>
                    <a:pt x="395" y="4044"/>
                    <a:pt x="384" y="4052"/>
                  </a:cubicBezTo>
                  <a:cubicBezTo>
                    <a:pt x="377" y="4039"/>
                    <a:pt x="371" y="4027"/>
                    <a:pt x="365" y="4014"/>
                  </a:cubicBezTo>
                  <a:cubicBezTo>
                    <a:pt x="361" y="4004"/>
                    <a:pt x="359" y="3994"/>
                    <a:pt x="356" y="3984"/>
                  </a:cubicBezTo>
                  <a:lnTo>
                    <a:pt x="356" y="3984"/>
                  </a:lnTo>
                  <a:cubicBezTo>
                    <a:pt x="352" y="3965"/>
                    <a:pt x="349" y="3946"/>
                    <a:pt x="347" y="3929"/>
                  </a:cubicBezTo>
                  <a:cubicBezTo>
                    <a:pt x="346" y="3908"/>
                    <a:pt x="344" y="3886"/>
                    <a:pt x="344" y="3865"/>
                  </a:cubicBezTo>
                  <a:cubicBezTo>
                    <a:pt x="344" y="3835"/>
                    <a:pt x="347" y="3805"/>
                    <a:pt x="351" y="3775"/>
                  </a:cubicBezTo>
                  <a:cubicBezTo>
                    <a:pt x="358" y="3734"/>
                    <a:pt x="366" y="3693"/>
                    <a:pt x="377" y="3652"/>
                  </a:cubicBezTo>
                  <a:cubicBezTo>
                    <a:pt x="392" y="3607"/>
                    <a:pt x="409" y="3565"/>
                    <a:pt x="427" y="3522"/>
                  </a:cubicBezTo>
                  <a:cubicBezTo>
                    <a:pt x="450" y="3470"/>
                    <a:pt x="477" y="3421"/>
                    <a:pt x="506" y="3371"/>
                  </a:cubicBezTo>
                  <a:cubicBezTo>
                    <a:pt x="569" y="3273"/>
                    <a:pt x="635" y="3178"/>
                    <a:pt x="709" y="3087"/>
                  </a:cubicBezTo>
                  <a:lnTo>
                    <a:pt x="709" y="3087"/>
                  </a:lnTo>
                  <a:cubicBezTo>
                    <a:pt x="709" y="3088"/>
                    <a:pt x="708" y="3088"/>
                    <a:pt x="708" y="3089"/>
                  </a:cubicBezTo>
                  <a:lnTo>
                    <a:pt x="708" y="3089"/>
                  </a:lnTo>
                  <a:cubicBezTo>
                    <a:pt x="751" y="3036"/>
                    <a:pt x="798" y="2984"/>
                    <a:pt x="846" y="2936"/>
                  </a:cubicBezTo>
                  <a:cubicBezTo>
                    <a:pt x="911" y="2874"/>
                    <a:pt x="981" y="2814"/>
                    <a:pt x="1050" y="2759"/>
                  </a:cubicBezTo>
                  <a:cubicBezTo>
                    <a:pt x="1104" y="2716"/>
                    <a:pt x="1156" y="2675"/>
                    <a:pt x="1208" y="2634"/>
                  </a:cubicBezTo>
                  <a:close/>
                  <a:moveTo>
                    <a:pt x="1597" y="0"/>
                  </a:moveTo>
                  <a:cubicBezTo>
                    <a:pt x="1591" y="0"/>
                    <a:pt x="1585" y="1"/>
                    <a:pt x="1579" y="1"/>
                  </a:cubicBezTo>
                  <a:cubicBezTo>
                    <a:pt x="1492" y="9"/>
                    <a:pt x="1422" y="71"/>
                    <a:pt x="1372" y="137"/>
                  </a:cubicBezTo>
                  <a:cubicBezTo>
                    <a:pt x="1272" y="267"/>
                    <a:pt x="1207" y="422"/>
                    <a:pt x="1152" y="576"/>
                  </a:cubicBezTo>
                  <a:cubicBezTo>
                    <a:pt x="1125" y="649"/>
                    <a:pt x="1098" y="723"/>
                    <a:pt x="1076" y="797"/>
                  </a:cubicBezTo>
                  <a:cubicBezTo>
                    <a:pt x="1063" y="840"/>
                    <a:pt x="1050" y="883"/>
                    <a:pt x="1039" y="926"/>
                  </a:cubicBezTo>
                  <a:cubicBezTo>
                    <a:pt x="1025" y="972"/>
                    <a:pt x="1015" y="1018"/>
                    <a:pt x="1009" y="1065"/>
                  </a:cubicBezTo>
                  <a:cubicBezTo>
                    <a:pt x="1003" y="1101"/>
                    <a:pt x="1003" y="1139"/>
                    <a:pt x="1009" y="1176"/>
                  </a:cubicBezTo>
                  <a:cubicBezTo>
                    <a:pt x="1017" y="1222"/>
                    <a:pt x="1033" y="1264"/>
                    <a:pt x="1057" y="1304"/>
                  </a:cubicBezTo>
                  <a:cubicBezTo>
                    <a:pt x="1082" y="1339"/>
                    <a:pt x="1112" y="1371"/>
                    <a:pt x="1147" y="1396"/>
                  </a:cubicBezTo>
                  <a:cubicBezTo>
                    <a:pt x="1213" y="1441"/>
                    <a:pt x="1291" y="1465"/>
                    <a:pt x="1370" y="1465"/>
                  </a:cubicBezTo>
                  <a:cubicBezTo>
                    <a:pt x="1378" y="1465"/>
                    <a:pt x="1385" y="1464"/>
                    <a:pt x="1392" y="1464"/>
                  </a:cubicBezTo>
                  <a:cubicBezTo>
                    <a:pt x="1497" y="1458"/>
                    <a:pt x="1598" y="1435"/>
                    <a:pt x="1693" y="1394"/>
                  </a:cubicBezTo>
                  <a:lnTo>
                    <a:pt x="1693" y="1394"/>
                  </a:lnTo>
                  <a:cubicBezTo>
                    <a:pt x="1668" y="1454"/>
                    <a:pt x="1641" y="1513"/>
                    <a:pt x="1618" y="1573"/>
                  </a:cubicBezTo>
                  <a:cubicBezTo>
                    <a:pt x="1584" y="1663"/>
                    <a:pt x="1549" y="1757"/>
                    <a:pt x="1512" y="1850"/>
                  </a:cubicBezTo>
                  <a:cubicBezTo>
                    <a:pt x="1478" y="1944"/>
                    <a:pt x="1441" y="2037"/>
                    <a:pt x="1406" y="2130"/>
                  </a:cubicBezTo>
                  <a:cubicBezTo>
                    <a:pt x="1297" y="2210"/>
                    <a:pt x="1188" y="2287"/>
                    <a:pt x="1077" y="2366"/>
                  </a:cubicBezTo>
                  <a:cubicBezTo>
                    <a:pt x="1011" y="2414"/>
                    <a:pt x="946" y="2464"/>
                    <a:pt x="882" y="2515"/>
                  </a:cubicBezTo>
                  <a:cubicBezTo>
                    <a:pt x="808" y="2572"/>
                    <a:pt x="734" y="2631"/>
                    <a:pt x="664" y="2696"/>
                  </a:cubicBezTo>
                  <a:cubicBezTo>
                    <a:pt x="534" y="2817"/>
                    <a:pt x="417" y="2952"/>
                    <a:pt x="313" y="3098"/>
                  </a:cubicBezTo>
                  <a:cubicBezTo>
                    <a:pt x="189" y="3270"/>
                    <a:pt x="81" y="3465"/>
                    <a:pt x="40" y="3675"/>
                  </a:cubicBezTo>
                  <a:cubicBezTo>
                    <a:pt x="1" y="3870"/>
                    <a:pt x="2" y="4095"/>
                    <a:pt x="124" y="4263"/>
                  </a:cubicBezTo>
                  <a:cubicBezTo>
                    <a:pt x="181" y="4343"/>
                    <a:pt x="270" y="4394"/>
                    <a:pt x="368" y="4402"/>
                  </a:cubicBezTo>
                  <a:cubicBezTo>
                    <a:pt x="373" y="4402"/>
                    <a:pt x="377" y="4402"/>
                    <a:pt x="382" y="4400"/>
                  </a:cubicBezTo>
                  <a:cubicBezTo>
                    <a:pt x="464" y="4400"/>
                    <a:pt x="540" y="4356"/>
                    <a:pt x="601" y="4301"/>
                  </a:cubicBezTo>
                  <a:cubicBezTo>
                    <a:pt x="686" y="4218"/>
                    <a:pt x="762" y="4128"/>
                    <a:pt x="827" y="4028"/>
                  </a:cubicBezTo>
                  <a:cubicBezTo>
                    <a:pt x="920" y="3894"/>
                    <a:pt x="1006" y="3755"/>
                    <a:pt x="1082" y="3610"/>
                  </a:cubicBezTo>
                  <a:cubicBezTo>
                    <a:pt x="1120" y="3539"/>
                    <a:pt x="1159" y="3468"/>
                    <a:pt x="1194" y="3394"/>
                  </a:cubicBezTo>
                  <a:cubicBezTo>
                    <a:pt x="1234" y="3312"/>
                    <a:pt x="1276" y="3230"/>
                    <a:pt x="1313" y="3146"/>
                  </a:cubicBezTo>
                  <a:lnTo>
                    <a:pt x="1313" y="3146"/>
                  </a:lnTo>
                  <a:lnTo>
                    <a:pt x="1313" y="3147"/>
                  </a:lnTo>
                  <a:cubicBezTo>
                    <a:pt x="1313" y="3147"/>
                    <a:pt x="1313" y="3146"/>
                    <a:pt x="1313" y="3146"/>
                  </a:cubicBezTo>
                  <a:lnTo>
                    <a:pt x="1313" y="3146"/>
                  </a:lnTo>
                  <a:cubicBezTo>
                    <a:pt x="1313" y="3146"/>
                    <a:pt x="1313" y="3146"/>
                    <a:pt x="1313" y="3146"/>
                  </a:cubicBezTo>
                  <a:lnTo>
                    <a:pt x="1313" y="3146"/>
                  </a:lnTo>
                  <a:lnTo>
                    <a:pt x="1313" y="3145"/>
                  </a:lnTo>
                  <a:cubicBezTo>
                    <a:pt x="1313" y="3145"/>
                    <a:pt x="1313" y="3145"/>
                    <a:pt x="1313" y="3145"/>
                  </a:cubicBezTo>
                  <a:lnTo>
                    <a:pt x="1313" y="3145"/>
                  </a:lnTo>
                  <a:lnTo>
                    <a:pt x="1318" y="3134"/>
                  </a:lnTo>
                  <a:cubicBezTo>
                    <a:pt x="1318" y="3132"/>
                    <a:pt x="1319" y="3131"/>
                    <a:pt x="1319" y="3131"/>
                  </a:cubicBezTo>
                  <a:lnTo>
                    <a:pt x="1319" y="3132"/>
                  </a:lnTo>
                  <a:lnTo>
                    <a:pt x="1332" y="3101"/>
                  </a:lnTo>
                  <a:lnTo>
                    <a:pt x="1332" y="3101"/>
                  </a:lnTo>
                  <a:cubicBezTo>
                    <a:pt x="1332" y="3102"/>
                    <a:pt x="1330" y="3105"/>
                    <a:pt x="1330" y="3107"/>
                  </a:cubicBezTo>
                  <a:cubicBezTo>
                    <a:pt x="1367" y="3023"/>
                    <a:pt x="1405" y="2939"/>
                    <a:pt x="1441" y="2855"/>
                  </a:cubicBezTo>
                  <a:lnTo>
                    <a:pt x="1451" y="2833"/>
                  </a:lnTo>
                  <a:lnTo>
                    <a:pt x="1451" y="2833"/>
                  </a:lnTo>
                  <a:cubicBezTo>
                    <a:pt x="1452" y="2832"/>
                    <a:pt x="1452" y="2831"/>
                    <a:pt x="1454" y="2827"/>
                  </a:cubicBezTo>
                  <a:cubicBezTo>
                    <a:pt x="1455" y="2822"/>
                    <a:pt x="1457" y="2819"/>
                    <a:pt x="1459" y="2814"/>
                  </a:cubicBezTo>
                  <a:lnTo>
                    <a:pt x="1459" y="2814"/>
                  </a:lnTo>
                  <a:lnTo>
                    <a:pt x="1457" y="2819"/>
                  </a:lnTo>
                  <a:cubicBezTo>
                    <a:pt x="1511" y="2696"/>
                    <a:pt x="1558" y="2570"/>
                    <a:pt x="1611" y="2445"/>
                  </a:cubicBezTo>
                  <a:cubicBezTo>
                    <a:pt x="1631" y="2395"/>
                    <a:pt x="1652" y="2344"/>
                    <a:pt x="1671" y="2293"/>
                  </a:cubicBezTo>
                  <a:cubicBezTo>
                    <a:pt x="1707" y="2267"/>
                    <a:pt x="1742" y="2240"/>
                    <a:pt x="1777" y="2214"/>
                  </a:cubicBezTo>
                  <a:cubicBezTo>
                    <a:pt x="1992" y="2058"/>
                    <a:pt x="2206" y="1901"/>
                    <a:pt x="2421" y="1744"/>
                  </a:cubicBezTo>
                  <a:cubicBezTo>
                    <a:pt x="2484" y="1703"/>
                    <a:pt x="2503" y="1617"/>
                    <a:pt x="2462" y="1553"/>
                  </a:cubicBezTo>
                  <a:cubicBezTo>
                    <a:pt x="2436" y="1513"/>
                    <a:pt x="2389" y="1490"/>
                    <a:pt x="2342" y="1490"/>
                  </a:cubicBezTo>
                  <a:cubicBezTo>
                    <a:pt x="2317" y="1490"/>
                    <a:pt x="2292" y="1497"/>
                    <a:pt x="2271" y="1511"/>
                  </a:cubicBezTo>
                  <a:cubicBezTo>
                    <a:pt x="2135" y="1608"/>
                    <a:pt x="1998" y="1705"/>
                    <a:pt x="1862" y="1803"/>
                  </a:cubicBezTo>
                  <a:cubicBezTo>
                    <a:pt x="1878" y="1760"/>
                    <a:pt x="1894" y="1719"/>
                    <a:pt x="1911" y="1678"/>
                  </a:cubicBezTo>
                  <a:cubicBezTo>
                    <a:pt x="1956" y="1562"/>
                    <a:pt x="2009" y="1451"/>
                    <a:pt x="2057" y="1337"/>
                  </a:cubicBezTo>
                  <a:cubicBezTo>
                    <a:pt x="2108" y="1233"/>
                    <a:pt x="2158" y="1128"/>
                    <a:pt x="2218" y="1029"/>
                  </a:cubicBezTo>
                  <a:cubicBezTo>
                    <a:pt x="2256" y="992"/>
                    <a:pt x="2296" y="956"/>
                    <a:pt x="2332" y="918"/>
                  </a:cubicBezTo>
                  <a:cubicBezTo>
                    <a:pt x="2367" y="885"/>
                    <a:pt x="2397" y="847"/>
                    <a:pt x="2424" y="807"/>
                  </a:cubicBezTo>
                  <a:cubicBezTo>
                    <a:pt x="2440" y="777"/>
                    <a:pt x="2453" y="745"/>
                    <a:pt x="2459" y="712"/>
                  </a:cubicBezTo>
                  <a:cubicBezTo>
                    <a:pt x="2482" y="606"/>
                    <a:pt x="2399" y="515"/>
                    <a:pt x="2301" y="515"/>
                  </a:cubicBezTo>
                  <a:cubicBezTo>
                    <a:pt x="2278" y="515"/>
                    <a:pt x="2255" y="520"/>
                    <a:pt x="2231" y="532"/>
                  </a:cubicBezTo>
                  <a:cubicBezTo>
                    <a:pt x="2190" y="551"/>
                    <a:pt x="2154" y="577"/>
                    <a:pt x="2122" y="611"/>
                  </a:cubicBezTo>
                  <a:cubicBezTo>
                    <a:pt x="2087" y="650"/>
                    <a:pt x="2055" y="691"/>
                    <a:pt x="2025" y="734"/>
                  </a:cubicBezTo>
                  <a:cubicBezTo>
                    <a:pt x="2005" y="766"/>
                    <a:pt x="1984" y="799"/>
                    <a:pt x="1964" y="831"/>
                  </a:cubicBezTo>
                  <a:cubicBezTo>
                    <a:pt x="1918" y="873"/>
                    <a:pt x="1870" y="915"/>
                    <a:pt x="1820" y="953"/>
                  </a:cubicBezTo>
                  <a:cubicBezTo>
                    <a:pt x="1778" y="984"/>
                    <a:pt x="1736" y="1013"/>
                    <a:pt x="1690" y="1038"/>
                  </a:cubicBezTo>
                  <a:cubicBezTo>
                    <a:pt x="1658" y="1057"/>
                    <a:pt x="1625" y="1073"/>
                    <a:pt x="1592" y="1087"/>
                  </a:cubicBezTo>
                  <a:cubicBezTo>
                    <a:pt x="1560" y="1100"/>
                    <a:pt x="1528" y="1111"/>
                    <a:pt x="1497" y="1120"/>
                  </a:cubicBezTo>
                  <a:cubicBezTo>
                    <a:pt x="1478" y="1124"/>
                    <a:pt x="1459" y="1130"/>
                    <a:pt x="1441" y="1132"/>
                  </a:cubicBezTo>
                  <a:cubicBezTo>
                    <a:pt x="1422" y="1133"/>
                    <a:pt x="1405" y="1135"/>
                    <a:pt x="1386" y="1135"/>
                  </a:cubicBezTo>
                  <a:cubicBezTo>
                    <a:pt x="1379" y="1133"/>
                    <a:pt x="1372" y="1133"/>
                    <a:pt x="1364" y="1132"/>
                  </a:cubicBezTo>
                  <a:lnTo>
                    <a:pt x="1356" y="1130"/>
                  </a:lnTo>
                  <a:lnTo>
                    <a:pt x="1349" y="1128"/>
                  </a:lnTo>
                  <a:lnTo>
                    <a:pt x="1341" y="1124"/>
                  </a:lnTo>
                  <a:cubicBezTo>
                    <a:pt x="1340" y="1122"/>
                    <a:pt x="1338" y="1119"/>
                    <a:pt x="1338" y="1116"/>
                  </a:cubicBezTo>
                  <a:cubicBezTo>
                    <a:pt x="1338" y="1116"/>
                    <a:pt x="1338" y="1116"/>
                    <a:pt x="1338" y="1114"/>
                  </a:cubicBezTo>
                  <a:lnTo>
                    <a:pt x="1338" y="1109"/>
                  </a:lnTo>
                  <a:cubicBezTo>
                    <a:pt x="1340" y="1098"/>
                    <a:pt x="1341" y="1086"/>
                    <a:pt x="1343" y="1075"/>
                  </a:cubicBezTo>
                  <a:cubicBezTo>
                    <a:pt x="1353" y="1013"/>
                    <a:pt x="1372" y="953"/>
                    <a:pt x="1387" y="892"/>
                  </a:cubicBezTo>
                  <a:cubicBezTo>
                    <a:pt x="1421" y="783"/>
                    <a:pt x="1459" y="676"/>
                    <a:pt x="1503" y="571"/>
                  </a:cubicBezTo>
                  <a:cubicBezTo>
                    <a:pt x="1528" y="514"/>
                    <a:pt x="1555" y="460"/>
                    <a:pt x="1587" y="406"/>
                  </a:cubicBezTo>
                  <a:cubicBezTo>
                    <a:pt x="1599" y="388"/>
                    <a:pt x="1612" y="369"/>
                    <a:pt x="1626" y="350"/>
                  </a:cubicBezTo>
                  <a:cubicBezTo>
                    <a:pt x="1628" y="350"/>
                    <a:pt x="1629" y="350"/>
                    <a:pt x="1631" y="350"/>
                  </a:cubicBezTo>
                  <a:cubicBezTo>
                    <a:pt x="1694" y="350"/>
                    <a:pt x="1752" y="315"/>
                    <a:pt x="1783" y="259"/>
                  </a:cubicBezTo>
                  <a:cubicBezTo>
                    <a:pt x="1826" y="177"/>
                    <a:pt x="1794" y="76"/>
                    <a:pt x="1712" y="33"/>
                  </a:cubicBezTo>
                  <a:cubicBezTo>
                    <a:pt x="1674" y="15"/>
                    <a:pt x="1639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8" name="Google Shape;10108;p18"/>
            <p:cNvSpPr/>
            <p:nvPr/>
          </p:nvSpPr>
          <p:spPr>
            <a:xfrm>
              <a:off x="5395350" y="1423775"/>
              <a:ext cx="23250" cy="29850"/>
            </a:xfrm>
            <a:custGeom>
              <a:avLst/>
              <a:gdLst/>
              <a:ahLst/>
              <a:cxnLst/>
              <a:rect l="l" t="t" r="r" b="b"/>
              <a:pathLst>
                <a:path w="930" h="1194" extrusionOk="0">
                  <a:moveTo>
                    <a:pt x="506" y="0"/>
                  </a:moveTo>
                  <a:cubicBezTo>
                    <a:pt x="464" y="0"/>
                    <a:pt x="422" y="2"/>
                    <a:pt x="379" y="7"/>
                  </a:cubicBezTo>
                  <a:cubicBezTo>
                    <a:pt x="309" y="13"/>
                    <a:pt x="243" y="32"/>
                    <a:pt x="180" y="62"/>
                  </a:cubicBezTo>
                  <a:cubicBezTo>
                    <a:pt x="129" y="89"/>
                    <a:pt x="85" y="127"/>
                    <a:pt x="50" y="175"/>
                  </a:cubicBezTo>
                  <a:cubicBezTo>
                    <a:pt x="12" y="228"/>
                    <a:pt x="1" y="296"/>
                    <a:pt x="21" y="358"/>
                  </a:cubicBezTo>
                  <a:cubicBezTo>
                    <a:pt x="35" y="407"/>
                    <a:pt x="67" y="452"/>
                    <a:pt x="110" y="480"/>
                  </a:cubicBezTo>
                  <a:cubicBezTo>
                    <a:pt x="213" y="551"/>
                    <a:pt x="338" y="583"/>
                    <a:pt x="457" y="613"/>
                  </a:cubicBezTo>
                  <a:cubicBezTo>
                    <a:pt x="466" y="615"/>
                    <a:pt x="475" y="617"/>
                    <a:pt x="485" y="617"/>
                  </a:cubicBezTo>
                  <a:cubicBezTo>
                    <a:pt x="489" y="617"/>
                    <a:pt x="492" y="617"/>
                    <a:pt x="496" y="616"/>
                  </a:cubicBezTo>
                  <a:lnTo>
                    <a:pt x="496" y="616"/>
                  </a:lnTo>
                  <a:lnTo>
                    <a:pt x="480" y="632"/>
                  </a:lnTo>
                  <a:cubicBezTo>
                    <a:pt x="450" y="661"/>
                    <a:pt x="419" y="686"/>
                    <a:pt x="387" y="713"/>
                  </a:cubicBezTo>
                  <a:cubicBezTo>
                    <a:pt x="331" y="759"/>
                    <a:pt x="301" y="827"/>
                    <a:pt x="301" y="898"/>
                  </a:cubicBezTo>
                  <a:cubicBezTo>
                    <a:pt x="306" y="980"/>
                    <a:pt x="358" y="1055"/>
                    <a:pt x="425" y="1101"/>
                  </a:cubicBezTo>
                  <a:cubicBezTo>
                    <a:pt x="453" y="1121"/>
                    <a:pt x="485" y="1139"/>
                    <a:pt x="520" y="1153"/>
                  </a:cubicBezTo>
                  <a:cubicBezTo>
                    <a:pt x="556" y="1169"/>
                    <a:pt x="594" y="1180"/>
                    <a:pt x="634" y="1189"/>
                  </a:cubicBezTo>
                  <a:cubicBezTo>
                    <a:pt x="645" y="1192"/>
                    <a:pt x="656" y="1194"/>
                    <a:pt x="667" y="1194"/>
                  </a:cubicBezTo>
                  <a:cubicBezTo>
                    <a:pt x="741" y="1191"/>
                    <a:pt x="805" y="1140"/>
                    <a:pt x="821" y="1067"/>
                  </a:cubicBezTo>
                  <a:cubicBezTo>
                    <a:pt x="838" y="990"/>
                    <a:pt x="795" y="912"/>
                    <a:pt x="721" y="885"/>
                  </a:cubicBezTo>
                  <a:lnTo>
                    <a:pt x="708" y="881"/>
                  </a:lnTo>
                  <a:cubicBezTo>
                    <a:pt x="740" y="849"/>
                    <a:pt x="768" y="814"/>
                    <a:pt x="792" y="778"/>
                  </a:cubicBezTo>
                  <a:cubicBezTo>
                    <a:pt x="833" y="711"/>
                    <a:pt x="867" y="642"/>
                    <a:pt x="889" y="569"/>
                  </a:cubicBezTo>
                  <a:cubicBezTo>
                    <a:pt x="908" y="504"/>
                    <a:pt x="930" y="433"/>
                    <a:pt x="924" y="364"/>
                  </a:cubicBezTo>
                  <a:cubicBezTo>
                    <a:pt x="919" y="292"/>
                    <a:pt x="895" y="222"/>
                    <a:pt x="854" y="162"/>
                  </a:cubicBezTo>
                  <a:cubicBezTo>
                    <a:pt x="819" y="114"/>
                    <a:pt x="775" y="75"/>
                    <a:pt x="721" y="49"/>
                  </a:cubicBezTo>
                  <a:cubicBezTo>
                    <a:pt x="654" y="18"/>
                    <a:pt x="582" y="2"/>
                    <a:pt x="5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09" name="Google Shape;10109;p18"/>
            <p:cNvSpPr/>
            <p:nvPr/>
          </p:nvSpPr>
          <p:spPr>
            <a:xfrm>
              <a:off x="5420400" y="1360575"/>
              <a:ext cx="45425" cy="148275"/>
            </a:xfrm>
            <a:custGeom>
              <a:avLst/>
              <a:gdLst/>
              <a:ahLst/>
              <a:cxnLst/>
              <a:rect l="l" t="t" r="r" b="b"/>
              <a:pathLst>
                <a:path w="1817" h="5931" extrusionOk="0">
                  <a:moveTo>
                    <a:pt x="1055" y="0"/>
                  </a:moveTo>
                  <a:cubicBezTo>
                    <a:pt x="1017" y="0"/>
                    <a:pt x="980" y="13"/>
                    <a:pt x="950" y="38"/>
                  </a:cubicBezTo>
                  <a:cubicBezTo>
                    <a:pt x="895" y="84"/>
                    <a:pt x="868" y="156"/>
                    <a:pt x="879" y="227"/>
                  </a:cubicBezTo>
                  <a:cubicBezTo>
                    <a:pt x="889" y="311"/>
                    <a:pt x="908" y="393"/>
                    <a:pt x="939" y="472"/>
                  </a:cubicBezTo>
                  <a:cubicBezTo>
                    <a:pt x="971" y="558"/>
                    <a:pt x="1009" y="640"/>
                    <a:pt x="1045" y="724"/>
                  </a:cubicBezTo>
                  <a:cubicBezTo>
                    <a:pt x="1095" y="835"/>
                    <a:pt x="1145" y="945"/>
                    <a:pt x="1193" y="1056"/>
                  </a:cubicBezTo>
                  <a:cubicBezTo>
                    <a:pt x="1272" y="1256"/>
                    <a:pt x="1338" y="1460"/>
                    <a:pt x="1395" y="1667"/>
                  </a:cubicBezTo>
                  <a:cubicBezTo>
                    <a:pt x="1435" y="1822"/>
                    <a:pt x="1465" y="1981"/>
                    <a:pt x="1486" y="2141"/>
                  </a:cubicBezTo>
                  <a:cubicBezTo>
                    <a:pt x="1486" y="2142"/>
                    <a:pt x="1486" y="2144"/>
                    <a:pt x="1486" y="2145"/>
                  </a:cubicBezTo>
                  <a:cubicBezTo>
                    <a:pt x="1487" y="2148"/>
                    <a:pt x="1487" y="2152"/>
                    <a:pt x="1487" y="2155"/>
                  </a:cubicBezTo>
                  <a:lnTo>
                    <a:pt x="1487" y="2148"/>
                  </a:lnTo>
                  <a:cubicBezTo>
                    <a:pt x="1506" y="2315"/>
                    <a:pt x="1516" y="2483"/>
                    <a:pt x="1512" y="2650"/>
                  </a:cubicBezTo>
                  <a:cubicBezTo>
                    <a:pt x="1512" y="2649"/>
                    <a:pt x="1512" y="2647"/>
                    <a:pt x="1512" y="2647"/>
                  </a:cubicBezTo>
                  <a:cubicBezTo>
                    <a:pt x="1511" y="2855"/>
                    <a:pt x="1497" y="3062"/>
                    <a:pt x="1470" y="3268"/>
                  </a:cubicBezTo>
                  <a:cubicBezTo>
                    <a:pt x="1452" y="3386"/>
                    <a:pt x="1429" y="3505"/>
                    <a:pt x="1397" y="3621"/>
                  </a:cubicBezTo>
                  <a:cubicBezTo>
                    <a:pt x="1359" y="3746"/>
                    <a:pt x="1315" y="3868"/>
                    <a:pt x="1264" y="3986"/>
                  </a:cubicBezTo>
                  <a:cubicBezTo>
                    <a:pt x="1199" y="4129"/>
                    <a:pt x="1126" y="4268"/>
                    <a:pt x="1045" y="4401"/>
                  </a:cubicBezTo>
                  <a:cubicBezTo>
                    <a:pt x="890" y="4651"/>
                    <a:pt x="719" y="4893"/>
                    <a:pt x="536" y="5123"/>
                  </a:cubicBezTo>
                  <a:cubicBezTo>
                    <a:pt x="382" y="5303"/>
                    <a:pt x="227" y="5481"/>
                    <a:pt x="62" y="5650"/>
                  </a:cubicBezTo>
                  <a:cubicBezTo>
                    <a:pt x="1" y="5718"/>
                    <a:pt x="5" y="5824"/>
                    <a:pt x="73" y="5888"/>
                  </a:cubicBezTo>
                  <a:cubicBezTo>
                    <a:pt x="104" y="5915"/>
                    <a:pt x="144" y="5930"/>
                    <a:pt x="185" y="5930"/>
                  </a:cubicBezTo>
                  <a:cubicBezTo>
                    <a:pt x="187" y="5930"/>
                    <a:pt x="189" y="5930"/>
                    <a:pt x="191" y="5930"/>
                  </a:cubicBezTo>
                  <a:cubicBezTo>
                    <a:pt x="192" y="5930"/>
                    <a:pt x="194" y="5930"/>
                    <a:pt x="196" y="5930"/>
                  </a:cubicBezTo>
                  <a:cubicBezTo>
                    <a:pt x="240" y="5930"/>
                    <a:pt x="282" y="5910"/>
                    <a:pt x="313" y="5876"/>
                  </a:cubicBezTo>
                  <a:cubicBezTo>
                    <a:pt x="433" y="5732"/>
                    <a:pt x="550" y="5585"/>
                    <a:pt x="669" y="5440"/>
                  </a:cubicBezTo>
                  <a:lnTo>
                    <a:pt x="669" y="5440"/>
                  </a:lnTo>
                  <a:cubicBezTo>
                    <a:pt x="667" y="5441"/>
                    <a:pt x="666" y="5443"/>
                    <a:pt x="664" y="5444"/>
                  </a:cubicBezTo>
                  <a:cubicBezTo>
                    <a:pt x="675" y="5430"/>
                    <a:pt x="687" y="5416"/>
                    <a:pt x="698" y="5401"/>
                  </a:cubicBezTo>
                  <a:lnTo>
                    <a:pt x="698" y="5401"/>
                  </a:lnTo>
                  <a:cubicBezTo>
                    <a:pt x="723" y="5371"/>
                    <a:pt x="747" y="5340"/>
                    <a:pt x="772" y="5310"/>
                  </a:cubicBezTo>
                  <a:lnTo>
                    <a:pt x="772" y="5310"/>
                  </a:lnTo>
                  <a:cubicBezTo>
                    <a:pt x="768" y="5314"/>
                    <a:pt x="764" y="5319"/>
                    <a:pt x="760" y="5324"/>
                  </a:cubicBezTo>
                  <a:cubicBezTo>
                    <a:pt x="829" y="5240"/>
                    <a:pt x="895" y="5151"/>
                    <a:pt x="958" y="5063"/>
                  </a:cubicBezTo>
                  <a:cubicBezTo>
                    <a:pt x="1071" y="4901"/>
                    <a:pt x="1185" y="4741"/>
                    <a:pt x="1289" y="4572"/>
                  </a:cubicBezTo>
                  <a:cubicBezTo>
                    <a:pt x="1416" y="4368"/>
                    <a:pt x="1522" y="4153"/>
                    <a:pt x="1609" y="3928"/>
                  </a:cubicBezTo>
                  <a:cubicBezTo>
                    <a:pt x="1693" y="3700"/>
                    <a:pt x="1750" y="3461"/>
                    <a:pt x="1778" y="3220"/>
                  </a:cubicBezTo>
                  <a:cubicBezTo>
                    <a:pt x="1793" y="3092"/>
                    <a:pt x="1801" y="2962"/>
                    <a:pt x="1807" y="2832"/>
                  </a:cubicBezTo>
                  <a:cubicBezTo>
                    <a:pt x="1813" y="2717"/>
                    <a:pt x="1816" y="2600"/>
                    <a:pt x="1813" y="2484"/>
                  </a:cubicBezTo>
                  <a:cubicBezTo>
                    <a:pt x="1807" y="2234"/>
                    <a:pt x="1778" y="1984"/>
                    <a:pt x="1725" y="1740"/>
                  </a:cubicBezTo>
                  <a:cubicBezTo>
                    <a:pt x="1685" y="1552"/>
                    <a:pt x="1633" y="1366"/>
                    <a:pt x="1568" y="1186"/>
                  </a:cubicBezTo>
                  <a:cubicBezTo>
                    <a:pt x="1536" y="1099"/>
                    <a:pt x="1506" y="1010"/>
                    <a:pt x="1471" y="925"/>
                  </a:cubicBezTo>
                  <a:cubicBezTo>
                    <a:pt x="1403" y="762"/>
                    <a:pt x="1334" y="602"/>
                    <a:pt x="1265" y="439"/>
                  </a:cubicBezTo>
                  <a:cubicBezTo>
                    <a:pt x="1248" y="398"/>
                    <a:pt x="1232" y="355"/>
                    <a:pt x="1221" y="312"/>
                  </a:cubicBezTo>
                  <a:lnTo>
                    <a:pt x="1215" y="284"/>
                  </a:lnTo>
                  <a:cubicBezTo>
                    <a:pt x="1259" y="222"/>
                    <a:pt x="1256" y="140"/>
                    <a:pt x="1207" y="83"/>
                  </a:cubicBezTo>
                  <a:cubicBezTo>
                    <a:pt x="1186" y="57"/>
                    <a:pt x="1159" y="35"/>
                    <a:pt x="1131" y="19"/>
                  </a:cubicBezTo>
                  <a:cubicBezTo>
                    <a:pt x="1107" y="6"/>
                    <a:pt x="1081" y="0"/>
                    <a:pt x="10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0" name="Google Shape;10110;p18"/>
            <p:cNvSpPr/>
            <p:nvPr/>
          </p:nvSpPr>
          <p:spPr>
            <a:xfrm>
              <a:off x="5425750" y="1400825"/>
              <a:ext cx="10275" cy="20525"/>
            </a:xfrm>
            <a:custGeom>
              <a:avLst/>
              <a:gdLst/>
              <a:ahLst/>
              <a:cxnLst/>
              <a:rect l="l" t="t" r="r" b="b"/>
              <a:pathLst>
                <a:path w="411" h="821" extrusionOk="0">
                  <a:moveTo>
                    <a:pt x="166" y="0"/>
                  </a:moveTo>
                  <a:cubicBezTo>
                    <a:pt x="156" y="0"/>
                    <a:pt x="145" y="1"/>
                    <a:pt x="135" y="3"/>
                  </a:cubicBezTo>
                  <a:cubicBezTo>
                    <a:pt x="56" y="19"/>
                    <a:pt x="0" y="87"/>
                    <a:pt x="0" y="168"/>
                  </a:cubicBezTo>
                  <a:cubicBezTo>
                    <a:pt x="2" y="206"/>
                    <a:pt x="5" y="244"/>
                    <a:pt x="13" y="282"/>
                  </a:cubicBezTo>
                  <a:cubicBezTo>
                    <a:pt x="18" y="318"/>
                    <a:pt x="24" y="353"/>
                    <a:pt x="29" y="390"/>
                  </a:cubicBezTo>
                  <a:cubicBezTo>
                    <a:pt x="45" y="489"/>
                    <a:pt x="62" y="589"/>
                    <a:pt x="78" y="689"/>
                  </a:cubicBezTo>
                  <a:cubicBezTo>
                    <a:pt x="94" y="765"/>
                    <a:pt x="160" y="820"/>
                    <a:pt x="238" y="820"/>
                  </a:cubicBezTo>
                  <a:cubicBezTo>
                    <a:pt x="247" y="820"/>
                    <a:pt x="257" y="819"/>
                    <a:pt x="266" y="817"/>
                  </a:cubicBezTo>
                  <a:cubicBezTo>
                    <a:pt x="353" y="800"/>
                    <a:pt x="410" y="716"/>
                    <a:pt x="395" y="629"/>
                  </a:cubicBezTo>
                  <a:cubicBezTo>
                    <a:pt x="374" y="493"/>
                    <a:pt x="352" y="358"/>
                    <a:pt x="334" y="222"/>
                  </a:cubicBezTo>
                  <a:lnTo>
                    <a:pt x="334" y="222"/>
                  </a:lnTo>
                  <a:lnTo>
                    <a:pt x="336" y="242"/>
                  </a:lnTo>
                  <a:cubicBezTo>
                    <a:pt x="334" y="223"/>
                    <a:pt x="331" y="203"/>
                    <a:pt x="331" y="184"/>
                  </a:cubicBezTo>
                  <a:cubicBezTo>
                    <a:pt x="331" y="166"/>
                    <a:pt x="330" y="151"/>
                    <a:pt x="326" y="135"/>
                  </a:cubicBezTo>
                  <a:cubicBezTo>
                    <a:pt x="307" y="58"/>
                    <a:pt x="244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1" name="Google Shape;10111;p18"/>
            <p:cNvSpPr/>
            <p:nvPr/>
          </p:nvSpPr>
          <p:spPr>
            <a:xfrm>
              <a:off x="5497100" y="1367700"/>
              <a:ext cx="76600" cy="109725"/>
            </a:xfrm>
            <a:custGeom>
              <a:avLst/>
              <a:gdLst/>
              <a:ahLst/>
              <a:cxnLst/>
              <a:rect l="l" t="t" r="r" b="b"/>
              <a:pathLst>
                <a:path w="3064" h="4389" extrusionOk="0">
                  <a:moveTo>
                    <a:pt x="1017" y="2869"/>
                  </a:moveTo>
                  <a:lnTo>
                    <a:pt x="1025" y="2870"/>
                  </a:lnTo>
                  <a:lnTo>
                    <a:pt x="1031" y="2873"/>
                  </a:lnTo>
                  <a:lnTo>
                    <a:pt x="1045" y="2880"/>
                  </a:lnTo>
                  <a:lnTo>
                    <a:pt x="1052" y="2885"/>
                  </a:lnTo>
                  <a:lnTo>
                    <a:pt x="1056" y="2889"/>
                  </a:lnTo>
                  <a:lnTo>
                    <a:pt x="1063" y="2899"/>
                  </a:lnTo>
                  <a:cubicBezTo>
                    <a:pt x="1066" y="2902"/>
                    <a:pt x="1069" y="2910"/>
                    <a:pt x="1071" y="2911"/>
                  </a:cubicBezTo>
                  <a:cubicBezTo>
                    <a:pt x="1072" y="2915"/>
                    <a:pt x="1074" y="2916"/>
                    <a:pt x="1075" y="2919"/>
                  </a:cubicBezTo>
                  <a:cubicBezTo>
                    <a:pt x="1075" y="2923"/>
                    <a:pt x="1077" y="2927"/>
                    <a:pt x="1079" y="2930"/>
                  </a:cubicBezTo>
                  <a:cubicBezTo>
                    <a:pt x="1082" y="2945"/>
                    <a:pt x="1085" y="2962"/>
                    <a:pt x="1086" y="2976"/>
                  </a:cubicBezTo>
                  <a:cubicBezTo>
                    <a:pt x="1090" y="2991"/>
                    <a:pt x="1090" y="3005"/>
                    <a:pt x="1090" y="3019"/>
                  </a:cubicBezTo>
                  <a:cubicBezTo>
                    <a:pt x="1088" y="3041"/>
                    <a:pt x="1086" y="3062"/>
                    <a:pt x="1085" y="3082"/>
                  </a:cubicBezTo>
                  <a:cubicBezTo>
                    <a:pt x="1079" y="3124"/>
                    <a:pt x="1069" y="3165"/>
                    <a:pt x="1058" y="3206"/>
                  </a:cubicBezTo>
                  <a:cubicBezTo>
                    <a:pt x="1042" y="3222"/>
                    <a:pt x="1026" y="3239"/>
                    <a:pt x="1010" y="3255"/>
                  </a:cubicBezTo>
                  <a:cubicBezTo>
                    <a:pt x="896" y="3365"/>
                    <a:pt x="777" y="3468"/>
                    <a:pt x="652" y="3564"/>
                  </a:cubicBezTo>
                  <a:lnTo>
                    <a:pt x="652" y="3564"/>
                  </a:lnTo>
                  <a:lnTo>
                    <a:pt x="656" y="3560"/>
                  </a:lnTo>
                  <a:lnTo>
                    <a:pt x="648" y="3567"/>
                  </a:lnTo>
                  <a:cubicBezTo>
                    <a:pt x="649" y="3566"/>
                    <a:pt x="650" y="3565"/>
                    <a:pt x="652" y="3564"/>
                  </a:cubicBezTo>
                  <a:lnTo>
                    <a:pt x="652" y="3564"/>
                  </a:lnTo>
                  <a:lnTo>
                    <a:pt x="646" y="3568"/>
                  </a:lnTo>
                  <a:lnTo>
                    <a:pt x="641" y="3572"/>
                  </a:lnTo>
                  <a:lnTo>
                    <a:pt x="641" y="3572"/>
                  </a:lnTo>
                  <a:cubicBezTo>
                    <a:pt x="641" y="3571"/>
                    <a:pt x="642" y="3571"/>
                    <a:pt x="643" y="3570"/>
                  </a:cubicBezTo>
                  <a:lnTo>
                    <a:pt x="643" y="3570"/>
                  </a:lnTo>
                  <a:lnTo>
                    <a:pt x="638" y="3573"/>
                  </a:lnTo>
                  <a:lnTo>
                    <a:pt x="641" y="3572"/>
                  </a:lnTo>
                  <a:lnTo>
                    <a:pt x="641" y="3572"/>
                  </a:lnTo>
                  <a:cubicBezTo>
                    <a:pt x="584" y="3612"/>
                    <a:pt x="528" y="3651"/>
                    <a:pt x="469" y="3686"/>
                  </a:cubicBezTo>
                  <a:cubicBezTo>
                    <a:pt x="437" y="3703"/>
                    <a:pt x="403" y="3719"/>
                    <a:pt x="369" y="3735"/>
                  </a:cubicBezTo>
                  <a:cubicBezTo>
                    <a:pt x="358" y="3738"/>
                    <a:pt x="347" y="3743"/>
                    <a:pt x="336" y="3746"/>
                  </a:cubicBezTo>
                  <a:cubicBezTo>
                    <a:pt x="365" y="3655"/>
                    <a:pt x="401" y="3568"/>
                    <a:pt x="439" y="3481"/>
                  </a:cubicBezTo>
                  <a:cubicBezTo>
                    <a:pt x="475" y="3404"/>
                    <a:pt x="515" y="3328"/>
                    <a:pt x="559" y="3253"/>
                  </a:cubicBezTo>
                  <a:cubicBezTo>
                    <a:pt x="594" y="3200"/>
                    <a:pt x="632" y="3146"/>
                    <a:pt x="672" y="3095"/>
                  </a:cubicBezTo>
                  <a:cubicBezTo>
                    <a:pt x="700" y="3060"/>
                    <a:pt x="732" y="3025"/>
                    <a:pt x="765" y="2994"/>
                  </a:cubicBezTo>
                  <a:cubicBezTo>
                    <a:pt x="787" y="2973"/>
                    <a:pt x="808" y="2956"/>
                    <a:pt x="830" y="2937"/>
                  </a:cubicBezTo>
                  <a:cubicBezTo>
                    <a:pt x="847" y="2926"/>
                    <a:pt x="865" y="2913"/>
                    <a:pt x="882" y="2905"/>
                  </a:cubicBezTo>
                  <a:cubicBezTo>
                    <a:pt x="898" y="2896"/>
                    <a:pt x="915" y="2888"/>
                    <a:pt x="931" y="2881"/>
                  </a:cubicBezTo>
                  <a:lnTo>
                    <a:pt x="950" y="2875"/>
                  </a:lnTo>
                  <a:lnTo>
                    <a:pt x="950" y="2875"/>
                  </a:lnTo>
                  <a:cubicBezTo>
                    <a:pt x="959" y="2873"/>
                    <a:pt x="969" y="2872"/>
                    <a:pt x="979" y="2870"/>
                  </a:cubicBezTo>
                  <a:cubicBezTo>
                    <a:pt x="987" y="2869"/>
                    <a:pt x="995" y="2869"/>
                    <a:pt x="1003" y="2869"/>
                  </a:cubicBezTo>
                  <a:close/>
                  <a:moveTo>
                    <a:pt x="2903" y="1"/>
                  </a:moveTo>
                  <a:cubicBezTo>
                    <a:pt x="2852" y="1"/>
                    <a:pt x="2803" y="25"/>
                    <a:pt x="2772" y="68"/>
                  </a:cubicBezTo>
                  <a:cubicBezTo>
                    <a:pt x="2749" y="100"/>
                    <a:pt x="2728" y="133"/>
                    <a:pt x="2711" y="168"/>
                  </a:cubicBezTo>
                  <a:cubicBezTo>
                    <a:pt x="2692" y="206"/>
                    <a:pt x="2676" y="246"/>
                    <a:pt x="2660" y="285"/>
                  </a:cubicBezTo>
                  <a:cubicBezTo>
                    <a:pt x="2647" y="315"/>
                    <a:pt x="2636" y="345"/>
                    <a:pt x="2625" y="375"/>
                  </a:cubicBezTo>
                  <a:cubicBezTo>
                    <a:pt x="2601" y="448"/>
                    <a:pt x="2574" y="521"/>
                    <a:pt x="2549" y="594"/>
                  </a:cubicBezTo>
                  <a:cubicBezTo>
                    <a:pt x="2530" y="649"/>
                    <a:pt x="2516" y="708"/>
                    <a:pt x="2500" y="763"/>
                  </a:cubicBezTo>
                  <a:cubicBezTo>
                    <a:pt x="2481" y="825"/>
                    <a:pt x="2462" y="887"/>
                    <a:pt x="2445" y="950"/>
                  </a:cubicBezTo>
                  <a:cubicBezTo>
                    <a:pt x="2424" y="1029"/>
                    <a:pt x="2403" y="1108"/>
                    <a:pt x="2384" y="1188"/>
                  </a:cubicBezTo>
                  <a:lnTo>
                    <a:pt x="2321" y="1343"/>
                  </a:lnTo>
                  <a:cubicBezTo>
                    <a:pt x="2289" y="1409"/>
                    <a:pt x="2258" y="1476"/>
                    <a:pt x="2226" y="1544"/>
                  </a:cubicBezTo>
                  <a:cubicBezTo>
                    <a:pt x="2201" y="1599"/>
                    <a:pt x="2177" y="1658"/>
                    <a:pt x="2147" y="1713"/>
                  </a:cubicBezTo>
                  <a:cubicBezTo>
                    <a:pt x="2074" y="1843"/>
                    <a:pt x="2000" y="1974"/>
                    <a:pt x="1929" y="2107"/>
                  </a:cubicBezTo>
                  <a:lnTo>
                    <a:pt x="1930" y="2106"/>
                  </a:lnTo>
                  <a:lnTo>
                    <a:pt x="1930" y="2106"/>
                  </a:lnTo>
                  <a:cubicBezTo>
                    <a:pt x="1797" y="2321"/>
                    <a:pt x="1652" y="2528"/>
                    <a:pt x="1493" y="2726"/>
                  </a:cubicBezTo>
                  <a:cubicBezTo>
                    <a:pt x="1460" y="2766"/>
                    <a:pt x="1428" y="2804"/>
                    <a:pt x="1395" y="2842"/>
                  </a:cubicBezTo>
                  <a:cubicBezTo>
                    <a:pt x="1349" y="2672"/>
                    <a:pt x="1199" y="2551"/>
                    <a:pt x="1023" y="2544"/>
                  </a:cubicBezTo>
                  <a:cubicBezTo>
                    <a:pt x="1017" y="2544"/>
                    <a:pt x="1010" y="2544"/>
                    <a:pt x="1003" y="2544"/>
                  </a:cubicBezTo>
                  <a:cubicBezTo>
                    <a:pt x="908" y="2544"/>
                    <a:pt x="815" y="2576"/>
                    <a:pt x="732" y="2622"/>
                  </a:cubicBezTo>
                  <a:cubicBezTo>
                    <a:pt x="648" y="2671"/>
                    <a:pt x="572" y="2733"/>
                    <a:pt x="507" y="2805"/>
                  </a:cubicBezTo>
                  <a:cubicBezTo>
                    <a:pt x="433" y="2885"/>
                    <a:pt x="366" y="2970"/>
                    <a:pt x="311" y="3062"/>
                  </a:cubicBezTo>
                  <a:cubicBezTo>
                    <a:pt x="254" y="3154"/>
                    <a:pt x="202" y="3247"/>
                    <a:pt x="157" y="3344"/>
                  </a:cubicBezTo>
                  <a:cubicBezTo>
                    <a:pt x="138" y="3386"/>
                    <a:pt x="121" y="3429"/>
                    <a:pt x="100" y="3470"/>
                  </a:cubicBezTo>
                  <a:cubicBezTo>
                    <a:pt x="80" y="3515"/>
                    <a:pt x="61" y="3560"/>
                    <a:pt x="43" y="3606"/>
                  </a:cubicBezTo>
                  <a:cubicBezTo>
                    <a:pt x="26" y="3651"/>
                    <a:pt x="13" y="3697"/>
                    <a:pt x="7" y="3743"/>
                  </a:cubicBezTo>
                  <a:cubicBezTo>
                    <a:pt x="0" y="3787"/>
                    <a:pt x="2" y="3830"/>
                    <a:pt x="12" y="3872"/>
                  </a:cubicBezTo>
                  <a:cubicBezTo>
                    <a:pt x="24" y="3913"/>
                    <a:pt x="45" y="3951"/>
                    <a:pt x="72" y="3983"/>
                  </a:cubicBezTo>
                  <a:cubicBezTo>
                    <a:pt x="125" y="4054"/>
                    <a:pt x="213" y="4078"/>
                    <a:pt x="297" y="4078"/>
                  </a:cubicBezTo>
                  <a:cubicBezTo>
                    <a:pt x="307" y="4078"/>
                    <a:pt x="318" y="4077"/>
                    <a:pt x="328" y="4077"/>
                  </a:cubicBezTo>
                  <a:cubicBezTo>
                    <a:pt x="426" y="4070"/>
                    <a:pt x="517" y="4026"/>
                    <a:pt x="600" y="3982"/>
                  </a:cubicBezTo>
                  <a:cubicBezTo>
                    <a:pt x="703" y="3923"/>
                    <a:pt x="800" y="3855"/>
                    <a:pt x="890" y="3780"/>
                  </a:cubicBezTo>
                  <a:cubicBezTo>
                    <a:pt x="957" y="3727"/>
                    <a:pt x="1020" y="3671"/>
                    <a:pt x="1083" y="3613"/>
                  </a:cubicBezTo>
                  <a:cubicBezTo>
                    <a:pt x="1093" y="3621"/>
                    <a:pt x="1104" y="3625"/>
                    <a:pt x="1115" y="3630"/>
                  </a:cubicBezTo>
                  <a:cubicBezTo>
                    <a:pt x="1137" y="3639"/>
                    <a:pt x="1159" y="3643"/>
                    <a:pt x="1179" y="3643"/>
                  </a:cubicBezTo>
                  <a:cubicBezTo>
                    <a:pt x="1244" y="3643"/>
                    <a:pt x="1301" y="3604"/>
                    <a:pt x="1340" y="3548"/>
                  </a:cubicBezTo>
                  <a:cubicBezTo>
                    <a:pt x="1365" y="3510"/>
                    <a:pt x="1387" y="3472"/>
                    <a:pt x="1411" y="3434"/>
                  </a:cubicBezTo>
                  <a:cubicBezTo>
                    <a:pt x="1444" y="3385"/>
                    <a:pt x="1449" y="3321"/>
                    <a:pt x="1424" y="3266"/>
                  </a:cubicBezTo>
                  <a:lnTo>
                    <a:pt x="1438" y="3252"/>
                  </a:lnTo>
                  <a:lnTo>
                    <a:pt x="1636" y="3025"/>
                  </a:lnTo>
                  <a:cubicBezTo>
                    <a:pt x="1702" y="2949"/>
                    <a:pt x="1764" y="2867"/>
                    <a:pt x="1824" y="2786"/>
                  </a:cubicBezTo>
                  <a:cubicBezTo>
                    <a:pt x="1892" y="2695"/>
                    <a:pt x="1959" y="2601"/>
                    <a:pt x="2022" y="2505"/>
                  </a:cubicBezTo>
                  <a:cubicBezTo>
                    <a:pt x="2047" y="2467"/>
                    <a:pt x="2073" y="2427"/>
                    <a:pt x="2096" y="2387"/>
                  </a:cubicBezTo>
                  <a:lnTo>
                    <a:pt x="2096" y="2387"/>
                  </a:lnTo>
                  <a:cubicBezTo>
                    <a:pt x="2090" y="2416"/>
                    <a:pt x="2084" y="2443"/>
                    <a:pt x="2077" y="2470"/>
                  </a:cubicBezTo>
                  <a:cubicBezTo>
                    <a:pt x="2043" y="2614"/>
                    <a:pt x="2001" y="2758"/>
                    <a:pt x="1963" y="2900"/>
                  </a:cubicBezTo>
                  <a:cubicBezTo>
                    <a:pt x="1902" y="3098"/>
                    <a:pt x="1849" y="3299"/>
                    <a:pt x="1780" y="3494"/>
                  </a:cubicBezTo>
                  <a:cubicBezTo>
                    <a:pt x="1743" y="3592"/>
                    <a:pt x="1712" y="3690"/>
                    <a:pt x="1677" y="3788"/>
                  </a:cubicBezTo>
                  <a:cubicBezTo>
                    <a:pt x="1629" y="3921"/>
                    <a:pt x="1576" y="4054"/>
                    <a:pt x="1542" y="4192"/>
                  </a:cubicBezTo>
                  <a:cubicBezTo>
                    <a:pt x="1523" y="4279"/>
                    <a:pt x="1579" y="4365"/>
                    <a:pt x="1666" y="4384"/>
                  </a:cubicBezTo>
                  <a:cubicBezTo>
                    <a:pt x="1677" y="4387"/>
                    <a:pt x="1686" y="4388"/>
                    <a:pt x="1699" y="4388"/>
                  </a:cubicBezTo>
                  <a:cubicBezTo>
                    <a:pt x="1773" y="4388"/>
                    <a:pt x="1840" y="4336"/>
                    <a:pt x="1857" y="4262"/>
                  </a:cubicBezTo>
                  <a:cubicBezTo>
                    <a:pt x="1863" y="4238"/>
                    <a:pt x="1869" y="4212"/>
                    <a:pt x="1874" y="4188"/>
                  </a:cubicBezTo>
                  <a:lnTo>
                    <a:pt x="1874" y="4188"/>
                  </a:lnTo>
                  <a:cubicBezTo>
                    <a:pt x="1918" y="4034"/>
                    <a:pt x="1970" y="3882"/>
                    <a:pt x="2019" y="3728"/>
                  </a:cubicBezTo>
                  <a:cubicBezTo>
                    <a:pt x="2062" y="3591"/>
                    <a:pt x="2107" y="3454"/>
                    <a:pt x="2147" y="3317"/>
                  </a:cubicBezTo>
                  <a:lnTo>
                    <a:pt x="2147" y="3317"/>
                  </a:lnTo>
                  <a:lnTo>
                    <a:pt x="2144" y="3329"/>
                  </a:lnTo>
                  <a:cubicBezTo>
                    <a:pt x="2177" y="3214"/>
                    <a:pt x="2214" y="3098"/>
                    <a:pt x="2245" y="2981"/>
                  </a:cubicBezTo>
                  <a:cubicBezTo>
                    <a:pt x="2283" y="2832"/>
                    <a:pt x="2326" y="2683"/>
                    <a:pt x="2362" y="2533"/>
                  </a:cubicBezTo>
                  <a:cubicBezTo>
                    <a:pt x="2403" y="2361"/>
                    <a:pt x="2445" y="2185"/>
                    <a:pt x="2487" y="2008"/>
                  </a:cubicBezTo>
                  <a:cubicBezTo>
                    <a:pt x="2529" y="1832"/>
                    <a:pt x="2571" y="1655"/>
                    <a:pt x="2616" y="1477"/>
                  </a:cubicBezTo>
                  <a:cubicBezTo>
                    <a:pt x="2641" y="1381"/>
                    <a:pt x="2666" y="1284"/>
                    <a:pt x="2693" y="1188"/>
                  </a:cubicBezTo>
                  <a:lnTo>
                    <a:pt x="2701" y="1170"/>
                  </a:lnTo>
                  <a:cubicBezTo>
                    <a:pt x="2760" y="1023"/>
                    <a:pt x="2815" y="876"/>
                    <a:pt x="2870" y="727"/>
                  </a:cubicBezTo>
                  <a:cubicBezTo>
                    <a:pt x="2901" y="646"/>
                    <a:pt x="2932" y="565"/>
                    <a:pt x="2962" y="483"/>
                  </a:cubicBezTo>
                  <a:cubicBezTo>
                    <a:pt x="2976" y="445"/>
                    <a:pt x="2991" y="407"/>
                    <a:pt x="3005" y="369"/>
                  </a:cubicBezTo>
                  <a:cubicBezTo>
                    <a:pt x="3030" y="304"/>
                    <a:pt x="3057" y="241"/>
                    <a:pt x="3060" y="171"/>
                  </a:cubicBezTo>
                  <a:cubicBezTo>
                    <a:pt x="3064" y="100"/>
                    <a:pt x="3022" y="35"/>
                    <a:pt x="2956" y="10"/>
                  </a:cubicBezTo>
                  <a:cubicBezTo>
                    <a:pt x="2939" y="4"/>
                    <a:pt x="2921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2" name="Google Shape;10112;p18"/>
            <p:cNvSpPr/>
            <p:nvPr/>
          </p:nvSpPr>
          <p:spPr>
            <a:xfrm>
              <a:off x="5582575" y="1411450"/>
              <a:ext cx="14750" cy="62700"/>
            </a:xfrm>
            <a:custGeom>
              <a:avLst/>
              <a:gdLst/>
              <a:ahLst/>
              <a:cxnLst/>
              <a:rect l="l" t="t" r="r" b="b"/>
              <a:pathLst>
                <a:path w="590" h="2508" extrusionOk="0">
                  <a:moveTo>
                    <a:pt x="265" y="0"/>
                  </a:moveTo>
                  <a:cubicBezTo>
                    <a:pt x="101" y="0"/>
                    <a:pt x="44" y="216"/>
                    <a:pt x="26" y="345"/>
                  </a:cubicBezTo>
                  <a:cubicBezTo>
                    <a:pt x="12" y="446"/>
                    <a:pt x="4" y="547"/>
                    <a:pt x="4" y="649"/>
                  </a:cubicBezTo>
                  <a:cubicBezTo>
                    <a:pt x="1" y="751"/>
                    <a:pt x="4" y="856"/>
                    <a:pt x="13" y="959"/>
                  </a:cubicBezTo>
                  <a:cubicBezTo>
                    <a:pt x="23" y="1046"/>
                    <a:pt x="31" y="1135"/>
                    <a:pt x="40" y="1222"/>
                  </a:cubicBezTo>
                  <a:cubicBezTo>
                    <a:pt x="47" y="1296"/>
                    <a:pt x="59" y="1372"/>
                    <a:pt x="70" y="1446"/>
                  </a:cubicBezTo>
                  <a:cubicBezTo>
                    <a:pt x="93" y="1600"/>
                    <a:pt x="119" y="1753"/>
                    <a:pt x="146" y="1907"/>
                  </a:cubicBezTo>
                  <a:cubicBezTo>
                    <a:pt x="175" y="2072"/>
                    <a:pt x="208" y="2235"/>
                    <a:pt x="254" y="2396"/>
                  </a:cubicBezTo>
                  <a:cubicBezTo>
                    <a:pt x="276" y="2463"/>
                    <a:pt x="337" y="2507"/>
                    <a:pt x="407" y="2507"/>
                  </a:cubicBezTo>
                  <a:cubicBezTo>
                    <a:pt x="408" y="2507"/>
                    <a:pt x="409" y="2507"/>
                    <a:pt x="411" y="2507"/>
                  </a:cubicBezTo>
                  <a:cubicBezTo>
                    <a:pt x="427" y="2507"/>
                    <a:pt x="444" y="2505"/>
                    <a:pt x="460" y="2501"/>
                  </a:cubicBezTo>
                  <a:cubicBezTo>
                    <a:pt x="544" y="2471"/>
                    <a:pt x="590" y="2380"/>
                    <a:pt x="563" y="2296"/>
                  </a:cubicBezTo>
                  <a:cubicBezTo>
                    <a:pt x="547" y="2243"/>
                    <a:pt x="533" y="2189"/>
                    <a:pt x="518" y="2135"/>
                  </a:cubicBezTo>
                  <a:lnTo>
                    <a:pt x="518" y="2137"/>
                  </a:lnTo>
                  <a:cubicBezTo>
                    <a:pt x="484" y="1989"/>
                    <a:pt x="449" y="1841"/>
                    <a:pt x="423" y="1692"/>
                  </a:cubicBezTo>
                  <a:cubicBezTo>
                    <a:pt x="396" y="1535"/>
                    <a:pt x="373" y="1377"/>
                    <a:pt x="351" y="1218"/>
                  </a:cubicBezTo>
                  <a:cubicBezTo>
                    <a:pt x="332" y="1047"/>
                    <a:pt x="321" y="876"/>
                    <a:pt x="319" y="705"/>
                  </a:cubicBezTo>
                  <a:lnTo>
                    <a:pt x="319" y="705"/>
                  </a:lnTo>
                  <a:cubicBezTo>
                    <a:pt x="321" y="618"/>
                    <a:pt x="326" y="532"/>
                    <a:pt x="336" y="448"/>
                  </a:cubicBezTo>
                  <a:cubicBezTo>
                    <a:pt x="341" y="413"/>
                    <a:pt x="347" y="379"/>
                    <a:pt x="355" y="346"/>
                  </a:cubicBezTo>
                  <a:cubicBezTo>
                    <a:pt x="360" y="329"/>
                    <a:pt x="366" y="311"/>
                    <a:pt x="373" y="296"/>
                  </a:cubicBezTo>
                  <a:cubicBezTo>
                    <a:pt x="403" y="272"/>
                    <a:pt x="425" y="239"/>
                    <a:pt x="433" y="202"/>
                  </a:cubicBezTo>
                  <a:cubicBezTo>
                    <a:pt x="453" y="104"/>
                    <a:pt x="382" y="9"/>
                    <a:pt x="283" y="1"/>
                  </a:cubicBezTo>
                  <a:cubicBezTo>
                    <a:pt x="277" y="1"/>
                    <a:pt x="271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3" name="Google Shape;10113;p18"/>
            <p:cNvSpPr/>
            <p:nvPr/>
          </p:nvSpPr>
          <p:spPr>
            <a:xfrm>
              <a:off x="5565750" y="1424850"/>
              <a:ext cx="60275" cy="51650"/>
            </a:xfrm>
            <a:custGeom>
              <a:avLst/>
              <a:gdLst/>
              <a:ahLst/>
              <a:cxnLst/>
              <a:rect l="l" t="t" r="r" b="b"/>
              <a:pathLst>
                <a:path w="2411" h="2066" extrusionOk="0">
                  <a:moveTo>
                    <a:pt x="2132" y="0"/>
                  </a:moveTo>
                  <a:cubicBezTo>
                    <a:pt x="1915" y="3"/>
                    <a:pt x="1709" y="114"/>
                    <a:pt x="1538" y="241"/>
                  </a:cubicBezTo>
                  <a:cubicBezTo>
                    <a:pt x="1403" y="342"/>
                    <a:pt x="1277" y="458"/>
                    <a:pt x="1163" y="581"/>
                  </a:cubicBezTo>
                  <a:cubicBezTo>
                    <a:pt x="1036" y="716"/>
                    <a:pt x="913" y="852"/>
                    <a:pt x="792" y="990"/>
                  </a:cubicBezTo>
                  <a:cubicBezTo>
                    <a:pt x="552" y="1263"/>
                    <a:pt x="310" y="1534"/>
                    <a:pt x="60" y="1800"/>
                  </a:cubicBezTo>
                  <a:cubicBezTo>
                    <a:pt x="1" y="1865"/>
                    <a:pt x="6" y="1965"/>
                    <a:pt x="69" y="2025"/>
                  </a:cubicBezTo>
                  <a:lnTo>
                    <a:pt x="71" y="2025"/>
                  </a:lnTo>
                  <a:cubicBezTo>
                    <a:pt x="101" y="2052"/>
                    <a:pt x="140" y="2066"/>
                    <a:pt x="178" y="2066"/>
                  </a:cubicBezTo>
                  <a:cubicBezTo>
                    <a:pt x="222" y="2066"/>
                    <a:pt x="265" y="2049"/>
                    <a:pt x="297" y="2015"/>
                  </a:cubicBezTo>
                  <a:cubicBezTo>
                    <a:pt x="493" y="1797"/>
                    <a:pt x="686" y="1577"/>
                    <a:pt x="881" y="1357"/>
                  </a:cubicBezTo>
                  <a:cubicBezTo>
                    <a:pt x="986" y="1238"/>
                    <a:pt x="1092" y="1119"/>
                    <a:pt x="1198" y="1001"/>
                  </a:cubicBezTo>
                  <a:cubicBezTo>
                    <a:pt x="1286" y="901"/>
                    <a:pt x="1380" y="803"/>
                    <a:pt x="1476" y="709"/>
                  </a:cubicBezTo>
                  <a:cubicBezTo>
                    <a:pt x="1549" y="638"/>
                    <a:pt x="1628" y="572"/>
                    <a:pt x="1709" y="510"/>
                  </a:cubicBezTo>
                  <a:cubicBezTo>
                    <a:pt x="1756" y="477"/>
                    <a:pt x="1802" y="445"/>
                    <a:pt x="1851" y="416"/>
                  </a:cubicBezTo>
                  <a:cubicBezTo>
                    <a:pt x="1888" y="397"/>
                    <a:pt x="1924" y="380"/>
                    <a:pt x="1962" y="364"/>
                  </a:cubicBezTo>
                  <a:cubicBezTo>
                    <a:pt x="1984" y="356"/>
                    <a:pt x="2005" y="350"/>
                    <a:pt x="2026" y="344"/>
                  </a:cubicBezTo>
                  <a:cubicBezTo>
                    <a:pt x="2045" y="339"/>
                    <a:pt x="2064" y="334"/>
                    <a:pt x="2081" y="333"/>
                  </a:cubicBezTo>
                  <a:cubicBezTo>
                    <a:pt x="2098" y="331"/>
                    <a:pt x="2114" y="329"/>
                    <a:pt x="2132" y="329"/>
                  </a:cubicBezTo>
                  <a:lnTo>
                    <a:pt x="2141" y="329"/>
                  </a:lnTo>
                  <a:cubicBezTo>
                    <a:pt x="2159" y="333"/>
                    <a:pt x="2176" y="336"/>
                    <a:pt x="2195" y="340"/>
                  </a:cubicBezTo>
                  <a:cubicBezTo>
                    <a:pt x="2206" y="343"/>
                    <a:pt x="2218" y="344"/>
                    <a:pt x="2229" y="344"/>
                  </a:cubicBezTo>
                  <a:cubicBezTo>
                    <a:pt x="2305" y="344"/>
                    <a:pt x="2375" y="291"/>
                    <a:pt x="2391" y="214"/>
                  </a:cubicBezTo>
                  <a:cubicBezTo>
                    <a:pt x="2410" y="124"/>
                    <a:pt x="2353" y="37"/>
                    <a:pt x="2265" y="18"/>
                  </a:cubicBezTo>
                  <a:cubicBezTo>
                    <a:pt x="2220" y="6"/>
                    <a:pt x="2176" y="2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4" name="Google Shape;10114;p18"/>
            <p:cNvSpPr/>
            <p:nvPr/>
          </p:nvSpPr>
          <p:spPr>
            <a:xfrm>
              <a:off x="5646225" y="1431050"/>
              <a:ext cx="37325" cy="11550"/>
            </a:xfrm>
            <a:custGeom>
              <a:avLst/>
              <a:gdLst/>
              <a:ahLst/>
              <a:cxnLst/>
              <a:rect l="l" t="t" r="r" b="b"/>
              <a:pathLst>
                <a:path w="1493" h="462" extrusionOk="0">
                  <a:moveTo>
                    <a:pt x="203" y="0"/>
                  </a:moveTo>
                  <a:cubicBezTo>
                    <a:pt x="199" y="0"/>
                    <a:pt x="195" y="0"/>
                    <a:pt x="190" y="1"/>
                  </a:cubicBezTo>
                  <a:cubicBezTo>
                    <a:pt x="154" y="2"/>
                    <a:pt x="119" y="17"/>
                    <a:pt x="90" y="40"/>
                  </a:cubicBezTo>
                  <a:cubicBezTo>
                    <a:pt x="0" y="116"/>
                    <a:pt x="16" y="260"/>
                    <a:pt x="122" y="314"/>
                  </a:cubicBezTo>
                  <a:cubicBezTo>
                    <a:pt x="170" y="343"/>
                    <a:pt x="234" y="349"/>
                    <a:pt x="288" y="358"/>
                  </a:cubicBezTo>
                  <a:cubicBezTo>
                    <a:pt x="333" y="366"/>
                    <a:pt x="379" y="374"/>
                    <a:pt x="423" y="381"/>
                  </a:cubicBezTo>
                  <a:cubicBezTo>
                    <a:pt x="518" y="395"/>
                    <a:pt x="614" y="408"/>
                    <a:pt x="713" y="415"/>
                  </a:cubicBezTo>
                  <a:cubicBezTo>
                    <a:pt x="917" y="434"/>
                    <a:pt x="1121" y="447"/>
                    <a:pt x="1327" y="460"/>
                  </a:cubicBezTo>
                  <a:lnTo>
                    <a:pt x="1336" y="461"/>
                  </a:lnTo>
                  <a:cubicBezTo>
                    <a:pt x="1419" y="458"/>
                    <a:pt x="1485" y="392"/>
                    <a:pt x="1488" y="309"/>
                  </a:cubicBezTo>
                  <a:cubicBezTo>
                    <a:pt x="1493" y="227"/>
                    <a:pt x="1433" y="156"/>
                    <a:pt x="1350" y="146"/>
                  </a:cubicBezTo>
                  <a:cubicBezTo>
                    <a:pt x="1080" y="127"/>
                    <a:pt x="809" y="113"/>
                    <a:pt x="542" y="75"/>
                  </a:cubicBezTo>
                  <a:cubicBezTo>
                    <a:pt x="458" y="61"/>
                    <a:pt x="371" y="47"/>
                    <a:pt x="287" y="26"/>
                  </a:cubicBezTo>
                  <a:cubicBezTo>
                    <a:pt x="262" y="9"/>
                    <a:pt x="233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5" name="Google Shape;10115;p18"/>
            <p:cNvSpPr/>
            <p:nvPr/>
          </p:nvSpPr>
          <p:spPr>
            <a:xfrm>
              <a:off x="5634475" y="1455450"/>
              <a:ext cx="48600" cy="15400"/>
            </a:xfrm>
            <a:custGeom>
              <a:avLst/>
              <a:gdLst/>
              <a:ahLst/>
              <a:cxnLst/>
              <a:rect l="l" t="t" r="r" b="b"/>
              <a:pathLst>
                <a:path w="1944" h="616" extrusionOk="0">
                  <a:moveTo>
                    <a:pt x="1788" y="1"/>
                  </a:moveTo>
                  <a:cubicBezTo>
                    <a:pt x="1778" y="1"/>
                    <a:pt x="1768" y="2"/>
                    <a:pt x="1759" y="5"/>
                  </a:cubicBezTo>
                  <a:cubicBezTo>
                    <a:pt x="1548" y="55"/>
                    <a:pt x="1336" y="104"/>
                    <a:pt x="1124" y="153"/>
                  </a:cubicBezTo>
                  <a:cubicBezTo>
                    <a:pt x="1015" y="177"/>
                    <a:pt x="907" y="201"/>
                    <a:pt x="798" y="225"/>
                  </a:cubicBezTo>
                  <a:cubicBezTo>
                    <a:pt x="701" y="247"/>
                    <a:pt x="603" y="267"/>
                    <a:pt x="507" y="280"/>
                  </a:cubicBezTo>
                  <a:cubicBezTo>
                    <a:pt x="456" y="285"/>
                    <a:pt x="407" y="289"/>
                    <a:pt x="358" y="289"/>
                  </a:cubicBezTo>
                  <a:cubicBezTo>
                    <a:pt x="325" y="288"/>
                    <a:pt x="291" y="286"/>
                    <a:pt x="258" y="283"/>
                  </a:cubicBezTo>
                  <a:cubicBezTo>
                    <a:pt x="244" y="280"/>
                    <a:pt x="230" y="278"/>
                    <a:pt x="215" y="275"/>
                  </a:cubicBezTo>
                  <a:cubicBezTo>
                    <a:pt x="204" y="273"/>
                    <a:pt x="192" y="272"/>
                    <a:pt x="180" y="272"/>
                  </a:cubicBezTo>
                  <a:cubicBezTo>
                    <a:pt x="104" y="272"/>
                    <a:pt x="35" y="325"/>
                    <a:pt x="17" y="403"/>
                  </a:cubicBezTo>
                  <a:cubicBezTo>
                    <a:pt x="0" y="489"/>
                    <a:pt x="55" y="586"/>
                    <a:pt x="146" y="601"/>
                  </a:cubicBezTo>
                  <a:cubicBezTo>
                    <a:pt x="203" y="611"/>
                    <a:pt x="258" y="616"/>
                    <a:pt x="315" y="616"/>
                  </a:cubicBezTo>
                  <a:lnTo>
                    <a:pt x="355" y="616"/>
                  </a:lnTo>
                  <a:cubicBezTo>
                    <a:pt x="434" y="614"/>
                    <a:pt x="511" y="605"/>
                    <a:pt x="587" y="590"/>
                  </a:cubicBezTo>
                  <a:cubicBezTo>
                    <a:pt x="647" y="578"/>
                    <a:pt x="709" y="565"/>
                    <a:pt x="768" y="552"/>
                  </a:cubicBezTo>
                  <a:cubicBezTo>
                    <a:pt x="874" y="530"/>
                    <a:pt x="977" y="503"/>
                    <a:pt x="1081" y="476"/>
                  </a:cubicBezTo>
                  <a:cubicBezTo>
                    <a:pt x="1331" y="411"/>
                    <a:pt x="1581" y="346"/>
                    <a:pt x="1830" y="282"/>
                  </a:cubicBezTo>
                  <a:cubicBezTo>
                    <a:pt x="1904" y="261"/>
                    <a:pt x="1944" y="171"/>
                    <a:pt x="1922" y="101"/>
                  </a:cubicBezTo>
                  <a:cubicBezTo>
                    <a:pt x="1903" y="44"/>
                    <a:pt x="1846" y="1"/>
                    <a:pt x="17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6" name="Google Shape;10116;p18"/>
            <p:cNvSpPr/>
            <p:nvPr/>
          </p:nvSpPr>
          <p:spPr>
            <a:xfrm>
              <a:off x="3754400" y="1716725"/>
              <a:ext cx="56500" cy="16900"/>
            </a:xfrm>
            <a:custGeom>
              <a:avLst/>
              <a:gdLst/>
              <a:ahLst/>
              <a:cxnLst/>
              <a:rect l="l" t="t" r="r" b="b"/>
              <a:pathLst>
                <a:path w="2260" h="676" extrusionOk="0">
                  <a:moveTo>
                    <a:pt x="2096" y="1"/>
                  </a:moveTo>
                  <a:cubicBezTo>
                    <a:pt x="2087" y="1"/>
                    <a:pt x="2078" y="1"/>
                    <a:pt x="2069" y="3"/>
                  </a:cubicBezTo>
                  <a:cubicBezTo>
                    <a:pt x="1464" y="101"/>
                    <a:pt x="869" y="253"/>
                    <a:pt x="263" y="337"/>
                  </a:cubicBezTo>
                  <a:cubicBezTo>
                    <a:pt x="233" y="342"/>
                    <a:pt x="203" y="345"/>
                    <a:pt x="174" y="346"/>
                  </a:cubicBezTo>
                  <a:cubicBezTo>
                    <a:pt x="172" y="346"/>
                    <a:pt x="169" y="346"/>
                    <a:pt x="167" y="346"/>
                  </a:cubicBezTo>
                  <a:cubicBezTo>
                    <a:pt x="75" y="346"/>
                    <a:pt x="0" y="430"/>
                    <a:pt x="5" y="521"/>
                  </a:cubicBezTo>
                  <a:cubicBezTo>
                    <a:pt x="11" y="606"/>
                    <a:pt x="81" y="672"/>
                    <a:pt x="166" y="676"/>
                  </a:cubicBezTo>
                  <a:lnTo>
                    <a:pt x="179" y="676"/>
                  </a:lnTo>
                  <a:cubicBezTo>
                    <a:pt x="268" y="668"/>
                    <a:pt x="356" y="649"/>
                    <a:pt x="443" y="633"/>
                  </a:cubicBezTo>
                  <a:cubicBezTo>
                    <a:pt x="523" y="619"/>
                    <a:pt x="600" y="603"/>
                    <a:pt x="676" y="587"/>
                  </a:cubicBezTo>
                  <a:cubicBezTo>
                    <a:pt x="841" y="555"/>
                    <a:pt x="1004" y="517"/>
                    <a:pt x="1167" y="483"/>
                  </a:cubicBezTo>
                  <a:cubicBezTo>
                    <a:pt x="1485" y="413"/>
                    <a:pt x="1803" y="345"/>
                    <a:pt x="2125" y="297"/>
                  </a:cubicBezTo>
                  <a:cubicBezTo>
                    <a:pt x="2207" y="286"/>
                    <a:pt x="2259" y="199"/>
                    <a:pt x="2245" y="122"/>
                  </a:cubicBezTo>
                  <a:cubicBezTo>
                    <a:pt x="2229" y="50"/>
                    <a:pt x="2166" y="1"/>
                    <a:pt x="20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7" name="Google Shape;10117;p18"/>
            <p:cNvSpPr/>
            <p:nvPr/>
          </p:nvSpPr>
          <p:spPr>
            <a:xfrm>
              <a:off x="3766900" y="1736825"/>
              <a:ext cx="51975" cy="14450"/>
            </a:xfrm>
            <a:custGeom>
              <a:avLst/>
              <a:gdLst/>
              <a:ahLst/>
              <a:cxnLst/>
              <a:rect l="l" t="t" r="r" b="b"/>
              <a:pathLst>
                <a:path w="2079" h="578" extrusionOk="0">
                  <a:moveTo>
                    <a:pt x="1921" y="1"/>
                  </a:moveTo>
                  <a:cubicBezTo>
                    <a:pt x="1913" y="1"/>
                    <a:pt x="1904" y="1"/>
                    <a:pt x="1895" y="3"/>
                  </a:cubicBezTo>
                  <a:cubicBezTo>
                    <a:pt x="1651" y="44"/>
                    <a:pt x="1409" y="85"/>
                    <a:pt x="1166" y="127"/>
                  </a:cubicBezTo>
                  <a:cubicBezTo>
                    <a:pt x="942" y="164"/>
                    <a:pt x="721" y="206"/>
                    <a:pt x="496" y="233"/>
                  </a:cubicBezTo>
                  <a:lnTo>
                    <a:pt x="497" y="233"/>
                  </a:lnTo>
                  <a:cubicBezTo>
                    <a:pt x="436" y="240"/>
                    <a:pt x="376" y="250"/>
                    <a:pt x="314" y="255"/>
                  </a:cubicBezTo>
                  <a:cubicBezTo>
                    <a:pt x="285" y="228"/>
                    <a:pt x="249" y="210"/>
                    <a:pt x="211" y="207"/>
                  </a:cubicBezTo>
                  <a:cubicBezTo>
                    <a:pt x="209" y="207"/>
                    <a:pt x="206" y="207"/>
                    <a:pt x="204" y="207"/>
                  </a:cubicBezTo>
                  <a:cubicBezTo>
                    <a:pt x="164" y="207"/>
                    <a:pt x="124" y="220"/>
                    <a:pt x="92" y="247"/>
                  </a:cubicBezTo>
                  <a:cubicBezTo>
                    <a:pt x="27" y="294"/>
                    <a:pt x="0" y="380"/>
                    <a:pt x="27" y="456"/>
                  </a:cubicBezTo>
                  <a:cubicBezTo>
                    <a:pt x="51" y="525"/>
                    <a:pt x="119" y="568"/>
                    <a:pt x="190" y="576"/>
                  </a:cubicBezTo>
                  <a:cubicBezTo>
                    <a:pt x="205" y="578"/>
                    <a:pt x="219" y="578"/>
                    <a:pt x="233" y="578"/>
                  </a:cubicBezTo>
                  <a:cubicBezTo>
                    <a:pt x="295" y="576"/>
                    <a:pt x="355" y="568"/>
                    <a:pt x="415" y="559"/>
                  </a:cubicBezTo>
                  <a:cubicBezTo>
                    <a:pt x="459" y="551"/>
                    <a:pt x="505" y="544"/>
                    <a:pt x="550" y="538"/>
                  </a:cubicBezTo>
                  <a:cubicBezTo>
                    <a:pt x="706" y="514"/>
                    <a:pt x="863" y="483"/>
                    <a:pt x="1018" y="454"/>
                  </a:cubicBezTo>
                  <a:cubicBezTo>
                    <a:pt x="1329" y="399"/>
                    <a:pt x="1639" y="343"/>
                    <a:pt x="1949" y="286"/>
                  </a:cubicBezTo>
                  <a:cubicBezTo>
                    <a:pt x="2027" y="272"/>
                    <a:pt x="2079" y="196"/>
                    <a:pt x="2063" y="119"/>
                  </a:cubicBezTo>
                  <a:cubicBezTo>
                    <a:pt x="2050" y="48"/>
                    <a:pt x="1989" y="1"/>
                    <a:pt x="19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8" name="Google Shape;10118;p18"/>
            <p:cNvSpPr/>
            <p:nvPr/>
          </p:nvSpPr>
          <p:spPr>
            <a:xfrm>
              <a:off x="3844100" y="1696575"/>
              <a:ext cx="51875" cy="69475"/>
            </a:xfrm>
            <a:custGeom>
              <a:avLst/>
              <a:gdLst/>
              <a:ahLst/>
              <a:cxnLst/>
              <a:rect l="l" t="t" r="r" b="b"/>
              <a:pathLst>
                <a:path w="2075" h="2779" extrusionOk="0">
                  <a:moveTo>
                    <a:pt x="1178" y="0"/>
                  </a:moveTo>
                  <a:cubicBezTo>
                    <a:pt x="1158" y="0"/>
                    <a:pt x="1138" y="1"/>
                    <a:pt x="1118" y="3"/>
                  </a:cubicBezTo>
                  <a:cubicBezTo>
                    <a:pt x="1039" y="9"/>
                    <a:pt x="962" y="21"/>
                    <a:pt x="884" y="36"/>
                  </a:cubicBezTo>
                  <a:cubicBezTo>
                    <a:pt x="770" y="57"/>
                    <a:pt x="658" y="84"/>
                    <a:pt x="545" y="119"/>
                  </a:cubicBezTo>
                  <a:cubicBezTo>
                    <a:pt x="384" y="171"/>
                    <a:pt x="216" y="244"/>
                    <a:pt x="97" y="369"/>
                  </a:cubicBezTo>
                  <a:cubicBezTo>
                    <a:pt x="20" y="450"/>
                    <a:pt x="1" y="606"/>
                    <a:pt x="107" y="673"/>
                  </a:cubicBezTo>
                  <a:cubicBezTo>
                    <a:pt x="136" y="692"/>
                    <a:pt x="169" y="701"/>
                    <a:pt x="203" y="701"/>
                  </a:cubicBezTo>
                  <a:cubicBezTo>
                    <a:pt x="220" y="701"/>
                    <a:pt x="237" y="699"/>
                    <a:pt x="254" y="693"/>
                  </a:cubicBezTo>
                  <a:cubicBezTo>
                    <a:pt x="302" y="677"/>
                    <a:pt x="341" y="641"/>
                    <a:pt x="359" y="594"/>
                  </a:cubicBezTo>
                  <a:cubicBezTo>
                    <a:pt x="362" y="581"/>
                    <a:pt x="365" y="570"/>
                    <a:pt x="367" y="557"/>
                  </a:cubicBezTo>
                  <a:cubicBezTo>
                    <a:pt x="374" y="551"/>
                    <a:pt x="384" y="545"/>
                    <a:pt x="392" y="538"/>
                  </a:cubicBezTo>
                  <a:cubicBezTo>
                    <a:pt x="414" y="522"/>
                    <a:pt x="438" y="508"/>
                    <a:pt x="461" y="494"/>
                  </a:cubicBezTo>
                  <a:cubicBezTo>
                    <a:pt x="499" y="475"/>
                    <a:pt x="537" y="456"/>
                    <a:pt x="577" y="440"/>
                  </a:cubicBezTo>
                  <a:lnTo>
                    <a:pt x="577" y="440"/>
                  </a:lnTo>
                  <a:lnTo>
                    <a:pt x="558" y="448"/>
                  </a:lnTo>
                  <a:cubicBezTo>
                    <a:pt x="618" y="424"/>
                    <a:pt x="678" y="404"/>
                    <a:pt x="740" y="386"/>
                  </a:cubicBezTo>
                  <a:cubicBezTo>
                    <a:pt x="840" y="361"/>
                    <a:pt x="941" y="343"/>
                    <a:pt x="1042" y="328"/>
                  </a:cubicBezTo>
                  <a:cubicBezTo>
                    <a:pt x="1087" y="321"/>
                    <a:pt x="1133" y="317"/>
                    <a:pt x="1179" y="317"/>
                  </a:cubicBezTo>
                  <a:cubicBezTo>
                    <a:pt x="1188" y="317"/>
                    <a:pt x="1198" y="318"/>
                    <a:pt x="1205" y="318"/>
                  </a:cubicBezTo>
                  <a:cubicBezTo>
                    <a:pt x="1212" y="320"/>
                    <a:pt x="1218" y="321"/>
                    <a:pt x="1224" y="323"/>
                  </a:cubicBezTo>
                  <a:lnTo>
                    <a:pt x="1229" y="324"/>
                  </a:lnTo>
                  <a:lnTo>
                    <a:pt x="1234" y="328"/>
                  </a:lnTo>
                  <a:lnTo>
                    <a:pt x="1234" y="329"/>
                  </a:lnTo>
                  <a:cubicBezTo>
                    <a:pt x="1236" y="329"/>
                    <a:pt x="1236" y="332"/>
                    <a:pt x="1236" y="332"/>
                  </a:cubicBezTo>
                  <a:lnTo>
                    <a:pt x="1234" y="359"/>
                  </a:lnTo>
                  <a:cubicBezTo>
                    <a:pt x="1232" y="362"/>
                    <a:pt x="1231" y="366"/>
                    <a:pt x="1231" y="367"/>
                  </a:cubicBezTo>
                  <a:cubicBezTo>
                    <a:pt x="1228" y="381"/>
                    <a:pt x="1226" y="391"/>
                    <a:pt x="1217" y="407"/>
                  </a:cubicBezTo>
                  <a:cubicBezTo>
                    <a:pt x="1209" y="424"/>
                    <a:pt x="1201" y="438"/>
                    <a:pt x="1191" y="454"/>
                  </a:cubicBezTo>
                  <a:cubicBezTo>
                    <a:pt x="1177" y="478"/>
                    <a:pt x="1161" y="502"/>
                    <a:pt x="1144" y="524"/>
                  </a:cubicBezTo>
                  <a:cubicBezTo>
                    <a:pt x="1117" y="556"/>
                    <a:pt x="1090" y="587"/>
                    <a:pt x="1061" y="617"/>
                  </a:cubicBezTo>
                  <a:cubicBezTo>
                    <a:pt x="1041" y="636"/>
                    <a:pt x="1020" y="654"/>
                    <a:pt x="998" y="673"/>
                  </a:cubicBezTo>
                  <a:cubicBezTo>
                    <a:pt x="966" y="692"/>
                    <a:pt x="935" y="712"/>
                    <a:pt x="906" y="734"/>
                  </a:cubicBezTo>
                  <a:cubicBezTo>
                    <a:pt x="862" y="772"/>
                    <a:pt x="835" y="823"/>
                    <a:pt x="829" y="880"/>
                  </a:cubicBezTo>
                  <a:cubicBezTo>
                    <a:pt x="827" y="934"/>
                    <a:pt x="846" y="988"/>
                    <a:pt x="883" y="1027"/>
                  </a:cubicBezTo>
                  <a:cubicBezTo>
                    <a:pt x="922" y="1073"/>
                    <a:pt x="976" y="1102"/>
                    <a:pt x="1028" y="1130"/>
                  </a:cubicBezTo>
                  <a:cubicBezTo>
                    <a:pt x="1117" y="1179"/>
                    <a:pt x="1207" y="1228"/>
                    <a:pt x="1296" y="1281"/>
                  </a:cubicBezTo>
                  <a:cubicBezTo>
                    <a:pt x="1351" y="1317"/>
                    <a:pt x="1405" y="1353"/>
                    <a:pt x="1459" y="1393"/>
                  </a:cubicBezTo>
                  <a:cubicBezTo>
                    <a:pt x="1498" y="1426"/>
                    <a:pt x="1536" y="1461"/>
                    <a:pt x="1574" y="1497"/>
                  </a:cubicBezTo>
                  <a:cubicBezTo>
                    <a:pt x="1593" y="1520"/>
                    <a:pt x="1612" y="1542"/>
                    <a:pt x="1631" y="1566"/>
                  </a:cubicBezTo>
                  <a:cubicBezTo>
                    <a:pt x="1657" y="1602"/>
                    <a:pt x="1680" y="1638"/>
                    <a:pt x="1703" y="1678"/>
                  </a:cubicBezTo>
                  <a:cubicBezTo>
                    <a:pt x="1715" y="1701"/>
                    <a:pt x="1726" y="1725"/>
                    <a:pt x="1737" y="1748"/>
                  </a:cubicBezTo>
                  <a:lnTo>
                    <a:pt x="1737" y="1748"/>
                  </a:lnTo>
                  <a:cubicBezTo>
                    <a:pt x="1740" y="1757"/>
                    <a:pt x="1743" y="1766"/>
                    <a:pt x="1745" y="1776"/>
                  </a:cubicBezTo>
                  <a:cubicBezTo>
                    <a:pt x="1750" y="1793"/>
                    <a:pt x="1753" y="1811"/>
                    <a:pt x="1755" y="1828"/>
                  </a:cubicBezTo>
                  <a:lnTo>
                    <a:pt x="1755" y="1846"/>
                  </a:lnTo>
                  <a:cubicBezTo>
                    <a:pt x="1755" y="1858"/>
                    <a:pt x="1755" y="1869"/>
                    <a:pt x="1753" y="1881"/>
                  </a:cubicBezTo>
                  <a:cubicBezTo>
                    <a:pt x="1748" y="1904"/>
                    <a:pt x="1744" y="1928"/>
                    <a:pt x="1737" y="1949"/>
                  </a:cubicBezTo>
                  <a:cubicBezTo>
                    <a:pt x="1731" y="1971"/>
                    <a:pt x="1723" y="1991"/>
                    <a:pt x="1714" y="2012"/>
                  </a:cubicBezTo>
                  <a:cubicBezTo>
                    <a:pt x="1701" y="2042"/>
                    <a:pt x="1685" y="2072"/>
                    <a:pt x="1669" y="2101"/>
                  </a:cubicBezTo>
                  <a:cubicBezTo>
                    <a:pt x="1666" y="2107"/>
                    <a:pt x="1661" y="2112"/>
                    <a:pt x="1657" y="2118"/>
                  </a:cubicBezTo>
                  <a:cubicBezTo>
                    <a:pt x="1649" y="2129"/>
                    <a:pt x="1639" y="2139"/>
                    <a:pt x="1630" y="2148"/>
                  </a:cubicBezTo>
                  <a:cubicBezTo>
                    <a:pt x="1609" y="2167"/>
                    <a:pt x="1587" y="2184"/>
                    <a:pt x="1566" y="2202"/>
                  </a:cubicBezTo>
                  <a:cubicBezTo>
                    <a:pt x="1522" y="2234"/>
                    <a:pt x="1476" y="2262"/>
                    <a:pt x="1430" y="2289"/>
                  </a:cubicBezTo>
                  <a:cubicBezTo>
                    <a:pt x="1397" y="2306"/>
                    <a:pt x="1362" y="2322"/>
                    <a:pt x="1329" y="2336"/>
                  </a:cubicBezTo>
                  <a:cubicBezTo>
                    <a:pt x="1274" y="2357"/>
                    <a:pt x="1220" y="2374"/>
                    <a:pt x="1163" y="2390"/>
                  </a:cubicBezTo>
                  <a:cubicBezTo>
                    <a:pt x="1082" y="2411"/>
                    <a:pt x="1000" y="2428"/>
                    <a:pt x="917" y="2443"/>
                  </a:cubicBezTo>
                  <a:cubicBezTo>
                    <a:pt x="895" y="2444"/>
                    <a:pt x="871" y="2446"/>
                    <a:pt x="849" y="2449"/>
                  </a:cubicBezTo>
                  <a:cubicBezTo>
                    <a:pt x="750" y="2457"/>
                    <a:pt x="680" y="2547"/>
                    <a:pt x="697" y="2645"/>
                  </a:cubicBezTo>
                  <a:cubicBezTo>
                    <a:pt x="705" y="2686"/>
                    <a:pt x="729" y="2724"/>
                    <a:pt x="764" y="2750"/>
                  </a:cubicBezTo>
                  <a:cubicBezTo>
                    <a:pt x="792" y="2769"/>
                    <a:pt x="827" y="2778"/>
                    <a:pt x="862" y="2778"/>
                  </a:cubicBezTo>
                  <a:cubicBezTo>
                    <a:pt x="871" y="2778"/>
                    <a:pt x="881" y="2777"/>
                    <a:pt x="890" y="2777"/>
                  </a:cubicBezTo>
                  <a:lnTo>
                    <a:pt x="902" y="2775"/>
                  </a:lnTo>
                  <a:cubicBezTo>
                    <a:pt x="971" y="2765"/>
                    <a:pt x="1041" y="2753"/>
                    <a:pt x="1111" y="2735"/>
                  </a:cubicBezTo>
                  <a:lnTo>
                    <a:pt x="1224" y="2705"/>
                  </a:lnTo>
                  <a:lnTo>
                    <a:pt x="1224" y="2705"/>
                  </a:lnTo>
                  <a:cubicBezTo>
                    <a:pt x="1218" y="2708"/>
                    <a:pt x="1210" y="2708"/>
                    <a:pt x="1204" y="2712"/>
                  </a:cubicBezTo>
                  <a:cubicBezTo>
                    <a:pt x="1350" y="2677"/>
                    <a:pt x="1490" y="2621"/>
                    <a:pt x="1620" y="2545"/>
                  </a:cubicBezTo>
                  <a:cubicBezTo>
                    <a:pt x="1745" y="2471"/>
                    <a:pt x="1874" y="2382"/>
                    <a:pt x="1948" y="2253"/>
                  </a:cubicBezTo>
                  <a:cubicBezTo>
                    <a:pt x="2018" y="2132"/>
                    <a:pt x="2075" y="1990"/>
                    <a:pt x="2071" y="1847"/>
                  </a:cubicBezTo>
                  <a:cubicBezTo>
                    <a:pt x="2068" y="1702"/>
                    <a:pt x="2010" y="1570"/>
                    <a:pt x="1929" y="1450"/>
                  </a:cubicBezTo>
                  <a:cubicBezTo>
                    <a:pt x="1850" y="1333"/>
                    <a:pt x="1752" y="1230"/>
                    <a:pt x="1639" y="1143"/>
                  </a:cubicBezTo>
                  <a:cubicBezTo>
                    <a:pt x="1589" y="1105"/>
                    <a:pt x="1538" y="1068"/>
                    <a:pt x="1484" y="1032"/>
                  </a:cubicBezTo>
                  <a:cubicBezTo>
                    <a:pt x="1408" y="983"/>
                    <a:pt x="1331" y="937"/>
                    <a:pt x="1253" y="890"/>
                  </a:cubicBezTo>
                  <a:cubicBezTo>
                    <a:pt x="1269" y="875"/>
                    <a:pt x="1285" y="858"/>
                    <a:pt x="1300" y="842"/>
                  </a:cubicBezTo>
                  <a:cubicBezTo>
                    <a:pt x="1364" y="772"/>
                    <a:pt x="1419" y="698"/>
                    <a:pt x="1468" y="619"/>
                  </a:cubicBezTo>
                  <a:cubicBezTo>
                    <a:pt x="1495" y="578"/>
                    <a:pt x="1517" y="533"/>
                    <a:pt x="1532" y="486"/>
                  </a:cubicBezTo>
                  <a:cubicBezTo>
                    <a:pt x="1546" y="450"/>
                    <a:pt x="1554" y="412"/>
                    <a:pt x="1557" y="374"/>
                  </a:cubicBezTo>
                  <a:cubicBezTo>
                    <a:pt x="1558" y="332"/>
                    <a:pt x="1555" y="290"/>
                    <a:pt x="1546" y="250"/>
                  </a:cubicBezTo>
                  <a:cubicBezTo>
                    <a:pt x="1536" y="215"/>
                    <a:pt x="1522" y="182"/>
                    <a:pt x="1502" y="150"/>
                  </a:cubicBezTo>
                  <a:cubicBezTo>
                    <a:pt x="1436" y="40"/>
                    <a:pt x="1302" y="0"/>
                    <a:pt x="1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19" name="Google Shape;10119;p18"/>
            <p:cNvSpPr/>
            <p:nvPr/>
          </p:nvSpPr>
          <p:spPr>
            <a:xfrm>
              <a:off x="3929225" y="1669025"/>
              <a:ext cx="45900" cy="107625"/>
            </a:xfrm>
            <a:custGeom>
              <a:avLst/>
              <a:gdLst/>
              <a:ahLst/>
              <a:cxnLst/>
              <a:rect l="l" t="t" r="r" b="b"/>
              <a:pathLst>
                <a:path w="1836" h="4305" extrusionOk="0">
                  <a:moveTo>
                    <a:pt x="1426" y="0"/>
                  </a:moveTo>
                  <a:cubicBezTo>
                    <a:pt x="1304" y="0"/>
                    <a:pt x="1194" y="62"/>
                    <a:pt x="1106" y="147"/>
                  </a:cubicBezTo>
                  <a:cubicBezTo>
                    <a:pt x="1004" y="246"/>
                    <a:pt x="928" y="371"/>
                    <a:pt x="889" y="508"/>
                  </a:cubicBezTo>
                  <a:cubicBezTo>
                    <a:pt x="846" y="656"/>
                    <a:pt x="818" y="808"/>
                    <a:pt x="808" y="963"/>
                  </a:cubicBezTo>
                  <a:cubicBezTo>
                    <a:pt x="799" y="1081"/>
                    <a:pt x="792" y="1202"/>
                    <a:pt x="795" y="1322"/>
                  </a:cubicBezTo>
                  <a:cubicBezTo>
                    <a:pt x="799" y="1491"/>
                    <a:pt x="800" y="1661"/>
                    <a:pt x="808" y="1832"/>
                  </a:cubicBezTo>
                  <a:cubicBezTo>
                    <a:pt x="818" y="2015"/>
                    <a:pt x="827" y="2201"/>
                    <a:pt x="837" y="2386"/>
                  </a:cubicBezTo>
                  <a:cubicBezTo>
                    <a:pt x="854" y="2717"/>
                    <a:pt x="862" y="3049"/>
                    <a:pt x="860" y="3383"/>
                  </a:cubicBezTo>
                  <a:lnTo>
                    <a:pt x="860" y="3372"/>
                  </a:lnTo>
                  <a:cubicBezTo>
                    <a:pt x="859" y="3521"/>
                    <a:pt x="849" y="3668"/>
                    <a:pt x="830" y="3815"/>
                  </a:cubicBezTo>
                  <a:cubicBezTo>
                    <a:pt x="827" y="3837"/>
                    <a:pt x="824" y="3858"/>
                    <a:pt x="818" y="3880"/>
                  </a:cubicBezTo>
                  <a:cubicBezTo>
                    <a:pt x="814" y="3891"/>
                    <a:pt x="810" y="3904"/>
                    <a:pt x="805" y="3915"/>
                  </a:cubicBezTo>
                  <a:cubicBezTo>
                    <a:pt x="805" y="3917"/>
                    <a:pt x="805" y="3918"/>
                    <a:pt x="802" y="3921"/>
                  </a:cubicBezTo>
                  <a:cubicBezTo>
                    <a:pt x="799" y="3926"/>
                    <a:pt x="797" y="3931"/>
                    <a:pt x="794" y="3934"/>
                  </a:cubicBezTo>
                  <a:cubicBezTo>
                    <a:pt x="795" y="3932"/>
                    <a:pt x="797" y="3931"/>
                    <a:pt x="799" y="3929"/>
                  </a:cubicBezTo>
                  <a:lnTo>
                    <a:pt x="799" y="3929"/>
                  </a:lnTo>
                  <a:cubicBezTo>
                    <a:pt x="794" y="3934"/>
                    <a:pt x="788" y="3942"/>
                    <a:pt x="784" y="3945"/>
                  </a:cubicBezTo>
                  <a:cubicBezTo>
                    <a:pt x="781" y="3948"/>
                    <a:pt x="778" y="3951"/>
                    <a:pt x="773" y="3953"/>
                  </a:cubicBezTo>
                  <a:lnTo>
                    <a:pt x="765" y="3958"/>
                  </a:lnTo>
                  <a:cubicBezTo>
                    <a:pt x="758" y="3962"/>
                    <a:pt x="750" y="3966"/>
                    <a:pt x="742" y="3970"/>
                  </a:cubicBezTo>
                  <a:lnTo>
                    <a:pt x="742" y="3970"/>
                  </a:lnTo>
                  <a:lnTo>
                    <a:pt x="737" y="3972"/>
                  </a:lnTo>
                  <a:lnTo>
                    <a:pt x="729" y="3975"/>
                  </a:lnTo>
                  <a:lnTo>
                    <a:pt x="735" y="3972"/>
                  </a:lnTo>
                  <a:lnTo>
                    <a:pt x="735" y="3972"/>
                  </a:lnTo>
                  <a:cubicBezTo>
                    <a:pt x="726" y="3975"/>
                    <a:pt x="715" y="3977"/>
                    <a:pt x="705" y="3978"/>
                  </a:cubicBezTo>
                  <a:cubicBezTo>
                    <a:pt x="680" y="3981"/>
                    <a:pt x="655" y="3983"/>
                    <a:pt x="628" y="3983"/>
                  </a:cubicBezTo>
                  <a:cubicBezTo>
                    <a:pt x="594" y="3981"/>
                    <a:pt x="560" y="3978"/>
                    <a:pt x="526" y="3974"/>
                  </a:cubicBezTo>
                  <a:cubicBezTo>
                    <a:pt x="474" y="3966"/>
                    <a:pt x="422" y="3953"/>
                    <a:pt x="370" y="3940"/>
                  </a:cubicBezTo>
                  <a:cubicBezTo>
                    <a:pt x="327" y="3928"/>
                    <a:pt x="284" y="3913"/>
                    <a:pt x="243" y="3896"/>
                  </a:cubicBezTo>
                  <a:cubicBezTo>
                    <a:pt x="225" y="3890"/>
                    <a:pt x="206" y="3887"/>
                    <a:pt x="188" y="3887"/>
                  </a:cubicBezTo>
                  <a:cubicBezTo>
                    <a:pt x="120" y="3887"/>
                    <a:pt x="56" y="3928"/>
                    <a:pt x="32" y="3996"/>
                  </a:cubicBezTo>
                  <a:cubicBezTo>
                    <a:pt x="1" y="4081"/>
                    <a:pt x="44" y="4176"/>
                    <a:pt x="129" y="4208"/>
                  </a:cubicBezTo>
                  <a:cubicBezTo>
                    <a:pt x="213" y="4238"/>
                    <a:pt x="297" y="4262"/>
                    <a:pt x="384" y="4277"/>
                  </a:cubicBezTo>
                  <a:cubicBezTo>
                    <a:pt x="465" y="4293"/>
                    <a:pt x="545" y="4303"/>
                    <a:pt x="628" y="4304"/>
                  </a:cubicBezTo>
                  <a:lnTo>
                    <a:pt x="659" y="4304"/>
                  </a:lnTo>
                  <a:cubicBezTo>
                    <a:pt x="737" y="4301"/>
                    <a:pt x="816" y="4292"/>
                    <a:pt x="886" y="4258"/>
                  </a:cubicBezTo>
                  <a:cubicBezTo>
                    <a:pt x="960" y="4222"/>
                    <a:pt x="1023" y="4167"/>
                    <a:pt x="1068" y="4097"/>
                  </a:cubicBezTo>
                  <a:cubicBezTo>
                    <a:pt x="1112" y="4026"/>
                    <a:pt x="1129" y="3939"/>
                    <a:pt x="1137" y="3856"/>
                  </a:cubicBezTo>
                  <a:cubicBezTo>
                    <a:pt x="1145" y="3760"/>
                    <a:pt x="1148" y="3660"/>
                    <a:pt x="1150" y="3564"/>
                  </a:cubicBezTo>
                  <a:lnTo>
                    <a:pt x="1150" y="3568"/>
                  </a:lnTo>
                  <a:cubicBezTo>
                    <a:pt x="1152" y="3495"/>
                    <a:pt x="1153" y="3421"/>
                    <a:pt x="1153" y="3348"/>
                  </a:cubicBezTo>
                  <a:cubicBezTo>
                    <a:pt x="1150" y="3000"/>
                    <a:pt x="1139" y="2655"/>
                    <a:pt x="1123" y="2308"/>
                  </a:cubicBezTo>
                  <a:cubicBezTo>
                    <a:pt x="1114" y="2126"/>
                    <a:pt x="1106" y="1944"/>
                    <a:pt x="1099" y="1764"/>
                  </a:cubicBezTo>
                  <a:cubicBezTo>
                    <a:pt x="1093" y="1610"/>
                    <a:pt x="1093" y="1457"/>
                    <a:pt x="1093" y="1303"/>
                  </a:cubicBezTo>
                  <a:cubicBezTo>
                    <a:pt x="1096" y="1149"/>
                    <a:pt x="1107" y="996"/>
                    <a:pt x="1128" y="844"/>
                  </a:cubicBezTo>
                  <a:lnTo>
                    <a:pt x="1128" y="846"/>
                  </a:lnTo>
                  <a:cubicBezTo>
                    <a:pt x="1137" y="782"/>
                    <a:pt x="1150" y="720"/>
                    <a:pt x="1166" y="659"/>
                  </a:cubicBezTo>
                  <a:cubicBezTo>
                    <a:pt x="1179" y="616"/>
                    <a:pt x="1191" y="576"/>
                    <a:pt x="1209" y="537"/>
                  </a:cubicBezTo>
                  <a:cubicBezTo>
                    <a:pt x="1217" y="519"/>
                    <a:pt x="1223" y="502"/>
                    <a:pt x="1234" y="486"/>
                  </a:cubicBezTo>
                  <a:cubicBezTo>
                    <a:pt x="1245" y="469"/>
                    <a:pt x="1256" y="453"/>
                    <a:pt x="1270" y="436"/>
                  </a:cubicBezTo>
                  <a:cubicBezTo>
                    <a:pt x="1285" y="420"/>
                    <a:pt x="1299" y="402"/>
                    <a:pt x="1315" y="386"/>
                  </a:cubicBezTo>
                  <a:cubicBezTo>
                    <a:pt x="1327" y="375"/>
                    <a:pt x="1338" y="366"/>
                    <a:pt x="1353" y="356"/>
                  </a:cubicBezTo>
                  <a:cubicBezTo>
                    <a:pt x="1361" y="350"/>
                    <a:pt x="1370" y="344"/>
                    <a:pt x="1378" y="337"/>
                  </a:cubicBezTo>
                  <a:lnTo>
                    <a:pt x="1392" y="331"/>
                  </a:lnTo>
                  <a:lnTo>
                    <a:pt x="1386" y="334"/>
                  </a:lnTo>
                  <a:lnTo>
                    <a:pt x="1388" y="334"/>
                  </a:lnTo>
                  <a:lnTo>
                    <a:pt x="1402" y="328"/>
                  </a:lnTo>
                  <a:lnTo>
                    <a:pt x="1405" y="333"/>
                  </a:lnTo>
                  <a:cubicBezTo>
                    <a:pt x="1411" y="344"/>
                    <a:pt x="1416" y="356"/>
                    <a:pt x="1421" y="367"/>
                  </a:cubicBezTo>
                  <a:cubicBezTo>
                    <a:pt x="1430" y="390"/>
                    <a:pt x="1437" y="412"/>
                    <a:pt x="1445" y="436"/>
                  </a:cubicBezTo>
                  <a:cubicBezTo>
                    <a:pt x="1454" y="480"/>
                    <a:pt x="1464" y="526"/>
                    <a:pt x="1470" y="572"/>
                  </a:cubicBezTo>
                  <a:cubicBezTo>
                    <a:pt x="1471" y="597"/>
                    <a:pt x="1475" y="625"/>
                    <a:pt x="1475" y="651"/>
                  </a:cubicBezTo>
                  <a:cubicBezTo>
                    <a:pt x="1473" y="675"/>
                    <a:pt x="1471" y="700"/>
                    <a:pt x="1468" y="725"/>
                  </a:cubicBezTo>
                  <a:cubicBezTo>
                    <a:pt x="1457" y="787"/>
                    <a:pt x="1445" y="850"/>
                    <a:pt x="1430" y="912"/>
                  </a:cubicBezTo>
                  <a:cubicBezTo>
                    <a:pt x="1416" y="977"/>
                    <a:pt x="1392" y="1047"/>
                    <a:pt x="1395" y="1115"/>
                  </a:cubicBezTo>
                  <a:cubicBezTo>
                    <a:pt x="1400" y="1180"/>
                    <a:pt x="1441" y="1237"/>
                    <a:pt x="1503" y="1259"/>
                  </a:cubicBezTo>
                  <a:cubicBezTo>
                    <a:pt x="1523" y="1268"/>
                    <a:pt x="1545" y="1272"/>
                    <a:pt x="1566" y="1272"/>
                  </a:cubicBezTo>
                  <a:cubicBezTo>
                    <a:pt x="1591" y="1272"/>
                    <a:pt x="1615" y="1266"/>
                    <a:pt x="1638" y="1256"/>
                  </a:cubicBezTo>
                  <a:cubicBezTo>
                    <a:pt x="1666" y="1240"/>
                    <a:pt x="1691" y="1219"/>
                    <a:pt x="1712" y="1194"/>
                  </a:cubicBezTo>
                  <a:cubicBezTo>
                    <a:pt x="1733" y="1170"/>
                    <a:pt x="1753" y="1148"/>
                    <a:pt x="1775" y="1126"/>
                  </a:cubicBezTo>
                  <a:cubicBezTo>
                    <a:pt x="1836" y="1058"/>
                    <a:pt x="1831" y="955"/>
                    <a:pt x="1764" y="891"/>
                  </a:cubicBezTo>
                  <a:cubicBezTo>
                    <a:pt x="1782" y="815"/>
                    <a:pt x="1793" y="736"/>
                    <a:pt x="1796" y="659"/>
                  </a:cubicBezTo>
                  <a:cubicBezTo>
                    <a:pt x="1796" y="584"/>
                    <a:pt x="1790" y="510"/>
                    <a:pt x="1774" y="439"/>
                  </a:cubicBezTo>
                  <a:cubicBezTo>
                    <a:pt x="1763" y="375"/>
                    <a:pt x="1745" y="312"/>
                    <a:pt x="1723" y="250"/>
                  </a:cubicBezTo>
                  <a:cubicBezTo>
                    <a:pt x="1680" y="136"/>
                    <a:pt x="1595" y="14"/>
                    <a:pt x="1460" y="2"/>
                  </a:cubicBezTo>
                  <a:cubicBezTo>
                    <a:pt x="1449" y="1"/>
                    <a:pt x="1438" y="0"/>
                    <a:pt x="1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0" name="Google Shape;10120;p18"/>
            <p:cNvSpPr/>
            <p:nvPr/>
          </p:nvSpPr>
          <p:spPr>
            <a:xfrm>
              <a:off x="3878650" y="1818475"/>
              <a:ext cx="39250" cy="10400"/>
            </a:xfrm>
            <a:custGeom>
              <a:avLst/>
              <a:gdLst/>
              <a:ahLst/>
              <a:cxnLst/>
              <a:rect l="l" t="t" r="r" b="b"/>
              <a:pathLst>
                <a:path w="1570" h="416" extrusionOk="0">
                  <a:moveTo>
                    <a:pt x="1041" y="1"/>
                  </a:moveTo>
                  <a:cubicBezTo>
                    <a:pt x="967" y="1"/>
                    <a:pt x="893" y="2"/>
                    <a:pt x="819" y="4"/>
                  </a:cubicBezTo>
                  <a:cubicBezTo>
                    <a:pt x="721" y="7"/>
                    <a:pt x="624" y="12"/>
                    <a:pt x="528" y="17"/>
                  </a:cubicBezTo>
                  <a:cubicBezTo>
                    <a:pt x="487" y="20"/>
                    <a:pt x="444" y="23"/>
                    <a:pt x="403" y="26"/>
                  </a:cubicBezTo>
                  <a:cubicBezTo>
                    <a:pt x="351" y="30"/>
                    <a:pt x="298" y="38"/>
                    <a:pt x="246" y="47"/>
                  </a:cubicBezTo>
                  <a:cubicBezTo>
                    <a:pt x="200" y="55"/>
                    <a:pt x="156" y="71"/>
                    <a:pt x="116" y="93"/>
                  </a:cubicBezTo>
                  <a:cubicBezTo>
                    <a:pt x="1" y="171"/>
                    <a:pt x="18" y="343"/>
                    <a:pt x="146" y="397"/>
                  </a:cubicBezTo>
                  <a:cubicBezTo>
                    <a:pt x="161" y="402"/>
                    <a:pt x="175" y="406"/>
                    <a:pt x="191" y="410"/>
                  </a:cubicBezTo>
                  <a:cubicBezTo>
                    <a:pt x="202" y="413"/>
                    <a:pt x="214" y="414"/>
                    <a:pt x="227" y="416"/>
                  </a:cubicBezTo>
                  <a:cubicBezTo>
                    <a:pt x="271" y="414"/>
                    <a:pt x="314" y="395"/>
                    <a:pt x="344" y="364"/>
                  </a:cubicBezTo>
                  <a:cubicBezTo>
                    <a:pt x="373" y="359"/>
                    <a:pt x="401" y="354"/>
                    <a:pt x="430" y="351"/>
                  </a:cubicBezTo>
                  <a:lnTo>
                    <a:pt x="422" y="351"/>
                  </a:lnTo>
                  <a:lnTo>
                    <a:pt x="438" y="349"/>
                  </a:lnTo>
                  <a:lnTo>
                    <a:pt x="439" y="349"/>
                  </a:lnTo>
                  <a:cubicBezTo>
                    <a:pt x="695" y="323"/>
                    <a:pt x="952" y="310"/>
                    <a:pt x="1208" y="310"/>
                  </a:cubicBezTo>
                  <a:cubicBezTo>
                    <a:pt x="1248" y="310"/>
                    <a:pt x="1289" y="311"/>
                    <a:pt x="1329" y="311"/>
                  </a:cubicBezTo>
                  <a:lnTo>
                    <a:pt x="1310" y="311"/>
                  </a:lnTo>
                  <a:lnTo>
                    <a:pt x="1400" y="313"/>
                  </a:lnTo>
                  <a:cubicBezTo>
                    <a:pt x="1401" y="313"/>
                    <a:pt x="1402" y="313"/>
                    <a:pt x="1404" y="313"/>
                  </a:cubicBezTo>
                  <a:cubicBezTo>
                    <a:pt x="1485" y="313"/>
                    <a:pt x="1557" y="258"/>
                    <a:pt x="1563" y="172"/>
                  </a:cubicBezTo>
                  <a:cubicBezTo>
                    <a:pt x="1570" y="91"/>
                    <a:pt x="1506" y="12"/>
                    <a:pt x="1422" y="9"/>
                  </a:cubicBezTo>
                  <a:cubicBezTo>
                    <a:pt x="1295" y="4"/>
                    <a:pt x="1168" y="1"/>
                    <a:pt x="1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1" name="Google Shape;10121;p18"/>
            <p:cNvSpPr/>
            <p:nvPr/>
          </p:nvSpPr>
          <p:spPr>
            <a:xfrm>
              <a:off x="3929125" y="1799825"/>
              <a:ext cx="24275" cy="38950"/>
            </a:xfrm>
            <a:custGeom>
              <a:avLst/>
              <a:gdLst/>
              <a:ahLst/>
              <a:cxnLst/>
              <a:rect l="l" t="t" r="r" b="b"/>
              <a:pathLst>
                <a:path w="971" h="1558" extrusionOk="0">
                  <a:moveTo>
                    <a:pt x="786" y="1"/>
                  </a:moveTo>
                  <a:cubicBezTo>
                    <a:pt x="753" y="1"/>
                    <a:pt x="721" y="10"/>
                    <a:pt x="692" y="27"/>
                  </a:cubicBezTo>
                  <a:cubicBezTo>
                    <a:pt x="659" y="51"/>
                    <a:pt x="629" y="84"/>
                    <a:pt x="610" y="120"/>
                  </a:cubicBezTo>
                  <a:cubicBezTo>
                    <a:pt x="570" y="182"/>
                    <a:pt x="532" y="244"/>
                    <a:pt x="488" y="302"/>
                  </a:cubicBezTo>
                  <a:cubicBezTo>
                    <a:pt x="454" y="350"/>
                    <a:pt x="418" y="396"/>
                    <a:pt x="383" y="442"/>
                  </a:cubicBezTo>
                  <a:cubicBezTo>
                    <a:pt x="321" y="516"/>
                    <a:pt x="258" y="590"/>
                    <a:pt x="198" y="665"/>
                  </a:cubicBezTo>
                  <a:cubicBezTo>
                    <a:pt x="139" y="733"/>
                    <a:pt x="87" y="804"/>
                    <a:pt x="43" y="882"/>
                  </a:cubicBezTo>
                  <a:cubicBezTo>
                    <a:pt x="0" y="962"/>
                    <a:pt x="32" y="1062"/>
                    <a:pt x="112" y="1105"/>
                  </a:cubicBezTo>
                  <a:cubicBezTo>
                    <a:pt x="136" y="1118"/>
                    <a:pt x="163" y="1124"/>
                    <a:pt x="189" y="1124"/>
                  </a:cubicBezTo>
                  <a:cubicBezTo>
                    <a:pt x="250" y="1124"/>
                    <a:pt x="310" y="1092"/>
                    <a:pt x="337" y="1035"/>
                  </a:cubicBezTo>
                  <a:cubicBezTo>
                    <a:pt x="348" y="1012"/>
                    <a:pt x="361" y="989"/>
                    <a:pt x="374" y="967"/>
                  </a:cubicBezTo>
                  <a:cubicBezTo>
                    <a:pt x="410" y="913"/>
                    <a:pt x="450" y="861"/>
                    <a:pt x="489" y="810"/>
                  </a:cubicBezTo>
                  <a:cubicBezTo>
                    <a:pt x="507" y="788"/>
                    <a:pt x="524" y="766"/>
                    <a:pt x="543" y="744"/>
                  </a:cubicBezTo>
                  <a:lnTo>
                    <a:pt x="543" y="744"/>
                  </a:lnTo>
                  <a:lnTo>
                    <a:pt x="526" y="833"/>
                  </a:lnTo>
                  <a:cubicBezTo>
                    <a:pt x="492" y="1008"/>
                    <a:pt x="453" y="1186"/>
                    <a:pt x="416" y="1361"/>
                  </a:cubicBezTo>
                  <a:cubicBezTo>
                    <a:pt x="399" y="1450"/>
                    <a:pt x="454" y="1535"/>
                    <a:pt x="541" y="1554"/>
                  </a:cubicBezTo>
                  <a:cubicBezTo>
                    <a:pt x="553" y="1558"/>
                    <a:pt x="564" y="1558"/>
                    <a:pt x="573" y="1558"/>
                  </a:cubicBezTo>
                  <a:cubicBezTo>
                    <a:pt x="574" y="1558"/>
                    <a:pt x="575" y="1558"/>
                    <a:pt x="576" y="1558"/>
                  </a:cubicBezTo>
                  <a:cubicBezTo>
                    <a:pt x="653" y="1558"/>
                    <a:pt x="719" y="1504"/>
                    <a:pt x="735" y="1429"/>
                  </a:cubicBezTo>
                  <a:cubicBezTo>
                    <a:pt x="768" y="1247"/>
                    <a:pt x="801" y="1065"/>
                    <a:pt x="839" y="883"/>
                  </a:cubicBezTo>
                  <a:cubicBezTo>
                    <a:pt x="858" y="787"/>
                    <a:pt x="879" y="690"/>
                    <a:pt x="898" y="594"/>
                  </a:cubicBezTo>
                  <a:cubicBezTo>
                    <a:pt x="920" y="483"/>
                    <a:pt x="945" y="372"/>
                    <a:pt x="959" y="258"/>
                  </a:cubicBezTo>
                  <a:lnTo>
                    <a:pt x="959" y="258"/>
                  </a:lnTo>
                  <a:cubicBezTo>
                    <a:pt x="959" y="266"/>
                    <a:pt x="958" y="272"/>
                    <a:pt x="958" y="280"/>
                  </a:cubicBezTo>
                  <a:cubicBezTo>
                    <a:pt x="963" y="253"/>
                    <a:pt x="967" y="226"/>
                    <a:pt x="969" y="201"/>
                  </a:cubicBezTo>
                  <a:cubicBezTo>
                    <a:pt x="970" y="174"/>
                    <a:pt x="966" y="147"/>
                    <a:pt x="958" y="122"/>
                  </a:cubicBezTo>
                  <a:cubicBezTo>
                    <a:pt x="940" y="70"/>
                    <a:pt x="899" y="30"/>
                    <a:pt x="849" y="13"/>
                  </a:cubicBezTo>
                  <a:cubicBezTo>
                    <a:pt x="828" y="5"/>
                    <a:pt x="807" y="1"/>
                    <a:pt x="7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2" name="Google Shape;10122;p18"/>
            <p:cNvSpPr/>
            <p:nvPr/>
          </p:nvSpPr>
          <p:spPr>
            <a:xfrm>
              <a:off x="3933750" y="1613975"/>
              <a:ext cx="26900" cy="29475"/>
            </a:xfrm>
            <a:custGeom>
              <a:avLst/>
              <a:gdLst/>
              <a:ahLst/>
              <a:cxnLst/>
              <a:rect l="l" t="t" r="r" b="b"/>
              <a:pathLst>
                <a:path w="1076" h="1179" extrusionOk="0">
                  <a:moveTo>
                    <a:pt x="541" y="374"/>
                  </a:moveTo>
                  <a:cubicBezTo>
                    <a:pt x="540" y="376"/>
                    <a:pt x="538" y="378"/>
                    <a:pt x="537" y="380"/>
                  </a:cubicBezTo>
                  <a:cubicBezTo>
                    <a:pt x="538" y="378"/>
                    <a:pt x="539" y="376"/>
                    <a:pt x="541" y="374"/>
                  </a:cubicBezTo>
                  <a:close/>
                  <a:moveTo>
                    <a:pt x="900" y="0"/>
                  </a:moveTo>
                  <a:cubicBezTo>
                    <a:pt x="863" y="0"/>
                    <a:pt x="825" y="13"/>
                    <a:pt x="793" y="40"/>
                  </a:cubicBezTo>
                  <a:cubicBezTo>
                    <a:pt x="760" y="65"/>
                    <a:pt x="733" y="98"/>
                    <a:pt x="713" y="135"/>
                  </a:cubicBezTo>
                  <a:cubicBezTo>
                    <a:pt x="673" y="197"/>
                    <a:pt x="632" y="258"/>
                    <a:pt x="588" y="317"/>
                  </a:cubicBezTo>
                  <a:cubicBezTo>
                    <a:pt x="575" y="333"/>
                    <a:pt x="562" y="348"/>
                    <a:pt x="550" y="364"/>
                  </a:cubicBezTo>
                  <a:lnTo>
                    <a:pt x="550" y="364"/>
                  </a:lnTo>
                  <a:cubicBezTo>
                    <a:pt x="553" y="360"/>
                    <a:pt x="556" y="356"/>
                    <a:pt x="559" y="352"/>
                  </a:cubicBezTo>
                  <a:lnTo>
                    <a:pt x="559" y="352"/>
                  </a:lnTo>
                  <a:cubicBezTo>
                    <a:pt x="554" y="358"/>
                    <a:pt x="549" y="364"/>
                    <a:pt x="544" y="370"/>
                  </a:cubicBezTo>
                  <a:lnTo>
                    <a:pt x="544" y="370"/>
                  </a:lnTo>
                  <a:cubicBezTo>
                    <a:pt x="544" y="370"/>
                    <a:pt x="545" y="370"/>
                    <a:pt x="545" y="369"/>
                  </a:cubicBezTo>
                  <a:lnTo>
                    <a:pt x="545" y="369"/>
                  </a:lnTo>
                  <a:cubicBezTo>
                    <a:pt x="478" y="450"/>
                    <a:pt x="407" y="526"/>
                    <a:pt x="334" y="599"/>
                  </a:cubicBezTo>
                  <a:cubicBezTo>
                    <a:pt x="287" y="643"/>
                    <a:pt x="241" y="684"/>
                    <a:pt x="192" y="722"/>
                  </a:cubicBezTo>
                  <a:lnTo>
                    <a:pt x="187" y="725"/>
                  </a:lnTo>
                  <a:lnTo>
                    <a:pt x="179" y="725"/>
                  </a:lnTo>
                  <a:cubicBezTo>
                    <a:pt x="175" y="725"/>
                    <a:pt x="172" y="725"/>
                    <a:pt x="168" y="725"/>
                  </a:cubicBezTo>
                  <a:cubicBezTo>
                    <a:pt x="85" y="725"/>
                    <a:pt x="5" y="791"/>
                    <a:pt x="2" y="877"/>
                  </a:cubicBezTo>
                  <a:cubicBezTo>
                    <a:pt x="0" y="950"/>
                    <a:pt x="29" y="1023"/>
                    <a:pt x="97" y="1059"/>
                  </a:cubicBezTo>
                  <a:cubicBezTo>
                    <a:pt x="123" y="1073"/>
                    <a:pt x="149" y="1078"/>
                    <a:pt x="175" y="1078"/>
                  </a:cubicBezTo>
                  <a:cubicBezTo>
                    <a:pt x="244" y="1078"/>
                    <a:pt x="312" y="1038"/>
                    <a:pt x="368" y="996"/>
                  </a:cubicBezTo>
                  <a:cubicBezTo>
                    <a:pt x="466" y="918"/>
                    <a:pt x="558" y="834"/>
                    <a:pt x="643" y="743"/>
                  </a:cubicBezTo>
                  <a:lnTo>
                    <a:pt x="675" y="709"/>
                  </a:lnTo>
                  <a:lnTo>
                    <a:pt x="675" y="709"/>
                  </a:lnTo>
                  <a:cubicBezTo>
                    <a:pt x="660" y="809"/>
                    <a:pt x="649" y="907"/>
                    <a:pt x="643" y="1009"/>
                  </a:cubicBezTo>
                  <a:cubicBezTo>
                    <a:pt x="637" y="1096"/>
                    <a:pt x="702" y="1172"/>
                    <a:pt x="789" y="1178"/>
                  </a:cubicBezTo>
                  <a:lnTo>
                    <a:pt x="801" y="1178"/>
                  </a:lnTo>
                  <a:cubicBezTo>
                    <a:pt x="884" y="1176"/>
                    <a:pt x="952" y="1115"/>
                    <a:pt x="960" y="1032"/>
                  </a:cubicBezTo>
                  <a:cubicBezTo>
                    <a:pt x="964" y="970"/>
                    <a:pt x="968" y="910"/>
                    <a:pt x="976" y="849"/>
                  </a:cubicBezTo>
                  <a:lnTo>
                    <a:pt x="976" y="849"/>
                  </a:lnTo>
                  <a:cubicBezTo>
                    <a:pt x="976" y="851"/>
                    <a:pt x="976" y="852"/>
                    <a:pt x="975" y="853"/>
                  </a:cubicBezTo>
                  <a:cubicBezTo>
                    <a:pt x="976" y="852"/>
                    <a:pt x="976" y="850"/>
                    <a:pt x="976" y="849"/>
                  </a:cubicBezTo>
                  <a:lnTo>
                    <a:pt x="976" y="849"/>
                  </a:lnTo>
                  <a:cubicBezTo>
                    <a:pt x="976" y="849"/>
                    <a:pt x="976" y="849"/>
                    <a:pt x="976" y="849"/>
                  </a:cubicBezTo>
                  <a:lnTo>
                    <a:pt x="976" y="849"/>
                  </a:lnTo>
                  <a:cubicBezTo>
                    <a:pt x="976" y="849"/>
                    <a:pt x="976" y="849"/>
                    <a:pt x="976" y="849"/>
                  </a:cubicBezTo>
                  <a:lnTo>
                    <a:pt x="976" y="849"/>
                  </a:lnTo>
                  <a:cubicBezTo>
                    <a:pt x="976" y="849"/>
                    <a:pt x="976" y="849"/>
                    <a:pt x="976" y="849"/>
                  </a:cubicBezTo>
                  <a:lnTo>
                    <a:pt x="976" y="849"/>
                  </a:lnTo>
                  <a:cubicBezTo>
                    <a:pt x="976" y="848"/>
                    <a:pt x="976" y="848"/>
                    <a:pt x="976" y="847"/>
                  </a:cubicBezTo>
                  <a:lnTo>
                    <a:pt x="976" y="847"/>
                  </a:lnTo>
                  <a:cubicBezTo>
                    <a:pt x="976" y="848"/>
                    <a:pt x="976" y="848"/>
                    <a:pt x="976" y="849"/>
                  </a:cubicBezTo>
                  <a:lnTo>
                    <a:pt x="976" y="849"/>
                  </a:lnTo>
                  <a:cubicBezTo>
                    <a:pt x="982" y="812"/>
                    <a:pt x="987" y="777"/>
                    <a:pt x="991" y="741"/>
                  </a:cubicBezTo>
                  <a:lnTo>
                    <a:pt x="991" y="741"/>
                  </a:lnTo>
                  <a:lnTo>
                    <a:pt x="990" y="763"/>
                  </a:lnTo>
                  <a:cubicBezTo>
                    <a:pt x="1004" y="671"/>
                    <a:pt x="1021" y="580"/>
                    <a:pt x="1037" y="488"/>
                  </a:cubicBezTo>
                  <a:cubicBezTo>
                    <a:pt x="1043" y="445"/>
                    <a:pt x="1050" y="402"/>
                    <a:pt x="1056" y="360"/>
                  </a:cubicBezTo>
                  <a:cubicBezTo>
                    <a:pt x="1059" y="333"/>
                    <a:pt x="1064" y="307"/>
                    <a:pt x="1067" y="280"/>
                  </a:cubicBezTo>
                  <a:cubicBezTo>
                    <a:pt x="1075" y="233"/>
                    <a:pt x="1074" y="184"/>
                    <a:pt x="1064" y="135"/>
                  </a:cubicBezTo>
                  <a:cubicBezTo>
                    <a:pt x="1048" y="51"/>
                    <a:pt x="976" y="0"/>
                    <a:pt x="9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3" name="Google Shape;10123;p18"/>
            <p:cNvSpPr/>
            <p:nvPr/>
          </p:nvSpPr>
          <p:spPr>
            <a:xfrm>
              <a:off x="3999825" y="1668825"/>
              <a:ext cx="67000" cy="88875"/>
            </a:xfrm>
            <a:custGeom>
              <a:avLst/>
              <a:gdLst/>
              <a:ahLst/>
              <a:cxnLst/>
              <a:rect l="l" t="t" r="r" b="b"/>
              <a:pathLst>
                <a:path w="2680" h="3555" extrusionOk="0">
                  <a:moveTo>
                    <a:pt x="2568" y="678"/>
                  </a:moveTo>
                  <a:lnTo>
                    <a:pt x="2568" y="678"/>
                  </a:lnTo>
                  <a:cubicBezTo>
                    <a:pt x="2567" y="681"/>
                    <a:pt x="2567" y="684"/>
                    <a:pt x="2567" y="687"/>
                  </a:cubicBezTo>
                  <a:lnTo>
                    <a:pt x="2567" y="687"/>
                  </a:lnTo>
                  <a:cubicBezTo>
                    <a:pt x="2567" y="684"/>
                    <a:pt x="2568" y="681"/>
                    <a:pt x="2568" y="678"/>
                  </a:cubicBezTo>
                  <a:close/>
                  <a:moveTo>
                    <a:pt x="2565" y="694"/>
                  </a:moveTo>
                  <a:lnTo>
                    <a:pt x="2565" y="694"/>
                  </a:lnTo>
                  <a:cubicBezTo>
                    <a:pt x="2565" y="696"/>
                    <a:pt x="2565" y="698"/>
                    <a:pt x="2564" y="701"/>
                  </a:cubicBezTo>
                  <a:lnTo>
                    <a:pt x="2564" y="701"/>
                  </a:lnTo>
                  <a:cubicBezTo>
                    <a:pt x="2565" y="699"/>
                    <a:pt x="2565" y="697"/>
                    <a:pt x="2565" y="694"/>
                  </a:cubicBezTo>
                  <a:close/>
                  <a:moveTo>
                    <a:pt x="2369" y="2063"/>
                  </a:moveTo>
                  <a:lnTo>
                    <a:pt x="2369" y="2063"/>
                  </a:lnTo>
                  <a:cubicBezTo>
                    <a:pt x="2368" y="2067"/>
                    <a:pt x="2368" y="2072"/>
                    <a:pt x="2367" y="2077"/>
                  </a:cubicBezTo>
                  <a:lnTo>
                    <a:pt x="2367" y="2077"/>
                  </a:lnTo>
                  <a:cubicBezTo>
                    <a:pt x="2368" y="2072"/>
                    <a:pt x="2369" y="2066"/>
                    <a:pt x="2369" y="2063"/>
                  </a:cubicBezTo>
                  <a:close/>
                  <a:moveTo>
                    <a:pt x="1617" y="1358"/>
                  </a:moveTo>
                  <a:lnTo>
                    <a:pt x="1641" y="1360"/>
                  </a:lnTo>
                  <a:cubicBezTo>
                    <a:pt x="1647" y="1360"/>
                    <a:pt x="1652" y="1362"/>
                    <a:pt x="1661" y="1363"/>
                  </a:cubicBezTo>
                  <a:cubicBezTo>
                    <a:pt x="1669" y="1366"/>
                    <a:pt x="1677" y="1370"/>
                    <a:pt x="1687" y="1373"/>
                  </a:cubicBezTo>
                  <a:cubicBezTo>
                    <a:pt x="1693" y="1376"/>
                    <a:pt x="1701" y="1379"/>
                    <a:pt x="1707" y="1384"/>
                  </a:cubicBezTo>
                  <a:lnTo>
                    <a:pt x="1715" y="1390"/>
                  </a:lnTo>
                  <a:cubicBezTo>
                    <a:pt x="1720" y="1393"/>
                    <a:pt x="1725" y="1398"/>
                    <a:pt x="1729" y="1403"/>
                  </a:cubicBezTo>
                  <a:cubicBezTo>
                    <a:pt x="1748" y="1423"/>
                    <a:pt x="1766" y="1444"/>
                    <a:pt x="1785" y="1466"/>
                  </a:cubicBezTo>
                  <a:cubicBezTo>
                    <a:pt x="1794" y="1480"/>
                    <a:pt x="1809" y="1498"/>
                    <a:pt x="1815" y="1510"/>
                  </a:cubicBezTo>
                  <a:cubicBezTo>
                    <a:pt x="1821" y="1525"/>
                    <a:pt x="1828" y="1537"/>
                    <a:pt x="1834" y="1550"/>
                  </a:cubicBezTo>
                  <a:lnTo>
                    <a:pt x="1821" y="1579"/>
                  </a:lnTo>
                  <a:cubicBezTo>
                    <a:pt x="1794" y="1637"/>
                    <a:pt x="1763" y="1694"/>
                    <a:pt x="1733" y="1753"/>
                  </a:cubicBezTo>
                  <a:cubicBezTo>
                    <a:pt x="1704" y="1805"/>
                    <a:pt x="1680" y="1862"/>
                    <a:pt x="1649" y="1913"/>
                  </a:cubicBezTo>
                  <a:cubicBezTo>
                    <a:pt x="1606" y="1982"/>
                    <a:pt x="1563" y="2052"/>
                    <a:pt x="1521" y="2121"/>
                  </a:cubicBezTo>
                  <a:cubicBezTo>
                    <a:pt x="1484" y="2178"/>
                    <a:pt x="1445" y="2232"/>
                    <a:pt x="1405" y="2286"/>
                  </a:cubicBezTo>
                  <a:cubicBezTo>
                    <a:pt x="1324" y="2399"/>
                    <a:pt x="1236" y="2508"/>
                    <a:pt x="1149" y="2617"/>
                  </a:cubicBezTo>
                  <a:cubicBezTo>
                    <a:pt x="1066" y="2712"/>
                    <a:pt x="984" y="2804"/>
                    <a:pt x="894" y="2892"/>
                  </a:cubicBezTo>
                  <a:cubicBezTo>
                    <a:pt x="827" y="2956"/>
                    <a:pt x="756" y="3016"/>
                    <a:pt x="683" y="3071"/>
                  </a:cubicBezTo>
                  <a:cubicBezTo>
                    <a:pt x="639" y="3103"/>
                    <a:pt x="594" y="3133"/>
                    <a:pt x="550" y="3160"/>
                  </a:cubicBezTo>
                  <a:cubicBezTo>
                    <a:pt x="515" y="3177"/>
                    <a:pt x="482" y="3193"/>
                    <a:pt x="447" y="3207"/>
                  </a:cubicBezTo>
                  <a:cubicBezTo>
                    <a:pt x="431" y="3214"/>
                    <a:pt x="417" y="3219"/>
                    <a:pt x="401" y="3223"/>
                  </a:cubicBezTo>
                  <a:cubicBezTo>
                    <a:pt x="392" y="3225"/>
                    <a:pt x="381" y="3226"/>
                    <a:pt x="370" y="3228"/>
                  </a:cubicBezTo>
                  <a:cubicBezTo>
                    <a:pt x="360" y="3231"/>
                    <a:pt x="351" y="3231"/>
                    <a:pt x="340" y="3231"/>
                  </a:cubicBezTo>
                  <a:lnTo>
                    <a:pt x="327" y="3228"/>
                  </a:lnTo>
                  <a:lnTo>
                    <a:pt x="324" y="3228"/>
                  </a:lnTo>
                  <a:cubicBezTo>
                    <a:pt x="322" y="3222"/>
                    <a:pt x="322" y="3214"/>
                    <a:pt x="322" y="3206"/>
                  </a:cubicBezTo>
                  <a:cubicBezTo>
                    <a:pt x="325" y="3168"/>
                    <a:pt x="330" y="3128"/>
                    <a:pt x="335" y="3089"/>
                  </a:cubicBezTo>
                  <a:lnTo>
                    <a:pt x="335" y="3089"/>
                  </a:lnTo>
                  <a:cubicBezTo>
                    <a:pt x="335" y="3095"/>
                    <a:pt x="333" y="3103"/>
                    <a:pt x="333" y="3109"/>
                  </a:cubicBezTo>
                  <a:cubicBezTo>
                    <a:pt x="359" y="2964"/>
                    <a:pt x="393" y="2818"/>
                    <a:pt x="435" y="2676"/>
                  </a:cubicBezTo>
                  <a:cubicBezTo>
                    <a:pt x="471" y="2563"/>
                    <a:pt x="512" y="2452"/>
                    <a:pt x="560" y="2345"/>
                  </a:cubicBezTo>
                  <a:cubicBezTo>
                    <a:pt x="612" y="2228"/>
                    <a:pt x="670" y="2114"/>
                    <a:pt x="735" y="2003"/>
                  </a:cubicBezTo>
                  <a:cubicBezTo>
                    <a:pt x="791" y="1914"/>
                    <a:pt x="851" y="1827"/>
                    <a:pt x="916" y="1745"/>
                  </a:cubicBezTo>
                  <a:cubicBezTo>
                    <a:pt x="952" y="1700"/>
                    <a:pt x="990" y="1658"/>
                    <a:pt x="1030" y="1618"/>
                  </a:cubicBezTo>
                  <a:lnTo>
                    <a:pt x="1030" y="1618"/>
                  </a:lnTo>
                  <a:cubicBezTo>
                    <a:pt x="1025" y="1623"/>
                    <a:pt x="1020" y="1628"/>
                    <a:pt x="1016" y="1631"/>
                  </a:cubicBezTo>
                  <a:cubicBezTo>
                    <a:pt x="1054" y="1596"/>
                    <a:pt x="1092" y="1563"/>
                    <a:pt x="1133" y="1531"/>
                  </a:cubicBezTo>
                  <a:cubicBezTo>
                    <a:pt x="1166" y="1507"/>
                    <a:pt x="1199" y="1485"/>
                    <a:pt x="1236" y="1465"/>
                  </a:cubicBezTo>
                  <a:lnTo>
                    <a:pt x="1236" y="1465"/>
                  </a:lnTo>
                  <a:lnTo>
                    <a:pt x="1218" y="1476"/>
                  </a:lnTo>
                  <a:cubicBezTo>
                    <a:pt x="1259" y="1453"/>
                    <a:pt x="1301" y="1434"/>
                    <a:pt x="1343" y="1417"/>
                  </a:cubicBezTo>
                  <a:cubicBezTo>
                    <a:pt x="1383" y="1403"/>
                    <a:pt x="1422" y="1390"/>
                    <a:pt x="1462" y="1377"/>
                  </a:cubicBezTo>
                  <a:cubicBezTo>
                    <a:pt x="1494" y="1371"/>
                    <a:pt x="1522" y="1366"/>
                    <a:pt x="1554" y="1362"/>
                  </a:cubicBezTo>
                  <a:cubicBezTo>
                    <a:pt x="1574" y="1360"/>
                    <a:pt x="1597" y="1358"/>
                    <a:pt x="1617" y="1358"/>
                  </a:cubicBezTo>
                  <a:close/>
                  <a:moveTo>
                    <a:pt x="2503" y="1"/>
                  </a:moveTo>
                  <a:cubicBezTo>
                    <a:pt x="2446" y="1"/>
                    <a:pt x="2388" y="31"/>
                    <a:pt x="2361" y="100"/>
                  </a:cubicBezTo>
                  <a:cubicBezTo>
                    <a:pt x="2344" y="159"/>
                    <a:pt x="2326" y="217"/>
                    <a:pt x="2310" y="277"/>
                  </a:cubicBezTo>
                  <a:cubicBezTo>
                    <a:pt x="2263" y="439"/>
                    <a:pt x="2209" y="600"/>
                    <a:pt x="2154" y="760"/>
                  </a:cubicBezTo>
                  <a:cubicBezTo>
                    <a:pt x="2127" y="835"/>
                    <a:pt x="2100" y="912"/>
                    <a:pt x="2071" y="986"/>
                  </a:cubicBezTo>
                  <a:cubicBezTo>
                    <a:pt x="2043" y="1061"/>
                    <a:pt x="2016" y="1135"/>
                    <a:pt x="1986" y="1210"/>
                  </a:cubicBezTo>
                  <a:cubicBezTo>
                    <a:pt x="1962" y="1181"/>
                    <a:pt x="1934" y="1154"/>
                    <a:pt x="1904" y="1132"/>
                  </a:cubicBezTo>
                  <a:cubicBezTo>
                    <a:pt x="1820" y="1075"/>
                    <a:pt x="1721" y="1042"/>
                    <a:pt x="1619" y="1042"/>
                  </a:cubicBezTo>
                  <a:cubicBezTo>
                    <a:pt x="1614" y="1042"/>
                    <a:pt x="1609" y="1042"/>
                    <a:pt x="1604" y="1042"/>
                  </a:cubicBezTo>
                  <a:cubicBezTo>
                    <a:pt x="1502" y="1045"/>
                    <a:pt x="1399" y="1064"/>
                    <a:pt x="1302" y="1099"/>
                  </a:cubicBezTo>
                  <a:cubicBezTo>
                    <a:pt x="1194" y="1135"/>
                    <a:pt x="1092" y="1186"/>
                    <a:pt x="997" y="1249"/>
                  </a:cubicBezTo>
                  <a:cubicBezTo>
                    <a:pt x="913" y="1308"/>
                    <a:pt x="837" y="1376"/>
                    <a:pt x="767" y="1452"/>
                  </a:cubicBezTo>
                  <a:cubicBezTo>
                    <a:pt x="621" y="1618"/>
                    <a:pt x="496" y="1802"/>
                    <a:pt x="395" y="1998"/>
                  </a:cubicBezTo>
                  <a:cubicBezTo>
                    <a:pt x="294" y="2186"/>
                    <a:pt x="211" y="2384"/>
                    <a:pt x="150" y="2588"/>
                  </a:cubicBezTo>
                  <a:cubicBezTo>
                    <a:pt x="126" y="2672"/>
                    <a:pt x="99" y="2756"/>
                    <a:pt x="77" y="2842"/>
                  </a:cubicBezTo>
                  <a:cubicBezTo>
                    <a:pt x="64" y="2892"/>
                    <a:pt x="50" y="2943"/>
                    <a:pt x="40" y="2994"/>
                  </a:cubicBezTo>
                  <a:cubicBezTo>
                    <a:pt x="20" y="3089"/>
                    <a:pt x="1" y="3185"/>
                    <a:pt x="12" y="3283"/>
                  </a:cubicBezTo>
                  <a:cubicBezTo>
                    <a:pt x="21" y="3378"/>
                    <a:pt x="77" y="3461"/>
                    <a:pt x="161" y="3508"/>
                  </a:cubicBezTo>
                  <a:lnTo>
                    <a:pt x="161" y="3507"/>
                  </a:lnTo>
                  <a:cubicBezTo>
                    <a:pt x="216" y="3538"/>
                    <a:pt x="278" y="3554"/>
                    <a:pt x="341" y="3554"/>
                  </a:cubicBezTo>
                  <a:cubicBezTo>
                    <a:pt x="368" y="3554"/>
                    <a:pt x="393" y="3553"/>
                    <a:pt x="420" y="3548"/>
                  </a:cubicBezTo>
                  <a:cubicBezTo>
                    <a:pt x="533" y="3526"/>
                    <a:pt x="640" y="3483"/>
                    <a:pt x="737" y="3420"/>
                  </a:cubicBezTo>
                  <a:cubicBezTo>
                    <a:pt x="826" y="3363"/>
                    <a:pt x="911" y="3299"/>
                    <a:pt x="990" y="3228"/>
                  </a:cubicBezTo>
                  <a:cubicBezTo>
                    <a:pt x="1139" y="3097"/>
                    <a:pt x="1274" y="2951"/>
                    <a:pt x="1395" y="2796"/>
                  </a:cubicBezTo>
                  <a:cubicBezTo>
                    <a:pt x="1457" y="2718"/>
                    <a:pt x="1519" y="2639"/>
                    <a:pt x="1581" y="2560"/>
                  </a:cubicBezTo>
                  <a:cubicBezTo>
                    <a:pt x="1633" y="2494"/>
                    <a:pt x="1679" y="2422"/>
                    <a:pt x="1726" y="2353"/>
                  </a:cubicBezTo>
                  <a:cubicBezTo>
                    <a:pt x="1742" y="2332"/>
                    <a:pt x="1755" y="2310"/>
                    <a:pt x="1769" y="2289"/>
                  </a:cubicBezTo>
                  <a:cubicBezTo>
                    <a:pt x="1777" y="2292"/>
                    <a:pt x="1783" y="2296"/>
                    <a:pt x="1791" y="2299"/>
                  </a:cubicBezTo>
                  <a:cubicBezTo>
                    <a:pt x="1810" y="2305"/>
                    <a:pt x="1829" y="2307"/>
                    <a:pt x="1848" y="2307"/>
                  </a:cubicBezTo>
                  <a:cubicBezTo>
                    <a:pt x="1871" y="2307"/>
                    <a:pt x="1893" y="2303"/>
                    <a:pt x="1915" y="2296"/>
                  </a:cubicBezTo>
                  <a:cubicBezTo>
                    <a:pt x="1965" y="2272"/>
                    <a:pt x="2008" y="2235"/>
                    <a:pt x="2037" y="2188"/>
                  </a:cubicBezTo>
                  <a:lnTo>
                    <a:pt x="2037" y="2188"/>
                  </a:lnTo>
                  <a:lnTo>
                    <a:pt x="2035" y="2194"/>
                  </a:lnTo>
                  <a:cubicBezTo>
                    <a:pt x="1994" y="2422"/>
                    <a:pt x="1943" y="2650"/>
                    <a:pt x="1896" y="2878"/>
                  </a:cubicBezTo>
                  <a:cubicBezTo>
                    <a:pt x="1877" y="2967"/>
                    <a:pt x="1932" y="3054"/>
                    <a:pt x="2022" y="3073"/>
                  </a:cubicBezTo>
                  <a:cubicBezTo>
                    <a:pt x="2034" y="3075"/>
                    <a:pt x="2046" y="3077"/>
                    <a:pt x="2057" y="3077"/>
                  </a:cubicBezTo>
                  <a:cubicBezTo>
                    <a:pt x="2133" y="3077"/>
                    <a:pt x="2201" y="3025"/>
                    <a:pt x="2217" y="2946"/>
                  </a:cubicBezTo>
                  <a:cubicBezTo>
                    <a:pt x="2250" y="2788"/>
                    <a:pt x="2274" y="2630"/>
                    <a:pt x="2303" y="2471"/>
                  </a:cubicBezTo>
                  <a:cubicBezTo>
                    <a:pt x="2325" y="2340"/>
                    <a:pt x="2348" y="2208"/>
                    <a:pt x="2367" y="2077"/>
                  </a:cubicBezTo>
                  <a:lnTo>
                    <a:pt x="2367" y="2077"/>
                  </a:lnTo>
                  <a:cubicBezTo>
                    <a:pt x="2367" y="2078"/>
                    <a:pt x="2366" y="2080"/>
                    <a:pt x="2366" y="2082"/>
                  </a:cubicBezTo>
                  <a:cubicBezTo>
                    <a:pt x="2379" y="2001"/>
                    <a:pt x="2393" y="1920"/>
                    <a:pt x="2404" y="1840"/>
                  </a:cubicBezTo>
                  <a:lnTo>
                    <a:pt x="2404" y="1843"/>
                  </a:lnTo>
                  <a:cubicBezTo>
                    <a:pt x="2448" y="1544"/>
                    <a:pt x="2489" y="1245"/>
                    <a:pt x="2529" y="944"/>
                  </a:cubicBezTo>
                  <a:cubicBezTo>
                    <a:pt x="2533" y="923"/>
                    <a:pt x="2535" y="903"/>
                    <a:pt x="2538" y="882"/>
                  </a:cubicBezTo>
                  <a:lnTo>
                    <a:pt x="2538" y="882"/>
                  </a:lnTo>
                  <a:cubicBezTo>
                    <a:pt x="2538" y="883"/>
                    <a:pt x="2538" y="883"/>
                    <a:pt x="2538" y="884"/>
                  </a:cubicBezTo>
                  <a:lnTo>
                    <a:pt x="2540" y="872"/>
                  </a:lnTo>
                  <a:lnTo>
                    <a:pt x="2540" y="872"/>
                  </a:lnTo>
                  <a:cubicBezTo>
                    <a:pt x="2540" y="869"/>
                    <a:pt x="2541" y="866"/>
                    <a:pt x="2542" y="863"/>
                  </a:cubicBezTo>
                  <a:lnTo>
                    <a:pt x="2542" y="863"/>
                  </a:lnTo>
                  <a:cubicBezTo>
                    <a:pt x="2541" y="864"/>
                    <a:pt x="2541" y="865"/>
                    <a:pt x="2541" y="866"/>
                  </a:cubicBezTo>
                  <a:lnTo>
                    <a:pt x="2541" y="866"/>
                  </a:lnTo>
                  <a:lnTo>
                    <a:pt x="2549" y="804"/>
                  </a:lnTo>
                  <a:lnTo>
                    <a:pt x="2549" y="804"/>
                  </a:lnTo>
                  <a:cubicBezTo>
                    <a:pt x="2549" y="809"/>
                    <a:pt x="2548" y="814"/>
                    <a:pt x="2548" y="819"/>
                  </a:cubicBezTo>
                  <a:cubicBezTo>
                    <a:pt x="2554" y="781"/>
                    <a:pt x="2558" y="743"/>
                    <a:pt x="2564" y="704"/>
                  </a:cubicBezTo>
                  <a:lnTo>
                    <a:pt x="2564" y="704"/>
                  </a:lnTo>
                  <a:cubicBezTo>
                    <a:pt x="2564" y="705"/>
                    <a:pt x="2564" y="705"/>
                    <a:pt x="2564" y="705"/>
                  </a:cubicBezTo>
                  <a:cubicBezTo>
                    <a:pt x="2564" y="703"/>
                    <a:pt x="2564" y="702"/>
                    <a:pt x="2564" y="701"/>
                  </a:cubicBezTo>
                  <a:lnTo>
                    <a:pt x="2564" y="701"/>
                  </a:lnTo>
                  <a:cubicBezTo>
                    <a:pt x="2564" y="701"/>
                    <a:pt x="2564" y="701"/>
                    <a:pt x="2564" y="701"/>
                  </a:cubicBezTo>
                  <a:lnTo>
                    <a:pt x="2564" y="701"/>
                  </a:lnTo>
                  <a:cubicBezTo>
                    <a:pt x="2565" y="699"/>
                    <a:pt x="2565" y="696"/>
                    <a:pt x="2565" y="694"/>
                  </a:cubicBezTo>
                  <a:lnTo>
                    <a:pt x="2565" y="694"/>
                  </a:lnTo>
                  <a:cubicBezTo>
                    <a:pt x="2565" y="694"/>
                    <a:pt x="2565" y="694"/>
                    <a:pt x="2565" y="694"/>
                  </a:cubicBezTo>
                  <a:lnTo>
                    <a:pt x="2565" y="694"/>
                  </a:lnTo>
                  <a:cubicBezTo>
                    <a:pt x="2566" y="687"/>
                    <a:pt x="2567" y="681"/>
                    <a:pt x="2568" y="675"/>
                  </a:cubicBezTo>
                  <a:lnTo>
                    <a:pt x="2568" y="675"/>
                  </a:lnTo>
                  <a:cubicBezTo>
                    <a:pt x="2568" y="676"/>
                    <a:pt x="2568" y="677"/>
                    <a:pt x="2568" y="678"/>
                  </a:cubicBezTo>
                  <a:lnTo>
                    <a:pt x="2568" y="678"/>
                  </a:lnTo>
                  <a:cubicBezTo>
                    <a:pt x="2569" y="674"/>
                    <a:pt x="2570" y="670"/>
                    <a:pt x="2570" y="667"/>
                  </a:cubicBezTo>
                  <a:cubicBezTo>
                    <a:pt x="2586" y="588"/>
                    <a:pt x="2599" y="507"/>
                    <a:pt x="2613" y="426"/>
                  </a:cubicBezTo>
                  <a:cubicBezTo>
                    <a:pt x="2625" y="345"/>
                    <a:pt x="2644" y="266"/>
                    <a:pt x="2659" y="185"/>
                  </a:cubicBezTo>
                  <a:cubicBezTo>
                    <a:pt x="2680" y="73"/>
                    <a:pt x="2591" y="1"/>
                    <a:pt x="25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4" name="Google Shape;10124;p18"/>
            <p:cNvSpPr/>
            <p:nvPr/>
          </p:nvSpPr>
          <p:spPr>
            <a:xfrm>
              <a:off x="4053925" y="1675950"/>
              <a:ext cx="56975" cy="155700"/>
            </a:xfrm>
            <a:custGeom>
              <a:avLst/>
              <a:gdLst/>
              <a:ahLst/>
              <a:cxnLst/>
              <a:rect l="l" t="t" r="r" b="b"/>
              <a:pathLst>
                <a:path w="2279" h="6228" extrusionOk="0">
                  <a:moveTo>
                    <a:pt x="1446" y="3628"/>
                  </a:moveTo>
                  <a:cubicBezTo>
                    <a:pt x="1445" y="3631"/>
                    <a:pt x="1445" y="3634"/>
                    <a:pt x="1445" y="3638"/>
                  </a:cubicBezTo>
                  <a:lnTo>
                    <a:pt x="1445" y="3638"/>
                  </a:lnTo>
                  <a:cubicBezTo>
                    <a:pt x="1445" y="3635"/>
                    <a:pt x="1446" y="3631"/>
                    <a:pt x="1446" y="3628"/>
                  </a:cubicBezTo>
                  <a:close/>
                  <a:moveTo>
                    <a:pt x="681" y="5913"/>
                  </a:moveTo>
                  <a:lnTo>
                    <a:pt x="683" y="5913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81" y="5913"/>
                  </a:lnTo>
                  <a:close/>
                  <a:moveTo>
                    <a:pt x="693" y="5914"/>
                  </a:moveTo>
                  <a:lnTo>
                    <a:pt x="697" y="5916"/>
                  </a:lnTo>
                  <a:lnTo>
                    <a:pt x="691" y="5914"/>
                  </a:lnTo>
                  <a:close/>
                  <a:moveTo>
                    <a:pt x="1397" y="0"/>
                  </a:moveTo>
                  <a:cubicBezTo>
                    <a:pt x="1395" y="0"/>
                    <a:pt x="1392" y="0"/>
                    <a:pt x="1389" y="0"/>
                  </a:cubicBezTo>
                  <a:cubicBezTo>
                    <a:pt x="1304" y="5"/>
                    <a:pt x="1239" y="70"/>
                    <a:pt x="1194" y="138"/>
                  </a:cubicBezTo>
                  <a:cubicBezTo>
                    <a:pt x="1134" y="233"/>
                    <a:pt x="1085" y="333"/>
                    <a:pt x="1047" y="437"/>
                  </a:cubicBezTo>
                  <a:cubicBezTo>
                    <a:pt x="1008" y="546"/>
                    <a:pt x="974" y="656"/>
                    <a:pt x="941" y="763"/>
                  </a:cubicBezTo>
                  <a:cubicBezTo>
                    <a:pt x="890" y="925"/>
                    <a:pt x="851" y="1091"/>
                    <a:pt x="811" y="1256"/>
                  </a:cubicBezTo>
                  <a:cubicBezTo>
                    <a:pt x="794" y="1327"/>
                    <a:pt x="781" y="1403"/>
                    <a:pt x="772" y="1476"/>
                  </a:cubicBezTo>
                  <a:cubicBezTo>
                    <a:pt x="757" y="1567"/>
                    <a:pt x="746" y="1659"/>
                    <a:pt x="735" y="1749"/>
                  </a:cubicBezTo>
                  <a:cubicBezTo>
                    <a:pt x="721" y="1863"/>
                    <a:pt x="702" y="1982"/>
                    <a:pt x="726" y="2096"/>
                  </a:cubicBezTo>
                  <a:cubicBezTo>
                    <a:pt x="748" y="2190"/>
                    <a:pt x="814" y="2269"/>
                    <a:pt x="905" y="2307"/>
                  </a:cubicBezTo>
                  <a:cubicBezTo>
                    <a:pt x="951" y="2324"/>
                    <a:pt x="1001" y="2333"/>
                    <a:pt x="1051" y="2333"/>
                  </a:cubicBezTo>
                  <a:cubicBezTo>
                    <a:pt x="1092" y="2333"/>
                    <a:pt x="1134" y="2327"/>
                    <a:pt x="1174" y="2315"/>
                  </a:cubicBezTo>
                  <a:cubicBezTo>
                    <a:pt x="1378" y="2251"/>
                    <a:pt x="1554" y="2110"/>
                    <a:pt x="1703" y="1960"/>
                  </a:cubicBezTo>
                  <a:cubicBezTo>
                    <a:pt x="1704" y="1958"/>
                    <a:pt x="1707" y="1955"/>
                    <a:pt x="1710" y="1952"/>
                  </a:cubicBezTo>
                  <a:lnTo>
                    <a:pt x="1710" y="1952"/>
                  </a:lnTo>
                  <a:cubicBezTo>
                    <a:pt x="1703" y="1990"/>
                    <a:pt x="1695" y="2028"/>
                    <a:pt x="1688" y="2066"/>
                  </a:cubicBezTo>
                  <a:cubicBezTo>
                    <a:pt x="1655" y="2237"/>
                    <a:pt x="1625" y="2408"/>
                    <a:pt x="1598" y="2581"/>
                  </a:cubicBezTo>
                  <a:cubicBezTo>
                    <a:pt x="1543" y="2937"/>
                    <a:pt x="1495" y="3293"/>
                    <a:pt x="1444" y="3649"/>
                  </a:cubicBezTo>
                  <a:cubicBezTo>
                    <a:pt x="1444" y="3645"/>
                    <a:pt x="1444" y="3641"/>
                    <a:pt x="1445" y="3638"/>
                  </a:cubicBezTo>
                  <a:lnTo>
                    <a:pt x="1445" y="3638"/>
                  </a:lnTo>
                  <a:cubicBezTo>
                    <a:pt x="1368" y="4160"/>
                    <a:pt x="1289" y="4686"/>
                    <a:pt x="1150" y="5196"/>
                  </a:cubicBezTo>
                  <a:cubicBezTo>
                    <a:pt x="1118" y="5300"/>
                    <a:pt x="1080" y="5403"/>
                    <a:pt x="1038" y="5504"/>
                  </a:cubicBezTo>
                  <a:cubicBezTo>
                    <a:pt x="1019" y="5547"/>
                    <a:pt x="998" y="5588"/>
                    <a:pt x="974" y="5628"/>
                  </a:cubicBezTo>
                  <a:cubicBezTo>
                    <a:pt x="951" y="5667"/>
                    <a:pt x="924" y="5705"/>
                    <a:pt x="895" y="5742"/>
                  </a:cubicBezTo>
                  <a:cubicBezTo>
                    <a:pt x="864" y="5780"/>
                    <a:pt x="832" y="5816"/>
                    <a:pt x="797" y="5851"/>
                  </a:cubicBezTo>
                  <a:cubicBezTo>
                    <a:pt x="776" y="5870"/>
                    <a:pt x="754" y="5889"/>
                    <a:pt x="732" y="5906"/>
                  </a:cubicBezTo>
                  <a:lnTo>
                    <a:pt x="719" y="5914"/>
                  </a:lnTo>
                  <a:lnTo>
                    <a:pt x="702" y="5914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89" y="5914"/>
                  </a:lnTo>
                  <a:lnTo>
                    <a:pt x="688" y="5914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78" y="5913"/>
                  </a:lnTo>
                  <a:cubicBezTo>
                    <a:pt x="664" y="5910"/>
                    <a:pt x="650" y="5906"/>
                    <a:pt x="636" y="5903"/>
                  </a:cubicBezTo>
                  <a:cubicBezTo>
                    <a:pt x="626" y="5900"/>
                    <a:pt x="620" y="5900"/>
                    <a:pt x="607" y="5894"/>
                  </a:cubicBezTo>
                  <a:cubicBezTo>
                    <a:pt x="594" y="5886"/>
                    <a:pt x="582" y="5879"/>
                    <a:pt x="569" y="5873"/>
                  </a:cubicBezTo>
                  <a:cubicBezTo>
                    <a:pt x="563" y="5868"/>
                    <a:pt x="555" y="5864"/>
                    <a:pt x="549" y="5859"/>
                  </a:cubicBezTo>
                  <a:cubicBezTo>
                    <a:pt x="536" y="5848"/>
                    <a:pt x="523" y="5838"/>
                    <a:pt x="511" y="5826"/>
                  </a:cubicBezTo>
                  <a:cubicBezTo>
                    <a:pt x="499" y="5811"/>
                    <a:pt x="488" y="5799"/>
                    <a:pt x="477" y="5784"/>
                  </a:cubicBezTo>
                  <a:cubicBezTo>
                    <a:pt x="457" y="5758"/>
                    <a:pt x="436" y="5727"/>
                    <a:pt x="420" y="5697"/>
                  </a:cubicBezTo>
                  <a:cubicBezTo>
                    <a:pt x="404" y="5667"/>
                    <a:pt x="392" y="5639"/>
                    <a:pt x="378" y="5607"/>
                  </a:cubicBezTo>
                  <a:cubicBezTo>
                    <a:pt x="362" y="5563"/>
                    <a:pt x="346" y="5515"/>
                    <a:pt x="333" y="5469"/>
                  </a:cubicBezTo>
                  <a:cubicBezTo>
                    <a:pt x="325" y="5430"/>
                    <a:pt x="317" y="5390"/>
                    <a:pt x="311" y="5351"/>
                  </a:cubicBezTo>
                  <a:cubicBezTo>
                    <a:pt x="305" y="5289"/>
                    <a:pt x="303" y="5226"/>
                    <a:pt x="303" y="5164"/>
                  </a:cubicBezTo>
                  <a:cubicBezTo>
                    <a:pt x="303" y="5113"/>
                    <a:pt x="305" y="5061"/>
                    <a:pt x="313" y="5015"/>
                  </a:cubicBezTo>
                  <a:cubicBezTo>
                    <a:pt x="321" y="4968"/>
                    <a:pt x="332" y="4920"/>
                    <a:pt x="344" y="4874"/>
                  </a:cubicBezTo>
                  <a:cubicBezTo>
                    <a:pt x="371" y="4792"/>
                    <a:pt x="401" y="4711"/>
                    <a:pt x="436" y="4632"/>
                  </a:cubicBezTo>
                  <a:cubicBezTo>
                    <a:pt x="492" y="4510"/>
                    <a:pt x="553" y="4391"/>
                    <a:pt x="615" y="4271"/>
                  </a:cubicBezTo>
                  <a:cubicBezTo>
                    <a:pt x="680" y="4146"/>
                    <a:pt x="748" y="4024"/>
                    <a:pt x="821" y="3902"/>
                  </a:cubicBezTo>
                  <a:lnTo>
                    <a:pt x="821" y="3902"/>
                  </a:lnTo>
                  <a:lnTo>
                    <a:pt x="816" y="3912"/>
                  </a:lnTo>
                  <a:cubicBezTo>
                    <a:pt x="916" y="3747"/>
                    <a:pt x="1022" y="3587"/>
                    <a:pt x="1120" y="3421"/>
                  </a:cubicBezTo>
                  <a:cubicBezTo>
                    <a:pt x="1231" y="3239"/>
                    <a:pt x="1343" y="3055"/>
                    <a:pt x="1454" y="2872"/>
                  </a:cubicBezTo>
                  <a:cubicBezTo>
                    <a:pt x="1497" y="2810"/>
                    <a:pt x="1481" y="2725"/>
                    <a:pt x="1421" y="2679"/>
                  </a:cubicBezTo>
                  <a:cubicBezTo>
                    <a:pt x="1397" y="2663"/>
                    <a:pt x="1368" y="2654"/>
                    <a:pt x="1339" y="2654"/>
                  </a:cubicBezTo>
                  <a:cubicBezTo>
                    <a:pt x="1295" y="2654"/>
                    <a:pt x="1250" y="2674"/>
                    <a:pt x="1226" y="2713"/>
                  </a:cubicBezTo>
                  <a:cubicBezTo>
                    <a:pt x="1110" y="2900"/>
                    <a:pt x="995" y="3087"/>
                    <a:pt x="879" y="3275"/>
                  </a:cubicBezTo>
                  <a:cubicBezTo>
                    <a:pt x="770" y="3451"/>
                    <a:pt x="655" y="3624"/>
                    <a:pt x="547" y="3803"/>
                  </a:cubicBezTo>
                  <a:cubicBezTo>
                    <a:pt x="441" y="3975"/>
                    <a:pt x="346" y="4154"/>
                    <a:pt x="254" y="4334"/>
                  </a:cubicBezTo>
                  <a:cubicBezTo>
                    <a:pt x="165" y="4509"/>
                    <a:pt x="80" y="4689"/>
                    <a:pt x="36" y="4881"/>
                  </a:cubicBezTo>
                  <a:cubicBezTo>
                    <a:pt x="15" y="4976"/>
                    <a:pt x="4" y="5074"/>
                    <a:pt x="2" y="5170"/>
                  </a:cubicBezTo>
                  <a:cubicBezTo>
                    <a:pt x="1" y="5267"/>
                    <a:pt x="6" y="5362"/>
                    <a:pt x="21" y="5457"/>
                  </a:cubicBezTo>
                  <a:cubicBezTo>
                    <a:pt x="53" y="5642"/>
                    <a:pt x="118" y="5826"/>
                    <a:pt x="232" y="5976"/>
                  </a:cubicBezTo>
                  <a:cubicBezTo>
                    <a:pt x="283" y="6047"/>
                    <a:pt x="347" y="6106"/>
                    <a:pt x="422" y="6150"/>
                  </a:cubicBezTo>
                  <a:cubicBezTo>
                    <a:pt x="501" y="6193"/>
                    <a:pt x="588" y="6220"/>
                    <a:pt x="680" y="6226"/>
                  </a:cubicBezTo>
                  <a:cubicBezTo>
                    <a:pt x="688" y="6228"/>
                    <a:pt x="696" y="6228"/>
                    <a:pt x="705" y="6228"/>
                  </a:cubicBezTo>
                  <a:cubicBezTo>
                    <a:pt x="776" y="6228"/>
                    <a:pt x="846" y="6206"/>
                    <a:pt x="903" y="6164"/>
                  </a:cubicBezTo>
                  <a:cubicBezTo>
                    <a:pt x="971" y="6115"/>
                    <a:pt x="1031" y="6057"/>
                    <a:pt x="1084" y="5990"/>
                  </a:cubicBezTo>
                  <a:cubicBezTo>
                    <a:pt x="1150" y="5910"/>
                    <a:pt x="1209" y="5822"/>
                    <a:pt x="1256" y="5729"/>
                  </a:cubicBezTo>
                  <a:cubicBezTo>
                    <a:pt x="1302" y="5637"/>
                    <a:pt x="1340" y="5542"/>
                    <a:pt x="1372" y="5444"/>
                  </a:cubicBezTo>
                  <a:cubicBezTo>
                    <a:pt x="1411" y="5322"/>
                    <a:pt x="1441" y="5200"/>
                    <a:pt x="1471" y="5075"/>
                  </a:cubicBezTo>
                  <a:cubicBezTo>
                    <a:pt x="1508" y="4928"/>
                    <a:pt x="1538" y="4781"/>
                    <a:pt x="1565" y="4632"/>
                  </a:cubicBezTo>
                  <a:cubicBezTo>
                    <a:pt x="1623" y="4308"/>
                    <a:pt x="1680" y="3983"/>
                    <a:pt x="1731" y="3657"/>
                  </a:cubicBezTo>
                  <a:cubicBezTo>
                    <a:pt x="1783" y="3304"/>
                    <a:pt x="1840" y="2951"/>
                    <a:pt x="1899" y="2599"/>
                  </a:cubicBezTo>
                  <a:cubicBezTo>
                    <a:pt x="1927" y="2429"/>
                    <a:pt x="1962" y="2261"/>
                    <a:pt x="1995" y="2091"/>
                  </a:cubicBezTo>
                  <a:cubicBezTo>
                    <a:pt x="2025" y="1943"/>
                    <a:pt x="2067" y="1795"/>
                    <a:pt x="2105" y="1648"/>
                  </a:cubicBezTo>
                  <a:cubicBezTo>
                    <a:pt x="2125" y="1580"/>
                    <a:pt x="2147" y="1512"/>
                    <a:pt x="2168" y="1442"/>
                  </a:cubicBezTo>
                  <a:cubicBezTo>
                    <a:pt x="2184" y="1389"/>
                    <a:pt x="2207" y="1336"/>
                    <a:pt x="2226" y="1282"/>
                  </a:cubicBezTo>
                  <a:cubicBezTo>
                    <a:pt x="2230" y="1275"/>
                    <a:pt x="2233" y="1268"/>
                    <a:pt x="2238" y="1262"/>
                  </a:cubicBezTo>
                  <a:cubicBezTo>
                    <a:pt x="2279" y="1183"/>
                    <a:pt x="2247" y="1085"/>
                    <a:pt x="2170" y="1043"/>
                  </a:cubicBezTo>
                  <a:cubicBezTo>
                    <a:pt x="2146" y="1031"/>
                    <a:pt x="2120" y="1025"/>
                    <a:pt x="2094" y="1025"/>
                  </a:cubicBezTo>
                  <a:cubicBezTo>
                    <a:pt x="2036" y="1025"/>
                    <a:pt x="1980" y="1056"/>
                    <a:pt x="1951" y="1111"/>
                  </a:cubicBezTo>
                  <a:cubicBezTo>
                    <a:pt x="1932" y="1149"/>
                    <a:pt x="1911" y="1187"/>
                    <a:pt x="1889" y="1224"/>
                  </a:cubicBezTo>
                  <a:cubicBezTo>
                    <a:pt x="1824" y="1325"/>
                    <a:pt x="1753" y="1420"/>
                    <a:pt x="1680" y="1515"/>
                  </a:cubicBezTo>
                  <a:cubicBezTo>
                    <a:pt x="1614" y="1593"/>
                    <a:pt x="1549" y="1669"/>
                    <a:pt x="1476" y="1742"/>
                  </a:cubicBezTo>
                  <a:cubicBezTo>
                    <a:pt x="1424" y="1791"/>
                    <a:pt x="1370" y="1836"/>
                    <a:pt x="1313" y="1879"/>
                  </a:cubicBezTo>
                  <a:cubicBezTo>
                    <a:pt x="1275" y="1906"/>
                    <a:pt x="1237" y="1931"/>
                    <a:pt x="1198" y="1954"/>
                  </a:cubicBezTo>
                  <a:cubicBezTo>
                    <a:pt x="1199" y="1954"/>
                    <a:pt x="1201" y="1952"/>
                    <a:pt x="1202" y="1952"/>
                  </a:cubicBezTo>
                  <a:lnTo>
                    <a:pt x="1202" y="1952"/>
                  </a:lnTo>
                  <a:cubicBezTo>
                    <a:pt x="1182" y="1962"/>
                    <a:pt x="1160" y="1973"/>
                    <a:pt x="1141" y="1981"/>
                  </a:cubicBezTo>
                  <a:cubicBezTo>
                    <a:pt x="1123" y="1988"/>
                    <a:pt x="1104" y="1995"/>
                    <a:pt x="1085" y="2000"/>
                  </a:cubicBezTo>
                  <a:lnTo>
                    <a:pt x="1069" y="2004"/>
                  </a:lnTo>
                  <a:lnTo>
                    <a:pt x="1042" y="2004"/>
                  </a:lnTo>
                  <a:cubicBezTo>
                    <a:pt x="1041" y="1998"/>
                    <a:pt x="1039" y="1992"/>
                    <a:pt x="1038" y="1982"/>
                  </a:cubicBezTo>
                  <a:cubicBezTo>
                    <a:pt x="1036" y="1974"/>
                    <a:pt x="1036" y="1966"/>
                    <a:pt x="1036" y="1957"/>
                  </a:cubicBezTo>
                  <a:cubicBezTo>
                    <a:pt x="1039" y="1871"/>
                    <a:pt x="1044" y="1787"/>
                    <a:pt x="1050" y="1704"/>
                  </a:cubicBezTo>
                  <a:cubicBezTo>
                    <a:pt x="1057" y="1637"/>
                    <a:pt x="1066" y="1572"/>
                    <a:pt x="1074" y="1507"/>
                  </a:cubicBezTo>
                  <a:cubicBezTo>
                    <a:pt x="1096" y="1382"/>
                    <a:pt x="1123" y="1257"/>
                    <a:pt x="1156" y="1134"/>
                  </a:cubicBezTo>
                  <a:lnTo>
                    <a:pt x="1166" y="1099"/>
                  </a:lnTo>
                  <a:cubicBezTo>
                    <a:pt x="1175" y="1069"/>
                    <a:pt x="1185" y="1037"/>
                    <a:pt x="1193" y="1006"/>
                  </a:cubicBezTo>
                  <a:lnTo>
                    <a:pt x="1193" y="1006"/>
                  </a:lnTo>
                  <a:lnTo>
                    <a:pt x="1188" y="1024"/>
                  </a:lnTo>
                  <a:cubicBezTo>
                    <a:pt x="1194" y="999"/>
                    <a:pt x="1202" y="974"/>
                    <a:pt x="1210" y="948"/>
                  </a:cubicBezTo>
                  <a:lnTo>
                    <a:pt x="1221" y="909"/>
                  </a:lnTo>
                  <a:cubicBezTo>
                    <a:pt x="1239" y="849"/>
                    <a:pt x="1261" y="789"/>
                    <a:pt x="1280" y="730"/>
                  </a:cubicBezTo>
                  <a:cubicBezTo>
                    <a:pt x="1308" y="651"/>
                    <a:pt x="1335" y="573"/>
                    <a:pt x="1369" y="496"/>
                  </a:cubicBezTo>
                  <a:cubicBezTo>
                    <a:pt x="1389" y="450"/>
                    <a:pt x="1413" y="404"/>
                    <a:pt x="1438" y="360"/>
                  </a:cubicBezTo>
                  <a:cubicBezTo>
                    <a:pt x="1448" y="344"/>
                    <a:pt x="1459" y="329"/>
                    <a:pt x="1468" y="315"/>
                  </a:cubicBezTo>
                  <a:cubicBezTo>
                    <a:pt x="1522" y="288"/>
                    <a:pt x="1558" y="238"/>
                    <a:pt x="1563" y="178"/>
                  </a:cubicBezTo>
                  <a:cubicBezTo>
                    <a:pt x="1569" y="81"/>
                    <a:pt x="1493" y="0"/>
                    <a:pt x="13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5" name="Google Shape;10125;p18"/>
            <p:cNvSpPr/>
            <p:nvPr/>
          </p:nvSpPr>
          <p:spPr>
            <a:xfrm>
              <a:off x="4169375" y="1662300"/>
              <a:ext cx="64125" cy="98075"/>
            </a:xfrm>
            <a:custGeom>
              <a:avLst/>
              <a:gdLst/>
              <a:ahLst/>
              <a:cxnLst/>
              <a:rect l="l" t="t" r="r" b="b"/>
              <a:pathLst>
                <a:path w="2565" h="3923" extrusionOk="0">
                  <a:moveTo>
                    <a:pt x="2134" y="0"/>
                  </a:moveTo>
                  <a:cubicBezTo>
                    <a:pt x="2090" y="0"/>
                    <a:pt x="2047" y="7"/>
                    <a:pt x="2004" y="19"/>
                  </a:cubicBezTo>
                  <a:cubicBezTo>
                    <a:pt x="1960" y="32"/>
                    <a:pt x="1917" y="51"/>
                    <a:pt x="1876" y="74"/>
                  </a:cubicBezTo>
                  <a:cubicBezTo>
                    <a:pt x="1789" y="125"/>
                    <a:pt x="1710" y="188"/>
                    <a:pt x="1640" y="261"/>
                  </a:cubicBezTo>
                  <a:cubicBezTo>
                    <a:pt x="1563" y="339"/>
                    <a:pt x="1498" y="429"/>
                    <a:pt x="1447" y="529"/>
                  </a:cubicBezTo>
                  <a:cubicBezTo>
                    <a:pt x="1398" y="625"/>
                    <a:pt x="1355" y="727"/>
                    <a:pt x="1321" y="831"/>
                  </a:cubicBezTo>
                  <a:cubicBezTo>
                    <a:pt x="1248" y="1048"/>
                    <a:pt x="1203" y="1274"/>
                    <a:pt x="1186" y="1504"/>
                  </a:cubicBezTo>
                  <a:cubicBezTo>
                    <a:pt x="1175" y="1689"/>
                    <a:pt x="1178" y="1874"/>
                    <a:pt x="1196" y="2060"/>
                  </a:cubicBezTo>
                  <a:cubicBezTo>
                    <a:pt x="1205" y="2155"/>
                    <a:pt x="1215" y="2248"/>
                    <a:pt x="1224" y="2343"/>
                  </a:cubicBezTo>
                  <a:cubicBezTo>
                    <a:pt x="1234" y="2438"/>
                    <a:pt x="1248" y="2533"/>
                    <a:pt x="1260" y="2629"/>
                  </a:cubicBezTo>
                  <a:cubicBezTo>
                    <a:pt x="1279" y="2781"/>
                    <a:pt x="1302" y="2935"/>
                    <a:pt x="1322" y="3089"/>
                  </a:cubicBezTo>
                  <a:cubicBezTo>
                    <a:pt x="1336" y="3220"/>
                    <a:pt x="1359" y="3354"/>
                    <a:pt x="1359" y="3487"/>
                  </a:cubicBezTo>
                  <a:cubicBezTo>
                    <a:pt x="1359" y="3492"/>
                    <a:pt x="1357" y="3499"/>
                    <a:pt x="1357" y="3503"/>
                  </a:cubicBezTo>
                  <a:cubicBezTo>
                    <a:pt x="1356" y="3507"/>
                    <a:pt x="1355" y="3512"/>
                    <a:pt x="1354" y="3516"/>
                  </a:cubicBezTo>
                  <a:lnTo>
                    <a:pt x="1354" y="3516"/>
                  </a:lnTo>
                  <a:cubicBezTo>
                    <a:pt x="1353" y="3520"/>
                    <a:pt x="1352" y="3524"/>
                    <a:pt x="1351" y="3527"/>
                  </a:cubicBezTo>
                  <a:lnTo>
                    <a:pt x="1346" y="3535"/>
                  </a:lnTo>
                  <a:lnTo>
                    <a:pt x="1346" y="3536"/>
                  </a:lnTo>
                  <a:lnTo>
                    <a:pt x="1343" y="3540"/>
                  </a:lnTo>
                  <a:cubicBezTo>
                    <a:pt x="1340" y="3541"/>
                    <a:pt x="1336" y="3544"/>
                    <a:pt x="1333" y="3548"/>
                  </a:cubicBezTo>
                  <a:lnTo>
                    <a:pt x="1321" y="3555"/>
                  </a:lnTo>
                  <a:cubicBezTo>
                    <a:pt x="1313" y="3559"/>
                    <a:pt x="1305" y="3563"/>
                    <a:pt x="1297" y="3567"/>
                  </a:cubicBezTo>
                  <a:cubicBezTo>
                    <a:pt x="1287" y="3570"/>
                    <a:pt x="1279" y="3573"/>
                    <a:pt x="1272" y="3574"/>
                  </a:cubicBezTo>
                  <a:cubicBezTo>
                    <a:pt x="1234" y="3582"/>
                    <a:pt x="1197" y="3589"/>
                    <a:pt x="1159" y="3595"/>
                  </a:cubicBezTo>
                  <a:cubicBezTo>
                    <a:pt x="1113" y="3599"/>
                    <a:pt x="1065" y="3601"/>
                    <a:pt x="1018" y="3601"/>
                  </a:cubicBezTo>
                  <a:lnTo>
                    <a:pt x="1018" y="3601"/>
                  </a:lnTo>
                  <a:cubicBezTo>
                    <a:pt x="926" y="3600"/>
                    <a:pt x="832" y="3592"/>
                    <a:pt x="742" y="3580"/>
                  </a:cubicBezTo>
                  <a:lnTo>
                    <a:pt x="742" y="3580"/>
                  </a:lnTo>
                  <a:cubicBezTo>
                    <a:pt x="627" y="3561"/>
                    <a:pt x="516" y="3535"/>
                    <a:pt x="402" y="3508"/>
                  </a:cubicBezTo>
                  <a:cubicBezTo>
                    <a:pt x="345" y="3489"/>
                    <a:pt x="292" y="3472"/>
                    <a:pt x="235" y="3449"/>
                  </a:cubicBezTo>
                  <a:cubicBezTo>
                    <a:pt x="218" y="3444"/>
                    <a:pt x="201" y="3442"/>
                    <a:pt x="185" y="3442"/>
                  </a:cubicBezTo>
                  <a:cubicBezTo>
                    <a:pt x="117" y="3442"/>
                    <a:pt x="55" y="3483"/>
                    <a:pt x="30" y="3549"/>
                  </a:cubicBezTo>
                  <a:cubicBezTo>
                    <a:pt x="0" y="3633"/>
                    <a:pt x="42" y="3725"/>
                    <a:pt x="124" y="3758"/>
                  </a:cubicBezTo>
                  <a:cubicBezTo>
                    <a:pt x="157" y="3771"/>
                    <a:pt x="189" y="3783"/>
                    <a:pt x="224" y="3793"/>
                  </a:cubicBezTo>
                  <a:cubicBezTo>
                    <a:pt x="304" y="3817"/>
                    <a:pt x="385" y="3839"/>
                    <a:pt x="467" y="3855"/>
                  </a:cubicBezTo>
                  <a:cubicBezTo>
                    <a:pt x="622" y="3885"/>
                    <a:pt x="779" y="3915"/>
                    <a:pt x="938" y="3920"/>
                  </a:cubicBezTo>
                  <a:cubicBezTo>
                    <a:pt x="975" y="3921"/>
                    <a:pt x="1013" y="3923"/>
                    <a:pt x="1053" y="3923"/>
                  </a:cubicBezTo>
                  <a:cubicBezTo>
                    <a:pt x="1132" y="3923"/>
                    <a:pt x="1211" y="3916"/>
                    <a:pt x="1291" y="3902"/>
                  </a:cubicBezTo>
                  <a:cubicBezTo>
                    <a:pt x="1381" y="3883"/>
                    <a:pt x="1476" y="3855"/>
                    <a:pt x="1547" y="3791"/>
                  </a:cubicBezTo>
                  <a:cubicBezTo>
                    <a:pt x="1587" y="3758"/>
                    <a:pt x="1618" y="3717"/>
                    <a:pt x="1642" y="3669"/>
                  </a:cubicBezTo>
                  <a:cubicBezTo>
                    <a:pt x="1663" y="3628"/>
                    <a:pt x="1674" y="3584"/>
                    <a:pt x="1677" y="3538"/>
                  </a:cubicBezTo>
                  <a:cubicBezTo>
                    <a:pt x="1680" y="3459"/>
                    <a:pt x="1674" y="3380"/>
                    <a:pt x="1659" y="3302"/>
                  </a:cubicBezTo>
                  <a:cubicBezTo>
                    <a:pt x="1607" y="2975"/>
                    <a:pt x="1555" y="2650"/>
                    <a:pt x="1511" y="2322"/>
                  </a:cubicBezTo>
                  <a:cubicBezTo>
                    <a:pt x="1493" y="2128"/>
                    <a:pt x="1471" y="1935"/>
                    <a:pt x="1471" y="1740"/>
                  </a:cubicBezTo>
                  <a:cubicBezTo>
                    <a:pt x="1473" y="1618"/>
                    <a:pt x="1480" y="1496"/>
                    <a:pt x="1498" y="1374"/>
                  </a:cubicBezTo>
                  <a:cubicBezTo>
                    <a:pt x="1514" y="1276"/>
                    <a:pt x="1534" y="1178"/>
                    <a:pt x="1561" y="1081"/>
                  </a:cubicBezTo>
                  <a:cubicBezTo>
                    <a:pt x="1588" y="988"/>
                    <a:pt x="1621" y="896"/>
                    <a:pt x="1658" y="807"/>
                  </a:cubicBezTo>
                  <a:cubicBezTo>
                    <a:pt x="1685" y="747"/>
                    <a:pt x="1713" y="687"/>
                    <a:pt x="1746" y="629"/>
                  </a:cubicBezTo>
                  <a:cubicBezTo>
                    <a:pt x="1761" y="606"/>
                    <a:pt x="1776" y="584"/>
                    <a:pt x="1792" y="564"/>
                  </a:cubicBezTo>
                  <a:cubicBezTo>
                    <a:pt x="1818" y="532"/>
                    <a:pt x="1845" y="503"/>
                    <a:pt x="1875" y="475"/>
                  </a:cubicBezTo>
                  <a:cubicBezTo>
                    <a:pt x="1902" y="450"/>
                    <a:pt x="1930" y="424"/>
                    <a:pt x="1960" y="402"/>
                  </a:cubicBezTo>
                  <a:cubicBezTo>
                    <a:pt x="1985" y="383"/>
                    <a:pt x="2012" y="366"/>
                    <a:pt x="2041" y="350"/>
                  </a:cubicBezTo>
                  <a:cubicBezTo>
                    <a:pt x="2050" y="345"/>
                    <a:pt x="2061" y="340"/>
                    <a:pt x="2073" y="336"/>
                  </a:cubicBezTo>
                  <a:cubicBezTo>
                    <a:pt x="2079" y="333"/>
                    <a:pt x="2087" y="329"/>
                    <a:pt x="2093" y="328"/>
                  </a:cubicBezTo>
                  <a:cubicBezTo>
                    <a:pt x="2101" y="326"/>
                    <a:pt x="2109" y="325"/>
                    <a:pt x="2117" y="325"/>
                  </a:cubicBezTo>
                  <a:lnTo>
                    <a:pt x="2147" y="325"/>
                  </a:lnTo>
                  <a:cubicBezTo>
                    <a:pt x="2142" y="322"/>
                    <a:pt x="2137" y="320"/>
                    <a:pt x="2133" y="318"/>
                  </a:cubicBezTo>
                  <a:lnTo>
                    <a:pt x="2133" y="318"/>
                  </a:lnTo>
                  <a:cubicBezTo>
                    <a:pt x="2139" y="320"/>
                    <a:pt x="2145" y="323"/>
                    <a:pt x="2151" y="326"/>
                  </a:cubicBezTo>
                  <a:lnTo>
                    <a:pt x="2151" y="326"/>
                  </a:lnTo>
                  <a:lnTo>
                    <a:pt x="2147" y="325"/>
                  </a:lnTo>
                  <a:lnTo>
                    <a:pt x="2147" y="325"/>
                  </a:lnTo>
                  <a:cubicBezTo>
                    <a:pt x="2148" y="325"/>
                    <a:pt x="2149" y="326"/>
                    <a:pt x="2150" y="326"/>
                  </a:cubicBezTo>
                  <a:lnTo>
                    <a:pt x="2152" y="326"/>
                  </a:lnTo>
                  <a:cubicBezTo>
                    <a:pt x="2151" y="326"/>
                    <a:pt x="2151" y="326"/>
                    <a:pt x="2151" y="326"/>
                  </a:cubicBezTo>
                  <a:lnTo>
                    <a:pt x="2151" y="326"/>
                  </a:lnTo>
                  <a:lnTo>
                    <a:pt x="2152" y="326"/>
                  </a:lnTo>
                  <a:lnTo>
                    <a:pt x="2152" y="326"/>
                  </a:lnTo>
                  <a:cubicBezTo>
                    <a:pt x="2154" y="327"/>
                    <a:pt x="2156" y="328"/>
                    <a:pt x="2158" y="329"/>
                  </a:cubicBezTo>
                  <a:lnTo>
                    <a:pt x="2158" y="329"/>
                  </a:lnTo>
                  <a:lnTo>
                    <a:pt x="2161" y="333"/>
                  </a:lnTo>
                  <a:cubicBezTo>
                    <a:pt x="2163" y="333"/>
                    <a:pt x="2163" y="334"/>
                    <a:pt x="2163" y="334"/>
                  </a:cubicBezTo>
                  <a:cubicBezTo>
                    <a:pt x="2164" y="337"/>
                    <a:pt x="2164" y="340"/>
                    <a:pt x="2164" y="344"/>
                  </a:cubicBezTo>
                  <a:lnTo>
                    <a:pt x="2164" y="364"/>
                  </a:lnTo>
                  <a:cubicBezTo>
                    <a:pt x="2164" y="380"/>
                    <a:pt x="2163" y="396"/>
                    <a:pt x="2161" y="412"/>
                  </a:cubicBezTo>
                  <a:cubicBezTo>
                    <a:pt x="2152" y="440"/>
                    <a:pt x="2144" y="469"/>
                    <a:pt x="2134" y="497"/>
                  </a:cubicBezTo>
                  <a:cubicBezTo>
                    <a:pt x="2120" y="541"/>
                    <a:pt x="2106" y="584"/>
                    <a:pt x="2091" y="629"/>
                  </a:cubicBezTo>
                  <a:cubicBezTo>
                    <a:pt x="2080" y="662"/>
                    <a:pt x="2073" y="695"/>
                    <a:pt x="2066" y="728"/>
                  </a:cubicBezTo>
                  <a:cubicBezTo>
                    <a:pt x="2065" y="773"/>
                    <a:pt x="2079" y="817"/>
                    <a:pt x="2107" y="850"/>
                  </a:cubicBezTo>
                  <a:cubicBezTo>
                    <a:pt x="2140" y="890"/>
                    <a:pt x="2186" y="908"/>
                    <a:pt x="2231" y="908"/>
                  </a:cubicBezTo>
                  <a:cubicBezTo>
                    <a:pt x="2297" y="908"/>
                    <a:pt x="2363" y="869"/>
                    <a:pt x="2389" y="801"/>
                  </a:cubicBezTo>
                  <a:cubicBezTo>
                    <a:pt x="2407" y="754"/>
                    <a:pt x="2419" y="706"/>
                    <a:pt x="2433" y="659"/>
                  </a:cubicBezTo>
                  <a:cubicBezTo>
                    <a:pt x="2449" y="603"/>
                    <a:pt x="2467" y="548"/>
                    <a:pt x="2478" y="491"/>
                  </a:cubicBezTo>
                  <a:cubicBezTo>
                    <a:pt x="2497" y="437"/>
                    <a:pt x="2514" y="383"/>
                    <a:pt x="2535" y="329"/>
                  </a:cubicBezTo>
                  <a:cubicBezTo>
                    <a:pt x="2565" y="244"/>
                    <a:pt x="2520" y="150"/>
                    <a:pt x="2435" y="120"/>
                  </a:cubicBezTo>
                  <a:cubicBezTo>
                    <a:pt x="2426" y="116"/>
                    <a:pt x="2413" y="112"/>
                    <a:pt x="2402" y="111"/>
                  </a:cubicBezTo>
                  <a:cubicBezTo>
                    <a:pt x="2342" y="46"/>
                    <a:pt x="2259" y="6"/>
                    <a:pt x="2171" y="2"/>
                  </a:cubicBezTo>
                  <a:cubicBezTo>
                    <a:pt x="2158" y="1"/>
                    <a:pt x="2146" y="0"/>
                    <a:pt x="2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6" name="Google Shape;10126;p18"/>
            <p:cNvSpPr/>
            <p:nvPr/>
          </p:nvSpPr>
          <p:spPr>
            <a:xfrm>
              <a:off x="4219075" y="1613775"/>
              <a:ext cx="21150" cy="45325"/>
            </a:xfrm>
            <a:custGeom>
              <a:avLst/>
              <a:gdLst/>
              <a:ahLst/>
              <a:cxnLst/>
              <a:rect l="l" t="t" r="r" b="b"/>
              <a:pathLst>
                <a:path w="846" h="1813" extrusionOk="0">
                  <a:moveTo>
                    <a:pt x="445" y="958"/>
                  </a:moveTo>
                  <a:lnTo>
                    <a:pt x="452" y="966"/>
                  </a:lnTo>
                  <a:cubicBezTo>
                    <a:pt x="451" y="965"/>
                    <a:pt x="451" y="965"/>
                    <a:pt x="450" y="964"/>
                  </a:cubicBezTo>
                  <a:lnTo>
                    <a:pt x="445" y="958"/>
                  </a:lnTo>
                  <a:close/>
                  <a:moveTo>
                    <a:pt x="443" y="0"/>
                  </a:moveTo>
                  <a:cubicBezTo>
                    <a:pt x="395" y="0"/>
                    <a:pt x="349" y="20"/>
                    <a:pt x="317" y="56"/>
                  </a:cubicBezTo>
                  <a:cubicBezTo>
                    <a:pt x="289" y="91"/>
                    <a:pt x="271" y="133"/>
                    <a:pt x="263" y="178"/>
                  </a:cubicBezTo>
                  <a:cubicBezTo>
                    <a:pt x="249" y="241"/>
                    <a:pt x="235" y="303"/>
                    <a:pt x="219" y="366"/>
                  </a:cubicBezTo>
                  <a:cubicBezTo>
                    <a:pt x="203" y="428"/>
                    <a:pt x="187" y="491"/>
                    <a:pt x="172" y="554"/>
                  </a:cubicBezTo>
                  <a:cubicBezTo>
                    <a:pt x="151" y="618"/>
                    <a:pt x="135" y="684"/>
                    <a:pt x="124" y="751"/>
                  </a:cubicBezTo>
                  <a:cubicBezTo>
                    <a:pt x="118" y="817"/>
                    <a:pt x="154" y="880"/>
                    <a:pt x="214" y="912"/>
                  </a:cubicBezTo>
                  <a:cubicBezTo>
                    <a:pt x="235" y="923"/>
                    <a:pt x="259" y="930"/>
                    <a:pt x="284" y="933"/>
                  </a:cubicBezTo>
                  <a:cubicBezTo>
                    <a:pt x="303" y="933"/>
                    <a:pt x="324" y="931"/>
                    <a:pt x="343" y="928"/>
                  </a:cubicBezTo>
                  <a:lnTo>
                    <a:pt x="358" y="928"/>
                  </a:lnTo>
                  <a:lnTo>
                    <a:pt x="371" y="930"/>
                  </a:lnTo>
                  <a:cubicBezTo>
                    <a:pt x="382" y="931"/>
                    <a:pt x="392" y="933"/>
                    <a:pt x="403" y="936"/>
                  </a:cubicBezTo>
                  <a:lnTo>
                    <a:pt x="411" y="939"/>
                  </a:lnTo>
                  <a:cubicBezTo>
                    <a:pt x="414" y="941"/>
                    <a:pt x="415" y="941"/>
                    <a:pt x="422" y="945"/>
                  </a:cubicBezTo>
                  <a:cubicBezTo>
                    <a:pt x="430" y="949"/>
                    <a:pt x="436" y="953"/>
                    <a:pt x="442" y="958"/>
                  </a:cubicBezTo>
                  <a:cubicBezTo>
                    <a:pt x="448" y="963"/>
                    <a:pt x="453" y="969"/>
                    <a:pt x="459" y="974"/>
                  </a:cubicBezTo>
                  <a:lnTo>
                    <a:pt x="459" y="974"/>
                  </a:lnTo>
                  <a:cubicBezTo>
                    <a:pt x="463" y="977"/>
                    <a:pt x="466" y="981"/>
                    <a:pt x="469" y="985"/>
                  </a:cubicBezTo>
                  <a:lnTo>
                    <a:pt x="477" y="996"/>
                  </a:lnTo>
                  <a:lnTo>
                    <a:pt x="483" y="1009"/>
                  </a:lnTo>
                  <a:cubicBezTo>
                    <a:pt x="482" y="1002"/>
                    <a:pt x="479" y="996"/>
                    <a:pt x="477" y="990"/>
                  </a:cubicBezTo>
                  <a:lnTo>
                    <a:pt x="477" y="990"/>
                  </a:lnTo>
                  <a:cubicBezTo>
                    <a:pt x="482" y="999"/>
                    <a:pt x="485" y="1010"/>
                    <a:pt x="490" y="1021"/>
                  </a:cubicBezTo>
                  <a:cubicBezTo>
                    <a:pt x="490" y="1026"/>
                    <a:pt x="491" y="1032"/>
                    <a:pt x="491" y="1037"/>
                  </a:cubicBezTo>
                  <a:cubicBezTo>
                    <a:pt x="493" y="1045"/>
                    <a:pt x="493" y="1053"/>
                    <a:pt x="493" y="1062"/>
                  </a:cubicBezTo>
                  <a:lnTo>
                    <a:pt x="493" y="1062"/>
                  </a:lnTo>
                  <a:cubicBezTo>
                    <a:pt x="493" y="1069"/>
                    <a:pt x="493" y="1077"/>
                    <a:pt x="491" y="1082"/>
                  </a:cubicBezTo>
                  <a:cubicBezTo>
                    <a:pt x="490" y="1089"/>
                    <a:pt x="488" y="1096"/>
                    <a:pt x="487" y="1102"/>
                  </a:cubicBezTo>
                  <a:cubicBezTo>
                    <a:pt x="482" y="1118"/>
                    <a:pt x="475" y="1132"/>
                    <a:pt x="471" y="1146"/>
                  </a:cubicBezTo>
                  <a:cubicBezTo>
                    <a:pt x="460" y="1169"/>
                    <a:pt x="449" y="1189"/>
                    <a:pt x="436" y="1210"/>
                  </a:cubicBezTo>
                  <a:cubicBezTo>
                    <a:pt x="420" y="1235"/>
                    <a:pt x="403" y="1260"/>
                    <a:pt x="384" y="1284"/>
                  </a:cubicBezTo>
                  <a:cubicBezTo>
                    <a:pt x="360" y="1313"/>
                    <a:pt x="335" y="1340"/>
                    <a:pt x="308" y="1365"/>
                  </a:cubicBezTo>
                  <a:cubicBezTo>
                    <a:pt x="290" y="1382"/>
                    <a:pt x="270" y="1400"/>
                    <a:pt x="251" y="1416"/>
                  </a:cubicBezTo>
                  <a:cubicBezTo>
                    <a:pt x="225" y="1433"/>
                    <a:pt x="200" y="1449"/>
                    <a:pt x="173" y="1465"/>
                  </a:cubicBezTo>
                  <a:cubicBezTo>
                    <a:pt x="156" y="1474"/>
                    <a:pt x="138" y="1482"/>
                    <a:pt x="118" y="1490"/>
                  </a:cubicBezTo>
                  <a:cubicBezTo>
                    <a:pt x="34" y="1525"/>
                    <a:pt x="1" y="1636"/>
                    <a:pt x="39" y="1715"/>
                  </a:cubicBezTo>
                  <a:cubicBezTo>
                    <a:pt x="67" y="1773"/>
                    <a:pt x="124" y="1810"/>
                    <a:pt x="187" y="1813"/>
                  </a:cubicBezTo>
                  <a:cubicBezTo>
                    <a:pt x="206" y="1813"/>
                    <a:pt x="224" y="1810"/>
                    <a:pt x="240" y="1803"/>
                  </a:cubicBezTo>
                  <a:cubicBezTo>
                    <a:pt x="286" y="1789"/>
                    <a:pt x="328" y="1769"/>
                    <a:pt x="369" y="1743"/>
                  </a:cubicBezTo>
                  <a:cubicBezTo>
                    <a:pt x="384" y="1732"/>
                    <a:pt x="398" y="1723"/>
                    <a:pt x="412" y="1713"/>
                  </a:cubicBezTo>
                  <a:cubicBezTo>
                    <a:pt x="463" y="1678"/>
                    <a:pt x="510" y="1637"/>
                    <a:pt x="551" y="1590"/>
                  </a:cubicBezTo>
                  <a:cubicBezTo>
                    <a:pt x="654" y="1477"/>
                    <a:pt x="746" y="1352"/>
                    <a:pt x="794" y="1205"/>
                  </a:cubicBezTo>
                  <a:cubicBezTo>
                    <a:pt x="846" y="1040"/>
                    <a:pt x="806" y="850"/>
                    <a:pt x="675" y="733"/>
                  </a:cubicBezTo>
                  <a:cubicBezTo>
                    <a:pt x="623" y="684"/>
                    <a:pt x="559" y="648"/>
                    <a:pt x="491" y="622"/>
                  </a:cubicBezTo>
                  <a:cubicBezTo>
                    <a:pt x="499" y="592"/>
                    <a:pt x="506" y="562"/>
                    <a:pt x="512" y="532"/>
                  </a:cubicBezTo>
                  <a:cubicBezTo>
                    <a:pt x="532" y="440"/>
                    <a:pt x="553" y="349"/>
                    <a:pt x="578" y="257"/>
                  </a:cubicBezTo>
                  <a:cubicBezTo>
                    <a:pt x="580" y="254"/>
                    <a:pt x="582" y="249"/>
                    <a:pt x="583" y="244"/>
                  </a:cubicBezTo>
                  <a:cubicBezTo>
                    <a:pt x="599" y="217"/>
                    <a:pt x="605" y="187"/>
                    <a:pt x="604" y="155"/>
                  </a:cubicBezTo>
                  <a:cubicBezTo>
                    <a:pt x="601" y="86"/>
                    <a:pt x="547" y="15"/>
                    <a:pt x="475" y="4"/>
                  </a:cubicBezTo>
                  <a:cubicBezTo>
                    <a:pt x="465" y="1"/>
                    <a:pt x="454" y="0"/>
                    <a:pt x="4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7" name="Google Shape;10127;p18"/>
            <p:cNvSpPr/>
            <p:nvPr/>
          </p:nvSpPr>
          <p:spPr>
            <a:xfrm>
              <a:off x="4221125" y="1605400"/>
              <a:ext cx="33400" cy="20475"/>
            </a:xfrm>
            <a:custGeom>
              <a:avLst/>
              <a:gdLst/>
              <a:ahLst/>
              <a:cxnLst/>
              <a:rect l="l" t="t" r="r" b="b"/>
              <a:pathLst>
                <a:path w="1336" h="819" extrusionOk="0">
                  <a:moveTo>
                    <a:pt x="1165" y="0"/>
                  </a:moveTo>
                  <a:cubicBezTo>
                    <a:pt x="1156" y="0"/>
                    <a:pt x="1146" y="1"/>
                    <a:pt x="1136" y="3"/>
                  </a:cubicBezTo>
                  <a:cubicBezTo>
                    <a:pt x="1050" y="14"/>
                    <a:pt x="965" y="27"/>
                    <a:pt x="879" y="41"/>
                  </a:cubicBezTo>
                  <a:cubicBezTo>
                    <a:pt x="758" y="60"/>
                    <a:pt x="637" y="85"/>
                    <a:pt x="520" y="117"/>
                  </a:cubicBezTo>
                  <a:cubicBezTo>
                    <a:pt x="425" y="144"/>
                    <a:pt x="333" y="182"/>
                    <a:pt x="248" y="231"/>
                  </a:cubicBezTo>
                  <a:cubicBezTo>
                    <a:pt x="177" y="274"/>
                    <a:pt x="107" y="326"/>
                    <a:pt x="66" y="399"/>
                  </a:cubicBezTo>
                  <a:cubicBezTo>
                    <a:pt x="26" y="471"/>
                    <a:pt x="1" y="547"/>
                    <a:pt x="20" y="630"/>
                  </a:cubicBezTo>
                  <a:cubicBezTo>
                    <a:pt x="29" y="671"/>
                    <a:pt x="47" y="709"/>
                    <a:pt x="69" y="744"/>
                  </a:cubicBezTo>
                  <a:cubicBezTo>
                    <a:pt x="97" y="790"/>
                    <a:pt x="148" y="818"/>
                    <a:pt x="202" y="818"/>
                  </a:cubicBezTo>
                  <a:cubicBezTo>
                    <a:pt x="204" y="818"/>
                    <a:pt x="205" y="818"/>
                    <a:pt x="207" y="818"/>
                  </a:cubicBezTo>
                  <a:cubicBezTo>
                    <a:pt x="209" y="818"/>
                    <a:pt x="211" y="818"/>
                    <a:pt x="214" y="818"/>
                  </a:cubicBezTo>
                  <a:cubicBezTo>
                    <a:pt x="243" y="818"/>
                    <a:pt x="272" y="809"/>
                    <a:pt x="297" y="793"/>
                  </a:cubicBezTo>
                  <a:cubicBezTo>
                    <a:pt x="371" y="744"/>
                    <a:pt x="393" y="644"/>
                    <a:pt x="346" y="568"/>
                  </a:cubicBezTo>
                  <a:lnTo>
                    <a:pt x="349" y="562"/>
                  </a:lnTo>
                  <a:lnTo>
                    <a:pt x="354" y="555"/>
                  </a:lnTo>
                  <a:lnTo>
                    <a:pt x="363" y="546"/>
                  </a:lnTo>
                  <a:cubicBezTo>
                    <a:pt x="370" y="540"/>
                    <a:pt x="376" y="533"/>
                    <a:pt x="382" y="528"/>
                  </a:cubicBezTo>
                  <a:cubicBezTo>
                    <a:pt x="400" y="516"/>
                    <a:pt x="417" y="505"/>
                    <a:pt x="436" y="495"/>
                  </a:cubicBezTo>
                  <a:cubicBezTo>
                    <a:pt x="465" y="479"/>
                    <a:pt x="493" y="465"/>
                    <a:pt x="525" y="452"/>
                  </a:cubicBezTo>
                  <a:cubicBezTo>
                    <a:pt x="569" y="435"/>
                    <a:pt x="614" y="421"/>
                    <a:pt x="659" y="408"/>
                  </a:cubicBezTo>
                  <a:cubicBezTo>
                    <a:pt x="837" y="365"/>
                    <a:pt x="1016" y="337"/>
                    <a:pt x="1194" y="312"/>
                  </a:cubicBezTo>
                  <a:cubicBezTo>
                    <a:pt x="1280" y="299"/>
                    <a:pt x="1335" y="209"/>
                    <a:pt x="1320" y="128"/>
                  </a:cubicBezTo>
                  <a:cubicBezTo>
                    <a:pt x="1304" y="52"/>
                    <a:pt x="1239" y="0"/>
                    <a:pt x="1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8" name="Google Shape;10128;p18"/>
            <p:cNvSpPr/>
            <p:nvPr/>
          </p:nvSpPr>
          <p:spPr>
            <a:xfrm>
              <a:off x="4128225" y="1774425"/>
              <a:ext cx="28150" cy="55275"/>
            </a:xfrm>
            <a:custGeom>
              <a:avLst/>
              <a:gdLst/>
              <a:ahLst/>
              <a:cxnLst/>
              <a:rect l="l" t="t" r="r" b="b"/>
              <a:pathLst>
                <a:path w="1126" h="2211" extrusionOk="0">
                  <a:moveTo>
                    <a:pt x="600" y="1"/>
                  </a:moveTo>
                  <a:cubicBezTo>
                    <a:pt x="526" y="1"/>
                    <a:pt x="453" y="21"/>
                    <a:pt x="389" y="60"/>
                  </a:cubicBezTo>
                  <a:cubicBezTo>
                    <a:pt x="312" y="104"/>
                    <a:pt x="244" y="161"/>
                    <a:pt x="187" y="231"/>
                  </a:cubicBezTo>
                  <a:cubicBezTo>
                    <a:pt x="133" y="300"/>
                    <a:pt x="87" y="378"/>
                    <a:pt x="54" y="460"/>
                  </a:cubicBezTo>
                  <a:cubicBezTo>
                    <a:pt x="22" y="535"/>
                    <a:pt x="0" y="620"/>
                    <a:pt x="25" y="701"/>
                  </a:cubicBezTo>
                  <a:cubicBezTo>
                    <a:pt x="41" y="753"/>
                    <a:pt x="81" y="794"/>
                    <a:pt x="133" y="812"/>
                  </a:cubicBezTo>
                  <a:cubicBezTo>
                    <a:pt x="152" y="818"/>
                    <a:pt x="170" y="821"/>
                    <a:pt x="189" y="821"/>
                  </a:cubicBezTo>
                  <a:cubicBezTo>
                    <a:pt x="263" y="821"/>
                    <a:pt x="332" y="771"/>
                    <a:pt x="350" y="693"/>
                  </a:cubicBezTo>
                  <a:cubicBezTo>
                    <a:pt x="356" y="663"/>
                    <a:pt x="355" y="633"/>
                    <a:pt x="345" y="604"/>
                  </a:cubicBezTo>
                  <a:cubicBezTo>
                    <a:pt x="348" y="596"/>
                    <a:pt x="350" y="589"/>
                    <a:pt x="353" y="581"/>
                  </a:cubicBezTo>
                  <a:cubicBezTo>
                    <a:pt x="372" y="543"/>
                    <a:pt x="393" y="505"/>
                    <a:pt x="415" y="467"/>
                  </a:cubicBezTo>
                  <a:cubicBezTo>
                    <a:pt x="423" y="454"/>
                    <a:pt x="432" y="440"/>
                    <a:pt x="443" y="427"/>
                  </a:cubicBezTo>
                  <a:cubicBezTo>
                    <a:pt x="450" y="419"/>
                    <a:pt x="456" y="413"/>
                    <a:pt x="462" y="407"/>
                  </a:cubicBezTo>
                  <a:cubicBezTo>
                    <a:pt x="480" y="389"/>
                    <a:pt x="500" y="375"/>
                    <a:pt x="519" y="359"/>
                  </a:cubicBezTo>
                  <a:cubicBezTo>
                    <a:pt x="530" y="351"/>
                    <a:pt x="540" y="345"/>
                    <a:pt x="549" y="340"/>
                  </a:cubicBezTo>
                  <a:cubicBezTo>
                    <a:pt x="557" y="337"/>
                    <a:pt x="562" y="332"/>
                    <a:pt x="570" y="329"/>
                  </a:cubicBezTo>
                  <a:cubicBezTo>
                    <a:pt x="577" y="327"/>
                    <a:pt x="583" y="325"/>
                    <a:pt x="589" y="323"/>
                  </a:cubicBezTo>
                  <a:lnTo>
                    <a:pt x="589" y="323"/>
                  </a:lnTo>
                  <a:lnTo>
                    <a:pt x="602" y="321"/>
                  </a:lnTo>
                  <a:lnTo>
                    <a:pt x="606" y="321"/>
                  </a:lnTo>
                  <a:lnTo>
                    <a:pt x="619" y="324"/>
                  </a:lnTo>
                  <a:cubicBezTo>
                    <a:pt x="629" y="327"/>
                    <a:pt x="636" y="331"/>
                    <a:pt x="646" y="334"/>
                  </a:cubicBezTo>
                  <a:lnTo>
                    <a:pt x="660" y="340"/>
                  </a:lnTo>
                  <a:cubicBezTo>
                    <a:pt x="665" y="345"/>
                    <a:pt x="671" y="348"/>
                    <a:pt x="676" y="353"/>
                  </a:cubicBezTo>
                  <a:lnTo>
                    <a:pt x="692" y="367"/>
                  </a:lnTo>
                  <a:cubicBezTo>
                    <a:pt x="697" y="372"/>
                    <a:pt x="700" y="376"/>
                    <a:pt x="705" y="381"/>
                  </a:cubicBezTo>
                  <a:cubicBezTo>
                    <a:pt x="711" y="391"/>
                    <a:pt x="717" y="402"/>
                    <a:pt x="723" y="413"/>
                  </a:cubicBezTo>
                  <a:cubicBezTo>
                    <a:pt x="736" y="435"/>
                    <a:pt x="747" y="459"/>
                    <a:pt x="758" y="484"/>
                  </a:cubicBezTo>
                  <a:cubicBezTo>
                    <a:pt x="773" y="521"/>
                    <a:pt x="785" y="557"/>
                    <a:pt x="796" y="595"/>
                  </a:cubicBezTo>
                  <a:cubicBezTo>
                    <a:pt x="798" y="604"/>
                    <a:pt x="799" y="615"/>
                    <a:pt x="801" y="625"/>
                  </a:cubicBezTo>
                  <a:cubicBezTo>
                    <a:pt x="804" y="650"/>
                    <a:pt x="806" y="674"/>
                    <a:pt x="804" y="699"/>
                  </a:cubicBezTo>
                  <a:cubicBezTo>
                    <a:pt x="803" y="726"/>
                    <a:pt x="801" y="753"/>
                    <a:pt x="798" y="779"/>
                  </a:cubicBezTo>
                  <a:cubicBezTo>
                    <a:pt x="792" y="818"/>
                    <a:pt x="784" y="858"/>
                    <a:pt x="774" y="897"/>
                  </a:cubicBezTo>
                  <a:cubicBezTo>
                    <a:pt x="766" y="921"/>
                    <a:pt x="760" y="943"/>
                    <a:pt x="749" y="965"/>
                  </a:cubicBezTo>
                  <a:cubicBezTo>
                    <a:pt x="738" y="989"/>
                    <a:pt x="725" y="1011"/>
                    <a:pt x="712" y="1033"/>
                  </a:cubicBezTo>
                  <a:cubicBezTo>
                    <a:pt x="687" y="1076"/>
                    <a:pt x="659" y="1114"/>
                    <a:pt x="629" y="1152"/>
                  </a:cubicBezTo>
                  <a:cubicBezTo>
                    <a:pt x="568" y="1223"/>
                    <a:pt x="503" y="1290"/>
                    <a:pt x="437" y="1356"/>
                  </a:cubicBezTo>
                  <a:cubicBezTo>
                    <a:pt x="374" y="1413"/>
                    <a:pt x="309" y="1472"/>
                    <a:pt x="241" y="1524"/>
                  </a:cubicBezTo>
                  <a:cubicBezTo>
                    <a:pt x="214" y="1545"/>
                    <a:pt x="188" y="1565"/>
                    <a:pt x="162" y="1587"/>
                  </a:cubicBezTo>
                  <a:cubicBezTo>
                    <a:pt x="130" y="1614"/>
                    <a:pt x="105" y="1648"/>
                    <a:pt x="87" y="1686"/>
                  </a:cubicBezTo>
                  <a:cubicBezTo>
                    <a:pt x="51" y="1768"/>
                    <a:pt x="63" y="1863"/>
                    <a:pt x="120" y="1931"/>
                  </a:cubicBezTo>
                  <a:cubicBezTo>
                    <a:pt x="187" y="2015"/>
                    <a:pt x="288" y="2059"/>
                    <a:pt x="386" y="2089"/>
                  </a:cubicBezTo>
                  <a:cubicBezTo>
                    <a:pt x="462" y="2113"/>
                    <a:pt x="541" y="2132"/>
                    <a:pt x="621" y="2149"/>
                  </a:cubicBezTo>
                  <a:cubicBezTo>
                    <a:pt x="720" y="2172"/>
                    <a:pt x="820" y="2191"/>
                    <a:pt x="920" y="2208"/>
                  </a:cubicBezTo>
                  <a:cubicBezTo>
                    <a:pt x="930" y="2210"/>
                    <a:pt x="940" y="2211"/>
                    <a:pt x="950" y="2211"/>
                  </a:cubicBezTo>
                  <a:cubicBezTo>
                    <a:pt x="1024" y="2211"/>
                    <a:pt x="1090" y="2161"/>
                    <a:pt x="1108" y="2088"/>
                  </a:cubicBezTo>
                  <a:cubicBezTo>
                    <a:pt x="1126" y="2005"/>
                    <a:pt x="1072" y="1914"/>
                    <a:pt x="986" y="1898"/>
                  </a:cubicBezTo>
                  <a:cubicBezTo>
                    <a:pt x="841" y="1872"/>
                    <a:pt x="697" y="1842"/>
                    <a:pt x="554" y="1803"/>
                  </a:cubicBezTo>
                  <a:cubicBezTo>
                    <a:pt x="524" y="1793"/>
                    <a:pt x="492" y="1784"/>
                    <a:pt x="462" y="1771"/>
                  </a:cubicBezTo>
                  <a:cubicBezTo>
                    <a:pt x="562" y="1687"/>
                    <a:pt x="655" y="1595"/>
                    <a:pt x="742" y="1499"/>
                  </a:cubicBezTo>
                  <a:cubicBezTo>
                    <a:pt x="828" y="1402"/>
                    <a:pt x="912" y="1310"/>
                    <a:pt x="978" y="1200"/>
                  </a:cubicBezTo>
                  <a:cubicBezTo>
                    <a:pt x="1032" y="1116"/>
                    <a:pt x="1070" y="1022"/>
                    <a:pt x="1091" y="924"/>
                  </a:cubicBezTo>
                  <a:cubicBezTo>
                    <a:pt x="1108" y="829"/>
                    <a:pt x="1126" y="731"/>
                    <a:pt x="1119" y="634"/>
                  </a:cubicBezTo>
                  <a:cubicBezTo>
                    <a:pt x="1110" y="525"/>
                    <a:pt x="1081" y="421"/>
                    <a:pt x="1035" y="323"/>
                  </a:cubicBezTo>
                  <a:cubicBezTo>
                    <a:pt x="994" y="239"/>
                    <a:pt x="947" y="161"/>
                    <a:pt x="872" y="101"/>
                  </a:cubicBezTo>
                  <a:cubicBezTo>
                    <a:pt x="806" y="47"/>
                    <a:pt x="727" y="14"/>
                    <a:pt x="643" y="3"/>
                  </a:cubicBezTo>
                  <a:cubicBezTo>
                    <a:pt x="629" y="1"/>
                    <a:pt x="614" y="1"/>
                    <a:pt x="6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29" name="Google Shape;10129;p18"/>
            <p:cNvSpPr/>
            <p:nvPr/>
          </p:nvSpPr>
          <p:spPr>
            <a:xfrm>
              <a:off x="4154425" y="1790025"/>
              <a:ext cx="42525" cy="89525"/>
            </a:xfrm>
            <a:custGeom>
              <a:avLst/>
              <a:gdLst/>
              <a:ahLst/>
              <a:cxnLst/>
              <a:rect l="l" t="t" r="r" b="b"/>
              <a:pathLst>
                <a:path w="1701" h="3581" extrusionOk="0">
                  <a:moveTo>
                    <a:pt x="429" y="3230"/>
                  </a:moveTo>
                  <a:lnTo>
                    <a:pt x="434" y="3233"/>
                  </a:lnTo>
                  <a:lnTo>
                    <a:pt x="437" y="3235"/>
                  </a:lnTo>
                  <a:lnTo>
                    <a:pt x="435" y="3233"/>
                  </a:lnTo>
                  <a:lnTo>
                    <a:pt x="443" y="3238"/>
                  </a:lnTo>
                  <a:lnTo>
                    <a:pt x="432" y="3233"/>
                  </a:lnTo>
                  <a:lnTo>
                    <a:pt x="429" y="3230"/>
                  </a:lnTo>
                  <a:close/>
                  <a:moveTo>
                    <a:pt x="918" y="0"/>
                  </a:moveTo>
                  <a:cubicBezTo>
                    <a:pt x="872" y="0"/>
                    <a:pt x="828" y="13"/>
                    <a:pt x="788" y="37"/>
                  </a:cubicBezTo>
                  <a:cubicBezTo>
                    <a:pt x="731" y="75"/>
                    <a:pt x="687" y="136"/>
                    <a:pt x="654" y="194"/>
                  </a:cubicBezTo>
                  <a:cubicBezTo>
                    <a:pt x="564" y="346"/>
                    <a:pt x="508" y="514"/>
                    <a:pt x="457" y="683"/>
                  </a:cubicBezTo>
                  <a:cubicBezTo>
                    <a:pt x="432" y="764"/>
                    <a:pt x="410" y="845"/>
                    <a:pt x="389" y="925"/>
                  </a:cubicBezTo>
                  <a:cubicBezTo>
                    <a:pt x="367" y="1013"/>
                    <a:pt x="347" y="1101"/>
                    <a:pt x="329" y="1190"/>
                  </a:cubicBezTo>
                  <a:cubicBezTo>
                    <a:pt x="320" y="1234"/>
                    <a:pt x="315" y="1278"/>
                    <a:pt x="312" y="1323"/>
                  </a:cubicBezTo>
                  <a:cubicBezTo>
                    <a:pt x="310" y="1350"/>
                    <a:pt x="310" y="1375"/>
                    <a:pt x="312" y="1400"/>
                  </a:cubicBezTo>
                  <a:cubicBezTo>
                    <a:pt x="315" y="1424"/>
                    <a:pt x="320" y="1446"/>
                    <a:pt x="328" y="1467"/>
                  </a:cubicBezTo>
                  <a:cubicBezTo>
                    <a:pt x="340" y="1506"/>
                    <a:pt x="367" y="1541"/>
                    <a:pt x="401" y="1567"/>
                  </a:cubicBezTo>
                  <a:cubicBezTo>
                    <a:pt x="435" y="1593"/>
                    <a:pt x="475" y="1611"/>
                    <a:pt x="518" y="1617"/>
                  </a:cubicBezTo>
                  <a:cubicBezTo>
                    <a:pt x="534" y="1620"/>
                    <a:pt x="550" y="1621"/>
                    <a:pt x="566" y="1621"/>
                  </a:cubicBezTo>
                  <a:cubicBezTo>
                    <a:pt x="652" y="1621"/>
                    <a:pt x="737" y="1585"/>
                    <a:pt x="810" y="1543"/>
                  </a:cubicBezTo>
                  <a:cubicBezTo>
                    <a:pt x="899" y="1492"/>
                    <a:pt x="981" y="1430"/>
                    <a:pt x="1057" y="1361"/>
                  </a:cubicBezTo>
                  <a:cubicBezTo>
                    <a:pt x="1119" y="1304"/>
                    <a:pt x="1179" y="1242"/>
                    <a:pt x="1238" y="1180"/>
                  </a:cubicBezTo>
                  <a:lnTo>
                    <a:pt x="1238" y="1180"/>
                  </a:lnTo>
                  <a:cubicBezTo>
                    <a:pt x="1228" y="1240"/>
                    <a:pt x="1220" y="1299"/>
                    <a:pt x="1213" y="1359"/>
                  </a:cubicBezTo>
                  <a:cubicBezTo>
                    <a:pt x="1176" y="1630"/>
                    <a:pt x="1145" y="1902"/>
                    <a:pt x="1108" y="2173"/>
                  </a:cubicBezTo>
                  <a:cubicBezTo>
                    <a:pt x="1089" y="2287"/>
                    <a:pt x="1073" y="2401"/>
                    <a:pt x="1054" y="2515"/>
                  </a:cubicBezTo>
                  <a:cubicBezTo>
                    <a:pt x="1029" y="2662"/>
                    <a:pt x="1004" y="2809"/>
                    <a:pt x="964" y="2953"/>
                  </a:cubicBezTo>
                  <a:cubicBezTo>
                    <a:pt x="958" y="2979"/>
                    <a:pt x="948" y="3004"/>
                    <a:pt x="937" y="3029"/>
                  </a:cubicBezTo>
                  <a:cubicBezTo>
                    <a:pt x="929" y="3047"/>
                    <a:pt x="921" y="3062"/>
                    <a:pt x="912" y="3080"/>
                  </a:cubicBezTo>
                  <a:cubicBezTo>
                    <a:pt x="904" y="3093"/>
                    <a:pt x="894" y="3104"/>
                    <a:pt x="885" y="3116"/>
                  </a:cubicBezTo>
                  <a:cubicBezTo>
                    <a:pt x="890" y="3112"/>
                    <a:pt x="894" y="3105"/>
                    <a:pt x="899" y="3100"/>
                  </a:cubicBezTo>
                  <a:lnTo>
                    <a:pt x="899" y="3100"/>
                  </a:lnTo>
                  <a:cubicBezTo>
                    <a:pt x="888" y="3115"/>
                    <a:pt x="877" y="3127"/>
                    <a:pt x="864" y="3140"/>
                  </a:cubicBezTo>
                  <a:cubicBezTo>
                    <a:pt x="853" y="3150"/>
                    <a:pt x="844" y="3159"/>
                    <a:pt x="829" y="3169"/>
                  </a:cubicBezTo>
                  <a:cubicBezTo>
                    <a:pt x="815" y="3178"/>
                    <a:pt x="803" y="3189"/>
                    <a:pt x="787" y="3195"/>
                  </a:cubicBezTo>
                  <a:cubicBezTo>
                    <a:pt x="771" y="3203"/>
                    <a:pt x="757" y="3211"/>
                    <a:pt x="738" y="3218"/>
                  </a:cubicBezTo>
                  <a:cubicBezTo>
                    <a:pt x="720" y="3224"/>
                    <a:pt x="703" y="3230"/>
                    <a:pt x="684" y="3235"/>
                  </a:cubicBezTo>
                  <a:cubicBezTo>
                    <a:pt x="659" y="3241"/>
                    <a:pt x="632" y="3246"/>
                    <a:pt x="605" y="3249"/>
                  </a:cubicBezTo>
                  <a:cubicBezTo>
                    <a:pt x="583" y="3252"/>
                    <a:pt x="559" y="3254"/>
                    <a:pt x="535" y="3254"/>
                  </a:cubicBezTo>
                  <a:cubicBezTo>
                    <a:pt x="519" y="3252"/>
                    <a:pt x="503" y="3252"/>
                    <a:pt x="488" y="3249"/>
                  </a:cubicBezTo>
                  <a:lnTo>
                    <a:pt x="488" y="3249"/>
                  </a:lnTo>
                  <a:cubicBezTo>
                    <a:pt x="494" y="3251"/>
                    <a:pt x="502" y="3252"/>
                    <a:pt x="508" y="3254"/>
                  </a:cubicBezTo>
                  <a:cubicBezTo>
                    <a:pt x="495" y="3252"/>
                    <a:pt x="481" y="3249"/>
                    <a:pt x="467" y="3246"/>
                  </a:cubicBezTo>
                  <a:cubicBezTo>
                    <a:pt x="459" y="3245"/>
                    <a:pt x="451" y="3241"/>
                    <a:pt x="445" y="3238"/>
                  </a:cubicBezTo>
                  <a:lnTo>
                    <a:pt x="428" y="3229"/>
                  </a:lnTo>
                  <a:lnTo>
                    <a:pt x="428" y="3229"/>
                  </a:lnTo>
                  <a:cubicBezTo>
                    <a:pt x="420" y="3224"/>
                    <a:pt x="412" y="3218"/>
                    <a:pt x="404" y="3213"/>
                  </a:cubicBezTo>
                  <a:cubicBezTo>
                    <a:pt x="397" y="3208"/>
                    <a:pt x="391" y="3202"/>
                    <a:pt x="386" y="3197"/>
                  </a:cubicBezTo>
                  <a:cubicBezTo>
                    <a:pt x="382" y="3191"/>
                    <a:pt x="375" y="3184"/>
                    <a:pt x="374" y="3181"/>
                  </a:cubicBezTo>
                  <a:cubicBezTo>
                    <a:pt x="370" y="3176"/>
                    <a:pt x="367" y="3172"/>
                    <a:pt x="366" y="3169"/>
                  </a:cubicBezTo>
                  <a:cubicBezTo>
                    <a:pt x="363" y="3165"/>
                    <a:pt x="361" y="3161"/>
                    <a:pt x="359" y="3159"/>
                  </a:cubicBezTo>
                  <a:cubicBezTo>
                    <a:pt x="359" y="3156"/>
                    <a:pt x="359" y="3156"/>
                    <a:pt x="358" y="3151"/>
                  </a:cubicBezTo>
                  <a:cubicBezTo>
                    <a:pt x="358" y="3145"/>
                    <a:pt x="355" y="3140"/>
                    <a:pt x="355" y="3135"/>
                  </a:cubicBezTo>
                  <a:cubicBezTo>
                    <a:pt x="355" y="3131"/>
                    <a:pt x="355" y="3124"/>
                    <a:pt x="355" y="3119"/>
                  </a:cubicBezTo>
                  <a:cubicBezTo>
                    <a:pt x="356" y="3115"/>
                    <a:pt x="356" y="3110"/>
                    <a:pt x="356" y="3105"/>
                  </a:cubicBezTo>
                  <a:cubicBezTo>
                    <a:pt x="361" y="3081"/>
                    <a:pt x="364" y="3058"/>
                    <a:pt x="372" y="3034"/>
                  </a:cubicBezTo>
                  <a:cubicBezTo>
                    <a:pt x="380" y="3010"/>
                    <a:pt x="388" y="2988"/>
                    <a:pt x="396" y="2964"/>
                  </a:cubicBezTo>
                  <a:cubicBezTo>
                    <a:pt x="423" y="2885"/>
                    <a:pt x="380" y="2800"/>
                    <a:pt x="302" y="2771"/>
                  </a:cubicBezTo>
                  <a:cubicBezTo>
                    <a:pt x="285" y="2765"/>
                    <a:pt x="267" y="2762"/>
                    <a:pt x="250" y="2762"/>
                  </a:cubicBezTo>
                  <a:cubicBezTo>
                    <a:pt x="188" y="2762"/>
                    <a:pt x="130" y="2799"/>
                    <a:pt x="106" y="2860"/>
                  </a:cubicBezTo>
                  <a:cubicBezTo>
                    <a:pt x="52" y="2999"/>
                    <a:pt x="0" y="3157"/>
                    <a:pt x="70" y="3302"/>
                  </a:cubicBezTo>
                  <a:cubicBezTo>
                    <a:pt x="131" y="3433"/>
                    <a:pt x="249" y="3529"/>
                    <a:pt x="388" y="3564"/>
                  </a:cubicBezTo>
                  <a:cubicBezTo>
                    <a:pt x="438" y="3575"/>
                    <a:pt x="489" y="3580"/>
                    <a:pt x="540" y="3580"/>
                  </a:cubicBezTo>
                  <a:cubicBezTo>
                    <a:pt x="644" y="3580"/>
                    <a:pt x="749" y="3560"/>
                    <a:pt x="847" y="3523"/>
                  </a:cubicBezTo>
                  <a:cubicBezTo>
                    <a:pt x="985" y="3474"/>
                    <a:pt x="1102" y="3379"/>
                    <a:pt x="1181" y="3256"/>
                  </a:cubicBezTo>
                  <a:cubicBezTo>
                    <a:pt x="1260" y="3131"/>
                    <a:pt x="1287" y="2982"/>
                    <a:pt x="1312" y="2839"/>
                  </a:cubicBezTo>
                  <a:cubicBezTo>
                    <a:pt x="1323" y="2779"/>
                    <a:pt x="1334" y="2719"/>
                    <a:pt x="1344" y="2660"/>
                  </a:cubicBezTo>
                  <a:cubicBezTo>
                    <a:pt x="1368" y="2513"/>
                    <a:pt x="1390" y="2368"/>
                    <a:pt x="1412" y="2220"/>
                  </a:cubicBezTo>
                  <a:lnTo>
                    <a:pt x="1412" y="2220"/>
                  </a:lnTo>
                  <a:cubicBezTo>
                    <a:pt x="1412" y="2221"/>
                    <a:pt x="1412" y="2221"/>
                    <a:pt x="1412" y="2221"/>
                  </a:cubicBezTo>
                  <a:lnTo>
                    <a:pt x="1412" y="2221"/>
                  </a:lnTo>
                  <a:cubicBezTo>
                    <a:pt x="1455" y="1936"/>
                    <a:pt x="1487" y="1650"/>
                    <a:pt x="1526" y="1366"/>
                  </a:cubicBezTo>
                  <a:cubicBezTo>
                    <a:pt x="1539" y="1293"/>
                    <a:pt x="1550" y="1220"/>
                    <a:pt x="1562" y="1147"/>
                  </a:cubicBezTo>
                  <a:cubicBezTo>
                    <a:pt x="1572" y="1092"/>
                    <a:pt x="1585" y="1036"/>
                    <a:pt x="1597" y="981"/>
                  </a:cubicBezTo>
                  <a:cubicBezTo>
                    <a:pt x="1611" y="919"/>
                    <a:pt x="1627" y="857"/>
                    <a:pt x="1642" y="796"/>
                  </a:cubicBezTo>
                  <a:cubicBezTo>
                    <a:pt x="1662" y="715"/>
                    <a:pt x="1689" y="634"/>
                    <a:pt x="1694" y="550"/>
                  </a:cubicBezTo>
                  <a:cubicBezTo>
                    <a:pt x="1700" y="477"/>
                    <a:pt x="1656" y="411"/>
                    <a:pt x="1588" y="386"/>
                  </a:cubicBezTo>
                  <a:cubicBezTo>
                    <a:pt x="1569" y="379"/>
                    <a:pt x="1551" y="376"/>
                    <a:pt x="1534" y="376"/>
                  </a:cubicBezTo>
                  <a:cubicBezTo>
                    <a:pt x="1482" y="376"/>
                    <a:pt x="1435" y="402"/>
                    <a:pt x="1399" y="444"/>
                  </a:cubicBezTo>
                  <a:cubicBezTo>
                    <a:pt x="1377" y="476"/>
                    <a:pt x="1357" y="508"/>
                    <a:pt x="1339" y="542"/>
                  </a:cubicBezTo>
                  <a:lnTo>
                    <a:pt x="1347" y="530"/>
                  </a:lnTo>
                  <a:lnTo>
                    <a:pt x="1347" y="530"/>
                  </a:lnTo>
                  <a:lnTo>
                    <a:pt x="1338" y="546"/>
                  </a:lnTo>
                  <a:cubicBezTo>
                    <a:pt x="1296" y="610"/>
                    <a:pt x="1254" y="674"/>
                    <a:pt x="1208" y="735"/>
                  </a:cubicBezTo>
                  <a:cubicBezTo>
                    <a:pt x="1119" y="846"/>
                    <a:pt x="1024" y="951"/>
                    <a:pt x="924" y="1049"/>
                  </a:cubicBezTo>
                  <a:cubicBezTo>
                    <a:pt x="874" y="1098"/>
                    <a:pt x="820" y="1144"/>
                    <a:pt x="763" y="1188"/>
                  </a:cubicBezTo>
                  <a:cubicBezTo>
                    <a:pt x="731" y="1210"/>
                    <a:pt x="698" y="1233"/>
                    <a:pt x="663" y="1252"/>
                  </a:cubicBezTo>
                  <a:lnTo>
                    <a:pt x="654" y="1256"/>
                  </a:lnTo>
                  <a:cubicBezTo>
                    <a:pt x="657" y="1229"/>
                    <a:pt x="660" y="1201"/>
                    <a:pt x="665" y="1172"/>
                  </a:cubicBezTo>
                  <a:lnTo>
                    <a:pt x="665" y="1172"/>
                  </a:lnTo>
                  <a:lnTo>
                    <a:pt x="662" y="1195"/>
                  </a:lnTo>
                  <a:cubicBezTo>
                    <a:pt x="681" y="1076"/>
                    <a:pt x="711" y="962"/>
                    <a:pt x="741" y="848"/>
                  </a:cubicBezTo>
                  <a:cubicBezTo>
                    <a:pt x="776" y="729"/>
                    <a:pt x="815" y="614"/>
                    <a:pt x="861" y="500"/>
                  </a:cubicBezTo>
                  <a:cubicBezTo>
                    <a:pt x="880" y="457"/>
                    <a:pt x="901" y="416"/>
                    <a:pt x="924" y="375"/>
                  </a:cubicBezTo>
                  <a:cubicBezTo>
                    <a:pt x="934" y="359"/>
                    <a:pt x="943" y="345"/>
                    <a:pt x="955" y="330"/>
                  </a:cubicBezTo>
                  <a:cubicBezTo>
                    <a:pt x="1021" y="319"/>
                    <a:pt x="1075" y="269"/>
                    <a:pt x="1088" y="202"/>
                  </a:cubicBezTo>
                  <a:cubicBezTo>
                    <a:pt x="1107" y="118"/>
                    <a:pt x="1051" y="18"/>
                    <a:pt x="961" y="4"/>
                  </a:cubicBezTo>
                  <a:cubicBezTo>
                    <a:pt x="947" y="2"/>
                    <a:pt x="932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0" name="Google Shape;10130;p18"/>
            <p:cNvSpPr/>
            <p:nvPr/>
          </p:nvSpPr>
          <p:spPr>
            <a:xfrm>
              <a:off x="4205350" y="1770800"/>
              <a:ext cx="33375" cy="49175"/>
            </a:xfrm>
            <a:custGeom>
              <a:avLst/>
              <a:gdLst/>
              <a:ahLst/>
              <a:cxnLst/>
              <a:rect l="l" t="t" r="r" b="b"/>
              <a:pathLst>
                <a:path w="1335" h="1967" extrusionOk="0">
                  <a:moveTo>
                    <a:pt x="551" y="1"/>
                  </a:moveTo>
                  <a:cubicBezTo>
                    <a:pt x="549" y="1"/>
                    <a:pt x="547" y="1"/>
                    <a:pt x="545" y="1"/>
                  </a:cubicBezTo>
                  <a:cubicBezTo>
                    <a:pt x="475" y="4"/>
                    <a:pt x="394" y="20"/>
                    <a:pt x="342" y="70"/>
                  </a:cubicBezTo>
                  <a:cubicBezTo>
                    <a:pt x="312" y="94"/>
                    <a:pt x="287" y="124"/>
                    <a:pt x="268" y="157"/>
                  </a:cubicBezTo>
                  <a:cubicBezTo>
                    <a:pt x="250" y="192"/>
                    <a:pt x="238" y="229"/>
                    <a:pt x="231" y="267"/>
                  </a:cubicBezTo>
                  <a:cubicBezTo>
                    <a:pt x="220" y="336"/>
                    <a:pt x="233" y="406"/>
                    <a:pt x="265" y="469"/>
                  </a:cubicBezTo>
                  <a:cubicBezTo>
                    <a:pt x="315" y="563"/>
                    <a:pt x="383" y="654"/>
                    <a:pt x="485" y="699"/>
                  </a:cubicBezTo>
                  <a:cubicBezTo>
                    <a:pt x="489" y="700"/>
                    <a:pt x="494" y="702"/>
                    <a:pt x="501" y="704"/>
                  </a:cubicBezTo>
                  <a:cubicBezTo>
                    <a:pt x="477" y="754"/>
                    <a:pt x="450" y="802"/>
                    <a:pt x="423" y="851"/>
                  </a:cubicBezTo>
                  <a:cubicBezTo>
                    <a:pt x="356" y="955"/>
                    <a:pt x="290" y="1058"/>
                    <a:pt x="219" y="1159"/>
                  </a:cubicBezTo>
                  <a:cubicBezTo>
                    <a:pt x="187" y="1204"/>
                    <a:pt x="154" y="1250"/>
                    <a:pt x="122" y="1296"/>
                  </a:cubicBezTo>
                  <a:cubicBezTo>
                    <a:pt x="92" y="1337"/>
                    <a:pt x="65" y="1381"/>
                    <a:pt x="41" y="1425"/>
                  </a:cubicBezTo>
                  <a:cubicBezTo>
                    <a:pt x="13" y="1484"/>
                    <a:pt x="0" y="1547"/>
                    <a:pt x="2" y="1612"/>
                  </a:cubicBezTo>
                  <a:cubicBezTo>
                    <a:pt x="7" y="1750"/>
                    <a:pt x="116" y="1867"/>
                    <a:pt x="243" y="1911"/>
                  </a:cubicBezTo>
                  <a:cubicBezTo>
                    <a:pt x="364" y="1954"/>
                    <a:pt x="499" y="1967"/>
                    <a:pt x="630" y="1967"/>
                  </a:cubicBezTo>
                  <a:cubicBezTo>
                    <a:pt x="654" y="1967"/>
                    <a:pt x="676" y="1965"/>
                    <a:pt x="700" y="1965"/>
                  </a:cubicBezTo>
                  <a:cubicBezTo>
                    <a:pt x="865" y="1960"/>
                    <a:pt x="1029" y="1945"/>
                    <a:pt x="1192" y="1926"/>
                  </a:cubicBezTo>
                  <a:cubicBezTo>
                    <a:pt x="1273" y="1921"/>
                    <a:pt x="1335" y="1851"/>
                    <a:pt x="1330" y="1770"/>
                  </a:cubicBezTo>
                  <a:cubicBezTo>
                    <a:pt x="1327" y="1693"/>
                    <a:pt x="1262" y="1631"/>
                    <a:pt x="1184" y="1631"/>
                  </a:cubicBezTo>
                  <a:cubicBezTo>
                    <a:pt x="1181" y="1631"/>
                    <a:pt x="1178" y="1631"/>
                    <a:pt x="1175" y="1631"/>
                  </a:cubicBezTo>
                  <a:cubicBezTo>
                    <a:pt x="1026" y="1644"/>
                    <a:pt x="876" y="1653"/>
                    <a:pt x="727" y="1655"/>
                  </a:cubicBezTo>
                  <a:cubicBezTo>
                    <a:pt x="652" y="1653"/>
                    <a:pt x="581" y="1649"/>
                    <a:pt x="508" y="1641"/>
                  </a:cubicBezTo>
                  <a:cubicBezTo>
                    <a:pt x="469" y="1634"/>
                    <a:pt x="429" y="1626"/>
                    <a:pt x="390" y="1617"/>
                  </a:cubicBezTo>
                  <a:cubicBezTo>
                    <a:pt x="382" y="1614"/>
                    <a:pt x="374" y="1611"/>
                    <a:pt x="366" y="1607"/>
                  </a:cubicBezTo>
                  <a:lnTo>
                    <a:pt x="352" y="1599"/>
                  </a:lnTo>
                  <a:lnTo>
                    <a:pt x="360" y="1606"/>
                  </a:lnTo>
                  <a:cubicBezTo>
                    <a:pt x="353" y="1601"/>
                    <a:pt x="347" y="1598"/>
                    <a:pt x="341" y="1593"/>
                  </a:cubicBezTo>
                  <a:cubicBezTo>
                    <a:pt x="341" y="1592"/>
                    <a:pt x="339" y="1590"/>
                    <a:pt x="337" y="1590"/>
                  </a:cubicBezTo>
                  <a:cubicBezTo>
                    <a:pt x="339" y="1584"/>
                    <a:pt x="341" y="1579"/>
                    <a:pt x="344" y="1573"/>
                  </a:cubicBezTo>
                  <a:cubicBezTo>
                    <a:pt x="352" y="1557"/>
                    <a:pt x="360" y="1542"/>
                    <a:pt x="369" y="1527"/>
                  </a:cubicBezTo>
                  <a:cubicBezTo>
                    <a:pt x="442" y="1413"/>
                    <a:pt x="518" y="1299"/>
                    <a:pt x="592" y="1186"/>
                  </a:cubicBezTo>
                  <a:cubicBezTo>
                    <a:pt x="630" y="1126"/>
                    <a:pt x="668" y="1068"/>
                    <a:pt x="703" y="1007"/>
                  </a:cubicBezTo>
                  <a:cubicBezTo>
                    <a:pt x="790" y="855"/>
                    <a:pt x="874" y="688"/>
                    <a:pt x="895" y="510"/>
                  </a:cubicBezTo>
                  <a:cubicBezTo>
                    <a:pt x="911" y="349"/>
                    <a:pt x="877" y="184"/>
                    <a:pt x="751" y="75"/>
                  </a:cubicBezTo>
                  <a:cubicBezTo>
                    <a:pt x="695" y="27"/>
                    <a:pt x="623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1" name="Google Shape;10131;p18"/>
            <p:cNvSpPr/>
            <p:nvPr/>
          </p:nvSpPr>
          <p:spPr>
            <a:xfrm>
              <a:off x="4243500" y="1807925"/>
              <a:ext cx="28425" cy="14075"/>
            </a:xfrm>
            <a:custGeom>
              <a:avLst/>
              <a:gdLst/>
              <a:ahLst/>
              <a:cxnLst/>
              <a:rect l="l" t="t" r="r" b="b"/>
              <a:pathLst>
                <a:path w="1137" h="563" extrusionOk="0">
                  <a:moveTo>
                    <a:pt x="965" y="0"/>
                  </a:moveTo>
                  <a:cubicBezTo>
                    <a:pt x="955" y="0"/>
                    <a:pt x="944" y="1"/>
                    <a:pt x="934" y="4"/>
                  </a:cubicBezTo>
                  <a:cubicBezTo>
                    <a:pt x="779" y="42"/>
                    <a:pt x="622" y="72"/>
                    <a:pt x="469" y="110"/>
                  </a:cubicBezTo>
                  <a:cubicBezTo>
                    <a:pt x="353" y="137"/>
                    <a:pt x="233" y="160"/>
                    <a:pt x="127" y="216"/>
                  </a:cubicBezTo>
                  <a:cubicBezTo>
                    <a:pt x="62" y="249"/>
                    <a:pt x="16" y="303"/>
                    <a:pt x="5" y="376"/>
                  </a:cubicBezTo>
                  <a:cubicBezTo>
                    <a:pt x="0" y="429"/>
                    <a:pt x="19" y="482"/>
                    <a:pt x="59" y="518"/>
                  </a:cubicBezTo>
                  <a:cubicBezTo>
                    <a:pt x="87" y="547"/>
                    <a:pt x="127" y="562"/>
                    <a:pt x="167" y="562"/>
                  </a:cubicBezTo>
                  <a:cubicBezTo>
                    <a:pt x="220" y="562"/>
                    <a:pt x="271" y="537"/>
                    <a:pt x="303" y="494"/>
                  </a:cubicBezTo>
                  <a:lnTo>
                    <a:pt x="311" y="491"/>
                  </a:lnTo>
                  <a:cubicBezTo>
                    <a:pt x="349" y="477"/>
                    <a:pt x="387" y="464"/>
                    <a:pt x="426" y="453"/>
                  </a:cubicBezTo>
                  <a:cubicBezTo>
                    <a:pt x="615" y="406"/>
                    <a:pt x="806" y="366"/>
                    <a:pt x="994" y="320"/>
                  </a:cubicBezTo>
                  <a:cubicBezTo>
                    <a:pt x="1081" y="303"/>
                    <a:pt x="1137" y="219"/>
                    <a:pt x="1123" y="132"/>
                  </a:cubicBezTo>
                  <a:cubicBezTo>
                    <a:pt x="1109" y="59"/>
                    <a:pt x="1039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2" name="Google Shape;10132;p18"/>
            <p:cNvSpPr/>
            <p:nvPr/>
          </p:nvSpPr>
          <p:spPr>
            <a:xfrm>
              <a:off x="4255650" y="1784425"/>
              <a:ext cx="15300" cy="40850"/>
            </a:xfrm>
            <a:custGeom>
              <a:avLst/>
              <a:gdLst/>
              <a:ahLst/>
              <a:cxnLst/>
              <a:rect l="l" t="t" r="r" b="b"/>
              <a:pathLst>
                <a:path w="612" h="1634" extrusionOk="0">
                  <a:moveTo>
                    <a:pt x="430" y="1"/>
                  </a:moveTo>
                  <a:cubicBezTo>
                    <a:pt x="385" y="1"/>
                    <a:pt x="339" y="20"/>
                    <a:pt x="304" y="54"/>
                  </a:cubicBezTo>
                  <a:cubicBezTo>
                    <a:pt x="255" y="102"/>
                    <a:pt x="212" y="155"/>
                    <a:pt x="179" y="214"/>
                  </a:cubicBezTo>
                  <a:cubicBezTo>
                    <a:pt x="135" y="291"/>
                    <a:pt x="100" y="375"/>
                    <a:pt x="75" y="461"/>
                  </a:cubicBezTo>
                  <a:cubicBezTo>
                    <a:pt x="29" y="621"/>
                    <a:pt x="3" y="785"/>
                    <a:pt x="2" y="950"/>
                  </a:cubicBezTo>
                  <a:cubicBezTo>
                    <a:pt x="0" y="1039"/>
                    <a:pt x="0" y="1124"/>
                    <a:pt x="3" y="1214"/>
                  </a:cubicBezTo>
                  <a:cubicBezTo>
                    <a:pt x="7" y="1305"/>
                    <a:pt x="16" y="1393"/>
                    <a:pt x="27" y="1482"/>
                  </a:cubicBezTo>
                  <a:cubicBezTo>
                    <a:pt x="30" y="1531"/>
                    <a:pt x="56" y="1575"/>
                    <a:pt x="95" y="1605"/>
                  </a:cubicBezTo>
                  <a:cubicBezTo>
                    <a:pt x="122" y="1624"/>
                    <a:pt x="155" y="1634"/>
                    <a:pt x="189" y="1634"/>
                  </a:cubicBezTo>
                  <a:cubicBezTo>
                    <a:pt x="198" y="1634"/>
                    <a:pt x="208" y="1634"/>
                    <a:pt x="217" y="1632"/>
                  </a:cubicBezTo>
                  <a:cubicBezTo>
                    <a:pt x="307" y="1615"/>
                    <a:pt x="355" y="1531"/>
                    <a:pt x="344" y="1444"/>
                  </a:cubicBezTo>
                  <a:cubicBezTo>
                    <a:pt x="342" y="1430"/>
                    <a:pt x="341" y="1415"/>
                    <a:pt x="339" y="1400"/>
                  </a:cubicBezTo>
                  <a:lnTo>
                    <a:pt x="339" y="1406"/>
                  </a:lnTo>
                  <a:cubicBezTo>
                    <a:pt x="328" y="1303"/>
                    <a:pt x="323" y="1202"/>
                    <a:pt x="320" y="1099"/>
                  </a:cubicBezTo>
                  <a:cubicBezTo>
                    <a:pt x="320" y="974"/>
                    <a:pt x="328" y="849"/>
                    <a:pt x="344" y="724"/>
                  </a:cubicBezTo>
                  <a:cubicBezTo>
                    <a:pt x="352" y="671"/>
                    <a:pt x="363" y="621"/>
                    <a:pt x="377" y="569"/>
                  </a:cubicBezTo>
                  <a:cubicBezTo>
                    <a:pt x="387" y="532"/>
                    <a:pt x="401" y="496"/>
                    <a:pt x="415" y="459"/>
                  </a:cubicBezTo>
                  <a:cubicBezTo>
                    <a:pt x="428" y="431"/>
                    <a:pt x="442" y="404"/>
                    <a:pt x="458" y="377"/>
                  </a:cubicBezTo>
                  <a:cubicBezTo>
                    <a:pt x="466" y="363"/>
                    <a:pt x="475" y="350"/>
                    <a:pt x="485" y="337"/>
                  </a:cubicBezTo>
                  <a:cubicBezTo>
                    <a:pt x="486" y="336"/>
                    <a:pt x="489" y="333"/>
                    <a:pt x="493" y="329"/>
                  </a:cubicBezTo>
                  <a:cubicBezTo>
                    <a:pt x="505" y="317"/>
                    <a:pt x="520" y="304"/>
                    <a:pt x="534" y="291"/>
                  </a:cubicBezTo>
                  <a:cubicBezTo>
                    <a:pt x="608" y="227"/>
                    <a:pt x="611" y="111"/>
                    <a:pt x="538" y="43"/>
                  </a:cubicBezTo>
                  <a:cubicBezTo>
                    <a:pt x="507" y="14"/>
                    <a:pt x="469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3" name="Google Shape;10133;p18"/>
            <p:cNvSpPr/>
            <p:nvPr/>
          </p:nvSpPr>
          <p:spPr>
            <a:xfrm>
              <a:off x="4286700" y="1780400"/>
              <a:ext cx="40075" cy="74000"/>
            </a:xfrm>
            <a:custGeom>
              <a:avLst/>
              <a:gdLst/>
              <a:ahLst/>
              <a:cxnLst/>
              <a:rect l="l" t="t" r="r" b="b"/>
              <a:pathLst>
                <a:path w="1603" h="2960" extrusionOk="0">
                  <a:moveTo>
                    <a:pt x="724" y="1"/>
                  </a:moveTo>
                  <a:cubicBezTo>
                    <a:pt x="715" y="1"/>
                    <a:pt x="706" y="1"/>
                    <a:pt x="697" y="1"/>
                  </a:cubicBezTo>
                  <a:cubicBezTo>
                    <a:pt x="629" y="1"/>
                    <a:pt x="563" y="12"/>
                    <a:pt x="501" y="35"/>
                  </a:cubicBezTo>
                  <a:cubicBezTo>
                    <a:pt x="435" y="60"/>
                    <a:pt x="368" y="92"/>
                    <a:pt x="327" y="152"/>
                  </a:cubicBezTo>
                  <a:cubicBezTo>
                    <a:pt x="294" y="198"/>
                    <a:pt x="276" y="255"/>
                    <a:pt x="278" y="313"/>
                  </a:cubicBezTo>
                  <a:cubicBezTo>
                    <a:pt x="284" y="421"/>
                    <a:pt x="382" y="521"/>
                    <a:pt x="484" y="546"/>
                  </a:cubicBezTo>
                  <a:cubicBezTo>
                    <a:pt x="495" y="548"/>
                    <a:pt x="507" y="550"/>
                    <a:pt x="519" y="550"/>
                  </a:cubicBezTo>
                  <a:cubicBezTo>
                    <a:pt x="596" y="550"/>
                    <a:pt x="665" y="496"/>
                    <a:pt x="682" y="418"/>
                  </a:cubicBezTo>
                  <a:cubicBezTo>
                    <a:pt x="688" y="391"/>
                    <a:pt x="686" y="362"/>
                    <a:pt x="678" y="335"/>
                  </a:cubicBezTo>
                  <a:cubicBezTo>
                    <a:pt x="696" y="334"/>
                    <a:pt x="713" y="332"/>
                    <a:pt x="732" y="332"/>
                  </a:cubicBezTo>
                  <a:cubicBezTo>
                    <a:pt x="754" y="334"/>
                    <a:pt x="777" y="335"/>
                    <a:pt x="799" y="339"/>
                  </a:cubicBezTo>
                  <a:cubicBezTo>
                    <a:pt x="813" y="340"/>
                    <a:pt x="827" y="343"/>
                    <a:pt x="841" y="348"/>
                  </a:cubicBezTo>
                  <a:cubicBezTo>
                    <a:pt x="840" y="347"/>
                    <a:pt x="839" y="347"/>
                    <a:pt x="838" y="346"/>
                  </a:cubicBezTo>
                  <a:lnTo>
                    <a:pt x="838" y="346"/>
                  </a:lnTo>
                  <a:cubicBezTo>
                    <a:pt x="850" y="350"/>
                    <a:pt x="861" y="354"/>
                    <a:pt x="873" y="359"/>
                  </a:cubicBezTo>
                  <a:cubicBezTo>
                    <a:pt x="878" y="361"/>
                    <a:pt x="883" y="362"/>
                    <a:pt x="887" y="367"/>
                  </a:cubicBezTo>
                  <a:cubicBezTo>
                    <a:pt x="894" y="370"/>
                    <a:pt x="900" y="375"/>
                    <a:pt x="906" y="378"/>
                  </a:cubicBezTo>
                  <a:lnTo>
                    <a:pt x="919" y="389"/>
                  </a:lnTo>
                  <a:cubicBezTo>
                    <a:pt x="922" y="394"/>
                    <a:pt x="925" y="397"/>
                    <a:pt x="929" y="402"/>
                  </a:cubicBezTo>
                  <a:lnTo>
                    <a:pt x="940" y="419"/>
                  </a:lnTo>
                  <a:lnTo>
                    <a:pt x="940" y="419"/>
                  </a:lnTo>
                  <a:lnTo>
                    <a:pt x="936" y="411"/>
                  </a:lnTo>
                  <a:lnTo>
                    <a:pt x="936" y="411"/>
                  </a:lnTo>
                  <a:cubicBezTo>
                    <a:pt x="940" y="419"/>
                    <a:pt x="944" y="426"/>
                    <a:pt x="946" y="433"/>
                  </a:cubicBezTo>
                  <a:cubicBezTo>
                    <a:pt x="949" y="441"/>
                    <a:pt x="952" y="448"/>
                    <a:pt x="954" y="456"/>
                  </a:cubicBezTo>
                  <a:cubicBezTo>
                    <a:pt x="955" y="464"/>
                    <a:pt x="957" y="471"/>
                    <a:pt x="959" y="479"/>
                  </a:cubicBezTo>
                  <a:cubicBezTo>
                    <a:pt x="959" y="487"/>
                    <a:pt x="960" y="495"/>
                    <a:pt x="960" y="503"/>
                  </a:cubicBezTo>
                  <a:lnTo>
                    <a:pt x="960" y="503"/>
                  </a:lnTo>
                  <a:cubicBezTo>
                    <a:pt x="959" y="518"/>
                    <a:pt x="959" y="534"/>
                    <a:pt x="955" y="551"/>
                  </a:cubicBezTo>
                  <a:cubicBezTo>
                    <a:pt x="952" y="566"/>
                    <a:pt x="949" y="584"/>
                    <a:pt x="944" y="600"/>
                  </a:cubicBezTo>
                  <a:cubicBezTo>
                    <a:pt x="936" y="630"/>
                    <a:pt x="925" y="657"/>
                    <a:pt x="914" y="685"/>
                  </a:cubicBezTo>
                  <a:cubicBezTo>
                    <a:pt x="887" y="741"/>
                    <a:pt x="857" y="794"/>
                    <a:pt x="826" y="847"/>
                  </a:cubicBezTo>
                  <a:cubicBezTo>
                    <a:pt x="810" y="869"/>
                    <a:pt x="796" y="891"/>
                    <a:pt x="780" y="913"/>
                  </a:cubicBezTo>
                  <a:lnTo>
                    <a:pt x="766" y="931"/>
                  </a:lnTo>
                  <a:lnTo>
                    <a:pt x="766" y="929"/>
                  </a:lnTo>
                  <a:cubicBezTo>
                    <a:pt x="758" y="938"/>
                    <a:pt x="750" y="948"/>
                    <a:pt x="742" y="957"/>
                  </a:cubicBezTo>
                  <a:lnTo>
                    <a:pt x="740" y="961"/>
                  </a:lnTo>
                  <a:lnTo>
                    <a:pt x="729" y="975"/>
                  </a:lnTo>
                  <a:lnTo>
                    <a:pt x="734" y="969"/>
                  </a:lnTo>
                  <a:lnTo>
                    <a:pt x="734" y="969"/>
                  </a:lnTo>
                  <a:cubicBezTo>
                    <a:pt x="720" y="986"/>
                    <a:pt x="702" y="1002"/>
                    <a:pt x="686" y="1018"/>
                  </a:cubicBezTo>
                  <a:cubicBezTo>
                    <a:pt x="639" y="1060"/>
                    <a:pt x="579" y="1097"/>
                    <a:pt x="555" y="1160"/>
                  </a:cubicBezTo>
                  <a:cubicBezTo>
                    <a:pt x="533" y="1223"/>
                    <a:pt x="544" y="1293"/>
                    <a:pt x="585" y="1345"/>
                  </a:cubicBezTo>
                  <a:cubicBezTo>
                    <a:pt x="621" y="1388"/>
                    <a:pt x="671" y="1407"/>
                    <a:pt x="723" y="1423"/>
                  </a:cubicBezTo>
                  <a:cubicBezTo>
                    <a:pt x="770" y="1439"/>
                    <a:pt x="816" y="1453"/>
                    <a:pt x="862" y="1474"/>
                  </a:cubicBezTo>
                  <a:cubicBezTo>
                    <a:pt x="910" y="1496"/>
                    <a:pt x="955" y="1519"/>
                    <a:pt x="1001" y="1546"/>
                  </a:cubicBezTo>
                  <a:cubicBezTo>
                    <a:pt x="1035" y="1568"/>
                    <a:pt x="1069" y="1592"/>
                    <a:pt x="1101" y="1618"/>
                  </a:cubicBezTo>
                  <a:cubicBezTo>
                    <a:pt x="1123" y="1637"/>
                    <a:pt x="1144" y="1656"/>
                    <a:pt x="1164" y="1676"/>
                  </a:cubicBezTo>
                  <a:cubicBezTo>
                    <a:pt x="1179" y="1692"/>
                    <a:pt x="1193" y="1709"/>
                    <a:pt x="1207" y="1727"/>
                  </a:cubicBezTo>
                  <a:cubicBezTo>
                    <a:pt x="1215" y="1738"/>
                    <a:pt x="1221" y="1749"/>
                    <a:pt x="1229" y="1760"/>
                  </a:cubicBezTo>
                  <a:cubicBezTo>
                    <a:pt x="1239" y="1779"/>
                    <a:pt x="1248" y="1798"/>
                    <a:pt x="1256" y="1819"/>
                  </a:cubicBezTo>
                  <a:cubicBezTo>
                    <a:pt x="1261" y="1830"/>
                    <a:pt x="1264" y="1842"/>
                    <a:pt x="1269" y="1855"/>
                  </a:cubicBezTo>
                  <a:cubicBezTo>
                    <a:pt x="1270" y="1865"/>
                    <a:pt x="1272" y="1872"/>
                    <a:pt x="1274" y="1880"/>
                  </a:cubicBezTo>
                  <a:cubicBezTo>
                    <a:pt x="1275" y="1899"/>
                    <a:pt x="1277" y="1918"/>
                    <a:pt x="1277" y="1937"/>
                  </a:cubicBezTo>
                  <a:cubicBezTo>
                    <a:pt x="1275" y="1961"/>
                    <a:pt x="1274" y="1985"/>
                    <a:pt x="1272" y="2009"/>
                  </a:cubicBezTo>
                  <a:cubicBezTo>
                    <a:pt x="1264" y="2056"/>
                    <a:pt x="1253" y="2102"/>
                    <a:pt x="1240" y="2149"/>
                  </a:cubicBezTo>
                  <a:cubicBezTo>
                    <a:pt x="1236" y="2170"/>
                    <a:pt x="1229" y="2189"/>
                    <a:pt x="1221" y="2210"/>
                  </a:cubicBezTo>
                  <a:cubicBezTo>
                    <a:pt x="1217" y="2219"/>
                    <a:pt x="1210" y="2230"/>
                    <a:pt x="1204" y="2241"/>
                  </a:cubicBezTo>
                  <a:cubicBezTo>
                    <a:pt x="1188" y="2268"/>
                    <a:pt x="1171" y="2295"/>
                    <a:pt x="1150" y="2320"/>
                  </a:cubicBezTo>
                  <a:cubicBezTo>
                    <a:pt x="1120" y="2355"/>
                    <a:pt x="1087" y="2390"/>
                    <a:pt x="1054" y="2423"/>
                  </a:cubicBezTo>
                  <a:cubicBezTo>
                    <a:pt x="1022" y="2452"/>
                    <a:pt x="989" y="2480"/>
                    <a:pt x="954" y="2506"/>
                  </a:cubicBezTo>
                  <a:cubicBezTo>
                    <a:pt x="929" y="2525"/>
                    <a:pt x="902" y="2542"/>
                    <a:pt x="875" y="2558"/>
                  </a:cubicBezTo>
                  <a:cubicBezTo>
                    <a:pt x="854" y="2567"/>
                    <a:pt x="837" y="2578"/>
                    <a:pt x="813" y="2588"/>
                  </a:cubicBezTo>
                  <a:cubicBezTo>
                    <a:pt x="789" y="2596"/>
                    <a:pt x="766" y="2604"/>
                    <a:pt x="742" y="2610"/>
                  </a:cubicBezTo>
                  <a:cubicBezTo>
                    <a:pt x="701" y="2620"/>
                    <a:pt x="659" y="2628"/>
                    <a:pt x="618" y="2634"/>
                  </a:cubicBezTo>
                  <a:cubicBezTo>
                    <a:pt x="538" y="2642"/>
                    <a:pt x="458" y="2643"/>
                    <a:pt x="378" y="2645"/>
                  </a:cubicBezTo>
                  <a:cubicBezTo>
                    <a:pt x="311" y="2643"/>
                    <a:pt x="246" y="2643"/>
                    <a:pt x="180" y="2640"/>
                  </a:cubicBezTo>
                  <a:cubicBezTo>
                    <a:pt x="174" y="2640"/>
                    <a:pt x="168" y="2639"/>
                    <a:pt x="163" y="2639"/>
                  </a:cubicBezTo>
                  <a:cubicBezTo>
                    <a:pt x="83" y="2639"/>
                    <a:pt x="15" y="2701"/>
                    <a:pt x="9" y="2784"/>
                  </a:cubicBezTo>
                  <a:cubicBezTo>
                    <a:pt x="1" y="2871"/>
                    <a:pt x="69" y="2947"/>
                    <a:pt x="156" y="2952"/>
                  </a:cubicBezTo>
                  <a:cubicBezTo>
                    <a:pt x="220" y="2956"/>
                    <a:pt x="282" y="2959"/>
                    <a:pt x="346" y="2959"/>
                  </a:cubicBezTo>
                  <a:cubicBezTo>
                    <a:pt x="359" y="2959"/>
                    <a:pt x="373" y="2959"/>
                    <a:pt x="387" y="2958"/>
                  </a:cubicBezTo>
                  <a:lnTo>
                    <a:pt x="409" y="2958"/>
                  </a:lnTo>
                  <a:cubicBezTo>
                    <a:pt x="425" y="2959"/>
                    <a:pt x="441" y="2959"/>
                    <a:pt x="457" y="2959"/>
                  </a:cubicBezTo>
                  <a:cubicBezTo>
                    <a:pt x="549" y="2959"/>
                    <a:pt x="642" y="2952"/>
                    <a:pt x="732" y="2939"/>
                  </a:cubicBezTo>
                  <a:cubicBezTo>
                    <a:pt x="816" y="2925"/>
                    <a:pt x="897" y="2901"/>
                    <a:pt x="974" y="2868"/>
                  </a:cubicBezTo>
                  <a:cubicBezTo>
                    <a:pt x="1038" y="2840"/>
                    <a:pt x="1096" y="2803"/>
                    <a:pt x="1152" y="2760"/>
                  </a:cubicBezTo>
                  <a:cubicBezTo>
                    <a:pt x="1282" y="2667"/>
                    <a:pt x="1391" y="2550"/>
                    <a:pt x="1476" y="2415"/>
                  </a:cubicBezTo>
                  <a:cubicBezTo>
                    <a:pt x="1514" y="2352"/>
                    <a:pt x="1543" y="2282"/>
                    <a:pt x="1560" y="2210"/>
                  </a:cubicBezTo>
                  <a:cubicBezTo>
                    <a:pt x="1582" y="2127"/>
                    <a:pt x="1595" y="2043"/>
                    <a:pt x="1600" y="1958"/>
                  </a:cubicBezTo>
                  <a:cubicBezTo>
                    <a:pt x="1603" y="1811"/>
                    <a:pt x="1559" y="1665"/>
                    <a:pt x="1473" y="1546"/>
                  </a:cubicBezTo>
                  <a:cubicBezTo>
                    <a:pt x="1386" y="1423"/>
                    <a:pt x="1263" y="1328"/>
                    <a:pt x="1134" y="1250"/>
                  </a:cubicBezTo>
                  <a:cubicBezTo>
                    <a:pt x="1090" y="1225"/>
                    <a:pt x="1044" y="1200"/>
                    <a:pt x="998" y="1177"/>
                  </a:cubicBezTo>
                  <a:cubicBezTo>
                    <a:pt x="1005" y="1168"/>
                    <a:pt x="1011" y="1158"/>
                    <a:pt x="1019" y="1149"/>
                  </a:cubicBezTo>
                  <a:cubicBezTo>
                    <a:pt x="1054" y="1102"/>
                    <a:pt x="1085" y="1051"/>
                    <a:pt x="1115" y="1000"/>
                  </a:cubicBezTo>
                  <a:cubicBezTo>
                    <a:pt x="1172" y="905"/>
                    <a:pt x="1220" y="805"/>
                    <a:pt x="1256" y="701"/>
                  </a:cubicBezTo>
                  <a:cubicBezTo>
                    <a:pt x="1280" y="630"/>
                    <a:pt x="1291" y="555"/>
                    <a:pt x="1288" y="479"/>
                  </a:cubicBezTo>
                  <a:cubicBezTo>
                    <a:pt x="1285" y="339"/>
                    <a:pt x="1218" y="207"/>
                    <a:pt x="1109" y="120"/>
                  </a:cubicBezTo>
                  <a:cubicBezTo>
                    <a:pt x="1057" y="80"/>
                    <a:pt x="998" y="50"/>
                    <a:pt x="935" y="31"/>
                  </a:cubicBezTo>
                  <a:cubicBezTo>
                    <a:pt x="866" y="12"/>
                    <a:pt x="795" y="1"/>
                    <a:pt x="7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4" name="Google Shape;10134;p18"/>
            <p:cNvSpPr/>
            <p:nvPr/>
          </p:nvSpPr>
          <p:spPr>
            <a:xfrm>
              <a:off x="4265250" y="1651825"/>
              <a:ext cx="63225" cy="90400"/>
            </a:xfrm>
            <a:custGeom>
              <a:avLst/>
              <a:gdLst/>
              <a:ahLst/>
              <a:cxnLst/>
              <a:rect l="l" t="t" r="r" b="b"/>
              <a:pathLst>
                <a:path w="2529" h="3616" extrusionOk="0">
                  <a:moveTo>
                    <a:pt x="2474" y="437"/>
                  </a:moveTo>
                  <a:cubicBezTo>
                    <a:pt x="2473" y="442"/>
                    <a:pt x="2472" y="447"/>
                    <a:pt x="2472" y="451"/>
                  </a:cubicBezTo>
                  <a:cubicBezTo>
                    <a:pt x="2472" y="446"/>
                    <a:pt x="2474" y="441"/>
                    <a:pt x="2474" y="437"/>
                  </a:cubicBezTo>
                  <a:close/>
                  <a:moveTo>
                    <a:pt x="2445" y="633"/>
                  </a:moveTo>
                  <a:lnTo>
                    <a:pt x="2445" y="633"/>
                  </a:lnTo>
                  <a:cubicBezTo>
                    <a:pt x="2445" y="634"/>
                    <a:pt x="2445" y="635"/>
                    <a:pt x="2445" y="636"/>
                  </a:cubicBezTo>
                  <a:lnTo>
                    <a:pt x="2445" y="636"/>
                  </a:lnTo>
                  <a:cubicBezTo>
                    <a:pt x="2445" y="635"/>
                    <a:pt x="2445" y="634"/>
                    <a:pt x="2445" y="633"/>
                  </a:cubicBezTo>
                  <a:close/>
                  <a:moveTo>
                    <a:pt x="1202" y="2160"/>
                  </a:moveTo>
                  <a:cubicBezTo>
                    <a:pt x="1201" y="2164"/>
                    <a:pt x="1200" y="2167"/>
                    <a:pt x="1198" y="2171"/>
                  </a:cubicBezTo>
                  <a:lnTo>
                    <a:pt x="1198" y="2171"/>
                  </a:lnTo>
                  <a:cubicBezTo>
                    <a:pt x="1200" y="2167"/>
                    <a:pt x="1201" y="2164"/>
                    <a:pt x="1202" y="2160"/>
                  </a:cubicBezTo>
                  <a:close/>
                  <a:moveTo>
                    <a:pt x="423" y="2484"/>
                  </a:moveTo>
                  <a:cubicBezTo>
                    <a:pt x="422" y="2485"/>
                    <a:pt x="422" y="2485"/>
                    <a:pt x="422" y="2485"/>
                  </a:cubicBezTo>
                  <a:cubicBezTo>
                    <a:pt x="422" y="2485"/>
                    <a:pt x="422" y="2485"/>
                    <a:pt x="422" y="2485"/>
                  </a:cubicBezTo>
                  <a:cubicBezTo>
                    <a:pt x="422" y="2485"/>
                    <a:pt x="423" y="2484"/>
                    <a:pt x="423" y="2484"/>
                  </a:cubicBezTo>
                  <a:close/>
                  <a:moveTo>
                    <a:pt x="1904" y="2975"/>
                  </a:moveTo>
                  <a:cubicBezTo>
                    <a:pt x="1904" y="2976"/>
                    <a:pt x="1904" y="2977"/>
                    <a:pt x="1904" y="2977"/>
                  </a:cubicBezTo>
                  <a:lnTo>
                    <a:pt x="1904" y="2977"/>
                  </a:lnTo>
                  <a:cubicBezTo>
                    <a:pt x="1904" y="2977"/>
                    <a:pt x="1904" y="2976"/>
                    <a:pt x="1904" y="2975"/>
                  </a:cubicBezTo>
                  <a:close/>
                  <a:moveTo>
                    <a:pt x="1884" y="3113"/>
                  </a:moveTo>
                  <a:lnTo>
                    <a:pt x="1884" y="3113"/>
                  </a:lnTo>
                  <a:cubicBezTo>
                    <a:pt x="1883" y="3114"/>
                    <a:pt x="1883" y="3115"/>
                    <a:pt x="1883" y="3117"/>
                  </a:cubicBezTo>
                  <a:cubicBezTo>
                    <a:pt x="1883" y="3115"/>
                    <a:pt x="1883" y="3114"/>
                    <a:pt x="1884" y="3113"/>
                  </a:cubicBezTo>
                  <a:close/>
                  <a:moveTo>
                    <a:pt x="965" y="1953"/>
                  </a:moveTo>
                  <a:cubicBezTo>
                    <a:pt x="981" y="1953"/>
                    <a:pt x="995" y="1955"/>
                    <a:pt x="1011" y="1958"/>
                  </a:cubicBezTo>
                  <a:lnTo>
                    <a:pt x="1006" y="1958"/>
                  </a:lnTo>
                  <a:cubicBezTo>
                    <a:pt x="1016" y="1959"/>
                    <a:pt x="1024" y="1960"/>
                    <a:pt x="1033" y="1962"/>
                  </a:cubicBezTo>
                  <a:lnTo>
                    <a:pt x="1033" y="1962"/>
                  </a:lnTo>
                  <a:cubicBezTo>
                    <a:pt x="1029" y="1961"/>
                    <a:pt x="1025" y="1960"/>
                    <a:pt x="1020" y="1958"/>
                  </a:cubicBezTo>
                  <a:lnTo>
                    <a:pt x="1020" y="1958"/>
                  </a:lnTo>
                  <a:cubicBezTo>
                    <a:pt x="1026" y="1959"/>
                    <a:pt x="1031" y="1961"/>
                    <a:pt x="1037" y="1963"/>
                  </a:cubicBezTo>
                  <a:lnTo>
                    <a:pt x="1037" y="1963"/>
                  </a:lnTo>
                  <a:cubicBezTo>
                    <a:pt x="1035" y="1962"/>
                    <a:pt x="1034" y="1962"/>
                    <a:pt x="1033" y="1962"/>
                  </a:cubicBezTo>
                  <a:lnTo>
                    <a:pt x="1033" y="1962"/>
                  </a:lnTo>
                  <a:cubicBezTo>
                    <a:pt x="1035" y="1962"/>
                    <a:pt x="1036" y="1963"/>
                    <a:pt x="1038" y="1963"/>
                  </a:cubicBezTo>
                  <a:lnTo>
                    <a:pt x="1038" y="1963"/>
                  </a:lnTo>
                  <a:cubicBezTo>
                    <a:pt x="1038" y="1963"/>
                    <a:pt x="1037" y="1963"/>
                    <a:pt x="1037" y="1963"/>
                  </a:cubicBezTo>
                  <a:lnTo>
                    <a:pt x="1037" y="1963"/>
                  </a:lnTo>
                  <a:cubicBezTo>
                    <a:pt x="1039" y="1963"/>
                    <a:pt x="1041" y="1964"/>
                    <a:pt x="1043" y="1964"/>
                  </a:cubicBezTo>
                  <a:cubicBezTo>
                    <a:pt x="1041" y="1964"/>
                    <a:pt x="1040" y="1963"/>
                    <a:pt x="1038" y="1963"/>
                  </a:cubicBezTo>
                  <a:lnTo>
                    <a:pt x="1038" y="1963"/>
                  </a:lnTo>
                  <a:cubicBezTo>
                    <a:pt x="1048" y="1966"/>
                    <a:pt x="1058" y="1970"/>
                    <a:pt x="1068" y="1974"/>
                  </a:cubicBezTo>
                  <a:cubicBezTo>
                    <a:pt x="1073" y="1977"/>
                    <a:pt x="1079" y="1978"/>
                    <a:pt x="1084" y="1982"/>
                  </a:cubicBezTo>
                  <a:cubicBezTo>
                    <a:pt x="1096" y="1991"/>
                    <a:pt x="1109" y="2001"/>
                    <a:pt x="1123" y="2010"/>
                  </a:cubicBezTo>
                  <a:cubicBezTo>
                    <a:pt x="1139" y="2023"/>
                    <a:pt x="1153" y="2037"/>
                    <a:pt x="1168" y="2051"/>
                  </a:cubicBezTo>
                  <a:cubicBezTo>
                    <a:pt x="1174" y="2059"/>
                    <a:pt x="1183" y="2069"/>
                    <a:pt x="1188" y="2076"/>
                  </a:cubicBezTo>
                  <a:cubicBezTo>
                    <a:pt x="1192" y="2083"/>
                    <a:pt x="1195" y="2088"/>
                    <a:pt x="1199" y="2093"/>
                  </a:cubicBezTo>
                  <a:lnTo>
                    <a:pt x="1199" y="2093"/>
                  </a:lnTo>
                  <a:cubicBezTo>
                    <a:pt x="1201" y="2096"/>
                    <a:pt x="1203" y="2099"/>
                    <a:pt x="1204" y="2102"/>
                  </a:cubicBezTo>
                  <a:cubicBezTo>
                    <a:pt x="1204" y="2102"/>
                    <a:pt x="1204" y="2102"/>
                    <a:pt x="1204" y="2102"/>
                  </a:cubicBezTo>
                  <a:lnTo>
                    <a:pt x="1204" y="2102"/>
                  </a:lnTo>
                  <a:cubicBezTo>
                    <a:pt x="1206" y="2103"/>
                    <a:pt x="1207" y="2107"/>
                    <a:pt x="1209" y="2110"/>
                  </a:cubicBezTo>
                  <a:lnTo>
                    <a:pt x="1204" y="2102"/>
                  </a:lnTo>
                  <a:lnTo>
                    <a:pt x="1204" y="2102"/>
                  </a:lnTo>
                  <a:cubicBezTo>
                    <a:pt x="1210" y="2113"/>
                    <a:pt x="1215" y="2122"/>
                    <a:pt x="1220" y="2133"/>
                  </a:cubicBezTo>
                  <a:cubicBezTo>
                    <a:pt x="1207" y="2148"/>
                    <a:pt x="1199" y="2164"/>
                    <a:pt x="1195" y="2181"/>
                  </a:cubicBezTo>
                  <a:cubicBezTo>
                    <a:pt x="1195" y="2180"/>
                    <a:pt x="1195" y="2180"/>
                    <a:pt x="1195" y="2179"/>
                  </a:cubicBezTo>
                  <a:lnTo>
                    <a:pt x="1195" y="2179"/>
                  </a:lnTo>
                  <a:cubicBezTo>
                    <a:pt x="1182" y="2218"/>
                    <a:pt x="1171" y="2257"/>
                    <a:pt x="1163" y="2298"/>
                  </a:cubicBezTo>
                  <a:cubicBezTo>
                    <a:pt x="1157" y="2327"/>
                    <a:pt x="1149" y="2357"/>
                    <a:pt x="1142" y="2387"/>
                  </a:cubicBezTo>
                  <a:cubicBezTo>
                    <a:pt x="1131" y="2436"/>
                    <a:pt x="1138" y="2488"/>
                    <a:pt x="1161" y="2534"/>
                  </a:cubicBezTo>
                  <a:cubicBezTo>
                    <a:pt x="1174" y="2559"/>
                    <a:pt x="1191" y="2580"/>
                    <a:pt x="1214" y="2597"/>
                  </a:cubicBezTo>
                  <a:cubicBezTo>
                    <a:pt x="1157" y="2684"/>
                    <a:pt x="1097" y="2767"/>
                    <a:pt x="1032" y="2849"/>
                  </a:cubicBezTo>
                  <a:lnTo>
                    <a:pt x="1032" y="2849"/>
                  </a:lnTo>
                  <a:lnTo>
                    <a:pt x="1024" y="2858"/>
                  </a:lnTo>
                  <a:lnTo>
                    <a:pt x="1022" y="2860"/>
                  </a:lnTo>
                  <a:lnTo>
                    <a:pt x="1022" y="2860"/>
                  </a:lnTo>
                  <a:cubicBezTo>
                    <a:pt x="962" y="2934"/>
                    <a:pt x="897" y="3006"/>
                    <a:pt x="830" y="3074"/>
                  </a:cubicBezTo>
                  <a:cubicBezTo>
                    <a:pt x="789" y="3113"/>
                    <a:pt x="747" y="3150"/>
                    <a:pt x="701" y="3186"/>
                  </a:cubicBezTo>
                  <a:cubicBezTo>
                    <a:pt x="677" y="3202"/>
                    <a:pt x="652" y="3219"/>
                    <a:pt x="628" y="3234"/>
                  </a:cubicBezTo>
                  <a:cubicBezTo>
                    <a:pt x="610" y="3243"/>
                    <a:pt x="595" y="3251"/>
                    <a:pt x="577" y="3259"/>
                  </a:cubicBezTo>
                  <a:lnTo>
                    <a:pt x="563" y="3264"/>
                  </a:lnTo>
                  <a:cubicBezTo>
                    <a:pt x="557" y="3265"/>
                    <a:pt x="550" y="3265"/>
                    <a:pt x="542" y="3267"/>
                  </a:cubicBezTo>
                  <a:lnTo>
                    <a:pt x="517" y="3268"/>
                  </a:lnTo>
                  <a:cubicBezTo>
                    <a:pt x="509" y="3268"/>
                    <a:pt x="501" y="3267"/>
                    <a:pt x="496" y="3267"/>
                  </a:cubicBezTo>
                  <a:cubicBezTo>
                    <a:pt x="481" y="3264"/>
                    <a:pt x="466" y="3261"/>
                    <a:pt x="452" y="3257"/>
                  </a:cubicBezTo>
                  <a:cubicBezTo>
                    <a:pt x="444" y="3254"/>
                    <a:pt x="435" y="3251"/>
                    <a:pt x="427" y="3248"/>
                  </a:cubicBezTo>
                  <a:cubicBezTo>
                    <a:pt x="413" y="3242"/>
                    <a:pt x="398" y="3234"/>
                    <a:pt x="384" y="3226"/>
                  </a:cubicBezTo>
                  <a:lnTo>
                    <a:pt x="372" y="3218"/>
                  </a:lnTo>
                  <a:lnTo>
                    <a:pt x="372" y="3218"/>
                  </a:lnTo>
                  <a:cubicBezTo>
                    <a:pt x="367" y="3214"/>
                    <a:pt x="362" y="3210"/>
                    <a:pt x="359" y="3205"/>
                  </a:cubicBezTo>
                  <a:cubicBezTo>
                    <a:pt x="354" y="3200"/>
                    <a:pt x="348" y="3194"/>
                    <a:pt x="344" y="3189"/>
                  </a:cubicBezTo>
                  <a:cubicBezTo>
                    <a:pt x="340" y="3183"/>
                    <a:pt x="337" y="3177"/>
                    <a:pt x="333" y="3170"/>
                  </a:cubicBezTo>
                  <a:lnTo>
                    <a:pt x="329" y="3161"/>
                  </a:lnTo>
                  <a:lnTo>
                    <a:pt x="325" y="3151"/>
                  </a:lnTo>
                  <a:cubicBezTo>
                    <a:pt x="324" y="3143"/>
                    <a:pt x="322" y="3136"/>
                    <a:pt x="321" y="3129"/>
                  </a:cubicBezTo>
                  <a:cubicBezTo>
                    <a:pt x="318" y="3082"/>
                    <a:pt x="313" y="3036"/>
                    <a:pt x="313" y="2990"/>
                  </a:cubicBezTo>
                  <a:cubicBezTo>
                    <a:pt x="314" y="2934"/>
                    <a:pt x="319" y="2877"/>
                    <a:pt x="327" y="2822"/>
                  </a:cubicBezTo>
                  <a:cubicBezTo>
                    <a:pt x="327" y="2822"/>
                    <a:pt x="327" y="2824"/>
                    <a:pt x="327" y="2824"/>
                  </a:cubicBezTo>
                  <a:cubicBezTo>
                    <a:pt x="337" y="2764"/>
                    <a:pt x="349" y="2705"/>
                    <a:pt x="365" y="2646"/>
                  </a:cubicBezTo>
                  <a:cubicBezTo>
                    <a:pt x="382" y="2592"/>
                    <a:pt x="401" y="2536"/>
                    <a:pt x="424" y="2483"/>
                  </a:cubicBezTo>
                  <a:lnTo>
                    <a:pt x="424" y="2483"/>
                  </a:lnTo>
                  <a:cubicBezTo>
                    <a:pt x="425" y="2482"/>
                    <a:pt x="425" y="2481"/>
                    <a:pt x="425" y="2480"/>
                  </a:cubicBezTo>
                  <a:lnTo>
                    <a:pt x="425" y="2480"/>
                  </a:lnTo>
                  <a:cubicBezTo>
                    <a:pt x="425" y="2480"/>
                    <a:pt x="425" y="2480"/>
                    <a:pt x="425" y="2480"/>
                  </a:cubicBezTo>
                  <a:cubicBezTo>
                    <a:pt x="451" y="2423"/>
                    <a:pt x="479" y="2369"/>
                    <a:pt x="511" y="2316"/>
                  </a:cubicBezTo>
                  <a:cubicBezTo>
                    <a:pt x="539" y="2271"/>
                    <a:pt x="569" y="2227"/>
                    <a:pt x="602" y="2186"/>
                  </a:cubicBezTo>
                  <a:cubicBezTo>
                    <a:pt x="633" y="2151"/>
                    <a:pt x="664" y="2116"/>
                    <a:pt x="696" y="2084"/>
                  </a:cubicBezTo>
                  <a:cubicBezTo>
                    <a:pt x="716" y="2065"/>
                    <a:pt x="739" y="2046"/>
                    <a:pt x="761" y="2029"/>
                  </a:cubicBezTo>
                  <a:cubicBezTo>
                    <a:pt x="777" y="2018"/>
                    <a:pt x="794" y="2007"/>
                    <a:pt x="811" y="1997"/>
                  </a:cubicBezTo>
                  <a:cubicBezTo>
                    <a:pt x="829" y="1988"/>
                    <a:pt x="846" y="1978"/>
                    <a:pt x="867" y="1970"/>
                  </a:cubicBezTo>
                  <a:cubicBezTo>
                    <a:pt x="875" y="1967"/>
                    <a:pt x="886" y="1964"/>
                    <a:pt x="895" y="1961"/>
                  </a:cubicBezTo>
                  <a:cubicBezTo>
                    <a:pt x="905" y="1959"/>
                    <a:pt x="913" y="1958"/>
                    <a:pt x="922" y="1956"/>
                  </a:cubicBezTo>
                  <a:cubicBezTo>
                    <a:pt x="936" y="1955"/>
                    <a:pt x="951" y="1953"/>
                    <a:pt x="965" y="1953"/>
                  </a:cubicBezTo>
                  <a:close/>
                  <a:moveTo>
                    <a:pt x="2356" y="0"/>
                  </a:moveTo>
                  <a:cubicBezTo>
                    <a:pt x="2291" y="0"/>
                    <a:pt x="2223" y="41"/>
                    <a:pt x="2204" y="106"/>
                  </a:cubicBezTo>
                  <a:cubicBezTo>
                    <a:pt x="2176" y="207"/>
                    <a:pt x="2155" y="310"/>
                    <a:pt x="2130" y="413"/>
                  </a:cubicBezTo>
                  <a:cubicBezTo>
                    <a:pt x="2106" y="505"/>
                    <a:pt x="2079" y="595"/>
                    <a:pt x="2054" y="685"/>
                  </a:cubicBezTo>
                  <a:lnTo>
                    <a:pt x="2059" y="672"/>
                  </a:lnTo>
                  <a:lnTo>
                    <a:pt x="2059" y="672"/>
                  </a:lnTo>
                  <a:cubicBezTo>
                    <a:pt x="2005" y="858"/>
                    <a:pt x="1948" y="1040"/>
                    <a:pt x="1886" y="1223"/>
                  </a:cubicBezTo>
                  <a:cubicBezTo>
                    <a:pt x="1824" y="1404"/>
                    <a:pt x="1751" y="1578"/>
                    <a:pt x="1675" y="1752"/>
                  </a:cubicBezTo>
                  <a:lnTo>
                    <a:pt x="1675" y="1752"/>
                  </a:lnTo>
                  <a:cubicBezTo>
                    <a:pt x="1631" y="1846"/>
                    <a:pt x="1587" y="1940"/>
                    <a:pt x="1540" y="2032"/>
                  </a:cubicBezTo>
                  <a:lnTo>
                    <a:pt x="1536" y="2035"/>
                  </a:lnTo>
                  <a:cubicBezTo>
                    <a:pt x="1532" y="2023"/>
                    <a:pt x="1527" y="2008"/>
                    <a:pt x="1521" y="1996"/>
                  </a:cubicBezTo>
                  <a:cubicBezTo>
                    <a:pt x="1423" y="1788"/>
                    <a:pt x="1214" y="1629"/>
                    <a:pt x="980" y="1629"/>
                  </a:cubicBezTo>
                  <a:cubicBezTo>
                    <a:pt x="963" y="1629"/>
                    <a:pt x="946" y="1630"/>
                    <a:pt x="929" y="1632"/>
                  </a:cubicBezTo>
                  <a:cubicBezTo>
                    <a:pt x="821" y="1641"/>
                    <a:pt x="716" y="1678"/>
                    <a:pt x="626" y="1738"/>
                  </a:cubicBezTo>
                  <a:cubicBezTo>
                    <a:pt x="541" y="1795"/>
                    <a:pt x="466" y="1863"/>
                    <a:pt x="400" y="1940"/>
                  </a:cubicBezTo>
                  <a:cubicBezTo>
                    <a:pt x="249" y="2118"/>
                    <a:pt x="139" y="2325"/>
                    <a:pt x="75" y="2548"/>
                  </a:cubicBezTo>
                  <a:cubicBezTo>
                    <a:pt x="41" y="2667"/>
                    <a:pt x="18" y="2789"/>
                    <a:pt x="9" y="2914"/>
                  </a:cubicBezTo>
                  <a:cubicBezTo>
                    <a:pt x="1" y="3017"/>
                    <a:pt x="4" y="3120"/>
                    <a:pt x="22" y="3223"/>
                  </a:cubicBezTo>
                  <a:cubicBezTo>
                    <a:pt x="39" y="3316"/>
                    <a:pt x="102" y="3405"/>
                    <a:pt x="173" y="3463"/>
                  </a:cubicBezTo>
                  <a:cubicBezTo>
                    <a:pt x="245" y="3520"/>
                    <a:pt x="329" y="3560"/>
                    <a:pt x="419" y="3576"/>
                  </a:cubicBezTo>
                  <a:cubicBezTo>
                    <a:pt x="451" y="3581"/>
                    <a:pt x="485" y="3583"/>
                    <a:pt x="517" y="3583"/>
                  </a:cubicBezTo>
                  <a:cubicBezTo>
                    <a:pt x="590" y="3583"/>
                    <a:pt x="662" y="3570"/>
                    <a:pt x="728" y="3536"/>
                  </a:cubicBezTo>
                  <a:cubicBezTo>
                    <a:pt x="819" y="3489"/>
                    <a:pt x="903" y="3428"/>
                    <a:pt x="978" y="3359"/>
                  </a:cubicBezTo>
                  <a:cubicBezTo>
                    <a:pt x="1145" y="3200"/>
                    <a:pt x="1294" y="3023"/>
                    <a:pt x="1422" y="2830"/>
                  </a:cubicBezTo>
                  <a:cubicBezTo>
                    <a:pt x="1519" y="2688"/>
                    <a:pt x="1606" y="2540"/>
                    <a:pt x="1687" y="2388"/>
                  </a:cubicBezTo>
                  <a:cubicBezTo>
                    <a:pt x="1731" y="2304"/>
                    <a:pt x="1779" y="2222"/>
                    <a:pt x="1818" y="2135"/>
                  </a:cubicBezTo>
                  <a:cubicBezTo>
                    <a:pt x="1858" y="2053"/>
                    <a:pt x="1897" y="1967"/>
                    <a:pt x="1935" y="1888"/>
                  </a:cubicBezTo>
                  <a:cubicBezTo>
                    <a:pt x="1973" y="1807"/>
                    <a:pt x="2003" y="1723"/>
                    <a:pt x="2038" y="1643"/>
                  </a:cubicBezTo>
                  <a:cubicBezTo>
                    <a:pt x="2038" y="1641"/>
                    <a:pt x="2040" y="1640"/>
                    <a:pt x="2040" y="1638"/>
                  </a:cubicBezTo>
                  <a:lnTo>
                    <a:pt x="2040" y="1638"/>
                  </a:lnTo>
                  <a:cubicBezTo>
                    <a:pt x="2005" y="2083"/>
                    <a:pt x="1968" y="2527"/>
                    <a:pt x="1905" y="2968"/>
                  </a:cubicBezTo>
                  <a:lnTo>
                    <a:pt x="1905" y="2968"/>
                  </a:lnTo>
                  <a:cubicBezTo>
                    <a:pt x="1905" y="2971"/>
                    <a:pt x="1904" y="2973"/>
                    <a:pt x="1904" y="2975"/>
                  </a:cubicBezTo>
                  <a:lnTo>
                    <a:pt x="1904" y="2975"/>
                  </a:lnTo>
                  <a:cubicBezTo>
                    <a:pt x="1904" y="2974"/>
                    <a:pt x="1904" y="2974"/>
                    <a:pt x="1904" y="2973"/>
                  </a:cubicBezTo>
                  <a:lnTo>
                    <a:pt x="1904" y="2973"/>
                  </a:lnTo>
                  <a:cubicBezTo>
                    <a:pt x="1904" y="2975"/>
                    <a:pt x="1904" y="2977"/>
                    <a:pt x="1904" y="2979"/>
                  </a:cubicBezTo>
                  <a:cubicBezTo>
                    <a:pt x="1904" y="2978"/>
                    <a:pt x="1904" y="2978"/>
                    <a:pt x="1904" y="2977"/>
                  </a:cubicBezTo>
                  <a:lnTo>
                    <a:pt x="1904" y="2977"/>
                  </a:lnTo>
                  <a:cubicBezTo>
                    <a:pt x="1897" y="3024"/>
                    <a:pt x="1891" y="3068"/>
                    <a:pt x="1884" y="3113"/>
                  </a:cubicBezTo>
                  <a:lnTo>
                    <a:pt x="1884" y="3113"/>
                  </a:lnTo>
                  <a:cubicBezTo>
                    <a:pt x="1884" y="3113"/>
                    <a:pt x="1884" y="3112"/>
                    <a:pt x="1885" y="3112"/>
                  </a:cubicBezTo>
                  <a:lnTo>
                    <a:pt x="1885" y="3112"/>
                  </a:lnTo>
                  <a:cubicBezTo>
                    <a:pt x="1883" y="3115"/>
                    <a:pt x="1883" y="3120"/>
                    <a:pt x="1883" y="3123"/>
                  </a:cubicBezTo>
                  <a:cubicBezTo>
                    <a:pt x="1882" y="3126"/>
                    <a:pt x="1882" y="3129"/>
                    <a:pt x="1882" y="3132"/>
                  </a:cubicBezTo>
                  <a:lnTo>
                    <a:pt x="1882" y="3128"/>
                  </a:lnTo>
                  <a:cubicBezTo>
                    <a:pt x="1866" y="3224"/>
                    <a:pt x="1848" y="3322"/>
                    <a:pt x="1831" y="3420"/>
                  </a:cubicBezTo>
                  <a:cubicBezTo>
                    <a:pt x="1813" y="3508"/>
                    <a:pt x="1869" y="3593"/>
                    <a:pt x="1956" y="3612"/>
                  </a:cubicBezTo>
                  <a:cubicBezTo>
                    <a:pt x="1965" y="3615"/>
                    <a:pt x="1977" y="3615"/>
                    <a:pt x="1986" y="3615"/>
                  </a:cubicBezTo>
                  <a:cubicBezTo>
                    <a:pt x="2060" y="3615"/>
                    <a:pt x="2135" y="3564"/>
                    <a:pt x="2147" y="3489"/>
                  </a:cubicBezTo>
                  <a:cubicBezTo>
                    <a:pt x="2187" y="3229"/>
                    <a:pt x="2216" y="2968"/>
                    <a:pt x="2246" y="2707"/>
                  </a:cubicBezTo>
                  <a:cubicBezTo>
                    <a:pt x="2285" y="2355"/>
                    <a:pt x="2315" y="2004"/>
                    <a:pt x="2341" y="1651"/>
                  </a:cubicBezTo>
                  <a:cubicBezTo>
                    <a:pt x="2352" y="1497"/>
                    <a:pt x="2366" y="1344"/>
                    <a:pt x="2380" y="1192"/>
                  </a:cubicBezTo>
                  <a:cubicBezTo>
                    <a:pt x="2398" y="1019"/>
                    <a:pt x="2418" y="848"/>
                    <a:pt x="2437" y="676"/>
                  </a:cubicBezTo>
                  <a:cubicBezTo>
                    <a:pt x="2439" y="672"/>
                    <a:pt x="2439" y="669"/>
                    <a:pt x="2439" y="666"/>
                  </a:cubicBezTo>
                  <a:lnTo>
                    <a:pt x="2439" y="669"/>
                  </a:lnTo>
                  <a:cubicBezTo>
                    <a:pt x="2440" y="659"/>
                    <a:pt x="2443" y="648"/>
                    <a:pt x="2445" y="636"/>
                  </a:cubicBezTo>
                  <a:lnTo>
                    <a:pt x="2445" y="636"/>
                  </a:lnTo>
                  <a:cubicBezTo>
                    <a:pt x="2444" y="637"/>
                    <a:pt x="2444" y="638"/>
                    <a:pt x="2444" y="639"/>
                  </a:cubicBezTo>
                  <a:lnTo>
                    <a:pt x="2444" y="639"/>
                  </a:lnTo>
                  <a:cubicBezTo>
                    <a:pt x="2450" y="603"/>
                    <a:pt x="2455" y="566"/>
                    <a:pt x="2459" y="530"/>
                  </a:cubicBezTo>
                  <a:lnTo>
                    <a:pt x="2459" y="530"/>
                  </a:lnTo>
                  <a:cubicBezTo>
                    <a:pt x="2459" y="536"/>
                    <a:pt x="2458" y="544"/>
                    <a:pt x="2458" y="550"/>
                  </a:cubicBezTo>
                  <a:cubicBezTo>
                    <a:pt x="2462" y="512"/>
                    <a:pt x="2467" y="475"/>
                    <a:pt x="2474" y="437"/>
                  </a:cubicBezTo>
                  <a:lnTo>
                    <a:pt x="2474" y="437"/>
                  </a:lnTo>
                  <a:cubicBezTo>
                    <a:pt x="2474" y="437"/>
                    <a:pt x="2474" y="437"/>
                    <a:pt x="2474" y="437"/>
                  </a:cubicBezTo>
                  <a:lnTo>
                    <a:pt x="2474" y="437"/>
                  </a:lnTo>
                  <a:cubicBezTo>
                    <a:pt x="2474" y="434"/>
                    <a:pt x="2475" y="431"/>
                    <a:pt x="2475" y="429"/>
                  </a:cubicBezTo>
                  <a:lnTo>
                    <a:pt x="2475" y="425"/>
                  </a:lnTo>
                  <a:cubicBezTo>
                    <a:pt x="2477" y="419"/>
                    <a:pt x="2478" y="414"/>
                    <a:pt x="2478" y="410"/>
                  </a:cubicBezTo>
                  <a:lnTo>
                    <a:pt x="2478" y="410"/>
                  </a:lnTo>
                  <a:cubicBezTo>
                    <a:pt x="2478" y="410"/>
                    <a:pt x="2478" y="410"/>
                    <a:pt x="2478" y="410"/>
                  </a:cubicBezTo>
                  <a:lnTo>
                    <a:pt x="2478" y="410"/>
                  </a:lnTo>
                  <a:cubicBezTo>
                    <a:pt x="2492" y="332"/>
                    <a:pt x="2506" y="254"/>
                    <a:pt x="2516" y="174"/>
                  </a:cubicBezTo>
                  <a:cubicBezTo>
                    <a:pt x="2529" y="95"/>
                    <a:pt x="2464" y="20"/>
                    <a:pt x="2390" y="4"/>
                  </a:cubicBezTo>
                  <a:cubicBezTo>
                    <a:pt x="2379" y="2"/>
                    <a:pt x="2367" y="0"/>
                    <a:pt x="2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5" name="Google Shape;10135;p18"/>
            <p:cNvSpPr/>
            <p:nvPr/>
          </p:nvSpPr>
          <p:spPr>
            <a:xfrm>
              <a:off x="4334725" y="1684550"/>
              <a:ext cx="29375" cy="51800"/>
            </a:xfrm>
            <a:custGeom>
              <a:avLst/>
              <a:gdLst/>
              <a:ahLst/>
              <a:cxnLst/>
              <a:rect l="l" t="t" r="r" b="b"/>
              <a:pathLst>
                <a:path w="1175" h="2072" extrusionOk="0">
                  <a:moveTo>
                    <a:pt x="190" y="1"/>
                  </a:moveTo>
                  <a:cubicBezTo>
                    <a:pt x="133" y="1"/>
                    <a:pt x="80" y="30"/>
                    <a:pt x="49" y="77"/>
                  </a:cubicBezTo>
                  <a:cubicBezTo>
                    <a:pt x="0" y="144"/>
                    <a:pt x="6" y="245"/>
                    <a:pt x="17" y="323"/>
                  </a:cubicBezTo>
                  <a:cubicBezTo>
                    <a:pt x="44" y="487"/>
                    <a:pt x="92" y="649"/>
                    <a:pt x="160" y="802"/>
                  </a:cubicBezTo>
                  <a:cubicBezTo>
                    <a:pt x="220" y="943"/>
                    <a:pt x="277" y="1083"/>
                    <a:pt x="352" y="1217"/>
                  </a:cubicBezTo>
                  <a:cubicBezTo>
                    <a:pt x="426" y="1353"/>
                    <a:pt x="502" y="1488"/>
                    <a:pt x="581" y="1621"/>
                  </a:cubicBezTo>
                  <a:cubicBezTo>
                    <a:pt x="665" y="1762"/>
                    <a:pt x="763" y="1893"/>
                    <a:pt x="874" y="2016"/>
                  </a:cubicBezTo>
                  <a:cubicBezTo>
                    <a:pt x="906" y="2051"/>
                    <a:pt x="950" y="2072"/>
                    <a:pt x="997" y="2072"/>
                  </a:cubicBezTo>
                  <a:cubicBezTo>
                    <a:pt x="1034" y="2072"/>
                    <a:pt x="1070" y="2059"/>
                    <a:pt x="1099" y="2035"/>
                  </a:cubicBezTo>
                  <a:cubicBezTo>
                    <a:pt x="1165" y="1978"/>
                    <a:pt x="1175" y="1877"/>
                    <a:pt x="1118" y="1809"/>
                  </a:cubicBezTo>
                  <a:cubicBezTo>
                    <a:pt x="1059" y="1743"/>
                    <a:pt x="1004" y="1675"/>
                    <a:pt x="950" y="1605"/>
                  </a:cubicBezTo>
                  <a:cubicBezTo>
                    <a:pt x="869" y="1489"/>
                    <a:pt x="798" y="1369"/>
                    <a:pt x="724" y="1249"/>
                  </a:cubicBezTo>
                  <a:cubicBezTo>
                    <a:pt x="697" y="1198"/>
                    <a:pt x="668" y="1146"/>
                    <a:pt x="640" y="1097"/>
                  </a:cubicBezTo>
                  <a:cubicBezTo>
                    <a:pt x="613" y="1049"/>
                    <a:pt x="591" y="997"/>
                    <a:pt x="567" y="948"/>
                  </a:cubicBezTo>
                  <a:cubicBezTo>
                    <a:pt x="521" y="855"/>
                    <a:pt x="483" y="758"/>
                    <a:pt x="443" y="661"/>
                  </a:cubicBezTo>
                  <a:cubicBezTo>
                    <a:pt x="416" y="587"/>
                    <a:pt x="391" y="511"/>
                    <a:pt x="371" y="435"/>
                  </a:cubicBezTo>
                  <a:cubicBezTo>
                    <a:pt x="371" y="436"/>
                    <a:pt x="371" y="437"/>
                    <a:pt x="371" y="438"/>
                  </a:cubicBezTo>
                  <a:cubicBezTo>
                    <a:pt x="369" y="437"/>
                    <a:pt x="369" y="437"/>
                    <a:pt x="369" y="435"/>
                  </a:cubicBezTo>
                  <a:lnTo>
                    <a:pt x="366" y="419"/>
                  </a:lnTo>
                  <a:lnTo>
                    <a:pt x="369" y="432"/>
                  </a:lnTo>
                  <a:cubicBezTo>
                    <a:pt x="358" y="388"/>
                    <a:pt x="348" y="342"/>
                    <a:pt x="342" y="297"/>
                  </a:cubicBezTo>
                  <a:cubicBezTo>
                    <a:pt x="340" y="278"/>
                    <a:pt x="339" y="259"/>
                    <a:pt x="339" y="240"/>
                  </a:cubicBezTo>
                  <a:cubicBezTo>
                    <a:pt x="345" y="228"/>
                    <a:pt x="350" y="215"/>
                    <a:pt x="353" y="201"/>
                  </a:cubicBezTo>
                  <a:cubicBezTo>
                    <a:pt x="372" y="107"/>
                    <a:pt x="302" y="4"/>
                    <a:pt x="203" y="1"/>
                  </a:cubicBezTo>
                  <a:cubicBezTo>
                    <a:pt x="198" y="1"/>
                    <a:pt x="194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6" name="Google Shape;10136;p18"/>
            <p:cNvSpPr/>
            <p:nvPr/>
          </p:nvSpPr>
          <p:spPr>
            <a:xfrm>
              <a:off x="4332850" y="1696175"/>
              <a:ext cx="49025" cy="43975"/>
            </a:xfrm>
            <a:custGeom>
              <a:avLst/>
              <a:gdLst/>
              <a:ahLst/>
              <a:cxnLst/>
              <a:rect l="l" t="t" r="r" b="b"/>
              <a:pathLst>
                <a:path w="1961" h="1759" extrusionOk="0">
                  <a:moveTo>
                    <a:pt x="1617" y="0"/>
                  </a:moveTo>
                  <a:cubicBezTo>
                    <a:pt x="1607" y="0"/>
                    <a:pt x="1598" y="1"/>
                    <a:pt x="1588" y="2"/>
                  </a:cubicBezTo>
                  <a:cubicBezTo>
                    <a:pt x="1435" y="11"/>
                    <a:pt x="1289" y="87"/>
                    <a:pt x="1164" y="176"/>
                  </a:cubicBezTo>
                  <a:cubicBezTo>
                    <a:pt x="1023" y="276"/>
                    <a:pt x="892" y="391"/>
                    <a:pt x="775" y="518"/>
                  </a:cubicBezTo>
                  <a:cubicBezTo>
                    <a:pt x="675" y="619"/>
                    <a:pt x="583" y="727"/>
                    <a:pt x="498" y="839"/>
                  </a:cubicBezTo>
                  <a:cubicBezTo>
                    <a:pt x="452" y="899"/>
                    <a:pt x="406" y="959"/>
                    <a:pt x="360" y="1020"/>
                  </a:cubicBezTo>
                  <a:cubicBezTo>
                    <a:pt x="324" y="1069"/>
                    <a:pt x="290" y="1121"/>
                    <a:pt x="254" y="1172"/>
                  </a:cubicBezTo>
                  <a:cubicBezTo>
                    <a:pt x="175" y="1287"/>
                    <a:pt x="104" y="1409"/>
                    <a:pt x="39" y="1534"/>
                  </a:cubicBezTo>
                  <a:cubicBezTo>
                    <a:pt x="1" y="1608"/>
                    <a:pt x="29" y="1702"/>
                    <a:pt x="104" y="1741"/>
                  </a:cubicBezTo>
                  <a:cubicBezTo>
                    <a:pt x="126" y="1753"/>
                    <a:pt x="148" y="1759"/>
                    <a:pt x="172" y="1759"/>
                  </a:cubicBezTo>
                  <a:cubicBezTo>
                    <a:pt x="229" y="1759"/>
                    <a:pt x="282" y="1727"/>
                    <a:pt x="309" y="1677"/>
                  </a:cubicBezTo>
                  <a:cubicBezTo>
                    <a:pt x="344" y="1610"/>
                    <a:pt x="382" y="1547"/>
                    <a:pt x="419" y="1482"/>
                  </a:cubicBezTo>
                  <a:cubicBezTo>
                    <a:pt x="474" y="1396"/>
                    <a:pt x="531" y="1312"/>
                    <a:pt x="591" y="1229"/>
                  </a:cubicBezTo>
                  <a:cubicBezTo>
                    <a:pt x="643" y="1153"/>
                    <a:pt x="702" y="1081"/>
                    <a:pt x="759" y="1007"/>
                  </a:cubicBezTo>
                  <a:cubicBezTo>
                    <a:pt x="855" y="891"/>
                    <a:pt x="955" y="781"/>
                    <a:pt x="1063" y="674"/>
                  </a:cubicBezTo>
                  <a:lnTo>
                    <a:pt x="1063" y="674"/>
                  </a:lnTo>
                  <a:lnTo>
                    <a:pt x="1055" y="681"/>
                  </a:lnTo>
                  <a:lnTo>
                    <a:pt x="1064" y="673"/>
                  </a:lnTo>
                  <a:lnTo>
                    <a:pt x="1071" y="667"/>
                  </a:lnTo>
                  <a:lnTo>
                    <a:pt x="1071" y="667"/>
                  </a:lnTo>
                  <a:cubicBezTo>
                    <a:pt x="1069" y="668"/>
                    <a:pt x="1067" y="669"/>
                    <a:pt x="1066" y="670"/>
                  </a:cubicBezTo>
                  <a:lnTo>
                    <a:pt x="1066" y="670"/>
                  </a:lnTo>
                  <a:cubicBezTo>
                    <a:pt x="1140" y="599"/>
                    <a:pt x="1220" y="533"/>
                    <a:pt x="1302" y="472"/>
                  </a:cubicBezTo>
                  <a:cubicBezTo>
                    <a:pt x="1341" y="443"/>
                    <a:pt x="1383" y="418"/>
                    <a:pt x="1424" y="393"/>
                  </a:cubicBezTo>
                  <a:cubicBezTo>
                    <a:pt x="1449" y="380"/>
                    <a:pt x="1474" y="367"/>
                    <a:pt x="1500" y="356"/>
                  </a:cubicBezTo>
                  <a:cubicBezTo>
                    <a:pt x="1522" y="348"/>
                    <a:pt x="1543" y="342"/>
                    <a:pt x="1565" y="334"/>
                  </a:cubicBezTo>
                  <a:cubicBezTo>
                    <a:pt x="1573" y="333"/>
                    <a:pt x="1579" y="333"/>
                    <a:pt x="1587" y="331"/>
                  </a:cubicBezTo>
                  <a:lnTo>
                    <a:pt x="1614" y="331"/>
                  </a:lnTo>
                  <a:lnTo>
                    <a:pt x="1617" y="333"/>
                  </a:lnTo>
                  <a:cubicBezTo>
                    <a:pt x="1634" y="348"/>
                    <a:pt x="1650" y="364"/>
                    <a:pt x="1666" y="382"/>
                  </a:cubicBezTo>
                  <a:cubicBezTo>
                    <a:pt x="1696" y="411"/>
                    <a:pt x="1735" y="424"/>
                    <a:pt x="1775" y="424"/>
                  </a:cubicBezTo>
                  <a:cubicBezTo>
                    <a:pt x="1822" y="424"/>
                    <a:pt x="1869" y="406"/>
                    <a:pt x="1900" y="371"/>
                  </a:cubicBezTo>
                  <a:cubicBezTo>
                    <a:pt x="1960" y="302"/>
                    <a:pt x="1956" y="200"/>
                    <a:pt x="1891" y="136"/>
                  </a:cubicBezTo>
                  <a:cubicBezTo>
                    <a:pt x="1859" y="105"/>
                    <a:pt x="1824" y="75"/>
                    <a:pt x="1786" y="51"/>
                  </a:cubicBezTo>
                  <a:cubicBezTo>
                    <a:pt x="1736" y="18"/>
                    <a:pt x="1677" y="0"/>
                    <a:pt x="16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7" name="Google Shape;10137;p18"/>
            <p:cNvSpPr/>
            <p:nvPr/>
          </p:nvSpPr>
          <p:spPr>
            <a:xfrm>
              <a:off x="4419325" y="1701775"/>
              <a:ext cx="46275" cy="11125"/>
            </a:xfrm>
            <a:custGeom>
              <a:avLst/>
              <a:gdLst/>
              <a:ahLst/>
              <a:cxnLst/>
              <a:rect l="l" t="t" r="r" b="b"/>
              <a:pathLst>
                <a:path w="1851" h="445" extrusionOk="0">
                  <a:moveTo>
                    <a:pt x="178" y="0"/>
                  </a:moveTo>
                  <a:cubicBezTo>
                    <a:pt x="104" y="0"/>
                    <a:pt x="36" y="52"/>
                    <a:pt x="19" y="129"/>
                  </a:cubicBezTo>
                  <a:cubicBezTo>
                    <a:pt x="1" y="218"/>
                    <a:pt x="56" y="305"/>
                    <a:pt x="145" y="324"/>
                  </a:cubicBezTo>
                  <a:cubicBezTo>
                    <a:pt x="317" y="357"/>
                    <a:pt x="490" y="390"/>
                    <a:pt x="665" y="409"/>
                  </a:cubicBezTo>
                  <a:cubicBezTo>
                    <a:pt x="841" y="430"/>
                    <a:pt x="1018" y="441"/>
                    <a:pt x="1197" y="444"/>
                  </a:cubicBezTo>
                  <a:lnTo>
                    <a:pt x="1362" y="444"/>
                  </a:lnTo>
                  <a:cubicBezTo>
                    <a:pt x="1476" y="444"/>
                    <a:pt x="1588" y="443"/>
                    <a:pt x="1702" y="439"/>
                  </a:cubicBezTo>
                  <a:cubicBezTo>
                    <a:pt x="1786" y="433"/>
                    <a:pt x="1851" y="362"/>
                    <a:pt x="1846" y="276"/>
                  </a:cubicBezTo>
                  <a:cubicBezTo>
                    <a:pt x="1842" y="195"/>
                    <a:pt x="1774" y="132"/>
                    <a:pt x="1693" y="132"/>
                  </a:cubicBezTo>
                  <a:cubicBezTo>
                    <a:pt x="1691" y="132"/>
                    <a:pt x="1688" y="132"/>
                    <a:pt x="1685" y="132"/>
                  </a:cubicBezTo>
                  <a:cubicBezTo>
                    <a:pt x="1556" y="138"/>
                    <a:pt x="1428" y="141"/>
                    <a:pt x="1300" y="141"/>
                  </a:cubicBezTo>
                  <a:cubicBezTo>
                    <a:pt x="1262" y="141"/>
                    <a:pt x="1225" y="141"/>
                    <a:pt x="1188" y="140"/>
                  </a:cubicBezTo>
                  <a:cubicBezTo>
                    <a:pt x="1090" y="137"/>
                    <a:pt x="990" y="132"/>
                    <a:pt x="892" y="124"/>
                  </a:cubicBezTo>
                  <a:cubicBezTo>
                    <a:pt x="800" y="116"/>
                    <a:pt x="708" y="105"/>
                    <a:pt x="618" y="94"/>
                  </a:cubicBezTo>
                  <a:cubicBezTo>
                    <a:pt x="545" y="80"/>
                    <a:pt x="474" y="67"/>
                    <a:pt x="403" y="50"/>
                  </a:cubicBezTo>
                  <a:cubicBezTo>
                    <a:pt x="339" y="36"/>
                    <a:pt x="278" y="18"/>
                    <a:pt x="213" y="4"/>
                  </a:cubicBezTo>
                  <a:cubicBezTo>
                    <a:pt x="201" y="2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8" name="Google Shape;10138;p18"/>
            <p:cNvSpPr/>
            <p:nvPr/>
          </p:nvSpPr>
          <p:spPr>
            <a:xfrm>
              <a:off x="4432700" y="1717325"/>
              <a:ext cx="50950" cy="13925"/>
            </a:xfrm>
            <a:custGeom>
              <a:avLst/>
              <a:gdLst/>
              <a:ahLst/>
              <a:cxnLst/>
              <a:rect l="l" t="t" r="r" b="b"/>
              <a:pathLst>
                <a:path w="2038" h="557" extrusionOk="0">
                  <a:moveTo>
                    <a:pt x="211" y="0"/>
                  </a:moveTo>
                  <a:cubicBezTo>
                    <a:pt x="151" y="0"/>
                    <a:pt x="94" y="33"/>
                    <a:pt x="64" y="88"/>
                  </a:cubicBezTo>
                  <a:cubicBezTo>
                    <a:pt x="1" y="197"/>
                    <a:pt x="46" y="329"/>
                    <a:pt x="143" y="402"/>
                  </a:cubicBezTo>
                  <a:cubicBezTo>
                    <a:pt x="259" y="487"/>
                    <a:pt x="409" y="514"/>
                    <a:pt x="547" y="533"/>
                  </a:cubicBezTo>
                  <a:cubicBezTo>
                    <a:pt x="658" y="549"/>
                    <a:pt x="771" y="557"/>
                    <a:pt x="885" y="557"/>
                  </a:cubicBezTo>
                  <a:cubicBezTo>
                    <a:pt x="895" y="557"/>
                    <a:pt x="905" y="557"/>
                    <a:pt x="916" y="557"/>
                  </a:cubicBezTo>
                  <a:cubicBezTo>
                    <a:pt x="1003" y="557"/>
                    <a:pt x="1091" y="555"/>
                    <a:pt x="1178" y="552"/>
                  </a:cubicBezTo>
                  <a:cubicBezTo>
                    <a:pt x="1419" y="544"/>
                    <a:pt x="1658" y="536"/>
                    <a:pt x="1897" y="520"/>
                  </a:cubicBezTo>
                  <a:cubicBezTo>
                    <a:pt x="1976" y="516"/>
                    <a:pt x="2038" y="447"/>
                    <a:pt x="2033" y="368"/>
                  </a:cubicBezTo>
                  <a:cubicBezTo>
                    <a:pt x="2029" y="292"/>
                    <a:pt x="1965" y="233"/>
                    <a:pt x="1890" y="233"/>
                  </a:cubicBezTo>
                  <a:cubicBezTo>
                    <a:pt x="1887" y="233"/>
                    <a:pt x="1884" y="234"/>
                    <a:pt x="1881" y="234"/>
                  </a:cubicBezTo>
                  <a:cubicBezTo>
                    <a:pt x="1590" y="246"/>
                    <a:pt x="1299" y="250"/>
                    <a:pt x="1006" y="253"/>
                  </a:cubicBezTo>
                  <a:cubicBezTo>
                    <a:pt x="995" y="253"/>
                    <a:pt x="985" y="253"/>
                    <a:pt x="974" y="253"/>
                  </a:cubicBezTo>
                  <a:cubicBezTo>
                    <a:pt x="858" y="253"/>
                    <a:pt x="743" y="245"/>
                    <a:pt x="627" y="231"/>
                  </a:cubicBezTo>
                  <a:cubicBezTo>
                    <a:pt x="567" y="221"/>
                    <a:pt x="506" y="208"/>
                    <a:pt x="445" y="193"/>
                  </a:cubicBezTo>
                  <a:cubicBezTo>
                    <a:pt x="423" y="186"/>
                    <a:pt x="403" y="178"/>
                    <a:pt x="380" y="170"/>
                  </a:cubicBezTo>
                  <a:lnTo>
                    <a:pt x="376" y="167"/>
                  </a:lnTo>
                  <a:cubicBezTo>
                    <a:pt x="374" y="106"/>
                    <a:pt x="341" y="49"/>
                    <a:pt x="285" y="18"/>
                  </a:cubicBezTo>
                  <a:cubicBezTo>
                    <a:pt x="261" y="6"/>
                    <a:pt x="236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39" name="Google Shape;10139;p18"/>
            <p:cNvSpPr/>
            <p:nvPr/>
          </p:nvSpPr>
          <p:spPr>
            <a:xfrm>
              <a:off x="4548975" y="1675625"/>
              <a:ext cx="43325" cy="68050"/>
            </a:xfrm>
            <a:custGeom>
              <a:avLst/>
              <a:gdLst/>
              <a:ahLst/>
              <a:cxnLst/>
              <a:rect l="l" t="t" r="r" b="b"/>
              <a:pathLst>
                <a:path w="1733" h="2722" extrusionOk="0">
                  <a:moveTo>
                    <a:pt x="1411" y="1683"/>
                  </a:moveTo>
                  <a:lnTo>
                    <a:pt x="1411" y="1683"/>
                  </a:lnTo>
                  <a:cubicBezTo>
                    <a:pt x="1411" y="1684"/>
                    <a:pt x="1411" y="1684"/>
                    <a:pt x="1411" y="1685"/>
                  </a:cubicBezTo>
                  <a:cubicBezTo>
                    <a:pt x="1412" y="1688"/>
                    <a:pt x="1412" y="1690"/>
                    <a:pt x="1412" y="1693"/>
                  </a:cubicBezTo>
                  <a:cubicBezTo>
                    <a:pt x="1411" y="1690"/>
                    <a:pt x="1411" y="1688"/>
                    <a:pt x="1411" y="1686"/>
                  </a:cubicBezTo>
                  <a:cubicBezTo>
                    <a:pt x="1411" y="1685"/>
                    <a:pt x="1411" y="1684"/>
                    <a:pt x="1411" y="1683"/>
                  </a:cubicBezTo>
                  <a:close/>
                  <a:moveTo>
                    <a:pt x="915" y="1"/>
                  </a:moveTo>
                  <a:cubicBezTo>
                    <a:pt x="876" y="1"/>
                    <a:pt x="838" y="7"/>
                    <a:pt x="801" y="21"/>
                  </a:cubicBezTo>
                  <a:cubicBezTo>
                    <a:pt x="694" y="59"/>
                    <a:pt x="597" y="121"/>
                    <a:pt x="504" y="187"/>
                  </a:cubicBezTo>
                  <a:cubicBezTo>
                    <a:pt x="440" y="233"/>
                    <a:pt x="379" y="284"/>
                    <a:pt x="320" y="336"/>
                  </a:cubicBezTo>
                  <a:cubicBezTo>
                    <a:pt x="292" y="361"/>
                    <a:pt x="265" y="388"/>
                    <a:pt x="236" y="414"/>
                  </a:cubicBezTo>
                  <a:cubicBezTo>
                    <a:pt x="176" y="466"/>
                    <a:pt x="122" y="526"/>
                    <a:pt x="76" y="593"/>
                  </a:cubicBezTo>
                  <a:cubicBezTo>
                    <a:pt x="35" y="656"/>
                    <a:pt x="0" y="729"/>
                    <a:pt x="26" y="806"/>
                  </a:cubicBezTo>
                  <a:cubicBezTo>
                    <a:pt x="45" y="862"/>
                    <a:pt x="92" y="904"/>
                    <a:pt x="151" y="917"/>
                  </a:cubicBezTo>
                  <a:cubicBezTo>
                    <a:pt x="162" y="920"/>
                    <a:pt x="174" y="921"/>
                    <a:pt x="185" y="921"/>
                  </a:cubicBezTo>
                  <a:cubicBezTo>
                    <a:pt x="270" y="921"/>
                    <a:pt x="343" y="855"/>
                    <a:pt x="349" y="767"/>
                  </a:cubicBezTo>
                  <a:cubicBezTo>
                    <a:pt x="360" y="752"/>
                    <a:pt x="369" y="738"/>
                    <a:pt x="380" y="726"/>
                  </a:cubicBezTo>
                  <a:cubicBezTo>
                    <a:pt x="425" y="673"/>
                    <a:pt x="474" y="627"/>
                    <a:pt x="523" y="580"/>
                  </a:cubicBezTo>
                  <a:cubicBezTo>
                    <a:pt x="565" y="542"/>
                    <a:pt x="610" y="504"/>
                    <a:pt x="654" y="466"/>
                  </a:cubicBezTo>
                  <a:cubicBezTo>
                    <a:pt x="702" y="434"/>
                    <a:pt x="749" y="401"/>
                    <a:pt x="798" y="373"/>
                  </a:cubicBezTo>
                  <a:cubicBezTo>
                    <a:pt x="822" y="360"/>
                    <a:pt x="846" y="349"/>
                    <a:pt x="869" y="338"/>
                  </a:cubicBezTo>
                  <a:cubicBezTo>
                    <a:pt x="882" y="333"/>
                    <a:pt x="895" y="328"/>
                    <a:pt x="907" y="325"/>
                  </a:cubicBezTo>
                  <a:lnTo>
                    <a:pt x="915" y="323"/>
                  </a:lnTo>
                  <a:lnTo>
                    <a:pt x="917" y="327"/>
                  </a:lnTo>
                  <a:cubicBezTo>
                    <a:pt x="920" y="333"/>
                    <a:pt x="923" y="338"/>
                    <a:pt x="925" y="342"/>
                  </a:cubicBezTo>
                  <a:cubicBezTo>
                    <a:pt x="925" y="344"/>
                    <a:pt x="925" y="346"/>
                    <a:pt x="926" y="346"/>
                  </a:cubicBezTo>
                  <a:lnTo>
                    <a:pt x="926" y="347"/>
                  </a:lnTo>
                  <a:cubicBezTo>
                    <a:pt x="925" y="352"/>
                    <a:pt x="925" y="357"/>
                    <a:pt x="923" y="363"/>
                  </a:cubicBezTo>
                  <a:cubicBezTo>
                    <a:pt x="923" y="369"/>
                    <a:pt x="922" y="377"/>
                    <a:pt x="920" y="384"/>
                  </a:cubicBezTo>
                  <a:cubicBezTo>
                    <a:pt x="914" y="404"/>
                    <a:pt x="906" y="425"/>
                    <a:pt x="896" y="445"/>
                  </a:cubicBezTo>
                  <a:cubicBezTo>
                    <a:pt x="882" y="475"/>
                    <a:pt x="866" y="504"/>
                    <a:pt x="850" y="532"/>
                  </a:cubicBezTo>
                  <a:cubicBezTo>
                    <a:pt x="798" y="615"/>
                    <a:pt x="743" y="694"/>
                    <a:pt x="683" y="770"/>
                  </a:cubicBezTo>
                  <a:cubicBezTo>
                    <a:pt x="646" y="813"/>
                    <a:pt x="607" y="860"/>
                    <a:pt x="569" y="898"/>
                  </a:cubicBezTo>
                  <a:cubicBezTo>
                    <a:pt x="532" y="938"/>
                    <a:pt x="493" y="977"/>
                    <a:pt x="475" y="1030"/>
                  </a:cubicBezTo>
                  <a:cubicBezTo>
                    <a:pt x="440" y="1139"/>
                    <a:pt x="501" y="1256"/>
                    <a:pt x="610" y="1291"/>
                  </a:cubicBezTo>
                  <a:cubicBezTo>
                    <a:pt x="668" y="1310"/>
                    <a:pt x="725" y="1324"/>
                    <a:pt x="786" y="1340"/>
                  </a:cubicBezTo>
                  <a:cubicBezTo>
                    <a:pt x="831" y="1352"/>
                    <a:pt x="877" y="1364"/>
                    <a:pt x="923" y="1376"/>
                  </a:cubicBezTo>
                  <a:cubicBezTo>
                    <a:pt x="1001" y="1403"/>
                    <a:pt x="1078" y="1428"/>
                    <a:pt x="1154" y="1460"/>
                  </a:cubicBezTo>
                  <a:cubicBezTo>
                    <a:pt x="1197" y="1481"/>
                    <a:pt x="1240" y="1501"/>
                    <a:pt x="1281" y="1525"/>
                  </a:cubicBezTo>
                  <a:cubicBezTo>
                    <a:pt x="1302" y="1539"/>
                    <a:pt x="1324" y="1553"/>
                    <a:pt x="1343" y="1569"/>
                  </a:cubicBezTo>
                  <a:cubicBezTo>
                    <a:pt x="1351" y="1576"/>
                    <a:pt x="1357" y="1580"/>
                    <a:pt x="1363" y="1588"/>
                  </a:cubicBezTo>
                  <a:cubicBezTo>
                    <a:pt x="1371" y="1596"/>
                    <a:pt x="1379" y="1606"/>
                    <a:pt x="1385" y="1615"/>
                  </a:cubicBezTo>
                  <a:cubicBezTo>
                    <a:pt x="1384" y="1612"/>
                    <a:pt x="1382" y="1609"/>
                    <a:pt x="1379" y="1606"/>
                  </a:cubicBezTo>
                  <a:lnTo>
                    <a:pt x="1379" y="1606"/>
                  </a:lnTo>
                  <a:cubicBezTo>
                    <a:pt x="1382" y="1609"/>
                    <a:pt x="1385" y="1614"/>
                    <a:pt x="1387" y="1615"/>
                  </a:cubicBezTo>
                  <a:cubicBezTo>
                    <a:pt x="1387" y="1615"/>
                    <a:pt x="1387" y="1615"/>
                    <a:pt x="1387" y="1615"/>
                  </a:cubicBezTo>
                  <a:lnTo>
                    <a:pt x="1387" y="1615"/>
                  </a:lnTo>
                  <a:cubicBezTo>
                    <a:pt x="1388" y="1616"/>
                    <a:pt x="1389" y="1617"/>
                    <a:pt x="1389" y="1618"/>
                  </a:cubicBezTo>
                  <a:lnTo>
                    <a:pt x="1387" y="1615"/>
                  </a:lnTo>
                  <a:lnTo>
                    <a:pt x="1387" y="1615"/>
                  </a:lnTo>
                  <a:cubicBezTo>
                    <a:pt x="1390" y="1620"/>
                    <a:pt x="1395" y="1628"/>
                    <a:pt x="1397" y="1631"/>
                  </a:cubicBezTo>
                  <a:cubicBezTo>
                    <a:pt x="1398" y="1634"/>
                    <a:pt x="1400" y="1637"/>
                    <a:pt x="1401" y="1641"/>
                  </a:cubicBezTo>
                  <a:cubicBezTo>
                    <a:pt x="1403" y="1646"/>
                    <a:pt x="1404" y="1651"/>
                    <a:pt x="1406" y="1656"/>
                  </a:cubicBezTo>
                  <a:lnTo>
                    <a:pt x="1406" y="1656"/>
                  </a:lnTo>
                  <a:cubicBezTo>
                    <a:pt x="1407" y="1661"/>
                    <a:pt x="1408" y="1667"/>
                    <a:pt x="1409" y="1673"/>
                  </a:cubicBezTo>
                  <a:lnTo>
                    <a:pt x="1409" y="1673"/>
                  </a:lnTo>
                  <a:cubicBezTo>
                    <a:pt x="1409" y="1673"/>
                    <a:pt x="1409" y="1672"/>
                    <a:pt x="1409" y="1672"/>
                  </a:cubicBezTo>
                  <a:lnTo>
                    <a:pt x="1409" y="1672"/>
                  </a:lnTo>
                  <a:cubicBezTo>
                    <a:pt x="1410" y="1675"/>
                    <a:pt x="1410" y="1678"/>
                    <a:pt x="1410" y="1681"/>
                  </a:cubicBezTo>
                  <a:lnTo>
                    <a:pt x="1410" y="1681"/>
                  </a:lnTo>
                  <a:cubicBezTo>
                    <a:pt x="1410" y="1679"/>
                    <a:pt x="1410" y="1676"/>
                    <a:pt x="1409" y="1673"/>
                  </a:cubicBezTo>
                  <a:lnTo>
                    <a:pt x="1409" y="1673"/>
                  </a:lnTo>
                  <a:cubicBezTo>
                    <a:pt x="1409" y="1676"/>
                    <a:pt x="1410" y="1679"/>
                    <a:pt x="1410" y="1682"/>
                  </a:cubicBezTo>
                  <a:lnTo>
                    <a:pt x="1410" y="1682"/>
                  </a:lnTo>
                  <a:cubicBezTo>
                    <a:pt x="1410" y="1682"/>
                    <a:pt x="1410" y="1682"/>
                    <a:pt x="1410" y="1681"/>
                  </a:cubicBezTo>
                  <a:lnTo>
                    <a:pt x="1410" y="1681"/>
                  </a:lnTo>
                  <a:cubicBezTo>
                    <a:pt x="1410" y="1682"/>
                    <a:pt x="1410" y="1682"/>
                    <a:pt x="1411" y="1683"/>
                  </a:cubicBezTo>
                  <a:lnTo>
                    <a:pt x="1411" y="1683"/>
                  </a:lnTo>
                  <a:cubicBezTo>
                    <a:pt x="1410" y="1682"/>
                    <a:pt x="1410" y="1682"/>
                    <a:pt x="1410" y="1682"/>
                  </a:cubicBezTo>
                  <a:lnTo>
                    <a:pt x="1410" y="1682"/>
                  </a:lnTo>
                  <a:cubicBezTo>
                    <a:pt x="1411" y="1688"/>
                    <a:pt x="1411" y="1694"/>
                    <a:pt x="1411" y="1698"/>
                  </a:cubicBezTo>
                  <a:cubicBezTo>
                    <a:pt x="1411" y="1704"/>
                    <a:pt x="1409" y="1710"/>
                    <a:pt x="1409" y="1717"/>
                  </a:cubicBezTo>
                  <a:lnTo>
                    <a:pt x="1406" y="1734"/>
                  </a:lnTo>
                  <a:cubicBezTo>
                    <a:pt x="1400" y="1751"/>
                    <a:pt x="1395" y="1767"/>
                    <a:pt x="1387" y="1783"/>
                  </a:cubicBezTo>
                  <a:cubicBezTo>
                    <a:pt x="1384" y="1793"/>
                    <a:pt x="1379" y="1800"/>
                    <a:pt x="1374" y="1808"/>
                  </a:cubicBezTo>
                  <a:cubicBezTo>
                    <a:pt x="1363" y="1826"/>
                    <a:pt x="1352" y="1842"/>
                    <a:pt x="1340" y="1859"/>
                  </a:cubicBezTo>
                  <a:cubicBezTo>
                    <a:pt x="1317" y="1887"/>
                    <a:pt x="1292" y="1914"/>
                    <a:pt x="1267" y="1940"/>
                  </a:cubicBezTo>
                  <a:cubicBezTo>
                    <a:pt x="1226" y="1978"/>
                    <a:pt x="1184" y="2011"/>
                    <a:pt x="1140" y="2044"/>
                  </a:cubicBezTo>
                  <a:lnTo>
                    <a:pt x="1156" y="2032"/>
                  </a:lnTo>
                  <a:lnTo>
                    <a:pt x="1156" y="2032"/>
                  </a:lnTo>
                  <a:cubicBezTo>
                    <a:pt x="1097" y="2073"/>
                    <a:pt x="1037" y="2111"/>
                    <a:pt x="975" y="2146"/>
                  </a:cubicBezTo>
                  <a:cubicBezTo>
                    <a:pt x="836" y="2222"/>
                    <a:pt x="692" y="2290"/>
                    <a:pt x="545" y="2350"/>
                  </a:cubicBezTo>
                  <a:cubicBezTo>
                    <a:pt x="499" y="2367"/>
                    <a:pt x="453" y="2385"/>
                    <a:pt x="406" y="2399"/>
                  </a:cubicBezTo>
                  <a:cubicBezTo>
                    <a:pt x="320" y="2429"/>
                    <a:pt x="273" y="2521"/>
                    <a:pt x="301" y="2608"/>
                  </a:cubicBezTo>
                  <a:cubicBezTo>
                    <a:pt x="323" y="2676"/>
                    <a:pt x="386" y="2722"/>
                    <a:pt x="457" y="2722"/>
                  </a:cubicBezTo>
                  <a:cubicBezTo>
                    <a:pt x="459" y="2722"/>
                    <a:pt x="460" y="2722"/>
                    <a:pt x="461" y="2722"/>
                  </a:cubicBezTo>
                  <a:cubicBezTo>
                    <a:pt x="478" y="2722"/>
                    <a:pt x="494" y="2719"/>
                    <a:pt x="512" y="2714"/>
                  </a:cubicBezTo>
                  <a:cubicBezTo>
                    <a:pt x="640" y="2671"/>
                    <a:pt x="765" y="2617"/>
                    <a:pt x="885" y="2554"/>
                  </a:cubicBezTo>
                  <a:cubicBezTo>
                    <a:pt x="977" y="2505"/>
                    <a:pt x="1070" y="2461"/>
                    <a:pt x="1159" y="2407"/>
                  </a:cubicBezTo>
                  <a:cubicBezTo>
                    <a:pt x="1292" y="2326"/>
                    <a:pt x="1427" y="2237"/>
                    <a:pt x="1531" y="2122"/>
                  </a:cubicBezTo>
                  <a:cubicBezTo>
                    <a:pt x="1583" y="2068"/>
                    <a:pt x="1628" y="2008"/>
                    <a:pt x="1664" y="1941"/>
                  </a:cubicBezTo>
                  <a:cubicBezTo>
                    <a:pt x="1694" y="1876"/>
                    <a:pt x="1726" y="1804"/>
                    <a:pt x="1727" y="1731"/>
                  </a:cubicBezTo>
                  <a:cubicBezTo>
                    <a:pt x="1732" y="1656"/>
                    <a:pt x="1719" y="1584"/>
                    <a:pt x="1693" y="1515"/>
                  </a:cubicBezTo>
                  <a:cubicBezTo>
                    <a:pt x="1664" y="1452"/>
                    <a:pt x="1621" y="1395"/>
                    <a:pt x="1569" y="1349"/>
                  </a:cubicBezTo>
                  <a:cubicBezTo>
                    <a:pt x="1514" y="1302"/>
                    <a:pt x="1454" y="1262"/>
                    <a:pt x="1389" y="1227"/>
                  </a:cubicBezTo>
                  <a:cubicBezTo>
                    <a:pt x="1322" y="1193"/>
                    <a:pt x="1251" y="1161"/>
                    <a:pt x="1180" y="1132"/>
                  </a:cubicBezTo>
                  <a:cubicBezTo>
                    <a:pt x="1123" y="1113"/>
                    <a:pt x="1067" y="1090"/>
                    <a:pt x="1009" y="1074"/>
                  </a:cubicBezTo>
                  <a:lnTo>
                    <a:pt x="1009" y="1074"/>
                  </a:lnTo>
                  <a:lnTo>
                    <a:pt x="1023" y="1077"/>
                  </a:lnTo>
                  <a:lnTo>
                    <a:pt x="1023" y="1077"/>
                  </a:lnTo>
                  <a:lnTo>
                    <a:pt x="993" y="1069"/>
                  </a:lnTo>
                  <a:lnTo>
                    <a:pt x="988" y="1068"/>
                  </a:lnTo>
                  <a:lnTo>
                    <a:pt x="977" y="1064"/>
                  </a:lnTo>
                  <a:lnTo>
                    <a:pt x="982" y="1066"/>
                  </a:lnTo>
                  <a:lnTo>
                    <a:pt x="922" y="1049"/>
                  </a:lnTo>
                  <a:lnTo>
                    <a:pt x="942" y="1055"/>
                  </a:lnTo>
                  <a:lnTo>
                    <a:pt x="942" y="1055"/>
                  </a:lnTo>
                  <a:lnTo>
                    <a:pt x="874" y="1034"/>
                  </a:lnTo>
                  <a:cubicBezTo>
                    <a:pt x="961" y="927"/>
                    <a:pt x="1042" y="816"/>
                    <a:pt x="1116" y="699"/>
                  </a:cubicBezTo>
                  <a:cubicBezTo>
                    <a:pt x="1205" y="553"/>
                    <a:pt x="1294" y="361"/>
                    <a:pt x="1210" y="194"/>
                  </a:cubicBezTo>
                  <a:cubicBezTo>
                    <a:pt x="1170" y="121"/>
                    <a:pt x="1118" y="56"/>
                    <a:pt x="1039" y="24"/>
                  </a:cubicBezTo>
                  <a:cubicBezTo>
                    <a:pt x="999" y="9"/>
                    <a:pt x="957" y="1"/>
                    <a:pt x="9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0" name="Google Shape;10140;p18"/>
            <p:cNvSpPr/>
            <p:nvPr/>
          </p:nvSpPr>
          <p:spPr>
            <a:xfrm>
              <a:off x="4617150" y="1653775"/>
              <a:ext cx="39850" cy="100200"/>
            </a:xfrm>
            <a:custGeom>
              <a:avLst/>
              <a:gdLst/>
              <a:ahLst/>
              <a:cxnLst/>
              <a:rect l="l" t="t" r="r" b="b"/>
              <a:pathLst>
                <a:path w="1594" h="4008" extrusionOk="0">
                  <a:moveTo>
                    <a:pt x="959" y="343"/>
                  </a:moveTo>
                  <a:lnTo>
                    <a:pt x="959" y="343"/>
                  </a:lnTo>
                  <a:cubicBezTo>
                    <a:pt x="958" y="343"/>
                    <a:pt x="956" y="344"/>
                    <a:pt x="954" y="344"/>
                  </a:cubicBezTo>
                  <a:cubicBezTo>
                    <a:pt x="956" y="344"/>
                    <a:pt x="958" y="343"/>
                    <a:pt x="959" y="343"/>
                  </a:cubicBezTo>
                  <a:close/>
                  <a:moveTo>
                    <a:pt x="914" y="365"/>
                  </a:moveTo>
                  <a:cubicBezTo>
                    <a:pt x="914" y="366"/>
                    <a:pt x="913" y="366"/>
                    <a:pt x="912" y="367"/>
                  </a:cubicBezTo>
                  <a:lnTo>
                    <a:pt x="912" y="367"/>
                  </a:lnTo>
                  <a:lnTo>
                    <a:pt x="914" y="365"/>
                  </a:lnTo>
                  <a:close/>
                  <a:moveTo>
                    <a:pt x="1238" y="437"/>
                  </a:moveTo>
                  <a:cubicBezTo>
                    <a:pt x="1239" y="439"/>
                    <a:pt x="1240" y="441"/>
                    <a:pt x="1240" y="443"/>
                  </a:cubicBezTo>
                  <a:lnTo>
                    <a:pt x="1240" y="443"/>
                  </a:lnTo>
                  <a:cubicBezTo>
                    <a:pt x="1240" y="443"/>
                    <a:pt x="1240" y="443"/>
                    <a:pt x="1240" y="442"/>
                  </a:cubicBezTo>
                  <a:lnTo>
                    <a:pt x="1240" y="442"/>
                  </a:lnTo>
                  <a:cubicBezTo>
                    <a:pt x="1240" y="441"/>
                    <a:pt x="1239" y="440"/>
                    <a:pt x="1239" y="439"/>
                  </a:cubicBezTo>
                  <a:lnTo>
                    <a:pt x="1239" y="439"/>
                  </a:lnTo>
                  <a:cubicBezTo>
                    <a:pt x="1239" y="439"/>
                    <a:pt x="1238" y="438"/>
                    <a:pt x="1238" y="437"/>
                  </a:cubicBezTo>
                  <a:close/>
                  <a:moveTo>
                    <a:pt x="1240" y="444"/>
                  </a:moveTo>
                  <a:cubicBezTo>
                    <a:pt x="1240" y="444"/>
                    <a:pt x="1240" y="444"/>
                    <a:pt x="1240" y="444"/>
                  </a:cubicBezTo>
                  <a:lnTo>
                    <a:pt x="1240" y="444"/>
                  </a:lnTo>
                  <a:cubicBezTo>
                    <a:pt x="1240" y="444"/>
                    <a:pt x="1240" y="444"/>
                    <a:pt x="1240" y="444"/>
                  </a:cubicBezTo>
                  <a:lnTo>
                    <a:pt x="1240" y="444"/>
                  </a:lnTo>
                  <a:cubicBezTo>
                    <a:pt x="1240" y="444"/>
                    <a:pt x="1240" y="444"/>
                    <a:pt x="1240" y="444"/>
                  </a:cubicBezTo>
                  <a:close/>
                  <a:moveTo>
                    <a:pt x="1061" y="0"/>
                  </a:moveTo>
                  <a:cubicBezTo>
                    <a:pt x="1029" y="0"/>
                    <a:pt x="997" y="3"/>
                    <a:pt x="965" y="9"/>
                  </a:cubicBezTo>
                  <a:cubicBezTo>
                    <a:pt x="925" y="12"/>
                    <a:pt x="886" y="21"/>
                    <a:pt x="848" y="34"/>
                  </a:cubicBezTo>
                  <a:cubicBezTo>
                    <a:pt x="765" y="66"/>
                    <a:pt x="691" y="116"/>
                    <a:pt x="632" y="184"/>
                  </a:cubicBezTo>
                  <a:cubicBezTo>
                    <a:pt x="580" y="246"/>
                    <a:pt x="537" y="317"/>
                    <a:pt x="511" y="393"/>
                  </a:cubicBezTo>
                  <a:cubicBezTo>
                    <a:pt x="442" y="590"/>
                    <a:pt x="441" y="795"/>
                    <a:pt x="465" y="998"/>
                  </a:cubicBezTo>
                  <a:cubicBezTo>
                    <a:pt x="480" y="1142"/>
                    <a:pt x="507" y="1283"/>
                    <a:pt x="541" y="1424"/>
                  </a:cubicBezTo>
                  <a:cubicBezTo>
                    <a:pt x="577" y="1577"/>
                    <a:pt x="615" y="1733"/>
                    <a:pt x="656" y="1886"/>
                  </a:cubicBezTo>
                  <a:cubicBezTo>
                    <a:pt x="655" y="1878"/>
                    <a:pt x="653" y="1873"/>
                    <a:pt x="651" y="1866"/>
                  </a:cubicBezTo>
                  <a:lnTo>
                    <a:pt x="651" y="1866"/>
                  </a:lnTo>
                  <a:cubicBezTo>
                    <a:pt x="688" y="2005"/>
                    <a:pt x="727" y="2141"/>
                    <a:pt x="767" y="2279"/>
                  </a:cubicBezTo>
                  <a:cubicBezTo>
                    <a:pt x="802" y="2394"/>
                    <a:pt x="832" y="2513"/>
                    <a:pt x="864" y="2630"/>
                  </a:cubicBezTo>
                  <a:cubicBezTo>
                    <a:pt x="894" y="2744"/>
                    <a:pt x="919" y="2860"/>
                    <a:pt x="936" y="2978"/>
                  </a:cubicBezTo>
                  <a:cubicBezTo>
                    <a:pt x="943" y="3024"/>
                    <a:pt x="946" y="3072"/>
                    <a:pt x="947" y="3119"/>
                  </a:cubicBezTo>
                  <a:cubicBezTo>
                    <a:pt x="946" y="3146"/>
                    <a:pt x="944" y="3175"/>
                    <a:pt x="943" y="3202"/>
                  </a:cubicBezTo>
                  <a:cubicBezTo>
                    <a:pt x="938" y="3221"/>
                    <a:pt x="935" y="3238"/>
                    <a:pt x="930" y="3255"/>
                  </a:cubicBezTo>
                  <a:cubicBezTo>
                    <a:pt x="921" y="3284"/>
                    <a:pt x="911" y="3309"/>
                    <a:pt x="900" y="3336"/>
                  </a:cubicBezTo>
                  <a:cubicBezTo>
                    <a:pt x="886" y="3369"/>
                    <a:pt x="868" y="3401"/>
                    <a:pt x="849" y="3433"/>
                  </a:cubicBezTo>
                  <a:lnTo>
                    <a:pt x="852" y="3430"/>
                  </a:lnTo>
                  <a:lnTo>
                    <a:pt x="852" y="3430"/>
                  </a:lnTo>
                  <a:cubicBezTo>
                    <a:pt x="837" y="3452"/>
                    <a:pt x="822" y="3474"/>
                    <a:pt x="805" y="3496"/>
                  </a:cubicBezTo>
                  <a:cubicBezTo>
                    <a:pt x="799" y="3504"/>
                    <a:pt x="792" y="3512"/>
                    <a:pt x="786" y="3518"/>
                  </a:cubicBezTo>
                  <a:lnTo>
                    <a:pt x="772" y="3529"/>
                  </a:lnTo>
                  <a:cubicBezTo>
                    <a:pt x="754" y="3542"/>
                    <a:pt x="737" y="3553"/>
                    <a:pt x="718" y="3564"/>
                  </a:cubicBezTo>
                  <a:cubicBezTo>
                    <a:pt x="691" y="3578"/>
                    <a:pt x="661" y="3591"/>
                    <a:pt x="632" y="3604"/>
                  </a:cubicBezTo>
                  <a:lnTo>
                    <a:pt x="637" y="3600"/>
                  </a:lnTo>
                  <a:lnTo>
                    <a:pt x="637" y="3600"/>
                  </a:lnTo>
                  <a:cubicBezTo>
                    <a:pt x="583" y="3621"/>
                    <a:pt x="530" y="3640"/>
                    <a:pt x="476" y="3656"/>
                  </a:cubicBezTo>
                  <a:cubicBezTo>
                    <a:pt x="444" y="3662"/>
                    <a:pt x="411" y="3672"/>
                    <a:pt x="379" y="3673"/>
                  </a:cubicBezTo>
                  <a:cubicBezTo>
                    <a:pt x="349" y="3676"/>
                    <a:pt x="319" y="3678"/>
                    <a:pt x="287" y="3678"/>
                  </a:cubicBezTo>
                  <a:cubicBezTo>
                    <a:pt x="254" y="3676"/>
                    <a:pt x="221" y="3672"/>
                    <a:pt x="186" y="3669"/>
                  </a:cubicBezTo>
                  <a:cubicBezTo>
                    <a:pt x="180" y="3668"/>
                    <a:pt x="173" y="3667"/>
                    <a:pt x="167" y="3667"/>
                  </a:cubicBezTo>
                  <a:cubicBezTo>
                    <a:pt x="84" y="3667"/>
                    <a:pt x="13" y="3741"/>
                    <a:pt x="7" y="3822"/>
                  </a:cubicBezTo>
                  <a:cubicBezTo>
                    <a:pt x="1" y="3914"/>
                    <a:pt x="69" y="3993"/>
                    <a:pt x="161" y="4003"/>
                  </a:cubicBezTo>
                  <a:cubicBezTo>
                    <a:pt x="205" y="4006"/>
                    <a:pt x="248" y="4007"/>
                    <a:pt x="292" y="4007"/>
                  </a:cubicBezTo>
                  <a:cubicBezTo>
                    <a:pt x="349" y="4007"/>
                    <a:pt x="406" y="4003"/>
                    <a:pt x="463" y="3991"/>
                  </a:cubicBezTo>
                  <a:cubicBezTo>
                    <a:pt x="539" y="3979"/>
                    <a:pt x="612" y="3958"/>
                    <a:pt x="683" y="3933"/>
                  </a:cubicBezTo>
                  <a:cubicBezTo>
                    <a:pt x="746" y="3912"/>
                    <a:pt x="808" y="3887"/>
                    <a:pt x="867" y="3857"/>
                  </a:cubicBezTo>
                  <a:cubicBezTo>
                    <a:pt x="913" y="3833"/>
                    <a:pt x="957" y="3805"/>
                    <a:pt x="997" y="3771"/>
                  </a:cubicBezTo>
                  <a:cubicBezTo>
                    <a:pt x="1025" y="3746"/>
                    <a:pt x="1050" y="3718"/>
                    <a:pt x="1074" y="3688"/>
                  </a:cubicBezTo>
                  <a:cubicBezTo>
                    <a:pt x="1191" y="3536"/>
                    <a:pt x="1269" y="3350"/>
                    <a:pt x="1274" y="3156"/>
                  </a:cubicBezTo>
                  <a:cubicBezTo>
                    <a:pt x="1278" y="3008"/>
                    <a:pt x="1247" y="2864"/>
                    <a:pt x="1215" y="2722"/>
                  </a:cubicBezTo>
                  <a:cubicBezTo>
                    <a:pt x="1179" y="2556"/>
                    <a:pt x="1128" y="2391"/>
                    <a:pt x="1080" y="2226"/>
                  </a:cubicBezTo>
                  <a:cubicBezTo>
                    <a:pt x="1039" y="2081"/>
                    <a:pt x="995" y="1935"/>
                    <a:pt x="955" y="1790"/>
                  </a:cubicBezTo>
                  <a:lnTo>
                    <a:pt x="955" y="1791"/>
                  </a:lnTo>
                  <a:cubicBezTo>
                    <a:pt x="937" y="1717"/>
                    <a:pt x="917" y="1645"/>
                    <a:pt x="898" y="1571"/>
                  </a:cubicBezTo>
                  <a:lnTo>
                    <a:pt x="898" y="1571"/>
                  </a:lnTo>
                  <a:cubicBezTo>
                    <a:pt x="898" y="1571"/>
                    <a:pt x="898" y="1571"/>
                    <a:pt x="898" y="1571"/>
                  </a:cubicBezTo>
                  <a:cubicBezTo>
                    <a:pt x="898" y="1571"/>
                    <a:pt x="898" y="1571"/>
                    <a:pt x="898" y="1571"/>
                  </a:cubicBezTo>
                  <a:lnTo>
                    <a:pt x="898" y="1571"/>
                  </a:lnTo>
                  <a:cubicBezTo>
                    <a:pt x="898" y="1571"/>
                    <a:pt x="898" y="1571"/>
                    <a:pt x="898" y="1571"/>
                  </a:cubicBezTo>
                  <a:lnTo>
                    <a:pt x="898" y="1571"/>
                  </a:lnTo>
                  <a:cubicBezTo>
                    <a:pt x="898" y="1569"/>
                    <a:pt x="898" y="1568"/>
                    <a:pt x="897" y="1567"/>
                  </a:cubicBezTo>
                  <a:lnTo>
                    <a:pt x="897" y="1567"/>
                  </a:lnTo>
                  <a:cubicBezTo>
                    <a:pt x="898" y="1568"/>
                    <a:pt x="898" y="1570"/>
                    <a:pt x="898" y="1571"/>
                  </a:cubicBezTo>
                  <a:lnTo>
                    <a:pt x="898" y="1571"/>
                  </a:lnTo>
                  <a:cubicBezTo>
                    <a:pt x="898" y="1569"/>
                    <a:pt x="898" y="1568"/>
                    <a:pt x="897" y="1566"/>
                  </a:cubicBezTo>
                  <a:lnTo>
                    <a:pt x="897" y="1566"/>
                  </a:lnTo>
                  <a:cubicBezTo>
                    <a:pt x="897" y="1567"/>
                    <a:pt x="897" y="1567"/>
                    <a:pt x="897" y="1567"/>
                  </a:cubicBezTo>
                  <a:lnTo>
                    <a:pt x="897" y="1567"/>
                  </a:lnTo>
                  <a:cubicBezTo>
                    <a:pt x="896" y="1560"/>
                    <a:pt x="893" y="1554"/>
                    <a:pt x="892" y="1547"/>
                  </a:cubicBezTo>
                  <a:lnTo>
                    <a:pt x="892" y="1547"/>
                  </a:lnTo>
                  <a:cubicBezTo>
                    <a:pt x="894" y="1555"/>
                    <a:pt x="895" y="1562"/>
                    <a:pt x="897" y="1568"/>
                  </a:cubicBezTo>
                  <a:cubicBezTo>
                    <a:pt x="849" y="1391"/>
                    <a:pt x="813" y="1210"/>
                    <a:pt x="788" y="1027"/>
                  </a:cubicBezTo>
                  <a:lnTo>
                    <a:pt x="788" y="1027"/>
                  </a:lnTo>
                  <a:lnTo>
                    <a:pt x="789" y="1039"/>
                  </a:lnTo>
                  <a:lnTo>
                    <a:pt x="786" y="1019"/>
                  </a:lnTo>
                  <a:cubicBezTo>
                    <a:pt x="777" y="943"/>
                    <a:pt x="772" y="867"/>
                    <a:pt x="770" y="791"/>
                  </a:cubicBezTo>
                  <a:cubicBezTo>
                    <a:pt x="770" y="738"/>
                    <a:pt x="775" y="685"/>
                    <a:pt x="781" y="631"/>
                  </a:cubicBezTo>
                  <a:cubicBezTo>
                    <a:pt x="786" y="609"/>
                    <a:pt x="788" y="590"/>
                    <a:pt x="795" y="564"/>
                  </a:cubicBezTo>
                  <a:cubicBezTo>
                    <a:pt x="803" y="539"/>
                    <a:pt x="813" y="514"/>
                    <a:pt x="822" y="488"/>
                  </a:cubicBezTo>
                  <a:cubicBezTo>
                    <a:pt x="830" y="472"/>
                    <a:pt x="838" y="457"/>
                    <a:pt x="848" y="441"/>
                  </a:cubicBezTo>
                  <a:cubicBezTo>
                    <a:pt x="854" y="433"/>
                    <a:pt x="859" y="423"/>
                    <a:pt x="865" y="415"/>
                  </a:cubicBezTo>
                  <a:cubicBezTo>
                    <a:pt x="875" y="403"/>
                    <a:pt x="886" y="392"/>
                    <a:pt x="897" y="381"/>
                  </a:cubicBezTo>
                  <a:lnTo>
                    <a:pt x="911" y="368"/>
                  </a:lnTo>
                  <a:lnTo>
                    <a:pt x="911" y="368"/>
                  </a:lnTo>
                  <a:cubicBezTo>
                    <a:pt x="917" y="363"/>
                    <a:pt x="923" y="359"/>
                    <a:pt x="930" y="355"/>
                  </a:cubicBezTo>
                  <a:lnTo>
                    <a:pt x="947" y="346"/>
                  </a:lnTo>
                  <a:cubicBezTo>
                    <a:pt x="957" y="343"/>
                    <a:pt x="965" y="341"/>
                    <a:pt x="974" y="340"/>
                  </a:cubicBezTo>
                  <a:lnTo>
                    <a:pt x="974" y="340"/>
                  </a:lnTo>
                  <a:cubicBezTo>
                    <a:pt x="970" y="341"/>
                    <a:pt x="965" y="342"/>
                    <a:pt x="959" y="343"/>
                  </a:cubicBezTo>
                  <a:lnTo>
                    <a:pt x="959" y="343"/>
                  </a:lnTo>
                  <a:cubicBezTo>
                    <a:pt x="979" y="339"/>
                    <a:pt x="998" y="336"/>
                    <a:pt x="1019" y="333"/>
                  </a:cubicBezTo>
                  <a:cubicBezTo>
                    <a:pt x="1031" y="332"/>
                    <a:pt x="1042" y="330"/>
                    <a:pt x="1058" y="330"/>
                  </a:cubicBezTo>
                  <a:cubicBezTo>
                    <a:pt x="1076" y="332"/>
                    <a:pt x="1092" y="332"/>
                    <a:pt x="1107" y="335"/>
                  </a:cubicBezTo>
                  <a:lnTo>
                    <a:pt x="1120" y="337"/>
                  </a:lnTo>
                  <a:lnTo>
                    <a:pt x="1120" y="337"/>
                  </a:lnTo>
                  <a:cubicBezTo>
                    <a:pt x="1126" y="338"/>
                    <a:pt x="1132" y="340"/>
                    <a:pt x="1137" y="343"/>
                  </a:cubicBezTo>
                  <a:lnTo>
                    <a:pt x="1160" y="354"/>
                  </a:lnTo>
                  <a:cubicBezTo>
                    <a:pt x="1167" y="359"/>
                    <a:pt x="1179" y="365"/>
                    <a:pt x="1185" y="370"/>
                  </a:cubicBezTo>
                  <a:cubicBezTo>
                    <a:pt x="1190" y="374"/>
                    <a:pt x="1194" y="378"/>
                    <a:pt x="1202" y="385"/>
                  </a:cubicBezTo>
                  <a:cubicBezTo>
                    <a:pt x="1209" y="393"/>
                    <a:pt x="1218" y="404"/>
                    <a:pt x="1223" y="411"/>
                  </a:cubicBezTo>
                  <a:cubicBezTo>
                    <a:pt x="1227" y="418"/>
                    <a:pt x="1232" y="425"/>
                    <a:pt x="1236" y="433"/>
                  </a:cubicBezTo>
                  <a:lnTo>
                    <a:pt x="1236" y="433"/>
                  </a:lnTo>
                  <a:lnTo>
                    <a:pt x="1236" y="433"/>
                  </a:lnTo>
                  <a:lnTo>
                    <a:pt x="1231" y="425"/>
                  </a:lnTo>
                  <a:lnTo>
                    <a:pt x="1231" y="425"/>
                  </a:lnTo>
                  <a:cubicBezTo>
                    <a:pt x="1234" y="433"/>
                    <a:pt x="1239" y="441"/>
                    <a:pt x="1242" y="449"/>
                  </a:cubicBezTo>
                  <a:cubicBezTo>
                    <a:pt x="1242" y="452"/>
                    <a:pt x="1243" y="453"/>
                    <a:pt x="1243" y="457"/>
                  </a:cubicBezTo>
                  <a:cubicBezTo>
                    <a:pt x="1245" y="463"/>
                    <a:pt x="1247" y="466"/>
                    <a:pt x="1248" y="474"/>
                  </a:cubicBezTo>
                  <a:cubicBezTo>
                    <a:pt x="1248" y="482"/>
                    <a:pt x="1248" y="490"/>
                    <a:pt x="1248" y="496"/>
                  </a:cubicBezTo>
                  <a:cubicBezTo>
                    <a:pt x="1248" y="507"/>
                    <a:pt x="1248" y="517"/>
                    <a:pt x="1247" y="526"/>
                  </a:cubicBezTo>
                  <a:cubicBezTo>
                    <a:pt x="1242" y="555"/>
                    <a:pt x="1236" y="582"/>
                    <a:pt x="1228" y="609"/>
                  </a:cubicBezTo>
                  <a:cubicBezTo>
                    <a:pt x="1215" y="653"/>
                    <a:pt x="1199" y="697"/>
                    <a:pt x="1188" y="742"/>
                  </a:cubicBezTo>
                  <a:cubicBezTo>
                    <a:pt x="1166" y="832"/>
                    <a:pt x="1223" y="924"/>
                    <a:pt x="1315" y="943"/>
                  </a:cubicBezTo>
                  <a:cubicBezTo>
                    <a:pt x="1327" y="945"/>
                    <a:pt x="1339" y="947"/>
                    <a:pt x="1350" y="947"/>
                  </a:cubicBezTo>
                  <a:cubicBezTo>
                    <a:pt x="1427" y="947"/>
                    <a:pt x="1496" y="891"/>
                    <a:pt x="1511" y="811"/>
                  </a:cubicBezTo>
                  <a:cubicBezTo>
                    <a:pt x="1513" y="803"/>
                    <a:pt x="1516" y="794"/>
                    <a:pt x="1519" y="786"/>
                  </a:cubicBezTo>
                  <a:cubicBezTo>
                    <a:pt x="1543" y="697"/>
                    <a:pt x="1570" y="610"/>
                    <a:pt x="1577" y="518"/>
                  </a:cubicBezTo>
                  <a:cubicBezTo>
                    <a:pt x="1593" y="344"/>
                    <a:pt x="1494" y="183"/>
                    <a:pt x="1354" y="85"/>
                  </a:cubicBezTo>
                  <a:cubicBezTo>
                    <a:pt x="1275" y="32"/>
                    <a:pt x="1183" y="4"/>
                    <a:pt x="1090" y="1"/>
                  </a:cubicBezTo>
                  <a:cubicBezTo>
                    <a:pt x="1080" y="0"/>
                    <a:pt x="1071" y="0"/>
                    <a:pt x="10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1" name="Google Shape;10141;p18"/>
            <p:cNvSpPr/>
            <p:nvPr/>
          </p:nvSpPr>
          <p:spPr>
            <a:xfrm>
              <a:off x="4632075" y="1579625"/>
              <a:ext cx="21450" cy="52175"/>
            </a:xfrm>
            <a:custGeom>
              <a:avLst/>
              <a:gdLst/>
              <a:ahLst/>
              <a:cxnLst/>
              <a:rect l="l" t="t" r="r" b="b"/>
              <a:pathLst>
                <a:path w="858" h="2087" extrusionOk="0">
                  <a:moveTo>
                    <a:pt x="682" y="0"/>
                  </a:moveTo>
                  <a:cubicBezTo>
                    <a:pt x="652" y="0"/>
                    <a:pt x="622" y="8"/>
                    <a:pt x="594" y="26"/>
                  </a:cubicBezTo>
                  <a:cubicBezTo>
                    <a:pt x="563" y="45"/>
                    <a:pt x="534" y="70"/>
                    <a:pt x="514" y="100"/>
                  </a:cubicBezTo>
                  <a:cubicBezTo>
                    <a:pt x="498" y="124"/>
                    <a:pt x="483" y="149"/>
                    <a:pt x="469" y="173"/>
                  </a:cubicBezTo>
                  <a:cubicBezTo>
                    <a:pt x="452" y="203"/>
                    <a:pt x="434" y="231"/>
                    <a:pt x="417" y="260"/>
                  </a:cubicBezTo>
                  <a:cubicBezTo>
                    <a:pt x="344" y="375"/>
                    <a:pt x="268" y="491"/>
                    <a:pt x="184" y="600"/>
                  </a:cubicBezTo>
                  <a:cubicBezTo>
                    <a:pt x="132" y="665"/>
                    <a:pt x="83" y="733"/>
                    <a:pt x="39" y="804"/>
                  </a:cubicBezTo>
                  <a:cubicBezTo>
                    <a:pt x="5" y="860"/>
                    <a:pt x="1" y="928"/>
                    <a:pt x="28" y="988"/>
                  </a:cubicBezTo>
                  <a:cubicBezTo>
                    <a:pt x="54" y="1040"/>
                    <a:pt x="107" y="1077"/>
                    <a:pt x="165" y="1081"/>
                  </a:cubicBezTo>
                  <a:cubicBezTo>
                    <a:pt x="170" y="1082"/>
                    <a:pt x="175" y="1082"/>
                    <a:pt x="179" y="1082"/>
                  </a:cubicBezTo>
                  <a:cubicBezTo>
                    <a:pt x="255" y="1082"/>
                    <a:pt x="323" y="1023"/>
                    <a:pt x="339" y="952"/>
                  </a:cubicBezTo>
                  <a:cubicBezTo>
                    <a:pt x="339" y="947"/>
                    <a:pt x="341" y="941"/>
                    <a:pt x="341" y="936"/>
                  </a:cubicBezTo>
                  <a:cubicBezTo>
                    <a:pt x="360" y="909"/>
                    <a:pt x="377" y="882"/>
                    <a:pt x="398" y="857"/>
                  </a:cubicBezTo>
                  <a:lnTo>
                    <a:pt x="398" y="857"/>
                  </a:lnTo>
                  <a:cubicBezTo>
                    <a:pt x="385" y="910"/>
                    <a:pt x="374" y="964"/>
                    <a:pt x="363" y="1018"/>
                  </a:cubicBezTo>
                  <a:cubicBezTo>
                    <a:pt x="298" y="1308"/>
                    <a:pt x="240" y="1599"/>
                    <a:pt x="192" y="1893"/>
                  </a:cubicBezTo>
                  <a:cubicBezTo>
                    <a:pt x="175" y="1979"/>
                    <a:pt x="230" y="2063"/>
                    <a:pt x="314" y="2082"/>
                  </a:cubicBezTo>
                  <a:cubicBezTo>
                    <a:pt x="325" y="2085"/>
                    <a:pt x="335" y="2087"/>
                    <a:pt x="346" y="2087"/>
                  </a:cubicBezTo>
                  <a:cubicBezTo>
                    <a:pt x="417" y="2087"/>
                    <a:pt x="490" y="2036"/>
                    <a:pt x="502" y="1962"/>
                  </a:cubicBezTo>
                  <a:cubicBezTo>
                    <a:pt x="553" y="1651"/>
                    <a:pt x="612" y="1343"/>
                    <a:pt x="675" y="1036"/>
                  </a:cubicBezTo>
                  <a:cubicBezTo>
                    <a:pt x="702" y="904"/>
                    <a:pt x="734" y="774"/>
                    <a:pt x="764" y="643"/>
                  </a:cubicBezTo>
                  <a:cubicBezTo>
                    <a:pt x="779" y="572"/>
                    <a:pt x="797" y="499"/>
                    <a:pt x="813" y="426"/>
                  </a:cubicBezTo>
                  <a:cubicBezTo>
                    <a:pt x="822" y="383"/>
                    <a:pt x="830" y="341"/>
                    <a:pt x="840" y="299"/>
                  </a:cubicBezTo>
                  <a:cubicBezTo>
                    <a:pt x="851" y="265"/>
                    <a:pt x="857" y="228"/>
                    <a:pt x="857" y="192"/>
                  </a:cubicBezTo>
                  <a:cubicBezTo>
                    <a:pt x="857" y="159"/>
                    <a:pt x="848" y="124"/>
                    <a:pt x="833" y="94"/>
                  </a:cubicBezTo>
                  <a:cubicBezTo>
                    <a:pt x="804" y="34"/>
                    <a:pt x="744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2" name="Google Shape;10142;p18"/>
            <p:cNvSpPr/>
            <p:nvPr/>
          </p:nvSpPr>
          <p:spPr>
            <a:xfrm>
              <a:off x="4561625" y="1797300"/>
              <a:ext cx="40275" cy="14575"/>
            </a:xfrm>
            <a:custGeom>
              <a:avLst/>
              <a:gdLst/>
              <a:ahLst/>
              <a:cxnLst/>
              <a:rect l="l" t="t" r="r" b="b"/>
              <a:pathLst>
                <a:path w="1611" h="583" extrusionOk="0">
                  <a:moveTo>
                    <a:pt x="1444" y="1"/>
                  </a:moveTo>
                  <a:cubicBezTo>
                    <a:pt x="1435" y="1"/>
                    <a:pt x="1426" y="1"/>
                    <a:pt x="1418" y="3"/>
                  </a:cubicBezTo>
                  <a:cubicBezTo>
                    <a:pt x="1169" y="42"/>
                    <a:pt x="922" y="77"/>
                    <a:pt x="675" y="112"/>
                  </a:cubicBezTo>
                  <a:cubicBezTo>
                    <a:pt x="553" y="128"/>
                    <a:pt x="431" y="147"/>
                    <a:pt x="311" y="167"/>
                  </a:cubicBezTo>
                  <a:cubicBezTo>
                    <a:pt x="216" y="183"/>
                    <a:pt x="101" y="198"/>
                    <a:pt x="40" y="283"/>
                  </a:cubicBezTo>
                  <a:cubicBezTo>
                    <a:pt x="6" y="335"/>
                    <a:pt x="1" y="402"/>
                    <a:pt x="28" y="459"/>
                  </a:cubicBezTo>
                  <a:cubicBezTo>
                    <a:pt x="40" y="482"/>
                    <a:pt x="58" y="505"/>
                    <a:pt x="80" y="524"/>
                  </a:cubicBezTo>
                  <a:lnTo>
                    <a:pt x="82" y="525"/>
                  </a:lnTo>
                  <a:cubicBezTo>
                    <a:pt x="115" y="562"/>
                    <a:pt x="161" y="582"/>
                    <a:pt x="210" y="582"/>
                  </a:cubicBezTo>
                  <a:cubicBezTo>
                    <a:pt x="270" y="582"/>
                    <a:pt x="327" y="546"/>
                    <a:pt x="352" y="490"/>
                  </a:cubicBezTo>
                  <a:cubicBezTo>
                    <a:pt x="433" y="475"/>
                    <a:pt x="514" y="462"/>
                    <a:pt x="595" y="448"/>
                  </a:cubicBezTo>
                  <a:cubicBezTo>
                    <a:pt x="683" y="433"/>
                    <a:pt x="770" y="419"/>
                    <a:pt x="859" y="405"/>
                  </a:cubicBezTo>
                  <a:cubicBezTo>
                    <a:pt x="1065" y="375"/>
                    <a:pt x="1270" y="342"/>
                    <a:pt x="1475" y="308"/>
                  </a:cubicBezTo>
                  <a:cubicBezTo>
                    <a:pt x="1557" y="291"/>
                    <a:pt x="1611" y="210"/>
                    <a:pt x="1595" y="128"/>
                  </a:cubicBezTo>
                  <a:cubicBezTo>
                    <a:pt x="1581" y="53"/>
                    <a:pt x="1516" y="1"/>
                    <a:pt x="1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3" name="Google Shape;10143;p18"/>
            <p:cNvSpPr/>
            <p:nvPr/>
          </p:nvSpPr>
          <p:spPr>
            <a:xfrm>
              <a:off x="4612500" y="1774400"/>
              <a:ext cx="22425" cy="53050"/>
            </a:xfrm>
            <a:custGeom>
              <a:avLst/>
              <a:gdLst/>
              <a:ahLst/>
              <a:cxnLst/>
              <a:rect l="l" t="t" r="r" b="b"/>
              <a:pathLst>
                <a:path w="897" h="2122" extrusionOk="0">
                  <a:moveTo>
                    <a:pt x="711" y="0"/>
                  </a:moveTo>
                  <a:cubicBezTo>
                    <a:pt x="669" y="0"/>
                    <a:pt x="628" y="14"/>
                    <a:pt x="595" y="40"/>
                  </a:cubicBezTo>
                  <a:cubicBezTo>
                    <a:pt x="564" y="70"/>
                    <a:pt x="540" y="107"/>
                    <a:pt x="527" y="148"/>
                  </a:cubicBezTo>
                  <a:cubicBezTo>
                    <a:pt x="456" y="301"/>
                    <a:pt x="380" y="452"/>
                    <a:pt x="301" y="601"/>
                  </a:cubicBezTo>
                  <a:cubicBezTo>
                    <a:pt x="212" y="767"/>
                    <a:pt x="120" y="932"/>
                    <a:pt x="41" y="1102"/>
                  </a:cubicBezTo>
                  <a:cubicBezTo>
                    <a:pt x="0" y="1193"/>
                    <a:pt x="35" y="1300"/>
                    <a:pt x="131" y="1335"/>
                  </a:cubicBezTo>
                  <a:cubicBezTo>
                    <a:pt x="149" y="1342"/>
                    <a:pt x="168" y="1345"/>
                    <a:pt x="186" y="1345"/>
                  </a:cubicBezTo>
                  <a:cubicBezTo>
                    <a:pt x="217" y="1345"/>
                    <a:pt x="249" y="1336"/>
                    <a:pt x="275" y="1318"/>
                  </a:cubicBezTo>
                  <a:lnTo>
                    <a:pt x="275" y="1318"/>
                  </a:lnTo>
                  <a:cubicBezTo>
                    <a:pt x="268" y="1362"/>
                    <a:pt x="261" y="1406"/>
                    <a:pt x="256" y="1451"/>
                  </a:cubicBezTo>
                  <a:cubicBezTo>
                    <a:pt x="236" y="1617"/>
                    <a:pt x="222" y="1783"/>
                    <a:pt x="214" y="1953"/>
                  </a:cubicBezTo>
                  <a:cubicBezTo>
                    <a:pt x="207" y="2038"/>
                    <a:pt x="272" y="2114"/>
                    <a:pt x="359" y="2122"/>
                  </a:cubicBezTo>
                  <a:lnTo>
                    <a:pt x="370" y="2120"/>
                  </a:lnTo>
                  <a:cubicBezTo>
                    <a:pt x="371" y="2120"/>
                    <a:pt x="372" y="2120"/>
                    <a:pt x="373" y="2120"/>
                  </a:cubicBezTo>
                  <a:cubicBezTo>
                    <a:pt x="454" y="2120"/>
                    <a:pt x="523" y="2056"/>
                    <a:pt x="529" y="1975"/>
                  </a:cubicBezTo>
                  <a:cubicBezTo>
                    <a:pt x="538" y="1808"/>
                    <a:pt x="554" y="1644"/>
                    <a:pt x="572" y="1478"/>
                  </a:cubicBezTo>
                  <a:cubicBezTo>
                    <a:pt x="589" y="1379"/>
                    <a:pt x="605" y="1280"/>
                    <a:pt x="628" y="1182"/>
                  </a:cubicBezTo>
                  <a:cubicBezTo>
                    <a:pt x="652" y="1076"/>
                    <a:pt x="676" y="970"/>
                    <a:pt x="703" y="865"/>
                  </a:cubicBezTo>
                  <a:cubicBezTo>
                    <a:pt x="757" y="643"/>
                    <a:pt x="820" y="423"/>
                    <a:pt x="874" y="202"/>
                  </a:cubicBezTo>
                  <a:cubicBezTo>
                    <a:pt x="896" y="108"/>
                    <a:pt x="822" y="4"/>
                    <a:pt x="723" y="1"/>
                  </a:cubicBezTo>
                  <a:cubicBezTo>
                    <a:pt x="719" y="0"/>
                    <a:pt x="715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4" name="Google Shape;10144;p18"/>
            <p:cNvSpPr/>
            <p:nvPr/>
          </p:nvSpPr>
          <p:spPr>
            <a:xfrm>
              <a:off x="4675400" y="1620675"/>
              <a:ext cx="62775" cy="171775"/>
            </a:xfrm>
            <a:custGeom>
              <a:avLst/>
              <a:gdLst/>
              <a:ahLst/>
              <a:cxnLst/>
              <a:rect l="l" t="t" r="r" b="b"/>
              <a:pathLst>
                <a:path w="2511" h="6871" extrusionOk="0">
                  <a:moveTo>
                    <a:pt x="316" y="4005"/>
                  </a:moveTo>
                  <a:cubicBezTo>
                    <a:pt x="316" y="4007"/>
                    <a:pt x="315" y="4009"/>
                    <a:pt x="315" y="4012"/>
                  </a:cubicBezTo>
                  <a:lnTo>
                    <a:pt x="315" y="4012"/>
                  </a:lnTo>
                  <a:cubicBezTo>
                    <a:pt x="316" y="4009"/>
                    <a:pt x="316" y="4007"/>
                    <a:pt x="316" y="4005"/>
                  </a:cubicBezTo>
                  <a:close/>
                  <a:moveTo>
                    <a:pt x="2275" y="1"/>
                  </a:moveTo>
                  <a:cubicBezTo>
                    <a:pt x="2261" y="1"/>
                    <a:pt x="2248" y="1"/>
                    <a:pt x="2235" y="3"/>
                  </a:cubicBezTo>
                  <a:cubicBezTo>
                    <a:pt x="2173" y="12"/>
                    <a:pt x="2114" y="31"/>
                    <a:pt x="2059" y="62"/>
                  </a:cubicBezTo>
                  <a:cubicBezTo>
                    <a:pt x="1937" y="130"/>
                    <a:pt x="1825" y="217"/>
                    <a:pt x="1726" y="318"/>
                  </a:cubicBezTo>
                  <a:cubicBezTo>
                    <a:pt x="1559" y="491"/>
                    <a:pt x="1410" y="679"/>
                    <a:pt x="1282" y="883"/>
                  </a:cubicBezTo>
                  <a:cubicBezTo>
                    <a:pt x="1191" y="1026"/>
                    <a:pt x="1096" y="1168"/>
                    <a:pt x="1013" y="1315"/>
                  </a:cubicBezTo>
                  <a:cubicBezTo>
                    <a:pt x="962" y="1405"/>
                    <a:pt x="911" y="1496"/>
                    <a:pt x="861" y="1586"/>
                  </a:cubicBezTo>
                  <a:cubicBezTo>
                    <a:pt x="830" y="1640"/>
                    <a:pt x="805" y="1697"/>
                    <a:pt x="780" y="1754"/>
                  </a:cubicBezTo>
                  <a:cubicBezTo>
                    <a:pt x="735" y="1846"/>
                    <a:pt x="691" y="1939"/>
                    <a:pt x="647" y="2034"/>
                  </a:cubicBezTo>
                  <a:cubicBezTo>
                    <a:pt x="623" y="2080"/>
                    <a:pt x="607" y="2129"/>
                    <a:pt x="587" y="2176"/>
                  </a:cubicBezTo>
                  <a:cubicBezTo>
                    <a:pt x="546" y="2286"/>
                    <a:pt x="504" y="2393"/>
                    <a:pt x="462" y="2501"/>
                  </a:cubicBezTo>
                  <a:cubicBezTo>
                    <a:pt x="433" y="2574"/>
                    <a:pt x="405" y="2647"/>
                    <a:pt x="378" y="2723"/>
                  </a:cubicBezTo>
                  <a:cubicBezTo>
                    <a:pt x="229" y="3159"/>
                    <a:pt x="101" y="3609"/>
                    <a:pt x="42" y="4068"/>
                  </a:cubicBezTo>
                  <a:cubicBezTo>
                    <a:pt x="10" y="4298"/>
                    <a:pt x="1" y="4532"/>
                    <a:pt x="15" y="4765"/>
                  </a:cubicBezTo>
                  <a:cubicBezTo>
                    <a:pt x="25" y="4885"/>
                    <a:pt x="37" y="5005"/>
                    <a:pt x="55" y="5124"/>
                  </a:cubicBezTo>
                  <a:cubicBezTo>
                    <a:pt x="71" y="5230"/>
                    <a:pt x="93" y="5336"/>
                    <a:pt x="123" y="5441"/>
                  </a:cubicBezTo>
                  <a:cubicBezTo>
                    <a:pt x="219" y="5763"/>
                    <a:pt x="395" y="6052"/>
                    <a:pt x="555" y="6346"/>
                  </a:cubicBezTo>
                  <a:cubicBezTo>
                    <a:pt x="639" y="6501"/>
                    <a:pt x="728" y="6655"/>
                    <a:pt x="821" y="6805"/>
                  </a:cubicBezTo>
                  <a:lnTo>
                    <a:pt x="823" y="6803"/>
                  </a:lnTo>
                  <a:cubicBezTo>
                    <a:pt x="850" y="6847"/>
                    <a:pt x="897" y="6871"/>
                    <a:pt x="944" y="6871"/>
                  </a:cubicBezTo>
                  <a:cubicBezTo>
                    <a:pt x="971" y="6871"/>
                    <a:pt x="998" y="6863"/>
                    <a:pt x="1022" y="6848"/>
                  </a:cubicBezTo>
                  <a:cubicBezTo>
                    <a:pt x="1089" y="6803"/>
                    <a:pt x="1107" y="6715"/>
                    <a:pt x="1065" y="6647"/>
                  </a:cubicBezTo>
                  <a:cubicBezTo>
                    <a:pt x="982" y="6517"/>
                    <a:pt x="903" y="6386"/>
                    <a:pt x="827" y="6253"/>
                  </a:cubicBezTo>
                  <a:lnTo>
                    <a:pt x="827" y="6253"/>
                  </a:lnTo>
                  <a:lnTo>
                    <a:pt x="832" y="6257"/>
                  </a:lnTo>
                  <a:cubicBezTo>
                    <a:pt x="785" y="6177"/>
                    <a:pt x="739" y="6094"/>
                    <a:pt x="693" y="6014"/>
                  </a:cubicBezTo>
                  <a:lnTo>
                    <a:pt x="693" y="6014"/>
                  </a:lnTo>
                  <a:lnTo>
                    <a:pt x="694" y="6017"/>
                  </a:lnTo>
                  <a:cubicBezTo>
                    <a:pt x="663" y="5960"/>
                    <a:pt x="631" y="5903"/>
                    <a:pt x="599" y="5846"/>
                  </a:cubicBezTo>
                  <a:lnTo>
                    <a:pt x="599" y="5846"/>
                  </a:lnTo>
                  <a:lnTo>
                    <a:pt x="607" y="5862"/>
                  </a:lnTo>
                  <a:cubicBezTo>
                    <a:pt x="542" y="5746"/>
                    <a:pt x="485" y="5627"/>
                    <a:pt x="435" y="5505"/>
                  </a:cubicBezTo>
                  <a:cubicBezTo>
                    <a:pt x="407" y="5436"/>
                    <a:pt x="381" y="5364"/>
                    <a:pt x="363" y="5292"/>
                  </a:cubicBezTo>
                  <a:lnTo>
                    <a:pt x="363" y="5292"/>
                  </a:lnTo>
                  <a:cubicBezTo>
                    <a:pt x="363" y="5292"/>
                    <a:pt x="363" y="5293"/>
                    <a:pt x="363" y="5293"/>
                  </a:cubicBezTo>
                  <a:cubicBezTo>
                    <a:pt x="332" y="5165"/>
                    <a:pt x="310" y="5035"/>
                    <a:pt x="295" y="4904"/>
                  </a:cubicBezTo>
                  <a:lnTo>
                    <a:pt x="295" y="4904"/>
                  </a:lnTo>
                  <a:cubicBezTo>
                    <a:pt x="295" y="4910"/>
                    <a:pt x="297" y="4917"/>
                    <a:pt x="297" y="4921"/>
                  </a:cubicBezTo>
                  <a:cubicBezTo>
                    <a:pt x="281" y="4792"/>
                    <a:pt x="273" y="4660"/>
                    <a:pt x="272" y="4530"/>
                  </a:cubicBezTo>
                  <a:cubicBezTo>
                    <a:pt x="275" y="4357"/>
                    <a:pt x="289" y="4183"/>
                    <a:pt x="315" y="4012"/>
                  </a:cubicBezTo>
                  <a:lnTo>
                    <a:pt x="315" y="4012"/>
                  </a:lnTo>
                  <a:cubicBezTo>
                    <a:pt x="315" y="4013"/>
                    <a:pt x="314" y="4014"/>
                    <a:pt x="314" y="4015"/>
                  </a:cubicBezTo>
                  <a:lnTo>
                    <a:pt x="314" y="4015"/>
                  </a:lnTo>
                  <a:cubicBezTo>
                    <a:pt x="355" y="3766"/>
                    <a:pt x="412" y="3518"/>
                    <a:pt x="484" y="3275"/>
                  </a:cubicBezTo>
                  <a:lnTo>
                    <a:pt x="484" y="3280"/>
                  </a:lnTo>
                  <a:cubicBezTo>
                    <a:pt x="511" y="3185"/>
                    <a:pt x="539" y="3091"/>
                    <a:pt x="571" y="3000"/>
                  </a:cubicBezTo>
                  <a:cubicBezTo>
                    <a:pt x="598" y="2919"/>
                    <a:pt x="622" y="2838"/>
                    <a:pt x="653" y="2761"/>
                  </a:cubicBezTo>
                  <a:cubicBezTo>
                    <a:pt x="675" y="2705"/>
                    <a:pt x="698" y="2650"/>
                    <a:pt x="720" y="2594"/>
                  </a:cubicBezTo>
                  <a:cubicBezTo>
                    <a:pt x="777" y="2453"/>
                    <a:pt x="834" y="2311"/>
                    <a:pt x="889" y="2170"/>
                  </a:cubicBezTo>
                  <a:cubicBezTo>
                    <a:pt x="960" y="2029"/>
                    <a:pt x="1032" y="1887"/>
                    <a:pt x="1101" y="1746"/>
                  </a:cubicBezTo>
                  <a:cubicBezTo>
                    <a:pt x="1126" y="1692"/>
                    <a:pt x="1160" y="1643"/>
                    <a:pt x="1190" y="1594"/>
                  </a:cubicBezTo>
                  <a:lnTo>
                    <a:pt x="1301" y="1407"/>
                  </a:lnTo>
                  <a:cubicBezTo>
                    <a:pt x="1362" y="1318"/>
                    <a:pt x="1419" y="1227"/>
                    <a:pt x="1479" y="1136"/>
                  </a:cubicBezTo>
                  <a:cubicBezTo>
                    <a:pt x="1568" y="1005"/>
                    <a:pt x="1657" y="877"/>
                    <a:pt x="1757" y="753"/>
                  </a:cubicBezTo>
                  <a:cubicBezTo>
                    <a:pt x="1820" y="677"/>
                    <a:pt x="1888" y="603"/>
                    <a:pt x="1959" y="533"/>
                  </a:cubicBezTo>
                  <a:cubicBezTo>
                    <a:pt x="2000" y="494"/>
                    <a:pt x="2045" y="457"/>
                    <a:pt x="2091" y="422"/>
                  </a:cubicBezTo>
                  <a:cubicBezTo>
                    <a:pt x="2121" y="400"/>
                    <a:pt x="2151" y="381"/>
                    <a:pt x="2182" y="362"/>
                  </a:cubicBezTo>
                  <a:cubicBezTo>
                    <a:pt x="2198" y="354"/>
                    <a:pt x="2216" y="346"/>
                    <a:pt x="2233" y="339"/>
                  </a:cubicBezTo>
                  <a:cubicBezTo>
                    <a:pt x="2241" y="335"/>
                    <a:pt x="2247" y="334"/>
                    <a:pt x="2255" y="332"/>
                  </a:cubicBezTo>
                  <a:lnTo>
                    <a:pt x="2271" y="329"/>
                  </a:lnTo>
                  <a:lnTo>
                    <a:pt x="2274" y="329"/>
                  </a:lnTo>
                  <a:cubicBezTo>
                    <a:pt x="2280" y="331"/>
                    <a:pt x="2285" y="331"/>
                    <a:pt x="2292" y="332"/>
                  </a:cubicBezTo>
                  <a:cubicBezTo>
                    <a:pt x="2305" y="335"/>
                    <a:pt x="2318" y="337"/>
                    <a:pt x="2331" y="337"/>
                  </a:cubicBezTo>
                  <a:cubicBezTo>
                    <a:pt x="2406" y="337"/>
                    <a:pt x="2473" y="284"/>
                    <a:pt x="2491" y="207"/>
                  </a:cubicBezTo>
                  <a:cubicBezTo>
                    <a:pt x="2510" y="117"/>
                    <a:pt x="2451" y="28"/>
                    <a:pt x="2361" y="9"/>
                  </a:cubicBezTo>
                  <a:cubicBezTo>
                    <a:pt x="2333" y="4"/>
                    <a:pt x="2304" y="1"/>
                    <a:pt x="2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5" name="Google Shape;10145;p18"/>
            <p:cNvSpPr/>
            <p:nvPr/>
          </p:nvSpPr>
          <p:spPr>
            <a:xfrm>
              <a:off x="4733275" y="1669525"/>
              <a:ext cx="47025" cy="79600"/>
            </a:xfrm>
            <a:custGeom>
              <a:avLst/>
              <a:gdLst/>
              <a:ahLst/>
              <a:cxnLst/>
              <a:rect l="l" t="t" r="r" b="b"/>
              <a:pathLst>
                <a:path w="1881" h="3184" extrusionOk="0">
                  <a:moveTo>
                    <a:pt x="1441" y="1065"/>
                  </a:moveTo>
                  <a:lnTo>
                    <a:pt x="1441" y="1065"/>
                  </a:lnTo>
                  <a:cubicBezTo>
                    <a:pt x="1439" y="1068"/>
                    <a:pt x="1438" y="1072"/>
                    <a:pt x="1436" y="1076"/>
                  </a:cubicBezTo>
                  <a:lnTo>
                    <a:pt x="1436" y="1076"/>
                  </a:lnTo>
                  <a:cubicBezTo>
                    <a:pt x="1438" y="1072"/>
                    <a:pt x="1439" y="1069"/>
                    <a:pt x="1441" y="1065"/>
                  </a:cubicBezTo>
                  <a:close/>
                  <a:moveTo>
                    <a:pt x="1506" y="2416"/>
                  </a:moveTo>
                  <a:cubicBezTo>
                    <a:pt x="1505" y="2417"/>
                    <a:pt x="1505" y="2418"/>
                    <a:pt x="1504" y="2419"/>
                  </a:cubicBezTo>
                  <a:lnTo>
                    <a:pt x="1504" y="2419"/>
                  </a:lnTo>
                  <a:lnTo>
                    <a:pt x="1506" y="2416"/>
                  </a:lnTo>
                  <a:close/>
                  <a:moveTo>
                    <a:pt x="1568" y="0"/>
                  </a:moveTo>
                  <a:cubicBezTo>
                    <a:pt x="1492" y="0"/>
                    <a:pt x="1424" y="53"/>
                    <a:pt x="1408" y="129"/>
                  </a:cubicBezTo>
                  <a:cubicBezTo>
                    <a:pt x="1387" y="238"/>
                    <a:pt x="1360" y="343"/>
                    <a:pt x="1332" y="449"/>
                  </a:cubicBezTo>
                  <a:cubicBezTo>
                    <a:pt x="1306" y="531"/>
                    <a:pt x="1279" y="613"/>
                    <a:pt x="1251" y="694"/>
                  </a:cubicBezTo>
                  <a:cubicBezTo>
                    <a:pt x="1219" y="783"/>
                    <a:pt x="1186" y="867"/>
                    <a:pt x="1151" y="952"/>
                  </a:cubicBezTo>
                  <a:cubicBezTo>
                    <a:pt x="1102" y="1060"/>
                    <a:pt x="1051" y="1166"/>
                    <a:pt x="996" y="1269"/>
                  </a:cubicBezTo>
                  <a:cubicBezTo>
                    <a:pt x="956" y="1285"/>
                    <a:pt x="918" y="1304"/>
                    <a:pt x="884" y="1327"/>
                  </a:cubicBezTo>
                  <a:cubicBezTo>
                    <a:pt x="806" y="1381"/>
                    <a:pt x="754" y="1465"/>
                    <a:pt x="741" y="1560"/>
                  </a:cubicBezTo>
                  <a:cubicBezTo>
                    <a:pt x="732" y="1652"/>
                    <a:pt x="773" y="1744"/>
                    <a:pt x="866" y="1777"/>
                  </a:cubicBezTo>
                  <a:cubicBezTo>
                    <a:pt x="889" y="1785"/>
                    <a:pt x="913" y="1788"/>
                    <a:pt x="936" y="1788"/>
                  </a:cubicBezTo>
                  <a:cubicBezTo>
                    <a:pt x="998" y="1788"/>
                    <a:pt x="1058" y="1762"/>
                    <a:pt x="1100" y="1714"/>
                  </a:cubicBezTo>
                  <a:cubicBezTo>
                    <a:pt x="1140" y="1669"/>
                    <a:pt x="1175" y="1620"/>
                    <a:pt x="1203" y="1570"/>
                  </a:cubicBezTo>
                  <a:lnTo>
                    <a:pt x="1205" y="1570"/>
                  </a:lnTo>
                  <a:lnTo>
                    <a:pt x="1224" y="1577"/>
                  </a:lnTo>
                  <a:cubicBezTo>
                    <a:pt x="1240" y="1584"/>
                    <a:pt x="1254" y="1592"/>
                    <a:pt x="1270" y="1601"/>
                  </a:cubicBezTo>
                  <a:cubicBezTo>
                    <a:pt x="1281" y="1609"/>
                    <a:pt x="1292" y="1615"/>
                    <a:pt x="1302" y="1625"/>
                  </a:cubicBezTo>
                  <a:cubicBezTo>
                    <a:pt x="1319" y="1638"/>
                    <a:pt x="1335" y="1652"/>
                    <a:pt x="1351" y="1668"/>
                  </a:cubicBezTo>
                  <a:cubicBezTo>
                    <a:pt x="1365" y="1685"/>
                    <a:pt x="1379" y="1702"/>
                    <a:pt x="1393" y="1720"/>
                  </a:cubicBezTo>
                  <a:cubicBezTo>
                    <a:pt x="1411" y="1745"/>
                    <a:pt x="1428" y="1771"/>
                    <a:pt x="1444" y="1799"/>
                  </a:cubicBezTo>
                  <a:cubicBezTo>
                    <a:pt x="1460" y="1829"/>
                    <a:pt x="1472" y="1861"/>
                    <a:pt x="1487" y="1894"/>
                  </a:cubicBezTo>
                  <a:cubicBezTo>
                    <a:pt x="1509" y="1956"/>
                    <a:pt x="1528" y="2019"/>
                    <a:pt x="1545" y="2082"/>
                  </a:cubicBezTo>
                  <a:cubicBezTo>
                    <a:pt x="1550" y="2097"/>
                    <a:pt x="1552" y="2112"/>
                    <a:pt x="1555" y="2130"/>
                  </a:cubicBezTo>
                  <a:cubicBezTo>
                    <a:pt x="1556" y="2150"/>
                    <a:pt x="1558" y="2173"/>
                    <a:pt x="1558" y="2195"/>
                  </a:cubicBezTo>
                  <a:cubicBezTo>
                    <a:pt x="1556" y="2222"/>
                    <a:pt x="1555" y="2250"/>
                    <a:pt x="1552" y="2277"/>
                  </a:cubicBezTo>
                  <a:cubicBezTo>
                    <a:pt x="1548" y="2299"/>
                    <a:pt x="1544" y="2320"/>
                    <a:pt x="1539" y="2340"/>
                  </a:cubicBezTo>
                  <a:cubicBezTo>
                    <a:pt x="1533" y="2356"/>
                    <a:pt x="1528" y="2372"/>
                    <a:pt x="1522" y="2388"/>
                  </a:cubicBezTo>
                  <a:cubicBezTo>
                    <a:pt x="1518" y="2395"/>
                    <a:pt x="1515" y="2400"/>
                    <a:pt x="1511" y="2407"/>
                  </a:cubicBezTo>
                  <a:lnTo>
                    <a:pt x="1511" y="2407"/>
                  </a:lnTo>
                  <a:lnTo>
                    <a:pt x="1512" y="2404"/>
                  </a:lnTo>
                  <a:lnTo>
                    <a:pt x="1501" y="2421"/>
                  </a:lnTo>
                  <a:cubicBezTo>
                    <a:pt x="1496" y="2426"/>
                    <a:pt x="1490" y="2432"/>
                    <a:pt x="1485" y="2437"/>
                  </a:cubicBezTo>
                  <a:cubicBezTo>
                    <a:pt x="1471" y="2448"/>
                    <a:pt x="1458" y="2459"/>
                    <a:pt x="1446" y="2470"/>
                  </a:cubicBezTo>
                  <a:cubicBezTo>
                    <a:pt x="1416" y="2491"/>
                    <a:pt x="1384" y="2510"/>
                    <a:pt x="1352" y="2529"/>
                  </a:cubicBezTo>
                  <a:lnTo>
                    <a:pt x="1357" y="2526"/>
                  </a:lnTo>
                  <a:lnTo>
                    <a:pt x="1357" y="2526"/>
                  </a:lnTo>
                  <a:cubicBezTo>
                    <a:pt x="1302" y="2556"/>
                    <a:pt x="1246" y="2581"/>
                    <a:pt x="1189" y="2605"/>
                  </a:cubicBezTo>
                  <a:lnTo>
                    <a:pt x="1192" y="2603"/>
                  </a:lnTo>
                  <a:lnTo>
                    <a:pt x="1192" y="2603"/>
                  </a:lnTo>
                  <a:cubicBezTo>
                    <a:pt x="1066" y="2654"/>
                    <a:pt x="936" y="2692"/>
                    <a:pt x="806" y="2730"/>
                  </a:cubicBezTo>
                  <a:cubicBezTo>
                    <a:pt x="619" y="2781"/>
                    <a:pt x="431" y="2820"/>
                    <a:pt x="241" y="2849"/>
                  </a:cubicBezTo>
                  <a:lnTo>
                    <a:pt x="222" y="2849"/>
                  </a:lnTo>
                  <a:cubicBezTo>
                    <a:pt x="209" y="2849"/>
                    <a:pt x="197" y="2847"/>
                    <a:pt x="184" y="2847"/>
                  </a:cubicBezTo>
                  <a:cubicBezTo>
                    <a:pt x="181" y="2847"/>
                    <a:pt x="178" y="2847"/>
                    <a:pt x="175" y="2847"/>
                  </a:cubicBezTo>
                  <a:cubicBezTo>
                    <a:pt x="87" y="2847"/>
                    <a:pt x="14" y="2913"/>
                    <a:pt x="7" y="3001"/>
                  </a:cubicBezTo>
                  <a:cubicBezTo>
                    <a:pt x="0" y="3092"/>
                    <a:pt x="68" y="3172"/>
                    <a:pt x="159" y="3179"/>
                  </a:cubicBezTo>
                  <a:cubicBezTo>
                    <a:pt x="178" y="3182"/>
                    <a:pt x="196" y="3184"/>
                    <a:pt x="215" y="3184"/>
                  </a:cubicBezTo>
                  <a:cubicBezTo>
                    <a:pt x="223" y="3184"/>
                    <a:pt x="231" y="3184"/>
                    <a:pt x="239" y="3183"/>
                  </a:cubicBezTo>
                  <a:cubicBezTo>
                    <a:pt x="258" y="3183"/>
                    <a:pt x="279" y="3181"/>
                    <a:pt x="298" y="3179"/>
                  </a:cubicBezTo>
                  <a:cubicBezTo>
                    <a:pt x="328" y="3175"/>
                    <a:pt x="356" y="3170"/>
                    <a:pt x="387" y="3164"/>
                  </a:cubicBezTo>
                  <a:cubicBezTo>
                    <a:pt x="423" y="3157"/>
                    <a:pt x="458" y="3149"/>
                    <a:pt x="494" y="3141"/>
                  </a:cubicBezTo>
                  <a:cubicBezTo>
                    <a:pt x="572" y="3122"/>
                    <a:pt x="649" y="3105"/>
                    <a:pt x="725" y="3084"/>
                  </a:cubicBezTo>
                  <a:lnTo>
                    <a:pt x="725" y="3084"/>
                  </a:lnTo>
                  <a:lnTo>
                    <a:pt x="711" y="3088"/>
                  </a:lnTo>
                  <a:cubicBezTo>
                    <a:pt x="838" y="3056"/>
                    <a:pt x="964" y="3021"/>
                    <a:pt x="1089" y="2985"/>
                  </a:cubicBezTo>
                  <a:cubicBezTo>
                    <a:pt x="1175" y="2959"/>
                    <a:pt x="1259" y="2928"/>
                    <a:pt x="1341" y="2894"/>
                  </a:cubicBezTo>
                  <a:cubicBezTo>
                    <a:pt x="1442" y="2853"/>
                    <a:pt x="1539" y="2801"/>
                    <a:pt x="1629" y="2741"/>
                  </a:cubicBezTo>
                  <a:cubicBezTo>
                    <a:pt x="1715" y="2684"/>
                    <a:pt x="1783" y="2603"/>
                    <a:pt x="1824" y="2508"/>
                  </a:cubicBezTo>
                  <a:cubicBezTo>
                    <a:pt x="1859" y="2415"/>
                    <a:pt x="1878" y="2315"/>
                    <a:pt x="1878" y="2214"/>
                  </a:cubicBezTo>
                  <a:cubicBezTo>
                    <a:pt x="1881" y="2105"/>
                    <a:pt x="1854" y="2005"/>
                    <a:pt x="1821" y="1902"/>
                  </a:cubicBezTo>
                  <a:cubicBezTo>
                    <a:pt x="1792" y="1801"/>
                    <a:pt x="1751" y="1702"/>
                    <a:pt x="1699" y="1611"/>
                  </a:cubicBezTo>
                  <a:cubicBezTo>
                    <a:pt x="1640" y="1509"/>
                    <a:pt x="1561" y="1421"/>
                    <a:pt x="1468" y="1349"/>
                  </a:cubicBezTo>
                  <a:cubicBezTo>
                    <a:pt x="1428" y="1323"/>
                    <a:pt x="1389" y="1299"/>
                    <a:pt x="1344" y="1280"/>
                  </a:cubicBezTo>
                  <a:cubicBezTo>
                    <a:pt x="1360" y="1248"/>
                    <a:pt x="1374" y="1217"/>
                    <a:pt x="1389" y="1185"/>
                  </a:cubicBezTo>
                  <a:lnTo>
                    <a:pt x="1389" y="1185"/>
                  </a:lnTo>
                  <a:lnTo>
                    <a:pt x="1379" y="1204"/>
                  </a:lnTo>
                  <a:cubicBezTo>
                    <a:pt x="1390" y="1182"/>
                    <a:pt x="1400" y="1160"/>
                    <a:pt x="1409" y="1136"/>
                  </a:cubicBezTo>
                  <a:lnTo>
                    <a:pt x="1409" y="1136"/>
                  </a:lnTo>
                  <a:lnTo>
                    <a:pt x="1408" y="1141"/>
                  </a:lnTo>
                  <a:cubicBezTo>
                    <a:pt x="1417" y="1119"/>
                    <a:pt x="1426" y="1097"/>
                    <a:pt x="1436" y="1076"/>
                  </a:cubicBezTo>
                  <a:lnTo>
                    <a:pt x="1436" y="1076"/>
                  </a:lnTo>
                  <a:cubicBezTo>
                    <a:pt x="1434" y="1079"/>
                    <a:pt x="1433" y="1082"/>
                    <a:pt x="1431" y="1085"/>
                  </a:cubicBezTo>
                  <a:cubicBezTo>
                    <a:pt x="1514" y="900"/>
                    <a:pt x="1583" y="710"/>
                    <a:pt x="1640" y="517"/>
                  </a:cubicBezTo>
                  <a:lnTo>
                    <a:pt x="1640" y="517"/>
                  </a:lnTo>
                  <a:cubicBezTo>
                    <a:pt x="1639" y="523"/>
                    <a:pt x="1637" y="530"/>
                    <a:pt x="1636" y="537"/>
                  </a:cubicBezTo>
                  <a:cubicBezTo>
                    <a:pt x="1667" y="423"/>
                    <a:pt x="1699" y="313"/>
                    <a:pt x="1727" y="199"/>
                  </a:cubicBezTo>
                  <a:cubicBezTo>
                    <a:pt x="1746" y="110"/>
                    <a:pt x="1691" y="23"/>
                    <a:pt x="1602" y="4"/>
                  </a:cubicBezTo>
                  <a:cubicBezTo>
                    <a:pt x="1591" y="1"/>
                    <a:pt x="1579" y="0"/>
                    <a:pt x="15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6" name="Google Shape;10146;p18"/>
            <p:cNvSpPr/>
            <p:nvPr/>
          </p:nvSpPr>
          <p:spPr>
            <a:xfrm>
              <a:off x="4762125" y="1669250"/>
              <a:ext cx="48500" cy="25400"/>
            </a:xfrm>
            <a:custGeom>
              <a:avLst/>
              <a:gdLst/>
              <a:ahLst/>
              <a:cxnLst/>
              <a:rect l="l" t="t" r="r" b="b"/>
              <a:pathLst>
                <a:path w="1940" h="1016" extrusionOk="0">
                  <a:moveTo>
                    <a:pt x="1061" y="330"/>
                  </a:moveTo>
                  <a:lnTo>
                    <a:pt x="1061" y="330"/>
                  </a:lnTo>
                  <a:cubicBezTo>
                    <a:pt x="1057" y="330"/>
                    <a:pt x="1053" y="331"/>
                    <a:pt x="1049" y="332"/>
                  </a:cubicBezTo>
                  <a:lnTo>
                    <a:pt x="1049" y="332"/>
                  </a:lnTo>
                  <a:cubicBezTo>
                    <a:pt x="1053" y="331"/>
                    <a:pt x="1057" y="331"/>
                    <a:pt x="1061" y="330"/>
                  </a:cubicBezTo>
                  <a:close/>
                  <a:moveTo>
                    <a:pt x="1369" y="0"/>
                  </a:moveTo>
                  <a:cubicBezTo>
                    <a:pt x="1211" y="0"/>
                    <a:pt x="1053" y="10"/>
                    <a:pt x="898" y="37"/>
                  </a:cubicBezTo>
                  <a:cubicBezTo>
                    <a:pt x="749" y="62"/>
                    <a:pt x="596" y="100"/>
                    <a:pt x="461" y="172"/>
                  </a:cubicBezTo>
                  <a:cubicBezTo>
                    <a:pt x="347" y="230"/>
                    <a:pt x="243" y="305"/>
                    <a:pt x="152" y="393"/>
                  </a:cubicBezTo>
                  <a:cubicBezTo>
                    <a:pt x="106" y="438"/>
                    <a:pt x="68" y="491"/>
                    <a:pt x="43" y="550"/>
                  </a:cubicBezTo>
                  <a:cubicBezTo>
                    <a:pt x="21" y="599"/>
                    <a:pt x="0" y="654"/>
                    <a:pt x="3" y="710"/>
                  </a:cubicBezTo>
                  <a:cubicBezTo>
                    <a:pt x="7" y="780"/>
                    <a:pt x="34" y="841"/>
                    <a:pt x="59" y="905"/>
                  </a:cubicBezTo>
                  <a:cubicBezTo>
                    <a:pt x="75" y="952"/>
                    <a:pt x="111" y="990"/>
                    <a:pt x="159" y="1007"/>
                  </a:cubicBezTo>
                  <a:cubicBezTo>
                    <a:pt x="173" y="1013"/>
                    <a:pt x="190" y="1016"/>
                    <a:pt x="206" y="1016"/>
                  </a:cubicBezTo>
                  <a:cubicBezTo>
                    <a:pt x="209" y="1016"/>
                    <a:pt x="212" y="1016"/>
                    <a:pt x="216" y="1015"/>
                  </a:cubicBezTo>
                  <a:cubicBezTo>
                    <a:pt x="216" y="1015"/>
                    <a:pt x="217" y="1015"/>
                    <a:pt x="218" y="1015"/>
                  </a:cubicBezTo>
                  <a:cubicBezTo>
                    <a:pt x="337" y="1015"/>
                    <a:pt x="416" y="890"/>
                    <a:pt x="364" y="781"/>
                  </a:cubicBezTo>
                  <a:cubicBezTo>
                    <a:pt x="356" y="764"/>
                    <a:pt x="350" y="748"/>
                    <a:pt x="342" y="732"/>
                  </a:cubicBezTo>
                  <a:cubicBezTo>
                    <a:pt x="339" y="723"/>
                    <a:pt x="336" y="713"/>
                    <a:pt x="333" y="705"/>
                  </a:cubicBezTo>
                  <a:cubicBezTo>
                    <a:pt x="336" y="694"/>
                    <a:pt x="341" y="685"/>
                    <a:pt x="344" y="673"/>
                  </a:cubicBezTo>
                  <a:cubicBezTo>
                    <a:pt x="349" y="669"/>
                    <a:pt x="352" y="661"/>
                    <a:pt x="355" y="654"/>
                  </a:cubicBezTo>
                  <a:lnTo>
                    <a:pt x="355" y="654"/>
                  </a:lnTo>
                  <a:lnTo>
                    <a:pt x="349" y="662"/>
                  </a:lnTo>
                  <a:cubicBezTo>
                    <a:pt x="349" y="662"/>
                    <a:pt x="349" y="662"/>
                    <a:pt x="349" y="661"/>
                  </a:cubicBezTo>
                  <a:cubicBezTo>
                    <a:pt x="353" y="654"/>
                    <a:pt x="358" y="648"/>
                    <a:pt x="361" y="642"/>
                  </a:cubicBezTo>
                  <a:cubicBezTo>
                    <a:pt x="374" y="628"/>
                    <a:pt x="387" y="615"/>
                    <a:pt x="399" y="601"/>
                  </a:cubicBezTo>
                  <a:cubicBezTo>
                    <a:pt x="421" y="582"/>
                    <a:pt x="444" y="563"/>
                    <a:pt x="467" y="545"/>
                  </a:cubicBezTo>
                  <a:cubicBezTo>
                    <a:pt x="507" y="515"/>
                    <a:pt x="548" y="488"/>
                    <a:pt x="589" y="463"/>
                  </a:cubicBezTo>
                  <a:cubicBezTo>
                    <a:pt x="622" y="446"/>
                    <a:pt x="656" y="430"/>
                    <a:pt x="690" y="415"/>
                  </a:cubicBezTo>
                  <a:cubicBezTo>
                    <a:pt x="733" y="399"/>
                    <a:pt x="777" y="386"/>
                    <a:pt x="821" y="374"/>
                  </a:cubicBezTo>
                  <a:lnTo>
                    <a:pt x="821" y="374"/>
                  </a:lnTo>
                  <a:cubicBezTo>
                    <a:pt x="897" y="357"/>
                    <a:pt x="972" y="342"/>
                    <a:pt x="1049" y="332"/>
                  </a:cubicBezTo>
                  <a:lnTo>
                    <a:pt x="1049" y="332"/>
                  </a:lnTo>
                  <a:cubicBezTo>
                    <a:pt x="1048" y="332"/>
                    <a:pt x="1048" y="332"/>
                    <a:pt x="1047" y="332"/>
                  </a:cubicBezTo>
                  <a:lnTo>
                    <a:pt x="1067" y="328"/>
                  </a:lnTo>
                  <a:cubicBezTo>
                    <a:pt x="1183" y="316"/>
                    <a:pt x="1297" y="313"/>
                    <a:pt x="1414" y="311"/>
                  </a:cubicBezTo>
                  <a:cubicBezTo>
                    <a:pt x="1531" y="314"/>
                    <a:pt x="1648" y="319"/>
                    <a:pt x="1767" y="327"/>
                  </a:cubicBezTo>
                  <a:cubicBezTo>
                    <a:pt x="1771" y="327"/>
                    <a:pt x="1775" y="327"/>
                    <a:pt x="1778" y="327"/>
                  </a:cubicBezTo>
                  <a:cubicBezTo>
                    <a:pt x="1859" y="327"/>
                    <a:pt x="1927" y="264"/>
                    <a:pt x="1933" y="183"/>
                  </a:cubicBezTo>
                  <a:cubicBezTo>
                    <a:pt x="1939" y="99"/>
                    <a:pt x="1876" y="24"/>
                    <a:pt x="1791" y="17"/>
                  </a:cubicBezTo>
                  <a:cubicBezTo>
                    <a:pt x="1650" y="8"/>
                    <a:pt x="1509" y="0"/>
                    <a:pt x="1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7" name="Google Shape;10147;p18"/>
            <p:cNvSpPr/>
            <p:nvPr/>
          </p:nvSpPr>
          <p:spPr>
            <a:xfrm>
              <a:off x="4791800" y="1706700"/>
              <a:ext cx="50950" cy="13950"/>
            </a:xfrm>
            <a:custGeom>
              <a:avLst/>
              <a:gdLst/>
              <a:ahLst/>
              <a:cxnLst/>
              <a:rect l="l" t="t" r="r" b="b"/>
              <a:pathLst>
                <a:path w="2038" h="558" extrusionOk="0">
                  <a:moveTo>
                    <a:pt x="1889" y="0"/>
                  </a:moveTo>
                  <a:cubicBezTo>
                    <a:pt x="1887" y="0"/>
                    <a:pt x="1885" y="0"/>
                    <a:pt x="1883" y="0"/>
                  </a:cubicBezTo>
                  <a:cubicBezTo>
                    <a:pt x="1720" y="7"/>
                    <a:pt x="1557" y="13"/>
                    <a:pt x="1394" y="24"/>
                  </a:cubicBezTo>
                  <a:cubicBezTo>
                    <a:pt x="1254" y="33"/>
                    <a:pt x="1111" y="42"/>
                    <a:pt x="972" y="59"/>
                  </a:cubicBezTo>
                  <a:lnTo>
                    <a:pt x="966" y="59"/>
                  </a:lnTo>
                  <a:lnTo>
                    <a:pt x="954" y="60"/>
                  </a:lnTo>
                  <a:lnTo>
                    <a:pt x="950" y="60"/>
                  </a:lnTo>
                  <a:lnTo>
                    <a:pt x="860" y="71"/>
                  </a:lnTo>
                  <a:lnTo>
                    <a:pt x="865" y="71"/>
                  </a:lnTo>
                  <a:lnTo>
                    <a:pt x="852" y="73"/>
                  </a:lnTo>
                  <a:lnTo>
                    <a:pt x="849" y="73"/>
                  </a:lnTo>
                  <a:cubicBezTo>
                    <a:pt x="824" y="75"/>
                    <a:pt x="798" y="78"/>
                    <a:pt x="773" y="83"/>
                  </a:cubicBezTo>
                  <a:lnTo>
                    <a:pt x="767" y="83"/>
                  </a:lnTo>
                  <a:lnTo>
                    <a:pt x="748" y="84"/>
                  </a:lnTo>
                  <a:lnTo>
                    <a:pt x="754" y="84"/>
                  </a:lnTo>
                  <a:cubicBezTo>
                    <a:pt x="673" y="94"/>
                    <a:pt x="591" y="108"/>
                    <a:pt x="512" y="124"/>
                  </a:cubicBezTo>
                  <a:cubicBezTo>
                    <a:pt x="461" y="135"/>
                    <a:pt x="409" y="144"/>
                    <a:pt x="358" y="157"/>
                  </a:cubicBezTo>
                  <a:cubicBezTo>
                    <a:pt x="303" y="168"/>
                    <a:pt x="249" y="182"/>
                    <a:pt x="197" y="201"/>
                  </a:cubicBezTo>
                  <a:cubicBezTo>
                    <a:pt x="153" y="212"/>
                    <a:pt x="111" y="233"/>
                    <a:pt x="77" y="261"/>
                  </a:cubicBezTo>
                  <a:cubicBezTo>
                    <a:pt x="13" y="315"/>
                    <a:pt x="1" y="409"/>
                    <a:pt x="43" y="478"/>
                  </a:cubicBezTo>
                  <a:cubicBezTo>
                    <a:pt x="75" y="527"/>
                    <a:pt x="129" y="557"/>
                    <a:pt x="186" y="557"/>
                  </a:cubicBezTo>
                  <a:cubicBezTo>
                    <a:pt x="203" y="557"/>
                    <a:pt x="221" y="554"/>
                    <a:pt x="236" y="548"/>
                  </a:cubicBezTo>
                  <a:cubicBezTo>
                    <a:pt x="244" y="546"/>
                    <a:pt x="254" y="542"/>
                    <a:pt x="262" y="538"/>
                  </a:cubicBezTo>
                  <a:cubicBezTo>
                    <a:pt x="270" y="534"/>
                    <a:pt x="276" y="529"/>
                    <a:pt x="284" y="524"/>
                  </a:cubicBezTo>
                  <a:lnTo>
                    <a:pt x="295" y="519"/>
                  </a:lnTo>
                  <a:cubicBezTo>
                    <a:pt x="339" y="502"/>
                    <a:pt x="384" y="489"/>
                    <a:pt x="428" y="477"/>
                  </a:cubicBezTo>
                  <a:cubicBezTo>
                    <a:pt x="525" y="455"/>
                    <a:pt x="621" y="432"/>
                    <a:pt x="719" y="415"/>
                  </a:cubicBezTo>
                  <a:cubicBezTo>
                    <a:pt x="816" y="396"/>
                    <a:pt x="914" y="382"/>
                    <a:pt x="1014" y="367"/>
                  </a:cubicBezTo>
                  <a:cubicBezTo>
                    <a:pt x="1308" y="336"/>
                    <a:pt x="1603" y="310"/>
                    <a:pt x="1900" y="293"/>
                  </a:cubicBezTo>
                  <a:cubicBezTo>
                    <a:pt x="1979" y="287"/>
                    <a:pt x="2038" y="217"/>
                    <a:pt x="2033" y="138"/>
                  </a:cubicBezTo>
                  <a:cubicBezTo>
                    <a:pt x="2030" y="61"/>
                    <a:pt x="1965" y="0"/>
                    <a:pt x="18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8" name="Google Shape;10148;p18"/>
            <p:cNvSpPr/>
            <p:nvPr/>
          </p:nvSpPr>
          <p:spPr>
            <a:xfrm>
              <a:off x="4837950" y="1668225"/>
              <a:ext cx="51300" cy="80650"/>
            </a:xfrm>
            <a:custGeom>
              <a:avLst/>
              <a:gdLst/>
              <a:ahLst/>
              <a:cxnLst/>
              <a:rect l="l" t="t" r="r" b="b"/>
              <a:pathLst>
                <a:path w="2052" h="3226" extrusionOk="0">
                  <a:moveTo>
                    <a:pt x="1722" y="0"/>
                  </a:moveTo>
                  <a:cubicBezTo>
                    <a:pt x="1696" y="0"/>
                    <a:pt x="1671" y="3"/>
                    <a:pt x="1647" y="10"/>
                  </a:cubicBezTo>
                  <a:cubicBezTo>
                    <a:pt x="1553" y="32"/>
                    <a:pt x="1466" y="75"/>
                    <a:pt x="1392" y="137"/>
                  </a:cubicBezTo>
                  <a:cubicBezTo>
                    <a:pt x="1355" y="167"/>
                    <a:pt x="1321" y="197"/>
                    <a:pt x="1284" y="230"/>
                  </a:cubicBezTo>
                  <a:cubicBezTo>
                    <a:pt x="1142" y="360"/>
                    <a:pt x="1023" y="534"/>
                    <a:pt x="1009" y="732"/>
                  </a:cubicBezTo>
                  <a:cubicBezTo>
                    <a:pt x="1001" y="828"/>
                    <a:pt x="1002" y="927"/>
                    <a:pt x="1012" y="1023"/>
                  </a:cubicBezTo>
                  <a:cubicBezTo>
                    <a:pt x="1022" y="1110"/>
                    <a:pt x="1090" y="1180"/>
                    <a:pt x="1177" y="1180"/>
                  </a:cubicBezTo>
                  <a:cubicBezTo>
                    <a:pt x="1187" y="1180"/>
                    <a:pt x="1198" y="1179"/>
                    <a:pt x="1208" y="1177"/>
                  </a:cubicBezTo>
                  <a:cubicBezTo>
                    <a:pt x="1300" y="1158"/>
                    <a:pt x="1351" y="1072"/>
                    <a:pt x="1340" y="984"/>
                  </a:cubicBezTo>
                  <a:cubicBezTo>
                    <a:pt x="1336" y="966"/>
                    <a:pt x="1335" y="947"/>
                    <a:pt x="1332" y="930"/>
                  </a:cubicBezTo>
                  <a:cubicBezTo>
                    <a:pt x="1330" y="897"/>
                    <a:pt x="1325" y="863"/>
                    <a:pt x="1327" y="832"/>
                  </a:cubicBezTo>
                  <a:cubicBezTo>
                    <a:pt x="1328" y="800"/>
                    <a:pt x="1330" y="768"/>
                    <a:pt x="1333" y="737"/>
                  </a:cubicBezTo>
                  <a:cubicBezTo>
                    <a:pt x="1335" y="729"/>
                    <a:pt x="1336" y="719"/>
                    <a:pt x="1340" y="710"/>
                  </a:cubicBezTo>
                  <a:cubicBezTo>
                    <a:pt x="1344" y="692"/>
                    <a:pt x="1349" y="675"/>
                    <a:pt x="1357" y="657"/>
                  </a:cubicBezTo>
                  <a:cubicBezTo>
                    <a:pt x="1365" y="640"/>
                    <a:pt x="1373" y="623"/>
                    <a:pt x="1382" y="607"/>
                  </a:cubicBezTo>
                  <a:cubicBezTo>
                    <a:pt x="1393" y="591"/>
                    <a:pt x="1403" y="577"/>
                    <a:pt x="1414" y="561"/>
                  </a:cubicBezTo>
                  <a:cubicBezTo>
                    <a:pt x="1439" y="532"/>
                    <a:pt x="1465" y="507"/>
                    <a:pt x="1491" y="480"/>
                  </a:cubicBezTo>
                  <a:cubicBezTo>
                    <a:pt x="1526" y="450"/>
                    <a:pt x="1561" y="420"/>
                    <a:pt x="1598" y="392"/>
                  </a:cubicBezTo>
                  <a:cubicBezTo>
                    <a:pt x="1612" y="382"/>
                    <a:pt x="1626" y="373"/>
                    <a:pt x="1640" y="363"/>
                  </a:cubicBezTo>
                  <a:cubicBezTo>
                    <a:pt x="1651" y="358"/>
                    <a:pt x="1662" y="352"/>
                    <a:pt x="1674" y="347"/>
                  </a:cubicBezTo>
                  <a:lnTo>
                    <a:pt x="1697" y="339"/>
                  </a:lnTo>
                  <a:lnTo>
                    <a:pt x="1700" y="339"/>
                  </a:lnTo>
                  <a:lnTo>
                    <a:pt x="1704" y="347"/>
                  </a:lnTo>
                  <a:lnTo>
                    <a:pt x="1708" y="365"/>
                  </a:lnTo>
                  <a:cubicBezTo>
                    <a:pt x="1713" y="384"/>
                    <a:pt x="1716" y="401"/>
                    <a:pt x="1719" y="420"/>
                  </a:cubicBezTo>
                  <a:cubicBezTo>
                    <a:pt x="1721" y="444"/>
                    <a:pt x="1723" y="468"/>
                    <a:pt x="1723" y="491"/>
                  </a:cubicBezTo>
                  <a:cubicBezTo>
                    <a:pt x="1721" y="544"/>
                    <a:pt x="1716" y="597"/>
                    <a:pt x="1708" y="648"/>
                  </a:cubicBezTo>
                  <a:cubicBezTo>
                    <a:pt x="1694" y="726"/>
                    <a:pt x="1677" y="802"/>
                    <a:pt x="1655" y="876"/>
                  </a:cubicBezTo>
                  <a:cubicBezTo>
                    <a:pt x="1655" y="875"/>
                    <a:pt x="1655" y="874"/>
                    <a:pt x="1656" y="873"/>
                  </a:cubicBezTo>
                  <a:lnTo>
                    <a:pt x="1656" y="873"/>
                  </a:lnTo>
                  <a:cubicBezTo>
                    <a:pt x="1625" y="971"/>
                    <a:pt x="1589" y="1066"/>
                    <a:pt x="1548" y="1161"/>
                  </a:cubicBezTo>
                  <a:lnTo>
                    <a:pt x="1548" y="1159"/>
                  </a:lnTo>
                  <a:cubicBezTo>
                    <a:pt x="1482" y="1310"/>
                    <a:pt x="1406" y="1455"/>
                    <a:pt x="1322" y="1595"/>
                  </a:cubicBezTo>
                  <a:cubicBezTo>
                    <a:pt x="1248" y="1713"/>
                    <a:pt x="1170" y="1829"/>
                    <a:pt x="1093" y="1946"/>
                  </a:cubicBezTo>
                  <a:cubicBezTo>
                    <a:pt x="1043" y="2017"/>
                    <a:pt x="991" y="2084"/>
                    <a:pt x="941" y="2153"/>
                  </a:cubicBezTo>
                  <a:cubicBezTo>
                    <a:pt x="884" y="2220"/>
                    <a:pt x="828" y="2288"/>
                    <a:pt x="768" y="2351"/>
                  </a:cubicBezTo>
                  <a:lnTo>
                    <a:pt x="759" y="2362"/>
                  </a:lnTo>
                  <a:cubicBezTo>
                    <a:pt x="729" y="2358"/>
                    <a:pt x="700" y="2355"/>
                    <a:pt x="671" y="2355"/>
                  </a:cubicBezTo>
                  <a:cubicBezTo>
                    <a:pt x="621" y="2355"/>
                    <a:pt x="572" y="2362"/>
                    <a:pt x="523" y="2375"/>
                  </a:cubicBezTo>
                  <a:cubicBezTo>
                    <a:pt x="429" y="2399"/>
                    <a:pt x="342" y="2440"/>
                    <a:pt x="265" y="2497"/>
                  </a:cubicBezTo>
                  <a:cubicBezTo>
                    <a:pt x="190" y="2557"/>
                    <a:pt x="129" y="2630"/>
                    <a:pt x="84" y="2714"/>
                  </a:cubicBezTo>
                  <a:cubicBezTo>
                    <a:pt x="38" y="2795"/>
                    <a:pt x="0" y="2885"/>
                    <a:pt x="24" y="2978"/>
                  </a:cubicBezTo>
                  <a:cubicBezTo>
                    <a:pt x="49" y="3075"/>
                    <a:pt x="127" y="3146"/>
                    <a:pt x="225" y="3163"/>
                  </a:cubicBezTo>
                  <a:cubicBezTo>
                    <a:pt x="241" y="3166"/>
                    <a:pt x="256" y="3168"/>
                    <a:pt x="271" y="3168"/>
                  </a:cubicBezTo>
                  <a:cubicBezTo>
                    <a:pt x="344" y="3168"/>
                    <a:pt x="411" y="3135"/>
                    <a:pt x="469" y="3089"/>
                  </a:cubicBezTo>
                  <a:cubicBezTo>
                    <a:pt x="548" y="3021"/>
                    <a:pt x="624" y="2948"/>
                    <a:pt x="695" y="2874"/>
                  </a:cubicBezTo>
                  <a:cubicBezTo>
                    <a:pt x="747" y="2821"/>
                    <a:pt x="798" y="2769"/>
                    <a:pt x="850" y="2719"/>
                  </a:cubicBezTo>
                  <a:lnTo>
                    <a:pt x="858" y="2722"/>
                  </a:lnTo>
                  <a:cubicBezTo>
                    <a:pt x="887" y="2734"/>
                    <a:pt x="915" y="2750"/>
                    <a:pt x="944" y="2766"/>
                  </a:cubicBezTo>
                  <a:cubicBezTo>
                    <a:pt x="1048" y="2834"/>
                    <a:pt x="1150" y="2908"/>
                    <a:pt x="1248" y="2989"/>
                  </a:cubicBezTo>
                  <a:cubicBezTo>
                    <a:pt x="1336" y="3059"/>
                    <a:pt x="1425" y="3129"/>
                    <a:pt x="1517" y="3197"/>
                  </a:cubicBezTo>
                  <a:cubicBezTo>
                    <a:pt x="1544" y="3216"/>
                    <a:pt x="1574" y="3225"/>
                    <a:pt x="1605" y="3225"/>
                  </a:cubicBezTo>
                  <a:cubicBezTo>
                    <a:pt x="1658" y="3225"/>
                    <a:pt x="1707" y="3200"/>
                    <a:pt x="1737" y="3159"/>
                  </a:cubicBezTo>
                  <a:cubicBezTo>
                    <a:pt x="1786" y="3087"/>
                    <a:pt x="1769" y="2989"/>
                    <a:pt x="1699" y="2939"/>
                  </a:cubicBezTo>
                  <a:cubicBezTo>
                    <a:pt x="1645" y="2897"/>
                    <a:pt x="1591" y="2856"/>
                    <a:pt x="1539" y="2815"/>
                  </a:cubicBezTo>
                  <a:lnTo>
                    <a:pt x="1539" y="2815"/>
                  </a:lnTo>
                  <a:lnTo>
                    <a:pt x="1553" y="2828"/>
                  </a:lnTo>
                  <a:cubicBezTo>
                    <a:pt x="1474" y="2764"/>
                    <a:pt x="1398" y="2700"/>
                    <a:pt x="1316" y="2638"/>
                  </a:cubicBezTo>
                  <a:cubicBezTo>
                    <a:pt x="1240" y="2578"/>
                    <a:pt x="1159" y="2524"/>
                    <a:pt x="1075" y="2473"/>
                  </a:cubicBezTo>
                  <a:cubicBezTo>
                    <a:pt x="1123" y="2416"/>
                    <a:pt x="1172" y="2358"/>
                    <a:pt x="1216" y="2299"/>
                  </a:cubicBezTo>
                  <a:cubicBezTo>
                    <a:pt x="1351" y="2114"/>
                    <a:pt x="1482" y="1927"/>
                    <a:pt x="1601" y="1731"/>
                  </a:cubicBezTo>
                  <a:cubicBezTo>
                    <a:pt x="1734" y="1517"/>
                    <a:pt x="1844" y="1289"/>
                    <a:pt x="1930" y="1052"/>
                  </a:cubicBezTo>
                  <a:cubicBezTo>
                    <a:pt x="1974" y="930"/>
                    <a:pt x="2006" y="805"/>
                    <a:pt x="2028" y="676"/>
                  </a:cubicBezTo>
                  <a:cubicBezTo>
                    <a:pt x="2049" y="566"/>
                    <a:pt x="2052" y="453"/>
                    <a:pt x="2038" y="341"/>
                  </a:cubicBezTo>
                  <a:cubicBezTo>
                    <a:pt x="2020" y="235"/>
                    <a:pt x="1981" y="141"/>
                    <a:pt x="1903" y="65"/>
                  </a:cubicBezTo>
                  <a:cubicBezTo>
                    <a:pt x="1871" y="35"/>
                    <a:pt x="1830" y="15"/>
                    <a:pt x="1787" y="7"/>
                  </a:cubicBezTo>
                  <a:cubicBezTo>
                    <a:pt x="1765" y="2"/>
                    <a:pt x="1743" y="0"/>
                    <a:pt x="17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49" name="Google Shape;10149;p18"/>
            <p:cNvSpPr/>
            <p:nvPr/>
          </p:nvSpPr>
          <p:spPr>
            <a:xfrm>
              <a:off x="4886425" y="1678475"/>
              <a:ext cx="61375" cy="133800"/>
            </a:xfrm>
            <a:custGeom>
              <a:avLst/>
              <a:gdLst/>
              <a:ahLst/>
              <a:cxnLst/>
              <a:rect l="l" t="t" r="r" b="b"/>
              <a:pathLst>
                <a:path w="2455" h="5352" extrusionOk="0">
                  <a:moveTo>
                    <a:pt x="1715" y="906"/>
                  </a:moveTo>
                  <a:cubicBezTo>
                    <a:pt x="1714" y="907"/>
                    <a:pt x="1714" y="907"/>
                    <a:pt x="1713" y="908"/>
                  </a:cubicBezTo>
                  <a:cubicBezTo>
                    <a:pt x="1714" y="907"/>
                    <a:pt x="1714" y="907"/>
                    <a:pt x="1715" y="906"/>
                  </a:cubicBezTo>
                  <a:close/>
                  <a:moveTo>
                    <a:pt x="1313" y="1073"/>
                  </a:moveTo>
                  <a:lnTo>
                    <a:pt x="1313" y="1073"/>
                  </a:lnTo>
                  <a:cubicBezTo>
                    <a:pt x="1313" y="1074"/>
                    <a:pt x="1313" y="1075"/>
                    <a:pt x="1313" y="1075"/>
                  </a:cubicBezTo>
                  <a:lnTo>
                    <a:pt x="1313" y="1075"/>
                  </a:lnTo>
                  <a:cubicBezTo>
                    <a:pt x="1313" y="1075"/>
                    <a:pt x="1313" y="1074"/>
                    <a:pt x="1313" y="1073"/>
                  </a:cubicBezTo>
                  <a:close/>
                  <a:moveTo>
                    <a:pt x="1724" y="1288"/>
                  </a:moveTo>
                  <a:cubicBezTo>
                    <a:pt x="1724" y="1289"/>
                    <a:pt x="1724" y="1290"/>
                    <a:pt x="1723" y="1292"/>
                  </a:cubicBezTo>
                  <a:lnTo>
                    <a:pt x="1723" y="1292"/>
                  </a:lnTo>
                  <a:cubicBezTo>
                    <a:pt x="1724" y="1290"/>
                    <a:pt x="1724" y="1289"/>
                    <a:pt x="1724" y="1288"/>
                  </a:cubicBezTo>
                  <a:close/>
                  <a:moveTo>
                    <a:pt x="484" y="3225"/>
                  </a:moveTo>
                  <a:cubicBezTo>
                    <a:pt x="483" y="3227"/>
                    <a:pt x="482" y="3228"/>
                    <a:pt x="482" y="3230"/>
                  </a:cubicBezTo>
                  <a:cubicBezTo>
                    <a:pt x="482" y="3228"/>
                    <a:pt x="483" y="3227"/>
                    <a:pt x="484" y="3225"/>
                  </a:cubicBezTo>
                  <a:close/>
                  <a:moveTo>
                    <a:pt x="773" y="4728"/>
                  </a:moveTo>
                  <a:cubicBezTo>
                    <a:pt x="772" y="4730"/>
                    <a:pt x="772" y="4731"/>
                    <a:pt x="771" y="4733"/>
                  </a:cubicBezTo>
                  <a:lnTo>
                    <a:pt x="771" y="4733"/>
                  </a:lnTo>
                  <a:cubicBezTo>
                    <a:pt x="771" y="4731"/>
                    <a:pt x="772" y="4729"/>
                    <a:pt x="773" y="4728"/>
                  </a:cubicBezTo>
                  <a:close/>
                  <a:moveTo>
                    <a:pt x="1539" y="1973"/>
                  </a:moveTo>
                  <a:lnTo>
                    <a:pt x="1539" y="1973"/>
                  </a:lnTo>
                  <a:cubicBezTo>
                    <a:pt x="1471" y="2252"/>
                    <a:pt x="1409" y="2532"/>
                    <a:pt x="1348" y="2812"/>
                  </a:cubicBezTo>
                  <a:cubicBezTo>
                    <a:pt x="1308" y="2986"/>
                    <a:pt x="1270" y="3159"/>
                    <a:pt x="1230" y="3331"/>
                  </a:cubicBezTo>
                  <a:cubicBezTo>
                    <a:pt x="1196" y="3478"/>
                    <a:pt x="1154" y="3622"/>
                    <a:pt x="1116" y="3768"/>
                  </a:cubicBezTo>
                  <a:cubicBezTo>
                    <a:pt x="1090" y="3860"/>
                    <a:pt x="1063" y="3950"/>
                    <a:pt x="1036" y="4042"/>
                  </a:cubicBezTo>
                  <a:cubicBezTo>
                    <a:pt x="1012" y="4119"/>
                    <a:pt x="983" y="4197"/>
                    <a:pt x="957" y="4273"/>
                  </a:cubicBezTo>
                  <a:cubicBezTo>
                    <a:pt x="903" y="4427"/>
                    <a:pt x="838" y="4575"/>
                    <a:pt x="775" y="4724"/>
                  </a:cubicBezTo>
                  <a:lnTo>
                    <a:pt x="778" y="4716"/>
                  </a:lnTo>
                  <a:lnTo>
                    <a:pt x="773" y="4726"/>
                  </a:lnTo>
                  <a:cubicBezTo>
                    <a:pt x="773" y="4726"/>
                    <a:pt x="773" y="4727"/>
                    <a:pt x="773" y="4728"/>
                  </a:cubicBezTo>
                  <a:lnTo>
                    <a:pt x="773" y="4728"/>
                  </a:lnTo>
                  <a:cubicBezTo>
                    <a:pt x="773" y="4727"/>
                    <a:pt x="773" y="4727"/>
                    <a:pt x="773" y="4727"/>
                  </a:cubicBezTo>
                  <a:lnTo>
                    <a:pt x="773" y="4727"/>
                  </a:lnTo>
                  <a:cubicBezTo>
                    <a:pt x="773" y="4728"/>
                    <a:pt x="773" y="4728"/>
                    <a:pt x="773" y="4728"/>
                  </a:cubicBezTo>
                  <a:lnTo>
                    <a:pt x="773" y="4728"/>
                  </a:lnTo>
                  <a:cubicBezTo>
                    <a:pt x="773" y="4728"/>
                    <a:pt x="773" y="4728"/>
                    <a:pt x="773" y="4728"/>
                  </a:cubicBezTo>
                  <a:lnTo>
                    <a:pt x="773" y="4728"/>
                  </a:lnTo>
                  <a:cubicBezTo>
                    <a:pt x="771" y="4729"/>
                    <a:pt x="771" y="4732"/>
                    <a:pt x="770" y="4734"/>
                  </a:cubicBezTo>
                  <a:cubicBezTo>
                    <a:pt x="770" y="4733"/>
                    <a:pt x="770" y="4733"/>
                    <a:pt x="771" y="4733"/>
                  </a:cubicBezTo>
                  <a:lnTo>
                    <a:pt x="771" y="4733"/>
                  </a:lnTo>
                  <a:cubicBezTo>
                    <a:pt x="733" y="4818"/>
                    <a:pt x="691" y="4902"/>
                    <a:pt x="645" y="4984"/>
                  </a:cubicBezTo>
                  <a:cubicBezTo>
                    <a:pt x="638" y="4993"/>
                    <a:pt x="632" y="5001"/>
                    <a:pt x="626" y="5011"/>
                  </a:cubicBezTo>
                  <a:cubicBezTo>
                    <a:pt x="621" y="5015"/>
                    <a:pt x="616" y="5020"/>
                    <a:pt x="613" y="5025"/>
                  </a:cubicBezTo>
                  <a:lnTo>
                    <a:pt x="608" y="5028"/>
                  </a:lnTo>
                  <a:lnTo>
                    <a:pt x="605" y="5030"/>
                  </a:lnTo>
                  <a:lnTo>
                    <a:pt x="599" y="5028"/>
                  </a:lnTo>
                  <a:lnTo>
                    <a:pt x="585" y="5020"/>
                  </a:lnTo>
                  <a:lnTo>
                    <a:pt x="575" y="5014"/>
                  </a:lnTo>
                  <a:cubicBezTo>
                    <a:pt x="569" y="5008"/>
                    <a:pt x="564" y="5006"/>
                    <a:pt x="556" y="4996"/>
                  </a:cubicBezTo>
                  <a:cubicBezTo>
                    <a:pt x="548" y="4987"/>
                    <a:pt x="540" y="4979"/>
                    <a:pt x="534" y="4970"/>
                  </a:cubicBezTo>
                  <a:cubicBezTo>
                    <a:pt x="518" y="4947"/>
                    <a:pt x="502" y="4925"/>
                    <a:pt x="490" y="4901"/>
                  </a:cubicBezTo>
                  <a:cubicBezTo>
                    <a:pt x="474" y="4875"/>
                    <a:pt x="461" y="4844"/>
                    <a:pt x="448" y="4816"/>
                  </a:cubicBezTo>
                  <a:cubicBezTo>
                    <a:pt x="429" y="4764"/>
                    <a:pt x="410" y="4712"/>
                    <a:pt x="395" y="4658"/>
                  </a:cubicBezTo>
                  <a:lnTo>
                    <a:pt x="395" y="4658"/>
                  </a:lnTo>
                  <a:cubicBezTo>
                    <a:pt x="369" y="4549"/>
                    <a:pt x="348" y="4439"/>
                    <a:pt x="336" y="4327"/>
                  </a:cubicBezTo>
                  <a:cubicBezTo>
                    <a:pt x="323" y="4222"/>
                    <a:pt x="317" y="4118"/>
                    <a:pt x="319" y="4012"/>
                  </a:cubicBezTo>
                  <a:lnTo>
                    <a:pt x="319" y="4012"/>
                  </a:lnTo>
                  <a:lnTo>
                    <a:pt x="319" y="4015"/>
                  </a:lnTo>
                  <a:cubicBezTo>
                    <a:pt x="320" y="3911"/>
                    <a:pt x="328" y="3806"/>
                    <a:pt x="341" y="3703"/>
                  </a:cubicBezTo>
                  <a:cubicBezTo>
                    <a:pt x="352" y="3635"/>
                    <a:pt x="366" y="3567"/>
                    <a:pt x="385" y="3501"/>
                  </a:cubicBezTo>
                  <a:cubicBezTo>
                    <a:pt x="413" y="3403"/>
                    <a:pt x="448" y="3307"/>
                    <a:pt x="489" y="3214"/>
                  </a:cubicBezTo>
                  <a:lnTo>
                    <a:pt x="489" y="3214"/>
                  </a:lnTo>
                  <a:cubicBezTo>
                    <a:pt x="517" y="3153"/>
                    <a:pt x="546" y="3095"/>
                    <a:pt x="581" y="3038"/>
                  </a:cubicBezTo>
                  <a:cubicBezTo>
                    <a:pt x="619" y="2977"/>
                    <a:pt x="662" y="2916"/>
                    <a:pt x="708" y="2859"/>
                  </a:cubicBezTo>
                  <a:cubicBezTo>
                    <a:pt x="917" y="2605"/>
                    <a:pt x="1151" y="2375"/>
                    <a:pt x="1379" y="2139"/>
                  </a:cubicBezTo>
                  <a:cubicBezTo>
                    <a:pt x="1431" y="2084"/>
                    <a:pt x="1485" y="2028"/>
                    <a:pt x="1539" y="1973"/>
                  </a:cubicBezTo>
                  <a:close/>
                  <a:moveTo>
                    <a:pt x="1567" y="0"/>
                  </a:moveTo>
                  <a:cubicBezTo>
                    <a:pt x="1549" y="0"/>
                    <a:pt x="1531" y="2"/>
                    <a:pt x="1514" y="5"/>
                  </a:cubicBezTo>
                  <a:cubicBezTo>
                    <a:pt x="1457" y="20"/>
                    <a:pt x="1405" y="51"/>
                    <a:pt x="1363" y="94"/>
                  </a:cubicBezTo>
                  <a:cubicBezTo>
                    <a:pt x="1261" y="195"/>
                    <a:pt x="1194" y="330"/>
                    <a:pt x="1140" y="463"/>
                  </a:cubicBezTo>
                  <a:cubicBezTo>
                    <a:pt x="1086" y="596"/>
                    <a:pt x="1033" y="732"/>
                    <a:pt x="1007" y="873"/>
                  </a:cubicBezTo>
                  <a:cubicBezTo>
                    <a:pt x="988" y="988"/>
                    <a:pt x="960" y="1129"/>
                    <a:pt x="1014" y="1242"/>
                  </a:cubicBezTo>
                  <a:cubicBezTo>
                    <a:pt x="1040" y="1299"/>
                    <a:pt x="1085" y="1346"/>
                    <a:pt x="1139" y="1379"/>
                  </a:cubicBezTo>
                  <a:cubicBezTo>
                    <a:pt x="1189" y="1408"/>
                    <a:pt x="1245" y="1424"/>
                    <a:pt x="1302" y="1427"/>
                  </a:cubicBezTo>
                  <a:cubicBezTo>
                    <a:pt x="1306" y="1427"/>
                    <a:pt x="1310" y="1427"/>
                    <a:pt x="1314" y="1427"/>
                  </a:cubicBezTo>
                  <a:cubicBezTo>
                    <a:pt x="1386" y="1427"/>
                    <a:pt x="1456" y="1414"/>
                    <a:pt x="1523" y="1390"/>
                  </a:cubicBezTo>
                  <a:cubicBezTo>
                    <a:pt x="1588" y="1367"/>
                    <a:pt x="1650" y="1335"/>
                    <a:pt x="1709" y="1297"/>
                  </a:cubicBezTo>
                  <a:lnTo>
                    <a:pt x="1724" y="1288"/>
                  </a:lnTo>
                  <a:lnTo>
                    <a:pt x="1724" y="1288"/>
                  </a:lnTo>
                  <a:cubicBezTo>
                    <a:pt x="1724" y="1288"/>
                    <a:pt x="1724" y="1288"/>
                    <a:pt x="1724" y="1288"/>
                  </a:cubicBezTo>
                  <a:lnTo>
                    <a:pt x="1724" y="1288"/>
                  </a:lnTo>
                  <a:cubicBezTo>
                    <a:pt x="1724" y="1288"/>
                    <a:pt x="1724" y="1288"/>
                    <a:pt x="1724" y="1288"/>
                  </a:cubicBezTo>
                  <a:lnTo>
                    <a:pt x="1724" y="1288"/>
                  </a:lnTo>
                  <a:cubicBezTo>
                    <a:pt x="1721" y="1294"/>
                    <a:pt x="1720" y="1300"/>
                    <a:pt x="1718" y="1307"/>
                  </a:cubicBezTo>
                  <a:cubicBezTo>
                    <a:pt x="1719" y="1302"/>
                    <a:pt x="1721" y="1297"/>
                    <a:pt x="1723" y="1292"/>
                  </a:cubicBezTo>
                  <a:lnTo>
                    <a:pt x="1723" y="1292"/>
                  </a:lnTo>
                  <a:cubicBezTo>
                    <a:pt x="1703" y="1360"/>
                    <a:pt x="1683" y="1427"/>
                    <a:pt x="1664" y="1495"/>
                  </a:cubicBezTo>
                  <a:cubicBezTo>
                    <a:pt x="1636" y="1501"/>
                    <a:pt x="1610" y="1515"/>
                    <a:pt x="1590" y="1536"/>
                  </a:cubicBezTo>
                  <a:cubicBezTo>
                    <a:pt x="1458" y="1661"/>
                    <a:pt x="1330" y="1789"/>
                    <a:pt x="1202" y="1919"/>
                  </a:cubicBezTo>
                  <a:cubicBezTo>
                    <a:pt x="999" y="2126"/>
                    <a:pt x="790" y="2328"/>
                    <a:pt x="597" y="2544"/>
                  </a:cubicBezTo>
                  <a:cubicBezTo>
                    <a:pt x="461" y="2698"/>
                    <a:pt x="331" y="2859"/>
                    <a:pt x="244" y="3043"/>
                  </a:cubicBezTo>
                  <a:cubicBezTo>
                    <a:pt x="156" y="3225"/>
                    <a:pt x="80" y="3418"/>
                    <a:pt x="48" y="3619"/>
                  </a:cubicBezTo>
                  <a:cubicBezTo>
                    <a:pt x="12" y="3835"/>
                    <a:pt x="0" y="4053"/>
                    <a:pt x="16" y="4270"/>
                  </a:cubicBezTo>
                  <a:cubicBezTo>
                    <a:pt x="34" y="4466"/>
                    <a:pt x="59" y="4667"/>
                    <a:pt x="122" y="4856"/>
                  </a:cubicBezTo>
                  <a:cubicBezTo>
                    <a:pt x="156" y="4960"/>
                    <a:pt x="205" y="5060"/>
                    <a:pt x="268" y="5152"/>
                  </a:cubicBezTo>
                  <a:cubicBezTo>
                    <a:pt x="320" y="5226"/>
                    <a:pt x="390" y="5294"/>
                    <a:pt x="475" y="5327"/>
                  </a:cubicBezTo>
                  <a:lnTo>
                    <a:pt x="475" y="5326"/>
                  </a:lnTo>
                  <a:cubicBezTo>
                    <a:pt x="518" y="5343"/>
                    <a:pt x="562" y="5351"/>
                    <a:pt x="608" y="5351"/>
                  </a:cubicBezTo>
                  <a:cubicBezTo>
                    <a:pt x="616" y="5351"/>
                    <a:pt x="627" y="5349"/>
                    <a:pt x="637" y="5349"/>
                  </a:cubicBezTo>
                  <a:cubicBezTo>
                    <a:pt x="681" y="5345"/>
                    <a:pt x="724" y="5330"/>
                    <a:pt x="762" y="5308"/>
                  </a:cubicBezTo>
                  <a:cubicBezTo>
                    <a:pt x="839" y="5266"/>
                    <a:pt x="892" y="5190"/>
                    <a:pt x="931" y="5112"/>
                  </a:cubicBezTo>
                  <a:cubicBezTo>
                    <a:pt x="1018" y="4938"/>
                    <a:pt x="1088" y="4753"/>
                    <a:pt x="1158" y="4569"/>
                  </a:cubicBezTo>
                  <a:cubicBezTo>
                    <a:pt x="1280" y="4249"/>
                    <a:pt x="1373" y="3920"/>
                    <a:pt x="1460" y="3589"/>
                  </a:cubicBezTo>
                  <a:cubicBezTo>
                    <a:pt x="1542" y="3276"/>
                    <a:pt x="1607" y="2958"/>
                    <a:pt x="1683" y="2643"/>
                  </a:cubicBezTo>
                  <a:cubicBezTo>
                    <a:pt x="1761" y="2315"/>
                    <a:pt x="1835" y="1987"/>
                    <a:pt x="1925" y="1663"/>
                  </a:cubicBezTo>
                  <a:cubicBezTo>
                    <a:pt x="1925" y="1664"/>
                    <a:pt x="1925" y="1664"/>
                    <a:pt x="1925" y="1666"/>
                  </a:cubicBezTo>
                  <a:lnTo>
                    <a:pt x="1929" y="1658"/>
                  </a:lnTo>
                  <a:cubicBezTo>
                    <a:pt x="1955" y="1568"/>
                    <a:pt x="1981" y="1476"/>
                    <a:pt x="2008" y="1386"/>
                  </a:cubicBezTo>
                  <a:lnTo>
                    <a:pt x="2008" y="1387"/>
                  </a:lnTo>
                  <a:cubicBezTo>
                    <a:pt x="2053" y="1235"/>
                    <a:pt x="2108" y="1085"/>
                    <a:pt x="2168" y="939"/>
                  </a:cubicBezTo>
                  <a:lnTo>
                    <a:pt x="2168" y="939"/>
                  </a:lnTo>
                  <a:cubicBezTo>
                    <a:pt x="2168" y="939"/>
                    <a:pt x="2168" y="939"/>
                    <a:pt x="2168" y="939"/>
                  </a:cubicBezTo>
                  <a:cubicBezTo>
                    <a:pt x="2168" y="939"/>
                    <a:pt x="2168" y="938"/>
                    <a:pt x="2168" y="937"/>
                  </a:cubicBezTo>
                  <a:lnTo>
                    <a:pt x="2168" y="937"/>
                  </a:lnTo>
                  <a:cubicBezTo>
                    <a:pt x="2168" y="938"/>
                    <a:pt x="2168" y="938"/>
                    <a:pt x="2168" y="939"/>
                  </a:cubicBezTo>
                  <a:lnTo>
                    <a:pt x="2168" y="939"/>
                  </a:lnTo>
                  <a:cubicBezTo>
                    <a:pt x="2169" y="937"/>
                    <a:pt x="2170" y="935"/>
                    <a:pt x="2170" y="933"/>
                  </a:cubicBezTo>
                  <a:lnTo>
                    <a:pt x="2170" y="933"/>
                  </a:lnTo>
                  <a:cubicBezTo>
                    <a:pt x="2170" y="934"/>
                    <a:pt x="2169" y="936"/>
                    <a:pt x="2168" y="937"/>
                  </a:cubicBezTo>
                  <a:lnTo>
                    <a:pt x="2168" y="937"/>
                  </a:lnTo>
                  <a:cubicBezTo>
                    <a:pt x="2169" y="935"/>
                    <a:pt x="2170" y="932"/>
                    <a:pt x="2171" y="930"/>
                  </a:cubicBezTo>
                  <a:lnTo>
                    <a:pt x="2171" y="930"/>
                  </a:lnTo>
                  <a:cubicBezTo>
                    <a:pt x="2171" y="931"/>
                    <a:pt x="2171" y="932"/>
                    <a:pt x="2170" y="933"/>
                  </a:cubicBezTo>
                  <a:lnTo>
                    <a:pt x="2170" y="933"/>
                  </a:lnTo>
                  <a:cubicBezTo>
                    <a:pt x="2185" y="899"/>
                    <a:pt x="2200" y="866"/>
                    <a:pt x="2213" y="833"/>
                  </a:cubicBezTo>
                  <a:cubicBezTo>
                    <a:pt x="2242" y="797"/>
                    <a:pt x="2270" y="759"/>
                    <a:pt x="2296" y="722"/>
                  </a:cubicBezTo>
                  <a:cubicBezTo>
                    <a:pt x="2320" y="688"/>
                    <a:pt x="2343" y="651"/>
                    <a:pt x="2365" y="615"/>
                  </a:cubicBezTo>
                  <a:cubicBezTo>
                    <a:pt x="2381" y="589"/>
                    <a:pt x="2394" y="564"/>
                    <a:pt x="2405" y="536"/>
                  </a:cubicBezTo>
                  <a:cubicBezTo>
                    <a:pt x="2413" y="512"/>
                    <a:pt x="2419" y="488"/>
                    <a:pt x="2426" y="464"/>
                  </a:cubicBezTo>
                  <a:cubicBezTo>
                    <a:pt x="2454" y="363"/>
                    <a:pt x="2363" y="268"/>
                    <a:pt x="2265" y="268"/>
                  </a:cubicBezTo>
                  <a:cubicBezTo>
                    <a:pt x="2249" y="268"/>
                    <a:pt x="2233" y="270"/>
                    <a:pt x="2217" y="276"/>
                  </a:cubicBezTo>
                  <a:cubicBezTo>
                    <a:pt x="2196" y="281"/>
                    <a:pt x="2175" y="290"/>
                    <a:pt x="2156" y="301"/>
                  </a:cubicBezTo>
                  <a:cubicBezTo>
                    <a:pt x="2141" y="312"/>
                    <a:pt x="2125" y="327"/>
                    <a:pt x="2111" y="341"/>
                  </a:cubicBezTo>
                  <a:cubicBezTo>
                    <a:pt x="2082" y="371"/>
                    <a:pt x="2062" y="417"/>
                    <a:pt x="2043" y="453"/>
                  </a:cubicBezTo>
                  <a:cubicBezTo>
                    <a:pt x="2011" y="515"/>
                    <a:pt x="1984" y="577"/>
                    <a:pt x="1957" y="638"/>
                  </a:cubicBezTo>
                  <a:lnTo>
                    <a:pt x="1951" y="657"/>
                  </a:lnTo>
                  <a:cubicBezTo>
                    <a:pt x="1935" y="678"/>
                    <a:pt x="1917" y="699"/>
                    <a:pt x="1902" y="721"/>
                  </a:cubicBezTo>
                  <a:cubicBezTo>
                    <a:pt x="1867" y="762"/>
                    <a:pt x="1832" y="802"/>
                    <a:pt x="1794" y="840"/>
                  </a:cubicBezTo>
                  <a:cubicBezTo>
                    <a:pt x="1770" y="862"/>
                    <a:pt x="1744" y="884"/>
                    <a:pt x="1716" y="905"/>
                  </a:cubicBezTo>
                  <a:lnTo>
                    <a:pt x="1716" y="905"/>
                  </a:lnTo>
                  <a:cubicBezTo>
                    <a:pt x="1716" y="905"/>
                    <a:pt x="1716" y="905"/>
                    <a:pt x="1716" y="904"/>
                  </a:cubicBezTo>
                  <a:lnTo>
                    <a:pt x="1716" y="904"/>
                  </a:lnTo>
                  <a:cubicBezTo>
                    <a:pt x="1658" y="947"/>
                    <a:pt x="1596" y="987"/>
                    <a:pt x="1534" y="1025"/>
                  </a:cubicBezTo>
                  <a:lnTo>
                    <a:pt x="1541" y="1022"/>
                  </a:lnTo>
                  <a:lnTo>
                    <a:pt x="1541" y="1022"/>
                  </a:lnTo>
                  <a:cubicBezTo>
                    <a:pt x="1504" y="1041"/>
                    <a:pt x="1468" y="1060"/>
                    <a:pt x="1431" y="1077"/>
                  </a:cubicBezTo>
                  <a:cubicBezTo>
                    <a:pt x="1422" y="1080"/>
                    <a:pt x="1412" y="1083"/>
                    <a:pt x="1403" y="1086"/>
                  </a:cubicBezTo>
                  <a:cubicBezTo>
                    <a:pt x="1386" y="1091"/>
                    <a:pt x="1370" y="1094"/>
                    <a:pt x="1352" y="1096"/>
                  </a:cubicBezTo>
                  <a:lnTo>
                    <a:pt x="1337" y="1098"/>
                  </a:lnTo>
                  <a:lnTo>
                    <a:pt x="1327" y="1098"/>
                  </a:lnTo>
                  <a:lnTo>
                    <a:pt x="1316" y="1096"/>
                  </a:lnTo>
                  <a:cubicBezTo>
                    <a:pt x="1315" y="1093"/>
                    <a:pt x="1315" y="1090"/>
                    <a:pt x="1314" y="1088"/>
                  </a:cubicBezTo>
                  <a:lnTo>
                    <a:pt x="1314" y="1088"/>
                  </a:lnTo>
                  <a:cubicBezTo>
                    <a:pt x="1314" y="1079"/>
                    <a:pt x="1314" y="1070"/>
                    <a:pt x="1314" y="1063"/>
                  </a:cubicBezTo>
                  <a:cubicBezTo>
                    <a:pt x="1316" y="1023"/>
                    <a:pt x="1319" y="985"/>
                    <a:pt x="1324" y="946"/>
                  </a:cubicBezTo>
                  <a:cubicBezTo>
                    <a:pt x="1332" y="903"/>
                    <a:pt x="1341" y="862"/>
                    <a:pt x="1352" y="819"/>
                  </a:cubicBezTo>
                  <a:cubicBezTo>
                    <a:pt x="1379" y="732"/>
                    <a:pt x="1411" y="646"/>
                    <a:pt x="1449" y="564"/>
                  </a:cubicBezTo>
                  <a:lnTo>
                    <a:pt x="1449" y="564"/>
                  </a:lnTo>
                  <a:cubicBezTo>
                    <a:pt x="1447" y="564"/>
                    <a:pt x="1447" y="566"/>
                    <a:pt x="1446" y="567"/>
                  </a:cubicBezTo>
                  <a:cubicBezTo>
                    <a:pt x="1466" y="523"/>
                    <a:pt x="1488" y="479"/>
                    <a:pt x="1512" y="436"/>
                  </a:cubicBezTo>
                  <a:cubicBezTo>
                    <a:pt x="1528" y="411"/>
                    <a:pt x="1545" y="385"/>
                    <a:pt x="1563" y="361"/>
                  </a:cubicBezTo>
                  <a:cubicBezTo>
                    <a:pt x="1571" y="354"/>
                    <a:pt x="1579" y="346"/>
                    <a:pt x="1585" y="338"/>
                  </a:cubicBezTo>
                  <a:lnTo>
                    <a:pt x="1593" y="339"/>
                  </a:lnTo>
                  <a:cubicBezTo>
                    <a:pt x="1606" y="343"/>
                    <a:pt x="1619" y="345"/>
                    <a:pt x="1631" y="345"/>
                  </a:cubicBezTo>
                  <a:cubicBezTo>
                    <a:pt x="1707" y="345"/>
                    <a:pt x="1776" y="284"/>
                    <a:pt x="1791" y="213"/>
                  </a:cubicBezTo>
                  <a:cubicBezTo>
                    <a:pt x="1810" y="122"/>
                    <a:pt x="1753" y="35"/>
                    <a:pt x="1664" y="15"/>
                  </a:cubicBezTo>
                  <a:cubicBezTo>
                    <a:pt x="1644" y="10"/>
                    <a:pt x="1625" y="5"/>
                    <a:pt x="1604" y="2"/>
                  </a:cubicBezTo>
                  <a:cubicBezTo>
                    <a:pt x="1592" y="1"/>
                    <a:pt x="1579" y="0"/>
                    <a:pt x="1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0" name="Google Shape;10150;p18"/>
            <p:cNvSpPr/>
            <p:nvPr/>
          </p:nvSpPr>
          <p:spPr>
            <a:xfrm>
              <a:off x="4967200" y="1653000"/>
              <a:ext cx="58275" cy="39900"/>
            </a:xfrm>
            <a:custGeom>
              <a:avLst/>
              <a:gdLst/>
              <a:ahLst/>
              <a:cxnLst/>
              <a:rect l="l" t="t" r="r" b="b"/>
              <a:pathLst>
                <a:path w="2331" h="1596" extrusionOk="0">
                  <a:moveTo>
                    <a:pt x="531" y="333"/>
                  </a:moveTo>
                  <a:lnTo>
                    <a:pt x="526" y="355"/>
                  </a:lnTo>
                  <a:cubicBezTo>
                    <a:pt x="516" y="347"/>
                    <a:pt x="508" y="342"/>
                    <a:pt x="499" y="337"/>
                  </a:cubicBezTo>
                  <a:cubicBezTo>
                    <a:pt x="505" y="336"/>
                    <a:pt x="512" y="334"/>
                    <a:pt x="520" y="333"/>
                  </a:cubicBezTo>
                  <a:close/>
                  <a:moveTo>
                    <a:pt x="552" y="1"/>
                  </a:moveTo>
                  <a:cubicBezTo>
                    <a:pt x="468" y="1"/>
                    <a:pt x="382" y="23"/>
                    <a:pt x="304" y="55"/>
                  </a:cubicBezTo>
                  <a:cubicBezTo>
                    <a:pt x="228" y="87"/>
                    <a:pt x="159" y="133"/>
                    <a:pt x="100" y="192"/>
                  </a:cubicBezTo>
                  <a:cubicBezTo>
                    <a:pt x="53" y="239"/>
                    <a:pt x="11" y="295"/>
                    <a:pt x="5" y="364"/>
                  </a:cubicBezTo>
                  <a:cubicBezTo>
                    <a:pt x="0" y="435"/>
                    <a:pt x="32" y="503"/>
                    <a:pt x="89" y="546"/>
                  </a:cubicBezTo>
                  <a:cubicBezTo>
                    <a:pt x="132" y="576"/>
                    <a:pt x="181" y="595"/>
                    <a:pt x="231" y="603"/>
                  </a:cubicBezTo>
                  <a:cubicBezTo>
                    <a:pt x="285" y="616"/>
                    <a:pt x="338" y="629"/>
                    <a:pt x="391" y="643"/>
                  </a:cubicBezTo>
                  <a:lnTo>
                    <a:pt x="393" y="643"/>
                  </a:lnTo>
                  <a:cubicBezTo>
                    <a:pt x="372" y="679"/>
                    <a:pt x="353" y="716"/>
                    <a:pt x="333" y="752"/>
                  </a:cubicBezTo>
                  <a:cubicBezTo>
                    <a:pt x="306" y="803"/>
                    <a:pt x="277" y="853"/>
                    <a:pt x="250" y="904"/>
                  </a:cubicBezTo>
                  <a:cubicBezTo>
                    <a:pt x="228" y="942"/>
                    <a:pt x="209" y="982"/>
                    <a:pt x="190" y="1021"/>
                  </a:cubicBezTo>
                  <a:cubicBezTo>
                    <a:pt x="170" y="1070"/>
                    <a:pt x="152" y="1122"/>
                    <a:pt x="138" y="1175"/>
                  </a:cubicBezTo>
                  <a:lnTo>
                    <a:pt x="136" y="1178"/>
                  </a:lnTo>
                  <a:cubicBezTo>
                    <a:pt x="114" y="1254"/>
                    <a:pt x="140" y="1342"/>
                    <a:pt x="216" y="1380"/>
                  </a:cubicBezTo>
                  <a:cubicBezTo>
                    <a:pt x="288" y="1415"/>
                    <a:pt x="355" y="1456"/>
                    <a:pt x="426" y="1488"/>
                  </a:cubicBezTo>
                  <a:cubicBezTo>
                    <a:pt x="496" y="1520"/>
                    <a:pt x="570" y="1540"/>
                    <a:pt x="646" y="1551"/>
                  </a:cubicBezTo>
                  <a:cubicBezTo>
                    <a:pt x="789" y="1575"/>
                    <a:pt x="937" y="1575"/>
                    <a:pt x="1082" y="1578"/>
                  </a:cubicBezTo>
                  <a:cubicBezTo>
                    <a:pt x="1203" y="1583"/>
                    <a:pt x="1325" y="1586"/>
                    <a:pt x="1449" y="1589"/>
                  </a:cubicBezTo>
                  <a:lnTo>
                    <a:pt x="1449" y="1591"/>
                  </a:lnTo>
                  <a:cubicBezTo>
                    <a:pt x="1558" y="1593"/>
                    <a:pt x="1667" y="1596"/>
                    <a:pt x="1778" y="1596"/>
                  </a:cubicBezTo>
                  <a:cubicBezTo>
                    <a:pt x="1914" y="1596"/>
                    <a:pt x="2050" y="1593"/>
                    <a:pt x="2185" y="1585"/>
                  </a:cubicBezTo>
                  <a:cubicBezTo>
                    <a:pt x="2186" y="1585"/>
                    <a:pt x="2187" y="1585"/>
                    <a:pt x="2188" y="1585"/>
                  </a:cubicBezTo>
                  <a:cubicBezTo>
                    <a:pt x="2267" y="1585"/>
                    <a:pt x="2330" y="1519"/>
                    <a:pt x="2326" y="1439"/>
                  </a:cubicBezTo>
                  <a:cubicBezTo>
                    <a:pt x="2321" y="1365"/>
                    <a:pt x="2261" y="1308"/>
                    <a:pt x="2188" y="1308"/>
                  </a:cubicBezTo>
                  <a:cubicBezTo>
                    <a:pt x="2182" y="1308"/>
                    <a:pt x="2175" y="1308"/>
                    <a:pt x="2169" y="1309"/>
                  </a:cubicBezTo>
                  <a:lnTo>
                    <a:pt x="2087" y="1309"/>
                  </a:lnTo>
                  <a:cubicBezTo>
                    <a:pt x="1890" y="1306"/>
                    <a:pt x="1694" y="1297"/>
                    <a:pt x="1499" y="1285"/>
                  </a:cubicBezTo>
                  <a:cubicBezTo>
                    <a:pt x="1408" y="1281"/>
                    <a:pt x="1316" y="1274"/>
                    <a:pt x="1222" y="1270"/>
                  </a:cubicBezTo>
                  <a:cubicBezTo>
                    <a:pt x="1183" y="1266"/>
                    <a:pt x="1143" y="1265"/>
                    <a:pt x="1104" y="1262"/>
                  </a:cubicBezTo>
                  <a:cubicBezTo>
                    <a:pt x="979" y="1252"/>
                    <a:pt x="852" y="1252"/>
                    <a:pt x="727" y="1235"/>
                  </a:cubicBezTo>
                  <a:cubicBezTo>
                    <a:pt x="691" y="1228"/>
                    <a:pt x="656" y="1222"/>
                    <a:pt x="619" y="1213"/>
                  </a:cubicBezTo>
                  <a:cubicBezTo>
                    <a:pt x="603" y="1208"/>
                    <a:pt x="588" y="1202"/>
                    <a:pt x="572" y="1195"/>
                  </a:cubicBezTo>
                  <a:cubicBezTo>
                    <a:pt x="545" y="1183"/>
                    <a:pt x="518" y="1168"/>
                    <a:pt x="493" y="1154"/>
                  </a:cubicBezTo>
                  <a:cubicBezTo>
                    <a:pt x="554" y="1018"/>
                    <a:pt x="630" y="890"/>
                    <a:pt x="700" y="758"/>
                  </a:cubicBezTo>
                  <a:cubicBezTo>
                    <a:pt x="759" y="648"/>
                    <a:pt x="817" y="538"/>
                    <a:pt x="849" y="416"/>
                  </a:cubicBezTo>
                  <a:cubicBezTo>
                    <a:pt x="869" y="342"/>
                    <a:pt x="884" y="260"/>
                    <a:pt x="858" y="184"/>
                  </a:cubicBezTo>
                  <a:cubicBezTo>
                    <a:pt x="838" y="122"/>
                    <a:pt x="793" y="73"/>
                    <a:pt x="736" y="43"/>
                  </a:cubicBezTo>
                  <a:cubicBezTo>
                    <a:pt x="678" y="13"/>
                    <a:pt x="616" y="1"/>
                    <a:pt x="5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1" name="Google Shape;10151;p18"/>
            <p:cNvSpPr/>
            <p:nvPr/>
          </p:nvSpPr>
          <p:spPr>
            <a:xfrm>
              <a:off x="4996175" y="1705200"/>
              <a:ext cx="36850" cy="10550"/>
            </a:xfrm>
            <a:custGeom>
              <a:avLst/>
              <a:gdLst/>
              <a:ahLst/>
              <a:cxnLst/>
              <a:rect l="l" t="t" r="r" b="b"/>
              <a:pathLst>
                <a:path w="1474" h="422" extrusionOk="0">
                  <a:moveTo>
                    <a:pt x="1322" y="1"/>
                  </a:moveTo>
                  <a:cubicBezTo>
                    <a:pt x="1318" y="1"/>
                    <a:pt x="1314" y="1"/>
                    <a:pt x="1309" y="2"/>
                  </a:cubicBezTo>
                  <a:cubicBezTo>
                    <a:pt x="994" y="41"/>
                    <a:pt x="678" y="76"/>
                    <a:pt x="361" y="95"/>
                  </a:cubicBezTo>
                  <a:cubicBezTo>
                    <a:pt x="318" y="93"/>
                    <a:pt x="276" y="93"/>
                    <a:pt x="233" y="87"/>
                  </a:cubicBezTo>
                  <a:cubicBezTo>
                    <a:pt x="213" y="79"/>
                    <a:pt x="191" y="75"/>
                    <a:pt x="169" y="75"/>
                  </a:cubicBezTo>
                  <a:cubicBezTo>
                    <a:pt x="159" y="75"/>
                    <a:pt x="150" y="76"/>
                    <a:pt x="141" y="78"/>
                  </a:cubicBezTo>
                  <a:cubicBezTo>
                    <a:pt x="67" y="93"/>
                    <a:pt x="13" y="154"/>
                    <a:pt x="6" y="230"/>
                  </a:cubicBezTo>
                  <a:cubicBezTo>
                    <a:pt x="0" y="332"/>
                    <a:pt x="81" y="404"/>
                    <a:pt x="177" y="415"/>
                  </a:cubicBezTo>
                  <a:cubicBezTo>
                    <a:pt x="215" y="420"/>
                    <a:pt x="252" y="421"/>
                    <a:pt x="288" y="421"/>
                  </a:cubicBezTo>
                  <a:cubicBezTo>
                    <a:pt x="320" y="421"/>
                    <a:pt x="350" y="420"/>
                    <a:pt x="378" y="416"/>
                  </a:cubicBezTo>
                  <a:cubicBezTo>
                    <a:pt x="486" y="407"/>
                    <a:pt x="591" y="396"/>
                    <a:pt x="697" y="382"/>
                  </a:cubicBezTo>
                  <a:cubicBezTo>
                    <a:pt x="913" y="355"/>
                    <a:pt x="1129" y="321"/>
                    <a:pt x="1344" y="288"/>
                  </a:cubicBezTo>
                  <a:cubicBezTo>
                    <a:pt x="1423" y="272"/>
                    <a:pt x="1474" y="198"/>
                    <a:pt x="1460" y="119"/>
                  </a:cubicBezTo>
                  <a:cubicBezTo>
                    <a:pt x="1448" y="56"/>
                    <a:pt x="1388" y="1"/>
                    <a:pt x="1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2" name="Google Shape;10152;p18"/>
            <p:cNvSpPr/>
            <p:nvPr/>
          </p:nvSpPr>
          <p:spPr>
            <a:xfrm>
              <a:off x="5048475" y="1664150"/>
              <a:ext cx="40625" cy="71925"/>
            </a:xfrm>
            <a:custGeom>
              <a:avLst/>
              <a:gdLst/>
              <a:ahLst/>
              <a:cxnLst/>
              <a:rect l="l" t="t" r="r" b="b"/>
              <a:pathLst>
                <a:path w="1625" h="2877" extrusionOk="0">
                  <a:moveTo>
                    <a:pt x="945" y="389"/>
                  </a:moveTo>
                  <a:cubicBezTo>
                    <a:pt x="945" y="390"/>
                    <a:pt x="946" y="391"/>
                    <a:pt x="947" y="392"/>
                  </a:cubicBezTo>
                  <a:lnTo>
                    <a:pt x="947" y="392"/>
                  </a:lnTo>
                  <a:lnTo>
                    <a:pt x="945" y="390"/>
                  </a:lnTo>
                  <a:lnTo>
                    <a:pt x="945" y="389"/>
                  </a:lnTo>
                  <a:close/>
                  <a:moveTo>
                    <a:pt x="944" y="388"/>
                  </a:moveTo>
                  <a:lnTo>
                    <a:pt x="945" y="390"/>
                  </a:lnTo>
                  <a:lnTo>
                    <a:pt x="951" y="396"/>
                  </a:lnTo>
                  <a:cubicBezTo>
                    <a:pt x="950" y="395"/>
                    <a:pt x="948" y="394"/>
                    <a:pt x="947" y="392"/>
                  </a:cubicBezTo>
                  <a:lnTo>
                    <a:pt x="947" y="392"/>
                  </a:lnTo>
                  <a:lnTo>
                    <a:pt x="947" y="393"/>
                  </a:lnTo>
                  <a:cubicBezTo>
                    <a:pt x="946" y="392"/>
                    <a:pt x="944" y="390"/>
                    <a:pt x="944" y="389"/>
                  </a:cubicBezTo>
                  <a:lnTo>
                    <a:pt x="944" y="389"/>
                  </a:lnTo>
                  <a:lnTo>
                    <a:pt x="945" y="389"/>
                  </a:lnTo>
                  <a:lnTo>
                    <a:pt x="945" y="389"/>
                  </a:lnTo>
                  <a:cubicBezTo>
                    <a:pt x="945" y="389"/>
                    <a:pt x="944" y="389"/>
                    <a:pt x="944" y="388"/>
                  </a:cubicBezTo>
                  <a:close/>
                  <a:moveTo>
                    <a:pt x="984" y="472"/>
                  </a:moveTo>
                  <a:lnTo>
                    <a:pt x="984" y="472"/>
                  </a:lnTo>
                  <a:cubicBezTo>
                    <a:pt x="985" y="475"/>
                    <a:pt x="986" y="479"/>
                    <a:pt x="987" y="483"/>
                  </a:cubicBezTo>
                  <a:cubicBezTo>
                    <a:pt x="986" y="479"/>
                    <a:pt x="985" y="475"/>
                    <a:pt x="984" y="472"/>
                  </a:cubicBezTo>
                  <a:close/>
                  <a:moveTo>
                    <a:pt x="775" y="1"/>
                  </a:moveTo>
                  <a:cubicBezTo>
                    <a:pt x="743" y="1"/>
                    <a:pt x="712" y="3"/>
                    <a:pt x="680" y="8"/>
                  </a:cubicBezTo>
                  <a:cubicBezTo>
                    <a:pt x="533" y="32"/>
                    <a:pt x="395" y="89"/>
                    <a:pt x="273" y="175"/>
                  </a:cubicBezTo>
                  <a:cubicBezTo>
                    <a:pt x="221" y="209"/>
                    <a:pt x="173" y="251"/>
                    <a:pt x="132" y="297"/>
                  </a:cubicBezTo>
                  <a:cubicBezTo>
                    <a:pt x="101" y="333"/>
                    <a:pt x="72" y="371"/>
                    <a:pt x="48" y="412"/>
                  </a:cubicBezTo>
                  <a:cubicBezTo>
                    <a:pt x="1" y="490"/>
                    <a:pt x="40" y="596"/>
                    <a:pt x="118" y="635"/>
                  </a:cubicBezTo>
                  <a:cubicBezTo>
                    <a:pt x="142" y="648"/>
                    <a:pt x="168" y="653"/>
                    <a:pt x="193" y="653"/>
                  </a:cubicBezTo>
                  <a:cubicBezTo>
                    <a:pt x="253" y="653"/>
                    <a:pt x="311" y="621"/>
                    <a:pt x="341" y="566"/>
                  </a:cubicBezTo>
                  <a:cubicBezTo>
                    <a:pt x="344" y="559"/>
                    <a:pt x="347" y="555"/>
                    <a:pt x="351" y="548"/>
                  </a:cubicBezTo>
                  <a:cubicBezTo>
                    <a:pt x="359" y="534"/>
                    <a:pt x="368" y="521"/>
                    <a:pt x="378" y="509"/>
                  </a:cubicBezTo>
                  <a:cubicBezTo>
                    <a:pt x="382" y="501"/>
                    <a:pt x="389" y="494"/>
                    <a:pt x="395" y="488"/>
                  </a:cubicBezTo>
                  <a:cubicBezTo>
                    <a:pt x="414" y="471"/>
                    <a:pt x="431" y="455"/>
                    <a:pt x="450" y="442"/>
                  </a:cubicBezTo>
                  <a:cubicBezTo>
                    <a:pt x="471" y="428"/>
                    <a:pt x="492" y="415"/>
                    <a:pt x="512" y="403"/>
                  </a:cubicBezTo>
                  <a:cubicBezTo>
                    <a:pt x="537" y="388"/>
                    <a:pt x="563" y="376"/>
                    <a:pt x="590" y="365"/>
                  </a:cubicBezTo>
                  <a:cubicBezTo>
                    <a:pt x="618" y="355"/>
                    <a:pt x="645" y="344"/>
                    <a:pt x="674" y="336"/>
                  </a:cubicBezTo>
                  <a:cubicBezTo>
                    <a:pt x="693" y="331"/>
                    <a:pt x="708" y="328"/>
                    <a:pt x="729" y="325"/>
                  </a:cubicBezTo>
                  <a:cubicBezTo>
                    <a:pt x="742" y="323"/>
                    <a:pt x="754" y="322"/>
                    <a:pt x="769" y="322"/>
                  </a:cubicBezTo>
                  <a:cubicBezTo>
                    <a:pt x="788" y="322"/>
                    <a:pt x="807" y="323"/>
                    <a:pt x="826" y="327"/>
                  </a:cubicBezTo>
                  <a:cubicBezTo>
                    <a:pt x="833" y="328"/>
                    <a:pt x="841" y="330"/>
                    <a:pt x="849" y="331"/>
                  </a:cubicBezTo>
                  <a:cubicBezTo>
                    <a:pt x="860" y="335"/>
                    <a:pt x="873" y="339"/>
                    <a:pt x="884" y="344"/>
                  </a:cubicBezTo>
                  <a:lnTo>
                    <a:pt x="900" y="352"/>
                  </a:lnTo>
                  <a:cubicBezTo>
                    <a:pt x="908" y="357"/>
                    <a:pt x="914" y="361"/>
                    <a:pt x="920" y="366"/>
                  </a:cubicBezTo>
                  <a:cubicBezTo>
                    <a:pt x="927" y="372"/>
                    <a:pt x="935" y="379"/>
                    <a:pt x="943" y="387"/>
                  </a:cubicBezTo>
                  <a:lnTo>
                    <a:pt x="943" y="388"/>
                  </a:lnTo>
                  <a:lnTo>
                    <a:pt x="943" y="388"/>
                  </a:lnTo>
                  <a:lnTo>
                    <a:pt x="936" y="382"/>
                  </a:lnTo>
                  <a:lnTo>
                    <a:pt x="936" y="382"/>
                  </a:lnTo>
                  <a:lnTo>
                    <a:pt x="949" y="396"/>
                  </a:lnTo>
                  <a:cubicBezTo>
                    <a:pt x="955" y="404"/>
                    <a:pt x="960" y="412"/>
                    <a:pt x="965" y="422"/>
                  </a:cubicBezTo>
                  <a:cubicBezTo>
                    <a:pt x="968" y="428"/>
                    <a:pt x="971" y="434"/>
                    <a:pt x="974" y="441"/>
                  </a:cubicBezTo>
                  <a:cubicBezTo>
                    <a:pt x="977" y="450"/>
                    <a:pt x="981" y="459"/>
                    <a:pt x="983" y="469"/>
                  </a:cubicBezTo>
                  <a:lnTo>
                    <a:pt x="983" y="469"/>
                  </a:lnTo>
                  <a:cubicBezTo>
                    <a:pt x="986" y="480"/>
                    <a:pt x="987" y="492"/>
                    <a:pt x="989" y="501"/>
                  </a:cubicBezTo>
                  <a:cubicBezTo>
                    <a:pt x="990" y="512"/>
                    <a:pt x="990" y="521"/>
                    <a:pt x="990" y="531"/>
                  </a:cubicBezTo>
                  <a:cubicBezTo>
                    <a:pt x="990" y="544"/>
                    <a:pt x="989" y="557"/>
                    <a:pt x="987" y="570"/>
                  </a:cubicBezTo>
                  <a:lnTo>
                    <a:pt x="987" y="570"/>
                  </a:lnTo>
                  <a:cubicBezTo>
                    <a:pt x="987" y="569"/>
                    <a:pt x="987" y="568"/>
                    <a:pt x="987" y="567"/>
                  </a:cubicBezTo>
                  <a:lnTo>
                    <a:pt x="987" y="567"/>
                  </a:lnTo>
                  <a:cubicBezTo>
                    <a:pt x="984" y="585"/>
                    <a:pt x="981" y="602"/>
                    <a:pt x="976" y="618"/>
                  </a:cubicBezTo>
                  <a:cubicBezTo>
                    <a:pt x="971" y="638"/>
                    <a:pt x="963" y="657"/>
                    <a:pt x="957" y="676"/>
                  </a:cubicBezTo>
                  <a:cubicBezTo>
                    <a:pt x="943" y="708"/>
                    <a:pt x="928" y="737"/>
                    <a:pt x="911" y="767"/>
                  </a:cubicBezTo>
                  <a:cubicBezTo>
                    <a:pt x="879" y="817"/>
                    <a:pt x="846" y="865"/>
                    <a:pt x="810" y="911"/>
                  </a:cubicBezTo>
                  <a:cubicBezTo>
                    <a:pt x="775" y="953"/>
                    <a:pt x="738" y="993"/>
                    <a:pt x="700" y="1033"/>
                  </a:cubicBezTo>
                  <a:cubicBezTo>
                    <a:pt x="675" y="1055"/>
                    <a:pt x="648" y="1079"/>
                    <a:pt x="621" y="1099"/>
                  </a:cubicBezTo>
                  <a:cubicBezTo>
                    <a:pt x="599" y="1104"/>
                    <a:pt x="577" y="1112"/>
                    <a:pt x="556" y="1121"/>
                  </a:cubicBezTo>
                  <a:cubicBezTo>
                    <a:pt x="488" y="1154"/>
                    <a:pt x="450" y="1229"/>
                    <a:pt x="465" y="1303"/>
                  </a:cubicBezTo>
                  <a:cubicBezTo>
                    <a:pt x="477" y="1370"/>
                    <a:pt x="528" y="1420"/>
                    <a:pt x="593" y="1436"/>
                  </a:cubicBezTo>
                  <a:cubicBezTo>
                    <a:pt x="609" y="1440"/>
                    <a:pt x="626" y="1442"/>
                    <a:pt x="642" y="1442"/>
                  </a:cubicBezTo>
                  <a:cubicBezTo>
                    <a:pt x="678" y="1442"/>
                    <a:pt x="714" y="1433"/>
                    <a:pt x="746" y="1416"/>
                  </a:cubicBezTo>
                  <a:lnTo>
                    <a:pt x="773" y="1416"/>
                  </a:lnTo>
                  <a:cubicBezTo>
                    <a:pt x="784" y="1417"/>
                    <a:pt x="795" y="1417"/>
                    <a:pt x="808" y="1419"/>
                  </a:cubicBezTo>
                  <a:cubicBezTo>
                    <a:pt x="830" y="1424"/>
                    <a:pt x="856" y="1427"/>
                    <a:pt x="875" y="1433"/>
                  </a:cubicBezTo>
                  <a:cubicBezTo>
                    <a:pt x="895" y="1439"/>
                    <a:pt x="914" y="1447"/>
                    <a:pt x="935" y="1455"/>
                  </a:cubicBezTo>
                  <a:cubicBezTo>
                    <a:pt x="958" y="1466"/>
                    <a:pt x="985" y="1479"/>
                    <a:pt x="1006" y="1493"/>
                  </a:cubicBezTo>
                  <a:cubicBezTo>
                    <a:pt x="1028" y="1508"/>
                    <a:pt x="1050" y="1522"/>
                    <a:pt x="1071" y="1538"/>
                  </a:cubicBezTo>
                  <a:cubicBezTo>
                    <a:pt x="1093" y="1557"/>
                    <a:pt x="1117" y="1574"/>
                    <a:pt x="1137" y="1598"/>
                  </a:cubicBezTo>
                  <a:cubicBezTo>
                    <a:pt x="1158" y="1620"/>
                    <a:pt x="1179" y="1644"/>
                    <a:pt x="1198" y="1669"/>
                  </a:cubicBezTo>
                  <a:cubicBezTo>
                    <a:pt x="1212" y="1691"/>
                    <a:pt x="1226" y="1713"/>
                    <a:pt x="1240" y="1735"/>
                  </a:cubicBezTo>
                  <a:cubicBezTo>
                    <a:pt x="1250" y="1753"/>
                    <a:pt x="1259" y="1770"/>
                    <a:pt x="1266" y="1789"/>
                  </a:cubicBezTo>
                  <a:cubicBezTo>
                    <a:pt x="1272" y="1808"/>
                    <a:pt x="1278" y="1826"/>
                    <a:pt x="1283" y="1846"/>
                  </a:cubicBezTo>
                  <a:cubicBezTo>
                    <a:pt x="1286" y="1856"/>
                    <a:pt x="1288" y="1865"/>
                    <a:pt x="1289" y="1875"/>
                  </a:cubicBezTo>
                  <a:cubicBezTo>
                    <a:pt x="1291" y="1891"/>
                    <a:pt x="1291" y="1906"/>
                    <a:pt x="1291" y="1922"/>
                  </a:cubicBezTo>
                  <a:cubicBezTo>
                    <a:pt x="1291" y="1935"/>
                    <a:pt x="1289" y="1948"/>
                    <a:pt x="1288" y="1959"/>
                  </a:cubicBezTo>
                  <a:lnTo>
                    <a:pt x="1288" y="1957"/>
                  </a:lnTo>
                  <a:cubicBezTo>
                    <a:pt x="1286" y="1967"/>
                    <a:pt x="1285" y="1974"/>
                    <a:pt x="1281" y="1984"/>
                  </a:cubicBezTo>
                  <a:cubicBezTo>
                    <a:pt x="1279" y="1992"/>
                    <a:pt x="1276" y="2000"/>
                    <a:pt x="1273" y="2008"/>
                  </a:cubicBezTo>
                  <a:lnTo>
                    <a:pt x="1273" y="2008"/>
                  </a:lnTo>
                  <a:cubicBezTo>
                    <a:pt x="1273" y="2008"/>
                    <a:pt x="1273" y="2008"/>
                    <a:pt x="1274" y="2008"/>
                  </a:cubicBezTo>
                  <a:lnTo>
                    <a:pt x="1274" y="2008"/>
                  </a:lnTo>
                  <a:cubicBezTo>
                    <a:pt x="1267" y="2025"/>
                    <a:pt x="1259" y="2043"/>
                    <a:pt x="1250" y="2058"/>
                  </a:cubicBezTo>
                  <a:cubicBezTo>
                    <a:pt x="1239" y="2074"/>
                    <a:pt x="1229" y="2090"/>
                    <a:pt x="1218" y="2104"/>
                  </a:cubicBezTo>
                  <a:cubicBezTo>
                    <a:pt x="1199" y="2126"/>
                    <a:pt x="1180" y="2149"/>
                    <a:pt x="1158" y="2169"/>
                  </a:cubicBezTo>
                  <a:cubicBezTo>
                    <a:pt x="1133" y="2193"/>
                    <a:pt x="1107" y="2215"/>
                    <a:pt x="1079" y="2234"/>
                  </a:cubicBezTo>
                  <a:cubicBezTo>
                    <a:pt x="1042" y="2261"/>
                    <a:pt x="1003" y="2285"/>
                    <a:pt x="963" y="2308"/>
                  </a:cubicBezTo>
                  <a:cubicBezTo>
                    <a:pt x="895" y="2343"/>
                    <a:pt x="826" y="2377"/>
                    <a:pt x="754" y="2405"/>
                  </a:cubicBezTo>
                  <a:cubicBezTo>
                    <a:pt x="609" y="2459"/>
                    <a:pt x="463" y="2506"/>
                    <a:pt x="314" y="2554"/>
                  </a:cubicBezTo>
                  <a:cubicBezTo>
                    <a:pt x="229" y="2582"/>
                    <a:pt x="181" y="2676"/>
                    <a:pt x="208" y="2763"/>
                  </a:cubicBezTo>
                  <a:cubicBezTo>
                    <a:pt x="232" y="2829"/>
                    <a:pt x="295" y="2875"/>
                    <a:pt x="366" y="2877"/>
                  </a:cubicBezTo>
                  <a:cubicBezTo>
                    <a:pt x="384" y="2877"/>
                    <a:pt x="400" y="2874"/>
                    <a:pt x="417" y="2869"/>
                  </a:cubicBezTo>
                  <a:cubicBezTo>
                    <a:pt x="560" y="2821"/>
                    <a:pt x="702" y="2769"/>
                    <a:pt x="841" y="2715"/>
                  </a:cubicBezTo>
                  <a:cubicBezTo>
                    <a:pt x="976" y="2666"/>
                    <a:pt x="1104" y="2601"/>
                    <a:pt x="1223" y="2522"/>
                  </a:cubicBezTo>
                  <a:cubicBezTo>
                    <a:pt x="1342" y="2440"/>
                    <a:pt x="1460" y="2340"/>
                    <a:pt x="1530" y="2209"/>
                  </a:cubicBezTo>
                  <a:cubicBezTo>
                    <a:pt x="1604" y="2071"/>
                    <a:pt x="1625" y="1911"/>
                    <a:pt x="1585" y="1759"/>
                  </a:cubicBezTo>
                  <a:cubicBezTo>
                    <a:pt x="1544" y="1618"/>
                    <a:pt x="1470" y="1489"/>
                    <a:pt x="1368" y="1382"/>
                  </a:cubicBezTo>
                  <a:cubicBezTo>
                    <a:pt x="1274" y="1280"/>
                    <a:pt x="1158" y="1199"/>
                    <a:pt x="1028" y="1145"/>
                  </a:cubicBezTo>
                  <a:cubicBezTo>
                    <a:pt x="1099" y="1060"/>
                    <a:pt x="1161" y="968"/>
                    <a:pt x="1213" y="868"/>
                  </a:cubicBezTo>
                  <a:cubicBezTo>
                    <a:pt x="1280" y="735"/>
                    <a:pt x="1329" y="583"/>
                    <a:pt x="1300" y="431"/>
                  </a:cubicBezTo>
                  <a:cubicBezTo>
                    <a:pt x="1275" y="300"/>
                    <a:pt x="1207" y="170"/>
                    <a:pt x="1091" y="95"/>
                  </a:cubicBezTo>
                  <a:cubicBezTo>
                    <a:pt x="997" y="33"/>
                    <a:pt x="886" y="1"/>
                    <a:pt x="7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3" name="Google Shape;10153;p18"/>
            <p:cNvSpPr/>
            <p:nvPr/>
          </p:nvSpPr>
          <p:spPr>
            <a:xfrm>
              <a:off x="5089175" y="1624550"/>
              <a:ext cx="35525" cy="142675"/>
            </a:xfrm>
            <a:custGeom>
              <a:avLst/>
              <a:gdLst/>
              <a:ahLst/>
              <a:cxnLst/>
              <a:rect l="l" t="t" r="r" b="b"/>
              <a:pathLst>
                <a:path w="1421" h="5707" extrusionOk="0">
                  <a:moveTo>
                    <a:pt x="1002" y="2020"/>
                  </a:moveTo>
                  <a:cubicBezTo>
                    <a:pt x="1002" y="2022"/>
                    <a:pt x="1003" y="2026"/>
                    <a:pt x="1004" y="2029"/>
                  </a:cubicBezTo>
                  <a:lnTo>
                    <a:pt x="1004" y="2029"/>
                  </a:lnTo>
                  <a:cubicBezTo>
                    <a:pt x="1004" y="2026"/>
                    <a:pt x="1003" y="2023"/>
                    <a:pt x="1002" y="2020"/>
                  </a:cubicBezTo>
                  <a:close/>
                  <a:moveTo>
                    <a:pt x="183" y="0"/>
                  </a:moveTo>
                  <a:cubicBezTo>
                    <a:pt x="136" y="0"/>
                    <a:pt x="87" y="20"/>
                    <a:pt x="55" y="54"/>
                  </a:cubicBezTo>
                  <a:cubicBezTo>
                    <a:pt x="6" y="111"/>
                    <a:pt x="0" y="191"/>
                    <a:pt x="40" y="255"/>
                  </a:cubicBezTo>
                  <a:cubicBezTo>
                    <a:pt x="79" y="321"/>
                    <a:pt x="130" y="381"/>
                    <a:pt x="176" y="443"/>
                  </a:cubicBezTo>
                  <a:cubicBezTo>
                    <a:pt x="202" y="480"/>
                    <a:pt x="228" y="513"/>
                    <a:pt x="255" y="550"/>
                  </a:cubicBezTo>
                  <a:lnTo>
                    <a:pt x="255" y="550"/>
                  </a:lnTo>
                  <a:lnTo>
                    <a:pt x="263" y="562"/>
                  </a:lnTo>
                  <a:cubicBezTo>
                    <a:pt x="263" y="562"/>
                    <a:pt x="263" y="562"/>
                    <a:pt x="263" y="562"/>
                  </a:cubicBezTo>
                  <a:lnTo>
                    <a:pt x="263" y="562"/>
                  </a:lnTo>
                  <a:cubicBezTo>
                    <a:pt x="264" y="562"/>
                    <a:pt x="264" y="563"/>
                    <a:pt x="264" y="563"/>
                  </a:cubicBezTo>
                  <a:lnTo>
                    <a:pt x="263" y="562"/>
                  </a:lnTo>
                  <a:lnTo>
                    <a:pt x="263" y="562"/>
                  </a:lnTo>
                  <a:cubicBezTo>
                    <a:pt x="393" y="738"/>
                    <a:pt x="519" y="912"/>
                    <a:pt x="627" y="1102"/>
                  </a:cubicBezTo>
                  <a:cubicBezTo>
                    <a:pt x="717" y="1271"/>
                    <a:pt x="799" y="1445"/>
                    <a:pt x="871" y="1624"/>
                  </a:cubicBezTo>
                  <a:lnTo>
                    <a:pt x="871" y="1622"/>
                  </a:lnTo>
                  <a:cubicBezTo>
                    <a:pt x="923" y="1755"/>
                    <a:pt x="969" y="1892"/>
                    <a:pt x="1005" y="2031"/>
                  </a:cubicBezTo>
                  <a:cubicBezTo>
                    <a:pt x="1005" y="2030"/>
                    <a:pt x="1005" y="2030"/>
                    <a:pt x="1004" y="2029"/>
                  </a:cubicBezTo>
                  <a:lnTo>
                    <a:pt x="1004" y="2029"/>
                  </a:lnTo>
                  <a:cubicBezTo>
                    <a:pt x="1044" y="2191"/>
                    <a:pt x="1075" y="2354"/>
                    <a:pt x="1096" y="2520"/>
                  </a:cubicBezTo>
                  <a:cubicBezTo>
                    <a:pt x="1119" y="2706"/>
                    <a:pt x="1130" y="2895"/>
                    <a:pt x="1130" y="3082"/>
                  </a:cubicBezTo>
                  <a:lnTo>
                    <a:pt x="1130" y="3082"/>
                  </a:lnTo>
                  <a:cubicBezTo>
                    <a:pt x="1127" y="3313"/>
                    <a:pt x="1108" y="3542"/>
                    <a:pt x="1077" y="3771"/>
                  </a:cubicBezTo>
                  <a:cubicBezTo>
                    <a:pt x="1058" y="3891"/>
                    <a:pt x="1034" y="4010"/>
                    <a:pt x="1002" y="4127"/>
                  </a:cubicBezTo>
                  <a:cubicBezTo>
                    <a:pt x="970" y="4231"/>
                    <a:pt x="932" y="4336"/>
                    <a:pt x="888" y="4435"/>
                  </a:cubicBezTo>
                  <a:cubicBezTo>
                    <a:pt x="834" y="4556"/>
                    <a:pt x="773" y="4673"/>
                    <a:pt x="705" y="4787"/>
                  </a:cubicBezTo>
                  <a:cubicBezTo>
                    <a:pt x="708" y="4781"/>
                    <a:pt x="711" y="4776"/>
                    <a:pt x="714" y="4769"/>
                  </a:cubicBezTo>
                  <a:lnTo>
                    <a:pt x="714" y="4769"/>
                  </a:lnTo>
                  <a:cubicBezTo>
                    <a:pt x="622" y="4917"/>
                    <a:pt x="521" y="5058"/>
                    <a:pt x="413" y="5194"/>
                  </a:cubicBezTo>
                  <a:cubicBezTo>
                    <a:pt x="342" y="5278"/>
                    <a:pt x="271" y="5360"/>
                    <a:pt x="193" y="5437"/>
                  </a:cubicBezTo>
                  <a:cubicBezTo>
                    <a:pt x="130" y="5501"/>
                    <a:pt x="141" y="5608"/>
                    <a:pt x="203" y="5665"/>
                  </a:cubicBezTo>
                  <a:cubicBezTo>
                    <a:pt x="233" y="5692"/>
                    <a:pt x="272" y="5707"/>
                    <a:pt x="312" y="5707"/>
                  </a:cubicBezTo>
                  <a:cubicBezTo>
                    <a:pt x="358" y="5707"/>
                    <a:pt x="401" y="5688"/>
                    <a:pt x="431" y="5654"/>
                  </a:cubicBezTo>
                  <a:cubicBezTo>
                    <a:pt x="549" y="5526"/>
                    <a:pt x="659" y="5390"/>
                    <a:pt x="757" y="5244"/>
                  </a:cubicBezTo>
                  <a:cubicBezTo>
                    <a:pt x="814" y="5160"/>
                    <a:pt x="874" y="5078"/>
                    <a:pt x="926" y="4991"/>
                  </a:cubicBezTo>
                  <a:cubicBezTo>
                    <a:pt x="1040" y="4811"/>
                    <a:pt x="1135" y="4621"/>
                    <a:pt x="1211" y="4423"/>
                  </a:cubicBezTo>
                  <a:cubicBezTo>
                    <a:pt x="1292" y="4206"/>
                    <a:pt x="1346" y="3981"/>
                    <a:pt x="1373" y="3753"/>
                  </a:cubicBezTo>
                  <a:cubicBezTo>
                    <a:pt x="1404" y="3511"/>
                    <a:pt x="1420" y="3267"/>
                    <a:pt x="1418" y="3025"/>
                  </a:cubicBezTo>
                  <a:cubicBezTo>
                    <a:pt x="1412" y="2550"/>
                    <a:pt x="1339" y="2072"/>
                    <a:pt x="1179" y="1624"/>
                  </a:cubicBezTo>
                  <a:cubicBezTo>
                    <a:pt x="1100" y="1406"/>
                    <a:pt x="1007" y="1192"/>
                    <a:pt x="898" y="986"/>
                  </a:cubicBezTo>
                  <a:cubicBezTo>
                    <a:pt x="825" y="847"/>
                    <a:pt x="743" y="714"/>
                    <a:pt x="655" y="582"/>
                  </a:cubicBezTo>
                  <a:cubicBezTo>
                    <a:pt x="610" y="514"/>
                    <a:pt x="564" y="445"/>
                    <a:pt x="518" y="377"/>
                  </a:cubicBezTo>
                  <a:cubicBezTo>
                    <a:pt x="465" y="299"/>
                    <a:pt x="410" y="223"/>
                    <a:pt x="359" y="146"/>
                  </a:cubicBezTo>
                  <a:cubicBezTo>
                    <a:pt x="352" y="100"/>
                    <a:pt x="323" y="60"/>
                    <a:pt x="282" y="38"/>
                  </a:cubicBezTo>
                  <a:cubicBezTo>
                    <a:pt x="279" y="35"/>
                    <a:pt x="277" y="33"/>
                    <a:pt x="274" y="30"/>
                  </a:cubicBezTo>
                  <a:cubicBezTo>
                    <a:pt x="248" y="9"/>
                    <a:pt x="215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4" name="Google Shape;10154;p18"/>
            <p:cNvSpPr/>
            <p:nvPr/>
          </p:nvSpPr>
          <p:spPr>
            <a:xfrm>
              <a:off x="5144600" y="1632725"/>
              <a:ext cx="69000" cy="89825"/>
            </a:xfrm>
            <a:custGeom>
              <a:avLst/>
              <a:gdLst/>
              <a:ahLst/>
              <a:cxnLst/>
              <a:rect l="l" t="t" r="r" b="b"/>
              <a:pathLst>
                <a:path w="2760" h="3593" extrusionOk="0">
                  <a:moveTo>
                    <a:pt x="1660" y="2530"/>
                  </a:moveTo>
                  <a:lnTo>
                    <a:pt x="1660" y="2530"/>
                  </a:lnTo>
                  <a:cubicBezTo>
                    <a:pt x="1660" y="2531"/>
                    <a:pt x="1659" y="2531"/>
                    <a:pt x="1659" y="2532"/>
                  </a:cubicBezTo>
                  <a:lnTo>
                    <a:pt x="1659" y="2532"/>
                  </a:lnTo>
                  <a:cubicBezTo>
                    <a:pt x="1660" y="2531"/>
                    <a:pt x="1660" y="2531"/>
                    <a:pt x="1660" y="2530"/>
                  </a:cubicBezTo>
                  <a:close/>
                  <a:moveTo>
                    <a:pt x="1526" y="3175"/>
                  </a:moveTo>
                  <a:cubicBezTo>
                    <a:pt x="1526" y="3176"/>
                    <a:pt x="1526" y="3177"/>
                    <a:pt x="1525" y="3178"/>
                  </a:cubicBezTo>
                  <a:cubicBezTo>
                    <a:pt x="1526" y="3177"/>
                    <a:pt x="1526" y="3176"/>
                    <a:pt x="1526" y="3175"/>
                  </a:cubicBezTo>
                  <a:close/>
                  <a:moveTo>
                    <a:pt x="1099" y="1637"/>
                  </a:moveTo>
                  <a:lnTo>
                    <a:pt x="1112" y="1641"/>
                  </a:lnTo>
                  <a:cubicBezTo>
                    <a:pt x="1120" y="1642"/>
                    <a:pt x="1125" y="1644"/>
                    <a:pt x="1134" y="1648"/>
                  </a:cubicBezTo>
                  <a:cubicBezTo>
                    <a:pt x="1142" y="1652"/>
                    <a:pt x="1152" y="1656"/>
                    <a:pt x="1160" y="1661"/>
                  </a:cubicBezTo>
                  <a:cubicBezTo>
                    <a:pt x="1164" y="1664"/>
                    <a:pt x="1169" y="1667"/>
                    <a:pt x="1174" y="1671"/>
                  </a:cubicBezTo>
                  <a:lnTo>
                    <a:pt x="1187" y="1683"/>
                  </a:lnTo>
                  <a:lnTo>
                    <a:pt x="1180" y="1675"/>
                  </a:lnTo>
                  <a:lnTo>
                    <a:pt x="1180" y="1675"/>
                  </a:lnTo>
                  <a:cubicBezTo>
                    <a:pt x="1188" y="1683"/>
                    <a:pt x="1194" y="1693"/>
                    <a:pt x="1201" y="1702"/>
                  </a:cubicBezTo>
                  <a:lnTo>
                    <a:pt x="1191" y="1690"/>
                  </a:lnTo>
                  <a:lnTo>
                    <a:pt x="1190" y="1686"/>
                  </a:lnTo>
                  <a:lnTo>
                    <a:pt x="1193" y="1694"/>
                  </a:lnTo>
                  <a:cubicBezTo>
                    <a:pt x="1206" y="1720"/>
                    <a:pt x="1218" y="1747"/>
                    <a:pt x="1229" y="1774"/>
                  </a:cubicBezTo>
                  <a:cubicBezTo>
                    <a:pt x="1240" y="1804"/>
                    <a:pt x="1253" y="1835"/>
                    <a:pt x="1261" y="1865"/>
                  </a:cubicBezTo>
                  <a:cubicBezTo>
                    <a:pt x="1269" y="1895"/>
                    <a:pt x="1274" y="1927"/>
                    <a:pt x="1278" y="1957"/>
                  </a:cubicBezTo>
                  <a:cubicBezTo>
                    <a:pt x="1281" y="1983"/>
                    <a:pt x="1283" y="2008"/>
                    <a:pt x="1283" y="2033"/>
                  </a:cubicBezTo>
                  <a:cubicBezTo>
                    <a:pt x="1281" y="2068"/>
                    <a:pt x="1278" y="2103"/>
                    <a:pt x="1274" y="2138"/>
                  </a:cubicBezTo>
                  <a:cubicBezTo>
                    <a:pt x="1247" y="2290"/>
                    <a:pt x="1210" y="2440"/>
                    <a:pt x="1168" y="2589"/>
                  </a:cubicBezTo>
                  <a:cubicBezTo>
                    <a:pt x="1156" y="2619"/>
                    <a:pt x="1152" y="2649"/>
                    <a:pt x="1152" y="2681"/>
                  </a:cubicBezTo>
                  <a:cubicBezTo>
                    <a:pt x="1098" y="2741"/>
                    <a:pt x="1042" y="2799"/>
                    <a:pt x="984" y="2856"/>
                  </a:cubicBezTo>
                  <a:cubicBezTo>
                    <a:pt x="914" y="2923"/>
                    <a:pt x="840" y="2986"/>
                    <a:pt x="762" y="3046"/>
                  </a:cubicBezTo>
                  <a:cubicBezTo>
                    <a:pt x="713" y="3083"/>
                    <a:pt x="663" y="3116"/>
                    <a:pt x="609" y="3148"/>
                  </a:cubicBezTo>
                  <a:cubicBezTo>
                    <a:pt x="582" y="3162"/>
                    <a:pt x="553" y="3176"/>
                    <a:pt x="526" y="3187"/>
                  </a:cubicBezTo>
                  <a:cubicBezTo>
                    <a:pt x="499" y="3197"/>
                    <a:pt x="471" y="3206"/>
                    <a:pt x="444" y="3214"/>
                  </a:cubicBezTo>
                  <a:cubicBezTo>
                    <a:pt x="435" y="3216"/>
                    <a:pt x="430" y="3217"/>
                    <a:pt x="419" y="3219"/>
                  </a:cubicBezTo>
                  <a:cubicBezTo>
                    <a:pt x="406" y="3222"/>
                    <a:pt x="395" y="3222"/>
                    <a:pt x="384" y="3222"/>
                  </a:cubicBezTo>
                  <a:cubicBezTo>
                    <a:pt x="378" y="3220"/>
                    <a:pt x="370" y="3220"/>
                    <a:pt x="362" y="3217"/>
                  </a:cubicBezTo>
                  <a:lnTo>
                    <a:pt x="349" y="3216"/>
                  </a:lnTo>
                  <a:lnTo>
                    <a:pt x="344" y="3209"/>
                  </a:lnTo>
                  <a:cubicBezTo>
                    <a:pt x="343" y="3208"/>
                    <a:pt x="343" y="3206"/>
                    <a:pt x="341" y="3206"/>
                  </a:cubicBezTo>
                  <a:lnTo>
                    <a:pt x="341" y="3205"/>
                  </a:lnTo>
                  <a:lnTo>
                    <a:pt x="338" y="3193"/>
                  </a:lnTo>
                  <a:cubicBezTo>
                    <a:pt x="333" y="3170"/>
                    <a:pt x="329" y="3148"/>
                    <a:pt x="325" y="3125"/>
                  </a:cubicBezTo>
                  <a:cubicBezTo>
                    <a:pt x="322" y="3099"/>
                    <a:pt x="321" y="3072"/>
                    <a:pt x="321" y="3045"/>
                  </a:cubicBezTo>
                  <a:cubicBezTo>
                    <a:pt x="322" y="2983"/>
                    <a:pt x="329" y="2920"/>
                    <a:pt x="338" y="2858"/>
                  </a:cubicBezTo>
                  <a:cubicBezTo>
                    <a:pt x="352" y="2749"/>
                    <a:pt x="376" y="2641"/>
                    <a:pt x="405" y="2535"/>
                  </a:cubicBezTo>
                  <a:lnTo>
                    <a:pt x="405" y="2535"/>
                  </a:lnTo>
                  <a:cubicBezTo>
                    <a:pt x="404" y="2535"/>
                    <a:pt x="404" y="2535"/>
                    <a:pt x="404" y="2535"/>
                  </a:cubicBezTo>
                  <a:lnTo>
                    <a:pt x="404" y="2535"/>
                  </a:lnTo>
                  <a:cubicBezTo>
                    <a:pt x="432" y="2436"/>
                    <a:pt x="468" y="2338"/>
                    <a:pt x="509" y="2245"/>
                  </a:cubicBezTo>
                  <a:cubicBezTo>
                    <a:pt x="545" y="2163"/>
                    <a:pt x="587" y="2082"/>
                    <a:pt x="634" y="2005"/>
                  </a:cubicBezTo>
                  <a:lnTo>
                    <a:pt x="634" y="2005"/>
                  </a:lnTo>
                  <a:lnTo>
                    <a:pt x="626" y="2017"/>
                  </a:lnTo>
                  <a:cubicBezTo>
                    <a:pt x="658" y="1965"/>
                    <a:pt x="693" y="1914"/>
                    <a:pt x="731" y="1867"/>
                  </a:cubicBezTo>
                  <a:cubicBezTo>
                    <a:pt x="754" y="1838"/>
                    <a:pt x="780" y="1810"/>
                    <a:pt x="805" y="1783"/>
                  </a:cubicBezTo>
                  <a:cubicBezTo>
                    <a:pt x="827" y="1764"/>
                    <a:pt x="848" y="1747"/>
                    <a:pt x="870" y="1729"/>
                  </a:cubicBezTo>
                  <a:cubicBezTo>
                    <a:pt x="889" y="1717"/>
                    <a:pt x="909" y="1701"/>
                    <a:pt x="927" y="1691"/>
                  </a:cubicBezTo>
                  <a:cubicBezTo>
                    <a:pt x="944" y="1682"/>
                    <a:pt x="959" y="1672"/>
                    <a:pt x="979" y="1664"/>
                  </a:cubicBezTo>
                  <a:cubicBezTo>
                    <a:pt x="1000" y="1658"/>
                    <a:pt x="1020" y="1650"/>
                    <a:pt x="1039" y="1644"/>
                  </a:cubicBezTo>
                  <a:cubicBezTo>
                    <a:pt x="1050" y="1641"/>
                    <a:pt x="1061" y="1639"/>
                    <a:pt x="1073" y="1637"/>
                  </a:cubicBezTo>
                  <a:close/>
                  <a:moveTo>
                    <a:pt x="2591" y="0"/>
                  </a:moveTo>
                  <a:cubicBezTo>
                    <a:pt x="2557" y="0"/>
                    <a:pt x="2521" y="12"/>
                    <a:pt x="2491" y="37"/>
                  </a:cubicBezTo>
                  <a:cubicBezTo>
                    <a:pt x="2458" y="66"/>
                    <a:pt x="2428" y="99"/>
                    <a:pt x="2404" y="135"/>
                  </a:cubicBezTo>
                  <a:cubicBezTo>
                    <a:pt x="2382" y="172"/>
                    <a:pt x="2361" y="210"/>
                    <a:pt x="2344" y="248"/>
                  </a:cubicBezTo>
                  <a:cubicBezTo>
                    <a:pt x="2304" y="331"/>
                    <a:pt x="2268" y="415"/>
                    <a:pt x="2238" y="501"/>
                  </a:cubicBezTo>
                  <a:cubicBezTo>
                    <a:pt x="2203" y="596"/>
                    <a:pt x="2171" y="691"/>
                    <a:pt x="2143" y="787"/>
                  </a:cubicBezTo>
                  <a:cubicBezTo>
                    <a:pt x="2101" y="922"/>
                    <a:pt x="2059" y="1055"/>
                    <a:pt x="2024" y="1191"/>
                  </a:cubicBezTo>
                  <a:cubicBezTo>
                    <a:pt x="1992" y="1305"/>
                    <a:pt x="1964" y="1421"/>
                    <a:pt x="1934" y="1535"/>
                  </a:cubicBezTo>
                  <a:cubicBezTo>
                    <a:pt x="1912" y="1574"/>
                    <a:pt x="1889" y="1614"/>
                    <a:pt x="1869" y="1653"/>
                  </a:cubicBezTo>
                  <a:lnTo>
                    <a:pt x="1845" y="1696"/>
                  </a:lnTo>
                  <a:cubicBezTo>
                    <a:pt x="1819" y="1626"/>
                    <a:pt x="1756" y="1591"/>
                    <a:pt x="1693" y="1591"/>
                  </a:cubicBezTo>
                  <a:cubicBezTo>
                    <a:pt x="1631" y="1591"/>
                    <a:pt x="1569" y="1625"/>
                    <a:pt x="1541" y="1693"/>
                  </a:cubicBezTo>
                  <a:cubicBezTo>
                    <a:pt x="1532" y="1669"/>
                    <a:pt x="1522" y="1644"/>
                    <a:pt x="1511" y="1620"/>
                  </a:cubicBezTo>
                  <a:cubicBezTo>
                    <a:pt x="1494" y="1576"/>
                    <a:pt x="1471" y="1535"/>
                    <a:pt x="1443" y="1495"/>
                  </a:cubicBezTo>
                  <a:cubicBezTo>
                    <a:pt x="1418" y="1459"/>
                    <a:pt x="1386" y="1428"/>
                    <a:pt x="1350" y="1405"/>
                  </a:cubicBezTo>
                  <a:cubicBezTo>
                    <a:pt x="1277" y="1357"/>
                    <a:pt x="1194" y="1327"/>
                    <a:pt x="1109" y="1321"/>
                  </a:cubicBezTo>
                  <a:cubicBezTo>
                    <a:pt x="1100" y="1320"/>
                    <a:pt x="1092" y="1320"/>
                    <a:pt x="1083" y="1320"/>
                  </a:cubicBezTo>
                  <a:cubicBezTo>
                    <a:pt x="987" y="1320"/>
                    <a:pt x="886" y="1359"/>
                    <a:pt x="803" y="1403"/>
                  </a:cubicBezTo>
                  <a:cubicBezTo>
                    <a:pt x="716" y="1452"/>
                    <a:pt x="636" y="1514"/>
                    <a:pt x="568" y="1588"/>
                  </a:cubicBezTo>
                  <a:cubicBezTo>
                    <a:pt x="419" y="1748"/>
                    <a:pt x="310" y="1943"/>
                    <a:pt x="226" y="2142"/>
                  </a:cubicBezTo>
                  <a:cubicBezTo>
                    <a:pt x="137" y="2355"/>
                    <a:pt x="74" y="2576"/>
                    <a:pt x="39" y="2804"/>
                  </a:cubicBezTo>
                  <a:cubicBezTo>
                    <a:pt x="21" y="2916"/>
                    <a:pt x="1" y="3034"/>
                    <a:pt x="14" y="3148"/>
                  </a:cubicBezTo>
                  <a:cubicBezTo>
                    <a:pt x="23" y="3239"/>
                    <a:pt x="37" y="3334"/>
                    <a:pt x="96" y="3407"/>
                  </a:cubicBezTo>
                  <a:cubicBezTo>
                    <a:pt x="127" y="3450"/>
                    <a:pt x="170" y="3485"/>
                    <a:pt x="218" y="3507"/>
                  </a:cubicBezTo>
                  <a:cubicBezTo>
                    <a:pt x="259" y="3524"/>
                    <a:pt x="303" y="3535"/>
                    <a:pt x="348" y="3537"/>
                  </a:cubicBezTo>
                  <a:cubicBezTo>
                    <a:pt x="355" y="3537"/>
                    <a:pt x="363" y="3537"/>
                    <a:pt x="370" y="3537"/>
                  </a:cubicBezTo>
                  <a:cubicBezTo>
                    <a:pt x="460" y="3537"/>
                    <a:pt x="549" y="3520"/>
                    <a:pt x="632" y="3483"/>
                  </a:cubicBezTo>
                  <a:cubicBezTo>
                    <a:pt x="835" y="3399"/>
                    <a:pt x="1008" y="3255"/>
                    <a:pt x="1164" y="3105"/>
                  </a:cubicBezTo>
                  <a:cubicBezTo>
                    <a:pt x="1349" y="2930"/>
                    <a:pt x="1503" y="2730"/>
                    <a:pt x="1659" y="2532"/>
                  </a:cubicBezTo>
                  <a:lnTo>
                    <a:pt x="1659" y="2532"/>
                  </a:lnTo>
                  <a:cubicBezTo>
                    <a:pt x="1659" y="2532"/>
                    <a:pt x="1659" y="2532"/>
                    <a:pt x="1658" y="2532"/>
                  </a:cubicBezTo>
                  <a:lnTo>
                    <a:pt x="1661" y="2529"/>
                  </a:lnTo>
                  <a:lnTo>
                    <a:pt x="1661" y="2529"/>
                  </a:lnTo>
                  <a:cubicBezTo>
                    <a:pt x="1661" y="2529"/>
                    <a:pt x="1661" y="2530"/>
                    <a:pt x="1660" y="2530"/>
                  </a:cubicBezTo>
                  <a:lnTo>
                    <a:pt x="1660" y="2530"/>
                  </a:lnTo>
                  <a:cubicBezTo>
                    <a:pt x="1661" y="2530"/>
                    <a:pt x="1661" y="2529"/>
                    <a:pt x="1661" y="2529"/>
                  </a:cubicBezTo>
                  <a:lnTo>
                    <a:pt x="1661" y="2529"/>
                  </a:lnTo>
                  <a:lnTo>
                    <a:pt x="1663" y="2527"/>
                  </a:lnTo>
                  <a:lnTo>
                    <a:pt x="1666" y="2524"/>
                  </a:lnTo>
                  <a:cubicBezTo>
                    <a:pt x="1682" y="2503"/>
                    <a:pt x="1695" y="2481"/>
                    <a:pt x="1709" y="2461"/>
                  </a:cubicBezTo>
                  <a:lnTo>
                    <a:pt x="1709" y="2461"/>
                  </a:lnTo>
                  <a:cubicBezTo>
                    <a:pt x="1652" y="2700"/>
                    <a:pt x="1594" y="2938"/>
                    <a:pt x="1526" y="3175"/>
                  </a:cubicBezTo>
                  <a:lnTo>
                    <a:pt x="1526" y="3175"/>
                  </a:lnTo>
                  <a:cubicBezTo>
                    <a:pt x="1527" y="3171"/>
                    <a:pt x="1529" y="3168"/>
                    <a:pt x="1530" y="3164"/>
                  </a:cubicBezTo>
                  <a:lnTo>
                    <a:pt x="1530" y="3164"/>
                  </a:lnTo>
                  <a:cubicBezTo>
                    <a:pt x="1518" y="3204"/>
                    <a:pt x="1506" y="3244"/>
                    <a:pt x="1494" y="3285"/>
                  </a:cubicBezTo>
                  <a:cubicBezTo>
                    <a:pt x="1486" y="3315"/>
                    <a:pt x="1476" y="3347"/>
                    <a:pt x="1467" y="3377"/>
                  </a:cubicBezTo>
                  <a:cubicBezTo>
                    <a:pt x="1451" y="3425"/>
                    <a:pt x="1456" y="3477"/>
                    <a:pt x="1483" y="3520"/>
                  </a:cubicBezTo>
                  <a:cubicBezTo>
                    <a:pt x="1506" y="3556"/>
                    <a:pt x="1543" y="3581"/>
                    <a:pt x="1584" y="3589"/>
                  </a:cubicBezTo>
                  <a:cubicBezTo>
                    <a:pt x="1595" y="3592"/>
                    <a:pt x="1606" y="3592"/>
                    <a:pt x="1619" y="3592"/>
                  </a:cubicBezTo>
                  <a:cubicBezTo>
                    <a:pt x="1693" y="3591"/>
                    <a:pt x="1758" y="3539"/>
                    <a:pt x="1775" y="3466"/>
                  </a:cubicBezTo>
                  <a:cubicBezTo>
                    <a:pt x="1805" y="3349"/>
                    <a:pt x="1834" y="3230"/>
                    <a:pt x="1861" y="3111"/>
                  </a:cubicBezTo>
                  <a:cubicBezTo>
                    <a:pt x="1935" y="2787"/>
                    <a:pt x="2006" y="2462"/>
                    <a:pt x="2082" y="2139"/>
                  </a:cubicBezTo>
                  <a:cubicBezTo>
                    <a:pt x="2124" y="1964"/>
                    <a:pt x="2170" y="1789"/>
                    <a:pt x="2212" y="1615"/>
                  </a:cubicBezTo>
                  <a:cubicBezTo>
                    <a:pt x="2238" y="1568"/>
                    <a:pt x="2261" y="1519"/>
                    <a:pt x="2284" y="1470"/>
                  </a:cubicBezTo>
                  <a:cubicBezTo>
                    <a:pt x="2318" y="1395"/>
                    <a:pt x="2353" y="1322"/>
                    <a:pt x="2383" y="1246"/>
                  </a:cubicBezTo>
                  <a:cubicBezTo>
                    <a:pt x="2448" y="1087"/>
                    <a:pt x="2511" y="925"/>
                    <a:pt x="2570" y="762"/>
                  </a:cubicBezTo>
                  <a:cubicBezTo>
                    <a:pt x="2602" y="677"/>
                    <a:pt x="2633" y="591"/>
                    <a:pt x="2663" y="504"/>
                  </a:cubicBezTo>
                  <a:cubicBezTo>
                    <a:pt x="2705" y="392"/>
                    <a:pt x="2760" y="271"/>
                    <a:pt x="2752" y="149"/>
                  </a:cubicBezTo>
                  <a:cubicBezTo>
                    <a:pt x="2745" y="59"/>
                    <a:pt x="2670" y="0"/>
                    <a:pt x="2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5" name="Google Shape;10155;p18"/>
            <p:cNvSpPr/>
            <p:nvPr/>
          </p:nvSpPr>
          <p:spPr>
            <a:xfrm>
              <a:off x="5190350" y="1664050"/>
              <a:ext cx="69525" cy="143975"/>
            </a:xfrm>
            <a:custGeom>
              <a:avLst/>
              <a:gdLst/>
              <a:ahLst/>
              <a:cxnLst/>
              <a:rect l="l" t="t" r="r" b="b"/>
              <a:pathLst>
                <a:path w="2781" h="5759" extrusionOk="0">
                  <a:moveTo>
                    <a:pt x="1735" y="924"/>
                  </a:moveTo>
                  <a:lnTo>
                    <a:pt x="1735" y="924"/>
                  </a:lnTo>
                  <a:cubicBezTo>
                    <a:pt x="1733" y="929"/>
                    <a:pt x="1730" y="935"/>
                    <a:pt x="1728" y="940"/>
                  </a:cubicBezTo>
                  <a:cubicBezTo>
                    <a:pt x="1730" y="935"/>
                    <a:pt x="1733" y="929"/>
                    <a:pt x="1735" y="924"/>
                  </a:cubicBezTo>
                  <a:close/>
                  <a:moveTo>
                    <a:pt x="1492" y="3413"/>
                  </a:moveTo>
                  <a:cubicBezTo>
                    <a:pt x="1490" y="3415"/>
                    <a:pt x="1490" y="3416"/>
                    <a:pt x="1490" y="3417"/>
                  </a:cubicBezTo>
                  <a:lnTo>
                    <a:pt x="1492" y="3413"/>
                  </a:lnTo>
                  <a:close/>
                  <a:moveTo>
                    <a:pt x="1687" y="2724"/>
                  </a:moveTo>
                  <a:cubicBezTo>
                    <a:pt x="1658" y="2825"/>
                    <a:pt x="1631" y="2925"/>
                    <a:pt x="1604" y="3025"/>
                  </a:cubicBezTo>
                  <a:lnTo>
                    <a:pt x="1604" y="3022"/>
                  </a:lnTo>
                  <a:cubicBezTo>
                    <a:pt x="1603" y="3023"/>
                    <a:pt x="1603" y="3025"/>
                    <a:pt x="1603" y="3026"/>
                  </a:cubicBezTo>
                  <a:lnTo>
                    <a:pt x="1603" y="3028"/>
                  </a:lnTo>
                  <a:cubicBezTo>
                    <a:pt x="1601" y="3033"/>
                    <a:pt x="1600" y="3038"/>
                    <a:pt x="1598" y="3044"/>
                  </a:cubicBezTo>
                  <a:cubicBezTo>
                    <a:pt x="1598" y="3044"/>
                    <a:pt x="1598" y="3045"/>
                    <a:pt x="1598" y="3045"/>
                  </a:cubicBezTo>
                  <a:lnTo>
                    <a:pt x="1598" y="3047"/>
                  </a:lnTo>
                  <a:cubicBezTo>
                    <a:pt x="1590" y="3069"/>
                    <a:pt x="1584" y="3091"/>
                    <a:pt x="1577" y="3115"/>
                  </a:cubicBezTo>
                  <a:lnTo>
                    <a:pt x="1577" y="3110"/>
                  </a:lnTo>
                  <a:lnTo>
                    <a:pt x="1492" y="3413"/>
                  </a:lnTo>
                  <a:lnTo>
                    <a:pt x="1492" y="3413"/>
                  </a:lnTo>
                  <a:cubicBezTo>
                    <a:pt x="1492" y="3413"/>
                    <a:pt x="1492" y="3413"/>
                    <a:pt x="1492" y="3413"/>
                  </a:cubicBezTo>
                  <a:lnTo>
                    <a:pt x="1492" y="3413"/>
                  </a:lnTo>
                  <a:cubicBezTo>
                    <a:pt x="1490" y="3417"/>
                    <a:pt x="1489" y="3422"/>
                    <a:pt x="1489" y="3425"/>
                  </a:cubicBezTo>
                  <a:cubicBezTo>
                    <a:pt x="1489" y="3424"/>
                    <a:pt x="1489" y="3424"/>
                    <a:pt x="1489" y="3422"/>
                  </a:cubicBezTo>
                  <a:cubicBezTo>
                    <a:pt x="1487" y="3424"/>
                    <a:pt x="1487" y="3425"/>
                    <a:pt x="1487" y="3427"/>
                  </a:cubicBezTo>
                  <a:cubicBezTo>
                    <a:pt x="1486" y="3432"/>
                    <a:pt x="1484" y="3436"/>
                    <a:pt x="1482" y="3441"/>
                  </a:cubicBezTo>
                  <a:cubicBezTo>
                    <a:pt x="1483" y="3440"/>
                    <a:pt x="1484" y="3438"/>
                    <a:pt x="1485" y="3437"/>
                  </a:cubicBezTo>
                  <a:lnTo>
                    <a:pt x="1485" y="3437"/>
                  </a:lnTo>
                  <a:cubicBezTo>
                    <a:pt x="1428" y="3624"/>
                    <a:pt x="1366" y="3811"/>
                    <a:pt x="1300" y="3994"/>
                  </a:cubicBezTo>
                  <a:cubicBezTo>
                    <a:pt x="1267" y="4089"/>
                    <a:pt x="1236" y="4184"/>
                    <a:pt x="1198" y="4275"/>
                  </a:cubicBezTo>
                  <a:cubicBezTo>
                    <a:pt x="1155" y="4381"/>
                    <a:pt x="1110" y="4486"/>
                    <a:pt x="1066" y="4592"/>
                  </a:cubicBezTo>
                  <a:cubicBezTo>
                    <a:pt x="1030" y="4673"/>
                    <a:pt x="990" y="4753"/>
                    <a:pt x="951" y="4833"/>
                  </a:cubicBezTo>
                  <a:cubicBezTo>
                    <a:pt x="919" y="4901"/>
                    <a:pt x="879" y="4966"/>
                    <a:pt x="843" y="5030"/>
                  </a:cubicBezTo>
                  <a:cubicBezTo>
                    <a:pt x="784" y="5119"/>
                    <a:pt x="729" y="5209"/>
                    <a:pt x="664" y="5293"/>
                  </a:cubicBezTo>
                  <a:cubicBezTo>
                    <a:pt x="639" y="5325"/>
                    <a:pt x="612" y="5353"/>
                    <a:pt x="583" y="5382"/>
                  </a:cubicBezTo>
                  <a:cubicBezTo>
                    <a:pt x="575" y="5390"/>
                    <a:pt x="564" y="5399"/>
                    <a:pt x="558" y="5404"/>
                  </a:cubicBezTo>
                  <a:cubicBezTo>
                    <a:pt x="550" y="5409"/>
                    <a:pt x="544" y="5414"/>
                    <a:pt x="536" y="5418"/>
                  </a:cubicBezTo>
                  <a:lnTo>
                    <a:pt x="523" y="5425"/>
                  </a:lnTo>
                  <a:lnTo>
                    <a:pt x="512" y="5428"/>
                  </a:lnTo>
                  <a:lnTo>
                    <a:pt x="499" y="5431"/>
                  </a:lnTo>
                  <a:lnTo>
                    <a:pt x="471" y="5431"/>
                  </a:lnTo>
                  <a:lnTo>
                    <a:pt x="461" y="5429"/>
                  </a:lnTo>
                  <a:lnTo>
                    <a:pt x="455" y="5423"/>
                  </a:lnTo>
                  <a:cubicBezTo>
                    <a:pt x="450" y="5418"/>
                    <a:pt x="447" y="5414"/>
                    <a:pt x="442" y="5409"/>
                  </a:cubicBezTo>
                  <a:cubicBezTo>
                    <a:pt x="436" y="5401"/>
                    <a:pt x="431" y="5393"/>
                    <a:pt x="427" y="5384"/>
                  </a:cubicBezTo>
                  <a:cubicBezTo>
                    <a:pt x="417" y="5368"/>
                    <a:pt x="409" y="5352"/>
                    <a:pt x="403" y="5336"/>
                  </a:cubicBezTo>
                  <a:cubicBezTo>
                    <a:pt x="392" y="5308"/>
                    <a:pt x="384" y="5281"/>
                    <a:pt x="376" y="5252"/>
                  </a:cubicBezTo>
                  <a:cubicBezTo>
                    <a:pt x="363" y="5200"/>
                    <a:pt x="352" y="5148"/>
                    <a:pt x="344" y="5095"/>
                  </a:cubicBezTo>
                  <a:cubicBezTo>
                    <a:pt x="328" y="4958"/>
                    <a:pt x="321" y="4818"/>
                    <a:pt x="322" y="4681"/>
                  </a:cubicBezTo>
                  <a:lnTo>
                    <a:pt x="322" y="4681"/>
                  </a:lnTo>
                  <a:lnTo>
                    <a:pt x="322" y="4700"/>
                  </a:lnTo>
                  <a:cubicBezTo>
                    <a:pt x="324" y="4590"/>
                    <a:pt x="332" y="4481"/>
                    <a:pt x="346" y="4374"/>
                  </a:cubicBezTo>
                  <a:cubicBezTo>
                    <a:pt x="368" y="4211"/>
                    <a:pt x="414" y="4052"/>
                    <a:pt x="479" y="3903"/>
                  </a:cubicBezTo>
                  <a:cubicBezTo>
                    <a:pt x="512" y="3827"/>
                    <a:pt x="550" y="3753"/>
                    <a:pt x="591" y="3682"/>
                  </a:cubicBezTo>
                  <a:cubicBezTo>
                    <a:pt x="618" y="3641"/>
                    <a:pt x="645" y="3601"/>
                    <a:pt x="675" y="3561"/>
                  </a:cubicBezTo>
                  <a:cubicBezTo>
                    <a:pt x="723" y="3506"/>
                    <a:pt x="772" y="3454"/>
                    <a:pt x="822" y="3403"/>
                  </a:cubicBezTo>
                  <a:cubicBezTo>
                    <a:pt x="965" y="3269"/>
                    <a:pt x="1115" y="3144"/>
                    <a:pt x="1272" y="3026"/>
                  </a:cubicBezTo>
                  <a:cubicBezTo>
                    <a:pt x="1378" y="2949"/>
                    <a:pt x="1487" y="2871"/>
                    <a:pt x="1593" y="2792"/>
                  </a:cubicBezTo>
                  <a:lnTo>
                    <a:pt x="1593" y="2792"/>
                  </a:lnTo>
                  <a:cubicBezTo>
                    <a:pt x="1592" y="2794"/>
                    <a:pt x="1590" y="2795"/>
                    <a:pt x="1589" y="2797"/>
                  </a:cubicBezTo>
                  <a:lnTo>
                    <a:pt x="1687" y="2724"/>
                  </a:lnTo>
                  <a:close/>
                  <a:moveTo>
                    <a:pt x="2118" y="1"/>
                  </a:moveTo>
                  <a:cubicBezTo>
                    <a:pt x="2088" y="1"/>
                    <a:pt x="2057" y="9"/>
                    <a:pt x="2029" y="27"/>
                  </a:cubicBezTo>
                  <a:cubicBezTo>
                    <a:pt x="1905" y="101"/>
                    <a:pt x="1799" y="199"/>
                    <a:pt x="1714" y="315"/>
                  </a:cubicBezTo>
                  <a:cubicBezTo>
                    <a:pt x="1595" y="481"/>
                    <a:pt x="1498" y="660"/>
                    <a:pt x="1427" y="851"/>
                  </a:cubicBezTo>
                  <a:cubicBezTo>
                    <a:pt x="1395" y="932"/>
                    <a:pt x="1362" y="1011"/>
                    <a:pt x="1337" y="1094"/>
                  </a:cubicBezTo>
                  <a:cubicBezTo>
                    <a:pt x="1319" y="1144"/>
                    <a:pt x="1302" y="1192"/>
                    <a:pt x="1289" y="1242"/>
                  </a:cubicBezTo>
                  <a:cubicBezTo>
                    <a:pt x="1278" y="1287"/>
                    <a:pt x="1266" y="1331"/>
                    <a:pt x="1256" y="1374"/>
                  </a:cubicBezTo>
                  <a:cubicBezTo>
                    <a:pt x="1231" y="1459"/>
                    <a:pt x="1215" y="1546"/>
                    <a:pt x="1210" y="1635"/>
                  </a:cubicBezTo>
                  <a:cubicBezTo>
                    <a:pt x="1207" y="1681"/>
                    <a:pt x="1213" y="1728"/>
                    <a:pt x="1228" y="1771"/>
                  </a:cubicBezTo>
                  <a:cubicBezTo>
                    <a:pt x="1245" y="1815"/>
                    <a:pt x="1269" y="1855"/>
                    <a:pt x="1297" y="1890"/>
                  </a:cubicBezTo>
                  <a:cubicBezTo>
                    <a:pt x="1363" y="1969"/>
                    <a:pt x="1458" y="1999"/>
                    <a:pt x="1556" y="1999"/>
                  </a:cubicBezTo>
                  <a:cubicBezTo>
                    <a:pt x="1650" y="1999"/>
                    <a:pt x="1748" y="1971"/>
                    <a:pt x="1828" y="1934"/>
                  </a:cubicBezTo>
                  <a:cubicBezTo>
                    <a:pt x="1872" y="1914"/>
                    <a:pt x="1915" y="1890"/>
                    <a:pt x="1956" y="1865"/>
                  </a:cubicBezTo>
                  <a:lnTo>
                    <a:pt x="1956" y="1865"/>
                  </a:lnTo>
                  <a:cubicBezTo>
                    <a:pt x="1938" y="1910"/>
                    <a:pt x="1921" y="1958"/>
                    <a:pt x="1905" y="2005"/>
                  </a:cubicBezTo>
                  <a:cubicBezTo>
                    <a:pt x="1873" y="2096"/>
                    <a:pt x="1842" y="2187"/>
                    <a:pt x="1813" y="2279"/>
                  </a:cubicBezTo>
                  <a:cubicBezTo>
                    <a:pt x="1744" y="2330"/>
                    <a:pt x="1676" y="2379"/>
                    <a:pt x="1606" y="2430"/>
                  </a:cubicBezTo>
                  <a:cubicBezTo>
                    <a:pt x="1524" y="2490"/>
                    <a:pt x="1443" y="2548"/>
                    <a:pt x="1361" y="2609"/>
                  </a:cubicBezTo>
                  <a:cubicBezTo>
                    <a:pt x="1262" y="2678"/>
                    <a:pt x="1164" y="2745"/>
                    <a:pt x="1068" y="2816"/>
                  </a:cubicBezTo>
                  <a:cubicBezTo>
                    <a:pt x="979" y="2882"/>
                    <a:pt x="894" y="2952"/>
                    <a:pt x="808" y="3023"/>
                  </a:cubicBezTo>
                  <a:cubicBezTo>
                    <a:pt x="643" y="3163"/>
                    <a:pt x="477" y="3308"/>
                    <a:pt x="359" y="3492"/>
                  </a:cubicBezTo>
                  <a:cubicBezTo>
                    <a:pt x="238" y="3677"/>
                    <a:pt x="148" y="3880"/>
                    <a:pt x="89" y="4092"/>
                  </a:cubicBezTo>
                  <a:cubicBezTo>
                    <a:pt x="29" y="4317"/>
                    <a:pt x="1" y="4549"/>
                    <a:pt x="4" y="4782"/>
                  </a:cubicBezTo>
                  <a:cubicBezTo>
                    <a:pt x="6" y="5005"/>
                    <a:pt x="18" y="5233"/>
                    <a:pt x="94" y="5445"/>
                  </a:cubicBezTo>
                  <a:cubicBezTo>
                    <a:pt x="127" y="5537"/>
                    <a:pt x="184" y="5635"/>
                    <a:pt x="265" y="5692"/>
                  </a:cubicBezTo>
                  <a:cubicBezTo>
                    <a:pt x="325" y="5735"/>
                    <a:pt x="398" y="5759"/>
                    <a:pt x="473" y="5759"/>
                  </a:cubicBezTo>
                  <a:cubicBezTo>
                    <a:pt x="476" y="5759"/>
                    <a:pt x="478" y="5759"/>
                    <a:pt x="480" y="5759"/>
                  </a:cubicBezTo>
                  <a:cubicBezTo>
                    <a:pt x="493" y="5759"/>
                    <a:pt x="507" y="5759"/>
                    <a:pt x="520" y="5757"/>
                  </a:cubicBezTo>
                  <a:cubicBezTo>
                    <a:pt x="723" y="5741"/>
                    <a:pt x="867" y="5561"/>
                    <a:pt x="965" y="5401"/>
                  </a:cubicBezTo>
                  <a:cubicBezTo>
                    <a:pt x="1060" y="5255"/>
                    <a:pt x="1144" y="5103"/>
                    <a:pt x="1218" y="4947"/>
                  </a:cubicBezTo>
                  <a:cubicBezTo>
                    <a:pt x="1256" y="4863"/>
                    <a:pt x="1299" y="4779"/>
                    <a:pt x="1332" y="4692"/>
                  </a:cubicBezTo>
                  <a:lnTo>
                    <a:pt x="1443" y="4421"/>
                  </a:lnTo>
                  <a:cubicBezTo>
                    <a:pt x="1505" y="4267"/>
                    <a:pt x="1557" y="4109"/>
                    <a:pt x="1612" y="3952"/>
                  </a:cubicBezTo>
                  <a:cubicBezTo>
                    <a:pt x="1639" y="3881"/>
                    <a:pt x="1660" y="3808"/>
                    <a:pt x="1683" y="3734"/>
                  </a:cubicBezTo>
                  <a:cubicBezTo>
                    <a:pt x="1707" y="3658"/>
                    <a:pt x="1733" y="3584"/>
                    <a:pt x="1753" y="3508"/>
                  </a:cubicBezTo>
                  <a:cubicBezTo>
                    <a:pt x="1793" y="3372"/>
                    <a:pt x="1832" y="3237"/>
                    <a:pt x="1872" y="3101"/>
                  </a:cubicBezTo>
                  <a:lnTo>
                    <a:pt x="1872" y="3101"/>
                  </a:lnTo>
                  <a:cubicBezTo>
                    <a:pt x="1870" y="3107"/>
                    <a:pt x="1869" y="3113"/>
                    <a:pt x="1867" y="3120"/>
                  </a:cubicBezTo>
                  <a:cubicBezTo>
                    <a:pt x="1905" y="2993"/>
                    <a:pt x="1938" y="2865"/>
                    <a:pt x="1973" y="2737"/>
                  </a:cubicBezTo>
                  <a:cubicBezTo>
                    <a:pt x="2003" y="2642"/>
                    <a:pt x="2032" y="2545"/>
                    <a:pt x="2060" y="2449"/>
                  </a:cubicBezTo>
                  <a:lnTo>
                    <a:pt x="2228" y="2327"/>
                  </a:lnTo>
                  <a:cubicBezTo>
                    <a:pt x="2293" y="2284"/>
                    <a:pt x="2312" y="2199"/>
                    <a:pt x="2271" y="2134"/>
                  </a:cubicBezTo>
                  <a:cubicBezTo>
                    <a:pt x="2250" y="2104"/>
                    <a:pt x="2220" y="2083"/>
                    <a:pt x="2185" y="2075"/>
                  </a:cubicBezTo>
                  <a:cubicBezTo>
                    <a:pt x="2200" y="2032"/>
                    <a:pt x="2215" y="1990"/>
                    <a:pt x="2231" y="1947"/>
                  </a:cubicBezTo>
                  <a:cubicBezTo>
                    <a:pt x="2253" y="1887"/>
                    <a:pt x="2277" y="1827"/>
                    <a:pt x="2301" y="1766"/>
                  </a:cubicBezTo>
                  <a:cubicBezTo>
                    <a:pt x="2329" y="1697"/>
                    <a:pt x="2355" y="1624"/>
                    <a:pt x="2385" y="1556"/>
                  </a:cubicBezTo>
                  <a:cubicBezTo>
                    <a:pt x="2416" y="1488"/>
                    <a:pt x="2448" y="1421"/>
                    <a:pt x="2478" y="1353"/>
                  </a:cubicBezTo>
                  <a:cubicBezTo>
                    <a:pt x="2492" y="1333"/>
                    <a:pt x="2508" y="1314"/>
                    <a:pt x="2522" y="1293"/>
                  </a:cubicBezTo>
                  <a:lnTo>
                    <a:pt x="2611" y="1171"/>
                  </a:lnTo>
                  <a:cubicBezTo>
                    <a:pt x="2662" y="1103"/>
                    <a:pt x="2705" y="1029"/>
                    <a:pt x="2741" y="951"/>
                  </a:cubicBezTo>
                  <a:cubicBezTo>
                    <a:pt x="2780" y="875"/>
                    <a:pt x="2750" y="780"/>
                    <a:pt x="2674" y="739"/>
                  </a:cubicBezTo>
                  <a:cubicBezTo>
                    <a:pt x="2648" y="724"/>
                    <a:pt x="2617" y="716"/>
                    <a:pt x="2588" y="716"/>
                  </a:cubicBezTo>
                  <a:cubicBezTo>
                    <a:pt x="2558" y="716"/>
                    <a:pt x="2528" y="724"/>
                    <a:pt x="2502" y="739"/>
                  </a:cubicBezTo>
                  <a:cubicBezTo>
                    <a:pt x="2446" y="771"/>
                    <a:pt x="2421" y="824"/>
                    <a:pt x="2391" y="877"/>
                  </a:cubicBezTo>
                  <a:cubicBezTo>
                    <a:pt x="2337" y="964"/>
                    <a:pt x="2288" y="1056"/>
                    <a:pt x="2244" y="1149"/>
                  </a:cubicBezTo>
                  <a:cubicBezTo>
                    <a:pt x="2215" y="1185"/>
                    <a:pt x="2187" y="1220"/>
                    <a:pt x="2158" y="1257"/>
                  </a:cubicBezTo>
                  <a:cubicBezTo>
                    <a:pt x="2114" y="1310"/>
                    <a:pt x="2067" y="1363"/>
                    <a:pt x="2016" y="1413"/>
                  </a:cubicBezTo>
                  <a:cubicBezTo>
                    <a:pt x="1970" y="1456"/>
                    <a:pt x="1921" y="1499"/>
                    <a:pt x="1870" y="1538"/>
                  </a:cubicBezTo>
                  <a:cubicBezTo>
                    <a:pt x="1834" y="1564"/>
                    <a:pt x="1796" y="1589"/>
                    <a:pt x="1756" y="1613"/>
                  </a:cubicBezTo>
                  <a:cubicBezTo>
                    <a:pt x="1736" y="1624"/>
                    <a:pt x="1715" y="1633"/>
                    <a:pt x="1695" y="1643"/>
                  </a:cubicBezTo>
                  <a:cubicBezTo>
                    <a:pt x="1669" y="1652"/>
                    <a:pt x="1644" y="1662"/>
                    <a:pt x="1619" y="1668"/>
                  </a:cubicBezTo>
                  <a:cubicBezTo>
                    <a:pt x="1611" y="1671"/>
                    <a:pt x="1598" y="1673"/>
                    <a:pt x="1590" y="1675"/>
                  </a:cubicBezTo>
                  <a:cubicBezTo>
                    <a:pt x="1586" y="1675"/>
                    <a:pt x="1581" y="1675"/>
                    <a:pt x="1576" y="1675"/>
                  </a:cubicBezTo>
                  <a:cubicBezTo>
                    <a:pt x="1573" y="1675"/>
                    <a:pt x="1571" y="1675"/>
                    <a:pt x="1568" y="1675"/>
                  </a:cubicBezTo>
                  <a:cubicBezTo>
                    <a:pt x="1562" y="1675"/>
                    <a:pt x="1554" y="1673"/>
                    <a:pt x="1547" y="1673"/>
                  </a:cubicBezTo>
                  <a:lnTo>
                    <a:pt x="1539" y="1671"/>
                  </a:lnTo>
                  <a:lnTo>
                    <a:pt x="1538" y="1671"/>
                  </a:lnTo>
                  <a:cubicBezTo>
                    <a:pt x="1536" y="1670"/>
                    <a:pt x="1536" y="1668"/>
                    <a:pt x="1535" y="1668"/>
                  </a:cubicBezTo>
                  <a:lnTo>
                    <a:pt x="1535" y="1667"/>
                  </a:lnTo>
                  <a:lnTo>
                    <a:pt x="1533" y="1649"/>
                  </a:lnTo>
                  <a:cubicBezTo>
                    <a:pt x="1532" y="1641"/>
                    <a:pt x="1532" y="1635"/>
                    <a:pt x="1532" y="1627"/>
                  </a:cubicBezTo>
                  <a:cubicBezTo>
                    <a:pt x="1533" y="1599"/>
                    <a:pt x="1537" y="1572"/>
                    <a:pt x="1541" y="1544"/>
                  </a:cubicBezTo>
                  <a:lnTo>
                    <a:pt x="1541" y="1544"/>
                  </a:lnTo>
                  <a:cubicBezTo>
                    <a:pt x="1554" y="1466"/>
                    <a:pt x="1573" y="1390"/>
                    <a:pt x="1592" y="1312"/>
                  </a:cubicBezTo>
                  <a:cubicBezTo>
                    <a:pt x="1611" y="1257"/>
                    <a:pt x="1625" y="1200"/>
                    <a:pt x="1647" y="1144"/>
                  </a:cubicBezTo>
                  <a:cubicBezTo>
                    <a:pt x="1677" y="1070"/>
                    <a:pt x="1704" y="994"/>
                    <a:pt x="1736" y="921"/>
                  </a:cubicBezTo>
                  <a:lnTo>
                    <a:pt x="1736" y="921"/>
                  </a:lnTo>
                  <a:cubicBezTo>
                    <a:pt x="1735" y="922"/>
                    <a:pt x="1735" y="923"/>
                    <a:pt x="1735" y="924"/>
                  </a:cubicBezTo>
                  <a:lnTo>
                    <a:pt x="1735" y="924"/>
                  </a:lnTo>
                  <a:cubicBezTo>
                    <a:pt x="1777" y="828"/>
                    <a:pt x="1824" y="736"/>
                    <a:pt x="1877" y="646"/>
                  </a:cubicBezTo>
                  <a:cubicBezTo>
                    <a:pt x="1905" y="598"/>
                    <a:pt x="1937" y="552"/>
                    <a:pt x="1972" y="508"/>
                  </a:cubicBezTo>
                  <a:cubicBezTo>
                    <a:pt x="1997" y="476"/>
                    <a:pt x="2024" y="446"/>
                    <a:pt x="2052" y="416"/>
                  </a:cubicBezTo>
                  <a:cubicBezTo>
                    <a:pt x="2074" y="397"/>
                    <a:pt x="2097" y="378"/>
                    <a:pt x="2119" y="361"/>
                  </a:cubicBezTo>
                  <a:cubicBezTo>
                    <a:pt x="2147" y="340"/>
                    <a:pt x="2179" y="324"/>
                    <a:pt x="2209" y="305"/>
                  </a:cubicBezTo>
                  <a:cubicBezTo>
                    <a:pt x="2288" y="261"/>
                    <a:pt x="2306" y="149"/>
                    <a:pt x="2258" y="76"/>
                  </a:cubicBezTo>
                  <a:cubicBezTo>
                    <a:pt x="2226" y="27"/>
                    <a:pt x="2173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6" name="Google Shape;10156;p18"/>
            <p:cNvSpPr/>
            <p:nvPr/>
          </p:nvSpPr>
          <p:spPr>
            <a:xfrm>
              <a:off x="5297850" y="1690425"/>
              <a:ext cx="25350" cy="12575"/>
            </a:xfrm>
            <a:custGeom>
              <a:avLst/>
              <a:gdLst/>
              <a:ahLst/>
              <a:cxnLst/>
              <a:rect l="l" t="t" r="r" b="b"/>
              <a:pathLst>
                <a:path w="1014" h="503" extrusionOk="0">
                  <a:moveTo>
                    <a:pt x="837" y="0"/>
                  </a:moveTo>
                  <a:cubicBezTo>
                    <a:pt x="824" y="0"/>
                    <a:pt x="810" y="2"/>
                    <a:pt x="796" y="5"/>
                  </a:cubicBezTo>
                  <a:cubicBezTo>
                    <a:pt x="567" y="47"/>
                    <a:pt x="337" y="97"/>
                    <a:pt x="120" y="181"/>
                  </a:cubicBezTo>
                  <a:cubicBezTo>
                    <a:pt x="71" y="198"/>
                    <a:pt x="33" y="235"/>
                    <a:pt x="16" y="282"/>
                  </a:cubicBezTo>
                  <a:cubicBezTo>
                    <a:pt x="0" y="324"/>
                    <a:pt x="3" y="369"/>
                    <a:pt x="22" y="411"/>
                  </a:cubicBezTo>
                  <a:cubicBezTo>
                    <a:pt x="49" y="468"/>
                    <a:pt x="108" y="502"/>
                    <a:pt x="171" y="502"/>
                  </a:cubicBezTo>
                  <a:cubicBezTo>
                    <a:pt x="195" y="502"/>
                    <a:pt x="219" y="498"/>
                    <a:pt x="242" y="488"/>
                  </a:cubicBezTo>
                  <a:lnTo>
                    <a:pt x="269" y="476"/>
                  </a:lnTo>
                  <a:lnTo>
                    <a:pt x="299" y="464"/>
                  </a:lnTo>
                  <a:cubicBezTo>
                    <a:pt x="385" y="433"/>
                    <a:pt x="473" y="406"/>
                    <a:pt x="562" y="382"/>
                  </a:cubicBezTo>
                  <a:cubicBezTo>
                    <a:pt x="659" y="360"/>
                    <a:pt x="757" y="339"/>
                    <a:pt x="857" y="322"/>
                  </a:cubicBezTo>
                  <a:cubicBezTo>
                    <a:pt x="950" y="312"/>
                    <a:pt x="1013" y="224"/>
                    <a:pt x="996" y="132"/>
                  </a:cubicBezTo>
                  <a:cubicBezTo>
                    <a:pt x="981" y="54"/>
                    <a:pt x="913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7" name="Google Shape;10157;p18"/>
            <p:cNvSpPr/>
            <p:nvPr/>
          </p:nvSpPr>
          <p:spPr>
            <a:xfrm>
              <a:off x="5291675" y="1712275"/>
              <a:ext cx="65875" cy="12775"/>
            </a:xfrm>
            <a:custGeom>
              <a:avLst/>
              <a:gdLst/>
              <a:ahLst/>
              <a:cxnLst/>
              <a:rect l="l" t="t" r="r" b="b"/>
              <a:pathLst>
                <a:path w="2635" h="511" extrusionOk="0">
                  <a:moveTo>
                    <a:pt x="227" y="1"/>
                  </a:moveTo>
                  <a:cubicBezTo>
                    <a:pt x="182" y="1"/>
                    <a:pt x="137" y="18"/>
                    <a:pt x="106" y="54"/>
                  </a:cubicBezTo>
                  <a:cubicBezTo>
                    <a:pt x="81" y="83"/>
                    <a:pt x="57" y="113"/>
                    <a:pt x="37" y="144"/>
                  </a:cubicBezTo>
                  <a:cubicBezTo>
                    <a:pt x="18" y="175"/>
                    <a:pt x="7" y="209"/>
                    <a:pt x="5" y="246"/>
                  </a:cubicBezTo>
                  <a:cubicBezTo>
                    <a:pt x="0" y="317"/>
                    <a:pt x="30" y="385"/>
                    <a:pt x="87" y="428"/>
                  </a:cubicBezTo>
                  <a:cubicBezTo>
                    <a:pt x="166" y="490"/>
                    <a:pt x="266" y="504"/>
                    <a:pt x="363" y="509"/>
                  </a:cubicBezTo>
                  <a:cubicBezTo>
                    <a:pt x="394" y="510"/>
                    <a:pt x="424" y="510"/>
                    <a:pt x="455" y="510"/>
                  </a:cubicBezTo>
                  <a:cubicBezTo>
                    <a:pt x="535" y="510"/>
                    <a:pt x="614" y="505"/>
                    <a:pt x="695" y="501"/>
                  </a:cubicBezTo>
                  <a:cubicBezTo>
                    <a:pt x="784" y="493"/>
                    <a:pt x="872" y="482"/>
                    <a:pt x="963" y="474"/>
                  </a:cubicBezTo>
                  <a:cubicBezTo>
                    <a:pt x="1135" y="455"/>
                    <a:pt x="1309" y="434"/>
                    <a:pt x="1482" y="412"/>
                  </a:cubicBezTo>
                  <a:cubicBezTo>
                    <a:pt x="1825" y="369"/>
                    <a:pt x="2169" y="325"/>
                    <a:pt x="2512" y="277"/>
                  </a:cubicBezTo>
                  <a:cubicBezTo>
                    <a:pt x="2585" y="268"/>
                    <a:pt x="2634" y="189"/>
                    <a:pt x="2620" y="119"/>
                  </a:cubicBezTo>
                  <a:cubicBezTo>
                    <a:pt x="2608" y="60"/>
                    <a:pt x="2553" y="8"/>
                    <a:pt x="2492" y="8"/>
                  </a:cubicBezTo>
                  <a:cubicBezTo>
                    <a:pt x="2488" y="8"/>
                    <a:pt x="2483" y="8"/>
                    <a:pt x="2479" y="8"/>
                  </a:cubicBezTo>
                  <a:cubicBezTo>
                    <a:pt x="2174" y="43"/>
                    <a:pt x="1868" y="75"/>
                    <a:pt x="1561" y="106"/>
                  </a:cubicBezTo>
                  <a:cubicBezTo>
                    <a:pt x="1412" y="121"/>
                    <a:pt x="1263" y="138"/>
                    <a:pt x="1115" y="151"/>
                  </a:cubicBezTo>
                  <a:cubicBezTo>
                    <a:pt x="909" y="168"/>
                    <a:pt x="703" y="192"/>
                    <a:pt x="497" y="192"/>
                  </a:cubicBezTo>
                  <a:cubicBezTo>
                    <a:pt x="462" y="190"/>
                    <a:pt x="426" y="189"/>
                    <a:pt x="391" y="187"/>
                  </a:cubicBezTo>
                  <a:cubicBezTo>
                    <a:pt x="399" y="133"/>
                    <a:pt x="380" y="80"/>
                    <a:pt x="341" y="43"/>
                  </a:cubicBezTo>
                  <a:cubicBezTo>
                    <a:pt x="310" y="15"/>
                    <a:pt x="269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8" name="Google Shape;10158;p18"/>
            <p:cNvSpPr/>
            <p:nvPr/>
          </p:nvSpPr>
          <p:spPr>
            <a:xfrm>
              <a:off x="5377550" y="1660025"/>
              <a:ext cx="51025" cy="90325"/>
            </a:xfrm>
            <a:custGeom>
              <a:avLst/>
              <a:gdLst/>
              <a:ahLst/>
              <a:cxnLst/>
              <a:rect l="l" t="t" r="r" b="b"/>
              <a:pathLst>
                <a:path w="2041" h="3613" extrusionOk="0">
                  <a:moveTo>
                    <a:pt x="1558" y="1"/>
                  </a:moveTo>
                  <a:cubicBezTo>
                    <a:pt x="1419" y="1"/>
                    <a:pt x="1279" y="61"/>
                    <a:pt x="1167" y="137"/>
                  </a:cubicBezTo>
                  <a:cubicBezTo>
                    <a:pt x="792" y="395"/>
                    <a:pt x="554" y="810"/>
                    <a:pt x="387" y="1223"/>
                  </a:cubicBezTo>
                  <a:cubicBezTo>
                    <a:pt x="295" y="1449"/>
                    <a:pt x="217" y="1680"/>
                    <a:pt x="152" y="1918"/>
                  </a:cubicBezTo>
                  <a:cubicBezTo>
                    <a:pt x="87" y="2149"/>
                    <a:pt x="43" y="2386"/>
                    <a:pt x="18" y="2625"/>
                  </a:cubicBezTo>
                  <a:cubicBezTo>
                    <a:pt x="3" y="2749"/>
                    <a:pt x="0" y="2874"/>
                    <a:pt x="7" y="2997"/>
                  </a:cubicBezTo>
                  <a:cubicBezTo>
                    <a:pt x="11" y="3094"/>
                    <a:pt x="30" y="3189"/>
                    <a:pt x="65" y="3279"/>
                  </a:cubicBezTo>
                  <a:cubicBezTo>
                    <a:pt x="100" y="3371"/>
                    <a:pt x="162" y="3452"/>
                    <a:pt x="241" y="3510"/>
                  </a:cubicBezTo>
                  <a:cubicBezTo>
                    <a:pt x="320" y="3567"/>
                    <a:pt x="413" y="3602"/>
                    <a:pt x="512" y="3610"/>
                  </a:cubicBezTo>
                  <a:cubicBezTo>
                    <a:pt x="525" y="3611"/>
                    <a:pt x="539" y="3612"/>
                    <a:pt x="551" y="3612"/>
                  </a:cubicBezTo>
                  <a:cubicBezTo>
                    <a:pt x="557" y="3612"/>
                    <a:pt x="561" y="3612"/>
                    <a:pt x="565" y="3612"/>
                  </a:cubicBezTo>
                  <a:cubicBezTo>
                    <a:pt x="766" y="3612"/>
                    <a:pt x="958" y="3540"/>
                    <a:pt x="1131" y="3439"/>
                  </a:cubicBezTo>
                  <a:cubicBezTo>
                    <a:pt x="1324" y="3327"/>
                    <a:pt x="1496" y="3184"/>
                    <a:pt x="1643" y="3016"/>
                  </a:cubicBezTo>
                  <a:cubicBezTo>
                    <a:pt x="1791" y="2846"/>
                    <a:pt x="1911" y="2657"/>
                    <a:pt x="1977" y="2443"/>
                  </a:cubicBezTo>
                  <a:cubicBezTo>
                    <a:pt x="2041" y="2239"/>
                    <a:pt x="2041" y="2010"/>
                    <a:pt x="1935" y="1820"/>
                  </a:cubicBezTo>
                  <a:cubicBezTo>
                    <a:pt x="1886" y="1731"/>
                    <a:pt x="1816" y="1657"/>
                    <a:pt x="1730" y="1603"/>
                  </a:cubicBezTo>
                  <a:cubicBezTo>
                    <a:pt x="1648" y="1555"/>
                    <a:pt x="1556" y="1527"/>
                    <a:pt x="1461" y="1524"/>
                  </a:cubicBezTo>
                  <a:cubicBezTo>
                    <a:pt x="1453" y="1523"/>
                    <a:pt x="1444" y="1523"/>
                    <a:pt x="1436" y="1523"/>
                  </a:cubicBezTo>
                  <a:cubicBezTo>
                    <a:pt x="1337" y="1523"/>
                    <a:pt x="1234" y="1556"/>
                    <a:pt x="1145" y="1595"/>
                  </a:cubicBezTo>
                  <a:cubicBezTo>
                    <a:pt x="1055" y="1635"/>
                    <a:pt x="971" y="1690"/>
                    <a:pt x="898" y="1758"/>
                  </a:cubicBezTo>
                  <a:cubicBezTo>
                    <a:pt x="778" y="1877"/>
                    <a:pt x="689" y="2021"/>
                    <a:pt x="595" y="2162"/>
                  </a:cubicBezTo>
                  <a:cubicBezTo>
                    <a:pt x="539" y="2249"/>
                    <a:pt x="486" y="2337"/>
                    <a:pt x="434" y="2426"/>
                  </a:cubicBezTo>
                  <a:cubicBezTo>
                    <a:pt x="402" y="2499"/>
                    <a:pt x="431" y="2584"/>
                    <a:pt x="502" y="2621"/>
                  </a:cubicBezTo>
                  <a:cubicBezTo>
                    <a:pt x="525" y="2633"/>
                    <a:pt x="549" y="2638"/>
                    <a:pt x="572" y="2638"/>
                  </a:cubicBezTo>
                  <a:cubicBezTo>
                    <a:pt x="623" y="2638"/>
                    <a:pt x="672" y="2612"/>
                    <a:pt x="700" y="2565"/>
                  </a:cubicBezTo>
                  <a:lnTo>
                    <a:pt x="741" y="2496"/>
                  </a:lnTo>
                  <a:cubicBezTo>
                    <a:pt x="771" y="2445"/>
                    <a:pt x="803" y="2396"/>
                    <a:pt x="836" y="2347"/>
                  </a:cubicBezTo>
                  <a:cubicBezTo>
                    <a:pt x="895" y="2258"/>
                    <a:pt x="952" y="2165"/>
                    <a:pt x="1018" y="2079"/>
                  </a:cubicBezTo>
                  <a:lnTo>
                    <a:pt x="1018" y="2079"/>
                  </a:lnTo>
                  <a:lnTo>
                    <a:pt x="1020" y="2078"/>
                  </a:lnTo>
                  <a:lnTo>
                    <a:pt x="1026" y="2070"/>
                  </a:lnTo>
                  <a:lnTo>
                    <a:pt x="1021" y="2076"/>
                  </a:lnTo>
                  <a:cubicBezTo>
                    <a:pt x="1050" y="2041"/>
                    <a:pt x="1080" y="2008"/>
                    <a:pt x="1112" y="1976"/>
                  </a:cubicBezTo>
                  <a:cubicBezTo>
                    <a:pt x="1123" y="1967"/>
                    <a:pt x="1134" y="1957"/>
                    <a:pt x="1145" y="1948"/>
                  </a:cubicBezTo>
                  <a:cubicBezTo>
                    <a:pt x="1167" y="1932"/>
                    <a:pt x="1189" y="1918"/>
                    <a:pt x="1213" y="1904"/>
                  </a:cubicBezTo>
                  <a:cubicBezTo>
                    <a:pt x="1232" y="1894"/>
                    <a:pt x="1249" y="1885"/>
                    <a:pt x="1268" y="1877"/>
                  </a:cubicBezTo>
                  <a:cubicBezTo>
                    <a:pt x="1303" y="1864"/>
                    <a:pt x="1336" y="1851"/>
                    <a:pt x="1373" y="1842"/>
                  </a:cubicBezTo>
                  <a:cubicBezTo>
                    <a:pt x="1389" y="1839"/>
                    <a:pt x="1403" y="1836"/>
                    <a:pt x="1419" y="1832"/>
                  </a:cubicBezTo>
                  <a:cubicBezTo>
                    <a:pt x="1425" y="1832"/>
                    <a:pt x="1432" y="1832"/>
                    <a:pt x="1439" y="1832"/>
                  </a:cubicBezTo>
                  <a:cubicBezTo>
                    <a:pt x="1442" y="1832"/>
                    <a:pt x="1446" y="1832"/>
                    <a:pt x="1449" y="1832"/>
                  </a:cubicBezTo>
                  <a:cubicBezTo>
                    <a:pt x="1457" y="1832"/>
                    <a:pt x="1466" y="1832"/>
                    <a:pt x="1476" y="1834"/>
                  </a:cubicBezTo>
                  <a:cubicBezTo>
                    <a:pt x="1488" y="1836"/>
                    <a:pt x="1501" y="1839"/>
                    <a:pt x="1512" y="1842"/>
                  </a:cubicBezTo>
                  <a:cubicBezTo>
                    <a:pt x="1528" y="1847"/>
                    <a:pt x="1542" y="1851"/>
                    <a:pt x="1558" y="1858"/>
                  </a:cubicBezTo>
                  <a:cubicBezTo>
                    <a:pt x="1563" y="1861"/>
                    <a:pt x="1569" y="1864"/>
                    <a:pt x="1575" y="1869"/>
                  </a:cubicBezTo>
                  <a:cubicBezTo>
                    <a:pt x="1588" y="1877"/>
                    <a:pt x="1599" y="1885"/>
                    <a:pt x="1612" y="1896"/>
                  </a:cubicBezTo>
                  <a:cubicBezTo>
                    <a:pt x="1605" y="1891"/>
                    <a:pt x="1601" y="1886"/>
                    <a:pt x="1596" y="1883"/>
                  </a:cubicBezTo>
                  <a:lnTo>
                    <a:pt x="1596" y="1883"/>
                  </a:lnTo>
                  <a:cubicBezTo>
                    <a:pt x="1604" y="1889"/>
                    <a:pt x="1612" y="1897"/>
                    <a:pt x="1620" y="1905"/>
                  </a:cubicBezTo>
                  <a:cubicBezTo>
                    <a:pt x="1631" y="1918"/>
                    <a:pt x="1642" y="1931"/>
                    <a:pt x="1653" y="1945"/>
                  </a:cubicBezTo>
                  <a:cubicBezTo>
                    <a:pt x="1661" y="1955"/>
                    <a:pt x="1668" y="1967"/>
                    <a:pt x="1674" y="1979"/>
                  </a:cubicBezTo>
                  <a:lnTo>
                    <a:pt x="1674" y="1979"/>
                  </a:lnTo>
                  <a:cubicBezTo>
                    <a:pt x="1672" y="1975"/>
                    <a:pt x="1670" y="1972"/>
                    <a:pt x="1667" y="1969"/>
                  </a:cubicBezTo>
                  <a:lnTo>
                    <a:pt x="1667" y="1969"/>
                  </a:lnTo>
                  <a:cubicBezTo>
                    <a:pt x="1674" y="1981"/>
                    <a:pt x="1680" y="1992"/>
                    <a:pt x="1685" y="2005"/>
                  </a:cubicBezTo>
                  <a:cubicBezTo>
                    <a:pt x="1694" y="2027"/>
                    <a:pt x="1700" y="2049"/>
                    <a:pt x="1707" y="2073"/>
                  </a:cubicBezTo>
                  <a:cubicBezTo>
                    <a:pt x="1710" y="2084"/>
                    <a:pt x="1711" y="2097"/>
                    <a:pt x="1715" y="2109"/>
                  </a:cubicBezTo>
                  <a:cubicBezTo>
                    <a:pt x="1716" y="2130"/>
                    <a:pt x="1718" y="2152"/>
                    <a:pt x="1718" y="2174"/>
                  </a:cubicBezTo>
                  <a:cubicBezTo>
                    <a:pt x="1718" y="2204"/>
                    <a:pt x="1716" y="2234"/>
                    <a:pt x="1711" y="2265"/>
                  </a:cubicBezTo>
                  <a:cubicBezTo>
                    <a:pt x="1707" y="2295"/>
                    <a:pt x="1700" y="2323"/>
                    <a:pt x="1693" y="2353"/>
                  </a:cubicBezTo>
                  <a:cubicBezTo>
                    <a:pt x="1680" y="2390"/>
                    <a:pt x="1667" y="2426"/>
                    <a:pt x="1653" y="2462"/>
                  </a:cubicBezTo>
                  <a:cubicBezTo>
                    <a:pt x="1631" y="2511"/>
                    <a:pt x="1605" y="2559"/>
                    <a:pt x="1579" y="2605"/>
                  </a:cubicBezTo>
                  <a:cubicBezTo>
                    <a:pt x="1545" y="2656"/>
                    <a:pt x="1512" y="2705"/>
                    <a:pt x="1476" y="2752"/>
                  </a:cubicBezTo>
                  <a:cubicBezTo>
                    <a:pt x="1430" y="2806"/>
                    <a:pt x="1382" y="2858"/>
                    <a:pt x="1333" y="2907"/>
                  </a:cubicBezTo>
                  <a:cubicBezTo>
                    <a:pt x="1273" y="2964"/>
                    <a:pt x="1210" y="3018"/>
                    <a:pt x="1145" y="3067"/>
                  </a:cubicBezTo>
                  <a:cubicBezTo>
                    <a:pt x="1088" y="3108"/>
                    <a:pt x="1029" y="3146"/>
                    <a:pt x="969" y="3181"/>
                  </a:cubicBezTo>
                  <a:cubicBezTo>
                    <a:pt x="931" y="3203"/>
                    <a:pt x="892" y="3222"/>
                    <a:pt x="850" y="3240"/>
                  </a:cubicBezTo>
                  <a:cubicBezTo>
                    <a:pt x="803" y="3259"/>
                    <a:pt x="752" y="3276"/>
                    <a:pt x="703" y="3290"/>
                  </a:cubicBezTo>
                  <a:cubicBezTo>
                    <a:pt x="681" y="3293"/>
                    <a:pt x="659" y="3300"/>
                    <a:pt x="638" y="3301"/>
                  </a:cubicBezTo>
                  <a:cubicBezTo>
                    <a:pt x="618" y="3303"/>
                    <a:pt x="597" y="3306"/>
                    <a:pt x="575" y="3306"/>
                  </a:cubicBezTo>
                  <a:cubicBezTo>
                    <a:pt x="553" y="3305"/>
                    <a:pt x="531" y="3303"/>
                    <a:pt x="508" y="3300"/>
                  </a:cubicBezTo>
                  <a:cubicBezTo>
                    <a:pt x="501" y="3298"/>
                    <a:pt x="491" y="3298"/>
                    <a:pt x="483" y="3295"/>
                  </a:cubicBezTo>
                  <a:cubicBezTo>
                    <a:pt x="475" y="3292"/>
                    <a:pt x="469" y="3290"/>
                    <a:pt x="461" y="3287"/>
                  </a:cubicBezTo>
                  <a:cubicBezTo>
                    <a:pt x="450" y="3282"/>
                    <a:pt x="440" y="3278"/>
                    <a:pt x="431" y="3271"/>
                  </a:cubicBezTo>
                  <a:cubicBezTo>
                    <a:pt x="421" y="3267"/>
                    <a:pt x="413" y="3260"/>
                    <a:pt x="406" y="3255"/>
                  </a:cubicBezTo>
                  <a:cubicBezTo>
                    <a:pt x="398" y="3248"/>
                    <a:pt x="390" y="3241"/>
                    <a:pt x="382" y="3233"/>
                  </a:cubicBezTo>
                  <a:lnTo>
                    <a:pt x="371" y="3219"/>
                  </a:lnTo>
                  <a:cubicBezTo>
                    <a:pt x="366" y="3213"/>
                    <a:pt x="362" y="3207"/>
                    <a:pt x="358" y="3201"/>
                  </a:cubicBezTo>
                  <a:lnTo>
                    <a:pt x="358" y="3201"/>
                  </a:lnTo>
                  <a:cubicBezTo>
                    <a:pt x="360" y="3205"/>
                    <a:pt x="362" y="3209"/>
                    <a:pt x="364" y="3213"/>
                  </a:cubicBezTo>
                  <a:cubicBezTo>
                    <a:pt x="362" y="3208"/>
                    <a:pt x="359" y="3204"/>
                    <a:pt x="357" y="3199"/>
                  </a:cubicBezTo>
                  <a:lnTo>
                    <a:pt x="357" y="3199"/>
                  </a:lnTo>
                  <a:cubicBezTo>
                    <a:pt x="357" y="3200"/>
                    <a:pt x="358" y="3200"/>
                    <a:pt x="358" y="3201"/>
                  </a:cubicBezTo>
                  <a:lnTo>
                    <a:pt x="358" y="3201"/>
                  </a:lnTo>
                  <a:cubicBezTo>
                    <a:pt x="358" y="3200"/>
                    <a:pt x="357" y="3199"/>
                    <a:pt x="357" y="3198"/>
                  </a:cubicBezTo>
                  <a:lnTo>
                    <a:pt x="357" y="3198"/>
                  </a:lnTo>
                  <a:cubicBezTo>
                    <a:pt x="357" y="3198"/>
                    <a:pt x="357" y="3199"/>
                    <a:pt x="357" y="3199"/>
                  </a:cubicBezTo>
                  <a:lnTo>
                    <a:pt x="357" y="3199"/>
                  </a:lnTo>
                  <a:cubicBezTo>
                    <a:pt x="356" y="3198"/>
                    <a:pt x="356" y="3197"/>
                    <a:pt x="355" y="3195"/>
                  </a:cubicBezTo>
                  <a:lnTo>
                    <a:pt x="355" y="3195"/>
                  </a:lnTo>
                  <a:cubicBezTo>
                    <a:pt x="355" y="3196"/>
                    <a:pt x="356" y="3197"/>
                    <a:pt x="357" y="3198"/>
                  </a:cubicBezTo>
                  <a:lnTo>
                    <a:pt x="357" y="3198"/>
                  </a:lnTo>
                  <a:cubicBezTo>
                    <a:pt x="349" y="3183"/>
                    <a:pt x="342" y="3168"/>
                    <a:pt x="334" y="3153"/>
                  </a:cubicBezTo>
                  <a:cubicBezTo>
                    <a:pt x="326" y="3132"/>
                    <a:pt x="320" y="3110"/>
                    <a:pt x="314" y="3088"/>
                  </a:cubicBezTo>
                  <a:cubicBezTo>
                    <a:pt x="309" y="3066"/>
                    <a:pt x="304" y="3045"/>
                    <a:pt x="301" y="3021"/>
                  </a:cubicBezTo>
                  <a:cubicBezTo>
                    <a:pt x="295" y="2964"/>
                    <a:pt x="292" y="2907"/>
                    <a:pt x="292" y="2850"/>
                  </a:cubicBezTo>
                  <a:cubicBezTo>
                    <a:pt x="295" y="2725"/>
                    <a:pt x="306" y="2602"/>
                    <a:pt x="323" y="2480"/>
                  </a:cubicBezTo>
                  <a:lnTo>
                    <a:pt x="323" y="2480"/>
                  </a:lnTo>
                  <a:cubicBezTo>
                    <a:pt x="323" y="2485"/>
                    <a:pt x="322" y="2489"/>
                    <a:pt x="322" y="2492"/>
                  </a:cubicBezTo>
                  <a:cubicBezTo>
                    <a:pt x="350" y="2315"/>
                    <a:pt x="388" y="2141"/>
                    <a:pt x="436" y="1969"/>
                  </a:cubicBezTo>
                  <a:cubicBezTo>
                    <a:pt x="504" y="1733"/>
                    <a:pt x="586" y="1503"/>
                    <a:pt x="683" y="1278"/>
                  </a:cubicBezTo>
                  <a:lnTo>
                    <a:pt x="683" y="1278"/>
                  </a:lnTo>
                  <a:lnTo>
                    <a:pt x="679" y="1288"/>
                  </a:lnTo>
                  <a:lnTo>
                    <a:pt x="686" y="1272"/>
                  </a:lnTo>
                  <a:cubicBezTo>
                    <a:pt x="686" y="1270"/>
                    <a:pt x="687" y="1270"/>
                    <a:pt x="687" y="1269"/>
                  </a:cubicBezTo>
                  <a:lnTo>
                    <a:pt x="687" y="1270"/>
                  </a:lnTo>
                  <a:cubicBezTo>
                    <a:pt x="742" y="1148"/>
                    <a:pt x="804" y="1028"/>
                    <a:pt x="872" y="913"/>
                  </a:cubicBezTo>
                  <a:lnTo>
                    <a:pt x="872" y="913"/>
                  </a:lnTo>
                  <a:cubicBezTo>
                    <a:pt x="919" y="837"/>
                    <a:pt x="969" y="763"/>
                    <a:pt x="1024" y="693"/>
                  </a:cubicBezTo>
                  <a:cubicBezTo>
                    <a:pt x="1069" y="639"/>
                    <a:pt x="1115" y="587"/>
                    <a:pt x="1165" y="537"/>
                  </a:cubicBezTo>
                  <a:cubicBezTo>
                    <a:pt x="1202" y="503"/>
                    <a:pt x="1240" y="471"/>
                    <a:pt x="1279" y="439"/>
                  </a:cubicBezTo>
                  <a:cubicBezTo>
                    <a:pt x="1309" y="420"/>
                    <a:pt x="1339" y="400"/>
                    <a:pt x="1371" y="381"/>
                  </a:cubicBezTo>
                  <a:cubicBezTo>
                    <a:pt x="1392" y="370"/>
                    <a:pt x="1411" y="359"/>
                    <a:pt x="1433" y="351"/>
                  </a:cubicBezTo>
                  <a:cubicBezTo>
                    <a:pt x="1455" y="341"/>
                    <a:pt x="1477" y="335"/>
                    <a:pt x="1501" y="329"/>
                  </a:cubicBezTo>
                  <a:lnTo>
                    <a:pt x="1501" y="329"/>
                  </a:lnTo>
                  <a:cubicBezTo>
                    <a:pt x="1428" y="359"/>
                    <a:pt x="1387" y="436"/>
                    <a:pt x="1403" y="514"/>
                  </a:cubicBezTo>
                  <a:lnTo>
                    <a:pt x="1403" y="512"/>
                  </a:lnTo>
                  <a:cubicBezTo>
                    <a:pt x="1409" y="568"/>
                    <a:pt x="1430" y="620"/>
                    <a:pt x="1465" y="664"/>
                  </a:cubicBezTo>
                  <a:cubicBezTo>
                    <a:pt x="1502" y="706"/>
                    <a:pt x="1556" y="731"/>
                    <a:pt x="1613" y="731"/>
                  </a:cubicBezTo>
                  <a:cubicBezTo>
                    <a:pt x="1616" y="731"/>
                    <a:pt x="1619" y="731"/>
                    <a:pt x="1623" y="731"/>
                  </a:cubicBezTo>
                  <a:cubicBezTo>
                    <a:pt x="1681" y="727"/>
                    <a:pt x="1738" y="704"/>
                    <a:pt x="1784" y="664"/>
                  </a:cubicBezTo>
                  <a:cubicBezTo>
                    <a:pt x="1835" y="618"/>
                    <a:pt x="1876" y="563"/>
                    <a:pt x="1903" y="501"/>
                  </a:cubicBezTo>
                  <a:cubicBezTo>
                    <a:pt x="1939" y="411"/>
                    <a:pt x="1939" y="311"/>
                    <a:pt x="1905" y="221"/>
                  </a:cubicBezTo>
                  <a:cubicBezTo>
                    <a:pt x="1871" y="139"/>
                    <a:pt x="1808" y="72"/>
                    <a:pt x="1727" y="36"/>
                  </a:cubicBezTo>
                  <a:cubicBezTo>
                    <a:pt x="1673" y="11"/>
                    <a:pt x="1615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59" name="Google Shape;10159;p18"/>
            <p:cNvSpPr/>
            <p:nvPr/>
          </p:nvSpPr>
          <p:spPr>
            <a:xfrm>
              <a:off x="5464850" y="1656150"/>
              <a:ext cx="70000" cy="96725"/>
            </a:xfrm>
            <a:custGeom>
              <a:avLst/>
              <a:gdLst/>
              <a:ahLst/>
              <a:cxnLst/>
              <a:rect l="l" t="t" r="r" b="b"/>
              <a:pathLst>
                <a:path w="2800" h="3869" extrusionOk="0">
                  <a:moveTo>
                    <a:pt x="2351" y="339"/>
                  </a:moveTo>
                  <a:lnTo>
                    <a:pt x="2353" y="343"/>
                  </a:lnTo>
                  <a:lnTo>
                    <a:pt x="2356" y="346"/>
                  </a:lnTo>
                  <a:lnTo>
                    <a:pt x="2351" y="339"/>
                  </a:lnTo>
                  <a:close/>
                  <a:moveTo>
                    <a:pt x="2012" y="535"/>
                  </a:moveTo>
                  <a:lnTo>
                    <a:pt x="2012" y="535"/>
                  </a:lnTo>
                  <a:cubicBezTo>
                    <a:pt x="2010" y="537"/>
                    <a:pt x="2008" y="540"/>
                    <a:pt x="2006" y="542"/>
                  </a:cubicBezTo>
                  <a:cubicBezTo>
                    <a:pt x="2008" y="540"/>
                    <a:pt x="2010" y="538"/>
                    <a:pt x="2012" y="535"/>
                  </a:cubicBezTo>
                  <a:close/>
                  <a:moveTo>
                    <a:pt x="2312" y="0"/>
                  </a:moveTo>
                  <a:cubicBezTo>
                    <a:pt x="2145" y="0"/>
                    <a:pt x="1988" y="98"/>
                    <a:pt x="1873" y="214"/>
                  </a:cubicBezTo>
                  <a:cubicBezTo>
                    <a:pt x="1716" y="376"/>
                    <a:pt x="1602" y="575"/>
                    <a:pt x="1515" y="783"/>
                  </a:cubicBezTo>
                  <a:cubicBezTo>
                    <a:pt x="1420" y="1006"/>
                    <a:pt x="1354" y="1240"/>
                    <a:pt x="1317" y="1479"/>
                  </a:cubicBezTo>
                  <a:cubicBezTo>
                    <a:pt x="1298" y="1609"/>
                    <a:pt x="1286" y="1739"/>
                    <a:pt x="1275" y="1869"/>
                  </a:cubicBezTo>
                  <a:cubicBezTo>
                    <a:pt x="1267" y="1943"/>
                    <a:pt x="1260" y="2017"/>
                    <a:pt x="1256" y="2092"/>
                  </a:cubicBezTo>
                  <a:cubicBezTo>
                    <a:pt x="1246" y="2279"/>
                    <a:pt x="1237" y="2467"/>
                    <a:pt x="1227" y="2652"/>
                  </a:cubicBezTo>
                  <a:cubicBezTo>
                    <a:pt x="1219" y="2839"/>
                    <a:pt x="1207" y="3027"/>
                    <a:pt x="1183" y="3211"/>
                  </a:cubicBezTo>
                  <a:cubicBezTo>
                    <a:pt x="1177" y="3255"/>
                    <a:pt x="1169" y="3300"/>
                    <a:pt x="1158" y="3342"/>
                  </a:cubicBezTo>
                  <a:cubicBezTo>
                    <a:pt x="1150" y="3365"/>
                    <a:pt x="1143" y="3387"/>
                    <a:pt x="1134" y="3406"/>
                  </a:cubicBezTo>
                  <a:cubicBezTo>
                    <a:pt x="1131" y="3414"/>
                    <a:pt x="1127" y="3420"/>
                    <a:pt x="1124" y="3426"/>
                  </a:cubicBezTo>
                  <a:cubicBezTo>
                    <a:pt x="1115" y="3441"/>
                    <a:pt x="1107" y="3453"/>
                    <a:pt x="1097" y="3466"/>
                  </a:cubicBezTo>
                  <a:cubicBezTo>
                    <a:pt x="1093" y="3471"/>
                    <a:pt x="1089" y="3474"/>
                    <a:pt x="1085" y="3479"/>
                  </a:cubicBezTo>
                  <a:lnTo>
                    <a:pt x="1093" y="3472"/>
                  </a:lnTo>
                  <a:lnTo>
                    <a:pt x="1091" y="3474"/>
                  </a:lnTo>
                  <a:cubicBezTo>
                    <a:pt x="1083" y="3482"/>
                    <a:pt x="1072" y="3491"/>
                    <a:pt x="1064" y="3496"/>
                  </a:cubicBezTo>
                  <a:cubicBezTo>
                    <a:pt x="1058" y="3501"/>
                    <a:pt x="1050" y="3507"/>
                    <a:pt x="1042" y="3512"/>
                  </a:cubicBezTo>
                  <a:cubicBezTo>
                    <a:pt x="1032" y="3517"/>
                    <a:pt x="1025" y="3521"/>
                    <a:pt x="1017" y="3524"/>
                  </a:cubicBezTo>
                  <a:cubicBezTo>
                    <a:pt x="1007" y="3528"/>
                    <a:pt x="999" y="3531"/>
                    <a:pt x="991" y="3532"/>
                  </a:cubicBezTo>
                  <a:cubicBezTo>
                    <a:pt x="971" y="3537"/>
                    <a:pt x="952" y="3542"/>
                    <a:pt x="931" y="3545"/>
                  </a:cubicBezTo>
                  <a:cubicBezTo>
                    <a:pt x="914" y="3547"/>
                    <a:pt x="896" y="3547"/>
                    <a:pt x="879" y="3547"/>
                  </a:cubicBezTo>
                  <a:cubicBezTo>
                    <a:pt x="857" y="3545"/>
                    <a:pt x="835" y="3543"/>
                    <a:pt x="812" y="3540"/>
                  </a:cubicBezTo>
                  <a:cubicBezTo>
                    <a:pt x="787" y="3537"/>
                    <a:pt x="762" y="3531"/>
                    <a:pt x="735" y="3524"/>
                  </a:cubicBezTo>
                  <a:cubicBezTo>
                    <a:pt x="684" y="3509"/>
                    <a:pt x="635" y="3491"/>
                    <a:pt x="586" y="3471"/>
                  </a:cubicBezTo>
                  <a:cubicBezTo>
                    <a:pt x="504" y="3433"/>
                    <a:pt x="423" y="3390"/>
                    <a:pt x="344" y="3344"/>
                  </a:cubicBezTo>
                  <a:cubicBezTo>
                    <a:pt x="322" y="3331"/>
                    <a:pt x="300" y="3316"/>
                    <a:pt x="279" y="3303"/>
                  </a:cubicBezTo>
                  <a:cubicBezTo>
                    <a:pt x="250" y="3283"/>
                    <a:pt x="217" y="3273"/>
                    <a:pt x="184" y="3273"/>
                  </a:cubicBezTo>
                  <a:cubicBezTo>
                    <a:pt x="133" y="3273"/>
                    <a:pt x="83" y="3297"/>
                    <a:pt x="51" y="3342"/>
                  </a:cubicBezTo>
                  <a:cubicBezTo>
                    <a:pt x="0" y="3410"/>
                    <a:pt x="15" y="3521"/>
                    <a:pt x="91" y="3569"/>
                  </a:cubicBezTo>
                  <a:cubicBezTo>
                    <a:pt x="154" y="3612"/>
                    <a:pt x="219" y="3650"/>
                    <a:pt x="288" y="3684"/>
                  </a:cubicBezTo>
                  <a:cubicBezTo>
                    <a:pt x="364" y="3724"/>
                    <a:pt x="442" y="3760"/>
                    <a:pt x="523" y="3792"/>
                  </a:cubicBezTo>
                  <a:cubicBezTo>
                    <a:pt x="637" y="3835"/>
                    <a:pt x="765" y="3868"/>
                    <a:pt x="891" y="3868"/>
                  </a:cubicBezTo>
                  <a:cubicBezTo>
                    <a:pt x="894" y="3868"/>
                    <a:pt x="897" y="3868"/>
                    <a:pt x="899" y="3868"/>
                  </a:cubicBezTo>
                  <a:cubicBezTo>
                    <a:pt x="903" y="3868"/>
                    <a:pt x="906" y="3868"/>
                    <a:pt x="910" y="3868"/>
                  </a:cubicBezTo>
                  <a:cubicBezTo>
                    <a:pt x="990" y="3868"/>
                    <a:pt x="1071" y="3851"/>
                    <a:pt x="1145" y="3817"/>
                  </a:cubicBezTo>
                  <a:cubicBezTo>
                    <a:pt x="1240" y="3775"/>
                    <a:pt x="1321" y="3707"/>
                    <a:pt x="1379" y="3619"/>
                  </a:cubicBezTo>
                  <a:cubicBezTo>
                    <a:pt x="1435" y="3540"/>
                    <a:pt x="1461" y="3442"/>
                    <a:pt x="1477" y="3349"/>
                  </a:cubicBezTo>
                  <a:cubicBezTo>
                    <a:pt x="1499" y="3211"/>
                    <a:pt x="1503" y="3072"/>
                    <a:pt x="1512" y="2934"/>
                  </a:cubicBezTo>
                  <a:cubicBezTo>
                    <a:pt x="1517" y="2850"/>
                    <a:pt x="1520" y="2768"/>
                    <a:pt x="1525" y="2684"/>
                  </a:cubicBezTo>
                  <a:cubicBezTo>
                    <a:pt x="1542" y="2332"/>
                    <a:pt x="1550" y="1981"/>
                    <a:pt x="1599" y="1633"/>
                  </a:cubicBezTo>
                  <a:cubicBezTo>
                    <a:pt x="1620" y="1489"/>
                    <a:pt x="1648" y="1346"/>
                    <a:pt x="1688" y="1205"/>
                  </a:cubicBezTo>
                  <a:cubicBezTo>
                    <a:pt x="1719" y="1104"/>
                    <a:pt x="1755" y="1004"/>
                    <a:pt x="1797" y="905"/>
                  </a:cubicBezTo>
                  <a:lnTo>
                    <a:pt x="1797" y="905"/>
                  </a:lnTo>
                  <a:cubicBezTo>
                    <a:pt x="1797" y="905"/>
                    <a:pt x="1797" y="906"/>
                    <a:pt x="1797" y="906"/>
                  </a:cubicBezTo>
                  <a:cubicBezTo>
                    <a:pt x="1832" y="825"/>
                    <a:pt x="1871" y="748"/>
                    <a:pt x="1916" y="674"/>
                  </a:cubicBezTo>
                  <a:cubicBezTo>
                    <a:pt x="1944" y="629"/>
                    <a:pt x="1973" y="585"/>
                    <a:pt x="2004" y="544"/>
                  </a:cubicBezTo>
                  <a:lnTo>
                    <a:pt x="2014" y="531"/>
                  </a:lnTo>
                  <a:lnTo>
                    <a:pt x="2014" y="531"/>
                  </a:lnTo>
                  <a:cubicBezTo>
                    <a:pt x="2013" y="532"/>
                    <a:pt x="2013" y="534"/>
                    <a:pt x="2012" y="535"/>
                  </a:cubicBezTo>
                  <a:lnTo>
                    <a:pt x="2012" y="535"/>
                  </a:lnTo>
                  <a:cubicBezTo>
                    <a:pt x="2039" y="501"/>
                    <a:pt x="2068" y="469"/>
                    <a:pt x="2099" y="438"/>
                  </a:cubicBezTo>
                  <a:cubicBezTo>
                    <a:pt x="2120" y="419"/>
                    <a:pt x="2142" y="400"/>
                    <a:pt x="2164" y="382"/>
                  </a:cubicBezTo>
                  <a:cubicBezTo>
                    <a:pt x="2182" y="371"/>
                    <a:pt x="2199" y="360"/>
                    <a:pt x="2217" y="349"/>
                  </a:cubicBezTo>
                  <a:cubicBezTo>
                    <a:pt x="2228" y="344"/>
                    <a:pt x="2239" y="338"/>
                    <a:pt x="2247" y="336"/>
                  </a:cubicBezTo>
                  <a:cubicBezTo>
                    <a:pt x="2255" y="333"/>
                    <a:pt x="2261" y="330"/>
                    <a:pt x="2269" y="328"/>
                  </a:cubicBezTo>
                  <a:cubicBezTo>
                    <a:pt x="2277" y="327"/>
                    <a:pt x="2285" y="325"/>
                    <a:pt x="2293" y="324"/>
                  </a:cubicBezTo>
                  <a:lnTo>
                    <a:pt x="2316" y="324"/>
                  </a:lnTo>
                  <a:lnTo>
                    <a:pt x="2327" y="325"/>
                  </a:lnTo>
                  <a:lnTo>
                    <a:pt x="2338" y="330"/>
                  </a:lnTo>
                  <a:lnTo>
                    <a:pt x="2342" y="332"/>
                  </a:lnTo>
                  <a:lnTo>
                    <a:pt x="2345" y="335"/>
                  </a:lnTo>
                  <a:cubicBezTo>
                    <a:pt x="2350" y="338"/>
                    <a:pt x="2354" y="341"/>
                    <a:pt x="2357" y="346"/>
                  </a:cubicBezTo>
                  <a:lnTo>
                    <a:pt x="2356" y="343"/>
                  </a:lnTo>
                  <a:lnTo>
                    <a:pt x="2356" y="343"/>
                  </a:lnTo>
                  <a:cubicBezTo>
                    <a:pt x="2357" y="344"/>
                    <a:pt x="2357" y="346"/>
                    <a:pt x="2357" y="346"/>
                  </a:cubicBezTo>
                  <a:lnTo>
                    <a:pt x="2365" y="354"/>
                  </a:lnTo>
                  <a:lnTo>
                    <a:pt x="2357" y="347"/>
                  </a:lnTo>
                  <a:lnTo>
                    <a:pt x="2356" y="346"/>
                  </a:lnTo>
                  <a:lnTo>
                    <a:pt x="2357" y="349"/>
                  </a:lnTo>
                  <a:cubicBezTo>
                    <a:pt x="2359" y="354"/>
                    <a:pt x="2362" y="357"/>
                    <a:pt x="2364" y="362"/>
                  </a:cubicBezTo>
                  <a:cubicBezTo>
                    <a:pt x="2367" y="371"/>
                    <a:pt x="2370" y="379"/>
                    <a:pt x="2372" y="389"/>
                  </a:cubicBezTo>
                  <a:cubicBezTo>
                    <a:pt x="2370" y="382"/>
                    <a:pt x="2369" y="376"/>
                    <a:pt x="2365" y="370"/>
                  </a:cubicBezTo>
                  <a:lnTo>
                    <a:pt x="2365" y="370"/>
                  </a:lnTo>
                  <a:cubicBezTo>
                    <a:pt x="2370" y="385"/>
                    <a:pt x="2375" y="403"/>
                    <a:pt x="2378" y="419"/>
                  </a:cubicBezTo>
                  <a:cubicBezTo>
                    <a:pt x="2396" y="489"/>
                    <a:pt x="2471" y="531"/>
                    <a:pt x="2536" y="531"/>
                  </a:cubicBezTo>
                  <a:cubicBezTo>
                    <a:pt x="2538" y="531"/>
                    <a:pt x="2540" y="531"/>
                    <a:pt x="2543" y="531"/>
                  </a:cubicBezTo>
                  <a:cubicBezTo>
                    <a:pt x="2609" y="529"/>
                    <a:pt x="2657" y="487"/>
                    <a:pt x="2688" y="433"/>
                  </a:cubicBezTo>
                  <a:cubicBezTo>
                    <a:pt x="2704" y="403"/>
                    <a:pt x="2715" y="373"/>
                    <a:pt x="2725" y="341"/>
                  </a:cubicBezTo>
                  <a:cubicBezTo>
                    <a:pt x="2729" y="332"/>
                    <a:pt x="2734" y="322"/>
                    <a:pt x="2739" y="314"/>
                  </a:cubicBezTo>
                  <a:cubicBezTo>
                    <a:pt x="2799" y="200"/>
                    <a:pt x="2713" y="72"/>
                    <a:pt x="2595" y="72"/>
                  </a:cubicBezTo>
                  <a:cubicBezTo>
                    <a:pt x="2580" y="72"/>
                    <a:pt x="2565" y="74"/>
                    <a:pt x="2549" y="78"/>
                  </a:cubicBezTo>
                  <a:cubicBezTo>
                    <a:pt x="2497" y="37"/>
                    <a:pt x="2433" y="12"/>
                    <a:pt x="2369" y="4"/>
                  </a:cubicBezTo>
                  <a:cubicBezTo>
                    <a:pt x="2350" y="1"/>
                    <a:pt x="2331" y="0"/>
                    <a:pt x="23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0" name="Google Shape;10160;p18"/>
            <p:cNvSpPr/>
            <p:nvPr/>
          </p:nvSpPr>
          <p:spPr>
            <a:xfrm>
              <a:off x="5510000" y="1596625"/>
              <a:ext cx="31200" cy="42850"/>
            </a:xfrm>
            <a:custGeom>
              <a:avLst/>
              <a:gdLst/>
              <a:ahLst/>
              <a:cxnLst/>
              <a:rect l="l" t="t" r="r" b="b"/>
              <a:pathLst>
                <a:path w="1248" h="1714" extrusionOk="0">
                  <a:moveTo>
                    <a:pt x="240" y="1196"/>
                  </a:moveTo>
                  <a:lnTo>
                    <a:pt x="225" y="1202"/>
                  </a:lnTo>
                  <a:lnTo>
                    <a:pt x="222" y="1203"/>
                  </a:lnTo>
                  <a:lnTo>
                    <a:pt x="222" y="1203"/>
                  </a:lnTo>
                  <a:cubicBezTo>
                    <a:pt x="228" y="1201"/>
                    <a:pt x="234" y="1199"/>
                    <a:pt x="240" y="1196"/>
                  </a:cubicBezTo>
                  <a:close/>
                  <a:moveTo>
                    <a:pt x="1080" y="1"/>
                  </a:moveTo>
                  <a:cubicBezTo>
                    <a:pt x="1035" y="1"/>
                    <a:pt x="989" y="18"/>
                    <a:pt x="957" y="52"/>
                  </a:cubicBezTo>
                  <a:cubicBezTo>
                    <a:pt x="854" y="161"/>
                    <a:pt x="786" y="295"/>
                    <a:pt x="722" y="430"/>
                  </a:cubicBezTo>
                  <a:cubicBezTo>
                    <a:pt x="683" y="474"/>
                    <a:pt x="642" y="517"/>
                    <a:pt x="600" y="560"/>
                  </a:cubicBezTo>
                  <a:lnTo>
                    <a:pt x="596" y="564"/>
                  </a:lnTo>
                  <a:lnTo>
                    <a:pt x="596" y="564"/>
                  </a:lnTo>
                  <a:cubicBezTo>
                    <a:pt x="591" y="568"/>
                    <a:pt x="588" y="572"/>
                    <a:pt x="585" y="576"/>
                  </a:cubicBezTo>
                  <a:lnTo>
                    <a:pt x="583" y="577"/>
                  </a:lnTo>
                  <a:lnTo>
                    <a:pt x="574" y="585"/>
                  </a:lnTo>
                  <a:lnTo>
                    <a:pt x="569" y="590"/>
                  </a:lnTo>
                  <a:lnTo>
                    <a:pt x="569" y="590"/>
                  </a:lnTo>
                  <a:cubicBezTo>
                    <a:pt x="556" y="602"/>
                    <a:pt x="543" y="614"/>
                    <a:pt x="532" y="626"/>
                  </a:cubicBezTo>
                  <a:lnTo>
                    <a:pt x="540" y="617"/>
                  </a:lnTo>
                  <a:lnTo>
                    <a:pt x="540" y="617"/>
                  </a:lnTo>
                  <a:cubicBezTo>
                    <a:pt x="520" y="637"/>
                    <a:pt x="498" y="655"/>
                    <a:pt x="475" y="674"/>
                  </a:cubicBezTo>
                  <a:cubicBezTo>
                    <a:pt x="390" y="735"/>
                    <a:pt x="304" y="791"/>
                    <a:pt x="214" y="845"/>
                  </a:cubicBezTo>
                  <a:cubicBezTo>
                    <a:pt x="190" y="857"/>
                    <a:pt x="167" y="870"/>
                    <a:pt x="141" y="883"/>
                  </a:cubicBezTo>
                  <a:lnTo>
                    <a:pt x="118" y="891"/>
                  </a:lnTo>
                  <a:cubicBezTo>
                    <a:pt x="113" y="892"/>
                    <a:pt x="107" y="895"/>
                    <a:pt x="102" y="897"/>
                  </a:cubicBezTo>
                  <a:lnTo>
                    <a:pt x="100" y="897"/>
                  </a:lnTo>
                  <a:cubicBezTo>
                    <a:pt x="48" y="924"/>
                    <a:pt x="12" y="974"/>
                    <a:pt x="7" y="1035"/>
                  </a:cubicBezTo>
                  <a:cubicBezTo>
                    <a:pt x="1" y="1103"/>
                    <a:pt x="45" y="1182"/>
                    <a:pt x="116" y="1202"/>
                  </a:cubicBezTo>
                  <a:cubicBezTo>
                    <a:pt x="135" y="1208"/>
                    <a:pt x="156" y="1211"/>
                    <a:pt x="176" y="1211"/>
                  </a:cubicBezTo>
                  <a:cubicBezTo>
                    <a:pt x="185" y="1211"/>
                    <a:pt x="195" y="1210"/>
                    <a:pt x="205" y="1209"/>
                  </a:cubicBezTo>
                  <a:cubicBezTo>
                    <a:pt x="208" y="1208"/>
                    <a:pt x="211" y="1207"/>
                    <a:pt x="215" y="1206"/>
                  </a:cubicBezTo>
                  <a:lnTo>
                    <a:pt x="215" y="1206"/>
                  </a:lnTo>
                  <a:cubicBezTo>
                    <a:pt x="231" y="1202"/>
                    <a:pt x="246" y="1197"/>
                    <a:pt x="262" y="1190"/>
                  </a:cubicBezTo>
                  <a:cubicBezTo>
                    <a:pt x="289" y="1175"/>
                    <a:pt x="316" y="1161"/>
                    <a:pt x="341" y="1145"/>
                  </a:cubicBezTo>
                  <a:cubicBezTo>
                    <a:pt x="387" y="1117"/>
                    <a:pt x="433" y="1087"/>
                    <a:pt x="479" y="1057"/>
                  </a:cubicBezTo>
                  <a:lnTo>
                    <a:pt x="479" y="1057"/>
                  </a:lnTo>
                  <a:cubicBezTo>
                    <a:pt x="466" y="1100"/>
                    <a:pt x="452" y="1142"/>
                    <a:pt x="439" y="1185"/>
                  </a:cubicBezTo>
                  <a:cubicBezTo>
                    <a:pt x="439" y="1184"/>
                    <a:pt x="440" y="1184"/>
                    <a:pt x="440" y="1183"/>
                  </a:cubicBezTo>
                  <a:lnTo>
                    <a:pt x="440" y="1183"/>
                  </a:lnTo>
                  <a:cubicBezTo>
                    <a:pt x="408" y="1296"/>
                    <a:pt x="377" y="1409"/>
                    <a:pt x="346" y="1524"/>
                  </a:cubicBezTo>
                  <a:cubicBezTo>
                    <a:pt x="323" y="1606"/>
                    <a:pt x="385" y="1692"/>
                    <a:pt x="464" y="1709"/>
                  </a:cubicBezTo>
                  <a:cubicBezTo>
                    <a:pt x="477" y="1712"/>
                    <a:pt x="488" y="1712"/>
                    <a:pt x="499" y="1714"/>
                  </a:cubicBezTo>
                  <a:cubicBezTo>
                    <a:pt x="572" y="1711"/>
                    <a:pt x="635" y="1660"/>
                    <a:pt x="653" y="1590"/>
                  </a:cubicBezTo>
                  <a:cubicBezTo>
                    <a:pt x="670" y="1521"/>
                    <a:pt x="691" y="1454"/>
                    <a:pt x="710" y="1384"/>
                  </a:cubicBezTo>
                  <a:lnTo>
                    <a:pt x="710" y="1384"/>
                  </a:lnTo>
                  <a:cubicBezTo>
                    <a:pt x="708" y="1391"/>
                    <a:pt x="707" y="1399"/>
                    <a:pt x="705" y="1405"/>
                  </a:cubicBezTo>
                  <a:cubicBezTo>
                    <a:pt x="743" y="1274"/>
                    <a:pt x="783" y="1142"/>
                    <a:pt x="827" y="1012"/>
                  </a:cubicBezTo>
                  <a:cubicBezTo>
                    <a:pt x="865" y="895"/>
                    <a:pt x="912" y="781"/>
                    <a:pt x="960" y="669"/>
                  </a:cubicBezTo>
                  <a:cubicBezTo>
                    <a:pt x="968" y="652"/>
                    <a:pt x="976" y="634"/>
                    <a:pt x="984" y="617"/>
                  </a:cubicBezTo>
                  <a:cubicBezTo>
                    <a:pt x="1004" y="593"/>
                    <a:pt x="1023" y="569"/>
                    <a:pt x="1044" y="544"/>
                  </a:cubicBezTo>
                  <a:cubicBezTo>
                    <a:pt x="1082" y="498"/>
                    <a:pt x="1117" y="449"/>
                    <a:pt x="1150" y="398"/>
                  </a:cubicBezTo>
                  <a:cubicBezTo>
                    <a:pt x="1183" y="354"/>
                    <a:pt x="1212" y="303"/>
                    <a:pt x="1234" y="251"/>
                  </a:cubicBezTo>
                  <a:cubicBezTo>
                    <a:pt x="1243" y="224"/>
                    <a:pt x="1248" y="197"/>
                    <a:pt x="1248" y="169"/>
                  </a:cubicBezTo>
                  <a:cubicBezTo>
                    <a:pt x="1245" y="142"/>
                    <a:pt x="1237" y="115"/>
                    <a:pt x="1224" y="91"/>
                  </a:cubicBezTo>
                  <a:cubicBezTo>
                    <a:pt x="1198" y="31"/>
                    <a:pt x="1139" y="1"/>
                    <a:pt x="10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1" name="Google Shape;10161;p18"/>
            <p:cNvSpPr/>
            <p:nvPr/>
          </p:nvSpPr>
          <p:spPr>
            <a:xfrm>
              <a:off x="5419150" y="1789525"/>
              <a:ext cx="48650" cy="15225"/>
            </a:xfrm>
            <a:custGeom>
              <a:avLst/>
              <a:gdLst/>
              <a:ahLst/>
              <a:cxnLst/>
              <a:rect l="l" t="t" r="r" b="b"/>
              <a:pathLst>
                <a:path w="1946" h="609" extrusionOk="0">
                  <a:moveTo>
                    <a:pt x="1781" y="1"/>
                  </a:moveTo>
                  <a:cubicBezTo>
                    <a:pt x="1772" y="1"/>
                    <a:pt x="1762" y="2"/>
                    <a:pt x="1752" y="4"/>
                  </a:cubicBezTo>
                  <a:cubicBezTo>
                    <a:pt x="1482" y="51"/>
                    <a:pt x="1211" y="99"/>
                    <a:pt x="942" y="146"/>
                  </a:cubicBezTo>
                  <a:cubicBezTo>
                    <a:pt x="700" y="187"/>
                    <a:pt x="459" y="235"/>
                    <a:pt x="218" y="276"/>
                  </a:cubicBezTo>
                  <a:cubicBezTo>
                    <a:pt x="211" y="275"/>
                    <a:pt x="203" y="274"/>
                    <a:pt x="195" y="274"/>
                  </a:cubicBezTo>
                  <a:cubicBezTo>
                    <a:pt x="172" y="274"/>
                    <a:pt x="149" y="280"/>
                    <a:pt x="128" y="292"/>
                  </a:cubicBezTo>
                  <a:lnTo>
                    <a:pt x="127" y="292"/>
                  </a:lnTo>
                  <a:cubicBezTo>
                    <a:pt x="3" y="350"/>
                    <a:pt x="0" y="526"/>
                    <a:pt x="122" y="588"/>
                  </a:cubicBezTo>
                  <a:cubicBezTo>
                    <a:pt x="145" y="602"/>
                    <a:pt x="171" y="609"/>
                    <a:pt x="198" y="609"/>
                  </a:cubicBezTo>
                  <a:cubicBezTo>
                    <a:pt x="201" y="609"/>
                    <a:pt x="204" y="608"/>
                    <a:pt x="207" y="608"/>
                  </a:cubicBezTo>
                  <a:cubicBezTo>
                    <a:pt x="263" y="608"/>
                    <a:pt x="323" y="589"/>
                    <a:pt x="374" y="578"/>
                  </a:cubicBezTo>
                  <a:cubicBezTo>
                    <a:pt x="442" y="564"/>
                    <a:pt x="508" y="550"/>
                    <a:pt x="576" y="537"/>
                  </a:cubicBezTo>
                  <a:cubicBezTo>
                    <a:pt x="698" y="510"/>
                    <a:pt x="822" y="486"/>
                    <a:pt x="945" y="463"/>
                  </a:cubicBezTo>
                  <a:cubicBezTo>
                    <a:pt x="1233" y="409"/>
                    <a:pt x="1521" y="355"/>
                    <a:pt x="1809" y="301"/>
                  </a:cubicBezTo>
                  <a:cubicBezTo>
                    <a:pt x="1892" y="287"/>
                    <a:pt x="1945" y="206"/>
                    <a:pt x="1930" y="124"/>
                  </a:cubicBezTo>
                  <a:cubicBezTo>
                    <a:pt x="1916" y="51"/>
                    <a:pt x="1852" y="1"/>
                    <a:pt x="1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2" name="Google Shape;10162;p18"/>
            <p:cNvSpPr/>
            <p:nvPr/>
          </p:nvSpPr>
          <p:spPr>
            <a:xfrm>
              <a:off x="5468325" y="1781375"/>
              <a:ext cx="23300" cy="49975"/>
            </a:xfrm>
            <a:custGeom>
              <a:avLst/>
              <a:gdLst/>
              <a:ahLst/>
              <a:cxnLst/>
              <a:rect l="l" t="t" r="r" b="b"/>
              <a:pathLst>
                <a:path w="932" h="1999" extrusionOk="0">
                  <a:moveTo>
                    <a:pt x="755" y="1"/>
                  </a:moveTo>
                  <a:cubicBezTo>
                    <a:pt x="718" y="1"/>
                    <a:pt x="682" y="13"/>
                    <a:pt x="651" y="38"/>
                  </a:cubicBezTo>
                  <a:cubicBezTo>
                    <a:pt x="620" y="65"/>
                    <a:pt x="596" y="100"/>
                    <a:pt x="580" y="138"/>
                  </a:cubicBezTo>
                  <a:cubicBezTo>
                    <a:pt x="545" y="189"/>
                    <a:pt x="509" y="238"/>
                    <a:pt x="469" y="287"/>
                  </a:cubicBezTo>
                  <a:cubicBezTo>
                    <a:pt x="403" y="366"/>
                    <a:pt x="336" y="444"/>
                    <a:pt x="265" y="524"/>
                  </a:cubicBezTo>
                  <a:cubicBezTo>
                    <a:pt x="192" y="605"/>
                    <a:pt x="118" y="686"/>
                    <a:pt x="53" y="771"/>
                  </a:cubicBezTo>
                  <a:cubicBezTo>
                    <a:pt x="1" y="846"/>
                    <a:pt x="18" y="949"/>
                    <a:pt x="92" y="1001"/>
                  </a:cubicBezTo>
                  <a:cubicBezTo>
                    <a:pt x="121" y="1021"/>
                    <a:pt x="154" y="1031"/>
                    <a:pt x="187" y="1031"/>
                  </a:cubicBezTo>
                  <a:cubicBezTo>
                    <a:pt x="229" y="1031"/>
                    <a:pt x="271" y="1015"/>
                    <a:pt x="303" y="983"/>
                  </a:cubicBezTo>
                  <a:lnTo>
                    <a:pt x="303" y="983"/>
                  </a:lnTo>
                  <a:cubicBezTo>
                    <a:pt x="230" y="1254"/>
                    <a:pt x="153" y="1525"/>
                    <a:pt x="92" y="1799"/>
                  </a:cubicBezTo>
                  <a:cubicBezTo>
                    <a:pt x="73" y="1887"/>
                    <a:pt x="130" y="1974"/>
                    <a:pt x="219" y="1995"/>
                  </a:cubicBezTo>
                  <a:cubicBezTo>
                    <a:pt x="230" y="1996"/>
                    <a:pt x="241" y="1998"/>
                    <a:pt x="252" y="1998"/>
                  </a:cubicBezTo>
                  <a:cubicBezTo>
                    <a:pt x="330" y="1998"/>
                    <a:pt x="398" y="1944"/>
                    <a:pt x="414" y="1868"/>
                  </a:cubicBezTo>
                  <a:cubicBezTo>
                    <a:pt x="472" y="1556"/>
                    <a:pt x="553" y="1248"/>
                    <a:pt x="640" y="944"/>
                  </a:cubicBezTo>
                  <a:cubicBezTo>
                    <a:pt x="700" y="741"/>
                    <a:pt x="760" y="537"/>
                    <a:pt x="844" y="342"/>
                  </a:cubicBezTo>
                  <a:cubicBezTo>
                    <a:pt x="851" y="326"/>
                    <a:pt x="857" y="311"/>
                    <a:pt x="865" y="295"/>
                  </a:cubicBezTo>
                  <a:cubicBezTo>
                    <a:pt x="873" y="282"/>
                    <a:pt x="881" y="269"/>
                    <a:pt x="889" y="257"/>
                  </a:cubicBezTo>
                  <a:cubicBezTo>
                    <a:pt x="931" y="187"/>
                    <a:pt x="928" y="100"/>
                    <a:pt x="865" y="43"/>
                  </a:cubicBezTo>
                  <a:cubicBezTo>
                    <a:pt x="834" y="15"/>
                    <a:pt x="794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3" name="Google Shape;10163;p18"/>
            <p:cNvSpPr/>
            <p:nvPr/>
          </p:nvSpPr>
          <p:spPr>
            <a:xfrm>
              <a:off x="5525950" y="1637500"/>
              <a:ext cx="64375" cy="151100"/>
            </a:xfrm>
            <a:custGeom>
              <a:avLst/>
              <a:gdLst/>
              <a:ahLst/>
              <a:cxnLst/>
              <a:rect l="l" t="t" r="r" b="b"/>
              <a:pathLst>
                <a:path w="2575" h="6044" extrusionOk="0">
                  <a:moveTo>
                    <a:pt x="2377" y="1"/>
                  </a:moveTo>
                  <a:cubicBezTo>
                    <a:pt x="2243" y="1"/>
                    <a:pt x="2112" y="80"/>
                    <a:pt x="2009" y="158"/>
                  </a:cubicBezTo>
                  <a:cubicBezTo>
                    <a:pt x="1875" y="262"/>
                    <a:pt x="1751" y="381"/>
                    <a:pt x="1642" y="512"/>
                  </a:cubicBezTo>
                  <a:cubicBezTo>
                    <a:pt x="1409" y="793"/>
                    <a:pt x="1205" y="1095"/>
                    <a:pt x="1033" y="1416"/>
                  </a:cubicBezTo>
                  <a:cubicBezTo>
                    <a:pt x="920" y="1625"/>
                    <a:pt x="813" y="1837"/>
                    <a:pt x="716" y="2054"/>
                  </a:cubicBezTo>
                  <a:cubicBezTo>
                    <a:pt x="618" y="2279"/>
                    <a:pt x="531" y="2505"/>
                    <a:pt x="450" y="2733"/>
                  </a:cubicBezTo>
                  <a:cubicBezTo>
                    <a:pt x="369" y="2961"/>
                    <a:pt x="292" y="3189"/>
                    <a:pt x="227" y="3422"/>
                  </a:cubicBezTo>
                  <a:cubicBezTo>
                    <a:pt x="159" y="3661"/>
                    <a:pt x="92" y="3903"/>
                    <a:pt x="53" y="4149"/>
                  </a:cubicBezTo>
                  <a:cubicBezTo>
                    <a:pt x="12" y="4386"/>
                    <a:pt x="0" y="4630"/>
                    <a:pt x="19" y="4870"/>
                  </a:cubicBezTo>
                  <a:cubicBezTo>
                    <a:pt x="37" y="5043"/>
                    <a:pt x="69" y="5212"/>
                    <a:pt x="114" y="5380"/>
                  </a:cubicBezTo>
                  <a:cubicBezTo>
                    <a:pt x="165" y="5569"/>
                    <a:pt x="217" y="5758"/>
                    <a:pt x="281" y="5944"/>
                  </a:cubicBezTo>
                  <a:cubicBezTo>
                    <a:pt x="301" y="6002"/>
                    <a:pt x="357" y="6043"/>
                    <a:pt x="420" y="6043"/>
                  </a:cubicBezTo>
                  <a:cubicBezTo>
                    <a:pt x="436" y="6043"/>
                    <a:pt x="450" y="6040"/>
                    <a:pt x="464" y="6036"/>
                  </a:cubicBezTo>
                  <a:cubicBezTo>
                    <a:pt x="542" y="6010"/>
                    <a:pt x="583" y="5928"/>
                    <a:pt x="559" y="5850"/>
                  </a:cubicBezTo>
                  <a:cubicBezTo>
                    <a:pt x="488" y="5643"/>
                    <a:pt x="431" y="5432"/>
                    <a:pt x="376" y="5222"/>
                  </a:cubicBezTo>
                  <a:cubicBezTo>
                    <a:pt x="355" y="5135"/>
                    <a:pt x="336" y="5048"/>
                    <a:pt x="323" y="4961"/>
                  </a:cubicBezTo>
                  <a:lnTo>
                    <a:pt x="323" y="4970"/>
                  </a:lnTo>
                  <a:cubicBezTo>
                    <a:pt x="322" y="4965"/>
                    <a:pt x="322" y="4957"/>
                    <a:pt x="322" y="4956"/>
                  </a:cubicBezTo>
                  <a:lnTo>
                    <a:pt x="322" y="4954"/>
                  </a:lnTo>
                  <a:cubicBezTo>
                    <a:pt x="309" y="4844"/>
                    <a:pt x="303" y="4731"/>
                    <a:pt x="304" y="4619"/>
                  </a:cubicBezTo>
                  <a:lnTo>
                    <a:pt x="304" y="4619"/>
                  </a:lnTo>
                  <a:lnTo>
                    <a:pt x="304" y="4638"/>
                  </a:lnTo>
                  <a:cubicBezTo>
                    <a:pt x="306" y="4513"/>
                    <a:pt x="314" y="4388"/>
                    <a:pt x="331" y="4264"/>
                  </a:cubicBezTo>
                  <a:cubicBezTo>
                    <a:pt x="371" y="4017"/>
                    <a:pt x="436" y="3772"/>
                    <a:pt x="504" y="3531"/>
                  </a:cubicBezTo>
                  <a:cubicBezTo>
                    <a:pt x="569" y="3306"/>
                    <a:pt x="642" y="3085"/>
                    <a:pt x="722" y="2865"/>
                  </a:cubicBezTo>
                  <a:cubicBezTo>
                    <a:pt x="801" y="2651"/>
                    <a:pt x="883" y="2439"/>
                    <a:pt x="973" y="2230"/>
                  </a:cubicBezTo>
                  <a:lnTo>
                    <a:pt x="973" y="2230"/>
                  </a:lnTo>
                  <a:cubicBezTo>
                    <a:pt x="973" y="2230"/>
                    <a:pt x="973" y="2231"/>
                    <a:pt x="972" y="2232"/>
                  </a:cubicBezTo>
                  <a:cubicBezTo>
                    <a:pt x="1106" y="1928"/>
                    <a:pt x="1260" y="1634"/>
                    <a:pt x="1430" y="1351"/>
                  </a:cubicBezTo>
                  <a:lnTo>
                    <a:pt x="1430" y="1351"/>
                  </a:lnTo>
                  <a:cubicBezTo>
                    <a:pt x="1430" y="1352"/>
                    <a:pt x="1429" y="1353"/>
                    <a:pt x="1428" y="1355"/>
                  </a:cubicBezTo>
                  <a:cubicBezTo>
                    <a:pt x="1534" y="1179"/>
                    <a:pt x="1650" y="1011"/>
                    <a:pt x="1777" y="850"/>
                  </a:cubicBezTo>
                  <a:cubicBezTo>
                    <a:pt x="1857" y="747"/>
                    <a:pt x="1946" y="649"/>
                    <a:pt x="2038" y="557"/>
                  </a:cubicBezTo>
                  <a:cubicBezTo>
                    <a:pt x="2093" y="503"/>
                    <a:pt x="2153" y="454"/>
                    <a:pt x="2213" y="408"/>
                  </a:cubicBezTo>
                  <a:cubicBezTo>
                    <a:pt x="2236" y="392"/>
                    <a:pt x="2258" y="378"/>
                    <a:pt x="2282" y="364"/>
                  </a:cubicBezTo>
                  <a:cubicBezTo>
                    <a:pt x="2299" y="356"/>
                    <a:pt x="2318" y="346"/>
                    <a:pt x="2339" y="338"/>
                  </a:cubicBezTo>
                  <a:cubicBezTo>
                    <a:pt x="2346" y="335"/>
                    <a:pt x="2356" y="332"/>
                    <a:pt x="2364" y="330"/>
                  </a:cubicBezTo>
                  <a:lnTo>
                    <a:pt x="2373" y="329"/>
                  </a:lnTo>
                  <a:cubicBezTo>
                    <a:pt x="2381" y="330"/>
                    <a:pt x="2389" y="331"/>
                    <a:pt x="2397" y="331"/>
                  </a:cubicBezTo>
                  <a:cubicBezTo>
                    <a:pt x="2475" y="331"/>
                    <a:pt x="2544" y="275"/>
                    <a:pt x="2559" y="197"/>
                  </a:cubicBezTo>
                  <a:cubicBezTo>
                    <a:pt x="2574" y="110"/>
                    <a:pt x="2521" y="26"/>
                    <a:pt x="2435" y="6"/>
                  </a:cubicBezTo>
                  <a:cubicBezTo>
                    <a:pt x="2416" y="2"/>
                    <a:pt x="2396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4" name="Google Shape;10164;p18"/>
            <p:cNvSpPr/>
            <p:nvPr/>
          </p:nvSpPr>
          <p:spPr>
            <a:xfrm>
              <a:off x="5574275" y="1665550"/>
              <a:ext cx="44275" cy="72700"/>
            </a:xfrm>
            <a:custGeom>
              <a:avLst/>
              <a:gdLst/>
              <a:ahLst/>
              <a:cxnLst/>
              <a:rect l="l" t="t" r="r" b="b"/>
              <a:pathLst>
                <a:path w="1771" h="2908" extrusionOk="0">
                  <a:moveTo>
                    <a:pt x="1597" y="0"/>
                  </a:moveTo>
                  <a:cubicBezTo>
                    <a:pt x="1549" y="0"/>
                    <a:pt x="1500" y="22"/>
                    <a:pt x="1466" y="70"/>
                  </a:cubicBezTo>
                  <a:cubicBezTo>
                    <a:pt x="1436" y="108"/>
                    <a:pt x="1409" y="147"/>
                    <a:pt x="1384" y="188"/>
                  </a:cubicBezTo>
                  <a:cubicBezTo>
                    <a:pt x="1355" y="237"/>
                    <a:pt x="1330" y="288"/>
                    <a:pt x="1306" y="340"/>
                  </a:cubicBezTo>
                  <a:cubicBezTo>
                    <a:pt x="1306" y="342"/>
                    <a:pt x="1305" y="343"/>
                    <a:pt x="1305" y="343"/>
                  </a:cubicBezTo>
                  <a:cubicBezTo>
                    <a:pt x="1275" y="386"/>
                    <a:pt x="1243" y="427"/>
                    <a:pt x="1211" y="468"/>
                  </a:cubicBezTo>
                  <a:cubicBezTo>
                    <a:pt x="1137" y="560"/>
                    <a:pt x="1062" y="651"/>
                    <a:pt x="983" y="736"/>
                  </a:cubicBezTo>
                  <a:cubicBezTo>
                    <a:pt x="893" y="833"/>
                    <a:pt x="801" y="928"/>
                    <a:pt x="708" y="1021"/>
                  </a:cubicBezTo>
                  <a:cubicBezTo>
                    <a:pt x="627" y="1103"/>
                    <a:pt x="545" y="1184"/>
                    <a:pt x="466" y="1266"/>
                  </a:cubicBezTo>
                  <a:cubicBezTo>
                    <a:pt x="393" y="1342"/>
                    <a:pt x="320" y="1417"/>
                    <a:pt x="255" y="1497"/>
                  </a:cubicBezTo>
                  <a:cubicBezTo>
                    <a:pt x="206" y="1556"/>
                    <a:pt x="160" y="1618"/>
                    <a:pt x="119" y="1683"/>
                  </a:cubicBezTo>
                  <a:cubicBezTo>
                    <a:pt x="84" y="1743"/>
                    <a:pt x="54" y="1806"/>
                    <a:pt x="32" y="1871"/>
                  </a:cubicBezTo>
                  <a:cubicBezTo>
                    <a:pt x="0" y="1958"/>
                    <a:pt x="45" y="2053"/>
                    <a:pt x="132" y="2085"/>
                  </a:cubicBezTo>
                  <a:cubicBezTo>
                    <a:pt x="150" y="2091"/>
                    <a:pt x="168" y="2094"/>
                    <a:pt x="187" y="2094"/>
                  </a:cubicBezTo>
                  <a:cubicBezTo>
                    <a:pt x="255" y="2094"/>
                    <a:pt x="319" y="2052"/>
                    <a:pt x="344" y="1985"/>
                  </a:cubicBezTo>
                  <a:cubicBezTo>
                    <a:pt x="355" y="1956"/>
                    <a:pt x="364" y="1928"/>
                    <a:pt x="375" y="1901"/>
                  </a:cubicBezTo>
                  <a:cubicBezTo>
                    <a:pt x="387" y="1882"/>
                    <a:pt x="394" y="1863"/>
                    <a:pt x="406" y="1844"/>
                  </a:cubicBezTo>
                  <a:cubicBezTo>
                    <a:pt x="439" y="1792"/>
                    <a:pt x="474" y="1743"/>
                    <a:pt x="513" y="1694"/>
                  </a:cubicBezTo>
                  <a:cubicBezTo>
                    <a:pt x="664" y="1513"/>
                    <a:pt x="830" y="1347"/>
                    <a:pt x="996" y="1178"/>
                  </a:cubicBezTo>
                  <a:lnTo>
                    <a:pt x="996" y="1178"/>
                  </a:lnTo>
                  <a:cubicBezTo>
                    <a:pt x="944" y="1349"/>
                    <a:pt x="895" y="1521"/>
                    <a:pt x="847" y="1692"/>
                  </a:cubicBezTo>
                  <a:cubicBezTo>
                    <a:pt x="803" y="1855"/>
                    <a:pt x="760" y="2018"/>
                    <a:pt x="719" y="2181"/>
                  </a:cubicBezTo>
                  <a:cubicBezTo>
                    <a:pt x="675" y="2357"/>
                    <a:pt x="627" y="2533"/>
                    <a:pt x="599" y="2713"/>
                  </a:cubicBezTo>
                  <a:cubicBezTo>
                    <a:pt x="584" y="2808"/>
                    <a:pt x="645" y="2900"/>
                    <a:pt x="744" y="2908"/>
                  </a:cubicBezTo>
                  <a:lnTo>
                    <a:pt x="757" y="2906"/>
                  </a:lnTo>
                  <a:cubicBezTo>
                    <a:pt x="841" y="2905"/>
                    <a:pt x="911" y="2841"/>
                    <a:pt x="918" y="2757"/>
                  </a:cubicBezTo>
                  <a:cubicBezTo>
                    <a:pt x="922" y="2734"/>
                    <a:pt x="925" y="2708"/>
                    <a:pt x="928" y="2685"/>
                  </a:cubicBezTo>
                  <a:cubicBezTo>
                    <a:pt x="1001" y="2267"/>
                    <a:pt x="1113" y="1860"/>
                    <a:pt x="1226" y="1452"/>
                  </a:cubicBezTo>
                  <a:lnTo>
                    <a:pt x="1226" y="1454"/>
                  </a:lnTo>
                  <a:lnTo>
                    <a:pt x="1224" y="1459"/>
                  </a:lnTo>
                  <a:cubicBezTo>
                    <a:pt x="1224" y="1458"/>
                    <a:pt x="1225" y="1456"/>
                    <a:pt x="1226" y="1454"/>
                  </a:cubicBezTo>
                  <a:lnTo>
                    <a:pt x="1226" y="1454"/>
                  </a:lnTo>
                  <a:lnTo>
                    <a:pt x="1226" y="1456"/>
                  </a:lnTo>
                  <a:cubicBezTo>
                    <a:pt x="1226" y="1455"/>
                    <a:pt x="1227" y="1452"/>
                    <a:pt x="1227" y="1449"/>
                  </a:cubicBezTo>
                  <a:lnTo>
                    <a:pt x="1227" y="1449"/>
                  </a:lnTo>
                  <a:cubicBezTo>
                    <a:pt x="1311" y="1174"/>
                    <a:pt x="1402" y="900"/>
                    <a:pt x="1517" y="634"/>
                  </a:cubicBezTo>
                  <a:lnTo>
                    <a:pt x="1517" y="634"/>
                  </a:lnTo>
                  <a:cubicBezTo>
                    <a:pt x="1515" y="638"/>
                    <a:pt x="1514" y="641"/>
                    <a:pt x="1512" y="644"/>
                  </a:cubicBezTo>
                  <a:cubicBezTo>
                    <a:pt x="1515" y="639"/>
                    <a:pt x="1517" y="634"/>
                    <a:pt x="1519" y="629"/>
                  </a:cubicBezTo>
                  <a:lnTo>
                    <a:pt x="1519" y="629"/>
                  </a:lnTo>
                  <a:cubicBezTo>
                    <a:pt x="1519" y="630"/>
                    <a:pt x="1518" y="632"/>
                    <a:pt x="1517" y="634"/>
                  </a:cubicBezTo>
                  <a:lnTo>
                    <a:pt x="1517" y="634"/>
                  </a:lnTo>
                  <a:cubicBezTo>
                    <a:pt x="1518" y="631"/>
                    <a:pt x="1519" y="629"/>
                    <a:pt x="1520" y="626"/>
                  </a:cubicBezTo>
                  <a:lnTo>
                    <a:pt x="1520" y="626"/>
                  </a:lnTo>
                  <a:cubicBezTo>
                    <a:pt x="1520" y="627"/>
                    <a:pt x="1520" y="628"/>
                    <a:pt x="1519" y="629"/>
                  </a:cubicBezTo>
                  <a:lnTo>
                    <a:pt x="1519" y="629"/>
                  </a:lnTo>
                  <a:cubicBezTo>
                    <a:pt x="1520" y="627"/>
                    <a:pt x="1521" y="625"/>
                    <a:pt x="1522" y="624"/>
                  </a:cubicBezTo>
                  <a:lnTo>
                    <a:pt x="1522" y="624"/>
                  </a:lnTo>
                  <a:cubicBezTo>
                    <a:pt x="1521" y="624"/>
                    <a:pt x="1521" y="625"/>
                    <a:pt x="1520" y="626"/>
                  </a:cubicBezTo>
                  <a:lnTo>
                    <a:pt x="1520" y="626"/>
                  </a:lnTo>
                  <a:cubicBezTo>
                    <a:pt x="1535" y="595"/>
                    <a:pt x="1548" y="564"/>
                    <a:pt x="1563" y="535"/>
                  </a:cubicBezTo>
                  <a:lnTo>
                    <a:pt x="1591" y="497"/>
                  </a:lnTo>
                  <a:cubicBezTo>
                    <a:pt x="1623" y="454"/>
                    <a:pt x="1655" y="413"/>
                    <a:pt x="1685" y="369"/>
                  </a:cubicBezTo>
                  <a:cubicBezTo>
                    <a:pt x="1705" y="339"/>
                    <a:pt x="1724" y="307"/>
                    <a:pt x="1740" y="274"/>
                  </a:cubicBezTo>
                  <a:cubicBezTo>
                    <a:pt x="1753" y="244"/>
                    <a:pt x="1761" y="210"/>
                    <a:pt x="1762" y="176"/>
                  </a:cubicBezTo>
                  <a:cubicBezTo>
                    <a:pt x="1770" y="70"/>
                    <a:pt x="1685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5" name="Google Shape;10165;p18"/>
            <p:cNvSpPr/>
            <p:nvPr/>
          </p:nvSpPr>
          <p:spPr>
            <a:xfrm>
              <a:off x="5632250" y="1704400"/>
              <a:ext cx="42525" cy="13800"/>
            </a:xfrm>
            <a:custGeom>
              <a:avLst/>
              <a:gdLst/>
              <a:ahLst/>
              <a:cxnLst/>
              <a:rect l="l" t="t" r="r" b="b"/>
              <a:pathLst>
                <a:path w="1701" h="552" extrusionOk="0">
                  <a:moveTo>
                    <a:pt x="1551" y="0"/>
                  </a:moveTo>
                  <a:cubicBezTo>
                    <a:pt x="1548" y="0"/>
                    <a:pt x="1545" y="0"/>
                    <a:pt x="1542" y="0"/>
                  </a:cubicBezTo>
                  <a:cubicBezTo>
                    <a:pt x="1324" y="11"/>
                    <a:pt x="1104" y="26"/>
                    <a:pt x="885" y="46"/>
                  </a:cubicBezTo>
                  <a:cubicBezTo>
                    <a:pt x="716" y="61"/>
                    <a:pt x="543" y="72"/>
                    <a:pt x="377" y="110"/>
                  </a:cubicBezTo>
                  <a:cubicBezTo>
                    <a:pt x="271" y="135"/>
                    <a:pt x="141" y="165"/>
                    <a:pt x="70" y="255"/>
                  </a:cubicBezTo>
                  <a:cubicBezTo>
                    <a:pt x="15" y="322"/>
                    <a:pt x="0" y="425"/>
                    <a:pt x="64" y="493"/>
                  </a:cubicBezTo>
                  <a:cubicBezTo>
                    <a:pt x="97" y="529"/>
                    <a:pt x="144" y="551"/>
                    <a:pt x="194" y="551"/>
                  </a:cubicBezTo>
                  <a:cubicBezTo>
                    <a:pt x="239" y="551"/>
                    <a:pt x="284" y="532"/>
                    <a:pt x="315" y="497"/>
                  </a:cubicBezTo>
                  <a:cubicBezTo>
                    <a:pt x="325" y="488"/>
                    <a:pt x="333" y="477"/>
                    <a:pt x="339" y="464"/>
                  </a:cubicBezTo>
                  <a:cubicBezTo>
                    <a:pt x="349" y="459"/>
                    <a:pt x="358" y="455"/>
                    <a:pt x="368" y="452"/>
                  </a:cubicBezTo>
                  <a:cubicBezTo>
                    <a:pt x="393" y="442"/>
                    <a:pt x="418" y="434"/>
                    <a:pt x="445" y="428"/>
                  </a:cubicBezTo>
                  <a:cubicBezTo>
                    <a:pt x="532" y="406"/>
                    <a:pt x="622" y="391"/>
                    <a:pt x="711" y="379"/>
                  </a:cubicBezTo>
                  <a:cubicBezTo>
                    <a:pt x="993" y="345"/>
                    <a:pt x="1276" y="317"/>
                    <a:pt x="1560" y="290"/>
                  </a:cubicBezTo>
                  <a:cubicBezTo>
                    <a:pt x="1639" y="285"/>
                    <a:pt x="1701" y="217"/>
                    <a:pt x="1696" y="138"/>
                  </a:cubicBezTo>
                  <a:cubicBezTo>
                    <a:pt x="1691" y="60"/>
                    <a:pt x="1628" y="0"/>
                    <a:pt x="1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6" name="Google Shape;10166;p18"/>
            <p:cNvSpPr/>
            <p:nvPr/>
          </p:nvSpPr>
          <p:spPr>
            <a:xfrm>
              <a:off x="5681325" y="1673875"/>
              <a:ext cx="61600" cy="128525"/>
            </a:xfrm>
            <a:custGeom>
              <a:avLst/>
              <a:gdLst/>
              <a:ahLst/>
              <a:cxnLst/>
              <a:rect l="l" t="t" r="r" b="b"/>
              <a:pathLst>
                <a:path w="2464" h="5141" extrusionOk="0">
                  <a:moveTo>
                    <a:pt x="2016" y="667"/>
                  </a:moveTo>
                  <a:cubicBezTo>
                    <a:pt x="2015" y="669"/>
                    <a:pt x="2013" y="670"/>
                    <a:pt x="2012" y="672"/>
                  </a:cubicBezTo>
                  <a:cubicBezTo>
                    <a:pt x="2013" y="671"/>
                    <a:pt x="2015" y="669"/>
                    <a:pt x="2016" y="667"/>
                  </a:cubicBezTo>
                  <a:close/>
                  <a:moveTo>
                    <a:pt x="683" y="1712"/>
                  </a:moveTo>
                  <a:cubicBezTo>
                    <a:pt x="679" y="1712"/>
                    <a:pt x="676" y="1712"/>
                    <a:pt x="673" y="1713"/>
                  </a:cubicBezTo>
                  <a:lnTo>
                    <a:pt x="673" y="1713"/>
                  </a:lnTo>
                  <a:lnTo>
                    <a:pt x="683" y="1712"/>
                  </a:lnTo>
                  <a:close/>
                  <a:moveTo>
                    <a:pt x="766" y="3613"/>
                  </a:moveTo>
                  <a:cubicBezTo>
                    <a:pt x="765" y="3614"/>
                    <a:pt x="764" y="3616"/>
                    <a:pt x="762" y="3618"/>
                  </a:cubicBezTo>
                  <a:cubicBezTo>
                    <a:pt x="763" y="3616"/>
                    <a:pt x="765" y="3615"/>
                    <a:pt x="766" y="3613"/>
                  </a:cubicBezTo>
                  <a:close/>
                  <a:moveTo>
                    <a:pt x="1425" y="2830"/>
                  </a:moveTo>
                  <a:cubicBezTo>
                    <a:pt x="1406" y="2903"/>
                    <a:pt x="1389" y="2974"/>
                    <a:pt x="1371" y="3045"/>
                  </a:cubicBezTo>
                  <a:cubicBezTo>
                    <a:pt x="1336" y="3181"/>
                    <a:pt x="1294" y="3314"/>
                    <a:pt x="1257" y="3449"/>
                  </a:cubicBezTo>
                  <a:cubicBezTo>
                    <a:pt x="1221" y="3566"/>
                    <a:pt x="1180" y="3681"/>
                    <a:pt x="1142" y="3797"/>
                  </a:cubicBezTo>
                  <a:cubicBezTo>
                    <a:pt x="1127" y="3844"/>
                    <a:pt x="1105" y="3892"/>
                    <a:pt x="1088" y="3938"/>
                  </a:cubicBezTo>
                  <a:cubicBezTo>
                    <a:pt x="1064" y="3995"/>
                    <a:pt x="1042" y="4053"/>
                    <a:pt x="1020" y="4110"/>
                  </a:cubicBezTo>
                  <a:cubicBezTo>
                    <a:pt x="945" y="4280"/>
                    <a:pt x="861" y="4444"/>
                    <a:pt x="768" y="4604"/>
                  </a:cubicBezTo>
                  <a:cubicBezTo>
                    <a:pt x="740" y="4647"/>
                    <a:pt x="713" y="4690"/>
                    <a:pt x="681" y="4731"/>
                  </a:cubicBezTo>
                  <a:cubicBezTo>
                    <a:pt x="668" y="4748"/>
                    <a:pt x="653" y="4763"/>
                    <a:pt x="638" y="4779"/>
                  </a:cubicBezTo>
                  <a:lnTo>
                    <a:pt x="638" y="4779"/>
                  </a:lnTo>
                  <a:cubicBezTo>
                    <a:pt x="630" y="4785"/>
                    <a:pt x="622" y="4791"/>
                    <a:pt x="614" y="4797"/>
                  </a:cubicBezTo>
                  <a:cubicBezTo>
                    <a:pt x="610" y="4801"/>
                    <a:pt x="605" y="4804"/>
                    <a:pt x="599" y="4807"/>
                  </a:cubicBezTo>
                  <a:lnTo>
                    <a:pt x="602" y="4806"/>
                  </a:lnTo>
                  <a:lnTo>
                    <a:pt x="602" y="4806"/>
                  </a:lnTo>
                  <a:cubicBezTo>
                    <a:pt x="595" y="4809"/>
                    <a:pt x="589" y="4811"/>
                    <a:pt x="583" y="4815"/>
                  </a:cubicBezTo>
                  <a:lnTo>
                    <a:pt x="572" y="4818"/>
                  </a:lnTo>
                  <a:lnTo>
                    <a:pt x="565" y="4820"/>
                  </a:lnTo>
                  <a:lnTo>
                    <a:pt x="545" y="4820"/>
                  </a:lnTo>
                  <a:lnTo>
                    <a:pt x="553" y="4821"/>
                  </a:lnTo>
                  <a:lnTo>
                    <a:pt x="551" y="4821"/>
                  </a:lnTo>
                  <a:cubicBezTo>
                    <a:pt x="545" y="4820"/>
                    <a:pt x="537" y="4818"/>
                    <a:pt x="531" y="4816"/>
                  </a:cubicBezTo>
                  <a:lnTo>
                    <a:pt x="529" y="4816"/>
                  </a:lnTo>
                  <a:lnTo>
                    <a:pt x="529" y="4817"/>
                  </a:lnTo>
                  <a:lnTo>
                    <a:pt x="529" y="4817"/>
                  </a:lnTo>
                  <a:cubicBezTo>
                    <a:pt x="527" y="4816"/>
                    <a:pt x="525" y="4816"/>
                    <a:pt x="523" y="4815"/>
                  </a:cubicBezTo>
                  <a:cubicBezTo>
                    <a:pt x="516" y="4810"/>
                    <a:pt x="508" y="4806"/>
                    <a:pt x="500" y="4802"/>
                  </a:cubicBezTo>
                  <a:lnTo>
                    <a:pt x="500" y="4802"/>
                  </a:lnTo>
                  <a:cubicBezTo>
                    <a:pt x="503" y="4804"/>
                    <a:pt x="507" y="4805"/>
                    <a:pt x="510" y="4807"/>
                  </a:cubicBezTo>
                  <a:cubicBezTo>
                    <a:pt x="502" y="4802"/>
                    <a:pt x="493" y="4796"/>
                    <a:pt x="486" y="4791"/>
                  </a:cubicBezTo>
                  <a:cubicBezTo>
                    <a:pt x="478" y="4785"/>
                    <a:pt x="472" y="4780"/>
                    <a:pt x="464" y="4770"/>
                  </a:cubicBezTo>
                  <a:cubicBezTo>
                    <a:pt x="456" y="4763"/>
                    <a:pt x="448" y="4753"/>
                    <a:pt x="442" y="4744"/>
                  </a:cubicBezTo>
                  <a:cubicBezTo>
                    <a:pt x="432" y="4728"/>
                    <a:pt x="420" y="4713"/>
                    <a:pt x="412" y="4698"/>
                  </a:cubicBezTo>
                  <a:cubicBezTo>
                    <a:pt x="404" y="4682"/>
                    <a:pt x="396" y="4666"/>
                    <a:pt x="388" y="4650"/>
                  </a:cubicBezTo>
                  <a:cubicBezTo>
                    <a:pt x="379" y="4623"/>
                    <a:pt x="371" y="4596"/>
                    <a:pt x="363" y="4569"/>
                  </a:cubicBezTo>
                  <a:cubicBezTo>
                    <a:pt x="358" y="4550"/>
                    <a:pt x="355" y="4531"/>
                    <a:pt x="352" y="4512"/>
                  </a:cubicBezTo>
                  <a:cubicBezTo>
                    <a:pt x="349" y="4481"/>
                    <a:pt x="347" y="4451"/>
                    <a:pt x="347" y="4419"/>
                  </a:cubicBezTo>
                  <a:cubicBezTo>
                    <a:pt x="349" y="4397"/>
                    <a:pt x="350" y="4376"/>
                    <a:pt x="353" y="4354"/>
                  </a:cubicBezTo>
                  <a:cubicBezTo>
                    <a:pt x="358" y="4327"/>
                    <a:pt x="364" y="4299"/>
                    <a:pt x="371" y="4272"/>
                  </a:cubicBezTo>
                  <a:cubicBezTo>
                    <a:pt x="385" y="4224"/>
                    <a:pt x="402" y="4178"/>
                    <a:pt x="421" y="4134"/>
                  </a:cubicBezTo>
                  <a:cubicBezTo>
                    <a:pt x="448" y="4076"/>
                    <a:pt x="478" y="4019"/>
                    <a:pt x="512" y="3965"/>
                  </a:cubicBezTo>
                  <a:cubicBezTo>
                    <a:pt x="588" y="3846"/>
                    <a:pt x="670" y="3732"/>
                    <a:pt x="759" y="3623"/>
                  </a:cubicBezTo>
                  <a:lnTo>
                    <a:pt x="767" y="3612"/>
                  </a:lnTo>
                  <a:lnTo>
                    <a:pt x="767" y="3612"/>
                  </a:lnTo>
                  <a:cubicBezTo>
                    <a:pt x="867" y="3489"/>
                    <a:pt x="968" y="3367"/>
                    <a:pt x="1069" y="3246"/>
                  </a:cubicBezTo>
                  <a:cubicBezTo>
                    <a:pt x="1188" y="3105"/>
                    <a:pt x="1303" y="2966"/>
                    <a:pt x="1425" y="2830"/>
                  </a:cubicBezTo>
                  <a:close/>
                  <a:moveTo>
                    <a:pt x="847" y="0"/>
                  </a:moveTo>
                  <a:cubicBezTo>
                    <a:pt x="770" y="0"/>
                    <a:pt x="704" y="54"/>
                    <a:pt x="687" y="129"/>
                  </a:cubicBezTo>
                  <a:cubicBezTo>
                    <a:pt x="684" y="140"/>
                    <a:pt x="683" y="153"/>
                    <a:pt x="683" y="166"/>
                  </a:cubicBezTo>
                  <a:cubicBezTo>
                    <a:pt x="665" y="256"/>
                    <a:pt x="643" y="344"/>
                    <a:pt x="616" y="433"/>
                  </a:cubicBezTo>
                  <a:cubicBezTo>
                    <a:pt x="538" y="699"/>
                    <a:pt x="456" y="965"/>
                    <a:pt x="396" y="1236"/>
                  </a:cubicBezTo>
                  <a:cubicBezTo>
                    <a:pt x="366" y="1370"/>
                    <a:pt x="326" y="1506"/>
                    <a:pt x="318" y="1644"/>
                  </a:cubicBezTo>
                  <a:cubicBezTo>
                    <a:pt x="314" y="1696"/>
                    <a:pt x="317" y="1750"/>
                    <a:pt x="331" y="1801"/>
                  </a:cubicBezTo>
                  <a:cubicBezTo>
                    <a:pt x="344" y="1840"/>
                    <a:pt x="363" y="1877"/>
                    <a:pt x="385" y="1912"/>
                  </a:cubicBezTo>
                  <a:cubicBezTo>
                    <a:pt x="432" y="1980"/>
                    <a:pt x="508" y="2022"/>
                    <a:pt x="592" y="2029"/>
                  </a:cubicBezTo>
                  <a:cubicBezTo>
                    <a:pt x="606" y="2030"/>
                    <a:pt x="620" y="2030"/>
                    <a:pt x="633" y="2030"/>
                  </a:cubicBezTo>
                  <a:cubicBezTo>
                    <a:pt x="723" y="2030"/>
                    <a:pt x="812" y="2012"/>
                    <a:pt x="895" y="1975"/>
                  </a:cubicBezTo>
                  <a:cubicBezTo>
                    <a:pt x="994" y="1932"/>
                    <a:pt x="1091" y="1883"/>
                    <a:pt x="1183" y="1825"/>
                  </a:cubicBezTo>
                  <a:cubicBezTo>
                    <a:pt x="1281" y="1764"/>
                    <a:pt x="1376" y="1698"/>
                    <a:pt x="1468" y="1627"/>
                  </a:cubicBezTo>
                  <a:cubicBezTo>
                    <a:pt x="1552" y="1566"/>
                    <a:pt x="1632" y="1500"/>
                    <a:pt x="1708" y="1429"/>
                  </a:cubicBezTo>
                  <a:cubicBezTo>
                    <a:pt x="1742" y="1397"/>
                    <a:pt x="1776" y="1365"/>
                    <a:pt x="1811" y="1335"/>
                  </a:cubicBezTo>
                  <a:lnTo>
                    <a:pt x="1811" y="1335"/>
                  </a:lnTo>
                  <a:cubicBezTo>
                    <a:pt x="1781" y="1435"/>
                    <a:pt x="1753" y="1536"/>
                    <a:pt x="1724" y="1636"/>
                  </a:cubicBezTo>
                  <a:cubicBezTo>
                    <a:pt x="1726" y="1630"/>
                    <a:pt x="1727" y="1623"/>
                    <a:pt x="1729" y="1616"/>
                  </a:cubicBezTo>
                  <a:lnTo>
                    <a:pt x="1729" y="1616"/>
                  </a:lnTo>
                  <a:cubicBezTo>
                    <a:pt x="1724" y="1633"/>
                    <a:pt x="1721" y="1649"/>
                    <a:pt x="1716" y="1666"/>
                  </a:cubicBezTo>
                  <a:cubicBezTo>
                    <a:pt x="1711" y="1677"/>
                    <a:pt x="1708" y="1690"/>
                    <a:pt x="1705" y="1703"/>
                  </a:cubicBezTo>
                  <a:cubicBezTo>
                    <a:pt x="1661" y="1853"/>
                    <a:pt x="1626" y="2008"/>
                    <a:pt x="1588" y="2157"/>
                  </a:cubicBezTo>
                  <a:cubicBezTo>
                    <a:pt x="1550" y="2306"/>
                    <a:pt x="1515" y="2456"/>
                    <a:pt x="1480" y="2605"/>
                  </a:cubicBezTo>
                  <a:cubicBezTo>
                    <a:pt x="1472" y="2632"/>
                    <a:pt x="1466" y="2660"/>
                    <a:pt x="1460" y="2687"/>
                  </a:cubicBezTo>
                  <a:cubicBezTo>
                    <a:pt x="1452" y="2662"/>
                    <a:pt x="1439" y="2641"/>
                    <a:pt x="1420" y="2624"/>
                  </a:cubicBezTo>
                  <a:cubicBezTo>
                    <a:pt x="1393" y="2599"/>
                    <a:pt x="1358" y="2587"/>
                    <a:pt x="1324" y="2587"/>
                  </a:cubicBezTo>
                  <a:cubicBezTo>
                    <a:pt x="1286" y="2587"/>
                    <a:pt x="1248" y="2603"/>
                    <a:pt x="1221" y="2632"/>
                  </a:cubicBezTo>
                  <a:cubicBezTo>
                    <a:pt x="1124" y="2736"/>
                    <a:pt x="1031" y="2842"/>
                    <a:pt x="936" y="2948"/>
                  </a:cubicBezTo>
                  <a:cubicBezTo>
                    <a:pt x="827" y="3072"/>
                    <a:pt x="717" y="3199"/>
                    <a:pt x="610" y="3324"/>
                  </a:cubicBezTo>
                  <a:cubicBezTo>
                    <a:pt x="516" y="3433"/>
                    <a:pt x="423" y="3540"/>
                    <a:pt x="339" y="3656"/>
                  </a:cubicBezTo>
                  <a:cubicBezTo>
                    <a:pt x="206" y="3836"/>
                    <a:pt x="79" y="4042"/>
                    <a:pt x="38" y="4267"/>
                  </a:cubicBezTo>
                  <a:cubicBezTo>
                    <a:pt x="0" y="4474"/>
                    <a:pt x="27" y="4702"/>
                    <a:pt x="143" y="4883"/>
                  </a:cubicBezTo>
                  <a:cubicBezTo>
                    <a:pt x="197" y="4967"/>
                    <a:pt x="269" y="5051"/>
                    <a:pt x="361" y="5097"/>
                  </a:cubicBezTo>
                  <a:cubicBezTo>
                    <a:pt x="421" y="5125"/>
                    <a:pt x="488" y="5141"/>
                    <a:pt x="556" y="5141"/>
                  </a:cubicBezTo>
                  <a:cubicBezTo>
                    <a:pt x="586" y="5141"/>
                    <a:pt x="614" y="5138"/>
                    <a:pt x="643" y="5131"/>
                  </a:cubicBezTo>
                  <a:cubicBezTo>
                    <a:pt x="850" y="5082"/>
                    <a:pt x="969" y="4872"/>
                    <a:pt x="1061" y="4699"/>
                  </a:cubicBezTo>
                  <a:cubicBezTo>
                    <a:pt x="1085" y="4655"/>
                    <a:pt x="1107" y="4609"/>
                    <a:pt x="1131" y="4563"/>
                  </a:cubicBezTo>
                  <a:cubicBezTo>
                    <a:pt x="1145" y="4535"/>
                    <a:pt x="1160" y="4506"/>
                    <a:pt x="1173" y="4477"/>
                  </a:cubicBezTo>
                  <a:lnTo>
                    <a:pt x="1173" y="4477"/>
                  </a:lnTo>
                  <a:cubicBezTo>
                    <a:pt x="1173" y="4477"/>
                    <a:pt x="1173" y="4477"/>
                    <a:pt x="1173" y="4478"/>
                  </a:cubicBezTo>
                  <a:cubicBezTo>
                    <a:pt x="1174" y="4476"/>
                    <a:pt x="1175" y="4474"/>
                    <a:pt x="1175" y="4473"/>
                  </a:cubicBezTo>
                  <a:lnTo>
                    <a:pt x="1175" y="4473"/>
                  </a:lnTo>
                  <a:cubicBezTo>
                    <a:pt x="1177" y="4469"/>
                    <a:pt x="1179" y="4464"/>
                    <a:pt x="1181" y="4460"/>
                  </a:cubicBezTo>
                  <a:lnTo>
                    <a:pt x="1181" y="4460"/>
                  </a:lnTo>
                  <a:cubicBezTo>
                    <a:pt x="1181" y="4461"/>
                    <a:pt x="1180" y="4462"/>
                    <a:pt x="1180" y="4463"/>
                  </a:cubicBezTo>
                  <a:lnTo>
                    <a:pt x="1180" y="4463"/>
                  </a:lnTo>
                  <a:cubicBezTo>
                    <a:pt x="1230" y="4349"/>
                    <a:pt x="1283" y="4234"/>
                    <a:pt x="1327" y="4117"/>
                  </a:cubicBezTo>
                  <a:cubicBezTo>
                    <a:pt x="1355" y="4044"/>
                    <a:pt x="1384" y="3973"/>
                    <a:pt x="1411" y="3900"/>
                  </a:cubicBezTo>
                  <a:cubicBezTo>
                    <a:pt x="1431" y="3846"/>
                    <a:pt x="1447" y="3789"/>
                    <a:pt x="1465" y="3735"/>
                  </a:cubicBezTo>
                  <a:cubicBezTo>
                    <a:pt x="1490" y="3659"/>
                    <a:pt x="1517" y="3583"/>
                    <a:pt x="1539" y="3506"/>
                  </a:cubicBezTo>
                  <a:cubicBezTo>
                    <a:pt x="1566" y="3408"/>
                    <a:pt x="1593" y="3311"/>
                    <a:pt x="1621" y="3213"/>
                  </a:cubicBezTo>
                  <a:cubicBezTo>
                    <a:pt x="1667" y="3048"/>
                    <a:pt x="1707" y="2882"/>
                    <a:pt x="1749" y="2717"/>
                  </a:cubicBezTo>
                  <a:cubicBezTo>
                    <a:pt x="1827" y="2412"/>
                    <a:pt x="1898" y="2103"/>
                    <a:pt x="1985" y="1801"/>
                  </a:cubicBezTo>
                  <a:lnTo>
                    <a:pt x="1985" y="1801"/>
                  </a:lnTo>
                  <a:lnTo>
                    <a:pt x="1982" y="1807"/>
                  </a:lnTo>
                  <a:cubicBezTo>
                    <a:pt x="2030" y="1644"/>
                    <a:pt x="2077" y="1479"/>
                    <a:pt x="2134" y="1320"/>
                  </a:cubicBezTo>
                  <a:cubicBezTo>
                    <a:pt x="2158" y="1256"/>
                    <a:pt x="2180" y="1193"/>
                    <a:pt x="2202" y="1130"/>
                  </a:cubicBezTo>
                  <a:cubicBezTo>
                    <a:pt x="2213" y="1101"/>
                    <a:pt x="2221" y="1069"/>
                    <a:pt x="2234" y="1041"/>
                  </a:cubicBezTo>
                  <a:lnTo>
                    <a:pt x="2340" y="796"/>
                  </a:lnTo>
                  <a:cubicBezTo>
                    <a:pt x="2364" y="743"/>
                    <a:pt x="2392" y="693"/>
                    <a:pt x="2419" y="644"/>
                  </a:cubicBezTo>
                  <a:cubicBezTo>
                    <a:pt x="2463" y="568"/>
                    <a:pt x="2427" y="468"/>
                    <a:pt x="2353" y="428"/>
                  </a:cubicBezTo>
                  <a:cubicBezTo>
                    <a:pt x="2330" y="417"/>
                    <a:pt x="2304" y="411"/>
                    <a:pt x="2278" y="411"/>
                  </a:cubicBezTo>
                  <a:cubicBezTo>
                    <a:pt x="2227" y="411"/>
                    <a:pt x="2176" y="433"/>
                    <a:pt x="2148" y="477"/>
                  </a:cubicBezTo>
                  <a:cubicBezTo>
                    <a:pt x="2107" y="544"/>
                    <a:pt x="2062" y="606"/>
                    <a:pt x="2016" y="667"/>
                  </a:cubicBezTo>
                  <a:lnTo>
                    <a:pt x="2016" y="667"/>
                  </a:lnTo>
                  <a:cubicBezTo>
                    <a:pt x="2018" y="665"/>
                    <a:pt x="2020" y="663"/>
                    <a:pt x="2022" y="661"/>
                  </a:cubicBezTo>
                  <a:lnTo>
                    <a:pt x="2022" y="661"/>
                  </a:lnTo>
                  <a:lnTo>
                    <a:pt x="2011" y="675"/>
                  </a:lnTo>
                  <a:cubicBezTo>
                    <a:pt x="1958" y="739"/>
                    <a:pt x="1903" y="803"/>
                    <a:pt x="1851" y="865"/>
                  </a:cubicBezTo>
                  <a:cubicBezTo>
                    <a:pt x="1797" y="925"/>
                    <a:pt x="1740" y="984"/>
                    <a:pt x="1685" y="1043"/>
                  </a:cubicBezTo>
                  <a:cubicBezTo>
                    <a:pt x="1640" y="1084"/>
                    <a:pt x="1596" y="1128"/>
                    <a:pt x="1552" y="1169"/>
                  </a:cubicBezTo>
                  <a:cubicBezTo>
                    <a:pt x="1463" y="1250"/>
                    <a:pt x="1371" y="1326"/>
                    <a:pt x="1275" y="1397"/>
                  </a:cubicBezTo>
                  <a:lnTo>
                    <a:pt x="1289" y="1386"/>
                  </a:lnTo>
                  <a:lnTo>
                    <a:pt x="1289" y="1386"/>
                  </a:lnTo>
                  <a:cubicBezTo>
                    <a:pt x="1183" y="1464"/>
                    <a:pt x="1072" y="1536"/>
                    <a:pt x="958" y="1603"/>
                  </a:cubicBezTo>
                  <a:cubicBezTo>
                    <a:pt x="904" y="1631"/>
                    <a:pt x="850" y="1655"/>
                    <a:pt x="795" y="1679"/>
                  </a:cubicBezTo>
                  <a:cubicBezTo>
                    <a:pt x="766" y="1690"/>
                    <a:pt x="740" y="1699"/>
                    <a:pt x="713" y="1707"/>
                  </a:cubicBezTo>
                  <a:cubicBezTo>
                    <a:pt x="695" y="1711"/>
                    <a:pt x="679" y="1714"/>
                    <a:pt x="664" y="1715"/>
                  </a:cubicBezTo>
                  <a:cubicBezTo>
                    <a:pt x="666" y="1714"/>
                    <a:pt x="669" y="1714"/>
                    <a:pt x="673" y="1713"/>
                  </a:cubicBezTo>
                  <a:lnTo>
                    <a:pt x="673" y="1713"/>
                  </a:lnTo>
                  <a:lnTo>
                    <a:pt x="649" y="1715"/>
                  </a:lnTo>
                  <a:lnTo>
                    <a:pt x="635" y="1715"/>
                  </a:lnTo>
                  <a:cubicBezTo>
                    <a:pt x="635" y="1712"/>
                    <a:pt x="633" y="1709"/>
                    <a:pt x="632" y="1707"/>
                  </a:cubicBezTo>
                  <a:cubicBezTo>
                    <a:pt x="632" y="1704"/>
                    <a:pt x="630" y="1703"/>
                    <a:pt x="630" y="1699"/>
                  </a:cubicBezTo>
                  <a:lnTo>
                    <a:pt x="630" y="1688"/>
                  </a:lnTo>
                  <a:cubicBezTo>
                    <a:pt x="632" y="1649"/>
                    <a:pt x="635" y="1609"/>
                    <a:pt x="640" y="1570"/>
                  </a:cubicBezTo>
                  <a:cubicBezTo>
                    <a:pt x="673" y="1369"/>
                    <a:pt x="725" y="1171"/>
                    <a:pt x="778" y="974"/>
                  </a:cubicBezTo>
                  <a:cubicBezTo>
                    <a:pt x="820" y="838"/>
                    <a:pt x="863" y="702"/>
                    <a:pt x="906" y="564"/>
                  </a:cubicBezTo>
                  <a:cubicBezTo>
                    <a:pt x="925" y="500"/>
                    <a:pt x="945" y="435"/>
                    <a:pt x="964" y="370"/>
                  </a:cubicBezTo>
                  <a:cubicBezTo>
                    <a:pt x="975" y="333"/>
                    <a:pt x="985" y="299"/>
                    <a:pt x="994" y="262"/>
                  </a:cubicBezTo>
                  <a:cubicBezTo>
                    <a:pt x="1007" y="221"/>
                    <a:pt x="1012" y="177"/>
                    <a:pt x="1009" y="134"/>
                  </a:cubicBezTo>
                  <a:cubicBezTo>
                    <a:pt x="994" y="61"/>
                    <a:pt x="933" y="6"/>
                    <a:pt x="860" y="1"/>
                  </a:cubicBezTo>
                  <a:cubicBezTo>
                    <a:pt x="856" y="1"/>
                    <a:pt x="851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7" name="Google Shape;10167;p18"/>
            <p:cNvSpPr/>
            <p:nvPr/>
          </p:nvSpPr>
          <p:spPr>
            <a:xfrm>
              <a:off x="5755950" y="1660550"/>
              <a:ext cx="25675" cy="47200"/>
            </a:xfrm>
            <a:custGeom>
              <a:avLst/>
              <a:gdLst/>
              <a:ahLst/>
              <a:cxnLst/>
              <a:rect l="l" t="t" r="r" b="b"/>
              <a:pathLst>
                <a:path w="1027" h="1888" extrusionOk="0">
                  <a:moveTo>
                    <a:pt x="612" y="1"/>
                  </a:moveTo>
                  <a:cubicBezTo>
                    <a:pt x="585" y="1"/>
                    <a:pt x="558" y="2"/>
                    <a:pt x="533" y="5"/>
                  </a:cubicBezTo>
                  <a:cubicBezTo>
                    <a:pt x="450" y="15"/>
                    <a:pt x="371" y="32"/>
                    <a:pt x="295" y="61"/>
                  </a:cubicBezTo>
                  <a:cubicBezTo>
                    <a:pt x="237" y="83"/>
                    <a:pt x="178" y="110"/>
                    <a:pt x="137" y="159"/>
                  </a:cubicBezTo>
                  <a:cubicBezTo>
                    <a:pt x="91" y="214"/>
                    <a:pt x="75" y="289"/>
                    <a:pt x="96" y="357"/>
                  </a:cubicBezTo>
                  <a:cubicBezTo>
                    <a:pt x="121" y="422"/>
                    <a:pt x="173" y="472"/>
                    <a:pt x="238" y="496"/>
                  </a:cubicBezTo>
                  <a:cubicBezTo>
                    <a:pt x="305" y="520"/>
                    <a:pt x="371" y="540"/>
                    <a:pt x="436" y="569"/>
                  </a:cubicBezTo>
                  <a:lnTo>
                    <a:pt x="468" y="583"/>
                  </a:lnTo>
                  <a:cubicBezTo>
                    <a:pt x="492" y="594"/>
                    <a:pt x="519" y="600"/>
                    <a:pt x="545" y="600"/>
                  </a:cubicBezTo>
                  <a:cubicBezTo>
                    <a:pt x="569" y="600"/>
                    <a:pt x="593" y="595"/>
                    <a:pt x="615" y="585"/>
                  </a:cubicBezTo>
                  <a:cubicBezTo>
                    <a:pt x="623" y="581"/>
                    <a:pt x="629" y="578"/>
                    <a:pt x="636" y="573"/>
                  </a:cubicBezTo>
                  <a:lnTo>
                    <a:pt x="636" y="573"/>
                  </a:lnTo>
                  <a:cubicBezTo>
                    <a:pt x="634" y="577"/>
                    <a:pt x="632" y="580"/>
                    <a:pt x="631" y="581"/>
                  </a:cubicBezTo>
                  <a:cubicBezTo>
                    <a:pt x="601" y="629"/>
                    <a:pt x="567" y="675"/>
                    <a:pt x="533" y="719"/>
                  </a:cubicBezTo>
                  <a:cubicBezTo>
                    <a:pt x="406" y="871"/>
                    <a:pt x="264" y="1007"/>
                    <a:pt x="139" y="1159"/>
                  </a:cubicBezTo>
                  <a:cubicBezTo>
                    <a:pt x="83" y="1226"/>
                    <a:pt x="31" y="1308"/>
                    <a:pt x="15" y="1397"/>
                  </a:cubicBezTo>
                  <a:cubicBezTo>
                    <a:pt x="1" y="1476"/>
                    <a:pt x="1" y="1563"/>
                    <a:pt x="39" y="1639"/>
                  </a:cubicBezTo>
                  <a:cubicBezTo>
                    <a:pt x="75" y="1710"/>
                    <a:pt x="132" y="1770"/>
                    <a:pt x="203" y="1810"/>
                  </a:cubicBezTo>
                  <a:cubicBezTo>
                    <a:pt x="281" y="1853"/>
                    <a:pt x="365" y="1870"/>
                    <a:pt x="450" y="1887"/>
                  </a:cubicBezTo>
                  <a:lnTo>
                    <a:pt x="450" y="1886"/>
                  </a:lnTo>
                  <a:cubicBezTo>
                    <a:pt x="458" y="1887"/>
                    <a:pt x="465" y="1887"/>
                    <a:pt x="472" y="1887"/>
                  </a:cubicBezTo>
                  <a:cubicBezTo>
                    <a:pt x="546" y="1887"/>
                    <a:pt x="612" y="1836"/>
                    <a:pt x="628" y="1762"/>
                  </a:cubicBezTo>
                  <a:cubicBezTo>
                    <a:pt x="645" y="1682"/>
                    <a:pt x="598" y="1601"/>
                    <a:pt x="517" y="1577"/>
                  </a:cubicBezTo>
                  <a:cubicBezTo>
                    <a:pt x="495" y="1572"/>
                    <a:pt x="468" y="1568"/>
                    <a:pt x="449" y="1563"/>
                  </a:cubicBezTo>
                  <a:cubicBezTo>
                    <a:pt x="428" y="1557"/>
                    <a:pt x="409" y="1549"/>
                    <a:pt x="389" y="1541"/>
                  </a:cubicBezTo>
                  <a:lnTo>
                    <a:pt x="374" y="1533"/>
                  </a:lnTo>
                  <a:lnTo>
                    <a:pt x="374" y="1533"/>
                  </a:lnTo>
                  <a:lnTo>
                    <a:pt x="381" y="1538"/>
                  </a:lnTo>
                  <a:cubicBezTo>
                    <a:pt x="370" y="1531"/>
                    <a:pt x="359" y="1523"/>
                    <a:pt x="347" y="1514"/>
                  </a:cubicBezTo>
                  <a:lnTo>
                    <a:pt x="346" y="1512"/>
                  </a:lnTo>
                  <a:lnTo>
                    <a:pt x="352" y="1517"/>
                  </a:lnTo>
                  <a:lnTo>
                    <a:pt x="352" y="1517"/>
                  </a:lnTo>
                  <a:lnTo>
                    <a:pt x="343" y="1509"/>
                  </a:lnTo>
                  <a:cubicBezTo>
                    <a:pt x="341" y="1507"/>
                    <a:pt x="340" y="1506"/>
                    <a:pt x="340" y="1504"/>
                  </a:cubicBezTo>
                  <a:lnTo>
                    <a:pt x="338" y="1500"/>
                  </a:lnTo>
                  <a:cubicBezTo>
                    <a:pt x="336" y="1496"/>
                    <a:pt x="335" y="1492"/>
                    <a:pt x="335" y="1487"/>
                  </a:cubicBezTo>
                  <a:lnTo>
                    <a:pt x="335" y="1482"/>
                  </a:lnTo>
                  <a:cubicBezTo>
                    <a:pt x="335" y="1481"/>
                    <a:pt x="335" y="1481"/>
                    <a:pt x="335" y="1476"/>
                  </a:cubicBezTo>
                  <a:cubicBezTo>
                    <a:pt x="336" y="1473"/>
                    <a:pt x="338" y="1468"/>
                    <a:pt x="338" y="1465"/>
                  </a:cubicBezTo>
                  <a:cubicBezTo>
                    <a:pt x="341" y="1454"/>
                    <a:pt x="344" y="1444"/>
                    <a:pt x="347" y="1436"/>
                  </a:cubicBezTo>
                  <a:lnTo>
                    <a:pt x="347" y="1436"/>
                  </a:lnTo>
                  <a:cubicBezTo>
                    <a:pt x="344" y="1443"/>
                    <a:pt x="341" y="1449"/>
                    <a:pt x="338" y="1455"/>
                  </a:cubicBezTo>
                  <a:cubicBezTo>
                    <a:pt x="344" y="1443"/>
                    <a:pt x="349" y="1430"/>
                    <a:pt x="357" y="1417"/>
                  </a:cubicBezTo>
                  <a:cubicBezTo>
                    <a:pt x="371" y="1395"/>
                    <a:pt x="385" y="1373"/>
                    <a:pt x="401" y="1352"/>
                  </a:cubicBezTo>
                  <a:cubicBezTo>
                    <a:pt x="495" y="1238"/>
                    <a:pt x="598" y="1132"/>
                    <a:pt x="694" y="1021"/>
                  </a:cubicBezTo>
                  <a:cubicBezTo>
                    <a:pt x="753" y="958"/>
                    <a:pt x="808" y="890"/>
                    <a:pt x="859" y="820"/>
                  </a:cubicBezTo>
                  <a:cubicBezTo>
                    <a:pt x="909" y="748"/>
                    <a:pt x="963" y="668"/>
                    <a:pt x="989" y="583"/>
                  </a:cubicBezTo>
                  <a:cubicBezTo>
                    <a:pt x="1017" y="509"/>
                    <a:pt x="1027" y="428"/>
                    <a:pt x="1019" y="349"/>
                  </a:cubicBezTo>
                  <a:cubicBezTo>
                    <a:pt x="1009" y="279"/>
                    <a:pt x="984" y="214"/>
                    <a:pt x="943" y="159"/>
                  </a:cubicBezTo>
                  <a:cubicBezTo>
                    <a:pt x="895" y="97"/>
                    <a:pt x="832" y="50"/>
                    <a:pt x="759" y="24"/>
                  </a:cubicBezTo>
                  <a:cubicBezTo>
                    <a:pt x="713" y="7"/>
                    <a:pt x="662" y="1"/>
                    <a:pt x="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8" name="Google Shape;10168;p18"/>
            <p:cNvSpPr/>
            <p:nvPr/>
          </p:nvSpPr>
          <p:spPr>
            <a:xfrm>
              <a:off x="5780600" y="1618275"/>
              <a:ext cx="52825" cy="166600"/>
            </a:xfrm>
            <a:custGeom>
              <a:avLst/>
              <a:gdLst/>
              <a:ahLst/>
              <a:cxnLst/>
              <a:rect l="l" t="t" r="r" b="b"/>
              <a:pathLst>
                <a:path w="2113" h="6664" extrusionOk="0">
                  <a:moveTo>
                    <a:pt x="1497" y="4894"/>
                  </a:moveTo>
                  <a:cubicBezTo>
                    <a:pt x="1495" y="4898"/>
                    <a:pt x="1494" y="4901"/>
                    <a:pt x="1492" y="4905"/>
                  </a:cubicBezTo>
                  <a:lnTo>
                    <a:pt x="1492" y="4905"/>
                  </a:lnTo>
                  <a:cubicBezTo>
                    <a:pt x="1494" y="4901"/>
                    <a:pt x="1495" y="4898"/>
                    <a:pt x="1497" y="4894"/>
                  </a:cubicBezTo>
                  <a:close/>
                  <a:moveTo>
                    <a:pt x="1028" y="1"/>
                  </a:moveTo>
                  <a:cubicBezTo>
                    <a:pt x="991" y="1"/>
                    <a:pt x="955" y="10"/>
                    <a:pt x="922" y="31"/>
                  </a:cubicBezTo>
                  <a:cubicBezTo>
                    <a:pt x="865" y="67"/>
                    <a:pt x="851" y="127"/>
                    <a:pt x="838" y="189"/>
                  </a:cubicBezTo>
                  <a:cubicBezTo>
                    <a:pt x="819" y="279"/>
                    <a:pt x="876" y="366"/>
                    <a:pt x="965" y="387"/>
                  </a:cubicBezTo>
                  <a:cubicBezTo>
                    <a:pt x="975" y="390"/>
                    <a:pt x="986" y="391"/>
                    <a:pt x="998" y="391"/>
                  </a:cubicBezTo>
                  <a:cubicBezTo>
                    <a:pt x="1007" y="391"/>
                    <a:pt x="1016" y="390"/>
                    <a:pt x="1025" y="389"/>
                  </a:cubicBezTo>
                  <a:cubicBezTo>
                    <a:pt x="1032" y="397"/>
                    <a:pt x="1038" y="404"/>
                    <a:pt x="1044" y="412"/>
                  </a:cubicBezTo>
                  <a:cubicBezTo>
                    <a:pt x="1130" y="533"/>
                    <a:pt x="1207" y="659"/>
                    <a:pt x="1278" y="789"/>
                  </a:cubicBezTo>
                  <a:cubicBezTo>
                    <a:pt x="1277" y="784"/>
                    <a:pt x="1274" y="781"/>
                    <a:pt x="1272" y="776"/>
                  </a:cubicBezTo>
                  <a:lnTo>
                    <a:pt x="1272" y="776"/>
                  </a:lnTo>
                  <a:cubicBezTo>
                    <a:pt x="1434" y="1061"/>
                    <a:pt x="1557" y="1369"/>
                    <a:pt x="1635" y="1688"/>
                  </a:cubicBezTo>
                  <a:cubicBezTo>
                    <a:pt x="1698" y="1946"/>
                    <a:pt x="1745" y="2209"/>
                    <a:pt x="1777" y="2473"/>
                  </a:cubicBezTo>
                  <a:cubicBezTo>
                    <a:pt x="1777" y="2472"/>
                    <a:pt x="1777" y="2472"/>
                    <a:pt x="1777" y="2470"/>
                  </a:cubicBezTo>
                  <a:cubicBezTo>
                    <a:pt x="1804" y="2690"/>
                    <a:pt x="1817" y="2914"/>
                    <a:pt x="1815" y="3135"/>
                  </a:cubicBezTo>
                  <a:lnTo>
                    <a:pt x="1815" y="3122"/>
                  </a:lnTo>
                  <a:cubicBezTo>
                    <a:pt x="1809" y="3414"/>
                    <a:pt x="1785" y="3703"/>
                    <a:pt x="1742" y="3993"/>
                  </a:cubicBezTo>
                  <a:cubicBezTo>
                    <a:pt x="1714" y="4177"/>
                    <a:pt x="1674" y="4360"/>
                    <a:pt x="1625" y="4539"/>
                  </a:cubicBezTo>
                  <a:cubicBezTo>
                    <a:pt x="1587" y="4666"/>
                    <a:pt x="1541" y="4791"/>
                    <a:pt x="1489" y="4911"/>
                  </a:cubicBezTo>
                  <a:cubicBezTo>
                    <a:pt x="1489" y="4911"/>
                    <a:pt x="1490" y="4910"/>
                    <a:pt x="1490" y="4909"/>
                  </a:cubicBezTo>
                  <a:lnTo>
                    <a:pt x="1490" y="4909"/>
                  </a:lnTo>
                  <a:cubicBezTo>
                    <a:pt x="1424" y="5056"/>
                    <a:pt x="1350" y="5198"/>
                    <a:pt x="1269" y="5335"/>
                  </a:cubicBezTo>
                  <a:lnTo>
                    <a:pt x="1272" y="5331"/>
                  </a:lnTo>
                  <a:lnTo>
                    <a:pt x="1272" y="5331"/>
                  </a:lnTo>
                  <a:cubicBezTo>
                    <a:pt x="1210" y="5432"/>
                    <a:pt x="1141" y="5530"/>
                    <a:pt x="1068" y="5625"/>
                  </a:cubicBezTo>
                  <a:lnTo>
                    <a:pt x="1073" y="5617"/>
                  </a:lnTo>
                  <a:lnTo>
                    <a:pt x="1073" y="5617"/>
                  </a:lnTo>
                  <a:cubicBezTo>
                    <a:pt x="1009" y="5695"/>
                    <a:pt x="941" y="5768"/>
                    <a:pt x="868" y="5837"/>
                  </a:cubicBezTo>
                  <a:lnTo>
                    <a:pt x="883" y="5825"/>
                  </a:lnTo>
                  <a:lnTo>
                    <a:pt x="883" y="5825"/>
                  </a:lnTo>
                  <a:cubicBezTo>
                    <a:pt x="740" y="5956"/>
                    <a:pt x="590" y="6079"/>
                    <a:pt x="433" y="6193"/>
                  </a:cubicBezTo>
                  <a:cubicBezTo>
                    <a:pt x="392" y="6222"/>
                    <a:pt x="349" y="6250"/>
                    <a:pt x="307" y="6277"/>
                  </a:cubicBezTo>
                  <a:cubicBezTo>
                    <a:pt x="272" y="6295"/>
                    <a:pt x="238" y="6312"/>
                    <a:pt x="202" y="6328"/>
                  </a:cubicBezTo>
                  <a:cubicBezTo>
                    <a:pt x="178" y="6336"/>
                    <a:pt x="153" y="6345"/>
                    <a:pt x="128" y="6353"/>
                  </a:cubicBezTo>
                  <a:cubicBezTo>
                    <a:pt x="45" y="6382"/>
                    <a:pt x="1" y="6470"/>
                    <a:pt x="26" y="6554"/>
                  </a:cubicBezTo>
                  <a:cubicBezTo>
                    <a:pt x="50" y="6619"/>
                    <a:pt x="110" y="6662"/>
                    <a:pt x="178" y="6664"/>
                  </a:cubicBezTo>
                  <a:cubicBezTo>
                    <a:pt x="196" y="6664"/>
                    <a:pt x="212" y="6660"/>
                    <a:pt x="227" y="6654"/>
                  </a:cubicBezTo>
                  <a:cubicBezTo>
                    <a:pt x="281" y="6635"/>
                    <a:pt x="333" y="6615"/>
                    <a:pt x="384" y="6588"/>
                  </a:cubicBezTo>
                  <a:cubicBezTo>
                    <a:pt x="438" y="6561"/>
                    <a:pt x="489" y="6529"/>
                    <a:pt x="539" y="6494"/>
                  </a:cubicBezTo>
                  <a:cubicBezTo>
                    <a:pt x="587" y="6459"/>
                    <a:pt x="634" y="6421"/>
                    <a:pt x="682" y="6383"/>
                  </a:cubicBezTo>
                  <a:cubicBezTo>
                    <a:pt x="815" y="6279"/>
                    <a:pt x="944" y="6171"/>
                    <a:pt x="1065" y="6053"/>
                  </a:cubicBezTo>
                  <a:cubicBezTo>
                    <a:pt x="1240" y="5882"/>
                    <a:pt x="1391" y="5687"/>
                    <a:pt x="1516" y="5476"/>
                  </a:cubicBezTo>
                  <a:cubicBezTo>
                    <a:pt x="1644" y="5261"/>
                    <a:pt x="1752" y="5035"/>
                    <a:pt x="1836" y="4797"/>
                  </a:cubicBezTo>
                  <a:cubicBezTo>
                    <a:pt x="1913" y="4569"/>
                    <a:pt x="1970" y="4335"/>
                    <a:pt x="2007" y="4098"/>
                  </a:cubicBezTo>
                  <a:cubicBezTo>
                    <a:pt x="2046" y="3849"/>
                    <a:pt x="2073" y="3599"/>
                    <a:pt x="2087" y="3347"/>
                  </a:cubicBezTo>
                  <a:cubicBezTo>
                    <a:pt x="2113" y="2868"/>
                    <a:pt x="2070" y="2390"/>
                    <a:pt x="1984" y="1918"/>
                  </a:cubicBezTo>
                  <a:cubicBezTo>
                    <a:pt x="1942" y="1682"/>
                    <a:pt x="1882" y="1451"/>
                    <a:pt x="1806" y="1224"/>
                  </a:cubicBezTo>
                  <a:cubicBezTo>
                    <a:pt x="1730" y="1004"/>
                    <a:pt x="1635" y="792"/>
                    <a:pt x="1524" y="588"/>
                  </a:cubicBezTo>
                  <a:cubicBezTo>
                    <a:pt x="1465" y="482"/>
                    <a:pt x="1407" y="376"/>
                    <a:pt x="1340" y="276"/>
                  </a:cubicBezTo>
                  <a:cubicBezTo>
                    <a:pt x="1310" y="230"/>
                    <a:pt x="1280" y="188"/>
                    <a:pt x="1245" y="145"/>
                  </a:cubicBezTo>
                  <a:cubicBezTo>
                    <a:pt x="1220" y="112"/>
                    <a:pt x="1193" y="80"/>
                    <a:pt x="1161" y="51"/>
                  </a:cubicBezTo>
                  <a:cubicBezTo>
                    <a:pt x="1123" y="18"/>
                    <a:pt x="1076" y="1"/>
                    <a:pt x="10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69" name="Google Shape;10169;p18"/>
            <p:cNvSpPr/>
            <p:nvPr/>
          </p:nvSpPr>
          <p:spPr>
            <a:xfrm>
              <a:off x="5858650" y="1626350"/>
              <a:ext cx="78025" cy="103450"/>
            </a:xfrm>
            <a:custGeom>
              <a:avLst/>
              <a:gdLst/>
              <a:ahLst/>
              <a:cxnLst/>
              <a:rect l="l" t="t" r="r" b="b"/>
              <a:pathLst>
                <a:path w="3121" h="4138" extrusionOk="0">
                  <a:moveTo>
                    <a:pt x="798" y="3398"/>
                  </a:moveTo>
                  <a:cubicBezTo>
                    <a:pt x="797" y="3398"/>
                    <a:pt x="796" y="3399"/>
                    <a:pt x="795" y="3400"/>
                  </a:cubicBezTo>
                  <a:lnTo>
                    <a:pt x="795" y="3400"/>
                  </a:lnTo>
                  <a:lnTo>
                    <a:pt x="798" y="3398"/>
                  </a:lnTo>
                  <a:close/>
                  <a:moveTo>
                    <a:pt x="2931" y="1"/>
                  </a:moveTo>
                  <a:cubicBezTo>
                    <a:pt x="2888" y="1"/>
                    <a:pt x="2846" y="18"/>
                    <a:pt x="2815" y="51"/>
                  </a:cubicBezTo>
                  <a:cubicBezTo>
                    <a:pt x="2772" y="99"/>
                    <a:pt x="2734" y="151"/>
                    <a:pt x="2703" y="208"/>
                  </a:cubicBezTo>
                  <a:cubicBezTo>
                    <a:pt x="2676" y="260"/>
                    <a:pt x="2652" y="316"/>
                    <a:pt x="2628" y="370"/>
                  </a:cubicBezTo>
                  <a:cubicBezTo>
                    <a:pt x="2584" y="477"/>
                    <a:pt x="2546" y="585"/>
                    <a:pt x="2513" y="696"/>
                  </a:cubicBezTo>
                  <a:lnTo>
                    <a:pt x="2519" y="677"/>
                  </a:lnTo>
                  <a:lnTo>
                    <a:pt x="2519" y="677"/>
                  </a:lnTo>
                  <a:cubicBezTo>
                    <a:pt x="2480" y="811"/>
                    <a:pt x="2440" y="946"/>
                    <a:pt x="2402" y="1082"/>
                  </a:cubicBezTo>
                  <a:cubicBezTo>
                    <a:pt x="2383" y="1140"/>
                    <a:pt x="2370" y="1202"/>
                    <a:pt x="2355" y="1261"/>
                  </a:cubicBezTo>
                  <a:lnTo>
                    <a:pt x="2286" y="1530"/>
                  </a:lnTo>
                  <a:cubicBezTo>
                    <a:pt x="2263" y="1630"/>
                    <a:pt x="2239" y="1728"/>
                    <a:pt x="2217" y="1828"/>
                  </a:cubicBezTo>
                  <a:cubicBezTo>
                    <a:pt x="2169" y="1916"/>
                    <a:pt x="2120" y="2005"/>
                    <a:pt x="2070" y="2090"/>
                  </a:cubicBezTo>
                  <a:cubicBezTo>
                    <a:pt x="1964" y="2261"/>
                    <a:pt x="1850" y="2424"/>
                    <a:pt x="1724" y="2579"/>
                  </a:cubicBezTo>
                  <a:cubicBezTo>
                    <a:pt x="1728" y="2575"/>
                    <a:pt x="1732" y="2570"/>
                    <a:pt x="1736" y="2565"/>
                  </a:cubicBezTo>
                  <a:lnTo>
                    <a:pt x="1736" y="2565"/>
                  </a:lnTo>
                  <a:cubicBezTo>
                    <a:pt x="1628" y="2698"/>
                    <a:pt x="1511" y="2826"/>
                    <a:pt x="1387" y="2947"/>
                  </a:cubicBezTo>
                  <a:lnTo>
                    <a:pt x="1386" y="2948"/>
                  </a:lnTo>
                  <a:lnTo>
                    <a:pt x="1384" y="2950"/>
                  </a:lnTo>
                  <a:lnTo>
                    <a:pt x="1384" y="2950"/>
                  </a:lnTo>
                  <a:cubicBezTo>
                    <a:pt x="1273" y="3056"/>
                    <a:pt x="1156" y="3154"/>
                    <a:pt x="1034" y="3246"/>
                  </a:cubicBezTo>
                  <a:cubicBezTo>
                    <a:pt x="956" y="3302"/>
                    <a:pt x="874" y="3354"/>
                    <a:pt x="791" y="3403"/>
                  </a:cubicBezTo>
                  <a:lnTo>
                    <a:pt x="791" y="3403"/>
                  </a:lnTo>
                  <a:cubicBezTo>
                    <a:pt x="792" y="3402"/>
                    <a:pt x="794" y="3401"/>
                    <a:pt x="795" y="3400"/>
                  </a:cubicBezTo>
                  <a:lnTo>
                    <a:pt x="795" y="3400"/>
                  </a:lnTo>
                  <a:lnTo>
                    <a:pt x="786" y="3406"/>
                  </a:lnTo>
                  <a:cubicBezTo>
                    <a:pt x="737" y="3431"/>
                    <a:pt x="688" y="3456"/>
                    <a:pt x="637" y="3479"/>
                  </a:cubicBezTo>
                  <a:cubicBezTo>
                    <a:pt x="594" y="3494"/>
                    <a:pt x="553" y="3509"/>
                    <a:pt x="510" y="3520"/>
                  </a:cubicBezTo>
                  <a:lnTo>
                    <a:pt x="495" y="3524"/>
                  </a:lnTo>
                  <a:lnTo>
                    <a:pt x="509" y="3520"/>
                  </a:lnTo>
                  <a:lnTo>
                    <a:pt x="509" y="3520"/>
                  </a:lnTo>
                  <a:cubicBezTo>
                    <a:pt x="493" y="3524"/>
                    <a:pt x="477" y="3528"/>
                    <a:pt x="461" y="3529"/>
                  </a:cubicBezTo>
                  <a:cubicBezTo>
                    <a:pt x="450" y="3531"/>
                    <a:pt x="438" y="3531"/>
                    <a:pt x="430" y="3531"/>
                  </a:cubicBezTo>
                  <a:cubicBezTo>
                    <a:pt x="420" y="3531"/>
                    <a:pt x="411" y="3529"/>
                    <a:pt x="401" y="3528"/>
                  </a:cubicBezTo>
                  <a:lnTo>
                    <a:pt x="377" y="3523"/>
                  </a:lnTo>
                  <a:lnTo>
                    <a:pt x="368" y="3520"/>
                  </a:lnTo>
                  <a:lnTo>
                    <a:pt x="365" y="3518"/>
                  </a:lnTo>
                  <a:lnTo>
                    <a:pt x="358" y="3515"/>
                  </a:lnTo>
                  <a:lnTo>
                    <a:pt x="354" y="3510"/>
                  </a:lnTo>
                  <a:lnTo>
                    <a:pt x="343" y="3498"/>
                  </a:lnTo>
                  <a:cubicBezTo>
                    <a:pt x="341" y="3494"/>
                    <a:pt x="339" y="3491"/>
                    <a:pt x="338" y="3488"/>
                  </a:cubicBezTo>
                  <a:lnTo>
                    <a:pt x="333" y="3477"/>
                  </a:lnTo>
                  <a:cubicBezTo>
                    <a:pt x="331" y="3474"/>
                    <a:pt x="330" y="3471"/>
                    <a:pt x="328" y="3466"/>
                  </a:cubicBezTo>
                  <a:cubicBezTo>
                    <a:pt x="325" y="3448"/>
                    <a:pt x="322" y="3431"/>
                    <a:pt x="320" y="3414"/>
                  </a:cubicBezTo>
                  <a:cubicBezTo>
                    <a:pt x="319" y="3403"/>
                    <a:pt x="319" y="3390"/>
                    <a:pt x="319" y="3377"/>
                  </a:cubicBezTo>
                  <a:cubicBezTo>
                    <a:pt x="320" y="3338"/>
                    <a:pt x="324" y="3298"/>
                    <a:pt x="328" y="3259"/>
                  </a:cubicBezTo>
                  <a:cubicBezTo>
                    <a:pt x="339" y="3194"/>
                    <a:pt x="354" y="3129"/>
                    <a:pt x="371" y="3064"/>
                  </a:cubicBezTo>
                  <a:cubicBezTo>
                    <a:pt x="393" y="2986"/>
                    <a:pt x="422" y="2910"/>
                    <a:pt x="453" y="2834"/>
                  </a:cubicBezTo>
                  <a:cubicBezTo>
                    <a:pt x="490" y="2757"/>
                    <a:pt x="529" y="2682"/>
                    <a:pt x="572" y="2608"/>
                  </a:cubicBezTo>
                  <a:cubicBezTo>
                    <a:pt x="608" y="2549"/>
                    <a:pt x="648" y="2494"/>
                    <a:pt x="691" y="2439"/>
                  </a:cubicBezTo>
                  <a:cubicBezTo>
                    <a:pt x="721" y="2402"/>
                    <a:pt x="751" y="2369"/>
                    <a:pt x="784" y="2336"/>
                  </a:cubicBezTo>
                  <a:cubicBezTo>
                    <a:pt x="813" y="2309"/>
                    <a:pt x="843" y="2283"/>
                    <a:pt x="873" y="2260"/>
                  </a:cubicBezTo>
                  <a:cubicBezTo>
                    <a:pt x="897" y="2244"/>
                    <a:pt x="920" y="2228"/>
                    <a:pt x="946" y="2212"/>
                  </a:cubicBezTo>
                  <a:cubicBezTo>
                    <a:pt x="954" y="2209"/>
                    <a:pt x="962" y="2204"/>
                    <a:pt x="971" y="2201"/>
                  </a:cubicBezTo>
                  <a:cubicBezTo>
                    <a:pt x="990" y="2193"/>
                    <a:pt x="1011" y="2187"/>
                    <a:pt x="1030" y="2181"/>
                  </a:cubicBezTo>
                  <a:cubicBezTo>
                    <a:pt x="1042" y="2179"/>
                    <a:pt x="1053" y="2176"/>
                    <a:pt x="1064" y="2174"/>
                  </a:cubicBezTo>
                  <a:lnTo>
                    <a:pt x="1064" y="2174"/>
                  </a:lnTo>
                  <a:lnTo>
                    <a:pt x="1050" y="2177"/>
                  </a:lnTo>
                  <a:cubicBezTo>
                    <a:pt x="1058" y="2176"/>
                    <a:pt x="1066" y="2176"/>
                    <a:pt x="1074" y="2176"/>
                  </a:cubicBezTo>
                  <a:lnTo>
                    <a:pt x="1083" y="2176"/>
                  </a:lnTo>
                  <a:lnTo>
                    <a:pt x="1094" y="2179"/>
                  </a:lnTo>
                  <a:lnTo>
                    <a:pt x="1109" y="2184"/>
                  </a:lnTo>
                  <a:lnTo>
                    <a:pt x="1101" y="2181"/>
                  </a:lnTo>
                  <a:lnTo>
                    <a:pt x="1102" y="2181"/>
                  </a:lnTo>
                  <a:lnTo>
                    <a:pt x="1121" y="2190"/>
                  </a:lnTo>
                  <a:lnTo>
                    <a:pt x="1134" y="2198"/>
                  </a:lnTo>
                  <a:cubicBezTo>
                    <a:pt x="1130" y="2194"/>
                    <a:pt x="1126" y="2189"/>
                    <a:pt x="1121" y="2185"/>
                  </a:cubicBezTo>
                  <a:lnTo>
                    <a:pt x="1121" y="2185"/>
                  </a:lnTo>
                  <a:cubicBezTo>
                    <a:pt x="1131" y="2193"/>
                    <a:pt x="1139" y="2203"/>
                    <a:pt x="1147" y="2212"/>
                  </a:cubicBezTo>
                  <a:cubicBezTo>
                    <a:pt x="1153" y="2220"/>
                    <a:pt x="1158" y="2230"/>
                    <a:pt x="1164" y="2239"/>
                  </a:cubicBezTo>
                  <a:cubicBezTo>
                    <a:pt x="1167" y="2245"/>
                    <a:pt x="1170" y="2251"/>
                    <a:pt x="1172" y="2258"/>
                  </a:cubicBezTo>
                  <a:lnTo>
                    <a:pt x="1172" y="2258"/>
                  </a:lnTo>
                  <a:cubicBezTo>
                    <a:pt x="1171" y="2255"/>
                    <a:pt x="1170" y="2253"/>
                    <a:pt x="1169" y="2250"/>
                  </a:cubicBezTo>
                  <a:lnTo>
                    <a:pt x="1169" y="2250"/>
                  </a:lnTo>
                  <a:cubicBezTo>
                    <a:pt x="1172" y="2258"/>
                    <a:pt x="1175" y="2266"/>
                    <a:pt x="1177" y="2274"/>
                  </a:cubicBezTo>
                  <a:cubicBezTo>
                    <a:pt x="1182" y="2291"/>
                    <a:pt x="1186" y="2309"/>
                    <a:pt x="1188" y="2328"/>
                  </a:cubicBezTo>
                  <a:cubicBezTo>
                    <a:pt x="1189" y="2348"/>
                    <a:pt x="1191" y="2369"/>
                    <a:pt x="1191" y="2391"/>
                  </a:cubicBezTo>
                  <a:cubicBezTo>
                    <a:pt x="1189" y="2418"/>
                    <a:pt x="1188" y="2445"/>
                    <a:pt x="1183" y="2472"/>
                  </a:cubicBezTo>
                  <a:cubicBezTo>
                    <a:pt x="1175" y="2519"/>
                    <a:pt x="1164" y="2567"/>
                    <a:pt x="1153" y="2614"/>
                  </a:cubicBezTo>
                  <a:cubicBezTo>
                    <a:pt x="1147" y="2627"/>
                    <a:pt x="1140" y="2643"/>
                    <a:pt x="1139" y="2657"/>
                  </a:cubicBezTo>
                  <a:cubicBezTo>
                    <a:pt x="1136" y="2674"/>
                    <a:pt x="1132" y="2692"/>
                    <a:pt x="1129" y="2709"/>
                  </a:cubicBezTo>
                  <a:cubicBezTo>
                    <a:pt x="1125" y="2733"/>
                    <a:pt x="1117" y="2757"/>
                    <a:pt x="1112" y="2780"/>
                  </a:cubicBezTo>
                  <a:cubicBezTo>
                    <a:pt x="1099" y="2869"/>
                    <a:pt x="1147" y="2955"/>
                    <a:pt x="1237" y="2975"/>
                  </a:cubicBezTo>
                  <a:cubicBezTo>
                    <a:pt x="1248" y="2977"/>
                    <a:pt x="1259" y="2978"/>
                    <a:pt x="1270" y="2978"/>
                  </a:cubicBezTo>
                  <a:cubicBezTo>
                    <a:pt x="1346" y="2978"/>
                    <a:pt x="1415" y="2926"/>
                    <a:pt x="1432" y="2849"/>
                  </a:cubicBezTo>
                  <a:cubicBezTo>
                    <a:pt x="1435" y="2841"/>
                    <a:pt x="1436" y="2833"/>
                    <a:pt x="1438" y="2825"/>
                  </a:cubicBezTo>
                  <a:cubicBezTo>
                    <a:pt x="1444" y="2792"/>
                    <a:pt x="1451" y="2760"/>
                    <a:pt x="1459" y="2728"/>
                  </a:cubicBezTo>
                  <a:cubicBezTo>
                    <a:pt x="1460" y="2723"/>
                    <a:pt x="1460" y="2720"/>
                    <a:pt x="1460" y="2717"/>
                  </a:cubicBezTo>
                  <a:cubicBezTo>
                    <a:pt x="1470" y="2679"/>
                    <a:pt x="1479" y="2640"/>
                    <a:pt x="1485" y="2600"/>
                  </a:cubicBezTo>
                  <a:cubicBezTo>
                    <a:pt x="1506" y="2505"/>
                    <a:pt x="1522" y="2405"/>
                    <a:pt x="1509" y="2307"/>
                  </a:cubicBezTo>
                  <a:cubicBezTo>
                    <a:pt x="1500" y="2219"/>
                    <a:pt x="1479" y="2127"/>
                    <a:pt x="1427" y="2052"/>
                  </a:cubicBezTo>
                  <a:cubicBezTo>
                    <a:pt x="1398" y="2005"/>
                    <a:pt x="1362" y="1965"/>
                    <a:pt x="1319" y="1934"/>
                  </a:cubicBezTo>
                  <a:cubicBezTo>
                    <a:pt x="1280" y="1908"/>
                    <a:pt x="1239" y="1888"/>
                    <a:pt x="1196" y="1873"/>
                  </a:cubicBezTo>
                  <a:cubicBezTo>
                    <a:pt x="1154" y="1862"/>
                    <a:pt x="1112" y="1855"/>
                    <a:pt x="1070" y="1855"/>
                  </a:cubicBezTo>
                  <a:cubicBezTo>
                    <a:pt x="1016" y="1855"/>
                    <a:pt x="963" y="1865"/>
                    <a:pt x="912" y="1884"/>
                  </a:cubicBezTo>
                  <a:cubicBezTo>
                    <a:pt x="810" y="1922"/>
                    <a:pt x="713" y="1979"/>
                    <a:pt x="632" y="2054"/>
                  </a:cubicBezTo>
                  <a:cubicBezTo>
                    <a:pt x="558" y="2119"/>
                    <a:pt x="491" y="2192"/>
                    <a:pt x="431" y="2271"/>
                  </a:cubicBezTo>
                  <a:cubicBezTo>
                    <a:pt x="303" y="2445"/>
                    <a:pt x="200" y="2636"/>
                    <a:pt x="126" y="2839"/>
                  </a:cubicBezTo>
                  <a:cubicBezTo>
                    <a:pt x="85" y="2948"/>
                    <a:pt x="54" y="3061"/>
                    <a:pt x="32" y="3176"/>
                  </a:cubicBezTo>
                  <a:cubicBezTo>
                    <a:pt x="16" y="3279"/>
                    <a:pt x="1" y="3384"/>
                    <a:pt x="16" y="3488"/>
                  </a:cubicBezTo>
                  <a:cubicBezTo>
                    <a:pt x="31" y="3583"/>
                    <a:pt x="69" y="3680"/>
                    <a:pt x="143" y="3745"/>
                  </a:cubicBezTo>
                  <a:cubicBezTo>
                    <a:pt x="208" y="3802"/>
                    <a:pt x="290" y="3836"/>
                    <a:pt x="377" y="3844"/>
                  </a:cubicBezTo>
                  <a:cubicBezTo>
                    <a:pt x="394" y="3846"/>
                    <a:pt x="410" y="3846"/>
                    <a:pt x="426" y="3846"/>
                  </a:cubicBezTo>
                  <a:cubicBezTo>
                    <a:pt x="621" y="3846"/>
                    <a:pt x="810" y="3752"/>
                    <a:pt x="973" y="3656"/>
                  </a:cubicBezTo>
                  <a:cubicBezTo>
                    <a:pt x="1172" y="3534"/>
                    <a:pt x="1357" y="3392"/>
                    <a:pt x="1525" y="3230"/>
                  </a:cubicBezTo>
                  <a:cubicBezTo>
                    <a:pt x="1690" y="3073"/>
                    <a:pt x="1843" y="2906"/>
                    <a:pt x="1984" y="2727"/>
                  </a:cubicBezTo>
                  <a:lnTo>
                    <a:pt x="2025" y="2671"/>
                  </a:lnTo>
                  <a:lnTo>
                    <a:pt x="2025" y="2671"/>
                  </a:lnTo>
                  <a:cubicBezTo>
                    <a:pt x="1938" y="3064"/>
                    <a:pt x="1848" y="3456"/>
                    <a:pt x="1739" y="3843"/>
                  </a:cubicBezTo>
                  <a:cubicBezTo>
                    <a:pt x="1740" y="3838"/>
                    <a:pt x="1742" y="3833"/>
                    <a:pt x="1743" y="3828"/>
                  </a:cubicBezTo>
                  <a:lnTo>
                    <a:pt x="1743" y="3828"/>
                  </a:lnTo>
                  <a:lnTo>
                    <a:pt x="1717" y="3920"/>
                  </a:lnTo>
                  <a:cubicBezTo>
                    <a:pt x="1701" y="3968"/>
                    <a:pt x="1706" y="4020"/>
                    <a:pt x="1732" y="4063"/>
                  </a:cubicBezTo>
                  <a:cubicBezTo>
                    <a:pt x="1756" y="4099"/>
                    <a:pt x="1793" y="4124"/>
                    <a:pt x="1834" y="4132"/>
                  </a:cubicBezTo>
                  <a:cubicBezTo>
                    <a:pt x="1845" y="4136"/>
                    <a:pt x="1856" y="4137"/>
                    <a:pt x="1867" y="4137"/>
                  </a:cubicBezTo>
                  <a:cubicBezTo>
                    <a:pt x="1943" y="4136"/>
                    <a:pt x="2009" y="4083"/>
                    <a:pt x="2025" y="4009"/>
                  </a:cubicBezTo>
                  <a:cubicBezTo>
                    <a:pt x="2093" y="3727"/>
                    <a:pt x="2147" y="3442"/>
                    <a:pt x="2209" y="3159"/>
                  </a:cubicBezTo>
                  <a:cubicBezTo>
                    <a:pt x="2285" y="2807"/>
                    <a:pt x="2366" y="2459"/>
                    <a:pt x="2445" y="2109"/>
                  </a:cubicBezTo>
                  <a:lnTo>
                    <a:pt x="2484" y="1940"/>
                  </a:lnTo>
                  <a:cubicBezTo>
                    <a:pt x="2527" y="1856"/>
                    <a:pt x="2567" y="1771"/>
                    <a:pt x="2603" y="1685"/>
                  </a:cubicBezTo>
                  <a:cubicBezTo>
                    <a:pt x="2644" y="1587"/>
                    <a:pt x="2687" y="1490"/>
                    <a:pt x="2728" y="1391"/>
                  </a:cubicBezTo>
                  <a:cubicBezTo>
                    <a:pt x="2760" y="1316"/>
                    <a:pt x="2784" y="1240"/>
                    <a:pt x="2810" y="1164"/>
                  </a:cubicBezTo>
                  <a:cubicBezTo>
                    <a:pt x="2867" y="1014"/>
                    <a:pt x="2916" y="860"/>
                    <a:pt x="2969" y="707"/>
                  </a:cubicBezTo>
                  <a:cubicBezTo>
                    <a:pt x="2996" y="621"/>
                    <a:pt x="3024" y="537"/>
                    <a:pt x="3051" y="452"/>
                  </a:cubicBezTo>
                  <a:cubicBezTo>
                    <a:pt x="3081" y="371"/>
                    <a:pt x="3103" y="289"/>
                    <a:pt x="3116" y="205"/>
                  </a:cubicBezTo>
                  <a:cubicBezTo>
                    <a:pt x="3121" y="164"/>
                    <a:pt x="3110" y="123"/>
                    <a:pt x="3089" y="89"/>
                  </a:cubicBezTo>
                  <a:cubicBezTo>
                    <a:pt x="3067" y="58"/>
                    <a:pt x="3038" y="34"/>
                    <a:pt x="3004" y="18"/>
                  </a:cubicBezTo>
                  <a:cubicBezTo>
                    <a:pt x="2980" y="7"/>
                    <a:pt x="2956" y="1"/>
                    <a:pt x="29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0" name="Google Shape;10170;p18"/>
            <p:cNvSpPr/>
            <p:nvPr/>
          </p:nvSpPr>
          <p:spPr>
            <a:xfrm>
              <a:off x="5916425" y="1659000"/>
              <a:ext cx="69250" cy="155800"/>
            </a:xfrm>
            <a:custGeom>
              <a:avLst/>
              <a:gdLst/>
              <a:ahLst/>
              <a:cxnLst/>
              <a:rect l="l" t="t" r="r" b="b"/>
              <a:pathLst>
                <a:path w="2770" h="6232" extrusionOk="0">
                  <a:moveTo>
                    <a:pt x="1959" y="2301"/>
                  </a:moveTo>
                  <a:lnTo>
                    <a:pt x="1959" y="2301"/>
                  </a:lnTo>
                  <a:cubicBezTo>
                    <a:pt x="1958" y="2303"/>
                    <a:pt x="1958" y="2305"/>
                    <a:pt x="1957" y="2307"/>
                  </a:cubicBezTo>
                  <a:lnTo>
                    <a:pt x="1957" y="2307"/>
                  </a:lnTo>
                  <a:cubicBezTo>
                    <a:pt x="1958" y="2305"/>
                    <a:pt x="1958" y="2303"/>
                    <a:pt x="1959" y="2301"/>
                  </a:cubicBezTo>
                  <a:close/>
                  <a:moveTo>
                    <a:pt x="518" y="4206"/>
                  </a:moveTo>
                  <a:cubicBezTo>
                    <a:pt x="517" y="4207"/>
                    <a:pt x="517" y="4208"/>
                    <a:pt x="517" y="4208"/>
                  </a:cubicBezTo>
                  <a:cubicBezTo>
                    <a:pt x="517" y="4208"/>
                    <a:pt x="517" y="4207"/>
                    <a:pt x="518" y="4206"/>
                  </a:cubicBezTo>
                  <a:close/>
                  <a:moveTo>
                    <a:pt x="512" y="5896"/>
                  </a:moveTo>
                  <a:lnTo>
                    <a:pt x="515" y="5897"/>
                  </a:lnTo>
                  <a:lnTo>
                    <a:pt x="512" y="5896"/>
                  </a:lnTo>
                  <a:close/>
                  <a:moveTo>
                    <a:pt x="515" y="5897"/>
                  </a:moveTo>
                  <a:lnTo>
                    <a:pt x="515" y="5897"/>
                  </a:lnTo>
                  <a:lnTo>
                    <a:pt x="515" y="5897"/>
                  </a:lnTo>
                  <a:close/>
                  <a:moveTo>
                    <a:pt x="515" y="5897"/>
                  </a:moveTo>
                  <a:lnTo>
                    <a:pt x="516" y="5898"/>
                  </a:lnTo>
                  <a:lnTo>
                    <a:pt x="515" y="5897"/>
                  </a:lnTo>
                  <a:close/>
                  <a:moveTo>
                    <a:pt x="516" y="5898"/>
                  </a:moveTo>
                  <a:lnTo>
                    <a:pt x="518" y="5899"/>
                  </a:lnTo>
                  <a:lnTo>
                    <a:pt x="516" y="5898"/>
                  </a:lnTo>
                  <a:close/>
                  <a:moveTo>
                    <a:pt x="518" y="5899"/>
                  </a:moveTo>
                  <a:lnTo>
                    <a:pt x="518" y="5899"/>
                  </a:lnTo>
                  <a:lnTo>
                    <a:pt x="518" y="5899"/>
                  </a:lnTo>
                  <a:close/>
                  <a:moveTo>
                    <a:pt x="1486" y="3227"/>
                  </a:moveTo>
                  <a:lnTo>
                    <a:pt x="1486" y="3227"/>
                  </a:lnTo>
                  <a:cubicBezTo>
                    <a:pt x="1437" y="3505"/>
                    <a:pt x="1389" y="3784"/>
                    <a:pt x="1338" y="4063"/>
                  </a:cubicBezTo>
                  <a:cubicBezTo>
                    <a:pt x="1308" y="4227"/>
                    <a:pt x="1275" y="4392"/>
                    <a:pt x="1242" y="4555"/>
                  </a:cubicBezTo>
                  <a:cubicBezTo>
                    <a:pt x="1212" y="4702"/>
                    <a:pt x="1172" y="4846"/>
                    <a:pt x="1137" y="4990"/>
                  </a:cubicBezTo>
                  <a:cubicBezTo>
                    <a:pt x="1117" y="5055"/>
                    <a:pt x="1096" y="5120"/>
                    <a:pt x="1077" y="5185"/>
                  </a:cubicBezTo>
                  <a:cubicBezTo>
                    <a:pt x="1047" y="5275"/>
                    <a:pt x="1015" y="5362"/>
                    <a:pt x="979" y="5449"/>
                  </a:cubicBezTo>
                  <a:cubicBezTo>
                    <a:pt x="947" y="5522"/>
                    <a:pt x="911" y="5593"/>
                    <a:pt x="871" y="5663"/>
                  </a:cubicBezTo>
                  <a:cubicBezTo>
                    <a:pt x="848" y="5698"/>
                    <a:pt x="824" y="5731"/>
                    <a:pt x="799" y="5763"/>
                  </a:cubicBezTo>
                  <a:cubicBezTo>
                    <a:pt x="781" y="5783"/>
                    <a:pt x="765" y="5802"/>
                    <a:pt x="745" y="5823"/>
                  </a:cubicBezTo>
                  <a:cubicBezTo>
                    <a:pt x="731" y="5836"/>
                    <a:pt x="716" y="5848"/>
                    <a:pt x="702" y="5859"/>
                  </a:cubicBezTo>
                  <a:cubicBezTo>
                    <a:pt x="686" y="5870"/>
                    <a:pt x="670" y="5880"/>
                    <a:pt x="655" y="5889"/>
                  </a:cubicBezTo>
                  <a:lnTo>
                    <a:pt x="639" y="5897"/>
                  </a:lnTo>
                  <a:cubicBezTo>
                    <a:pt x="626" y="5902"/>
                    <a:pt x="613" y="5907"/>
                    <a:pt x="601" y="5910"/>
                  </a:cubicBezTo>
                  <a:cubicBezTo>
                    <a:pt x="593" y="5912"/>
                    <a:pt x="583" y="5913"/>
                    <a:pt x="574" y="5915"/>
                  </a:cubicBezTo>
                  <a:lnTo>
                    <a:pt x="572" y="5913"/>
                  </a:lnTo>
                  <a:lnTo>
                    <a:pt x="580" y="5912"/>
                  </a:lnTo>
                  <a:lnTo>
                    <a:pt x="560" y="5912"/>
                  </a:lnTo>
                  <a:cubicBezTo>
                    <a:pt x="553" y="5912"/>
                    <a:pt x="548" y="5910"/>
                    <a:pt x="542" y="5908"/>
                  </a:cubicBezTo>
                  <a:cubicBezTo>
                    <a:pt x="536" y="5907"/>
                    <a:pt x="530" y="5904"/>
                    <a:pt x="522" y="5901"/>
                  </a:cubicBezTo>
                  <a:lnTo>
                    <a:pt x="518" y="5899"/>
                  </a:lnTo>
                  <a:lnTo>
                    <a:pt x="518" y="5899"/>
                  </a:lnTo>
                  <a:lnTo>
                    <a:pt x="513" y="5898"/>
                  </a:lnTo>
                  <a:lnTo>
                    <a:pt x="511" y="5896"/>
                  </a:lnTo>
                  <a:cubicBezTo>
                    <a:pt x="503" y="5891"/>
                    <a:pt x="495" y="5886"/>
                    <a:pt x="488" y="5882"/>
                  </a:cubicBezTo>
                  <a:cubicBezTo>
                    <a:pt x="482" y="5877"/>
                    <a:pt x="477" y="5872"/>
                    <a:pt x="471" y="5866"/>
                  </a:cubicBezTo>
                  <a:cubicBezTo>
                    <a:pt x="465" y="5859"/>
                    <a:pt x="460" y="5851"/>
                    <a:pt x="454" y="5844"/>
                  </a:cubicBezTo>
                  <a:cubicBezTo>
                    <a:pt x="441" y="5828"/>
                    <a:pt x="431" y="5810"/>
                    <a:pt x="420" y="5793"/>
                  </a:cubicBezTo>
                  <a:cubicBezTo>
                    <a:pt x="408" y="5771"/>
                    <a:pt x="398" y="5749"/>
                    <a:pt x="389" y="5726"/>
                  </a:cubicBezTo>
                  <a:cubicBezTo>
                    <a:pt x="378" y="5699"/>
                    <a:pt x="370" y="5673"/>
                    <a:pt x="362" y="5644"/>
                  </a:cubicBezTo>
                  <a:cubicBezTo>
                    <a:pt x="346" y="5581"/>
                    <a:pt x="335" y="5516"/>
                    <a:pt x="327" y="5451"/>
                  </a:cubicBezTo>
                  <a:cubicBezTo>
                    <a:pt x="319" y="5378"/>
                    <a:pt x="315" y="5303"/>
                    <a:pt x="314" y="5229"/>
                  </a:cubicBezTo>
                  <a:lnTo>
                    <a:pt x="314" y="5229"/>
                  </a:lnTo>
                  <a:cubicBezTo>
                    <a:pt x="317" y="5097"/>
                    <a:pt x="327" y="4964"/>
                    <a:pt x="344" y="4832"/>
                  </a:cubicBezTo>
                  <a:cubicBezTo>
                    <a:pt x="363" y="4709"/>
                    <a:pt x="390" y="4585"/>
                    <a:pt x="425" y="4465"/>
                  </a:cubicBezTo>
                  <a:cubicBezTo>
                    <a:pt x="450" y="4378"/>
                    <a:pt x="480" y="4294"/>
                    <a:pt x="515" y="4211"/>
                  </a:cubicBezTo>
                  <a:lnTo>
                    <a:pt x="515" y="4211"/>
                  </a:lnTo>
                  <a:lnTo>
                    <a:pt x="514" y="4215"/>
                  </a:lnTo>
                  <a:lnTo>
                    <a:pt x="515" y="4210"/>
                  </a:lnTo>
                  <a:lnTo>
                    <a:pt x="522" y="4197"/>
                  </a:lnTo>
                  <a:lnTo>
                    <a:pt x="522" y="4197"/>
                  </a:lnTo>
                  <a:cubicBezTo>
                    <a:pt x="520" y="4200"/>
                    <a:pt x="519" y="4203"/>
                    <a:pt x="518" y="4206"/>
                  </a:cubicBezTo>
                  <a:lnTo>
                    <a:pt x="518" y="4206"/>
                  </a:lnTo>
                  <a:cubicBezTo>
                    <a:pt x="552" y="4131"/>
                    <a:pt x="592" y="4057"/>
                    <a:pt x="634" y="3987"/>
                  </a:cubicBezTo>
                  <a:lnTo>
                    <a:pt x="634" y="3987"/>
                  </a:lnTo>
                  <a:cubicBezTo>
                    <a:pt x="632" y="3988"/>
                    <a:pt x="631" y="3990"/>
                    <a:pt x="629" y="3993"/>
                  </a:cubicBezTo>
                  <a:lnTo>
                    <a:pt x="634" y="3984"/>
                  </a:lnTo>
                  <a:cubicBezTo>
                    <a:pt x="636" y="3982"/>
                    <a:pt x="637" y="3979"/>
                    <a:pt x="639" y="3977"/>
                  </a:cubicBezTo>
                  <a:lnTo>
                    <a:pt x="639" y="3977"/>
                  </a:lnTo>
                  <a:lnTo>
                    <a:pt x="637" y="3982"/>
                  </a:lnTo>
                  <a:cubicBezTo>
                    <a:pt x="700" y="3877"/>
                    <a:pt x="772" y="3778"/>
                    <a:pt x="848" y="3681"/>
                  </a:cubicBezTo>
                  <a:cubicBezTo>
                    <a:pt x="876" y="3645"/>
                    <a:pt x="908" y="3609"/>
                    <a:pt x="940" y="3576"/>
                  </a:cubicBezTo>
                  <a:lnTo>
                    <a:pt x="940" y="3576"/>
                  </a:lnTo>
                  <a:cubicBezTo>
                    <a:pt x="940" y="3576"/>
                    <a:pt x="940" y="3576"/>
                    <a:pt x="940" y="3576"/>
                  </a:cubicBezTo>
                  <a:lnTo>
                    <a:pt x="940" y="3576"/>
                  </a:lnTo>
                  <a:cubicBezTo>
                    <a:pt x="940" y="3576"/>
                    <a:pt x="940" y="3576"/>
                    <a:pt x="941" y="3576"/>
                  </a:cubicBezTo>
                  <a:lnTo>
                    <a:pt x="941" y="3576"/>
                  </a:lnTo>
                  <a:cubicBezTo>
                    <a:pt x="941" y="3576"/>
                    <a:pt x="940" y="3576"/>
                    <a:pt x="940" y="3576"/>
                  </a:cubicBezTo>
                  <a:lnTo>
                    <a:pt x="940" y="3576"/>
                  </a:lnTo>
                  <a:cubicBezTo>
                    <a:pt x="943" y="3573"/>
                    <a:pt x="946" y="3571"/>
                    <a:pt x="949" y="3568"/>
                  </a:cubicBezTo>
                  <a:lnTo>
                    <a:pt x="949" y="3568"/>
                  </a:lnTo>
                  <a:cubicBezTo>
                    <a:pt x="946" y="3571"/>
                    <a:pt x="943" y="3573"/>
                    <a:pt x="941" y="3576"/>
                  </a:cubicBezTo>
                  <a:lnTo>
                    <a:pt x="941" y="3576"/>
                  </a:lnTo>
                  <a:cubicBezTo>
                    <a:pt x="944" y="3572"/>
                    <a:pt x="947" y="3569"/>
                    <a:pt x="951" y="3566"/>
                  </a:cubicBezTo>
                  <a:lnTo>
                    <a:pt x="951" y="3566"/>
                  </a:lnTo>
                  <a:cubicBezTo>
                    <a:pt x="950" y="3566"/>
                    <a:pt x="949" y="3567"/>
                    <a:pt x="949" y="3568"/>
                  </a:cubicBezTo>
                  <a:lnTo>
                    <a:pt x="949" y="3568"/>
                  </a:lnTo>
                  <a:cubicBezTo>
                    <a:pt x="983" y="3536"/>
                    <a:pt x="1020" y="3506"/>
                    <a:pt x="1058" y="3479"/>
                  </a:cubicBezTo>
                  <a:lnTo>
                    <a:pt x="1058" y="3479"/>
                  </a:lnTo>
                  <a:cubicBezTo>
                    <a:pt x="1053" y="3482"/>
                    <a:pt x="1049" y="3485"/>
                    <a:pt x="1044" y="3488"/>
                  </a:cubicBezTo>
                  <a:cubicBezTo>
                    <a:pt x="1129" y="3426"/>
                    <a:pt x="1220" y="3371"/>
                    <a:pt x="1313" y="3319"/>
                  </a:cubicBezTo>
                  <a:lnTo>
                    <a:pt x="1313" y="3319"/>
                  </a:lnTo>
                  <a:cubicBezTo>
                    <a:pt x="1308" y="3322"/>
                    <a:pt x="1304" y="3325"/>
                    <a:pt x="1299" y="3328"/>
                  </a:cubicBezTo>
                  <a:cubicBezTo>
                    <a:pt x="1361" y="3293"/>
                    <a:pt x="1422" y="3259"/>
                    <a:pt x="1486" y="3227"/>
                  </a:cubicBezTo>
                  <a:close/>
                  <a:moveTo>
                    <a:pt x="1455" y="1"/>
                  </a:moveTo>
                  <a:cubicBezTo>
                    <a:pt x="1402" y="1"/>
                    <a:pt x="1350" y="24"/>
                    <a:pt x="1321" y="70"/>
                  </a:cubicBezTo>
                  <a:cubicBezTo>
                    <a:pt x="1247" y="184"/>
                    <a:pt x="1182" y="305"/>
                    <a:pt x="1126" y="430"/>
                  </a:cubicBezTo>
                  <a:cubicBezTo>
                    <a:pt x="1074" y="542"/>
                    <a:pt x="1030" y="656"/>
                    <a:pt x="993" y="773"/>
                  </a:cubicBezTo>
                  <a:cubicBezTo>
                    <a:pt x="976" y="829"/>
                    <a:pt x="958" y="884"/>
                    <a:pt x="941" y="939"/>
                  </a:cubicBezTo>
                  <a:cubicBezTo>
                    <a:pt x="928" y="984"/>
                    <a:pt x="911" y="1028"/>
                    <a:pt x="900" y="1072"/>
                  </a:cubicBezTo>
                  <a:cubicBezTo>
                    <a:pt x="862" y="1235"/>
                    <a:pt x="822" y="1398"/>
                    <a:pt x="802" y="1566"/>
                  </a:cubicBezTo>
                  <a:cubicBezTo>
                    <a:pt x="784" y="1691"/>
                    <a:pt x="761" y="1820"/>
                    <a:pt x="765" y="1946"/>
                  </a:cubicBezTo>
                  <a:cubicBezTo>
                    <a:pt x="770" y="2040"/>
                    <a:pt x="797" y="2136"/>
                    <a:pt x="864" y="2206"/>
                  </a:cubicBezTo>
                  <a:cubicBezTo>
                    <a:pt x="927" y="2271"/>
                    <a:pt x="1011" y="2312"/>
                    <a:pt x="1101" y="2321"/>
                  </a:cubicBezTo>
                  <a:cubicBezTo>
                    <a:pt x="1122" y="2324"/>
                    <a:pt x="1144" y="2325"/>
                    <a:pt x="1165" y="2325"/>
                  </a:cubicBezTo>
                  <a:cubicBezTo>
                    <a:pt x="1357" y="2325"/>
                    <a:pt x="1545" y="2238"/>
                    <a:pt x="1699" y="2130"/>
                  </a:cubicBezTo>
                  <a:lnTo>
                    <a:pt x="1704" y="2127"/>
                  </a:lnTo>
                  <a:lnTo>
                    <a:pt x="1679" y="2220"/>
                  </a:lnTo>
                  <a:cubicBezTo>
                    <a:pt x="1679" y="2220"/>
                    <a:pt x="1679" y="2218"/>
                    <a:pt x="1679" y="2218"/>
                  </a:cubicBezTo>
                  <a:lnTo>
                    <a:pt x="1674" y="2234"/>
                  </a:lnTo>
                  <a:cubicBezTo>
                    <a:pt x="1674" y="2234"/>
                    <a:pt x="1674" y="2236"/>
                    <a:pt x="1672" y="2237"/>
                  </a:cubicBezTo>
                  <a:lnTo>
                    <a:pt x="1672" y="2236"/>
                  </a:lnTo>
                  <a:cubicBezTo>
                    <a:pt x="1660" y="2288"/>
                    <a:pt x="1650" y="2342"/>
                    <a:pt x="1639" y="2396"/>
                  </a:cubicBezTo>
                  <a:cubicBezTo>
                    <a:pt x="1620" y="2491"/>
                    <a:pt x="1600" y="2584"/>
                    <a:pt x="1581" y="2681"/>
                  </a:cubicBezTo>
                  <a:cubicBezTo>
                    <a:pt x="1565" y="2752"/>
                    <a:pt x="1552" y="2825"/>
                    <a:pt x="1541" y="2896"/>
                  </a:cubicBezTo>
                  <a:cubicBezTo>
                    <a:pt x="1482" y="2923"/>
                    <a:pt x="1425" y="2950"/>
                    <a:pt x="1370" y="2978"/>
                  </a:cubicBezTo>
                  <a:cubicBezTo>
                    <a:pt x="1267" y="3029"/>
                    <a:pt x="1169" y="3084"/>
                    <a:pt x="1069" y="3141"/>
                  </a:cubicBezTo>
                  <a:cubicBezTo>
                    <a:pt x="981" y="3192"/>
                    <a:pt x="895" y="3249"/>
                    <a:pt x="814" y="3314"/>
                  </a:cubicBezTo>
                  <a:cubicBezTo>
                    <a:pt x="734" y="3384"/>
                    <a:pt x="659" y="3463"/>
                    <a:pt x="593" y="3547"/>
                  </a:cubicBezTo>
                  <a:cubicBezTo>
                    <a:pt x="528" y="3631"/>
                    <a:pt x="465" y="3716"/>
                    <a:pt x="408" y="3806"/>
                  </a:cubicBezTo>
                  <a:cubicBezTo>
                    <a:pt x="289" y="3993"/>
                    <a:pt x="195" y="4196"/>
                    <a:pt x="134" y="4409"/>
                  </a:cubicBezTo>
                  <a:cubicBezTo>
                    <a:pt x="70" y="4626"/>
                    <a:pt x="29" y="4851"/>
                    <a:pt x="15" y="5077"/>
                  </a:cubicBezTo>
                  <a:cubicBezTo>
                    <a:pt x="1" y="5296"/>
                    <a:pt x="4" y="5521"/>
                    <a:pt x="59" y="5734"/>
                  </a:cubicBezTo>
                  <a:cubicBezTo>
                    <a:pt x="108" y="5920"/>
                    <a:pt x="211" y="6117"/>
                    <a:pt x="397" y="6195"/>
                  </a:cubicBezTo>
                  <a:cubicBezTo>
                    <a:pt x="450" y="6219"/>
                    <a:pt x="509" y="6231"/>
                    <a:pt x="567" y="6231"/>
                  </a:cubicBezTo>
                  <a:cubicBezTo>
                    <a:pt x="609" y="6231"/>
                    <a:pt x="647" y="6225"/>
                    <a:pt x="685" y="6214"/>
                  </a:cubicBezTo>
                  <a:cubicBezTo>
                    <a:pt x="772" y="6189"/>
                    <a:pt x="852" y="6144"/>
                    <a:pt x="919" y="6083"/>
                  </a:cubicBezTo>
                  <a:cubicBezTo>
                    <a:pt x="1171" y="5847"/>
                    <a:pt x="1275" y="5508"/>
                    <a:pt x="1373" y="5187"/>
                  </a:cubicBezTo>
                  <a:cubicBezTo>
                    <a:pt x="1394" y="5120"/>
                    <a:pt x="1414" y="5054"/>
                    <a:pt x="1430" y="4986"/>
                  </a:cubicBezTo>
                  <a:cubicBezTo>
                    <a:pt x="1452" y="4889"/>
                    <a:pt x="1476" y="4792"/>
                    <a:pt x="1500" y="4696"/>
                  </a:cubicBezTo>
                  <a:cubicBezTo>
                    <a:pt x="1519" y="4620"/>
                    <a:pt x="1530" y="4542"/>
                    <a:pt x="1546" y="4466"/>
                  </a:cubicBezTo>
                  <a:cubicBezTo>
                    <a:pt x="1560" y="4397"/>
                    <a:pt x="1574" y="4329"/>
                    <a:pt x="1587" y="4259"/>
                  </a:cubicBezTo>
                  <a:cubicBezTo>
                    <a:pt x="1647" y="3934"/>
                    <a:pt x="1704" y="3608"/>
                    <a:pt x="1763" y="3282"/>
                  </a:cubicBezTo>
                  <a:cubicBezTo>
                    <a:pt x="1775" y="3216"/>
                    <a:pt x="1788" y="3148"/>
                    <a:pt x="1799" y="3080"/>
                  </a:cubicBezTo>
                  <a:lnTo>
                    <a:pt x="1821" y="3070"/>
                  </a:lnTo>
                  <a:cubicBezTo>
                    <a:pt x="1908" y="3031"/>
                    <a:pt x="1995" y="2991"/>
                    <a:pt x="2082" y="2951"/>
                  </a:cubicBezTo>
                  <a:cubicBezTo>
                    <a:pt x="2279" y="2861"/>
                    <a:pt x="2477" y="2771"/>
                    <a:pt x="2674" y="2682"/>
                  </a:cubicBezTo>
                  <a:cubicBezTo>
                    <a:pt x="2741" y="2651"/>
                    <a:pt x="2769" y="2571"/>
                    <a:pt x="2738" y="2505"/>
                  </a:cubicBezTo>
                  <a:cubicBezTo>
                    <a:pt x="2715" y="2456"/>
                    <a:pt x="2667" y="2428"/>
                    <a:pt x="2617" y="2428"/>
                  </a:cubicBezTo>
                  <a:cubicBezTo>
                    <a:pt x="2598" y="2428"/>
                    <a:pt x="2578" y="2433"/>
                    <a:pt x="2559" y="2442"/>
                  </a:cubicBezTo>
                  <a:cubicBezTo>
                    <a:pt x="2331" y="2541"/>
                    <a:pt x="2105" y="2643"/>
                    <a:pt x="1880" y="2746"/>
                  </a:cubicBezTo>
                  <a:lnTo>
                    <a:pt x="1859" y="2755"/>
                  </a:lnTo>
                  <a:cubicBezTo>
                    <a:pt x="1875" y="2679"/>
                    <a:pt x="1892" y="2603"/>
                    <a:pt x="1910" y="2527"/>
                  </a:cubicBezTo>
                  <a:cubicBezTo>
                    <a:pt x="1921" y="2472"/>
                    <a:pt x="1934" y="2415"/>
                    <a:pt x="1945" y="2359"/>
                  </a:cubicBezTo>
                  <a:cubicBezTo>
                    <a:pt x="1949" y="2342"/>
                    <a:pt x="1952" y="2324"/>
                    <a:pt x="1957" y="2307"/>
                  </a:cubicBezTo>
                  <a:lnTo>
                    <a:pt x="1957" y="2307"/>
                  </a:lnTo>
                  <a:cubicBezTo>
                    <a:pt x="1956" y="2310"/>
                    <a:pt x="1955" y="2313"/>
                    <a:pt x="1954" y="2316"/>
                  </a:cubicBezTo>
                  <a:lnTo>
                    <a:pt x="1954" y="2316"/>
                  </a:lnTo>
                  <a:cubicBezTo>
                    <a:pt x="1985" y="2208"/>
                    <a:pt x="2018" y="2099"/>
                    <a:pt x="2049" y="1989"/>
                  </a:cubicBezTo>
                  <a:cubicBezTo>
                    <a:pt x="2082" y="1878"/>
                    <a:pt x="2119" y="1769"/>
                    <a:pt x="2160" y="1661"/>
                  </a:cubicBezTo>
                  <a:cubicBezTo>
                    <a:pt x="2211" y="1592"/>
                    <a:pt x="2261" y="1520"/>
                    <a:pt x="2309" y="1448"/>
                  </a:cubicBezTo>
                  <a:cubicBezTo>
                    <a:pt x="2340" y="1400"/>
                    <a:pt x="2374" y="1353"/>
                    <a:pt x="2404" y="1304"/>
                  </a:cubicBezTo>
                  <a:cubicBezTo>
                    <a:pt x="2431" y="1261"/>
                    <a:pt x="2456" y="1216"/>
                    <a:pt x="2478" y="1172"/>
                  </a:cubicBezTo>
                  <a:cubicBezTo>
                    <a:pt x="2499" y="1129"/>
                    <a:pt x="2508" y="1082"/>
                    <a:pt x="2510" y="1034"/>
                  </a:cubicBezTo>
                  <a:cubicBezTo>
                    <a:pt x="2513" y="979"/>
                    <a:pt x="2488" y="927"/>
                    <a:pt x="2443" y="894"/>
                  </a:cubicBezTo>
                  <a:cubicBezTo>
                    <a:pt x="2416" y="874"/>
                    <a:pt x="2385" y="865"/>
                    <a:pt x="2353" y="865"/>
                  </a:cubicBezTo>
                  <a:cubicBezTo>
                    <a:pt x="2330" y="865"/>
                    <a:pt x="2307" y="870"/>
                    <a:pt x="2285" y="881"/>
                  </a:cubicBezTo>
                  <a:cubicBezTo>
                    <a:pt x="2249" y="897"/>
                    <a:pt x="2215" y="919"/>
                    <a:pt x="2187" y="946"/>
                  </a:cubicBezTo>
                  <a:cubicBezTo>
                    <a:pt x="2162" y="973"/>
                    <a:pt x="2139" y="1001"/>
                    <a:pt x="2120" y="1033"/>
                  </a:cubicBezTo>
                  <a:cubicBezTo>
                    <a:pt x="2070" y="1110"/>
                    <a:pt x="2027" y="1193"/>
                    <a:pt x="1991" y="1277"/>
                  </a:cubicBezTo>
                  <a:cubicBezTo>
                    <a:pt x="1956" y="1356"/>
                    <a:pt x="1923" y="1435"/>
                    <a:pt x="1891" y="1516"/>
                  </a:cubicBezTo>
                  <a:cubicBezTo>
                    <a:pt x="1881" y="1528"/>
                    <a:pt x="1872" y="1541"/>
                    <a:pt x="1862" y="1554"/>
                  </a:cubicBezTo>
                  <a:cubicBezTo>
                    <a:pt x="1816" y="1611"/>
                    <a:pt x="1767" y="1664"/>
                    <a:pt x="1715" y="1717"/>
                  </a:cubicBezTo>
                  <a:cubicBezTo>
                    <a:pt x="1669" y="1761"/>
                    <a:pt x="1619" y="1804"/>
                    <a:pt x="1568" y="1842"/>
                  </a:cubicBezTo>
                  <a:lnTo>
                    <a:pt x="1573" y="1839"/>
                  </a:lnTo>
                  <a:lnTo>
                    <a:pt x="1566" y="1843"/>
                  </a:lnTo>
                  <a:lnTo>
                    <a:pt x="1563" y="1846"/>
                  </a:lnTo>
                  <a:lnTo>
                    <a:pt x="1563" y="1846"/>
                  </a:lnTo>
                  <a:cubicBezTo>
                    <a:pt x="1527" y="1871"/>
                    <a:pt x="1491" y="1894"/>
                    <a:pt x="1452" y="1916"/>
                  </a:cubicBezTo>
                  <a:cubicBezTo>
                    <a:pt x="1421" y="1934"/>
                    <a:pt x="1389" y="1949"/>
                    <a:pt x="1354" y="1962"/>
                  </a:cubicBezTo>
                  <a:cubicBezTo>
                    <a:pt x="1329" y="1973"/>
                    <a:pt x="1302" y="1981"/>
                    <a:pt x="1275" y="1991"/>
                  </a:cubicBezTo>
                  <a:cubicBezTo>
                    <a:pt x="1255" y="1995"/>
                    <a:pt x="1232" y="2002"/>
                    <a:pt x="1215" y="2002"/>
                  </a:cubicBezTo>
                  <a:cubicBezTo>
                    <a:pt x="1198" y="2003"/>
                    <a:pt x="1180" y="2005"/>
                    <a:pt x="1161" y="2005"/>
                  </a:cubicBezTo>
                  <a:cubicBezTo>
                    <a:pt x="1155" y="2005"/>
                    <a:pt x="1148" y="2003"/>
                    <a:pt x="1142" y="2003"/>
                  </a:cubicBezTo>
                  <a:lnTo>
                    <a:pt x="1123" y="2000"/>
                  </a:lnTo>
                  <a:cubicBezTo>
                    <a:pt x="1122" y="1998"/>
                    <a:pt x="1120" y="1998"/>
                    <a:pt x="1117" y="1997"/>
                  </a:cubicBezTo>
                  <a:lnTo>
                    <a:pt x="1106" y="1992"/>
                  </a:lnTo>
                  <a:lnTo>
                    <a:pt x="1099" y="1987"/>
                  </a:lnTo>
                  <a:lnTo>
                    <a:pt x="1094" y="1984"/>
                  </a:lnTo>
                  <a:lnTo>
                    <a:pt x="1094" y="1984"/>
                  </a:lnTo>
                  <a:cubicBezTo>
                    <a:pt x="1093" y="1979"/>
                    <a:pt x="1091" y="1976"/>
                    <a:pt x="1090" y="1972"/>
                  </a:cubicBezTo>
                  <a:cubicBezTo>
                    <a:pt x="1088" y="1968"/>
                    <a:pt x="1087" y="1964"/>
                    <a:pt x="1085" y="1960"/>
                  </a:cubicBezTo>
                  <a:lnTo>
                    <a:pt x="1084" y="1948"/>
                  </a:lnTo>
                  <a:cubicBezTo>
                    <a:pt x="1080" y="1927"/>
                    <a:pt x="1080" y="1908"/>
                    <a:pt x="1080" y="1888"/>
                  </a:cubicBezTo>
                  <a:cubicBezTo>
                    <a:pt x="1082" y="1791"/>
                    <a:pt x="1095" y="1695"/>
                    <a:pt x="1106" y="1598"/>
                  </a:cubicBezTo>
                  <a:cubicBezTo>
                    <a:pt x="1117" y="1528"/>
                    <a:pt x="1125" y="1455"/>
                    <a:pt x="1141" y="1386"/>
                  </a:cubicBezTo>
                  <a:cubicBezTo>
                    <a:pt x="1161" y="1307"/>
                    <a:pt x="1180" y="1224"/>
                    <a:pt x="1201" y="1145"/>
                  </a:cubicBezTo>
                  <a:cubicBezTo>
                    <a:pt x="1223" y="1080"/>
                    <a:pt x="1243" y="1015"/>
                    <a:pt x="1264" y="951"/>
                  </a:cubicBezTo>
                  <a:cubicBezTo>
                    <a:pt x="1299" y="848"/>
                    <a:pt x="1337" y="746"/>
                    <a:pt x="1380" y="648"/>
                  </a:cubicBezTo>
                  <a:cubicBezTo>
                    <a:pt x="1419" y="558"/>
                    <a:pt x="1463" y="472"/>
                    <a:pt x="1511" y="387"/>
                  </a:cubicBezTo>
                  <a:cubicBezTo>
                    <a:pt x="1538" y="346"/>
                    <a:pt x="1565" y="305"/>
                    <a:pt x="1592" y="263"/>
                  </a:cubicBezTo>
                  <a:cubicBezTo>
                    <a:pt x="1644" y="188"/>
                    <a:pt x="1627" y="85"/>
                    <a:pt x="1552" y="31"/>
                  </a:cubicBezTo>
                  <a:cubicBezTo>
                    <a:pt x="1523" y="11"/>
                    <a:pt x="1489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1" name="Google Shape;10171;p18"/>
            <p:cNvSpPr/>
            <p:nvPr/>
          </p:nvSpPr>
          <p:spPr>
            <a:xfrm>
              <a:off x="6021000" y="1684125"/>
              <a:ext cx="22175" cy="8550"/>
            </a:xfrm>
            <a:custGeom>
              <a:avLst/>
              <a:gdLst/>
              <a:ahLst/>
              <a:cxnLst/>
              <a:rect l="l" t="t" r="r" b="b"/>
              <a:pathLst>
                <a:path w="887" h="342" extrusionOk="0">
                  <a:moveTo>
                    <a:pt x="352" y="1"/>
                  </a:moveTo>
                  <a:cubicBezTo>
                    <a:pt x="323" y="1"/>
                    <a:pt x="294" y="2"/>
                    <a:pt x="264" y="2"/>
                  </a:cubicBezTo>
                  <a:cubicBezTo>
                    <a:pt x="237" y="2"/>
                    <a:pt x="209" y="4"/>
                    <a:pt x="180" y="4"/>
                  </a:cubicBezTo>
                  <a:cubicBezTo>
                    <a:pt x="178" y="3"/>
                    <a:pt x="176" y="3"/>
                    <a:pt x="173" y="3"/>
                  </a:cubicBezTo>
                  <a:cubicBezTo>
                    <a:pt x="171" y="3"/>
                    <a:pt x="169" y="3"/>
                    <a:pt x="166" y="4"/>
                  </a:cubicBezTo>
                  <a:lnTo>
                    <a:pt x="161" y="4"/>
                  </a:lnTo>
                  <a:cubicBezTo>
                    <a:pt x="147" y="4"/>
                    <a:pt x="135" y="7"/>
                    <a:pt x="122" y="10"/>
                  </a:cubicBezTo>
                  <a:lnTo>
                    <a:pt x="131" y="9"/>
                  </a:lnTo>
                  <a:lnTo>
                    <a:pt x="131" y="9"/>
                  </a:lnTo>
                  <a:cubicBezTo>
                    <a:pt x="63" y="26"/>
                    <a:pt x="13" y="86"/>
                    <a:pt x="6" y="158"/>
                  </a:cubicBezTo>
                  <a:cubicBezTo>
                    <a:pt x="0" y="235"/>
                    <a:pt x="57" y="319"/>
                    <a:pt x="138" y="333"/>
                  </a:cubicBezTo>
                  <a:cubicBezTo>
                    <a:pt x="155" y="336"/>
                    <a:pt x="172" y="337"/>
                    <a:pt x="188" y="337"/>
                  </a:cubicBezTo>
                  <a:cubicBezTo>
                    <a:pt x="224" y="337"/>
                    <a:pt x="259" y="333"/>
                    <a:pt x="294" y="332"/>
                  </a:cubicBezTo>
                  <a:cubicBezTo>
                    <a:pt x="353" y="330"/>
                    <a:pt x="410" y="330"/>
                    <a:pt x="470" y="330"/>
                  </a:cubicBezTo>
                  <a:lnTo>
                    <a:pt x="494" y="330"/>
                  </a:lnTo>
                  <a:cubicBezTo>
                    <a:pt x="567" y="332"/>
                    <a:pt x="640" y="335"/>
                    <a:pt x="712" y="340"/>
                  </a:cubicBezTo>
                  <a:lnTo>
                    <a:pt x="722" y="341"/>
                  </a:lnTo>
                  <a:cubicBezTo>
                    <a:pt x="807" y="341"/>
                    <a:pt x="879" y="275"/>
                    <a:pt x="883" y="188"/>
                  </a:cubicBezTo>
                  <a:cubicBezTo>
                    <a:pt x="887" y="102"/>
                    <a:pt x="823" y="28"/>
                    <a:pt x="736" y="20"/>
                  </a:cubicBezTo>
                  <a:cubicBezTo>
                    <a:pt x="665" y="15"/>
                    <a:pt x="592" y="10"/>
                    <a:pt x="521" y="7"/>
                  </a:cubicBezTo>
                  <a:cubicBezTo>
                    <a:pt x="514" y="5"/>
                    <a:pt x="508" y="5"/>
                    <a:pt x="501" y="5"/>
                  </a:cubicBezTo>
                  <a:cubicBezTo>
                    <a:pt x="497" y="5"/>
                    <a:pt x="492" y="5"/>
                    <a:pt x="488" y="6"/>
                  </a:cubicBezTo>
                  <a:lnTo>
                    <a:pt x="416" y="2"/>
                  </a:lnTo>
                  <a:cubicBezTo>
                    <a:pt x="395" y="1"/>
                    <a:pt x="374" y="1"/>
                    <a:pt x="3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2" name="Google Shape;10172;p18"/>
            <p:cNvSpPr/>
            <p:nvPr/>
          </p:nvSpPr>
          <p:spPr>
            <a:xfrm>
              <a:off x="6010075" y="1709400"/>
              <a:ext cx="62575" cy="14375"/>
            </a:xfrm>
            <a:custGeom>
              <a:avLst/>
              <a:gdLst/>
              <a:ahLst/>
              <a:cxnLst/>
              <a:rect l="l" t="t" r="r" b="b"/>
              <a:pathLst>
                <a:path w="2503" h="575" extrusionOk="0">
                  <a:moveTo>
                    <a:pt x="2362" y="0"/>
                  </a:moveTo>
                  <a:cubicBezTo>
                    <a:pt x="2354" y="0"/>
                    <a:pt x="2345" y="1"/>
                    <a:pt x="2337" y="3"/>
                  </a:cubicBezTo>
                  <a:cubicBezTo>
                    <a:pt x="1865" y="84"/>
                    <a:pt x="1392" y="157"/>
                    <a:pt x="917" y="220"/>
                  </a:cubicBezTo>
                  <a:cubicBezTo>
                    <a:pt x="782" y="236"/>
                    <a:pt x="646" y="247"/>
                    <a:pt x="510" y="248"/>
                  </a:cubicBezTo>
                  <a:cubicBezTo>
                    <a:pt x="458" y="248"/>
                    <a:pt x="405" y="244"/>
                    <a:pt x="353" y="239"/>
                  </a:cubicBezTo>
                  <a:cubicBezTo>
                    <a:pt x="345" y="174"/>
                    <a:pt x="302" y="120"/>
                    <a:pt x="242" y="96"/>
                  </a:cubicBezTo>
                  <a:cubicBezTo>
                    <a:pt x="224" y="90"/>
                    <a:pt x="205" y="87"/>
                    <a:pt x="187" y="87"/>
                  </a:cubicBezTo>
                  <a:cubicBezTo>
                    <a:pt x="117" y="87"/>
                    <a:pt x="52" y="130"/>
                    <a:pt x="25" y="198"/>
                  </a:cubicBezTo>
                  <a:cubicBezTo>
                    <a:pt x="6" y="239"/>
                    <a:pt x="0" y="283"/>
                    <a:pt x="6" y="328"/>
                  </a:cubicBezTo>
                  <a:cubicBezTo>
                    <a:pt x="11" y="372"/>
                    <a:pt x="29" y="413"/>
                    <a:pt x="56" y="449"/>
                  </a:cubicBezTo>
                  <a:cubicBezTo>
                    <a:pt x="114" y="514"/>
                    <a:pt x="195" y="557"/>
                    <a:pt x="283" y="563"/>
                  </a:cubicBezTo>
                  <a:cubicBezTo>
                    <a:pt x="344" y="570"/>
                    <a:pt x="404" y="573"/>
                    <a:pt x="466" y="574"/>
                  </a:cubicBezTo>
                  <a:cubicBezTo>
                    <a:pt x="616" y="571"/>
                    <a:pt x="768" y="559"/>
                    <a:pt x="918" y="535"/>
                  </a:cubicBezTo>
                  <a:cubicBezTo>
                    <a:pt x="1007" y="521"/>
                    <a:pt x="1096" y="505"/>
                    <a:pt x="1186" y="489"/>
                  </a:cubicBezTo>
                  <a:cubicBezTo>
                    <a:pt x="1254" y="478"/>
                    <a:pt x="1322" y="467"/>
                    <a:pt x="1390" y="454"/>
                  </a:cubicBezTo>
                  <a:cubicBezTo>
                    <a:pt x="1722" y="391"/>
                    <a:pt x="2055" y="326"/>
                    <a:pt x="2384" y="256"/>
                  </a:cubicBezTo>
                  <a:cubicBezTo>
                    <a:pt x="2455" y="244"/>
                    <a:pt x="2503" y="176"/>
                    <a:pt x="2489" y="106"/>
                  </a:cubicBezTo>
                  <a:cubicBezTo>
                    <a:pt x="2477" y="43"/>
                    <a:pt x="2423" y="0"/>
                    <a:pt x="23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3" name="Google Shape;10173;p18"/>
            <p:cNvSpPr/>
            <p:nvPr/>
          </p:nvSpPr>
          <p:spPr>
            <a:xfrm>
              <a:off x="3758825" y="1944625"/>
              <a:ext cx="27050" cy="11850"/>
            </a:xfrm>
            <a:custGeom>
              <a:avLst/>
              <a:gdLst/>
              <a:ahLst/>
              <a:cxnLst/>
              <a:rect l="l" t="t" r="r" b="b"/>
              <a:pathLst>
                <a:path w="1082" h="474" extrusionOk="0">
                  <a:moveTo>
                    <a:pt x="911" y="1"/>
                  </a:moveTo>
                  <a:cubicBezTo>
                    <a:pt x="902" y="1"/>
                    <a:pt x="892" y="1"/>
                    <a:pt x="882" y="3"/>
                  </a:cubicBezTo>
                  <a:cubicBezTo>
                    <a:pt x="756" y="22"/>
                    <a:pt x="629" y="41"/>
                    <a:pt x="502" y="67"/>
                  </a:cubicBezTo>
                  <a:cubicBezTo>
                    <a:pt x="388" y="92"/>
                    <a:pt x="273" y="119"/>
                    <a:pt x="159" y="146"/>
                  </a:cubicBezTo>
                  <a:cubicBezTo>
                    <a:pt x="64" y="170"/>
                    <a:pt x="1" y="263"/>
                    <a:pt x="32" y="359"/>
                  </a:cubicBezTo>
                  <a:cubicBezTo>
                    <a:pt x="54" y="426"/>
                    <a:pt x="117" y="474"/>
                    <a:pt x="187" y="474"/>
                  </a:cubicBezTo>
                  <a:cubicBezTo>
                    <a:pt x="188" y="474"/>
                    <a:pt x="189" y="473"/>
                    <a:pt x="190" y="473"/>
                  </a:cubicBezTo>
                  <a:cubicBezTo>
                    <a:pt x="208" y="473"/>
                    <a:pt x="224" y="470"/>
                    <a:pt x="241" y="467"/>
                  </a:cubicBezTo>
                  <a:cubicBezTo>
                    <a:pt x="311" y="447"/>
                    <a:pt x="380" y="428"/>
                    <a:pt x="450" y="407"/>
                  </a:cubicBezTo>
                  <a:cubicBezTo>
                    <a:pt x="613" y="367"/>
                    <a:pt x="776" y="334"/>
                    <a:pt x="941" y="310"/>
                  </a:cubicBezTo>
                  <a:cubicBezTo>
                    <a:pt x="1026" y="298"/>
                    <a:pt x="1082" y="208"/>
                    <a:pt x="1066" y="127"/>
                  </a:cubicBezTo>
                  <a:cubicBezTo>
                    <a:pt x="1050" y="53"/>
                    <a:pt x="985" y="1"/>
                    <a:pt x="9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4" name="Google Shape;10174;p18"/>
            <p:cNvSpPr/>
            <p:nvPr/>
          </p:nvSpPr>
          <p:spPr>
            <a:xfrm>
              <a:off x="3754350" y="1963800"/>
              <a:ext cx="51000" cy="17400"/>
            </a:xfrm>
            <a:custGeom>
              <a:avLst/>
              <a:gdLst/>
              <a:ahLst/>
              <a:cxnLst/>
              <a:rect l="l" t="t" r="r" b="b"/>
              <a:pathLst>
                <a:path w="2040" h="696" extrusionOk="0">
                  <a:moveTo>
                    <a:pt x="1893" y="0"/>
                  </a:moveTo>
                  <a:cubicBezTo>
                    <a:pt x="1885" y="0"/>
                    <a:pt x="1877" y="1"/>
                    <a:pt x="1869" y="2"/>
                  </a:cubicBezTo>
                  <a:cubicBezTo>
                    <a:pt x="1609" y="63"/>
                    <a:pt x="1351" y="123"/>
                    <a:pt x="1091" y="183"/>
                  </a:cubicBezTo>
                  <a:cubicBezTo>
                    <a:pt x="990" y="207"/>
                    <a:pt x="890" y="232"/>
                    <a:pt x="789" y="254"/>
                  </a:cubicBezTo>
                  <a:cubicBezTo>
                    <a:pt x="613" y="295"/>
                    <a:pt x="438" y="343"/>
                    <a:pt x="260" y="368"/>
                  </a:cubicBezTo>
                  <a:cubicBezTo>
                    <a:pt x="246" y="359"/>
                    <a:pt x="229" y="352"/>
                    <a:pt x="213" y="348"/>
                  </a:cubicBezTo>
                  <a:cubicBezTo>
                    <a:pt x="202" y="345"/>
                    <a:pt x="192" y="344"/>
                    <a:pt x="181" y="344"/>
                  </a:cubicBezTo>
                  <a:cubicBezTo>
                    <a:pt x="106" y="344"/>
                    <a:pt x="28" y="397"/>
                    <a:pt x="16" y="474"/>
                  </a:cubicBezTo>
                  <a:cubicBezTo>
                    <a:pt x="1" y="542"/>
                    <a:pt x="28" y="612"/>
                    <a:pt x="83" y="653"/>
                  </a:cubicBezTo>
                  <a:cubicBezTo>
                    <a:pt x="125" y="680"/>
                    <a:pt x="175" y="696"/>
                    <a:pt x="226" y="696"/>
                  </a:cubicBezTo>
                  <a:cubicBezTo>
                    <a:pt x="228" y="696"/>
                    <a:pt x="231" y="696"/>
                    <a:pt x="233" y="696"/>
                  </a:cubicBezTo>
                  <a:cubicBezTo>
                    <a:pt x="252" y="696"/>
                    <a:pt x="270" y="694"/>
                    <a:pt x="289" y="691"/>
                  </a:cubicBezTo>
                  <a:cubicBezTo>
                    <a:pt x="417" y="671"/>
                    <a:pt x="542" y="642"/>
                    <a:pt x="667" y="606"/>
                  </a:cubicBezTo>
                  <a:cubicBezTo>
                    <a:pt x="816" y="568"/>
                    <a:pt x="965" y="526"/>
                    <a:pt x="1115" y="487"/>
                  </a:cubicBezTo>
                  <a:cubicBezTo>
                    <a:pt x="1389" y="414"/>
                    <a:pt x="1663" y="338"/>
                    <a:pt x="1935" y="262"/>
                  </a:cubicBezTo>
                  <a:cubicBezTo>
                    <a:pt x="2002" y="240"/>
                    <a:pt x="2040" y="169"/>
                    <a:pt x="2022" y="101"/>
                  </a:cubicBezTo>
                  <a:cubicBezTo>
                    <a:pt x="2007" y="41"/>
                    <a:pt x="1953" y="0"/>
                    <a:pt x="18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5" name="Google Shape;10175;p18"/>
            <p:cNvSpPr/>
            <p:nvPr/>
          </p:nvSpPr>
          <p:spPr>
            <a:xfrm>
              <a:off x="3839600" y="1896800"/>
              <a:ext cx="39800" cy="83100"/>
            </a:xfrm>
            <a:custGeom>
              <a:avLst/>
              <a:gdLst/>
              <a:ahLst/>
              <a:cxnLst/>
              <a:rect l="l" t="t" r="r" b="b"/>
              <a:pathLst>
                <a:path w="1592" h="3324" extrusionOk="0">
                  <a:moveTo>
                    <a:pt x="1225" y="380"/>
                  </a:moveTo>
                  <a:lnTo>
                    <a:pt x="1225" y="380"/>
                  </a:lnTo>
                  <a:cubicBezTo>
                    <a:pt x="1226" y="381"/>
                    <a:pt x="1227" y="382"/>
                    <a:pt x="1227" y="382"/>
                  </a:cubicBezTo>
                  <a:cubicBezTo>
                    <a:pt x="1227" y="382"/>
                    <a:pt x="1226" y="381"/>
                    <a:pt x="1225" y="380"/>
                  </a:cubicBezTo>
                  <a:close/>
                  <a:moveTo>
                    <a:pt x="1221" y="374"/>
                  </a:moveTo>
                  <a:lnTo>
                    <a:pt x="1221" y="374"/>
                  </a:lnTo>
                  <a:cubicBezTo>
                    <a:pt x="1222" y="378"/>
                    <a:pt x="1225" y="381"/>
                    <a:pt x="1227" y="384"/>
                  </a:cubicBezTo>
                  <a:lnTo>
                    <a:pt x="1227" y="384"/>
                  </a:lnTo>
                  <a:cubicBezTo>
                    <a:pt x="1225" y="381"/>
                    <a:pt x="1224" y="377"/>
                    <a:pt x="1221" y="374"/>
                  </a:cubicBezTo>
                  <a:close/>
                  <a:moveTo>
                    <a:pt x="1227" y="384"/>
                  </a:moveTo>
                  <a:lnTo>
                    <a:pt x="1227" y="384"/>
                  </a:lnTo>
                  <a:cubicBezTo>
                    <a:pt x="1227" y="385"/>
                    <a:pt x="1227" y="385"/>
                    <a:pt x="1227" y="386"/>
                  </a:cubicBezTo>
                  <a:cubicBezTo>
                    <a:pt x="1227" y="386"/>
                    <a:pt x="1228" y="386"/>
                    <a:pt x="1228" y="386"/>
                  </a:cubicBezTo>
                  <a:lnTo>
                    <a:pt x="1228" y="386"/>
                  </a:lnTo>
                  <a:cubicBezTo>
                    <a:pt x="1227" y="386"/>
                    <a:pt x="1227" y="385"/>
                    <a:pt x="1227" y="384"/>
                  </a:cubicBezTo>
                  <a:close/>
                  <a:moveTo>
                    <a:pt x="787" y="2345"/>
                  </a:moveTo>
                  <a:cubicBezTo>
                    <a:pt x="819" y="2347"/>
                    <a:pt x="850" y="2348"/>
                    <a:pt x="882" y="2353"/>
                  </a:cubicBezTo>
                  <a:cubicBezTo>
                    <a:pt x="901" y="2356"/>
                    <a:pt x="919" y="2360"/>
                    <a:pt x="937" y="2364"/>
                  </a:cubicBezTo>
                  <a:cubicBezTo>
                    <a:pt x="966" y="2372"/>
                    <a:pt x="993" y="2383"/>
                    <a:pt x="1020" y="2394"/>
                  </a:cubicBezTo>
                  <a:cubicBezTo>
                    <a:pt x="1029" y="2399"/>
                    <a:pt x="1042" y="2405"/>
                    <a:pt x="1050" y="2410"/>
                  </a:cubicBezTo>
                  <a:cubicBezTo>
                    <a:pt x="1058" y="2415"/>
                    <a:pt x="1064" y="2421"/>
                    <a:pt x="1072" y="2426"/>
                  </a:cubicBezTo>
                  <a:cubicBezTo>
                    <a:pt x="1086" y="2437"/>
                    <a:pt x="1099" y="2450"/>
                    <a:pt x="1112" y="2462"/>
                  </a:cubicBezTo>
                  <a:cubicBezTo>
                    <a:pt x="1120" y="2470"/>
                    <a:pt x="1126" y="2480"/>
                    <a:pt x="1134" y="2488"/>
                  </a:cubicBezTo>
                  <a:cubicBezTo>
                    <a:pt x="1140" y="2497"/>
                    <a:pt x="1145" y="2505"/>
                    <a:pt x="1150" y="2515"/>
                  </a:cubicBezTo>
                  <a:cubicBezTo>
                    <a:pt x="1156" y="2524"/>
                    <a:pt x="1161" y="2534"/>
                    <a:pt x="1164" y="2545"/>
                  </a:cubicBezTo>
                  <a:cubicBezTo>
                    <a:pt x="1167" y="2554"/>
                    <a:pt x="1170" y="2562"/>
                    <a:pt x="1173" y="2573"/>
                  </a:cubicBezTo>
                  <a:cubicBezTo>
                    <a:pt x="1177" y="2584"/>
                    <a:pt x="1178" y="2595"/>
                    <a:pt x="1180" y="2607"/>
                  </a:cubicBezTo>
                  <a:cubicBezTo>
                    <a:pt x="1181" y="2618"/>
                    <a:pt x="1181" y="2629"/>
                    <a:pt x="1181" y="2638"/>
                  </a:cubicBezTo>
                  <a:cubicBezTo>
                    <a:pt x="1181" y="2646"/>
                    <a:pt x="1181" y="2654"/>
                    <a:pt x="1178" y="2667"/>
                  </a:cubicBezTo>
                  <a:cubicBezTo>
                    <a:pt x="1177" y="2678"/>
                    <a:pt x="1175" y="2690"/>
                    <a:pt x="1172" y="2701"/>
                  </a:cubicBezTo>
                  <a:cubicBezTo>
                    <a:pt x="1167" y="2717"/>
                    <a:pt x="1161" y="2733"/>
                    <a:pt x="1156" y="2747"/>
                  </a:cubicBezTo>
                  <a:cubicBezTo>
                    <a:pt x="1150" y="2758"/>
                    <a:pt x="1143" y="2770"/>
                    <a:pt x="1137" y="2781"/>
                  </a:cubicBezTo>
                  <a:cubicBezTo>
                    <a:pt x="1127" y="2798"/>
                    <a:pt x="1118" y="2814"/>
                    <a:pt x="1104" y="2830"/>
                  </a:cubicBezTo>
                  <a:cubicBezTo>
                    <a:pt x="1089" y="2847"/>
                    <a:pt x="1074" y="2863"/>
                    <a:pt x="1059" y="2879"/>
                  </a:cubicBezTo>
                  <a:cubicBezTo>
                    <a:pt x="1037" y="2899"/>
                    <a:pt x="1015" y="2917"/>
                    <a:pt x="993" y="2936"/>
                  </a:cubicBezTo>
                  <a:cubicBezTo>
                    <a:pt x="975" y="2947"/>
                    <a:pt x="958" y="2960"/>
                    <a:pt x="939" y="2969"/>
                  </a:cubicBezTo>
                  <a:cubicBezTo>
                    <a:pt x="922" y="2979"/>
                    <a:pt x="903" y="2986"/>
                    <a:pt x="885" y="2994"/>
                  </a:cubicBezTo>
                  <a:cubicBezTo>
                    <a:pt x="874" y="2999"/>
                    <a:pt x="863" y="3002"/>
                    <a:pt x="852" y="3005"/>
                  </a:cubicBezTo>
                  <a:cubicBezTo>
                    <a:pt x="835" y="3010"/>
                    <a:pt x="816" y="3015"/>
                    <a:pt x="798" y="3016"/>
                  </a:cubicBezTo>
                  <a:cubicBezTo>
                    <a:pt x="786" y="3018"/>
                    <a:pt x="773" y="3018"/>
                    <a:pt x="760" y="3018"/>
                  </a:cubicBezTo>
                  <a:cubicBezTo>
                    <a:pt x="748" y="3018"/>
                    <a:pt x="735" y="3016"/>
                    <a:pt x="722" y="3015"/>
                  </a:cubicBezTo>
                  <a:cubicBezTo>
                    <a:pt x="713" y="3013"/>
                    <a:pt x="705" y="3012"/>
                    <a:pt x="695" y="3009"/>
                  </a:cubicBezTo>
                  <a:cubicBezTo>
                    <a:pt x="683" y="3005"/>
                    <a:pt x="672" y="3002"/>
                    <a:pt x="659" y="2996"/>
                  </a:cubicBezTo>
                  <a:cubicBezTo>
                    <a:pt x="648" y="2991"/>
                    <a:pt x="635" y="2985"/>
                    <a:pt x="624" y="2979"/>
                  </a:cubicBezTo>
                  <a:cubicBezTo>
                    <a:pt x="616" y="2974"/>
                    <a:pt x="610" y="2967"/>
                    <a:pt x="602" y="2963"/>
                  </a:cubicBezTo>
                  <a:cubicBezTo>
                    <a:pt x="589" y="2952"/>
                    <a:pt x="577" y="2942"/>
                    <a:pt x="565" y="2928"/>
                  </a:cubicBezTo>
                  <a:cubicBezTo>
                    <a:pt x="553" y="2914"/>
                    <a:pt x="539" y="2898"/>
                    <a:pt x="529" y="2885"/>
                  </a:cubicBezTo>
                  <a:cubicBezTo>
                    <a:pt x="521" y="2872"/>
                    <a:pt x="513" y="2860"/>
                    <a:pt x="505" y="2847"/>
                  </a:cubicBezTo>
                  <a:cubicBezTo>
                    <a:pt x="488" y="2815"/>
                    <a:pt x="472" y="2782"/>
                    <a:pt x="458" y="2747"/>
                  </a:cubicBezTo>
                  <a:cubicBezTo>
                    <a:pt x="440" y="2701"/>
                    <a:pt x="426" y="2654"/>
                    <a:pt x="414" y="2607"/>
                  </a:cubicBezTo>
                  <a:cubicBezTo>
                    <a:pt x="406" y="2575"/>
                    <a:pt x="399" y="2545"/>
                    <a:pt x="393" y="2513"/>
                  </a:cubicBezTo>
                  <a:lnTo>
                    <a:pt x="409" y="2493"/>
                  </a:lnTo>
                  <a:cubicBezTo>
                    <a:pt x="417" y="2483"/>
                    <a:pt x="425" y="2475"/>
                    <a:pt x="434" y="2466"/>
                  </a:cubicBezTo>
                  <a:lnTo>
                    <a:pt x="434" y="2466"/>
                  </a:lnTo>
                  <a:cubicBezTo>
                    <a:pt x="431" y="2469"/>
                    <a:pt x="426" y="2472"/>
                    <a:pt x="423" y="2475"/>
                  </a:cubicBezTo>
                  <a:cubicBezTo>
                    <a:pt x="426" y="2472"/>
                    <a:pt x="429" y="2469"/>
                    <a:pt x="434" y="2466"/>
                  </a:cubicBezTo>
                  <a:lnTo>
                    <a:pt x="434" y="2466"/>
                  </a:lnTo>
                  <a:cubicBezTo>
                    <a:pt x="434" y="2466"/>
                    <a:pt x="434" y="2466"/>
                    <a:pt x="434" y="2466"/>
                  </a:cubicBezTo>
                  <a:cubicBezTo>
                    <a:pt x="448" y="2451"/>
                    <a:pt x="464" y="2439"/>
                    <a:pt x="480" y="2426"/>
                  </a:cubicBezTo>
                  <a:lnTo>
                    <a:pt x="501" y="2413"/>
                  </a:lnTo>
                  <a:cubicBezTo>
                    <a:pt x="518" y="2404"/>
                    <a:pt x="534" y="2396"/>
                    <a:pt x="551" y="2388"/>
                  </a:cubicBezTo>
                  <a:cubicBezTo>
                    <a:pt x="573" y="2380"/>
                    <a:pt x="594" y="2374"/>
                    <a:pt x="616" y="2367"/>
                  </a:cubicBezTo>
                  <a:cubicBezTo>
                    <a:pt x="646" y="2360"/>
                    <a:pt x="676" y="2355"/>
                    <a:pt x="706" y="2350"/>
                  </a:cubicBezTo>
                  <a:cubicBezTo>
                    <a:pt x="733" y="2347"/>
                    <a:pt x="760" y="2345"/>
                    <a:pt x="787" y="2345"/>
                  </a:cubicBezTo>
                  <a:close/>
                  <a:moveTo>
                    <a:pt x="1136" y="1"/>
                  </a:moveTo>
                  <a:cubicBezTo>
                    <a:pt x="1068" y="1"/>
                    <a:pt x="1000" y="16"/>
                    <a:pt x="939" y="42"/>
                  </a:cubicBezTo>
                  <a:cubicBezTo>
                    <a:pt x="808" y="99"/>
                    <a:pt x="705" y="196"/>
                    <a:pt x="615" y="306"/>
                  </a:cubicBezTo>
                  <a:cubicBezTo>
                    <a:pt x="521" y="427"/>
                    <a:pt x="442" y="558"/>
                    <a:pt x="380" y="697"/>
                  </a:cubicBezTo>
                  <a:cubicBezTo>
                    <a:pt x="246" y="989"/>
                    <a:pt x="154" y="1299"/>
                    <a:pt x="106" y="1616"/>
                  </a:cubicBezTo>
                  <a:cubicBezTo>
                    <a:pt x="68" y="1853"/>
                    <a:pt x="59" y="2095"/>
                    <a:pt x="76" y="2334"/>
                  </a:cubicBezTo>
                  <a:cubicBezTo>
                    <a:pt x="80" y="2363"/>
                    <a:pt x="83" y="2391"/>
                    <a:pt x="86" y="2420"/>
                  </a:cubicBezTo>
                  <a:cubicBezTo>
                    <a:pt x="70" y="2448"/>
                    <a:pt x="54" y="2477"/>
                    <a:pt x="40" y="2505"/>
                  </a:cubicBezTo>
                  <a:cubicBezTo>
                    <a:pt x="0" y="2581"/>
                    <a:pt x="30" y="2675"/>
                    <a:pt x="105" y="2716"/>
                  </a:cubicBezTo>
                  <a:cubicBezTo>
                    <a:pt x="118" y="2720"/>
                    <a:pt x="129" y="2725"/>
                    <a:pt x="141" y="2728"/>
                  </a:cubicBezTo>
                  <a:cubicBezTo>
                    <a:pt x="167" y="2820"/>
                    <a:pt x="200" y="2907"/>
                    <a:pt x="244" y="2991"/>
                  </a:cubicBezTo>
                  <a:cubicBezTo>
                    <a:pt x="338" y="3167"/>
                    <a:pt x="515" y="3313"/>
                    <a:pt x="719" y="3324"/>
                  </a:cubicBezTo>
                  <a:cubicBezTo>
                    <a:pt x="733" y="3324"/>
                    <a:pt x="746" y="3324"/>
                    <a:pt x="757" y="3320"/>
                  </a:cubicBezTo>
                  <a:cubicBezTo>
                    <a:pt x="760" y="3320"/>
                    <a:pt x="764" y="3321"/>
                    <a:pt x="767" y="3321"/>
                  </a:cubicBezTo>
                  <a:cubicBezTo>
                    <a:pt x="859" y="3321"/>
                    <a:pt x="948" y="3300"/>
                    <a:pt x="1031" y="3262"/>
                  </a:cubicBezTo>
                  <a:cubicBezTo>
                    <a:pt x="1123" y="3219"/>
                    <a:pt x="1207" y="3159"/>
                    <a:pt x="1278" y="3088"/>
                  </a:cubicBezTo>
                  <a:cubicBezTo>
                    <a:pt x="1423" y="2945"/>
                    <a:pt x="1525" y="2732"/>
                    <a:pt x="1477" y="2524"/>
                  </a:cubicBezTo>
                  <a:cubicBezTo>
                    <a:pt x="1466" y="2472"/>
                    <a:pt x="1449" y="2421"/>
                    <a:pt x="1425" y="2374"/>
                  </a:cubicBezTo>
                  <a:cubicBezTo>
                    <a:pt x="1401" y="2331"/>
                    <a:pt x="1373" y="2291"/>
                    <a:pt x="1341" y="2255"/>
                  </a:cubicBezTo>
                  <a:cubicBezTo>
                    <a:pt x="1276" y="2182"/>
                    <a:pt x="1194" y="2127"/>
                    <a:pt x="1104" y="2094"/>
                  </a:cubicBezTo>
                  <a:cubicBezTo>
                    <a:pt x="998" y="2054"/>
                    <a:pt x="887" y="2034"/>
                    <a:pt x="776" y="2034"/>
                  </a:cubicBezTo>
                  <a:cubicBezTo>
                    <a:pt x="675" y="2034"/>
                    <a:pt x="575" y="2050"/>
                    <a:pt x="478" y="2083"/>
                  </a:cubicBezTo>
                  <a:cubicBezTo>
                    <a:pt x="437" y="2097"/>
                    <a:pt x="398" y="2114"/>
                    <a:pt x="358" y="2135"/>
                  </a:cubicBezTo>
                  <a:lnTo>
                    <a:pt x="358" y="2102"/>
                  </a:lnTo>
                  <a:cubicBezTo>
                    <a:pt x="361" y="1834"/>
                    <a:pt x="399" y="1568"/>
                    <a:pt x="474" y="1312"/>
                  </a:cubicBezTo>
                  <a:cubicBezTo>
                    <a:pt x="474" y="1313"/>
                    <a:pt x="474" y="1313"/>
                    <a:pt x="474" y="1315"/>
                  </a:cubicBezTo>
                  <a:cubicBezTo>
                    <a:pt x="513" y="1177"/>
                    <a:pt x="561" y="1044"/>
                    <a:pt x="618" y="914"/>
                  </a:cubicBezTo>
                  <a:cubicBezTo>
                    <a:pt x="657" y="826"/>
                    <a:pt x="702" y="740"/>
                    <a:pt x="751" y="656"/>
                  </a:cubicBezTo>
                  <a:cubicBezTo>
                    <a:pt x="779" y="607"/>
                    <a:pt x="812" y="560"/>
                    <a:pt x="847" y="514"/>
                  </a:cubicBezTo>
                  <a:cubicBezTo>
                    <a:pt x="874" y="484"/>
                    <a:pt x="900" y="455"/>
                    <a:pt x="926" y="428"/>
                  </a:cubicBezTo>
                  <a:cubicBezTo>
                    <a:pt x="949" y="408"/>
                    <a:pt x="971" y="390"/>
                    <a:pt x="994" y="371"/>
                  </a:cubicBezTo>
                  <a:lnTo>
                    <a:pt x="1015" y="359"/>
                  </a:lnTo>
                  <a:cubicBezTo>
                    <a:pt x="1032" y="349"/>
                    <a:pt x="1050" y="341"/>
                    <a:pt x="1067" y="333"/>
                  </a:cubicBezTo>
                  <a:cubicBezTo>
                    <a:pt x="1074" y="332"/>
                    <a:pt x="1080" y="329"/>
                    <a:pt x="1088" y="327"/>
                  </a:cubicBezTo>
                  <a:cubicBezTo>
                    <a:pt x="1093" y="326"/>
                    <a:pt x="1098" y="325"/>
                    <a:pt x="1104" y="324"/>
                  </a:cubicBezTo>
                  <a:lnTo>
                    <a:pt x="1105" y="324"/>
                  </a:lnTo>
                  <a:cubicBezTo>
                    <a:pt x="1112" y="322"/>
                    <a:pt x="1120" y="322"/>
                    <a:pt x="1127" y="322"/>
                  </a:cubicBezTo>
                  <a:lnTo>
                    <a:pt x="1145" y="322"/>
                  </a:lnTo>
                  <a:cubicBezTo>
                    <a:pt x="1151" y="324"/>
                    <a:pt x="1159" y="325"/>
                    <a:pt x="1165" y="327"/>
                  </a:cubicBezTo>
                  <a:lnTo>
                    <a:pt x="1178" y="332"/>
                  </a:lnTo>
                  <a:lnTo>
                    <a:pt x="1183" y="335"/>
                  </a:lnTo>
                  <a:lnTo>
                    <a:pt x="1192" y="341"/>
                  </a:lnTo>
                  <a:cubicBezTo>
                    <a:pt x="1197" y="344"/>
                    <a:pt x="1202" y="349"/>
                    <a:pt x="1207" y="354"/>
                  </a:cubicBezTo>
                  <a:lnTo>
                    <a:pt x="1215" y="363"/>
                  </a:lnTo>
                  <a:cubicBezTo>
                    <a:pt x="1218" y="368"/>
                    <a:pt x="1221" y="373"/>
                    <a:pt x="1224" y="378"/>
                  </a:cubicBezTo>
                  <a:lnTo>
                    <a:pt x="1224" y="378"/>
                  </a:lnTo>
                  <a:cubicBezTo>
                    <a:pt x="1225" y="380"/>
                    <a:pt x="1226" y="382"/>
                    <a:pt x="1227" y="384"/>
                  </a:cubicBezTo>
                  <a:lnTo>
                    <a:pt x="1229" y="387"/>
                  </a:lnTo>
                  <a:lnTo>
                    <a:pt x="1229" y="389"/>
                  </a:lnTo>
                  <a:lnTo>
                    <a:pt x="1229" y="389"/>
                  </a:lnTo>
                  <a:cubicBezTo>
                    <a:pt x="1229" y="388"/>
                    <a:pt x="1228" y="387"/>
                    <a:pt x="1228" y="386"/>
                  </a:cubicBezTo>
                  <a:lnTo>
                    <a:pt x="1228" y="386"/>
                  </a:lnTo>
                  <a:cubicBezTo>
                    <a:pt x="1228" y="387"/>
                    <a:pt x="1229" y="388"/>
                    <a:pt x="1229" y="389"/>
                  </a:cubicBezTo>
                  <a:lnTo>
                    <a:pt x="1229" y="389"/>
                  </a:lnTo>
                  <a:lnTo>
                    <a:pt x="1230" y="393"/>
                  </a:lnTo>
                  <a:cubicBezTo>
                    <a:pt x="1230" y="393"/>
                    <a:pt x="1230" y="391"/>
                    <a:pt x="1230" y="389"/>
                  </a:cubicBezTo>
                  <a:lnTo>
                    <a:pt x="1230" y="389"/>
                  </a:lnTo>
                  <a:cubicBezTo>
                    <a:pt x="1231" y="391"/>
                    <a:pt x="1231" y="392"/>
                    <a:pt x="1232" y="393"/>
                  </a:cubicBezTo>
                  <a:cubicBezTo>
                    <a:pt x="1234" y="401"/>
                    <a:pt x="1235" y="408"/>
                    <a:pt x="1238" y="414"/>
                  </a:cubicBezTo>
                  <a:cubicBezTo>
                    <a:pt x="1243" y="436"/>
                    <a:pt x="1248" y="458"/>
                    <a:pt x="1251" y="481"/>
                  </a:cubicBezTo>
                  <a:cubicBezTo>
                    <a:pt x="1253" y="504"/>
                    <a:pt x="1254" y="528"/>
                    <a:pt x="1256" y="552"/>
                  </a:cubicBezTo>
                  <a:cubicBezTo>
                    <a:pt x="1254" y="579"/>
                    <a:pt x="1253" y="607"/>
                    <a:pt x="1249" y="634"/>
                  </a:cubicBezTo>
                  <a:cubicBezTo>
                    <a:pt x="1241" y="680"/>
                    <a:pt x="1229" y="724"/>
                    <a:pt x="1218" y="767"/>
                  </a:cubicBezTo>
                  <a:lnTo>
                    <a:pt x="1211" y="788"/>
                  </a:lnTo>
                  <a:cubicBezTo>
                    <a:pt x="1197" y="810"/>
                    <a:pt x="1188" y="835"/>
                    <a:pt x="1184" y="862"/>
                  </a:cubicBezTo>
                  <a:cubicBezTo>
                    <a:pt x="1184" y="873"/>
                    <a:pt x="1184" y="884"/>
                    <a:pt x="1184" y="895"/>
                  </a:cubicBezTo>
                  <a:cubicBezTo>
                    <a:pt x="1184" y="968"/>
                    <a:pt x="1245" y="1031"/>
                    <a:pt x="1313" y="1047"/>
                  </a:cubicBezTo>
                  <a:cubicBezTo>
                    <a:pt x="1323" y="1049"/>
                    <a:pt x="1334" y="1050"/>
                    <a:pt x="1345" y="1050"/>
                  </a:cubicBezTo>
                  <a:cubicBezTo>
                    <a:pt x="1399" y="1050"/>
                    <a:pt x="1450" y="1024"/>
                    <a:pt x="1482" y="981"/>
                  </a:cubicBezTo>
                  <a:cubicBezTo>
                    <a:pt x="1509" y="946"/>
                    <a:pt x="1517" y="897"/>
                    <a:pt x="1528" y="856"/>
                  </a:cubicBezTo>
                  <a:cubicBezTo>
                    <a:pt x="1536" y="832"/>
                    <a:pt x="1541" y="807"/>
                    <a:pt x="1547" y="783"/>
                  </a:cubicBezTo>
                  <a:cubicBezTo>
                    <a:pt x="1580" y="634"/>
                    <a:pt x="1591" y="476"/>
                    <a:pt x="1547" y="327"/>
                  </a:cubicBezTo>
                  <a:cubicBezTo>
                    <a:pt x="1515" y="202"/>
                    <a:pt x="1431" y="99"/>
                    <a:pt x="1316" y="40"/>
                  </a:cubicBezTo>
                  <a:cubicBezTo>
                    <a:pt x="1260" y="13"/>
                    <a:pt x="1198" y="1"/>
                    <a:pt x="1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6" name="Google Shape;10176;p18"/>
            <p:cNvSpPr/>
            <p:nvPr/>
          </p:nvSpPr>
          <p:spPr>
            <a:xfrm>
              <a:off x="3899200" y="1869500"/>
              <a:ext cx="43600" cy="160650"/>
            </a:xfrm>
            <a:custGeom>
              <a:avLst/>
              <a:gdLst/>
              <a:ahLst/>
              <a:cxnLst/>
              <a:rect l="l" t="t" r="r" b="b"/>
              <a:pathLst>
                <a:path w="1744" h="6426" extrusionOk="0">
                  <a:moveTo>
                    <a:pt x="1530" y="1"/>
                  </a:moveTo>
                  <a:cubicBezTo>
                    <a:pt x="1488" y="1"/>
                    <a:pt x="1445" y="13"/>
                    <a:pt x="1409" y="35"/>
                  </a:cubicBezTo>
                  <a:cubicBezTo>
                    <a:pt x="1321" y="81"/>
                    <a:pt x="1248" y="164"/>
                    <a:pt x="1188" y="241"/>
                  </a:cubicBezTo>
                  <a:cubicBezTo>
                    <a:pt x="1045" y="420"/>
                    <a:pt x="928" y="618"/>
                    <a:pt x="822" y="821"/>
                  </a:cubicBezTo>
                  <a:cubicBezTo>
                    <a:pt x="710" y="1030"/>
                    <a:pt x="611" y="1245"/>
                    <a:pt x="524" y="1466"/>
                  </a:cubicBezTo>
                  <a:cubicBezTo>
                    <a:pt x="478" y="1585"/>
                    <a:pt x="436" y="1704"/>
                    <a:pt x="396" y="1826"/>
                  </a:cubicBezTo>
                  <a:cubicBezTo>
                    <a:pt x="372" y="1899"/>
                    <a:pt x="347" y="1973"/>
                    <a:pt x="328" y="2049"/>
                  </a:cubicBezTo>
                  <a:cubicBezTo>
                    <a:pt x="304" y="2142"/>
                    <a:pt x="281" y="2236"/>
                    <a:pt x="257" y="2331"/>
                  </a:cubicBezTo>
                  <a:cubicBezTo>
                    <a:pt x="235" y="2416"/>
                    <a:pt x="212" y="2503"/>
                    <a:pt x="190" y="2589"/>
                  </a:cubicBezTo>
                  <a:cubicBezTo>
                    <a:pt x="186" y="2611"/>
                    <a:pt x="182" y="2632"/>
                    <a:pt x="179" y="2654"/>
                  </a:cubicBezTo>
                  <a:cubicBezTo>
                    <a:pt x="168" y="2706"/>
                    <a:pt x="159" y="2758"/>
                    <a:pt x="148" y="2812"/>
                  </a:cubicBezTo>
                  <a:cubicBezTo>
                    <a:pt x="132" y="2901"/>
                    <a:pt x="117" y="2988"/>
                    <a:pt x="98" y="3076"/>
                  </a:cubicBezTo>
                  <a:cubicBezTo>
                    <a:pt x="92" y="3106"/>
                    <a:pt x="91" y="3140"/>
                    <a:pt x="86" y="3171"/>
                  </a:cubicBezTo>
                  <a:cubicBezTo>
                    <a:pt x="78" y="3227"/>
                    <a:pt x="70" y="3284"/>
                    <a:pt x="62" y="3339"/>
                  </a:cubicBezTo>
                  <a:cubicBezTo>
                    <a:pt x="54" y="3407"/>
                    <a:pt x="45" y="3474"/>
                    <a:pt x="38" y="3542"/>
                  </a:cubicBezTo>
                  <a:cubicBezTo>
                    <a:pt x="30" y="3632"/>
                    <a:pt x="19" y="3722"/>
                    <a:pt x="16" y="3812"/>
                  </a:cubicBezTo>
                  <a:cubicBezTo>
                    <a:pt x="11" y="3906"/>
                    <a:pt x="8" y="3999"/>
                    <a:pt x="4" y="4093"/>
                  </a:cubicBezTo>
                  <a:cubicBezTo>
                    <a:pt x="0" y="4177"/>
                    <a:pt x="5" y="4260"/>
                    <a:pt x="5" y="4344"/>
                  </a:cubicBezTo>
                  <a:cubicBezTo>
                    <a:pt x="7" y="4414"/>
                    <a:pt x="10" y="4482"/>
                    <a:pt x="13" y="4552"/>
                  </a:cubicBezTo>
                  <a:cubicBezTo>
                    <a:pt x="21" y="4656"/>
                    <a:pt x="24" y="4759"/>
                    <a:pt x="37" y="4862"/>
                  </a:cubicBezTo>
                  <a:cubicBezTo>
                    <a:pt x="57" y="5079"/>
                    <a:pt x="94" y="5294"/>
                    <a:pt x="149" y="5505"/>
                  </a:cubicBezTo>
                  <a:cubicBezTo>
                    <a:pt x="171" y="5589"/>
                    <a:pt x="193" y="5674"/>
                    <a:pt x="216" y="5758"/>
                  </a:cubicBezTo>
                  <a:cubicBezTo>
                    <a:pt x="265" y="5948"/>
                    <a:pt x="323" y="6138"/>
                    <a:pt x="387" y="6325"/>
                  </a:cubicBezTo>
                  <a:cubicBezTo>
                    <a:pt x="407" y="6385"/>
                    <a:pt x="463" y="6426"/>
                    <a:pt x="527" y="6426"/>
                  </a:cubicBezTo>
                  <a:cubicBezTo>
                    <a:pt x="543" y="6426"/>
                    <a:pt x="558" y="6424"/>
                    <a:pt x="573" y="6420"/>
                  </a:cubicBezTo>
                  <a:cubicBezTo>
                    <a:pt x="649" y="6393"/>
                    <a:pt x="692" y="6310"/>
                    <a:pt x="667" y="6233"/>
                  </a:cubicBezTo>
                  <a:cubicBezTo>
                    <a:pt x="572" y="5964"/>
                    <a:pt x="491" y="5688"/>
                    <a:pt x="417" y="5413"/>
                  </a:cubicBezTo>
                  <a:lnTo>
                    <a:pt x="417" y="5413"/>
                  </a:lnTo>
                  <a:cubicBezTo>
                    <a:pt x="418" y="5416"/>
                    <a:pt x="420" y="5421"/>
                    <a:pt x="421" y="5424"/>
                  </a:cubicBezTo>
                  <a:cubicBezTo>
                    <a:pt x="379" y="5262"/>
                    <a:pt x="347" y="5098"/>
                    <a:pt x="323" y="4932"/>
                  </a:cubicBezTo>
                  <a:cubicBezTo>
                    <a:pt x="304" y="4769"/>
                    <a:pt x="296" y="4606"/>
                    <a:pt x="284" y="4443"/>
                  </a:cubicBezTo>
                  <a:cubicBezTo>
                    <a:pt x="282" y="4395"/>
                    <a:pt x="282" y="4348"/>
                    <a:pt x="282" y="4300"/>
                  </a:cubicBezTo>
                  <a:cubicBezTo>
                    <a:pt x="282" y="4241"/>
                    <a:pt x="279" y="4184"/>
                    <a:pt x="279" y="4126"/>
                  </a:cubicBezTo>
                  <a:cubicBezTo>
                    <a:pt x="284" y="4028"/>
                    <a:pt x="284" y="3928"/>
                    <a:pt x="293" y="3830"/>
                  </a:cubicBezTo>
                  <a:cubicBezTo>
                    <a:pt x="298" y="3768"/>
                    <a:pt x="304" y="3706"/>
                    <a:pt x="311" y="3645"/>
                  </a:cubicBezTo>
                  <a:cubicBezTo>
                    <a:pt x="315" y="3597"/>
                    <a:pt x="317" y="3550"/>
                    <a:pt x="323" y="3502"/>
                  </a:cubicBezTo>
                  <a:lnTo>
                    <a:pt x="323" y="3502"/>
                  </a:lnTo>
                  <a:cubicBezTo>
                    <a:pt x="322" y="3509"/>
                    <a:pt x="322" y="3515"/>
                    <a:pt x="320" y="3521"/>
                  </a:cubicBezTo>
                  <a:cubicBezTo>
                    <a:pt x="341" y="3390"/>
                    <a:pt x="358" y="3260"/>
                    <a:pt x="377" y="3129"/>
                  </a:cubicBezTo>
                  <a:cubicBezTo>
                    <a:pt x="391" y="3043"/>
                    <a:pt x="412" y="2958"/>
                    <a:pt x="428" y="2872"/>
                  </a:cubicBezTo>
                  <a:cubicBezTo>
                    <a:pt x="439" y="2817"/>
                    <a:pt x="450" y="2760"/>
                    <a:pt x="461" y="2704"/>
                  </a:cubicBezTo>
                  <a:cubicBezTo>
                    <a:pt x="464" y="2685"/>
                    <a:pt x="467" y="2666"/>
                    <a:pt x="472" y="2647"/>
                  </a:cubicBezTo>
                  <a:cubicBezTo>
                    <a:pt x="520" y="2470"/>
                    <a:pt x="567" y="2293"/>
                    <a:pt x="611" y="2116"/>
                  </a:cubicBezTo>
                  <a:cubicBezTo>
                    <a:pt x="684" y="1878"/>
                    <a:pt x="770" y="1647"/>
                    <a:pt x="868" y="1419"/>
                  </a:cubicBezTo>
                  <a:cubicBezTo>
                    <a:pt x="964" y="1201"/>
                    <a:pt x="1075" y="988"/>
                    <a:pt x="1197" y="783"/>
                  </a:cubicBezTo>
                  <a:lnTo>
                    <a:pt x="1197" y="783"/>
                  </a:lnTo>
                  <a:cubicBezTo>
                    <a:pt x="1197" y="784"/>
                    <a:pt x="1195" y="786"/>
                    <a:pt x="1195" y="787"/>
                  </a:cubicBezTo>
                  <a:cubicBezTo>
                    <a:pt x="1197" y="784"/>
                    <a:pt x="1200" y="779"/>
                    <a:pt x="1202" y="776"/>
                  </a:cubicBezTo>
                  <a:lnTo>
                    <a:pt x="1203" y="773"/>
                  </a:lnTo>
                  <a:cubicBezTo>
                    <a:pt x="1267" y="670"/>
                    <a:pt x="1335" y="572"/>
                    <a:pt x="1408" y="477"/>
                  </a:cubicBezTo>
                  <a:cubicBezTo>
                    <a:pt x="1438" y="439"/>
                    <a:pt x="1471" y="403"/>
                    <a:pt x="1504" y="369"/>
                  </a:cubicBezTo>
                  <a:cubicBezTo>
                    <a:pt x="1515" y="358"/>
                    <a:pt x="1528" y="349"/>
                    <a:pt x="1539" y="339"/>
                  </a:cubicBezTo>
                  <a:cubicBezTo>
                    <a:pt x="1543" y="340"/>
                    <a:pt x="1546" y="340"/>
                    <a:pt x="1550" y="340"/>
                  </a:cubicBezTo>
                  <a:cubicBezTo>
                    <a:pt x="1622" y="340"/>
                    <a:pt x="1688" y="296"/>
                    <a:pt x="1713" y="229"/>
                  </a:cubicBezTo>
                  <a:cubicBezTo>
                    <a:pt x="1743" y="143"/>
                    <a:pt x="1699" y="48"/>
                    <a:pt x="1613" y="15"/>
                  </a:cubicBezTo>
                  <a:cubicBezTo>
                    <a:pt x="1588" y="7"/>
                    <a:pt x="1564" y="2"/>
                    <a:pt x="1537" y="1"/>
                  </a:cubicBezTo>
                  <a:cubicBezTo>
                    <a:pt x="1535" y="1"/>
                    <a:pt x="1532" y="1"/>
                    <a:pt x="15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7" name="Google Shape;10177;p18"/>
            <p:cNvSpPr/>
            <p:nvPr/>
          </p:nvSpPr>
          <p:spPr>
            <a:xfrm>
              <a:off x="3970200" y="1919725"/>
              <a:ext cx="45825" cy="140800"/>
            </a:xfrm>
            <a:custGeom>
              <a:avLst/>
              <a:gdLst/>
              <a:ahLst/>
              <a:cxnLst/>
              <a:rect l="l" t="t" r="r" b="b"/>
              <a:pathLst>
                <a:path w="1833" h="5632" extrusionOk="0">
                  <a:moveTo>
                    <a:pt x="333" y="1083"/>
                  </a:moveTo>
                  <a:cubicBezTo>
                    <a:pt x="334" y="1086"/>
                    <a:pt x="334" y="1089"/>
                    <a:pt x="334" y="1093"/>
                  </a:cubicBezTo>
                  <a:cubicBezTo>
                    <a:pt x="334" y="1089"/>
                    <a:pt x="334" y="1086"/>
                    <a:pt x="333" y="1083"/>
                  </a:cubicBezTo>
                  <a:close/>
                  <a:moveTo>
                    <a:pt x="785" y="3841"/>
                  </a:moveTo>
                  <a:cubicBezTo>
                    <a:pt x="784" y="3846"/>
                    <a:pt x="782" y="3852"/>
                    <a:pt x="781" y="3858"/>
                  </a:cubicBezTo>
                  <a:lnTo>
                    <a:pt x="781" y="3858"/>
                  </a:lnTo>
                  <a:cubicBezTo>
                    <a:pt x="783" y="3853"/>
                    <a:pt x="784" y="3847"/>
                    <a:pt x="785" y="3841"/>
                  </a:cubicBezTo>
                  <a:close/>
                  <a:moveTo>
                    <a:pt x="855" y="5259"/>
                  </a:moveTo>
                  <a:cubicBezTo>
                    <a:pt x="855" y="5261"/>
                    <a:pt x="855" y="5262"/>
                    <a:pt x="856" y="5263"/>
                  </a:cubicBezTo>
                  <a:lnTo>
                    <a:pt x="856" y="5263"/>
                  </a:lnTo>
                  <a:lnTo>
                    <a:pt x="855" y="5259"/>
                  </a:lnTo>
                  <a:close/>
                  <a:moveTo>
                    <a:pt x="1154" y="2991"/>
                  </a:moveTo>
                  <a:lnTo>
                    <a:pt x="1153" y="3106"/>
                  </a:lnTo>
                  <a:cubicBezTo>
                    <a:pt x="1149" y="3277"/>
                    <a:pt x="1142" y="3447"/>
                    <a:pt x="1134" y="3618"/>
                  </a:cubicBezTo>
                  <a:cubicBezTo>
                    <a:pt x="1130" y="3682"/>
                    <a:pt x="1130" y="3747"/>
                    <a:pt x="1124" y="3812"/>
                  </a:cubicBezTo>
                  <a:cubicBezTo>
                    <a:pt x="1113" y="3918"/>
                    <a:pt x="1104" y="4024"/>
                    <a:pt x="1094" y="4130"/>
                  </a:cubicBezTo>
                  <a:cubicBezTo>
                    <a:pt x="1080" y="4282"/>
                    <a:pt x="1059" y="4433"/>
                    <a:pt x="1039" y="4583"/>
                  </a:cubicBezTo>
                  <a:cubicBezTo>
                    <a:pt x="1009" y="4742"/>
                    <a:pt x="983" y="4901"/>
                    <a:pt x="939" y="5057"/>
                  </a:cubicBezTo>
                  <a:cubicBezTo>
                    <a:pt x="923" y="5107"/>
                    <a:pt x="906" y="5158"/>
                    <a:pt x="885" y="5208"/>
                  </a:cubicBezTo>
                  <a:cubicBezTo>
                    <a:pt x="877" y="5227"/>
                    <a:pt x="868" y="5246"/>
                    <a:pt x="858" y="5265"/>
                  </a:cubicBezTo>
                  <a:cubicBezTo>
                    <a:pt x="857" y="5265"/>
                    <a:pt x="857" y="5264"/>
                    <a:pt x="856" y="5263"/>
                  </a:cubicBezTo>
                  <a:lnTo>
                    <a:pt x="856" y="5263"/>
                  </a:lnTo>
                  <a:lnTo>
                    <a:pt x="857" y="5265"/>
                  </a:lnTo>
                  <a:cubicBezTo>
                    <a:pt x="834" y="5208"/>
                    <a:pt x="814" y="5147"/>
                    <a:pt x="798" y="5087"/>
                  </a:cubicBezTo>
                  <a:cubicBezTo>
                    <a:pt x="776" y="4988"/>
                    <a:pt x="757" y="4890"/>
                    <a:pt x="746" y="4791"/>
                  </a:cubicBezTo>
                  <a:lnTo>
                    <a:pt x="746" y="4797"/>
                  </a:lnTo>
                  <a:cubicBezTo>
                    <a:pt x="746" y="4794"/>
                    <a:pt x="744" y="4789"/>
                    <a:pt x="744" y="4786"/>
                  </a:cubicBezTo>
                  <a:lnTo>
                    <a:pt x="743" y="4778"/>
                  </a:lnTo>
                  <a:cubicBezTo>
                    <a:pt x="743" y="4780"/>
                    <a:pt x="743" y="4781"/>
                    <a:pt x="743" y="4783"/>
                  </a:cubicBezTo>
                  <a:cubicBezTo>
                    <a:pt x="728" y="4642"/>
                    <a:pt x="722" y="4501"/>
                    <a:pt x="724" y="4358"/>
                  </a:cubicBezTo>
                  <a:lnTo>
                    <a:pt x="724" y="4358"/>
                  </a:lnTo>
                  <a:lnTo>
                    <a:pt x="724" y="4379"/>
                  </a:lnTo>
                  <a:cubicBezTo>
                    <a:pt x="724" y="4262"/>
                    <a:pt x="730" y="4145"/>
                    <a:pt x="743" y="4028"/>
                  </a:cubicBezTo>
                  <a:cubicBezTo>
                    <a:pt x="753" y="3970"/>
                    <a:pt x="765" y="3914"/>
                    <a:pt x="781" y="3858"/>
                  </a:cubicBezTo>
                  <a:lnTo>
                    <a:pt x="781" y="3858"/>
                  </a:lnTo>
                  <a:cubicBezTo>
                    <a:pt x="780" y="3859"/>
                    <a:pt x="780" y="3860"/>
                    <a:pt x="779" y="3861"/>
                  </a:cubicBezTo>
                  <a:cubicBezTo>
                    <a:pt x="827" y="3703"/>
                    <a:pt x="884" y="3548"/>
                    <a:pt x="950" y="3398"/>
                  </a:cubicBezTo>
                  <a:lnTo>
                    <a:pt x="950" y="3398"/>
                  </a:lnTo>
                  <a:lnTo>
                    <a:pt x="952" y="3393"/>
                  </a:lnTo>
                  <a:lnTo>
                    <a:pt x="956" y="3385"/>
                  </a:lnTo>
                  <a:lnTo>
                    <a:pt x="953" y="3390"/>
                  </a:lnTo>
                  <a:cubicBezTo>
                    <a:pt x="1016" y="3255"/>
                    <a:pt x="1086" y="3124"/>
                    <a:pt x="1154" y="2991"/>
                  </a:cubicBezTo>
                  <a:close/>
                  <a:moveTo>
                    <a:pt x="316" y="0"/>
                  </a:moveTo>
                  <a:cubicBezTo>
                    <a:pt x="278" y="0"/>
                    <a:pt x="240" y="12"/>
                    <a:pt x="208" y="32"/>
                  </a:cubicBezTo>
                  <a:cubicBezTo>
                    <a:pt x="154" y="67"/>
                    <a:pt x="127" y="124"/>
                    <a:pt x="102" y="179"/>
                  </a:cubicBezTo>
                  <a:cubicBezTo>
                    <a:pt x="76" y="239"/>
                    <a:pt x="56" y="303"/>
                    <a:pt x="43" y="368"/>
                  </a:cubicBezTo>
                  <a:cubicBezTo>
                    <a:pt x="13" y="520"/>
                    <a:pt x="0" y="675"/>
                    <a:pt x="5" y="830"/>
                  </a:cubicBezTo>
                  <a:cubicBezTo>
                    <a:pt x="11" y="980"/>
                    <a:pt x="26" y="1131"/>
                    <a:pt x="49" y="1278"/>
                  </a:cubicBezTo>
                  <a:cubicBezTo>
                    <a:pt x="59" y="1355"/>
                    <a:pt x="70" y="1431"/>
                    <a:pt x="86" y="1507"/>
                  </a:cubicBezTo>
                  <a:cubicBezTo>
                    <a:pt x="105" y="1609"/>
                    <a:pt x="127" y="1713"/>
                    <a:pt x="174" y="1805"/>
                  </a:cubicBezTo>
                  <a:cubicBezTo>
                    <a:pt x="214" y="1886"/>
                    <a:pt x="280" y="1951"/>
                    <a:pt x="363" y="1987"/>
                  </a:cubicBezTo>
                  <a:cubicBezTo>
                    <a:pt x="414" y="2012"/>
                    <a:pt x="467" y="2022"/>
                    <a:pt x="520" y="2022"/>
                  </a:cubicBezTo>
                  <a:cubicBezTo>
                    <a:pt x="662" y="2022"/>
                    <a:pt x="804" y="1947"/>
                    <a:pt x="917" y="1865"/>
                  </a:cubicBezTo>
                  <a:cubicBezTo>
                    <a:pt x="1007" y="1797"/>
                    <a:pt x="1091" y="1720"/>
                    <a:pt x="1165" y="1633"/>
                  </a:cubicBezTo>
                  <a:cubicBezTo>
                    <a:pt x="1186" y="1609"/>
                    <a:pt x="1205" y="1585"/>
                    <a:pt x="1225" y="1561"/>
                  </a:cubicBezTo>
                  <a:lnTo>
                    <a:pt x="1225" y="1561"/>
                  </a:lnTo>
                  <a:cubicBezTo>
                    <a:pt x="1216" y="1621"/>
                    <a:pt x="1210" y="1682"/>
                    <a:pt x="1205" y="1740"/>
                  </a:cubicBezTo>
                  <a:cubicBezTo>
                    <a:pt x="1200" y="1803"/>
                    <a:pt x="1197" y="1867"/>
                    <a:pt x="1192" y="1930"/>
                  </a:cubicBezTo>
                  <a:cubicBezTo>
                    <a:pt x="1186" y="2033"/>
                    <a:pt x="1176" y="2136"/>
                    <a:pt x="1173" y="2239"/>
                  </a:cubicBezTo>
                  <a:cubicBezTo>
                    <a:pt x="1172" y="2274"/>
                    <a:pt x="1170" y="2308"/>
                    <a:pt x="1170" y="2343"/>
                  </a:cubicBezTo>
                  <a:cubicBezTo>
                    <a:pt x="1091" y="2489"/>
                    <a:pt x="1015" y="2636"/>
                    <a:pt x="941" y="2783"/>
                  </a:cubicBezTo>
                  <a:cubicBezTo>
                    <a:pt x="855" y="2954"/>
                    <a:pt x="758" y="3119"/>
                    <a:pt x="681" y="3295"/>
                  </a:cubicBezTo>
                  <a:cubicBezTo>
                    <a:pt x="605" y="3459"/>
                    <a:pt x="542" y="3632"/>
                    <a:pt x="491" y="3806"/>
                  </a:cubicBezTo>
                  <a:cubicBezTo>
                    <a:pt x="442" y="3988"/>
                    <a:pt x="428" y="4170"/>
                    <a:pt x="423" y="4357"/>
                  </a:cubicBezTo>
                  <a:cubicBezTo>
                    <a:pt x="417" y="4544"/>
                    <a:pt x="424" y="4732"/>
                    <a:pt x="448" y="4917"/>
                  </a:cubicBezTo>
                  <a:cubicBezTo>
                    <a:pt x="461" y="5030"/>
                    <a:pt x="483" y="5142"/>
                    <a:pt x="516" y="5250"/>
                  </a:cubicBezTo>
                  <a:cubicBezTo>
                    <a:pt x="543" y="5330"/>
                    <a:pt x="569" y="5421"/>
                    <a:pt x="618" y="5489"/>
                  </a:cubicBezTo>
                  <a:cubicBezTo>
                    <a:pt x="644" y="5528"/>
                    <a:pt x="678" y="5563"/>
                    <a:pt x="717" y="5590"/>
                  </a:cubicBezTo>
                  <a:cubicBezTo>
                    <a:pt x="754" y="5614"/>
                    <a:pt x="795" y="5628"/>
                    <a:pt x="839" y="5631"/>
                  </a:cubicBezTo>
                  <a:lnTo>
                    <a:pt x="857" y="5630"/>
                  </a:lnTo>
                  <a:cubicBezTo>
                    <a:pt x="893" y="5630"/>
                    <a:pt x="928" y="5622"/>
                    <a:pt x="961" y="5606"/>
                  </a:cubicBezTo>
                  <a:cubicBezTo>
                    <a:pt x="1001" y="5588"/>
                    <a:pt x="1032" y="5550"/>
                    <a:pt x="1059" y="5519"/>
                  </a:cubicBezTo>
                  <a:cubicBezTo>
                    <a:pt x="1126" y="5443"/>
                    <a:pt x="1165" y="5340"/>
                    <a:pt x="1194" y="5243"/>
                  </a:cubicBezTo>
                  <a:cubicBezTo>
                    <a:pt x="1222" y="5144"/>
                    <a:pt x="1246" y="5042"/>
                    <a:pt x="1265" y="4939"/>
                  </a:cubicBezTo>
                  <a:cubicBezTo>
                    <a:pt x="1282" y="4844"/>
                    <a:pt x="1297" y="4748"/>
                    <a:pt x="1313" y="4651"/>
                  </a:cubicBezTo>
                  <a:cubicBezTo>
                    <a:pt x="1325" y="4572"/>
                    <a:pt x="1335" y="4493"/>
                    <a:pt x="1344" y="4414"/>
                  </a:cubicBezTo>
                  <a:cubicBezTo>
                    <a:pt x="1352" y="4347"/>
                    <a:pt x="1362" y="4282"/>
                    <a:pt x="1368" y="4216"/>
                  </a:cubicBezTo>
                  <a:cubicBezTo>
                    <a:pt x="1382" y="4050"/>
                    <a:pt x="1401" y="3884"/>
                    <a:pt x="1409" y="3717"/>
                  </a:cubicBezTo>
                  <a:cubicBezTo>
                    <a:pt x="1417" y="3553"/>
                    <a:pt x="1426" y="3385"/>
                    <a:pt x="1431" y="3220"/>
                  </a:cubicBezTo>
                  <a:cubicBezTo>
                    <a:pt x="1436" y="3056"/>
                    <a:pt x="1439" y="2891"/>
                    <a:pt x="1445" y="2726"/>
                  </a:cubicBezTo>
                  <a:cubicBezTo>
                    <a:pt x="1449" y="2619"/>
                    <a:pt x="1452" y="2511"/>
                    <a:pt x="1457" y="2403"/>
                  </a:cubicBezTo>
                  <a:cubicBezTo>
                    <a:pt x="1515" y="2291"/>
                    <a:pt x="1575" y="2180"/>
                    <a:pt x="1637" y="2069"/>
                  </a:cubicBezTo>
                  <a:cubicBezTo>
                    <a:pt x="1672" y="2001"/>
                    <a:pt x="1645" y="1917"/>
                    <a:pt x="1578" y="1881"/>
                  </a:cubicBezTo>
                  <a:cubicBezTo>
                    <a:pt x="1559" y="1871"/>
                    <a:pt x="1538" y="1866"/>
                    <a:pt x="1516" y="1866"/>
                  </a:cubicBezTo>
                  <a:cubicBezTo>
                    <a:pt x="1507" y="1866"/>
                    <a:pt x="1499" y="1867"/>
                    <a:pt x="1490" y="1868"/>
                  </a:cubicBezTo>
                  <a:cubicBezTo>
                    <a:pt x="1498" y="1770"/>
                    <a:pt x="1507" y="1674"/>
                    <a:pt x="1521" y="1574"/>
                  </a:cubicBezTo>
                  <a:cubicBezTo>
                    <a:pt x="1553" y="1362"/>
                    <a:pt x="1599" y="1151"/>
                    <a:pt x="1658" y="945"/>
                  </a:cubicBezTo>
                  <a:cubicBezTo>
                    <a:pt x="1666" y="922"/>
                    <a:pt x="1672" y="898"/>
                    <a:pt x="1678" y="874"/>
                  </a:cubicBezTo>
                  <a:cubicBezTo>
                    <a:pt x="1696" y="843"/>
                    <a:pt x="1713" y="808"/>
                    <a:pt x="1730" y="775"/>
                  </a:cubicBezTo>
                  <a:cubicBezTo>
                    <a:pt x="1743" y="749"/>
                    <a:pt x="1756" y="722"/>
                    <a:pt x="1767" y="695"/>
                  </a:cubicBezTo>
                  <a:cubicBezTo>
                    <a:pt x="1784" y="653"/>
                    <a:pt x="1798" y="608"/>
                    <a:pt x="1808" y="562"/>
                  </a:cubicBezTo>
                  <a:cubicBezTo>
                    <a:pt x="1832" y="464"/>
                    <a:pt x="1749" y="373"/>
                    <a:pt x="1654" y="373"/>
                  </a:cubicBezTo>
                  <a:cubicBezTo>
                    <a:pt x="1645" y="373"/>
                    <a:pt x="1635" y="374"/>
                    <a:pt x="1626" y="376"/>
                  </a:cubicBezTo>
                  <a:cubicBezTo>
                    <a:pt x="1575" y="384"/>
                    <a:pt x="1529" y="412"/>
                    <a:pt x="1501" y="455"/>
                  </a:cubicBezTo>
                  <a:cubicBezTo>
                    <a:pt x="1471" y="498"/>
                    <a:pt x="1460" y="548"/>
                    <a:pt x="1445" y="599"/>
                  </a:cubicBezTo>
                  <a:cubicBezTo>
                    <a:pt x="1426" y="661"/>
                    <a:pt x="1404" y="722"/>
                    <a:pt x="1387" y="784"/>
                  </a:cubicBezTo>
                  <a:lnTo>
                    <a:pt x="1373" y="813"/>
                  </a:lnTo>
                  <a:cubicBezTo>
                    <a:pt x="1347" y="863"/>
                    <a:pt x="1317" y="912"/>
                    <a:pt x="1289" y="961"/>
                  </a:cubicBezTo>
                  <a:cubicBezTo>
                    <a:pt x="1211" y="1075"/>
                    <a:pt x="1135" y="1188"/>
                    <a:pt x="1048" y="1295"/>
                  </a:cubicBezTo>
                  <a:cubicBezTo>
                    <a:pt x="993" y="1365"/>
                    <a:pt x="933" y="1431"/>
                    <a:pt x="871" y="1495"/>
                  </a:cubicBezTo>
                  <a:cubicBezTo>
                    <a:pt x="830" y="1536"/>
                    <a:pt x="785" y="1572"/>
                    <a:pt x="741" y="1607"/>
                  </a:cubicBezTo>
                  <a:cubicBezTo>
                    <a:pt x="711" y="1628"/>
                    <a:pt x="682" y="1647"/>
                    <a:pt x="651" y="1664"/>
                  </a:cubicBezTo>
                  <a:cubicBezTo>
                    <a:pt x="640" y="1671"/>
                    <a:pt x="627" y="1677"/>
                    <a:pt x="616" y="1682"/>
                  </a:cubicBezTo>
                  <a:cubicBezTo>
                    <a:pt x="600" y="1688"/>
                    <a:pt x="584" y="1693"/>
                    <a:pt x="569" y="1697"/>
                  </a:cubicBezTo>
                  <a:cubicBezTo>
                    <a:pt x="559" y="1699"/>
                    <a:pt x="551" y="1701"/>
                    <a:pt x="542" y="1702"/>
                  </a:cubicBezTo>
                  <a:cubicBezTo>
                    <a:pt x="534" y="1704"/>
                    <a:pt x="526" y="1704"/>
                    <a:pt x="518" y="1704"/>
                  </a:cubicBezTo>
                  <a:lnTo>
                    <a:pt x="508" y="1704"/>
                  </a:lnTo>
                  <a:lnTo>
                    <a:pt x="504" y="1702"/>
                  </a:lnTo>
                  <a:lnTo>
                    <a:pt x="494" y="1697"/>
                  </a:lnTo>
                  <a:lnTo>
                    <a:pt x="481" y="1693"/>
                  </a:lnTo>
                  <a:lnTo>
                    <a:pt x="474" y="1686"/>
                  </a:lnTo>
                  <a:lnTo>
                    <a:pt x="470" y="1682"/>
                  </a:lnTo>
                  <a:cubicBezTo>
                    <a:pt x="469" y="1682"/>
                    <a:pt x="467" y="1680"/>
                    <a:pt x="467" y="1678"/>
                  </a:cubicBezTo>
                  <a:cubicBezTo>
                    <a:pt x="458" y="1666"/>
                    <a:pt x="450" y="1653"/>
                    <a:pt x="443" y="1640"/>
                  </a:cubicBezTo>
                  <a:lnTo>
                    <a:pt x="437" y="1628"/>
                  </a:lnTo>
                  <a:cubicBezTo>
                    <a:pt x="424" y="1591"/>
                    <a:pt x="413" y="1557"/>
                    <a:pt x="404" y="1520"/>
                  </a:cubicBezTo>
                  <a:cubicBezTo>
                    <a:pt x="371" y="1373"/>
                    <a:pt x="353" y="1223"/>
                    <a:pt x="331" y="1074"/>
                  </a:cubicBezTo>
                  <a:lnTo>
                    <a:pt x="331" y="1074"/>
                  </a:lnTo>
                  <a:cubicBezTo>
                    <a:pt x="332" y="1077"/>
                    <a:pt x="333" y="1080"/>
                    <a:pt x="333" y="1083"/>
                  </a:cubicBezTo>
                  <a:lnTo>
                    <a:pt x="333" y="1083"/>
                  </a:lnTo>
                  <a:cubicBezTo>
                    <a:pt x="323" y="984"/>
                    <a:pt x="317" y="886"/>
                    <a:pt x="317" y="786"/>
                  </a:cubicBezTo>
                  <a:lnTo>
                    <a:pt x="317" y="786"/>
                  </a:lnTo>
                  <a:cubicBezTo>
                    <a:pt x="318" y="700"/>
                    <a:pt x="325" y="615"/>
                    <a:pt x="337" y="531"/>
                  </a:cubicBezTo>
                  <a:cubicBezTo>
                    <a:pt x="341" y="510"/>
                    <a:pt x="344" y="491"/>
                    <a:pt x="348" y="471"/>
                  </a:cubicBezTo>
                  <a:cubicBezTo>
                    <a:pt x="359" y="473"/>
                    <a:pt x="370" y="474"/>
                    <a:pt x="381" y="474"/>
                  </a:cubicBezTo>
                  <a:cubicBezTo>
                    <a:pt x="398" y="474"/>
                    <a:pt x="415" y="472"/>
                    <a:pt x="431" y="466"/>
                  </a:cubicBezTo>
                  <a:cubicBezTo>
                    <a:pt x="515" y="437"/>
                    <a:pt x="561" y="347"/>
                    <a:pt x="534" y="262"/>
                  </a:cubicBezTo>
                  <a:cubicBezTo>
                    <a:pt x="526" y="238"/>
                    <a:pt x="516" y="216"/>
                    <a:pt x="507" y="192"/>
                  </a:cubicBezTo>
                  <a:cubicBezTo>
                    <a:pt x="496" y="164"/>
                    <a:pt x="488" y="135"/>
                    <a:pt x="475" y="108"/>
                  </a:cubicBezTo>
                  <a:cubicBezTo>
                    <a:pt x="451" y="56"/>
                    <a:pt x="407" y="18"/>
                    <a:pt x="352" y="4"/>
                  </a:cubicBezTo>
                  <a:cubicBezTo>
                    <a:pt x="340" y="1"/>
                    <a:pt x="328" y="0"/>
                    <a:pt x="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8" name="Google Shape;10178;p18"/>
            <p:cNvSpPr/>
            <p:nvPr/>
          </p:nvSpPr>
          <p:spPr>
            <a:xfrm>
              <a:off x="4056100" y="1968900"/>
              <a:ext cx="26775" cy="8875"/>
            </a:xfrm>
            <a:custGeom>
              <a:avLst/>
              <a:gdLst/>
              <a:ahLst/>
              <a:cxnLst/>
              <a:rect l="l" t="t" r="r" b="b"/>
              <a:pathLst>
                <a:path w="1071" h="355" extrusionOk="0">
                  <a:moveTo>
                    <a:pt x="182" y="1"/>
                  </a:moveTo>
                  <a:cubicBezTo>
                    <a:pt x="80" y="1"/>
                    <a:pt x="0" y="94"/>
                    <a:pt x="18" y="196"/>
                  </a:cubicBezTo>
                  <a:cubicBezTo>
                    <a:pt x="28" y="239"/>
                    <a:pt x="52" y="277"/>
                    <a:pt x="88" y="302"/>
                  </a:cubicBezTo>
                  <a:cubicBezTo>
                    <a:pt x="131" y="332"/>
                    <a:pt x="186" y="340"/>
                    <a:pt x="237" y="346"/>
                  </a:cubicBezTo>
                  <a:cubicBezTo>
                    <a:pt x="287" y="351"/>
                    <a:pt x="340" y="354"/>
                    <a:pt x="392" y="354"/>
                  </a:cubicBezTo>
                  <a:cubicBezTo>
                    <a:pt x="441" y="354"/>
                    <a:pt x="490" y="351"/>
                    <a:pt x="541" y="349"/>
                  </a:cubicBezTo>
                  <a:cubicBezTo>
                    <a:pt x="667" y="343"/>
                    <a:pt x="796" y="332"/>
                    <a:pt x="924" y="321"/>
                  </a:cubicBezTo>
                  <a:cubicBezTo>
                    <a:pt x="1008" y="316"/>
                    <a:pt x="1071" y="243"/>
                    <a:pt x="1066" y="159"/>
                  </a:cubicBezTo>
                  <a:cubicBezTo>
                    <a:pt x="1062" y="78"/>
                    <a:pt x="995" y="17"/>
                    <a:pt x="915" y="17"/>
                  </a:cubicBezTo>
                  <a:cubicBezTo>
                    <a:pt x="912" y="17"/>
                    <a:pt x="909" y="17"/>
                    <a:pt x="906" y="17"/>
                  </a:cubicBezTo>
                  <a:cubicBezTo>
                    <a:pt x="743" y="28"/>
                    <a:pt x="580" y="36"/>
                    <a:pt x="417" y="36"/>
                  </a:cubicBezTo>
                  <a:lnTo>
                    <a:pt x="412" y="36"/>
                  </a:lnTo>
                  <a:cubicBezTo>
                    <a:pt x="373" y="34"/>
                    <a:pt x="333" y="31"/>
                    <a:pt x="294" y="26"/>
                  </a:cubicBezTo>
                  <a:cubicBezTo>
                    <a:pt x="281" y="25"/>
                    <a:pt x="268" y="22"/>
                    <a:pt x="254" y="19"/>
                  </a:cubicBezTo>
                  <a:cubicBezTo>
                    <a:pt x="235" y="9"/>
                    <a:pt x="215" y="3"/>
                    <a:pt x="194" y="1"/>
                  </a:cubicBezTo>
                  <a:cubicBezTo>
                    <a:pt x="190" y="1"/>
                    <a:pt x="186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79" name="Google Shape;10179;p18"/>
            <p:cNvSpPr/>
            <p:nvPr/>
          </p:nvSpPr>
          <p:spPr>
            <a:xfrm>
              <a:off x="4141625" y="1894750"/>
              <a:ext cx="25900" cy="50175"/>
            </a:xfrm>
            <a:custGeom>
              <a:avLst/>
              <a:gdLst/>
              <a:ahLst/>
              <a:cxnLst/>
              <a:rect l="l" t="t" r="r" b="b"/>
              <a:pathLst>
                <a:path w="1036" h="2007" extrusionOk="0">
                  <a:moveTo>
                    <a:pt x="759" y="876"/>
                  </a:moveTo>
                  <a:cubicBezTo>
                    <a:pt x="759" y="877"/>
                    <a:pt x="758" y="878"/>
                    <a:pt x="758" y="879"/>
                  </a:cubicBezTo>
                  <a:lnTo>
                    <a:pt x="758" y="879"/>
                  </a:lnTo>
                  <a:cubicBezTo>
                    <a:pt x="758" y="878"/>
                    <a:pt x="759" y="877"/>
                    <a:pt x="759" y="876"/>
                  </a:cubicBezTo>
                  <a:close/>
                  <a:moveTo>
                    <a:pt x="758" y="879"/>
                  </a:moveTo>
                  <a:lnTo>
                    <a:pt x="758" y="879"/>
                  </a:lnTo>
                  <a:cubicBezTo>
                    <a:pt x="758" y="879"/>
                    <a:pt x="757" y="880"/>
                    <a:pt x="757" y="881"/>
                  </a:cubicBezTo>
                  <a:cubicBezTo>
                    <a:pt x="758" y="880"/>
                    <a:pt x="758" y="879"/>
                    <a:pt x="758" y="879"/>
                  </a:cubicBezTo>
                  <a:close/>
                  <a:moveTo>
                    <a:pt x="861" y="0"/>
                  </a:moveTo>
                  <a:cubicBezTo>
                    <a:pt x="809" y="0"/>
                    <a:pt x="759" y="22"/>
                    <a:pt x="727" y="69"/>
                  </a:cubicBezTo>
                  <a:cubicBezTo>
                    <a:pt x="710" y="97"/>
                    <a:pt x="692" y="127"/>
                    <a:pt x="678" y="159"/>
                  </a:cubicBezTo>
                  <a:cubicBezTo>
                    <a:pt x="623" y="244"/>
                    <a:pt x="564" y="327"/>
                    <a:pt x="501" y="406"/>
                  </a:cubicBezTo>
                  <a:cubicBezTo>
                    <a:pt x="434" y="485"/>
                    <a:pt x="366" y="564"/>
                    <a:pt x="297" y="642"/>
                  </a:cubicBezTo>
                  <a:cubicBezTo>
                    <a:pt x="262" y="681"/>
                    <a:pt x="227" y="721"/>
                    <a:pt x="192" y="760"/>
                  </a:cubicBezTo>
                  <a:cubicBezTo>
                    <a:pt x="131" y="833"/>
                    <a:pt x="64" y="908"/>
                    <a:pt x="31" y="999"/>
                  </a:cubicBezTo>
                  <a:cubicBezTo>
                    <a:pt x="1" y="1085"/>
                    <a:pt x="45" y="1180"/>
                    <a:pt x="131" y="1212"/>
                  </a:cubicBezTo>
                  <a:cubicBezTo>
                    <a:pt x="148" y="1218"/>
                    <a:pt x="167" y="1221"/>
                    <a:pt x="186" y="1221"/>
                  </a:cubicBezTo>
                  <a:cubicBezTo>
                    <a:pt x="254" y="1221"/>
                    <a:pt x="322" y="1180"/>
                    <a:pt x="343" y="1113"/>
                  </a:cubicBezTo>
                  <a:cubicBezTo>
                    <a:pt x="344" y="1107"/>
                    <a:pt x="344" y="1106"/>
                    <a:pt x="347" y="1099"/>
                  </a:cubicBezTo>
                  <a:cubicBezTo>
                    <a:pt x="351" y="1091"/>
                    <a:pt x="355" y="1085"/>
                    <a:pt x="358" y="1079"/>
                  </a:cubicBezTo>
                  <a:cubicBezTo>
                    <a:pt x="370" y="1061"/>
                    <a:pt x="381" y="1045"/>
                    <a:pt x="393" y="1030"/>
                  </a:cubicBezTo>
                  <a:lnTo>
                    <a:pt x="393" y="1030"/>
                  </a:lnTo>
                  <a:cubicBezTo>
                    <a:pt x="322" y="1288"/>
                    <a:pt x="252" y="1547"/>
                    <a:pt x="192" y="1808"/>
                  </a:cubicBezTo>
                  <a:cubicBezTo>
                    <a:pt x="173" y="1897"/>
                    <a:pt x="230" y="1984"/>
                    <a:pt x="317" y="2003"/>
                  </a:cubicBezTo>
                  <a:cubicBezTo>
                    <a:pt x="328" y="2006"/>
                    <a:pt x="339" y="2006"/>
                    <a:pt x="351" y="2006"/>
                  </a:cubicBezTo>
                  <a:cubicBezTo>
                    <a:pt x="428" y="2006"/>
                    <a:pt x="495" y="1954"/>
                    <a:pt x="512" y="1878"/>
                  </a:cubicBezTo>
                  <a:cubicBezTo>
                    <a:pt x="582" y="1541"/>
                    <a:pt x="666" y="1207"/>
                    <a:pt x="759" y="874"/>
                  </a:cubicBezTo>
                  <a:lnTo>
                    <a:pt x="759" y="874"/>
                  </a:lnTo>
                  <a:cubicBezTo>
                    <a:pt x="759" y="875"/>
                    <a:pt x="759" y="875"/>
                    <a:pt x="759" y="876"/>
                  </a:cubicBezTo>
                  <a:lnTo>
                    <a:pt x="759" y="876"/>
                  </a:lnTo>
                  <a:cubicBezTo>
                    <a:pt x="809" y="703"/>
                    <a:pt x="869" y="534"/>
                    <a:pt x="936" y="368"/>
                  </a:cubicBezTo>
                  <a:cubicBezTo>
                    <a:pt x="958" y="338"/>
                    <a:pt x="979" y="306"/>
                    <a:pt x="998" y="273"/>
                  </a:cubicBezTo>
                  <a:cubicBezTo>
                    <a:pt x="1009" y="257"/>
                    <a:pt x="1017" y="240"/>
                    <a:pt x="1022" y="222"/>
                  </a:cubicBezTo>
                  <a:cubicBezTo>
                    <a:pt x="1036" y="179"/>
                    <a:pt x="1034" y="135"/>
                    <a:pt x="1015" y="94"/>
                  </a:cubicBezTo>
                  <a:cubicBezTo>
                    <a:pt x="1001" y="61"/>
                    <a:pt x="976" y="34"/>
                    <a:pt x="943" y="18"/>
                  </a:cubicBezTo>
                  <a:cubicBezTo>
                    <a:pt x="941" y="18"/>
                    <a:pt x="941" y="16"/>
                    <a:pt x="939" y="16"/>
                  </a:cubicBezTo>
                  <a:cubicBezTo>
                    <a:pt x="915" y="6"/>
                    <a:pt x="888" y="0"/>
                    <a:pt x="8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0" name="Google Shape;10180;p18"/>
            <p:cNvSpPr/>
            <p:nvPr/>
          </p:nvSpPr>
          <p:spPr>
            <a:xfrm>
              <a:off x="4112900" y="1966750"/>
              <a:ext cx="9450" cy="9150"/>
            </a:xfrm>
            <a:custGeom>
              <a:avLst/>
              <a:gdLst/>
              <a:ahLst/>
              <a:cxnLst/>
              <a:rect l="l" t="t" r="r" b="b"/>
              <a:pathLst>
                <a:path w="378" h="366" extrusionOk="0">
                  <a:moveTo>
                    <a:pt x="179" y="0"/>
                  </a:moveTo>
                  <a:cubicBezTo>
                    <a:pt x="80" y="0"/>
                    <a:pt x="0" y="98"/>
                    <a:pt x="7" y="193"/>
                  </a:cubicBezTo>
                  <a:cubicBezTo>
                    <a:pt x="12" y="296"/>
                    <a:pt x="100" y="366"/>
                    <a:pt x="200" y="366"/>
                  </a:cubicBezTo>
                  <a:cubicBezTo>
                    <a:pt x="300" y="366"/>
                    <a:pt x="377" y="268"/>
                    <a:pt x="372" y="173"/>
                  </a:cubicBezTo>
                  <a:cubicBezTo>
                    <a:pt x="366" y="68"/>
                    <a:pt x="279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1" name="Google Shape;10181;p18"/>
            <p:cNvSpPr/>
            <p:nvPr/>
          </p:nvSpPr>
          <p:spPr>
            <a:xfrm>
              <a:off x="4128600" y="1978975"/>
              <a:ext cx="38775" cy="35275"/>
            </a:xfrm>
            <a:custGeom>
              <a:avLst/>
              <a:gdLst/>
              <a:ahLst/>
              <a:cxnLst/>
              <a:rect l="l" t="t" r="r" b="b"/>
              <a:pathLst>
                <a:path w="1551" h="1411" extrusionOk="0">
                  <a:moveTo>
                    <a:pt x="1187" y="1"/>
                  </a:moveTo>
                  <a:cubicBezTo>
                    <a:pt x="1149" y="1"/>
                    <a:pt x="1111" y="4"/>
                    <a:pt x="1073" y="11"/>
                  </a:cubicBezTo>
                  <a:cubicBezTo>
                    <a:pt x="1049" y="13"/>
                    <a:pt x="1025" y="16"/>
                    <a:pt x="1001" y="21"/>
                  </a:cubicBezTo>
                  <a:cubicBezTo>
                    <a:pt x="935" y="32"/>
                    <a:pt x="867" y="40"/>
                    <a:pt x="800" y="57"/>
                  </a:cubicBezTo>
                  <a:cubicBezTo>
                    <a:pt x="704" y="79"/>
                    <a:pt x="609" y="111"/>
                    <a:pt x="519" y="154"/>
                  </a:cubicBezTo>
                  <a:cubicBezTo>
                    <a:pt x="417" y="204"/>
                    <a:pt x="316" y="252"/>
                    <a:pt x="216" y="307"/>
                  </a:cubicBezTo>
                  <a:cubicBezTo>
                    <a:pt x="145" y="347"/>
                    <a:pt x="77" y="393"/>
                    <a:pt x="37" y="467"/>
                  </a:cubicBezTo>
                  <a:cubicBezTo>
                    <a:pt x="1" y="537"/>
                    <a:pt x="9" y="619"/>
                    <a:pt x="58" y="679"/>
                  </a:cubicBezTo>
                  <a:cubicBezTo>
                    <a:pt x="86" y="713"/>
                    <a:pt x="126" y="735"/>
                    <a:pt x="169" y="744"/>
                  </a:cubicBezTo>
                  <a:cubicBezTo>
                    <a:pt x="180" y="747"/>
                    <a:pt x="192" y="748"/>
                    <a:pt x="204" y="748"/>
                  </a:cubicBezTo>
                  <a:cubicBezTo>
                    <a:pt x="280" y="748"/>
                    <a:pt x="349" y="695"/>
                    <a:pt x="367" y="618"/>
                  </a:cubicBezTo>
                  <a:cubicBezTo>
                    <a:pt x="368" y="610"/>
                    <a:pt x="370" y="602"/>
                    <a:pt x="370" y="594"/>
                  </a:cubicBezTo>
                  <a:cubicBezTo>
                    <a:pt x="392" y="580"/>
                    <a:pt x="412" y="567"/>
                    <a:pt x="435" y="554"/>
                  </a:cubicBezTo>
                  <a:cubicBezTo>
                    <a:pt x="484" y="527"/>
                    <a:pt x="536" y="502"/>
                    <a:pt x="583" y="478"/>
                  </a:cubicBezTo>
                  <a:cubicBezTo>
                    <a:pt x="631" y="455"/>
                    <a:pt x="677" y="431"/>
                    <a:pt x="724" y="409"/>
                  </a:cubicBezTo>
                  <a:cubicBezTo>
                    <a:pt x="764" y="394"/>
                    <a:pt x="805" y="382"/>
                    <a:pt x="845" y="369"/>
                  </a:cubicBezTo>
                  <a:cubicBezTo>
                    <a:pt x="922" y="352"/>
                    <a:pt x="1001" y="341"/>
                    <a:pt x="1080" y="328"/>
                  </a:cubicBezTo>
                  <a:cubicBezTo>
                    <a:pt x="1112" y="325"/>
                    <a:pt x="1142" y="322"/>
                    <a:pt x="1174" y="318"/>
                  </a:cubicBezTo>
                  <a:cubicBezTo>
                    <a:pt x="1175" y="318"/>
                    <a:pt x="1175" y="320"/>
                    <a:pt x="1175" y="320"/>
                  </a:cubicBezTo>
                  <a:lnTo>
                    <a:pt x="1182" y="326"/>
                  </a:lnTo>
                  <a:cubicBezTo>
                    <a:pt x="1196" y="348"/>
                    <a:pt x="1210" y="371"/>
                    <a:pt x="1225" y="394"/>
                  </a:cubicBezTo>
                  <a:lnTo>
                    <a:pt x="1231" y="405"/>
                  </a:lnTo>
                  <a:cubicBezTo>
                    <a:pt x="1231" y="405"/>
                    <a:pt x="1231" y="407"/>
                    <a:pt x="1232" y="409"/>
                  </a:cubicBezTo>
                  <a:cubicBezTo>
                    <a:pt x="1234" y="412"/>
                    <a:pt x="1234" y="415"/>
                    <a:pt x="1234" y="417"/>
                  </a:cubicBezTo>
                  <a:cubicBezTo>
                    <a:pt x="1234" y="423"/>
                    <a:pt x="1234" y="429"/>
                    <a:pt x="1234" y="436"/>
                  </a:cubicBezTo>
                  <a:cubicBezTo>
                    <a:pt x="1232" y="453"/>
                    <a:pt x="1232" y="470"/>
                    <a:pt x="1229" y="488"/>
                  </a:cubicBezTo>
                  <a:cubicBezTo>
                    <a:pt x="1223" y="526"/>
                    <a:pt x="1215" y="562"/>
                    <a:pt x="1206" y="599"/>
                  </a:cubicBezTo>
                  <a:cubicBezTo>
                    <a:pt x="1196" y="629"/>
                    <a:pt x="1185" y="659"/>
                    <a:pt x="1172" y="689"/>
                  </a:cubicBezTo>
                  <a:cubicBezTo>
                    <a:pt x="1158" y="722"/>
                    <a:pt x="1141" y="755"/>
                    <a:pt x="1123" y="787"/>
                  </a:cubicBezTo>
                  <a:cubicBezTo>
                    <a:pt x="1103" y="820"/>
                    <a:pt x="1082" y="850"/>
                    <a:pt x="1060" y="882"/>
                  </a:cubicBezTo>
                  <a:cubicBezTo>
                    <a:pt x="1041" y="904"/>
                    <a:pt x="1020" y="926"/>
                    <a:pt x="1000" y="948"/>
                  </a:cubicBezTo>
                  <a:cubicBezTo>
                    <a:pt x="935" y="1007"/>
                    <a:pt x="865" y="1058"/>
                    <a:pt x="800" y="1113"/>
                  </a:cubicBezTo>
                  <a:cubicBezTo>
                    <a:pt x="731" y="1175"/>
                    <a:pt x="721" y="1279"/>
                    <a:pt x="781" y="1350"/>
                  </a:cubicBezTo>
                  <a:cubicBezTo>
                    <a:pt x="811" y="1388"/>
                    <a:pt x="857" y="1411"/>
                    <a:pt x="906" y="1411"/>
                  </a:cubicBezTo>
                  <a:cubicBezTo>
                    <a:pt x="948" y="1409"/>
                    <a:pt x="987" y="1395"/>
                    <a:pt x="1019" y="1371"/>
                  </a:cubicBezTo>
                  <a:cubicBezTo>
                    <a:pt x="1153" y="1267"/>
                    <a:pt x="1283" y="1151"/>
                    <a:pt x="1367" y="1001"/>
                  </a:cubicBezTo>
                  <a:cubicBezTo>
                    <a:pt x="1427" y="899"/>
                    <a:pt x="1475" y="790"/>
                    <a:pt x="1508" y="676"/>
                  </a:cubicBezTo>
                  <a:cubicBezTo>
                    <a:pt x="1538" y="581"/>
                    <a:pt x="1551" y="483"/>
                    <a:pt x="1547" y="383"/>
                  </a:cubicBezTo>
                  <a:cubicBezTo>
                    <a:pt x="1541" y="293"/>
                    <a:pt x="1489" y="211"/>
                    <a:pt x="1438" y="139"/>
                  </a:cubicBezTo>
                  <a:cubicBezTo>
                    <a:pt x="1389" y="71"/>
                    <a:pt x="1310" y="11"/>
                    <a:pt x="1226" y="2"/>
                  </a:cubicBezTo>
                  <a:cubicBezTo>
                    <a:pt x="1213" y="1"/>
                    <a:pt x="1200" y="1"/>
                    <a:pt x="11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2" name="Google Shape;10182;p18"/>
            <p:cNvSpPr/>
            <p:nvPr/>
          </p:nvSpPr>
          <p:spPr>
            <a:xfrm>
              <a:off x="4130150" y="1998125"/>
              <a:ext cx="54525" cy="48225"/>
            </a:xfrm>
            <a:custGeom>
              <a:avLst/>
              <a:gdLst/>
              <a:ahLst/>
              <a:cxnLst/>
              <a:rect l="l" t="t" r="r" b="b"/>
              <a:pathLst>
                <a:path w="2181" h="1929" extrusionOk="0">
                  <a:moveTo>
                    <a:pt x="1344" y="335"/>
                  </a:moveTo>
                  <a:cubicBezTo>
                    <a:pt x="1349" y="337"/>
                    <a:pt x="1355" y="338"/>
                    <a:pt x="1360" y="338"/>
                  </a:cubicBezTo>
                  <a:cubicBezTo>
                    <a:pt x="1355" y="337"/>
                    <a:pt x="1349" y="336"/>
                    <a:pt x="1344" y="335"/>
                  </a:cubicBezTo>
                  <a:close/>
                  <a:moveTo>
                    <a:pt x="1027" y="0"/>
                  </a:moveTo>
                  <a:cubicBezTo>
                    <a:pt x="945" y="0"/>
                    <a:pt x="863" y="6"/>
                    <a:pt x="781" y="19"/>
                  </a:cubicBezTo>
                  <a:cubicBezTo>
                    <a:pt x="722" y="27"/>
                    <a:pt x="665" y="42"/>
                    <a:pt x="610" y="64"/>
                  </a:cubicBezTo>
                  <a:cubicBezTo>
                    <a:pt x="569" y="78"/>
                    <a:pt x="531" y="102"/>
                    <a:pt x="501" y="133"/>
                  </a:cubicBezTo>
                  <a:cubicBezTo>
                    <a:pt x="472" y="170"/>
                    <a:pt x="449" y="203"/>
                    <a:pt x="444" y="250"/>
                  </a:cubicBezTo>
                  <a:cubicBezTo>
                    <a:pt x="439" y="293"/>
                    <a:pt x="449" y="338"/>
                    <a:pt x="471" y="374"/>
                  </a:cubicBezTo>
                  <a:cubicBezTo>
                    <a:pt x="507" y="431"/>
                    <a:pt x="572" y="466"/>
                    <a:pt x="632" y="494"/>
                  </a:cubicBezTo>
                  <a:cubicBezTo>
                    <a:pt x="669" y="514"/>
                    <a:pt x="709" y="523"/>
                    <a:pt x="750" y="523"/>
                  </a:cubicBezTo>
                  <a:cubicBezTo>
                    <a:pt x="773" y="523"/>
                    <a:pt x="795" y="520"/>
                    <a:pt x="817" y="515"/>
                  </a:cubicBezTo>
                  <a:cubicBezTo>
                    <a:pt x="900" y="493"/>
                    <a:pt x="941" y="402"/>
                    <a:pt x="924" y="323"/>
                  </a:cubicBezTo>
                  <a:cubicBezTo>
                    <a:pt x="977" y="319"/>
                    <a:pt x="1030" y="317"/>
                    <a:pt x="1083" y="317"/>
                  </a:cubicBezTo>
                  <a:lnTo>
                    <a:pt x="1083" y="317"/>
                  </a:lnTo>
                  <a:cubicBezTo>
                    <a:pt x="1172" y="319"/>
                    <a:pt x="1258" y="324"/>
                    <a:pt x="1344" y="335"/>
                  </a:cubicBezTo>
                  <a:lnTo>
                    <a:pt x="1344" y="335"/>
                  </a:lnTo>
                  <a:cubicBezTo>
                    <a:pt x="1342" y="335"/>
                    <a:pt x="1341" y="335"/>
                    <a:pt x="1340" y="334"/>
                  </a:cubicBezTo>
                  <a:lnTo>
                    <a:pt x="1340" y="334"/>
                  </a:lnTo>
                  <a:cubicBezTo>
                    <a:pt x="1397" y="342"/>
                    <a:pt x="1452" y="355"/>
                    <a:pt x="1508" y="369"/>
                  </a:cubicBezTo>
                  <a:cubicBezTo>
                    <a:pt x="1552" y="383"/>
                    <a:pt x="1596" y="399"/>
                    <a:pt x="1639" y="417"/>
                  </a:cubicBezTo>
                  <a:cubicBezTo>
                    <a:pt x="1675" y="433"/>
                    <a:pt x="1713" y="452"/>
                    <a:pt x="1748" y="471"/>
                  </a:cubicBezTo>
                  <a:cubicBezTo>
                    <a:pt x="1753" y="474"/>
                    <a:pt x="1756" y="477"/>
                    <a:pt x="1761" y="480"/>
                  </a:cubicBezTo>
                  <a:cubicBezTo>
                    <a:pt x="1767" y="486"/>
                    <a:pt x="1774" y="490"/>
                    <a:pt x="1780" y="497"/>
                  </a:cubicBezTo>
                  <a:cubicBezTo>
                    <a:pt x="1788" y="505"/>
                    <a:pt x="1796" y="513"/>
                    <a:pt x="1800" y="520"/>
                  </a:cubicBezTo>
                  <a:cubicBezTo>
                    <a:pt x="1805" y="527"/>
                    <a:pt x="1808" y="532"/>
                    <a:pt x="1813" y="542"/>
                  </a:cubicBezTo>
                  <a:cubicBezTo>
                    <a:pt x="1819" y="551"/>
                    <a:pt x="1823" y="561"/>
                    <a:pt x="1827" y="570"/>
                  </a:cubicBezTo>
                  <a:cubicBezTo>
                    <a:pt x="1832" y="583"/>
                    <a:pt x="1837" y="597"/>
                    <a:pt x="1840" y="610"/>
                  </a:cubicBezTo>
                  <a:cubicBezTo>
                    <a:pt x="1845" y="627"/>
                    <a:pt x="1848" y="645"/>
                    <a:pt x="1850" y="662"/>
                  </a:cubicBezTo>
                  <a:cubicBezTo>
                    <a:pt x="1853" y="683"/>
                    <a:pt x="1854" y="703"/>
                    <a:pt x="1854" y="724"/>
                  </a:cubicBezTo>
                  <a:cubicBezTo>
                    <a:pt x="1853" y="749"/>
                    <a:pt x="1851" y="774"/>
                    <a:pt x="1848" y="800"/>
                  </a:cubicBezTo>
                  <a:cubicBezTo>
                    <a:pt x="1848" y="798"/>
                    <a:pt x="1848" y="797"/>
                    <a:pt x="1848" y="797"/>
                  </a:cubicBezTo>
                  <a:cubicBezTo>
                    <a:pt x="1842" y="836"/>
                    <a:pt x="1834" y="876"/>
                    <a:pt x="1823" y="914"/>
                  </a:cubicBezTo>
                  <a:cubicBezTo>
                    <a:pt x="1812" y="945"/>
                    <a:pt x="1800" y="975"/>
                    <a:pt x="1788" y="1006"/>
                  </a:cubicBezTo>
                  <a:cubicBezTo>
                    <a:pt x="1770" y="1044"/>
                    <a:pt x="1751" y="1080"/>
                    <a:pt x="1731" y="1116"/>
                  </a:cubicBezTo>
                  <a:cubicBezTo>
                    <a:pt x="1706" y="1156"/>
                    <a:pt x="1679" y="1194"/>
                    <a:pt x="1650" y="1230"/>
                  </a:cubicBezTo>
                  <a:cubicBezTo>
                    <a:pt x="1633" y="1249"/>
                    <a:pt x="1615" y="1270"/>
                    <a:pt x="1595" y="1289"/>
                  </a:cubicBezTo>
                  <a:cubicBezTo>
                    <a:pt x="1573" y="1311"/>
                    <a:pt x="1549" y="1330"/>
                    <a:pt x="1523" y="1351"/>
                  </a:cubicBezTo>
                  <a:cubicBezTo>
                    <a:pt x="1495" y="1371"/>
                    <a:pt x="1465" y="1390"/>
                    <a:pt x="1435" y="1408"/>
                  </a:cubicBezTo>
                  <a:cubicBezTo>
                    <a:pt x="1400" y="1427"/>
                    <a:pt x="1364" y="1442"/>
                    <a:pt x="1327" y="1458"/>
                  </a:cubicBezTo>
                  <a:cubicBezTo>
                    <a:pt x="1267" y="1480"/>
                    <a:pt x="1207" y="1501"/>
                    <a:pt x="1144" y="1517"/>
                  </a:cubicBezTo>
                  <a:lnTo>
                    <a:pt x="1147" y="1517"/>
                  </a:lnTo>
                  <a:cubicBezTo>
                    <a:pt x="1042" y="1542"/>
                    <a:pt x="936" y="1561"/>
                    <a:pt x="830" y="1574"/>
                  </a:cubicBezTo>
                  <a:cubicBezTo>
                    <a:pt x="605" y="1596"/>
                    <a:pt x="382" y="1609"/>
                    <a:pt x="156" y="1609"/>
                  </a:cubicBezTo>
                  <a:cubicBezTo>
                    <a:pt x="69" y="1609"/>
                    <a:pt x="1" y="1694"/>
                    <a:pt x="5" y="1778"/>
                  </a:cubicBezTo>
                  <a:cubicBezTo>
                    <a:pt x="10" y="1863"/>
                    <a:pt x="81" y="1929"/>
                    <a:pt x="166" y="1929"/>
                  </a:cubicBezTo>
                  <a:cubicBezTo>
                    <a:pt x="168" y="1929"/>
                    <a:pt x="170" y="1929"/>
                    <a:pt x="172" y="1928"/>
                  </a:cubicBezTo>
                  <a:lnTo>
                    <a:pt x="176" y="1928"/>
                  </a:lnTo>
                  <a:cubicBezTo>
                    <a:pt x="373" y="1925"/>
                    <a:pt x="571" y="1911"/>
                    <a:pt x="765" y="1894"/>
                  </a:cubicBezTo>
                  <a:cubicBezTo>
                    <a:pt x="1153" y="1857"/>
                    <a:pt x="1582" y="1776"/>
                    <a:pt x="1854" y="1469"/>
                  </a:cubicBezTo>
                  <a:cubicBezTo>
                    <a:pt x="1929" y="1385"/>
                    <a:pt x="1994" y="1290"/>
                    <a:pt x="2043" y="1189"/>
                  </a:cubicBezTo>
                  <a:cubicBezTo>
                    <a:pt x="2093" y="1089"/>
                    <a:pt x="2130" y="983"/>
                    <a:pt x="2149" y="874"/>
                  </a:cubicBezTo>
                  <a:cubicBezTo>
                    <a:pt x="2180" y="670"/>
                    <a:pt x="2158" y="450"/>
                    <a:pt x="2014" y="292"/>
                  </a:cubicBezTo>
                  <a:cubicBezTo>
                    <a:pt x="1946" y="216"/>
                    <a:pt x="1854" y="171"/>
                    <a:pt x="1764" y="132"/>
                  </a:cubicBezTo>
                  <a:cubicBezTo>
                    <a:pt x="1666" y="89"/>
                    <a:pt x="1565" y="57"/>
                    <a:pt x="1462" y="40"/>
                  </a:cubicBezTo>
                  <a:cubicBezTo>
                    <a:pt x="1343" y="18"/>
                    <a:pt x="1224" y="5"/>
                    <a:pt x="1106" y="2"/>
                  </a:cubicBezTo>
                  <a:cubicBezTo>
                    <a:pt x="1079" y="1"/>
                    <a:pt x="1053" y="0"/>
                    <a:pt x="10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3" name="Google Shape;10183;p18"/>
            <p:cNvSpPr/>
            <p:nvPr/>
          </p:nvSpPr>
          <p:spPr>
            <a:xfrm>
              <a:off x="4118400" y="1959175"/>
              <a:ext cx="63075" cy="13300"/>
            </a:xfrm>
            <a:custGeom>
              <a:avLst/>
              <a:gdLst/>
              <a:ahLst/>
              <a:cxnLst/>
              <a:rect l="l" t="t" r="r" b="b"/>
              <a:pathLst>
                <a:path w="2523" h="532" extrusionOk="0">
                  <a:moveTo>
                    <a:pt x="2376" y="0"/>
                  </a:moveTo>
                  <a:cubicBezTo>
                    <a:pt x="2372" y="0"/>
                    <a:pt x="2368" y="0"/>
                    <a:pt x="2364" y="1"/>
                  </a:cubicBezTo>
                  <a:lnTo>
                    <a:pt x="2128" y="28"/>
                  </a:lnTo>
                  <a:cubicBezTo>
                    <a:pt x="1800" y="62"/>
                    <a:pt x="1471" y="94"/>
                    <a:pt x="1142" y="121"/>
                  </a:cubicBezTo>
                  <a:cubicBezTo>
                    <a:pt x="963" y="135"/>
                    <a:pt x="786" y="149"/>
                    <a:pt x="607" y="165"/>
                  </a:cubicBezTo>
                  <a:cubicBezTo>
                    <a:pt x="534" y="173"/>
                    <a:pt x="460" y="178"/>
                    <a:pt x="385" y="184"/>
                  </a:cubicBezTo>
                  <a:lnTo>
                    <a:pt x="249" y="197"/>
                  </a:lnTo>
                  <a:cubicBezTo>
                    <a:pt x="195" y="202"/>
                    <a:pt x="130" y="199"/>
                    <a:pt x="84" y="232"/>
                  </a:cubicBezTo>
                  <a:cubicBezTo>
                    <a:pt x="29" y="268"/>
                    <a:pt x="0" y="333"/>
                    <a:pt x="12" y="400"/>
                  </a:cubicBezTo>
                  <a:cubicBezTo>
                    <a:pt x="23" y="460"/>
                    <a:pt x="75" y="520"/>
                    <a:pt x="138" y="529"/>
                  </a:cubicBezTo>
                  <a:lnTo>
                    <a:pt x="141" y="529"/>
                  </a:lnTo>
                  <a:lnTo>
                    <a:pt x="136" y="527"/>
                  </a:lnTo>
                  <a:lnTo>
                    <a:pt x="136" y="527"/>
                  </a:lnTo>
                  <a:cubicBezTo>
                    <a:pt x="149" y="530"/>
                    <a:pt x="161" y="531"/>
                    <a:pt x="174" y="531"/>
                  </a:cubicBezTo>
                  <a:cubicBezTo>
                    <a:pt x="183" y="531"/>
                    <a:pt x="193" y="531"/>
                    <a:pt x="203" y="529"/>
                  </a:cubicBezTo>
                  <a:cubicBezTo>
                    <a:pt x="233" y="523"/>
                    <a:pt x="262" y="520"/>
                    <a:pt x="292" y="517"/>
                  </a:cubicBezTo>
                  <a:lnTo>
                    <a:pt x="290" y="517"/>
                  </a:lnTo>
                  <a:cubicBezTo>
                    <a:pt x="634" y="476"/>
                    <a:pt x="979" y="442"/>
                    <a:pt x="1322" y="409"/>
                  </a:cubicBezTo>
                  <a:cubicBezTo>
                    <a:pt x="1675" y="376"/>
                    <a:pt x="2028" y="335"/>
                    <a:pt x="2380" y="292"/>
                  </a:cubicBezTo>
                  <a:cubicBezTo>
                    <a:pt x="2459" y="282"/>
                    <a:pt x="2522" y="222"/>
                    <a:pt x="2517" y="138"/>
                  </a:cubicBezTo>
                  <a:cubicBezTo>
                    <a:pt x="2513" y="66"/>
                    <a:pt x="2450" y="0"/>
                    <a:pt x="2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4" name="Google Shape;10184;p18"/>
            <p:cNvSpPr/>
            <p:nvPr/>
          </p:nvSpPr>
          <p:spPr>
            <a:xfrm>
              <a:off x="4212425" y="1915600"/>
              <a:ext cx="43750" cy="169100"/>
            </a:xfrm>
            <a:custGeom>
              <a:avLst/>
              <a:gdLst/>
              <a:ahLst/>
              <a:cxnLst/>
              <a:rect l="l" t="t" r="r" b="b"/>
              <a:pathLst>
                <a:path w="1750" h="6764" extrusionOk="0">
                  <a:moveTo>
                    <a:pt x="460" y="1695"/>
                  </a:moveTo>
                  <a:cubicBezTo>
                    <a:pt x="461" y="1697"/>
                    <a:pt x="463" y="1699"/>
                    <a:pt x="465" y="1701"/>
                  </a:cubicBezTo>
                  <a:lnTo>
                    <a:pt x="465" y="1701"/>
                  </a:lnTo>
                  <a:cubicBezTo>
                    <a:pt x="464" y="1699"/>
                    <a:pt x="462" y="1697"/>
                    <a:pt x="460" y="1695"/>
                  </a:cubicBezTo>
                  <a:close/>
                  <a:moveTo>
                    <a:pt x="506" y="1731"/>
                  </a:moveTo>
                  <a:lnTo>
                    <a:pt x="512" y="1734"/>
                  </a:lnTo>
                  <a:lnTo>
                    <a:pt x="520" y="1739"/>
                  </a:lnTo>
                  <a:lnTo>
                    <a:pt x="510" y="1734"/>
                  </a:lnTo>
                  <a:cubicBezTo>
                    <a:pt x="509" y="1733"/>
                    <a:pt x="507" y="1732"/>
                    <a:pt x="506" y="1731"/>
                  </a:cubicBezTo>
                  <a:close/>
                  <a:moveTo>
                    <a:pt x="1405" y="5505"/>
                  </a:moveTo>
                  <a:cubicBezTo>
                    <a:pt x="1405" y="5508"/>
                    <a:pt x="1403" y="5513"/>
                    <a:pt x="1403" y="5516"/>
                  </a:cubicBezTo>
                  <a:cubicBezTo>
                    <a:pt x="1405" y="5513"/>
                    <a:pt x="1405" y="5510"/>
                    <a:pt x="1405" y="5505"/>
                  </a:cubicBezTo>
                  <a:close/>
                  <a:moveTo>
                    <a:pt x="1277" y="3102"/>
                  </a:moveTo>
                  <a:lnTo>
                    <a:pt x="1281" y="3320"/>
                  </a:lnTo>
                  <a:cubicBezTo>
                    <a:pt x="1284" y="3387"/>
                    <a:pt x="1288" y="3452"/>
                    <a:pt x="1288" y="3518"/>
                  </a:cubicBezTo>
                  <a:cubicBezTo>
                    <a:pt x="1284" y="3621"/>
                    <a:pt x="1283" y="3722"/>
                    <a:pt x="1281" y="3825"/>
                  </a:cubicBezTo>
                  <a:cubicBezTo>
                    <a:pt x="1281" y="3892"/>
                    <a:pt x="1280" y="3958"/>
                    <a:pt x="1278" y="4025"/>
                  </a:cubicBezTo>
                  <a:cubicBezTo>
                    <a:pt x="1277" y="4053"/>
                    <a:pt x="1277" y="4082"/>
                    <a:pt x="1277" y="4110"/>
                  </a:cubicBezTo>
                  <a:cubicBezTo>
                    <a:pt x="1265" y="4286"/>
                    <a:pt x="1253" y="4462"/>
                    <a:pt x="1243" y="4637"/>
                  </a:cubicBezTo>
                  <a:cubicBezTo>
                    <a:pt x="1239" y="4710"/>
                    <a:pt x="1227" y="4783"/>
                    <a:pt x="1220" y="4854"/>
                  </a:cubicBezTo>
                  <a:cubicBezTo>
                    <a:pt x="1210" y="4940"/>
                    <a:pt x="1201" y="5025"/>
                    <a:pt x="1191" y="5109"/>
                  </a:cubicBezTo>
                  <a:cubicBezTo>
                    <a:pt x="1167" y="5250"/>
                    <a:pt x="1150" y="5392"/>
                    <a:pt x="1121" y="5533"/>
                  </a:cubicBezTo>
                  <a:cubicBezTo>
                    <a:pt x="1087" y="5706"/>
                    <a:pt x="1049" y="5875"/>
                    <a:pt x="1003" y="6045"/>
                  </a:cubicBezTo>
                  <a:cubicBezTo>
                    <a:pt x="990" y="6086"/>
                    <a:pt x="976" y="6129"/>
                    <a:pt x="958" y="6170"/>
                  </a:cubicBezTo>
                  <a:cubicBezTo>
                    <a:pt x="944" y="6201"/>
                    <a:pt x="928" y="6233"/>
                    <a:pt x="909" y="6265"/>
                  </a:cubicBezTo>
                  <a:cubicBezTo>
                    <a:pt x="887" y="6303"/>
                    <a:pt x="862" y="6339"/>
                    <a:pt x="836" y="6376"/>
                  </a:cubicBezTo>
                  <a:cubicBezTo>
                    <a:pt x="825" y="6387"/>
                    <a:pt x="816" y="6398"/>
                    <a:pt x="806" y="6407"/>
                  </a:cubicBezTo>
                  <a:cubicBezTo>
                    <a:pt x="800" y="6414"/>
                    <a:pt x="795" y="6418"/>
                    <a:pt x="789" y="6421"/>
                  </a:cubicBezTo>
                  <a:lnTo>
                    <a:pt x="773" y="6433"/>
                  </a:lnTo>
                  <a:lnTo>
                    <a:pt x="773" y="6433"/>
                  </a:lnTo>
                  <a:cubicBezTo>
                    <a:pt x="768" y="6436"/>
                    <a:pt x="762" y="6439"/>
                    <a:pt x="756" y="6442"/>
                  </a:cubicBezTo>
                  <a:lnTo>
                    <a:pt x="756" y="6442"/>
                  </a:lnTo>
                  <a:lnTo>
                    <a:pt x="751" y="6444"/>
                  </a:lnTo>
                  <a:lnTo>
                    <a:pt x="741" y="6448"/>
                  </a:lnTo>
                  <a:lnTo>
                    <a:pt x="741" y="6448"/>
                  </a:lnTo>
                  <a:lnTo>
                    <a:pt x="749" y="6444"/>
                  </a:lnTo>
                  <a:lnTo>
                    <a:pt x="749" y="6444"/>
                  </a:lnTo>
                  <a:cubicBezTo>
                    <a:pt x="744" y="6446"/>
                    <a:pt x="737" y="6448"/>
                    <a:pt x="732" y="6450"/>
                  </a:cubicBezTo>
                  <a:lnTo>
                    <a:pt x="732" y="6450"/>
                  </a:lnTo>
                  <a:lnTo>
                    <a:pt x="724" y="6452"/>
                  </a:lnTo>
                  <a:lnTo>
                    <a:pt x="715" y="6452"/>
                  </a:lnTo>
                  <a:lnTo>
                    <a:pt x="700" y="6450"/>
                  </a:lnTo>
                  <a:cubicBezTo>
                    <a:pt x="691" y="6450"/>
                    <a:pt x="683" y="6447"/>
                    <a:pt x="675" y="6445"/>
                  </a:cubicBezTo>
                  <a:lnTo>
                    <a:pt x="664" y="6442"/>
                  </a:lnTo>
                  <a:cubicBezTo>
                    <a:pt x="659" y="6440"/>
                    <a:pt x="656" y="6439"/>
                    <a:pt x="653" y="6436"/>
                  </a:cubicBezTo>
                  <a:lnTo>
                    <a:pt x="635" y="6423"/>
                  </a:lnTo>
                  <a:cubicBezTo>
                    <a:pt x="621" y="6412"/>
                    <a:pt x="610" y="6404"/>
                    <a:pt x="596" y="6388"/>
                  </a:cubicBezTo>
                  <a:cubicBezTo>
                    <a:pt x="583" y="6372"/>
                    <a:pt x="571" y="6358"/>
                    <a:pt x="558" y="6342"/>
                  </a:cubicBezTo>
                  <a:cubicBezTo>
                    <a:pt x="534" y="6307"/>
                    <a:pt x="510" y="6273"/>
                    <a:pt x="490" y="6236"/>
                  </a:cubicBezTo>
                  <a:cubicBezTo>
                    <a:pt x="466" y="6192"/>
                    <a:pt x="445" y="6148"/>
                    <a:pt x="425" y="6100"/>
                  </a:cubicBezTo>
                  <a:cubicBezTo>
                    <a:pt x="404" y="6048"/>
                    <a:pt x="387" y="5994"/>
                    <a:pt x="371" y="5940"/>
                  </a:cubicBezTo>
                  <a:cubicBezTo>
                    <a:pt x="349" y="5852"/>
                    <a:pt x="332" y="5761"/>
                    <a:pt x="320" y="5671"/>
                  </a:cubicBezTo>
                  <a:cubicBezTo>
                    <a:pt x="308" y="5562"/>
                    <a:pt x="301" y="5451"/>
                    <a:pt x="303" y="5340"/>
                  </a:cubicBezTo>
                  <a:lnTo>
                    <a:pt x="303" y="5340"/>
                  </a:lnTo>
                  <a:lnTo>
                    <a:pt x="303" y="5361"/>
                  </a:lnTo>
                  <a:cubicBezTo>
                    <a:pt x="305" y="5237"/>
                    <a:pt x="313" y="5115"/>
                    <a:pt x="328" y="4995"/>
                  </a:cubicBezTo>
                  <a:cubicBezTo>
                    <a:pt x="346" y="4891"/>
                    <a:pt x="368" y="4789"/>
                    <a:pt x="396" y="4688"/>
                  </a:cubicBezTo>
                  <a:cubicBezTo>
                    <a:pt x="396" y="4688"/>
                    <a:pt x="396" y="4690"/>
                    <a:pt x="396" y="4691"/>
                  </a:cubicBezTo>
                  <a:cubicBezTo>
                    <a:pt x="439" y="4544"/>
                    <a:pt x="490" y="4398"/>
                    <a:pt x="548" y="4257"/>
                  </a:cubicBezTo>
                  <a:cubicBezTo>
                    <a:pt x="596" y="4155"/>
                    <a:pt x="650" y="4055"/>
                    <a:pt x="708" y="3958"/>
                  </a:cubicBezTo>
                  <a:cubicBezTo>
                    <a:pt x="855" y="3719"/>
                    <a:pt x="1014" y="3488"/>
                    <a:pt x="1172" y="3255"/>
                  </a:cubicBezTo>
                  <a:cubicBezTo>
                    <a:pt x="1207" y="3205"/>
                    <a:pt x="1242" y="3154"/>
                    <a:pt x="1277" y="3102"/>
                  </a:cubicBezTo>
                  <a:close/>
                  <a:moveTo>
                    <a:pt x="459" y="0"/>
                  </a:moveTo>
                  <a:cubicBezTo>
                    <a:pt x="439" y="0"/>
                    <a:pt x="418" y="3"/>
                    <a:pt x="398" y="9"/>
                  </a:cubicBezTo>
                  <a:cubicBezTo>
                    <a:pt x="322" y="36"/>
                    <a:pt x="257" y="89"/>
                    <a:pt x="216" y="159"/>
                  </a:cubicBezTo>
                  <a:cubicBezTo>
                    <a:pt x="168" y="241"/>
                    <a:pt x="130" y="329"/>
                    <a:pt x="102" y="419"/>
                  </a:cubicBezTo>
                  <a:cubicBezTo>
                    <a:pt x="69" y="514"/>
                    <a:pt x="45" y="610"/>
                    <a:pt x="31" y="710"/>
                  </a:cubicBezTo>
                  <a:cubicBezTo>
                    <a:pt x="2" y="921"/>
                    <a:pt x="4" y="1134"/>
                    <a:pt x="35" y="1345"/>
                  </a:cubicBezTo>
                  <a:cubicBezTo>
                    <a:pt x="48" y="1448"/>
                    <a:pt x="69" y="1547"/>
                    <a:pt x="97" y="1647"/>
                  </a:cubicBezTo>
                  <a:cubicBezTo>
                    <a:pt x="123" y="1734"/>
                    <a:pt x="156" y="1829"/>
                    <a:pt x="219" y="1896"/>
                  </a:cubicBezTo>
                  <a:cubicBezTo>
                    <a:pt x="249" y="1929"/>
                    <a:pt x="282" y="1957"/>
                    <a:pt x="317" y="1984"/>
                  </a:cubicBezTo>
                  <a:cubicBezTo>
                    <a:pt x="358" y="2011"/>
                    <a:pt x="403" y="2033"/>
                    <a:pt x="450" y="2048"/>
                  </a:cubicBezTo>
                  <a:cubicBezTo>
                    <a:pt x="497" y="2064"/>
                    <a:pt x="547" y="2072"/>
                    <a:pt x="596" y="2072"/>
                  </a:cubicBezTo>
                  <a:cubicBezTo>
                    <a:pt x="635" y="2072"/>
                    <a:pt x="673" y="2067"/>
                    <a:pt x="711" y="2057"/>
                  </a:cubicBezTo>
                  <a:cubicBezTo>
                    <a:pt x="797" y="2035"/>
                    <a:pt x="874" y="1981"/>
                    <a:pt x="939" y="1924"/>
                  </a:cubicBezTo>
                  <a:cubicBezTo>
                    <a:pt x="1012" y="1859"/>
                    <a:pt x="1080" y="1788"/>
                    <a:pt x="1142" y="1712"/>
                  </a:cubicBezTo>
                  <a:cubicBezTo>
                    <a:pt x="1164" y="1684"/>
                    <a:pt x="1186" y="1655"/>
                    <a:pt x="1208" y="1627"/>
                  </a:cubicBezTo>
                  <a:cubicBezTo>
                    <a:pt x="1213" y="1758"/>
                    <a:pt x="1218" y="1889"/>
                    <a:pt x="1224" y="2022"/>
                  </a:cubicBezTo>
                  <a:cubicBezTo>
                    <a:pt x="1234" y="2182"/>
                    <a:pt x="1243" y="2342"/>
                    <a:pt x="1253" y="2504"/>
                  </a:cubicBezTo>
                  <a:cubicBezTo>
                    <a:pt x="1254" y="2549"/>
                    <a:pt x="1258" y="2597"/>
                    <a:pt x="1259" y="2643"/>
                  </a:cubicBezTo>
                  <a:cubicBezTo>
                    <a:pt x="1145" y="2807"/>
                    <a:pt x="1031" y="2972"/>
                    <a:pt x="919" y="3138"/>
                  </a:cubicBezTo>
                  <a:cubicBezTo>
                    <a:pt x="819" y="3284"/>
                    <a:pt x="719" y="3430"/>
                    <a:pt x="621" y="3577"/>
                  </a:cubicBezTo>
                  <a:cubicBezTo>
                    <a:pt x="550" y="3678"/>
                    <a:pt x="485" y="3784"/>
                    <a:pt x="423" y="3890"/>
                  </a:cubicBezTo>
                  <a:cubicBezTo>
                    <a:pt x="327" y="4053"/>
                    <a:pt x="248" y="4226"/>
                    <a:pt x="186" y="4405"/>
                  </a:cubicBezTo>
                  <a:cubicBezTo>
                    <a:pt x="113" y="4623"/>
                    <a:pt x="50" y="4846"/>
                    <a:pt x="26" y="5077"/>
                  </a:cubicBezTo>
                  <a:cubicBezTo>
                    <a:pt x="1" y="5307"/>
                    <a:pt x="2" y="5538"/>
                    <a:pt x="32" y="5768"/>
                  </a:cubicBezTo>
                  <a:cubicBezTo>
                    <a:pt x="61" y="5978"/>
                    <a:pt x="116" y="6192"/>
                    <a:pt x="219" y="6379"/>
                  </a:cubicBezTo>
                  <a:cubicBezTo>
                    <a:pt x="270" y="6469"/>
                    <a:pt x="324" y="6558"/>
                    <a:pt x="400" y="6629"/>
                  </a:cubicBezTo>
                  <a:cubicBezTo>
                    <a:pt x="433" y="6664"/>
                    <a:pt x="472" y="6694"/>
                    <a:pt x="515" y="6716"/>
                  </a:cubicBezTo>
                  <a:cubicBezTo>
                    <a:pt x="559" y="6736"/>
                    <a:pt x="607" y="6752"/>
                    <a:pt x="656" y="6760"/>
                  </a:cubicBezTo>
                  <a:cubicBezTo>
                    <a:pt x="675" y="6762"/>
                    <a:pt x="696" y="6763"/>
                    <a:pt x="716" y="6763"/>
                  </a:cubicBezTo>
                  <a:cubicBezTo>
                    <a:pt x="797" y="6763"/>
                    <a:pt x="876" y="6740"/>
                    <a:pt x="943" y="6692"/>
                  </a:cubicBezTo>
                  <a:cubicBezTo>
                    <a:pt x="979" y="6668"/>
                    <a:pt x="1012" y="6640"/>
                    <a:pt x="1041" y="6607"/>
                  </a:cubicBezTo>
                  <a:cubicBezTo>
                    <a:pt x="1069" y="6572"/>
                    <a:pt x="1096" y="6534"/>
                    <a:pt x="1118" y="6496"/>
                  </a:cubicBezTo>
                  <a:cubicBezTo>
                    <a:pt x="1148" y="6447"/>
                    <a:pt x="1177" y="6395"/>
                    <a:pt x="1202" y="6342"/>
                  </a:cubicBezTo>
                  <a:cubicBezTo>
                    <a:pt x="1224" y="6293"/>
                    <a:pt x="1242" y="6243"/>
                    <a:pt x="1258" y="6190"/>
                  </a:cubicBezTo>
                  <a:cubicBezTo>
                    <a:pt x="1278" y="6127"/>
                    <a:pt x="1292" y="6062"/>
                    <a:pt x="1307" y="5997"/>
                  </a:cubicBezTo>
                  <a:cubicBezTo>
                    <a:pt x="1324" y="5920"/>
                    <a:pt x="1341" y="5844"/>
                    <a:pt x="1356" y="5766"/>
                  </a:cubicBezTo>
                  <a:cubicBezTo>
                    <a:pt x="1372" y="5685"/>
                    <a:pt x="1391" y="5605"/>
                    <a:pt x="1403" y="5522"/>
                  </a:cubicBezTo>
                  <a:cubicBezTo>
                    <a:pt x="1403" y="5521"/>
                    <a:pt x="1403" y="5521"/>
                    <a:pt x="1403" y="5516"/>
                  </a:cubicBezTo>
                  <a:lnTo>
                    <a:pt x="1403" y="5510"/>
                  </a:lnTo>
                  <a:cubicBezTo>
                    <a:pt x="1429" y="5345"/>
                    <a:pt x="1455" y="5179"/>
                    <a:pt x="1473" y="5016"/>
                  </a:cubicBezTo>
                  <a:cubicBezTo>
                    <a:pt x="1492" y="4854"/>
                    <a:pt x="1511" y="4690"/>
                    <a:pt x="1522" y="4528"/>
                  </a:cubicBezTo>
                  <a:cubicBezTo>
                    <a:pt x="1533" y="4367"/>
                    <a:pt x="1547" y="4205"/>
                    <a:pt x="1552" y="4044"/>
                  </a:cubicBezTo>
                  <a:cubicBezTo>
                    <a:pt x="1555" y="3928"/>
                    <a:pt x="1558" y="3814"/>
                    <a:pt x="1561" y="3700"/>
                  </a:cubicBezTo>
                  <a:cubicBezTo>
                    <a:pt x="1563" y="3634"/>
                    <a:pt x="1566" y="3567"/>
                    <a:pt x="1566" y="3502"/>
                  </a:cubicBezTo>
                  <a:cubicBezTo>
                    <a:pt x="1563" y="3314"/>
                    <a:pt x="1561" y="3124"/>
                    <a:pt x="1558" y="2936"/>
                  </a:cubicBezTo>
                  <a:cubicBezTo>
                    <a:pt x="1557" y="2858"/>
                    <a:pt x="1554" y="2782"/>
                    <a:pt x="1550" y="2705"/>
                  </a:cubicBezTo>
                  <a:cubicBezTo>
                    <a:pt x="1595" y="2641"/>
                    <a:pt x="1639" y="2576"/>
                    <a:pt x="1683" y="2513"/>
                  </a:cubicBezTo>
                  <a:cubicBezTo>
                    <a:pt x="1749" y="2419"/>
                    <a:pt x="1677" y="2298"/>
                    <a:pt x="1574" y="2298"/>
                  </a:cubicBezTo>
                  <a:cubicBezTo>
                    <a:pt x="1561" y="2298"/>
                    <a:pt x="1547" y="2300"/>
                    <a:pt x="1533" y="2304"/>
                  </a:cubicBezTo>
                  <a:cubicBezTo>
                    <a:pt x="1527" y="2181"/>
                    <a:pt x="1522" y="2059"/>
                    <a:pt x="1517" y="1935"/>
                  </a:cubicBezTo>
                  <a:cubicBezTo>
                    <a:pt x="1511" y="1789"/>
                    <a:pt x="1511" y="1642"/>
                    <a:pt x="1508" y="1495"/>
                  </a:cubicBezTo>
                  <a:lnTo>
                    <a:pt x="1508" y="1495"/>
                  </a:lnTo>
                  <a:cubicBezTo>
                    <a:pt x="1511" y="1372"/>
                    <a:pt x="1516" y="1249"/>
                    <a:pt x="1520" y="1125"/>
                  </a:cubicBezTo>
                  <a:cubicBezTo>
                    <a:pt x="1525" y="1047"/>
                    <a:pt x="1473" y="978"/>
                    <a:pt x="1397" y="960"/>
                  </a:cubicBezTo>
                  <a:cubicBezTo>
                    <a:pt x="1382" y="956"/>
                    <a:pt x="1367" y="954"/>
                    <a:pt x="1352" y="954"/>
                  </a:cubicBezTo>
                  <a:cubicBezTo>
                    <a:pt x="1313" y="954"/>
                    <a:pt x="1276" y="967"/>
                    <a:pt x="1245" y="992"/>
                  </a:cubicBezTo>
                  <a:cubicBezTo>
                    <a:pt x="1224" y="1011"/>
                    <a:pt x="1205" y="1035"/>
                    <a:pt x="1191" y="1061"/>
                  </a:cubicBezTo>
                  <a:cubicBezTo>
                    <a:pt x="1182" y="1079"/>
                    <a:pt x="1175" y="1096"/>
                    <a:pt x="1169" y="1115"/>
                  </a:cubicBezTo>
                  <a:cubicBezTo>
                    <a:pt x="1140" y="1172"/>
                    <a:pt x="1109" y="1226"/>
                    <a:pt x="1077" y="1281"/>
                  </a:cubicBezTo>
                  <a:cubicBezTo>
                    <a:pt x="1033" y="1353"/>
                    <a:pt x="984" y="1421"/>
                    <a:pt x="933" y="1487"/>
                  </a:cubicBezTo>
                  <a:cubicBezTo>
                    <a:pt x="887" y="1544"/>
                    <a:pt x="838" y="1598"/>
                    <a:pt x="786" y="1649"/>
                  </a:cubicBezTo>
                  <a:cubicBezTo>
                    <a:pt x="762" y="1671"/>
                    <a:pt x="740" y="1690"/>
                    <a:pt x="715" y="1710"/>
                  </a:cubicBezTo>
                  <a:cubicBezTo>
                    <a:pt x="696" y="1725"/>
                    <a:pt x="675" y="1737"/>
                    <a:pt x="656" y="1750"/>
                  </a:cubicBezTo>
                  <a:lnTo>
                    <a:pt x="645" y="1755"/>
                  </a:lnTo>
                  <a:lnTo>
                    <a:pt x="640" y="1757"/>
                  </a:lnTo>
                  <a:lnTo>
                    <a:pt x="640" y="1757"/>
                  </a:lnTo>
                  <a:cubicBezTo>
                    <a:pt x="637" y="1757"/>
                    <a:pt x="634" y="1758"/>
                    <a:pt x="632" y="1758"/>
                  </a:cubicBezTo>
                  <a:lnTo>
                    <a:pt x="612" y="1758"/>
                  </a:lnTo>
                  <a:cubicBezTo>
                    <a:pt x="599" y="1758"/>
                    <a:pt x="586" y="1756"/>
                    <a:pt x="574" y="1755"/>
                  </a:cubicBezTo>
                  <a:cubicBezTo>
                    <a:pt x="566" y="1753"/>
                    <a:pt x="559" y="1753"/>
                    <a:pt x="550" y="1750"/>
                  </a:cubicBezTo>
                  <a:cubicBezTo>
                    <a:pt x="542" y="1747"/>
                    <a:pt x="531" y="1742"/>
                    <a:pt x="522" y="1739"/>
                  </a:cubicBezTo>
                  <a:lnTo>
                    <a:pt x="522" y="1739"/>
                  </a:lnTo>
                  <a:lnTo>
                    <a:pt x="526" y="1741"/>
                  </a:lnTo>
                  <a:cubicBezTo>
                    <a:pt x="519" y="1738"/>
                    <a:pt x="512" y="1733"/>
                    <a:pt x="505" y="1730"/>
                  </a:cubicBezTo>
                  <a:lnTo>
                    <a:pt x="505" y="1730"/>
                  </a:lnTo>
                  <a:cubicBezTo>
                    <a:pt x="497" y="1725"/>
                    <a:pt x="489" y="1720"/>
                    <a:pt x="482" y="1715"/>
                  </a:cubicBezTo>
                  <a:cubicBezTo>
                    <a:pt x="476" y="1711"/>
                    <a:pt x="470" y="1706"/>
                    <a:pt x="465" y="1701"/>
                  </a:cubicBezTo>
                  <a:lnTo>
                    <a:pt x="465" y="1701"/>
                  </a:lnTo>
                  <a:cubicBezTo>
                    <a:pt x="468" y="1704"/>
                    <a:pt x="470" y="1708"/>
                    <a:pt x="472" y="1710"/>
                  </a:cubicBezTo>
                  <a:cubicBezTo>
                    <a:pt x="463" y="1699"/>
                    <a:pt x="455" y="1690"/>
                    <a:pt x="447" y="1680"/>
                  </a:cubicBezTo>
                  <a:cubicBezTo>
                    <a:pt x="442" y="1674"/>
                    <a:pt x="439" y="1669"/>
                    <a:pt x="436" y="1663"/>
                  </a:cubicBezTo>
                  <a:cubicBezTo>
                    <a:pt x="425" y="1642"/>
                    <a:pt x="414" y="1620"/>
                    <a:pt x="404" y="1598"/>
                  </a:cubicBezTo>
                  <a:cubicBezTo>
                    <a:pt x="392" y="1560"/>
                    <a:pt x="381" y="1522"/>
                    <a:pt x="371" y="1484"/>
                  </a:cubicBezTo>
                  <a:cubicBezTo>
                    <a:pt x="354" y="1411"/>
                    <a:pt x="339" y="1337"/>
                    <a:pt x="330" y="1262"/>
                  </a:cubicBezTo>
                  <a:cubicBezTo>
                    <a:pt x="320" y="1177"/>
                    <a:pt x="314" y="1090"/>
                    <a:pt x="314" y="1003"/>
                  </a:cubicBezTo>
                  <a:cubicBezTo>
                    <a:pt x="316" y="932"/>
                    <a:pt x="320" y="860"/>
                    <a:pt x="328" y="789"/>
                  </a:cubicBezTo>
                  <a:cubicBezTo>
                    <a:pt x="336" y="737"/>
                    <a:pt x="347" y="683"/>
                    <a:pt x="362" y="631"/>
                  </a:cubicBezTo>
                  <a:cubicBezTo>
                    <a:pt x="381" y="568"/>
                    <a:pt x="404" y="503"/>
                    <a:pt x="431" y="441"/>
                  </a:cubicBezTo>
                  <a:cubicBezTo>
                    <a:pt x="447" y="408"/>
                    <a:pt x="464" y="376"/>
                    <a:pt x="482" y="344"/>
                  </a:cubicBezTo>
                  <a:cubicBezTo>
                    <a:pt x="495" y="347"/>
                    <a:pt x="508" y="349"/>
                    <a:pt x="521" y="349"/>
                  </a:cubicBezTo>
                  <a:cubicBezTo>
                    <a:pt x="591" y="349"/>
                    <a:pt x="657" y="303"/>
                    <a:pt x="678" y="234"/>
                  </a:cubicBezTo>
                  <a:cubicBezTo>
                    <a:pt x="704" y="150"/>
                    <a:pt x="659" y="59"/>
                    <a:pt x="578" y="29"/>
                  </a:cubicBezTo>
                  <a:cubicBezTo>
                    <a:pt x="563" y="25"/>
                    <a:pt x="547" y="18"/>
                    <a:pt x="531" y="12"/>
                  </a:cubicBezTo>
                  <a:cubicBezTo>
                    <a:pt x="508" y="4"/>
                    <a:pt x="484" y="0"/>
                    <a:pt x="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5" name="Google Shape;10185;p18"/>
            <p:cNvSpPr/>
            <p:nvPr/>
          </p:nvSpPr>
          <p:spPr>
            <a:xfrm>
              <a:off x="4257375" y="1897875"/>
              <a:ext cx="44050" cy="57575"/>
            </a:xfrm>
            <a:custGeom>
              <a:avLst/>
              <a:gdLst/>
              <a:ahLst/>
              <a:cxnLst/>
              <a:rect l="l" t="t" r="r" b="b"/>
              <a:pathLst>
                <a:path w="1762" h="2303" extrusionOk="0">
                  <a:moveTo>
                    <a:pt x="1443" y="1555"/>
                  </a:moveTo>
                  <a:cubicBezTo>
                    <a:pt x="1443" y="1556"/>
                    <a:pt x="1444" y="1557"/>
                    <a:pt x="1444" y="1559"/>
                  </a:cubicBezTo>
                  <a:lnTo>
                    <a:pt x="1444" y="1559"/>
                  </a:lnTo>
                  <a:cubicBezTo>
                    <a:pt x="1444" y="1558"/>
                    <a:pt x="1444" y="1556"/>
                    <a:pt x="1443" y="1555"/>
                  </a:cubicBezTo>
                  <a:close/>
                  <a:moveTo>
                    <a:pt x="565" y="1"/>
                  </a:moveTo>
                  <a:cubicBezTo>
                    <a:pt x="488" y="1"/>
                    <a:pt x="411" y="10"/>
                    <a:pt x="335" y="29"/>
                  </a:cubicBezTo>
                  <a:cubicBezTo>
                    <a:pt x="281" y="43"/>
                    <a:pt x="227" y="66"/>
                    <a:pt x="178" y="94"/>
                  </a:cubicBezTo>
                  <a:cubicBezTo>
                    <a:pt x="131" y="116"/>
                    <a:pt x="90" y="149"/>
                    <a:pt x="58" y="191"/>
                  </a:cubicBezTo>
                  <a:cubicBezTo>
                    <a:pt x="1" y="268"/>
                    <a:pt x="12" y="377"/>
                    <a:pt x="82" y="442"/>
                  </a:cubicBezTo>
                  <a:cubicBezTo>
                    <a:pt x="118" y="472"/>
                    <a:pt x="159" y="496"/>
                    <a:pt x="204" y="514"/>
                  </a:cubicBezTo>
                  <a:cubicBezTo>
                    <a:pt x="229" y="525"/>
                    <a:pt x="255" y="530"/>
                    <a:pt x="281" y="530"/>
                  </a:cubicBezTo>
                  <a:cubicBezTo>
                    <a:pt x="339" y="530"/>
                    <a:pt x="394" y="502"/>
                    <a:pt x="424" y="445"/>
                  </a:cubicBezTo>
                  <a:cubicBezTo>
                    <a:pt x="441" y="411"/>
                    <a:pt x="446" y="371"/>
                    <a:pt x="438" y="333"/>
                  </a:cubicBezTo>
                  <a:cubicBezTo>
                    <a:pt x="455" y="330"/>
                    <a:pt x="474" y="327"/>
                    <a:pt x="492" y="324"/>
                  </a:cubicBezTo>
                  <a:cubicBezTo>
                    <a:pt x="522" y="320"/>
                    <a:pt x="552" y="319"/>
                    <a:pt x="583" y="319"/>
                  </a:cubicBezTo>
                  <a:cubicBezTo>
                    <a:pt x="607" y="320"/>
                    <a:pt x="631" y="322"/>
                    <a:pt x="656" y="325"/>
                  </a:cubicBezTo>
                  <a:cubicBezTo>
                    <a:pt x="675" y="328"/>
                    <a:pt x="693" y="331"/>
                    <a:pt x="713" y="336"/>
                  </a:cubicBezTo>
                  <a:cubicBezTo>
                    <a:pt x="728" y="343"/>
                    <a:pt x="743" y="347"/>
                    <a:pt x="758" y="354"/>
                  </a:cubicBezTo>
                  <a:lnTo>
                    <a:pt x="772" y="362"/>
                  </a:lnTo>
                  <a:cubicBezTo>
                    <a:pt x="770" y="360"/>
                    <a:pt x="769" y="358"/>
                    <a:pt x="766" y="357"/>
                  </a:cubicBezTo>
                  <a:lnTo>
                    <a:pt x="767" y="357"/>
                  </a:lnTo>
                  <a:cubicBezTo>
                    <a:pt x="775" y="363"/>
                    <a:pt x="783" y="368"/>
                    <a:pt x="791" y="374"/>
                  </a:cubicBezTo>
                  <a:cubicBezTo>
                    <a:pt x="794" y="377"/>
                    <a:pt x="799" y="381"/>
                    <a:pt x="802" y="384"/>
                  </a:cubicBezTo>
                  <a:lnTo>
                    <a:pt x="810" y="393"/>
                  </a:lnTo>
                  <a:lnTo>
                    <a:pt x="816" y="403"/>
                  </a:lnTo>
                  <a:cubicBezTo>
                    <a:pt x="818" y="407"/>
                    <a:pt x="821" y="412"/>
                    <a:pt x="823" y="415"/>
                  </a:cubicBezTo>
                  <a:cubicBezTo>
                    <a:pt x="823" y="418"/>
                    <a:pt x="823" y="420"/>
                    <a:pt x="824" y="422"/>
                  </a:cubicBezTo>
                  <a:lnTo>
                    <a:pt x="824" y="422"/>
                  </a:lnTo>
                  <a:cubicBezTo>
                    <a:pt x="824" y="421"/>
                    <a:pt x="824" y="420"/>
                    <a:pt x="824" y="419"/>
                  </a:cubicBezTo>
                  <a:lnTo>
                    <a:pt x="824" y="419"/>
                  </a:lnTo>
                  <a:cubicBezTo>
                    <a:pt x="824" y="420"/>
                    <a:pt x="824" y="421"/>
                    <a:pt x="824" y="422"/>
                  </a:cubicBezTo>
                  <a:lnTo>
                    <a:pt x="824" y="422"/>
                  </a:lnTo>
                  <a:cubicBezTo>
                    <a:pt x="824" y="422"/>
                    <a:pt x="824" y="422"/>
                    <a:pt x="824" y="422"/>
                  </a:cubicBezTo>
                  <a:lnTo>
                    <a:pt x="824" y="422"/>
                  </a:lnTo>
                  <a:cubicBezTo>
                    <a:pt x="824" y="423"/>
                    <a:pt x="824" y="423"/>
                    <a:pt x="825" y="424"/>
                  </a:cubicBezTo>
                  <a:lnTo>
                    <a:pt x="825" y="424"/>
                  </a:lnTo>
                  <a:cubicBezTo>
                    <a:pt x="825" y="423"/>
                    <a:pt x="825" y="423"/>
                    <a:pt x="824" y="422"/>
                  </a:cubicBezTo>
                  <a:lnTo>
                    <a:pt x="824" y="422"/>
                  </a:lnTo>
                  <a:cubicBezTo>
                    <a:pt x="825" y="423"/>
                    <a:pt x="825" y="424"/>
                    <a:pt x="826" y="425"/>
                  </a:cubicBezTo>
                  <a:cubicBezTo>
                    <a:pt x="825" y="424"/>
                    <a:pt x="825" y="424"/>
                    <a:pt x="825" y="424"/>
                  </a:cubicBezTo>
                  <a:lnTo>
                    <a:pt x="825" y="424"/>
                  </a:lnTo>
                  <a:cubicBezTo>
                    <a:pt x="825" y="426"/>
                    <a:pt x="826" y="428"/>
                    <a:pt x="826" y="431"/>
                  </a:cubicBezTo>
                  <a:lnTo>
                    <a:pt x="826" y="452"/>
                  </a:lnTo>
                  <a:lnTo>
                    <a:pt x="826" y="461"/>
                  </a:lnTo>
                  <a:cubicBezTo>
                    <a:pt x="824" y="468"/>
                    <a:pt x="824" y="474"/>
                    <a:pt x="823" y="480"/>
                  </a:cubicBezTo>
                  <a:cubicBezTo>
                    <a:pt x="818" y="493"/>
                    <a:pt x="813" y="507"/>
                    <a:pt x="808" y="519"/>
                  </a:cubicBezTo>
                  <a:lnTo>
                    <a:pt x="808" y="519"/>
                  </a:lnTo>
                  <a:cubicBezTo>
                    <a:pt x="808" y="517"/>
                    <a:pt x="809" y="514"/>
                    <a:pt x="810" y="512"/>
                  </a:cubicBezTo>
                  <a:lnTo>
                    <a:pt x="810" y="512"/>
                  </a:lnTo>
                  <a:cubicBezTo>
                    <a:pt x="804" y="525"/>
                    <a:pt x="797" y="537"/>
                    <a:pt x="791" y="550"/>
                  </a:cubicBezTo>
                  <a:cubicBezTo>
                    <a:pt x="778" y="569"/>
                    <a:pt x="769" y="586"/>
                    <a:pt x="753" y="604"/>
                  </a:cubicBezTo>
                  <a:cubicBezTo>
                    <a:pt x="739" y="621"/>
                    <a:pt x="723" y="637"/>
                    <a:pt x="707" y="653"/>
                  </a:cubicBezTo>
                  <a:cubicBezTo>
                    <a:pt x="698" y="660"/>
                    <a:pt x="690" y="668"/>
                    <a:pt x="681" y="674"/>
                  </a:cubicBezTo>
                  <a:lnTo>
                    <a:pt x="681" y="674"/>
                  </a:lnTo>
                  <a:cubicBezTo>
                    <a:pt x="681" y="674"/>
                    <a:pt x="681" y="674"/>
                    <a:pt x="682" y="673"/>
                  </a:cubicBezTo>
                  <a:lnTo>
                    <a:pt x="682" y="673"/>
                  </a:lnTo>
                  <a:cubicBezTo>
                    <a:pt x="636" y="705"/>
                    <a:pt x="588" y="730"/>
                    <a:pt x="555" y="776"/>
                  </a:cubicBezTo>
                  <a:cubicBezTo>
                    <a:pt x="522" y="822"/>
                    <a:pt x="512" y="881"/>
                    <a:pt x="528" y="935"/>
                  </a:cubicBezTo>
                  <a:cubicBezTo>
                    <a:pt x="561" y="1038"/>
                    <a:pt x="666" y="1077"/>
                    <a:pt x="758" y="1115"/>
                  </a:cubicBezTo>
                  <a:cubicBezTo>
                    <a:pt x="837" y="1150"/>
                    <a:pt x="914" y="1186"/>
                    <a:pt x="992" y="1226"/>
                  </a:cubicBezTo>
                  <a:cubicBezTo>
                    <a:pt x="1063" y="1262"/>
                    <a:pt x="1131" y="1302"/>
                    <a:pt x="1201" y="1341"/>
                  </a:cubicBezTo>
                  <a:cubicBezTo>
                    <a:pt x="1256" y="1376"/>
                    <a:pt x="1310" y="1413"/>
                    <a:pt x="1362" y="1452"/>
                  </a:cubicBezTo>
                  <a:cubicBezTo>
                    <a:pt x="1377" y="1465"/>
                    <a:pt x="1389" y="1476"/>
                    <a:pt x="1403" y="1490"/>
                  </a:cubicBezTo>
                  <a:cubicBezTo>
                    <a:pt x="1411" y="1498"/>
                    <a:pt x="1419" y="1508"/>
                    <a:pt x="1426" y="1517"/>
                  </a:cubicBezTo>
                  <a:lnTo>
                    <a:pt x="1432" y="1527"/>
                  </a:lnTo>
                  <a:cubicBezTo>
                    <a:pt x="1435" y="1533"/>
                    <a:pt x="1438" y="1538"/>
                    <a:pt x="1440" y="1544"/>
                  </a:cubicBezTo>
                  <a:cubicBezTo>
                    <a:pt x="1443" y="1550"/>
                    <a:pt x="1445" y="1557"/>
                    <a:pt x="1446" y="1563"/>
                  </a:cubicBezTo>
                  <a:cubicBezTo>
                    <a:pt x="1446" y="1562"/>
                    <a:pt x="1445" y="1560"/>
                    <a:pt x="1444" y="1559"/>
                  </a:cubicBezTo>
                  <a:lnTo>
                    <a:pt x="1444" y="1559"/>
                  </a:lnTo>
                  <a:cubicBezTo>
                    <a:pt x="1445" y="1562"/>
                    <a:pt x="1445" y="1565"/>
                    <a:pt x="1446" y="1568"/>
                  </a:cubicBezTo>
                  <a:lnTo>
                    <a:pt x="1446" y="1576"/>
                  </a:lnTo>
                  <a:lnTo>
                    <a:pt x="1446" y="1585"/>
                  </a:lnTo>
                  <a:lnTo>
                    <a:pt x="1443" y="1598"/>
                  </a:lnTo>
                  <a:cubicBezTo>
                    <a:pt x="1440" y="1607"/>
                    <a:pt x="1437" y="1618"/>
                    <a:pt x="1434" y="1625"/>
                  </a:cubicBezTo>
                  <a:cubicBezTo>
                    <a:pt x="1432" y="1630"/>
                    <a:pt x="1430" y="1633"/>
                    <a:pt x="1426" y="1641"/>
                  </a:cubicBezTo>
                  <a:cubicBezTo>
                    <a:pt x="1421" y="1649"/>
                    <a:pt x="1416" y="1656"/>
                    <a:pt x="1410" y="1663"/>
                  </a:cubicBezTo>
                  <a:cubicBezTo>
                    <a:pt x="1394" y="1683"/>
                    <a:pt x="1380" y="1701"/>
                    <a:pt x="1359" y="1720"/>
                  </a:cubicBezTo>
                  <a:cubicBezTo>
                    <a:pt x="1339" y="1737"/>
                    <a:pt x="1318" y="1755"/>
                    <a:pt x="1296" y="1772"/>
                  </a:cubicBezTo>
                  <a:cubicBezTo>
                    <a:pt x="1250" y="1804"/>
                    <a:pt x="1202" y="1835"/>
                    <a:pt x="1153" y="1862"/>
                  </a:cubicBezTo>
                  <a:cubicBezTo>
                    <a:pt x="1062" y="1910"/>
                    <a:pt x="970" y="1956"/>
                    <a:pt x="875" y="1995"/>
                  </a:cubicBezTo>
                  <a:cubicBezTo>
                    <a:pt x="794" y="2030"/>
                    <a:pt x="762" y="2133"/>
                    <a:pt x="799" y="2210"/>
                  </a:cubicBezTo>
                  <a:lnTo>
                    <a:pt x="799" y="2212"/>
                  </a:lnTo>
                  <a:cubicBezTo>
                    <a:pt x="826" y="2270"/>
                    <a:pt x="884" y="2303"/>
                    <a:pt x="944" y="2303"/>
                  </a:cubicBezTo>
                  <a:cubicBezTo>
                    <a:pt x="967" y="2303"/>
                    <a:pt x="990" y="2298"/>
                    <a:pt x="1012" y="2288"/>
                  </a:cubicBezTo>
                  <a:cubicBezTo>
                    <a:pt x="1075" y="2258"/>
                    <a:pt x="1137" y="2230"/>
                    <a:pt x="1197" y="2196"/>
                  </a:cubicBezTo>
                  <a:lnTo>
                    <a:pt x="1197" y="2196"/>
                  </a:lnTo>
                  <a:cubicBezTo>
                    <a:pt x="1281" y="2152"/>
                    <a:pt x="1365" y="2103"/>
                    <a:pt x="1445" y="2049"/>
                  </a:cubicBezTo>
                  <a:cubicBezTo>
                    <a:pt x="1540" y="1979"/>
                    <a:pt x="1641" y="1899"/>
                    <a:pt x="1698" y="1791"/>
                  </a:cubicBezTo>
                  <a:cubicBezTo>
                    <a:pt x="1731" y="1737"/>
                    <a:pt x="1750" y="1675"/>
                    <a:pt x="1758" y="1611"/>
                  </a:cubicBezTo>
                  <a:cubicBezTo>
                    <a:pt x="1761" y="1550"/>
                    <a:pt x="1752" y="1490"/>
                    <a:pt x="1731" y="1433"/>
                  </a:cubicBezTo>
                  <a:cubicBezTo>
                    <a:pt x="1690" y="1326"/>
                    <a:pt x="1601" y="1246"/>
                    <a:pt x="1511" y="1182"/>
                  </a:cubicBezTo>
                  <a:cubicBezTo>
                    <a:pt x="1394" y="1099"/>
                    <a:pt x="1274" y="1026"/>
                    <a:pt x="1149" y="960"/>
                  </a:cubicBezTo>
                  <a:cubicBezTo>
                    <a:pt x="1101" y="935"/>
                    <a:pt x="1055" y="909"/>
                    <a:pt x="1006" y="886"/>
                  </a:cubicBezTo>
                  <a:lnTo>
                    <a:pt x="954" y="860"/>
                  </a:lnTo>
                  <a:cubicBezTo>
                    <a:pt x="992" y="819"/>
                    <a:pt x="1025" y="775"/>
                    <a:pt x="1054" y="727"/>
                  </a:cubicBezTo>
                  <a:cubicBezTo>
                    <a:pt x="1112" y="631"/>
                    <a:pt x="1147" y="528"/>
                    <a:pt x="1142" y="412"/>
                  </a:cubicBezTo>
                  <a:cubicBezTo>
                    <a:pt x="1136" y="309"/>
                    <a:pt x="1087" y="211"/>
                    <a:pt x="1009" y="143"/>
                  </a:cubicBezTo>
                  <a:cubicBezTo>
                    <a:pt x="927" y="73"/>
                    <a:pt x="826" y="29"/>
                    <a:pt x="720" y="13"/>
                  </a:cubicBezTo>
                  <a:cubicBezTo>
                    <a:pt x="668" y="5"/>
                    <a:pt x="616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6" name="Google Shape;10186;p18"/>
            <p:cNvSpPr/>
            <p:nvPr/>
          </p:nvSpPr>
          <p:spPr>
            <a:xfrm>
              <a:off x="4322725" y="1853150"/>
              <a:ext cx="37100" cy="195225"/>
            </a:xfrm>
            <a:custGeom>
              <a:avLst/>
              <a:gdLst/>
              <a:ahLst/>
              <a:cxnLst/>
              <a:rect l="l" t="t" r="r" b="b"/>
              <a:pathLst>
                <a:path w="1484" h="7809" extrusionOk="0">
                  <a:moveTo>
                    <a:pt x="1177" y="5386"/>
                  </a:moveTo>
                  <a:cubicBezTo>
                    <a:pt x="1177" y="5388"/>
                    <a:pt x="1177" y="5389"/>
                    <a:pt x="1177" y="5391"/>
                  </a:cubicBezTo>
                  <a:cubicBezTo>
                    <a:pt x="1177" y="5390"/>
                    <a:pt x="1177" y="5388"/>
                    <a:pt x="1177" y="5386"/>
                  </a:cubicBezTo>
                  <a:close/>
                  <a:moveTo>
                    <a:pt x="378" y="0"/>
                  </a:moveTo>
                  <a:cubicBezTo>
                    <a:pt x="335" y="0"/>
                    <a:pt x="293" y="9"/>
                    <a:pt x="254" y="26"/>
                  </a:cubicBezTo>
                  <a:cubicBezTo>
                    <a:pt x="211" y="47"/>
                    <a:pt x="175" y="78"/>
                    <a:pt x="148" y="116"/>
                  </a:cubicBezTo>
                  <a:cubicBezTo>
                    <a:pt x="83" y="210"/>
                    <a:pt x="80" y="344"/>
                    <a:pt x="95" y="452"/>
                  </a:cubicBezTo>
                  <a:cubicBezTo>
                    <a:pt x="114" y="577"/>
                    <a:pt x="144" y="702"/>
                    <a:pt x="187" y="822"/>
                  </a:cubicBezTo>
                  <a:cubicBezTo>
                    <a:pt x="228" y="947"/>
                    <a:pt x="276" y="1069"/>
                    <a:pt x="325" y="1193"/>
                  </a:cubicBezTo>
                  <a:cubicBezTo>
                    <a:pt x="361" y="1285"/>
                    <a:pt x="396" y="1378"/>
                    <a:pt x="434" y="1470"/>
                  </a:cubicBezTo>
                  <a:cubicBezTo>
                    <a:pt x="490" y="1620"/>
                    <a:pt x="550" y="1769"/>
                    <a:pt x="608" y="1918"/>
                  </a:cubicBezTo>
                  <a:cubicBezTo>
                    <a:pt x="657" y="2048"/>
                    <a:pt x="700" y="2177"/>
                    <a:pt x="746" y="2309"/>
                  </a:cubicBezTo>
                  <a:cubicBezTo>
                    <a:pt x="771" y="2382"/>
                    <a:pt x="797" y="2454"/>
                    <a:pt x="822" y="2526"/>
                  </a:cubicBezTo>
                  <a:cubicBezTo>
                    <a:pt x="838" y="2568"/>
                    <a:pt x="849" y="2614"/>
                    <a:pt x="862" y="2657"/>
                  </a:cubicBezTo>
                  <a:cubicBezTo>
                    <a:pt x="906" y="2808"/>
                    <a:pt x="949" y="2958"/>
                    <a:pt x="995" y="3107"/>
                  </a:cubicBezTo>
                  <a:cubicBezTo>
                    <a:pt x="1077" y="3420"/>
                    <a:pt x="1139" y="3740"/>
                    <a:pt x="1180" y="4061"/>
                  </a:cubicBezTo>
                  <a:cubicBezTo>
                    <a:pt x="1180" y="4060"/>
                    <a:pt x="1180" y="4058"/>
                    <a:pt x="1180" y="4056"/>
                  </a:cubicBezTo>
                  <a:cubicBezTo>
                    <a:pt x="1208" y="4302"/>
                    <a:pt x="1221" y="4547"/>
                    <a:pt x="1218" y="4793"/>
                  </a:cubicBezTo>
                  <a:lnTo>
                    <a:pt x="1218" y="4780"/>
                  </a:lnTo>
                  <a:cubicBezTo>
                    <a:pt x="1216" y="4892"/>
                    <a:pt x="1211" y="5005"/>
                    <a:pt x="1204" y="5116"/>
                  </a:cubicBezTo>
                  <a:cubicBezTo>
                    <a:pt x="1196" y="5204"/>
                    <a:pt x="1190" y="5293"/>
                    <a:pt x="1178" y="5382"/>
                  </a:cubicBezTo>
                  <a:lnTo>
                    <a:pt x="1178" y="5382"/>
                  </a:lnTo>
                  <a:cubicBezTo>
                    <a:pt x="1153" y="5527"/>
                    <a:pt x="1130" y="5673"/>
                    <a:pt x="1109" y="5817"/>
                  </a:cubicBezTo>
                  <a:lnTo>
                    <a:pt x="1109" y="5817"/>
                  </a:lnTo>
                  <a:cubicBezTo>
                    <a:pt x="1109" y="5817"/>
                    <a:pt x="1109" y="5817"/>
                    <a:pt x="1110" y="5816"/>
                  </a:cubicBezTo>
                  <a:lnTo>
                    <a:pt x="1110" y="5816"/>
                  </a:lnTo>
                  <a:cubicBezTo>
                    <a:pt x="1109" y="5817"/>
                    <a:pt x="1109" y="5817"/>
                    <a:pt x="1109" y="5818"/>
                  </a:cubicBezTo>
                  <a:lnTo>
                    <a:pt x="1109" y="5818"/>
                  </a:lnTo>
                  <a:cubicBezTo>
                    <a:pt x="1109" y="5817"/>
                    <a:pt x="1109" y="5817"/>
                    <a:pt x="1109" y="5817"/>
                  </a:cubicBezTo>
                  <a:lnTo>
                    <a:pt x="1109" y="5817"/>
                  </a:lnTo>
                  <a:cubicBezTo>
                    <a:pt x="1109" y="5818"/>
                    <a:pt x="1109" y="5819"/>
                    <a:pt x="1109" y="5821"/>
                  </a:cubicBezTo>
                  <a:lnTo>
                    <a:pt x="1109" y="5821"/>
                  </a:lnTo>
                  <a:cubicBezTo>
                    <a:pt x="1109" y="5820"/>
                    <a:pt x="1109" y="5819"/>
                    <a:pt x="1109" y="5818"/>
                  </a:cubicBezTo>
                  <a:lnTo>
                    <a:pt x="1109" y="5818"/>
                  </a:lnTo>
                  <a:cubicBezTo>
                    <a:pt x="1109" y="5819"/>
                    <a:pt x="1109" y="5821"/>
                    <a:pt x="1109" y="5823"/>
                  </a:cubicBezTo>
                  <a:cubicBezTo>
                    <a:pt x="1109" y="5822"/>
                    <a:pt x="1109" y="5822"/>
                    <a:pt x="1109" y="5821"/>
                  </a:cubicBezTo>
                  <a:lnTo>
                    <a:pt x="1109" y="5821"/>
                  </a:lnTo>
                  <a:cubicBezTo>
                    <a:pt x="1091" y="5911"/>
                    <a:pt x="1071" y="6001"/>
                    <a:pt x="1047" y="6089"/>
                  </a:cubicBezTo>
                  <a:cubicBezTo>
                    <a:pt x="1017" y="6184"/>
                    <a:pt x="980" y="6277"/>
                    <a:pt x="941" y="6368"/>
                  </a:cubicBezTo>
                  <a:cubicBezTo>
                    <a:pt x="942" y="6363"/>
                    <a:pt x="945" y="6357"/>
                    <a:pt x="947" y="6352"/>
                  </a:cubicBezTo>
                  <a:lnTo>
                    <a:pt x="947" y="6352"/>
                  </a:lnTo>
                  <a:cubicBezTo>
                    <a:pt x="874" y="6518"/>
                    <a:pt x="782" y="6675"/>
                    <a:pt x="689" y="6830"/>
                  </a:cubicBezTo>
                  <a:cubicBezTo>
                    <a:pt x="667" y="6860"/>
                    <a:pt x="645" y="6893"/>
                    <a:pt x="624" y="6923"/>
                  </a:cubicBezTo>
                  <a:cubicBezTo>
                    <a:pt x="604" y="6952"/>
                    <a:pt x="585" y="6982"/>
                    <a:pt x="564" y="7009"/>
                  </a:cubicBezTo>
                  <a:lnTo>
                    <a:pt x="567" y="7004"/>
                  </a:lnTo>
                  <a:lnTo>
                    <a:pt x="567" y="7004"/>
                  </a:lnTo>
                  <a:cubicBezTo>
                    <a:pt x="521" y="7061"/>
                    <a:pt x="475" y="7118"/>
                    <a:pt x="429" y="7175"/>
                  </a:cubicBezTo>
                  <a:cubicBezTo>
                    <a:pt x="433" y="7170"/>
                    <a:pt x="437" y="7165"/>
                    <a:pt x="441" y="7161"/>
                  </a:cubicBezTo>
                  <a:lnTo>
                    <a:pt x="441" y="7161"/>
                  </a:lnTo>
                  <a:cubicBezTo>
                    <a:pt x="391" y="7215"/>
                    <a:pt x="344" y="7270"/>
                    <a:pt x="295" y="7322"/>
                  </a:cubicBezTo>
                  <a:cubicBezTo>
                    <a:pt x="246" y="7373"/>
                    <a:pt x="197" y="7422"/>
                    <a:pt x="146" y="7471"/>
                  </a:cubicBezTo>
                  <a:cubicBezTo>
                    <a:pt x="122" y="7492"/>
                    <a:pt x="97" y="7514"/>
                    <a:pt x="73" y="7534"/>
                  </a:cubicBezTo>
                  <a:cubicBezTo>
                    <a:pt x="4" y="7596"/>
                    <a:pt x="0" y="7705"/>
                    <a:pt x="69" y="7769"/>
                  </a:cubicBezTo>
                  <a:cubicBezTo>
                    <a:pt x="97" y="7794"/>
                    <a:pt x="133" y="7808"/>
                    <a:pt x="170" y="7808"/>
                  </a:cubicBezTo>
                  <a:cubicBezTo>
                    <a:pt x="216" y="7807"/>
                    <a:pt x="257" y="7789"/>
                    <a:pt x="289" y="7758"/>
                  </a:cubicBezTo>
                  <a:cubicBezTo>
                    <a:pt x="396" y="7653"/>
                    <a:pt x="496" y="7544"/>
                    <a:pt x="589" y="7428"/>
                  </a:cubicBezTo>
                  <a:cubicBezTo>
                    <a:pt x="672" y="7332"/>
                    <a:pt x="749" y="7232"/>
                    <a:pt x="822" y="7127"/>
                  </a:cubicBezTo>
                  <a:cubicBezTo>
                    <a:pt x="860" y="7072"/>
                    <a:pt x="900" y="7018"/>
                    <a:pt x="933" y="6961"/>
                  </a:cubicBezTo>
                  <a:lnTo>
                    <a:pt x="1045" y="6767"/>
                  </a:lnTo>
                  <a:cubicBezTo>
                    <a:pt x="1124" y="6626"/>
                    <a:pt x="1192" y="6480"/>
                    <a:pt x="1248" y="6328"/>
                  </a:cubicBezTo>
                  <a:cubicBezTo>
                    <a:pt x="1305" y="6175"/>
                    <a:pt x="1346" y="6015"/>
                    <a:pt x="1370" y="5853"/>
                  </a:cubicBezTo>
                  <a:lnTo>
                    <a:pt x="1370" y="5861"/>
                  </a:lnTo>
                  <a:cubicBezTo>
                    <a:pt x="1393" y="5719"/>
                    <a:pt x="1412" y="5578"/>
                    <a:pt x="1435" y="5435"/>
                  </a:cubicBezTo>
                  <a:cubicBezTo>
                    <a:pt x="1449" y="5345"/>
                    <a:pt x="1455" y="5255"/>
                    <a:pt x="1462" y="5165"/>
                  </a:cubicBezTo>
                  <a:cubicBezTo>
                    <a:pt x="1471" y="5060"/>
                    <a:pt x="1476" y="4957"/>
                    <a:pt x="1479" y="4853"/>
                  </a:cubicBezTo>
                  <a:cubicBezTo>
                    <a:pt x="1484" y="4655"/>
                    <a:pt x="1481" y="4459"/>
                    <a:pt x="1465" y="4261"/>
                  </a:cubicBezTo>
                  <a:cubicBezTo>
                    <a:pt x="1430" y="3851"/>
                    <a:pt x="1360" y="3445"/>
                    <a:pt x="1259" y="3047"/>
                  </a:cubicBezTo>
                  <a:cubicBezTo>
                    <a:pt x="1246" y="2994"/>
                    <a:pt x="1229" y="2942"/>
                    <a:pt x="1215" y="2891"/>
                  </a:cubicBezTo>
                  <a:cubicBezTo>
                    <a:pt x="1188" y="2796"/>
                    <a:pt x="1161" y="2703"/>
                    <a:pt x="1134" y="2610"/>
                  </a:cubicBezTo>
                  <a:cubicBezTo>
                    <a:pt x="1118" y="2553"/>
                    <a:pt x="1104" y="2496"/>
                    <a:pt x="1085" y="2440"/>
                  </a:cubicBezTo>
                  <a:cubicBezTo>
                    <a:pt x="1058" y="2360"/>
                    <a:pt x="1029" y="2277"/>
                    <a:pt x="1002" y="2195"/>
                  </a:cubicBezTo>
                  <a:cubicBezTo>
                    <a:pt x="953" y="2052"/>
                    <a:pt x="906" y="1908"/>
                    <a:pt x="854" y="1767"/>
                  </a:cubicBezTo>
                  <a:cubicBezTo>
                    <a:pt x="798" y="1616"/>
                    <a:pt x="741" y="1465"/>
                    <a:pt x="686" y="1313"/>
                  </a:cubicBezTo>
                  <a:cubicBezTo>
                    <a:pt x="600" y="1084"/>
                    <a:pt x="509" y="856"/>
                    <a:pt x="445" y="620"/>
                  </a:cubicBezTo>
                  <a:cubicBezTo>
                    <a:pt x="445" y="621"/>
                    <a:pt x="445" y="623"/>
                    <a:pt x="445" y="625"/>
                  </a:cubicBezTo>
                  <a:cubicBezTo>
                    <a:pt x="429" y="561"/>
                    <a:pt x="415" y="496"/>
                    <a:pt x="406" y="430"/>
                  </a:cubicBezTo>
                  <a:cubicBezTo>
                    <a:pt x="404" y="409"/>
                    <a:pt x="403" y="389"/>
                    <a:pt x="403" y="370"/>
                  </a:cubicBezTo>
                  <a:cubicBezTo>
                    <a:pt x="403" y="355"/>
                    <a:pt x="404" y="343"/>
                    <a:pt x="404" y="330"/>
                  </a:cubicBezTo>
                  <a:cubicBezTo>
                    <a:pt x="453" y="341"/>
                    <a:pt x="501" y="357"/>
                    <a:pt x="547" y="370"/>
                  </a:cubicBezTo>
                  <a:cubicBezTo>
                    <a:pt x="559" y="373"/>
                    <a:pt x="571" y="375"/>
                    <a:pt x="583" y="375"/>
                  </a:cubicBezTo>
                  <a:cubicBezTo>
                    <a:pt x="657" y="375"/>
                    <a:pt x="725" y="315"/>
                    <a:pt x="741" y="245"/>
                  </a:cubicBezTo>
                  <a:cubicBezTo>
                    <a:pt x="760" y="154"/>
                    <a:pt x="702" y="75"/>
                    <a:pt x="616" y="52"/>
                  </a:cubicBezTo>
                  <a:cubicBezTo>
                    <a:pt x="550" y="31"/>
                    <a:pt x="483" y="14"/>
                    <a:pt x="415" y="2"/>
                  </a:cubicBezTo>
                  <a:cubicBezTo>
                    <a:pt x="403" y="1"/>
                    <a:pt x="391" y="0"/>
                    <a:pt x="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7" name="Google Shape;10187;p18"/>
            <p:cNvSpPr/>
            <p:nvPr/>
          </p:nvSpPr>
          <p:spPr>
            <a:xfrm>
              <a:off x="4417775" y="1853150"/>
              <a:ext cx="30000" cy="53250"/>
            </a:xfrm>
            <a:custGeom>
              <a:avLst/>
              <a:gdLst/>
              <a:ahLst/>
              <a:cxnLst/>
              <a:rect l="l" t="t" r="r" b="b"/>
              <a:pathLst>
                <a:path w="1200" h="2130" extrusionOk="0">
                  <a:moveTo>
                    <a:pt x="1099" y="425"/>
                  </a:moveTo>
                  <a:cubicBezTo>
                    <a:pt x="1099" y="426"/>
                    <a:pt x="1099" y="427"/>
                    <a:pt x="1098" y="428"/>
                  </a:cubicBezTo>
                  <a:lnTo>
                    <a:pt x="1098" y="428"/>
                  </a:lnTo>
                  <a:cubicBezTo>
                    <a:pt x="1099" y="427"/>
                    <a:pt x="1099" y="426"/>
                    <a:pt x="1099" y="425"/>
                  </a:cubicBezTo>
                  <a:close/>
                  <a:moveTo>
                    <a:pt x="449" y="1429"/>
                  </a:moveTo>
                  <a:lnTo>
                    <a:pt x="449" y="1429"/>
                  </a:lnTo>
                  <a:cubicBezTo>
                    <a:pt x="448" y="1431"/>
                    <a:pt x="446" y="1433"/>
                    <a:pt x="445" y="1435"/>
                  </a:cubicBezTo>
                  <a:lnTo>
                    <a:pt x="445" y="1435"/>
                  </a:lnTo>
                  <a:cubicBezTo>
                    <a:pt x="446" y="1433"/>
                    <a:pt x="448" y="1431"/>
                    <a:pt x="449" y="1429"/>
                  </a:cubicBezTo>
                  <a:close/>
                  <a:moveTo>
                    <a:pt x="1019" y="0"/>
                  </a:moveTo>
                  <a:cubicBezTo>
                    <a:pt x="959" y="0"/>
                    <a:pt x="900" y="36"/>
                    <a:pt x="873" y="96"/>
                  </a:cubicBezTo>
                  <a:cubicBezTo>
                    <a:pt x="846" y="142"/>
                    <a:pt x="827" y="191"/>
                    <a:pt x="803" y="238"/>
                  </a:cubicBezTo>
                  <a:cubicBezTo>
                    <a:pt x="778" y="292"/>
                    <a:pt x="751" y="344"/>
                    <a:pt x="724" y="397"/>
                  </a:cubicBezTo>
                  <a:cubicBezTo>
                    <a:pt x="678" y="484"/>
                    <a:pt x="629" y="568"/>
                    <a:pt x="580" y="653"/>
                  </a:cubicBezTo>
                  <a:cubicBezTo>
                    <a:pt x="479" y="818"/>
                    <a:pt x="373" y="979"/>
                    <a:pt x="265" y="1139"/>
                  </a:cubicBezTo>
                  <a:cubicBezTo>
                    <a:pt x="210" y="1221"/>
                    <a:pt x="153" y="1305"/>
                    <a:pt x="107" y="1391"/>
                  </a:cubicBezTo>
                  <a:cubicBezTo>
                    <a:pt x="59" y="1478"/>
                    <a:pt x="1" y="1582"/>
                    <a:pt x="48" y="1680"/>
                  </a:cubicBezTo>
                  <a:cubicBezTo>
                    <a:pt x="78" y="1742"/>
                    <a:pt x="141" y="1779"/>
                    <a:pt x="207" y="1779"/>
                  </a:cubicBezTo>
                  <a:cubicBezTo>
                    <a:pt x="220" y="1779"/>
                    <a:pt x="234" y="1777"/>
                    <a:pt x="248" y="1774"/>
                  </a:cubicBezTo>
                  <a:cubicBezTo>
                    <a:pt x="336" y="1756"/>
                    <a:pt x="393" y="1671"/>
                    <a:pt x="379" y="1582"/>
                  </a:cubicBezTo>
                  <a:cubicBezTo>
                    <a:pt x="378" y="1578"/>
                    <a:pt x="376" y="1573"/>
                    <a:pt x="374" y="1568"/>
                  </a:cubicBezTo>
                  <a:cubicBezTo>
                    <a:pt x="397" y="1523"/>
                    <a:pt x="421" y="1479"/>
                    <a:pt x="445" y="1435"/>
                  </a:cubicBezTo>
                  <a:lnTo>
                    <a:pt x="445" y="1435"/>
                  </a:lnTo>
                  <a:cubicBezTo>
                    <a:pt x="443" y="1439"/>
                    <a:pt x="441" y="1442"/>
                    <a:pt x="438" y="1446"/>
                  </a:cubicBezTo>
                  <a:cubicBezTo>
                    <a:pt x="498" y="1351"/>
                    <a:pt x="556" y="1258"/>
                    <a:pt x="617" y="1164"/>
                  </a:cubicBezTo>
                  <a:lnTo>
                    <a:pt x="617" y="1164"/>
                  </a:lnTo>
                  <a:cubicBezTo>
                    <a:pt x="596" y="1278"/>
                    <a:pt x="579" y="1391"/>
                    <a:pt x="563" y="1505"/>
                  </a:cubicBezTo>
                  <a:cubicBezTo>
                    <a:pt x="544" y="1655"/>
                    <a:pt x="534" y="1807"/>
                    <a:pt x="534" y="1959"/>
                  </a:cubicBezTo>
                  <a:cubicBezTo>
                    <a:pt x="528" y="2051"/>
                    <a:pt x="601" y="2128"/>
                    <a:pt x="694" y="2130"/>
                  </a:cubicBezTo>
                  <a:lnTo>
                    <a:pt x="702" y="2130"/>
                  </a:lnTo>
                  <a:cubicBezTo>
                    <a:pt x="794" y="2125"/>
                    <a:pt x="852" y="2049"/>
                    <a:pt x="852" y="1962"/>
                  </a:cubicBezTo>
                  <a:lnTo>
                    <a:pt x="852" y="1907"/>
                  </a:lnTo>
                  <a:cubicBezTo>
                    <a:pt x="854" y="1809"/>
                    <a:pt x="856" y="1707"/>
                    <a:pt x="863" y="1609"/>
                  </a:cubicBezTo>
                  <a:cubicBezTo>
                    <a:pt x="871" y="1511"/>
                    <a:pt x="886" y="1414"/>
                    <a:pt x="898" y="1316"/>
                  </a:cubicBezTo>
                  <a:lnTo>
                    <a:pt x="898" y="1316"/>
                  </a:lnTo>
                  <a:cubicBezTo>
                    <a:pt x="898" y="1323"/>
                    <a:pt x="897" y="1331"/>
                    <a:pt x="897" y="1337"/>
                  </a:cubicBezTo>
                  <a:cubicBezTo>
                    <a:pt x="935" y="1079"/>
                    <a:pt x="989" y="822"/>
                    <a:pt x="1057" y="571"/>
                  </a:cubicBezTo>
                  <a:cubicBezTo>
                    <a:pt x="1061" y="560"/>
                    <a:pt x="1065" y="547"/>
                    <a:pt x="1068" y="536"/>
                  </a:cubicBezTo>
                  <a:lnTo>
                    <a:pt x="1068" y="536"/>
                  </a:lnTo>
                  <a:cubicBezTo>
                    <a:pt x="1067" y="537"/>
                    <a:pt x="1067" y="538"/>
                    <a:pt x="1066" y="539"/>
                  </a:cubicBezTo>
                  <a:lnTo>
                    <a:pt x="1066" y="539"/>
                  </a:lnTo>
                  <a:lnTo>
                    <a:pt x="1079" y="495"/>
                  </a:lnTo>
                  <a:cubicBezTo>
                    <a:pt x="1085" y="472"/>
                    <a:pt x="1092" y="450"/>
                    <a:pt x="1098" y="428"/>
                  </a:cubicBezTo>
                  <a:lnTo>
                    <a:pt x="1098" y="428"/>
                  </a:lnTo>
                  <a:cubicBezTo>
                    <a:pt x="1097" y="432"/>
                    <a:pt x="1096" y="435"/>
                    <a:pt x="1095" y="439"/>
                  </a:cubicBezTo>
                  <a:lnTo>
                    <a:pt x="1095" y="439"/>
                  </a:lnTo>
                  <a:cubicBezTo>
                    <a:pt x="1099" y="423"/>
                    <a:pt x="1105" y="407"/>
                    <a:pt x="1109" y="392"/>
                  </a:cubicBezTo>
                  <a:cubicBezTo>
                    <a:pt x="1126" y="335"/>
                    <a:pt x="1144" y="279"/>
                    <a:pt x="1164" y="222"/>
                  </a:cubicBezTo>
                  <a:cubicBezTo>
                    <a:pt x="1199" y="143"/>
                    <a:pt x="1163" y="50"/>
                    <a:pt x="1082" y="14"/>
                  </a:cubicBezTo>
                  <a:cubicBezTo>
                    <a:pt x="1062" y="5"/>
                    <a:pt x="1040" y="0"/>
                    <a:pt x="10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8" name="Google Shape;10188;p18"/>
            <p:cNvSpPr/>
            <p:nvPr/>
          </p:nvSpPr>
          <p:spPr>
            <a:xfrm>
              <a:off x="4375575" y="2004275"/>
              <a:ext cx="25575" cy="13350"/>
            </a:xfrm>
            <a:custGeom>
              <a:avLst/>
              <a:gdLst/>
              <a:ahLst/>
              <a:cxnLst/>
              <a:rect l="l" t="t" r="r" b="b"/>
              <a:pathLst>
                <a:path w="1023" h="534" extrusionOk="0">
                  <a:moveTo>
                    <a:pt x="36" y="451"/>
                  </a:moveTo>
                  <a:lnTo>
                    <a:pt x="36" y="451"/>
                  </a:lnTo>
                  <a:cubicBezTo>
                    <a:pt x="37" y="452"/>
                    <a:pt x="38" y="454"/>
                    <a:pt x="39" y="456"/>
                  </a:cubicBezTo>
                  <a:cubicBezTo>
                    <a:pt x="38" y="454"/>
                    <a:pt x="37" y="452"/>
                    <a:pt x="36" y="451"/>
                  </a:cubicBezTo>
                  <a:close/>
                  <a:moveTo>
                    <a:pt x="856" y="0"/>
                  </a:moveTo>
                  <a:cubicBezTo>
                    <a:pt x="844" y="0"/>
                    <a:pt x="832" y="2"/>
                    <a:pt x="820" y="4"/>
                  </a:cubicBezTo>
                  <a:cubicBezTo>
                    <a:pt x="674" y="25"/>
                    <a:pt x="528" y="46"/>
                    <a:pt x="384" y="79"/>
                  </a:cubicBezTo>
                  <a:cubicBezTo>
                    <a:pt x="283" y="99"/>
                    <a:pt x="185" y="137"/>
                    <a:pt x="95" y="188"/>
                  </a:cubicBezTo>
                  <a:cubicBezTo>
                    <a:pt x="42" y="221"/>
                    <a:pt x="9" y="275"/>
                    <a:pt x="3" y="335"/>
                  </a:cubicBezTo>
                  <a:cubicBezTo>
                    <a:pt x="0" y="376"/>
                    <a:pt x="14" y="409"/>
                    <a:pt x="32" y="443"/>
                  </a:cubicBezTo>
                  <a:lnTo>
                    <a:pt x="32" y="443"/>
                  </a:lnTo>
                  <a:cubicBezTo>
                    <a:pt x="57" y="498"/>
                    <a:pt x="113" y="533"/>
                    <a:pt x="175" y="533"/>
                  </a:cubicBezTo>
                  <a:cubicBezTo>
                    <a:pt x="176" y="533"/>
                    <a:pt x="177" y="533"/>
                    <a:pt x="179" y="533"/>
                  </a:cubicBezTo>
                  <a:cubicBezTo>
                    <a:pt x="209" y="533"/>
                    <a:pt x="239" y="525"/>
                    <a:pt x="266" y="508"/>
                  </a:cubicBezTo>
                  <a:cubicBezTo>
                    <a:pt x="293" y="490"/>
                    <a:pt x="315" y="464"/>
                    <a:pt x="327" y="433"/>
                  </a:cubicBezTo>
                  <a:lnTo>
                    <a:pt x="346" y="424"/>
                  </a:lnTo>
                  <a:cubicBezTo>
                    <a:pt x="383" y="411"/>
                    <a:pt x="419" y="399"/>
                    <a:pt x="456" y="386"/>
                  </a:cubicBezTo>
                  <a:cubicBezTo>
                    <a:pt x="595" y="353"/>
                    <a:pt x="736" y="331"/>
                    <a:pt x="877" y="308"/>
                  </a:cubicBezTo>
                  <a:cubicBezTo>
                    <a:pt x="964" y="294"/>
                    <a:pt x="1022" y="212"/>
                    <a:pt x="1007" y="126"/>
                  </a:cubicBezTo>
                  <a:cubicBezTo>
                    <a:pt x="992" y="52"/>
                    <a:pt x="928" y="0"/>
                    <a:pt x="8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89" name="Google Shape;10189;p18"/>
            <p:cNvSpPr/>
            <p:nvPr/>
          </p:nvSpPr>
          <p:spPr>
            <a:xfrm>
              <a:off x="4421150" y="1973600"/>
              <a:ext cx="29425" cy="81150"/>
            </a:xfrm>
            <a:custGeom>
              <a:avLst/>
              <a:gdLst/>
              <a:ahLst/>
              <a:cxnLst/>
              <a:rect l="l" t="t" r="r" b="b"/>
              <a:pathLst>
                <a:path w="1177" h="3246" extrusionOk="0">
                  <a:moveTo>
                    <a:pt x="993" y="1"/>
                  </a:moveTo>
                  <a:cubicBezTo>
                    <a:pt x="946" y="1"/>
                    <a:pt x="899" y="18"/>
                    <a:pt x="863" y="49"/>
                  </a:cubicBezTo>
                  <a:cubicBezTo>
                    <a:pt x="836" y="74"/>
                    <a:pt x="812" y="103"/>
                    <a:pt x="793" y="133"/>
                  </a:cubicBezTo>
                  <a:cubicBezTo>
                    <a:pt x="781" y="149"/>
                    <a:pt x="770" y="165"/>
                    <a:pt x="757" y="182"/>
                  </a:cubicBezTo>
                  <a:cubicBezTo>
                    <a:pt x="724" y="229"/>
                    <a:pt x="691" y="277"/>
                    <a:pt x="656" y="326"/>
                  </a:cubicBezTo>
                  <a:cubicBezTo>
                    <a:pt x="583" y="427"/>
                    <a:pt x="510" y="530"/>
                    <a:pt x="439" y="635"/>
                  </a:cubicBezTo>
                  <a:cubicBezTo>
                    <a:pt x="303" y="834"/>
                    <a:pt x="181" y="1043"/>
                    <a:pt x="51" y="1247"/>
                  </a:cubicBezTo>
                  <a:cubicBezTo>
                    <a:pt x="0" y="1322"/>
                    <a:pt x="18" y="1423"/>
                    <a:pt x="91" y="1477"/>
                  </a:cubicBezTo>
                  <a:cubicBezTo>
                    <a:pt x="118" y="1496"/>
                    <a:pt x="152" y="1506"/>
                    <a:pt x="187" y="1506"/>
                  </a:cubicBezTo>
                  <a:cubicBezTo>
                    <a:pt x="239" y="1506"/>
                    <a:pt x="291" y="1483"/>
                    <a:pt x="320" y="1437"/>
                  </a:cubicBezTo>
                  <a:cubicBezTo>
                    <a:pt x="421" y="1269"/>
                    <a:pt x="520" y="1098"/>
                    <a:pt x="619" y="929"/>
                  </a:cubicBezTo>
                  <a:cubicBezTo>
                    <a:pt x="667" y="855"/>
                    <a:pt x="714" y="782"/>
                    <a:pt x="765" y="709"/>
                  </a:cubicBezTo>
                  <a:lnTo>
                    <a:pt x="765" y="709"/>
                  </a:lnTo>
                  <a:cubicBezTo>
                    <a:pt x="747" y="825"/>
                    <a:pt x="733" y="942"/>
                    <a:pt x="717" y="1059"/>
                  </a:cubicBezTo>
                  <a:cubicBezTo>
                    <a:pt x="719" y="1053"/>
                    <a:pt x="719" y="1046"/>
                    <a:pt x="721" y="1040"/>
                  </a:cubicBezTo>
                  <a:lnTo>
                    <a:pt x="721" y="1040"/>
                  </a:lnTo>
                  <a:cubicBezTo>
                    <a:pt x="706" y="1132"/>
                    <a:pt x="703" y="1227"/>
                    <a:pt x="697" y="1320"/>
                  </a:cubicBezTo>
                  <a:cubicBezTo>
                    <a:pt x="691" y="1388"/>
                    <a:pt x="687" y="1458"/>
                    <a:pt x="683" y="1527"/>
                  </a:cubicBezTo>
                  <a:cubicBezTo>
                    <a:pt x="675" y="1691"/>
                    <a:pt x="665" y="1854"/>
                    <a:pt x="660" y="2017"/>
                  </a:cubicBezTo>
                  <a:cubicBezTo>
                    <a:pt x="651" y="2370"/>
                    <a:pt x="634" y="2723"/>
                    <a:pt x="621" y="3076"/>
                  </a:cubicBezTo>
                  <a:cubicBezTo>
                    <a:pt x="616" y="3166"/>
                    <a:pt x="687" y="3243"/>
                    <a:pt x="778" y="3245"/>
                  </a:cubicBezTo>
                  <a:lnTo>
                    <a:pt x="787" y="3245"/>
                  </a:lnTo>
                  <a:cubicBezTo>
                    <a:pt x="877" y="3240"/>
                    <a:pt x="937" y="3164"/>
                    <a:pt x="937" y="3079"/>
                  </a:cubicBezTo>
                  <a:lnTo>
                    <a:pt x="937" y="2905"/>
                  </a:lnTo>
                  <a:cubicBezTo>
                    <a:pt x="941" y="2594"/>
                    <a:pt x="950" y="2287"/>
                    <a:pt x="958" y="1979"/>
                  </a:cubicBezTo>
                  <a:cubicBezTo>
                    <a:pt x="961" y="1825"/>
                    <a:pt x="972" y="1673"/>
                    <a:pt x="982" y="1521"/>
                  </a:cubicBezTo>
                  <a:cubicBezTo>
                    <a:pt x="990" y="1376"/>
                    <a:pt x="1006" y="1231"/>
                    <a:pt x="1018" y="1087"/>
                  </a:cubicBezTo>
                  <a:cubicBezTo>
                    <a:pt x="1026" y="1030"/>
                    <a:pt x="1036" y="973"/>
                    <a:pt x="1044" y="916"/>
                  </a:cubicBezTo>
                  <a:cubicBezTo>
                    <a:pt x="1051" y="863"/>
                    <a:pt x="1058" y="810"/>
                    <a:pt x="1067" y="758"/>
                  </a:cubicBezTo>
                  <a:cubicBezTo>
                    <a:pt x="1085" y="681"/>
                    <a:pt x="1099" y="603"/>
                    <a:pt x="1116" y="525"/>
                  </a:cubicBezTo>
                  <a:cubicBezTo>
                    <a:pt x="1124" y="487"/>
                    <a:pt x="1132" y="448"/>
                    <a:pt x="1142" y="408"/>
                  </a:cubicBezTo>
                  <a:cubicBezTo>
                    <a:pt x="1159" y="332"/>
                    <a:pt x="1169" y="255"/>
                    <a:pt x="1172" y="179"/>
                  </a:cubicBezTo>
                  <a:cubicBezTo>
                    <a:pt x="1176" y="98"/>
                    <a:pt x="1123" y="27"/>
                    <a:pt x="1045" y="8"/>
                  </a:cubicBezTo>
                  <a:cubicBezTo>
                    <a:pt x="1028" y="3"/>
                    <a:pt x="1011" y="1"/>
                    <a:pt x="9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0" name="Google Shape;10190;p18"/>
            <p:cNvSpPr/>
            <p:nvPr/>
          </p:nvSpPr>
          <p:spPr>
            <a:xfrm>
              <a:off x="4377500" y="1870700"/>
              <a:ext cx="13825" cy="129000"/>
            </a:xfrm>
            <a:custGeom>
              <a:avLst/>
              <a:gdLst/>
              <a:ahLst/>
              <a:cxnLst/>
              <a:rect l="l" t="t" r="r" b="b"/>
              <a:pathLst>
                <a:path w="553" h="5160" extrusionOk="0">
                  <a:moveTo>
                    <a:pt x="365" y="1"/>
                  </a:moveTo>
                  <a:cubicBezTo>
                    <a:pt x="289" y="1"/>
                    <a:pt x="219" y="55"/>
                    <a:pt x="203" y="135"/>
                  </a:cubicBezTo>
                  <a:lnTo>
                    <a:pt x="203" y="132"/>
                  </a:lnTo>
                  <a:cubicBezTo>
                    <a:pt x="198" y="165"/>
                    <a:pt x="187" y="200"/>
                    <a:pt x="179" y="233"/>
                  </a:cubicBezTo>
                  <a:cubicBezTo>
                    <a:pt x="168" y="280"/>
                    <a:pt x="157" y="326"/>
                    <a:pt x="146" y="372"/>
                  </a:cubicBezTo>
                  <a:cubicBezTo>
                    <a:pt x="125" y="461"/>
                    <a:pt x="105" y="551"/>
                    <a:pt x="89" y="643"/>
                  </a:cubicBezTo>
                  <a:cubicBezTo>
                    <a:pt x="56" y="811"/>
                    <a:pt x="37" y="983"/>
                    <a:pt x="32" y="1154"/>
                  </a:cubicBezTo>
                  <a:cubicBezTo>
                    <a:pt x="30" y="1262"/>
                    <a:pt x="27" y="1369"/>
                    <a:pt x="26" y="1477"/>
                  </a:cubicBezTo>
                  <a:cubicBezTo>
                    <a:pt x="21" y="1640"/>
                    <a:pt x="24" y="1806"/>
                    <a:pt x="24" y="1971"/>
                  </a:cubicBezTo>
                  <a:cubicBezTo>
                    <a:pt x="24" y="2134"/>
                    <a:pt x="26" y="2295"/>
                    <a:pt x="26" y="2459"/>
                  </a:cubicBezTo>
                  <a:cubicBezTo>
                    <a:pt x="26" y="2623"/>
                    <a:pt x="21" y="2787"/>
                    <a:pt x="24" y="2952"/>
                  </a:cubicBezTo>
                  <a:lnTo>
                    <a:pt x="24" y="2952"/>
                  </a:lnTo>
                  <a:cubicBezTo>
                    <a:pt x="22" y="3103"/>
                    <a:pt x="21" y="3257"/>
                    <a:pt x="21" y="3410"/>
                  </a:cubicBezTo>
                  <a:lnTo>
                    <a:pt x="21" y="3435"/>
                  </a:lnTo>
                  <a:cubicBezTo>
                    <a:pt x="19" y="3548"/>
                    <a:pt x="18" y="3662"/>
                    <a:pt x="16" y="3776"/>
                  </a:cubicBezTo>
                  <a:lnTo>
                    <a:pt x="16" y="3787"/>
                  </a:lnTo>
                  <a:cubicBezTo>
                    <a:pt x="13" y="3966"/>
                    <a:pt x="10" y="4146"/>
                    <a:pt x="8" y="4323"/>
                  </a:cubicBezTo>
                  <a:lnTo>
                    <a:pt x="8" y="4334"/>
                  </a:lnTo>
                  <a:lnTo>
                    <a:pt x="8" y="4334"/>
                  </a:lnTo>
                  <a:cubicBezTo>
                    <a:pt x="5" y="4561"/>
                    <a:pt x="0" y="4789"/>
                    <a:pt x="15" y="5015"/>
                  </a:cubicBezTo>
                  <a:cubicBezTo>
                    <a:pt x="21" y="5096"/>
                    <a:pt x="89" y="5159"/>
                    <a:pt x="170" y="5159"/>
                  </a:cubicBezTo>
                  <a:cubicBezTo>
                    <a:pt x="171" y="5159"/>
                    <a:pt x="172" y="5159"/>
                    <a:pt x="173" y="5159"/>
                  </a:cubicBezTo>
                  <a:lnTo>
                    <a:pt x="181" y="5159"/>
                  </a:lnTo>
                  <a:cubicBezTo>
                    <a:pt x="261" y="5154"/>
                    <a:pt x="336" y="5080"/>
                    <a:pt x="326" y="4996"/>
                  </a:cubicBezTo>
                  <a:cubicBezTo>
                    <a:pt x="303" y="4770"/>
                    <a:pt x="298" y="4543"/>
                    <a:pt x="295" y="4315"/>
                  </a:cubicBezTo>
                  <a:lnTo>
                    <a:pt x="295" y="4315"/>
                  </a:lnTo>
                  <a:cubicBezTo>
                    <a:pt x="296" y="4234"/>
                    <a:pt x="296" y="4153"/>
                    <a:pt x="296" y="4070"/>
                  </a:cubicBezTo>
                  <a:lnTo>
                    <a:pt x="296" y="4076"/>
                  </a:lnTo>
                  <a:cubicBezTo>
                    <a:pt x="298" y="3980"/>
                    <a:pt x="299" y="3883"/>
                    <a:pt x="299" y="3785"/>
                  </a:cubicBezTo>
                  <a:lnTo>
                    <a:pt x="299" y="3764"/>
                  </a:lnTo>
                  <a:lnTo>
                    <a:pt x="299" y="3722"/>
                  </a:lnTo>
                  <a:lnTo>
                    <a:pt x="299" y="3668"/>
                  </a:lnTo>
                  <a:cubicBezTo>
                    <a:pt x="299" y="3641"/>
                    <a:pt x="301" y="3616"/>
                    <a:pt x="301" y="3590"/>
                  </a:cubicBezTo>
                  <a:cubicBezTo>
                    <a:pt x="301" y="3567"/>
                    <a:pt x="301" y="3544"/>
                    <a:pt x="301" y="3521"/>
                  </a:cubicBezTo>
                  <a:cubicBezTo>
                    <a:pt x="303" y="3489"/>
                    <a:pt x="303" y="3456"/>
                    <a:pt x="303" y="3424"/>
                  </a:cubicBezTo>
                  <a:lnTo>
                    <a:pt x="303" y="3411"/>
                  </a:lnTo>
                  <a:lnTo>
                    <a:pt x="303" y="3372"/>
                  </a:lnTo>
                  <a:lnTo>
                    <a:pt x="303" y="3318"/>
                  </a:lnTo>
                  <a:lnTo>
                    <a:pt x="303" y="3279"/>
                  </a:lnTo>
                  <a:cubicBezTo>
                    <a:pt x="304" y="3214"/>
                    <a:pt x="304" y="3149"/>
                    <a:pt x="306" y="3084"/>
                  </a:cubicBezTo>
                  <a:lnTo>
                    <a:pt x="306" y="3092"/>
                  </a:lnTo>
                  <a:cubicBezTo>
                    <a:pt x="306" y="3051"/>
                    <a:pt x="307" y="3009"/>
                    <a:pt x="307" y="2968"/>
                  </a:cubicBezTo>
                  <a:lnTo>
                    <a:pt x="307" y="2941"/>
                  </a:lnTo>
                  <a:cubicBezTo>
                    <a:pt x="309" y="2778"/>
                    <a:pt x="311" y="2617"/>
                    <a:pt x="312" y="2454"/>
                  </a:cubicBezTo>
                  <a:lnTo>
                    <a:pt x="312" y="2460"/>
                  </a:lnTo>
                  <a:cubicBezTo>
                    <a:pt x="314" y="2292"/>
                    <a:pt x="315" y="2123"/>
                    <a:pt x="315" y="1954"/>
                  </a:cubicBezTo>
                  <a:lnTo>
                    <a:pt x="315" y="1916"/>
                  </a:lnTo>
                  <a:lnTo>
                    <a:pt x="315" y="1870"/>
                  </a:lnTo>
                  <a:lnTo>
                    <a:pt x="315" y="1843"/>
                  </a:lnTo>
                  <a:cubicBezTo>
                    <a:pt x="315" y="1787"/>
                    <a:pt x="317" y="1732"/>
                    <a:pt x="317" y="1677"/>
                  </a:cubicBezTo>
                  <a:lnTo>
                    <a:pt x="317" y="1667"/>
                  </a:lnTo>
                  <a:lnTo>
                    <a:pt x="317" y="1632"/>
                  </a:lnTo>
                  <a:lnTo>
                    <a:pt x="317" y="1585"/>
                  </a:lnTo>
                  <a:lnTo>
                    <a:pt x="317" y="1551"/>
                  </a:lnTo>
                  <a:lnTo>
                    <a:pt x="317" y="1523"/>
                  </a:lnTo>
                  <a:lnTo>
                    <a:pt x="317" y="1506"/>
                  </a:lnTo>
                  <a:cubicBezTo>
                    <a:pt x="322" y="1293"/>
                    <a:pt x="326" y="1080"/>
                    <a:pt x="356" y="869"/>
                  </a:cubicBezTo>
                  <a:cubicBezTo>
                    <a:pt x="383" y="705"/>
                    <a:pt x="428" y="542"/>
                    <a:pt x="470" y="380"/>
                  </a:cubicBezTo>
                  <a:cubicBezTo>
                    <a:pt x="486" y="328"/>
                    <a:pt x="502" y="274"/>
                    <a:pt x="521" y="222"/>
                  </a:cubicBezTo>
                  <a:cubicBezTo>
                    <a:pt x="553" y="132"/>
                    <a:pt x="502" y="33"/>
                    <a:pt x="409" y="6"/>
                  </a:cubicBezTo>
                  <a:cubicBezTo>
                    <a:pt x="394" y="2"/>
                    <a:pt x="380" y="1"/>
                    <a:pt x="3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1" name="Google Shape;10191;p18"/>
            <p:cNvSpPr/>
            <p:nvPr/>
          </p:nvSpPr>
          <p:spPr>
            <a:xfrm>
              <a:off x="4513725" y="1931300"/>
              <a:ext cx="48175" cy="8750"/>
            </a:xfrm>
            <a:custGeom>
              <a:avLst/>
              <a:gdLst/>
              <a:ahLst/>
              <a:cxnLst/>
              <a:rect l="l" t="t" r="r" b="b"/>
              <a:pathLst>
                <a:path w="1927" h="350" extrusionOk="0">
                  <a:moveTo>
                    <a:pt x="216" y="0"/>
                  </a:moveTo>
                  <a:cubicBezTo>
                    <a:pt x="83" y="0"/>
                    <a:pt x="0" y="160"/>
                    <a:pt x="93" y="270"/>
                  </a:cubicBezTo>
                  <a:cubicBezTo>
                    <a:pt x="122" y="304"/>
                    <a:pt x="161" y="324"/>
                    <a:pt x="206" y="329"/>
                  </a:cubicBezTo>
                  <a:cubicBezTo>
                    <a:pt x="251" y="333"/>
                    <a:pt x="297" y="335"/>
                    <a:pt x="342" y="335"/>
                  </a:cubicBezTo>
                  <a:cubicBezTo>
                    <a:pt x="377" y="335"/>
                    <a:pt x="413" y="334"/>
                    <a:pt x="448" y="332"/>
                  </a:cubicBezTo>
                  <a:cubicBezTo>
                    <a:pt x="513" y="329"/>
                    <a:pt x="578" y="326"/>
                    <a:pt x="643" y="326"/>
                  </a:cubicBezTo>
                  <a:cubicBezTo>
                    <a:pt x="685" y="325"/>
                    <a:pt x="727" y="325"/>
                    <a:pt x="769" y="325"/>
                  </a:cubicBezTo>
                  <a:cubicBezTo>
                    <a:pt x="854" y="325"/>
                    <a:pt x="938" y="326"/>
                    <a:pt x="1023" y="326"/>
                  </a:cubicBezTo>
                  <a:lnTo>
                    <a:pt x="1004" y="326"/>
                  </a:lnTo>
                  <a:cubicBezTo>
                    <a:pt x="1255" y="332"/>
                    <a:pt x="1505" y="338"/>
                    <a:pt x="1757" y="350"/>
                  </a:cubicBezTo>
                  <a:lnTo>
                    <a:pt x="1763" y="350"/>
                  </a:lnTo>
                  <a:cubicBezTo>
                    <a:pt x="1764" y="350"/>
                    <a:pt x="1765" y="350"/>
                    <a:pt x="1766" y="350"/>
                  </a:cubicBezTo>
                  <a:cubicBezTo>
                    <a:pt x="1846" y="350"/>
                    <a:pt x="1914" y="287"/>
                    <a:pt x="1922" y="207"/>
                  </a:cubicBezTo>
                  <a:cubicBezTo>
                    <a:pt x="1926" y="126"/>
                    <a:pt x="1863" y="44"/>
                    <a:pt x="1779" y="42"/>
                  </a:cubicBezTo>
                  <a:cubicBezTo>
                    <a:pt x="1535" y="33"/>
                    <a:pt x="1292" y="25"/>
                    <a:pt x="1046" y="19"/>
                  </a:cubicBezTo>
                  <a:cubicBezTo>
                    <a:pt x="831" y="12"/>
                    <a:pt x="616" y="14"/>
                    <a:pt x="399" y="12"/>
                  </a:cubicBezTo>
                  <a:lnTo>
                    <a:pt x="421" y="12"/>
                  </a:lnTo>
                  <a:cubicBezTo>
                    <a:pt x="370" y="12"/>
                    <a:pt x="320" y="11"/>
                    <a:pt x="271" y="8"/>
                  </a:cubicBezTo>
                  <a:lnTo>
                    <a:pt x="253" y="4"/>
                  </a:lnTo>
                  <a:cubicBezTo>
                    <a:pt x="240" y="2"/>
                    <a:pt x="228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2" name="Google Shape;10192;p18"/>
            <p:cNvSpPr/>
            <p:nvPr/>
          </p:nvSpPr>
          <p:spPr>
            <a:xfrm>
              <a:off x="4527675" y="1948775"/>
              <a:ext cx="48075" cy="9600"/>
            </a:xfrm>
            <a:custGeom>
              <a:avLst/>
              <a:gdLst/>
              <a:ahLst/>
              <a:cxnLst/>
              <a:rect l="l" t="t" r="r" b="b"/>
              <a:pathLst>
                <a:path w="1923" h="384" extrusionOk="0">
                  <a:moveTo>
                    <a:pt x="213" y="0"/>
                  </a:moveTo>
                  <a:cubicBezTo>
                    <a:pt x="196" y="0"/>
                    <a:pt x="179" y="3"/>
                    <a:pt x="162" y="8"/>
                  </a:cubicBezTo>
                  <a:cubicBezTo>
                    <a:pt x="37" y="48"/>
                    <a:pt x="1" y="206"/>
                    <a:pt x="96" y="296"/>
                  </a:cubicBezTo>
                  <a:cubicBezTo>
                    <a:pt x="151" y="349"/>
                    <a:pt x="229" y="366"/>
                    <a:pt x="303" y="372"/>
                  </a:cubicBezTo>
                  <a:cubicBezTo>
                    <a:pt x="382" y="379"/>
                    <a:pt x="461" y="383"/>
                    <a:pt x="541" y="383"/>
                  </a:cubicBezTo>
                  <a:lnTo>
                    <a:pt x="623" y="382"/>
                  </a:lnTo>
                  <a:cubicBezTo>
                    <a:pt x="740" y="382"/>
                    <a:pt x="857" y="380"/>
                    <a:pt x="974" y="376"/>
                  </a:cubicBezTo>
                  <a:cubicBezTo>
                    <a:pt x="1245" y="366"/>
                    <a:pt x="1516" y="358"/>
                    <a:pt x="1786" y="344"/>
                  </a:cubicBezTo>
                  <a:cubicBezTo>
                    <a:pt x="1864" y="341"/>
                    <a:pt x="1922" y="274"/>
                    <a:pt x="1918" y="198"/>
                  </a:cubicBezTo>
                  <a:cubicBezTo>
                    <a:pt x="1913" y="124"/>
                    <a:pt x="1851" y="67"/>
                    <a:pt x="1778" y="67"/>
                  </a:cubicBezTo>
                  <a:cubicBezTo>
                    <a:pt x="1776" y="67"/>
                    <a:pt x="1774" y="67"/>
                    <a:pt x="1772" y="67"/>
                  </a:cubicBezTo>
                  <a:cubicBezTo>
                    <a:pt x="1500" y="73"/>
                    <a:pt x="1226" y="72"/>
                    <a:pt x="955" y="73"/>
                  </a:cubicBezTo>
                  <a:lnTo>
                    <a:pt x="886" y="73"/>
                  </a:lnTo>
                  <a:cubicBezTo>
                    <a:pt x="854" y="72"/>
                    <a:pt x="824" y="72"/>
                    <a:pt x="792" y="72"/>
                  </a:cubicBezTo>
                  <a:lnTo>
                    <a:pt x="654" y="72"/>
                  </a:lnTo>
                  <a:cubicBezTo>
                    <a:pt x="547" y="72"/>
                    <a:pt x="439" y="64"/>
                    <a:pt x="332" y="51"/>
                  </a:cubicBezTo>
                  <a:cubicBezTo>
                    <a:pt x="301" y="18"/>
                    <a:pt x="257" y="0"/>
                    <a:pt x="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3" name="Google Shape;10193;p18"/>
            <p:cNvSpPr/>
            <p:nvPr/>
          </p:nvSpPr>
          <p:spPr>
            <a:xfrm>
              <a:off x="4617725" y="1886950"/>
              <a:ext cx="52800" cy="107725"/>
            </a:xfrm>
            <a:custGeom>
              <a:avLst/>
              <a:gdLst/>
              <a:ahLst/>
              <a:cxnLst/>
              <a:rect l="l" t="t" r="r" b="b"/>
              <a:pathLst>
                <a:path w="2112" h="4309" extrusionOk="0">
                  <a:moveTo>
                    <a:pt x="312" y="2461"/>
                  </a:moveTo>
                  <a:lnTo>
                    <a:pt x="312" y="2461"/>
                  </a:lnTo>
                  <a:cubicBezTo>
                    <a:pt x="311" y="2464"/>
                    <a:pt x="311" y="2467"/>
                    <a:pt x="310" y="2470"/>
                  </a:cubicBezTo>
                  <a:cubicBezTo>
                    <a:pt x="311" y="2468"/>
                    <a:pt x="311" y="2465"/>
                    <a:pt x="312" y="2461"/>
                  </a:cubicBezTo>
                  <a:close/>
                  <a:moveTo>
                    <a:pt x="1809" y="2993"/>
                  </a:moveTo>
                  <a:cubicBezTo>
                    <a:pt x="1809" y="2995"/>
                    <a:pt x="1810" y="2997"/>
                    <a:pt x="1810" y="2999"/>
                  </a:cubicBezTo>
                  <a:lnTo>
                    <a:pt x="1810" y="2999"/>
                  </a:lnTo>
                  <a:cubicBezTo>
                    <a:pt x="1810" y="2997"/>
                    <a:pt x="1810" y="2995"/>
                    <a:pt x="1809" y="2993"/>
                  </a:cubicBezTo>
                  <a:close/>
                  <a:moveTo>
                    <a:pt x="1596" y="3543"/>
                  </a:moveTo>
                  <a:cubicBezTo>
                    <a:pt x="1591" y="3548"/>
                    <a:pt x="1588" y="3552"/>
                    <a:pt x="1586" y="3556"/>
                  </a:cubicBezTo>
                  <a:lnTo>
                    <a:pt x="1586" y="3556"/>
                  </a:lnTo>
                  <a:cubicBezTo>
                    <a:pt x="1589" y="3552"/>
                    <a:pt x="1592" y="3548"/>
                    <a:pt x="1596" y="3543"/>
                  </a:cubicBezTo>
                  <a:close/>
                  <a:moveTo>
                    <a:pt x="1195" y="3866"/>
                  </a:moveTo>
                  <a:lnTo>
                    <a:pt x="1195" y="3866"/>
                  </a:lnTo>
                  <a:cubicBezTo>
                    <a:pt x="1194" y="3867"/>
                    <a:pt x="1192" y="3868"/>
                    <a:pt x="1190" y="3869"/>
                  </a:cubicBezTo>
                  <a:lnTo>
                    <a:pt x="1190" y="3869"/>
                  </a:lnTo>
                  <a:cubicBezTo>
                    <a:pt x="1192" y="3868"/>
                    <a:pt x="1193" y="3867"/>
                    <a:pt x="1195" y="3866"/>
                  </a:cubicBezTo>
                  <a:close/>
                  <a:moveTo>
                    <a:pt x="1659" y="1"/>
                  </a:moveTo>
                  <a:cubicBezTo>
                    <a:pt x="1617" y="1"/>
                    <a:pt x="1576" y="5"/>
                    <a:pt x="1537" y="13"/>
                  </a:cubicBezTo>
                  <a:cubicBezTo>
                    <a:pt x="1323" y="56"/>
                    <a:pt x="1130" y="173"/>
                    <a:pt x="966" y="314"/>
                  </a:cubicBezTo>
                  <a:cubicBezTo>
                    <a:pt x="877" y="385"/>
                    <a:pt x="796" y="468"/>
                    <a:pt x="727" y="558"/>
                  </a:cubicBezTo>
                  <a:cubicBezTo>
                    <a:pt x="666" y="640"/>
                    <a:pt x="611" y="727"/>
                    <a:pt x="562" y="819"/>
                  </a:cubicBezTo>
                  <a:cubicBezTo>
                    <a:pt x="503" y="925"/>
                    <a:pt x="453" y="1034"/>
                    <a:pt x="404" y="1145"/>
                  </a:cubicBezTo>
                  <a:cubicBezTo>
                    <a:pt x="361" y="1240"/>
                    <a:pt x="320" y="1340"/>
                    <a:pt x="285" y="1438"/>
                  </a:cubicBezTo>
                  <a:cubicBezTo>
                    <a:pt x="206" y="1661"/>
                    <a:pt x="141" y="1891"/>
                    <a:pt x="92" y="2122"/>
                  </a:cubicBezTo>
                  <a:cubicBezTo>
                    <a:pt x="41" y="2358"/>
                    <a:pt x="11" y="2597"/>
                    <a:pt x="6" y="2837"/>
                  </a:cubicBezTo>
                  <a:cubicBezTo>
                    <a:pt x="0" y="3072"/>
                    <a:pt x="24" y="3304"/>
                    <a:pt x="78" y="3531"/>
                  </a:cubicBezTo>
                  <a:cubicBezTo>
                    <a:pt x="106" y="3642"/>
                    <a:pt x="142" y="3751"/>
                    <a:pt x="190" y="3857"/>
                  </a:cubicBezTo>
                  <a:cubicBezTo>
                    <a:pt x="228" y="3944"/>
                    <a:pt x="275" y="4036"/>
                    <a:pt x="340" y="4107"/>
                  </a:cubicBezTo>
                  <a:cubicBezTo>
                    <a:pt x="410" y="4183"/>
                    <a:pt x="497" y="4242"/>
                    <a:pt x="595" y="4276"/>
                  </a:cubicBezTo>
                  <a:cubicBezTo>
                    <a:pt x="655" y="4297"/>
                    <a:pt x="719" y="4308"/>
                    <a:pt x="782" y="4308"/>
                  </a:cubicBezTo>
                  <a:cubicBezTo>
                    <a:pt x="812" y="4308"/>
                    <a:pt x="844" y="4306"/>
                    <a:pt x="874" y="4302"/>
                  </a:cubicBezTo>
                  <a:cubicBezTo>
                    <a:pt x="988" y="4284"/>
                    <a:pt x="1099" y="4249"/>
                    <a:pt x="1201" y="4197"/>
                  </a:cubicBezTo>
                  <a:cubicBezTo>
                    <a:pt x="1296" y="4153"/>
                    <a:pt x="1387" y="4101"/>
                    <a:pt x="1472" y="4042"/>
                  </a:cubicBezTo>
                  <a:cubicBezTo>
                    <a:pt x="1562" y="3984"/>
                    <a:pt x="1645" y="3915"/>
                    <a:pt x="1721" y="3841"/>
                  </a:cubicBezTo>
                  <a:cubicBezTo>
                    <a:pt x="1795" y="3765"/>
                    <a:pt x="1862" y="3681"/>
                    <a:pt x="1919" y="3593"/>
                  </a:cubicBezTo>
                  <a:cubicBezTo>
                    <a:pt x="1980" y="3499"/>
                    <a:pt x="2029" y="3399"/>
                    <a:pt x="2063" y="3293"/>
                  </a:cubicBezTo>
                  <a:cubicBezTo>
                    <a:pt x="2088" y="3198"/>
                    <a:pt x="2112" y="3099"/>
                    <a:pt x="2109" y="2999"/>
                  </a:cubicBezTo>
                  <a:cubicBezTo>
                    <a:pt x="2104" y="2896"/>
                    <a:pt x="2071" y="2796"/>
                    <a:pt x="2015" y="2708"/>
                  </a:cubicBezTo>
                  <a:cubicBezTo>
                    <a:pt x="1968" y="2629"/>
                    <a:pt x="1909" y="2556"/>
                    <a:pt x="1843" y="2491"/>
                  </a:cubicBezTo>
                  <a:cubicBezTo>
                    <a:pt x="1687" y="2345"/>
                    <a:pt x="1485" y="2260"/>
                    <a:pt x="1271" y="2252"/>
                  </a:cubicBezTo>
                  <a:cubicBezTo>
                    <a:pt x="1261" y="2251"/>
                    <a:pt x="1251" y="2251"/>
                    <a:pt x="1240" y="2251"/>
                  </a:cubicBezTo>
                  <a:cubicBezTo>
                    <a:pt x="1050" y="2251"/>
                    <a:pt x="869" y="2334"/>
                    <a:pt x="742" y="2478"/>
                  </a:cubicBezTo>
                  <a:cubicBezTo>
                    <a:pt x="709" y="2518"/>
                    <a:pt x="679" y="2562"/>
                    <a:pt x="655" y="2610"/>
                  </a:cubicBezTo>
                  <a:cubicBezTo>
                    <a:pt x="632" y="2654"/>
                    <a:pt x="611" y="2698"/>
                    <a:pt x="592" y="2744"/>
                  </a:cubicBezTo>
                  <a:cubicBezTo>
                    <a:pt x="557" y="2839"/>
                    <a:pt x="527" y="2936"/>
                    <a:pt x="502" y="3034"/>
                  </a:cubicBezTo>
                  <a:cubicBezTo>
                    <a:pt x="481" y="3113"/>
                    <a:pt x="540" y="3195"/>
                    <a:pt x="616" y="3211"/>
                  </a:cubicBezTo>
                  <a:cubicBezTo>
                    <a:pt x="626" y="3213"/>
                    <a:pt x="636" y="3214"/>
                    <a:pt x="645" y="3214"/>
                  </a:cubicBezTo>
                  <a:cubicBezTo>
                    <a:pt x="715" y="3214"/>
                    <a:pt x="776" y="3166"/>
                    <a:pt x="793" y="3097"/>
                  </a:cubicBezTo>
                  <a:cubicBezTo>
                    <a:pt x="798" y="3081"/>
                    <a:pt x="803" y="3064"/>
                    <a:pt x="806" y="3048"/>
                  </a:cubicBezTo>
                  <a:cubicBezTo>
                    <a:pt x="828" y="2975"/>
                    <a:pt x="853" y="2904"/>
                    <a:pt x="882" y="2834"/>
                  </a:cubicBezTo>
                  <a:cubicBezTo>
                    <a:pt x="901" y="2796"/>
                    <a:pt x="920" y="2758"/>
                    <a:pt x="942" y="2720"/>
                  </a:cubicBezTo>
                  <a:cubicBezTo>
                    <a:pt x="951" y="2706"/>
                    <a:pt x="962" y="2690"/>
                    <a:pt x="974" y="2676"/>
                  </a:cubicBezTo>
                  <a:cubicBezTo>
                    <a:pt x="980" y="2670"/>
                    <a:pt x="986" y="2663"/>
                    <a:pt x="993" y="2657"/>
                  </a:cubicBezTo>
                  <a:cubicBezTo>
                    <a:pt x="1007" y="2646"/>
                    <a:pt x="1018" y="2635"/>
                    <a:pt x="1032" y="2624"/>
                  </a:cubicBezTo>
                  <a:cubicBezTo>
                    <a:pt x="1048" y="2614"/>
                    <a:pt x="1062" y="2605"/>
                    <a:pt x="1078" y="2595"/>
                  </a:cubicBezTo>
                  <a:cubicBezTo>
                    <a:pt x="1086" y="2592"/>
                    <a:pt x="1092" y="2587"/>
                    <a:pt x="1100" y="2584"/>
                  </a:cubicBezTo>
                  <a:cubicBezTo>
                    <a:pt x="1113" y="2579"/>
                    <a:pt x="1124" y="2576"/>
                    <a:pt x="1137" y="2572"/>
                  </a:cubicBezTo>
                  <a:cubicBezTo>
                    <a:pt x="1159" y="2567"/>
                    <a:pt x="1184" y="2560"/>
                    <a:pt x="1203" y="2559"/>
                  </a:cubicBezTo>
                  <a:cubicBezTo>
                    <a:pt x="1218" y="2558"/>
                    <a:pt x="1233" y="2555"/>
                    <a:pt x="1249" y="2555"/>
                  </a:cubicBezTo>
                  <a:cubicBezTo>
                    <a:pt x="1253" y="2555"/>
                    <a:pt x="1257" y="2555"/>
                    <a:pt x="1262" y="2556"/>
                  </a:cubicBezTo>
                  <a:cubicBezTo>
                    <a:pt x="1282" y="2557"/>
                    <a:pt x="1304" y="2559"/>
                    <a:pt x="1327" y="2562"/>
                  </a:cubicBezTo>
                  <a:cubicBezTo>
                    <a:pt x="1352" y="2567"/>
                    <a:pt x="1377" y="2570"/>
                    <a:pt x="1406" y="2578"/>
                  </a:cubicBezTo>
                  <a:cubicBezTo>
                    <a:pt x="1433" y="2587"/>
                    <a:pt x="1460" y="2597"/>
                    <a:pt x="1486" y="2608"/>
                  </a:cubicBezTo>
                  <a:cubicBezTo>
                    <a:pt x="1504" y="2617"/>
                    <a:pt x="1521" y="2625"/>
                    <a:pt x="1539" y="2635"/>
                  </a:cubicBezTo>
                  <a:cubicBezTo>
                    <a:pt x="1562" y="2651"/>
                    <a:pt x="1586" y="2666"/>
                    <a:pt x="1610" y="2684"/>
                  </a:cubicBezTo>
                  <a:cubicBezTo>
                    <a:pt x="1623" y="2695"/>
                    <a:pt x="1635" y="2708"/>
                    <a:pt x="1646" y="2719"/>
                  </a:cubicBezTo>
                  <a:cubicBezTo>
                    <a:pt x="1678" y="2754"/>
                    <a:pt x="1706" y="2788"/>
                    <a:pt x="1733" y="2825"/>
                  </a:cubicBezTo>
                  <a:cubicBezTo>
                    <a:pt x="1744" y="2837"/>
                    <a:pt x="1754" y="2852"/>
                    <a:pt x="1762" y="2866"/>
                  </a:cubicBezTo>
                  <a:cubicBezTo>
                    <a:pt x="1775" y="2890"/>
                    <a:pt x="1786" y="2913"/>
                    <a:pt x="1797" y="2939"/>
                  </a:cubicBezTo>
                  <a:cubicBezTo>
                    <a:pt x="1800" y="2947"/>
                    <a:pt x="1803" y="2958"/>
                    <a:pt x="1806" y="2967"/>
                  </a:cubicBezTo>
                  <a:cubicBezTo>
                    <a:pt x="1808" y="2980"/>
                    <a:pt x="1811" y="2993"/>
                    <a:pt x="1813" y="3007"/>
                  </a:cubicBezTo>
                  <a:cubicBezTo>
                    <a:pt x="1812" y="3004"/>
                    <a:pt x="1811" y="3002"/>
                    <a:pt x="1810" y="2999"/>
                  </a:cubicBezTo>
                  <a:lnTo>
                    <a:pt x="1810" y="2999"/>
                  </a:lnTo>
                  <a:cubicBezTo>
                    <a:pt x="1811" y="3007"/>
                    <a:pt x="1811" y="3014"/>
                    <a:pt x="1811" y="3021"/>
                  </a:cubicBezTo>
                  <a:cubicBezTo>
                    <a:pt x="1809" y="3050"/>
                    <a:pt x="1808" y="3081"/>
                    <a:pt x="1803" y="3110"/>
                  </a:cubicBezTo>
                  <a:cubicBezTo>
                    <a:pt x="1798" y="3138"/>
                    <a:pt x="1792" y="3167"/>
                    <a:pt x="1784" y="3195"/>
                  </a:cubicBezTo>
                  <a:cubicBezTo>
                    <a:pt x="1773" y="3232"/>
                    <a:pt x="1760" y="3268"/>
                    <a:pt x="1744" y="3303"/>
                  </a:cubicBezTo>
                  <a:cubicBezTo>
                    <a:pt x="1727" y="3341"/>
                    <a:pt x="1708" y="3377"/>
                    <a:pt x="1687" y="3414"/>
                  </a:cubicBezTo>
                  <a:cubicBezTo>
                    <a:pt x="1656" y="3463"/>
                    <a:pt x="1621" y="3512"/>
                    <a:pt x="1585" y="3558"/>
                  </a:cubicBezTo>
                  <a:cubicBezTo>
                    <a:pt x="1585" y="3557"/>
                    <a:pt x="1585" y="3557"/>
                    <a:pt x="1586" y="3556"/>
                  </a:cubicBezTo>
                  <a:lnTo>
                    <a:pt x="1586" y="3556"/>
                  </a:lnTo>
                  <a:cubicBezTo>
                    <a:pt x="1555" y="3594"/>
                    <a:pt x="1522" y="3629"/>
                    <a:pt x="1486" y="3662"/>
                  </a:cubicBezTo>
                  <a:lnTo>
                    <a:pt x="1501" y="3650"/>
                  </a:lnTo>
                  <a:lnTo>
                    <a:pt x="1501" y="3650"/>
                  </a:lnTo>
                  <a:cubicBezTo>
                    <a:pt x="1466" y="3681"/>
                    <a:pt x="1428" y="3711"/>
                    <a:pt x="1390" y="3741"/>
                  </a:cubicBezTo>
                  <a:cubicBezTo>
                    <a:pt x="1325" y="3788"/>
                    <a:pt x="1259" y="3831"/>
                    <a:pt x="1188" y="3870"/>
                  </a:cubicBezTo>
                  <a:lnTo>
                    <a:pt x="1188" y="3870"/>
                  </a:lnTo>
                  <a:cubicBezTo>
                    <a:pt x="1137" y="3897"/>
                    <a:pt x="1085" y="3923"/>
                    <a:pt x="1032" y="3946"/>
                  </a:cubicBezTo>
                  <a:cubicBezTo>
                    <a:pt x="986" y="3963"/>
                    <a:pt x="939" y="3980"/>
                    <a:pt x="891" y="3995"/>
                  </a:cubicBezTo>
                  <a:cubicBezTo>
                    <a:pt x="872" y="3998"/>
                    <a:pt x="853" y="4003"/>
                    <a:pt x="834" y="4004"/>
                  </a:cubicBezTo>
                  <a:cubicBezTo>
                    <a:pt x="815" y="4006"/>
                    <a:pt x="796" y="4007"/>
                    <a:pt x="779" y="4007"/>
                  </a:cubicBezTo>
                  <a:cubicBezTo>
                    <a:pt x="765" y="4007"/>
                    <a:pt x="752" y="4007"/>
                    <a:pt x="735" y="4004"/>
                  </a:cubicBezTo>
                  <a:cubicBezTo>
                    <a:pt x="719" y="4001"/>
                    <a:pt x="701" y="3998"/>
                    <a:pt x="685" y="3993"/>
                  </a:cubicBezTo>
                  <a:cubicBezTo>
                    <a:pt x="676" y="3990"/>
                    <a:pt x="668" y="3988"/>
                    <a:pt x="659" y="3984"/>
                  </a:cubicBezTo>
                  <a:cubicBezTo>
                    <a:pt x="649" y="3979"/>
                    <a:pt x="638" y="3974"/>
                    <a:pt x="628" y="3968"/>
                  </a:cubicBezTo>
                  <a:cubicBezTo>
                    <a:pt x="613" y="3958"/>
                    <a:pt x="598" y="3947"/>
                    <a:pt x="584" y="3936"/>
                  </a:cubicBezTo>
                  <a:cubicBezTo>
                    <a:pt x="576" y="3930"/>
                    <a:pt x="570" y="3925"/>
                    <a:pt x="562" y="3917"/>
                  </a:cubicBezTo>
                  <a:cubicBezTo>
                    <a:pt x="554" y="3908"/>
                    <a:pt x="546" y="3898"/>
                    <a:pt x="538" y="3889"/>
                  </a:cubicBezTo>
                  <a:cubicBezTo>
                    <a:pt x="516" y="3858"/>
                    <a:pt x="497" y="3828"/>
                    <a:pt x="478" y="3797"/>
                  </a:cubicBezTo>
                  <a:cubicBezTo>
                    <a:pt x="453" y="3748"/>
                    <a:pt x="431" y="3699"/>
                    <a:pt x="410" y="3648"/>
                  </a:cubicBezTo>
                  <a:cubicBezTo>
                    <a:pt x="383" y="3580"/>
                    <a:pt x="361" y="3510"/>
                    <a:pt x="342" y="3439"/>
                  </a:cubicBezTo>
                  <a:cubicBezTo>
                    <a:pt x="323" y="3357"/>
                    <a:pt x="307" y="3274"/>
                    <a:pt x="298" y="3190"/>
                  </a:cubicBezTo>
                  <a:lnTo>
                    <a:pt x="298" y="3190"/>
                  </a:lnTo>
                  <a:cubicBezTo>
                    <a:pt x="298" y="3197"/>
                    <a:pt x="299" y="3203"/>
                    <a:pt x="299" y="3209"/>
                  </a:cubicBezTo>
                  <a:cubicBezTo>
                    <a:pt x="286" y="3093"/>
                    <a:pt x="279" y="2975"/>
                    <a:pt x="279" y="2858"/>
                  </a:cubicBezTo>
                  <a:lnTo>
                    <a:pt x="279" y="2858"/>
                  </a:lnTo>
                  <a:cubicBezTo>
                    <a:pt x="282" y="2722"/>
                    <a:pt x="293" y="2585"/>
                    <a:pt x="312" y="2451"/>
                  </a:cubicBezTo>
                  <a:lnTo>
                    <a:pt x="312" y="2451"/>
                  </a:lnTo>
                  <a:cubicBezTo>
                    <a:pt x="312" y="2454"/>
                    <a:pt x="312" y="2458"/>
                    <a:pt x="312" y="2461"/>
                  </a:cubicBezTo>
                  <a:lnTo>
                    <a:pt x="312" y="2461"/>
                  </a:lnTo>
                  <a:cubicBezTo>
                    <a:pt x="342" y="2268"/>
                    <a:pt x="384" y="2076"/>
                    <a:pt x="437" y="1888"/>
                  </a:cubicBezTo>
                  <a:cubicBezTo>
                    <a:pt x="437" y="1889"/>
                    <a:pt x="437" y="1889"/>
                    <a:pt x="437" y="1891"/>
                  </a:cubicBezTo>
                  <a:cubicBezTo>
                    <a:pt x="438" y="1889"/>
                    <a:pt x="438" y="1888"/>
                    <a:pt x="438" y="1884"/>
                  </a:cubicBezTo>
                  <a:lnTo>
                    <a:pt x="443" y="1872"/>
                  </a:lnTo>
                  <a:lnTo>
                    <a:pt x="442" y="1878"/>
                  </a:lnTo>
                  <a:cubicBezTo>
                    <a:pt x="492" y="1702"/>
                    <a:pt x="552" y="1530"/>
                    <a:pt x="625" y="1364"/>
                  </a:cubicBezTo>
                  <a:lnTo>
                    <a:pt x="625" y="1364"/>
                  </a:lnTo>
                  <a:cubicBezTo>
                    <a:pt x="625" y="1364"/>
                    <a:pt x="624" y="1365"/>
                    <a:pt x="624" y="1366"/>
                  </a:cubicBezTo>
                  <a:lnTo>
                    <a:pt x="624" y="1366"/>
                  </a:lnTo>
                  <a:cubicBezTo>
                    <a:pt x="694" y="1205"/>
                    <a:pt x="774" y="1050"/>
                    <a:pt x="861" y="900"/>
                  </a:cubicBezTo>
                  <a:lnTo>
                    <a:pt x="861" y="900"/>
                  </a:lnTo>
                  <a:cubicBezTo>
                    <a:pt x="859" y="902"/>
                    <a:pt x="858" y="905"/>
                    <a:pt x="856" y="908"/>
                  </a:cubicBezTo>
                  <a:cubicBezTo>
                    <a:pt x="896" y="843"/>
                    <a:pt x="937" y="781"/>
                    <a:pt x="983" y="723"/>
                  </a:cubicBezTo>
                  <a:cubicBezTo>
                    <a:pt x="1005" y="697"/>
                    <a:pt x="1027" y="672"/>
                    <a:pt x="1051" y="648"/>
                  </a:cubicBezTo>
                  <a:cubicBezTo>
                    <a:pt x="1103" y="599"/>
                    <a:pt x="1159" y="553"/>
                    <a:pt x="1216" y="510"/>
                  </a:cubicBezTo>
                  <a:cubicBezTo>
                    <a:pt x="1260" y="477"/>
                    <a:pt x="1308" y="446"/>
                    <a:pt x="1355" y="419"/>
                  </a:cubicBezTo>
                  <a:cubicBezTo>
                    <a:pt x="1391" y="398"/>
                    <a:pt x="1429" y="379"/>
                    <a:pt x="1466" y="363"/>
                  </a:cubicBezTo>
                  <a:cubicBezTo>
                    <a:pt x="1493" y="352"/>
                    <a:pt x="1521" y="343"/>
                    <a:pt x="1545" y="336"/>
                  </a:cubicBezTo>
                  <a:cubicBezTo>
                    <a:pt x="1570" y="332"/>
                    <a:pt x="1594" y="327"/>
                    <a:pt x="1618" y="324"/>
                  </a:cubicBezTo>
                  <a:cubicBezTo>
                    <a:pt x="1627" y="322"/>
                    <a:pt x="1637" y="322"/>
                    <a:pt x="1646" y="322"/>
                  </a:cubicBezTo>
                  <a:cubicBezTo>
                    <a:pt x="1662" y="322"/>
                    <a:pt x="1680" y="324"/>
                    <a:pt x="1695" y="325"/>
                  </a:cubicBezTo>
                  <a:cubicBezTo>
                    <a:pt x="1703" y="327"/>
                    <a:pt x="1713" y="328"/>
                    <a:pt x="1721" y="330"/>
                  </a:cubicBezTo>
                  <a:cubicBezTo>
                    <a:pt x="1727" y="332"/>
                    <a:pt x="1735" y="335"/>
                    <a:pt x="1741" y="336"/>
                  </a:cubicBezTo>
                  <a:lnTo>
                    <a:pt x="1751" y="343"/>
                  </a:lnTo>
                  <a:cubicBezTo>
                    <a:pt x="1746" y="360"/>
                    <a:pt x="1743" y="377"/>
                    <a:pt x="1738" y="396"/>
                  </a:cubicBezTo>
                  <a:cubicBezTo>
                    <a:pt x="1729" y="430"/>
                    <a:pt x="1724" y="466"/>
                    <a:pt x="1721" y="501"/>
                  </a:cubicBezTo>
                  <a:cubicBezTo>
                    <a:pt x="1719" y="553"/>
                    <a:pt x="1740" y="604"/>
                    <a:pt x="1779" y="640"/>
                  </a:cubicBezTo>
                  <a:cubicBezTo>
                    <a:pt x="1810" y="669"/>
                    <a:pt x="1848" y="682"/>
                    <a:pt x="1886" y="682"/>
                  </a:cubicBezTo>
                  <a:cubicBezTo>
                    <a:pt x="1939" y="682"/>
                    <a:pt x="1992" y="657"/>
                    <a:pt x="2025" y="612"/>
                  </a:cubicBezTo>
                  <a:cubicBezTo>
                    <a:pt x="2066" y="553"/>
                    <a:pt x="2091" y="485"/>
                    <a:pt x="2096" y="412"/>
                  </a:cubicBezTo>
                  <a:cubicBezTo>
                    <a:pt x="2099" y="377"/>
                    <a:pt x="2096" y="341"/>
                    <a:pt x="2090" y="305"/>
                  </a:cubicBezTo>
                  <a:cubicBezTo>
                    <a:pt x="2091" y="264"/>
                    <a:pt x="2075" y="224"/>
                    <a:pt x="2048" y="194"/>
                  </a:cubicBezTo>
                  <a:cubicBezTo>
                    <a:pt x="1970" y="58"/>
                    <a:pt x="1812" y="1"/>
                    <a:pt x="16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4" name="Google Shape;10194;p18"/>
            <p:cNvSpPr/>
            <p:nvPr/>
          </p:nvSpPr>
          <p:spPr>
            <a:xfrm>
              <a:off x="4696475" y="1868900"/>
              <a:ext cx="62575" cy="152000"/>
            </a:xfrm>
            <a:custGeom>
              <a:avLst/>
              <a:gdLst/>
              <a:ahLst/>
              <a:cxnLst/>
              <a:rect l="l" t="t" r="r" b="b"/>
              <a:pathLst>
                <a:path w="2503" h="6080" extrusionOk="0">
                  <a:moveTo>
                    <a:pt x="1781" y="697"/>
                  </a:moveTo>
                  <a:cubicBezTo>
                    <a:pt x="1780" y="698"/>
                    <a:pt x="1779" y="699"/>
                    <a:pt x="1778" y="701"/>
                  </a:cubicBezTo>
                  <a:cubicBezTo>
                    <a:pt x="1779" y="699"/>
                    <a:pt x="1780" y="698"/>
                    <a:pt x="1781" y="697"/>
                  </a:cubicBezTo>
                  <a:close/>
                  <a:moveTo>
                    <a:pt x="584" y="2596"/>
                  </a:moveTo>
                  <a:cubicBezTo>
                    <a:pt x="583" y="2598"/>
                    <a:pt x="582" y="2600"/>
                    <a:pt x="581" y="2602"/>
                  </a:cubicBezTo>
                  <a:cubicBezTo>
                    <a:pt x="582" y="2600"/>
                    <a:pt x="583" y="2598"/>
                    <a:pt x="584" y="2596"/>
                  </a:cubicBezTo>
                  <a:close/>
                  <a:moveTo>
                    <a:pt x="2188" y="0"/>
                  </a:moveTo>
                  <a:cubicBezTo>
                    <a:pt x="2028" y="0"/>
                    <a:pt x="1887" y="117"/>
                    <a:pt x="1781" y="227"/>
                  </a:cubicBezTo>
                  <a:cubicBezTo>
                    <a:pt x="1608" y="405"/>
                    <a:pt x="1466" y="604"/>
                    <a:pt x="1319" y="802"/>
                  </a:cubicBezTo>
                  <a:cubicBezTo>
                    <a:pt x="1230" y="919"/>
                    <a:pt x="1149" y="1044"/>
                    <a:pt x="1065" y="1166"/>
                  </a:cubicBezTo>
                  <a:cubicBezTo>
                    <a:pt x="1034" y="1212"/>
                    <a:pt x="1004" y="1261"/>
                    <a:pt x="972" y="1310"/>
                  </a:cubicBezTo>
                  <a:cubicBezTo>
                    <a:pt x="933" y="1372"/>
                    <a:pt x="888" y="1435"/>
                    <a:pt x="850" y="1500"/>
                  </a:cubicBezTo>
                  <a:cubicBezTo>
                    <a:pt x="773" y="1638"/>
                    <a:pt x="687" y="1774"/>
                    <a:pt x="614" y="1915"/>
                  </a:cubicBezTo>
                  <a:cubicBezTo>
                    <a:pt x="470" y="2190"/>
                    <a:pt x="325" y="2464"/>
                    <a:pt x="220" y="2758"/>
                  </a:cubicBezTo>
                  <a:cubicBezTo>
                    <a:pt x="143" y="2974"/>
                    <a:pt x="86" y="3197"/>
                    <a:pt x="49" y="3425"/>
                  </a:cubicBezTo>
                  <a:cubicBezTo>
                    <a:pt x="14" y="3656"/>
                    <a:pt x="0" y="3890"/>
                    <a:pt x="6" y="4125"/>
                  </a:cubicBezTo>
                  <a:cubicBezTo>
                    <a:pt x="16" y="4360"/>
                    <a:pt x="43" y="4595"/>
                    <a:pt x="89" y="4827"/>
                  </a:cubicBezTo>
                  <a:cubicBezTo>
                    <a:pt x="111" y="4945"/>
                    <a:pt x="141" y="5060"/>
                    <a:pt x="177" y="5173"/>
                  </a:cubicBezTo>
                  <a:cubicBezTo>
                    <a:pt x="209" y="5271"/>
                    <a:pt x="247" y="5367"/>
                    <a:pt x="285" y="5462"/>
                  </a:cubicBezTo>
                  <a:cubicBezTo>
                    <a:pt x="287" y="5465"/>
                    <a:pt x="287" y="5469"/>
                    <a:pt x="288" y="5470"/>
                  </a:cubicBezTo>
                  <a:lnTo>
                    <a:pt x="291" y="5480"/>
                  </a:lnTo>
                  <a:cubicBezTo>
                    <a:pt x="363" y="5654"/>
                    <a:pt x="434" y="5828"/>
                    <a:pt x="516" y="5997"/>
                  </a:cubicBezTo>
                  <a:cubicBezTo>
                    <a:pt x="542" y="6048"/>
                    <a:pt x="592" y="6080"/>
                    <a:pt x="648" y="6080"/>
                  </a:cubicBezTo>
                  <a:cubicBezTo>
                    <a:pt x="668" y="6080"/>
                    <a:pt x="689" y="6075"/>
                    <a:pt x="708" y="6065"/>
                  </a:cubicBezTo>
                  <a:cubicBezTo>
                    <a:pt x="779" y="6031"/>
                    <a:pt x="809" y="5947"/>
                    <a:pt x="776" y="5874"/>
                  </a:cubicBezTo>
                  <a:cubicBezTo>
                    <a:pt x="676" y="5673"/>
                    <a:pt x="591" y="5464"/>
                    <a:pt x="507" y="5255"/>
                  </a:cubicBezTo>
                  <a:cubicBezTo>
                    <a:pt x="467" y="5150"/>
                    <a:pt x="431" y="5043"/>
                    <a:pt x="402" y="4935"/>
                  </a:cubicBezTo>
                  <a:cubicBezTo>
                    <a:pt x="402" y="4937"/>
                    <a:pt x="402" y="4938"/>
                    <a:pt x="402" y="4940"/>
                  </a:cubicBezTo>
                  <a:lnTo>
                    <a:pt x="401" y="4932"/>
                  </a:lnTo>
                  <a:lnTo>
                    <a:pt x="399" y="4926"/>
                  </a:lnTo>
                  <a:lnTo>
                    <a:pt x="399" y="4926"/>
                  </a:lnTo>
                  <a:cubicBezTo>
                    <a:pt x="399" y="4927"/>
                    <a:pt x="399" y="4927"/>
                    <a:pt x="399" y="4927"/>
                  </a:cubicBezTo>
                  <a:cubicBezTo>
                    <a:pt x="399" y="4926"/>
                    <a:pt x="398" y="4924"/>
                    <a:pt x="398" y="4922"/>
                  </a:cubicBezTo>
                  <a:lnTo>
                    <a:pt x="398" y="4922"/>
                  </a:lnTo>
                  <a:lnTo>
                    <a:pt x="399" y="4926"/>
                  </a:lnTo>
                  <a:lnTo>
                    <a:pt x="399" y="4926"/>
                  </a:lnTo>
                  <a:cubicBezTo>
                    <a:pt x="399" y="4925"/>
                    <a:pt x="399" y="4924"/>
                    <a:pt x="398" y="4921"/>
                  </a:cubicBezTo>
                  <a:lnTo>
                    <a:pt x="398" y="4921"/>
                  </a:lnTo>
                  <a:cubicBezTo>
                    <a:pt x="398" y="4921"/>
                    <a:pt x="398" y="4922"/>
                    <a:pt x="398" y="4922"/>
                  </a:cubicBezTo>
                  <a:lnTo>
                    <a:pt x="398" y="4922"/>
                  </a:lnTo>
                  <a:lnTo>
                    <a:pt x="397" y="4921"/>
                  </a:lnTo>
                  <a:lnTo>
                    <a:pt x="397" y="4921"/>
                  </a:lnTo>
                  <a:cubicBezTo>
                    <a:pt x="398" y="4921"/>
                    <a:pt x="398" y="4921"/>
                    <a:pt x="398" y="4921"/>
                  </a:cubicBezTo>
                  <a:lnTo>
                    <a:pt x="398" y="4921"/>
                  </a:lnTo>
                  <a:cubicBezTo>
                    <a:pt x="357" y="4752"/>
                    <a:pt x="328" y="4582"/>
                    <a:pt x="307" y="4411"/>
                  </a:cubicBezTo>
                  <a:lnTo>
                    <a:pt x="307" y="4411"/>
                  </a:lnTo>
                  <a:cubicBezTo>
                    <a:pt x="309" y="4417"/>
                    <a:pt x="309" y="4422"/>
                    <a:pt x="310" y="4429"/>
                  </a:cubicBezTo>
                  <a:cubicBezTo>
                    <a:pt x="291" y="4265"/>
                    <a:pt x="282" y="4102"/>
                    <a:pt x="283" y="3938"/>
                  </a:cubicBezTo>
                  <a:lnTo>
                    <a:pt x="283" y="3938"/>
                  </a:lnTo>
                  <a:lnTo>
                    <a:pt x="283" y="3952"/>
                  </a:lnTo>
                  <a:cubicBezTo>
                    <a:pt x="285" y="3800"/>
                    <a:pt x="298" y="3648"/>
                    <a:pt x="318" y="3498"/>
                  </a:cubicBezTo>
                  <a:cubicBezTo>
                    <a:pt x="340" y="3357"/>
                    <a:pt x="371" y="3218"/>
                    <a:pt x="409" y="3080"/>
                  </a:cubicBezTo>
                  <a:cubicBezTo>
                    <a:pt x="458" y="2915"/>
                    <a:pt x="516" y="2752"/>
                    <a:pt x="584" y="2592"/>
                  </a:cubicBezTo>
                  <a:lnTo>
                    <a:pt x="584" y="2592"/>
                  </a:lnTo>
                  <a:cubicBezTo>
                    <a:pt x="584" y="2594"/>
                    <a:pt x="584" y="2595"/>
                    <a:pt x="584" y="2596"/>
                  </a:cubicBezTo>
                  <a:lnTo>
                    <a:pt x="584" y="2596"/>
                  </a:lnTo>
                  <a:cubicBezTo>
                    <a:pt x="678" y="2385"/>
                    <a:pt x="793" y="2184"/>
                    <a:pt x="901" y="1980"/>
                  </a:cubicBezTo>
                  <a:lnTo>
                    <a:pt x="901" y="1980"/>
                  </a:lnTo>
                  <a:cubicBezTo>
                    <a:pt x="898" y="1984"/>
                    <a:pt x="895" y="1989"/>
                    <a:pt x="891" y="1994"/>
                  </a:cubicBezTo>
                  <a:cubicBezTo>
                    <a:pt x="963" y="1880"/>
                    <a:pt x="1031" y="1761"/>
                    <a:pt x="1100" y="1646"/>
                  </a:cubicBezTo>
                  <a:cubicBezTo>
                    <a:pt x="1210" y="1483"/>
                    <a:pt x="1320" y="1320"/>
                    <a:pt x="1433" y="1160"/>
                  </a:cubicBezTo>
                  <a:cubicBezTo>
                    <a:pt x="1542" y="1005"/>
                    <a:pt x="1658" y="854"/>
                    <a:pt x="1775" y="705"/>
                  </a:cubicBezTo>
                  <a:lnTo>
                    <a:pt x="1775" y="705"/>
                  </a:lnTo>
                  <a:cubicBezTo>
                    <a:pt x="1773" y="707"/>
                    <a:pt x="1771" y="708"/>
                    <a:pt x="1768" y="712"/>
                  </a:cubicBezTo>
                  <a:lnTo>
                    <a:pt x="1776" y="702"/>
                  </a:lnTo>
                  <a:lnTo>
                    <a:pt x="1781" y="696"/>
                  </a:lnTo>
                  <a:lnTo>
                    <a:pt x="1781" y="696"/>
                  </a:lnTo>
                  <a:cubicBezTo>
                    <a:pt x="1781" y="696"/>
                    <a:pt x="1781" y="697"/>
                    <a:pt x="1781" y="697"/>
                  </a:cubicBezTo>
                  <a:lnTo>
                    <a:pt x="1781" y="697"/>
                  </a:lnTo>
                  <a:cubicBezTo>
                    <a:pt x="1853" y="611"/>
                    <a:pt x="1928" y="527"/>
                    <a:pt x="2007" y="447"/>
                  </a:cubicBezTo>
                  <a:cubicBezTo>
                    <a:pt x="2033" y="424"/>
                    <a:pt x="2058" y="400"/>
                    <a:pt x="2087" y="378"/>
                  </a:cubicBezTo>
                  <a:cubicBezTo>
                    <a:pt x="2099" y="368"/>
                    <a:pt x="2113" y="357"/>
                    <a:pt x="2125" y="352"/>
                  </a:cubicBezTo>
                  <a:cubicBezTo>
                    <a:pt x="2134" y="348"/>
                    <a:pt x="2145" y="343"/>
                    <a:pt x="2155" y="338"/>
                  </a:cubicBezTo>
                  <a:lnTo>
                    <a:pt x="2159" y="344"/>
                  </a:lnTo>
                  <a:lnTo>
                    <a:pt x="2177" y="371"/>
                  </a:lnTo>
                  <a:cubicBezTo>
                    <a:pt x="2208" y="420"/>
                    <a:pt x="2262" y="446"/>
                    <a:pt x="2316" y="446"/>
                  </a:cubicBezTo>
                  <a:cubicBezTo>
                    <a:pt x="2346" y="446"/>
                    <a:pt x="2377" y="438"/>
                    <a:pt x="2405" y="420"/>
                  </a:cubicBezTo>
                  <a:cubicBezTo>
                    <a:pt x="2481" y="371"/>
                    <a:pt x="2503" y="268"/>
                    <a:pt x="2454" y="192"/>
                  </a:cubicBezTo>
                  <a:cubicBezTo>
                    <a:pt x="2395" y="109"/>
                    <a:pt x="2321" y="7"/>
                    <a:pt x="2210" y="1"/>
                  </a:cubicBezTo>
                  <a:cubicBezTo>
                    <a:pt x="2203" y="0"/>
                    <a:pt x="2196" y="0"/>
                    <a:pt x="2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5" name="Google Shape;10195;p18"/>
            <p:cNvSpPr/>
            <p:nvPr/>
          </p:nvSpPr>
          <p:spPr>
            <a:xfrm>
              <a:off x="4742650" y="1902025"/>
              <a:ext cx="40200" cy="80100"/>
            </a:xfrm>
            <a:custGeom>
              <a:avLst/>
              <a:gdLst/>
              <a:ahLst/>
              <a:cxnLst/>
              <a:rect l="l" t="t" r="r" b="b"/>
              <a:pathLst>
                <a:path w="1608" h="3204" extrusionOk="0">
                  <a:moveTo>
                    <a:pt x="1481" y="587"/>
                  </a:moveTo>
                  <a:lnTo>
                    <a:pt x="1481" y="587"/>
                  </a:lnTo>
                  <a:cubicBezTo>
                    <a:pt x="1480" y="588"/>
                    <a:pt x="1479" y="589"/>
                    <a:pt x="1479" y="591"/>
                  </a:cubicBezTo>
                  <a:cubicBezTo>
                    <a:pt x="1479" y="591"/>
                    <a:pt x="1479" y="590"/>
                    <a:pt x="1479" y="590"/>
                  </a:cubicBezTo>
                  <a:lnTo>
                    <a:pt x="1479" y="590"/>
                  </a:lnTo>
                  <a:cubicBezTo>
                    <a:pt x="1479" y="590"/>
                    <a:pt x="1479" y="591"/>
                    <a:pt x="1478" y="592"/>
                  </a:cubicBezTo>
                  <a:lnTo>
                    <a:pt x="1478" y="592"/>
                  </a:lnTo>
                  <a:cubicBezTo>
                    <a:pt x="1479" y="591"/>
                    <a:pt x="1479" y="591"/>
                    <a:pt x="1479" y="591"/>
                  </a:cubicBezTo>
                  <a:lnTo>
                    <a:pt x="1479" y="591"/>
                  </a:lnTo>
                  <a:cubicBezTo>
                    <a:pt x="1478" y="592"/>
                    <a:pt x="1478" y="594"/>
                    <a:pt x="1478" y="595"/>
                  </a:cubicBezTo>
                  <a:lnTo>
                    <a:pt x="1478" y="595"/>
                  </a:lnTo>
                  <a:cubicBezTo>
                    <a:pt x="1478" y="592"/>
                    <a:pt x="1479" y="589"/>
                    <a:pt x="1481" y="587"/>
                  </a:cubicBezTo>
                  <a:close/>
                  <a:moveTo>
                    <a:pt x="1414" y="1"/>
                  </a:moveTo>
                  <a:cubicBezTo>
                    <a:pt x="1392" y="1"/>
                    <a:pt x="1371" y="5"/>
                    <a:pt x="1349" y="15"/>
                  </a:cubicBezTo>
                  <a:cubicBezTo>
                    <a:pt x="1308" y="37"/>
                    <a:pt x="1275" y="69"/>
                    <a:pt x="1253" y="110"/>
                  </a:cubicBezTo>
                  <a:lnTo>
                    <a:pt x="1256" y="107"/>
                  </a:lnTo>
                  <a:lnTo>
                    <a:pt x="1256" y="107"/>
                  </a:lnTo>
                  <a:cubicBezTo>
                    <a:pt x="1221" y="162"/>
                    <a:pt x="1178" y="215"/>
                    <a:pt x="1137" y="268"/>
                  </a:cubicBezTo>
                  <a:cubicBezTo>
                    <a:pt x="1072" y="346"/>
                    <a:pt x="1006" y="425"/>
                    <a:pt x="936" y="501"/>
                  </a:cubicBezTo>
                  <a:cubicBezTo>
                    <a:pt x="857" y="585"/>
                    <a:pt x="776" y="667"/>
                    <a:pt x="695" y="750"/>
                  </a:cubicBezTo>
                  <a:cubicBezTo>
                    <a:pt x="615" y="822"/>
                    <a:pt x="534" y="895"/>
                    <a:pt x="452" y="966"/>
                  </a:cubicBezTo>
                  <a:cubicBezTo>
                    <a:pt x="377" y="1031"/>
                    <a:pt x="298" y="1093"/>
                    <a:pt x="219" y="1152"/>
                  </a:cubicBezTo>
                  <a:cubicBezTo>
                    <a:pt x="224" y="1149"/>
                    <a:pt x="230" y="1144"/>
                    <a:pt x="235" y="1141"/>
                  </a:cubicBezTo>
                  <a:lnTo>
                    <a:pt x="235" y="1141"/>
                  </a:lnTo>
                  <a:lnTo>
                    <a:pt x="118" y="1225"/>
                  </a:lnTo>
                  <a:cubicBezTo>
                    <a:pt x="67" y="1244"/>
                    <a:pt x="29" y="1289"/>
                    <a:pt x="18" y="1343"/>
                  </a:cubicBezTo>
                  <a:cubicBezTo>
                    <a:pt x="16" y="1351"/>
                    <a:pt x="15" y="1359"/>
                    <a:pt x="13" y="1367"/>
                  </a:cubicBezTo>
                  <a:cubicBezTo>
                    <a:pt x="0" y="1457"/>
                    <a:pt x="81" y="1536"/>
                    <a:pt x="165" y="1544"/>
                  </a:cubicBezTo>
                  <a:cubicBezTo>
                    <a:pt x="170" y="1545"/>
                    <a:pt x="175" y="1545"/>
                    <a:pt x="180" y="1545"/>
                  </a:cubicBezTo>
                  <a:cubicBezTo>
                    <a:pt x="239" y="1545"/>
                    <a:pt x="286" y="1510"/>
                    <a:pt x="333" y="1473"/>
                  </a:cubicBezTo>
                  <a:cubicBezTo>
                    <a:pt x="363" y="1449"/>
                    <a:pt x="391" y="1424"/>
                    <a:pt x="423" y="1400"/>
                  </a:cubicBezTo>
                  <a:cubicBezTo>
                    <a:pt x="482" y="1353"/>
                    <a:pt x="539" y="1302"/>
                    <a:pt x="597" y="1253"/>
                  </a:cubicBezTo>
                  <a:cubicBezTo>
                    <a:pt x="706" y="1160"/>
                    <a:pt x="816" y="1065"/>
                    <a:pt x="915" y="960"/>
                  </a:cubicBezTo>
                  <a:cubicBezTo>
                    <a:pt x="984" y="890"/>
                    <a:pt x="1052" y="821"/>
                    <a:pt x="1118" y="750"/>
                  </a:cubicBezTo>
                  <a:lnTo>
                    <a:pt x="1118" y="750"/>
                  </a:lnTo>
                  <a:cubicBezTo>
                    <a:pt x="1072" y="921"/>
                    <a:pt x="1028" y="1093"/>
                    <a:pt x="987" y="1266"/>
                  </a:cubicBezTo>
                  <a:cubicBezTo>
                    <a:pt x="946" y="1433"/>
                    <a:pt x="904" y="1601"/>
                    <a:pt x="866" y="1771"/>
                  </a:cubicBezTo>
                  <a:cubicBezTo>
                    <a:pt x="849" y="1850"/>
                    <a:pt x="828" y="1929"/>
                    <a:pt x="813" y="2008"/>
                  </a:cubicBezTo>
                  <a:cubicBezTo>
                    <a:pt x="795" y="2100"/>
                    <a:pt x="773" y="2192"/>
                    <a:pt x="760" y="2285"/>
                  </a:cubicBezTo>
                  <a:cubicBezTo>
                    <a:pt x="760" y="2285"/>
                    <a:pt x="760" y="2285"/>
                    <a:pt x="761" y="2284"/>
                  </a:cubicBezTo>
                  <a:lnTo>
                    <a:pt x="761" y="2284"/>
                  </a:lnTo>
                  <a:cubicBezTo>
                    <a:pt x="743" y="2404"/>
                    <a:pt x="725" y="2523"/>
                    <a:pt x="711" y="2643"/>
                  </a:cubicBezTo>
                  <a:cubicBezTo>
                    <a:pt x="697" y="2781"/>
                    <a:pt x="694" y="2918"/>
                    <a:pt x="702" y="3056"/>
                  </a:cubicBezTo>
                  <a:cubicBezTo>
                    <a:pt x="708" y="3138"/>
                    <a:pt x="776" y="3202"/>
                    <a:pt x="857" y="3203"/>
                  </a:cubicBezTo>
                  <a:lnTo>
                    <a:pt x="866" y="3203"/>
                  </a:lnTo>
                  <a:cubicBezTo>
                    <a:pt x="950" y="3197"/>
                    <a:pt x="1015" y="3124"/>
                    <a:pt x="1012" y="3039"/>
                  </a:cubicBezTo>
                  <a:cubicBezTo>
                    <a:pt x="1007" y="2974"/>
                    <a:pt x="1004" y="2910"/>
                    <a:pt x="1003" y="2847"/>
                  </a:cubicBezTo>
                  <a:cubicBezTo>
                    <a:pt x="1006" y="2749"/>
                    <a:pt x="1012" y="2652"/>
                    <a:pt x="1018" y="2554"/>
                  </a:cubicBezTo>
                  <a:cubicBezTo>
                    <a:pt x="1025" y="2478"/>
                    <a:pt x="1037" y="2401"/>
                    <a:pt x="1048" y="2325"/>
                  </a:cubicBezTo>
                  <a:cubicBezTo>
                    <a:pt x="1090" y="2100"/>
                    <a:pt x="1135" y="1875"/>
                    <a:pt x="1191" y="1655"/>
                  </a:cubicBezTo>
                  <a:cubicBezTo>
                    <a:pt x="1251" y="1414"/>
                    <a:pt x="1313" y="1175"/>
                    <a:pt x="1378" y="938"/>
                  </a:cubicBezTo>
                  <a:cubicBezTo>
                    <a:pt x="1379" y="935"/>
                    <a:pt x="1380" y="931"/>
                    <a:pt x="1381" y="927"/>
                  </a:cubicBezTo>
                  <a:lnTo>
                    <a:pt x="1382" y="927"/>
                  </a:lnTo>
                  <a:cubicBezTo>
                    <a:pt x="1381" y="928"/>
                    <a:pt x="1381" y="929"/>
                    <a:pt x="1381" y="930"/>
                  </a:cubicBezTo>
                  <a:cubicBezTo>
                    <a:pt x="1413" y="822"/>
                    <a:pt x="1444" y="713"/>
                    <a:pt x="1476" y="604"/>
                  </a:cubicBezTo>
                  <a:lnTo>
                    <a:pt x="1476" y="604"/>
                  </a:lnTo>
                  <a:cubicBezTo>
                    <a:pt x="1475" y="605"/>
                    <a:pt x="1474" y="607"/>
                    <a:pt x="1474" y="609"/>
                  </a:cubicBezTo>
                  <a:lnTo>
                    <a:pt x="1474" y="609"/>
                  </a:lnTo>
                  <a:cubicBezTo>
                    <a:pt x="1474" y="607"/>
                    <a:pt x="1475" y="604"/>
                    <a:pt x="1476" y="602"/>
                  </a:cubicBezTo>
                  <a:lnTo>
                    <a:pt x="1476" y="602"/>
                  </a:lnTo>
                  <a:cubicBezTo>
                    <a:pt x="1475" y="605"/>
                    <a:pt x="1474" y="607"/>
                    <a:pt x="1473" y="610"/>
                  </a:cubicBezTo>
                  <a:cubicBezTo>
                    <a:pt x="1474" y="607"/>
                    <a:pt x="1475" y="603"/>
                    <a:pt x="1476" y="600"/>
                  </a:cubicBezTo>
                  <a:lnTo>
                    <a:pt x="1476" y="600"/>
                  </a:lnTo>
                  <a:cubicBezTo>
                    <a:pt x="1476" y="601"/>
                    <a:pt x="1476" y="601"/>
                    <a:pt x="1476" y="602"/>
                  </a:cubicBezTo>
                  <a:lnTo>
                    <a:pt x="1476" y="602"/>
                  </a:lnTo>
                  <a:cubicBezTo>
                    <a:pt x="1476" y="600"/>
                    <a:pt x="1477" y="597"/>
                    <a:pt x="1478" y="595"/>
                  </a:cubicBezTo>
                  <a:lnTo>
                    <a:pt x="1478" y="595"/>
                  </a:lnTo>
                  <a:cubicBezTo>
                    <a:pt x="1477" y="597"/>
                    <a:pt x="1477" y="598"/>
                    <a:pt x="1476" y="600"/>
                  </a:cubicBezTo>
                  <a:lnTo>
                    <a:pt x="1476" y="600"/>
                  </a:lnTo>
                  <a:cubicBezTo>
                    <a:pt x="1477" y="597"/>
                    <a:pt x="1478" y="594"/>
                    <a:pt x="1478" y="592"/>
                  </a:cubicBezTo>
                  <a:lnTo>
                    <a:pt x="1478" y="592"/>
                  </a:lnTo>
                  <a:cubicBezTo>
                    <a:pt x="1478" y="594"/>
                    <a:pt x="1477" y="597"/>
                    <a:pt x="1476" y="599"/>
                  </a:cubicBezTo>
                  <a:cubicBezTo>
                    <a:pt x="1515" y="465"/>
                    <a:pt x="1557" y="333"/>
                    <a:pt x="1591" y="199"/>
                  </a:cubicBezTo>
                  <a:cubicBezTo>
                    <a:pt x="1607" y="129"/>
                    <a:pt x="1572" y="58"/>
                    <a:pt x="1509" y="25"/>
                  </a:cubicBezTo>
                  <a:cubicBezTo>
                    <a:pt x="1478" y="10"/>
                    <a:pt x="1446" y="1"/>
                    <a:pt x="1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6" name="Google Shape;10196;p18"/>
            <p:cNvSpPr/>
            <p:nvPr/>
          </p:nvSpPr>
          <p:spPr>
            <a:xfrm>
              <a:off x="4810325" y="1932400"/>
              <a:ext cx="41925" cy="10450"/>
            </a:xfrm>
            <a:custGeom>
              <a:avLst/>
              <a:gdLst/>
              <a:ahLst/>
              <a:cxnLst/>
              <a:rect l="l" t="t" r="r" b="b"/>
              <a:pathLst>
                <a:path w="1677" h="418" extrusionOk="0">
                  <a:moveTo>
                    <a:pt x="151" y="386"/>
                  </a:moveTo>
                  <a:lnTo>
                    <a:pt x="154" y="388"/>
                  </a:lnTo>
                  <a:lnTo>
                    <a:pt x="154" y="388"/>
                  </a:lnTo>
                  <a:lnTo>
                    <a:pt x="151" y="386"/>
                  </a:lnTo>
                  <a:close/>
                  <a:moveTo>
                    <a:pt x="1529" y="1"/>
                  </a:moveTo>
                  <a:cubicBezTo>
                    <a:pt x="1525" y="1"/>
                    <a:pt x="1520" y="1"/>
                    <a:pt x="1515" y="2"/>
                  </a:cubicBezTo>
                  <a:cubicBezTo>
                    <a:pt x="1140" y="19"/>
                    <a:pt x="765" y="38"/>
                    <a:pt x="390" y="38"/>
                  </a:cubicBezTo>
                  <a:cubicBezTo>
                    <a:pt x="362" y="38"/>
                    <a:pt x="334" y="38"/>
                    <a:pt x="306" y="38"/>
                  </a:cubicBezTo>
                  <a:lnTo>
                    <a:pt x="326" y="38"/>
                  </a:lnTo>
                  <a:cubicBezTo>
                    <a:pt x="304" y="37"/>
                    <a:pt x="281" y="36"/>
                    <a:pt x="257" y="36"/>
                  </a:cubicBezTo>
                  <a:cubicBezTo>
                    <a:pt x="211" y="36"/>
                    <a:pt x="164" y="41"/>
                    <a:pt x="122" y="62"/>
                  </a:cubicBezTo>
                  <a:cubicBezTo>
                    <a:pt x="32" y="106"/>
                    <a:pt x="0" y="217"/>
                    <a:pt x="54" y="301"/>
                  </a:cubicBezTo>
                  <a:cubicBezTo>
                    <a:pt x="81" y="344"/>
                    <a:pt x="119" y="366"/>
                    <a:pt x="160" y="391"/>
                  </a:cubicBezTo>
                  <a:lnTo>
                    <a:pt x="154" y="388"/>
                  </a:lnTo>
                  <a:lnTo>
                    <a:pt x="154" y="388"/>
                  </a:lnTo>
                  <a:cubicBezTo>
                    <a:pt x="182" y="407"/>
                    <a:pt x="216" y="416"/>
                    <a:pt x="250" y="418"/>
                  </a:cubicBezTo>
                  <a:cubicBezTo>
                    <a:pt x="260" y="418"/>
                    <a:pt x="269" y="416"/>
                    <a:pt x="279" y="415"/>
                  </a:cubicBezTo>
                  <a:cubicBezTo>
                    <a:pt x="317" y="407"/>
                    <a:pt x="352" y="386"/>
                    <a:pt x="377" y="356"/>
                  </a:cubicBezTo>
                  <a:cubicBezTo>
                    <a:pt x="406" y="355"/>
                    <a:pt x="433" y="355"/>
                    <a:pt x="461" y="353"/>
                  </a:cubicBezTo>
                  <a:cubicBezTo>
                    <a:pt x="507" y="351"/>
                    <a:pt x="553" y="350"/>
                    <a:pt x="599" y="347"/>
                  </a:cubicBezTo>
                  <a:cubicBezTo>
                    <a:pt x="692" y="344"/>
                    <a:pt x="784" y="339"/>
                    <a:pt x="876" y="332"/>
                  </a:cubicBezTo>
                  <a:cubicBezTo>
                    <a:pt x="1096" y="320"/>
                    <a:pt x="1314" y="306"/>
                    <a:pt x="1531" y="291"/>
                  </a:cubicBezTo>
                  <a:cubicBezTo>
                    <a:pt x="1613" y="290"/>
                    <a:pt x="1677" y="220"/>
                    <a:pt x="1672" y="138"/>
                  </a:cubicBezTo>
                  <a:cubicBezTo>
                    <a:pt x="1669" y="60"/>
                    <a:pt x="160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7" name="Google Shape;10197;p18"/>
            <p:cNvSpPr/>
            <p:nvPr/>
          </p:nvSpPr>
          <p:spPr>
            <a:xfrm>
              <a:off x="4896000" y="1862300"/>
              <a:ext cx="39250" cy="65200"/>
            </a:xfrm>
            <a:custGeom>
              <a:avLst/>
              <a:gdLst/>
              <a:ahLst/>
              <a:cxnLst/>
              <a:rect l="l" t="t" r="r" b="b"/>
              <a:pathLst>
                <a:path w="1570" h="2608" extrusionOk="0">
                  <a:moveTo>
                    <a:pt x="882" y="547"/>
                  </a:moveTo>
                  <a:lnTo>
                    <a:pt x="882" y="547"/>
                  </a:lnTo>
                  <a:cubicBezTo>
                    <a:pt x="880" y="549"/>
                    <a:pt x="879" y="551"/>
                    <a:pt x="877" y="553"/>
                  </a:cubicBezTo>
                  <a:lnTo>
                    <a:pt x="877" y="553"/>
                  </a:lnTo>
                  <a:cubicBezTo>
                    <a:pt x="879" y="551"/>
                    <a:pt x="880" y="549"/>
                    <a:pt x="882" y="547"/>
                  </a:cubicBezTo>
                  <a:close/>
                  <a:moveTo>
                    <a:pt x="1395" y="0"/>
                  </a:moveTo>
                  <a:cubicBezTo>
                    <a:pt x="1358" y="0"/>
                    <a:pt x="1322" y="12"/>
                    <a:pt x="1292" y="37"/>
                  </a:cubicBezTo>
                  <a:cubicBezTo>
                    <a:pt x="1256" y="67"/>
                    <a:pt x="1223" y="103"/>
                    <a:pt x="1194" y="143"/>
                  </a:cubicBezTo>
                  <a:cubicBezTo>
                    <a:pt x="1183" y="159"/>
                    <a:pt x="1170" y="176"/>
                    <a:pt x="1159" y="192"/>
                  </a:cubicBezTo>
                  <a:cubicBezTo>
                    <a:pt x="1140" y="217"/>
                    <a:pt x="1123" y="244"/>
                    <a:pt x="1102" y="268"/>
                  </a:cubicBezTo>
                  <a:cubicBezTo>
                    <a:pt x="1063" y="322"/>
                    <a:pt x="1020" y="374"/>
                    <a:pt x="980" y="426"/>
                  </a:cubicBezTo>
                  <a:lnTo>
                    <a:pt x="985" y="420"/>
                  </a:lnTo>
                  <a:lnTo>
                    <a:pt x="974" y="434"/>
                  </a:lnTo>
                  <a:lnTo>
                    <a:pt x="972" y="436"/>
                  </a:lnTo>
                  <a:lnTo>
                    <a:pt x="972" y="434"/>
                  </a:lnTo>
                  <a:cubicBezTo>
                    <a:pt x="940" y="475"/>
                    <a:pt x="908" y="515"/>
                    <a:pt x="875" y="556"/>
                  </a:cubicBezTo>
                  <a:lnTo>
                    <a:pt x="875" y="556"/>
                  </a:lnTo>
                  <a:cubicBezTo>
                    <a:pt x="876" y="555"/>
                    <a:pt x="876" y="554"/>
                    <a:pt x="877" y="553"/>
                  </a:cubicBezTo>
                  <a:lnTo>
                    <a:pt x="877" y="553"/>
                  </a:lnTo>
                  <a:cubicBezTo>
                    <a:pt x="638" y="845"/>
                    <a:pt x="393" y="1131"/>
                    <a:pt x="121" y="1394"/>
                  </a:cubicBezTo>
                  <a:cubicBezTo>
                    <a:pt x="107" y="1406"/>
                    <a:pt x="92" y="1419"/>
                    <a:pt x="78" y="1432"/>
                  </a:cubicBezTo>
                  <a:cubicBezTo>
                    <a:pt x="8" y="1490"/>
                    <a:pt x="1" y="1593"/>
                    <a:pt x="58" y="1663"/>
                  </a:cubicBezTo>
                  <a:cubicBezTo>
                    <a:pt x="89" y="1700"/>
                    <a:pt x="137" y="1721"/>
                    <a:pt x="185" y="1721"/>
                  </a:cubicBezTo>
                  <a:cubicBezTo>
                    <a:pt x="223" y="1721"/>
                    <a:pt x="260" y="1709"/>
                    <a:pt x="289" y="1682"/>
                  </a:cubicBezTo>
                  <a:cubicBezTo>
                    <a:pt x="301" y="1671"/>
                    <a:pt x="312" y="1660"/>
                    <a:pt x="325" y="1648"/>
                  </a:cubicBezTo>
                  <a:lnTo>
                    <a:pt x="325" y="1648"/>
                  </a:lnTo>
                  <a:cubicBezTo>
                    <a:pt x="322" y="1650"/>
                    <a:pt x="320" y="1653"/>
                    <a:pt x="317" y="1655"/>
                  </a:cubicBezTo>
                  <a:lnTo>
                    <a:pt x="341" y="1631"/>
                  </a:lnTo>
                  <a:cubicBezTo>
                    <a:pt x="412" y="1563"/>
                    <a:pt x="477" y="1490"/>
                    <a:pt x="544" y="1417"/>
                  </a:cubicBezTo>
                  <a:cubicBezTo>
                    <a:pt x="605" y="1349"/>
                    <a:pt x="667" y="1280"/>
                    <a:pt x="727" y="1210"/>
                  </a:cubicBezTo>
                  <a:cubicBezTo>
                    <a:pt x="846" y="1072"/>
                    <a:pt x="961" y="933"/>
                    <a:pt x="1077" y="790"/>
                  </a:cubicBezTo>
                  <a:lnTo>
                    <a:pt x="1077" y="790"/>
                  </a:lnTo>
                  <a:cubicBezTo>
                    <a:pt x="1009" y="1033"/>
                    <a:pt x="944" y="1275"/>
                    <a:pt x="884" y="1519"/>
                  </a:cubicBezTo>
                  <a:cubicBezTo>
                    <a:pt x="808" y="1818"/>
                    <a:pt x="732" y="2117"/>
                    <a:pt x="664" y="2418"/>
                  </a:cubicBezTo>
                  <a:cubicBezTo>
                    <a:pt x="646" y="2503"/>
                    <a:pt x="700" y="2586"/>
                    <a:pt x="784" y="2605"/>
                  </a:cubicBezTo>
                  <a:cubicBezTo>
                    <a:pt x="795" y="2608"/>
                    <a:pt x="806" y="2608"/>
                    <a:pt x="817" y="2608"/>
                  </a:cubicBezTo>
                  <a:cubicBezTo>
                    <a:pt x="892" y="2608"/>
                    <a:pt x="957" y="2557"/>
                    <a:pt x="972" y="2484"/>
                  </a:cubicBezTo>
                  <a:cubicBezTo>
                    <a:pt x="1023" y="2229"/>
                    <a:pt x="1079" y="1973"/>
                    <a:pt x="1139" y="1721"/>
                  </a:cubicBezTo>
                  <a:cubicBezTo>
                    <a:pt x="1200" y="1470"/>
                    <a:pt x="1265" y="1219"/>
                    <a:pt x="1333" y="969"/>
                  </a:cubicBezTo>
                  <a:cubicBezTo>
                    <a:pt x="1371" y="846"/>
                    <a:pt x="1411" y="721"/>
                    <a:pt x="1451" y="597"/>
                  </a:cubicBezTo>
                  <a:cubicBezTo>
                    <a:pt x="1471" y="534"/>
                    <a:pt x="1493" y="469"/>
                    <a:pt x="1512" y="406"/>
                  </a:cubicBezTo>
                  <a:cubicBezTo>
                    <a:pt x="1536" y="336"/>
                    <a:pt x="1568" y="260"/>
                    <a:pt x="1568" y="187"/>
                  </a:cubicBezTo>
                  <a:cubicBezTo>
                    <a:pt x="1569" y="130"/>
                    <a:pt x="1546" y="77"/>
                    <a:pt x="1501" y="42"/>
                  </a:cubicBezTo>
                  <a:cubicBezTo>
                    <a:pt x="1471" y="14"/>
                    <a:pt x="1433" y="0"/>
                    <a:pt x="13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8" name="Google Shape;10198;p18"/>
            <p:cNvSpPr/>
            <p:nvPr/>
          </p:nvSpPr>
          <p:spPr>
            <a:xfrm>
              <a:off x="4884450" y="1924400"/>
              <a:ext cx="78375" cy="20725"/>
            </a:xfrm>
            <a:custGeom>
              <a:avLst/>
              <a:gdLst/>
              <a:ahLst/>
              <a:cxnLst/>
              <a:rect l="l" t="t" r="r" b="b"/>
              <a:pathLst>
                <a:path w="3135" h="829" extrusionOk="0">
                  <a:moveTo>
                    <a:pt x="2254" y="1"/>
                  </a:moveTo>
                  <a:cubicBezTo>
                    <a:pt x="2202" y="1"/>
                    <a:pt x="2151" y="1"/>
                    <a:pt x="2099" y="3"/>
                  </a:cubicBezTo>
                  <a:cubicBezTo>
                    <a:pt x="1930" y="7"/>
                    <a:pt x="1761" y="19"/>
                    <a:pt x="1594" y="40"/>
                  </a:cubicBezTo>
                  <a:cubicBezTo>
                    <a:pt x="1423" y="62"/>
                    <a:pt x="1252" y="94"/>
                    <a:pt x="1086" y="135"/>
                  </a:cubicBezTo>
                  <a:cubicBezTo>
                    <a:pt x="1002" y="157"/>
                    <a:pt x="915" y="178"/>
                    <a:pt x="833" y="204"/>
                  </a:cubicBezTo>
                  <a:cubicBezTo>
                    <a:pt x="747" y="233"/>
                    <a:pt x="660" y="260"/>
                    <a:pt x="577" y="292"/>
                  </a:cubicBezTo>
                  <a:cubicBezTo>
                    <a:pt x="493" y="323"/>
                    <a:pt x="407" y="353"/>
                    <a:pt x="325" y="393"/>
                  </a:cubicBezTo>
                  <a:cubicBezTo>
                    <a:pt x="281" y="413"/>
                    <a:pt x="236" y="434"/>
                    <a:pt x="192" y="456"/>
                  </a:cubicBezTo>
                  <a:cubicBezTo>
                    <a:pt x="133" y="488"/>
                    <a:pt x="54" y="521"/>
                    <a:pt x="26" y="586"/>
                  </a:cubicBezTo>
                  <a:cubicBezTo>
                    <a:pt x="2" y="632"/>
                    <a:pt x="0" y="687"/>
                    <a:pt x="22" y="733"/>
                  </a:cubicBezTo>
                  <a:cubicBezTo>
                    <a:pt x="41" y="773"/>
                    <a:pt x="75" y="803"/>
                    <a:pt x="116" y="819"/>
                  </a:cubicBezTo>
                  <a:cubicBezTo>
                    <a:pt x="132" y="825"/>
                    <a:pt x="151" y="828"/>
                    <a:pt x="170" y="828"/>
                  </a:cubicBezTo>
                  <a:cubicBezTo>
                    <a:pt x="216" y="828"/>
                    <a:pt x="262" y="809"/>
                    <a:pt x="295" y="774"/>
                  </a:cubicBezTo>
                  <a:cubicBezTo>
                    <a:pt x="315" y="760"/>
                    <a:pt x="337" y="746"/>
                    <a:pt x="358" y="735"/>
                  </a:cubicBezTo>
                  <a:lnTo>
                    <a:pt x="358" y="735"/>
                  </a:lnTo>
                  <a:lnTo>
                    <a:pt x="352" y="738"/>
                  </a:lnTo>
                  <a:cubicBezTo>
                    <a:pt x="426" y="700"/>
                    <a:pt x="502" y="662"/>
                    <a:pt x="578" y="626"/>
                  </a:cubicBezTo>
                  <a:cubicBezTo>
                    <a:pt x="634" y="605"/>
                    <a:pt x="687" y="583"/>
                    <a:pt x="743" y="561"/>
                  </a:cubicBezTo>
                  <a:lnTo>
                    <a:pt x="740" y="561"/>
                  </a:lnTo>
                  <a:cubicBezTo>
                    <a:pt x="887" y="507"/>
                    <a:pt x="1036" y="459"/>
                    <a:pt x="1188" y="420"/>
                  </a:cubicBezTo>
                  <a:cubicBezTo>
                    <a:pt x="1230" y="412"/>
                    <a:pt x="1273" y="401"/>
                    <a:pt x="1316" y="391"/>
                  </a:cubicBezTo>
                  <a:cubicBezTo>
                    <a:pt x="1360" y="383"/>
                    <a:pt x="1403" y="371"/>
                    <a:pt x="1447" y="363"/>
                  </a:cubicBezTo>
                  <a:cubicBezTo>
                    <a:pt x="1531" y="350"/>
                    <a:pt x="1613" y="337"/>
                    <a:pt x="1697" y="323"/>
                  </a:cubicBezTo>
                  <a:cubicBezTo>
                    <a:pt x="1786" y="317"/>
                    <a:pt x="1875" y="309"/>
                    <a:pt x="1963" y="301"/>
                  </a:cubicBezTo>
                  <a:cubicBezTo>
                    <a:pt x="2041" y="295"/>
                    <a:pt x="2120" y="295"/>
                    <a:pt x="2199" y="293"/>
                  </a:cubicBezTo>
                  <a:cubicBezTo>
                    <a:pt x="2326" y="295"/>
                    <a:pt x="2451" y="298"/>
                    <a:pt x="2577" y="306"/>
                  </a:cubicBezTo>
                  <a:cubicBezTo>
                    <a:pt x="2709" y="312"/>
                    <a:pt x="2840" y="323"/>
                    <a:pt x="2972" y="334"/>
                  </a:cubicBezTo>
                  <a:cubicBezTo>
                    <a:pt x="2975" y="335"/>
                    <a:pt x="2979" y="335"/>
                    <a:pt x="2983" y="335"/>
                  </a:cubicBezTo>
                  <a:cubicBezTo>
                    <a:pt x="3059" y="335"/>
                    <a:pt x="3122" y="277"/>
                    <a:pt x="3128" y="200"/>
                  </a:cubicBezTo>
                  <a:cubicBezTo>
                    <a:pt x="3135" y="119"/>
                    <a:pt x="3074" y="49"/>
                    <a:pt x="2994" y="43"/>
                  </a:cubicBezTo>
                  <a:cubicBezTo>
                    <a:pt x="2748" y="21"/>
                    <a:pt x="2500" y="1"/>
                    <a:pt x="2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199" name="Google Shape;10199;p18"/>
            <p:cNvSpPr/>
            <p:nvPr/>
          </p:nvSpPr>
          <p:spPr>
            <a:xfrm>
              <a:off x="4878225" y="1952275"/>
              <a:ext cx="65925" cy="70950"/>
            </a:xfrm>
            <a:custGeom>
              <a:avLst/>
              <a:gdLst/>
              <a:ahLst/>
              <a:cxnLst/>
              <a:rect l="l" t="t" r="r" b="b"/>
              <a:pathLst>
                <a:path w="2637" h="2838" extrusionOk="0">
                  <a:moveTo>
                    <a:pt x="1859" y="1141"/>
                  </a:moveTo>
                  <a:lnTo>
                    <a:pt x="1859" y="1141"/>
                  </a:lnTo>
                  <a:cubicBezTo>
                    <a:pt x="1861" y="1142"/>
                    <a:pt x="1863" y="1143"/>
                    <a:pt x="1865" y="1144"/>
                  </a:cubicBezTo>
                  <a:lnTo>
                    <a:pt x="1865" y="1144"/>
                  </a:lnTo>
                  <a:lnTo>
                    <a:pt x="1859" y="1141"/>
                  </a:lnTo>
                  <a:close/>
                  <a:moveTo>
                    <a:pt x="1363" y="1"/>
                  </a:moveTo>
                  <a:cubicBezTo>
                    <a:pt x="1327" y="1"/>
                    <a:pt x="1291" y="5"/>
                    <a:pt x="1256" y="11"/>
                  </a:cubicBezTo>
                  <a:cubicBezTo>
                    <a:pt x="1171" y="27"/>
                    <a:pt x="1085" y="50"/>
                    <a:pt x="1004" y="84"/>
                  </a:cubicBezTo>
                  <a:cubicBezTo>
                    <a:pt x="914" y="117"/>
                    <a:pt x="827" y="156"/>
                    <a:pt x="742" y="202"/>
                  </a:cubicBezTo>
                  <a:cubicBezTo>
                    <a:pt x="680" y="239"/>
                    <a:pt x="621" y="283"/>
                    <a:pt x="567" y="334"/>
                  </a:cubicBezTo>
                  <a:cubicBezTo>
                    <a:pt x="528" y="372"/>
                    <a:pt x="501" y="422"/>
                    <a:pt x="495" y="478"/>
                  </a:cubicBezTo>
                  <a:cubicBezTo>
                    <a:pt x="485" y="587"/>
                    <a:pt x="571" y="679"/>
                    <a:pt x="679" y="679"/>
                  </a:cubicBezTo>
                  <a:cubicBezTo>
                    <a:pt x="681" y="679"/>
                    <a:pt x="683" y="679"/>
                    <a:pt x="685" y="679"/>
                  </a:cubicBezTo>
                  <a:cubicBezTo>
                    <a:pt x="767" y="672"/>
                    <a:pt x="833" y="608"/>
                    <a:pt x="840" y="525"/>
                  </a:cubicBezTo>
                  <a:cubicBezTo>
                    <a:pt x="851" y="516"/>
                    <a:pt x="860" y="508"/>
                    <a:pt x="871" y="498"/>
                  </a:cubicBezTo>
                  <a:cubicBezTo>
                    <a:pt x="890" y="486"/>
                    <a:pt x="909" y="475"/>
                    <a:pt x="928" y="462"/>
                  </a:cubicBezTo>
                  <a:cubicBezTo>
                    <a:pt x="958" y="446"/>
                    <a:pt x="990" y="432"/>
                    <a:pt x="1020" y="418"/>
                  </a:cubicBezTo>
                  <a:cubicBezTo>
                    <a:pt x="1095" y="389"/>
                    <a:pt x="1167" y="361"/>
                    <a:pt x="1245" y="338"/>
                  </a:cubicBezTo>
                  <a:cubicBezTo>
                    <a:pt x="1266" y="334"/>
                    <a:pt x="1288" y="329"/>
                    <a:pt x="1305" y="327"/>
                  </a:cubicBezTo>
                  <a:cubicBezTo>
                    <a:pt x="1324" y="324"/>
                    <a:pt x="1342" y="323"/>
                    <a:pt x="1361" y="323"/>
                  </a:cubicBezTo>
                  <a:cubicBezTo>
                    <a:pt x="1372" y="324"/>
                    <a:pt x="1383" y="324"/>
                    <a:pt x="1394" y="326"/>
                  </a:cubicBezTo>
                  <a:lnTo>
                    <a:pt x="1395" y="327"/>
                  </a:lnTo>
                  <a:cubicBezTo>
                    <a:pt x="1397" y="329"/>
                    <a:pt x="1399" y="331"/>
                    <a:pt x="1399" y="332"/>
                  </a:cubicBezTo>
                  <a:lnTo>
                    <a:pt x="1405" y="342"/>
                  </a:lnTo>
                  <a:lnTo>
                    <a:pt x="1408" y="348"/>
                  </a:lnTo>
                  <a:cubicBezTo>
                    <a:pt x="1410" y="351"/>
                    <a:pt x="1410" y="353"/>
                    <a:pt x="1410" y="356"/>
                  </a:cubicBezTo>
                  <a:cubicBezTo>
                    <a:pt x="1411" y="359"/>
                    <a:pt x="1413" y="362"/>
                    <a:pt x="1413" y="365"/>
                  </a:cubicBezTo>
                  <a:lnTo>
                    <a:pt x="1413" y="375"/>
                  </a:lnTo>
                  <a:lnTo>
                    <a:pt x="1413" y="383"/>
                  </a:lnTo>
                  <a:cubicBezTo>
                    <a:pt x="1411" y="386"/>
                    <a:pt x="1411" y="388"/>
                    <a:pt x="1411" y="391"/>
                  </a:cubicBezTo>
                  <a:cubicBezTo>
                    <a:pt x="1408" y="400"/>
                    <a:pt x="1405" y="408"/>
                    <a:pt x="1402" y="418"/>
                  </a:cubicBezTo>
                  <a:cubicBezTo>
                    <a:pt x="1387" y="448"/>
                    <a:pt x="1373" y="479"/>
                    <a:pt x="1354" y="508"/>
                  </a:cubicBezTo>
                  <a:cubicBezTo>
                    <a:pt x="1337" y="535"/>
                    <a:pt x="1318" y="562"/>
                    <a:pt x="1297" y="589"/>
                  </a:cubicBezTo>
                  <a:cubicBezTo>
                    <a:pt x="1278" y="614"/>
                    <a:pt x="1258" y="636"/>
                    <a:pt x="1239" y="660"/>
                  </a:cubicBezTo>
                  <a:cubicBezTo>
                    <a:pt x="1223" y="676"/>
                    <a:pt x="1205" y="693"/>
                    <a:pt x="1191" y="712"/>
                  </a:cubicBezTo>
                  <a:cubicBezTo>
                    <a:pt x="1172" y="737"/>
                    <a:pt x="1158" y="767"/>
                    <a:pt x="1152" y="799"/>
                  </a:cubicBezTo>
                  <a:cubicBezTo>
                    <a:pt x="1134" y="878"/>
                    <a:pt x="1179" y="959"/>
                    <a:pt x="1256" y="987"/>
                  </a:cubicBezTo>
                  <a:cubicBezTo>
                    <a:pt x="1283" y="997"/>
                    <a:pt x="1313" y="1002"/>
                    <a:pt x="1342" y="1003"/>
                  </a:cubicBezTo>
                  <a:cubicBezTo>
                    <a:pt x="1361" y="1005"/>
                    <a:pt x="1378" y="1005"/>
                    <a:pt x="1395" y="1006"/>
                  </a:cubicBezTo>
                  <a:cubicBezTo>
                    <a:pt x="1440" y="1010"/>
                    <a:pt x="1482" y="1011"/>
                    <a:pt x="1527" y="1018"/>
                  </a:cubicBezTo>
                  <a:cubicBezTo>
                    <a:pt x="1563" y="1024"/>
                    <a:pt x="1601" y="1030"/>
                    <a:pt x="1638" y="1041"/>
                  </a:cubicBezTo>
                  <a:cubicBezTo>
                    <a:pt x="1676" y="1054"/>
                    <a:pt x="1714" y="1068"/>
                    <a:pt x="1752" y="1084"/>
                  </a:cubicBezTo>
                  <a:cubicBezTo>
                    <a:pt x="1793" y="1104"/>
                    <a:pt x="1834" y="1126"/>
                    <a:pt x="1874" y="1151"/>
                  </a:cubicBezTo>
                  <a:lnTo>
                    <a:pt x="1874" y="1151"/>
                  </a:lnTo>
                  <a:cubicBezTo>
                    <a:pt x="1934" y="1189"/>
                    <a:pt x="1990" y="1230"/>
                    <a:pt x="2046" y="1274"/>
                  </a:cubicBezTo>
                  <a:cubicBezTo>
                    <a:pt x="2073" y="1295"/>
                    <a:pt x="2098" y="1317"/>
                    <a:pt x="2122" y="1340"/>
                  </a:cubicBezTo>
                  <a:cubicBezTo>
                    <a:pt x="2141" y="1359"/>
                    <a:pt x="2157" y="1380"/>
                    <a:pt x="2174" y="1401"/>
                  </a:cubicBezTo>
                  <a:cubicBezTo>
                    <a:pt x="2192" y="1426"/>
                    <a:pt x="2207" y="1453"/>
                    <a:pt x="2223" y="1478"/>
                  </a:cubicBezTo>
                  <a:cubicBezTo>
                    <a:pt x="2247" y="1521"/>
                    <a:pt x="2266" y="1562"/>
                    <a:pt x="2287" y="1605"/>
                  </a:cubicBezTo>
                  <a:cubicBezTo>
                    <a:pt x="2295" y="1627"/>
                    <a:pt x="2302" y="1651"/>
                    <a:pt x="2309" y="1673"/>
                  </a:cubicBezTo>
                  <a:cubicBezTo>
                    <a:pt x="2312" y="1687"/>
                    <a:pt x="2315" y="1701"/>
                    <a:pt x="2317" y="1716"/>
                  </a:cubicBezTo>
                  <a:cubicBezTo>
                    <a:pt x="2318" y="1733"/>
                    <a:pt x="2320" y="1752"/>
                    <a:pt x="2320" y="1771"/>
                  </a:cubicBezTo>
                  <a:cubicBezTo>
                    <a:pt x="2320" y="1785"/>
                    <a:pt x="2318" y="1798"/>
                    <a:pt x="2317" y="1812"/>
                  </a:cubicBezTo>
                  <a:cubicBezTo>
                    <a:pt x="2315" y="1820"/>
                    <a:pt x="2315" y="1826"/>
                    <a:pt x="2312" y="1836"/>
                  </a:cubicBezTo>
                  <a:cubicBezTo>
                    <a:pt x="2309" y="1847"/>
                    <a:pt x="2306" y="1857"/>
                    <a:pt x="2301" y="1868"/>
                  </a:cubicBezTo>
                  <a:cubicBezTo>
                    <a:pt x="2295" y="1880"/>
                    <a:pt x="2288" y="1893"/>
                    <a:pt x="2283" y="1902"/>
                  </a:cubicBezTo>
                  <a:cubicBezTo>
                    <a:pt x="2277" y="1912"/>
                    <a:pt x="2271" y="1921"/>
                    <a:pt x="2264" y="1929"/>
                  </a:cubicBezTo>
                  <a:cubicBezTo>
                    <a:pt x="2249" y="1948"/>
                    <a:pt x="2233" y="1967"/>
                    <a:pt x="2215" y="1983"/>
                  </a:cubicBezTo>
                  <a:cubicBezTo>
                    <a:pt x="2198" y="1999"/>
                    <a:pt x="2181" y="2013"/>
                    <a:pt x="2163" y="2027"/>
                  </a:cubicBezTo>
                  <a:cubicBezTo>
                    <a:pt x="2108" y="2065"/>
                    <a:pt x="2049" y="2100"/>
                    <a:pt x="1991" y="2134"/>
                  </a:cubicBezTo>
                  <a:cubicBezTo>
                    <a:pt x="1899" y="2181"/>
                    <a:pt x="1804" y="2224"/>
                    <a:pt x="1707" y="2263"/>
                  </a:cubicBezTo>
                  <a:cubicBezTo>
                    <a:pt x="1595" y="2308"/>
                    <a:pt x="1479" y="2344"/>
                    <a:pt x="1362" y="2374"/>
                  </a:cubicBezTo>
                  <a:lnTo>
                    <a:pt x="1383" y="2368"/>
                  </a:lnTo>
                  <a:lnTo>
                    <a:pt x="1383" y="2368"/>
                  </a:lnTo>
                  <a:cubicBezTo>
                    <a:pt x="1267" y="2396"/>
                    <a:pt x="1152" y="2423"/>
                    <a:pt x="1034" y="2445"/>
                  </a:cubicBezTo>
                  <a:cubicBezTo>
                    <a:pt x="977" y="2456"/>
                    <a:pt x="922" y="2469"/>
                    <a:pt x="865" y="2475"/>
                  </a:cubicBezTo>
                  <a:cubicBezTo>
                    <a:pt x="803" y="2483"/>
                    <a:pt x="742" y="2493"/>
                    <a:pt x="680" y="2501"/>
                  </a:cubicBezTo>
                  <a:cubicBezTo>
                    <a:pt x="567" y="2515"/>
                    <a:pt x="454" y="2523"/>
                    <a:pt x="341" y="2525"/>
                  </a:cubicBezTo>
                  <a:cubicBezTo>
                    <a:pt x="306" y="2525"/>
                    <a:pt x="272" y="2521"/>
                    <a:pt x="238" y="2517"/>
                  </a:cubicBezTo>
                  <a:lnTo>
                    <a:pt x="238" y="2517"/>
                  </a:lnTo>
                  <a:lnTo>
                    <a:pt x="205" y="2512"/>
                  </a:lnTo>
                  <a:cubicBezTo>
                    <a:pt x="194" y="2510"/>
                    <a:pt x="183" y="2509"/>
                    <a:pt x="173" y="2509"/>
                  </a:cubicBezTo>
                  <a:cubicBezTo>
                    <a:pt x="100" y="2509"/>
                    <a:pt x="35" y="2559"/>
                    <a:pt x="18" y="2632"/>
                  </a:cubicBezTo>
                  <a:cubicBezTo>
                    <a:pt x="1" y="2711"/>
                    <a:pt x="55" y="2805"/>
                    <a:pt x="139" y="2817"/>
                  </a:cubicBezTo>
                  <a:cubicBezTo>
                    <a:pt x="207" y="2830"/>
                    <a:pt x="275" y="2838"/>
                    <a:pt x="343" y="2838"/>
                  </a:cubicBezTo>
                  <a:lnTo>
                    <a:pt x="347" y="2838"/>
                  </a:lnTo>
                  <a:cubicBezTo>
                    <a:pt x="414" y="2838"/>
                    <a:pt x="480" y="2832"/>
                    <a:pt x="545" y="2824"/>
                  </a:cubicBezTo>
                  <a:cubicBezTo>
                    <a:pt x="604" y="2816"/>
                    <a:pt x="661" y="2808"/>
                    <a:pt x="721" y="2802"/>
                  </a:cubicBezTo>
                  <a:lnTo>
                    <a:pt x="715" y="2802"/>
                  </a:lnTo>
                  <a:lnTo>
                    <a:pt x="788" y="2792"/>
                  </a:lnTo>
                  <a:cubicBezTo>
                    <a:pt x="960" y="2768"/>
                    <a:pt x="1128" y="2738"/>
                    <a:pt x="1296" y="2700"/>
                  </a:cubicBezTo>
                  <a:cubicBezTo>
                    <a:pt x="1443" y="2670"/>
                    <a:pt x="1589" y="2631"/>
                    <a:pt x="1731" y="2583"/>
                  </a:cubicBezTo>
                  <a:cubicBezTo>
                    <a:pt x="1943" y="2509"/>
                    <a:pt x="2158" y="2415"/>
                    <a:pt x="2345" y="2284"/>
                  </a:cubicBezTo>
                  <a:cubicBezTo>
                    <a:pt x="2515" y="2165"/>
                    <a:pt x="2636" y="1982"/>
                    <a:pt x="2633" y="1768"/>
                  </a:cubicBezTo>
                  <a:cubicBezTo>
                    <a:pt x="2630" y="1660"/>
                    <a:pt x="2605" y="1554"/>
                    <a:pt x="2557" y="1456"/>
                  </a:cubicBezTo>
                  <a:cubicBezTo>
                    <a:pt x="2515" y="1364"/>
                    <a:pt x="2462" y="1277"/>
                    <a:pt x="2402" y="1196"/>
                  </a:cubicBezTo>
                  <a:cubicBezTo>
                    <a:pt x="2328" y="1109"/>
                    <a:pt x="2242" y="1033"/>
                    <a:pt x="2149" y="968"/>
                  </a:cubicBezTo>
                  <a:cubicBezTo>
                    <a:pt x="2065" y="904"/>
                    <a:pt x="1975" y="850"/>
                    <a:pt x="1880" y="804"/>
                  </a:cubicBezTo>
                  <a:cubicBezTo>
                    <a:pt x="1791" y="764"/>
                    <a:pt x="1699" y="733"/>
                    <a:pt x="1603" y="714"/>
                  </a:cubicBezTo>
                  <a:cubicBezTo>
                    <a:pt x="1609" y="703"/>
                    <a:pt x="1617" y="691"/>
                    <a:pt x="1623" y="680"/>
                  </a:cubicBezTo>
                  <a:cubicBezTo>
                    <a:pt x="1671" y="603"/>
                    <a:pt x="1706" y="520"/>
                    <a:pt x="1726" y="432"/>
                  </a:cubicBezTo>
                  <a:cubicBezTo>
                    <a:pt x="1752" y="302"/>
                    <a:pt x="1696" y="167"/>
                    <a:pt x="1601" y="80"/>
                  </a:cubicBezTo>
                  <a:cubicBezTo>
                    <a:pt x="1536" y="22"/>
                    <a:pt x="1449" y="1"/>
                    <a:pt x="1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0" name="Google Shape;10200;p18"/>
            <p:cNvSpPr/>
            <p:nvPr/>
          </p:nvSpPr>
          <p:spPr>
            <a:xfrm>
              <a:off x="5000850" y="1930125"/>
              <a:ext cx="49350" cy="11350"/>
            </a:xfrm>
            <a:custGeom>
              <a:avLst/>
              <a:gdLst/>
              <a:ahLst/>
              <a:cxnLst/>
              <a:rect l="l" t="t" r="r" b="b"/>
              <a:pathLst>
                <a:path w="1974" h="454" extrusionOk="0">
                  <a:moveTo>
                    <a:pt x="170" y="1"/>
                  </a:moveTo>
                  <a:cubicBezTo>
                    <a:pt x="78" y="1"/>
                    <a:pt x="1" y="77"/>
                    <a:pt x="5" y="173"/>
                  </a:cubicBezTo>
                  <a:lnTo>
                    <a:pt x="5" y="173"/>
                  </a:lnTo>
                  <a:cubicBezTo>
                    <a:pt x="6" y="218"/>
                    <a:pt x="25" y="260"/>
                    <a:pt x="58" y="290"/>
                  </a:cubicBezTo>
                  <a:cubicBezTo>
                    <a:pt x="100" y="327"/>
                    <a:pt x="160" y="344"/>
                    <a:pt x="214" y="357"/>
                  </a:cubicBezTo>
                  <a:cubicBezTo>
                    <a:pt x="288" y="374"/>
                    <a:pt x="361" y="389"/>
                    <a:pt x="435" y="403"/>
                  </a:cubicBezTo>
                  <a:cubicBezTo>
                    <a:pt x="476" y="411"/>
                    <a:pt x="519" y="414"/>
                    <a:pt x="562" y="419"/>
                  </a:cubicBezTo>
                  <a:cubicBezTo>
                    <a:pt x="589" y="422"/>
                    <a:pt x="616" y="427"/>
                    <a:pt x="643" y="428"/>
                  </a:cubicBezTo>
                  <a:cubicBezTo>
                    <a:pt x="715" y="433"/>
                    <a:pt x="790" y="439"/>
                    <a:pt x="864" y="442"/>
                  </a:cubicBezTo>
                  <a:cubicBezTo>
                    <a:pt x="975" y="446"/>
                    <a:pt x="1087" y="452"/>
                    <a:pt x="1201" y="454"/>
                  </a:cubicBezTo>
                  <a:cubicBezTo>
                    <a:pt x="1239" y="454"/>
                    <a:pt x="1276" y="452"/>
                    <a:pt x="1314" y="450"/>
                  </a:cubicBezTo>
                  <a:cubicBezTo>
                    <a:pt x="1480" y="444"/>
                    <a:pt x="1646" y="433"/>
                    <a:pt x="1812" y="416"/>
                  </a:cubicBezTo>
                  <a:cubicBezTo>
                    <a:pt x="1904" y="404"/>
                    <a:pt x="1974" y="325"/>
                    <a:pt x="1956" y="232"/>
                  </a:cubicBezTo>
                  <a:cubicBezTo>
                    <a:pt x="1942" y="153"/>
                    <a:pt x="1873" y="107"/>
                    <a:pt x="1798" y="107"/>
                  </a:cubicBezTo>
                  <a:cubicBezTo>
                    <a:pt x="1791" y="107"/>
                    <a:pt x="1782" y="107"/>
                    <a:pt x="1774" y="108"/>
                  </a:cubicBezTo>
                  <a:lnTo>
                    <a:pt x="1708" y="116"/>
                  </a:lnTo>
                  <a:cubicBezTo>
                    <a:pt x="1561" y="134"/>
                    <a:pt x="1413" y="142"/>
                    <a:pt x="1265" y="148"/>
                  </a:cubicBezTo>
                  <a:lnTo>
                    <a:pt x="1265" y="148"/>
                  </a:lnTo>
                  <a:cubicBezTo>
                    <a:pt x="1138" y="146"/>
                    <a:pt x="1012" y="144"/>
                    <a:pt x="886" y="134"/>
                  </a:cubicBezTo>
                  <a:lnTo>
                    <a:pt x="668" y="118"/>
                  </a:lnTo>
                  <a:cubicBezTo>
                    <a:pt x="611" y="112"/>
                    <a:pt x="552" y="101"/>
                    <a:pt x="496" y="93"/>
                  </a:cubicBezTo>
                  <a:lnTo>
                    <a:pt x="496" y="93"/>
                  </a:lnTo>
                  <a:cubicBezTo>
                    <a:pt x="430" y="77"/>
                    <a:pt x="362" y="62"/>
                    <a:pt x="294" y="45"/>
                  </a:cubicBezTo>
                  <a:lnTo>
                    <a:pt x="266" y="34"/>
                  </a:lnTo>
                  <a:cubicBezTo>
                    <a:pt x="248" y="20"/>
                    <a:pt x="226" y="9"/>
                    <a:pt x="202" y="4"/>
                  </a:cubicBezTo>
                  <a:cubicBezTo>
                    <a:pt x="191" y="2"/>
                    <a:pt x="181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1" name="Google Shape;10201;p18"/>
            <p:cNvSpPr/>
            <p:nvPr/>
          </p:nvSpPr>
          <p:spPr>
            <a:xfrm>
              <a:off x="5013150" y="1912450"/>
              <a:ext cx="29725" cy="60525"/>
            </a:xfrm>
            <a:custGeom>
              <a:avLst/>
              <a:gdLst/>
              <a:ahLst/>
              <a:cxnLst/>
              <a:rect l="l" t="t" r="r" b="b"/>
              <a:pathLst>
                <a:path w="1189" h="2421" extrusionOk="0">
                  <a:moveTo>
                    <a:pt x="971" y="1"/>
                  </a:moveTo>
                  <a:cubicBezTo>
                    <a:pt x="925" y="1"/>
                    <a:pt x="878" y="8"/>
                    <a:pt x="834" y="22"/>
                  </a:cubicBezTo>
                  <a:cubicBezTo>
                    <a:pt x="746" y="56"/>
                    <a:pt x="665" y="109"/>
                    <a:pt x="600" y="177"/>
                  </a:cubicBezTo>
                  <a:cubicBezTo>
                    <a:pt x="453" y="329"/>
                    <a:pt x="355" y="519"/>
                    <a:pt x="274" y="714"/>
                  </a:cubicBezTo>
                  <a:cubicBezTo>
                    <a:pt x="228" y="822"/>
                    <a:pt x="189" y="933"/>
                    <a:pt x="149" y="1043"/>
                  </a:cubicBezTo>
                  <a:cubicBezTo>
                    <a:pt x="136" y="1081"/>
                    <a:pt x="127" y="1121"/>
                    <a:pt x="116" y="1161"/>
                  </a:cubicBezTo>
                  <a:cubicBezTo>
                    <a:pt x="106" y="1192"/>
                    <a:pt x="95" y="1222"/>
                    <a:pt x="89" y="1254"/>
                  </a:cubicBezTo>
                  <a:cubicBezTo>
                    <a:pt x="78" y="1303"/>
                    <a:pt x="65" y="1350"/>
                    <a:pt x="54" y="1398"/>
                  </a:cubicBezTo>
                  <a:cubicBezTo>
                    <a:pt x="46" y="1439"/>
                    <a:pt x="41" y="1480"/>
                    <a:pt x="35" y="1521"/>
                  </a:cubicBezTo>
                  <a:cubicBezTo>
                    <a:pt x="22" y="1602"/>
                    <a:pt x="16" y="1683"/>
                    <a:pt x="8" y="1765"/>
                  </a:cubicBezTo>
                  <a:cubicBezTo>
                    <a:pt x="2" y="1833"/>
                    <a:pt x="2" y="1905"/>
                    <a:pt x="2" y="1974"/>
                  </a:cubicBezTo>
                  <a:cubicBezTo>
                    <a:pt x="0" y="2075"/>
                    <a:pt x="0" y="2177"/>
                    <a:pt x="3" y="2280"/>
                  </a:cubicBezTo>
                  <a:cubicBezTo>
                    <a:pt x="8" y="2359"/>
                    <a:pt x="75" y="2421"/>
                    <a:pt x="155" y="2421"/>
                  </a:cubicBezTo>
                  <a:lnTo>
                    <a:pt x="162" y="2421"/>
                  </a:lnTo>
                  <a:cubicBezTo>
                    <a:pt x="244" y="2414"/>
                    <a:pt x="307" y="2345"/>
                    <a:pt x="304" y="2262"/>
                  </a:cubicBezTo>
                  <a:cubicBezTo>
                    <a:pt x="299" y="2154"/>
                    <a:pt x="299" y="2047"/>
                    <a:pt x="299" y="1939"/>
                  </a:cubicBezTo>
                  <a:lnTo>
                    <a:pt x="299" y="1939"/>
                  </a:lnTo>
                  <a:cubicBezTo>
                    <a:pt x="303" y="1832"/>
                    <a:pt x="314" y="1722"/>
                    <a:pt x="323" y="1613"/>
                  </a:cubicBezTo>
                  <a:cubicBezTo>
                    <a:pt x="331" y="1564"/>
                    <a:pt x="336" y="1512"/>
                    <a:pt x="348" y="1463"/>
                  </a:cubicBezTo>
                  <a:cubicBezTo>
                    <a:pt x="361" y="1412"/>
                    <a:pt x="374" y="1360"/>
                    <a:pt x="386" y="1309"/>
                  </a:cubicBezTo>
                  <a:cubicBezTo>
                    <a:pt x="404" y="1249"/>
                    <a:pt x="421" y="1189"/>
                    <a:pt x="443" y="1129"/>
                  </a:cubicBezTo>
                  <a:cubicBezTo>
                    <a:pt x="483" y="1026"/>
                    <a:pt x="521" y="923"/>
                    <a:pt x="565" y="822"/>
                  </a:cubicBezTo>
                  <a:cubicBezTo>
                    <a:pt x="602" y="738"/>
                    <a:pt x="643" y="657"/>
                    <a:pt x="689" y="580"/>
                  </a:cubicBezTo>
                  <a:cubicBezTo>
                    <a:pt x="714" y="542"/>
                    <a:pt x="739" y="505"/>
                    <a:pt x="766" y="469"/>
                  </a:cubicBezTo>
                  <a:cubicBezTo>
                    <a:pt x="785" y="445"/>
                    <a:pt x="806" y="423"/>
                    <a:pt x="826" y="402"/>
                  </a:cubicBezTo>
                  <a:cubicBezTo>
                    <a:pt x="845" y="385"/>
                    <a:pt x="861" y="371"/>
                    <a:pt x="882" y="355"/>
                  </a:cubicBezTo>
                  <a:cubicBezTo>
                    <a:pt x="890" y="350"/>
                    <a:pt x="899" y="344"/>
                    <a:pt x="906" y="341"/>
                  </a:cubicBezTo>
                  <a:cubicBezTo>
                    <a:pt x="910" y="337"/>
                    <a:pt x="918" y="334"/>
                    <a:pt x="925" y="331"/>
                  </a:cubicBezTo>
                  <a:lnTo>
                    <a:pt x="933" y="329"/>
                  </a:lnTo>
                  <a:lnTo>
                    <a:pt x="947" y="326"/>
                  </a:lnTo>
                  <a:lnTo>
                    <a:pt x="948" y="326"/>
                  </a:lnTo>
                  <a:cubicBezTo>
                    <a:pt x="969" y="328"/>
                    <a:pt x="986" y="329"/>
                    <a:pt x="1007" y="333"/>
                  </a:cubicBezTo>
                  <a:cubicBezTo>
                    <a:pt x="1013" y="334"/>
                    <a:pt x="1020" y="334"/>
                    <a:pt x="1026" y="334"/>
                  </a:cubicBezTo>
                  <a:cubicBezTo>
                    <a:pt x="1107" y="334"/>
                    <a:pt x="1177" y="260"/>
                    <a:pt x="1183" y="182"/>
                  </a:cubicBezTo>
                  <a:cubicBezTo>
                    <a:pt x="1189" y="92"/>
                    <a:pt x="1123" y="14"/>
                    <a:pt x="1032" y="5"/>
                  </a:cubicBezTo>
                  <a:cubicBezTo>
                    <a:pt x="1012" y="2"/>
                    <a:pt x="992" y="1"/>
                    <a:pt x="9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2" name="Google Shape;10202;p18"/>
            <p:cNvSpPr/>
            <p:nvPr/>
          </p:nvSpPr>
          <p:spPr>
            <a:xfrm>
              <a:off x="5051500" y="1887075"/>
              <a:ext cx="49050" cy="86725"/>
            </a:xfrm>
            <a:custGeom>
              <a:avLst/>
              <a:gdLst/>
              <a:ahLst/>
              <a:cxnLst/>
              <a:rect l="l" t="t" r="r" b="b"/>
              <a:pathLst>
                <a:path w="1962" h="3469" extrusionOk="0">
                  <a:moveTo>
                    <a:pt x="1793" y="1"/>
                  </a:moveTo>
                  <a:cubicBezTo>
                    <a:pt x="1783" y="1"/>
                    <a:pt x="1773" y="2"/>
                    <a:pt x="1764" y="4"/>
                  </a:cubicBezTo>
                  <a:cubicBezTo>
                    <a:pt x="1692" y="12"/>
                    <a:pt x="1629" y="50"/>
                    <a:pt x="1589" y="110"/>
                  </a:cubicBezTo>
                  <a:cubicBezTo>
                    <a:pt x="1542" y="179"/>
                    <a:pt x="1499" y="255"/>
                    <a:pt x="1463" y="331"/>
                  </a:cubicBezTo>
                  <a:cubicBezTo>
                    <a:pt x="1396" y="471"/>
                    <a:pt x="1338" y="613"/>
                    <a:pt x="1290" y="759"/>
                  </a:cubicBezTo>
                  <a:cubicBezTo>
                    <a:pt x="1254" y="805"/>
                    <a:pt x="1217" y="851"/>
                    <a:pt x="1181" y="898"/>
                  </a:cubicBezTo>
                  <a:lnTo>
                    <a:pt x="1040" y="1063"/>
                  </a:lnTo>
                  <a:cubicBezTo>
                    <a:pt x="991" y="1120"/>
                    <a:pt x="937" y="1173"/>
                    <a:pt x="887" y="1230"/>
                  </a:cubicBezTo>
                  <a:cubicBezTo>
                    <a:pt x="795" y="1332"/>
                    <a:pt x="700" y="1432"/>
                    <a:pt x="610" y="1536"/>
                  </a:cubicBezTo>
                  <a:cubicBezTo>
                    <a:pt x="515" y="1645"/>
                    <a:pt x="421" y="1758"/>
                    <a:pt x="329" y="1868"/>
                  </a:cubicBezTo>
                  <a:cubicBezTo>
                    <a:pt x="285" y="1924"/>
                    <a:pt x="241" y="1982"/>
                    <a:pt x="201" y="2041"/>
                  </a:cubicBezTo>
                  <a:cubicBezTo>
                    <a:pt x="149" y="2114"/>
                    <a:pt x="100" y="2187"/>
                    <a:pt x="51" y="2261"/>
                  </a:cubicBezTo>
                  <a:cubicBezTo>
                    <a:pt x="0" y="2335"/>
                    <a:pt x="18" y="2438"/>
                    <a:pt x="90" y="2491"/>
                  </a:cubicBezTo>
                  <a:cubicBezTo>
                    <a:pt x="118" y="2511"/>
                    <a:pt x="152" y="2521"/>
                    <a:pt x="186" y="2521"/>
                  </a:cubicBezTo>
                  <a:cubicBezTo>
                    <a:pt x="239" y="2521"/>
                    <a:pt x="292" y="2497"/>
                    <a:pt x="321" y="2451"/>
                  </a:cubicBezTo>
                  <a:cubicBezTo>
                    <a:pt x="385" y="2351"/>
                    <a:pt x="450" y="2251"/>
                    <a:pt x="518" y="2155"/>
                  </a:cubicBezTo>
                  <a:cubicBezTo>
                    <a:pt x="575" y="2073"/>
                    <a:pt x="636" y="1992"/>
                    <a:pt x="698" y="1913"/>
                  </a:cubicBezTo>
                  <a:cubicBezTo>
                    <a:pt x="828" y="1754"/>
                    <a:pt x="959" y="1601"/>
                    <a:pt x="1096" y="1449"/>
                  </a:cubicBezTo>
                  <a:lnTo>
                    <a:pt x="1096" y="1449"/>
                  </a:lnTo>
                  <a:cubicBezTo>
                    <a:pt x="1091" y="1468"/>
                    <a:pt x="1084" y="1488"/>
                    <a:pt x="1080" y="1507"/>
                  </a:cubicBezTo>
                  <a:cubicBezTo>
                    <a:pt x="1059" y="1590"/>
                    <a:pt x="1043" y="1672"/>
                    <a:pt x="1023" y="1754"/>
                  </a:cubicBezTo>
                  <a:cubicBezTo>
                    <a:pt x="988" y="1903"/>
                    <a:pt x="958" y="2054"/>
                    <a:pt x="932" y="2204"/>
                  </a:cubicBezTo>
                  <a:cubicBezTo>
                    <a:pt x="917" y="2299"/>
                    <a:pt x="901" y="2394"/>
                    <a:pt x="885" y="2489"/>
                  </a:cubicBezTo>
                  <a:cubicBezTo>
                    <a:pt x="869" y="2573"/>
                    <a:pt x="855" y="2658"/>
                    <a:pt x="845" y="2742"/>
                  </a:cubicBezTo>
                  <a:cubicBezTo>
                    <a:pt x="823" y="2929"/>
                    <a:pt x="806" y="3116"/>
                    <a:pt x="796" y="3304"/>
                  </a:cubicBezTo>
                  <a:cubicBezTo>
                    <a:pt x="792" y="3388"/>
                    <a:pt x="853" y="3461"/>
                    <a:pt x="937" y="3469"/>
                  </a:cubicBezTo>
                  <a:lnTo>
                    <a:pt x="947" y="3469"/>
                  </a:lnTo>
                  <a:cubicBezTo>
                    <a:pt x="1024" y="3469"/>
                    <a:pt x="1099" y="3407"/>
                    <a:pt x="1100" y="3328"/>
                  </a:cubicBezTo>
                  <a:cubicBezTo>
                    <a:pt x="1107" y="3189"/>
                    <a:pt x="1113" y="3051"/>
                    <a:pt x="1127" y="2912"/>
                  </a:cubicBezTo>
                  <a:cubicBezTo>
                    <a:pt x="1134" y="2853"/>
                    <a:pt x="1140" y="2794"/>
                    <a:pt x="1148" y="2737"/>
                  </a:cubicBezTo>
                  <a:cubicBezTo>
                    <a:pt x="1157" y="2673"/>
                    <a:pt x="1167" y="2609"/>
                    <a:pt x="1175" y="2544"/>
                  </a:cubicBezTo>
                  <a:cubicBezTo>
                    <a:pt x="1190" y="2445"/>
                    <a:pt x="1206" y="2343"/>
                    <a:pt x="1224" y="2244"/>
                  </a:cubicBezTo>
                  <a:cubicBezTo>
                    <a:pt x="1238" y="2176"/>
                    <a:pt x="1251" y="2106"/>
                    <a:pt x="1263" y="2036"/>
                  </a:cubicBezTo>
                  <a:cubicBezTo>
                    <a:pt x="1273" y="1993"/>
                    <a:pt x="1279" y="1951"/>
                    <a:pt x="1289" y="1908"/>
                  </a:cubicBezTo>
                  <a:cubicBezTo>
                    <a:pt x="1314" y="1797"/>
                    <a:pt x="1336" y="1690"/>
                    <a:pt x="1366" y="1576"/>
                  </a:cubicBezTo>
                  <a:cubicBezTo>
                    <a:pt x="1396" y="1463"/>
                    <a:pt x="1426" y="1351"/>
                    <a:pt x="1455" y="1240"/>
                  </a:cubicBezTo>
                  <a:cubicBezTo>
                    <a:pt x="1488" y="1126"/>
                    <a:pt x="1523" y="1014"/>
                    <a:pt x="1561" y="901"/>
                  </a:cubicBezTo>
                  <a:cubicBezTo>
                    <a:pt x="1635" y="808"/>
                    <a:pt x="1707" y="711"/>
                    <a:pt x="1775" y="613"/>
                  </a:cubicBezTo>
                  <a:cubicBezTo>
                    <a:pt x="1813" y="558"/>
                    <a:pt x="1847" y="501"/>
                    <a:pt x="1878" y="441"/>
                  </a:cubicBezTo>
                  <a:cubicBezTo>
                    <a:pt x="1893" y="406"/>
                    <a:pt x="1909" y="372"/>
                    <a:pt x="1923" y="338"/>
                  </a:cubicBezTo>
                  <a:cubicBezTo>
                    <a:pt x="1933" y="314"/>
                    <a:pt x="1942" y="290"/>
                    <a:pt x="1949" y="266"/>
                  </a:cubicBezTo>
                  <a:cubicBezTo>
                    <a:pt x="1958" y="230"/>
                    <a:pt x="1961" y="194"/>
                    <a:pt x="1958" y="156"/>
                  </a:cubicBezTo>
                  <a:cubicBezTo>
                    <a:pt x="1957" y="107"/>
                    <a:pt x="1930" y="59"/>
                    <a:pt x="1889" y="31"/>
                  </a:cubicBezTo>
                  <a:cubicBezTo>
                    <a:pt x="1861" y="11"/>
                    <a:pt x="1827" y="1"/>
                    <a:pt x="17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3" name="Google Shape;10203;p18"/>
            <p:cNvSpPr/>
            <p:nvPr/>
          </p:nvSpPr>
          <p:spPr>
            <a:xfrm>
              <a:off x="5122650" y="1936025"/>
              <a:ext cx="31050" cy="9900"/>
            </a:xfrm>
            <a:custGeom>
              <a:avLst/>
              <a:gdLst/>
              <a:ahLst/>
              <a:cxnLst/>
              <a:rect l="l" t="t" r="r" b="b"/>
              <a:pathLst>
                <a:path w="1242" h="396" extrusionOk="0">
                  <a:moveTo>
                    <a:pt x="1076" y="1"/>
                  </a:moveTo>
                  <a:cubicBezTo>
                    <a:pt x="1074" y="1"/>
                    <a:pt x="1072" y="1"/>
                    <a:pt x="1070" y="1"/>
                  </a:cubicBezTo>
                  <a:cubicBezTo>
                    <a:pt x="861" y="5"/>
                    <a:pt x="651" y="5"/>
                    <a:pt x="442" y="10"/>
                  </a:cubicBezTo>
                  <a:cubicBezTo>
                    <a:pt x="401" y="12"/>
                    <a:pt x="360" y="13"/>
                    <a:pt x="318" y="18"/>
                  </a:cubicBezTo>
                  <a:cubicBezTo>
                    <a:pt x="290" y="21"/>
                    <a:pt x="263" y="23"/>
                    <a:pt x="236" y="26"/>
                  </a:cubicBezTo>
                  <a:cubicBezTo>
                    <a:pt x="195" y="28"/>
                    <a:pt x="155" y="35"/>
                    <a:pt x="117" y="51"/>
                  </a:cubicBezTo>
                  <a:cubicBezTo>
                    <a:pt x="78" y="69"/>
                    <a:pt x="45" y="99"/>
                    <a:pt x="24" y="137"/>
                  </a:cubicBezTo>
                  <a:cubicBezTo>
                    <a:pt x="5" y="172"/>
                    <a:pt x="0" y="211"/>
                    <a:pt x="10" y="249"/>
                  </a:cubicBezTo>
                  <a:cubicBezTo>
                    <a:pt x="22" y="311"/>
                    <a:pt x="67" y="363"/>
                    <a:pt x="125" y="385"/>
                  </a:cubicBezTo>
                  <a:cubicBezTo>
                    <a:pt x="142" y="391"/>
                    <a:pt x="158" y="395"/>
                    <a:pt x="175" y="395"/>
                  </a:cubicBezTo>
                  <a:cubicBezTo>
                    <a:pt x="177" y="395"/>
                    <a:pt x="180" y="395"/>
                    <a:pt x="182" y="395"/>
                  </a:cubicBezTo>
                  <a:cubicBezTo>
                    <a:pt x="228" y="395"/>
                    <a:pt x="271" y="376"/>
                    <a:pt x="303" y="343"/>
                  </a:cubicBezTo>
                  <a:lnTo>
                    <a:pt x="347" y="338"/>
                  </a:lnTo>
                  <a:cubicBezTo>
                    <a:pt x="594" y="317"/>
                    <a:pt x="841" y="320"/>
                    <a:pt x="1088" y="317"/>
                  </a:cubicBezTo>
                  <a:cubicBezTo>
                    <a:pt x="1173" y="317"/>
                    <a:pt x="1241" y="233"/>
                    <a:pt x="1237" y="149"/>
                  </a:cubicBezTo>
                  <a:cubicBezTo>
                    <a:pt x="1230" y="66"/>
                    <a:pt x="116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4" name="Google Shape;10204;p18"/>
            <p:cNvSpPr/>
            <p:nvPr/>
          </p:nvSpPr>
          <p:spPr>
            <a:xfrm>
              <a:off x="5195450" y="1858750"/>
              <a:ext cx="49775" cy="79650"/>
            </a:xfrm>
            <a:custGeom>
              <a:avLst/>
              <a:gdLst/>
              <a:ahLst/>
              <a:cxnLst/>
              <a:rect l="l" t="t" r="r" b="b"/>
              <a:pathLst>
                <a:path w="1991" h="3186" extrusionOk="0">
                  <a:moveTo>
                    <a:pt x="1391" y="1453"/>
                  </a:moveTo>
                  <a:lnTo>
                    <a:pt x="1385" y="1474"/>
                  </a:lnTo>
                  <a:cubicBezTo>
                    <a:pt x="1388" y="1466"/>
                    <a:pt x="1389" y="1461"/>
                    <a:pt x="1391" y="1453"/>
                  </a:cubicBezTo>
                  <a:close/>
                  <a:moveTo>
                    <a:pt x="1380" y="1490"/>
                  </a:moveTo>
                  <a:cubicBezTo>
                    <a:pt x="1379" y="1491"/>
                    <a:pt x="1379" y="1492"/>
                    <a:pt x="1379" y="1493"/>
                  </a:cubicBezTo>
                  <a:lnTo>
                    <a:pt x="1379" y="1493"/>
                  </a:lnTo>
                  <a:cubicBezTo>
                    <a:pt x="1379" y="1492"/>
                    <a:pt x="1379" y="1491"/>
                    <a:pt x="1380" y="1490"/>
                  </a:cubicBezTo>
                  <a:close/>
                  <a:moveTo>
                    <a:pt x="1379" y="1493"/>
                  </a:moveTo>
                  <a:lnTo>
                    <a:pt x="1379" y="1493"/>
                  </a:lnTo>
                  <a:cubicBezTo>
                    <a:pt x="1378" y="1494"/>
                    <a:pt x="1378" y="1495"/>
                    <a:pt x="1378" y="1496"/>
                  </a:cubicBezTo>
                  <a:cubicBezTo>
                    <a:pt x="1378" y="1495"/>
                    <a:pt x="1379" y="1494"/>
                    <a:pt x="1379" y="1493"/>
                  </a:cubicBezTo>
                  <a:close/>
                  <a:moveTo>
                    <a:pt x="1322" y="1693"/>
                  </a:moveTo>
                  <a:lnTo>
                    <a:pt x="1322" y="1693"/>
                  </a:lnTo>
                  <a:cubicBezTo>
                    <a:pt x="1322" y="1694"/>
                    <a:pt x="1321" y="1695"/>
                    <a:pt x="1321" y="1695"/>
                  </a:cubicBezTo>
                  <a:cubicBezTo>
                    <a:pt x="1321" y="1695"/>
                    <a:pt x="1322" y="1694"/>
                    <a:pt x="1322" y="1693"/>
                  </a:cubicBezTo>
                  <a:close/>
                  <a:moveTo>
                    <a:pt x="1013" y="1698"/>
                  </a:moveTo>
                  <a:cubicBezTo>
                    <a:pt x="1012" y="1702"/>
                    <a:pt x="1010" y="1706"/>
                    <a:pt x="1009" y="1710"/>
                  </a:cubicBezTo>
                  <a:cubicBezTo>
                    <a:pt x="1011" y="1706"/>
                    <a:pt x="1012" y="1702"/>
                    <a:pt x="1013" y="1698"/>
                  </a:cubicBezTo>
                  <a:close/>
                  <a:moveTo>
                    <a:pt x="1302" y="1765"/>
                  </a:moveTo>
                  <a:cubicBezTo>
                    <a:pt x="1300" y="1769"/>
                    <a:pt x="1299" y="1773"/>
                    <a:pt x="1298" y="1777"/>
                  </a:cubicBezTo>
                  <a:lnTo>
                    <a:pt x="1298" y="1777"/>
                  </a:lnTo>
                  <a:cubicBezTo>
                    <a:pt x="1299" y="1774"/>
                    <a:pt x="1301" y="1769"/>
                    <a:pt x="1302" y="1765"/>
                  </a:cubicBezTo>
                  <a:close/>
                  <a:moveTo>
                    <a:pt x="1810" y="0"/>
                  </a:moveTo>
                  <a:cubicBezTo>
                    <a:pt x="1779" y="0"/>
                    <a:pt x="1749" y="9"/>
                    <a:pt x="1723" y="27"/>
                  </a:cubicBezTo>
                  <a:cubicBezTo>
                    <a:pt x="1682" y="57"/>
                    <a:pt x="1647" y="98"/>
                    <a:pt x="1624" y="146"/>
                  </a:cubicBezTo>
                  <a:cubicBezTo>
                    <a:pt x="1616" y="157"/>
                    <a:pt x="1609" y="168"/>
                    <a:pt x="1603" y="179"/>
                  </a:cubicBezTo>
                  <a:cubicBezTo>
                    <a:pt x="1579" y="211"/>
                    <a:pt x="1555" y="241"/>
                    <a:pt x="1530" y="272"/>
                  </a:cubicBezTo>
                  <a:cubicBezTo>
                    <a:pt x="1468" y="344"/>
                    <a:pt x="1405" y="416"/>
                    <a:pt x="1339" y="486"/>
                  </a:cubicBezTo>
                  <a:cubicBezTo>
                    <a:pt x="1267" y="560"/>
                    <a:pt x="1195" y="632"/>
                    <a:pt x="1122" y="704"/>
                  </a:cubicBezTo>
                  <a:cubicBezTo>
                    <a:pt x="951" y="861"/>
                    <a:pt x="777" y="1013"/>
                    <a:pt x="591" y="1154"/>
                  </a:cubicBezTo>
                  <a:cubicBezTo>
                    <a:pt x="496" y="1227"/>
                    <a:pt x="403" y="1301"/>
                    <a:pt x="310" y="1376"/>
                  </a:cubicBezTo>
                  <a:cubicBezTo>
                    <a:pt x="269" y="1409"/>
                    <a:pt x="231" y="1442"/>
                    <a:pt x="191" y="1475"/>
                  </a:cubicBezTo>
                  <a:cubicBezTo>
                    <a:pt x="121" y="1534"/>
                    <a:pt x="34" y="1597"/>
                    <a:pt x="15" y="1692"/>
                  </a:cubicBezTo>
                  <a:cubicBezTo>
                    <a:pt x="1" y="1771"/>
                    <a:pt x="44" y="1851"/>
                    <a:pt x="120" y="1881"/>
                  </a:cubicBezTo>
                  <a:cubicBezTo>
                    <a:pt x="137" y="1887"/>
                    <a:pt x="155" y="1890"/>
                    <a:pt x="172" y="1892"/>
                  </a:cubicBezTo>
                  <a:cubicBezTo>
                    <a:pt x="175" y="1892"/>
                    <a:pt x="179" y="1892"/>
                    <a:pt x="182" y="1892"/>
                  </a:cubicBezTo>
                  <a:cubicBezTo>
                    <a:pt x="259" y="1892"/>
                    <a:pt x="326" y="1839"/>
                    <a:pt x="344" y="1765"/>
                  </a:cubicBezTo>
                  <a:lnTo>
                    <a:pt x="351" y="1758"/>
                  </a:lnTo>
                  <a:lnTo>
                    <a:pt x="351" y="1758"/>
                  </a:lnTo>
                  <a:cubicBezTo>
                    <a:pt x="390" y="1722"/>
                    <a:pt x="431" y="1687"/>
                    <a:pt x="470" y="1653"/>
                  </a:cubicBezTo>
                  <a:cubicBezTo>
                    <a:pt x="590" y="1548"/>
                    <a:pt x="716" y="1450"/>
                    <a:pt x="840" y="1350"/>
                  </a:cubicBezTo>
                  <a:cubicBezTo>
                    <a:pt x="968" y="1247"/>
                    <a:pt x="1092" y="1141"/>
                    <a:pt x="1214" y="1032"/>
                  </a:cubicBezTo>
                  <a:lnTo>
                    <a:pt x="1214" y="1032"/>
                  </a:lnTo>
                  <a:cubicBezTo>
                    <a:pt x="1209" y="1045"/>
                    <a:pt x="1204" y="1058"/>
                    <a:pt x="1201" y="1070"/>
                  </a:cubicBezTo>
                  <a:cubicBezTo>
                    <a:pt x="1166" y="1181"/>
                    <a:pt x="1130" y="1292"/>
                    <a:pt x="1098" y="1403"/>
                  </a:cubicBezTo>
                  <a:cubicBezTo>
                    <a:pt x="1100" y="1396"/>
                    <a:pt x="1101" y="1390"/>
                    <a:pt x="1103" y="1384"/>
                  </a:cubicBezTo>
                  <a:lnTo>
                    <a:pt x="1103" y="1384"/>
                  </a:lnTo>
                  <a:cubicBezTo>
                    <a:pt x="1076" y="1480"/>
                    <a:pt x="1047" y="1577"/>
                    <a:pt x="1020" y="1675"/>
                  </a:cubicBezTo>
                  <a:cubicBezTo>
                    <a:pt x="1022" y="1667"/>
                    <a:pt x="1023" y="1661"/>
                    <a:pt x="1025" y="1655"/>
                  </a:cubicBezTo>
                  <a:lnTo>
                    <a:pt x="1025" y="1655"/>
                  </a:lnTo>
                  <a:cubicBezTo>
                    <a:pt x="1021" y="1670"/>
                    <a:pt x="1018" y="1684"/>
                    <a:pt x="1013" y="1698"/>
                  </a:cubicBezTo>
                  <a:lnTo>
                    <a:pt x="1013" y="1698"/>
                  </a:lnTo>
                  <a:cubicBezTo>
                    <a:pt x="1014" y="1697"/>
                    <a:pt x="1014" y="1696"/>
                    <a:pt x="1014" y="1695"/>
                  </a:cubicBezTo>
                  <a:lnTo>
                    <a:pt x="1014" y="1695"/>
                  </a:lnTo>
                  <a:cubicBezTo>
                    <a:pt x="956" y="1891"/>
                    <a:pt x="908" y="2093"/>
                    <a:pt x="857" y="2291"/>
                  </a:cubicBezTo>
                  <a:cubicBezTo>
                    <a:pt x="797" y="2525"/>
                    <a:pt x="739" y="2758"/>
                    <a:pt x="679" y="2992"/>
                  </a:cubicBezTo>
                  <a:cubicBezTo>
                    <a:pt x="661" y="3077"/>
                    <a:pt x="715" y="3161"/>
                    <a:pt x="800" y="3180"/>
                  </a:cubicBezTo>
                  <a:cubicBezTo>
                    <a:pt x="811" y="3183"/>
                    <a:pt x="824" y="3185"/>
                    <a:pt x="837" y="3185"/>
                  </a:cubicBezTo>
                  <a:cubicBezTo>
                    <a:pt x="911" y="3185"/>
                    <a:pt x="976" y="3133"/>
                    <a:pt x="992" y="3060"/>
                  </a:cubicBezTo>
                  <a:cubicBezTo>
                    <a:pt x="1084" y="2633"/>
                    <a:pt x="1182" y="2207"/>
                    <a:pt x="1296" y="1786"/>
                  </a:cubicBezTo>
                  <a:cubicBezTo>
                    <a:pt x="1296" y="1783"/>
                    <a:pt x="1297" y="1780"/>
                    <a:pt x="1298" y="1777"/>
                  </a:cubicBezTo>
                  <a:lnTo>
                    <a:pt x="1298" y="1777"/>
                  </a:lnTo>
                  <a:cubicBezTo>
                    <a:pt x="1298" y="1777"/>
                    <a:pt x="1298" y="1778"/>
                    <a:pt x="1297" y="1778"/>
                  </a:cubicBezTo>
                  <a:cubicBezTo>
                    <a:pt x="1297" y="1778"/>
                    <a:pt x="1297" y="1776"/>
                    <a:pt x="1297" y="1776"/>
                  </a:cubicBezTo>
                  <a:lnTo>
                    <a:pt x="1303" y="1758"/>
                  </a:lnTo>
                  <a:lnTo>
                    <a:pt x="1303" y="1758"/>
                  </a:lnTo>
                  <a:cubicBezTo>
                    <a:pt x="1302" y="1760"/>
                    <a:pt x="1302" y="1762"/>
                    <a:pt x="1302" y="1764"/>
                  </a:cubicBezTo>
                  <a:cubicBezTo>
                    <a:pt x="1304" y="1756"/>
                    <a:pt x="1306" y="1749"/>
                    <a:pt x="1308" y="1741"/>
                  </a:cubicBezTo>
                  <a:lnTo>
                    <a:pt x="1308" y="1741"/>
                  </a:lnTo>
                  <a:cubicBezTo>
                    <a:pt x="1313" y="1723"/>
                    <a:pt x="1318" y="1705"/>
                    <a:pt x="1323" y="1687"/>
                  </a:cubicBezTo>
                  <a:lnTo>
                    <a:pt x="1323" y="1687"/>
                  </a:lnTo>
                  <a:cubicBezTo>
                    <a:pt x="1323" y="1689"/>
                    <a:pt x="1322" y="1691"/>
                    <a:pt x="1322" y="1693"/>
                  </a:cubicBezTo>
                  <a:lnTo>
                    <a:pt x="1322" y="1693"/>
                  </a:lnTo>
                  <a:cubicBezTo>
                    <a:pt x="1341" y="1626"/>
                    <a:pt x="1361" y="1557"/>
                    <a:pt x="1380" y="1488"/>
                  </a:cubicBezTo>
                  <a:lnTo>
                    <a:pt x="1380" y="1488"/>
                  </a:lnTo>
                  <a:cubicBezTo>
                    <a:pt x="1380" y="1489"/>
                    <a:pt x="1380" y="1490"/>
                    <a:pt x="1380" y="1490"/>
                  </a:cubicBezTo>
                  <a:lnTo>
                    <a:pt x="1380" y="1490"/>
                  </a:lnTo>
                  <a:cubicBezTo>
                    <a:pt x="1381" y="1484"/>
                    <a:pt x="1383" y="1478"/>
                    <a:pt x="1385" y="1471"/>
                  </a:cubicBezTo>
                  <a:lnTo>
                    <a:pt x="1385" y="1474"/>
                  </a:lnTo>
                  <a:cubicBezTo>
                    <a:pt x="1442" y="1282"/>
                    <a:pt x="1510" y="1094"/>
                    <a:pt x="1582" y="909"/>
                  </a:cubicBezTo>
                  <a:cubicBezTo>
                    <a:pt x="1660" y="734"/>
                    <a:pt x="1746" y="565"/>
                    <a:pt x="1840" y="399"/>
                  </a:cubicBezTo>
                  <a:lnTo>
                    <a:pt x="1840" y="399"/>
                  </a:lnTo>
                  <a:cubicBezTo>
                    <a:pt x="1840" y="399"/>
                    <a:pt x="1840" y="399"/>
                    <a:pt x="1840" y="399"/>
                  </a:cubicBezTo>
                  <a:lnTo>
                    <a:pt x="1841" y="398"/>
                  </a:lnTo>
                  <a:lnTo>
                    <a:pt x="1841" y="398"/>
                  </a:lnTo>
                  <a:cubicBezTo>
                    <a:pt x="1841" y="399"/>
                    <a:pt x="1841" y="399"/>
                    <a:pt x="1840" y="399"/>
                  </a:cubicBezTo>
                  <a:lnTo>
                    <a:pt x="1840" y="399"/>
                  </a:lnTo>
                  <a:cubicBezTo>
                    <a:pt x="1843" y="397"/>
                    <a:pt x="1844" y="394"/>
                    <a:pt x="1845" y="391"/>
                  </a:cubicBezTo>
                  <a:lnTo>
                    <a:pt x="1845" y="391"/>
                  </a:lnTo>
                  <a:lnTo>
                    <a:pt x="1841" y="398"/>
                  </a:lnTo>
                  <a:lnTo>
                    <a:pt x="1841" y="398"/>
                  </a:lnTo>
                  <a:cubicBezTo>
                    <a:pt x="1843" y="395"/>
                    <a:pt x="1845" y="391"/>
                    <a:pt x="1847" y="388"/>
                  </a:cubicBezTo>
                  <a:lnTo>
                    <a:pt x="1847" y="388"/>
                  </a:lnTo>
                  <a:cubicBezTo>
                    <a:pt x="1846" y="389"/>
                    <a:pt x="1846" y="390"/>
                    <a:pt x="1845" y="391"/>
                  </a:cubicBezTo>
                  <a:lnTo>
                    <a:pt x="1845" y="391"/>
                  </a:lnTo>
                  <a:lnTo>
                    <a:pt x="1848" y="386"/>
                  </a:lnTo>
                  <a:cubicBezTo>
                    <a:pt x="1883" y="345"/>
                    <a:pt x="1916" y="302"/>
                    <a:pt x="1945" y="257"/>
                  </a:cubicBezTo>
                  <a:cubicBezTo>
                    <a:pt x="1991" y="188"/>
                    <a:pt x="1981" y="98"/>
                    <a:pt x="1921" y="43"/>
                  </a:cubicBezTo>
                  <a:cubicBezTo>
                    <a:pt x="1892" y="16"/>
                    <a:pt x="1851" y="0"/>
                    <a:pt x="1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5" name="Google Shape;10205;p18"/>
            <p:cNvSpPr/>
            <p:nvPr/>
          </p:nvSpPr>
          <p:spPr>
            <a:xfrm>
              <a:off x="5177050" y="1934100"/>
              <a:ext cx="55475" cy="23850"/>
            </a:xfrm>
            <a:custGeom>
              <a:avLst/>
              <a:gdLst/>
              <a:ahLst/>
              <a:cxnLst/>
              <a:rect l="l" t="t" r="r" b="b"/>
              <a:pathLst>
                <a:path w="2219" h="954" extrusionOk="0">
                  <a:moveTo>
                    <a:pt x="393" y="797"/>
                  </a:moveTo>
                  <a:cubicBezTo>
                    <a:pt x="391" y="798"/>
                    <a:pt x="390" y="799"/>
                    <a:pt x="389" y="799"/>
                  </a:cubicBezTo>
                  <a:cubicBezTo>
                    <a:pt x="390" y="799"/>
                    <a:pt x="391" y="798"/>
                    <a:pt x="393" y="797"/>
                  </a:cubicBezTo>
                  <a:close/>
                  <a:moveTo>
                    <a:pt x="2067" y="1"/>
                  </a:moveTo>
                  <a:cubicBezTo>
                    <a:pt x="2062" y="1"/>
                    <a:pt x="2057" y="1"/>
                    <a:pt x="2052" y="2"/>
                  </a:cubicBezTo>
                  <a:cubicBezTo>
                    <a:pt x="1723" y="40"/>
                    <a:pt x="1397" y="101"/>
                    <a:pt x="1077" y="187"/>
                  </a:cubicBezTo>
                  <a:cubicBezTo>
                    <a:pt x="1011" y="206"/>
                    <a:pt x="944" y="225"/>
                    <a:pt x="879" y="245"/>
                  </a:cubicBezTo>
                  <a:cubicBezTo>
                    <a:pt x="772" y="279"/>
                    <a:pt x="663" y="310"/>
                    <a:pt x="557" y="352"/>
                  </a:cubicBezTo>
                  <a:cubicBezTo>
                    <a:pt x="466" y="386"/>
                    <a:pt x="378" y="429"/>
                    <a:pt x="294" y="478"/>
                  </a:cubicBezTo>
                  <a:cubicBezTo>
                    <a:pt x="215" y="521"/>
                    <a:pt x="143" y="575"/>
                    <a:pt x="78" y="638"/>
                  </a:cubicBezTo>
                  <a:cubicBezTo>
                    <a:pt x="25" y="693"/>
                    <a:pt x="1" y="784"/>
                    <a:pt x="36" y="853"/>
                  </a:cubicBezTo>
                  <a:cubicBezTo>
                    <a:pt x="61" y="909"/>
                    <a:pt x="115" y="947"/>
                    <a:pt x="177" y="953"/>
                  </a:cubicBezTo>
                  <a:cubicBezTo>
                    <a:pt x="180" y="953"/>
                    <a:pt x="183" y="953"/>
                    <a:pt x="185" y="953"/>
                  </a:cubicBezTo>
                  <a:cubicBezTo>
                    <a:pt x="188" y="953"/>
                    <a:pt x="191" y="953"/>
                    <a:pt x="194" y="951"/>
                  </a:cubicBezTo>
                  <a:cubicBezTo>
                    <a:pt x="267" y="950"/>
                    <a:pt x="330" y="901"/>
                    <a:pt x="351" y="830"/>
                  </a:cubicBezTo>
                  <a:cubicBezTo>
                    <a:pt x="363" y="820"/>
                    <a:pt x="376" y="811"/>
                    <a:pt x="389" y="799"/>
                  </a:cubicBezTo>
                  <a:lnTo>
                    <a:pt x="398" y="792"/>
                  </a:lnTo>
                  <a:lnTo>
                    <a:pt x="398" y="792"/>
                  </a:lnTo>
                  <a:cubicBezTo>
                    <a:pt x="396" y="793"/>
                    <a:pt x="395" y="795"/>
                    <a:pt x="393" y="797"/>
                  </a:cubicBezTo>
                  <a:lnTo>
                    <a:pt x="393" y="797"/>
                  </a:lnTo>
                  <a:cubicBezTo>
                    <a:pt x="442" y="763"/>
                    <a:pt x="493" y="731"/>
                    <a:pt x="545" y="701"/>
                  </a:cubicBezTo>
                  <a:cubicBezTo>
                    <a:pt x="587" y="679"/>
                    <a:pt x="631" y="659"/>
                    <a:pt x="675" y="641"/>
                  </a:cubicBezTo>
                  <a:lnTo>
                    <a:pt x="675" y="641"/>
                  </a:lnTo>
                  <a:lnTo>
                    <a:pt x="655" y="649"/>
                  </a:lnTo>
                  <a:cubicBezTo>
                    <a:pt x="864" y="567"/>
                    <a:pt x="1080" y="503"/>
                    <a:pt x="1296" y="442"/>
                  </a:cubicBezTo>
                  <a:cubicBezTo>
                    <a:pt x="1416" y="413"/>
                    <a:pt x="1538" y="386"/>
                    <a:pt x="1660" y="364"/>
                  </a:cubicBezTo>
                  <a:cubicBezTo>
                    <a:pt x="1763" y="345"/>
                    <a:pt x="1867" y="331"/>
                    <a:pt x="1972" y="318"/>
                  </a:cubicBezTo>
                  <a:cubicBezTo>
                    <a:pt x="2005" y="314"/>
                    <a:pt x="2038" y="310"/>
                    <a:pt x="2071" y="307"/>
                  </a:cubicBezTo>
                  <a:cubicBezTo>
                    <a:pt x="2155" y="301"/>
                    <a:pt x="2219" y="230"/>
                    <a:pt x="2215" y="146"/>
                  </a:cubicBezTo>
                  <a:cubicBezTo>
                    <a:pt x="2211" y="71"/>
                    <a:pt x="2145" y="1"/>
                    <a:pt x="2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6" name="Google Shape;10206;p18"/>
            <p:cNvSpPr/>
            <p:nvPr/>
          </p:nvSpPr>
          <p:spPr>
            <a:xfrm>
              <a:off x="5189300" y="1958400"/>
              <a:ext cx="59500" cy="79250"/>
            </a:xfrm>
            <a:custGeom>
              <a:avLst/>
              <a:gdLst/>
              <a:ahLst/>
              <a:cxnLst/>
              <a:rect l="l" t="t" r="r" b="b"/>
              <a:pathLst>
                <a:path w="2380" h="3170" extrusionOk="0">
                  <a:moveTo>
                    <a:pt x="786" y="1"/>
                  </a:moveTo>
                  <a:cubicBezTo>
                    <a:pt x="762" y="1"/>
                    <a:pt x="738" y="2"/>
                    <a:pt x="714" y="5"/>
                  </a:cubicBezTo>
                  <a:cubicBezTo>
                    <a:pt x="636" y="10"/>
                    <a:pt x="560" y="21"/>
                    <a:pt x="484" y="38"/>
                  </a:cubicBezTo>
                  <a:cubicBezTo>
                    <a:pt x="369" y="65"/>
                    <a:pt x="258" y="111"/>
                    <a:pt x="155" y="173"/>
                  </a:cubicBezTo>
                  <a:cubicBezTo>
                    <a:pt x="71" y="225"/>
                    <a:pt x="0" y="328"/>
                    <a:pt x="5" y="429"/>
                  </a:cubicBezTo>
                  <a:cubicBezTo>
                    <a:pt x="11" y="508"/>
                    <a:pt x="65" y="573"/>
                    <a:pt x="141" y="592"/>
                  </a:cubicBezTo>
                  <a:cubicBezTo>
                    <a:pt x="153" y="595"/>
                    <a:pt x="165" y="596"/>
                    <a:pt x="177" y="596"/>
                  </a:cubicBezTo>
                  <a:cubicBezTo>
                    <a:pt x="252" y="596"/>
                    <a:pt x="322" y="538"/>
                    <a:pt x="339" y="464"/>
                  </a:cubicBezTo>
                  <a:cubicBezTo>
                    <a:pt x="340" y="454"/>
                    <a:pt x="342" y="445"/>
                    <a:pt x="342" y="435"/>
                  </a:cubicBezTo>
                  <a:lnTo>
                    <a:pt x="361" y="423"/>
                  </a:lnTo>
                  <a:cubicBezTo>
                    <a:pt x="396" y="404"/>
                    <a:pt x="431" y="388"/>
                    <a:pt x="465" y="374"/>
                  </a:cubicBezTo>
                  <a:cubicBezTo>
                    <a:pt x="488" y="366"/>
                    <a:pt x="508" y="358"/>
                    <a:pt x="530" y="351"/>
                  </a:cubicBezTo>
                  <a:cubicBezTo>
                    <a:pt x="567" y="344"/>
                    <a:pt x="602" y="337"/>
                    <a:pt x="636" y="331"/>
                  </a:cubicBezTo>
                  <a:cubicBezTo>
                    <a:pt x="684" y="326"/>
                    <a:pt x="731" y="321"/>
                    <a:pt x="779" y="320"/>
                  </a:cubicBezTo>
                  <a:cubicBezTo>
                    <a:pt x="796" y="321"/>
                    <a:pt x="815" y="323"/>
                    <a:pt x="833" y="325"/>
                  </a:cubicBezTo>
                  <a:cubicBezTo>
                    <a:pt x="842" y="326"/>
                    <a:pt x="852" y="328"/>
                    <a:pt x="861" y="331"/>
                  </a:cubicBezTo>
                  <a:lnTo>
                    <a:pt x="882" y="337"/>
                  </a:lnTo>
                  <a:lnTo>
                    <a:pt x="890" y="342"/>
                  </a:lnTo>
                  <a:lnTo>
                    <a:pt x="901" y="348"/>
                  </a:lnTo>
                  <a:lnTo>
                    <a:pt x="912" y="359"/>
                  </a:lnTo>
                  <a:cubicBezTo>
                    <a:pt x="918" y="366"/>
                    <a:pt x="923" y="372"/>
                    <a:pt x="928" y="377"/>
                  </a:cubicBezTo>
                  <a:cubicBezTo>
                    <a:pt x="932" y="385"/>
                    <a:pt x="937" y="393"/>
                    <a:pt x="942" y="399"/>
                  </a:cubicBezTo>
                  <a:cubicBezTo>
                    <a:pt x="940" y="405"/>
                    <a:pt x="937" y="412"/>
                    <a:pt x="936" y="418"/>
                  </a:cubicBezTo>
                  <a:cubicBezTo>
                    <a:pt x="929" y="432"/>
                    <a:pt x="923" y="445"/>
                    <a:pt x="913" y="459"/>
                  </a:cubicBezTo>
                  <a:cubicBezTo>
                    <a:pt x="904" y="475"/>
                    <a:pt x="893" y="491"/>
                    <a:pt x="882" y="505"/>
                  </a:cubicBezTo>
                  <a:cubicBezTo>
                    <a:pt x="866" y="524"/>
                    <a:pt x="849" y="541"/>
                    <a:pt x="831" y="559"/>
                  </a:cubicBezTo>
                  <a:cubicBezTo>
                    <a:pt x="795" y="592"/>
                    <a:pt x="765" y="633"/>
                    <a:pt x="746" y="681"/>
                  </a:cubicBezTo>
                  <a:cubicBezTo>
                    <a:pt x="728" y="730"/>
                    <a:pt x="733" y="784"/>
                    <a:pt x="755" y="831"/>
                  </a:cubicBezTo>
                  <a:cubicBezTo>
                    <a:pt x="777" y="877"/>
                    <a:pt x="812" y="917"/>
                    <a:pt x="855" y="947"/>
                  </a:cubicBezTo>
                  <a:cubicBezTo>
                    <a:pt x="901" y="975"/>
                    <a:pt x="947" y="1005"/>
                    <a:pt x="994" y="1034"/>
                  </a:cubicBezTo>
                  <a:lnTo>
                    <a:pt x="996" y="1034"/>
                  </a:lnTo>
                  <a:lnTo>
                    <a:pt x="1007" y="1040"/>
                  </a:lnTo>
                  <a:lnTo>
                    <a:pt x="1007" y="1040"/>
                  </a:lnTo>
                  <a:cubicBezTo>
                    <a:pt x="1006" y="1040"/>
                    <a:pt x="1006" y="1040"/>
                    <a:pt x="1005" y="1040"/>
                  </a:cubicBezTo>
                  <a:lnTo>
                    <a:pt x="1005" y="1040"/>
                  </a:lnTo>
                  <a:cubicBezTo>
                    <a:pt x="1069" y="1080"/>
                    <a:pt x="1127" y="1124"/>
                    <a:pt x="1187" y="1170"/>
                  </a:cubicBezTo>
                  <a:cubicBezTo>
                    <a:pt x="1270" y="1238"/>
                    <a:pt x="1350" y="1311"/>
                    <a:pt x="1425" y="1388"/>
                  </a:cubicBezTo>
                  <a:cubicBezTo>
                    <a:pt x="1420" y="1384"/>
                    <a:pt x="1415" y="1379"/>
                    <a:pt x="1410" y="1374"/>
                  </a:cubicBezTo>
                  <a:lnTo>
                    <a:pt x="1410" y="1374"/>
                  </a:lnTo>
                  <a:cubicBezTo>
                    <a:pt x="1490" y="1456"/>
                    <a:pt x="1562" y="1545"/>
                    <a:pt x="1634" y="1635"/>
                  </a:cubicBezTo>
                  <a:cubicBezTo>
                    <a:pt x="1752" y="1797"/>
                    <a:pt x="1873" y="1958"/>
                    <a:pt x="1974" y="2132"/>
                  </a:cubicBezTo>
                  <a:cubicBezTo>
                    <a:pt x="1995" y="2170"/>
                    <a:pt x="2014" y="2207"/>
                    <a:pt x="2031" y="2246"/>
                  </a:cubicBezTo>
                  <a:cubicBezTo>
                    <a:pt x="2039" y="2270"/>
                    <a:pt x="2048" y="2294"/>
                    <a:pt x="2056" y="2318"/>
                  </a:cubicBezTo>
                  <a:cubicBezTo>
                    <a:pt x="2060" y="2338"/>
                    <a:pt x="2064" y="2359"/>
                    <a:pt x="2067" y="2379"/>
                  </a:cubicBezTo>
                  <a:cubicBezTo>
                    <a:pt x="2069" y="2389"/>
                    <a:pt x="2069" y="2397"/>
                    <a:pt x="2069" y="2406"/>
                  </a:cubicBezTo>
                  <a:cubicBezTo>
                    <a:pt x="2069" y="2419"/>
                    <a:pt x="2067" y="2430"/>
                    <a:pt x="2066" y="2444"/>
                  </a:cubicBezTo>
                  <a:cubicBezTo>
                    <a:pt x="2064" y="2458"/>
                    <a:pt x="2061" y="2471"/>
                    <a:pt x="2058" y="2484"/>
                  </a:cubicBezTo>
                  <a:cubicBezTo>
                    <a:pt x="2060" y="2477"/>
                    <a:pt x="2063" y="2471"/>
                    <a:pt x="2064" y="2465"/>
                  </a:cubicBezTo>
                  <a:lnTo>
                    <a:pt x="2064" y="2465"/>
                  </a:lnTo>
                  <a:cubicBezTo>
                    <a:pt x="2061" y="2479"/>
                    <a:pt x="2056" y="2493"/>
                    <a:pt x="2052" y="2507"/>
                  </a:cubicBezTo>
                  <a:cubicBezTo>
                    <a:pt x="2044" y="2523"/>
                    <a:pt x="2034" y="2539"/>
                    <a:pt x="2025" y="2555"/>
                  </a:cubicBezTo>
                  <a:cubicBezTo>
                    <a:pt x="2020" y="2564"/>
                    <a:pt x="2012" y="2576"/>
                    <a:pt x="2006" y="2585"/>
                  </a:cubicBezTo>
                  <a:cubicBezTo>
                    <a:pt x="1993" y="2598"/>
                    <a:pt x="1982" y="2610"/>
                    <a:pt x="1969" y="2623"/>
                  </a:cubicBezTo>
                  <a:cubicBezTo>
                    <a:pt x="1953" y="2636"/>
                    <a:pt x="1939" y="2650"/>
                    <a:pt x="1922" y="2663"/>
                  </a:cubicBezTo>
                  <a:cubicBezTo>
                    <a:pt x="1898" y="2678"/>
                    <a:pt x="1877" y="2694"/>
                    <a:pt x="1851" y="2707"/>
                  </a:cubicBezTo>
                  <a:cubicBezTo>
                    <a:pt x="1824" y="2721"/>
                    <a:pt x="1795" y="2734"/>
                    <a:pt x="1767" y="2747"/>
                  </a:cubicBezTo>
                  <a:cubicBezTo>
                    <a:pt x="1730" y="2759"/>
                    <a:pt x="1692" y="2772"/>
                    <a:pt x="1654" y="2783"/>
                  </a:cubicBezTo>
                  <a:cubicBezTo>
                    <a:pt x="1555" y="2808"/>
                    <a:pt x="1453" y="2826"/>
                    <a:pt x="1352" y="2838"/>
                  </a:cubicBezTo>
                  <a:cubicBezTo>
                    <a:pt x="1262" y="2849"/>
                    <a:pt x="1173" y="2856"/>
                    <a:pt x="1083" y="2857"/>
                  </a:cubicBezTo>
                  <a:cubicBezTo>
                    <a:pt x="1034" y="2857"/>
                    <a:pt x="985" y="2854"/>
                    <a:pt x="936" y="2848"/>
                  </a:cubicBezTo>
                  <a:cubicBezTo>
                    <a:pt x="850" y="2834"/>
                    <a:pt x="765" y="2813"/>
                    <a:pt x="681" y="2789"/>
                  </a:cubicBezTo>
                  <a:cubicBezTo>
                    <a:pt x="603" y="2767"/>
                    <a:pt x="527" y="2742"/>
                    <a:pt x="451" y="2715"/>
                  </a:cubicBezTo>
                  <a:cubicBezTo>
                    <a:pt x="434" y="2709"/>
                    <a:pt x="417" y="2706"/>
                    <a:pt x="401" y="2706"/>
                  </a:cubicBezTo>
                  <a:cubicBezTo>
                    <a:pt x="338" y="2706"/>
                    <a:pt x="279" y="2744"/>
                    <a:pt x="256" y="2807"/>
                  </a:cubicBezTo>
                  <a:cubicBezTo>
                    <a:pt x="228" y="2884"/>
                    <a:pt x="269" y="2971"/>
                    <a:pt x="348" y="3000"/>
                  </a:cubicBezTo>
                  <a:cubicBezTo>
                    <a:pt x="388" y="3014"/>
                    <a:pt x="427" y="3028"/>
                    <a:pt x="467" y="3041"/>
                  </a:cubicBezTo>
                  <a:cubicBezTo>
                    <a:pt x="641" y="3098"/>
                    <a:pt x="818" y="3157"/>
                    <a:pt x="1002" y="3166"/>
                  </a:cubicBezTo>
                  <a:cubicBezTo>
                    <a:pt x="1034" y="3166"/>
                    <a:pt x="1065" y="3168"/>
                    <a:pt x="1094" y="3169"/>
                  </a:cubicBezTo>
                  <a:cubicBezTo>
                    <a:pt x="1190" y="3169"/>
                    <a:pt x="1289" y="3163"/>
                    <a:pt x="1385" y="3150"/>
                  </a:cubicBezTo>
                  <a:cubicBezTo>
                    <a:pt x="1499" y="3138"/>
                    <a:pt x="1612" y="3117"/>
                    <a:pt x="1721" y="3090"/>
                  </a:cubicBezTo>
                  <a:cubicBezTo>
                    <a:pt x="1920" y="3041"/>
                    <a:pt x="2128" y="2941"/>
                    <a:pt x="2253" y="2772"/>
                  </a:cubicBezTo>
                  <a:cubicBezTo>
                    <a:pt x="2319" y="2686"/>
                    <a:pt x="2360" y="2583"/>
                    <a:pt x="2371" y="2476"/>
                  </a:cubicBezTo>
                  <a:cubicBezTo>
                    <a:pt x="2379" y="2367"/>
                    <a:pt x="2360" y="2259"/>
                    <a:pt x="2318" y="2159"/>
                  </a:cubicBezTo>
                  <a:cubicBezTo>
                    <a:pt x="2257" y="2010"/>
                    <a:pt x="2167" y="1879"/>
                    <a:pt x="2077" y="1746"/>
                  </a:cubicBezTo>
                  <a:cubicBezTo>
                    <a:pt x="2026" y="1670"/>
                    <a:pt x="1972" y="1597"/>
                    <a:pt x="1920" y="1524"/>
                  </a:cubicBezTo>
                  <a:cubicBezTo>
                    <a:pt x="1819" y="1382"/>
                    <a:pt x="1708" y="1246"/>
                    <a:pt x="1588" y="1119"/>
                  </a:cubicBezTo>
                  <a:cubicBezTo>
                    <a:pt x="1502" y="1031"/>
                    <a:pt x="1410" y="948"/>
                    <a:pt x="1314" y="871"/>
                  </a:cubicBezTo>
                  <a:cubicBezTo>
                    <a:pt x="1252" y="823"/>
                    <a:pt x="1187" y="779"/>
                    <a:pt x="1122" y="735"/>
                  </a:cubicBezTo>
                  <a:cubicBezTo>
                    <a:pt x="1152" y="698"/>
                    <a:pt x="1178" y="659"/>
                    <a:pt x="1200" y="616"/>
                  </a:cubicBezTo>
                  <a:cubicBezTo>
                    <a:pt x="1227" y="565"/>
                    <a:pt x="1247" y="510"/>
                    <a:pt x="1262" y="454"/>
                  </a:cubicBezTo>
                  <a:cubicBezTo>
                    <a:pt x="1271" y="402"/>
                    <a:pt x="1266" y="347"/>
                    <a:pt x="1249" y="296"/>
                  </a:cubicBezTo>
                  <a:cubicBezTo>
                    <a:pt x="1240" y="266"/>
                    <a:pt x="1224" y="237"/>
                    <a:pt x="1205" y="212"/>
                  </a:cubicBezTo>
                  <a:cubicBezTo>
                    <a:pt x="1189" y="190"/>
                    <a:pt x="1173" y="168"/>
                    <a:pt x="1154" y="147"/>
                  </a:cubicBezTo>
                  <a:cubicBezTo>
                    <a:pt x="1122" y="109"/>
                    <a:pt x="1081" y="78"/>
                    <a:pt x="1035" y="55"/>
                  </a:cubicBezTo>
                  <a:cubicBezTo>
                    <a:pt x="988" y="32"/>
                    <a:pt x="937" y="16"/>
                    <a:pt x="885" y="8"/>
                  </a:cubicBezTo>
                  <a:cubicBezTo>
                    <a:pt x="853" y="3"/>
                    <a:pt x="819" y="1"/>
                    <a:pt x="7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7" name="Google Shape;10207;p18"/>
            <p:cNvSpPr/>
            <p:nvPr/>
          </p:nvSpPr>
          <p:spPr>
            <a:xfrm>
              <a:off x="5266175" y="1833325"/>
              <a:ext cx="36875" cy="202125"/>
            </a:xfrm>
            <a:custGeom>
              <a:avLst/>
              <a:gdLst/>
              <a:ahLst/>
              <a:cxnLst/>
              <a:rect l="l" t="t" r="r" b="b"/>
              <a:pathLst>
                <a:path w="1475" h="8085" extrusionOk="0">
                  <a:moveTo>
                    <a:pt x="332" y="258"/>
                  </a:moveTo>
                  <a:cubicBezTo>
                    <a:pt x="333" y="264"/>
                    <a:pt x="334" y="270"/>
                    <a:pt x="335" y="275"/>
                  </a:cubicBezTo>
                  <a:cubicBezTo>
                    <a:pt x="335" y="269"/>
                    <a:pt x="334" y="263"/>
                    <a:pt x="332" y="258"/>
                  </a:cubicBezTo>
                  <a:close/>
                  <a:moveTo>
                    <a:pt x="1403" y="4447"/>
                  </a:moveTo>
                  <a:lnTo>
                    <a:pt x="1403" y="4447"/>
                  </a:lnTo>
                  <a:cubicBezTo>
                    <a:pt x="1404" y="4451"/>
                    <a:pt x="1404" y="4455"/>
                    <a:pt x="1405" y="4459"/>
                  </a:cubicBezTo>
                  <a:lnTo>
                    <a:pt x="1405" y="4459"/>
                  </a:lnTo>
                  <a:cubicBezTo>
                    <a:pt x="1405" y="4456"/>
                    <a:pt x="1404" y="4452"/>
                    <a:pt x="1403" y="4447"/>
                  </a:cubicBezTo>
                  <a:close/>
                  <a:moveTo>
                    <a:pt x="1145" y="4468"/>
                  </a:moveTo>
                  <a:cubicBezTo>
                    <a:pt x="1145" y="4472"/>
                    <a:pt x="1146" y="4475"/>
                    <a:pt x="1147" y="4478"/>
                  </a:cubicBezTo>
                  <a:lnTo>
                    <a:pt x="1147" y="4478"/>
                  </a:lnTo>
                  <a:cubicBezTo>
                    <a:pt x="1146" y="4475"/>
                    <a:pt x="1146" y="4471"/>
                    <a:pt x="1145" y="4468"/>
                  </a:cubicBezTo>
                  <a:close/>
                  <a:moveTo>
                    <a:pt x="1431" y="4662"/>
                  </a:moveTo>
                  <a:lnTo>
                    <a:pt x="1431" y="4662"/>
                  </a:lnTo>
                  <a:cubicBezTo>
                    <a:pt x="1431" y="4666"/>
                    <a:pt x="1431" y="4669"/>
                    <a:pt x="1432" y="4672"/>
                  </a:cubicBezTo>
                  <a:cubicBezTo>
                    <a:pt x="1432" y="4669"/>
                    <a:pt x="1431" y="4666"/>
                    <a:pt x="1431" y="4662"/>
                  </a:cubicBezTo>
                  <a:close/>
                  <a:moveTo>
                    <a:pt x="171" y="0"/>
                  </a:moveTo>
                  <a:cubicBezTo>
                    <a:pt x="155" y="0"/>
                    <a:pt x="139" y="3"/>
                    <a:pt x="123" y="7"/>
                  </a:cubicBezTo>
                  <a:lnTo>
                    <a:pt x="120" y="9"/>
                  </a:lnTo>
                  <a:cubicBezTo>
                    <a:pt x="56" y="29"/>
                    <a:pt x="12" y="86"/>
                    <a:pt x="7" y="151"/>
                  </a:cubicBezTo>
                  <a:cubicBezTo>
                    <a:pt x="1" y="300"/>
                    <a:pt x="42" y="446"/>
                    <a:pt x="83" y="586"/>
                  </a:cubicBezTo>
                  <a:cubicBezTo>
                    <a:pt x="105" y="662"/>
                    <a:pt x="126" y="738"/>
                    <a:pt x="151" y="814"/>
                  </a:cubicBezTo>
                  <a:cubicBezTo>
                    <a:pt x="202" y="966"/>
                    <a:pt x="249" y="1118"/>
                    <a:pt x="300" y="1270"/>
                  </a:cubicBezTo>
                  <a:cubicBezTo>
                    <a:pt x="412" y="1603"/>
                    <a:pt x="525" y="1934"/>
                    <a:pt x="632" y="2266"/>
                  </a:cubicBezTo>
                  <a:cubicBezTo>
                    <a:pt x="674" y="2394"/>
                    <a:pt x="715" y="2521"/>
                    <a:pt x="751" y="2649"/>
                  </a:cubicBezTo>
                  <a:cubicBezTo>
                    <a:pt x="800" y="2823"/>
                    <a:pt x="848" y="2999"/>
                    <a:pt x="900" y="3172"/>
                  </a:cubicBezTo>
                  <a:cubicBezTo>
                    <a:pt x="947" y="3390"/>
                    <a:pt x="993" y="3607"/>
                    <a:pt x="1041" y="3825"/>
                  </a:cubicBezTo>
                  <a:cubicBezTo>
                    <a:pt x="1061" y="3916"/>
                    <a:pt x="1072" y="4007"/>
                    <a:pt x="1087" y="4099"/>
                  </a:cubicBezTo>
                  <a:cubicBezTo>
                    <a:pt x="1103" y="4194"/>
                    <a:pt x="1122" y="4291"/>
                    <a:pt x="1134" y="4387"/>
                  </a:cubicBezTo>
                  <a:lnTo>
                    <a:pt x="1134" y="4379"/>
                  </a:lnTo>
                  <a:lnTo>
                    <a:pt x="1137" y="4395"/>
                  </a:lnTo>
                  <a:cubicBezTo>
                    <a:pt x="1141" y="4425"/>
                    <a:pt x="1144" y="4455"/>
                    <a:pt x="1148" y="4484"/>
                  </a:cubicBezTo>
                  <a:cubicBezTo>
                    <a:pt x="1148" y="4482"/>
                    <a:pt x="1147" y="4480"/>
                    <a:pt x="1147" y="4478"/>
                  </a:cubicBezTo>
                  <a:lnTo>
                    <a:pt x="1147" y="4478"/>
                  </a:lnTo>
                  <a:cubicBezTo>
                    <a:pt x="1160" y="4579"/>
                    <a:pt x="1173" y="4680"/>
                    <a:pt x="1185" y="4781"/>
                  </a:cubicBezTo>
                  <a:cubicBezTo>
                    <a:pt x="1185" y="4781"/>
                    <a:pt x="1185" y="4780"/>
                    <a:pt x="1185" y="4780"/>
                  </a:cubicBezTo>
                  <a:cubicBezTo>
                    <a:pt x="1193" y="4887"/>
                    <a:pt x="1201" y="4995"/>
                    <a:pt x="1209" y="5103"/>
                  </a:cubicBezTo>
                  <a:cubicBezTo>
                    <a:pt x="1212" y="5149"/>
                    <a:pt x="1210" y="5193"/>
                    <a:pt x="1212" y="5237"/>
                  </a:cubicBezTo>
                  <a:cubicBezTo>
                    <a:pt x="1212" y="5283"/>
                    <a:pt x="1213" y="5326"/>
                    <a:pt x="1213" y="5370"/>
                  </a:cubicBezTo>
                  <a:cubicBezTo>
                    <a:pt x="1210" y="5432"/>
                    <a:pt x="1207" y="5491"/>
                    <a:pt x="1204" y="5551"/>
                  </a:cubicBezTo>
                  <a:cubicBezTo>
                    <a:pt x="1201" y="5598"/>
                    <a:pt x="1201" y="5647"/>
                    <a:pt x="1196" y="5695"/>
                  </a:cubicBezTo>
                  <a:cubicBezTo>
                    <a:pt x="1182" y="5817"/>
                    <a:pt x="1169" y="5939"/>
                    <a:pt x="1152" y="6060"/>
                  </a:cubicBezTo>
                  <a:cubicBezTo>
                    <a:pt x="1126" y="6225"/>
                    <a:pt x="1091" y="6388"/>
                    <a:pt x="1047" y="6550"/>
                  </a:cubicBezTo>
                  <a:cubicBezTo>
                    <a:pt x="1008" y="6684"/>
                    <a:pt x="960" y="6816"/>
                    <a:pt x="905" y="6945"/>
                  </a:cubicBezTo>
                  <a:cubicBezTo>
                    <a:pt x="857" y="7051"/>
                    <a:pt x="802" y="7154"/>
                    <a:pt x="743" y="7254"/>
                  </a:cubicBezTo>
                  <a:lnTo>
                    <a:pt x="745" y="7252"/>
                  </a:lnTo>
                  <a:lnTo>
                    <a:pt x="745" y="7252"/>
                  </a:lnTo>
                  <a:cubicBezTo>
                    <a:pt x="700" y="7322"/>
                    <a:pt x="655" y="7390"/>
                    <a:pt x="604" y="7457"/>
                  </a:cubicBezTo>
                  <a:cubicBezTo>
                    <a:pt x="577" y="7490"/>
                    <a:pt x="552" y="7522"/>
                    <a:pt x="525" y="7555"/>
                  </a:cubicBezTo>
                  <a:cubicBezTo>
                    <a:pt x="480" y="7607"/>
                    <a:pt x="436" y="7658"/>
                    <a:pt x="387" y="7707"/>
                  </a:cubicBezTo>
                  <a:cubicBezTo>
                    <a:pt x="365" y="7727"/>
                    <a:pt x="343" y="7748"/>
                    <a:pt x="319" y="7765"/>
                  </a:cubicBezTo>
                  <a:cubicBezTo>
                    <a:pt x="303" y="7778"/>
                    <a:pt x="286" y="7788"/>
                    <a:pt x="270" y="7797"/>
                  </a:cubicBezTo>
                  <a:cubicBezTo>
                    <a:pt x="197" y="7845"/>
                    <a:pt x="176" y="7943"/>
                    <a:pt x="222" y="8015"/>
                  </a:cubicBezTo>
                  <a:lnTo>
                    <a:pt x="222" y="8014"/>
                  </a:lnTo>
                  <a:cubicBezTo>
                    <a:pt x="253" y="8059"/>
                    <a:pt x="303" y="8084"/>
                    <a:pt x="355" y="8084"/>
                  </a:cubicBezTo>
                  <a:cubicBezTo>
                    <a:pt x="384" y="8084"/>
                    <a:pt x="413" y="8076"/>
                    <a:pt x="439" y="8060"/>
                  </a:cubicBezTo>
                  <a:cubicBezTo>
                    <a:pt x="479" y="8038"/>
                    <a:pt x="514" y="8011"/>
                    <a:pt x="547" y="7981"/>
                  </a:cubicBezTo>
                  <a:cubicBezTo>
                    <a:pt x="575" y="7954"/>
                    <a:pt x="604" y="7927"/>
                    <a:pt x="631" y="7898"/>
                  </a:cubicBezTo>
                  <a:cubicBezTo>
                    <a:pt x="669" y="7856"/>
                    <a:pt x="704" y="7811"/>
                    <a:pt x="738" y="7767"/>
                  </a:cubicBezTo>
                  <a:cubicBezTo>
                    <a:pt x="781" y="7713"/>
                    <a:pt x="822" y="7656"/>
                    <a:pt x="862" y="7601"/>
                  </a:cubicBezTo>
                  <a:cubicBezTo>
                    <a:pt x="984" y="7427"/>
                    <a:pt x="1085" y="7241"/>
                    <a:pt x="1166" y="7047"/>
                  </a:cubicBezTo>
                  <a:cubicBezTo>
                    <a:pt x="1253" y="6836"/>
                    <a:pt x="1321" y="6619"/>
                    <a:pt x="1365" y="6396"/>
                  </a:cubicBezTo>
                  <a:cubicBezTo>
                    <a:pt x="1394" y="6255"/>
                    <a:pt x="1414" y="6114"/>
                    <a:pt x="1430" y="5972"/>
                  </a:cubicBezTo>
                  <a:cubicBezTo>
                    <a:pt x="1437" y="5912"/>
                    <a:pt x="1443" y="5852"/>
                    <a:pt x="1451" y="5793"/>
                  </a:cubicBezTo>
                  <a:cubicBezTo>
                    <a:pt x="1454" y="5764"/>
                    <a:pt x="1457" y="5736"/>
                    <a:pt x="1459" y="5707"/>
                  </a:cubicBezTo>
                  <a:cubicBezTo>
                    <a:pt x="1465" y="5616"/>
                    <a:pt x="1468" y="5525"/>
                    <a:pt x="1471" y="5434"/>
                  </a:cubicBezTo>
                  <a:cubicBezTo>
                    <a:pt x="1475" y="5358"/>
                    <a:pt x="1471" y="5283"/>
                    <a:pt x="1470" y="5207"/>
                  </a:cubicBezTo>
                  <a:cubicBezTo>
                    <a:pt x="1468" y="5138"/>
                    <a:pt x="1465" y="5068"/>
                    <a:pt x="1460" y="4997"/>
                  </a:cubicBezTo>
                  <a:cubicBezTo>
                    <a:pt x="1454" y="4917"/>
                    <a:pt x="1451" y="4836"/>
                    <a:pt x="1441" y="4757"/>
                  </a:cubicBezTo>
                  <a:lnTo>
                    <a:pt x="1441" y="4757"/>
                  </a:lnTo>
                  <a:cubicBezTo>
                    <a:pt x="1441" y="4758"/>
                    <a:pt x="1441" y="4760"/>
                    <a:pt x="1441" y="4761"/>
                  </a:cubicBezTo>
                  <a:cubicBezTo>
                    <a:pt x="1441" y="4756"/>
                    <a:pt x="1440" y="4751"/>
                    <a:pt x="1440" y="4746"/>
                  </a:cubicBezTo>
                  <a:lnTo>
                    <a:pt x="1440" y="4746"/>
                  </a:lnTo>
                  <a:cubicBezTo>
                    <a:pt x="1440" y="4750"/>
                    <a:pt x="1441" y="4753"/>
                    <a:pt x="1441" y="4757"/>
                  </a:cubicBezTo>
                  <a:lnTo>
                    <a:pt x="1441" y="4757"/>
                  </a:lnTo>
                  <a:cubicBezTo>
                    <a:pt x="1441" y="4753"/>
                    <a:pt x="1441" y="4749"/>
                    <a:pt x="1440" y="4745"/>
                  </a:cubicBezTo>
                  <a:lnTo>
                    <a:pt x="1440" y="4745"/>
                  </a:lnTo>
                  <a:cubicBezTo>
                    <a:pt x="1440" y="4746"/>
                    <a:pt x="1440" y="4746"/>
                    <a:pt x="1440" y="4746"/>
                  </a:cubicBezTo>
                  <a:lnTo>
                    <a:pt x="1440" y="4746"/>
                  </a:lnTo>
                  <a:cubicBezTo>
                    <a:pt x="1440" y="4746"/>
                    <a:pt x="1440" y="4745"/>
                    <a:pt x="1440" y="4745"/>
                  </a:cubicBezTo>
                  <a:lnTo>
                    <a:pt x="1440" y="4745"/>
                  </a:lnTo>
                  <a:cubicBezTo>
                    <a:pt x="1440" y="4745"/>
                    <a:pt x="1440" y="4745"/>
                    <a:pt x="1440" y="4745"/>
                  </a:cubicBezTo>
                  <a:lnTo>
                    <a:pt x="1440" y="4745"/>
                  </a:lnTo>
                  <a:cubicBezTo>
                    <a:pt x="1437" y="4716"/>
                    <a:pt x="1433" y="4686"/>
                    <a:pt x="1429" y="4655"/>
                  </a:cubicBezTo>
                  <a:lnTo>
                    <a:pt x="1429" y="4655"/>
                  </a:lnTo>
                  <a:cubicBezTo>
                    <a:pt x="1429" y="4658"/>
                    <a:pt x="1430" y="4660"/>
                    <a:pt x="1431" y="4662"/>
                  </a:cubicBezTo>
                  <a:lnTo>
                    <a:pt x="1431" y="4662"/>
                  </a:lnTo>
                  <a:cubicBezTo>
                    <a:pt x="1422" y="4594"/>
                    <a:pt x="1413" y="4527"/>
                    <a:pt x="1405" y="4459"/>
                  </a:cubicBezTo>
                  <a:lnTo>
                    <a:pt x="1405" y="4459"/>
                  </a:lnTo>
                  <a:cubicBezTo>
                    <a:pt x="1405" y="4461"/>
                    <a:pt x="1405" y="4463"/>
                    <a:pt x="1405" y="4465"/>
                  </a:cubicBezTo>
                  <a:cubicBezTo>
                    <a:pt x="1400" y="4427"/>
                    <a:pt x="1395" y="4387"/>
                    <a:pt x="1391" y="4349"/>
                  </a:cubicBezTo>
                  <a:lnTo>
                    <a:pt x="1391" y="4349"/>
                  </a:lnTo>
                  <a:cubicBezTo>
                    <a:pt x="1392" y="4354"/>
                    <a:pt x="1392" y="4360"/>
                    <a:pt x="1394" y="4367"/>
                  </a:cubicBezTo>
                  <a:cubicBezTo>
                    <a:pt x="1386" y="4307"/>
                    <a:pt x="1376" y="4248"/>
                    <a:pt x="1367" y="4189"/>
                  </a:cubicBezTo>
                  <a:cubicBezTo>
                    <a:pt x="1349" y="4086"/>
                    <a:pt x="1332" y="3982"/>
                    <a:pt x="1316" y="3878"/>
                  </a:cubicBezTo>
                  <a:cubicBezTo>
                    <a:pt x="1296" y="3748"/>
                    <a:pt x="1266" y="3620"/>
                    <a:pt x="1239" y="3491"/>
                  </a:cubicBezTo>
                  <a:cubicBezTo>
                    <a:pt x="1217" y="3387"/>
                    <a:pt x="1196" y="3284"/>
                    <a:pt x="1174" y="3181"/>
                  </a:cubicBezTo>
                  <a:cubicBezTo>
                    <a:pt x="1166" y="3141"/>
                    <a:pt x="1156" y="3103"/>
                    <a:pt x="1147" y="3065"/>
                  </a:cubicBezTo>
                  <a:cubicBezTo>
                    <a:pt x="1096" y="2879"/>
                    <a:pt x="1044" y="2693"/>
                    <a:pt x="993" y="2508"/>
                  </a:cubicBezTo>
                  <a:cubicBezTo>
                    <a:pt x="957" y="2375"/>
                    <a:pt x="914" y="2242"/>
                    <a:pt x="873" y="2109"/>
                  </a:cubicBezTo>
                  <a:cubicBezTo>
                    <a:pt x="829" y="1970"/>
                    <a:pt x="786" y="1829"/>
                    <a:pt x="742" y="1690"/>
                  </a:cubicBezTo>
                  <a:cubicBezTo>
                    <a:pt x="686" y="1516"/>
                    <a:pt x="628" y="1342"/>
                    <a:pt x="572" y="1167"/>
                  </a:cubicBezTo>
                  <a:cubicBezTo>
                    <a:pt x="548" y="1090"/>
                    <a:pt x="525" y="1011"/>
                    <a:pt x="501" y="932"/>
                  </a:cubicBezTo>
                  <a:cubicBezTo>
                    <a:pt x="479" y="857"/>
                    <a:pt x="452" y="784"/>
                    <a:pt x="433" y="708"/>
                  </a:cubicBezTo>
                  <a:lnTo>
                    <a:pt x="433" y="708"/>
                  </a:lnTo>
                  <a:cubicBezTo>
                    <a:pt x="435" y="716"/>
                    <a:pt x="436" y="723"/>
                    <a:pt x="438" y="729"/>
                  </a:cubicBezTo>
                  <a:cubicBezTo>
                    <a:pt x="412" y="631"/>
                    <a:pt x="387" y="534"/>
                    <a:pt x="363" y="438"/>
                  </a:cubicBezTo>
                  <a:cubicBezTo>
                    <a:pt x="351" y="378"/>
                    <a:pt x="340" y="316"/>
                    <a:pt x="332" y="256"/>
                  </a:cubicBezTo>
                  <a:lnTo>
                    <a:pt x="332" y="256"/>
                  </a:lnTo>
                  <a:cubicBezTo>
                    <a:pt x="332" y="256"/>
                    <a:pt x="332" y="257"/>
                    <a:pt x="332" y="258"/>
                  </a:cubicBezTo>
                  <a:lnTo>
                    <a:pt x="332" y="258"/>
                  </a:lnTo>
                  <a:cubicBezTo>
                    <a:pt x="332" y="254"/>
                    <a:pt x="332" y="251"/>
                    <a:pt x="332" y="248"/>
                  </a:cubicBezTo>
                  <a:cubicBezTo>
                    <a:pt x="352" y="203"/>
                    <a:pt x="352" y="153"/>
                    <a:pt x="332" y="107"/>
                  </a:cubicBezTo>
                  <a:cubicBezTo>
                    <a:pt x="327" y="96"/>
                    <a:pt x="321" y="85"/>
                    <a:pt x="313" y="75"/>
                  </a:cubicBezTo>
                  <a:cubicBezTo>
                    <a:pt x="281" y="27"/>
                    <a:pt x="227" y="0"/>
                    <a:pt x="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8" name="Google Shape;10208;p18"/>
            <p:cNvSpPr/>
            <p:nvPr/>
          </p:nvSpPr>
          <p:spPr>
            <a:xfrm>
              <a:off x="5341700" y="1923925"/>
              <a:ext cx="38275" cy="15025"/>
            </a:xfrm>
            <a:custGeom>
              <a:avLst/>
              <a:gdLst/>
              <a:ahLst/>
              <a:cxnLst/>
              <a:rect l="l" t="t" r="r" b="b"/>
              <a:pathLst>
                <a:path w="1531" h="601" extrusionOk="0">
                  <a:moveTo>
                    <a:pt x="206" y="1"/>
                  </a:moveTo>
                  <a:cubicBezTo>
                    <a:pt x="175" y="1"/>
                    <a:pt x="144" y="9"/>
                    <a:pt x="117" y="26"/>
                  </a:cubicBezTo>
                  <a:cubicBezTo>
                    <a:pt x="109" y="30"/>
                    <a:pt x="103" y="35"/>
                    <a:pt x="97" y="40"/>
                  </a:cubicBezTo>
                  <a:cubicBezTo>
                    <a:pt x="0" y="113"/>
                    <a:pt x="32" y="285"/>
                    <a:pt x="147" y="320"/>
                  </a:cubicBezTo>
                  <a:cubicBezTo>
                    <a:pt x="217" y="342"/>
                    <a:pt x="285" y="366"/>
                    <a:pt x="355" y="382"/>
                  </a:cubicBezTo>
                  <a:cubicBezTo>
                    <a:pt x="407" y="393"/>
                    <a:pt x="458" y="404"/>
                    <a:pt x="508" y="415"/>
                  </a:cubicBezTo>
                  <a:cubicBezTo>
                    <a:pt x="581" y="432"/>
                    <a:pt x="654" y="448"/>
                    <a:pt x="728" y="466"/>
                  </a:cubicBezTo>
                  <a:cubicBezTo>
                    <a:pt x="928" y="508"/>
                    <a:pt x="1127" y="553"/>
                    <a:pt x="1328" y="595"/>
                  </a:cubicBezTo>
                  <a:cubicBezTo>
                    <a:pt x="1338" y="599"/>
                    <a:pt x="1350" y="600"/>
                    <a:pt x="1361" y="600"/>
                  </a:cubicBezTo>
                  <a:cubicBezTo>
                    <a:pt x="1444" y="600"/>
                    <a:pt x="1512" y="538"/>
                    <a:pt x="1521" y="456"/>
                  </a:cubicBezTo>
                  <a:cubicBezTo>
                    <a:pt x="1531" y="375"/>
                    <a:pt x="1477" y="299"/>
                    <a:pt x="1396" y="282"/>
                  </a:cubicBezTo>
                  <a:cubicBezTo>
                    <a:pt x="1206" y="239"/>
                    <a:pt x="1016" y="197"/>
                    <a:pt x="826" y="154"/>
                  </a:cubicBezTo>
                  <a:cubicBezTo>
                    <a:pt x="765" y="140"/>
                    <a:pt x="701" y="125"/>
                    <a:pt x="640" y="111"/>
                  </a:cubicBezTo>
                  <a:cubicBezTo>
                    <a:pt x="556" y="90"/>
                    <a:pt x="470" y="75"/>
                    <a:pt x="388" y="51"/>
                  </a:cubicBezTo>
                  <a:cubicBezTo>
                    <a:pt x="350" y="40"/>
                    <a:pt x="312" y="27"/>
                    <a:pt x="276" y="16"/>
                  </a:cubicBezTo>
                  <a:cubicBezTo>
                    <a:pt x="254" y="6"/>
                    <a:pt x="23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09" name="Google Shape;10209;p18"/>
            <p:cNvSpPr/>
            <p:nvPr/>
          </p:nvSpPr>
          <p:spPr>
            <a:xfrm>
              <a:off x="5328075" y="1941750"/>
              <a:ext cx="61675" cy="18325"/>
            </a:xfrm>
            <a:custGeom>
              <a:avLst/>
              <a:gdLst/>
              <a:ahLst/>
              <a:cxnLst/>
              <a:rect l="l" t="t" r="r" b="b"/>
              <a:pathLst>
                <a:path w="2467" h="733" extrusionOk="0">
                  <a:moveTo>
                    <a:pt x="492" y="1"/>
                  </a:moveTo>
                  <a:cubicBezTo>
                    <a:pt x="455" y="1"/>
                    <a:pt x="418" y="13"/>
                    <a:pt x="387" y="39"/>
                  </a:cubicBezTo>
                  <a:cubicBezTo>
                    <a:pt x="292" y="120"/>
                    <a:pt x="194" y="197"/>
                    <a:pt x="103" y="283"/>
                  </a:cubicBezTo>
                  <a:cubicBezTo>
                    <a:pt x="69" y="316"/>
                    <a:pt x="34" y="349"/>
                    <a:pt x="16" y="397"/>
                  </a:cubicBezTo>
                  <a:cubicBezTo>
                    <a:pt x="4" y="435"/>
                    <a:pt x="1" y="476"/>
                    <a:pt x="10" y="516"/>
                  </a:cubicBezTo>
                  <a:cubicBezTo>
                    <a:pt x="26" y="600"/>
                    <a:pt x="94" y="652"/>
                    <a:pt x="170" y="680"/>
                  </a:cubicBezTo>
                  <a:cubicBezTo>
                    <a:pt x="271" y="717"/>
                    <a:pt x="385" y="721"/>
                    <a:pt x="491" y="728"/>
                  </a:cubicBezTo>
                  <a:cubicBezTo>
                    <a:pt x="542" y="730"/>
                    <a:pt x="592" y="733"/>
                    <a:pt x="643" y="733"/>
                  </a:cubicBezTo>
                  <a:cubicBezTo>
                    <a:pt x="654" y="733"/>
                    <a:pt x="665" y="733"/>
                    <a:pt x="676" y="733"/>
                  </a:cubicBezTo>
                  <a:cubicBezTo>
                    <a:pt x="705" y="733"/>
                    <a:pt x="735" y="733"/>
                    <a:pt x="765" y="731"/>
                  </a:cubicBezTo>
                  <a:cubicBezTo>
                    <a:pt x="923" y="723"/>
                    <a:pt x="1083" y="718"/>
                    <a:pt x="1242" y="707"/>
                  </a:cubicBezTo>
                  <a:cubicBezTo>
                    <a:pt x="1606" y="682"/>
                    <a:pt x="1970" y="655"/>
                    <a:pt x="2334" y="625"/>
                  </a:cubicBezTo>
                  <a:cubicBezTo>
                    <a:pt x="2408" y="620"/>
                    <a:pt x="2467" y="555"/>
                    <a:pt x="2462" y="481"/>
                  </a:cubicBezTo>
                  <a:cubicBezTo>
                    <a:pt x="2458" y="408"/>
                    <a:pt x="2397" y="352"/>
                    <a:pt x="2327" y="352"/>
                  </a:cubicBezTo>
                  <a:cubicBezTo>
                    <a:pt x="2324" y="352"/>
                    <a:pt x="2321" y="352"/>
                    <a:pt x="2318" y="353"/>
                  </a:cubicBezTo>
                  <a:cubicBezTo>
                    <a:pt x="1795" y="384"/>
                    <a:pt x="1274" y="413"/>
                    <a:pt x="751" y="422"/>
                  </a:cubicBezTo>
                  <a:lnTo>
                    <a:pt x="751" y="422"/>
                  </a:lnTo>
                  <a:cubicBezTo>
                    <a:pt x="655" y="420"/>
                    <a:pt x="557" y="416"/>
                    <a:pt x="461" y="406"/>
                  </a:cubicBezTo>
                  <a:cubicBezTo>
                    <a:pt x="507" y="368"/>
                    <a:pt x="553" y="330"/>
                    <a:pt x="599" y="291"/>
                  </a:cubicBezTo>
                  <a:cubicBezTo>
                    <a:pt x="669" y="232"/>
                    <a:pt x="676" y="128"/>
                    <a:pt x="618" y="60"/>
                  </a:cubicBezTo>
                  <a:cubicBezTo>
                    <a:pt x="585" y="21"/>
                    <a:pt x="539" y="1"/>
                    <a:pt x="4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0" name="Google Shape;10210;p18"/>
            <p:cNvSpPr/>
            <p:nvPr/>
          </p:nvSpPr>
          <p:spPr>
            <a:xfrm>
              <a:off x="5406425" y="1896375"/>
              <a:ext cx="70050" cy="112925"/>
            </a:xfrm>
            <a:custGeom>
              <a:avLst/>
              <a:gdLst/>
              <a:ahLst/>
              <a:cxnLst/>
              <a:rect l="l" t="t" r="r" b="b"/>
              <a:pathLst>
                <a:path w="2802" h="4517" extrusionOk="0">
                  <a:moveTo>
                    <a:pt x="1478" y="1648"/>
                  </a:moveTo>
                  <a:lnTo>
                    <a:pt x="1471" y="1653"/>
                  </a:lnTo>
                  <a:lnTo>
                    <a:pt x="1478" y="1648"/>
                  </a:lnTo>
                  <a:close/>
                  <a:moveTo>
                    <a:pt x="1774" y="303"/>
                  </a:moveTo>
                  <a:cubicBezTo>
                    <a:pt x="1817" y="306"/>
                    <a:pt x="1858" y="309"/>
                    <a:pt x="1900" y="314"/>
                  </a:cubicBezTo>
                  <a:cubicBezTo>
                    <a:pt x="1943" y="320"/>
                    <a:pt x="1986" y="330"/>
                    <a:pt x="2029" y="341"/>
                  </a:cubicBezTo>
                  <a:cubicBezTo>
                    <a:pt x="2062" y="352"/>
                    <a:pt x="2095" y="363"/>
                    <a:pt x="2127" y="377"/>
                  </a:cubicBezTo>
                  <a:cubicBezTo>
                    <a:pt x="2155" y="390"/>
                    <a:pt x="2182" y="404"/>
                    <a:pt x="2209" y="420"/>
                  </a:cubicBezTo>
                  <a:cubicBezTo>
                    <a:pt x="2242" y="442"/>
                    <a:pt x="2274" y="464"/>
                    <a:pt x="2306" y="488"/>
                  </a:cubicBezTo>
                  <a:cubicBezTo>
                    <a:pt x="2329" y="507"/>
                    <a:pt x="2352" y="524"/>
                    <a:pt x="2372" y="547"/>
                  </a:cubicBezTo>
                  <a:cubicBezTo>
                    <a:pt x="2391" y="570"/>
                    <a:pt x="2412" y="594"/>
                    <a:pt x="2431" y="618"/>
                  </a:cubicBezTo>
                  <a:cubicBezTo>
                    <a:pt x="2440" y="632"/>
                    <a:pt x="2448" y="642"/>
                    <a:pt x="2458" y="657"/>
                  </a:cubicBezTo>
                  <a:cubicBezTo>
                    <a:pt x="2466" y="673"/>
                    <a:pt x="2473" y="691"/>
                    <a:pt x="2480" y="707"/>
                  </a:cubicBezTo>
                  <a:cubicBezTo>
                    <a:pt x="2481" y="713"/>
                    <a:pt x="2485" y="721"/>
                    <a:pt x="2486" y="724"/>
                  </a:cubicBezTo>
                  <a:cubicBezTo>
                    <a:pt x="2486" y="729"/>
                    <a:pt x="2488" y="733"/>
                    <a:pt x="2488" y="737"/>
                  </a:cubicBezTo>
                  <a:lnTo>
                    <a:pt x="2488" y="743"/>
                  </a:lnTo>
                  <a:cubicBezTo>
                    <a:pt x="2487" y="749"/>
                    <a:pt x="2486" y="754"/>
                    <a:pt x="2485" y="760"/>
                  </a:cubicBezTo>
                  <a:lnTo>
                    <a:pt x="2485" y="760"/>
                  </a:lnTo>
                  <a:cubicBezTo>
                    <a:pt x="2483" y="775"/>
                    <a:pt x="2481" y="789"/>
                    <a:pt x="2477" y="801"/>
                  </a:cubicBezTo>
                  <a:cubicBezTo>
                    <a:pt x="2472" y="817"/>
                    <a:pt x="2466" y="832"/>
                    <a:pt x="2461" y="846"/>
                  </a:cubicBezTo>
                  <a:cubicBezTo>
                    <a:pt x="2456" y="854"/>
                    <a:pt x="2453" y="862"/>
                    <a:pt x="2448" y="870"/>
                  </a:cubicBezTo>
                  <a:cubicBezTo>
                    <a:pt x="2437" y="885"/>
                    <a:pt x="2426" y="901"/>
                    <a:pt x="2415" y="915"/>
                  </a:cubicBezTo>
                  <a:cubicBezTo>
                    <a:pt x="2396" y="938"/>
                    <a:pt x="2375" y="958"/>
                    <a:pt x="2356" y="977"/>
                  </a:cubicBezTo>
                  <a:cubicBezTo>
                    <a:pt x="2234" y="1091"/>
                    <a:pt x="2100" y="1191"/>
                    <a:pt x="1967" y="1291"/>
                  </a:cubicBezTo>
                  <a:lnTo>
                    <a:pt x="1969" y="1289"/>
                  </a:lnTo>
                  <a:lnTo>
                    <a:pt x="1962" y="1294"/>
                  </a:lnTo>
                  <a:lnTo>
                    <a:pt x="1954" y="1300"/>
                  </a:lnTo>
                  <a:lnTo>
                    <a:pt x="1957" y="1297"/>
                  </a:lnTo>
                  <a:lnTo>
                    <a:pt x="1957" y="1297"/>
                  </a:lnTo>
                  <a:cubicBezTo>
                    <a:pt x="1829" y="1390"/>
                    <a:pt x="1701" y="1484"/>
                    <a:pt x="1574" y="1577"/>
                  </a:cubicBezTo>
                  <a:lnTo>
                    <a:pt x="1565" y="1584"/>
                  </a:lnTo>
                  <a:lnTo>
                    <a:pt x="1565" y="1584"/>
                  </a:lnTo>
                  <a:cubicBezTo>
                    <a:pt x="1559" y="1588"/>
                    <a:pt x="1555" y="1591"/>
                    <a:pt x="1549" y="1595"/>
                  </a:cubicBezTo>
                  <a:cubicBezTo>
                    <a:pt x="1555" y="1591"/>
                    <a:pt x="1560" y="1588"/>
                    <a:pt x="1565" y="1585"/>
                  </a:cubicBezTo>
                  <a:lnTo>
                    <a:pt x="1565" y="1585"/>
                  </a:lnTo>
                  <a:lnTo>
                    <a:pt x="1516" y="1620"/>
                  </a:lnTo>
                  <a:cubicBezTo>
                    <a:pt x="1521" y="1617"/>
                    <a:pt x="1525" y="1614"/>
                    <a:pt x="1530" y="1610"/>
                  </a:cubicBezTo>
                  <a:lnTo>
                    <a:pt x="1530" y="1610"/>
                  </a:lnTo>
                  <a:lnTo>
                    <a:pt x="1508" y="1626"/>
                  </a:lnTo>
                  <a:lnTo>
                    <a:pt x="1486" y="1642"/>
                  </a:lnTo>
                  <a:lnTo>
                    <a:pt x="1484" y="1644"/>
                  </a:lnTo>
                  <a:lnTo>
                    <a:pt x="1478" y="1648"/>
                  </a:lnTo>
                  <a:lnTo>
                    <a:pt x="1478" y="1648"/>
                  </a:lnTo>
                  <a:cubicBezTo>
                    <a:pt x="1465" y="1658"/>
                    <a:pt x="1452" y="1667"/>
                    <a:pt x="1440" y="1677"/>
                  </a:cubicBezTo>
                  <a:lnTo>
                    <a:pt x="1440" y="1677"/>
                  </a:lnTo>
                  <a:cubicBezTo>
                    <a:pt x="1434" y="1680"/>
                    <a:pt x="1429" y="1684"/>
                    <a:pt x="1424" y="1688"/>
                  </a:cubicBezTo>
                  <a:lnTo>
                    <a:pt x="1426" y="1686"/>
                  </a:lnTo>
                  <a:lnTo>
                    <a:pt x="1426" y="1686"/>
                  </a:lnTo>
                  <a:cubicBezTo>
                    <a:pt x="1407" y="1702"/>
                    <a:pt x="1384" y="1716"/>
                    <a:pt x="1365" y="1732"/>
                  </a:cubicBezTo>
                  <a:lnTo>
                    <a:pt x="1367" y="1731"/>
                  </a:lnTo>
                  <a:lnTo>
                    <a:pt x="1367" y="1731"/>
                  </a:lnTo>
                  <a:cubicBezTo>
                    <a:pt x="1343" y="1748"/>
                    <a:pt x="1319" y="1766"/>
                    <a:pt x="1294" y="1785"/>
                  </a:cubicBezTo>
                  <a:lnTo>
                    <a:pt x="1296" y="1783"/>
                  </a:lnTo>
                  <a:lnTo>
                    <a:pt x="1296" y="1783"/>
                  </a:lnTo>
                  <a:cubicBezTo>
                    <a:pt x="1244" y="1823"/>
                    <a:pt x="1190" y="1862"/>
                    <a:pt x="1137" y="1903"/>
                  </a:cubicBezTo>
                  <a:cubicBezTo>
                    <a:pt x="1117" y="1867"/>
                    <a:pt x="1096" y="1829"/>
                    <a:pt x="1077" y="1792"/>
                  </a:cubicBezTo>
                  <a:cubicBezTo>
                    <a:pt x="1003" y="1661"/>
                    <a:pt x="936" y="1525"/>
                    <a:pt x="876" y="1387"/>
                  </a:cubicBezTo>
                  <a:cubicBezTo>
                    <a:pt x="862" y="1349"/>
                    <a:pt x="849" y="1310"/>
                    <a:pt x="837" y="1270"/>
                  </a:cubicBezTo>
                  <a:cubicBezTo>
                    <a:pt x="832" y="1245"/>
                    <a:pt x="827" y="1219"/>
                    <a:pt x="822" y="1194"/>
                  </a:cubicBezTo>
                  <a:cubicBezTo>
                    <a:pt x="821" y="1166"/>
                    <a:pt x="818" y="1135"/>
                    <a:pt x="818" y="1107"/>
                  </a:cubicBezTo>
                  <a:cubicBezTo>
                    <a:pt x="819" y="1061"/>
                    <a:pt x="822" y="1015"/>
                    <a:pt x="827" y="969"/>
                  </a:cubicBezTo>
                  <a:cubicBezTo>
                    <a:pt x="832" y="944"/>
                    <a:pt x="837" y="919"/>
                    <a:pt x="843" y="892"/>
                  </a:cubicBezTo>
                  <a:cubicBezTo>
                    <a:pt x="848" y="874"/>
                    <a:pt x="853" y="857"/>
                    <a:pt x="860" y="839"/>
                  </a:cubicBezTo>
                  <a:cubicBezTo>
                    <a:pt x="870" y="820"/>
                    <a:pt x="879" y="803"/>
                    <a:pt x="891" y="786"/>
                  </a:cubicBezTo>
                  <a:cubicBezTo>
                    <a:pt x="917" y="743"/>
                    <a:pt x="949" y="702"/>
                    <a:pt x="981" y="662"/>
                  </a:cubicBezTo>
                  <a:lnTo>
                    <a:pt x="981" y="662"/>
                  </a:lnTo>
                  <a:lnTo>
                    <a:pt x="978" y="665"/>
                  </a:lnTo>
                  <a:cubicBezTo>
                    <a:pt x="1004" y="632"/>
                    <a:pt x="1031" y="602"/>
                    <a:pt x="1061" y="574"/>
                  </a:cubicBezTo>
                  <a:cubicBezTo>
                    <a:pt x="1095" y="542"/>
                    <a:pt x="1130" y="510"/>
                    <a:pt x="1166" y="482"/>
                  </a:cubicBezTo>
                  <a:cubicBezTo>
                    <a:pt x="1198" y="460"/>
                    <a:pt x="1229" y="439"/>
                    <a:pt x="1261" y="420"/>
                  </a:cubicBezTo>
                  <a:cubicBezTo>
                    <a:pt x="1289" y="406"/>
                    <a:pt x="1319" y="391"/>
                    <a:pt x="1348" y="379"/>
                  </a:cubicBezTo>
                  <a:cubicBezTo>
                    <a:pt x="1391" y="363"/>
                    <a:pt x="1432" y="350"/>
                    <a:pt x="1476" y="338"/>
                  </a:cubicBezTo>
                  <a:cubicBezTo>
                    <a:pt x="1519" y="327"/>
                    <a:pt x="1562" y="319"/>
                    <a:pt x="1606" y="312"/>
                  </a:cubicBezTo>
                  <a:cubicBezTo>
                    <a:pt x="1661" y="306"/>
                    <a:pt x="1718" y="303"/>
                    <a:pt x="1774" y="303"/>
                  </a:cubicBezTo>
                  <a:close/>
                  <a:moveTo>
                    <a:pt x="1456" y="2975"/>
                  </a:moveTo>
                  <a:lnTo>
                    <a:pt x="1456" y="2978"/>
                  </a:lnTo>
                  <a:lnTo>
                    <a:pt x="1456" y="2978"/>
                  </a:lnTo>
                  <a:cubicBezTo>
                    <a:pt x="1456" y="2978"/>
                    <a:pt x="1456" y="2976"/>
                    <a:pt x="1456" y="2975"/>
                  </a:cubicBezTo>
                  <a:close/>
                  <a:moveTo>
                    <a:pt x="1424" y="4145"/>
                  </a:moveTo>
                  <a:cubicBezTo>
                    <a:pt x="1423" y="4145"/>
                    <a:pt x="1423" y="4146"/>
                    <a:pt x="1422" y="4147"/>
                  </a:cubicBezTo>
                  <a:lnTo>
                    <a:pt x="1422" y="4147"/>
                  </a:lnTo>
                  <a:cubicBezTo>
                    <a:pt x="1423" y="4146"/>
                    <a:pt x="1423" y="4145"/>
                    <a:pt x="1424" y="4145"/>
                  </a:cubicBezTo>
                  <a:close/>
                  <a:moveTo>
                    <a:pt x="925" y="2454"/>
                  </a:moveTo>
                  <a:cubicBezTo>
                    <a:pt x="978" y="2570"/>
                    <a:pt x="1028" y="2685"/>
                    <a:pt x="1079" y="2801"/>
                  </a:cubicBezTo>
                  <a:lnTo>
                    <a:pt x="1198" y="3097"/>
                  </a:lnTo>
                  <a:cubicBezTo>
                    <a:pt x="1194" y="3092"/>
                    <a:pt x="1193" y="3086"/>
                    <a:pt x="1190" y="3081"/>
                  </a:cubicBezTo>
                  <a:lnTo>
                    <a:pt x="1190" y="3081"/>
                  </a:lnTo>
                  <a:cubicBezTo>
                    <a:pt x="1204" y="3114"/>
                    <a:pt x="1213" y="3152"/>
                    <a:pt x="1226" y="3187"/>
                  </a:cubicBezTo>
                  <a:cubicBezTo>
                    <a:pt x="1242" y="3238"/>
                    <a:pt x="1259" y="3288"/>
                    <a:pt x="1275" y="3341"/>
                  </a:cubicBezTo>
                  <a:cubicBezTo>
                    <a:pt x="1301" y="3415"/>
                    <a:pt x="1318" y="3493"/>
                    <a:pt x="1338" y="3567"/>
                  </a:cubicBezTo>
                  <a:cubicBezTo>
                    <a:pt x="1354" y="3635"/>
                    <a:pt x="1373" y="3702"/>
                    <a:pt x="1386" y="3768"/>
                  </a:cubicBezTo>
                  <a:cubicBezTo>
                    <a:pt x="1402" y="3842"/>
                    <a:pt x="1414" y="3915"/>
                    <a:pt x="1426" y="3990"/>
                  </a:cubicBezTo>
                  <a:cubicBezTo>
                    <a:pt x="1428" y="4022"/>
                    <a:pt x="1431" y="4054"/>
                    <a:pt x="1432" y="4087"/>
                  </a:cubicBezTo>
                  <a:lnTo>
                    <a:pt x="1432" y="4087"/>
                  </a:lnTo>
                  <a:cubicBezTo>
                    <a:pt x="1432" y="4095"/>
                    <a:pt x="1431" y="4103"/>
                    <a:pt x="1430" y="4112"/>
                  </a:cubicBezTo>
                  <a:cubicBezTo>
                    <a:pt x="1429" y="4119"/>
                    <a:pt x="1427" y="4127"/>
                    <a:pt x="1426" y="4135"/>
                  </a:cubicBezTo>
                  <a:cubicBezTo>
                    <a:pt x="1427" y="4131"/>
                    <a:pt x="1429" y="4127"/>
                    <a:pt x="1429" y="4123"/>
                  </a:cubicBezTo>
                  <a:lnTo>
                    <a:pt x="1432" y="4115"/>
                  </a:lnTo>
                  <a:lnTo>
                    <a:pt x="1432" y="4115"/>
                  </a:lnTo>
                  <a:cubicBezTo>
                    <a:pt x="1432" y="4118"/>
                    <a:pt x="1430" y="4123"/>
                    <a:pt x="1429" y="4126"/>
                  </a:cubicBezTo>
                  <a:cubicBezTo>
                    <a:pt x="1427" y="4134"/>
                    <a:pt x="1424" y="4140"/>
                    <a:pt x="1422" y="4146"/>
                  </a:cubicBezTo>
                  <a:lnTo>
                    <a:pt x="1422" y="4147"/>
                  </a:lnTo>
                  <a:lnTo>
                    <a:pt x="1422" y="4147"/>
                  </a:lnTo>
                  <a:cubicBezTo>
                    <a:pt x="1421" y="4148"/>
                    <a:pt x="1420" y="4150"/>
                    <a:pt x="1419" y="4151"/>
                  </a:cubicBezTo>
                  <a:lnTo>
                    <a:pt x="1414" y="4159"/>
                  </a:lnTo>
                  <a:lnTo>
                    <a:pt x="1411" y="4162"/>
                  </a:lnTo>
                  <a:lnTo>
                    <a:pt x="1400" y="4170"/>
                  </a:lnTo>
                  <a:lnTo>
                    <a:pt x="1389" y="4178"/>
                  </a:lnTo>
                  <a:lnTo>
                    <a:pt x="1380" y="4183"/>
                  </a:lnTo>
                  <a:lnTo>
                    <a:pt x="1359" y="4189"/>
                  </a:lnTo>
                  <a:cubicBezTo>
                    <a:pt x="1351" y="4191"/>
                    <a:pt x="1345" y="4192"/>
                    <a:pt x="1334" y="4194"/>
                  </a:cubicBezTo>
                  <a:cubicBezTo>
                    <a:pt x="1324" y="4195"/>
                    <a:pt x="1313" y="4195"/>
                    <a:pt x="1302" y="4195"/>
                  </a:cubicBezTo>
                  <a:cubicBezTo>
                    <a:pt x="1289" y="4195"/>
                    <a:pt x="1277" y="4194"/>
                    <a:pt x="1264" y="4192"/>
                  </a:cubicBezTo>
                  <a:cubicBezTo>
                    <a:pt x="1231" y="4187"/>
                    <a:pt x="1199" y="4180"/>
                    <a:pt x="1168" y="4172"/>
                  </a:cubicBezTo>
                  <a:cubicBezTo>
                    <a:pt x="1103" y="4151"/>
                    <a:pt x="1039" y="4127"/>
                    <a:pt x="978" y="4100"/>
                  </a:cubicBezTo>
                  <a:cubicBezTo>
                    <a:pt x="930" y="4078"/>
                    <a:pt x="883" y="4055"/>
                    <a:pt x="837" y="4028"/>
                  </a:cubicBezTo>
                  <a:cubicBezTo>
                    <a:pt x="773" y="3988"/>
                    <a:pt x="713" y="3945"/>
                    <a:pt x="656" y="3899"/>
                  </a:cubicBezTo>
                  <a:cubicBezTo>
                    <a:pt x="610" y="3863"/>
                    <a:pt x="568" y="3823"/>
                    <a:pt x="526" y="3782"/>
                  </a:cubicBezTo>
                  <a:cubicBezTo>
                    <a:pt x="488" y="3741"/>
                    <a:pt x="452" y="3700"/>
                    <a:pt x="417" y="3656"/>
                  </a:cubicBezTo>
                  <a:cubicBezTo>
                    <a:pt x="400" y="3630"/>
                    <a:pt x="381" y="3603"/>
                    <a:pt x="368" y="3580"/>
                  </a:cubicBezTo>
                  <a:cubicBezTo>
                    <a:pt x="355" y="3556"/>
                    <a:pt x="344" y="3532"/>
                    <a:pt x="333" y="3507"/>
                  </a:cubicBezTo>
                  <a:cubicBezTo>
                    <a:pt x="330" y="3499"/>
                    <a:pt x="329" y="3489"/>
                    <a:pt x="325" y="3480"/>
                  </a:cubicBezTo>
                  <a:cubicBezTo>
                    <a:pt x="321" y="3459"/>
                    <a:pt x="316" y="3440"/>
                    <a:pt x="314" y="3420"/>
                  </a:cubicBezTo>
                  <a:cubicBezTo>
                    <a:pt x="313" y="3401"/>
                    <a:pt x="310" y="3382"/>
                    <a:pt x="311" y="3363"/>
                  </a:cubicBezTo>
                  <a:cubicBezTo>
                    <a:pt x="311" y="3344"/>
                    <a:pt x="313" y="3326"/>
                    <a:pt x="314" y="3306"/>
                  </a:cubicBezTo>
                  <a:cubicBezTo>
                    <a:pt x="319" y="3280"/>
                    <a:pt x="324" y="3255"/>
                    <a:pt x="330" y="3230"/>
                  </a:cubicBezTo>
                  <a:cubicBezTo>
                    <a:pt x="341" y="3195"/>
                    <a:pt x="354" y="3159"/>
                    <a:pt x="368" y="3125"/>
                  </a:cubicBezTo>
                  <a:cubicBezTo>
                    <a:pt x="389" y="3083"/>
                    <a:pt x="409" y="3043"/>
                    <a:pt x="431" y="3003"/>
                  </a:cubicBezTo>
                  <a:cubicBezTo>
                    <a:pt x="474" y="2939"/>
                    <a:pt x="519" y="2875"/>
                    <a:pt x="568" y="2815"/>
                  </a:cubicBezTo>
                  <a:cubicBezTo>
                    <a:pt x="647" y="2723"/>
                    <a:pt x="731" y="2635"/>
                    <a:pt x="819" y="2551"/>
                  </a:cubicBezTo>
                  <a:lnTo>
                    <a:pt x="819" y="2551"/>
                  </a:lnTo>
                  <a:cubicBezTo>
                    <a:pt x="815" y="2555"/>
                    <a:pt x="810" y="2560"/>
                    <a:pt x="807" y="2565"/>
                  </a:cubicBezTo>
                  <a:cubicBezTo>
                    <a:pt x="846" y="2527"/>
                    <a:pt x="886" y="2491"/>
                    <a:pt x="925" y="2454"/>
                  </a:cubicBezTo>
                  <a:close/>
                  <a:moveTo>
                    <a:pt x="1769" y="0"/>
                  </a:moveTo>
                  <a:cubicBezTo>
                    <a:pt x="1749" y="0"/>
                    <a:pt x="1728" y="1"/>
                    <a:pt x="1707" y="2"/>
                  </a:cubicBezTo>
                  <a:cubicBezTo>
                    <a:pt x="1492" y="12"/>
                    <a:pt x="1270" y="61"/>
                    <a:pt x="1085" y="173"/>
                  </a:cubicBezTo>
                  <a:cubicBezTo>
                    <a:pt x="902" y="287"/>
                    <a:pt x="746" y="441"/>
                    <a:pt x="634" y="624"/>
                  </a:cubicBezTo>
                  <a:cubicBezTo>
                    <a:pt x="585" y="702"/>
                    <a:pt x="552" y="787"/>
                    <a:pt x="534" y="877"/>
                  </a:cubicBezTo>
                  <a:cubicBezTo>
                    <a:pt x="515" y="832"/>
                    <a:pt x="498" y="784"/>
                    <a:pt x="479" y="738"/>
                  </a:cubicBezTo>
                  <a:cubicBezTo>
                    <a:pt x="465" y="699"/>
                    <a:pt x="449" y="657"/>
                    <a:pt x="436" y="618"/>
                  </a:cubicBezTo>
                  <a:cubicBezTo>
                    <a:pt x="436" y="593"/>
                    <a:pt x="431" y="567"/>
                    <a:pt x="419" y="545"/>
                  </a:cubicBezTo>
                  <a:cubicBezTo>
                    <a:pt x="400" y="505"/>
                    <a:pt x="365" y="475"/>
                    <a:pt x="325" y="461"/>
                  </a:cubicBezTo>
                  <a:cubicBezTo>
                    <a:pt x="308" y="454"/>
                    <a:pt x="289" y="451"/>
                    <a:pt x="271" y="451"/>
                  </a:cubicBezTo>
                  <a:cubicBezTo>
                    <a:pt x="188" y="451"/>
                    <a:pt x="108" y="517"/>
                    <a:pt x="105" y="604"/>
                  </a:cubicBezTo>
                  <a:cubicBezTo>
                    <a:pt x="104" y="650"/>
                    <a:pt x="115" y="697"/>
                    <a:pt x="134" y="740"/>
                  </a:cubicBezTo>
                  <a:cubicBezTo>
                    <a:pt x="151" y="781"/>
                    <a:pt x="167" y="822"/>
                    <a:pt x="186" y="863"/>
                  </a:cubicBezTo>
                  <a:cubicBezTo>
                    <a:pt x="207" y="912"/>
                    <a:pt x="227" y="961"/>
                    <a:pt x="248" y="1010"/>
                  </a:cubicBezTo>
                  <a:cubicBezTo>
                    <a:pt x="310" y="1150"/>
                    <a:pt x="376" y="1286"/>
                    <a:pt x="441" y="1425"/>
                  </a:cubicBezTo>
                  <a:cubicBezTo>
                    <a:pt x="519" y="1587"/>
                    <a:pt x="596" y="1750"/>
                    <a:pt x="674" y="1911"/>
                  </a:cubicBezTo>
                  <a:cubicBezTo>
                    <a:pt x="715" y="2000"/>
                    <a:pt x="756" y="2087"/>
                    <a:pt x="797" y="2176"/>
                  </a:cubicBezTo>
                  <a:cubicBezTo>
                    <a:pt x="742" y="2221"/>
                    <a:pt x="688" y="2270"/>
                    <a:pt x="634" y="2320"/>
                  </a:cubicBezTo>
                  <a:cubicBezTo>
                    <a:pt x="450" y="2491"/>
                    <a:pt x="267" y="2673"/>
                    <a:pt x="143" y="2896"/>
                  </a:cubicBezTo>
                  <a:cubicBezTo>
                    <a:pt x="78" y="3007"/>
                    <a:pt x="34" y="3128"/>
                    <a:pt x="12" y="3257"/>
                  </a:cubicBezTo>
                  <a:cubicBezTo>
                    <a:pt x="2" y="3311"/>
                    <a:pt x="1" y="3366"/>
                    <a:pt x="6" y="3423"/>
                  </a:cubicBezTo>
                  <a:cubicBezTo>
                    <a:pt x="9" y="3477"/>
                    <a:pt x="20" y="3532"/>
                    <a:pt x="36" y="3584"/>
                  </a:cubicBezTo>
                  <a:cubicBezTo>
                    <a:pt x="72" y="3686"/>
                    <a:pt x="124" y="3781"/>
                    <a:pt x="192" y="3866"/>
                  </a:cubicBezTo>
                  <a:cubicBezTo>
                    <a:pt x="257" y="3947"/>
                    <a:pt x="329" y="4023"/>
                    <a:pt x="406" y="4093"/>
                  </a:cubicBezTo>
                  <a:cubicBezTo>
                    <a:pt x="493" y="4169"/>
                    <a:pt x="587" y="4238"/>
                    <a:pt x="685" y="4300"/>
                  </a:cubicBezTo>
                  <a:cubicBezTo>
                    <a:pt x="772" y="4352"/>
                    <a:pt x="862" y="4398"/>
                    <a:pt x="957" y="4434"/>
                  </a:cubicBezTo>
                  <a:cubicBezTo>
                    <a:pt x="1061" y="4479"/>
                    <a:pt x="1172" y="4507"/>
                    <a:pt x="1286" y="4515"/>
                  </a:cubicBezTo>
                  <a:cubicBezTo>
                    <a:pt x="1296" y="4515"/>
                    <a:pt x="1305" y="4517"/>
                    <a:pt x="1315" y="4517"/>
                  </a:cubicBezTo>
                  <a:cubicBezTo>
                    <a:pt x="1318" y="4517"/>
                    <a:pt x="1321" y="4517"/>
                    <a:pt x="1323" y="4517"/>
                  </a:cubicBezTo>
                  <a:cubicBezTo>
                    <a:pt x="1407" y="4517"/>
                    <a:pt x="1490" y="4495"/>
                    <a:pt x="1562" y="4450"/>
                  </a:cubicBezTo>
                  <a:cubicBezTo>
                    <a:pt x="1642" y="4396"/>
                    <a:pt x="1704" y="4325"/>
                    <a:pt x="1729" y="4229"/>
                  </a:cubicBezTo>
                  <a:cubicBezTo>
                    <a:pt x="1755" y="4131"/>
                    <a:pt x="1745" y="4032"/>
                    <a:pt x="1726" y="3934"/>
                  </a:cubicBezTo>
                  <a:cubicBezTo>
                    <a:pt x="1695" y="3776"/>
                    <a:pt x="1658" y="3621"/>
                    <a:pt x="1612" y="3466"/>
                  </a:cubicBezTo>
                  <a:cubicBezTo>
                    <a:pt x="1589" y="3387"/>
                    <a:pt x="1568" y="3306"/>
                    <a:pt x="1541" y="3228"/>
                  </a:cubicBezTo>
                  <a:cubicBezTo>
                    <a:pt x="1514" y="3147"/>
                    <a:pt x="1489" y="3064"/>
                    <a:pt x="1458" y="2984"/>
                  </a:cubicBezTo>
                  <a:lnTo>
                    <a:pt x="1458" y="2984"/>
                  </a:lnTo>
                  <a:cubicBezTo>
                    <a:pt x="1488" y="3013"/>
                    <a:pt x="1523" y="3026"/>
                    <a:pt x="1556" y="3026"/>
                  </a:cubicBezTo>
                  <a:cubicBezTo>
                    <a:pt x="1655" y="3026"/>
                    <a:pt x="1745" y="2915"/>
                    <a:pt x="1677" y="2809"/>
                  </a:cubicBezTo>
                  <a:cubicBezTo>
                    <a:pt x="1581" y="2649"/>
                    <a:pt x="1486" y="2489"/>
                    <a:pt x="1392" y="2329"/>
                  </a:cubicBezTo>
                  <a:cubicBezTo>
                    <a:pt x="1357" y="2270"/>
                    <a:pt x="1323" y="2212"/>
                    <a:pt x="1288" y="2153"/>
                  </a:cubicBezTo>
                  <a:cubicBezTo>
                    <a:pt x="1350" y="2106"/>
                    <a:pt x="1413" y="2057"/>
                    <a:pt x="1475" y="2009"/>
                  </a:cubicBezTo>
                  <a:lnTo>
                    <a:pt x="1475" y="2009"/>
                  </a:lnTo>
                  <a:cubicBezTo>
                    <a:pt x="1470" y="2012"/>
                    <a:pt x="1465" y="2017"/>
                    <a:pt x="1459" y="2020"/>
                  </a:cubicBezTo>
                  <a:cubicBezTo>
                    <a:pt x="1559" y="1946"/>
                    <a:pt x="1657" y="1873"/>
                    <a:pt x="1756" y="1800"/>
                  </a:cubicBezTo>
                  <a:lnTo>
                    <a:pt x="1756" y="1800"/>
                  </a:lnTo>
                  <a:lnTo>
                    <a:pt x="1741" y="1810"/>
                  </a:lnTo>
                  <a:cubicBezTo>
                    <a:pt x="1957" y="1652"/>
                    <a:pt x="2176" y="1495"/>
                    <a:pt x="2390" y="1337"/>
                  </a:cubicBezTo>
                  <a:lnTo>
                    <a:pt x="2390" y="1337"/>
                  </a:lnTo>
                  <a:lnTo>
                    <a:pt x="2375" y="1348"/>
                  </a:lnTo>
                  <a:cubicBezTo>
                    <a:pt x="2557" y="1216"/>
                    <a:pt x="2757" y="1060"/>
                    <a:pt x="2793" y="822"/>
                  </a:cubicBezTo>
                  <a:cubicBezTo>
                    <a:pt x="2798" y="784"/>
                    <a:pt x="2801" y="748"/>
                    <a:pt x="2800" y="710"/>
                  </a:cubicBezTo>
                  <a:cubicBezTo>
                    <a:pt x="2796" y="672"/>
                    <a:pt x="2789" y="635"/>
                    <a:pt x="2774" y="599"/>
                  </a:cubicBezTo>
                  <a:cubicBezTo>
                    <a:pt x="2751" y="536"/>
                    <a:pt x="2716" y="475"/>
                    <a:pt x="2673" y="422"/>
                  </a:cubicBezTo>
                  <a:cubicBezTo>
                    <a:pt x="2581" y="304"/>
                    <a:pt x="2466" y="208"/>
                    <a:pt x="2333" y="138"/>
                  </a:cubicBezTo>
                  <a:cubicBezTo>
                    <a:pt x="2159" y="48"/>
                    <a:pt x="1965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1" name="Google Shape;10211;p18"/>
            <p:cNvSpPr/>
            <p:nvPr/>
          </p:nvSpPr>
          <p:spPr>
            <a:xfrm>
              <a:off x="5483525" y="1968800"/>
              <a:ext cx="9800" cy="9525"/>
            </a:xfrm>
            <a:custGeom>
              <a:avLst/>
              <a:gdLst/>
              <a:ahLst/>
              <a:cxnLst/>
              <a:rect l="l" t="t" r="r" b="b"/>
              <a:pathLst>
                <a:path w="392" h="381" extrusionOk="0">
                  <a:moveTo>
                    <a:pt x="184" y="0"/>
                  </a:moveTo>
                  <a:cubicBezTo>
                    <a:pt x="81" y="0"/>
                    <a:pt x="1" y="102"/>
                    <a:pt x="5" y="201"/>
                  </a:cubicBezTo>
                  <a:cubicBezTo>
                    <a:pt x="12" y="309"/>
                    <a:pt x="102" y="380"/>
                    <a:pt x="206" y="380"/>
                  </a:cubicBezTo>
                  <a:cubicBezTo>
                    <a:pt x="311" y="380"/>
                    <a:pt x="392" y="279"/>
                    <a:pt x="385" y="179"/>
                  </a:cubicBezTo>
                  <a:cubicBezTo>
                    <a:pt x="380" y="72"/>
                    <a:pt x="289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2" name="Google Shape;10212;p18"/>
            <p:cNvSpPr/>
            <p:nvPr/>
          </p:nvSpPr>
          <p:spPr>
            <a:xfrm>
              <a:off x="4051675" y="4825775"/>
              <a:ext cx="53875" cy="87125"/>
            </a:xfrm>
            <a:custGeom>
              <a:avLst/>
              <a:gdLst/>
              <a:ahLst/>
              <a:cxnLst/>
              <a:rect l="l" t="t" r="r" b="b"/>
              <a:pathLst>
                <a:path w="2155" h="3485" extrusionOk="0">
                  <a:moveTo>
                    <a:pt x="1699" y="449"/>
                  </a:moveTo>
                  <a:lnTo>
                    <a:pt x="1697" y="455"/>
                  </a:lnTo>
                  <a:lnTo>
                    <a:pt x="1697" y="455"/>
                  </a:lnTo>
                  <a:cubicBezTo>
                    <a:pt x="1696" y="456"/>
                    <a:pt x="1695" y="458"/>
                    <a:pt x="1694" y="459"/>
                  </a:cubicBezTo>
                  <a:lnTo>
                    <a:pt x="1694" y="459"/>
                  </a:lnTo>
                  <a:cubicBezTo>
                    <a:pt x="1696" y="456"/>
                    <a:pt x="1697" y="452"/>
                    <a:pt x="1699" y="449"/>
                  </a:cubicBezTo>
                  <a:close/>
                  <a:moveTo>
                    <a:pt x="1181" y="1775"/>
                  </a:moveTo>
                  <a:lnTo>
                    <a:pt x="1181" y="1775"/>
                  </a:lnTo>
                  <a:cubicBezTo>
                    <a:pt x="1178" y="1779"/>
                    <a:pt x="1175" y="1783"/>
                    <a:pt x="1172" y="1787"/>
                  </a:cubicBezTo>
                  <a:lnTo>
                    <a:pt x="1172" y="1787"/>
                  </a:lnTo>
                  <a:cubicBezTo>
                    <a:pt x="1175" y="1784"/>
                    <a:pt x="1178" y="1780"/>
                    <a:pt x="1181" y="1775"/>
                  </a:cubicBezTo>
                  <a:close/>
                  <a:moveTo>
                    <a:pt x="593" y="1949"/>
                  </a:moveTo>
                  <a:cubicBezTo>
                    <a:pt x="592" y="1950"/>
                    <a:pt x="592" y="1950"/>
                    <a:pt x="591" y="1950"/>
                  </a:cubicBezTo>
                  <a:lnTo>
                    <a:pt x="591" y="1950"/>
                  </a:lnTo>
                  <a:cubicBezTo>
                    <a:pt x="592" y="1950"/>
                    <a:pt x="592" y="1950"/>
                    <a:pt x="593" y="1949"/>
                  </a:cubicBezTo>
                  <a:close/>
                  <a:moveTo>
                    <a:pt x="621" y="0"/>
                  </a:moveTo>
                  <a:cubicBezTo>
                    <a:pt x="551" y="0"/>
                    <a:pt x="486" y="46"/>
                    <a:pt x="463" y="118"/>
                  </a:cubicBezTo>
                  <a:cubicBezTo>
                    <a:pt x="420" y="263"/>
                    <a:pt x="377" y="407"/>
                    <a:pt x="335" y="553"/>
                  </a:cubicBezTo>
                  <a:cubicBezTo>
                    <a:pt x="282" y="721"/>
                    <a:pt x="229" y="887"/>
                    <a:pt x="191" y="1060"/>
                  </a:cubicBezTo>
                  <a:cubicBezTo>
                    <a:pt x="172" y="1144"/>
                    <a:pt x="151" y="1227"/>
                    <a:pt x="137" y="1313"/>
                  </a:cubicBezTo>
                  <a:cubicBezTo>
                    <a:pt x="119" y="1405"/>
                    <a:pt x="103" y="1497"/>
                    <a:pt x="89" y="1590"/>
                  </a:cubicBezTo>
                  <a:cubicBezTo>
                    <a:pt x="78" y="1671"/>
                    <a:pt x="70" y="1753"/>
                    <a:pt x="64" y="1835"/>
                  </a:cubicBezTo>
                  <a:cubicBezTo>
                    <a:pt x="54" y="1910"/>
                    <a:pt x="53" y="1986"/>
                    <a:pt x="58" y="2062"/>
                  </a:cubicBezTo>
                  <a:cubicBezTo>
                    <a:pt x="64" y="2144"/>
                    <a:pt x="92" y="2239"/>
                    <a:pt x="159" y="2296"/>
                  </a:cubicBezTo>
                  <a:cubicBezTo>
                    <a:pt x="200" y="2332"/>
                    <a:pt x="251" y="2359"/>
                    <a:pt x="305" y="2374"/>
                  </a:cubicBezTo>
                  <a:cubicBezTo>
                    <a:pt x="330" y="2379"/>
                    <a:pt x="357" y="2382"/>
                    <a:pt x="384" y="2382"/>
                  </a:cubicBezTo>
                  <a:cubicBezTo>
                    <a:pt x="402" y="2382"/>
                    <a:pt x="420" y="2381"/>
                    <a:pt x="437" y="2378"/>
                  </a:cubicBezTo>
                  <a:cubicBezTo>
                    <a:pt x="534" y="2361"/>
                    <a:pt x="626" y="2321"/>
                    <a:pt x="705" y="2261"/>
                  </a:cubicBezTo>
                  <a:cubicBezTo>
                    <a:pt x="800" y="2188"/>
                    <a:pt x="890" y="2109"/>
                    <a:pt x="971" y="2022"/>
                  </a:cubicBezTo>
                  <a:cubicBezTo>
                    <a:pt x="1042" y="1947"/>
                    <a:pt x="1110" y="1869"/>
                    <a:pt x="1172" y="1787"/>
                  </a:cubicBezTo>
                  <a:lnTo>
                    <a:pt x="1172" y="1787"/>
                  </a:lnTo>
                  <a:cubicBezTo>
                    <a:pt x="1171" y="1789"/>
                    <a:pt x="1170" y="1790"/>
                    <a:pt x="1169" y="1791"/>
                  </a:cubicBezTo>
                  <a:cubicBezTo>
                    <a:pt x="1254" y="1680"/>
                    <a:pt x="1340" y="1568"/>
                    <a:pt x="1421" y="1452"/>
                  </a:cubicBezTo>
                  <a:cubicBezTo>
                    <a:pt x="1443" y="1419"/>
                    <a:pt x="1466" y="1387"/>
                    <a:pt x="1489" y="1354"/>
                  </a:cubicBezTo>
                  <a:lnTo>
                    <a:pt x="1489" y="1354"/>
                  </a:lnTo>
                  <a:cubicBezTo>
                    <a:pt x="1476" y="1398"/>
                    <a:pt x="1462" y="1444"/>
                    <a:pt x="1447" y="1490"/>
                  </a:cubicBezTo>
                  <a:cubicBezTo>
                    <a:pt x="1400" y="1649"/>
                    <a:pt x="1354" y="1808"/>
                    <a:pt x="1307" y="1967"/>
                  </a:cubicBezTo>
                  <a:cubicBezTo>
                    <a:pt x="1280" y="2059"/>
                    <a:pt x="1251" y="2149"/>
                    <a:pt x="1223" y="2239"/>
                  </a:cubicBezTo>
                  <a:cubicBezTo>
                    <a:pt x="1199" y="2313"/>
                    <a:pt x="1174" y="2388"/>
                    <a:pt x="1143" y="2457"/>
                  </a:cubicBezTo>
                  <a:cubicBezTo>
                    <a:pt x="1113" y="2529"/>
                    <a:pt x="1082" y="2597"/>
                    <a:pt x="1045" y="2663"/>
                  </a:cubicBezTo>
                  <a:cubicBezTo>
                    <a:pt x="1017" y="2711"/>
                    <a:pt x="988" y="2757"/>
                    <a:pt x="957" y="2801"/>
                  </a:cubicBezTo>
                  <a:cubicBezTo>
                    <a:pt x="939" y="2823"/>
                    <a:pt x="922" y="2842"/>
                    <a:pt x="904" y="2863"/>
                  </a:cubicBezTo>
                  <a:cubicBezTo>
                    <a:pt x="874" y="2893"/>
                    <a:pt x="843" y="2920"/>
                    <a:pt x="811" y="2947"/>
                  </a:cubicBezTo>
                  <a:cubicBezTo>
                    <a:pt x="770" y="2978"/>
                    <a:pt x="732" y="3008"/>
                    <a:pt x="686" y="3034"/>
                  </a:cubicBezTo>
                  <a:cubicBezTo>
                    <a:pt x="640" y="3059"/>
                    <a:pt x="594" y="3083"/>
                    <a:pt x="547" y="3103"/>
                  </a:cubicBezTo>
                  <a:cubicBezTo>
                    <a:pt x="520" y="3114"/>
                    <a:pt x="493" y="3125"/>
                    <a:pt x="464" y="3135"/>
                  </a:cubicBezTo>
                  <a:cubicBezTo>
                    <a:pt x="447" y="3138"/>
                    <a:pt x="433" y="3143"/>
                    <a:pt x="414" y="3146"/>
                  </a:cubicBezTo>
                  <a:cubicBezTo>
                    <a:pt x="393" y="3149"/>
                    <a:pt x="374" y="3151"/>
                    <a:pt x="355" y="3152"/>
                  </a:cubicBezTo>
                  <a:lnTo>
                    <a:pt x="344" y="3152"/>
                  </a:lnTo>
                  <a:lnTo>
                    <a:pt x="341" y="3148"/>
                  </a:lnTo>
                  <a:lnTo>
                    <a:pt x="333" y="3135"/>
                  </a:lnTo>
                  <a:lnTo>
                    <a:pt x="333" y="3132"/>
                  </a:lnTo>
                  <a:lnTo>
                    <a:pt x="333" y="3129"/>
                  </a:lnTo>
                  <a:lnTo>
                    <a:pt x="333" y="3114"/>
                  </a:lnTo>
                  <a:cubicBezTo>
                    <a:pt x="335" y="3100"/>
                    <a:pt x="336" y="3086"/>
                    <a:pt x="339" y="3070"/>
                  </a:cubicBezTo>
                  <a:cubicBezTo>
                    <a:pt x="352" y="3032"/>
                    <a:pt x="366" y="2996"/>
                    <a:pt x="380" y="2958"/>
                  </a:cubicBezTo>
                  <a:cubicBezTo>
                    <a:pt x="422" y="2858"/>
                    <a:pt x="469" y="2761"/>
                    <a:pt x="518" y="2665"/>
                  </a:cubicBezTo>
                  <a:cubicBezTo>
                    <a:pt x="553" y="2589"/>
                    <a:pt x="521" y="2499"/>
                    <a:pt x="445" y="2462"/>
                  </a:cubicBezTo>
                  <a:cubicBezTo>
                    <a:pt x="424" y="2452"/>
                    <a:pt x="403" y="2448"/>
                    <a:pt x="382" y="2448"/>
                  </a:cubicBezTo>
                  <a:cubicBezTo>
                    <a:pt x="324" y="2448"/>
                    <a:pt x="272" y="2482"/>
                    <a:pt x="243" y="2535"/>
                  </a:cubicBezTo>
                  <a:cubicBezTo>
                    <a:pt x="197" y="2619"/>
                    <a:pt x="151" y="2703"/>
                    <a:pt x="111" y="2790"/>
                  </a:cubicBezTo>
                  <a:cubicBezTo>
                    <a:pt x="77" y="2860"/>
                    <a:pt x="48" y="2931"/>
                    <a:pt x="27" y="3005"/>
                  </a:cubicBezTo>
                  <a:cubicBezTo>
                    <a:pt x="12" y="3065"/>
                    <a:pt x="1" y="3135"/>
                    <a:pt x="15" y="3197"/>
                  </a:cubicBezTo>
                  <a:cubicBezTo>
                    <a:pt x="42" y="3315"/>
                    <a:pt x="121" y="3433"/>
                    <a:pt x="241" y="3471"/>
                  </a:cubicBezTo>
                  <a:cubicBezTo>
                    <a:pt x="273" y="3480"/>
                    <a:pt x="306" y="3485"/>
                    <a:pt x="341" y="3485"/>
                  </a:cubicBezTo>
                  <a:cubicBezTo>
                    <a:pt x="369" y="3485"/>
                    <a:pt x="398" y="3483"/>
                    <a:pt x="426" y="3478"/>
                  </a:cubicBezTo>
                  <a:cubicBezTo>
                    <a:pt x="491" y="3469"/>
                    <a:pt x="556" y="3453"/>
                    <a:pt x="620" y="3429"/>
                  </a:cubicBezTo>
                  <a:cubicBezTo>
                    <a:pt x="751" y="3376"/>
                    <a:pt x="874" y="3304"/>
                    <a:pt x="987" y="3219"/>
                  </a:cubicBezTo>
                  <a:cubicBezTo>
                    <a:pt x="1109" y="3124"/>
                    <a:pt x="1212" y="3005"/>
                    <a:pt x="1289" y="2871"/>
                  </a:cubicBezTo>
                  <a:cubicBezTo>
                    <a:pt x="1351" y="2765"/>
                    <a:pt x="1405" y="2654"/>
                    <a:pt x="1447" y="2540"/>
                  </a:cubicBezTo>
                  <a:cubicBezTo>
                    <a:pt x="1465" y="2488"/>
                    <a:pt x="1485" y="2435"/>
                    <a:pt x="1503" y="2383"/>
                  </a:cubicBezTo>
                  <a:cubicBezTo>
                    <a:pt x="1606" y="2041"/>
                    <a:pt x="1702" y="1698"/>
                    <a:pt x="1808" y="1356"/>
                  </a:cubicBezTo>
                  <a:cubicBezTo>
                    <a:pt x="1856" y="1201"/>
                    <a:pt x="1905" y="1045"/>
                    <a:pt x="1956" y="890"/>
                  </a:cubicBezTo>
                  <a:lnTo>
                    <a:pt x="2030" y="654"/>
                  </a:lnTo>
                  <a:cubicBezTo>
                    <a:pt x="2049" y="596"/>
                    <a:pt x="2066" y="539"/>
                    <a:pt x="2085" y="480"/>
                  </a:cubicBezTo>
                  <a:cubicBezTo>
                    <a:pt x="2106" y="422"/>
                    <a:pt x="2122" y="363"/>
                    <a:pt x="2136" y="303"/>
                  </a:cubicBezTo>
                  <a:cubicBezTo>
                    <a:pt x="2155" y="191"/>
                    <a:pt x="2064" y="113"/>
                    <a:pt x="1972" y="113"/>
                  </a:cubicBezTo>
                  <a:cubicBezTo>
                    <a:pt x="1922" y="113"/>
                    <a:pt x="1872" y="136"/>
                    <a:pt x="1838" y="187"/>
                  </a:cubicBezTo>
                  <a:cubicBezTo>
                    <a:pt x="1788" y="271"/>
                    <a:pt x="1745" y="360"/>
                    <a:pt x="1701" y="447"/>
                  </a:cubicBezTo>
                  <a:lnTo>
                    <a:pt x="1705" y="438"/>
                  </a:lnTo>
                  <a:lnTo>
                    <a:pt x="1699" y="449"/>
                  </a:lnTo>
                  <a:lnTo>
                    <a:pt x="1699" y="449"/>
                  </a:lnTo>
                  <a:cubicBezTo>
                    <a:pt x="1700" y="448"/>
                    <a:pt x="1700" y="447"/>
                    <a:pt x="1701" y="445"/>
                  </a:cubicBezTo>
                  <a:lnTo>
                    <a:pt x="1701" y="445"/>
                  </a:lnTo>
                  <a:cubicBezTo>
                    <a:pt x="1679" y="484"/>
                    <a:pt x="1658" y="524"/>
                    <a:pt x="1636" y="562"/>
                  </a:cubicBezTo>
                  <a:lnTo>
                    <a:pt x="1636" y="562"/>
                  </a:lnTo>
                  <a:cubicBezTo>
                    <a:pt x="1636" y="562"/>
                    <a:pt x="1637" y="561"/>
                    <a:pt x="1637" y="559"/>
                  </a:cubicBezTo>
                  <a:lnTo>
                    <a:pt x="1637" y="559"/>
                  </a:lnTo>
                  <a:cubicBezTo>
                    <a:pt x="1482" y="835"/>
                    <a:pt x="1302" y="1094"/>
                    <a:pt x="1121" y="1351"/>
                  </a:cubicBezTo>
                  <a:cubicBezTo>
                    <a:pt x="1009" y="1503"/>
                    <a:pt x="890" y="1649"/>
                    <a:pt x="764" y="1788"/>
                  </a:cubicBezTo>
                  <a:cubicBezTo>
                    <a:pt x="708" y="1847"/>
                    <a:pt x="648" y="1903"/>
                    <a:pt x="586" y="1955"/>
                  </a:cubicBezTo>
                  <a:lnTo>
                    <a:pt x="586" y="1955"/>
                  </a:lnTo>
                  <a:cubicBezTo>
                    <a:pt x="555" y="1978"/>
                    <a:pt x="522" y="2000"/>
                    <a:pt x="490" y="2021"/>
                  </a:cubicBezTo>
                  <a:cubicBezTo>
                    <a:pt x="479" y="2027"/>
                    <a:pt x="468" y="2033"/>
                    <a:pt x="456" y="2040"/>
                  </a:cubicBezTo>
                  <a:cubicBezTo>
                    <a:pt x="444" y="2044"/>
                    <a:pt x="431" y="2049"/>
                    <a:pt x="417" y="2052"/>
                  </a:cubicBezTo>
                  <a:cubicBezTo>
                    <a:pt x="411" y="2055"/>
                    <a:pt x="404" y="2055"/>
                    <a:pt x="398" y="2057"/>
                  </a:cubicBezTo>
                  <a:lnTo>
                    <a:pt x="384" y="2059"/>
                  </a:lnTo>
                  <a:cubicBezTo>
                    <a:pt x="384" y="2055"/>
                    <a:pt x="382" y="2054"/>
                    <a:pt x="380" y="2051"/>
                  </a:cubicBezTo>
                  <a:cubicBezTo>
                    <a:pt x="380" y="2047"/>
                    <a:pt x="379" y="2044"/>
                    <a:pt x="379" y="2043"/>
                  </a:cubicBezTo>
                  <a:cubicBezTo>
                    <a:pt x="377" y="2021"/>
                    <a:pt x="376" y="2000"/>
                    <a:pt x="374" y="1978"/>
                  </a:cubicBezTo>
                  <a:cubicBezTo>
                    <a:pt x="374" y="1872"/>
                    <a:pt x="384" y="1767"/>
                    <a:pt x="395" y="1661"/>
                  </a:cubicBezTo>
                  <a:cubicBezTo>
                    <a:pt x="407" y="1566"/>
                    <a:pt x="422" y="1473"/>
                    <a:pt x="439" y="1378"/>
                  </a:cubicBezTo>
                  <a:cubicBezTo>
                    <a:pt x="456" y="1291"/>
                    <a:pt x="475" y="1204"/>
                    <a:pt x="496" y="1117"/>
                  </a:cubicBezTo>
                  <a:cubicBezTo>
                    <a:pt x="515" y="1044"/>
                    <a:pt x="534" y="971"/>
                    <a:pt x="558" y="900"/>
                  </a:cubicBezTo>
                  <a:cubicBezTo>
                    <a:pt x="585" y="816"/>
                    <a:pt x="612" y="732"/>
                    <a:pt x="639" y="648"/>
                  </a:cubicBezTo>
                  <a:cubicBezTo>
                    <a:pt x="686" y="504"/>
                    <a:pt x="735" y="362"/>
                    <a:pt x="783" y="218"/>
                  </a:cubicBezTo>
                  <a:cubicBezTo>
                    <a:pt x="809" y="129"/>
                    <a:pt x="760" y="35"/>
                    <a:pt x="672" y="9"/>
                  </a:cubicBezTo>
                  <a:cubicBezTo>
                    <a:pt x="655" y="3"/>
                    <a:pt x="638" y="0"/>
                    <a:pt x="6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3" name="Google Shape;10213;p18"/>
            <p:cNvSpPr/>
            <p:nvPr/>
          </p:nvSpPr>
          <p:spPr>
            <a:xfrm>
              <a:off x="4118550" y="4814025"/>
              <a:ext cx="25525" cy="30225"/>
            </a:xfrm>
            <a:custGeom>
              <a:avLst/>
              <a:gdLst/>
              <a:ahLst/>
              <a:cxnLst/>
              <a:rect l="l" t="t" r="r" b="b"/>
              <a:pathLst>
                <a:path w="1021" h="1209" extrusionOk="0">
                  <a:moveTo>
                    <a:pt x="418" y="0"/>
                  </a:moveTo>
                  <a:cubicBezTo>
                    <a:pt x="369" y="0"/>
                    <a:pt x="321" y="11"/>
                    <a:pt x="278" y="34"/>
                  </a:cubicBezTo>
                  <a:cubicBezTo>
                    <a:pt x="184" y="83"/>
                    <a:pt x="107" y="179"/>
                    <a:pt x="67" y="276"/>
                  </a:cubicBezTo>
                  <a:cubicBezTo>
                    <a:pt x="26" y="377"/>
                    <a:pt x="1" y="486"/>
                    <a:pt x="40" y="593"/>
                  </a:cubicBezTo>
                  <a:cubicBezTo>
                    <a:pt x="70" y="673"/>
                    <a:pt x="147" y="724"/>
                    <a:pt x="231" y="724"/>
                  </a:cubicBezTo>
                  <a:cubicBezTo>
                    <a:pt x="240" y="724"/>
                    <a:pt x="250" y="724"/>
                    <a:pt x="259" y="722"/>
                  </a:cubicBezTo>
                  <a:lnTo>
                    <a:pt x="260" y="722"/>
                  </a:lnTo>
                  <a:cubicBezTo>
                    <a:pt x="256" y="732"/>
                    <a:pt x="251" y="741"/>
                    <a:pt x="246" y="751"/>
                  </a:cubicBezTo>
                  <a:cubicBezTo>
                    <a:pt x="200" y="828"/>
                    <a:pt x="137" y="915"/>
                    <a:pt x="148" y="1009"/>
                  </a:cubicBezTo>
                  <a:cubicBezTo>
                    <a:pt x="150" y="1036"/>
                    <a:pt x="156" y="1063"/>
                    <a:pt x="167" y="1090"/>
                  </a:cubicBezTo>
                  <a:cubicBezTo>
                    <a:pt x="181" y="1113"/>
                    <a:pt x="199" y="1135"/>
                    <a:pt x="219" y="1153"/>
                  </a:cubicBezTo>
                  <a:cubicBezTo>
                    <a:pt x="267" y="1189"/>
                    <a:pt x="325" y="1208"/>
                    <a:pt x="385" y="1208"/>
                  </a:cubicBezTo>
                  <a:lnTo>
                    <a:pt x="392" y="1208"/>
                  </a:lnTo>
                  <a:cubicBezTo>
                    <a:pt x="395" y="1208"/>
                    <a:pt x="398" y="1208"/>
                    <a:pt x="402" y="1208"/>
                  </a:cubicBezTo>
                  <a:cubicBezTo>
                    <a:pt x="489" y="1208"/>
                    <a:pt x="574" y="1189"/>
                    <a:pt x="658" y="1177"/>
                  </a:cubicBezTo>
                  <a:cubicBezTo>
                    <a:pt x="734" y="1166"/>
                    <a:pt x="808" y="1153"/>
                    <a:pt x="884" y="1140"/>
                  </a:cubicBezTo>
                  <a:cubicBezTo>
                    <a:pt x="968" y="1126"/>
                    <a:pt x="1020" y="1031"/>
                    <a:pt x="1003" y="952"/>
                  </a:cubicBezTo>
                  <a:cubicBezTo>
                    <a:pt x="987" y="885"/>
                    <a:pt x="923" y="829"/>
                    <a:pt x="853" y="829"/>
                  </a:cubicBezTo>
                  <a:cubicBezTo>
                    <a:pt x="847" y="829"/>
                    <a:pt x="841" y="829"/>
                    <a:pt x="835" y="830"/>
                  </a:cubicBezTo>
                  <a:cubicBezTo>
                    <a:pt x="742" y="843"/>
                    <a:pt x="650" y="857"/>
                    <a:pt x="556" y="868"/>
                  </a:cubicBezTo>
                  <a:cubicBezTo>
                    <a:pt x="561" y="857"/>
                    <a:pt x="568" y="846"/>
                    <a:pt x="572" y="835"/>
                  </a:cubicBezTo>
                  <a:cubicBezTo>
                    <a:pt x="593" y="784"/>
                    <a:pt x="610" y="732"/>
                    <a:pt x="628" y="680"/>
                  </a:cubicBezTo>
                  <a:cubicBezTo>
                    <a:pt x="663" y="580"/>
                    <a:pt x="691" y="469"/>
                    <a:pt x="691" y="363"/>
                  </a:cubicBezTo>
                  <a:cubicBezTo>
                    <a:pt x="691" y="303"/>
                    <a:pt x="682" y="243"/>
                    <a:pt x="664" y="184"/>
                  </a:cubicBezTo>
                  <a:cubicBezTo>
                    <a:pt x="648" y="137"/>
                    <a:pt x="620" y="94"/>
                    <a:pt x="580" y="62"/>
                  </a:cubicBezTo>
                  <a:cubicBezTo>
                    <a:pt x="537" y="26"/>
                    <a:pt x="484" y="5"/>
                    <a:pt x="428" y="0"/>
                  </a:cubicBezTo>
                  <a:cubicBezTo>
                    <a:pt x="425" y="0"/>
                    <a:pt x="422" y="0"/>
                    <a:pt x="4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4" name="Google Shape;10214;p18"/>
            <p:cNvSpPr/>
            <p:nvPr/>
          </p:nvSpPr>
          <p:spPr>
            <a:xfrm>
              <a:off x="4142350" y="4854225"/>
              <a:ext cx="30025" cy="10325"/>
            </a:xfrm>
            <a:custGeom>
              <a:avLst/>
              <a:gdLst/>
              <a:ahLst/>
              <a:cxnLst/>
              <a:rect l="l" t="t" r="r" b="b"/>
              <a:pathLst>
                <a:path w="1201" h="413" extrusionOk="0">
                  <a:moveTo>
                    <a:pt x="1022" y="0"/>
                  </a:moveTo>
                  <a:cubicBezTo>
                    <a:pt x="1010" y="0"/>
                    <a:pt x="998" y="1"/>
                    <a:pt x="986" y="4"/>
                  </a:cubicBezTo>
                  <a:cubicBezTo>
                    <a:pt x="893" y="23"/>
                    <a:pt x="798" y="40"/>
                    <a:pt x="703" y="56"/>
                  </a:cubicBezTo>
                  <a:cubicBezTo>
                    <a:pt x="619" y="67"/>
                    <a:pt x="535" y="80"/>
                    <a:pt x="450" y="83"/>
                  </a:cubicBezTo>
                  <a:lnTo>
                    <a:pt x="447" y="83"/>
                  </a:lnTo>
                  <a:cubicBezTo>
                    <a:pt x="436" y="84"/>
                    <a:pt x="425" y="84"/>
                    <a:pt x="414" y="84"/>
                  </a:cubicBezTo>
                  <a:cubicBezTo>
                    <a:pt x="384" y="84"/>
                    <a:pt x="355" y="82"/>
                    <a:pt x="325" y="80"/>
                  </a:cubicBezTo>
                  <a:lnTo>
                    <a:pt x="306" y="77"/>
                  </a:lnTo>
                  <a:cubicBezTo>
                    <a:pt x="272" y="42"/>
                    <a:pt x="228" y="24"/>
                    <a:pt x="183" y="24"/>
                  </a:cubicBezTo>
                  <a:cubicBezTo>
                    <a:pt x="150" y="24"/>
                    <a:pt x="116" y="34"/>
                    <a:pt x="87" y="55"/>
                  </a:cubicBezTo>
                  <a:cubicBezTo>
                    <a:pt x="48" y="82"/>
                    <a:pt x="19" y="124"/>
                    <a:pt x="10" y="172"/>
                  </a:cubicBezTo>
                  <a:cubicBezTo>
                    <a:pt x="0" y="237"/>
                    <a:pt x="27" y="303"/>
                    <a:pt x="79" y="343"/>
                  </a:cubicBezTo>
                  <a:cubicBezTo>
                    <a:pt x="141" y="392"/>
                    <a:pt x="225" y="406"/>
                    <a:pt x="301" y="409"/>
                  </a:cubicBezTo>
                  <a:cubicBezTo>
                    <a:pt x="325" y="411"/>
                    <a:pt x="348" y="412"/>
                    <a:pt x="374" y="412"/>
                  </a:cubicBezTo>
                  <a:cubicBezTo>
                    <a:pt x="384" y="413"/>
                    <a:pt x="395" y="413"/>
                    <a:pt x="406" y="413"/>
                  </a:cubicBezTo>
                  <a:cubicBezTo>
                    <a:pt x="457" y="413"/>
                    <a:pt x="508" y="410"/>
                    <a:pt x="559" y="404"/>
                  </a:cubicBezTo>
                  <a:cubicBezTo>
                    <a:pt x="727" y="385"/>
                    <a:pt x="893" y="354"/>
                    <a:pt x="1059" y="321"/>
                  </a:cubicBezTo>
                  <a:cubicBezTo>
                    <a:pt x="1146" y="302"/>
                    <a:pt x="1200" y="215"/>
                    <a:pt x="1181" y="126"/>
                  </a:cubicBezTo>
                  <a:cubicBezTo>
                    <a:pt x="1163" y="51"/>
                    <a:pt x="1096" y="0"/>
                    <a:pt x="10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5" name="Google Shape;10215;p18"/>
            <p:cNvSpPr/>
            <p:nvPr/>
          </p:nvSpPr>
          <p:spPr>
            <a:xfrm>
              <a:off x="4136925" y="4865400"/>
              <a:ext cx="50325" cy="15725"/>
            </a:xfrm>
            <a:custGeom>
              <a:avLst/>
              <a:gdLst/>
              <a:ahLst/>
              <a:cxnLst/>
              <a:rect l="l" t="t" r="r" b="b"/>
              <a:pathLst>
                <a:path w="2013" h="629" extrusionOk="0">
                  <a:moveTo>
                    <a:pt x="1845" y="1"/>
                  </a:moveTo>
                  <a:cubicBezTo>
                    <a:pt x="1834" y="1"/>
                    <a:pt x="1824" y="2"/>
                    <a:pt x="1813" y="5"/>
                  </a:cubicBezTo>
                  <a:cubicBezTo>
                    <a:pt x="1605" y="64"/>
                    <a:pt x="1398" y="117"/>
                    <a:pt x="1191" y="166"/>
                  </a:cubicBezTo>
                  <a:cubicBezTo>
                    <a:pt x="1089" y="190"/>
                    <a:pt x="988" y="209"/>
                    <a:pt x="887" y="231"/>
                  </a:cubicBezTo>
                  <a:cubicBezTo>
                    <a:pt x="804" y="247"/>
                    <a:pt x="722" y="258"/>
                    <a:pt x="640" y="272"/>
                  </a:cubicBezTo>
                  <a:cubicBezTo>
                    <a:pt x="556" y="284"/>
                    <a:pt x="470" y="296"/>
                    <a:pt x="385" y="301"/>
                  </a:cubicBezTo>
                  <a:cubicBezTo>
                    <a:pt x="352" y="301"/>
                    <a:pt x="319" y="299"/>
                    <a:pt x="285" y="298"/>
                  </a:cubicBezTo>
                  <a:lnTo>
                    <a:pt x="269" y="295"/>
                  </a:lnTo>
                  <a:lnTo>
                    <a:pt x="266" y="295"/>
                  </a:lnTo>
                  <a:cubicBezTo>
                    <a:pt x="243" y="283"/>
                    <a:pt x="217" y="277"/>
                    <a:pt x="191" y="277"/>
                  </a:cubicBezTo>
                  <a:cubicBezTo>
                    <a:pt x="171" y="277"/>
                    <a:pt x="152" y="280"/>
                    <a:pt x="133" y="287"/>
                  </a:cubicBezTo>
                  <a:cubicBezTo>
                    <a:pt x="92" y="301"/>
                    <a:pt x="57" y="333"/>
                    <a:pt x="40" y="372"/>
                  </a:cubicBezTo>
                  <a:cubicBezTo>
                    <a:pt x="0" y="456"/>
                    <a:pt x="35" y="556"/>
                    <a:pt x="119" y="595"/>
                  </a:cubicBezTo>
                  <a:cubicBezTo>
                    <a:pt x="172" y="618"/>
                    <a:pt x="231" y="629"/>
                    <a:pt x="291" y="629"/>
                  </a:cubicBezTo>
                  <a:cubicBezTo>
                    <a:pt x="295" y="629"/>
                    <a:pt x="299" y="629"/>
                    <a:pt x="303" y="629"/>
                  </a:cubicBezTo>
                  <a:lnTo>
                    <a:pt x="353" y="629"/>
                  </a:lnTo>
                  <a:cubicBezTo>
                    <a:pt x="409" y="627"/>
                    <a:pt x="464" y="622"/>
                    <a:pt x="520" y="614"/>
                  </a:cubicBezTo>
                  <a:cubicBezTo>
                    <a:pt x="584" y="605"/>
                    <a:pt x="649" y="597"/>
                    <a:pt x="713" y="584"/>
                  </a:cubicBezTo>
                  <a:cubicBezTo>
                    <a:pt x="849" y="559"/>
                    <a:pt x="985" y="532"/>
                    <a:pt x="1121" y="502"/>
                  </a:cubicBezTo>
                  <a:cubicBezTo>
                    <a:pt x="1382" y="445"/>
                    <a:pt x="1639" y="367"/>
                    <a:pt x="1897" y="290"/>
                  </a:cubicBezTo>
                  <a:cubicBezTo>
                    <a:pt x="1974" y="266"/>
                    <a:pt x="2012" y="173"/>
                    <a:pt x="1985" y="100"/>
                  </a:cubicBezTo>
                  <a:cubicBezTo>
                    <a:pt x="1964" y="43"/>
                    <a:pt x="1906" y="1"/>
                    <a:pt x="18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6" name="Google Shape;10216;p18"/>
            <p:cNvSpPr/>
            <p:nvPr/>
          </p:nvSpPr>
          <p:spPr>
            <a:xfrm>
              <a:off x="4221450" y="4816450"/>
              <a:ext cx="86850" cy="69150"/>
            </a:xfrm>
            <a:custGeom>
              <a:avLst/>
              <a:gdLst/>
              <a:ahLst/>
              <a:cxnLst/>
              <a:rect l="l" t="t" r="r" b="b"/>
              <a:pathLst>
                <a:path w="3474" h="2766" extrusionOk="0">
                  <a:moveTo>
                    <a:pt x="1136" y="402"/>
                  </a:moveTo>
                  <a:lnTo>
                    <a:pt x="1126" y="405"/>
                  </a:lnTo>
                  <a:cubicBezTo>
                    <a:pt x="1129" y="404"/>
                    <a:pt x="1132" y="403"/>
                    <a:pt x="1136" y="402"/>
                  </a:cubicBezTo>
                  <a:close/>
                  <a:moveTo>
                    <a:pt x="2049" y="1904"/>
                  </a:moveTo>
                  <a:lnTo>
                    <a:pt x="2055" y="1911"/>
                  </a:lnTo>
                  <a:lnTo>
                    <a:pt x="2047" y="1904"/>
                  </a:lnTo>
                  <a:close/>
                  <a:moveTo>
                    <a:pt x="338" y="2167"/>
                  </a:moveTo>
                  <a:lnTo>
                    <a:pt x="338" y="2167"/>
                  </a:lnTo>
                  <a:cubicBezTo>
                    <a:pt x="339" y="2171"/>
                    <a:pt x="339" y="2175"/>
                    <a:pt x="340" y="2179"/>
                  </a:cubicBezTo>
                  <a:lnTo>
                    <a:pt x="340" y="2179"/>
                  </a:lnTo>
                  <a:cubicBezTo>
                    <a:pt x="339" y="2176"/>
                    <a:pt x="338" y="2172"/>
                    <a:pt x="338" y="2167"/>
                  </a:cubicBezTo>
                  <a:close/>
                  <a:moveTo>
                    <a:pt x="1687" y="0"/>
                  </a:moveTo>
                  <a:cubicBezTo>
                    <a:pt x="1617" y="0"/>
                    <a:pt x="1551" y="45"/>
                    <a:pt x="1528" y="114"/>
                  </a:cubicBezTo>
                  <a:cubicBezTo>
                    <a:pt x="1520" y="136"/>
                    <a:pt x="1514" y="157"/>
                    <a:pt x="1508" y="177"/>
                  </a:cubicBezTo>
                  <a:cubicBezTo>
                    <a:pt x="1468" y="141"/>
                    <a:pt x="1422" y="112"/>
                    <a:pt x="1371" y="95"/>
                  </a:cubicBezTo>
                  <a:cubicBezTo>
                    <a:pt x="1317" y="77"/>
                    <a:pt x="1261" y="68"/>
                    <a:pt x="1206" y="68"/>
                  </a:cubicBezTo>
                  <a:cubicBezTo>
                    <a:pt x="1123" y="68"/>
                    <a:pt x="1041" y="88"/>
                    <a:pt x="966" y="127"/>
                  </a:cubicBezTo>
                  <a:cubicBezTo>
                    <a:pt x="846" y="187"/>
                    <a:pt x="738" y="272"/>
                    <a:pt x="650" y="374"/>
                  </a:cubicBezTo>
                  <a:cubicBezTo>
                    <a:pt x="548" y="492"/>
                    <a:pt x="458" y="622"/>
                    <a:pt x="384" y="758"/>
                  </a:cubicBezTo>
                  <a:cubicBezTo>
                    <a:pt x="311" y="887"/>
                    <a:pt x="248" y="1021"/>
                    <a:pt x="197" y="1159"/>
                  </a:cubicBezTo>
                  <a:cubicBezTo>
                    <a:pt x="159" y="1259"/>
                    <a:pt x="127" y="1360"/>
                    <a:pt x="100" y="1464"/>
                  </a:cubicBezTo>
                  <a:cubicBezTo>
                    <a:pt x="80" y="1540"/>
                    <a:pt x="59" y="1615"/>
                    <a:pt x="45" y="1692"/>
                  </a:cubicBezTo>
                  <a:cubicBezTo>
                    <a:pt x="1" y="1922"/>
                    <a:pt x="1" y="2162"/>
                    <a:pt x="65" y="2389"/>
                  </a:cubicBezTo>
                  <a:cubicBezTo>
                    <a:pt x="96" y="2489"/>
                    <a:pt x="145" y="2587"/>
                    <a:pt x="224" y="2653"/>
                  </a:cubicBezTo>
                  <a:cubicBezTo>
                    <a:pt x="298" y="2720"/>
                    <a:pt x="393" y="2758"/>
                    <a:pt x="491" y="2764"/>
                  </a:cubicBezTo>
                  <a:cubicBezTo>
                    <a:pt x="499" y="2764"/>
                    <a:pt x="509" y="2764"/>
                    <a:pt x="518" y="2766"/>
                  </a:cubicBezTo>
                  <a:cubicBezTo>
                    <a:pt x="521" y="2766"/>
                    <a:pt x="523" y="2766"/>
                    <a:pt x="526" y="2766"/>
                  </a:cubicBezTo>
                  <a:cubicBezTo>
                    <a:pt x="629" y="2766"/>
                    <a:pt x="725" y="2733"/>
                    <a:pt x="821" y="2694"/>
                  </a:cubicBezTo>
                  <a:cubicBezTo>
                    <a:pt x="919" y="2655"/>
                    <a:pt x="1009" y="2601"/>
                    <a:pt x="1091" y="2534"/>
                  </a:cubicBezTo>
                  <a:cubicBezTo>
                    <a:pt x="1223" y="2435"/>
                    <a:pt x="1333" y="2314"/>
                    <a:pt x="1446" y="2194"/>
                  </a:cubicBezTo>
                  <a:cubicBezTo>
                    <a:pt x="1528" y="2104"/>
                    <a:pt x="1606" y="2009"/>
                    <a:pt x="1677" y="1908"/>
                  </a:cubicBezTo>
                  <a:cubicBezTo>
                    <a:pt x="1690" y="1944"/>
                    <a:pt x="1704" y="1979"/>
                    <a:pt x="1723" y="2012"/>
                  </a:cubicBezTo>
                  <a:cubicBezTo>
                    <a:pt x="1774" y="2107"/>
                    <a:pt x="1856" y="2183"/>
                    <a:pt x="1954" y="2226"/>
                  </a:cubicBezTo>
                  <a:cubicBezTo>
                    <a:pt x="2011" y="2248"/>
                    <a:pt x="2070" y="2260"/>
                    <a:pt x="2130" y="2260"/>
                  </a:cubicBezTo>
                  <a:cubicBezTo>
                    <a:pt x="2167" y="2260"/>
                    <a:pt x="2204" y="2255"/>
                    <a:pt x="2241" y="2246"/>
                  </a:cubicBezTo>
                  <a:cubicBezTo>
                    <a:pt x="2356" y="2221"/>
                    <a:pt x="2465" y="2172"/>
                    <a:pt x="2562" y="2102"/>
                  </a:cubicBezTo>
                  <a:cubicBezTo>
                    <a:pt x="2650" y="2036"/>
                    <a:pt x="2733" y="1960"/>
                    <a:pt x="2807" y="1879"/>
                  </a:cubicBezTo>
                  <a:cubicBezTo>
                    <a:pt x="2929" y="1743"/>
                    <a:pt x="3040" y="1597"/>
                    <a:pt x="3140" y="1444"/>
                  </a:cubicBezTo>
                  <a:cubicBezTo>
                    <a:pt x="3184" y="1376"/>
                    <a:pt x="3228" y="1309"/>
                    <a:pt x="3268" y="1240"/>
                  </a:cubicBezTo>
                  <a:cubicBezTo>
                    <a:pt x="3358" y="1086"/>
                    <a:pt x="3444" y="931"/>
                    <a:pt x="3463" y="752"/>
                  </a:cubicBezTo>
                  <a:cubicBezTo>
                    <a:pt x="3474" y="640"/>
                    <a:pt x="3448" y="532"/>
                    <a:pt x="3406" y="431"/>
                  </a:cubicBezTo>
                  <a:cubicBezTo>
                    <a:pt x="3369" y="342"/>
                    <a:pt x="3309" y="268"/>
                    <a:pt x="3233" y="211"/>
                  </a:cubicBezTo>
                  <a:cubicBezTo>
                    <a:pt x="3124" y="127"/>
                    <a:pt x="2987" y="89"/>
                    <a:pt x="2849" y="89"/>
                  </a:cubicBezTo>
                  <a:cubicBezTo>
                    <a:pt x="2777" y="89"/>
                    <a:pt x="2705" y="100"/>
                    <a:pt x="2638" y="119"/>
                  </a:cubicBezTo>
                  <a:cubicBezTo>
                    <a:pt x="2530" y="152"/>
                    <a:pt x="2427" y="203"/>
                    <a:pt x="2335" y="269"/>
                  </a:cubicBezTo>
                  <a:cubicBezTo>
                    <a:pt x="2294" y="296"/>
                    <a:pt x="2255" y="328"/>
                    <a:pt x="2217" y="361"/>
                  </a:cubicBezTo>
                  <a:cubicBezTo>
                    <a:pt x="2184" y="394"/>
                    <a:pt x="2153" y="427"/>
                    <a:pt x="2123" y="464"/>
                  </a:cubicBezTo>
                  <a:cubicBezTo>
                    <a:pt x="2068" y="530"/>
                    <a:pt x="2076" y="632"/>
                    <a:pt x="2142" y="687"/>
                  </a:cubicBezTo>
                  <a:cubicBezTo>
                    <a:pt x="2172" y="713"/>
                    <a:pt x="2209" y="725"/>
                    <a:pt x="2245" y="725"/>
                  </a:cubicBezTo>
                  <a:cubicBezTo>
                    <a:pt x="2290" y="725"/>
                    <a:pt x="2334" y="706"/>
                    <a:pt x="2366" y="670"/>
                  </a:cubicBezTo>
                  <a:cubicBezTo>
                    <a:pt x="2380" y="654"/>
                    <a:pt x="2394" y="635"/>
                    <a:pt x="2407" y="622"/>
                  </a:cubicBezTo>
                  <a:cubicBezTo>
                    <a:pt x="2419" y="610"/>
                    <a:pt x="2434" y="597"/>
                    <a:pt x="2448" y="586"/>
                  </a:cubicBezTo>
                  <a:cubicBezTo>
                    <a:pt x="2481" y="559"/>
                    <a:pt x="2518" y="534"/>
                    <a:pt x="2554" y="510"/>
                  </a:cubicBezTo>
                  <a:cubicBezTo>
                    <a:pt x="2589" y="489"/>
                    <a:pt x="2624" y="469"/>
                    <a:pt x="2660" y="453"/>
                  </a:cubicBezTo>
                  <a:cubicBezTo>
                    <a:pt x="2679" y="445"/>
                    <a:pt x="2698" y="437"/>
                    <a:pt x="2717" y="432"/>
                  </a:cubicBezTo>
                  <a:cubicBezTo>
                    <a:pt x="2738" y="426"/>
                    <a:pt x="2758" y="420"/>
                    <a:pt x="2777" y="418"/>
                  </a:cubicBezTo>
                  <a:cubicBezTo>
                    <a:pt x="2796" y="416"/>
                    <a:pt x="2814" y="413"/>
                    <a:pt x="2834" y="413"/>
                  </a:cubicBezTo>
                  <a:cubicBezTo>
                    <a:pt x="2841" y="413"/>
                    <a:pt x="2848" y="413"/>
                    <a:pt x="2855" y="413"/>
                  </a:cubicBezTo>
                  <a:cubicBezTo>
                    <a:pt x="2863" y="413"/>
                    <a:pt x="2871" y="413"/>
                    <a:pt x="2880" y="415"/>
                  </a:cubicBezTo>
                  <a:cubicBezTo>
                    <a:pt x="2897" y="418"/>
                    <a:pt x="2915" y="420"/>
                    <a:pt x="2932" y="424"/>
                  </a:cubicBezTo>
                  <a:cubicBezTo>
                    <a:pt x="2950" y="429"/>
                    <a:pt x="2967" y="435"/>
                    <a:pt x="2983" y="440"/>
                  </a:cubicBezTo>
                  <a:cubicBezTo>
                    <a:pt x="2994" y="445"/>
                    <a:pt x="3007" y="451"/>
                    <a:pt x="3013" y="454"/>
                  </a:cubicBezTo>
                  <a:cubicBezTo>
                    <a:pt x="3021" y="459"/>
                    <a:pt x="3029" y="464"/>
                    <a:pt x="3035" y="470"/>
                  </a:cubicBezTo>
                  <a:cubicBezTo>
                    <a:pt x="3041" y="475"/>
                    <a:pt x="3049" y="481"/>
                    <a:pt x="3056" y="488"/>
                  </a:cubicBezTo>
                  <a:cubicBezTo>
                    <a:pt x="3067" y="499"/>
                    <a:pt x="3078" y="510"/>
                    <a:pt x="3087" y="522"/>
                  </a:cubicBezTo>
                  <a:lnTo>
                    <a:pt x="3092" y="529"/>
                  </a:lnTo>
                  <a:cubicBezTo>
                    <a:pt x="3095" y="535"/>
                    <a:pt x="3100" y="543"/>
                    <a:pt x="3103" y="551"/>
                  </a:cubicBezTo>
                  <a:cubicBezTo>
                    <a:pt x="3114" y="576"/>
                    <a:pt x="3122" y="602"/>
                    <a:pt x="3132" y="629"/>
                  </a:cubicBezTo>
                  <a:cubicBezTo>
                    <a:pt x="3133" y="636"/>
                    <a:pt x="3136" y="646"/>
                    <a:pt x="3138" y="655"/>
                  </a:cubicBezTo>
                  <a:cubicBezTo>
                    <a:pt x="3139" y="671"/>
                    <a:pt x="3141" y="687"/>
                    <a:pt x="3141" y="702"/>
                  </a:cubicBezTo>
                  <a:lnTo>
                    <a:pt x="3141" y="702"/>
                  </a:lnTo>
                  <a:cubicBezTo>
                    <a:pt x="3141" y="710"/>
                    <a:pt x="3141" y="717"/>
                    <a:pt x="3140" y="725"/>
                  </a:cubicBezTo>
                  <a:cubicBezTo>
                    <a:pt x="3136" y="747"/>
                    <a:pt x="3133" y="768"/>
                    <a:pt x="3127" y="792"/>
                  </a:cubicBezTo>
                  <a:cubicBezTo>
                    <a:pt x="3121" y="815"/>
                    <a:pt x="3113" y="839"/>
                    <a:pt x="3105" y="863"/>
                  </a:cubicBezTo>
                  <a:cubicBezTo>
                    <a:pt x="3087" y="907"/>
                    <a:pt x="3067" y="951"/>
                    <a:pt x="3043" y="994"/>
                  </a:cubicBezTo>
                  <a:cubicBezTo>
                    <a:pt x="2951" y="1157"/>
                    <a:pt x="2850" y="1316"/>
                    <a:pt x="2739" y="1467"/>
                  </a:cubicBezTo>
                  <a:lnTo>
                    <a:pt x="2741" y="1464"/>
                  </a:lnTo>
                  <a:lnTo>
                    <a:pt x="2741" y="1464"/>
                  </a:lnTo>
                  <a:cubicBezTo>
                    <a:pt x="2684" y="1540"/>
                    <a:pt x="2622" y="1612"/>
                    <a:pt x="2557" y="1681"/>
                  </a:cubicBezTo>
                  <a:cubicBezTo>
                    <a:pt x="2514" y="1726"/>
                    <a:pt x="2468" y="1768"/>
                    <a:pt x="2421" y="1806"/>
                  </a:cubicBezTo>
                  <a:cubicBezTo>
                    <a:pt x="2392" y="1828"/>
                    <a:pt x="2366" y="1847"/>
                    <a:pt x="2335" y="1866"/>
                  </a:cubicBezTo>
                  <a:cubicBezTo>
                    <a:pt x="2318" y="1876"/>
                    <a:pt x="2299" y="1885"/>
                    <a:pt x="2282" y="1895"/>
                  </a:cubicBezTo>
                  <a:cubicBezTo>
                    <a:pt x="2260" y="1903"/>
                    <a:pt x="2236" y="1911"/>
                    <a:pt x="2214" y="1919"/>
                  </a:cubicBezTo>
                  <a:cubicBezTo>
                    <a:pt x="2193" y="1923"/>
                    <a:pt x="2174" y="1927"/>
                    <a:pt x="2153" y="1931"/>
                  </a:cubicBezTo>
                  <a:lnTo>
                    <a:pt x="2133" y="1933"/>
                  </a:lnTo>
                  <a:lnTo>
                    <a:pt x="2117" y="1933"/>
                  </a:lnTo>
                  <a:cubicBezTo>
                    <a:pt x="2111" y="1931"/>
                    <a:pt x="2103" y="1931"/>
                    <a:pt x="2096" y="1930"/>
                  </a:cubicBezTo>
                  <a:lnTo>
                    <a:pt x="2079" y="1923"/>
                  </a:lnTo>
                  <a:cubicBezTo>
                    <a:pt x="2071" y="1920"/>
                    <a:pt x="2063" y="1917"/>
                    <a:pt x="2057" y="1912"/>
                  </a:cubicBezTo>
                  <a:lnTo>
                    <a:pt x="2049" y="1908"/>
                  </a:lnTo>
                  <a:lnTo>
                    <a:pt x="2055" y="1911"/>
                  </a:lnTo>
                  <a:lnTo>
                    <a:pt x="2060" y="1914"/>
                  </a:lnTo>
                  <a:lnTo>
                    <a:pt x="2062" y="1914"/>
                  </a:lnTo>
                  <a:lnTo>
                    <a:pt x="2068" y="1917"/>
                  </a:lnTo>
                  <a:lnTo>
                    <a:pt x="2068" y="1917"/>
                  </a:lnTo>
                  <a:lnTo>
                    <a:pt x="2058" y="1909"/>
                  </a:lnTo>
                  <a:lnTo>
                    <a:pt x="2041" y="1896"/>
                  </a:lnTo>
                  <a:lnTo>
                    <a:pt x="2049" y="1903"/>
                  </a:lnTo>
                  <a:lnTo>
                    <a:pt x="2047" y="1903"/>
                  </a:lnTo>
                  <a:cubicBezTo>
                    <a:pt x="2039" y="1896"/>
                    <a:pt x="2033" y="1889"/>
                    <a:pt x="2027" y="1881"/>
                  </a:cubicBezTo>
                  <a:cubicBezTo>
                    <a:pt x="2020" y="1874"/>
                    <a:pt x="2017" y="1868"/>
                    <a:pt x="2013" y="1860"/>
                  </a:cubicBezTo>
                  <a:cubicBezTo>
                    <a:pt x="2005" y="1847"/>
                    <a:pt x="1998" y="1835"/>
                    <a:pt x="1992" y="1820"/>
                  </a:cubicBezTo>
                  <a:cubicBezTo>
                    <a:pt x="1987" y="1809"/>
                    <a:pt x="1982" y="1797"/>
                    <a:pt x="1979" y="1786"/>
                  </a:cubicBezTo>
                  <a:cubicBezTo>
                    <a:pt x="1975" y="1767"/>
                    <a:pt x="1970" y="1749"/>
                    <a:pt x="1967" y="1729"/>
                  </a:cubicBezTo>
                  <a:cubicBezTo>
                    <a:pt x="1962" y="1697"/>
                    <a:pt x="1960" y="1667"/>
                    <a:pt x="1959" y="1635"/>
                  </a:cubicBezTo>
                  <a:cubicBezTo>
                    <a:pt x="1959" y="1596"/>
                    <a:pt x="1957" y="1559"/>
                    <a:pt x="1963" y="1517"/>
                  </a:cubicBezTo>
                  <a:cubicBezTo>
                    <a:pt x="1970" y="1474"/>
                    <a:pt x="1976" y="1433"/>
                    <a:pt x="1986" y="1390"/>
                  </a:cubicBezTo>
                  <a:cubicBezTo>
                    <a:pt x="1992" y="1371"/>
                    <a:pt x="1998" y="1352"/>
                    <a:pt x="2005" y="1333"/>
                  </a:cubicBezTo>
                  <a:cubicBezTo>
                    <a:pt x="2008" y="1323"/>
                    <a:pt x="2011" y="1312"/>
                    <a:pt x="2014" y="1303"/>
                  </a:cubicBezTo>
                  <a:cubicBezTo>
                    <a:pt x="2046" y="1219"/>
                    <a:pt x="1990" y="1122"/>
                    <a:pt x="1906" y="1095"/>
                  </a:cubicBezTo>
                  <a:cubicBezTo>
                    <a:pt x="1890" y="1090"/>
                    <a:pt x="1873" y="1088"/>
                    <a:pt x="1857" y="1088"/>
                  </a:cubicBezTo>
                  <a:cubicBezTo>
                    <a:pt x="1786" y="1088"/>
                    <a:pt x="1721" y="1133"/>
                    <a:pt x="1699" y="1203"/>
                  </a:cubicBezTo>
                  <a:cubicBezTo>
                    <a:pt x="1694" y="1214"/>
                    <a:pt x="1691" y="1225"/>
                    <a:pt x="1688" y="1235"/>
                  </a:cubicBezTo>
                  <a:cubicBezTo>
                    <a:pt x="1680" y="1254"/>
                    <a:pt x="1674" y="1273"/>
                    <a:pt x="1666" y="1292"/>
                  </a:cubicBezTo>
                  <a:cubicBezTo>
                    <a:pt x="1625" y="1390"/>
                    <a:pt x="1579" y="1486"/>
                    <a:pt x="1527" y="1581"/>
                  </a:cubicBezTo>
                  <a:cubicBezTo>
                    <a:pt x="1490" y="1640"/>
                    <a:pt x="1452" y="1699"/>
                    <a:pt x="1411" y="1754"/>
                  </a:cubicBezTo>
                  <a:cubicBezTo>
                    <a:pt x="1413" y="1753"/>
                    <a:pt x="1414" y="1751"/>
                    <a:pt x="1415" y="1750"/>
                  </a:cubicBezTo>
                  <a:lnTo>
                    <a:pt x="1415" y="1750"/>
                  </a:lnTo>
                  <a:cubicBezTo>
                    <a:pt x="1369" y="1810"/>
                    <a:pt x="1322" y="1870"/>
                    <a:pt x="1272" y="1928"/>
                  </a:cubicBezTo>
                  <a:cubicBezTo>
                    <a:pt x="1229" y="1979"/>
                    <a:pt x="1180" y="2029"/>
                    <a:pt x="1134" y="2079"/>
                  </a:cubicBezTo>
                  <a:cubicBezTo>
                    <a:pt x="1068" y="2147"/>
                    <a:pt x="998" y="2210"/>
                    <a:pt x="923" y="2270"/>
                  </a:cubicBezTo>
                  <a:cubicBezTo>
                    <a:pt x="893" y="2295"/>
                    <a:pt x="862" y="2319"/>
                    <a:pt x="828" y="2338"/>
                  </a:cubicBezTo>
                  <a:cubicBezTo>
                    <a:pt x="794" y="2359"/>
                    <a:pt x="759" y="2376"/>
                    <a:pt x="724" y="2394"/>
                  </a:cubicBezTo>
                  <a:cubicBezTo>
                    <a:pt x="689" y="2408"/>
                    <a:pt x="654" y="2420"/>
                    <a:pt x="618" y="2433"/>
                  </a:cubicBezTo>
                  <a:cubicBezTo>
                    <a:pt x="599" y="2438"/>
                    <a:pt x="582" y="2443"/>
                    <a:pt x="561" y="2446"/>
                  </a:cubicBezTo>
                  <a:cubicBezTo>
                    <a:pt x="555" y="2446"/>
                    <a:pt x="548" y="2447"/>
                    <a:pt x="542" y="2447"/>
                  </a:cubicBezTo>
                  <a:cubicBezTo>
                    <a:pt x="531" y="2447"/>
                    <a:pt x="520" y="2447"/>
                    <a:pt x="512" y="2446"/>
                  </a:cubicBezTo>
                  <a:cubicBezTo>
                    <a:pt x="504" y="2444"/>
                    <a:pt x="496" y="2444"/>
                    <a:pt x="488" y="2443"/>
                  </a:cubicBezTo>
                  <a:lnTo>
                    <a:pt x="471" y="2436"/>
                  </a:lnTo>
                  <a:lnTo>
                    <a:pt x="460" y="2432"/>
                  </a:lnTo>
                  <a:lnTo>
                    <a:pt x="447" y="2424"/>
                  </a:lnTo>
                  <a:lnTo>
                    <a:pt x="434" y="2413"/>
                  </a:lnTo>
                  <a:lnTo>
                    <a:pt x="434" y="2413"/>
                  </a:lnTo>
                  <a:cubicBezTo>
                    <a:pt x="428" y="2406"/>
                    <a:pt x="420" y="2398"/>
                    <a:pt x="414" y="2390"/>
                  </a:cubicBezTo>
                  <a:cubicBezTo>
                    <a:pt x="406" y="2381"/>
                    <a:pt x="399" y="2371"/>
                    <a:pt x="395" y="2360"/>
                  </a:cubicBezTo>
                  <a:lnTo>
                    <a:pt x="395" y="2360"/>
                  </a:lnTo>
                  <a:cubicBezTo>
                    <a:pt x="398" y="2367"/>
                    <a:pt x="401" y="2371"/>
                    <a:pt x="404" y="2378"/>
                  </a:cubicBezTo>
                  <a:cubicBezTo>
                    <a:pt x="398" y="2365"/>
                    <a:pt x="392" y="2354"/>
                    <a:pt x="385" y="2341"/>
                  </a:cubicBezTo>
                  <a:cubicBezTo>
                    <a:pt x="379" y="2322"/>
                    <a:pt x="371" y="2305"/>
                    <a:pt x="365" y="2286"/>
                  </a:cubicBezTo>
                  <a:cubicBezTo>
                    <a:pt x="356" y="2250"/>
                    <a:pt x="348" y="2215"/>
                    <a:pt x="340" y="2179"/>
                  </a:cubicBezTo>
                  <a:lnTo>
                    <a:pt x="340" y="2179"/>
                  </a:lnTo>
                  <a:cubicBezTo>
                    <a:pt x="340" y="2180"/>
                    <a:pt x="341" y="2181"/>
                    <a:pt x="341" y="2181"/>
                  </a:cubicBezTo>
                  <a:cubicBezTo>
                    <a:pt x="341" y="2177"/>
                    <a:pt x="339" y="2172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7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7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7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6"/>
                    <a:pt x="338" y="2166"/>
                  </a:cubicBezTo>
                  <a:cubicBezTo>
                    <a:pt x="330" y="2115"/>
                    <a:pt x="324" y="2061"/>
                    <a:pt x="324" y="2014"/>
                  </a:cubicBezTo>
                  <a:cubicBezTo>
                    <a:pt x="322" y="1966"/>
                    <a:pt x="325" y="1917"/>
                    <a:pt x="328" y="1870"/>
                  </a:cubicBezTo>
                  <a:cubicBezTo>
                    <a:pt x="336" y="1805"/>
                    <a:pt x="347" y="1741"/>
                    <a:pt x="362" y="1676"/>
                  </a:cubicBezTo>
                  <a:cubicBezTo>
                    <a:pt x="396" y="1529"/>
                    <a:pt x="441" y="1384"/>
                    <a:pt x="494" y="1240"/>
                  </a:cubicBezTo>
                  <a:cubicBezTo>
                    <a:pt x="531" y="1148"/>
                    <a:pt x="574" y="1057"/>
                    <a:pt x="621" y="969"/>
                  </a:cubicBezTo>
                  <a:cubicBezTo>
                    <a:pt x="680" y="864"/>
                    <a:pt x="743" y="763"/>
                    <a:pt x="814" y="666"/>
                  </a:cubicBezTo>
                  <a:lnTo>
                    <a:pt x="814" y="666"/>
                  </a:lnTo>
                  <a:cubicBezTo>
                    <a:pt x="811" y="671"/>
                    <a:pt x="806" y="678"/>
                    <a:pt x="803" y="682"/>
                  </a:cubicBezTo>
                  <a:cubicBezTo>
                    <a:pt x="835" y="641"/>
                    <a:pt x="870" y="600"/>
                    <a:pt x="906" y="562"/>
                  </a:cubicBezTo>
                  <a:cubicBezTo>
                    <a:pt x="933" y="535"/>
                    <a:pt x="960" y="510"/>
                    <a:pt x="990" y="486"/>
                  </a:cubicBezTo>
                  <a:cubicBezTo>
                    <a:pt x="1011" y="470"/>
                    <a:pt x="1033" y="456"/>
                    <a:pt x="1055" y="440"/>
                  </a:cubicBezTo>
                  <a:cubicBezTo>
                    <a:pt x="1072" y="431"/>
                    <a:pt x="1090" y="421"/>
                    <a:pt x="1107" y="413"/>
                  </a:cubicBezTo>
                  <a:cubicBezTo>
                    <a:pt x="1118" y="409"/>
                    <a:pt x="1129" y="405"/>
                    <a:pt x="1141" y="401"/>
                  </a:cubicBezTo>
                  <a:lnTo>
                    <a:pt x="1141" y="401"/>
                  </a:lnTo>
                  <a:cubicBezTo>
                    <a:pt x="1153" y="397"/>
                    <a:pt x="1166" y="394"/>
                    <a:pt x="1178" y="391"/>
                  </a:cubicBezTo>
                  <a:cubicBezTo>
                    <a:pt x="1188" y="389"/>
                    <a:pt x="1197" y="388"/>
                    <a:pt x="1207" y="388"/>
                  </a:cubicBezTo>
                  <a:lnTo>
                    <a:pt x="1224" y="388"/>
                  </a:lnTo>
                  <a:lnTo>
                    <a:pt x="1243" y="391"/>
                  </a:lnTo>
                  <a:lnTo>
                    <a:pt x="1257" y="396"/>
                  </a:lnTo>
                  <a:lnTo>
                    <a:pt x="1273" y="404"/>
                  </a:lnTo>
                  <a:lnTo>
                    <a:pt x="1281" y="408"/>
                  </a:lnTo>
                  <a:cubicBezTo>
                    <a:pt x="1281" y="408"/>
                    <a:pt x="1280" y="408"/>
                    <a:pt x="1280" y="407"/>
                  </a:cubicBezTo>
                  <a:lnTo>
                    <a:pt x="1280" y="407"/>
                  </a:lnTo>
                  <a:cubicBezTo>
                    <a:pt x="1286" y="412"/>
                    <a:pt x="1292" y="416"/>
                    <a:pt x="1295" y="420"/>
                  </a:cubicBezTo>
                  <a:cubicBezTo>
                    <a:pt x="1300" y="424"/>
                    <a:pt x="1307" y="431"/>
                    <a:pt x="1310" y="435"/>
                  </a:cubicBezTo>
                  <a:cubicBezTo>
                    <a:pt x="1313" y="440"/>
                    <a:pt x="1316" y="443"/>
                    <a:pt x="1319" y="448"/>
                  </a:cubicBezTo>
                  <a:cubicBezTo>
                    <a:pt x="1327" y="462"/>
                    <a:pt x="1337" y="477"/>
                    <a:pt x="1343" y="492"/>
                  </a:cubicBezTo>
                  <a:cubicBezTo>
                    <a:pt x="1348" y="507"/>
                    <a:pt x="1354" y="521"/>
                    <a:pt x="1359" y="537"/>
                  </a:cubicBezTo>
                  <a:cubicBezTo>
                    <a:pt x="1362" y="548"/>
                    <a:pt x="1365" y="559"/>
                    <a:pt x="1365" y="567"/>
                  </a:cubicBezTo>
                  <a:cubicBezTo>
                    <a:pt x="1367" y="575"/>
                    <a:pt x="1368" y="583"/>
                    <a:pt x="1368" y="591"/>
                  </a:cubicBezTo>
                  <a:lnTo>
                    <a:pt x="1368" y="638"/>
                  </a:lnTo>
                  <a:cubicBezTo>
                    <a:pt x="1365" y="736"/>
                    <a:pt x="1445" y="810"/>
                    <a:pt x="1533" y="810"/>
                  </a:cubicBezTo>
                  <a:cubicBezTo>
                    <a:pt x="1559" y="810"/>
                    <a:pt x="1585" y="803"/>
                    <a:pt x="1610" y="790"/>
                  </a:cubicBezTo>
                  <a:cubicBezTo>
                    <a:pt x="1648" y="771"/>
                    <a:pt x="1679" y="738"/>
                    <a:pt x="1694" y="697"/>
                  </a:cubicBezTo>
                  <a:cubicBezTo>
                    <a:pt x="1705" y="668"/>
                    <a:pt x="1713" y="640"/>
                    <a:pt x="1721" y="610"/>
                  </a:cubicBezTo>
                  <a:cubicBezTo>
                    <a:pt x="1734" y="568"/>
                    <a:pt x="1748" y="526"/>
                    <a:pt x="1761" y="483"/>
                  </a:cubicBezTo>
                  <a:cubicBezTo>
                    <a:pt x="1789" y="393"/>
                    <a:pt x="1818" y="304"/>
                    <a:pt x="1848" y="215"/>
                  </a:cubicBezTo>
                  <a:cubicBezTo>
                    <a:pt x="1873" y="128"/>
                    <a:pt x="1824" y="35"/>
                    <a:pt x="1737" y="8"/>
                  </a:cubicBezTo>
                  <a:cubicBezTo>
                    <a:pt x="1721" y="3"/>
                    <a:pt x="1704" y="0"/>
                    <a:pt x="1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7" name="Google Shape;10217;p18"/>
            <p:cNvSpPr/>
            <p:nvPr/>
          </p:nvSpPr>
          <p:spPr>
            <a:xfrm>
              <a:off x="4302975" y="4816950"/>
              <a:ext cx="41250" cy="63550"/>
            </a:xfrm>
            <a:custGeom>
              <a:avLst/>
              <a:gdLst/>
              <a:ahLst/>
              <a:cxnLst/>
              <a:rect l="l" t="t" r="r" b="b"/>
              <a:pathLst>
                <a:path w="1650" h="2542" extrusionOk="0">
                  <a:moveTo>
                    <a:pt x="521" y="2505"/>
                  </a:moveTo>
                  <a:cubicBezTo>
                    <a:pt x="517" y="2505"/>
                    <a:pt x="513" y="2506"/>
                    <a:pt x="509" y="2507"/>
                  </a:cubicBezTo>
                  <a:cubicBezTo>
                    <a:pt x="513" y="2507"/>
                    <a:pt x="517" y="2506"/>
                    <a:pt x="521" y="2505"/>
                  </a:cubicBezTo>
                  <a:close/>
                  <a:moveTo>
                    <a:pt x="1212" y="0"/>
                  </a:moveTo>
                  <a:cubicBezTo>
                    <a:pt x="1189" y="0"/>
                    <a:pt x="1166" y="1"/>
                    <a:pt x="1143" y="4"/>
                  </a:cubicBezTo>
                  <a:cubicBezTo>
                    <a:pt x="1066" y="13"/>
                    <a:pt x="990" y="31"/>
                    <a:pt x="915" y="53"/>
                  </a:cubicBezTo>
                  <a:cubicBezTo>
                    <a:pt x="757" y="104"/>
                    <a:pt x="600" y="175"/>
                    <a:pt x="474" y="284"/>
                  </a:cubicBezTo>
                  <a:cubicBezTo>
                    <a:pt x="354" y="385"/>
                    <a:pt x="260" y="517"/>
                    <a:pt x="202" y="662"/>
                  </a:cubicBezTo>
                  <a:cubicBezTo>
                    <a:pt x="143" y="819"/>
                    <a:pt x="135" y="988"/>
                    <a:pt x="178" y="1150"/>
                  </a:cubicBezTo>
                  <a:cubicBezTo>
                    <a:pt x="198" y="1227"/>
                    <a:pt x="228" y="1303"/>
                    <a:pt x="268" y="1373"/>
                  </a:cubicBezTo>
                  <a:cubicBezTo>
                    <a:pt x="311" y="1446"/>
                    <a:pt x="360" y="1514"/>
                    <a:pt x="417" y="1576"/>
                  </a:cubicBezTo>
                  <a:cubicBezTo>
                    <a:pt x="513" y="1683"/>
                    <a:pt x="613" y="1788"/>
                    <a:pt x="716" y="1888"/>
                  </a:cubicBezTo>
                  <a:lnTo>
                    <a:pt x="702" y="1873"/>
                  </a:lnTo>
                  <a:lnTo>
                    <a:pt x="702" y="1873"/>
                  </a:lnTo>
                  <a:cubicBezTo>
                    <a:pt x="767" y="1937"/>
                    <a:pt x="833" y="2000"/>
                    <a:pt x="900" y="2063"/>
                  </a:cubicBezTo>
                  <a:lnTo>
                    <a:pt x="884" y="2049"/>
                  </a:lnTo>
                  <a:lnTo>
                    <a:pt x="884" y="2049"/>
                  </a:lnTo>
                  <a:cubicBezTo>
                    <a:pt x="889" y="2054"/>
                    <a:pt x="893" y="2060"/>
                    <a:pt x="898" y="2065"/>
                  </a:cubicBezTo>
                  <a:cubicBezTo>
                    <a:pt x="892" y="2070"/>
                    <a:pt x="887" y="2073"/>
                    <a:pt x="879" y="2078"/>
                  </a:cubicBezTo>
                  <a:cubicBezTo>
                    <a:pt x="871" y="2084"/>
                    <a:pt x="860" y="2089"/>
                    <a:pt x="851" y="2093"/>
                  </a:cubicBezTo>
                  <a:cubicBezTo>
                    <a:pt x="816" y="2108"/>
                    <a:pt x="781" y="2119"/>
                    <a:pt x="745" y="2130"/>
                  </a:cubicBezTo>
                  <a:cubicBezTo>
                    <a:pt x="654" y="2154"/>
                    <a:pt x="562" y="2171"/>
                    <a:pt x="469" y="2185"/>
                  </a:cubicBezTo>
                  <a:cubicBezTo>
                    <a:pt x="366" y="2201"/>
                    <a:pt x="260" y="2207"/>
                    <a:pt x="157" y="2214"/>
                  </a:cubicBezTo>
                  <a:cubicBezTo>
                    <a:pt x="69" y="2218"/>
                    <a:pt x="1" y="2305"/>
                    <a:pt x="10" y="2391"/>
                  </a:cubicBezTo>
                  <a:cubicBezTo>
                    <a:pt x="16" y="2475"/>
                    <a:pt x="86" y="2540"/>
                    <a:pt x="171" y="2541"/>
                  </a:cubicBezTo>
                  <a:lnTo>
                    <a:pt x="186" y="2541"/>
                  </a:lnTo>
                  <a:cubicBezTo>
                    <a:pt x="300" y="2533"/>
                    <a:pt x="415" y="2522"/>
                    <a:pt x="528" y="2503"/>
                  </a:cubicBezTo>
                  <a:lnTo>
                    <a:pt x="528" y="2503"/>
                  </a:lnTo>
                  <a:cubicBezTo>
                    <a:pt x="525" y="2504"/>
                    <a:pt x="523" y="2504"/>
                    <a:pt x="521" y="2505"/>
                  </a:cubicBezTo>
                  <a:lnTo>
                    <a:pt x="521" y="2505"/>
                  </a:lnTo>
                  <a:cubicBezTo>
                    <a:pt x="631" y="2491"/>
                    <a:pt x="739" y="2469"/>
                    <a:pt x="847" y="2442"/>
                  </a:cubicBezTo>
                  <a:cubicBezTo>
                    <a:pt x="927" y="2421"/>
                    <a:pt x="1004" y="2389"/>
                    <a:pt x="1074" y="2347"/>
                  </a:cubicBezTo>
                  <a:cubicBezTo>
                    <a:pt x="1140" y="2304"/>
                    <a:pt x="1205" y="2241"/>
                    <a:pt x="1227" y="2161"/>
                  </a:cubicBezTo>
                  <a:cubicBezTo>
                    <a:pt x="1240" y="2116"/>
                    <a:pt x="1245" y="2068"/>
                    <a:pt x="1240" y="2021"/>
                  </a:cubicBezTo>
                  <a:cubicBezTo>
                    <a:pt x="1235" y="1984"/>
                    <a:pt x="1224" y="1949"/>
                    <a:pt x="1205" y="1918"/>
                  </a:cubicBezTo>
                  <a:cubicBezTo>
                    <a:pt x="1174" y="1861"/>
                    <a:pt x="1120" y="1816"/>
                    <a:pt x="1074" y="1775"/>
                  </a:cubicBezTo>
                  <a:cubicBezTo>
                    <a:pt x="1026" y="1732"/>
                    <a:pt x="979" y="1690"/>
                    <a:pt x="933" y="1647"/>
                  </a:cubicBezTo>
                  <a:cubicBezTo>
                    <a:pt x="827" y="1541"/>
                    <a:pt x="721" y="1435"/>
                    <a:pt x="624" y="1321"/>
                  </a:cubicBezTo>
                  <a:cubicBezTo>
                    <a:pt x="599" y="1288"/>
                    <a:pt x="577" y="1256"/>
                    <a:pt x="555" y="1221"/>
                  </a:cubicBezTo>
                  <a:cubicBezTo>
                    <a:pt x="543" y="1204"/>
                    <a:pt x="534" y="1186"/>
                    <a:pt x="524" y="1164"/>
                  </a:cubicBezTo>
                  <a:cubicBezTo>
                    <a:pt x="517" y="1142"/>
                    <a:pt x="507" y="1121"/>
                    <a:pt x="501" y="1098"/>
                  </a:cubicBezTo>
                  <a:cubicBezTo>
                    <a:pt x="496" y="1075"/>
                    <a:pt x="491" y="1053"/>
                    <a:pt x="487" y="1030"/>
                  </a:cubicBezTo>
                  <a:cubicBezTo>
                    <a:pt x="483" y="1001"/>
                    <a:pt x="480" y="973"/>
                    <a:pt x="479" y="944"/>
                  </a:cubicBezTo>
                  <a:cubicBezTo>
                    <a:pt x="479" y="924"/>
                    <a:pt x="477" y="901"/>
                    <a:pt x="480" y="884"/>
                  </a:cubicBezTo>
                  <a:cubicBezTo>
                    <a:pt x="483" y="867"/>
                    <a:pt x="485" y="851"/>
                    <a:pt x="490" y="830"/>
                  </a:cubicBezTo>
                  <a:cubicBezTo>
                    <a:pt x="496" y="811"/>
                    <a:pt x="501" y="792"/>
                    <a:pt x="510" y="772"/>
                  </a:cubicBezTo>
                  <a:cubicBezTo>
                    <a:pt x="519" y="750"/>
                    <a:pt x="527" y="731"/>
                    <a:pt x="537" y="712"/>
                  </a:cubicBezTo>
                  <a:lnTo>
                    <a:pt x="537" y="712"/>
                  </a:lnTo>
                  <a:cubicBezTo>
                    <a:pt x="537" y="713"/>
                    <a:pt x="537" y="713"/>
                    <a:pt x="537" y="713"/>
                  </a:cubicBezTo>
                  <a:cubicBezTo>
                    <a:pt x="551" y="686"/>
                    <a:pt x="567" y="661"/>
                    <a:pt x="585" y="639"/>
                  </a:cubicBezTo>
                  <a:cubicBezTo>
                    <a:pt x="602" y="616"/>
                    <a:pt x="621" y="594"/>
                    <a:pt x="640" y="574"/>
                  </a:cubicBezTo>
                  <a:cubicBezTo>
                    <a:pt x="659" y="556"/>
                    <a:pt x="678" y="539"/>
                    <a:pt x="697" y="521"/>
                  </a:cubicBezTo>
                  <a:lnTo>
                    <a:pt x="697" y="523"/>
                  </a:lnTo>
                  <a:cubicBezTo>
                    <a:pt x="721" y="506"/>
                    <a:pt x="745" y="488"/>
                    <a:pt x="768" y="472"/>
                  </a:cubicBezTo>
                  <a:cubicBezTo>
                    <a:pt x="798" y="457"/>
                    <a:pt x="827" y="441"/>
                    <a:pt x="857" y="426"/>
                  </a:cubicBezTo>
                  <a:cubicBezTo>
                    <a:pt x="909" y="404"/>
                    <a:pt x="961" y="384"/>
                    <a:pt x="1015" y="368"/>
                  </a:cubicBezTo>
                  <a:cubicBezTo>
                    <a:pt x="1056" y="357"/>
                    <a:pt x="1098" y="347"/>
                    <a:pt x="1137" y="339"/>
                  </a:cubicBezTo>
                  <a:cubicBezTo>
                    <a:pt x="1159" y="336"/>
                    <a:pt x="1181" y="335"/>
                    <a:pt x="1202" y="333"/>
                  </a:cubicBezTo>
                  <a:lnTo>
                    <a:pt x="1181" y="333"/>
                  </a:lnTo>
                  <a:cubicBezTo>
                    <a:pt x="1189" y="332"/>
                    <a:pt x="1197" y="332"/>
                    <a:pt x="1205" y="332"/>
                  </a:cubicBezTo>
                  <a:cubicBezTo>
                    <a:pt x="1213" y="332"/>
                    <a:pt x="1222" y="332"/>
                    <a:pt x="1231" y="333"/>
                  </a:cubicBezTo>
                  <a:cubicBezTo>
                    <a:pt x="1250" y="336"/>
                    <a:pt x="1269" y="339"/>
                    <a:pt x="1289" y="343"/>
                  </a:cubicBezTo>
                  <a:cubicBezTo>
                    <a:pt x="1295" y="346"/>
                    <a:pt x="1303" y="347"/>
                    <a:pt x="1310" y="349"/>
                  </a:cubicBezTo>
                  <a:lnTo>
                    <a:pt x="1321" y="355"/>
                  </a:lnTo>
                  <a:cubicBezTo>
                    <a:pt x="1333" y="411"/>
                    <a:pt x="1376" y="457"/>
                    <a:pt x="1432" y="474"/>
                  </a:cubicBezTo>
                  <a:cubicBezTo>
                    <a:pt x="1448" y="479"/>
                    <a:pt x="1465" y="482"/>
                    <a:pt x="1482" y="482"/>
                  </a:cubicBezTo>
                  <a:cubicBezTo>
                    <a:pt x="1554" y="482"/>
                    <a:pt x="1620" y="435"/>
                    <a:pt x="1642" y="363"/>
                  </a:cubicBezTo>
                  <a:cubicBezTo>
                    <a:pt x="1648" y="339"/>
                    <a:pt x="1650" y="316"/>
                    <a:pt x="1647" y="292"/>
                  </a:cubicBezTo>
                  <a:cubicBezTo>
                    <a:pt x="1637" y="164"/>
                    <a:pt x="1528" y="64"/>
                    <a:pt x="1409" y="31"/>
                  </a:cubicBezTo>
                  <a:cubicBezTo>
                    <a:pt x="1346" y="11"/>
                    <a:pt x="1279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8" name="Google Shape;10218;p18"/>
            <p:cNvSpPr/>
            <p:nvPr/>
          </p:nvSpPr>
          <p:spPr>
            <a:xfrm>
              <a:off x="4352575" y="4814150"/>
              <a:ext cx="54900" cy="70700"/>
            </a:xfrm>
            <a:custGeom>
              <a:avLst/>
              <a:gdLst/>
              <a:ahLst/>
              <a:cxnLst/>
              <a:rect l="l" t="t" r="r" b="b"/>
              <a:pathLst>
                <a:path w="2196" h="2828" extrusionOk="0">
                  <a:moveTo>
                    <a:pt x="564" y="2183"/>
                  </a:moveTo>
                  <a:lnTo>
                    <a:pt x="564" y="2183"/>
                  </a:lnTo>
                  <a:cubicBezTo>
                    <a:pt x="510" y="2251"/>
                    <a:pt x="456" y="2316"/>
                    <a:pt x="396" y="2379"/>
                  </a:cubicBezTo>
                  <a:cubicBezTo>
                    <a:pt x="378" y="2397"/>
                    <a:pt x="361" y="2414"/>
                    <a:pt x="342" y="2430"/>
                  </a:cubicBezTo>
                  <a:lnTo>
                    <a:pt x="345" y="2416"/>
                  </a:lnTo>
                  <a:cubicBezTo>
                    <a:pt x="348" y="2405"/>
                    <a:pt x="351" y="2395"/>
                    <a:pt x="355" y="2384"/>
                  </a:cubicBezTo>
                  <a:cubicBezTo>
                    <a:pt x="363" y="2367"/>
                    <a:pt x="367" y="2348"/>
                    <a:pt x="378" y="2332"/>
                  </a:cubicBezTo>
                  <a:cubicBezTo>
                    <a:pt x="388" y="2316"/>
                    <a:pt x="397" y="2300"/>
                    <a:pt x="408" y="2284"/>
                  </a:cubicBezTo>
                  <a:lnTo>
                    <a:pt x="416" y="2275"/>
                  </a:lnTo>
                  <a:cubicBezTo>
                    <a:pt x="427" y="2264"/>
                    <a:pt x="440" y="2253"/>
                    <a:pt x="453" y="2242"/>
                  </a:cubicBezTo>
                  <a:cubicBezTo>
                    <a:pt x="461" y="2235"/>
                    <a:pt x="472" y="2229"/>
                    <a:pt x="481" y="2223"/>
                  </a:cubicBezTo>
                  <a:cubicBezTo>
                    <a:pt x="499" y="2213"/>
                    <a:pt x="518" y="2202"/>
                    <a:pt x="538" y="2193"/>
                  </a:cubicBezTo>
                  <a:lnTo>
                    <a:pt x="564" y="2183"/>
                  </a:lnTo>
                  <a:close/>
                  <a:moveTo>
                    <a:pt x="1507" y="1"/>
                  </a:moveTo>
                  <a:cubicBezTo>
                    <a:pt x="1474" y="1"/>
                    <a:pt x="1441" y="9"/>
                    <a:pt x="1412" y="26"/>
                  </a:cubicBezTo>
                  <a:cubicBezTo>
                    <a:pt x="1374" y="45"/>
                    <a:pt x="1349" y="79"/>
                    <a:pt x="1322" y="109"/>
                  </a:cubicBezTo>
                  <a:cubicBezTo>
                    <a:pt x="1276" y="170"/>
                    <a:pt x="1238" y="233"/>
                    <a:pt x="1208" y="301"/>
                  </a:cubicBezTo>
                  <a:cubicBezTo>
                    <a:pt x="1170" y="379"/>
                    <a:pt x="1133" y="455"/>
                    <a:pt x="1097" y="534"/>
                  </a:cubicBezTo>
                  <a:cubicBezTo>
                    <a:pt x="1080" y="573"/>
                    <a:pt x="1061" y="613"/>
                    <a:pt x="1046" y="652"/>
                  </a:cubicBezTo>
                  <a:cubicBezTo>
                    <a:pt x="1008" y="747"/>
                    <a:pt x="970" y="846"/>
                    <a:pt x="967" y="948"/>
                  </a:cubicBezTo>
                  <a:cubicBezTo>
                    <a:pt x="961" y="1040"/>
                    <a:pt x="1024" y="1119"/>
                    <a:pt x="1114" y="1137"/>
                  </a:cubicBezTo>
                  <a:cubicBezTo>
                    <a:pt x="1124" y="1138"/>
                    <a:pt x="1133" y="1139"/>
                    <a:pt x="1143" y="1139"/>
                  </a:cubicBezTo>
                  <a:cubicBezTo>
                    <a:pt x="1155" y="1139"/>
                    <a:pt x="1166" y="1138"/>
                    <a:pt x="1178" y="1135"/>
                  </a:cubicBezTo>
                  <a:lnTo>
                    <a:pt x="1178" y="1135"/>
                  </a:lnTo>
                  <a:cubicBezTo>
                    <a:pt x="1173" y="1148"/>
                    <a:pt x="1168" y="1159"/>
                    <a:pt x="1164" y="1172"/>
                  </a:cubicBezTo>
                  <a:cubicBezTo>
                    <a:pt x="1145" y="1214"/>
                    <a:pt x="1129" y="1262"/>
                    <a:pt x="1107" y="1305"/>
                  </a:cubicBezTo>
                  <a:cubicBezTo>
                    <a:pt x="1062" y="1390"/>
                    <a:pt x="1019" y="1476"/>
                    <a:pt x="977" y="1561"/>
                  </a:cubicBezTo>
                  <a:cubicBezTo>
                    <a:pt x="929" y="1643"/>
                    <a:pt x="882" y="1724"/>
                    <a:pt x="833" y="1805"/>
                  </a:cubicBezTo>
                  <a:cubicBezTo>
                    <a:pt x="829" y="1811"/>
                    <a:pt x="826" y="1816"/>
                    <a:pt x="823" y="1821"/>
                  </a:cubicBezTo>
                  <a:lnTo>
                    <a:pt x="792" y="1821"/>
                  </a:lnTo>
                  <a:cubicBezTo>
                    <a:pt x="684" y="1822"/>
                    <a:pt x="576" y="1841"/>
                    <a:pt x="475" y="1876"/>
                  </a:cubicBezTo>
                  <a:cubicBezTo>
                    <a:pt x="369" y="1911"/>
                    <a:pt x="272" y="1969"/>
                    <a:pt x="192" y="2047"/>
                  </a:cubicBezTo>
                  <a:cubicBezTo>
                    <a:pt x="122" y="2121"/>
                    <a:pt x="70" y="2210"/>
                    <a:pt x="40" y="2307"/>
                  </a:cubicBezTo>
                  <a:cubicBezTo>
                    <a:pt x="6" y="2406"/>
                    <a:pt x="0" y="2514"/>
                    <a:pt x="21" y="2617"/>
                  </a:cubicBezTo>
                  <a:cubicBezTo>
                    <a:pt x="40" y="2702"/>
                    <a:pt x="98" y="2775"/>
                    <a:pt x="179" y="2810"/>
                  </a:cubicBezTo>
                  <a:cubicBezTo>
                    <a:pt x="204" y="2821"/>
                    <a:pt x="233" y="2827"/>
                    <a:pt x="261" y="2827"/>
                  </a:cubicBezTo>
                  <a:cubicBezTo>
                    <a:pt x="326" y="2826"/>
                    <a:pt x="389" y="2805"/>
                    <a:pt x="443" y="2769"/>
                  </a:cubicBezTo>
                  <a:cubicBezTo>
                    <a:pt x="530" y="2710"/>
                    <a:pt x="608" y="2638"/>
                    <a:pt x="673" y="2555"/>
                  </a:cubicBezTo>
                  <a:cubicBezTo>
                    <a:pt x="779" y="2422"/>
                    <a:pt x="880" y="2286"/>
                    <a:pt x="975" y="2145"/>
                  </a:cubicBezTo>
                  <a:lnTo>
                    <a:pt x="978" y="2145"/>
                  </a:lnTo>
                  <a:cubicBezTo>
                    <a:pt x="1004" y="2148"/>
                    <a:pt x="1029" y="2153"/>
                    <a:pt x="1054" y="2159"/>
                  </a:cubicBezTo>
                  <a:cubicBezTo>
                    <a:pt x="1103" y="2172"/>
                    <a:pt x="1151" y="2188"/>
                    <a:pt x="1198" y="2205"/>
                  </a:cubicBezTo>
                  <a:cubicBezTo>
                    <a:pt x="1196" y="2204"/>
                    <a:pt x="1194" y="2203"/>
                    <a:pt x="1192" y="2202"/>
                  </a:cubicBezTo>
                  <a:lnTo>
                    <a:pt x="1192" y="2202"/>
                  </a:lnTo>
                  <a:lnTo>
                    <a:pt x="1200" y="2205"/>
                  </a:lnTo>
                  <a:cubicBezTo>
                    <a:pt x="1292" y="2245"/>
                    <a:pt x="1380" y="2288"/>
                    <a:pt x="1467" y="2335"/>
                  </a:cubicBezTo>
                  <a:cubicBezTo>
                    <a:pt x="1624" y="2427"/>
                    <a:pt x="1775" y="2528"/>
                    <a:pt x="1939" y="2604"/>
                  </a:cubicBezTo>
                  <a:cubicBezTo>
                    <a:pt x="1962" y="2615"/>
                    <a:pt x="1987" y="2621"/>
                    <a:pt x="2010" y="2621"/>
                  </a:cubicBezTo>
                  <a:cubicBezTo>
                    <a:pt x="2072" y="2621"/>
                    <a:pt x="2130" y="2586"/>
                    <a:pt x="2158" y="2527"/>
                  </a:cubicBezTo>
                  <a:cubicBezTo>
                    <a:pt x="2196" y="2444"/>
                    <a:pt x="2161" y="2346"/>
                    <a:pt x="2078" y="2308"/>
                  </a:cubicBezTo>
                  <a:cubicBezTo>
                    <a:pt x="2053" y="2296"/>
                    <a:pt x="2028" y="2284"/>
                    <a:pt x="2001" y="2272"/>
                  </a:cubicBezTo>
                  <a:cubicBezTo>
                    <a:pt x="1885" y="2205"/>
                    <a:pt x="1771" y="2139"/>
                    <a:pt x="1656" y="2074"/>
                  </a:cubicBezTo>
                  <a:cubicBezTo>
                    <a:pt x="1498" y="1985"/>
                    <a:pt x="1333" y="1905"/>
                    <a:pt x="1157" y="1857"/>
                  </a:cubicBezTo>
                  <a:cubicBezTo>
                    <a:pt x="1195" y="1794"/>
                    <a:pt x="1232" y="1730"/>
                    <a:pt x="1265" y="1664"/>
                  </a:cubicBezTo>
                  <a:cubicBezTo>
                    <a:pt x="1306" y="1586"/>
                    <a:pt x="1350" y="1507"/>
                    <a:pt x="1387" y="1425"/>
                  </a:cubicBezTo>
                  <a:cubicBezTo>
                    <a:pt x="1425" y="1336"/>
                    <a:pt x="1464" y="1246"/>
                    <a:pt x="1502" y="1156"/>
                  </a:cubicBezTo>
                  <a:cubicBezTo>
                    <a:pt x="1548" y="1050"/>
                    <a:pt x="1586" y="941"/>
                    <a:pt x="1618" y="830"/>
                  </a:cubicBezTo>
                  <a:cubicBezTo>
                    <a:pt x="1649" y="724"/>
                    <a:pt x="1676" y="614"/>
                    <a:pt x="1695" y="504"/>
                  </a:cubicBezTo>
                  <a:cubicBezTo>
                    <a:pt x="1714" y="398"/>
                    <a:pt x="1737" y="282"/>
                    <a:pt x="1713" y="174"/>
                  </a:cubicBezTo>
                  <a:cubicBezTo>
                    <a:pt x="1695" y="92"/>
                    <a:pt x="1632" y="26"/>
                    <a:pt x="1548" y="5"/>
                  </a:cubicBezTo>
                  <a:cubicBezTo>
                    <a:pt x="1535" y="2"/>
                    <a:pt x="1521" y="1"/>
                    <a:pt x="15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19" name="Google Shape;10219;p18"/>
            <p:cNvSpPr/>
            <p:nvPr/>
          </p:nvSpPr>
          <p:spPr>
            <a:xfrm>
              <a:off x="4423175" y="4831025"/>
              <a:ext cx="18150" cy="33525"/>
            </a:xfrm>
            <a:custGeom>
              <a:avLst/>
              <a:gdLst/>
              <a:ahLst/>
              <a:cxnLst/>
              <a:rect l="l" t="t" r="r" b="b"/>
              <a:pathLst>
                <a:path w="726" h="1341" extrusionOk="0">
                  <a:moveTo>
                    <a:pt x="197" y="0"/>
                  </a:moveTo>
                  <a:cubicBezTo>
                    <a:pt x="160" y="0"/>
                    <a:pt x="124" y="11"/>
                    <a:pt x="93" y="31"/>
                  </a:cubicBezTo>
                  <a:cubicBezTo>
                    <a:pt x="55" y="57"/>
                    <a:pt x="27" y="93"/>
                    <a:pt x="13" y="136"/>
                  </a:cubicBezTo>
                  <a:cubicBezTo>
                    <a:pt x="2" y="178"/>
                    <a:pt x="0" y="223"/>
                    <a:pt x="8" y="266"/>
                  </a:cubicBezTo>
                  <a:cubicBezTo>
                    <a:pt x="33" y="408"/>
                    <a:pt x="93" y="546"/>
                    <a:pt x="149" y="680"/>
                  </a:cubicBezTo>
                  <a:cubicBezTo>
                    <a:pt x="225" y="864"/>
                    <a:pt x="306" y="1048"/>
                    <a:pt x="382" y="1231"/>
                  </a:cubicBezTo>
                  <a:cubicBezTo>
                    <a:pt x="405" y="1296"/>
                    <a:pt x="467" y="1339"/>
                    <a:pt x="535" y="1340"/>
                  </a:cubicBezTo>
                  <a:cubicBezTo>
                    <a:pt x="554" y="1340"/>
                    <a:pt x="575" y="1337"/>
                    <a:pt x="592" y="1329"/>
                  </a:cubicBezTo>
                  <a:cubicBezTo>
                    <a:pt x="674" y="1299"/>
                    <a:pt x="725" y="1201"/>
                    <a:pt x="690" y="1119"/>
                  </a:cubicBezTo>
                  <a:cubicBezTo>
                    <a:pt x="636" y="986"/>
                    <a:pt x="579" y="856"/>
                    <a:pt x="524" y="725"/>
                  </a:cubicBezTo>
                  <a:cubicBezTo>
                    <a:pt x="465" y="587"/>
                    <a:pt x="408" y="448"/>
                    <a:pt x="363" y="307"/>
                  </a:cubicBezTo>
                  <a:cubicBezTo>
                    <a:pt x="385" y="286"/>
                    <a:pt x="401" y="261"/>
                    <a:pt x="408" y="234"/>
                  </a:cubicBezTo>
                  <a:cubicBezTo>
                    <a:pt x="435" y="145"/>
                    <a:pt x="386" y="50"/>
                    <a:pt x="298" y="22"/>
                  </a:cubicBezTo>
                  <a:cubicBezTo>
                    <a:pt x="277" y="15"/>
                    <a:pt x="256" y="9"/>
                    <a:pt x="236" y="4"/>
                  </a:cubicBezTo>
                  <a:cubicBezTo>
                    <a:pt x="223" y="1"/>
                    <a:pt x="210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0" name="Google Shape;10220;p18"/>
            <p:cNvSpPr/>
            <p:nvPr/>
          </p:nvSpPr>
          <p:spPr>
            <a:xfrm>
              <a:off x="4413025" y="4833225"/>
              <a:ext cx="47125" cy="45800"/>
            </a:xfrm>
            <a:custGeom>
              <a:avLst/>
              <a:gdLst/>
              <a:ahLst/>
              <a:cxnLst/>
              <a:rect l="l" t="t" r="r" b="b"/>
              <a:pathLst>
                <a:path w="1885" h="1832" extrusionOk="0">
                  <a:moveTo>
                    <a:pt x="1642" y="0"/>
                  </a:moveTo>
                  <a:cubicBezTo>
                    <a:pt x="1560" y="0"/>
                    <a:pt x="1476" y="45"/>
                    <a:pt x="1411" y="94"/>
                  </a:cubicBezTo>
                  <a:cubicBezTo>
                    <a:pt x="1261" y="203"/>
                    <a:pt x="1129" y="337"/>
                    <a:pt x="1006" y="475"/>
                  </a:cubicBezTo>
                  <a:cubicBezTo>
                    <a:pt x="892" y="600"/>
                    <a:pt x="780" y="727"/>
                    <a:pt x="669" y="853"/>
                  </a:cubicBezTo>
                  <a:cubicBezTo>
                    <a:pt x="465" y="1089"/>
                    <a:pt x="259" y="1324"/>
                    <a:pt x="58" y="1561"/>
                  </a:cubicBezTo>
                  <a:cubicBezTo>
                    <a:pt x="1" y="1631"/>
                    <a:pt x="9" y="1734"/>
                    <a:pt x="77" y="1794"/>
                  </a:cubicBezTo>
                  <a:cubicBezTo>
                    <a:pt x="107" y="1819"/>
                    <a:pt x="143" y="1832"/>
                    <a:pt x="183" y="1832"/>
                  </a:cubicBezTo>
                  <a:cubicBezTo>
                    <a:pt x="185" y="1832"/>
                    <a:pt x="186" y="1832"/>
                    <a:pt x="188" y="1832"/>
                  </a:cubicBezTo>
                  <a:cubicBezTo>
                    <a:pt x="234" y="1832"/>
                    <a:pt x="279" y="1811"/>
                    <a:pt x="308" y="1775"/>
                  </a:cubicBezTo>
                  <a:cubicBezTo>
                    <a:pt x="469" y="1575"/>
                    <a:pt x="636" y="1381"/>
                    <a:pt x="803" y="1187"/>
                  </a:cubicBezTo>
                  <a:cubicBezTo>
                    <a:pt x="978" y="986"/>
                    <a:pt x="1153" y="787"/>
                    <a:pt x="1337" y="595"/>
                  </a:cubicBezTo>
                  <a:lnTo>
                    <a:pt x="1337" y="595"/>
                  </a:lnTo>
                  <a:lnTo>
                    <a:pt x="1332" y="602"/>
                  </a:lnTo>
                  <a:cubicBezTo>
                    <a:pt x="1399" y="532"/>
                    <a:pt x="1470" y="466"/>
                    <a:pt x="1544" y="405"/>
                  </a:cubicBezTo>
                  <a:cubicBezTo>
                    <a:pt x="1570" y="386"/>
                    <a:pt x="1595" y="367"/>
                    <a:pt x="1622" y="352"/>
                  </a:cubicBezTo>
                  <a:lnTo>
                    <a:pt x="1627" y="349"/>
                  </a:lnTo>
                  <a:cubicBezTo>
                    <a:pt x="1650" y="360"/>
                    <a:pt x="1675" y="366"/>
                    <a:pt x="1700" y="366"/>
                  </a:cubicBezTo>
                  <a:cubicBezTo>
                    <a:pt x="1740" y="366"/>
                    <a:pt x="1780" y="351"/>
                    <a:pt x="1810" y="323"/>
                  </a:cubicBezTo>
                  <a:cubicBezTo>
                    <a:pt x="1878" y="260"/>
                    <a:pt x="1885" y="154"/>
                    <a:pt x="1823" y="86"/>
                  </a:cubicBezTo>
                  <a:cubicBezTo>
                    <a:pt x="1778" y="32"/>
                    <a:pt x="1712" y="0"/>
                    <a:pt x="16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1" name="Google Shape;10221;p18"/>
            <p:cNvSpPr/>
            <p:nvPr/>
          </p:nvSpPr>
          <p:spPr>
            <a:xfrm>
              <a:off x="4464650" y="4810350"/>
              <a:ext cx="66850" cy="41325"/>
            </a:xfrm>
            <a:custGeom>
              <a:avLst/>
              <a:gdLst/>
              <a:ahLst/>
              <a:cxnLst/>
              <a:rect l="l" t="t" r="r" b="b"/>
              <a:pathLst>
                <a:path w="2674" h="1653" extrusionOk="0">
                  <a:moveTo>
                    <a:pt x="421" y="334"/>
                  </a:moveTo>
                  <a:lnTo>
                    <a:pt x="424" y="337"/>
                  </a:lnTo>
                  <a:lnTo>
                    <a:pt x="427" y="337"/>
                  </a:lnTo>
                  <a:lnTo>
                    <a:pt x="435" y="345"/>
                  </a:lnTo>
                  <a:lnTo>
                    <a:pt x="435" y="345"/>
                  </a:lnTo>
                  <a:lnTo>
                    <a:pt x="391" y="336"/>
                  </a:lnTo>
                  <a:lnTo>
                    <a:pt x="399" y="334"/>
                  </a:lnTo>
                  <a:close/>
                  <a:moveTo>
                    <a:pt x="404" y="0"/>
                  </a:moveTo>
                  <a:cubicBezTo>
                    <a:pt x="400" y="0"/>
                    <a:pt x="395" y="0"/>
                    <a:pt x="391" y="0"/>
                  </a:cubicBezTo>
                  <a:cubicBezTo>
                    <a:pt x="317" y="5"/>
                    <a:pt x="244" y="29"/>
                    <a:pt x="180" y="70"/>
                  </a:cubicBezTo>
                  <a:cubicBezTo>
                    <a:pt x="123" y="105"/>
                    <a:pt x="87" y="166"/>
                    <a:pt x="60" y="225"/>
                  </a:cubicBezTo>
                  <a:cubicBezTo>
                    <a:pt x="0" y="349"/>
                    <a:pt x="14" y="508"/>
                    <a:pt x="127" y="594"/>
                  </a:cubicBezTo>
                  <a:cubicBezTo>
                    <a:pt x="192" y="645"/>
                    <a:pt x="275" y="649"/>
                    <a:pt x="353" y="665"/>
                  </a:cubicBezTo>
                  <a:cubicBezTo>
                    <a:pt x="359" y="667"/>
                    <a:pt x="366" y="670"/>
                    <a:pt x="372" y="671"/>
                  </a:cubicBezTo>
                  <a:lnTo>
                    <a:pt x="369" y="670"/>
                  </a:lnTo>
                  <a:lnTo>
                    <a:pt x="369" y="670"/>
                  </a:lnTo>
                  <a:cubicBezTo>
                    <a:pt x="392" y="680"/>
                    <a:pt x="416" y="686"/>
                    <a:pt x="441" y="686"/>
                  </a:cubicBezTo>
                  <a:cubicBezTo>
                    <a:pt x="455" y="686"/>
                    <a:pt x="468" y="684"/>
                    <a:pt x="481" y="681"/>
                  </a:cubicBezTo>
                  <a:lnTo>
                    <a:pt x="481" y="681"/>
                  </a:lnTo>
                  <a:cubicBezTo>
                    <a:pt x="480" y="733"/>
                    <a:pt x="476" y="785"/>
                    <a:pt x="472" y="838"/>
                  </a:cubicBezTo>
                  <a:cubicBezTo>
                    <a:pt x="456" y="980"/>
                    <a:pt x="432" y="1121"/>
                    <a:pt x="401" y="1260"/>
                  </a:cubicBezTo>
                  <a:cubicBezTo>
                    <a:pt x="380" y="1333"/>
                    <a:pt x="351" y="1412"/>
                    <a:pt x="380" y="1487"/>
                  </a:cubicBezTo>
                  <a:cubicBezTo>
                    <a:pt x="393" y="1526"/>
                    <a:pt x="418" y="1563"/>
                    <a:pt x="450" y="1591"/>
                  </a:cubicBezTo>
                  <a:cubicBezTo>
                    <a:pt x="465" y="1604"/>
                    <a:pt x="484" y="1617"/>
                    <a:pt x="503" y="1626"/>
                  </a:cubicBezTo>
                  <a:cubicBezTo>
                    <a:pt x="516" y="1632"/>
                    <a:pt x="530" y="1637"/>
                    <a:pt x="545" y="1642"/>
                  </a:cubicBezTo>
                  <a:cubicBezTo>
                    <a:pt x="570" y="1650"/>
                    <a:pt x="597" y="1653"/>
                    <a:pt x="624" y="1653"/>
                  </a:cubicBezTo>
                  <a:cubicBezTo>
                    <a:pt x="643" y="1653"/>
                    <a:pt x="662" y="1653"/>
                    <a:pt x="681" y="1650"/>
                  </a:cubicBezTo>
                  <a:cubicBezTo>
                    <a:pt x="728" y="1647"/>
                    <a:pt x="776" y="1639"/>
                    <a:pt x="822" y="1628"/>
                  </a:cubicBezTo>
                  <a:cubicBezTo>
                    <a:pt x="917" y="1602"/>
                    <a:pt x="1010" y="1572"/>
                    <a:pt x="1100" y="1534"/>
                  </a:cubicBezTo>
                  <a:cubicBezTo>
                    <a:pt x="1304" y="1455"/>
                    <a:pt x="1504" y="1366"/>
                    <a:pt x="1705" y="1281"/>
                  </a:cubicBezTo>
                  <a:cubicBezTo>
                    <a:pt x="1990" y="1161"/>
                    <a:pt x="2275" y="1039"/>
                    <a:pt x="2560" y="915"/>
                  </a:cubicBezTo>
                  <a:cubicBezTo>
                    <a:pt x="2631" y="884"/>
                    <a:pt x="2674" y="806"/>
                    <a:pt x="2645" y="728"/>
                  </a:cubicBezTo>
                  <a:cubicBezTo>
                    <a:pt x="2624" y="673"/>
                    <a:pt x="2567" y="633"/>
                    <a:pt x="2508" y="633"/>
                  </a:cubicBezTo>
                  <a:cubicBezTo>
                    <a:pt x="2491" y="633"/>
                    <a:pt x="2475" y="636"/>
                    <a:pt x="2458" y="643"/>
                  </a:cubicBezTo>
                  <a:cubicBezTo>
                    <a:pt x="2215" y="744"/>
                    <a:pt x="1969" y="844"/>
                    <a:pt x="1724" y="945"/>
                  </a:cubicBezTo>
                  <a:lnTo>
                    <a:pt x="1415" y="1070"/>
                  </a:lnTo>
                  <a:cubicBezTo>
                    <a:pt x="1235" y="1143"/>
                    <a:pt x="1053" y="1224"/>
                    <a:pt x="866" y="1281"/>
                  </a:cubicBezTo>
                  <a:cubicBezTo>
                    <a:pt x="820" y="1294"/>
                    <a:pt x="774" y="1305"/>
                    <a:pt x="728" y="1313"/>
                  </a:cubicBezTo>
                  <a:cubicBezTo>
                    <a:pt x="736" y="1271"/>
                    <a:pt x="746" y="1229"/>
                    <a:pt x="752" y="1186"/>
                  </a:cubicBezTo>
                  <a:cubicBezTo>
                    <a:pt x="761" y="1129"/>
                    <a:pt x="769" y="1074"/>
                    <a:pt x="777" y="1017"/>
                  </a:cubicBezTo>
                  <a:cubicBezTo>
                    <a:pt x="790" y="906"/>
                    <a:pt x="806" y="793"/>
                    <a:pt x="809" y="679"/>
                  </a:cubicBezTo>
                  <a:cubicBezTo>
                    <a:pt x="812" y="518"/>
                    <a:pt x="814" y="341"/>
                    <a:pt x="733" y="195"/>
                  </a:cubicBezTo>
                  <a:cubicBezTo>
                    <a:pt x="667" y="74"/>
                    <a:pt x="540" y="0"/>
                    <a:pt x="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2" name="Google Shape;10222;p18"/>
            <p:cNvSpPr/>
            <p:nvPr/>
          </p:nvSpPr>
          <p:spPr>
            <a:xfrm>
              <a:off x="3742525" y="5070875"/>
              <a:ext cx="72675" cy="133425"/>
            </a:xfrm>
            <a:custGeom>
              <a:avLst/>
              <a:gdLst/>
              <a:ahLst/>
              <a:cxnLst/>
              <a:rect l="l" t="t" r="r" b="b"/>
              <a:pathLst>
                <a:path w="2907" h="5337" extrusionOk="0">
                  <a:moveTo>
                    <a:pt x="1312" y="223"/>
                  </a:moveTo>
                  <a:lnTo>
                    <a:pt x="1312" y="223"/>
                  </a:lnTo>
                  <a:cubicBezTo>
                    <a:pt x="1311" y="225"/>
                    <a:pt x="1311" y="227"/>
                    <a:pt x="1311" y="228"/>
                  </a:cubicBezTo>
                  <a:cubicBezTo>
                    <a:pt x="1311" y="226"/>
                    <a:pt x="1311" y="225"/>
                    <a:pt x="1312" y="223"/>
                  </a:cubicBezTo>
                  <a:close/>
                  <a:moveTo>
                    <a:pt x="928" y="4830"/>
                  </a:moveTo>
                  <a:lnTo>
                    <a:pt x="928" y="4830"/>
                  </a:lnTo>
                  <a:cubicBezTo>
                    <a:pt x="927" y="4831"/>
                    <a:pt x="926" y="4832"/>
                    <a:pt x="925" y="4833"/>
                  </a:cubicBezTo>
                  <a:lnTo>
                    <a:pt x="925" y="4833"/>
                  </a:lnTo>
                  <a:cubicBezTo>
                    <a:pt x="926" y="4832"/>
                    <a:pt x="927" y="4831"/>
                    <a:pt x="928" y="4830"/>
                  </a:cubicBezTo>
                  <a:close/>
                  <a:moveTo>
                    <a:pt x="1156" y="1"/>
                  </a:moveTo>
                  <a:cubicBezTo>
                    <a:pt x="1085" y="1"/>
                    <a:pt x="1019" y="46"/>
                    <a:pt x="996" y="117"/>
                  </a:cubicBezTo>
                  <a:cubicBezTo>
                    <a:pt x="994" y="119"/>
                    <a:pt x="993" y="122"/>
                    <a:pt x="993" y="124"/>
                  </a:cubicBezTo>
                  <a:lnTo>
                    <a:pt x="994" y="120"/>
                  </a:lnTo>
                  <a:lnTo>
                    <a:pt x="994" y="120"/>
                  </a:lnTo>
                  <a:cubicBezTo>
                    <a:pt x="993" y="130"/>
                    <a:pt x="990" y="138"/>
                    <a:pt x="988" y="146"/>
                  </a:cubicBezTo>
                  <a:cubicBezTo>
                    <a:pt x="958" y="258"/>
                    <a:pt x="923" y="371"/>
                    <a:pt x="893" y="483"/>
                  </a:cubicBezTo>
                  <a:cubicBezTo>
                    <a:pt x="861" y="613"/>
                    <a:pt x="827" y="743"/>
                    <a:pt x="801" y="874"/>
                  </a:cubicBezTo>
                  <a:cubicBezTo>
                    <a:pt x="754" y="1135"/>
                    <a:pt x="700" y="1395"/>
                    <a:pt x="694" y="1661"/>
                  </a:cubicBezTo>
                  <a:cubicBezTo>
                    <a:pt x="692" y="1764"/>
                    <a:pt x="695" y="1865"/>
                    <a:pt x="754" y="1954"/>
                  </a:cubicBezTo>
                  <a:cubicBezTo>
                    <a:pt x="801" y="2029"/>
                    <a:pt x="876" y="2104"/>
                    <a:pt x="968" y="2120"/>
                  </a:cubicBezTo>
                  <a:cubicBezTo>
                    <a:pt x="992" y="2124"/>
                    <a:pt x="1017" y="2126"/>
                    <a:pt x="1041" y="2126"/>
                  </a:cubicBezTo>
                  <a:cubicBezTo>
                    <a:pt x="1218" y="2126"/>
                    <a:pt x="1390" y="2022"/>
                    <a:pt x="1529" y="1922"/>
                  </a:cubicBezTo>
                  <a:cubicBezTo>
                    <a:pt x="1626" y="1849"/>
                    <a:pt x="1716" y="1773"/>
                    <a:pt x="1802" y="1689"/>
                  </a:cubicBezTo>
                  <a:cubicBezTo>
                    <a:pt x="1878" y="1621"/>
                    <a:pt x="1952" y="1548"/>
                    <a:pt x="2020" y="1472"/>
                  </a:cubicBezTo>
                  <a:cubicBezTo>
                    <a:pt x="2053" y="1436"/>
                    <a:pt x="2087" y="1399"/>
                    <a:pt x="2118" y="1361"/>
                  </a:cubicBezTo>
                  <a:cubicBezTo>
                    <a:pt x="2142" y="1335"/>
                    <a:pt x="2167" y="1309"/>
                    <a:pt x="2190" y="1282"/>
                  </a:cubicBezTo>
                  <a:lnTo>
                    <a:pt x="2193" y="1279"/>
                  </a:lnTo>
                  <a:lnTo>
                    <a:pt x="2193" y="1279"/>
                  </a:lnTo>
                  <a:cubicBezTo>
                    <a:pt x="2177" y="1323"/>
                    <a:pt x="2163" y="1369"/>
                    <a:pt x="2147" y="1414"/>
                  </a:cubicBezTo>
                  <a:cubicBezTo>
                    <a:pt x="2041" y="1729"/>
                    <a:pt x="1935" y="2044"/>
                    <a:pt x="1835" y="2360"/>
                  </a:cubicBezTo>
                  <a:cubicBezTo>
                    <a:pt x="1732" y="2694"/>
                    <a:pt x="1631" y="3027"/>
                    <a:pt x="1529" y="3361"/>
                  </a:cubicBezTo>
                  <a:cubicBezTo>
                    <a:pt x="1482" y="3519"/>
                    <a:pt x="1434" y="3679"/>
                    <a:pt x="1382" y="3836"/>
                  </a:cubicBezTo>
                  <a:cubicBezTo>
                    <a:pt x="1355" y="3918"/>
                    <a:pt x="1332" y="4002"/>
                    <a:pt x="1302" y="4081"/>
                  </a:cubicBezTo>
                  <a:cubicBezTo>
                    <a:pt x="1273" y="4159"/>
                    <a:pt x="1243" y="4236"/>
                    <a:pt x="1214" y="4314"/>
                  </a:cubicBezTo>
                  <a:cubicBezTo>
                    <a:pt x="1216" y="4307"/>
                    <a:pt x="1219" y="4301"/>
                    <a:pt x="1221" y="4295"/>
                  </a:cubicBezTo>
                  <a:lnTo>
                    <a:pt x="1221" y="4295"/>
                  </a:lnTo>
                  <a:cubicBezTo>
                    <a:pt x="1173" y="4401"/>
                    <a:pt x="1126" y="4508"/>
                    <a:pt x="1070" y="4611"/>
                  </a:cubicBezTo>
                  <a:cubicBezTo>
                    <a:pt x="1028" y="4684"/>
                    <a:pt x="982" y="4755"/>
                    <a:pt x="933" y="4823"/>
                  </a:cubicBezTo>
                  <a:lnTo>
                    <a:pt x="936" y="4819"/>
                  </a:lnTo>
                  <a:lnTo>
                    <a:pt x="930" y="4827"/>
                  </a:lnTo>
                  <a:cubicBezTo>
                    <a:pt x="929" y="4828"/>
                    <a:pt x="928" y="4829"/>
                    <a:pt x="928" y="4830"/>
                  </a:cubicBezTo>
                  <a:lnTo>
                    <a:pt x="928" y="4830"/>
                  </a:lnTo>
                  <a:lnTo>
                    <a:pt x="928" y="4830"/>
                  </a:lnTo>
                  <a:lnTo>
                    <a:pt x="928" y="4830"/>
                  </a:lnTo>
                  <a:cubicBezTo>
                    <a:pt x="928" y="4830"/>
                    <a:pt x="928" y="4830"/>
                    <a:pt x="928" y="4830"/>
                  </a:cubicBezTo>
                  <a:lnTo>
                    <a:pt x="928" y="4830"/>
                  </a:lnTo>
                  <a:cubicBezTo>
                    <a:pt x="928" y="4830"/>
                    <a:pt x="928" y="4830"/>
                    <a:pt x="928" y="4830"/>
                  </a:cubicBezTo>
                  <a:lnTo>
                    <a:pt x="928" y="4830"/>
                  </a:lnTo>
                  <a:lnTo>
                    <a:pt x="923" y="4835"/>
                  </a:lnTo>
                  <a:cubicBezTo>
                    <a:pt x="924" y="4834"/>
                    <a:pt x="925" y="4834"/>
                    <a:pt x="925" y="4833"/>
                  </a:cubicBezTo>
                  <a:lnTo>
                    <a:pt x="925" y="4833"/>
                  </a:lnTo>
                  <a:cubicBezTo>
                    <a:pt x="899" y="4865"/>
                    <a:pt x="873" y="4897"/>
                    <a:pt x="844" y="4928"/>
                  </a:cubicBezTo>
                  <a:cubicBezTo>
                    <a:pt x="836" y="4936"/>
                    <a:pt x="830" y="4942"/>
                    <a:pt x="820" y="4949"/>
                  </a:cubicBezTo>
                  <a:cubicBezTo>
                    <a:pt x="814" y="4955"/>
                    <a:pt x="808" y="4960"/>
                    <a:pt x="800" y="4963"/>
                  </a:cubicBezTo>
                  <a:cubicBezTo>
                    <a:pt x="784" y="4972"/>
                    <a:pt x="768" y="4980"/>
                    <a:pt x="752" y="4988"/>
                  </a:cubicBezTo>
                  <a:cubicBezTo>
                    <a:pt x="740" y="4993"/>
                    <a:pt x="727" y="4998"/>
                    <a:pt x="716" y="5001"/>
                  </a:cubicBezTo>
                  <a:cubicBezTo>
                    <a:pt x="694" y="5007"/>
                    <a:pt x="671" y="5012"/>
                    <a:pt x="648" y="5017"/>
                  </a:cubicBezTo>
                  <a:lnTo>
                    <a:pt x="632" y="5018"/>
                  </a:lnTo>
                  <a:lnTo>
                    <a:pt x="626" y="5018"/>
                  </a:lnTo>
                  <a:lnTo>
                    <a:pt x="610" y="5015"/>
                  </a:lnTo>
                  <a:cubicBezTo>
                    <a:pt x="605" y="5013"/>
                    <a:pt x="602" y="5013"/>
                    <a:pt x="594" y="5010"/>
                  </a:cubicBezTo>
                  <a:cubicBezTo>
                    <a:pt x="588" y="5007"/>
                    <a:pt x="580" y="5002"/>
                    <a:pt x="573" y="4999"/>
                  </a:cubicBezTo>
                  <a:lnTo>
                    <a:pt x="561" y="4991"/>
                  </a:lnTo>
                  <a:cubicBezTo>
                    <a:pt x="548" y="4982"/>
                    <a:pt x="535" y="4971"/>
                    <a:pt x="524" y="4960"/>
                  </a:cubicBezTo>
                  <a:cubicBezTo>
                    <a:pt x="510" y="4945"/>
                    <a:pt x="496" y="4930"/>
                    <a:pt x="483" y="4914"/>
                  </a:cubicBezTo>
                  <a:cubicBezTo>
                    <a:pt x="467" y="4893"/>
                    <a:pt x="453" y="4873"/>
                    <a:pt x="440" y="4852"/>
                  </a:cubicBezTo>
                  <a:cubicBezTo>
                    <a:pt x="425" y="4825"/>
                    <a:pt x="409" y="4797"/>
                    <a:pt x="396" y="4766"/>
                  </a:cubicBezTo>
                  <a:cubicBezTo>
                    <a:pt x="383" y="4735"/>
                    <a:pt x="372" y="4705"/>
                    <a:pt x="363" y="4673"/>
                  </a:cubicBezTo>
                  <a:cubicBezTo>
                    <a:pt x="350" y="4627"/>
                    <a:pt x="341" y="4581"/>
                    <a:pt x="333" y="4535"/>
                  </a:cubicBezTo>
                  <a:cubicBezTo>
                    <a:pt x="326" y="4488"/>
                    <a:pt x="323" y="4442"/>
                    <a:pt x="320" y="4394"/>
                  </a:cubicBezTo>
                  <a:cubicBezTo>
                    <a:pt x="320" y="4361"/>
                    <a:pt x="322" y="4326"/>
                    <a:pt x="323" y="4293"/>
                  </a:cubicBezTo>
                  <a:cubicBezTo>
                    <a:pt x="330" y="4255"/>
                    <a:pt x="336" y="4219"/>
                    <a:pt x="344" y="4181"/>
                  </a:cubicBezTo>
                  <a:cubicBezTo>
                    <a:pt x="358" y="4129"/>
                    <a:pt x="374" y="4075"/>
                    <a:pt x="394" y="4022"/>
                  </a:cubicBezTo>
                  <a:cubicBezTo>
                    <a:pt x="415" y="3973"/>
                    <a:pt x="440" y="3923"/>
                    <a:pt x="466" y="3874"/>
                  </a:cubicBezTo>
                  <a:cubicBezTo>
                    <a:pt x="507" y="3804"/>
                    <a:pt x="551" y="3738"/>
                    <a:pt x="599" y="3673"/>
                  </a:cubicBezTo>
                  <a:cubicBezTo>
                    <a:pt x="702" y="3537"/>
                    <a:pt x="812" y="3404"/>
                    <a:pt x="928" y="3277"/>
                  </a:cubicBezTo>
                  <a:cubicBezTo>
                    <a:pt x="980" y="3215"/>
                    <a:pt x="972" y="3123"/>
                    <a:pt x="911" y="3071"/>
                  </a:cubicBezTo>
                  <a:cubicBezTo>
                    <a:pt x="883" y="3048"/>
                    <a:pt x="850" y="3036"/>
                    <a:pt x="816" y="3036"/>
                  </a:cubicBezTo>
                  <a:cubicBezTo>
                    <a:pt x="775" y="3036"/>
                    <a:pt x="734" y="3054"/>
                    <a:pt x="705" y="3087"/>
                  </a:cubicBezTo>
                  <a:cubicBezTo>
                    <a:pt x="589" y="3207"/>
                    <a:pt x="478" y="3332"/>
                    <a:pt x="375" y="3464"/>
                  </a:cubicBezTo>
                  <a:cubicBezTo>
                    <a:pt x="277" y="3590"/>
                    <a:pt x="182" y="3725"/>
                    <a:pt x="119" y="3872"/>
                  </a:cubicBezTo>
                  <a:cubicBezTo>
                    <a:pt x="56" y="4016"/>
                    <a:pt x="10" y="4173"/>
                    <a:pt x="7" y="4330"/>
                  </a:cubicBezTo>
                  <a:cubicBezTo>
                    <a:pt x="0" y="4637"/>
                    <a:pt x="81" y="4974"/>
                    <a:pt x="309" y="5194"/>
                  </a:cubicBezTo>
                  <a:cubicBezTo>
                    <a:pt x="360" y="5245"/>
                    <a:pt x="418" y="5284"/>
                    <a:pt x="485" y="5309"/>
                  </a:cubicBezTo>
                  <a:cubicBezTo>
                    <a:pt x="531" y="5327"/>
                    <a:pt x="580" y="5336"/>
                    <a:pt x="629" y="5336"/>
                  </a:cubicBezTo>
                  <a:cubicBezTo>
                    <a:pt x="653" y="5336"/>
                    <a:pt x="675" y="5335"/>
                    <a:pt x="698" y="5332"/>
                  </a:cubicBezTo>
                  <a:cubicBezTo>
                    <a:pt x="836" y="5313"/>
                    <a:pt x="963" y="5251"/>
                    <a:pt x="1062" y="5154"/>
                  </a:cubicBezTo>
                  <a:cubicBezTo>
                    <a:pt x="1138" y="5074"/>
                    <a:pt x="1205" y="4983"/>
                    <a:pt x="1260" y="4888"/>
                  </a:cubicBezTo>
                  <a:cubicBezTo>
                    <a:pt x="1313" y="4803"/>
                    <a:pt x="1360" y="4716"/>
                    <a:pt x="1400" y="4626"/>
                  </a:cubicBezTo>
                  <a:cubicBezTo>
                    <a:pt x="1434" y="4548"/>
                    <a:pt x="1471" y="4469"/>
                    <a:pt x="1499" y="4391"/>
                  </a:cubicBezTo>
                  <a:cubicBezTo>
                    <a:pt x="1528" y="4314"/>
                    <a:pt x="1558" y="4239"/>
                    <a:pt x="1583" y="4159"/>
                  </a:cubicBezTo>
                  <a:cubicBezTo>
                    <a:pt x="1609" y="4078"/>
                    <a:pt x="1634" y="3997"/>
                    <a:pt x="1658" y="3918"/>
                  </a:cubicBezTo>
                  <a:cubicBezTo>
                    <a:pt x="1759" y="3578"/>
                    <a:pt x="1860" y="3239"/>
                    <a:pt x="1963" y="2900"/>
                  </a:cubicBezTo>
                  <a:cubicBezTo>
                    <a:pt x="2060" y="2582"/>
                    <a:pt x="2167" y="2267"/>
                    <a:pt x="2272" y="1950"/>
                  </a:cubicBezTo>
                  <a:cubicBezTo>
                    <a:pt x="2326" y="1787"/>
                    <a:pt x="2384" y="1627"/>
                    <a:pt x="2441" y="1468"/>
                  </a:cubicBezTo>
                  <a:cubicBezTo>
                    <a:pt x="2494" y="1317"/>
                    <a:pt x="2552" y="1168"/>
                    <a:pt x="2607" y="1018"/>
                  </a:cubicBezTo>
                  <a:lnTo>
                    <a:pt x="2607" y="1018"/>
                  </a:lnTo>
                  <a:cubicBezTo>
                    <a:pt x="2606" y="1026"/>
                    <a:pt x="2603" y="1032"/>
                    <a:pt x="2601" y="1039"/>
                  </a:cubicBezTo>
                  <a:cubicBezTo>
                    <a:pt x="2649" y="921"/>
                    <a:pt x="2693" y="806"/>
                    <a:pt x="2742" y="687"/>
                  </a:cubicBezTo>
                  <a:cubicBezTo>
                    <a:pt x="2791" y="568"/>
                    <a:pt x="2843" y="453"/>
                    <a:pt x="2885" y="331"/>
                  </a:cubicBezTo>
                  <a:cubicBezTo>
                    <a:pt x="2907" y="263"/>
                    <a:pt x="2880" y="188"/>
                    <a:pt x="2820" y="149"/>
                  </a:cubicBezTo>
                  <a:cubicBezTo>
                    <a:pt x="2793" y="132"/>
                    <a:pt x="2762" y="123"/>
                    <a:pt x="2730" y="123"/>
                  </a:cubicBezTo>
                  <a:cubicBezTo>
                    <a:pt x="2691" y="123"/>
                    <a:pt x="2651" y="137"/>
                    <a:pt x="2623" y="165"/>
                  </a:cubicBezTo>
                  <a:cubicBezTo>
                    <a:pt x="2590" y="196"/>
                    <a:pt x="2562" y="233"/>
                    <a:pt x="2538" y="272"/>
                  </a:cubicBezTo>
                  <a:cubicBezTo>
                    <a:pt x="2527" y="291"/>
                    <a:pt x="2514" y="312"/>
                    <a:pt x="2503" y="331"/>
                  </a:cubicBezTo>
                  <a:lnTo>
                    <a:pt x="2443" y="426"/>
                  </a:lnTo>
                  <a:cubicBezTo>
                    <a:pt x="2411" y="477"/>
                    <a:pt x="2378" y="526"/>
                    <a:pt x="2345" y="575"/>
                  </a:cubicBezTo>
                  <a:cubicBezTo>
                    <a:pt x="2269" y="684"/>
                    <a:pt x="2191" y="793"/>
                    <a:pt x="2114" y="901"/>
                  </a:cubicBezTo>
                  <a:cubicBezTo>
                    <a:pt x="2085" y="936"/>
                    <a:pt x="2057" y="970"/>
                    <a:pt x="2028" y="1005"/>
                  </a:cubicBezTo>
                  <a:cubicBezTo>
                    <a:pt x="2006" y="1034"/>
                    <a:pt x="1984" y="1064"/>
                    <a:pt x="1960" y="1091"/>
                  </a:cubicBezTo>
                  <a:cubicBezTo>
                    <a:pt x="1903" y="1153"/>
                    <a:pt x="1846" y="1214"/>
                    <a:pt x="1788" y="1276"/>
                  </a:cubicBezTo>
                  <a:cubicBezTo>
                    <a:pt x="1792" y="1271"/>
                    <a:pt x="1797" y="1266"/>
                    <a:pt x="1802" y="1262"/>
                  </a:cubicBezTo>
                  <a:lnTo>
                    <a:pt x="1802" y="1262"/>
                  </a:lnTo>
                  <a:cubicBezTo>
                    <a:pt x="1685" y="1382"/>
                    <a:pt x="1560" y="1498"/>
                    <a:pt x="1430" y="1605"/>
                  </a:cubicBezTo>
                  <a:cubicBezTo>
                    <a:pt x="1371" y="1650"/>
                    <a:pt x="1311" y="1691"/>
                    <a:pt x="1248" y="1730"/>
                  </a:cubicBezTo>
                  <a:cubicBezTo>
                    <a:pt x="1222" y="1745"/>
                    <a:pt x="1197" y="1759"/>
                    <a:pt x="1170" y="1771"/>
                  </a:cubicBezTo>
                  <a:cubicBezTo>
                    <a:pt x="1153" y="1778"/>
                    <a:pt x="1132" y="1786"/>
                    <a:pt x="1115" y="1790"/>
                  </a:cubicBezTo>
                  <a:cubicBezTo>
                    <a:pt x="1097" y="1795"/>
                    <a:pt x="1080" y="1800"/>
                    <a:pt x="1061" y="1803"/>
                  </a:cubicBezTo>
                  <a:lnTo>
                    <a:pt x="1045" y="1805"/>
                  </a:lnTo>
                  <a:lnTo>
                    <a:pt x="1040" y="1800"/>
                  </a:lnTo>
                  <a:cubicBezTo>
                    <a:pt x="1037" y="1797"/>
                    <a:pt x="1034" y="1792"/>
                    <a:pt x="1029" y="1789"/>
                  </a:cubicBezTo>
                  <a:lnTo>
                    <a:pt x="1023" y="1779"/>
                  </a:lnTo>
                  <a:cubicBezTo>
                    <a:pt x="1021" y="1776"/>
                    <a:pt x="1020" y="1773"/>
                    <a:pt x="1018" y="1770"/>
                  </a:cubicBezTo>
                  <a:lnTo>
                    <a:pt x="1017" y="1764"/>
                  </a:lnTo>
                  <a:lnTo>
                    <a:pt x="1017" y="1762"/>
                  </a:lnTo>
                  <a:cubicBezTo>
                    <a:pt x="1013" y="1738"/>
                    <a:pt x="1012" y="1716"/>
                    <a:pt x="1010" y="1694"/>
                  </a:cubicBezTo>
                  <a:cubicBezTo>
                    <a:pt x="1010" y="1623"/>
                    <a:pt x="1013" y="1551"/>
                    <a:pt x="1017" y="1480"/>
                  </a:cubicBezTo>
                  <a:cubicBezTo>
                    <a:pt x="1031" y="1357"/>
                    <a:pt x="1047" y="1233"/>
                    <a:pt x="1070" y="1111"/>
                  </a:cubicBezTo>
                  <a:cubicBezTo>
                    <a:pt x="1085" y="1043"/>
                    <a:pt x="1096" y="975"/>
                    <a:pt x="1112" y="909"/>
                  </a:cubicBezTo>
                  <a:cubicBezTo>
                    <a:pt x="1129" y="841"/>
                    <a:pt x="1145" y="773"/>
                    <a:pt x="1161" y="705"/>
                  </a:cubicBezTo>
                  <a:cubicBezTo>
                    <a:pt x="1162" y="698"/>
                    <a:pt x="1164" y="694"/>
                    <a:pt x="1165" y="688"/>
                  </a:cubicBezTo>
                  <a:lnTo>
                    <a:pt x="1165" y="688"/>
                  </a:lnTo>
                  <a:cubicBezTo>
                    <a:pt x="1164" y="694"/>
                    <a:pt x="1162" y="698"/>
                    <a:pt x="1161" y="703"/>
                  </a:cubicBezTo>
                  <a:cubicBezTo>
                    <a:pt x="1205" y="549"/>
                    <a:pt x="1249" y="396"/>
                    <a:pt x="1303" y="244"/>
                  </a:cubicBezTo>
                  <a:cubicBezTo>
                    <a:pt x="1306" y="239"/>
                    <a:pt x="1308" y="233"/>
                    <a:pt x="1309" y="226"/>
                  </a:cubicBezTo>
                  <a:lnTo>
                    <a:pt x="1312" y="222"/>
                  </a:lnTo>
                  <a:lnTo>
                    <a:pt x="1312" y="222"/>
                  </a:lnTo>
                  <a:cubicBezTo>
                    <a:pt x="1312" y="222"/>
                    <a:pt x="1312" y="222"/>
                    <a:pt x="1312" y="223"/>
                  </a:cubicBezTo>
                  <a:lnTo>
                    <a:pt x="1312" y="223"/>
                  </a:lnTo>
                  <a:cubicBezTo>
                    <a:pt x="1312" y="222"/>
                    <a:pt x="1312" y="222"/>
                    <a:pt x="1313" y="222"/>
                  </a:cubicBezTo>
                  <a:lnTo>
                    <a:pt x="1313" y="222"/>
                  </a:lnTo>
                  <a:lnTo>
                    <a:pt x="1312" y="222"/>
                  </a:lnTo>
                  <a:lnTo>
                    <a:pt x="1312" y="222"/>
                  </a:lnTo>
                  <a:cubicBezTo>
                    <a:pt x="1313" y="221"/>
                    <a:pt x="1314" y="219"/>
                    <a:pt x="1314" y="217"/>
                  </a:cubicBezTo>
                  <a:cubicBezTo>
                    <a:pt x="1346" y="131"/>
                    <a:pt x="1289" y="35"/>
                    <a:pt x="1205" y="8"/>
                  </a:cubicBezTo>
                  <a:cubicBezTo>
                    <a:pt x="1189" y="3"/>
                    <a:pt x="1172" y="1"/>
                    <a:pt x="1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3" name="Google Shape;10223;p18"/>
            <p:cNvSpPr/>
            <p:nvPr/>
          </p:nvSpPr>
          <p:spPr>
            <a:xfrm>
              <a:off x="3859150" y="5088025"/>
              <a:ext cx="28525" cy="9625"/>
            </a:xfrm>
            <a:custGeom>
              <a:avLst/>
              <a:gdLst/>
              <a:ahLst/>
              <a:cxnLst/>
              <a:rect l="l" t="t" r="r" b="b"/>
              <a:pathLst>
                <a:path w="1141" h="385" extrusionOk="0">
                  <a:moveTo>
                    <a:pt x="964" y="1"/>
                  </a:moveTo>
                  <a:cubicBezTo>
                    <a:pt x="961" y="1"/>
                    <a:pt x="959" y="1"/>
                    <a:pt x="956" y="1"/>
                  </a:cubicBezTo>
                  <a:cubicBezTo>
                    <a:pt x="727" y="9"/>
                    <a:pt x="497" y="28"/>
                    <a:pt x="268" y="34"/>
                  </a:cubicBezTo>
                  <a:lnTo>
                    <a:pt x="182" y="34"/>
                  </a:lnTo>
                  <a:cubicBezTo>
                    <a:pt x="179" y="34"/>
                    <a:pt x="176" y="34"/>
                    <a:pt x="173" y="34"/>
                  </a:cubicBezTo>
                  <a:cubicBezTo>
                    <a:pt x="89" y="34"/>
                    <a:pt x="18" y="99"/>
                    <a:pt x="10" y="183"/>
                  </a:cubicBezTo>
                  <a:cubicBezTo>
                    <a:pt x="0" y="272"/>
                    <a:pt x="61" y="351"/>
                    <a:pt x="148" y="365"/>
                  </a:cubicBezTo>
                  <a:cubicBezTo>
                    <a:pt x="176" y="372"/>
                    <a:pt x="203" y="376"/>
                    <a:pt x="228" y="383"/>
                  </a:cubicBezTo>
                  <a:cubicBezTo>
                    <a:pt x="238" y="384"/>
                    <a:pt x="247" y="384"/>
                    <a:pt x="258" y="384"/>
                  </a:cubicBezTo>
                  <a:cubicBezTo>
                    <a:pt x="288" y="384"/>
                    <a:pt x="317" y="376"/>
                    <a:pt x="344" y="360"/>
                  </a:cubicBezTo>
                  <a:cubicBezTo>
                    <a:pt x="415" y="356"/>
                    <a:pt x="486" y="349"/>
                    <a:pt x="558" y="345"/>
                  </a:cubicBezTo>
                  <a:cubicBezTo>
                    <a:pt x="702" y="335"/>
                    <a:pt x="844" y="327"/>
                    <a:pt x="988" y="322"/>
                  </a:cubicBezTo>
                  <a:cubicBezTo>
                    <a:pt x="1075" y="321"/>
                    <a:pt x="1140" y="231"/>
                    <a:pt x="1132" y="147"/>
                  </a:cubicBezTo>
                  <a:cubicBezTo>
                    <a:pt x="1124" y="57"/>
                    <a:pt x="1049" y="1"/>
                    <a:pt x="9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4" name="Google Shape;10224;p18"/>
            <p:cNvSpPr/>
            <p:nvPr/>
          </p:nvSpPr>
          <p:spPr>
            <a:xfrm>
              <a:off x="3844475" y="5102500"/>
              <a:ext cx="54575" cy="14725"/>
            </a:xfrm>
            <a:custGeom>
              <a:avLst/>
              <a:gdLst/>
              <a:ahLst/>
              <a:cxnLst/>
              <a:rect l="l" t="t" r="r" b="b"/>
              <a:pathLst>
                <a:path w="2183" h="589" extrusionOk="0">
                  <a:moveTo>
                    <a:pt x="2027" y="1"/>
                  </a:moveTo>
                  <a:cubicBezTo>
                    <a:pt x="2022" y="1"/>
                    <a:pt x="2018" y="1"/>
                    <a:pt x="2014" y="1"/>
                  </a:cubicBezTo>
                  <a:cubicBezTo>
                    <a:pt x="1726" y="43"/>
                    <a:pt x="1434" y="84"/>
                    <a:pt x="1145" y="123"/>
                  </a:cubicBezTo>
                  <a:cubicBezTo>
                    <a:pt x="1013" y="142"/>
                    <a:pt x="882" y="161"/>
                    <a:pt x="750" y="182"/>
                  </a:cubicBezTo>
                  <a:cubicBezTo>
                    <a:pt x="579" y="207"/>
                    <a:pt x="408" y="239"/>
                    <a:pt x="236" y="252"/>
                  </a:cubicBezTo>
                  <a:cubicBezTo>
                    <a:pt x="233" y="250"/>
                    <a:pt x="230" y="248"/>
                    <a:pt x="226" y="248"/>
                  </a:cubicBezTo>
                  <a:cubicBezTo>
                    <a:pt x="210" y="243"/>
                    <a:pt x="193" y="240"/>
                    <a:pt x="177" y="240"/>
                  </a:cubicBezTo>
                  <a:cubicBezTo>
                    <a:pt x="105" y="240"/>
                    <a:pt x="34" y="287"/>
                    <a:pt x="14" y="359"/>
                  </a:cubicBezTo>
                  <a:lnTo>
                    <a:pt x="14" y="362"/>
                  </a:lnTo>
                  <a:lnTo>
                    <a:pt x="8" y="385"/>
                  </a:lnTo>
                  <a:cubicBezTo>
                    <a:pt x="10" y="380"/>
                    <a:pt x="11" y="375"/>
                    <a:pt x="13" y="370"/>
                  </a:cubicBezTo>
                  <a:lnTo>
                    <a:pt x="13" y="370"/>
                  </a:lnTo>
                  <a:cubicBezTo>
                    <a:pt x="10" y="383"/>
                    <a:pt x="6" y="397"/>
                    <a:pt x="6" y="411"/>
                  </a:cubicBezTo>
                  <a:cubicBezTo>
                    <a:pt x="0" y="495"/>
                    <a:pt x="67" y="567"/>
                    <a:pt x="146" y="584"/>
                  </a:cubicBezTo>
                  <a:cubicBezTo>
                    <a:pt x="163" y="587"/>
                    <a:pt x="182" y="589"/>
                    <a:pt x="200" y="589"/>
                  </a:cubicBezTo>
                  <a:cubicBezTo>
                    <a:pt x="231" y="587"/>
                    <a:pt x="261" y="586"/>
                    <a:pt x="293" y="581"/>
                  </a:cubicBezTo>
                  <a:cubicBezTo>
                    <a:pt x="336" y="575"/>
                    <a:pt x="382" y="568"/>
                    <a:pt x="423" y="560"/>
                  </a:cubicBezTo>
                  <a:cubicBezTo>
                    <a:pt x="464" y="554"/>
                    <a:pt x="505" y="548"/>
                    <a:pt x="546" y="540"/>
                  </a:cubicBezTo>
                  <a:cubicBezTo>
                    <a:pt x="629" y="525"/>
                    <a:pt x="711" y="510"/>
                    <a:pt x="793" y="495"/>
                  </a:cubicBezTo>
                  <a:cubicBezTo>
                    <a:pt x="915" y="475"/>
                    <a:pt x="1035" y="453"/>
                    <a:pt x="1156" y="432"/>
                  </a:cubicBezTo>
                  <a:cubicBezTo>
                    <a:pt x="1456" y="381"/>
                    <a:pt x="1757" y="331"/>
                    <a:pt x="2060" y="282"/>
                  </a:cubicBezTo>
                  <a:cubicBezTo>
                    <a:pt x="2136" y="269"/>
                    <a:pt x="2183" y="184"/>
                    <a:pt x="2167" y="111"/>
                  </a:cubicBezTo>
                  <a:cubicBezTo>
                    <a:pt x="2152" y="45"/>
                    <a:pt x="2093" y="1"/>
                    <a:pt x="20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5" name="Google Shape;10225;p18"/>
            <p:cNvSpPr/>
            <p:nvPr/>
          </p:nvSpPr>
          <p:spPr>
            <a:xfrm>
              <a:off x="3904250" y="5053925"/>
              <a:ext cx="59800" cy="90575"/>
            </a:xfrm>
            <a:custGeom>
              <a:avLst/>
              <a:gdLst/>
              <a:ahLst/>
              <a:cxnLst/>
              <a:rect l="l" t="t" r="r" b="b"/>
              <a:pathLst>
                <a:path w="2392" h="3623" extrusionOk="0">
                  <a:moveTo>
                    <a:pt x="1346" y="2039"/>
                  </a:moveTo>
                  <a:cubicBezTo>
                    <a:pt x="1345" y="2039"/>
                    <a:pt x="1345" y="2039"/>
                    <a:pt x="1345" y="2039"/>
                  </a:cubicBezTo>
                  <a:lnTo>
                    <a:pt x="1346" y="2039"/>
                  </a:lnTo>
                  <a:close/>
                  <a:moveTo>
                    <a:pt x="927" y="2472"/>
                  </a:moveTo>
                  <a:cubicBezTo>
                    <a:pt x="935" y="2472"/>
                    <a:pt x="943" y="2473"/>
                    <a:pt x="952" y="2473"/>
                  </a:cubicBezTo>
                  <a:lnTo>
                    <a:pt x="976" y="2476"/>
                  </a:lnTo>
                  <a:cubicBezTo>
                    <a:pt x="982" y="2480"/>
                    <a:pt x="990" y="2481"/>
                    <a:pt x="997" y="2483"/>
                  </a:cubicBezTo>
                  <a:lnTo>
                    <a:pt x="962" y="2525"/>
                  </a:lnTo>
                  <a:cubicBezTo>
                    <a:pt x="835" y="2677"/>
                    <a:pt x="702" y="2825"/>
                    <a:pt x="568" y="2970"/>
                  </a:cubicBezTo>
                  <a:lnTo>
                    <a:pt x="582" y="2956"/>
                  </a:lnTo>
                  <a:lnTo>
                    <a:pt x="582" y="2956"/>
                  </a:lnTo>
                  <a:cubicBezTo>
                    <a:pt x="512" y="3026"/>
                    <a:pt x="444" y="3095"/>
                    <a:pt x="375" y="3162"/>
                  </a:cubicBezTo>
                  <a:cubicBezTo>
                    <a:pt x="378" y="3148"/>
                    <a:pt x="384" y="3133"/>
                    <a:pt x="389" y="3117"/>
                  </a:cubicBezTo>
                  <a:cubicBezTo>
                    <a:pt x="414" y="3056"/>
                    <a:pt x="443" y="2996"/>
                    <a:pt x="473" y="2939"/>
                  </a:cubicBezTo>
                  <a:cubicBezTo>
                    <a:pt x="520" y="2855"/>
                    <a:pt x="574" y="2774"/>
                    <a:pt x="631" y="2698"/>
                  </a:cubicBezTo>
                  <a:lnTo>
                    <a:pt x="631" y="2698"/>
                  </a:lnTo>
                  <a:lnTo>
                    <a:pt x="626" y="2703"/>
                  </a:lnTo>
                  <a:lnTo>
                    <a:pt x="633" y="2695"/>
                  </a:lnTo>
                  <a:lnTo>
                    <a:pt x="639" y="2687"/>
                  </a:lnTo>
                  <a:lnTo>
                    <a:pt x="633" y="2693"/>
                  </a:lnTo>
                  <a:cubicBezTo>
                    <a:pt x="664" y="2654"/>
                    <a:pt x="697" y="2614"/>
                    <a:pt x="734" y="2575"/>
                  </a:cubicBezTo>
                  <a:cubicBezTo>
                    <a:pt x="748" y="2560"/>
                    <a:pt x="764" y="2544"/>
                    <a:pt x="778" y="2533"/>
                  </a:cubicBezTo>
                  <a:cubicBezTo>
                    <a:pt x="792" y="2522"/>
                    <a:pt x="808" y="2511"/>
                    <a:pt x="824" y="2502"/>
                  </a:cubicBezTo>
                  <a:cubicBezTo>
                    <a:pt x="836" y="2496"/>
                    <a:pt x="847" y="2490"/>
                    <a:pt x="859" y="2484"/>
                  </a:cubicBezTo>
                  <a:lnTo>
                    <a:pt x="859" y="2484"/>
                  </a:lnTo>
                  <a:lnTo>
                    <a:pt x="864" y="2483"/>
                  </a:lnTo>
                  <a:cubicBezTo>
                    <a:pt x="875" y="2480"/>
                    <a:pt x="884" y="2476"/>
                    <a:pt x="895" y="2475"/>
                  </a:cubicBezTo>
                  <a:cubicBezTo>
                    <a:pt x="906" y="2473"/>
                    <a:pt x="918" y="2472"/>
                    <a:pt x="927" y="2472"/>
                  </a:cubicBezTo>
                  <a:close/>
                  <a:moveTo>
                    <a:pt x="568" y="3421"/>
                  </a:moveTo>
                  <a:cubicBezTo>
                    <a:pt x="564" y="3426"/>
                    <a:pt x="559" y="3431"/>
                    <a:pt x="555" y="3436"/>
                  </a:cubicBezTo>
                  <a:cubicBezTo>
                    <a:pt x="559" y="3431"/>
                    <a:pt x="564" y="3427"/>
                    <a:pt x="568" y="3421"/>
                  </a:cubicBezTo>
                  <a:close/>
                  <a:moveTo>
                    <a:pt x="2053" y="0"/>
                  </a:moveTo>
                  <a:cubicBezTo>
                    <a:pt x="2035" y="0"/>
                    <a:pt x="2017" y="2"/>
                    <a:pt x="1999" y="5"/>
                  </a:cubicBezTo>
                  <a:cubicBezTo>
                    <a:pt x="1977" y="12"/>
                    <a:pt x="1954" y="18"/>
                    <a:pt x="1934" y="27"/>
                  </a:cubicBezTo>
                  <a:cubicBezTo>
                    <a:pt x="1910" y="40"/>
                    <a:pt x="1888" y="53"/>
                    <a:pt x="1867" y="67"/>
                  </a:cubicBezTo>
                  <a:cubicBezTo>
                    <a:pt x="1820" y="102"/>
                    <a:pt x="1777" y="143"/>
                    <a:pt x="1742" y="191"/>
                  </a:cubicBezTo>
                  <a:cubicBezTo>
                    <a:pt x="1726" y="210"/>
                    <a:pt x="1711" y="229"/>
                    <a:pt x="1695" y="249"/>
                  </a:cubicBezTo>
                  <a:cubicBezTo>
                    <a:pt x="1669" y="281"/>
                    <a:pt x="1644" y="312"/>
                    <a:pt x="1619" y="346"/>
                  </a:cubicBezTo>
                  <a:cubicBezTo>
                    <a:pt x="1560" y="418"/>
                    <a:pt x="1508" y="496"/>
                    <a:pt x="1460" y="577"/>
                  </a:cubicBezTo>
                  <a:cubicBezTo>
                    <a:pt x="1408" y="669"/>
                    <a:pt x="1365" y="765"/>
                    <a:pt x="1334" y="866"/>
                  </a:cubicBezTo>
                  <a:cubicBezTo>
                    <a:pt x="1305" y="963"/>
                    <a:pt x="1290" y="1068"/>
                    <a:pt x="1337" y="1161"/>
                  </a:cubicBezTo>
                  <a:cubicBezTo>
                    <a:pt x="1370" y="1224"/>
                    <a:pt x="1432" y="1256"/>
                    <a:pt x="1495" y="1276"/>
                  </a:cubicBezTo>
                  <a:cubicBezTo>
                    <a:pt x="1514" y="1283"/>
                    <a:pt x="1533" y="1285"/>
                    <a:pt x="1550" y="1285"/>
                  </a:cubicBezTo>
                  <a:cubicBezTo>
                    <a:pt x="1701" y="1285"/>
                    <a:pt x="1784" y="1077"/>
                    <a:pt x="1641" y="979"/>
                  </a:cubicBezTo>
                  <a:lnTo>
                    <a:pt x="1641" y="976"/>
                  </a:lnTo>
                  <a:cubicBezTo>
                    <a:pt x="1650" y="946"/>
                    <a:pt x="1660" y="917"/>
                    <a:pt x="1671" y="887"/>
                  </a:cubicBezTo>
                  <a:cubicBezTo>
                    <a:pt x="1693" y="833"/>
                    <a:pt x="1716" y="778"/>
                    <a:pt x="1744" y="727"/>
                  </a:cubicBezTo>
                  <a:lnTo>
                    <a:pt x="1744" y="727"/>
                  </a:lnTo>
                  <a:cubicBezTo>
                    <a:pt x="1744" y="727"/>
                    <a:pt x="1744" y="727"/>
                    <a:pt x="1744" y="727"/>
                  </a:cubicBezTo>
                  <a:cubicBezTo>
                    <a:pt x="1774" y="675"/>
                    <a:pt x="1807" y="624"/>
                    <a:pt x="1842" y="577"/>
                  </a:cubicBezTo>
                  <a:lnTo>
                    <a:pt x="1842" y="577"/>
                  </a:lnTo>
                  <a:lnTo>
                    <a:pt x="1840" y="578"/>
                  </a:lnTo>
                  <a:cubicBezTo>
                    <a:pt x="1893" y="513"/>
                    <a:pt x="1943" y="449"/>
                    <a:pt x="2000" y="387"/>
                  </a:cubicBezTo>
                  <a:cubicBezTo>
                    <a:pt x="2016" y="371"/>
                    <a:pt x="2030" y="355"/>
                    <a:pt x="2048" y="341"/>
                  </a:cubicBezTo>
                  <a:lnTo>
                    <a:pt x="2053" y="336"/>
                  </a:lnTo>
                  <a:lnTo>
                    <a:pt x="2057" y="344"/>
                  </a:lnTo>
                  <a:cubicBezTo>
                    <a:pt x="2060" y="347"/>
                    <a:pt x="2064" y="352"/>
                    <a:pt x="2064" y="354"/>
                  </a:cubicBezTo>
                  <a:cubicBezTo>
                    <a:pt x="2064" y="355"/>
                    <a:pt x="2065" y="357"/>
                    <a:pt x="2065" y="358"/>
                  </a:cubicBezTo>
                  <a:lnTo>
                    <a:pt x="2067" y="368"/>
                  </a:lnTo>
                  <a:cubicBezTo>
                    <a:pt x="2067" y="376"/>
                    <a:pt x="2068" y="384"/>
                    <a:pt x="2068" y="392"/>
                  </a:cubicBezTo>
                  <a:cubicBezTo>
                    <a:pt x="2068" y="444"/>
                    <a:pt x="2065" y="498"/>
                    <a:pt x="2060" y="550"/>
                  </a:cubicBezTo>
                  <a:cubicBezTo>
                    <a:pt x="2054" y="610"/>
                    <a:pt x="2043" y="672"/>
                    <a:pt x="2029" y="732"/>
                  </a:cubicBezTo>
                  <a:cubicBezTo>
                    <a:pt x="2029" y="731"/>
                    <a:pt x="2030" y="729"/>
                    <a:pt x="2030" y="728"/>
                  </a:cubicBezTo>
                  <a:lnTo>
                    <a:pt x="2030" y="728"/>
                  </a:lnTo>
                  <a:lnTo>
                    <a:pt x="2029" y="734"/>
                  </a:lnTo>
                  <a:cubicBezTo>
                    <a:pt x="2029" y="734"/>
                    <a:pt x="2029" y="734"/>
                    <a:pt x="2029" y="734"/>
                  </a:cubicBezTo>
                  <a:lnTo>
                    <a:pt x="2029" y="734"/>
                  </a:lnTo>
                  <a:cubicBezTo>
                    <a:pt x="2029" y="735"/>
                    <a:pt x="2028" y="737"/>
                    <a:pt x="2028" y="738"/>
                  </a:cubicBezTo>
                  <a:lnTo>
                    <a:pt x="2028" y="738"/>
                  </a:lnTo>
                  <a:lnTo>
                    <a:pt x="2029" y="734"/>
                  </a:lnTo>
                  <a:lnTo>
                    <a:pt x="2029" y="734"/>
                  </a:lnTo>
                  <a:cubicBezTo>
                    <a:pt x="2002" y="840"/>
                    <a:pt x="1969" y="944"/>
                    <a:pt x="1929" y="1047"/>
                  </a:cubicBezTo>
                  <a:lnTo>
                    <a:pt x="1931" y="1042"/>
                  </a:lnTo>
                  <a:lnTo>
                    <a:pt x="1931" y="1042"/>
                  </a:lnTo>
                  <a:cubicBezTo>
                    <a:pt x="1883" y="1161"/>
                    <a:pt x="1828" y="1278"/>
                    <a:pt x="1766" y="1392"/>
                  </a:cubicBezTo>
                  <a:lnTo>
                    <a:pt x="1766" y="1390"/>
                  </a:lnTo>
                  <a:cubicBezTo>
                    <a:pt x="1688" y="1530"/>
                    <a:pt x="1601" y="1666"/>
                    <a:pt x="1511" y="1797"/>
                  </a:cubicBezTo>
                  <a:lnTo>
                    <a:pt x="1346" y="2039"/>
                  </a:lnTo>
                  <a:lnTo>
                    <a:pt x="1346" y="2039"/>
                  </a:lnTo>
                  <a:cubicBezTo>
                    <a:pt x="1347" y="2037"/>
                    <a:pt x="1349" y="2035"/>
                    <a:pt x="1350" y="2033"/>
                  </a:cubicBezTo>
                  <a:lnTo>
                    <a:pt x="1350" y="2033"/>
                  </a:lnTo>
                  <a:cubicBezTo>
                    <a:pt x="1302" y="2095"/>
                    <a:pt x="1254" y="2159"/>
                    <a:pt x="1206" y="2223"/>
                  </a:cubicBezTo>
                  <a:cubicBezTo>
                    <a:pt x="1142" y="2188"/>
                    <a:pt x="1076" y="2165"/>
                    <a:pt x="1006" y="2153"/>
                  </a:cubicBezTo>
                  <a:cubicBezTo>
                    <a:pt x="982" y="2149"/>
                    <a:pt x="958" y="2147"/>
                    <a:pt x="934" y="2147"/>
                  </a:cubicBezTo>
                  <a:cubicBezTo>
                    <a:pt x="817" y="2147"/>
                    <a:pt x="703" y="2193"/>
                    <a:pt x="609" y="2263"/>
                  </a:cubicBezTo>
                  <a:cubicBezTo>
                    <a:pt x="495" y="2347"/>
                    <a:pt x="409" y="2465"/>
                    <a:pt x="330" y="2579"/>
                  </a:cubicBezTo>
                  <a:cubicBezTo>
                    <a:pt x="240" y="2700"/>
                    <a:pt x="166" y="2831"/>
                    <a:pt x="105" y="2969"/>
                  </a:cubicBezTo>
                  <a:cubicBezTo>
                    <a:pt x="72" y="3043"/>
                    <a:pt x="45" y="3121"/>
                    <a:pt x="26" y="3201"/>
                  </a:cubicBezTo>
                  <a:cubicBezTo>
                    <a:pt x="9" y="3263"/>
                    <a:pt x="1" y="3330"/>
                    <a:pt x="6" y="3395"/>
                  </a:cubicBezTo>
                  <a:cubicBezTo>
                    <a:pt x="14" y="3456"/>
                    <a:pt x="33" y="3524"/>
                    <a:pt x="83" y="3564"/>
                  </a:cubicBezTo>
                  <a:cubicBezTo>
                    <a:pt x="104" y="3584"/>
                    <a:pt x="129" y="3599"/>
                    <a:pt x="156" y="3608"/>
                  </a:cubicBezTo>
                  <a:cubicBezTo>
                    <a:pt x="183" y="3616"/>
                    <a:pt x="210" y="3621"/>
                    <a:pt x="238" y="3622"/>
                  </a:cubicBezTo>
                  <a:lnTo>
                    <a:pt x="242" y="3622"/>
                  </a:lnTo>
                  <a:cubicBezTo>
                    <a:pt x="357" y="3622"/>
                    <a:pt x="449" y="3543"/>
                    <a:pt x="525" y="3466"/>
                  </a:cubicBezTo>
                  <a:lnTo>
                    <a:pt x="525" y="3466"/>
                  </a:lnTo>
                  <a:lnTo>
                    <a:pt x="528" y="3463"/>
                  </a:lnTo>
                  <a:lnTo>
                    <a:pt x="533" y="3458"/>
                  </a:lnTo>
                  <a:cubicBezTo>
                    <a:pt x="544" y="3445"/>
                    <a:pt x="557" y="3433"/>
                    <a:pt x="569" y="3420"/>
                  </a:cubicBezTo>
                  <a:lnTo>
                    <a:pt x="569" y="3420"/>
                  </a:lnTo>
                  <a:cubicBezTo>
                    <a:pt x="569" y="3420"/>
                    <a:pt x="568" y="3421"/>
                    <a:pt x="568" y="3421"/>
                  </a:cubicBezTo>
                  <a:lnTo>
                    <a:pt x="568" y="3421"/>
                  </a:lnTo>
                  <a:cubicBezTo>
                    <a:pt x="575" y="3414"/>
                    <a:pt x="583" y="3406"/>
                    <a:pt x="590" y="3399"/>
                  </a:cubicBezTo>
                  <a:lnTo>
                    <a:pt x="590" y="3399"/>
                  </a:lnTo>
                  <a:lnTo>
                    <a:pt x="582" y="3406"/>
                  </a:lnTo>
                  <a:cubicBezTo>
                    <a:pt x="674" y="3312"/>
                    <a:pt x="761" y="3212"/>
                    <a:pt x="848" y="3114"/>
                  </a:cubicBezTo>
                  <a:cubicBezTo>
                    <a:pt x="940" y="3008"/>
                    <a:pt x="1035" y="2904"/>
                    <a:pt x="1123" y="2795"/>
                  </a:cubicBezTo>
                  <a:cubicBezTo>
                    <a:pt x="1160" y="2752"/>
                    <a:pt x="1196" y="2709"/>
                    <a:pt x="1231" y="2666"/>
                  </a:cubicBezTo>
                  <a:cubicBezTo>
                    <a:pt x="1271" y="2709"/>
                    <a:pt x="1310" y="2753"/>
                    <a:pt x="1348" y="2796"/>
                  </a:cubicBezTo>
                  <a:cubicBezTo>
                    <a:pt x="1379" y="2828"/>
                    <a:pt x="1420" y="2844"/>
                    <a:pt x="1462" y="2844"/>
                  </a:cubicBezTo>
                  <a:cubicBezTo>
                    <a:pt x="1500" y="2844"/>
                    <a:pt x="1539" y="2830"/>
                    <a:pt x="1570" y="2802"/>
                  </a:cubicBezTo>
                  <a:cubicBezTo>
                    <a:pt x="1633" y="2745"/>
                    <a:pt x="1641" y="2647"/>
                    <a:pt x="1586" y="2581"/>
                  </a:cubicBezTo>
                  <a:cubicBezTo>
                    <a:pt x="1536" y="2524"/>
                    <a:pt x="1487" y="2465"/>
                    <a:pt x="1435" y="2410"/>
                  </a:cubicBezTo>
                  <a:cubicBezTo>
                    <a:pt x="1495" y="2331"/>
                    <a:pt x="1557" y="2253"/>
                    <a:pt x="1612" y="2172"/>
                  </a:cubicBezTo>
                  <a:cubicBezTo>
                    <a:pt x="1677" y="2081"/>
                    <a:pt x="1742" y="1989"/>
                    <a:pt x="1806" y="1895"/>
                  </a:cubicBezTo>
                  <a:cubicBezTo>
                    <a:pt x="1904" y="1756"/>
                    <a:pt x="1991" y="1610"/>
                    <a:pt x="2070" y="1460"/>
                  </a:cubicBezTo>
                  <a:cubicBezTo>
                    <a:pt x="2181" y="1256"/>
                    <a:pt x="2268" y="1039"/>
                    <a:pt x="2330" y="814"/>
                  </a:cubicBezTo>
                  <a:cubicBezTo>
                    <a:pt x="2360" y="697"/>
                    <a:pt x="2379" y="577"/>
                    <a:pt x="2387" y="455"/>
                  </a:cubicBezTo>
                  <a:cubicBezTo>
                    <a:pt x="2391" y="406"/>
                    <a:pt x="2390" y="357"/>
                    <a:pt x="2383" y="306"/>
                  </a:cubicBezTo>
                  <a:cubicBezTo>
                    <a:pt x="2375" y="263"/>
                    <a:pt x="2360" y="221"/>
                    <a:pt x="2339" y="181"/>
                  </a:cubicBezTo>
                  <a:cubicBezTo>
                    <a:pt x="2296" y="96"/>
                    <a:pt x="2219" y="34"/>
                    <a:pt x="2127" y="10"/>
                  </a:cubicBezTo>
                  <a:cubicBezTo>
                    <a:pt x="2103" y="4"/>
                    <a:pt x="2078" y="0"/>
                    <a:pt x="20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6" name="Google Shape;10226;p18"/>
            <p:cNvSpPr/>
            <p:nvPr/>
          </p:nvSpPr>
          <p:spPr>
            <a:xfrm>
              <a:off x="3985000" y="5073325"/>
              <a:ext cx="77100" cy="51425"/>
            </a:xfrm>
            <a:custGeom>
              <a:avLst/>
              <a:gdLst/>
              <a:ahLst/>
              <a:cxnLst/>
              <a:rect l="l" t="t" r="r" b="b"/>
              <a:pathLst>
                <a:path w="3084" h="2057" extrusionOk="0">
                  <a:moveTo>
                    <a:pt x="1621" y="1708"/>
                  </a:moveTo>
                  <a:cubicBezTo>
                    <a:pt x="1623" y="1710"/>
                    <a:pt x="1624" y="1711"/>
                    <a:pt x="1626" y="1713"/>
                  </a:cubicBezTo>
                  <a:cubicBezTo>
                    <a:pt x="1626" y="1713"/>
                    <a:pt x="1624" y="1710"/>
                    <a:pt x="1621" y="1708"/>
                  </a:cubicBezTo>
                  <a:close/>
                  <a:moveTo>
                    <a:pt x="2431" y="0"/>
                  </a:moveTo>
                  <a:cubicBezTo>
                    <a:pt x="2402" y="0"/>
                    <a:pt x="2372" y="2"/>
                    <a:pt x="2343" y="7"/>
                  </a:cubicBezTo>
                  <a:cubicBezTo>
                    <a:pt x="2220" y="21"/>
                    <a:pt x="2101" y="56"/>
                    <a:pt x="1988" y="108"/>
                  </a:cubicBezTo>
                  <a:cubicBezTo>
                    <a:pt x="1889" y="157"/>
                    <a:pt x="1799" y="222"/>
                    <a:pt x="1721" y="301"/>
                  </a:cubicBezTo>
                  <a:cubicBezTo>
                    <a:pt x="1591" y="428"/>
                    <a:pt x="1495" y="586"/>
                    <a:pt x="1403" y="741"/>
                  </a:cubicBezTo>
                  <a:cubicBezTo>
                    <a:pt x="1352" y="814"/>
                    <a:pt x="1373" y="914"/>
                    <a:pt x="1447" y="961"/>
                  </a:cubicBezTo>
                  <a:cubicBezTo>
                    <a:pt x="1473" y="978"/>
                    <a:pt x="1502" y="986"/>
                    <a:pt x="1532" y="986"/>
                  </a:cubicBezTo>
                  <a:cubicBezTo>
                    <a:pt x="1584" y="986"/>
                    <a:pt x="1636" y="960"/>
                    <a:pt x="1666" y="912"/>
                  </a:cubicBezTo>
                  <a:cubicBezTo>
                    <a:pt x="1715" y="830"/>
                    <a:pt x="1767" y="749"/>
                    <a:pt x="1824" y="670"/>
                  </a:cubicBezTo>
                  <a:cubicBezTo>
                    <a:pt x="1856" y="627"/>
                    <a:pt x="1889" y="586"/>
                    <a:pt x="1925" y="546"/>
                  </a:cubicBezTo>
                  <a:cubicBezTo>
                    <a:pt x="1950" y="521"/>
                    <a:pt x="1977" y="496"/>
                    <a:pt x="2006" y="472"/>
                  </a:cubicBezTo>
                  <a:cubicBezTo>
                    <a:pt x="2023" y="458"/>
                    <a:pt x="2041" y="445"/>
                    <a:pt x="2060" y="432"/>
                  </a:cubicBezTo>
                  <a:cubicBezTo>
                    <a:pt x="2084" y="419"/>
                    <a:pt x="2108" y="407"/>
                    <a:pt x="2133" y="394"/>
                  </a:cubicBezTo>
                  <a:lnTo>
                    <a:pt x="2133" y="394"/>
                  </a:lnTo>
                  <a:cubicBezTo>
                    <a:pt x="2167" y="380"/>
                    <a:pt x="2201" y="368"/>
                    <a:pt x="2235" y="356"/>
                  </a:cubicBezTo>
                  <a:cubicBezTo>
                    <a:pt x="2275" y="347"/>
                    <a:pt x="2315" y="339"/>
                    <a:pt x="2356" y="331"/>
                  </a:cubicBezTo>
                  <a:cubicBezTo>
                    <a:pt x="2375" y="328"/>
                    <a:pt x="2392" y="326"/>
                    <a:pt x="2413" y="326"/>
                  </a:cubicBezTo>
                  <a:lnTo>
                    <a:pt x="2452" y="326"/>
                  </a:lnTo>
                  <a:cubicBezTo>
                    <a:pt x="2473" y="330"/>
                    <a:pt x="2495" y="333"/>
                    <a:pt x="2516" y="337"/>
                  </a:cubicBezTo>
                  <a:cubicBezTo>
                    <a:pt x="2524" y="341"/>
                    <a:pt x="2531" y="342"/>
                    <a:pt x="2539" y="345"/>
                  </a:cubicBezTo>
                  <a:cubicBezTo>
                    <a:pt x="2550" y="350"/>
                    <a:pt x="2560" y="355"/>
                    <a:pt x="2574" y="363"/>
                  </a:cubicBezTo>
                  <a:cubicBezTo>
                    <a:pt x="2588" y="369"/>
                    <a:pt x="2603" y="377"/>
                    <a:pt x="2617" y="390"/>
                  </a:cubicBezTo>
                  <a:cubicBezTo>
                    <a:pt x="2633" y="402"/>
                    <a:pt x="2647" y="415"/>
                    <a:pt x="2661" y="428"/>
                  </a:cubicBezTo>
                  <a:cubicBezTo>
                    <a:pt x="2679" y="445"/>
                    <a:pt x="2696" y="464"/>
                    <a:pt x="2712" y="483"/>
                  </a:cubicBezTo>
                  <a:cubicBezTo>
                    <a:pt x="2715" y="488"/>
                    <a:pt x="2718" y="493"/>
                    <a:pt x="2721" y="497"/>
                  </a:cubicBezTo>
                  <a:cubicBezTo>
                    <a:pt x="2726" y="504"/>
                    <a:pt x="2731" y="512"/>
                    <a:pt x="2734" y="521"/>
                  </a:cubicBezTo>
                  <a:lnTo>
                    <a:pt x="2729" y="513"/>
                  </a:lnTo>
                  <a:lnTo>
                    <a:pt x="2729" y="513"/>
                  </a:lnTo>
                  <a:cubicBezTo>
                    <a:pt x="2731" y="518"/>
                    <a:pt x="2734" y="524"/>
                    <a:pt x="2736" y="529"/>
                  </a:cubicBezTo>
                  <a:cubicBezTo>
                    <a:pt x="2737" y="534"/>
                    <a:pt x="2737" y="537"/>
                    <a:pt x="2739" y="543"/>
                  </a:cubicBezTo>
                  <a:cubicBezTo>
                    <a:pt x="2740" y="548"/>
                    <a:pt x="2740" y="553"/>
                    <a:pt x="2740" y="561"/>
                  </a:cubicBezTo>
                  <a:cubicBezTo>
                    <a:pt x="2740" y="569"/>
                    <a:pt x="2740" y="576"/>
                    <a:pt x="2739" y="584"/>
                  </a:cubicBezTo>
                  <a:cubicBezTo>
                    <a:pt x="2739" y="591"/>
                    <a:pt x="2737" y="599"/>
                    <a:pt x="2736" y="607"/>
                  </a:cubicBezTo>
                  <a:cubicBezTo>
                    <a:pt x="2734" y="610"/>
                    <a:pt x="2733" y="614"/>
                    <a:pt x="2732" y="618"/>
                  </a:cubicBezTo>
                  <a:cubicBezTo>
                    <a:pt x="2715" y="656"/>
                    <a:pt x="2696" y="694"/>
                    <a:pt x="2675" y="732"/>
                  </a:cubicBezTo>
                  <a:cubicBezTo>
                    <a:pt x="2644" y="785"/>
                    <a:pt x="2612" y="839"/>
                    <a:pt x="2577" y="893"/>
                  </a:cubicBezTo>
                  <a:cubicBezTo>
                    <a:pt x="2550" y="939"/>
                    <a:pt x="2519" y="982"/>
                    <a:pt x="2487" y="1024"/>
                  </a:cubicBezTo>
                  <a:cubicBezTo>
                    <a:pt x="2389" y="1145"/>
                    <a:pt x="2289" y="1262"/>
                    <a:pt x="2182" y="1373"/>
                  </a:cubicBezTo>
                  <a:cubicBezTo>
                    <a:pt x="2118" y="1436"/>
                    <a:pt x="2052" y="1498"/>
                    <a:pt x="1981" y="1555"/>
                  </a:cubicBezTo>
                  <a:lnTo>
                    <a:pt x="1984" y="1552"/>
                  </a:lnTo>
                  <a:lnTo>
                    <a:pt x="1984" y="1552"/>
                  </a:lnTo>
                  <a:cubicBezTo>
                    <a:pt x="1941" y="1585"/>
                    <a:pt x="1897" y="1616"/>
                    <a:pt x="1851" y="1647"/>
                  </a:cubicBezTo>
                  <a:cubicBezTo>
                    <a:pt x="1824" y="1662"/>
                    <a:pt x="1797" y="1677"/>
                    <a:pt x="1768" y="1689"/>
                  </a:cubicBezTo>
                  <a:cubicBezTo>
                    <a:pt x="1756" y="1696"/>
                    <a:pt x="1745" y="1700"/>
                    <a:pt x="1729" y="1705"/>
                  </a:cubicBezTo>
                  <a:cubicBezTo>
                    <a:pt x="1713" y="1708"/>
                    <a:pt x="1699" y="1713"/>
                    <a:pt x="1683" y="1716"/>
                  </a:cubicBezTo>
                  <a:lnTo>
                    <a:pt x="1656" y="1718"/>
                  </a:lnTo>
                  <a:lnTo>
                    <a:pt x="1631" y="1718"/>
                  </a:lnTo>
                  <a:lnTo>
                    <a:pt x="1620" y="1707"/>
                  </a:lnTo>
                  <a:lnTo>
                    <a:pt x="1620" y="1707"/>
                  </a:lnTo>
                  <a:cubicBezTo>
                    <a:pt x="1620" y="1707"/>
                    <a:pt x="1621" y="1707"/>
                    <a:pt x="1621" y="1708"/>
                  </a:cubicBezTo>
                  <a:lnTo>
                    <a:pt x="1621" y="1708"/>
                  </a:lnTo>
                  <a:cubicBezTo>
                    <a:pt x="1617" y="1702"/>
                    <a:pt x="1612" y="1696"/>
                    <a:pt x="1609" y="1691"/>
                  </a:cubicBezTo>
                  <a:cubicBezTo>
                    <a:pt x="1605" y="1683"/>
                    <a:pt x="1601" y="1677"/>
                    <a:pt x="1597" y="1669"/>
                  </a:cubicBezTo>
                  <a:cubicBezTo>
                    <a:pt x="1593" y="1656"/>
                    <a:pt x="1588" y="1645"/>
                    <a:pt x="1585" y="1632"/>
                  </a:cubicBezTo>
                  <a:lnTo>
                    <a:pt x="1585" y="1632"/>
                  </a:lnTo>
                  <a:cubicBezTo>
                    <a:pt x="1586" y="1639"/>
                    <a:pt x="1590" y="1645"/>
                    <a:pt x="1591" y="1651"/>
                  </a:cubicBezTo>
                  <a:cubicBezTo>
                    <a:pt x="1591" y="1648"/>
                    <a:pt x="1590" y="1647"/>
                    <a:pt x="1590" y="1643"/>
                  </a:cubicBezTo>
                  <a:cubicBezTo>
                    <a:pt x="1590" y="1635"/>
                    <a:pt x="1588" y="1629"/>
                    <a:pt x="1588" y="1623"/>
                  </a:cubicBezTo>
                  <a:cubicBezTo>
                    <a:pt x="1588" y="1604"/>
                    <a:pt x="1586" y="1583"/>
                    <a:pt x="1590" y="1564"/>
                  </a:cubicBezTo>
                  <a:cubicBezTo>
                    <a:pt x="1593" y="1544"/>
                    <a:pt x="1596" y="1526"/>
                    <a:pt x="1599" y="1506"/>
                  </a:cubicBezTo>
                  <a:cubicBezTo>
                    <a:pt x="1607" y="1480"/>
                    <a:pt x="1615" y="1455"/>
                    <a:pt x="1623" y="1430"/>
                  </a:cubicBezTo>
                  <a:lnTo>
                    <a:pt x="1628" y="1422"/>
                  </a:lnTo>
                  <a:cubicBezTo>
                    <a:pt x="1715" y="1333"/>
                    <a:pt x="1819" y="1194"/>
                    <a:pt x="1729" y="1072"/>
                  </a:cubicBezTo>
                  <a:cubicBezTo>
                    <a:pt x="1696" y="1026"/>
                    <a:pt x="1643" y="1000"/>
                    <a:pt x="1589" y="1000"/>
                  </a:cubicBezTo>
                  <a:cubicBezTo>
                    <a:pt x="1570" y="1000"/>
                    <a:pt x="1551" y="1004"/>
                    <a:pt x="1533" y="1010"/>
                  </a:cubicBezTo>
                  <a:cubicBezTo>
                    <a:pt x="1455" y="1039"/>
                    <a:pt x="1415" y="1107"/>
                    <a:pt x="1381" y="1176"/>
                  </a:cubicBezTo>
                  <a:lnTo>
                    <a:pt x="1362" y="1218"/>
                  </a:lnTo>
                  <a:lnTo>
                    <a:pt x="1355" y="1224"/>
                  </a:lnTo>
                  <a:cubicBezTo>
                    <a:pt x="1313" y="1267"/>
                    <a:pt x="1268" y="1308"/>
                    <a:pt x="1221" y="1347"/>
                  </a:cubicBezTo>
                  <a:cubicBezTo>
                    <a:pt x="1124" y="1422"/>
                    <a:pt x="1023" y="1491"/>
                    <a:pt x="917" y="1556"/>
                  </a:cubicBezTo>
                  <a:cubicBezTo>
                    <a:pt x="847" y="1599"/>
                    <a:pt x="774" y="1637"/>
                    <a:pt x="700" y="1672"/>
                  </a:cubicBezTo>
                  <a:cubicBezTo>
                    <a:pt x="662" y="1688"/>
                    <a:pt x="622" y="1702"/>
                    <a:pt x="583" y="1713"/>
                  </a:cubicBezTo>
                  <a:cubicBezTo>
                    <a:pt x="564" y="1718"/>
                    <a:pt x="545" y="1723"/>
                    <a:pt x="526" y="1726"/>
                  </a:cubicBezTo>
                  <a:cubicBezTo>
                    <a:pt x="507" y="1729"/>
                    <a:pt x="488" y="1730"/>
                    <a:pt x="467" y="1732"/>
                  </a:cubicBezTo>
                  <a:lnTo>
                    <a:pt x="488" y="1732"/>
                  </a:lnTo>
                  <a:cubicBezTo>
                    <a:pt x="479" y="1733"/>
                    <a:pt x="470" y="1733"/>
                    <a:pt x="461" y="1733"/>
                  </a:cubicBezTo>
                  <a:cubicBezTo>
                    <a:pt x="451" y="1733"/>
                    <a:pt x="442" y="1733"/>
                    <a:pt x="432" y="1732"/>
                  </a:cubicBezTo>
                  <a:cubicBezTo>
                    <a:pt x="424" y="1730"/>
                    <a:pt x="413" y="1730"/>
                    <a:pt x="404" y="1727"/>
                  </a:cubicBezTo>
                  <a:lnTo>
                    <a:pt x="385" y="1721"/>
                  </a:lnTo>
                  <a:lnTo>
                    <a:pt x="372" y="1716"/>
                  </a:lnTo>
                  <a:cubicBezTo>
                    <a:pt x="368" y="1713"/>
                    <a:pt x="363" y="1710"/>
                    <a:pt x="358" y="1707"/>
                  </a:cubicBezTo>
                  <a:lnTo>
                    <a:pt x="356" y="1705"/>
                  </a:lnTo>
                  <a:lnTo>
                    <a:pt x="363" y="1710"/>
                  </a:lnTo>
                  <a:lnTo>
                    <a:pt x="363" y="1710"/>
                  </a:lnTo>
                  <a:lnTo>
                    <a:pt x="353" y="1702"/>
                  </a:lnTo>
                  <a:lnTo>
                    <a:pt x="350" y="1697"/>
                  </a:lnTo>
                  <a:lnTo>
                    <a:pt x="347" y="1689"/>
                  </a:lnTo>
                  <a:cubicBezTo>
                    <a:pt x="344" y="1683"/>
                    <a:pt x="341" y="1677"/>
                    <a:pt x="341" y="1672"/>
                  </a:cubicBezTo>
                  <a:cubicBezTo>
                    <a:pt x="339" y="1667"/>
                    <a:pt x="337" y="1662"/>
                    <a:pt x="337" y="1658"/>
                  </a:cubicBezTo>
                  <a:cubicBezTo>
                    <a:pt x="330" y="1609"/>
                    <a:pt x="325" y="1558"/>
                    <a:pt x="322" y="1507"/>
                  </a:cubicBezTo>
                  <a:cubicBezTo>
                    <a:pt x="322" y="1472"/>
                    <a:pt x="323" y="1438"/>
                    <a:pt x="326" y="1403"/>
                  </a:cubicBezTo>
                  <a:cubicBezTo>
                    <a:pt x="331" y="1352"/>
                    <a:pt x="341" y="1303"/>
                    <a:pt x="352" y="1256"/>
                  </a:cubicBezTo>
                  <a:cubicBezTo>
                    <a:pt x="366" y="1199"/>
                    <a:pt x="383" y="1142"/>
                    <a:pt x="404" y="1086"/>
                  </a:cubicBezTo>
                  <a:cubicBezTo>
                    <a:pt x="426" y="1029"/>
                    <a:pt x="453" y="972"/>
                    <a:pt x="481" y="918"/>
                  </a:cubicBezTo>
                  <a:cubicBezTo>
                    <a:pt x="531" y="833"/>
                    <a:pt x="583" y="752"/>
                    <a:pt x="640" y="675"/>
                  </a:cubicBezTo>
                  <a:cubicBezTo>
                    <a:pt x="677" y="625"/>
                    <a:pt x="715" y="577"/>
                    <a:pt x="755" y="533"/>
                  </a:cubicBezTo>
                  <a:lnTo>
                    <a:pt x="755" y="533"/>
                  </a:lnTo>
                  <a:lnTo>
                    <a:pt x="760" y="529"/>
                  </a:lnTo>
                  <a:lnTo>
                    <a:pt x="764" y="524"/>
                  </a:lnTo>
                  <a:lnTo>
                    <a:pt x="764" y="524"/>
                  </a:lnTo>
                  <a:cubicBezTo>
                    <a:pt x="764" y="524"/>
                    <a:pt x="764" y="525"/>
                    <a:pt x="763" y="526"/>
                  </a:cubicBezTo>
                  <a:cubicBezTo>
                    <a:pt x="784" y="504"/>
                    <a:pt x="806" y="483"/>
                    <a:pt x="830" y="464"/>
                  </a:cubicBezTo>
                  <a:cubicBezTo>
                    <a:pt x="847" y="450"/>
                    <a:pt x="865" y="437"/>
                    <a:pt x="885" y="424"/>
                  </a:cubicBezTo>
                  <a:cubicBezTo>
                    <a:pt x="896" y="418"/>
                    <a:pt x="907" y="410"/>
                    <a:pt x="918" y="407"/>
                  </a:cubicBezTo>
                  <a:cubicBezTo>
                    <a:pt x="928" y="402"/>
                    <a:pt x="939" y="399"/>
                    <a:pt x="948" y="396"/>
                  </a:cubicBezTo>
                  <a:lnTo>
                    <a:pt x="944" y="396"/>
                  </a:lnTo>
                  <a:lnTo>
                    <a:pt x="950" y="394"/>
                  </a:lnTo>
                  <a:lnTo>
                    <a:pt x="956" y="393"/>
                  </a:lnTo>
                  <a:lnTo>
                    <a:pt x="952" y="394"/>
                  </a:lnTo>
                  <a:cubicBezTo>
                    <a:pt x="964" y="393"/>
                    <a:pt x="979" y="391"/>
                    <a:pt x="993" y="391"/>
                  </a:cubicBezTo>
                  <a:lnTo>
                    <a:pt x="1012" y="391"/>
                  </a:lnTo>
                  <a:lnTo>
                    <a:pt x="1024" y="394"/>
                  </a:lnTo>
                  <a:lnTo>
                    <a:pt x="1024" y="394"/>
                  </a:lnTo>
                  <a:lnTo>
                    <a:pt x="1013" y="393"/>
                  </a:lnTo>
                  <a:lnTo>
                    <a:pt x="1004" y="393"/>
                  </a:lnTo>
                  <a:lnTo>
                    <a:pt x="1026" y="396"/>
                  </a:lnTo>
                  <a:cubicBezTo>
                    <a:pt x="1042" y="401"/>
                    <a:pt x="1058" y="405"/>
                    <a:pt x="1072" y="410"/>
                  </a:cubicBezTo>
                  <a:cubicBezTo>
                    <a:pt x="1080" y="413"/>
                    <a:pt x="1088" y="417"/>
                    <a:pt x="1096" y="421"/>
                  </a:cubicBezTo>
                  <a:lnTo>
                    <a:pt x="1096" y="423"/>
                  </a:lnTo>
                  <a:lnTo>
                    <a:pt x="1089" y="420"/>
                  </a:lnTo>
                  <a:lnTo>
                    <a:pt x="1100" y="426"/>
                  </a:lnTo>
                  <a:cubicBezTo>
                    <a:pt x="1102" y="426"/>
                    <a:pt x="1102" y="426"/>
                    <a:pt x="1102" y="428"/>
                  </a:cubicBezTo>
                  <a:lnTo>
                    <a:pt x="1105" y="431"/>
                  </a:lnTo>
                  <a:lnTo>
                    <a:pt x="1105" y="432"/>
                  </a:lnTo>
                  <a:cubicBezTo>
                    <a:pt x="1107" y="439"/>
                    <a:pt x="1108" y="443"/>
                    <a:pt x="1108" y="450"/>
                  </a:cubicBezTo>
                  <a:cubicBezTo>
                    <a:pt x="1127" y="532"/>
                    <a:pt x="1200" y="579"/>
                    <a:pt x="1274" y="579"/>
                  </a:cubicBezTo>
                  <a:cubicBezTo>
                    <a:pt x="1320" y="579"/>
                    <a:pt x="1366" y="561"/>
                    <a:pt x="1400" y="521"/>
                  </a:cubicBezTo>
                  <a:cubicBezTo>
                    <a:pt x="1415" y="502"/>
                    <a:pt x="1427" y="480"/>
                    <a:pt x="1434" y="456"/>
                  </a:cubicBezTo>
                  <a:cubicBezTo>
                    <a:pt x="1463" y="388"/>
                    <a:pt x="1446" y="309"/>
                    <a:pt x="1390" y="261"/>
                  </a:cubicBezTo>
                  <a:cubicBezTo>
                    <a:pt x="1336" y="176"/>
                    <a:pt x="1252" y="114"/>
                    <a:pt x="1156" y="90"/>
                  </a:cubicBezTo>
                  <a:cubicBezTo>
                    <a:pt x="1100" y="76"/>
                    <a:pt x="1045" y="65"/>
                    <a:pt x="989" y="65"/>
                  </a:cubicBezTo>
                  <a:cubicBezTo>
                    <a:pt x="965" y="65"/>
                    <a:pt x="941" y="67"/>
                    <a:pt x="917" y="71"/>
                  </a:cubicBezTo>
                  <a:cubicBezTo>
                    <a:pt x="831" y="87"/>
                    <a:pt x="751" y="122"/>
                    <a:pt x="679" y="174"/>
                  </a:cubicBezTo>
                  <a:cubicBezTo>
                    <a:pt x="586" y="246"/>
                    <a:pt x="504" y="328"/>
                    <a:pt x="434" y="421"/>
                  </a:cubicBezTo>
                  <a:cubicBezTo>
                    <a:pt x="368" y="510"/>
                    <a:pt x="306" y="600"/>
                    <a:pt x="249" y="694"/>
                  </a:cubicBezTo>
                  <a:cubicBezTo>
                    <a:pt x="124" y="899"/>
                    <a:pt x="43" y="1127"/>
                    <a:pt x="11" y="1365"/>
                  </a:cubicBezTo>
                  <a:cubicBezTo>
                    <a:pt x="2" y="1430"/>
                    <a:pt x="0" y="1495"/>
                    <a:pt x="3" y="1559"/>
                  </a:cubicBezTo>
                  <a:cubicBezTo>
                    <a:pt x="5" y="1613"/>
                    <a:pt x="10" y="1669"/>
                    <a:pt x="19" y="1721"/>
                  </a:cubicBezTo>
                  <a:cubicBezTo>
                    <a:pt x="29" y="1767"/>
                    <a:pt x="45" y="1811"/>
                    <a:pt x="65" y="1852"/>
                  </a:cubicBezTo>
                  <a:cubicBezTo>
                    <a:pt x="87" y="1892"/>
                    <a:pt x="117" y="1928"/>
                    <a:pt x="152" y="1957"/>
                  </a:cubicBezTo>
                  <a:cubicBezTo>
                    <a:pt x="231" y="2030"/>
                    <a:pt x="345" y="2052"/>
                    <a:pt x="448" y="2057"/>
                  </a:cubicBezTo>
                  <a:lnTo>
                    <a:pt x="461" y="2057"/>
                  </a:lnTo>
                  <a:cubicBezTo>
                    <a:pt x="567" y="2055"/>
                    <a:pt x="670" y="2031"/>
                    <a:pt x="768" y="1990"/>
                  </a:cubicBezTo>
                  <a:cubicBezTo>
                    <a:pt x="933" y="1925"/>
                    <a:pt x="1083" y="1829"/>
                    <a:pt x="1232" y="1734"/>
                  </a:cubicBezTo>
                  <a:lnTo>
                    <a:pt x="1267" y="1711"/>
                  </a:lnTo>
                  <a:cubicBezTo>
                    <a:pt x="1276" y="1767"/>
                    <a:pt x="1297" y="1819"/>
                    <a:pt x="1327" y="1865"/>
                  </a:cubicBezTo>
                  <a:cubicBezTo>
                    <a:pt x="1381" y="1946"/>
                    <a:pt x="1447" y="2011"/>
                    <a:pt x="1540" y="2036"/>
                  </a:cubicBezTo>
                  <a:cubicBezTo>
                    <a:pt x="1572" y="2045"/>
                    <a:pt x="1606" y="2049"/>
                    <a:pt x="1639" y="2049"/>
                  </a:cubicBezTo>
                  <a:cubicBezTo>
                    <a:pt x="1697" y="2049"/>
                    <a:pt x="1757" y="2038"/>
                    <a:pt x="1810" y="2022"/>
                  </a:cubicBezTo>
                  <a:cubicBezTo>
                    <a:pt x="1996" y="1962"/>
                    <a:pt x="2159" y="1832"/>
                    <a:pt x="2300" y="1697"/>
                  </a:cubicBezTo>
                  <a:cubicBezTo>
                    <a:pt x="2457" y="1552"/>
                    <a:pt x="2593" y="1389"/>
                    <a:pt x="2729" y="1225"/>
                  </a:cubicBezTo>
                  <a:cubicBezTo>
                    <a:pt x="2785" y="1154"/>
                    <a:pt x="2837" y="1081"/>
                    <a:pt x="2884" y="1004"/>
                  </a:cubicBezTo>
                  <a:cubicBezTo>
                    <a:pt x="2924" y="944"/>
                    <a:pt x="2960" y="880"/>
                    <a:pt x="2995" y="815"/>
                  </a:cubicBezTo>
                  <a:cubicBezTo>
                    <a:pt x="3046" y="725"/>
                    <a:pt x="3084" y="618"/>
                    <a:pt x="3066" y="512"/>
                  </a:cubicBezTo>
                  <a:cubicBezTo>
                    <a:pt x="3052" y="413"/>
                    <a:pt x="3010" y="320"/>
                    <a:pt x="2941" y="247"/>
                  </a:cubicBezTo>
                  <a:cubicBezTo>
                    <a:pt x="2867" y="160"/>
                    <a:pt x="2774" y="92"/>
                    <a:pt x="2668" y="46"/>
                  </a:cubicBezTo>
                  <a:cubicBezTo>
                    <a:pt x="2592" y="16"/>
                    <a:pt x="2512" y="0"/>
                    <a:pt x="24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7" name="Google Shape;10227;p18"/>
            <p:cNvSpPr/>
            <p:nvPr/>
          </p:nvSpPr>
          <p:spPr>
            <a:xfrm>
              <a:off x="4059275" y="5069250"/>
              <a:ext cx="32275" cy="59825"/>
            </a:xfrm>
            <a:custGeom>
              <a:avLst/>
              <a:gdLst/>
              <a:ahLst/>
              <a:cxnLst/>
              <a:rect l="l" t="t" r="r" b="b"/>
              <a:pathLst>
                <a:path w="1291" h="2393" extrusionOk="0">
                  <a:moveTo>
                    <a:pt x="936" y="1814"/>
                  </a:moveTo>
                  <a:lnTo>
                    <a:pt x="940" y="1819"/>
                  </a:lnTo>
                  <a:lnTo>
                    <a:pt x="940" y="1819"/>
                  </a:lnTo>
                  <a:cubicBezTo>
                    <a:pt x="939" y="1818"/>
                    <a:pt x="937" y="1816"/>
                    <a:pt x="936" y="1814"/>
                  </a:cubicBezTo>
                  <a:close/>
                  <a:moveTo>
                    <a:pt x="806" y="1"/>
                  </a:moveTo>
                  <a:cubicBezTo>
                    <a:pt x="671" y="1"/>
                    <a:pt x="537" y="37"/>
                    <a:pt x="418" y="106"/>
                  </a:cubicBezTo>
                  <a:cubicBezTo>
                    <a:pt x="347" y="146"/>
                    <a:pt x="281" y="195"/>
                    <a:pt x="222" y="250"/>
                  </a:cubicBezTo>
                  <a:cubicBezTo>
                    <a:pt x="164" y="310"/>
                    <a:pt x="105" y="377"/>
                    <a:pt x="75" y="455"/>
                  </a:cubicBezTo>
                  <a:cubicBezTo>
                    <a:pt x="5" y="624"/>
                    <a:pt x="1" y="812"/>
                    <a:pt x="62" y="983"/>
                  </a:cubicBezTo>
                  <a:cubicBezTo>
                    <a:pt x="119" y="1137"/>
                    <a:pt x="252" y="1260"/>
                    <a:pt x="373" y="1362"/>
                  </a:cubicBezTo>
                  <a:cubicBezTo>
                    <a:pt x="490" y="1458"/>
                    <a:pt x="608" y="1551"/>
                    <a:pt x="730" y="1640"/>
                  </a:cubicBezTo>
                  <a:lnTo>
                    <a:pt x="730" y="1640"/>
                  </a:lnTo>
                  <a:lnTo>
                    <a:pt x="726" y="1637"/>
                  </a:lnTo>
                  <a:lnTo>
                    <a:pt x="726" y="1637"/>
                  </a:lnTo>
                  <a:cubicBezTo>
                    <a:pt x="797" y="1691"/>
                    <a:pt x="866" y="1749"/>
                    <a:pt x="931" y="1810"/>
                  </a:cubicBezTo>
                  <a:cubicBezTo>
                    <a:pt x="934" y="1814"/>
                    <a:pt x="939" y="1817"/>
                    <a:pt x="942" y="1822"/>
                  </a:cubicBezTo>
                  <a:cubicBezTo>
                    <a:pt x="942" y="1822"/>
                    <a:pt x="942" y="1821"/>
                    <a:pt x="942" y="1821"/>
                  </a:cubicBezTo>
                  <a:lnTo>
                    <a:pt x="942" y="1821"/>
                  </a:lnTo>
                  <a:lnTo>
                    <a:pt x="944" y="1824"/>
                  </a:lnTo>
                  <a:cubicBezTo>
                    <a:pt x="947" y="1827"/>
                    <a:pt x="949" y="1830"/>
                    <a:pt x="950" y="1833"/>
                  </a:cubicBezTo>
                  <a:lnTo>
                    <a:pt x="947" y="1840"/>
                  </a:lnTo>
                  <a:lnTo>
                    <a:pt x="942" y="1844"/>
                  </a:lnTo>
                  <a:cubicBezTo>
                    <a:pt x="931" y="1855"/>
                    <a:pt x="919" y="1867"/>
                    <a:pt x="906" y="1876"/>
                  </a:cubicBezTo>
                  <a:lnTo>
                    <a:pt x="922" y="1862"/>
                  </a:lnTo>
                  <a:lnTo>
                    <a:pt x="922" y="1862"/>
                  </a:lnTo>
                  <a:cubicBezTo>
                    <a:pt x="912" y="1870"/>
                    <a:pt x="903" y="1876"/>
                    <a:pt x="893" y="1882"/>
                  </a:cubicBezTo>
                  <a:cubicBezTo>
                    <a:pt x="871" y="1895"/>
                    <a:pt x="849" y="1906"/>
                    <a:pt x="827" y="1916"/>
                  </a:cubicBezTo>
                  <a:cubicBezTo>
                    <a:pt x="776" y="1939"/>
                    <a:pt x="722" y="1957"/>
                    <a:pt x="670" y="1974"/>
                  </a:cubicBezTo>
                  <a:lnTo>
                    <a:pt x="670" y="1974"/>
                  </a:lnTo>
                  <a:lnTo>
                    <a:pt x="670" y="1974"/>
                  </a:lnTo>
                  <a:lnTo>
                    <a:pt x="670" y="1974"/>
                  </a:lnTo>
                  <a:lnTo>
                    <a:pt x="656" y="1979"/>
                  </a:lnTo>
                  <a:cubicBezTo>
                    <a:pt x="661" y="1977"/>
                    <a:pt x="665" y="1976"/>
                    <a:pt x="670" y="1974"/>
                  </a:cubicBezTo>
                  <a:lnTo>
                    <a:pt x="670" y="1974"/>
                  </a:lnTo>
                  <a:lnTo>
                    <a:pt x="653" y="1981"/>
                  </a:lnTo>
                  <a:cubicBezTo>
                    <a:pt x="543" y="2012"/>
                    <a:pt x="434" y="2041"/>
                    <a:pt x="323" y="2066"/>
                  </a:cubicBezTo>
                  <a:cubicBezTo>
                    <a:pt x="235" y="2087"/>
                    <a:pt x="179" y="2175"/>
                    <a:pt x="200" y="2264"/>
                  </a:cubicBezTo>
                  <a:cubicBezTo>
                    <a:pt x="217" y="2338"/>
                    <a:pt x="282" y="2391"/>
                    <a:pt x="358" y="2392"/>
                  </a:cubicBezTo>
                  <a:cubicBezTo>
                    <a:pt x="371" y="2392"/>
                    <a:pt x="385" y="2391"/>
                    <a:pt x="396" y="2387"/>
                  </a:cubicBezTo>
                  <a:cubicBezTo>
                    <a:pt x="502" y="2362"/>
                    <a:pt x="608" y="2334"/>
                    <a:pt x="713" y="2303"/>
                  </a:cubicBezTo>
                  <a:cubicBezTo>
                    <a:pt x="790" y="2281"/>
                    <a:pt x="866" y="2256"/>
                    <a:pt x="942" y="2226"/>
                  </a:cubicBezTo>
                  <a:cubicBezTo>
                    <a:pt x="1020" y="2193"/>
                    <a:pt x="1105" y="2153"/>
                    <a:pt x="1166" y="2091"/>
                  </a:cubicBezTo>
                  <a:cubicBezTo>
                    <a:pt x="1227" y="2030"/>
                    <a:pt x="1286" y="1947"/>
                    <a:pt x="1287" y="1855"/>
                  </a:cubicBezTo>
                  <a:cubicBezTo>
                    <a:pt x="1291" y="1772"/>
                    <a:pt x="1264" y="1689"/>
                    <a:pt x="1211" y="1624"/>
                  </a:cubicBezTo>
                  <a:cubicBezTo>
                    <a:pt x="1155" y="1553"/>
                    <a:pt x="1077" y="1493"/>
                    <a:pt x="1004" y="1439"/>
                  </a:cubicBezTo>
                  <a:lnTo>
                    <a:pt x="1004" y="1439"/>
                  </a:lnTo>
                  <a:lnTo>
                    <a:pt x="1007" y="1442"/>
                  </a:lnTo>
                  <a:lnTo>
                    <a:pt x="966" y="1411"/>
                  </a:lnTo>
                  <a:lnTo>
                    <a:pt x="969" y="1414"/>
                  </a:lnTo>
                  <a:cubicBezTo>
                    <a:pt x="900" y="1362"/>
                    <a:pt x="828" y="1311"/>
                    <a:pt x="757" y="1259"/>
                  </a:cubicBezTo>
                  <a:cubicBezTo>
                    <a:pt x="662" y="1187"/>
                    <a:pt x="572" y="1111"/>
                    <a:pt x="483" y="1029"/>
                  </a:cubicBezTo>
                  <a:cubicBezTo>
                    <a:pt x="460" y="1004"/>
                    <a:pt x="434" y="977"/>
                    <a:pt x="412" y="950"/>
                  </a:cubicBezTo>
                  <a:lnTo>
                    <a:pt x="412" y="950"/>
                  </a:lnTo>
                  <a:cubicBezTo>
                    <a:pt x="413" y="951"/>
                    <a:pt x="413" y="952"/>
                    <a:pt x="414" y="953"/>
                  </a:cubicBezTo>
                  <a:lnTo>
                    <a:pt x="414" y="953"/>
                  </a:lnTo>
                  <a:cubicBezTo>
                    <a:pt x="406" y="943"/>
                    <a:pt x="398" y="933"/>
                    <a:pt x="392" y="922"/>
                  </a:cubicBezTo>
                  <a:cubicBezTo>
                    <a:pt x="385" y="909"/>
                    <a:pt x="377" y="896"/>
                    <a:pt x="371" y="882"/>
                  </a:cubicBezTo>
                  <a:lnTo>
                    <a:pt x="371" y="882"/>
                  </a:lnTo>
                  <a:cubicBezTo>
                    <a:pt x="374" y="890"/>
                    <a:pt x="377" y="896"/>
                    <a:pt x="379" y="903"/>
                  </a:cubicBezTo>
                  <a:cubicBezTo>
                    <a:pt x="373" y="887"/>
                    <a:pt x="365" y="871"/>
                    <a:pt x="360" y="853"/>
                  </a:cubicBezTo>
                  <a:cubicBezTo>
                    <a:pt x="355" y="839"/>
                    <a:pt x="354" y="825"/>
                    <a:pt x="350" y="811"/>
                  </a:cubicBezTo>
                  <a:lnTo>
                    <a:pt x="350" y="811"/>
                  </a:lnTo>
                  <a:cubicBezTo>
                    <a:pt x="352" y="817"/>
                    <a:pt x="354" y="825"/>
                    <a:pt x="355" y="831"/>
                  </a:cubicBezTo>
                  <a:cubicBezTo>
                    <a:pt x="350" y="800"/>
                    <a:pt x="349" y="766"/>
                    <a:pt x="347" y="735"/>
                  </a:cubicBezTo>
                  <a:cubicBezTo>
                    <a:pt x="347" y="722"/>
                    <a:pt x="347" y="708"/>
                    <a:pt x="349" y="695"/>
                  </a:cubicBezTo>
                  <a:cubicBezTo>
                    <a:pt x="352" y="676"/>
                    <a:pt x="355" y="657"/>
                    <a:pt x="358" y="638"/>
                  </a:cubicBezTo>
                  <a:cubicBezTo>
                    <a:pt x="361" y="625"/>
                    <a:pt x="365" y="613"/>
                    <a:pt x="369" y="602"/>
                  </a:cubicBezTo>
                  <a:cubicBezTo>
                    <a:pt x="373" y="594"/>
                    <a:pt x="376" y="586"/>
                    <a:pt x="380" y="580"/>
                  </a:cubicBezTo>
                  <a:cubicBezTo>
                    <a:pt x="390" y="562"/>
                    <a:pt x="399" y="548"/>
                    <a:pt x="411" y="532"/>
                  </a:cubicBezTo>
                  <a:cubicBezTo>
                    <a:pt x="418" y="523"/>
                    <a:pt x="426" y="513"/>
                    <a:pt x="434" y="505"/>
                  </a:cubicBezTo>
                  <a:cubicBezTo>
                    <a:pt x="455" y="485"/>
                    <a:pt x="475" y="466"/>
                    <a:pt x="498" y="447"/>
                  </a:cubicBezTo>
                  <a:cubicBezTo>
                    <a:pt x="518" y="432"/>
                    <a:pt x="539" y="417"/>
                    <a:pt x="559" y="404"/>
                  </a:cubicBezTo>
                  <a:cubicBezTo>
                    <a:pt x="580" y="393"/>
                    <a:pt x="600" y="382"/>
                    <a:pt x="623" y="371"/>
                  </a:cubicBezTo>
                  <a:cubicBezTo>
                    <a:pt x="638" y="363"/>
                    <a:pt x="654" y="356"/>
                    <a:pt x="673" y="352"/>
                  </a:cubicBezTo>
                  <a:cubicBezTo>
                    <a:pt x="691" y="347"/>
                    <a:pt x="710" y="342"/>
                    <a:pt x="729" y="339"/>
                  </a:cubicBezTo>
                  <a:cubicBezTo>
                    <a:pt x="740" y="337"/>
                    <a:pt x="749" y="336"/>
                    <a:pt x="760" y="336"/>
                  </a:cubicBezTo>
                  <a:cubicBezTo>
                    <a:pt x="786" y="336"/>
                    <a:pt x="809" y="336"/>
                    <a:pt x="835" y="339"/>
                  </a:cubicBezTo>
                  <a:cubicBezTo>
                    <a:pt x="844" y="339"/>
                    <a:pt x="852" y="341"/>
                    <a:pt x="860" y="342"/>
                  </a:cubicBezTo>
                  <a:cubicBezTo>
                    <a:pt x="855" y="366"/>
                    <a:pt x="849" y="390"/>
                    <a:pt x="844" y="412"/>
                  </a:cubicBezTo>
                  <a:cubicBezTo>
                    <a:pt x="839" y="432"/>
                    <a:pt x="836" y="455"/>
                    <a:pt x="833" y="474"/>
                  </a:cubicBezTo>
                  <a:cubicBezTo>
                    <a:pt x="806" y="570"/>
                    <a:pt x="870" y="667"/>
                    <a:pt x="966" y="684"/>
                  </a:cubicBezTo>
                  <a:cubicBezTo>
                    <a:pt x="976" y="686"/>
                    <a:pt x="985" y="686"/>
                    <a:pt x="994" y="686"/>
                  </a:cubicBezTo>
                  <a:cubicBezTo>
                    <a:pt x="1081" y="686"/>
                    <a:pt x="1155" y="621"/>
                    <a:pt x="1162" y="531"/>
                  </a:cubicBezTo>
                  <a:cubicBezTo>
                    <a:pt x="1164" y="524"/>
                    <a:pt x="1166" y="518"/>
                    <a:pt x="1166" y="512"/>
                  </a:cubicBezTo>
                  <a:cubicBezTo>
                    <a:pt x="1174" y="481"/>
                    <a:pt x="1181" y="453"/>
                    <a:pt x="1191" y="423"/>
                  </a:cubicBezTo>
                  <a:cubicBezTo>
                    <a:pt x="1205" y="385"/>
                    <a:pt x="1213" y="345"/>
                    <a:pt x="1218" y="306"/>
                  </a:cubicBezTo>
                  <a:cubicBezTo>
                    <a:pt x="1218" y="269"/>
                    <a:pt x="1213" y="233"/>
                    <a:pt x="1202" y="198"/>
                  </a:cubicBezTo>
                  <a:cubicBezTo>
                    <a:pt x="1189" y="166"/>
                    <a:pt x="1170" y="136"/>
                    <a:pt x="1145" y="113"/>
                  </a:cubicBezTo>
                  <a:cubicBezTo>
                    <a:pt x="1091" y="60"/>
                    <a:pt x="1022" y="26"/>
                    <a:pt x="947" y="14"/>
                  </a:cubicBezTo>
                  <a:cubicBezTo>
                    <a:pt x="900" y="5"/>
                    <a:pt x="853" y="1"/>
                    <a:pt x="8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8" name="Google Shape;10228;p18"/>
            <p:cNvSpPr/>
            <p:nvPr/>
          </p:nvSpPr>
          <p:spPr>
            <a:xfrm>
              <a:off x="4109500" y="5035250"/>
              <a:ext cx="41850" cy="109575"/>
            </a:xfrm>
            <a:custGeom>
              <a:avLst/>
              <a:gdLst/>
              <a:ahLst/>
              <a:cxnLst/>
              <a:rect l="l" t="t" r="r" b="b"/>
              <a:pathLst>
                <a:path w="1674" h="4383" extrusionOk="0">
                  <a:moveTo>
                    <a:pt x="501" y="1105"/>
                  </a:moveTo>
                  <a:cubicBezTo>
                    <a:pt x="499" y="1108"/>
                    <a:pt x="498" y="1111"/>
                    <a:pt x="497" y="1114"/>
                  </a:cubicBezTo>
                  <a:lnTo>
                    <a:pt x="497" y="1114"/>
                  </a:lnTo>
                  <a:cubicBezTo>
                    <a:pt x="498" y="1111"/>
                    <a:pt x="499" y="1108"/>
                    <a:pt x="501" y="1105"/>
                  </a:cubicBezTo>
                  <a:close/>
                  <a:moveTo>
                    <a:pt x="448" y="1238"/>
                  </a:moveTo>
                  <a:lnTo>
                    <a:pt x="448" y="1238"/>
                  </a:lnTo>
                  <a:cubicBezTo>
                    <a:pt x="448" y="1239"/>
                    <a:pt x="447" y="1241"/>
                    <a:pt x="447" y="1242"/>
                  </a:cubicBezTo>
                  <a:lnTo>
                    <a:pt x="447" y="1242"/>
                  </a:lnTo>
                  <a:cubicBezTo>
                    <a:pt x="447" y="1241"/>
                    <a:pt x="448" y="1240"/>
                    <a:pt x="448" y="1238"/>
                  </a:cubicBezTo>
                  <a:close/>
                  <a:moveTo>
                    <a:pt x="714" y="1367"/>
                  </a:moveTo>
                  <a:cubicBezTo>
                    <a:pt x="714" y="1367"/>
                    <a:pt x="714" y="1368"/>
                    <a:pt x="714" y="1369"/>
                  </a:cubicBezTo>
                  <a:lnTo>
                    <a:pt x="714" y="1369"/>
                  </a:lnTo>
                  <a:cubicBezTo>
                    <a:pt x="714" y="1368"/>
                    <a:pt x="714" y="1367"/>
                    <a:pt x="714" y="1367"/>
                  </a:cubicBezTo>
                  <a:close/>
                  <a:moveTo>
                    <a:pt x="1402" y="0"/>
                  </a:moveTo>
                  <a:cubicBezTo>
                    <a:pt x="1342" y="0"/>
                    <a:pt x="1279" y="19"/>
                    <a:pt x="1227" y="43"/>
                  </a:cubicBezTo>
                  <a:cubicBezTo>
                    <a:pt x="1134" y="84"/>
                    <a:pt x="1051" y="144"/>
                    <a:pt x="983" y="220"/>
                  </a:cubicBezTo>
                  <a:cubicBezTo>
                    <a:pt x="912" y="304"/>
                    <a:pt x="847" y="396"/>
                    <a:pt x="793" y="493"/>
                  </a:cubicBezTo>
                  <a:cubicBezTo>
                    <a:pt x="733" y="599"/>
                    <a:pt x="679" y="708"/>
                    <a:pt x="624" y="817"/>
                  </a:cubicBezTo>
                  <a:cubicBezTo>
                    <a:pt x="605" y="854"/>
                    <a:pt x="591" y="893"/>
                    <a:pt x="573" y="933"/>
                  </a:cubicBezTo>
                  <a:cubicBezTo>
                    <a:pt x="554" y="972"/>
                    <a:pt x="535" y="1014"/>
                    <a:pt x="521" y="1053"/>
                  </a:cubicBezTo>
                  <a:lnTo>
                    <a:pt x="526" y="1040"/>
                  </a:lnTo>
                  <a:lnTo>
                    <a:pt x="526" y="1040"/>
                  </a:lnTo>
                  <a:cubicBezTo>
                    <a:pt x="521" y="1055"/>
                    <a:pt x="515" y="1069"/>
                    <a:pt x="510" y="1082"/>
                  </a:cubicBezTo>
                  <a:cubicBezTo>
                    <a:pt x="504" y="1096"/>
                    <a:pt x="499" y="1110"/>
                    <a:pt x="494" y="1124"/>
                  </a:cubicBezTo>
                  <a:cubicBezTo>
                    <a:pt x="495" y="1121"/>
                    <a:pt x="496" y="1117"/>
                    <a:pt x="497" y="1114"/>
                  </a:cubicBezTo>
                  <a:lnTo>
                    <a:pt x="497" y="1114"/>
                  </a:lnTo>
                  <a:cubicBezTo>
                    <a:pt x="492" y="1126"/>
                    <a:pt x="487" y="1138"/>
                    <a:pt x="483" y="1151"/>
                  </a:cubicBezTo>
                  <a:cubicBezTo>
                    <a:pt x="485" y="1143"/>
                    <a:pt x="488" y="1137"/>
                    <a:pt x="489" y="1132"/>
                  </a:cubicBezTo>
                  <a:lnTo>
                    <a:pt x="489" y="1132"/>
                  </a:lnTo>
                  <a:cubicBezTo>
                    <a:pt x="482" y="1153"/>
                    <a:pt x="474" y="1172"/>
                    <a:pt x="466" y="1192"/>
                  </a:cubicBezTo>
                  <a:cubicBezTo>
                    <a:pt x="469" y="1186"/>
                    <a:pt x="470" y="1180"/>
                    <a:pt x="474" y="1173"/>
                  </a:cubicBezTo>
                  <a:lnTo>
                    <a:pt x="474" y="1173"/>
                  </a:lnTo>
                  <a:cubicBezTo>
                    <a:pt x="463" y="1198"/>
                    <a:pt x="455" y="1221"/>
                    <a:pt x="446" y="1245"/>
                  </a:cubicBezTo>
                  <a:lnTo>
                    <a:pt x="446" y="1245"/>
                  </a:lnTo>
                  <a:cubicBezTo>
                    <a:pt x="446" y="1244"/>
                    <a:pt x="446" y="1243"/>
                    <a:pt x="447" y="1242"/>
                  </a:cubicBezTo>
                  <a:lnTo>
                    <a:pt x="447" y="1242"/>
                  </a:lnTo>
                  <a:cubicBezTo>
                    <a:pt x="422" y="1304"/>
                    <a:pt x="404" y="1368"/>
                    <a:pt x="382" y="1431"/>
                  </a:cubicBezTo>
                  <a:cubicBezTo>
                    <a:pt x="364" y="1485"/>
                    <a:pt x="344" y="1541"/>
                    <a:pt x="328" y="1596"/>
                  </a:cubicBezTo>
                  <a:cubicBezTo>
                    <a:pt x="284" y="1762"/>
                    <a:pt x="236" y="1927"/>
                    <a:pt x="200" y="2095"/>
                  </a:cubicBezTo>
                  <a:cubicBezTo>
                    <a:pt x="176" y="2194"/>
                    <a:pt x="154" y="2294"/>
                    <a:pt x="132" y="2392"/>
                  </a:cubicBezTo>
                  <a:cubicBezTo>
                    <a:pt x="113" y="2476"/>
                    <a:pt x="102" y="2563"/>
                    <a:pt x="86" y="2647"/>
                  </a:cubicBezTo>
                  <a:cubicBezTo>
                    <a:pt x="54" y="2826"/>
                    <a:pt x="34" y="3008"/>
                    <a:pt x="19" y="3190"/>
                  </a:cubicBezTo>
                  <a:cubicBezTo>
                    <a:pt x="3" y="3412"/>
                    <a:pt x="0" y="3643"/>
                    <a:pt x="89" y="3850"/>
                  </a:cubicBezTo>
                  <a:cubicBezTo>
                    <a:pt x="130" y="3950"/>
                    <a:pt x="184" y="4045"/>
                    <a:pt x="250" y="4130"/>
                  </a:cubicBezTo>
                  <a:cubicBezTo>
                    <a:pt x="312" y="4208"/>
                    <a:pt x="380" y="4279"/>
                    <a:pt x="455" y="4346"/>
                  </a:cubicBezTo>
                  <a:cubicBezTo>
                    <a:pt x="480" y="4369"/>
                    <a:pt x="515" y="4382"/>
                    <a:pt x="550" y="4382"/>
                  </a:cubicBezTo>
                  <a:cubicBezTo>
                    <a:pt x="551" y="4382"/>
                    <a:pt x="553" y="4382"/>
                    <a:pt x="555" y="4382"/>
                  </a:cubicBezTo>
                  <a:cubicBezTo>
                    <a:pt x="599" y="4382"/>
                    <a:pt x="641" y="4362"/>
                    <a:pt x="672" y="4328"/>
                  </a:cubicBezTo>
                  <a:cubicBezTo>
                    <a:pt x="725" y="4265"/>
                    <a:pt x="717" y="4168"/>
                    <a:pt x="654" y="4113"/>
                  </a:cubicBezTo>
                  <a:lnTo>
                    <a:pt x="603" y="4067"/>
                  </a:lnTo>
                  <a:cubicBezTo>
                    <a:pt x="573" y="4035"/>
                    <a:pt x="543" y="4004"/>
                    <a:pt x="515" y="3971"/>
                  </a:cubicBezTo>
                  <a:cubicBezTo>
                    <a:pt x="486" y="3936"/>
                    <a:pt x="459" y="3899"/>
                    <a:pt x="436" y="3861"/>
                  </a:cubicBezTo>
                  <a:cubicBezTo>
                    <a:pt x="417" y="3828"/>
                    <a:pt x="396" y="3796"/>
                    <a:pt x="380" y="3760"/>
                  </a:cubicBezTo>
                  <a:cubicBezTo>
                    <a:pt x="366" y="3724"/>
                    <a:pt x="352" y="3687"/>
                    <a:pt x="339" y="3649"/>
                  </a:cubicBezTo>
                  <a:cubicBezTo>
                    <a:pt x="331" y="3618"/>
                    <a:pt x="325" y="3587"/>
                    <a:pt x="319" y="3554"/>
                  </a:cubicBezTo>
                  <a:cubicBezTo>
                    <a:pt x="312" y="3515"/>
                    <a:pt x="309" y="3473"/>
                    <a:pt x="307" y="3432"/>
                  </a:cubicBezTo>
                  <a:lnTo>
                    <a:pt x="307" y="3453"/>
                  </a:lnTo>
                  <a:cubicBezTo>
                    <a:pt x="304" y="3345"/>
                    <a:pt x="307" y="3238"/>
                    <a:pt x="317" y="3131"/>
                  </a:cubicBezTo>
                  <a:lnTo>
                    <a:pt x="317" y="3131"/>
                  </a:lnTo>
                  <a:cubicBezTo>
                    <a:pt x="317" y="3132"/>
                    <a:pt x="317" y="3132"/>
                    <a:pt x="317" y="3133"/>
                  </a:cubicBezTo>
                  <a:cubicBezTo>
                    <a:pt x="326" y="3030"/>
                    <a:pt x="337" y="2927"/>
                    <a:pt x="349" y="2824"/>
                  </a:cubicBezTo>
                  <a:cubicBezTo>
                    <a:pt x="352" y="2794"/>
                    <a:pt x="358" y="2766"/>
                    <a:pt x="363" y="2737"/>
                  </a:cubicBezTo>
                  <a:lnTo>
                    <a:pt x="396" y="2551"/>
                  </a:lnTo>
                  <a:cubicBezTo>
                    <a:pt x="425" y="2386"/>
                    <a:pt x="463" y="2223"/>
                    <a:pt x="502" y="2061"/>
                  </a:cubicBezTo>
                  <a:cubicBezTo>
                    <a:pt x="535" y="1935"/>
                    <a:pt x="572" y="1810"/>
                    <a:pt x="607" y="1685"/>
                  </a:cubicBezTo>
                  <a:cubicBezTo>
                    <a:pt x="619" y="1639"/>
                    <a:pt x="637" y="1594"/>
                    <a:pt x="653" y="1549"/>
                  </a:cubicBezTo>
                  <a:cubicBezTo>
                    <a:pt x="673" y="1490"/>
                    <a:pt x="694" y="1431"/>
                    <a:pt x="713" y="1370"/>
                  </a:cubicBezTo>
                  <a:lnTo>
                    <a:pt x="713" y="1370"/>
                  </a:lnTo>
                  <a:cubicBezTo>
                    <a:pt x="756" y="1266"/>
                    <a:pt x="798" y="1164"/>
                    <a:pt x="844" y="1061"/>
                  </a:cubicBezTo>
                  <a:cubicBezTo>
                    <a:pt x="868" y="1010"/>
                    <a:pt x="890" y="960"/>
                    <a:pt x="915" y="912"/>
                  </a:cubicBezTo>
                  <a:cubicBezTo>
                    <a:pt x="945" y="857"/>
                    <a:pt x="974" y="801"/>
                    <a:pt x="1004" y="746"/>
                  </a:cubicBezTo>
                  <a:cubicBezTo>
                    <a:pt x="1054" y="660"/>
                    <a:pt x="1108" y="577"/>
                    <a:pt x="1166" y="497"/>
                  </a:cubicBezTo>
                  <a:lnTo>
                    <a:pt x="1166" y="497"/>
                  </a:lnTo>
                  <a:cubicBezTo>
                    <a:pt x="1164" y="499"/>
                    <a:pt x="1162" y="500"/>
                    <a:pt x="1161" y="502"/>
                  </a:cubicBezTo>
                  <a:cubicBezTo>
                    <a:pt x="1163" y="499"/>
                    <a:pt x="1166" y="496"/>
                    <a:pt x="1169" y="492"/>
                  </a:cubicBezTo>
                  <a:lnTo>
                    <a:pt x="1169" y="492"/>
                  </a:lnTo>
                  <a:cubicBezTo>
                    <a:pt x="1168" y="494"/>
                    <a:pt x="1167" y="495"/>
                    <a:pt x="1166" y="497"/>
                  </a:cubicBezTo>
                  <a:lnTo>
                    <a:pt x="1166" y="497"/>
                  </a:lnTo>
                  <a:cubicBezTo>
                    <a:pt x="1168" y="494"/>
                    <a:pt x="1170" y="492"/>
                    <a:pt x="1172" y="489"/>
                  </a:cubicBezTo>
                  <a:lnTo>
                    <a:pt x="1172" y="489"/>
                  </a:lnTo>
                  <a:cubicBezTo>
                    <a:pt x="1171" y="490"/>
                    <a:pt x="1170" y="491"/>
                    <a:pt x="1169" y="492"/>
                  </a:cubicBezTo>
                  <a:lnTo>
                    <a:pt x="1169" y="492"/>
                  </a:lnTo>
                  <a:cubicBezTo>
                    <a:pt x="1171" y="490"/>
                    <a:pt x="1172" y="488"/>
                    <a:pt x="1173" y="486"/>
                  </a:cubicBezTo>
                  <a:lnTo>
                    <a:pt x="1173" y="486"/>
                  </a:lnTo>
                  <a:cubicBezTo>
                    <a:pt x="1173" y="487"/>
                    <a:pt x="1172" y="488"/>
                    <a:pt x="1172" y="489"/>
                  </a:cubicBezTo>
                  <a:lnTo>
                    <a:pt x="1172" y="489"/>
                  </a:lnTo>
                  <a:cubicBezTo>
                    <a:pt x="1187" y="471"/>
                    <a:pt x="1202" y="452"/>
                    <a:pt x="1218" y="434"/>
                  </a:cubicBezTo>
                  <a:cubicBezTo>
                    <a:pt x="1229" y="423"/>
                    <a:pt x="1240" y="414"/>
                    <a:pt x="1252" y="404"/>
                  </a:cubicBezTo>
                  <a:cubicBezTo>
                    <a:pt x="1268" y="391"/>
                    <a:pt x="1287" y="377"/>
                    <a:pt x="1303" y="368"/>
                  </a:cubicBezTo>
                  <a:cubicBezTo>
                    <a:pt x="1321" y="360"/>
                    <a:pt x="1336" y="350"/>
                    <a:pt x="1352" y="342"/>
                  </a:cubicBezTo>
                  <a:lnTo>
                    <a:pt x="1359" y="339"/>
                  </a:lnTo>
                  <a:cubicBezTo>
                    <a:pt x="1392" y="381"/>
                    <a:pt x="1442" y="404"/>
                    <a:pt x="1494" y="404"/>
                  </a:cubicBezTo>
                  <a:cubicBezTo>
                    <a:pt x="1505" y="404"/>
                    <a:pt x="1517" y="403"/>
                    <a:pt x="1528" y="401"/>
                  </a:cubicBezTo>
                  <a:cubicBezTo>
                    <a:pt x="1617" y="379"/>
                    <a:pt x="1674" y="290"/>
                    <a:pt x="1653" y="201"/>
                  </a:cubicBezTo>
                  <a:cubicBezTo>
                    <a:pt x="1647" y="173"/>
                    <a:pt x="1636" y="144"/>
                    <a:pt x="1618" y="121"/>
                  </a:cubicBezTo>
                  <a:cubicBezTo>
                    <a:pt x="1602" y="97"/>
                    <a:pt x="1583" y="75"/>
                    <a:pt x="1563" y="57"/>
                  </a:cubicBezTo>
                  <a:cubicBezTo>
                    <a:pt x="1544" y="43"/>
                    <a:pt x="1525" y="32"/>
                    <a:pt x="1504" y="23"/>
                  </a:cubicBezTo>
                  <a:cubicBezTo>
                    <a:pt x="1473" y="7"/>
                    <a:pt x="1438" y="0"/>
                    <a:pt x="1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29" name="Google Shape;10229;p18"/>
            <p:cNvSpPr/>
            <p:nvPr/>
          </p:nvSpPr>
          <p:spPr>
            <a:xfrm>
              <a:off x="4137550" y="5061225"/>
              <a:ext cx="40350" cy="67275"/>
            </a:xfrm>
            <a:custGeom>
              <a:avLst/>
              <a:gdLst/>
              <a:ahLst/>
              <a:cxnLst/>
              <a:rect l="l" t="t" r="r" b="b"/>
              <a:pathLst>
                <a:path w="1614" h="2691" extrusionOk="0">
                  <a:moveTo>
                    <a:pt x="1283" y="404"/>
                  </a:moveTo>
                  <a:lnTo>
                    <a:pt x="1283" y="404"/>
                  </a:lnTo>
                  <a:cubicBezTo>
                    <a:pt x="1281" y="480"/>
                    <a:pt x="1277" y="554"/>
                    <a:pt x="1270" y="630"/>
                  </a:cubicBezTo>
                  <a:cubicBezTo>
                    <a:pt x="1262" y="693"/>
                    <a:pt x="1253" y="755"/>
                    <a:pt x="1239" y="817"/>
                  </a:cubicBezTo>
                  <a:cubicBezTo>
                    <a:pt x="1227" y="856"/>
                    <a:pt x="1216" y="896"/>
                    <a:pt x="1204" y="935"/>
                  </a:cubicBezTo>
                  <a:cubicBezTo>
                    <a:pt x="1202" y="901"/>
                    <a:pt x="1201" y="864"/>
                    <a:pt x="1201" y="829"/>
                  </a:cubicBezTo>
                  <a:cubicBezTo>
                    <a:pt x="1201" y="783"/>
                    <a:pt x="1204" y="738"/>
                    <a:pt x="1207" y="692"/>
                  </a:cubicBezTo>
                  <a:cubicBezTo>
                    <a:pt x="1213" y="643"/>
                    <a:pt x="1223" y="593"/>
                    <a:pt x="1234" y="543"/>
                  </a:cubicBezTo>
                  <a:cubicBezTo>
                    <a:pt x="1243" y="510"/>
                    <a:pt x="1253" y="475"/>
                    <a:pt x="1265" y="442"/>
                  </a:cubicBezTo>
                  <a:cubicBezTo>
                    <a:pt x="1270" y="429"/>
                    <a:pt x="1277" y="416"/>
                    <a:pt x="1283" y="404"/>
                  </a:cubicBezTo>
                  <a:close/>
                  <a:moveTo>
                    <a:pt x="453" y="2215"/>
                  </a:moveTo>
                  <a:lnTo>
                    <a:pt x="449" y="2216"/>
                  </a:lnTo>
                  <a:cubicBezTo>
                    <a:pt x="450" y="2216"/>
                    <a:pt x="452" y="2216"/>
                    <a:pt x="453" y="2215"/>
                  </a:cubicBezTo>
                  <a:close/>
                  <a:moveTo>
                    <a:pt x="479" y="2213"/>
                  </a:moveTo>
                  <a:lnTo>
                    <a:pt x="502" y="2214"/>
                  </a:lnTo>
                  <a:cubicBezTo>
                    <a:pt x="488" y="2232"/>
                    <a:pt x="474" y="2248"/>
                    <a:pt x="460" y="2264"/>
                  </a:cubicBezTo>
                  <a:cubicBezTo>
                    <a:pt x="439" y="2286"/>
                    <a:pt x="417" y="2305"/>
                    <a:pt x="395" y="2325"/>
                  </a:cubicBezTo>
                  <a:cubicBezTo>
                    <a:pt x="387" y="2330"/>
                    <a:pt x="381" y="2336"/>
                    <a:pt x="373" y="2341"/>
                  </a:cubicBezTo>
                  <a:lnTo>
                    <a:pt x="358" y="2347"/>
                  </a:lnTo>
                  <a:lnTo>
                    <a:pt x="355" y="2349"/>
                  </a:lnTo>
                  <a:cubicBezTo>
                    <a:pt x="355" y="2344"/>
                    <a:pt x="355" y="2338"/>
                    <a:pt x="355" y="2332"/>
                  </a:cubicBezTo>
                  <a:cubicBezTo>
                    <a:pt x="355" y="2324"/>
                    <a:pt x="355" y="2314"/>
                    <a:pt x="355" y="2306"/>
                  </a:cubicBezTo>
                  <a:cubicBezTo>
                    <a:pt x="357" y="2302"/>
                    <a:pt x="357" y="2298"/>
                    <a:pt x="357" y="2295"/>
                  </a:cubicBezTo>
                  <a:lnTo>
                    <a:pt x="358" y="2287"/>
                  </a:lnTo>
                  <a:cubicBezTo>
                    <a:pt x="362" y="2283"/>
                    <a:pt x="363" y="2278"/>
                    <a:pt x="366" y="2273"/>
                  </a:cubicBezTo>
                  <a:lnTo>
                    <a:pt x="366" y="2273"/>
                  </a:lnTo>
                  <a:lnTo>
                    <a:pt x="363" y="2279"/>
                  </a:lnTo>
                  <a:cubicBezTo>
                    <a:pt x="366" y="2275"/>
                    <a:pt x="369" y="2271"/>
                    <a:pt x="373" y="2267"/>
                  </a:cubicBezTo>
                  <a:lnTo>
                    <a:pt x="381" y="2256"/>
                  </a:lnTo>
                  <a:cubicBezTo>
                    <a:pt x="385" y="2251"/>
                    <a:pt x="390" y="2246"/>
                    <a:pt x="396" y="2243"/>
                  </a:cubicBezTo>
                  <a:lnTo>
                    <a:pt x="411" y="2232"/>
                  </a:lnTo>
                  <a:cubicBezTo>
                    <a:pt x="417" y="2229"/>
                    <a:pt x="422" y="2227"/>
                    <a:pt x="426" y="2224"/>
                  </a:cubicBezTo>
                  <a:lnTo>
                    <a:pt x="442" y="2219"/>
                  </a:lnTo>
                  <a:lnTo>
                    <a:pt x="458" y="2215"/>
                  </a:lnTo>
                  <a:lnTo>
                    <a:pt x="458" y="2215"/>
                  </a:lnTo>
                  <a:cubicBezTo>
                    <a:pt x="465" y="2214"/>
                    <a:pt x="471" y="2214"/>
                    <a:pt x="479" y="2213"/>
                  </a:cubicBezTo>
                  <a:close/>
                  <a:moveTo>
                    <a:pt x="1298" y="1"/>
                  </a:moveTo>
                  <a:cubicBezTo>
                    <a:pt x="1286" y="1"/>
                    <a:pt x="1273" y="1"/>
                    <a:pt x="1261" y="3"/>
                  </a:cubicBezTo>
                  <a:cubicBezTo>
                    <a:pt x="1215" y="11"/>
                    <a:pt x="1172" y="28"/>
                    <a:pt x="1136" y="57"/>
                  </a:cubicBezTo>
                  <a:cubicBezTo>
                    <a:pt x="1055" y="120"/>
                    <a:pt x="1001" y="218"/>
                    <a:pt x="966" y="313"/>
                  </a:cubicBezTo>
                  <a:cubicBezTo>
                    <a:pt x="946" y="366"/>
                    <a:pt x="930" y="419"/>
                    <a:pt x="917" y="475"/>
                  </a:cubicBezTo>
                  <a:cubicBezTo>
                    <a:pt x="898" y="567"/>
                    <a:pt x="886" y="655"/>
                    <a:pt x="876" y="749"/>
                  </a:cubicBezTo>
                  <a:cubicBezTo>
                    <a:pt x="870" y="834"/>
                    <a:pt x="868" y="921"/>
                    <a:pt x="873" y="1010"/>
                  </a:cubicBezTo>
                  <a:cubicBezTo>
                    <a:pt x="874" y="1103"/>
                    <a:pt x="944" y="1183"/>
                    <a:pt x="1039" y="1183"/>
                  </a:cubicBezTo>
                  <a:cubicBezTo>
                    <a:pt x="1044" y="1183"/>
                    <a:pt x="1050" y="1183"/>
                    <a:pt x="1055" y="1182"/>
                  </a:cubicBezTo>
                  <a:cubicBezTo>
                    <a:pt x="1077" y="1179"/>
                    <a:pt x="1099" y="1173"/>
                    <a:pt x="1118" y="1162"/>
                  </a:cubicBezTo>
                  <a:lnTo>
                    <a:pt x="1118" y="1162"/>
                  </a:lnTo>
                  <a:cubicBezTo>
                    <a:pt x="1047" y="1330"/>
                    <a:pt x="963" y="1491"/>
                    <a:pt x="878" y="1652"/>
                  </a:cubicBezTo>
                  <a:lnTo>
                    <a:pt x="887" y="1634"/>
                  </a:lnTo>
                  <a:lnTo>
                    <a:pt x="887" y="1634"/>
                  </a:lnTo>
                  <a:cubicBezTo>
                    <a:pt x="833" y="1730"/>
                    <a:pt x="778" y="1825"/>
                    <a:pt x="718" y="1920"/>
                  </a:cubicBezTo>
                  <a:lnTo>
                    <a:pt x="715" y="1925"/>
                  </a:lnTo>
                  <a:lnTo>
                    <a:pt x="708" y="1923"/>
                  </a:lnTo>
                  <a:cubicBezTo>
                    <a:pt x="635" y="1904"/>
                    <a:pt x="562" y="1886"/>
                    <a:pt x="486" y="1886"/>
                  </a:cubicBezTo>
                  <a:cubicBezTo>
                    <a:pt x="480" y="1886"/>
                    <a:pt x="474" y="1887"/>
                    <a:pt x="468" y="1887"/>
                  </a:cubicBezTo>
                  <a:cubicBezTo>
                    <a:pt x="305" y="1892"/>
                    <a:pt x="154" y="1982"/>
                    <a:pt x="72" y="2124"/>
                  </a:cubicBezTo>
                  <a:cubicBezTo>
                    <a:pt x="1" y="2257"/>
                    <a:pt x="2" y="2419"/>
                    <a:pt x="75" y="2552"/>
                  </a:cubicBezTo>
                  <a:cubicBezTo>
                    <a:pt x="115" y="2617"/>
                    <a:pt x="178" y="2662"/>
                    <a:pt x="252" y="2680"/>
                  </a:cubicBezTo>
                  <a:cubicBezTo>
                    <a:pt x="281" y="2686"/>
                    <a:pt x="309" y="2691"/>
                    <a:pt x="338" y="2691"/>
                  </a:cubicBezTo>
                  <a:cubicBezTo>
                    <a:pt x="379" y="2691"/>
                    <a:pt x="420" y="2685"/>
                    <a:pt x="458" y="2669"/>
                  </a:cubicBezTo>
                  <a:cubicBezTo>
                    <a:pt x="525" y="2643"/>
                    <a:pt x="585" y="2604"/>
                    <a:pt x="635" y="2553"/>
                  </a:cubicBezTo>
                  <a:cubicBezTo>
                    <a:pt x="680" y="2507"/>
                    <a:pt x="722" y="2458"/>
                    <a:pt x="760" y="2408"/>
                  </a:cubicBezTo>
                  <a:lnTo>
                    <a:pt x="760" y="2408"/>
                  </a:lnTo>
                  <a:cubicBezTo>
                    <a:pt x="759" y="2411"/>
                    <a:pt x="757" y="2412"/>
                    <a:pt x="756" y="2415"/>
                  </a:cubicBezTo>
                  <a:lnTo>
                    <a:pt x="778" y="2384"/>
                  </a:lnTo>
                  <a:lnTo>
                    <a:pt x="773" y="2392"/>
                  </a:lnTo>
                  <a:lnTo>
                    <a:pt x="792" y="2366"/>
                  </a:lnTo>
                  <a:lnTo>
                    <a:pt x="791" y="2368"/>
                  </a:lnTo>
                  <a:lnTo>
                    <a:pt x="813" y="2338"/>
                  </a:lnTo>
                  <a:cubicBezTo>
                    <a:pt x="835" y="2354"/>
                    <a:pt x="859" y="2368"/>
                    <a:pt x="882" y="2384"/>
                  </a:cubicBezTo>
                  <a:cubicBezTo>
                    <a:pt x="925" y="2411"/>
                    <a:pt x="971" y="2438"/>
                    <a:pt x="1015" y="2463"/>
                  </a:cubicBezTo>
                  <a:cubicBezTo>
                    <a:pt x="1118" y="2525"/>
                    <a:pt x="1223" y="2582"/>
                    <a:pt x="1326" y="2639"/>
                  </a:cubicBezTo>
                  <a:cubicBezTo>
                    <a:pt x="1353" y="2655"/>
                    <a:pt x="1384" y="2664"/>
                    <a:pt x="1415" y="2664"/>
                  </a:cubicBezTo>
                  <a:cubicBezTo>
                    <a:pt x="1426" y="2664"/>
                    <a:pt x="1437" y="2663"/>
                    <a:pt x="1448" y="2661"/>
                  </a:cubicBezTo>
                  <a:cubicBezTo>
                    <a:pt x="1487" y="2651"/>
                    <a:pt x="1522" y="2628"/>
                    <a:pt x="1544" y="2593"/>
                  </a:cubicBezTo>
                  <a:cubicBezTo>
                    <a:pt x="1590" y="2523"/>
                    <a:pt x="1573" y="2419"/>
                    <a:pt x="1498" y="2374"/>
                  </a:cubicBezTo>
                  <a:cubicBezTo>
                    <a:pt x="1365" y="2298"/>
                    <a:pt x="1232" y="2219"/>
                    <a:pt x="1102" y="2138"/>
                  </a:cubicBezTo>
                  <a:cubicBezTo>
                    <a:pt x="1066" y="2116"/>
                    <a:pt x="1030" y="2093"/>
                    <a:pt x="993" y="2069"/>
                  </a:cubicBezTo>
                  <a:cubicBezTo>
                    <a:pt x="1033" y="2002"/>
                    <a:pt x="1072" y="1936"/>
                    <a:pt x="1109" y="1868"/>
                  </a:cubicBezTo>
                  <a:cubicBezTo>
                    <a:pt x="1155" y="1785"/>
                    <a:pt x="1199" y="1702"/>
                    <a:pt x="1243" y="1618"/>
                  </a:cubicBezTo>
                  <a:cubicBezTo>
                    <a:pt x="1284" y="1540"/>
                    <a:pt x="1321" y="1461"/>
                    <a:pt x="1357" y="1382"/>
                  </a:cubicBezTo>
                  <a:cubicBezTo>
                    <a:pt x="1438" y="1219"/>
                    <a:pt x="1501" y="1048"/>
                    <a:pt x="1547" y="872"/>
                  </a:cubicBezTo>
                  <a:cubicBezTo>
                    <a:pt x="1576" y="753"/>
                    <a:pt x="1595" y="633"/>
                    <a:pt x="1601" y="513"/>
                  </a:cubicBezTo>
                  <a:cubicBezTo>
                    <a:pt x="1607" y="411"/>
                    <a:pt x="1614" y="309"/>
                    <a:pt x="1584" y="209"/>
                  </a:cubicBezTo>
                  <a:cubicBezTo>
                    <a:pt x="1560" y="122"/>
                    <a:pt x="1495" y="51"/>
                    <a:pt x="1408" y="20"/>
                  </a:cubicBezTo>
                  <a:cubicBezTo>
                    <a:pt x="1373" y="7"/>
                    <a:pt x="1335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0" name="Google Shape;10230;p18"/>
            <p:cNvSpPr/>
            <p:nvPr/>
          </p:nvSpPr>
          <p:spPr>
            <a:xfrm>
              <a:off x="4216350" y="5074725"/>
              <a:ext cx="26725" cy="50975"/>
            </a:xfrm>
            <a:custGeom>
              <a:avLst/>
              <a:gdLst/>
              <a:ahLst/>
              <a:cxnLst/>
              <a:rect l="l" t="t" r="r" b="b"/>
              <a:pathLst>
                <a:path w="1069" h="2039" extrusionOk="0">
                  <a:moveTo>
                    <a:pt x="243" y="8"/>
                  </a:moveTo>
                  <a:cubicBezTo>
                    <a:pt x="245" y="8"/>
                    <a:pt x="246" y="9"/>
                    <a:pt x="247" y="9"/>
                  </a:cubicBezTo>
                  <a:cubicBezTo>
                    <a:pt x="246" y="9"/>
                    <a:pt x="245" y="8"/>
                    <a:pt x="243" y="8"/>
                  </a:cubicBezTo>
                  <a:close/>
                  <a:moveTo>
                    <a:pt x="194" y="1"/>
                  </a:moveTo>
                  <a:cubicBezTo>
                    <a:pt x="144" y="1"/>
                    <a:pt x="97" y="22"/>
                    <a:pt x="64" y="60"/>
                  </a:cubicBezTo>
                  <a:cubicBezTo>
                    <a:pt x="40" y="87"/>
                    <a:pt x="23" y="120"/>
                    <a:pt x="15" y="155"/>
                  </a:cubicBezTo>
                  <a:cubicBezTo>
                    <a:pt x="4" y="193"/>
                    <a:pt x="0" y="234"/>
                    <a:pt x="5" y="274"/>
                  </a:cubicBezTo>
                  <a:cubicBezTo>
                    <a:pt x="13" y="362"/>
                    <a:pt x="30" y="449"/>
                    <a:pt x="57" y="535"/>
                  </a:cubicBezTo>
                  <a:cubicBezTo>
                    <a:pt x="78" y="608"/>
                    <a:pt x="100" y="680"/>
                    <a:pt x="129" y="752"/>
                  </a:cubicBezTo>
                  <a:cubicBezTo>
                    <a:pt x="184" y="889"/>
                    <a:pt x="239" y="1030"/>
                    <a:pt x="307" y="1163"/>
                  </a:cubicBezTo>
                  <a:cubicBezTo>
                    <a:pt x="444" y="1432"/>
                    <a:pt x="591" y="1695"/>
                    <a:pt x="743" y="1955"/>
                  </a:cubicBezTo>
                  <a:cubicBezTo>
                    <a:pt x="771" y="2005"/>
                    <a:pt x="825" y="2035"/>
                    <a:pt x="884" y="2039"/>
                  </a:cubicBezTo>
                  <a:cubicBezTo>
                    <a:pt x="909" y="2039"/>
                    <a:pt x="934" y="2032"/>
                    <a:pt x="957" y="2020"/>
                  </a:cubicBezTo>
                  <a:cubicBezTo>
                    <a:pt x="1029" y="1982"/>
                    <a:pt x="1069" y="1880"/>
                    <a:pt x="1025" y="1804"/>
                  </a:cubicBezTo>
                  <a:cubicBezTo>
                    <a:pt x="925" y="1638"/>
                    <a:pt x="828" y="1472"/>
                    <a:pt x="735" y="1301"/>
                  </a:cubicBezTo>
                  <a:cubicBezTo>
                    <a:pt x="687" y="1212"/>
                    <a:pt x="643" y="1124"/>
                    <a:pt x="597" y="1033"/>
                  </a:cubicBezTo>
                  <a:cubicBezTo>
                    <a:pt x="561" y="964"/>
                    <a:pt x="531" y="889"/>
                    <a:pt x="497" y="816"/>
                  </a:cubicBezTo>
                  <a:lnTo>
                    <a:pt x="497" y="816"/>
                  </a:lnTo>
                  <a:cubicBezTo>
                    <a:pt x="501" y="823"/>
                    <a:pt x="504" y="829"/>
                    <a:pt x="507" y="835"/>
                  </a:cubicBezTo>
                  <a:cubicBezTo>
                    <a:pt x="464" y="728"/>
                    <a:pt x="421" y="622"/>
                    <a:pt x="388" y="513"/>
                  </a:cubicBezTo>
                  <a:cubicBezTo>
                    <a:pt x="371" y="454"/>
                    <a:pt x="357" y="395"/>
                    <a:pt x="344" y="337"/>
                  </a:cubicBezTo>
                  <a:cubicBezTo>
                    <a:pt x="341" y="312"/>
                    <a:pt x="338" y="286"/>
                    <a:pt x="336" y="262"/>
                  </a:cubicBezTo>
                  <a:cubicBezTo>
                    <a:pt x="349" y="242"/>
                    <a:pt x="358" y="220"/>
                    <a:pt x="363" y="196"/>
                  </a:cubicBezTo>
                  <a:cubicBezTo>
                    <a:pt x="377" y="110"/>
                    <a:pt x="322" y="29"/>
                    <a:pt x="239" y="7"/>
                  </a:cubicBezTo>
                  <a:lnTo>
                    <a:pt x="239" y="7"/>
                  </a:lnTo>
                  <a:cubicBezTo>
                    <a:pt x="240" y="7"/>
                    <a:pt x="242" y="8"/>
                    <a:pt x="243" y="8"/>
                  </a:cubicBezTo>
                  <a:lnTo>
                    <a:pt x="243" y="8"/>
                  </a:lnTo>
                  <a:cubicBezTo>
                    <a:pt x="239" y="7"/>
                    <a:pt x="235" y="6"/>
                    <a:pt x="230" y="4"/>
                  </a:cubicBezTo>
                  <a:cubicBezTo>
                    <a:pt x="218" y="2"/>
                    <a:pt x="206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1" name="Google Shape;10231;p18"/>
            <p:cNvSpPr/>
            <p:nvPr/>
          </p:nvSpPr>
          <p:spPr>
            <a:xfrm>
              <a:off x="4212550" y="5082425"/>
              <a:ext cx="46550" cy="61325"/>
            </a:xfrm>
            <a:custGeom>
              <a:avLst/>
              <a:gdLst/>
              <a:ahLst/>
              <a:cxnLst/>
              <a:rect l="l" t="t" r="r" b="b"/>
              <a:pathLst>
                <a:path w="1862" h="2453" extrusionOk="0">
                  <a:moveTo>
                    <a:pt x="1646" y="1"/>
                  </a:moveTo>
                  <a:cubicBezTo>
                    <a:pt x="1627" y="1"/>
                    <a:pt x="1608" y="3"/>
                    <a:pt x="1590" y="7"/>
                  </a:cubicBezTo>
                  <a:cubicBezTo>
                    <a:pt x="1522" y="21"/>
                    <a:pt x="1462" y="65"/>
                    <a:pt x="1408" y="110"/>
                  </a:cubicBezTo>
                  <a:cubicBezTo>
                    <a:pt x="1346" y="160"/>
                    <a:pt x="1287" y="216"/>
                    <a:pt x="1234" y="274"/>
                  </a:cubicBezTo>
                  <a:cubicBezTo>
                    <a:pt x="1202" y="309"/>
                    <a:pt x="1170" y="344"/>
                    <a:pt x="1142" y="382"/>
                  </a:cubicBezTo>
                  <a:cubicBezTo>
                    <a:pt x="1085" y="453"/>
                    <a:pt x="1023" y="524"/>
                    <a:pt x="971" y="599"/>
                  </a:cubicBezTo>
                  <a:cubicBezTo>
                    <a:pt x="912" y="683"/>
                    <a:pt x="852" y="765"/>
                    <a:pt x="793" y="847"/>
                  </a:cubicBezTo>
                  <a:cubicBezTo>
                    <a:pt x="695" y="987"/>
                    <a:pt x="604" y="1131"/>
                    <a:pt x="512" y="1275"/>
                  </a:cubicBezTo>
                  <a:cubicBezTo>
                    <a:pt x="421" y="1414"/>
                    <a:pt x="341" y="1560"/>
                    <a:pt x="271" y="1710"/>
                  </a:cubicBezTo>
                  <a:cubicBezTo>
                    <a:pt x="190" y="1887"/>
                    <a:pt x="110" y="2063"/>
                    <a:pt x="34" y="2240"/>
                  </a:cubicBezTo>
                  <a:cubicBezTo>
                    <a:pt x="0" y="2315"/>
                    <a:pt x="30" y="2402"/>
                    <a:pt x="103" y="2438"/>
                  </a:cubicBezTo>
                  <a:cubicBezTo>
                    <a:pt x="124" y="2448"/>
                    <a:pt x="145" y="2452"/>
                    <a:pt x="167" y="2452"/>
                  </a:cubicBezTo>
                  <a:cubicBezTo>
                    <a:pt x="222" y="2452"/>
                    <a:pt x="275" y="2421"/>
                    <a:pt x="301" y="2368"/>
                  </a:cubicBezTo>
                  <a:cubicBezTo>
                    <a:pt x="355" y="2242"/>
                    <a:pt x="410" y="2117"/>
                    <a:pt x="467" y="1992"/>
                  </a:cubicBezTo>
                  <a:cubicBezTo>
                    <a:pt x="493" y="1936"/>
                    <a:pt x="516" y="1883"/>
                    <a:pt x="545" y="1826"/>
                  </a:cubicBezTo>
                  <a:cubicBezTo>
                    <a:pt x="573" y="1770"/>
                    <a:pt x="604" y="1713"/>
                    <a:pt x="632" y="1656"/>
                  </a:cubicBezTo>
                  <a:cubicBezTo>
                    <a:pt x="716" y="1512"/>
                    <a:pt x="805" y="1371"/>
                    <a:pt x="898" y="1233"/>
                  </a:cubicBezTo>
                  <a:cubicBezTo>
                    <a:pt x="949" y="1161"/>
                    <a:pt x="998" y="1086"/>
                    <a:pt x="1050" y="1015"/>
                  </a:cubicBezTo>
                  <a:cubicBezTo>
                    <a:pt x="1112" y="933"/>
                    <a:pt x="1172" y="850"/>
                    <a:pt x="1232" y="768"/>
                  </a:cubicBezTo>
                  <a:lnTo>
                    <a:pt x="1232" y="768"/>
                  </a:lnTo>
                  <a:cubicBezTo>
                    <a:pt x="1229" y="774"/>
                    <a:pt x="1224" y="779"/>
                    <a:pt x="1221" y="786"/>
                  </a:cubicBezTo>
                  <a:cubicBezTo>
                    <a:pt x="1295" y="697"/>
                    <a:pt x="1368" y="603"/>
                    <a:pt x="1447" y="518"/>
                  </a:cubicBezTo>
                  <a:cubicBezTo>
                    <a:pt x="1495" y="469"/>
                    <a:pt x="1544" y="423"/>
                    <a:pt x="1596" y="380"/>
                  </a:cubicBezTo>
                  <a:cubicBezTo>
                    <a:pt x="1612" y="368"/>
                    <a:pt x="1629" y="355"/>
                    <a:pt x="1647" y="344"/>
                  </a:cubicBezTo>
                  <a:cubicBezTo>
                    <a:pt x="1654" y="345"/>
                    <a:pt x="1662" y="345"/>
                    <a:pt x="1669" y="345"/>
                  </a:cubicBezTo>
                  <a:cubicBezTo>
                    <a:pt x="1743" y="345"/>
                    <a:pt x="1811" y="297"/>
                    <a:pt x="1834" y="225"/>
                  </a:cubicBezTo>
                  <a:cubicBezTo>
                    <a:pt x="1862" y="136"/>
                    <a:pt x="1811" y="41"/>
                    <a:pt x="1723" y="13"/>
                  </a:cubicBezTo>
                  <a:cubicBezTo>
                    <a:pt x="1698" y="5"/>
                    <a:pt x="1672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2" name="Google Shape;10232;p18"/>
            <p:cNvSpPr/>
            <p:nvPr/>
          </p:nvSpPr>
          <p:spPr>
            <a:xfrm>
              <a:off x="4269425" y="5103225"/>
              <a:ext cx="60475" cy="15200"/>
            </a:xfrm>
            <a:custGeom>
              <a:avLst/>
              <a:gdLst/>
              <a:ahLst/>
              <a:cxnLst/>
              <a:rect l="l" t="t" r="r" b="b"/>
              <a:pathLst>
                <a:path w="2419" h="608" extrusionOk="0">
                  <a:moveTo>
                    <a:pt x="2263" y="1"/>
                  </a:moveTo>
                  <a:cubicBezTo>
                    <a:pt x="2259" y="1"/>
                    <a:pt x="2255" y="1"/>
                    <a:pt x="2251" y="1"/>
                  </a:cubicBezTo>
                  <a:cubicBezTo>
                    <a:pt x="1911" y="26"/>
                    <a:pt x="1569" y="58"/>
                    <a:pt x="1229" y="88"/>
                  </a:cubicBezTo>
                  <a:cubicBezTo>
                    <a:pt x="1067" y="102"/>
                    <a:pt x="906" y="123"/>
                    <a:pt x="744" y="145"/>
                  </a:cubicBezTo>
                  <a:cubicBezTo>
                    <a:pt x="662" y="156"/>
                    <a:pt x="581" y="170"/>
                    <a:pt x="499" y="185"/>
                  </a:cubicBezTo>
                  <a:cubicBezTo>
                    <a:pt x="453" y="193"/>
                    <a:pt x="409" y="200"/>
                    <a:pt x="364" y="210"/>
                  </a:cubicBezTo>
                  <a:cubicBezTo>
                    <a:pt x="276" y="229"/>
                    <a:pt x="185" y="246"/>
                    <a:pt x="103" y="286"/>
                  </a:cubicBezTo>
                  <a:cubicBezTo>
                    <a:pt x="35" y="322"/>
                    <a:pt x="0" y="398"/>
                    <a:pt x="16" y="473"/>
                  </a:cubicBezTo>
                  <a:cubicBezTo>
                    <a:pt x="29" y="523"/>
                    <a:pt x="62" y="566"/>
                    <a:pt x="109" y="590"/>
                  </a:cubicBezTo>
                  <a:cubicBezTo>
                    <a:pt x="130" y="601"/>
                    <a:pt x="152" y="607"/>
                    <a:pt x="176" y="607"/>
                  </a:cubicBezTo>
                  <a:cubicBezTo>
                    <a:pt x="209" y="607"/>
                    <a:pt x="241" y="598"/>
                    <a:pt x="268" y="580"/>
                  </a:cubicBezTo>
                  <a:cubicBezTo>
                    <a:pt x="293" y="572"/>
                    <a:pt x="317" y="563"/>
                    <a:pt x="342" y="557"/>
                  </a:cubicBezTo>
                  <a:cubicBezTo>
                    <a:pt x="537" y="500"/>
                    <a:pt x="739" y="466"/>
                    <a:pt x="940" y="433"/>
                  </a:cubicBezTo>
                  <a:cubicBezTo>
                    <a:pt x="1047" y="420"/>
                    <a:pt x="1151" y="405"/>
                    <a:pt x="1257" y="394"/>
                  </a:cubicBezTo>
                  <a:cubicBezTo>
                    <a:pt x="1369" y="381"/>
                    <a:pt x="1482" y="371"/>
                    <a:pt x="1594" y="359"/>
                  </a:cubicBezTo>
                  <a:cubicBezTo>
                    <a:pt x="1822" y="335"/>
                    <a:pt x="2052" y="313"/>
                    <a:pt x="2280" y="294"/>
                  </a:cubicBezTo>
                  <a:cubicBezTo>
                    <a:pt x="2360" y="286"/>
                    <a:pt x="2419" y="215"/>
                    <a:pt x="2411" y="134"/>
                  </a:cubicBezTo>
                  <a:cubicBezTo>
                    <a:pt x="2404" y="57"/>
                    <a:pt x="2339" y="1"/>
                    <a:pt x="2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3" name="Google Shape;10233;p18"/>
            <p:cNvSpPr/>
            <p:nvPr/>
          </p:nvSpPr>
          <p:spPr>
            <a:xfrm>
              <a:off x="4340600" y="5061925"/>
              <a:ext cx="30300" cy="81150"/>
            </a:xfrm>
            <a:custGeom>
              <a:avLst/>
              <a:gdLst/>
              <a:ahLst/>
              <a:cxnLst/>
              <a:rect l="l" t="t" r="r" b="b"/>
              <a:pathLst>
                <a:path w="1212" h="3246" extrusionOk="0">
                  <a:moveTo>
                    <a:pt x="1016" y="1"/>
                  </a:moveTo>
                  <a:cubicBezTo>
                    <a:pt x="938" y="1"/>
                    <a:pt x="867" y="57"/>
                    <a:pt x="851" y="138"/>
                  </a:cubicBezTo>
                  <a:cubicBezTo>
                    <a:pt x="813" y="276"/>
                    <a:pt x="772" y="410"/>
                    <a:pt x="734" y="546"/>
                  </a:cubicBezTo>
                  <a:cubicBezTo>
                    <a:pt x="690" y="705"/>
                    <a:pt x="648" y="865"/>
                    <a:pt x="606" y="1023"/>
                  </a:cubicBezTo>
                  <a:cubicBezTo>
                    <a:pt x="519" y="1352"/>
                    <a:pt x="433" y="1681"/>
                    <a:pt x="341" y="2009"/>
                  </a:cubicBezTo>
                  <a:cubicBezTo>
                    <a:pt x="245" y="2354"/>
                    <a:pt x="136" y="2695"/>
                    <a:pt x="26" y="3037"/>
                  </a:cubicBezTo>
                  <a:cubicBezTo>
                    <a:pt x="1" y="3122"/>
                    <a:pt x="47" y="3212"/>
                    <a:pt x="132" y="3239"/>
                  </a:cubicBezTo>
                  <a:cubicBezTo>
                    <a:pt x="147" y="3244"/>
                    <a:pt x="162" y="3245"/>
                    <a:pt x="177" y="3245"/>
                  </a:cubicBezTo>
                  <a:cubicBezTo>
                    <a:pt x="178" y="3246"/>
                    <a:pt x="179" y="3246"/>
                    <a:pt x="180" y="3246"/>
                  </a:cubicBezTo>
                  <a:cubicBezTo>
                    <a:pt x="252" y="3246"/>
                    <a:pt x="315" y="3200"/>
                    <a:pt x="335" y="3133"/>
                  </a:cubicBezTo>
                  <a:cubicBezTo>
                    <a:pt x="420" y="2824"/>
                    <a:pt x="506" y="2516"/>
                    <a:pt x="596" y="2209"/>
                  </a:cubicBezTo>
                  <a:cubicBezTo>
                    <a:pt x="693" y="1875"/>
                    <a:pt x="781" y="1541"/>
                    <a:pt x="876" y="1207"/>
                  </a:cubicBezTo>
                  <a:cubicBezTo>
                    <a:pt x="968" y="882"/>
                    <a:pt x="1058" y="556"/>
                    <a:pt x="1172" y="236"/>
                  </a:cubicBezTo>
                  <a:cubicBezTo>
                    <a:pt x="1212" y="144"/>
                    <a:pt x="1163" y="37"/>
                    <a:pt x="1066" y="8"/>
                  </a:cubicBezTo>
                  <a:cubicBezTo>
                    <a:pt x="1050" y="3"/>
                    <a:pt x="1033" y="1"/>
                    <a:pt x="10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4" name="Google Shape;10234;p18"/>
            <p:cNvSpPr/>
            <p:nvPr/>
          </p:nvSpPr>
          <p:spPr>
            <a:xfrm>
              <a:off x="4360050" y="5077950"/>
              <a:ext cx="22850" cy="57200"/>
            </a:xfrm>
            <a:custGeom>
              <a:avLst/>
              <a:gdLst/>
              <a:ahLst/>
              <a:cxnLst/>
              <a:rect l="l" t="t" r="r" b="b"/>
              <a:pathLst>
                <a:path w="914" h="2288" extrusionOk="0">
                  <a:moveTo>
                    <a:pt x="731" y="0"/>
                  </a:moveTo>
                  <a:cubicBezTo>
                    <a:pt x="712" y="0"/>
                    <a:pt x="693" y="3"/>
                    <a:pt x="674" y="10"/>
                  </a:cubicBezTo>
                  <a:lnTo>
                    <a:pt x="674" y="10"/>
                  </a:lnTo>
                  <a:cubicBezTo>
                    <a:pt x="666" y="12"/>
                    <a:pt x="660" y="15"/>
                    <a:pt x="654" y="18"/>
                  </a:cubicBezTo>
                  <a:cubicBezTo>
                    <a:pt x="606" y="46"/>
                    <a:pt x="565" y="86"/>
                    <a:pt x="540" y="135"/>
                  </a:cubicBezTo>
                  <a:cubicBezTo>
                    <a:pt x="494" y="217"/>
                    <a:pt x="456" y="306"/>
                    <a:pt x="429" y="396"/>
                  </a:cubicBezTo>
                  <a:cubicBezTo>
                    <a:pt x="396" y="502"/>
                    <a:pt x="369" y="610"/>
                    <a:pt x="342" y="718"/>
                  </a:cubicBezTo>
                  <a:cubicBezTo>
                    <a:pt x="309" y="852"/>
                    <a:pt x="279" y="987"/>
                    <a:pt x="249" y="1120"/>
                  </a:cubicBezTo>
                  <a:cubicBezTo>
                    <a:pt x="182" y="1416"/>
                    <a:pt x="119" y="1712"/>
                    <a:pt x="48" y="2006"/>
                  </a:cubicBezTo>
                  <a:lnTo>
                    <a:pt x="48" y="2005"/>
                  </a:lnTo>
                  <a:lnTo>
                    <a:pt x="46" y="2009"/>
                  </a:lnTo>
                  <a:cubicBezTo>
                    <a:pt x="45" y="2016"/>
                    <a:pt x="43" y="2020"/>
                    <a:pt x="43" y="2025"/>
                  </a:cubicBezTo>
                  <a:cubicBezTo>
                    <a:pt x="43" y="2024"/>
                    <a:pt x="43" y="2022"/>
                    <a:pt x="43" y="2020"/>
                  </a:cubicBezTo>
                  <a:cubicBezTo>
                    <a:pt x="40" y="2039"/>
                    <a:pt x="35" y="2060"/>
                    <a:pt x="30" y="2079"/>
                  </a:cubicBezTo>
                  <a:cubicBezTo>
                    <a:pt x="0" y="2172"/>
                    <a:pt x="60" y="2270"/>
                    <a:pt x="157" y="2286"/>
                  </a:cubicBezTo>
                  <a:cubicBezTo>
                    <a:pt x="165" y="2288"/>
                    <a:pt x="173" y="2288"/>
                    <a:pt x="182" y="2288"/>
                  </a:cubicBezTo>
                  <a:cubicBezTo>
                    <a:pt x="261" y="2288"/>
                    <a:pt x="328" y="2231"/>
                    <a:pt x="342" y="2155"/>
                  </a:cubicBezTo>
                  <a:cubicBezTo>
                    <a:pt x="432" y="1731"/>
                    <a:pt x="524" y="1306"/>
                    <a:pt x="625" y="885"/>
                  </a:cubicBezTo>
                  <a:cubicBezTo>
                    <a:pt x="667" y="738"/>
                    <a:pt x="703" y="591"/>
                    <a:pt x="755" y="447"/>
                  </a:cubicBezTo>
                  <a:cubicBezTo>
                    <a:pt x="768" y="415"/>
                    <a:pt x="781" y="385"/>
                    <a:pt x="795" y="355"/>
                  </a:cubicBezTo>
                  <a:cubicBezTo>
                    <a:pt x="804" y="339"/>
                    <a:pt x="814" y="323"/>
                    <a:pt x="823" y="308"/>
                  </a:cubicBezTo>
                  <a:cubicBezTo>
                    <a:pt x="883" y="270"/>
                    <a:pt x="914" y="198"/>
                    <a:pt x="898" y="130"/>
                  </a:cubicBezTo>
                  <a:cubicBezTo>
                    <a:pt x="878" y="51"/>
                    <a:pt x="807" y="0"/>
                    <a:pt x="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5" name="Google Shape;10235;p18"/>
            <p:cNvSpPr/>
            <p:nvPr/>
          </p:nvSpPr>
          <p:spPr>
            <a:xfrm>
              <a:off x="4328450" y="5053350"/>
              <a:ext cx="100825" cy="27875"/>
            </a:xfrm>
            <a:custGeom>
              <a:avLst/>
              <a:gdLst/>
              <a:ahLst/>
              <a:cxnLst/>
              <a:rect l="l" t="t" r="r" b="b"/>
              <a:pathLst>
                <a:path w="4033" h="1115" extrusionOk="0">
                  <a:moveTo>
                    <a:pt x="3884" y="1"/>
                  </a:moveTo>
                  <a:cubicBezTo>
                    <a:pt x="3879" y="1"/>
                    <a:pt x="3875" y="1"/>
                    <a:pt x="3870" y="1"/>
                  </a:cubicBezTo>
                  <a:cubicBezTo>
                    <a:pt x="3381" y="25"/>
                    <a:pt x="2895" y="55"/>
                    <a:pt x="2407" y="82"/>
                  </a:cubicBezTo>
                  <a:cubicBezTo>
                    <a:pt x="2330" y="87"/>
                    <a:pt x="2254" y="95"/>
                    <a:pt x="2176" y="101"/>
                  </a:cubicBezTo>
                  <a:cubicBezTo>
                    <a:pt x="2081" y="111"/>
                    <a:pt x="1984" y="119"/>
                    <a:pt x="1889" y="126"/>
                  </a:cubicBezTo>
                  <a:cubicBezTo>
                    <a:pt x="1863" y="128"/>
                    <a:pt x="1836" y="134"/>
                    <a:pt x="1810" y="138"/>
                  </a:cubicBezTo>
                  <a:cubicBezTo>
                    <a:pt x="1752" y="145"/>
                    <a:pt x="1695" y="153"/>
                    <a:pt x="1636" y="163"/>
                  </a:cubicBezTo>
                  <a:cubicBezTo>
                    <a:pt x="1568" y="172"/>
                    <a:pt x="1502" y="180"/>
                    <a:pt x="1434" y="193"/>
                  </a:cubicBezTo>
                  <a:cubicBezTo>
                    <a:pt x="1323" y="214"/>
                    <a:pt x="1210" y="236"/>
                    <a:pt x="1100" y="255"/>
                  </a:cubicBezTo>
                  <a:cubicBezTo>
                    <a:pt x="937" y="286"/>
                    <a:pt x="775" y="328"/>
                    <a:pt x="617" y="381"/>
                  </a:cubicBezTo>
                  <a:cubicBezTo>
                    <a:pt x="419" y="448"/>
                    <a:pt x="219" y="533"/>
                    <a:pt x="86" y="701"/>
                  </a:cubicBezTo>
                  <a:cubicBezTo>
                    <a:pt x="26" y="776"/>
                    <a:pt x="1" y="870"/>
                    <a:pt x="33" y="962"/>
                  </a:cubicBezTo>
                  <a:cubicBezTo>
                    <a:pt x="56" y="1024"/>
                    <a:pt x="104" y="1075"/>
                    <a:pt x="164" y="1102"/>
                  </a:cubicBezTo>
                  <a:cubicBezTo>
                    <a:pt x="186" y="1110"/>
                    <a:pt x="210" y="1114"/>
                    <a:pt x="234" y="1114"/>
                  </a:cubicBezTo>
                  <a:cubicBezTo>
                    <a:pt x="236" y="1114"/>
                    <a:pt x="238" y="1114"/>
                    <a:pt x="241" y="1114"/>
                  </a:cubicBezTo>
                  <a:cubicBezTo>
                    <a:pt x="312" y="1114"/>
                    <a:pt x="375" y="1068"/>
                    <a:pt x="397" y="999"/>
                  </a:cubicBezTo>
                  <a:cubicBezTo>
                    <a:pt x="413" y="953"/>
                    <a:pt x="406" y="902"/>
                    <a:pt x="379" y="861"/>
                  </a:cubicBezTo>
                  <a:cubicBezTo>
                    <a:pt x="390" y="851"/>
                    <a:pt x="401" y="842"/>
                    <a:pt x="413" y="831"/>
                  </a:cubicBezTo>
                  <a:cubicBezTo>
                    <a:pt x="427" y="820"/>
                    <a:pt x="443" y="810"/>
                    <a:pt x="457" y="799"/>
                  </a:cubicBezTo>
                  <a:cubicBezTo>
                    <a:pt x="503" y="774"/>
                    <a:pt x="547" y="750"/>
                    <a:pt x="595" y="730"/>
                  </a:cubicBezTo>
                  <a:cubicBezTo>
                    <a:pt x="693" y="688"/>
                    <a:pt x="792" y="654"/>
                    <a:pt x="894" y="625"/>
                  </a:cubicBezTo>
                  <a:lnTo>
                    <a:pt x="894" y="625"/>
                  </a:lnTo>
                  <a:cubicBezTo>
                    <a:pt x="887" y="627"/>
                    <a:pt x="881" y="628"/>
                    <a:pt x="875" y="630"/>
                  </a:cubicBezTo>
                  <a:cubicBezTo>
                    <a:pt x="957" y="606"/>
                    <a:pt x="1041" y="582"/>
                    <a:pt x="1125" y="565"/>
                  </a:cubicBezTo>
                  <a:cubicBezTo>
                    <a:pt x="1174" y="555"/>
                    <a:pt x="1223" y="546"/>
                    <a:pt x="1272" y="535"/>
                  </a:cubicBezTo>
                  <a:cubicBezTo>
                    <a:pt x="1359" y="517"/>
                    <a:pt x="1448" y="502"/>
                    <a:pt x="1535" y="483"/>
                  </a:cubicBezTo>
                  <a:cubicBezTo>
                    <a:pt x="1593" y="475"/>
                    <a:pt x="1650" y="464"/>
                    <a:pt x="1711" y="456"/>
                  </a:cubicBezTo>
                  <a:cubicBezTo>
                    <a:pt x="1785" y="443"/>
                    <a:pt x="1859" y="427"/>
                    <a:pt x="1935" y="421"/>
                  </a:cubicBezTo>
                  <a:cubicBezTo>
                    <a:pt x="2045" y="410"/>
                    <a:pt x="2155" y="400"/>
                    <a:pt x="2265" y="391"/>
                  </a:cubicBezTo>
                  <a:cubicBezTo>
                    <a:pt x="2432" y="375"/>
                    <a:pt x="2599" y="364"/>
                    <a:pt x="2766" y="354"/>
                  </a:cubicBezTo>
                  <a:cubicBezTo>
                    <a:pt x="3143" y="331"/>
                    <a:pt x="3520" y="307"/>
                    <a:pt x="3897" y="286"/>
                  </a:cubicBezTo>
                  <a:cubicBezTo>
                    <a:pt x="3974" y="278"/>
                    <a:pt x="4033" y="209"/>
                    <a:pt x="4025" y="130"/>
                  </a:cubicBezTo>
                  <a:cubicBezTo>
                    <a:pt x="4019" y="57"/>
                    <a:pt x="3956" y="1"/>
                    <a:pt x="38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6" name="Google Shape;10236;p18"/>
            <p:cNvSpPr/>
            <p:nvPr/>
          </p:nvSpPr>
          <p:spPr>
            <a:xfrm>
              <a:off x="4389650" y="5050525"/>
              <a:ext cx="58275" cy="123925"/>
            </a:xfrm>
            <a:custGeom>
              <a:avLst/>
              <a:gdLst/>
              <a:ahLst/>
              <a:cxnLst/>
              <a:rect l="l" t="t" r="r" b="b"/>
              <a:pathLst>
                <a:path w="2331" h="4957" extrusionOk="0">
                  <a:moveTo>
                    <a:pt x="2139" y="1"/>
                  </a:moveTo>
                  <a:cubicBezTo>
                    <a:pt x="2068" y="1"/>
                    <a:pt x="2002" y="46"/>
                    <a:pt x="1979" y="118"/>
                  </a:cubicBezTo>
                  <a:cubicBezTo>
                    <a:pt x="1955" y="190"/>
                    <a:pt x="1928" y="263"/>
                    <a:pt x="1901" y="334"/>
                  </a:cubicBezTo>
                  <a:cubicBezTo>
                    <a:pt x="1905" y="328"/>
                    <a:pt x="1908" y="322"/>
                    <a:pt x="1911" y="315"/>
                  </a:cubicBezTo>
                  <a:lnTo>
                    <a:pt x="1911" y="315"/>
                  </a:lnTo>
                  <a:cubicBezTo>
                    <a:pt x="1829" y="523"/>
                    <a:pt x="1743" y="729"/>
                    <a:pt x="1656" y="933"/>
                  </a:cubicBezTo>
                  <a:cubicBezTo>
                    <a:pt x="1382" y="1580"/>
                    <a:pt x="1110" y="2226"/>
                    <a:pt x="834" y="2872"/>
                  </a:cubicBezTo>
                  <a:cubicBezTo>
                    <a:pt x="713" y="3160"/>
                    <a:pt x="591" y="3448"/>
                    <a:pt x="469" y="3736"/>
                  </a:cubicBezTo>
                  <a:cubicBezTo>
                    <a:pt x="328" y="4069"/>
                    <a:pt x="182" y="4398"/>
                    <a:pt x="40" y="4729"/>
                  </a:cubicBezTo>
                  <a:cubicBezTo>
                    <a:pt x="0" y="4817"/>
                    <a:pt x="45" y="4920"/>
                    <a:pt x="136" y="4950"/>
                  </a:cubicBezTo>
                  <a:cubicBezTo>
                    <a:pt x="152" y="4955"/>
                    <a:pt x="168" y="4957"/>
                    <a:pt x="182" y="4957"/>
                  </a:cubicBezTo>
                  <a:cubicBezTo>
                    <a:pt x="254" y="4955"/>
                    <a:pt x="315" y="4911"/>
                    <a:pt x="337" y="4844"/>
                  </a:cubicBezTo>
                  <a:cubicBezTo>
                    <a:pt x="401" y="4675"/>
                    <a:pt x="466" y="4506"/>
                    <a:pt x="531" y="4336"/>
                  </a:cubicBezTo>
                  <a:lnTo>
                    <a:pt x="531" y="4336"/>
                  </a:lnTo>
                  <a:lnTo>
                    <a:pt x="523" y="4354"/>
                  </a:lnTo>
                  <a:cubicBezTo>
                    <a:pt x="580" y="4210"/>
                    <a:pt x="637" y="4066"/>
                    <a:pt x="695" y="3922"/>
                  </a:cubicBezTo>
                  <a:cubicBezTo>
                    <a:pt x="950" y="3295"/>
                    <a:pt x="1225" y="2676"/>
                    <a:pt x="1495" y="2055"/>
                  </a:cubicBezTo>
                  <a:cubicBezTo>
                    <a:pt x="1628" y="1748"/>
                    <a:pt x="1767" y="1443"/>
                    <a:pt x="1905" y="1137"/>
                  </a:cubicBezTo>
                  <a:cubicBezTo>
                    <a:pt x="1973" y="985"/>
                    <a:pt x="2039" y="836"/>
                    <a:pt x="2107" y="683"/>
                  </a:cubicBezTo>
                  <a:cubicBezTo>
                    <a:pt x="2175" y="531"/>
                    <a:pt x="2242" y="376"/>
                    <a:pt x="2299" y="217"/>
                  </a:cubicBezTo>
                  <a:cubicBezTo>
                    <a:pt x="2330" y="132"/>
                    <a:pt x="2273" y="34"/>
                    <a:pt x="2190" y="8"/>
                  </a:cubicBezTo>
                  <a:cubicBezTo>
                    <a:pt x="2173" y="3"/>
                    <a:pt x="2156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7" name="Google Shape;10237;p18"/>
            <p:cNvSpPr/>
            <p:nvPr/>
          </p:nvSpPr>
          <p:spPr>
            <a:xfrm>
              <a:off x="4426375" y="5083900"/>
              <a:ext cx="34850" cy="62250"/>
            </a:xfrm>
            <a:custGeom>
              <a:avLst/>
              <a:gdLst/>
              <a:ahLst/>
              <a:cxnLst/>
              <a:rect l="l" t="t" r="r" b="b"/>
              <a:pathLst>
                <a:path w="1394" h="2490" extrusionOk="0">
                  <a:moveTo>
                    <a:pt x="361" y="503"/>
                  </a:moveTo>
                  <a:cubicBezTo>
                    <a:pt x="360" y="507"/>
                    <a:pt x="359" y="511"/>
                    <a:pt x="358" y="516"/>
                  </a:cubicBezTo>
                  <a:cubicBezTo>
                    <a:pt x="359" y="511"/>
                    <a:pt x="360" y="507"/>
                    <a:pt x="361" y="503"/>
                  </a:cubicBezTo>
                  <a:close/>
                  <a:moveTo>
                    <a:pt x="585" y="1"/>
                  </a:moveTo>
                  <a:cubicBezTo>
                    <a:pt x="535" y="1"/>
                    <a:pt x="485" y="10"/>
                    <a:pt x="437" y="30"/>
                  </a:cubicBezTo>
                  <a:cubicBezTo>
                    <a:pt x="336" y="66"/>
                    <a:pt x="244" y="127"/>
                    <a:pt x="168" y="201"/>
                  </a:cubicBezTo>
                  <a:cubicBezTo>
                    <a:pt x="128" y="239"/>
                    <a:pt x="95" y="283"/>
                    <a:pt x="72" y="332"/>
                  </a:cubicBezTo>
                  <a:cubicBezTo>
                    <a:pt x="59" y="356"/>
                    <a:pt x="49" y="381"/>
                    <a:pt x="40" y="407"/>
                  </a:cubicBezTo>
                  <a:cubicBezTo>
                    <a:pt x="38" y="413"/>
                    <a:pt x="37" y="418"/>
                    <a:pt x="34" y="424"/>
                  </a:cubicBezTo>
                  <a:cubicBezTo>
                    <a:pt x="0" y="510"/>
                    <a:pt x="60" y="609"/>
                    <a:pt x="144" y="636"/>
                  </a:cubicBezTo>
                  <a:cubicBezTo>
                    <a:pt x="159" y="641"/>
                    <a:pt x="175" y="643"/>
                    <a:pt x="191" y="643"/>
                  </a:cubicBezTo>
                  <a:cubicBezTo>
                    <a:pt x="263" y="643"/>
                    <a:pt x="338" y="598"/>
                    <a:pt x="356" y="525"/>
                  </a:cubicBezTo>
                  <a:cubicBezTo>
                    <a:pt x="358" y="517"/>
                    <a:pt x="361" y="508"/>
                    <a:pt x="362" y="500"/>
                  </a:cubicBezTo>
                  <a:lnTo>
                    <a:pt x="362" y="500"/>
                  </a:lnTo>
                  <a:cubicBezTo>
                    <a:pt x="363" y="496"/>
                    <a:pt x="365" y="493"/>
                    <a:pt x="366" y="489"/>
                  </a:cubicBezTo>
                  <a:cubicBezTo>
                    <a:pt x="368" y="484"/>
                    <a:pt x="369" y="481"/>
                    <a:pt x="372" y="476"/>
                  </a:cubicBezTo>
                  <a:cubicBezTo>
                    <a:pt x="375" y="472"/>
                    <a:pt x="375" y="468"/>
                    <a:pt x="382" y="461"/>
                  </a:cubicBezTo>
                  <a:cubicBezTo>
                    <a:pt x="387" y="454"/>
                    <a:pt x="393" y="446"/>
                    <a:pt x="399" y="440"/>
                  </a:cubicBezTo>
                  <a:cubicBezTo>
                    <a:pt x="413" y="426"/>
                    <a:pt x="428" y="413"/>
                    <a:pt x="442" y="402"/>
                  </a:cubicBezTo>
                  <a:cubicBezTo>
                    <a:pt x="451" y="396"/>
                    <a:pt x="459" y="389"/>
                    <a:pt x="469" y="383"/>
                  </a:cubicBezTo>
                  <a:cubicBezTo>
                    <a:pt x="485" y="375"/>
                    <a:pt x="500" y="366"/>
                    <a:pt x="516" y="358"/>
                  </a:cubicBezTo>
                  <a:cubicBezTo>
                    <a:pt x="534" y="350"/>
                    <a:pt x="551" y="343"/>
                    <a:pt x="567" y="339"/>
                  </a:cubicBezTo>
                  <a:lnTo>
                    <a:pt x="580" y="336"/>
                  </a:lnTo>
                  <a:lnTo>
                    <a:pt x="597" y="336"/>
                  </a:lnTo>
                  <a:lnTo>
                    <a:pt x="607" y="340"/>
                  </a:lnTo>
                  <a:lnTo>
                    <a:pt x="613" y="343"/>
                  </a:lnTo>
                  <a:lnTo>
                    <a:pt x="618" y="347"/>
                  </a:lnTo>
                  <a:lnTo>
                    <a:pt x="643" y="375"/>
                  </a:lnTo>
                  <a:lnTo>
                    <a:pt x="630" y="358"/>
                  </a:lnTo>
                  <a:lnTo>
                    <a:pt x="630" y="358"/>
                  </a:lnTo>
                  <a:cubicBezTo>
                    <a:pt x="640" y="369"/>
                    <a:pt x="648" y="380"/>
                    <a:pt x="657" y="392"/>
                  </a:cubicBezTo>
                  <a:cubicBezTo>
                    <a:pt x="659" y="397"/>
                    <a:pt x="660" y="399"/>
                    <a:pt x="664" y="405"/>
                  </a:cubicBezTo>
                  <a:cubicBezTo>
                    <a:pt x="665" y="413"/>
                    <a:pt x="668" y="419"/>
                    <a:pt x="671" y="426"/>
                  </a:cubicBezTo>
                  <a:lnTo>
                    <a:pt x="668" y="416"/>
                  </a:lnTo>
                  <a:lnTo>
                    <a:pt x="665" y="405"/>
                  </a:lnTo>
                  <a:lnTo>
                    <a:pt x="665" y="405"/>
                  </a:lnTo>
                  <a:cubicBezTo>
                    <a:pt x="667" y="410"/>
                    <a:pt x="668" y="413"/>
                    <a:pt x="670" y="418"/>
                  </a:cubicBezTo>
                  <a:cubicBezTo>
                    <a:pt x="671" y="426"/>
                    <a:pt x="673" y="429"/>
                    <a:pt x="673" y="438"/>
                  </a:cubicBezTo>
                  <a:cubicBezTo>
                    <a:pt x="675" y="446"/>
                    <a:pt x="676" y="456"/>
                    <a:pt x="676" y="465"/>
                  </a:cubicBezTo>
                  <a:cubicBezTo>
                    <a:pt x="676" y="489"/>
                    <a:pt x="675" y="514"/>
                    <a:pt x="671" y="538"/>
                  </a:cubicBezTo>
                  <a:cubicBezTo>
                    <a:pt x="670" y="557"/>
                    <a:pt x="668" y="575"/>
                    <a:pt x="662" y="594"/>
                  </a:cubicBezTo>
                  <a:cubicBezTo>
                    <a:pt x="657" y="613"/>
                    <a:pt x="651" y="632"/>
                    <a:pt x="645" y="651"/>
                  </a:cubicBezTo>
                  <a:cubicBezTo>
                    <a:pt x="619" y="712"/>
                    <a:pt x="591" y="772"/>
                    <a:pt x="559" y="829"/>
                  </a:cubicBezTo>
                  <a:cubicBezTo>
                    <a:pt x="540" y="861"/>
                    <a:pt x="521" y="894"/>
                    <a:pt x="499" y="924"/>
                  </a:cubicBezTo>
                  <a:cubicBezTo>
                    <a:pt x="459" y="977"/>
                    <a:pt x="420" y="1029"/>
                    <a:pt x="417" y="1097"/>
                  </a:cubicBezTo>
                  <a:cubicBezTo>
                    <a:pt x="415" y="1181"/>
                    <a:pt x="469" y="1255"/>
                    <a:pt x="550" y="1281"/>
                  </a:cubicBezTo>
                  <a:cubicBezTo>
                    <a:pt x="600" y="1296"/>
                    <a:pt x="657" y="1293"/>
                    <a:pt x="709" y="1298"/>
                  </a:cubicBezTo>
                  <a:cubicBezTo>
                    <a:pt x="735" y="1300"/>
                    <a:pt x="760" y="1303"/>
                    <a:pt x="782" y="1309"/>
                  </a:cubicBezTo>
                  <a:cubicBezTo>
                    <a:pt x="803" y="1314"/>
                    <a:pt x="825" y="1322"/>
                    <a:pt x="846" y="1328"/>
                  </a:cubicBezTo>
                  <a:cubicBezTo>
                    <a:pt x="861" y="1334"/>
                    <a:pt x="876" y="1341"/>
                    <a:pt x="891" y="1349"/>
                  </a:cubicBezTo>
                  <a:cubicBezTo>
                    <a:pt x="906" y="1357"/>
                    <a:pt x="920" y="1366"/>
                    <a:pt x="934" y="1377"/>
                  </a:cubicBezTo>
                  <a:cubicBezTo>
                    <a:pt x="939" y="1381"/>
                    <a:pt x="943" y="1383"/>
                    <a:pt x="947" y="1386"/>
                  </a:cubicBezTo>
                  <a:lnTo>
                    <a:pt x="947" y="1386"/>
                  </a:lnTo>
                  <a:lnTo>
                    <a:pt x="953" y="1391"/>
                  </a:lnTo>
                  <a:lnTo>
                    <a:pt x="961" y="1399"/>
                  </a:lnTo>
                  <a:lnTo>
                    <a:pt x="953" y="1393"/>
                  </a:lnTo>
                  <a:lnTo>
                    <a:pt x="953" y="1393"/>
                  </a:lnTo>
                  <a:cubicBezTo>
                    <a:pt x="961" y="1401"/>
                    <a:pt x="969" y="1409"/>
                    <a:pt x="975" y="1417"/>
                  </a:cubicBezTo>
                  <a:cubicBezTo>
                    <a:pt x="983" y="1426"/>
                    <a:pt x="988" y="1434"/>
                    <a:pt x="994" y="1444"/>
                  </a:cubicBezTo>
                  <a:cubicBezTo>
                    <a:pt x="999" y="1452"/>
                    <a:pt x="1002" y="1458"/>
                    <a:pt x="1005" y="1464"/>
                  </a:cubicBezTo>
                  <a:cubicBezTo>
                    <a:pt x="1007" y="1469"/>
                    <a:pt x="1010" y="1474"/>
                    <a:pt x="1012" y="1482"/>
                  </a:cubicBezTo>
                  <a:cubicBezTo>
                    <a:pt x="1013" y="1490"/>
                    <a:pt x="1017" y="1497"/>
                    <a:pt x="1018" y="1505"/>
                  </a:cubicBezTo>
                  <a:cubicBezTo>
                    <a:pt x="1019" y="1517"/>
                    <a:pt x="1021" y="1530"/>
                    <a:pt x="1021" y="1543"/>
                  </a:cubicBezTo>
                  <a:lnTo>
                    <a:pt x="1021" y="1543"/>
                  </a:lnTo>
                  <a:cubicBezTo>
                    <a:pt x="1021" y="1549"/>
                    <a:pt x="1020" y="1556"/>
                    <a:pt x="1020" y="1562"/>
                  </a:cubicBezTo>
                  <a:cubicBezTo>
                    <a:pt x="1018" y="1580"/>
                    <a:pt x="1015" y="1596"/>
                    <a:pt x="1012" y="1611"/>
                  </a:cubicBezTo>
                  <a:cubicBezTo>
                    <a:pt x="1009" y="1621"/>
                    <a:pt x="1005" y="1629"/>
                    <a:pt x="1002" y="1638"/>
                  </a:cubicBezTo>
                  <a:cubicBezTo>
                    <a:pt x="993" y="1660"/>
                    <a:pt x="982" y="1683"/>
                    <a:pt x="971" y="1703"/>
                  </a:cubicBezTo>
                  <a:cubicBezTo>
                    <a:pt x="953" y="1733"/>
                    <a:pt x="936" y="1762"/>
                    <a:pt x="915" y="1790"/>
                  </a:cubicBezTo>
                  <a:cubicBezTo>
                    <a:pt x="888" y="1827"/>
                    <a:pt x="858" y="1862"/>
                    <a:pt x="827" y="1896"/>
                  </a:cubicBezTo>
                  <a:cubicBezTo>
                    <a:pt x="797" y="1926"/>
                    <a:pt x="763" y="1955"/>
                    <a:pt x="732" y="1983"/>
                  </a:cubicBezTo>
                  <a:cubicBezTo>
                    <a:pt x="657" y="2040"/>
                    <a:pt x="583" y="2093"/>
                    <a:pt x="505" y="2145"/>
                  </a:cubicBezTo>
                  <a:lnTo>
                    <a:pt x="458" y="2170"/>
                  </a:lnTo>
                  <a:cubicBezTo>
                    <a:pt x="377" y="2215"/>
                    <a:pt x="345" y="2316"/>
                    <a:pt x="387" y="2398"/>
                  </a:cubicBezTo>
                  <a:cubicBezTo>
                    <a:pt x="417" y="2454"/>
                    <a:pt x="474" y="2488"/>
                    <a:pt x="537" y="2490"/>
                  </a:cubicBezTo>
                  <a:cubicBezTo>
                    <a:pt x="564" y="2490"/>
                    <a:pt x="589" y="2484"/>
                    <a:pt x="613" y="2471"/>
                  </a:cubicBezTo>
                  <a:cubicBezTo>
                    <a:pt x="711" y="2411"/>
                    <a:pt x="804" y="2344"/>
                    <a:pt x="891" y="2272"/>
                  </a:cubicBezTo>
                  <a:cubicBezTo>
                    <a:pt x="967" y="2213"/>
                    <a:pt x="1036" y="2150"/>
                    <a:pt x="1099" y="2078"/>
                  </a:cubicBezTo>
                  <a:cubicBezTo>
                    <a:pt x="1180" y="1988"/>
                    <a:pt x="1246" y="1885"/>
                    <a:pt x="1297" y="1774"/>
                  </a:cubicBezTo>
                  <a:cubicBezTo>
                    <a:pt x="1393" y="1562"/>
                    <a:pt x="1343" y="1311"/>
                    <a:pt x="1172" y="1152"/>
                  </a:cubicBezTo>
                  <a:cubicBezTo>
                    <a:pt x="1085" y="1078"/>
                    <a:pt x="982" y="1024"/>
                    <a:pt x="871" y="996"/>
                  </a:cubicBezTo>
                  <a:cubicBezTo>
                    <a:pt x="863" y="994"/>
                    <a:pt x="855" y="991"/>
                    <a:pt x="847" y="989"/>
                  </a:cubicBezTo>
                  <a:cubicBezTo>
                    <a:pt x="860" y="962"/>
                    <a:pt x="874" y="934"/>
                    <a:pt x="887" y="905"/>
                  </a:cubicBezTo>
                  <a:cubicBezTo>
                    <a:pt x="926" y="817"/>
                    <a:pt x="967" y="727"/>
                    <a:pt x="983" y="630"/>
                  </a:cubicBezTo>
                  <a:cubicBezTo>
                    <a:pt x="1004" y="514"/>
                    <a:pt x="1010" y="402"/>
                    <a:pt x="971" y="290"/>
                  </a:cubicBezTo>
                  <a:cubicBezTo>
                    <a:pt x="931" y="184"/>
                    <a:pt x="857" y="95"/>
                    <a:pt x="757" y="41"/>
                  </a:cubicBezTo>
                  <a:cubicBezTo>
                    <a:pt x="703" y="14"/>
                    <a:pt x="644" y="1"/>
                    <a:pt x="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8" name="Google Shape;10238;p18"/>
            <p:cNvSpPr/>
            <p:nvPr/>
          </p:nvSpPr>
          <p:spPr>
            <a:xfrm>
              <a:off x="4471950" y="5031425"/>
              <a:ext cx="28125" cy="155100"/>
            </a:xfrm>
            <a:custGeom>
              <a:avLst/>
              <a:gdLst/>
              <a:ahLst/>
              <a:cxnLst/>
              <a:rect l="l" t="t" r="r" b="b"/>
              <a:pathLst>
                <a:path w="1125" h="6204" extrusionOk="0">
                  <a:moveTo>
                    <a:pt x="892" y="1"/>
                  </a:moveTo>
                  <a:cubicBezTo>
                    <a:pt x="887" y="1"/>
                    <a:pt x="881" y="1"/>
                    <a:pt x="876" y="1"/>
                  </a:cubicBezTo>
                  <a:cubicBezTo>
                    <a:pt x="805" y="5"/>
                    <a:pt x="739" y="38"/>
                    <a:pt x="693" y="92"/>
                  </a:cubicBezTo>
                  <a:cubicBezTo>
                    <a:pt x="642" y="150"/>
                    <a:pt x="628" y="229"/>
                    <a:pt x="620" y="305"/>
                  </a:cubicBezTo>
                  <a:cubicBezTo>
                    <a:pt x="610" y="408"/>
                    <a:pt x="610" y="513"/>
                    <a:pt x="620" y="617"/>
                  </a:cubicBezTo>
                  <a:cubicBezTo>
                    <a:pt x="626" y="698"/>
                    <a:pt x="632" y="779"/>
                    <a:pt x="642" y="858"/>
                  </a:cubicBezTo>
                  <a:cubicBezTo>
                    <a:pt x="682" y="1217"/>
                    <a:pt x="726" y="1573"/>
                    <a:pt x="765" y="1930"/>
                  </a:cubicBezTo>
                  <a:cubicBezTo>
                    <a:pt x="783" y="2102"/>
                    <a:pt x="796" y="2275"/>
                    <a:pt x="810" y="2449"/>
                  </a:cubicBezTo>
                  <a:cubicBezTo>
                    <a:pt x="815" y="2517"/>
                    <a:pt x="816" y="2586"/>
                    <a:pt x="818" y="2656"/>
                  </a:cubicBezTo>
                  <a:cubicBezTo>
                    <a:pt x="821" y="2740"/>
                    <a:pt x="824" y="2827"/>
                    <a:pt x="829" y="2913"/>
                  </a:cubicBezTo>
                  <a:cubicBezTo>
                    <a:pt x="827" y="3066"/>
                    <a:pt x="824" y="3220"/>
                    <a:pt x="822" y="3372"/>
                  </a:cubicBezTo>
                  <a:cubicBezTo>
                    <a:pt x="822" y="3444"/>
                    <a:pt x="813" y="3517"/>
                    <a:pt x="810" y="3590"/>
                  </a:cubicBezTo>
                  <a:cubicBezTo>
                    <a:pt x="805" y="3658"/>
                    <a:pt x="800" y="3726"/>
                    <a:pt x="797" y="3794"/>
                  </a:cubicBezTo>
                  <a:cubicBezTo>
                    <a:pt x="784" y="3892"/>
                    <a:pt x="773" y="3989"/>
                    <a:pt x="762" y="4087"/>
                  </a:cubicBezTo>
                  <a:cubicBezTo>
                    <a:pt x="753" y="4160"/>
                    <a:pt x="742" y="4231"/>
                    <a:pt x="729" y="4304"/>
                  </a:cubicBezTo>
                  <a:cubicBezTo>
                    <a:pt x="713" y="4389"/>
                    <a:pt x="701" y="4477"/>
                    <a:pt x="682" y="4562"/>
                  </a:cubicBezTo>
                  <a:cubicBezTo>
                    <a:pt x="658" y="4659"/>
                    <a:pt x="636" y="4754"/>
                    <a:pt x="613" y="4852"/>
                  </a:cubicBezTo>
                  <a:cubicBezTo>
                    <a:pt x="588" y="4955"/>
                    <a:pt x="556" y="5058"/>
                    <a:pt x="519" y="5159"/>
                  </a:cubicBezTo>
                  <a:cubicBezTo>
                    <a:pt x="479" y="5257"/>
                    <a:pt x="435" y="5354"/>
                    <a:pt x="386" y="5447"/>
                  </a:cubicBezTo>
                  <a:cubicBezTo>
                    <a:pt x="321" y="5566"/>
                    <a:pt x="248" y="5683"/>
                    <a:pt x="169" y="5794"/>
                  </a:cubicBezTo>
                  <a:lnTo>
                    <a:pt x="167" y="5797"/>
                  </a:lnTo>
                  <a:lnTo>
                    <a:pt x="164" y="5803"/>
                  </a:lnTo>
                  <a:lnTo>
                    <a:pt x="159" y="5808"/>
                  </a:lnTo>
                  <a:lnTo>
                    <a:pt x="156" y="5813"/>
                  </a:lnTo>
                  <a:lnTo>
                    <a:pt x="156" y="5813"/>
                  </a:lnTo>
                  <a:lnTo>
                    <a:pt x="158" y="5811"/>
                  </a:lnTo>
                  <a:lnTo>
                    <a:pt x="148" y="5822"/>
                  </a:lnTo>
                  <a:cubicBezTo>
                    <a:pt x="148" y="5822"/>
                    <a:pt x="148" y="5822"/>
                    <a:pt x="148" y="5821"/>
                  </a:cubicBezTo>
                  <a:cubicBezTo>
                    <a:pt x="147" y="5824"/>
                    <a:pt x="145" y="5825"/>
                    <a:pt x="143" y="5827"/>
                  </a:cubicBezTo>
                  <a:cubicBezTo>
                    <a:pt x="143" y="5828"/>
                    <a:pt x="142" y="5830"/>
                    <a:pt x="140" y="5832"/>
                  </a:cubicBezTo>
                  <a:lnTo>
                    <a:pt x="142" y="5830"/>
                  </a:lnTo>
                  <a:lnTo>
                    <a:pt x="137" y="5838"/>
                  </a:lnTo>
                  <a:lnTo>
                    <a:pt x="139" y="5835"/>
                  </a:lnTo>
                  <a:lnTo>
                    <a:pt x="139" y="5835"/>
                  </a:lnTo>
                  <a:lnTo>
                    <a:pt x="112" y="5870"/>
                  </a:lnTo>
                  <a:lnTo>
                    <a:pt x="109" y="5874"/>
                  </a:lnTo>
                  <a:cubicBezTo>
                    <a:pt x="109" y="5874"/>
                    <a:pt x="110" y="5873"/>
                    <a:pt x="110" y="5873"/>
                  </a:cubicBezTo>
                  <a:lnTo>
                    <a:pt x="110" y="5873"/>
                  </a:lnTo>
                  <a:lnTo>
                    <a:pt x="59" y="5936"/>
                  </a:lnTo>
                  <a:cubicBezTo>
                    <a:pt x="1" y="6006"/>
                    <a:pt x="10" y="6107"/>
                    <a:pt x="77" y="6166"/>
                  </a:cubicBezTo>
                  <a:cubicBezTo>
                    <a:pt x="107" y="6191"/>
                    <a:pt x="145" y="6204"/>
                    <a:pt x="184" y="6204"/>
                  </a:cubicBezTo>
                  <a:cubicBezTo>
                    <a:pt x="186" y="6204"/>
                    <a:pt x="188" y="6204"/>
                    <a:pt x="190" y="6204"/>
                  </a:cubicBezTo>
                  <a:cubicBezTo>
                    <a:pt x="235" y="6204"/>
                    <a:pt x="279" y="6183"/>
                    <a:pt x="308" y="6147"/>
                  </a:cubicBezTo>
                  <a:cubicBezTo>
                    <a:pt x="408" y="6017"/>
                    <a:pt x="498" y="5879"/>
                    <a:pt x="577" y="5735"/>
                  </a:cubicBezTo>
                  <a:cubicBezTo>
                    <a:pt x="634" y="5629"/>
                    <a:pt x="691" y="5526"/>
                    <a:pt x="739" y="5418"/>
                  </a:cubicBezTo>
                  <a:cubicBezTo>
                    <a:pt x="780" y="5323"/>
                    <a:pt x="816" y="5227"/>
                    <a:pt x="848" y="5129"/>
                  </a:cubicBezTo>
                  <a:cubicBezTo>
                    <a:pt x="870" y="5053"/>
                    <a:pt x="889" y="4975"/>
                    <a:pt x="906" y="4899"/>
                  </a:cubicBezTo>
                  <a:cubicBezTo>
                    <a:pt x="929" y="4801"/>
                    <a:pt x="951" y="4703"/>
                    <a:pt x="973" y="4605"/>
                  </a:cubicBezTo>
                  <a:cubicBezTo>
                    <a:pt x="990" y="4521"/>
                    <a:pt x="1001" y="4435"/>
                    <a:pt x="1017" y="4352"/>
                  </a:cubicBezTo>
                  <a:cubicBezTo>
                    <a:pt x="1047" y="4182"/>
                    <a:pt x="1065" y="4010"/>
                    <a:pt x="1085" y="3837"/>
                  </a:cubicBezTo>
                  <a:cubicBezTo>
                    <a:pt x="1095" y="3755"/>
                    <a:pt x="1096" y="3669"/>
                    <a:pt x="1103" y="3584"/>
                  </a:cubicBezTo>
                  <a:cubicBezTo>
                    <a:pt x="1107" y="3511"/>
                    <a:pt x="1114" y="3438"/>
                    <a:pt x="1115" y="3367"/>
                  </a:cubicBezTo>
                  <a:cubicBezTo>
                    <a:pt x="1118" y="3188"/>
                    <a:pt x="1125" y="3011"/>
                    <a:pt x="1120" y="2832"/>
                  </a:cubicBezTo>
                  <a:cubicBezTo>
                    <a:pt x="1114" y="2651"/>
                    <a:pt x="1109" y="2471"/>
                    <a:pt x="1095" y="2290"/>
                  </a:cubicBezTo>
                  <a:cubicBezTo>
                    <a:pt x="1082" y="2107"/>
                    <a:pt x="1066" y="1922"/>
                    <a:pt x="1049" y="1736"/>
                  </a:cubicBezTo>
                  <a:cubicBezTo>
                    <a:pt x="1031" y="1561"/>
                    <a:pt x="1012" y="1385"/>
                    <a:pt x="993" y="1208"/>
                  </a:cubicBezTo>
                  <a:cubicBezTo>
                    <a:pt x="971" y="997"/>
                    <a:pt x="951" y="787"/>
                    <a:pt x="943" y="574"/>
                  </a:cubicBezTo>
                  <a:cubicBezTo>
                    <a:pt x="941" y="505"/>
                    <a:pt x="940" y="437"/>
                    <a:pt x="944" y="369"/>
                  </a:cubicBezTo>
                  <a:cubicBezTo>
                    <a:pt x="947" y="356"/>
                    <a:pt x="949" y="342"/>
                    <a:pt x="951" y="329"/>
                  </a:cubicBezTo>
                  <a:cubicBezTo>
                    <a:pt x="1030" y="299"/>
                    <a:pt x="1074" y="215"/>
                    <a:pt x="1055" y="133"/>
                  </a:cubicBezTo>
                  <a:cubicBezTo>
                    <a:pt x="1037" y="56"/>
                    <a:pt x="969" y="1"/>
                    <a:pt x="8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39" name="Google Shape;10239;p18"/>
            <p:cNvSpPr/>
            <p:nvPr/>
          </p:nvSpPr>
          <p:spPr>
            <a:xfrm>
              <a:off x="4528225" y="5103125"/>
              <a:ext cx="32925" cy="11425"/>
            </a:xfrm>
            <a:custGeom>
              <a:avLst/>
              <a:gdLst/>
              <a:ahLst/>
              <a:cxnLst/>
              <a:rect l="l" t="t" r="r" b="b"/>
              <a:pathLst>
                <a:path w="1317" h="457" extrusionOk="0">
                  <a:moveTo>
                    <a:pt x="1137" y="1"/>
                  </a:moveTo>
                  <a:cubicBezTo>
                    <a:pt x="1117" y="1"/>
                    <a:pt x="1097" y="5"/>
                    <a:pt x="1077" y="13"/>
                  </a:cubicBezTo>
                  <a:cubicBezTo>
                    <a:pt x="1017" y="32"/>
                    <a:pt x="957" y="51"/>
                    <a:pt x="897" y="70"/>
                  </a:cubicBezTo>
                  <a:cubicBezTo>
                    <a:pt x="824" y="89"/>
                    <a:pt x="753" y="108"/>
                    <a:pt x="678" y="121"/>
                  </a:cubicBezTo>
                  <a:cubicBezTo>
                    <a:pt x="644" y="125"/>
                    <a:pt x="607" y="130"/>
                    <a:pt x="575" y="130"/>
                  </a:cubicBezTo>
                  <a:cubicBezTo>
                    <a:pt x="542" y="130"/>
                    <a:pt x="511" y="128"/>
                    <a:pt x="479" y="125"/>
                  </a:cubicBezTo>
                  <a:lnTo>
                    <a:pt x="474" y="125"/>
                  </a:lnTo>
                  <a:cubicBezTo>
                    <a:pt x="425" y="119"/>
                    <a:pt x="376" y="113"/>
                    <a:pt x="329" y="103"/>
                  </a:cubicBezTo>
                  <a:cubicBezTo>
                    <a:pt x="298" y="70"/>
                    <a:pt x="257" y="51"/>
                    <a:pt x="211" y="51"/>
                  </a:cubicBezTo>
                  <a:cubicBezTo>
                    <a:pt x="208" y="51"/>
                    <a:pt x="205" y="51"/>
                    <a:pt x="201" y="51"/>
                  </a:cubicBezTo>
                  <a:cubicBezTo>
                    <a:pt x="178" y="51"/>
                    <a:pt x="154" y="55"/>
                    <a:pt x="132" y="64"/>
                  </a:cubicBezTo>
                  <a:cubicBezTo>
                    <a:pt x="45" y="97"/>
                    <a:pt x="1" y="193"/>
                    <a:pt x="33" y="280"/>
                  </a:cubicBezTo>
                  <a:cubicBezTo>
                    <a:pt x="75" y="388"/>
                    <a:pt x="199" y="421"/>
                    <a:pt x="303" y="436"/>
                  </a:cubicBezTo>
                  <a:cubicBezTo>
                    <a:pt x="381" y="448"/>
                    <a:pt x="457" y="455"/>
                    <a:pt x="534" y="456"/>
                  </a:cubicBezTo>
                  <a:cubicBezTo>
                    <a:pt x="598" y="456"/>
                    <a:pt x="659" y="453"/>
                    <a:pt x="721" y="443"/>
                  </a:cubicBezTo>
                  <a:cubicBezTo>
                    <a:pt x="879" y="420"/>
                    <a:pt x="1036" y="364"/>
                    <a:pt x="1187" y="309"/>
                  </a:cubicBezTo>
                  <a:cubicBezTo>
                    <a:pt x="1272" y="280"/>
                    <a:pt x="1316" y="187"/>
                    <a:pt x="1285" y="105"/>
                  </a:cubicBezTo>
                  <a:cubicBezTo>
                    <a:pt x="1262" y="41"/>
                    <a:pt x="1201" y="1"/>
                    <a:pt x="1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0" name="Google Shape;10240;p18"/>
            <p:cNvSpPr/>
            <p:nvPr/>
          </p:nvSpPr>
          <p:spPr>
            <a:xfrm>
              <a:off x="4541525" y="5076600"/>
              <a:ext cx="14550" cy="54275"/>
            </a:xfrm>
            <a:custGeom>
              <a:avLst/>
              <a:gdLst/>
              <a:ahLst/>
              <a:cxnLst/>
              <a:rect l="l" t="t" r="r" b="b"/>
              <a:pathLst>
                <a:path w="582" h="2171" extrusionOk="0">
                  <a:moveTo>
                    <a:pt x="389" y="1"/>
                  </a:moveTo>
                  <a:cubicBezTo>
                    <a:pt x="316" y="1"/>
                    <a:pt x="253" y="49"/>
                    <a:pt x="227" y="119"/>
                  </a:cubicBezTo>
                  <a:cubicBezTo>
                    <a:pt x="115" y="414"/>
                    <a:pt x="75" y="727"/>
                    <a:pt x="42" y="1039"/>
                  </a:cubicBezTo>
                  <a:cubicBezTo>
                    <a:pt x="25" y="1194"/>
                    <a:pt x="15" y="1353"/>
                    <a:pt x="10" y="1508"/>
                  </a:cubicBezTo>
                  <a:cubicBezTo>
                    <a:pt x="6" y="1674"/>
                    <a:pt x="1" y="1840"/>
                    <a:pt x="4" y="2006"/>
                  </a:cubicBezTo>
                  <a:cubicBezTo>
                    <a:pt x="2" y="2093"/>
                    <a:pt x="70" y="2166"/>
                    <a:pt x="157" y="2171"/>
                  </a:cubicBezTo>
                  <a:lnTo>
                    <a:pt x="162" y="2169"/>
                  </a:lnTo>
                  <a:cubicBezTo>
                    <a:pt x="163" y="2169"/>
                    <a:pt x="164" y="2169"/>
                    <a:pt x="165" y="2169"/>
                  </a:cubicBezTo>
                  <a:cubicBezTo>
                    <a:pt x="245" y="2169"/>
                    <a:pt x="324" y="2100"/>
                    <a:pt x="322" y="2017"/>
                  </a:cubicBezTo>
                  <a:cubicBezTo>
                    <a:pt x="319" y="1851"/>
                    <a:pt x="321" y="1687"/>
                    <a:pt x="325" y="1520"/>
                  </a:cubicBezTo>
                  <a:cubicBezTo>
                    <a:pt x="330" y="1375"/>
                    <a:pt x="344" y="1231"/>
                    <a:pt x="355" y="1085"/>
                  </a:cubicBezTo>
                  <a:cubicBezTo>
                    <a:pt x="366" y="985"/>
                    <a:pt x="378" y="887"/>
                    <a:pt x="395" y="787"/>
                  </a:cubicBezTo>
                  <a:cubicBezTo>
                    <a:pt x="404" y="734"/>
                    <a:pt x="411" y="680"/>
                    <a:pt x="423" y="626"/>
                  </a:cubicBezTo>
                  <a:cubicBezTo>
                    <a:pt x="436" y="577"/>
                    <a:pt x="447" y="528"/>
                    <a:pt x="458" y="479"/>
                  </a:cubicBezTo>
                  <a:cubicBezTo>
                    <a:pt x="479" y="409"/>
                    <a:pt x="501" y="341"/>
                    <a:pt x="526" y="274"/>
                  </a:cubicBezTo>
                  <a:cubicBezTo>
                    <a:pt x="531" y="263"/>
                    <a:pt x="536" y="252"/>
                    <a:pt x="541" y="243"/>
                  </a:cubicBezTo>
                  <a:cubicBezTo>
                    <a:pt x="582" y="149"/>
                    <a:pt x="534" y="40"/>
                    <a:pt x="439" y="9"/>
                  </a:cubicBezTo>
                  <a:cubicBezTo>
                    <a:pt x="422" y="3"/>
                    <a:pt x="405" y="1"/>
                    <a:pt x="3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1" name="Google Shape;10241;p18"/>
            <p:cNvSpPr/>
            <p:nvPr/>
          </p:nvSpPr>
          <p:spPr>
            <a:xfrm>
              <a:off x="4581025" y="5049575"/>
              <a:ext cx="36800" cy="94725"/>
            </a:xfrm>
            <a:custGeom>
              <a:avLst/>
              <a:gdLst/>
              <a:ahLst/>
              <a:cxnLst/>
              <a:rect l="l" t="t" r="r" b="b"/>
              <a:pathLst>
                <a:path w="1472" h="3789" extrusionOk="0">
                  <a:moveTo>
                    <a:pt x="822" y="1815"/>
                  </a:moveTo>
                  <a:lnTo>
                    <a:pt x="822" y="1816"/>
                  </a:lnTo>
                  <a:cubicBezTo>
                    <a:pt x="822" y="1817"/>
                    <a:pt x="822" y="1817"/>
                    <a:pt x="821" y="1818"/>
                  </a:cubicBezTo>
                  <a:lnTo>
                    <a:pt x="821" y="1818"/>
                  </a:lnTo>
                  <a:cubicBezTo>
                    <a:pt x="822" y="1817"/>
                    <a:pt x="822" y="1816"/>
                    <a:pt x="822" y="1815"/>
                  </a:cubicBezTo>
                  <a:close/>
                  <a:moveTo>
                    <a:pt x="449" y="2054"/>
                  </a:moveTo>
                  <a:cubicBezTo>
                    <a:pt x="449" y="2056"/>
                    <a:pt x="449" y="2057"/>
                    <a:pt x="449" y="2058"/>
                  </a:cubicBezTo>
                  <a:cubicBezTo>
                    <a:pt x="449" y="2057"/>
                    <a:pt x="449" y="2056"/>
                    <a:pt x="449" y="2054"/>
                  </a:cubicBezTo>
                  <a:close/>
                  <a:moveTo>
                    <a:pt x="738" y="2152"/>
                  </a:moveTo>
                  <a:lnTo>
                    <a:pt x="736" y="2165"/>
                  </a:lnTo>
                  <a:lnTo>
                    <a:pt x="736" y="2165"/>
                  </a:lnTo>
                  <a:cubicBezTo>
                    <a:pt x="736" y="2165"/>
                    <a:pt x="736" y="2164"/>
                    <a:pt x="737" y="2164"/>
                  </a:cubicBezTo>
                  <a:cubicBezTo>
                    <a:pt x="737" y="2164"/>
                    <a:pt x="737" y="2163"/>
                    <a:pt x="737" y="2163"/>
                  </a:cubicBezTo>
                  <a:lnTo>
                    <a:pt x="737" y="2163"/>
                  </a:lnTo>
                  <a:lnTo>
                    <a:pt x="737" y="2162"/>
                  </a:lnTo>
                  <a:lnTo>
                    <a:pt x="737" y="2162"/>
                  </a:lnTo>
                  <a:cubicBezTo>
                    <a:pt x="737" y="2162"/>
                    <a:pt x="737" y="2162"/>
                    <a:pt x="737" y="2163"/>
                  </a:cubicBezTo>
                  <a:lnTo>
                    <a:pt x="737" y="2163"/>
                  </a:lnTo>
                  <a:cubicBezTo>
                    <a:pt x="737" y="2161"/>
                    <a:pt x="737" y="2159"/>
                    <a:pt x="738" y="2157"/>
                  </a:cubicBezTo>
                  <a:lnTo>
                    <a:pt x="738" y="2157"/>
                  </a:lnTo>
                  <a:lnTo>
                    <a:pt x="737" y="2162"/>
                  </a:lnTo>
                  <a:lnTo>
                    <a:pt x="737" y="2162"/>
                  </a:lnTo>
                  <a:cubicBezTo>
                    <a:pt x="737" y="2160"/>
                    <a:pt x="738" y="2157"/>
                    <a:pt x="738" y="2155"/>
                  </a:cubicBezTo>
                  <a:lnTo>
                    <a:pt x="738" y="2155"/>
                  </a:lnTo>
                  <a:cubicBezTo>
                    <a:pt x="738" y="2155"/>
                    <a:pt x="738" y="2156"/>
                    <a:pt x="738" y="2157"/>
                  </a:cubicBezTo>
                  <a:lnTo>
                    <a:pt x="738" y="2157"/>
                  </a:lnTo>
                  <a:lnTo>
                    <a:pt x="738" y="2152"/>
                  </a:lnTo>
                  <a:close/>
                  <a:moveTo>
                    <a:pt x="736" y="2165"/>
                  </a:moveTo>
                  <a:cubicBezTo>
                    <a:pt x="735" y="2165"/>
                    <a:pt x="735" y="2166"/>
                    <a:pt x="735" y="2168"/>
                  </a:cubicBezTo>
                  <a:lnTo>
                    <a:pt x="736" y="2165"/>
                  </a:lnTo>
                  <a:close/>
                  <a:moveTo>
                    <a:pt x="1275" y="1"/>
                  </a:moveTo>
                  <a:cubicBezTo>
                    <a:pt x="1225" y="1"/>
                    <a:pt x="1175" y="20"/>
                    <a:pt x="1145" y="61"/>
                  </a:cubicBezTo>
                  <a:cubicBezTo>
                    <a:pt x="1121" y="91"/>
                    <a:pt x="1099" y="121"/>
                    <a:pt x="1079" y="152"/>
                  </a:cubicBezTo>
                  <a:cubicBezTo>
                    <a:pt x="1056" y="192"/>
                    <a:pt x="1034" y="230"/>
                    <a:pt x="1017" y="273"/>
                  </a:cubicBezTo>
                  <a:cubicBezTo>
                    <a:pt x="998" y="315"/>
                    <a:pt x="980" y="360"/>
                    <a:pt x="961" y="403"/>
                  </a:cubicBezTo>
                  <a:cubicBezTo>
                    <a:pt x="935" y="467"/>
                    <a:pt x="908" y="532"/>
                    <a:pt x="882" y="599"/>
                  </a:cubicBezTo>
                  <a:cubicBezTo>
                    <a:pt x="841" y="711"/>
                    <a:pt x="802" y="825"/>
                    <a:pt x="762" y="938"/>
                  </a:cubicBezTo>
                  <a:cubicBezTo>
                    <a:pt x="633" y="1164"/>
                    <a:pt x="478" y="1375"/>
                    <a:pt x="323" y="1584"/>
                  </a:cubicBezTo>
                  <a:lnTo>
                    <a:pt x="323" y="1584"/>
                  </a:lnTo>
                  <a:cubicBezTo>
                    <a:pt x="327" y="1580"/>
                    <a:pt x="329" y="1576"/>
                    <a:pt x="333" y="1571"/>
                  </a:cubicBezTo>
                  <a:lnTo>
                    <a:pt x="333" y="1571"/>
                  </a:lnTo>
                  <a:cubicBezTo>
                    <a:pt x="303" y="1610"/>
                    <a:pt x="274" y="1650"/>
                    <a:pt x="244" y="1690"/>
                  </a:cubicBezTo>
                  <a:lnTo>
                    <a:pt x="248" y="1685"/>
                  </a:lnTo>
                  <a:lnTo>
                    <a:pt x="248" y="1685"/>
                  </a:lnTo>
                  <a:cubicBezTo>
                    <a:pt x="168" y="1786"/>
                    <a:pt x="99" y="1894"/>
                    <a:pt x="40" y="2008"/>
                  </a:cubicBezTo>
                  <a:cubicBezTo>
                    <a:pt x="1" y="2092"/>
                    <a:pt x="35" y="2193"/>
                    <a:pt x="121" y="2232"/>
                  </a:cubicBezTo>
                  <a:cubicBezTo>
                    <a:pt x="144" y="2243"/>
                    <a:pt x="168" y="2248"/>
                    <a:pt x="192" y="2248"/>
                  </a:cubicBezTo>
                  <a:cubicBezTo>
                    <a:pt x="255" y="2248"/>
                    <a:pt x="316" y="2213"/>
                    <a:pt x="346" y="2152"/>
                  </a:cubicBezTo>
                  <a:cubicBezTo>
                    <a:pt x="352" y="2136"/>
                    <a:pt x="360" y="2120"/>
                    <a:pt x="368" y="2104"/>
                  </a:cubicBezTo>
                  <a:lnTo>
                    <a:pt x="368" y="2104"/>
                  </a:lnTo>
                  <a:cubicBezTo>
                    <a:pt x="367" y="2105"/>
                    <a:pt x="366" y="2107"/>
                    <a:pt x="365" y="2108"/>
                  </a:cubicBezTo>
                  <a:lnTo>
                    <a:pt x="365" y="2108"/>
                  </a:lnTo>
                  <a:lnTo>
                    <a:pt x="388" y="2066"/>
                  </a:lnTo>
                  <a:lnTo>
                    <a:pt x="388" y="2066"/>
                  </a:lnTo>
                  <a:lnTo>
                    <a:pt x="388" y="2066"/>
                  </a:lnTo>
                  <a:cubicBezTo>
                    <a:pt x="389" y="2064"/>
                    <a:pt x="391" y="2062"/>
                    <a:pt x="392" y="2060"/>
                  </a:cubicBezTo>
                  <a:cubicBezTo>
                    <a:pt x="409" y="2033"/>
                    <a:pt x="425" y="2008"/>
                    <a:pt x="442" y="1981"/>
                  </a:cubicBezTo>
                  <a:cubicBezTo>
                    <a:pt x="455" y="1959"/>
                    <a:pt x="469" y="1938"/>
                    <a:pt x="483" y="1917"/>
                  </a:cubicBezTo>
                  <a:lnTo>
                    <a:pt x="483" y="1917"/>
                  </a:lnTo>
                  <a:lnTo>
                    <a:pt x="479" y="1933"/>
                  </a:lnTo>
                  <a:cubicBezTo>
                    <a:pt x="479" y="1932"/>
                    <a:pt x="480" y="1931"/>
                    <a:pt x="480" y="1930"/>
                  </a:cubicBezTo>
                  <a:lnTo>
                    <a:pt x="480" y="1930"/>
                  </a:lnTo>
                  <a:cubicBezTo>
                    <a:pt x="473" y="1959"/>
                    <a:pt x="465" y="1989"/>
                    <a:pt x="458" y="2020"/>
                  </a:cubicBezTo>
                  <a:lnTo>
                    <a:pt x="460" y="2014"/>
                  </a:lnTo>
                  <a:lnTo>
                    <a:pt x="456" y="2028"/>
                  </a:lnTo>
                  <a:cubicBezTo>
                    <a:pt x="456" y="2031"/>
                    <a:pt x="455" y="2033"/>
                    <a:pt x="455" y="2035"/>
                  </a:cubicBezTo>
                  <a:cubicBezTo>
                    <a:pt x="455" y="2035"/>
                    <a:pt x="455" y="2035"/>
                    <a:pt x="455" y="2033"/>
                  </a:cubicBezTo>
                  <a:cubicBezTo>
                    <a:pt x="454" y="2040"/>
                    <a:pt x="451" y="2047"/>
                    <a:pt x="449" y="2054"/>
                  </a:cubicBezTo>
                  <a:lnTo>
                    <a:pt x="449" y="2054"/>
                  </a:lnTo>
                  <a:cubicBezTo>
                    <a:pt x="450" y="2054"/>
                    <a:pt x="450" y="2054"/>
                    <a:pt x="450" y="2054"/>
                  </a:cubicBezTo>
                  <a:lnTo>
                    <a:pt x="450" y="2054"/>
                  </a:lnTo>
                  <a:cubicBezTo>
                    <a:pt x="447" y="2066"/>
                    <a:pt x="444" y="2079"/>
                    <a:pt x="441" y="2090"/>
                  </a:cubicBezTo>
                  <a:lnTo>
                    <a:pt x="444" y="2076"/>
                  </a:lnTo>
                  <a:lnTo>
                    <a:pt x="444" y="2076"/>
                  </a:lnTo>
                  <a:cubicBezTo>
                    <a:pt x="417" y="2188"/>
                    <a:pt x="392" y="2304"/>
                    <a:pt x="371" y="2418"/>
                  </a:cubicBezTo>
                  <a:cubicBezTo>
                    <a:pt x="346" y="2549"/>
                    <a:pt x="322" y="2680"/>
                    <a:pt x="300" y="2813"/>
                  </a:cubicBezTo>
                  <a:cubicBezTo>
                    <a:pt x="257" y="3073"/>
                    <a:pt x="217" y="3333"/>
                    <a:pt x="189" y="3594"/>
                  </a:cubicBezTo>
                  <a:cubicBezTo>
                    <a:pt x="181" y="3645"/>
                    <a:pt x="197" y="3695"/>
                    <a:pt x="230" y="3733"/>
                  </a:cubicBezTo>
                  <a:cubicBezTo>
                    <a:pt x="260" y="3768"/>
                    <a:pt x="303" y="3787"/>
                    <a:pt x="349" y="3789"/>
                  </a:cubicBezTo>
                  <a:lnTo>
                    <a:pt x="352" y="3787"/>
                  </a:lnTo>
                  <a:cubicBezTo>
                    <a:pt x="353" y="3787"/>
                    <a:pt x="354" y="3787"/>
                    <a:pt x="355" y="3787"/>
                  </a:cubicBezTo>
                  <a:cubicBezTo>
                    <a:pt x="445" y="3787"/>
                    <a:pt x="512" y="3715"/>
                    <a:pt x="520" y="3627"/>
                  </a:cubicBezTo>
                  <a:cubicBezTo>
                    <a:pt x="525" y="3569"/>
                    <a:pt x="531" y="3508"/>
                    <a:pt x="536" y="3450"/>
                  </a:cubicBezTo>
                  <a:lnTo>
                    <a:pt x="536" y="3443"/>
                  </a:lnTo>
                  <a:lnTo>
                    <a:pt x="537" y="3431"/>
                  </a:lnTo>
                  <a:lnTo>
                    <a:pt x="537" y="3439"/>
                  </a:lnTo>
                  <a:cubicBezTo>
                    <a:pt x="561" y="3217"/>
                    <a:pt x="588" y="2995"/>
                    <a:pt x="620" y="2775"/>
                  </a:cubicBezTo>
                  <a:cubicBezTo>
                    <a:pt x="651" y="2566"/>
                    <a:pt x="694" y="2358"/>
                    <a:pt x="738" y="2150"/>
                  </a:cubicBezTo>
                  <a:lnTo>
                    <a:pt x="738" y="2152"/>
                  </a:lnTo>
                  <a:lnTo>
                    <a:pt x="738" y="2155"/>
                  </a:lnTo>
                  <a:lnTo>
                    <a:pt x="740" y="2150"/>
                  </a:lnTo>
                  <a:cubicBezTo>
                    <a:pt x="740" y="2149"/>
                    <a:pt x="740" y="2147"/>
                    <a:pt x="741" y="2147"/>
                  </a:cubicBezTo>
                  <a:cubicBezTo>
                    <a:pt x="741" y="2142"/>
                    <a:pt x="743" y="2139"/>
                    <a:pt x="743" y="2136"/>
                  </a:cubicBezTo>
                  <a:cubicBezTo>
                    <a:pt x="743" y="2137"/>
                    <a:pt x="743" y="2139"/>
                    <a:pt x="743" y="2141"/>
                  </a:cubicBezTo>
                  <a:cubicBezTo>
                    <a:pt x="747" y="2120"/>
                    <a:pt x="752" y="2099"/>
                    <a:pt x="758" y="2078"/>
                  </a:cubicBezTo>
                  <a:lnTo>
                    <a:pt x="758" y="2078"/>
                  </a:lnTo>
                  <a:cubicBezTo>
                    <a:pt x="756" y="2083"/>
                    <a:pt x="755" y="2088"/>
                    <a:pt x="754" y="2093"/>
                  </a:cubicBezTo>
                  <a:cubicBezTo>
                    <a:pt x="756" y="2087"/>
                    <a:pt x="757" y="2081"/>
                    <a:pt x="759" y="2074"/>
                  </a:cubicBezTo>
                  <a:lnTo>
                    <a:pt x="759" y="2074"/>
                  </a:lnTo>
                  <a:cubicBezTo>
                    <a:pt x="758" y="2076"/>
                    <a:pt x="758" y="2077"/>
                    <a:pt x="758" y="2078"/>
                  </a:cubicBezTo>
                  <a:lnTo>
                    <a:pt x="758" y="2078"/>
                  </a:lnTo>
                  <a:cubicBezTo>
                    <a:pt x="778" y="1995"/>
                    <a:pt x="798" y="1911"/>
                    <a:pt x="819" y="1827"/>
                  </a:cubicBezTo>
                  <a:lnTo>
                    <a:pt x="819" y="1827"/>
                  </a:lnTo>
                  <a:lnTo>
                    <a:pt x="819" y="1827"/>
                  </a:lnTo>
                  <a:cubicBezTo>
                    <a:pt x="819" y="1827"/>
                    <a:pt x="819" y="1827"/>
                    <a:pt x="819" y="1827"/>
                  </a:cubicBezTo>
                  <a:lnTo>
                    <a:pt x="819" y="1827"/>
                  </a:lnTo>
                  <a:cubicBezTo>
                    <a:pt x="819" y="1827"/>
                    <a:pt x="819" y="1827"/>
                    <a:pt x="819" y="1827"/>
                  </a:cubicBezTo>
                  <a:lnTo>
                    <a:pt x="819" y="1827"/>
                  </a:lnTo>
                  <a:lnTo>
                    <a:pt x="819" y="1824"/>
                  </a:lnTo>
                  <a:cubicBezTo>
                    <a:pt x="819" y="1823"/>
                    <a:pt x="819" y="1823"/>
                    <a:pt x="820" y="1822"/>
                  </a:cubicBezTo>
                  <a:lnTo>
                    <a:pt x="820" y="1822"/>
                  </a:lnTo>
                  <a:cubicBezTo>
                    <a:pt x="819" y="1823"/>
                    <a:pt x="819" y="1825"/>
                    <a:pt x="819" y="1827"/>
                  </a:cubicBezTo>
                  <a:lnTo>
                    <a:pt x="819" y="1827"/>
                  </a:lnTo>
                  <a:cubicBezTo>
                    <a:pt x="819" y="1825"/>
                    <a:pt x="820" y="1823"/>
                    <a:pt x="821" y="1821"/>
                  </a:cubicBezTo>
                  <a:lnTo>
                    <a:pt x="821" y="1821"/>
                  </a:lnTo>
                  <a:cubicBezTo>
                    <a:pt x="821" y="1821"/>
                    <a:pt x="821" y="1821"/>
                    <a:pt x="821" y="1821"/>
                  </a:cubicBezTo>
                  <a:lnTo>
                    <a:pt x="821" y="1824"/>
                  </a:lnTo>
                  <a:cubicBezTo>
                    <a:pt x="841" y="1737"/>
                    <a:pt x="868" y="1650"/>
                    <a:pt x="893" y="1563"/>
                  </a:cubicBezTo>
                  <a:cubicBezTo>
                    <a:pt x="911" y="1500"/>
                    <a:pt x="930" y="1438"/>
                    <a:pt x="949" y="1374"/>
                  </a:cubicBezTo>
                  <a:cubicBezTo>
                    <a:pt x="974" y="1297"/>
                    <a:pt x="996" y="1219"/>
                    <a:pt x="1023" y="1143"/>
                  </a:cubicBezTo>
                  <a:cubicBezTo>
                    <a:pt x="1030" y="1126"/>
                    <a:pt x="1036" y="1107"/>
                    <a:pt x="1042" y="1090"/>
                  </a:cubicBezTo>
                  <a:cubicBezTo>
                    <a:pt x="1128" y="947"/>
                    <a:pt x="1207" y="800"/>
                    <a:pt x="1283" y="651"/>
                  </a:cubicBezTo>
                  <a:cubicBezTo>
                    <a:pt x="1324" y="572"/>
                    <a:pt x="1364" y="493"/>
                    <a:pt x="1400" y="412"/>
                  </a:cubicBezTo>
                  <a:cubicBezTo>
                    <a:pt x="1409" y="391"/>
                    <a:pt x="1417" y="371"/>
                    <a:pt x="1425" y="350"/>
                  </a:cubicBezTo>
                  <a:cubicBezTo>
                    <a:pt x="1443" y="306"/>
                    <a:pt x="1465" y="258"/>
                    <a:pt x="1466" y="211"/>
                  </a:cubicBezTo>
                  <a:cubicBezTo>
                    <a:pt x="1471" y="167"/>
                    <a:pt x="1460" y="122"/>
                    <a:pt x="1436" y="84"/>
                  </a:cubicBezTo>
                  <a:cubicBezTo>
                    <a:pt x="1414" y="54"/>
                    <a:pt x="1384" y="32"/>
                    <a:pt x="1349" y="16"/>
                  </a:cubicBezTo>
                  <a:cubicBezTo>
                    <a:pt x="1326" y="6"/>
                    <a:pt x="1301" y="1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2" name="Google Shape;10242;p18"/>
            <p:cNvSpPr/>
            <p:nvPr/>
          </p:nvSpPr>
          <p:spPr>
            <a:xfrm>
              <a:off x="2851900" y="4554925"/>
              <a:ext cx="931050" cy="509950"/>
            </a:xfrm>
            <a:custGeom>
              <a:avLst/>
              <a:gdLst/>
              <a:ahLst/>
              <a:cxnLst/>
              <a:rect l="l" t="t" r="r" b="b"/>
              <a:pathLst>
                <a:path w="37242" h="20398" extrusionOk="0">
                  <a:moveTo>
                    <a:pt x="18889" y="8609"/>
                  </a:moveTo>
                  <a:lnTo>
                    <a:pt x="18888" y="8611"/>
                  </a:lnTo>
                  <a:cubicBezTo>
                    <a:pt x="18888" y="8610"/>
                    <a:pt x="18889" y="8609"/>
                    <a:pt x="18889" y="8609"/>
                  </a:cubicBezTo>
                  <a:close/>
                  <a:moveTo>
                    <a:pt x="36993" y="0"/>
                  </a:moveTo>
                  <a:cubicBezTo>
                    <a:pt x="36961" y="0"/>
                    <a:pt x="36930" y="6"/>
                    <a:pt x="36900" y="18"/>
                  </a:cubicBezTo>
                  <a:lnTo>
                    <a:pt x="36881" y="21"/>
                  </a:lnTo>
                  <a:cubicBezTo>
                    <a:pt x="36775" y="26"/>
                    <a:pt x="36668" y="26"/>
                    <a:pt x="36562" y="32"/>
                  </a:cubicBezTo>
                  <a:lnTo>
                    <a:pt x="36569" y="32"/>
                  </a:lnTo>
                  <a:cubicBezTo>
                    <a:pt x="36474" y="39"/>
                    <a:pt x="36379" y="47"/>
                    <a:pt x="36284" y="53"/>
                  </a:cubicBezTo>
                  <a:cubicBezTo>
                    <a:pt x="36194" y="59"/>
                    <a:pt x="36103" y="64"/>
                    <a:pt x="36013" y="70"/>
                  </a:cubicBezTo>
                  <a:cubicBezTo>
                    <a:pt x="36023" y="70"/>
                    <a:pt x="36034" y="69"/>
                    <a:pt x="36043" y="69"/>
                  </a:cubicBezTo>
                  <a:lnTo>
                    <a:pt x="35972" y="73"/>
                  </a:lnTo>
                  <a:lnTo>
                    <a:pt x="35986" y="73"/>
                  </a:lnTo>
                  <a:cubicBezTo>
                    <a:pt x="35412" y="111"/>
                    <a:pt x="34839" y="153"/>
                    <a:pt x="34267" y="211"/>
                  </a:cubicBezTo>
                  <a:cubicBezTo>
                    <a:pt x="33512" y="290"/>
                    <a:pt x="32762" y="393"/>
                    <a:pt x="32015" y="518"/>
                  </a:cubicBezTo>
                  <a:cubicBezTo>
                    <a:pt x="31244" y="648"/>
                    <a:pt x="30476" y="794"/>
                    <a:pt x="29711" y="962"/>
                  </a:cubicBezTo>
                  <a:cubicBezTo>
                    <a:pt x="29347" y="1042"/>
                    <a:pt x="28983" y="1129"/>
                    <a:pt x="28622" y="1221"/>
                  </a:cubicBezTo>
                  <a:cubicBezTo>
                    <a:pt x="28239" y="1319"/>
                    <a:pt x="27856" y="1421"/>
                    <a:pt x="27481" y="1539"/>
                  </a:cubicBezTo>
                  <a:cubicBezTo>
                    <a:pt x="27112" y="1655"/>
                    <a:pt x="26746" y="1778"/>
                    <a:pt x="26379" y="1902"/>
                  </a:cubicBezTo>
                  <a:cubicBezTo>
                    <a:pt x="26025" y="2021"/>
                    <a:pt x="25670" y="2139"/>
                    <a:pt x="25323" y="2277"/>
                  </a:cubicBezTo>
                  <a:cubicBezTo>
                    <a:pt x="24983" y="2413"/>
                    <a:pt x="24647" y="2565"/>
                    <a:pt x="24316" y="2727"/>
                  </a:cubicBezTo>
                  <a:cubicBezTo>
                    <a:pt x="23963" y="2899"/>
                    <a:pt x="23622" y="3100"/>
                    <a:pt x="23281" y="3300"/>
                  </a:cubicBezTo>
                  <a:cubicBezTo>
                    <a:pt x="22973" y="3482"/>
                    <a:pt x="22673" y="3684"/>
                    <a:pt x="22388" y="3901"/>
                  </a:cubicBezTo>
                  <a:cubicBezTo>
                    <a:pt x="22115" y="4109"/>
                    <a:pt x="21849" y="4324"/>
                    <a:pt x="21591" y="4550"/>
                  </a:cubicBezTo>
                  <a:lnTo>
                    <a:pt x="21602" y="4542"/>
                  </a:lnTo>
                  <a:lnTo>
                    <a:pt x="21602" y="4542"/>
                  </a:lnTo>
                  <a:cubicBezTo>
                    <a:pt x="21584" y="4557"/>
                    <a:pt x="21567" y="4572"/>
                    <a:pt x="21549" y="4588"/>
                  </a:cubicBezTo>
                  <a:lnTo>
                    <a:pt x="21559" y="4579"/>
                  </a:lnTo>
                  <a:lnTo>
                    <a:pt x="21559" y="4579"/>
                  </a:lnTo>
                  <a:cubicBezTo>
                    <a:pt x="21429" y="4693"/>
                    <a:pt x="21304" y="4811"/>
                    <a:pt x="21179" y="4933"/>
                  </a:cubicBezTo>
                  <a:cubicBezTo>
                    <a:pt x="20641" y="5460"/>
                    <a:pt x="20171" y="6052"/>
                    <a:pt x="19781" y="6698"/>
                  </a:cubicBezTo>
                  <a:cubicBezTo>
                    <a:pt x="19610" y="6975"/>
                    <a:pt x="19454" y="7263"/>
                    <a:pt x="19314" y="7558"/>
                  </a:cubicBezTo>
                  <a:cubicBezTo>
                    <a:pt x="19154" y="7898"/>
                    <a:pt x="19013" y="8246"/>
                    <a:pt x="18890" y="8601"/>
                  </a:cubicBezTo>
                  <a:cubicBezTo>
                    <a:pt x="18891" y="8600"/>
                    <a:pt x="18891" y="8600"/>
                    <a:pt x="18892" y="8599"/>
                  </a:cubicBezTo>
                  <a:lnTo>
                    <a:pt x="18892" y="8599"/>
                  </a:lnTo>
                  <a:lnTo>
                    <a:pt x="18890" y="8607"/>
                  </a:lnTo>
                  <a:lnTo>
                    <a:pt x="18890" y="8607"/>
                  </a:lnTo>
                  <a:lnTo>
                    <a:pt x="18884" y="8620"/>
                  </a:lnTo>
                  <a:cubicBezTo>
                    <a:pt x="18738" y="9043"/>
                    <a:pt x="18619" y="9476"/>
                    <a:pt x="18504" y="9909"/>
                  </a:cubicBezTo>
                  <a:cubicBezTo>
                    <a:pt x="18381" y="10367"/>
                    <a:pt x="18242" y="10821"/>
                    <a:pt x="18088" y="11271"/>
                  </a:cubicBezTo>
                  <a:lnTo>
                    <a:pt x="18088" y="11271"/>
                  </a:lnTo>
                  <a:cubicBezTo>
                    <a:pt x="18088" y="11270"/>
                    <a:pt x="18089" y="11269"/>
                    <a:pt x="18089" y="11268"/>
                  </a:cubicBezTo>
                  <a:lnTo>
                    <a:pt x="18089" y="11268"/>
                  </a:lnTo>
                  <a:cubicBezTo>
                    <a:pt x="18088" y="11271"/>
                    <a:pt x="18087" y="11273"/>
                    <a:pt x="18086" y="11276"/>
                  </a:cubicBezTo>
                  <a:lnTo>
                    <a:pt x="18086" y="11276"/>
                  </a:lnTo>
                  <a:cubicBezTo>
                    <a:pt x="18087" y="11274"/>
                    <a:pt x="18087" y="11272"/>
                    <a:pt x="18088" y="11271"/>
                  </a:cubicBezTo>
                  <a:lnTo>
                    <a:pt x="18088" y="11271"/>
                  </a:lnTo>
                  <a:cubicBezTo>
                    <a:pt x="18084" y="11280"/>
                    <a:pt x="18082" y="11288"/>
                    <a:pt x="18079" y="11296"/>
                  </a:cubicBezTo>
                  <a:lnTo>
                    <a:pt x="18079" y="11296"/>
                  </a:lnTo>
                  <a:cubicBezTo>
                    <a:pt x="18081" y="11290"/>
                    <a:pt x="18084" y="11283"/>
                    <a:pt x="18086" y="11276"/>
                  </a:cubicBezTo>
                  <a:lnTo>
                    <a:pt x="18086" y="11276"/>
                  </a:lnTo>
                  <a:cubicBezTo>
                    <a:pt x="18084" y="11284"/>
                    <a:pt x="18081" y="11292"/>
                    <a:pt x="18078" y="11300"/>
                  </a:cubicBezTo>
                  <a:cubicBezTo>
                    <a:pt x="18078" y="11299"/>
                    <a:pt x="18079" y="11298"/>
                    <a:pt x="18079" y="11296"/>
                  </a:cubicBezTo>
                  <a:lnTo>
                    <a:pt x="18079" y="11296"/>
                  </a:lnTo>
                  <a:cubicBezTo>
                    <a:pt x="18073" y="11312"/>
                    <a:pt x="18068" y="11328"/>
                    <a:pt x="18062" y="11344"/>
                  </a:cubicBezTo>
                  <a:cubicBezTo>
                    <a:pt x="18065" y="11333"/>
                    <a:pt x="18070" y="11322"/>
                    <a:pt x="18073" y="11311"/>
                  </a:cubicBezTo>
                  <a:lnTo>
                    <a:pt x="18073" y="11311"/>
                  </a:lnTo>
                  <a:cubicBezTo>
                    <a:pt x="18004" y="11515"/>
                    <a:pt x="17932" y="11720"/>
                    <a:pt x="17858" y="11922"/>
                  </a:cubicBezTo>
                  <a:cubicBezTo>
                    <a:pt x="17787" y="12122"/>
                    <a:pt x="17708" y="12318"/>
                    <a:pt x="17617" y="12509"/>
                  </a:cubicBezTo>
                  <a:cubicBezTo>
                    <a:pt x="17508" y="12722"/>
                    <a:pt x="17381" y="12926"/>
                    <a:pt x="17253" y="13128"/>
                  </a:cubicBezTo>
                  <a:cubicBezTo>
                    <a:pt x="17155" y="13287"/>
                    <a:pt x="17054" y="13445"/>
                    <a:pt x="16949" y="13600"/>
                  </a:cubicBezTo>
                  <a:cubicBezTo>
                    <a:pt x="16878" y="13706"/>
                    <a:pt x="16799" y="13807"/>
                    <a:pt x="16717" y="13906"/>
                  </a:cubicBezTo>
                  <a:cubicBezTo>
                    <a:pt x="16590" y="14043"/>
                    <a:pt x="16452" y="14175"/>
                    <a:pt x="16313" y="14301"/>
                  </a:cubicBezTo>
                  <a:cubicBezTo>
                    <a:pt x="16063" y="14517"/>
                    <a:pt x="15802" y="14716"/>
                    <a:pt x="15537" y="14914"/>
                  </a:cubicBezTo>
                  <a:cubicBezTo>
                    <a:pt x="15267" y="15117"/>
                    <a:pt x="14990" y="15311"/>
                    <a:pt x="14709" y="15501"/>
                  </a:cubicBezTo>
                  <a:lnTo>
                    <a:pt x="14714" y="15500"/>
                  </a:lnTo>
                  <a:lnTo>
                    <a:pt x="14714" y="15500"/>
                  </a:lnTo>
                  <a:cubicBezTo>
                    <a:pt x="14546" y="15611"/>
                    <a:pt x="14378" y="15721"/>
                    <a:pt x="14208" y="15831"/>
                  </a:cubicBezTo>
                  <a:cubicBezTo>
                    <a:pt x="13592" y="16220"/>
                    <a:pt x="12965" y="16595"/>
                    <a:pt x="12333" y="16958"/>
                  </a:cubicBezTo>
                  <a:cubicBezTo>
                    <a:pt x="12017" y="17140"/>
                    <a:pt x="11699" y="17320"/>
                    <a:pt x="11377" y="17491"/>
                  </a:cubicBezTo>
                  <a:cubicBezTo>
                    <a:pt x="11058" y="17660"/>
                    <a:pt x="10738" y="17824"/>
                    <a:pt x="10415" y="17987"/>
                  </a:cubicBezTo>
                  <a:lnTo>
                    <a:pt x="10415" y="17987"/>
                  </a:lnTo>
                  <a:cubicBezTo>
                    <a:pt x="10418" y="17986"/>
                    <a:pt x="10420" y="17985"/>
                    <a:pt x="10423" y="17983"/>
                  </a:cubicBezTo>
                  <a:lnTo>
                    <a:pt x="10423" y="17983"/>
                  </a:lnTo>
                  <a:cubicBezTo>
                    <a:pt x="10413" y="17988"/>
                    <a:pt x="10404" y="17993"/>
                    <a:pt x="10394" y="17998"/>
                  </a:cubicBezTo>
                  <a:lnTo>
                    <a:pt x="10394" y="17998"/>
                  </a:lnTo>
                  <a:cubicBezTo>
                    <a:pt x="10401" y="17994"/>
                    <a:pt x="10408" y="17990"/>
                    <a:pt x="10415" y="17987"/>
                  </a:cubicBezTo>
                  <a:lnTo>
                    <a:pt x="10415" y="17987"/>
                  </a:lnTo>
                  <a:cubicBezTo>
                    <a:pt x="10408" y="17990"/>
                    <a:pt x="10400" y="17994"/>
                    <a:pt x="10394" y="17998"/>
                  </a:cubicBezTo>
                  <a:lnTo>
                    <a:pt x="10394" y="17998"/>
                  </a:lnTo>
                  <a:cubicBezTo>
                    <a:pt x="10394" y="17998"/>
                    <a:pt x="10394" y="17998"/>
                    <a:pt x="10394" y="17998"/>
                  </a:cubicBezTo>
                  <a:lnTo>
                    <a:pt x="10394" y="17998"/>
                  </a:lnTo>
                  <a:cubicBezTo>
                    <a:pt x="10394" y="17998"/>
                    <a:pt x="10394" y="17998"/>
                    <a:pt x="10394" y="17998"/>
                  </a:cubicBezTo>
                  <a:cubicBezTo>
                    <a:pt x="10394" y="17998"/>
                    <a:pt x="10394" y="17998"/>
                    <a:pt x="10394" y="17998"/>
                  </a:cubicBezTo>
                  <a:lnTo>
                    <a:pt x="10394" y="17998"/>
                  </a:lnTo>
                  <a:cubicBezTo>
                    <a:pt x="10005" y="18192"/>
                    <a:pt x="9615" y="18387"/>
                    <a:pt x="9221" y="18574"/>
                  </a:cubicBezTo>
                  <a:cubicBezTo>
                    <a:pt x="8843" y="18754"/>
                    <a:pt x="8455" y="18914"/>
                    <a:pt x="8061" y="19054"/>
                  </a:cubicBezTo>
                  <a:cubicBezTo>
                    <a:pt x="7698" y="19179"/>
                    <a:pt x="7333" y="19291"/>
                    <a:pt x="6962" y="19388"/>
                  </a:cubicBezTo>
                  <a:cubicBezTo>
                    <a:pt x="6639" y="19471"/>
                    <a:pt x="6318" y="19555"/>
                    <a:pt x="5992" y="19623"/>
                  </a:cubicBezTo>
                  <a:cubicBezTo>
                    <a:pt x="5422" y="19736"/>
                    <a:pt x="4844" y="19799"/>
                    <a:pt x="4265" y="19840"/>
                  </a:cubicBezTo>
                  <a:cubicBezTo>
                    <a:pt x="3958" y="19861"/>
                    <a:pt x="3651" y="19869"/>
                    <a:pt x="3344" y="19877"/>
                  </a:cubicBezTo>
                  <a:cubicBezTo>
                    <a:pt x="3099" y="19883"/>
                    <a:pt x="2854" y="19887"/>
                    <a:pt x="2609" y="19887"/>
                  </a:cubicBezTo>
                  <a:cubicBezTo>
                    <a:pt x="2497" y="19887"/>
                    <a:pt x="2385" y="19887"/>
                    <a:pt x="2273" y="19885"/>
                  </a:cubicBezTo>
                  <a:cubicBezTo>
                    <a:pt x="1935" y="19880"/>
                    <a:pt x="1594" y="19875"/>
                    <a:pt x="1256" y="19859"/>
                  </a:cubicBezTo>
                  <a:cubicBezTo>
                    <a:pt x="923" y="19847"/>
                    <a:pt x="591" y="19826"/>
                    <a:pt x="260" y="19812"/>
                  </a:cubicBezTo>
                  <a:cubicBezTo>
                    <a:pt x="257" y="19812"/>
                    <a:pt x="253" y="19812"/>
                    <a:pt x="250" y="19812"/>
                  </a:cubicBezTo>
                  <a:cubicBezTo>
                    <a:pt x="113" y="19812"/>
                    <a:pt x="0" y="19937"/>
                    <a:pt x="0" y="20070"/>
                  </a:cubicBezTo>
                  <a:cubicBezTo>
                    <a:pt x="3" y="20212"/>
                    <a:pt x="117" y="20326"/>
                    <a:pt x="260" y="20328"/>
                  </a:cubicBezTo>
                  <a:cubicBezTo>
                    <a:pt x="537" y="20336"/>
                    <a:pt x="815" y="20336"/>
                    <a:pt x="1093" y="20345"/>
                  </a:cubicBezTo>
                  <a:cubicBezTo>
                    <a:pt x="1346" y="20355"/>
                    <a:pt x="1599" y="20366"/>
                    <a:pt x="1852" y="20377"/>
                  </a:cubicBezTo>
                  <a:cubicBezTo>
                    <a:pt x="2129" y="20390"/>
                    <a:pt x="2407" y="20398"/>
                    <a:pt x="2684" y="20398"/>
                  </a:cubicBezTo>
                  <a:cubicBezTo>
                    <a:pt x="2710" y="20398"/>
                    <a:pt x="2735" y="20398"/>
                    <a:pt x="2761" y="20397"/>
                  </a:cubicBezTo>
                  <a:cubicBezTo>
                    <a:pt x="2851" y="20397"/>
                    <a:pt x="2941" y="20397"/>
                    <a:pt x="3032" y="20396"/>
                  </a:cubicBezTo>
                  <a:cubicBezTo>
                    <a:pt x="3374" y="20390"/>
                    <a:pt x="3716" y="20374"/>
                    <a:pt x="4057" y="20355"/>
                  </a:cubicBezTo>
                  <a:cubicBezTo>
                    <a:pt x="4429" y="20333"/>
                    <a:pt x="4801" y="20310"/>
                    <a:pt x="5172" y="20263"/>
                  </a:cubicBezTo>
                  <a:cubicBezTo>
                    <a:pt x="5525" y="20215"/>
                    <a:pt x="5883" y="20163"/>
                    <a:pt x="6228" y="20087"/>
                  </a:cubicBezTo>
                  <a:cubicBezTo>
                    <a:pt x="6573" y="20010"/>
                    <a:pt x="6915" y="19918"/>
                    <a:pt x="7255" y="19818"/>
                  </a:cubicBezTo>
                  <a:cubicBezTo>
                    <a:pt x="7630" y="19709"/>
                    <a:pt x="8005" y="19598"/>
                    <a:pt x="8373" y="19465"/>
                  </a:cubicBezTo>
                  <a:cubicBezTo>
                    <a:pt x="8718" y="19340"/>
                    <a:pt x="9058" y="19201"/>
                    <a:pt x="9394" y="19049"/>
                  </a:cubicBezTo>
                  <a:cubicBezTo>
                    <a:pt x="9725" y="18900"/>
                    <a:pt x="10051" y="18737"/>
                    <a:pt x="10374" y="18569"/>
                  </a:cubicBezTo>
                  <a:cubicBezTo>
                    <a:pt x="11021" y="18229"/>
                    <a:pt x="11667" y="17884"/>
                    <a:pt x="12313" y="17537"/>
                  </a:cubicBezTo>
                  <a:cubicBezTo>
                    <a:pt x="12647" y="17357"/>
                    <a:pt x="12976" y="17173"/>
                    <a:pt x="13300" y="16975"/>
                  </a:cubicBezTo>
                  <a:cubicBezTo>
                    <a:pt x="13608" y="16788"/>
                    <a:pt x="13915" y="16600"/>
                    <a:pt x="14219" y="16407"/>
                  </a:cubicBezTo>
                  <a:cubicBezTo>
                    <a:pt x="14538" y="16204"/>
                    <a:pt x="14853" y="15995"/>
                    <a:pt x="15168" y="15786"/>
                  </a:cubicBezTo>
                  <a:cubicBezTo>
                    <a:pt x="15463" y="15590"/>
                    <a:pt x="15748" y="15384"/>
                    <a:pt x="16026" y="15167"/>
                  </a:cubicBezTo>
                  <a:cubicBezTo>
                    <a:pt x="16308" y="14949"/>
                    <a:pt x="16584" y="14722"/>
                    <a:pt x="16845" y="14480"/>
                  </a:cubicBezTo>
                  <a:cubicBezTo>
                    <a:pt x="16976" y="14358"/>
                    <a:pt x="17101" y="14232"/>
                    <a:pt x="17220" y="14097"/>
                  </a:cubicBezTo>
                  <a:cubicBezTo>
                    <a:pt x="17312" y="13990"/>
                    <a:pt x="17399" y="13877"/>
                    <a:pt x="17478" y="13760"/>
                  </a:cubicBezTo>
                  <a:cubicBezTo>
                    <a:pt x="17700" y="13426"/>
                    <a:pt x="17901" y="13079"/>
                    <a:pt x="18078" y="12718"/>
                  </a:cubicBezTo>
                  <a:cubicBezTo>
                    <a:pt x="18152" y="12570"/>
                    <a:pt x="18224" y="12419"/>
                    <a:pt x="18288" y="12266"/>
                  </a:cubicBezTo>
                  <a:cubicBezTo>
                    <a:pt x="18349" y="12122"/>
                    <a:pt x="18399" y="11974"/>
                    <a:pt x="18452" y="11827"/>
                  </a:cubicBezTo>
                  <a:cubicBezTo>
                    <a:pt x="18572" y="11487"/>
                    <a:pt x="18679" y="11142"/>
                    <a:pt x="18784" y="10797"/>
                  </a:cubicBezTo>
                  <a:cubicBezTo>
                    <a:pt x="18888" y="10452"/>
                    <a:pt x="18985" y="10105"/>
                    <a:pt x="19080" y="9757"/>
                  </a:cubicBezTo>
                  <a:cubicBezTo>
                    <a:pt x="19172" y="9418"/>
                    <a:pt x="19267" y="9081"/>
                    <a:pt x="19381" y="8748"/>
                  </a:cubicBezTo>
                  <a:cubicBezTo>
                    <a:pt x="19449" y="8552"/>
                    <a:pt x="19522" y="8357"/>
                    <a:pt x="19601" y="8163"/>
                  </a:cubicBezTo>
                  <a:cubicBezTo>
                    <a:pt x="19681" y="7968"/>
                    <a:pt x="19770" y="7778"/>
                    <a:pt x="19864" y="7590"/>
                  </a:cubicBezTo>
                  <a:cubicBezTo>
                    <a:pt x="20038" y="7254"/>
                    <a:pt x="20229" y="6928"/>
                    <a:pt x="20438" y="6614"/>
                  </a:cubicBezTo>
                  <a:lnTo>
                    <a:pt x="20438" y="6614"/>
                  </a:lnTo>
                  <a:lnTo>
                    <a:pt x="20435" y="6618"/>
                  </a:lnTo>
                  <a:lnTo>
                    <a:pt x="20438" y="6613"/>
                  </a:lnTo>
                  <a:lnTo>
                    <a:pt x="20454" y="6591"/>
                  </a:lnTo>
                  <a:lnTo>
                    <a:pt x="20441" y="6610"/>
                  </a:lnTo>
                  <a:cubicBezTo>
                    <a:pt x="20639" y="6315"/>
                    <a:pt x="20854" y="6030"/>
                    <a:pt x="21084" y="5760"/>
                  </a:cubicBezTo>
                  <a:cubicBezTo>
                    <a:pt x="21358" y="5454"/>
                    <a:pt x="21648" y="5164"/>
                    <a:pt x="21955" y="4894"/>
                  </a:cubicBezTo>
                  <a:cubicBezTo>
                    <a:pt x="22316" y="4577"/>
                    <a:pt x="22694" y="4283"/>
                    <a:pt x="23088" y="4012"/>
                  </a:cubicBezTo>
                  <a:cubicBezTo>
                    <a:pt x="23522" y="3724"/>
                    <a:pt x="23970" y="3459"/>
                    <a:pt x="24434" y="3219"/>
                  </a:cubicBezTo>
                  <a:lnTo>
                    <a:pt x="24434" y="3219"/>
                  </a:lnTo>
                  <a:cubicBezTo>
                    <a:pt x="24440" y="3216"/>
                    <a:pt x="24446" y="3213"/>
                    <a:pt x="24453" y="3209"/>
                  </a:cubicBezTo>
                  <a:lnTo>
                    <a:pt x="24456" y="3208"/>
                  </a:lnTo>
                  <a:lnTo>
                    <a:pt x="24470" y="3200"/>
                  </a:lnTo>
                  <a:lnTo>
                    <a:pt x="24470" y="3200"/>
                  </a:lnTo>
                  <a:lnTo>
                    <a:pt x="24465" y="3203"/>
                  </a:lnTo>
                  <a:lnTo>
                    <a:pt x="24465" y="3203"/>
                  </a:lnTo>
                  <a:lnTo>
                    <a:pt x="24505" y="3184"/>
                  </a:lnTo>
                  <a:lnTo>
                    <a:pt x="24499" y="3186"/>
                  </a:lnTo>
                  <a:cubicBezTo>
                    <a:pt x="24902" y="2986"/>
                    <a:pt x="25317" y="2809"/>
                    <a:pt x="25740" y="2654"/>
                  </a:cubicBezTo>
                  <a:cubicBezTo>
                    <a:pt x="26159" y="2499"/>
                    <a:pt x="26582" y="2347"/>
                    <a:pt x="27006" y="2198"/>
                  </a:cubicBezTo>
                  <a:cubicBezTo>
                    <a:pt x="27589" y="2000"/>
                    <a:pt x="28176" y="1820"/>
                    <a:pt x="28773" y="1666"/>
                  </a:cubicBezTo>
                  <a:cubicBezTo>
                    <a:pt x="29374" y="1512"/>
                    <a:pt x="29980" y="1375"/>
                    <a:pt x="30590" y="1248"/>
                  </a:cubicBezTo>
                  <a:lnTo>
                    <a:pt x="30590" y="1248"/>
                  </a:lnTo>
                  <a:lnTo>
                    <a:pt x="30582" y="1250"/>
                  </a:lnTo>
                  <a:lnTo>
                    <a:pt x="30582" y="1250"/>
                  </a:lnTo>
                  <a:lnTo>
                    <a:pt x="30603" y="1245"/>
                  </a:lnTo>
                  <a:lnTo>
                    <a:pt x="30612" y="1243"/>
                  </a:lnTo>
                  <a:lnTo>
                    <a:pt x="30607" y="1245"/>
                  </a:lnTo>
                  <a:cubicBezTo>
                    <a:pt x="30984" y="1169"/>
                    <a:pt x="31361" y="1094"/>
                    <a:pt x="31739" y="1031"/>
                  </a:cubicBezTo>
                  <a:cubicBezTo>
                    <a:pt x="32486" y="905"/>
                    <a:pt x="33238" y="792"/>
                    <a:pt x="33993" y="716"/>
                  </a:cubicBezTo>
                  <a:cubicBezTo>
                    <a:pt x="34367" y="678"/>
                    <a:pt x="34744" y="648"/>
                    <a:pt x="35117" y="613"/>
                  </a:cubicBezTo>
                  <a:cubicBezTo>
                    <a:pt x="35477" y="578"/>
                    <a:pt x="35834" y="545"/>
                    <a:pt x="36192" y="518"/>
                  </a:cubicBezTo>
                  <a:cubicBezTo>
                    <a:pt x="36352" y="509"/>
                    <a:pt x="36510" y="504"/>
                    <a:pt x="36670" y="504"/>
                  </a:cubicBezTo>
                  <a:cubicBezTo>
                    <a:pt x="36747" y="504"/>
                    <a:pt x="36825" y="498"/>
                    <a:pt x="36902" y="498"/>
                  </a:cubicBezTo>
                  <a:cubicBezTo>
                    <a:pt x="36921" y="498"/>
                    <a:pt x="36940" y="498"/>
                    <a:pt x="36960" y="499"/>
                  </a:cubicBezTo>
                  <a:cubicBezTo>
                    <a:pt x="36970" y="500"/>
                    <a:pt x="36980" y="501"/>
                    <a:pt x="36990" y="501"/>
                  </a:cubicBezTo>
                  <a:cubicBezTo>
                    <a:pt x="37035" y="501"/>
                    <a:pt x="37079" y="490"/>
                    <a:pt x="37118" y="468"/>
                  </a:cubicBezTo>
                  <a:cubicBezTo>
                    <a:pt x="37156" y="445"/>
                    <a:pt x="37186" y="414"/>
                    <a:pt x="37208" y="377"/>
                  </a:cubicBezTo>
                  <a:cubicBezTo>
                    <a:pt x="37208" y="376"/>
                    <a:pt x="37208" y="376"/>
                    <a:pt x="37208" y="376"/>
                  </a:cubicBezTo>
                  <a:cubicBezTo>
                    <a:pt x="37226" y="344"/>
                    <a:pt x="37238" y="309"/>
                    <a:pt x="37242" y="273"/>
                  </a:cubicBezTo>
                  <a:lnTo>
                    <a:pt x="37242" y="271"/>
                  </a:lnTo>
                  <a:lnTo>
                    <a:pt x="37242" y="265"/>
                  </a:lnTo>
                  <a:cubicBezTo>
                    <a:pt x="37242" y="263"/>
                    <a:pt x="37242" y="262"/>
                    <a:pt x="37242" y="262"/>
                  </a:cubicBezTo>
                  <a:cubicBezTo>
                    <a:pt x="37242" y="260"/>
                    <a:pt x="37242" y="257"/>
                    <a:pt x="37242" y="256"/>
                  </a:cubicBezTo>
                  <a:lnTo>
                    <a:pt x="37242" y="254"/>
                  </a:lnTo>
                  <a:cubicBezTo>
                    <a:pt x="37242" y="186"/>
                    <a:pt x="37215" y="121"/>
                    <a:pt x="37169" y="73"/>
                  </a:cubicBezTo>
                  <a:cubicBezTo>
                    <a:pt x="37150" y="56"/>
                    <a:pt x="37129" y="40"/>
                    <a:pt x="37107" y="29"/>
                  </a:cubicBezTo>
                  <a:cubicBezTo>
                    <a:pt x="37072" y="10"/>
                    <a:pt x="37032" y="0"/>
                    <a:pt x="36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3" name="Google Shape;10243;p18"/>
            <p:cNvSpPr/>
            <p:nvPr/>
          </p:nvSpPr>
          <p:spPr>
            <a:xfrm>
              <a:off x="3309225" y="4229025"/>
              <a:ext cx="12250" cy="1031825"/>
            </a:xfrm>
            <a:custGeom>
              <a:avLst/>
              <a:gdLst/>
              <a:ahLst/>
              <a:cxnLst/>
              <a:rect l="l" t="t" r="r" b="b"/>
              <a:pathLst>
                <a:path w="490" h="41273" extrusionOk="0">
                  <a:moveTo>
                    <a:pt x="154" y="1"/>
                  </a:moveTo>
                  <a:cubicBezTo>
                    <a:pt x="68" y="1"/>
                    <a:pt x="0" y="69"/>
                    <a:pt x="0" y="154"/>
                  </a:cubicBezTo>
                  <a:lnTo>
                    <a:pt x="0" y="221"/>
                  </a:lnTo>
                  <a:cubicBezTo>
                    <a:pt x="21" y="1869"/>
                    <a:pt x="24" y="3517"/>
                    <a:pt x="32" y="5164"/>
                  </a:cubicBezTo>
                  <a:cubicBezTo>
                    <a:pt x="43" y="6876"/>
                    <a:pt x="52" y="8585"/>
                    <a:pt x="62" y="10296"/>
                  </a:cubicBezTo>
                  <a:cubicBezTo>
                    <a:pt x="70" y="12041"/>
                    <a:pt x="78" y="13784"/>
                    <a:pt x="87" y="15528"/>
                  </a:cubicBezTo>
                  <a:cubicBezTo>
                    <a:pt x="95" y="17249"/>
                    <a:pt x="98" y="18971"/>
                    <a:pt x="105" y="20692"/>
                  </a:cubicBezTo>
                  <a:cubicBezTo>
                    <a:pt x="111" y="22392"/>
                    <a:pt x="119" y="24092"/>
                    <a:pt x="127" y="25791"/>
                  </a:cubicBezTo>
                  <a:cubicBezTo>
                    <a:pt x="138" y="27485"/>
                    <a:pt x="146" y="29177"/>
                    <a:pt x="154" y="30871"/>
                  </a:cubicBezTo>
                  <a:cubicBezTo>
                    <a:pt x="162" y="32588"/>
                    <a:pt x="168" y="34304"/>
                    <a:pt x="176" y="36020"/>
                  </a:cubicBezTo>
                  <a:cubicBezTo>
                    <a:pt x="181" y="36888"/>
                    <a:pt x="185" y="37755"/>
                    <a:pt x="189" y="38623"/>
                  </a:cubicBezTo>
                  <a:cubicBezTo>
                    <a:pt x="190" y="39055"/>
                    <a:pt x="192" y="39485"/>
                    <a:pt x="193" y="39916"/>
                  </a:cubicBezTo>
                  <a:cubicBezTo>
                    <a:pt x="193" y="40123"/>
                    <a:pt x="195" y="40331"/>
                    <a:pt x="193" y="40538"/>
                  </a:cubicBezTo>
                  <a:cubicBezTo>
                    <a:pt x="192" y="40650"/>
                    <a:pt x="192" y="40763"/>
                    <a:pt x="189" y="40877"/>
                  </a:cubicBezTo>
                  <a:cubicBezTo>
                    <a:pt x="187" y="40959"/>
                    <a:pt x="184" y="41043"/>
                    <a:pt x="184" y="41127"/>
                  </a:cubicBezTo>
                  <a:lnTo>
                    <a:pt x="185" y="41127"/>
                  </a:lnTo>
                  <a:cubicBezTo>
                    <a:pt x="189" y="41209"/>
                    <a:pt x="255" y="41272"/>
                    <a:pt x="337" y="41272"/>
                  </a:cubicBezTo>
                  <a:cubicBezTo>
                    <a:pt x="420" y="41272"/>
                    <a:pt x="486" y="41209"/>
                    <a:pt x="489" y="41127"/>
                  </a:cubicBezTo>
                  <a:lnTo>
                    <a:pt x="489" y="41114"/>
                  </a:lnTo>
                  <a:cubicBezTo>
                    <a:pt x="488" y="40918"/>
                    <a:pt x="478" y="40723"/>
                    <a:pt x="475" y="40527"/>
                  </a:cubicBezTo>
                  <a:cubicBezTo>
                    <a:pt x="474" y="40312"/>
                    <a:pt x="472" y="40096"/>
                    <a:pt x="470" y="39881"/>
                  </a:cubicBezTo>
                  <a:cubicBezTo>
                    <a:pt x="467" y="39449"/>
                    <a:pt x="466" y="39017"/>
                    <a:pt x="462" y="38585"/>
                  </a:cubicBezTo>
                  <a:cubicBezTo>
                    <a:pt x="459" y="37719"/>
                    <a:pt x="456" y="36853"/>
                    <a:pt x="451" y="35987"/>
                  </a:cubicBezTo>
                  <a:cubicBezTo>
                    <a:pt x="443" y="34279"/>
                    <a:pt x="436" y="32571"/>
                    <a:pt x="428" y="30863"/>
                  </a:cubicBezTo>
                  <a:cubicBezTo>
                    <a:pt x="421" y="29166"/>
                    <a:pt x="415" y="27467"/>
                    <a:pt x="409" y="25770"/>
                  </a:cubicBezTo>
                  <a:cubicBezTo>
                    <a:pt x="401" y="24067"/>
                    <a:pt x="394" y="22364"/>
                    <a:pt x="386" y="20660"/>
                  </a:cubicBezTo>
                  <a:cubicBezTo>
                    <a:pt x="380" y="19798"/>
                    <a:pt x="375" y="18935"/>
                    <a:pt x="371" y="18072"/>
                  </a:cubicBezTo>
                  <a:cubicBezTo>
                    <a:pt x="366" y="17211"/>
                    <a:pt x="361" y="16348"/>
                    <a:pt x="358" y="15487"/>
                  </a:cubicBezTo>
                  <a:cubicBezTo>
                    <a:pt x="353" y="13751"/>
                    <a:pt x="345" y="12012"/>
                    <a:pt x="336" y="10276"/>
                  </a:cubicBezTo>
                  <a:cubicBezTo>
                    <a:pt x="331" y="9420"/>
                    <a:pt x="328" y="8562"/>
                    <a:pt x="328" y="7707"/>
                  </a:cubicBezTo>
                  <a:cubicBezTo>
                    <a:pt x="326" y="6850"/>
                    <a:pt x="322" y="5994"/>
                    <a:pt x="320" y="5138"/>
                  </a:cubicBezTo>
                  <a:cubicBezTo>
                    <a:pt x="318" y="4311"/>
                    <a:pt x="310" y="3483"/>
                    <a:pt x="309" y="2655"/>
                  </a:cubicBezTo>
                  <a:cubicBezTo>
                    <a:pt x="307" y="2236"/>
                    <a:pt x="304" y="1815"/>
                    <a:pt x="304" y="1395"/>
                  </a:cubicBezTo>
                  <a:cubicBezTo>
                    <a:pt x="303" y="982"/>
                    <a:pt x="306" y="567"/>
                    <a:pt x="307" y="154"/>
                  </a:cubicBezTo>
                  <a:cubicBezTo>
                    <a:pt x="307" y="69"/>
                    <a:pt x="239" y="1"/>
                    <a:pt x="1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4" name="Google Shape;10244;p18"/>
            <p:cNvSpPr/>
            <p:nvPr/>
          </p:nvSpPr>
          <p:spPr>
            <a:xfrm>
              <a:off x="2778525" y="4801075"/>
              <a:ext cx="1071625" cy="13925"/>
            </a:xfrm>
            <a:custGeom>
              <a:avLst/>
              <a:gdLst/>
              <a:ahLst/>
              <a:cxnLst/>
              <a:rect l="l" t="t" r="r" b="b"/>
              <a:pathLst>
                <a:path w="42865" h="557" extrusionOk="0">
                  <a:moveTo>
                    <a:pt x="42709" y="1"/>
                  </a:moveTo>
                  <a:cubicBezTo>
                    <a:pt x="42348" y="4"/>
                    <a:pt x="41986" y="12"/>
                    <a:pt x="41623" y="18"/>
                  </a:cubicBezTo>
                  <a:cubicBezTo>
                    <a:pt x="41248" y="25"/>
                    <a:pt x="40875" y="29"/>
                    <a:pt x="40499" y="33"/>
                  </a:cubicBezTo>
                  <a:cubicBezTo>
                    <a:pt x="39748" y="37"/>
                    <a:pt x="38996" y="42"/>
                    <a:pt x="38244" y="47"/>
                  </a:cubicBezTo>
                  <a:cubicBezTo>
                    <a:pt x="36422" y="56"/>
                    <a:pt x="34601" y="69"/>
                    <a:pt x="32781" y="85"/>
                  </a:cubicBezTo>
                  <a:cubicBezTo>
                    <a:pt x="30962" y="97"/>
                    <a:pt x="29143" y="108"/>
                    <a:pt x="27324" y="120"/>
                  </a:cubicBezTo>
                  <a:cubicBezTo>
                    <a:pt x="25474" y="131"/>
                    <a:pt x="23622" y="142"/>
                    <a:pt x="21770" y="153"/>
                  </a:cubicBezTo>
                  <a:cubicBezTo>
                    <a:pt x="19927" y="164"/>
                    <a:pt x="18084" y="177"/>
                    <a:pt x="16242" y="186"/>
                  </a:cubicBezTo>
                  <a:cubicBezTo>
                    <a:pt x="14406" y="197"/>
                    <a:pt x="12569" y="202"/>
                    <a:pt x="10733" y="210"/>
                  </a:cubicBezTo>
                  <a:cubicBezTo>
                    <a:pt x="8954" y="219"/>
                    <a:pt x="7174" y="230"/>
                    <a:pt x="5397" y="245"/>
                  </a:cubicBezTo>
                  <a:cubicBezTo>
                    <a:pt x="4479" y="253"/>
                    <a:pt x="3561" y="254"/>
                    <a:pt x="2642" y="259"/>
                  </a:cubicBezTo>
                  <a:cubicBezTo>
                    <a:pt x="2205" y="262"/>
                    <a:pt x="1767" y="264"/>
                    <a:pt x="1329" y="264"/>
                  </a:cubicBezTo>
                  <a:lnTo>
                    <a:pt x="661" y="264"/>
                  </a:lnTo>
                  <a:cubicBezTo>
                    <a:pt x="554" y="264"/>
                    <a:pt x="450" y="264"/>
                    <a:pt x="344" y="262"/>
                  </a:cubicBezTo>
                  <a:cubicBezTo>
                    <a:pt x="279" y="260"/>
                    <a:pt x="214" y="257"/>
                    <a:pt x="149" y="257"/>
                  </a:cubicBezTo>
                  <a:cubicBezTo>
                    <a:pt x="67" y="257"/>
                    <a:pt x="0" y="325"/>
                    <a:pt x="0" y="408"/>
                  </a:cubicBezTo>
                  <a:cubicBezTo>
                    <a:pt x="0" y="488"/>
                    <a:pt x="67" y="555"/>
                    <a:pt x="148" y="556"/>
                  </a:cubicBezTo>
                  <a:lnTo>
                    <a:pt x="151" y="556"/>
                  </a:lnTo>
                  <a:cubicBezTo>
                    <a:pt x="201" y="556"/>
                    <a:pt x="254" y="553"/>
                    <a:pt x="306" y="552"/>
                  </a:cubicBezTo>
                  <a:cubicBezTo>
                    <a:pt x="399" y="549"/>
                    <a:pt x="494" y="547"/>
                    <a:pt x="588" y="545"/>
                  </a:cubicBezTo>
                  <a:cubicBezTo>
                    <a:pt x="765" y="544"/>
                    <a:pt x="942" y="541"/>
                    <a:pt x="1120" y="539"/>
                  </a:cubicBezTo>
                  <a:cubicBezTo>
                    <a:pt x="1482" y="534"/>
                    <a:pt x="1845" y="531"/>
                    <a:pt x="2207" y="528"/>
                  </a:cubicBezTo>
                  <a:cubicBezTo>
                    <a:pt x="2976" y="523"/>
                    <a:pt x="3746" y="517"/>
                    <a:pt x="4515" y="512"/>
                  </a:cubicBezTo>
                  <a:cubicBezTo>
                    <a:pt x="6324" y="499"/>
                    <a:pt x="8135" y="498"/>
                    <a:pt x="9946" y="484"/>
                  </a:cubicBezTo>
                  <a:cubicBezTo>
                    <a:pt x="11762" y="469"/>
                    <a:pt x="13578" y="455"/>
                    <a:pt x="15393" y="441"/>
                  </a:cubicBezTo>
                  <a:cubicBezTo>
                    <a:pt x="17231" y="428"/>
                    <a:pt x="19069" y="420"/>
                    <a:pt x="20908" y="409"/>
                  </a:cubicBezTo>
                  <a:cubicBezTo>
                    <a:pt x="22764" y="400"/>
                    <a:pt x="24621" y="389"/>
                    <a:pt x="26477" y="378"/>
                  </a:cubicBezTo>
                  <a:cubicBezTo>
                    <a:pt x="27399" y="373"/>
                    <a:pt x="28318" y="367"/>
                    <a:pt x="29240" y="359"/>
                  </a:cubicBezTo>
                  <a:cubicBezTo>
                    <a:pt x="30148" y="354"/>
                    <a:pt x="31059" y="352"/>
                    <a:pt x="31967" y="346"/>
                  </a:cubicBezTo>
                  <a:cubicBezTo>
                    <a:pt x="32876" y="338"/>
                    <a:pt x="33784" y="338"/>
                    <a:pt x="34691" y="335"/>
                  </a:cubicBezTo>
                  <a:cubicBezTo>
                    <a:pt x="35583" y="332"/>
                    <a:pt x="36474" y="327"/>
                    <a:pt x="37365" y="322"/>
                  </a:cubicBezTo>
                  <a:cubicBezTo>
                    <a:pt x="38272" y="316"/>
                    <a:pt x="39178" y="311"/>
                    <a:pt x="40083" y="306"/>
                  </a:cubicBezTo>
                  <a:cubicBezTo>
                    <a:pt x="40412" y="304"/>
                    <a:pt x="40741" y="303"/>
                    <a:pt x="41069" y="303"/>
                  </a:cubicBezTo>
                  <a:cubicBezTo>
                    <a:pt x="41189" y="303"/>
                    <a:pt x="41309" y="303"/>
                    <a:pt x="41429" y="303"/>
                  </a:cubicBezTo>
                  <a:cubicBezTo>
                    <a:pt x="41856" y="305"/>
                    <a:pt x="42283" y="310"/>
                    <a:pt x="42709" y="310"/>
                  </a:cubicBezTo>
                  <a:cubicBezTo>
                    <a:pt x="42795" y="308"/>
                    <a:pt x="42864" y="240"/>
                    <a:pt x="42864" y="154"/>
                  </a:cubicBezTo>
                  <a:cubicBezTo>
                    <a:pt x="42864" y="69"/>
                    <a:pt x="42795" y="1"/>
                    <a:pt x="427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5" name="Google Shape;10245;p18"/>
            <p:cNvSpPr/>
            <p:nvPr/>
          </p:nvSpPr>
          <p:spPr>
            <a:xfrm>
              <a:off x="3792175" y="4787475"/>
              <a:ext cx="62450" cy="34725"/>
            </a:xfrm>
            <a:custGeom>
              <a:avLst/>
              <a:gdLst/>
              <a:ahLst/>
              <a:cxnLst/>
              <a:rect l="l" t="t" r="r" b="b"/>
              <a:pathLst>
                <a:path w="2498" h="1389" extrusionOk="0">
                  <a:moveTo>
                    <a:pt x="181" y="1"/>
                  </a:moveTo>
                  <a:cubicBezTo>
                    <a:pt x="130" y="1"/>
                    <a:pt x="79" y="26"/>
                    <a:pt x="50" y="73"/>
                  </a:cubicBezTo>
                  <a:cubicBezTo>
                    <a:pt x="1" y="162"/>
                    <a:pt x="48" y="273"/>
                    <a:pt x="147" y="295"/>
                  </a:cubicBezTo>
                  <a:lnTo>
                    <a:pt x="142" y="295"/>
                  </a:lnTo>
                  <a:cubicBezTo>
                    <a:pt x="169" y="301"/>
                    <a:pt x="196" y="312"/>
                    <a:pt x="221" y="322"/>
                  </a:cubicBezTo>
                  <a:cubicBezTo>
                    <a:pt x="251" y="331"/>
                    <a:pt x="283" y="339"/>
                    <a:pt x="313" y="347"/>
                  </a:cubicBezTo>
                  <a:cubicBezTo>
                    <a:pt x="376" y="363"/>
                    <a:pt x="441" y="379"/>
                    <a:pt x="504" y="391"/>
                  </a:cubicBezTo>
                  <a:lnTo>
                    <a:pt x="498" y="391"/>
                  </a:lnTo>
                  <a:cubicBezTo>
                    <a:pt x="808" y="455"/>
                    <a:pt x="1122" y="507"/>
                    <a:pt x="1435" y="556"/>
                  </a:cubicBezTo>
                  <a:cubicBezTo>
                    <a:pt x="1579" y="578"/>
                    <a:pt x="1723" y="600"/>
                    <a:pt x="1866" y="622"/>
                  </a:cubicBezTo>
                  <a:lnTo>
                    <a:pt x="2021" y="645"/>
                  </a:lnTo>
                  <a:cubicBezTo>
                    <a:pt x="1929" y="705"/>
                    <a:pt x="1836" y="765"/>
                    <a:pt x="1744" y="825"/>
                  </a:cubicBezTo>
                  <a:cubicBezTo>
                    <a:pt x="1598" y="922"/>
                    <a:pt x="1451" y="1017"/>
                    <a:pt x="1302" y="1112"/>
                  </a:cubicBezTo>
                  <a:cubicBezTo>
                    <a:pt x="1233" y="1153"/>
                    <a:pt x="1209" y="1243"/>
                    <a:pt x="1248" y="1314"/>
                  </a:cubicBezTo>
                  <a:cubicBezTo>
                    <a:pt x="1277" y="1360"/>
                    <a:pt x="1327" y="1389"/>
                    <a:pt x="1381" y="1389"/>
                  </a:cubicBezTo>
                  <a:cubicBezTo>
                    <a:pt x="1407" y="1389"/>
                    <a:pt x="1432" y="1382"/>
                    <a:pt x="1453" y="1368"/>
                  </a:cubicBezTo>
                  <a:cubicBezTo>
                    <a:pt x="1593" y="1275"/>
                    <a:pt x="1733" y="1180"/>
                    <a:pt x="1874" y="1086"/>
                  </a:cubicBezTo>
                  <a:lnTo>
                    <a:pt x="1874" y="1086"/>
                  </a:lnTo>
                  <a:lnTo>
                    <a:pt x="1858" y="1096"/>
                  </a:lnTo>
                  <a:cubicBezTo>
                    <a:pt x="1962" y="1026"/>
                    <a:pt x="2067" y="956"/>
                    <a:pt x="2171" y="887"/>
                  </a:cubicBezTo>
                  <a:cubicBezTo>
                    <a:pt x="2222" y="854"/>
                    <a:pt x="2271" y="822"/>
                    <a:pt x="2322" y="789"/>
                  </a:cubicBezTo>
                  <a:cubicBezTo>
                    <a:pt x="2366" y="759"/>
                    <a:pt x="2417" y="728"/>
                    <a:pt x="2450" y="686"/>
                  </a:cubicBezTo>
                  <a:cubicBezTo>
                    <a:pt x="2472" y="660"/>
                    <a:pt x="2488" y="630"/>
                    <a:pt x="2493" y="597"/>
                  </a:cubicBezTo>
                  <a:cubicBezTo>
                    <a:pt x="2497" y="572"/>
                    <a:pt x="2496" y="546"/>
                    <a:pt x="2491" y="523"/>
                  </a:cubicBezTo>
                  <a:cubicBezTo>
                    <a:pt x="2456" y="401"/>
                    <a:pt x="2317" y="385"/>
                    <a:pt x="2212" y="368"/>
                  </a:cubicBezTo>
                  <a:cubicBezTo>
                    <a:pt x="2143" y="356"/>
                    <a:pt x="2073" y="345"/>
                    <a:pt x="2003" y="334"/>
                  </a:cubicBezTo>
                  <a:cubicBezTo>
                    <a:pt x="1859" y="314"/>
                    <a:pt x="1715" y="295"/>
                    <a:pt x="1571" y="274"/>
                  </a:cubicBezTo>
                  <a:cubicBezTo>
                    <a:pt x="1261" y="231"/>
                    <a:pt x="954" y="187"/>
                    <a:pt x="647" y="129"/>
                  </a:cubicBezTo>
                  <a:cubicBezTo>
                    <a:pt x="533" y="106"/>
                    <a:pt x="420" y="78"/>
                    <a:pt x="310" y="43"/>
                  </a:cubicBezTo>
                  <a:cubicBezTo>
                    <a:pt x="295" y="37"/>
                    <a:pt x="280" y="32"/>
                    <a:pt x="265" y="26"/>
                  </a:cubicBezTo>
                  <a:cubicBezTo>
                    <a:pt x="239" y="9"/>
                    <a:pt x="210" y="1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6" name="Google Shape;10246;p18"/>
            <p:cNvSpPr/>
            <p:nvPr/>
          </p:nvSpPr>
          <p:spPr>
            <a:xfrm>
              <a:off x="3297425" y="4229500"/>
              <a:ext cx="32950" cy="62450"/>
            </a:xfrm>
            <a:custGeom>
              <a:avLst/>
              <a:gdLst/>
              <a:ahLst/>
              <a:cxnLst/>
              <a:rect l="l" t="t" r="r" b="b"/>
              <a:pathLst>
                <a:path w="1318" h="2498" extrusionOk="0">
                  <a:moveTo>
                    <a:pt x="457" y="1"/>
                  </a:moveTo>
                  <a:cubicBezTo>
                    <a:pt x="359" y="1"/>
                    <a:pt x="286" y="95"/>
                    <a:pt x="312" y="191"/>
                  </a:cubicBezTo>
                  <a:cubicBezTo>
                    <a:pt x="316" y="289"/>
                    <a:pt x="309" y="387"/>
                    <a:pt x="303" y="485"/>
                  </a:cubicBezTo>
                  <a:cubicBezTo>
                    <a:pt x="265" y="989"/>
                    <a:pt x="186" y="1487"/>
                    <a:pt x="91" y="1981"/>
                  </a:cubicBezTo>
                  <a:lnTo>
                    <a:pt x="70" y="2059"/>
                  </a:lnTo>
                  <a:cubicBezTo>
                    <a:pt x="46" y="2149"/>
                    <a:pt x="18" y="2242"/>
                    <a:pt x="7" y="2336"/>
                  </a:cubicBezTo>
                  <a:cubicBezTo>
                    <a:pt x="0" y="2385"/>
                    <a:pt x="21" y="2435"/>
                    <a:pt x="61" y="2467"/>
                  </a:cubicBezTo>
                  <a:cubicBezTo>
                    <a:pt x="86" y="2486"/>
                    <a:pt x="118" y="2496"/>
                    <a:pt x="149" y="2497"/>
                  </a:cubicBezTo>
                  <a:cubicBezTo>
                    <a:pt x="162" y="2497"/>
                    <a:pt x="175" y="2494"/>
                    <a:pt x="186" y="2491"/>
                  </a:cubicBezTo>
                  <a:cubicBezTo>
                    <a:pt x="219" y="2483"/>
                    <a:pt x="247" y="2464"/>
                    <a:pt x="270" y="2437"/>
                  </a:cubicBezTo>
                  <a:cubicBezTo>
                    <a:pt x="292" y="2405"/>
                    <a:pt x="308" y="2370"/>
                    <a:pt x="317" y="2334"/>
                  </a:cubicBezTo>
                  <a:cubicBezTo>
                    <a:pt x="330" y="2293"/>
                    <a:pt x="341" y="2252"/>
                    <a:pt x="349" y="2209"/>
                  </a:cubicBezTo>
                  <a:cubicBezTo>
                    <a:pt x="365" y="2135"/>
                    <a:pt x="377" y="2060"/>
                    <a:pt x="388" y="1984"/>
                  </a:cubicBezTo>
                  <a:cubicBezTo>
                    <a:pt x="398" y="1929"/>
                    <a:pt x="406" y="1872"/>
                    <a:pt x="415" y="1816"/>
                  </a:cubicBezTo>
                  <a:cubicBezTo>
                    <a:pt x="448" y="1691"/>
                    <a:pt x="483" y="1565"/>
                    <a:pt x="512" y="1436"/>
                  </a:cubicBezTo>
                  <a:cubicBezTo>
                    <a:pt x="547" y="1289"/>
                    <a:pt x="577" y="1140"/>
                    <a:pt x="604" y="990"/>
                  </a:cubicBezTo>
                  <a:cubicBezTo>
                    <a:pt x="610" y="955"/>
                    <a:pt x="616" y="919"/>
                    <a:pt x="621" y="884"/>
                  </a:cubicBezTo>
                  <a:cubicBezTo>
                    <a:pt x="657" y="996"/>
                    <a:pt x="694" y="1110"/>
                    <a:pt x="725" y="1226"/>
                  </a:cubicBezTo>
                  <a:cubicBezTo>
                    <a:pt x="760" y="1351"/>
                    <a:pt x="792" y="1478"/>
                    <a:pt x="825" y="1603"/>
                  </a:cubicBezTo>
                  <a:cubicBezTo>
                    <a:pt x="887" y="1851"/>
                    <a:pt x="944" y="2098"/>
                    <a:pt x="1009" y="2345"/>
                  </a:cubicBezTo>
                  <a:cubicBezTo>
                    <a:pt x="1027" y="2411"/>
                    <a:pt x="1088" y="2453"/>
                    <a:pt x="1153" y="2453"/>
                  </a:cubicBezTo>
                  <a:cubicBezTo>
                    <a:pt x="1166" y="2453"/>
                    <a:pt x="1179" y="2451"/>
                    <a:pt x="1192" y="2448"/>
                  </a:cubicBezTo>
                  <a:cubicBezTo>
                    <a:pt x="1272" y="2426"/>
                    <a:pt x="1318" y="2345"/>
                    <a:pt x="1299" y="2266"/>
                  </a:cubicBezTo>
                  <a:cubicBezTo>
                    <a:pt x="1248" y="2087"/>
                    <a:pt x="1199" y="1908"/>
                    <a:pt x="1151" y="1729"/>
                  </a:cubicBezTo>
                  <a:cubicBezTo>
                    <a:pt x="1107" y="1565"/>
                    <a:pt x="1064" y="1400"/>
                    <a:pt x="1018" y="1234"/>
                  </a:cubicBezTo>
                  <a:cubicBezTo>
                    <a:pt x="976" y="1080"/>
                    <a:pt x="934" y="924"/>
                    <a:pt x="881" y="772"/>
                  </a:cubicBezTo>
                  <a:cubicBezTo>
                    <a:pt x="855" y="697"/>
                    <a:pt x="828" y="628"/>
                    <a:pt x="798" y="553"/>
                  </a:cubicBezTo>
                  <a:cubicBezTo>
                    <a:pt x="768" y="479"/>
                    <a:pt x="725" y="395"/>
                    <a:pt x="661" y="344"/>
                  </a:cubicBezTo>
                  <a:cubicBezTo>
                    <a:pt x="642" y="330"/>
                    <a:pt x="621" y="319"/>
                    <a:pt x="597" y="313"/>
                  </a:cubicBezTo>
                  <a:cubicBezTo>
                    <a:pt x="600" y="273"/>
                    <a:pt x="602" y="232"/>
                    <a:pt x="605" y="192"/>
                  </a:cubicBezTo>
                  <a:cubicBezTo>
                    <a:pt x="632" y="96"/>
                    <a:pt x="559" y="1"/>
                    <a:pt x="460" y="1"/>
                  </a:cubicBezTo>
                  <a:cubicBezTo>
                    <a:pt x="459" y="1"/>
                    <a:pt x="458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7" name="Google Shape;10247;p18"/>
            <p:cNvSpPr/>
            <p:nvPr/>
          </p:nvSpPr>
          <p:spPr>
            <a:xfrm>
              <a:off x="3297825" y="4560400"/>
              <a:ext cx="64950" cy="7700"/>
            </a:xfrm>
            <a:custGeom>
              <a:avLst/>
              <a:gdLst/>
              <a:ahLst/>
              <a:cxnLst/>
              <a:rect l="l" t="t" r="r" b="b"/>
              <a:pathLst>
                <a:path w="2598" h="308" extrusionOk="0">
                  <a:moveTo>
                    <a:pt x="169" y="1"/>
                  </a:moveTo>
                  <a:cubicBezTo>
                    <a:pt x="156" y="1"/>
                    <a:pt x="143" y="3"/>
                    <a:pt x="130" y="6"/>
                  </a:cubicBezTo>
                  <a:cubicBezTo>
                    <a:pt x="79" y="21"/>
                    <a:pt x="40" y="60"/>
                    <a:pt x="26" y="111"/>
                  </a:cubicBezTo>
                  <a:cubicBezTo>
                    <a:pt x="0" y="203"/>
                    <a:pt x="75" y="302"/>
                    <a:pt x="167" y="302"/>
                  </a:cubicBezTo>
                  <a:cubicBezTo>
                    <a:pt x="178" y="302"/>
                    <a:pt x="189" y="300"/>
                    <a:pt x="200" y="298"/>
                  </a:cubicBezTo>
                  <a:cubicBezTo>
                    <a:pt x="274" y="293"/>
                    <a:pt x="348" y="293"/>
                    <a:pt x="423" y="293"/>
                  </a:cubicBezTo>
                  <a:cubicBezTo>
                    <a:pt x="460" y="293"/>
                    <a:pt x="497" y="293"/>
                    <a:pt x="534" y="293"/>
                  </a:cubicBezTo>
                  <a:cubicBezTo>
                    <a:pt x="1175" y="295"/>
                    <a:pt x="1814" y="304"/>
                    <a:pt x="2456" y="307"/>
                  </a:cubicBezTo>
                  <a:cubicBezTo>
                    <a:pt x="2535" y="307"/>
                    <a:pt x="2598" y="242"/>
                    <a:pt x="2598" y="165"/>
                  </a:cubicBezTo>
                  <a:cubicBezTo>
                    <a:pt x="2598" y="86"/>
                    <a:pt x="2535" y="22"/>
                    <a:pt x="2456" y="22"/>
                  </a:cubicBezTo>
                  <a:cubicBezTo>
                    <a:pt x="2318" y="22"/>
                    <a:pt x="2179" y="21"/>
                    <a:pt x="2041" y="21"/>
                  </a:cubicBezTo>
                  <a:cubicBezTo>
                    <a:pt x="1729" y="19"/>
                    <a:pt x="1417" y="19"/>
                    <a:pt x="1105" y="18"/>
                  </a:cubicBezTo>
                  <a:cubicBezTo>
                    <a:pt x="944" y="16"/>
                    <a:pt x="781" y="13"/>
                    <a:pt x="619" y="11"/>
                  </a:cubicBezTo>
                  <a:cubicBezTo>
                    <a:pt x="546" y="10"/>
                    <a:pt x="475" y="8"/>
                    <a:pt x="402" y="6"/>
                  </a:cubicBezTo>
                  <a:cubicBezTo>
                    <a:pt x="369" y="6"/>
                    <a:pt x="336" y="6"/>
                    <a:pt x="302" y="6"/>
                  </a:cubicBezTo>
                  <a:cubicBezTo>
                    <a:pt x="268" y="6"/>
                    <a:pt x="234" y="6"/>
                    <a:pt x="200" y="5"/>
                  </a:cubicBezTo>
                  <a:cubicBezTo>
                    <a:pt x="189" y="2"/>
                    <a:pt x="179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8" name="Google Shape;10248;p18"/>
            <p:cNvSpPr/>
            <p:nvPr/>
          </p:nvSpPr>
          <p:spPr>
            <a:xfrm>
              <a:off x="3403925" y="4555300"/>
              <a:ext cx="63300" cy="7500"/>
            </a:xfrm>
            <a:custGeom>
              <a:avLst/>
              <a:gdLst/>
              <a:ahLst/>
              <a:cxnLst/>
              <a:rect l="l" t="t" r="r" b="b"/>
              <a:pathLst>
                <a:path w="2532" h="300" extrusionOk="0">
                  <a:moveTo>
                    <a:pt x="151" y="0"/>
                  </a:moveTo>
                  <a:cubicBezTo>
                    <a:pt x="70" y="0"/>
                    <a:pt x="0" y="65"/>
                    <a:pt x="0" y="150"/>
                  </a:cubicBezTo>
                  <a:cubicBezTo>
                    <a:pt x="0" y="232"/>
                    <a:pt x="67" y="299"/>
                    <a:pt x="149" y="299"/>
                  </a:cubicBezTo>
                  <a:cubicBezTo>
                    <a:pt x="150" y="299"/>
                    <a:pt x="151" y="299"/>
                    <a:pt x="152" y="299"/>
                  </a:cubicBezTo>
                  <a:cubicBezTo>
                    <a:pt x="159" y="299"/>
                    <a:pt x="165" y="299"/>
                    <a:pt x="171" y="298"/>
                  </a:cubicBezTo>
                  <a:cubicBezTo>
                    <a:pt x="182" y="296"/>
                    <a:pt x="193" y="296"/>
                    <a:pt x="205" y="296"/>
                  </a:cubicBezTo>
                  <a:lnTo>
                    <a:pt x="184" y="296"/>
                  </a:lnTo>
                  <a:cubicBezTo>
                    <a:pt x="288" y="291"/>
                    <a:pt x="394" y="291"/>
                    <a:pt x="501" y="291"/>
                  </a:cubicBezTo>
                  <a:cubicBezTo>
                    <a:pt x="1131" y="286"/>
                    <a:pt x="1761" y="280"/>
                    <a:pt x="2391" y="274"/>
                  </a:cubicBezTo>
                  <a:cubicBezTo>
                    <a:pt x="2393" y="274"/>
                    <a:pt x="2394" y="274"/>
                    <a:pt x="2396" y="274"/>
                  </a:cubicBezTo>
                  <a:cubicBezTo>
                    <a:pt x="2471" y="274"/>
                    <a:pt x="2531" y="213"/>
                    <a:pt x="2531" y="138"/>
                  </a:cubicBezTo>
                  <a:cubicBezTo>
                    <a:pt x="2531" y="63"/>
                    <a:pt x="2470" y="1"/>
                    <a:pt x="2394" y="1"/>
                  </a:cubicBezTo>
                  <a:cubicBezTo>
                    <a:pt x="2393" y="1"/>
                    <a:pt x="2392" y="1"/>
                    <a:pt x="2391" y="1"/>
                  </a:cubicBezTo>
                  <a:cubicBezTo>
                    <a:pt x="2258" y="3"/>
                    <a:pt x="2123" y="6"/>
                    <a:pt x="1990" y="6"/>
                  </a:cubicBezTo>
                  <a:cubicBezTo>
                    <a:pt x="1683" y="8"/>
                    <a:pt x="1376" y="11"/>
                    <a:pt x="1069" y="11"/>
                  </a:cubicBezTo>
                  <a:cubicBezTo>
                    <a:pt x="918" y="11"/>
                    <a:pt x="766" y="11"/>
                    <a:pt x="616" y="9"/>
                  </a:cubicBezTo>
                  <a:cubicBezTo>
                    <a:pt x="474" y="9"/>
                    <a:pt x="330" y="9"/>
                    <a:pt x="190" y="3"/>
                  </a:cubicBezTo>
                  <a:lnTo>
                    <a:pt x="190" y="3"/>
                  </a:lnTo>
                  <a:cubicBezTo>
                    <a:pt x="183" y="3"/>
                    <a:pt x="176" y="2"/>
                    <a:pt x="170" y="1"/>
                  </a:cubicBezTo>
                  <a:cubicBezTo>
                    <a:pt x="163" y="1"/>
                    <a:pt x="157" y="0"/>
                    <a:pt x="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49" name="Google Shape;10249;p18"/>
            <p:cNvSpPr/>
            <p:nvPr/>
          </p:nvSpPr>
          <p:spPr>
            <a:xfrm>
              <a:off x="3505025" y="4556550"/>
              <a:ext cx="74825" cy="7550"/>
            </a:xfrm>
            <a:custGeom>
              <a:avLst/>
              <a:gdLst/>
              <a:ahLst/>
              <a:cxnLst/>
              <a:rect l="l" t="t" r="r" b="b"/>
              <a:pathLst>
                <a:path w="2993" h="302" extrusionOk="0">
                  <a:moveTo>
                    <a:pt x="160" y="0"/>
                  </a:moveTo>
                  <a:cubicBezTo>
                    <a:pt x="140" y="0"/>
                    <a:pt x="120" y="4"/>
                    <a:pt x="102" y="12"/>
                  </a:cubicBezTo>
                  <a:cubicBezTo>
                    <a:pt x="53" y="32"/>
                    <a:pt x="18" y="78"/>
                    <a:pt x="12" y="130"/>
                  </a:cubicBezTo>
                  <a:lnTo>
                    <a:pt x="12" y="124"/>
                  </a:lnTo>
                  <a:lnTo>
                    <a:pt x="12" y="124"/>
                  </a:lnTo>
                  <a:cubicBezTo>
                    <a:pt x="1" y="194"/>
                    <a:pt x="37" y="262"/>
                    <a:pt x="102" y="290"/>
                  </a:cubicBezTo>
                  <a:cubicBezTo>
                    <a:pt x="121" y="298"/>
                    <a:pt x="140" y="301"/>
                    <a:pt x="161" y="301"/>
                  </a:cubicBezTo>
                  <a:cubicBezTo>
                    <a:pt x="181" y="300"/>
                    <a:pt x="200" y="300"/>
                    <a:pt x="221" y="297"/>
                  </a:cubicBezTo>
                  <a:lnTo>
                    <a:pt x="259" y="293"/>
                  </a:lnTo>
                  <a:cubicBezTo>
                    <a:pt x="498" y="278"/>
                    <a:pt x="738" y="278"/>
                    <a:pt x="978" y="273"/>
                  </a:cubicBezTo>
                  <a:cubicBezTo>
                    <a:pt x="1291" y="267"/>
                    <a:pt x="1604" y="265"/>
                    <a:pt x="1918" y="265"/>
                  </a:cubicBezTo>
                  <a:cubicBezTo>
                    <a:pt x="2231" y="265"/>
                    <a:pt x="2544" y="267"/>
                    <a:pt x="2857" y="270"/>
                  </a:cubicBezTo>
                  <a:cubicBezTo>
                    <a:pt x="2858" y="270"/>
                    <a:pt x="2858" y="270"/>
                    <a:pt x="2859" y="270"/>
                  </a:cubicBezTo>
                  <a:cubicBezTo>
                    <a:pt x="2933" y="270"/>
                    <a:pt x="2993" y="212"/>
                    <a:pt x="2993" y="138"/>
                  </a:cubicBezTo>
                  <a:cubicBezTo>
                    <a:pt x="2993" y="66"/>
                    <a:pt x="2934" y="7"/>
                    <a:pt x="2862" y="7"/>
                  </a:cubicBezTo>
                  <a:cubicBezTo>
                    <a:pt x="2860" y="7"/>
                    <a:pt x="2858" y="7"/>
                    <a:pt x="2857" y="7"/>
                  </a:cubicBezTo>
                  <a:cubicBezTo>
                    <a:pt x="2557" y="5"/>
                    <a:pt x="2257" y="4"/>
                    <a:pt x="1956" y="2"/>
                  </a:cubicBezTo>
                  <a:cubicBezTo>
                    <a:pt x="1661" y="1"/>
                    <a:pt x="1365" y="1"/>
                    <a:pt x="1071" y="1"/>
                  </a:cubicBezTo>
                  <a:cubicBezTo>
                    <a:pt x="911" y="1"/>
                    <a:pt x="751" y="2"/>
                    <a:pt x="593" y="2"/>
                  </a:cubicBezTo>
                  <a:lnTo>
                    <a:pt x="379" y="2"/>
                  </a:lnTo>
                  <a:cubicBezTo>
                    <a:pt x="330" y="2"/>
                    <a:pt x="280" y="4"/>
                    <a:pt x="232" y="4"/>
                  </a:cubicBezTo>
                  <a:cubicBezTo>
                    <a:pt x="220" y="4"/>
                    <a:pt x="208" y="4"/>
                    <a:pt x="196" y="4"/>
                  </a:cubicBezTo>
                  <a:cubicBezTo>
                    <a:pt x="184" y="1"/>
                    <a:pt x="172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0" name="Google Shape;10250;p18"/>
            <p:cNvSpPr/>
            <p:nvPr/>
          </p:nvSpPr>
          <p:spPr>
            <a:xfrm>
              <a:off x="3609125" y="4558450"/>
              <a:ext cx="57000" cy="8800"/>
            </a:xfrm>
            <a:custGeom>
              <a:avLst/>
              <a:gdLst/>
              <a:ahLst/>
              <a:cxnLst/>
              <a:rect l="l" t="t" r="r" b="b"/>
              <a:pathLst>
                <a:path w="2280" h="352" extrusionOk="0">
                  <a:moveTo>
                    <a:pt x="2148" y="0"/>
                  </a:moveTo>
                  <a:cubicBezTo>
                    <a:pt x="2146" y="0"/>
                    <a:pt x="2144" y="0"/>
                    <a:pt x="2142" y="1"/>
                  </a:cubicBezTo>
                  <a:cubicBezTo>
                    <a:pt x="2074" y="2"/>
                    <a:pt x="2006" y="2"/>
                    <a:pt x="1938" y="4"/>
                  </a:cubicBezTo>
                  <a:cubicBezTo>
                    <a:pt x="1631" y="8"/>
                    <a:pt x="1325" y="13"/>
                    <a:pt x="1018" y="21"/>
                  </a:cubicBezTo>
                  <a:cubicBezTo>
                    <a:pt x="864" y="26"/>
                    <a:pt x="712" y="29"/>
                    <a:pt x="559" y="34"/>
                  </a:cubicBezTo>
                  <a:lnTo>
                    <a:pt x="320" y="43"/>
                  </a:lnTo>
                  <a:cubicBezTo>
                    <a:pt x="283" y="45"/>
                    <a:pt x="249" y="46"/>
                    <a:pt x="214" y="50"/>
                  </a:cubicBezTo>
                  <a:cubicBezTo>
                    <a:pt x="211" y="49"/>
                    <a:pt x="207" y="49"/>
                    <a:pt x="204" y="49"/>
                  </a:cubicBezTo>
                  <a:cubicBezTo>
                    <a:pt x="169" y="49"/>
                    <a:pt x="135" y="57"/>
                    <a:pt x="103" y="73"/>
                  </a:cubicBezTo>
                  <a:cubicBezTo>
                    <a:pt x="108" y="70"/>
                    <a:pt x="114" y="67"/>
                    <a:pt x="120" y="64"/>
                  </a:cubicBezTo>
                  <a:lnTo>
                    <a:pt x="120" y="64"/>
                  </a:lnTo>
                  <a:cubicBezTo>
                    <a:pt x="22" y="102"/>
                    <a:pt x="0" y="236"/>
                    <a:pt x="73" y="309"/>
                  </a:cubicBezTo>
                  <a:cubicBezTo>
                    <a:pt x="101" y="336"/>
                    <a:pt x="139" y="352"/>
                    <a:pt x="179" y="352"/>
                  </a:cubicBezTo>
                  <a:cubicBezTo>
                    <a:pt x="193" y="352"/>
                    <a:pt x="206" y="350"/>
                    <a:pt x="219" y="347"/>
                  </a:cubicBezTo>
                  <a:cubicBezTo>
                    <a:pt x="223" y="346"/>
                    <a:pt x="230" y="344"/>
                    <a:pt x="234" y="342"/>
                  </a:cubicBezTo>
                  <a:cubicBezTo>
                    <a:pt x="293" y="333"/>
                    <a:pt x="353" y="328"/>
                    <a:pt x="412" y="325"/>
                  </a:cubicBezTo>
                  <a:lnTo>
                    <a:pt x="459" y="322"/>
                  </a:lnTo>
                  <a:cubicBezTo>
                    <a:pt x="731" y="304"/>
                    <a:pt x="1004" y="297"/>
                    <a:pt x="1276" y="289"/>
                  </a:cubicBezTo>
                  <a:cubicBezTo>
                    <a:pt x="1564" y="279"/>
                    <a:pt x="1854" y="273"/>
                    <a:pt x="2142" y="266"/>
                  </a:cubicBezTo>
                  <a:cubicBezTo>
                    <a:pt x="2144" y="267"/>
                    <a:pt x="2146" y="267"/>
                    <a:pt x="2148" y="267"/>
                  </a:cubicBezTo>
                  <a:cubicBezTo>
                    <a:pt x="2221" y="267"/>
                    <a:pt x="2280" y="208"/>
                    <a:pt x="2280" y="134"/>
                  </a:cubicBezTo>
                  <a:cubicBezTo>
                    <a:pt x="2280" y="59"/>
                    <a:pt x="2221" y="0"/>
                    <a:pt x="2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1" name="Google Shape;10251;p18"/>
            <p:cNvSpPr/>
            <p:nvPr/>
          </p:nvSpPr>
          <p:spPr>
            <a:xfrm>
              <a:off x="3656325" y="4559500"/>
              <a:ext cx="9525" cy="27075"/>
            </a:xfrm>
            <a:custGeom>
              <a:avLst/>
              <a:gdLst/>
              <a:ahLst/>
              <a:cxnLst/>
              <a:rect l="l" t="t" r="r" b="b"/>
              <a:pathLst>
                <a:path w="381" h="1083" extrusionOk="0">
                  <a:moveTo>
                    <a:pt x="180" y="1"/>
                  </a:moveTo>
                  <a:cubicBezTo>
                    <a:pt x="88" y="1"/>
                    <a:pt x="1" y="88"/>
                    <a:pt x="34" y="196"/>
                  </a:cubicBezTo>
                  <a:cubicBezTo>
                    <a:pt x="51" y="315"/>
                    <a:pt x="61" y="435"/>
                    <a:pt x="70" y="554"/>
                  </a:cubicBezTo>
                  <a:cubicBezTo>
                    <a:pt x="81" y="690"/>
                    <a:pt x="92" y="826"/>
                    <a:pt x="102" y="962"/>
                  </a:cubicBezTo>
                  <a:cubicBezTo>
                    <a:pt x="107" y="1032"/>
                    <a:pt x="175" y="1082"/>
                    <a:pt x="241" y="1082"/>
                  </a:cubicBezTo>
                  <a:cubicBezTo>
                    <a:pt x="248" y="1082"/>
                    <a:pt x="254" y="1082"/>
                    <a:pt x="260" y="1081"/>
                  </a:cubicBezTo>
                  <a:cubicBezTo>
                    <a:pt x="328" y="1071"/>
                    <a:pt x="380" y="1013"/>
                    <a:pt x="380" y="943"/>
                  </a:cubicBezTo>
                  <a:cubicBezTo>
                    <a:pt x="374" y="821"/>
                    <a:pt x="368" y="699"/>
                    <a:pt x="358" y="579"/>
                  </a:cubicBezTo>
                  <a:cubicBezTo>
                    <a:pt x="352" y="484"/>
                    <a:pt x="344" y="391"/>
                    <a:pt x="336" y="297"/>
                  </a:cubicBezTo>
                  <a:cubicBezTo>
                    <a:pt x="336" y="288"/>
                    <a:pt x="335" y="275"/>
                    <a:pt x="335" y="269"/>
                  </a:cubicBezTo>
                  <a:cubicBezTo>
                    <a:pt x="335" y="264"/>
                    <a:pt x="333" y="256"/>
                    <a:pt x="333" y="250"/>
                  </a:cubicBezTo>
                  <a:cubicBezTo>
                    <a:pt x="333" y="234"/>
                    <a:pt x="331" y="217"/>
                    <a:pt x="331" y="201"/>
                  </a:cubicBezTo>
                  <a:cubicBezTo>
                    <a:pt x="330" y="191"/>
                    <a:pt x="330" y="179"/>
                    <a:pt x="330" y="172"/>
                  </a:cubicBezTo>
                  <a:cubicBezTo>
                    <a:pt x="330" y="167"/>
                    <a:pt x="330" y="157"/>
                    <a:pt x="329" y="157"/>
                  </a:cubicBezTo>
                  <a:cubicBezTo>
                    <a:pt x="329" y="157"/>
                    <a:pt x="329" y="157"/>
                    <a:pt x="329" y="160"/>
                  </a:cubicBezTo>
                  <a:lnTo>
                    <a:pt x="329" y="160"/>
                  </a:lnTo>
                  <a:cubicBezTo>
                    <a:pt x="330" y="117"/>
                    <a:pt x="314" y="77"/>
                    <a:pt x="286" y="46"/>
                  </a:cubicBezTo>
                  <a:cubicBezTo>
                    <a:pt x="254" y="14"/>
                    <a:pt x="217" y="1"/>
                    <a:pt x="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2" name="Google Shape;10252;p18"/>
            <p:cNvSpPr/>
            <p:nvPr/>
          </p:nvSpPr>
          <p:spPr>
            <a:xfrm>
              <a:off x="3659975" y="4640550"/>
              <a:ext cx="7525" cy="49700"/>
            </a:xfrm>
            <a:custGeom>
              <a:avLst/>
              <a:gdLst/>
              <a:ahLst/>
              <a:cxnLst/>
              <a:rect l="l" t="t" r="r" b="b"/>
              <a:pathLst>
                <a:path w="301" h="1988" extrusionOk="0">
                  <a:moveTo>
                    <a:pt x="147" y="1"/>
                  </a:moveTo>
                  <a:cubicBezTo>
                    <a:pt x="134" y="1"/>
                    <a:pt x="122" y="3"/>
                    <a:pt x="109" y="6"/>
                  </a:cubicBezTo>
                  <a:cubicBezTo>
                    <a:pt x="60" y="20"/>
                    <a:pt x="21" y="60"/>
                    <a:pt x="7" y="110"/>
                  </a:cubicBezTo>
                  <a:cubicBezTo>
                    <a:pt x="7" y="115"/>
                    <a:pt x="5" y="122"/>
                    <a:pt x="5" y="126"/>
                  </a:cubicBezTo>
                  <a:cubicBezTo>
                    <a:pt x="3" y="136"/>
                    <a:pt x="2" y="145"/>
                    <a:pt x="2" y="153"/>
                  </a:cubicBezTo>
                  <a:lnTo>
                    <a:pt x="2" y="220"/>
                  </a:lnTo>
                  <a:lnTo>
                    <a:pt x="2" y="221"/>
                  </a:lnTo>
                  <a:cubicBezTo>
                    <a:pt x="0" y="240"/>
                    <a:pt x="2" y="261"/>
                    <a:pt x="7" y="280"/>
                  </a:cubicBezTo>
                  <a:cubicBezTo>
                    <a:pt x="8" y="376"/>
                    <a:pt x="8" y="473"/>
                    <a:pt x="8" y="570"/>
                  </a:cubicBezTo>
                  <a:lnTo>
                    <a:pt x="8" y="961"/>
                  </a:lnTo>
                  <a:cubicBezTo>
                    <a:pt x="8" y="1257"/>
                    <a:pt x="5" y="1553"/>
                    <a:pt x="5" y="1849"/>
                  </a:cubicBezTo>
                  <a:lnTo>
                    <a:pt x="3" y="1849"/>
                  </a:lnTo>
                  <a:cubicBezTo>
                    <a:pt x="3" y="1926"/>
                    <a:pt x="65" y="1988"/>
                    <a:pt x="143" y="1988"/>
                  </a:cubicBezTo>
                  <a:cubicBezTo>
                    <a:pt x="219" y="1988"/>
                    <a:pt x="282" y="1926"/>
                    <a:pt x="282" y="1849"/>
                  </a:cubicBezTo>
                  <a:lnTo>
                    <a:pt x="282" y="973"/>
                  </a:lnTo>
                  <a:cubicBezTo>
                    <a:pt x="282" y="747"/>
                    <a:pt x="282" y="520"/>
                    <a:pt x="290" y="294"/>
                  </a:cubicBezTo>
                  <a:cubicBezTo>
                    <a:pt x="296" y="270"/>
                    <a:pt x="299" y="247"/>
                    <a:pt x="298" y="221"/>
                  </a:cubicBezTo>
                  <a:lnTo>
                    <a:pt x="298" y="217"/>
                  </a:lnTo>
                  <a:lnTo>
                    <a:pt x="298" y="186"/>
                  </a:lnTo>
                  <a:cubicBezTo>
                    <a:pt x="301" y="155"/>
                    <a:pt x="296" y="122"/>
                    <a:pt x="285" y="91"/>
                  </a:cubicBezTo>
                  <a:cubicBezTo>
                    <a:pt x="266" y="36"/>
                    <a:pt x="205" y="1"/>
                    <a:pt x="1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3" name="Google Shape;10253;p18"/>
            <p:cNvSpPr/>
            <p:nvPr/>
          </p:nvSpPr>
          <p:spPr>
            <a:xfrm>
              <a:off x="3658550" y="4722300"/>
              <a:ext cx="9275" cy="54125"/>
            </a:xfrm>
            <a:custGeom>
              <a:avLst/>
              <a:gdLst/>
              <a:ahLst/>
              <a:cxnLst/>
              <a:rect l="l" t="t" r="r" b="b"/>
              <a:pathLst>
                <a:path w="371" h="2165" extrusionOk="0">
                  <a:moveTo>
                    <a:pt x="29" y="214"/>
                  </a:moveTo>
                  <a:cubicBezTo>
                    <a:pt x="29" y="219"/>
                    <a:pt x="29" y="224"/>
                    <a:pt x="30" y="229"/>
                  </a:cubicBezTo>
                  <a:lnTo>
                    <a:pt x="30" y="229"/>
                  </a:lnTo>
                  <a:cubicBezTo>
                    <a:pt x="29" y="224"/>
                    <a:pt x="29" y="219"/>
                    <a:pt x="29" y="214"/>
                  </a:cubicBezTo>
                  <a:close/>
                  <a:moveTo>
                    <a:pt x="174" y="0"/>
                  </a:moveTo>
                  <a:cubicBezTo>
                    <a:pt x="173" y="0"/>
                    <a:pt x="172" y="0"/>
                    <a:pt x="171" y="0"/>
                  </a:cubicBezTo>
                  <a:cubicBezTo>
                    <a:pt x="71" y="2"/>
                    <a:pt x="0" y="97"/>
                    <a:pt x="27" y="193"/>
                  </a:cubicBezTo>
                  <a:cubicBezTo>
                    <a:pt x="29" y="206"/>
                    <a:pt x="29" y="220"/>
                    <a:pt x="30" y="233"/>
                  </a:cubicBezTo>
                  <a:cubicBezTo>
                    <a:pt x="30" y="232"/>
                    <a:pt x="30" y="230"/>
                    <a:pt x="30" y="229"/>
                  </a:cubicBezTo>
                  <a:lnTo>
                    <a:pt x="30" y="229"/>
                  </a:lnTo>
                  <a:cubicBezTo>
                    <a:pt x="45" y="520"/>
                    <a:pt x="46" y="814"/>
                    <a:pt x="57" y="1105"/>
                  </a:cubicBezTo>
                  <a:cubicBezTo>
                    <a:pt x="68" y="1412"/>
                    <a:pt x="79" y="1719"/>
                    <a:pt x="92" y="2026"/>
                  </a:cubicBezTo>
                  <a:lnTo>
                    <a:pt x="94" y="2026"/>
                  </a:lnTo>
                  <a:cubicBezTo>
                    <a:pt x="94" y="2102"/>
                    <a:pt x="155" y="2164"/>
                    <a:pt x="233" y="2164"/>
                  </a:cubicBezTo>
                  <a:cubicBezTo>
                    <a:pt x="309" y="2164"/>
                    <a:pt x="371" y="2102"/>
                    <a:pt x="371" y="2026"/>
                  </a:cubicBezTo>
                  <a:cubicBezTo>
                    <a:pt x="358" y="1707"/>
                    <a:pt x="345" y="1385"/>
                    <a:pt x="333" y="1065"/>
                  </a:cubicBezTo>
                  <a:cubicBezTo>
                    <a:pt x="323" y="773"/>
                    <a:pt x="312" y="478"/>
                    <a:pt x="323" y="187"/>
                  </a:cubicBezTo>
                  <a:cubicBezTo>
                    <a:pt x="345" y="91"/>
                    <a:pt x="272" y="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4" name="Google Shape;10254;p18"/>
            <p:cNvSpPr/>
            <p:nvPr/>
          </p:nvSpPr>
          <p:spPr>
            <a:xfrm>
              <a:off x="3660750" y="4788325"/>
              <a:ext cx="7875" cy="33600"/>
            </a:xfrm>
            <a:custGeom>
              <a:avLst/>
              <a:gdLst/>
              <a:ahLst/>
              <a:cxnLst/>
              <a:rect l="l" t="t" r="r" b="b"/>
              <a:pathLst>
                <a:path w="315" h="1344" extrusionOk="0">
                  <a:moveTo>
                    <a:pt x="161" y="1"/>
                  </a:moveTo>
                  <a:cubicBezTo>
                    <a:pt x="148" y="1"/>
                    <a:pt x="135" y="2"/>
                    <a:pt x="123" y="6"/>
                  </a:cubicBezTo>
                  <a:cubicBezTo>
                    <a:pt x="96" y="14"/>
                    <a:pt x="74" y="28"/>
                    <a:pt x="55" y="47"/>
                  </a:cubicBezTo>
                  <a:cubicBezTo>
                    <a:pt x="52" y="50"/>
                    <a:pt x="49" y="52"/>
                    <a:pt x="47" y="55"/>
                  </a:cubicBezTo>
                  <a:cubicBezTo>
                    <a:pt x="37" y="68"/>
                    <a:pt x="29" y="80"/>
                    <a:pt x="23" y="95"/>
                  </a:cubicBezTo>
                  <a:cubicBezTo>
                    <a:pt x="17" y="106"/>
                    <a:pt x="14" y="118"/>
                    <a:pt x="12" y="129"/>
                  </a:cubicBezTo>
                  <a:cubicBezTo>
                    <a:pt x="9" y="147"/>
                    <a:pt x="10" y="166"/>
                    <a:pt x="15" y="183"/>
                  </a:cubicBezTo>
                  <a:lnTo>
                    <a:pt x="15" y="186"/>
                  </a:lnTo>
                  <a:cubicBezTo>
                    <a:pt x="21" y="349"/>
                    <a:pt x="18" y="512"/>
                    <a:pt x="17" y="674"/>
                  </a:cubicBezTo>
                  <a:cubicBezTo>
                    <a:pt x="14" y="853"/>
                    <a:pt x="7" y="1032"/>
                    <a:pt x="1" y="1210"/>
                  </a:cubicBezTo>
                  <a:lnTo>
                    <a:pt x="1" y="1210"/>
                  </a:lnTo>
                  <a:cubicBezTo>
                    <a:pt x="1" y="1210"/>
                    <a:pt x="1" y="1209"/>
                    <a:pt x="1" y="1209"/>
                  </a:cubicBezTo>
                  <a:lnTo>
                    <a:pt x="1" y="1211"/>
                  </a:lnTo>
                  <a:cubicBezTo>
                    <a:pt x="1" y="1210"/>
                    <a:pt x="1" y="1210"/>
                    <a:pt x="1" y="1210"/>
                  </a:cubicBezTo>
                  <a:lnTo>
                    <a:pt x="1" y="1210"/>
                  </a:lnTo>
                  <a:cubicBezTo>
                    <a:pt x="2" y="1284"/>
                    <a:pt x="61" y="1344"/>
                    <a:pt x="135" y="1344"/>
                  </a:cubicBezTo>
                  <a:cubicBezTo>
                    <a:pt x="210" y="1344"/>
                    <a:pt x="270" y="1283"/>
                    <a:pt x="270" y="1209"/>
                  </a:cubicBezTo>
                  <a:cubicBezTo>
                    <a:pt x="284" y="869"/>
                    <a:pt x="294" y="528"/>
                    <a:pt x="310" y="186"/>
                  </a:cubicBezTo>
                  <a:cubicBezTo>
                    <a:pt x="310" y="185"/>
                    <a:pt x="310" y="183"/>
                    <a:pt x="310" y="182"/>
                  </a:cubicBezTo>
                  <a:cubicBezTo>
                    <a:pt x="314" y="164"/>
                    <a:pt x="314" y="144"/>
                    <a:pt x="311" y="125"/>
                  </a:cubicBezTo>
                  <a:cubicBezTo>
                    <a:pt x="310" y="115"/>
                    <a:pt x="306" y="104"/>
                    <a:pt x="302" y="95"/>
                  </a:cubicBezTo>
                  <a:cubicBezTo>
                    <a:pt x="295" y="80"/>
                    <a:pt x="287" y="68"/>
                    <a:pt x="278" y="55"/>
                  </a:cubicBezTo>
                  <a:cubicBezTo>
                    <a:pt x="275" y="52"/>
                    <a:pt x="273" y="50"/>
                    <a:pt x="270" y="47"/>
                  </a:cubicBezTo>
                  <a:cubicBezTo>
                    <a:pt x="241" y="17"/>
                    <a:pt x="202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5" name="Google Shape;10255;p18"/>
            <p:cNvSpPr/>
            <p:nvPr/>
          </p:nvSpPr>
          <p:spPr>
            <a:xfrm>
              <a:off x="3893975" y="4780875"/>
              <a:ext cx="13825" cy="68825"/>
            </a:xfrm>
            <a:custGeom>
              <a:avLst/>
              <a:gdLst/>
              <a:ahLst/>
              <a:cxnLst/>
              <a:rect l="l" t="t" r="r" b="b"/>
              <a:pathLst>
                <a:path w="553" h="2753" extrusionOk="0">
                  <a:moveTo>
                    <a:pt x="296" y="390"/>
                  </a:moveTo>
                  <a:cubicBezTo>
                    <a:pt x="296" y="393"/>
                    <a:pt x="296" y="396"/>
                    <a:pt x="296" y="399"/>
                  </a:cubicBezTo>
                  <a:cubicBezTo>
                    <a:pt x="296" y="396"/>
                    <a:pt x="296" y="393"/>
                    <a:pt x="296" y="390"/>
                  </a:cubicBezTo>
                  <a:close/>
                  <a:moveTo>
                    <a:pt x="156" y="0"/>
                  </a:moveTo>
                  <a:cubicBezTo>
                    <a:pt x="73" y="0"/>
                    <a:pt x="3" y="67"/>
                    <a:pt x="2" y="152"/>
                  </a:cubicBezTo>
                  <a:cubicBezTo>
                    <a:pt x="0" y="252"/>
                    <a:pt x="5" y="353"/>
                    <a:pt x="18" y="454"/>
                  </a:cubicBezTo>
                  <a:cubicBezTo>
                    <a:pt x="29" y="552"/>
                    <a:pt x="43" y="652"/>
                    <a:pt x="57" y="750"/>
                  </a:cubicBezTo>
                  <a:cubicBezTo>
                    <a:pt x="102" y="1049"/>
                    <a:pt x="143" y="1350"/>
                    <a:pt x="171" y="1651"/>
                  </a:cubicBezTo>
                  <a:cubicBezTo>
                    <a:pt x="203" y="1976"/>
                    <a:pt x="230" y="2302"/>
                    <a:pt x="255" y="2626"/>
                  </a:cubicBezTo>
                  <a:cubicBezTo>
                    <a:pt x="260" y="2699"/>
                    <a:pt x="331" y="2753"/>
                    <a:pt x="401" y="2753"/>
                  </a:cubicBezTo>
                  <a:cubicBezTo>
                    <a:pt x="407" y="2753"/>
                    <a:pt x="414" y="2753"/>
                    <a:pt x="420" y="2751"/>
                  </a:cubicBezTo>
                  <a:cubicBezTo>
                    <a:pt x="499" y="2740"/>
                    <a:pt x="553" y="2666"/>
                    <a:pt x="543" y="2587"/>
                  </a:cubicBezTo>
                  <a:cubicBezTo>
                    <a:pt x="535" y="2496"/>
                    <a:pt x="526" y="2406"/>
                    <a:pt x="516" y="2314"/>
                  </a:cubicBezTo>
                  <a:cubicBezTo>
                    <a:pt x="483" y="2007"/>
                    <a:pt x="447" y="1698"/>
                    <a:pt x="410" y="1391"/>
                  </a:cubicBezTo>
                  <a:cubicBezTo>
                    <a:pt x="374" y="1092"/>
                    <a:pt x="331" y="795"/>
                    <a:pt x="303" y="497"/>
                  </a:cubicBezTo>
                  <a:lnTo>
                    <a:pt x="300" y="448"/>
                  </a:lnTo>
                  <a:cubicBezTo>
                    <a:pt x="298" y="440"/>
                    <a:pt x="298" y="434"/>
                    <a:pt x="298" y="427"/>
                  </a:cubicBezTo>
                  <a:cubicBezTo>
                    <a:pt x="296" y="412"/>
                    <a:pt x="295" y="396"/>
                    <a:pt x="295" y="378"/>
                  </a:cubicBezTo>
                  <a:lnTo>
                    <a:pt x="295" y="378"/>
                  </a:lnTo>
                  <a:cubicBezTo>
                    <a:pt x="295" y="382"/>
                    <a:pt x="295" y="386"/>
                    <a:pt x="296" y="390"/>
                  </a:cubicBezTo>
                  <a:lnTo>
                    <a:pt x="296" y="390"/>
                  </a:lnTo>
                  <a:cubicBezTo>
                    <a:pt x="292" y="339"/>
                    <a:pt x="295" y="288"/>
                    <a:pt x="296" y="237"/>
                  </a:cubicBezTo>
                  <a:cubicBezTo>
                    <a:pt x="298" y="220"/>
                    <a:pt x="298" y="204"/>
                    <a:pt x="300" y="188"/>
                  </a:cubicBezTo>
                  <a:lnTo>
                    <a:pt x="300" y="199"/>
                  </a:lnTo>
                  <a:cubicBezTo>
                    <a:pt x="300" y="195"/>
                    <a:pt x="301" y="191"/>
                    <a:pt x="301" y="187"/>
                  </a:cubicBezTo>
                  <a:cubicBezTo>
                    <a:pt x="326" y="103"/>
                    <a:pt x="257" y="13"/>
                    <a:pt x="175" y="2"/>
                  </a:cubicBezTo>
                  <a:cubicBezTo>
                    <a:pt x="168" y="1"/>
                    <a:pt x="162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6" name="Google Shape;10256;p18"/>
            <p:cNvSpPr/>
            <p:nvPr/>
          </p:nvSpPr>
          <p:spPr>
            <a:xfrm>
              <a:off x="3877075" y="4800925"/>
              <a:ext cx="53775" cy="61800"/>
            </a:xfrm>
            <a:custGeom>
              <a:avLst/>
              <a:gdLst/>
              <a:ahLst/>
              <a:cxnLst/>
              <a:rect l="l" t="t" r="r" b="b"/>
              <a:pathLst>
                <a:path w="2151" h="2472" extrusionOk="0">
                  <a:moveTo>
                    <a:pt x="1966" y="1"/>
                  </a:moveTo>
                  <a:cubicBezTo>
                    <a:pt x="1922" y="1"/>
                    <a:pt x="1877" y="21"/>
                    <a:pt x="1841" y="43"/>
                  </a:cubicBezTo>
                  <a:cubicBezTo>
                    <a:pt x="1805" y="67"/>
                    <a:pt x="1772" y="94"/>
                    <a:pt x="1740" y="122"/>
                  </a:cubicBezTo>
                  <a:cubicBezTo>
                    <a:pt x="1701" y="157"/>
                    <a:pt x="1663" y="194"/>
                    <a:pt x="1626" y="232"/>
                  </a:cubicBezTo>
                  <a:cubicBezTo>
                    <a:pt x="1577" y="284"/>
                    <a:pt x="1528" y="336"/>
                    <a:pt x="1481" y="390"/>
                  </a:cubicBezTo>
                  <a:cubicBezTo>
                    <a:pt x="1381" y="507"/>
                    <a:pt x="1281" y="623"/>
                    <a:pt x="1186" y="743"/>
                  </a:cubicBezTo>
                  <a:cubicBezTo>
                    <a:pt x="794" y="1235"/>
                    <a:pt x="412" y="1737"/>
                    <a:pt x="46" y="2250"/>
                  </a:cubicBezTo>
                  <a:cubicBezTo>
                    <a:pt x="0" y="2310"/>
                    <a:pt x="12" y="2396"/>
                    <a:pt x="70" y="2443"/>
                  </a:cubicBezTo>
                  <a:cubicBezTo>
                    <a:pt x="95" y="2460"/>
                    <a:pt x="124" y="2472"/>
                    <a:pt x="156" y="2472"/>
                  </a:cubicBezTo>
                  <a:cubicBezTo>
                    <a:pt x="198" y="2472"/>
                    <a:pt x="238" y="2453"/>
                    <a:pt x="263" y="2418"/>
                  </a:cubicBezTo>
                  <a:cubicBezTo>
                    <a:pt x="325" y="2329"/>
                    <a:pt x="388" y="2242"/>
                    <a:pt x="452" y="2155"/>
                  </a:cubicBezTo>
                  <a:cubicBezTo>
                    <a:pt x="805" y="1667"/>
                    <a:pt x="1158" y="1174"/>
                    <a:pt x="1551" y="720"/>
                  </a:cubicBezTo>
                  <a:lnTo>
                    <a:pt x="1551" y="720"/>
                  </a:lnTo>
                  <a:cubicBezTo>
                    <a:pt x="1551" y="720"/>
                    <a:pt x="1550" y="720"/>
                    <a:pt x="1550" y="721"/>
                  </a:cubicBezTo>
                  <a:cubicBezTo>
                    <a:pt x="1552" y="719"/>
                    <a:pt x="1553" y="718"/>
                    <a:pt x="1554" y="716"/>
                  </a:cubicBezTo>
                  <a:lnTo>
                    <a:pt x="1554" y="716"/>
                  </a:lnTo>
                  <a:cubicBezTo>
                    <a:pt x="1553" y="717"/>
                    <a:pt x="1552" y="719"/>
                    <a:pt x="1551" y="720"/>
                  </a:cubicBezTo>
                  <a:lnTo>
                    <a:pt x="1551" y="720"/>
                  </a:lnTo>
                  <a:cubicBezTo>
                    <a:pt x="1553" y="718"/>
                    <a:pt x="1555" y="716"/>
                    <a:pt x="1556" y="714"/>
                  </a:cubicBezTo>
                  <a:lnTo>
                    <a:pt x="1556" y="714"/>
                  </a:lnTo>
                  <a:cubicBezTo>
                    <a:pt x="1556" y="715"/>
                    <a:pt x="1555" y="715"/>
                    <a:pt x="1554" y="716"/>
                  </a:cubicBezTo>
                  <a:lnTo>
                    <a:pt x="1554" y="716"/>
                  </a:lnTo>
                  <a:cubicBezTo>
                    <a:pt x="1555" y="715"/>
                    <a:pt x="1556" y="714"/>
                    <a:pt x="1557" y="713"/>
                  </a:cubicBezTo>
                  <a:lnTo>
                    <a:pt x="1557" y="713"/>
                  </a:lnTo>
                  <a:cubicBezTo>
                    <a:pt x="1557" y="713"/>
                    <a:pt x="1556" y="714"/>
                    <a:pt x="1556" y="714"/>
                  </a:cubicBezTo>
                  <a:lnTo>
                    <a:pt x="1556" y="714"/>
                  </a:lnTo>
                  <a:cubicBezTo>
                    <a:pt x="1603" y="661"/>
                    <a:pt x="1652" y="609"/>
                    <a:pt x="1699" y="556"/>
                  </a:cubicBezTo>
                  <a:cubicBezTo>
                    <a:pt x="1758" y="498"/>
                    <a:pt x="1816" y="436"/>
                    <a:pt x="1879" y="379"/>
                  </a:cubicBezTo>
                  <a:cubicBezTo>
                    <a:pt x="1910" y="354"/>
                    <a:pt x="1941" y="328"/>
                    <a:pt x="1973" y="304"/>
                  </a:cubicBezTo>
                  <a:lnTo>
                    <a:pt x="1981" y="301"/>
                  </a:lnTo>
                  <a:cubicBezTo>
                    <a:pt x="1995" y="300"/>
                    <a:pt x="2009" y="295"/>
                    <a:pt x="2024" y="290"/>
                  </a:cubicBezTo>
                  <a:cubicBezTo>
                    <a:pt x="2150" y="236"/>
                    <a:pt x="2144" y="54"/>
                    <a:pt x="2014" y="10"/>
                  </a:cubicBezTo>
                  <a:cubicBezTo>
                    <a:pt x="1998" y="4"/>
                    <a:pt x="1982" y="1"/>
                    <a:pt x="19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7" name="Google Shape;10257;p18"/>
            <p:cNvSpPr/>
            <p:nvPr/>
          </p:nvSpPr>
          <p:spPr>
            <a:xfrm>
              <a:off x="3203275" y="4206275"/>
              <a:ext cx="56075" cy="120300"/>
            </a:xfrm>
            <a:custGeom>
              <a:avLst/>
              <a:gdLst/>
              <a:ahLst/>
              <a:cxnLst/>
              <a:rect l="l" t="t" r="r" b="b"/>
              <a:pathLst>
                <a:path w="2243" h="4812" extrusionOk="0">
                  <a:moveTo>
                    <a:pt x="1777" y="993"/>
                  </a:moveTo>
                  <a:cubicBezTo>
                    <a:pt x="1774" y="996"/>
                    <a:pt x="1772" y="1000"/>
                    <a:pt x="1770" y="1003"/>
                  </a:cubicBezTo>
                  <a:cubicBezTo>
                    <a:pt x="1772" y="999"/>
                    <a:pt x="1775" y="996"/>
                    <a:pt x="1777" y="993"/>
                  </a:cubicBezTo>
                  <a:close/>
                  <a:moveTo>
                    <a:pt x="802" y="2894"/>
                  </a:moveTo>
                  <a:lnTo>
                    <a:pt x="802" y="2894"/>
                  </a:lnTo>
                  <a:cubicBezTo>
                    <a:pt x="788" y="2962"/>
                    <a:pt x="775" y="3031"/>
                    <a:pt x="762" y="3099"/>
                  </a:cubicBezTo>
                  <a:lnTo>
                    <a:pt x="762" y="3099"/>
                  </a:lnTo>
                  <a:cubicBezTo>
                    <a:pt x="762" y="3099"/>
                    <a:pt x="762" y="3099"/>
                    <a:pt x="762" y="3098"/>
                  </a:cubicBezTo>
                  <a:lnTo>
                    <a:pt x="762" y="3098"/>
                  </a:lnTo>
                  <a:cubicBezTo>
                    <a:pt x="762" y="3101"/>
                    <a:pt x="761" y="3103"/>
                    <a:pt x="761" y="3105"/>
                  </a:cubicBezTo>
                  <a:lnTo>
                    <a:pt x="761" y="3105"/>
                  </a:lnTo>
                  <a:cubicBezTo>
                    <a:pt x="761" y="3103"/>
                    <a:pt x="761" y="3101"/>
                    <a:pt x="762" y="3099"/>
                  </a:cubicBezTo>
                  <a:lnTo>
                    <a:pt x="762" y="3099"/>
                  </a:lnTo>
                  <a:cubicBezTo>
                    <a:pt x="761" y="3101"/>
                    <a:pt x="761" y="3103"/>
                    <a:pt x="761" y="3105"/>
                  </a:cubicBezTo>
                  <a:lnTo>
                    <a:pt x="761" y="3105"/>
                  </a:lnTo>
                  <a:cubicBezTo>
                    <a:pt x="761" y="3105"/>
                    <a:pt x="761" y="3105"/>
                    <a:pt x="761" y="3105"/>
                  </a:cubicBezTo>
                  <a:lnTo>
                    <a:pt x="761" y="3105"/>
                  </a:lnTo>
                  <a:cubicBezTo>
                    <a:pt x="761" y="3105"/>
                    <a:pt x="761" y="3105"/>
                    <a:pt x="760" y="3106"/>
                  </a:cubicBezTo>
                  <a:lnTo>
                    <a:pt x="760" y="3106"/>
                  </a:lnTo>
                  <a:cubicBezTo>
                    <a:pt x="761" y="3106"/>
                    <a:pt x="761" y="3106"/>
                    <a:pt x="761" y="3105"/>
                  </a:cubicBezTo>
                  <a:lnTo>
                    <a:pt x="761" y="3105"/>
                  </a:lnTo>
                  <a:cubicBezTo>
                    <a:pt x="742" y="3195"/>
                    <a:pt x="724" y="3284"/>
                    <a:pt x="707" y="3372"/>
                  </a:cubicBezTo>
                  <a:cubicBezTo>
                    <a:pt x="707" y="3372"/>
                    <a:pt x="707" y="3371"/>
                    <a:pt x="707" y="3371"/>
                  </a:cubicBezTo>
                  <a:cubicBezTo>
                    <a:pt x="691" y="3444"/>
                    <a:pt x="677" y="3518"/>
                    <a:pt x="661" y="3591"/>
                  </a:cubicBezTo>
                  <a:cubicBezTo>
                    <a:pt x="634" y="3717"/>
                    <a:pt x="607" y="3842"/>
                    <a:pt x="580" y="3967"/>
                  </a:cubicBezTo>
                  <a:cubicBezTo>
                    <a:pt x="569" y="4020"/>
                    <a:pt x="556" y="4074"/>
                    <a:pt x="545" y="4127"/>
                  </a:cubicBezTo>
                  <a:cubicBezTo>
                    <a:pt x="526" y="4208"/>
                    <a:pt x="507" y="4290"/>
                    <a:pt x="482" y="4370"/>
                  </a:cubicBezTo>
                  <a:cubicBezTo>
                    <a:pt x="468" y="4406"/>
                    <a:pt x="452" y="4444"/>
                    <a:pt x="434" y="4480"/>
                  </a:cubicBezTo>
                  <a:cubicBezTo>
                    <a:pt x="431" y="4471"/>
                    <a:pt x="426" y="4461"/>
                    <a:pt x="425" y="4450"/>
                  </a:cubicBezTo>
                  <a:cubicBezTo>
                    <a:pt x="415" y="4420"/>
                    <a:pt x="407" y="4392"/>
                    <a:pt x="399" y="4360"/>
                  </a:cubicBezTo>
                  <a:cubicBezTo>
                    <a:pt x="392" y="4320"/>
                    <a:pt x="387" y="4279"/>
                    <a:pt x="384" y="4240"/>
                  </a:cubicBezTo>
                  <a:cubicBezTo>
                    <a:pt x="380" y="4188"/>
                    <a:pt x="380" y="4135"/>
                    <a:pt x="384" y="4081"/>
                  </a:cubicBezTo>
                  <a:cubicBezTo>
                    <a:pt x="391" y="3993"/>
                    <a:pt x="403" y="3905"/>
                    <a:pt x="420" y="3818"/>
                  </a:cubicBezTo>
                  <a:lnTo>
                    <a:pt x="420" y="3818"/>
                  </a:lnTo>
                  <a:cubicBezTo>
                    <a:pt x="420" y="3819"/>
                    <a:pt x="420" y="3819"/>
                    <a:pt x="420" y="3819"/>
                  </a:cubicBezTo>
                  <a:cubicBezTo>
                    <a:pt x="450" y="3679"/>
                    <a:pt x="488" y="3542"/>
                    <a:pt x="532" y="3407"/>
                  </a:cubicBezTo>
                  <a:cubicBezTo>
                    <a:pt x="553" y="3347"/>
                    <a:pt x="578" y="3288"/>
                    <a:pt x="607" y="3231"/>
                  </a:cubicBezTo>
                  <a:lnTo>
                    <a:pt x="607" y="3231"/>
                  </a:lnTo>
                  <a:lnTo>
                    <a:pt x="601" y="3246"/>
                  </a:lnTo>
                  <a:cubicBezTo>
                    <a:pt x="661" y="3125"/>
                    <a:pt x="729" y="3008"/>
                    <a:pt x="802" y="2894"/>
                  </a:cubicBezTo>
                  <a:close/>
                  <a:moveTo>
                    <a:pt x="151" y="1"/>
                  </a:moveTo>
                  <a:cubicBezTo>
                    <a:pt x="83" y="1"/>
                    <a:pt x="15" y="43"/>
                    <a:pt x="2" y="129"/>
                  </a:cubicBezTo>
                  <a:cubicBezTo>
                    <a:pt x="2" y="129"/>
                    <a:pt x="2" y="130"/>
                    <a:pt x="2" y="130"/>
                  </a:cubicBezTo>
                  <a:cubicBezTo>
                    <a:pt x="2" y="137"/>
                    <a:pt x="2" y="143"/>
                    <a:pt x="2" y="149"/>
                  </a:cubicBezTo>
                  <a:lnTo>
                    <a:pt x="2" y="162"/>
                  </a:lnTo>
                  <a:cubicBezTo>
                    <a:pt x="1" y="173"/>
                    <a:pt x="2" y="184"/>
                    <a:pt x="4" y="195"/>
                  </a:cubicBezTo>
                  <a:cubicBezTo>
                    <a:pt x="7" y="251"/>
                    <a:pt x="4" y="304"/>
                    <a:pt x="4" y="360"/>
                  </a:cubicBezTo>
                  <a:cubicBezTo>
                    <a:pt x="2" y="505"/>
                    <a:pt x="4" y="651"/>
                    <a:pt x="13" y="798"/>
                  </a:cubicBezTo>
                  <a:cubicBezTo>
                    <a:pt x="23" y="972"/>
                    <a:pt x="64" y="1155"/>
                    <a:pt x="178" y="1289"/>
                  </a:cubicBezTo>
                  <a:cubicBezTo>
                    <a:pt x="266" y="1394"/>
                    <a:pt x="396" y="1445"/>
                    <a:pt x="529" y="1445"/>
                  </a:cubicBezTo>
                  <a:cubicBezTo>
                    <a:pt x="566" y="1445"/>
                    <a:pt x="603" y="1441"/>
                    <a:pt x="640" y="1433"/>
                  </a:cubicBezTo>
                  <a:cubicBezTo>
                    <a:pt x="830" y="1392"/>
                    <a:pt x="992" y="1280"/>
                    <a:pt x="1140" y="1156"/>
                  </a:cubicBezTo>
                  <a:lnTo>
                    <a:pt x="1140" y="1156"/>
                  </a:lnTo>
                  <a:cubicBezTo>
                    <a:pt x="1120" y="1242"/>
                    <a:pt x="1101" y="1327"/>
                    <a:pt x="1080" y="1414"/>
                  </a:cubicBezTo>
                  <a:cubicBezTo>
                    <a:pt x="1015" y="1707"/>
                    <a:pt x="960" y="2001"/>
                    <a:pt x="908" y="2297"/>
                  </a:cubicBezTo>
                  <a:lnTo>
                    <a:pt x="895" y="2318"/>
                  </a:lnTo>
                  <a:cubicBezTo>
                    <a:pt x="781" y="2494"/>
                    <a:pt x="659" y="2665"/>
                    <a:pt x="551" y="2845"/>
                  </a:cubicBezTo>
                  <a:cubicBezTo>
                    <a:pt x="449" y="3018"/>
                    <a:pt x="347" y="3189"/>
                    <a:pt x="284" y="3380"/>
                  </a:cubicBezTo>
                  <a:cubicBezTo>
                    <a:pt x="219" y="3570"/>
                    <a:pt x="170" y="3766"/>
                    <a:pt x="140" y="3964"/>
                  </a:cubicBezTo>
                  <a:cubicBezTo>
                    <a:pt x="124" y="4067"/>
                    <a:pt x="119" y="4170"/>
                    <a:pt x="124" y="4273"/>
                  </a:cubicBezTo>
                  <a:cubicBezTo>
                    <a:pt x="127" y="4362"/>
                    <a:pt x="143" y="4450"/>
                    <a:pt x="170" y="4536"/>
                  </a:cubicBezTo>
                  <a:cubicBezTo>
                    <a:pt x="197" y="4613"/>
                    <a:pt x="229" y="4696"/>
                    <a:pt x="292" y="4753"/>
                  </a:cubicBezTo>
                  <a:cubicBezTo>
                    <a:pt x="333" y="4789"/>
                    <a:pt x="385" y="4811"/>
                    <a:pt x="439" y="4811"/>
                  </a:cubicBezTo>
                  <a:cubicBezTo>
                    <a:pt x="460" y="4811"/>
                    <a:pt x="479" y="4808"/>
                    <a:pt x="498" y="4803"/>
                  </a:cubicBezTo>
                  <a:cubicBezTo>
                    <a:pt x="578" y="4778"/>
                    <a:pt x="642" y="4700"/>
                    <a:pt x="680" y="4628"/>
                  </a:cubicBezTo>
                  <a:cubicBezTo>
                    <a:pt x="719" y="4552"/>
                    <a:pt x="751" y="4471"/>
                    <a:pt x="773" y="4389"/>
                  </a:cubicBezTo>
                  <a:cubicBezTo>
                    <a:pt x="794" y="4311"/>
                    <a:pt x="809" y="4233"/>
                    <a:pt x="824" y="4154"/>
                  </a:cubicBezTo>
                  <a:cubicBezTo>
                    <a:pt x="851" y="4005"/>
                    <a:pt x="878" y="3855"/>
                    <a:pt x="904" y="3703"/>
                  </a:cubicBezTo>
                  <a:cubicBezTo>
                    <a:pt x="979" y="3265"/>
                    <a:pt x="1052" y="2823"/>
                    <a:pt x="1131" y="2384"/>
                  </a:cubicBezTo>
                  <a:cubicBezTo>
                    <a:pt x="1180" y="2310"/>
                    <a:pt x="1229" y="2234"/>
                    <a:pt x="1276" y="2158"/>
                  </a:cubicBezTo>
                  <a:cubicBezTo>
                    <a:pt x="1343" y="2050"/>
                    <a:pt x="1416" y="1944"/>
                    <a:pt x="1485" y="1838"/>
                  </a:cubicBezTo>
                  <a:cubicBezTo>
                    <a:pt x="1547" y="1747"/>
                    <a:pt x="1609" y="1655"/>
                    <a:pt x="1669" y="1561"/>
                  </a:cubicBezTo>
                  <a:lnTo>
                    <a:pt x="1669" y="1561"/>
                  </a:lnTo>
                  <a:lnTo>
                    <a:pt x="1664" y="1568"/>
                  </a:lnTo>
                  <a:cubicBezTo>
                    <a:pt x="1720" y="1488"/>
                    <a:pt x="1774" y="1406"/>
                    <a:pt x="1828" y="1324"/>
                  </a:cubicBezTo>
                  <a:lnTo>
                    <a:pt x="1828" y="1324"/>
                  </a:lnTo>
                  <a:lnTo>
                    <a:pt x="1830" y="1321"/>
                  </a:lnTo>
                  <a:lnTo>
                    <a:pt x="1829" y="1322"/>
                  </a:lnTo>
                  <a:lnTo>
                    <a:pt x="1829" y="1322"/>
                  </a:lnTo>
                  <a:cubicBezTo>
                    <a:pt x="1830" y="1321"/>
                    <a:pt x="1831" y="1319"/>
                    <a:pt x="1832" y="1318"/>
                  </a:cubicBezTo>
                  <a:lnTo>
                    <a:pt x="1832" y="1318"/>
                  </a:lnTo>
                  <a:lnTo>
                    <a:pt x="1835" y="1313"/>
                  </a:lnTo>
                  <a:lnTo>
                    <a:pt x="1838" y="1310"/>
                  </a:lnTo>
                  <a:lnTo>
                    <a:pt x="1838" y="1311"/>
                  </a:lnTo>
                  <a:cubicBezTo>
                    <a:pt x="1880" y="1249"/>
                    <a:pt x="1921" y="1188"/>
                    <a:pt x="1962" y="1128"/>
                  </a:cubicBezTo>
                  <a:cubicBezTo>
                    <a:pt x="2036" y="1018"/>
                    <a:pt x="2111" y="911"/>
                    <a:pt x="2185" y="805"/>
                  </a:cubicBezTo>
                  <a:cubicBezTo>
                    <a:pt x="2242" y="717"/>
                    <a:pt x="2168" y="626"/>
                    <a:pt x="2087" y="626"/>
                  </a:cubicBezTo>
                  <a:cubicBezTo>
                    <a:pt x="2058" y="626"/>
                    <a:pt x="2028" y="637"/>
                    <a:pt x="2003" y="665"/>
                  </a:cubicBezTo>
                  <a:cubicBezTo>
                    <a:pt x="1928" y="775"/>
                    <a:pt x="1851" y="884"/>
                    <a:pt x="1777" y="993"/>
                  </a:cubicBezTo>
                  <a:lnTo>
                    <a:pt x="1777" y="993"/>
                  </a:lnTo>
                  <a:cubicBezTo>
                    <a:pt x="1777" y="993"/>
                    <a:pt x="1778" y="992"/>
                    <a:pt x="1778" y="991"/>
                  </a:cubicBezTo>
                  <a:lnTo>
                    <a:pt x="1778" y="991"/>
                  </a:lnTo>
                  <a:cubicBezTo>
                    <a:pt x="1731" y="1060"/>
                    <a:pt x="1685" y="1129"/>
                    <a:pt x="1637" y="1197"/>
                  </a:cubicBezTo>
                  <a:cubicBezTo>
                    <a:pt x="1638" y="1197"/>
                    <a:pt x="1638" y="1196"/>
                    <a:pt x="1639" y="1196"/>
                  </a:cubicBezTo>
                  <a:lnTo>
                    <a:pt x="1639" y="1196"/>
                  </a:lnTo>
                  <a:cubicBezTo>
                    <a:pt x="1586" y="1273"/>
                    <a:pt x="1534" y="1351"/>
                    <a:pt x="1482" y="1429"/>
                  </a:cubicBezTo>
                  <a:lnTo>
                    <a:pt x="1482" y="1429"/>
                  </a:lnTo>
                  <a:cubicBezTo>
                    <a:pt x="1404" y="1544"/>
                    <a:pt x="1328" y="1659"/>
                    <a:pt x="1251" y="1775"/>
                  </a:cubicBezTo>
                  <a:cubicBezTo>
                    <a:pt x="1322" y="1454"/>
                    <a:pt x="1400" y="1134"/>
                    <a:pt x="1501" y="820"/>
                  </a:cubicBezTo>
                  <a:cubicBezTo>
                    <a:pt x="1536" y="778"/>
                    <a:pt x="1566" y="730"/>
                    <a:pt x="1587" y="678"/>
                  </a:cubicBezTo>
                  <a:cubicBezTo>
                    <a:pt x="1595" y="661"/>
                    <a:pt x="1601" y="643"/>
                    <a:pt x="1607" y="626"/>
                  </a:cubicBezTo>
                  <a:cubicBezTo>
                    <a:pt x="1612" y="607"/>
                    <a:pt x="1614" y="588"/>
                    <a:pt x="1614" y="570"/>
                  </a:cubicBezTo>
                  <a:cubicBezTo>
                    <a:pt x="1614" y="532"/>
                    <a:pt x="1601" y="498"/>
                    <a:pt x="1574" y="471"/>
                  </a:cubicBezTo>
                  <a:cubicBezTo>
                    <a:pt x="1546" y="434"/>
                    <a:pt x="1505" y="416"/>
                    <a:pt x="1463" y="416"/>
                  </a:cubicBezTo>
                  <a:cubicBezTo>
                    <a:pt x="1410" y="416"/>
                    <a:pt x="1356" y="446"/>
                    <a:pt x="1332" y="502"/>
                  </a:cubicBezTo>
                  <a:cubicBezTo>
                    <a:pt x="1313" y="543"/>
                    <a:pt x="1295" y="585"/>
                    <a:pt x="1281" y="627"/>
                  </a:cubicBezTo>
                  <a:cubicBezTo>
                    <a:pt x="1270" y="642"/>
                    <a:pt x="1259" y="656"/>
                    <a:pt x="1248" y="669"/>
                  </a:cubicBezTo>
                  <a:cubicBezTo>
                    <a:pt x="1170" y="756"/>
                    <a:pt x="1086" y="836"/>
                    <a:pt x="1001" y="915"/>
                  </a:cubicBezTo>
                  <a:cubicBezTo>
                    <a:pt x="944" y="968"/>
                    <a:pt x="884" y="1015"/>
                    <a:pt x="821" y="1060"/>
                  </a:cubicBezTo>
                  <a:cubicBezTo>
                    <a:pt x="790" y="1079"/>
                    <a:pt x="759" y="1098"/>
                    <a:pt x="727" y="1115"/>
                  </a:cubicBezTo>
                  <a:lnTo>
                    <a:pt x="743" y="1107"/>
                  </a:lnTo>
                  <a:lnTo>
                    <a:pt x="743" y="1107"/>
                  </a:lnTo>
                  <a:cubicBezTo>
                    <a:pt x="713" y="1123"/>
                    <a:pt x="681" y="1136"/>
                    <a:pt x="650" y="1148"/>
                  </a:cubicBezTo>
                  <a:cubicBezTo>
                    <a:pt x="632" y="1155"/>
                    <a:pt x="613" y="1161"/>
                    <a:pt x="596" y="1164"/>
                  </a:cubicBezTo>
                  <a:cubicBezTo>
                    <a:pt x="580" y="1166"/>
                    <a:pt x="563" y="1169"/>
                    <a:pt x="545" y="1170"/>
                  </a:cubicBezTo>
                  <a:lnTo>
                    <a:pt x="526" y="1170"/>
                  </a:lnTo>
                  <a:cubicBezTo>
                    <a:pt x="512" y="1169"/>
                    <a:pt x="499" y="1167"/>
                    <a:pt x="487" y="1166"/>
                  </a:cubicBezTo>
                  <a:cubicBezTo>
                    <a:pt x="480" y="1164"/>
                    <a:pt x="475" y="1162"/>
                    <a:pt x="469" y="1161"/>
                  </a:cubicBezTo>
                  <a:cubicBezTo>
                    <a:pt x="463" y="1158"/>
                    <a:pt x="455" y="1155"/>
                    <a:pt x="447" y="1151"/>
                  </a:cubicBezTo>
                  <a:lnTo>
                    <a:pt x="426" y="1140"/>
                  </a:lnTo>
                  <a:cubicBezTo>
                    <a:pt x="422" y="1136"/>
                    <a:pt x="414" y="1131"/>
                    <a:pt x="407" y="1124"/>
                  </a:cubicBezTo>
                  <a:cubicBezTo>
                    <a:pt x="401" y="1118"/>
                    <a:pt x="395" y="1113"/>
                    <a:pt x="390" y="1107"/>
                  </a:cubicBezTo>
                  <a:cubicBezTo>
                    <a:pt x="385" y="1101"/>
                    <a:pt x="379" y="1094"/>
                    <a:pt x="374" y="1088"/>
                  </a:cubicBezTo>
                  <a:cubicBezTo>
                    <a:pt x="365" y="1072"/>
                    <a:pt x="357" y="1058"/>
                    <a:pt x="347" y="1042"/>
                  </a:cubicBezTo>
                  <a:cubicBezTo>
                    <a:pt x="339" y="1023"/>
                    <a:pt x="331" y="1004"/>
                    <a:pt x="325" y="985"/>
                  </a:cubicBezTo>
                  <a:cubicBezTo>
                    <a:pt x="314" y="953"/>
                    <a:pt x="306" y="920"/>
                    <a:pt x="300" y="889"/>
                  </a:cubicBezTo>
                  <a:cubicBezTo>
                    <a:pt x="287" y="820"/>
                    <a:pt x="282" y="752"/>
                    <a:pt x="276" y="684"/>
                  </a:cubicBezTo>
                  <a:cubicBezTo>
                    <a:pt x="273" y="585"/>
                    <a:pt x="271" y="486"/>
                    <a:pt x="276" y="387"/>
                  </a:cubicBezTo>
                  <a:cubicBezTo>
                    <a:pt x="279" y="331"/>
                    <a:pt x="282" y="276"/>
                    <a:pt x="290" y="221"/>
                  </a:cubicBezTo>
                  <a:cubicBezTo>
                    <a:pt x="298" y="202"/>
                    <a:pt x="303" y="181"/>
                    <a:pt x="301" y="160"/>
                  </a:cubicBezTo>
                  <a:cubicBezTo>
                    <a:pt x="301" y="149"/>
                    <a:pt x="300" y="140"/>
                    <a:pt x="300" y="129"/>
                  </a:cubicBezTo>
                  <a:cubicBezTo>
                    <a:pt x="287" y="43"/>
                    <a:pt x="219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8" name="Google Shape;10258;p18"/>
            <p:cNvSpPr/>
            <p:nvPr/>
          </p:nvSpPr>
          <p:spPr>
            <a:xfrm>
              <a:off x="3352625" y="4973150"/>
              <a:ext cx="60700" cy="129475"/>
            </a:xfrm>
            <a:custGeom>
              <a:avLst/>
              <a:gdLst/>
              <a:ahLst/>
              <a:cxnLst/>
              <a:rect l="l" t="t" r="r" b="b"/>
              <a:pathLst>
                <a:path w="2428" h="5179" extrusionOk="0">
                  <a:moveTo>
                    <a:pt x="1810" y="930"/>
                  </a:moveTo>
                  <a:lnTo>
                    <a:pt x="1810" y="930"/>
                  </a:lnTo>
                  <a:cubicBezTo>
                    <a:pt x="1810" y="930"/>
                    <a:pt x="1810" y="931"/>
                    <a:pt x="1810" y="931"/>
                  </a:cubicBezTo>
                  <a:lnTo>
                    <a:pt x="1810" y="931"/>
                  </a:lnTo>
                  <a:cubicBezTo>
                    <a:pt x="1810" y="931"/>
                    <a:pt x="1810" y="930"/>
                    <a:pt x="1810" y="930"/>
                  </a:cubicBezTo>
                  <a:close/>
                  <a:moveTo>
                    <a:pt x="1289" y="1989"/>
                  </a:moveTo>
                  <a:cubicBezTo>
                    <a:pt x="1288" y="1991"/>
                    <a:pt x="1288" y="1993"/>
                    <a:pt x="1288" y="1996"/>
                  </a:cubicBezTo>
                  <a:lnTo>
                    <a:pt x="1288" y="1996"/>
                  </a:lnTo>
                  <a:cubicBezTo>
                    <a:pt x="1288" y="1993"/>
                    <a:pt x="1288" y="1991"/>
                    <a:pt x="1289" y="1989"/>
                  </a:cubicBezTo>
                  <a:close/>
                  <a:moveTo>
                    <a:pt x="1288" y="1996"/>
                  </a:moveTo>
                  <a:cubicBezTo>
                    <a:pt x="1287" y="1998"/>
                    <a:pt x="1287" y="2001"/>
                    <a:pt x="1286" y="2003"/>
                  </a:cubicBezTo>
                  <a:cubicBezTo>
                    <a:pt x="1287" y="2000"/>
                    <a:pt x="1287" y="1998"/>
                    <a:pt x="1288" y="1996"/>
                  </a:cubicBezTo>
                  <a:close/>
                  <a:moveTo>
                    <a:pt x="586" y="4881"/>
                  </a:moveTo>
                  <a:lnTo>
                    <a:pt x="582" y="4883"/>
                  </a:lnTo>
                  <a:cubicBezTo>
                    <a:pt x="577" y="4884"/>
                    <a:pt x="574" y="4886"/>
                    <a:pt x="569" y="4886"/>
                  </a:cubicBezTo>
                  <a:lnTo>
                    <a:pt x="575" y="4886"/>
                  </a:lnTo>
                  <a:lnTo>
                    <a:pt x="582" y="4884"/>
                  </a:lnTo>
                  <a:lnTo>
                    <a:pt x="586" y="4881"/>
                  </a:lnTo>
                  <a:close/>
                  <a:moveTo>
                    <a:pt x="2271" y="1"/>
                  </a:moveTo>
                  <a:cubicBezTo>
                    <a:pt x="2241" y="1"/>
                    <a:pt x="2213" y="9"/>
                    <a:pt x="2188" y="26"/>
                  </a:cubicBezTo>
                  <a:cubicBezTo>
                    <a:pt x="2162" y="26"/>
                    <a:pt x="2136" y="29"/>
                    <a:pt x="2109" y="34"/>
                  </a:cubicBezTo>
                  <a:cubicBezTo>
                    <a:pt x="2073" y="45"/>
                    <a:pt x="2038" y="62"/>
                    <a:pt x="2008" y="85"/>
                  </a:cubicBezTo>
                  <a:cubicBezTo>
                    <a:pt x="1973" y="110"/>
                    <a:pt x="1940" y="138"/>
                    <a:pt x="1911" y="170"/>
                  </a:cubicBezTo>
                  <a:cubicBezTo>
                    <a:pt x="1775" y="325"/>
                    <a:pt x="1683" y="515"/>
                    <a:pt x="1612" y="708"/>
                  </a:cubicBezTo>
                  <a:cubicBezTo>
                    <a:pt x="1565" y="833"/>
                    <a:pt x="1524" y="963"/>
                    <a:pt x="1489" y="1095"/>
                  </a:cubicBezTo>
                  <a:cubicBezTo>
                    <a:pt x="1470" y="1172"/>
                    <a:pt x="1444" y="1248"/>
                    <a:pt x="1429" y="1327"/>
                  </a:cubicBezTo>
                  <a:cubicBezTo>
                    <a:pt x="1410" y="1411"/>
                    <a:pt x="1391" y="1497"/>
                    <a:pt x="1372" y="1582"/>
                  </a:cubicBezTo>
                  <a:cubicBezTo>
                    <a:pt x="1341" y="1717"/>
                    <a:pt x="1315" y="1853"/>
                    <a:pt x="1289" y="1989"/>
                  </a:cubicBezTo>
                  <a:lnTo>
                    <a:pt x="1289" y="1989"/>
                  </a:lnTo>
                  <a:cubicBezTo>
                    <a:pt x="1289" y="1988"/>
                    <a:pt x="1289" y="1988"/>
                    <a:pt x="1289" y="1987"/>
                  </a:cubicBezTo>
                  <a:lnTo>
                    <a:pt x="1289" y="1987"/>
                  </a:lnTo>
                  <a:cubicBezTo>
                    <a:pt x="1286" y="2006"/>
                    <a:pt x="1283" y="2027"/>
                    <a:pt x="1278" y="2046"/>
                  </a:cubicBezTo>
                  <a:cubicBezTo>
                    <a:pt x="1223" y="2350"/>
                    <a:pt x="1167" y="2654"/>
                    <a:pt x="1117" y="2958"/>
                  </a:cubicBezTo>
                  <a:cubicBezTo>
                    <a:pt x="1065" y="3266"/>
                    <a:pt x="1009" y="3574"/>
                    <a:pt x="949" y="3881"/>
                  </a:cubicBezTo>
                  <a:cubicBezTo>
                    <a:pt x="898" y="4137"/>
                    <a:pt x="832" y="4392"/>
                    <a:pt x="753" y="4642"/>
                  </a:cubicBezTo>
                  <a:cubicBezTo>
                    <a:pt x="740" y="4675"/>
                    <a:pt x="727" y="4707"/>
                    <a:pt x="713" y="4739"/>
                  </a:cubicBezTo>
                  <a:cubicBezTo>
                    <a:pt x="704" y="4758"/>
                    <a:pt x="693" y="4777"/>
                    <a:pt x="681" y="4796"/>
                  </a:cubicBezTo>
                  <a:cubicBezTo>
                    <a:pt x="674" y="4808"/>
                    <a:pt x="664" y="4819"/>
                    <a:pt x="653" y="4830"/>
                  </a:cubicBezTo>
                  <a:cubicBezTo>
                    <a:pt x="648" y="4837"/>
                    <a:pt x="642" y="4843"/>
                    <a:pt x="636" y="4849"/>
                  </a:cubicBezTo>
                  <a:cubicBezTo>
                    <a:pt x="631" y="4854"/>
                    <a:pt x="623" y="4860"/>
                    <a:pt x="617" y="4865"/>
                  </a:cubicBezTo>
                  <a:cubicBezTo>
                    <a:pt x="610" y="4870"/>
                    <a:pt x="602" y="4873"/>
                    <a:pt x="596" y="4878"/>
                  </a:cubicBezTo>
                  <a:lnTo>
                    <a:pt x="586" y="4881"/>
                  </a:lnTo>
                  <a:lnTo>
                    <a:pt x="588" y="4881"/>
                  </a:lnTo>
                  <a:lnTo>
                    <a:pt x="583" y="4884"/>
                  </a:lnTo>
                  <a:lnTo>
                    <a:pt x="588" y="4884"/>
                  </a:lnTo>
                  <a:lnTo>
                    <a:pt x="582" y="4886"/>
                  </a:lnTo>
                  <a:cubicBezTo>
                    <a:pt x="571" y="4889"/>
                    <a:pt x="558" y="4891"/>
                    <a:pt x="547" y="4892"/>
                  </a:cubicBezTo>
                  <a:lnTo>
                    <a:pt x="501" y="4892"/>
                  </a:lnTo>
                  <a:cubicBezTo>
                    <a:pt x="468" y="4889"/>
                    <a:pt x="436" y="4883"/>
                    <a:pt x="404" y="4876"/>
                  </a:cubicBezTo>
                  <a:cubicBezTo>
                    <a:pt x="385" y="4872"/>
                    <a:pt x="368" y="4867"/>
                    <a:pt x="349" y="4860"/>
                  </a:cubicBezTo>
                  <a:cubicBezTo>
                    <a:pt x="335" y="4854"/>
                    <a:pt x="319" y="4848"/>
                    <a:pt x="305" y="4840"/>
                  </a:cubicBezTo>
                  <a:lnTo>
                    <a:pt x="292" y="4832"/>
                  </a:lnTo>
                  <a:cubicBezTo>
                    <a:pt x="281" y="4824"/>
                    <a:pt x="270" y="4816"/>
                    <a:pt x="260" y="4808"/>
                  </a:cubicBezTo>
                  <a:cubicBezTo>
                    <a:pt x="233" y="4787"/>
                    <a:pt x="200" y="4777"/>
                    <a:pt x="168" y="4777"/>
                  </a:cubicBezTo>
                  <a:cubicBezTo>
                    <a:pt x="124" y="4777"/>
                    <a:pt x="80" y="4796"/>
                    <a:pt x="51" y="4834"/>
                  </a:cubicBezTo>
                  <a:cubicBezTo>
                    <a:pt x="1" y="4898"/>
                    <a:pt x="12" y="4992"/>
                    <a:pt x="78" y="5043"/>
                  </a:cubicBezTo>
                  <a:cubicBezTo>
                    <a:pt x="157" y="5112"/>
                    <a:pt x="257" y="5145"/>
                    <a:pt x="360" y="5161"/>
                  </a:cubicBezTo>
                  <a:cubicBezTo>
                    <a:pt x="415" y="5172"/>
                    <a:pt x="472" y="5177"/>
                    <a:pt x="529" y="5179"/>
                  </a:cubicBezTo>
                  <a:cubicBezTo>
                    <a:pt x="533" y="5179"/>
                    <a:pt x="536" y="5179"/>
                    <a:pt x="540" y="5179"/>
                  </a:cubicBezTo>
                  <a:cubicBezTo>
                    <a:pt x="596" y="5179"/>
                    <a:pt x="653" y="5166"/>
                    <a:pt x="705" y="5144"/>
                  </a:cubicBezTo>
                  <a:cubicBezTo>
                    <a:pt x="770" y="5112"/>
                    <a:pt x="829" y="5069"/>
                    <a:pt x="876" y="5016"/>
                  </a:cubicBezTo>
                  <a:cubicBezTo>
                    <a:pt x="917" y="4968"/>
                    <a:pt x="951" y="4914"/>
                    <a:pt x="976" y="4857"/>
                  </a:cubicBezTo>
                  <a:cubicBezTo>
                    <a:pt x="1017" y="4754"/>
                    <a:pt x="1052" y="4650"/>
                    <a:pt x="1077" y="4544"/>
                  </a:cubicBezTo>
                  <a:cubicBezTo>
                    <a:pt x="1139" y="4316"/>
                    <a:pt x="1182" y="4082"/>
                    <a:pt x="1224" y="3849"/>
                  </a:cubicBezTo>
                  <a:cubicBezTo>
                    <a:pt x="1281" y="3537"/>
                    <a:pt x="1332" y="3225"/>
                    <a:pt x="1383" y="2913"/>
                  </a:cubicBezTo>
                  <a:cubicBezTo>
                    <a:pt x="1429" y="2627"/>
                    <a:pt x="1481" y="2340"/>
                    <a:pt x="1533" y="2055"/>
                  </a:cubicBezTo>
                  <a:cubicBezTo>
                    <a:pt x="1557" y="1941"/>
                    <a:pt x="1579" y="1829"/>
                    <a:pt x="1601" y="1717"/>
                  </a:cubicBezTo>
                  <a:lnTo>
                    <a:pt x="1601" y="1717"/>
                  </a:lnTo>
                  <a:cubicBezTo>
                    <a:pt x="1601" y="1717"/>
                    <a:pt x="1600" y="1718"/>
                    <a:pt x="1600" y="1719"/>
                  </a:cubicBezTo>
                  <a:lnTo>
                    <a:pt x="1600" y="1719"/>
                  </a:lnTo>
                  <a:cubicBezTo>
                    <a:pt x="1600" y="1716"/>
                    <a:pt x="1601" y="1714"/>
                    <a:pt x="1601" y="1712"/>
                  </a:cubicBezTo>
                  <a:lnTo>
                    <a:pt x="1603" y="1706"/>
                  </a:lnTo>
                  <a:cubicBezTo>
                    <a:pt x="1603" y="1706"/>
                    <a:pt x="1603" y="1707"/>
                    <a:pt x="1603" y="1709"/>
                  </a:cubicBezTo>
                  <a:cubicBezTo>
                    <a:pt x="1614" y="1657"/>
                    <a:pt x="1626" y="1604"/>
                    <a:pt x="1639" y="1552"/>
                  </a:cubicBezTo>
                  <a:cubicBezTo>
                    <a:pt x="1652" y="1498"/>
                    <a:pt x="1661" y="1443"/>
                    <a:pt x="1676" y="1391"/>
                  </a:cubicBezTo>
                  <a:cubicBezTo>
                    <a:pt x="1720" y="1236"/>
                    <a:pt x="1758" y="1083"/>
                    <a:pt x="1810" y="931"/>
                  </a:cubicBezTo>
                  <a:lnTo>
                    <a:pt x="1810" y="931"/>
                  </a:lnTo>
                  <a:cubicBezTo>
                    <a:pt x="1809" y="931"/>
                    <a:pt x="1809" y="932"/>
                    <a:pt x="1809" y="932"/>
                  </a:cubicBezTo>
                  <a:lnTo>
                    <a:pt x="1809" y="932"/>
                  </a:lnTo>
                  <a:lnTo>
                    <a:pt x="1812" y="922"/>
                  </a:lnTo>
                  <a:cubicBezTo>
                    <a:pt x="1813" y="920"/>
                    <a:pt x="1813" y="919"/>
                    <a:pt x="1813" y="917"/>
                  </a:cubicBezTo>
                  <a:lnTo>
                    <a:pt x="1813" y="920"/>
                  </a:lnTo>
                  <a:cubicBezTo>
                    <a:pt x="1850" y="821"/>
                    <a:pt x="1889" y="724"/>
                    <a:pt x="1934" y="629"/>
                  </a:cubicBezTo>
                  <a:cubicBezTo>
                    <a:pt x="1935" y="626"/>
                    <a:pt x="1936" y="623"/>
                    <a:pt x="1938" y="620"/>
                  </a:cubicBezTo>
                  <a:lnTo>
                    <a:pt x="1938" y="620"/>
                  </a:lnTo>
                  <a:cubicBezTo>
                    <a:pt x="1937" y="622"/>
                    <a:pt x="1936" y="624"/>
                    <a:pt x="1935" y="626"/>
                  </a:cubicBezTo>
                  <a:cubicBezTo>
                    <a:pt x="1964" y="569"/>
                    <a:pt x="1995" y="514"/>
                    <a:pt x="2030" y="461"/>
                  </a:cubicBezTo>
                  <a:cubicBezTo>
                    <a:pt x="2046" y="438"/>
                    <a:pt x="2063" y="415"/>
                    <a:pt x="2081" y="393"/>
                  </a:cubicBezTo>
                  <a:cubicBezTo>
                    <a:pt x="2081" y="425"/>
                    <a:pt x="2089" y="457"/>
                    <a:pt x="2103" y="484"/>
                  </a:cubicBezTo>
                  <a:cubicBezTo>
                    <a:pt x="2119" y="507"/>
                    <a:pt x="2138" y="526"/>
                    <a:pt x="2162" y="540"/>
                  </a:cubicBezTo>
                  <a:cubicBezTo>
                    <a:pt x="2184" y="554"/>
                    <a:pt x="2209" y="561"/>
                    <a:pt x="2235" y="561"/>
                  </a:cubicBezTo>
                  <a:cubicBezTo>
                    <a:pt x="2255" y="561"/>
                    <a:pt x="2274" y="557"/>
                    <a:pt x="2293" y="548"/>
                  </a:cubicBezTo>
                  <a:cubicBezTo>
                    <a:pt x="2328" y="533"/>
                    <a:pt x="2356" y="506"/>
                    <a:pt x="2372" y="469"/>
                  </a:cubicBezTo>
                  <a:cubicBezTo>
                    <a:pt x="2385" y="441"/>
                    <a:pt x="2396" y="411"/>
                    <a:pt x="2402" y="379"/>
                  </a:cubicBezTo>
                  <a:cubicBezTo>
                    <a:pt x="2412" y="346"/>
                    <a:pt x="2416" y="311"/>
                    <a:pt x="2416" y="276"/>
                  </a:cubicBezTo>
                  <a:cubicBezTo>
                    <a:pt x="2418" y="256"/>
                    <a:pt x="2415" y="237"/>
                    <a:pt x="2410" y="216"/>
                  </a:cubicBezTo>
                  <a:cubicBezTo>
                    <a:pt x="2413" y="208"/>
                    <a:pt x="2415" y="200"/>
                    <a:pt x="2416" y="192"/>
                  </a:cubicBezTo>
                  <a:cubicBezTo>
                    <a:pt x="2427" y="146"/>
                    <a:pt x="2418" y="97"/>
                    <a:pt x="2389" y="61"/>
                  </a:cubicBezTo>
                  <a:cubicBezTo>
                    <a:pt x="2366" y="29"/>
                    <a:pt x="2331" y="9"/>
                    <a:pt x="2291" y="2"/>
                  </a:cubicBezTo>
                  <a:cubicBezTo>
                    <a:pt x="2285" y="1"/>
                    <a:pt x="2278" y="1"/>
                    <a:pt x="22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59" name="Google Shape;10259;p18"/>
            <p:cNvSpPr/>
            <p:nvPr/>
          </p:nvSpPr>
          <p:spPr>
            <a:xfrm>
              <a:off x="3363225" y="5036875"/>
              <a:ext cx="12625" cy="8725"/>
            </a:xfrm>
            <a:custGeom>
              <a:avLst/>
              <a:gdLst/>
              <a:ahLst/>
              <a:cxnLst/>
              <a:rect l="l" t="t" r="r" b="b"/>
              <a:pathLst>
                <a:path w="505" h="349" extrusionOk="0">
                  <a:moveTo>
                    <a:pt x="345" y="1"/>
                  </a:moveTo>
                  <a:cubicBezTo>
                    <a:pt x="339" y="1"/>
                    <a:pt x="332" y="1"/>
                    <a:pt x="326" y="2"/>
                  </a:cubicBezTo>
                  <a:cubicBezTo>
                    <a:pt x="283" y="11"/>
                    <a:pt x="240" y="19"/>
                    <a:pt x="197" y="29"/>
                  </a:cubicBezTo>
                  <a:lnTo>
                    <a:pt x="216" y="24"/>
                  </a:lnTo>
                  <a:lnTo>
                    <a:pt x="216" y="24"/>
                  </a:lnTo>
                  <a:cubicBezTo>
                    <a:pt x="177" y="30"/>
                    <a:pt x="139" y="40"/>
                    <a:pt x="101" y="54"/>
                  </a:cubicBezTo>
                  <a:cubicBezTo>
                    <a:pt x="39" y="79"/>
                    <a:pt x="1" y="144"/>
                    <a:pt x="10" y="212"/>
                  </a:cubicBezTo>
                  <a:cubicBezTo>
                    <a:pt x="17" y="255"/>
                    <a:pt x="41" y="293"/>
                    <a:pt x="77" y="318"/>
                  </a:cubicBezTo>
                  <a:lnTo>
                    <a:pt x="72" y="317"/>
                  </a:lnTo>
                  <a:lnTo>
                    <a:pt x="72" y="317"/>
                  </a:lnTo>
                  <a:cubicBezTo>
                    <a:pt x="98" y="336"/>
                    <a:pt x="127" y="349"/>
                    <a:pt x="160" y="349"/>
                  </a:cubicBezTo>
                  <a:cubicBezTo>
                    <a:pt x="162" y="349"/>
                    <a:pt x="164" y="349"/>
                    <a:pt x="166" y="349"/>
                  </a:cubicBezTo>
                  <a:cubicBezTo>
                    <a:pt x="202" y="349"/>
                    <a:pt x="238" y="336"/>
                    <a:pt x="267" y="312"/>
                  </a:cubicBezTo>
                  <a:cubicBezTo>
                    <a:pt x="305" y="301"/>
                    <a:pt x="345" y="292"/>
                    <a:pt x="384" y="284"/>
                  </a:cubicBezTo>
                  <a:cubicBezTo>
                    <a:pt x="460" y="266"/>
                    <a:pt x="504" y="179"/>
                    <a:pt x="484" y="106"/>
                  </a:cubicBezTo>
                  <a:cubicBezTo>
                    <a:pt x="467" y="43"/>
                    <a:pt x="410" y="1"/>
                    <a:pt x="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0" name="Google Shape;10260;p18"/>
            <p:cNvSpPr/>
            <p:nvPr/>
          </p:nvSpPr>
          <p:spPr>
            <a:xfrm>
              <a:off x="3367700" y="5035550"/>
              <a:ext cx="46850" cy="9225"/>
            </a:xfrm>
            <a:custGeom>
              <a:avLst/>
              <a:gdLst/>
              <a:ahLst/>
              <a:cxnLst/>
              <a:rect l="l" t="t" r="r" b="b"/>
              <a:pathLst>
                <a:path w="1874" h="369" extrusionOk="0">
                  <a:moveTo>
                    <a:pt x="449" y="0"/>
                  </a:moveTo>
                  <a:cubicBezTo>
                    <a:pt x="349" y="0"/>
                    <a:pt x="249" y="2"/>
                    <a:pt x="148" y="3"/>
                  </a:cubicBezTo>
                  <a:cubicBezTo>
                    <a:pt x="66" y="6"/>
                    <a:pt x="1" y="74"/>
                    <a:pt x="1" y="156"/>
                  </a:cubicBezTo>
                  <a:cubicBezTo>
                    <a:pt x="1" y="239"/>
                    <a:pt x="66" y="307"/>
                    <a:pt x="148" y="308"/>
                  </a:cubicBezTo>
                  <a:cubicBezTo>
                    <a:pt x="291" y="307"/>
                    <a:pt x="431" y="303"/>
                    <a:pt x="574" y="303"/>
                  </a:cubicBezTo>
                  <a:cubicBezTo>
                    <a:pt x="611" y="303"/>
                    <a:pt x="648" y="302"/>
                    <a:pt x="686" y="302"/>
                  </a:cubicBezTo>
                  <a:cubicBezTo>
                    <a:pt x="705" y="302"/>
                    <a:pt x="723" y="302"/>
                    <a:pt x="742" y="303"/>
                  </a:cubicBezTo>
                  <a:cubicBezTo>
                    <a:pt x="805" y="305"/>
                    <a:pt x="867" y="308"/>
                    <a:pt x="928" y="311"/>
                  </a:cubicBezTo>
                  <a:cubicBezTo>
                    <a:pt x="1198" y="332"/>
                    <a:pt x="1465" y="354"/>
                    <a:pt x="1734" y="368"/>
                  </a:cubicBezTo>
                  <a:lnTo>
                    <a:pt x="1741" y="368"/>
                  </a:lnTo>
                  <a:cubicBezTo>
                    <a:pt x="1815" y="368"/>
                    <a:pt x="1874" y="302"/>
                    <a:pt x="1874" y="231"/>
                  </a:cubicBezTo>
                  <a:cubicBezTo>
                    <a:pt x="1874" y="164"/>
                    <a:pt x="1821" y="98"/>
                    <a:pt x="1753" y="91"/>
                  </a:cubicBezTo>
                  <a:cubicBezTo>
                    <a:pt x="1487" y="72"/>
                    <a:pt x="1223" y="45"/>
                    <a:pt x="959" y="18"/>
                  </a:cubicBezTo>
                  <a:cubicBezTo>
                    <a:pt x="887" y="11"/>
                    <a:pt x="815" y="9"/>
                    <a:pt x="742" y="4"/>
                  </a:cubicBezTo>
                  <a:cubicBezTo>
                    <a:pt x="686" y="1"/>
                    <a:pt x="629" y="1"/>
                    <a:pt x="574" y="1"/>
                  </a:cubicBezTo>
                  <a:cubicBezTo>
                    <a:pt x="532" y="1"/>
                    <a:pt x="491" y="0"/>
                    <a:pt x="4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1" name="Google Shape;10261;p18"/>
            <p:cNvSpPr/>
            <p:nvPr/>
          </p:nvSpPr>
          <p:spPr>
            <a:xfrm>
              <a:off x="3413725" y="4977300"/>
              <a:ext cx="35250" cy="113375"/>
            </a:xfrm>
            <a:custGeom>
              <a:avLst/>
              <a:gdLst/>
              <a:ahLst/>
              <a:cxnLst/>
              <a:rect l="l" t="t" r="r" b="b"/>
              <a:pathLst>
                <a:path w="1410" h="4535" extrusionOk="0">
                  <a:moveTo>
                    <a:pt x="28" y="2477"/>
                  </a:moveTo>
                  <a:cubicBezTo>
                    <a:pt x="28" y="2480"/>
                    <a:pt x="28" y="2482"/>
                    <a:pt x="28" y="2485"/>
                  </a:cubicBezTo>
                  <a:cubicBezTo>
                    <a:pt x="28" y="2482"/>
                    <a:pt x="28" y="2480"/>
                    <a:pt x="28" y="2477"/>
                  </a:cubicBezTo>
                  <a:close/>
                  <a:moveTo>
                    <a:pt x="14" y="2697"/>
                  </a:moveTo>
                  <a:cubicBezTo>
                    <a:pt x="14" y="2698"/>
                    <a:pt x="14" y="2699"/>
                    <a:pt x="14" y="2699"/>
                  </a:cubicBezTo>
                  <a:lnTo>
                    <a:pt x="14" y="2699"/>
                  </a:lnTo>
                  <a:cubicBezTo>
                    <a:pt x="14" y="2698"/>
                    <a:pt x="14" y="2698"/>
                    <a:pt x="14" y="2697"/>
                  </a:cubicBezTo>
                  <a:close/>
                  <a:moveTo>
                    <a:pt x="276" y="2746"/>
                  </a:moveTo>
                  <a:cubicBezTo>
                    <a:pt x="276" y="2748"/>
                    <a:pt x="276" y="2750"/>
                    <a:pt x="276" y="2753"/>
                  </a:cubicBezTo>
                  <a:lnTo>
                    <a:pt x="276" y="2753"/>
                  </a:lnTo>
                  <a:cubicBezTo>
                    <a:pt x="276" y="2750"/>
                    <a:pt x="276" y="2748"/>
                    <a:pt x="276" y="2746"/>
                  </a:cubicBezTo>
                  <a:close/>
                  <a:moveTo>
                    <a:pt x="314" y="3436"/>
                  </a:moveTo>
                  <a:cubicBezTo>
                    <a:pt x="315" y="3438"/>
                    <a:pt x="315" y="3441"/>
                    <a:pt x="316" y="3443"/>
                  </a:cubicBezTo>
                  <a:lnTo>
                    <a:pt x="316" y="3443"/>
                  </a:lnTo>
                  <a:cubicBezTo>
                    <a:pt x="316" y="3440"/>
                    <a:pt x="316" y="3439"/>
                    <a:pt x="314" y="3436"/>
                  </a:cubicBezTo>
                  <a:close/>
                  <a:moveTo>
                    <a:pt x="1238" y="0"/>
                  </a:moveTo>
                  <a:cubicBezTo>
                    <a:pt x="1226" y="0"/>
                    <a:pt x="1213" y="1"/>
                    <a:pt x="1201" y="4"/>
                  </a:cubicBezTo>
                  <a:cubicBezTo>
                    <a:pt x="1145" y="18"/>
                    <a:pt x="1092" y="45"/>
                    <a:pt x="1047" y="82"/>
                  </a:cubicBezTo>
                  <a:cubicBezTo>
                    <a:pt x="989" y="128"/>
                    <a:pt x="935" y="178"/>
                    <a:pt x="886" y="235"/>
                  </a:cubicBezTo>
                  <a:cubicBezTo>
                    <a:pt x="816" y="316"/>
                    <a:pt x="750" y="400"/>
                    <a:pt x="688" y="488"/>
                  </a:cubicBezTo>
                  <a:cubicBezTo>
                    <a:pt x="623" y="579"/>
                    <a:pt x="564" y="674"/>
                    <a:pt x="514" y="772"/>
                  </a:cubicBezTo>
                  <a:cubicBezTo>
                    <a:pt x="481" y="835"/>
                    <a:pt x="446" y="897"/>
                    <a:pt x="414" y="962"/>
                  </a:cubicBezTo>
                  <a:cubicBezTo>
                    <a:pt x="343" y="1111"/>
                    <a:pt x="281" y="1264"/>
                    <a:pt x="229" y="1421"/>
                  </a:cubicBezTo>
                  <a:cubicBezTo>
                    <a:pt x="175" y="1578"/>
                    <a:pt x="134" y="1737"/>
                    <a:pt x="101" y="1899"/>
                  </a:cubicBezTo>
                  <a:cubicBezTo>
                    <a:pt x="83" y="1988"/>
                    <a:pt x="69" y="2075"/>
                    <a:pt x="58" y="2163"/>
                  </a:cubicBezTo>
                  <a:cubicBezTo>
                    <a:pt x="50" y="2227"/>
                    <a:pt x="42" y="2288"/>
                    <a:pt x="37" y="2350"/>
                  </a:cubicBezTo>
                  <a:cubicBezTo>
                    <a:pt x="34" y="2358"/>
                    <a:pt x="34" y="2366"/>
                    <a:pt x="34" y="2374"/>
                  </a:cubicBezTo>
                  <a:lnTo>
                    <a:pt x="34" y="2386"/>
                  </a:lnTo>
                  <a:cubicBezTo>
                    <a:pt x="34" y="2398"/>
                    <a:pt x="34" y="2409"/>
                    <a:pt x="33" y="2420"/>
                  </a:cubicBezTo>
                  <a:cubicBezTo>
                    <a:pt x="31" y="2439"/>
                    <a:pt x="30" y="2458"/>
                    <a:pt x="28" y="2477"/>
                  </a:cubicBezTo>
                  <a:lnTo>
                    <a:pt x="28" y="2477"/>
                  </a:lnTo>
                  <a:cubicBezTo>
                    <a:pt x="29" y="2473"/>
                    <a:pt x="29" y="2470"/>
                    <a:pt x="29" y="2466"/>
                  </a:cubicBezTo>
                  <a:lnTo>
                    <a:pt x="29" y="2466"/>
                  </a:lnTo>
                  <a:cubicBezTo>
                    <a:pt x="29" y="2478"/>
                    <a:pt x="28" y="2489"/>
                    <a:pt x="26" y="2502"/>
                  </a:cubicBezTo>
                  <a:cubicBezTo>
                    <a:pt x="26" y="2524"/>
                    <a:pt x="25" y="2548"/>
                    <a:pt x="23" y="2570"/>
                  </a:cubicBezTo>
                  <a:cubicBezTo>
                    <a:pt x="21" y="2578"/>
                    <a:pt x="21" y="2584"/>
                    <a:pt x="21" y="2592"/>
                  </a:cubicBezTo>
                  <a:cubicBezTo>
                    <a:pt x="21" y="2591"/>
                    <a:pt x="21" y="2589"/>
                    <a:pt x="21" y="2588"/>
                  </a:cubicBezTo>
                  <a:cubicBezTo>
                    <a:pt x="20" y="2616"/>
                    <a:pt x="17" y="2643"/>
                    <a:pt x="16" y="2671"/>
                  </a:cubicBezTo>
                  <a:lnTo>
                    <a:pt x="16" y="2671"/>
                  </a:lnTo>
                  <a:cubicBezTo>
                    <a:pt x="15" y="2681"/>
                    <a:pt x="14" y="2691"/>
                    <a:pt x="14" y="2700"/>
                  </a:cubicBezTo>
                  <a:lnTo>
                    <a:pt x="14" y="2700"/>
                  </a:lnTo>
                  <a:cubicBezTo>
                    <a:pt x="13" y="2705"/>
                    <a:pt x="13" y="2710"/>
                    <a:pt x="12" y="2714"/>
                  </a:cubicBezTo>
                  <a:cubicBezTo>
                    <a:pt x="12" y="2722"/>
                    <a:pt x="12" y="2730"/>
                    <a:pt x="12" y="2738"/>
                  </a:cubicBezTo>
                  <a:cubicBezTo>
                    <a:pt x="12" y="2738"/>
                    <a:pt x="12" y="2739"/>
                    <a:pt x="12" y="2739"/>
                  </a:cubicBezTo>
                  <a:cubicBezTo>
                    <a:pt x="1" y="2909"/>
                    <a:pt x="4" y="3078"/>
                    <a:pt x="21" y="3248"/>
                  </a:cubicBezTo>
                  <a:cubicBezTo>
                    <a:pt x="39" y="3434"/>
                    <a:pt x="80" y="3618"/>
                    <a:pt x="145" y="3795"/>
                  </a:cubicBezTo>
                  <a:cubicBezTo>
                    <a:pt x="245" y="4058"/>
                    <a:pt x="406" y="4289"/>
                    <a:pt x="594" y="4497"/>
                  </a:cubicBezTo>
                  <a:cubicBezTo>
                    <a:pt x="617" y="4522"/>
                    <a:pt x="650" y="4535"/>
                    <a:pt x="685" y="4535"/>
                  </a:cubicBezTo>
                  <a:cubicBezTo>
                    <a:pt x="721" y="4535"/>
                    <a:pt x="756" y="4520"/>
                    <a:pt x="783" y="4495"/>
                  </a:cubicBezTo>
                  <a:cubicBezTo>
                    <a:pt x="835" y="4443"/>
                    <a:pt x="835" y="4357"/>
                    <a:pt x="783" y="4303"/>
                  </a:cubicBezTo>
                  <a:cubicBezTo>
                    <a:pt x="767" y="4286"/>
                    <a:pt x="751" y="4269"/>
                    <a:pt x="735" y="4251"/>
                  </a:cubicBezTo>
                  <a:lnTo>
                    <a:pt x="735" y="4251"/>
                  </a:lnTo>
                  <a:cubicBezTo>
                    <a:pt x="740" y="4256"/>
                    <a:pt x="743" y="4261"/>
                    <a:pt x="748" y="4264"/>
                  </a:cubicBezTo>
                  <a:cubicBezTo>
                    <a:pt x="682" y="4188"/>
                    <a:pt x="620" y="4109"/>
                    <a:pt x="563" y="4025"/>
                  </a:cubicBezTo>
                  <a:cubicBezTo>
                    <a:pt x="520" y="3960"/>
                    <a:pt x="481" y="3893"/>
                    <a:pt x="444" y="3824"/>
                  </a:cubicBezTo>
                  <a:cubicBezTo>
                    <a:pt x="417" y="3767"/>
                    <a:pt x="393" y="3707"/>
                    <a:pt x="371" y="3648"/>
                  </a:cubicBezTo>
                  <a:cubicBezTo>
                    <a:pt x="350" y="3581"/>
                    <a:pt x="331" y="3512"/>
                    <a:pt x="316" y="3443"/>
                  </a:cubicBezTo>
                  <a:lnTo>
                    <a:pt x="316" y="3443"/>
                  </a:lnTo>
                  <a:cubicBezTo>
                    <a:pt x="316" y="3443"/>
                    <a:pt x="316" y="3444"/>
                    <a:pt x="316" y="3444"/>
                  </a:cubicBezTo>
                  <a:cubicBezTo>
                    <a:pt x="314" y="3439"/>
                    <a:pt x="313" y="3433"/>
                    <a:pt x="313" y="3431"/>
                  </a:cubicBezTo>
                  <a:lnTo>
                    <a:pt x="313" y="3430"/>
                  </a:lnTo>
                  <a:cubicBezTo>
                    <a:pt x="295" y="3335"/>
                    <a:pt x="283" y="3240"/>
                    <a:pt x="276" y="3143"/>
                  </a:cubicBezTo>
                  <a:cubicBezTo>
                    <a:pt x="267" y="3014"/>
                    <a:pt x="267" y="2883"/>
                    <a:pt x="276" y="2753"/>
                  </a:cubicBezTo>
                  <a:lnTo>
                    <a:pt x="276" y="2753"/>
                  </a:lnTo>
                  <a:cubicBezTo>
                    <a:pt x="276" y="2754"/>
                    <a:pt x="275" y="2756"/>
                    <a:pt x="275" y="2757"/>
                  </a:cubicBezTo>
                  <a:lnTo>
                    <a:pt x="275" y="2757"/>
                  </a:lnTo>
                  <a:cubicBezTo>
                    <a:pt x="286" y="2632"/>
                    <a:pt x="295" y="2508"/>
                    <a:pt x="303" y="2382"/>
                  </a:cubicBezTo>
                  <a:cubicBezTo>
                    <a:pt x="319" y="2239"/>
                    <a:pt x="340" y="2095"/>
                    <a:pt x="367" y="1953"/>
                  </a:cubicBezTo>
                  <a:cubicBezTo>
                    <a:pt x="368" y="1950"/>
                    <a:pt x="369" y="1946"/>
                    <a:pt x="370" y="1943"/>
                  </a:cubicBezTo>
                  <a:lnTo>
                    <a:pt x="370" y="1943"/>
                  </a:lnTo>
                  <a:cubicBezTo>
                    <a:pt x="370" y="1943"/>
                    <a:pt x="370" y="1943"/>
                    <a:pt x="370" y="1943"/>
                  </a:cubicBezTo>
                  <a:cubicBezTo>
                    <a:pt x="370" y="1943"/>
                    <a:pt x="370" y="1942"/>
                    <a:pt x="370" y="1942"/>
                  </a:cubicBezTo>
                  <a:lnTo>
                    <a:pt x="370" y="1942"/>
                  </a:lnTo>
                  <a:cubicBezTo>
                    <a:pt x="370" y="1940"/>
                    <a:pt x="371" y="1939"/>
                    <a:pt x="371" y="1937"/>
                  </a:cubicBezTo>
                  <a:lnTo>
                    <a:pt x="371" y="1937"/>
                  </a:lnTo>
                  <a:cubicBezTo>
                    <a:pt x="371" y="1937"/>
                    <a:pt x="371" y="1937"/>
                    <a:pt x="371" y="1937"/>
                  </a:cubicBezTo>
                  <a:lnTo>
                    <a:pt x="371" y="1937"/>
                  </a:lnTo>
                  <a:cubicBezTo>
                    <a:pt x="402" y="1787"/>
                    <a:pt x="443" y="1639"/>
                    <a:pt x="493" y="1494"/>
                  </a:cubicBezTo>
                  <a:cubicBezTo>
                    <a:pt x="544" y="1354"/>
                    <a:pt x="601" y="1218"/>
                    <a:pt x="664" y="1085"/>
                  </a:cubicBezTo>
                  <a:cubicBezTo>
                    <a:pt x="702" y="1011"/>
                    <a:pt x="742" y="938"/>
                    <a:pt x="781" y="865"/>
                  </a:cubicBezTo>
                  <a:cubicBezTo>
                    <a:pt x="811" y="810"/>
                    <a:pt x="848" y="759"/>
                    <a:pt x="883" y="707"/>
                  </a:cubicBezTo>
                  <a:cubicBezTo>
                    <a:pt x="941" y="628"/>
                    <a:pt x="1001" y="547"/>
                    <a:pt x="1066" y="473"/>
                  </a:cubicBezTo>
                  <a:lnTo>
                    <a:pt x="1074" y="463"/>
                  </a:lnTo>
                  <a:lnTo>
                    <a:pt x="1068" y="471"/>
                  </a:lnTo>
                  <a:cubicBezTo>
                    <a:pt x="1099" y="435"/>
                    <a:pt x="1133" y="398"/>
                    <a:pt x="1169" y="365"/>
                  </a:cubicBezTo>
                  <a:cubicBezTo>
                    <a:pt x="1187" y="349"/>
                    <a:pt x="1207" y="333"/>
                    <a:pt x="1226" y="318"/>
                  </a:cubicBezTo>
                  <a:cubicBezTo>
                    <a:pt x="1236" y="313"/>
                    <a:pt x="1245" y="308"/>
                    <a:pt x="1255" y="302"/>
                  </a:cubicBezTo>
                  <a:lnTo>
                    <a:pt x="1259" y="300"/>
                  </a:lnTo>
                  <a:lnTo>
                    <a:pt x="1263" y="300"/>
                  </a:lnTo>
                  <a:cubicBezTo>
                    <a:pt x="1351" y="286"/>
                    <a:pt x="1410" y="197"/>
                    <a:pt x="1388" y="110"/>
                  </a:cubicBezTo>
                  <a:cubicBezTo>
                    <a:pt x="1368" y="39"/>
                    <a:pt x="1306" y="0"/>
                    <a:pt x="1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2" name="Google Shape;10262;p18"/>
            <p:cNvSpPr/>
            <p:nvPr/>
          </p:nvSpPr>
          <p:spPr>
            <a:xfrm>
              <a:off x="3457425" y="5024775"/>
              <a:ext cx="33075" cy="11850"/>
            </a:xfrm>
            <a:custGeom>
              <a:avLst/>
              <a:gdLst/>
              <a:ahLst/>
              <a:cxnLst/>
              <a:rect l="l" t="t" r="r" b="b"/>
              <a:pathLst>
                <a:path w="1323" h="474" extrusionOk="0">
                  <a:moveTo>
                    <a:pt x="163" y="1"/>
                  </a:moveTo>
                  <a:cubicBezTo>
                    <a:pt x="104" y="1"/>
                    <a:pt x="44" y="35"/>
                    <a:pt x="23" y="93"/>
                  </a:cubicBezTo>
                  <a:cubicBezTo>
                    <a:pt x="18" y="104"/>
                    <a:pt x="15" y="115"/>
                    <a:pt x="10" y="127"/>
                  </a:cubicBezTo>
                  <a:cubicBezTo>
                    <a:pt x="2" y="157"/>
                    <a:pt x="0" y="187"/>
                    <a:pt x="4" y="217"/>
                  </a:cubicBezTo>
                  <a:cubicBezTo>
                    <a:pt x="10" y="298"/>
                    <a:pt x="94" y="351"/>
                    <a:pt x="160" y="374"/>
                  </a:cubicBezTo>
                  <a:cubicBezTo>
                    <a:pt x="254" y="404"/>
                    <a:pt x="350" y="424"/>
                    <a:pt x="448" y="434"/>
                  </a:cubicBezTo>
                  <a:cubicBezTo>
                    <a:pt x="523" y="442"/>
                    <a:pt x="599" y="449"/>
                    <a:pt x="675" y="453"/>
                  </a:cubicBezTo>
                  <a:cubicBezTo>
                    <a:pt x="846" y="464"/>
                    <a:pt x="1015" y="472"/>
                    <a:pt x="1185" y="473"/>
                  </a:cubicBezTo>
                  <a:lnTo>
                    <a:pt x="1186" y="472"/>
                  </a:lnTo>
                  <a:cubicBezTo>
                    <a:pt x="1262" y="472"/>
                    <a:pt x="1322" y="410"/>
                    <a:pt x="1322" y="336"/>
                  </a:cubicBezTo>
                  <a:cubicBezTo>
                    <a:pt x="1321" y="260"/>
                    <a:pt x="1261" y="199"/>
                    <a:pt x="1185" y="199"/>
                  </a:cubicBezTo>
                  <a:cubicBezTo>
                    <a:pt x="1079" y="196"/>
                    <a:pt x="972" y="190"/>
                    <a:pt x="865" y="184"/>
                  </a:cubicBezTo>
                  <a:cubicBezTo>
                    <a:pt x="700" y="169"/>
                    <a:pt x="536" y="157"/>
                    <a:pt x="372" y="125"/>
                  </a:cubicBezTo>
                  <a:cubicBezTo>
                    <a:pt x="350" y="120"/>
                    <a:pt x="327" y="114"/>
                    <a:pt x="304" y="109"/>
                  </a:cubicBezTo>
                  <a:cubicBezTo>
                    <a:pt x="293" y="65"/>
                    <a:pt x="262" y="30"/>
                    <a:pt x="221" y="13"/>
                  </a:cubicBezTo>
                  <a:cubicBezTo>
                    <a:pt x="202" y="5"/>
                    <a:pt x="183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3" name="Google Shape;10263;p18"/>
            <p:cNvSpPr/>
            <p:nvPr/>
          </p:nvSpPr>
          <p:spPr>
            <a:xfrm>
              <a:off x="3503125" y="5008450"/>
              <a:ext cx="61725" cy="50250"/>
            </a:xfrm>
            <a:custGeom>
              <a:avLst/>
              <a:gdLst/>
              <a:ahLst/>
              <a:cxnLst/>
              <a:rect l="l" t="t" r="r" b="b"/>
              <a:pathLst>
                <a:path w="2469" h="2010" extrusionOk="0">
                  <a:moveTo>
                    <a:pt x="1739" y="1657"/>
                  </a:moveTo>
                  <a:cubicBezTo>
                    <a:pt x="1738" y="1658"/>
                    <a:pt x="1737" y="1658"/>
                    <a:pt x="1736" y="1658"/>
                  </a:cubicBezTo>
                  <a:lnTo>
                    <a:pt x="1739" y="1657"/>
                  </a:lnTo>
                  <a:close/>
                  <a:moveTo>
                    <a:pt x="1274" y="292"/>
                  </a:moveTo>
                  <a:cubicBezTo>
                    <a:pt x="1286" y="294"/>
                    <a:pt x="1299" y="295"/>
                    <a:pt x="1312" y="298"/>
                  </a:cubicBezTo>
                  <a:cubicBezTo>
                    <a:pt x="1299" y="309"/>
                    <a:pt x="1288" y="324"/>
                    <a:pt x="1278" y="339"/>
                  </a:cubicBezTo>
                  <a:cubicBezTo>
                    <a:pt x="1262" y="363"/>
                    <a:pt x="1251" y="390"/>
                    <a:pt x="1242" y="419"/>
                  </a:cubicBezTo>
                  <a:cubicBezTo>
                    <a:pt x="1221" y="480"/>
                    <a:pt x="1205" y="545"/>
                    <a:pt x="1193" y="610"/>
                  </a:cubicBezTo>
                  <a:cubicBezTo>
                    <a:pt x="1186" y="650"/>
                    <a:pt x="1179" y="689"/>
                    <a:pt x="1174" y="729"/>
                  </a:cubicBezTo>
                  <a:cubicBezTo>
                    <a:pt x="1141" y="803"/>
                    <a:pt x="1106" y="878"/>
                    <a:pt x="1069" y="952"/>
                  </a:cubicBezTo>
                  <a:cubicBezTo>
                    <a:pt x="1004" y="1068"/>
                    <a:pt x="940" y="1185"/>
                    <a:pt x="867" y="1296"/>
                  </a:cubicBezTo>
                  <a:cubicBezTo>
                    <a:pt x="819" y="1365"/>
                    <a:pt x="769" y="1433"/>
                    <a:pt x="713" y="1497"/>
                  </a:cubicBezTo>
                  <a:cubicBezTo>
                    <a:pt x="677" y="1538"/>
                    <a:pt x="637" y="1577"/>
                    <a:pt x="598" y="1615"/>
                  </a:cubicBezTo>
                  <a:cubicBezTo>
                    <a:pt x="577" y="1633"/>
                    <a:pt x="556" y="1650"/>
                    <a:pt x="534" y="1664"/>
                  </a:cubicBezTo>
                  <a:cubicBezTo>
                    <a:pt x="512" y="1679"/>
                    <a:pt x="492" y="1691"/>
                    <a:pt x="468" y="1704"/>
                  </a:cubicBezTo>
                  <a:cubicBezTo>
                    <a:pt x="460" y="1707"/>
                    <a:pt x="452" y="1712"/>
                    <a:pt x="442" y="1715"/>
                  </a:cubicBezTo>
                  <a:cubicBezTo>
                    <a:pt x="431" y="1718"/>
                    <a:pt x="420" y="1721"/>
                    <a:pt x="408" y="1723"/>
                  </a:cubicBezTo>
                  <a:lnTo>
                    <a:pt x="401" y="1725"/>
                  </a:lnTo>
                  <a:lnTo>
                    <a:pt x="406" y="1723"/>
                  </a:lnTo>
                  <a:lnTo>
                    <a:pt x="420" y="1720"/>
                  </a:lnTo>
                  <a:lnTo>
                    <a:pt x="400" y="1723"/>
                  </a:lnTo>
                  <a:lnTo>
                    <a:pt x="368" y="1723"/>
                  </a:lnTo>
                  <a:cubicBezTo>
                    <a:pt x="359" y="1721"/>
                    <a:pt x="351" y="1718"/>
                    <a:pt x="343" y="1715"/>
                  </a:cubicBezTo>
                  <a:lnTo>
                    <a:pt x="343" y="1715"/>
                  </a:lnTo>
                  <a:cubicBezTo>
                    <a:pt x="348" y="1717"/>
                    <a:pt x="354" y="1718"/>
                    <a:pt x="360" y="1720"/>
                  </a:cubicBezTo>
                  <a:lnTo>
                    <a:pt x="352" y="1717"/>
                  </a:lnTo>
                  <a:lnTo>
                    <a:pt x="343" y="1712"/>
                  </a:lnTo>
                  <a:lnTo>
                    <a:pt x="332" y="1702"/>
                  </a:lnTo>
                  <a:lnTo>
                    <a:pt x="336" y="1707"/>
                  </a:lnTo>
                  <a:lnTo>
                    <a:pt x="335" y="1707"/>
                  </a:lnTo>
                  <a:cubicBezTo>
                    <a:pt x="332" y="1702"/>
                    <a:pt x="329" y="1699"/>
                    <a:pt x="325" y="1696"/>
                  </a:cubicBezTo>
                  <a:lnTo>
                    <a:pt x="322" y="1691"/>
                  </a:lnTo>
                  <a:cubicBezTo>
                    <a:pt x="317" y="1685"/>
                    <a:pt x="314" y="1679"/>
                    <a:pt x="311" y="1672"/>
                  </a:cubicBezTo>
                  <a:cubicBezTo>
                    <a:pt x="306" y="1664"/>
                    <a:pt x="302" y="1655"/>
                    <a:pt x="298" y="1645"/>
                  </a:cubicBezTo>
                  <a:cubicBezTo>
                    <a:pt x="295" y="1631"/>
                    <a:pt x="292" y="1619"/>
                    <a:pt x="289" y="1606"/>
                  </a:cubicBezTo>
                  <a:lnTo>
                    <a:pt x="289" y="1606"/>
                  </a:lnTo>
                  <a:cubicBezTo>
                    <a:pt x="291" y="1611"/>
                    <a:pt x="292" y="1617"/>
                    <a:pt x="294" y="1623"/>
                  </a:cubicBezTo>
                  <a:cubicBezTo>
                    <a:pt x="291" y="1604"/>
                    <a:pt x="287" y="1584"/>
                    <a:pt x="286" y="1565"/>
                  </a:cubicBezTo>
                  <a:cubicBezTo>
                    <a:pt x="286" y="1541"/>
                    <a:pt x="286" y="1519"/>
                    <a:pt x="287" y="1495"/>
                  </a:cubicBezTo>
                  <a:cubicBezTo>
                    <a:pt x="291" y="1452"/>
                    <a:pt x="295" y="1410"/>
                    <a:pt x="303" y="1368"/>
                  </a:cubicBezTo>
                  <a:cubicBezTo>
                    <a:pt x="321" y="1285"/>
                    <a:pt x="343" y="1202"/>
                    <a:pt x="368" y="1121"/>
                  </a:cubicBezTo>
                  <a:cubicBezTo>
                    <a:pt x="392" y="1057"/>
                    <a:pt x="417" y="992"/>
                    <a:pt x="447" y="930"/>
                  </a:cubicBezTo>
                  <a:cubicBezTo>
                    <a:pt x="477" y="870"/>
                    <a:pt x="512" y="811"/>
                    <a:pt x="549" y="754"/>
                  </a:cubicBezTo>
                  <a:cubicBezTo>
                    <a:pt x="588" y="696"/>
                    <a:pt x="631" y="639"/>
                    <a:pt x="677" y="586"/>
                  </a:cubicBezTo>
                  <a:cubicBezTo>
                    <a:pt x="707" y="555"/>
                    <a:pt x="735" y="523"/>
                    <a:pt x="767" y="496"/>
                  </a:cubicBezTo>
                  <a:cubicBezTo>
                    <a:pt x="800" y="468"/>
                    <a:pt x="832" y="442"/>
                    <a:pt x="867" y="419"/>
                  </a:cubicBezTo>
                  <a:cubicBezTo>
                    <a:pt x="897" y="400"/>
                    <a:pt x="928" y="379"/>
                    <a:pt x="960" y="365"/>
                  </a:cubicBezTo>
                  <a:cubicBezTo>
                    <a:pt x="990" y="349"/>
                    <a:pt x="1020" y="336"/>
                    <a:pt x="1052" y="325"/>
                  </a:cubicBezTo>
                  <a:cubicBezTo>
                    <a:pt x="1076" y="317"/>
                    <a:pt x="1098" y="309"/>
                    <a:pt x="1125" y="305"/>
                  </a:cubicBezTo>
                  <a:cubicBezTo>
                    <a:pt x="1152" y="300"/>
                    <a:pt x="1179" y="295"/>
                    <a:pt x="1205" y="292"/>
                  </a:cubicBezTo>
                  <a:close/>
                  <a:moveTo>
                    <a:pt x="1256" y="0"/>
                  </a:moveTo>
                  <a:cubicBezTo>
                    <a:pt x="1160" y="0"/>
                    <a:pt x="1065" y="15"/>
                    <a:pt x="973" y="47"/>
                  </a:cubicBezTo>
                  <a:cubicBezTo>
                    <a:pt x="764" y="115"/>
                    <a:pt x="579" y="259"/>
                    <a:pt x="441" y="427"/>
                  </a:cubicBezTo>
                  <a:cubicBezTo>
                    <a:pt x="300" y="599"/>
                    <a:pt x="189" y="794"/>
                    <a:pt x="115" y="1004"/>
                  </a:cubicBezTo>
                  <a:cubicBezTo>
                    <a:pt x="78" y="1106"/>
                    <a:pt x="51" y="1210"/>
                    <a:pt x="31" y="1316"/>
                  </a:cubicBezTo>
                  <a:cubicBezTo>
                    <a:pt x="9" y="1414"/>
                    <a:pt x="1" y="1516"/>
                    <a:pt x="9" y="1615"/>
                  </a:cubicBezTo>
                  <a:cubicBezTo>
                    <a:pt x="12" y="1666"/>
                    <a:pt x="23" y="1717"/>
                    <a:pt x="42" y="1766"/>
                  </a:cubicBezTo>
                  <a:cubicBezTo>
                    <a:pt x="56" y="1804"/>
                    <a:pt x="77" y="1839"/>
                    <a:pt x="102" y="1870"/>
                  </a:cubicBezTo>
                  <a:cubicBezTo>
                    <a:pt x="154" y="1935"/>
                    <a:pt x="227" y="1983"/>
                    <a:pt x="310" y="2002"/>
                  </a:cubicBezTo>
                  <a:cubicBezTo>
                    <a:pt x="335" y="2006"/>
                    <a:pt x="360" y="2010"/>
                    <a:pt x="386" y="2010"/>
                  </a:cubicBezTo>
                  <a:cubicBezTo>
                    <a:pt x="547" y="2010"/>
                    <a:pt x="699" y="1910"/>
                    <a:pt x="811" y="1799"/>
                  </a:cubicBezTo>
                  <a:cubicBezTo>
                    <a:pt x="951" y="1658"/>
                    <a:pt x="1073" y="1500"/>
                    <a:pt x="1171" y="1329"/>
                  </a:cubicBezTo>
                  <a:cubicBezTo>
                    <a:pt x="1177" y="1359"/>
                    <a:pt x="1182" y="1389"/>
                    <a:pt x="1190" y="1418"/>
                  </a:cubicBezTo>
                  <a:cubicBezTo>
                    <a:pt x="1218" y="1536"/>
                    <a:pt x="1262" y="1655"/>
                    <a:pt x="1335" y="1755"/>
                  </a:cubicBezTo>
                  <a:cubicBezTo>
                    <a:pt x="1405" y="1848"/>
                    <a:pt x="1498" y="1919"/>
                    <a:pt x="1614" y="1941"/>
                  </a:cubicBezTo>
                  <a:cubicBezTo>
                    <a:pt x="1641" y="1946"/>
                    <a:pt x="1668" y="1949"/>
                    <a:pt x="1695" y="1949"/>
                  </a:cubicBezTo>
                  <a:cubicBezTo>
                    <a:pt x="1789" y="1949"/>
                    <a:pt x="1883" y="1921"/>
                    <a:pt x="1965" y="1877"/>
                  </a:cubicBezTo>
                  <a:cubicBezTo>
                    <a:pt x="2130" y="1788"/>
                    <a:pt x="2268" y="1658"/>
                    <a:pt x="2404" y="1531"/>
                  </a:cubicBezTo>
                  <a:cubicBezTo>
                    <a:pt x="2466" y="1479"/>
                    <a:pt x="2469" y="1384"/>
                    <a:pt x="2412" y="1327"/>
                  </a:cubicBezTo>
                  <a:cubicBezTo>
                    <a:pt x="2385" y="1300"/>
                    <a:pt x="2349" y="1287"/>
                    <a:pt x="2314" y="1287"/>
                  </a:cubicBezTo>
                  <a:cubicBezTo>
                    <a:pt x="2274" y="1287"/>
                    <a:pt x="2235" y="1303"/>
                    <a:pt x="2208" y="1337"/>
                  </a:cubicBezTo>
                  <a:lnTo>
                    <a:pt x="2168" y="1373"/>
                  </a:lnTo>
                  <a:lnTo>
                    <a:pt x="2168" y="1372"/>
                  </a:lnTo>
                  <a:cubicBezTo>
                    <a:pt x="2092" y="1440"/>
                    <a:pt x="2011" y="1506"/>
                    <a:pt x="1929" y="1566"/>
                  </a:cubicBezTo>
                  <a:cubicBezTo>
                    <a:pt x="1896" y="1587"/>
                    <a:pt x="1864" y="1607"/>
                    <a:pt x="1829" y="1625"/>
                  </a:cubicBezTo>
                  <a:cubicBezTo>
                    <a:pt x="1813" y="1633"/>
                    <a:pt x="1796" y="1639"/>
                    <a:pt x="1779" y="1647"/>
                  </a:cubicBezTo>
                  <a:cubicBezTo>
                    <a:pt x="1769" y="1649"/>
                    <a:pt x="1759" y="1652"/>
                    <a:pt x="1749" y="1655"/>
                  </a:cubicBezTo>
                  <a:lnTo>
                    <a:pt x="1749" y="1655"/>
                  </a:lnTo>
                  <a:cubicBezTo>
                    <a:pt x="1735" y="1658"/>
                    <a:pt x="1722" y="1660"/>
                    <a:pt x="1709" y="1661"/>
                  </a:cubicBezTo>
                  <a:lnTo>
                    <a:pt x="1684" y="1661"/>
                  </a:lnTo>
                  <a:lnTo>
                    <a:pt x="1668" y="1660"/>
                  </a:lnTo>
                  <a:cubicBezTo>
                    <a:pt x="1660" y="1657"/>
                    <a:pt x="1651" y="1654"/>
                    <a:pt x="1642" y="1652"/>
                  </a:cubicBezTo>
                  <a:lnTo>
                    <a:pt x="1642" y="1652"/>
                  </a:lnTo>
                  <a:lnTo>
                    <a:pt x="1633" y="1647"/>
                  </a:lnTo>
                  <a:lnTo>
                    <a:pt x="1620" y="1641"/>
                  </a:lnTo>
                  <a:lnTo>
                    <a:pt x="1604" y="1628"/>
                  </a:lnTo>
                  <a:cubicBezTo>
                    <a:pt x="1596" y="1622"/>
                    <a:pt x="1589" y="1614"/>
                    <a:pt x="1582" y="1607"/>
                  </a:cubicBezTo>
                  <a:cubicBezTo>
                    <a:pt x="1573" y="1595"/>
                    <a:pt x="1563" y="1584"/>
                    <a:pt x="1555" y="1571"/>
                  </a:cubicBezTo>
                  <a:cubicBezTo>
                    <a:pt x="1544" y="1555"/>
                    <a:pt x="1535" y="1538"/>
                    <a:pt x="1525" y="1522"/>
                  </a:cubicBezTo>
                  <a:cubicBezTo>
                    <a:pt x="1511" y="1493"/>
                    <a:pt x="1500" y="1465"/>
                    <a:pt x="1489" y="1435"/>
                  </a:cubicBezTo>
                  <a:cubicBezTo>
                    <a:pt x="1476" y="1399"/>
                    <a:pt x="1467" y="1361"/>
                    <a:pt x="1457" y="1321"/>
                  </a:cubicBezTo>
                  <a:cubicBezTo>
                    <a:pt x="1449" y="1270"/>
                    <a:pt x="1443" y="1223"/>
                    <a:pt x="1438" y="1172"/>
                  </a:cubicBezTo>
                  <a:cubicBezTo>
                    <a:pt x="1433" y="1098"/>
                    <a:pt x="1433" y="1023"/>
                    <a:pt x="1438" y="951"/>
                  </a:cubicBezTo>
                  <a:cubicBezTo>
                    <a:pt x="1443" y="887"/>
                    <a:pt x="1449" y="825"/>
                    <a:pt x="1460" y="764"/>
                  </a:cubicBezTo>
                  <a:cubicBezTo>
                    <a:pt x="1475" y="729"/>
                    <a:pt x="1490" y="694"/>
                    <a:pt x="1505" y="659"/>
                  </a:cubicBezTo>
                  <a:cubicBezTo>
                    <a:pt x="1511" y="643"/>
                    <a:pt x="1516" y="628"/>
                    <a:pt x="1522" y="612"/>
                  </a:cubicBezTo>
                  <a:cubicBezTo>
                    <a:pt x="1525" y="628"/>
                    <a:pt x="1532" y="643"/>
                    <a:pt x="1538" y="659"/>
                  </a:cubicBezTo>
                  <a:cubicBezTo>
                    <a:pt x="1562" y="715"/>
                    <a:pt x="1617" y="749"/>
                    <a:pt x="1677" y="751"/>
                  </a:cubicBezTo>
                  <a:cubicBezTo>
                    <a:pt x="1734" y="749"/>
                    <a:pt x="1788" y="718"/>
                    <a:pt x="1817" y="667"/>
                  </a:cubicBezTo>
                  <a:cubicBezTo>
                    <a:pt x="1845" y="618"/>
                    <a:pt x="1843" y="556"/>
                    <a:pt x="1810" y="509"/>
                  </a:cubicBezTo>
                  <a:cubicBezTo>
                    <a:pt x="1810" y="501"/>
                    <a:pt x="1809" y="491"/>
                    <a:pt x="1809" y="482"/>
                  </a:cubicBezTo>
                  <a:cubicBezTo>
                    <a:pt x="1805" y="428"/>
                    <a:pt x="1796" y="374"/>
                    <a:pt x="1779" y="322"/>
                  </a:cubicBezTo>
                  <a:cubicBezTo>
                    <a:pt x="1745" y="224"/>
                    <a:pt x="1677" y="142"/>
                    <a:pt x="1587" y="89"/>
                  </a:cubicBezTo>
                  <a:cubicBezTo>
                    <a:pt x="1495" y="36"/>
                    <a:pt x="1391" y="5"/>
                    <a:pt x="1285" y="1"/>
                  </a:cubicBezTo>
                  <a:cubicBezTo>
                    <a:pt x="1275" y="0"/>
                    <a:pt x="1266" y="0"/>
                    <a:pt x="1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4" name="Google Shape;10264;p18"/>
            <p:cNvSpPr/>
            <p:nvPr/>
          </p:nvSpPr>
          <p:spPr>
            <a:xfrm>
              <a:off x="3555800" y="4980100"/>
              <a:ext cx="33875" cy="125925"/>
            </a:xfrm>
            <a:custGeom>
              <a:avLst/>
              <a:gdLst/>
              <a:ahLst/>
              <a:cxnLst/>
              <a:rect l="l" t="t" r="r" b="b"/>
              <a:pathLst>
                <a:path w="1355" h="5037" extrusionOk="0">
                  <a:moveTo>
                    <a:pt x="751" y="4104"/>
                  </a:moveTo>
                  <a:lnTo>
                    <a:pt x="751" y="4104"/>
                  </a:lnTo>
                  <a:cubicBezTo>
                    <a:pt x="750" y="4105"/>
                    <a:pt x="749" y="4107"/>
                    <a:pt x="749" y="4108"/>
                  </a:cubicBezTo>
                  <a:lnTo>
                    <a:pt x="749" y="4108"/>
                  </a:lnTo>
                  <a:cubicBezTo>
                    <a:pt x="749" y="4107"/>
                    <a:pt x="750" y="4106"/>
                    <a:pt x="751" y="4104"/>
                  </a:cubicBezTo>
                  <a:close/>
                  <a:moveTo>
                    <a:pt x="522" y="4399"/>
                  </a:moveTo>
                  <a:cubicBezTo>
                    <a:pt x="518" y="4403"/>
                    <a:pt x="515" y="4407"/>
                    <a:pt x="511" y="4411"/>
                  </a:cubicBezTo>
                  <a:lnTo>
                    <a:pt x="511" y="4411"/>
                  </a:lnTo>
                  <a:lnTo>
                    <a:pt x="522" y="4399"/>
                  </a:lnTo>
                  <a:close/>
                  <a:moveTo>
                    <a:pt x="332" y="1"/>
                  </a:moveTo>
                  <a:cubicBezTo>
                    <a:pt x="306" y="1"/>
                    <a:pt x="279" y="8"/>
                    <a:pt x="256" y="22"/>
                  </a:cubicBezTo>
                  <a:cubicBezTo>
                    <a:pt x="200" y="54"/>
                    <a:pt x="165" y="128"/>
                    <a:pt x="186" y="191"/>
                  </a:cubicBezTo>
                  <a:cubicBezTo>
                    <a:pt x="207" y="244"/>
                    <a:pt x="232" y="293"/>
                    <a:pt x="262" y="340"/>
                  </a:cubicBezTo>
                  <a:cubicBezTo>
                    <a:pt x="284" y="378"/>
                    <a:pt x="306" y="418"/>
                    <a:pt x="328" y="457"/>
                  </a:cubicBezTo>
                  <a:cubicBezTo>
                    <a:pt x="341" y="479"/>
                    <a:pt x="360" y="498"/>
                    <a:pt x="384" y="511"/>
                  </a:cubicBezTo>
                  <a:lnTo>
                    <a:pt x="403" y="549"/>
                  </a:lnTo>
                  <a:cubicBezTo>
                    <a:pt x="469" y="682"/>
                    <a:pt x="534" y="813"/>
                    <a:pt x="590" y="951"/>
                  </a:cubicBezTo>
                  <a:cubicBezTo>
                    <a:pt x="620" y="1024"/>
                    <a:pt x="650" y="1095"/>
                    <a:pt x="677" y="1170"/>
                  </a:cubicBezTo>
                  <a:cubicBezTo>
                    <a:pt x="707" y="1250"/>
                    <a:pt x="737" y="1333"/>
                    <a:pt x="769" y="1412"/>
                  </a:cubicBezTo>
                  <a:cubicBezTo>
                    <a:pt x="788" y="1469"/>
                    <a:pt x="805" y="1526"/>
                    <a:pt x="826" y="1584"/>
                  </a:cubicBezTo>
                  <a:cubicBezTo>
                    <a:pt x="841" y="1635"/>
                    <a:pt x="860" y="1684"/>
                    <a:pt x="875" y="1736"/>
                  </a:cubicBezTo>
                  <a:cubicBezTo>
                    <a:pt x="921" y="1898"/>
                    <a:pt x="968" y="2059"/>
                    <a:pt x="1003" y="2222"/>
                  </a:cubicBezTo>
                  <a:lnTo>
                    <a:pt x="1003" y="2217"/>
                  </a:lnTo>
                  <a:cubicBezTo>
                    <a:pt x="1003" y="2221"/>
                    <a:pt x="1004" y="2225"/>
                    <a:pt x="1004" y="2230"/>
                  </a:cubicBezTo>
                  <a:cubicBezTo>
                    <a:pt x="1004" y="2231"/>
                    <a:pt x="1004" y="2231"/>
                    <a:pt x="1004" y="2232"/>
                  </a:cubicBezTo>
                  <a:cubicBezTo>
                    <a:pt x="1039" y="2406"/>
                    <a:pt x="1061" y="2583"/>
                    <a:pt x="1074" y="2760"/>
                  </a:cubicBezTo>
                  <a:cubicBezTo>
                    <a:pt x="1085" y="2908"/>
                    <a:pt x="1087" y="3056"/>
                    <a:pt x="1079" y="3205"/>
                  </a:cubicBezTo>
                  <a:cubicBezTo>
                    <a:pt x="1072" y="3283"/>
                    <a:pt x="1061" y="3360"/>
                    <a:pt x="1047" y="3436"/>
                  </a:cubicBezTo>
                  <a:cubicBezTo>
                    <a:pt x="1033" y="3500"/>
                    <a:pt x="1015" y="3563"/>
                    <a:pt x="996" y="3625"/>
                  </a:cubicBezTo>
                  <a:cubicBezTo>
                    <a:pt x="970" y="3701"/>
                    <a:pt x="938" y="3774"/>
                    <a:pt x="903" y="3845"/>
                  </a:cubicBezTo>
                  <a:cubicBezTo>
                    <a:pt x="859" y="3932"/>
                    <a:pt x="810" y="4017"/>
                    <a:pt x="756" y="4098"/>
                  </a:cubicBezTo>
                  <a:cubicBezTo>
                    <a:pt x="753" y="4103"/>
                    <a:pt x="750" y="4108"/>
                    <a:pt x="746" y="4112"/>
                  </a:cubicBezTo>
                  <a:cubicBezTo>
                    <a:pt x="747" y="4111"/>
                    <a:pt x="748" y="4109"/>
                    <a:pt x="749" y="4108"/>
                  </a:cubicBezTo>
                  <a:lnTo>
                    <a:pt x="749" y="4108"/>
                  </a:lnTo>
                  <a:cubicBezTo>
                    <a:pt x="675" y="4214"/>
                    <a:pt x="596" y="4315"/>
                    <a:pt x="510" y="4412"/>
                  </a:cubicBezTo>
                  <a:lnTo>
                    <a:pt x="510" y="4412"/>
                  </a:lnTo>
                  <a:cubicBezTo>
                    <a:pt x="454" y="4475"/>
                    <a:pt x="394" y="4536"/>
                    <a:pt x="332" y="4594"/>
                  </a:cubicBezTo>
                  <a:cubicBezTo>
                    <a:pt x="249" y="4663"/>
                    <a:pt x="159" y="4728"/>
                    <a:pt x="70" y="4791"/>
                  </a:cubicBezTo>
                  <a:cubicBezTo>
                    <a:pt x="12" y="4839"/>
                    <a:pt x="1" y="4924"/>
                    <a:pt x="47" y="4985"/>
                  </a:cubicBezTo>
                  <a:cubicBezTo>
                    <a:pt x="72" y="5018"/>
                    <a:pt x="112" y="5037"/>
                    <a:pt x="154" y="5037"/>
                  </a:cubicBezTo>
                  <a:cubicBezTo>
                    <a:pt x="184" y="5037"/>
                    <a:pt x="214" y="5027"/>
                    <a:pt x="238" y="5010"/>
                  </a:cubicBezTo>
                  <a:cubicBezTo>
                    <a:pt x="303" y="4962"/>
                    <a:pt x="366" y="4915"/>
                    <a:pt x="430" y="4867"/>
                  </a:cubicBezTo>
                  <a:cubicBezTo>
                    <a:pt x="526" y="4790"/>
                    <a:pt x="617" y="4704"/>
                    <a:pt x="696" y="4609"/>
                  </a:cubicBezTo>
                  <a:cubicBezTo>
                    <a:pt x="895" y="4386"/>
                    <a:pt x="1076" y="4141"/>
                    <a:pt x="1193" y="3864"/>
                  </a:cubicBezTo>
                  <a:cubicBezTo>
                    <a:pt x="1251" y="3726"/>
                    <a:pt x="1294" y="3584"/>
                    <a:pt x="1321" y="3436"/>
                  </a:cubicBezTo>
                  <a:cubicBezTo>
                    <a:pt x="1343" y="3292"/>
                    <a:pt x="1354" y="3147"/>
                    <a:pt x="1351" y="3001"/>
                  </a:cubicBezTo>
                  <a:cubicBezTo>
                    <a:pt x="1348" y="2702"/>
                    <a:pt x="1315" y="2403"/>
                    <a:pt x="1253" y="2110"/>
                  </a:cubicBezTo>
                  <a:cubicBezTo>
                    <a:pt x="1179" y="1768"/>
                    <a:pt x="1068" y="1434"/>
                    <a:pt x="949" y="1105"/>
                  </a:cubicBezTo>
                  <a:cubicBezTo>
                    <a:pt x="897" y="964"/>
                    <a:pt x="843" y="821"/>
                    <a:pt x="783" y="684"/>
                  </a:cubicBezTo>
                  <a:cubicBezTo>
                    <a:pt x="753" y="609"/>
                    <a:pt x="718" y="538"/>
                    <a:pt x="685" y="465"/>
                  </a:cubicBezTo>
                  <a:cubicBezTo>
                    <a:pt x="656" y="405"/>
                    <a:pt x="628" y="346"/>
                    <a:pt x="596" y="288"/>
                  </a:cubicBezTo>
                  <a:cubicBezTo>
                    <a:pt x="553" y="201"/>
                    <a:pt x="499" y="118"/>
                    <a:pt x="436" y="44"/>
                  </a:cubicBezTo>
                  <a:cubicBezTo>
                    <a:pt x="408" y="16"/>
                    <a:pt x="370" y="1"/>
                    <a:pt x="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5" name="Google Shape;10265;p18"/>
            <p:cNvSpPr/>
            <p:nvPr/>
          </p:nvSpPr>
          <p:spPr>
            <a:xfrm>
              <a:off x="3636500" y="4822400"/>
              <a:ext cx="70550" cy="44875"/>
            </a:xfrm>
            <a:custGeom>
              <a:avLst/>
              <a:gdLst/>
              <a:ahLst/>
              <a:cxnLst/>
              <a:rect l="l" t="t" r="r" b="b"/>
              <a:pathLst>
                <a:path w="2822" h="1795" extrusionOk="0">
                  <a:moveTo>
                    <a:pt x="927" y="413"/>
                  </a:moveTo>
                  <a:cubicBezTo>
                    <a:pt x="927" y="415"/>
                    <a:pt x="928" y="416"/>
                    <a:pt x="930" y="419"/>
                  </a:cubicBezTo>
                  <a:cubicBezTo>
                    <a:pt x="929" y="417"/>
                    <a:pt x="928" y="415"/>
                    <a:pt x="927" y="413"/>
                  </a:cubicBezTo>
                  <a:close/>
                  <a:moveTo>
                    <a:pt x="930" y="421"/>
                  </a:moveTo>
                  <a:cubicBezTo>
                    <a:pt x="930" y="421"/>
                    <a:pt x="930" y="421"/>
                    <a:pt x="930" y="422"/>
                  </a:cubicBezTo>
                  <a:lnTo>
                    <a:pt x="930" y="422"/>
                  </a:lnTo>
                  <a:cubicBezTo>
                    <a:pt x="930" y="421"/>
                    <a:pt x="930" y="421"/>
                    <a:pt x="930" y="421"/>
                  </a:cubicBezTo>
                  <a:close/>
                  <a:moveTo>
                    <a:pt x="321" y="994"/>
                  </a:moveTo>
                  <a:cubicBezTo>
                    <a:pt x="320" y="998"/>
                    <a:pt x="320" y="1001"/>
                    <a:pt x="319" y="1005"/>
                  </a:cubicBezTo>
                  <a:cubicBezTo>
                    <a:pt x="319" y="1001"/>
                    <a:pt x="320" y="998"/>
                    <a:pt x="321" y="994"/>
                  </a:cubicBezTo>
                  <a:close/>
                  <a:moveTo>
                    <a:pt x="800" y="313"/>
                  </a:moveTo>
                  <a:cubicBezTo>
                    <a:pt x="806" y="314"/>
                    <a:pt x="811" y="315"/>
                    <a:pt x="816" y="316"/>
                  </a:cubicBezTo>
                  <a:lnTo>
                    <a:pt x="816" y="316"/>
                  </a:lnTo>
                  <a:lnTo>
                    <a:pt x="820" y="318"/>
                  </a:lnTo>
                  <a:lnTo>
                    <a:pt x="824" y="318"/>
                  </a:lnTo>
                  <a:lnTo>
                    <a:pt x="824" y="318"/>
                  </a:lnTo>
                  <a:cubicBezTo>
                    <a:pt x="833" y="321"/>
                    <a:pt x="842" y="324"/>
                    <a:pt x="849" y="329"/>
                  </a:cubicBezTo>
                  <a:lnTo>
                    <a:pt x="862" y="335"/>
                  </a:lnTo>
                  <a:cubicBezTo>
                    <a:pt x="868" y="341"/>
                    <a:pt x="877" y="348"/>
                    <a:pt x="882" y="353"/>
                  </a:cubicBezTo>
                  <a:cubicBezTo>
                    <a:pt x="887" y="356"/>
                    <a:pt x="890" y="360"/>
                    <a:pt x="895" y="365"/>
                  </a:cubicBezTo>
                  <a:lnTo>
                    <a:pt x="893" y="364"/>
                  </a:lnTo>
                  <a:lnTo>
                    <a:pt x="893" y="364"/>
                  </a:lnTo>
                  <a:cubicBezTo>
                    <a:pt x="907" y="378"/>
                    <a:pt x="918" y="395"/>
                    <a:pt x="927" y="413"/>
                  </a:cubicBezTo>
                  <a:lnTo>
                    <a:pt x="927" y="413"/>
                  </a:lnTo>
                  <a:cubicBezTo>
                    <a:pt x="927" y="412"/>
                    <a:pt x="927" y="412"/>
                    <a:pt x="927" y="411"/>
                  </a:cubicBezTo>
                  <a:lnTo>
                    <a:pt x="927" y="411"/>
                  </a:lnTo>
                  <a:cubicBezTo>
                    <a:pt x="928" y="414"/>
                    <a:pt x="930" y="417"/>
                    <a:pt x="930" y="419"/>
                  </a:cubicBezTo>
                  <a:lnTo>
                    <a:pt x="933" y="424"/>
                  </a:lnTo>
                  <a:cubicBezTo>
                    <a:pt x="932" y="423"/>
                    <a:pt x="931" y="422"/>
                    <a:pt x="930" y="422"/>
                  </a:cubicBezTo>
                  <a:lnTo>
                    <a:pt x="930" y="422"/>
                  </a:lnTo>
                  <a:cubicBezTo>
                    <a:pt x="936" y="439"/>
                    <a:pt x="941" y="456"/>
                    <a:pt x="946" y="474"/>
                  </a:cubicBezTo>
                  <a:cubicBezTo>
                    <a:pt x="950" y="506"/>
                    <a:pt x="955" y="536"/>
                    <a:pt x="958" y="569"/>
                  </a:cubicBezTo>
                  <a:cubicBezTo>
                    <a:pt x="957" y="599"/>
                    <a:pt x="961" y="628"/>
                    <a:pt x="972" y="656"/>
                  </a:cubicBezTo>
                  <a:cubicBezTo>
                    <a:pt x="984" y="680"/>
                    <a:pt x="999" y="701"/>
                    <a:pt x="1020" y="717"/>
                  </a:cubicBezTo>
                  <a:cubicBezTo>
                    <a:pt x="1001" y="764"/>
                    <a:pt x="980" y="810"/>
                    <a:pt x="960" y="857"/>
                  </a:cubicBezTo>
                  <a:cubicBezTo>
                    <a:pt x="906" y="964"/>
                    <a:pt x="846" y="1068"/>
                    <a:pt x="779" y="1168"/>
                  </a:cubicBezTo>
                  <a:cubicBezTo>
                    <a:pt x="741" y="1223"/>
                    <a:pt x="702" y="1275"/>
                    <a:pt x="659" y="1326"/>
                  </a:cubicBezTo>
                  <a:cubicBezTo>
                    <a:pt x="629" y="1359"/>
                    <a:pt x="597" y="1391"/>
                    <a:pt x="566" y="1421"/>
                  </a:cubicBezTo>
                  <a:cubicBezTo>
                    <a:pt x="550" y="1435"/>
                    <a:pt x="532" y="1448"/>
                    <a:pt x="517" y="1459"/>
                  </a:cubicBezTo>
                  <a:cubicBezTo>
                    <a:pt x="504" y="1467"/>
                    <a:pt x="486" y="1478"/>
                    <a:pt x="477" y="1483"/>
                  </a:cubicBezTo>
                  <a:cubicBezTo>
                    <a:pt x="466" y="1488"/>
                    <a:pt x="455" y="1492"/>
                    <a:pt x="444" y="1495"/>
                  </a:cubicBezTo>
                  <a:cubicBezTo>
                    <a:pt x="437" y="1499"/>
                    <a:pt x="433" y="1499"/>
                    <a:pt x="426" y="1500"/>
                  </a:cubicBezTo>
                  <a:cubicBezTo>
                    <a:pt x="417" y="1502"/>
                    <a:pt x="407" y="1503"/>
                    <a:pt x="399" y="1505"/>
                  </a:cubicBezTo>
                  <a:lnTo>
                    <a:pt x="388" y="1505"/>
                  </a:lnTo>
                  <a:lnTo>
                    <a:pt x="376" y="1503"/>
                  </a:lnTo>
                  <a:lnTo>
                    <a:pt x="368" y="1500"/>
                  </a:lnTo>
                  <a:lnTo>
                    <a:pt x="357" y="1497"/>
                  </a:lnTo>
                  <a:lnTo>
                    <a:pt x="346" y="1489"/>
                  </a:lnTo>
                  <a:lnTo>
                    <a:pt x="338" y="1484"/>
                  </a:lnTo>
                  <a:lnTo>
                    <a:pt x="335" y="1481"/>
                  </a:lnTo>
                  <a:lnTo>
                    <a:pt x="319" y="1461"/>
                  </a:lnTo>
                  <a:cubicBezTo>
                    <a:pt x="317" y="1459"/>
                    <a:pt x="316" y="1456"/>
                    <a:pt x="314" y="1453"/>
                  </a:cubicBezTo>
                  <a:cubicBezTo>
                    <a:pt x="311" y="1445"/>
                    <a:pt x="306" y="1434"/>
                    <a:pt x="303" y="1426"/>
                  </a:cubicBezTo>
                  <a:cubicBezTo>
                    <a:pt x="301" y="1418"/>
                    <a:pt x="298" y="1412"/>
                    <a:pt x="297" y="1404"/>
                  </a:cubicBezTo>
                  <a:cubicBezTo>
                    <a:pt x="293" y="1383"/>
                    <a:pt x="290" y="1362"/>
                    <a:pt x="289" y="1340"/>
                  </a:cubicBezTo>
                  <a:cubicBezTo>
                    <a:pt x="287" y="1305"/>
                    <a:pt x="287" y="1269"/>
                    <a:pt x="289" y="1233"/>
                  </a:cubicBezTo>
                  <a:cubicBezTo>
                    <a:pt x="295" y="1152"/>
                    <a:pt x="306" y="1071"/>
                    <a:pt x="322" y="990"/>
                  </a:cubicBezTo>
                  <a:lnTo>
                    <a:pt x="322" y="990"/>
                  </a:lnTo>
                  <a:cubicBezTo>
                    <a:pt x="322" y="991"/>
                    <a:pt x="321" y="992"/>
                    <a:pt x="321" y="993"/>
                  </a:cubicBezTo>
                  <a:lnTo>
                    <a:pt x="321" y="993"/>
                  </a:lnTo>
                  <a:cubicBezTo>
                    <a:pt x="335" y="928"/>
                    <a:pt x="353" y="865"/>
                    <a:pt x="374" y="802"/>
                  </a:cubicBezTo>
                  <a:cubicBezTo>
                    <a:pt x="391" y="751"/>
                    <a:pt x="412" y="702"/>
                    <a:pt x="434" y="653"/>
                  </a:cubicBezTo>
                  <a:cubicBezTo>
                    <a:pt x="455" y="615"/>
                    <a:pt x="475" y="579"/>
                    <a:pt x="499" y="542"/>
                  </a:cubicBezTo>
                  <a:cubicBezTo>
                    <a:pt x="521" y="508"/>
                    <a:pt x="547" y="474"/>
                    <a:pt x="575" y="443"/>
                  </a:cubicBezTo>
                  <a:cubicBezTo>
                    <a:pt x="588" y="428"/>
                    <a:pt x="602" y="414"/>
                    <a:pt x="616" y="400"/>
                  </a:cubicBezTo>
                  <a:cubicBezTo>
                    <a:pt x="637" y="383"/>
                    <a:pt x="659" y="365"/>
                    <a:pt x="681" y="349"/>
                  </a:cubicBezTo>
                  <a:cubicBezTo>
                    <a:pt x="689" y="345"/>
                    <a:pt x="695" y="340"/>
                    <a:pt x="703" y="337"/>
                  </a:cubicBezTo>
                  <a:cubicBezTo>
                    <a:pt x="713" y="332"/>
                    <a:pt x="721" y="329"/>
                    <a:pt x="729" y="326"/>
                  </a:cubicBezTo>
                  <a:cubicBezTo>
                    <a:pt x="738" y="322"/>
                    <a:pt x="748" y="319"/>
                    <a:pt x="757" y="318"/>
                  </a:cubicBezTo>
                  <a:cubicBezTo>
                    <a:pt x="765" y="316"/>
                    <a:pt x="773" y="313"/>
                    <a:pt x="782" y="313"/>
                  </a:cubicBezTo>
                  <a:close/>
                  <a:moveTo>
                    <a:pt x="1140" y="0"/>
                  </a:moveTo>
                  <a:cubicBezTo>
                    <a:pt x="1091" y="0"/>
                    <a:pt x="1041" y="24"/>
                    <a:pt x="1010" y="77"/>
                  </a:cubicBezTo>
                  <a:cubicBezTo>
                    <a:pt x="944" y="37"/>
                    <a:pt x="868" y="16"/>
                    <a:pt x="792" y="16"/>
                  </a:cubicBezTo>
                  <a:cubicBezTo>
                    <a:pt x="754" y="16"/>
                    <a:pt x="717" y="21"/>
                    <a:pt x="680" y="31"/>
                  </a:cubicBezTo>
                  <a:cubicBezTo>
                    <a:pt x="496" y="83"/>
                    <a:pt x="354" y="229"/>
                    <a:pt x="255" y="387"/>
                  </a:cubicBezTo>
                  <a:cubicBezTo>
                    <a:pt x="143" y="565"/>
                    <a:pt x="75" y="767"/>
                    <a:pt x="37" y="973"/>
                  </a:cubicBezTo>
                  <a:cubicBezTo>
                    <a:pt x="12" y="1090"/>
                    <a:pt x="0" y="1209"/>
                    <a:pt x="4" y="1328"/>
                  </a:cubicBezTo>
                  <a:cubicBezTo>
                    <a:pt x="7" y="1416"/>
                    <a:pt x="19" y="1505"/>
                    <a:pt x="59" y="1586"/>
                  </a:cubicBezTo>
                  <a:cubicBezTo>
                    <a:pt x="123" y="1713"/>
                    <a:pt x="254" y="1795"/>
                    <a:pt x="397" y="1795"/>
                  </a:cubicBezTo>
                  <a:cubicBezTo>
                    <a:pt x="398" y="1795"/>
                    <a:pt x="400" y="1795"/>
                    <a:pt x="401" y="1795"/>
                  </a:cubicBezTo>
                  <a:cubicBezTo>
                    <a:pt x="433" y="1795"/>
                    <a:pt x="463" y="1791"/>
                    <a:pt x="494" y="1784"/>
                  </a:cubicBezTo>
                  <a:cubicBezTo>
                    <a:pt x="683" y="1734"/>
                    <a:pt x="825" y="1589"/>
                    <a:pt x="939" y="1438"/>
                  </a:cubicBezTo>
                  <a:cubicBezTo>
                    <a:pt x="990" y="1370"/>
                    <a:pt x="1037" y="1301"/>
                    <a:pt x="1080" y="1228"/>
                  </a:cubicBezTo>
                  <a:cubicBezTo>
                    <a:pt x="1099" y="1196"/>
                    <a:pt x="1117" y="1165"/>
                    <a:pt x="1135" y="1135"/>
                  </a:cubicBezTo>
                  <a:cubicBezTo>
                    <a:pt x="1180" y="1237"/>
                    <a:pt x="1251" y="1328"/>
                    <a:pt x="1343" y="1396"/>
                  </a:cubicBezTo>
                  <a:cubicBezTo>
                    <a:pt x="1432" y="1457"/>
                    <a:pt x="1534" y="1500"/>
                    <a:pt x="1642" y="1519"/>
                  </a:cubicBezTo>
                  <a:cubicBezTo>
                    <a:pt x="1701" y="1531"/>
                    <a:pt x="1760" y="1537"/>
                    <a:pt x="1817" y="1537"/>
                  </a:cubicBezTo>
                  <a:cubicBezTo>
                    <a:pt x="2160" y="1537"/>
                    <a:pt x="2478" y="1343"/>
                    <a:pt x="2744" y="1136"/>
                  </a:cubicBezTo>
                  <a:cubicBezTo>
                    <a:pt x="2809" y="1089"/>
                    <a:pt x="2821" y="998"/>
                    <a:pt x="2772" y="935"/>
                  </a:cubicBezTo>
                  <a:cubicBezTo>
                    <a:pt x="2744" y="898"/>
                    <a:pt x="2702" y="879"/>
                    <a:pt x="2660" y="879"/>
                  </a:cubicBezTo>
                  <a:cubicBezTo>
                    <a:pt x="2628" y="879"/>
                    <a:pt x="2596" y="890"/>
                    <a:pt x="2570" y="911"/>
                  </a:cubicBezTo>
                  <a:cubicBezTo>
                    <a:pt x="2524" y="946"/>
                    <a:pt x="2476" y="981"/>
                    <a:pt x="2427" y="1014"/>
                  </a:cubicBezTo>
                  <a:cubicBezTo>
                    <a:pt x="2358" y="1060"/>
                    <a:pt x="2285" y="1104"/>
                    <a:pt x="2210" y="1142"/>
                  </a:cubicBezTo>
                  <a:cubicBezTo>
                    <a:pt x="2161" y="1166"/>
                    <a:pt x="2111" y="1187"/>
                    <a:pt x="2058" y="1206"/>
                  </a:cubicBezTo>
                  <a:cubicBezTo>
                    <a:pt x="2027" y="1217"/>
                    <a:pt x="1998" y="1228"/>
                    <a:pt x="1963" y="1234"/>
                  </a:cubicBezTo>
                  <a:cubicBezTo>
                    <a:pt x="1929" y="1241"/>
                    <a:pt x="1894" y="1244"/>
                    <a:pt x="1859" y="1247"/>
                  </a:cubicBezTo>
                  <a:cubicBezTo>
                    <a:pt x="1843" y="1247"/>
                    <a:pt x="1829" y="1248"/>
                    <a:pt x="1813" y="1248"/>
                  </a:cubicBezTo>
                  <a:cubicBezTo>
                    <a:pt x="1806" y="1248"/>
                    <a:pt x="1798" y="1248"/>
                    <a:pt x="1789" y="1247"/>
                  </a:cubicBezTo>
                  <a:cubicBezTo>
                    <a:pt x="1762" y="1245"/>
                    <a:pt x="1737" y="1242"/>
                    <a:pt x="1712" y="1237"/>
                  </a:cubicBezTo>
                  <a:cubicBezTo>
                    <a:pt x="1682" y="1231"/>
                    <a:pt x="1652" y="1223"/>
                    <a:pt x="1623" y="1214"/>
                  </a:cubicBezTo>
                  <a:cubicBezTo>
                    <a:pt x="1601" y="1206"/>
                    <a:pt x="1580" y="1196"/>
                    <a:pt x="1558" y="1187"/>
                  </a:cubicBezTo>
                  <a:cubicBezTo>
                    <a:pt x="1544" y="1177"/>
                    <a:pt x="1530" y="1169"/>
                    <a:pt x="1514" y="1160"/>
                  </a:cubicBezTo>
                  <a:cubicBezTo>
                    <a:pt x="1504" y="1152"/>
                    <a:pt x="1496" y="1146"/>
                    <a:pt x="1487" y="1138"/>
                  </a:cubicBezTo>
                  <a:cubicBezTo>
                    <a:pt x="1477" y="1130"/>
                    <a:pt x="1470" y="1120"/>
                    <a:pt x="1462" y="1112"/>
                  </a:cubicBezTo>
                  <a:lnTo>
                    <a:pt x="1462" y="1112"/>
                  </a:lnTo>
                  <a:cubicBezTo>
                    <a:pt x="1465" y="1116"/>
                    <a:pt x="1466" y="1119"/>
                    <a:pt x="1470" y="1122"/>
                  </a:cubicBezTo>
                  <a:cubicBezTo>
                    <a:pt x="1466" y="1119"/>
                    <a:pt x="1462" y="1114"/>
                    <a:pt x="1458" y="1109"/>
                  </a:cubicBezTo>
                  <a:lnTo>
                    <a:pt x="1457" y="1108"/>
                  </a:lnTo>
                  <a:lnTo>
                    <a:pt x="1457" y="1109"/>
                  </a:lnTo>
                  <a:cubicBezTo>
                    <a:pt x="1452" y="1103"/>
                    <a:pt x="1446" y="1095"/>
                    <a:pt x="1439" y="1087"/>
                  </a:cubicBezTo>
                  <a:cubicBezTo>
                    <a:pt x="1432" y="1073"/>
                    <a:pt x="1422" y="1059"/>
                    <a:pt x="1414" y="1044"/>
                  </a:cubicBezTo>
                  <a:cubicBezTo>
                    <a:pt x="1408" y="1030"/>
                    <a:pt x="1403" y="1014"/>
                    <a:pt x="1397" y="1000"/>
                  </a:cubicBezTo>
                  <a:cubicBezTo>
                    <a:pt x="1394" y="990"/>
                    <a:pt x="1391" y="980"/>
                    <a:pt x="1388" y="969"/>
                  </a:cubicBezTo>
                  <a:lnTo>
                    <a:pt x="1388" y="969"/>
                  </a:lnTo>
                  <a:cubicBezTo>
                    <a:pt x="1387" y="963"/>
                    <a:pt x="1387" y="957"/>
                    <a:pt x="1386" y="951"/>
                  </a:cubicBezTo>
                  <a:lnTo>
                    <a:pt x="1386" y="951"/>
                  </a:lnTo>
                  <a:cubicBezTo>
                    <a:pt x="1386" y="951"/>
                    <a:pt x="1386" y="951"/>
                    <a:pt x="1386" y="951"/>
                  </a:cubicBezTo>
                  <a:lnTo>
                    <a:pt x="1386" y="951"/>
                  </a:lnTo>
                  <a:cubicBezTo>
                    <a:pt x="1386" y="951"/>
                    <a:pt x="1386" y="951"/>
                    <a:pt x="1386" y="951"/>
                  </a:cubicBezTo>
                  <a:lnTo>
                    <a:pt x="1386" y="951"/>
                  </a:lnTo>
                  <a:cubicBezTo>
                    <a:pt x="1382" y="927"/>
                    <a:pt x="1379" y="903"/>
                    <a:pt x="1378" y="880"/>
                  </a:cubicBezTo>
                  <a:cubicBezTo>
                    <a:pt x="1375" y="789"/>
                    <a:pt x="1379" y="699"/>
                    <a:pt x="1375" y="609"/>
                  </a:cubicBezTo>
                  <a:cubicBezTo>
                    <a:pt x="1373" y="544"/>
                    <a:pt x="1332" y="487"/>
                    <a:pt x="1272" y="465"/>
                  </a:cubicBezTo>
                  <a:cubicBezTo>
                    <a:pt x="1276" y="386"/>
                    <a:pt x="1284" y="308"/>
                    <a:pt x="1289" y="229"/>
                  </a:cubicBezTo>
                  <a:cubicBezTo>
                    <a:pt x="1291" y="204"/>
                    <a:pt x="1292" y="177"/>
                    <a:pt x="1292" y="151"/>
                  </a:cubicBezTo>
                  <a:cubicBezTo>
                    <a:pt x="1292" y="57"/>
                    <a:pt x="1217" y="0"/>
                    <a:pt x="1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6" name="Google Shape;10266;p18"/>
            <p:cNvSpPr/>
            <p:nvPr/>
          </p:nvSpPr>
          <p:spPr>
            <a:xfrm>
              <a:off x="3224175" y="4685325"/>
              <a:ext cx="61950" cy="79700"/>
            </a:xfrm>
            <a:custGeom>
              <a:avLst/>
              <a:gdLst/>
              <a:ahLst/>
              <a:cxnLst/>
              <a:rect l="l" t="t" r="r" b="b"/>
              <a:pathLst>
                <a:path w="2478" h="3188" extrusionOk="0">
                  <a:moveTo>
                    <a:pt x="2109" y="1505"/>
                  </a:moveTo>
                  <a:cubicBezTo>
                    <a:pt x="2108" y="1507"/>
                    <a:pt x="2108" y="1508"/>
                    <a:pt x="2107" y="1510"/>
                  </a:cubicBezTo>
                  <a:lnTo>
                    <a:pt x="2107" y="1510"/>
                  </a:lnTo>
                  <a:cubicBezTo>
                    <a:pt x="2108" y="1508"/>
                    <a:pt x="2108" y="1507"/>
                    <a:pt x="2109" y="1505"/>
                  </a:cubicBezTo>
                  <a:close/>
                  <a:moveTo>
                    <a:pt x="1770" y="279"/>
                  </a:moveTo>
                  <a:cubicBezTo>
                    <a:pt x="1786" y="281"/>
                    <a:pt x="1803" y="284"/>
                    <a:pt x="1816" y="286"/>
                  </a:cubicBezTo>
                  <a:cubicBezTo>
                    <a:pt x="1829" y="289"/>
                    <a:pt x="1838" y="292"/>
                    <a:pt x="1852" y="297"/>
                  </a:cubicBezTo>
                  <a:cubicBezTo>
                    <a:pt x="1867" y="301"/>
                    <a:pt x="1879" y="306"/>
                    <a:pt x="1892" y="312"/>
                  </a:cubicBezTo>
                  <a:cubicBezTo>
                    <a:pt x="1898" y="316"/>
                    <a:pt x="1904" y="319"/>
                    <a:pt x="1909" y="323"/>
                  </a:cubicBezTo>
                  <a:lnTo>
                    <a:pt x="1909" y="323"/>
                  </a:lnTo>
                  <a:cubicBezTo>
                    <a:pt x="1935" y="343"/>
                    <a:pt x="1962" y="363"/>
                    <a:pt x="1987" y="385"/>
                  </a:cubicBezTo>
                  <a:lnTo>
                    <a:pt x="1982" y="382"/>
                  </a:lnTo>
                  <a:lnTo>
                    <a:pt x="1982" y="382"/>
                  </a:lnTo>
                  <a:cubicBezTo>
                    <a:pt x="2004" y="401"/>
                    <a:pt x="2027" y="423"/>
                    <a:pt x="2047" y="445"/>
                  </a:cubicBezTo>
                  <a:cubicBezTo>
                    <a:pt x="2061" y="463"/>
                    <a:pt x="2077" y="482"/>
                    <a:pt x="2092" y="502"/>
                  </a:cubicBezTo>
                  <a:cubicBezTo>
                    <a:pt x="2104" y="523"/>
                    <a:pt x="2117" y="544"/>
                    <a:pt x="2130" y="566"/>
                  </a:cubicBezTo>
                  <a:cubicBezTo>
                    <a:pt x="2133" y="574"/>
                    <a:pt x="2137" y="583"/>
                    <a:pt x="2141" y="593"/>
                  </a:cubicBezTo>
                  <a:cubicBezTo>
                    <a:pt x="2155" y="640"/>
                    <a:pt x="2167" y="689"/>
                    <a:pt x="2179" y="738"/>
                  </a:cubicBezTo>
                  <a:cubicBezTo>
                    <a:pt x="2186" y="787"/>
                    <a:pt x="2194" y="836"/>
                    <a:pt x="2198" y="885"/>
                  </a:cubicBezTo>
                  <a:cubicBezTo>
                    <a:pt x="2207" y="1015"/>
                    <a:pt x="2198" y="1147"/>
                    <a:pt x="2171" y="1275"/>
                  </a:cubicBezTo>
                  <a:cubicBezTo>
                    <a:pt x="2172" y="1269"/>
                    <a:pt x="2174" y="1262"/>
                    <a:pt x="2175" y="1256"/>
                  </a:cubicBezTo>
                  <a:lnTo>
                    <a:pt x="2175" y="1256"/>
                  </a:lnTo>
                  <a:cubicBezTo>
                    <a:pt x="2158" y="1337"/>
                    <a:pt x="2137" y="1418"/>
                    <a:pt x="2112" y="1496"/>
                  </a:cubicBezTo>
                  <a:lnTo>
                    <a:pt x="2112" y="1496"/>
                  </a:lnTo>
                  <a:lnTo>
                    <a:pt x="2109" y="1503"/>
                  </a:lnTo>
                  <a:cubicBezTo>
                    <a:pt x="2109" y="1504"/>
                    <a:pt x="2109" y="1504"/>
                    <a:pt x="2109" y="1505"/>
                  </a:cubicBezTo>
                  <a:lnTo>
                    <a:pt x="2109" y="1505"/>
                  </a:lnTo>
                  <a:lnTo>
                    <a:pt x="2109" y="1504"/>
                  </a:lnTo>
                  <a:lnTo>
                    <a:pt x="2109" y="1504"/>
                  </a:lnTo>
                  <a:cubicBezTo>
                    <a:pt x="2109" y="1505"/>
                    <a:pt x="2109" y="1505"/>
                    <a:pt x="2109" y="1505"/>
                  </a:cubicBezTo>
                  <a:lnTo>
                    <a:pt x="2109" y="1505"/>
                  </a:lnTo>
                  <a:cubicBezTo>
                    <a:pt x="2109" y="1505"/>
                    <a:pt x="2109" y="1505"/>
                    <a:pt x="2109" y="1505"/>
                  </a:cubicBezTo>
                  <a:lnTo>
                    <a:pt x="2109" y="1505"/>
                  </a:lnTo>
                  <a:lnTo>
                    <a:pt x="2106" y="1512"/>
                  </a:lnTo>
                  <a:cubicBezTo>
                    <a:pt x="2106" y="1512"/>
                    <a:pt x="2107" y="1511"/>
                    <a:pt x="2107" y="1510"/>
                  </a:cubicBezTo>
                  <a:lnTo>
                    <a:pt x="2107" y="1510"/>
                  </a:lnTo>
                  <a:cubicBezTo>
                    <a:pt x="2077" y="1592"/>
                    <a:pt x="2043" y="1672"/>
                    <a:pt x="2004" y="1750"/>
                  </a:cubicBezTo>
                  <a:cubicBezTo>
                    <a:pt x="1949" y="1857"/>
                    <a:pt x="1890" y="1960"/>
                    <a:pt x="1824" y="2059"/>
                  </a:cubicBezTo>
                  <a:lnTo>
                    <a:pt x="1824" y="2059"/>
                  </a:lnTo>
                  <a:lnTo>
                    <a:pt x="1821" y="2063"/>
                  </a:lnTo>
                  <a:cubicBezTo>
                    <a:pt x="1750" y="2166"/>
                    <a:pt x="1674" y="2264"/>
                    <a:pt x="1593" y="2359"/>
                  </a:cubicBezTo>
                  <a:cubicBezTo>
                    <a:pt x="1518" y="2443"/>
                    <a:pt x="1439" y="2522"/>
                    <a:pt x="1357" y="2598"/>
                  </a:cubicBezTo>
                  <a:cubicBezTo>
                    <a:pt x="1289" y="2657"/>
                    <a:pt x="1218" y="2712"/>
                    <a:pt x="1143" y="2763"/>
                  </a:cubicBezTo>
                  <a:cubicBezTo>
                    <a:pt x="1107" y="2787"/>
                    <a:pt x="1069" y="2809"/>
                    <a:pt x="1029" y="2829"/>
                  </a:cubicBezTo>
                  <a:cubicBezTo>
                    <a:pt x="993" y="2847"/>
                    <a:pt x="955" y="2863"/>
                    <a:pt x="915" y="2877"/>
                  </a:cubicBezTo>
                  <a:cubicBezTo>
                    <a:pt x="888" y="2885"/>
                    <a:pt x="863" y="2893"/>
                    <a:pt x="836" y="2899"/>
                  </a:cubicBezTo>
                  <a:cubicBezTo>
                    <a:pt x="816" y="2902"/>
                    <a:pt x="795" y="2904"/>
                    <a:pt x="774" y="2907"/>
                  </a:cubicBezTo>
                  <a:cubicBezTo>
                    <a:pt x="754" y="2907"/>
                    <a:pt x="732" y="2907"/>
                    <a:pt x="713" y="2905"/>
                  </a:cubicBezTo>
                  <a:cubicBezTo>
                    <a:pt x="695" y="2904"/>
                    <a:pt x="676" y="2902"/>
                    <a:pt x="659" y="2897"/>
                  </a:cubicBezTo>
                  <a:cubicBezTo>
                    <a:pt x="640" y="2893"/>
                    <a:pt x="622" y="2888"/>
                    <a:pt x="605" y="2882"/>
                  </a:cubicBezTo>
                  <a:cubicBezTo>
                    <a:pt x="596" y="2878"/>
                    <a:pt x="586" y="2874"/>
                    <a:pt x="575" y="2869"/>
                  </a:cubicBezTo>
                  <a:cubicBezTo>
                    <a:pt x="558" y="2859"/>
                    <a:pt x="539" y="2850"/>
                    <a:pt x="521" y="2839"/>
                  </a:cubicBezTo>
                  <a:cubicBezTo>
                    <a:pt x="507" y="2828"/>
                    <a:pt x="494" y="2821"/>
                    <a:pt x="482" y="2809"/>
                  </a:cubicBezTo>
                  <a:cubicBezTo>
                    <a:pt x="467" y="2796"/>
                    <a:pt x="455" y="2784"/>
                    <a:pt x="444" y="2771"/>
                  </a:cubicBezTo>
                  <a:cubicBezTo>
                    <a:pt x="436" y="2763"/>
                    <a:pt x="429" y="2755"/>
                    <a:pt x="423" y="2747"/>
                  </a:cubicBezTo>
                  <a:cubicBezTo>
                    <a:pt x="412" y="2730"/>
                    <a:pt x="402" y="2714"/>
                    <a:pt x="393" y="2696"/>
                  </a:cubicBezTo>
                  <a:cubicBezTo>
                    <a:pt x="383" y="2676"/>
                    <a:pt x="374" y="2655"/>
                    <a:pt x="366" y="2635"/>
                  </a:cubicBezTo>
                  <a:cubicBezTo>
                    <a:pt x="357" y="2605"/>
                    <a:pt x="349" y="2576"/>
                    <a:pt x="342" y="2548"/>
                  </a:cubicBezTo>
                  <a:cubicBezTo>
                    <a:pt x="336" y="2510"/>
                    <a:pt x="330" y="2470"/>
                    <a:pt x="326" y="2430"/>
                  </a:cubicBezTo>
                  <a:cubicBezTo>
                    <a:pt x="323" y="2362"/>
                    <a:pt x="325" y="2294"/>
                    <a:pt x="328" y="2225"/>
                  </a:cubicBezTo>
                  <a:cubicBezTo>
                    <a:pt x="334" y="2144"/>
                    <a:pt x="345" y="2065"/>
                    <a:pt x="357" y="1983"/>
                  </a:cubicBezTo>
                  <a:cubicBezTo>
                    <a:pt x="366" y="1910"/>
                    <a:pt x="377" y="1837"/>
                    <a:pt x="391" y="1764"/>
                  </a:cubicBezTo>
                  <a:lnTo>
                    <a:pt x="391" y="1764"/>
                  </a:lnTo>
                  <a:cubicBezTo>
                    <a:pt x="390" y="1770"/>
                    <a:pt x="388" y="1777"/>
                    <a:pt x="387" y="1783"/>
                  </a:cubicBezTo>
                  <a:cubicBezTo>
                    <a:pt x="396" y="1740"/>
                    <a:pt x="406" y="1698"/>
                    <a:pt x="417" y="1655"/>
                  </a:cubicBezTo>
                  <a:cubicBezTo>
                    <a:pt x="444" y="1606"/>
                    <a:pt x="474" y="1558"/>
                    <a:pt x="504" y="1509"/>
                  </a:cubicBezTo>
                  <a:cubicBezTo>
                    <a:pt x="592" y="1360"/>
                    <a:pt x="679" y="1212"/>
                    <a:pt x="774" y="1069"/>
                  </a:cubicBezTo>
                  <a:cubicBezTo>
                    <a:pt x="827" y="993"/>
                    <a:pt x="882" y="920"/>
                    <a:pt x="941" y="849"/>
                  </a:cubicBezTo>
                  <a:cubicBezTo>
                    <a:pt x="945" y="849"/>
                    <a:pt x="952" y="849"/>
                    <a:pt x="957" y="851"/>
                  </a:cubicBezTo>
                  <a:cubicBezTo>
                    <a:pt x="1040" y="849"/>
                    <a:pt x="1107" y="783"/>
                    <a:pt x="1108" y="699"/>
                  </a:cubicBezTo>
                  <a:cubicBezTo>
                    <a:pt x="1108" y="686"/>
                    <a:pt x="1107" y="675"/>
                    <a:pt x="1104" y="662"/>
                  </a:cubicBezTo>
                  <a:cubicBezTo>
                    <a:pt x="1148" y="617"/>
                    <a:pt x="1192" y="571"/>
                    <a:pt x="1239" y="528"/>
                  </a:cubicBezTo>
                  <a:lnTo>
                    <a:pt x="1239" y="528"/>
                  </a:lnTo>
                  <a:cubicBezTo>
                    <a:pt x="1290" y="483"/>
                    <a:pt x="1344" y="442"/>
                    <a:pt x="1401" y="404"/>
                  </a:cubicBezTo>
                  <a:cubicBezTo>
                    <a:pt x="1433" y="382"/>
                    <a:pt x="1468" y="363"/>
                    <a:pt x="1503" y="344"/>
                  </a:cubicBezTo>
                  <a:cubicBezTo>
                    <a:pt x="1526" y="335"/>
                    <a:pt x="1550" y="324"/>
                    <a:pt x="1575" y="314"/>
                  </a:cubicBezTo>
                  <a:cubicBezTo>
                    <a:pt x="1606" y="305"/>
                    <a:pt x="1634" y="297"/>
                    <a:pt x="1666" y="289"/>
                  </a:cubicBezTo>
                  <a:cubicBezTo>
                    <a:pt x="1686" y="286"/>
                    <a:pt x="1707" y="282"/>
                    <a:pt x="1727" y="279"/>
                  </a:cubicBezTo>
                  <a:close/>
                  <a:moveTo>
                    <a:pt x="1746" y="1"/>
                  </a:moveTo>
                  <a:cubicBezTo>
                    <a:pt x="1743" y="1"/>
                    <a:pt x="1739" y="1"/>
                    <a:pt x="1735" y="1"/>
                  </a:cubicBezTo>
                  <a:cubicBezTo>
                    <a:pt x="1645" y="5"/>
                    <a:pt x="1556" y="23"/>
                    <a:pt x="1473" y="56"/>
                  </a:cubicBezTo>
                  <a:cubicBezTo>
                    <a:pt x="1376" y="94"/>
                    <a:pt x="1284" y="145"/>
                    <a:pt x="1200" y="206"/>
                  </a:cubicBezTo>
                  <a:cubicBezTo>
                    <a:pt x="1121" y="265"/>
                    <a:pt x="1048" y="328"/>
                    <a:pt x="979" y="398"/>
                  </a:cubicBezTo>
                  <a:lnTo>
                    <a:pt x="934" y="445"/>
                  </a:lnTo>
                  <a:cubicBezTo>
                    <a:pt x="928" y="442"/>
                    <a:pt x="922" y="441"/>
                    <a:pt x="915" y="439"/>
                  </a:cubicBezTo>
                  <a:cubicBezTo>
                    <a:pt x="898" y="435"/>
                    <a:pt x="880" y="432"/>
                    <a:pt x="862" y="432"/>
                  </a:cubicBezTo>
                  <a:cubicBezTo>
                    <a:pt x="843" y="432"/>
                    <a:pt x="823" y="435"/>
                    <a:pt x="805" y="441"/>
                  </a:cubicBezTo>
                  <a:cubicBezTo>
                    <a:pt x="713" y="468"/>
                    <a:pt x="641" y="532"/>
                    <a:pt x="580" y="602"/>
                  </a:cubicBezTo>
                  <a:cubicBezTo>
                    <a:pt x="518" y="670"/>
                    <a:pt x="466" y="746"/>
                    <a:pt x="425" y="829"/>
                  </a:cubicBezTo>
                  <a:cubicBezTo>
                    <a:pt x="325" y="1015"/>
                    <a:pt x="246" y="1213"/>
                    <a:pt x="189" y="1417"/>
                  </a:cubicBezTo>
                  <a:cubicBezTo>
                    <a:pt x="171" y="1481"/>
                    <a:pt x="156" y="1544"/>
                    <a:pt x="141" y="1607"/>
                  </a:cubicBezTo>
                  <a:cubicBezTo>
                    <a:pt x="121" y="1642"/>
                    <a:pt x="100" y="1679"/>
                    <a:pt x="78" y="1713"/>
                  </a:cubicBezTo>
                  <a:cubicBezTo>
                    <a:pt x="51" y="1762"/>
                    <a:pt x="56" y="1823"/>
                    <a:pt x="92" y="1865"/>
                  </a:cubicBezTo>
                  <a:cubicBezTo>
                    <a:pt x="92" y="1870"/>
                    <a:pt x="91" y="1875"/>
                    <a:pt x="91" y="1881"/>
                  </a:cubicBezTo>
                  <a:cubicBezTo>
                    <a:pt x="49" y="2190"/>
                    <a:pt x="0" y="2524"/>
                    <a:pt x="141" y="2815"/>
                  </a:cubicBezTo>
                  <a:cubicBezTo>
                    <a:pt x="184" y="2902"/>
                    <a:pt x="244" y="2980"/>
                    <a:pt x="320" y="3040"/>
                  </a:cubicBezTo>
                  <a:cubicBezTo>
                    <a:pt x="393" y="3100"/>
                    <a:pt x="477" y="3143"/>
                    <a:pt x="569" y="3167"/>
                  </a:cubicBezTo>
                  <a:cubicBezTo>
                    <a:pt x="627" y="3181"/>
                    <a:pt x="687" y="3187"/>
                    <a:pt x="748" y="3187"/>
                  </a:cubicBezTo>
                  <a:cubicBezTo>
                    <a:pt x="790" y="3187"/>
                    <a:pt x="835" y="3184"/>
                    <a:pt x="876" y="3176"/>
                  </a:cubicBezTo>
                  <a:cubicBezTo>
                    <a:pt x="972" y="3159"/>
                    <a:pt x="1064" y="3127"/>
                    <a:pt x="1150" y="3083"/>
                  </a:cubicBezTo>
                  <a:cubicBezTo>
                    <a:pt x="1329" y="2991"/>
                    <a:pt x="1490" y="2859"/>
                    <a:pt x="1632" y="2719"/>
                  </a:cubicBezTo>
                  <a:cubicBezTo>
                    <a:pt x="1783" y="2568"/>
                    <a:pt x="1919" y="2404"/>
                    <a:pt x="2038" y="2228"/>
                  </a:cubicBezTo>
                  <a:cubicBezTo>
                    <a:pt x="2270" y="1881"/>
                    <a:pt x="2452" y="1482"/>
                    <a:pt x="2471" y="1060"/>
                  </a:cubicBezTo>
                  <a:cubicBezTo>
                    <a:pt x="2478" y="947"/>
                    <a:pt x="2471" y="835"/>
                    <a:pt x="2452" y="724"/>
                  </a:cubicBezTo>
                  <a:cubicBezTo>
                    <a:pt x="2435" y="634"/>
                    <a:pt x="2419" y="537"/>
                    <a:pt x="2380" y="455"/>
                  </a:cubicBezTo>
                  <a:cubicBezTo>
                    <a:pt x="2337" y="368"/>
                    <a:pt x="2280" y="287"/>
                    <a:pt x="2212" y="219"/>
                  </a:cubicBezTo>
                  <a:cubicBezTo>
                    <a:pt x="2152" y="159"/>
                    <a:pt x="2085" y="97"/>
                    <a:pt x="2009" y="61"/>
                  </a:cubicBezTo>
                  <a:cubicBezTo>
                    <a:pt x="1927" y="20"/>
                    <a:pt x="1837" y="1"/>
                    <a:pt x="17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7" name="Google Shape;10267;p18"/>
            <p:cNvSpPr/>
            <p:nvPr/>
          </p:nvSpPr>
          <p:spPr>
            <a:xfrm>
              <a:off x="3080625" y="4464575"/>
              <a:ext cx="72050" cy="134900"/>
            </a:xfrm>
            <a:custGeom>
              <a:avLst/>
              <a:gdLst/>
              <a:ahLst/>
              <a:cxnLst/>
              <a:rect l="l" t="t" r="r" b="b"/>
              <a:pathLst>
                <a:path w="2882" h="5396" extrusionOk="0">
                  <a:moveTo>
                    <a:pt x="475" y="3870"/>
                  </a:moveTo>
                  <a:cubicBezTo>
                    <a:pt x="474" y="3872"/>
                    <a:pt x="473" y="3873"/>
                    <a:pt x="473" y="3874"/>
                  </a:cubicBezTo>
                  <a:cubicBezTo>
                    <a:pt x="473" y="3873"/>
                    <a:pt x="474" y="3872"/>
                    <a:pt x="475" y="3870"/>
                  </a:cubicBezTo>
                  <a:close/>
                  <a:moveTo>
                    <a:pt x="2506" y="1"/>
                  </a:moveTo>
                  <a:cubicBezTo>
                    <a:pt x="2467" y="1"/>
                    <a:pt x="2429" y="7"/>
                    <a:pt x="2391" y="18"/>
                  </a:cubicBezTo>
                  <a:cubicBezTo>
                    <a:pt x="2301" y="48"/>
                    <a:pt x="2217" y="97"/>
                    <a:pt x="2147" y="164"/>
                  </a:cubicBezTo>
                  <a:cubicBezTo>
                    <a:pt x="2079" y="229"/>
                    <a:pt x="2021" y="301"/>
                    <a:pt x="1969" y="381"/>
                  </a:cubicBezTo>
                  <a:cubicBezTo>
                    <a:pt x="1858" y="556"/>
                    <a:pt x="1771" y="745"/>
                    <a:pt x="1711" y="944"/>
                  </a:cubicBezTo>
                  <a:cubicBezTo>
                    <a:pt x="1578" y="1356"/>
                    <a:pt x="1517" y="1786"/>
                    <a:pt x="1468" y="2215"/>
                  </a:cubicBezTo>
                  <a:cubicBezTo>
                    <a:pt x="1434" y="2519"/>
                    <a:pt x="1405" y="2825"/>
                    <a:pt x="1372" y="3126"/>
                  </a:cubicBezTo>
                  <a:cubicBezTo>
                    <a:pt x="1339" y="3423"/>
                    <a:pt x="1305" y="3719"/>
                    <a:pt x="1245" y="4011"/>
                  </a:cubicBezTo>
                  <a:lnTo>
                    <a:pt x="1245" y="4011"/>
                  </a:lnTo>
                  <a:cubicBezTo>
                    <a:pt x="1245" y="4010"/>
                    <a:pt x="1245" y="4010"/>
                    <a:pt x="1245" y="4009"/>
                  </a:cubicBezTo>
                  <a:lnTo>
                    <a:pt x="1245" y="4009"/>
                  </a:lnTo>
                  <a:cubicBezTo>
                    <a:pt x="1220" y="4123"/>
                    <a:pt x="1190" y="4235"/>
                    <a:pt x="1152" y="4346"/>
                  </a:cubicBezTo>
                  <a:lnTo>
                    <a:pt x="1156" y="4330"/>
                  </a:lnTo>
                  <a:lnTo>
                    <a:pt x="1156" y="4330"/>
                  </a:lnTo>
                  <a:cubicBezTo>
                    <a:pt x="1128" y="4417"/>
                    <a:pt x="1092" y="4501"/>
                    <a:pt x="1052" y="4583"/>
                  </a:cubicBezTo>
                  <a:cubicBezTo>
                    <a:pt x="1020" y="4645"/>
                    <a:pt x="986" y="4705"/>
                    <a:pt x="946" y="4764"/>
                  </a:cubicBezTo>
                  <a:cubicBezTo>
                    <a:pt x="917" y="4803"/>
                    <a:pt x="887" y="4843"/>
                    <a:pt x="854" y="4883"/>
                  </a:cubicBezTo>
                  <a:cubicBezTo>
                    <a:pt x="826" y="4916"/>
                    <a:pt x="796" y="4946"/>
                    <a:pt x="762" y="4976"/>
                  </a:cubicBezTo>
                  <a:cubicBezTo>
                    <a:pt x="742" y="4993"/>
                    <a:pt x="723" y="5009"/>
                    <a:pt x="701" y="5025"/>
                  </a:cubicBezTo>
                  <a:cubicBezTo>
                    <a:pt x="672" y="5044"/>
                    <a:pt x="644" y="5060"/>
                    <a:pt x="614" y="5076"/>
                  </a:cubicBezTo>
                  <a:cubicBezTo>
                    <a:pt x="590" y="5087"/>
                    <a:pt x="566" y="5098"/>
                    <a:pt x="541" y="5106"/>
                  </a:cubicBezTo>
                  <a:lnTo>
                    <a:pt x="531" y="5109"/>
                  </a:lnTo>
                  <a:lnTo>
                    <a:pt x="522" y="5109"/>
                  </a:lnTo>
                  <a:lnTo>
                    <a:pt x="500" y="5103"/>
                  </a:lnTo>
                  <a:lnTo>
                    <a:pt x="479" y="5095"/>
                  </a:lnTo>
                  <a:cubicBezTo>
                    <a:pt x="473" y="5090"/>
                    <a:pt x="465" y="5085"/>
                    <a:pt x="458" y="5081"/>
                  </a:cubicBezTo>
                  <a:cubicBezTo>
                    <a:pt x="439" y="5068"/>
                    <a:pt x="422" y="5055"/>
                    <a:pt x="405" y="5041"/>
                  </a:cubicBezTo>
                  <a:cubicBezTo>
                    <a:pt x="401" y="5036"/>
                    <a:pt x="398" y="5033"/>
                    <a:pt x="393" y="5028"/>
                  </a:cubicBezTo>
                  <a:lnTo>
                    <a:pt x="387" y="5020"/>
                  </a:lnTo>
                  <a:cubicBezTo>
                    <a:pt x="379" y="5006"/>
                    <a:pt x="371" y="4993"/>
                    <a:pt x="363" y="4981"/>
                  </a:cubicBezTo>
                  <a:cubicBezTo>
                    <a:pt x="352" y="4955"/>
                    <a:pt x="343" y="4932"/>
                    <a:pt x="333" y="4906"/>
                  </a:cubicBezTo>
                  <a:cubicBezTo>
                    <a:pt x="326" y="4881"/>
                    <a:pt x="319" y="4856"/>
                    <a:pt x="313" y="4830"/>
                  </a:cubicBezTo>
                  <a:lnTo>
                    <a:pt x="313" y="4830"/>
                  </a:lnTo>
                  <a:cubicBezTo>
                    <a:pt x="300" y="4768"/>
                    <a:pt x="291" y="4705"/>
                    <a:pt x="286" y="4642"/>
                  </a:cubicBezTo>
                  <a:cubicBezTo>
                    <a:pt x="284" y="4596"/>
                    <a:pt x="284" y="4549"/>
                    <a:pt x="286" y="4503"/>
                  </a:cubicBezTo>
                  <a:cubicBezTo>
                    <a:pt x="292" y="4445"/>
                    <a:pt x="300" y="4387"/>
                    <a:pt x="311" y="4329"/>
                  </a:cubicBezTo>
                  <a:lnTo>
                    <a:pt x="311" y="4329"/>
                  </a:lnTo>
                  <a:cubicBezTo>
                    <a:pt x="311" y="4329"/>
                    <a:pt x="311" y="4330"/>
                    <a:pt x="311" y="4330"/>
                  </a:cubicBezTo>
                  <a:cubicBezTo>
                    <a:pt x="325" y="4257"/>
                    <a:pt x="344" y="4185"/>
                    <a:pt x="368" y="4113"/>
                  </a:cubicBezTo>
                  <a:cubicBezTo>
                    <a:pt x="399" y="4028"/>
                    <a:pt x="436" y="3945"/>
                    <a:pt x="477" y="3865"/>
                  </a:cubicBezTo>
                  <a:lnTo>
                    <a:pt x="477" y="3865"/>
                  </a:lnTo>
                  <a:cubicBezTo>
                    <a:pt x="476" y="3867"/>
                    <a:pt x="476" y="3868"/>
                    <a:pt x="475" y="3870"/>
                  </a:cubicBezTo>
                  <a:lnTo>
                    <a:pt x="475" y="3870"/>
                  </a:lnTo>
                  <a:cubicBezTo>
                    <a:pt x="547" y="3740"/>
                    <a:pt x="617" y="3607"/>
                    <a:pt x="693" y="3479"/>
                  </a:cubicBezTo>
                  <a:cubicBezTo>
                    <a:pt x="727" y="3415"/>
                    <a:pt x="705" y="3336"/>
                    <a:pt x="642" y="3300"/>
                  </a:cubicBezTo>
                  <a:cubicBezTo>
                    <a:pt x="621" y="3288"/>
                    <a:pt x="599" y="3282"/>
                    <a:pt x="576" y="3282"/>
                  </a:cubicBezTo>
                  <a:cubicBezTo>
                    <a:pt x="532" y="3282"/>
                    <a:pt x="488" y="3304"/>
                    <a:pt x="463" y="3346"/>
                  </a:cubicBezTo>
                  <a:cubicBezTo>
                    <a:pt x="389" y="3471"/>
                    <a:pt x="317" y="3597"/>
                    <a:pt x="246" y="3724"/>
                  </a:cubicBezTo>
                  <a:cubicBezTo>
                    <a:pt x="177" y="3844"/>
                    <a:pt x="121" y="3974"/>
                    <a:pt x="82" y="4107"/>
                  </a:cubicBezTo>
                  <a:cubicBezTo>
                    <a:pt x="37" y="4256"/>
                    <a:pt x="2" y="4412"/>
                    <a:pt x="2" y="4569"/>
                  </a:cubicBezTo>
                  <a:cubicBezTo>
                    <a:pt x="1" y="4675"/>
                    <a:pt x="12" y="4781"/>
                    <a:pt x="34" y="4886"/>
                  </a:cubicBezTo>
                  <a:cubicBezTo>
                    <a:pt x="44" y="4935"/>
                    <a:pt x="56" y="4982"/>
                    <a:pt x="74" y="5030"/>
                  </a:cubicBezTo>
                  <a:cubicBezTo>
                    <a:pt x="88" y="5074"/>
                    <a:pt x="107" y="5115"/>
                    <a:pt x="131" y="5156"/>
                  </a:cubicBezTo>
                  <a:cubicBezTo>
                    <a:pt x="216" y="5285"/>
                    <a:pt x="365" y="5396"/>
                    <a:pt x="528" y="5396"/>
                  </a:cubicBezTo>
                  <a:cubicBezTo>
                    <a:pt x="544" y="5396"/>
                    <a:pt x="558" y="5394"/>
                    <a:pt x="574" y="5392"/>
                  </a:cubicBezTo>
                  <a:cubicBezTo>
                    <a:pt x="623" y="5383"/>
                    <a:pt x="669" y="5365"/>
                    <a:pt x="713" y="5342"/>
                  </a:cubicBezTo>
                  <a:cubicBezTo>
                    <a:pt x="753" y="5321"/>
                    <a:pt x="791" y="5299"/>
                    <a:pt x="829" y="5274"/>
                  </a:cubicBezTo>
                  <a:cubicBezTo>
                    <a:pt x="903" y="5221"/>
                    <a:pt x="971" y="5161"/>
                    <a:pt x="1031" y="5092"/>
                  </a:cubicBezTo>
                  <a:cubicBezTo>
                    <a:pt x="1160" y="4941"/>
                    <a:pt x="1263" y="4772"/>
                    <a:pt x="1335" y="4590"/>
                  </a:cubicBezTo>
                  <a:cubicBezTo>
                    <a:pt x="1375" y="4493"/>
                    <a:pt x="1408" y="4395"/>
                    <a:pt x="1435" y="4295"/>
                  </a:cubicBezTo>
                  <a:cubicBezTo>
                    <a:pt x="1457" y="4216"/>
                    <a:pt x="1479" y="4135"/>
                    <a:pt x="1494" y="4056"/>
                  </a:cubicBezTo>
                  <a:cubicBezTo>
                    <a:pt x="1509" y="3966"/>
                    <a:pt x="1525" y="3877"/>
                    <a:pt x="1541" y="3789"/>
                  </a:cubicBezTo>
                  <a:cubicBezTo>
                    <a:pt x="1552" y="3729"/>
                    <a:pt x="1559" y="3668"/>
                    <a:pt x="1568" y="3608"/>
                  </a:cubicBezTo>
                  <a:cubicBezTo>
                    <a:pt x="1579" y="3531"/>
                    <a:pt x="1590" y="3455"/>
                    <a:pt x="1598" y="3376"/>
                  </a:cubicBezTo>
                  <a:cubicBezTo>
                    <a:pt x="1616" y="3228"/>
                    <a:pt x="1633" y="3083"/>
                    <a:pt x="1649" y="2937"/>
                  </a:cubicBezTo>
                  <a:cubicBezTo>
                    <a:pt x="1666" y="2785"/>
                    <a:pt x="1679" y="2635"/>
                    <a:pt x="1699" y="2483"/>
                  </a:cubicBezTo>
                  <a:cubicBezTo>
                    <a:pt x="1711" y="2397"/>
                    <a:pt x="1722" y="2310"/>
                    <a:pt x="1731" y="2223"/>
                  </a:cubicBezTo>
                  <a:cubicBezTo>
                    <a:pt x="1741" y="2158"/>
                    <a:pt x="1747" y="2092"/>
                    <a:pt x="1756" y="2025"/>
                  </a:cubicBezTo>
                  <a:cubicBezTo>
                    <a:pt x="1781" y="1876"/>
                    <a:pt x="1809" y="1728"/>
                    <a:pt x="1832" y="1577"/>
                  </a:cubicBezTo>
                  <a:lnTo>
                    <a:pt x="1832" y="1577"/>
                  </a:lnTo>
                  <a:cubicBezTo>
                    <a:pt x="1831" y="1578"/>
                    <a:pt x="1831" y="1580"/>
                    <a:pt x="1831" y="1581"/>
                  </a:cubicBezTo>
                  <a:cubicBezTo>
                    <a:pt x="1832" y="1577"/>
                    <a:pt x="1832" y="1574"/>
                    <a:pt x="1833" y="1571"/>
                  </a:cubicBezTo>
                  <a:lnTo>
                    <a:pt x="1833" y="1571"/>
                  </a:lnTo>
                  <a:cubicBezTo>
                    <a:pt x="1833" y="1573"/>
                    <a:pt x="1832" y="1575"/>
                    <a:pt x="1832" y="1577"/>
                  </a:cubicBezTo>
                  <a:lnTo>
                    <a:pt x="1832" y="1577"/>
                  </a:lnTo>
                  <a:cubicBezTo>
                    <a:pt x="1833" y="1574"/>
                    <a:pt x="1834" y="1570"/>
                    <a:pt x="1834" y="1565"/>
                  </a:cubicBezTo>
                  <a:lnTo>
                    <a:pt x="1834" y="1565"/>
                  </a:lnTo>
                  <a:cubicBezTo>
                    <a:pt x="1834" y="1567"/>
                    <a:pt x="1833" y="1569"/>
                    <a:pt x="1833" y="1571"/>
                  </a:cubicBezTo>
                  <a:lnTo>
                    <a:pt x="1833" y="1571"/>
                  </a:lnTo>
                  <a:cubicBezTo>
                    <a:pt x="1833" y="1568"/>
                    <a:pt x="1834" y="1566"/>
                    <a:pt x="1834" y="1563"/>
                  </a:cubicBezTo>
                  <a:lnTo>
                    <a:pt x="1834" y="1563"/>
                  </a:lnTo>
                  <a:cubicBezTo>
                    <a:pt x="1834" y="1564"/>
                    <a:pt x="1834" y="1565"/>
                    <a:pt x="1834" y="1565"/>
                  </a:cubicBezTo>
                  <a:lnTo>
                    <a:pt x="1834" y="1565"/>
                  </a:lnTo>
                  <a:cubicBezTo>
                    <a:pt x="1873" y="1374"/>
                    <a:pt x="1924" y="1185"/>
                    <a:pt x="1988" y="1000"/>
                  </a:cubicBezTo>
                  <a:cubicBezTo>
                    <a:pt x="2019" y="911"/>
                    <a:pt x="2055" y="825"/>
                    <a:pt x="2095" y="741"/>
                  </a:cubicBezTo>
                  <a:lnTo>
                    <a:pt x="2095" y="741"/>
                  </a:lnTo>
                  <a:cubicBezTo>
                    <a:pt x="2095" y="742"/>
                    <a:pt x="2094" y="742"/>
                    <a:pt x="2094" y="743"/>
                  </a:cubicBezTo>
                  <a:cubicBezTo>
                    <a:pt x="2096" y="739"/>
                    <a:pt x="2098" y="735"/>
                    <a:pt x="2100" y="730"/>
                  </a:cubicBezTo>
                  <a:lnTo>
                    <a:pt x="2100" y="730"/>
                  </a:lnTo>
                  <a:cubicBezTo>
                    <a:pt x="2098" y="734"/>
                    <a:pt x="2097" y="737"/>
                    <a:pt x="2095" y="741"/>
                  </a:cubicBezTo>
                  <a:lnTo>
                    <a:pt x="2095" y="741"/>
                  </a:lnTo>
                  <a:cubicBezTo>
                    <a:pt x="2098" y="737"/>
                    <a:pt x="2100" y="732"/>
                    <a:pt x="2101" y="728"/>
                  </a:cubicBezTo>
                  <a:lnTo>
                    <a:pt x="2101" y="728"/>
                  </a:lnTo>
                  <a:cubicBezTo>
                    <a:pt x="2101" y="729"/>
                    <a:pt x="2100" y="730"/>
                    <a:pt x="2100" y="730"/>
                  </a:cubicBezTo>
                  <a:lnTo>
                    <a:pt x="2100" y="730"/>
                  </a:lnTo>
                  <a:cubicBezTo>
                    <a:pt x="2101" y="729"/>
                    <a:pt x="2101" y="728"/>
                    <a:pt x="2102" y="727"/>
                  </a:cubicBezTo>
                  <a:lnTo>
                    <a:pt x="2102" y="727"/>
                  </a:lnTo>
                  <a:cubicBezTo>
                    <a:pt x="2101" y="727"/>
                    <a:pt x="2101" y="728"/>
                    <a:pt x="2101" y="728"/>
                  </a:cubicBezTo>
                  <a:lnTo>
                    <a:pt x="2101" y="728"/>
                  </a:lnTo>
                  <a:cubicBezTo>
                    <a:pt x="2132" y="667"/>
                    <a:pt x="2166" y="608"/>
                    <a:pt x="2203" y="550"/>
                  </a:cubicBezTo>
                  <a:cubicBezTo>
                    <a:pt x="2231" y="510"/>
                    <a:pt x="2261" y="471"/>
                    <a:pt x="2293" y="434"/>
                  </a:cubicBezTo>
                  <a:cubicBezTo>
                    <a:pt x="2310" y="414"/>
                    <a:pt x="2329" y="395"/>
                    <a:pt x="2348" y="376"/>
                  </a:cubicBezTo>
                  <a:cubicBezTo>
                    <a:pt x="2363" y="365"/>
                    <a:pt x="2379" y="352"/>
                    <a:pt x="2391" y="343"/>
                  </a:cubicBezTo>
                  <a:cubicBezTo>
                    <a:pt x="2404" y="335"/>
                    <a:pt x="2418" y="327"/>
                    <a:pt x="2431" y="320"/>
                  </a:cubicBezTo>
                  <a:cubicBezTo>
                    <a:pt x="2440" y="316"/>
                    <a:pt x="2451" y="309"/>
                    <a:pt x="2461" y="308"/>
                  </a:cubicBezTo>
                  <a:cubicBezTo>
                    <a:pt x="2469" y="305"/>
                    <a:pt x="2478" y="301"/>
                    <a:pt x="2486" y="300"/>
                  </a:cubicBezTo>
                  <a:lnTo>
                    <a:pt x="2496" y="298"/>
                  </a:lnTo>
                  <a:lnTo>
                    <a:pt x="2512" y="298"/>
                  </a:lnTo>
                  <a:lnTo>
                    <a:pt x="2523" y="300"/>
                  </a:lnTo>
                  <a:lnTo>
                    <a:pt x="2538" y="305"/>
                  </a:lnTo>
                  <a:lnTo>
                    <a:pt x="2545" y="308"/>
                  </a:lnTo>
                  <a:lnTo>
                    <a:pt x="2556" y="316"/>
                  </a:lnTo>
                  <a:cubicBezTo>
                    <a:pt x="2559" y="317"/>
                    <a:pt x="2561" y="320"/>
                    <a:pt x="2564" y="324"/>
                  </a:cubicBezTo>
                  <a:lnTo>
                    <a:pt x="2567" y="328"/>
                  </a:lnTo>
                  <a:lnTo>
                    <a:pt x="2570" y="333"/>
                  </a:lnTo>
                  <a:cubicBezTo>
                    <a:pt x="2573" y="339"/>
                    <a:pt x="2576" y="346"/>
                    <a:pt x="2578" y="352"/>
                  </a:cubicBezTo>
                  <a:cubicBezTo>
                    <a:pt x="2581" y="358"/>
                    <a:pt x="2583" y="365"/>
                    <a:pt x="2584" y="371"/>
                  </a:cubicBezTo>
                  <a:cubicBezTo>
                    <a:pt x="2586" y="385"/>
                    <a:pt x="2589" y="398"/>
                    <a:pt x="2589" y="414"/>
                  </a:cubicBezTo>
                  <a:lnTo>
                    <a:pt x="2589" y="458"/>
                  </a:lnTo>
                  <a:cubicBezTo>
                    <a:pt x="2586" y="483"/>
                    <a:pt x="2584" y="509"/>
                    <a:pt x="2578" y="536"/>
                  </a:cubicBezTo>
                  <a:cubicBezTo>
                    <a:pt x="2572" y="563"/>
                    <a:pt x="2565" y="591"/>
                    <a:pt x="2557" y="616"/>
                  </a:cubicBezTo>
                  <a:cubicBezTo>
                    <a:pt x="2548" y="640"/>
                    <a:pt x="2538" y="662"/>
                    <a:pt x="2529" y="685"/>
                  </a:cubicBezTo>
                  <a:cubicBezTo>
                    <a:pt x="2508" y="723"/>
                    <a:pt x="2486" y="759"/>
                    <a:pt x="2464" y="795"/>
                  </a:cubicBezTo>
                  <a:cubicBezTo>
                    <a:pt x="2436" y="775"/>
                    <a:pt x="2405" y="765"/>
                    <a:pt x="2373" y="765"/>
                  </a:cubicBezTo>
                  <a:cubicBezTo>
                    <a:pt x="2321" y="765"/>
                    <a:pt x="2271" y="791"/>
                    <a:pt x="2242" y="840"/>
                  </a:cubicBezTo>
                  <a:cubicBezTo>
                    <a:pt x="2223" y="874"/>
                    <a:pt x="2217" y="916"/>
                    <a:pt x="2227" y="955"/>
                  </a:cubicBezTo>
                  <a:cubicBezTo>
                    <a:pt x="2241" y="1011"/>
                    <a:pt x="2272" y="1061"/>
                    <a:pt x="2317" y="1099"/>
                  </a:cubicBezTo>
                  <a:cubicBezTo>
                    <a:pt x="2355" y="1131"/>
                    <a:pt x="2404" y="1153"/>
                    <a:pt x="2454" y="1153"/>
                  </a:cubicBezTo>
                  <a:cubicBezTo>
                    <a:pt x="2477" y="1153"/>
                    <a:pt x="2501" y="1148"/>
                    <a:pt x="2524" y="1137"/>
                  </a:cubicBezTo>
                  <a:cubicBezTo>
                    <a:pt x="2606" y="1099"/>
                    <a:pt x="2663" y="1030"/>
                    <a:pt x="2713" y="954"/>
                  </a:cubicBezTo>
                  <a:cubicBezTo>
                    <a:pt x="2763" y="876"/>
                    <a:pt x="2804" y="794"/>
                    <a:pt x="2834" y="707"/>
                  </a:cubicBezTo>
                  <a:cubicBezTo>
                    <a:pt x="2866" y="616"/>
                    <a:pt x="2882" y="521"/>
                    <a:pt x="2882" y="427"/>
                  </a:cubicBezTo>
                  <a:cubicBezTo>
                    <a:pt x="2880" y="344"/>
                    <a:pt x="2869" y="260"/>
                    <a:pt x="2828" y="189"/>
                  </a:cubicBezTo>
                  <a:cubicBezTo>
                    <a:pt x="2787" y="113"/>
                    <a:pt x="2720" y="56"/>
                    <a:pt x="2640" y="24"/>
                  </a:cubicBezTo>
                  <a:cubicBezTo>
                    <a:pt x="2597" y="9"/>
                    <a:pt x="2551" y="1"/>
                    <a:pt x="2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8" name="Google Shape;10268;p18"/>
            <p:cNvSpPr/>
            <p:nvPr/>
          </p:nvSpPr>
          <p:spPr>
            <a:xfrm>
              <a:off x="3097325" y="4517150"/>
              <a:ext cx="55450" cy="17175"/>
            </a:xfrm>
            <a:custGeom>
              <a:avLst/>
              <a:gdLst/>
              <a:ahLst/>
              <a:cxnLst/>
              <a:rect l="l" t="t" r="r" b="b"/>
              <a:pathLst>
                <a:path w="2218" h="687" extrusionOk="0">
                  <a:moveTo>
                    <a:pt x="2078" y="1"/>
                  </a:moveTo>
                  <a:cubicBezTo>
                    <a:pt x="2073" y="1"/>
                    <a:pt x="2068" y="1"/>
                    <a:pt x="2064" y="1"/>
                  </a:cubicBezTo>
                  <a:cubicBezTo>
                    <a:pt x="1760" y="28"/>
                    <a:pt x="1456" y="58"/>
                    <a:pt x="1153" y="95"/>
                  </a:cubicBezTo>
                  <a:cubicBezTo>
                    <a:pt x="1088" y="103"/>
                    <a:pt x="1024" y="108"/>
                    <a:pt x="959" y="119"/>
                  </a:cubicBezTo>
                  <a:cubicBezTo>
                    <a:pt x="884" y="133"/>
                    <a:pt x="808" y="146"/>
                    <a:pt x="734" y="158"/>
                  </a:cubicBezTo>
                  <a:cubicBezTo>
                    <a:pt x="669" y="169"/>
                    <a:pt x="604" y="187"/>
                    <a:pt x="539" y="201"/>
                  </a:cubicBezTo>
                  <a:cubicBezTo>
                    <a:pt x="458" y="220"/>
                    <a:pt x="378" y="244"/>
                    <a:pt x="299" y="271"/>
                  </a:cubicBezTo>
                  <a:cubicBezTo>
                    <a:pt x="254" y="285"/>
                    <a:pt x="210" y="301"/>
                    <a:pt x="167" y="321"/>
                  </a:cubicBezTo>
                  <a:cubicBezTo>
                    <a:pt x="135" y="339"/>
                    <a:pt x="107" y="358"/>
                    <a:pt x="78" y="381"/>
                  </a:cubicBezTo>
                  <a:cubicBezTo>
                    <a:pt x="12" y="432"/>
                    <a:pt x="1" y="527"/>
                    <a:pt x="52" y="595"/>
                  </a:cubicBezTo>
                  <a:cubicBezTo>
                    <a:pt x="66" y="616"/>
                    <a:pt x="85" y="635"/>
                    <a:pt x="105" y="647"/>
                  </a:cubicBezTo>
                  <a:cubicBezTo>
                    <a:pt x="129" y="660"/>
                    <a:pt x="156" y="670"/>
                    <a:pt x="183" y="671"/>
                  </a:cubicBezTo>
                  <a:cubicBezTo>
                    <a:pt x="202" y="674"/>
                    <a:pt x="221" y="677"/>
                    <a:pt x="240" y="679"/>
                  </a:cubicBezTo>
                  <a:cubicBezTo>
                    <a:pt x="284" y="682"/>
                    <a:pt x="329" y="684"/>
                    <a:pt x="373" y="685"/>
                  </a:cubicBezTo>
                  <a:lnTo>
                    <a:pt x="375" y="687"/>
                  </a:lnTo>
                  <a:cubicBezTo>
                    <a:pt x="457" y="684"/>
                    <a:pt x="523" y="617"/>
                    <a:pt x="523" y="535"/>
                  </a:cubicBezTo>
                  <a:cubicBezTo>
                    <a:pt x="523" y="527"/>
                    <a:pt x="523" y="519"/>
                    <a:pt x="522" y="511"/>
                  </a:cubicBezTo>
                  <a:cubicBezTo>
                    <a:pt x="607" y="486"/>
                    <a:pt x="694" y="462"/>
                    <a:pt x="781" y="440"/>
                  </a:cubicBezTo>
                  <a:lnTo>
                    <a:pt x="777" y="440"/>
                  </a:lnTo>
                  <a:cubicBezTo>
                    <a:pt x="862" y="423"/>
                    <a:pt x="948" y="404"/>
                    <a:pt x="1035" y="392"/>
                  </a:cubicBezTo>
                  <a:cubicBezTo>
                    <a:pt x="1150" y="377"/>
                    <a:pt x="1269" y="361"/>
                    <a:pt x="1383" y="345"/>
                  </a:cubicBezTo>
                  <a:cubicBezTo>
                    <a:pt x="1498" y="329"/>
                    <a:pt x="1614" y="318"/>
                    <a:pt x="1730" y="305"/>
                  </a:cubicBezTo>
                  <a:lnTo>
                    <a:pt x="2100" y="263"/>
                  </a:lnTo>
                  <a:cubicBezTo>
                    <a:pt x="2170" y="252"/>
                    <a:pt x="2217" y="185"/>
                    <a:pt x="2208" y="115"/>
                  </a:cubicBezTo>
                  <a:cubicBezTo>
                    <a:pt x="2199" y="49"/>
                    <a:pt x="2143" y="1"/>
                    <a:pt x="2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69" name="Google Shape;10269;p18"/>
            <p:cNvSpPr/>
            <p:nvPr/>
          </p:nvSpPr>
          <p:spPr>
            <a:xfrm>
              <a:off x="3160775" y="4471650"/>
              <a:ext cx="35475" cy="95025"/>
            </a:xfrm>
            <a:custGeom>
              <a:avLst/>
              <a:gdLst/>
              <a:ahLst/>
              <a:cxnLst/>
              <a:rect l="l" t="t" r="r" b="b"/>
              <a:pathLst>
                <a:path w="1419" h="3801" extrusionOk="0">
                  <a:moveTo>
                    <a:pt x="359" y="1112"/>
                  </a:moveTo>
                  <a:cubicBezTo>
                    <a:pt x="359" y="1112"/>
                    <a:pt x="359" y="1112"/>
                    <a:pt x="359" y="1112"/>
                  </a:cubicBezTo>
                  <a:lnTo>
                    <a:pt x="359" y="1112"/>
                  </a:lnTo>
                  <a:cubicBezTo>
                    <a:pt x="359" y="1112"/>
                    <a:pt x="359" y="1112"/>
                    <a:pt x="359" y="1112"/>
                  </a:cubicBezTo>
                  <a:close/>
                  <a:moveTo>
                    <a:pt x="359" y="1112"/>
                  </a:moveTo>
                  <a:lnTo>
                    <a:pt x="359" y="1112"/>
                  </a:lnTo>
                  <a:cubicBezTo>
                    <a:pt x="359" y="1112"/>
                    <a:pt x="358" y="1113"/>
                    <a:pt x="358" y="1114"/>
                  </a:cubicBezTo>
                  <a:lnTo>
                    <a:pt x="359" y="1112"/>
                  </a:lnTo>
                  <a:close/>
                  <a:moveTo>
                    <a:pt x="359" y="1112"/>
                  </a:moveTo>
                  <a:lnTo>
                    <a:pt x="359" y="1112"/>
                  </a:lnTo>
                  <a:cubicBezTo>
                    <a:pt x="359" y="1113"/>
                    <a:pt x="359" y="1113"/>
                    <a:pt x="358" y="1114"/>
                  </a:cubicBezTo>
                  <a:cubicBezTo>
                    <a:pt x="358" y="1114"/>
                    <a:pt x="358" y="1115"/>
                    <a:pt x="358" y="1115"/>
                  </a:cubicBezTo>
                  <a:cubicBezTo>
                    <a:pt x="359" y="1114"/>
                    <a:pt x="359" y="1113"/>
                    <a:pt x="359" y="1112"/>
                  </a:cubicBezTo>
                  <a:close/>
                  <a:moveTo>
                    <a:pt x="275" y="1351"/>
                  </a:moveTo>
                  <a:cubicBezTo>
                    <a:pt x="275" y="1352"/>
                    <a:pt x="274" y="1352"/>
                    <a:pt x="274" y="1353"/>
                  </a:cubicBezTo>
                  <a:cubicBezTo>
                    <a:pt x="275" y="1352"/>
                    <a:pt x="275" y="1352"/>
                    <a:pt x="275" y="1351"/>
                  </a:cubicBezTo>
                  <a:close/>
                  <a:moveTo>
                    <a:pt x="270" y="1366"/>
                  </a:moveTo>
                  <a:lnTo>
                    <a:pt x="270" y="1366"/>
                  </a:lnTo>
                  <a:cubicBezTo>
                    <a:pt x="269" y="1370"/>
                    <a:pt x="267" y="1373"/>
                    <a:pt x="266" y="1377"/>
                  </a:cubicBezTo>
                  <a:cubicBezTo>
                    <a:pt x="268" y="1373"/>
                    <a:pt x="269" y="1369"/>
                    <a:pt x="270" y="1366"/>
                  </a:cubicBezTo>
                  <a:close/>
                  <a:moveTo>
                    <a:pt x="244" y="1438"/>
                  </a:moveTo>
                  <a:lnTo>
                    <a:pt x="244" y="1438"/>
                  </a:lnTo>
                  <a:cubicBezTo>
                    <a:pt x="244" y="1439"/>
                    <a:pt x="244" y="1440"/>
                    <a:pt x="244" y="1441"/>
                  </a:cubicBezTo>
                  <a:lnTo>
                    <a:pt x="244" y="1441"/>
                  </a:lnTo>
                  <a:cubicBezTo>
                    <a:pt x="244" y="1440"/>
                    <a:pt x="244" y="1439"/>
                    <a:pt x="244" y="1438"/>
                  </a:cubicBezTo>
                  <a:close/>
                  <a:moveTo>
                    <a:pt x="394" y="3534"/>
                  </a:moveTo>
                  <a:cubicBezTo>
                    <a:pt x="395" y="3538"/>
                    <a:pt x="396" y="3541"/>
                    <a:pt x="397" y="3545"/>
                  </a:cubicBezTo>
                  <a:lnTo>
                    <a:pt x="397" y="3545"/>
                  </a:lnTo>
                  <a:cubicBezTo>
                    <a:pt x="397" y="3542"/>
                    <a:pt x="396" y="3538"/>
                    <a:pt x="394" y="3534"/>
                  </a:cubicBezTo>
                  <a:close/>
                  <a:moveTo>
                    <a:pt x="397" y="3545"/>
                  </a:moveTo>
                  <a:lnTo>
                    <a:pt x="397" y="3545"/>
                  </a:lnTo>
                  <a:cubicBezTo>
                    <a:pt x="398" y="3545"/>
                    <a:pt x="398" y="3545"/>
                    <a:pt x="398" y="3545"/>
                  </a:cubicBezTo>
                  <a:cubicBezTo>
                    <a:pt x="398" y="3545"/>
                    <a:pt x="398" y="3545"/>
                    <a:pt x="397" y="3545"/>
                  </a:cubicBezTo>
                  <a:close/>
                  <a:moveTo>
                    <a:pt x="1242" y="1"/>
                  </a:moveTo>
                  <a:cubicBezTo>
                    <a:pt x="1209" y="1"/>
                    <a:pt x="1177" y="4"/>
                    <a:pt x="1145" y="11"/>
                  </a:cubicBezTo>
                  <a:cubicBezTo>
                    <a:pt x="1094" y="26"/>
                    <a:pt x="1047" y="50"/>
                    <a:pt x="1002" y="82"/>
                  </a:cubicBezTo>
                  <a:cubicBezTo>
                    <a:pt x="892" y="163"/>
                    <a:pt x="795" y="262"/>
                    <a:pt x="721" y="378"/>
                  </a:cubicBezTo>
                  <a:cubicBezTo>
                    <a:pt x="640" y="500"/>
                    <a:pt x="569" y="628"/>
                    <a:pt x="507" y="759"/>
                  </a:cubicBezTo>
                  <a:cubicBezTo>
                    <a:pt x="453" y="874"/>
                    <a:pt x="403" y="991"/>
                    <a:pt x="360" y="1109"/>
                  </a:cubicBezTo>
                  <a:lnTo>
                    <a:pt x="360" y="1109"/>
                  </a:lnTo>
                  <a:cubicBezTo>
                    <a:pt x="361" y="1106"/>
                    <a:pt x="362" y="1103"/>
                    <a:pt x="363" y="1100"/>
                  </a:cubicBezTo>
                  <a:lnTo>
                    <a:pt x="363" y="1100"/>
                  </a:lnTo>
                  <a:lnTo>
                    <a:pt x="359" y="1112"/>
                  </a:lnTo>
                  <a:lnTo>
                    <a:pt x="359" y="1112"/>
                  </a:lnTo>
                  <a:cubicBezTo>
                    <a:pt x="359" y="1111"/>
                    <a:pt x="360" y="1110"/>
                    <a:pt x="360" y="1109"/>
                  </a:cubicBezTo>
                  <a:lnTo>
                    <a:pt x="360" y="1109"/>
                  </a:lnTo>
                  <a:cubicBezTo>
                    <a:pt x="360" y="1110"/>
                    <a:pt x="360" y="1111"/>
                    <a:pt x="359" y="1112"/>
                  </a:cubicBezTo>
                  <a:lnTo>
                    <a:pt x="359" y="1112"/>
                  </a:lnTo>
                  <a:cubicBezTo>
                    <a:pt x="360" y="1111"/>
                    <a:pt x="360" y="1110"/>
                    <a:pt x="360" y="1109"/>
                  </a:cubicBezTo>
                  <a:lnTo>
                    <a:pt x="360" y="1109"/>
                  </a:lnTo>
                  <a:cubicBezTo>
                    <a:pt x="359" y="1113"/>
                    <a:pt x="358" y="1116"/>
                    <a:pt x="357" y="1120"/>
                  </a:cubicBezTo>
                  <a:cubicBezTo>
                    <a:pt x="353" y="1130"/>
                    <a:pt x="350" y="1138"/>
                    <a:pt x="347" y="1147"/>
                  </a:cubicBezTo>
                  <a:cubicBezTo>
                    <a:pt x="346" y="1149"/>
                    <a:pt x="346" y="1150"/>
                    <a:pt x="346" y="1150"/>
                  </a:cubicBezTo>
                  <a:cubicBezTo>
                    <a:pt x="341" y="1163"/>
                    <a:pt x="338" y="1176"/>
                    <a:pt x="333" y="1188"/>
                  </a:cubicBezTo>
                  <a:lnTo>
                    <a:pt x="334" y="1185"/>
                  </a:lnTo>
                  <a:lnTo>
                    <a:pt x="330" y="1198"/>
                  </a:lnTo>
                  <a:cubicBezTo>
                    <a:pt x="330" y="1196"/>
                    <a:pt x="330" y="1196"/>
                    <a:pt x="330" y="1195"/>
                  </a:cubicBezTo>
                  <a:lnTo>
                    <a:pt x="315" y="1236"/>
                  </a:lnTo>
                  <a:cubicBezTo>
                    <a:pt x="316" y="1235"/>
                    <a:pt x="317" y="1234"/>
                    <a:pt x="317" y="1232"/>
                  </a:cubicBezTo>
                  <a:lnTo>
                    <a:pt x="317" y="1232"/>
                  </a:lnTo>
                  <a:cubicBezTo>
                    <a:pt x="312" y="1246"/>
                    <a:pt x="308" y="1261"/>
                    <a:pt x="303" y="1275"/>
                  </a:cubicBezTo>
                  <a:cubicBezTo>
                    <a:pt x="304" y="1269"/>
                    <a:pt x="306" y="1264"/>
                    <a:pt x="308" y="1258"/>
                  </a:cubicBezTo>
                  <a:lnTo>
                    <a:pt x="308" y="1258"/>
                  </a:lnTo>
                  <a:cubicBezTo>
                    <a:pt x="303" y="1272"/>
                    <a:pt x="298" y="1286"/>
                    <a:pt x="293" y="1301"/>
                  </a:cubicBezTo>
                  <a:cubicBezTo>
                    <a:pt x="295" y="1296"/>
                    <a:pt x="296" y="1290"/>
                    <a:pt x="298" y="1285"/>
                  </a:cubicBezTo>
                  <a:lnTo>
                    <a:pt x="298" y="1285"/>
                  </a:lnTo>
                  <a:cubicBezTo>
                    <a:pt x="290" y="1306"/>
                    <a:pt x="283" y="1329"/>
                    <a:pt x="275" y="1351"/>
                  </a:cubicBezTo>
                  <a:lnTo>
                    <a:pt x="275" y="1351"/>
                  </a:lnTo>
                  <a:cubicBezTo>
                    <a:pt x="276" y="1349"/>
                    <a:pt x="277" y="1347"/>
                    <a:pt x="277" y="1345"/>
                  </a:cubicBezTo>
                  <a:lnTo>
                    <a:pt x="277" y="1345"/>
                  </a:lnTo>
                  <a:cubicBezTo>
                    <a:pt x="275" y="1352"/>
                    <a:pt x="273" y="1359"/>
                    <a:pt x="270" y="1366"/>
                  </a:cubicBezTo>
                  <a:lnTo>
                    <a:pt x="270" y="1366"/>
                  </a:lnTo>
                  <a:cubicBezTo>
                    <a:pt x="271" y="1364"/>
                    <a:pt x="272" y="1362"/>
                    <a:pt x="273" y="1361"/>
                  </a:cubicBezTo>
                  <a:lnTo>
                    <a:pt x="273" y="1361"/>
                  </a:lnTo>
                  <a:lnTo>
                    <a:pt x="251" y="1421"/>
                  </a:lnTo>
                  <a:lnTo>
                    <a:pt x="251" y="1419"/>
                  </a:lnTo>
                  <a:lnTo>
                    <a:pt x="249" y="1424"/>
                  </a:lnTo>
                  <a:lnTo>
                    <a:pt x="246" y="1435"/>
                  </a:lnTo>
                  <a:lnTo>
                    <a:pt x="246" y="1434"/>
                  </a:lnTo>
                  <a:cubicBezTo>
                    <a:pt x="244" y="1437"/>
                    <a:pt x="244" y="1441"/>
                    <a:pt x="243" y="1445"/>
                  </a:cubicBezTo>
                  <a:lnTo>
                    <a:pt x="243" y="1445"/>
                  </a:lnTo>
                  <a:cubicBezTo>
                    <a:pt x="243" y="1443"/>
                    <a:pt x="243" y="1442"/>
                    <a:pt x="244" y="1441"/>
                  </a:cubicBezTo>
                  <a:lnTo>
                    <a:pt x="244" y="1441"/>
                  </a:lnTo>
                  <a:cubicBezTo>
                    <a:pt x="243" y="1442"/>
                    <a:pt x="243" y="1444"/>
                    <a:pt x="243" y="1445"/>
                  </a:cubicBezTo>
                  <a:cubicBezTo>
                    <a:pt x="243" y="1445"/>
                    <a:pt x="243" y="1445"/>
                    <a:pt x="243" y="1445"/>
                  </a:cubicBezTo>
                  <a:lnTo>
                    <a:pt x="243" y="1445"/>
                  </a:lnTo>
                  <a:cubicBezTo>
                    <a:pt x="241" y="1451"/>
                    <a:pt x="239" y="1457"/>
                    <a:pt x="236" y="1464"/>
                  </a:cubicBezTo>
                  <a:cubicBezTo>
                    <a:pt x="236" y="1462"/>
                    <a:pt x="236" y="1462"/>
                    <a:pt x="236" y="1461"/>
                  </a:cubicBezTo>
                  <a:cubicBezTo>
                    <a:pt x="216" y="1521"/>
                    <a:pt x="203" y="1584"/>
                    <a:pt x="186" y="1647"/>
                  </a:cubicBezTo>
                  <a:cubicBezTo>
                    <a:pt x="170" y="1711"/>
                    <a:pt x="149" y="1774"/>
                    <a:pt x="137" y="1839"/>
                  </a:cubicBezTo>
                  <a:cubicBezTo>
                    <a:pt x="137" y="1837"/>
                    <a:pt x="137" y="1837"/>
                    <a:pt x="137" y="1836"/>
                  </a:cubicBezTo>
                  <a:cubicBezTo>
                    <a:pt x="132" y="1863"/>
                    <a:pt x="125" y="1888"/>
                    <a:pt x="121" y="1915"/>
                  </a:cubicBezTo>
                  <a:lnTo>
                    <a:pt x="121" y="1912"/>
                  </a:lnTo>
                  <a:cubicBezTo>
                    <a:pt x="114" y="1940"/>
                    <a:pt x="110" y="1969"/>
                    <a:pt x="103" y="1997"/>
                  </a:cubicBezTo>
                  <a:lnTo>
                    <a:pt x="103" y="1992"/>
                  </a:lnTo>
                  <a:lnTo>
                    <a:pt x="97" y="2021"/>
                  </a:lnTo>
                  <a:lnTo>
                    <a:pt x="97" y="2019"/>
                  </a:lnTo>
                  <a:cubicBezTo>
                    <a:pt x="95" y="2029"/>
                    <a:pt x="94" y="2040"/>
                    <a:pt x="91" y="2049"/>
                  </a:cubicBezTo>
                  <a:cubicBezTo>
                    <a:pt x="72" y="2149"/>
                    <a:pt x="53" y="2246"/>
                    <a:pt x="42" y="2347"/>
                  </a:cubicBezTo>
                  <a:cubicBezTo>
                    <a:pt x="29" y="2448"/>
                    <a:pt x="16" y="2550"/>
                    <a:pt x="13" y="2653"/>
                  </a:cubicBezTo>
                  <a:cubicBezTo>
                    <a:pt x="7" y="2830"/>
                    <a:pt x="0" y="3006"/>
                    <a:pt x="26" y="3183"/>
                  </a:cubicBezTo>
                  <a:cubicBezTo>
                    <a:pt x="56" y="3366"/>
                    <a:pt x="103" y="3547"/>
                    <a:pt x="168" y="3721"/>
                  </a:cubicBezTo>
                  <a:lnTo>
                    <a:pt x="173" y="3718"/>
                  </a:lnTo>
                  <a:cubicBezTo>
                    <a:pt x="196" y="3770"/>
                    <a:pt x="247" y="3800"/>
                    <a:pt x="300" y="3800"/>
                  </a:cubicBezTo>
                  <a:cubicBezTo>
                    <a:pt x="317" y="3800"/>
                    <a:pt x="334" y="3797"/>
                    <a:pt x="350" y="3791"/>
                  </a:cubicBezTo>
                  <a:cubicBezTo>
                    <a:pt x="418" y="3761"/>
                    <a:pt x="450" y="3681"/>
                    <a:pt x="422" y="3612"/>
                  </a:cubicBezTo>
                  <a:lnTo>
                    <a:pt x="391" y="3528"/>
                  </a:lnTo>
                  <a:lnTo>
                    <a:pt x="391" y="3528"/>
                  </a:lnTo>
                  <a:cubicBezTo>
                    <a:pt x="393" y="3530"/>
                    <a:pt x="393" y="3532"/>
                    <a:pt x="394" y="3534"/>
                  </a:cubicBezTo>
                  <a:lnTo>
                    <a:pt x="394" y="3534"/>
                  </a:lnTo>
                  <a:cubicBezTo>
                    <a:pt x="366" y="3446"/>
                    <a:pt x="340" y="3358"/>
                    <a:pt x="319" y="3268"/>
                  </a:cubicBezTo>
                  <a:cubicBezTo>
                    <a:pt x="303" y="3183"/>
                    <a:pt x="290" y="3096"/>
                    <a:pt x="284" y="3009"/>
                  </a:cubicBezTo>
                  <a:lnTo>
                    <a:pt x="284" y="3026"/>
                  </a:lnTo>
                  <a:cubicBezTo>
                    <a:pt x="277" y="2901"/>
                    <a:pt x="281" y="2776"/>
                    <a:pt x="284" y="2651"/>
                  </a:cubicBezTo>
                  <a:cubicBezTo>
                    <a:pt x="292" y="2564"/>
                    <a:pt x="298" y="2478"/>
                    <a:pt x="309" y="2391"/>
                  </a:cubicBezTo>
                  <a:cubicBezTo>
                    <a:pt x="319" y="2312"/>
                    <a:pt x="333" y="2235"/>
                    <a:pt x="346" y="2155"/>
                  </a:cubicBezTo>
                  <a:cubicBezTo>
                    <a:pt x="357" y="2102"/>
                    <a:pt x="369" y="2048"/>
                    <a:pt x="380" y="1994"/>
                  </a:cubicBezTo>
                  <a:cubicBezTo>
                    <a:pt x="388" y="1956"/>
                    <a:pt x="395" y="1916"/>
                    <a:pt x="406" y="1877"/>
                  </a:cubicBezTo>
                  <a:cubicBezTo>
                    <a:pt x="436" y="1764"/>
                    <a:pt x="467" y="1652"/>
                    <a:pt x="499" y="1540"/>
                  </a:cubicBezTo>
                  <a:cubicBezTo>
                    <a:pt x="531" y="1451"/>
                    <a:pt x="562" y="1364"/>
                    <a:pt x="592" y="1277"/>
                  </a:cubicBezTo>
                  <a:cubicBezTo>
                    <a:pt x="646" y="1130"/>
                    <a:pt x="706" y="986"/>
                    <a:pt x="778" y="846"/>
                  </a:cubicBezTo>
                  <a:lnTo>
                    <a:pt x="778" y="846"/>
                  </a:lnTo>
                  <a:cubicBezTo>
                    <a:pt x="776" y="848"/>
                    <a:pt x="775" y="850"/>
                    <a:pt x="775" y="850"/>
                  </a:cubicBezTo>
                  <a:cubicBezTo>
                    <a:pt x="824" y="753"/>
                    <a:pt x="879" y="658"/>
                    <a:pt x="938" y="566"/>
                  </a:cubicBezTo>
                  <a:lnTo>
                    <a:pt x="938" y="568"/>
                  </a:lnTo>
                  <a:cubicBezTo>
                    <a:pt x="964" y="530"/>
                    <a:pt x="991" y="492"/>
                    <a:pt x="1021" y="455"/>
                  </a:cubicBezTo>
                  <a:cubicBezTo>
                    <a:pt x="1045" y="432"/>
                    <a:pt x="1069" y="408"/>
                    <a:pt x="1094" y="386"/>
                  </a:cubicBezTo>
                  <a:cubicBezTo>
                    <a:pt x="1116" y="367"/>
                    <a:pt x="1139" y="349"/>
                    <a:pt x="1162" y="332"/>
                  </a:cubicBezTo>
                  <a:cubicBezTo>
                    <a:pt x="1177" y="322"/>
                    <a:pt x="1189" y="314"/>
                    <a:pt x="1204" y="307"/>
                  </a:cubicBezTo>
                  <a:lnTo>
                    <a:pt x="1211" y="303"/>
                  </a:lnTo>
                  <a:lnTo>
                    <a:pt x="1262" y="303"/>
                  </a:lnTo>
                  <a:cubicBezTo>
                    <a:pt x="1264" y="303"/>
                    <a:pt x="1266" y="303"/>
                    <a:pt x="1268" y="303"/>
                  </a:cubicBezTo>
                  <a:cubicBezTo>
                    <a:pt x="1351" y="303"/>
                    <a:pt x="1419" y="235"/>
                    <a:pt x="1419" y="151"/>
                  </a:cubicBezTo>
                  <a:cubicBezTo>
                    <a:pt x="1419" y="68"/>
                    <a:pt x="1351" y="1"/>
                    <a:pt x="1268" y="1"/>
                  </a:cubicBezTo>
                  <a:cubicBezTo>
                    <a:pt x="1266" y="1"/>
                    <a:pt x="1264" y="1"/>
                    <a:pt x="1262" y="1"/>
                  </a:cubicBezTo>
                  <a:cubicBezTo>
                    <a:pt x="1255" y="1"/>
                    <a:pt x="1249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0" name="Google Shape;10270;p18"/>
            <p:cNvSpPr/>
            <p:nvPr/>
          </p:nvSpPr>
          <p:spPr>
            <a:xfrm>
              <a:off x="3208825" y="4506450"/>
              <a:ext cx="56450" cy="39875"/>
            </a:xfrm>
            <a:custGeom>
              <a:avLst/>
              <a:gdLst/>
              <a:ahLst/>
              <a:cxnLst/>
              <a:rect l="l" t="t" r="r" b="b"/>
              <a:pathLst>
                <a:path w="2258" h="1595" extrusionOk="0">
                  <a:moveTo>
                    <a:pt x="994" y="294"/>
                  </a:moveTo>
                  <a:cubicBezTo>
                    <a:pt x="1000" y="294"/>
                    <a:pt x="1006" y="294"/>
                    <a:pt x="1012" y="295"/>
                  </a:cubicBezTo>
                  <a:cubicBezTo>
                    <a:pt x="1029" y="298"/>
                    <a:pt x="1045" y="298"/>
                    <a:pt x="1064" y="303"/>
                  </a:cubicBezTo>
                  <a:cubicBezTo>
                    <a:pt x="1083" y="308"/>
                    <a:pt x="1100" y="312"/>
                    <a:pt x="1118" y="319"/>
                  </a:cubicBezTo>
                  <a:cubicBezTo>
                    <a:pt x="1126" y="322"/>
                    <a:pt x="1135" y="325"/>
                    <a:pt x="1143" y="328"/>
                  </a:cubicBezTo>
                  <a:lnTo>
                    <a:pt x="1145" y="330"/>
                  </a:lnTo>
                  <a:cubicBezTo>
                    <a:pt x="1113" y="338"/>
                    <a:pt x="1085" y="355"/>
                    <a:pt x="1064" y="382"/>
                  </a:cubicBezTo>
                  <a:cubicBezTo>
                    <a:pt x="1048" y="398"/>
                    <a:pt x="1035" y="417"/>
                    <a:pt x="1026" y="437"/>
                  </a:cubicBezTo>
                  <a:cubicBezTo>
                    <a:pt x="1020" y="458"/>
                    <a:pt x="1013" y="477"/>
                    <a:pt x="1007" y="498"/>
                  </a:cubicBezTo>
                  <a:cubicBezTo>
                    <a:pt x="1002" y="512"/>
                    <a:pt x="997" y="528"/>
                    <a:pt x="993" y="542"/>
                  </a:cubicBezTo>
                  <a:cubicBezTo>
                    <a:pt x="964" y="616"/>
                    <a:pt x="931" y="688"/>
                    <a:pt x="896" y="759"/>
                  </a:cubicBezTo>
                  <a:lnTo>
                    <a:pt x="896" y="759"/>
                  </a:lnTo>
                  <a:cubicBezTo>
                    <a:pt x="897" y="759"/>
                    <a:pt x="897" y="758"/>
                    <a:pt x="898" y="757"/>
                  </a:cubicBezTo>
                  <a:lnTo>
                    <a:pt x="898" y="757"/>
                  </a:lnTo>
                  <a:cubicBezTo>
                    <a:pt x="897" y="759"/>
                    <a:pt x="896" y="760"/>
                    <a:pt x="895" y="762"/>
                  </a:cubicBezTo>
                  <a:lnTo>
                    <a:pt x="895" y="762"/>
                  </a:lnTo>
                  <a:cubicBezTo>
                    <a:pt x="896" y="761"/>
                    <a:pt x="896" y="760"/>
                    <a:pt x="896" y="759"/>
                  </a:cubicBezTo>
                  <a:lnTo>
                    <a:pt x="896" y="759"/>
                  </a:lnTo>
                  <a:cubicBezTo>
                    <a:pt x="895" y="762"/>
                    <a:pt x="893" y="765"/>
                    <a:pt x="892" y="767"/>
                  </a:cubicBezTo>
                  <a:lnTo>
                    <a:pt x="892" y="767"/>
                  </a:lnTo>
                  <a:cubicBezTo>
                    <a:pt x="893" y="765"/>
                    <a:pt x="894" y="764"/>
                    <a:pt x="895" y="762"/>
                  </a:cubicBezTo>
                  <a:lnTo>
                    <a:pt x="895" y="762"/>
                  </a:lnTo>
                  <a:cubicBezTo>
                    <a:pt x="893" y="765"/>
                    <a:pt x="892" y="769"/>
                    <a:pt x="890" y="773"/>
                  </a:cubicBezTo>
                  <a:cubicBezTo>
                    <a:pt x="890" y="771"/>
                    <a:pt x="891" y="769"/>
                    <a:pt x="892" y="767"/>
                  </a:cubicBezTo>
                  <a:lnTo>
                    <a:pt x="892" y="767"/>
                  </a:lnTo>
                  <a:cubicBezTo>
                    <a:pt x="861" y="824"/>
                    <a:pt x="829" y="879"/>
                    <a:pt x="793" y="933"/>
                  </a:cubicBezTo>
                  <a:cubicBezTo>
                    <a:pt x="755" y="990"/>
                    <a:pt x="713" y="1045"/>
                    <a:pt x="668" y="1098"/>
                  </a:cubicBezTo>
                  <a:cubicBezTo>
                    <a:pt x="641" y="1128"/>
                    <a:pt x="611" y="1156"/>
                    <a:pt x="581" y="1185"/>
                  </a:cubicBezTo>
                  <a:cubicBezTo>
                    <a:pt x="556" y="1207"/>
                    <a:pt x="527" y="1229"/>
                    <a:pt x="499" y="1249"/>
                  </a:cubicBezTo>
                  <a:cubicBezTo>
                    <a:pt x="480" y="1261"/>
                    <a:pt x="461" y="1272"/>
                    <a:pt x="442" y="1281"/>
                  </a:cubicBezTo>
                  <a:cubicBezTo>
                    <a:pt x="430" y="1287"/>
                    <a:pt x="419" y="1292"/>
                    <a:pt x="407" y="1295"/>
                  </a:cubicBezTo>
                  <a:lnTo>
                    <a:pt x="407" y="1295"/>
                  </a:lnTo>
                  <a:cubicBezTo>
                    <a:pt x="411" y="1294"/>
                    <a:pt x="414" y="1292"/>
                    <a:pt x="418" y="1291"/>
                  </a:cubicBezTo>
                  <a:lnTo>
                    <a:pt x="418" y="1291"/>
                  </a:lnTo>
                  <a:lnTo>
                    <a:pt x="401" y="1297"/>
                  </a:lnTo>
                  <a:cubicBezTo>
                    <a:pt x="403" y="1297"/>
                    <a:pt x="405" y="1296"/>
                    <a:pt x="407" y="1295"/>
                  </a:cubicBezTo>
                  <a:lnTo>
                    <a:pt x="407" y="1295"/>
                  </a:lnTo>
                  <a:cubicBezTo>
                    <a:pt x="397" y="1299"/>
                    <a:pt x="387" y="1301"/>
                    <a:pt x="377" y="1303"/>
                  </a:cubicBezTo>
                  <a:lnTo>
                    <a:pt x="360" y="1306"/>
                  </a:lnTo>
                  <a:lnTo>
                    <a:pt x="348" y="1306"/>
                  </a:lnTo>
                  <a:lnTo>
                    <a:pt x="341" y="1305"/>
                  </a:lnTo>
                  <a:lnTo>
                    <a:pt x="328" y="1302"/>
                  </a:lnTo>
                  <a:lnTo>
                    <a:pt x="323" y="1300"/>
                  </a:lnTo>
                  <a:lnTo>
                    <a:pt x="322" y="1300"/>
                  </a:lnTo>
                  <a:cubicBezTo>
                    <a:pt x="319" y="1297"/>
                    <a:pt x="316" y="1294"/>
                    <a:pt x="314" y="1291"/>
                  </a:cubicBezTo>
                  <a:lnTo>
                    <a:pt x="306" y="1281"/>
                  </a:lnTo>
                  <a:lnTo>
                    <a:pt x="301" y="1275"/>
                  </a:lnTo>
                  <a:lnTo>
                    <a:pt x="298" y="1265"/>
                  </a:lnTo>
                  <a:cubicBezTo>
                    <a:pt x="296" y="1259"/>
                    <a:pt x="293" y="1253"/>
                    <a:pt x="293" y="1248"/>
                  </a:cubicBezTo>
                  <a:cubicBezTo>
                    <a:pt x="293" y="1245"/>
                    <a:pt x="291" y="1242"/>
                    <a:pt x="291" y="1237"/>
                  </a:cubicBezTo>
                  <a:lnTo>
                    <a:pt x="291" y="1175"/>
                  </a:lnTo>
                  <a:cubicBezTo>
                    <a:pt x="295" y="1143"/>
                    <a:pt x="299" y="1113"/>
                    <a:pt x="304" y="1083"/>
                  </a:cubicBezTo>
                  <a:cubicBezTo>
                    <a:pt x="317" y="1031"/>
                    <a:pt x="331" y="979"/>
                    <a:pt x="348" y="928"/>
                  </a:cubicBezTo>
                  <a:cubicBezTo>
                    <a:pt x="366" y="882"/>
                    <a:pt x="385" y="838"/>
                    <a:pt x="405" y="794"/>
                  </a:cubicBezTo>
                  <a:cubicBezTo>
                    <a:pt x="432" y="743"/>
                    <a:pt x="461" y="692"/>
                    <a:pt x="492" y="645"/>
                  </a:cubicBezTo>
                  <a:cubicBezTo>
                    <a:pt x="513" y="615"/>
                    <a:pt x="535" y="586"/>
                    <a:pt x="559" y="559"/>
                  </a:cubicBezTo>
                  <a:cubicBezTo>
                    <a:pt x="597" y="515"/>
                    <a:pt x="637" y="475"/>
                    <a:pt x="679" y="436"/>
                  </a:cubicBezTo>
                  <a:cubicBezTo>
                    <a:pt x="713" y="407"/>
                    <a:pt x="747" y="379"/>
                    <a:pt x="784" y="353"/>
                  </a:cubicBezTo>
                  <a:cubicBezTo>
                    <a:pt x="790" y="349"/>
                    <a:pt x="796" y="346"/>
                    <a:pt x="803" y="341"/>
                  </a:cubicBezTo>
                  <a:cubicBezTo>
                    <a:pt x="823" y="333"/>
                    <a:pt x="842" y="323"/>
                    <a:pt x="863" y="317"/>
                  </a:cubicBezTo>
                  <a:cubicBezTo>
                    <a:pt x="883" y="311"/>
                    <a:pt x="904" y="304"/>
                    <a:pt x="923" y="300"/>
                  </a:cubicBezTo>
                  <a:cubicBezTo>
                    <a:pt x="934" y="298"/>
                    <a:pt x="945" y="295"/>
                    <a:pt x="956" y="295"/>
                  </a:cubicBezTo>
                  <a:cubicBezTo>
                    <a:pt x="969" y="295"/>
                    <a:pt x="982" y="294"/>
                    <a:pt x="994" y="294"/>
                  </a:cubicBezTo>
                  <a:close/>
                  <a:moveTo>
                    <a:pt x="998" y="0"/>
                  </a:moveTo>
                  <a:cubicBezTo>
                    <a:pt x="885" y="0"/>
                    <a:pt x="773" y="29"/>
                    <a:pt x="671" y="86"/>
                  </a:cubicBezTo>
                  <a:cubicBezTo>
                    <a:pt x="580" y="140"/>
                    <a:pt x="497" y="206"/>
                    <a:pt x="426" y="284"/>
                  </a:cubicBezTo>
                  <a:cubicBezTo>
                    <a:pt x="356" y="355"/>
                    <a:pt x="293" y="433"/>
                    <a:pt x="238" y="517"/>
                  </a:cubicBezTo>
                  <a:cubicBezTo>
                    <a:pt x="176" y="613"/>
                    <a:pt x="125" y="716"/>
                    <a:pt x="87" y="824"/>
                  </a:cubicBezTo>
                  <a:cubicBezTo>
                    <a:pt x="51" y="919"/>
                    <a:pt x="24" y="1018"/>
                    <a:pt x="10" y="1118"/>
                  </a:cubicBezTo>
                  <a:cubicBezTo>
                    <a:pt x="2" y="1173"/>
                    <a:pt x="0" y="1227"/>
                    <a:pt x="7" y="1283"/>
                  </a:cubicBezTo>
                  <a:cubicBezTo>
                    <a:pt x="13" y="1324"/>
                    <a:pt x="24" y="1363"/>
                    <a:pt x="41" y="1401"/>
                  </a:cubicBezTo>
                  <a:cubicBezTo>
                    <a:pt x="73" y="1476"/>
                    <a:pt x="133" y="1534"/>
                    <a:pt x="208" y="1566"/>
                  </a:cubicBezTo>
                  <a:lnTo>
                    <a:pt x="208" y="1568"/>
                  </a:lnTo>
                  <a:cubicBezTo>
                    <a:pt x="257" y="1587"/>
                    <a:pt x="307" y="1595"/>
                    <a:pt x="358" y="1595"/>
                  </a:cubicBezTo>
                  <a:cubicBezTo>
                    <a:pt x="398" y="1595"/>
                    <a:pt x="437" y="1588"/>
                    <a:pt x="473" y="1576"/>
                  </a:cubicBezTo>
                  <a:cubicBezTo>
                    <a:pt x="565" y="1545"/>
                    <a:pt x="651" y="1500"/>
                    <a:pt x="724" y="1438"/>
                  </a:cubicBezTo>
                  <a:cubicBezTo>
                    <a:pt x="868" y="1316"/>
                    <a:pt x="990" y="1169"/>
                    <a:pt x="1081" y="1006"/>
                  </a:cubicBezTo>
                  <a:cubicBezTo>
                    <a:pt x="1110" y="957"/>
                    <a:pt x="1137" y="908"/>
                    <a:pt x="1162" y="858"/>
                  </a:cubicBezTo>
                  <a:cubicBezTo>
                    <a:pt x="1172" y="887"/>
                    <a:pt x="1180" y="917"/>
                    <a:pt x="1189" y="947"/>
                  </a:cubicBezTo>
                  <a:cubicBezTo>
                    <a:pt x="1222" y="1053"/>
                    <a:pt x="1251" y="1164"/>
                    <a:pt x="1295" y="1265"/>
                  </a:cubicBezTo>
                  <a:cubicBezTo>
                    <a:pt x="1335" y="1357"/>
                    <a:pt x="1382" y="1447"/>
                    <a:pt x="1461" y="1509"/>
                  </a:cubicBezTo>
                  <a:cubicBezTo>
                    <a:pt x="1512" y="1550"/>
                    <a:pt x="1581" y="1571"/>
                    <a:pt x="1649" y="1571"/>
                  </a:cubicBezTo>
                  <a:cubicBezTo>
                    <a:pt x="1680" y="1571"/>
                    <a:pt x="1710" y="1567"/>
                    <a:pt x="1738" y="1558"/>
                  </a:cubicBezTo>
                  <a:cubicBezTo>
                    <a:pt x="1943" y="1500"/>
                    <a:pt x="2088" y="1327"/>
                    <a:pt x="2208" y="1161"/>
                  </a:cubicBezTo>
                  <a:cubicBezTo>
                    <a:pt x="2258" y="1099"/>
                    <a:pt x="2246" y="1010"/>
                    <a:pt x="2185" y="961"/>
                  </a:cubicBezTo>
                  <a:cubicBezTo>
                    <a:pt x="2158" y="942"/>
                    <a:pt x="2128" y="932"/>
                    <a:pt x="2098" y="932"/>
                  </a:cubicBezTo>
                  <a:cubicBezTo>
                    <a:pt x="2055" y="932"/>
                    <a:pt x="2013" y="951"/>
                    <a:pt x="1985" y="988"/>
                  </a:cubicBezTo>
                  <a:cubicBezTo>
                    <a:pt x="1962" y="1020"/>
                    <a:pt x="1936" y="1052"/>
                    <a:pt x="1911" y="1080"/>
                  </a:cubicBezTo>
                  <a:cubicBezTo>
                    <a:pt x="1881" y="1115"/>
                    <a:pt x="1849" y="1147"/>
                    <a:pt x="1816" y="1178"/>
                  </a:cubicBezTo>
                  <a:cubicBezTo>
                    <a:pt x="1791" y="1200"/>
                    <a:pt x="1764" y="1221"/>
                    <a:pt x="1737" y="1242"/>
                  </a:cubicBezTo>
                  <a:cubicBezTo>
                    <a:pt x="1730" y="1245"/>
                    <a:pt x="1724" y="1248"/>
                    <a:pt x="1719" y="1251"/>
                  </a:cubicBezTo>
                  <a:cubicBezTo>
                    <a:pt x="1705" y="1259"/>
                    <a:pt x="1691" y="1265"/>
                    <a:pt x="1677" y="1270"/>
                  </a:cubicBezTo>
                  <a:lnTo>
                    <a:pt x="1664" y="1273"/>
                  </a:lnTo>
                  <a:lnTo>
                    <a:pt x="1654" y="1275"/>
                  </a:lnTo>
                  <a:lnTo>
                    <a:pt x="1635" y="1275"/>
                  </a:lnTo>
                  <a:lnTo>
                    <a:pt x="1634" y="1273"/>
                  </a:lnTo>
                  <a:lnTo>
                    <a:pt x="1631" y="1272"/>
                  </a:lnTo>
                  <a:cubicBezTo>
                    <a:pt x="1629" y="1270"/>
                    <a:pt x="1627" y="1268"/>
                    <a:pt x="1627" y="1268"/>
                  </a:cubicBezTo>
                  <a:cubicBezTo>
                    <a:pt x="1620" y="1259"/>
                    <a:pt x="1612" y="1249"/>
                    <a:pt x="1605" y="1238"/>
                  </a:cubicBezTo>
                  <a:cubicBezTo>
                    <a:pt x="1596" y="1223"/>
                    <a:pt x="1585" y="1205"/>
                    <a:pt x="1575" y="1188"/>
                  </a:cubicBezTo>
                  <a:cubicBezTo>
                    <a:pt x="1559" y="1154"/>
                    <a:pt x="1545" y="1120"/>
                    <a:pt x="1533" y="1085"/>
                  </a:cubicBezTo>
                  <a:cubicBezTo>
                    <a:pt x="1506" y="1003"/>
                    <a:pt x="1480" y="920"/>
                    <a:pt x="1458" y="835"/>
                  </a:cubicBezTo>
                  <a:cubicBezTo>
                    <a:pt x="1441" y="773"/>
                    <a:pt x="1425" y="711"/>
                    <a:pt x="1409" y="650"/>
                  </a:cubicBezTo>
                  <a:cubicBezTo>
                    <a:pt x="1403" y="618"/>
                    <a:pt x="1395" y="585"/>
                    <a:pt x="1385" y="553"/>
                  </a:cubicBezTo>
                  <a:cubicBezTo>
                    <a:pt x="1431" y="536"/>
                    <a:pt x="1466" y="498"/>
                    <a:pt x="1479" y="450"/>
                  </a:cubicBezTo>
                  <a:cubicBezTo>
                    <a:pt x="1498" y="369"/>
                    <a:pt x="1485" y="285"/>
                    <a:pt x="1445" y="213"/>
                  </a:cubicBezTo>
                  <a:cubicBezTo>
                    <a:pt x="1398" y="135"/>
                    <a:pt x="1325" y="76"/>
                    <a:pt x="1240" y="45"/>
                  </a:cubicBezTo>
                  <a:cubicBezTo>
                    <a:pt x="1162" y="15"/>
                    <a:pt x="1080" y="0"/>
                    <a:pt x="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1" name="Google Shape;10271;p18"/>
            <p:cNvSpPr/>
            <p:nvPr/>
          </p:nvSpPr>
          <p:spPr>
            <a:xfrm>
              <a:off x="3243275" y="4468200"/>
              <a:ext cx="44275" cy="142200"/>
            </a:xfrm>
            <a:custGeom>
              <a:avLst/>
              <a:gdLst/>
              <a:ahLst/>
              <a:cxnLst/>
              <a:rect l="l" t="t" r="r" b="b"/>
              <a:pathLst>
                <a:path w="1771" h="5688" extrusionOk="0">
                  <a:moveTo>
                    <a:pt x="763" y="1"/>
                  </a:moveTo>
                  <a:cubicBezTo>
                    <a:pt x="731" y="1"/>
                    <a:pt x="699" y="11"/>
                    <a:pt x="672" y="31"/>
                  </a:cubicBezTo>
                  <a:cubicBezTo>
                    <a:pt x="615" y="74"/>
                    <a:pt x="593" y="164"/>
                    <a:pt x="634" y="226"/>
                  </a:cubicBezTo>
                  <a:cubicBezTo>
                    <a:pt x="663" y="264"/>
                    <a:pt x="694" y="299"/>
                    <a:pt x="728" y="331"/>
                  </a:cubicBezTo>
                  <a:cubicBezTo>
                    <a:pt x="759" y="369"/>
                    <a:pt x="791" y="408"/>
                    <a:pt x="819" y="451"/>
                  </a:cubicBezTo>
                  <a:lnTo>
                    <a:pt x="826" y="460"/>
                  </a:lnTo>
                  <a:lnTo>
                    <a:pt x="826" y="460"/>
                  </a:lnTo>
                  <a:cubicBezTo>
                    <a:pt x="827" y="463"/>
                    <a:pt x="829" y="466"/>
                    <a:pt x="832" y="470"/>
                  </a:cubicBezTo>
                  <a:lnTo>
                    <a:pt x="832" y="470"/>
                  </a:lnTo>
                  <a:cubicBezTo>
                    <a:pt x="830" y="466"/>
                    <a:pt x="828" y="463"/>
                    <a:pt x="826" y="460"/>
                  </a:cubicBezTo>
                  <a:lnTo>
                    <a:pt x="826" y="460"/>
                  </a:lnTo>
                  <a:lnTo>
                    <a:pt x="832" y="470"/>
                  </a:lnTo>
                  <a:cubicBezTo>
                    <a:pt x="832" y="470"/>
                    <a:pt x="832" y="470"/>
                    <a:pt x="832" y="470"/>
                  </a:cubicBezTo>
                  <a:lnTo>
                    <a:pt x="832" y="470"/>
                  </a:lnTo>
                  <a:cubicBezTo>
                    <a:pt x="839" y="481"/>
                    <a:pt x="847" y="493"/>
                    <a:pt x="856" y="505"/>
                  </a:cubicBezTo>
                  <a:cubicBezTo>
                    <a:pt x="865" y="521"/>
                    <a:pt x="878" y="535"/>
                    <a:pt x="892" y="546"/>
                  </a:cubicBezTo>
                  <a:cubicBezTo>
                    <a:pt x="948" y="633"/>
                    <a:pt x="998" y="723"/>
                    <a:pt x="1046" y="817"/>
                  </a:cubicBezTo>
                  <a:cubicBezTo>
                    <a:pt x="1044" y="815"/>
                    <a:pt x="1044" y="813"/>
                    <a:pt x="1043" y="812"/>
                  </a:cubicBezTo>
                  <a:lnTo>
                    <a:pt x="1043" y="812"/>
                  </a:lnTo>
                  <a:lnTo>
                    <a:pt x="1047" y="821"/>
                  </a:lnTo>
                  <a:lnTo>
                    <a:pt x="1051" y="827"/>
                  </a:lnTo>
                  <a:lnTo>
                    <a:pt x="1051" y="827"/>
                  </a:lnTo>
                  <a:cubicBezTo>
                    <a:pt x="1050" y="826"/>
                    <a:pt x="1050" y="826"/>
                    <a:pt x="1050" y="826"/>
                  </a:cubicBezTo>
                  <a:lnTo>
                    <a:pt x="1050" y="826"/>
                  </a:lnTo>
                  <a:cubicBezTo>
                    <a:pt x="1051" y="827"/>
                    <a:pt x="1051" y="828"/>
                    <a:pt x="1052" y="829"/>
                  </a:cubicBezTo>
                  <a:lnTo>
                    <a:pt x="1052" y="829"/>
                  </a:lnTo>
                  <a:lnTo>
                    <a:pt x="1051" y="827"/>
                  </a:lnTo>
                  <a:lnTo>
                    <a:pt x="1051" y="827"/>
                  </a:lnTo>
                  <a:cubicBezTo>
                    <a:pt x="1051" y="827"/>
                    <a:pt x="1051" y="828"/>
                    <a:pt x="1052" y="829"/>
                  </a:cubicBezTo>
                  <a:lnTo>
                    <a:pt x="1052" y="829"/>
                  </a:lnTo>
                  <a:cubicBezTo>
                    <a:pt x="1052" y="829"/>
                    <a:pt x="1052" y="829"/>
                    <a:pt x="1052" y="829"/>
                  </a:cubicBezTo>
                  <a:lnTo>
                    <a:pt x="1052" y="829"/>
                  </a:lnTo>
                  <a:lnTo>
                    <a:pt x="1052" y="829"/>
                  </a:lnTo>
                  <a:cubicBezTo>
                    <a:pt x="1052" y="829"/>
                    <a:pt x="1052" y="829"/>
                    <a:pt x="1052" y="829"/>
                  </a:cubicBezTo>
                  <a:lnTo>
                    <a:pt x="1052" y="829"/>
                  </a:lnTo>
                  <a:cubicBezTo>
                    <a:pt x="1132" y="993"/>
                    <a:pt x="1201" y="1161"/>
                    <a:pt x="1261" y="1334"/>
                  </a:cubicBezTo>
                  <a:cubicBezTo>
                    <a:pt x="1259" y="1329"/>
                    <a:pt x="1258" y="1323"/>
                    <a:pt x="1256" y="1318"/>
                  </a:cubicBezTo>
                  <a:lnTo>
                    <a:pt x="1256" y="1318"/>
                  </a:lnTo>
                  <a:cubicBezTo>
                    <a:pt x="1320" y="1505"/>
                    <a:pt x="1373" y="1695"/>
                    <a:pt x="1415" y="1888"/>
                  </a:cubicBezTo>
                  <a:lnTo>
                    <a:pt x="1415" y="1883"/>
                  </a:lnTo>
                  <a:cubicBezTo>
                    <a:pt x="1415" y="1888"/>
                    <a:pt x="1416" y="1891"/>
                    <a:pt x="1416" y="1895"/>
                  </a:cubicBezTo>
                  <a:cubicBezTo>
                    <a:pt x="1416" y="1896"/>
                    <a:pt x="1418" y="1899"/>
                    <a:pt x="1418" y="1902"/>
                  </a:cubicBezTo>
                  <a:lnTo>
                    <a:pt x="1418" y="1898"/>
                  </a:lnTo>
                  <a:cubicBezTo>
                    <a:pt x="1451" y="2069"/>
                    <a:pt x="1473" y="2243"/>
                    <a:pt x="1486" y="2417"/>
                  </a:cubicBezTo>
                  <a:cubicBezTo>
                    <a:pt x="1494" y="2529"/>
                    <a:pt x="1497" y="2643"/>
                    <a:pt x="1500" y="2756"/>
                  </a:cubicBezTo>
                  <a:cubicBezTo>
                    <a:pt x="1502" y="2863"/>
                    <a:pt x="1505" y="2969"/>
                    <a:pt x="1498" y="3075"/>
                  </a:cubicBezTo>
                  <a:cubicBezTo>
                    <a:pt x="1492" y="3151"/>
                    <a:pt x="1481" y="3226"/>
                    <a:pt x="1465" y="3300"/>
                  </a:cubicBezTo>
                  <a:cubicBezTo>
                    <a:pt x="1438" y="3422"/>
                    <a:pt x="1405" y="3542"/>
                    <a:pt x="1364" y="3661"/>
                  </a:cubicBezTo>
                  <a:cubicBezTo>
                    <a:pt x="1318" y="3789"/>
                    <a:pt x="1264" y="3916"/>
                    <a:pt x="1204" y="4039"/>
                  </a:cubicBezTo>
                  <a:lnTo>
                    <a:pt x="1204" y="4039"/>
                  </a:lnTo>
                  <a:cubicBezTo>
                    <a:pt x="1206" y="4036"/>
                    <a:pt x="1207" y="4031"/>
                    <a:pt x="1209" y="4028"/>
                  </a:cubicBezTo>
                  <a:lnTo>
                    <a:pt x="1209" y="4028"/>
                  </a:lnTo>
                  <a:cubicBezTo>
                    <a:pt x="1120" y="4201"/>
                    <a:pt x="1020" y="4369"/>
                    <a:pt x="913" y="4530"/>
                  </a:cubicBezTo>
                  <a:cubicBezTo>
                    <a:pt x="914" y="4526"/>
                    <a:pt x="917" y="4521"/>
                    <a:pt x="921" y="4516"/>
                  </a:cubicBezTo>
                  <a:lnTo>
                    <a:pt x="921" y="4516"/>
                  </a:lnTo>
                  <a:cubicBezTo>
                    <a:pt x="854" y="4616"/>
                    <a:pt x="781" y="4712"/>
                    <a:pt x="704" y="4804"/>
                  </a:cubicBezTo>
                  <a:cubicBezTo>
                    <a:pt x="584" y="4939"/>
                    <a:pt x="455" y="5065"/>
                    <a:pt x="329" y="5194"/>
                  </a:cubicBezTo>
                  <a:cubicBezTo>
                    <a:pt x="237" y="5285"/>
                    <a:pt x="145" y="5377"/>
                    <a:pt x="52" y="5469"/>
                  </a:cubicBezTo>
                  <a:cubicBezTo>
                    <a:pt x="1" y="5518"/>
                    <a:pt x="1" y="5600"/>
                    <a:pt x="52" y="5651"/>
                  </a:cubicBezTo>
                  <a:cubicBezTo>
                    <a:pt x="75" y="5675"/>
                    <a:pt x="107" y="5687"/>
                    <a:pt x="140" y="5687"/>
                  </a:cubicBezTo>
                  <a:cubicBezTo>
                    <a:pt x="175" y="5687"/>
                    <a:pt x="207" y="5675"/>
                    <a:pt x="232" y="5651"/>
                  </a:cubicBezTo>
                  <a:cubicBezTo>
                    <a:pt x="382" y="5504"/>
                    <a:pt x="530" y="5355"/>
                    <a:pt x="678" y="5206"/>
                  </a:cubicBezTo>
                  <a:cubicBezTo>
                    <a:pt x="807" y="5081"/>
                    <a:pt x="927" y="4947"/>
                    <a:pt x="1035" y="4803"/>
                  </a:cubicBezTo>
                  <a:cubicBezTo>
                    <a:pt x="1180" y="4606"/>
                    <a:pt x="1309" y="4400"/>
                    <a:pt x="1421" y="4184"/>
                  </a:cubicBezTo>
                  <a:cubicBezTo>
                    <a:pt x="1609" y="3812"/>
                    <a:pt x="1755" y="3402"/>
                    <a:pt x="1768" y="2981"/>
                  </a:cubicBezTo>
                  <a:cubicBezTo>
                    <a:pt x="1771" y="2884"/>
                    <a:pt x="1766" y="2786"/>
                    <a:pt x="1764" y="2689"/>
                  </a:cubicBezTo>
                  <a:cubicBezTo>
                    <a:pt x="1761" y="2555"/>
                    <a:pt x="1756" y="2420"/>
                    <a:pt x="1744" y="2287"/>
                  </a:cubicBezTo>
                  <a:cubicBezTo>
                    <a:pt x="1703" y="1847"/>
                    <a:pt x="1600" y="1417"/>
                    <a:pt x="1437" y="1005"/>
                  </a:cubicBezTo>
                  <a:cubicBezTo>
                    <a:pt x="1353" y="783"/>
                    <a:pt x="1247" y="570"/>
                    <a:pt x="1122" y="367"/>
                  </a:cubicBezTo>
                  <a:cubicBezTo>
                    <a:pt x="1117" y="357"/>
                    <a:pt x="1111" y="346"/>
                    <a:pt x="1104" y="337"/>
                  </a:cubicBezTo>
                  <a:cubicBezTo>
                    <a:pt x="1069" y="286"/>
                    <a:pt x="1035" y="237"/>
                    <a:pt x="997" y="190"/>
                  </a:cubicBezTo>
                  <a:cubicBezTo>
                    <a:pt x="982" y="172"/>
                    <a:pt x="970" y="156"/>
                    <a:pt x="956" y="141"/>
                  </a:cubicBezTo>
                  <a:cubicBezTo>
                    <a:pt x="927" y="107"/>
                    <a:pt x="899" y="76"/>
                    <a:pt x="870" y="44"/>
                  </a:cubicBezTo>
                  <a:cubicBezTo>
                    <a:pt x="841" y="15"/>
                    <a:pt x="802" y="1"/>
                    <a:pt x="7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2" name="Google Shape;10272;p18"/>
            <p:cNvSpPr/>
            <p:nvPr/>
          </p:nvSpPr>
          <p:spPr>
            <a:xfrm>
              <a:off x="2898425" y="4728950"/>
              <a:ext cx="73050" cy="11500"/>
            </a:xfrm>
            <a:custGeom>
              <a:avLst/>
              <a:gdLst/>
              <a:ahLst/>
              <a:cxnLst/>
              <a:rect l="l" t="t" r="r" b="b"/>
              <a:pathLst>
                <a:path w="2922" h="460" extrusionOk="0">
                  <a:moveTo>
                    <a:pt x="2782" y="0"/>
                  </a:moveTo>
                  <a:cubicBezTo>
                    <a:pt x="2777" y="0"/>
                    <a:pt x="2771" y="1"/>
                    <a:pt x="2765" y="2"/>
                  </a:cubicBezTo>
                  <a:cubicBezTo>
                    <a:pt x="2535" y="33"/>
                    <a:pt x="2304" y="65"/>
                    <a:pt x="2075" y="95"/>
                  </a:cubicBezTo>
                  <a:cubicBezTo>
                    <a:pt x="2000" y="105"/>
                    <a:pt x="1926" y="112"/>
                    <a:pt x="1851" y="120"/>
                  </a:cubicBezTo>
                  <a:cubicBezTo>
                    <a:pt x="1750" y="131"/>
                    <a:pt x="1650" y="143"/>
                    <a:pt x="1549" y="150"/>
                  </a:cubicBezTo>
                  <a:cubicBezTo>
                    <a:pt x="1435" y="152"/>
                    <a:pt x="1319" y="162"/>
                    <a:pt x="1205" y="162"/>
                  </a:cubicBezTo>
                  <a:cubicBezTo>
                    <a:pt x="1088" y="163"/>
                    <a:pt x="971" y="163"/>
                    <a:pt x="852" y="163"/>
                  </a:cubicBezTo>
                  <a:cubicBezTo>
                    <a:pt x="618" y="163"/>
                    <a:pt x="384" y="160"/>
                    <a:pt x="151" y="160"/>
                  </a:cubicBezTo>
                  <a:cubicBezTo>
                    <a:pt x="69" y="162"/>
                    <a:pt x="2" y="228"/>
                    <a:pt x="1" y="310"/>
                  </a:cubicBezTo>
                  <a:cubicBezTo>
                    <a:pt x="2" y="393"/>
                    <a:pt x="69" y="458"/>
                    <a:pt x="150" y="459"/>
                  </a:cubicBezTo>
                  <a:cubicBezTo>
                    <a:pt x="398" y="459"/>
                    <a:pt x="645" y="454"/>
                    <a:pt x="892" y="450"/>
                  </a:cubicBezTo>
                  <a:cubicBezTo>
                    <a:pt x="1031" y="446"/>
                    <a:pt x="1169" y="445"/>
                    <a:pt x="1308" y="439"/>
                  </a:cubicBezTo>
                  <a:lnTo>
                    <a:pt x="1479" y="431"/>
                  </a:lnTo>
                  <a:cubicBezTo>
                    <a:pt x="1509" y="429"/>
                    <a:pt x="1541" y="429"/>
                    <a:pt x="1570" y="426"/>
                  </a:cubicBezTo>
                  <a:cubicBezTo>
                    <a:pt x="1649" y="416"/>
                    <a:pt x="1728" y="408"/>
                    <a:pt x="1807" y="399"/>
                  </a:cubicBezTo>
                  <a:cubicBezTo>
                    <a:pt x="2139" y="364"/>
                    <a:pt x="2470" y="313"/>
                    <a:pt x="2800" y="261"/>
                  </a:cubicBezTo>
                  <a:cubicBezTo>
                    <a:pt x="2872" y="252"/>
                    <a:pt x="2921" y="185"/>
                    <a:pt x="2912" y="114"/>
                  </a:cubicBezTo>
                  <a:cubicBezTo>
                    <a:pt x="2903" y="47"/>
                    <a:pt x="2847" y="0"/>
                    <a:pt x="2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3" name="Google Shape;10273;p18"/>
            <p:cNvSpPr/>
            <p:nvPr/>
          </p:nvSpPr>
          <p:spPr>
            <a:xfrm>
              <a:off x="2974525" y="4714275"/>
              <a:ext cx="56950" cy="44050"/>
            </a:xfrm>
            <a:custGeom>
              <a:avLst/>
              <a:gdLst/>
              <a:ahLst/>
              <a:cxnLst/>
              <a:rect l="l" t="t" r="r" b="b"/>
              <a:pathLst>
                <a:path w="2278" h="1762" extrusionOk="0">
                  <a:moveTo>
                    <a:pt x="1069" y="293"/>
                  </a:moveTo>
                  <a:cubicBezTo>
                    <a:pt x="1079" y="294"/>
                    <a:pt x="1090" y="296"/>
                    <a:pt x="1098" y="297"/>
                  </a:cubicBezTo>
                  <a:cubicBezTo>
                    <a:pt x="1105" y="299"/>
                    <a:pt x="1112" y="301"/>
                    <a:pt x="1118" y="302"/>
                  </a:cubicBezTo>
                  <a:lnTo>
                    <a:pt x="1118" y="302"/>
                  </a:lnTo>
                  <a:lnTo>
                    <a:pt x="1126" y="305"/>
                  </a:lnTo>
                  <a:lnTo>
                    <a:pt x="1128" y="305"/>
                  </a:lnTo>
                  <a:cubicBezTo>
                    <a:pt x="1134" y="307"/>
                    <a:pt x="1142" y="310"/>
                    <a:pt x="1149" y="313"/>
                  </a:cubicBezTo>
                  <a:cubicBezTo>
                    <a:pt x="1156" y="318"/>
                    <a:pt x="1163" y="321"/>
                    <a:pt x="1169" y="326"/>
                  </a:cubicBezTo>
                  <a:lnTo>
                    <a:pt x="1177" y="332"/>
                  </a:lnTo>
                  <a:lnTo>
                    <a:pt x="1171" y="327"/>
                  </a:lnTo>
                  <a:lnTo>
                    <a:pt x="1161" y="321"/>
                  </a:lnTo>
                  <a:lnTo>
                    <a:pt x="1161" y="321"/>
                  </a:lnTo>
                  <a:lnTo>
                    <a:pt x="1177" y="334"/>
                  </a:lnTo>
                  <a:cubicBezTo>
                    <a:pt x="1182" y="337"/>
                    <a:pt x="1185" y="342"/>
                    <a:pt x="1190" y="346"/>
                  </a:cubicBezTo>
                  <a:lnTo>
                    <a:pt x="1198" y="358"/>
                  </a:lnTo>
                  <a:lnTo>
                    <a:pt x="1206" y="369"/>
                  </a:lnTo>
                  <a:cubicBezTo>
                    <a:pt x="1209" y="378"/>
                    <a:pt x="1213" y="388"/>
                    <a:pt x="1217" y="396"/>
                  </a:cubicBezTo>
                  <a:cubicBezTo>
                    <a:pt x="1218" y="402"/>
                    <a:pt x="1220" y="410"/>
                    <a:pt x="1223" y="418"/>
                  </a:cubicBezTo>
                  <a:cubicBezTo>
                    <a:pt x="1228" y="445"/>
                    <a:pt x="1231" y="472"/>
                    <a:pt x="1232" y="498"/>
                  </a:cubicBezTo>
                  <a:cubicBezTo>
                    <a:pt x="1236" y="592"/>
                    <a:pt x="1234" y="688"/>
                    <a:pt x="1264" y="777"/>
                  </a:cubicBezTo>
                  <a:cubicBezTo>
                    <a:pt x="1266" y="782"/>
                    <a:pt x="1269" y="787"/>
                    <a:pt x="1270" y="791"/>
                  </a:cubicBezTo>
                  <a:cubicBezTo>
                    <a:pt x="1221" y="863"/>
                    <a:pt x="1169" y="932"/>
                    <a:pt x="1112" y="999"/>
                  </a:cubicBezTo>
                  <a:cubicBezTo>
                    <a:pt x="1060" y="1059"/>
                    <a:pt x="1003" y="1117"/>
                    <a:pt x="943" y="1171"/>
                  </a:cubicBezTo>
                  <a:cubicBezTo>
                    <a:pt x="892" y="1216"/>
                    <a:pt x="838" y="1255"/>
                    <a:pt x="784" y="1295"/>
                  </a:cubicBezTo>
                  <a:cubicBezTo>
                    <a:pt x="743" y="1320"/>
                    <a:pt x="702" y="1344"/>
                    <a:pt x="659" y="1367"/>
                  </a:cubicBezTo>
                  <a:cubicBezTo>
                    <a:pt x="633" y="1380"/>
                    <a:pt x="606" y="1393"/>
                    <a:pt x="577" y="1404"/>
                  </a:cubicBezTo>
                  <a:cubicBezTo>
                    <a:pt x="552" y="1410"/>
                    <a:pt x="528" y="1417"/>
                    <a:pt x="503" y="1423"/>
                  </a:cubicBezTo>
                  <a:cubicBezTo>
                    <a:pt x="484" y="1426"/>
                    <a:pt x="466" y="1429"/>
                    <a:pt x="446" y="1431"/>
                  </a:cubicBezTo>
                  <a:cubicBezTo>
                    <a:pt x="438" y="1431"/>
                    <a:pt x="431" y="1431"/>
                    <a:pt x="422" y="1432"/>
                  </a:cubicBezTo>
                  <a:cubicBezTo>
                    <a:pt x="414" y="1431"/>
                    <a:pt x="405" y="1431"/>
                    <a:pt x="397" y="1428"/>
                  </a:cubicBezTo>
                  <a:cubicBezTo>
                    <a:pt x="390" y="1428"/>
                    <a:pt x="384" y="1426"/>
                    <a:pt x="379" y="1423"/>
                  </a:cubicBezTo>
                  <a:cubicBezTo>
                    <a:pt x="370" y="1421"/>
                    <a:pt x="362" y="1417"/>
                    <a:pt x="354" y="1413"/>
                  </a:cubicBezTo>
                  <a:cubicBezTo>
                    <a:pt x="348" y="1410"/>
                    <a:pt x="341" y="1407"/>
                    <a:pt x="335" y="1402"/>
                  </a:cubicBezTo>
                  <a:lnTo>
                    <a:pt x="327" y="1396"/>
                  </a:lnTo>
                  <a:lnTo>
                    <a:pt x="316" y="1385"/>
                  </a:lnTo>
                  <a:cubicBezTo>
                    <a:pt x="311" y="1380"/>
                    <a:pt x="308" y="1374"/>
                    <a:pt x="305" y="1369"/>
                  </a:cubicBezTo>
                  <a:lnTo>
                    <a:pt x="305" y="1369"/>
                  </a:lnTo>
                  <a:cubicBezTo>
                    <a:pt x="305" y="1369"/>
                    <a:pt x="305" y="1369"/>
                    <a:pt x="305" y="1369"/>
                  </a:cubicBezTo>
                  <a:lnTo>
                    <a:pt x="305" y="1369"/>
                  </a:lnTo>
                  <a:cubicBezTo>
                    <a:pt x="304" y="1367"/>
                    <a:pt x="302" y="1366"/>
                    <a:pt x="302" y="1364"/>
                  </a:cubicBezTo>
                  <a:lnTo>
                    <a:pt x="297" y="1353"/>
                  </a:lnTo>
                  <a:cubicBezTo>
                    <a:pt x="295" y="1348"/>
                    <a:pt x="294" y="1344"/>
                    <a:pt x="294" y="1339"/>
                  </a:cubicBezTo>
                  <a:cubicBezTo>
                    <a:pt x="292" y="1326"/>
                    <a:pt x="289" y="1314"/>
                    <a:pt x="289" y="1301"/>
                  </a:cubicBezTo>
                  <a:lnTo>
                    <a:pt x="289" y="1254"/>
                  </a:lnTo>
                  <a:cubicBezTo>
                    <a:pt x="291" y="1227"/>
                    <a:pt x="294" y="1201"/>
                    <a:pt x="299" y="1174"/>
                  </a:cubicBezTo>
                  <a:cubicBezTo>
                    <a:pt x="310" y="1122"/>
                    <a:pt x="324" y="1071"/>
                    <a:pt x="340" y="1021"/>
                  </a:cubicBezTo>
                  <a:cubicBezTo>
                    <a:pt x="362" y="961"/>
                    <a:pt x="387" y="900"/>
                    <a:pt x="416" y="844"/>
                  </a:cubicBezTo>
                  <a:cubicBezTo>
                    <a:pt x="441" y="796"/>
                    <a:pt x="468" y="750"/>
                    <a:pt x="498" y="704"/>
                  </a:cubicBezTo>
                  <a:lnTo>
                    <a:pt x="498" y="704"/>
                  </a:lnTo>
                  <a:lnTo>
                    <a:pt x="493" y="711"/>
                  </a:lnTo>
                  <a:lnTo>
                    <a:pt x="500" y="701"/>
                  </a:lnTo>
                  <a:lnTo>
                    <a:pt x="504" y="695"/>
                  </a:lnTo>
                  <a:lnTo>
                    <a:pt x="504" y="695"/>
                  </a:lnTo>
                  <a:lnTo>
                    <a:pt x="501" y="699"/>
                  </a:lnTo>
                  <a:cubicBezTo>
                    <a:pt x="534" y="652"/>
                    <a:pt x="569" y="608"/>
                    <a:pt x="607" y="563"/>
                  </a:cubicBezTo>
                  <a:lnTo>
                    <a:pt x="607" y="563"/>
                  </a:lnTo>
                  <a:lnTo>
                    <a:pt x="606" y="565"/>
                  </a:lnTo>
                  <a:cubicBezTo>
                    <a:pt x="640" y="527"/>
                    <a:pt x="675" y="491"/>
                    <a:pt x="713" y="457"/>
                  </a:cubicBezTo>
                  <a:cubicBezTo>
                    <a:pt x="740" y="434"/>
                    <a:pt x="769" y="410"/>
                    <a:pt x="797" y="392"/>
                  </a:cubicBezTo>
                  <a:cubicBezTo>
                    <a:pt x="824" y="373"/>
                    <a:pt x="853" y="358"/>
                    <a:pt x="881" y="342"/>
                  </a:cubicBezTo>
                  <a:cubicBezTo>
                    <a:pt x="900" y="334"/>
                    <a:pt x="919" y="324"/>
                    <a:pt x="940" y="318"/>
                  </a:cubicBezTo>
                  <a:cubicBezTo>
                    <a:pt x="963" y="308"/>
                    <a:pt x="987" y="302"/>
                    <a:pt x="1011" y="297"/>
                  </a:cubicBezTo>
                  <a:cubicBezTo>
                    <a:pt x="1022" y="296"/>
                    <a:pt x="1033" y="293"/>
                    <a:pt x="1041" y="293"/>
                  </a:cubicBezTo>
                  <a:close/>
                  <a:moveTo>
                    <a:pt x="1064" y="0"/>
                  </a:moveTo>
                  <a:cubicBezTo>
                    <a:pt x="1047" y="0"/>
                    <a:pt x="1030" y="1"/>
                    <a:pt x="1012" y="3"/>
                  </a:cubicBezTo>
                  <a:cubicBezTo>
                    <a:pt x="959" y="8"/>
                    <a:pt x="905" y="20"/>
                    <a:pt x="853" y="39"/>
                  </a:cubicBezTo>
                  <a:cubicBezTo>
                    <a:pt x="666" y="107"/>
                    <a:pt x="511" y="239"/>
                    <a:pt x="384" y="389"/>
                  </a:cubicBezTo>
                  <a:cubicBezTo>
                    <a:pt x="248" y="551"/>
                    <a:pt x="143" y="736"/>
                    <a:pt x="75" y="935"/>
                  </a:cubicBezTo>
                  <a:cubicBezTo>
                    <a:pt x="40" y="1035"/>
                    <a:pt x="17" y="1141"/>
                    <a:pt x="7" y="1247"/>
                  </a:cubicBezTo>
                  <a:cubicBezTo>
                    <a:pt x="1" y="1329"/>
                    <a:pt x="10" y="1423"/>
                    <a:pt x="52" y="1496"/>
                  </a:cubicBezTo>
                  <a:cubicBezTo>
                    <a:pt x="94" y="1578"/>
                    <a:pt x="164" y="1641"/>
                    <a:pt x="249" y="1678"/>
                  </a:cubicBezTo>
                  <a:cubicBezTo>
                    <a:pt x="309" y="1703"/>
                    <a:pt x="373" y="1715"/>
                    <a:pt x="437" y="1715"/>
                  </a:cubicBezTo>
                  <a:cubicBezTo>
                    <a:pt x="458" y="1715"/>
                    <a:pt x="480" y="1714"/>
                    <a:pt x="501" y="1711"/>
                  </a:cubicBezTo>
                  <a:cubicBezTo>
                    <a:pt x="709" y="1681"/>
                    <a:pt x="895" y="1573"/>
                    <a:pt x="1054" y="1442"/>
                  </a:cubicBezTo>
                  <a:cubicBezTo>
                    <a:pt x="1138" y="1372"/>
                    <a:pt x="1215" y="1298"/>
                    <a:pt x="1288" y="1217"/>
                  </a:cubicBezTo>
                  <a:cubicBezTo>
                    <a:pt x="1301" y="1290"/>
                    <a:pt x="1321" y="1363"/>
                    <a:pt x="1353" y="1429"/>
                  </a:cubicBezTo>
                  <a:cubicBezTo>
                    <a:pt x="1388" y="1510"/>
                    <a:pt x="1440" y="1583"/>
                    <a:pt x="1505" y="1643"/>
                  </a:cubicBezTo>
                  <a:cubicBezTo>
                    <a:pt x="1568" y="1695"/>
                    <a:pt x="1642" y="1733"/>
                    <a:pt x="1723" y="1751"/>
                  </a:cubicBezTo>
                  <a:cubicBezTo>
                    <a:pt x="1760" y="1758"/>
                    <a:pt x="1796" y="1762"/>
                    <a:pt x="1831" y="1762"/>
                  </a:cubicBezTo>
                  <a:cubicBezTo>
                    <a:pt x="1875" y="1762"/>
                    <a:pt x="1918" y="1755"/>
                    <a:pt x="1959" y="1741"/>
                  </a:cubicBezTo>
                  <a:cubicBezTo>
                    <a:pt x="2041" y="1714"/>
                    <a:pt x="2121" y="1675"/>
                    <a:pt x="2192" y="1627"/>
                  </a:cubicBezTo>
                  <a:cubicBezTo>
                    <a:pt x="2257" y="1588"/>
                    <a:pt x="2277" y="1502"/>
                    <a:pt x="2239" y="1437"/>
                  </a:cubicBezTo>
                  <a:cubicBezTo>
                    <a:pt x="2213" y="1392"/>
                    <a:pt x="2166" y="1366"/>
                    <a:pt x="2117" y="1366"/>
                  </a:cubicBezTo>
                  <a:cubicBezTo>
                    <a:pt x="2094" y="1366"/>
                    <a:pt x="2071" y="1372"/>
                    <a:pt x="2049" y="1383"/>
                  </a:cubicBezTo>
                  <a:cubicBezTo>
                    <a:pt x="2021" y="1401"/>
                    <a:pt x="1994" y="1417"/>
                    <a:pt x="1964" y="1431"/>
                  </a:cubicBezTo>
                  <a:cubicBezTo>
                    <a:pt x="1946" y="1439"/>
                    <a:pt x="1927" y="1450"/>
                    <a:pt x="1913" y="1455"/>
                  </a:cubicBezTo>
                  <a:cubicBezTo>
                    <a:pt x="1897" y="1459"/>
                    <a:pt x="1883" y="1462"/>
                    <a:pt x="1869" y="1466"/>
                  </a:cubicBezTo>
                  <a:cubicBezTo>
                    <a:pt x="1863" y="1467"/>
                    <a:pt x="1856" y="1469"/>
                    <a:pt x="1848" y="1469"/>
                  </a:cubicBezTo>
                  <a:cubicBezTo>
                    <a:pt x="1841" y="1469"/>
                    <a:pt x="1833" y="1469"/>
                    <a:pt x="1827" y="1469"/>
                  </a:cubicBezTo>
                  <a:cubicBezTo>
                    <a:pt x="1824" y="1469"/>
                    <a:pt x="1821" y="1469"/>
                    <a:pt x="1818" y="1469"/>
                  </a:cubicBezTo>
                  <a:cubicBezTo>
                    <a:pt x="1809" y="1469"/>
                    <a:pt x="1799" y="1467"/>
                    <a:pt x="1791" y="1466"/>
                  </a:cubicBezTo>
                  <a:cubicBezTo>
                    <a:pt x="1782" y="1462"/>
                    <a:pt x="1772" y="1461"/>
                    <a:pt x="1763" y="1458"/>
                  </a:cubicBezTo>
                  <a:cubicBezTo>
                    <a:pt x="1753" y="1455"/>
                    <a:pt x="1744" y="1451"/>
                    <a:pt x="1736" y="1447"/>
                  </a:cubicBezTo>
                  <a:cubicBezTo>
                    <a:pt x="1728" y="1443"/>
                    <a:pt x="1722" y="1439"/>
                    <a:pt x="1714" y="1434"/>
                  </a:cubicBezTo>
                  <a:cubicBezTo>
                    <a:pt x="1706" y="1428"/>
                    <a:pt x="1696" y="1423"/>
                    <a:pt x="1690" y="1417"/>
                  </a:cubicBezTo>
                  <a:cubicBezTo>
                    <a:pt x="1682" y="1409"/>
                    <a:pt x="1674" y="1401"/>
                    <a:pt x="1668" y="1394"/>
                  </a:cubicBezTo>
                  <a:cubicBezTo>
                    <a:pt x="1663" y="1388"/>
                    <a:pt x="1658" y="1382"/>
                    <a:pt x="1652" y="1374"/>
                  </a:cubicBezTo>
                  <a:cubicBezTo>
                    <a:pt x="1642" y="1358"/>
                    <a:pt x="1633" y="1342"/>
                    <a:pt x="1623" y="1326"/>
                  </a:cubicBezTo>
                  <a:cubicBezTo>
                    <a:pt x="1614" y="1306"/>
                    <a:pt x="1606" y="1285"/>
                    <a:pt x="1598" y="1265"/>
                  </a:cubicBezTo>
                  <a:cubicBezTo>
                    <a:pt x="1590" y="1236"/>
                    <a:pt x="1579" y="1204"/>
                    <a:pt x="1576" y="1179"/>
                  </a:cubicBezTo>
                  <a:cubicBezTo>
                    <a:pt x="1571" y="1154"/>
                    <a:pt x="1568" y="1127"/>
                    <a:pt x="1566" y="1100"/>
                  </a:cubicBezTo>
                  <a:cubicBezTo>
                    <a:pt x="1563" y="1065"/>
                    <a:pt x="1563" y="1030"/>
                    <a:pt x="1566" y="994"/>
                  </a:cubicBezTo>
                  <a:cubicBezTo>
                    <a:pt x="1570" y="948"/>
                    <a:pt x="1578" y="900"/>
                    <a:pt x="1585" y="855"/>
                  </a:cubicBezTo>
                  <a:cubicBezTo>
                    <a:pt x="1590" y="831"/>
                    <a:pt x="1597" y="809"/>
                    <a:pt x="1603" y="785"/>
                  </a:cubicBezTo>
                  <a:cubicBezTo>
                    <a:pt x="1616" y="764"/>
                    <a:pt x="1627" y="744"/>
                    <a:pt x="1638" y="722"/>
                  </a:cubicBezTo>
                  <a:cubicBezTo>
                    <a:pt x="1668" y="663"/>
                    <a:pt x="1698" y="604"/>
                    <a:pt x="1698" y="536"/>
                  </a:cubicBezTo>
                  <a:cubicBezTo>
                    <a:pt x="1698" y="478"/>
                    <a:pt x="1661" y="424"/>
                    <a:pt x="1606" y="400"/>
                  </a:cubicBezTo>
                  <a:cubicBezTo>
                    <a:pt x="1588" y="393"/>
                    <a:pt x="1569" y="389"/>
                    <a:pt x="1549" y="389"/>
                  </a:cubicBezTo>
                  <a:cubicBezTo>
                    <a:pt x="1538" y="389"/>
                    <a:pt x="1528" y="390"/>
                    <a:pt x="1517" y="392"/>
                  </a:cubicBezTo>
                  <a:cubicBezTo>
                    <a:pt x="1508" y="323"/>
                    <a:pt x="1483" y="255"/>
                    <a:pt x="1445" y="194"/>
                  </a:cubicBezTo>
                  <a:cubicBezTo>
                    <a:pt x="1384" y="104"/>
                    <a:pt x="1293" y="39"/>
                    <a:pt x="1187" y="16"/>
                  </a:cubicBezTo>
                  <a:cubicBezTo>
                    <a:pt x="1146" y="6"/>
                    <a:pt x="1105" y="0"/>
                    <a:pt x="10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4" name="Google Shape;10274;p18"/>
            <p:cNvSpPr/>
            <p:nvPr/>
          </p:nvSpPr>
          <p:spPr>
            <a:xfrm>
              <a:off x="2959150" y="4809275"/>
              <a:ext cx="9150" cy="54825"/>
            </a:xfrm>
            <a:custGeom>
              <a:avLst/>
              <a:gdLst/>
              <a:ahLst/>
              <a:cxnLst/>
              <a:rect l="l" t="t" r="r" b="b"/>
              <a:pathLst>
                <a:path w="366" h="2193" extrusionOk="0">
                  <a:moveTo>
                    <a:pt x="155" y="1"/>
                  </a:moveTo>
                  <a:cubicBezTo>
                    <a:pt x="68" y="1"/>
                    <a:pt x="0" y="72"/>
                    <a:pt x="3" y="159"/>
                  </a:cubicBezTo>
                  <a:cubicBezTo>
                    <a:pt x="3" y="224"/>
                    <a:pt x="8" y="290"/>
                    <a:pt x="11" y="357"/>
                  </a:cubicBezTo>
                  <a:cubicBezTo>
                    <a:pt x="16" y="439"/>
                    <a:pt x="21" y="520"/>
                    <a:pt x="25" y="602"/>
                  </a:cubicBezTo>
                  <a:cubicBezTo>
                    <a:pt x="35" y="767"/>
                    <a:pt x="40" y="931"/>
                    <a:pt x="44" y="1096"/>
                  </a:cubicBezTo>
                  <a:cubicBezTo>
                    <a:pt x="54" y="1416"/>
                    <a:pt x="67" y="1734"/>
                    <a:pt x="86" y="2052"/>
                  </a:cubicBezTo>
                  <a:cubicBezTo>
                    <a:pt x="86" y="2130"/>
                    <a:pt x="147" y="2191"/>
                    <a:pt x="223" y="2193"/>
                  </a:cubicBezTo>
                  <a:cubicBezTo>
                    <a:pt x="296" y="2193"/>
                    <a:pt x="366" y="2130"/>
                    <a:pt x="363" y="2054"/>
                  </a:cubicBezTo>
                  <a:cubicBezTo>
                    <a:pt x="345" y="1731"/>
                    <a:pt x="331" y="1408"/>
                    <a:pt x="326" y="1085"/>
                  </a:cubicBezTo>
                  <a:cubicBezTo>
                    <a:pt x="323" y="920"/>
                    <a:pt x="321" y="754"/>
                    <a:pt x="317" y="589"/>
                  </a:cubicBezTo>
                  <a:cubicBezTo>
                    <a:pt x="312" y="445"/>
                    <a:pt x="306" y="303"/>
                    <a:pt x="306" y="159"/>
                  </a:cubicBezTo>
                  <a:cubicBezTo>
                    <a:pt x="309" y="72"/>
                    <a:pt x="241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5" name="Google Shape;10275;p18"/>
            <p:cNvSpPr/>
            <p:nvPr/>
          </p:nvSpPr>
          <p:spPr>
            <a:xfrm>
              <a:off x="2960050" y="4892100"/>
              <a:ext cx="9950" cy="40725"/>
            </a:xfrm>
            <a:custGeom>
              <a:avLst/>
              <a:gdLst/>
              <a:ahLst/>
              <a:cxnLst/>
              <a:rect l="l" t="t" r="r" b="b"/>
              <a:pathLst>
                <a:path w="398" h="1629" extrusionOk="0">
                  <a:moveTo>
                    <a:pt x="4" y="151"/>
                  </a:moveTo>
                  <a:cubicBezTo>
                    <a:pt x="4" y="155"/>
                    <a:pt x="4" y="158"/>
                    <a:pt x="4" y="162"/>
                  </a:cubicBezTo>
                  <a:lnTo>
                    <a:pt x="4" y="162"/>
                  </a:lnTo>
                  <a:cubicBezTo>
                    <a:pt x="4" y="158"/>
                    <a:pt x="4" y="155"/>
                    <a:pt x="4" y="151"/>
                  </a:cubicBezTo>
                  <a:close/>
                  <a:moveTo>
                    <a:pt x="153" y="1"/>
                  </a:moveTo>
                  <a:cubicBezTo>
                    <a:pt x="109" y="1"/>
                    <a:pt x="64" y="21"/>
                    <a:pt x="35" y="59"/>
                  </a:cubicBezTo>
                  <a:cubicBezTo>
                    <a:pt x="10" y="91"/>
                    <a:pt x="1" y="131"/>
                    <a:pt x="5" y="170"/>
                  </a:cubicBezTo>
                  <a:cubicBezTo>
                    <a:pt x="5" y="167"/>
                    <a:pt x="4" y="165"/>
                    <a:pt x="4" y="162"/>
                  </a:cubicBezTo>
                  <a:lnTo>
                    <a:pt x="4" y="162"/>
                  </a:lnTo>
                  <a:cubicBezTo>
                    <a:pt x="5" y="203"/>
                    <a:pt x="2" y="245"/>
                    <a:pt x="2" y="286"/>
                  </a:cubicBezTo>
                  <a:cubicBezTo>
                    <a:pt x="1" y="346"/>
                    <a:pt x="1" y="406"/>
                    <a:pt x="1" y="468"/>
                  </a:cubicBezTo>
                  <a:cubicBezTo>
                    <a:pt x="1" y="575"/>
                    <a:pt x="4" y="685"/>
                    <a:pt x="12" y="792"/>
                  </a:cubicBezTo>
                  <a:cubicBezTo>
                    <a:pt x="21" y="908"/>
                    <a:pt x="31" y="1023"/>
                    <a:pt x="46" y="1139"/>
                  </a:cubicBezTo>
                  <a:cubicBezTo>
                    <a:pt x="64" y="1261"/>
                    <a:pt x="84" y="1383"/>
                    <a:pt x="107" y="1505"/>
                  </a:cubicBezTo>
                  <a:cubicBezTo>
                    <a:pt x="116" y="1574"/>
                    <a:pt x="176" y="1625"/>
                    <a:pt x="246" y="1628"/>
                  </a:cubicBezTo>
                  <a:cubicBezTo>
                    <a:pt x="252" y="1628"/>
                    <a:pt x="260" y="1626"/>
                    <a:pt x="266" y="1626"/>
                  </a:cubicBezTo>
                  <a:cubicBezTo>
                    <a:pt x="344" y="1614"/>
                    <a:pt x="398" y="1543"/>
                    <a:pt x="388" y="1465"/>
                  </a:cubicBezTo>
                  <a:cubicBezTo>
                    <a:pt x="368" y="1343"/>
                    <a:pt x="347" y="1223"/>
                    <a:pt x="330" y="1099"/>
                  </a:cubicBezTo>
                  <a:cubicBezTo>
                    <a:pt x="314" y="987"/>
                    <a:pt x="306" y="875"/>
                    <a:pt x="298" y="762"/>
                  </a:cubicBezTo>
                  <a:cubicBezTo>
                    <a:pt x="287" y="562"/>
                    <a:pt x="289" y="363"/>
                    <a:pt x="302" y="165"/>
                  </a:cubicBezTo>
                  <a:lnTo>
                    <a:pt x="302" y="165"/>
                  </a:lnTo>
                  <a:cubicBezTo>
                    <a:pt x="302" y="162"/>
                    <a:pt x="302" y="159"/>
                    <a:pt x="303" y="156"/>
                  </a:cubicBezTo>
                  <a:lnTo>
                    <a:pt x="303" y="156"/>
                  </a:lnTo>
                  <a:cubicBezTo>
                    <a:pt x="303" y="154"/>
                    <a:pt x="303" y="153"/>
                    <a:pt x="303" y="151"/>
                  </a:cubicBezTo>
                  <a:lnTo>
                    <a:pt x="303" y="151"/>
                  </a:lnTo>
                  <a:lnTo>
                    <a:pt x="303" y="154"/>
                  </a:lnTo>
                  <a:lnTo>
                    <a:pt x="303" y="154"/>
                  </a:lnTo>
                  <a:cubicBezTo>
                    <a:pt x="304" y="114"/>
                    <a:pt x="288" y="75"/>
                    <a:pt x="259" y="45"/>
                  </a:cubicBezTo>
                  <a:cubicBezTo>
                    <a:pt x="229" y="15"/>
                    <a:pt x="191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6" name="Google Shape;10276;p18"/>
            <p:cNvSpPr/>
            <p:nvPr/>
          </p:nvSpPr>
          <p:spPr>
            <a:xfrm>
              <a:off x="2962975" y="4953850"/>
              <a:ext cx="7700" cy="44550"/>
            </a:xfrm>
            <a:custGeom>
              <a:avLst/>
              <a:gdLst/>
              <a:ahLst/>
              <a:cxnLst/>
              <a:rect l="l" t="t" r="r" b="b"/>
              <a:pathLst>
                <a:path w="308" h="1782" extrusionOk="0">
                  <a:moveTo>
                    <a:pt x="300" y="1568"/>
                  </a:moveTo>
                  <a:cubicBezTo>
                    <a:pt x="301" y="1574"/>
                    <a:pt x="301" y="1579"/>
                    <a:pt x="301" y="1585"/>
                  </a:cubicBezTo>
                  <a:cubicBezTo>
                    <a:pt x="301" y="1579"/>
                    <a:pt x="301" y="1574"/>
                    <a:pt x="300" y="1568"/>
                  </a:cubicBezTo>
                  <a:close/>
                  <a:moveTo>
                    <a:pt x="154" y="0"/>
                  </a:moveTo>
                  <a:cubicBezTo>
                    <a:pt x="75" y="0"/>
                    <a:pt x="9" y="64"/>
                    <a:pt x="5" y="144"/>
                  </a:cubicBezTo>
                  <a:cubicBezTo>
                    <a:pt x="4" y="388"/>
                    <a:pt x="5" y="632"/>
                    <a:pt x="5" y="877"/>
                  </a:cubicBezTo>
                  <a:cubicBezTo>
                    <a:pt x="7" y="1127"/>
                    <a:pt x="1" y="1376"/>
                    <a:pt x="17" y="1626"/>
                  </a:cubicBezTo>
                  <a:lnTo>
                    <a:pt x="17" y="1637"/>
                  </a:lnTo>
                  <a:cubicBezTo>
                    <a:pt x="18" y="1681"/>
                    <a:pt x="39" y="1724"/>
                    <a:pt x="74" y="1751"/>
                  </a:cubicBezTo>
                  <a:cubicBezTo>
                    <a:pt x="97" y="1772"/>
                    <a:pt x="129" y="1781"/>
                    <a:pt x="161" y="1781"/>
                  </a:cubicBezTo>
                  <a:cubicBezTo>
                    <a:pt x="167" y="1781"/>
                    <a:pt x="173" y="1781"/>
                    <a:pt x="181" y="1779"/>
                  </a:cubicBezTo>
                  <a:cubicBezTo>
                    <a:pt x="218" y="1775"/>
                    <a:pt x="252" y="1756"/>
                    <a:pt x="275" y="1726"/>
                  </a:cubicBezTo>
                  <a:cubicBezTo>
                    <a:pt x="298" y="1694"/>
                    <a:pt x="308" y="1656"/>
                    <a:pt x="305" y="1618"/>
                  </a:cubicBezTo>
                  <a:cubicBezTo>
                    <a:pt x="303" y="1601"/>
                    <a:pt x="300" y="1583"/>
                    <a:pt x="300" y="1566"/>
                  </a:cubicBezTo>
                  <a:lnTo>
                    <a:pt x="300" y="1566"/>
                  </a:lnTo>
                  <a:cubicBezTo>
                    <a:pt x="300" y="1567"/>
                    <a:pt x="300" y="1567"/>
                    <a:pt x="300" y="1568"/>
                  </a:cubicBezTo>
                  <a:lnTo>
                    <a:pt x="300" y="1568"/>
                  </a:lnTo>
                  <a:cubicBezTo>
                    <a:pt x="286" y="1331"/>
                    <a:pt x="292" y="1093"/>
                    <a:pt x="294" y="857"/>
                  </a:cubicBezTo>
                  <a:cubicBezTo>
                    <a:pt x="295" y="619"/>
                    <a:pt x="300" y="382"/>
                    <a:pt x="305" y="144"/>
                  </a:cubicBezTo>
                  <a:cubicBezTo>
                    <a:pt x="301" y="64"/>
                    <a:pt x="235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7" name="Google Shape;10277;p18"/>
            <p:cNvSpPr/>
            <p:nvPr/>
          </p:nvSpPr>
          <p:spPr>
            <a:xfrm>
              <a:off x="2962200" y="5021775"/>
              <a:ext cx="11375" cy="34200"/>
            </a:xfrm>
            <a:custGeom>
              <a:avLst/>
              <a:gdLst/>
              <a:ahLst/>
              <a:cxnLst/>
              <a:rect l="l" t="t" r="r" b="b"/>
              <a:pathLst>
                <a:path w="455" h="1368" extrusionOk="0">
                  <a:moveTo>
                    <a:pt x="196" y="1"/>
                  </a:moveTo>
                  <a:cubicBezTo>
                    <a:pt x="120" y="1"/>
                    <a:pt x="46" y="58"/>
                    <a:pt x="43" y="148"/>
                  </a:cubicBezTo>
                  <a:lnTo>
                    <a:pt x="43" y="147"/>
                  </a:lnTo>
                  <a:cubicBezTo>
                    <a:pt x="43" y="152"/>
                    <a:pt x="41" y="158"/>
                    <a:pt x="41" y="164"/>
                  </a:cubicBezTo>
                  <a:cubicBezTo>
                    <a:pt x="35" y="215"/>
                    <a:pt x="29" y="266"/>
                    <a:pt x="22" y="316"/>
                  </a:cubicBezTo>
                  <a:cubicBezTo>
                    <a:pt x="24" y="308"/>
                    <a:pt x="24" y="302"/>
                    <a:pt x="25" y="296"/>
                  </a:cubicBezTo>
                  <a:lnTo>
                    <a:pt x="25" y="296"/>
                  </a:lnTo>
                  <a:cubicBezTo>
                    <a:pt x="13" y="395"/>
                    <a:pt x="10" y="494"/>
                    <a:pt x="5" y="593"/>
                  </a:cubicBezTo>
                  <a:cubicBezTo>
                    <a:pt x="0" y="714"/>
                    <a:pt x="11" y="834"/>
                    <a:pt x="40" y="951"/>
                  </a:cubicBezTo>
                  <a:cubicBezTo>
                    <a:pt x="71" y="1067"/>
                    <a:pt x="114" y="1179"/>
                    <a:pt x="165" y="1287"/>
                  </a:cubicBezTo>
                  <a:cubicBezTo>
                    <a:pt x="188" y="1337"/>
                    <a:pt x="239" y="1367"/>
                    <a:pt x="294" y="1367"/>
                  </a:cubicBezTo>
                  <a:cubicBezTo>
                    <a:pt x="315" y="1367"/>
                    <a:pt x="336" y="1363"/>
                    <a:pt x="356" y="1353"/>
                  </a:cubicBezTo>
                  <a:cubicBezTo>
                    <a:pt x="426" y="1317"/>
                    <a:pt x="454" y="1233"/>
                    <a:pt x="421" y="1162"/>
                  </a:cubicBezTo>
                  <a:cubicBezTo>
                    <a:pt x="410" y="1139"/>
                    <a:pt x="401" y="1116"/>
                    <a:pt x="391" y="1093"/>
                  </a:cubicBezTo>
                  <a:cubicBezTo>
                    <a:pt x="366" y="1035"/>
                    <a:pt x="345" y="975"/>
                    <a:pt x="328" y="913"/>
                  </a:cubicBezTo>
                  <a:cubicBezTo>
                    <a:pt x="320" y="881"/>
                    <a:pt x="313" y="851"/>
                    <a:pt x="307" y="818"/>
                  </a:cubicBezTo>
                  <a:cubicBezTo>
                    <a:pt x="299" y="758"/>
                    <a:pt x="296" y="696"/>
                    <a:pt x="294" y="634"/>
                  </a:cubicBezTo>
                  <a:cubicBezTo>
                    <a:pt x="296" y="543"/>
                    <a:pt x="306" y="451"/>
                    <a:pt x="317" y="357"/>
                  </a:cubicBezTo>
                  <a:cubicBezTo>
                    <a:pt x="326" y="300"/>
                    <a:pt x="337" y="242"/>
                    <a:pt x="345" y="182"/>
                  </a:cubicBezTo>
                  <a:cubicBezTo>
                    <a:pt x="353" y="136"/>
                    <a:pt x="340" y="88"/>
                    <a:pt x="309" y="52"/>
                  </a:cubicBezTo>
                  <a:cubicBezTo>
                    <a:pt x="277" y="16"/>
                    <a:pt x="236" y="1"/>
                    <a:pt x="1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8" name="Google Shape;10278;p18"/>
            <p:cNvSpPr/>
            <p:nvPr/>
          </p:nvSpPr>
          <p:spPr>
            <a:xfrm>
              <a:off x="2995500" y="5050150"/>
              <a:ext cx="83425" cy="9925"/>
            </a:xfrm>
            <a:custGeom>
              <a:avLst/>
              <a:gdLst/>
              <a:ahLst/>
              <a:cxnLst/>
              <a:rect l="l" t="t" r="r" b="b"/>
              <a:pathLst>
                <a:path w="3337" h="397" extrusionOk="0">
                  <a:moveTo>
                    <a:pt x="213" y="1"/>
                  </a:moveTo>
                  <a:cubicBezTo>
                    <a:pt x="196" y="1"/>
                    <a:pt x="180" y="2"/>
                    <a:pt x="164" y="6"/>
                  </a:cubicBezTo>
                  <a:cubicBezTo>
                    <a:pt x="47" y="30"/>
                    <a:pt x="1" y="186"/>
                    <a:pt x="97" y="266"/>
                  </a:cubicBezTo>
                  <a:cubicBezTo>
                    <a:pt x="142" y="302"/>
                    <a:pt x="192" y="316"/>
                    <a:pt x="249" y="327"/>
                  </a:cubicBezTo>
                  <a:cubicBezTo>
                    <a:pt x="286" y="334"/>
                    <a:pt x="324" y="340"/>
                    <a:pt x="360" y="345"/>
                  </a:cubicBezTo>
                  <a:lnTo>
                    <a:pt x="355" y="345"/>
                  </a:lnTo>
                  <a:lnTo>
                    <a:pt x="398" y="349"/>
                  </a:lnTo>
                  <a:lnTo>
                    <a:pt x="405" y="349"/>
                  </a:lnTo>
                  <a:lnTo>
                    <a:pt x="417" y="351"/>
                  </a:lnTo>
                  <a:lnTo>
                    <a:pt x="414" y="351"/>
                  </a:lnTo>
                  <a:lnTo>
                    <a:pt x="469" y="359"/>
                  </a:lnTo>
                  <a:lnTo>
                    <a:pt x="469" y="359"/>
                  </a:lnTo>
                  <a:lnTo>
                    <a:pt x="452" y="356"/>
                  </a:lnTo>
                  <a:lnTo>
                    <a:pt x="452" y="356"/>
                  </a:lnTo>
                  <a:lnTo>
                    <a:pt x="479" y="361"/>
                  </a:lnTo>
                  <a:lnTo>
                    <a:pt x="477" y="361"/>
                  </a:lnTo>
                  <a:cubicBezTo>
                    <a:pt x="545" y="367"/>
                    <a:pt x="612" y="368"/>
                    <a:pt x="678" y="373"/>
                  </a:cubicBezTo>
                  <a:cubicBezTo>
                    <a:pt x="732" y="376"/>
                    <a:pt x="784" y="376"/>
                    <a:pt x="838" y="376"/>
                  </a:cubicBezTo>
                  <a:cubicBezTo>
                    <a:pt x="863" y="377"/>
                    <a:pt x="887" y="377"/>
                    <a:pt x="912" y="377"/>
                  </a:cubicBezTo>
                  <a:cubicBezTo>
                    <a:pt x="1020" y="377"/>
                    <a:pt x="1129" y="374"/>
                    <a:pt x="1237" y="372"/>
                  </a:cubicBezTo>
                  <a:cubicBezTo>
                    <a:pt x="1467" y="365"/>
                    <a:pt x="1696" y="354"/>
                    <a:pt x="1927" y="346"/>
                  </a:cubicBezTo>
                  <a:cubicBezTo>
                    <a:pt x="2029" y="346"/>
                    <a:pt x="2132" y="343"/>
                    <a:pt x="2233" y="343"/>
                  </a:cubicBezTo>
                  <a:cubicBezTo>
                    <a:pt x="2554" y="343"/>
                    <a:pt x="2874" y="370"/>
                    <a:pt x="3192" y="397"/>
                  </a:cubicBezTo>
                  <a:cubicBezTo>
                    <a:pt x="3197" y="397"/>
                    <a:pt x="3200" y="397"/>
                    <a:pt x="3203" y="395"/>
                  </a:cubicBezTo>
                  <a:cubicBezTo>
                    <a:pt x="3276" y="395"/>
                    <a:pt x="3335" y="337"/>
                    <a:pt x="3336" y="264"/>
                  </a:cubicBezTo>
                  <a:cubicBezTo>
                    <a:pt x="3336" y="191"/>
                    <a:pt x="3281" y="131"/>
                    <a:pt x="3208" y="126"/>
                  </a:cubicBezTo>
                  <a:cubicBezTo>
                    <a:pt x="2886" y="100"/>
                    <a:pt x="2560" y="71"/>
                    <a:pt x="2236" y="71"/>
                  </a:cubicBezTo>
                  <a:cubicBezTo>
                    <a:pt x="2228" y="71"/>
                    <a:pt x="2219" y="71"/>
                    <a:pt x="2211" y="71"/>
                  </a:cubicBezTo>
                  <a:lnTo>
                    <a:pt x="2200" y="71"/>
                  </a:lnTo>
                  <a:lnTo>
                    <a:pt x="1946" y="72"/>
                  </a:lnTo>
                  <a:lnTo>
                    <a:pt x="1931" y="72"/>
                  </a:lnTo>
                  <a:cubicBezTo>
                    <a:pt x="1780" y="74"/>
                    <a:pt x="1630" y="80"/>
                    <a:pt x="1479" y="85"/>
                  </a:cubicBezTo>
                  <a:cubicBezTo>
                    <a:pt x="1322" y="90"/>
                    <a:pt x="1164" y="93"/>
                    <a:pt x="1005" y="94"/>
                  </a:cubicBezTo>
                  <a:lnTo>
                    <a:pt x="1005" y="94"/>
                  </a:lnTo>
                  <a:cubicBezTo>
                    <a:pt x="920" y="91"/>
                    <a:pt x="831" y="90"/>
                    <a:pt x="743" y="88"/>
                  </a:cubicBezTo>
                  <a:cubicBezTo>
                    <a:pt x="671" y="87"/>
                    <a:pt x="598" y="79"/>
                    <a:pt x="526" y="72"/>
                  </a:cubicBezTo>
                  <a:cubicBezTo>
                    <a:pt x="488" y="68"/>
                    <a:pt x="452" y="61"/>
                    <a:pt x="414" y="57"/>
                  </a:cubicBezTo>
                  <a:cubicBezTo>
                    <a:pt x="393" y="36"/>
                    <a:pt x="367" y="22"/>
                    <a:pt x="336" y="17"/>
                  </a:cubicBezTo>
                  <a:cubicBezTo>
                    <a:pt x="297" y="10"/>
                    <a:pt x="25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79" name="Google Shape;10279;p18"/>
            <p:cNvSpPr/>
            <p:nvPr/>
          </p:nvSpPr>
          <p:spPr>
            <a:xfrm>
              <a:off x="3106100" y="5049075"/>
              <a:ext cx="67000" cy="9100"/>
            </a:xfrm>
            <a:custGeom>
              <a:avLst/>
              <a:gdLst/>
              <a:ahLst/>
              <a:cxnLst/>
              <a:rect l="l" t="t" r="r" b="b"/>
              <a:pathLst>
                <a:path w="2680" h="364" extrusionOk="0">
                  <a:moveTo>
                    <a:pt x="1699" y="0"/>
                  </a:moveTo>
                  <a:cubicBezTo>
                    <a:pt x="1661" y="0"/>
                    <a:pt x="1623" y="1"/>
                    <a:pt x="1584" y="1"/>
                  </a:cubicBezTo>
                  <a:cubicBezTo>
                    <a:pt x="1507" y="1"/>
                    <a:pt x="1428" y="1"/>
                    <a:pt x="1350" y="6"/>
                  </a:cubicBezTo>
                  <a:cubicBezTo>
                    <a:pt x="1265" y="9"/>
                    <a:pt x="1177" y="16"/>
                    <a:pt x="1092" y="17"/>
                  </a:cubicBezTo>
                  <a:cubicBezTo>
                    <a:pt x="935" y="22"/>
                    <a:pt x="780" y="33"/>
                    <a:pt x="625" y="41"/>
                  </a:cubicBezTo>
                  <a:cubicBezTo>
                    <a:pt x="494" y="47"/>
                    <a:pt x="362" y="54"/>
                    <a:pt x="231" y="63"/>
                  </a:cubicBezTo>
                  <a:cubicBezTo>
                    <a:pt x="221" y="61"/>
                    <a:pt x="211" y="60"/>
                    <a:pt x="201" y="60"/>
                  </a:cubicBezTo>
                  <a:cubicBezTo>
                    <a:pt x="165" y="60"/>
                    <a:pt x="130" y="73"/>
                    <a:pt x="104" y="98"/>
                  </a:cubicBezTo>
                  <a:cubicBezTo>
                    <a:pt x="96" y="104"/>
                    <a:pt x="90" y="111"/>
                    <a:pt x="84" y="117"/>
                  </a:cubicBezTo>
                  <a:cubicBezTo>
                    <a:pt x="0" y="208"/>
                    <a:pt x="75" y="364"/>
                    <a:pt x="194" y="364"/>
                  </a:cubicBezTo>
                  <a:cubicBezTo>
                    <a:pt x="195" y="364"/>
                    <a:pt x="195" y="364"/>
                    <a:pt x="196" y="364"/>
                  </a:cubicBezTo>
                  <a:lnTo>
                    <a:pt x="209" y="364"/>
                  </a:lnTo>
                  <a:cubicBezTo>
                    <a:pt x="441" y="342"/>
                    <a:pt x="674" y="328"/>
                    <a:pt x="907" y="312"/>
                  </a:cubicBezTo>
                  <a:cubicBezTo>
                    <a:pt x="1043" y="304"/>
                    <a:pt x="1181" y="294"/>
                    <a:pt x="1317" y="286"/>
                  </a:cubicBezTo>
                  <a:cubicBezTo>
                    <a:pt x="1426" y="280"/>
                    <a:pt x="1537" y="278"/>
                    <a:pt x="1646" y="275"/>
                  </a:cubicBezTo>
                  <a:cubicBezTo>
                    <a:pt x="1790" y="277"/>
                    <a:pt x="1934" y="278"/>
                    <a:pt x="2078" y="282"/>
                  </a:cubicBezTo>
                  <a:cubicBezTo>
                    <a:pt x="2230" y="285"/>
                    <a:pt x="2384" y="291"/>
                    <a:pt x="2536" y="296"/>
                  </a:cubicBezTo>
                  <a:cubicBezTo>
                    <a:pt x="2539" y="296"/>
                    <a:pt x="2542" y="296"/>
                    <a:pt x="2544" y="296"/>
                  </a:cubicBezTo>
                  <a:cubicBezTo>
                    <a:pt x="2613" y="296"/>
                    <a:pt x="2672" y="242"/>
                    <a:pt x="2677" y="172"/>
                  </a:cubicBezTo>
                  <a:cubicBezTo>
                    <a:pt x="2680" y="100"/>
                    <a:pt x="2624" y="36"/>
                    <a:pt x="2552" y="33"/>
                  </a:cubicBezTo>
                  <a:cubicBezTo>
                    <a:pt x="2373" y="22"/>
                    <a:pt x="2192" y="14"/>
                    <a:pt x="2013" y="8"/>
                  </a:cubicBezTo>
                  <a:cubicBezTo>
                    <a:pt x="1909" y="3"/>
                    <a:pt x="1804" y="0"/>
                    <a:pt x="16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0" name="Google Shape;10280;p18"/>
            <p:cNvSpPr/>
            <p:nvPr/>
          </p:nvSpPr>
          <p:spPr>
            <a:xfrm>
              <a:off x="3202950" y="5050150"/>
              <a:ext cx="44750" cy="9525"/>
            </a:xfrm>
            <a:custGeom>
              <a:avLst/>
              <a:gdLst/>
              <a:ahLst/>
              <a:cxnLst/>
              <a:rect l="l" t="t" r="r" b="b"/>
              <a:pathLst>
                <a:path w="1790" h="381" extrusionOk="0">
                  <a:moveTo>
                    <a:pt x="1646" y="1"/>
                  </a:moveTo>
                  <a:cubicBezTo>
                    <a:pt x="1642" y="1"/>
                    <a:pt x="1638" y="1"/>
                    <a:pt x="1635" y="1"/>
                  </a:cubicBezTo>
                  <a:cubicBezTo>
                    <a:pt x="1375" y="12"/>
                    <a:pt x="1117" y="20"/>
                    <a:pt x="857" y="25"/>
                  </a:cubicBezTo>
                  <a:cubicBezTo>
                    <a:pt x="618" y="31"/>
                    <a:pt x="381" y="50"/>
                    <a:pt x="145" y="82"/>
                  </a:cubicBezTo>
                  <a:cubicBezTo>
                    <a:pt x="97" y="87"/>
                    <a:pt x="55" y="112"/>
                    <a:pt x="29" y="150"/>
                  </a:cubicBezTo>
                  <a:cubicBezTo>
                    <a:pt x="9" y="183"/>
                    <a:pt x="1" y="223"/>
                    <a:pt x="9" y="262"/>
                  </a:cubicBezTo>
                  <a:cubicBezTo>
                    <a:pt x="23" y="331"/>
                    <a:pt x="84" y="380"/>
                    <a:pt x="154" y="380"/>
                  </a:cubicBezTo>
                  <a:cubicBezTo>
                    <a:pt x="156" y="380"/>
                    <a:pt x="159" y="380"/>
                    <a:pt x="161" y="380"/>
                  </a:cubicBezTo>
                  <a:cubicBezTo>
                    <a:pt x="163" y="380"/>
                    <a:pt x="166" y="380"/>
                    <a:pt x="168" y="380"/>
                  </a:cubicBezTo>
                  <a:cubicBezTo>
                    <a:pt x="174" y="380"/>
                    <a:pt x="181" y="379"/>
                    <a:pt x="186" y="378"/>
                  </a:cubicBezTo>
                  <a:cubicBezTo>
                    <a:pt x="226" y="373"/>
                    <a:pt x="265" y="367"/>
                    <a:pt x="305" y="361"/>
                  </a:cubicBezTo>
                  <a:cubicBezTo>
                    <a:pt x="341" y="356"/>
                    <a:pt x="376" y="351"/>
                    <a:pt x="412" y="346"/>
                  </a:cubicBezTo>
                  <a:cubicBezTo>
                    <a:pt x="618" y="326"/>
                    <a:pt x="827" y="313"/>
                    <a:pt x="1035" y="307"/>
                  </a:cubicBezTo>
                  <a:cubicBezTo>
                    <a:pt x="1240" y="300"/>
                    <a:pt x="1448" y="291"/>
                    <a:pt x="1655" y="278"/>
                  </a:cubicBezTo>
                  <a:cubicBezTo>
                    <a:pt x="1731" y="273"/>
                    <a:pt x="1790" y="207"/>
                    <a:pt x="1783" y="129"/>
                  </a:cubicBezTo>
                  <a:cubicBezTo>
                    <a:pt x="1779" y="57"/>
                    <a:pt x="1719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1" name="Google Shape;10281;p18"/>
            <p:cNvSpPr/>
            <p:nvPr/>
          </p:nvSpPr>
          <p:spPr>
            <a:xfrm>
              <a:off x="3285525" y="5046900"/>
              <a:ext cx="27400" cy="9275"/>
            </a:xfrm>
            <a:custGeom>
              <a:avLst/>
              <a:gdLst/>
              <a:ahLst/>
              <a:cxnLst/>
              <a:rect l="l" t="t" r="r" b="b"/>
              <a:pathLst>
                <a:path w="1096" h="371" extrusionOk="0">
                  <a:moveTo>
                    <a:pt x="170" y="0"/>
                  </a:moveTo>
                  <a:cubicBezTo>
                    <a:pt x="127" y="0"/>
                    <a:pt x="84" y="19"/>
                    <a:pt x="54" y="54"/>
                  </a:cubicBezTo>
                  <a:cubicBezTo>
                    <a:pt x="0" y="117"/>
                    <a:pt x="8" y="210"/>
                    <a:pt x="71" y="266"/>
                  </a:cubicBezTo>
                  <a:cubicBezTo>
                    <a:pt x="119" y="305"/>
                    <a:pt x="190" y="320"/>
                    <a:pt x="249" y="326"/>
                  </a:cubicBezTo>
                  <a:cubicBezTo>
                    <a:pt x="290" y="331"/>
                    <a:pt x="332" y="335"/>
                    <a:pt x="374" y="340"/>
                  </a:cubicBezTo>
                  <a:cubicBezTo>
                    <a:pt x="424" y="343"/>
                    <a:pt x="476" y="345"/>
                    <a:pt x="529" y="348"/>
                  </a:cubicBezTo>
                  <a:cubicBezTo>
                    <a:pt x="666" y="354"/>
                    <a:pt x="804" y="361"/>
                    <a:pt x="943" y="369"/>
                  </a:cubicBezTo>
                  <a:lnTo>
                    <a:pt x="951" y="370"/>
                  </a:lnTo>
                  <a:cubicBezTo>
                    <a:pt x="1029" y="369"/>
                    <a:pt x="1091" y="305"/>
                    <a:pt x="1094" y="228"/>
                  </a:cubicBezTo>
                  <a:cubicBezTo>
                    <a:pt x="1095" y="152"/>
                    <a:pt x="1035" y="85"/>
                    <a:pt x="959" y="81"/>
                  </a:cubicBezTo>
                  <a:cubicBezTo>
                    <a:pt x="754" y="66"/>
                    <a:pt x="548" y="60"/>
                    <a:pt x="342" y="39"/>
                  </a:cubicBezTo>
                  <a:cubicBezTo>
                    <a:pt x="312" y="35"/>
                    <a:pt x="283" y="30"/>
                    <a:pt x="255" y="24"/>
                  </a:cubicBezTo>
                  <a:lnTo>
                    <a:pt x="247" y="20"/>
                  </a:lnTo>
                  <a:cubicBezTo>
                    <a:pt x="223" y="7"/>
                    <a:pt x="196" y="0"/>
                    <a:pt x="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2" name="Google Shape;10282;p18"/>
            <p:cNvSpPr/>
            <p:nvPr/>
          </p:nvSpPr>
          <p:spPr>
            <a:xfrm>
              <a:off x="1500775" y="4059500"/>
              <a:ext cx="1004900" cy="748975"/>
            </a:xfrm>
            <a:custGeom>
              <a:avLst/>
              <a:gdLst/>
              <a:ahLst/>
              <a:cxnLst/>
              <a:rect l="l" t="t" r="r" b="b"/>
              <a:pathLst>
                <a:path w="40196" h="29959" extrusionOk="0">
                  <a:moveTo>
                    <a:pt x="584" y="2393"/>
                  </a:moveTo>
                  <a:cubicBezTo>
                    <a:pt x="584" y="2398"/>
                    <a:pt x="584" y="2403"/>
                    <a:pt x="585" y="2408"/>
                  </a:cubicBezTo>
                  <a:cubicBezTo>
                    <a:pt x="585" y="2403"/>
                    <a:pt x="585" y="2397"/>
                    <a:pt x="584" y="2393"/>
                  </a:cubicBezTo>
                  <a:close/>
                  <a:moveTo>
                    <a:pt x="39892" y="0"/>
                  </a:moveTo>
                  <a:cubicBezTo>
                    <a:pt x="39740" y="0"/>
                    <a:pt x="39596" y="132"/>
                    <a:pt x="39604" y="288"/>
                  </a:cubicBezTo>
                  <a:cubicBezTo>
                    <a:pt x="39624" y="681"/>
                    <a:pt x="39626" y="1075"/>
                    <a:pt x="39613" y="1468"/>
                  </a:cubicBezTo>
                  <a:cubicBezTo>
                    <a:pt x="39602" y="1814"/>
                    <a:pt x="39591" y="2161"/>
                    <a:pt x="39567" y="2506"/>
                  </a:cubicBezTo>
                  <a:cubicBezTo>
                    <a:pt x="39568" y="2503"/>
                    <a:pt x="39568" y="2500"/>
                    <a:pt x="39568" y="2496"/>
                  </a:cubicBezTo>
                  <a:lnTo>
                    <a:pt x="39568" y="2496"/>
                  </a:lnTo>
                  <a:cubicBezTo>
                    <a:pt x="39480" y="3808"/>
                    <a:pt x="39364" y="5125"/>
                    <a:pt x="39103" y="6414"/>
                  </a:cubicBezTo>
                  <a:cubicBezTo>
                    <a:pt x="39103" y="6413"/>
                    <a:pt x="39103" y="6413"/>
                    <a:pt x="39103" y="6413"/>
                  </a:cubicBezTo>
                  <a:cubicBezTo>
                    <a:pt x="38910" y="7342"/>
                    <a:pt x="38682" y="8263"/>
                    <a:pt x="38440" y="9180"/>
                  </a:cubicBezTo>
                  <a:cubicBezTo>
                    <a:pt x="38234" y="9962"/>
                    <a:pt x="38006" y="10736"/>
                    <a:pt x="37758" y="11505"/>
                  </a:cubicBezTo>
                  <a:cubicBezTo>
                    <a:pt x="37644" y="11858"/>
                    <a:pt x="37522" y="12208"/>
                    <a:pt x="37402" y="12558"/>
                  </a:cubicBezTo>
                  <a:cubicBezTo>
                    <a:pt x="37285" y="12902"/>
                    <a:pt x="37169" y="13243"/>
                    <a:pt x="37050" y="13585"/>
                  </a:cubicBezTo>
                  <a:cubicBezTo>
                    <a:pt x="37055" y="13574"/>
                    <a:pt x="37058" y="13563"/>
                    <a:pt x="37063" y="13551"/>
                  </a:cubicBezTo>
                  <a:lnTo>
                    <a:pt x="37063" y="13551"/>
                  </a:lnTo>
                  <a:cubicBezTo>
                    <a:pt x="37054" y="13578"/>
                    <a:pt x="37044" y="13606"/>
                    <a:pt x="37035" y="13633"/>
                  </a:cubicBezTo>
                  <a:lnTo>
                    <a:pt x="37036" y="13631"/>
                  </a:lnTo>
                  <a:lnTo>
                    <a:pt x="37031" y="13641"/>
                  </a:lnTo>
                  <a:lnTo>
                    <a:pt x="37026" y="13657"/>
                  </a:lnTo>
                  <a:lnTo>
                    <a:pt x="37026" y="13657"/>
                  </a:lnTo>
                  <a:cubicBezTo>
                    <a:pt x="37026" y="13656"/>
                    <a:pt x="37027" y="13655"/>
                    <a:pt x="37027" y="13653"/>
                  </a:cubicBezTo>
                  <a:lnTo>
                    <a:pt x="37027" y="13653"/>
                  </a:lnTo>
                  <a:lnTo>
                    <a:pt x="36890" y="14048"/>
                  </a:lnTo>
                  <a:cubicBezTo>
                    <a:pt x="36672" y="14676"/>
                    <a:pt x="36425" y="15293"/>
                    <a:pt x="36173" y="15909"/>
                  </a:cubicBezTo>
                  <a:cubicBezTo>
                    <a:pt x="36036" y="16242"/>
                    <a:pt x="35898" y="16574"/>
                    <a:pt x="35746" y="16900"/>
                  </a:cubicBezTo>
                  <a:cubicBezTo>
                    <a:pt x="35613" y="17188"/>
                    <a:pt x="35474" y="17470"/>
                    <a:pt x="35332" y="17754"/>
                  </a:cubicBezTo>
                  <a:lnTo>
                    <a:pt x="35332" y="17754"/>
                  </a:lnTo>
                  <a:cubicBezTo>
                    <a:pt x="35334" y="17750"/>
                    <a:pt x="35336" y="17746"/>
                    <a:pt x="35338" y="17742"/>
                  </a:cubicBezTo>
                  <a:lnTo>
                    <a:pt x="35338" y="17742"/>
                  </a:lnTo>
                  <a:lnTo>
                    <a:pt x="35311" y="17798"/>
                  </a:lnTo>
                  <a:lnTo>
                    <a:pt x="35320" y="17780"/>
                  </a:lnTo>
                  <a:lnTo>
                    <a:pt x="35320" y="17780"/>
                  </a:lnTo>
                  <a:cubicBezTo>
                    <a:pt x="35084" y="18247"/>
                    <a:pt x="34826" y="18705"/>
                    <a:pt x="34563" y="19158"/>
                  </a:cubicBezTo>
                  <a:cubicBezTo>
                    <a:pt x="34294" y="19623"/>
                    <a:pt x="34009" y="20077"/>
                    <a:pt x="33710" y="20524"/>
                  </a:cubicBezTo>
                  <a:cubicBezTo>
                    <a:pt x="33493" y="20843"/>
                    <a:pt x="33259" y="21151"/>
                    <a:pt x="33018" y="21453"/>
                  </a:cubicBezTo>
                  <a:cubicBezTo>
                    <a:pt x="32778" y="21755"/>
                    <a:pt x="32531" y="22051"/>
                    <a:pt x="32278" y="22341"/>
                  </a:cubicBezTo>
                  <a:cubicBezTo>
                    <a:pt x="32042" y="22604"/>
                    <a:pt x="31800" y="22865"/>
                    <a:pt x="31543" y="23107"/>
                  </a:cubicBezTo>
                  <a:cubicBezTo>
                    <a:pt x="31306" y="23333"/>
                    <a:pt x="31063" y="23554"/>
                    <a:pt x="30821" y="23775"/>
                  </a:cubicBezTo>
                  <a:cubicBezTo>
                    <a:pt x="30330" y="24227"/>
                    <a:pt x="29850" y="24690"/>
                    <a:pt x="29351" y="25132"/>
                  </a:cubicBezTo>
                  <a:lnTo>
                    <a:pt x="29351" y="25132"/>
                  </a:lnTo>
                  <a:cubicBezTo>
                    <a:pt x="28897" y="25531"/>
                    <a:pt x="28426" y="25912"/>
                    <a:pt x="27945" y="26276"/>
                  </a:cubicBezTo>
                  <a:cubicBezTo>
                    <a:pt x="27435" y="26661"/>
                    <a:pt x="26926" y="27047"/>
                    <a:pt x="26397" y="27407"/>
                  </a:cubicBezTo>
                  <a:lnTo>
                    <a:pt x="26416" y="27394"/>
                  </a:lnTo>
                  <a:lnTo>
                    <a:pt x="26416" y="27394"/>
                  </a:lnTo>
                  <a:cubicBezTo>
                    <a:pt x="26050" y="27641"/>
                    <a:pt x="25675" y="27877"/>
                    <a:pt x="25282" y="28076"/>
                  </a:cubicBezTo>
                  <a:cubicBezTo>
                    <a:pt x="25054" y="28187"/>
                    <a:pt x="24820" y="28288"/>
                    <a:pt x="24588" y="28390"/>
                  </a:cubicBezTo>
                  <a:cubicBezTo>
                    <a:pt x="24339" y="28494"/>
                    <a:pt x="24089" y="28595"/>
                    <a:pt x="23834" y="28686"/>
                  </a:cubicBezTo>
                  <a:lnTo>
                    <a:pt x="23836" y="28686"/>
                  </a:lnTo>
                  <a:cubicBezTo>
                    <a:pt x="23527" y="28792"/>
                    <a:pt x="23209" y="28871"/>
                    <a:pt x="22894" y="28955"/>
                  </a:cubicBezTo>
                  <a:cubicBezTo>
                    <a:pt x="22544" y="29046"/>
                    <a:pt x="22192" y="29135"/>
                    <a:pt x="21838" y="29208"/>
                  </a:cubicBezTo>
                  <a:cubicBezTo>
                    <a:pt x="21505" y="29276"/>
                    <a:pt x="21170" y="29339"/>
                    <a:pt x="20831" y="29366"/>
                  </a:cubicBezTo>
                  <a:cubicBezTo>
                    <a:pt x="20750" y="29370"/>
                    <a:pt x="20668" y="29372"/>
                    <a:pt x="20587" y="29372"/>
                  </a:cubicBezTo>
                  <a:cubicBezTo>
                    <a:pt x="20452" y="29372"/>
                    <a:pt x="20317" y="29367"/>
                    <a:pt x="20180" y="29362"/>
                  </a:cubicBezTo>
                  <a:cubicBezTo>
                    <a:pt x="19943" y="29350"/>
                    <a:pt x="19704" y="29335"/>
                    <a:pt x="19467" y="29320"/>
                  </a:cubicBezTo>
                  <a:lnTo>
                    <a:pt x="19476" y="29320"/>
                  </a:lnTo>
                  <a:cubicBezTo>
                    <a:pt x="18887" y="29279"/>
                    <a:pt x="18303" y="29200"/>
                    <a:pt x="17727" y="29088"/>
                  </a:cubicBezTo>
                  <a:cubicBezTo>
                    <a:pt x="17092" y="28955"/>
                    <a:pt x="16468" y="28782"/>
                    <a:pt x="15856" y="28572"/>
                  </a:cubicBezTo>
                  <a:cubicBezTo>
                    <a:pt x="15268" y="28364"/>
                    <a:pt x="14699" y="28109"/>
                    <a:pt x="14141" y="27831"/>
                  </a:cubicBezTo>
                  <a:lnTo>
                    <a:pt x="14141" y="27831"/>
                  </a:lnTo>
                  <a:lnTo>
                    <a:pt x="14175" y="27847"/>
                  </a:lnTo>
                  <a:cubicBezTo>
                    <a:pt x="13524" y="27519"/>
                    <a:pt x="12885" y="27164"/>
                    <a:pt x="12277" y="26761"/>
                  </a:cubicBezTo>
                  <a:lnTo>
                    <a:pt x="12277" y="26761"/>
                  </a:lnTo>
                  <a:cubicBezTo>
                    <a:pt x="12288" y="26767"/>
                    <a:pt x="12297" y="26773"/>
                    <a:pt x="12307" y="26780"/>
                  </a:cubicBezTo>
                  <a:cubicBezTo>
                    <a:pt x="11833" y="26457"/>
                    <a:pt x="11381" y="26105"/>
                    <a:pt x="10950" y="25725"/>
                  </a:cubicBezTo>
                  <a:lnTo>
                    <a:pt x="10950" y="25725"/>
                  </a:lnTo>
                  <a:lnTo>
                    <a:pt x="10979" y="25751"/>
                  </a:lnTo>
                  <a:cubicBezTo>
                    <a:pt x="10146" y="25013"/>
                    <a:pt x="9380" y="24209"/>
                    <a:pt x="8637" y="23383"/>
                  </a:cubicBezTo>
                  <a:cubicBezTo>
                    <a:pt x="8086" y="22748"/>
                    <a:pt x="7572" y="22081"/>
                    <a:pt x="7099" y="21388"/>
                  </a:cubicBezTo>
                  <a:cubicBezTo>
                    <a:pt x="6738" y="20851"/>
                    <a:pt x="6409" y="20297"/>
                    <a:pt x="6092" y="19734"/>
                  </a:cubicBezTo>
                  <a:cubicBezTo>
                    <a:pt x="5769" y="19162"/>
                    <a:pt x="5458" y="18584"/>
                    <a:pt x="5160" y="17999"/>
                  </a:cubicBezTo>
                  <a:lnTo>
                    <a:pt x="5160" y="17999"/>
                  </a:lnTo>
                  <a:cubicBezTo>
                    <a:pt x="5160" y="18000"/>
                    <a:pt x="5161" y="18001"/>
                    <a:pt x="5161" y="18002"/>
                  </a:cubicBezTo>
                  <a:cubicBezTo>
                    <a:pt x="5156" y="17992"/>
                    <a:pt x="5152" y="17983"/>
                    <a:pt x="5147" y="17973"/>
                  </a:cubicBezTo>
                  <a:lnTo>
                    <a:pt x="5147" y="17973"/>
                  </a:lnTo>
                  <a:cubicBezTo>
                    <a:pt x="5151" y="17982"/>
                    <a:pt x="5155" y="17990"/>
                    <a:pt x="5160" y="17999"/>
                  </a:cubicBezTo>
                  <a:lnTo>
                    <a:pt x="5160" y="17999"/>
                  </a:lnTo>
                  <a:cubicBezTo>
                    <a:pt x="5155" y="17989"/>
                    <a:pt x="5151" y="17979"/>
                    <a:pt x="5145" y="17970"/>
                  </a:cubicBezTo>
                  <a:lnTo>
                    <a:pt x="5145" y="17970"/>
                  </a:lnTo>
                  <a:cubicBezTo>
                    <a:pt x="5146" y="17971"/>
                    <a:pt x="5146" y="17972"/>
                    <a:pt x="5147" y="17973"/>
                  </a:cubicBezTo>
                  <a:lnTo>
                    <a:pt x="5147" y="17973"/>
                  </a:lnTo>
                  <a:cubicBezTo>
                    <a:pt x="5146" y="17972"/>
                    <a:pt x="5146" y="17971"/>
                    <a:pt x="5145" y="17970"/>
                  </a:cubicBezTo>
                  <a:lnTo>
                    <a:pt x="5145" y="17970"/>
                  </a:lnTo>
                  <a:cubicBezTo>
                    <a:pt x="5145" y="17970"/>
                    <a:pt x="5145" y="17970"/>
                    <a:pt x="5145" y="17970"/>
                  </a:cubicBezTo>
                  <a:lnTo>
                    <a:pt x="5145" y="17970"/>
                  </a:lnTo>
                  <a:cubicBezTo>
                    <a:pt x="5135" y="17949"/>
                    <a:pt x="5124" y="17928"/>
                    <a:pt x="5114" y="17905"/>
                  </a:cubicBezTo>
                  <a:cubicBezTo>
                    <a:pt x="4705" y="17087"/>
                    <a:pt x="4327" y="16256"/>
                    <a:pt x="3974" y="15412"/>
                  </a:cubicBezTo>
                  <a:cubicBezTo>
                    <a:pt x="3668" y="14679"/>
                    <a:pt x="3382" y="13938"/>
                    <a:pt x="3097" y="13198"/>
                  </a:cubicBezTo>
                  <a:cubicBezTo>
                    <a:pt x="2833" y="12517"/>
                    <a:pt x="2579" y="11831"/>
                    <a:pt x="2339" y="11141"/>
                  </a:cubicBezTo>
                  <a:cubicBezTo>
                    <a:pt x="2130" y="10533"/>
                    <a:pt x="1932" y="9921"/>
                    <a:pt x="1758" y="9302"/>
                  </a:cubicBezTo>
                  <a:cubicBezTo>
                    <a:pt x="1593" y="8710"/>
                    <a:pt x="1449" y="8115"/>
                    <a:pt x="1322" y="7513"/>
                  </a:cubicBezTo>
                  <a:lnTo>
                    <a:pt x="1322" y="7513"/>
                  </a:lnTo>
                  <a:cubicBezTo>
                    <a:pt x="1322" y="7518"/>
                    <a:pt x="1324" y="7521"/>
                    <a:pt x="1324" y="7526"/>
                  </a:cubicBezTo>
                  <a:cubicBezTo>
                    <a:pt x="1278" y="7298"/>
                    <a:pt x="1232" y="7068"/>
                    <a:pt x="1189" y="6839"/>
                  </a:cubicBezTo>
                  <a:cubicBezTo>
                    <a:pt x="1041" y="6063"/>
                    <a:pt x="909" y="5286"/>
                    <a:pt x="803" y="4504"/>
                  </a:cubicBezTo>
                  <a:cubicBezTo>
                    <a:pt x="753" y="4133"/>
                    <a:pt x="716" y="3761"/>
                    <a:pt x="673" y="3389"/>
                  </a:cubicBezTo>
                  <a:cubicBezTo>
                    <a:pt x="651" y="3207"/>
                    <a:pt x="634" y="3024"/>
                    <a:pt x="621" y="2840"/>
                  </a:cubicBezTo>
                  <a:cubicBezTo>
                    <a:pt x="612" y="2699"/>
                    <a:pt x="596" y="2558"/>
                    <a:pt x="585" y="2419"/>
                  </a:cubicBezTo>
                  <a:lnTo>
                    <a:pt x="585" y="2414"/>
                  </a:lnTo>
                  <a:cubicBezTo>
                    <a:pt x="583" y="2406"/>
                    <a:pt x="583" y="2398"/>
                    <a:pt x="583" y="2391"/>
                  </a:cubicBezTo>
                  <a:lnTo>
                    <a:pt x="583" y="2391"/>
                  </a:lnTo>
                  <a:cubicBezTo>
                    <a:pt x="583" y="2391"/>
                    <a:pt x="584" y="2392"/>
                    <a:pt x="584" y="2393"/>
                  </a:cubicBezTo>
                  <a:lnTo>
                    <a:pt x="584" y="2393"/>
                  </a:lnTo>
                  <a:cubicBezTo>
                    <a:pt x="576" y="2271"/>
                    <a:pt x="569" y="2150"/>
                    <a:pt x="564" y="2028"/>
                  </a:cubicBezTo>
                  <a:cubicBezTo>
                    <a:pt x="561" y="1938"/>
                    <a:pt x="563" y="1849"/>
                    <a:pt x="558" y="1759"/>
                  </a:cubicBezTo>
                  <a:cubicBezTo>
                    <a:pt x="556" y="1692"/>
                    <a:pt x="556" y="1628"/>
                    <a:pt x="558" y="1561"/>
                  </a:cubicBezTo>
                  <a:cubicBezTo>
                    <a:pt x="559" y="1506"/>
                    <a:pt x="556" y="1450"/>
                    <a:pt x="558" y="1395"/>
                  </a:cubicBezTo>
                  <a:cubicBezTo>
                    <a:pt x="559" y="1381"/>
                    <a:pt x="561" y="1366"/>
                    <a:pt x="561" y="1352"/>
                  </a:cubicBezTo>
                  <a:cubicBezTo>
                    <a:pt x="570" y="1202"/>
                    <a:pt x="430" y="1075"/>
                    <a:pt x="284" y="1075"/>
                  </a:cubicBezTo>
                  <a:cubicBezTo>
                    <a:pt x="140" y="1075"/>
                    <a:pt x="1" y="1202"/>
                    <a:pt x="7" y="1352"/>
                  </a:cubicBezTo>
                  <a:cubicBezTo>
                    <a:pt x="9" y="1368"/>
                    <a:pt x="10" y="1382"/>
                    <a:pt x="12" y="1396"/>
                  </a:cubicBezTo>
                  <a:cubicBezTo>
                    <a:pt x="13" y="1457"/>
                    <a:pt x="10" y="1515"/>
                    <a:pt x="12" y="1575"/>
                  </a:cubicBezTo>
                  <a:lnTo>
                    <a:pt x="12" y="1783"/>
                  </a:lnTo>
                  <a:cubicBezTo>
                    <a:pt x="9" y="2022"/>
                    <a:pt x="29" y="2262"/>
                    <a:pt x="47" y="2501"/>
                  </a:cubicBezTo>
                  <a:cubicBezTo>
                    <a:pt x="50" y="2561"/>
                    <a:pt x="53" y="2622"/>
                    <a:pt x="56" y="2682"/>
                  </a:cubicBezTo>
                  <a:cubicBezTo>
                    <a:pt x="65" y="2856"/>
                    <a:pt x="86" y="3028"/>
                    <a:pt x="102" y="3201"/>
                  </a:cubicBezTo>
                  <a:cubicBezTo>
                    <a:pt x="118" y="3378"/>
                    <a:pt x="127" y="3556"/>
                    <a:pt x="148" y="3731"/>
                  </a:cubicBezTo>
                  <a:cubicBezTo>
                    <a:pt x="197" y="4124"/>
                    <a:pt x="244" y="4518"/>
                    <a:pt x="303" y="4911"/>
                  </a:cubicBezTo>
                  <a:cubicBezTo>
                    <a:pt x="417" y="5680"/>
                    <a:pt x="540" y="6451"/>
                    <a:pt x="692" y="7214"/>
                  </a:cubicBezTo>
                  <a:cubicBezTo>
                    <a:pt x="768" y="7595"/>
                    <a:pt x="846" y="7978"/>
                    <a:pt x="938" y="8357"/>
                  </a:cubicBezTo>
                  <a:cubicBezTo>
                    <a:pt x="1023" y="8708"/>
                    <a:pt x="1113" y="9058"/>
                    <a:pt x="1208" y="9406"/>
                  </a:cubicBezTo>
                  <a:cubicBezTo>
                    <a:pt x="1409" y="10146"/>
                    <a:pt x="1652" y="10872"/>
                    <a:pt x="1900" y="11596"/>
                  </a:cubicBezTo>
                  <a:cubicBezTo>
                    <a:pt x="2142" y="12300"/>
                    <a:pt x="2413" y="12993"/>
                    <a:pt x="2682" y="13685"/>
                  </a:cubicBezTo>
                  <a:cubicBezTo>
                    <a:pt x="2972" y="14434"/>
                    <a:pt x="3260" y="15184"/>
                    <a:pt x="3577" y="15922"/>
                  </a:cubicBezTo>
                  <a:cubicBezTo>
                    <a:pt x="3890" y="16650"/>
                    <a:pt x="4214" y="17377"/>
                    <a:pt x="4572" y="18086"/>
                  </a:cubicBezTo>
                  <a:cubicBezTo>
                    <a:pt x="4938" y="18808"/>
                    <a:pt x="5315" y="19523"/>
                    <a:pt x="5715" y="20226"/>
                  </a:cubicBezTo>
                  <a:cubicBezTo>
                    <a:pt x="6496" y="21621"/>
                    <a:pt x="7436" y="22919"/>
                    <a:pt x="8520" y="24093"/>
                  </a:cubicBezTo>
                  <a:cubicBezTo>
                    <a:pt x="9051" y="24679"/>
                    <a:pt x="9598" y="25250"/>
                    <a:pt x="10176" y="25792"/>
                  </a:cubicBezTo>
                  <a:cubicBezTo>
                    <a:pt x="10726" y="26314"/>
                    <a:pt x="11318" y="26790"/>
                    <a:pt x="11946" y="27218"/>
                  </a:cubicBezTo>
                  <a:lnTo>
                    <a:pt x="11946" y="27218"/>
                  </a:lnTo>
                  <a:cubicBezTo>
                    <a:pt x="11946" y="27219"/>
                    <a:pt x="11947" y="27219"/>
                    <a:pt x="11947" y="27219"/>
                  </a:cubicBezTo>
                  <a:lnTo>
                    <a:pt x="11947" y="27219"/>
                  </a:lnTo>
                  <a:cubicBezTo>
                    <a:pt x="11947" y="27219"/>
                    <a:pt x="11946" y="27219"/>
                    <a:pt x="11946" y="27218"/>
                  </a:cubicBezTo>
                  <a:lnTo>
                    <a:pt x="11946" y="27218"/>
                  </a:lnTo>
                  <a:cubicBezTo>
                    <a:pt x="11945" y="27218"/>
                    <a:pt x="11945" y="27218"/>
                    <a:pt x="11944" y="27218"/>
                  </a:cubicBezTo>
                  <a:lnTo>
                    <a:pt x="11947" y="27220"/>
                  </a:lnTo>
                  <a:lnTo>
                    <a:pt x="11947" y="27220"/>
                  </a:lnTo>
                  <a:cubicBezTo>
                    <a:pt x="11947" y="27220"/>
                    <a:pt x="11947" y="27220"/>
                    <a:pt x="11947" y="27219"/>
                  </a:cubicBezTo>
                  <a:lnTo>
                    <a:pt x="11947" y="27219"/>
                  </a:lnTo>
                  <a:cubicBezTo>
                    <a:pt x="11947" y="27220"/>
                    <a:pt x="11947" y="27220"/>
                    <a:pt x="11947" y="27220"/>
                  </a:cubicBezTo>
                  <a:lnTo>
                    <a:pt x="11947" y="27220"/>
                  </a:lnTo>
                  <a:lnTo>
                    <a:pt x="11947" y="27220"/>
                  </a:lnTo>
                  <a:cubicBezTo>
                    <a:pt x="11948" y="27220"/>
                    <a:pt x="11948" y="27221"/>
                    <a:pt x="11949" y="27221"/>
                  </a:cubicBezTo>
                  <a:lnTo>
                    <a:pt x="11974" y="27239"/>
                  </a:lnTo>
                  <a:lnTo>
                    <a:pt x="11970" y="27234"/>
                  </a:lnTo>
                  <a:lnTo>
                    <a:pt x="11970" y="27234"/>
                  </a:lnTo>
                  <a:cubicBezTo>
                    <a:pt x="12414" y="27535"/>
                    <a:pt x="12877" y="27809"/>
                    <a:pt x="13350" y="28063"/>
                  </a:cubicBezTo>
                  <a:cubicBezTo>
                    <a:pt x="13788" y="28301"/>
                    <a:pt x="14233" y="28524"/>
                    <a:pt x="14689" y="28725"/>
                  </a:cubicBezTo>
                  <a:cubicBezTo>
                    <a:pt x="15303" y="28997"/>
                    <a:pt x="15938" y="29225"/>
                    <a:pt x="16586" y="29411"/>
                  </a:cubicBezTo>
                  <a:cubicBezTo>
                    <a:pt x="17358" y="29627"/>
                    <a:pt x="18148" y="29770"/>
                    <a:pt x="18944" y="29860"/>
                  </a:cubicBezTo>
                  <a:cubicBezTo>
                    <a:pt x="19327" y="29903"/>
                    <a:pt x="19713" y="29938"/>
                    <a:pt x="20100" y="29952"/>
                  </a:cubicBezTo>
                  <a:cubicBezTo>
                    <a:pt x="20199" y="29955"/>
                    <a:pt x="20299" y="29957"/>
                    <a:pt x="20399" y="29958"/>
                  </a:cubicBezTo>
                  <a:cubicBezTo>
                    <a:pt x="20410" y="29958"/>
                    <a:pt x="20422" y="29958"/>
                    <a:pt x="20433" y="29958"/>
                  </a:cubicBezTo>
                  <a:cubicBezTo>
                    <a:pt x="20672" y="29958"/>
                    <a:pt x="20912" y="29943"/>
                    <a:pt x="21151" y="29914"/>
                  </a:cubicBezTo>
                  <a:cubicBezTo>
                    <a:pt x="21556" y="29860"/>
                    <a:pt x="21960" y="29781"/>
                    <a:pt x="22359" y="29692"/>
                  </a:cubicBezTo>
                  <a:cubicBezTo>
                    <a:pt x="22732" y="29608"/>
                    <a:pt x="23106" y="29518"/>
                    <a:pt x="23473" y="29411"/>
                  </a:cubicBezTo>
                  <a:cubicBezTo>
                    <a:pt x="23832" y="29305"/>
                    <a:pt x="24187" y="29179"/>
                    <a:pt x="24534" y="29035"/>
                  </a:cubicBezTo>
                  <a:cubicBezTo>
                    <a:pt x="24725" y="28956"/>
                    <a:pt x="24917" y="28883"/>
                    <a:pt x="25105" y="28798"/>
                  </a:cubicBezTo>
                  <a:cubicBezTo>
                    <a:pt x="25265" y="28724"/>
                    <a:pt x="25422" y="28648"/>
                    <a:pt x="25578" y="28565"/>
                  </a:cubicBezTo>
                  <a:cubicBezTo>
                    <a:pt x="26240" y="28222"/>
                    <a:pt x="26851" y="27793"/>
                    <a:pt x="27456" y="27356"/>
                  </a:cubicBezTo>
                  <a:cubicBezTo>
                    <a:pt x="28056" y="26919"/>
                    <a:pt x="28645" y="26468"/>
                    <a:pt x="29216" y="25996"/>
                  </a:cubicBezTo>
                  <a:cubicBezTo>
                    <a:pt x="29759" y="25546"/>
                    <a:pt x="30272" y="25065"/>
                    <a:pt x="30785" y="24584"/>
                  </a:cubicBezTo>
                  <a:cubicBezTo>
                    <a:pt x="31026" y="24359"/>
                    <a:pt x="31266" y="24136"/>
                    <a:pt x="31505" y="23911"/>
                  </a:cubicBezTo>
                  <a:cubicBezTo>
                    <a:pt x="31765" y="23667"/>
                    <a:pt x="32026" y="23425"/>
                    <a:pt x="32270" y="23169"/>
                  </a:cubicBezTo>
                  <a:cubicBezTo>
                    <a:pt x="32515" y="22912"/>
                    <a:pt x="32751" y="22650"/>
                    <a:pt x="32984" y="22382"/>
                  </a:cubicBezTo>
                  <a:cubicBezTo>
                    <a:pt x="33245" y="22083"/>
                    <a:pt x="33504" y="21781"/>
                    <a:pt x="33742" y="21462"/>
                  </a:cubicBezTo>
                  <a:cubicBezTo>
                    <a:pt x="33856" y="21309"/>
                    <a:pt x="33964" y="21149"/>
                    <a:pt x="34071" y="20991"/>
                  </a:cubicBezTo>
                  <a:cubicBezTo>
                    <a:pt x="34177" y="20836"/>
                    <a:pt x="34285" y="20680"/>
                    <a:pt x="34386" y="20522"/>
                  </a:cubicBezTo>
                  <a:cubicBezTo>
                    <a:pt x="34584" y="20218"/>
                    <a:pt x="34777" y="19908"/>
                    <a:pt x="34961" y="19598"/>
                  </a:cubicBezTo>
                  <a:cubicBezTo>
                    <a:pt x="35144" y="19289"/>
                    <a:pt x="35323" y="18977"/>
                    <a:pt x="35493" y="18660"/>
                  </a:cubicBezTo>
                  <a:cubicBezTo>
                    <a:pt x="35656" y="18355"/>
                    <a:pt x="35816" y="18046"/>
                    <a:pt x="35972" y="17738"/>
                  </a:cubicBezTo>
                  <a:cubicBezTo>
                    <a:pt x="36148" y="17393"/>
                    <a:pt x="36303" y="17040"/>
                    <a:pt x="36457" y="16683"/>
                  </a:cubicBezTo>
                  <a:cubicBezTo>
                    <a:pt x="36607" y="16337"/>
                    <a:pt x="36757" y="15990"/>
                    <a:pt x="36900" y="15640"/>
                  </a:cubicBezTo>
                  <a:cubicBezTo>
                    <a:pt x="37175" y="14959"/>
                    <a:pt x="37416" y="14268"/>
                    <a:pt x="37652" y="13573"/>
                  </a:cubicBezTo>
                  <a:cubicBezTo>
                    <a:pt x="37888" y="12876"/>
                    <a:pt x="38135" y="12183"/>
                    <a:pt x="38353" y="11482"/>
                  </a:cubicBezTo>
                  <a:cubicBezTo>
                    <a:pt x="38597" y="10708"/>
                    <a:pt x="38811" y="9924"/>
                    <a:pt x="39026" y="9140"/>
                  </a:cubicBezTo>
                  <a:cubicBezTo>
                    <a:pt x="39229" y="8398"/>
                    <a:pt x="39423" y="7654"/>
                    <a:pt x="39583" y="6902"/>
                  </a:cubicBezTo>
                  <a:cubicBezTo>
                    <a:pt x="39738" y="6179"/>
                    <a:pt x="39851" y="5444"/>
                    <a:pt x="39936" y="4710"/>
                  </a:cubicBezTo>
                  <a:cubicBezTo>
                    <a:pt x="40026" y="3948"/>
                    <a:pt x="40094" y="3187"/>
                    <a:pt x="40143" y="2424"/>
                  </a:cubicBezTo>
                  <a:cubicBezTo>
                    <a:pt x="40164" y="2088"/>
                    <a:pt x="40188" y="1753"/>
                    <a:pt x="40189" y="1415"/>
                  </a:cubicBezTo>
                  <a:cubicBezTo>
                    <a:pt x="40191" y="1218"/>
                    <a:pt x="40196" y="1018"/>
                    <a:pt x="40193" y="820"/>
                  </a:cubicBezTo>
                  <a:cubicBezTo>
                    <a:pt x="40188" y="643"/>
                    <a:pt x="40183" y="466"/>
                    <a:pt x="40178" y="288"/>
                  </a:cubicBezTo>
                  <a:cubicBezTo>
                    <a:pt x="40177" y="130"/>
                    <a:pt x="40049" y="2"/>
                    <a:pt x="39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3" name="Google Shape;10283;p18"/>
            <p:cNvSpPr/>
            <p:nvPr/>
          </p:nvSpPr>
          <p:spPr>
            <a:xfrm>
              <a:off x="1601925" y="4472325"/>
              <a:ext cx="9400" cy="66275"/>
            </a:xfrm>
            <a:custGeom>
              <a:avLst/>
              <a:gdLst/>
              <a:ahLst/>
              <a:cxnLst/>
              <a:rect l="l" t="t" r="r" b="b"/>
              <a:pathLst>
                <a:path w="376" h="2651" extrusionOk="0">
                  <a:moveTo>
                    <a:pt x="192" y="0"/>
                  </a:moveTo>
                  <a:cubicBezTo>
                    <a:pt x="139" y="0"/>
                    <a:pt x="85" y="26"/>
                    <a:pt x="53" y="79"/>
                  </a:cubicBezTo>
                  <a:cubicBezTo>
                    <a:pt x="10" y="147"/>
                    <a:pt x="9" y="224"/>
                    <a:pt x="12" y="302"/>
                  </a:cubicBezTo>
                  <a:cubicBezTo>
                    <a:pt x="13" y="351"/>
                    <a:pt x="17" y="400"/>
                    <a:pt x="20" y="447"/>
                  </a:cubicBezTo>
                  <a:cubicBezTo>
                    <a:pt x="24" y="512"/>
                    <a:pt x="29" y="577"/>
                    <a:pt x="32" y="640"/>
                  </a:cubicBezTo>
                  <a:cubicBezTo>
                    <a:pt x="40" y="770"/>
                    <a:pt x="47" y="902"/>
                    <a:pt x="55" y="1033"/>
                  </a:cubicBezTo>
                  <a:cubicBezTo>
                    <a:pt x="62" y="1261"/>
                    <a:pt x="59" y="1491"/>
                    <a:pt x="51" y="1718"/>
                  </a:cubicBezTo>
                  <a:cubicBezTo>
                    <a:pt x="43" y="1980"/>
                    <a:pt x="29" y="2239"/>
                    <a:pt x="7" y="2500"/>
                  </a:cubicBezTo>
                  <a:cubicBezTo>
                    <a:pt x="1" y="2580"/>
                    <a:pt x="77" y="2649"/>
                    <a:pt x="153" y="2651"/>
                  </a:cubicBezTo>
                  <a:lnTo>
                    <a:pt x="156" y="2651"/>
                  </a:lnTo>
                  <a:cubicBezTo>
                    <a:pt x="224" y="2651"/>
                    <a:pt x="295" y="2597"/>
                    <a:pt x="301" y="2526"/>
                  </a:cubicBezTo>
                  <a:cubicBezTo>
                    <a:pt x="328" y="2225"/>
                    <a:pt x="351" y="1923"/>
                    <a:pt x="358" y="1620"/>
                  </a:cubicBezTo>
                  <a:cubicBezTo>
                    <a:pt x="362" y="1470"/>
                    <a:pt x="366" y="1320"/>
                    <a:pt x="366" y="1168"/>
                  </a:cubicBezTo>
                  <a:cubicBezTo>
                    <a:pt x="365" y="1027"/>
                    <a:pt x="362" y="886"/>
                    <a:pt x="354" y="745"/>
                  </a:cubicBezTo>
                  <a:cubicBezTo>
                    <a:pt x="354" y="746"/>
                    <a:pt x="354" y="747"/>
                    <a:pt x="354" y="748"/>
                  </a:cubicBezTo>
                  <a:cubicBezTo>
                    <a:pt x="352" y="729"/>
                    <a:pt x="351" y="712"/>
                    <a:pt x="351" y="693"/>
                  </a:cubicBezTo>
                  <a:lnTo>
                    <a:pt x="351" y="682"/>
                  </a:lnTo>
                  <a:lnTo>
                    <a:pt x="351" y="680"/>
                  </a:lnTo>
                  <a:cubicBezTo>
                    <a:pt x="349" y="652"/>
                    <a:pt x="347" y="621"/>
                    <a:pt x="347" y="593"/>
                  </a:cubicBezTo>
                  <a:lnTo>
                    <a:pt x="347" y="591"/>
                  </a:lnTo>
                  <a:lnTo>
                    <a:pt x="347" y="587"/>
                  </a:lnTo>
                  <a:cubicBezTo>
                    <a:pt x="346" y="572"/>
                    <a:pt x="344" y="558"/>
                    <a:pt x="344" y="544"/>
                  </a:cubicBezTo>
                  <a:lnTo>
                    <a:pt x="344" y="541"/>
                  </a:lnTo>
                  <a:lnTo>
                    <a:pt x="344" y="536"/>
                  </a:lnTo>
                  <a:cubicBezTo>
                    <a:pt x="343" y="495"/>
                    <a:pt x="341" y="454"/>
                    <a:pt x="339" y="411"/>
                  </a:cubicBezTo>
                  <a:lnTo>
                    <a:pt x="339" y="417"/>
                  </a:lnTo>
                  <a:lnTo>
                    <a:pt x="336" y="363"/>
                  </a:lnTo>
                  <a:cubicBezTo>
                    <a:pt x="336" y="365"/>
                    <a:pt x="336" y="365"/>
                    <a:pt x="336" y="367"/>
                  </a:cubicBezTo>
                  <a:lnTo>
                    <a:pt x="336" y="370"/>
                  </a:lnTo>
                  <a:cubicBezTo>
                    <a:pt x="335" y="352"/>
                    <a:pt x="335" y="335"/>
                    <a:pt x="335" y="318"/>
                  </a:cubicBezTo>
                  <a:cubicBezTo>
                    <a:pt x="365" y="276"/>
                    <a:pt x="376" y="226"/>
                    <a:pt x="365" y="175"/>
                  </a:cubicBezTo>
                  <a:cubicBezTo>
                    <a:pt x="362" y="151"/>
                    <a:pt x="355" y="128"/>
                    <a:pt x="346" y="105"/>
                  </a:cubicBezTo>
                  <a:cubicBezTo>
                    <a:pt x="319" y="37"/>
                    <a:pt x="256" y="0"/>
                    <a:pt x="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4" name="Google Shape;10284;p18"/>
            <p:cNvSpPr/>
            <p:nvPr/>
          </p:nvSpPr>
          <p:spPr>
            <a:xfrm>
              <a:off x="1603525" y="4559125"/>
              <a:ext cx="9875" cy="38925"/>
            </a:xfrm>
            <a:custGeom>
              <a:avLst/>
              <a:gdLst/>
              <a:ahLst/>
              <a:cxnLst/>
              <a:rect l="l" t="t" r="r" b="b"/>
              <a:pathLst>
                <a:path w="395" h="1557" extrusionOk="0">
                  <a:moveTo>
                    <a:pt x="170" y="0"/>
                  </a:moveTo>
                  <a:cubicBezTo>
                    <a:pt x="85" y="0"/>
                    <a:pt x="0" y="73"/>
                    <a:pt x="5" y="162"/>
                  </a:cubicBezTo>
                  <a:cubicBezTo>
                    <a:pt x="5" y="179"/>
                    <a:pt x="6" y="198"/>
                    <a:pt x="6" y="217"/>
                  </a:cubicBezTo>
                  <a:lnTo>
                    <a:pt x="6" y="220"/>
                  </a:lnTo>
                  <a:cubicBezTo>
                    <a:pt x="13" y="371"/>
                    <a:pt x="19" y="517"/>
                    <a:pt x="32" y="667"/>
                  </a:cubicBezTo>
                  <a:cubicBezTo>
                    <a:pt x="44" y="819"/>
                    <a:pt x="59" y="969"/>
                    <a:pt x="67" y="1120"/>
                  </a:cubicBezTo>
                  <a:lnTo>
                    <a:pt x="67" y="1123"/>
                  </a:lnTo>
                  <a:lnTo>
                    <a:pt x="67" y="1126"/>
                  </a:lnTo>
                  <a:cubicBezTo>
                    <a:pt x="71" y="1216"/>
                    <a:pt x="71" y="1305"/>
                    <a:pt x="71" y="1395"/>
                  </a:cubicBezTo>
                  <a:cubicBezTo>
                    <a:pt x="70" y="1482"/>
                    <a:pt x="139" y="1555"/>
                    <a:pt x="226" y="1557"/>
                  </a:cubicBezTo>
                  <a:lnTo>
                    <a:pt x="231" y="1557"/>
                  </a:lnTo>
                  <a:cubicBezTo>
                    <a:pt x="318" y="1557"/>
                    <a:pt x="388" y="1487"/>
                    <a:pt x="391" y="1400"/>
                  </a:cubicBezTo>
                  <a:cubicBezTo>
                    <a:pt x="394" y="1080"/>
                    <a:pt x="361" y="762"/>
                    <a:pt x="339" y="442"/>
                  </a:cubicBezTo>
                  <a:cubicBezTo>
                    <a:pt x="334" y="350"/>
                    <a:pt x="336" y="258"/>
                    <a:pt x="332" y="168"/>
                  </a:cubicBezTo>
                  <a:cubicBezTo>
                    <a:pt x="334" y="78"/>
                    <a:pt x="261" y="4"/>
                    <a:pt x="173" y="0"/>
                  </a:cubicBezTo>
                  <a:cubicBezTo>
                    <a:pt x="172" y="0"/>
                    <a:pt x="171" y="0"/>
                    <a:pt x="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5" name="Google Shape;10285;p18"/>
            <p:cNvSpPr/>
            <p:nvPr/>
          </p:nvSpPr>
          <p:spPr>
            <a:xfrm>
              <a:off x="1606125" y="4640450"/>
              <a:ext cx="9050" cy="53975"/>
            </a:xfrm>
            <a:custGeom>
              <a:avLst/>
              <a:gdLst/>
              <a:ahLst/>
              <a:cxnLst/>
              <a:rect l="l" t="t" r="r" b="b"/>
              <a:pathLst>
                <a:path w="362" h="2159" extrusionOk="0">
                  <a:moveTo>
                    <a:pt x="188" y="0"/>
                  </a:moveTo>
                  <a:cubicBezTo>
                    <a:pt x="110" y="0"/>
                    <a:pt x="31" y="58"/>
                    <a:pt x="23" y="140"/>
                  </a:cubicBezTo>
                  <a:cubicBezTo>
                    <a:pt x="21" y="145"/>
                    <a:pt x="21" y="151"/>
                    <a:pt x="21" y="156"/>
                  </a:cubicBezTo>
                  <a:cubicBezTo>
                    <a:pt x="16" y="202"/>
                    <a:pt x="7" y="246"/>
                    <a:pt x="4" y="292"/>
                  </a:cubicBezTo>
                  <a:cubicBezTo>
                    <a:pt x="2" y="365"/>
                    <a:pt x="0" y="437"/>
                    <a:pt x="2" y="509"/>
                  </a:cubicBezTo>
                  <a:cubicBezTo>
                    <a:pt x="4" y="678"/>
                    <a:pt x="5" y="847"/>
                    <a:pt x="7" y="1015"/>
                  </a:cubicBezTo>
                  <a:cubicBezTo>
                    <a:pt x="10" y="1166"/>
                    <a:pt x="12" y="1313"/>
                    <a:pt x="16" y="1462"/>
                  </a:cubicBezTo>
                  <a:cubicBezTo>
                    <a:pt x="24" y="1642"/>
                    <a:pt x="32" y="1823"/>
                    <a:pt x="37" y="2003"/>
                  </a:cubicBezTo>
                  <a:cubicBezTo>
                    <a:pt x="37" y="2087"/>
                    <a:pt x="103" y="2157"/>
                    <a:pt x="186" y="2158"/>
                  </a:cubicBezTo>
                  <a:lnTo>
                    <a:pt x="190" y="2158"/>
                  </a:lnTo>
                  <a:cubicBezTo>
                    <a:pt x="274" y="2158"/>
                    <a:pt x="341" y="2092"/>
                    <a:pt x="344" y="2009"/>
                  </a:cubicBezTo>
                  <a:cubicBezTo>
                    <a:pt x="341" y="1849"/>
                    <a:pt x="336" y="1691"/>
                    <a:pt x="330" y="1531"/>
                  </a:cubicBezTo>
                  <a:cubicBezTo>
                    <a:pt x="327" y="1386"/>
                    <a:pt x="325" y="1242"/>
                    <a:pt x="325" y="1096"/>
                  </a:cubicBezTo>
                  <a:cubicBezTo>
                    <a:pt x="323" y="957"/>
                    <a:pt x="325" y="816"/>
                    <a:pt x="325" y="676"/>
                  </a:cubicBezTo>
                  <a:cubicBezTo>
                    <a:pt x="325" y="553"/>
                    <a:pt x="323" y="428"/>
                    <a:pt x="331" y="304"/>
                  </a:cubicBezTo>
                  <a:cubicBezTo>
                    <a:pt x="335" y="270"/>
                    <a:pt x="339" y="236"/>
                    <a:pt x="346" y="203"/>
                  </a:cubicBezTo>
                  <a:cubicBezTo>
                    <a:pt x="347" y="200"/>
                    <a:pt x="349" y="197"/>
                    <a:pt x="349" y="194"/>
                  </a:cubicBezTo>
                  <a:cubicBezTo>
                    <a:pt x="349" y="192"/>
                    <a:pt x="349" y="192"/>
                    <a:pt x="349" y="190"/>
                  </a:cubicBezTo>
                  <a:cubicBezTo>
                    <a:pt x="361" y="100"/>
                    <a:pt x="300" y="18"/>
                    <a:pt x="211" y="2"/>
                  </a:cubicBezTo>
                  <a:cubicBezTo>
                    <a:pt x="203" y="1"/>
                    <a:pt x="196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6" name="Google Shape;10286;p18"/>
            <p:cNvSpPr/>
            <p:nvPr/>
          </p:nvSpPr>
          <p:spPr>
            <a:xfrm>
              <a:off x="1607775" y="4716350"/>
              <a:ext cx="9025" cy="43675"/>
            </a:xfrm>
            <a:custGeom>
              <a:avLst/>
              <a:gdLst/>
              <a:ahLst/>
              <a:cxnLst/>
              <a:rect l="l" t="t" r="r" b="b"/>
              <a:pathLst>
                <a:path w="361" h="1747" extrusionOk="0">
                  <a:moveTo>
                    <a:pt x="175" y="0"/>
                  </a:moveTo>
                  <a:cubicBezTo>
                    <a:pt x="90" y="0"/>
                    <a:pt x="16" y="69"/>
                    <a:pt x="12" y="157"/>
                  </a:cubicBezTo>
                  <a:cubicBezTo>
                    <a:pt x="1" y="262"/>
                    <a:pt x="9" y="368"/>
                    <a:pt x="12" y="474"/>
                  </a:cubicBezTo>
                  <a:cubicBezTo>
                    <a:pt x="14" y="593"/>
                    <a:pt x="15" y="711"/>
                    <a:pt x="15" y="830"/>
                  </a:cubicBezTo>
                  <a:cubicBezTo>
                    <a:pt x="17" y="1090"/>
                    <a:pt x="28" y="1349"/>
                    <a:pt x="45" y="1611"/>
                  </a:cubicBezTo>
                  <a:cubicBezTo>
                    <a:pt x="50" y="1688"/>
                    <a:pt x="124" y="1747"/>
                    <a:pt x="199" y="1747"/>
                  </a:cubicBezTo>
                  <a:lnTo>
                    <a:pt x="215" y="1747"/>
                  </a:lnTo>
                  <a:cubicBezTo>
                    <a:pt x="303" y="1736"/>
                    <a:pt x="357" y="1658"/>
                    <a:pt x="352" y="1574"/>
                  </a:cubicBezTo>
                  <a:cubicBezTo>
                    <a:pt x="349" y="1509"/>
                    <a:pt x="344" y="1443"/>
                    <a:pt x="343" y="1378"/>
                  </a:cubicBezTo>
                  <a:lnTo>
                    <a:pt x="343" y="1376"/>
                  </a:lnTo>
                  <a:lnTo>
                    <a:pt x="343" y="1364"/>
                  </a:lnTo>
                  <a:cubicBezTo>
                    <a:pt x="340" y="1315"/>
                    <a:pt x="338" y="1265"/>
                    <a:pt x="337" y="1215"/>
                  </a:cubicBezTo>
                  <a:lnTo>
                    <a:pt x="337" y="1216"/>
                  </a:lnTo>
                  <a:cubicBezTo>
                    <a:pt x="332" y="1053"/>
                    <a:pt x="332" y="895"/>
                    <a:pt x="332" y="730"/>
                  </a:cubicBezTo>
                  <a:cubicBezTo>
                    <a:pt x="333" y="564"/>
                    <a:pt x="329" y="400"/>
                    <a:pt x="333" y="235"/>
                  </a:cubicBezTo>
                  <a:cubicBezTo>
                    <a:pt x="335" y="224"/>
                    <a:pt x="337" y="213"/>
                    <a:pt x="338" y="202"/>
                  </a:cubicBezTo>
                  <a:cubicBezTo>
                    <a:pt x="360" y="107"/>
                    <a:pt x="295" y="15"/>
                    <a:pt x="199" y="2"/>
                  </a:cubicBezTo>
                  <a:cubicBezTo>
                    <a:pt x="191" y="1"/>
                    <a:pt x="183" y="0"/>
                    <a:pt x="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7" name="Google Shape;10287;p18"/>
            <p:cNvSpPr/>
            <p:nvPr/>
          </p:nvSpPr>
          <p:spPr>
            <a:xfrm>
              <a:off x="1612025" y="4801400"/>
              <a:ext cx="10200" cy="37150"/>
            </a:xfrm>
            <a:custGeom>
              <a:avLst/>
              <a:gdLst/>
              <a:ahLst/>
              <a:cxnLst/>
              <a:rect l="l" t="t" r="r" b="b"/>
              <a:pathLst>
                <a:path w="408" h="1486" extrusionOk="0">
                  <a:moveTo>
                    <a:pt x="232" y="0"/>
                  </a:moveTo>
                  <a:cubicBezTo>
                    <a:pt x="161" y="0"/>
                    <a:pt x="97" y="44"/>
                    <a:pt x="72" y="113"/>
                  </a:cubicBezTo>
                  <a:cubicBezTo>
                    <a:pt x="54" y="146"/>
                    <a:pt x="40" y="183"/>
                    <a:pt x="32" y="221"/>
                  </a:cubicBezTo>
                  <a:cubicBezTo>
                    <a:pt x="23" y="270"/>
                    <a:pt x="18" y="319"/>
                    <a:pt x="13" y="368"/>
                  </a:cubicBezTo>
                  <a:cubicBezTo>
                    <a:pt x="4" y="464"/>
                    <a:pt x="0" y="561"/>
                    <a:pt x="2" y="657"/>
                  </a:cubicBezTo>
                  <a:cubicBezTo>
                    <a:pt x="0" y="887"/>
                    <a:pt x="8" y="1118"/>
                    <a:pt x="19" y="1348"/>
                  </a:cubicBezTo>
                  <a:cubicBezTo>
                    <a:pt x="23" y="1427"/>
                    <a:pt x="100" y="1485"/>
                    <a:pt x="176" y="1485"/>
                  </a:cubicBezTo>
                  <a:lnTo>
                    <a:pt x="192" y="1485"/>
                  </a:lnTo>
                  <a:cubicBezTo>
                    <a:pt x="266" y="1476"/>
                    <a:pt x="333" y="1409"/>
                    <a:pt x="330" y="1333"/>
                  </a:cubicBezTo>
                  <a:cubicBezTo>
                    <a:pt x="315" y="1026"/>
                    <a:pt x="319" y="719"/>
                    <a:pt x="336" y="412"/>
                  </a:cubicBezTo>
                  <a:cubicBezTo>
                    <a:pt x="341" y="373"/>
                    <a:pt x="347" y="330"/>
                    <a:pt x="355" y="290"/>
                  </a:cubicBezTo>
                  <a:cubicBezTo>
                    <a:pt x="355" y="285"/>
                    <a:pt x="357" y="281"/>
                    <a:pt x="358" y="276"/>
                  </a:cubicBezTo>
                  <a:cubicBezTo>
                    <a:pt x="376" y="251"/>
                    <a:pt x="388" y="222"/>
                    <a:pt x="395" y="192"/>
                  </a:cubicBezTo>
                  <a:cubicBezTo>
                    <a:pt x="407" y="102"/>
                    <a:pt x="345" y="18"/>
                    <a:pt x="255" y="2"/>
                  </a:cubicBezTo>
                  <a:cubicBezTo>
                    <a:pt x="247" y="1"/>
                    <a:pt x="239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8" name="Google Shape;10288;p18"/>
            <p:cNvSpPr/>
            <p:nvPr/>
          </p:nvSpPr>
          <p:spPr>
            <a:xfrm>
              <a:off x="1612650" y="4874125"/>
              <a:ext cx="10325" cy="8875"/>
            </a:xfrm>
            <a:custGeom>
              <a:avLst/>
              <a:gdLst/>
              <a:ahLst/>
              <a:cxnLst/>
              <a:rect l="l" t="t" r="r" b="b"/>
              <a:pathLst>
                <a:path w="413" h="355" extrusionOk="0">
                  <a:moveTo>
                    <a:pt x="179" y="1"/>
                  </a:moveTo>
                  <a:cubicBezTo>
                    <a:pt x="89" y="1"/>
                    <a:pt x="3" y="69"/>
                    <a:pt x="1" y="174"/>
                  </a:cubicBezTo>
                  <a:cubicBezTo>
                    <a:pt x="1" y="270"/>
                    <a:pt x="77" y="351"/>
                    <a:pt x="175" y="354"/>
                  </a:cubicBezTo>
                  <a:cubicBezTo>
                    <a:pt x="176" y="354"/>
                    <a:pt x="177" y="354"/>
                    <a:pt x="179" y="354"/>
                  </a:cubicBezTo>
                  <a:cubicBezTo>
                    <a:pt x="333" y="354"/>
                    <a:pt x="413" y="166"/>
                    <a:pt x="305" y="55"/>
                  </a:cubicBezTo>
                  <a:cubicBezTo>
                    <a:pt x="268" y="18"/>
                    <a:pt x="223" y="1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89" name="Google Shape;10289;p18"/>
            <p:cNvSpPr/>
            <p:nvPr/>
          </p:nvSpPr>
          <p:spPr>
            <a:xfrm>
              <a:off x="1609875" y="4477350"/>
              <a:ext cx="78975" cy="12075"/>
            </a:xfrm>
            <a:custGeom>
              <a:avLst/>
              <a:gdLst/>
              <a:ahLst/>
              <a:cxnLst/>
              <a:rect l="l" t="t" r="r" b="b"/>
              <a:pathLst>
                <a:path w="3159" h="483" extrusionOk="0">
                  <a:moveTo>
                    <a:pt x="390" y="3"/>
                  </a:moveTo>
                  <a:cubicBezTo>
                    <a:pt x="306" y="4"/>
                    <a:pt x="219" y="1"/>
                    <a:pt x="137" y="20"/>
                  </a:cubicBezTo>
                  <a:lnTo>
                    <a:pt x="147" y="18"/>
                  </a:lnTo>
                  <a:lnTo>
                    <a:pt x="147" y="18"/>
                  </a:lnTo>
                  <a:cubicBezTo>
                    <a:pt x="61" y="34"/>
                    <a:pt x="1" y="113"/>
                    <a:pt x="10" y="200"/>
                  </a:cubicBezTo>
                  <a:cubicBezTo>
                    <a:pt x="22" y="283"/>
                    <a:pt x="94" y="345"/>
                    <a:pt x="176" y="345"/>
                  </a:cubicBezTo>
                  <a:cubicBezTo>
                    <a:pt x="182" y="345"/>
                    <a:pt x="188" y="345"/>
                    <a:pt x="194" y="344"/>
                  </a:cubicBezTo>
                  <a:cubicBezTo>
                    <a:pt x="205" y="344"/>
                    <a:pt x="215" y="341"/>
                    <a:pt x="226" y="338"/>
                  </a:cubicBezTo>
                  <a:lnTo>
                    <a:pt x="227" y="338"/>
                  </a:lnTo>
                  <a:cubicBezTo>
                    <a:pt x="249" y="335"/>
                    <a:pt x="272" y="333"/>
                    <a:pt x="294" y="330"/>
                  </a:cubicBezTo>
                  <a:cubicBezTo>
                    <a:pt x="341" y="330"/>
                    <a:pt x="389" y="330"/>
                    <a:pt x="436" y="330"/>
                  </a:cubicBezTo>
                  <a:cubicBezTo>
                    <a:pt x="460" y="330"/>
                    <a:pt x="484" y="330"/>
                    <a:pt x="507" y="330"/>
                  </a:cubicBezTo>
                  <a:cubicBezTo>
                    <a:pt x="572" y="330"/>
                    <a:pt x="636" y="337"/>
                    <a:pt x="701" y="341"/>
                  </a:cubicBezTo>
                  <a:cubicBezTo>
                    <a:pt x="875" y="360"/>
                    <a:pt x="1049" y="381"/>
                    <a:pt x="1223" y="401"/>
                  </a:cubicBezTo>
                  <a:cubicBezTo>
                    <a:pt x="1320" y="413"/>
                    <a:pt x="1416" y="425"/>
                    <a:pt x="1514" y="435"/>
                  </a:cubicBezTo>
                  <a:cubicBezTo>
                    <a:pt x="1622" y="443"/>
                    <a:pt x="1728" y="452"/>
                    <a:pt x="1836" y="460"/>
                  </a:cubicBezTo>
                  <a:lnTo>
                    <a:pt x="1824" y="460"/>
                  </a:lnTo>
                  <a:cubicBezTo>
                    <a:pt x="1924" y="470"/>
                    <a:pt x="2026" y="471"/>
                    <a:pt x="2122" y="477"/>
                  </a:cubicBezTo>
                  <a:cubicBezTo>
                    <a:pt x="2219" y="482"/>
                    <a:pt x="2317" y="481"/>
                    <a:pt x="2413" y="482"/>
                  </a:cubicBezTo>
                  <a:cubicBezTo>
                    <a:pt x="2450" y="482"/>
                    <a:pt x="2487" y="483"/>
                    <a:pt x="2524" y="483"/>
                  </a:cubicBezTo>
                  <a:cubicBezTo>
                    <a:pt x="2542" y="483"/>
                    <a:pt x="2560" y="483"/>
                    <a:pt x="2578" y="482"/>
                  </a:cubicBezTo>
                  <a:cubicBezTo>
                    <a:pt x="2722" y="482"/>
                    <a:pt x="2865" y="481"/>
                    <a:pt x="3007" y="479"/>
                  </a:cubicBezTo>
                  <a:cubicBezTo>
                    <a:pt x="3010" y="479"/>
                    <a:pt x="3013" y="479"/>
                    <a:pt x="3015" y="479"/>
                  </a:cubicBezTo>
                  <a:cubicBezTo>
                    <a:pt x="3092" y="479"/>
                    <a:pt x="3156" y="418"/>
                    <a:pt x="3157" y="340"/>
                  </a:cubicBezTo>
                  <a:cubicBezTo>
                    <a:pt x="3159" y="260"/>
                    <a:pt x="3094" y="194"/>
                    <a:pt x="3015" y="194"/>
                  </a:cubicBezTo>
                  <a:cubicBezTo>
                    <a:pt x="3014" y="194"/>
                    <a:pt x="3013" y="194"/>
                    <a:pt x="3012" y="194"/>
                  </a:cubicBezTo>
                  <a:cubicBezTo>
                    <a:pt x="2814" y="191"/>
                    <a:pt x="2616" y="194"/>
                    <a:pt x="2420" y="188"/>
                  </a:cubicBezTo>
                  <a:cubicBezTo>
                    <a:pt x="2323" y="185"/>
                    <a:pt x="2228" y="185"/>
                    <a:pt x="2133" y="178"/>
                  </a:cubicBezTo>
                  <a:cubicBezTo>
                    <a:pt x="2038" y="172"/>
                    <a:pt x="1943" y="166"/>
                    <a:pt x="1848" y="158"/>
                  </a:cubicBezTo>
                  <a:lnTo>
                    <a:pt x="1848" y="158"/>
                  </a:lnTo>
                  <a:cubicBezTo>
                    <a:pt x="1849" y="158"/>
                    <a:pt x="1850" y="158"/>
                    <a:pt x="1851" y="159"/>
                  </a:cubicBezTo>
                  <a:lnTo>
                    <a:pt x="1851" y="159"/>
                  </a:lnTo>
                  <a:lnTo>
                    <a:pt x="1847" y="158"/>
                  </a:lnTo>
                  <a:cubicBezTo>
                    <a:pt x="1718" y="145"/>
                    <a:pt x="1590" y="136"/>
                    <a:pt x="1462" y="118"/>
                  </a:cubicBezTo>
                  <a:cubicBezTo>
                    <a:pt x="1307" y="99"/>
                    <a:pt x="1150" y="79"/>
                    <a:pt x="993" y="56"/>
                  </a:cubicBezTo>
                  <a:cubicBezTo>
                    <a:pt x="854" y="37"/>
                    <a:pt x="713" y="23"/>
                    <a:pt x="574" y="12"/>
                  </a:cubicBezTo>
                  <a:cubicBezTo>
                    <a:pt x="512" y="6"/>
                    <a:pt x="450" y="3"/>
                    <a:pt x="390" y="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0" name="Google Shape;10290;p18"/>
            <p:cNvSpPr/>
            <p:nvPr/>
          </p:nvSpPr>
          <p:spPr>
            <a:xfrm>
              <a:off x="1720250" y="4473900"/>
              <a:ext cx="50250" cy="9075"/>
            </a:xfrm>
            <a:custGeom>
              <a:avLst/>
              <a:gdLst/>
              <a:ahLst/>
              <a:cxnLst/>
              <a:rect l="l" t="t" r="r" b="b"/>
              <a:pathLst>
                <a:path w="2010" h="363" extrusionOk="0">
                  <a:moveTo>
                    <a:pt x="144" y="324"/>
                  </a:moveTo>
                  <a:lnTo>
                    <a:pt x="144" y="324"/>
                  </a:lnTo>
                  <a:cubicBezTo>
                    <a:pt x="148" y="325"/>
                    <a:pt x="152" y="326"/>
                    <a:pt x="156" y="326"/>
                  </a:cubicBezTo>
                  <a:lnTo>
                    <a:pt x="156" y="326"/>
                  </a:lnTo>
                  <a:cubicBezTo>
                    <a:pt x="155" y="326"/>
                    <a:pt x="154" y="326"/>
                    <a:pt x="153" y="326"/>
                  </a:cubicBezTo>
                  <a:lnTo>
                    <a:pt x="153" y="326"/>
                  </a:lnTo>
                  <a:cubicBezTo>
                    <a:pt x="150" y="325"/>
                    <a:pt x="147" y="324"/>
                    <a:pt x="144" y="324"/>
                  </a:cubicBezTo>
                  <a:close/>
                  <a:moveTo>
                    <a:pt x="186" y="0"/>
                  </a:moveTo>
                  <a:cubicBezTo>
                    <a:pt x="115" y="0"/>
                    <a:pt x="49" y="46"/>
                    <a:pt x="26" y="117"/>
                  </a:cubicBezTo>
                  <a:cubicBezTo>
                    <a:pt x="1" y="201"/>
                    <a:pt x="50" y="300"/>
                    <a:pt x="137" y="323"/>
                  </a:cubicBezTo>
                  <a:cubicBezTo>
                    <a:pt x="139" y="323"/>
                    <a:pt x="142" y="324"/>
                    <a:pt x="144" y="324"/>
                  </a:cubicBezTo>
                  <a:lnTo>
                    <a:pt x="144" y="324"/>
                  </a:lnTo>
                  <a:cubicBezTo>
                    <a:pt x="143" y="324"/>
                    <a:pt x="141" y="323"/>
                    <a:pt x="140" y="323"/>
                  </a:cubicBezTo>
                  <a:lnTo>
                    <a:pt x="140" y="323"/>
                  </a:lnTo>
                  <a:cubicBezTo>
                    <a:pt x="144" y="324"/>
                    <a:pt x="148" y="325"/>
                    <a:pt x="153" y="326"/>
                  </a:cubicBezTo>
                  <a:lnTo>
                    <a:pt x="153" y="326"/>
                  </a:lnTo>
                  <a:cubicBezTo>
                    <a:pt x="156" y="326"/>
                    <a:pt x="159" y="327"/>
                    <a:pt x="162" y="327"/>
                  </a:cubicBezTo>
                  <a:cubicBezTo>
                    <a:pt x="160" y="327"/>
                    <a:pt x="158" y="327"/>
                    <a:pt x="156" y="326"/>
                  </a:cubicBezTo>
                  <a:lnTo>
                    <a:pt x="156" y="326"/>
                  </a:lnTo>
                  <a:cubicBezTo>
                    <a:pt x="283" y="355"/>
                    <a:pt x="416" y="359"/>
                    <a:pt x="545" y="359"/>
                  </a:cubicBezTo>
                  <a:cubicBezTo>
                    <a:pt x="677" y="359"/>
                    <a:pt x="808" y="361"/>
                    <a:pt x="940" y="362"/>
                  </a:cubicBezTo>
                  <a:cubicBezTo>
                    <a:pt x="1243" y="361"/>
                    <a:pt x="1547" y="361"/>
                    <a:pt x="1851" y="351"/>
                  </a:cubicBezTo>
                  <a:cubicBezTo>
                    <a:pt x="1852" y="351"/>
                    <a:pt x="1853" y="351"/>
                    <a:pt x="1854" y="351"/>
                  </a:cubicBezTo>
                  <a:cubicBezTo>
                    <a:pt x="1937" y="351"/>
                    <a:pt x="2005" y="285"/>
                    <a:pt x="2006" y="202"/>
                  </a:cubicBezTo>
                  <a:cubicBezTo>
                    <a:pt x="2010" y="123"/>
                    <a:pt x="1943" y="47"/>
                    <a:pt x="1863" y="47"/>
                  </a:cubicBezTo>
                  <a:cubicBezTo>
                    <a:pt x="1861" y="47"/>
                    <a:pt x="1859" y="47"/>
                    <a:pt x="1858" y="47"/>
                  </a:cubicBezTo>
                  <a:cubicBezTo>
                    <a:pt x="1733" y="50"/>
                    <a:pt x="1609" y="50"/>
                    <a:pt x="1485" y="50"/>
                  </a:cubicBezTo>
                  <a:cubicBezTo>
                    <a:pt x="1361" y="50"/>
                    <a:pt x="1236" y="50"/>
                    <a:pt x="1112" y="49"/>
                  </a:cubicBezTo>
                  <a:cubicBezTo>
                    <a:pt x="876" y="47"/>
                    <a:pt x="640" y="44"/>
                    <a:pt x="403" y="31"/>
                  </a:cubicBezTo>
                  <a:cubicBezTo>
                    <a:pt x="352" y="27"/>
                    <a:pt x="303" y="20"/>
                    <a:pt x="254" y="12"/>
                  </a:cubicBezTo>
                  <a:cubicBezTo>
                    <a:pt x="240" y="8"/>
                    <a:pt x="226" y="4"/>
                    <a:pt x="210" y="1"/>
                  </a:cubicBezTo>
                  <a:lnTo>
                    <a:pt x="210" y="1"/>
                  </a:lnTo>
                  <a:lnTo>
                    <a:pt x="222" y="4"/>
                  </a:lnTo>
                  <a:cubicBezTo>
                    <a:pt x="210" y="2"/>
                    <a:pt x="198" y="0"/>
                    <a:pt x="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1" name="Google Shape;10291;p18"/>
            <p:cNvSpPr/>
            <p:nvPr/>
          </p:nvSpPr>
          <p:spPr>
            <a:xfrm>
              <a:off x="1839425" y="4468225"/>
              <a:ext cx="70850" cy="11525"/>
            </a:xfrm>
            <a:custGeom>
              <a:avLst/>
              <a:gdLst/>
              <a:ahLst/>
              <a:cxnLst/>
              <a:rect l="l" t="t" r="r" b="b"/>
              <a:pathLst>
                <a:path w="2834" h="461" extrusionOk="0">
                  <a:moveTo>
                    <a:pt x="2681" y="1"/>
                  </a:moveTo>
                  <a:cubicBezTo>
                    <a:pt x="2676" y="1"/>
                    <a:pt x="2670" y="1"/>
                    <a:pt x="2664" y="2"/>
                  </a:cubicBezTo>
                  <a:cubicBezTo>
                    <a:pt x="2482" y="18"/>
                    <a:pt x="2302" y="32"/>
                    <a:pt x="2120" y="48"/>
                  </a:cubicBezTo>
                  <a:cubicBezTo>
                    <a:pt x="1988" y="59"/>
                    <a:pt x="1857" y="72"/>
                    <a:pt x="1724" y="78"/>
                  </a:cubicBezTo>
                  <a:cubicBezTo>
                    <a:pt x="1434" y="92"/>
                    <a:pt x="1146" y="113"/>
                    <a:pt x="855" y="127"/>
                  </a:cubicBezTo>
                  <a:lnTo>
                    <a:pt x="857" y="127"/>
                  </a:lnTo>
                  <a:cubicBezTo>
                    <a:pt x="782" y="132"/>
                    <a:pt x="708" y="135"/>
                    <a:pt x="633" y="136"/>
                  </a:cubicBezTo>
                  <a:cubicBezTo>
                    <a:pt x="592" y="139"/>
                    <a:pt x="551" y="140"/>
                    <a:pt x="510" y="140"/>
                  </a:cubicBezTo>
                  <a:cubicBezTo>
                    <a:pt x="463" y="140"/>
                    <a:pt x="416" y="138"/>
                    <a:pt x="369" y="135"/>
                  </a:cubicBezTo>
                  <a:cubicBezTo>
                    <a:pt x="314" y="130"/>
                    <a:pt x="258" y="124"/>
                    <a:pt x="203" y="116"/>
                  </a:cubicBezTo>
                  <a:cubicBezTo>
                    <a:pt x="194" y="115"/>
                    <a:pt x="185" y="114"/>
                    <a:pt x="177" y="114"/>
                  </a:cubicBezTo>
                  <a:cubicBezTo>
                    <a:pt x="97" y="114"/>
                    <a:pt x="27" y="172"/>
                    <a:pt x="14" y="254"/>
                  </a:cubicBezTo>
                  <a:cubicBezTo>
                    <a:pt x="0" y="344"/>
                    <a:pt x="62" y="428"/>
                    <a:pt x="152" y="442"/>
                  </a:cubicBezTo>
                  <a:cubicBezTo>
                    <a:pt x="225" y="453"/>
                    <a:pt x="299" y="459"/>
                    <a:pt x="374" y="461"/>
                  </a:cubicBezTo>
                  <a:lnTo>
                    <a:pt x="418" y="461"/>
                  </a:lnTo>
                  <a:cubicBezTo>
                    <a:pt x="475" y="461"/>
                    <a:pt x="530" y="461"/>
                    <a:pt x="587" y="458"/>
                  </a:cubicBezTo>
                  <a:cubicBezTo>
                    <a:pt x="925" y="444"/>
                    <a:pt x="1262" y="413"/>
                    <a:pt x="1599" y="390"/>
                  </a:cubicBezTo>
                  <a:cubicBezTo>
                    <a:pt x="1965" y="364"/>
                    <a:pt x="2332" y="330"/>
                    <a:pt x="2698" y="292"/>
                  </a:cubicBezTo>
                  <a:cubicBezTo>
                    <a:pt x="2777" y="282"/>
                    <a:pt x="2834" y="209"/>
                    <a:pt x="2826" y="130"/>
                  </a:cubicBezTo>
                  <a:cubicBezTo>
                    <a:pt x="2817" y="57"/>
                    <a:pt x="2754" y="1"/>
                    <a:pt x="2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2" name="Google Shape;10292;p18"/>
            <p:cNvSpPr/>
            <p:nvPr/>
          </p:nvSpPr>
          <p:spPr>
            <a:xfrm>
              <a:off x="1932925" y="4471600"/>
              <a:ext cx="83100" cy="8875"/>
            </a:xfrm>
            <a:custGeom>
              <a:avLst/>
              <a:gdLst/>
              <a:ahLst/>
              <a:cxnLst/>
              <a:rect l="l" t="t" r="r" b="b"/>
              <a:pathLst>
                <a:path w="3324" h="355" extrusionOk="0">
                  <a:moveTo>
                    <a:pt x="171" y="0"/>
                  </a:moveTo>
                  <a:cubicBezTo>
                    <a:pt x="129" y="0"/>
                    <a:pt x="87" y="16"/>
                    <a:pt x="55" y="46"/>
                  </a:cubicBezTo>
                  <a:cubicBezTo>
                    <a:pt x="23" y="76"/>
                    <a:pt x="4" y="119"/>
                    <a:pt x="2" y="163"/>
                  </a:cubicBezTo>
                  <a:cubicBezTo>
                    <a:pt x="1" y="256"/>
                    <a:pt x="75" y="324"/>
                    <a:pt x="165" y="331"/>
                  </a:cubicBezTo>
                  <a:cubicBezTo>
                    <a:pt x="313" y="342"/>
                    <a:pt x="461" y="345"/>
                    <a:pt x="609" y="350"/>
                  </a:cubicBezTo>
                  <a:cubicBezTo>
                    <a:pt x="716" y="353"/>
                    <a:pt x="824" y="354"/>
                    <a:pt x="932" y="354"/>
                  </a:cubicBezTo>
                  <a:cubicBezTo>
                    <a:pt x="982" y="354"/>
                    <a:pt x="1033" y="353"/>
                    <a:pt x="1084" y="353"/>
                  </a:cubicBezTo>
                  <a:cubicBezTo>
                    <a:pt x="1782" y="343"/>
                    <a:pt x="2478" y="331"/>
                    <a:pt x="3176" y="318"/>
                  </a:cubicBezTo>
                  <a:cubicBezTo>
                    <a:pt x="3177" y="318"/>
                    <a:pt x="3178" y="318"/>
                    <a:pt x="3179" y="318"/>
                  </a:cubicBezTo>
                  <a:cubicBezTo>
                    <a:pt x="3257" y="318"/>
                    <a:pt x="3320" y="255"/>
                    <a:pt x="3322" y="177"/>
                  </a:cubicBezTo>
                  <a:cubicBezTo>
                    <a:pt x="3323" y="98"/>
                    <a:pt x="3260" y="33"/>
                    <a:pt x="3181" y="32"/>
                  </a:cubicBezTo>
                  <a:cubicBezTo>
                    <a:pt x="2852" y="33"/>
                    <a:pt x="2522" y="35"/>
                    <a:pt x="2192" y="38"/>
                  </a:cubicBezTo>
                  <a:cubicBezTo>
                    <a:pt x="1851" y="41"/>
                    <a:pt x="1511" y="43"/>
                    <a:pt x="1171" y="43"/>
                  </a:cubicBezTo>
                  <a:cubicBezTo>
                    <a:pt x="1009" y="41"/>
                    <a:pt x="846" y="41"/>
                    <a:pt x="686" y="33"/>
                  </a:cubicBezTo>
                  <a:cubicBezTo>
                    <a:pt x="525" y="25"/>
                    <a:pt x="365" y="14"/>
                    <a:pt x="205" y="3"/>
                  </a:cubicBezTo>
                  <a:cubicBezTo>
                    <a:pt x="200" y="1"/>
                    <a:pt x="197" y="1"/>
                    <a:pt x="192" y="1"/>
                  </a:cubicBezTo>
                  <a:cubicBezTo>
                    <a:pt x="185" y="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3" name="Google Shape;10293;p18"/>
            <p:cNvSpPr/>
            <p:nvPr/>
          </p:nvSpPr>
          <p:spPr>
            <a:xfrm>
              <a:off x="2053075" y="4474825"/>
              <a:ext cx="42800" cy="10800"/>
            </a:xfrm>
            <a:custGeom>
              <a:avLst/>
              <a:gdLst/>
              <a:ahLst/>
              <a:cxnLst/>
              <a:rect l="l" t="t" r="r" b="b"/>
              <a:pathLst>
                <a:path w="1712" h="432" extrusionOk="0">
                  <a:moveTo>
                    <a:pt x="1545" y="0"/>
                  </a:moveTo>
                  <a:cubicBezTo>
                    <a:pt x="1542" y="0"/>
                    <a:pt x="1538" y="0"/>
                    <a:pt x="1535" y="1"/>
                  </a:cubicBezTo>
                  <a:cubicBezTo>
                    <a:pt x="1291" y="13"/>
                    <a:pt x="1049" y="29"/>
                    <a:pt x="806" y="45"/>
                  </a:cubicBezTo>
                  <a:cubicBezTo>
                    <a:pt x="692" y="53"/>
                    <a:pt x="579" y="61"/>
                    <a:pt x="466" y="69"/>
                  </a:cubicBezTo>
                  <a:cubicBezTo>
                    <a:pt x="408" y="72"/>
                    <a:pt x="349" y="78"/>
                    <a:pt x="290" y="83"/>
                  </a:cubicBezTo>
                  <a:cubicBezTo>
                    <a:pt x="248" y="88"/>
                    <a:pt x="207" y="97"/>
                    <a:pt x="165" y="102"/>
                  </a:cubicBezTo>
                  <a:cubicBezTo>
                    <a:pt x="66" y="115"/>
                    <a:pt x="1" y="210"/>
                    <a:pt x="23" y="306"/>
                  </a:cubicBezTo>
                  <a:cubicBezTo>
                    <a:pt x="42" y="381"/>
                    <a:pt x="110" y="431"/>
                    <a:pt x="186" y="431"/>
                  </a:cubicBezTo>
                  <a:cubicBezTo>
                    <a:pt x="199" y="431"/>
                    <a:pt x="211" y="430"/>
                    <a:pt x="224" y="427"/>
                  </a:cubicBezTo>
                  <a:cubicBezTo>
                    <a:pt x="251" y="420"/>
                    <a:pt x="278" y="415"/>
                    <a:pt x="306" y="411"/>
                  </a:cubicBezTo>
                  <a:cubicBezTo>
                    <a:pt x="496" y="385"/>
                    <a:pt x="688" y="373"/>
                    <a:pt x="879" y="357"/>
                  </a:cubicBezTo>
                  <a:cubicBezTo>
                    <a:pt x="1109" y="339"/>
                    <a:pt x="1340" y="322"/>
                    <a:pt x="1569" y="303"/>
                  </a:cubicBezTo>
                  <a:cubicBezTo>
                    <a:pt x="1653" y="294"/>
                    <a:pt x="1712" y="218"/>
                    <a:pt x="1704" y="135"/>
                  </a:cubicBezTo>
                  <a:cubicBezTo>
                    <a:pt x="1693" y="52"/>
                    <a:pt x="1623" y="0"/>
                    <a:pt x="15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4" name="Google Shape;10294;p18"/>
            <p:cNvSpPr/>
            <p:nvPr/>
          </p:nvSpPr>
          <p:spPr>
            <a:xfrm>
              <a:off x="2158425" y="4472875"/>
              <a:ext cx="51875" cy="9450"/>
            </a:xfrm>
            <a:custGeom>
              <a:avLst/>
              <a:gdLst/>
              <a:ahLst/>
              <a:cxnLst/>
              <a:rect l="l" t="t" r="r" b="b"/>
              <a:pathLst>
                <a:path w="2075" h="378" extrusionOk="0">
                  <a:moveTo>
                    <a:pt x="174" y="1"/>
                  </a:moveTo>
                  <a:cubicBezTo>
                    <a:pt x="107" y="1"/>
                    <a:pt x="45" y="40"/>
                    <a:pt x="18" y="104"/>
                  </a:cubicBezTo>
                  <a:cubicBezTo>
                    <a:pt x="9" y="126"/>
                    <a:pt x="2" y="150"/>
                    <a:pt x="2" y="174"/>
                  </a:cubicBezTo>
                  <a:cubicBezTo>
                    <a:pt x="1" y="240"/>
                    <a:pt x="39" y="299"/>
                    <a:pt x="99" y="327"/>
                  </a:cubicBezTo>
                  <a:cubicBezTo>
                    <a:pt x="156" y="356"/>
                    <a:pt x="225" y="354"/>
                    <a:pt x="287" y="356"/>
                  </a:cubicBezTo>
                  <a:cubicBezTo>
                    <a:pt x="320" y="356"/>
                    <a:pt x="355" y="357"/>
                    <a:pt x="388" y="357"/>
                  </a:cubicBezTo>
                  <a:cubicBezTo>
                    <a:pt x="453" y="359"/>
                    <a:pt x="520" y="362"/>
                    <a:pt x="586" y="364"/>
                  </a:cubicBezTo>
                  <a:cubicBezTo>
                    <a:pt x="730" y="368"/>
                    <a:pt x="874" y="372"/>
                    <a:pt x="1018" y="375"/>
                  </a:cubicBezTo>
                  <a:cubicBezTo>
                    <a:pt x="1170" y="376"/>
                    <a:pt x="1321" y="376"/>
                    <a:pt x="1470" y="378"/>
                  </a:cubicBezTo>
                  <a:cubicBezTo>
                    <a:pt x="1620" y="378"/>
                    <a:pt x="1770" y="376"/>
                    <a:pt x="1921" y="373"/>
                  </a:cubicBezTo>
                  <a:cubicBezTo>
                    <a:pt x="1922" y="373"/>
                    <a:pt x="1923" y="373"/>
                    <a:pt x="1924" y="373"/>
                  </a:cubicBezTo>
                  <a:cubicBezTo>
                    <a:pt x="2005" y="373"/>
                    <a:pt x="2071" y="307"/>
                    <a:pt x="2073" y="226"/>
                  </a:cubicBezTo>
                  <a:cubicBezTo>
                    <a:pt x="2074" y="144"/>
                    <a:pt x="2008" y="77"/>
                    <a:pt x="1926" y="76"/>
                  </a:cubicBezTo>
                  <a:cubicBezTo>
                    <a:pt x="1630" y="74"/>
                    <a:pt x="1332" y="68"/>
                    <a:pt x="1036" y="60"/>
                  </a:cubicBezTo>
                  <a:cubicBezTo>
                    <a:pt x="898" y="55"/>
                    <a:pt x="762" y="50"/>
                    <a:pt x="626" y="44"/>
                  </a:cubicBezTo>
                  <a:cubicBezTo>
                    <a:pt x="506" y="39"/>
                    <a:pt x="385" y="38"/>
                    <a:pt x="265" y="28"/>
                  </a:cubicBezTo>
                  <a:cubicBezTo>
                    <a:pt x="251" y="19"/>
                    <a:pt x="236" y="12"/>
                    <a:pt x="221" y="7"/>
                  </a:cubicBezTo>
                  <a:cubicBezTo>
                    <a:pt x="205" y="3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5" name="Google Shape;10295;p18"/>
            <p:cNvSpPr/>
            <p:nvPr/>
          </p:nvSpPr>
          <p:spPr>
            <a:xfrm>
              <a:off x="2255150" y="4471925"/>
              <a:ext cx="51000" cy="10100"/>
            </a:xfrm>
            <a:custGeom>
              <a:avLst/>
              <a:gdLst/>
              <a:ahLst/>
              <a:cxnLst/>
              <a:rect l="l" t="t" r="r" b="b"/>
              <a:pathLst>
                <a:path w="2040" h="404" extrusionOk="0">
                  <a:moveTo>
                    <a:pt x="1869" y="1"/>
                  </a:moveTo>
                  <a:cubicBezTo>
                    <a:pt x="1866" y="1"/>
                    <a:pt x="1862" y="1"/>
                    <a:pt x="1859" y="1"/>
                  </a:cubicBezTo>
                  <a:cubicBezTo>
                    <a:pt x="1647" y="12"/>
                    <a:pt x="1436" y="25"/>
                    <a:pt x="1224" y="39"/>
                  </a:cubicBezTo>
                  <a:cubicBezTo>
                    <a:pt x="1048" y="52"/>
                    <a:pt x="873" y="68"/>
                    <a:pt x="697" y="76"/>
                  </a:cubicBezTo>
                  <a:cubicBezTo>
                    <a:pt x="617" y="79"/>
                    <a:pt x="538" y="82"/>
                    <a:pt x="458" y="82"/>
                  </a:cubicBezTo>
                  <a:cubicBezTo>
                    <a:pt x="440" y="82"/>
                    <a:pt x="423" y="82"/>
                    <a:pt x="406" y="82"/>
                  </a:cubicBezTo>
                  <a:cubicBezTo>
                    <a:pt x="365" y="77"/>
                    <a:pt x="323" y="72"/>
                    <a:pt x="282" y="66"/>
                  </a:cubicBezTo>
                  <a:cubicBezTo>
                    <a:pt x="258" y="44"/>
                    <a:pt x="228" y="30"/>
                    <a:pt x="197" y="23"/>
                  </a:cubicBezTo>
                  <a:cubicBezTo>
                    <a:pt x="189" y="22"/>
                    <a:pt x="181" y="22"/>
                    <a:pt x="173" y="22"/>
                  </a:cubicBezTo>
                  <a:cubicBezTo>
                    <a:pt x="91" y="22"/>
                    <a:pt x="27" y="82"/>
                    <a:pt x="8" y="163"/>
                  </a:cubicBezTo>
                  <a:cubicBezTo>
                    <a:pt x="0" y="210"/>
                    <a:pt x="12" y="259"/>
                    <a:pt x="40" y="299"/>
                  </a:cubicBezTo>
                  <a:cubicBezTo>
                    <a:pt x="88" y="362"/>
                    <a:pt x="176" y="383"/>
                    <a:pt x="251" y="391"/>
                  </a:cubicBezTo>
                  <a:cubicBezTo>
                    <a:pt x="328" y="398"/>
                    <a:pt x="407" y="403"/>
                    <a:pt x="486" y="403"/>
                  </a:cubicBezTo>
                  <a:lnTo>
                    <a:pt x="493" y="403"/>
                  </a:lnTo>
                  <a:cubicBezTo>
                    <a:pt x="567" y="403"/>
                    <a:pt x="643" y="395"/>
                    <a:pt x="718" y="392"/>
                  </a:cubicBezTo>
                  <a:cubicBezTo>
                    <a:pt x="786" y="387"/>
                    <a:pt x="855" y="383"/>
                    <a:pt x="925" y="376"/>
                  </a:cubicBezTo>
                  <a:cubicBezTo>
                    <a:pt x="1248" y="349"/>
                    <a:pt x="1571" y="326"/>
                    <a:pt x="1894" y="307"/>
                  </a:cubicBezTo>
                  <a:cubicBezTo>
                    <a:pt x="1978" y="302"/>
                    <a:pt x="2039" y="215"/>
                    <a:pt x="2030" y="136"/>
                  </a:cubicBezTo>
                  <a:cubicBezTo>
                    <a:pt x="2019" y="52"/>
                    <a:pt x="1949" y="1"/>
                    <a:pt x="1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6" name="Google Shape;10296;p18"/>
            <p:cNvSpPr/>
            <p:nvPr/>
          </p:nvSpPr>
          <p:spPr>
            <a:xfrm>
              <a:off x="2346175" y="4471025"/>
              <a:ext cx="55950" cy="10325"/>
            </a:xfrm>
            <a:custGeom>
              <a:avLst/>
              <a:gdLst/>
              <a:ahLst/>
              <a:cxnLst/>
              <a:rect l="l" t="t" r="r" b="b"/>
              <a:pathLst>
                <a:path w="2238" h="413" extrusionOk="0">
                  <a:moveTo>
                    <a:pt x="2075" y="0"/>
                  </a:moveTo>
                  <a:cubicBezTo>
                    <a:pt x="2071" y="0"/>
                    <a:pt x="2067" y="0"/>
                    <a:pt x="2063" y="1"/>
                  </a:cubicBezTo>
                  <a:cubicBezTo>
                    <a:pt x="1927" y="17"/>
                    <a:pt x="1791" y="32"/>
                    <a:pt x="1655" y="48"/>
                  </a:cubicBezTo>
                  <a:cubicBezTo>
                    <a:pt x="1594" y="55"/>
                    <a:pt x="1533" y="61"/>
                    <a:pt x="1472" y="67"/>
                  </a:cubicBezTo>
                  <a:cubicBezTo>
                    <a:pt x="1408" y="75"/>
                    <a:pt x="1343" y="85"/>
                    <a:pt x="1276" y="88"/>
                  </a:cubicBezTo>
                  <a:lnTo>
                    <a:pt x="1287" y="88"/>
                  </a:lnTo>
                  <a:cubicBezTo>
                    <a:pt x="1226" y="91"/>
                    <a:pt x="1164" y="93"/>
                    <a:pt x="1102" y="96"/>
                  </a:cubicBezTo>
                  <a:lnTo>
                    <a:pt x="945" y="96"/>
                  </a:lnTo>
                  <a:cubicBezTo>
                    <a:pt x="904" y="96"/>
                    <a:pt x="863" y="93"/>
                    <a:pt x="823" y="89"/>
                  </a:cubicBezTo>
                  <a:cubicBezTo>
                    <a:pt x="724" y="78"/>
                    <a:pt x="622" y="69"/>
                    <a:pt x="523" y="58"/>
                  </a:cubicBezTo>
                  <a:cubicBezTo>
                    <a:pt x="461" y="48"/>
                    <a:pt x="399" y="42"/>
                    <a:pt x="337" y="37"/>
                  </a:cubicBezTo>
                  <a:cubicBezTo>
                    <a:pt x="296" y="32"/>
                    <a:pt x="254" y="34"/>
                    <a:pt x="211" y="32"/>
                  </a:cubicBezTo>
                  <a:lnTo>
                    <a:pt x="201" y="31"/>
                  </a:lnTo>
                  <a:cubicBezTo>
                    <a:pt x="192" y="29"/>
                    <a:pt x="183" y="28"/>
                    <a:pt x="175" y="28"/>
                  </a:cubicBezTo>
                  <a:cubicBezTo>
                    <a:pt x="97" y="28"/>
                    <a:pt x="24" y="93"/>
                    <a:pt x="13" y="170"/>
                  </a:cubicBezTo>
                  <a:cubicBezTo>
                    <a:pt x="0" y="262"/>
                    <a:pt x="64" y="339"/>
                    <a:pt x="152" y="358"/>
                  </a:cubicBezTo>
                  <a:cubicBezTo>
                    <a:pt x="167" y="361"/>
                    <a:pt x="183" y="362"/>
                    <a:pt x="199" y="362"/>
                  </a:cubicBezTo>
                  <a:cubicBezTo>
                    <a:pt x="205" y="362"/>
                    <a:pt x="211" y="362"/>
                    <a:pt x="217" y="362"/>
                  </a:cubicBezTo>
                  <a:lnTo>
                    <a:pt x="252" y="362"/>
                  </a:lnTo>
                  <a:cubicBezTo>
                    <a:pt x="307" y="362"/>
                    <a:pt x="364" y="366"/>
                    <a:pt x="420" y="371"/>
                  </a:cubicBezTo>
                  <a:lnTo>
                    <a:pt x="417" y="371"/>
                  </a:lnTo>
                  <a:cubicBezTo>
                    <a:pt x="558" y="384"/>
                    <a:pt x="700" y="403"/>
                    <a:pt x="842" y="409"/>
                  </a:cubicBezTo>
                  <a:cubicBezTo>
                    <a:pt x="888" y="411"/>
                    <a:pt x="936" y="412"/>
                    <a:pt x="983" y="412"/>
                  </a:cubicBezTo>
                  <a:cubicBezTo>
                    <a:pt x="1080" y="412"/>
                    <a:pt x="1175" y="408"/>
                    <a:pt x="1271" y="403"/>
                  </a:cubicBezTo>
                  <a:cubicBezTo>
                    <a:pt x="1401" y="396"/>
                    <a:pt x="1531" y="377"/>
                    <a:pt x="1661" y="362"/>
                  </a:cubicBezTo>
                  <a:cubicBezTo>
                    <a:pt x="1806" y="344"/>
                    <a:pt x="1952" y="325"/>
                    <a:pt x="2098" y="306"/>
                  </a:cubicBezTo>
                  <a:cubicBezTo>
                    <a:pt x="2180" y="294"/>
                    <a:pt x="2237" y="219"/>
                    <a:pt x="2228" y="135"/>
                  </a:cubicBezTo>
                  <a:cubicBezTo>
                    <a:pt x="2219" y="57"/>
                    <a:pt x="2152" y="0"/>
                    <a:pt x="2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7" name="Google Shape;10297;p18"/>
            <p:cNvSpPr/>
            <p:nvPr/>
          </p:nvSpPr>
          <p:spPr>
            <a:xfrm>
              <a:off x="2406525" y="4473925"/>
              <a:ext cx="10950" cy="58025"/>
            </a:xfrm>
            <a:custGeom>
              <a:avLst/>
              <a:gdLst/>
              <a:ahLst/>
              <a:cxnLst/>
              <a:rect l="l" t="t" r="r" b="b"/>
              <a:pathLst>
                <a:path w="438" h="2321" extrusionOk="0">
                  <a:moveTo>
                    <a:pt x="171" y="0"/>
                  </a:moveTo>
                  <a:cubicBezTo>
                    <a:pt x="105" y="10"/>
                    <a:pt x="49" y="56"/>
                    <a:pt x="30" y="119"/>
                  </a:cubicBezTo>
                  <a:cubicBezTo>
                    <a:pt x="23" y="140"/>
                    <a:pt x="18" y="162"/>
                    <a:pt x="16" y="182"/>
                  </a:cubicBezTo>
                  <a:cubicBezTo>
                    <a:pt x="16" y="181"/>
                    <a:pt x="16" y="181"/>
                    <a:pt x="16" y="179"/>
                  </a:cubicBezTo>
                  <a:cubicBezTo>
                    <a:pt x="5" y="279"/>
                    <a:pt x="0" y="382"/>
                    <a:pt x="4" y="483"/>
                  </a:cubicBezTo>
                  <a:cubicBezTo>
                    <a:pt x="5" y="561"/>
                    <a:pt x="7" y="638"/>
                    <a:pt x="10" y="714"/>
                  </a:cubicBezTo>
                  <a:lnTo>
                    <a:pt x="10" y="717"/>
                  </a:lnTo>
                  <a:cubicBezTo>
                    <a:pt x="11" y="722"/>
                    <a:pt x="11" y="728"/>
                    <a:pt x="11" y="735"/>
                  </a:cubicBezTo>
                  <a:lnTo>
                    <a:pt x="11" y="746"/>
                  </a:lnTo>
                  <a:lnTo>
                    <a:pt x="11" y="759"/>
                  </a:lnTo>
                  <a:lnTo>
                    <a:pt x="11" y="760"/>
                  </a:lnTo>
                  <a:cubicBezTo>
                    <a:pt x="15" y="827"/>
                    <a:pt x="18" y="895"/>
                    <a:pt x="21" y="961"/>
                  </a:cubicBezTo>
                  <a:lnTo>
                    <a:pt x="21" y="952"/>
                  </a:lnTo>
                  <a:cubicBezTo>
                    <a:pt x="21" y="961"/>
                    <a:pt x="23" y="972"/>
                    <a:pt x="23" y="982"/>
                  </a:cubicBezTo>
                  <a:lnTo>
                    <a:pt x="23" y="985"/>
                  </a:lnTo>
                  <a:lnTo>
                    <a:pt x="23" y="993"/>
                  </a:lnTo>
                  <a:cubicBezTo>
                    <a:pt x="30" y="1180"/>
                    <a:pt x="45" y="1366"/>
                    <a:pt x="64" y="1553"/>
                  </a:cubicBezTo>
                  <a:cubicBezTo>
                    <a:pt x="84" y="1764"/>
                    <a:pt x="108" y="1973"/>
                    <a:pt x="127" y="2183"/>
                  </a:cubicBezTo>
                  <a:cubicBezTo>
                    <a:pt x="135" y="2261"/>
                    <a:pt x="200" y="2321"/>
                    <a:pt x="279" y="2321"/>
                  </a:cubicBezTo>
                  <a:lnTo>
                    <a:pt x="295" y="2321"/>
                  </a:lnTo>
                  <a:cubicBezTo>
                    <a:pt x="377" y="2310"/>
                    <a:pt x="437" y="2235"/>
                    <a:pt x="429" y="2152"/>
                  </a:cubicBezTo>
                  <a:cubicBezTo>
                    <a:pt x="402" y="1843"/>
                    <a:pt x="364" y="1537"/>
                    <a:pt x="347" y="1230"/>
                  </a:cubicBezTo>
                  <a:lnTo>
                    <a:pt x="347" y="1227"/>
                  </a:lnTo>
                  <a:lnTo>
                    <a:pt x="347" y="1222"/>
                  </a:lnTo>
                  <a:lnTo>
                    <a:pt x="347" y="1214"/>
                  </a:lnTo>
                  <a:lnTo>
                    <a:pt x="347" y="1210"/>
                  </a:lnTo>
                  <a:cubicBezTo>
                    <a:pt x="345" y="1195"/>
                    <a:pt x="344" y="1181"/>
                    <a:pt x="344" y="1167"/>
                  </a:cubicBezTo>
                  <a:cubicBezTo>
                    <a:pt x="344" y="1160"/>
                    <a:pt x="344" y="1152"/>
                    <a:pt x="344" y="1145"/>
                  </a:cubicBezTo>
                  <a:lnTo>
                    <a:pt x="344" y="1126"/>
                  </a:lnTo>
                  <a:cubicBezTo>
                    <a:pt x="344" y="1126"/>
                    <a:pt x="344" y="1124"/>
                    <a:pt x="344" y="1124"/>
                  </a:cubicBezTo>
                  <a:cubicBezTo>
                    <a:pt x="342" y="1088"/>
                    <a:pt x="341" y="1050"/>
                    <a:pt x="339" y="1013"/>
                  </a:cubicBezTo>
                  <a:lnTo>
                    <a:pt x="339" y="1002"/>
                  </a:lnTo>
                  <a:lnTo>
                    <a:pt x="339" y="996"/>
                  </a:lnTo>
                  <a:lnTo>
                    <a:pt x="339" y="985"/>
                  </a:lnTo>
                  <a:cubicBezTo>
                    <a:pt x="333" y="776"/>
                    <a:pt x="322" y="567"/>
                    <a:pt x="333" y="360"/>
                  </a:cubicBezTo>
                  <a:cubicBezTo>
                    <a:pt x="382" y="336"/>
                    <a:pt x="417" y="290"/>
                    <a:pt x="425" y="236"/>
                  </a:cubicBezTo>
                  <a:cubicBezTo>
                    <a:pt x="407" y="109"/>
                    <a:pt x="304" y="1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8" name="Google Shape;10298;p18"/>
            <p:cNvSpPr/>
            <p:nvPr/>
          </p:nvSpPr>
          <p:spPr>
            <a:xfrm>
              <a:off x="2408100" y="4560600"/>
              <a:ext cx="10050" cy="48800"/>
            </a:xfrm>
            <a:custGeom>
              <a:avLst/>
              <a:gdLst/>
              <a:ahLst/>
              <a:cxnLst/>
              <a:rect l="l" t="t" r="r" b="b"/>
              <a:pathLst>
                <a:path w="402" h="1952" extrusionOk="0">
                  <a:moveTo>
                    <a:pt x="327" y="474"/>
                  </a:moveTo>
                  <a:cubicBezTo>
                    <a:pt x="327" y="476"/>
                    <a:pt x="327" y="478"/>
                    <a:pt x="327" y="480"/>
                  </a:cubicBezTo>
                  <a:cubicBezTo>
                    <a:pt x="327" y="478"/>
                    <a:pt x="327" y="476"/>
                    <a:pt x="327" y="474"/>
                  </a:cubicBezTo>
                  <a:close/>
                  <a:moveTo>
                    <a:pt x="180" y="0"/>
                  </a:moveTo>
                  <a:cubicBezTo>
                    <a:pt x="97" y="0"/>
                    <a:pt x="26" y="59"/>
                    <a:pt x="12" y="141"/>
                  </a:cubicBezTo>
                  <a:cubicBezTo>
                    <a:pt x="4" y="199"/>
                    <a:pt x="1" y="260"/>
                    <a:pt x="2" y="318"/>
                  </a:cubicBezTo>
                  <a:cubicBezTo>
                    <a:pt x="1" y="407"/>
                    <a:pt x="5" y="495"/>
                    <a:pt x="10" y="583"/>
                  </a:cubicBezTo>
                  <a:cubicBezTo>
                    <a:pt x="20" y="742"/>
                    <a:pt x="31" y="901"/>
                    <a:pt x="40" y="1061"/>
                  </a:cubicBezTo>
                  <a:lnTo>
                    <a:pt x="40" y="1051"/>
                  </a:lnTo>
                  <a:cubicBezTo>
                    <a:pt x="53" y="1306"/>
                    <a:pt x="70" y="1558"/>
                    <a:pt x="91" y="1811"/>
                  </a:cubicBezTo>
                  <a:cubicBezTo>
                    <a:pt x="99" y="1890"/>
                    <a:pt x="164" y="1950"/>
                    <a:pt x="243" y="1952"/>
                  </a:cubicBezTo>
                  <a:cubicBezTo>
                    <a:pt x="248" y="1950"/>
                    <a:pt x="254" y="1950"/>
                    <a:pt x="259" y="1950"/>
                  </a:cubicBezTo>
                  <a:cubicBezTo>
                    <a:pt x="346" y="1941"/>
                    <a:pt x="401" y="1863"/>
                    <a:pt x="396" y="1778"/>
                  </a:cubicBezTo>
                  <a:cubicBezTo>
                    <a:pt x="389" y="1657"/>
                    <a:pt x="381" y="1537"/>
                    <a:pt x="373" y="1415"/>
                  </a:cubicBezTo>
                  <a:lnTo>
                    <a:pt x="373" y="1406"/>
                  </a:lnTo>
                  <a:lnTo>
                    <a:pt x="373" y="1404"/>
                  </a:lnTo>
                  <a:cubicBezTo>
                    <a:pt x="371" y="1347"/>
                    <a:pt x="366" y="1290"/>
                    <a:pt x="365" y="1233"/>
                  </a:cubicBezTo>
                  <a:cubicBezTo>
                    <a:pt x="362" y="1176"/>
                    <a:pt x="358" y="1119"/>
                    <a:pt x="357" y="1064"/>
                  </a:cubicBezTo>
                  <a:lnTo>
                    <a:pt x="357" y="1061"/>
                  </a:lnTo>
                  <a:lnTo>
                    <a:pt x="357" y="1057"/>
                  </a:lnTo>
                  <a:cubicBezTo>
                    <a:pt x="354" y="991"/>
                    <a:pt x="349" y="926"/>
                    <a:pt x="346" y="860"/>
                  </a:cubicBezTo>
                  <a:cubicBezTo>
                    <a:pt x="341" y="758"/>
                    <a:pt x="335" y="659"/>
                    <a:pt x="328" y="557"/>
                  </a:cubicBezTo>
                  <a:lnTo>
                    <a:pt x="328" y="551"/>
                  </a:lnTo>
                  <a:lnTo>
                    <a:pt x="328" y="530"/>
                  </a:lnTo>
                  <a:cubicBezTo>
                    <a:pt x="328" y="530"/>
                    <a:pt x="328" y="529"/>
                    <a:pt x="328" y="527"/>
                  </a:cubicBezTo>
                  <a:lnTo>
                    <a:pt x="328" y="516"/>
                  </a:lnTo>
                  <a:cubicBezTo>
                    <a:pt x="327" y="500"/>
                    <a:pt x="327" y="483"/>
                    <a:pt x="326" y="467"/>
                  </a:cubicBezTo>
                  <a:lnTo>
                    <a:pt x="326" y="467"/>
                  </a:lnTo>
                  <a:cubicBezTo>
                    <a:pt x="326" y="469"/>
                    <a:pt x="326" y="472"/>
                    <a:pt x="327" y="474"/>
                  </a:cubicBezTo>
                  <a:lnTo>
                    <a:pt x="327" y="474"/>
                  </a:lnTo>
                  <a:cubicBezTo>
                    <a:pt x="324" y="402"/>
                    <a:pt x="325" y="331"/>
                    <a:pt x="332" y="258"/>
                  </a:cubicBezTo>
                  <a:cubicBezTo>
                    <a:pt x="335" y="228"/>
                    <a:pt x="341" y="199"/>
                    <a:pt x="343" y="169"/>
                  </a:cubicBezTo>
                  <a:cubicBezTo>
                    <a:pt x="347" y="79"/>
                    <a:pt x="267" y="2"/>
                    <a:pt x="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299" name="Google Shape;10299;p18"/>
            <p:cNvSpPr/>
            <p:nvPr/>
          </p:nvSpPr>
          <p:spPr>
            <a:xfrm>
              <a:off x="2408650" y="4671625"/>
              <a:ext cx="11400" cy="58375"/>
            </a:xfrm>
            <a:custGeom>
              <a:avLst/>
              <a:gdLst/>
              <a:ahLst/>
              <a:cxnLst/>
              <a:rect l="l" t="t" r="r" b="b"/>
              <a:pathLst>
                <a:path w="456" h="2335" extrusionOk="0">
                  <a:moveTo>
                    <a:pt x="273" y="0"/>
                  </a:moveTo>
                  <a:cubicBezTo>
                    <a:pt x="202" y="0"/>
                    <a:pt x="128" y="45"/>
                    <a:pt x="112" y="118"/>
                  </a:cubicBezTo>
                  <a:cubicBezTo>
                    <a:pt x="77" y="270"/>
                    <a:pt x="40" y="425"/>
                    <a:pt x="28" y="582"/>
                  </a:cubicBezTo>
                  <a:lnTo>
                    <a:pt x="28" y="577"/>
                  </a:lnTo>
                  <a:cubicBezTo>
                    <a:pt x="23" y="628"/>
                    <a:pt x="18" y="678"/>
                    <a:pt x="15" y="729"/>
                  </a:cubicBezTo>
                  <a:cubicBezTo>
                    <a:pt x="15" y="727"/>
                    <a:pt x="15" y="726"/>
                    <a:pt x="15" y="724"/>
                  </a:cubicBezTo>
                  <a:cubicBezTo>
                    <a:pt x="4" y="840"/>
                    <a:pt x="7" y="959"/>
                    <a:pt x="4" y="1076"/>
                  </a:cubicBezTo>
                  <a:cubicBezTo>
                    <a:pt x="2" y="1191"/>
                    <a:pt x="2" y="1308"/>
                    <a:pt x="2" y="1424"/>
                  </a:cubicBezTo>
                  <a:lnTo>
                    <a:pt x="2" y="2179"/>
                  </a:lnTo>
                  <a:cubicBezTo>
                    <a:pt x="1" y="2263"/>
                    <a:pt x="69" y="2333"/>
                    <a:pt x="153" y="2334"/>
                  </a:cubicBezTo>
                  <a:lnTo>
                    <a:pt x="156" y="2334"/>
                  </a:lnTo>
                  <a:cubicBezTo>
                    <a:pt x="240" y="2334"/>
                    <a:pt x="308" y="2268"/>
                    <a:pt x="310" y="2184"/>
                  </a:cubicBezTo>
                  <a:cubicBezTo>
                    <a:pt x="313" y="1937"/>
                    <a:pt x="314" y="1690"/>
                    <a:pt x="317" y="1441"/>
                  </a:cubicBezTo>
                  <a:cubicBezTo>
                    <a:pt x="319" y="1210"/>
                    <a:pt x="322" y="978"/>
                    <a:pt x="333" y="746"/>
                  </a:cubicBezTo>
                  <a:cubicBezTo>
                    <a:pt x="340" y="683"/>
                    <a:pt x="348" y="620"/>
                    <a:pt x="357" y="557"/>
                  </a:cubicBezTo>
                  <a:cubicBezTo>
                    <a:pt x="370" y="488"/>
                    <a:pt x="382" y="420"/>
                    <a:pt x="397" y="352"/>
                  </a:cubicBezTo>
                  <a:cubicBezTo>
                    <a:pt x="408" y="306"/>
                    <a:pt x="419" y="261"/>
                    <a:pt x="430" y="213"/>
                  </a:cubicBezTo>
                  <a:cubicBezTo>
                    <a:pt x="455" y="126"/>
                    <a:pt x="406" y="34"/>
                    <a:pt x="319" y="7"/>
                  </a:cubicBezTo>
                  <a:cubicBezTo>
                    <a:pt x="304" y="3"/>
                    <a:pt x="288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0" name="Google Shape;10300;p18"/>
            <p:cNvSpPr/>
            <p:nvPr/>
          </p:nvSpPr>
          <p:spPr>
            <a:xfrm>
              <a:off x="2407500" y="4775625"/>
              <a:ext cx="9700" cy="57575"/>
            </a:xfrm>
            <a:custGeom>
              <a:avLst/>
              <a:gdLst/>
              <a:ahLst/>
              <a:cxnLst/>
              <a:rect l="l" t="t" r="r" b="b"/>
              <a:pathLst>
                <a:path w="388" h="2303" extrusionOk="0">
                  <a:moveTo>
                    <a:pt x="211" y="1"/>
                  </a:moveTo>
                  <a:cubicBezTo>
                    <a:pt x="131" y="1"/>
                    <a:pt x="61" y="59"/>
                    <a:pt x="48" y="139"/>
                  </a:cubicBezTo>
                  <a:cubicBezTo>
                    <a:pt x="36" y="224"/>
                    <a:pt x="25" y="305"/>
                    <a:pt x="15" y="392"/>
                  </a:cubicBezTo>
                  <a:cubicBezTo>
                    <a:pt x="7" y="479"/>
                    <a:pt x="6" y="568"/>
                    <a:pt x="4" y="655"/>
                  </a:cubicBezTo>
                  <a:cubicBezTo>
                    <a:pt x="1" y="807"/>
                    <a:pt x="6" y="960"/>
                    <a:pt x="10" y="1114"/>
                  </a:cubicBezTo>
                  <a:cubicBezTo>
                    <a:pt x="22" y="1457"/>
                    <a:pt x="33" y="1802"/>
                    <a:pt x="39" y="2146"/>
                  </a:cubicBezTo>
                  <a:cubicBezTo>
                    <a:pt x="39" y="2230"/>
                    <a:pt x="105" y="2299"/>
                    <a:pt x="189" y="2303"/>
                  </a:cubicBezTo>
                  <a:lnTo>
                    <a:pt x="191" y="2301"/>
                  </a:lnTo>
                  <a:cubicBezTo>
                    <a:pt x="275" y="2301"/>
                    <a:pt x="343" y="2235"/>
                    <a:pt x="344" y="2152"/>
                  </a:cubicBezTo>
                  <a:cubicBezTo>
                    <a:pt x="343" y="1852"/>
                    <a:pt x="335" y="1551"/>
                    <a:pt x="330" y="1252"/>
                  </a:cubicBezTo>
                  <a:cubicBezTo>
                    <a:pt x="325" y="979"/>
                    <a:pt x="319" y="707"/>
                    <a:pt x="337" y="436"/>
                  </a:cubicBezTo>
                  <a:cubicBezTo>
                    <a:pt x="346" y="354"/>
                    <a:pt x="360" y="273"/>
                    <a:pt x="373" y="189"/>
                  </a:cubicBezTo>
                  <a:cubicBezTo>
                    <a:pt x="387" y="101"/>
                    <a:pt x="325" y="17"/>
                    <a:pt x="237" y="3"/>
                  </a:cubicBezTo>
                  <a:cubicBezTo>
                    <a:pt x="228" y="1"/>
                    <a:pt x="219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1" name="Google Shape;10301;p18"/>
            <p:cNvSpPr/>
            <p:nvPr/>
          </p:nvSpPr>
          <p:spPr>
            <a:xfrm>
              <a:off x="2409125" y="4876625"/>
              <a:ext cx="9175" cy="21550"/>
            </a:xfrm>
            <a:custGeom>
              <a:avLst/>
              <a:gdLst/>
              <a:ahLst/>
              <a:cxnLst/>
              <a:rect l="l" t="t" r="r" b="b"/>
              <a:pathLst>
                <a:path w="367" h="862" extrusionOk="0">
                  <a:moveTo>
                    <a:pt x="189" y="0"/>
                  </a:moveTo>
                  <a:cubicBezTo>
                    <a:pt x="108" y="0"/>
                    <a:pt x="37" y="59"/>
                    <a:pt x="25" y="140"/>
                  </a:cubicBezTo>
                  <a:cubicBezTo>
                    <a:pt x="1" y="324"/>
                    <a:pt x="12" y="512"/>
                    <a:pt x="13" y="697"/>
                  </a:cubicBezTo>
                  <a:cubicBezTo>
                    <a:pt x="13" y="786"/>
                    <a:pt x="83" y="859"/>
                    <a:pt x="172" y="862"/>
                  </a:cubicBezTo>
                  <a:lnTo>
                    <a:pt x="175" y="862"/>
                  </a:lnTo>
                  <a:cubicBezTo>
                    <a:pt x="262" y="862"/>
                    <a:pt x="333" y="792"/>
                    <a:pt x="335" y="704"/>
                  </a:cubicBezTo>
                  <a:cubicBezTo>
                    <a:pt x="333" y="564"/>
                    <a:pt x="333" y="425"/>
                    <a:pt x="341" y="286"/>
                  </a:cubicBezTo>
                  <a:cubicBezTo>
                    <a:pt x="344" y="254"/>
                    <a:pt x="348" y="222"/>
                    <a:pt x="354" y="191"/>
                  </a:cubicBezTo>
                  <a:cubicBezTo>
                    <a:pt x="366" y="101"/>
                    <a:pt x="305" y="17"/>
                    <a:pt x="215" y="2"/>
                  </a:cubicBezTo>
                  <a:cubicBezTo>
                    <a:pt x="206" y="1"/>
                    <a:pt x="197" y="0"/>
                    <a:pt x="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2" name="Google Shape;10302;p18"/>
            <p:cNvSpPr/>
            <p:nvPr/>
          </p:nvSpPr>
          <p:spPr>
            <a:xfrm>
              <a:off x="1988250" y="3906325"/>
              <a:ext cx="17175" cy="1169700"/>
            </a:xfrm>
            <a:custGeom>
              <a:avLst/>
              <a:gdLst/>
              <a:ahLst/>
              <a:cxnLst/>
              <a:rect l="l" t="t" r="r" b="b"/>
              <a:pathLst>
                <a:path w="687" h="46788" extrusionOk="0">
                  <a:moveTo>
                    <a:pt x="167" y="1"/>
                  </a:moveTo>
                  <a:cubicBezTo>
                    <a:pt x="77" y="1"/>
                    <a:pt x="2" y="73"/>
                    <a:pt x="1" y="164"/>
                  </a:cubicBezTo>
                  <a:cubicBezTo>
                    <a:pt x="2" y="352"/>
                    <a:pt x="9" y="542"/>
                    <a:pt x="12" y="731"/>
                  </a:cubicBezTo>
                  <a:cubicBezTo>
                    <a:pt x="15" y="954"/>
                    <a:pt x="18" y="1176"/>
                    <a:pt x="21" y="1399"/>
                  </a:cubicBezTo>
                  <a:cubicBezTo>
                    <a:pt x="28" y="1829"/>
                    <a:pt x="32" y="2262"/>
                    <a:pt x="37" y="2694"/>
                  </a:cubicBezTo>
                  <a:cubicBezTo>
                    <a:pt x="48" y="3561"/>
                    <a:pt x="56" y="4430"/>
                    <a:pt x="63" y="5299"/>
                  </a:cubicBezTo>
                  <a:cubicBezTo>
                    <a:pt x="78" y="7305"/>
                    <a:pt x="96" y="9311"/>
                    <a:pt x="113" y="11316"/>
                  </a:cubicBezTo>
                  <a:cubicBezTo>
                    <a:pt x="132" y="13306"/>
                    <a:pt x="150" y="15296"/>
                    <a:pt x="164" y="17286"/>
                  </a:cubicBezTo>
                  <a:cubicBezTo>
                    <a:pt x="181" y="19272"/>
                    <a:pt x="196" y="21259"/>
                    <a:pt x="210" y="23244"/>
                  </a:cubicBezTo>
                  <a:cubicBezTo>
                    <a:pt x="226" y="25205"/>
                    <a:pt x="240" y="27167"/>
                    <a:pt x="252" y="29128"/>
                  </a:cubicBezTo>
                  <a:cubicBezTo>
                    <a:pt x="264" y="31154"/>
                    <a:pt x="278" y="33181"/>
                    <a:pt x="295" y="35208"/>
                  </a:cubicBezTo>
                  <a:cubicBezTo>
                    <a:pt x="311" y="37181"/>
                    <a:pt x="324" y="39155"/>
                    <a:pt x="335" y="41129"/>
                  </a:cubicBezTo>
                  <a:cubicBezTo>
                    <a:pt x="340" y="42075"/>
                    <a:pt x="343" y="43022"/>
                    <a:pt x="344" y="43969"/>
                  </a:cubicBezTo>
                  <a:cubicBezTo>
                    <a:pt x="344" y="44195"/>
                    <a:pt x="343" y="44421"/>
                    <a:pt x="343" y="44648"/>
                  </a:cubicBezTo>
                  <a:cubicBezTo>
                    <a:pt x="341" y="44871"/>
                    <a:pt x="344" y="45093"/>
                    <a:pt x="347" y="45316"/>
                  </a:cubicBezTo>
                  <a:cubicBezTo>
                    <a:pt x="349" y="45526"/>
                    <a:pt x="351" y="45737"/>
                    <a:pt x="351" y="45947"/>
                  </a:cubicBezTo>
                  <a:cubicBezTo>
                    <a:pt x="351" y="46171"/>
                    <a:pt x="357" y="46395"/>
                    <a:pt x="354" y="46619"/>
                  </a:cubicBezTo>
                  <a:cubicBezTo>
                    <a:pt x="354" y="46709"/>
                    <a:pt x="425" y="46785"/>
                    <a:pt x="517" y="46788"/>
                  </a:cubicBezTo>
                  <a:lnTo>
                    <a:pt x="518" y="46788"/>
                  </a:lnTo>
                  <a:cubicBezTo>
                    <a:pt x="605" y="46788"/>
                    <a:pt x="686" y="46713"/>
                    <a:pt x="685" y="46625"/>
                  </a:cubicBezTo>
                  <a:cubicBezTo>
                    <a:pt x="680" y="46413"/>
                    <a:pt x="681" y="46201"/>
                    <a:pt x="680" y="45990"/>
                  </a:cubicBezTo>
                  <a:cubicBezTo>
                    <a:pt x="678" y="45806"/>
                    <a:pt x="674" y="45624"/>
                    <a:pt x="674" y="45441"/>
                  </a:cubicBezTo>
                  <a:cubicBezTo>
                    <a:pt x="672" y="45238"/>
                    <a:pt x="670" y="45036"/>
                    <a:pt x="669" y="44834"/>
                  </a:cubicBezTo>
                  <a:cubicBezTo>
                    <a:pt x="667" y="44646"/>
                    <a:pt x="662" y="44459"/>
                    <a:pt x="659" y="44273"/>
                  </a:cubicBezTo>
                  <a:cubicBezTo>
                    <a:pt x="645" y="43427"/>
                    <a:pt x="637" y="42583"/>
                    <a:pt x="628" y="41738"/>
                  </a:cubicBezTo>
                  <a:cubicBezTo>
                    <a:pt x="609" y="39761"/>
                    <a:pt x="591" y="37784"/>
                    <a:pt x="575" y="35807"/>
                  </a:cubicBezTo>
                  <a:cubicBezTo>
                    <a:pt x="558" y="33820"/>
                    <a:pt x="542" y="31835"/>
                    <a:pt x="526" y="29848"/>
                  </a:cubicBezTo>
                  <a:cubicBezTo>
                    <a:pt x="511" y="27838"/>
                    <a:pt x="495" y="25826"/>
                    <a:pt x="479" y="23816"/>
                  </a:cubicBezTo>
                  <a:cubicBezTo>
                    <a:pt x="465" y="21851"/>
                    <a:pt x="449" y="19887"/>
                    <a:pt x="433" y="17922"/>
                  </a:cubicBezTo>
                  <a:cubicBezTo>
                    <a:pt x="419" y="15918"/>
                    <a:pt x="406" y="13914"/>
                    <a:pt x="393" y="11910"/>
                  </a:cubicBezTo>
                  <a:cubicBezTo>
                    <a:pt x="382" y="9911"/>
                    <a:pt x="370" y="7911"/>
                    <a:pt x="354" y="5912"/>
                  </a:cubicBezTo>
                  <a:cubicBezTo>
                    <a:pt x="346" y="4946"/>
                    <a:pt x="340" y="3979"/>
                    <a:pt x="336" y="3012"/>
                  </a:cubicBezTo>
                  <a:cubicBezTo>
                    <a:pt x="333" y="2515"/>
                    <a:pt x="332" y="2018"/>
                    <a:pt x="330" y="1522"/>
                  </a:cubicBezTo>
                  <a:cubicBezTo>
                    <a:pt x="330" y="1274"/>
                    <a:pt x="330" y="1027"/>
                    <a:pt x="330" y="780"/>
                  </a:cubicBezTo>
                  <a:cubicBezTo>
                    <a:pt x="332" y="577"/>
                    <a:pt x="335" y="373"/>
                    <a:pt x="333" y="170"/>
                  </a:cubicBezTo>
                  <a:cubicBezTo>
                    <a:pt x="335" y="79"/>
                    <a:pt x="262" y="3"/>
                    <a:pt x="170" y="1"/>
                  </a:cubicBezTo>
                  <a:cubicBezTo>
                    <a:pt x="169" y="1"/>
                    <a:pt x="168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3" name="Google Shape;10303;p18"/>
            <p:cNvSpPr/>
            <p:nvPr/>
          </p:nvSpPr>
          <p:spPr>
            <a:xfrm>
              <a:off x="1973425" y="3904350"/>
              <a:ext cx="41175" cy="90450"/>
            </a:xfrm>
            <a:custGeom>
              <a:avLst/>
              <a:gdLst/>
              <a:ahLst/>
              <a:cxnLst/>
              <a:rect l="l" t="t" r="r" b="b"/>
              <a:pathLst>
                <a:path w="1647" h="3618" extrusionOk="0">
                  <a:moveTo>
                    <a:pt x="1007" y="1541"/>
                  </a:moveTo>
                  <a:lnTo>
                    <a:pt x="1007" y="1541"/>
                  </a:lnTo>
                  <a:cubicBezTo>
                    <a:pt x="1008" y="1545"/>
                    <a:pt x="1008" y="1549"/>
                    <a:pt x="1009" y="1553"/>
                  </a:cubicBezTo>
                  <a:lnTo>
                    <a:pt x="1009" y="1553"/>
                  </a:lnTo>
                  <a:cubicBezTo>
                    <a:pt x="1008" y="1549"/>
                    <a:pt x="1007" y="1545"/>
                    <a:pt x="1007" y="1541"/>
                  </a:cubicBezTo>
                  <a:close/>
                  <a:moveTo>
                    <a:pt x="1450" y="2261"/>
                  </a:moveTo>
                  <a:lnTo>
                    <a:pt x="1450" y="2261"/>
                  </a:lnTo>
                  <a:cubicBezTo>
                    <a:pt x="1451" y="2263"/>
                    <a:pt x="1451" y="2265"/>
                    <a:pt x="1451" y="2267"/>
                  </a:cubicBezTo>
                  <a:lnTo>
                    <a:pt x="1451" y="2267"/>
                  </a:lnTo>
                  <a:cubicBezTo>
                    <a:pt x="1451" y="2265"/>
                    <a:pt x="1451" y="2263"/>
                    <a:pt x="1450" y="2261"/>
                  </a:cubicBezTo>
                  <a:close/>
                  <a:moveTo>
                    <a:pt x="1449" y="2257"/>
                  </a:moveTo>
                  <a:lnTo>
                    <a:pt x="1449" y="2257"/>
                  </a:lnTo>
                  <a:cubicBezTo>
                    <a:pt x="1450" y="2262"/>
                    <a:pt x="1451" y="2267"/>
                    <a:pt x="1452" y="2272"/>
                  </a:cubicBezTo>
                  <a:lnTo>
                    <a:pt x="1452" y="2272"/>
                  </a:lnTo>
                  <a:cubicBezTo>
                    <a:pt x="1451" y="2267"/>
                    <a:pt x="1450" y="2262"/>
                    <a:pt x="1449" y="2257"/>
                  </a:cubicBezTo>
                  <a:close/>
                  <a:moveTo>
                    <a:pt x="145" y="2667"/>
                  </a:moveTo>
                  <a:cubicBezTo>
                    <a:pt x="145" y="2669"/>
                    <a:pt x="145" y="2671"/>
                    <a:pt x="144" y="2673"/>
                  </a:cubicBezTo>
                  <a:cubicBezTo>
                    <a:pt x="144" y="2671"/>
                    <a:pt x="145" y="2669"/>
                    <a:pt x="145" y="2667"/>
                  </a:cubicBezTo>
                  <a:close/>
                  <a:moveTo>
                    <a:pt x="869" y="0"/>
                  </a:moveTo>
                  <a:cubicBezTo>
                    <a:pt x="795" y="0"/>
                    <a:pt x="720" y="47"/>
                    <a:pt x="706" y="139"/>
                  </a:cubicBezTo>
                  <a:cubicBezTo>
                    <a:pt x="698" y="186"/>
                    <a:pt x="694" y="232"/>
                    <a:pt x="689" y="279"/>
                  </a:cubicBezTo>
                  <a:cubicBezTo>
                    <a:pt x="668" y="270"/>
                    <a:pt x="646" y="265"/>
                    <a:pt x="624" y="265"/>
                  </a:cubicBezTo>
                  <a:cubicBezTo>
                    <a:pt x="623" y="265"/>
                    <a:pt x="622" y="265"/>
                    <a:pt x="621" y="265"/>
                  </a:cubicBezTo>
                  <a:cubicBezTo>
                    <a:pt x="540" y="265"/>
                    <a:pt x="470" y="325"/>
                    <a:pt x="458" y="405"/>
                  </a:cubicBezTo>
                  <a:cubicBezTo>
                    <a:pt x="453" y="433"/>
                    <a:pt x="451" y="463"/>
                    <a:pt x="448" y="492"/>
                  </a:cubicBezTo>
                  <a:cubicBezTo>
                    <a:pt x="420" y="813"/>
                    <a:pt x="372" y="1131"/>
                    <a:pt x="328" y="1451"/>
                  </a:cubicBezTo>
                  <a:cubicBezTo>
                    <a:pt x="282" y="1785"/>
                    <a:pt x="231" y="2117"/>
                    <a:pt x="181" y="2451"/>
                  </a:cubicBezTo>
                  <a:lnTo>
                    <a:pt x="155" y="2624"/>
                  </a:lnTo>
                  <a:cubicBezTo>
                    <a:pt x="151" y="2637"/>
                    <a:pt x="148" y="2651"/>
                    <a:pt x="146" y="2665"/>
                  </a:cubicBezTo>
                  <a:lnTo>
                    <a:pt x="146" y="2665"/>
                  </a:lnTo>
                  <a:cubicBezTo>
                    <a:pt x="146" y="2664"/>
                    <a:pt x="146" y="2664"/>
                    <a:pt x="146" y="2663"/>
                  </a:cubicBezTo>
                  <a:lnTo>
                    <a:pt x="146" y="2663"/>
                  </a:lnTo>
                  <a:cubicBezTo>
                    <a:pt x="132" y="2727"/>
                    <a:pt x="124" y="2792"/>
                    <a:pt x="113" y="2857"/>
                  </a:cubicBezTo>
                  <a:cubicBezTo>
                    <a:pt x="103" y="2910"/>
                    <a:pt x="94" y="2963"/>
                    <a:pt x="84" y="3016"/>
                  </a:cubicBezTo>
                  <a:cubicBezTo>
                    <a:pt x="62" y="3154"/>
                    <a:pt x="40" y="3292"/>
                    <a:pt x="14" y="3428"/>
                  </a:cubicBezTo>
                  <a:cubicBezTo>
                    <a:pt x="0" y="3525"/>
                    <a:pt x="75" y="3612"/>
                    <a:pt x="173" y="3615"/>
                  </a:cubicBezTo>
                  <a:lnTo>
                    <a:pt x="176" y="3618"/>
                  </a:lnTo>
                  <a:cubicBezTo>
                    <a:pt x="255" y="3616"/>
                    <a:pt x="323" y="3558"/>
                    <a:pt x="334" y="3480"/>
                  </a:cubicBezTo>
                  <a:cubicBezTo>
                    <a:pt x="383" y="3123"/>
                    <a:pt x="435" y="2763"/>
                    <a:pt x="513" y="2410"/>
                  </a:cubicBezTo>
                  <a:lnTo>
                    <a:pt x="513" y="2410"/>
                  </a:lnTo>
                  <a:cubicBezTo>
                    <a:pt x="511" y="2417"/>
                    <a:pt x="510" y="2423"/>
                    <a:pt x="508" y="2429"/>
                  </a:cubicBezTo>
                  <a:cubicBezTo>
                    <a:pt x="564" y="2196"/>
                    <a:pt x="621" y="1962"/>
                    <a:pt x="679" y="1729"/>
                  </a:cubicBezTo>
                  <a:cubicBezTo>
                    <a:pt x="738" y="1492"/>
                    <a:pt x="798" y="1253"/>
                    <a:pt x="850" y="1014"/>
                  </a:cubicBezTo>
                  <a:cubicBezTo>
                    <a:pt x="857" y="989"/>
                    <a:pt x="863" y="963"/>
                    <a:pt x="868" y="938"/>
                  </a:cubicBezTo>
                  <a:cubicBezTo>
                    <a:pt x="893" y="1042"/>
                    <a:pt x="918" y="1147"/>
                    <a:pt x="944" y="1250"/>
                  </a:cubicBezTo>
                  <a:cubicBezTo>
                    <a:pt x="969" y="1353"/>
                    <a:pt x="988" y="1457"/>
                    <a:pt x="1010" y="1560"/>
                  </a:cubicBezTo>
                  <a:cubicBezTo>
                    <a:pt x="1010" y="1559"/>
                    <a:pt x="1010" y="1559"/>
                    <a:pt x="1010" y="1558"/>
                  </a:cubicBezTo>
                  <a:lnTo>
                    <a:pt x="1010" y="1558"/>
                  </a:lnTo>
                  <a:cubicBezTo>
                    <a:pt x="1027" y="1649"/>
                    <a:pt x="1045" y="1741"/>
                    <a:pt x="1064" y="1832"/>
                  </a:cubicBezTo>
                  <a:lnTo>
                    <a:pt x="1064" y="1829"/>
                  </a:lnTo>
                  <a:cubicBezTo>
                    <a:pt x="1080" y="1916"/>
                    <a:pt x="1096" y="2003"/>
                    <a:pt x="1110" y="2092"/>
                  </a:cubicBezTo>
                  <a:lnTo>
                    <a:pt x="1113" y="2101"/>
                  </a:lnTo>
                  <a:lnTo>
                    <a:pt x="1113" y="2105"/>
                  </a:lnTo>
                  <a:cubicBezTo>
                    <a:pt x="1126" y="2182"/>
                    <a:pt x="1140" y="2258"/>
                    <a:pt x="1154" y="2334"/>
                  </a:cubicBezTo>
                  <a:cubicBezTo>
                    <a:pt x="1153" y="2328"/>
                    <a:pt x="1151" y="2322"/>
                    <a:pt x="1149" y="2315"/>
                  </a:cubicBezTo>
                  <a:cubicBezTo>
                    <a:pt x="1149" y="2315"/>
                    <a:pt x="1149" y="2317"/>
                    <a:pt x="1149" y="2318"/>
                  </a:cubicBezTo>
                  <a:cubicBezTo>
                    <a:pt x="1152" y="2329"/>
                    <a:pt x="1154" y="2338"/>
                    <a:pt x="1156" y="2349"/>
                  </a:cubicBezTo>
                  <a:lnTo>
                    <a:pt x="1156" y="2349"/>
                  </a:lnTo>
                  <a:cubicBezTo>
                    <a:pt x="1155" y="2344"/>
                    <a:pt x="1154" y="2340"/>
                    <a:pt x="1153" y="2336"/>
                  </a:cubicBezTo>
                  <a:lnTo>
                    <a:pt x="1153" y="2336"/>
                  </a:lnTo>
                  <a:cubicBezTo>
                    <a:pt x="1165" y="2405"/>
                    <a:pt x="1178" y="2477"/>
                    <a:pt x="1191" y="2546"/>
                  </a:cubicBezTo>
                  <a:cubicBezTo>
                    <a:pt x="1191" y="2545"/>
                    <a:pt x="1191" y="2544"/>
                    <a:pt x="1191" y="2544"/>
                  </a:cubicBezTo>
                  <a:lnTo>
                    <a:pt x="1191" y="2544"/>
                  </a:lnTo>
                  <a:cubicBezTo>
                    <a:pt x="1202" y="2610"/>
                    <a:pt x="1214" y="2676"/>
                    <a:pt x="1225" y="2743"/>
                  </a:cubicBezTo>
                  <a:lnTo>
                    <a:pt x="1225" y="2739"/>
                  </a:lnTo>
                  <a:cubicBezTo>
                    <a:pt x="1229" y="2757"/>
                    <a:pt x="1232" y="2773"/>
                    <a:pt x="1235" y="2789"/>
                  </a:cubicBezTo>
                  <a:cubicBezTo>
                    <a:pt x="1233" y="2782"/>
                    <a:pt x="1232" y="2776"/>
                    <a:pt x="1230" y="2770"/>
                  </a:cubicBezTo>
                  <a:lnTo>
                    <a:pt x="1230" y="2770"/>
                  </a:lnTo>
                  <a:cubicBezTo>
                    <a:pt x="1237" y="2799"/>
                    <a:pt x="1242" y="2828"/>
                    <a:pt x="1248" y="2858"/>
                  </a:cubicBezTo>
                  <a:lnTo>
                    <a:pt x="1248" y="2858"/>
                  </a:lnTo>
                  <a:cubicBezTo>
                    <a:pt x="1248" y="2857"/>
                    <a:pt x="1248" y="2857"/>
                    <a:pt x="1248" y="2857"/>
                  </a:cubicBezTo>
                  <a:lnTo>
                    <a:pt x="1248" y="2857"/>
                  </a:lnTo>
                  <a:lnTo>
                    <a:pt x="1249" y="2868"/>
                  </a:lnTo>
                  <a:lnTo>
                    <a:pt x="1249" y="2868"/>
                  </a:lnTo>
                  <a:cubicBezTo>
                    <a:pt x="1249" y="2864"/>
                    <a:pt x="1248" y="2861"/>
                    <a:pt x="1248" y="2858"/>
                  </a:cubicBezTo>
                  <a:lnTo>
                    <a:pt x="1248" y="2858"/>
                  </a:lnTo>
                  <a:cubicBezTo>
                    <a:pt x="1248" y="2863"/>
                    <a:pt x="1249" y="2869"/>
                    <a:pt x="1250" y="2874"/>
                  </a:cubicBezTo>
                  <a:lnTo>
                    <a:pt x="1250" y="2874"/>
                  </a:lnTo>
                  <a:lnTo>
                    <a:pt x="1249" y="2868"/>
                  </a:lnTo>
                  <a:lnTo>
                    <a:pt x="1249" y="2868"/>
                  </a:lnTo>
                  <a:cubicBezTo>
                    <a:pt x="1250" y="2870"/>
                    <a:pt x="1250" y="2873"/>
                    <a:pt x="1251" y="2876"/>
                  </a:cubicBezTo>
                  <a:cubicBezTo>
                    <a:pt x="1251" y="2875"/>
                    <a:pt x="1251" y="2875"/>
                    <a:pt x="1250" y="2874"/>
                  </a:cubicBezTo>
                  <a:lnTo>
                    <a:pt x="1250" y="2874"/>
                  </a:lnTo>
                  <a:lnTo>
                    <a:pt x="1255" y="2906"/>
                  </a:lnTo>
                  <a:cubicBezTo>
                    <a:pt x="1255" y="2904"/>
                    <a:pt x="1255" y="2903"/>
                    <a:pt x="1255" y="2902"/>
                  </a:cubicBezTo>
                  <a:lnTo>
                    <a:pt x="1255" y="2902"/>
                  </a:lnTo>
                  <a:cubicBezTo>
                    <a:pt x="1277" y="3020"/>
                    <a:pt x="1301" y="3137"/>
                    <a:pt x="1325" y="3254"/>
                  </a:cubicBezTo>
                  <a:cubicBezTo>
                    <a:pt x="1340" y="3325"/>
                    <a:pt x="1410" y="3372"/>
                    <a:pt x="1479" y="3372"/>
                  </a:cubicBezTo>
                  <a:cubicBezTo>
                    <a:pt x="1491" y="3372"/>
                    <a:pt x="1502" y="3371"/>
                    <a:pt x="1514" y="3368"/>
                  </a:cubicBezTo>
                  <a:cubicBezTo>
                    <a:pt x="1597" y="3346"/>
                    <a:pt x="1646" y="3262"/>
                    <a:pt x="1627" y="3178"/>
                  </a:cubicBezTo>
                  <a:cubicBezTo>
                    <a:pt x="1563" y="2876"/>
                    <a:pt x="1508" y="2570"/>
                    <a:pt x="1451" y="2267"/>
                  </a:cubicBezTo>
                  <a:lnTo>
                    <a:pt x="1451" y="2267"/>
                  </a:lnTo>
                  <a:cubicBezTo>
                    <a:pt x="1452" y="2269"/>
                    <a:pt x="1452" y="2272"/>
                    <a:pt x="1452" y="2275"/>
                  </a:cubicBezTo>
                  <a:lnTo>
                    <a:pt x="1452" y="2275"/>
                  </a:lnTo>
                  <a:cubicBezTo>
                    <a:pt x="1452" y="2274"/>
                    <a:pt x="1452" y="2273"/>
                    <a:pt x="1452" y="2272"/>
                  </a:cubicBezTo>
                  <a:lnTo>
                    <a:pt x="1452" y="2272"/>
                  </a:lnTo>
                  <a:cubicBezTo>
                    <a:pt x="1452" y="2273"/>
                    <a:pt x="1452" y="2274"/>
                    <a:pt x="1452" y="2276"/>
                  </a:cubicBezTo>
                  <a:cubicBezTo>
                    <a:pt x="1439" y="2201"/>
                    <a:pt x="1425" y="2125"/>
                    <a:pt x="1412" y="2051"/>
                  </a:cubicBezTo>
                  <a:lnTo>
                    <a:pt x="1412" y="2052"/>
                  </a:lnTo>
                  <a:cubicBezTo>
                    <a:pt x="1411" y="2049"/>
                    <a:pt x="1411" y="2048"/>
                    <a:pt x="1411" y="2045"/>
                  </a:cubicBezTo>
                  <a:lnTo>
                    <a:pt x="1411" y="2041"/>
                  </a:lnTo>
                  <a:cubicBezTo>
                    <a:pt x="1393" y="1942"/>
                    <a:pt x="1376" y="1842"/>
                    <a:pt x="1357" y="1742"/>
                  </a:cubicBezTo>
                  <a:lnTo>
                    <a:pt x="1357" y="1742"/>
                  </a:lnTo>
                  <a:cubicBezTo>
                    <a:pt x="1358" y="1748"/>
                    <a:pt x="1360" y="1755"/>
                    <a:pt x="1362" y="1763"/>
                  </a:cubicBezTo>
                  <a:cubicBezTo>
                    <a:pt x="1347" y="1684"/>
                    <a:pt x="1331" y="1606"/>
                    <a:pt x="1319" y="1528"/>
                  </a:cubicBezTo>
                  <a:cubicBezTo>
                    <a:pt x="1317" y="1519"/>
                    <a:pt x="1315" y="1510"/>
                    <a:pt x="1313" y="1501"/>
                  </a:cubicBezTo>
                  <a:lnTo>
                    <a:pt x="1313" y="1501"/>
                  </a:lnTo>
                  <a:cubicBezTo>
                    <a:pt x="1313" y="1502"/>
                    <a:pt x="1314" y="1503"/>
                    <a:pt x="1314" y="1505"/>
                  </a:cubicBezTo>
                  <a:cubicBezTo>
                    <a:pt x="1313" y="1500"/>
                    <a:pt x="1312" y="1496"/>
                    <a:pt x="1312" y="1491"/>
                  </a:cubicBezTo>
                  <a:lnTo>
                    <a:pt x="1312" y="1491"/>
                  </a:lnTo>
                  <a:cubicBezTo>
                    <a:pt x="1311" y="1489"/>
                    <a:pt x="1311" y="1488"/>
                    <a:pt x="1311" y="1486"/>
                  </a:cubicBezTo>
                  <a:lnTo>
                    <a:pt x="1311" y="1486"/>
                  </a:lnTo>
                  <a:cubicBezTo>
                    <a:pt x="1311" y="1486"/>
                    <a:pt x="1311" y="1487"/>
                    <a:pt x="1311" y="1488"/>
                  </a:cubicBezTo>
                  <a:lnTo>
                    <a:pt x="1311" y="1488"/>
                  </a:lnTo>
                  <a:cubicBezTo>
                    <a:pt x="1244" y="1130"/>
                    <a:pt x="1147" y="779"/>
                    <a:pt x="1077" y="422"/>
                  </a:cubicBezTo>
                  <a:lnTo>
                    <a:pt x="1077" y="422"/>
                  </a:lnTo>
                  <a:cubicBezTo>
                    <a:pt x="1077" y="422"/>
                    <a:pt x="1077" y="422"/>
                    <a:pt x="1077" y="423"/>
                  </a:cubicBezTo>
                  <a:lnTo>
                    <a:pt x="1077" y="423"/>
                  </a:lnTo>
                  <a:cubicBezTo>
                    <a:pt x="1068" y="373"/>
                    <a:pt x="1060" y="324"/>
                    <a:pt x="1050" y="276"/>
                  </a:cubicBezTo>
                  <a:cubicBezTo>
                    <a:pt x="1042" y="226"/>
                    <a:pt x="1040" y="173"/>
                    <a:pt x="1028" y="124"/>
                  </a:cubicBezTo>
                  <a:cubicBezTo>
                    <a:pt x="1007" y="41"/>
                    <a:pt x="938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4" name="Google Shape;10304;p18"/>
            <p:cNvSpPr/>
            <p:nvPr/>
          </p:nvSpPr>
          <p:spPr>
            <a:xfrm>
              <a:off x="1424275" y="4902800"/>
              <a:ext cx="1124150" cy="13150"/>
            </a:xfrm>
            <a:custGeom>
              <a:avLst/>
              <a:gdLst/>
              <a:ahLst/>
              <a:cxnLst/>
              <a:rect l="l" t="t" r="r" b="b"/>
              <a:pathLst>
                <a:path w="44966" h="526" extrusionOk="0">
                  <a:moveTo>
                    <a:pt x="44812" y="0"/>
                  </a:moveTo>
                  <a:cubicBezTo>
                    <a:pt x="44810" y="0"/>
                    <a:pt x="44809" y="0"/>
                    <a:pt x="44807" y="0"/>
                  </a:cubicBezTo>
                  <a:cubicBezTo>
                    <a:pt x="44397" y="14"/>
                    <a:pt x="43985" y="13"/>
                    <a:pt x="43575" y="14"/>
                  </a:cubicBezTo>
                  <a:cubicBezTo>
                    <a:pt x="43183" y="16"/>
                    <a:pt x="42790" y="19"/>
                    <a:pt x="42398" y="22"/>
                  </a:cubicBezTo>
                  <a:cubicBezTo>
                    <a:pt x="41632" y="27"/>
                    <a:pt x="40865" y="29"/>
                    <a:pt x="40099" y="33"/>
                  </a:cubicBezTo>
                  <a:cubicBezTo>
                    <a:pt x="38185" y="44"/>
                    <a:pt x="36272" y="54"/>
                    <a:pt x="34358" y="63"/>
                  </a:cubicBezTo>
                  <a:cubicBezTo>
                    <a:pt x="32453" y="68"/>
                    <a:pt x="30549" y="76"/>
                    <a:pt x="28646" y="86"/>
                  </a:cubicBezTo>
                  <a:cubicBezTo>
                    <a:pt x="26748" y="95"/>
                    <a:pt x="24850" y="103"/>
                    <a:pt x="22954" y="111"/>
                  </a:cubicBezTo>
                  <a:cubicBezTo>
                    <a:pt x="21002" y="119"/>
                    <a:pt x="19052" y="128"/>
                    <a:pt x="17102" y="136"/>
                  </a:cubicBezTo>
                  <a:cubicBezTo>
                    <a:pt x="15212" y="146"/>
                    <a:pt x="13320" y="155"/>
                    <a:pt x="11431" y="160"/>
                  </a:cubicBezTo>
                  <a:cubicBezTo>
                    <a:pt x="9545" y="165"/>
                    <a:pt x="7654" y="179"/>
                    <a:pt x="5766" y="182"/>
                  </a:cubicBezTo>
                  <a:cubicBezTo>
                    <a:pt x="4827" y="185"/>
                    <a:pt x="3888" y="193"/>
                    <a:pt x="2950" y="193"/>
                  </a:cubicBezTo>
                  <a:cubicBezTo>
                    <a:pt x="2478" y="195"/>
                    <a:pt x="2006" y="195"/>
                    <a:pt x="1536" y="196"/>
                  </a:cubicBezTo>
                  <a:cubicBezTo>
                    <a:pt x="1415" y="197"/>
                    <a:pt x="1294" y="198"/>
                    <a:pt x="1174" y="198"/>
                  </a:cubicBezTo>
                  <a:cubicBezTo>
                    <a:pt x="1053" y="198"/>
                    <a:pt x="932" y="197"/>
                    <a:pt x="811" y="196"/>
                  </a:cubicBezTo>
                  <a:cubicBezTo>
                    <a:pt x="597" y="196"/>
                    <a:pt x="384" y="193"/>
                    <a:pt x="170" y="193"/>
                  </a:cubicBezTo>
                  <a:cubicBezTo>
                    <a:pt x="80" y="193"/>
                    <a:pt x="4" y="265"/>
                    <a:pt x="2" y="356"/>
                  </a:cubicBezTo>
                  <a:cubicBezTo>
                    <a:pt x="1" y="447"/>
                    <a:pt x="72" y="523"/>
                    <a:pt x="164" y="526"/>
                  </a:cubicBezTo>
                  <a:cubicBezTo>
                    <a:pt x="536" y="523"/>
                    <a:pt x="908" y="515"/>
                    <a:pt x="1280" y="511"/>
                  </a:cubicBezTo>
                  <a:cubicBezTo>
                    <a:pt x="1656" y="508"/>
                    <a:pt x="2033" y="508"/>
                    <a:pt x="2410" y="505"/>
                  </a:cubicBezTo>
                  <a:cubicBezTo>
                    <a:pt x="3201" y="497"/>
                    <a:pt x="3991" y="492"/>
                    <a:pt x="4781" y="489"/>
                  </a:cubicBezTo>
                  <a:cubicBezTo>
                    <a:pt x="5741" y="488"/>
                    <a:pt x="6700" y="477"/>
                    <a:pt x="7661" y="475"/>
                  </a:cubicBezTo>
                  <a:cubicBezTo>
                    <a:pt x="8596" y="473"/>
                    <a:pt x="9533" y="466"/>
                    <a:pt x="10471" y="462"/>
                  </a:cubicBezTo>
                  <a:cubicBezTo>
                    <a:pt x="12359" y="454"/>
                    <a:pt x="14249" y="439"/>
                    <a:pt x="16138" y="432"/>
                  </a:cubicBezTo>
                  <a:cubicBezTo>
                    <a:pt x="17110" y="431"/>
                    <a:pt x="18082" y="424"/>
                    <a:pt x="19053" y="421"/>
                  </a:cubicBezTo>
                  <a:cubicBezTo>
                    <a:pt x="19994" y="418"/>
                    <a:pt x="20936" y="409"/>
                    <a:pt x="21876" y="407"/>
                  </a:cubicBezTo>
                  <a:cubicBezTo>
                    <a:pt x="23804" y="402"/>
                    <a:pt x="25734" y="385"/>
                    <a:pt x="27663" y="380"/>
                  </a:cubicBezTo>
                  <a:cubicBezTo>
                    <a:pt x="29555" y="374"/>
                    <a:pt x="31448" y="359"/>
                    <a:pt x="33341" y="353"/>
                  </a:cubicBezTo>
                  <a:cubicBezTo>
                    <a:pt x="35268" y="345"/>
                    <a:pt x="37194" y="333"/>
                    <a:pt x="39119" y="328"/>
                  </a:cubicBezTo>
                  <a:cubicBezTo>
                    <a:pt x="40066" y="326"/>
                    <a:pt x="41014" y="323"/>
                    <a:pt x="41961" y="318"/>
                  </a:cubicBezTo>
                  <a:cubicBezTo>
                    <a:pt x="42420" y="317"/>
                    <a:pt x="42881" y="317"/>
                    <a:pt x="43341" y="315"/>
                  </a:cubicBezTo>
                  <a:cubicBezTo>
                    <a:pt x="43620" y="314"/>
                    <a:pt x="43899" y="311"/>
                    <a:pt x="44178" y="311"/>
                  </a:cubicBezTo>
                  <a:cubicBezTo>
                    <a:pt x="44386" y="311"/>
                    <a:pt x="44594" y="313"/>
                    <a:pt x="44802" y="318"/>
                  </a:cubicBezTo>
                  <a:cubicBezTo>
                    <a:pt x="44889" y="318"/>
                    <a:pt x="44962" y="250"/>
                    <a:pt x="44964" y="162"/>
                  </a:cubicBezTo>
                  <a:cubicBezTo>
                    <a:pt x="44965" y="81"/>
                    <a:pt x="44897" y="0"/>
                    <a:pt x="448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5" name="Google Shape;10305;p18"/>
            <p:cNvSpPr/>
            <p:nvPr/>
          </p:nvSpPr>
          <p:spPr>
            <a:xfrm>
              <a:off x="2501975" y="4891300"/>
              <a:ext cx="73875" cy="42000"/>
            </a:xfrm>
            <a:custGeom>
              <a:avLst/>
              <a:gdLst/>
              <a:ahLst/>
              <a:cxnLst/>
              <a:rect l="l" t="t" r="r" b="b"/>
              <a:pathLst>
                <a:path w="2955" h="1680" extrusionOk="0">
                  <a:moveTo>
                    <a:pt x="170" y="1"/>
                  </a:moveTo>
                  <a:cubicBezTo>
                    <a:pt x="165" y="1"/>
                    <a:pt x="159" y="1"/>
                    <a:pt x="154" y="1"/>
                  </a:cubicBezTo>
                  <a:cubicBezTo>
                    <a:pt x="81" y="11"/>
                    <a:pt x="21" y="68"/>
                    <a:pt x="10" y="140"/>
                  </a:cubicBezTo>
                  <a:cubicBezTo>
                    <a:pt x="1" y="207"/>
                    <a:pt x="31" y="272"/>
                    <a:pt x="86" y="307"/>
                  </a:cubicBezTo>
                  <a:cubicBezTo>
                    <a:pt x="119" y="327"/>
                    <a:pt x="156" y="341"/>
                    <a:pt x="194" y="351"/>
                  </a:cubicBezTo>
                  <a:cubicBezTo>
                    <a:pt x="209" y="356"/>
                    <a:pt x="224" y="358"/>
                    <a:pt x="240" y="358"/>
                  </a:cubicBezTo>
                  <a:cubicBezTo>
                    <a:pt x="260" y="358"/>
                    <a:pt x="280" y="354"/>
                    <a:pt x="300" y="346"/>
                  </a:cubicBezTo>
                  <a:cubicBezTo>
                    <a:pt x="411" y="367"/>
                    <a:pt x="521" y="394"/>
                    <a:pt x="632" y="417"/>
                  </a:cubicBezTo>
                  <a:lnTo>
                    <a:pt x="631" y="417"/>
                  </a:lnTo>
                  <a:lnTo>
                    <a:pt x="635" y="419"/>
                  </a:lnTo>
                  <a:cubicBezTo>
                    <a:pt x="805" y="452"/>
                    <a:pt x="974" y="489"/>
                    <a:pt x="1142" y="517"/>
                  </a:cubicBezTo>
                  <a:cubicBezTo>
                    <a:pt x="1310" y="546"/>
                    <a:pt x="1479" y="579"/>
                    <a:pt x="1648" y="595"/>
                  </a:cubicBezTo>
                  <a:cubicBezTo>
                    <a:pt x="1745" y="604"/>
                    <a:pt x="1842" y="614"/>
                    <a:pt x="1938" y="618"/>
                  </a:cubicBezTo>
                  <a:cubicBezTo>
                    <a:pt x="1967" y="622"/>
                    <a:pt x="1995" y="622"/>
                    <a:pt x="2024" y="623"/>
                  </a:cubicBezTo>
                  <a:cubicBezTo>
                    <a:pt x="1946" y="650"/>
                    <a:pt x="1868" y="677"/>
                    <a:pt x="1789" y="702"/>
                  </a:cubicBezTo>
                  <a:lnTo>
                    <a:pt x="1346" y="850"/>
                  </a:lnTo>
                  <a:cubicBezTo>
                    <a:pt x="1275" y="873"/>
                    <a:pt x="1205" y="897"/>
                    <a:pt x="1136" y="924"/>
                  </a:cubicBezTo>
                  <a:cubicBezTo>
                    <a:pt x="1067" y="951"/>
                    <a:pt x="999" y="979"/>
                    <a:pt x="933" y="1009"/>
                  </a:cubicBezTo>
                  <a:cubicBezTo>
                    <a:pt x="860" y="1041"/>
                    <a:pt x="792" y="1078"/>
                    <a:pt x="722" y="1114"/>
                  </a:cubicBezTo>
                  <a:cubicBezTo>
                    <a:pt x="572" y="1191"/>
                    <a:pt x="434" y="1290"/>
                    <a:pt x="312" y="1405"/>
                  </a:cubicBezTo>
                  <a:cubicBezTo>
                    <a:pt x="249" y="1465"/>
                    <a:pt x="247" y="1565"/>
                    <a:pt x="306" y="1628"/>
                  </a:cubicBezTo>
                  <a:cubicBezTo>
                    <a:pt x="336" y="1660"/>
                    <a:pt x="379" y="1679"/>
                    <a:pt x="423" y="1679"/>
                  </a:cubicBezTo>
                  <a:cubicBezTo>
                    <a:pt x="463" y="1679"/>
                    <a:pt x="502" y="1663"/>
                    <a:pt x="531" y="1636"/>
                  </a:cubicBezTo>
                  <a:cubicBezTo>
                    <a:pt x="556" y="1611"/>
                    <a:pt x="580" y="1589"/>
                    <a:pt x="607" y="1565"/>
                  </a:cubicBezTo>
                  <a:cubicBezTo>
                    <a:pt x="651" y="1529"/>
                    <a:pt x="700" y="1492"/>
                    <a:pt x="751" y="1459"/>
                  </a:cubicBezTo>
                  <a:cubicBezTo>
                    <a:pt x="847" y="1400"/>
                    <a:pt x="949" y="1348"/>
                    <a:pt x="1052" y="1301"/>
                  </a:cubicBezTo>
                  <a:cubicBezTo>
                    <a:pt x="1123" y="1271"/>
                    <a:pt x="1192" y="1237"/>
                    <a:pt x="1265" y="1210"/>
                  </a:cubicBezTo>
                  <a:cubicBezTo>
                    <a:pt x="1332" y="1185"/>
                    <a:pt x="1400" y="1161"/>
                    <a:pt x="1468" y="1139"/>
                  </a:cubicBezTo>
                  <a:cubicBezTo>
                    <a:pt x="1610" y="1092"/>
                    <a:pt x="1754" y="1044"/>
                    <a:pt x="1899" y="998"/>
                  </a:cubicBezTo>
                  <a:lnTo>
                    <a:pt x="1899" y="998"/>
                  </a:lnTo>
                  <a:lnTo>
                    <a:pt x="1891" y="1002"/>
                  </a:lnTo>
                  <a:cubicBezTo>
                    <a:pt x="1957" y="980"/>
                    <a:pt x="2024" y="958"/>
                    <a:pt x="2091" y="936"/>
                  </a:cubicBezTo>
                  <a:lnTo>
                    <a:pt x="2091" y="936"/>
                  </a:lnTo>
                  <a:lnTo>
                    <a:pt x="2090" y="937"/>
                  </a:lnTo>
                  <a:lnTo>
                    <a:pt x="2090" y="937"/>
                  </a:lnTo>
                  <a:lnTo>
                    <a:pt x="2095" y="935"/>
                  </a:lnTo>
                  <a:lnTo>
                    <a:pt x="2095" y="935"/>
                  </a:lnTo>
                  <a:cubicBezTo>
                    <a:pt x="2093" y="936"/>
                    <a:pt x="2092" y="936"/>
                    <a:pt x="2091" y="936"/>
                  </a:cubicBezTo>
                  <a:lnTo>
                    <a:pt x="2091" y="936"/>
                  </a:lnTo>
                  <a:lnTo>
                    <a:pt x="2098" y="933"/>
                  </a:lnTo>
                  <a:lnTo>
                    <a:pt x="2109" y="930"/>
                  </a:lnTo>
                  <a:lnTo>
                    <a:pt x="2122" y="926"/>
                  </a:lnTo>
                  <a:lnTo>
                    <a:pt x="2128" y="924"/>
                  </a:lnTo>
                  <a:lnTo>
                    <a:pt x="2128" y="924"/>
                  </a:lnTo>
                  <a:lnTo>
                    <a:pt x="2125" y="926"/>
                  </a:lnTo>
                  <a:cubicBezTo>
                    <a:pt x="2145" y="919"/>
                    <a:pt x="2166" y="913"/>
                    <a:pt x="2187" y="905"/>
                  </a:cubicBezTo>
                  <a:lnTo>
                    <a:pt x="2206" y="899"/>
                  </a:lnTo>
                  <a:lnTo>
                    <a:pt x="2202" y="900"/>
                  </a:lnTo>
                  <a:lnTo>
                    <a:pt x="2210" y="897"/>
                  </a:lnTo>
                  <a:lnTo>
                    <a:pt x="2221" y="894"/>
                  </a:lnTo>
                  <a:lnTo>
                    <a:pt x="2218" y="895"/>
                  </a:lnTo>
                  <a:lnTo>
                    <a:pt x="2218" y="895"/>
                  </a:lnTo>
                  <a:lnTo>
                    <a:pt x="2237" y="889"/>
                  </a:lnTo>
                  <a:lnTo>
                    <a:pt x="2237" y="889"/>
                  </a:lnTo>
                  <a:cubicBezTo>
                    <a:pt x="2237" y="889"/>
                    <a:pt x="2238" y="889"/>
                    <a:pt x="2239" y="889"/>
                  </a:cubicBezTo>
                  <a:lnTo>
                    <a:pt x="2245" y="886"/>
                  </a:lnTo>
                  <a:lnTo>
                    <a:pt x="2245" y="886"/>
                  </a:lnTo>
                  <a:lnTo>
                    <a:pt x="2256" y="882"/>
                  </a:lnTo>
                  <a:lnTo>
                    <a:pt x="2256" y="882"/>
                  </a:lnTo>
                  <a:cubicBezTo>
                    <a:pt x="2268" y="879"/>
                    <a:pt x="2280" y="875"/>
                    <a:pt x="2291" y="872"/>
                  </a:cubicBezTo>
                  <a:lnTo>
                    <a:pt x="2290" y="872"/>
                  </a:lnTo>
                  <a:cubicBezTo>
                    <a:pt x="2285" y="873"/>
                    <a:pt x="2278" y="875"/>
                    <a:pt x="2274" y="876"/>
                  </a:cubicBezTo>
                  <a:lnTo>
                    <a:pt x="2288" y="872"/>
                  </a:lnTo>
                  <a:lnTo>
                    <a:pt x="2286" y="872"/>
                  </a:lnTo>
                  <a:cubicBezTo>
                    <a:pt x="2432" y="824"/>
                    <a:pt x="2578" y="781"/>
                    <a:pt x="2723" y="734"/>
                  </a:cubicBezTo>
                  <a:cubicBezTo>
                    <a:pt x="2783" y="713"/>
                    <a:pt x="2855" y="691"/>
                    <a:pt x="2896" y="639"/>
                  </a:cubicBezTo>
                  <a:cubicBezTo>
                    <a:pt x="2940" y="587"/>
                    <a:pt x="2954" y="516"/>
                    <a:pt x="2931" y="452"/>
                  </a:cubicBezTo>
                  <a:cubicBezTo>
                    <a:pt x="2888" y="343"/>
                    <a:pt x="2771" y="327"/>
                    <a:pt x="2668" y="324"/>
                  </a:cubicBezTo>
                  <a:cubicBezTo>
                    <a:pt x="2535" y="319"/>
                    <a:pt x="2400" y="321"/>
                    <a:pt x="2267" y="318"/>
                  </a:cubicBezTo>
                  <a:cubicBezTo>
                    <a:pt x="2128" y="316"/>
                    <a:pt x="1987" y="311"/>
                    <a:pt x="1848" y="303"/>
                  </a:cubicBezTo>
                  <a:cubicBezTo>
                    <a:pt x="1701" y="291"/>
                    <a:pt x="1555" y="275"/>
                    <a:pt x="1411" y="248"/>
                  </a:cubicBezTo>
                  <a:cubicBezTo>
                    <a:pt x="1254" y="221"/>
                    <a:pt x="1098" y="189"/>
                    <a:pt x="942" y="159"/>
                  </a:cubicBezTo>
                  <a:cubicBezTo>
                    <a:pt x="855" y="140"/>
                    <a:pt x="770" y="121"/>
                    <a:pt x="684" y="102"/>
                  </a:cubicBezTo>
                  <a:lnTo>
                    <a:pt x="684" y="102"/>
                  </a:lnTo>
                  <a:lnTo>
                    <a:pt x="705" y="107"/>
                  </a:lnTo>
                  <a:cubicBezTo>
                    <a:pt x="631" y="91"/>
                    <a:pt x="558" y="72"/>
                    <a:pt x="483" y="55"/>
                  </a:cubicBezTo>
                  <a:cubicBezTo>
                    <a:pt x="436" y="44"/>
                    <a:pt x="388" y="34"/>
                    <a:pt x="339" y="23"/>
                  </a:cubicBezTo>
                  <a:cubicBezTo>
                    <a:pt x="284" y="9"/>
                    <a:pt x="228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6" name="Google Shape;10306;p18"/>
            <p:cNvSpPr/>
            <p:nvPr/>
          </p:nvSpPr>
          <p:spPr>
            <a:xfrm>
              <a:off x="1608975" y="4316500"/>
              <a:ext cx="59025" cy="126025"/>
            </a:xfrm>
            <a:custGeom>
              <a:avLst/>
              <a:gdLst/>
              <a:ahLst/>
              <a:cxnLst/>
              <a:rect l="l" t="t" r="r" b="b"/>
              <a:pathLst>
                <a:path w="2361" h="5041" extrusionOk="0">
                  <a:moveTo>
                    <a:pt x="755" y="4100"/>
                  </a:moveTo>
                  <a:lnTo>
                    <a:pt x="755" y="4100"/>
                  </a:lnTo>
                  <a:cubicBezTo>
                    <a:pt x="754" y="4103"/>
                    <a:pt x="754" y="4107"/>
                    <a:pt x="753" y="4110"/>
                  </a:cubicBezTo>
                  <a:lnTo>
                    <a:pt x="753" y="4110"/>
                  </a:lnTo>
                  <a:cubicBezTo>
                    <a:pt x="753" y="4109"/>
                    <a:pt x="753" y="4109"/>
                    <a:pt x="754" y="4108"/>
                  </a:cubicBezTo>
                  <a:lnTo>
                    <a:pt x="754" y="4108"/>
                  </a:lnTo>
                  <a:cubicBezTo>
                    <a:pt x="754" y="4105"/>
                    <a:pt x="755" y="4103"/>
                    <a:pt x="755" y="4100"/>
                  </a:cubicBezTo>
                  <a:close/>
                  <a:moveTo>
                    <a:pt x="491" y="4708"/>
                  </a:moveTo>
                  <a:lnTo>
                    <a:pt x="488" y="4710"/>
                  </a:lnTo>
                  <a:lnTo>
                    <a:pt x="489" y="4710"/>
                  </a:lnTo>
                  <a:lnTo>
                    <a:pt x="491" y="4708"/>
                  </a:lnTo>
                  <a:close/>
                  <a:moveTo>
                    <a:pt x="2089" y="0"/>
                  </a:moveTo>
                  <a:cubicBezTo>
                    <a:pt x="2076" y="0"/>
                    <a:pt x="2062" y="1"/>
                    <a:pt x="2049" y="3"/>
                  </a:cubicBezTo>
                  <a:cubicBezTo>
                    <a:pt x="2005" y="11"/>
                    <a:pt x="1963" y="27"/>
                    <a:pt x="1925" y="49"/>
                  </a:cubicBezTo>
                  <a:cubicBezTo>
                    <a:pt x="1886" y="71"/>
                    <a:pt x="1849" y="98"/>
                    <a:pt x="1818" y="130"/>
                  </a:cubicBezTo>
                  <a:cubicBezTo>
                    <a:pt x="1743" y="208"/>
                    <a:pt x="1678" y="293"/>
                    <a:pt x="1623" y="385"/>
                  </a:cubicBezTo>
                  <a:cubicBezTo>
                    <a:pt x="1563" y="480"/>
                    <a:pt x="1509" y="578"/>
                    <a:pt x="1462" y="679"/>
                  </a:cubicBezTo>
                  <a:cubicBezTo>
                    <a:pt x="1401" y="815"/>
                    <a:pt x="1349" y="953"/>
                    <a:pt x="1305" y="1096"/>
                  </a:cubicBezTo>
                  <a:cubicBezTo>
                    <a:pt x="1280" y="1176"/>
                    <a:pt x="1261" y="1262"/>
                    <a:pt x="1240" y="1344"/>
                  </a:cubicBezTo>
                  <a:cubicBezTo>
                    <a:pt x="1219" y="1423"/>
                    <a:pt x="1202" y="1502"/>
                    <a:pt x="1186" y="1582"/>
                  </a:cubicBezTo>
                  <a:cubicBezTo>
                    <a:pt x="1153" y="1738"/>
                    <a:pt x="1123" y="1895"/>
                    <a:pt x="1096" y="2053"/>
                  </a:cubicBezTo>
                  <a:cubicBezTo>
                    <a:pt x="1039" y="2402"/>
                    <a:pt x="982" y="2750"/>
                    <a:pt x="930" y="3098"/>
                  </a:cubicBezTo>
                  <a:cubicBezTo>
                    <a:pt x="880" y="3433"/>
                    <a:pt x="828" y="3769"/>
                    <a:pt x="755" y="4100"/>
                  </a:cubicBezTo>
                  <a:lnTo>
                    <a:pt x="755" y="4100"/>
                  </a:lnTo>
                  <a:cubicBezTo>
                    <a:pt x="756" y="4097"/>
                    <a:pt x="756" y="4095"/>
                    <a:pt x="757" y="4092"/>
                  </a:cubicBezTo>
                  <a:lnTo>
                    <a:pt x="757" y="4092"/>
                  </a:lnTo>
                  <a:cubicBezTo>
                    <a:pt x="756" y="4097"/>
                    <a:pt x="755" y="4103"/>
                    <a:pt x="754" y="4108"/>
                  </a:cubicBezTo>
                  <a:lnTo>
                    <a:pt x="754" y="4108"/>
                  </a:lnTo>
                  <a:cubicBezTo>
                    <a:pt x="753" y="4109"/>
                    <a:pt x="753" y="4111"/>
                    <a:pt x="752" y="4113"/>
                  </a:cubicBezTo>
                  <a:cubicBezTo>
                    <a:pt x="753" y="4112"/>
                    <a:pt x="753" y="4111"/>
                    <a:pt x="753" y="4110"/>
                  </a:cubicBezTo>
                  <a:lnTo>
                    <a:pt x="753" y="4110"/>
                  </a:lnTo>
                  <a:cubicBezTo>
                    <a:pt x="735" y="4186"/>
                    <a:pt x="714" y="4259"/>
                    <a:pt x="687" y="4333"/>
                  </a:cubicBezTo>
                  <a:cubicBezTo>
                    <a:pt x="659" y="4402"/>
                    <a:pt x="631" y="4474"/>
                    <a:pt x="599" y="4542"/>
                  </a:cubicBezTo>
                  <a:cubicBezTo>
                    <a:pt x="574" y="4588"/>
                    <a:pt x="548" y="4634"/>
                    <a:pt x="520" y="4676"/>
                  </a:cubicBezTo>
                  <a:cubicBezTo>
                    <a:pt x="513" y="4684"/>
                    <a:pt x="507" y="4692"/>
                    <a:pt x="501" y="4700"/>
                  </a:cubicBezTo>
                  <a:lnTo>
                    <a:pt x="490" y="4710"/>
                  </a:lnTo>
                  <a:lnTo>
                    <a:pt x="489" y="4710"/>
                  </a:lnTo>
                  <a:lnTo>
                    <a:pt x="486" y="4711"/>
                  </a:lnTo>
                  <a:lnTo>
                    <a:pt x="461" y="4711"/>
                  </a:lnTo>
                  <a:lnTo>
                    <a:pt x="452" y="4710"/>
                  </a:lnTo>
                  <a:cubicBezTo>
                    <a:pt x="439" y="4705"/>
                    <a:pt x="426" y="4702"/>
                    <a:pt x="414" y="4698"/>
                  </a:cubicBezTo>
                  <a:lnTo>
                    <a:pt x="412" y="4697"/>
                  </a:lnTo>
                  <a:lnTo>
                    <a:pt x="399" y="4681"/>
                  </a:lnTo>
                  <a:cubicBezTo>
                    <a:pt x="391" y="4665"/>
                    <a:pt x="384" y="4651"/>
                    <a:pt x="376" y="4635"/>
                  </a:cubicBezTo>
                  <a:cubicBezTo>
                    <a:pt x="368" y="4618"/>
                    <a:pt x="360" y="4597"/>
                    <a:pt x="353" y="4578"/>
                  </a:cubicBezTo>
                  <a:cubicBezTo>
                    <a:pt x="346" y="4551"/>
                    <a:pt x="339" y="4523"/>
                    <a:pt x="333" y="4496"/>
                  </a:cubicBezTo>
                  <a:cubicBezTo>
                    <a:pt x="327" y="4455"/>
                    <a:pt x="322" y="4414"/>
                    <a:pt x="319" y="4372"/>
                  </a:cubicBezTo>
                  <a:cubicBezTo>
                    <a:pt x="307" y="4294"/>
                    <a:pt x="241" y="4238"/>
                    <a:pt x="164" y="4238"/>
                  </a:cubicBezTo>
                  <a:cubicBezTo>
                    <a:pt x="158" y="4238"/>
                    <a:pt x="152" y="4239"/>
                    <a:pt x="146" y="4239"/>
                  </a:cubicBezTo>
                  <a:cubicBezTo>
                    <a:pt x="62" y="4249"/>
                    <a:pt x="0" y="4323"/>
                    <a:pt x="8" y="4409"/>
                  </a:cubicBezTo>
                  <a:cubicBezTo>
                    <a:pt x="12" y="4504"/>
                    <a:pt x="26" y="4599"/>
                    <a:pt x="51" y="4691"/>
                  </a:cubicBezTo>
                  <a:cubicBezTo>
                    <a:pt x="75" y="4774"/>
                    <a:pt x="116" y="4854"/>
                    <a:pt x="173" y="4920"/>
                  </a:cubicBezTo>
                  <a:cubicBezTo>
                    <a:pt x="202" y="4952"/>
                    <a:pt x="235" y="4979"/>
                    <a:pt x="274" y="4996"/>
                  </a:cubicBezTo>
                  <a:cubicBezTo>
                    <a:pt x="308" y="5012"/>
                    <a:pt x="344" y="5021"/>
                    <a:pt x="380" y="5029"/>
                  </a:cubicBezTo>
                  <a:cubicBezTo>
                    <a:pt x="412" y="5036"/>
                    <a:pt x="442" y="5040"/>
                    <a:pt x="474" y="5040"/>
                  </a:cubicBezTo>
                  <a:cubicBezTo>
                    <a:pt x="521" y="5040"/>
                    <a:pt x="567" y="5032"/>
                    <a:pt x="612" y="5015"/>
                  </a:cubicBezTo>
                  <a:cubicBezTo>
                    <a:pt x="737" y="4964"/>
                    <a:pt x="800" y="4835"/>
                    <a:pt x="854" y="4721"/>
                  </a:cubicBezTo>
                  <a:cubicBezTo>
                    <a:pt x="884" y="4657"/>
                    <a:pt x="909" y="4592"/>
                    <a:pt x="933" y="4527"/>
                  </a:cubicBezTo>
                  <a:cubicBezTo>
                    <a:pt x="985" y="4390"/>
                    <a:pt x="1025" y="4246"/>
                    <a:pt x="1052" y="4100"/>
                  </a:cubicBezTo>
                  <a:cubicBezTo>
                    <a:pt x="1066" y="4024"/>
                    <a:pt x="1080" y="3945"/>
                    <a:pt x="1096" y="3869"/>
                  </a:cubicBezTo>
                  <a:cubicBezTo>
                    <a:pt x="1116" y="3747"/>
                    <a:pt x="1135" y="3625"/>
                    <a:pt x="1154" y="3503"/>
                  </a:cubicBezTo>
                  <a:cubicBezTo>
                    <a:pt x="1210" y="3147"/>
                    <a:pt x="1267" y="2793"/>
                    <a:pt x="1325" y="2440"/>
                  </a:cubicBezTo>
                  <a:cubicBezTo>
                    <a:pt x="1349" y="2288"/>
                    <a:pt x="1371" y="2136"/>
                    <a:pt x="1401" y="1987"/>
                  </a:cubicBezTo>
                  <a:cubicBezTo>
                    <a:pt x="1417" y="1906"/>
                    <a:pt x="1431" y="1827"/>
                    <a:pt x="1449" y="1748"/>
                  </a:cubicBezTo>
                  <a:cubicBezTo>
                    <a:pt x="1468" y="1662"/>
                    <a:pt x="1487" y="1578"/>
                    <a:pt x="1506" y="1493"/>
                  </a:cubicBezTo>
                  <a:cubicBezTo>
                    <a:pt x="1528" y="1404"/>
                    <a:pt x="1552" y="1316"/>
                    <a:pt x="1576" y="1229"/>
                  </a:cubicBezTo>
                  <a:cubicBezTo>
                    <a:pt x="1595" y="1160"/>
                    <a:pt x="1621" y="1096"/>
                    <a:pt x="1645" y="1029"/>
                  </a:cubicBezTo>
                  <a:cubicBezTo>
                    <a:pt x="1680" y="937"/>
                    <a:pt x="1721" y="847"/>
                    <a:pt x="1767" y="760"/>
                  </a:cubicBezTo>
                  <a:cubicBezTo>
                    <a:pt x="1813" y="676"/>
                    <a:pt x="1862" y="595"/>
                    <a:pt x="1916" y="518"/>
                  </a:cubicBezTo>
                  <a:lnTo>
                    <a:pt x="1916" y="518"/>
                  </a:lnTo>
                  <a:cubicBezTo>
                    <a:pt x="1905" y="592"/>
                    <a:pt x="1892" y="668"/>
                    <a:pt x="1881" y="744"/>
                  </a:cubicBezTo>
                  <a:cubicBezTo>
                    <a:pt x="1862" y="864"/>
                    <a:pt x="1835" y="986"/>
                    <a:pt x="1826" y="1107"/>
                  </a:cubicBezTo>
                  <a:cubicBezTo>
                    <a:pt x="1819" y="1203"/>
                    <a:pt x="1906" y="1274"/>
                    <a:pt x="1994" y="1274"/>
                  </a:cubicBezTo>
                  <a:cubicBezTo>
                    <a:pt x="2013" y="1274"/>
                    <a:pt x="2032" y="1270"/>
                    <a:pt x="2050" y="1263"/>
                  </a:cubicBezTo>
                  <a:cubicBezTo>
                    <a:pt x="2095" y="1248"/>
                    <a:pt x="2131" y="1216"/>
                    <a:pt x="2155" y="1176"/>
                  </a:cubicBezTo>
                  <a:cubicBezTo>
                    <a:pt x="2166" y="1156"/>
                    <a:pt x="2174" y="1137"/>
                    <a:pt x="2182" y="1115"/>
                  </a:cubicBezTo>
                  <a:cubicBezTo>
                    <a:pt x="2191" y="1091"/>
                    <a:pt x="2201" y="1067"/>
                    <a:pt x="2210" y="1043"/>
                  </a:cubicBezTo>
                  <a:cubicBezTo>
                    <a:pt x="2229" y="986"/>
                    <a:pt x="2247" y="931"/>
                    <a:pt x="2263" y="874"/>
                  </a:cubicBezTo>
                  <a:cubicBezTo>
                    <a:pt x="2286" y="798"/>
                    <a:pt x="2304" y="720"/>
                    <a:pt x="2323" y="644"/>
                  </a:cubicBezTo>
                  <a:cubicBezTo>
                    <a:pt x="2348" y="542"/>
                    <a:pt x="2361" y="437"/>
                    <a:pt x="2359" y="331"/>
                  </a:cubicBezTo>
                  <a:cubicBezTo>
                    <a:pt x="2358" y="249"/>
                    <a:pt x="2343" y="160"/>
                    <a:pt x="2289" y="94"/>
                  </a:cubicBezTo>
                  <a:cubicBezTo>
                    <a:pt x="2240" y="34"/>
                    <a:pt x="2166" y="0"/>
                    <a:pt x="20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7" name="Google Shape;10307;p18"/>
            <p:cNvSpPr/>
            <p:nvPr/>
          </p:nvSpPr>
          <p:spPr>
            <a:xfrm>
              <a:off x="1612725" y="4375725"/>
              <a:ext cx="42725" cy="12175"/>
            </a:xfrm>
            <a:custGeom>
              <a:avLst/>
              <a:gdLst/>
              <a:ahLst/>
              <a:cxnLst/>
              <a:rect l="l" t="t" r="r" b="b"/>
              <a:pathLst>
                <a:path w="1709" h="487" extrusionOk="0">
                  <a:moveTo>
                    <a:pt x="355" y="0"/>
                  </a:moveTo>
                  <a:cubicBezTo>
                    <a:pt x="334" y="0"/>
                    <a:pt x="314" y="4"/>
                    <a:pt x="294" y="12"/>
                  </a:cubicBezTo>
                  <a:cubicBezTo>
                    <a:pt x="253" y="25"/>
                    <a:pt x="211" y="39"/>
                    <a:pt x="172" y="55"/>
                  </a:cubicBezTo>
                  <a:cubicBezTo>
                    <a:pt x="150" y="61"/>
                    <a:pt x="129" y="69"/>
                    <a:pt x="109" y="80"/>
                  </a:cubicBezTo>
                  <a:cubicBezTo>
                    <a:pt x="90" y="91"/>
                    <a:pt x="72" y="105"/>
                    <a:pt x="56" y="123"/>
                  </a:cubicBezTo>
                  <a:cubicBezTo>
                    <a:pt x="20" y="159"/>
                    <a:pt x="1" y="211"/>
                    <a:pt x="6" y="264"/>
                  </a:cubicBezTo>
                  <a:cubicBezTo>
                    <a:pt x="10" y="306"/>
                    <a:pt x="33" y="346"/>
                    <a:pt x="66" y="373"/>
                  </a:cubicBezTo>
                  <a:cubicBezTo>
                    <a:pt x="102" y="403"/>
                    <a:pt x="143" y="425"/>
                    <a:pt x="188" y="439"/>
                  </a:cubicBezTo>
                  <a:cubicBezTo>
                    <a:pt x="237" y="454"/>
                    <a:pt x="287" y="465"/>
                    <a:pt x="338" y="471"/>
                  </a:cubicBezTo>
                  <a:cubicBezTo>
                    <a:pt x="424" y="482"/>
                    <a:pt x="509" y="487"/>
                    <a:pt x="596" y="487"/>
                  </a:cubicBezTo>
                  <a:cubicBezTo>
                    <a:pt x="626" y="487"/>
                    <a:pt x="656" y="487"/>
                    <a:pt x="686" y="485"/>
                  </a:cubicBezTo>
                  <a:cubicBezTo>
                    <a:pt x="810" y="481"/>
                    <a:pt x="933" y="468"/>
                    <a:pt x="1057" y="457"/>
                  </a:cubicBezTo>
                  <a:cubicBezTo>
                    <a:pt x="1228" y="441"/>
                    <a:pt x="1397" y="417"/>
                    <a:pt x="1568" y="392"/>
                  </a:cubicBezTo>
                  <a:cubicBezTo>
                    <a:pt x="1650" y="382"/>
                    <a:pt x="1709" y="308"/>
                    <a:pt x="1699" y="226"/>
                  </a:cubicBezTo>
                  <a:cubicBezTo>
                    <a:pt x="1691" y="149"/>
                    <a:pt x="1626" y="93"/>
                    <a:pt x="1551" y="93"/>
                  </a:cubicBezTo>
                  <a:cubicBezTo>
                    <a:pt x="1545" y="93"/>
                    <a:pt x="1539" y="94"/>
                    <a:pt x="1533" y="94"/>
                  </a:cubicBezTo>
                  <a:cubicBezTo>
                    <a:pt x="1397" y="110"/>
                    <a:pt x="1261" y="123"/>
                    <a:pt x="1123" y="137"/>
                  </a:cubicBezTo>
                  <a:cubicBezTo>
                    <a:pt x="1023" y="147"/>
                    <a:pt x="922" y="151"/>
                    <a:pt x="821" y="161"/>
                  </a:cubicBezTo>
                  <a:cubicBezTo>
                    <a:pt x="758" y="163"/>
                    <a:pt x="695" y="165"/>
                    <a:pt x="632" y="165"/>
                  </a:cubicBezTo>
                  <a:cubicBezTo>
                    <a:pt x="595" y="165"/>
                    <a:pt x="558" y="164"/>
                    <a:pt x="522" y="162"/>
                  </a:cubicBezTo>
                  <a:cubicBezTo>
                    <a:pt x="522" y="143"/>
                    <a:pt x="517" y="123"/>
                    <a:pt x="511" y="105"/>
                  </a:cubicBezTo>
                  <a:cubicBezTo>
                    <a:pt x="484" y="40"/>
                    <a:pt x="421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8" name="Google Shape;10308;p18"/>
            <p:cNvSpPr/>
            <p:nvPr/>
          </p:nvSpPr>
          <p:spPr>
            <a:xfrm>
              <a:off x="1695950" y="4322500"/>
              <a:ext cx="28675" cy="115275"/>
            </a:xfrm>
            <a:custGeom>
              <a:avLst/>
              <a:gdLst/>
              <a:ahLst/>
              <a:cxnLst/>
              <a:rect l="l" t="t" r="r" b="b"/>
              <a:pathLst>
                <a:path w="1147" h="4611" extrusionOk="0">
                  <a:moveTo>
                    <a:pt x="310" y="2475"/>
                  </a:moveTo>
                  <a:cubicBezTo>
                    <a:pt x="310" y="2478"/>
                    <a:pt x="309" y="2481"/>
                    <a:pt x="309" y="2485"/>
                  </a:cubicBezTo>
                  <a:lnTo>
                    <a:pt x="309" y="2485"/>
                  </a:lnTo>
                  <a:cubicBezTo>
                    <a:pt x="309" y="2481"/>
                    <a:pt x="309" y="2478"/>
                    <a:pt x="310" y="2475"/>
                  </a:cubicBezTo>
                  <a:close/>
                  <a:moveTo>
                    <a:pt x="969" y="0"/>
                  </a:moveTo>
                  <a:cubicBezTo>
                    <a:pt x="911" y="0"/>
                    <a:pt x="856" y="31"/>
                    <a:pt x="827" y="83"/>
                  </a:cubicBezTo>
                  <a:lnTo>
                    <a:pt x="827" y="81"/>
                  </a:lnTo>
                  <a:cubicBezTo>
                    <a:pt x="775" y="172"/>
                    <a:pt x="720" y="259"/>
                    <a:pt x="669" y="351"/>
                  </a:cubicBezTo>
                  <a:cubicBezTo>
                    <a:pt x="572" y="520"/>
                    <a:pt x="484" y="694"/>
                    <a:pt x="406" y="873"/>
                  </a:cubicBezTo>
                  <a:cubicBezTo>
                    <a:pt x="308" y="1101"/>
                    <a:pt x="230" y="1335"/>
                    <a:pt x="175" y="1577"/>
                  </a:cubicBezTo>
                  <a:cubicBezTo>
                    <a:pt x="148" y="1698"/>
                    <a:pt x="121" y="1818"/>
                    <a:pt x="94" y="1938"/>
                  </a:cubicBezTo>
                  <a:cubicBezTo>
                    <a:pt x="94" y="1937"/>
                    <a:pt x="94" y="1935"/>
                    <a:pt x="94" y="1934"/>
                  </a:cubicBezTo>
                  <a:cubicBezTo>
                    <a:pt x="75" y="2019"/>
                    <a:pt x="63" y="2106"/>
                    <a:pt x="50" y="2193"/>
                  </a:cubicBezTo>
                  <a:cubicBezTo>
                    <a:pt x="37" y="2285"/>
                    <a:pt x="26" y="2377"/>
                    <a:pt x="20" y="2470"/>
                  </a:cubicBezTo>
                  <a:cubicBezTo>
                    <a:pt x="10" y="2600"/>
                    <a:pt x="4" y="2730"/>
                    <a:pt x="4" y="2861"/>
                  </a:cubicBezTo>
                  <a:cubicBezTo>
                    <a:pt x="6" y="3001"/>
                    <a:pt x="1" y="3141"/>
                    <a:pt x="10" y="3282"/>
                  </a:cubicBezTo>
                  <a:cubicBezTo>
                    <a:pt x="17" y="3373"/>
                    <a:pt x="21" y="3464"/>
                    <a:pt x="28" y="3555"/>
                  </a:cubicBezTo>
                  <a:cubicBezTo>
                    <a:pt x="37" y="3703"/>
                    <a:pt x="61" y="3851"/>
                    <a:pt x="96" y="3995"/>
                  </a:cubicBezTo>
                  <a:cubicBezTo>
                    <a:pt x="137" y="4170"/>
                    <a:pt x="191" y="4344"/>
                    <a:pt x="249" y="4517"/>
                  </a:cubicBezTo>
                  <a:cubicBezTo>
                    <a:pt x="273" y="4574"/>
                    <a:pt x="326" y="4610"/>
                    <a:pt x="386" y="4610"/>
                  </a:cubicBezTo>
                  <a:cubicBezTo>
                    <a:pt x="388" y="4610"/>
                    <a:pt x="389" y="4610"/>
                    <a:pt x="390" y="4610"/>
                  </a:cubicBezTo>
                  <a:cubicBezTo>
                    <a:pt x="409" y="4610"/>
                    <a:pt x="427" y="4607"/>
                    <a:pt x="444" y="4601"/>
                  </a:cubicBezTo>
                  <a:cubicBezTo>
                    <a:pt x="520" y="4569"/>
                    <a:pt x="558" y="4484"/>
                    <a:pt x="528" y="4408"/>
                  </a:cubicBezTo>
                  <a:cubicBezTo>
                    <a:pt x="504" y="4343"/>
                    <a:pt x="482" y="4276"/>
                    <a:pt x="460" y="4212"/>
                  </a:cubicBezTo>
                  <a:cubicBezTo>
                    <a:pt x="414" y="4074"/>
                    <a:pt x="376" y="3933"/>
                    <a:pt x="348" y="3790"/>
                  </a:cubicBezTo>
                  <a:lnTo>
                    <a:pt x="345" y="3779"/>
                  </a:lnTo>
                  <a:lnTo>
                    <a:pt x="345" y="3779"/>
                  </a:lnTo>
                  <a:cubicBezTo>
                    <a:pt x="317" y="3594"/>
                    <a:pt x="300" y="3406"/>
                    <a:pt x="292" y="3219"/>
                  </a:cubicBezTo>
                  <a:cubicBezTo>
                    <a:pt x="292" y="3121"/>
                    <a:pt x="292" y="3023"/>
                    <a:pt x="292" y="2925"/>
                  </a:cubicBezTo>
                  <a:cubicBezTo>
                    <a:pt x="291" y="2781"/>
                    <a:pt x="296" y="2636"/>
                    <a:pt x="308" y="2494"/>
                  </a:cubicBezTo>
                  <a:lnTo>
                    <a:pt x="308" y="2494"/>
                  </a:lnTo>
                  <a:cubicBezTo>
                    <a:pt x="324" y="2324"/>
                    <a:pt x="351" y="2157"/>
                    <a:pt x="382" y="1989"/>
                  </a:cubicBezTo>
                  <a:cubicBezTo>
                    <a:pt x="405" y="1896"/>
                    <a:pt x="427" y="1804"/>
                    <a:pt x="447" y="1710"/>
                  </a:cubicBezTo>
                  <a:cubicBezTo>
                    <a:pt x="487" y="1547"/>
                    <a:pt x="534" y="1386"/>
                    <a:pt x="593" y="1229"/>
                  </a:cubicBezTo>
                  <a:lnTo>
                    <a:pt x="593" y="1229"/>
                  </a:lnTo>
                  <a:cubicBezTo>
                    <a:pt x="592" y="1232"/>
                    <a:pt x="590" y="1234"/>
                    <a:pt x="589" y="1237"/>
                  </a:cubicBezTo>
                  <a:lnTo>
                    <a:pt x="589" y="1237"/>
                  </a:lnTo>
                  <a:cubicBezTo>
                    <a:pt x="645" y="1086"/>
                    <a:pt x="712" y="939"/>
                    <a:pt x="786" y="795"/>
                  </a:cubicBezTo>
                  <a:lnTo>
                    <a:pt x="786" y="797"/>
                  </a:lnTo>
                  <a:cubicBezTo>
                    <a:pt x="843" y="691"/>
                    <a:pt x="902" y="588"/>
                    <a:pt x="965" y="487"/>
                  </a:cubicBezTo>
                  <a:cubicBezTo>
                    <a:pt x="995" y="436"/>
                    <a:pt x="1027" y="387"/>
                    <a:pt x="1058" y="336"/>
                  </a:cubicBezTo>
                  <a:cubicBezTo>
                    <a:pt x="1085" y="290"/>
                    <a:pt x="1128" y="246"/>
                    <a:pt x="1134" y="191"/>
                  </a:cubicBezTo>
                  <a:cubicBezTo>
                    <a:pt x="1147" y="100"/>
                    <a:pt x="1085" y="17"/>
                    <a:pt x="995" y="2"/>
                  </a:cubicBezTo>
                  <a:cubicBezTo>
                    <a:pt x="986" y="1"/>
                    <a:pt x="977" y="0"/>
                    <a:pt x="9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09" name="Google Shape;10309;p18"/>
            <p:cNvSpPr/>
            <p:nvPr/>
          </p:nvSpPr>
          <p:spPr>
            <a:xfrm>
              <a:off x="1739975" y="4376150"/>
              <a:ext cx="38800" cy="14300"/>
            </a:xfrm>
            <a:custGeom>
              <a:avLst/>
              <a:gdLst/>
              <a:ahLst/>
              <a:cxnLst/>
              <a:rect l="l" t="t" r="r" b="b"/>
              <a:pathLst>
                <a:path w="1552" h="572" extrusionOk="0">
                  <a:moveTo>
                    <a:pt x="374" y="1"/>
                  </a:moveTo>
                  <a:cubicBezTo>
                    <a:pt x="353" y="1"/>
                    <a:pt x="333" y="5"/>
                    <a:pt x="314" y="14"/>
                  </a:cubicBezTo>
                  <a:cubicBezTo>
                    <a:pt x="261" y="38"/>
                    <a:pt x="208" y="61"/>
                    <a:pt x="155" y="87"/>
                  </a:cubicBezTo>
                  <a:cubicBezTo>
                    <a:pt x="79" y="126"/>
                    <a:pt x="3" y="185"/>
                    <a:pt x="2" y="278"/>
                  </a:cubicBezTo>
                  <a:cubicBezTo>
                    <a:pt x="0" y="334"/>
                    <a:pt x="24" y="386"/>
                    <a:pt x="67" y="422"/>
                  </a:cubicBezTo>
                  <a:cubicBezTo>
                    <a:pt x="103" y="452"/>
                    <a:pt x="147" y="473"/>
                    <a:pt x="193" y="486"/>
                  </a:cubicBezTo>
                  <a:cubicBezTo>
                    <a:pt x="326" y="525"/>
                    <a:pt x="464" y="549"/>
                    <a:pt x="603" y="558"/>
                  </a:cubicBezTo>
                  <a:cubicBezTo>
                    <a:pt x="720" y="568"/>
                    <a:pt x="838" y="571"/>
                    <a:pt x="955" y="571"/>
                  </a:cubicBezTo>
                  <a:cubicBezTo>
                    <a:pt x="1107" y="571"/>
                    <a:pt x="1257" y="565"/>
                    <a:pt x="1409" y="555"/>
                  </a:cubicBezTo>
                  <a:cubicBezTo>
                    <a:pt x="1491" y="551"/>
                    <a:pt x="1551" y="467"/>
                    <a:pt x="1542" y="388"/>
                  </a:cubicBezTo>
                  <a:cubicBezTo>
                    <a:pt x="1533" y="318"/>
                    <a:pt x="1472" y="254"/>
                    <a:pt x="1400" y="254"/>
                  </a:cubicBezTo>
                  <a:cubicBezTo>
                    <a:pt x="1398" y="254"/>
                    <a:pt x="1397" y="254"/>
                    <a:pt x="1395" y="255"/>
                  </a:cubicBezTo>
                  <a:cubicBezTo>
                    <a:pt x="1299" y="259"/>
                    <a:pt x="1203" y="261"/>
                    <a:pt x="1107" y="261"/>
                  </a:cubicBezTo>
                  <a:cubicBezTo>
                    <a:pt x="956" y="261"/>
                    <a:pt x="805" y="256"/>
                    <a:pt x="654" y="245"/>
                  </a:cubicBezTo>
                  <a:cubicBezTo>
                    <a:pt x="611" y="240"/>
                    <a:pt x="568" y="234"/>
                    <a:pt x="526" y="228"/>
                  </a:cubicBezTo>
                  <a:cubicBezTo>
                    <a:pt x="542" y="190"/>
                    <a:pt x="543" y="145"/>
                    <a:pt x="527" y="106"/>
                  </a:cubicBezTo>
                  <a:cubicBezTo>
                    <a:pt x="503" y="44"/>
                    <a:pt x="439" y="1"/>
                    <a:pt x="3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0" name="Google Shape;10310;p18"/>
            <p:cNvSpPr/>
            <p:nvPr/>
          </p:nvSpPr>
          <p:spPr>
            <a:xfrm>
              <a:off x="1789625" y="4356375"/>
              <a:ext cx="46300" cy="61025"/>
            </a:xfrm>
            <a:custGeom>
              <a:avLst/>
              <a:gdLst/>
              <a:ahLst/>
              <a:cxnLst/>
              <a:rect l="l" t="t" r="r" b="b"/>
              <a:pathLst>
                <a:path w="1852" h="2441" extrusionOk="0">
                  <a:moveTo>
                    <a:pt x="1315" y="322"/>
                  </a:moveTo>
                  <a:cubicBezTo>
                    <a:pt x="1311" y="323"/>
                    <a:pt x="1308" y="324"/>
                    <a:pt x="1305" y="325"/>
                  </a:cubicBezTo>
                  <a:lnTo>
                    <a:pt x="1305" y="325"/>
                  </a:lnTo>
                  <a:cubicBezTo>
                    <a:pt x="1308" y="324"/>
                    <a:pt x="1311" y="323"/>
                    <a:pt x="1315" y="322"/>
                  </a:cubicBezTo>
                  <a:close/>
                  <a:moveTo>
                    <a:pt x="1304" y="325"/>
                  </a:moveTo>
                  <a:lnTo>
                    <a:pt x="1304" y="325"/>
                  </a:lnTo>
                  <a:cubicBezTo>
                    <a:pt x="1301" y="325"/>
                    <a:pt x="1298" y="326"/>
                    <a:pt x="1294" y="327"/>
                  </a:cubicBezTo>
                  <a:cubicBezTo>
                    <a:pt x="1297" y="326"/>
                    <a:pt x="1300" y="325"/>
                    <a:pt x="1304" y="325"/>
                  </a:cubicBezTo>
                  <a:close/>
                  <a:moveTo>
                    <a:pt x="1346" y="321"/>
                  </a:moveTo>
                  <a:cubicBezTo>
                    <a:pt x="1351" y="322"/>
                    <a:pt x="1354" y="324"/>
                    <a:pt x="1359" y="325"/>
                  </a:cubicBezTo>
                  <a:lnTo>
                    <a:pt x="1361" y="328"/>
                  </a:lnTo>
                  <a:lnTo>
                    <a:pt x="1365" y="332"/>
                  </a:lnTo>
                  <a:lnTo>
                    <a:pt x="1372" y="336"/>
                  </a:lnTo>
                  <a:lnTo>
                    <a:pt x="1376" y="341"/>
                  </a:lnTo>
                  <a:cubicBezTo>
                    <a:pt x="1378" y="343"/>
                    <a:pt x="1380" y="346"/>
                    <a:pt x="1381" y="349"/>
                  </a:cubicBezTo>
                  <a:lnTo>
                    <a:pt x="1384" y="352"/>
                  </a:lnTo>
                  <a:lnTo>
                    <a:pt x="1384" y="365"/>
                  </a:lnTo>
                  <a:cubicBezTo>
                    <a:pt x="1378" y="414"/>
                    <a:pt x="1367" y="463"/>
                    <a:pt x="1357" y="512"/>
                  </a:cubicBezTo>
                  <a:cubicBezTo>
                    <a:pt x="1342" y="579"/>
                    <a:pt x="1326" y="645"/>
                    <a:pt x="1310" y="712"/>
                  </a:cubicBezTo>
                  <a:cubicBezTo>
                    <a:pt x="1308" y="716"/>
                    <a:pt x="1308" y="721"/>
                    <a:pt x="1307" y="726"/>
                  </a:cubicBezTo>
                  <a:cubicBezTo>
                    <a:pt x="1307" y="689"/>
                    <a:pt x="1305" y="653"/>
                    <a:pt x="1300" y="618"/>
                  </a:cubicBezTo>
                  <a:cubicBezTo>
                    <a:pt x="1292" y="539"/>
                    <a:pt x="1217" y="475"/>
                    <a:pt x="1139" y="475"/>
                  </a:cubicBezTo>
                  <a:cubicBezTo>
                    <a:pt x="1120" y="475"/>
                    <a:pt x="1101" y="478"/>
                    <a:pt x="1082" y="487"/>
                  </a:cubicBezTo>
                  <a:cubicBezTo>
                    <a:pt x="1042" y="504"/>
                    <a:pt x="1006" y="531"/>
                    <a:pt x="979" y="566"/>
                  </a:cubicBezTo>
                  <a:cubicBezTo>
                    <a:pt x="959" y="593"/>
                    <a:pt x="944" y="624"/>
                    <a:pt x="925" y="653"/>
                  </a:cubicBezTo>
                  <a:cubicBezTo>
                    <a:pt x="902" y="689"/>
                    <a:pt x="878" y="724"/>
                    <a:pt x="852" y="761"/>
                  </a:cubicBezTo>
                  <a:cubicBezTo>
                    <a:pt x="762" y="884"/>
                    <a:pt x="664" y="1000"/>
                    <a:pt x="563" y="1115"/>
                  </a:cubicBezTo>
                  <a:cubicBezTo>
                    <a:pt x="531" y="1147"/>
                    <a:pt x="498" y="1179"/>
                    <a:pt x="463" y="1209"/>
                  </a:cubicBezTo>
                  <a:cubicBezTo>
                    <a:pt x="435" y="1232"/>
                    <a:pt x="403" y="1256"/>
                    <a:pt x="373" y="1277"/>
                  </a:cubicBezTo>
                  <a:lnTo>
                    <a:pt x="374" y="1275"/>
                  </a:lnTo>
                  <a:cubicBezTo>
                    <a:pt x="395" y="1221"/>
                    <a:pt x="417" y="1169"/>
                    <a:pt x="442" y="1117"/>
                  </a:cubicBezTo>
                  <a:cubicBezTo>
                    <a:pt x="493" y="1028"/>
                    <a:pt x="542" y="940"/>
                    <a:pt x="601" y="856"/>
                  </a:cubicBezTo>
                  <a:cubicBezTo>
                    <a:pt x="624" y="824"/>
                    <a:pt x="648" y="794"/>
                    <a:pt x="674" y="765"/>
                  </a:cubicBezTo>
                  <a:lnTo>
                    <a:pt x="674" y="765"/>
                  </a:lnTo>
                  <a:lnTo>
                    <a:pt x="669" y="770"/>
                  </a:lnTo>
                  <a:cubicBezTo>
                    <a:pt x="732" y="705"/>
                    <a:pt x="797" y="643"/>
                    <a:pt x="867" y="583"/>
                  </a:cubicBezTo>
                  <a:cubicBezTo>
                    <a:pt x="932" y="530"/>
                    <a:pt x="1001" y="477"/>
                    <a:pt x="1071" y="430"/>
                  </a:cubicBezTo>
                  <a:lnTo>
                    <a:pt x="1071" y="430"/>
                  </a:lnTo>
                  <a:lnTo>
                    <a:pt x="1069" y="431"/>
                  </a:lnTo>
                  <a:cubicBezTo>
                    <a:pt x="1109" y="409"/>
                    <a:pt x="1148" y="385"/>
                    <a:pt x="1188" y="366"/>
                  </a:cubicBezTo>
                  <a:cubicBezTo>
                    <a:pt x="1215" y="354"/>
                    <a:pt x="1243" y="343"/>
                    <a:pt x="1272" y="333"/>
                  </a:cubicBezTo>
                  <a:cubicBezTo>
                    <a:pt x="1283" y="331"/>
                    <a:pt x="1293" y="328"/>
                    <a:pt x="1304" y="325"/>
                  </a:cubicBezTo>
                  <a:lnTo>
                    <a:pt x="1304" y="325"/>
                  </a:lnTo>
                  <a:cubicBezTo>
                    <a:pt x="1314" y="323"/>
                    <a:pt x="1324" y="322"/>
                    <a:pt x="1334" y="321"/>
                  </a:cubicBezTo>
                  <a:close/>
                  <a:moveTo>
                    <a:pt x="1021" y="1886"/>
                  </a:moveTo>
                  <a:cubicBezTo>
                    <a:pt x="1022" y="1886"/>
                    <a:pt x="1022" y="1887"/>
                    <a:pt x="1022" y="1888"/>
                  </a:cubicBezTo>
                  <a:cubicBezTo>
                    <a:pt x="1022" y="1887"/>
                    <a:pt x="1022" y="1886"/>
                    <a:pt x="1021" y="1886"/>
                  </a:cubicBezTo>
                  <a:close/>
                  <a:moveTo>
                    <a:pt x="1340" y="0"/>
                  </a:moveTo>
                  <a:cubicBezTo>
                    <a:pt x="1209" y="0"/>
                    <a:pt x="1077" y="61"/>
                    <a:pt x="966" y="126"/>
                  </a:cubicBezTo>
                  <a:cubicBezTo>
                    <a:pt x="867" y="188"/>
                    <a:pt x="772" y="257"/>
                    <a:pt x="683" y="335"/>
                  </a:cubicBezTo>
                  <a:cubicBezTo>
                    <a:pt x="602" y="401"/>
                    <a:pt x="526" y="474"/>
                    <a:pt x="455" y="550"/>
                  </a:cubicBezTo>
                  <a:cubicBezTo>
                    <a:pt x="341" y="675"/>
                    <a:pt x="257" y="822"/>
                    <a:pt x="173" y="968"/>
                  </a:cubicBezTo>
                  <a:cubicBezTo>
                    <a:pt x="132" y="1044"/>
                    <a:pt x="96" y="1123"/>
                    <a:pt x="66" y="1205"/>
                  </a:cubicBezTo>
                  <a:cubicBezTo>
                    <a:pt x="42" y="1259"/>
                    <a:pt x="23" y="1318"/>
                    <a:pt x="12" y="1378"/>
                  </a:cubicBezTo>
                  <a:cubicBezTo>
                    <a:pt x="6" y="1419"/>
                    <a:pt x="1" y="1467"/>
                    <a:pt x="18" y="1506"/>
                  </a:cubicBezTo>
                  <a:cubicBezTo>
                    <a:pt x="34" y="1547"/>
                    <a:pt x="59" y="1584"/>
                    <a:pt x="91" y="1612"/>
                  </a:cubicBezTo>
                  <a:cubicBezTo>
                    <a:pt x="141" y="1654"/>
                    <a:pt x="196" y="1671"/>
                    <a:pt x="251" y="1671"/>
                  </a:cubicBezTo>
                  <a:cubicBezTo>
                    <a:pt x="393" y="1671"/>
                    <a:pt x="541" y="1559"/>
                    <a:pt x="643" y="1475"/>
                  </a:cubicBezTo>
                  <a:cubicBezTo>
                    <a:pt x="707" y="1421"/>
                    <a:pt x="765" y="1362"/>
                    <a:pt x="819" y="1299"/>
                  </a:cubicBezTo>
                  <a:cubicBezTo>
                    <a:pt x="849" y="1264"/>
                    <a:pt x="881" y="1229"/>
                    <a:pt x="909" y="1194"/>
                  </a:cubicBezTo>
                  <a:lnTo>
                    <a:pt x="957" y="1134"/>
                  </a:lnTo>
                  <a:lnTo>
                    <a:pt x="957" y="1134"/>
                  </a:lnTo>
                  <a:cubicBezTo>
                    <a:pt x="954" y="1196"/>
                    <a:pt x="952" y="1258"/>
                    <a:pt x="954" y="1319"/>
                  </a:cubicBezTo>
                  <a:cubicBezTo>
                    <a:pt x="957" y="1460"/>
                    <a:pt x="970" y="1600"/>
                    <a:pt x="993" y="1737"/>
                  </a:cubicBezTo>
                  <a:cubicBezTo>
                    <a:pt x="1004" y="1786"/>
                    <a:pt x="1012" y="1836"/>
                    <a:pt x="1021" y="1886"/>
                  </a:cubicBezTo>
                  <a:lnTo>
                    <a:pt x="1021" y="1886"/>
                  </a:lnTo>
                  <a:cubicBezTo>
                    <a:pt x="1021" y="1881"/>
                    <a:pt x="1020" y="1876"/>
                    <a:pt x="1020" y="1872"/>
                  </a:cubicBezTo>
                  <a:lnTo>
                    <a:pt x="1020" y="1872"/>
                  </a:lnTo>
                  <a:cubicBezTo>
                    <a:pt x="1029" y="1920"/>
                    <a:pt x="1038" y="1967"/>
                    <a:pt x="1050" y="2013"/>
                  </a:cubicBezTo>
                  <a:cubicBezTo>
                    <a:pt x="1069" y="2094"/>
                    <a:pt x="1093" y="2171"/>
                    <a:pt x="1125" y="2247"/>
                  </a:cubicBezTo>
                  <a:cubicBezTo>
                    <a:pt x="1147" y="2301"/>
                    <a:pt x="1183" y="2348"/>
                    <a:pt x="1228" y="2383"/>
                  </a:cubicBezTo>
                  <a:cubicBezTo>
                    <a:pt x="1269" y="2415"/>
                    <a:pt x="1318" y="2432"/>
                    <a:pt x="1370" y="2437"/>
                  </a:cubicBezTo>
                  <a:lnTo>
                    <a:pt x="1370" y="2435"/>
                  </a:lnTo>
                  <a:cubicBezTo>
                    <a:pt x="1384" y="2439"/>
                    <a:pt x="1400" y="2439"/>
                    <a:pt x="1416" y="2440"/>
                  </a:cubicBezTo>
                  <a:cubicBezTo>
                    <a:pt x="1524" y="2440"/>
                    <a:pt x="1630" y="2397"/>
                    <a:pt x="1729" y="2363"/>
                  </a:cubicBezTo>
                  <a:cubicBezTo>
                    <a:pt x="1812" y="2334"/>
                    <a:pt x="1851" y="2234"/>
                    <a:pt x="1820" y="2157"/>
                  </a:cubicBezTo>
                  <a:cubicBezTo>
                    <a:pt x="1798" y="2100"/>
                    <a:pt x="1737" y="2055"/>
                    <a:pt x="1675" y="2055"/>
                  </a:cubicBezTo>
                  <a:cubicBezTo>
                    <a:pt x="1661" y="2055"/>
                    <a:pt x="1648" y="2057"/>
                    <a:pt x="1634" y="2062"/>
                  </a:cubicBezTo>
                  <a:lnTo>
                    <a:pt x="1579" y="2078"/>
                  </a:lnTo>
                  <a:lnTo>
                    <a:pt x="1584" y="2078"/>
                  </a:lnTo>
                  <a:cubicBezTo>
                    <a:pt x="1538" y="2092"/>
                    <a:pt x="1492" y="2105"/>
                    <a:pt x="1446" y="2114"/>
                  </a:cubicBezTo>
                  <a:lnTo>
                    <a:pt x="1427" y="2116"/>
                  </a:lnTo>
                  <a:lnTo>
                    <a:pt x="1416" y="2116"/>
                  </a:lnTo>
                  <a:lnTo>
                    <a:pt x="1405" y="2095"/>
                  </a:lnTo>
                  <a:cubicBezTo>
                    <a:pt x="1395" y="2070"/>
                    <a:pt x="1386" y="2046"/>
                    <a:pt x="1376" y="2019"/>
                  </a:cubicBezTo>
                  <a:cubicBezTo>
                    <a:pt x="1357" y="1956"/>
                    <a:pt x="1342" y="1892"/>
                    <a:pt x="1324" y="1828"/>
                  </a:cubicBezTo>
                  <a:cubicBezTo>
                    <a:pt x="1313" y="1780"/>
                    <a:pt x="1305" y="1731"/>
                    <a:pt x="1296" y="1682"/>
                  </a:cubicBezTo>
                  <a:cubicBezTo>
                    <a:pt x="1281" y="1589"/>
                    <a:pt x="1270" y="1497"/>
                    <a:pt x="1266" y="1403"/>
                  </a:cubicBezTo>
                  <a:cubicBezTo>
                    <a:pt x="1261" y="1299"/>
                    <a:pt x="1264" y="1194"/>
                    <a:pt x="1270" y="1090"/>
                  </a:cubicBezTo>
                  <a:cubicBezTo>
                    <a:pt x="1274" y="1061"/>
                    <a:pt x="1277" y="1033"/>
                    <a:pt x="1280" y="1004"/>
                  </a:cubicBezTo>
                  <a:cubicBezTo>
                    <a:pt x="1288" y="1023"/>
                    <a:pt x="1299" y="1041"/>
                    <a:pt x="1313" y="1055"/>
                  </a:cubicBezTo>
                  <a:cubicBezTo>
                    <a:pt x="1343" y="1087"/>
                    <a:pt x="1386" y="1106"/>
                    <a:pt x="1430" y="1107"/>
                  </a:cubicBezTo>
                  <a:cubicBezTo>
                    <a:pt x="1517" y="1107"/>
                    <a:pt x="1590" y="1042"/>
                    <a:pt x="1600" y="955"/>
                  </a:cubicBezTo>
                  <a:cubicBezTo>
                    <a:pt x="1606" y="897"/>
                    <a:pt x="1615" y="840"/>
                    <a:pt x="1628" y="784"/>
                  </a:cubicBezTo>
                  <a:lnTo>
                    <a:pt x="1628" y="784"/>
                  </a:lnTo>
                  <a:cubicBezTo>
                    <a:pt x="1627" y="791"/>
                    <a:pt x="1625" y="799"/>
                    <a:pt x="1623" y="805"/>
                  </a:cubicBezTo>
                  <a:cubicBezTo>
                    <a:pt x="1638" y="740"/>
                    <a:pt x="1653" y="677"/>
                    <a:pt x="1668" y="612"/>
                  </a:cubicBezTo>
                  <a:cubicBezTo>
                    <a:pt x="1674" y="579"/>
                    <a:pt x="1682" y="545"/>
                    <a:pt x="1688" y="512"/>
                  </a:cubicBezTo>
                  <a:cubicBezTo>
                    <a:pt x="1701" y="461"/>
                    <a:pt x="1709" y="409"/>
                    <a:pt x="1709" y="357"/>
                  </a:cubicBezTo>
                  <a:cubicBezTo>
                    <a:pt x="1710" y="322"/>
                    <a:pt x="1704" y="287"/>
                    <a:pt x="1695" y="254"/>
                  </a:cubicBezTo>
                  <a:cubicBezTo>
                    <a:pt x="1680" y="214"/>
                    <a:pt x="1661" y="178"/>
                    <a:pt x="1638" y="146"/>
                  </a:cubicBezTo>
                  <a:cubicBezTo>
                    <a:pt x="1593" y="86"/>
                    <a:pt x="1532" y="44"/>
                    <a:pt x="1462" y="20"/>
                  </a:cubicBezTo>
                  <a:cubicBezTo>
                    <a:pt x="1422" y="6"/>
                    <a:pt x="1381" y="0"/>
                    <a:pt x="13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1" name="Google Shape;10311;p18"/>
            <p:cNvSpPr/>
            <p:nvPr/>
          </p:nvSpPr>
          <p:spPr>
            <a:xfrm>
              <a:off x="1842150" y="4327025"/>
              <a:ext cx="33075" cy="127800"/>
            </a:xfrm>
            <a:custGeom>
              <a:avLst/>
              <a:gdLst/>
              <a:ahLst/>
              <a:cxnLst/>
              <a:rect l="l" t="t" r="r" b="b"/>
              <a:pathLst>
                <a:path w="1323" h="5112" extrusionOk="0">
                  <a:moveTo>
                    <a:pt x="737" y="1"/>
                  </a:moveTo>
                  <a:cubicBezTo>
                    <a:pt x="628" y="1"/>
                    <a:pt x="540" y="113"/>
                    <a:pt x="585" y="227"/>
                  </a:cubicBezTo>
                  <a:cubicBezTo>
                    <a:pt x="594" y="248"/>
                    <a:pt x="604" y="269"/>
                    <a:pt x="615" y="290"/>
                  </a:cubicBezTo>
                  <a:lnTo>
                    <a:pt x="615" y="290"/>
                  </a:lnTo>
                  <a:cubicBezTo>
                    <a:pt x="631" y="325"/>
                    <a:pt x="648" y="360"/>
                    <a:pt x="665" y="396"/>
                  </a:cubicBezTo>
                  <a:cubicBezTo>
                    <a:pt x="713" y="508"/>
                    <a:pt x="762" y="619"/>
                    <a:pt x="801" y="736"/>
                  </a:cubicBezTo>
                  <a:lnTo>
                    <a:pt x="802" y="740"/>
                  </a:lnTo>
                  <a:lnTo>
                    <a:pt x="802" y="740"/>
                  </a:lnTo>
                  <a:cubicBezTo>
                    <a:pt x="802" y="739"/>
                    <a:pt x="802" y="739"/>
                    <a:pt x="801" y="738"/>
                  </a:cubicBezTo>
                  <a:lnTo>
                    <a:pt x="801" y="738"/>
                  </a:lnTo>
                  <a:cubicBezTo>
                    <a:pt x="863" y="931"/>
                    <a:pt x="903" y="1129"/>
                    <a:pt x="944" y="1327"/>
                  </a:cubicBezTo>
                  <a:cubicBezTo>
                    <a:pt x="952" y="1390"/>
                    <a:pt x="961" y="1457"/>
                    <a:pt x="971" y="1520"/>
                  </a:cubicBezTo>
                  <a:cubicBezTo>
                    <a:pt x="980" y="1582"/>
                    <a:pt x="993" y="1645"/>
                    <a:pt x="998" y="1708"/>
                  </a:cubicBezTo>
                  <a:cubicBezTo>
                    <a:pt x="1009" y="1835"/>
                    <a:pt x="1018" y="1962"/>
                    <a:pt x="1028" y="2090"/>
                  </a:cubicBezTo>
                  <a:cubicBezTo>
                    <a:pt x="1028" y="2205"/>
                    <a:pt x="1031" y="2322"/>
                    <a:pt x="1031" y="2440"/>
                  </a:cubicBezTo>
                  <a:cubicBezTo>
                    <a:pt x="1031" y="2493"/>
                    <a:pt x="1026" y="2547"/>
                    <a:pt x="1021" y="2603"/>
                  </a:cubicBezTo>
                  <a:cubicBezTo>
                    <a:pt x="1018" y="2658"/>
                    <a:pt x="1015" y="2713"/>
                    <a:pt x="1012" y="2770"/>
                  </a:cubicBezTo>
                  <a:cubicBezTo>
                    <a:pt x="1001" y="2881"/>
                    <a:pt x="991" y="2994"/>
                    <a:pt x="977" y="3106"/>
                  </a:cubicBezTo>
                  <a:cubicBezTo>
                    <a:pt x="969" y="3163"/>
                    <a:pt x="964" y="3217"/>
                    <a:pt x="953" y="3275"/>
                  </a:cubicBezTo>
                  <a:cubicBezTo>
                    <a:pt x="941" y="3334"/>
                    <a:pt x="930" y="3393"/>
                    <a:pt x="919" y="3451"/>
                  </a:cubicBezTo>
                  <a:cubicBezTo>
                    <a:pt x="884" y="3568"/>
                    <a:pt x="855" y="3687"/>
                    <a:pt x="814" y="3803"/>
                  </a:cubicBezTo>
                  <a:cubicBezTo>
                    <a:pt x="817" y="3796"/>
                    <a:pt x="819" y="3790"/>
                    <a:pt x="822" y="3784"/>
                  </a:cubicBezTo>
                  <a:lnTo>
                    <a:pt x="822" y="3784"/>
                  </a:lnTo>
                  <a:cubicBezTo>
                    <a:pt x="782" y="3885"/>
                    <a:pt x="738" y="3985"/>
                    <a:pt x="687" y="4081"/>
                  </a:cubicBezTo>
                  <a:cubicBezTo>
                    <a:pt x="626" y="4197"/>
                    <a:pt x="558" y="4309"/>
                    <a:pt x="483" y="4417"/>
                  </a:cubicBezTo>
                  <a:cubicBezTo>
                    <a:pt x="434" y="4486"/>
                    <a:pt x="380" y="4553"/>
                    <a:pt x="323" y="4615"/>
                  </a:cubicBezTo>
                  <a:cubicBezTo>
                    <a:pt x="266" y="4675"/>
                    <a:pt x="205" y="4730"/>
                    <a:pt x="141" y="4784"/>
                  </a:cubicBezTo>
                  <a:lnTo>
                    <a:pt x="83" y="4831"/>
                  </a:lnTo>
                  <a:cubicBezTo>
                    <a:pt x="15" y="4882"/>
                    <a:pt x="0" y="4977"/>
                    <a:pt x="49" y="5047"/>
                  </a:cubicBezTo>
                  <a:cubicBezTo>
                    <a:pt x="80" y="5088"/>
                    <a:pt x="125" y="5112"/>
                    <a:pt x="176" y="5112"/>
                  </a:cubicBezTo>
                  <a:cubicBezTo>
                    <a:pt x="208" y="5112"/>
                    <a:pt x="239" y="5102"/>
                    <a:pt x="265" y="5082"/>
                  </a:cubicBezTo>
                  <a:cubicBezTo>
                    <a:pt x="383" y="4988"/>
                    <a:pt x="493" y="4882"/>
                    <a:pt x="592" y="4768"/>
                  </a:cubicBezTo>
                  <a:cubicBezTo>
                    <a:pt x="738" y="4592"/>
                    <a:pt x="865" y="4399"/>
                    <a:pt x="966" y="4194"/>
                  </a:cubicBezTo>
                  <a:cubicBezTo>
                    <a:pt x="1047" y="4035"/>
                    <a:pt x="1112" y="3869"/>
                    <a:pt x="1159" y="3696"/>
                  </a:cubicBezTo>
                  <a:cubicBezTo>
                    <a:pt x="1180" y="3614"/>
                    <a:pt x="1203" y="3533"/>
                    <a:pt x="1218" y="3451"/>
                  </a:cubicBezTo>
                  <a:cubicBezTo>
                    <a:pt x="1229" y="3397"/>
                    <a:pt x="1238" y="3343"/>
                    <a:pt x="1248" y="3291"/>
                  </a:cubicBezTo>
                  <a:cubicBezTo>
                    <a:pt x="1254" y="3256"/>
                    <a:pt x="1257" y="3220"/>
                    <a:pt x="1260" y="3185"/>
                  </a:cubicBezTo>
                  <a:cubicBezTo>
                    <a:pt x="1272" y="3092"/>
                    <a:pt x="1281" y="3000"/>
                    <a:pt x="1289" y="2908"/>
                  </a:cubicBezTo>
                  <a:cubicBezTo>
                    <a:pt x="1297" y="2829"/>
                    <a:pt x="1303" y="2748"/>
                    <a:pt x="1308" y="2671"/>
                  </a:cubicBezTo>
                  <a:cubicBezTo>
                    <a:pt x="1313" y="2593"/>
                    <a:pt x="1322" y="2514"/>
                    <a:pt x="1322" y="2435"/>
                  </a:cubicBezTo>
                  <a:cubicBezTo>
                    <a:pt x="1321" y="2329"/>
                    <a:pt x="1321" y="2224"/>
                    <a:pt x="1319" y="2118"/>
                  </a:cubicBezTo>
                  <a:cubicBezTo>
                    <a:pt x="1319" y="2045"/>
                    <a:pt x="1311" y="1973"/>
                    <a:pt x="1306" y="1900"/>
                  </a:cubicBezTo>
                  <a:cubicBezTo>
                    <a:pt x="1302" y="1822"/>
                    <a:pt x="1298" y="1743"/>
                    <a:pt x="1289" y="1664"/>
                  </a:cubicBezTo>
                  <a:cubicBezTo>
                    <a:pt x="1275" y="1558"/>
                    <a:pt x="1262" y="1453"/>
                    <a:pt x="1248" y="1347"/>
                  </a:cubicBezTo>
                  <a:cubicBezTo>
                    <a:pt x="1240" y="1279"/>
                    <a:pt x="1226" y="1213"/>
                    <a:pt x="1213" y="1145"/>
                  </a:cubicBezTo>
                  <a:cubicBezTo>
                    <a:pt x="1192" y="1043"/>
                    <a:pt x="1175" y="941"/>
                    <a:pt x="1151" y="841"/>
                  </a:cubicBezTo>
                  <a:cubicBezTo>
                    <a:pt x="1109" y="668"/>
                    <a:pt x="1053" y="499"/>
                    <a:pt x="988" y="334"/>
                  </a:cubicBezTo>
                  <a:cubicBezTo>
                    <a:pt x="968" y="280"/>
                    <a:pt x="944" y="230"/>
                    <a:pt x="922" y="178"/>
                  </a:cubicBezTo>
                  <a:cubicBezTo>
                    <a:pt x="923" y="100"/>
                    <a:pt x="871" y="30"/>
                    <a:pt x="795" y="11"/>
                  </a:cubicBezTo>
                  <a:cubicBezTo>
                    <a:pt x="776" y="4"/>
                    <a:pt x="756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2" name="Google Shape;10312;p18"/>
            <p:cNvSpPr/>
            <p:nvPr/>
          </p:nvSpPr>
          <p:spPr>
            <a:xfrm>
              <a:off x="1559375" y="4132475"/>
              <a:ext cx="48075" cy="124650"/>
            </a:xfrm>
            <a:custGeom>
              <a:avLst/>
              <a:gdLst/>
              <a:ahLst/>
              <a:cxnLst/>
              <a:rect l="l" t="t" r="r" b="b"/>
              <a:pathLst>
                <a:path w="1923" h="4986" extrusionOk="0">
                  <a:moveTo>
                    <a:pt x="539" y="1199"/>
                  </a:moveTo>
                  <a:cubicBezTo>
                    <a:pt x="540" y="1204"/>
                    <a:pt x="541" y="1209"/>
                    <a:pt x="542" y="1214"/>
                  </a:cubicBezTo>
                  <a:lnTo>
                    <a:pt x="542" y="1214"/>
                  </a:lnTo>
                  <a:cubicBezTo>
                    <a:pt x="542" y="1209"/>
                    <a:pt x="540" y="1203"/>
                    <a:pt x="539" y="1199"/>
                  </a:cubicBezTo>
                  <a:close/>
                  <a:moveTo>
                    <a:pt x="734" y="1597"/>
                  </a:moveTo>
                  <a:lnTo>
                    <a:pt x="734" y="1597"/>
                  </a:lnTo>
                  <a:cubicBezTo>
                    <a:pt x="735" y="1598"/>
                    <a:pt x="737" y="1599"/>
                    <a:pt x="739" y="1600"/>
                  </a:cubicBezTo>
                  <a:lnTo>
                    <a:pt x="739" y="1600"/>
                  </a:lnTo>
                  <a:lnTo>
                    <a:pt x="734" y="1597"/>
                  </a:lnTo>
                  <a:close/>
                  <a:moveTo>
                    <a:pt x="377" y="4314"/>
                  </a:moveTo>
                  <a:cubicBezTo>
                    <a:pt x="378" y="4316"/>
                    <a:pt x="379" y="4318"/>
                    <a:pt x="379" y="4320"/>
                  </a:cubicBezTo>
                  <a:cubicBezTo>
                    <a:pt x="379" y="4318"/>
                    <a:pt x="378" y="4316"/>
                    <a:pt x="377" y="4314"/>
                  </a:cubicBezTo>
                  <a:close/>
                  <a:moveTo>
                    <a:pt x="1101" y="2908"/>
                  </a:moveTo>
                  <a:lnTo>
                    <a:pt x="1101" y="2908"/>
                  </a:lnTo>
                  <a:cubicBezTo>
                    <a:pt x="1089" y="2997"/>
                    <a:pt x="1077" y="3087"/>
                    <a:pt x="1065" y="3177"/>
                  </a:cubicBezTo>
                  <a:cubicBezTo>
                    <a:pt x="1043" y="3336"/>
                    <a:pt x="1011" y="3492"/>
                    <a:pt x="984" y="3651"/>
                  </a:cubicBezTo>
                  <a:cubicBezTo>
                    <a:pt x="937" y="3833"/>
                    <a:pt x="892" y="4015"/>
                    <a:pt x="827" y="4194"/>
                  </a:cubicBezTo>
                  <a:cubicBezTo>
                    <a:pt x="810" y="4241"/>
                    <a:pt x="792" y="4290"/>
                    <a:pt x="773" y="4339"/>
                  </a:cubicBezTo>
                  <a:cubicBezTo>
                    <a:pt x="772" y="4346"/>
                    <a:pt x="770" y="4350"/>
                    <a:pt x="767" y="4357"/>
                  </a:cubicBezTo>
                  <a:cubicBezTo>
                    <a:pt x="769" y="4352"/>
                    <a:pt x="770" y="4349"/>
                    <a:pt x="772" y="4344"/>
                  </a:cubicBezTo>
                  <a:lnTo>
                    <a:pt x="772" y="4344"/>
                  </a:lnTo>
                  <a:cubicBezTo>
                    <a:pt x="743" y="4414"/>
                    <a:pt x="712" y="4480"/>
                    <a:pt x="675" y="4547"/>
                  </a:cubicBezTo>
                  <a:cubicBezTo>
                    <a:pt x="656" y="4578"/>
                    <a:pt x="637" y="4611"/>
                    <a:pt x="615" y="4643"/>
                  </a:cubicBezTo>
                  <a:lnTo>
                    <a:pt x="601" y="4661"/>
                  </a:lnTo>
                  <a:cubicBezTo>
                    <a:pt x="599" y="4662"/>
                    <a:pt x="598" y="4664"/>
                    <a:pt x="595" y="4667"/>
                  </a:cubicBezTo>
                  <a:lnTo>
                    <a:pt x="588" y="4664"/>
                  </a:lnTo>
                  <a:cubicBezTo>
                    <a:pt x="584" y="4661"/>
                    <a:pt x="577" y="4657"/>
                    <a:pt x="572" y="4654"/>
                  </a:cubicBezTo>
                  <a:lnTo>
                    <a:pt x="560" y="4643"/>
                  </a:lnTo>
                  <a:cubicBezTo>
                    <a:pt x="547" y="4632"/>
                    <a:pt x="536" y="4619"/>
                    <a:pt x="525" y="4607"/>
                  </a:cubicBezTo>
                  <a:cubicBezTo>
                    <a:pt x="508" y="4585"/>
                    <a:pt x="490" y="4562"/>
                    <a:pt x="477" y="4539"/>
                  </a:cubicBezTo>
                  <a:cubicBezTo>
                    <a:pt x="463" y="4515"/>
                    <a:pt x="451" y="4491"/>
                    <a:pt x="439" y="4466"/>
                  </a:cubicBezTo>
                  <a:cubicBezTo>
                    <a:pt x="415" y="4414"/>
                    <a:pt x="395" y="4361"/>
                    <a:pt x="375" y="4308"/>
                  </a:cubicBezTo>
                  <a:lnTo>
                    <a:pt x="375" y="4308"/>
                  </a:lnTo>
                  <a:cubicBezTo>
                    <a:pt x="357" y="4247"/>
                    <a:pt x="340" y="4185"/>
                    <a:pt x="327" y="4122"/>
                  </a:cubicBezTo>
                  <a:cubicBezTo>
                    <a:pt x="321" y="4092"/>
                    <a:pt x="318" y="4062"/>
                    <a:pt x="316" y="4032"/>
                  </a:cubicBezTo>
                  <a:cubicBezTo>
                    <a:pt x="315" y="3976"/>
                    <a:pt x="316" y="3921"/>
                    <a:pt x="321" y="3866"/>
                  </a:cubicBezTo>
                  <a:lnTo>
                    <a:pt x="321" y="3866"/>
                  </a:lnTo>
                  <a:cubicBezTo>
                    <a:pt x="321" y="3868"/>
                    <a:pt x="321" y="3869"/>
                    <a:pt x="321" y="3871"/>
                  </a:cubicBezTo>
                  <a:cubicBezTo>
                    <a:pt x="324" y="3829"/>
                    <a:pt x="329" y="3788"/>
                    <a:pt x="337" y="3747"/>
                  </a:cubicBezTo>
                  <a:cubicBezTo>
                    <a:pt x="343" y="3723"/>
                    <a:pt x="351" y="3700"/>
                    <a:pt x="359" y="3678"/>
                  </a:cubicBezTo>
                  <a:cubicBezTo>
                    <a:pt x="373" y="3643"/>
                    <a:pt x="387" y="3611"/>
                    <a:pt x="403" y="3578"/>
                  </a:cubicBezTo>
                  <a:cubicBezTo>
                    <a:pt x="427" y="3535"/>
                    <a:pt x="452" y="3494"/>
                    <a:pt x="481" y="3454"/>
                  </a:cubicBezTo>
                  <a:cubicBezTo>
                    <a:pt x="509" y="3416"/>
                    <a:pt x="539" y="3380"/>
                    <a:pt x="571" y="3347"/>
                  </a:cubicBezTo>
                  <a:cubicBezTo>
                    <a:pt x="636" y="3279"/>
                    <a:pt x="707" y="3215"/>
                    <a:pt x="780" y="3155"/>
                  </a:cubicBezTo>
                  <a:lnTo>
                    <a:pt x="780" y="3155"/>
                  </a:lnTo>
                  <a:lnTo>
                    <a:pt x="777" y="3157"/>
                  </a:lnTo>
                  <a:cubicBezTo>
                    <a:pt x="883" y="3071"/>
                    <a:pt x="990" y="2989"/>
                    <a:pt x="1101" y="2908"/>
                  </a:cubicBezTo>
                  <a:close/>
                  <a:moveTo>
                    <a:pt x="640" y="1"/>
                  </a:moveTo>
                  <a:cubicBezTo>
                    <a:pt x="605" y="1"/>
                    <a:pt x="571" y="8"/>
                    <a:pt x="539" y="22"/>
                  </a:cubicBezTo>
                  <a:cubicBezTo>
                    <a:pt x="477" y="54"/>
                    <a:pt x="425" y="103"/>
                    <a:pt x="392" y="163"/>
                  </a:cubicBezTo>
                  <a:cubicBezTo>
                    <a:pt x="310" y="306"/>
                    <a:pt x="262" y="469"/>
                    <a:pt x="231" y="629"/>
                  </a:cubicBezTo>
                  <a:cubicBezTo>
                    <a:pt x="191" y="852"/>
                    <a:pt x="197" y="1081"/>
                    <a:pt x="248" y="1301"/>
                  </a:cubicBezTo>
                  <a:cubicBezTo>
                    <a:pt x="270" y="1411"/>
                    <a:pt x="302" y="1525"/>
                    <a:pt x="359" y="1621"/>
                  </a:cubicBezTo>
                  <a:cubicBezTo>
                    <a:pt x="406" y="1699"/>
                    <a:pt x="460" y="1780"/>
                    <a:pt x="531" y="1836"/>
                  </a:cubicBezTo>
                  <a:cubicBezTo>
                    <a:pt x="604" y="1894"/>
                    <a:pt x="692" y="1925"/>
                    <a:pt x="783" y="1925"/>
                  </a:cubicBezTo>
                  <a:cubicBezTo>
                    <a:pt x="787" y="1925"/>
                    <a:pt x="791" y="1925"/>
                    <a:pt x="796" y="1925"/>
                  </a:cubicBezTo>
                  <a:cubicBezTo>
                    <a:pt x="891" y="1920"/>
                    <a:pt x="982" y="1886"/>
                    <a:pt x="1058" y="1829"/>
                  </a:cubicBezTo>
                  <a:cubicBezTo>
                    <a:pt x="1136" y="1768"/>
                    <a:pt x="1207" y="1700"/>
                    <a:pt x="1271" y="1624"/>
                  </a:cubicBezTo>
                  <a:lnTo>
                    <a:pt x="1271" y="1624"/>
                  </a:lnTo>
                  <a:cubicBezTo>
                    <a:pt x="1267" y="1640"/>
                    <a:pt x="1264" y="1656"/>
                    <a:pt x="1263" y="1672"/>
                  </a:cubicBezTo>
                  <a:cubicBezTo>
                    <a:pt x="1234" y="1833"/>
                    <a:pt x="1212" y="1996"/>
                    <a:pt x="1193" y="2158"/>
                  </a:cubicBezTo>
                  <a:cubicBezTo>
                    <a:pt x="1177" y="2275"/>
                    <a:pt x="1164" y="2394"/>
                    <a:pt x="1150" y="2512"/>
                  </a:cubicBezTo>
                  <a:lnTo>
                    <a:pt x="1108" y="2543"/>
                  </a:lnTo>
                  <a:cubicBezTo>
                    <a:pt x="970" y="2642"/>
                    <a:pt x="830" y="2740"/>
                    <a:pt x="696" y="2843"/>
                  </a:cubicBezTo>
                  <a:cubicBezTo>
                    <a:pt x="523" y="2976"/>
                    <a:pt x="352" y="3117"/>
                    <a:pt x="226" y="3294"/>
                  </a:cubicBezTo>
                  <a:cubicBezTo>
                    <a:pt x="161" y="3383"/>
                    <a:pt x="109" y="3481"/>
                    <a:pt x="69" y="3584"/>
                  </a:cubicBezTo>
                  <a:cubicBezTo>
                    <a:pt x="34" y="3685"/>
                    <a:pt x="15" y="3791"/>
                    <a:pt x="10" y="3899"/>
                  </a:cubicBezTo>
                  <a:cubicBezTo>
                    <a:pt x="1" y="4015"/>
                    <a:pt x="9" y="4130"/>
                    <a:pt x="34" y="4243"/>
                  </a:cubicBezTo>
                  <a:cubicBezTo>
                    <a:pt x="56" y="4344"/>
                    <a:pt x="86" y="4442"/>
                    <a:pt x="124" y="4537"/>
                  </a:cubicBezTo>
                  <a:cubicBezTo>
                    <a:pt x="169" y="4643"/>
                    <a:pt x="223" y="4751"/>
                    <a:pt x="302" y="4836"/>
                  </a:cubicBezTo>
                  <a:cubicBezTo>
                    <a:pt x="365" y="4903"/>
                    <a:pt x="444" y="4964"/>
                    <a:pt x="538" y="4980"/>
                  </a:cubicBezTo>
                  <a:cubicBezTo>
                    <a:pt x="555" y="4983"/>
                    <a:pt x="574" y="4985"/>
                    <a:pt x="591" y="4985"/>
                  </a:cubicBezTo>
                  <a:cubicBezTo>
                    <a:pt x="593" y="4985"/>
                    <a:pt x="596" y="4985"/>
                    <a:pt x="598" y="4985"/>
                  </a:cubicBezTo>
                  <a:cubicBezTo>
                    <a:pt x="668" y="4985"/>
                    <a:pt x="735" y="4958"/>
                    <a:pt x="788" y="4911"/>
                  </a:cubicBezTo>
                  <a:cubicBezTo>
                    <a:pt x="853" y="4847"/>
                    <a:pt x="894" y="4771"/>
                    <a:pt x="933" y="4689"/>
                  </a:cubicBezTo>
                  <a:cubicBezTo>
                    <a:pt x="970" y="4615"/>
                    <a:pt x="1003" y="4539"/>
                    <a:pt x="1035" y="4463"/>
                  </a:cubicBezTo>
                  <a:cubicBezTo>
                    <a:pt x="1066" y="4388"/>
                    <a:pt x="1090" y="4311"/>
                    <a:pt x="1114" y="4235"/>
                  </a:cubicBezTo>
                  <a:cubicBezTo>
                    <a:pt x="1138" y="4157"/>
                    <a:pt x="1164" y="4081"/>
                    <a:pt x="1185" y="4002"/>
                  </a:cubicBezTo>
                  <a:cubicBezTo>
                    <a:pt x="1209" y="3907"/>
                    <a:pt x="1233" y="3812"/>
                    <a:pt x="1258" y="3717"/>
                  </a:cubicBezTo>
                  <a:cubicBezTo>
                    <a:pt x="1266" y="3685"/>
                    <a:pt x="1271" y="3652"/>
                    <a:pt x="1277" y="3619"/>
                  </a:cubicBezTo>
                  <a:cubicBezTo>
                    <a:pt x="1288" y="3562"/>
                    <a:pt x="1297" y="3503"/>
                    <a:pt x="1307" y="3446"/>
                  </a:cubicBezTo>
                  <a:cubicBezTo>
                    <a:pt x="1335" y="3293"/>
                    <a:pt x="1358" y="3136"/>
                    <a:pt x="1377" y="2979"/>
                  </a:cubicBezTo>
                  <a:cubicBezTo>
                    <a:pt x="1389" y="2878"/>
                    <a:pt x="1402" y="2777"/>
                    <a:pt x="1415" y="2675"/>
                  </a:cubicBezTo>
                  <a:cubicBezTo>
                    <a:pt x="1538" y="2585"/>
                    <a:pt x="1663" y="2493"/>
                    <a:pt x="1787" y="2403"/>
                  </a:cubicBezTo>
                  <a:cubicBezTo>
                    <a:pt x="1848" y="2356"/>
                    <a:pt x="1861" y="2269"/>
                    <a:pt x="1815" y="2205"/>
                  </a:cubicBezTo>
                  <a:cubicBezTo>
                    <a:pt x="1787" y="2167"/>
                    <a:pt x="1743" y="2147"/>
                    <a:pt x="1699" y="2147"/>
                  </a:cubicBezTo>
                  <a:cubicBezTo>
                    <a:pt x="1671" y="2147"/>
                    <a:pt x="1643" y="2155"/>
                    <a:pt x="1619" y="2172"/>
                  </a:cubicBezTo>
                  <a:lnTo>
                    <a:pt x="1574" y="2204"/>
                  </a:lnTo>
                  <a:lnTo>
                    <a:pt x="1461" y="2284"/>
                  </a:lnTo>
                  <a:cubicBezTo>
                    <a:pt x="1473" y="2190"/>
                    <a:pt x="1486" y="2093"/>
                    <a:pt x="1502" y="1998"/>
                  </a:cubicBezTo>
                  <a:cubicBezTo>
                    <a:pt x="1533" y="1811"/>
                    <a:pt x="1565" y="1626"/>
                    <a:pt x="1601" y="1441"/>
                  </a:cubicBezTo>
                  <a:cubicBezTo>
                    <a:pt x="1630" y="1289"/>
                    <a:pt x="1662" y="1138"/>
                    <a:pt x="1693" y="986"/>
                  </a:cubicBezTo>
                  <a:cubicBezTo>
                    <a:pt x="1726" y="841"/>
                    <a:pt x="1764" y="694"/>
                    <a:pt x="1806" y="550"/>
                  </a:cubicBezTo>
                  <a:cubicBezTo>
                    <a:pt x="1814" y="521"/>
                    <a:pt x="1823" y="494"/>
                    <a:pt x="1831" y="466"/>
                  </a:cubicBezTo>
                  <a:cubicBezTo>
                    <a:pt x="1864" y="375"/>
                    <a:pt x="1889" y="282"/>
                    <a:pt x="1910" y="189"/>
                  </a:cubicBezTo>
                  <a:cubicBezTo>
                    <a:pt x="1923" y="105"/>
                    <a:pt x="1869" y="27"/>
                    <a:pt x="1788" y="8"/>
                  </a:cubicBezTo>
                  <a:cubicBezTo>
                    <a:pt x="1776" y="5"/>
                    <a:pt x="1764" y="4"/>
                    <a:pt x="1752" y="4"/>
                  </a:cubicBezTo>
                  <a:cubicBezTo>
                    <a:pt x="1683" y="4"/>
                    <a:pt x="1620" y="49"/>
                    <a:pt x="1598" y="117"/>
                  </a:cubicBezTo>
                  <a:cubicBezTo>
                    <a:pt x="1555" y="260"/>
                    <a:pt x="1519" y="404"/>
                    <a:pt x="1481" y="548"/>
                  </a:cubicBezTo>
                  <a:cubicBezTo>
                    <a:pt x="1478" y="561"/>
                    <a:pt x="1475" y="573"/>
                    <a:pt x="1472" y="588"/>
                  </a:cubicBezTo>
                  <a:cubicBezTo>
                    <a:pt x="1454" y="638"/>
                    <a:pt x="1435" y="689"/>
                    <a:pt x="1418" y="739"/>
                  </a:cubicBezTo>
                  <a:cubicBezTo>
                    <a:pt x="1369" y="849"/>
                    <a:pt x="1323" y="960"/>
                    <a:pt x="1267" y="1067"/>
                  </a:cubicBezTo>
                  <a:cubicBezTo>
                    <a:pt x="1220" y="1153"/>
                    <a:pt x="1169" y="1238"/>
                    <a:pt x="1114" y="1319"/>
                  </a:cubicBezTo>
                  <a:cubicBezTo>
                    <a:pt x="1076" y="1370"/>
                    <a:pt x="1036" y="1422"/>
                    <a:pt x="994" y="1469"/>
                  </a:cubicBezTo>
                  <a:cubicBezTo>
                    <a:pt x="967" y="1498"/>
                    <a:pt x="937" y="1525"/>
                    <a:pt x="906" y="1550"/>
                  </a:cubicBezTo>
                  <a:cubicBezTo>
                    <a:pt x="891" y="1563"/>
                    <a:pt x="875" y="1575"/>
                    <a:pt x="857" y="1586"/>
                  </a:cubicBezTo>
                  <a:cubicBezTo>
                    <a:pt x="851" y="1590"/>
                    <a:pt x="846" y="1593"/>
                    <a:pt x="837" y="1597"/>
                  </a:cubicBezTo>
                  <a:cubicBezTo>
                    <a:pt x="829" y="1601"/>
                    <a:pt x="819" y="1604"/>
                    <a:pt x="811" y="1607"/>
                  </a:cubicBezTo>
                  <a:lnTo>
                    <a:pt x="789" y="1613"/>
                  </a:lnTo>
                  <a:lnTo>
                    <a:pt x="775" y="1613"/>
                  </a:lnTo>
                  <a:cubicBezTo>
                    <a:pt x="767" y="1610"/>
                    <a:pt x="758" y="1609"/>
                    <a:pt x="751" y="1605"/>
                  </a:cubicBezTo>
                  <a:cubicBezTo>
                    <a:pt x="747" y="1604"/>
                    <a:pt x="743" y="1602"/>
                    <a:pt x="739" y="1600"/>
                  </a:cubicBezTo>
                  <a:lnTo>
                    <a:pt x="739" y="1600"/>
                  </a:lnTo>
                  <a:lnTo>
                    <a:pt x="742" y="1602"/>
                  </a:lnTo>
                  <a:lnTo>
                    <a:pt x="737" y="1600"/>
                  </a:lnTo>
                  <a:lnTo>
                    <a:pt x="737" y="1600"/>
                  </a:lnTo>
                  <a:cubicBezTo>
                    <a:pt x="730" y="1596"/>
                    <a:pt x="723" y="1592"/>
                    <a:pt x="717" y="1588"/>
                  </a:cubicBezTo>
                  <a:lnTo>
                    <a:pt x="709" y="1582"/>
                  </a:lnTo>
                  <a:lnTo>
                    <a:pt x="699" y="1571"/>
                  </a:lnTo>
                  <a:cubicBezTo>
                    <a:pt x="677" y="1544"/>
                    <a:pt x="656" y="1515"/>
                    <a:pt x="636" y="1487"/>
                  </a:cubicBezTo>
                  <a:cubicBezTo>
                    <a:pt x="626" y="1469"/>
                    <a:pt x="617" y="1453"/>
                    <a:pt x="609" y="1436"/>
                  </a:cubicBezTo>
                  <a:cubicBezTo>
                    <a:pt x="596" y="1409"/>
                    <a:pt x="585" y="1381"/>
                    <a:pt x="576" y="1352"/>
                  </a:cubicBezTo>
                  <a:cubicBezTo>
                    <a:pt x="563" y="1306"/>
                    <a:pt x="551" y="1261"/>
                    <a:pt x="542" y="1214"/>
                  </a:cubicBezTo>
                  <a:lnTo>
                    <a:pt x="542" y="1214"/>
                  </a:lnTo>
                  <a:cubicBezTo>
                    <a:pt x="542" y="1216"/>
                    <a:pt x="542" y="1217"/>
                    <a:pt x="542" y="1219"/>
                  </a:cubicBezTo>
                  <a:cubicBezTo>
                    <a:pt x="530" y="1149"/>
                    <a:pt x="522" y="1080"/>
                    <a:pt x="517" y="1010"/>
                  </a:cubicBezTo>
                  <a:lnTo>
                    <a:pt x="517" y="1007"/>
                  </a:lnTo>
                  <a:lnTo>
                    <a:pt x="517" y="1004"/>
                  </a:lnTo>
                  <a:cubicBezTo>
                    <a:pt x="514" y="945"/>
                    <a:pt x="515" y="885"/>
                    <a:pt x="520" y="827"/>
                  </a:cubicBezTo>
                  <a:cubicBezTo>
                    <a:pt x="525" y="777"/>
                    <a:pt x="533" y="730"/>
                    <a:pt x="544" y="681"/>
                  </a:cubicBezTo>
                  <a:cubicBezTo>
                    <a:pt x="560" y="614"/>
                    <a:pt x="577" y="548"/>
                    <a:pt x="599" y="481"/>
                  </a:cubicBezTo>
                  <a:cubicBezTo>
                    <a:pt x="615" y="440"/>
                    <a:pt x="633" y="401"/>
                    <a:pt x="652" y="363"/>
                  </a:cubicBezTo>
                  <a:lnTo>
                    <a:pt x="652" y="363"/>
                  </a:lnTo>
                  <a:lnTo>
                    <a:pt x="645" y="374"/>
                  </a:lnTo>
                  <a:cubicBezTo>
                    <a:pt x="653" y="360"/>
                    <a:pt x="661" y="347"/>
                    <a:pt x="669" y="334"/>
                  </a:cubicBezTo>
                  <a:cubicBezTo>
                    <a:pt x="747" y="328"/>
                    <a:pt x="810" y="271"/>
                    <a:pt x="824" y="193"/>
                  </a:cubicBezTo>
                  <a:cubicBezTo>
                    <a:pt x="837" y="103"/>
                    <a:pt x="775" y="19"/>
                    <a:pt x="685" y="5"/>
                  </a:cubicBezTo>
                  <a:cubicBezTo>
                    <a:pt x="670" y="2"/>
                    <a:pt x="655" y="1"/>
                    <a:pt x="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3" name="Google Shape;10313;p18"/>
            <p:cNvSpPr/>
            <p:nvPr/>
          </p:nvSpPr>
          <p:spPr>
            <a:xfrm>
              <a:off x="1635925" y="4151875"/>
              <a:ext cx="27125" cy="11575"/>
            </a:xfrm>
            <a:custGeom>
              <a:avLst/>
              <a:gdLst/>
              <a:ahLst/>
              <a:cxnLst/>
              <a:rect l="l" t="t" r="r" b="b"/>
              <a:pathLst>
                <a:path w="1085" h="463" extrusionOk="0">
                  <a:moveTo>
                    <a:pt x="917" y="1"/>
                  </a:moveTo>
                  <a:cubicBezTo>
                    <a:pt x="911" y="1"/>
                    <a:pt x="906" y="1"/>
                    <a:pt x="900" y="1"/>
                  </a:cubicBezTo>
                  <a:cubicBezTo>
                    <a:pt x="775" y="9"/>
                    <a:pt x="650" y="20"/>
                    <a:pt x="526" y="38"/>
                  </a:cubicBezTo>
                  <a:cubicBezTo>
                    <a:pt x="466" y="47"/>
                    <a:pt x="406" y="57"/>
                    <a:pt x="346" y="66"/>
                  </a:cubicBezTo>
                  <a:cubicBezTo>
                    <a:pt x="252" y="82"/>
                    <a:pt x="145" y="93"/>
                    <a:pt x="73" y="161"/>
                  </a:cubicBezTo>
                  <a:cubicBezTo>
                    <a:pt x="10" y="220"/>
                    <a:pt x="0" y="334"/>
                    <a:pt x="67" y="397"/>
                  </a:cubicBezTo>
                  <a:cubicBezTo>
                    <a:pt x="100" y="429"/>
                    <a:pt x="141" y="449"/>
                    <a:pt x="187" y="457"/>
                  </a:cubicBezTo>
                  <a:cubicBezTo>
                    <a:pt x="197" y="461"/>
                    <a:pt x="206" y="462"/>
                    <a:pt x="216" y="462"/>
                  </a:cubicBezTo>
                  <a:cubicBezTo>
                    <a:pt x="262" y="461"/>
                    <a:pt x="306" y="440"/>
                    <a:pt x="336" y="405"/>
                  </a:cubicBezTo>
                  <a:cubicBezTo>
                    <a:pt x="390" y="392"/>
                    <a:pt x="444" y="381"/>
                    <a:pt x="499" y="370"/>
                  </a:cubicBezTo>
                  <a:cubicBezTo>
                    <a:pt x="643" y="347"/>
                    <a:pt x="789" y="329"/>
                    <a:pt x="936" y="320"/>
                  </a:cubicBezTo>
                  <a:cubicBezTo>
                    <a:pt x="1023" y="313"/>
                    <a:pt x="1085" y="225"/>
                    <a:pt x="1077" y="141"/>
                  </a:cubicBezTo>
                  <a:cubicBezTo>
                    <a:pt x="1065" y="60"/>
                    <a:pt x="997" y="1"/>
                    <a:pt x="9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4" name="Google Shape;10314;p18"/>
            <p:cNvSpPr/>
            <p:nvPr/>
          </p:nvSpPr>
          <p:spPr>
            <a:xfrm>
              <a:off x="1626950" y="4148500"/>
              <a:ext cx="72800" cy="39825"/>
            </a:xfrm>
            <a:custGeom>
              <a:avLst/>
              <a:gdLst/>
              <a:ahLst/>
              <a:cxnLst/>
              <a:rect l="l" t="t" r="r" b="b"/>
              <a:pathLst>
                <a:path w="2912" h="1593" extrusionOk="0">
                  <a:moveTo>
                    <a:pt x="2751" y="1"/>
                  </a:moveTo>
                  <a:cubicBezTo>
                    <a:pt x="2726" y="1"/>
                    <a:pt x="2701" y="7"/>
                    <a:pt x="2679" y="21"/>
                  </a:cubicBezTo>
                  <a:lnTo>
                    <a:pt x="2533" y="102"/>
                  </a:lnTo>
                  <a:cubicBezTo>
                    <a:pt x="2219" y="276"/>
                    <a:pt x="1908" y="451"/>
                    <a:pt x="1594" y="626"/>
                  </a:cubicBezTo>
                  <a:cubicBezTo>
                    <a:pt x="1320" y="779"/>
                    <a:pt x="1045" y="933"/>
                    <a:pt x="760" y="1067"/>
                  </a:cubicBezTo>
                  <a:lnTo>
                    <a:pt x="760" y="1067"/>
                  </a:lnTo>
                  <a:lnTo>
                    <a:pt x="741" y="1075"/>
                  </a:lnTo>
                  <a:cubicBezTo>
                    <a:pt x="744" y="1075"/>
                    <a:pt x="746" y="1074"/>
                    <a:pt x="749" y="1073"/>
                  </a:cubicBezTo>
                  <a:lnTo>
                    <a:pt x="749" y="1073"/>
                  </a:lnTo>
                  <a:cubicBezTo>
                    <a:pt x="672" y="1109"/>
                    <a:pt x="595" y="1143"/>
                    <a:pt x="519" y="1180"/>
                  </a:cubicBezTo>
                  <a:lnTo>
                    <a:pt x="530" y="1175"/>
                  </a:lnTo>
                  <a:lnTo>
                    <a:pt x="530" y="1175"/>
                  </a:lnTo>
                  <a:cubicBezTo>
                    <a:pt x="480" y="1197"/>
                    <a:pt x="429" y="1218"/>
                    <a:pt x="377" y="1233"/>
                  </a:cubicBezTo>
                  <a:cubicBezTo>
                    <a:pt x="348" y="1243"/>
                    <a:pt x="318" y="1249"/>
                    <a:pt x="288" y="1256"/>
                  </a:cubicBezTo>
                  <a:cubicBezTo>
                    <a:pt x="279" y="1257"/>
                    <a:pt x="271" y="1259"/>
                    <a:pt x="261" y="1260"/>
                  </a:cubicBezTo>
                  <a:cubicBezTo>
                    <a:pt x="242" y="1248"/>
                    <a:pt x="220" y="1240"/>
                    <a:pt x="198" y="1237"/>
                  </a:cubicBezTo>
                  <a:cubicBezTo>
                    <a:pt x="189" y="1235"/>
                    <a:pt x="181" y="1235"/>
                    <a:pt x="172" y="1235"/>
                  </a:cubicBezTo>
                  <a:cubicBezTo>
                    <a:pt x="92" y="1235"/>
                    <a:pt x="21" y="1293"/>
                    <a:pt x="8" y="1374"/>
                  </a:cubicBezTo>
                  <a:cubicBezTo>
                    <a:pt x="0" y="1423"/>
                    <a:pt x="11" y="1474"/>
                    <a:pt x="41" y="1515"/>
                  </a:cubicBezTo>
                  <a:cubicBezTo>
                    <a:pt x="81" y="1564"/>
                    <a:pt x="141" y="1593"/>
                    <a:pt x="206" y="1593"/>
                  </a:cubicBezTo>
                  <a:lnTo>
                    <a:pt x="209" y="1593"/>
                  </a:lnTo>
                  <a:cubicBezTo>
                    <a:pt x="277" y="1591"/>
                    <a:pt x="347" y="1580"/>
                    <a:pt x="412" y="1558"/>
                  </a:cubicBezTo>
                  <a:cubicBezTo>
                    <a:pt x="483" y="1536"/>
                    <a:pt x="553" y="1511"/>
                    <a:pt x="621" y="1479"/>
                  </a:cubicBezTo>
                  <a:cubicBezTo>
                    <a:pt x="731" y="1431"/>
                    <a:pt x="841" y="1376"/>
                    <a:pt x="947" y="1321"/>
                  </a:cubicBezTo>
                  <a:cubicBezTo>
                    <a:pt x="1102" y="1240"/>
                    <a:pt x="1255" y="1159"/>
                    <a:pt x="1406" y="1072"/>
                  </a:cubicBezTo>
                  <a:cubicBezTo>
                    <a:pt x="1553" y="990"/>
                    <a:pt x="1699" y="904"/>
                    <a:pt x="1846" y="820"/>
                  </a:cubicBezTo>
                  <a:cubicBezTo>
                    <a:pt x="2169" y="637"/>
                    <a:pt x="2492" y="453"/>
                    <a:pt x="2813" y="266"/>
                  </a:cubicBezTo>
                  <a:cubicBezTo>
                    <a:pt x="2884" y="231"/>
                    <a:pt x="2911" y="143"/>
                    <a:pt x="2873" y="73"/>
                  </a:cubicBezTo>
                  <a:cubicBezTo>
                    <a:pt x="2848" y="27"/>
                    <a:pt x="2800" y="1"/>
                    <a:pt x="2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5" name="Google Shape;10315;p18"/>
            <p:cNvSpPr/>
            <p:nvPr/>
          </p:nvSpPr>
          <p:spPr>
            <a:xfrm>
              <a:off x="1677725" y="4102225"/>
              <a:ext cx="77825" cy="142275"/>
            </a:xfrm>
            <a:custGeom>
              <a:avLst/>
              <a:gdLst/>
              <a:ahLst/>
              <a:cxnLst/>
              <a:rect l="l" t="t" r="r" b="b"/>
              <a:pathLst>
                <a:path w="3113" h="5691" extrusionOk="0">
                  <a:moveTo>
                    <a:pt x="1813" y="2301"/>
                  </a:moveTo>
                  <a:cubicBezTo>
                    <a:pt x="1813" y="2303"/>
                    <a:pt x="1813" y="2304"/>
                    <a:pt x="1813" y="2306"/>
                  </a:cubicBezTo>
                  <a:cubicBezTo>
                    <a:pt x="1813" y="2304"/>
                    <a:pt x="1813" y="2303"/>
                    <a:pt x="1813" y="2301"/>
                  </a:cubicBezTo>
                  <a:close/>
                  <a:moveTo>
                    <a:pt x="1797" y="2454"/>
                  </a:moveTo>
                  <a:lnTo>
                    <a:pt x="1797" y="2454"/>
                  </a:lnTo>
                  <a:cubicBezTo>
                    <a:pt x="1797" y="2457"/>
                    <a:pt x="1796" y="2460"/>
                    <a:pt x="1796" y="2463"/>
                  </a:cubicBezTo>
                  <a:lnTo>
                    <a:pt x="1796" y="2463"/>
                  </a:lnTo>
                  <a:cubicBezTo>
                    <a:pt x="1797" y="2460"/>
                    <a:pt x="1797" y="2457"/>
                    <a:pt x="1797" y="2454"/>
                  </a:cubicBezTo>
                  <a:close/>
                  <a:moveTo>
                    <a:pt x="424" y="4446"/>
                  </a:moveTo>
                  <a:lnTo>
                    <a:pt x="424" y="4446"/>
                  </a:lnTo>
                  <a:cubicBezTo>
                    <a:pt x="423" y="4448"/>
                    <a:pt x="422" y="4451"/>
                    <a:pt x="421" y="4454"/>
                  </a:cubicBezTo>
                  <a:cubicBezTo>
                    <a:pt x="422" y="4451"/>
                    <a:pt x="424" y="4449"/>
                    <a:pt x="424" y="4446"/>
                  </a:cubicBezTo>
                  <a:close/>
                  <a:moveTo>
                    <a:pt x="2743" y="1"/>
                  </a:moveTo>
                  <a:cubicBezTo>
                    <a:pt x="2652" y="4"/>
                    <a:pt x="2561" y="34"/>
                    <a:pt x="2484" y="86"/>
                  </a:cubicBezTo>
                  <a:cubicBezTo>
                    <a:pt x="2397" y="140"/>
                    <a:pt x="2321" y="213"/>
                    <a:pt x="2264" y="302"/>
                  </a:cubicBezTo>
                  <a:cubicBezTo>
                    <a:pt x="2210" y="389"/>
                    <a:pt x="2164" y="484"/>
                    <a:pt x="2128" y="580"/>
                  </a:cubicBezTo>
                  <a:cubicBezTo>
                    <a:pt x="2086" y="691"/>
                    <a:pt x="2052" y="803"/>
                    <a:pt x="2023" y="917"/>
                  </a:cubicBezTo>
                  <a:cubicBezTo>
                    <a:pt x="2001" y="1008"/>
                    <a:pt x="1977" y="1101"/>
                    <a:pt x="1961" y="1193"/>
                  </a:cubicBezTo>
                  <a:cubicBezTo>
                    <a:pt x="1944" y="1285"/>
                    <a:pt x="1930" y="1376"/>
                    <a:pt x="1914" y="1468"/>
                  </a:cubicBezTo>
                  <a:cubicBezTo>
                    <a:pt x="1903" y="1535"/>
                    <a:pt x="1887" y="1601"/>
                    <a:pt x="1879" y="1668"/>
                  </a:cubicBezTo>
                  <a:cubicBezTo>
                    <a:pt x="1860" y="1839"/>
                    <a:pt x="1836" y="2010"/>
                    <a:pt x="1822" y="2182"/>
                  </a:cubicBezTo>
                  <a:lnTo>
                    <a:pt x="1822" y="2185"/>
                  </a:lnTo>
                  <a:lnTo>
                    <a:pt x="1822" y="2190"/>
                  </a:lnTo>
                  <a:cubicBezTo>
                    <a:pt x="1821" y="2200"/>
                    <a:pt x="1821" y="2209"/>
                    <a:pt x="1821" y="2219"/>
                  </a:cubicBezTo>
                  <a:cubicBezTo>
                    <a:pt x="1821" y="2212"/>
                    <a:pt x="1821" y="2206"/>
                    <a:pt x="1821" y="2200"/>
                  </a:cubicBezTo>
                  <a:cubicBezTo>
                    <a:pt x="1819" y="2230"/>
                    <a:pt x="1815" y="2262"/>
                    <a:pt x="1813" y="2293"/>
                  </a:cubicBezTo>
                  <a:lnTo>
                    <a:pt x="1813" y="2293"/>
                  </a:lnTo>
                  <a:cubicBezTo>
                    <a:pt x="1811" y="2313"/>
                    <a:pt x="1809" y="2332"/>
                    <a:pt x="1808" y="2352"/>
                  </a:cubicBezTo>
                  <a:lnTo>
                    <a:pt x="1808" y="2344"/>
                  </a:lnTo>
                  <a:cubicBezTo>
                    <a:pt x="1806" y="2361"/>
                    <a:pt x="1805" y="2378"/>
                    <a:pt x="1803" y="2394"/>
                  </a:cubicBezTo>
                  <a:lnTo>
                    <a:pt x="1803" y="2382"/>
                  </a:lnTo>
                  <a:cubicBezTo>
                    <a:pt x="1802" y="2397"/>
                    <a:pt x="1800" y="2412"/>
                    <a:pt x="1800" y="2428"/>
                  </a:cubicBezTo>
                  <a:cubicBezTo>
                    <a:pt x="1800" y="2428"/>
                    <a:pt x="1800" y="2426"/>
                    <a:pt x="1800" y="2426"/>
                  </a:cubicBezTo>
                  <a:cubicBezTo>
                    <a:pt x="1798" y="2441"/>
                    <a:pt x="1797" y="2457"/>
                    <a:pt x="1795" y="2473"/>
                  </a:cubicBezTo>
                  <a:lnTo>
                    <a:pt x="1795" y="2473"/>
                  </a:lnTo>
                  <a:cubicBezTo>
                    <a:pt x="1796" y="2470"/>
                    <a:pt x="1796" y="2466"/>
                    <a:pt x="1796" y="2463"/>
                  </a:cubicBezTo>
                  <a:lnTo>
                    <a:pt x="1796" y="2463"/>
                  </a:lnTo>
                  <a:cubicBezTo>
                    <a:pt x="1796" y="2467"/>
                    <a:pt x="1795" y="2471"/>
                    <a:pt x="1795" y="2475"/>
                  </a:cubicBezTo>
                  <a:cubicBezTo>
                    <a:pt x="1795" y="2474"/>
                    <a:pt x="1795" y="2474"/>
                    <a:pt x="1795" y="2473"/>
                  </a:cubicBezTo>
                  <a:lnTo>
                    <a:pt x="1795" y="2473"/>
                  </a:lnTo>
                  <a:cubicBezTo>
                    <a:pt x="1794" y="2488"/>
                    <a:pt x="1793" y="2503"/>
                    <a:pt x="1792" y="2518"/>
                  </a:cubicBezTo>
                  <a:cubicBezTo>
                    <a:pt x="1792" y="2513"/>
                    <a:pt x="1792" y="2508"/>
                    <a:pt x="1792" y="2504"/>
                  </a:cubicBezTo>
                  <a:lnTo>
                    <a:pt x="1789" y="2545"/>
                  </a:lnTo>
                  <a:lnTo>
                    <a:pt x="1789" y="2542"/>
                  </a:lnTo>
                  <a:cubicBezTo>
                    <a:pt x="1787" y="2567"/>
                    <a:pt x="1784" y="2591"/>
                    <a:pt x="1783" y="2614"/>
                  </a:cubicBezTo>
                  <a:cubicBezTo>
                    <a:pt x="1783" y="2614"/>
                    <a:pt x="1783" y="2614"/>
                    <a:pt x="1783" y="2614"/>
                  </a:cubicBezTo>
                  <a:lnTo>
                    <a:pt x="1783" y="2614"/>
                  </a:lnTo>
                  <a:cubicBezTo>
                    <a:pt x="1780" y="2644"/>
                    <a:pt x="1778" y="2675"/>
                    <a:pt x="1775" y="2706"/>
                  </a:cubicBezTo>
                  <a:lnTo>
                    <a:pt x="1775" y="2706"/>
                  </a:lnTo>
                  <a:cubicBezTo>
                    <a:pt x="1775" y="2704"/>
                    <a:pt x="1775" y="2702"/>
                    <a:pt x="1775" y="2700"/>
                  </a:cubicBezTo>
                  <a:lnTo>
                    <a:pt x="1775" y="2700"/>
                  </a:lnTo>
                  <a:cubicBezTo>
                    <a:pt x="1775" y="2708"/>
                    <a:pt x="1773" y="2714"/>
                    <a:pt x="1773" y="2720"/>
                  </a:cubicBezTo>
                  <a:lnTo>
                    <a:pt x="1773" y="2725"/>
                  </a:lnTo>
                  <a:cubicBezTo>
                    <a:pt x="1771" y="2730"/>
                    <a:pt x="1771" y="2733"/>
                    <a:pt x="1771" y="2738"/>
                  </a:cubicBezTo>
                  <a:lnTo>
                    <a:pt x="1771" y="2735"/>
                  </a:lnTo>
                  <a:cubicBezTo>
                    <a:pt x="1751" y="2977"/>
                    <a:pt x="1729" y="3219"/>
                    <a:pt x="1702" y="3460"/>
                  </a:cubicBezTo>
                  <a:cubicBezTo>
                    <a:pt x="1689" y="3574"/>
                    <a:pt x="1672" y="3688"/>
                    <a:pt x="1656" y="3802"/>
                  </a:cubicBezTo>
                  <a:cubicBezTo>
                    <a:pt x="1632" y="3963"/>
                    <a:pt x="1612" y="4126"/>
                    <a:pt x="1577" y="4286"/>
                  </a:cubicBezTo>
                  <a:cubicBezTo>
                    <a:pt x="1558" y="4360"/>
                    <a:pt x="1536" y="4433"/>
                    <a:pt x="1510" y="4504"/>
                  </a:cubicBezTo>
                  <a:cubicBezTo>
                    <a:pt x="1480" y="4580"/>
                    <a:pt x="1445" y="4655"/>
                    <a:pt x="1409" y="4726"/>
                  </a:cubicBezTo>
                  <a:cubicBezTo>
                    <a:pt x="1366" y="4807"/>
                    <a:pt x="1318" y="4883"/>
                    <a:pt x="1266" y="4958"/>
                  </a:cubicBezTo>
                  <a:lnTo>
                    <a:pt x="1266" y="4958"/>
                  </a:lnTo>
                  <a:cubicBezTo>
                    <a:pt x="1221" y="5020"/>
                    <a:pt x="1172" y="5081"/>
                    <a:pt x="1119" y="5139"/>
                  </a:cubicBezTo>
                  <a:cubicBezTo>
                    <a:pt x="1086" y="5176"/>
                    <a:pt x="1050" y="5210"/>
                    <a:pt x="1013" y="5242"/>
                  </a:cubicBezTo>
                  <a:cubicBezTo>
                    <a:pt x="982" y="5267"/>
                    <a:pt x="950" y="5291"/>
                    <a:pt x="918" y="5312"/>
                  </a:cubicBezTo>
                  <a:cubicBezTo>
                    <a:pt x="891" y="5329"/>
                    <a:pt x="863" y="5345"/>
                    <a:pt x="834" y="5361"/>
                  </a:cubicBezTo>
                  <a:lnTo>
                    <a:pt x="826" y="5364"/>
                  </a:lnTo>
                  <a:lnTo>
                    <a:pt x="812" y="5367"/>
                  </a:lnTo>
                  <a:cubicBezTo>
                    <a:pt x="801" y="5369"/>
                    <a:pt x="790" y="5370"/>
                    <a:pt x="779" y="5370"/>
                  </a:cubicBezTo>
                  <a:cubicBezTo>
                    <a:pt x="773" y="5371"/>
                    <a:pt x="767" y="5371"/>
                    <a:pt x="761" y="5371"/>
                  </a:cubicBezTo>
                  <a:cubicBezTo>
                    <a:pt x="750" y="5371"/>
                    <a:pt x="738" y="5370"/>
                    <a:pt x="725" y="5370"/>
                  </a:cubicBezTo>
                  <a:cubicBezTo>
                    <a:pt x="698" y="5367"/>
                    <a:pt x="671" y="5362"/>
                    <a:pt x="644" y="5358"/>
                  </a:cubicBezTo>
                  <a:cubicBezTo>
                    <a:pt x="625" y="5353"/>
                    <a:pt x="606" y="5348"/>
                    <a:pt x="589" y="5342"/>
                  </a:cubicBezTo>
                  <a:cubicBezTo>
                    <a:pt x="575" y="5335"/>
                    <a:pt x="565" y="5332"/>
                    <a:pt x="549" y="5324"/>
                  </a:cubicBezTo>
                  <a:cubicBezTo>
                    <a:pt x="534" y="5315"/>
                    <a:pt x="518" y="5305"/>
                    <a:pt x="502" y="5296"/>
                  </a:cubicBezTo>
                  <a:cubicBezTo>
                    <a:pt x="489" y="5286"/>
                    <a:pt x="478" y="5277"/>
                    <a:pt x="467" y="5267"/>
                  </a:cubicBezTo>
                  <a:cubicBezTo>
                    <a:pt x="453" y="5253"/>
                    <a:pt x="440" y="5241"/>
                    <a:pt x="429" y="5226"/>
                  </a:cubicBezTo>
                  <a:cubicBezTo>
                    <a:pt x="418" y="5212"/>
                    <a:pt x="407" y="5198"/>
                    <a:pt x="396" y="5182"/>
                  </a:cubicBezTo>
                  <a:cubicBezTo>
                    <a:pt x="385" y="5163"/>
                    <a:pt x="374" y="5144"/>
                    <a:pt x="364" y="5123"/>
                  </a:cubicBezTo>
                  <a:cubicBezTo>
                    <a:pt x="352" y="5098"/>
                    <a:pt x="342" y="5073"/>
                    <a:pt x="333" y="5044"/>
                  </a:cubicBezTo>
                  <a:cubicBezTo>
                    <a:pt x="326" y="5027"/>
                    <a:pt x="321" y="5006"/>
                    <a:pt x="318" y="4987"/>
                  </a:cubicBezTo>
                  <a:cubicBezTo>
                    <a:pt x="315" y="4967"/>
                    <a:pt x="312" y="4948"/>
                    <a:pt x="310" y="4927"/>
                  </a:cubicBezTo>
                  <a:cubicBezTo>
                    <a:pt x="310" y="4897"/>
                    <a:pt x="310" y="4867"/>
                    <a:pt x="314" y="4837"/>
                  </a:cubicBezTo>
                  <a:cubicBezTo>
                    <a:pt x="317" y="4808"/>
                    <a:pt x="320" y="4781"/>
                    <a:pt x="325" y="4755"/>
                  </a:cubicBezTo>
                  <a:cubicBezTo>
                    <a:pt x="353" y="4645"/>
                    <a:pt x="388" y="4538"/>
                    <a:pt x="428" y="4433"/>
                  </a:cubicBezTo>
                  <a:lnTo>
                    <a:pt x="428" y="4433"/>
                  </a:lnTo>
                  <a:cubicBezTo>
                    <a:pt x="427" y="4438"/>
                    <a:pt x="426" y="4442"/>
                    <a:pt x="424" y="4446"/>
                  </a:cubicBezTo>
                  <a:lnTo>
                    <a:pt x="424" y="4446"/>
                  </a:lnTo>
                  <a:cubicBezTo>
                    <a:pt x="431" y="4429"/>
                    <a:pt x="436" y="4413"/>
                    <a:pt x="442" y="4397"/>
                  </a:cubicBezTo>
                  <a:cubicBezTo>
                    <a:pt x="478" y="4321"/>
                    <a:pt x="445" y="4231"/>
                    <a:pt x="367" y="4197"/>
                  </a:cubicBezTo>
                  <a:cubicBezTo>
                    <a:pt x="347" y="4188"/>
                    <a:pt x="326" y="4184"/>
                    <a:pt x="305" y="4184"/>
                  </a:cubicBezTo>
                  <a:cubicBezTo>
                    <a:pt x="248" y="4184"/>
                    <a:pt x="192" y="4217"/>
                    <a:pt x="168" y="4273"/>
                  </a:cubicBezTo>
                  <a:cubicBezTo>
                    <a:pt x="125" y="4379"/>
                    <a:pt x="84" y="4487"/>
                    <a:pt x="49" y="4596"/>
                  </a:cubicBezTo>
                  <a:cubicBezTo>
                    <a:pt x="18" y="4696"/>
                    <a:pt x="0" y="4799"/>
                    <a:pt x="0" y="4903"/>
                  </a:cubicBezTo>
                  <a:cubicBezTo>
                    <a:pt x="2" y="5104"/>
                    <a:pt x="73" y="5307"/>
                    <a:pt x="209" y="5456"/>
                  </a:cubicBezTo>
                  <a:cubicBezTo>
                    <a:pt x="339" y="5597"/>
                    <a:pt x="519" y="5681"/>
                    <a:pt x="711" y="5689"/>
                  </a:cubicBezTo>
                  <a:cubicBezTo>
                    <a:pt x="725" y="5689"/>
                    <a:pt x="741" y="5690"/>
                    <a:pt x="757" y="5690"/>
                  </a:cubicBezTo>
                  <a:cubicBezTo>
                    <a:pt x="763" y="5690"/>
                    <a:pt x="769" y="5690"/>
                    <a:pt x="775" y="5690"/>
                  </a:cubicBezTo>
                  <a:cubicBezTo>
                    <a:pt x="844" y="5690"/>
                    <a:pt x="911" y="5675"/>
                    <a:pt x="972" y="5644"/>
                  </a:cubicBezTo>
                  <a:cubicBezTo>
                    <a:pt x="1051" y="5600"/>
                    <a:pt x="1126" y="5548"/>
                    <a:pt x="1194" y="5487"/>
                  </a:cubicBezTo>
                  <a:cubicBezTo>
                    <a:pt x="1352" y="5343"/>
                    <a:pt x="1487" y="5174"/>
                    <a:pt x="1591" y="4987"/>
                  </a:cubicBezTo>
                  <a:cubicBezTo>
                    <a:pt x="1708" y="4789"/>
                    <a:pt x="1794" y="4576"/>
                    <a:pt x="1846" y="4352"/>
                  </a:cubicBezTo>
                  <a:cubicBezTo>
                    <a:pt x="1874" y="4227"/>
                    <a:pt x="1889" y="4098"/>
                    <a:pt x="1909" y="3971"/>
                  </a:cubicBezTo>
                  <a:cubicBezTo>
                    <a:pt x="1919" y="3900"/>
                    <a:pt x="1930" y="3830"/>
                    <a:pt x="1939" y="3759"/>
                  </a:cubicBezTo>
                  <a:cubicBezTo>
                    <a:pt x="1986" y="3428"/>
                    <a:pt x="2026" y="3095"/>
                    <a:pt x="2055" y="2763"/>
                  </a:cubicBezTo>
                  <a:lnTo>
                    <a:pt x="2055" y="2763"/>
                  </a:lnTo>
                  <a:cubicBezTo>
                    <a:pt x="2055" y="2763"/>
                    <a:pt x="2055" y="2764"/>
                    <a:pt x="2055" y="2765"/>
                  </a:cubicBezTo>
                  <a:cubicBezTo>
                    <a:pt x="2074" y="2583"/>
                    <a:pt x="2091" y="2401"/>
                    <a:pt x="2109" y="2217"/>
                  </a:cubicBezTo>
                  <a:cubicBezTo>
                    <a:pt x="2121" y="2133"/>
                    <a:pt x="2129" y="2048"/>
                    <a:pt x="2140" y="1962"/>
                  </a:cubicBezTo>
                  <a:cubicBezTo>
                    <a:pt x="2150" y="1877"/>
                    <a:pt x="2162" y="1791"/>
                    <a:pt x="2172" y="1706"/>
                  </a:cubicBezTo>
                  <a:cubicBezTo>
                    <a:pt x="2174" y="1680"/>
                    <a:pt x="2181" y="1655"/>
                    <a:pt x="2185" y="1631"/>
                  </a:cubicBezTo>
                  <a:cubicBezTo>
                    <a:pt x="2196" y="1577"/>
                    <a:pt x="2205" y="1524"/>
                    <a:pt x="2215" y="1470"/>
                  </a:cubicBezTo>
                  <a:cubicBezTo>
                    <a:pt x="2231" y="1389"/>
                    <a:pt x="2243" y="1307"/>
                    <a:pt x="2261" y="1226"/>
                  </a:cubicBezTo>
                  <a:cubicBezTo>
                    <a:pt x="2297" y="1055"/>
                    <a:pt x="2346" y="886"/>
                    <a:pt x="2405" y="721"/>
                  </a:cubicBezTo>
                  <a:cubicBezTo>
                    <a:pt x="2427" y="659"/>
                    <a:pt x="2454" y="599"/>
                    <a:pt x="2484" y="541"/>
                  </a:cubicBezTo>
                  <a:cubicBezTo>
                    <a:pt x="2501" y="511"/>
                    <a:pt x="2519" y="480"/>
                    <a:pt x="2539" y="452"/>
                  </a:cubicBezTo>
                  <a:cubicBezTo>
                    <a:pt x="2546" y="446"/>
                    <a:pt x="2550" y="438"/>
                    <a:pt x="2557" y="431"/>
                  </a:cubicBezTo>
                  <a:cubicBezTo>
                    <a:pt x="2566" y="422"/>
                    <a:pt x="2576" y="412"/>
                    <a:pt x="2585" y="404"/>
                  </a:cubicBezTo>
                  <a:cubicBezTo>
                    <a:pt x="2606" y="389"/>
                    <a:pt x="2628" y="373"/>
                    <a:pt x="2650" y="357"/>
                  </a:cubicBezTo>
                  <a:cubicBezTo>
                    <a:pt x="2658" y="352"/>
                    <a:pt x="2666" y="347"/>
                    <a:pt x="2674" y="344"/>
                  </a:cubicBezTo>
                  <a:cubicBezTo>
                    <a:pt x="2688" y="338"/>
                    <a:pt x="2702" y="332"/>
                    <a:pt x="2717" y="327"/>
                  </a:cubicBezTo>
                  <a:lnTo>
                    <a:pt x="2724" y="325"/>
                  </a:lnTo>
                  <a:lnTo>
                    <a:pt x="2731" y="330"/>
                  </a:lnTo>
                  <a:cubicBezTo>
                    <a:pt x="2736" y="333"/>
                    <a:pt x="2740" y="336"/>
                    <a:pt x="2743" y="341"/>
                  </a:cubicBezTo>
                  <a:cubicBezTo>
                    <a:pt x="2748" y="344"/>
                    <a:pt x="2753" y="349"/>
                    <a:pt x="2756" y="354"/>
                  </a:cubicBezTo>
                  <a:cubicBezTo>
                    <a:pt x="2759" y="359"/>
                    <a:pt x="2766" y="365"/>
                    <a:pt x="2767" y="368"/>
                  </a:cubicBezTo>
                  <a:cubicBezTo>
                    <a:pt x="2769" y="371"/>
                    <a:pt x="2770" y="373"/>
                    <a:pt x="2772" y="378"/>
                  </a:cubicBezTo>
                  <a:cubicBezTo>
                    <a:pt x="2774" y="382"/>
                    <a:pt x="2775" y="385"/>
                    <a:pt x="2777" y="390"/>
                  </a:cubicBezTo>
                  <a:cubicBezTo>
                    <a:pt x="2778" y="395"/>
                    <a:pt x="2780" y="400"/>
                    <a:pt x="2781" y="406"/>
                  </a:cubicBezTo>
                  <a:cubicBezTo>
                    <a:pt x="2781" y="411"/>
                    <a:pt x="2783" y="416"/>
                    <a:pt x="2783" y="422"/>
                  </a:cubicBezTo>
                  <a:lnTo>
                    <a:pt x="2783" y="450"/>
                  </a:lnTo>
                  <a:cubicBezTo>
                    <a:pt x="2780" y="473"/>
                    <a:pt x="2777" y="493"/>
                    <a:pt x="2772" y="514"/>
                  </a:cubicBezTo>
                  <a:cubicBezTo>
                    <a:pt x="2759" y="564"/>
                    <a:pt x="2747" y="617"/>
                    <a:pt x="2729" y="666"/>
                  </a:cubicBezTo>
                  <a:cubicBezTo>
                    <a:pt x="2720" y="693"/>
                    <a:pt x="2709" y="718"/>
                    <a:pt x="2699" y="745"/>
                  </a:cubicBezTo>
                  <a:lnTo>
                    <a:pt x="2702" y="738"/>
                  </a:lnTo>
                  <a:lnTo>
                    <a:pt x="2702" y="738"/>
                  </a:lnTo>
                  <a:cubicBezTo>
                    <a:pt x="2671" y="814"/>
                    <a:pt x="2639" y="887"/>
                    <a:pt x="2604" y="962"/>
                  </a:cubicBezTo>
                  <a:cubicBezTo>
                    <a:pt x="2595" y="981"/>
                    <a:pt x="2585" y="1000"/>
                    <a:pt x="2574" y="1017"/>
                  </a:cubicBezTo>
                  <a:cubicBezTo>
                    <a:pt x="2528" y="1042"/>
                    <a:pt x="2495" y="1087"/>
                    <a:pt x="2485" y="1139"/>
                  </a:cubicBezTo>
                  <a:cubicBezTo>
                    <a:pt x="2481" y="1158"/>
                    <a:pt x="2477" y="1177"/>
                    <a:pt x="2476" y="1196"/>
                  </a:cubicBezTo>
                  <a:cubicBezTo>
                    <a:pt x="2476" y="1228"/>
                    <a:pt x="2484" y="1258"/>
                    <a:pt x="2500" y="1285"/>
                  </a:cubicBezTo>
                  <a:cubicBezTo>
                    <a:pt x="2528" y="1337"/>
                    <a:pt x="2582" y="1369"/>
                    <a:pt x="2642" y="1370"/>
                  </a:cubicBezTo>
                  <a:cubicBezTo>
                    <a:pt x="2693" y="1370"/>
                    <a:pt x="2740" y="1348"/>
                    <a:pt x="2772" y="1310"/>
                  </a:cubicBezTo>
                  <a:cubicBezTo>
                    <a:pt x="2804" y="1272"/>
                    <a:pt x="2830" y="1231"/>
                    <a:pt x="2851" y="1186"/>
                  </a:cubicBezTo>
                  <a:cubicBezTo>
                    <a:pt x="2867" y="1158"/>
                    <a:pt x="2883" y="1129"/>
                    <a:pt x="2895" y="1101"/>
                  </a:cubicBezTo>
                  <a:cubicBezTo>
                    <a:pt x="2918" y="1052"/>
                    <a:pt x="2941" y="1003"/>
                    <a:pt x="2960" y="952"/>
                  </a:cubicBezTo>
                  <a:cubicBezTo>
                    <a:pt x="3005" y="843"/>
                    <a:pt x="3043" y="731"/>
                    <a:pt x="3074" y="617"/>
                  </a:cubicBezTo>
                  <a:cubicBezTo>
                    <a:pt x="3098" y="531"/>
                    <a:pt x="3112" y="442"/>
                    <a:pt x="3098" y="352"/>
                  </a:cubicBezTo>
                  <a:cubicBezTo>
                    <a:pt x="3085" y="268"/>
                    <a:pt x="3047" y="191"/>
                    <a:pt x="2989" y="129"/>
                  </a:cubicBezTo>
                  <a:cubicBezTo>
                    <a:pt x="2957" y="93"/>
                    <a:pt x="2919" y="64"/>
                    <a:pt x="2876" y="40"/>
                  </a:cubicBezTo>
                  <a:cubicBezTo>
                    <a:pt x="2837" y="17"/>
                    <a:pt x="2791" y="2"/>
                    <a:pt x="2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6" name="Google Shape;10316;p18"/>
            <p:cNvSpPr/>
            <p:nvPr/>
          </p:nvSpPr>
          <p:spPr>
            <a:xfrm>
              <a:off x="1695200" y="4170675"/>
              <a:ext cx="34350" cy="13525"/>
            </a:xfrm>
            <a:custGeom>
              <a:avLst/>
              <a:gdLst/>
              <a:ahLst/>
              <a:cxnLst/>
              <a:rect l="l" t="t" r="r" b="b"/>
              <a:pathLst>
                <a:path w="1374" h="541" extrusionOk="0">
                  <a:moveTo>
                    <a:pt x="1217" y="0"/>
                  </a:moveTo>
                  <a:cubicBezTo>
                    <a:pt x="1211" y="0"/>
                    <a:pt x="1205" y="1"/>
                    <a:pt x="1199" y="1"/>
                  </a:cubicBezTo>
                  <a:cubicBezTo>
                    <a:pt x="1050" y="16"/>
                    <a:pt x="902" y="33"/>
                    <a:pt x="754" y="55"/>
                  </a:cubicBezTo>
                  <a:cubicBezTo>
                    <a:pt x="672" y="68"/>
                    <a:pt x="588" y="79"/>
                    <a:pt x="504" y="93"/>
                  </a:cubicBezTo>
                  <a:cubicBezTo>
                    <a:pt x="411" y="107"/>
                    <a:pt x="317" y="128"/>
                    <a:pt x="227" y="155"/>
                  </a:cubicBezTo>
                  <a:cubicBezTo>
                    <a:pt x="189" y="164"/>
                    <a:pt x="153" y="180"/>
                    <a:pt x="118" y="198"/>
                  </a:cubicBezTo>
                  <a:cubicBezTo>
                    <a:pt x="91" y="214"/>
                    <a:pt x="67" y="236"/>
                    <a:pt x="47" y="259"/>
                  </a:cubicBezTo>
                  <a:cubicBezTo>
                    <a:pt x="13" y="301"/>
                    <a:pt x="1" y="354"/>
                    <a:pt x="15" y="407"/>
                  </a:cubicBezTo>
                  <a:cubicBezTo>
                    <a:pt x="28" y="456"/>
                    <a:pt x="61" y="495"/>
                    <a:pt x="107" y="517"/>
                  </a:cubicBezTo>
                  <a:cubicBezTo>
                    <a:pt x="129" y="529"/>
                    <a:pt x="153" y="535"/>
                    <a:pt x="178" y="538"/>
                  </a:cubicBezTo>
                  <a:cubicBezTo>
                    <a:pt x="184" y="539"/>
                    <a:pt x="189" y="540"/>
                    <a:pt x="195" y="540"/>
                  </a:cubicBezTo>
                  <a:cubicBezTo>
                    <a:pt x="197" y="540"/>
                    <a:pt x="200" y="540"/>
                    <a:pt x="202" y="540"/>
                  </a:cubicBezTo>
                  <a:cubicBezTo>
                    <a:pt x="259" y="540"/>
                    <a:pt x="311" y="511"/>
                    <a:pt x="343" y="464"/>
                  </a:cubicBezTo>
                  <a:cubicBezTo>
                    <a:pt x="422" y="441"/>
                    <a:pt x="503" y="421"/>
                    <a:pt x="585" y="407"/>
                  </a:cubicBezTo>
                  <a:cubicBezTo>
                    <a:pt x="667" y="392"/>
                    <a:pt x="748" y="378"/>
                    <a:pt x="829" y="362"/>
                  </a:cubicBezTo>
                  <a:cubicBezTo>
                    <a:pt x="963" y="340"/>
                    <a:pt x="1099" y="318"/>
                    <a:pt x="1234" y="296"/>
                  </a:cubicBezTo>
                  <a:cubicBezTo>
                    <a:pt x="1315" y="286"/>
                    <a:pt x="1373" y="214"/>
                    <a:pt x="1364" y="131"/>
                  </a:cubicBezTo>
                  <a:cubicBezTo>
                    <a:pt x="1355" y="56"/>
                    <a:pt x="1292" y="0"/>
                    <a:pt x="1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7" name="Google Shape;10317;p18"/>
            <p:cNvSpPr/>
            <p:nvPr/>
          </p:nvSpPr>
          <p:spPr>
            <a:xfrm>
              <a:off x="1756600" y="4098175"/>
              <a:ext cx="31150" cy="118225"/>
            </a:xfrm>
            <a:custGeom>
              <a:avLst/>
              <a:gdLst/>
              <a:ahLst/>
              <a:cxnLst/>
              <a:rect l="l" t="t" r="r" b="b"/>
              <a:pathLst>
                <a:path w="1246" h="4729" extrusionOk="0">
                  <a:moveTo>
                    <a:pt x="871" y="673"/>
                  </a:moveTo>
                  <a:cubicBezTo>
                    <a:pt x="870" y="674"/>
                    <a:pt x="869" y="676"/>
                    <a:pt x="867" y="677"/>
                  </a:cubicBezTo>
                  <a:lnTo>
                    <a:pt x="867" y="677"/>
                  </a:lnTo>
                  <a:cubicBezTo>
                    <a:pt x="868" y="676"/>
                    <a:pt x="870" y="674"/>
                    <a:pt x="871" y="673"/>
                  </a:cubicBezTo>
                  <a:close/>
                  <a:moveTo>
                    <a:pt x="614" y="4063"/>
                  </a:moveTo>
                  <a:cubicBezTo>
                    <a:pt x="615" y="4065"/>
                    <a:pt x="616" y="4067"/>
                    <a:pt x="617" y="4069"/>
                  </a:cubicBezTo>
                  <a:lnTo>
                    <a:pt x="617" y="4069"/>
                  </a:lnTo>
                  <a:cubicBezTo>
                    <a:pt x="616" y="4067"/>
                    <a:pt x="615" y="4065"/>
                    <a:pt x="614" y="4063"/>
                  </a:cubicBezTo>
                  <a:close/>
                  <a:moveTo>
                    <a:pt x="1053" y="1"/>
                  </a:moveTo>
                  <a:cubicBezTo>
                    <a:pt x="998" y="1"/>
                    <a:pt x="944" y="28"/>
                    <a:pt x="912" y="79"/>
                  </a:cubicBezTo>
                  <a:cubicBezTo>
                    <a:pt x="902" y="93"/>
                    <a:pt x="893" y="107"/>
                    <a:pt x="882" y="122"/>
                  </a:cubicBezTo>
                  <a:cubicBezTo>
                    <a:pt x="820" y="204"/>
                    <a:pt x="760" y="285"/>
                    <a:pt x="700" y="369"/>
                  </a:cubicBezTo>
                  <a:cubicBezTo>
                    <a:pt x="649" y="443"/>
                    <a:pt x="595" y="517"/>
                    <a:pt x="549" y="595"/>
                  </a:cubicBezTo>
                  <a:cubicBezTo>
                    <a:pt x="478" y="717"/>
                    <a:pt x="413" y="844"/>
                    <a:pt x="355" y="973"/>
                  </a:cubicBezTo>
                  <a:cubicBezTo>
                    <a:pt x="239" y="1249"/>
                    <a:pt x="146" y="1534"/>
                    <a:pt x="78" y="1825"/>
                  </a:cubicBezTo>
                  <a:cubicBezTo>
                    <a:pt x="25" y="2043"/>
                    <a:pt x="0" y="2267"/>
                    <a:pt x="3" y="2491"/>
                  </a:cubicBezTo>
                  <a:cubicBezTo>
                    <a:pt x="6" y="2667"/>
                    <a:pt x="22" y="2841"/>
                    <a:pt x="52" y="3014"/>
                  </a:cubicBezTo>
                  <a:cubicBezTo>
                    <a:pt x="68" y="3106"/>
                    <a:pt x="79" y="3199"/>
                    <a:pt x="98" y="3291"/>
                  </a:cubicBezTo>
                  <a:cubicBezTo>
                    <a:pt x="117" y="3387"/>
                    <a:pt x="136" y="3482"/>
                    <a:pt x="157" y="3579"/>
                  </a:cubicBezTo>
                  <a:cubicBezTo>
                    <a:pt x="174" y="3666"/>
                    <a:pt x="195" y="3753"/>
                    <a:pt x="220" y="3839"/>
                  </a:cubicBezTo>
                  <a:cubicBezTo>
                    <a:pt x="249" y="3940"/>
                    <a:pt x="283" y="4041"/>
                    <a:pt x="325" y="4139"/>
                  </a:cubicBezTo>
                  <a:cubicBezTo>
                    <a:pt x="370" y="4247"/>
                    <a:pt x="426" y="4350"/>
                    <a:pt x="489" y="4446"/>
                  </a:cubicBezTo>
                  <a:cubicBezTo>
                    <a:pt x="545" y="4530"/>
                    <a:pt x="606" y="4609"/>
                    <a:pt x="674" y="4684"/>
                  </a:cubicBezTo>
                  <a:cubicBezTo>
                    <a:pt x="702" y="4713"/>
                    <a:pt x="739" y="4728"/>
                    <a:pt x="778" y="4728"/>
                  </a:cubicBezTo>
                  <a:cubicBezTo>
                    <a:pt x="780" y="4728"/>
                    <a:pt x="782" y="4728"/>
                    <a:pt x="784" y="4728"/>
                  </a:cubicBezTo>
                  <a:cubicBezTo>
                    <a:pt x="822" y="4728"/>
                    <a:pt x="860" y="4714"/>
                    <a:pt x="888" y="4689"/>
                  </a:cubicBezTo>
                  <a:cubicBezTo>
                    <a:pt x="947" y="4632"/>
                    <a:pt x="950" y="4537"/>
                    <a:pt x="894" y="4475"/>
                  </a:cubicBezTo>
                  <a:cubicBezTo>
                    <a:pt x="872" y="4451"/>
                    <a:pt x="850" y="4429"/>
                    <a:pt x="829" y="4405"/>
                  </a:cubicBezTo>
                  <a:lnTo>
                    <a:pt x="829" y="4405"/>
                  </a:lnTo>
                  <a:cubicBezTo>
                    <a:pt x="831" y="4407"/>
                    <a:pt x="831" y="4407"/>
                    <a:pt x="833" y="4407"/>
                  </a:cubicBezTo>
                  <a:cubicBezTo>
                    <a:pt x="747" y="4304"/>
                    <a:pt x="674" y="4191"/>
                    <a:pt x="617" y="4069"/>
                  </a:cubicBezTo>
                  <a:lnTo>
                    <a:pt x="617" y="4069"/>
                  </a:lnTo>
                  <a:cubicBezTo>
                    <a:pt x="618" y="4071"/>
                    <a:pt x="618" y="4072"/>
                    <a:pt x="619" y="4073"/>
                  </a:cubicBezTo>
                  <a:lnTo>
                    <a:pt x="619" y="4073"/>
                  </a:lnTo>
                  <a:cubicBezTo>
                    <a:pt x="584" y="3996"/>
                    <a:pt x="553" y="3918"/>
                    <a:pt x="527" y="3839"/>
                  </a:cubicBezTo>
                  <a:cubicBezTo>
                    <a:pt x="488" y="3713"/>
                    <a:pt x="456" y="3585"/>
                    <a:pt x="431" y="3457"/>
                  </a:cubicBezTo>
                  <a:cubicBezTo>
                    <a:pt x="415" y="3379"/>
                    <a:pt x="399" y="3302"/>
                    <a:pt x="383" y="3224"/>
                  </a:cubicBezTo>
                  <a:cubicBezTo>
                    <a:pt x="351" y="3026"/>
                    <a:pt x="312" y="2825"/>
                    <a:pt x="299" y="2624"/>
                  </a:cubicBezTo>
                  <a:cubicBezTo>
                    <a:pt x="293" y="2490"/>
                    <a:pt x="296" y="2355"/>
                    <a:pt x="307" y="2221"/>
                  </a:cubicBezTo>
                  <a:cubicBezTo>
                    <a:pt x="313" y="2140"/>
                    <a:pt x="326" y="2058"/>
                    <a:pt x="342" y="1977"/>
                  </a:cubicBezTo>
                  <a:cubicBezTo>
                    <a:pt x="367" y="1872"/>
                    <a:pt x="397" y="1770"/>
                    <a:pt x="427" y="1667"/>
                  </a:cubicBezTo>
                  <a:cubicBezTo>
                    <a:pt x="464" y="1542"/>
                    <a:pt x="503" y="1418"/>
                    <a:pt x="549" y="1296"/>
                  </a:cubicBezTo>
                  <a:lnTo>
                    <a:pt x="549" y="1296"/>
                  </a:lnTo>
                  <a:cubicBezTo>
                    <a:pt x="546" y="1303"/>
                    <a:pt x="545" y="1309"/>
                    <a:pt x="541" y="1315"/>
                  </a:cubicBezTo>
                  <a:cubicBezTo>
                    <a:pt x="594" y="1179"/>
                    <a:pt x="654" y="1045"/>
                    <a:pt x="722" y="915"/>
                  </a:cubicBezTo>
                  <a:cubicBezTo>
                    <a:pt x="766" y="834"/>
                    <a:pt x="813" y="756"/>
                    <a:pt x="864" y="682"/>
                  </a:cubicBezTo>
                  <a:lnTo>
                    <a:pt x="864" y="682"/>
                  </a:lnTo>
                  <a:cubicBezTo>
                    <a:pt x="922" y="602"/>
                    <a:pt x="983" y="523"/>
                    <a:pt x="1045" y="446"/>
                  </a:cubicBezTo>
                  <a:cubicBezTo>
                    <a:pt x="1094" y="381"/>
                    <a:pt x="1146" y="320"/>
                    <a:pt x="1194" y="253"/>
                  </a:cubicBezTo>
                  <a:cubicBezTo>
                    <a:pt x="1246" y="179"/>
                    <a:pt x="1213" y="71"/>
                    <a:pt x="1140" y="25"/>
                  </a:cubicBezTo>
                  <a:cubicBezTo>
                    <a:pt x="1113" y="9"/>
                    <a:pt x="1083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8" name="Google Shape;10318;p18"/>
            <p:cNvSpPr/>
            <p:nvPr/>
          </p:nvSpPr>
          <p:spPr>
            <a:xfrm>
              <a:off x="1807550" y="4140300"/>
              <a:ext cx="40400" cy="56450"/>
            </a:xfrm>
            <a:custGeom>
              <a:avLst/>
              <a:gdLst/>
              <a:ahLst/>
              <a:cxnLst/>
              <a:rect l="l" t="t" r="r" b="b"/>
              <a:pathLst>
                <a:path w="1616" h="2258" extrusionOk="0">
                  <a:moveTo>
                    <a:pt x="222" y="1"/>
                  </a:moveTo>
                  <a:cubicBezTo>
                    <a:pt x="221" y="1"/>
                    <a:pt x="220" y="1"/>
                    <a:pt x="219" y="1"/>
                  </a:cubicBezTo>
                  <a:cubicBezTo>
                    <a:pt x="154" y="1"/>
                    <a:pt x="94" y="34"/>
                    <a:pt x="61" y="88"/>
                  </a:cubicBezTo>
                  <a:cubicBezTo>
                    <a:pt x="18" y="161"/>
                    <a:pt x="1" y="243"/>
                    <a:pt x="10" y="325"/>
                  </a:cubicBezTo>
                  <a:cubicBezTo>
                    <a:pt x="20" y="425"/>
                    <a:pt x="44" y="523"/>
                    <a:pt x="82" y="616"/>
                  </a:cubicBezTo>
                  <a:cubicBezTo>
                    <a:pt x="115" y="707"/>
                    <a:pt x="153" y="794"/>
                    <a:pt x="197" y="881"/>
                  </a:cubicBezTo>
                  <a:cubicBezTo>
                    <a:pt x="300" y="1085"/>
                    <a:pt x="438" y="1270"/>
                    <a:pt x="577" y="1451"/>
                  </a:cubicBezTo>
                  <a:cubicBezTo>
                    <a:pt x="669" y="1569"/>
                    <a:pt x="770" y="1680"/>
                    <a:pt x="872" y="1791"/>
                  </a:cubicBezTo>
                  <a:cubicBezTo>
                    <a:pt x="919" y="1845"/>
                    <a:pt x="970" y="1897"/>
                    <a:pt x="1020" y="1949"/>
                  </a:cubicBezTo>
                  <a:cubicBezTo>
                    <a:pt x="1063" y="1994"/>
                    <a:pt x="1106" y="2038"/>
                    <a:pt x="1153" y="2078"/>
                  </a:cubicBezTo>
                  <a:cubicBezTo>
                    <a:pt x="1218" y="2133"/>
                    <a:pt x="1288" y="2185"/>
                    <a:pt x="1359" y="2234"/>
                  </a:cubicBezTo>
                  <a:cubicBezTo>
                    <a:pt x="1383" y="2250"/>
                    <a:pt x="1410" y="2258"/>
                    <a:pt x="1437" y="2258"/>
                  </a:cubicBezTo>
                  <a:cubicBezTo>
                    <a:pt x="1492" y="2258"/>
                    <a:pt x="1543" y="2230"/>
                    <a:pt x="1573" y="2184"/>
                  </a:cubicBezTo>
                  <a:cubicBezTo>
                    <a:pt x="1616" y="2111"/>
                    <a:pt x="1593" y="2017"/>
                    <a:pt x="1522" y="1971"/>
                  </a:cubicBezTo>
                  <a:cubicBezTo>
                    <a:pt x="1497" y="1954"/>
                    <a:pt x="1471" y="1937"/>
                    <a:pt x="1448" y="1919"/>
                  </a:cubicBezTo>
                  <a:cubicBezTo>
                    <a:pt x="1400" y="1884"/>
                    <a:pt x="1353" y="1846"/>
                    <a:pt x="1307" y="1805"/>
                  </a:cubicBezTo>
                  <a:cubicBezTo>
                    <a:pt x="1229" y="1732"/>
                    <a:pt x="1155" y="1653"/>
                    <a:pt x="1084" y="1574"/>
                  </a:cubicBezTo>
                  <a:cubicBezTo>
                    <a:pt x="1006" y="1490"/>
                    <a:pt x="930" y="1405"/>
                    <a:pt x="857" y="1318"/>
                  </a:cubicBezTo>
                  <a:cubicBezTo>
                    <a:pt x="763" y="1193"/>
                    <a:pt x="669" y="1065"/>
                    <a:pt x="583" y="933"/>
                  </a:cubicBezTo>
                  <a:lnTo>
                    <a:pt x="583" y="933"/>
                  </a:lnTo>
                  <a:cubicBezTo>
                    <a:pt x="583" y="934"/>
                    <a:pt x="583" y="934"/>
                    <a:pt x="583" y="935"/>
                  </a:cubicBezTo>
                  <a:cubicBezTo>
                    <a:pt x="583" y="933"/>
                    <a:pt x="582" y="932"/>
                    <a:pt x="581" y="931"/>
                  </a:cubicBezTo>
                  <a:lnTo>
                    <a:pt x="581" y="931"/>
                  </a:lnTo>
                  <a:cubicBezTo>
                    <a:pt x="582" y="932"/>
                    <a:pt x="582" y="932"/>
                    <a:pt x="583" y="933"/>
                  </a:cubicBezTo>
                  <a:lnTo>
                    <a:pt x="583" y="933"/>
                  </a:lnTo>
                  <a:cubicBezTo>
                    <a:pt x="581" y="929"/>
                    <a:pt x="579" y="926"/>
                    <a:pt x="576" y="922"/>
                  </a:cubicBezTo>
                  <a:lnTo>
                    <a:pt x="576" y="922"/>
                  </a:lnTo>
                  <a:cubicBezTo>
                    <a:pt x="578" y="925"/>
                    <a:pt x="579" y="928"/>
                    <a:pt x="581" y="931"/>
                  </a:cubicBezTo>
                  <a:lnTo>
                    <a:pt x="581" y="931"/>
                  </a:lnTo>
                  <a:cubicBezTo>
                    <a:pt x="578" y="926"/>
                    <a:pt x="575" y="922"/>
                    <a:pt x="572" y="917"/>
                  </a:cubicBezTo>
                  <a:lnTo>
                    <a:pt x="572" y="917"/>
                  </a:lnTo>
                  <a:cubicBezTo>
                    <a:pt x="574" y="919"/>
                    <a:pt x="575" y="921"/>
                    <a:pt x="576" y="922"/>
                  </a:cubicBezTo>
                  <a:lnTo>
                    <a:pt x="576" y="922"/>
                  </a:lnTo>
                  <a:cubicBezTo>
                    <a:pt x="541" y="863"/>
                    <a:pt x="507" y="804"/>
                    <a:pt x="477" y="741"/>
                  </a:cubicBezTo>
                  <a:cubicBezTo>
                    <a:pt x="433" y="645"/>
                    <a:pt x="393" y="545"/>
                    <a:pt x="359" y="444"/>
                  </a:cubicBezTo>
                  <a:lnTo>
                    <a:pt x="359" y="444"/>
                  </a:lnTo>
                  <a:lnTo>
                    <a:pt x="367" y="463"/>
                  </a:lnTo>
                  <a:cubicBezTo>
                    <a:pt x="355" y="430"/>
                    <a:pt x="348" y="396"/>
                    <a:pt x="340" y="362"/>
                  </a:cubicBezTo>
                  <a:cubicBezTo>
                    <a:pt x="338" y="343"/>
                    <a:pt x="335" y="322"/>
                    <a:pt x="335" y="303"/>
                  </a:cubicBezTo>
                  <a:lnTo>
                    <a:pt x="335" y="282"/>
                  </a:lnTo>
                  <a:cubicBezTo>
                    <a:pt x="363" y="252"/>
                    <a:pt x="381" y="213"/>
                    <a:pt x="382" y="170"/>
                  </a:cubicBezTo>
                  <a:cubicBezTo>
                    <a:pt x="384" y="82"/>
                    <a:pt x="311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19" name="Google Shape;10319;p18"/>
            <p:cNvSpPr/>
            <p:nvPr/>
          </p:nvSpPr>
          <p:spPr>
            <a:xfrm>
              <a:off x="1809425" y="4149625"/>
              <a:ext cx="40475" cy="44200"/>
            </a:xfrm>
            <a:custGeom>
              <a:avLst/>
              <a:gdLst/>
              <a:ahLst/>
              <a:cxnLst/>
              <a:rect l="l" t="t" r="r" b="b"/>
              <a:pathLst>
                <a:path w="1619" h="1768" extrusionOk="0">
                  <a:moveTo>
                    <a:pt x="1441" y="0"/>
                  </a:moveTo>
                  <a:cubicBezTo>
                    <a:pt x="1435" y="0"/>
                    <a:pt x="1429" y="1"/>
                    <a:pt x="1423" y="1"/>
                  </a:cubicBezTo>
                  <a:cubicBezTo>
                    <a:pt x="1335" y="8"/>
                    <a:pt x="1248" y="25"/>
                    <a:pt x="1164" y="52"/>
                  </a:cubicBezTo>
                  <a:cubicBezTo>
                    <a:pt x="1074" y="82"/>
                    <a:pt x="990" y="123"/>
                    <a:pt x="909" y="174"/>
                  </a:cubicBezTo>
                  <a:cubicBezTo>
                    <a:pt x="828" y="223"/>
                    <a:pt x="754" y="281"/>
                    <a:pt x="684" y="346"/>
                  </a:cubicBezTo>
                  <a:cubicBezTo>
                    <a:pt x="618" y="410"/>
                    <a:pt x="556" y="478"/>
                    <a:pt x="499" y="549"/>
                  </a:cubicBezTo>
                  <a:cubicBezTo>
                    <a:pt x="369" y="710"/>
                    <a:pt x="255" y="886"/>
                    <a:pt x="162" y="1071"/>
                  </a:cubicBezTo>
                  <a:cubicBezTo>
                    <a:pt x="114" y="1163"/>
                    <a:pt x="75" y="1258"/>
                    <a:pt x="41" y="1356"/>
                  </a:cubicBezTo>
                  <a:cubicBezTo>
                    <a:pt x="26" y="1401"/>
                    <a:pt x="13" y="1445"/>
                    <a:pt x="7" y="1492"/>
                  </a:cubicBezTo>
                  <a:cubicBezTo>
                    <a:pt x="2" y="1532"/>
                    <a:pt x="0" y="1570"/>
                    <a:pt x="0" y="1610"/>
                  </a:cubicBezTo>
                  <a:cubicBezTo>
                    <a:pt x="0" y="1695"/>
                    <a:pt x="68" y="1765"/>
                    <a:pt x="154" y="1768"/>
                  </a:cubicBezTo>
                  <a:lnTo>
                    <a:pt x="157" y="1768"/>
                  </a:lnTo>
                  <a:cubicBezTo>
                    <a:pt x="242" y="1766"/>
                    <a:pt x="311" y="1698"/>
                    <a:pt x="314" y="1614"/>
                  </a:cubicBezTo>
                  <a:cubicBezTo>
                    <a:pt x="314" y="1591"/>
                    <a:pt x="314" y="1569"/>
                    <a:pt x="314" y="1547"/>
                  </a:cubicBezTo>
                  <a:lnTo>
                    <a:pt x="314" y="1547"/>
                  </a:lnTo>
                  <a:cubicBezTo>
                    <a:pt x="315" y="1537"/>
                    <a:pt x="316" y="1527"/>
                    <a:pt x="318" y="1516"/>
                  </a:cubicBezTo>
                  <a:cubicBezTo>
                    <a:pt x="328" y="1477"/>
                    <a:pt x="341" y="1439"/>
                    <a:pt x="355" y="1399"/>
                  </a:cubicBezTo>
                  <a:cubicBezTo>
                    <a:pt x="387" y="1318"/>
                    <a:pt x="423" y="1241"/>
                    <a:pt x="463" y="1163"/>
                  </a:cubicBezTo>
                  <a:cubicBezTo>
                    <a:pt x="518" y="1062"/>
                    <a:pt x="578" y="965"/>
                    <a:pt x="645" y="872"/>
                  </a:cubicBezTo>
                  <a:cubicBezTo>
                    <a:pt x="697" y="801"/>
                    <a:pt x="751" y="734"/>
                    <a:pt x="809" y="669"/>
                  </a:cubicBezTo>
                  <a:cubicBezTo>
                    <a:pt x="850" y="623"/>
                    <a:pt x="895" y="582"/>
                    <a:pt x="941" y="543"/>
                  </a:cubicBezTo>
                  <a:cubicBezTo>
                    <a:pt x="967" y="522"/>
                    <a:pt x="994" y="503"/>
                    <a:pt x="1023" y="482"/>
                  </a:cubicBezTo>
                  <a:cubicBezTo>
                    <a:pt x="1072" y="452"/>
                    <a:pt x="1121" y="424"/>
                    <a:pt x="1173" y="399"/>
                  </a:cubicBezTo>
                  <a:cubicBezTo>
                    <a:pt x="1199" y="387"/>
                    <a:pt x="1227" y="375"/>
                    <a:pt x="1252" y="367"/>
                  </a:cubicBezTo>
                  <a:cubicBezTo>
                    <a:pt x="1276" y="359"/>
                    <a:pt x="1302" y="353"/>
                    <a:pt x="1327" y="348"/>
                  </a:cubicBezTo>
                  <a:cubicBezTo>
                    <a:pt x="1371" y="342"/>
                    <a:pt x="1417" y="337"/>
                    <a:pt x="1461" y="332"/>
                  </a:cubicBezTo>
                  <a:cubicBezTo>
                    <a:pt x="1553" y="321"/>
                    <a:pt x="1618" y="239"/>
                    <a:pt x="1607" y="148"/>
                  </a:cubicBezTo>
                  <a:cubicBezTo>
                    <a:pt x="1598" y="63"/>
                    <a:pt x="1526" y="0"/>
                    <a:pt x="1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0" name="Google Shape;10320;p18"/>
            <p:cNvSpPr/>
            <p:nvPr/>
          </p:nvSpPr>
          <p:spPr>
            <a:xfrm>
              <a:off x="1861575" y="4117925"/>
              <a:ext cx="29700" cy="119000"/>
            </a:xfrm>
            <a:custGeom>
              <a:avLst/>
              <a:gdLst/>
              <a:ahLst/>
              <a:cxnLst/>
              <a:rect l="l" t="t" r="r" b="b"/>
              <a:pathLst>
                <a:path w="1188" h="4760" extrusionOk="0">
                  <a:moveTo>
                    <a:pt x="1019" y="863"/>
                  </a:moveTo>
                  <a:lnTo>
                    <a:pt x="1019" y="863"/>
                  </a:lnTo>
                  <a:cubicBezTo>
                    <a:pt x="1019" y="866"/>
                    <a:pt x="1020" y="869"/>
                    <a:pt x="1020" y="872"/>
                  </a:cubicBezTo>
                  <a:cubicBezTo>
                    <a:pt x="1020" y="869"/>
                    <a:pt x="1019" y="866"/>
                    <a:pt x="1019" y="863"/>
                  </a:cubicBezTo>
                  <a:close/>
                  <a:moveTo>
                    <a:pt x="875" y="2598"/>
                  </a:moveTo>
                  <a:cubicBezTo>
                    <a:pt x="874" y="2601"/>
                    <a:pt x="874" y="2603"/>
                    <a:pt x="874" y="2605"/>
                  </a:cubicBezTo>
                  <a:cubicBezTo>
                    <a:pt x="875" y="2603"/>
                    <a:pt x="875" y="2601"/>
                    <a:pt x="875" y="2598"/>
                  </a:cubicBezTo>
                  <a:close/>
                  <a:moveTo>
                    <a:pt x="784" y="0"/>
                  </a:moveTo>
                  <a:cubicBezTo>
                    <a:pt x="750" y="0"/>
                    <a:pt x="715" y="11"/>
                    <a:pt x="686" y="33"/>
                  </a:cubicBezTo>
                  <a:cubicBezTo>
                    <a:pt x="651" y="55"/>
                    <a:pt x="628" y="90"/>
                    <a:pt x="615" y="129"/>
                  </a:cubicBezTo>
                  <a:cubicBezTo>
                    <a:pt x="609" y="152"/>
                    <a:pt x="604" y="175"/>
                    <a:pt x="602" y="199"/>
                  </a:cubicBezTo>
                  <a:cubicBezTo>
                    <a:pt x="602" y="224"/>
                    <a:pt x="602" y="251"/>
                    <a:pt x="604" y="278"/>
                  </a:cubicBezTo>
                  <a:cubicBezTo>
                    <a:pt x="607" y="342"/>
                    <a:pt x="615" y="407"/>
                    <a:pt x="626" y="470"/>
                  </a:cubicBezTo>
                  <a:cubicBezTo>
                    <a:pt x="642" y="562"/>
                    <a:pt x="659" y="650"/>
                    <a:pt x="678" y="742"/>
                  </a:cubicBezTo>
                  <a:cubicBezTo>
                    <a:pt x="710" y="899"/>
                    <a:pt x="741" y="1056"/>
                    <a:pt x="773" y="1214"/>
                  </a:cubicBezTo>
                  <a:lnTo>
                    <a:pt x="773" y="1212"/>
                  </a:lnTo>
                  <a:cubicBezTo>
                    <a:pt x="775" y="1220"/>
                    <a:pt x="776" y="1227"/>
                    <a:pt x="778" y="1233"/>
                  </a:cubicBezTo>
                  <a:cubicBezTo>
                    <a:pt x="792" y="1323"/>
                    <a:pt x="810" y="1412"/>
                    <a:pt x="825" y="1502"/>
                  </a:cubicBezTo>
                  <a:cubicBezTo>
                    <a:pt x="835" y="1559"/>
                    <a:pt x="844" y="1618"/>
                    <a:pt x="854" y="1674"/>
                  </a:cubicBezTo>
                  <a:cubicBezTo>
                    <a:pt x="871" y="1787"/>
                    <a:pt x="882" y="1899"/>
                    <a:pt x="889" y="2012"/>
                  </a:cubicBezTo>
                  <a:cubicBezTo>
                    <a:pt x="897" y="2209"/>
                    <a:pt x="892" y="2404"/>
                    <a:pt x="875" y="2598"/>
                  </a:cubicBezTo>
                  <a:lnTo>
                    <a:pt x="875" y="2598"/>
                  </a:lnTo>
                  <a:cubicBezTo>
                    <a:pt x="875" y="2598"/>
                    <a:pt x="876" y="2597"/>
                    <a:pt x="876" y="2596"/>
                  </a:cubicBezTo>
                  <a:lnTo>
                    <a:pt x="876" y="2596"/>
                  </a:lnTo>
                  <a:cubicBezTo>
                    <a:pt x="859" y="2784"/>
                    <a:pt x="830" y="2973"/>
                    <a:pt x="791" y="3159"/>
                  </a:cubicBezTo>
                  <a:cubicBezTo>
                    <a:pt x="767" y="3265"/>
                    <a:pt x="738" y="3370"/>
                    <a:pt x="702" y="3473"/>
                  </a:cubicBezTo>
                  <a:cubicBezTo>
                    <a:pt x="672" y="3553"/>
                    <a:pt x="635" y="3631"/>
                    <a:pt x="597" y="3707"/>
                  </a:cubicBezTo>
                  <a:cubicBezTo>
                    <a:pt x="553" y="3793"/>
                    <a:pt x="509" y="3878"/>
                    <a:pt x="458" y="3960"/>
                  </a:cubicBezTo>
                  <a:cubicBezTo>
                    <a:pt x="431" y="4006"/>
                    <a:pt x="406" y="4052"/>
                    <a:pt x="374" y="4096"/>
                  </a:cubicBezTo>
                  <a:cubicBezTo>
                    <a:pt x="346" y="4138"/>
                    <a:pt x="317" y="4179"/>
                    <a:pt x="289" y="4220"/>
                  </a:cubicBezTo>
                  <a:cubicBezTo>
                    <a:pt x="289" y="4220"/>
                    <a:pt x="289" y="4218"/>
                    <a:pt x="289" y="4218"/>
                  </a:cubicBezTo>
                  <a:cubicBezTo>
                    <a:pt x="214" y="4320"/>
                    <a:pt x="138" y="4416"/>
                    <a:pt x="56" y="4510"/>
                  </a:cubicBezTo>
                  <a:cubicBezTo>
                    <a:pt x="1" y="4573"/>
                    <a:pt x="15" y="4673"/>
                    <a:pt x="77" y="4723"/>
                  </a:cubicBezTo>
                  <a:cubicBezTo>
                    <a:pt x="104" y="4747"/>
                    <a:pt x="138" y="4760"/>
                    <a:pt x="175" y="4760"/>
                  </a:cubicBezTo>
                  <a:cubicBezTo>
                    <a:pt x="176" y="4760"/>
                    <a:pt x="178" y="4760"/>
                    <a:pt x="180" y="4760"/>
                  </a:cubicBezTo>
                  <a:cubicBezTo>
                    <a:pt x="224" y="4760"/>
                    <a:pt x="266" y="4739"/>
                    <a:pt x="294" y="4704"/>
                  </a:cubicBezTo>
                  <a:cubicBezTo>
                    <a:pt x="339" y="4646"/>
                    <a:pt x="385" y="4586"/>
                    <a:pt x="430" y="4525"/>
                  </a:cubicBezTo>
                  <a:cubicBezTo>
                    <a:pt x="458" y="4484"/>
                    <a:pt x="488" y="4444"/>
                    <a:pt x="517" y="4402"/>
                  </a:cubicBezTo>
                  <a:lnTo>
                    <a:pt x="517" y="4402"/>
                  </a:lnTo>
                  <a:cubicBezTo>
                    <a:pt x="517" y="4402"/>
                    <a:pt x="517" y="4403"/>
                    <a:pt x="517" y="4403"/>
                  </a:cubicBezTo>
                  <a:lnTo>
                    <a:pt x="517" y="4403"/>
                  </a:lnTo>
                  <a:cubicBezTo>
                    <a:pt x="518" y="4402"/>
                    <a:pt x="518" y="4401"/>
                    <a:pt x="519" y="4399"/>
                  </a:cubicBezTo>
                  <a:lnTo>
                    <a:pt x="519" y="4399"/>
                  </a:lnTo>
                  <a:cubicBezTo>
                    <a:pt x="519" y="4400"/>
                    <a:pt x="518" y="4401"/>
                    <a:pt x="517" y="4402"/>
                  </a:cubicBezTo>
                  <a:lnTo>
                    <a:pt x="517" y="4402"/>
                  </a:lnTo>
                  <a:cubicBezTo>
                    <a:pt x="520" y="4399"/>
                    <a:pt x="523" y="4395"/>
                    <a:pt x="526" y="4390"/>
                  </a:cubicBezTo>
                  <a:lnTo>
                    <a:pt x="526" y="4390"/>
                  </a:lnTo>
                  <a:cubicBezTo>
                    <a:pt x="524" y="4393"/>
                    <a:pt x="521" y="4396"/>
                    <a:pt x="519" y="4399"/>
                  </a:cubicBezTo>
                  <a:lnTo>
                    <a:pt x="519" y="4399"/>
                  </a:lnTo>
                  <a:cubicBezTo>
                    <a:pt x="522" y="4396"/>
                    <a:pt x="524" y="4393"/>
                    <a:pt x="526" y="4389"/>
                  </a:cubicBezTo>
                  <a:lnTo>
                    <a:pt x="526" y="4389"/>
                  </a:lnTo>
                  <a:cubicBezTo>
                    <a:pt x="526" y="4390"/>
                    <a:pt x="526" y="4390"/>
                    <a:pt x="526" y="4390"/>
                  </a:cubicBezTo>
                  <a:lnTo>
                    <a:pt x="526" y="4390"/>
                  </a:lnTo>
                  <a:cubicBezTo>
                    <a:pt x="612" y="4268"/>
                    <a:pt x="689" y="4142"/>
                    <a:pt x="759" y="4009"/>
                  </a:cubicBezTo>
                  <a:cubicBezTo>
                    <a:pt x="817" y="3900"/>
                    <a:pt x="878" y="3793"/>
                    <a:pt x="927" y="3679"/>
                  </a:cubicBezTo>
                  <a:cubicBezTo>
                    <a:pt x="1007" y="3484"/>
                    <a:pt x="1066" y="3280"/>
                    <a:pt x="1099" y="3072"/>
                  </a:cubicBezTo>
                  <a:cubicBezTo>
                    <a:pt x="1140" y="2847"/>
                    <a:pt x="1166" y="2620"/>
                    <a:pt x="1177" y="2392"/>
                  </a:cubicBezTo>
                  <a:cubicBezTo>
                    <a:pt x="1188" y="2170"/>
                    <a:pt x="1183" y="1948"/>
                    <a:pt x="1159" y="1728"/>
                  </a:cubicBezTo>
                  <a:cubicBezTo>
                    <a:pt x="1145" y="1610"/>
                    <a:pt x="1126" y="1492"/>
                    <a:pt x="1109" y="1375"/>
                  </a:cubicBezTo>
                  <a:cubicBezTo>
                    <a:pt x="1098" y="1301"/>
                    <a:pt x="1087" y="1227"/>
                    <a:pt x="1072" y="1152"/>
                  </a:cubicBezTo>
                  <a:lnTo>
                    <a:pt x="1072" y="1152"/>
                  </a:lnTo>
                  <a:cubicBezTo>
                    <a:pt x="1074" y="1160"/>
                    <a:pt x="1076" y="1166"/>
                    <a:pt x="1077" y="1173"/>
                  </a:cubicBezTo>
                  <a:cubicBezTo>
                    <a:pt x="1074" y="1157"/>
                    <a:pt x="1071" y="1141"/>
                    <a:pt x="1068" y="1125"/>
                  </a:cubicBezTo>
                  <a:lnTo>
                    <a:pt x="1068" y="1125"/>
                  </a:lnTo>
                  <a:cubicBezTo>
                    <a:pt x="1069" y="1133"/>
                    <a:pt x="1071" y="1138"/>
                    <a:pt x="1072" y="1146"/>
                  </a:cubicBezTo>
                  <a:cubicBezTo>
                    <a:pt x="1068" y="1120"/>
                    <a:pt x="1063" y="1097"/>
                    <a:pt x="1058" y="1071"/>
                  </a:cubicBezTo>
                  <a:lnTo>
                    <a:pt x="1058" y="1076"/>
                  </a:lnTo>
                  <a:lnTo>
                    <a:pt x="1047" y="1016"/>
                  </a:lnTo>
                  <a:cubicBezTo>
                    <a:pt x="1047" y="1016"/>
                    <a:pt x="1047" y="1018"/>
                    <a:pt x="1047" y="1019"/>
                  </a:cubicBezTo>
                  <a:lnTo>
                    <a:pt x="1041" y="987"/>
                  </a:lnTo>
                  <a:lnTo>
                    <a:pt x="1041" y="989"/>
                  </a:lnTo>
                  <a:cubicBezTo>
                    <a:pt x="1038" y="973"/>
                    <a:pt x="1034" y="956"/>
                    <a:pt x="1033" y="940"/>
                  </a:cubicBezTo>
                  <a:cubicBezTo>
                    <a:pt x="1030" y="924"/>
                    <a:pt x="1026" y="910"/>
                    <a:pt x="1023" y="894"/>
                  </a:cubicBezTo>
                  <a:lnTo>
                    <a:pt x="1023" y="894"/>
                  </a:lnTo>
                  <a:cubicBezTo>
                    <a:pt x="1025" y="900"/>
                    <a:pt x="1026" y="907"/>
                    <a:pt x="1028" y="913"/>
                  </a:cubicBezTo>
                  <a:cubicBezTo>
                    <a:pt x="1024" y="896"/>
                    <a:pt x="1021" y="879"/>
                    <a:pt x="1018" y="862"/>
                  </a:cubicBezTo>
                  <a:lnTo>
                    <a:pt x="1018" y="862"/>
                  </a:lnTo>
                  <a:cubicBezTo>
                    <a:pt x="1019" y="862"/>
                    <a:pt x="1019" y="863"/>
                    <a:pt x="1019" y="863"/>
                  </a:cubicBezTo>
                  <a:lnTo>
                    <a:pt x="1019" y="863"/>
                  </a:lnTo>
                  <a:cubicBezTo>
                    <a:pt x="1018" y="860"/>
                    <a:pt x="1018" y="857"/>
                    <a:pt x="1017" y="855"/>
                  </a:cubicBezTo>
                  <a:lnTo>
                    <a:pt x="1017" y="855"/>
                  </a:lnTo>
                  <a:cubicBezTo>
                    <a:pt x="1017" y="854"/>
                    <a:pt x="1017" y="854"/>
                    <a:pt x="1017" y="853"/>
                  </a:cubicBezTo>
                  <a:lnTo>
                    <a:pt x="1017" y="853"/>
                  </a:lnTo>
                  <a:cubicBezTo>
                    <a:pt x="1017" y="853"/>
                    <a:pt x="1017" y="853"/>
                    <a:pt x="1017" y="853"/>
                  </a:cubicBezTo>
                  <a:lnTo>
                    <a:pt x="1017" y="853"/>
                  </a:lnTo>
                  <a:cubicBezTo>
                    <a:pt x="1013" y="829"/>
                    <a:pt x="1008" y="806"/>
                    <a:pt x="1004" y="783"/>
                  </a:cubicBezTo>
                  <a:lnTo>
                    <a:pt x="1004" y="785"/>
                  </a:lnTo>
                  <a:cubicBezTo>
                    <a:pt x="1003" y="775"/>
                    <a:pt x="1001" y="767"/>
                    <a:pt x="1000" y="760"/>
                  </a:cubicBezTo>
                  <a:lnTo>
                    <a:pt x="1000" y="760"/>
                  </a:lnTo>
                  <a:cubicBezTo>
                    <a:pt x="1000" y="760"/>
                    <a:pt x="1000" y="760"/>
                    <a:pt x="1000" y="761"/>
                  </a:cubicBezTo>
                  <a:lnTo>
                    <a:pt x="1000" y="761"/>
                  </a:lnTo>
                  <a:cubicBezTo>
                    <a:pt x="985" y="678"/>
                    <a:pt x="971" y="595"/>
                    <a:pt x="955" y="513"/>
                  </a:cubicBezTo>
                  <a:cubicBezTo>
                    <a:pt x="947" y="441"/>
                    <a:pt x="938" y="370"/>
                    <a:pt x="933" y="297"/>
                  </a:cubicBezTo>
                  <a:lnTo>
                    <a:pt x="933" y="288"/>
                  </a:lnTo>
                  <a:lnTo>
                    <a:pt x="935" y="286"/>
                  </a:lnTo>
                  <a:cubicBezTo>
                    <a:pt x="993" y="213"/>
                    <a:pt x="982" y="109"/>
                    <a:pt x="911" y="50"/>
                  </a:cubicBezTo>
                  <a:cubicBezTo>
                    <a:pt x="893" y="36"/>
                    <a:pt x="873" y="23"/>
                    <a:pt x="852" y="16"/>
                  </a:cubicBezTo>
                  <a:cubicBezTo>
                    <a:pt x="831" y="5"/>
                    <a:pt x="807" y="0"/>
                    <a:pt x="7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1" name="Google Shape;10321;p18"/>
            <p:cNvSpPr/>
            <p:nvPr/>
          </p:nvSpPr>
          <p:spPr>
            <a:xfrm>
              <a:off x="1880300" y="3923075"/>
              <a:ext cx="85375" cy="138025"/>
            </a:xfrm>
            <a:custGeom>
              <a:avLst/>
              <a:gdLst/>
              <a:ahLst/>
              <a:cxnLst/>
              <a:rect l="l" t="t" r="r" b="b"/>
              <a:pathLst>
                <a:path w="3415" h="5521" extrusionOk="0">
                  <a:moveTo>
                    <a:pt x="367" y="4984"/>
                  </a:moveTo>
                  <a:lnTo>
                    <a:pt x="367" y="4984"/>
                  </a:lnTo>
                  <a:cubicBezTo>
                    <a:pt x="367" y="4985"/>
                    <a:pt x="367" y="4986"/>
                    <a:pt x="368" y="4987"/>
                  </a:cubicBezTo>
                  <a:cubicBezTo>
                    <a:pt x="368" y="4986"/>
                    <a:pt x="367" y="4985"/>
                    <a:pt x="367" y="4984"/>
                  </a:cubicBezTo>
                  <a:close/>
                  <a:moveTo>
                    <a:pt x="838" y="2896"/>
                  </a:moveTo>
                  <a:lnTo>
                    <a:pt x="838" y="2896"/>
                  </a:lnTo>
                  <a:cubicBezTo>
                    <a:pt x="811" y="3154"/>
                    <a:pt x="787" y="3412"/>
                    <a:pt x="759" y="3670"/>
                  </a:cubicBezTo>
                  <a:cubicBezTo>
                    <a:pt x="743" y="3809"/>
                    <a:pt x="722" y="3949"/>
                    <a:pt x="703" y="4088"/>
                  </a:cubicBezTo>
                  <a:cubicBezTo>
                    <a:pt x="692" y="4162"/>
                    <a:pt x="683" y="4238"/>
                    <a:pt x="670" y="4314"/>
                  </a:cubicBezTo>
                  <a:cubicBezTo>
                    <a:pt x="656" y="4393"/>
                    <a:pt x="645" y="4476"/>
                    <a:pt x="627" y="4555"/>
                  </a:cubicBezTo>
                  <a:lnTo>
                    <a:pt x="630" y="4542"/>
                  </a:lnTo>
                  <a:lnTo>
                    <a:pt x="630" y="4542"/>
                  </a:lnTo>
                  <a:cubicBezTo>
                    <a:pt x="613" y="4620"/>
                    <a:pt x="596" y="4697"/>
                    <a:pt x="578" y="4773"/>
                  </a:cubicBezTo>
                  <a:cubicBezTo>
                    <a:pt x="562" y="4830"/>
                    <a:pt x="545" y="4887"/>
                    <a:pt x="529" y="4944"/>
                  </a:cubicBezTo>
                  <a:cubicBezTo>
                    <a:pt x="529" y="4944"/>
                    <a:pt x="530" y="4944"/>
                    <a:pt x="530" y="4943"/>
                  </a:cubicBezTo>
                  <a:lnTo>
                    <a:pt x="530" y="4943"/>
                  </a:lnTo>
                  <a:cubicBezTo>
                    <a:pt x="513" y="4988"/>
                    <a:pt x="497" y="5033"/>
                    <a:pt x="482" y="5077"/>
                  </a:cubicBezTo>
                  <a:cubicBezTo>
                    <a:pt x="469" y="5109"/>
                    <a:pt x="455" y="5139"/>
                    <a:pt x="442" y="5171"/>
                  </a:cubicBezTo>
                  <a:cubicBezTo>
                    <a:pt x="433" y="5156"/>
                    <a:pt x="426" y="5141"/>
                    <a:pt x="418" y="5126"/>
                  </a:cubicBezTo>
                  <a:cubicBezTo>
                    <a:pt x="401" y="5085"/>
                    <a:pt x="385" y="5041"/>
                    <a:pt x="371" y="4998"/>
                  </a:cubicBezTo>
                  <a:lnTo>
                    <a:pt x="371" y="4997"/>
                  </a:lnTo>
                  <a:cubicBezTo>
                    <a:pt x="368" y="4992"/>
                    <a:pt x="366" y="4985"/>
                    <a:pt x="365" y="4981"/>
                  </a:cubicBezTo>
                  <a:lnTo>
                    <a:pt x="365" y="4981"/>
                  </a:lnTo>
                  <a:cubicBezTo>
                    <a:pt x="365" y="4981"/>
                    <a:pt x="366" y="4982"/>
                    <a:pt x="367" y="4984"/>
                  </a:cubicBezTo>
                  <a:lnTo>
                    <a:pt x="367" y="4984"/>
                  </a:lnTo>
                  <a:cubicBezTo>
                    <a:pt x="350" y="4932"/>
                    <a:pt x="336" y="4880"/>
                    <a:pt x="327" y="4827"/>
                  </a:cubicBezTo>
                  <a:cubicBezTo>
                    <a:pt x="315" y="4758"/>
                    <a:pt x="308" y="4686"/>
                    <a:pt x="304" y="4617"/>
                  </a:cubicBezTo>
                  <a:cubicBezTo>
                    <a:pt x="297" y="4466"/>
                    <a:pt x="296" y="4316"/>
                    <a:pt x="307" y="4166"/>
                  </a:cubicBezTo>
                  <a:lnTo>
                    <a:pt x="307" y="4166"/>
                  </a:lnTo>
                  <a:cubicBezTo>
                    <a:pt x="307" y="4162"/>
                    <a:pt x="307" y="4159"/>
                    <a:pt x="308" y="4156"/>
                  </a:cubicBezTo>
                  <a:lnTo>
                    <a:pt x="308" y="4156"/>
                  </a:lnTo>
                  <a:cubicBezTo>
                    <a:pt x="307" y="4158"/>
                    <a:pt x="307" y="4159"/>
                    <a:pt x="307" y="4160"/>
                  </a:cubicBezTo>
                  <a:lnTo>
                    <a:pt x="307" y="4160"/>
                  </a:lnTo>
                  <a:cubicBezTo>
                    <a:pt x="307" y="4158"/>
                    <a:pt x="307" y="4157"/>
                    <a:pt x="308" y="4156"/>
                  </a:cubicBezTo>
                  <a:lnTo>
                    <a:pt x="308" y="4156"/>
                  </a:lnTo>
                  <a:cubicBezTo>
                    <a:pt x="308" y="4156"/>
                    <a:pt x="308" y="4156"/>
                    <a:pt x="308" y="4156"/>
                  </a:cubicBezTo>
                  <a:lnTo>
                    <a:pt x="308" y="4156"/>
                  </a:lnTo>
                  <a:cubicBezTo>
                    <a:pt x="308" y="4156"/>
                    <a:pt x="308" y="4156"/>
                    <a:pt x="308" y="4156"/>
                  </a:cubicBezTo>
                  <a:lnTo>
                    <a:pt x="308" y="4156"/>
                  </a:lnTo>
                  <a:cubicBezTo>
                    <a:pt x="308" y="4156"/>
                    <a:pt x="308" y="4156"/>
                    <a:pt x="308" y="4156"/>
                  </a:cubicBezTo>
                  <a:lnTo>
                    <a:pt x="308" y="4156"/>
                  </a:lnTo>
                  <a:cubicBezTo>
                    <a:pt x="308" y="4155"/>
                    <a:pt x="308" y="4155"/>
                    <a:pt x="308" y="4154"/>
                  </a:cubicBezTo>
                  <a:cubicBezTo>
                    <a:pt x="317" y="4075"/>
                    <a:pt x="330" y="3996"/>
                    <a:pt x="347" y="3919"/>
                  </a:cubicBezTo>
                  <a:cubicBezTo>
                    <a:pt x="374" y="3806"/>
                    <a:pt x="407" y="3695"/>
                    <a:pt x="447" y="3588"/>
                  </a:cubicBezTo>
                  <a:lnTo>
                    <a:pt x="447" y="3588"/>
                  </a:lnTo>
                  <a:lnTo>
                    <a:pt x="444" y="3592"/>
                  </a:lnTo>
                  <a:cubicBezTo>
                    <a:pt x="445" y="3589"/>
                    <a:pt x="447" y="3586"/>
                    <a:pt x="448" y="3583"/>
                  </a:cubicBezTo>
                  <a:lnTo>
                    <a:pt x="450" y="3579"/>
                  </a:lnTo>
                  <a:lnTo>
                    <a:pt x="450" y="3579"/>
                  </a:lnTo>
                  <a:cubicBezTo>
                    <a:pt x="450" y="3579"/>
                    <a:pt x="450" y="3579"/>
                    <a:pt x="450" y="3580"/>
                  </a:cubicBezTo>
                  <a:cubicBezTo>
                    <a:pt x="488" y="3481"/>
                    <a:pt x="531" y="3383"/>
                    <a:pt x="581" y="3288"/>
                  </a:cubicBezTo>
                  <a:lnTo>
                    <a:pt x="581" y="3288"/>
                  </a:lnTo>
                  <a:cubicBezTo>
                    <a:pt x="580" y="3289"/>
                    <a:pt x="580" y="3289"/>
                    <a:pt x="580" y="3290"/>
                  </a:cubicBezTo>
                  <a:cubicBezTo>
                    <a:pt x="635" y="3187"/>
                    <a:pt x="697" y="3087"/>
                    <a:pt x="765" y="2992"/>
                  </a:cubicBezTo>
                  <a:cubicBezTo>
                    <a:pt x="789" y="2961"/>
                    <a:pt x="814" y="2928"/>
                    <a:pt x="838" y="2896"/>
                  </a:cubicBezTo>
                  <a:close/>
                  <a:moveTo>
                    <a:pt x="1766" y="0"/>
                  </a:moveTo>
                  <a:cubicBezTo>
                    <a:pt x="1748" y="0"/>
                    <a:pt x="1730" y="3"/>
                    <a:pt x="1712" y="10"/>
                  </a:cubicBezTo>
                  <a:lnTo>
                    <a:pt x="1699" y="15"/>
                  </a:lnTo>
                  <a:cubicBezTo>
                    <a:pt x="1663" y="24"/>
                    <a:pt x="1629" y="39"/>
                    <a:pt x="1596" y="58"/>
                  </a:cubicBezTo>
                  <a:cubicBezTo>
                    <a:pt x="1561" y="80"/>
                    <a:pt x="1531" y="107"/>
                    <a:pt x="1506" y="140"/>
                  </a:cubicBezTo>
                  <a:cubicBezTo>
                    <a:pt x="1452" y="211"/>
                    <a:pt x="1405" y="287"/>
                    <a:pt x="1365" y="368"/>
                  </a:cubicBezTo>
                  <a:cubicBezTo>
                    <a:pt x="1276" y="550"/>
                    <a:pt x="1205" y="740"/>
                    <a:pt x="1154" y="936"/>
                  </a:cubicBezTo>
                  <a:cubicBezTo>
                    <a:pt x="1126" y="1037"/>
                    <a:pt x="1101" y="1140"/>
                    <a:pt x="1078" y="1245"/>
                  </a:cubicBezTo>
                  <a:cubicBezTo>
                    <a:pt x="1047" y="1267"/>
                    <a:pt x="1017" y="1289"/>
                    <a:pt x="983" y="1310"/>
                  </a:cubicBezTo>
                  <a:cubicBezTo>
                    <a:pt x="949" y="1330"/>
                    <a:pt x="911" y="1349"/>
                    <a:pt x="873" y="1368"/>
                  </a:cubicBezTo>
                  <a:cubicBezTo>
                    <a:pt x="847" y="1381"/>
                    <a:pt x="820" y="1392"/>
                    <a:pt x="793" y="1402"/>
                  </a:cubicBezTo>
                  <a:cubicBezTo>
                    <a:pt x="786" y="1403"/>
                    <a:pt x="774" y="1406"/>
                    <a:pt x="765" y="1408"/>
                  </a:cubicBezTo>
                  <a:cubicBezTo>
                    <a:pt x="748" y="1411"/>
                    <a:pt x="730" y="1413"/>
                    <a:pt x="711" y="1416"/>
                  </a:cubicBezTo>
                  <a:lnTo>
                    <a:pt x="689" y="1416"/>
                  </a:lnTo>
                  <a:lnTo>
                    <a:pt x="681" y="1414"/>
                  </a:lnTo>
                  <a:lnTo>
                    <a:pt x="676" y="1413"/>
                  </a:lnTo>
                  <a:lnTo>
                    <a:pt x="670" y="1409"/>
                  </a:lnTo>
                  <a:lnTo>
                    <a:pt x="664" y="1405"/>
                  </a:lnTo>
                  <a:lnTo>
                    <a:pt x="662" y="1405"/>
                  </a:lnTo>
                  <a:lnTo>
                    <a:pt x="662" y="1403"/>
                  </a:lnTo>
                  <a:lnTo>
                    <a:pt x="659" y="1397"/>
                  </a:lnTo>
                  <a:cubicBezTo>
                    <a:pt x="659" y="1394"/>
                    <a:pt x="657" y="1392"/>
                    <a:pt x="657" y="1389"/>
                  </a:cubicBezTo>
                  <a:cubicBezTo>
                    <a:pt x="656" y="1376"/>
                    <a:pt x="654" y="1365"/>
                    <a:pt x="653" y="1354"/>
                  </a:cubicBezTo>
                  <a:cubicBezTo>
                    <a:pt x="653" y="1313"/>
                    <a:pt x="653" y="1272"/>
                    <a:pt x="656" y="1232"/>
                  </a:cubicBezTo>
                  <a:cubicBezTo>
                    <a:pt x="667" y="1134"/>
                    <a:pt x="686" y="1039"/>
                    <a:pt x="706" y="942"/>
                  </a:cubicBezTo>
                  <a:cubicBezTo>
                    <a:pt x="741" y="792"/>
                    <a:pt x="779" y="642"/>
                    <a:pt x="827" y="495"/>
                  </a:cubicBezTo>
                  <a:cubicBezTo>
                    <a:pt x="828" y="493"/>
                    <a:pt x="828" y="491"/>
                    <a:pt x="828" y="488"/>
                  </a:cubicBezTo>
                  <a:cubicBezTo>
                    <a:pt x="828" y="488"/>
                    <a:pt x="828" y="490"/>
                    <a:pt x="828" y="491"/>
                  </a:cubicBezTo>
                  <a:cubicBezTo>
                    <a:pt x="857" y="401"/>
                    <a:pt x="806" y="308"/>
                    <a:pt x="718" y="279"/>
                  </a:cubicBezTo>
                  <a:cubicBezTo>
                    <a:pt x="703" y="275"/>
                    <a:pt x="687" y="273"/>
                    <a:pt x="672" y="273"/>
                  </a:cubicBezTo>
                  <a:cubicBezTo>
                    <a:pt x="600" y="273"/>
                    <a:pt x="528" y="319"/>
                    <a:pt x="510" y="392"/>
                  </a:cubicBezTo>
                  <a:cubicBezTo>
                    <a:pt x="493" y="458"/>
                    <a:pt x="475" y="525"/>
                    <a:pt x="459" y="593"/>
                  </a:cubicBezTo>
                  <a:cubicBezTo>
                    <a:pt x="425" y="741"/>
                    <a:pt x="393" y="892"/>
                    <a:pt x="368" y="1042"/>
                  </a:cubicBezTo>
                  <a:cubicBezTo>
                    <a:pt x="358" y="1102"/>
                    <a:pt x="349" y="1163"/>
                    <a:pt x="344" y="1221"/>
                  </a:cubicBezTo>
                  <a:cubicBezTo>
                    <a:pt x="336" y="1308"/>
                    <a:pt x="333" y="1395"/>
                    <a:pt x="352" y="1479"/>
                  </a:cubicBezTo>
                  <a:cubicBezTo>
                    <a:pt x="374" y="1568"/>
                    <a:pt x="433" y="1644"/>
                    <a:pt x="513" y="1688"/>
                  </a:cubicBezTo>
                  <a:cubicBezTo>
                    <a:pt x="572" y="1721"/>
                    <a:pt x="638" y="1738"/>
                    <a:pt x="704" y="1738"/>
                  </a:cubicBezTo>
                  <a:cubicBezTo>
                    <a:pt x="725" y="1738"/>
                    <a:pt x="746" y="1736"/>
                    <a:pt x="767" y="1732"/>
                  </a:cubicBezTo>
                  <a:cubicBezTo>
                    <a:pt x="847" y="1720"/>
                    <a:pt x="925" y="1698"/>
                    <a:pt x="999" y="1663"/>
                  </a:cubicBezTo>
                  <a:lnTo>
                    <a:pt x="999" y="1663"/>
                  </a:lnTo>
                  <a:cubicBezTo>
                    <a:pt x="991" y="1707"/>
                    <a:pt x="985" y="1751"/>
                    <a:pt x="977" y="1796"/>
                  </a:cubicBezTo>
                  <a:cubicBezTo>
                    <a:pt x="952" y="1967"/>
                    <a:pt x="926" y="2138"/>
                    <a:pt x="901" y="2309"/>
                  </a:cubicBezTo>
                  <a:cubicBezTo>
                    <a:pt x="895" y="2348"/>
                    <a:pt x="892" y="2389"/>
                    <a:pt x="887" y="2431"/>
                  </a:cubicBezTo>
                  <a:cubicBezTo>
                    <a:pt x="873" y="2446"/>
                    <a:pt x="857" y="2464"/>
                    <a:pt x="841" y="2480"/>
                  </a:cubicBezTo>
                  <a:cubicBezTo>
                    <a:pt x="697" y="2632"/>
                    <a:pt x="566" y="2796"/>
                    <a:pt x="448" y="2970"/>
                  </a:cubicBezTo>
                  <a:cubicBezTo>
                    <a:pt x="330" y="3149"/>
                    <a:pt x="233" y="3342"/>
                    <a:pt x="159" y="3543"/>
                  </a:cubicBezTo>
                  <a:cubicBezTo>
                    <a:pt x="83" y="3746"/>
                    <a:pt x="32" y="3957"/>
                    <a:pt x="11" y="4172"/>
                  </a:cubicBezTo>
                  <a:cubicBezTo>
                    <a:pt x="0" y="4286"/>
                    <a:pt x="0" y="4401"/>
                    <a:pt x="0" y="4517"/>
                  </a:cubicBezTo>
                  <a:cubicBezTo>
                    <a:pt x="0" y="4620"/>
                    <a:pt x="5" y="4723"/>
                    <a:pt x="16" y="4824"/>
                  </a:cubicBezTo>
                  <a:cubicBezTo>
                    <a:pt x="30" y="4932"/>
                    <a:pt x="56" y="5036"/>
                    <a:pt x="91" y="5137"/>
                  </a:cubicBezTo>
                  <a:cubicBezTo>
                    <a:pt x="118" y="5221"/>
                    <a:pt x="154" y="5302"/>
                    <a:pt x="200" y="5376"/>
                  </a:cubicBezTo>
                  <a:cubicBezTo>
                    <a:pt x="222" y="5416"/>
                    <a:pt x="254" y="5451"/>
                    <a:pt x="292" y="5478"/>
                  </a:cubicBezTo>
                  <a:cubicBezTo>
                    <a:pt x="325" y="5500"/>
                    <a:pt x="361" y="5514"/>
                    <a:pt x="402" y="5521"/>
                  </a:cubicBezTo>
                  <a:cubicBezTo>
                    <a:pt x="412" y="5521"/>
                    <a:pt x="423" y="5521"/>
                    <a:pt x="434" y="5519"/>
                  </a:cubicBezTo>
                  <a:cubicBezTo>
                    <a:pt x="505" y="5517"/>
                    <a:pt x="570" y="5487"/>
                    <a:pt x="621" y="5438"/>
                  </a:cubicBezTo>
                  <a:cubicBezTo>
                    <a:pt x="656" y="5403"/>
                    <a:pt x="681" y="5362"/>
                    <a:pt x="697" y="5315"/>
                  </a:cubicBezTo>
                  <a:cubicBezTo>
                    <a:pt x="713" y="5274"/>
                    <a:pt x="729" y="5232"/>
                    <a:pt x="744" y="5188"/>
                  </a:cubicBezTo>
                  <a:cubicBezTo>
                    <a:pt x="759" y="5145"/>
                    <a:pt x="771" y="5101"/>
                    <a:pt x="786" y="5057"/>
                  </a:cubicBezTo>
                  <a:cubicBezTo>
                    <a:pt x="808" y="4989"/>
                    <a:pt x="822" y="4917"/>
                    <a:pt x="841" y="4848"/>
                  </a:cubicBezTo>
                  <a:cubicBezTo>
                    <a:pt x="852" y="4807"/>
                    <a:pt x="858" y="4761"/>
                    <a:pt x="866" y="4721"/>
                  </a:cubicBezTo>
                  <a:cubicBezTo>
                    <a:pt x="876" y="4682"/>
                    <a:pt x="884" y="4640"/>
                    <a:pt x="892" y="4601"/>
                  </a:cubicBezTo>
                  <a:cubicBezTo>
                    <a:pt x="907" y="4518"/>
                    <a:pt x="919" y="4435"/>
                    <a:pt x="933" y="4352"/>
                  </a:cubicBezTo>
                  <a:cubicBezTo>
                    <a:pt x="955" y="4210"/>
                    <a:pt x="974" y="4069"/>
                    <a:pt x="991" y="3926"/>
                  </a:cubicBezTo>
                  <a:cubicBezTo>
                    <a:pt x="1014" y="3760"/>
                    <a:pt x="1034" y="3594"/>
                    <a:pt x="1053" y="3426"/>
                  </a:cubicBezTo>
                  <a:cubicBezTo>
                    <a:pt x="1072" y="3273"/>
                    <a:pt x="1086" y="3118"/>
                    <a:pt x="1104" y="2964"/>
                  </a:cubicBezTo>
                  <a:cubicBezTo>
                    <a:pt x="1121" y="2818"/>
                    <a:pt x="1139" y="2673"/>
                    <a:pt x="1156" y="2527"/>
                  </a:cubicBezTo>
                  <a:cubicBezTo>
                    <a:pt x="1406" y="2272"/>
                    <a:pt x="1683" y="2044"/>
                    <a:pt x="1952" y="1812"/>
                  </a:cubicBezTo>
                  <a:cubicBezTo>
                    <a:pt x="2000" y="1775"/>
                    <a:pt x="2046" y="1734"/>
                    <a:pt x="2092" y="1696"/>
                  </a:cubicBezTo>
                  <a:lnTo>
                    <a:pt x="2392" y="1447"/>
                  </a:lnTo>
                  <a:cubicBezTo>
                    <a:pt x="2543" y="1322"/>
                    <a:pt x="2695" y="1199"/>
                    <a:pt x="2845" y="1072"/>
                  </a:cubicBezTo>
                  <a:lnTo>
                    <a:pt x="2845" y="1072"/>
                  </a:lnTo>
                  <a:lnTo>
                    <a:pt x="2847" y="1071"/>
                  </a:lnTo>
                  <a:lnTo>
                    <a:pt x="2856" y="1064"/>
                  </a:lnTo>
                  <a:lnTo>
                    <a:pt x="2856" y="1064"/>
                  </a:lnTo>
                  <a:lnTo>
                    <a:pt x="2853" y="1066"/>
                  </a:lnTo>
                  <a:cubicBezTo>
                    <a:pt x="3019" y="928"/>
                    <a:pt x="3185" y="791"/>
                    <a:pt x="3352" y="654"/>
                  </a:cubicBezTo>
                  <a:cubicBezTo>
                    <a:pt x="3404" y="616"/>
                    <a:pt x="3415" y="544"/>
                    <a:pt x="3377" y="491"/>
                  </a:cubicBezTo>
                  <a:cubicBezTo>
                    <a:pt x="3354" y="460"/>
                    <a:pt x="3319" y="443"/>
                    <a:pt x="3283" y="443"/>
                  </a:cubicBezTo>
                  <a:cubicBezTo>
                    <a:pt x="3259" y="443"/>
                    <a:pt x="3235" y="451"/>
                    <a:pt x="3214" y="466"/>
                  </a:cubicBezTo>
                  <a:cubicBezTo>
                    <a:pt x="2935" y="691"/>
                    <a:pt x="2655" y="916"/>
                    <a:pt x="2376" y="1142"/>
                  </a:cubicBezTo>
                  <a:cubicBezTo>
                    <a:pt x="2247" y="1246"/>
                    <a:pt x="2117" y="1352"/>
                    <a:pt x="1987" y="1459"/>
                  </a:cubicBezTo>
                  <a:cubicBezTo>
                    <a:pt x="1924" y="1509"/>
                    <a:pt x="1864" y="1561"/>
                    <a:pt x="1800" y="1609"/>
                  </a:cubicBezTo>
                  <a:cubicBezTo>
                    <a:pt x="1753" y="1644"/>
                    <a:pt x="1712" y="1685"/>
                    <a:pt x="1667" y="1723"/>
                  </a:cubicBezTo>
                  <a:cubicBezTo>
                    <a:pt x="1626" y="1756"/>
                    <a:pt x="1585" y="1789"/>
                    <a:pt x="1545" y="1824"/>
                  </a:cubicBezTo>
                  <a:cubicBezTo>
                    <a:pt x="1465" y="1892"/>
                    <a:pt x="1384" y="1960"/>
                    <a:pt x="1305" y="2030"/>
                  </a:cubicBezTo>
                  <a:cubicBezTo>
                    <a:pt x="1276" y="2055"/>
                    <a:pt x="1246" y="2082"/>
                    <a:pt x="1218" y="2109"/>
                  </a:cubicBezTo>
                  <a:lnTo>
                    <a:pt x="1224" y="2070"/>
                  </a:lnTo>
                  <a:cubicBezTo>
                    <a:pt x="1240" y="1971"/>
                    <a:pt x="1256" y="1875"/>
                    <a:pt x="1272" y="1777"/>
                  </a:cubicBezTo>
                  <a:cubicBezTo>
                    <a:pt x="1291" y="1661"/>
                    <a:pt x="1313" y="1546"/>
                    <a:pt x="1338" y="1432"/>
                  </a:cubicBezTo>
                  <a:cubicBezTo>
                    <a:pt x="1479" y="1307"/>
                    <a:pt x="1590" y="1145"/>
                    <a:pt x="1678" y="980"/>
                  </a:cubicBezTo>
                  <a:cubicBezTo>
                    <a:pt x="1758" y="832"/>
                    <a:pt x="1826" y="677"/>
                    <a:pt x="1881" y="517"/>
                  </a:cubicBezTo>
                  <a:cubicBezTo>
                    <a:pt x="1903" y="453"/>
                    <a:pt x="1924" y="387"/>
                    <a:pt x="1941" y="322"/>
                  </a:cubicBezTo>
                  <a:cubicBezTo>
                    <a:pt x="1952" y="281"/>
                    <a:pt x="1957" y="238"/>
                    <a:pt x="1954" y="197"/>
                  </a:cubicBezTo>
                  <a:cubicBezTo>
                    <a:pt x="1946" y="154"/>
                    <a:pt x="1928" y="115"/>
                    <a:pt x="1905" y="80"/>
                  </a:cubicBezTo>
                  <a:cubicBezTo>
                    <a:pt x="1875" y="30"/>
                    <a:pt x="182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2" name="Google Shape;10322;p18"/>
            <p:cNvSpPr/>
            <p:nvPr/>
          </p:nvSpPr>
          <p:spPr>
            <a:xfrm>
              <a:off x="2605750" y="4988400"/>
              <a:ext cx="35350" cy="71575"/>
            </a:xfrm>
            <a:custGeom>
              <a:avLst/>
              <a:gdLst/>
              <a:ahLst/>
              <a:cxnLst/>
              <a:rect l="l" t="t" r="r" b="b"/>
              <a:pathLst>
                <a:path w="1414" h="2863" extrusionOk="0">
                  <a:moveTo>
                    <a:pt x="190" y="1"/>
                  </a:moveTo>
                  <a:cubicBezTo>
                    <a:pt x="169" y="1"/>
                    <a:pt x="148" y="5"/>
                    <a:pt x="128" y="13"/>
                  </a:cubicBezTo>
                  <a:cubicBezTo>
                    <a:pt x="41" y="48"/>
                    <a:pt x="0" y="147"/>
                    <a:pt x="37" y="234"/>
                  </a:cubicBezTo>
                  <a:cubicBezTo>
                    <a:pt x="179" y="613"/>
                    <a:pt x="347" y="983"/>
                    <a:pt x="519" y="1352"/>
                  </a:cubicBezTo>
                  <a:cubicBezTo>
                    <a:pt x="565" y="1452"/>
                    <a:pt x="611" y="1553"/>
                    <a:pt x="657" y="1653"/>
                  </a:cubicBezTo>
                  <a:lnTo>
                    <a:pt x="655" y="1648"/>
                  </a:lnTo>
                  <a:lnTo>
                    <a:pt x="655" y="1648"/>
                  </a:lnTo>
                  <a:cubicBezTo>
                    <a:pt x="700" y="1748"/>
                    <a:pt x="744" y="1846"/>
                    <a:pt x="790" y="1946"/>
                  </a:cubicBezTo>
                  <a:cubicBezTo>
                    <a:pt x="828" y="2031"/>
                    <a:pt x="863" y="2120"/>
                    <a:pt x="899" y="2207"/>
                  </a:cubicBezTo>
                  <a:cubicBezTo>
                    <a:pt x="931" y="2283"/>
                    <a:pt x="959" y="2360"/>
                    <a:pt x="986" y="2436"/>
                  </a:cubicBezTo>
                  <a:cubicBezTo>
                    <a:pt x="1026" y="2547"/>
                    <a:pt x="1064" y="2656"/>
                    <a:pt x="1100" y="2767"/>
                  </a:cubicBezTo>
                  <a:cubicBezTo>
                    <a:pt x="1122" y="2825"/>
                    <a:pt x="1179" y="2862"/>
                    <a:pt x="1241" y="2862"/>
                  </a:cubicBezTo>
                  <a:cubicBezTo>
                    <a:pt x="1242" y="2862"/>
                    <a:pt x="1243" y="2862"/>
                    <a:pt x="1244" y="2862"/>
                  </a:cubicBezTo>
                  <a:cubicBezTo>
                    <a:pt x="1262" y="2862"/>
                    <a:pt x="1281" y="2859"/>
                    <a:pt x="1298" y="2853"/>
                  </a:cubicBezTo>
                  <a:cubicBezTo>
                    <a:pt x="1376" y="2821"/>
                    <a:pt x="1414" y="2732"/>
                    <a:pt x="1384" y="2655"/>
                  </a:cubicBezTo>
                  <a:cubicBezTo>
                    <a:pt x="1314" y="2463"/>
                    <a:pt x="1246" y="2272"/>
                    <a:pt x="1168" y="2083"/>
                  </a:cubicBezTo>
                  <a:cubicBezTo>
                    <a:pt x="1096" y="1909"/>
                    <a:pt x="1021" y="1734"/>
                    <a:pt x="944" y="1559"/>
                  </a:cubicBezTo>
                  <a:cubicBezTo>
                    <a:pt x="882" y="1414"/>
                    <a:pt x="815" y="1270"/>
                    <a:pt x="752" y="1126"/>
                  </a:cubicBezTo>
                  <a:cubicBezTo>
                    <a:pt x="606" y="792"/>
                    <a:pt x="470" y="454"/>
                    <a:pt x="347" y="111"/>
                  </a:cubicBezTo>
                  <a:cubicBezTo>
                    <a:pt x="322" y="43"/>
                    <a:pt x="258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3" name="Google Shape;10323;p18"/>
            <p:cNvSpPr/>
            <p:nvPr/>
          </p:nvSpPr>
          <p:spPr>
            <a:xfrm>
              <a:off x="2598525" y="4984275"/>
              <a:ext cx="67325" cy="66150"/>
            </a:xfrm>
            <a:custGeom>
              <a:avLst/>
              <a:gdLst/>
              <a:ahLst/>
              <a:cxnLst/>
              <a:rect l="l" t="t" r="r" b="b"/>
              <a:pathLst>
                <a:path w="2693" h="2646" extrusionOk="0">
                  <a:moveTo>
                    <a:pt x="1880" y="1010"/>
                  </a:moveTo>
                  <a:lnTo>
                    <a:pt x="1878" y="1012"/>
                  </a:lnTo>
                  <a:lnTo>
                    <a:pt x="1878" y="1012"/>
                  </a:lnTo>
                  <a:cubicBezTo>
                    <a:pt x="1879" y="1012"/>
                    <a:pt x="1880" y="1011"/>
                    <a:pt x="1880" y="1010"/>
                  </a:cubicBezTo>
                  <a:close/>
                  <a:moveTo>
                    <a:pt x="2505" y="1"/>
                  </a:moveTo>
                  <a:cubicBezTo>
                    <a:pt x="2462" y="1"/>
                    <a:pt x="2419" y="17"/>
                    <a:pt x="2387" y="50"/>
                  </a:cubicBezTo>
                  <a:cubicBezTo>
                    <a:pt x="2303" y="126"/>
                    <a:pt x="2219" y="203"/>
                    <a:pt x="2136" y="281"/>
                  </a:cubicBezTo>
                  <a:cubicBezTo>
                    <a:pt x="2079" y="335"/>
                    <a:pt x="2027" y="390"/>
                    <a:pt x="1972" y="445"/>
                  </a:cubicBezTo>
                  <a:cubicBezTo>
                    <a:pt x="1859" y="562"/>
                    <a:pt x="1750" y="683"/>
                    <a:pt x="1641" y="802"/>
                  </a:cubicBezTo>
                  <a:lnTo>
                    <a:pt x="1649" y="794"/>
                  </a:lnTo>
                  <a:lnTo>
                    <a:pt x="1649" y="794"/>
                  </a:lnTo>
                  <a:cubicBezTo>
                    <a:pt x="1601" y="844"/>
                    <a:pt x="1554" y="900"/>
                    <a:pt x="1508" y="952"/>
                  </a:cubicBezTo>
                  <a:cubicBezTo>
                    <a:pt x="1462" y="1003"/>
                    <a:pt x="1415" y="1053"/>
                    <a:pt x="1369" y="1107"/>
                  </a:cubicBezTo>
                  <a:lnTo>
                    <a:pt x="1372" y="1104"/>
                  </a:lnTo>
                  <a:lnTo>
                    <a:pt x="1378" y="1098"/>
                  </a:lnTo>
                  <a:lnTo>
                    <a:pt x="1378" y="1098"/>
                  </a:lnTo>
                  <a:cubicBezTo>
                    <a:pt x="1278" y="1203"/>
                    <a:pt x="1179" y="1312"/>
                    <a:pt x="1080" y="1419"/>
                  </a:cubicBezTo>
                  <a:lnTo>
                    <a:pt x="1080" y="1419"/>
                  </a:lnTo>
                  <a:lnTo>
                    <a:pt x="1081" y="1417"/>
                  </a:lnTo>
                  <a:lnTo>
                    <a:pt x="1081" y="1417"/>
                  </a:lnTo>
                  <a:cubicBezTo>
                    <a:pt x="1079" y="1419"/>
                    <a:pt x="1078" y="1420"/>
                    <a:pt x="1077" y="1421"/>
                  </a:cubicBezTo>
                  <a:lnTo>
                    <a:pt x="1077" y="1421"/>
                  </a:lnTo>
                  <a:lnTo>
                    <a:pt x="1077" y="1420"/>
                  </a:lnTo>
                  <a:lnTo>
                    <a:pt x="1077" y="1420"/>
                  </a:lnTo>
                  <a:cubicBezTo>
                    <a:pt x="1076" y="1422"/>
                    <a:pt x="1075" y="1423"/>
                    <a:pt x="1073" y="1425"/>
                  </a:cubicBezTo>
                  <a:lnTo>
                    <a:pt x="1073" y="1425"/>
                  </a:lnTo>
                  <a:cubicBezTo>
                    <a:pt x="993" y="1508"/>
                    <a:pt x="914" y="1591"/>
                    <a:pt x="835" y="1672"/>
                  </a:cubicBezTo>
                  <a:cubicBezTo>
                    <a:pt x="754" y="1758"/>
                    <a:pt x="667" y="1835"/>
                    <a:pt x="584" y="1918"/>
                  </a:cubicBezTo>
                  <a:cubicBezTo>
                    <a:pt x="506" y="1992"/>
                    <a:pt x="425" y="2065"/>
                    <a:pt x="346" y="2139"/>
                  </a:cubicBezTo>
                  <a:cubicBezTo>
                    <a:pt x="250" y="2226"/>
                    <a:pt x="155" y="2315"/>
                    <a:pt x="60" y="2404"/>
                  </a:cubicBezTo>
                  <a:cubicBezTo>
                    <a:pt x="4" y="2456"/>
                    <a:pt x="1" y="2544"/>
                    <a:pt x="53" y="2600"/>
                  </a:cubicBezTo>
                  <a:cubicBezTo>
                    <a:pt x="79" y="2627"/>
                    <a:pt x="112" y="2644"/>
                    <a:pt x="150" y="2646"/>
                  </a:cubicBezTo>
                  <a:cubicBezTo>
                    <a:pt x="186" y="2646"/>
                    <a:pt x="221" y="2631"/>
                    <a:pt x="248" y="2608"/>
                  </a:cubicBezTo>
                  <a:cubicBezTo>
                    <a:pt x="498" y="2391"/>
                    <a:pt x="743" y="2166"/>
                    <a:pt x="986" y="1941"/>
                  </a:cubicBezTo>
                  <a:cubicBezTo>
                    <a:pt x="1089" y="1843"/>
                    <a:pt x="1190" y="1742"/>
                    <a:pt x="1288" y="1640"/>
                  </a:cubicBezTo>
                  <a:cubicBezTo>
                    <a:pt x="1394" y="1531"/>
                    <a:pt x="1500" y="1422"/>
                    <a:pt x="1603" y="1311"/>
                  </a:cubicBezTo>
                  <a:lnTo>
                    <a:pt x="1603" y="1311"/>
                  </a:lnTo>
                  <a:lnTo>
                    <a:pt x="1600" y="1314"/>
                  </a:lnTo>
                  <a:cubicBezTo>
                    <a:pt x="1690" y="1218"/>
                    <a:pt x="1780" y="1120"/>
                    <a:pt x="1870" y="1022"/>
                  </a:cubicBezTo>
                  <a:lnTo>
                    <a:pt x="1870" y="1022"/>
                  </a:lnTo>
                  <a:lnTo>
                    <a:pt x="1866" y="1025"/>
                  </a:lnTo>
                  <a:cubicBezTo>
                    <a:pt x="1867" y="1023"/>
                    <a:pt x="1869" y="1022"/>
                    <a:pt x="1870" y="1020"/>
                  </a:cubicBezTo>
                  <a:lnTo>
                    <a:pt x="1878" y="1012"/>
                  </a:lnTo>
                  <a:lnTo>
                    <a:pt x="1878" y="1012"/>
                  </a:lnTo>
                  <a:cubicBezTo>
                    <a:pt x="1878" y="1012"/>
                    <a:pt x="1878" y="1012"/>
                    <a:pt x="1878" y="1012"/>
                  </a:cubicBezTo>
                  <a:lnTo>
                    <a:pt x="1878" y="1012"/>
                  </a:lnTo>
                  <a:cubicBezTo>
                    <a:pt x="1982" y="902"/>
                    <a:pt x="2088" y="790"/>
                    <a:pt x="2198" y="683"/>
                  </a:cubicBezTo>
                  <a:cubicBezTo>
                    <a:pt x="2252" y="629"/>
                    <a:pt x="2306" y="574"/>
                    <a:pt x="2363" y="521"/>
                  </a:cubicBezTo>
                  <a:cubicBezTo>
                    <a:pt x="2448" y="445"/>
                    <a:pt x="2532" y="368"/>
                    <a:pt x="2616" y="293"/>
                  </a:cubicBezTo>
                  <a:cubicBezTo>
                    <a:pt x="2687" y="230"/>
                    <a:pt x="2692" y="121"/>
                    <a:pt x="2627" y="53"/>
                  </a:cubicBezTo>
                  <a:cubicBezTo>
                    <a:pt x="2594" y="18"/>
                    <a:pt x="2550" y="1"/>
                    <a:pt x="25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4" name="Google Shape;10324;p18"/>
            <p:cNvSpPr/>
            <p:nvPr/>
          </p:nvSpPr>
          <p:spPr>
            <a:xfrm>
              <a:off x="2392325" y="5015200"/>
              <a:ext cx="56475" cy="44400"/>
            </a:xfrm>
            <a:custGeom>
              <a:avLst/>
              <a:gdLst/>
              <a:ahLst/>
              <a:cxnLst/>
              <a:rect l="l" t="t" r="r" b="b"/>
              <a:pathLst>
                <a:path w="2259" h="1776" extrusionOk="0">
                  <a:moveTo>
                    <a:pt x="459" y="1170"/>
                  </a:moveTo>
                  <a:cubicBezTo>
                    <a:pt x="460" y="1173"/>
                    <a:pt x="460" y="1177"/>
                    <a:pt x="461" y="1180"/>
                  </a:cubicBezTo>
                  <a:lnTo>
                    <a:pt x="461" y="1180"/>
                  </a:lnTo>
                  <a:cubicBezTo>
                    <a:pt x="460" y="1177"/>
                    <a:pt x="460" y="1173"/>
                    <a:pt x="459" y="1170"/>
                  </a:cubicBezTo>
                  <a:close/>
                  <a:moveTo>
                    <a:pt x="993" y="324"/>
                  </a:moveTo>
                  <a:lnTo>
                    <a:pt x="1013" y="328"/>
                  </a:lnTo>
                  <a:cubicBezTo>
                    <a:pt x="1021" y="331"/>
                    <a:pt x="1027" y="332"/>
                    <a:pt x="1035" y="335"/>
                  </a:cubicBezTo>
                  <a:cubicBezTo>
                    <a:pt x="1050" y="340"/>
                    <a:pt x="1062" y="347"/>
                    <a:pt x="1075" y="353"/>
                  </a:cubicBezTo>
                  <a:cubicBezTo>
                    <a:pt x="1086" y="358"/>
                    <a:pt x="1094" y="364"/>
                    <a:pt x="1103" y="370"/>
                  </a:cubicBezTo>
                  <a:cubicBezTo>
                    <a:pt x="1124" y="385"/>
                    <a:pt x="1143" y="399"/>
                    <a:pt x="1162" y="416"/>
                  </a:cubicBezTo>
                  <a:cubicBezTo>
                    <a:pt x="1179" y="434"/>
                    <a:pt x="1198" y="454"/>
                    <a:pt x="1216" y="473"/>
                  </a:cubicBezTo>
                  <a:cubicBezTo>
                    <a:pt x="1235" y="500"/>
                    <a:pt x="1254" y="525"/>
                    <a:pt x="1273" y="552"/>
                  </a:cubicBezTo>
                  <a:cubicBezTo>
                    <a:pt x="1293" y="586"/>
                    <a:pt x="1311" y="619"/>
                    <a:pt x="1330" y="654"/>
                  </a:cubicBezTo>
                  <a:cubicBezTo>
                    <a:pt x="1338" y="673"/>
                    <a:pt x="1347" y="693"/>
                    <a:pt x="1355" y="712"/>
                  </a:cubicBezTo>
                  <a:cubicBezTo>
                    <a:pt x="1328" y="776"/>
                    <a:pt x="1300" y="839"/>
                    <a:pt x="1268" y="901"/>
                  </a:cubicBezTo>
                  <a:cubicBezTo>
                    <a:pt x="1230" y="970"/>
                    <a:pt x="1187" y="1038"/>
                    <a:pt x="1141" y="1103"/>
                  </a:cubicBezTo>
                  <a:cubicBezTo>
                    <a:pt x="1107" y="1149"/>
                    <a:pt x="1070" y="1195"/>
                    <a:pt x="1031" y="1238"/>
                  </a:cubicBezTo>
                  <a:cubicBezTo>
                    <a:pt x="1008" y="1260"/>
                    <a:pt x="988" y="1282"/>
                    <a:pt x="964" y="1301"/>
                  </a:cubicBezTo>
                  <a:cubicBezTo>
                    <a:pt x="939" y="1322"/>
                    <a:pt x="913" y="1341"/>
                    <a:pt x="888" y="1358"/>
                  </a:cubicBezTo>
                  <a:cubicBezTo>
                    <a:pt x="869" y="1368"/>
                    <a:pt x="852" y="1379"/>
                    <a:pt x="833" y="1388"/>
                  </a:cubicBezTo>
                  <a:cubicBezTo>
                    <a:pt x="823" y="1391"/>
                    <a:pt x="815" y="1396"/>
                    <a:pt x="806" y="1399"/>
                  </a:cubicBezTo>
                  <a:cubicBezTo>
                    <a:pt x="787" y="1404"/>
                    <a:pt x="769" y="1409"/>
                    <a:pt x="752" y="1413"/>
                  </a:cubicBezTo>
                  <a:cubicBezTo>
                    <a:pt x="741" y="1415"/>
                    <a:pt x="728" y="1417"/>
                    <a:pt x="717" y="1417"/>
                  </a:cubicBezTo>
                  <a:cubicBezTo>
                    <a:pt x="706" y="1418"/>
                    <a:pt x="697" y="1418"/>
                    <a:pt x="685" y="1418"/>
                  </a:cubicBezTo>
                  <a:cubicBezTo>
                    <a:pt x="674" y="1418"/>
                    <a:pt x="663" y="1417"/>
                    <a:pt x="652" y="1413"/>
                  </a:cubicBezTo>
                  <a:cubicBezTo>
                    <a:pt x="643" y="1412"/>
                    <a:pt x="632" y="1409"/>
                    <a:pt x="622" y="1406"/>
                  </a:cubicBezTo>
                  <a:cubicBezTo>
                    <a:pt x="616" y="1402"/>
                    <a:pt x="610" y="1401"/>
                    <a:pt x="602" y="1396"/>
                  </a:cubicBezTo>
                  <a:cubicBezTo>
                    <a:pt x="594" y="1391"/>
                    <a:pt x="586" y="1387"/>
                    <a:pt x="576" y="1380"/>
                  </a:cubicBezTo>
                  <a:cubicBezTo>
                    <a:pt x="568" y="1374"/>
                    <a:pt x="559" y="1368"/>
                    <a:pt x="551" y="1360"/>
                  </a:cubicBezTo>
                  <a:cubicBezTo>
                    <a:pt x="543" y="1350"/>
                    <a:pt x="534" y="1344"/>
                    <a:pt x="526" y="1333"/>
                  </a:cubicBezTo>
                  <a:cubicBezTo>
                    <a:pt x="521" y="1325"/>
                    <a:pt x="514" y="1317"/>
                    <a:pt x="509" y="1310"/>
                  </a:cubicBezTo>
                  <a:lnTo>
                    <a:pt x="509" y="1310"/>
                  </a:lnTo>
                  <a:cubicBezTo>
                    <a:pt x="510" y="1311"/>
                    <a:pt x="511" y="1313"/>
                    <a:pt x="512" y="1315"/>
                  </a:cubicBezTo>
                  <a:lnTo>
                    <a:pt x="512" y="1315"/>
                  </a:lnTo>
                  <a:cubicBezTo>
                    <a:pt x="509" y="1311"/>
                    <a:pt x="507" y="1308"/>
                    <a:pt x="505" y="1304"/>
                  </a:cubicBezTo>
                  <a:lnTo>
                    <a:pt x="505" y="1304"/>
                  </a:lnTo>
                  <a:cubicBezTo>
                    <a:pt x="506" y="1306"/>
                    <a:pt x="508" y="1308"/>
                    <a:pt x="509" y="1310"/>
                  </a:cubicBezTo>
                  <a:lnTo>
                    <a:pt x="509" y="1310"/>
                  </a:lnTo>
                  <a:cubicBezTo>
                    <a:pt x="508" y="1308"/>
                    <a:pt x="507" y="1306"/>
                    <a:pt x="505" y="1304"/>
                  </a:cubicBezTo>
                  <a:lnTo>
                    <a:pt x="505" y="1304"/>
                  </a:lnTo>
                  <a:cubicBezTo>
                    <a:pt x="505" y="1304"/>
                    <a:pt x="505" y="1304"/>
                    <a:pt x="505" y="1304"/>
                  </a:cubicBezTo>
                  <a:lnTo>
                    <a:pt x="505" y="1304"/>
                  </a:lnTo>
                  <a:cubicBezTo>
                    <a:pt x="505" y="1304"/>
                    <a:pt x="505" y="1304"/>
                    <a:pt x="505" y="1304"/>
                  </a:cubicBezTo>
                  <a:lnTo>
                    <a:pt x="505" y="1304"/>
                  </a:lnTo>
                  <a:cubicBezTo>
                    <a:pt x="505" y="1304"/>
                    <a:pt x="505" y="1304"/>
                    <a:pt x="505" y="1304"/>
                  </a:cubicBezTo>
                  <a:lnTo>
                    <a:pt x="505" y="1304"/>
                  </a:lnTo>
                  <a:cubicBezTo>
                    <a:pt x="501" y="1297"/>
                    <a:pt x="496" y="1290"/>
                    <a:pt x="492" y="1280"/>
                  </a:cubicBezTo>
                  <a:cubicBezTo>
                    <a:pt x="486" y="1266"/>
                    <a:pt x="480" y="1254"/>
                    <a:pt x="475" y="1239"/>
                  </a:cubicBezTo>
                  <a:cubicBezTo>
                    <a:pt x="470" y="1222"/>
                    <a:pt x="465" y="1204"/>
                    <a:pt x="462" y="1187"/>
                  </a:cubicBezTo>
                  <a:lnTo>
                    <a:pt x="462" y="1187"/>
                  </a:lnTo>
                  <a:cubicBezTo>
                    <a:pt x="461" y="1173"/>
                    <a:pt x="459" y="1158"/>
                    <a:pt x="458" y="1143"/>
                  </a:cubicBezTo>
                  <a:cubicBezTo>
                    <a:pt x="458" y="1114"/>
                    <a:pt x="458" y="1086"/>
                    <a:pt x="459" y="1057"/>
                  </a:cubicBezTo>
                  <a:cubicBezTo>
                    <a:pt x="464" y="1026"/>
                    <a:pt x="469" y="994"/>
                    <a:pt x="475" y="961"/>
                  </a:cubicBezTo>
                  <a:cubicBezTo>
                    <a:pt x="488" y="913"/>
                    <a:pt x="502" y="869"/>
                    <a:pt x="516" y="823"/>
                  </a:cubicBezTo>
                  <a:cubicBezTo>
                    <a:pt x="537" y="769"/>
                    <a:pt x="560" y="717"/>
                    <a:pt x="586" y="665"/>
                  </a:cubicBezTo>
                  <a:cubicBezTo>
                    <a:pt x="610" y="624"/>
                    <a:pt x="635" y="582"/>
                    <a:pt x="662" y="543"/>
                  </a:cubicBezTo>
                  <a:cubicBezTo>
                    <a:pt x="681" y="517"/>
                    <a:pt x="700" y="494"/>
                    <a:pt x="720" y="470"/>
                  </a:cubicBezTo>
                  <a:cubicBezTo>
                    <a:pt x="741" y="449"/>
                    <a:pt x="760" y="430"/>
                    <a:pt x="780" y="411"/>
                  </a:cubicBezTo>
                  <a:cubicBezTo>
                    <a:pt x="798" y="397"/>
                    <a:pt x="818" y="383"/>
                    <a:pt x="837" y="370"/>
                  </a:cubicBezTo>
                  <a:cubicBezTo>
                    <a:pt x="849" y="362"/>
                    <a:pt x="860" y="356"/>
                    <a:pt x="871" y="350"/>
                  </a:cubicBezTo>
                  <a:cubicBezTo>
                    <a:pt x="882" y="345"/>
                    <a:pt x="896" y="339"/>
                    <a:pt x="906" y="335"/>
                  </a:cubicBezTo>
                  <a:cubicBezTo>
                    <a:pt x="915" y="334"/>
                    <a:pt x="925" y="331"/>
                    <a:pt x="934" y="329"/>
                  </a:cubicBezTo>
                  <a:cubicBezTo>
                    <a:pt x="945" y="328"/>
                    <a:pt x="958" y="324"/>
                    <a:pt x="970" y="324"/>
                  </a:cubicBezTo>
                  <a:close/>
                  <a:moveTo>
                    <a:pt x="1710" y="1"/>
                  </a:moveTo>
                  <a:cubicBezTo>
                    <a:pt x="1651" y="1"/>
                    <a:pt x="1591" y="32"/>
                    <a:pt x="1562" y="96"/>
                  </a:cubicBezTo>
                  <a:cubicBezTo>
                    <a:pt x="1532" y="168"/>
                    <a:pt x="1518" y="245"/>
                    <a:pt x="1498" y="318"/>
                  </a:cubicBezTo>
                  <a:cubicBezTo>
                    <a:pt x="1469" y="278"/>
                    <a:pt x="1437" y="242"/>
                    <a:pt x="1403" y="207"/>
                  </a:cubicBezTo>
                  <a:cubicBezTo>
                    <a:pt x="1330" y="133"/>
                    <a:pt x="1243" y="74"/>
                    <a:pt x="1148" y="35"/>
                  </a:cubicBezTo>
                  <a:cubicBezTo>
                    <a:pt x="1092" y="13"/>
                    <a:pt x="1032" y="3"/>
                    <a:pt x="972" y="3"/>
                  </a:cubicBezTo>
                  <a:cubicBezTo>
                    <a:pt x="934" y="3"/>
                    <a:pt x="897" y="7"/>
                    <a:pt x="860" y="16"/>
                  </a:cubicBezTo>
                  <a:cubicBezTo>
                    <a:pt x="649" y="66"/>
                    <a:pt x="480" y="228"/>
                    <a:pt x="369" y="410"/>
                  </a:cubicBezTo>
                  <a:cubicBezTo>
                    <a:pt x="162" y="747"/>
                    <a:pt x="0" y="1290"/>
                    <a:pt x="348" y="1597"/>
                  </a:cubicBezTo>
                  <a:cubicBezTo>
                    <a:pt x="426" y="1667"/>
                    <a:pt x="522" y="1713"/>
                    <a:pt x="625" y="1725"/>
                  </a:cubicBezTo>
                  <a:cubicBezTo>
                    <a:pt x="652" y="1729"/>
                    <a:pt x="678" y="1730"/>
                    <a:pt x="704" y="1730"/>
                  </a:cubicBezTo>
                  <a:cubicBezTo>
                    <a:pt x="776" y="1730"/>
                    <a:pt x="846" y="1718"/>
                    <a:pt x="913" y="1694"/>
                  </a:cubicBezTo>
                  <a:cubicBezTo>
                    <a:pt x="1118" y="1616"/>
                    <a:pt x="1279" y="1450"/>
                    <a:pt x="1401" y="1273"/>
                  </a:cubicBezTo>
                  <a:cubicBezTo>
                    <a:pt x="1426" y="1236"/>
                    <a:pt x="1450" y="1200"/>
                    <a:pt x="1472" y="1162"/>
                  </a:cubicBezTo>
                  <a:cubicBezTo>
                    <a:pt x="1479" y="1192"/>
                    <a:pt x="1491" y="1220"/>
                    <a:pt x="1509" y="1246"/>
                  </a:cubicBezTo>
                  <a:cubicBezTo>
                    <a:pt x="1537" y="1284"/>
                    <a:pt x="1578" y="1307"/>
                    <a:pt x="1626" y="1312"/>
                  </a:cubicBezTo>
                  <a:cubicBezTo>
                    <a:pt x="1633" y="1313"/>
                    <a:pt x="1641" y="1314"/>
                    <a:pt x="1649" y="1314"/>
                  </a:cubicBezTo>
                  <a:cubicBezTo>
                    <a:pt x="1690" y="1314"/>
                    <a:pt x="1730" y="1299"/>
                    <a:pt x="1760" y="1273"/>
                  </a:cubicBezTo>
                  <a:cubicBezTo>
                    <a:pt x="1775" y="1322"/>
                    <a:pt x="1794" y="1371"/>
                    <a:pt x="1811" y="1420"/>
                  </a:cubicBezTo>
                  <a:cubicBezTo>
                    <a:pt x="1827" y="1470"/>
                    <a:pt x="1846" y="1518"/>
                    <a:pt x="1868" y="1565"/>
                  </a:cubicBezTo>
                  <a:cubicBezTo>
                    <a:pt x="1890" y="1616"/>
                    <a:pt x="1920" y="1665"/>
                    <a:pt x="1953" y="1709"/>
                  </a:cubicBezTo>
                  <a:cubicBezTo>
                    <a:pt x="1982" y="1751"/>
                    <a:pt x="2029" y="1774"/>
                    <a:pt x="2080" y="1776"/>
                  </a:cubicBezTo>
                  <a:cubicBezTo>
                    <a:pt x="2113" y="1776"/>
                    <a:pt x="2147" y="1765"/>
                    <a:pt x="2173" y="1746"/>
                  </a:cubicBezTo>
                  <a:cubicBezTo>
                    <a:pt x="2243" y="1694"/>
                    <a:pt x="2259" y="1594"/>
                    <a:pt x="2208" y="1523"/>
                  </a:cubicBezTo>
                  <a:cubicBezTo>
                    <a:pt x="2194" y="1507"/>
                    <a:pt x="2178" y="1488"/>
                    <a:pt x="2169" y="1470"/>
                  </a:cubicBezTo>
                  <a:cubicBezTo>
                    <a:pt x="2159" y="1455"/>
                    <a:pt x="2150" y="1437"/>
                    <a:pt x="2140" y="1418"/>
                  </a:cubicBezTo>
                  <a:cubicBezTo>
                    <a:pt x="2109" y="1345"/>
                    <a:pt x="2083" y="1269"/>
                    <a:pt x="2058" y="1195"/>
                  </a:cubicBezTo>
                  <a:cubicBezTo>
                    <a:pt x="2047" y="1157"/>
                    <a:pt x="2037" y="1121"/>
                    <a:pt x="2028" y="1084"/>
                  </a:cubicBezTo>
                  <a:cubicBezTo>
                    <a:pt x="2018" y="1056"/>
                    <a:pt x="2009" y="1026"/>
                    <a:pt x="2003" y="997"/>
                  </a:cubicBezTo>
                  <a:cubicBezTo>
                    <a:pt x="1988" y="920"/>
                    <a:pt x="1974" y="844"/>
                    <a:pt x="1958" y="768"/>
                  </a:cubicBezTo>
                  <a:cubicBezTo>
                    <a:pt x="1946" y="682"/>
                    <a:pt x="1931" y="597"/>
                    <a:pt x="1922" y="511"/>
                  </a:cubicBezTo>
                  <a:cubicBezTo>
                    <a:pt x="1915" y="451"/>
                    <a:pt x="1908" y="391"/>
                    <a:pt x="1901" y="329"/>
                  </a:cubicBezTo>
                  <a:cubicBezTo>
                    <a:pt x="1893" y="253"/>
                    <a:pt x="1890" y="177"/>
                    <a:pt x="1862" y="104"/>
                  </a:cubicBezTo>
                  <a:cubicBezTo>
                    <a:pt x="1835" y="35"/>
                    <a:pt x="1772" y="1"/>
                    <a:pt x="1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5" name="Google Shape;10325;p18"/>
            <p:cNvSpPr/>
            <p:nvPr/>
          </p:nvSpPr>
          <p:spPr>
            <a:xfrm>
              <a:off x="2185525" y="4314500"/>
              <a:ext cx="76300" cy="136000"/>
            </a:xfrm>
            <a:custGeom>
              <a:avLst/>
              <a:gdLst/>
              <a:ahLst/>
              <a:cxnLst/>
              <a:rect l="l" t="t" r="r" b="b"/>
              <a:pathLst>
                <a:path w="3052" h="5440" extrusionOk="0">
                  <a:moveTo>
                    <a:pt x="2646" y="595"/>
                  </a:moveTo>
                  <a:cubicBezTo>
                    <a:pt x="2637" y="625"/>
                    <a:pt x="2627" y="655"/>
                    <a:pt x="2618" y="685"/>
                  </a:cubicBezTo>
                  <a:cubicBezTo>
                    <a:pt x="2614" y="679"/>
                    <a:pt x="2611" y="674"/>
                    <a:pt x="2608" y="671"/>
                  </a:cubicBezTo>
                  <a:cubicBezTo>
                    <a:pt x="2614" y="655"/>
                    <a:pt x="2622" y="639"/>
                    <a:pt x="2630" y="622"/>
                  </a:cubicBezTo>
                  <a:cubicBezTo>
                    <a:pt x="2637" y="614"/>
                    <a:pt x="2641" y="604"/>
                    <a:pt x="2646" y="595"/>
                  </a:cubicBezTo>
                  <a:close/>
                  <a:moveTo>
                    <a:pt x="1712" y="3395"/>
                  </a:moveTo>
                  <a:cubicBezTo>
                    <a:pt x="1703" y="3453"/>
                    <a:pt x="1693" y="3510"/>
                    <a:pt x="1681" y="3571"/>
                  </a:cubicBezTo>
                  <a:cubicBezTo>
                    <a:pt x="1665" y="3648"/>
                    <a:pt x="1649" y="3727"/>
                    <a:pt x="1633" y="3806"/>
                  </a:cubicBezTo>
                  <a:cubicBezTo>
                    <a:pt x="1608" y="3901"/>
                    <a:pt x="1587" y="3996"/>
                    <a:pt x="1559" y="4090"/>
                  </a:cubicBezTo>
                  <a:cubicBezTo>
                    <a:pt x="1527" y="4191"/>
                    <a:pt x="1495" y="4291"/>
                    <a:pt x="1460" y="4392"/>
                  </a:cubicBezTo>
                  <a:cubicBezTo>
                    <a:pt x="1435" y="4457"/>
                    <a:pt x="1408" y="4520"/>
                    <a:pt x="1380" y="4584"/>
                  </a:cubicBezTo>
                  <a:cubicBezTo>
                    <a:pt x="1347" y="4652"/>
                    <a:pt x="1312" y="4718"/>
                    <a:pt x="1277" y="4785"/>
                  </a:cubicBezTo>
                  <a:cubicBezTo>
                    <a:pt x="1247" y="4837"/>
                    <a:pt x="1217" y="4889"/>
                    <a:pt x="1183" y="4938"/>
                  </a:cubicBezTo>
                  <a:cubicBezTo>
                    <a:pt x="1171" y="4954"/>
                    <a:pt x="1157" y="4970"/>
                    <a:pt x="1144" y="4986"/>
                  </a:cubicBezTo>
                  <a:cubicBezTo>
                    <a:pt x="1136" y="4994"/>
                    <a:pt x="1128" y="5002"/>
                    <a:pt x="1120" y="5008"/>
                  </a:cubicBezTo>
                  <a:cubicBezTo>
                    <a:pt x="1106" y="5019"/>
                    <a:pt x="1090" y="5030"/>
                    <a:pt x="1076" y="5041"/>
                  </a:cubicBezTo>
                  <a:cubicBezTo>
                    <a:pt x="1049" y="5059"/>
                    <a:pt x="1020" y="5073"/>
                    <a:pt x="992" y="5087"/>
                  </a:cubicBezTo>
                  <a:cubicBezTo>
                    <a:pt x="970" y="5097"/>
                    <a:pt x="946" y="5108"/>
                    <a:pt x="924" y="5116"/>
                  </a:cubicBezTo>
                  <a:lnTo>
                    <a:pt x="914" y="5119"/>
                  </a:lnTo>
                  <a:cubicBezTo>
                    <a:pt x="902" y="5120"/>
                    <a:pt x="887" y="5124"/>
                    <a:pt x="875" y="5124"/>
                  </a:cubicBezTo>
                  <a:cubicBezTo>
                    <a:pt x="865" y="5124"/>
                    <a:pt x="856" y="5124"/>
                    <a:pt x="847" y="5124"/>
                  </a:cubicBezTo>
                  <a:cubicBezTo>
                    <a:pt x="838" y="5124"/>
                    <a:pt x="829" y="5124"/>
                    <a:pt x="819" y="5122"/>
                  </a:cubicBezTo>
                  <a:cubicBezTo>
                    <a:pt x="799" y="5119"/>
                    <a:pt x="781" y="5117"/>
                    <a:pt x="759" y="5111"/>
                  </a:cubicBezTo>
                  <a:cubicBezTo>
                    <a:pt x="739" y="5106"/>
                    <a:pt x="715" y="5100"/>
                    <a:pt x="697" y="5093"/>
                  </a:cubicBezTo>
                  <a:cubicBezTo>
                    <a:pt x="680" y="5086"/>
                    <a:pt x="663" y="5079"/>
                    <a:pt x="647" y="5070"/>
                  </a:cubicBezTo>
                  <a:cubicBezTo>
                    <a:pt x="629" y="5060"/>
                    <a:pt x="615" y="5054"/>
                    <a:pt x="598" y="5040"/>
                  </a:cubicBezTo>
                  <a:cubicBezTo>
                    <a:pt x="579" y="5025"/>
                    <a:pt x="561" y="5011"/>
                    <a:pt x="544" y="4997"/>
                  </a:cubicBezTo>
                  <a:cubicBezTo>
                    <a:pt x="531" y="4983"/>
                    <a:pt x="519" y="4970"/>
                    <a:pt x="508" y="4957"/>
                  </a:cubicBezTo>
                  <a:cubicBezTo>
                    <a:pt x="490" y="4935"/>
                    <a:pt x="474" y="4913"/>
                    <a:pt x="458" y="4889"/>
                  </a:cubicBezTo>
                  <a:cubicBezTo>
                    <a:pt x="441" y="4861"/>
                    <a:pt x="425" y="4832"/>
                    <a:pt x="409" y="4802"/>
                  </a:cubicBezTo>
                  <a:cubicBezTo>
                    <a:pt x="390" y="4759"/>
                    <a:pt x="371" y="4715"/>
                    <a:pt x="357" y="4669"/>
                  </a:cubicBezTo>
                  <a:cubicBezTo>
                    <a:pt x="346" y="4631"/>
                    <a:pt x="333" y="4588"/>
                    <a:pt x="327" y="4552"/>
                  </a:cubicBezTo>
                  <a:cubicBezTo>
                    <a:pt x="321" y="4516"/>
                    <a:pt x="316" y="4478"/>
                    <a:pt x="314" y="4441"/>
                  </a:cubicBezTo>
                  <a:cubicBezTo>
                    <a:pt x="313" y="4414"/>
                    <a:pt x="313" y="4389"/>
                    <a:pt x="314" y="4364"/>
                  </a:cubicBezTo>
                  <a:cubicBezTo>
                    <a:pt x="319" y="4319"/>
                    <a:pt x="325" y="4277"/>
                    <a:pt x="335" y="4234"/>
                  </a:cubicBezTo>
                  <a:cubicBezTo>
                    <a:pt x="348" y="4180"/>
                    <a:pt x="363" y="4128"/>
                    <a:pt x="382" y="4076"/>
                  </a:cubicBezTo>
                  <a:cubicBezTo>
                    <a:pt x="392" y="4050"/>
                    <a:pt x="403" y="4027"/>
                    <a:pt x="414" y="4003"/>
                  </a:cubicBezTo>
                  <a:cubicBezTo>
                    <a:pt x="463" y="3914"/>
                    <a:pt x="523" y="3830"/>
                    <a:pt x="582" y="3746"/>
                  </a:cubicBezTo>
                  <a:cubicBezTo>
                    <a:pt x="634" y="3672"/>
                    <a:pt x="682" y="3594"/>
                    <a:pt x="724" y="3515"/>
                  </a:cubicBezTo>
                  <a:lnTo>
                    <a:pt x="724" y="3515"/>
                  </a:lnTo>
                  <a:lnTo>
                    <a:pt x="721" y="3520"/>
                  </a:lnTo>
                  <a:cubicBezTo>
                    <a:pt x="721" y="3518"/>
                    <a:pt x="723" y="3517"/>
                    <a:pt x="724" y="3514"/>
                  </a:cubicBezTo>
                  <a:lnTo>
                    <a:pt x="742" y="3510"/>
                  </a:lnTo>
                  <a:cubicBezTo>
                    <a:pt x="918" y="3482"/>
                    <a:pt x="1096" y="3474"/>
                    <a:pt x="1274" y="3452"/>
                  </a:cubicBezTo>
                  <a:lnTo>
                    <a:pt x="1535" y="3422"/>
                  </a:lnTo>
                  <a:cubicBezTo>
                    <a:pt x="1593" y="3414"/>
                    <a:pt x="1654" y="3404"/>
                    <a:pt x="1712" y="3395"/>
                  </a:cubicBezTo>
                  <a:close/>
                  <a:moveTo>
                    <a:pt x="2843" y="0"/>
                  </a:moveTo>
                  <a:cubicBezTo>
                    <a:pt x="2769" y="0"/>
                    <a:pt x="2699" y="33"/>
                    <a:pt x="2643" y="79"/>
                  </a:cubicBezTo>
                  <a:cubicBezTo>
                    <a:pt x="2562" y="145"/>
                    <a:pt x="2496" y="226"/>
                    <a:pt x="2445" y="318"/>
                  </a:cubicBezTo>
                  <a:cubicBezTo>
                    <a:pt x="2390" y="409"/>
                    <a:pt x="2342" y="506"/>
                    <a:pt x="2301" y="606"/>
                  </a:cubicBezTo>
                  <a:cubicBezTo>
                    <a:pt x="2239" y="761"/>
                    <a:pt x="2187" y="921"/>
                    <a:pt x="2147" y="1084"/>
                  </a:cubicBezTo>
                  <a:cubicBezTo>
                    <a:pt x="2121" y="1191"/>
                    <a:pt x="2095" y="1301"/>
                    <a:pt x="2068" y="1408"/>
                  </a:cubicBezTo>
                  <a:cubicBezTo>
                    <a:pt x="2029" y="1573"/>
                    <a:pt x="1997" y="1738"/>
                    <a:pt x="1964" y="1904"/>
                  </a:cubicBezTo>
                  <a:cubicBezTo>
                    <a:pt x="1899" y="2233"/>
                    <a:pt x="1847" y="2565"/>
                    <a:pt x="1791" y="2896"/>
                  </a:cubicBezTo>
                  <a:cubicBezTo>
                    <a:pt x="1782" y="2956"/>
                    <a:pt x="1772" y="3015"/>
                    <a:pt x="1764" y="3075"/>
                  </a:cubicBezTo>
                  <a:cubicBezTo>
                    <a:pt x="1677" y="3088"/>
                    <a:pt x="1590" y="3102"/>
                    <a:pt x="1505" y="3110"/>
                  </a:cubicBezTo>
                  <a:cubicBezTo>
                    <a:pt x="1403" y="3119"/>
                    <a:pt x="1304" y="3134"/>
                    <a:pt x="1202" y="3142"/>
                  </a:cubicBezTo>
                  <a:cubicBezTo>
                    <a:pt x="1062" y="3151"/>
                    <a:pt x="918" y="3157"/>
                    <a:pt x="778" y="3176"/>
                  </a:cubicBezTo>
                  <a:cubicBezTo>
                    <a:pt x="667" y="3192"/>
                    <a:pt x="546" y="3208"/>
                    <a:pt x="474" y="3303"/>
                  </a:cubicBezTo>
                  <a:cubicBezTo>
                    <a:pt x="439" y="3352"/>
                    <a:pt x="417" y="3411"/>
                    <a:pt x="389" y="3465"/>
                  </a:cubicBezTo>
                  <a:cubicBezTo>
                    <a:pt x="389" y="3464"/>
                    <a:pt x="390" y="3463"/>
                    <a:pt x="391" y="3462"/>
                  </a:cubicBezTo>
                  <a:lnTo>
                    <a:pt x="391" y="3462"/>
                  </a:lnTo>
                  <a:cubicBezTo>
                    <a:pt x="373" y="3493"/>
                    <a:pt x="357" y="3522"/>
                    <a:pt x="338" y="3550"/>
                  </a:cubicBezTo>
                  <a:cubicBezTo>
                    <a:pt x="292" y="3621"/>
                    <a:pt x="245" y="3689"/>
                    <a:pt x="200" y="3759"/>
                  </a:cubicBezTo>
                  <a:cubicBezTo>
                    <a:pt x="156" y="3829"/>
                    <a:pt x="118" y="3903"/>
                    <a:pt x="88" y="3979"/>
                  </a:cubicBezTo>
                  <a:cubicBezTo>
                    <a:pt x="53" y="4074"/>
                    <a:pt x="28" y="4171"/>
                    <a:pt x="15" y="4270"/>
                  </a:cubicBezTo>
                  <a:cubicBezTo>
                    <a:pt x="1" y="4380"/>
                    <a:pt x="3" y="4490"/>
                    <a:pt x="22" y="4598"/>
                  </a:cubicBezTo>
                  <a:cubicBezTo>
                    <a:pt x="39" y="4701"/>
                    <a:pt x="69" y="4801"/>
                    <a:pt x="110" y="4894"/>
                  </a:cubicBezTo>
                  <a:cubicBezTo>
                    <a:pt x="153" y="4994"/>
                    <a:pt x="208" y="5086"/>
                    <a:pt x="276" y="5169"/>
                  </a:cubicBezTo>
                  <a:cubicBezTo>
                    <a:pt x="337" y="5238"/>
                    <a:pt x="408" y="5296"/>
                    <a:pt x="487" y="5342"/>
                  </a:cubicBezTo>
                  <a:cubicBezTo>
                    <a:pt x="582" y="5396"/>
                    <a:pt x="688" y="5429"/>
                    <a:pt x="797" y="5437"/>
                  </a:cubicBezTo>
                  <a:cubicBezTo>
                    <a:pt x="812" y="5438"/>
                    <a:pt x="826" y="5439"/>
                    <a:pt x="840" y="5439"/>
                  </a:cubicBezTo>
                  <a:cubicBezTo>
                    <a:pt x="846" y="5439"/>
                    <a:pt x="852" y="5439"/>
                    <a:pt x="857" y="5439"/>
                  </a:cubicBezTo>
                  <a:cubicBezTo>
                    <a:pt x="861" y="5439"/>
                    <a:pt x="865" y="5439"/>
                    <a:pt x="868" y="5439"/>
                  </a:cubicBezTo>
                  <a:cubicBezTo>
                    <a:pt x="936" y="5439"/>
                    <a:pt x="1003" y="5424"/>
                    <a:pt x="1065" y="5397"/>
                  </a:cubicBezTo>
                  <a:cubicBezTo>
                    <a:pt x="1155" y="5355"/>
                    <a:pt x="1248" y="5309"/>
                    <a:pt x="1321" y="5239"/>
                  </a:cubicBezTo>
                  <a:cubicBezTo>
                    <a:pt x="1383" y="5177"/>
                    <a:pt x="1435" y="5108"/>
                    <a:pt x="1476" y="5032"/>
                  </a:cubicBezTo>
                  <a:cubicBezTo>
                    <a:pt x="1560" y="4875"/>
                    <a:pt x="1643" y="4718"/>
                    <a:pt x="1704" y="4550"/>
                  </a:cubicBezTo>
                  <a:lnTo>
                    <a:pt x="1704" y="4550"/>
                  </a:lnTo>
                  <a:lnTo>
                    <a:pt x="1701" y="4558"/>
                  </a:lnTo>
                  <a:cubicBezTo>
                    <a:pt x="1760" y="4403"/>
                    <a:pt x="1809" y="4245"/>
                    <a:pt x="1848" y="4084"/>
                  </a:cubicBezTo>
                  <a:cubicBezTo>
                    <a:pt x="1889" y="3919"/>
                    <a:pt x="1931" y="3753"/>
                    <a:pt x="1958" y="3585"/>
                  </a:cubicBezTo>
                  <a:cubicBezTo>
                    <a:pt x="1972" y="3504"/>
                    <a:pt x="1984" y="3422"/>
                    <a:pt x="1997" y="3341"/>
                  </a:cubicBezTo>
                  <a:cubicBezTo>
                    <a:pt x="2190" y="3300"/>
                    <a:pt x="2380" y="3252"/>
                    <a:pt x="2572" y="3205"/>
                  </a:cubicBezTo>
                  <a:cubicBezTo>
                    <a:pt x="2652" y="3188"/>
                    <a:pt x="2703" y="3107"/>
                    <a:pt x="2683" y="3026"/>
                  </a:cubicBezTo>
                  <a:cubicBezTo>
                    <a:pt x="2665" y="2959"/>
                    <a:pt x="2605" y="2915"/>
                    <a:pt x="2540" y="2915"/>
                  </a:cubicBezTo>
                  <a:cubicBezTo>
                    <a:pt x="2527" y="2915"/>
                    <a:pt x="2514" y="2916"/>
                    <a:pt x="2501" y="2920"/>
                  </a:cubicBezTo>
                  <a:cubicBezTo>
                    <a:pt x="2350" y="2955"/>
                    <a:pt x="2200" y="2987"/>
                    <a:pt x="2049" y="3018"/>
                  </a:cubicBezTo>
                  <a:cubicBezTo>
                    <a:pt x="2073" y="2873"/>
                    <a:pt x="2097" y="2728"/>
                    <a:pt x="2124" y="2584"/>
                  </a:cubicBezTo>
                  <a:cubicBezTo>
                    <a:pt x="2152" y="2425"/>
                    <a:pt x="2178" y="2263"/>
                    <a:pt x="2211" y="2103"/>
                  </a:cubicBezTo>
                  <a:cubicBezTo>
                    <a:pt x="2246" y="1939"/>
                    <a:pt x="2280" y="1774"/>
                    <a:pt x="2315" y="1611"/>
                  </a:cubicBezTo>
                  <a:cubicBezTo>
                    <a:pt x="2331" y="1544"/>
                    <a:pt x="2349" y="1479"/>
                    <a:pt x="2366" y="1415"/>
                  </a:cubicBezTo>
                  <a:cubicBezTo>
                    <a:pt x="2372" y="1418"/>
                    <a:pt x="2380" y="1419"/>
                    <a:pt x="2387" y="1421"/>
                  </a:cubicBezTo>
                  <a:cubicBezTo>
                    <a:pt x="2404" y="1427"/>
                    <a:pt x="2423" y="1430"/>
                    <a:pt x="2441" y="1430"/>
                  </a:cubicBezTo>
                  <a:cubicBezTo>
                    <a:pt x="2462" y="1430"/>
                    <a:pt x="2483" y="1426"/>
                    <a:pt x="2504" y="1419"/>
                  </a:cubicBezTo>
                  <a:cubicBezTo>
                    <a:pt x="2540" y="1405"/>
                    <a:pt x="2573" y="1385"/>
                    <a:pt x="2602" y="1356"/>
                  </a:cubicBezTo>
                  <a:cubicBezTo>
                    <a:pt x="2673" y="1282"/>
                    <a:pt x="2732" y="1196"/>
                    <a:pt x="2781" y="1106"/>
                  </a:cubicBezTo>
                  <a:cubicBezTo>
                    <a:pt x="2825" y="1025"/>
                    <a:pt x="2863" y="940"/>
                    <a:pt x="2895" y="853"/>
                  </a:cubicBezTo>
                  <a:cubicBezTo>
                    <a:pt x="2933" y="747"/>
                    <a:pt x="2966" y="639"/>
                    <a:pt x="2993" y="530"/>
                  </a:cubicBezTo>
                  <a:cubicBezTo>
                    <a:pt x="3004" y="482"/>
                    <a:pt x="3015" y="436"/>
                    <a:pt x="3024" y="387"/>
                  </a:cubicBezTo>
                  <a:cubicBezTo>
                    <a:pt x="3039" y="318"/>
                    <a:pt x="3051" y="245"/>
                    <a:pt x="3039" y="174"/>
                  </a:cubicBezTo>
                  <a:cubicBezTo>
                    <a:pt x="3024" y="86"/>
                    <a:pt x="2967" y="17"/>
                    <a:pt x="2877" y="3"/>
                  </a:cubicBezTo>
                  <a:cubicBezTo>
                    <a:pt x="2866" y="1"/>
                    <a:pt x="2854" y="0"/>
                    <a:pt x="28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6" name="Google Shape;10326;p18"/>
            <p:cNvSpPr/>
            <p:nvPr/>
          </p:nvSpPr>
          <p:spPr>
            <a:xfrm>
              <a:off x="2268525" y="4313800"/>
              <a:ext cx="43725" cy="123775"/>
            </a:xfrm>
            <a:custGeom>
              <a:avLst/>
              <a:gdLst/>
              <a:ahLst/>
              <a:cxnLst/>
              <a:rect l="l" t="t" r="r" b="b"/>
              <a:pathLst>
                <a:path w="1749" h="4951" extrusionOk="0">
                  <a:moveTo>
                    <a:pt x="527" y="1095"/>
                  </a:moveTo>
                  <a:cubicBezTo>
                    <a:pt x="527" y="1097"/>
                    <a:pt x="526" y="1098"/>
                    <a:pt x="526" y="1099"/>
                  </a:cubicBezTo>
                  <a:cubicBezTo>
                    <a:pt x="527" y="1098"/>
                    <a:pt x="527" y="1097"/>
                    <a:pt x="527" y="1095"/>
                  </a:cubicBezTo>
                  <a:close/>
                  <a:moveTo>
                    <a:pt x="1426" y="0"/>
                  </a:moveTo>
                  <a:cubicBezTo>
                    <a:pt x="1364" y="0"/>
                    <a:pt x="1303" y="14"/>
                    <a:pt x="1248" y="42"/>
                  </a:cubicBezTo>
                  <a:cubicBezTo>
                    <a:pt x="1180" y="75"/>
                    <a:pt x="1120" y="119"/>
                    <a:pt x="1067" y="175"/>
                  </a:cubicBezTo>
                  <a:cubicBezTo>
                    <a:pt x="1022" y="222"/>
                    <a:pt x="979" y="274"/>
                    <a:pt x="939" y="328"/>
                  </a:cubicBezTo>
                  <a:cubicBezTo>
                    <a:pt x="849" y="455"/>
                    <a:pt x="767" y="586"/>
                    <a:pt x="695" y="724"/>
                  </a:cubicBezTo>
                  <a:cubicBezTo>
                    <a:pt x="635" y="840"/>
                    <a:pt x="580" y="959"/>
                    <a:pt x="533" y="1081"/>
                  </a:cubicBezTo>
                  <a:lnTo>
                    <a:pt x="533" y="1081"/>
                  </a:lnTo>
                  <a:cubicBezTo>
                    <a:pt x="533" y="1080"/>
                    <a:pt x="534" y="1079"/>
                    <a:pt x="534" y="1079"/>
                  </a:cubicBezTo>
                  <a:lnTo>
                    <a:pt x="534" y="1079"/>
                  </a:lnTo>
                  <a:cubicBezTo>
                    <a:pt x="531" y="1084"/>
                    <a:pt x="530" y="1089"/>
                    <a:pt x="527" y="1095"/>
                  </a:cubicBezTo>
                  <a:lnTo>
                    <a:pt x="527" y="1095"/>
                  </a:lnTo>
                  <a:cubicBezTo>
                    <a:pt x="529" y="1091"/>
                    <a:pt x="531" y="1086"/>
                    <a:pt x="533" y="1081"/>
                  </a:cubicBezTo>
                  <a:lnTo>
                    <a:pt x="533" y="1081"/>
                  </a:lnTo>
                  <a:cubicBezTo>
                    <a:pt x="500" y="1169"/>
                    <a:pt x="467" y="1254"/>
                    <a:pt x="434" y="1341"/>
                  </a:cubicBezTo>
                  <a:cubicBezTo>
                    <a:pt x="410" y="1403"/>
                    <a:pt x="385" y="1463"/>
                    <a:pt x="366" y="1526"/>
                  </a:cubicBezTo>
                  <a:cubicBezTo>
                    <a:pt x="334" y="1628"/>
                    <a:pt x="303" y="1731"/>
                    <a:pt x="271" y="1832"/>
                  </a:cubicBezTo>
                  <a:cubicBezTo>
                    <a:pt x="252" y="1889"/>
                    <a:pt x="233" y="1946"/>
                    <a:pt x="219" y="2005"/>
                  </a:cubicBezTo>
                  <a:cubicBezTo>
                    <a:pt x="159" y="2250"/>
                    <a:pt x="97" y="2492"/>
                    <a:pt x="57" y="2742"/>
                  </a:cubicBezTo>
                  <a:cubicBezTo>
                    <a:pt x="38" y="2866"/>
                    <a:pt x="23" y="2988"/>
                    <a:pt x="13" y="3111"/>
                  </a:cubicBezTo>
                  <a:cubicBezTo>
                    <a:pt x="4" y="3223"/>
                    <a:pt x="0" y="3334"/>
                    <a:pt x="4" y="3447"/>
                  </a:cubicBezTo>
                  <a:cubicBezTo>
                    <a:pt x="13" y="3676"/>
                    <a:pt x="65" y="3904"/>
                    <a:pt x="132" y="4121"/>
                  </a:cubicBezTo>
                  <a:cubicBezTo>
                    <a:pt x="192" y="4322"/>
                    <a:pt x="300" y="4504"/>
                    <a:pt x="447" y="4654"/>
                  </a:cubicBezTo>
                  <a:cubicBezTo>
                    <a:pt x="537" y="4746"/>
                    <a:pt x="634" y="4833"/>
                    <a:pt x="733" y="4916"/>
                  </a:cubicBezTo>
                  <a:cubicBezTo>
                    <a:pt x="759" y="4938"/>
                    <a:pt x="790" y="4951"/>
                    <a:pt x="825" y="4951"/>
                  </a:cubicBezTo>
                  <a:cubicBezTo>
                    <a:pt x="826" y="4951"/>
                    <a:pt x="826" y="4951"/>
                    <a:pt x="827" y="4951"/>
                  </a:cubicBezTo>
                  <a:cubicBezTo>
                    <a:pt x="965" y="4951"/>
                    <a:pt x="1027" y="4776"/>
                    <a:pt x="919" y="4689"/>
                  </a:cubicBezTo>
                  <a:cubicBezTo>
                    <a:pt x="858" y="4637"/>
                    <a:pt x="797" y="4585"/>
                    <a:pt x="738" y="4531"/>
                  </a:cubicBezTo>
                  <a:lnTo>
                    <a:pt x="738" y="4531"/>
                  </a:lnTo>
                  <a:lnTo>
                    <a:pt x="751" y="4544"/>
                  </a:lnTo>
                  <a:cubicBezTo>
                    <a:pt x="699" y="4495"/>
                    <a:pt x="648" y="4446"/>
                    <a:pt x="599" y="4392"/>
                  </a:cubicBezTo>
                  <a:cubicBezTo>
                    <a:pt x="567" y="4351"/>
                    <a:pt x="536" y="4309"/>
                    <a:pt x="507" y="4265"/>
                  </a:cubicBezTo>
                  <a:cubicBezTo>
                    <a:pt x="491" y="4237"/>
                    <a:pt x="475" y="4208"/>
                    <a:pt x="461" y="4180"/>
                  </a:cubicBezTo>
                  <a:cubicBezTo>
                    <a:pt x="436" y="4124"/>
                    <a:pt x="414" y="4069"/>
                    <a:pt x="395" y="4010"/>
                  </a:cubicBezTo>
                  <a:lnTo>
                    <a:pt x="395" y="4010"/>
                  </a:lnTo>
                  <a:lnTo>
                    <a:pt x="401" y="4028"/>
                  </a:lnTo>
                  <a:cubicBezTo>
                    <a:pt x="363" y="3910"/>
                    <a:pt x="333" y="3790"/>
                    <a:pt x="311" y="3667"/>
                  </a:cubicBezTo>
                  <a:lnTo>
                    <a:pt x="311" y="3667"/>
                  </a:lnTo>
                  <a:cubicBezTo>
                    <a:pt x="311" y="3673"/>
                    <a:pt x="312" y="3679"/>
                    <a:pt x="312" y="3686"/>
                  </a:cubicBezTo>
                  <a:cubicBezTo>
                    <a:pt x="300" y="3614"/>
                    <a:pt x="290" y="3542"/>
                    <a:pt x="285" y="3469"/>
                  </a:cubicBezTo>
                  <a:cubicBezTo>
                    <a:pt x="281" y="3348"/>
                    <a:pt x="285" y="3228"/>
                    <a:pt x="295" y="3108"/>
                  </a:cubicBezTo>
                  <a:lnTo>
                    <a:pt x="295" y="3108"/>
                  </a:lnTo>
                  <a:cubicBezTo>
                    <a:pt x="295" y="3108"/>
                    <a:pt x="295" y="3108"/>
                    <a:pt x="295" y="3108"/>
                  </a:cubicBezTo>
                  <a:cubicBezTo>
                    <a:pt x="314" y="2904"/>
                    <a:pt x="346" y="2701"/>
                    <a:pt x="390" y="2502"/>
                  </a:cubicBezTo>
                  <a:cubicBezTo>
                    <a:pt x="407" y="2426"/>
                    <a:pt x="428" y="2351"/>
                    <a:pt x="447" y="2275"/>
                  </a:cubicBezTo>
                  <a:cubicBezTo>
                    <a:pt x="461" y="2223"/>
                    <a:pt x="474" y="2169"/>
                    <a:pt x="486" y="2117"/>
                  </a:cubicBezTo>
                  <a:cubicBezTo>
                    <a:pt x="493" y="2095"/>
                    <a:pt x="496" y="2074"/>
                    <a:pt x="504" y="2054"/>
                  </a:cubicBezTo>
                  <a:cubicBezTo>
                    <a:pt x="551" y="1903"/>
                    <a:pt x="600" y="1754"/>
                    <a:pt x="648" y="1604"/>
                  </a:cubicBezTo>
                  <a:cubicBezTo>
                    <a:pt x="684" y="1512"/>
                    <a:pt x="721" y="1417"/>
                    <a:pt x="757" y="1325"/>
                  </a:cubicBezTo>
                  <a:cubicBezTo>
                    <a:pt x="811" y="1183"/>
                    <a:pt x="873" y="1044"/>
                    <a:pt x="942" y="908"/>
                  </a:cubicBezTo>
                  <a:cubicBezTo>
                    <a:pt x="1004" y="792"/>
                    <a:pt x="1074" y="680"/>
                    <a:pt x="1151" y="572"/>
                  </a:cubicBezTo>
                  <a:cubicBezTo>
                    <a:pt x="1189" y="517"/>
                    <a:pt x="1232" y="464"/>
                    <a:pt x="1278" y="414"/>
                  </a:cubicBezTo>
                  <a:cubicBezTo>
                    <a:pt x="1287" y="403"/>
                    <a:pt x="1299" y="391"/>
                    <a:pt x="1310" y="382"/>
                  </a:cubicBezTo>
                  <a:cubicBezTo>
                    <a:pt x="1321" y="374"/>
                    <a:pt x="1333" y="365"/>
                    <a:pt x="1344" y="357"/>
                  </a:cubicBezTo>
                  <a:cubicBezTo>
                    <a:pt x="1356" y="350"/>
                    <a:pt x="1368" y="344"/>
                    <a:pt x="1379" y="338"/>
                  </a:cubicBezTo>
                  <a:lnTo>
                    <a:pt x="1379" y="338"/>
                  </a:lnTo>
                  <a:lnTo>
                    <a:pt x="1360" y="346"/>
                  </a:lnTo>
                  <a:cubicBezTo>
                    <a:pt x="1371" y="341"/>
                    <a:pt x="1382" y="335"/>
                    <a:pt x="1395" y="331"/>
                  </a:cubicBezTo>
                  <a:lnTo>
                    <a:pt x="1406" y="328"/>
                  </a:lnTo>
                  <a:lnTo>
                    <a:pt x="1422" y="328"/>
                  </a:lnTo>
                  <a:lnTo>
                    <a:pt x="1436" y="330"/>
                  </a:lnTo>
                  <a:cubicBezTo>
                    <a:pt x="1443" y="333"/>
                    <a:pt x="1449" y="335"/>
                    <a:pt x="1455" y="336"/>
                  </a:cubicBezTo>
                  <a:lnTo>
                    <a:pt x="1493" y="352"/>
                  </a:lnTo>
                  <a:cubicBezTo>
                    <a:pt x="1515" y="361"/>
                    <a:pt x="1537" y="366"/>
                    <a:pt x="1560" y="366"/>
                  </a:cubicBezTo>
                  <a:cubicBezTo>
                    <a:pt x="1623" y="366"/>
                    <a:pt x="1684" y="329"/>
                    <a:pt x="1713" y="268"/>
                  </a:cubicBezTo>
                  <a:cubicBezTo>
                    <a:pt x="1748" y="189"/>
                    <a:pt x="1715" y="81"/>
                    <a:pt x="1629" y="48"/>
                  </a:cubicBezTo>
                  <a:cubicBezTo>
                    <a:pt x="1571" y="26"/>
                    <a:pt x="1509" y="2"/>
                    <a:pt x="1444" y="0"/>
                  </a:cubicBezTo>
                  <a:cubicBezTo>
                    <a:pt x="1438" y="0"/>
                    <a:pt x="1432" y="0"/>
                    <a:pt x="1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7" name="Google Shape;10327;p18"/>
            <p:cNvSpPr/>
            <p:nvPr/>
          </p:nvSpPr>
          <p:spPr>
            <a:xfrm>
              <a:off x="2316500" y="4303625"/>
              <a:ext cx="92850" cy="175150"/>
            </a:xfrm>
            <a:custGeom>
              <a:avLst/>
              <a:gdLst/>
              <a:ahLst/>
              <a:cxnLst/>
              <a:rect l="l" t="t" r="r" b="b"/>
              <a:pathLst>
                <a:path w="3714" h="7006" extrusionOk="0">
                  <a:moveTo>
                    <a:pt x="752" y="2877"/>
                  </a:moveTo>
                  <a:lnTo>
                    <a:pt x="746" y="2880"/>
                  </a:lnTo>
                  <a:cubicBezTo>
                    <a:pt x="747" y="2879"/>
                    <a:pt x="749" y="2879"/>
                    <a:pt x="752" y="2877"/>
                  </a:cubicBezTo>
                  <a:close/>
                  <a:moveTo>
                    <a:pt x="2009" y="3898"/>
                  </a:moveTo>
                  <a:cubicBezTo>
                    <a:pt x="2010" y="3899"/>
                    <a:pt x="2011" y="3899"/>
                    <a:pt x="2012" y="3900"/>
                  </a:cubicBezTo>
                  <a:lnTo>
                    <a:pt x="2012" y="3900"/>
                  </a:lnTo>
                  <a:lnTo>
                    <a:pt x="2009" y="3898"/>
                  </a:lnTo>
                  <a:close/>
                  <a:moveTo>
                    <a:pt x="866" y="2866"/>
                  </a:moveTo>
                  <a:cubicBezTo>
                    <a:pt x="885" y="2869"/>
                    <a:pt x="902" y="2871"/>
                    <a:pt x="923" y="2875"/>
                  </a:cubicBezTo>
                  <a:cubicBezTo>
                    <a:pt x="951" y="2883"/>
                    <a:pt x="980" y="2891"/>
                    <a:pt x="1007" y="2902"/>
                  </a:cubicBezTo>
                  <a:cubicBezTo>
                    <a:pt x="1045" y="2917"/>
                    <a:pt x="1081" y="2934"/>
                    <a:pt x="1116" y="2951"/>
                  </a:cubicBezTo>
                  <a:cubicBezTo>
                    <a:pt x="1132" y="2961"/>
                    <a:pt x="1148" y="2969"/>
                    <a:pt x="1164" y="2978"/>
                  </a:cubicBezTo>
                  <a:cubicBezTo>
                    <a:pt x="1175" y="2988"/>
                    <a:pt x="1186" y="2997"/>
                    <a:pt x="1198" y="3008"/>
                  </a:cubicBezTo>
                  <a:cubicBezTo>
                    <a:pt x="1232" y="3040"/>
                    <a:pt x="1265" y="3073"/>
                    <a:pt x="1295" y="3108"/>
                  </a:cubicBezTo>
                  <a:cubicBezTo>
                    <a:pt x="1316" y="3133"/>
                    <a:pt x="1335" y="3159"/>
                    <a:pt x="1352" y="3186"/>
                  </a:cubicBezTo>
                  <a:cubicBezTo>
                    <a:pt x="1357" y="3194"/>
                    <a:pt x="1363" y="3203"/>
                    <a:pt x="1366" y="3211"/>
                  </a:cubicBezTo>
                  <a:cubicBezTo>
                    <a:pt x="1369" y="3219"/>
                    <a:pt x="1373" y="3227"/>
                    <a:pt x="1376" y="3235"/>
                  </a:cubicBezTo>
                  <a:cubicBezTo>
                    <a:pt x="1331" y="3311"/>
                    <a:pt x="1285" y="3387"/>
                    <a:pt x="1235" y="3458"/>
                  </a:cubicBezTo>
                  <a:cubicBezTo>
                    <a:pt x="1181" y="3529"/>
                    <a:pt x="1122" y="3597"/>
                    <a:pt x="1061" y="3662"/>
                  </a:cubicBezTo>
                  <a:lnTo>
                    <a:pt x="1062" y="3661"/>
                  </a:lnTo>
                  <a:lnTo>
                    <a:pt x="1059" y="3665"/>
                  </a:lnTo>
                  <a:lnTo>
                    <a:pt x="1050" y="3675"/>
                  </a:lnTo>
                  <a:cubicBezTo>
                    <a:pt x="1051" y="3673"/>
                    <a:pt x="1053" y="3672"/>
                    <a:pt x="1053" y="3670"/>
                  </a:cubicBezTo>
                  <a:lnTo>
                    <a:pt x="1053" y="3670"/>
                  </a:lnTo>
                  <a:cubicBezTo>
                    <a:pt x="985" y="3743"/>
                    <a:pt x="913" y="3811"/>
                    <a:pt x="839" y="3876"/>
                  </a:cubicBezTo>
                  <a:cubicBezTo>
                    <a:pt x="799" y="3906"/>
                    <a:pt x="760" y="3934"/>
                    <a:pt x="720" y="3961"/>
                  </a:cubicBezTo>
                  <a:cubicBezTo>
                    <a:pt x="693" y="3977"/>
                    <a:pt x="671" y="3993"/>
                    <a:pt x="643" y="4006"/>
                  </a:cubicBezTo>
                  <a:cubicBezTo>
                    <a:pt x="614" y="4017"/>
                    <a:pt x="586" y="4028"/>
                    <a:pt x="556" y="4039"/>
                  </a:cubicBezTo>
                  <a:cubicBezTo>
                    <a:pt x="545" y="4042"/>
                    <a:pt x="530" y="4047"/>
                    <a:pt x="519" y="4048"/>
                  </a:cubicBezTo>
                  <a:cubicBezTo>
                    <a:pt x="507" y="4050"/>
                    <a:pt x="494" y="4052"/>
                    <a:pt x="481" y="4053"/>
                  </a:cubicBezTo>
                  <a:cubicBezTo>
                    <a:pt x="472" y="4053"/>
                    <a:pt x="459" y="4053"/>
                    <a:pt x="451" y="4052"/>
                  </a:cubicBezTo>
                  <a:cubicBezTo>
                    <a:pt x="443" y="4052"/>
                    <a:pt x="435" y="4050"/>
                    <a:pt x="427" y="4048"/>
                  </a:cubicBezTo>
                  <a:lnTo>
                    <a:pt x="420" y="4047"/>
                  </a:lnTo>
                  <a:lnTo>
                    <a:pt x="405" y="4040"/>
                  </a:lnTo>
                  <a:lnTo>
                    <a:pt x="401" y="4037"/>
                  </a:lnTo>
                  <a:lnTo>
                    <a:pt x="397" y="4034"/>
                  </a:lnTo>
                  <a:cubicBezTo>
                    <a:pt x="389" y="4026"/>
                    <a:pt x="382" y="4017"/>
                    <a:pt x="374" y="4009"/>
                  </a:cubicBezTo>
                  <a:lnTo>
                    <a:pt x="367" y="4001"/>
                  </a:lnTo>
                  <a:cubicBezTo>
                    <a:pt x="361" y="3988"/>
                    <a:pt x="355" y="3976"/>
                    <a:pt x="348" y="3963"/>
                  </a:cubicBezTo>
                  <a:cubicBezTo>
                    <a:pt x="344" y="3955"/>
                    <a:pt x="340" y="3945"/>
                    <a:pt x="337" y="3938"/>
                  </a:cubicBezTo>
                  <a:cubicBezTo>
                    <a:pt x="337" y="3938"/>
                    <a:pt x="337" y="3939"/>
                    <a:pt x="337" y="3939"/>
                  </a:cubicBezTo>
                  <a:cubicBezTo>
                    <a:pt x="329" y="3909"/>
                    <a:pt x="320" y="3877"/>
                    <a:pt x="313" y="3846"/>
                  </a:cubicBezTo>
                  <a:cubicBezTo>
                    <a:pt x="310" y="3827"/>
                    <a:pt x="309" y="3806"/>
                    <a:pt x="307" y="3787"/>
                  </a:cubicBezTo>
                  <a:cubicBezTo>
                    <a:pt x="306" y="3759"/>
                    <a:pt x="307" y="3730"/>
                    <a:pt x="309" y="3702"/>
                  </a:cubicBezTo>
                  <a:cubicBezTo>
                    <a:pt x="315" y="3640"/>
                    <a:pt x="325" y="3581"/>
                    <a:pt x="337" y="3521"/>
                  </a:cubicBezTo>
                  <a:cubicBezTo>
                    <a:pt x="355" y="3444"/>
                    <a:pt x="377" y="3366"/>
                    <a:pt x="405" y="3290"/>
                  </a:cubicBezTo>
                  <a:cubicBezTo>
                    <a:pt x="423" y="3246"/>
                    <a:pt x="442" y="3203"/>
                    <a:pt x="462" y="3162"/>
                  </a:cubicBezTo>
                  <a:cubicBezTo>
                    <a:pt x="475" y="3141"/>
                    <a:pt x="486" y="3124"/>
                    <a:pt x="499" y="3105"/>
                  </a:cubicBezTo>
                  <a:cubicBezTo>
                    <a:pt x="516" y="3081"/>
                    <a:pt x="535" y="3059"/>
                    <a:pt x="554" y="3035"/>
                  </a:cubicBezTo>
                  <a:cubicBezTo>
                    <a:pt x="584" y="3004"/>
                    <a:pt x="616" y="2972"/>
                    <a:pt x="651" y="2943"/>
                  </a:cubicBezTo>
                  <a:cubicBezTo>
                    <a:pt x="673" y="2926"/>
                    <a:pt x="695" y="2909"/>
                    <a:pt x="719" y="2894"/>
                  </a:cubicBezTo>
                  <a:cubicBezTo>
                    <a:pt x="725" y="2890"/>
                    <a:pt x="731" y="2886"/>
                    <a:pt x="738" y="2883"/>
                  </a:cubicBezTo>
                  <a:lnTo>
                    <a:pt x="758" y="2875"/>
                  </a:lnTo>
                  <a:lnTo>
                    <a:pt x="752" y="2877"/>
                  </a:lnTo>
                  <a:lnTo>
                    <a:pt x="766" y="2872"/>
                  </a:lnTo>
                  <a:cubicBezTo>
                    <a:pt x="788" y="2869"/>
                    <a:pt x="811" y="2867"/>
                    <a:pt x="831" y="2866"/>
                  </a:cubicBezTo>
                  <a:close/>
                  <a:moveTo>
                    <a:pt x="2491" y="0"/>
                  </a:moveTo>
                  <a:cubicBezTo>
                    <a:pt x="2465" y="0"/>
                    <a:pt x="2439" y="7"/>
                    <a:pt x="2414" y="20"/>
                  </a:cubicBezTo>
                  <a:cubicBezTo>
                    <a:pt x="2337" y="62"/>
                    <a:pt x="2308" y="161"/>
                    <a:pt x="2351" y="237"/>
                  </a:cubicBezTo>
                  <a:cubicBezTo>
                    <a:pt x="2354" y="244"/>
                    <a:pt x="2359" y="252"/>
                    <a:pt x="2362" y="260"/>
                  </a:cubicBezTo>
                  <a:cubicBezTo>
                    <a:pt x="2384" y="309"/>
                    <a:pt x="2401" y="360"/>
                    <a:pt x="2417" y="411"/>
                  </a:cubicBezTo>
                  <a:cubicBezTo>
                    <a:pt x="2488" y="646"/>
                    <a:pt x="2537" y="885"/>
                    <a:pt x="2589" y="1125"/>
                  </a:cubicBezTo>
                  <a:lnTo>
                    <a:pt x="2589" y="1125"/>
                  </a:lnTo>
                  <a:cubicBezTo>
                    <a:pt x="2589" y="1123"/>
                    <a:pt x="2589" y="1121"/>
                    <a:pt x="2588" y="1118"/>
                  </a:cubicBezTo>
                  <a:lnTo>
                    <a:pt x="2588" y="1118"/>
                  </a:lnTo>
                  <a:cubicBezTo>
                    <a:pt x="2589" y="1121"/>
                    <a:pt x="2589" y="1125"/>
                    <a:pt x="2590" y="1128"/>
                  </a:cubicBezTo>
                  <a:lnTo>
                    <a:pt x="2590" y="1128"/>
                  </a:lnTo>
                  <a:cubicBezTo>
                    <a:pt x="2590" y="1127"/>
                    <a:pt x="2589" y="1126"/>
                    <a:pt x="2589" y="1125"/>
                  </a:cubicBezTo>
                  <a:lnTo>
                    <a:pt x="2589" y="1125"/>
                  </a:lnTo>
                  <a:cubicBezTo>
                    <a:pt x="2589" y="1126"/>
                    <a:pt x="2590" y="1127"/>
                    <a:pt x="2590" y="1128"/>
                  </a:cubicBezTo>
                  <a:lnTo>
                    <a:pt x="2590" y="1128"/>
                  </a:lnTo>
                  <a:cubicBezTo>
                    <a:pt x="2590" y="1128"/>
                    <a:pt x="2590" y="1128"/>
                    <a:pt x="2590" y="1128"/>
                  </a:cubicBezTo>
                  <a:lnTo>
                    <a:pt x="2590" y="1128"/>
                  </a:lnTo>
                  <a:cubicBezTo>
                    <a:pt x="2590" y="1128"/>
                    <a:pt x="2590" y="1128"/>
                    <a:pt x="2590" y="1128"/>
                  </a:cubicBezTo>
                  <a:cubicBezTo>
                    <a:pt x="2590" y="1128"/>
                    <a:pt x="2590" y="1128"/>
                    <a:pt x="2590" y="1128"/>
                  </a:cubicBezTo>
                  <a:lnTo>
                    <a:pt x="2590" y="1128"/>
                  </a:lnTo>
                  <a:cubicBezTo>
                    <a:pt x="2603" y="1207"/>
                    <a:pt x="2616" y="1288"/>
                    <a:pt x="2628" y="1367"/>
                  </a:cubicBezTo>
                  <a:cubicBezTo>
                    <a:pt x="2650" y="1505"/>
                    <a:pt x="2664" y="1644"/>
                    <a:pt x="2671" y="1782"/>
                  </a:cubicBezTo>
                  <a:cubicBezTo>
                    <a:pt x="2677" y="1935"/>
                    <a:pt x="2675" y="2089"/>
                    <a:pt x="2664" y="2242"/>
                  </a:cubicBezTo>
                  <a:cubicBezTo>
                    <a:pt x="2644" y="2472"/>
                    <a:pt x="2596" y="2696"/>
                    <a:pt x="2552" y="2921"/>
                  </a:cubicBezTo>
                  <a:cubicBezTo>
                    <a:pt x="2536" y="2981"/>
                    <a:pt x="2520" y="3043"/>
                    <a:pt x="2504" y="3103"/>
                  </a:cubicBezTo>
                  <a:cubicBezTo>
                    <a:pt x="2474" y="3222"/>
                    <a:pt x="2438" y="3338"/>
                    <a:pt x="2395" y="3450"/>
                  </a:cubicBezTo>
                  <a:cubicBezTo>
                    <a:pt x="2376" y="3497"/>
                    <a:pt x="2357" y="3543"/>
                    <a:pt x="2333" y="3589"/>
                  </a:cubicBezTo>
                  <a:cubicBezTo>
                    <a:pt x="2311" y="3630"/>
                    <a:pt x="2286" y="3670"/>
                    <a:pt x="2259" y="3708"/>
                  </a:cubicBezTo>
                  <a:cubicBezTo>
                    <a:pt x="2235" y="3741"/>
                    <a:pt x="2210" y="3773"/>
                    <a:pt x="2183" y="3803"/>
                  </a:cubicBezTo>
                  <a:cubicBezTo>
                    <a:pt x="2159" y="3827"/>
                    <a:pt x="2136" y="3850"/>
                    <a:pt x="2110" y="3874"/>
                  </a:cubicBezTo>
                  <a:cubicBezTo>
                    <a:pt x="2104" y="3879"/>
                    <a:pt x="2096" y="3885"/>
                    <a:pt x="2091" y="3887"/>
                  </a:cubicBezTo>
                  <a:cubicBezTo>
                    <a:pt x="2086" y="3890"/>
                    <a:pt x="2082" y="3893"/>
                    <a:pt x="2075" y="3896"/>
                  </a:cubicBezTo>
                  <a:cubicBezTo>
                    <a:pt x="2071" y="3898"/>
                    <a:pt x="2064" y="3901"/>
                    <a:pt x="2058" y="3903"/>
                  </a:cubicBezTo>
                  <a:lnTo>
                    <a:pt x="2044" y="3906"/>
                  </a:lnTo>
                  <a:lnTo>
                    <a:pt x="2034" y="3907"/>
                  </a:lnTo>
                  <a:lnTo>
                    <a:pt x="2031" y="3907"/>
                  </a:lnTo>
                  <a:lnTo>
                    <a:pt x="2026" y="3906"/>
                  </a:lnTo>
                  <a:lnTo>
                    <a:pt x="2017" y="3903"/>
                  </a:lnTo>
                  <a:cubicBezTo>
                    <a:pt x="2015" y="3902"/>
                    <a:pt x="2013" y="3901"/>
                    <a:pt x="2012" y="3900"/>
                  </a:cubicBezTo>
                  <a:lnTo>
                    <a:pt x="2010" y="3900"/>
                  </a:lnTo>
                  <a:cubicBezTo>
                    <a:pt x="2003" y="3895"/>
                    <a:pt x="1996" y="3888"/>
                    <a:pt x="1990" y="3881"/>
                  </a:cubicBezTo>
                  <a:lnTo>
                    <a:pt x="1990" y="3881"/>
                  </a:lnTo>
                  <a:cubicBezTo>
                    <a:pt x="1995" y="3885"/>
                    <a:pt x="1999" y="3890"/>
                    <a:pt x="2004" y="3895"/>
                  </a:cubicBezTo>
                  <a:cubicBezTo>
                    <a:pt x="1998" y="3887"/>
                    <a:pt x="1991" y="3879"/>
                    <a:pt x="1985" y="3873"/>
                  </a:cubicBezTo>
                  <a:cubicBezTo>
                    <a:pt x="1979" y="3865"/>
                    <a:pt x="1974" y="3857"/>
                    <a:pt x="1968" y="3849"/>
                  </a:cubicBezTo>
                  <a:cubicBezTo>
                    <a:pt x="1958" y="3831"/>
                    <a:pt x="1949" y="3816"/>
                    <a:pt x="1939" y="3798"/>
                  </a:cubicBezTo>
                  <a:cubicBezTo>
                    <a:pt x="1930" y="3775"/>
                    <a:pt x="1920" y="3751"/>
                    <a:pt x="1912" y="3727"/>
                  </a:cubicBezTo>
                  <a:cubicBezTo>
                    <a:pt x="1893" y="3664"/>
                    <a:pt x="1877" y="3602"/>
                    <a:pt x="1865" y="3537"/>
                  </a:cubicBezTo>
                  <a:lnTo>
                    <a:pt x="1865" y="3540"/>
                  </a:lnTo>
                  <a:cubicBezTo>
                    <a:pt x="1854" y="3471"/>
                    <a:pt x="1846" y="3401"/>
                    <a:pt x="1841" y="3330"/>
                  </a:cubicBezTo>
                  <a:cubicBezTo>
                    <a:pt x="1839" y="3281"/>
                    <a:pt x="1838" y="3230"/>
                    <a:pt x="1836" y="3179"/>
                  </a:cubicBezTo>
                  <a:cubicBezTo>
                    <a:pt x="1835" y="3143"/>
                    <a:pt x="1836" y="3105"/>
                    <a:pt x="1835" y="3067"/>
                  </a:cubicBezTo>
                  <a:cubicBezTo>
                    <a:pt x="1833" y="3024"/>
                    <a:pt x="1824" y="2981"/>
                    <a:pt x="1805" y="2942"/>
                  </a:cubicBezTo>
                  <a:cubicBezTo>
                    <a:pt x="1781" y="2883"/>
                    <a:pt x="1724" y="2844"/>
                    <a:pt x="1661" y="2842"/>
                  </a:cubicBezTo>
                  <a:cubicBezTo>
                    <a:pt x="1659" y="2842"/>
                    <a:pt x="1657" y="2842"/>
                    <a:pt x="1656" y="2842"/>
                  </a:cubicBezTo>
                  <a:cubicBezTo>
                    <a:pt x="1612" y="2842"/>
                    <a:pt x="1569" y="2862"/>
                    <a:pt x="1539" y="2896"/>
                  </a:cubicBezTo>
                  <a:cubicBezTo>
                    <a:pt x="1499" y="2850"/>
                    <a:pt x="1455" y="2807"/>
                    <a:pt x="1407" y="2766"/>
                  </a:cubicBezTo>
                  <a:cubicBezTo>
                    <a:pt x="1319" y="2695"/>
                    <a:pt x="1219" y="2641"/>
                    <a:pt x="1111" y="2605"/>
                  </a:cubicBezTo>
                  <a:cubicBezTo>
                    <a:pt x="1023" y="2574"/>
                    <a:pt x="931" y="2552"/>
                    <a:pt x="839" y="2552"/>
                  </a:cubicBezTo>
                  <a:cubicBezTo>
                    <a:pt x="811" y="2552"/>
                    <a:pt x="783" y="2554"/>
                    <a:pt x="755" y="2559"/>
                  </a:cubicBezTo>
                  <a:cubicBezTo>
                    <a:pt x="701" y="2565"/>
                    <a:pt x="651" y="2579"/>
                    <a:pt x="602" y="2603"/>
                  </a:cubicBezTo>
                  <a:cubicBezTo>
                    <a:pt x="559" y="2625"/>
                    <a:pt x="518" y="2654"/>
                    <a:pt x="478" y="2684"/>
                  </a:cubicBezTo>
                  <a:cubicBezTo>
                    <a:pt x="404" y="2742"/>
                    <a:pt x="337" y="2810"/>
                    <a:pt x="280" y="2885"/>
                  </a:cubicBezTo>
                  <a:cubicBezTo>
                    <a:pt x="147" y="3057"/>
                    <a:pt x="76" y="3276"/>
                    <a:pt x="33" y="3488"/>
                  </a:cubicBezTo>
                  <a:cubicBezTo>
                    <a:pt x="10" y="3596"/>
                    <a:pt x="0" y="3705"/>
                    <a:pt x="3" y="3816"/>
                  </a:cubicBezTo>
                  <a:cubicBezTo>
                    <a:pt x="8" y="3915"/>
                    <a:pt x="32" y="4014"/>
                    <a:pt x="71" y="4105"/>
                  </a:cubicBezTo>
                  <a:cubicBezTo>
                    <a:pt x="90" y="4150"/>
                    <a:pt x="116" y="4191"/>
                    <a:pt x="149" y="4227"/>
                  </a:cubicBezTo>
                  <a:cubicBezTo>
                    <a:pt x="173" y="4257"/>
                    <a:pt x="203" y="4284"/>
                    <a:pt x="236" y="4305"/>
                  </a:cubicBezTo>
                  <a:cubicBezTo>
                    <a:pt x="272" y="4327"/>
                    <a:pt x="310" y="4343"/>
                    <a:pt x="351" y="4354"/>
                  </a:cubicBezTo>
                  <a:cubicBezTo>
                    <a:pt x="387" y="4364"/>
                    <a:pt x="423" y="4368"/>
                    <a:pt x="460" y="4368"/>
                  </a:cubicBezTo>
                  <a:cubicBezTo>
                    <a:pt x="471" y="4368"/>
                    <a:pt x="483" y="4367"/>
                    <a:pt x="494" y="4367"/>
                  </a:cubicBezTo>
                  <a:cubicBezTo>
                    <a:pt x="605" y="4359"/>
                    <a:pt x="712" y="4327"/>
                    <a:pt x="807" y="4272"/>
                  </a:cubicBezTo>
                  <a:cubicBezTo>
                    <a:pt x="898" y="4222"/>
                    <a:pt x="982" y="4162"/>
                    <a:pt x="1059" y="4094"/>
                  </a:cubicBezTo>
                  <a:cubicBezTo>
                    <a:pt x="1146" y="4018"/>
                    <a:pt x="1228" y="3934"/>
                    <a:pt x="1306" y="3847"/>
                  </a:cubicBezTo>
                  <a:cubicBezTo>
                    <a:pt x="1379" y="3770"/>
                    <a:pt x="1447" y="3686"/>
                    <a:pt x="1507" y="3597"/>
                  </a:cubicBezTo>
                  <a:cubicBezTo>
                    <a:pt x="1523" y="3573"/>
                    <a:pt x="1539" y="3551"/>
                    <a:pt x="1553" y="3526"/>
                  </a:cubicBezTo>
                  <a:cubicBezTo>
                    <a:pt x="1569" y="3624"/>
                    <a:pt x="1591" y="3721"/>
                    <a:pt x="1618" y="3816"/>
                  </a:cubicBezTo>
                  <a:cubicBezTo>
                    <a:pt x="1659" y="3953"/>
                    <a:pt x="1735" y="4101"/>
                    <a:pt x="1863" y="4175"/>
                  </a:cubicBezTo>
                  <a:cubicBezTo>
                    <a:pt x="1915" y="4206"/>
                    <a:pt x="1975" y="4223"/>
                    <a:pt x="2035" y="4223"/>
                  </a:cubicBezTo>
                  <a:cubicBezTo>
                    <a:pt x="2046" y="4223"/>
                    <a:pt x="2058" y="4222"/>
                    <a:pt x="2069" y="4221"/>
                  </a:cubicBezTo>
                  <a:cubicBezTo>
                    <a:pt x="2139" y="4213"/>
                    <a:pt x="2205" y="4188"/>
                    <a:pt x="2264" y="4150"/>
                  </a:cubicBezTo>
                  <a:cubicBezTo>
                    <a:pt x="2330" y="4104"/>
                    <a:pt x="2389" y="4048"/>
                    <a:pt x="2439" y="3985"/>
                  </a:cubicBezTo>
                  <a:cubicBezTo>
                    <a:pt x="2493" y="3920"/>
                    <a:pt x="2541" y="3849"/>
                    <a:pt x="2582" y="3775"/>
                  </a:cubicBezTo>
                  <a:cubicBezTo>
                    <a:pt x="2661" y="3626"/>
                    <a:pt x="2715" y="3463"/>
                    <a:pt x="2761" y="3300"/>
                  </a:cubicBezTo>
                  <a:cubicBezTo>
                    <a:pt x="2797" y="3165"/>
                    <a:pt x="2829" y="3029"/>
                    <a:pt x="2854" y="2893"/>
                  </a:cubicBezTo>
                  <a:cubicBezTo>
                    <a:pt x="2876" y="2774"/>
                    <a:pt x="2899" y="2659"/>
                    <a:pt x="2916" y="2540"/>
                  </a:cubicBezTo>
                  <a:cubicBezTo>
                    <a:pt x="2951" y="2309"/>
                    <a:pt x="2963" y="2076"/>
                    <a:pt x="2955" y="1843"/>
                  </a:cubicBezTo>
                  <a:cubicBezTo>
                    <a:pt x="2951" y="1682"/>
                    <a:pt x="2935" y="1520"/>
                    <a:pt x="2910" y="1360"/>
                  </a:cubicBezTo>
                  <a:cubicBezTo>
                    <a:pt x="2894" y="1265"/>
                    <a:pt x="2880" y="1172"/>
                    <a:pt x="2864" y="1079"/>
                  </a:cubicBezTo>
                  <a:cubicBezTo>
                    <a:pt x="2861" y="1061"/>
                    <a:pt x="2857" y="1042"/>
                    <a:pt x="2854" y="1025"/>
                  </a:cubicBezTo>
                  <a:lnTo>
                    <a:pt x="2854" y="1025"/>
                  </a:lnTo>
                  <a:cubicBezTo>
                    <a:pt x="2946" y="1174"/>
                    <a:pt x="3035" y="1322"/>
                    <a:pt x="3111" y="1481"/>
                  </a:cubicBezTo>
                  <a:cubicBezTo>
                    <a:pt x="3111" y="1480"/>
                    <a:pt x="3111" y="1480"/>
                    <a:pt x="3111" y="1479"/>
                  </a:cubicBezTo>
                  <a:lnTo>
                    <a:pt x="3111" y="1479"/>
                  </a:lnTo>
                  <a:lnTo>
                    <a:pt x="3114" y="1486"/>
                  </a:lnTo>
                  <a:lnTo>
                    <a:pt x="3117" y="1493"/>
                  </a:lnTo>
                  <a:cubicBezTo>
                    <a:pt x="3117" y="1492"/>
                    <a:pt x="3115" y="1490"/>
                    <a:pt x="3115" y="1489"/>
                  </a:cubicBezTo>
                  <a:lnTo>
                    <a:pt x="3115" y="1489"/>
                  </a:lnTo>
                  <a:cubicBezTo>
                    <a:pt x="3171" y="1611"/>
                    <a:pt x="3220" y="1737"/>
                    <a:pt x="3263" y="1865"/>
                  </a:cubicBezTo>
                  <a:cubicBezTo>
                    <a:pt x="3302" y="1994"/>
                    <a:pt x="3334" y="2125"/>
                    <a:pt x="3359" y="2256"/>
                  </a:cubicBezTo>
                  <a:cubicBezTo>
                    <a:pt x="3388" y="2413"/>
                    <a:pt x="3407" y="2571"/>
                    <a:pt x="3418" y="2731"/>
                  </a:cubicBezTo>
                  <a:lnTo>
                    <a:pt x="3418" y="2734"/>
                  </a:lnTo>
                  <a:lnTo>
                    <a:pt x="3418" y="2739"/>
                  </a:lnTo>
                  <a:lnTo>
                    <a:pt x="3418" y="2739"/>
                  </a:lnTo>
                  <a:cubicBezTo>
                    <a:pt x="3422" y="2909"/>
                    <a:pt x="3419" y="3078"/>
                    <a:pt x="3403" y="3246"/>
                  </a:cubicBezTo>
                  <a:lnTo>
                    <a:pt x="3405" y="3235"/>
                  </a:lnTo>
                  <a:lnTo>
                    <a:pt x="3405" y="3235"/>
                  </a:lnTo>
                  <a:cubicBezTo>
                    <a:pt x="3390" y="3390"/>
                    <a:pt x="3367" y="3546"/>
                    <a:pt x="3333" y="3699"/>
                  </a:cubicBezTo>
                  <a:lnTo>
                    <a:pt x="3333" y="3699"/>
                  </a:lnTo>
                  <a:cubicBezTo>
                    <a:pt x="3334" y="3696"/>
                    <a:pt x="3335" y="3693"/>
                    <a:pt x="3335" y="3691"/>
                  </a:cubicBezTo>
                  <a:lnTo>
                    <a:pt x="3335" y="3691"/>
                  </a:lnTo>
                  <a:cubicBezTo>
                    <a:pt x="3334" y="3695"/>
                    <a:pt x="3334" y="3699"/>
                    <a:pt x="3333" y="3703"/>
                  </a:cubicBezTo>
                  <a:lnTo>
                    <a:pt x="3333" y="3703"/>
                  </a:lnTo>
                  <a:cubicBezTo>
                    <a:pt x="3333" y="3701"/>
                    <a:pt x="3333" y="3700"/>
                    <a:pt x="3333" y="3699"/>
                  </a:cubicBezTo>
                  <a:lnTo>
                    <a:pt x="3333" y="3699"/>
                  </a:lnTo>
                  <a:cubicBezTo>
                    <a:pt x="3333" y="3701"/>
                    <a:pt x="3332" y="3704"/>
                    <a:pt x="3332" y="3706"/>
                  </a:cubicBezTo>
                  <a:lnTo>
                    <a:pt x="3332" y="3706"/>
                  </a:lnTo>
                  <a:cubicBezTo>
                    <a:pt x="3332" y="3705"/>
                    <a:pt x="3332" y="3704"/>
                    <a:pt x="3333" y="3703"/>
                  </a:cubicBezTo>
                  <a:lnTo>
                    <a:pt x="3333" y="3703"/>
                  </a:lnTo>
                  <a:cubicBezTo>
                    <a:pt x="3332" y="3706"/>
                    <a:pt x="3331" y="3708"/>
                    <a:pt x="3331" y="3711"/>
                  </a:cubicBezTo>
                  <a:cubicBezTo>
                    <a:pt x="3331" y="3709"/>
                    <a:pt x="3331" y="3708"/>
                    <a:pt x="3332" y="3706"/>
                  </a:cubicBezTo>
                  <a:lnTo>
                    <a:pt x="3332" y="3706"/>
                  </a:lnTo>
                  <a:cubicBezTo>
                    <a:pt x="3306" y="3815"/>
                    <a:pt x="3275" y="3922"/>
                    <a:pt x="3236" y="4026"/>
                  </a:cubicBezTo>
                  <a:cubicBezTo>
                    <a:pt x="3174" y="4191"/>
                    <a:pt x="3103" y="4351"/>
                    <a:pt x="3020" y="4504"/>
                  </a:cubicBezTo>
                  <a:cubicBezTo>
                    <a:pt x="2842" y="4838"/>
                    <a:pt x="2628" y="5152"/>
                    <a:pt x="2414" y="5465"/>
                  </a:cubicBezTo>
                  <a:cubicBezTo>
                    <a:pt x="2337" y="5579"/>
                    <a:pt x="2259" y="5693"/>
                    <a:pt x="2180" y="5807"/>
                  </a:cubicBezTo>
                  <a:cubicBezTo>
                    <a:pt x="1952" y="6138"/>
                    <a:pt x="1722" y="6470"/>
                    <a:pt x="1494" y="6801"/>
                  </a:cubicBezTo>
                  <a:cubicBezTo>
                    <a:pt x="1452" y="6861"/>
                    <a:pt x="1479" y="6948"/>
                    <a:pt x="1537" y="6985"/>
                  </a:cubicBezTo>
                  <a:cubicBezTo>
                    <a:pt x="1558" y="6999"/>
                    <a:pt x="1581" y="7005"/>
                    <a:pt x="1605" y="7005"/>
                  </a:cubicBezTo>
                  <a:cubicBezTo>
                    <a:pt x="1651" y="7004"/>
                    <a:pt x="1695" y="6980"/>
                    <a:pt x="1721" y="6942"/>
                  </a:cubicBezTo>
                  <a:cubicBezTo>
                    <a:pt x="1968" y="6591"/>
                    <a:pt x="2213" y="6238"/>
                    <a:pt x="2460" y="5885"/>
                  </a:cubicBezTo>
                  <a:cubicBezTo>
                    <a:pt x="2572" y="5723"/>
                    <a:pt x="2683" y="5562"/>
                    <a:pt x="2794" y="5399"/>
                  </a:cubicBezTo>
                  <a:cubicBezTo>
                    <a:pt x="3017" y="5073"/>
                    <a:pt x="3237" y="4737"/>
                    <a:pt x="3399" y="4376"/>
                  </a:cubicBezTo>
                  <a:cubicBezTo>
                    <a:pt x="3495" y="4167"/>
                    <a:pt x="3570" y="3950"/>
                    <a:pt x="3619" y="3725"/>
                  </a:cubicBezTo>
                  <a:cubicBezTo>
                    <a:pt x="3668" y="3494"/>
                    <a:pt x="3696" y="3258"/>
                    <a:pt x="3704" y="3021"/>
                  </a:cubicBezTo>
                  <a:cubicBezTo>
                    <a:pt x="3714" y="2787"/>
                    <a:pt x="3699" y="2551"/>
                    <a:pt x="3663" y="2318"/>
                  </a:cubicBezTo>
                  <a:cubicBezTo>
                    <a:pt x="3628" y="2084"/>
                    <a:pt x="3570" y="1853"/>
                    <a:pt x="3491" y="1628"/>
                  </a:cubicBezTo>
                  <a:cubicBezTo>
                    <a:pt x="3410" y="1411"/>
                    <a:pt x="3309" y="1201"/>
                    <a:pt x="3191" y="1000"/>
                  </a:cubicBezTo>
                  <a:cubicBezTo>
                    <a:pt x="3147" y="922"/>
                    <a:pt x="3101" y="844"/>
                    <a:pt x="3054" y="767"/>
                  </a:cubicBezTo>
                  <a:cubicBezTo>
                    <a:pt x="2976" y="634"/>
                    <a:pt x="2892" y="504"/>
                    <a:pt x="2810" y="376"/>
                  </a:cubicBezTo>
                  <a:cubicBezTo>
                    <a:pt x="2778" y="322"/>
                    <a:pt x="2743" y="268"/>
                    <a:pt x="2710" y="214"/>
                  </a:cubicBezTo>
                  <a:cubicBezTo>
                    <a:pt x="2682" y="172"/>
                    <a:pt x="2658" y="127"/>
                    <a:pt x="2631" y="83"/>
                  </a:cubicBezTo>
                  <a:cubicBezTo>
                    <a:pt x="2602" y="30"/>
                    <a:pt x="2547" y="0"/>
                    <a:pt x="24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8" name="Google Shape;10328;p18"/>
            <p:cNvSpPr/>
            <p:nvPr/>
          </p:nvSpPr>
          <p:spPr>
            <a:xfrm>
              <a:off x="1898775" y="4978750"/>
              <a:ext cx="64975" cy="83275"/>
            </a:xfrm>
            <a:custGeom>
              <a:avLst/>
              <a:gdLst/>
              <a:ahLst/>
              <a:cxnLst/>
              <a:rect l="l" t="t" r="r" b="b"/>
              <a:pathLst>
                <a:path w="2599" h="3331" extrusionOk="0">
                  <a:moveTo>
                    <a:pt x="1470" y="1"/>
                  </a:moveTo>
                  <a:cubicBezTo>
                    <a:pt x="1379" y="1"/>
                    <a:pt x="1288" y="16"/>
                    <a:pt x="1201" y="44"/>
                  </a:cubicBezTo>
                  <a:cubicBezTo>
                    <a:pt x="1098" y="76"/>
                    <a:pt x="992" y="111"/>
                    <a:pt x="893" y="152"/>
                  </a:cubicBezTo>
                  <a:cubicBezTo>
                    <a:pt x="735" y="217"/>
                    <a:pt x="586" y="299"/>
                    <a:pt x="434" y="373"/>
                  </a:cubicBezTo>
                  <a:cubicBezTo>
                    <a:pt x="320" y="429"/>
                    <a:pt x="208" y="484"/>
                    <a:pt x="96" y="544"/>
                  </a:cubicBezTo>
                  <a:cubicBezTo>
                    <a:pt x="26" y="581"/>
                    <a:pt x="1" y="668"/>
                    <a:pt x="39" y="736"/>
                  </a:cubicBezTo>
                  <a:cubicBezTo>
                    <a:pt x="65" y="784"/>
                    <a:pt x="114" y="811"/>
                    <a:pt x="164" y="811"/>
                  </a:cubicBezTo>
                  <a:cubicBezTo>
                    <a:pt x="187" y="811"/>
                    <a:pt x="210" y="805"/>
                    <a:pt x="232" y="793"/>
                  </a:cubicBezTo>
                  <a:cubicBezTo>
                    <a:pt x="336" y="739"/>
                    <a:pt x="441" y="689"/>
                    <a:pt x="547" y="636"/>
                  </a:cubicBezTo>
                  <a:cubicBezTo>
                    <a:pt x="666" y="581"/>
                    <a:pt x="781" y="521"/>
                    <a:pt x="900" y="464"/>
                  </a:cubicBezTo>
                  <a:cubicBezTo>
                    <a:pt x="1009" y="415"/>
                    <a:pt x="1121" y="373"/>
                    <a:pt x="1235" y="337"/>
                  </a:cubicBezTo>
                  <a:lnTo>
                    <a:pt x="1235" y="337"/>
                  </a:lnTo>
                  <a:cubicBezTo>
                    <a:pt x="1229" y="339"/>
                    <a:pt x="1223" y="340"/>
                    <a:pt x="1216" y="342"/>
                  </a:cubicBezTo>
                  <a:cubicBezTo>
                    <a:pt x="1265" y="328"/>
                    <a:pt x="1313" y="313"/>
                    <a:pt x="1364" y="302"/>
                  </a:cubicBezTo>
                  <a:cubicBezTo>
                    <a:pt x="1394" y="298"/>
                    <a:pt x="1424" y="293"/>
                    <a:pt x="1455" y="291"/>
                  </a:cubicBezTo>
                  <a:cubicBezTo>
                    <a:pt x="1467" y="291"/>
                    <a:pt x="1478" y="290"/>
                    <a:pt x="1490" y="290"/>
                  </a:cubicBezTo>
                  <a:cubicBezTo>
                    <a:pt x="1495" y="290"/>
                    <a:pt x="1501" y="291"/>
                    <a:pt x="1508" y="291"/>
                  </a:cubicBezTo>
                  <a:cubicBezTo>
                    <a:pt x="1528" y="294"/>
                    <a:pt x="1547" y="298"/>
                    <a:pt x="1568" y="302"/>
                  </a:cubicBezTo>
                  <a:cubicBezTo>
                    <a:pt x="1596" y="309"/>
                    <a:pt x="1625" y="318"/>
                    <a:pt x="1653" y="328"/>
                  </a:cubicBezTo>
                  <a:cubicBezTo>
                    <a:pt x="1688" y="342"/>
                    <a:pt x="1723" y="356"/>
                    <a:pt x="1756" y="373"/>
                  </a:cubicBezTo>
                  <a:cubicBezTo>
                    <a:pt x="1783" y="388"/>
                    <a:pt x="1808" y="404"/>
                    <a:pt x="1834" y="419"/>
                  </a:cubicBezTo>
                  <a:cubicBezTo>
                    <a:pt x="1872" y="448"/>
                    <a:pt x="1907" y="476"/>
                    <a:pt x="1941" y="506"/>
                  </a:cubicBezTo>
                  <a:cubicBezTo>
                    <a:pt x="1976" y="540"/>
                    <a:pt x="2009" y="575"/>
                    <a:pt x="2040" y="611"/>
                  </a:cubicBezTo>
                  <a:cubicBezTo>
                    <a:pt x="2068" y="647"/>
                    <a:pt x="2093" y="684"/>
                    <a:pt x="2119" y="720"/>
                  </a:cubicBezTo>
                  <a:cubicBezTo>
                    <a:pt x="2149" y="769"/>
                    <a:pt x="2176" y="818"/>
                    <a:pt x="2199" y="871"/>
                  </a:cubicBezTo>
                  <a:cubicBezTo>
                    <a:pt x="2218" y="913"/>
                    <a:pt x="2236" y="956"/>
                    <a:pt x="2250" y="1000"/>
                  </a:cubicBezTo>
                  <a:cubicBezTo>
                    <a:pt x="2263" y="1040"/>
                    <a:pt x="2272" y="1081"/>
                    <a:pt x="2282" y="1122"/>
                  </a:cubicBezTo>
                  <a:cubicBezTo>
                    <a:pt x="2291" y="1178"/>
                    <a:pt x="2298" y="1233"/>
                    <a:pt x="2301" y="1290"/>
                  </a:cubicBezTo>
                  <a:cubicBezTo>
                    <a:pt x="2304" y="1336"/>
                    <a:pt x="2302" y="1383"/>
                    <a:pt x="2299" y="1431"/>
                  </a:cubicBezTo>
                  <a:cubicBezTo>
                    <a:pt x="2290" y="1529"/>
                    <a:pt x="2272" y="1627"/>
                    <a:pt x="2252" y="1725"/>
                  </a:cubicBezTo>
                  <a:cubicBezTo>
                    <a:pt x="2220" y="1855"/>
                    <a:pt x="2182" y="1985"/>
                    <a:pt x="2135" y="2110"/>
                  </a:cubicBezTo>
                  <a:cubicBezTo>
                    <a:pt x="2085" y="2240"/>
                    <a:pt x="2030" y="2365"/>
                    <a:pt x="1965" y="2487"/>
                  </a:cubicBezTo>
                  <a:lnTo>
                    <a:pt x="1971" y="2478"/>
                  </a:lnTo>
                  <a:lnTo>
                    <a:pt x="1971" y="2478"/>
                  </a:lnTo>
                  <a:cubicBezTo>
                    <a:pt x="1968" y="2482"/>
                    <a:pt x="1965" y="2487"/>
                    <a:pt x="1964" y="2492"/>
                  </a:cubicBezTo>
                  <a:lnTo>
                    <a:pt x="1962" y="2495"/>
                  </a:lnTo>
                  <a:cubicBezTo>
                    <a:pt x="1962" y="2493"/>
                    <a:pt x="1962" y="2492"/>
                    <a:pt x="1962" y="2492"/>
                  </a:cubicBezTo>
                  <a:cubicBezTo>
                    <a:pt x="1913" y="2580"/>
                    <a:pt x="1859" y="2666"/>
                    <a:pt x="1801" y="2750"/>
                  </a:cubicBezTo>
                  <a:lnTo>
                    <a:pt x="1807" y="2738"/>
                  </a:lnTo>
                  <a:lnTo>
                    <a:pt x="1807" y="2738"/>
                  </a:lnTo>
                  <a:cubicBezTo>
                    <a:pt x="1778" y="2778"/>
                    <a:pt x="1748" y="2816"/>
                    <a:pt x="1717" y="2852"/>
                  </a:cubicBezTo>
                  <a:cubicBezTo>
                    <a:pt x="1691" y="2878"/>
                    <a:pt x="1666" y="2902"/>
                    <a:pt x="1639" y="2925"/>
                  </a:cubicBezTo>
                  <a:cubicBezTo>
                    <a:pt x="1617" y="2943"/>
                    <a:pt x="1595" y="2959"/>
                    <a:pt x="1573" y="2974"/>
                  </a:cubicBezTo>
                  <a:cubicBezTo>
                    <a:pt x="1563" y="2979"/>
                    <a:pt x="1552" y="2985"/>
                    <a:pt x="1542" y="2990"/>
                  </a:cubicBezTo>
                  <a:cubicBezTo>
                    <a:pt x="1525" y="2998"/>
                    <a:pt x="1508" y="3004"/>
                    <a:pt x="1490" y="3011"/>
                  </a:cubicBezTo>
                  <a:cubicBezTo>
                    <a:pt x="1479" y="3014"/>
                    <a:pt x="1468" y="3017"/>
                    <a:pt x="1457" y="3020"/>
                  </a:cubicBezTo>
                  <a:cubicBezTo>
                    <a:pt x="1440" y="3022"/>
                    <a:pt x="1422" y="3025"/>
                    <a:pt x="1405" y="3027"/>
                  </a:cubicBezTo>
                  <a:lnTo>
                    <a:pt x="1392" y="3027"/>
                  </a:lnTo>
                  <a:cubicBezTo>
                    <a:pt x="1379" y="3027"/>
                    <a:pt x="1365" y="3023"/>
                    <a:pt x="1353" y="3022"/>
                  </a:cubicBezTo>
                  <a:cubicBezTo>
                    <a:pt x="1343" y="3019"/>
                    <a:pt x="1334" y="3015"/>
                    <a:pt x="1326" y="3012"/>
                  </a:cubicBezTo>
                  <a:cubicBezTo>
                    <a:pt x="1307" y="3006"/>
                    <a:pt x="1289" y="2998"/>
                    <a:pt x="1270" y="2989"/>
                  </a:cubicBezTo>
                  <a:cubicBezTo>
                    <a:pt x="1264" y="2984"/>
                    <a:pt x="1256" y="2981"/>
                    <a:pt x="1248" y="2976"/>
                  </a:cubicBezTo>
                  <a:cubicBezTo>
                    <a:pt x="1231" y="2962"/>
                    <a:pt x="1213" y="2947"/>
                    <a:pt x="1196" y="2933"/>
                  </a:cubicBezTo>
                  <a:cubicBezTo>
                    <a:pt x="1175" y="2913"/>
                    <a:pt x="1156" y="2892"/>
                    <a:pt x="1137" y="2871"/>
                  </a:cubicBezTo>
                  <a:cubicBezTo>
                    <a:pt x="1120" y="2848"/>
                    <a:pt x="1102" y="2826"/>
                    <a:pt x="1087" y="2802"/>
                  </a:cubicBezTo>
                  <a:cubicBezTo>
                    <a:pt x="1068" y="2770"/>
                    <a:pt x="1052" y="2740"/>
                    <a:pt x="1034" y="2708"/>
                  </a:cubicBezTo>
                  <a:cubicBezTo>
                    <a:pt x="1015" y="2661"/>
                    <a:pt x="996" y="2613"/>
                    <a:pt x="981" y="2566"/>
                  </a:cubicBezTo>
                  <a:cubicBezTo>
                    <a:pt x="960" y="2496"/>
                    <a:pt x="943" y="2425"/>
                    <a:pt x="930" y="2352"/>
                  </a:cubicBezTo>
                  <a:cubicBezTo>
                    <a:pt x="914" y="2259"/>
                    <a:pt x="903" y="2165"/>
                    <a:pt x="898" y="2070"/>
                  </a:cubicBezTo>
                  <a:cubicBezTo>
                    <a:pt x="893" y="1964"/>
                    <a:pt x="897" y="1858"/>
                    <a:pt x="905" y="1752"/>
                  </a:cubicBezTo>
                  <a:cubicBezTo>
                    <a:pt x="912" y="1667"/>
                    <a:pt x="927" y="1583"/>
                    <a:pt x="944" y="1499"/>
                  </a:cubicBezTo>
                  <a:cubicBezTo>
                    <a:pt x="957" y="1447"/>
                    <a:pt x="971" y="1396"/>
                    <a:pt x="987" y="1345"/>
                  </a:cubicBezTo>
                  <a:cubicBezTo>
                    <a:pt x="1060" y="1334"/>
                    <a:pt x="1117" y="1279"/>
                    <a:pt x="1128" y="1206"/>
                  </a:cubicBezTo>
                  <a:cubicBezTo>
                    <a:pt x="1134" y="1154"/>
                    <a:pt x="1117" y="1100"/>
                    <a:pt x="1082" y="1061"/>
                  </a:cubicBezTo>
                  <a:cubicBezTo>
                    <a:pt x="1044" y="1015"/>
                    <a:pt x="988" y="988"/>
                    <a:pt x="930" y="983"/>
                  </a:cubicBezTo>
                  <a:cubicBezTo>
                    <a:pt x="929" y="983"/>
                    <a:pt x="927" y="983"/>
                    <a:pt x="926" y="983"/>
                  </a:cubicBezTo>
                  <a:cubicBezTo>
                    <a:pt x="843" y="983"/>
                    <a:pt x="779" y="1038"/>
                    <a:pt x="737" y="1105"/>
                  </a:cubicBezTo>
                  <a:cubicBezTo>
                    <a:pt x="691" y="1181"/>
                    <a:pt x="667" y="1273"/>
                    <a:pt x="648" y="1360"/>
                  </a:cubicBezTo>
                  <a:cubicBezTo>
                    <a:pt x="602" y="1558"/>
                    <a:pt x="582" y="1762"/>
                    <a:pt x="586" y="1964"/>
                  </a:cubicBezTo>
                  <a:cubicBezTo>
                    <a:pt x="593" y="2167"/>
                    <a:pt x="613" y="2373"/>
                    <a:pt x="669" y="2569"/>
                  </a:cubicBezTo>
                  <a:cubicBezTo>
                    <a:pt x="719" y="2750"/>
                    <a:pt x="792" y="2927"/>
                    <a:pt x="916" y="3071"/>
                  </a:cubicBezTo>
                  <a:cubicBezTo>
                    <a:pt x="973" y="3142"/>
                    <a:pt x="1042" y="3202"/>
                    <a:pt x="1121" y="3250"/>
                  </a:cubicBezTo>
                  <a:cubicBezTo>
                    <a:pt x="1197" y="3297"/>
                    <a:pt x="1284" y="3324"/>
                    <a:pt x="1375" y="3329"/>
                  </a:cubicBezTo>
                  <a:lnTo>
                    <a:pt x="1392" y="3331"/>
                  </a:lnTo>
                  <a:cubicBezTo>
                    <a:pt x="1396" y="3331"/>
                    <a:pt x="1399" y="3331"/>
                    <a:pt x="1403" y="3331"/>
                  </a:cubicBezTo>
                  <a:cubicBezTo>
                    <a:pt x="1485" y="3331"/>
                    <a:pt x="1565" y="3313"/>
                    <a:pt x="1639" y="3281"/>
                  </a:cubicBezTo>
                  <a:cubicBezTo>
                    <a:pt x="1720" y="3243"/>
                    <a:pt x="1793" y="3196"/>
                    <a:pt x="1859" y="3136"/>
                  </a:cubicBezTo>
                  <a:cubicBezTo>
                    <a:pt x="1990" y="3015"/>
                    <a:pt x="2097" y="2865"/>
                    <a:pt x="2184" y="2710"/>
                  </a:cubicBezTo>
                  <a:cubicBezTo>
                    <a:pt x="2296" y="2509"/>
                    <a:pt x="2388" y="2297"/>
                    <a:pt x="2457" y="2077"/>
                  </a:cubicBezTo>
                  <a:cubicBezTo>
                    <a:pt x="2492" y="1964"/>
                    <a:pt x="2522" y="1850"/>
                    <a:pt x="2546" y="1735"/>
                  </a:cubicBezTo>
                  <a:cubicBezTo>
                    <a:pt x="2571" y="1622"/>
                    <a:pt x="2587" y="1508"/>
                    <a:pt x="2592" y="1395"/>
                  </a:cubicBezTo>
                  <a:cubicBezTo>
                    <a:pt x="2598" y="1174"/>
                    <a:pt x="2554" y="954"/>
                    <a:pt x="2464" y="752"/>
                  </a:cubicBezTo>
                  <a:cubicBezTo>
                    <a:pt x="2378" y="560"/>
                    <a:pt x="2252" y="389"/>
                    <a:pt x="2092" y="253"/>
                  </a:cubicBezTo>
                  <a:cubicBezTo>
                    <a:pt x="1933" y="122"/>
                    <a:pt x="1737" y="20"/>
                    <a:pt x="1530" y="3"/>
                  </a:cubicBezTo>
                  <a:cubicBezTo>
                    <a:pt x="1510" y="2"/>
                    <a:pt x="1490" y="1"/>
                    <a:pt x="1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29" name="Google Shape;10329;p18"/>
            <p:cNvSpPr/>
            <p:nvPr/>
          </p:nvSpPr>
          <p:spPr>
            <a:xfrm>
              <a:off x="1503975" y="5027500"/>
              <a:ext cx="38900" cy="17550"/>
            </a:xfrm>
            <a:custGeom>
              <a:avLst/>
              <a:gdLst/>
              <a:ahLst/>
              <a:cxnLst/>
              <a:rect l="l" t="t" r="r" b="b"/>
              <a:pathLst>
                <a:path w="1556" h="702" extrusionOk="0">
                  <a:moveTo>
                    <a:pt x="1390" y="0"/>
                  </a:moveTo>
                  <a:cubicBezTo>
                    <a:pt x="1378" y="0"/>
                    <a:pt x="1365" y="2"/>
                    <a:pt x="1353" y="5"/>
                  </a:cubicBezTo>
                  <a:cubicBezTo>
                    <a:pt x="1158" y="49"/>
                    <a:pt x="965" y="94"/>
                    <a:pt x="772" y="139"/>
                  </a:cubicBezTo>
                  <a:cubicBezTo>
                    <a:pt x="672" y="162"/>
                    <a:pt x="575" y="187"/>
                    <a:pt x="479" y="214"/>
                  </a:cubicBezTo>
                  <a:cubicBezTo>
                    <a:pt x="404" y="234"/>
                    <a:pt x="333" y="260"/>
                    <a:pt x="262" y="288"/>
                  </a:cubicBezTo>
                  <a:cubicBezTo>
                    <a:pt x="178" y="321"/>
                    <a:pt x="77" y="361"/>
                    <a:pt x="31" y="445"/>
                  </a:cubicBezTo>
                  <a:cubicBezTo>
                    <a:pt x="9" y="483"/>
                    <a:pt x="1" y="529"/>
                    <a:pt x="12" y="572"/>
                  </a:cubicBezTo>
                  <a:cubicBezTo>
                    <a:pt x="21" y="613"/>
                    <a:pt x="47" y="648"/>
                    <a:pt x="85" y="670"/>
                  </a:cubicBezTo>
                  <a:cubicBezTo>
                    <a:pt x="115" y="690"/>
                    <a:pt x="151" y="700"/>
                    <a:pt x="188" y="701"/>
                  </a:cubicBezTo>
                  <a:cubicBezTo>
                    <a:pt x="200" y="701"/>
                    <a:pt x="213" y="700"/>
                    <a:pt x="224" y="697"/>
                  </a:cubicBezTo>
                  <a:cubicBezTo>
                    <a:pt x="253" y="689"/>
                    <a:pt x="279" y="675"/>
                    <a:pt x="303" y="657"/>
                  </a:cubicBezTo>
                  <a:cubicBezTo>
                    <a:pt x="327" y="643"/>
                    <a:pt x="346" y="619"/>
                    <a:pt x="357" y="594"/>
                  </a:cubicBezTo>
                  <a:lnTo>
                    <a:pt x="363" y="591"/>
                  </a:lnTo>
                  <a:cubicBezTo>
                    <a:pt x="416" y="568"/>
                    <a:pt x="468" y="549"/>
                    <a:pt x="520" y="530"/>
                  </a:cubicBezTo>
                  <a:cubicBezTo>
                    <a:pt x="664" y="488"/>
                    <a:pt x="808" y="450"/>
                    <a:pt x="954" y="413"/>
                  </a:cubicBezTo>
                  <a:cubicBezTo>
                    <a:pt x="1110" y="375"/>
                    <a:pt x="1269" y="339"/>
                    <a:pt x="1426" y="299"/>
                  </a:cubicBezTo>
                  <a:cubicBezTo>
                    <a:pt x="1506" y="279"/>
                    <a:pt x="1555" y="196"/>
                    <a:pt x="1536" y="116"/>
                  </a:cubicBezTo>
                  <a:cubicBezTo>
                    <a:pt x="1519" y="46"/>
                    <a:pt x="1457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0" name="Google Shape;10330;p18"/>
            <p:cNvSpPr/>
            <p:nvPr/>
          </p:nvSpPr>
          <p:spPr>
            <a:xfrm>
              <a:off x="1587125" y="4967075"/>
              <a:ext cx="105775" cy="62425"/>
            </a:xfrm>
            <a:custGeom>
              <a:avLst/>
              <a:gdLst/>
              <a:ahLst/>
              <a:cxnLst/>
              <a:rect l="l" t="t" r="r" b="b"/>
              <a:pathLst>
                <a:path w="4231" h="2497" extrusionOk="0">
                  <a:moveTo>
                    <a:pt x="695" y="399"/>
                  </a:moveTo>
                  <a:lnTo>
                    <a:pt x="695" y="399"/>
                  </a:lnTo>
                  <a:cubicBezTo>
                    <a:pt x="691" y="404"/>
                    <a:pt x="686" y="407"/>
                    <a:pt x="681" y="411"/>
                  </a:cubicBezTo>
                  <a:cubicBezTo>
                    <a:pt x="686" y="407"/>
                    <a:pt x="690" y="403"/>
                    <a:pt x="695" y="399"/>
                  </a:cubicBezTo>
                  <a:close/>
                  <a:moveTo>
                    <a:pt x="933" y="318"/>
                  </a:moveTo>
                  <a:cubicBezTo>
                    <a:pt x="952" y="323"/>
                    <a:pt x="973" y="329"/>
                    <a:pt x="992" y="337"/>
                  </a:cubicBezTo>
                  <a:cubicBezTo>
                    <a:pt x="1031" y="353"/>
                    <a:pt x="1071" y="372"/>
                    <a:pt x="1109" y="391"/>
                  </a:cubicBezTo>
                  <a:cubicBezTo>
                    <a:pt x="1131" y="405"/>
                    <a:pt x="1153" y="418"/>
                    <a:pt x="1174" y="432"/>
                  </a:cubicBezTo>
                  <a:cubicBezTo>
                    <a:pt x="1188" y="443"/>
                    <a:pt x="1202" y="456"/>
                    <a:pt x="1216" y="467"/>
                  </a:cubicBezTo>
                  <a:cubicBezTo>
                    <a:pt x="1220" y="470"/>
                    <a:pt x="1223" y="472"/>
                    <a:pt x="1226" y="476"/>
                  </a:cubicBezTo>
                  <a:cubicBezTo>
                    <a:pt x="1227" y="480"/>
                    <a:pt x="1229" y="481"/>
                    <a:pt x="1234" y="487"/>
                  </a:cubicBezTo>
                  <a:cubicBezTo>
                    <a:pt x="1237" y="492"/>
                    <a:pt x="1242" y="500"/>
                    <a:pt x="1245" y="506"/>
                  </a:cubicBezTo>
                  <a:cubicBezTo>
                    <a:pt x="1254" y="532"/>
                    <a:pt x="1265" y="557"/>
                    <a:pt x="1275" y="584"/>
                  </a:cubicBezTo>
                  <a:cubicBezTo>
                    <a:pt x="1275" y="584"/>
                    <a:pt x="1275" y="584"/>
                    <a:pt x="1275" y="586"/>
                  </a:cubicBezTo>
                  <a:cubicBezTo>
                    <a:pt x="1264" y="603"/>
                    <a:pt x="1253" y="622"/>
                    <a:pt x="1245" y="643"/>
                  </a:cubicBezTo>
                  <a:cubicBezTo>
                    <a:pt x="1234" y="676"/>
                    <a:pt x="1224" y="709"/>
                    <a:pt x="1216" y="742"/>
                  </a:cubicBezTo>
                  <a:cubicBezTo>
                    <a:pt x="1205" y="785"/>
                    <a:pt x="1194" y="826"/>
                    <a:pt x="1186" y="869"/>
                  </a:cubicBezTo>
                  <a:cubicBezTo>
                    <a:pt x="1180" y="902"/>
                    <a:pt x="1174" y="935"/>
                    <a:pt x="1169" y="969"/>
                  </a:cubicBezTo>
                  <a:lnTo>
                    <a:pt x="1151" y="959"/>
                  </a:lnTo>
                  <a:cubicBezTo>
                    <a:pt x="1131" y="948"/>
                    <a:pt x="1108" y="943"/>
                    <a:pt x="1086" y="943"/>
                  </a:cubicBezTo>
                  <a:cubicBezTo>
                    <a:pt x="1022" y="943"/>
                    <a:pt x="958" y="984"/>
                    <a:pt x="931" y="1043"/>
                  </a:cubicBezTo>
                  <a:cubicBezTo>
                    <a:pt x="897" y="1125"/>
                    <a:pt x="933" y="1222"/>
                    <a:pt x="1015" y="1260"/>
                  </a:cubicBezTo>
                  <a:cubicBezTo>
                    <a:pt x="1052" y="1277"/>
                    <a:pt x="1088" y="1290"/>
                    <a:pt x="1128" y="1303"/>
                  </a:cubicBezTo>
                  <a:cubicBezTo>
                    <a:pt x="1102" y="1345"/>
                    <a:pt x="1076" y="1388"/>
                    <a:pt x="1045" y="1431"/>
                  </a:cubicBezTo>
                  <a:cubicBezTo>
                    <a:pt x="1028" y="1455"/>
                    <a:pt x="1009" y="1478"/>
                    <a:pt x="988" y="1501"/>
                  </a:cubicBezTo>
                  <a:cubicBezTo>
                    <a:pt x="968" y="1523"/>
                    <a:pt x="946" y="1545"/>
                    <a:pt x="922" y="1564"/>
                  </a:cubicBezTo>
                  <a:cubicBezTo>
                    <a:pt x="906" y="1577"/>
                    <a:pt x="889" y="1591"/>
                    <a:pt x="871" y="1600"/>
                  </a:cubicBezTo>
                  <a:cubicBezTo>
                    <a:pt x="854" y="1611"/>
                    <a:pt x="838" y="1619"/>
                    <a:pt x="821" y="1629"/>
                  </a:cubicBezTo>
                  <a:cubicBezTo>
                    <a:pt x="810" y="1634"/>
                    <a:pt x="798" y="1637"/>
                    <a:pt x="789" y="1641"/>
                  </a:cubicBezTo>
                  <a:cubicBezTo>
                    <a:pt x="772" y="1646"/>
                    <a:pt x="756" y="1649"/>
                    <a:pt x="738" y="1653"/>
                  </a:cubicBezTo>
                  <a:lnTo>
                    <a:pt x="711" y="1656"/>
                  </a:lnTo>
                  <a:cubicBezTo>
                    <a:pt x="700" y="1656"/>
                    <a:pt x="692" y="1656"/>
                    <a:pt x="681" y="1657"/>
                  </a:cubicBezTo>
                  <a:cubicBezTo>
                    <a:pt x="670" y="1656"/>
                    <a:pt x="659" y="1654"/>
                    <a:pt x="647" y="1653"/>
                  </a:cubicBezTo>
                  <a:cubicBezTo>
                    <a:pt x="629" y="1648"/>
                    <a:pt x="613" y="1643"/>
                    <a:pt x="596" y="1637"/>
                  </a:cubicBezTo>
                  <a:cubicBezTo>
                    <a:pt x="588" y="1634"/>
                    <a:pt x="580" y="1630"/>
                    <a:pt x="571" y="1626"/>
                  </a:cubicBezTo>
                  <a:cubicBezTo>
                    <a:pt x="555" y="1615"/>
                    <a:pt x="539" y="1607"/>
                    <a:pt x="521" y="1596"/>
                  </a:cubicBezTo>
                  <a:cubicBezTo>
                    <a:pt x="504" y="1583"/>
                    <a:pt x="485" y="1569"/>
                    <a:pt x="472" y="1556"/>
                  </a:cubicBezTo>
                  <a:cubicBezTo>
                    <a:pt x="458" y="1542"/>
                    <a:pt x="442" y="1528"/>
                    <a:pt x="433" y="1513"/>
                  </a:cubicBezTo>
                  <a:cubicBezTo>
                    <a:pt x="422" y="1499"/>
                    <a:pt x="412" y="1488"/>
                    <a:pt x="403" y="1472"/>
                  </a:cubicBezTo>
                  <a:cubicBezTo>
                    <a:pt x="392" y="1456"/>
                    <a:pt x="382" y="1439"/>
                    <a:pt x="374" y="1421"/>
                  </a:cubicBezTo>
                  <a:cubicBezTo>
                    <a:pt x="366" y="1404"/>
                    <a:pt x="360" y="1387"/>
                    <a:pt x="354" y="1369"/>
                  </a:cubicBezTo>
                  <a:cubicBezTo>
                    <a:pt x="347" y="1345"/>
                    <a:pt x="341" y="1322"/>
                    <a:pt x="336" y="1296"/>
                  </a:cubicBezTo>
                  <a:cubicBezTo>
                    <a:pt x="333" y="1276"/>
                    <a:pt x="330" y="1255"/>
                    <a:pt x="328" y="1233"/>
                  </a:cubicBezTo>
                  <a:cubicBezTo>
                    <a:pt x="328" y="1205"/>
                    <a:pt x="328" y="1174"/>
                    <a:pt x="330" y="1144"/>
                  </a:cubicBezTo>
                  <a:cubicBezTo>
                    <a:pt x="335" y="1106"/>
                    <a:pt x="341" y="1068"/>
                    <a:pt x="349" y="1030"/>
                  </a:cubicBezTo>
                  <a:cubicBezTo>
                    <a:pt x="363" y="975"/>
                    <a:pt x="377" y="921"/>
                    <a:pt x="398" y="869"/>
                  </a:cubicBezTo>
                  <a:cubicBezTo>
                    <a:pt x="420" y="812"/>
                    <a:pt x="447" y="755"/>
                    <a:pt x="476" y="700"/>
                  </a:cubicBezTo>
                  <a:lnTo>
                    <a:pt x="476" y="700"/>
                  </a:lnTo>
                  <a:lnTo>
                    <a:pt x="474" y="703"/>
                  </a:lnTo>
                  <a:cubicBezTo>
                    <a:pt x="504" y="647"/>
                    <a:pt x="537" y="594"/>
                    <a:pt x="572" y="543"/>
                  </a:cubicBezTo>
                  <a:cubicBezTo>
                    <a:pt x="599" y="505"/>
                    <a:pt x="629" y="468"/>
                    <a:pt x="659" y="435"/>
                  </a:cubicBezTo>
                  <a:lnTo>
                    <a:pt x="658" y="435"/>
                  </a:lnTo>
                  <a:cubicBezTo>
                    <a:pt x="670" y="423"/>
                    <a:pt x="683" y="412"/>
                    <a:pt x="695" y="399"/>
                  </a:cubicBezTo>
                  <a:lnTo>
                    <a:pt x="695" y="399"/>
                  </a:lnTo>
                  <a:cubicBezTo>
                    <a:pt x="700" y="396"/>
                    <a:pt x="705" y="392"/>
                    <a:pt x="710" y="389"/>
                  </a:cubicBezTo>
                  <a:cubicBezTo>
                    <a:pt x="718" y="383"/>
                    <a:pt x="727" y="378"/>
                    <a:pt x="737" y="374"/>
                  </a:cubicBezTo>
                  <a:cubicBezTo>
                    <a:pt x="768" y="359"/>
                    <a:pt x="797" y="348"/>
                    <a:pt x="827" y="337"/>
                  </a:cubicBezTo>
                  <a:cubicBezTo>
                    <a:pt x="844" y="331"/>
                    <a:pt x="863" y="326"/>
                    <a:pt x="878" y="323"/>
                  </a:cubicBezTo>
                  <a:cubicBezTo>
                    <a:pt x="893" y="321"/>
                    <a:pt x="908" y="320"/>
                    <a:pt x="922" y="318"/>
                  </a:cubicBezTo>
                  <a:close/>
                  <a:moveTo>
                    <a:pt x="915" y="0"/>
                  </a:moveTo>
                  <a:cubicBezTo>
                    <a:pt x="864" y="0"/>
                    <a:pt x="814" y="8"/>
                    <a:pt x="765" y="24"/>
                  </a:cubicBezTo>
                  <a:cubicBezTo>
                    <a:pt x="677" y="49"/>
                    <a:pt x="593" y="87"/>
                    <a:pt x="517" y="139"/>
                  </a:cubicBezTo>
                  <a:cubicBezTo>
                    <a:pt x="471" y="174"/>
                    <a:pt x="430" y="215"/>
                    <a:pt x="395" y="261"/>
                  </a:cubicBezTo>
                  <a:cubicBezTo>
                    <a:pt x="363" y="301"/>
                    <a:pt x="332" y="340"/>
                    <a:pt x="303" y="383"/>
                  </a:cubicBezTo>
                  <a:cubicBezTo>
                    <a:pt x="246" y="467"/>
                    <a:pt x="197" y="556"/>
                    <a:pt x="156" y="649"/>
                  </a:cubicBezTo>
                  <a:cubicBezTo>
                    <a:pt x="67" y="845"/>
                    <a:pt x="1" y="1068"/>
                    <a:pt x="24" y="1287"/>
                  </a:cubicBezTo>
                  <a:cubicBezTo>
                    <a:pt x="48" y="1486"/>
                    <a:pt x="135" y="1679"/>
                    <a:pt x="294" y="1808"/>
                  </a:cubicBezTo>
                  <a:cubicBezTo>
                    <a:pt x="374" y="1876"/>
                    <a:pt x="468" y="1925"/>
                    <a:pt x="569" y="1952"/>
                  </a:cubicBezTo>
                  <a:cubicBezTo>
                    <a:pt x="613" y="1963"/>
                    <a:pt x="658" y="1968"/>
                    <a:pt x="703" y="1968"/>
                  </a:cubicBezTo>
                  <a:cubicBezTo>
                    <a:pt x="754" y="1968"/>
                    <a:pt x="806" y="1961"/>
                    <a:pt x="855" y="1947"/>
                  </a:cubicBezTo>
                  <a:cubicBezTo>
                    <a:pt x="990" y="1904"/>
                    <a:pt x="1112" y="1828"/>
                    <a:pt x="1208" y="1724"/>
                  </a:cubicBezTo>
                  <a:cubicBezTo>
                    <a:pt x="1226" y="1790"/>
                    <a:pt x="1248" y="1855"/>
                    <a:pt x="1273" y="1920"/>
                  </a:cubicBezTo>
                  <a:cubicBezTo>
                    <a:pt x="1300" y="1996"/>
                    <a:pt x="1338" y="2067"/>
                    <a:pt x="1387" y="2132"/>
                  </a:cubicBezTo>
                  <a:cubicBezTo>
                    <a:pt x="1436" y="2194"/>
                    <a:pt x="1493" y="2249"/>
                    <a:pt x="1558" y="2298"/>
                  </a:cubicBezTo>
                  <a:cubicBezTo>
                    <a:pt x="1631" y="2352"/>
                    <a:pt x="1710" y="2397"/>
                    <a:pt x="1796" y="2428"/>
                  </a:cubicBezTo>
                  <a:cubicBezTo>
                    <a:pt x="1875" y="2458"/>
                    <a:pt x="1959" y="2480"/>
                    <a:pt x="2044" y="2492"/>
                  </a:cubicBezTo>
                  <a:lnTo>
                    <a:pt x="2043" y="2492"/>
                  </a:lnTo>
                  <a:cubicBezTo>
                    <a:pt x="2079" y="2495"/>
                    <a:pt x="2116" y="2496"/>
                    <a:pt x="2154" y="2496"/>
                  </a:cubicBezTo>
                  <a:cubicBezTo>
                    <a:pt x="2290" y="2495"/>
                    <a:pt x="2424" y="2473"/>
                    <a:pt x="2556" y="2430"/>
                  </a:cubicBezTo>
                  <a:cubicBezTo>
                    <a:pt x="2725" y="2374"/>
                    <a:pt x="2888" y="2298"/>
                    <a:pt x="3040" y="2202"/>
                  </a:cubicBezTo>
                  <a:cubicBezTo>
                    <a:pt x="3179" y="2113"/>
                    <a:pt x="3306" y="2002"/>
                    <a:pt x="3433" y="1896"/>
                  </a:cubicBezTo>
                  <a:lnTo>
                    <a:pt x="3433" y="1896"/>
                  </a:lnTo>
                  <a:lnTo>
                    <a:pt x="3426" y="1901"/>
                  </a:lnTo>
                  <a:cubicBezTo>
                    <a:pt x="3556" y="1793"/>
                    <a:pt x="3681" y="1678"/>
                    <a:pt x="3805" y="1569"/>
                  </a:cubicBezTo>
                  <a:cubicBezTo>
                    <a:pt x="3930" y="1458"/>
                    <a:pt x="4053" y="1345"/>
                    <a:pt x="4175" y="1235"/>
                  </a:cubicBezTo>
                  <a:cubicBezTo>
                    <a:pt x="4229" y="1184"/>
                    <a:pt x="4230" y="1100"/>
                    <a:pt x="4180" y="1046"/>
                  </a:cubicBezTo>
                  <a:cubicBezTo>
                    <a:pt x="4154" y="1019"/>
                    <a:pt x="4120" y="1005"/>
                    <a:pt x="4084" y="1005"/>
                  </a:cubicBezTo>
                  <a:cubicBezTo>
                    <a:pt x="4051" y="1005"/>
                    <a:pt x="4018" y="1017"/>
                    <a:pt x="3993" y="1042"/>
                  </a:cubicBezTo>
                  <a:cubicBezTo>
                    <a:pt x="3869" y="1149"/>
                    <a:pt x="3744" y="1255"/>
                    <a:pt x="3621" y="1363"/>
                  </a:cubicBezTo>
                  <a:cubicBezTo>
                    <a:pt x="3504" y="1463"/>
                    <a:pt x="3384" y="1561"/>
                    <a:pt x="3268" y="1664"/>
                  </a:cubicBezTo>
                  <a:cubicBezTo>
                    <a:pt x="3148" y="1762"/>
                    <a:pt x="3027" y="1863"/>
                    <a:pt x="2898" y="1949"/>
                  </a:cubicBezTo>
                  <a:lnTo>
                    <a:pt x="2899" y="1947"/>
                  </a:lnTo>
                  <a:lnTo>
                    <a:pt x="2899" y="1947"/>
                  </a:lnTo>
                  <a:cubicBezTo>
                    <a:pt x="2833" y="1988"/>
                    <a:pt x="2763" y="2026"/>
                    <a:pt x="2693" y="2061"/>
                  </a:cubicBezTo>
                  <a:cubicBezTo>
                    <a:pt x="2635" y="2086"/>
                    <a:pt x="2576" y="2110"/>
                    <a:pt x="2516" y="2131"/>
                  </a:cubicBezTo>
                  <a:cubicBezTo>
                    <a:pt x="2446" y="2153"/>
                    <a:pt x="2377" y="2170"/>
                    <a:pt x="2305" y="2184"/>
                  </a:cubicBezTo>
                  <a:cubicBezTo>
                    <a:pt x="2268" y="2191"/>
                    <a:pt x="2230" y="2196"/>
                    <a:pt x="2192" y="2199"/>
                  </a:cubicBezTo>
                  <a:cubicBezTo>
                    <a:pt x="2177" y="2199"/>
                    <a:pt x="2164" y="2199"/>
                    <a:pt x="2150" y="2199"/>
                  </a:cubicBezTo>
                  <a:cubicBezTo>
                    <a:pt x="2137" y="2199"/>
                    <a:pt x="2123" y="2199"/>
                    <a:pt x="2108" y="2197"/>
                  </a:cubicBezTo>
                  <a:cubicBezTo>
                    <a:pt x="2076" y="2194"/>
                    <a:pt x="2046" y="2188"/>
                    <a:pt x="2016" y="2181"/>
                  </a:cubicBezTo>
                  <a:cubicBezTo>
                    <a:pt x="1978" y="2172"/>
                    <a:pt x="1941" y="2161"/>
                    <a:pt x="1905" y="2148"/>
                  </a:cubicBezTo>
                  <a:cubicBezTo>
                    <a:pt x="1880" y="2139"/>
                    <a:pt x="1854" y="2127"/>
                    <a:pt x="1829" y="2115"/>
                  </a:cubicBezTo>
                  <a:cubicBezTo>
                    <a:pt x="1799" y="2097"/>
                    <a:pt x="1769" y="2080"/>
                    <a:pt x="1740" y="2061"/>
                  </a:cubicBezTo>
                  <a:cubicBezTo>
                    <a:pt x="1725" y="2047"/>
                    <a:pt x="1709" y="2034"/>
                    <a:pt x="1693" y="2021"/>
                  </a:cubicBezTo>
                  <a:cubicBezTo>
                    <a:pt x="1674" y="2002"/>
                    <a:pt x="1655" y="1983"/>
                    <a:pt x="1639" y="1963"/>
                  </a:cubicBezTo>
                  <a:cubicBezTo>
                    <a:pt x="1630" y="1950"/>
                    <a:pt x="1618" y="1938"/>
                    <a:pt x="1609" y="1923"/>
                  </a:cubicBezTo>
                  <a:cubicBezTo>
                    <a:pt x="1599" y="1907"/>
                    <a:pt x="1590" y="1890"/>
                    <a:pt x="1580" y="1871"/>
                  </a:cubicBezTo>
                  <a:cubicBezTo>
                    <a:pt x="1560" y="1822"/>
                    <a:pt x="1538" y="1767"/>
                    <a:pt x="1523" y="1717"/>
                  </a:cubicBezTo>
                  <a:cubicBezTo>
                    <a:pt x="1509" y="1668"/>
                    <a:pt x="1497" y="1619"/>
                    <a:pt x="1486" y="1569"/>
                  </a:cubicBezTo>
                  <a:cubicBezTo>
                    <a:pt x="1474" y="1502"/>
                    <a:pt x="1467" y="1434"/>
                    <a:pt x="1462" y="1366"/>
                  </a:cubicBezTo>
                  <a:lnTo>
                    <a:pt x="1462" y="1334"/>
                  </a:lnTo>
                  <a:lnTo>
                    <a:pt x="1476" y="1304"/>
                  </a:lnTo>
                  <a:cubicBezTo>
                    <a:pt x="1522" y="1214"/>
                    <a:pt x="1560" y="1118"/>
                    <a:pt x="1587" y="1019"/>
                  </a:cubicBezTo>
                  <a:cubicBezTo>
                    <a:pt x="1601" y="962"/>
                    <a:pt x="1614" y="905"/>
                    <a:pt x="1622" y="847"/>
                  </a:cubicBezTo>
                  <a:cubicBezTo>
                    <a:pt x="1628" y="799"/>
                    <a:pt x="1631" y="752"/>
                    <a:pt x="1633" y="704"/>
                  </a:cubicBezTo>
                  <a:cubicBezTo>
                    <a:pt x="1631" y="662"/>
                    <a:pt x="1623" y="620"/>
                    <a:pt x="1607" y="582"/>
                  </a:cubicBezTo>
                  <a:cubicBezTo>
                    <a:pt x="1604" y="573"/>
                    <a:pt x="1601" y="563"/>
                    <a:pt x="1596" y="556"/>
                  </a:cubicBezTo>
                  <a:cubicBezTo>
                    <a:pt x="1580" y="472"/>
                    <a:pt x="1550" y="393"/>
                    <a:pt x="1508" y="320"/>
                  </a:cubicBezTo>
                  <a:cubicBezTo>
                    <a:pt x="1463" y="245"/>
                    <a:pt x="1389" y="187"/>
                    <a:pt x="1316" y="142"/>
                  </a:cubicBezTo>
                  <a:cubicBezTo>
                    <a:pt x="1234" y="90"/>
                    <a:pt x="1145" y="51"/>
                    <a:pt x="1053" y="20"/>
                  </a:cubicBezTo>
                  <a:cubicBezTo>
                    <a:pt x="1008" y="7"/>
                    <a:pt x="961" y="0"/>
                    <a:pt x="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1" name="Google Shape;10331;p18"/>
            <p:cNvSpPr/>
            <p:nvPr/>
          </p:nvSpPr>
          <p:spPr>
            <a:xfrm>
              <a:off x="2151425" y="3682100"/>
              <a:ext cx="35750" cy="130675"/>
            </a:xfrm>
            <a:custGeom>
              <a:avLst/>
              <a:gdLst/>
              <a:ahLst/>
              <a:cxnLst/>
              <a:rect l="l" t="t" r="r" b="b"/>
              <a:pathLst>
                <a:path w="1430" h="5227" extrusionOk="0">
                  <a:moveTo>
                    <a:pt x="1271" y="0"/>
                  </a:moveTo>
                  <a:cubicBezTo>
                    <a:pt x="1193" y="0"/>
                    <a:pt x="1127" y="58"/>
                    <a:pt x="1118" y="137"/>
                  </a:cubicBezTo>
                  <a:cubicBezTo>
                    <a:pt x="944" y="1802"/>
                    <a:pt x="578" y="3442"/>
                    <a:pt x="29" y="5024"/>
                  </a:cubicBezTo>
                  <a:cubicBezTo>
                    <a:pt x="0" y="5103"/>
                    <a:pt x="43" y="5190"/>
                    <a:pt x="122" y="5217"/>
                  </a:cubicBezTo>
                  <a:cubicBezTo>
                    <a:pt x="138" y="5223"/>
                    <a:pt x="156" y="5225"/>
                    <a:pt x="173" y="5226"/>
                  </a:cubicBezTo>
                  <a:cubicBezTo>
                    <a:pt x="236" y="5226"/>
                    <a:pt x="295" y="5185"/>
                    <a:pt x="315" y="5123"/>
                  </a:cubicBezTo>
                  <a:cubicBezTo>
                    <a:pt x="873" y="3520"/>
                    <a:pt x="1243" y="1858"/>
                    <a:pt x="1420" y="169"/>
                  </a:cubicBezTo>
                  <a:cubicBezTo>
                    <a:pt x="1430" y="85"/>
                    <a:pt x="1368" y="10"/>
                    <a:pt x="1286" y="1"/>
                  </a:cubicBezTo>
                  <a:cubicBezTo>
                    <a:pt x="1281" y="0"/>
                    <a:pt x="1276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2" name="Google Shape;10332;p18"/>
            <p:cNvSpPr/>
            <p:nvPr/>
          </p:nvSpPr>
          <p:spPr>
            <a:xfrm>
              <a:off x="2193925" y="3690325"/>
              <a:ext cx="40900" cy="107275"/>
            </a:xfrm>
            <a:custGeom>
              <a:avLst/>
              <a:gdLst/>
              <a:ahLst/>
              <a:cxnLst/>
              <a:rect l="l" t="t" r="r" b="b"/>
              <a:pathLst>
                <a:path w="1636" h="4291" extrusionOk="0">
                  <a:moveTo>
                    <a:pt x="845" y="1"/>
                  </a:moveTo>
                  <a:cubicBezTo>
                    <a:pt x="771" y="1"/>
                    <a:pt x="707" y="53"/>
                    <a:pt x="692" y="128"/>
                  </a:cubicBezTo>
                  <a:lnTo>
                    <a:pt x="16" y="4114"/>
                  </a:lnTo>
                  <a:cubicBezTo>
                    <a:pt x="1" y="4205"/>
                    <a:pt x="72" y="4289"/>
                    <a:pt x="165" y="4291"/>
                  </a:cubicBezTo>
                  <a:cubicBezTo>
                    <a:pt x="175" y="4291"/>
                    <a:pt x="184" y="4289"/>
                    <a:pt x="194" y="4288"/>
                  </a:cubicBezTo>
                  <a:cubicBezTo>
                    <a:pt x="806" y="4174"/>
                    <a:pt x="1346" y="3727"/>
                    <a:pt x="1604" y="3123"/>
                  </a:cubicBezTo>
                  <a:cubicBezTo>
                    <a:pt x="1636" y="3045"/>
                    <a:pt x="1601" y="2956"/>
                    <a:pt x="1523" y="2923"/>
                  </a:cubicBezTo>
                  <a:cubicBezTo>
                    <a:pt x="1504" y="2915"/>
                    <a:pt x="1484" y="2912"/>
                    <a:pt x="1464" y="2912"/>
                  </a:cubicBezTo>
                  <a:cubicBezTo>
                    <a:pt x="1405" y="2912"/>
                    <a:pt x="1349" y="2946"/>
                    <a:pt x="1324" y="3004"/>
                  </a:cubicBezTo>
                  <a:cubicBezTo>
                    <a:pt x="1140" y="3436"/>
                    <a:pt x="773" y="3781"/>
                    <a:pt x="355" y="3930"/>
                  </a:cubicBezTo>
                  <a:lnTo>
                    <a:pt x="992" y="178"/>
                  </a:lnTo>
                  <a:cubicBezTo>
                    <a:pt x="1006" y="94"/>
                    <a:pt x="950" y="17"/>
                    <a:pt x="868" y="3"/>
                  </a:cubicBezTo>
                  <a:cubicBezTo>
                    <a:pt x="860" y="1"/>
                    <a:pt x="852" y="1"/>
                    <a:pt x="8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3" name="Google Shape;10333;p18"/>
            <p:cNvSpPr/>
            <p:nvPr/>
          </p:nvSpPr>
          <p:spPr>
            <a:xfrm>
              <a:off x="2133450" y="3667400"/>
              <a:ext cx="147800" cy="48200"/>
            </a:xfrm>
            <a:custGeom>
              <a:avLst/>
              <a:gdLst/>
              <a:ahLst/>
              <a:cxnLst/>
              <a:rect l="l" t="t" r="r" b="b"/>
              <a:pathLst>
                <a:path w="5912" h="1928" extrusionOk="0">
                  <a:moveTo>
                    <a:pt x="4400" y="0"/>
                  </a:moveTo>
                  <a:cubicBezTo>
                    <a:pt x="3475" y="0"/>
                    <a:pt x="2550" y="41"/>
                    <a:pt x="1628" y="122"/>
                  </a:cubicBezTo>
                  <a:cubicBezTo>
                    <a:pt x="1193" y="160"/>
                    <a:pt x="737" y="223"/>
                    <a:pt x="387" y="519"/>
                  </a:cubicBezTo>
                  <a:cubicBezTo>
                    <a:pt x="169" y="706"/>
                    <a:pt x="25" y="1005"/>
                    <a:pt x="10" y="1301"/>
                  </a:cubicBezTo>
                  <a:cubicBezTo>
                    <a:pt x="1" y="1531"/>
                    <a:pt x="74" y="1738"/>
                    <a:pt x="214" y="1882"/>
                  </a:cubicBezTo>
                  <a:cubicBezTo>
                    <a:pt x="243" y="1910"/>
                    <a:pt x="282" y="1928"/>
                    <a:pt x="323" y="1928"/>
                  </a:cubicBezTo>
                  <a:lnTo>
                    <a:pt x="323" y="1928"/>
                  </a:lnTo>
                  <a:cubicBezTo>
                    <a:pt x="457" y="1927"/>
                    <a:pt x="525" y="1765"/>
                    <a:pt x="431" y="1670"/>
                  </a:cubicBezTo>
                  <a:cubicBezTo>
                    <a:pt x="325" y="1562"/>
                    <a:pt x="308" y="1417"/>
                    <a:pt x="313" y="1315"/>
                  </a:cubicBezTo>
                  <a:cubicBezTo>
                    <a:pt x="322" y="1105"/>
                    <a:pt x="428" y="883"/>
                    <a:pt x="583" y="752"/>
                  </a:cubicBezTo>
                  <a:cubicBezTo>
                    <a:pt x="865" y="511"/>
                    <a:pt x="1251" y="461"/>
                    <a:pt x="1655" y="424"/>
                  </a:cubicBezTo>
                  <a:cubicBezTo>
                    <a:pt x="2567" y="345"/>
                    <a:pt x="3481" y="305"/>
                    <a:pt x="4396" y="305"/>
                  </a:cubicBezTo>
                  <a:cubicBezTo>
                    <a:pt x="4847" y="305"/>
                    <a:pt x="5299" y="315"/>
                    <a:pt x="5750" y="334"/>
                  </a:cubicBezTo>
                  <a:cubicBezTo>
                    <a:pt x="5759" y="336"/>
                    <a:pt x="5768" y="337"/>
                    <a:pt x="5776" y="337"/>
                  </a:cubicBezTo>
                  <a:cubicBezTo>
                    <a:pt x="5851" y="337"/>
                    <a:pt x="5906" y="264"/>
                    <a:pt x="5908" y="188"/>
                  </a:cubicBezTo>
                  <a:cubicBezTo>
                    <a:pt x="5912" y="104"/>
                    <a:pt x="5847" y="33"/>
                    <a:pt x="5763" y="30"/>
                  </a:cubicBezTo>
                  <a:cubicBezTo>
                    <a:pt x="5309" y="10"/>
                    <a:pt x="4854" y="0"/>
                    <a:pt x="4400" y="0"/>
                  </a:cubicBezTo>
                  <a:close/>
                  <a:moveTo>
                    <a:pt x="323" y="1928"/>
                  </a:moveTo>
                  <a:lnTo>
                    <a:pt x="323" y="1928"/>
                  </a:lnTo>
                  <a:cubicBezTo>
                    <a:pt x="323" y="1928"/>
                    <a:pt x="322" y="1928"/>
                    <a:pt x="322" y="1928"/>
                  </a:cubicBezTo>
                  <a:lnTo>
                    <a:pt x="324" y="1928"/>
                  </a:lnTo>
                  <a:cubicBezTo>
                    <a:pt x="323" y="1928"/>
                    <a:pt x="323" y="1928"/>
                    <a:pt x="323" y="192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4" name="Google Shape;10334;p18"/>
            <p:cNvSpPr/>
            <p:nvPr/>
          </p:nvSpPr>
          <p:spPr>
            <a:xfrm>
              <a:off x="2256525" y="3723650"/>
              <a:ext cx="63275" cy="18200"/>
            </a:xfrm>
            <a:custGeom>
              <a:avLst/>
              <a:gdLst/>
              <a:ahLst/>
              <a:cxnLst/>
              <a:rect l="l" t="t" r="r" b="b"/>
              <a:pathLst>
                <a:path w="2531" h="728" extrusionOk="0">
                  <a:moveTo>
                    <a:pt x="2367" y="1"/>
                  </a:moveTo>
                  <a:cubicBezTo>
                    <a:pt x="2357" y="1"/>
                    <a:pt x="2346" y="2"/>
                    <a:pt x="2336" y="4"/>
                  </a:cubicBezTo>
                  <a:lnTo>
                    <a:pt x="181" y="427"/>
                  </a:lnTo>
                  <a:cubicBezTo>
                    <a:pt x="1" y="462"/>
                    <a:pt x="26" y="728"/>
                    <a:pt x="210" y="728"/>
                  </a:cubicBezTo>
                  <a:cubicBezTo>
                    <a:pt x="219" y="728"/>
                    <a:pt x="230" y="726"/>
                    <a:pt x="240" y="724"/>
                  </a:cubicBezTo>
                  <a:lnTo>
                    <a:pt x="2394" y="302"/>
                  </a:lnTo>
                  <a:cubicBezTo>
                    <a:pt x="2477" y="286"/>
                    <a:pt x="2530" y="205"/>
                    <a:pt x="2515" y="124"/>
                  </a:cubicBezTo>
                  <a:cubicBezTo>
                    <a:pt x="2501" y="51"/>
                    <a:pt x="2438" y="1"/>
                    <a:pt x="23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5" name="Google Shape;10335;p18"/>
            <p:cNvSpPr/>
            <p:nvPr/>
          </p:nvSpPr>
          <p:spPr>
            <a:xfrm>
              <a:off x="2262700" y="3742075"/>
              <a:ext cx="63950" cy="10775"/>
            </a:xfrm>
            <a:custGeom>
              <a:avLst/>
              <a:gdLst/>
              <a:ahLst/>
              <a:cxnLst/>
              <a:rect l="l" t="t" r="r" b="b"/>
              <a:pathLst>
                <a:path w="2558" h="431" extrusionOk="0">
                  <a:moveTo>
                    <a:pt x="2413" y="0"/>
                  </a:moveTo>
                  <a:cubicBezTo>
                    <a:pt x="2406" y="0"/>
                    <a:pt x="2400" y="1"/>
                    <a:pt x="2393" y="2"/>
                  </a:cubicBezTo>
                  <a:lnTo>
                    <a:pt x="143" y="128"/>
                  </a:lnTo>
                  <a:cubicBezTo>
                    <a:pt x="63" y="133"/>
                    <a:pt x="1" y="203"/>
                    <a:pt x="2" y="283"/>
                  </a:cubicBezTo>
                  <a:cubicBezTo>
                    <a:pt x="6" y="364"/>
                    <a:pt x="70" y="429"/>
                    <a:pt x="153" y="431"/>
                  </a:cubicBezTo>
                  <a:lnTo>
                    <a:pt x="161" y="431"/>
                  </a:lnTo>
                  <a:lnTo>
                    <a:pt x="2410" y="304"/>
                  </a:lnTo>
                  <a:cubicBezTo>
                    <a:pt x="2494" y="299"/>
                    <a:pt x="2557" y="228"/>
                    <a:pt x="2553" y="144"/>
                  </a:cubicBezTo>
                  <a:cubicBezTo>
                    <a:pt x="2548" y="67"/>
                    <a:pt x="2491" y="0"/>
                    <a:pt x="2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6" name="Google Shape;10336;p18"/>
            <p:cNvSpPr/>
            <p:nvPr/>
          </p:nvSpPr>
          <p:spPr>
            <a:xfrm>
              <a:off x="2345450" y="3693950"/>
              <a:ext cx="46650" cy="102700"/>
            </a:xfrm>
            <a:custGeom>
              <a:avLst/>
              <a:gdLst/>
              <a:ahLst/>
              <a:cxnLst/>
              <a:rect l="l" t="t" r="r" b="b"/>
              <a:pathLst>
                <a:path w="1866" h="4108" extrusionOk="0">
                  <a:moveTo>
                    <a:pt x="1466" y="1"/>
                  </a:moveTo>
                  <a:cubicBezTo>
                    <a:pt x="1454" y="1"/>
                    <a:pt x="1442" y="2"/>
                    <a:pt x="1430" y="5"/>
                  </a:cubicBezTo>
                  <a:cubicBezTo>
                    <a:pt x="911" y="127"/>
                    <a:pt x="422" y="424"/>
                    <a:pt x="56" y="842"/>
                  </a:cubicBezTo>
                  <a:cubicBezTo>
                    <a:pt x="1" y="904"/>
                    <a:pt x="7" y="1001"/>
                    <a:pt x="70" y="1056"/>
                  </a:cubicBezTo>
                  <a:cubicBezTo>
                    <a:pt x="99" y="1081"/>
                    <a:pt x="134" y="1094"/>
                    <a:pt x="170" y="1094"/>
                  </a:cubicBezTo>
                  <a:cubicBezTo>
                    <a:pt x="212" y="1094"/>
                    <a:pt x="254" y="1076"/>
                    <a:pt x="284" y="1042"/>
                  </a:cubicBezTo>
                  <a:cubicBezTo>
                    <a:pt x="555" y="733"/>
                    <a:pt x="902" y="497"/>
                    <a:pt x="1289" y="361"/>
                  </a:cubicBezTo>
                  <a:lnTo>
                    <a:pt x="1289" y="361"/>
                  </a:lnTo>
                  <a:cubicBezTo>
                    <a:pt x="1213" y="847"/>
                    <a:pt x="998" y="1301"/>
                    <a:pt x="672" y="1670"/>
                  </a:cubicBezTo>
                  <a:cubicBezTo>
                    <a:pt x="522" y="1732"/>
                    <a:pt x="401" y="1851"/>
                    <a:pt x="340" y="2001"/>
                  </a:cubicBezTo>
                  <a:cubicBezTo>
                    <a:pt x="293" y="2112"/>
                    <a:pt x="381" y="2213"/>
                    <a:pt x="480" y="2213"/>
                  </a:cubicBezTo>
                  <a:cubicBezTo>
                    <a:pt x="512" y="2213"/>
                    <a:pt x="544" y="2203"/>
                    <a:pt x="574" y="2180"/>
                  </a:cubicBezTo>
                  <a:cubicBezTo>
                    <a:pt x="669" y="2104"/>
                    <a:pt x="759" y="2022"/>
                    <a:pt x="841" y="1933"/>
                  </a:cubicBezTo>
                  <a:cubicBezTo>
                    <a:pt x="867" y="1927"/>
                    <a:pt x="892" y="1923"/>
                    <a:pt x="916" y="1922"/>
                  </a:cubicBezTo>
                  <a:cubicBezTo>
                    <a:pt x="931" y="1920"/>
                    <a:pt x="946" y="1920"/>
                    <a:pt x="961" y="1920"/>
                  </a:cubicBezTo>
                  <a:cubicBezTo>
                    <a:pt x="1119" y="1920"/>
                    <a:pt x="1268" y="2002"/>
                    <a:pt x="1343" y="2124"/>
                  </a:cubicBezTo>
                  <a:cubicBezTo>
                    <a:pt x="1533" y="2436"/>
                    <a:pt x="1410" y="2876"/>
                    <a:pt x="1191" y="3150"/>
                  </a:cubicBezTo>
                  <a:cubicBezTo>
                    <a:pt x="941" y="3462"/>
                    <a:pt x="561" y="3654"/>
                    <a:pt x="227" y="3821"/>
                  </a:cubicBezTo>
                  <a:cubicBezTo>
                    <a:pt x="83" y="3893"/>
                    <a:pt x="135" y="4108"/>
                    <a:pt x="295" y="4108"/>
                  </a:cubicBezTo>
                  <a:cubicBezTo>
                    <a:pt x="319" y="4108"/>
                    <a:pt x="341" y="4102"/>
                    <a:pt x="363" y="4091"/>
                  </a:cubicBezTo>
                  <a:cubicBezTo>
                    <a:pt x="726" y="3909"/>
                    <a:pt x="1137" y="3703"/>
                    <a:pt x="1427" y="3339"/>
                  </a:cubicBezTo>
                  <a:cubicBezTo>
                    <a:pt x="1714" y="2982"/>
                    <a:pt x="1866" y="2397"/>
                    <a:pt x="1601" y="1965"/>
                  </a:cubicBezTo>
                  <a:cubicBezTo>
                    <a:pt x="1489" y="1784"/>
                    <a:pt x="1304" y="1662"/>
                    <a:pt x="1093" y="1627"/>
                  </a:cubicBezTo>
                  <a:cubicBezTo>
                    <a:pt x="1397" y="1195"/>
                    <a:pt x="1579" y="689"/>
                    <a:pt x="1617" y="163"/>
                  </a:cubicBezTo>
                  <a:cubicBezTo>
                    <a:pt x="1624" y="73"/>
                    <a:pt x="1551" y="1"/>
                    <a:pt x="1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7" name="Google Shape;10337;p18"/>
            <p:cNvSpPr/>
            <p:nvPr/>
          </p:nvSpPr>
          <p:spPr>
            <a:xfrm>
              <a:off x="2369450" y="3788975"/>
              <a:ext cx="37100" cy="45800"/>
            </a:xfrm>
            <a:custGeom>
              <a:avLst/>
              <a:gdLst/>
              <a:ahLst/>
              <a:cxnLst/>
              <a:rect l="l" t="t" r="r" b="b"/>
              <a:pathLst>
                <a:path w="1484" h="1832" extrusionOk="0">
                  <a:moveTo>
                    <a:pt x="1311" y="0"/>
                  </a:moveTo>
                  <a:cubicBezTo>
                    <a:pt x="1265" y="0"/>
                    <a:pt x="1219" y="21"/>
                    <a:pt x="1189" y="62"/>
                  </a:cubicBezTo>
                  <a:lnTo>
                    <a:pt x="51" y="1589"/>
                  </a:lnTo>
                  <a:cubicBezTo>
                    <a:pt x="0" y="1656"/>
                    <a:pt x="14" y="1751"/>
                    <a:pt x="81" y="1801"/>
                  </a:cubicBezTo>
                  <a:cubicBezTo>
                    <a:pt x="108" y="1820"/>
                    <a:pt x="139" y="1831"/>
                    <a:pt x="173" y="1831"/>
                  </a:cubicBezTo>
                  <a:cubicBezTo>
                    <a:pt x="220" y="1831"/>
                    <a:pt x="264" y="1809"/>
                    <a:pt x="295" y="1770"/>
                  </a:cubicBezTo>
                  <a:lnTo>
                    <a:pt x="1433" y="244"/>
                  </a:lnTo>
                  <a:cubicBezTo>
                    <a:pt x="1483" y="176"/>
                    <a:pt x="1469" y="81"/>
                    <a:pt x="1403" y="30"/>
                  </a:cubicBezTo>
                  <a:cubicBezTo>
                    <a:pt x="1375" y="10"/>
                    <a:pt x="1343" y="0"/>
                    <a:pt x="1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8" name="Google Shape;10338;p18"/>
            <p:cNvSpPr/>
            <p:nvPr/>
          </p:nvSpPr>
          <p:spPr>
            <a:xfrm>
              <a:off x="2428275" y="3682425"/>
              <a:ext cx="42950" cy="90100"/>
            </a:xfrm>
            <a:custGeom>
              <a:avLst/>
              <a:gdLst/>
              <a:ahLst/>
              <a:cxnLst/>
              <a:rect l="l" t="t" r="r" b="b"/>
              <a:pathLst>
                <a:path w="1718" h="3604" extrusionOk="0">
                  <a:moveTo>
                    <a:pt x="1527" y="0"/>
                  </a:moveTo>
                  <a:cubicBezTo>
                    <a:pt x="1483" y="0"/>
                    <a:pt x="1439" y="20"/>
                    <a:pt x="1407" y="65"/>
                  </a:cubicBezTo>
                  <a:cubicBezTo>
                    <a:pt x="1111" y="479"/>
                    <a:pt x="859" y="922"/>
                    <a:pt x="653" y="1386"/>
                  </a:cubicBezTo>
                  <a:cubicBezTo>
                    <a:pt x="474" y="1626"/>
                    <a:pt x="276" y="1853"/>
                    <a:pt x="63" y="2063"/>
                  </a:cubicBezTo>
                  <a:cubicBezTo>
                    <a:pt x="3" y="2122"/>
                    <a:pt x="1" y="2218"/>
                    <a:pt x="60" y="2278"/>
                  </a:cubicBezTo>
                  <a:cubicBezTo>
                    <a:pt x="89" y="2309"/>
                    <a:pt x="129" y="2324"/>
                    <a:pt x="169" y="2324"/>
                  </a:cubicBezTo>
                  <a:cubicBezTo>
                    <a:pt x="207" y="2324"/>
                    <a:pt x="245" y="2310"/>
                    <a:pt x="275" y="2282"/>
                  </a:cubicBezTo>
                  <a:cubicBezTo>
                    <a:pt x="297" y="2258"/>
                    <a:pt x="319" y="2236"/>
                    <a:pt x="343" y="2213"/>
                  </a:cubicBezTo>
                  <a:lnTo>
                    <a:pt x="343" y="2213"/>
                  </a:lnTo>
                  <a:cubicBezTo>
                    <a:pt x="218" y="2611"/>
                    <a:pt x="128" y="3018"/>
                    <a:pt x="69" y="3429"/>
                  </a:cubicBezTo>
                  <a:cubicBezTo>
                    <a:pt x="58" y="3513"/>
                    <a:pt x="115" y="3589"/>
                    <a:pt x="199" y="3602"/>
                  </a:cubicBezTo>
                  <a:cubicBezTo>
                    <a:pt x="205" y="3602"/>
                    <a:pt x="213" y="3603"/>
                    <a:pt x="219" y="3603"/>
                  </a:cubicBezTo>
                  <a:cubicBezTo>
                    <a:pt x="295" y="3603"/>
                    <a:pt x="360" y="3546"/>
                    <a:pt x="370" y="3472"/>
                  </a:cubicBezTo>
                  <a:cubicBezTo>
                    <a:pt x="463" y="2806"/>
                    <a:pt x="648" y="2155"/>
                    <a:pt x="918" y="1539"/>
                  </a:cubicBezTo>
                  <a:cubicBezTo>
                    <a:pt x="1220" y="1129"/>
                    <a:pt x="1473" y="683"/>
                    <a:pt x="1669" y="213"/>
                  </a:cubicBezTo>
                  <a:cubicBezTo>
                    <a:pt x="1718" y="97"/>
                    <a:pt x="1624" y="0"/>
                    <a:pt x="1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39" name="Google Shape;10339;p18"/>
            <p:cNvSpPr/>
            <p:nvPr/>
          </p:nvSpPr>
          <p:spPr>
            <a:xfrm>
              <a:off x="2476875" y="3683525"/>
              <a:ext cx="45000" cy="86825"/>
            </a:xfrm>
            <a:custGeom>
              <a:avLst/>
              <a:gdLst/>
              <a:ahLst/>
              <a:cxnLst/>
              <a:rect l="l" t="t" r="r" b="b"/>
              <a:pathLst>
                <a:path w="1800" h="3473" extrusionOk="0">
                  <a:moveTo>
                    <a:pt x="917" y="1"/>
                  </a:moveTo>
                  <a:cubicBezTo>
                    <a:pt x="879" y="1"/>
                    <a:pt x="841" y="15"/>
                    <a:pt x="811" y="44"/>
                  </a:cubicBezTo>
                  <a:cubicBezTo>
                    <a:pt x="291" y="552"/>
                    <a:pt x="1" y="1299"/>
                    <a:pt x="37" y="2044"/>
                  </a:cubicBezTo>
                  <a:cubicBezTo>
                    <a:pt x="40" y="2127"/>
                    <a:pt x="116" y="2187"/>
                    <a:pt x="192" y="2188"/>
                  </a:cubicBezTo>
                  <a:cubicBezTo>
                    <a:pt x="436" y="2181"/>
                    <a:pt x="675" y="2116"/>
                    <a:pt x="889" y="1997"/>
                  </a:cubicBezTo>
                  <a:lnTo>
                    <a:pt x="889" y="1997"/>
                  </a:lnTo>
                  <a:lnTo>
                    <a:pt x="281" y="3254"/>
                  </a:lnTo>
                  <a:cubicBezTo>
                    <a:pt x="245" y="3330"/>
                    <a:pt x="276" y="3420"/>
                    <a:pt x="352" y="3456"/>
                  </a:cubicBezTo>
                  <a:cubicBezTo>
                    <a:pt x="373" y="3466"/>
                    <a:pt x="395" y="3472"/>
                    <a:pt x="417" y="3472"/>
                  </a:cubicBezTo>
                  <a:cubicBezTo>
                    <a:pt x="476" y="3472"/>
                    <a:pt x="530" y="3437"/>
                    <a:pt x="555" y="3385"/>
                  </a:cubicBezTo>
                  <a:lnTo>
                    <a:pt x="1468" y="1498"/>
                  </a:lnTo>
                  <a:cubicBezTo>
                    <a:pt x="1616" y="1304"/>
                    <a:pt x="1723" y="1080"/>
                    <a:pt x="1780" y="843"/>
                  </a:cubicBezTo>
                  <a:cubicBezTo>
                    <a:pt x="1799" y="767"/>
                    <a:pt x="1758" y="691"/>
                    <a:pt x="1685" y="664"/>
                  </a:cubicBezTo>
                  <a:cubicBezTo>
                    <a:pt x="1668" y="658"/>
                    <a:pt x="1650" y="655"/>
                    <a:pt x="1633" y="655"/>
                  </a:cubicBezTo>
                  <a:cubicBezTo>
                    <a:pt x="1576" y="655"/>
                    <a:pt x="1522" y="687"/>
                    <a:pt x="1497" y="742"/>
                  </a:cubicBezTo>
                  <a:lnTo>
                    <a:pt x="1206" y="1343"/>
                  </a:lnTo>
                  <a:cubicBezTo>
                    <a:pt x="986" y="1622"/>
                    <a:pt x="672" y="1818"/>
                    <a:pt x="338" y="1872"/>
                  </a:cubicBezTo>
                  <a:cubicBezTo>
                    <a:pt x="352" y="1272"/>
                    <a:pt x="609" y="667"/>
                    <a:pt x="1024" y="262"/>
                  </a:cubicBezTo>
                  <a:cubicBezTo>
                    <a:pt x="1084" y="203"/>
                    <a:pt x="1085" y="107"/>
                    <a:pt x="1027" y="47"/>
                  </a:cubicBezTo>
                  <a:cubicBezTo>
                    <a:pt x="997" y="16"/>
                    <a:pt x="957" y="1"/>
                    <a:pt x="9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0" name="Google Shape;10340;p18"/>
            <p:cNvSpPr/>
            <p:nvPr/>
          </p:nvSpPr>
          <p:spPr>
            <a:xfrm>
              <a:off x="2535250" y="3689400"/>
              <a:ext cx="43400" cy="86850"/>
            </a:xfrm>
            <a:custGeom>
              <a:avLst/>
              <a:gdLst/>
              <a:ahLst/>
              <a:cxnLst/>
              <a:rect l="l" t="t" r="r" b="b"/>
              <a:pathLst>
                <a:path w="1736" h="3474" extrusionOk="0">
                  <a:moveTo>
                    <a:pt x="1567" y="0"/>
                  </a:moveTo>
                  <a:cubicBezTo>
                    <a:pt x="1524" y="0"/>
                    <a:pt x="1482" y="17"/>
                    <a:pt x="1452" y="51"/>
                  </a:cubicBezTo>
                  <a:lnTo>
                    <a:pt x="118" y="1559"/>
                  </a:lnTo>
                  <a:cubicBezTo>
                    <a:pt x="63" y="1621"/>
                    <a:pt x="69" y="1718"/>
                    <a:pt x="132" y="1773"/>
                  </a:cubicBezTo>
                  <a:cubicBezTo>
                    <a:pt x="161" y="1799"/>
                    <a:pt x="197" y="1811"/>
                    <a:pt x="233" y="1811"/>
                  </a:cubicBezTo>
                  <a:cubicBezTo>
                    <a:pt x="275" y="1811"/>
                    <a:pt x="316" y="1794"/>
                    <a:pt x="346" y="1760"/>
                  </a:cubicBezTo>
                  <a:lnTo>
                    <a:pt x="471" y="1619"/>
                  </a:lnTo>
                  <a:lnTo>
                    <a:pt x="471" y="1619"/>
                  </a:lnTo>
                  <a:cubicBezTo>
                    <a:pt x="240" y="2156"/>
                    <a:pt x="85" y="2721"/>
                    <a:pt x="10" y="3302"/>
                  </a:cubicBezTo>
                  <a:cubicBezTo>
                    <a:pt x="1" y="3384"/>
                    <a:pt x="59" y="3460"/>
                    <a:pt x="142" y="3472"/>
                  </a:cubicBezTo>
                  <a:cubicBezTo>
                    <a:pt x="148" y="3472"/>
                    <a:pt x="156" y="3473"/>
                    <a:pt x="162" y="3473"/>
                  </a:cubicBezTo>
                  <a:cubicBezTo>
                    <a:pt x="238" y="3472"/>
                    <a:pt x="303" y="3415"/>
                    <a:pt x="313" y="3339"/>
                  </a:cubicBezTo>
                  <a:cubicBezTo>
                    <a:pt x="455" y="2196"/>
                    <a:pt x="943" y="1100"/>
                    <a:pt x="1680" y="252"/>
                  </a:cubicBezTo>
                  <a:cubicBezTo>
                    <a:pt x="1736" y="188"/>
                    <a:pt x="1731" y="93"/>
                    <a:pt x="1668" y="38"/>
                  </a:cubicBezTo>
                  <a:cubicBezTo>
                    <a:pt x="1639" y="13"/>
                    <a:pt x="1602" y="0"/>
                    <a:pt x="1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1" name="Google Shape;10341;p18"/>
            <p:cNvSpPr/>
            <p:nvPr/>
          </p:nvSpPr>
          <p:spPr>
            <a:xfrm>
              <a:off x="2560225" y="3701350"/>
              <a:ext cx="42125" cy="79475"/>
            </a:xfrm>
            <a:custGeom>
              <a:avLst/>
              <a:gdLst/>
              <a:ahLst/>
              <a:cxnLst/>
              <a:rect l="l" t="t" r="r" b="b"/>
              <a:pathLst>
                <a:path w="1685" h="3179" extrusionOk="0">
                  <a:moveTo>
                    <a:pt x="1423" y="0"/>
                  </a:moveTo>
                  <a:cubicBezTo>
                    <a:pt x="1373" y="0"/>
                    <a:pt x="1324" y="25"/>
                    <a:pt x="1296" y="71"/>
                  </a:cubicBezTo>
                  <a:lnTo>
                    <a:pt x="499" y="1447"/>
                  </a:lnTo>
                  <a:cubicBezTo>
                    <a:pt x="450" y="1513"/>
                    <a:pt x="407" y="1588"/>
                    <a:pt x="374" y="1664"/>
                  </a:cubicBezTo>
                  <a:cubicBezTo>
                    <a:pt x="343" y="1738"/>
                    <a:pt x="374" y="1824"/>
                    <a:pt x="445" y="1860"/>
                  </a:cubicBezTo>
                  <a:cubicBezTo>
                    <a:pt x="467" y="1871"/>
                    <a:pt x="491" y="1876"/>
                    <a:pt x="514" y="1876"/>
                  </a:cubicBezTo>
                  <a:cubicBezTo>
                    <a:pt x="567" y="1876"/>
                    <a:pt x="617" y="1849"/>
                    <a:pt x="645" y="1800"/>
                  </a:cubicBezTo>
                  <a:lnTo>
                    <a:pt x="751" y="1616"/>
                  </a:lnTo>
                  <a:cubicBezTo>
                    <a:pt x="854" y="1482"/>
                    <a:pt x="996" y="1384"/>
                    <a:pt x="1159" y="1336"/>
                  </a:cubicBezTo>
                  <a:cubicBezTo>
                    <a:pt x="1345" y="1650"/>
                    <a:pt x="1349" y="2082"/>
                    <a:pt x="1164" y="2402"/>
                  </a:cubicBezTo>
                  <a:cubicBezTo>
                    <a:pt x="995" y="2693"/>
                    <a:pt x="674" y="2876"/>
                    <a:pt x="360" y="2876"/>
                  </a:cubicBezTo>
                  <a:cubicBezTo>
                    <a:pt x="305" y="2876"/>
                    <a:pt x="251" y="2870"/>
                    <a:pt x="199" y="2859"/>
                  </a:cubicBezTo>
                  <a:cubicBezTo>
                    <a:pt x="188" y="2857"/>
                    <a:pt x="177" y="2856"/>
                    <a:pt x="167" y="2856"/>
                  </a:cubicBezTo>
                  <a:cubicBezTo>
                    <a:pt x="96" y="2856"/>
                    <a:pt x="33" y="2904"/>
                    <a:pt x="18" y="2975"/>
                  </a:cubicBezTo>
                  <a:cubicBezTo>
                    <a:pt x="1" y="3057"/>
                    <a:pt x="53" y="3138"/>
                    <a:pt x="134" y="3155"/>
                  </a:cubicBezTo>
                  <a:cubicBezTo>
                    <a:pt x="208" y="3171"/>
                    <a:pt x="282" y="3179"/>
                    <a:pt x="358" y="3179"/>
                  </a:cubicBezTo>
                  <a:cubicBezTo>
                    <a:pt x="779" y="3179"/>
                    <a:pt x="1204" y="2938"/>
                    <a:pt x="1427" y="2553"/>
                  </a:cubicBezTo>
                  <a:cubicBezTo>
                    <a:pt x="1685" y="2107"/>
                    <a:pt x="1655" y="1487"/>
                    <a:pt x="1351" y="1078"/>
                  </a:cubicBezTo>
                  <a:cubicBezTo>
                    <a:pt x="1324" y="1040"/>
                    <a:pt x="1279" y="1018"/>
                    <a:pt x="1233" y="1018"/>
                  </a:cubicBezTo>
                  <a:cubicBezTo>
                    <a:pt x="1226" y="1018"/>
                    <a:pt x="1219" y="1019"/>
                    <a:pt x="1212" y="1020"/>
                  </a:cubicBezTo>
                  <a:cubicBezTo>
                    <a:pt x="1169" y="1024"/>
                    <a:pt x="1125" y="1032"/>
                    <a:pt x="1083" y="1043"/>
                  </a:cubicBezTo>
                  <a:lnTo>
                    <a:pt x="1558" y="225"/>
                  </a:lnTo>
                  <a:cubicBezTo>
                    <a:pt x="1596" y="152"/>
                    <a:pt x="1571" y="62"/>
                    <a:pt x="1500" y="21"/>
                  </a:cubicBezTo>
                  <a:cubicBezTo>
                    <a:pt x="1476" y="7"/>
                    <a:pt x="1449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2" name="Google Shape;10342;p18"/>
            <p:cNvSpPr/>
            <p:nvPr/>
          </p:nvSpPr>
          <p:spPr>
            <a:xfrm>
              <a:off x="2595450" y="3691125"/>
              <a:ext cx="44875" cy="13750"/>
            </a:xfrm>
            <a:custGeom>
              <a:avLst/>
              <a:gdLst/>
              <a:ahLst/>
              <a:cxnLst/>
              <a:rect l="l" t="t" r="r" b="b"/>
              <a:pathLst>
                <a:path w="1795" h="550" extrusionOk="0">
                  <a:moveTo>
                    <a:pt x="1629" y="0"/>
                  </a:moveTo>
                  <a:cubicBezTo>
                    <a:pt x="1621" y="0"/>
                    <a:pt x="1614" y="1"/>
                    <a:pt x="1606" y="2"/>
                  </a:cubicBezTo>
                  <a:lnTo>
                    <a:pt x="133" y="248"/>
                  </a:lnTo>
                  <a:cubicBezTo>
                    <a:pt x="56" y="260"/>
                    <a:pt x="1" y="332"/>
                    <a:pt x="7" y="409"/>
                  </a:cubicBezTo>
                  <a:cubicBezTo>
                    <a:pt x="13" y="488"/>
                    <a:pt x="80" y="550"/>
                    <a:pt x="159" y="550"/>
                  </a:cubicBezTo>
                  <a:cubicBezTo>
                    <a:pt x="167" y="550"/>
                    <a:pt x="175" y="548"/>
                    <a:pt x="183" y="548"/>
                  </a:cubicBezTo>
                  <a:lnTo>
                    <a:pt x="1655" y="303"/>
                  </a:lnTo>
                  <a:cubicBezTo>
                    <a:pt x="1737" y="290"/>
                    <a:pt x="1794" y="211"/>
                    <a:pt x="1780" y="129"/>
                  </a:cubicBezTo>
                  <a:cubicBezTo>
                    <a:pt x="1768" y="53"/>
                    <a:pt x="1703" y="0"/>
                    <a:pt x="1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3" name="Google Shape;10343;p18"/>
            <p:cNvSpPr/>
            <p:nvPr/>
          </p:nvSpPr>
          <p:spPr>
            <a:xfrm>
              <a:off x="2620300" y="3698850"/>
              <a:ext cx="61250" cy="87800"/>
            </a:xfrm>
            <a:custGeom>
              <a:avLst/>
              <a:gdLst/>
              <a:ahLst/>
              <a:cxnLst/>
              <a:rect l="l" t="t" r="r" b="b"/>
              <a:pathLst>
                <a:path w="2450" h="3512" extrusionOk="0">
                  <a:moveTo>
                    <a:pt x="1910" y="303"/>
                  </a:moveTo>
                  <a:cubicBezTo>
                    <a:pt x="1982" y="303"/>
                    <a:pt x="2054" y="309"/>
                    <a:pt x="2125" y="323"/>
                  </a:cubicBezTo>
                  <a:cubicBezTo>
                    <a:pt x="2076" y="542"/>
                    <a:pt x="1933" y="740"/>
                    <a:pt x="1747" y="838"/>
                  </a:cubicBezTo>
                  <a:cubicBezTo>
                    <a:pt x="1677" y="874"/>
                    <a:pt x="1647" y="957"/>
                    <a:pt x="1675" y="1029"/>
                  </a:cubicBezTo>
                  <a:cubicBezTo>
                    <a:pt x="1491" y="1142"/>
                    <a:pt x="1276" y="1202"/>
                    <a:pt x="1064" y="1202"/>
                  </a:cubicBezTo>
                  <a:cubicBezTo>
                    <a:pt x="929" y="1202"/>
                    <a:pt x="796" y="1178"/>
                    <a:pt x="672" y="1127"/>
                  </a:cubicBezTo>
                  <a:cubicBezTo>
                    <a:pt x="895" y="631"/>
                    <a:pt x="1404" y="303"/>
                    <a:pt x="1910" y="303"/>
                  </a:cubicBezTo>
                  <a:close/>
                  <a:moveTo>
                    <a:pt x="1917" y="0"/>
                  </a:moveTo>
                  <a:cubicBezTo>
                    <a:pt x="1243" y="0"/>
                    <a:pt x="566" y="467"/>
                    <a:pt x="336" y="1154"/>
                  </a:cubicBezTo>
                  <a:cubicBezTo>
                    <a:pt x="312" y="1224"/>
                    <a:pt x="341" y="1298"/>
                    <a:pt x="404" y="1335"/>
                  </a:cubicBezTo>
                  <a:cubicBezTo>
                    <a:pt x="610" y="1451"/>
                    <a:pt x="839" y="1507"/>
                    <a:pt x="1070" y="1507"/>
                  </a:cubicBezTo>
                  <a:cubicBezTo>
                    <a:pt x="1237" y="1507"/>
                    <a:pt x="1405" y="1478"/>
                    <a:pt x="1565" y="1420"/>
                  </a:cubicBezTo>
                  <a:lnTo>
                    <a:pt x="1565" y="1420"/>
                  </a:lnTo>
                  <a:cubicBezTo>
                    <a:pt x="1504" y="1606"/>
                    <a:pt x="1457" y="1796"/>
                    <a:pt x="1422" y="1987"/>
                  </a:cubicBezTo>
                  <a:cubicBezTo>
                    <a:pt x="1349" y="2361"/>
                    <a:pt x="1275" y="2747"/>
                    <a:pt x="1047" y="3003"/>
                  </a:cubicBezTo>
                  <a:cubicBezTo>
                    <a:pt x="936" y="3130"/>
                    <a:pt x="760" y="3208"/>
                    <a:pt x="597" y="3208"/>
                  </a:cubicBezTo>
                  <a:cubicBezTo>
                    <a:pt x="583" y="3208"/>
                    <a:pt x="570" y="3207"/>
                    <a:pt x="556" y="3206"/>
                  </a:cubicBezTo>
                  <a:cubicBezTo>
                    <a:pt x="477" y="3200"/>
                    <a:pt x="368" y="3166"/>
                    <a:pt x="300" y="3056"/>
                  </a:cubicBezTo>
                  <a:cubicBezTo>
                    <a:pt x="271" y="3010"/>
                    <a:pt x="223" y="2986"/>
                    <a:pt x="173" y="2986"/>
                  </a:cubicBezTo>
                  <a:cubicBezTo>
                    <a:pt x="146" y="2986"/>
                    <a:pt x="119" y="2993"/>
                    <a:pt x="94" y="3008"/>
                  </a:cubicBezTo>
                  <a:cubicBezTo>
                    <a:pt x="24" y="3051"/>
                    <a:pt x="1" y="3141"/>
                    <a:pt x="40" y="3212"/>
                  </a:cubicBezTo>
                  <a:cubicBezTo>
                    <a:pt x="145" y="3385"/>
                    <a:pt x="317" y="3489"/>
                    <a:pt x="529" y="3508"/>
                  </a:cubicBezTo>
                  <a:cubicBezTo>
                    <a:pt x="553" y="3510"/>
                    <a:pt x="575" y="3511"/>
                    <a:pt x="599" y="3511"/>
                  </a:cubicBezTo>
                  <a:cubicBezTo>
                    <a:pt x="857" y="3508"/>
                    <a:pt x="1102" y="3396"/>
                    <a:pt x="1275" y="3204"/>
                  </a:cubicBezTo>
                  <a:cubicBezTo>
                    <a:pt x="1557" y="2885"/>
                    <a:pt x="1644" y="2438"/>
                    <a:pt x="1728" y="2009"/>
                  </a:cubicBezTo>
                  <a:cubicBezTo>
                    <a:pt x="1788" y="1699"/>
                    <a:pt x="1869" y="1357"/>
                    <a:pt x="2055" y="1121"/>
                  </a:cubicBezTo>
                  <a:cubicBezTo>
                    <a:pt x="2098" y="1080"/>
                    <a:pt x="2139" y="1037"/>
                    <a:pt x="2177" y="991"/>
                  </a:cubicBezTo>
                  <a:cubicBezTo>
                    <a:pt x="2212" y="950"/>
                    <a:pt x="2223" y="893"/>
                    <a:pt x="2204" y="843"/>
                  </a:cubicBezTo>
                  <a:cubicBezTo>
                    <a:pt x="2347" y="664"/>
                    <a:pt x="2432" y="447"/>
                    <a:pt x="2445" y="217"/>
                  </a:cubicBezTo>
                  <a:cubicBezTo>
                    <a:pt x="2450" y="149"/>
                    <a:pt x="2407" y="86"/>
                    <a:pt x="2340" y="65"/>
                  </a:cubicBezTo>
                  <a:cubicBezTo>
                    <a:pt x="2202" y="21"/>
                    <a:pt x="2060" y="0"/>
                    <a:pt x="19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4" name="Google Shape;10344;p18"/>
            <p:cNvSpPr/>
            <p:nvPr/>
          </p:nvSpPr>
          <p:spPr>
            <a:xfrm>
              <a:off x="2673450" y="3719850"/>
              <a:ext cx="56150" cy="77950"/>
            </a:xfrm>
            <a:custGeom>
              <a:avLst/>
              <a:gdLst/>
              <a:ahLst/>
              <a:cxnLst/>
              <a:rect l="l" t="t" r="r" b="b"/>
              <a:pathLst>
                <a:path w="2246" h="3118" extrusionOk="0">
                  <a:moveTo>
                    <a:pt x="1901" y="308"/>
                  </a:moveTo>
                  <a:cubicBezTo>
                    <a:pt x="1860" y="493"/>
                    <a:pt x="1805" y="676"/>
                    <a:pt x="1736" y="853"/>
                  </a:cubicBezTo>
                  <a:cubicBezTo>
                    <a:pt x="1652" y="750"/>
                    <a:pt x="1628" y="610"/>
                    <a:pt x="1675" y="487"/>
                  </a:cubicBezTo>
                  <a:cubicBezTo>
                    <a:pt x="1718" y="395"/>
                    <a:pt x="1802" y="327"/>
                    <a:pt x="1901" y="308"/>
                  </a:cubicBezTo>
                  <a:close/>
                  <a:moveTo>
                    <a:pt x="1957" y="0"/>
                  </a:moveTo>
                  <a:cubicBezTo>
                    <a:pt x="1727" y="0"/>
                    <a:pt x="1495" y="142"/>
                    <a:pt x="1398" y="367"/>
                  </a:cubicBezTo>
                  <a:cubicBezTo>
                    <a:pt x="1280" y="639"/>
                    <a:pt x="1375" y="981"/>
                    <a:pt x="1609" y="1142"/>
                  </a:cubicBezTo>
                  <a:cubicBezTo>
                    <a:pt x="1280" y="1817"/>
                    <a:pt x="760" y="2388"/>
                    <a:pt x="134" y="2736"/>
                  </a:cubicBezTo>
                  <a:cubicBezTo>
                    <a:pt x="1" y="2811"/>
                    <a:pt x="46" y="3012"/>
                    <a:pt x="198" y="3021"/>
                  </a:cubicBezTo>
                  <a:lnTo>
                    <a:pt x="1731" y="3118"/>
                  </a:lnTo>
                  <a:lnTo>
                    <a:pt x="1740" y="3118"/>
                  </a:lnTo>
                  <a:cubicBezTo>
                    <a:pt x="1741" y="3118"/>
                    <a:pt x="1742" y="3118"/>
                    <a:pt x="1743" y="3118"/>
                  </a:cubicBezTo>
                  <a:cubicBezTo>
                    <a:pt x="1824" y="3118"/>
                    <a:pt x="1891" y="3052"/>
                    <a:pt x="1894" y="2971"/>
                  </a:cubicBezTo>
                  <a:cubicBezTo>
                    <a:pt x="1897" y="2888"/>
                    <a:pt x="1832" y="2819"/>
                    <a:pt x="1750" y="2814"/>
                  </a:cubicBezTo>
                  <a:lnTo>
                    <a:pt x="675" y="2747"/>
                  </a:lnTo>
                  <a:cubicBezTo>
                    <a:pt x="1471" y="2152"/>
                    <a:pt x="2054" y="1214"/>
                    <a:pt x="2233" y="200"/>
                  </a:cubicBezTo>
                  <a:cubicBezTo>
                    <a:pt x="2245" y="128"/>
                    <a:pt x="2204" y="56"/>
                    <a:pt x="2136" y="31"/>
                  </a:cubicBezTo>
                  <a:cubicBezTo>
                    <a:pt x="2078" y="10"/>
                    <a:pt x="2018" y="0"/>
                    <a:pt x="1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5" name="Google Shape;10345;p18"/>
            <p:cNvSpPr/>
            <p:nvPr/>
          </p:nvSpPr>
          <p:spPr>
            <a:xfrm>
              <a:off x="5620525" y="2103100"/>
              <a:ext cx="35725" cy="130675"/>
            </a:xfrm>
            <a:custGeom>
              <a:avLst/>
              <a:gdLst/>
              <a:ahLst/>
              <a:cxnLst/>
              <a:rect l="l" t="t" r="r" b="b"/>
              <a:pathLst>
                <a:path w="1429" h="5227" extrusionOk="0">
                  <a:moveTo>
                    <a:pt x="1275" y="1"/>
                  </a:moveTo>
                  <a:cubicBezTo>
                    <a:pt x="1185" y="1"/>
                    <a:pt x="1128" y="58"/>
                    <a:pt x="1118" y="137"/>
                  </a:cubicBezTo>
                  <a:cubicBezTo>
                    <a:pt x="944" y="1802"/>
                    <a:pt x="579" y="3442"/>
                    <a:pt x="29" y="5024"/>
                  </a:cubicBezTo>
                  <a:cubicBezTo>
                    <a:pt x="1" y="5103"/>
                    <a:pt x="42" y="5190"/>
                    <a:pt x="123" y="5217"/>
                  </a:cubicBezTo>
                  <a:cubicBezTo>
                    <a:pt x="139" y="5223"/>
                    <a:pt x="154" y="5226"/>
                    <a:pt x="172" y="5226"/>
                  </a:cubicBezTo>
                  <a:cubicBezTo>
                    <a:pt x="237" y="5226"/>
                    <a:pt x="294" y="5185"/>
                    <a:pt x="316" y="5124"/>
                  </a:cubicBezTo>
                  <a:cubicBezTo>
                    <a:pt x="873" y="3520"/>
                    <a:pt x="1243" y="1858"/>
                    <a:pt x="1421" y="169"/>
                  </a:cubicBezTo>
                  <a:cubicBezTo>
                    <a:pt x="1429" y="85"/>
                    <a:pt x="1369" y="11"/>
                    <a:pt x="1286" y="1"/>
                  </a:cubicBezTo>
                  <a:cubicBezTo>
                    <a:pt x="1283" y="1"/>
                    <a:pt x="1279" y="1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6" name="Google Shape;10346;p18"/>
            <p:cNvSpPr/>
            <p:nvPr/>
          </p:nvSpPr>
          <p:spPr>
            <a:xfrm>
              <a:off x="5663025" y="2111450"/>
              <a:ext cx="40825" cy="107175"/>
            </a:xfrm>
            <a:custGeom>
              <a:avLst/>
              <a:gdLst/>
              <a:ahLst/>
              <a:cxnLst/>
              <a:rect l="l" t="t" r="r" b="b"/>
              <a:pathLst>
                <a:path w="1633" h="4287" extrusionOk="0">
                  <a:moveTo>
                    <a:pt x="841" y="0"/>
                  </a:moveTo>
                  <a:cubicBezTo>
                    <a:pt x="770" y="0"/>
                    <a:pt x="707" y="51"/>
                    <a:pt x="693" y="123"/>
                  </a:cubicBezTo>
                  <a:lnTo>
                    <a:pt x="15" y="4109"/>
                  </a:lnTo>
                  <a:cubicBezTo>
                    <a:pt x="1" y="4202"/>
                    <a:pt x="72" y="4286"/>
                    <a:pt x="166" y="4286"/>
                  </a:cubicBezTo>
                  <a:cubicBezTo>
                    <a:pt x="175" y="4286"/>
                    <a:pt x="185" y="4286"/>
                    <a:pt x="194" y="4285"/>
                  </a:cubicBezTo>
                  <a:cubicBezTo>
                    <a:pt x="805" y="4171"/>
                    <a:pt x="1346" y="3724"/>
                    <a:pt x="1603" y="3120"/>
                  </a:cubicBezTo>
                  <a:cubicBezTo>
                    <a:pt x="1633" y="3042"/>
                    <a:pt x="1597" y="2956"/>
                    <a:pt x="1521" y="2925"/>
                  </a:cubicBezTo>
                  <a:cubicBezTo>
                    <a:pt x="1501" y="2916"/>
                    <a:pt x="1481" y="2912"/>
                    <a:pt x="1462" y="2912"/>
                  </a:cubicBezTo>
                  <a:cubicBezTo>
                    <a:pt x="1405" y="2912"/>
                    <a:pt x="1350" y="2946"/>
                    <a:pt x="1324" y="3001"/>
                  </a:cubicBezTo>
                  <a:cubicBezTo>
                    <a:pt x="1141" y="3433"/>
                    <a:pt x="773" y="3778"/>
                    <a:pt x="354" y="3927"/>
                  </a:cubicBezTo>
                  <a:lnTo>
                    <a:pt x="992" y="174"/>
                  </a:lnTo>
                  <a:cubicBezTo>
                    <a:pt x="1003" y="91"/>
                    <a:pt x="948" y="15"/>
                    <a:pt x="867" y="3"/>
                  </a:cubicBezTo>
                  <a:cubicBezTo>
                    <a:pt x="858" y="1"/>
                    <a:pt x="849" y="0"/>
                    <a:pt x="8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7" name="Google Shape;10347;p18"/>
            <p:cNvSpPr/>
            <p:nvPr/>
          </p:nvSpPr>
          <p:spPr>
            <a:xfrm>
              <a:off x="5602575" y="2088425"/>
              <a:ext cx="147775" cy="48200"/>
            </a:xfrm>
            <a:custGeom>
              <a:avLst/>
              <a:gdLst/>
              <a:ahLst/>
              <a:cxnLst/>
              <a:rect l="l" t="t" r="r" b="b"/>
              <a:pathLst>
                <a:path w="5911" h="1928" extrusionOk="0">
                  <a:moveTo>
                    <a:pt x="4399" y="0"/>
                  </a:moveTo>
                  <a:cubicBezTo>
                    <a:pt x="3475" y="0"/>
                    <a:pt x="2550" y="40"/>
                    <a:pt x="1627" y="121"/>
                  </a:cubicBezTo>
                  <a:cubicBezTo>
                    <a:pt x="1191" y="161"/>
                    <a:pt x="736" y="222"/>
                    <a:pt x="386" y="520"/>
                  </a:cubicBezTo>
                  <a:cubicBezTo>
                    <a:pt x="168" y="705"/>
                    <a:pt x="22" y="1006"/>
                    <a:pt x="10" y="1300"/>
                  </a:cubicBezTo>
                  <a:cubicBezTo>
                    <a:pt x="0" y="1531"/>
                    <a:pt x="71" y="1737"/>
                    <a:pt x="214" y="1881"/>
                  </a:cubicBezTo>
                  <a:cubicBezTo>
                    <a:pt x="242" y="1911"/>
                    <a:pt x="280" y="1927"/>
                    <a:pt x="321" y="1927"/>
                  </a:cubicBezTo>
                  <a:cubicBezTo>
                    <a:pt x="456" y="1927"/>
                    <a:pt x="524" y="1766"/>
                    <a:pt x="429" y="1669"/>
                  </a:cubicBezTo>
                  <a:cubicBezTo>
                    <a:pt x="325" y="1562"/>
                    <a:pt x="307" y="1418"/>
                    <a:pt x="312" y="1315"/>
                  </a:cubicBezTo>
                  <a:cubicBezTo>
                    <a:pt x="321" y="1104"/>
                    <a:pt x="428" y="882"/>
                    <a:pt x="581" y="751"/>
                  </a:cubicBezTo>
                  <a:cubicBezTo>
                    <a:pt x="864" y="512"/>
                    <a:pt x="1251" y="460"/>
                    <a:pt x="1654" y="425"/>
                  </a:cubicBezTo>
                  <a:cubicBezTo>
                    <a:pt x="2567" y="344"/>
                    <a:pt x="3483" y="304"/>
                    <a:pt x="4399" y="304"/>
                  </a:cubicBezTo>
                  <a:cubicBezTo>
                    <a:pt x="4849" y="304"/>
                    <a:pt x="5300" y="314"/>
                    <a:pt x="5750" y="333"/>
                  </a:cubicBezTo>
                  <a:cubicBezTo>
                    <a:pt x="5751" y="333"/>
                    <a:pt x="5752" y="333"/>
                    <a:pt x="5753" y="333"/>
                  </a:cubicBezTo>
                  <a:cubicBezTo>
                    <a:pt x="5834" y="333"/>
                    <a:pt x="5902" y="270"/>
                    <a:pt x="5908" y="188"/>
                  </a:cubicBezTo>
                  <a:cubicBezTo>
                    <a:pt x="5911" y="104"/>
                    <a:pt x="5846" y="32"/>
                    <a:pt x="5762" y="29"/>
                  </a:cubicBezTo>
                  <a:cubicBezTo>
                    <a:pt x="5308" y="10"/>
                    <a:pt x="4854" y="0"/>
                    <a:pt x="43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8" name="Google Shape;10348;p18"/>
            <p:cNvSpPr/>
            <p:nvPr/>
          </p:nvSpPr>
          <p:spPr>
            <a:xfrm>
              <a:off x="5725600" y="2144675"/>
              <a:ext cx="63275" cy="18175"/>
            </a:xfrm>
            <a:custGeom>
              <a:avLst/>
              <a:gdLst/>
              <a:ahLst/>
              <a:cxnLst/>
              <a:rect l="l" t="t" r="r" b="b"/>
              <a:pathLst>
                <a:path w="2531" h="727" extrusionOk="0">
                  <a:moveTo>
                    <a:pt x="2368" y="0"/>
                  </a:moveTo>
                  <a:cubicBezTo>
                    <a:pt x="2358" y="0"/>
                    <a:pt x="2348" y="1"/>
                    <a:pt x="2337" y="3"/>
                  </a:cubicBezTo>
                  <a:lnTo>
                    <a:pt x="183" y="426"/>
                  </a:lnTo>
                  <a:cubicBezTo>
                    <a:pt x="1" y="461"/>
                    <a:pt x="28" y="727"/>
                    <a:pt x="211" y="727"/>
                  </a:cubicBezTo>
                  <a:cubicBezTo>
                    <a:pt x="221" y="727"/>
                    <a:pt x="230" y="727"/>
                    <a:pt x="240" y="724"/>
                  </a:cubicBezTo>
                  <a:lnTo>
                    <a:pt x="2396" y="301"/>
                  </a:lnTo>
                  <a:cubicBezTo>
                    <a:pt x="2476" y="285"/>
                    <a:pt x="2530" y="206"/>
                    <a:pt x="2514" y="124"/>
                  </a:cubicBezTo>
                  <a:cubicBezTo>
                    <a:pt x="2501" y="50"/>
                    <a:pt x="2439" y="0"/>
                    <a:pt x="23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49" name="Google Shape;10349;p18"/>
            <p:cNvSpPr/>
            <p:nvPr/>
          </p:nvSpPr>
          <p:spPr>
            <a:xfrm>
              <a:off x="5731775" y="2163100"/>
              <a:ext cx="63975" cy="10750"/>
            </a:xfrm>
            <a:custGeom>
              <a:avLst/>
              <a:gdLst/>
              <a:ahLst/>
              <a:cxnLst/>
              <a:rect l="l" t="t" r="r" b="b"/>
              <a:pathLst>
                <a:path w="2559" h="430" extrusionOk="0">
                  <a:moveTo>
                    <a:pt x="2403" y="1"/>
                  </a:moveTo>
                  <a:cubicBezTo>
                    <a:pt x="2400" y="1"/>
                    <a:pt x="2397" y="1"/>
                    <a:pt x="2394" y="1"/>
                  </a:cubicBezTo>
                  <a:lnTo>
                    <a:pt x="145" y="127"/>
                  </a:lnTo>
                  <a:cubicBezTo>
                    <a:pt x="64" y="134"/>
                    <a:pt x="1" y="202"/>
                    <a:pt x="4" y="283"/>
                  </a:cubicBezTo>
                  <a:cubicBezTo>
                    <a:pt x="5" y="365"/>
                    <a:pt x="72" y="430"/>
                    <a:pt x="153" y="430"/>
                  </a:cubicBezTo>
                  <a:lnTo>
                    <a:pt x="162" y="430"/>
                  </a:lnTo>
                  <a:lnTo>
                    <a:pt x="2411" y="303"/>
                  </a:lnTo>
                  <a:cubicBezTo>
                    <a:pt x="2494" y="298"/>
                    <a:pt x="2559" y="227"/>
                    <a:pt x="2554" y="143"/>
                  </a:cubicBezTo>
                  <a:cubicBezTo>
                    <a:pt x="2549" y="64"/>
                    <a:pt x="2481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0" name="Google Shape;10350;p18"/>
            <p:cNvSpPr/>
            <p:nvPr/>
          </p:nvSpPr>
          <p:spPr>
            <a:xfrm>
              <a:off x="5814575" y="2114925"/>
              <a:ext cx="46600" cy="102750"/>
            </a:xfrm>
            <a:custGeom>
              <a:avLst/>
              <a:gdLst/>
              <a:ahLst/>
              <a:cxnLst/>
              <a:rect l="l" t="t" r="r" b="b"/>
              <a:pathLst>
                <a:path w="1864" h="4110" extrusionOk="0">
                  <a:moveTo>
                    <a:pt x="1465" y="0"/>
                  </a:moveTo>
                  <a:cubicBezTo>
                    <a:pt x="1453" y="0"/>
                    <a:pt x="1442" y="2"/>
                    <a:pt x="1430" y="5"/>
                  </a:cubicBezTo>
                  <a:cubicBezTo>
                    <a:pt x="909" y="128"/>
                    <a:pt x="421" y="426"/>
                    <a:pt x="56" y="842"/>
                  </a:cubicBezTo>
                  <a:cubicBezTo>
                    <a:pt x="0" y="905"/>
                    <a:pt x="7" y="1002"/>
                    <a:pt x="70" y="1057"/>
                  </a:cubicBezTo>
                  <a:cubicBezTo>
                    <a:pt x="98" y="1083"/>
                    <a:pt x="133" y="1095"/>
                    <a:pt x="169" y="1095"/>
                  </a:cubicBezTo>
                  <a:cubicBezTo>
                    <a:pt x="211" y="1095"/>
                    <a:pt x="253" y="1077"/>
                    <a:pt x="284" y="1043"/>
                  </a:cubicBezTo>
                  <a:cubicBezTo>
                    <a:pt x="554" y="733"/>
                    <a:pt x="901" y="498"/>
                    <a:pt x="1289" y="362"/>
                  </a:cubicBezTo>
                  <a:lnTo>
                    <a:pt x="1289" y="362"/>
                  </a:lnTo>
                  <a:cubicBezTo>
                    <a:pt x="1211" y="848"/>
                    <a:pt x="997" y="1303"/>
                    <a:pt x="671" y="1671"/>
                  </a:cubicBezTo>
                  <a:cubicBezTo>
                    <a:pt x="519" y="1733"/>
                    <a:pt x="401" y="1852"/>
                    <a:pt x="339" y="2002"/>
                  </a:cubicBezTo>
                  <a:cubicBezTo>
                    <a:pt x="292" y="2112"/>
                    <a:pt x="380" y="2214"/>
                    <a:pt x="479" y="2214"/>
                  </a:cubicBezTo>
                  <a:cubicBezTo>
                    <a:pt x="511" y="2214"/>
                    <a:pt x="543" y="2203"/>
                    <a:pt x="573" y="2180"/>
                  </a:cubicBezTo>
                  <a:cubicBezTo>
                    <a:pt x="668" y="2104"/>
                    <a:pt x="757" y="2023"/>
                    <a:pt x="841" y="1934"/>
                  </a:cubicBezTo>
                  <a:cubicBezTo>
                    <a:pt x="864" y="1928"/>
                    <a:pt x="890" y="1923"/>
                    <a:pt x="915" y="1922"/>
                  </a:cubicBezTo>
                  <a:cubicBezTo>
                    <a:pt x="928" y="1920"/>
                    <a:pt x="941" y="1920"/>
                    <a:pt x="954" y="1920"/>
                  </a:cubicBezTo>
                  <a:cubicBezTo>
                    <a:pt x="1112" y="1920"/>
                    <a:pt x="1266" y="2000"/>
                    <a:pt x="1343" y="2124"/>
                  </a:cubicBezTo>
                  <a:cubicBezTo>
                    <a:pt x="1533" y="2438"/>
                    <a:pt x="1409" y="2878"/>
                    <a:pt x="1189" y="3151"/>
                  </a:cubicBezTo>
                  <a:cubicBezTo>
                    <a:pt x="940" y="3463"/>
                    <a:pt x="561" y="3653"/>
                    <a:pt x="225" y="3821"/>
                  </a:cubicBezTo>
                  <a:cubicBezTo>
                    <a:pt x="83" y="3892"/>
                    <a:pt x="133" y="4109"/>
                    <a:pt x="293" y="4109"/>
                  </a:cubicBezTo>
                  <a:cubicBezTo>
                    <a:pt x="317" y="4109"/>
                    <a:pt x="341" y="4103"/>
                    <a:pt x="361" y="4093"/>
                  </a:cubicBezTo>
                  <a:cubicBezTo>
                    <a:pt x="724" y="3910"/>
                    <a:pt x="1135" y="3704"/>
                    <a:pt x="1426" y="3341"/>
                  </a:cubicBezTo>
                  <a:cubicBezTo>
                    <a:pt x="1711" y="2984"/>
                    <a:pt x="1863" y="2398"/>
                    <a:pt x="1601" y="1966"/>
                  </a:cubicBezTo>
                  <a:cubicBezTo>
                    <a:pt x="1488" y="1785"/>
                    <a:pt x="1301" y="1663"/>
                    <a:pt x="1091" y="1629"/>
                  </a:cubicBezTo>
                  <a:cubicBezTo>
                    <a:pt x="1396" y="1197"/>
                    <a:pt x="1578" y="690"/>
                    <a:pt x="1616" y="163"/>
                  </a:cubicBezTo>
                  <a:cubicBezTo>
                    <a:pt x="1622" y="74"/>
                    <a:pt x="1550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1" name="Google Shape;10351;p18"/>
            <p:cNvSpPr/>
            <p:nvPr/>
          </p:nvSpPr>
          <p:spPr>
            <a:xfrm>
              <a:off x="5837950" y="2209900"/>
              <a:ext cx="37775" cy="45875"/>
            </a:xfrm>
            <a:custGeom>
              <a:avLst/>
              <a:gdLst/>
              <a:ahLst/>
              <a:cxnLst/>
              <a:rect l="l" t="t" r="r" b="b"/>
              <a:pathLst>
                <a:path w="1511" h="1835" extrusionOk="0">
                  <a:moveTo>
                    <a:pt x="1339" y="0"/>
                  </a:moveTo>
                  <a:cubicBezTo>
                    <a:pt x="1290" y="0"/>
                    <a:pt x="1243" y="23"/>
                    <a:pt x="1213" y="65"/>
                  </a:cubicBezTo>
                  <a:lnTo>
                    <a:pt x="75" y="1592"/>
                  </a:lnTo>
                  <a:cubicBezTo>
                    <a:pt x="1" y="1692"/>
                    <a:pt x="72" y="1835"/>
                    <a:pt x="197" y="1835"/>
                  </a:cubicBezTo>
                  <a:cubicBezTo>
                    <a:pt x="245" y="1835"/>
                    <a:pt x="289" y="1812"/>
                    <a:pt x="317" y="1773"/>
                  </a:cubicBezTo>
                  <a:lnTo>
                    <a:pt x="1457" y="247"/>
                  </a:lnTo>
                  <a:cubicBezTo>
                    <a:pt x="1511" y="180"/>
                    <a:pt x="1498" y="82"/>
                    <a:pt x="1429" y="30"/>
                  </a:cubicBezTo>
                  <a:cubicBezTo>
                    <a:pt x="1402" y="10"/>
                    <a:pt x="1370" y="0"/>
                    <a:pt x="13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2" name="Google Shape;10352;p18"/>
            <p:cNvSpPr/>
            <p:nvPr/>
          </p:nvSpPr>
          <p:spPr>
            <a:xfrm>
              <a:off x="5897400" y="2103500"/>
              <a:ext cx="42900" cy="90025"/>
            </a:xfrm>
            <a:custGeom>
              <a:avLst/>
              <a:gdLst/>
              <a:ahLst/>
              <a:cxnLst/>
              <a:rect l="l" t="t" r="r" b="b"/>
              <a:pathLst>
                <a:path w="1716" h="3601" extrusionOk="0">
                  <a:moveTo>
                    <a:pt x="1525" y="0"/>
                  </a:moveTo>
                  <a:cubicBezTo>
                    <a:pt x="1482" y="0"/>
                    <a:pt x="1438" y="19"/>
                    <a:pt x="1406" y="64"/>
                  </a:cubicBezTo>
                  <a:cubicBezTo>
                    <a:pt x="1110" y="477"/>
                    <a:pt x="857" y="921"/>
                    <a:pt x="651" y="1384"/>
                  </a:cubicBezTo>
                  <a:cubicBezTo>
                    <a:pt x="472" y="1625"/>
                    <a:pt x="274" y="1851"/>
                    <a:pt x="61" y="2062"/>
                  </a:cubicBezTo>
                  <a:cubicBezTo>
                    <a:pt x="0" y="2120"/>
                    <a:pt x="0" y="2217"/>
                    <a:pt x="59" y="2277"/>
                  </a:cubicBezTo>
                  <a:cubicBezTo>
                    <a:pt x="88" y="2307"/>
                    <a:pt x="128" y="2323"/>
                    <a:pt x="167" y="2323"/>
                  </a:cubicBezTo>
                  <a:cubicBezTo>
                    <a:pt x="205" y="2323"/>
                    <a:pt x="244" y="2308"/>
                    <a:pt x="274" y="2279"/>
                  </a:cubicBezTo>
                  <a:cubicBezTo>
                    <a:pt x="296" y="2257"/>
                    <a:pt x="319" y="2234"/>
                    <a:pt x="341" y="2212"/>
                  </a:cubicBezTo>
                  <a:lnTo>
                    <a:pt x="341" y="2212"/>
                  </a:lnTo>
                  <a:cubicBezTo>
                    <a:pt x="217" y="2610"/>
                    <a:pt x="125" y="3016"/>
                    <a:pt x="68" y="3428"/>
                  </a:cubicBezTo>
                  <a:cubicBezTo>
                    <a:pt x="56" y="3510"/>
                    <a:pt x="114" y="3588"/>
                    <a:pt x="197" y="3599"/>
                  </a:cubicBezTo>
                  <a:cubicBezTo>
                    <a:pt x="205" y="3601"/>
                    <a:pt x="211" y="3601"/>
                    <a:pt x="219" y="3601"/>
                  </a:cubicBezTo>
                  <a:cubicBezTo>
                    <a:pt x="295" y="3601"/>
                    <a:pt x="358" y="3545"/>
                    <a:pt x="369" y="3471"/>
                  </a:cubicBezTo>
                  <a:cubicBezTo>
                    <a:pt x="463" y="2804"/>
                    <a:pt x="646" y="2154"/>
                    <a:pt x="915" y="1538"/>
                  </a:cubicBezTo>
                  <a:cubicBezTo>
                    <a:pt x="1218" y="1126"/>
                    <a:pt x="1471" y="682"/>
                    <a:pt x="1669" y="211"/>
                  </a:cubicBezTo>
                  <a:cubicBezTo>
                    <a:pt x="1716" y="96"/>
                    <a:pt x="1622" y="0"/>
                    <a:pt x="1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3" name="Google Shape;10353;p18"/>
            <p:cNvSpPr/>
            <p:nvPr/>
          </p:nvSpPr>
          <p:spPr>
            <a:xfrm>
              <a:off x="5946000" y="2104575"/>
              <a:ext cx="45200" cy="86775"/>
            </a:xfrm>
            <a:custGeom>
              <a:avLst/>
              <a:gdLst/>
              <a:ahLst/>
              <a:cxnLst/>
              <a:rect l="l" t="t" r="r" b="b"/>
              <a:pathLst>
                <a:path w="1808" h="3471" extrusionOk="0">
                  <a:moveTo>
                    <a:pt x="916" y="0"/>
                  </a:moveTo>
                  <a:cubicBezTo>
                    <a:pt x="878" y="0"/>
                    <a:pt x="840" y="15"/>
                    <a:pt x="811" y="43"/>
                  </a:cubicBezTo>
                  <a:cubicBezTo>
                    <a:pt x="290" y="550"/>
                    <a:pt x="0" y="1297"/>
                    <a:pt x="37" y="2043"/>
                  </a:cubicBezTo>
                  <a:cubicBezTo>
                    <a:pt x="40" y="2125"/>
                    <a:pt x="97" y="2182"/>
                    <a:pt x="192" y="2187"/>
                  </a:cubicBezTo>
                  <a:cubicBezTo>
                    <a:pt x="436" y="2179"/>
                    <a:pt x="675" y="2114"/>
                    <a:pt x="888" y="1995"/>
                  </a:cubicBezTo>
                  <a:lnTo>
                    <a:pt x="888" y="1995"/>
                  </a:lnTo>
                  <a:lnTo>
                    <a:pt x="280" y="3252"/>
                  </a:lnTo>
                  <a:cubicBezTo>
                    <a:pt x="244" y="3328"/>
                    <a:pt x="276" y="3418"/>
                    <a:pt x="352" y="3455"/>
                  </a:cubicBezTo>
                  <a:cubicBezTo>
                    <a:pt x="372" y="3466"/>
                    <a:pt x="394" y="3471"/>
                    <a:pt x="417" y="3471"/>
                  </a:cubicBezTo>
                  <a:cubicBezTo>
                    <a:pt x="475" y="3471"/>
                    <a:pt x="527" y="3437"/>
                    <a:pt x="554" y="3385"/>
                  </a:cubicBezTo>
                  <a:lnTo>
                    <a:pt x="1468" y="1497"/>
                  </a:lnTo>
                  <a:cubicBezTo>
                    <a:pt x="1615" y="1302"/>
                    <a:pt x="1721" y="1079"/>
                    <a:pt x="1780" y="841"/>
                  </a:cubicBezTo>
                  <a:cubicBezTo>
                    <a:pt x="1808" y="729"/>
                    <a:pt x="1718" y="653"/>
                    <a:pt x="1629" y="653"/>
                  </a:cubicBezTo>
                  <a:cubicBezTo>
                    <a:pt x="1577" y="653"/>
                    <a:pt x="1525" y="679"/>
                    <a:pt x="1496" y="740"/>
                  </a:cubicBezTo>
                  <a:lnTo>
                    <a:pt x="1205" y="1343"/>
                  </a:lnTo>
                  <a:cubicBezTo>
                    <a:pt x="983" y="1622"/>
                    <a:pt x="671" y="1816"/>
                    <a:pt x="337" y="1870"/>
                  </a:cubicBezTo>
                  <a:cubicBezTo>
                    <a:pt x="352" y="1270"/>
                    <a:pt x="608" y="665"/>
                    <a:pt x="1023" y="260"/>
                  </a:cubicBezTo>
                  <a:cubicBezTo>
                    <a:pt x="1083" y="202"/>
                    <a:pt x="1083" y="107"/>
                    <a:pt x="1024" y="47"/>
                  </a:cubicBezTo>
                  <a:cubicBezTo>
                    <a:pt x="995" y="16"/>
                    <a:pt x="956" y="0"/>
                    <a:pt x="9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4" name="Google Shape;10354;p18"/>
            <p:cNvSpPr/>
            <p:nvPr/>
          </p:nvSpPr>
          <p:spPr>
            <a:xfrm>
              <a:off x="6004325" y="2110500"/>
              <a:ext cx="43400" cy="86750"/>
            </a:xfrm>
            <a:custGeom>
              <a:avLst/>
              <a:gdLst/>
              <a:ahLst/>
              <a:cxnLst/>
              <a:rect l="l" t="t" r="r" b="b"/>
              <a:pathLst>
                <a:path w="1736" h="3470" extrusionOk="0">
                  <a:moveTo>
                    <a:pt x="1566" y="0"/>
                  </a:moveTo>
                  <a:cubicBezTo>
                    <a:pt x="1525" y="0"/>
                    <a:pt x="1484" y="16"/>
                    <a:pt x="1454" y="49"/>
                  </a:cubicBezTo>
                  <a:lnTo>
                    <a:pt x="119" y="1557"/>
                  </a:lnTo>
                  <a:cubicBezTo>
                    <a:pt x="65" y="1619"/>
                    <a:pt x="72" y="1714"/>
                    <a:pt x="135" y="1769"/>
                  </a:cubicBezTo>
                  <a:cubicBezTo>
                    <a:pt x="164" y="1795"/>
                    <a:pt x="200" y="1808"/>
                    <a:pt x="236" y="1808"/>
                  </a:cubicBezTo>
                  <a:cubicBezTo>
                    <a:pt x="277" y="1808"/>
                    <a:pt x="318" y="1791"/>
                    <a:pt x="347" y="1758"/>
                  </a:cubicBezTo>
                  <a:lnTo>
                    <a:pt x="472" y="1617"/>
                  </a:lnTo>
                  <a:lnTo>
                    <a:pt x="472" y="1617"/>
                  </a:lnTo>
                  <a:cubicBezTo>
                    <a:pt x="241" y="2152"/>
                    <a:pt x="86" y="2719"/>
                    <a:pt x="12" y="3298"/>
                  </a:cubicBezTo>
                  <a:cubicBezTo>
                    <a:pt x="1" y="3389"/>
                    <a:pt x="72" y="3469"/>
                    <a:pt x="162" y="3469"/>
                  </a:cubicBezTo>
                  <a:cubicBezTo>
                    <a:pt x="238" y="3469"/>
                    <a:pt x="303" y="3412"/>
                    <a:pt x="314" y="3338"/>
                  </a:cubicBezTo>
                  <a:cubicBezTo>
                    <a:pt x="458" y="2193"/>
                    <a:pt x="944" y="1096"/>
                    <a:pt x="1683" y="250"/>
                  </a:cubicBezTo>
                  <a:cubicBezTo>
                    <a:pt x="1736" y="186"/>
                    <a:pt x="1728" y="91"/>
                    <a:pt x="1666" y="37"/>
                  </a:cubicBezTo>
                  <a:cubicBezTo>
                    <a:pt x="1637" y="12"/>
                    <a:pt x="1602" y="0"/>
                    <a:pt x="15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5" name="Google Shape;10355;p18"/>
            <p:cNvSpPr/>
            <p:nvPr/>
          </p:nvSpPr>
          <p:spPr>
            <a:xfrm>
              <a:off x="6029300" y="2122125"/>
              <a:ext cx="42175" cy="79725"/>
            </a:xfrm>
            <a:custGeom>
              <a:avLst/>
              <a:gdLst/>
              <a:ahLst/>
              <a:cxnLst/>
              <a:rect l="l" t="t" r="r" b="b"/>
              <a:pathLst>
                <a:path w="1687" h="3189" extrusionOk="0">
                  <a:moveTo>
                    <a:pt x="1430" y="0"/>
                  </a:moveTo>
                  <a:cubicBezTo>
                    <a:pt x="1376" y="0"/>
                    <a:pt x="1323" y="29"/>
                    <a:pt x="1295" y="81"/>
                  </a:cubicBezTo>
                  <a:lnTo>
                    <a:pt x="501" y="1455"/>
                  </a:lnTo>
                  <a:cubicBezTo>
                    <a:pt x="452" y="1523"/>
                    <a:pt x="409" y="1596"/>
                    <a:pt x="376" y="1673"/>
                  </a:cubicBezTo>
                  <a:cubicBezTo>
                    <a:pt x="344" y="1747"/>
                    <a:pt x="376" y="1833"/>
                    <a:pt x="447" y="1869"/>
                  </a:cubicBezTo>
                  <a:cubicBezTo>
                    <a:pt x="469" y="1880"/>
                    <a:pt x="492" y="1885"/>
                    <a:pt x="515" y="1885"/>
                  </a:cubicBezTo>
                  <a:cubicBezTo>
                    <a:pt x="568" y="1885"/>
                    <a:pt x="619" y="1858"/>
                    <a:pt x="646" y="1809"/>
                  </a:cubicBezTo>
                  <a:lnTo>
                    <a:pt x="754" y="1626"/>
                  </a:lnTo>
                  <a:cubicBezTo>
                    <a:pt x="855" y="1489"/>
                    <a:pt x="998" y="1391"/>
                    <a:pt x="1161" y="1345"/>
                  </a:cubicBezTo>
                  <a:cubicBezTo>
                    <a:pt x="1346" y="1657"/>
                    <a:pt x="1351" y="2091"/>
                    <a:pt x="1166" y="2411"/>
                  </a:cubicBezTo>
                  <a:cubicBezTo>
                    <a:pt x="997" y="2704"/>
                    <a:pt x="675" y="2885"/>
                    <a:pt x="360" y="2885"/>
                  </a:cubicBezTo>
                  <a:cubicBezTo>
                    <a:pt x="306" y="2885"/>
                    <a:pt x="252" y="2879"/>
                    <a:pt x="198" y="2868"/>
                  </a:cubicBezTo>
                  <a:cubicBezTo>
                    <a:pt x="188" y="2866"/>
                    <a:pt x="177" y="2865"/>
                    <a:pt x="167" y="2865"/>
                  </a:cubicBezTo>
                  <a:cubicBezTo>
                    <a:pt x="98" y="2865"/>
                    <a:pt x="35" y="2914"/>
                    <a:pt x="19" y="2984"/>
                  </a:cubicBezTo>
                  <a:cubicBezTo>
                    <a:pt x="0" y="3066"/>
                    <a:pt x="53" y="3147"/>
                    <a:pt x="135" y="3164"/>
                  </a:cubicBezTo>
                  <a:cubicBezTo>
                    <a:pt x="209" y="3180"/>
                    <a:pt x="284" y="3188"/>
                    <a:pt x="360" y="3188"/>
                  </a:cubicBezTo>
                  <a:cubicBezTo>
                    <a:pt x="781" y="3188"/>
                    <a:pt x="1205" y="2947"/>
                    <a:pt x="1427" y="2563"/>
                  </a:cubicBezTo>
                  <a:cubicBezTo>
                    <a:pt x="1686" y="2115"/>
                    <a:pt x="1655" y="1494"/>
                    <a:pt x="1351" y="1086"/>
                  </a:cubicBezTo>
                  <a:cubicBezTo>
                    <a:pt x="1322" y="1049"/>
                    <a:pt x="1277" y="1026"/>
                    <a:pt x="1230" y="1026"/>
                  </a:cubicBezTo>
                  <a:cubicBezTo>
                    <a:pt x="1224" y="1026"/>
                    <a:pt x="1219" y="1027"/>
                    <a:pt x="1213" y="1027"/>
                  </a:cubicBezTo>
                  <a:cubicBezTo>
                    <a:pt x="1169" y="1032"/>
                    <a:pt x="1126" y="1041"/>
                    <a:pt x="1083" y="1051"/>
                  </a:cubicBezTo>
                  <a:lnTo>
                    <a:pt x="1558" y="233"/>
                  </a:lnTo>
                  <a:cubicBezTo>
                    <a:pt x="1604" y="160"/>
                    <a:pt x="1580" y="63"/>
                    <a:pt x="1506" y="20"/>
                  </a:cubicBezTo>
                  <a:cubicBezTo>
                    <a:pt x="1482" y="7"/>
                    <a:pt x="1456" y="0"/>
                    <a:pt x="14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6" name="Google Shape;10356;p18"/>
            <p:cNvSpPr/>
            <p:nvPr/>
          </p:nvSpPr>
          <p:spPr>
            <a:xfrm>
              <a:off x="6064550" y="2112150"/>
              <a:ext cx="44875" cy="13750"/>
            </a:xfrm>
            <a:custGeom>
              <a:avLst/>
              <a:gdLst/>
              <a:ahLst/>
              <a:cxnLst/>
              <a:rect l="l" t="t" r="r" b="b"/>
              <a:pathLst>
                <a:path w="1795" h="550" extrusionOk="0">
                  <a:moveTo>
                    <a:pt x="1631" y="1"/>
                  </a:moveTo>
                  <a:cubicBezTo>
                    <a:pt x="1622" y="1"/>
                    <a:pt x="1613" y="2"/>
                    <a:pt x="1604" y="3"/>
                  </a:cubicBezTo>
                  <a:lnTo>
                    <a:pt x="134" y="247"/>
                  </a:lnTo>
                  <a:cubicBezTo>
                    <a:pt x="55" y="260"/>
                    <a:pt x="1" y="331"/>
                    <a:pt x="7" y="410"/>
                  </a:cubicBezTo>
                  <a:cubicBezTo>
                    <a:pt x="14" y="488"/>
                    <a:pt x="78" y="548"/>
                    <a:pt x="158" y="549"/>
                  </a:cubicBezTo>
                  <a:cubicBezTo>
                    <a:pt x="167" y="549"/>
                    <a:pt x="175" y="548"/>
                    <a:pt x="183" y="546"/>
                  </a:cubicBezTo>
                  <a:lnTo>
                    <a:pt x="1655" y="302"/>
                  </a:lnTo>
                  <a:cubicBezTo>
                    <a:pt x="1737" y="288"/>
                    <a:pt x="1794" y="210"/>
                    <a:pt x="1780" y="128"/>
                  </a:cubicBezTo>
                  <a:cubicBezTo>
                    <a:pt x="1767" y="53"/>
                    <a:pt x="1704" y="1"/>
                    <a:pt x="1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7" name="Google Shape;10357;p18"/>
            <p:cNvSpPr/>
            <p:nvPr/>
          </p:nvSpPr>
          <p:spPr>
            <a:xfrm>
              <a:off x="6089325" y="2119850"/>
              <a:ext cx="61325" cy="87800"/>
            </a:xfrm>
            <a:custGeom>
              <a:avLst/>
              <a:gdLst/>
              <a:ahLst/>
              <a:cxnLst/>
              <a:rect l="l" t="t" r="r" b="b"/>
              <a:pathLst>
                <a:path w="2453" h="3512" extrusionOk="0">
                  <a:moveTo>
                    <a:pt x="1914" y="303"/>
                  </a:moveTo>
                  <a:cubicBezTo>
                    <a:pt x="1986" y="303"/>
                    <a:pt x="2057" y="310"/>
                    <a:pt x="2128" y="324"/>
                  </a:cubicBezTo>
                  <a:cubicBezTo>
                    <a:pt x="2079" y="542"/>
                    <a:pt x="1937" y="740"/>
                    <a:pt x="1750" y="838"/>
                  </a:cubicBezTo>
                  <a:cubicBezTo>
                    <a:pt x="1680" y="874"/>
                    <a:pt x="1650" y="957"/>
                    <a:pt x="1679" y="1030"/>
                  </a:cubicBezTo>
                  <a:cubicBezTo>
                    <a:pt x="1494" y="1142"/>
                    <a:pt x="1279" y="1202"/>
                    <a:pt x="1067" y="1202"/>
                  </a:cubicBezTo>
                  <a:cubicBezTo>
                    <a:pt x="933" y="1202"/>
                    <a:pt x="799" y="1178"/>
                    <a:pt x="675" y="1128"/>
                  </a:cubicBezTo>
                  <a:cubicBezTo>
                    <a:pt x="898" y="632"/>
                    <a:pt x="1409" y="303"/>
                    <a:pt x="1914" y="303"/>
                  </a:cubicBezTo>
                  <a:close/>
                  <a:moveTo>
                    <a:pt x="1920" y="0"/>
                  </a:moveTo>
                  <a:cubicBezTo>
                    <a:pt x="1247" y="0"/>
                    <a:pt x="570" y="468"/>
                    <a:pt x="340" y="1155"/>
                  </a:cubicBezTo>
                  <a:cubicBezTo>
                    <a:pt x="316" y="1223"/>
                    <a:pt x="344" y="1299"/>
                    <a:pt x="408" y="1335"/>
                  </a:cubicBezTo>
                  <a:cubicBezTo>
                    <a:pt x="613" y="1451"/>
                    <a:pt x="843" y="1508"/>
                    <a:pt x="1073" y="1508"/>
                  </a:cubicBezTo>
                  <a:cubicBezTo>
                    <a:pt x="1241" y="1508"/>
                    <a:pt x="1409" y="1478"/>
                    <a:pt x="1568" y="1419"/>
                  </a:cubicBezTo>
                  <a:lnTo>
                    <a:pt x="1568" y="1419"/>
                  </a:lnTo>
                  <a:cubicBezTo>
                    <a:pt x="1508" y="1606"/>
                    <a:pt x="1460" y="1794"/>
                    <a:pt x="1426" y="1987"/>
                  </a:cubicBezTo>
                  <a:cubicBezTo>
                    <a:pt x="1354" y="2359"/>
                    <a:pt x="1278" y="2746"/>
                    <a:pt x="1050" y="3004"/>
                  </a:cubicBezTo>
                  <a:cubicBezTo>
                    <a:pt x="939" y="3129"/>
                    <a:pt x="756" y="3208"/>
                    <a:pt x="599" y="3208"/>
                  </a:cubicBezTo>
                  <a:cubicBezTo>
                    <a:pt x="587" y="3208"/>
                    <a:pt x="574" y="3207"/>
                    <a:pt x="561" y="3206"/>
                  </a:cubicBezTo>
                  <a:cubicBezTo>
                    <a:pt x="479" y="3198"/>
                    <a:pt x="370" y="3167"/>
                    <a:pt x="303" y="3056"/>
                  </a:cubicBezTo>
                  <a:cubicBezTo>
                    <a:pt x="275" y="3008"/>
                    <a:pt x="225" y="2982"/>
                    <a:pt x="174" y="2982"/>
                  </a:cubicBezTo>
                  <a:cubicBezTo>
                    <a:pt x="147" y="2982"/>
                    <a:pt x="120" y="2989"/>
                    <a:pt x="96" y="3004"/>
                  </a:cubicBezTo>
                  <a:cubicBezTo>
                    <a:pt x="23" y="3048"/>
                    <a:pt x="1" y="3140"/>
                    <a:pt x="44" y="3213"/>
                  </a:cubicBezTo>
                  <a:cubicBezTo>
                    <a:pt x="146" y="3385"/>
                    <a:pt x="321" y="3490"/>
                    <a:pt x="533" y="3509"/>
                  </a:cubicBezTo>
                  <a:cubicBezTo>
                    <a:pt x="555" y="3512"/>
                    <a:pt x="579" y="3512"/>
                    <a:pt x="602" y="3512"/>
                  </a:cubicBezTo>
                  <a:cubicBezTo>
                    <a:pt x="860" y="3509"/>
                    <a:pt x="1106" y="3396"/>
                    <a:pt x="1277" y="3205"/>
                  </a:cubicBezTo>
                  <a:cubicBezTo>
                    <a:pt x="1560" y="2885"/>
                    <a:pt x="1647" y="2438"/>
                    <a:pt x="1731" y="2009"/>
                  </a:cubicBezTo>
                  <a:cubicBezTo>
                    <a:pt x="1791" y="1699"/>
                    <a:pt x="1872" y="1357"/>
                    <a:pt x="2059" y="1120"/>
                  </a:cubicBezTo>
                  <a:cubicBezTo>
                    <a:pt x="2103" y="1080"/>
                    <a:pt x="2143" y="1037"/>
                    <a:pt x="2181" y="992"/>
                  </a:cubicBezTo>
                  <a:cubicBezTo>
                    <a:pt x="2215" y="950"/>
                    <a:pt x="2227" y="893"/>
                    <a:pt x="2208" y="843"/>
                  </a:cubicBezTo>
                  <a:cubicBezTo>
                    <a:pt x="2350" y="664"/>
                    <a:pt x="2435" y="445"/>
                    <a:pt x="2448" y="218"/>
                  </a:cubicBezTo>
                  <a:cubicBezTo>
                    <a:pt x="2453" y="149"/>
                    <a:pt x="2410" y="86"/>
                    <a:pt x="2344" y="66"/>
                  </a:cubicBezTo>
                  <a:cubicBezTo>
                    <a:pt x="2206" y="21"/>
                    <a:pt x="2063" y="0"/>
                    <a:pt x="19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8" name="Google Shape;10358;p18"/>
            <p:cNvSpPr/>
            <p:nvPr/>
          </p:nvSpPr>
          <p:spPr>
            <a:xfrm>
              <a:off x="6142550" y="2140850"/>
              <a:ext cx="56150" cy="77975"/>
            </a:xfrm>
            <a:custGeom>
              <a:avLst/>
              <a:gdLst/>
              <a:ahLst/>
              <a:cxnLst/>
              <a:rect l="l" t="t" r="r" b="b"/>
              <a:pathLst>
                <a:path w="2246" h="3119" extrusionOk="0">
                  <a:moveTo>
                    <a:pt x="1902" y="308"/>
                  </a:moveTo>
                  <a:lnTo>
                    <a:pt x="1902" y="308"/>
                  </a:lnTo>
                  <a:cubicBezTo>
                    <a:pt x="1859" y="494"/>
                    <a:pt x="1804" y="676"/>
                    <a:pt x="1736" y="853"/>
                  </a:cubicBezTo>
                  <a:cubicBezTo>
                    <a:pt x="1655" y="761"/>
                    <a:pt x="1625" y="606"/>
                    <a:pt x="1676" y="489"/>
                  </a:cubicBezTo>
                  <a:cubicBezTo>
                    <a:pt x="1717" y="395"/>
                    <a:pt x="1802" y="329"/>
                    <a:pt x="1902" y="308"/>
                  </a:cubicBezTo>
                  <a:close/>
                  <a:moveTo>
                    <a:pt x="1953" y="1"/>
                  </a:moveTo>
                  <a:cubicBezTo>
                    <a:pt x="1725" y="1"/>
                    <a:pt x="1494" y="144"/>
                    <a:pt x="1397" y="367"/>
                  </a:cubicBezTo>
                  <a:cubicBezTo>
                    <a:pt x="1280" y="641"/>
                    <a:pt x="1373" y="981"/>
                    <a:pt x="1608" y="1143"/>
                  </a:cubicBezTo>
                  <a:cubicBezTo>
                    <a:pt x="1280" y="1817"/>
                    <a:pt x="759" y="2388"/>
                    <a:pt x="134" y="2737"/>
                  </a:cubicBezTo>
                  <a:cubicBezTo>
                    <a:pt x="1" y="2811"/>
                    <a:pt x="47" y="3012"/>
                    <a:pt x="197" y="3022"/>
                  </a:cubicBezTo>
                  <a:lnTo>
                    <a:pt x="1731" y="3118"/>
                  </a:lnTo>
                  <a:lnTo>
                    <a:pt x="1739" y="3118"/>
                  </a:lnTo>
                  <a:cubicBezTo>
                    <a:pt x="1740" y="3118"/>
                    <a:pt x="1741" y="3118"/>
                    <a:pt x="1742" y="3118"/>
                  </a:cubicBezTo>
                  <a:cubicBezTo>
                    <a:pt x="1825" y="3118"/>
                    <a:pt x="1891" y="3054"/>
                    <a:pt x="1893" y="2972"/>
                  </a:cubicBezTo>
                  <a:cubicBezTo>
                    <a:pt x="1896" y="2889"/>
                    <a:pt x="1832" y="2819"/>
                    <a:pt x="1749" y="2816"/>
                  </a:cubicBezTo>
                  <a:lnTo>
                    <a:pt x="674" y="2748"/>
                  </a:lnTo>
                  <a:cubicBezTo>
                    <a:pt x="1472" y="2154"/>
                    <a:pt x="2053" y="1215"/>
                    <a:pt x="2233" y="201"/>
                  </a:cubicBezTo>
                  <a:cubicBezTo>
                    <a:pt x="2246" y="128"/>
                    <a:pt x="2204" y="58"/>
                    <a:pt x="2135" y="33"/>
                  </a:cubicBezTo>
                  <a:cubicBezTo>
                    <a:pt x="2076" y="11"/>
                    <a:pt x="2015" y="1"/>
                    <a:pt x="19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59" name="Google Shape;10359;p18"/>
            <p:cNvSpPr/>
            <p:nvPr/>
          </p:nvSpPr>
          <p:spPr>
            <a:xfrm>
              <a:off x="5723050" y="4199250"/>
              <a:ext cx="68275" cy="106625"/>
            </a:xfrm>
            <a:custGeom>
              <a:avLst/>
              <a:gdLst/>
              <a:ahLst/>
              <a:cxnLst/>
              <a:rect l="l" t="t" r="r" b="b"/>
              <a:pathLst>
                <a:path w="2731" h="4265" extrusionOk="0">
                  <a:moveTo>
                    <a:pt x="2424" y="1"/>
                  </a:moveTo>
                  <a:cubicBezTo>
                    <a:pt x="1287" y="1"/>
                    <a:pt x="186" y="908"/>
                    <a:pt x="17" y="2039"/>
                  </a:cubicBezTo>
                  <a:cubicBezTo>
                    <a:pt x="1" y="2147"/>
                    <a:pt x="87" y="2221"/>
                    <a:pt x="175" y="2221"/>
                  </a:cubicBezTo>
                  <a:cubicBezTo>
                    <a:pt x="223" y="2221"/>
                    <a:pt x="271" y="2199"/>
                    <a:pt x="304" y="2149"/>
                  </a:cubicBezTo>
                  <a:cubicBezTo>
                    <a:pt x="490" y="1866"/>
                    <a:pt x="793" y="1765"/>
                    <a:pt x="1086" y="1765"/>
                  </a:cubicBezTo>
                  <a:cubicBezTo>
                    <a:pt x="1202" y="1765"/>
                    <a:pt x="1316" y="1781"/>
                    <a:pt x="1421" y="1808"/>
                  </a:cubicBezTo>
                  <a:cubicBezTo>
                    <a:pt x="1833" y="1912"/>
                    <a:pt x="2265" y="2232"/>
                    <a:pt x="2303" y="2710"/>
                  </a:cubicBezTo>
                  <a:cubicBezTo>
                    <a:pt x="2336" y="3110"/>
                    <a:pt x="2097" y="3509"/>
                    <a:pt x="1679" y="3751"/>
                  </a:cubicBezTo>
                  <a:cubicBezTo>
                    <a:pt x="1450" y="3884"/>
                    <a:pt x="1201" y="3951"/>
                    <a:pt x="966" y="3951"/>
                  </a:cubicBezTo>
                  <a:cubicBezTo>
                    <a:pt x="745" y="3951"/>
                    <a:pt x="536" y="3892"/>
                    <a:pt x="364" y="3774"/>
                  </a:cubicBezTo>
                  <a:cubicBezTo>
                    <a:pt x="337" y="3755"/>
                    <a:pt x="306" y="3746"/>
                    <a:pt x="276" y="3746"/>
                  </a:cubicBezTo>
                  <a:cubicBezTo>
                    <a:pt x="226" y="3746"/>
                    <a:pt x="176" y="3770"/>
                    <a:pt x="145" y="3815"/>
                  </a:cubicBezTo>
                  <a:cubicBezTo>
                    <a:pt x="96" y="3886"/>
                    <a:pt x="114" y="3984"/>
                    <a:pt x="187" y="4033"/>
                  </a:cubicBezTo>
                  <a:cubicBezTo>
                    <a:pt x="411" y="4188"/>
                    <a:pt x="682" y="4264"/>
                    <a:pt x="967" y="4264"/>
                  </a:cubicBezTo>
                  <a:cubicBezTo>
                    <a:pt x="1272" y="4261"/>
                    <a:pt x="1573" y="4179"/>
                    <a:pt x="1836" y="4024"/>
                  </a:cubicBezTo>
                  <a:cubicBezTo>
                    <a:pt x="2360" y="3720"/>
                    <a:pt x="2659" y="3207"/>
                    <a:pt x="2618" y="2684"/>
                  </a:cubicBezTo>
                  <a:cubicBezTo>
                    <a:pt x="2566" y="2051"/>
                    <a:pt x="2018" y="1635"/>
                    <a:pt x="1499" y="1504"/>
                  </a:cubicBezTo>
                  <a:cubicBezTo>
                    <a:pt x="1359" y="1468"/>
                    <a:pt x="1222" y="1451"/>
                    <a:pt x="1089" y="1451"/>
                  </a:cubicBezTo>
                  <a:cubicBezTo>
                    <a:pt x="866" y="1451"/>
                    <a:pt x="657" y="1499"/>
                    <a:pt x="476" y="1591"/>
                  </a:cubicBezTo>
                  <a:cubicBezTo>
                    <a:pt x="810" y="856"/>
                    <a:pt x="1595" y="313"/>
                    <a:pt x="2403" y="313"/>
                  </a:cubicBezTo>
                  <a:cubicBezTo>
                    <a:pt x="2459" y="313"/>
                    <a:pt x="2514" y="316"/>
                    <a:pt x="2569" y="321"/>
                  </a:cubicBezTo>
                  <a:cubicBezTo>
                    <a:pt x="2650" y="319"/>
                    <a:pt x="2716" y="256"/>
                    <a:pt x="2724" y="177"/>
                  </a:cubicBezTo>
                  <a:cubicBezTo>
                    <a:pt x="2730" y="96"/>
                    <a:pt x="2675" y="23"/>
                    <a:pt x="2596" y="8"/>
                  </a:cubicBezTo>
                  <a:cubicBezTo>
                    <a:pt x="2538" y="3"/>
                    <a:pt x="2481" y="1"/>
                    <a:pt x="24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0" name="Google Shape;10360;p18"/>
            <p:cNvSpPr/>
            <p:nvPr/>
          </p:nvSpPr>
          <p:spPr>
            <a:xfrm>
              <a:off x="5847175" y="4243575"/>
              <a:ext cx="60175" cy="13650"/>
            </a:xfrm>
            <a:custGeom>
              <a:avLst/>
              <a:gdLst/>
              <a:ahLst/>
              <a:cxnLst/>
              <a:rect l="l" t="t" r="r" b="b"/>
              <a:pathLst>
                <a:path w="2407" h="546" extrusionOk="0">
                  <a:moveTo>
                    <a:pt x="172" y="1"/>
                  </a:moveTo>
                  <a:cubicBezTo>
                    <a:pt x="92" y="1"/>
                    <a:pt x="22" y="59"/>
                    <a:pt x="10" y="139"/>
                  </a:cubicBezTo>
                  <a:cubicBezTo>
                    <a:pt x="1" y="224"/>
                    <a:pt x="62" y="302"/>
                    <a:pt x="149" y="313"/>
                  </a:cubicBezTo>
                  <a:lnTo>
                    <a:pt x="2228" y="544"/>
                  </a:lnTo>
                  <a:lnTo>
                    <a:pt x="2245" y="544"/>
                  </a:lnTo>
                  <a:lnTo>
                    <a:pt x="2247" y="546"/>
                  </a:lnTo>
                  <a:cubicBezTo>
                    <a:pt x="2329" y="544"/>
                    <a:pt x="2399" y="479"/>
                    <a:pt x="2404" y="397"/>
                  </a:cubicBezTo>
                  <a:cubicBezTo>
                    <a:pt x="2407" y="313"/>
                    <a:pt x="2347" y="240"/>
                    <a:pt x="2263" y="231"/>
                  </a:cubicBezTo>
                  <a:lnTo>
                    <a:pt x="184" y="1"/>
                  </a:lnTo>
                  <a:cubicBezTo>
                    <a:pt x="180" y="1"/>
                    <a:pt x="17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1" name="Google Shape;10361;p18"/>
            <p:cNvSpPr/>
            <p:nvPr/>
          </p:nvSpPr>
          <p:spPr>
            <a:xfrm>
              <a:off x="5845750" y="4243800"/>
              <a:ext cx="50050" cy="32500"/>
            </a:xfrm>
            <a:custGeom>
              <a:avLst/>
              <a:gdLst/>
              <a:ahLst/>
              <a:cxnLst/>
              <a:rect l="l" t="t" r="r" b="b"/>
              <a:pathLst>
                <a:path w="2002" h="1300" extrusionOk="0">
                  <a:moveTo>
                    <a:pt x="174" y="0"/>
                  </a:moveTo>
                  <a:cubicBezTo>
                    <a:pt x="161" y="0"/>
                    <a:pt x="148" y="2"/>
                    <a:pt x="135" y="5"/>
                  </a:cubicBezTo>
                  <a:cubicBezTo>
                    <a:pt x="51" y="27"/>
                    <a:pt x="1" y="113"/>
                    <a:pt x="23" y="198"/>
                  </a:cubicBezTo>
                  <a:lnTo>
                    <a:pt x="276" y="1181"/>
                  </a:lnTo>
                  <a:cubicBezTo>
                    <a:pt x="293" y="1249"/>
                    <a:pt x="357" y="1298"/>
                    <a:pt x="428" y="1300"/>
                  </a:cubicBezTo>
                  <a:lnTo>
                    <a:pt x="436" y="1298"/>
                  </a:lnTo>
                  <a:lnTo>
                    <a:pt x="1848" y="1227"/>
                  </a:lnTo>
                  <a:cubicBezTo>
                    <a:pt x="1935" y="1222"/>
                    <a:pt x="2001" y="1148"/>
                    <a:pt x="1997" y="1061"/>
                  </a:cubicBezTo>
                  <a:cubicBezTo>
                    <a:pt x="1994" y="975"/>
                    <a:pt x="1921" y="915"/>
                    <a:pt x="1832" y="912"/>
                  </a:cubicBezTo>
                  <a:lnTo>
                    <a:pt x="548" y="977"/>
                  </a:lnTo>
                  <a:lnTo>
                    <a:pt x="327" y="119"/>
                  </a:lnTo>
                  <a:cubicBezTo>
                    <a:pt x="308" y="47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2" name="Google Shape;10362;p18"/>
            <p:cNvSpPr/>
            <p:nvPr/>
          </p:nvSpPr>
          <p:spPr>
            <a:xfrm>
              <a:off x="5939650" y="4191775"/>
              <a:ext cx="71775" cy="106225"/>
            </a:xfrm>
            <a:custGeom>
              <a:avLst/>
              <a:gdLst/>
              <a:ahLst/>
              <a:cxnLst/>
              <a:rect l="l" t="t" r="r" b="b"/>
              <a:pathLst>
                <a:path w="2871" h="4249" extrusionOk="0">
                  <a:moveTo>
                    <a:pt x="1950" y="1"/>
                  </a:moveTo>
                  <a:cubicBezTo>
                    <a:pt x="1933" y="1"/>
                    <a:pt x="1917" y="4"/>
                    <a:pt x="1901" y="9"/>
                  </a:cubicBezTo>
                  <a:cubicBezTo>
                    <a:pt x="1440" y="163"/>
                    <a:pt x="1063" y="566"/>
                    <a:pt x="944" y="1038"/>
                  </a:cubicBezTo>
                  <a:cubicBezTo>
                    <a:pt x="921" y="1123"/>
                    <a:pt x="971" y="1211"/>
                    <a:pt x="1058" y="1233"/>
                  </a:cubicBezTo>
                  <a:cubicBezTo>
                    <a:pt x="1071" y="1236"/>
                    <a:pt x="1085" y="1238"/>
                    <a:pt x="1097" y="1238"/>
                  </a:cubicBezTo>
                  <a:cubicBezTo>
                    <a:pt x="1169" y="1238"/>
                    <a:pt x="1234" y="1188"/>
                    <a:pt x="1250" y="1116"/>
                  </a:cubicBezTo>
                  <a:cubicBezTo>
                    <a:pt x="1334" y="799"/>
                    <a:pt x="1544" y="533"/>
                    <a:pt x="1834" y="378"/>
                  </a:cubicBezTo>
                  <a:lnTo>
                    <a:pt x="1834" y="378"/>
                  </a:lnTo>
                  <a:cubicBezTo>
                    <a:pt x="2057" y="1753"/>
                    <a:pt x="1353" y="3265"/>
                    <a:pt x="140" y="3955"/>
                  </a:cubicBezTo>
                  <a:cubicBezTo>
                    <a:pt x="1" y="4035"/>
                    <a:pt x="58" y="4248"/>
                    <a:pt x="218" y="4248"/>
                  </a:cubicBezTo>
                  <a:lnTo>
                    <a:pt x="234" y="4248"/>
                  </a:lnTo>
                  <a:lnTo>
                    <a:pt x="2721" y="4001"/>
                  </a:lnTo>
                  <a:cubicBezTo>
                    <a:pt x="2808" y="3993"/>
                    <a:pt x="2871" y="3916"/>
                    <a:pt x="2861" y="3830"/>
                  </a:cubicBezTo>
                  <a:cubicBezTo>
                    <a:pt x="2856" y="3750"/>
                    <a:pt x="2787" y="3688"/>
                    <a:pt x="2710" y="3688"/>
                  </a:cubicBezTo>
                  <a:cubicBezTo>
                    <a:pt x="2703" y="3688"/>
                    <a:pt x="2697" y="3689"/>
                    <a:pt x="2690" y="3689"/>
                  </a:cubicBezTo>
                  <a:lnTo>
                    <a:pt x="802" y="3876"/>
                  </a:lnTo>
                  <a:cubicBezTo>
                    <a:pt x="1863" y="2988"/>
                    <a:pt x="2412" y="1475"/>
                    <a:pt x="2103" y="123"/>
                  </a:cubicBezTo>
                  <a:cubicBezTo>
                    <a:pt x="2094" y="80"/>
                    <a:pt x="2065" y="42"/>
                    <a:pt x="2027" y="20"/>
                  </a:cubicBezTo>
                  <a:cubicBezTo>
                    <a:pt x="2003" y="8"/>
                    <a:pt x="1976" y="1"/>
                    <a:pt x="1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3" name="Google Shape;10363;p18"/>
            <p:cNvSpPr/>
            <p:nvPr/>
          </p:nvSpPr>
          <p:spPr>
            <a:xfrm>
              <a:off x="6049550" y="4168450"/>
              <a:ext cx="7875" cy="134925"/>
            </a:xfrm>
            <a:custGeom>
              <a:avLst/>
              <a:gdLst/>
              <a:ahLst/>
              <a:cxnLst/>
              <a:rect l="l" t="t" r="r" b="b"/>
              <a:pathLst>
                <a:path w="315" h="5397" extrusionOk="0">
                  <a:moveTo>
                    <a:pt x="158" y="0"/>
                  </a:moveTo>
                  <a:cubicBezTo>
                    <a:pt x="71" y="0"/>
                    <a:pt x="1" y="70"/>
                    <a:pt x="1" y="157"/>
                  </a:cubicBezTo>
                  <a:lnTo>
                    <a:pt x="1" y="5240"/>
                  </a:lnTo>
                  <a:cubicBezTo>
                    <a:pt x="1" y="5327"/>
                    <a:pt x="71" y="5397"/>
                    <a:pt x="158" y="5397"/>
                  </a:cubicBezTo>
                  <a:cubicBezTo>
                    <a:pt x="245" y="5397"/>
                    <a:pt x="314" y="5327"/>
                    <a:pt x="314" y="5240"/>
                  </a:cubicBezTo>
                  <a:lnTo>
                    <a:pt x="314" y="157"/>
                  </a:lnTo>
                  <a:cubicBezTo>
                    <a:pt x="314" y="70"/>
                    <a:pt x="245" y="0"/>
                    <a:pt x="1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4" name="Google Shape;10364;p18"/>
            <p:cNvSpPr/>
            <p:nvPr/>
          </p:nvSpPr>
          <p:spPr>
            <a:xfrm>
              <a:off x="6067875" y="4185525"/>
              <a:ext cx="20625" cy="94500"/>
            </a:xfrm>
            <a:custGeom>
              <a:avLst/>
              <a:gdLst/>
              <a:ahLst/>
              <a:cxnLst/>
              <a:rect l="l" t="t" r="r" b="b"/>
              <a:pathLst>
                <a:path w="825" h="3780" extrusionOk="0">
                  <a:moveTo>
                    <a:pt x="173" y="1"/>
                  </a:moveTo>
                  <a:cubicBezTo>
                    <a:pt x="165" y="1"/>
                    <a:pt x="156" y="1"/>
                    <a:pt x="148" y="3"/>
                  </a:cubicBezTo>
                  <a:cubicBezTo>
                    <a:pt x="61" y="15"/>
                    <a:pt x="1" y="94"/>
                    <a:pt x="14" y="181"/>
                  </a:cubicBezTo>
                  <a:lnTo>
                    <a:pt x="500" y="3643"/>
                  </a:lnTo>
                  <a:cubicBezTo>
                    <a:pt x="511" y="3721"/>
                    <a:pt x="577" y="3780"/>
                    <a:pt x="656" y="3780"/>
                  </a:cubicBezTo>
                  <a:cubicBezTo>
                    <a:pt x="663" y="3780"/>
                    <a:pt x="670" y="3778"/>
                    <a:pt x="677" y="3778"/>
                  </a:cubicBezTo>
                  <a:cubicBezTo>
                    <a:pt x="764" y="3765"/>
                    <a:pt x="824" y="3686"/>
                    <a:pt x="811" y="3599"/>
                  </a:cubicBezTo>
                  <a:lnTo>
                    <a:pt x="325" y="137"/>
                  </a:lnTo>
                  <a:cubicBezTo>
                    <a:pt x="315" y="59"/>
                    <a:pt x="249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5" name="Google Shape;10365;p18"/>
            <p:cNvSpPr/>
            <p:nvPr/>
          </p:nvSpPr>
          <p:spPr>
            <a:xfrm>
              <a:off x="6025350" y="4155875"/>
              <a:ext cx="90200" cy="37850"/>
            </a:xfrm>
            <a:custGeom>
              <a:avLst/>
              <a:gdLst/>
              <a:ahLst/>
              <a:cxnLst/>
              <a:rect l="l" t="t" r="r" b="b"/>
              <a:pathLst>
                <a:path w="3608" h="1514" extrusionOk="0">
                  <a:moveTo>
                    <a:pt x="2819" y="1"/>
                  </a:moveTo>
                  <a:cubicBezTo>
                    <a:pt x="1788" y="1"/>
                    <a:pt x="744" y="465"/>
                    <a:pt x="84" y="1257"/>
                  </a:cubicBezTo>
                  <a:cubicBezTo>
                    <a:pt x="0" y="1358"/>
                    <a:pt x="73" y="1513"/>
                    <a:pt x="206" y="1513"/>
                  </a:cubicBezTo>
                  <a:cubicBezTo>
                    <a:pt x="252" y="1513"/>
                    <a:pt x="296" y="1493"/>
                    <a:pt x="326" y="1458"/>
                  </a:cubicBezTo>
                  <a:cubicBezTo>
                    <a:pt x="925" y="737"/>
                    <a:pt x="1872" y="314"/>
                    <a:pt x="2812" y="314"/>
                  </a:cubicBezTo>
                  <a:cubicBezTo>
                    <a:pt x="3010" y="314"/>
                    <a:pt x="3208" y="333"/>
                    <a:pt x="3402" y="372"/>
                  </a:cubicBezTo>
                  <a:cubicBezTo>
                    <a:pt x="3413" y="374"/>
                    <a:pt x="3425" y="376"/>
                    <a:pt x="3436" y="376"/>
                  </a:cubicBezTo>
                  <a:cubicBezTo>
                    <a:pt x="3509" y="376"/>
                    <a:pt x="3575" y="324"/>
                    <a:pt x="3590" y="250"/>
                  </a:cubicBezTo>
                  <a:cubicBezTo>
                    <a:pt x="3608" y="163"/>
                    <a:pt x="3549" y="79"/>
                    <a:pt x="3462" y="63"/>
                  </a:cubicBezTo>
                  <a:cubicBezTo>
                    <a:pt x="3251" y="21"/>
                    <a:pt x="3035" y="1"/>
                    <a:pt x="2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6" name="Google Shape;10366;p18"/>
            <p:cNvSpPr/>
            <p:nvPr/>
          </p:nvSpPr>
          <p:spPr>
            <a:xfrm>
              <a:off x="6136100" y="4179850"/>
              <a:ext cx="8025" cy="106200"/>
            </a:xfrm>
            <a:custGeom>
              <a:avLst/>
              <a:gdLst/>
              <a:ahLst/>
              <a:cxnLst/>
              <a:rect l="l" t="t" r="r" b="b"/>
              <a:pathLst>
                <a:path w="321" h="4248" extrusionOk="0">
                  <a:moveTo>
                    <a:pt x="161" y="0"/>
                  </a:moveTo>
                  <a:cubicBezTo>
                    <a:pt x="72" y="0"/>
                    <a:pt x="1" y="74"/>
                    <a:pt x="4" y="163"/>
                  </a:cubicBezTo>
                  <a:lnTo>
                    <a:pt x="4" y="4091"/>
                  </a:lnTo>
                  <a:cubicBezTo>
                    <a:pt x="4" y="4178"/>
                    <a:pt x="74" y="4247"/>
                    <a:pt x="161" y="4247"/>
                  </a:cubicBezTo>
                  <a:cubicBezTo>
                    <a:pt x="248" y="4247"/>
                    <a:pt x="318" y="4178"/>
                    <a:pt x="318" y="4091"/>
                  </a:cubicBezTo>
                  <a:lnTo>
                    <a:pt x="318" y="163"/>
                  </a:lnTo>
                  <a:cubicBezTo>
                    <a:pt x="321" y="74"/>
                    <a:pt x="249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7" name="Google Shape;10367;p18"/>
            <p:cNvSpPr/>
            <p:nvPr/>
          </p:nvSpPr>
          <p:spPr>
            <a:xfrm>
              <a:off x="6141375" y="4178000"/>
              <a:ext cx="57050" cy="78275"/>
            </a:xfrm>
            <a:custGeom>
              <a:avLst/>
              <a:gdLst/>
              <a:ahLst/>
              <a:cxnLst/>
              <a:rect l="l" t="t" r="r" b="b"/>
              <a:pathLst>
                <a:path w="2282" h="3131" extrusionOk="0">
                  <a:moveTo>
                    <a:pt x="486" y="1"/>
                  </a:moveTo>
                  <a:cubicBezTo>
                    <a:pt x="349" y="1"/>
                    <a:pt x="216" y="35"/>
                    <a:pt x="100" y="104"/>
                  </a:cubicBezTo>
                  <a:cubicBezTo>
                    <a:pt x="26" y="148"/>
                    <a:pt x="0" y="245"/>
                    <a:pt x="45" y="319"/>
                  </a:cubicBezTo>
                  <a:cubicBezTo>
                    <a:pt x="74" y="369"/>
                    <a:pt x="127" y="397"/>
                    <a:pt x="181" y="397"/>
                  </a:cubicBezTo>
                  <a:cubicBezTo>
                    <a:pt x="208" y="397"/>
                    <a:pt x="235" y="390"/>
                    <a:pt x="260" y="375"/>
                  </a:cubicBezTo>
                  <a:cubicBezTo>
                    <a:pt x="327" y="335"/>
                    <a:pt x="405" y="316"/>
                    <a:pt x="487" y="316"/>
                  </a:cubicBezTo>
                  <a:cubicBezTo>
                    <a:pt x="572" y="316"/>
                    <a:pt x="663" y="337"/>
                    <a:pt x="749" y="381"/>
                  </a:cubicBezTo>
                  <a:cubicBezTo>
                    <a:pt x="919" y="465"/>
                    <a:pt x="1028" y="611"/>
                    <a:pt x="1045" y="769"/>
                  </a:cubicBezTo>
                  <a:cubicBezTo>
                    <a:pt x="1061" y="927"/>
                    <a:pt x="982" y="1092"/>
                    <a:pt x="835" y="1209"/>
                  </a:cubicBezTo>
                  <a:cubicBezTo>
                    <a:pt x="730" y="1293"/>
                    <a:pt x="610" y="1337"/>
                    <a:pt x="495" y="1337"/>
                  </a:cubicBezTo>
                  <a:cubicBezTo>
                    <a:pt x="448" y="1337"/>
                    <a:pt x="403" y="1330"/>
                    <a:pt x="360" y="1315"/>
                  </a:cubicBezTo>
                  <a:cubicBezTo>
                    <a:pt x="343" y="1309"/>
                    <a:pt x="326" y="1307"/>
                    <a:pt x="309" y="1307"/>
                  </a:cubicBezTo>
                  <a:cubicBezTo>
                    <a:pt x="212" y="1307"/>
                    <a:pt x="131" y="1399"/>
                    <a:pt x="156" y="1502"/>
                  </a:cubicBezTo>
                  <a:cubicBezTo>
                    <a:pt x="258" y="1929"/>
                    <a:pt x="387" y="2463"/>
                    <a:pt x="767" y="2824"/>
                  </a:cubicBezTo>
                  <a:cubicBezTo>
                    <a:pt x="977" y="3020"/>
                    <a:pt x="1253" y="3129"/>
                    <a:pt x="1541" y="3131"/>
                  </a:cubicBezTo>
                  <a:cubicBezTo>
                    <a:pt x="1576" y="3131"/>
                    <a:pt x="1610" y="3129"/>
                    <a:pt x="1645" y="3124"/>
                  </a:cubicBezTo>
                  <a:cubicBezTo>
                    <a:pt x="1892" y="3099"/>
                    <a:pt x="2098" y="2984"/>
                    <a:pt x="2228" y="2800"/>
                  </a:cubicBezTo>
                  <a:cubicBezTo>
                    <a:pt x="2282" y="2729"/>
                    <a:pt x="2266" y="2626"/>
                    <a:pt x="2193" y="2575"/>
                  </a:cubicBezTo>
                  <a:cubicBezTo>
                    <a:pt x="2165" y="2556"/>
                    <a:pt x="2133" y="2546"/>
                    <a:pt x="2102" y="2546"/>
                  </a:cubicBezTo>
                  <a:cubicBezTo>
                    <a:pt x="2050" y="2546"/>
                    <a:pt x="1999" y="2572"/>
                    <a:pt x="1970" y="2620"/>
                  </a:cubicBezTo>
                  <a:cubicBezTo>
                    <a:pt x="1873" y="2759"/>
                    <a:pt x="1723" y="2802"/>
                    <a:pt x="1614" y="2813"/>
                  </a:cubicBezTo>
                  <a:cubicBezTo>
                    <a:pt x="1591" y="2815"/>
                    <a:pt x="1568" y="2815"/>
                    <a:pt x="1545" y="2815"/>
                  </a:cubicBezTo>
                  <a:cubicBezTo>
                    <a:pt x="1337" y="2815"/>
                    <a:pt x="1136" y="2739"/>
                    <a:pt x="982" y="2597"/>
                  </a:cubicBezTo>
                  <a:cubicBezTo>
                    <a:pt x="727" y="2355"/>
                    <a:pt x="604" y="1988"/>
                    <a:pt x="515" y="1652"/>
                  </a:cubicBezTo>
                  <a:cubicBezTo>
                    <a:pt x="703" y="1643"/>
                    <a:pt x="884" y="1575"/>
                    <a:pt x="1029" y="1456"/>
                  </a:cubicBezTo>
                  <a:cubicBezTo>
                    <a:pt x="1262" y="1271"/>
                    <a:pt x="1386" y="1000"/>
                    <a:pt x="1357" y="736"/>
                  </a:cubicBezTo>
                  <a:cubicBezTo>
                    <a:pt x="1330" y="471"/>
                    <a:pt x="1156" y="234"/>
                    <a:pt x="890" y="99"/>
                  </a:cubicBezTo>
                  <a:cubicBezTo>
                    <a:pt x="759" y="34"/>
                    <a:pt x="620" y="1"/>
                    <a:pt x="4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8" name="Google Shape;10368;p18"/>
            <p:cNvSpPr/>
            <p:nvPr/>
          </p:nvSpPr>
          <p:spPr>
            <a:xfrm>
              <a:off x="5681475" y="3587100"/>
              <a:ext cx="517500" cy="517450"/>
            </a:xfrm>
            <a:custGeom>
              <a:avLst/>
              <a:gdLst/>
              <a:ahLst/>
              <a:cxnLst/>
              <a:rect l="l" t="t" r="r" b="b"/>
              <a:pathLst>
                <a:path w="20700" h="20698" extrusionOk="0">
                  <a:moveTo>
                    <a:pt x="10350" y="302"/>
                  </a:moveTo>
                  <a:cubicBezTo>
                    <a:pt x="15889" y="302"/>
                    <a:pt x="20396" y="4809"/>
                    <a:pt x="20396" y="10348"/>
                  </a:cubicBezTo>
                  <a:cubicBezTo>
                    <a:pt x="20396" y="15887"/>
                    <a:pt x="15889" y="20395"/>
                    <a:pt x="10350" y="20395"/>
                  </a:cubicBezTo>
                  <a:cubicBezTo>
                    <a:pt x="4810" y="20395"/>
                    <a:pt x="303" y="15887"/>
                    <a:pt x="303" y="10348"/>
                  </a:cubicBezTo>
                  <a:cubicBezTo>
                    <a:pt x="303" y="4809"/>
                    <a:pt x="4810" y="302"/>
                    <a:pt x="10350" y="302"/>
                  </a:cubicBezTo>
                  <a:close/>
                  <a:moveTo>
                    <a:pt x="10350" y="0"/>
                  </a:moveTo>
                  <a:cubicBezTo>
                    <a:pt x="4644" y="0"/>
                    <a:pt x="1" y="4641"/>
                    <a:pt x="1" y="10348"/>
                  </a:cubicBezTo>
                  <a:cubicBezTo>
                    <a:pt x="1" y="16055"/>
                    <a:pt x="4644" y="20698"/>
                    <a:pt x="10350" y="20698"/>
                  </a:cubicBezTo>
                  <a:cubicBezTo>
                    <a:pt x="16057" y="20698"/>
                    <a:pt x="20700" y="16055"/>
                    <a:pt x="20700" y="10348"/>
                  </a:cubicBezTo>
                  <a:cubicBezTo>
                    <a:pt x="20700" y="4643"/>
                    <a:pt x="16055" y="0"/>
                    <a:pt x="10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69" name="Google Shape;10369;p18"/>
            <p:cNvSpPr/>
            <p:nvPr/>
          </p:nvSpPr>
          <p:spPr>
            <a:xfrm>
              <a:off x="5669125" y="3583875"/>
              <a:ext cx="152225" cy="142825"/>
            </a:xfrm>
            <a:custGeom>
              <a:avLst/>
              <a:gdLst/>
              <a:ahLst/>
              <a:cxnLst/>
              <a:rect l="l" t="t" r="r" b="b"/>
              <a:pathLst>
                <a:path w="6089" h="5713" extrusionOk="0">
                  <a:moveTo>
                    <a:pt x="5516" y="351"/>
                  </a:moveTo>
                  <a:lnTo>
                    <a:pt x="5365" y="501"/>
                  </a:lnTo>
                  <a:cubicBezTo>
                    <a:pt x="5358" y="499"/>
                    <a:pt x="5351" y="499"/>
                    <a:pt x="5344" y="499"/>
                  </a:cubicBezTo>
                  <a:cubicBezTo>
                    <a:pt x="5337" y="499"/>
                    <a:pt x="5329" y="499"/>
                    <a:pt x="5321" y="501"/>
                  </a:cubicBezTo>
                  <a:lnTo>
                    <a:pt x="4728" y="568"/>
                  </a:lnTo>
                  <a:cubicBezTo>
                    <a:pt x="4982" y="468"/>
                    <a:pt x="5247" y="395"/>
                    <a:pt x="5516" y="351"/>
                  </a:cubicBezTo>
                  <a:close/>
                  <a:moveTo>
                    <a:pt x="5928" y="0"/>
                  </a:moveTo>
                  <a:cubicBezTo>
                    <a:pt x="5924" y="0"/>
                    <a:pt x="5920" y="1"/>
                    <a:pt x="5916" y="1"/>
                  </a:cubicBezTo>
                  <a:cubicBezTo>
                    <a:pt x="5175" y="45"/>
                    <a:pt x="4460" y="283"/>
                    <a:pt x="3838" y="686"/>
                  </a:cubicBezTo>
                  <a:cubicBezTo>
                    <a:pt x="3779" y="726"/>
                    <a:pt x="3756" y="799"/>
                    <a:pt x="3779" y="865"/>
                  </a:cubicBezTo>
                  <a:cubicBezTo>
                    <a:pt x="3801" y="925"/>
                    <a:pt x="3857" y="965"/>
                    <a:pt x="3919" y="965"/>
                  </a:cubicBezTo>
                  <a:cubicBezTo>
                    <a:pt x="3926" y="965"/>
                    <a:pt x="3932" y="964"/>
                    <a:pt x="3939" y="963"/>
                  </a:cubicBezTo>
                  <a:lnTo>
                    <a:pt x="4498" y="900"/>
                  </a:lnTo>
                  <a:lnTo>
                    <a:pt x="4498" y="900"/>
                  </a:lnTo>
                  <a:cubicBezTo>
                    <a:pt x="2586" y="1951"/>
                    <a:pt x="1033" y="3550"/>
                    <a:pt x="39" y="5492"/>
                  </a:cubicBezTo>
                  <a:cubicBezTo>
                    <a:pt x="1" y="5567"/>
                    <a:pt x="29" y="5657"/>
                    <a:pt x="104" y="5696"/>
                  </a:cubicBezTo>
                  <a:cubicBezTo>
                    <a:pt x="126" y="5707"/>
                    <a:pt x="150" y="5712"/>
                    <a:pt x="173" y="5712"/>
                  </a:cubicBezTo>
                  <a:cubicBezTo>
                    <a:pt x="230" y="5712"/>
                    <a:pt x="281" y="5681"/>
                    <a:pt x="308" y="5632"/>
                  </a:cubicBezTo>
                  <a:cubicBezTo>
                    <a:pt x="1299" y="3696"/>
                    <a:pt x="2860" y="2111"/>
                    <a:pt x="4781" y="1093"/>
                  </a:cubicBezTo>
                  <a:lnTo>
                    <a:pt x="4781" y="1093"/>
                  </a:lnTo>
                  <a:lnTo>
                    <a:pt x="4308" y="1571"/>
                  </a:lnTo>
                  <a:cubicBezTo>
                    <a:pt x="4248" y="1630"/>
                    <a:pt x="4248" y="1728"/>
                    <a:pt x="4308" y="1786"/>
                  </a:cubicBezTo>
                  <a:cubicBezTo>
                    <a:pt x="4338" y="1816"/>
                    <a:pt x="4377" y="1831"/>
                    <a:pt x="4415" y="1831"/>
                  </a:cubicBezTo>
                  <a:cubicBezTo>
                    <a:pt x="4455" y="1831"/>
                    <a:pt x="4495" y="1815"/>
                    <a:pt x="4525" y="1785"/>
                  </a:cubicBezTo>
                  <a:lnTo>
                    <a:pt x="6033" y="259"/>
                  </a:lnTo>
                  <a:cubicBezTo>
                    <a:pt x="6076" y="215"/>
                    <a:pt x="6089" y="146"/>
                    <a:pt x="6064" y="89"/>
                  </a:cubicBezTo>
                  <a:cubicBezTo>
                    <a:pt x="6040" y="34"/>
                    <a:pt x="5987" y="0"/>
                    <a:pt x="5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0" name="Google Shape;10370;p18"/>
            <p:cNvSpPr/>
            <p:nvPr/>
          </p:nvSpPr>
          <p:spPr>
            <a:xfrm>
              <a:off x="5940225" y="3827575"/>
              <a:ext cx="32750" cy="23775"/>
            </a:xfrm>
            <a:custGeom>
              <a:avLst/>
              <a:gdLst/>
              <a:ahLst/>
              <a:cxnLst/>
              <a:rect l="l" t="t" r="r" b="b"/>
              <a:pathLst>
                <a:path w="1310" h="951" extrusionOk="0">
                  <a:moveTo>
                    <a:pt x="839" y="305"/>
                  </a:moveTo>
                  <a:cubicBezTo>
                    <a:pt x="884" y="305"/>
                    <a:pt x="930" y="311"/>
                    <a:pt x="974" y="327"/>
                  </a:cubicBezTo>
                  <a:cubicBezTo>
                    <a:pt x="990" y="389"/>
                    <a:pt x="980" y="457"/>
                    <a:pt x="948" y="514"/>
                  </a:cubicBezTo>
                  <a:cubicBezTo>
                    <a:pt x="945" y="519"/>
                    <a:pt x="942" y="525"/>
                    <a:pt x="939" y="531"/>
                  </a:cubicBezTo>
                  <a:cubicBezTo>
                    <a:pt x="912" y="510"/>
                    <a:pt x="879" y="500"/>
                    <a:pt x="846" y="500"/>
                  </a:cubicBezTo>
                  <a:cubicBezTo>
                    <a:pt x="840" y="500"/>
                    <a:pt x="833" y="500"/>
                    <a:pt x="826" y="501"/>
                  </a:cubicBezTo>
                  <a:lnTo>
                    <a:pt x="375" y="560"/>
                  </a:lnTo>
                  <a:cubicBezTo>
                    <a:pt x="480" y="405"/>
                    <a:pt x="652" y="310"/>
                    <a:pt x="839" y="305"/>
                  </a:cubicBezTo>
                  <a:close/>
                  <a:moveTo>
                    <a:pt x="837" y="0"/>
                  </a:moveTo>
                  <a:cubicBezTo>
                    <a:pt x="695" y="0"/>
                    <a:pt x="550" y="39"/>
                    <a:pt x="416" y="116"/>
                  </a:cubicBezTo>
                  <a:cubicBezTo>
                    <a:pt x="179" y="256"/>
                    <a:pt x="27" y="484"/>
                    <a:pt x="6" y="731"/>
                  </a:cubicBezTo>
                  <a:cubicBezTo>
                    <a:pt x="1" y="819"/>
                    <a:pt x="71" y="893"/>
                    <a:pt x="157" y="893"/>
                  </a:cubicBezTo>
                  <a:cubicBezTo>
                    <a:pt x="164" y="893"/>
                    <a:pt x="171" y="893"/>
                    <a:pt x="177" y="892"/>
                  </a:cubicBezTo>
                  <a:lnTo>
                    <a:pt x="627" y="834"/>
                  </a:lnTo>
                  <a:cubicBezTo>
                    <a:pt x="643" y="902"/>
                    <a:pt x="705" y="949"/>
                    <a:pt x="776" y="951"/>
                  </a:cubicBezTo>
                  <a:cubicBezTo>
                    <a:pt x="777" y="949"/>
                    <a:pt x="779" y="949"/>
                    <a:pt x="782" y="949"/>
                  </a:cubicBezTo>
                  <a:cubicBezTo>
                    <a:pt x="963" y="941"/>
                    <a:pt x="1126" y="827"/>
                    <a:pt x="1217" y="653"/>
                  </a:cubicBezTo>
                  <a:cubicBezTo>
                    <a:pt x="1309" y="481"/>
                    <a:pt x="1308" y="278"/>
                    <a:pt x="1214" y="128"/>
                  </a:cubicBezTo>
                  <a:cubicBezTo>
                    <a:pt x="1198" y="104"/>
                    <a:pt x="1178" y="83"/>
                    <a:pt x="1151" y="71"/>
                  </a:cubicBezTo>
                  <a:cubicBezTo>
                    <a:pt x="1053" y="23"/>
                    <a:pt x="94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1" name="Google Shape;10371;p18"/>
            <p:cNvSpPr/>
            <p:nvPr/>
          </p:nvSpPr>
          <p:spPr>
            <a:xfrm>
              <a:off x="5987350" y="3826825"/>
              <a:ext cx="180275" cy="19075"/>
            </a:xfrm>
            <a:custGeom>
              <a:avLst/>
              <a:gdLst/>
              <a:ahLst/>
              <a:cxnLst/>
              <a:rect l="l" t="t" r="r" b="b"/>
              <a:pathLst>
                <a:path w="7211" h="763" extrusionOk="0">
                  <a:moveTo>
                    <a:pt x="5315" y="0"/>
                  </a:moveTo>
                  <a:cubicBezTo>
                    <a:pt x="3595" y="0"/>
                    <a:pt x="1877" y="154"/>
                    <a:pt x="181" y="460"/>
                  </a:cubicBezTo>
                  <a:cubicBezTo>
                    <a:pt x="0" y="493"/>
                    <a:pt x="24" y="761"/>
                    <a:pt x="208" y="762"/>
                  </a:cubicBezTo>
                  <a:cubicBezTo>
                    <a:pt x="217" y="761"/>
                    <a:pt x="227" y="761"/>
                    <a:pt x="235" y="759"/>
                  </a:cubicBezTo>
                  <a:cubicBezTo>
                    <a:pt x="1913" y="456"/>
                    <a:pt x="3613" y="305"/>
                    <a:pt x="5316" y="305"/>
                  </a:cubicBezTo>
                  <a:cubicBezTo>
                    <a:pt x="5893" y="305"/>
                    <a:pt x="6470" y="322"/>
                    <a:pt x="7046" y="357"/>
                  </a:cubicBezTo>
                  <a:cubicBezTo>
                    <a:pt x="7054" y="358"/>
                    <a:pt x="7061" y="359"/>
                    <a:pt x="7069" y="359"/>
                  </a:cubicBezTo>
                  <a:cubicBezTo>
                    <a:pt x="7143" y="359"/>
                    <a:pt x="7202" y="289"/>
                    <a:pt x="7206" y="214"/>
                  </a:cubicBezTo>
                  <a:cubicBezTo>
                    <a:pt x="7211" y="131"/>
                    <a:pt x="7148" y="58"/>
                    <a:pt x="7064" y="53"/>
                  </a:cubicBezTo>
                  <a:cubicBezTo>
                    <a:pt x="6481" y="18"/>
                    <a:pt x="5898" y="0"/>
                    <a:pt x="5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2" name="Google Shape;10372;p18"/>
            <p:cNvSpPr/>
            <p:nvPr/>
          </p:nvSpPr>
          <p:spPr>
            <a:xfrm>
              <a:off x="6124600" y="3810575"/>
              <a:ext cx="47950" cy="53050"/>
            </a:xfrm>
            <a:custGeom>
              <a:avLst/>
              <a:gdLst/>
              <a:ahLst/>
              <a:cxnLst/>
              <a:rect l="l" t="t" r="r" b="b"/>
              <a:pathLst>
                <a:path w="1918" h="2122" extrusionOk="0">
                  <a:moveTo>
                    <a:pt x="170" y="0"/>
                  </a:moveTo>
                  <a:cubicBezTo>
                    <a:pt x="102" y="0"/>
                    <a:pt x="40" y="45"/>
                    <a:pt x="22" y="113"/>
                  </a:cubicBezTo>
                  <a:cubicBezTo>
                    <a:pt x="0" y="193"/>
                    <a:pt x="48" y="277"/>
                    <a:pt x="129" y="298"/>
                  </a:cubicBezTo>
                  <a:lnTo>
                    <a:pt x="1366" y="632"/>
                  </a:lnTo>
                  <a:cubicBezTo>
                    <a:pt x="923" y="969"/>
                    <a:pt x="562" y="1403"/>
                    <a:pt x="314" y="1901"/>
                  </a:cubicBezTo>
                  <a:cubicBezTo>
                    <a:pt x="276" y="1977"/>
                    <a:pt x="307" y="2068"/>
                    <a:pt x="382" y="2106"/>
                  </a:cubicBezTo>
                  <a:cubicBezTo>
                    <a:pt x="402" y="2115"/>
                    <a:pt x="426" y="2121"/>
                    <a:pt x="450" y="2121"/>
                  </a:cubicBezTo>
                  <a:cubicBezTo>
                    <a:pt x="507" y="2121"/>
                    <a:pt x="559" y="2088"/>
                    <a:pt x="586" y="2036"/>
                  </a:cubicBezTo>
                  <a:cubicBezTo>
                    <a:pt x="860" y="1487"/>
                    <a:pt x="1281" y="1024"/>
                    <a:pt x="1805" y="700"/>
                  </a:cubicBezTo>
                  <a:cubicBezTo>
                    <a:pt x="1917" y="630"/>
                    <a:pt x="1894" y="459"/>
                    <a:pt x="1765" y="424"/>
                  </a:cubicBezTo>
                  <a:lnTo>
                    <a:pt x="208" y="5"/>
                  </a:lnTo>
                  <a:cubicBezTo>
                    <a:pt x="195" y="2"/>
                    <a:pt x="182" y="0"/>
                    <a:pt x="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3" name="Google Shape;10373;p18"/>
            <p:cNvSpPr/>
            <p:nvPr/>
          </p:nvSpPr>
          <p:spPr>
            <a:xfrm>
              <a:off x="3984175" y="4268100"/>
              <a:ext cx="7575" cy="363825"/>
            </a:xfrm>
            <a:custGeom>
              <a:avLst/>
              <a:gdLst/>
              <a:ahLst/>
              <a:cxnLst/>
              <a:rect l="l" t="t" r="r" b="b"/>
              <a:pathLst>
                <a:path w="303" h="14553" extrusionOk="0">
                  <a:moveTo>
                    <a:pt x="152" y="0"/>
                  </a:moveTo>
                  <a:cubicBezTo>
                    <a:pt x="68" y="0"/>
                    <a:pt x="0" y="68"/>
                    <a:pt x="0" y="152"/>
                  </a:cubicBezTo>
                  <a:lnTo>
                    <a:pt x="0" y="14401"/>
                  </a:lnTo>
                  <a:cubicBezTo>
                    <a:pt x="0" y="14485"/>
                    <a:pt x="68" y="14553"/>
                    <a:pt x="152" y="14553"/>
                  </a:cubicBezTo>
                  <a:cubicBezTo>
                    <a:pt x="234" y="14553"/>
                    <a:pt x="302" y="14485"/>
                    <a:pt x="302" y="14401"/>
                  </a:cubicBezTo>
                  <a:lnTo>
                    <a:pt x="302" y="152"/>
                  </a:lnTo>
                  <a:cubicBezTo>
                    <a:pt x="302" y="68"/>
                    <a:pt x="234" y="0"/>
                    <a:pt x="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4" name="Google Shape;10374;p18"/>
            <p:cNvSpPr/>
            <p:nvPr/>
          </p:nvSpPr>
          <p:spPr>
            <a:xfrm>
              <a:off x="3991100" y="4617350"/>
              <a:ext cx="524375" cy="18250"/>
            </a:xfrm>
            <a:custGeom>
              <a:avLst/>
              <a:gdLst/>
              <a:ahLst/>
              <a:cxnLst/>
              <a:rect l="l" t="t" r="r" b="b"/>
              <a:pathLst>
                <a:path w="20975" h="730" extrusionOk="0">
                  <a:moveTo>
                    <a:pt x="18583" y="0"/>
                  </a:moveTo>
                  <a:cubicBezTo>
                    <a:pt x="14659" y="286"/>
                    <a:pt x="10939" y="428"/>
                    <a:pt x="7352" y="428"/>
                  </a:cubicBezTo>
                  <a:cubicBezTo>
                    <a:pt x="4902" y="428"/>
                    <a:pt x="2514" y="362"/>
                    <a:pt x="165" y="230"/>
                  </a:cubicBezTo>
                  <a:cubicBezTo>
                    <a:pt x="159" y="229"/>
                    <a:pt x="153" y="228"/>
                    <a:pt x="148" y="228"/>
                  </a:cubicBezTo>
                  <a:cubicBezTo>
                    <a:pt x="74" y="228"/>
                    <a:pt x="9" y="294"/>
                    <a:pt x="5" y="372"/>
                  </a:cubicBezTo>
                  <a:cubicBezTo>
                    <a:pt x="0" y="456"/>
                    <a:pt x="65" y="527"/>
                    <a:pt x="149" y="532"/>
                  </a:cubicBezTo>
                  <a:cubicBezTo>
                    <a:pt x="2503" y="663"/>
                    <a:pt x="4896" y="730"/>
                    <a:pt x="7353" y="730"/>
                  </a:cubicBezTo>
                  <a:cubicBezTo>
                    <a:pt x="10945" y="730"/>
                    <a:pt x="14670" y="589"/>
                    <a:pt x="18592" y="304"/>
                  </a:cubicBezTo>
                  <a:lnTo>
                    <a:pt x="20829" y="304"/>
                  </a:lnTo>
                  <a:cubicBezTo>
                    <a:pt x="20911" y="301"/>
                    <a:pt x="20975" y="234"/>
                    <a:pt x="20975" y="152"/>
                  </a:cubicBezTo>
                  <a:cubicBezTo>
                    <a:pt x="20975" y="71"/>
                    <a:pt x="20911" y="3"/>
                    <a:pt x="20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5" name="Google Shape;10375;p18"/>
            <p:cNvSpPr/>
            <p:nvPr/>
          </p:nvSpPr>
          <p:spPr>
            <a:xfrm>
              <a:off x="3990700" y="4282600"/>
              <a:ext cx="462875" cy="322300"/>
            </a:xfrm>
            <a:custGeom>
              <a:avLst/>
              <a:gdLst/>
              <a:ahLst/>
              <a:cxnLst/>
              <a:rect l="l" t="t" r="r" b="b"/>
              <a:pathLst>
                <a:path w="18515" h="12892" extrusionOk="0">
                  <a:moveTo>
                    <a:pt x="18342" y="1"/>
                  </a:moveTo>
                  <a:cubicBezTo>
                    <a:pt x="18319" y="1"/>
                    <a:pt x="18296" y="6"/>
                    <a:pt x="18274" y="17"/>
                  </a:cubicBezTo>
                  <a:cubicBezTo>
                    <a:pt x="11615" y="3278"/>
                    <a:pt x="5485" y="7531"/>
                    <a:pt x="100" y="12629"/>
                  </a:cubicBezTo>
                  <a:cubicBezTo>
                    <a:pt x="0" y="12724"/>
                    <a:pt x="67" y="12891"/>
                    <a:pt x="204" y="12891"/>
                  </a:cubicBezTo>
                  <a:cubicBezTo>
                    <a:pt x="242" y="12891"/>
                    <a:pt x="280" y="12876"/>
                    <a:pt x="307" y="12849"/>
                  </a:cubicBezTo>
                  <a:cubicBezTo>
                    <a:pt x="5672" y="7772"/>
                    <a:pt x="11774" y="3537"/>
                    <a:pt x="18407" y="289"/>
                  </a:cubicBezTo>
                  <a:cubicBezTo>
                    <a:pt x="18483" y="253"/>
                    <a:pt x="18515" y="161"/>
                    <a:pt x="18477" y="87"/>
                  </a:cubicBezTo>
                  <a:cubicBezTo>
                    <a:pt x="18451" y="32"/>
                    <a:pt x="18398" y="1"/>
                    <a:pt x="183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6" name="Google Shape;10376;p18"/>
            <p:cNvSpPr/>
            <p:nvPr/>
          </p:nvSpPr>
          <p:spPr>
            <a:xfrm>
              <a:off x="4361900" y="4275075"/>
              <a:ext cx="112175" cy="91425"/>
            </a:xfrm>
            <a:custGeom>
              <a:avLst/>
              <a:gdLst/>
              <a:ahLst/>
              <a:cxnLst/>
              <a:rect l="l" t="t" r="r" b="b"/>
              <a:pathLst>
                <a:path w="4487" h="3657" extrusionOk="0">
                  <a:moveTo>
                    <a:pt x="3762" y="0"/>
                  </a:moveTo>
                  <a:cubicBezTo>
                    <a:pt x="3746" y="0"/>
                    <a:pt x="3731" y="3"/>
                    <a:pt x="3716" y="8"/>
                  </a:cubicBezTo>
                  <a:lnTo>
                    <a:pt x="3573" y="54"/>
                  </a:lnTo>
                  <a:cubicBezTo>
                    <a:pt x="2359" y="160"/>
                    <a:pt x="1185" y="543"/>
                    <a:pt x="141" y="1171"/>
                  </a:cubicBezTo>
                  <a:cubicBezTo>
                    <a:pt x="1" y="1255"/>
                    <a:pt x="74" y="1455"/>
                    <a:pt x="215" y="1455"/>
                  </a:cubicBezTo>
                  <a:cubicBezTo>
                    <a:pt x="231" y="1455"/>
                    <a:pt x="247" y="1452"/>
                    <a:pt x="265" y="1447"/>
                  </a:cubicBezTo>
                  <a:lnTo>
                    <a:pt x="3634" y="353"/>
                  </a:lnTo>
                  <a:cubicBezTo>
                    <a:pt x="3765" y="343"/>
                    <a:pt x="3899" y="335"/>
                    <a:pt x="4032" y="331"/>
                  </a:cubicBezTo>
                  <a:lnTo>
                    <a:pt x="4032" y="331"/>
                  </a:lnTo>
                  <a:lnTo>
                    <a:pt x="2233" y="3428"/>
                  </a:lnTo>
                  <a:cubicBezTo>
                    <a:pt x="2191" y="3501"/>
                    <a:pt x="2217" y="3595"/>
                    <a:pt x="2288" y="3636"/>
                  </a:cubicBezTo>
                  <a:cubicBezTo>
                    <a:pt x="2312" y="3650"/>
                    <a:pt x="2337" y="3656"/>
                    <a:pt x="2364" y="3656"/>
                  </a:cubicBezTo>
                  <a:cubicBezTo>
                    <a:pt x="2419" y="3656"/>
                    <a:pt x="2468" y="3628"/>
                    <a:pt x="2495" y="3580"/>
                  </a:cubicBezTo>
                  <a:lnTo>
                    <a:pt x="4428" y="251"/>
                  </a:lnTo>
                  <a:cubicBezTo>
                    <a:pt x="4487" y="150"/>
                    <a:pt x="4414" y="23"/>
                    <a:pt x="4298" y="23"/>
                  </a:cubicBezTo>
                  <a:cubicBezTo>
                    <a:pt x="4151" y="23"/>
                    <a:pt x="4004" y="27"/>
                    <a:pt x="3857" y="35"/>
                  </a:cubicBezTo>
                  <a:cubicBezTo>
                    <a:pt x="3830" y="12"/>
                    <a:pt x="3796" y="0"/>
                    <a:pt x="3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7" name="Google Shape;10377;p18"/>
            <p:cNvSpPr/>
            <p:nvPr/>
          </p:nvSpPr>
          <p:spPr>
            <a:xfrm>
              <a:off x="4095475" y="4540500"/>
              <a:ext cx="33325" cy="91425"/>
            </a:xfrm>
            <a:custGeom>
              <a:avLst/>
              <a:gdLst/>
              <a:ahLst/>
              <a:cxnLst/>
              <a:rect l="l" t="t" r="r" b="b"/>
              <a:pathLst>
                <a:path w="1333" h="3657" extrusionOk="0">
                  <a:moveTo>
                    <a:pt x="172" y="1"/>
                  </a:moveTo>
                  <a:cubicBezTo>
                    <a:pt x="141" y="1"/>
                    <a:pt x="110" y="10"/>
                    <a:pt x="83" y="30"/>
                  </a:cubicBezTo>
                  <a:cubicBezTo>
                    <a:pt x="17" y="79"/>
                    <a:pt x="1" y="172"/>
                    <a:pt x="50" y="240"/>
                  </a:cubicBezTo>
                  <a:cubicBezTo>
                    <a:pt x="731" y="1174"/>
                    <a:pt x="1020" y="2338"/>
                    <a:pt x="856" y="3482"/>
                  </a:cubicBezTo>
                  <a:cubicBezTo>
                    <a:pt x="843" y="3565"/>
                    <a:pt x="900" y="3642"/>
                    <a:pt x="984" y="3655"/>
                  </a:cubicBezTo>
                  <a:cubicBezTo>
                    <a:pt x="990" y="3655"/>
                    <a:pt x="998" y="3657"/>
                    <a:pt x="1006" y="3657"/>
                  </a:cubicBezTo>
                  <a:cubicBezTo>
                    <a:pt x="1081" y="3657"/>
                    <a:pt x="1145" y="3601"/>
                    <a:pt x="1157" y="3527"/>
                  </a:cubicBezTo>
                  <a:cubicBezTo>
                    <a:pt x="1332" y="2303"/>
                    <a:pt x="1024" y="1059"/>
                    <a:pt x="294" y="60"/>
                  </a:cubicBezTo>
                  <a:cubicBezTo>
                    <a:pt x="264" y="21"/>
                    <a:pt x="218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8" name="Google Shape;10378;p18"/>
            <p:cNvSpPr/>
            <p:nvPr/>
          </p:nvSpPr>
          <p:spPr>
            <a:xfrm>
              <a:off x="4174600" y="4476600"/>
              <a:ext cx="63775" cy="49975"/>
            </a:xfrm>
            <a:custGeom>
              <a:avLst/>
              <a:gdLst/>
              <a:ahLst/>
              <a:cxnLst/>
              <a:rect l="l" t="t" r="r" b="b"/>
              <a:pathLst>
                <a:path w="2551" h="1999" extrusionOk="0">
                  <a:moveTo>
                    <a:pt x="1831" y="1"/>
                  </a:moveTo>
                  <a:cubicBezTo>
                    <a:pt x="1603" y="1"/>
                    <a:pt x="1363" y="88"/>
                    <a:pt x="1151" y="257"/>
                  </a:cubicBezTo>
                  <a:cubicBezTo>
                    <a:pt x="779" y="553"/>
                    <a:pt x="637" y="987"/>
                    <a:pt x="787" y="1362"/>
                  </a:cubicBezTo>
                  <a:cubicBezTo>
                    <a:pt x="811" y="1421"/>
                    <a:pt x="867" y="1456"/>
                    <a:pt x="925" y="1456"/>
                  </a:cubicBezTo>
                  <a:cubicBezTo>
                    <a:pt x="944" y="1456"/>
                    <a:pt x="963" y="1452"/>
                    <a:pt x="982" y="1445"/>
                  </a:cubicBezTo>
                  <a:cubicBezTo>
                    <a:pt x="1059" y="1415"/>
                    <a:pt x="1097" y="1327"/>
                    <a:pt x="1067" y="1250"/>
                  </a:cubicBezTo>
                  <a:cubicBezTo>
                    <a:pt x="949" y="949"/>
                    <a:pt x="1140" y="655"/>
                    <a:pt x="1340" y="495"/>
                  </a:cubicBezTo>
                  <a:cubicBezTo>
                    <a:pt x="1469" y="391"/>
                    <a:pt x="1651" y="305"/>
                    <a:pt x="1835" y="305"/>
                  </a:cubicBezTo>
                  <a:cubicBezTo>
                    <a:pt x="1922" y="305"/>
                    <a:pt x="2009" y="324"/>
                    <a:pt x="2091" y="370"/>
                  </a:cubicBezTo>
                  <a:cubicBezTo>
                    <a:pt x="2201" y="811"/>
                    <a:pt x="1990" y="1321"/>
                    <a:pt x="1599" y="1554"/>
                  </a:cubicBezTo>
                  <a:cubicBezTo>
                    <a:pt x="1440" y="1647"/>
                    <a:pt x="1254" y="1692"/>
                    <a:pt x="1068" y="1692"/>
                  </a:cubicBezTo>
                  <a:cubicBezTo>
                    <a:pt x="778" y="1692"/>
                    <a:pt x="485" y="1582"/>
                    <a:pt x="285" y="1375"/>
                  </a:cubicBezTo>
                  <a:cubicBezTo>
                    <a:pt x="255" y="1340"/>
                    <a:pt x="212" y="1322"/>
                    <a:pt x="169" y="1322"/>
                  </a:cubicBezTo>
                  <a:cubicBezTo>
                    <a:pt x="131" y="1322"/>
                    <a:pt x="93" y="1336"/>
                    <a:pt x="64" y="1364"/>
                  </a:cubicBezTo>
                  <a:cubicBezTo>
                    <a:pt x="0" y="1426"/>
                    <a:pt x="2" y="1527"/>
                    <a:pt x="67" y="1587"/>
                  </a:cubicBezTo>
                  <a:cubicBezTo>
                    <a:pt x="328" y="1856"/>
                    <a:pt x="697" y="1999"/>
                    <a:pt x="1066" y="1999"/>
                  </a:cubicBezTo>
                  <a:cubicBezTo>
                    <a:pt x="1069" y="1999"/>
                    <a:pt x="1072" y="1999"/>
                    <a:pt x="1075" y="1999"/>
                  </a:cubicBezTo>
                  <a:cubicBezTo>
                    <a:pt x="1314" y="1999"/>
                    <a:pt x="1548" y="1935"/>
                    <a:pt x="1754" y="1815"/>
                  </a:cubicBezTo>
                  <a:cubicBezTo>
                    <a:pt x="2286" y="1500"/>
                    <a:pt x="2551" y="818"/>
                    <a:pt x="2368" y="227"/>
                  </a:cubicBezTo>
                  <a:cubicBezTo>
                    <a:pt x="2357" y="196"/>
                    <a:pt x="2337" y="167"/>
                    <a:pt x="2308" y="148"/>
                  </a:cubicBezTo>
                  <a:cubicBezTo>
                    <a:pt x="2166" y="49"/>
                    <a:pt x="2002" y="1"/>
                    <a:pt x="18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79" name="Google Shape;10379;p18"/>
            <p:cNvSpPr/>
            <p:nvPr/>
          </p:nvSpPr>
          <p:spPr>
            <a:xfrm>
              <a:off x="3870500" y="4173425"/>
              <a:ext cx="66125" cy="194550"/>
            </a:xfrm>
            <a:custGeom>
              <a:avLst/>
              <a:gdLst/>
              <a:ahLst/>
              <a:cxnLst/>
              <a:rect l="l" t="t" r="r" b="b"/>
              <a:pathLst>
                <a:path w="2645" h="7782" extrusionOk="0">
                  <a:moveTo>
                    <a:pt x="1984" y="4843"/>
                  </a:moveTo>
                  <a:lnTo>
                    <a:pt x="1793" y="7461"/>
                  </a:lnTo>
                  <a:cubicBezTo>
                    <a:pt x="1511" y="7411"/>
                    <a:pt x="1239" y="7254"/>
                    <a:pt x="1030" y="7018"/>
                  </a:cubicBezTo>
                  <a:cubicBezTo>
                    <a:pt x="784" y="6741"/>
                    <a:pt x="659" y="6391"/>
                    <a:pt x="685" y="6059"/>
                  </a:cubicBezTo>
                  <a:cubicBezTo>
                    <a:pt x="710" y="5726"/>
                    <a:pt x="889" y="5399"/>
                    <a:pt x="1172" y="5163"/>
                  </a:cubicBezTo>
                  <a:cubicBezTo>
                    <a:pt x="1413" y="4965"/>
                    <a:pt x="1701" y="4852"/>
                    <a:pt x="1984" y="4843"/>
                  </a:cubicBezTo>
                  <a:close/>
                  <a:moveTo>
                    <a:pt x="2475" y="1"/>
                  </a:moveTo>
                  <a:cubicBezTo>
                    <a:pt x="2396" y="1"/>
                    <a:pt x="2331" y="62"/>
                    <a:pt x="2326" y="142"/>
                  </a:cubicBezTo>
                  <a:lnTo>
                    <a:pt x="2288" y="650"/>
                  </a:lnTo>
                  <a:cubicBezTo>
                    <a:pt x="2204" y="995"/>
                    <a:pt x="1998" y="1324"/>
                    <a:pt x="1698" y="1584"/>
                  </a:cubicBezTo>
                  <a:cubicBezTo>
                    <a:pt x="1356" y="1880"/>
                    <a:pt x="945" y="2040"/>
                    <a:pt x="545" y="2040"/>
                  </a:cubicBezTo>
                  <a:cubicBezTo>
                    <a:pt x="479" y="2040"/>
                    <a:pt x="414" y="2036"/>
                    <a:pt x="349" y="2027"/>
                  </a:cubicBezTo>
                  <a:lnTo>
                    <a:pt x="656" y="620"/>
                  </a:lnTo>
                  <a:cubicBezTo>
                    <a:pt x="673" y="537"/>
                    <a:pt x="621" y="457"/>
                    <a:pt x="539" y="439"/>
                  </a:cubicBezTo>
                  <a:cubicBezTo>
                    <a:pt x="528" y="436"/>
                    <a:pt x="516" y="435"/>
                    <a:pt x="505" y="435"/>
                  </a:cubicBezTo>
                  <a:cubicBezTo>
                    <a:pt x="437" y="435"/>
                    <a:pt x="373" y="484"/>
                    <a:pt x="358" y="555"/>
                  </a:cubicBezTo>
                  <a:lnTo>
                    <a:pt x="20" y="2114"/>
                  </a:lnTo>
                  <a:cubicBezTo>
                    <a:pt x="1" y="2195"/>
                    <a:pt x="51" y="2275"/>
                    <a:pt x="130" y="2294"/>
                  </a:cubicBezTo>
                  <a:cubicBezTo>
                    <a:pt x="265" y="2327"/>
                    <a:pt x="403" y="2343"/>
                    <a:pt x="542" y="2343"/>
                  </a:cubicBezTo>
                  <a:cubicBezTo>
                    <a:pt x="1015" y="2343"/>
                    <a:pt x="1498" y="2158"/>
                    <a:pt x="1896" y="1813"/>
                  </a:cubicBezTo>
                  <a:cubicBezTo>
                    <a:pt x="2019" y="1707"/>
                    <a:pt x="2131" y="1588"/>
                    <a:pt x="2230" y="1457"/>
                  </a:cubicBezTo>
                  <a:lnTo>
                    <a:pt x="2230" y="1457"/>
                  </a:lnTo>
                  <a:lnTo>
                    <a:pt x="2005" y="4539"/>
                  </a:lnTo>
                  <a:cubicBezTo>
                    <a:pt x="1645" y="4542"/>
                    <a:pt x="1280" y="4682"/>
                    <a:pt x="979" y="4930"/>
                  </a:cubicBezTo>
                  <a:cubicBezTo>
                    <a:pt x="631" y="5218"/>
                    <a:pt x="412" y="5622"/>
                    <a:pt x="382" y="6035"/>
                  </a:cubicBezTo>
                  <a:cubicBezTo>
                    <a:pt x="351" y="6450"/>
                    <a:pt x="504" y="6882"/>
                    <a:pt x="803" y="7221"/>
                  </a:cubicBezTo>
                  <a:cubicBezTo>
                    <a:pt x="1102" y="7558"/>
                    <a:pt x="1512" y="7764"/>
                    <a:pt x="1927" y="7781"/>
                  </a:cubicBezTo>
                  <a:lnTo>
                    <a:pt x="1934" y="7781"/>
                  </a:lnTo>
                  <a:cubicBezTo>
                    <a:pt x="2013" y="7781"/>
                    <a:pt x="2079" y="7721"/>
                    <a:pt x="2085" y="7642"/>
                  </a:cubicBezTo>
                  <a:lnTo>
                    <a:pt x="2294" y="4770"/>
                  </a:lnTo>
                  <a:cubicBezTo>
                    <a:pt x="2302" y="4753"/>
                    <a:pt x="2309" y="4734"/>
                    <a:pt x="2312" y="4715"/>
                  </a:cubicBezTo>
                  <a:cubicBezTo>
                    <a:pt x="2313" y="4691"/>
                    <a:pt x="2310" y="4669"/>
                    <a:pt x="2302" y="4647"/>
                  </a:cubicBezTo>
                  <a:lnTo>
                    <a:pt x="2590" y="696"/>
                  </a:lnTo>
                  <a:cubicBezTo>
                    <a:pt x="2632" y="514"/>
                    <a:pt x="2644" y="325"/>
                    <a:pt x="2628" y="138"/>
                  </a:cubicBezTo>
                  <a:cubicBezTo>
                    <a:pt x="2621" y="61"/>
                    <a:pt x="2556" y="1"/>
                    <a:pt x="24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0" name="Google Shape;10380;p18"/>
            <p:cNvSpPr/>
            <p:nvPr/>
          </p:nvSpPr>
          <p:spPr>
            <a:xfrm>
              <a:off x="4549375" y="4519550"/>
              <a:ext cx="58500" cy="35550"/>
            </a:xfrm>
            <a:custGeom>
              <a:avLst/>
              <a:gdLst/>
              <a:ahLst/>
              <a:cxnLst/>
              <a:rect l="l" t="t" r="r" b="b"/>
              <a:pathLst>
                <a:path w="2340" h="1422" extrusionOk="0">
                  <a:moveTo>
                    <a:pt x="173" y="0"/>
                  </a:moveTo>
                  <a:cubicBezTo>
                    <a:pt x="121" y="0"/>
                    <a:pt x="70" y="28"/>
                    <a:pt x="43" y="76"/>
                  </a:cubicBezTo>
                  <a:cubicBezTo>
                    <a:pt x="0" y="149"/>
                    <a:pt x="26" y="243"/>
                    <a:pt x="98" y="284"/>
                  </a:cubicBezTo>
                  <a:lnTo>
                    <a:pt x="2055" y="1401"/>
                  </a:lnTo>
                  <a:cubicBezTo>
                    <a:pt x="2077" y="1414"/>
                    <a:pt x="2104" y="1422"/>
                    <a:pt x="2129" y="1422"/>
                  </a:cubicBezTo>
                  <a:cubicBezTo>
                    <a:pt x="2286" y="1422"/>
                    <a:pt x="2340" y="1216"/>
                    <a:pt x="2205" y="1139"/>
                  </a:cubicBezTo>
                  <a:lnTo>
                    <a:pt x="249" y="21"/>
                  </a:lnTo>
                  <a:cubicBezTo>
                    <a:pt x="225" y="7"/>
                    <a:pt x="199" y="0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1" name="Google Shape;10381;p18"/>
            <p:cNvSpPr/>
            <p:nvPr/>
          </p:nvSpPr>
          <p:spPr>
            <a:xfrm>
              <a:off x="4549375" y="4493825"/>
              <a:ext cx="51275" cy="82225"/>
            </a:xfrm>
            <a:custGeom>
              <a:avLst/>
              <a:gdLst/>
              <a:ahLst/>
              <a:cxnLst/>
              <a:rect l="l" t="t" r="r" b="b"/>
              <a:pathLst>
                <a:path w="2051" h="3289" extrusionOk="0">
                  <a:moveTo>
                    <a:pt x="1857" y="1"/>
                  </a:moveTo>
                  <a:cubicBezTo>
                    <a:pt x="1831" y="1"/>
                    <a:pt x="1804" y="8"/>
                    <a:pt x="1778" y="24"/>
                  </a:cubicBezTo>
                  <a:lnTo>
                    <a:pt x="95" y="1052"/>
                  </a:lnTo>
                  <a:cubicBezTo>
                    <a:pt x="22" y="1094"/>
                    <a:pt x="0" y="1188"/>
                    <a:pt x="45" y="1261"/>
                  </a:cubicBezTo>
                  <a:cubicBezTo>
                    <a:pt x="73" y="1307"/>
                    <a:pt x="122" y="1333"/>
                    <a:pt x="174" y="1333"/>
                  </a:cubicBezTo>
                  <a:cubicBezTo>
                    <a:pt x="201" y="1333"/>
                    <a:pt x="228" y="1326"/>
                    <a:pt x="253" y="1311"/>
                  </a:cubicBezTo>
                  <a:lnTo>
                    <a:pt x="1439" y="588"/>
                  </a:lnTo>
                  <a:lnTo>
                    <a:pt x="41" y="3062"/>
                  </a:lnTo>
                  <a:cubicBezTo>
                    <a:pt x="0" y="3135"/>
                    <a:pt x="26" y="3228"/>
                    <a:pt x="98" y="3269"/>
                  </a:cubicBezTo>
                  <a:cubicBezTo>
                    <a:pt x="122" y="3282"/>
                    <a:pt x="147" y="3288"/>
                    <a:pt x="174" y="3288"/>
                  </a:cubicBezTo>
                  <a:cubicBezTo>
                    <a:pt x="228" y="3288"/>
                    <a:pt x="279" y="3260"/>
                    <a:pt x="306" y="3211"/>
                  </a:cubicBezTo>
                  <a:lnTo>
                    <a:pt x="1988" y="228"/>
                  </a:lnTo>
                  <a:cubicBezTo>
                    <a:pt x="2051" y="119"/>
                    <a:pt x="1963" y="1"/>
                    <a:pt x="18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2" name="Google Shape;10382;p18"/>
            <p:cNvSpPr/>
            <p:nvPr/>
          </p:nvSpPr>
          <p:spPr>
            <a:xfrm>
              <a:off x="2648800" y="4463750"/>
              <a:ext cx="85975" cy="84350"/>
            </a:xfrm>
            <a:custGeom>
              <a:avLst/>
              <a:gdLst/>
              <a:ahLst/>
              <a:cxnLst/>
              <a:rect l="l" t="t" r="r" b="b"/>
              <a:pathLst>
                <a:path w="3439" h="3374" extrusionOk="0">
                  <a:moveTo>
                    <a:pt x="3271" y="0"/>
                  </a:moveTo>
                  <a:cubicBezTo>
                    <a:pt x="3234" y="0"/>
                    <a:pt x="3197" y="14"/>
                    <a:pt x="3168" y="42"/>
                  </a:cubicBezTo>
                  <a:lnTo>
                    <a:pt x="95" y="3114"/>
                  </a:lnTo>
                  <a:cubicBezTo>
                    <a:pt x="0" y="3211"/>
                    <a:pt x="67" y="3372"/>
                    <a:pt x="201" y="3374"/>
                  </a:cubicBezTo>
                  <a:cubicBezTo>
                    <a:pt x="243" y="3374"/>
                    <a:pt x="281" y="3358"/>
                    <a:pt x="309" y="3328"/>
                  </a:cubicBezTo>
                  <a:lnTo>
                    <a:pt x="3383" y="255"/>
                  </a:lnTo>
                  <a:cubicBezTo>
                    <a:pt x="3439" y="195"/>
                    <a:pt x="3437" y="103"/>
                    <a:pt x="3378" y="45"/>
                  </a:cubicBezTo>
                  <a:cubicBezTo>
                    <a:pt x="3349" y="15"/>
                    <a:pt x="3310" y="0"/>
                    <a:pt x="3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3" name="Google Shape;10383;p18"/>
            <p:cNvSpPr/>
            <p:nvPr/>
          </p:nvSpPr>
          <p:spPr>
            <a:xfrm>
              <a:off x="2796675" y="4359975"/>
              <a:ext cx="64950" cy="56900"/>
            </a:xfrm>
            <a:custGeom>
              <a:avLst/>
              <a:gdLst/>
              <a:ahLst/>
              <a:cxnLst/>
              <a:rect l="l" t="t" r="r" b="b"/>
              <a:pathLst>
                <a:path w="2598" h="2276" extrusionOk="0">
                  <a:moveTo>
                    <a:pt x="2428" y="1"/>
                  </a:moveTo>
                  <a:cubicBezTo>
                    <a:pt x="2392" y="1"/>
                    <a:pt x="2356" y="13"/>
                    <a:pt x="2328" y="39"/>
                  </a:cubicBezTo>
                  <a:lnTo>
                    <a:pt x="107" y="2010"/>
                  </a:lnTo>
                  <a:cubicBezTo>
                    <a:pt x="1" y="2103"/>
                    <a:pt x="67" y="2276"/>
                    <a:pt x="207" y="2276"/>
                  </a:cubicBezTo>
                  <a:cubicBezTo>
                    <a:pt x="245" y="2276"/>
                    <a:pt x="280" y="2261"/>
                    <a:pt x="308" y="2238"/>
                  </a:cubicBezTo>
                  <a:lnTo>
                    <a:pt x="2529" y="265"/>
                  </a:lnTo>
                  <a:cubicBezTo>
                    <a:pt x="2592" y="210"/>
                    <a:pt x="2597" y="115"/>
                    <a:pt x="2542" y="51"/>
                  </a:cubicBezTo>
                  <a:cubicBezTo>
                    <a:pt x="2512" y="18"/>
                    <a:pt x="2470" y="1"/>
                    <a:pt x="24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4" name="Google Shape;10384;p18"/>
            <p:cNvSpPr/>
            <p:nvPr/>
          </p:nvSpPr>
          <p:spPr>
            <a:xfrm>
              <a:off x="2928300" y="4275075"/>
              <a:ext cx="30200" cy="35550"/>
            </a:xfrm>
            <a:custGeom>
              <a:avLst/>
              <a:gdLst/>
              <a:ahLst/>
              <a:cxnLst/>
              <a:rect l="l" t="t" r="r" b="b"/>
              <a:pathLst>
                <a:path w="1208" h="1422" extrusionOk="0">
                  <a:moveTo>
                    <a:pt x="1035" y="0"/>
                  </a:moveTo>
                  <a:cubicBezTo>
                    <a:pt x="989" y="0"/>
                    <a:pt x="944" y="21"/>
                    <a:pt x="914" y="61"/>
                  </a:cubicBezTo>
                  <a:lnTo>
                    <a:pt x="77" y="1179"/>
                  </a:lnTo>
                  <a:cubicBezTo>
                    <a:pt x="1" y="1279"/>
                    <a:pt x="72" y="1421"/>
                    <a:pt x="197" y="1421"/>
                  </a:cubicBezTo>
                  <a:cubicBezTo>
                    <a:pt x="246" y="1421"/>
                    <a:pt x="291" y="1399"/>
                    <a:pt x="319" y="1360"/>
                  </a:cubicBezTo>
                  <a:lnTo>
                    <a:pt x="1158" y="244"/>
                  </a:lnTo>
                  <a:cubicBezTo>
                    <a:pt x="1207" y="177"/>
                    <a:pt x="1195" y="80"/>
                    <a:pt x="1126" y="31"/>
                  </a:cubicBezTo>
                  <a:cubicBezTo>
                    <a:pt x="1099" y="11"/>
                    <a:pt x="1067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5" name="Google Shape;10385;p18"/>
            <p:cNvSpPr/>
            <p:nvPr/>
          </p:nvSpPr>
          <p:spPr>
            <a:xfrm>
              <a:off x="3025875" y="4191300"/>
              <a:ext cx="44250" cy="35500"/>
            </a:xfrm>
            <a:custGeom>
              <a:avLst/>
              <a:gdLst/>
              <a:ahLst/>
              <a:cxnLst/>
              <a:rect l="l" t="t" r="r" b="b"/>
              <a:pathLst>
                <a:path w="1770" h="1420" extrusionOk="0">
                  <a:moveTo>
                    <a:pt x="1600" y="1"/>
                  </a:moveTo>
                  <a:cubicBezTo>
                    <a:pt x="1568" y="1"/>
                    <a:pt x="1536" y="11"/>
                    <a:pt x="1509" y="31"/>
                  </a:cubicBezTo>
                  <a:lnTo>
                    <a:pt x="111" y="1149"/>
                  </a:lnTo>
                  <a:cubicBezTo>
                    <a:pt x="0" y="1239"/>
                    <a:pt x="63" y="1419"/>
                    <a:pt x="206" y="1419"/>
                  </a:cubicBezTo>
                  <a:cubicBezTo>
                    <a:pt x="241" y="1419"/>
                    <a:pt x="274" y="1408"/>
                    <a:pt x="301" y="1386"/>
                  </a:cubicBezTo>
                  <a:lnTo>
                    <a:pt x="1699" y="269"/>
                  </a:lnTo>
                  <a:cubicBezTo>
                    <a:pt x="1760" y="216"/>
                    <a:pt x="1770" y="123"/>
                    <a:pt x="1719" y="58"/>
                  </a:cubicBezTo>
                  <a:cubicBezTo>
                    <a:pt x="1689" y="20"/>
                    <a:pt x="1644" y="1"/>
                    <a:pt x="16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6" name="Google Shape;10386;p18"/>
            <p:cNvSpPr/>
            <p:nvPr/>
          </p:nvSpPr>
          <p:spPr>
            <a:xfrm>
              <a:off x="2984950" y="4172950"/>
              <a:ext cx="92975" cy="86850"/>
            </a:xfrm>
            <a:custGeom>
              <a:avLst/>
              <a:gdLst/>
              <a:ahLst/>
              <a:cxnLst/>
              <a:rect l="l" t="t" r="r" b="b"/>
              <a:pathLst>
                <a:path w="3719" h="3474" extrusionOk="0">
                  <a:moveTo>
                    <a:pt x="3537" y="0"/>
                  </a:moveTo>
                  <a:cubicBezTo>
                    <a:pt x="3522" y="0"/>
                    <a:pt x="3507" y="2"/>
                    <a:pt x="3492" y="7"/>
                  </a:cubicBezTo>
                  <a:lnTo>
                    <a:pt x="122" y="1018"/>
                  </a:lnTo>
                  <a:cubicBezTo>
                    <a:pt x="45" y="1044"/>
                    <a:pt x="0" y="1128"/>
                    <a:pt x="24" y="1207"/>
                  </a:cubicBezTo>
                  <a:cubicBezTo>
                    <a:pt x="44" y="1273"/>
                    <a:pt x="105" y="1315"/>
                    <a:pt x="170" y="1315"/>
                  </a:cubicBezTo>
                  <a:cubicBezTo>
                    <a:pt x="183" y="1315"/>
                    <a:pt x="196" y="1313"/>
                    <a:pt x="209" y="1310"/>
                  </a:cubicBezTo>
                  <a:lnTo>
                    <a:pt x="3272" y="390"/>
                  </a:lnTo>
                  <a:lnTo>
                    <a:pt x="2072" y="3263"/>
                  </a:lnTo>
                  <a:cubicBezTo>
                    <a:pt x="2041" y="3341"/>
                    <a:pt x="2077" y="3429"/>
                    <a:pt x="2155" y="3461"/>
                  </a:cubicBezTo>
                  <a:cubicBezTo>
                    <a:pt x="2174" y="3469"/>
                    <a:pt x="2193" y="3474"/>
                    <a:pt x="2213" y="3474"/>
                  </a:cubicBezTo>
                  <a:cubicBezTo>
                    <a:pt x="2275" y="3474"/>
                    <a:pt x="2330" y="3436"/>
                    <a:pt x="2354" y="3379"/>
                  </a:cubicBezTo>
                  <a:lnTo>
                    <a:pt x="3676" y="211"/>
                  </a:lnTo>
                  <a:cubicBezTo>
                    <a:pt x="3719" y="107"/>
                    <a:pt x="3640" y="0"/>
                    <a:pt x="35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7" name="Google Shape;10387;p18"/>
            <p:cNvSpPr/>
            <p:nvPr/>
          </p:nvSpPr>
          <p:spPr>
            <a:xfrm>
              <a:off x="2633125" y="4176975"/>
              <a:ext cx="310775" cy="389725"/>
            </a:xfrm>
            <a:custGeom>
              <a:avLst/>
              <a:gdLst/>
              <a:ahLst/>
              <a:cxnLst/>
              <a:rect l="l" t="t" r="r" b="b"/>
              <a:pathLst>
                <a:path w="12431" h="15589" extrusionOk="0">
                  <a:moveTo>
                    <a:pt x="855" y="1"/>
                  </a:moveTo>
                  <a:cubicBezTo>
                    <a:pt x="779" y="1"/>
                    <a:pt x="722" y="70"/>
                    <a:pt x="719" y="147"/>
                  </a:cubicBezTo>
                  <a:lnTo>
                    <a:pt x="5" y="15393"/>
                  </a:lnTo>
                  <a:cubicBezTo>
                    <a:pt x="1" y="15478"/>
                    <a:pt x="70" y="15551"/>
                    <a:pt x="156" y="15551"/>
                  </a:cubicBezTo>
                  <a:lnTo>
                    <a:pt x="12284" y="15587"/>
                  </a:lnTo>
                  <a:lnTo>
                    <a:pt x="12284" y="15589"/>
                  </a:lnTo>
                  <a:cubicBezTo>
                    <a:pt x="12365" y="15586"/>
                    <a:pt x="12430" y="15518"/>
                    <a:pt x="12430" y="15437"/>
                  </a:cubicBezTo>
                  <a:cubicBezTo>
                    <a:pt x="12430" y="15355"/>
                    <a:pt x="12365" y="15288"/>
                    <a:pt x="12284" y="15285"/>
                  </a:cubicBezTo>
                  <a:lnTo>
                    <a:pt x="316" y="15248"/>
                  </a:lnTo>
                  <a:lnTo>
                    <a:pt x="1022" y="161"/>
                  </a:lnTo>
                  <a:cubicBezTo>
                    <a:pt x="1025" y="77"/>
                    <a:pt x="961" y="6"/>
                    <a:pt x="877" y="3"/>
                  </a:cubicBezTo>
                  <a:cubicBezTo>
                    <a:pt x="870" y="1"/>
                    <a:pt x="862" y="1"/>
                    <a:pt x="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8" name="Google Shape;10388;p18"/>
            <p:cNvSpPr/>
            <p:nvPr/>
          </p:nvSpPr>
          <p:spPr>
            <a:xfrm>
              <a:off x="3731075" y="2894750"/>
              <a:ext cx="79775" cy="262150"/>
            </a:xfrm>
            <a:custGeom>
              <a:avLst/>
              <a:gdLst/>
              <a:ahLst/>
              <a:cxnLst/>
              <a:rect l="l" t="t" r="r" b="b"/>
              <a:pathLst>
                <a:path w="3191" h="10486" extrusionOk="0">
                  <a:moveTo>
                    <a:pt x="2451" y="0"/>
                  </a:moveTo>
                  <a:cubicBezTo>
                    <a:pt x="2390" y="0"/>
                    <a:pt x="2334" y="36"/>
                    <a:pt x="2310" y="93"/>
                  </a:cubicBezTo>
                  <a:cubicBezTo>
                    <a:pt x="1337" y="2410"/>
                    <a:pt x="1099" y="5038"/>
                    <a:pt x="1644" y="7492"/>
                  </a:cubicBezTo>
                  <a:lnTo>
                    <a:pt x="1696" y="7718"/>
                  </a:lnTo>
                  <a:cubicBezTo>
                    <a:pt x="1813" y="8225"/>
                    <a:pt x="1934" y="8747"/>
                    <a:pt x="1832" y="9238"/>
                  </a:cubicBezTo>
                  <a:cubicBezTo>
                    <a:pt x="1736" y="9713"/>
                    <a:pt x="1329" y="10181"/>
                    <a:pt x="869" y="10181"/>
                  </a:cubicBezTo>
                  <a:cubicBezTo>
                    <a:pt x="824" y="10181"/>
                    <a:pt x="779" y="10176"/>
                    <a:pt x="734" y="10167"/>
                  </a:cubicBezTo>
                  <a:cubicBezTo>
                    <a:pt x="468" y="10115"/>
                    <a:pt x="319" y="9817"/>
                    <a:pt x="313" y="9562"/>
                  </a:cubicBezTo>
                  <a:cubicBezTo>
                    <a:pt x="310" y="9460"/>
                    <a:pt x="330" y="9211"/>
                    <a:pt x="566" y="9152"/>
                  </a:cubicBezTo>
                  <a:cubicBezTo>
                    <a:pt x="647" y="9133"/>
                    <a:pt x="697" y="9051"/>
                    <a:pt x="677" y="8969"/>
                  </a:cubicBezTo>
                  <a:cubicBezTo>
                    <a:pt x="659" y="8900"/>
                    <a:pt x="597" y="8853"/>
                    <a:pt x="530" y="8853"/>
                  </a:cubicBezTo>
                  <a:cubicBezTo>
                    <a:pt x="518" y="8853"/>
                    <a:pt x="505" y="8855"/>
                    <a:pt x="493" y="8858"/>
                  </a:cubicBezTo>
                  <a:cubicBezTo>
                    <a:pt x="186" y="8934"/>
                    <a:pt x="1" y="9208"/>
                    <a:pt x="9" y="9570"/>
                  </a:cubicBezTo>
                  <a:cubicBezTo>
                    <a:pt x="18" y="9952"/>
                    <a:pt x="249" y="10382"/>
                    <a:pt x="675" y="10465"/>
                  </a:cubicBezTo>
                  <a:cubicBezTo>
                    <a:pt x="740" y="10477"/>
                    <a:pt x="805" y="10485"/>
                    <a:pt x="870" y="10485"/>
                  </a:cubicBezTo>
                  <a:cubicBezTo>
                    <a:pt x="1487" y="10485"/>
                    <a:pt x="2006" y="9911"/>
                    <a:pt x="2130" y="9300"/>
                  </a:cubicBezTo>
                  <a:cubicBezTo>
                    <a:pt x="2244" y="8742"/>
                    <a:pt x="2116" y="8187"/>
                    <a:pt x="1991" y="7650"/>
                  </a:cubicBezTo>
                  <a:lnTo>
                    <a:pt x="1940" y="7427"/>
                  </a:lnTo>
                  <a:cubicBezTo>
                    <a:pt x="1419" y="5079"/>
                    <a:pt x="1631" y="2569"/>
                    <a:pt x="2537" y="340"/>
                  </a:cubicBezTo>
                  <a:cubicBezTo>
                    <a:pt x="2692" y="421"/>
                    <a:pt x="2784" y="593"/>
                    <a:pt x="2815" y="736"/>
                  </a:cubicBezTo>
                  <a:cubicBezTo>
                    <a:pt x="2855" y="910"/>
                    <a:pt x="2836" y="1162"/>
                    <a:pt x="2649" y="1296"/>
                  </a:cubicBezTo>
                  <a:cubicBezTo>
                    <a:pt x="2581" y="1345"/>
                    <a:pt x="2565" y="1440"/>
                    <a:pt x="2614" y="1508"/>
                  </a:cubicBezTo>
                  <a:cubicBezTo>
                    <a:pt x="2644" y="1549"/>
                    <a:pt x="2690" y="1571"/>
                    <a:pt x="2737" y="1571"/>
                  </a:cubicBezTo>
                  <a:cubicBezTo>
                    <a:pt x="2768" y="1571"/>
                    <a:pt x="2799" y="1561"/>
                    <a:pt x="2826" y="1541"/>
                  </a:cubicBezTo>
                  <a:cubicBezTo>
                    <a:pt x="3080" y="1361"/>
                    <a:pt x="3191" y="1016"/>
                    <a:pt x="3111" y="668"/>
                  </a:cubicBezTo>
                  <a:cubicBezTo>
                    <a:pt x="3032" y="319"/>
                    <a:pt x="2784" y="58"/>
                    <a:pt x="2478" y="3"/>
                  </a:cubicBezTo>
                  <a:cubicBezTo>
                    <a:pt x="2469" y="1"/>
                    <a:pt x="2460" y="0"/>
                    <a:pt x="24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89" name="Google Shape;10389;p18"/>
            <p:cNvSpPr/>
            <p:nvPr/>
          </p:nvSpPr>
          <p:spPr>
            <a:xfrm>
              <a:off x="3215100" y="548800"/>
              <a:ext cx="434400" cy="134350"/>
            </a:xfrm>
            <a:custGeom>
              <a:avLst/>
              <a:gdLst/>
              <a:ahLst/>
              <a:cxnLst/>
              <a:rect l="l" t="t" r="r" b="b"/>
              <a:pathLst>
                <a:path w="17376" h="5374" extrusionOk="0">
                  <a:moveTo>
                    <a:pt x="17217" y="0"/>
                  </a:moveTo>
                  <a:cubicBezTo>
                    <a:pt x="17212" y="0"/>
                    <a:pt x="17208" y="1"/>
                    <a:pt x="17203" y="1"/>
                  </a:cubicBezTo>
                  <a:lnTo>
                    <a:pt x="2190" y="205"/>
                  </a:lnTo>
                  <a:cubicBezTo>
                    <a:pt x="2111" y="207"/>
                    <a:pt x="2046" y="267"/>
                    <a:pt x="2040" y="346"/>
                  </a:cubicBezTo>
                  <a:lnTo>
                    <a:pt x="1785" y="4145"/>
                  </a:lnTo>
                  <a:cubicBezTo>
                    <a:pt x="1492" y="3262"/>
                    <a:pt x="967" y="2474"/>
                    <a:pt x="264" y="1864"/>
                  </a:cubicBezTo>
                  <a:cubicBezTo>
                    <a:pt x="236" y="1841"/>
                    <a:pt x="202" y="1830"/>
                    <a:pt x="169" y="1830"/>
                  </a:cubicBezTo>
                  <a:cubicBezTo>
                    <a:pt x="126" y="1830"/>
                    <a:pt x="84" y="1849"/>
                    <a:pt x="55" y="1883"/>
                  </a:cubicBezTo>
                  <a:cubicBezTo>
                    <a:pt x="1" y="1945"/>
                    <a:pt x="6" y="2038"/>
                    <a:pt x="66" y="2094"/>
                  </a:cubicBezTo>
                  <a:cubicBezTo>
                    <a:pt x="990" y="2898"/>
                    <a:pt x="1579" y="4019"/>
                    <a:pt x="1714" y="5238"/>
                  </a:cubicBezTo>
                  <a:cubicBezTo>
                    <a:pt x="1723" y="5314"/>
                    <a:pt x="1788" y="5372"/>
                    <a:pt x="1866" y="5372"/>
                  </a:cubicBezTo>
                  <a:lnTo>
                    <a:pt x="1867" y="5374"/>
                  </a:lnTo>
                  <a:cubicBezTo>
                    <a:pt x="1946" y="5372"/>
                    <a:pt x="2011" y="5310"/>
                    <a:pt x="2016" y="5233"/>
                  </a:cubicBezTo>
                  <a:lnTo>
                    <a:pt x="2333" y="508"/>
                  </a:lnTo>
                  <a:lnTo>
                    <a:pt x="17054" y="307"/>
                  </a:lnTo>
                  <a:lnTo>
                    <a:pt x="17072" y="2523"/>
                  </a:lnTo>
                  <a:cubicBezTo>
                    <a:pt x="17073" y="2607"/>
                    <a:pt x="17129" y="2660"/>
                    <a:pt x="17225" y="2673"/>
                  </a:cubicBezTo>
                  <a:cubicBezTo>
                    <a:pt x="17309" y="2673"/>
                    <a:pt x="17376" y="2603"/>
                    <a:pt x="17376" y="2520"/>
                  </a:cubicBezTo>
                  <a:lnTo>
                    <a:pt x="17357" y="151"/>
                  </a:lnTo>
                  <a:cubicBezTo>
                    <a:pt x="17357" y="110"/>
                    <a:pt x="17341" y="72"/>
                    <a:pt x="17311" y="44"/>
                  </a:cubicBezTo>
                  <a:cubicBezTo>
                    <a:pt x="17287" y="17"/>
                    <a:pt x="17253" y="0"/>
                    <a:pt x="17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90" name="Google Shape;10390;p18"/>
            <p:cNvSpPr/>
            <p:nvPr/>
          </p:nvSpPr>
          <p:spPr>
            <a:xfrm>
              <a:off x="3083250" y="545550"/>
              <a:ext cx="133075" cy="126400"/>
            </a:xfrm>
            <a:custGeom>
              <a:avLst/>
              <a:gdLst/>
              <a:ahLst/>
              <a:cxnLst/>
              <a:rect l="l" t="t" r="r" b="b"/>
              <a:pathLst>
                <a:path w="5323" h="5056" extrusionOk="0">
                  <a:moveTo>
                    <a:pt x="2032" y="0"/>
                  </a:moveTo>
                  <a:cubicBezTo>
                    <a:pt x="2018" y="0"/>
                    <a:pt x="2004" y="2"/>
                    <a:pt x="1990" y="6"/>
                  </a:cubicBezTo>
                  <a:cubicBezTo>
                    <a:pt x="1186" y="240"/>
                    <a:pt x="496" y="764"/>
                    <a:pt x="51" y="1475"/>
                  </a:cubicBezTo>
                  <a:cubicBezTo>
                    <a:pt x="0" y="1546"/>
                    <a:pt x="21" y="1646"/>
                    <a:pt x="97" y="1692"/>
                  </a:cubicBezTo>
                  <a:cubicBezTo>
                    <a:pt x="122" y="1707"/>
                    <a:pt x="149" y="1714"/>
                    <a:pt x="176" y="1714"/>
                  </a:cubicBezTo>
                  <a:cubicBezTo>
                    <a:pt x="230" y="1714"/>
                    <a:pt x="283" y="1685"/>
                    <a:pt x="311" y="1633"/>
                  </a:cubicBezTo>
                  <a:cubicBezTo>
                    <a:pt x="684" y="1033"/>
                    <a:pt x="1253" y="581"/>
                    <a:pt x="1919" y="348"/>
                  </a:cubicBezTo>
                  <a:lnTo>
                    <a:pt x="1919" y="348"/>
                  </a:lnTo>
                  <a:cubicBezTo>
                    <a:pt x="2229" y="1920"/>
                    <a:pt x="1765" y="3612"/>
                    <a:pt x="689" y="4802"/>
                  </a:cubicBezTo>
                  <a:cubicBezTo>
                    <a:pt x="649" y="4847"/>
                    <a:pt x="648" y="4912"/>
                    <a:pt x="673" y="4966"/>
                  </a:cubicBezTo>
                  <a:cubicBezTo>
                    <a:pt x="700" y="5021"/>
                    <a:pt x="757" y="5056"/>
                    <a:pt x="820" y="5056"/>
                  </a:cubicBezTo>
                  <a:lnTo>
                    <a:pt x="5175" y="5038"/>
                  </a:lnTo>
                  <a:cubicBezTo>
                    <a:pt x="5257" y="5035"/>
                    <a:pt x="5322" y="4967"/>
                    <a:pt x="5322" y="4886"/>
                  </a:cubicBezTo>
                  <a:cubicBezTo>
                    <a:pt x="5322" y="4804"/>
                    <a:pt x="5257" y="4736"/>
                    <a:pt x="5175" y="4734"/>
                  </a:cubicBezTo>
                  <a:lnTo>
                    <a:pt x="1131" y="4752"/>
                  </a:lnTo>
                  <a:cubicBezTo>
                    <a:pt x="2152" y="3466"/>
                    <a:pt x="2554" y="1720"/>
                    <a:pt x="2180" y="118"/>
                  </a:cubicBezTo>
                  <a:cubicBezTo>
                    <a:pt x="2164" y="47"/>
                    <a:pt x="2101" y="0"/>
                    <a:pt x="2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91" name="Google Shape;10391;p18"/>
            <p:cNvSpPr/>
            <p:nvPr/>
          </p:nvSpPr>
          <p:spPr>
            <a:xfrm>
              <a:off x="3312950" y="600850"/>
              <a:ext cx="50300" cy="125800"/>
            </a:xfrm>
            <a:custGeom>
              <a:avLst/>
              <a:gdLst/>
              <a:ahLst/>
              <a:cxnLst/>
              <a:rect l="l" t="t" r="r" b="b"/>
              <a:pathLst>
                <a:path w="2012" h="5032" extrusionOk="0">
                  <a:moveTo>
                    <a:pt x="366" y="0"/>
                  </a:moveTo>
                  <a:cubicBezTo>
                    <a:pt x="289" y="0"/>
                    <a:pt x="223" y="59"/>
                    <a:pt x="215" y="137"/>
                  </a:cubicBezTo>
                  <a:lnTo>
                    <a:pt x="6" y="2331"/>
                  </a:lnTo>
                  <a:cubicBezTo>
                    <a:pt x="0" y="2399"/>
                    <a:pt x="40" y="2464"/>
                    <a:pt x="103" y="2488"/>
                  </a:cubicBezTo>
                  <a:cubicBezTo>
                    <a:pt x="235" y="2537"/>
                    <a:pt x="373" y="2561"/>
                    <a:pt x="513" y="2561"/>
                  </a:cubicBezTo>
                  <a:cubicBezTo>
                    <a:pt x="860" y="2561"/>
                    <a:pt x="1217" y="2412"/>
                    <a:pt x="1507" y="2135"/>
                  </a:cubicBezTo>
                  <a:cubicBezTo>
                    <a:pt x="1515" y="2127"/>
                    <a:pt x="1523" y="2120"/>
                    <a:pt x="1531" y="2112"/>
                  </a:cubicBezTo>
                  <a:lnTo>
                    <a:pt x="1531" y="2112"/>
                  </a:lnTo>
                  <a:lnTo>
                    <a:pt x="1344" y="4712"/>
                  </a:lnTo>
                  <a:cubicBezTo>
                    <a:pt x="1061" y="4648"/>
                    <a:pt x="855" y="4414"/>
                    <a:pt x="750" y="4194"/>
                  </a:cubicBezTo>
                  <a:cubicBezTo>
                    <a:pt x="630" y="3939"/>
                    <a:pt x="581" y="3564"/>
                    <a:pt x="806" y="3285"/>
                  </a:cubicBezTo>
                  <a:cubicBezTo>
                    <a:pt x="858" y="3220"/>
                    <a:pt x="847" y="3124"/>
                    <a:pt x="782" y="3072"/>
                  </a:cubicBezTo>
                  <a:cubicBezTo>
                    <a:pt x="754" y="3049"/>
                    <a:pt x="721" y="3039"/>
                    <a:pt x="688" y="3039"/>
                  </a:cubicBezTo>
                  <a:cubicBezTo>
                    <a:pt x="643" y="3039"/>
                    <a:pt x="598" y="3058"/>
                    <a:pt x="568" y="3095"/>
                  </a:cubicBezTo>
                  <a:cubicBezTo>
                    <a:pt x="307" y="3420"/>
                    <a:pt x="272" y="3890"/>
                    <a:pt x="476" y="4322"/>
                  </a:cubicBezTo>
                  <a:cubicBezTo>
                    <a:pt x="681" y="4754"/>
                    <a:pt x="1065" y="5027"/>
                    <a:pt x="1482" y="5031"/>
                  </a:cubicBezTo>
                  <a:lnTo>
                    <a:pt x="1485" y="5031"/>
                  </a:lnTo>
                  <a:cubicBezTo>
                    <a:pt x="1564" y="5031"/>
                    <a:pt x="1629" y="4970"/>
                    <a:pt x="1635" y="4892"/>
                  </a:cubicBezTo>
                  <a:lnTo>
                    <a:pt x="1870" y="1619"/>
                  </a:lnTo>
                  <a:cubicBezTo>
                    <a:pt x="1991" y="1334"/>
                    <a:pt x="2012" y="1028"/>
                    <a:pt x="1920" y="748"/>
                  </a:cubicBezTo>
                  <a:cubicBezTo>
                    <a:pt x="1900" y="684"/>
                    <a:pt x="1840" y="642"/>
                    <a:pt x="1776" y="642"/>
                  </a:cubicBezTo>
                  <a:cubicBezTo>
                    <a:pt x="1770" y="642"/>
                    <a:pt x="1764" y="643"/>
                    <a:pt x="1759" y="643"/>
                  </a:cubicBezTo>
                  <a:cubicBezTo>
                    <a:pt x="1686" y="653"/>
                    <a:pt x="1630" y="711"/>
                    <a:pt x="1626" y="783"/>
                  </a:cubicBezTo>
                  <a:lnTo>
                    <a:pt x="1570" y="1539"/>
                  </a:lnTo>
                  <a:cubicBezTo>
                    <a:pt x="1502" y="1680"/>
                    <a:pt x="1409" y="1807"/>
                    <a:pt x="1296" y="1916"/>
                  </a:cubicBezTo>
                  <a:cubicBezTo>
                    <a:pt x="1106" y="2099"/>
                    <a:pt x="820" y="2259"/>
                    <a:pt x="512" y="2259"/>
                  </a:cubicBezTo>
                  <a:cubicBezTo>
                    <a:pt x="449" y="2259"/>
                    <a:pt x="384" y="2252"/>
                    <a:pt x="320" y="2237"/>
                  </a:cubicBezTo>
                  <a:lnTo>
                    <a:pt x="518" y="165"/>
                  </a:lnTo>
                  <a:cubicBezTo>
                    <a:pt x="526" y="83"/>
                    <a:pt x="464" y="9"/>
                    <a:pt x="380" y="1"/>
                  </a:cubicBezTo>
                  <a:cubicBezTo>
                    <a:pt x="375" y="0"/>
                    <a:pt x="370" y="0"/>
                    <a:pt x="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92" name="Google Shape;10392;p18"/>
            <p:cNvSpPr/>
            <p:nvPr/>
          </p:nvSpPr>
          <p:spPr>
            <a:xfrm>
              <a:off x="3377575" y="593350"/>
              <a:ext cx="49000" cy="43375"/>
            </a:xfrm>
            <a:custGeom>
              <a:avLst/>
              <a:gdLst/>
              <a:ahLst/>
              <a:cxnLst/>
              <a:rect l="l" t="t" r="r" b="b"/>
              <a:pathLst>
                <a:path w="1960" h="1735" extrusionOk="0">
                  <a:moveTo>
                    <a:pt x="915" y="0"/>
                  </a:moveTo>
                  <a:cubicBezTo>
                    <a:pt x="651" y="0"/>
                    <a:pt x="388" y="120"/>
                    <a:pt x="230" y="336"/>
                  </a:cubicBezTo>
                  <a:cubicBezTo>
                    <a:pt x="177" y="404"/>
                    <a:pt x="192" y="500"/>
                    <a:pt x="260" y="551"/>
                  </a:cubicBezTo>
                  <a:cubicBezTo>
                    <a:pt x="287" y="571"/>
                    <a:pt x="318" y="580"/>
                    <a:pt x="349" y="580"/>
                  </a:cubicBezTo>
                  <a:cubicBezTo>
                    <a:pt x="397" y="580"/>
                    <a:pt x="444" y="558"/>
                    <a:pt x="473" y="516"/>
                  </a:cubicBezTo>
                  <a:cubicBezTo>
                    <a:pt x="574" y="380"/>
                    <a:pt x="746" y="304"/>
                    <a:pt x="916" y="304"/>
                  </a:cubicBezTo>
                  <a:cubicBezTo>
                    <a:pt x="973" y="304"/>
                    <a:pt x="1030" y="313"/>
                    <a:pt x="1084" y="331"/>
                  </a:cubicBezTo>
                  <a:cubicBezTo>
                    <a:pt x="1053" y="829"/>
                    <a:pt x="659" y="1290"/>
                    <a:pt x="168" y="1383"/>
                  </a:cubicBezTo>
                  <a:cubicBezTo>
                    <a:pt x="10" y="1414"/>
                    <a:pt x="0" y="1637"/>
                    <a:pt x="157" y="1679"/>
                  </a:cubicBezTo>
                  <a:cubicBezTo>
                    <a:pt x="296" y="1716"/>
                    <a:pt x="440" y="1735"/>
                    <a:pt x="586" y="1735"/>
                  </a:cubicBezTo>
                  <a:cubicBezTo>
                    <a:pt x="1088" y="1735"/>
                    <a:pt x="1585" y="1513"/>
                    <a:pt x="1909" y="1121"/>
                  </a:cubicBezTo>
                  <a:cubicBezTo>
                    <a:pt x="1960" y="1056"/>
                    <a:pt x="1949" y="962"/>
                    <a:pt x="1885" y="910"/>
                  </a:cubicBezTo>
                  <a:cubicBezTo>
                    <a:pt x="1857" y="886"/>
                    <a:pt x="1823" y="874"/>
                    <a:pt x="1789" y="874"/>
                  </a:cubicBezTo>
                  <a:cubicBezTo>
                    <a:pt x="1747" y="874"/>
                    <a:pt x="1705" y="892"/>
                    <a:pt x="1675" y="928"/>
                  </a:cubicBezTo>
                  <a:cubicBezTo>
                    <a:pt x="1460" y="1187"/>
                    <a:pt x="1143" y="1357"/>
                    <a:pt x="809" y="1412"/>
                  </a:cubicBezTo>
                  <a:cubicBezTo>
                    <a:pt x="1168" y="1132"/>
                    <a:pt x="1403" y="685"/>
                    <a:pt x="1388" y="229"/>
                  </a:cubicBezTo>
                  <a:cubicBezTo>
                    <a:pt x="1387" y="176"/>
                    <a:pt x="1357" y="128"/>
                    <a:pt x="1311" y="101"/>
                  </a:cubicBezTo>
                  <a:cubicBezTo>
                    <a:pt x="1189" y="33"/>
                    <a:pt x="1052" y="0"/>
                    <a:pt x="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93" name="Google Shape;10393;p18"/>
            <p:cNvSpPr/>
            <p:nvPr/>
          </p:nvSpPr>
          <p:spPr>
            <a:xfrm>
              <a:off x="3437800" y="648925"/>
              <a:ext cx="51150" cy="14875"/>
            </a:xfrm>
            <a:custGeom>
              <a:avLst/>
              <a:gdLst/>
              <a:ahLst/>
              <a:cxnLst/>
              <a:rect l="l" t="t" r="r" b="b"/>
              <a:pathLst>
                <a:path w="2046" h="595" extrusionOk="0">
                  <a:moveTo>
                    <a:pt x="1883" y="0"/>
                  </a:moveTo>
                  <a:cubicBezTo>
                    <a:pt x="1875" y="0"/>
                    <a:pt x="1866" y="1"/>
                    <a:pt x="1857" y="3"/>
                  </a:cubicBezTo>
                  <a:lnTo>
                    <a:pt x="182" y="292"/>
                  </a:lnTo>
                  <a:cubicBezTo>
                    <a:pt x="0" y="326"/>
                    <a:pt x="24" y="593"/>
                    <a:pt x="208" y="595"/>
                  </a:cubicBezTo>
                  <a:cubicBezTo>
                    <a:pt x="217" y="595"/>
                    <a:pt x="225" y="593"/>
                    <a:pt x="235" y="591"/>
                  </a:cubicBezTo>
                  <a:lnTo>
                    <a:pt x="1908" y="302"/>
                  </a:lnTo>
                  <a:cubicBezTo>
                    <a:pt x="1990" y="288"/>
                    <a:pt x="2046" y="208"/>
                    <a:pt x="2031" y="126"/>
                  </a:cubicBezTo>
                  <a:cubicBezTo>
                    <a:pt x="2019" y="52"/>
                    <a:pt x="1955" y="0"/>
                    <a:pt x="18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94" name="Google Shape;10394;p18"/>
            <p:cNvSpPr/>
            <p:nvPr/>
          </p:nvSpPr>
          <p:spPr>
            <a:xfrm>
              <a:off x="3489125" y="628075"/>
              <a:ext cx="76550" cy="44625"/>
            </a:xfrm>
            <a:custGeom>
              <a:avLst/>
              <a:gdLst/>
              <a:ahLst/>
              <a:cxnLst/>
              <a:rect l="l" t="t" r="r" b="b"/>
              <a:pathLst>
                <a:path w="3062" h="1785" extrusionOk="0">
                  <a:moveTo>
                    <a:pt x="173" y="1"/>
                  </a:moveTo>
                  <a:cubicBezTo>
                    <a:pt x="142" y="1"/>
                    <a:pt x="110" y="11"/>
                    <a:pt x="83" y="31"/>
                  </a:cubicBezTo>
                  <a:cubicBezTo>
                    <a:pt x="16" y="78"/>
                    <a:pt x="0" y="172"/>
                    <a:pt x="46" y="238"/>
                  </a:cubicBezTo>
                  <a:cubicBezTo>
                    <a:pt x="722" y="1152"/>
                    <a:pt x="1767" y="1717"/>
                    <a:pt x="2899" y="1785"/>
                  </a:cubicBezTo>
                  <a:lnTo>
                    <a:pt x="2908" y="1785"/>
                  </a:lnTo>
                  <a:cubicBezTo>
                    <a:pt x="2991" y="1785"/>
                    <a:pt x="3057" y="1718"/>
                    <a:pt x="3060" y="1636"/>
                  </a:cubicBezTo>
                  <a:cubicBezTo>
                    <a:pt x="3062" y="1554"/>
                    <a:pt x="2999" y="1486"/>
                    <a:pt x="2916" y="1481"/>
                  </a:cubicBezTo>
                  <a:cubicBezTo>
                    <a:pt x="1873" y="1419"/>
                    <a:pt x="912" y="898"/>
                    <a:pt x="292" y="59"/>
                  </a:cubicBezTo>
                  <a:cubicBezTo>
                    <a:pt x="262" y="21"/>
                    <a:pt x="218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95" name="Google Shape;10395;p18"/>
            <p:cNvSpPr/>
            <p:nvPr/>
          </p:nvSpPr>
          <p:spPr>
            <a:xfrm>
              <a:off x="3487925" y="623550"/>
              <a:ext cx="51700" cy="67475"/>
            </a:xfrm>
            <a:custGeom>
              <a:avLst/>
              <a:gdLst/>
              <a:ahLst/>
              <a:cxnLst/>
              <a:rect l="l" t="t" r="r" b="b"/>
              <a:pathLst>
                <a:path w="2068" h="2699" extrusionOk="0">
                  <a:moveTo>
                    <a:pt x="1874" y="1"/>
                  </a:moveTo>
                  <a:cubicBezTo>
                    <a:pt x="1869" y="1"/>
                    <a:pt x="1863" y="1"/>
                    <a:pt x="1858" y="1"/>
                  </a:cubicBezTo>
                  <a:lnTo>
                    <a:pt x="145" y="179"/>
                  </a:lnTo>
                  <a:cubicBezTo>
                    <a:pt x="61" y="187"/>
                    <a:pt x="1" y="261"/>
                    <a:pt x="10" y="345"/>
                  </a:cubicBezTo>
                  <a:cubicBezTo>
                    <a:pt x="18" y="422"/>
                    <a:pt x="84" y="480"/>
                    <a:pt x="161" y="480"/>
                  </a:cubicBezTo>
                  <a:cubicBezTo>
                    <a:pt x="165" y="480"/>
                    <a:pt x="170" y="480"/>
                    <a:pt x="175" y="479"/>
                  </a:cubicBezTo>
                  <a:lnTo>
                    <a:pt x="1576" y="335"/>
                  </a:lnTo>
                  <a:lnTo>
                    <a:pt x="226" y="2466"/>
                  </a:lnTo>
                  <a:cubicBezTo>
                    <a:pt x="162" y="2567"/>
                    <a:pt x="234" y="2699"/>
                    <a:pt x="354" y="2699"/>
                  </a:cubicBezTo>
                  <a:cubicBezTo>
                    <a:pt x="406" y="2699"/>
                    <a:pt x="455" y="2673"/>
                    <a:pt x="484" y="2629"/>
                  </a:cubicBezTo>
                  <a:lnTo>
                    <a:pt x="2002" y="234"/>
                  </a:lnTo>
                  <a:cubicBezTo>
                    <a:pt x="2067" y="133"/>
                    <a:pt x="1991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396" name="Google Shape;10396;p18"/>
            <p:cNvSpPr/>
            <p:nvPr/>
          </p:nvSpPr>
          <p:spPr>
            <a:xfrm>
              <a:off x="3585050" y="617900"/>
              <a:ext cx="26850" cy="40875"/>
            </a:xfrm>
            <a:custGeom>
              <a:avLst/>
              <a:gdLst/>
              <a:ahLst/>
              <a:cxnLst/>
              <a:rect l="l" t="t" r="r" b="b"/>
              <a:pathLst>
                <a:path w="1074" h="1635" extrusionOk="0">
                  <a:moveTo>
                    <a:pt x="612" y="1"/>
                  </a:moveTo>
                  <a:cubicBezTo>
                    <a:pt x="456" y="1"/>
                    <a:pt x="307" y="107"/>
                    <a:pt x="235" y="283"/>
                  </a:cubicBezTo>
                  <a:cubicBezTo>
                    <a:pt x="146" y="501"/>
                    <a:pt x="214" y="723"/>
                    <a:pt x="398" y="811"/>
                  </a:cubicBezTo>
                  <a:cubicBezTo>
                    <a:pt x="418" y="821"/>
                    <a:pt x="440" y="826"/>
                    <a:pt x="461" y="826"/>
                  </a:cubicBezTo>
                  <a:cubicBezTo>
                    <a:pt x="517" y="826"/>
                    <a:pt x="571" y="794"/>
                    <a:pt x="597" y="740"/>
                  </a:cubicBezTo>
                  <a:cubicBezTo>
                    <a:pt x="632" y="666"/>
                    <a:pt x="604" y="577"/>
                    <a:pt x="531" y="539"/>
                  </a:cubicBezTo>
                  <a:cubicBezTo>
                    <a:pt x="482" y="515"/>
                    <a:pt x="504" y="428"/>
                    <a:pt x="517" y="398"/>
                  </a:cubicBezTo>
                  <a:cubicBezTo>
                    <a:pt x="526" y="375"/>
                    <a:pt x="540" y="352"/>
                    <a:pt x="558" y="333"/>
                  </a:cubicBezTo>
                  <a:lnTo>
                    <a:pt x="732" y="1090"/>
                  </a:lnTo>
                  <a:lnTo>
                    <a:pt x="151" y="1343"/>
                  </a:lnTo>
                  <a:cubicBezTo>
                    <a:pt x="1" y="1410"/>
                    <a:pt x="48" y="1635"/>
                    <a:pt x="211" y="1635"/>
                  </a:cubicBezTo>
                  <a:cubicBezTo>
                    <a:pt x="233" y="1635"/>
                    <a:pt x="254" y="1630"/>
                    <a:pt x="273" y="1622"/>
                  </a:cubicBezTo>
                  <a:lnTo>
                    <a:pt x="969" y="1318"/>
                  </a:lnTo>
                  <a:cubicBezTo>
                    <a:pt x="1037" y="1290"/>
                    <a:pt x="1074" y="1215"/>
                    <a:pt x="1056" y="1145"/>
                  </a:cubicBezTo>
                  <a:lnTo>
                    <a:pt x="821" y="128"/>
                  </a:lnTo>
                  <a:cubicBezTo>
                    <a:pt x="810" y="77"/>
                    <a:pt x="772" y="36"/>
                    <a:pt x="721" y="18"/>
                  </a:cubicBezTo>
                  <a:cubicBezTo>
                    <a:pt x="685" y="6"/>
                    <a:pt x="648" y="1"/>
                    <a:pt x="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0397" name="Google Shape;10397;p18"/>
          <p:cNvSpPr/>
          <p:nvPr/>
        </p:nvSpPr>
        <p:spPr>
          <a:xfrm rot="9094375" flipH="1">
            <a:off x="721711" y="851428"/>
            <a:ext cx="10499507" cy="8752496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1038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</p:spTree>
    <p:extLst>
      <p:ext uri="{BB962C8B-B14F-4D97-AF65-F5344CB8AC3E}">
        <p14:creationId xmlns:p14="http://schemas.microsoft.com/office/powerpoint/2010/main" val="1637122882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 preserve="1">
  <p:cSld name="Title and text 1">
    <p:spTree>
      <p:nvGrpSpPr>
        <p:cNvPr id="1" name="Shape 10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99" name="Google Shape;10399;p19"/>
          <p:cNvSpPr txBox="1">
            <a:spLocks noGrp="1"/>
          </p:cNvSpPr>
          <p:nvPr>
            <p:ph type="subTitle" idx="1"/>
          </p:nvPr>
        </p:nvSpPr>
        <p:spPr>
          <a:xfrm>
            <a:off x="4327900" y="3875900"/>
            <a:ext cx="4101000" cy="73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0400" name="Google Shape;10400;p19"/>
          <p:cNvSpPr txBox="1">
            <a:spLocks noGrp="1"/>
          </p:cNvSpPr>
          <p:nvPr>
            <p:ph type="title"/>
          </p:nvPr>
        </p:nvSpPr>
        <p:spPr>
          <a:xfrm>
            <a:off x="4327900" y="2244825"/>
            <a:ext cx="4101000" cy="163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615414969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 preserve="1">
  <p:cSld name="Title and text 2">
    <p:spTree>
      <p:nvGrpSpPr>
        <p:cNvPr id="1" name="Shape 10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02" name="Google Shape;10402;p20"/>
          <p:cNvGrpSpPr/>
          <p:nvPr/>
        </p:nvGrpSpPr>
        <p:grpSpPr>
          <a:xfrm>
            <a:off x="3696275" y="52901"/>
            <a:ext cx="5447724" cy="5427675"/>
            <a:chOff x="3696275" y="52900"/>
            <a:chExt cx="5447724" cy="5427675"/>
          </a:xfrm>
        </p:grpSpPr>
        <p:sp>
          <p:nvSpPr>
            <p:cNvPr id="10403" name="Google Shape;10403;p20"/>
            <p:cNvSpPr/>
            <p:nvPr/>
          </p:nvSpPr>
          <p:spPr>
            <a:xfrm>
              <a:off x="6445214" y="1014409"/>
              <a:ext cx="146392" cy="172384"/>
            </a:xfrm>
            <a:custGeom>
              <a:avLst/>
              <a:gdLst/>
              <a:ahLst/>
              <a:cxnLst/>
              <a:rect l="l" t="t" r="r" b="b"/>
              <a:pathLst>
                <a:path w="5435" h="6400" extrusionOk="0">
                  <a:moveTo>
                    <a:pt x="4705" y="659"/>
                  </a:moveTo>
                  <a:lnTo>
                    <a:pt x="4705" y="659"/>
                  </a:lnTo>
                  <a:cubicBezTo>
                    <a:pt x="4680" y="699"/>
                    <a:pt x="4625" y="828"/>
                    <a:pt x="4595" y="872"/>
                  </a:cubicBezTo>
                  <a:cubicBezTo>
                    <a:pt x="4184" y="1511"/>
                    <a:pt x="3588" y="2069"/>
                    <a:pt x="2964" y="2506"/>
                  </a:cubicBezTo>
                  <a:cubicBezTo>
                    <a:pt x="3064" y="2363"/>
                    <a:pt x="3164" y="2221"/>
                    <a:pt x="3271" y="2083"/>
                  </a:cubicBezTo>
                  <a:cubicBezTo>
                    <a:pt x="3525" y="1755"/>
                    <a:pt x="3802" y="1445"/>
                    <a:pt x="4098" y="1154"/>
                  </a:cubicBezTo>
                  <a:cubicBezTo>
                    <a:pt x="4233" y="1021"/>
                    <a:pt x="4371" y="873"/>
                    <a:pt x="4526" y="762"/>
                  </a:cubicBezTo>
                  <a:cubicBezTo>
                    <a:pt x="4545" y="748"/>
                    <a:pt x="4664" y="688"/>
                    <a:pt x="4705" y="659"/>
                  </a:cubicBezTo>
                  <a:close/>
                  <a:moveTo>
                    <a:pt x="4737" y="1"/>
                  </a:moveTo>
                  <a:cubicBezTo>
                    <a:pt x="4573" y="1"/>
                    <a:pt x="4400" y="47"/>
                    <a:pt x="4252" y="132"/>
                  </a:cubicBezTo>
                  <a:cubicBezTo>
                    <a:pt x="3790" y="399"/>
                    <a:pt x="3395" y="881"/>
                    <a:pt x="3053" y="1281"/>
                  </a:cubicBezTo>
                  <a:cubicBezTo>
                    <a:pt x="2558" y="1864"/>
                    <a:pt x="2132" y="2501"/>
                    <a:pt x="1779" y="3180"/>
                  </a:cubicBezTo>
                  <a:cubicBezTo>
                    <a:pt x="1336" y="3379"/>
                    <a:pt x="874" y="3531"/>
                    <a:pt x="401" y="3634"/>
                  </a:cubicBezTo>
                  <a:cubicBezTo>
                    <a:pt x="1" y="3719"/>
                    <a:pt x="134" y="4298"/>
                    <a:pt x="500" y="4298"/>
                  </a:cubicBezTo>
                  <a:cubicBezTo>
                    <a:pt x="526" y="4298"/>
                    <a:pt x="553" y="4295"/>
                    <a:pt x="581" y="4289"/>
                  </a:cubicBezTo>
                  <a:cubicBezTo>
                    <a:pt x="844" y="4233"/>
                    <a:pt x="1104" y="4160"/>
                    <a:pt x="1361" y="4076"/>
                  </a:cubicBezTo>
                  <a:lnTo>
                    <a:pt x="1361" y="4076"/>
                  </a:lnTo>
                  <a:cubicBezTo>
                    <a:pt x="1352" y="4099"/>
                    <a:pt x="1339" y="4123"/>
                    <a:pt x="1328" y="4148"/>
                  </a:cubicBezTo>
                  <a:cubicBezTo>
                    <a:pt x="1121" y="4673"/>
                    <a:pt x="819" y="5343"/>
                    <a:pt x="1178" y="5870"/>
                  </a:cubicBezTo>
                  <a:cubicBezTo>
                    <a:pt x="1464" y="6288"/>
                    <a:pt x="1927" y="6399"/>
                    <a:pt x="2395" y="6399"/>
                  </a:cubicBezTo>
                  <a:cubicBezTo>
                    <a:pt x="2550" y="6399"/>
                    <a:pt x="2706" y="6387"/>
                    <a:pt x="2856" y="6370"/>
                  </a:cubicBezTo>
                  <a:cubicBezTo>
                    <a:pt x="3270" y="6321"/>
                    <a:pt x="3289" y="5687"/>
                    <a:pt x="2900" y="5687"/>
                  </a:cubicBezTo>
                  <a:cubicBezTo>
                    <a:pt x="2886" y="5687"/>
                    <a:pt x="2871" y="5688"/>
                    <a:pt x="2856" y="5690"/>
                  </a:cubicBezTo>
                  <a:cubicBezTo>
                    <a:pt x="2719" y="5705"/>
                    <a:pt x="2529" y="5734"/>
                    <a:pt x="2342" y="5734"/>
                  </a:cubicBezTo>
                  <a:cubicBezTo>
                    <a:pt x="2084" y="5734"/>
                    <a:pt x="1831" y="5680"/>
                    <a:pt x="1723" y="5462"/>
                  </a:cubicBezTo>
                  <a:cubicBezTo>
                    <a:pt x="1635" y="5285"/>
                    <a:pt x="1726" y="5064"/>
                    <a:pt x="1781" y="4894"/>
                  </a:cubicBezTo>
                  <a:cubicBezTo>
                    <a:pt x="1847" y="4688"/>
                    <a:pt x="1920" y="4486"/>
                    <a:pt x="2002" y="4287"/>
                  </a:cubicBezTo>
                  <a:cubicBezTo>
                    <a:pt x="2080" y="4092"/>
                    <a:pt x="2165" y="3900"/>
                    <a:pt x="2257" y="3711"/>
                  </a:cubicBezTo>
                  <a:cubicBezTo>
                    <a:pt x="2688" y="3506"/>
                    <a:pt x="3099" y="3258"/>
                    <a:pt x="3481" y="2973"/>
                  </a:cubicBezTo>
                  <a:cubicBezTo>
                    <a:pt x="3917" y="2650"/>
                    <a:pt x="4316" y="2282"/>
                    <a:pt x="4673" y="1875"/>
                  </a:cubicBezTo>
                  <a:cubicBezTo>
                    <a:pt x="4979" y="1522"/>
                    <a:pt x="5435" y="1054"/>
                    <a:pt x="5375" y="547"/>
                  </a:cubicBezTo>
                  <a:cubicBezTo>
                    <a:pt x="5331" y="166"/>
                    <a:pt x="5048" y="1"/>
                    <a:pt x="4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04" name="Google Shape;10404;p20"/>
            <p:cNvSpPr/>
            <p:nvPr/>
          </p:nvSpPr>
          <p:spPr>
            <a:xfrm>
              <a:off x="6556942" y="1136156"/>
              <a:ext cx="46490" cy="61627"/>
            </a:xfrm>
            <a:custGeom>
              <a:avLst/>
              <a:gdLst/>
              <a:ahLst/>
              <a:cxnLst/>
              <a:rect l="l" t="t" r="r" b="b"/>
              <a:pathLst>
                <a:path w="1726" h="2288" extrusionOk="0">
                  <a:moveTo>
                    <a:pt x="1346" y="1"/>
                  </a:moveTo>
                  <a:cubicBezTo>
                    <a:pt x="1259" y="1"/>
                    <a:pt x="1173" y="30"/>
                    <a:pt x="1118" y="98"/>
                  </a:cubicBezTo>
                  <a:cubicBezTo>
                    <a:pt x="981" y="264"/>
                    <a:pt x="834" y="422"/>
                    <a:pt x="677" y="573"/>
                  </a:cubicBezTo>
                  <a:cubicBezTo>
                    <a:pt x="602" y="645"/>
                    <a:pt x="524" y="715"/>
                    <a:pt x="442" y="784"/>
                  </a:cubicBezTo>
                  <a:cubicBezTo>
                    <a:pt x="403" y="819"/>
                    <a:pt x="362" y="852"/>
                    <a:pt x="320" y="884"/>
                  </a:cubicBezTo>
                  <a:cubicBezTo>
                    <a:pt x="316" y="888"/>
                    <a:pt x="274" y="919"/>
                    <a:pt x="275" y="919"/>
                  </a:cubicBezTo>
                  <a:cubicBezTo>
                    <a:pt x="275" y="919"/>
                    <a:pt x="281" y="914"/>
                    <a:pt x="298" y="902"/>
                  </a:cubicBezTo>
                  <a:lnTo>
                    <a:pt x="298" y="902"/>
                  </a:lnTo>
                  <a:lnTo>
                    <a:pt x="229" y="953"/>
                  </a:lnTo>
                  <a:cubicBezTo>
                    <a:pt x="87" y="1060"/>
                    <a:pt x="0" y="1253"/>
                    <a:pt x="107" y="1419"/>
                  </a:cubicBezTo>
                  <a:cubicBezTo>
                    <a:pt x="170" y="1516"/>
                    <a:pt x="295" y="1591"/>
                    <a:pt x="417" y="1591"/>
                  </a:cubicBezTo>
                  <a:cubicBezTo>
                    <a:pt x="471" y="1591"/>
                    <a:pt x="525" y="1576"/>
                    <a:pt x="572" y="1541"/>
                  </a:cubicBezTo>
                  <a:cubicBezTo>
                    <a:pt x="687" y="1456"/>
                    <a:pt x="792" y="1361"/>
                    <a:pt x="901" y="1268"/>
                  </a:cubicBezTo>
                  <a:cubicBezTo>
                    <a:pt x="901" y="1527"/>
                    <a:pt x="931" y="1784"/>
                    <a:pt x="986" y="2036"/>
                  </a:cubicBezTo>
                  <a:cubicBezTo>
                    <a:pt x="1019" y="2181"/>
                    <a:pt x="1170" y="2288"/>
                    <a:pt x="1317" y="2288"/>
                  </a:cubicBezTo>
                  <a:cubicBezTo>
                    <a:pt x="1347" y="2288"/>
                    <a:pt x="1376" y="2283"/>
                    <a:pt x="1404" y="2274"/>
                  </a:cubicBezTo>
                  <a:cubicBezTo>
                    <a:pt x="1583" y="2221"/>
                    <a:pt x="1688" y="2036"/>
                    <a:pt x="1642" y="1856"/>
                  </a:cubicBezTo>
                  <a:cubicBezTo>
                    <a:pt x="1627" y="1789"/>
                    <a:pt x="1613" y="1721"/>
                    <a:pt x="1602" y="1652"/>
                  </a:cubicBezTo>
                  <a:cubicBezTo>
                    <a:pt x="1601" y="1645"/>
                    <a:pt x="1594" y="1594"/>
                    <a:pt x="1594" y="1594"/>
                  </a:cubicBezTo>
                  <a:lnTo>
                    <a:pt x="1594" y="1594"/>
                  </a:lnTo>
                  <a:cubicBezTo>
                    <a:pt x="1593" y="1594"/>
                    <a:pt x="1594" y="1600"/>
                    <a:pt x="1596" y="1614"/>
                  </a:cubicBezTo>
                  <a:lnTo>
                    <a:pt x="1596" y="1614"/>
                  </a:lnTo>
                  <a:cubicBezTo>
                    <a:pt x="1593" y="1589"/>
                    <a:pt x="1589" y="1564"/>
                    <a:pt x="1588" y="1538"/>
                  </a:cubicBezTo>
                  <a:cubicBezTo>
                    <a:pt x="1573" y="1405"/>
                    <a:pt x="1569" y="1271"/>
                    <a:pt x="1573" y="1138"/>
                  </a:cubicBezTo>
                  <a:cubicBezTo>
                    <a:pt x="1575" y="1076"/>
                    <a:pt x="1578" y="1011"/>
                    <a:pt x="1584" y="947"/>
                  </a:cubicBezTo>
                  <a:cubicBezTo>
                    <a:pt x="1586" y="917"/>
                    <a:pt x="1589" y="888"/>
                    <a:pt x="1592" y="859"/>
                  </a:cubicBezTo>
                  <a:cubicBezTo>
                    <a:pt x="1594" y="852"/>
                    <a:pt x="1592" y="853"/>
                    <a:pt x="1594" y="848"/>
                  </a:cubicBezTo>
                  <a:cubicBezTo>
                    <a:pt x="1595" y="837"/>
                    <a:pt x="1597" y="828"/>
                    <a:pt x="1599" y="817"/>
                  </a:cubicBezTo>
                  <a:cubicBezTo>
                    <a:pt x="1620" y="685"/>
                    <a:pt x="1649" y="555"/>
                    <a:pt x="1686" y="429"/>
                  </a:cubicBezTo>
                  <a:cubicBezTo>
                    <a:pt x="1725" y="289"/>
                    <a:pt x="1661" y="115"/>
                    <a:pt x="1530" y="45"/>
                  </a:cubicBezTo>
                  <a:cubicBezTo>
                    <a:pt x="1476" y="17"/>
                    <a:pt x="1411" y="1"/>
                    <a:pt x="13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05" name="Google Shape;10405;p20"/>
            <p:cNvSpPr/>
            <p:nvPr/>
          </p:nvSpPr>
          <p:spPr>
            <a:xfrm>
              <a:off x="6406616" y="1222834"/>
              <a:ext cx="239479" cy="27447"/>
            </a:xfrm>
            <a:custGeom>
              <a:avLst/>
              <a:gdLst/>
              <a:ahLst/>
              <a:cxnLst/>
              <a:rect l="l" t="t" r="r" b="b"/>
              <a:pathLst>
                <a:path w="8891" h="1019" extrusionOk="0">
                  <a:moveTo>
                    <a:pt x="433" y="1"/>
                  </a:moveTo>
                  <a:cubicBezTo>
                    <a:pt x="1" y="1"/>
                    <a:pt x="2" y="676"/>
                    <a:pt x="438" y="681"/>
                  </a:cubicBezTo>
                  <a:cubicBezTo>
                    <a:pt x="3112" y="711"/>
                    <a:pt x="5785" y="822"/>
                    <a:pt x="8453" y="1018"/>
                  </a:cubicBezTo>
                  <a:cubicBezTo>
                    <a:pt x="8463" y="1019"/>
                    <a:pt x="8473" y="1019"/>
                    <a:pt x="8482" y="1019"/>
                  </a:cubicBezTo>
                  <a:cubicBezTo>
                    <a:pt x="8890" y="1019"/>
                    <a:pt x="8878" y="368"/>
                    <a:pt x="8453" y="338"/>
                  </a:cubicBezTo>
                  <a:cubicBezTo>
                    <a:pt x="5785" y="144"/>
                    <a:pt x="3114" y="31"/>
                    <a:pt x="438" y="1"/>
                  </a:cubicBezTo>
                  <a:cubicBezTo>
                    <a:pt x="436" y="1"/>
                    <a:pt x="435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06" name="Google Shape;10406;p20"/>
            <p:cNvSpPr/>
            <p:nvPr/>
          </p:nvSpPr>
          <p:spPr>
            <a:xfrm>
              <a:off x="6438211" y="1278940"/>
              <a:ext cx="110056" cy="158890"/>
            </a:xfrm>
            <a:custGeom>
              <a:avLst/>
              <a:gdLst/>
              <a:ahLst/>
              <a:cxnLst/>
              <a:rect l="l" t="t" r="r" b="b"/>
              <a:pathLst>
                <a:path w="4086" h="5899" extrusionOk="0">
                  <a:moveTo>
                    <a:pt x="3235" y="737"/>
                  </a:moveTo>
                  <a:cubicBezTo>
                    <a:pt x="3219" y="763"/>
                    <a:pt x="3205" y="793"/>
                    <a:pt x="3191" y="817"/>
                  </a:cubicBezTo>
                  <a:cubicBezTo>
                    <a:pt x="3138" y="906"/>
                    <a:pt x="3081" y="994"/>
                    <a:pt x="3022" y="1081"/>
                  </a:cubicBezTo>
                  <a:cubicBezTo>
                    <a:pt x="2826" y="1371"/>
                    <a:pt x="2605" y="1645"/>
                    <a:pt x="2361" y="1898"/>
                  </a:cubicBezTo>
                  <a:cubicBezTo>
                    <a:pt x="2293" y="1967"/>
                    <a:pt x="2221" y="2028"/>
                    <a:pt x="2152" y="2093"/>
                  </a:cubicBezTo>
                  <a:cubicBezTo>
                    <a:pt x="2386" y="1581"/>
                    <a:pt x="2729" y="1053"/>
                    <a:pt x="3189" y="760"/>
                  </a:cubicBezTo>
                  <a:cubicBezTo>
                    <a:pt x="3204" y="751"/>
                    <a:pt x="3219" y="743"/>
                    <a:pt x="3235" y="737"/>
                  </a:cubicBezTo>
                  <a:close/>
                  <a:moveTo>
                    <a:pt x="3381" y="1"/>
                  </a:moveTo>
                  <a:cubicBezTo>
                    <a:pt x="3018" y="1"/>
                    <a:pt x="2691" y="267"/>
                    <a:pt x="2444" y="506"/>
                  </a:cubicBezTo>
                  <a:cubicBezTo>
                    <a:pt x="2126" y="813"/>
                    <a:pt x="1862" y="1180"/>
                    <a:pt x="1657" y="1569"/>
                  </a:cubicBezTo>
                  <a:cubicBezTo>
                    <a:pt x="1444" y="1979"/>
                    <a:pt x="1278" y="2411"/>
                    <a:pt x="1162" y="2860"/>
                  </a:cubicBezTo>
                  <a:cubicBezTo>
                    <a:pt x="900" y="3024"/>
                    <a:pt x="629" y="3171"/>
                    <a:pt x="349" y="3298"/>
                  </a:cubicBezTo>
                  <a:cubicBezTo>
                    <a:pt x="1" y="3454"/>
                    <a:pt x="219" y="3919"/>
                    <a:pt x="543" y="3919"/>
                  </a:cubicBezTo>
                  <a:cubicBezTo>
                    <a:pt x="591" y="3919"/>
                    <a:pt x="641" y="3909"/>
                    <a:pt x="692" y="3886"/>
                  </a:cubicBezTo>
                  <a:cubicBezTo>
                    <a:pt x="788" y="3844"/>
                    <a:pt x="880" y="3790"/>
                    <a:pt x="974" y="3743"/>
                  </a:cubicBezTo>
                  <a:lnTo>
                    <a:pt x="974" y="3743"/>
                  </a:lnTo>
                  <a:cubicBezTo>
                    <a:pt x="946" y="3912"/>
                    <a:pt x="919" y="4082"/>
                    <a:pt x="899" y="4252"/>
                  </a:cubicBezTo>
                  <a:cubicBezTo>
                    <a:pt x="839" y="4735"/>
                    <a:pt x="871" y="5285"/>
                    <a:pt x="1319" y="5580"/>
                  </a:cubicBezTo>
                  <a:cubicBezTo>
                    <a:pt x="1737" y="5857"/>
                    <a:pt x="2246" y="5697"/>
                    <a:pt x="2691" y="5874"/>
                  </a:cubicBezTo>
                  <a:cubicBezTo>
                    <a:pt x="2735" y="5891"/>
                    <a:pt x="2776" y="5899"/>
                    <a:pt x="2814" y="5899"/>
                  </a:cubicBezTo>
                  <a:cubicBezTo>
                    <a:pt x="3130" y="5899"/>
                    <a:pt x="3233" y="5360"/>
                    <a:pt x="2873" y="5219"/>
                  </a:cubicBezTo>
                  <a:cubicBezTo>
                    <a:pt x="2561" y="5095"/>
                    <a:pt x="2235" y="5136"/>
                    <a:pt x="1913" y="5084"/>
                  </a:cubicBezTo>
                  <a:cubicBezTo>
                    <a:pt x="1569" y="5031"/>
                    <a:pt x="1537" y="4774"/>
                    <a:pt x="1557" y="4467"/>
                  </a:cubicBezTo>
                  <a:cubicBezTo>
                    <a:pt x="1587" y="4071"/>
                    <a:pt x="1649" y="3676"/>
                    <a:pt x="1746" y="3290"/>
                  </a:cubicBezTo>
                  <a:cubicBezTo>
                    <a:pt x="2594" y="2723"/>
                    <a:pt x="3302" y="1971"/>
                    <a:pt x="3818" y="1091"/>
                  </a:cubicBezTo>
                  <a:cubicBezTo>
                    <a:pt x="4040" y="708"/>
                    <a:pt x="4086" y="147"/>
                    <a:pt x="3550" y="21"/>
                  </a:cubicBezTo>
                  <a:cubicBezTo>
                    <a:pt x="3493" y="7"/>
                    <a:pt x="3437" y="1"/>
                    <a:pt x="33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07" name="Google Shape;10407;p20"/>
            <p:cNvSpPr/>
            <p:nvPr/>
          </p:nvSpPr>
          <p:spPr>
            <a:xfrm>
              <a:off x="6557238" y="1365995"/>
              <a:ext cx="56456" cy="77277"/>
            </a:xfrm>
            <a:custGeom>
              <a:avLst/>
              <a:gdLst/>
              <a:ahLst/>
              <a:cxnLst/>
              <a:rect l="l" t="t" r="r" b="b"/>
              <a:pathLst>
                <a:path w="2096" h="2869" extrusionOk="0">
                  <a:moveTo>
                    <a:pt x="482" y="0"/>
                  </a:moveTo>
                  <a:cubicBezTo>
                    <a:pt x="419" y="0"/>
                    <a:pt x="355" y="6"/>
                    <a:pt x="292" y="19"/>
                  </a:cubicBezTo>
                  <a:cubicBezTo>
                    <a:pt x="116" y="52"/>
                    <a:pt x="0" y="272"/>
                    <a:pt x="54" y="436"/>
                  </a:cubicBezTo>
                  <a:cubicBezTo>
                    <a:pt x="104" y="595"/>
                    <a:pt x="236" y="682"/>
                    <a:pt x="389" y="682"/>
                  </a:cubicBezTo>
                  <a:cubicBezTo>
                    <a:pt x="416" y="682"/>
                    <a:pt x="443" y="680"/>
                    <a:pt x="470" y="674"/>
                  </a:cubicBezTo>
                  <a:lnTo>
                    <a:pt x="469" y="674"/>
                  </a:lnTo>
                  <a:cubicBezTo>
                    <a:pt x="478" y="673"/>
                    <a:pt x="488" y="673"/>
                    <a:pt x="498" y="673"/>
                  </a:cubicBezTo>
                  <a:cubicBezTo>
                    <a:pt x="508" y="673"/>
                    <a:pt x="517" y="673"/>
                    <a:pt x="527" y="674"/>
                  </a:cubicBezTo>
                  <a:cubicBezTo>
                    <a:pt x="467" y="674"/>
                    <a:pt x="517" y="677"/>
                    <a:pt x="549" y="682"/>
                  </a:cubicBezTo>
                  <a:cubicBezTo>
                    <a:pt x="557" y="685"/>
                    <a:pt x="564" y="687"/>
                    <a:pt x="574" y="690"/>
                  </a:cubicBezTo>
                  <a:cubicBezTo>
                    <a:pt x="579" y="691"/>
                    <a:pt x="583" y="695"/>
                    <a:pt x="588" y="696"/>
                  </a:cubicBezTo>
                  <a:cubicBezTo>
                    <a:pt x="597" y="702"/>
                    <a:pt x="641" y="731"/>
                    <a:pt x="647" y="732"/>
                  </a:cubicBezTo>
                  <a:cubicBezTo>
                    <a:pt x="665" y="746"/>
                    <a:pt x="682" y="762"/>
                    <a:pt x="698" y="778"/>
                  </a:cubicBezTo>
                  <a:cubicBezTo>
                    <a:pt x="710" y="790"/>
                    <a:pt x="721" y="804"/>
                    <a:pt x="734" y="817"/>
                  </a:cubicBezTo>
                  <a:lnTo>
                    <a:pt x="740" y="826"/>
                  </a:lnTo>
                  <a:cubicBezTo>
                    <a:pt x="756" y="851"/>
                    <a:pt x="770" y="879"/>
                    <a:pt x="787" y="905"/>
                  </a:cubicBezTo>
                  <a:cubicBezTo>
                    <a:pt x="788" y="909"/>
                    <a:pt x="793" y="914"/>
                    <a:pt x="796" y="919"/>
                  </a:cubicBezTo>
                  <a:cubicBezTo>
                    <a:pt x="796" y="925"/>
                    <a:pt x="798" y="930"/>
                    <a:pt x="799" y="934"/>
                  </a:cubicBezTo>
                  <a:cubicBezTo>
                    <a:pt x="809" y="967"/>
                    <a:pt x="818" y="1000"/>
                    <a:pt x="825" y="1035"/>
                  </a:cubicBezTo>
                  <a:cubicBezTo>
                    <a:pt x="825" y="1047"/>
                    <a:pt x="829" y="1093"/>
                    <a:pt x="829" y="1097"/>
                  </a:cubicBezTo>
                  <a:cubicBezTo>
                    <a:pt x="829" y="1111"/>
                    <a:pt x="825" y="1177"/>
                    <a:pt x="825" y="1191"/>
                  </a:cubicBezTo>
                  <a:lnTo>
                    <a:pt x="825" y="1191"/>
                  </a:lnTo>
                  <a:cubicBezTo>
                    <a:pt x="822" y="1205"/>
                    <a:pt x="810" y="1271"/>
                    <a:pt x="806" y="1285"/>
                  </a:cubicBezTo>
                  <a:cubicBezTo>
                    <a:pt x="798" y="1320"/>
                    <a:pt x="787" y="1353"/>
                    <a:pt x="776" y="1387"/>
                  </a:cubicBezTo>
                  <a:cubicBezTo>
                    <a:pt x="770" y="1406"/>
                    <a:pt x="762" y="1426"/>
                    <a:pt x="754" y="1445"/>
                  </a:cubicBezTo>
                  <a:cubicBezTo>
                    <a:pt x="752" y="1450"/>
                    <a:pt x="749" y="1456"/>
                    <a:pt x="743" y="1470"/>
                  </a:cubicBezTo>
                  <a:cubicBezTo>
                    <a:pt x="709" y="1541"/>
                    <a:pt x="671" y="1610"/>
                    <a:pt x="629" y="1675"/>
                  </a:cubicBezTo>
                  <a:cubicBezTo>
                    <a:pt x="527" y="1838"/>
                    <a:pt x="380" y="1978"/>
                    <a:pt x="369" y="2183"/>
                  </a:cubicBezTo>
                  <a:cubicBezTo>
                    <a:pt x="356" y="2418"/>
                    <a:pt x="503" y="2592"/>
                    <a:pt x="702" y="2698"/>
                  </a:cubicBezTo>
                  <a:cubicBezTo>
                    <a:pt x="916" y="2811"/>
                    <a:pt x="1152" y="2868"/>
                    <a:pt x="1390" y="2868"/>
                  </a:cubicBezTo>
                  <a:cubicBezTo>
                    <a:pt x="1528" y="2868"/>
                    <a:pt x="1667" y="2849"/>
                    <a:pt x="1802" y="2810"/>
                  </a:cubicBezTo>
                  <a:cubicBezTo>
                    <a:pt x="1971" y="2760"/>
                    <a:pt x="2095" y="2568"/>
                    <a:pt x="2039" y="2391"/>
                  </a:cubicBezTo>
                  <a:cubicBezTo>
                    <a:pt x="1992" y="2248"/>
                    <a:pt x="1859" y="2142"/>
                    <a:pt x="1710" y="2142"/>
                  </a:cubicBezTo>
                  <a:cubicBezTo>
                    <a:pt x="1681" y="2142"/>
                    <a:pt x="1651" y="2146"/>
                    <a:pt x="1620" y="2155"/>
                  </a:cubicBezTo>
                  <a:cubicBezTo>
                    <a:pt x="1580" y="2167"/>
                    <a:pt x="1539" y="2177"/>
                    <a:pt x="1497" y="2185"/>
                  </a:cubicBezTo>
                  <a:cubicBezTo>
                    <a:pt x="1487" y="2185"/>
                    <a:pt x="1440" y="2191"/>
                    <a:pt x="1434" y="2191"/>
                  </a:cubicBezTo>
                  <a:cubicBezTo>
                    <a:pt x="1423" y="2191"/>
                    <a:pt x="1412" y="2191"/>
                    <a:pt x="1401" y="2191"/>
                  </a:cubicBezTo>
                  <a:cubicBezTo>
                    <a:pt x="1371" y="2191"/>
                    <a:pt x="1340" y="2190"/>
                    <a:pt x="1310" y="2188"/>
                  </a:cubicBezTo>
                  <a:cubicBezTo>
                    <a:pt x="1293" y="2188"/>
                    <a:pt x="1276" y="2186"/>
                    <a:pt x="1259" y="2183"/>
                  </a:cubicBezTo>
                  <a:lnTo>
                    <a:pt x="1259" y="2183"/>
                  </a:lnTo>
                  <a:cubicBezTo>
                    <a:pt x="1270" y="2185"/>
                    <a:pt x="1277" y="2186"/>
                    <a:pt x="1279" y="2186"/>
                  </a:cubicBezTo>
                  <a:cubicBezTo>
                    <a:pt x="1281" y="2186"/>
                    <a:pt x="1270" y="2183"/>
                    <a:pt x="1244" y="2178"/>
                  </a:cubicBezTo>
                  <a:cubicBezTo>
                    <a:pt x="1210" y="2169"/>
                    <a:pt x="1175" y="2163"/>
                    <a:pt x="1143" y="2152"/>
                  </a:cubicBezTo>
                  <a:lnTo>
                    <a:pt x="1132" y="2149"/>
                  </a:lnTo>
                  <a:cubicBezTo>
                    <a:pt x="1147" y="2123"/>
                    <a:pt x="1160" y="2103"/>
                    <a:pt x="1166" y="2095"/>
                  </a:cubicBezTo>
                  <a:cubicBezTo>
                    <a:pt x="1213" y="2025"/>
                    <a:pt x="1257" y="1954"/>
                    <a:pt x="1296" y="1879"/>
                  </a:cubicBezTo>
                  <a:cubicBezTo>
                    <a:pt x="1379" y="1722"/>
                    <a:pt x="1448" y="1555"/>
                    <a:pt x="1479" y="1381"/>
                  </a:cubicBezTo>
                  <a:cubicBezTo>
                    <a:pt x="1545" y="1005"/>
                    <a:pt x="1475" y="651"/>
                    <a:pt x="1227" y="355"/>
                  </a:cubicBezTo>
                  <a:cubicBezTo>
                    <a:pt x="1042" y="128"/>
                    <a:pt x="767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08" name="Google Shape;10408;p20"/>
            <p:cNvSpPr/>
            <p:nvPr/>
          </p:nvSpPr>
          <p:spPr>
            <a:xfrm>
              <a:off x="6705275" y="1207427"/>
              <a:ext cx="127860" cy="20363"/>
            </a:xfrm>
            <a:custGeom>
              <a:avLst/>
              <a:gdLst/>
              <a:ahLst/>
              <a:cxnLst/>
              <a:rect l="l" t="t" r="r" b="b"/>
              <a:pathLst>
                <a:path w="4747" h="756" extrusionOk="0">
                  <a:moveTo>
                    <a:pt x="1367" y="0"/>
                  </a:moveTo>
                  <a:cubicBezTo>
                    <a:pt x="1058" y="0"/>
                    <a:pt x="749" y="2"/>
                    <a:pt x="439" y="7"/>
                  </a:cubicBezTo>
                  <a:cubicBezTo>
                    <a:pt x="5" y="15"/>
                    <a:pt x="1" y="687"/>
                    <a:pt x="432" y="687"/>
                  </a:cubicBezTo>
                  <a:cubicBezTo>
                    <a:pt x="434" y="687"/>
                    <a:pt x="437" y="687"/>
                    <a:pt x="439" y="687"/>
                  </a:cubicBezTo>
                  <a:cubicBezTo>
                    <a:pt x="754" y="682"/>
                    <a:pt x="1068" y="679"/>
                    <a:pt x="1382" y="679"/>
                  </a:cubicBezTo>
                  <a:cubicBezTo>
                    <a:pt x="2358" y="679"/>
                    <a:pt x="3334" y="705"/>
                    <a:pt x="4309" y="755"/>
                  </a:cubicBezTo>
                  <a:cubicBezTo>
                    <a:pt x="4316" y="755"/>
                    <a:pt x="4323" y="755"/>
                    <a:pt x="4330" y="755"/>
                  </a:cubicBezTo>
                  <a:cubicBezTo>
                    <a:pt x="4746" y="755"/>
                    <a:pt x="4738" y="98"/>
                    <a:pt x="4309" y="75"/>
                  </a:cubicBezTo>
                  <a:cubicBezTo>
                    <a:pt x="3329" y="25"/>
                    <a:pt x="2348" y="0"/>
                    <a:pt x="1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09" name="Google Shape;10409;p20"/>
            <p:cNvSpPr/>
            <p:nvPr/>
          </p:nvSpPr>
          <p:spPr>
            <a:xfrm>
              <a:off x="6712494" y="1246645"/>
              <a:ext cx="125275" cy="22625"/>
            </a:xfrm>
            <a:custGeom>
              <a:avLst/>
              <a:gdLst/>
              <a:ahLst/>
              <a:cxnLst/>
              <a:rect l="l" t="t" r="r" b="b"/>
              <a:pathLst>
                <a:path w="4651" h="840" extrusionOk="0">
                  <a:moveTo>
                    <a:pt x="4341" y="1"/>
                  </a:moveTo>
                  <a:cubicBezTo>
                    <a:pt x="4331" y="1"/>
                    <a:pt x="4322" y="1"/>
                    <a:pt x="4312" y="2"/>
                  </a:cubicBezTo>
                  <a:cubicBezTo>
                    <a:pt x="3458" y="107"/>
                    <a:pt x="2599" y="160"/>
                    <a:pt x="1739" y="160"/>
                  </a:cubicBezTo>
                  <a:cubicBezTo>
                    <a:pt x="1305" y="160"/>
                    <a:pt x="871" y="147"/>
                    <a:pt x="438" y="120"/>
                  </a:cubicBezTo>
                  <a:cubicBezTo>
                    <a:pt x="429" y="119"/>
                    <a:pt x="421" y="119"/>
                    <a:pt x="413" y="119"/>
                  </a:cubicBezTo>
                  <a:cubicBezTo>
                    <a:pt x="1" y="119"/>
                    <a:pt x="10" y="774"/>
                    <a:pt x="438" y="800"/>
                  </a:cubicBezTo>
                  <a:cubicBezTo>
                    <a:pt x="871" y="827"/>
                    <a:pt x="1305" y="840"/>
                    <a:pt x="1739" y="840"/>
                  </a:cubicBezTo>
                  <a:cubicBezTo>
                    <a:pt x="2599" y="840"/>
                    <a:pt x="3458" y="787"/>
                    <a:pt x="4312" y="682"/>
                  </a:cubicBezTo>
                  <a:cubicBezTo>
                    <a:pt x="4494" y="660"/>
                    <a:pt x="4651" y="543"/>
                    <a:pt x="4651" y="342"/>
                  </a:cubicBezTo>
                  <a:cubicBezTo>
                    <a:pt x="4651" y="185"/>
                    <a:pt x="4511" y="1"/>
                    <a:pt x="43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0" name="Google Shape;10410;p20"/>
            <p:cNvSpPr/>
            <p:nvPr/>
          </p:nvSpPr>
          <p:spPr>
            <a:xfrm>
              <a:off x="6939316" y="1053923"/>
              <a:ext cx="86434" cy="120723"/>
            </a:xfrm>
            <a:custGeom>
              <a:avLst/>
              <a:gdLst/>
              <a:ahLst/>
              <a:cxnLst/>
              <a:rect l="l" t="t" r="r" b="b"/>
              <a:pathLst>
                <a:path w="3209" h="4482" extrusionOk="0">
                  <a:moveTo>
                    <a:pt x="2227" y="1"/>
                  </a:moveTo>
                  <a:cubicBezTo>
                    <a:pt x="1968" y="1"/>
                    <a:pt x="1711" y="41"/>
                    <a:pt x="1461" y="118"/>
                  </a:cubicBezTo>
                  <a:cubicBezTo>
                    <a:pt x="1421" y="103"/>
                    <a:pt x="1377" y="96"/>
                    <a:pt x="1334" y="96"/>
                  </a:cubicBezTo>
                  <a:cubicBezTo>
                    <a:pt x="1217" y="96"/>
                    <a:pt x="1099" y="148"/>
                    <a:pt x="1049" y="257"/>
                  </a:cubicBezTo>
                  <a:lnTo>
                    <a:pt x="114" y="2289"/>
                  </a:lnTo>
                  <a:cubicBezTo>
                    <a:pt x="0" y="2535"/>
                    <a:pt x="170" y="2800"/>
                    <a:pt x="406" y="2800"/>
                  </a:cubicBezTo>
                  <a:cubicBezTo>
                    <a:pt x="460" y="2800"/>
                    <a:pt x="518" y="2786"/>
                    <a:pt x="577" y="2755"/>
                  </a:cubicBezTo>
                  <a:cubicBezTo>
                    <a:pt x="814" y="2627"/>
                    <a:pt x="1077" y="2561"/>
                    <a:pt x="1342" y="2561"/>
                  </a:cubicBezTo>
                  <a:cubicBezTo>
                    <a:pt x="1406" y="2561"/>
                    <a:pt x="1470" y="2565"/>
                    <a:pt x="1533" y="2573"/>
                  </a:cubicBezTo>
                  <a:cubicBezTo>
                    <a:pt x="1798" y="2604"/>
                    <a:pt x="2190" y="2717"/>
                    <a:pt x="2310" y="2983"/>
                  </a:cubicBezTo>
                  <a:cubicBezTo>
                    <a:pt x="2414" y="3212"/>
                    <a:pt x="2229" y="3471"/>
                    <a:pt x="2044" y="3593"/>
                  </a:cubicBezTo>
                  <a:cubicBezTo>
                    <a:pt x="1742" y="3793"/>
                    <a:pt x="1342" y="3795"/>
                    <a:pt x="993" y="3801"/>
                  </a:cubicBezTo>
                  <a:cubicBezTo>
                    <a:pt x="558" y="3811"/>
                    <a:pt x="554" y="4481"/>
                    <a:pt x="985" y="4481"/>
                  </a:cubicBezTo>
                  <a:cubicBezTo>
                    <a:pt x="988" y="4481"/>
                    <a:pt x="990" y="4481"/>
                    <a:pt x="993" y="4481"/>
                  </a:cubicBezTo>
                  <a:cubicBezTo>
                    <a:pt x="1535" y="4470"/>
                    <a:pt x="2107" y="4422"/>
                    <a:pt x="2542" y="4064"/>
                  </a:cubicBezTo>
                  <a:cubicBezTo>
                    <a:pt x="2907" y="3767"/>
                    <a:pt x="3130" y="3247"/>
                    <a:pt x="2961" y="2787"/>
                  </a:cubicBezTo>
                  <a:cubicBezTo>
                    <a:pt x="2784" y="2300"/>
                    <a:pt x="2276" y="2021"/>
                    <a:pt x="1789" y="1929"/>
                  </a:cubicBezTo>
                  <a:cubicBezTo>
                    <a:pt x="1645" y="1902"/>
                    <a:pt x="1499" y="1888"/>
                    <a:pt x="1353" y="1888"/>
                  </a:cubicBezTo>
                  <a:cubicBezTo>
                    <a:pt x="1246" y="1888"/>
                    <a:pt x="1139" y="1895"/>
                    <a:pt x="1032" y="1910"/>
                  </a:cubicBezTo>
                  <a:lnTo>
                    <a:pt x="1544" y="798"/>
                  </a:lnTo>
                  <a:lnTo>
                    <a:pt x="1554" y="795"/>
                  </a:lnTo>
                  <a:cubicBezTo>
                    <a:pt x="1579" y="785"/>
                    <a:pt x="1604" y="777"/>
                    <a:pt x="1627" y="769"/>
                  </a:cubicBezTo>
                  <a:cubicBezTo>
                    <a:pt x="1685" y="751"/>
                    <a:pt x="1743" y="735"/>
                    <a:pt x="1803" y="721"/>
                  </a:cubicBezTo>
                  <a:cubicBezTo>
                    <a:pt x="1861" y="705"/>
                    <a:pt x="1920" y="693"/>
                    <a:pt x="1980" y="688"/>
                  </a:cubicBezTo>
                  <a:lnTo>
                    <a:pt x="2006" y="686"/>
                  </a:lnTo>
                  <a:cubicBezTo>
                    <a:pt x="2038" y="683"/>
                    <a:pt x="2067" y="682"/>
                    <a:pt x="2097" y="680"/>
                  </a:cubicBezTo>
                  <a:cubicBezTo>
                    <a:pt x="2135" y="678"/>
                    <a:pt x="2172" y="677"/>
                    <a:pt x="2210" y="677"/>
                  </a:cubicBezTo>
                  <a:cubicBezTo>
                    <a:pt x="2233" y="677"/>
                    <a:pt x="2256" y="677"/>
                    <a:pt x="2279" y="679"/>
                  </a:cubicBezTo>
                  <a:cubicBezTo>
                    <a:pt x="2335" y="680"/>
                    <a:pt x="2406" y="675"/>
                    <a:pt x="2461" y="691"/>
                  </a:cubicBezTo>
                  <a:lnTo>
                    <a:pt x="2451" y="690"/>
                  </a:lnTo>
                  <a:lnTo>
                    <a:pt x="2451" y="690"/>
                  </a:lnTo>
                  <a:cubicBezTo>
                    <a:pt x="2459" y="691"/>
                    <a:pt x="2467" y="693"/>
                    <a:pt x="2472" y="694"/>
                  </a:cubicBezTo>
                  <a:cubicBezTo>
                    <a:pt x="2506" y="701"/>
                    <a:pt x="2539" y="707"/>
                    <a:pt x="2574" y="713"/>
                  </a:cubicBezTo>
                  <a:cubicBezTo>
                    <a:pt x="2632" y="727"/>
                    <a:pt x="2691" y="743"/>
                    <a:pt x="2749" y="760"/>
                  </a:cubicBezTo>
                  <a:cubicBezTo>
                    <a:pt x="2777" y="769"/>
                    <a:pt x="2807" y="773"/>
                    <a:pt x="2836" y="773"/>
                  </a:cubicBezTo>
                  <a:cubicBezTo>
                    <a:pt x="2984" y="773"/>
                    <a:pt x="3135" y="670"/>
                    <a:pt x="3167" y="523"/>
                  </a:cubicBezTo>
                  <a:cubicBezTo>
                    <a:pt x="3208" y="339"/>
                    <a:pt x="3111" y="160"/>
                    <a:pt x="2929" y="105"/>
                  </a:cubicBezTo>
                  <a:cubicBezTo>
                    <a:pt x="2698" y="34"/>
                    <a:pt x="2462" y="1"/>
                    <a:pt x="2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1" name="Google Shape;10411;p20"/>
            <p:cNvSpPr/>
            <p:nvPr/>
          </p:nvSpPr>
          <p:spPr>
            <a:xfrm>
              <a:off x="7057077" y="1067768"/>
              <a:ext cx="80913" cy="98663"/>
            </a:xfrm>
            <a:custGeom>
              <a:avLst/>
              <a:gdLst/>
              <a:ahLst/>
              <a:cxnLst/>
              <a:rect l="l" t="t" r="r" b="b"/>
              <a:pathLst>
                <a:path w="3004" h="3663" extrusionOk="0">
                  <a:moveTo>
                    <a:pt x="1726" y="928"/>
                  </a:moveTo>
                  <a:cubicBezTo>
                    <a:pt x="1722" y="929"/>
                    <a:pt x="1800" y="928"/>
                    <a:pt x="1822" y="931"/>
                  </a:cubicBezTo>
                  <a:cubicBezTo>
                    <a:pt x="1818" y="930"/>
                    <a:pt x="1815" y="930"/>
                    <a:pt x="1813" y="930"/>
                  </a:cubicBezTo>
                  <a:cubicBezTo>
                    <a:pt x="1799" y="930"/>
                    <a:pt x="1856" y="942"/>
                    <a:pt x="1887" y="951"/>
                  </a:cubicBezTo>
                  <a:lnTo>
                    <a:pt x="1887" y="951"/>
                  </a:lnTo>
                  <a:cubicBezTo>
                    <a:pt x="1886" y="954"/>
                    <a:pt x="1945" y="986"/>
                    <a:pt x="1947" y="986"/>
                  </a:cubicBezTo>
                  <a:lnTo>
                    <a:pt x="1947" y="986"/>
                  </a:lnTo>
                  <a:cubicBezTo>
                    <a:pt x="1975" y="1011"/>
                    <a:pt x="2001" y="1037"/>
                    <a:pt x="2028" y="1067"/>
                  </a:cubicBezTo>
                  <a:cubicBezTo>
                    <a:pt x="2288" y="1405"/>
                    <a:pt x="2112" y="1879"/>
                    <a:pt x="1912" y="2231"/>
                  </a:cubicBezTo>
                  <a:cubicBezTo>
                    <a:pt x="1797" y="2430"/>
                    <a:pt x="1677" y="2637"/>
                    <a:pt x="1517" y="2803"/>
                  </a:cubicBezTo>
                  <a:cubicBezTo>
                    <a:pt x="1415" y="2909"/>
                    <a:pt x="1297" y="2981"/>
                    <a:pt x="1180" y="2981"/>
                  </a:cubicBezTo>
                  <a:cubicBezTo>
                    <a:pt x="1151" y="2981"/>
                    <a:pt x="1122" y="2977"/>
                    <a:pt x="1094" y="2968"/>
                  </a:cubicBezTo>
                  <a:cubicBezTo>
                    <a:pt x="672" y="2831"/>
                    <a:pt x="665" y="2303"/>
                    <a:pt x="776" y="1930"/>
                  </a:cubicBezTo>
                  <a:cubicBezTo>
                    <a:pt x="846" y="1706"/>
                    <a:pt x="945" y="1493"/>
                    <a:pt x="1072" y="1296"/>
                  </a:cubicBezTo>
                  <a:cubicBezTo>
                    <a:pt x="1113" y="1310"/>
                    <a:pt x="1157" y="1318"/>
                    <a:pt x="1200" y="1318"/>
                  </a:cubicBezTo>
                  <a:cubicBezTo>
                    <a:pt x="1334" y="1318"/>
                    <a:pt x="1463" y="1246"/>
                    <a:pt x="1509" y="1080"/>
                  </a:cubicBezTo>
                  <a:cubicBezTo>
                    <a:pt x="1517" y="1040"/>
                    <a:pt x="1539" y="1008"/>
                    <a:pt x="1570" y="984"/>
                  </a:cubicBezTo>
                  <a:cubicBezTo>
                    <a:pt x="1618" y="956"/>
                    <a:pt x="1671" y="937"/>
                    <a:pt x="1726" y="928"/>
                  </a:cubicBezTo>
                  <a:close/>
                  <a:moveTo>
                    <a:pt x="1451" y="1"/>
                  </a:moveTo>
                  <a:cubicBezTo>
                    <a:pt x="1363" y="1"/>
                    <a:pt x="1274" y="35"/>
                    <a:pt x="1202" y="97"/>
                  </a:cubicBezTo>
                  <a:cubicBezTo>
                    <a:pt x="685" y="550"/>
                    <a:pt x="259" y="1177"/>
                    <a:pt x="93" y="1850"/>
                  </a:cubicBezTo>
                  <a:cubicBezTo>
                    <a:pt x="0" y="2233"/>
                    <a:pt x="0" y="2645"/>
                    <a:pt x="180" y="3002"/>
                  </a:cubicBezTo>
                  <a:cubicBezTo>
                    <a:pt x="329" y="3298"/>
                    <a:pt x="611" y="3544"/>
                    <a:pt x="934" y="3629"/>
                  </a:cubicBezTo>
                  <a:cubicBezTo>
                    <a:pt x="1022" y="3652"/>
                    <a:pt x="1107" y="3662"/>
                    <a:pt x="1189" y="3662"/>
                  </a:cubicBezTo>
                  <a:cubicBezTo>
                    <a:pt x="1805" y="3662"/>
                    <a:pt x="2227" y="3056"/>
                    <a:pt x="2510" y="2552"/>
                  </a:cubicBezTo>
                  <a:cubicBezTo>
                    <a:pt x="2850" y="1949"/>
                    <a:pt x="3004" y="1183"/>
                    <a:pt x="2524" y="606"/>
                  </a:cubicBezTo>
                  <a:cubicBezTo>
                    <a:pt x="2333" y="378"/>
                    <a:pt x="2048" y="268"/>
                    <a:pt x="1766" y="263"/>
                  </a:cubicBezTo>
                  <a:cubicBezTo>
                    <a:pt x="1755" y="202"/>
                    <a:pt x="1725" y="144"/>
                    <a:pt x="1683" y="97"/>
                  </a:cubicBezTo>
                  <a:cubicBezTo>
                    <a:pt x="1616" y="31"/>
                    <a:pt x="1534" y="1"/>
                    <a:pt x="14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2" name="Google Shape;10412;p20"/>
            <p:cNvSpPr/>
            <p:nvPr/>
          </p:nvSpPr>
          <p:spPr>
            <a:xfrm>
              <a:off x="7154556" y="1074932"/>
              <a:ext cx="75660" cy="96751"/>
            </a:xfrm>
            <a:custGeom>
              <a:avLst/>
              <a:gdLst/>
              <a:ahLst/>
              <a:cxnLst/>
              <a:rect l="l" t="t" r="r" b="b"/>
              <a:pathLst>
                <a:path w="2809" h="3592" extrusionOk="0">
                  <a:moveTo>
                    <a:pt x="1805" y="1009"/>
                  </a:moveTo>
                  <a:cubicBezTo>
                    <a:pt x="1910" y="1009"/>
                    <a:pt x="2000" y="1051"/>
                    <a:pt x="2045" y="1177"/>
                  </a:cubicBezTo>
                  <a:cubicBezTo>
                    <a:pt x="2122" y="1389"/>
                    <a:pt x="2117" y="1644"/>
                    <a:pt x="2106" y="1870"/>
                  </a:cubicBezTo>
                  <a:cubicBezTo>
                    <a:pt x="2097" y="2075"/>
                    <a:pt x="2054" y="2289"/>
                    <a:pt x="1954" y="2473"/>
                  </a:cubicBezTo>
                  <a:cubicBezTo>
                    <a:pt x="1857" y="2651"/>
                    <a:pt x="1749" y="2764"/>
                    <a:pt x="1556" y="2854"/>
                  </a:cubicBezTo>
                  <a:cubicBezTo>
                    <a:pt x="1472" y="2893"/>
                    <a:pt x="1381" y="2913"/>
                    <a:pt x="1289" y="2913"/>
                  </a:cubicBezTo>
                  <a:cubicBezTo>
                    <a:pt x="1234" y="2913"/>
                    <a:pt x="1179" y="2906"/>
                    <a:pt x="1125" y="2891"/>
                  </a:cubicBezTo>
                  <a:cubicBezTo>
                    <a:pt x="995" y="2852"/>
                    <a:pt x="878" y="2717"/>
                    <a:pt x="823" y="2570"/>
                  </a:cubicBezTo>
                  <a:cubicBezTo>
                    <a:pt x="751" y="2373"/>
                    <a:pt x="754" y="2174"/>
                    <a:pt x="804" y="1953"/>
                  </a:cubicBezTo>
                  <a:cubicBezTo>
                    <a:pt x="848" y="1769"/>
                    <a:pt x="909" y="1589"/>
                    <a:pt x="984" y="1417"/>
                  </a:cubicBezTo>
                  <a:cubicBezTo>
                    <a:pt x="1031" y="1414"/>
                    <a:pt x="1077" y="1396"/>
                    <a:pt x="1114" y="1368"/>
                  </a:cubicBezTo>
                  <a:cubicBezTo>
                    <a:pt x="1293" y="1232"/>
                    <a:pt x="1511" y="1050"/>
                    <a:pt x="1725" y="1016"/>
                  </a:cubicBezTo>
                  <a:cubicBezTo>
                    <a:pt x="1753" y="1011"/>
                    <a:pt x="1779" y="1009"/>
                    <a:pt x="1805" y="1009"/>
                  </a:cubicBezTo>
                  <a:close/>
                  <a:moveTo>
                    <a:pt x="1356" y="0"/>
                  </a:moveTo>
                  <a:cubicBezTo>
                    <a:pt x="1304" y="0"/>
                    <a:pt x="1247" y="15"/>
                    <a:pt x="1190" y="47"/>
                  </a:cubicBezTo>
                  <a:cubicBezTo>
                    <a:pt x="901" y="214"/>
                    <a:pt x="690" y="472"/>
                    <a:pt x="536" y="762"/>
                  </a:cubicBezTo>
                  <a:cubicBezTo>
                    <a:pt x="373" y="1066"/>
                    <a:pt x="246" y="1389"/>
                    <a:pt x="159" y="1724"/>
                  </a:cubicBezTo>
                  <a:cubicBezTo>
                    <a:pt x="0" y="2354"/>
                    <a:pt x="121" y="3173"/>
                    <a:pt x="776" y="3480"/>
                  </a:cubicBezTo>
                  <a:cubicBezTo>
                    <a:pt x="939" y="3556"/>
                    <a:pt x="1109" y="3591"/>
                    <a:pt x="1279" y="3591"/>
                  </a:cubicBezTo>
                  <a:cubicBezTo>
                    <a:pt x="1732" y="3591"/>
                    <a:pt x="2178" y="3343"/>
                    <a:pt x="2446" y="2966"/>
                  </a:cubicBezTo>
                  <a:cubicBezTo>
                    <a:pt x="2647" y="2686"/>
                    <a:pt x="2739" y="2346"/>
                    <a:pt x="2775" y="2006"/>
                  </a:cubicBezTo>
                  <a:cubicBezTo>
                    <a:pt x="2808" y="1688"/>
                    <a:pt x="2799" y="1326"/>
                    <a:pt x="2706" y="1019"/>
                  </a:cubicBezTo>
                  <a:cubicBezTo>
                    <a:pt x="2586" y="616"/>
                    <a:pt x="2261" y="356"/>
                    <a:pt x="1840" y="336"/>
                  </a:cubicBezTo>
                  <a:cubicBezTo>
                    <a:pt x="1822" y="335"/>
                    <a:pt x="1805" y="334"/>
                    <a:pt x="1787" y="334"/>
                  </a:cubicBezTo>
                  <a:cubicBezTo>
                    <a:pt x="1755" y="334"/>
                    <a:pt x="1723" y="336"/>
                    <a:pt x="1691" y="339"/>
                  </a:cubicBezTo>
                  <a:cubicBezTo>
                    <a:pt x="1678" y="167"/>
                    <a:pt x="1537" y="0"/>
                    <a:pt x="1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3" name="Google Shape;10413;p20"/>
            <p:cNvSpPr/>
            <p:nvPr/>
          </p:nvSpPr>
          <p:spPr>
            <a:xfrm>
              <a:off x="6930562" y="1212706"/>
              <a:ext cx="376740" cy="22787"/>
            </a:xfrm>
            <a:custGeom>
              <a:avLst/>
              <a:gdLst/>
              <a:ahLst/>
              <a:cxnLst/>
              <a:rect l="l" t="t" r="r" b="b"/>
              <a:pathLst>
                <a:path w="13987" h="846" extrusionOk="0">
                  <a:moveTo>
                    <a:pt x="431" y="1"/>
                  </a:moveTo>
                  <a:cubicBezTo>
                    <a:pt x="0" y="1"/>
                    <a:pt x="0" y="675"/>
                    <a:pt x="437" y="681"/>
                  </a:cubicBezTo>
                  <a:lnTo>
                    <a:pt x="13551" y="845"/>
                  </a:lnTo>
                  <a:cubicBezTo>
                    <a:pt x="13553" y="845"/>
                    <a:pt x="13555" y="845"/>
                    <a:pt x="13557" y="845"/>
                  </a:cubicBezTo>
                  <a:cubicBezTo>
                    <a:pt x="13987" y="845"/>
                    <a:pt x="13986" y="172"/>
                    <a:pt x="13551" y="167"/>
                  </a:cubicBezTo>
                  <a:lnTo>
                    <a:pt x="437" y="1"/>
                  </a:lnTo>
                  <a:cubicBezTo>
                    <a:pt x="435" y="1"/>
                    <a:pt x="433" y="1"/>
                    <a:pt x="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4" name="Google Shape;10414;p20"/>
            <p:cNvSpPr/>
            <p:nvPr/>
          </p:nvSpPr>
          <p:spPr>
            <a:xfrm>
              <a:off x="6952622" y="1288637"/>
              <a:ext cx="83660" cy="129557"/>
            </a:xfrm>
            <a:custGeom>
              <a:avLst/>
              <a:gdLst/>
              <a:ahLst/>
              <a:cxnLst/>
              <a:rect l="l" t="t" r="r" b="b"/>
              <a:pathLst>
                <a:path w="3106" h="4810" extrusionOk="0">
                  <a:moveTo>
                    <a:pt x="2134" y="1"/>
                  </a:moveTo>
                  <a:cubicBezTo>
                    <a:pt x="2030" y="1"/>
                    <a:pt x="1925" y="44"/>
                    <a:pt x="1849" y="149"/>
                  </a:cubicBezTo>
                  <a:cubicBezTo>
                    <a:pt x="1241" y="997"/>
                    <a:pt x="660" y="1862"/>
                    <a:pt x="102" y="2744"/>
                  </a:cubicBezTo>
                  <a:cubicBezTo>
                    <a:pt x="0" y="2904"/>
                    <a:pt x="76" y="3111"/>
                    <a:pt x="225" y="3208"/>
                  </a:cubicBezTo>
                  <a:cubicBezTo>
                    <a:pt x="620" y="3468"/>
                    <a:pt x="1048" y="3680"/>
                    <a:pt x="1502" y="3680"/>
                  </a:cubicBezTo>
                  <a:cubicBezTo>
                    <a:pt x="1664" y="3680"/>
                    <a:pt x="1829" y="3653"/>
                    <a:pt x="1997" y="3592"/>
                  </a:cubicBezTo>
                  <a:cubicBezTo>
                    <a:pt x="2072" y="3563"/>
                    <a:pt x="2145" y="3531"/>
                    <a:pt x="2216" y="3491"/>
                  </a:cubicBezTo>
                  <a:lnTo>
                    <a:pt x="2216" y="3491"/>
                  </a:lnTo>
                  <a:cubicBezTo>
                    <a:pt x="2169" y="3789"/>
                    <a:pt x="2122" y="4085"/>
                    <a:pt x="2073" y="4381"/>
                  </a:cubicBezTo>
                  <a:cubicBezTo>
                    <a:pt x="2045" y="4563"/>
                    <a:pt x="2120" y="4746"/>
                    <a:pt x="2311" y="4800"/>
                  </a:cubicBezTo>
                  <a:cubicBezTo>
                    <a:pt x="2337" y="4807"/>
                    <a:pt x="2364" y="4810"/>
                    <a:pt x="2392" y="4810"/>
                  </a:cubicBezTo>
                  <a:cubicBezTo>
                    <a:pt x="2540" y="4810"/>
                    <a:pt x="2705" y="4716"/>
                    <a:pt x="2730" y="4561"/>
                  </a:cubicBezTo>
                  <a:lnTo>
                    <a:pt x="3076" y="2396"/>
                  </a:lnTo>
                  <a:cubicBezTo>
                    <a:pt x="3106" y="2216"/>
                    <a:pt x="3031" y="2031"/>
                    <a:pt x="2839" y="1978"/>
                  </a:cubicBezTo>
                  <a:cubicBezTo>
                    <a:pt x="2813" y="1971"/>
                    <a:pt x="2785" y="1967"/>
                    <a:pt x="2757" y="1967"/>
                  </a:cubicBezTo>
                  <a:cubicBezTo>
                    <a:pt x="2608" y="1967"/>
                    <a:pt x="2454" y="2064"/>
                    <a:pt x="2421" y="2216"/>
                  </a:cubicBezTo>
                  <a:cubicBezTo>
                    <a:pt x="2349" y="2561"/>
                    <a:pt x="2098" y="2843"/>
                    <a:pt x="1765" y="2954"/>
                  </a:cubicBezTo>
                  <a:cubicBezTo>
                    <a:pt x="1670" y="2987"/>
                    <a:pt x="1578" y="3001"/>
                    <a:pt x="1488" y="3001"/>
                  </a:cubicBezTo>
                  <a:cubicBezTo>
                    <a:pt x="1271" y="3001"/>
                    <a:pt x="1066" y="2918"/>
                    <a:pt x="872" y="2808"/>
                  </a:cubicBezTo>
                  <a:cubicBezTo>
                    <a:pt x="1373" y="2023"/>
                    <a:pt x="1895" y="1252"/>
                    <a:pt x="2437" y="493"/>
                  </a:cubicBezTo>
                  <a:cubicBezTo>
                    <a:pt x="2615" y="243"/>
                    <a:pt x="2378" y="1"/>
                    <a:pt x="21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5" name="Google Shape;10415;p20"/>
            <p:cNvSpPr/>
            <p:nvPr/>
          </p:nvSpPr>
          <p:spPr>
            <a:xfrm>
              <a:off x="7059178" y="1292489"/>
              <a:ext cx="83660" cy="117868"/>
            </a:xfrm>
            <a:custGeom>
              <a:avLst/>
              <a:gdLst/>
              <a:ahLst/>
              <a:cxnLst/>
              <a:rect l="l" t="t" r="r" b="b"/>
              <a:pathLst>
                <a:path w="3106" h="4376" extrusionOk="0">
                  <a:moveTo>
                    <a:pt x="1691" y="1"/>
                  </a:moveTo>
                  <a:cubicBezTo>
                    <a:pt x="1443" y="1"/>
                    <a:pt x="1183" y="89"/>
                    <a:pt x="959" y="185"/>
                  </a:cubicBezTo>
                  <a:cubicBezTo>
                    <a:pt x="792" y="257"/>
                    <a:pt x="753" y="505"/>
                    <a:pt x="837" y="650"/>
                  </a:cubicBezTo>
                  <a:cubicBezTo>
                    <a:pt x="903" y="763"/>
                    <a:pt x="1008" y="812"/>
                    <a:pt x="1120" y="812"/>
                  </a:cubicBezTo>
                  <a:cubicBezTo>
                    <a:pt x="1180" y="812"/>
                    <a:pt x="1243" y="797"/>
                    <a:pt x="1303" y="771"/>
                  </a:cubicBezTo>
                  <a:cubicBezTo>
                    <a:pt x="1388" y="735"/>
                    <a:pt x="1536" y="672"/>
                    <a:pt x="1647" y="672"/>
                  </a:cubicBezTo>
                  <a:cubicBezTo>
                    <a:pt x="1737" y="672"/>
                    <a:pt x="1803" y="713"/>
                    <a:pt x="1791" y="842"/>
                  </a:cubicBezTo>
                  <a:cubicBezTo>
                    <a:pt x="1762" y="1169"/>
                    <a:pt x="1541" y="1509"/>
                    <a:pt x="1393" y="1796"/>
                  </a:cubicBezTo>
                  <a:cubicBezTo>
                    <a:pt x="1021" y="2524"/>
                    <a:pt x="583" y="3218"/>
                    <a:pt x="90" y="3870"/>
                  </a:cubicBezTo>
                  <a:cubicBezTo>
                    <a:pt x="1" y="3988"/>
                    <a:pt x="44" y="4185"/>
                    <a:pt x="143" y="4281"/>
                  </a:cubicBezTo>
                  <a:cubicBezTo>
                    <a:pt x="209" y="4347"/>
                    <a:pt x="290" y="4376"/>
                    <a:pt x="374" y="4376"/>
                  </a:cubicBezTo>
                  <a:cubicBezTo>
                    <a:pt x="435" y="4376"/>
                    <a:pt x="496" y="4361"/>
                    <a:pt x="554" y="4334"/>
                  </a:cubicBezTo>
                  <a:cubicBezTo>
                    <a:pt x="686" y="4272"/>
                    <a:pt x="831" y="4252"/>
                    <a:pt x="979" y="4252"/>
                  </a:cubicBezTo>
                  <a:cubicBezTo>
                    <a:pt x="1185" y="4252"/>
                    <a:pt x="1397" y="4292"/>
                    <a:pt x="1589" y="4318"/>
                  </a:cubicBezTo>
                  <a:cubicBezTo>
                    <a:pt x="1795" y="4347"/>
                    <a:pt x="2004" y="4373"/>
                    <a:pt x="2211" y="4373"/>
                  </a:cubicBezTo>
                  <a:cubicBezTo>
                    <a:pt x="2416" y="4373"/>
                    <a:pt x="2619" y="4347"/>
                    <a:pt x="2816" y="4274"/>
                  </a:cubicBezTo>
                  <a:cubicBezTo>
                    <a:pt x="2988" y="4210"/>
                    <a:pt x="3106" y="4044"/>
                    <a:pt x="3054" y="3856"/>
                  </a:cubicBezTo>
                  <a:cubicBezTo>
                    <a:pt x="3017" y="3720"/>
                    <a:pt x="2873" y="3603"/>
                    <a:pt x="2727" y="3603"/>
                  </a:cubicBezTo>
                  <a:cubicBezTo>
                    <a:pt x="2696" y="3603"/>
                    <a:pt x="2666" y="3608"/>
                    <a:pt x="2636" y="3619"/>
                  </a:cubicBezTo>
                  <a:cubicBezTo>
                    <a:pt x="2484" y="3676"/>
                    <a:pt x="2327" y="3696"/>
                    <a:pt x="2170" y="3696"/>
                  </a:cubicBezTo>
                  <a:cubicBezTo>
                    <a:pt x="1935" y="3696"/>
                    <a:pt x="1696" y="3652"/>
                    <a:pt x="1464" y="3621"/>
                  </a:cubicBezTo>
                  <a:cubicBezTo>
                    <a:pt x="1348" y="3605"/>
                    <a:pt x="1234" y="3596"/>
                    <a:pt x="1122" y="3590"/>
                  </a:cubicBezTo>
                  <a:cubicBezTo>
                    <a:pt x="1558" y="2946"/>
                    <a:pt x="1939" y="2266"/>
                    <a:pt x="2261" y="1558"/>
                  </a:cubicBezTo>
                  <a:cubicBezTo>
                    <a:pt x="2446" y="1150"/>
                    <a:pt x="2612" y="630"/>
                    <a:pt x="2274" y="251"/>
                  </a:cubicBezTo>
                  <a:cubicBezTo>
                    <a:pt x="2110" y="67"/>
                    <a:pt x="1905" y="1"/>
                    <a:pt x="16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6" name="Google Shape;10416;p20"/>
            <p:cNvSpPr/>
            <p:nvPr/>
          </p:nvSpPr>
          <p:spPr>
            <a:xfrm>
              <a:off x="7186798" y="1283411"/>
              <a:ext cx="93572" cy="134486"/>
            </a:xfrm>
            <a:custGeom>
              <a:avLst/>
              <a:gdLst/>
              <a:ahLst/>
              <a:cxnLst/>
              <a:rect l="l" t="t" r="r" b="b"/>
              <a:pathLst>
                <a:path w="3474" h="4993" extrusionOk="0">
                  <a:moveTo>
                    <a:pt x="2955" y="0"/>
                  </a:moveTo>
                  <a:cubicBezTo>
                    <a:pt x="2933" y="0"/>
                    <a:pt x="2910" y="2"/>
                    <a:pt x="2886" y="7"/>
                  </a:cubicBezTo>
                  <a:cubicBezTo>
                    <a:pt x="1295" y="293"/>
                    <a:pt x="107" y="1670"/>
                    <a:pt x="21" y="3280"/>
                  </a:cubicBezTo>
                  <a:cubicBezTo>
                    <a:pt x="0" y="3656"/>
                    <a:pt x="15" y="4118"/>
                    <a:pt x="201" y="4456"/>
                  </a:cubicBezTo>
                  <a:cubicBezTo>
                    <a:pt x="406" y="4828"/>
                    <a:pt x="831" y="4990"/>
                    <a:pt x="1240" y="4992"/>
                  </a:cubicBezTo>
                  <a:cubicBezTo>
                    <a:pt x="1243" y="4992"/>
                    <a:pt x="1246" y="4992"/>
                    <a:pt x="1249" y="4992"/>
                  </a:cubicBezTo>
                  <a:cubicBezTo>
                    <a:pt x="2032" y="4992"/>
                    <a:pt x="2731" y="4389"/>
                    <a:pt x="2722" y="3580"/>
                  </a:cubicBezTo>
                  <a:cubicBezTo>
                    <a:pt x="2715" y="2873"/>
                    <a:pt x="2137" y="2372"/>
                    <a:pt x="1498" y="2372"/>
                  </a:cubicBezTo>
                  <a:cubicBezTo>
                    <a:pt x="1329" y="2372"/>
                    <a:pt x="1155" y="2407"/>
                    <a:pt x="986" y="2484"/>
                  </a:cubicBezTo>
                  <a:cubicBezTo>
                    <a:pt x="820" y="2560"/>
                    <a:pt x="779" y="2802"/>
                    <a:pt x="865" y="2949"/>
                  </a:cubicBezTo>
                  <a:cubicBezTo>
                    <a:pt x="931" y="3062"/>
                    <a:pt x="1037" y="3111"/>
                    <a:pt x="1150" y="3111"/>
                  </a:cubicBezTo>
                  <a:cubicBezTo>
                    <a:pt x="1209" y="3111"/>
                    <a:pt x="1271" y="3097"/>
                    <a:pt x="1329" y="3071"/>
                  </a:cubicBezTo>
                  <a:cubicBezTo>
                    <a:pt x="1384" y="3046"/>
                    <a:pt x="1442" y="3035"/>
                    <a:pt x="1502" y="3035"/>
                  </a:cubicBezTo>
                  <a:cubicBezTo>
                    <a:pt x="1679" y="3035"/>
                    <a:pt x="1863" y="3136"/>
                    <a:pt x="1956" y="3280"/>
                  </a:cubicBezTo>
                  <a:cubicBezTo>
                    <a:pt x="2105" y="3505"/>
                    <a:pt x="2054" y="3828"/>
                    <a:pt x="1892" y="4030"/>
                  </a:cubicBezTo>
                  <a:cubicBezTo>
                    <a:pt x="1741" y="4219"/>
                    <a:pt x="1487" y="4315"/>
                    <a:pt x="1245" y="4315"/>
                  </a:cubicBezTo>
                  <a:cubicBezTo>
                    <a:pt x="1211" y="4315"/>
                    <a:pt x="1176" y="4313"/>
                    <a:pt x="1143" y="4309"/>
                  </a:cubicBezTo>
                  <a:cubicBezTo>
                    <a:pt x="973" y="4289"/>
                    <a:pt x="831" y="4229"/>
                    <a:pt x="770" y="4063"/>
                  </a:cubicBezTo>
                  <a:cubicBezTo>
                    <a:pt x="710" y="3906"/>
                    <a:pt x="702" y="3725"/>
                    <a:pt x="698" y="3560"/>
                  </a:cubicBezTo>
                  <a:cubicBezTo>
                    <a:pt x="648" y="2126"/>
                    <a:pt x="1669" y="914"/>
                    <a:pt x="3067" y="661"/>
                  </a:cubicBezTo>
                  <a:cubicBezTo>
                    <a:pt x="3474" y="589"/>
                    <a:pt x="3334" y="0"/>
                    <a:pt x="29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7" name="Google Shape;10417;p20"/>
            <p:cNvSpPr/>
            <p:nvPr/>
          </p:nvSpPr>
          <p:spPr>
            <a:xfrm>
              <a:off x="7378604" y="1197650"/>
              <a:ext cx="118110" cy="24376"/>
            </a:xfrm>
            <a:custGeom>
              <a:avLst/>
              <a:gdLst/>
              <a:ahLst/>
              <a:cxnLst/>
              <a:rect l="l" t="t" r="r" b="b"/>
              <a:pathLst>
                <a:path w="4385" h="905" extrusionOk="0">
                  <a:moveTo>
                    <a:pt x="427" y="0"/>
                  </a:moveTo>
                  <a:cubicBezTo>
                    <a:pt x="0" y="0"/>
                    <a:pt x="4" y="670"/>
                    <a:pt x="438" y="681"/>
                  </a:cubicBezTo>
                  <a:cubicBezTo>
                    <a:pt x="1642" y="712"/>
                    <a:pt x="2844" y="787"/>
                    <a:pt x="4044" y="903"/>
                  </a:cubicBezTo>
                  <a:cubicBezTo>
                    <a:pt x="4052" y="904"/>
                    <a:pt x="4060" y="904"/>
                    <a:pt x="4068" y="904"/>
                  </a:cubicBezTo>
                  <a:cubicBezTo>
                    <a:pt x="4241" y="904"/>
                    <a:pt x="4384" y="726"/>
                    <a:pt x="4384" y="563"/>
                  </a:cubicBezTo>
                  <a:cubicBezTo>
                    <a:pt x="4384" y="364"/>
                    <a:pt x="4228" y="240"/>
                    <a:pt x="4044" y="223"/>
                  </a:cubicBezTo>
                  <a:cubicBezTo>
                    <a:pt x="2844" y="107"/>
                    <a:pt x="1642" y="34"/>
                    <a:pt x="438" y="1"/>
                  </a:cubicBezTo>
                  <a:cubicBezTo>
                    <a:pt x="434" y="1"/>
                    <a:pt x="431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8" name="Google Shape;10418;p20"/>
            <p:cNvSpPr/>
            <p:nvPr/>
          </p:nvSpPr>
          <p:spPr>
            <a:xfrm>
              <a:off x="7383291" y="1234282"/>
              <a:ext cx="111349" cy="18343"/>
            </a:xfrm>
            <a:custGeom>
              <a:avLst/>
              <a:gdLst/>
              <a:ahLst/>
              <a:cxnLst/>
              <a:rect l="l" t="t" r="r" b="b"/>
              <a:pathLst>
                <a:path w="4134" h="681" extrusionOk="0">
                  <a:moveTo>
                    <a:pt x="439" y="1"/>
                  </a:moveTo>
                  <a:cubicBezTo>
                    <a:pt x="2" y="1"/>
                    <a:pt x="0" y="681"/>
                    <a:pt x="439" y="681"/>
                  </a:cubicBezTo>
                  <a:lnTo>
                    <a:pt x="3695" y="681"/>
                  </a:lnTo>
                  <a:cubicBezTo>
                    <a:pt x="4132" y="681"/>
                    <a:pt x="4133" y="1"/>
                    <a:pt x="36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19" name="Google Shape;10419;p20"/>
            <p:cNvSpPr/>
            <p:nvPr/>
          </p:nvSpPr>
          <p:spPr>
            <a:xfrm>
              <a:off x="7571892" y="1155738"/>
              <a:ext cx="50988" cy="111107"/>
            </a:xfrm>
            <a:custGeom>
              <a:avLst/>
              <a:gdLst/>
              <a:ahLst/>
              <a:cxnLst/>
              <a:rect l="l" t="t" r="r" b="b"/>
              <a:pathLst>
                <a:path w="1893" h="4125" extrusionOk="0">
                  <a:moveTo>
                    <a:pt x="1506" y="1"/>
                  </a:moveTo>
                  <a:cubicBezTo>
                    <a:pt x="1399" y="1"/>
                    <a:pt x="1294" y="51"/>
                    <a:pt x="1230" y="165"/>
                  </a:cubicBezTo>
                  <a:cubicBezTo>
                    <a:pt x="950" y="673"/>
                    <a:pt x="580" y="1126"/>
                    <a:pt x="140" y="1503"/>
                  </a:cubicBezTo>
                  <a:cubicBezTo>
                    <a:pt x="0" y="1624"/>
                    <a:pt x="17" y="1861"/>
                    <a:pt x="140" y="1984"/>
                  </a:cubicBezTo>
                  <a:cubicBezTo>
                    <a:pt x="207" y="2050"/>
                    <a:pt x="289" y="2081"/>
                    <a:pt x="372" y="2081"/>
                  </a:cubicBezTo>
                  <a:cubicBezTo>
                    <a:pt x="460" y="2081"/>
                    <a:pt x="549" y="2046"/>
                    <a:pt x="621" y="1984"/>
                  </a:cubicBezTo>
                  <a:cubicBezTo>
                    <a:pt x="826" y="1806"/>
                    <a:pt x="1017" y="1611"/>
                    <a:pt x="1193" y="1403"/>
                  </a:cubicBezTo>
                  <a:lnTo>
                    <a:pt x="1193" y="1403"/>
                  </a:lnTo>
                  <a:cubicBezTo>
                    <a:pt x="1188" y="2197"/>
                    <a:pt x="1157" y="2992"/>
                    <a:pt x="1099" y="3785"/>
                  </a:cubicBezTo>
                  <a:cubicBezTo>
                    <a:pt x="1086" y="3968"/>
                    <a:pt x="1265" y="4125"/>
                    <a:pt x="1439" y="4125"/>
                  </a:cubicBezTo>
                  <a:cubicBezTo>
                    <a:pt x="1634" y="4125"/>
                    <a:pt x="1764" y="3968"/>
                    <a:pt x="1779" y="3785"/>
                  </a:cubicBezTo>
                  <a:cubicBezTo>
                    <a:pt x="1865" y="2638"/>
                    <a:pt x="1893" y="1489"/>
                    <a:pt x="1863" y="338"/>
                  </a:cubicBezTo>
                  <a:cubicBezTo>
                    <a:pt x="1858" y="134"/>
                    <a:pt x="1680" y="1"/>
                    <a:pt x="1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0" name="Google Shape;10420;p20"/>
            <p:cNvSpPr/>
            <p:nvPr/>
          </p:nvSpPr>
          <p:spPr>
            <a:xfrm>
              <a:off x="7655500" y="1243601"/>
              <a:ext cx="33480" cy="75122"/>
            </a:xfrm>
            <a:custGeom>
              <a:avLst/>
              <a:gdLst/>
              <a:ahLst/>
              <a:cxnLst/>
              <a:rect l="l" t="t" r="r" b="b"/>
              <a:pathLst>
                <a:path w="1243" h="2789" extrusionOk="0">
                  <a:moveTo>
                    <a:pt x="905" y="1"/>
                  </a:moveTo>
                  <a:cubicBezTo>
                    <a:pt x="901" y="1"/>
                    <a:pt x="897" y="1"/>
                    <a:pt x="893" y="1"/>
                  </a:cubicBezTo>
                  <a:cubicBezTo>
                    <a:pt x="699" y="9"/>
                    <a:pt x="564" y="150"/>
                    <a:pt x="553" y="341"/>
                  </a:cubicBezTo>
                  <a:cubicBezTo>
                    <a:pt x="515" y="985"/>
                    <a:pt x="342" y="1695"/>
                    <a:pt x="74" y="2282"/>
                  </a:cubicBezTo>
                  <a:cubicBezTo>
                    <a:pt x="0" y="2443"/>
                    <a:pt x="22" y="2655"/>
                    <a:pt x="194" y="2747"/>
                  </a:cubicBezTo>
                  <a:cubicBezTo>
                    <a:pt x="246" y="2775"/>
                    <a:pt x="309" y="2789"/>
                    <a:pt x="371" y="2789"/>
                  </a:cubicBezTo>
                  <a:cubicBezTo>
                    <a:pt x="490" y="2789"/>
                    <a:pt x="608" y="2738"/>
                    <a:pt x="660" y="2625"/>
                  </a:cubicBezTo>
                  <a:cubicBezTo>
                    <a:pt x="992" y="1906"/>
                    <a:pt x="1186" y="1130"/>
                    <a:pt x="1233" y="341"/>
                  </a:cubicBezTo>
                  <a:cubicBezTo>
                    <a:pt x="1242" y="166"/>
                    <a:pt x="1076" y="1"/>
                    <a:pt x="9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1" name="Google Shape;10421;p20"/>
            <p:cNvSpPr/>
            <p:nvPr/>
          </p:nvSpPr>
          <p:spPr>
            <a:xfrm>
              <a:off x="7710259" y="1157624"/>
              <a:ext cx="49614" cy="104238"/>
            </a:xfrm>
            <a:custGeom>
              <a:avLst/>
              <a:gdLst/>
              <a:ahLst/>
              <a:cxnLst/>
              <a:rect l="l" t="t" r="r" b="b"/>
              <a:pathLst>
                <a:path w="1842" h="3870" extrusionOk="0">
                  <a:moveTo>
                    <a:pt x="1473" y="0"/>
                  </a:moveTo>
                  <a:cubicBezTo>
                    <a:pt x="1390" y="0"/>
                    <a:pt x="1309" y="30"/>
                    <a:pt x="1249" y="98"/>
                  </a:cubicBezTo>
                  <a:lnTo>
                    <a:pt x="137" y="1374"/>
                  </a:lnTo>
                  <a:cubicBezTo>
                    <a:pt x="18" y="1512"/>
                    <a:pt x="1" y="1718"/>
                    <a:pt x="137" y="1855"/>
                  </a:cubicBezTo>
                  <a:cubicBezTo>
                    <a:pt x="201" y="1918"/>
                    <a:pt x="294" y="1952"/>
                    <a:pt x="387" y="1952"/>
                  </a:cubicBezTo>
                  <a:cubicBezTo>
                    <a:pt x="474" y="1952"/>
                    <a:pt x="559" y="1922"/>
                    <a:pt x="618" y="1855"/>
                  </a:cubicBezTo>
                  <a:lnTo>
                    <a:pt x="1086" y="1316"/>
                  </a:lnTo>
                  <a:lnTo>
                    <a:pt x="1086" y="1316"/>
                  </a:lnTo>
                  <a:cubicBezTo>
                    <a:pt x="1039" y="2054"/>
                    <a:pt x="992" y="2792"/>
                    <a:pt x="945" y="3530"/>
                  </a:cubicBezTo>
                  <a:cubicBezTo>
                    <a:pt x="934" y="3713"/>
                    <a:pt x="1110" y="3870"/>
                    <a:pt x="1285" y="3870"/>
                  </a:cubicBezTo>
                  <a:cubicBezTo>
                    <a:pt x="1480" y="3870"/>
                    <a:pt x="1613" y="3713"/>
                    <a:pt x="1625" y="3530"/>
                  </a:cubicBezTo>
                  <a:lnTo>
                    <a:pt x="1829" y="338"/>
                  </a:lnTo>
                  <a:cubicBezTo>
                    <a:pt x="1842" y="143"/>
                    <a:pt x="1654" y="0"/>
                    <a:pt x="14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2" name="Google Shape;10422;p20"/>
            <p:cNvSpPr/>
            <p:nvPr/>
          </p:nvSpPr>
          <p:spPr>
            <a:xfrm>
              <a:off x="7793705" y="1139981"/>
              <a:ext cx="114204" cy="112454"/>
            </a:xfrm>
            <a:custGeom>
              <a:avLst/>
              <a:gdLst/>
              <a:ahLst/>
              <a:cxnLst/>
              <a:rect l="l" t="t" r="r" b="b"/>
              <a:pathLst>
                <a:path w="4240" h="4175" extrusionOk="0">
                  <a:moveTo>
                    <a:pt x="2596" y="1"/>
                  </a:moveTo>
                  <a:cubicBezTo>
                    <a:pt x="2429" y="1"/>
                    <a:pt x="2255" y="31"/>
                    <a:pt x="2098" y="42"/>
                  </a:cubicBezTo>
                  <a:lnTo>
                    <a:pt x="340" y="171"/>
                  </a:lnTo>
                  <a:cubicBezTo>
                    <a:pt x="157" y="183"/>
                    <a:pt x="0" y="316"/>
                    <a:pt x="0" y="509"/>
                  </a:cubicBezTo>
                  <a:cubicBezTo>
                    <a:pt x="0" y="677"/>
                    <a:pt x="147" y="850"/>
                    <a:pt x="322" y="850"/>
                  </a:cubicBezTo>
                  <a:cubicBezTo>
                    <a:pt x="328" y="850"/>
                    <a:pt x="334" y="849"/>
                    <a:pt x="340" y="849"/>
                  </a:cubicBezTo>
                  <a:lnTo>
                    <a:pt x="1827" y="741"/>
                  </a:lnTo>
                  <a:cubicBezTo>
                    <a:pt x="2071" y="724"/>
                    <a:pt x="2314" y="702"/>
                    <a:pt x="2559" y="689"/>
                  </a:cubicBezTo>
                  <a:lnTo>
                    <a:pt x="2559" y="689"/>
                  </a:lnTo>
                  <a:cubicBezTo>
                    <a:pt x="2549" y="779"/>
                    <a:pt x="2570" y="904"/>
                    <a:pt x="2568" y="977"/>
                  </a:cubicBezTo>
                  <a:cubicBezTo>
                    <a:pt x="2554" y="1473"/>
                    <a:pt x="2496" y="1965"/>
                    <a:pt x="2394" y="2450"/>
                  </a:cubicBezTo>
                  <a:cubicBezTo>
                    <a:pt x="2267" y="2449"/>
                    <a:pt x="2139" y="2446"/>
                    <a:pt x="2012" y="2439"/>
                  </a:cubicBezTo>
                  <a:cubicBezTo>
                    <a:pt x="2008" y="2439"/>
                    <a:pt x="2004" y="2439"/>
                    <a:pt x="2000" y="2439"/>
                  </a:cubicBezTo>
                  <a:cubicBezTo>
                    <a:pt x="1826" y="2439"/>
                    <a:pt x="1664" y="2606"/>
                    <a:pt x="1672" y="2779"/>
                  </a:cubicBezTo>
                  <a:cubicBezTo>
                    <a:pt x="1680" y="2972"/>
                    <a:pt x="1821" y="3110"/>
                    <a:pt x="2012" y="3119"/>
                  </a:cubicBezTo>
                  <a:cubicBezTo>
                    <a:pt x="2084" y="3122"/>
                    <a:pt x="2158" y="3122"/>
                    <a:pt x="2230" y="3124"/>
                  </a:cubicBezTo>
                  <a:cubicBezTo>
                    <a:pt x="2172" y="3332"/>
                    <a:pt x="2104" y="3539"/>
                    <a:pt x="2031" y="3744"/>
                  </a:cubicBezTo>
                  <a:cubicBezTo>
                    <a:pt x="1966" y="3917"/>
                    <a:pt x="2101" y="4116"/>
                    <a:pt x="2267" y="4161"/>
                  </a:cubicBezTo>
                  <a:cubicBezTo>
                    <a:pt x="2299" y="4170"/>
                    <a:pt x="2329" y="4174"/>
                    <a:pt x="2359" y="4174"/>
                  </a:cubicBezTo>
                  <a:cubicBezTo>
                    <a:pt x="2509" y="4174"/>
                    <a:pt x="2633" y="4068"/>
                    <a:pt x="2686" y="3925"/>
                  </a:cubicBezTo>
                  <a:cubicBezTo>
                    <a:pt x="2781" y="3661"/>
                    <a:pt x="2867" y="3392"/>
                    <a:pt x="2941" y="3118"/>
                  </a:cubicBezTo>
                  <a:cubicBezTo>
                    <a:pt x="3278" y="3102"/>
                    <a:pt x="3615" y="3069"/>
                    <a:pt x="3950" y="3021"/>
                  </a:cubicBezTo>
                  <a:cubicBezTo>
                    <a:pt x="4127" y="2994"/>
                    <a:pt x="4240" y="2760"/>
                    <a:pt x="4188" y="2601"/>
                  </a:cubicBezTo>
                  <a:cubicBezTo>
                    <a:pt x="4134" y="2435"/>
                    <a:pt x="4003" y="2358"/>
                    <a:pt x="3847" y="2358"/>
                  </a:cubicBezTo>
                  <a:cubicBezTo>
                    <a:pt x="3822" y="2358"/>
                    <a:pt x="3796" y="2360"/>
                    <a:pt x="3770" y="2364"/>
                  </a:cubicBezTo>
                  <a:lnTo>
                    <a:pt x="3704" y="2373"/>
                  </a:lnTo>
                  <a:cubicBezTo>
                    <a:pt x="3665" y="2378"/>
                    <a:pt x="3627" y="2383"/>
                    <a:pt x="3590" y="2388"/>
                  </a:cubicBezTo>
                  <a:cubicBezTo>
                    <a:pt x="3518" y="2395"/>
                    <a:pt x="3446" y="2403"/>
                    <a:pt x="3373" y="2411"/>
                  </a:cubicBezTo>
                  <a:cubicBezTo>
                    <a:pt x="3283" y="2419"/>
                    <a:pt x="3190" y="2424"/>
                    <a:pt x="3099" y="2430"/>
                  </a:cubicBezTo>
                  <a:cubicBezTo>
                    <a:pt x="3212" y="1842"/>
                    <a:pt x="3268" y="1242"/>
                    <a:pt x="3250" y="653"/>
                  </a:cubicBezTo>
                  <a:cubicBezTo>
                    <a:pt x="3242" y="385"/>
                    <a:pt x="3148" y="130"/>
                    <a:pt x="2870" y="39"/>
                  </a:cubicBezTo>
                  <a:cubicBezTo>
                    <a:pt x="2784" y="11"/>
                    <a:pt x="2691" y="1"/>
                    <a:pt x="2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3" name="Google Shape;10423;p20"/>
            <p:cNvSpPr/>
            <p:nvPr/>
          </p:nvSpPr>
          <p:spPr>
            <a:xfrm>
              <a:off x="8961405" y="1963285"/>
              <a:ext cx="148681" cy="127887"/>
            </a:xfrm>
            <a:custGeom>
              <a:avLst/>
              <a:gdLst/>
              <a:ahLst/>
              <a:cxnLst/>
              <a:rect l="l" t="t" r="r" b="b"/>
              <a:pathLst>
                <a:path w="5520" h="4748" extrusionOk="0">
                  <a:moveTo>
                    <a:pt x="4685" y="672"/>
                  </a:moveTo>
                  <a:lnTo>
                    <a:pt x="4685" y="672"/>
                  </a:lnTo>
                  <a:cubicBezTo>
                    <a:pt x="4684" y="766"/>
                    <a:pt x="4685" y="859"/>
                    <a:pt x="4685" y="951"/>
                  </a:cubicBezTo>
                  <a:lnTo>
                    <a:pt x="4685" y="950"/>
                  </a:lnTo>
                  <a:cubicBezTo>
                    <a:pt x="4688" y="1955"/>
                    <a:pt x="4692" y="2963"/>
                    <a:pt x="4695" y="3969"/>
                  </a:cubicBezTo>
                  <a:lnTo>
                    <a:pt x="2736" y="3127"/>
                  </a:lnTo>
                  <a:lnTo>
                    <a:pt x="1494" y="2595"/>
                  </a:lnTo>
                  <a:lnTo>
                    <a:pt x="914" y="2346"/>
                  </a:lnTo>
                  <a:lnTo>
                    <a:pt x="814" y="2303"/>
                  </a:lnTo>
                  <a:cubicBezTo>
                    <a:pt x="831" y="2275"/>
                    <a:pt x="850" y="2236"/>
                    <a:pt x="864" y="2217"/>
                  </a:cubicBezTo>
                  <a:cubicBezTo>
                    <a:pt x="1058" y="1976"/>
                    <a:pt x="1390" y="1865"/>
                    <a:pt x="1671" y="1763"/>
                  </a:cubicBezTo>
                  <a:cubicBezTo>
                    <a:pt x="2092" y="1608"/>
                    <a:pt x="2512" y="1454"/>
                    <a:pt x="2934" y="1299"/>
                  </a:cubicBezTo>
                  <a:lnTo>
                    <a:pt x="4156" y="852"/>
                  </a:lnTo>
                  <a:lnTo>
                    <a:pt x="4493" y="729"/>
                  </a:lnTo>
                  <a:cubicBezTo>
                    <a:pt x="4535" y="713"/>
                    <a:pt x="4616" y="696"/>
                    <a:pt x="4685" y="672"/>
                  </a:cubicBezTo>
                  <a:close/>
                  <a:moveTo>
                    <a:pt x="4854" y="0"/>
                  </a:moveTo>
                  <a:cubicBezTo>
                    <a:pt x="4790" y="0"/>
                    <a:pt x="4723" y="11"/>
                    <a:pt x="4659" y="30"/>
                  </a:cubicBezTo>
                  <a:cubicBezTo>
                    <a:pt x="4146" y="176"/>
                    <a:pt x="3643" y="401"/>
                    <a:pt x="3144" y="584"/>
                  </a:cubicBezTo>
                  <a:lnTo>
                    <a:pt x="1627" y="1141"/>
                  </a:lnTo>
                  <a:cubicBezTo>
                    <a:pt x="1253" y="1277"/>
                    <a:pt x="870" y="1412"/>
                    <a:pt x="563" y="1673"/>
                  </a:cubicBezTo>
                  <a:cubicBezTo>
                    <a:pt x="306" y="1891"/>
                    <a:pt x="1" y="2350"/>
                    <a:pt x="272" y="2665"/>
                  </a:cubicBezTo>
                  <a:cubicBezTo>
                    <a:pt x="405" y="2822"/>
                    <a:pt x="643" y="2881"/>
                    <a:pt x="825" y="2960"/>
                  </a:cubicBezTo>
                  <a:cubicBezTo>
                    <a:pt x="1088" y="3073"/>
                    <a:pt x="1350" y="3185"/>
                    <a:pt x="1613" y="3298"/>
                  </a:cubicBezTo>
                  <a:lnTo>
                    <a:pt x="4927" y="4721"/>
                  </a:lnTo>
                  <a:cubicBezTo>
                    <a:pt x="4971" y="4739"/>
                    <a:pt x="5013" y="4748"/>
                    <a:pt x="5054" y="4748"/>
                  </a:cubicBezTo>
                  <a:cubicBezTo>
                    <a:pt x="5336" y="4748"/>
                    <a:pt x="5519" y="4352"/>
                    <a:pt x="5240" y="4208"/>
                  </a:cubicBezTo>
                  <a:cubicBezTo>
                    <a:pt x="5278" y="4160"/>
                    <a:pt x="5298" y="4100"/>
                    <a:pt x="5296" y="4039"/>
                  </a:cubicBezTo>
                  <a:cubicBezTo>
                    <a:pt x="5293" y="2961"/>
                    <a:pt x="5290" y="1883"/>
                    <a:pt x="5287" y="804"/>
                  </a:cubicBezTo>
                  <a:cubicBezTo>
                    <a:pt x="5287" y="613"/>
                    <a:pt x="5321" y="360"/>
                    <a:pt x="5213" y="188"/>
                  </a:cubicBezTo>
                  <a:cubicBezTo>
                    <a:pt x="5126" y="52"/>
                    <a:pt x="4995" y="0"/>
                    <a:pt x="4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4" name="Google Shape;10424;p20"/>
            <p:cNvSpPr/>
            <p:nvPr/>
          </p:nvSpPr>
          <p:spPr>
            <a:xfrm>
              <a:off x="8935709" y="1881779"/>
              <a:ext cx="168748" cy="74583"/>
            </a:xfrm>
            <a:custGeom>
              <a:avLst/>
              <a:gdLst/>
              <a:ahLst/>
              <a:cxnLst/>
              <a:rect l="l" t="t" r="r" b="b"/>
              <a:pathLst>
                <a:path w="6265" h="2769" extrusionOk="0">
                  <a:moveTo>
                    <a:pt x="856" y="607"/>
                  </a:moveTo>
                  <a:cubicBezTo>
                    <a:pt x="1035" y="607"/>
                    <a:pt x="1233" y="685"/>
                    <a:pt x="1381" y="739"/>
                  </a:cubicBezTo>
                  <a:cubicBezTo>
                    <a:pt x="1749" y="876"/>
                    <a:pt x="2108" y="1039"/>
                    <a:pt x="2456" y="1226"/>
                  </a:cubicBezTo>
                  <a:cubicBezTo>
                    <a:pt x="2949" y="1491"/>
                    <a:pt x="3419" y="1801"/>
                    <a:pt x="3856" y="2153"/>
                  </a:cubicBezTo>
                  <a:cubicBezTo>
                    <a:pt x="3736" y="2139"/>
                    <a:pt x="3615" y="2117"/>
                    <a:pt x="3498" y="2086"/>
                  </a:cubicBezTo>
                  <a:cubicBezTo>
                    <a:pt x="2946" y="1942"/>
                    <a:pt x="2404" y="1696"/>
                    <a:pt x="1901" y="1433"/>
                  </a:cubicBezTo>
                  <a:cubicBezTo>
                    <a:pt x="1489" y="1216"/>
                    <a:pt x="1104" y="955"/>
                    <a:pt x="795" y="610"/>
                  </a:cubicBezTo>
                  <a:cubicBezTo>
                    <a:pt x="815" y="608"/>
                    <a:pt x="835" y="607"/>
                    <a:pt x="856" y="607"/>
                  </a:cubicBezTo>
                  <a:close/>
                  <a:moveTo>
                    <a:pt x="832" y="0"/>
                  </a:moveTo>
                  <a:cubicBezTo>
                    <a:pt x="559" y="0"/>
                    <a:pt x="308" y="85"/>
                    <a:pt x="121" y="314"/>
                  </a:cubicBezTo>
                  <a:cubicBezTo>
                    <a:pt x="41" y="414"/>
                    <a:pt x="1" y="565"/>
                    <a:pt x="80" y="679"/>
                  </a:cubicBezTo>
                  <a:cubicBezTo>
                    <a:pt x="486" y="1262"/>
                    <a:pt x="1055" y="1677"/>
                    <a:pt x="1683" y="1995"/>
                  </a:cubicBezTo>
                  <a:cubicBezTo>
                    <a:pt x="2340" y="2329"/>
                    <a:pt x="3071" y="2670"/>
                    <a:pt x="3809" y="2755"/>
                  </a:cubicBezTo>
                  <a:cubicBezTo>
                    <a:pt x="3888" y="2764"/>
                    <a:pt x="3968" y="2768"/>
                    <a:pt x="4047" y="2768"/>
                  </a:cubicBezTo>
                  <a:cubicBezTo>
                    <a:pt x="4234" y="2768"/>
                    <a:pt x="4420" y="2743"/>
                    <a:pt x="4602" y="2694"/>
                  </a:cubicBezTo>
                  <a:cubicBezTo>
                    <a:pt x="4652" y="2692"/>
                    <a:pt x="4702" y="2677"/>
                    <a:pt x="4745" y="2650"/>
                  </a:cubicBezTo>
                  <a:cubicBezTo>
                    <a:pt x="5691" y="2318"/>
                    <a:pt x="6264" y="1356"/>
                    <a:pt x="6103" y="367"/>
                  </a:cubicBezTo>
                  <a:cubicBezTo>
                    <a:pt x="6080" y="218"/>
                    <a:pt x="5977" y="154"/>
                    <a:pt x="5864" y="154"/>
                  </a:cubicBezTo>
                  <a:cubicBezTo>
                    <a:pt x="5689" y="154"/>
                    <a:pt x="5490" y="307"/>
                    <a:pt x="5527" y="536"/>
                  </a:cubicBezTo>
                  <a:cubicBezTo>
                    <a:pt x="5600" y="1006"/>
                    <a:pt x="5387" y="1494"/>
                    <a:pt x="5046" y="1810"/>
                  </a:cubicBezTo>
                  <a:cubicBezTo>
                    <a:pt x="4934" y="1914"/>
                    <a:pt x="4806" y="1995"/>
                    <a:pt x="4665" y="2055"/>
                  </a:cubicBezTo>
                  <a:cubicBezTo>
                    <a:pt x="3990" y="1447"/>
                    <a:pt x="3236" y="928"/>
                    <a:pt x="2416" y="532"/>
                  </a:cubicBezTo>
                  <a:cubicBezTo>
                    <a:pt x="2013" y="337"/>
                    <a:pt x="1377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5" name="Google Shape;10425;p20"/>
            <p:cNvSpPr/>
            <p:nvPr/>
          </p:nvSpPr>
          <p:spPr>
            <a:xfrm>
              <a:off x="9009997" y="1787829"/>
              <a:ext cx="24484" cy="83418"/>
            </a:xfrm>
            <a:custGeom>
              <a:avLst/>
              <a:gdLst/>
              <a:ahLst/>
              <a:cxnLst/>
              <a:rect l="l" t="t" r="r" b="b"/>
              <a:pathLst>
                <a:path w="909" h="3097" extrusionOk="0">
                  <a:moveTo>
                    <a:pt x="591" y="1"/>
                  </a:moveTo>
                  <a:cubicBezTo>
                    <a:pt x="589" y="1"/>
                    <a:pt x="588" y="1"/>
                    <a:pt x="586" y="1"/>
                  </a:cubicBezTo>
                  <a:cubicBezTo>
                    <a:pt x="407" y="4"/>
                    <a:pt x="309" y="145"/>
                    <a:pt x="291" y="306"/>
                  </a:cubicBezTo>
                  <a:lnTo>
                    <a:pt x="17" y="2802"/>
                  </a:lnTo>
                  <a:cubicBezTo>
                    <a:pt x="0" y="2962"/>
                    <a:pt x="170" y="3097"/>
                    <a:pt x="318" y="3097"/>
                  </a:cubicBezTo>
                  <a:cubicBezTo>
                    <a:pt x="319" y="3097"/>
                    <a:pt x="321" y="3097"/>
                    <a:pt x="323" y="3097"/>
                  </a:cubicBezTo>
                  <a:cubicBezTo>
                    <a:pt x="503" y="3094"/>
                    <a:pt x="600" y="2954"/>
                    <a:pt x="619" y="2791"/>
                  </a:cubicBezTo>
                  <a:lnTo>
                    <a:pt x="892" y="296"/>
                  </a:lnTo>
                  <a:cubicBezTo>
                    <a:pt x="909" y="136"/>
                    <a:pt x="737" y="1"/>
                    <a:pt x="5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6" name="Google Shape;10426;p20"/>
            <p:cNvSpPr/>
            <p:nvPr/>
          </p:nvSpPr>
          <p:spPr>
            <a:xfrm>
              <a:off x="9043585" y="1806145"/>
              <a:ext cx="22464" cy="68765"/>
            </a:xfrm>
            <a:custGeom>
              <a:avLst/>
              <a:gdLst/>
              <a:ahLst/>
              <a:cxnLst/>
              <a:rect l="l" t="t" r="r" b="b"/>
              <a:pathLst>
                <a:path w="834" h="2553" extrusionOk="0">
                  <a:moveTo>
                    <a:pt x="526" y="1"/>
                  </a:moveTo>
                  <a:cubicBezTo>
                    <a:pt x="522" y="1"/>
                    <a:pt x="517" y="1"/>
                    <a:pt x="513" y="1"/>
                  </a:cubicBezTo>
                  <a:cubicBezTo>
                    <a:pt x="334" y="12"/>
                    <a:pt x="234" y="139"/>
                    <a:pt x="216" y="306"/>
                  </a:cubicBezTo>
                  <a:lnTo>
                    <a:pt x="17" y="2257"/>
                  </a:lnTo>
                  <a:cubicBezTo>
                    <a:pt x="1" y="2409"/>
                    <a:pt x="164" y="2552"/>
                    <a:pt x="309" y="2552"/>
                  </a:cubicBezTo>
                  <a:cubicBezTo>
                    <a:pt x="314" y="2552"/>
                    <a:pt x="318" y="2552"/>
                    <a:pt x="323" y="2552"/>
                  </a:cubicBezTo>
                  <a:cubicBezTo>
                    <a:pt x="502" y="2541"/>
                    <a:pt x="600" y="2415"/>
                    <a:pt x="617" y="2246"/>
                  </a:cubicBezTo>
                  <a:lnTo>
                    <a:pt x="818" y="297"/>
                  </a:lnTo>
                  <a:cubicBezTo>
                    <a:pt x="833" y="145"/>
                    <a:pt x="672" y="1"/>
                    <a:pt x="5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7" name="Google Shape;10427;p20"/>
            <p:cNvSpPr/>
            <p:nvPr/>
          </p:nvSpPr>
          <p:spPr>
            <a:xfrm>
              <a:off x="8971883" y="1674000"/>
              <a:ext cx="132520" cy="102488"/>
            </a:xfrm>
            <a:custGeom>
              <a:avLst/>
              <a:gdLst/>
              <a:ahLst/>
              <a:cxnLst/>
              <a:rect l="l" t="t" r="r" b="b"/>
              <a:pathLst>
                <a:path w="4920" h="3805" extrusionOk="0">
                  <a:moveTo>
                    <a:pt x="3961" y="0"/>
                  </a:moveTo>
                  <a:cubicBezTo>
                    <a:pt x="3922" y="0"/>
                    <a:pt x="3881" y="2"/>
                    <a:pt x="3840" y="6"/>
                  </a:cubicBezTo>
                  <a:cubicBezTo>
                    <a:pt x="3270" y="59"/>
                    <a:pt x="2704" y="334"/>
                    <a:pt x="2176" y="534"/>
                  </a:cubicBezTo>
                  <a:cubicBezTo>
                    <a:pt x="1553" y="771"/>
                    <a:pt x="934" y="1021"/>
                    <a:pt x="323" y="1288"/>
                  </a:cubicBezTo>
                  <a:cubicBezTo>
                    <a:pt x="111" y="1379"/>
                    <a:pt x="0" y="1715"/>
                    <a:pt x="260" y="1838"/>
                  </a:cubicBezTo>
                  <a:cubicBezTo>
                    <a:pt x="1470" y="2406"/>
                    <a:pt x="2643" y="3047"/>
                    <a:pt x="3776" y="3757"/>
                  </a:cubicBezTo>
                  <a:cubicBezTo>
                    <a:pt x="3829" y="3790"/>
                    <a:pt x="3880" y="3804"/>
                    <a:pt x="3929" y="3804"/>
                  </a:cubicBezTo>
                  <a:cubicBezTo>
                    <a:pt x="4182" y="3804"/>
                    <a:pt x="4345" y="3406"/>
                    <a:pt x="4071" y="3234"/>
                  </a:cubicBezTo>
                  <a:cubicBezTo>
                    <a:pt x="3121" y="2638"/>
                    <a:pt x="2144" y="2093"/>
                    <a:pt x="1139" y="1599"/>
                  </a:cubicBezTo>
                  <a:cubicBezTo>
                    <a:pt x="1442" y="1474"/>
                    <a:pt x="1741" y="1344"/>
                    <a:pt x="2046" y="1227"/>
                  </a:cubicBezTo>
                  <a:cubicBezTo>
                    <a:pt x="2559" y="1029"/>
                    <a:pt x="3076" y="815"/>
                    <a:pt x="3602" y="663"/>
                  </a:cubicBezTo>
                  <a:cubicBezTo>
                    <a:pt x="3716" y="630"/>
                    <a:pt x="3844" y="597"/>
                    <a:pt x="3967" y="597"/>
                  </a:cubicBezTo>
                  <a:cubicBezTo>
                    <a:pt x="4017" y="597"/>
                    <a:pt x="4066" y="602"/>
                    <a:pt x="4113" y="616"/>
                  </a:cubicBezTo>
                  <a:cubicBezTo>
                    <a:pt x="4312" y="669"/>
                    <a:pt x="4292" y="890"/>
                    <a:pt x="4295" y="1061"/>
                  </a:cubicBezTo>
                  <a:cubicBezTo>
                    <a:pt x="4306" y="1659"/>
                    <a:pt x="4310" y="2258"/>
                    <a:pt x="4314" y="2856"/>
                  </a:cubicBezTo>
                  <a:cubicBezTo>
                    <a:pt x="4314" y="3047"/>
                    <a:pt x="4461" y="3141"/>
                    <a:pt x="4609" y="3141"/>
                  </a:cubicBezTo>
                  <a:cubicBezTo>
                    <a:pt x="4761" y="3141"/>
                    <a:pt x="4915" y="3041"/>
                    <a:pt x="4914" y="2845"/>
                  </a:cubicBezTo>
                  <a:cubicBezTo>
                    <a:pt x="4912" y="2497"/>
                    <a:pt x="4911" y="2149"/>
                    <a:pt x="4906" y="1802"/>
                  </a:cubicBezTo>
                  <a:cubicBezTo>
                    <a:pt x="4903" y="1471"/>
                    <a:pt x="4920" y="1129"/>
                    <a:pt x="4884" y="799"/>
                  </a:cubicBezTo>
                  <a:cubicBezTo>
                    <a:pt x="4827" y="281"/>
                    <a:pt x="4445" y="0"/>
                    <a:pt x="39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8" name="Google Shape;10428;p20"/>
            <p:cNvSpPr/>
            <p:nvPr/>
          </p:nvSpPr>
          <p:spPr>
            <a:xfrm>
              <a:off x="8957069" y="1583686"/>
              <a:ext cx="164950" cy="71863"/>
            </a:xfrm>
            <a:custGeom>
              <a:avLst/>
              <a:gdLst/>
              <a:ahLst/>
              <a:cxnLst/>
              <a:rect l="l" t="t" r="r" b="b"/>
              <a:pathLst>
                <a:path w="6124" h="2668" extrusionOk="0">
                  <a:moveTo>
                    <a:pt x="754" y="642"/>
                  </a:moveTo>
                  <a:lnTo>
                    <a:pt x="754" y="642"/>
                  </a:lnTo>
                  <a:cubicBezTo>
                    <a:pt x="809" y="663"/>
                    <a:pt x="879" y="675"/>
                    <a:pt x="925" y="692"/>
                  </a:cubicBezTo>
                  <a:cubicBezTo>
                    <a:pt x="1108" y="761"/>
                    <a:pt x="1288" y="843"/>
                    <a:pt x="1464" y="929"/>
                  </a:cubicBezTo>
                  <a:cubicBezTo>
                    <a:pt x="1962" y="1178"/>
                    <a:pt x="2426" y="1491"/>
                    <a:pt x="2842" y="1861"/>
                  </a:cubicBezTo>
                  <a:cubicBezTo>
                    <a:pt x="2401" y="1701"/>
                    <a:pt x="1984" y="1466"/>
                    <a:pt x="1591" y="1224"/>
                  </a:cubicBezTo>
                  <a:cubicBezTo>
                    <a:pt x="1420" y="1117"/>
                    <a:pt x="1251" y="1009"/>
                    <a:pt x="1085" y="896"/>
                  </a:cubicBezTo>
                  <a:cubicBezTo>
                    <a:pt x="1014" y="849"/>
                    <a:pt x="942" y="802"/>
                    <a:pt x="873" y="754"/>
                  </a:cubicBezTo>
                  <a:cubicBezTo>
                    <a:pt x="832" y="719"/>
                    <a:pt x="792" y="681"/>
                    <a:pt x="754" y="642"/>
                  </a:cubicBezTo>
                  <a:close/>
                  <a:moveTo>
                    <a:pt x="629" y="0"/>
                  </a:moveTo>
                  <a:cubicBezTo>
                    <a:pt x="615" y="0"/>
                    <a:pt x="601" y="1"/>
                    <a:pt x="588" y="1"/>
                  </a:cubicBezTo>
                  <a:cubicBezTo>
                    <a:pt x="196" y="22"/>
                    <a:pt x="0" y="428"/>
                    <a:pt x="116" y="774"/>
                  </a:cubicBezTo>
                  <a:cubicBezTo>
                    <a:pt x="237" y="1136"/>
                    <a:pt x="671" y="1343"/>
                    <a:pt x="969" y="1538"/>
                  </a:cubicBezTo>
                  <a:cubicBezTo>
                    <a:pt x="1329" y="1775"/>
                    <a:pt x="1697" y="1999"/>
                    <a:pt x="2084" y="2187"/>
                  </a:cubicBezTo>
                  <a:cubicBezTo>
                    <a:pt x="2670" y="2469"/>
                    <a:pt x="3306" y="2667"/>
                    <a:pt x="3953" y="2667"/>
                  </a:cubicBezTo>
                  <a:cubicBezTo>
                    <a:pt x="4143" y="2667"/>
                    <a:pt x="4334" y="2650"/>
                    <a:pt x="4525" y="2613"/>
                  </a:cubicBezTo>
                  <a:cubicBezTo>
                    <a:pt x="5377" y="2447"/>
                    <a:pt x="6123" y="1648"/>
                    <a:pt x="5696" y="761"/>
                  </a:cubicBezTo>
                  <a:cubicBezTo>
                    <a:pt x="5643" y="654"/>
                    <a:pt x="5559" y="610"/>
                    <a:pt x="5471" y="610"/>
                  </a:cubicBezTo>
                  <a:cubicBezTo>
                    <a:pt x="5275" y="610"/>
                    <a:pt x="5066" y="834"/>
                    <a:pt x="5182" y="1073"/>
                  </a:cubicBezTo>
                  <a:cubicBezTo>
                    <a:pt x="5338" y="1399"/>
                    <a:pt x="5075" y="1744"/>
                    <a:pt x="4796" y="1891"/>
                  </a:cubicBezTo>
                  <a:cubicBezTo>
                    <a:pt x="4548" y="2023"/>
                    <a:pt x="4257" y="2067"/>
                    <a:pt x="3972" y="2067"/>
                  </a:cubicBezTo>
                  <a:cubicBezTo>
                    <a:pt x="3920" y="2067"/>
                    <a:pt x="3868" y="2066"/>
                    <a:pt x="3817" y="2063"/>
                  </a:cubicBezTo>
                  <a:cubicBezTo>
                    <a:pt x="3812" y="2001"/>
                    <a:pt x="3786" y="1941"/>
                    <a:pt x="3742" y="1896"/>
                  </a:cubicBezTo>
                  <a:cubicBezTo>
                    <a:pt x="3176" y="1283"/>
                    <a:pt x="2504" y="779"/>
                    <a:pt x="1758" y="406"/>
                  </a:cubicBezTo>
                  <a:cubicBezTo>
                    <a:pt x="1432" y="244"/>
                    <a:pt x="1006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29" name="Google Shape;10429;p20"/>
            <p:cNvSpPr/>
            <p:nvPr/>
          </p:nvSpPr>
          <p:spPr>
            <a:xfrm>
              <a:off x="8999600" y="1479500"/>
              <a:ext cx="69708" cy="83068"/>
            </a:xfrm>
            <a:custGeom>
              <a:avLst/>
              <a:gdLst/>
              <a:ahLst/>
              <a:cxnLst/>
              <a:rect l="l" t="t" r="r" b="b"/>
              <a:pathLst>
                <a:path w="2588" h="3084" extrusionOk="0">
                  <a:moveTo>
                    <a:pt x="1724" y="0"/>
                  </a:moveTo>
                  <a:cubicBezTo>
                    <a:pt x="1571" y="0"/>
                    <a:pt x="1415" y="100"/>
                    <a:pt x="1412" y="296"/>
                  </a:cubicBezTo>
                  <a:cubicBezTo>
                    <a:pt x="1408" y="567"/>
                    <a:pt x="1397" y="838"/>
                    <a:pt x="1381" y="1109"/>
                  </a:cubicBezTo>
                  <a:cubicBezTo>
                    <a:pt x="1049" y="1063"/>
                    <a:pt x="720" y="987"/>
                    <a:pt x="402" y="877"/>
                  </a:cubicBezTo>
                  <a:cubicBezTo>
                    <a:pt x="378" y="869"/>
                    <a:pt x="353" y="865"/>
                    <a:pt x="328" y="865"/>
                  </a:cubicBezTo>
                  <a:cubicBezTo>
                    <a:pt x="197" y="865"/>
                    <a:pt x="63" y="967"/>
                    <a:pt x="35" y="1093"/>
                  </a:cubicBezTo>
                  <a:cubicBezTo>
                    <a:pt x="1" y="1262"/>
                    <a:pt x="93" y="1403"/>
                    <a:pt x="251" y="1458"/>
                  </a:cubicBezTo>
                  <a:cubicBezTo>
                    <a:pt x="604" y="1577"/>
                    <a:pt x="969" y="1660"/>
                    <a:pt x="1339" y="1707"/>
                  </a:cubicBezTo>
                  <a:cubicBezTo>
                    <a:pt x="1310" y="2043"/>
                    <a:pt x="1276" y="2376"/>
                    <a:pt x="1229" y="2708"/>
                  </a:cubicBezTo>
                  <a:cubicBezTo>
                    <a:pt x="1207" y="2870"/>
                    <a:pt x="1276" y="3031"/>
                    <a:pt x="1445" y="3075"/>
                  </a:cubicBezTo>
                  <a:cubicBezTo>
                    <a:pt x="1467" y="3081"/>
                    <a:pt x="1489" y="3083"/>
                    <a:pt x="1512" y="3083"/>
                  </a:cubicBezTo>
                  <a:cubicBezTo>
                    <a:pt x="1644" y="3083"/>
                    <a:pt x="1792" y="2996"/>
                    <a:pt x="1812" y="2860"/>
                  </a:cubicBezTo>
                  <a:cubicBezTo>
                    <a:pt x="1862" y="2491"/>
                    <a:pt x="1901" y="2121"/>
                    <a:pt x="1934" y="1750"/>
                  </a:cubicBezTo>
                  <a:cubicBezTo>
                    <a:pt x="2007" y="1752"/>
                    <a:pt x="2081" y="1754"/>
                    <a:pt x="2154" y="1754"/>
                  </a:cubicBezTo>
                  <a:cubicBezTo>
                    <a:pt x="2197" y="1754"/>
                    <a:pt x="2239" y="1753"/>
                    <a:pt x="2282" y="1751"/>
                  </a:cubicBezTo>
                  <a:cubicBezTo>
                    <a:pt x="2439" y="1745"/>
                    <a:pt x="2587" y="1610"/>
                    <a:pt x="2576" y="1446"/>
                  </a:cubicBezTo>
                  <a:cubicBezTo>
                    <a:pt x="2567" y="1289"/>
                    <a:pt x="2445" y="1149"/>
                    <a:pt x="2282" y="1149"/>
                  </a:cubicBezTo>
                  <a:cubicBezTo>
                    <a:pt x="2278" y="1149"/>
                    <a:pt x="2274" y="1149"/>
                    <a:pt x="2271" y="1150"/>
                  </a:cubicBezTo>
                  <a:cubicBezTo>
                    <a:pt x="2238" y="1151"/>
                    <a:pt x="2205" y="1152"/>
                    <a:pt x="2173" y="1152"/>
                  </a:cubicBezTo>
                  <a:cubicBezTo>
                    <a:pt x="2107" y="1152"/>
                    <a:pt x="2043" y="1150"/>
                    <a:pt x="1978" y="1150"/>
                  </a:cubicBezTo>
                  <a:cubicBezTo>
                    <a:pt x="1994" y="863"/>
                    <a:pt x="2008" y="575"/>
                    <a:pt x="2012" y="286"/>
                  </a:cubicBezTo>
                  <a:cubicBezTo>
                    <a:pt x="2016" y="95"/>
                    <a:pt x="1872" y="0"/>
                    <a:pt x="1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0" name="Google Shape;10430;p20"/>
            <p:cNvSpPr/>
            <p:nvPr/>
          </p:nvSpPr>
          <p:spPr>
            <a:xfrm>
              <a:off x="8973311" y="1342831"/>
              <a:ext cx="115955" cy="111753"/>
            </a:xfrm>
            <a:custGeom>
              <a:avLst/>
              <a:gdLst/>
              <a:ahLst/>
              <a:cxnLst/>
              <a:rect l="l" t="t" r="r" b="b"/>
              <a:pathLst>
                <a:path w="4305" h="4149" extrusionOk="0">
                  <a:moveTo>
                    <a:pt x="3487" y="601"/>
                  </a:moveTo>
                  <a:cubicBezTo>
                    <a:pt x="3516" y="601"/>
                    <a:pt x="3546" y="606"/>
                    <a:pt x="3560" y="625"/>
                  </a:cubicBezTo>
                  <a:cubicBezTo>
                    <a:pt x="3593" y="671"/>
                    <a:pt x="3557" y="839"/>
                    <a:pt x="3554" y="898"/>
                  </a:cubicBezTo>
                  <a:cubicBezTo>
                    <a:pt x="3537" y="1174"/>
                    <a:pt x="3519" y="1448"/>
                    <a:pt x="3502" y="1724"/>
                  </a:cubicBezTo>
                  <a:cubicBezTo>
                    <a:pt x="3483" y="1998"/>
                    <a:pt x="3466" y="2274"/>
                    <a:pt x="3449" y="2549"/>
                  </a:cubicBezTo>
                  <a:cubicBezTo>
                    <a:pt x="3441" y="2675"/>
                    <a:pt x="3433" y="2802"/>
                    <a:pt x="3425" y="2927"/>
                  </a:cubicBezTo>
                  <a:cubicBezTo>
                    <a:pt x="3424" y="2965"/>
                    <a:pt x="3427" y="3038"/>
                    <a:pt x="3425" y="3109"/>
                  </a:cubicBezTo>
                  <a:lnTo>
                    <a:pt x="1010" y="1331"/>
                  </a:lnTo>
                  <a:lnTo>
                    <a:pt x="2019" y="1020"/>
                  </a:lnTo>
                  <a:lnTo>
                    <a:pt x="2775" y="787"/>
                  </a:lnTo>
                  <a:cubicBezTo>
                    <a:pt x="2985" y="723"/>
                    <a:pt x="3208" y="622"/>
                    <a:pt x="3429" y="605"/>
                  </a:cubicBezTo>
                  <a:cubicBezTo>
                    <a:pt x="3443" y="604"/>
                    <a:pt x="3465" y="601"/>
                    <a:pt x="3487" y="601"/>
                  </a:cubicBezTo>
                  <a:close/>
                  <a:moveTo>
                    <a:pt x="3477" y="0"/>
                  </a:moveTo>
                  <a:cubicBezTo>
                    <a:pt x="3327" y="0"/>
                    <a:pt x="3175" y="35"/>
                    <a:pt x="3034" y="77"/>
                  </a:cubicBezTo>
                  <a:cubicBezTo>
                    <a:pt x="2760" y="159"/>
                    <a:pt x="2485" y="246"/>
                    <a:pt x="2211" y="332"/>
                  </a:cubicBezTo>
                  <a:lnTo>
                    <a:pt x="270" y="929"/>
                  </a:lnTo>
                  <a:cubicBezTo>
                    <a:pt x="1" y="1012"/>
                    <a:pt x="7" y="1334"/>
                    <a:pt x="207" y="1481"/>
                  </a:cubicBezTo>
                  <a:lnTo>
                    <a:pt x="3776" y="4107"/>
                  </a:lnTo>
                  <a:cubicBezTo>
                    <a:pt x="3816" y="4136"/>
                    <a:pt x="3863" y="4149"/>
                    <a:pt x="3910" y="4149"/>
                  </a:cubicBezTo>
                  <a:cubicBezTo>
                    <a:pt x="4020" y="4149"/>
                    <a:pt x="4135" y="4082"/>
                    <a:pt x="4185" y="3992"/>
                  </a:cubicBezTo>
                  <a:cubicBezTo>
                    <a:pt x="4273" y="3836"/>
                    <a:pt x="4203" y="3679"/>
                    <a:pt x="4071" y="3582"/>
                  </a:cubicBezTo>
                  <a:lnTo>
                    <a:pt x="3947" y="3493"/>
                  </a:lnTo>
                  <a:cubicBezTo>
                    <a:pt x="3983" y="3396"/>
                    <a:pt x="4004" y="3294"/>
                    <a:pt x="4008" y="3192"/>
                  </a:cubicBezTo>
                  <a:cubicBezTo>
                    <a:pt x="4046" y="2595"/>
                    <a:pt x="4085" y="2000"/>
                    <a:pt x="4123" y="1403"/>
                  </a:cubicBezTo>
                  <a:cubicBezTo>
                    <a:pt x="4152" y="928"/>
                    <a:pt x="4304" y="206"/>
                    <a:pt x="3700" y="30"/>
                  </a:cubicBezTo>
                  <a:cubicBezTo>
                    <a:pt x="3627" y="9"/>
                    <a:pt x="3552" y="0"/>
                    <a:pt x="3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1" name="Google Shape;10431;p20"/>
            <p:cNvSpPr/>
            <p:nvPr/>
          </p:nvSpPr>
          <p:spPr>
            <a:xfrm>
              <a:off x="8943951" y="1249662"/>
              <a:ext cx="136749" cy="72240"/>
            </a:xfrm>
            <a:custGeom>
              <a:avLst/>
              <a:gdLst/>
              <a:ahLst/>
              <a:cxnLst/>
              <a:rect l="l" t="t" r="r" b="b"/>
              <a:pathLst>
                <a:path w="5077" h="2682" extrusionOk="0">
                  <a:moveTo>
                    <a:pt x="1219" y="857"/>
                  </a:moveTo>
                  <a:cubicBezTo>
                    <a:pt x="1706" y="1039"/>
                    <a:pt x="2168" y="1285"/>
                    <a:pt x="2593" y="1584"/>
                  </a:cubicBezTo>
                  <a:cubicBezTo>
                    <a:pt x="2577" y="1579"/>
                    <a:pt x="2562" y="1574"/>
                    <a:pt x="2546" y="1568"/>
                  </a:cubicBezTo>
                  <a:cubicBezTo>
                    <a:pt x="2078" y="1405"/>
                    <a:pt x="1604" y="1178"/>
                    <a:pt x="1219" y="857"/>
                  </a:cubicBezTo>
                  <a:close/>
                  <a:moveTo>
                    <a:pt x="376" y="0"/>
                  </a:moveTo>
                  <a:cubicBezTo>
                    <a:pt x="150" y="0"/>
                    <a:pt x="0" y="240"/>
                    <a:pt x="114" y="454"/>
                  </a:cubicBezTo>
                  <a:cubicBezTo>
                    <a:pt x="613" y="1399"/>
                    <a:pt x="1692" y="1979"/>
                    <a:pt x="2693" y="2242"/>
                  </a:cubicBezTo>
                  <a:cubicBezTo>
                    <a:pt x="2928" y="2306"/>
                    <a:pt x="3170" y="2338"/>
                    <a:pt x="3412" y="2338"/>
                  </a:cubicBezTo>
                  <a:cubicBezTo>
                    <a:pt x="3429" y="2338"/>
                    <a:pt x="3446" y="2338"/>
                    <a:pt x="3463" y="2338"/>
                  </a:cubicBezTo>
                  <a:cubicBezTo>
                    <a:pt x="3541" y="2419"/>
                    <a:pt x="3619" y="2499"/>
                    <a:pt x="3694" y="2583"/>
                  </a:cubicBezTo>
                  <a:cubicBezTo>
                    <a:pt x="3754" y="2652"/>
                    <a:pt x="3822" y="2681"/>
                    <a:pt x="3888" y="2681"/>
                  </a:cubicBezTo>
                  <a:cubicBezTo>
                    <a:pt x="4088" y="2681"/>
                    <a:pt x="4270" y="2416"/>
                    <a:pt x="4139" y="2200"/>
                  </a:cubicBezTo>
                  <a:cubicBezTo>
                    <a:pt x="4204" y="2173"/>
                    <a:pt x="4266" y="2142"/>
                    <a:pt x="4326" y="2106"/>
                  </a:cubicBezTo>
                  <a:cubicBezTo>
                    <a:pt x="4766" y="1847"/>
                    <a:pt x="5076" y="1385"/>
                    <a:pt x="5054" y="866"/>
                  </a:cubicBezTo>
                  <a:cubicBezTo>
                    <a:pt x="5047" y="675"/>
                    <a:pt x="4896" y="581"/>
                    <a:pt x="4748" y="581"/>
                  </a:cubicBezTo>
                  <a:cubicBezTo>
                    <a:pt x="4595" y="581"/>
                    <a:pt x="4446" y="680"/>
                    <a:pt x="4454" y="876"/>
                  </a:cubicBezTo>
                  <a:cubicBezTo>
                    <a:pt x="4468" y="1233"/>
                    <a:pt x="4208" y="1526"/>
                    <a:pt x="3886" y="1658"/>
                  </a:cubicBezTo>
                  <a:cubicBezTo>
                    <a:pt x="3823" y="1683"/>
                    <a:pt x="3759" y="1701"/>
                    <a:pt x="3693" y="1714"/>
                  </a:cubicBezTo>
                  <a:cubicBezTo>
                    <a:pt x="2792" y="851"/>
                    <a:pt x="1667" y="260"/>
                    <a:pt x="445" y="8"/>
                  </a:cubicBezTo>
                  <a:cubicBezTo>
                    <a:pt x="421" y="3"/>
                    <a:pt x="398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2" name="Google Shape;10432;p20"/>
            <p:cNvSpPr/>
            <p:nvPr/>
          </p:nvSpPr>
          <p:spPr>
            <a:xfrm>
              <a:off x="9084096" y="1227736"/>
              <a:ext cx="54" cy="620"/>
            </a:xfrm>
            <a:custGeom>
              <a:avLst/>
              <a:gdLst/>
              <a:ahLst/>
              <a:cxnLst/>
              <a:rect l="l" t="t" r="r" b="b"/>
              <a:pathLst>
                <a:path w="2" h="23" extrusionOk="0">
                  <a:moveTo>
                    <a:pt x="0" y="1"/>
                  </a:moveTo>
                  <a:cubicBezTo>
                    <a:pt x="0" y="9"/>
                    <a:pt x="0" y="15"/>
                    <a:pt x="2" y="23"/>
                  </a:cubicBezTo>
                  <a:lnTo>
                    <a:pt x="2" y="9"/>
                  </a:lnTo>
                  <a:lnTo>
                    <a:pt x="2" y="5"/>
                  </a:lnTo>
                  <a:cubicBezTo>
                    <a:pt x="2" y="4"/>
                    <a:pt x="2" y="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3" name="Google Shape;10433;p20"/>
            <p:cNvSpPr/>
            <p:nvPr/>
          </p:nvSpPr>
          <p:spPr>
            <a:xfrm>
              <a:off x="9079867" y="1221999"/>
              <a:ext cx="108" cy="81"/>
            </a:xfrm>
            <a:custGeom>
              <a:avLst/>
              <a:gdLst/>
              <a:ahLst/>
              <a:cxnLst/>
              <a:rect l="l" t="t" r="r" b="b"/>
              <a:pathLst>
                <a:path w="4" h="3" extrusionOk="0">
                  <a:moveTo>
                    <a:pt x="1" y="1"/>
                  </a:moveTo>
                  <a:lnTo>
                    <a:pt x="4" y="2"/>
                  </a:lnTo>
                  <a:cubicBezTo>
                    <a:pt x="4" y="2"/>
                    <a:pt x="4" y="2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4" name="Google Shape;10434;p20"/>
            <p:cNvSpPr/>
            <p:nvPr/>
          </p:nvSpPr>
          <p:spPr>
            <a:xfrm>
              <a:off x="9071382" y="1240369"/>
              <a:ext cx="593" cy="54"/>
            </a:xfrm>
            <a:custGeom>
              <a:avLst/>
              <a:gdLst/>
              <a:ahLst/>
              <a:cxnLst/>
              <a:rect l="l" t="t" r="r" b="b"/>
              <a:pathLst>
                <a:path w="22" h="2" extrusionOk="0">
                  <a:moveTo>
                    <a:pt x="21" y="0"/>
                  </a:moveTo>
                  <a:lnTo>
                    <a:pt x="1" y="2"/>
                  </a:lnTo>
                  <a:cubicBezTo>
                    <a:pt x="2" y="2"/>
                    <a:pt x="9" y="2"/>
                    <a:pt x="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5" name="Google Shape;10435;p20"/>
            <p:cNvSpPr/>
            <p:nvPr/>
          </p:nvSpPr>
          <p:spPr>
            <a:xfrm>
              <a:off x="9040865" y="1205515"/>
              <a:ext cx="60604" cy="51123"/>
            </a:xfrm>
            <a:custGeom>
              <a:avLst/>
              <a:gdLst/>
              <a:ahLst/>
              <a:cxnLst/>
              <a:rect l="l" t="t" r="r" b="b"/>
              <a:pathLst>
                <a:path w="2250" h="1898" extrusionOk="0">
                  <a:moveTo>
                    <a:pt x="669" y="924"/>
                  </a:moveTo>
                  <a:lnTo>
                    <a:pt x="669" y="924"/>
                  </a:lnTo>
                  <a:cubicBezTo>
                    <a:pt x="668" y="926"/>
                    <a:pt x="668" y="927"/>
                    <a:pt x="667" y="928"/>
                  </a:cubicBezTo>
                  <a:lnTo>
                    <a:pt x="667" y="928"/>
                  </a:lnTo>
                  <a:lnTo>
                    <a:pt x="669" y="924"/>
                  </a:lnTo>
                  <a:close/>
                  <a:moveTo>
                    <a:pt x="1432" y="600"/>
                  </a:moveTo>
                  <a:lnTo>
                    <a:pt x="1432" y="600"/>
                  </a:lnTo>
                  <a:cubicBezTo>
                    <a:pt x="1433" y="600"/>
                    <a:pt x="1439" y="603"/>
                    <a:pt x="1452" y="611"/>
                  </a:cubicBezTo>
                  <a:lnTo>
                    <a:pt x="1461" y="616"/>
                  </a:lnTo>
                  <a:cubicBezTo>
                    <a:pt x="1461" y="616"/>
                    <a:pt x="1461" y="616"/>
                    <a:pt x="1460" y="616"/>
                  </a:cubicBezTo>
                  <a:cubicBezTo>
                    <a:pt x="1458" y="616"/>
                    <a:pt x="1455" y="615"/>
                    <a:pt x="1452" y="614"/>
                  </a:cubicBezTo>
                  <a:lnTo>
                    <a:pt x="1452" y="614"/>
                  </a:lnTo>
                  <a:cubicBezTo>
                    <a:pt x="1466" y="622"/>
                    <a:pt x="1480" y="630"/>
                    <a:pt x="1494" y="638"/>
                  </a:cubicBezTo>
                  <a:cubicBezTo>
                    <a:pt x="1495" y="638"/>
                    <a:pt x="1495" y="638"/>
                    <a:pt x="1495" y="638"/>
                  </a:cubicBezTo>
                  <a:cubicBezTo>
                    <a:pt x="1495" y="638"/>
                    <a:pt x="1495" y="638"/>
                    <a:pt x="1496" y="639"/>
                  </a:cubicBezTo>
                  <a:cubicBezTo>
                    <a:pt x="1500" y="644"/>
                    <a:pt x="1519" y="660"/>
                    <a:pt x="1535" y="674"/>
                  </a:cubicBezTo>
                  <a:cubicBezTo>
                    <a:pt x="1536" y="677"/>
                    <a:pt x="1538" y="680"/>
                    <a:pt x="1539" y="683"/>
                  </a:cubicBezTo>
                  <a:cubicBezTo>
                    <a:pt x="1549" y="699"/>
                    <a:pt x="1558" y="711"/>
                    <a:pt x="1568" y="727"/>
                  </a:cubicBezTo>
                  <a:cubicBezTo>
                    <a:pt x="1569" y="730"/>
                    <a:pt x="1576" y="738"/>
                    <a:pt x="1580" y="747"/>
                  </a:cubicBezTo>
                  <a:lnTo>
                    <a:pt x="1583" y="757"/>
                  </a:lnTo>
                  <a:cubicBezTo>
                    <a:pt x="1583" y="761"/>
                    <a:pt x="1597" y="799"/>
                    <a:pt x="1605" y="827"/>
                  </a:cubicBezTo>
                  <a:cubicBezTo>
                    <a:pt x="1605" y="822"/>
                    <a:pt x="1605" y="819"/>
                    <a:pt x="1605" y="819"/>
                  </a:cubicBezTo>
                  <a:cubicBezTo>
                    <a:pt x="1606" y="819"/>
                    <a:pt x="1606" y="823"/>
                    <a:pt x="1607" y="832"/>
                  </a:cubicBezTo>
                  <a:cubicBezTo>
                    <a:pt x="1610" y="845"/>
                    <a:pt x="1612" y="854"/>
                    <a:pt x="1610" y="854"/>
                  </a:cubicBezTo>
                  <a:cubicBezTo>
                    <a:pt x="1610" y="854"/>
                    <a:pt x="1610" y="854"/>
                    <a:pt x="1609" y="854"/>
                  </a:cubicBezTo>
                  <a:cubicBezTo>
                    <a:pt x="1608" y="854"/>
                    <a:pt x="1608" y="850"/>
                    <a:pt x="1607" y="848"/>
                  </a:cubicBezTo>
                  <a:lnTo>
                    <a:pt x="1607" y="848"/>
                  </a:lnTo>
                  <a:cubicBezTo>
                    <a:pt x="1607" y="857"/>
                    <a:pt x="1608" y="866"/>
                    <a:pt x="1608" y="876"/>
                  </a:cubicBezTo>
                  <a:cubicBezTo>
                    <a:pt x="1608" y="888"/>
                    <a:pt x="1607" y="901"/>
                    <a:pt x="1607" y="915"/>
                  </a:cubicBezTo>
                  <a:cubicBezTo>
                    <a:pt x="1602" y="940"/>
                    <a:pt x="1596" y="964"/>
                    <a:pt x="1590" y="986"/>
                  </a:cubicBezTo>
                  <a:cubicBezTo>
                    <a:pt x="1590" y="987"/>
                    <a:pt x="1590" y="987"/>
                    <a:pt x="1586" y="989"/>
                  </a:cubicBezTo>
                  <a:cubicBezTo>
                    <a:pt x="1577" y="1009"/>
                    <a:pt x="1568" y="1028"/>
                    <a:pt x="1557" y="1047"/>
                  </a:cubicBezTo>
                  <a:lnTo>
                    <a:pt x="1550" y="1058"/>
                  </a:lnTo>
                  <a:cubicBezTo>
                    <a:pt x="1547" y="1059"/>
                    <a:pt x="1527" y="1087"/>
                    <a:pt x="1525" y="1091"/>
                  </a:cubicBezTo>
                  <a:cubicBezTo>
                    <a:pt x="1505" y="1112"/>
                    <a:pt x="1485" y="1134"/>
                    <a:pt x="1463" y="1155"/>
                  </a:cubicBezTo>
                  <a:cubicBezTo>
                    <a:pt x="1456" y="1159"/>
                    <a:pt x="1449" y="1169"/>
                    <a:pt x="1439" y="1175"/>
                  </a:cubicBezTo>
                  <a:cubicBezTo>
                    <a:pt x="1435" y="1177"/>
                    <a:pt x="1431" y="1180"/>
                    <a:pt x="1428" y="1183"/>
                  </a:cubicBezTo>
                  <a:cubicBezTo>
                    <a:pt x="1397" y="1203"/>
                    <a:pt x="1366" y="1222"/>
                    <a:pt x="1333" y="1239"/>
                  </a:cubicBezTo>
                  <a:cubicBezTo>
                    <a:pt x="1328" y="1241"/>
                    <a:pt x="1325" y="1244"/>
                    <a:pt x="1322" y="1246"/>
                  </a:cubicBezTo>
                  <a:cubicBezTo>
                    <a:pt x="1304" y="1253"/>
                    <a:pt x="1287" y="1260"/>
                    <a:pt x="1270" y="1266"/>
                  </a:cubicBezTo>
                  <a:cubicBezTo>
                    <a:pt x="1234" y="1277"/>
                    <a:pt x="1198" y="1285"/>
                    <a:pt x="1162" y="1294"/>
                  </a:cubicBezTo>
                  <a:lnTo>
                    <a:pt x="1156" y="1294"/>
                  </a:lnTo>
                  <a:cubicBezTo>
                    <a:pt x="1149" y="1294"/>
                    <a:pt x="1142" y="1296"/>
                    <a:pt x="1135" y="1296"/>
                  </a:cubicBezTo>
                  <a:cubicBezTo>
                    <a:pt x="1116" y="1297"/>
                    <a:pt x="1098" y="1299"/>
                    <a:pt x="1079" y="1299"/>
                  </a:cubicBezTo>
                  <a:cubicBezTo>
                    <a:pt x="1060" y="1300"/>
                    <a:pt x="1041" y="1300"/>
                    <a:pt x="1023" y="1300"/>
                  </a:cubicBezTo>
                  <a:cubicBezTo>
                    <a:pt x="996" y="1300"/>
                    <a:pt x="970" y="1299"/>
                    <a:pt x="944" y="1297"/>
                  </a:cubicBezTo>
                  <a:lnTo>
                    <a:pt x="938" y="1297"/>
                  </a:lnTo>
                  <a:cubicBezTo>
                    <a:pt x="913" y="1293"/>
                    <a:pt x="886" y="1288"/>
                    <a:pt x="861" y="1283"/>
                  </a:cubicBezTo>
                  <a:cubicBezTo>
                    <a:pt x="856" y="1283"/>
                    <a:pt x="852" y="1282"/>
                    <a:pt x="847" y="1280"/>
                  </a:cubicBezTo>
                  <a:cubicBezTo>
                    <a:pt x="808" y="1213"/>
                    <a:pt x="744" y="1163"/>
                    <a:pt x="668" y="1142"/>
                  </a:cubicBezTo>
                  <a:lnTo>
                    <a:pt x="668" y="1142"/>
                  </a:lnTo>
                  <a:cubicBezTo>
                    <a:pt x="671" y="1143"/>
                    <a:pt x="673" y="1143"/>
                    <a:pt x="674" y="1143"/>
                  </a:cubicBezTo>
                  <a:cubicBezTo>
                    <a:pt x="674" y="1143"/>
                    <a:pt x="672" y="1143"/>
                    <a:pt x="668" y="1142"/>
                  </a:cubicBezTo>
                  <a:lnTo>
                    <a:pt x="668" y="1142"/>
                  </a:lnTo>
                  <a:cubicBezTo>
                    <a:pt x="668" y="1142"/>
                    <a:pt x="668" y="1142"/>
                    <a:pt x="668" y="1142"/>
                  </a:cubicBezTo>
                  <a:lnTo>
                    <a:pt x="664" y="1142"/>
                  </a:lnTo>
                  <a:lnTo>
                    <a:pt x="662" y="1141"/>
                  </a:lnTo>
                  <a:lnTo>
                    <a:pt x="659" y="1141"/>
                  </a:lnTo>
                  <a:lnTo>
                    <a:pt x="657" y="1136"/>
                  </a:lnTo>
                  <a:lnTo>
                    <a:pt x="650" y="1128"/>
                  </a:lnTo>
                  <a:lnTo>
                    <a:pt x="653" y="1130"/>
                  </a:lnTo>
                  <a:cubicBezTo>
                    <a:pt x="651" y="1127"/>
                    <a:pt x="650" y="1123"/>
                    <a:pt x="648" y="1120"/>
                  </a:cubicBezTo>
                  <a:cubicBezTo>
                    <a:pt x="645" y="1108"/>
                    <a:pt x="642" y="1097"/>
                    <a:pt x="637" y="1086"/>
                  </a:cubicBezTo>
                  <a:cubicBezTo>
                    <a:pt x="637" y="1089"/>
                    <a:pt x="637" y="1091"/>
                    <a:pt x="635" y="1094"/>
                  </a:cubicBezTo>
                  <a:cubicBezTo>
                    <a:pt x="637" y="1089"/>
                    <a:pt x="637" y="1084"/>
                    <a:pt x="635" y="1081"/>
                  </a:cubicBezTo>
                  <a:cubicBezTo>
                    <a:pt x="635" y="1080"/>
                    <a:pt x="635" y="1078"/>
                    <a:pt x="635" y="1076"/>
                  </a:cubicBezTo>
                  <a:cubicBezTo>
                    <a:pt x="629" y="1058"/>
                    <a:pt x="631" y="1054"/>
                    <a:pt x="634" y="1054"/>
                  </a:cubicBezTo>
                  <a:lnTo>
                    <a:pt x="634" y="1028"/>
                  </a:lnTo>
                  <a:cubicBezTo>
                    <a:pt x="639" y="1009"/>
                    <a:pt x="643" y="990"/>
                    <a:pt x="646" y="970"/>
                  </a:cubicBezTo>
                  <a:lnTo>
                    <a:pt x="646" y="970"/>
                  </a:lnTo>
                  <a:cubicBezTo>
                    <a:pt x="645" y="973"/>
                    <a:pt x="643" y="976"/>
                    <a:pt x="642" y="976"/>
                  </a:cubicBezTo>
                  <a:cubicBezTo>
                    <a:pt x="643" y="976"/>
                    <a:pt x="645" y="970"/>
                    <a:pt x="648" y="965"/>
                  </a:cubicBezTo>
                  <a:cubicBezTo>
                    <a:pt x="650" y="962"/>
                    <a:pt x="650" y="957"/>
                    <a:pt x="650" y="954"/>
                  </a:cubicBezTo>
                  <a:cubicBezTo>
                    <a:pt x="652" y="944"/>
                    <a:pt x="654" y="940"/>
                    <a:pt x="655" y="940"/>
                  </a:cubicBezTo>
                  <a:lnTo>
                    <a:pt x="655" y="940"/>
                  </a:lnTo>
                  <a:cubicBezTo>
                    <a:pt x="656" y="940"/>
                    <a:pt x="656" y="947"/>
                    <a:pt x="654" y="954"/>
                  </a:cubicBezTo>
                  <a:cubicBezTo>
                    <a:pt x="660" y="944"/>
                    <a:pt x="665" y="932"/>
                    <a:pt x="667" y="928"/>
                  </a:cubicBezTo>
                  <a:lnTo>
                    <a:pt x="667" y="928"/>
                  </a:lnTo>
                  <a:cubicBezTo>
                    <a:pt x="665" y="930"/>
                    <a:pt x="664" y="931"/>
                    <a:pt x="662" y="934"/>
                  </a:cubicBezTo>
                  <a:lnTo>
                    <a:pt x="667" y="928"/>
                  </a:lnTo>
                  <a:lnTo>
                    <a:pt x="667" y="928"/>
                  </a:lnTo>
                  <a:cubicBezTo>
                    <a:pt x="667" y="928"/>
                    <a:pt x="667" y="928"/>
                    <a:pt x="667" y="928"/>
                  </a:cubicBezTo>
                  <a:lnTo>
                    <a:pt x="667" y="928"/>
                  </a:lnTo>
                  <a:cubicBezTo>
                    <a:pt x="668" y="926"/>
                    <a:pt x="670" y="924"/>
                    <a:pt x="671" y="921"/>
                  </a:cubicBezTo>
                  <a:lnTo>
                    <a:pt x="671" y="921"/>
                  </a:lnTo>
                  <a:lnTo>
                    <a:pt x="669" y="924"/>
                  </a:lnTo>
                  <a:lnTo>
                    <a:pt x="669" y="924"/>
                  </a:lnTo>
                  <a:cubicBezTo>
                    <a:pt x="670" y="923"/>
                    <a:pt x="671" y="922"/>
                    <a:pt x="671" y="921"/>
                  </a:cubicBezTo>
                  <a:lnTo>
                    <a:pt x="671" y="921"/>
                  </a:lnTo>
                  <a:cubicBezTo>
                    <a:pt x="671" y="921"/>
                    <a:pt x="671" y="921"/>
                    <a:pt x="671" y="921"/>
                  </a:cubicBezTo>
                  <a:cubicBezTo>
                    <a:pt x="677" y="915"/>
                    <a:pt x="681" y="910"/>
                    <a:pt x="681" y="910"/>
                  </a:cubicBezTo>
                  <a:lnTo>
                    <a:pt x="681" y="910"/>
                  </a:lnTo>
                  <a:cubicBezTo>
                    <a:pt x="681" y="910"/>
                    <a:pt x="681" y="910"/>
                    <a:pt x="681" y="910"/>
                  </a:cubicBezTo>
                  <a:cubicBezTo>
                    <a:pt x="684" y="906"/>
                    <a:pt x="687" y="902"/>
                    <a:pt x="692" y="898"/>
                  </a:cubicBezTo>
                  <a:cubicBezTo>
                    <a:pt x="704" y="884"/>
                    <a:pt x="718" y="871"/>
                    <a:pt x="731" y="857"/>
                  </a:cubicBezTo>
                  <a:lnTo>
                    <a:pt x="742" y="849"/>
                  </a:lnTo>
                  <a:lnTo>
                    <a:pt x="770" y="827"/>
                  </a:lnTo>
                  <a:cubicBezTo>
                    <a:pt x="784" y="819"/>
                    <a:pt x="797" y="810"/>
                    <a:pt x="809" y="802"/>
                  </a:cubicBezTo>
                  <a:cubicBezTo>
                    <a:pt x="844" y="782"/>
                    <a:pt x="878" y="763"/>
                    <a:pt x="913" y="746"/>
                  </a:cubicBezTo>
                  <a:lnTo>
                    <a:pt x="930" y="738"/>
                  </a:lnTo>
                  <a:cubicBezTo>
                    <a:pt x="936" y="735"/>
                    <a:pt x="952" y="729"/>
                    <a:pt x="961" y="724"/>
                  </a:cubicBezTo>
                  <a:cubicBezTo>
                    <a:pt x="994" y="711"/>
                    <a:pt x="1027" y="699"/>
                    <a:pt x="1062" y="686"/>
                  </a:cubicBezTo>
                  <a:cubicBezTo>
                    <a:pt x="1142" y="657"/>
                    <a:pt x="1223" y="631"/>
                    <a:pt x="1306" y="611"/>
                  </a:cubicBezTo>
                  <a:cubicBezTo>
                    <a:pt x="1311" y="611"/>
                    <a:pt x="1326" y="608"/>
                    <a:pt x="1337" y="605"/>
                  </a:cubicBezTo>
                  <a:cubicBezTo>
                    <a:pt x="1353" y="605"/>
                    <a:pt x="1391" y="602"/>
                    <a:pt x="1386" y="602"/>
                  </a:cubicBezTo>
                  <a:cubicBezTo>
                    <a:pt x="1390" y="601"/>
                    <a:pt x="1394" y="600"/>
                    <a:pt x="1398" y="600"/>
                  </a:cubicBezTo>
                  <a:cubicBezTo>
                    <a:pt x="1403" y="600"/>
                    <a:pt x="1407" y="601"/>
                    <a:pt x="1411" y="602"/>
                  </a:cubicBezTo>
                  <a:cubicBezTo>
                    <a:pt x="1416" y="602"/>
                    <a:pt x="1420" y="603"/>
                    <a:pt x="1424" y="605"/>
                  </a:cubicBezTo>
                  <a:lnTo>
                    <a:pt x="1449" y="611"/>
                  </a:lnTo>
                  <a:cubicBezTo>
                    <a:pt x="1440" y="606"/>
                    <a:pt x="1431" y="600"/>
                    <a:pt x="1432" y="600"/>
                  </a:cubicBezTo>
                  <a:close/>
                  <a:moveTo>
                    <a:pt x="1392" y="0"/>
                  </a:moveTo>
                  <a:cubicBezTo>
                    <a:pt x="1376" y="0"/>
                    <a:pt x="1361" y="1"/>
                    <a:pt x="1345" y="2"/>
                  </a:cubicBezTo>
                  <a:cubicBezTo>
                    <a:pt x="1107" y="16"/>
                    <a:pt x="869" y="110"/>
                    <a:pt x="653" y="207"/>
                  </a:cubicBezTo>
                  <a:cubicBezTo>
                    <a:pt x="452" y="298"/>
                    <a:pt x="278" y="431"/>
                    <a:pt x="154" y="614"/>
                  </a:cubicBezTo>
                  <a:cubicBezTo>
                    <a:pt x="21" y="812"/>
                    <a:pt x="1" y="1072"/>
                    <a:pt x="76" y="1293"/>
                  </a:cubicBezTo>
                  <a:cubicBezTo>
                    <a:pt x="20" y="1430"/>
                    <a:pt x="56" y="1608"/>
                    <a:pt x="197" y="1678"/>
                  </a:cubicBezTo>
                  <a:cubicBezTo>
                    <a:pt x="462" y="1811"/>
                    <a:pt x="751" y="1898"/>
                    <a:pt x="1040" y="1898"/>
                  </a:cubicBezTo>
                  <a:cubicBezTo>
                    <a:pt x="1226" y="1898"/>
                    <a:pt x="1413" y="1861"/>
                    <a:pt x="1593" y="1778"/>
                  </a:cubicBezTo>
                  <a:cubicBezTo>
                    <a:pt x="1956" y="1609"/>
                    <a:pt x="2249" y="1219"/>
                    <a:pt x="2204" y="804"/>
                  </a:cubicBezTo>
                  <a:cubicBezTo>
                    <a:pt x="2158" y="383"/>
                    <a:pt x="1832" y="0"/>
                    <a:pt x="1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6" name="Google Shape;10436;p20"/>
            <p:cNvSpPr/>
            <p:nvPr/>
          </p:nvSpPr>
          <p:spPr>
            <a:xfrm>
              <a:off x="9058265" y="1231211"/>
              <a:ext cx="242" cy="404"/>
            </a:xfrm>
            <a:custGeom>
              <a:avLst/>
              <a:gdLst/>
              <a:ahLst/>
              <a:cxnLst/>
              <a:rect l="l" t="t" r="r" b="b"/>
              <a:pathLst>
                <a:path w="9" h="15" extrusionOk="0">
                  <a:moveTo>
                    <a:pt x="8" y="0"/>
                  </a:moveTo>
                  <a:cubicBezTo>
                    <a:pt x="5" y="3"/>
                    <a:pt x="4" y="8"/>
                    <a:pt x="0" y="11"/>
                  </a:cubicBezTo>
                  <a:lnTo>
                    <a:pt x="0" y="14"/>
                  </a:lnTo>
                  <a:cubicBezTo>
                    <a:pt x="4" y="11"/>
                    <a:pt x="7" y="6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7" name="Google Shape;10437;p20"/>
            <p:cNvSpPr/>
            <p:nvPr/>
          </p:nvSpPr>
          <p:spPr>
            <a:xfrm>
              <a:off x="9058938" y="1230026"/>
              <a:ext cx="269" cy="323"/>
            </a:xfrm>
            <a:custGeom>
              <a:avLst/>
              <a:gdLst/>
              <a:ahLst/>
              <a:cxnLst/>
              <a:rect l="l" t="t" r="r" b="b"/>
              <a:pathLst>
                <a:path w="10" h="12" extrusionOk="0">
                  <a:moveTo>
                    <a:pt x="10" y="0"/>
                  </a:moveTo>
                  <a:lnTo>
                    <a:pt x="10" y="0"/>
                  </a:lnTo>
                  <a:cubicBezTo>
                    <a:pt x="8" y="2"/>
                    <a:pt x="5" y="5"/>
                    <a:pt x="0" y="11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8" name="Google Shape;10438;p20"/>
            <p:cNvSpPr/>
            <p:nvPr/>
          </p:nvSpPr>
          <p:spPr>
            <a:xfrm>
              <a:off x="9058400" y="1235898"/>
              <a:ext cx="431" cy="404"/>
            </a:xfrm>
            <a:custGeom>
              <a:avLst/>
              <a:gdLst/>
              <a:ahLst/>
              <a:cxnLst/>
              <a:rect l="l" t="t" r="r" b="b"/>
              <a:pathLst>
                <a:path w="16" h="15" extrusionOk="0">
                  <a:moveTo>
                    <a:pt x="0" y="0"/>
                  </a:moveTo>
                  <a:lnTo>
                    <a:pt x="5" y="8"/>
                  </a:lnTo>
                  <a:cubicBezTo>
                    <a:pt x="6" y="10"/>
                    <a:pt x="8" y="10"/>
                    <a:pt x="8" y="11"/>
                  </a:cubicBezTo>
                  <a:lnTo>
                    <a:pt x="16" y="14"/>
                  </a:lnTo>
                  <a:cubicBezTo>
                    <a:pt x="11" y="8"/>
                    <a:pt x="6" y="3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39" name="Google Shape;10439;p20"/>
            <p:cNvSpPr/>
            <p:nvPr/>
          </p:nvSpPr>
          <p:spPr>
            <a:xfrm>
              <a:off x="9057888" y="1233851"/>
              <a:ext cx="269" cy="889"/>
            </a:xfrm>
            <a:custGeom>
              <a:avLst/>
              <a:gdLst/>
              <a:ahLst/>
              <a:cxnLst/>
              <a:rect l="l" t="t" r="r" b="b"/>
              <a:pathLst>
                <a:path w="10" h="33" extrusionOk="0">
                  <a:moveTo>
                    <a:pt x="0" y="1"/>
                  </a:moveTo>
                  <a:lnTo>
                    <a:pt x="0" y="4"/>
                  </a:lnTo>
                  <a:cubicBezTo>
                    <a:pt x="0" y="6"/>
                    <a:pt x="2" y="17"/>
                    <a:pt x="3" y="28"/>
                  </a:cubicBezTo>
                  <a:cubicBezTo>
                    <a:pt x="3" y="29"/>
                    <a:pt x="3" y="31"/>
                    <a:pt x="5" y="32"/>
                  </a:cubicBezTo>
                  <a:cubicBezTo>
                    <a:pt x="10" y="15"/>
                    <a:pt x="5" y="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0" name="Google Shape;10440;p20"/>
            <p:cNvSpPr/>
            <p:nvPr/>
          </p:nvSpPr>
          <p:spPr>
            <a:xfrm>
              <a:off x="8983896" y="1115066"/>
              <a:ext cx="31379" cy="73021"/>
            </a:xfrm>
            <a:custGeom>
              <a:avLst/>
              <a:gdLst/>
              <a:ahLst/>
              <a:cxnLst/>
              <a:rect l="l" t="t" r="r" b="b"/>
              <a:pathLst>
                <a:path w="1165" h="2711" extrusionOk="0">
                  <a:moveTo>
                    <a:pt x="702" y="0"/>
                  </a:moveTo>
                  <a:cubicBezTo>
                    <a:pt x="506" y="0"/>
                    <a:pt x="337" y="128"/>
                    <a:pt x="239" y="303"/>
                  </a:cubicBezTo>
                  <a:cubicBezTo>
                    <a:pt x="129" y="499"/>
                    <a:pt x="101" y="740"/>
                    <a:pt x="71" y="959"/>
                  </a:cubicBezTo>
                  <a:cubicBezTo>
                    <a:pt x="4" y="1442"/>
                    <a:pt x="1" y="1932"/>
                    <a:pt x="62" y="2415"/>
                  </a:cubicBezTo>
                  <a:cubicBezTo>
                    <a:pt x="84" y="2574"/>
                    <a:pt x="190" y="2711"/>
                    <a:pt x="362" y="2711"/>
                  </a:cubicBezTo>
                  <a:cubicBezTo>
                    <a:pt x="363" y="2711"/>
                    <a:pt x="365" y="2711"/>
                    <a:pt x="367" y="2711"/>
                  </a:cubicBezTo>
                  <a:cubicBezTo>
                    <a:pt x="516" y="2708"/>
                    <a:pt x="685" y="2567"/>
                    <a:pt x="664" y="2405"/>
                  </a:cubicBezTo>
                  <a:cubicBezTo>
                    <a:pt x="613" y="2028"/>
                    <a:pt x="604" y="1647"/>
                    <a:pt x="637" y="1268"/>
                  </a:cubicBezTo>
                  <a:cubicBezTo>
                    <a:pt x="653" y="1094"/>
                    <a:pt x="679" y="923"/>
                    <a:pt x="715" y="754"/>
                  </a:cubicBezTo>
                  <a:cubicBezTo>
                    <a:pt x="723" y="716"/>
                    <a:pt x="732" y="680"/>
                    <a:pt x="742" y="643"/>
                  </a:cubicBezTo>
                  <a:cubicBezTo>
                    <a:pt x="745" y="635"/>
                    <a:pt x="745" y="635"/>
                    <a:pt x="747" y="630"/>
                  </a:cubicBezTo>
                  <a:cubicBezTo>
                    <a:pt x="750" y="621"/>
                    <a:pt x="754" y="613"/>
                    <a:pt x="759" y="604"/>
                  </a:cubicBezTo>
                  <a:cubicBezTo>
                    <a:pt x="1066" y="596"/>
                    <a:pt x="1165" y="107"/>
                    <a:pt x="822" y="16"/>
                  </a:cubicBezTo>
                  <a:cubicBezTo>
                    <a:pt x="781" y="5"/>
                    <a:pt x="741" y="0"/>
                    <a:pt x="7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1" name="Google Shape;10441;p20"/>
            <p:cNvSpPr/>
            <p:nvPr/>
          </p:nvSpPr>
          <p:spPr>
            <a:xfrm>
              <a:off x="9017889" y="1114662"/>
              <a:ext cx="24376" cy="77034"/>
            </a:xfrm>
            <a:custGeom>
              <a:avLst/>
              <a:gdLst/>
              <a:ahLst/>
              <a:cxnLst/>
              <a:rect l="l" t="t" r="r" b="b"/>
              <a:pathLst>
                <a:path w="905" h="2860" extrusionOk="0">
                  <a:moveTo>
                    <a:pt x="601" y="1"/>
                  </a:moveTo>
                  <a:cubicBezTo>
                    <a:pt x="470" y="1"/>
                    <a:pt x="320" y="87"/>
                    <a:pt x="302" y="225"/>
                  </a:cubicBezTo>
                  <a:lnTo>
                    <a:pt x="19" y="2486"/>
                  </a:lnTo>
                  <a:cubicBezTo>
                    <a:pt x="0" y="2646"/>
                    <a:pt x="64" y="2807"/>
                    <a:pt x="235" y="2851"/>
                  </a:cubicBezTo>
                  <a:cubicBezTo>
                    <a:pt x="256" y="2857"/>
                    <a:pt x="278" y="2859"/>
                    <a:pt x="301" y="2859"/>
                  </a:cubicBezTo>
                  <a:cubicBezTo>
                    <a:pt x="432" y="2859"/>
                    <a:pt x="583" y="2774"/>
                    <a:pt x="600" y="2637"/>
                  </a:cubicBezTo>
                  <a:lnTo>
                    <a:pt x="885" y="376"/>
                  </a:lnTo>
                  <a:cubicBezTo>
                    <a:pt x="904" y="214"/>
                    <a:pt x="840" y="53"/>
                    <a:pt x="669" y="9"/>
                  </a:cubicBezTo>
                  <a:cubicBezTo>
                    <a:pt x="648" y="3"/>
                    <a:pt x="625" y="1"/>
                    <a:pt x="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2" name="Google Shape;10442;p20"/>
            <p:cNvSpPr/>
            <p:nvPr/>
          </p:nvSpPr>
          <p:spPr>
            <a:xfrm>
              <a:off x="8939938" y="1039108"/>
              <a:ext cx="111484" cy="21279"/>
            </a:xfrm>
            <a:custGeom>
              <a:avLst/>
              <a:gdLst/>
              <a:ahLst/>
              <a:cxnLst/>
              <a:rect l="l" t="t" r="r" b="b"/>
              <a:pathLst>
                <a:path w="4139" h="790" extrusionOk="0">
                  <a:moveTo>
                    <a:pt x="3794" y="1"/>
                  </a:moveTo>
                  <a:cubicBezTo>
                    <a:pt x="3771" y="1"/>
                    <a:pt x="3747" y="3"/>
                    <a:pt x="3723" y="6"/>
                  </a:cubicBezTo>
                  <a:cubicBezTo>
                    <a:pt x="3137" y="106"/>
                    <a:pt x="2544" y="156"/>
                    <a:pt x="1952" y="156"/>
                  </a:cubicBezTo>
                  <a:cubicBezTo>
                    <a:pt x="1447" y="156"/>
                    <a:pt x="942" y="120"/>
                    <a:pt x="440" y="47"/>
                  </a:cubicBezTo>
                  <a:cubicBezTo>
                    <a:pt x="421" y="44"/>
                    <a:pt x="402" y="43"/>
                    <a:pt x="384" y="43"/>
                  </a:cubicBezTo>
                  <a:cubicBezTo>
                    <a:pt x="148" y="43"/>
                    <a:pt x="1" y="267"/>
                    <a:pt x="110" y="495"/>
                  </a:cubicBezTo>
                  <a:cubicBezTo>
                    <a:pt x="197" y="681"/>
                    <a:pt x="392" y="789"/>
                    <a:pt x="592" y="789"/>
                  </a:cubicBezTo>
                  <a:cubicBezTo>
                    <a:pt x="601" y="789"/>
                    <a:pt x="611" y="789"/>
                    <a:pt x="621" y="788"/>
                  </a:cubicBezTo>
                  <a:cubicBezTo>
                    <a:pt x="699" y="787"/>
                    <a:pt x="774" y="752"/>
                    <a:pt x="826" y="694"/>
                  </a:cubicBezTo>
                  <a:cubicBezTo>
                    <a:pt x="1201" y="731"/>
                    <a:pt x="1578" y="750"/>
                    <a:pt x="1954" y="750"/>
                  </a:cubicBezTo>
                  <a:cubicBezTo>
                    <a:pt x="2603" y="750"/>
                    <a:pt x="3251" y="695"/>
                    <a:pt x="3892" y="585"/>
                  </a:cubicBezTo>
                  <a:cubicBezTo>
                    <a:pt x="4053" y="556"/>
                    <a:pt x="4138" y="354"/>
                    <a:pt x="4096" y="210"/>
                  </a:cubicBezTo>
                  <a:cubicBezTo>
                    <a:pt x="4053" y="66"/>
                    <a:pt x="3929" y="1"/>
                    <a:pt x="37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3" name="Google Shape;10443;p20"/>
            <p:cNvSpPr/>
            <p:nvPr/>
          </p:nvSpPr>
          <p:spPr>
            <a:xfrm>
              <a:off x="8965580" y="928216"/>
              <a:ext cx="90017" cy="66691"/>
            </a:xfrm>
            <a:custGeom>
              <a:avLst/>
              <a:gdLst/>
              <a:ahLst/>
              <a:cxnLst/>
              <a:rect l="l" t="t" r="r" b="b"/>
              <a:pathLst>
                <a:path w="3342" h="2476" extrusionOk="0">
                  <a:moveTo>
                    <a:pt x="1710" y="1"/>
                  </a:moveTo>
                  <a:cubicBezTo>
                    <a:pt x="1705" y="1"/>
                    <a:pt x="1701" y="1"/>
                    <a:pt x="1696" y="1"/>
                  </a:cubicBezTo>
                  <a:cubicBezTo>
                    <a:pt x="1517" y="14"/>
                    <a:pt x="1419" y="141"/>
                    <a:pt x="1400" y="308"/>
                  </a:cubicBezTo>
                  <a:cubicBezTo>
                    <a:pt x="1383" y="487"/>
                    <a:pt x="1364" y="667"/>
                    <a:pt x="1345" y="846"/>
                  </a:cubicBezTo>
                  <a:lnTo>
                    <a:pt x="298" y="767"/>
                  </a:lnTo>
                  <a:cubicBezTo>
                    <a:pt x="293" y="767"/>
                    <a:pt x="287" y="767"/>
                    <a:pt x="281" y="767"/>
                  </a:cubicBezTo>
                  <a:cubicBezTo>
                    <a:pt x="126" y="767"/>
                    <a:pt x="1" y="926"/>
                    <a:pt x="2" y="1073"/>
                  </a:cubicBezTo>
                  <a:cubicBezTo>
                    <a:pt x="6" y="1248"/>
                    <a:pt x="147" y="1357"/>
                    <a:pt x="308" y="1369"/>
                  </a:cubicBezTo>
                  <a:lnTo>
                    <a:pt x="1282" y="1441"/>
                  </a:lnTo>
                  <a:cubicBezTo>
                    <a:pt x="1256" y="1687"/>
                    <a:pt x="1231" y="1933"/>
                    <a:pt x="1206" y="2181"/>
                  </a:cubicBezTo>
                  <a:cubicBezTo>
                    <a:pt x="1189" y="2333"/>
                    <a:pt x="1352" y="2476"/>
                    <a:pt x="1498" y="2476"/>
                  </a:cubicBezTo>
                  <a:cubicBezTo>
                    <a:pt x="1502" y="2476"/>
                    <a:pt x="1507" y="2476"/>
                    <a:pt x="1511" y="2475"/>
                  </a:cubicBezTo>
                  <a:cubicBezTo>
                    <a:pt x="1690" y="2464"/>
                    <a:pt x="1788" y="2339"/>
                    <a:pt x="1806" y="2170"/>
                  </a:cubicBezTo>
                  <a:cubicBezTo>
                    <a:pt x="1831" y="1943"/>
                    <a:pt x="1854" y="1714"/>
                    <a:pt x="1878" y="1485"/>
                  </a:cubicBezTo>
                  <a:lnTo>
                    <a:pt x="3042" y="1571"/>
                  </a:lnTo>
                  <a:cubicBezTo>
                    <a:pt x="3048" y="1572"/>
                    <a:pt x="3054" y="1572"/>
                    <a:pt x="3059" y="1572"/>
                  </a:cubicBezTo>
                  <a:cubicBezTo>
                    <a:pt x="3214" y="1572"/>
                    <a:pt x="3341" y="1412"/>
                    <a:pt x="3338" y="1266"/>
                  </a:cubicBezTo>
                  <a:cubicBezTo>
                    <a:pt x="3335" y="1090"/>
                    <a:pt x="3195" y="982"/>
                    <a:pt x="3032" y="970"/>
                  </a:cubicBezTo>
                  <a:lnTo>
                    <a:pt x="1940" y="890"/>
                  </a:lnTo>
                  <a:lnTo>
                    <a:pt x="2002" y="297"/>
                  </a:lnTo>
                  <a:cubicBezTo>
                    <a:pt x="2018" y="145"/>
                    <a:pt x="1855" y="1"/>
                    <a:pt x="1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4" name="Google Shape;10444;p20"/>
            <p:cNvSpPr/>
            <p:nvPr/>
          </p:nvSpPr>
          <p:spPr>
            <a:xfrm>
              <a:off x="8935467" y="808623"/>
              <a:ext cx="129584" cy="76334"/>
            </a:xfrm>
            <a:custGeom>
              <a:avLst/>
              <a:gdLst/>
              <a:ahLst/>
              <a:cxnLst/>
              <a:rect l="l" t="t" r="r" b="b"/>
              <a:pathLst>
                <a:path w="4811" h="2834" extrusionOk="0">
                  <a:moveTo>
                    <a:pt x="1964" y="605"/>
                  </a:moveTo>
                  <a:cubicBezTo>
                    <a:pt x="2323" y="605"/>
                    <a:pt x="2689" y="681"/>
                    <a:pt x="3013" y="792"/>
                  </a:cubicBezTo>
                  <a:cubicBezTo>
                    <a:pt x="3262" y="877"/>
                    <a:pt x="3496" y="1007"/>
                    <a:pt x="3699" y="1175"/>
                  </a:cubicBezTo>
                  <a:cubicBezTo>
                    <a:pt x="3800" y="1258"/>
                    <a:pt x="3890" y="1352"/>
                    <a:pt x="3970" y="1455"/>
                  </a:cubicBezTo>
                  <a:cubicBezTo>
                    <a:pt x="4066" y="1582"/>
                    <a:pt x="4105" y="1643"/>
                    <a:pt x="4000" y="1772"/>
                  </a:cubicBezTo>
                  <a:cubicBezTo>
                    <a:pt x="3699" y="2141"/>
                    <a:pt x="3180" y="2233"/>
                    <a:pt x="2716" y="2233"/>
                  </a:cubicBezTo>
                  <a:cubicBezTo>
                    <a:pt x="2647" y="2233"/>
                    <a:pt x="2579" y="2231"/>
                    <a:pt x="2513" y="2227"/>
                  </a:cubicBezTo>
                  <a:cubicBezTo>
                    <a:pt x="1977" y="2196"/>
                    <a:pt x="1453" y="2058"/>
                    <a:pt x="970" y="1822"/>
                  </a:cubicBezTo>
                  <a:cubicBezTo>
                    <a:pt x="962" y="1761"/>
                    <a:pt x="934" y="1704"/>
                    <a:pt x="888" y="1662"/>
                  </a:cubicBezTo>
                  <a:cubicBezTo>
                    <a:pt x="741" y="1518"/>
                    <a:pt x="744" y="1300"/>
                    <a:pt x="820" y="1118"/>
                  </a:cubicBezTo>
                  <a:cubicBezTo>
                    <a:pt x="920" y="878"/>
                    <a:pt x="1156" y="745"/>
                    <a:pt x="1396" y="678"/>
                  </a:cubicBezTo>
                  <a:cubicBezTo>
                    <a:pt x="1578" y="627"/>
                    <a:pt x="1770" y="605"/>
                    <a:pt x="1964" y="605"/>
                  </a:cubicBezTo>
                  <a:close/>
                  <a:moveTo>
                    <a:pt x="1962" y="0"/>
                  </a:moveTo>
                  <a:cubicBezTo>
                    <a:pt x="1666" y="0"/>
                    <a:pt x="1375" y="42"/>
                    <a:pt x="1109" y="139"/>
                  </a:cubicBezTo>
                  <a:cubicBezTo>
                    <a:pt x="699" y="288"/>
                    <a:pt x="368" y="573"/>
                    <a:pt x="227" y="994"/>
                  </a:cubicBezTo>
                  <a:cubicBezTo>
                    <a:pt x="166" y="1179"/>
                    <a:pt x="152" y="1378"/>
                    <a:pt x="190" y="1569"/>
                  </a:cubicBezTo>
                  <a:cubicBezTo>
                    <a:pt x="46" y="1687"/>
                    <a:pt x="0" y="1949"/>
                    <a:pt x="207" y="2083"/>
                  </a:cubicBezTo>
                  <a:cubicBezTo>
                    <a:pt x="931" y="2547"/>
                    <a:pt x="1767" y="2807"/>
                    <a:pt x="2628" y="2832"/>
                  </a:cubicBezTo>
                  <a:cubicBezTo>
                    <a:pt x="2659" y="2833"/>
                    <a:pt x="2690" y="2834"/>
                    <a:pt x="2722" y="2834"/>
                  </a:cubicBezTo>
                  <a:cubicBezTo>
                    <a:pt x="3418" y="2834"/>
                    <a:pt x="4255" y="2614"/>
                    <a:pt x="4600" y="1955"/>
                  </a:cubicBezTo>
                  <a:cubicBezTo>
                    <a:pt x="4810" y="1551"/>
                    <a:pt x="4544" y="1170"/>
                    <a:pt x="4266" y="882"/>
                  </a:cubicBezTo>
                  <a:cubicBezTo>
                    <a:pt x="4008" y="614"/>
                    <a:pt x="3682" y="416"/>
                    <a:pt x="3339" y="277"/>
                  </a:cubicBezTo>
                  <a:cubicBezTo>
                    <a:pt x="2926" y="110"/>
                    <a:pt x="2438" y="0"/>
                    <a:pt x="19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5" name="Google Shape;10445;p20"/>
            <p:cNvSpPr/>
            <p:nvPr/>
          </p:nvSpPr>
          <p:spPr>
            <a:xfrm>
              <a:off x="9037956" y="770375"/>
              <a:ext cx="50719" cy="19797"/>
            </a:xfrm>
            <a:custGeom>
              <a:avLst/>
              <a:gdLst/>
              <a:ahLst/>
              <a:cxnLst/>
              <a:rect l="l" t="t" r="r" b="b"/>
              <a:pathLst>
                <a:path w="1883" h="735" extrusionOk="0">
                  <a:moveTo>
                    <a:pt x="399" y="1"/>
                  </a:moveTo>
                  <a:cubicBezTo>
                    <a:pt x="368" y="1"/>
                    <a:pt x="337" y="1"/>
                    <a:pt x="306" y="2"/>
                  </a:cubicBezTo>
                  <a:cubicBezTo>
                    <a:pt x="148" y="3"/>
                    <a:pt x="1" y="144"/>
                    <a:pt x="10" y="307"/>
                  </a:cubicBezTo>
                  <a:cubicBezTo>
                    <a:pt x="21" y="468"/>
                    <a:pt x="145" y="602"/>
                    <a:pt x="310" y="602"/>
                  </a:cubicBezTo>
                  <a:cubicBezTo>
                    <a:pt x="312" y="602"/>
                    <a:pt x="314" y="602"/>
                    <a:pt x="316" y="602"/>
                  </a:cubicBezTo>
                  <a:cubicBezTo>
                    <a:pt x="342" y="601"/>
                    <a:pt x="368" y="601"/>
                    <a:pt x="394" y="601"/>
                  </a:cubicBezTo>
                  <a:cubicBezTo>
                    <a:pt x="574" y="601"/>
                    <a:pt x="754" y="610"/>
                    <a:pt x="933" y="628"/>
                  </a:cubicBezTo>
                  <a:lnTo>
                    <a:pt x="942" y="630"/>
                  </a:lnTo>
                  <a:lnTo>
                    <a:pt x="947" y="630"/>
                  </a:lnTo>
                  <a:lnTo>
                    <a:pt x="1018" y="639"/>
                  </a:lnTo>
                  <a:cubicBezTo>
                    <a:pt x="1072" y="647"/>
                    <a:pt x="1127" y="655"/>
                    <a:pt x="1182" y="664"/>
                  </a:cubicBezTo>
                  <a:cubicBezTo>
                    <a:pt x="1282" y="682"/>
                    <a:pt x="1384" y="703"/>
                    <a:pt x="1485" y="727"/>
                  </a:cubicBezTo>
                  <a:cubicBezTo>
                    <a:pt x="1507" y="732"/>
                    <a:pt x="1530" y="735"/>
                    <a:pt x="1553" y="735"/>
                  </a:cubicBezTo>
                  <a:cubicBezTo>
                    <a:pt x="1686" y="735"/>
                    <a:pt x="1822" y="648"/>
                    <a:pt x="1850" y="511"/>
                  </a:cubicBezTo>
                  <a:cubicBezTo>
                    <a:pt x="1883" y="354"/>
                    <a:pt x="1798" y="183"/>
                    <a:pt x="1635" y="146"/>
                  </a:cubicBezTo>
                  <a:cubicBezTo>
                    <a:pt x="1230" y="49"/>
                    <a:pt x="815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6" name="Google Shape;10446;p20"/>
            <p:cNvSpPr/>
            <p:nvPr/>
          </p:nvSpPr>
          <p:spPr>
            <a:xfrm>
              <a:off x="8936733" y="673624"/>
              <a:ext cx="117544" cy="62947"/>
            </a:xfrm>
            <a:custGeom>
              <a:avLst/>
              <a:gdLst/>
              <a:ahLst/>
              <a:cxnLst/>
              <a:rect l="l" t="t" r="r" b="b"/>
              <a:pathLst>
                <a:path w="4364" h="2337" extrusionOk="0">
                  <a:moveTo>
                    <a:pt x="330" y="0"/>
                  </a:moveTo>
                  <a:cubicBezTo>
                    <a:pt x="303" y="0"/>
                    <a:pt x="275" y="4"/>
                    <a:pt x="248" y="13"/>
                  </a:cubicBezTo>
                  <a:cubicBezTo>
                    <a:pt x="91" y="67"/>
                    <a:pt x="0" y="223"/>
                    <a:pt x="44" y="386"/>
                  </a:cubicBezTo>
                  <a:cubicBezTo>
                    <a:pt x="141" y="740"/>
                    <a:pt x="240" y="1095"/>
                    <a:pt x="339" y="1449"/>
                  </a:cubicBezTo>
                  <a:cubicBezTo>
                    <a:pt x="292" y="1540"/>
                    <a:pt x="282" y="1651"/>
                    <a:pt x="343" y="1734"/>
                  </a:cubicBezTo>
                  <a:cubicBezTo>
                    <a:pt x="531" y="1985"/>
                    <a:pt x="812" y="2144"/>
                    <a:pt x="1117" y="2144"/>
                  </a:cubicBezTo>
                  <a:cubicBezTo>
                    <a:pt x="1186" y="2144"/>
                    <a:pt x="1256" y="2136"/>
                    <a:pt x="1327" y="2119"/>
                  </a:cubicBezTo>
                  <a:cubicBezTo>
                    <a:pt x="1705" y="2030"/>
                    <a:pt x="1929" y="1704"/>
                    <a:pt x="2248" y="1518"/>
                  </a:cubicBezTo>
                  <a:cubicBezTo>
                    <a:pt x="2454" y="1399"/>
                    <a:pt x="2684" y="1338"/>
                    <a:pt x="2918" y="1338"/>
                  </a:cubicBezTo>
                  <a:cubicBezTo>
                    <a:pt x="3017" y="1338"/>
                    <a:pt x="3118" y="1349"/>
                    <a:pt x="3217" y="1372"/>
                  </a:cubicBezTo>
                  <a:cubicBezTo>
                    <a:pt x="3359" y="1406"/>
                    <a:pt x="3547" y="1463"/>
                    <a:pt x="3638" y="1591"/>
                  </a:cubicBezTo>
                  <a:cubicBezTo>
                    <a:pt x="3674" y="1643"/>
                    <a:pt x="3699" y="1739"/>
                    <a:pt x="3643" y="1775"/>
                  </a:cubicBezTo>
                  <a:cubicBezTo>
                    <a:pt x="3368" y="1947"/>
                    <a:pt x="3542" y="2336"/>
                    <a:pt x="3799" y="2336"/>
                  </a:cubicBezTo>
                  <a:cubicBezTo>
                    <a:pt x="3849" y="2336"/>
                    <a:pt x="3901" y="2322"/>
                    <a:pt x="3955" y="2288"/>
                  </a:cubicBezTo>
                  <a:cubicBezTo>
                    <a:pt x="4337" y="2049"/>
                    <a:pt x="4364" y="1529"/>
                    <a:pt x="4086" y="1198"/>
                  </a:cubicBezTo>
                  <a:cubicBezTo>
                    <a:pt x="3814" y="870"/>
                    <a:pt x="3341" y="738"/>
                    <a:pt x="2925" y="738"/>
                  </a:cubicBezTo>
                  <a:cubicBezTo>
                    <a:pt x="2909" y="738"/>
                    <a:pt x="2892" y="738"/>
                    <a:pt x="2875" y="739"/>
                  </a:cubicBezTo>
                  <a:cubicBezTo>
                    <a:pt x="2427" y="750"/>
                    <a:pt x="2010" y="914"/>
                    <a:pt x="1666" y="1198"/>
                  </a:cubicBezTo>
                  <a:cubicBezTo>
                    <a:pt x="1524" y="1315"/>
                    <a:pt x="1294" y="1546"/>
                    <a:pt x="1085" y="1546"/>
                  </a:cubicBezTo>
                  <a:cubicBezTo>
                    <a:pt x="1045" y="1546"/>
                    <a:pt x="1005" y="1537"/>
                    <a:pt x="967" y="1518"/>
                  </a:cubicBezTo>
                  <a:cubicBezTo>
                    <a:pt x="968" y="1496"/>
                    <a:pt x="967" y="1475"/>
                    <a:pt x="962" y="1455"/>
                  </a:cubicBezTo>
                  <a:lnTo>
                    <a:pt x="621" y="217"/>
                  </a:lnTo>
                  <a:cubicBezTo>
                    <a:pt x="587" y="92"/>
                    <a:pt x="459" y="0"/>
                    <a:pt x="3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7" name="Google Shape;10447;p20"/>
            <p:cNvSpPr/>
            <p:nvPr/>
          </p:nvSpPr>
          <p:spPr>
            <a:xfrm>
              <a:off x="8976651" y="605720"/>
              <a:ext cx="16996" cy="51904"/>
            </a:xfrm>
            <a:custGeom>
              <a:avLst/>
              <a:gdLst/>
              <a:ahLst/>
              <a:cxnLst/>
              <a:rect l="l" t="t" r="r" b="b"/>
              <a:pathLst>
                <a:path w="631" h="1927" extrusionOk="0">
                  <a:moveTo>
                    <a:pt x="313" y="1"/>
                  </a:moveTo>
                  <a:cubicBezTo>
                    <a:pt x="308" y="1"/>
                    <a:pt x="303" y="1"/>
                    <a:pt x="298" y="1"/>
                  </a:cubicBezTo>
                  <a:cubicBezTo>
                    <a:pt x="137" y="12"/>
                    <a:pt x="0" y="139"/>
                    <a:pt x="3" y="308"/>
                  </a:cubicBezTo>
                  <a:lnTo>
                    <a:pt x="25" y="1630"/>
                  </a:lnTo>
                  <a:cubicBezTo>
                    <a:pt x="28" y="1782"/>
                    <a:pt x="161" y="1927"/>
                    <a:pt x="316" y="1927"/>
                  </a:cubicBezTo>
                  <a:cubicBezTo>
                    <a:pt x="321" y="1927"/>
                    <a:pt x="326" y="1927"/>
                    <a:pt x="331" y="1927"/>
                  </a:cubicBezTo>
                  <a:cubicBezTo>
                    <a:pt x="494" y="1916"/>
                    <a:pt x="630" y="1789"/>
                    <a:pt x="627" y="1621"/>
                  </a:cubicBezTo>
                  <a:lnTo>
                    <a:pt x="604" y="297"/>
                  </a:lnTo>
                  <a:cubicBezTo>
                    <a:pt x="602" y="145"/>
                    <a:pt x="469" y="1"/>
                    <a:pt x="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8" name="Google Shape;10448;p20"/>
            <p:cNvSpPr/>
            <p:nvPr/>
          </p:nvSpPr>
          <p:spPr>
            <a:xfrm>
              <a:off x="9006064" y="575849"/>
              <a:ext cx="20094" cy="66583"/>
            </a:xfrm>
            <a:custGeom>
              <a:avLst/>
              <a:gdLst/>
              <a:ahLst/>
              <a:cxnLst/>
              <a:rect l="l" t="t" r="r" b="b"/>
              <a:pathLst>
                <a:path w="746" h="2472" extrusionOk="0">
                  <a:moveTo>
                    <a:pt x="445" y="0"/>
                  </a:moveTo>
                  <a:cubicBezTo>
                    <a:pt x="440" y="0"/>
                    <a:pt x="436" y="0"/>
                    <a:pt x="431" y="1"/>
                  </a:cubicBezTo>
                  <a:cubicBezTo>
                    <a:pt x="257" y="10"/>
                    <a:pt x="146" y="137"/>
                    <a:pt x="135" y="306"/>
                  </a:cubicBezTo>
                  <a:lnTo>
                    <a:pt x="11" y="2177"/>
                  </a:lnTo>
                  <a:cubicBezTo>
                    <a:pt x="1" y="2329"/>
                    <a:pt x="155" y="2472"/>
                    <a:pt x="303" y="2472"/>
                  </a:cubicBezTo>
                  <a:cubicBezTo>
                    <a:pt x="308" y="2472"/>
                    <a:pt x="312" y="2472"/>
                    <a:pt x="317" y="2472"/>
                  </a:cubicBezTo>
                  <a:cubicBezTo>
                    <a:pt x="491" y="2461"/>
                    <a:pt x="602" y="2335"/>
                    <a:pt x="613" y="2166"/>
                  </a:cubicBezTo>
                  <a:lnTo>
                    <a:pt x="737" y="295"/>
                  </a:lnTo>
                  <a:cubicBezTo>
                    <a:pt x="746" y="143"/>
                    <a:pt x="593" y="0"/>
                    <a:pt x="4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49" name="Google Shape;10449;p20"/>
            <p:cNvSpPr/>
            <p:nvPr/>
          </p:nvSpPr>
          <p:spPr>
            <a:xfrm>
              <a:off x="8928652" y="491649"/>
              <a:ext cx="115147" cy="48214"/>
            </a:xfrm>
            <a:custGeom>
              <a:avLst/>
              <a:gdLst/>
              <a:ahLst/>
              <a:cxnLst/>
              <a:rect l="l" t="t" r="r" b="b"/>
              <a:pathLst>
                <a:path w="4275" h="1790" extrusionOk="0">
                  <a:moveTo>
                    <a:pt x="300" y="1"/>
                  </a:moveTo>
                  <a:cubicBezTo>
                    <a:pt x="156" y="1"/>
                    <a:pt x="32" y="123"/>
                    <a:pt x="18" y="264"/>
                  </a:cubicBezTo>
                  <a:cubicBezTo>
                    <a:pt x="1" y="426"/>
                    <a:pt x="96" y="534"/>
                    <a:pt x="239" y="590"/>
                  </a:cubicBezTo>
                  <a:cubicBezTo>
                    <a:pt x="1051" y="918"/>
                    <a:pt x="1837" y="1303"/>
                    <a:pt x="2592" y="1746"/>
                  </a:cubicBezTo>
                  <a:cubicBezTo>
                    <a:pt x="2643" y="1776"/>
                    <a:pt x="2694" y="1789"/>
                    <a:pt x="2741" y="1789"/>
                  </a:cubicBezTo>
                  <a:cubicBezTo>
                    <a:pt x="3002" y="1789"/>
                    <a:pt x="3169" y="1386"/>
                    <a:pt x="2885" y="1222"/>
                  </a:cubicBezTo>
                  <a:cubicBezTo>
                    <a:pt x="2514" y="1005"/>
                    <a:pt x="2133" y="803"/>
                    <a:pt x="1746" y="615"/>
                  </a:cubicBezTo>
                  <a:lnTo>
                    <a:pt x="1746" y="615"/>
                  </a:lnTo>
                  <a:lnTo>
                    <a:pt x="3888" y="634"/>
                  </a:lnTo>
                  <a:cubicBezTo>
                    <a:pt x="3890" y="634"/>
                    <a:pt x="3891" y="634"/>
                    <a:pt x="3893" y="634"/>
                  </a:cubicBezTo>
                  <a:cubicBezTo>
                    <a:pt x="4275" y="634"/>
                    <a:pt x="4264" y="37"/>
                    <a:pt x="3879" y="34"/>
                  </a:cubicBezTo>
                  <a:lnTo>
                    <a:pt x="308" y="1"/>
                  </a:lnTo>
                  <a:cubicBezTo>
                    <a:pt x="305" y="1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0" name="Google Shape;10450;p20"/>
            <p:cNvSpPr/>
            <p:nvPr/>
          </p:nvSpPr>
          <p:spPr>
            <a:xfrm>
              <a:off x="9021848" y="437186"/>
              <a:ext cx="59095" cy="19393"/>
            </a:xfrm>
            <a:custGeom>
              <a:avLst/>
              <a:gdLst/>
              <a:ahLst/>
              <a:cxnLst/>
              <a:rect l="l" t="t" r="r" b="b"/>
              <a:pathLst>
                <a:path w="2194" h="720" extrusionOk="0">
                  <a:moveTo>
                    <a:pt x="574" y="0"/>
                  </a:moveTo>
                  <a:cubicBezTo>
                    <a:pt x="485" y="0"/>
                    <a:pt x="395" y="2"/>
                    <a:pt x="306" y="5"/>
                  </a:cubicBezTo>
                  <a:cubicBezTo>
                    <a:pt x="149" y="10"/>
                    <a:pt x="0" y="146"/>
                    <a:pt x="10" y="311"/>
                  </a:cubicBezTo>
                  <a:cubicBezTo>
                    <a:pt x="20" y="467"/>
                    <a:pt x="142" y="605"/>
                    <a:pt x="304" y="605"/>
                  </a:cubicBezTo>
                  <a:cubicBezTo>
                    <a:pt x="308" y="605"/>
                    <a:pt x="312" y="605"/>
                    <a:pt x="315" y="605"/>
                  </a:cubicBezTo>
                  <a:cubicBezTo>
                    <a:pt x="407" y="602"/>
                    <a:pt x="500" y="600"/>
                    <a:pt x="592" y="600"/>
                  </a:cubicBezTo>
                  <a:cubicBezTo>
                    <a:pt x="756" y="600"/>
                    <a:pt x="921" y="606"/>
                    <a:pt x="1085" y="618"/>
                  </a:cubicBezTo>
                  <a:cubicBezTo>
                    <a:pt x="1324" y="635"/>
                    <a:pt x="1561" y="666"/>
                    <a:pt x="1796" y="713"/>
                  </a:cubicBezTo>
                  <a:cubicBezTo>
                    <a:pt x="1817" y="717"/>
                    <a:pt x="1839" y="719"/>
                    <a:pt x="1861" y="719"/>
                  </a:cubicBezTo>
                  <a:cubicBezTo>
                    <a:pt x="1997" y="719"/>
                    <a:pt x="2133" y="640"/>
                    <a:pt x="2162" y="499"/>
                  </a:cubicBezTo>
                  <a:cubicBezTo>
                    <a:pt x="2194" y="347"/>
                    <a:pt x="2112" y="163"/>
                    <a:pt x="1948" y="132"/>
                  </a:cubicBezTo>
                  <a:cubicBezTo>
                    <a:pt x="1495" y="44"/>
                    <a:pt x="1035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1" name="Google Shape;10451;p20"/>
            <p:cNvSpPr/>
            <p:nvPr/>
          </p:nvSpPr>
          <p:spPr>
            <a:xfrm>
              <a:off x="8927521" y="372056"/>
              <a:ext cx="27" cy="32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2"/>
                  </a:moveTo>
                  <a:cubicBezTo>
                    <a:pt x="1" y="9"/>
                    <a:pt x="1" y="4"/>
                    <a:pt x="1" y="1"/>
                  </a:cubicBezTo>
                  <a:cubicBezTo>
                    <a:pt x="1" y="2"/>
                    <a:pt x="1" y="2"/>
                    <a:pt x="1" y="4"/>
                  </a:cubicBezTo>
                  <a:cubicBezTo>
                    <a:pt x="1" y="5"/>
                    <a:pt x="1" y="9"/>
                    <a:pt x="1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2" name="Google Shape;10452;p20"/>
            <p:cNvSpPr/>
            <p:nvPr/>
          </p:nvSpPr>
          <p:spPr>
            <a:xfrm>
              <a:off x="8929541" y="364353"/>
              <a:ext cx="81" cy="135"/>
            </a:xfrm>
            <a:custGeom>
              <a:avLst/>
              <a:gdLst/>
              <a:ahLst/>
              <a:cxnLst/>
              <a:rect l="l" t="t" r="r" b="b"/>
              <a:pathLst>
                <a:path w="3" h="5" extrusionOk="0">
                  <a:moveTo>
                    <a:pt x="2" y="0"/>
                  </a:moveTo>
                  <a:cubicBezTo>
                    <a:pt x="2" y="2"/>
                    <a:pt x="1" y="2"/>
                    <a:pt x="1" y="5"/>
                  </a:cubicBez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3" name="Google Shape;10453;p20"/>
            <p:cNvSpPr/>
            <p:nvPr/>
          </p:nvSpPr>
          <p:spPr>
            <a:xfrm>
              <a:off x="8908316" y="344259"/>
              <a:ext cx="121369" cy="65048"/>
            </a:xfrm>
            <a:custGeom>
              <a:avLst/>
              <a:gdLst/>
              <a:ahLst/>
              <a:cxnLst/>
              <a:rect l="l" t="t" r="r" b="b"/>
              <a:pathLst>
                <a:path w="4506" h="2415" extrusionOk="0">
                  <a:moveTo>
                    <a:pt x="798" y="1630"/>
                  </a:moveTo>
                  <a:cubicBezTo>
                    <a:pt x="799" y="1632"/>
                    <a:pt x="800" y="1633"/>
                    <a:pt x="800" y="1634"/>
                  </a:cubicBezTo>
                  <a:lnTo>
                    <a:pt x="800" y="1634"/>
                  </a:lnTo>
                  <a:cubicBezTo>
                    <a:pt x="800" y="1633"/>
                    <a:pt x="799" y="1632"/>
                    <a:pt x="798" y="1630"/>
                  </a:cubicBezTo>
                  <a:close/>
                  <a:moveTo>
                    <a:pt x="800" y="1634"/>
                  </a:moveTo>
                  <a:cubicBezTo>
                    <a:pt x="800" y="1635"/>
                    <a:pt x="801" y="1636"/>
                    <a:pt x="801" y="1638"/>
                  </a:cubicBezTo>
                  <a:cubicBezTo>
                    <a:pt x="801" y="1637"/>
                    <a:pt x="800" y="1636"/>
                    <a:pt x="800" y="1634"/>
                  </a:cubicBezTo>
                  <a:close/>
                  <a:moveTo>
                    <a:pt x="698" y="0"/>
                  </a:moveTo>
                  <a:cubicBezTo>
                    <a:pt x="623" y="0"/>
                    <a:pt x="549" y="28"/>
                    <a:pt x="497" y="91"/>
                  </a:cubicBezTo>
                  <a:cubicBezTo>
                    <a:pt x="96" y="585"/>
                    <a:pt x="1" y="1258"/>
                    <a:pt x="245" y="1844"/>
                  </a:cubicBezTo>
                  <a:cubicBezTo>
                    <a:pt x="245" y="1949"/>
                    <a:pt x="303" y="2046"/>
                    <a:pt x="396" y="2112"/>
                  </a:cubicBezTo>
                  <a:cubicBezTo>
                    <a:pt x="617" y="2270"/>
                    <a:pt x="889" y="2349"/>
                    <a:pt x="1161" y="2349"/>
                  </a:cubicBezTo>
                  <a:cubicBezTo>
                    <a:pt x="1290" y="2349"/>
                    <a:pt x="1419" y="2331"/>
                    <a:pt x="1542" y="2296"/>
                  </a:cubicBezTo>
                  <a:cubicBezTo>
                    <a:pt x="1948" y="2177"/>
                    <a:pt x="2183" y="1865"/>
                    <a:pt x="2454" y="1565"/>
                  </a:cubicBezTo>
                  <a:cubicBezTo>
                    <a:pt x="2630" y="1373"/>
                    <a:pt x="2857" y="1245"/>
                    <a:pt x="3104" y="1245"/>
                  </a:cubicBezTo>
                  <a:cubicBezTo>
                    <a:pt x="3192" y="1245"/>
                    <a:pt x="3281" y="1261"/>
                    <a:pt x="3372" y="1296"/>
                  </a:cubicBezTo>
                  <a:cubicBezTo>
                    <a:pt x="3706" y="1426"/>
                    <a:pt x="3864" y="1779"/>
                    <a:pt x="3836" y="2119"/>
                  </a:cubicBezTo>
                  <a:cubicBezTo>
                    <a:pt x="3822" y="2281"/>
                    <a:pt x="3989" y="2415"/>
                    <a:pt x="4139" y="2415"/>
                  </a:cubicBezTo>
                  <a:cubicBezTo>
                    <a:pt x="4140" y="2415"/>
                    <a:pt x="4141" y="2415"/>
                    <a:pt x="4142" y="2415"/>
                  </a:cubicBezTo>
                  <a:cubicBezTo>
                    <a:pt x="4319" y="2412"/>
                    <a:pt x="4424" y="2271"/>
                    <a:pt x="4438" y="2109"/>
                  </a:cubicBezTo>
                  <a:cubicBezTo>
                    <a:pt x="4505" y="1300"/>
                    <a:pt x="3834" y="649"/>
                    <a:pt x="3073" y="649"/>
                  </a:cubicBezTo>
                  <a:cubicBezTo>
                    <a:pt x="2952" y="649"/>
                    <a:pt x="2828" y="665"/>
                    <a:pt x="2705" y="701"/>
                  </a:cubicBezTo>
                  <a:cubicBezTo>
                    <a:pt x="2247" y="832"/>
                    <a:pt x="2019" y="1196"/>
                    <a:pt x="1701" y="1514"/>
                  </a:cubicBezTo>
                  <a:cubicBezTo>
                    <a:pt x="1546" y="1668"/>
                    <a:pt x="1355" y="1744"/>
                    <a:pt x="1160" y="1744"/>
                  </a:cubicBezTo>
                  <a:cubicBezTo>
                    <a:pt x="1041" y="1744"/>
                    <a:pt x="921" y="1716"/>
                    <a:pt x="808" y="1659"/>
                  </a:cubicBezTo>
                  <a:cubicBezTo>
                    <a:pt x="804" y="1653"/>
                    <a:pt x="804" y="1645"/>
                    <a:pt x="801" y="1639"/>
                  </a:cubicBezTo>
                  <a:cubicBezTo>
                    <a:pt x="801" y="1638"/>
                    <a:pt x="798" y="1631"/>
                    <a:pt x="795" y="1623"/>
                  </a:cubicBezTo>
                  <a:lnTo>
                    <a:pt x="795" y="1623"/>
                  </a:lnTo>
                  <a:lnTo>
                    <a:pt x="798" y="1630"/>
                  </a:lnTo>
                  <a:cubicBezTo>
                    <a:pt x="798" y="1630"/>
                    <a:pt x="798" y="1630"/>
                    <a:pt x="798" y="1630"/>
                  </a:cubicBezTo>
                  <a:lnTo>
                    <a:pt x="798" y="1630"/>
                  </a:lnTo>
                  <a:cubicBezTo>
                    <a:pt x="798" y="1628"/>
                    <a:pt x="796" y="1626"/>
                    <a:pt x="795" y="1623"/>
                  </a:cubicBezTo>
                  <a:lnTo>
                    <a:pt x="795" y="1623"/>
                  </a:lnTo>
                  <a:lnTo>
                    <a:pt x="793" y="1620"/>
                  </a:lnTo>
                  <a:lnTo>
                    <a:pt x="786" y="1600"/>
                  </a:lnTo>
                  <a:cubicBezTo>
                    <a:pt x="775" y="1572"/>
                    <a:pt x="765" y="1545"/>
                    <a:pt x="756" y="1517"/>
                  </a:cubicBezTo>
                  <a:cubicBezTo>
                    <a:pt x="746" y="1484"/>
                    <a:pt x="737" y="1453"/>
                    <a:pt x="729" y="1420"/>
                  </a:cubicBezTo>
                  <a:cubicBezTo>
                    <a:pt x="726" y="1406"/>
                    <a:pt x="723" y="1392"/>
                    <a:pt x="720" y="1377"/>
                  </a:cubicBezTo>
                  <a:cubicBezTo>
                    <a:pt x="720" y="1374"/>
                    <a:pt x="715" y="1352"/>
                    <a:pt x="715" y="1346"/>
                  </a:cubicBezTo>
                  <a:cubicBezTo>
                    <a:pt x="714" y="1332"/>
                    <a:pt x="712" y="1316"/>
                    <a:pt x="710" y="1302"/>
                  </a:cubicBezTo>
                  <a:cubicBezTo>
                    <a:pt x="707" y="1272"/>
                    <a:pt x="706" y="1244"/>
                    <a:pt x="706" y="1213"/>
                  </a:cubicBezTo>
                  <a:cubicBezTo>
                    <a:pt x="704" y="1183"/>
                    <a:pt x="706" y="1155"/>
                    <a:pt x="706" y="1125"/>
                  </a:cubicBezTo>
                  <a:cubicBezTo>
                    <a:pt x="706" y="1100"/>
                    <a:pt x="712" y="1070"/>
                    <a:pt x="712" y="1045"/>
                  </a:cubicBezTo>
                  <a:lnTo>
                    <a:pt x="712" y="1045"/>
                  </a:lnTo>
                  <a:cubicBezTo>
                    <a:pt x="711" y="1052"/>
                    <a:pt x="710" y="1056"/>
                    <a:pt x="710" y="1056"/>
                  </a:cubicBezTo>
                  <a:cubicBezTo>
                    <a:pt x="709" y="1056"/>
                    <a:pt x="710" y="1052"/>
                    <a:pt x="712" y="1039"/>
                  </a:cubicBezTo>
                  <a:cubicBezTo>
                    <a:pt x="712" y="1037"/>
                    <a:pt x="712" y="1036"/>
                    <a:pt x="712" y="1036"/>
                  </a:cubicBezTo>
                  <a:cubicBezTo>
                    <a:pt x="712" y="1034"/>
                    <a:pt x="712" y="1032"/>
                    <a:pt x="713" y="1030"/>
                  </a:cubicBezTo>
                  <a:lnTo>
                    <a:pt x="713" y="1030"/>
                  </a:lnTo>
                  <a:cubicBezTo>
                    <a:pt x="715" y="1019"/>
                    <a:pt x="717" y="1007"/>
                    <a:pt x="718" y="994"/>
                  </a:cubicBezTo>
                  <a:cubicBezTo>
                    <a:pt x="725" y="965"/>
                    <a:pt x="731" y="936"/>
                    <a:pt x="739" y="907"/>
                  </a:cubicBezTo>
                  <a:cubicBezTo>
                    <a:pt x="742" y="895"/>
                    <a:pt x="779" y="781"/>
                    <a:pt x="789" y="751"/>
                  </a:cubicBezTo>
                  <a:lnTo>
                    <a:pt x="789" y="751"/>
                  </a:lnTo>
                  <a:cubicBezTo>
                    <a:pt x="785" y="759"/>
                    <a:pt x="781" y="767"/>
                    <a:pt x="781" y="767"/>
                  </a:cubicBezTo>
                  <a:cubicBezTo>
                    <a:pt x="781" y="767"/>
                    <a:pt x="783" y="763"/>
                    <a:pt x="789" y="749"/>
                  </a:cubicBezTo>
                  <a:cubicBezTo>
                    <a:pt x="789" y="748"/>
                    <a:pt x="789" y="747"/>
                    <a:pt x="790" y="745"/>
                  </a:cubicBezTo>
                  <a:lnTo>
                    <a:pt x="790" y="745"/>
                  </a:lnTo>
                  <a:cubicBezTo>
                    <a:pt x="789" y="746"/>
                    <a:pt x="789" y="746"/>
                    <a:pt x="789" y="746"/>
                  </a:cubicBezTo>
                  <a:cubicBezTo>
                    <a:pt x="789" y="745"/>
                    <a:pt x="790" y="744"/>
                    <a:pt x="790" y="744"/>
                  </a:cubicBezTo>
                  <a:lnTo>
                    <a:pt x="790" y="744"/>
                  </a:lnTo>
                  <a:cubicBezTo>
                    <a:pt x="790" y="744"/>
                    <a:pt x="790" y="745"/>
                    <a:pt x="790" y="745"/>
                  </a:cubicBezTo>
                  <a:lnTo>
                    <a:pt x="790" y="745"/>
                  </a:lnTo>
                  <a:cubicBezTo>
                    <a:pt x="791" y="744"/>
                    <a:pt x="791" y="742"/>
                    <a:pt x="792" y="740"/>
                  </a:cubicBezTo>
                  <a:lnTo>
                    <a:pt x="792" y="740"/>
                  </a:lnTo>
                  <a:cubicBezTo>
                    <a:pt x="791" y="741"/>
                    <a:pt x="791" y="743"/>
                    <a:pt x="790" y="744"/>
                  </a:cubicBezTo>
                  <a:lnTo>
                    <a:pt x="790" y="744"/>
                  </a:lnTo>
                  <a:cubicBezTo>
                    <a:pt x="791" y="741"/>
                    <a:pt x="792" y="738"/>
                    <a:pt x="792" y="738"/>
                  </a:cubicBezTo>
                  <a:lnTo>
                    <a:pt x="792" y="738"/>
                  </a:lnTo>
                  <a:cubicBezTo>
                    <a:pt x="792" y="738"/>
                    <a:pt x="792" y="739"/>
                    <a:pt x="792" y="740"/>
                  </a:cubicBezTo>
                  <a:lnTo>
                    <a:pt x="792" y="740"/>
                  </a:lnTo>
                  <a:cubicBezTo>
                    <a:pt x="797" y="730"/>
                    <a:pt x="802" y="719"/>
                    <a:pt x="808" y="708"/>
                  </a:cubicBezTo>
                  <a:cubicBezTo>
                    <a:pt x="822" y="679"/>
                    <a:pt x="837" y="649"/>
                    <a:pt x="853" y="621"/>
                  </a:cubicBezTo>
                  <a:cubicBezTo>
                    <a:pt x="869" y="596"/>
                    <a:pt x="884" y="571"/>
                    <a:pt x="902" y="546"/>
                  </a:cubicBezTo>
                  <a:lnTo>
                    <a:pt x="906" y="539"/>
                  </a:lnTo>
                  <a:lnTo>
                    <a:pt x="928" y="509"/>
                  </a:lnTo>
                  <a:cubicBezTo>
                    <a:pt x="1025" y="387"/>
                    <a:pt x="1050" y="198"/>
                    <a:pt x="920" y="85"/>
                  </a:cubicBezTo>
                  <a:cubicBezTo>
                    <a:pt x="863" y="32"/>
                    <a:pt x="780" y="0"/>
                    <a:pt x="6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4" name="Google Shape;10454;p20"/>
            <p:cNvSpPr/>
            <p:nvPr/>
          </p:nvSpPr>
          <p:spPr>
            <a:xfrm>
              <a:off x="8929891" y="388298"/>
              <a:ext cx="54" cy="162"/>
            </a:xfrm>
            <a:custGeom>
              <a:avLst/>
              <a:gdLst/>
              <a:ahLst/>
              <a:cxnLst/>
              <a:rect l="l" t="t" r="r" b="b"/>
              <a:pathLst>
                <a:path w="2" h="6" extrusionOk="0">
                  <a:moveTo>
                    <a:pt x="0" y="1"/>
                  </a:moveTo>
                  <a:lnTo>
                    <a:pt x="0" y="4"/>
                  </a:lnTo>
                  <a:lnTo>
                    <a:pt x="2" y="6"/>
                  </a:lnTo>
                  <a:cubicBezTo>
                    <a:pt x="0" y="4"/>
                    <a:pt x="0" y="3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5" name="Google Shape;10455;p20"/>
            <p:cNvSpPr/>
            <p:nvPr/>
          </p:nvSpPr>
          <p:spPr>
            <a:xfrm>
              <a:off x="8980287" y="196438"/>
              <a:ext cx="67338" cy="116575"/>
            </a:xfrm>
            <a:custGeom>
              <a:avLst/>
              <a:gdLst/>
              <a:ahLst/>
              <a:cxnLst/>
              <a:rect l="l" t="t" r="r" b="b"/>
              <a:pathLst>
                <a:path w="2500" h="4328" extrusionOk="0">
                  <a:moveTo>
                    <a:pt x="2026" y="1"/>
                  </a:moveTo>
                  <a:cubicBezTo>
                    <a:pt x="2020" y="1"/>
                    <a:pt x="2014" y="1"/>
                    <a:pt x="2007" y="1"/>
                  </a:cubicBezTo>
                  <a:cubicBezTo>
                    <a:pt x="1423" y="30"/>
                    <a:pt x="848" y="158"/>
                    <a:pt x="306" y="381"/>
                  </a:cubicBezTo>
                  <a:cubicBezTo>
                    <a:pt x="107" y="464"/>
                    <a:pt x="0" y="719"/>
                    <a:pt x="182" y="885"/>
                  </a:cubicBezTo>
                  <a:cubicBezTo>
                    <a:pt x="440" y="1125"/>
                    <a:pt x="714" y="1347"/>
                    <a:pt x="1003" y="1553"/>
                  </a:cubicBezTo>
                  <a:cubicBezTo>
                    <a:pt x="751" y="1631"/>
                    <a:pt x="514" y="1755"/>
                    <a:pt x="306" y="1916"/>
                  </a:cubicBezTo>
                  <a:cubicBezTo>
                    <a:pt x="160" y="2030"/>
                    <a:pt x="94" y="2248"/>
                    <a:pt x="252" y="2389"/>
                  </a:cubicBezTo>
                  <a:cubicBezTo>
                    <a:pt x="501" y="2612"/>
                    <a:pt x="768" y="2812"/>
                    <a:pt x="1051" y="2989"/>
                  </a:cubicBezTo>
                  <a:cubicBezTo>
                    <a:pt x="932" y="3014"/>
                    <a:pt x="815" y="3046"/>
                    <a:pt x="699" y="3083"/>
                  </a:cubicBezTo>
                  <a:cubicBezTo>
                    <a:pt x="434" y="3169"/>
                    <a:pt x="431" y="3486"/>
                    <a:pt x="636" y="3635"/>
                  </a:cubicBezTo>
                  <a:lnTo>
                    <a:pt x="1540" y="4287"/>
                  </a:lnTo>
                  <a:cubicBezTo>
                    <a:pt x="1581" y="4315"/>
                    <a:pt x="1628" y="4328"/>
                    <a:pt x="1676" y="4328"/>
                  </a:cubicBezTo>
                  <a:cubicBezTo>
                    <a:pt x="1786" y="4328"/>
                    <a:pt x="1900" y="4263"/>
                    <a:pt x="1951" y="4172"/>
                  </a:cubicBezTo>
                  <a:cubicBezTo>
                    <a:pt x="2037" y="4017"/>
                    <a:pt x="1968" y="3859"/>
                    <a:pt x="1835" y="3762"/>
                  </a:cubicBezTo>
                  <a:lnTo>
                    <a:pt x="1509" y="3527"/>
                  </a:lnTo>
                  <a:cubicBezTo>
                    <a:pt x="1613" y="3517"/>
                    <a:pt x="1718" y="3511"/>
                    <a:pt x="1823" y="3511"/>
                  </a:cubicBezTo>
                  <a:cubicBezTo>
                    <a:pt x="1946" y="3511"/>
                    <a:pt x="2069" y="3519"/>
                    <a:pt x="2192" y="3533"/>
                  </a:cubicBezTo>
                  <a:cubicBezTo>
                    <a:pt x="2200" y="3534"/>
                    <a:pt x="2207" y="3534"/>
                    <a:pt x="2215" y="3534"/>
                  </a:cubicBezTo>
                  <a:cubicBezTo>
                    <a:pt x="2351" y="3534"/>
                    <a:pt x="2470" y="3393"/>
                    <a:pt x="2483" y="3268"/>
                  </a:cubicBezTo>
                  <a:cubicBezTo>
                    <a:pt x="2499" y="3108"/>
                    <a:pt x="2407" y="2997"/>
                    <a:pt x="2262" y="2942"/>
                  </a:cubicBezTo>
                  <a:cubicBezTo>
                    <a:pt x="1802" y="2762"/>
                    <a:pt x="1369" y="2518"/>
                    <a:pt x="981" y="2214"/>
                  </a:cubicBezTo>
                  <a:cubicBezTo>
                    <a:pt x="1215" y="2103"/>
                    <a:pt x="1470" y="2047"/>
                    <a:pt x="1727" y="2047"/>
                  </a:cubicBezTo>
                  <a:cubicBezTo>
                    <a:pt x="1773" y="2047"/>
                    <a:pt x="1819" y="2049"/>
                    <a:pt x="1864" y="2052"/>
                  </a:cubicBezTo>
                  <a:cubicBezTo>
                    <a:pt x="1873" y="2053"/>
                    <a:pt x="1881" y="2053"/>
                    <a:pt x="1889" y="2053"/>
                  </a:cubicBezTo>
                  <a:cubicBezTo>
                    <a:pt x="2178" y="2053"/>
                    <a:pt x="2242" y="1626"/>
                    <a:pt x="2007" y="1490"/>
                  </a:cubicBezTo>
                  <a:cubicBezTo>
                    <a:pt x="1647" y="1283"/>
                    <a:pt x="1304" y="1046"/>
                    <a:pt x="981" y="783"/>
                  </a:cubicBezTo>
                  <a:cubicBezTo>
                    <a:pt x="1319" y="683"/>
                    <a:pt x="1667" y="622"/>
                    <a:pt x="2018" y="603"/>
                  </a:cubicBezTo>
                  <a:cubicBezTo>
                    <a:pt x="2397" y="583"/>
                    <a:pt x="2396" y="1"/>
                    <a:pt x="20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6" name="Google Shape;10456;p20"/>
            <p:cNvSpPr/>
            <p:nvPr/>
          </p:nvSpPr>
          <p:spPr>
            <a:xfrm>
              <a:off x="8981795" y="94273"/>
              <a:ext cx="66907" cy="89074"/>
            </a:xfrm>
            <a:custGeom>
              <a:avLst/>
              <a:gdLst/>
              <a:ahLst/>
              <a:cxnLst/>
              <a:rect l="l" t="t" r="r" b="b"/>
              <a:pathLst>
                <a:path w="2484" h="3307" extrusionOk="0">
                  <a:moveTo>
                    <a:pt x="2051" y="0"/>
                  </a:moveTo>
                  <a:cubicBezTo>
                    <a:pt x="2025" y="0"/>
                    <a:pt x="1999" y="3"/>
                    <a:pt x="1973" y="9"/>
                  </a:cubicBezTo>
                  <a:lnTo>
                    <a:pt x="292" y="391"/>
                  </a:lnTo>
                  <a:cubicBezTo>
                    <a:pt x="57" y="445"/>
                    <a:pt x="26" y="741"/>
                    <a:pt x="168" y="896"/>
                  </a:cubicBezTo>
                  <a:cubicBezTo>
                    <a:pt x="384" y="1134"/>
                    <a:pt x="627" y="1347"/>
                    <a:pt x="890" y="1534"/>
                  </a:cubicBezTo>
                  <a:cubicBezTo>
                    <a:pt x="870" y="1541"/>
                    <a:pt x="848" y="1548"/>
                    <a:pt x="829" y="1557"/>
                  </a:cubicBezTo>
                  <a:cubicBezTo>
                    <a:pt x="546" y="1692"/>
                    <a:pt x="345" y="1996"/>
                    <a:pt x="439" y="2312"/>
                  </a:cubicBezTo>
                  <a:cubicBezTo>
                    <a:pt x="480" y="2452"/>
                    <a:pt x="580" y="2574"/>
                    <a:pt x="702" y="2679"/>
                  </a:cubicBezTo>
                  <a:cubicBezTo>
                    <a:pt x="568" y="2684"/>
                    <a:pt x="433" y="2680"/>
                    <a:pt x="298" y="2690"/>
                  </a:cubicBezTo>
                  <a:cubicBezTo>
                    <a:pt x="137" y="2699"/>
                    <a:pt x="0" y="2826"/>
                    <a:pt x="4" y="2995"/>
                  </a:cubicBezTo>
                  <a:cubicBezTo>
                    <a:pt x="5" y="3147"/>
                    <a:pt x="136" y="3290"/>
                    <a:pt x="292" y="3290"/>
                  </a:cubicBezTo>
                  <a:cubicBezTo>
                    <a:pt x="298" y="3290"/>
                    <a:pt x="303" y="3290"/>
                    <a:pt x="309" y="3290"/>
                  </a:cubicBezTo>
                  <a:cubicBezTo>
                    <a:pt x="568" y="3274"/>
                    <a:pt x="826" y="3265"/>
                    <a:pt x="1085" y="3265"/>
                  </a:cubicBezTo>
                  <a:cubicBezTo>
                    <a:pt x="1421" y="3265"/>
                    <a:pt x="1756" y="3279"/>
                    <a:pt x="2091" y="3306"/>
                  </a:cubicBezTo>
                  <a:cubicBezTo>
                    <a:pt x="2099" y="3306"/>
                    <a:pt x="2107" y="3307"/>
                    <a:pt x="2115" y="3307"/>
                  </a:cubicBezTo>
                  <a:cubicBezTo>
                    <a:pt x="2430" y="3307"/>
                    <a:pt x="2483" y="2776"/>
                    <a:pt x="2161" y="2715"/>
                  </a:cubicBezTo>
                  <a:cubicBezTo>
                    <a:pt x="1743" y="2637"/>
                    <a:pt x="1324" y="2453"/>
                    <a:pt x="1022" y="2146"/>
                  </a:cubicBezTo>
                  <a:lnTo>
                    <a:pt x="1033" y="2135"/>
                  </a:lnTo>
                  <a:cubicBezTo>
                    <a:pt x="1072" y="2112"/>
                    <a:pt x="1129" y="2074"/>
                    <a:pt x="1190" y="2065"/>
                  </a:cubicBezTo>
                  <a:cubicBezTo>
                    <a:pt x="1222" y="2060"/>
                    <a:pt x="1255" y="2058"/>
                    <a:pt x="1288" y="2058"/>
                  </a:cubicBezTo>
                  <a:cubicBezTo>
                    <a:pt x="1368" y="2058"/>
                    <a:pt x="1449" y="2068"/>
                    <a:pt x="1526" y="2068"/>
                  </a:cubicBezTo>
                  <a:cubicBezTo>
                    <a:pt x="1537" y="2068"/>
                    <a:pt x="1548" y="2068"/>
                    <a:pt x="1558" y="2068"/>
                  </a:cubicBezTo>
                  <a:cubicBezTo>
                    <a:pt x="1684" y="2068"/>
                    <a:pt x="1809" y="2051"/>
                    <a:pt x="1931" y="2018"/>
                  </a:cubicBezTo>
                  <a:cubicBezTo>
                    <a:pt x="2159" y="1949"/>
                    <a:pt x="2239" y="1573"/>
                    <a:pt x="1993" y="1466"/>
                  </a:cubicBezTo>
                  <a:cubicBezTo>
                    <a:pt x="1631" y="1310"/>
                    <a:pt x="1295" y="1101"/>
                    <a:pt x="992" y="847"/>
                  </a:cubicBezTo>
                  <a:lnTo>
                    <a:pt x="2141" y="586"/>
                  </a:lnTo>
                  <a:cubicBezTo>
                    <a:pt x="2299" y="550"/>
                    <a:pt x="2388" y="362"/>
                    <a:pt x="2344" y="214"/>
                  </a:cubicBezTo>
                  <a:cubicBezTo>
                    <a:pt x="2305" y="76"/>
                    <a:pt x="2183" y="0"/>
                    <a:pt x="20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7" name="Google Shape;10457;p20"/>
            <p:cNvSpPr/>
            <p:nvPr/>
          </p:nvSpPr>
          <p:spPr>
            <a:xfrm>
              <a:off x="9022441" y="4430584"/>
              <a:ext cx="118433" cy="113046"/>
            </a:xfrm>
            <a:custGeom>
              <a:avLst/>
              <a:gdLst/>
              <a:ahLst/>
              <a:cxnLst/>
              <a:rect l="l" t="t" r="r" b="b"/>
              <a:pathLst>
                <a:path w="4397" h="4197" extrusionOk="0">
                  <a:moveTo>
                    <a:pt x="3442" y="637"/>
                  </a:moveTo>
                  <a:cubicBezTo>
                    <a:pt x="3463" y="698"/>
                    <a:pt x="3483" y="754"/>
                    <a:pt x="3502" y="812"/>
                  </a:cubicBezTo>
                  <a:cubicBezTo>
                    <a:pt x="3540" y="927"/>
                    <a:pt x="3572" y="1044"/>
                    <a:pt x="3602" y="1162"/>
                  </a:cubicBezTo>
                  <a:cubicBezTo>
                    <a:pt x="3663" y="1403"/>
                    <a:pt x="3709" y="1647"/>
                    <a:pt x="3737" y="1893"/>
                  </a:cubicBezTo>
                  <a:cubicBezTo>
                    <a:pt x="3792" y="2393"/>
                    <a:pt x="3781" y="2898"/>
                    <a:pt x="3704" y="3394"/>
                  </a:cubicBezTo>
                  <a:cubicBezTo>
                    <a:pt x="3687" y="3488"/>
                    <a:pt x="3714" y="3584"/>
                    <a:pt x="3774" y="3654"/>
                  </a:cubicBezTo>
                  <a:lnTo>
                    <a:pt x="3774" y="3654"/>
                  </a:lnTo>
                  <a:cubicBezTo>
                    <a:pt x="3765" y="3648"/>
                    <a:pt x="3756" y="3642"/>
                    <a:pt x="3746" y="3637"/>
                  </a:cubicBezTo>
                  <a:cubicBezTo>
                    <a:pt x="3212" y="3371"/>
                    <a:pt x="2679" y="3101"/>
                    <a:pt x="2148" y="2829"/>
                  </a:cubicBezTo>
                  <a:cubicBezTo>
                    <a:pt x="1893" y="2699"/>
                    <a:pt x="1639" y="2567"/>
                    <a:pt x="1384" y="2435"/>
                  </a:cubicBezTo>
                  <a:cubicBezTo>
                    <a:pt x="1257" y="2368"/>
                    <a:pt x="1130" y="2302"/>
                    <a:pt x="1003" y="2236"/>
                  </a:cubicBezTo>
                  <a:cubicBezTo>
                    <a:pt x="940" y="2203"/>
                    <a:pt x="876" y="2171"/>
                    <a:pt x="813" y="2136"/>
                  </a:cubicBezTo>
                  <a:cubicBezTo>
                    <a:pt x="796" y="2128"/>
                    <a:pt x="780" y="2120"/>
                    <a:pt x="765" y="2111"/>
                  </a:cubicBezTo>
                  <a:cubicBezTo>
                    <a:pt x="807" y="2088"/>
                    <a:pt x="849" y="2062"/>
                    <a:pt x="890" y="2041"/>
                  </a:cubicBezTo>
                  <a:lnTo>
                    <a:pt x="1302" y="1815"/>
                  </a:lnTo>
                  <a:lnTo>
                    <a:pt x="2061" y="1400"/>
                  </a:lnTo>
                  <a:lnTo>
                    <a:pt x="2819" y="985"/>
                  </a:lnTo>
                  <a:lnTo>
                    <a:pt x="3200" y="776"/>
                  </a:lnTo>
                  <a:cubicBezTo>
                    <a:pt x="3275" y="735"/>
                    <a:pt x="3358" y="681"/>
                    <a:pt x="3442" y="637"/>
                  </a:cubicBezTo>
                  <a:close/>
                  <a:moveTo>
                    <a:pt x="3546" y="0"/>
                  </a:moveTo>
                  <a:cubicBezTo>
                    <a:pt x="3325" y="0"/>
                    <a:pt x="3082" y="157"/>
                    <a:pt x="2886" y="264"/>
                  </a:cubicBezTo>
                  <a:lnTo>
                    <a:pt x="705" y="1458"/>
                  </a:lnTo>
                  <a:cubicBezTo>
                    <a:pt x="408" y="1621"/>
                    <a:pt x="0" y="1834"/>
                    <a:pt x="104" y="2246"/>
                  </a:cubicBezTo>
                  <a:cubicBezTo>
                    <a:pt x="193" y="2598"/>
                    <a:pt x="677" y="2746"/>
                    <a:pt x="962" y="2894"/>
                  </a:cubicBezTo>
                  <a:cubicBezTo>
                    <a:pt x="1789" y="3324"/>
                    <a:pt x="2618" y="3747"/>
                    <a:pt x="3450" y="4162"/>
                  </a:cubicBezTo>
                  <a:cubicBezTo>
                    <a:pt x="3499" y="4186"/>
                    <a:pt x="3546" y="4197"/>
                    <a:pt x="3590" y="4197"/>
                  </a:cubicBezTo>
                  <a:cubicBezTo>
                    <a:pt x="3831" y="4197"/>
                    <a:pt x="3994" y="3888"/>
                    <a:pt x="3836" y="3709"/>
                  </a:cubicBezTo>
                  <a:lnTo>
                    <a:pt x="3836" y="3709"/>
                  </a:lnTo>
                  <a:cubicBezTo>
                    <a:pt x="3889" y="3745"/>
                    <a:pt x="3953" y="3765"/>
                    <a:pt x="4017" y="3765"/>
                  </a:cubicBezTo>
                  <a:cubicBezTo>
                    <a:pt x="4132" y="3765"/>
                    <a:pt x="4244" y="3699"/>
                    <a:pt x="4285" y="3546"/>
                  </a:cubicBezTo>
                  <a:lnTo>
                    <a:pt x="4339" y="3355"/>
                  </a:lnTo>
                  <a:cubicBezTo>
                    <a:pt x="4356" y="3296"/>
                    <a:pt x="4353" y="3231"/>
                    <a:pt x="4328" y="3175"/>
                  </a:cubicBezTo>
                  <a:cubicBezTo>
                    <a:pt x="4397" y="2533"/>
                    <a:pt x="4365" y="1884"/>
                    <a:pt x="4237" y="1251"/>
                  </a:cubicBezTo>
                  <a:cubicBezTo>
                    <a:pt x="4199" y="1068"/>
                    <a:pt x="4154" y="886"/>
                    <a:pt x="4097" y="707"/>
                  </a:cubicBezTo>
                  <a:cubicBezTo>
                    <a:pt x="4046" y="536"/>
                    <a:pt x="3997" y="344"/>
                    <a:pt x="3894" y="196"/>
                  </a:cubicBezTo>
                  <a:cubicBezTo>
                    <a:pt x="3794" y="52"/>
                    <a:pt x="3673" y="0"/>
                    <a:pt x="3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8" name="Google Shape;10458;p20"/>
            <p:cNvSpPr/>
            <p:nvPr/>
          </p:nvSpPr>
          <p:spPr>
            <a:xfrm>
              <a:off x="8976732" y="4311799"/>
              <a:ext cx="154553" cy="131389"/>
            </a:xfrm>
            <a:custGeom>
              <a:avLst/>
              <a:gdLst/>
              <a:ahLst/>
              <a:cxnLst/>
              <a:rect l="l" t="t" r="r" b="b"/>
              <a:pathLst>
                <a:path w="5738" h="4878" extrusionOk="0">
                  <a:moveTo>
                    <a:pt x="1002" y="0"/>
                  </a:moveTo>
                  <a:cubicBezTo>
                    <a:pt x="881" y="0"/>
                    <a:pt x="764" y="66"/>
                    <a:pt x="726" y="218"/>
                  </a:cubicBezTo>
                  <a:cubicBezTo>
                    <a:pt x="372" y="1655"/>
                    <a:pt x="134" y="3118"/>
                    <a:pt x="16" y="4594"/>
                  </a:cubicBezTo>
                  <a:cubicBezTo>
                    <a:pt x="1" y="4784"/>
                    <a:pt x="139" y="4877"/>
                    <a:pt x="287" y="4877"/>
                  </a:cubicBezTo>
                  <a:cubicBezTo>
                    <a:pt x="439" y="4877"/>
                    <a:pt x="601" y="4778"/>
                    <a:pt x="616" y="4585"/>
                  </a:cubicBezTo>
                  <a:cubicBezTo>
                    <a:pt x="674" y="3875"/>
                    <a:pt x="762" y="3168"/>
                    <a:pt x="878" y="2465"/>
                  </a:cubicBezTo>
                  <a:cubicBezTo>
                    <a:pt x="2255" y="2734"/>
                    <a:pt x="3656" y="2871"/>
                    <a:pt x="5060" y="2871"/>
                  </a:cubicBezTo>
                  <a:cubicBezTo>
                    <a:pt x="5157" y="2871"/>
                    <a:pt x="5255" y="2870"/>
                    <a:pt x="5353" y="2869"/>
                  </a:cubicBezTo>
                  <a:cubicBezTo>
                    <a:pt x="5737" y="2863"/>
                    <a:pt x="5730" y="2267"/>
                    <a:pt x="5349" y="2267"/>
                  </a:cubicBezTo>
                  <a:cubicBezTo>
                    <a:pt x="5347" y="2267"/>
                    <a:pt x="5345" y="2267"/>
                    <a:pt x="5343" y="2267"/>
                  </a:cubicBezTo>
                  <a:cubicBezTo>
                    <a:pt x="5239" y="2269"/>
                    <a:pt x="5134" y="2270"/>
                    <a:pt x="5030" y="2270"/>
                  </a:cubicBezTo>
                  <a:cubicBezTo>
                    <a:pt x="3673" y="2270"/>
                    <a:pt x="2319" y="2137"/>
                    <a:pt x="986" y="1876"/>
                  </a:cubicBezTo>
                  <a:cubicBezTo>
                    <a:pt x="1081" y="1371"/>
                    <a:pt x="1185" y="868"/>
                    <a:pt x="1309" y="368"/>
                  </a:cubicBezTo>
                  <a:cubicBezTo>
                    <a:pt x="1364" y="144"/>
                    <a:pt x="1179" y="0"/>
                    <a:pt x="10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59" name="Google Shape;10459;p20"/>
            <p:cNvSpPr/>
            <p:nvPr/>
          </p:nvSpPr>
          <p:spPr>
            <a:xfrm>
              <a:off x="9035935" y="4250010"/>
              <a:ext cx="32995" cy="83472"/>
            </a:xfrm>
            <a:custGeom>
              <a:avLst/>
              <a:gdLst/>
              <a:ahLst/>
              <a:cxnLst/>
              <a:rect l="l" t="t" r="r" b="b"/>
              <a:pathLst>
                <a:path w="1225" h="3099" extrusionOk="0">
                  <a:moveTo>
                    <a:pt x="863" y="0"/>
                  </a:moveTo>
                  <a:cubicBezTo>
                    <a:pt x="742" y="0"/>
                    <a:pt x="622" y="65"/>
                    <a:pt x="579" y="215"/>
                  </a:cubicBezTo>
                  <a:cubicBezTo>
                    <a:pt x="341" y="1039"/>
                    <a:pt x="157" y="1876"/>
                    <a:pt x="26" y="2723"/>
                  </a:cubicBezTo>
                  <a:cubicBezTo>
                    <a:pt x="1" y="2885"/>
                    <a:pt x="74" y="3046"/>
                    <a:pt x="242" y="3090"/>
                  </a:cubicBezTo>
                  <a:cubicBezTo>
                    <a:pt x="263" y="3096"/>
                    <a:pt x="286" y="3098"/>
                    <a:pt x="309" y="3098"/>
                  </a:cubicBezTo>
                  <a:cubicBezTo>
                    <a:pt x="441" y="3098"/>
                    <a:pt x="586" y="3011"/>
                    <a:pt x="607" y="2874"/>
                  </a:cubicBezTo>
                  <a:cubicBezTo>
                    <a:pt x="739" y="2028"/>
                    <a:pt x="922" y="1190"/>
                    <a:pt x="1160" y="365"/>
                  </a:cubicBezTo>
                  <a:cubicBezTo>
                    <a:pt x="1225" y="143"/>
                    <a:pt x="1043" y="0"/>
                    <a:pt x="8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0" name="Google Shape;10460;p20"/>
            <p:cNvSpPr/>
            <p:nvPr/>
          </p:nvSpPr>
          <p:spPr>
            <a:xfrm>
              <a:off x="9076446" y="4257713"/>
              <a:ext cx="25400" cy="71001"/>
            </a:xfrm>
            <a:custGeom>
              <a:avLst/>
              <a:gdLst/>
              <a:ahLst/>
              <a:cxnLst/>
              <a:rect l="l" t="t" r="r" b="b"/>
              <a:pathLst>
                <a:path w="943" h="2636" extrusionOk="0">
                  <a:moveTo>
                    <a:pt x="634" y="0"/>
                  </a:moveTo>
                  <a:cubicBezTo>
                    <a:pt x="501" y="0"/>
                    <a:pt x="357" y="87"/>
                    <a:pt x="336" y="224"/>
                  </a:cubicBezTo>
                  <a:lnTo>
                    <a:pt x="24" y="2260"/>
                  </a:lnTo>
                  <a:cubicBezTo>
                    <a:pt x="1" y="2422"/>
                    <a:pt x="73" y="2583"/>
                    <a:pt x="240" y="2627"/>
                  </a:cubicBezTo>
                  <a:cubicBezTo>
                    <a:pt x="262" y="2633"/>
                    <a:pt x="285" y="2635"/>
                    <a:pt x="308" y="2635"/>
                  </a:cubicBezTo>
                  <a:cubicBezTo>
                    <a:pt x="440" y="2635"/>
                    <a:pt x="586" y="2548"/>
                    <a:pt x="607" y="2412"/>
                  </a:cubicBezTo>
                  <a:cubicBezTo>
                    <a:pt x="710" y="1732"/>
                    <a:pt x="814" y="1054"/>
                    <a:pt x="917" y="376"/>
                  </a:cubicBezTo>
                  <a:cubicBezTo>
                    <a:pt x="942" y="214"/>
                    <a:pt x="870" y="51"/>
                    <a:pt x="703" y="9"/>
                  </a:cubicBezTo>
                  <a:cubicBezTo>
                    <a:pt x="681" y="3"/>
                    <a:pt x="657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1" name="Google Shape;10461;p20"/>
            <p:cNvSpPr/>
            <p:nvPr/>
          </p:nvSpPr>
          <p:spPr>
            <a:xfrm>
              <a:off x="9003317" y="4105071"/>
              <a:ext cx="125652" cy="104373"/>
            </a:xfrm>
            <a:custGeom>
              <a:avLst/>
              <a:gdLst/>
              <a:ahLst/>
              <a:cxnLst/>
              <a:rect l="l" t="t" r="r" b="b"/>
              <a:pathLst>
                <a:path w="4665" h="3875" extrusionOk="0">
                  <a:moveTo>
                    <a:pt x="3838" y="659"/>
                  </a:moveTo>
                  <a:lnTo>
                    <a:pt x="3838" y="659"/>
                  </a:lnTo>
                  <a:cubicBezTo>
                    <a:pt x="3961" y="1433"/>
                    <a:pt x="3925" y="2224"/>
                    <a:pt x="3734" y="2984"/>
                  </a:cubicBezTo>
                  <a:lnTo>
                    <a:pt x="1039" y="1590"/>
                  </a:lnTo>
                  <a:cubicBezTo>
                    <a:pt x="1937" y="1184"/>
                    <a:pt x="2874" y="871"/>
                    <a:pt x="3838" y="659"/>
                  </a:cubicBezTo>
                  <a:close/>
                  <a:moveTo>
                    <a:pt x="4060" y="1"/>
                  </a:moveTo>
                  <a:cubicBezTo>
                    <a:pt x="4037" y="1"/>
                    <a:pt x="4014" y="3"/>
                    <a:pt x="3991" y="7"/>
                  </a:cubicBezTo>
                  <a:cubicBezTo>
                    <a:pt x="2673" y="271"/>
                    <a:pt x="1398" y="711"/>
                    <a:pt x="201" y="1319"/>
                  </a:cubicBezTo>
                  <a:cubicBezTo>
                    <a:pt x="0" y="1421"/>
                    <a:pt x="19" y="1739"/>
                    <a:pt x="210" y="1837"/>
                  </a:cubicBezTo>
                  <a:lnTo>
                    <a:pt x="4074" y="3838"/>
                  </a:lnTo>
                  <a:cubicBezTo>
                    <a:pt x="4123" y="3863"/>
                    <a:pt x="4170" y="3874"/>
                    <a:pt x="4216" y="3874"/>
                  </a:cubicBezTo>
                  <a:cubicBezTo>
                    <a:pt x="4489" y="3874"/>
                    <a:pt x="4665" y="3467"/>
                    <a:pt x="4369" y="3313"/>
                  </a:cubicBezTo>
                  <a:lnTo>
                    <a:pt x="4281" y="3268"/>
                  </a:lnTo>
                  <a:cubicBezTo>
                    <a:pt x="4554" y="2271"/>
                    <a:pt x="4582" y="1222"/>
                    <a:pt x="4362" y="211"/>
                  </a:cubicBezTo>
                  <a:cubicBezTo>
                    <a:pt x="4332" y="69"/>
                    <a:pt x="4193" y="1"/>
                    <a:pt x="40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2" name="Google Shape;10462;p20"/>
            <p:cNvSpPr/>
            <p:nvPr/>
          </p:nvSpPr>
          <p:spPr>
            <a:xfrm>
              <a:off x="8985728" y="3997545"/>
              <a:ext cx="135806" cy="110003"/>
            </a:xfrm>
            <a:custGeom>
              <a:avLst/>
              <a:gdLst/>
              <a:ahLst/>
              <a:cxnLst/>
              <a:rect l="l" t="t" r="r" b="b"/>
              <a:pathLst>
                <a:path w="5042" h="4084" extrusionOk="0">
                  <a:moveTo>
                    <a:pt x="906" y="1"/>
                  </a:moveTo>
                  <a:cubicBezTo>
                    <a:pt x="784" y="1"/>
                    <a:pt x="662" y="65"/>
                    <a:pt x="614" y="212"/>
                  </a:cubicBezTo>
                  <a:cubicBezTo>
                    <a:pt x="478" y="643"/>
                    <a:pt x="384" y="1088"/>
                    <a:pt x="332" y="1536"/>
                  </a:cubicBezTo>
                  <a:cubicBezTo>
                    <a:pt x="10" y="1554"/>
                    <a:pt x="0" y="2022"/>
                    <a:pt x="290" y="2113"/>
                  </a:cubicBezTo>
                  <a:cubicBezTo>
                    <a:pt x="268" y="2702"/>
                    <a:pt x="318" y="3291"/>
                    <a:pt x="436" y="3869"/>
                  </a:cubicBezTo>
                  <a:cubicBezTo>
                    <a:pt x="463" y="4001"/>
                    <a:pt x="602" y="4084"/>
                    <a:pt x="731" y="4084"/>
                  </a:cubicBezTo>
                  <a:cubicBezTo>
                    <a:pt x="758" y="4084"/>
                    <a:pt x="784" y="4080"/>
                    <a:pt x="809" y="4073"/>
                  </a:cubicBezTo>
                  <a:cubicBezTo>
                    <a:pt x="975" y="4024"/>
                    <a:pt x="1045" y="3860"/>
                    <a:pt x="1012" y="3700"/>
                  </a:cubicBezTo>
                  <a:cubicBezTo>
                    <a:pt x="909" y="3191"/>
                    <a:pt x="867" y="2672"/>
                    <a:pt x="887" y="2155"/>
                  </a:cubicBezTo>
                  <a:lnTo>
                    <a:pt x="887" y="2155"/>
                  </a:lnTo>
                  <a:lnTo>
                    <a:pt x="4655" y="2309"/>
                  </a:lnTo>
                  <a:cubicBezTo>
                    <a:pt x="4660" y="2309"/>
                    <a:pt x="4666" y="2309"/>
                    <a:pt x="4671" y="2309"/>
                  </a:cubicBezTo>
                  <a:cubicBezTo>
                    <a:pt x="5042" y="2309"/>
                    <a:pt x="5026" y="1724"/>
                    <a:pt x="4646" y="1709"/>
                  </a:cubicBezTo>
                  <a:lnTo>
                    <a:pt x="934" y="1555"/>
                  </a:lnTo>
                  <a:cubicBezTo>
                    <a:pt x="986" y="1151"/>
                    <a:pt x="1073" y="751"/>
                    <a:pt x="1196" y="363"/>
                  </a:cubicBezTo>
                  <a:cubicBezTo>
                    <a:pt x="1267" y="142"/>
                    <a:pt x="1087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3" name="Google Shape;10463;p20"/>
            <p:cNvSpPr/>
            <p:nvPr/>
          </p:nvSpPr>
          <p:spPr>
            <a:xfrm>
              <a:off x="9065430" y="3941062"/>
              <a:ext cx="60307" cy="49695"/>
            </a:xfrm>
            <a:custGeom>
              <a:avLst/>
              <a:gdLst/>
              <a:ahLst/>
              <a:cxnLst/>
              <a:rect l="l" t="t" r="r" b="b"/>
              <a:pathLst>
                <a:path w="2239" h="1845" extrusionOk="0">
                  <a:moveTo>
                    <a:pt x="700" y="0"/>
                  </a:moveTo>
                  <a:cubicBezTo>
                    <a:pt x="489" y="0"/>
                    <a:pt x="307" y="273"/>
                    <a:pt x="444" y="461"/>
                  </a:cubicBezTo>
                  <a:cubicBezTo>
                    <a:pt x="656" y="747"/>
                    <a:pt x="897" y="1009"/>
                    <a:pt x="1166" y="1244"/>
                  </a:cubicBezTo>
                  <a:cubicBezTo>
                    <a:pt x="1151" y="1244"/>
                    <a:pt x="1137" y="1246"/>
                    <a:pt x="1123" y="1247"/>
                  </a:cubicBezTo>
                  <a:cubicBezTo>
                    <a:pt x="1102" y="1247"/>
                    <a:pt x="1081" y="1248"/>
                    <a:pt x="1061" y="1248"/>
                  </a:cubicBezTo>
                  <a:cubicBezTo>
                    <a:pt x="954" y="1248"/>
                    <a:pt x="848" y="1244"/>
                    <a:pt x="742" y="1236"/>
                  </a:cubicBezTo>
                  <a:cubicBezTo>
                    <a:pt x="712" y="1233"/>
                    <a:pt x="681" y="1230"/>
                    <a:pt x="651" y="1227"/>
                  </a:cubicBezTo>
                  <a:cubicBezTo>
                    <a:pt x="637" y="1227"/>
                    <a:pt x="632" y="1225"/>
                    <a:pt x="629" y="1225"/>
                  </a:cubicBezTo>
                  <a:lnTo>
                    <a:pt x="609" y="1222"/>
                  </a:lnTo>
                  <a:cubicBezTo>
                    <a:pt x="538" y="1213"/>
                    <a:pt x="468" y="1202"/>
                    <a:pt x="399" y="1189"/>
                  </a:cubicBezTo>
                  <a:cubicBezTo>
                    <a:pt x="377" y="1185"/>
                    <a:pt x="355" y="1183"/>
                    <a:pt x="333" y="1183"/>
                  </a:cubicBezTo>
                  <a:cubicBezTo>
                    <a:pt x="197" y="1183"/>
                    <a:pt x="62" y="1261"/>
                    <a:pt x="32" y="1404"/>
                  </a:cubicBezTo>
                  <a:cubicBezTo>
                    <a:pt x="1" y="1554"/>
                    <a:pt x="82" y="1739"/>
                    <a:pt x="247" y="1770"/>
                  </a:cubicBezTo>
                  <a:cubicBezTo>
                    <a:pt x="511" y="1820"/>
                    <a:pt x="779" y="1845"/>
                    <a:pt x="1046" y="1845"/>
                  </a:cubicBezTo>
                  <a:cubicBezTo>
                    <a:pt x="1370" y="1845"/>
                    <a:pt x="1694" y="1808"/>
                    <a:pt x="2013" y="1736"/>
                  </a:cubicBezTo>
                  <a:cubicBezTo>
                    <a:pt x="2128" y="1709"/>
                    <a:pt x="2211" y="1592"/>
                    <a:pt x="2224" y="1481"/>
                  </a:cubicBezTo>
                  <a:cubicBezTo>
                    <a:pt x="2238" y="1362"/>
                    <a:pt x="2180" y="1244"/>
                    <a:pt x="2075" y="1184"/>
                  </a:cubicBezTo>
                  <a:cubicBezTo>
                    <a:pt x="2014" y="1145"/>
                    <a:pt x="1953" y="1106"/>
                    <a:pt x="1893" y="1064"/>
                  </a:cubicBezTo>
                  <a:cubicBezTo>
                    <a:pt x="1868" y="1047"/>
                    <a:pt x="1842" y="1026"/>
                    <a:pt x="1815" y="1009"/>
                  </a:cubicBezTo>
                  <a:lnTo>
                    <a:pt x="1809" y="1004"/>
                  </a:lnTo>
                  <a:lnTo>
                    <a:pt x="1779" y="981"/>
                  </a:lnTo>
                  <a:cubicBezTo>
                    <a:pt x="1671" y="898"/>
                    <a:pt x="1568" y="810"/>
                    <a:pt x="1467" y="718"/>
                  </a:cubicBezTo>
                  <a:cubicBezTo>
                    <a:pt x="1455" y="705"/>
                    <a:pt x="1444" y="693"/>
                    <a:pt x="1431" y="680"/>
                  </a:cubicBezTo>
                  <a:cubicBezTo>
                    <a:pt x="1557" y="671"/>
                    <a:pt x="1679" y="650"/>
                    <a:pt x="1799" y="619"/>
                  </a:cubicBezTo>
                  <a:cubicBezTo>
                    <a:pt x="1951" y="577"/>
                    <a:pt x="2055" y="396"/>
                    <a:pt x="2003" y="246"/>
                  </a:cubicBezTo>
                  <a:cubicBezTo>
                    <a:pt x="1959" y="116"/>
                    <a:pt x="1844" y="31"/>
                    <a:pt x="1714" y="31"/>
                  </a:cubicBezTo>
                  <a:cubicBezTo>
                    <a:pt x="1687" y="31"/>
                    <a:pt x="1660" y="34"/>
                    <a:pt x="1632" y="42"/>
                  </a:cubicBezTo>
                  <a:cubicBezTo>
                    <a:pt x="1594" y="52"/>
                    <a:pt x="1557" y="61"/>
                    <a:pt x="1521" y="69"/>
                  </a:cubicBezTo>
                  <a:lnTo>
                    <a:pt x="1477" y="77"/>
                  </a:lnTo>
                  <a:cubicBezTo>
                    <a:pt x="1466" y="78"/>
                    <a:pt x="1447" y="81"/>
                    <a:pt x="1444" y="81"/>
                  </a:cubicBezTo>
                  <a:cubicBezTo>
                    <a:pt x="1377" y="89"/>
                    <a:pt x="1309" y="93"/>
                    <a:pt x="1241" y="93"/>
                  </a:cubicBezTo>
                  <a:cubicBezTo>
                    <a:pt x="1227" y="93"/>
                    <a:pt x="1214" y="93"/>
                    <a:pt x="1201" y="92"/>
                  </a:cubicBezTo>
                  <a:cubicBezTo>
                    <a:pt x="1163" y="92"/>
                    <a:pt x="1127" y="88"/>
                    <a:pt x="1090" y="86"/>
                  </a:cubicBezTo>
                  <a:cubicBezTo>
                    <a:pt x="1089" y="87"/>
                    <a:pt x="1088" y="87"/>
                    <a:pt x="1087" y="87"/>
                  </a:cubicBezTo>
                  <a:cubicBezTo>
                    <a:pt x="1086" y="87"/>
                    <a:pt x="1084" y="87"/>
                    <a:pt x="1082" y="86"/>
                  </a:cubicBezTo>
                  <a:cubicBezTo>
                    <a:pt x="1063" y="83"/>
                    <a:pt x="1044" y="81"/>
                    <a:pt x="1025" y="77"/>
                  </a:cubicBezTo>
                  <a:cubicBezTo>
                    <a:pt x="941" y="63"/>
                    <a:pt x="858" y="41"/>
                    <a:pt x="776" y="13"/>
                  </a:cubicBezTo>
                  <a:cubicBezTo>
                    <a:pt x="751" y="4"/>
                    <a:pt x="725" y="0"/>
                    <a:pt x="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4" name="Google Shape;10464;p20"/>
            <p:cNvSpPr/>
            <p:nvPr/>
          </p:nvSpPr>
          <p:spPr>
            <a:xfrm>
              <a:off x="9000354" y="3882828"/>
              <a:ext cx="112373" cy="43446"/>
            </a:xfrm>
            <a:custGeom>
              <a:avLst/>
              <a:gdLst/>
              <a:ahLst/>
              <a:cxnLst/>
              <a:rect l="l" t="t" r="r" b="b"/>
              <a:pathLst>
                <a:path w="4172" h="1613" extrusionOk="0">
                  <a:moveTo>
                    <a:pt x="2535" y="1"/>
                  </a:moveTo>
                  <a:cubicBezTo>
                    <a:pt x="2402" y="1"/>
                    <a:pt x="2267" y="83"/>
                    <a:pt x="2237" y="224"/>
                  </a:cubicBezTo>
                  <a:lnTo>
                    <a:pt x="2204" y="377"/>
                  </a:lnTo>
                  <a:cubicBezTo>
                    <a:pt x="1633" y="321"/>
                    <a:pt x="1066" y="232"/>
                    <a:pt x="505" y="111"/>
                  </a:cubicBezTo>
                  <a:cubicBezTo>
                    <a:pt x="481" y="106"/>
                    <a:pt x="457" y="103"/>
                    <a:pt x="434" y="103"/>
                  </a:cubicBezTo>
                  <a:cubicBezTo>
                    <a:pt x="109" y="103"/>
                    <a:pt x="0" y="618"/>
                    <a:pt x="355" y="694"/>
                  </a:cubicBezTo>
                  <a:cubicBezTo>
                    <a:pt x="924" y="816"/>
                    <a:pt x="1499" y="909"/>
                    <a:pt x="2078" y="970"/>
                  </a:cubicBezTo>
                  <a:lnTo>
                    <a:pt x="2020" y="1239"/>
                  </a:lnTo>
                  <a:cubicBezTo>
                    <a:pt x="1987" y="1393"/>
                    <a:pt x="2074" y="1571"/>
                    <a:pt x="2237" y="1606"/>
                  </a:cubicBezTo>
                  <a:cubicBezTo>
                    <a:pt x="2258" y="1610"/>
                    <a:pt x="2280" y="1612"/>
                    <a:pt x="2302" y="1612"/>
                  </a:cubicBezTo>
                  <a:cubicBezTo>
                    <a:pt x="2437" y="1612"/>
                    <a:pt x="2572" y="1531"/>
                    <a:pt x="2602" y="1390"/>
                  </a:cubicBezTo>
                  <a:lnTo>
                    <a:pt x="2680" y="1018"/>
                  </a:lnTo>
                  <a:cubicBezTo>
                    <a:pt x="3033" y="1041"/>
                    <a:pt x="3385" y="1058"/>
                    <a:pt x="3738" y="1058"/>
                  </a:cubicBezTo>
                  <a:cubicBezTo>
                    <a:pt x="3753" y="1058"/>
                    <a:pt x="3769" y="1058"/>
                    <a:pt x="3785" y="1057"/>
                  </a:cubicBezTo>
                  <a:cubicBezTo>
                    <a:pt x="4171" y="1057"/>
                    <a:pt x="4162" y="457"/>
                    <a:pt x="3777" y="457"/>
                  </a:cubicBezTo>
                  <a:cubicBezTo>
                    <a:pt x="3776" y="457"/>
                    <a:pt x="3776" y="457"/>
                    <a:pt x="3775" y="457"/>
                  </a:cubicBezTo>
                  <a:cubicBezTo>
                    <a:pt x="3451" y="457"/>
                    <a:pt x="3128" y="445"/>
                    <a:pt x="2807" y="426"/>
                  </a:cubicBezTo>
                  <a:cubicBezTo>
                    <a:pt x="2810" y="409"/>
                    <a:pt x="2813" y="392"/>
                    <a:pt x="2818" y="374"/>
                  </a:cubicBezTo>
                  <a:cubicBezTo>
                    <a:pt x="2851" y="221"/>
                    <a:pt x="2765" y="42"/>
                    <a:pt x="2602" y="8"/>
                  </a:cubicBezTo>
                  <a:cubicBezTo>
                    <a:pt x="2580" y="3"/>
                    <a:pt x="2558" y="1"/>
                    <a:pt x="25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5" name="Google Shape;10465;p20"/>
            <p:cNvSpPr/>
            <p:nvPr/>
          </p:nvSpPr>
          <p:spPr>
            <a:xfrm>
              <a:off x="8997903" y="3734549"/>
              <a:ext cx="120857" cy="103807"/>
            </a:xfrm>
            <a:custGeom>
              <a:avLst/>
              <a:gdLst/>
              <a:ahLst/>
              <a:cxnLst/>
              <a:rect l="l" t="t" r="r" b="b"/>
              <a:pathLst>
                <a:path w="4487" h="3854" extrusionOk="0">
                  <a:moveTo>
                    <a:pt x="3620" y="623"/>
                  </a:moveTo>
                  <a:cubicBezTo>
                    <a:pt x="3664" y="762"/>
                    <a:pt x="3675" y="938"/>
                    <a:pt x="3697" y="1060"/>
                  </a:cubicBezTo>
                  <a:lnTo>
                    <a:pt x="3697" y="1061"/>
                  </a:lnTo>
                  <a:cubicBezTo>
                    <a:pt x="3738" y="1286"/>
                    <a:pt x="3769" y="1511"/>
                    <a:pt x="3793" y="1737"/>
                  </a:cubicBezTo>
                  <a:cubicBezTo>
                    <a:pt x="3814" y="1955"/>
                    <a:pt x="3829" y="2172"/>
                    <a:pt x="3836" y="2390"/>
                  </a:cubicBezTo>
                  <a:cubicBezTo>
                    <a:pt x="3840" y="2468"/>
                    <a:pt x="3850" y="2555"/>
                    <a:pt x="3835" y="2631"/>
                  </a:cubicBezTo>
                  <a:cubicBezTo>
                    <a:pt x="3832" y="2645"/>
                    <a:pt x="3825" y="2660"/>
                    <a:pt x="3821" y="2675"/>
                  </a:cubicBezTo>
                  <a:cubicBezTo>
                    <a:pt x="3720" y="2675"/>
                    <a:pt x="3626" y="2716"/>
                    <a:pt x="3568" y="2816"/>
                  </a:cubicBezTo>
                  <a:cubicBezTo>
                    <a:pt x="3520" y="2904"/>
                    <a:pt x="3525" y="3036"/>
                    <a:pt x="3581" y="3130"/>
                  </a:cubicBezTo>
                  <a:lnTo>
                    <a:pt x="1018" y="1433"/>
                  </a:lnTo>
                  <a:cubicBezTo>
                    <a:pt x="1375" y="1292"/>
                    <a:pt x="1735" y="1159"/>
                    <a:pt x="2102" y="1041"/>
                  </a:cubicBezTo>
                  <a:cubicBezTo>
                    <a:pt x="2370" y="955"/>
                    <a:pt x="2638" y="875"/>
                    <a:pt x="2909" y="801"/>
                  </a:cubicBezTo>
                  <a:cubicBezTo>
                    <a:pt x="3044" y="764"/>
                    <a:pt x="3180" y="729"/>
                    <a:pt x="3316" y="695"/>
                  </a:cubicBezTo>
                  <a:cubicBezTo>
                    <a:pt x="3396" y="676"/>
                    <a:pt x="3474" y="657"/>
                    <a:pt x="3554" y="638"/>
                  </a:cubicBezTo>
                  <a:lnTo>
                    <a:pt x="3620" y="623"/>
                  </a:lnTo>
                  <a:close/>
                  <a:moveTo>
                    <a:pt x="3704" y="1"/>
                  </a:moveTo>
                  <a:cubicBezTo>
                    <a:pt x="3517" y="1"/>
                    <a:pt x="3314" y="76"/>
                    <a:pt x="3147" y="118"/>
                  </a:cubicBezTo>
                  <a:cubicBezTo>
                    <a:pt x="2829" y="197"/>
                    <a:pt x="2514" y="284"/>
                    <a:pt x="2201" y="380"/>
                  </a:cubicBezTo>
                  <a:cubicBezTo>
                    <a:pt x="1552" y="577"/>
                    <a:pt x="914" y="811"/>
                    <a:pt x="292" y="1079"/>
                  </a:cubicBezTo>
                  <a:cubicBezTo>
                    <a:pt x="51" y="1182"/>
                    <a:pt x="1" y="1478"/>
                    <a:pt x="230" y="1630"/>
                  </a:cubicBezTo>
                  <a:lnTo>
                    <a:pt x="3514" y="3803"/>
                  </a:lnTo>
                  <a:cubicBezTo>
                    <a:pt x="3567" y="3839"/>
                    <a:pt x="3619" y="3854"/>
                    <a:pt x="3668" y="3854"/>
                  </a:cubicBezTo>
                  <a:cubicBezTo>
                    <a:pt x="3917" y="3854"/>
                    <a:pt x="4077" y="3457"/>
                    <a:pt x="3808" y="3280"/>
                  </a:cubicBezTo>
                  <a:lnTo>
                    <a:pt x="3766" y="3252"/>
                  </a:lnTo>
                  <a:lnTo>
                    <a:pt x="3766" y="3252"/>
                  </a:lnTo>
                  <a:cubicBezTo>
                    <a:pt x="3814" y="3264"/>
                    <a:pt x="3861" y="3270"/>
                    <a:pt x="3906" y="3270"/>
                  </a:cubicBezTo>
                  <a:cubicBezTo>
                    <a:pt x="4092" y="3270"/>
                    <a:pt x="4249" y="3165"/>
                    <a:pt x="4349" y="2965"/>
                  </a:cubicBezTo>
                  <a:cubicBezTo>
                    <a:pt x="4487" y="2688"/>
                    <a:pt x="4440" y="2351"/>
                    <a:pt x="4421" y="2053"/>
                  </a:cubicBezTo>
                  <a:cubicBezTo>
                    <a:pt x="4397" y="1712"/>
                    <a:pt x="4355" y="1372"/>
                    <a:pt x="4299" y="1035"/>
                  </a:cubicBezTo>
                  <a:cubicBezTo>
                    <a:pt x="4270" y="867"/>
                    <a:pt x="4237" y="700"/>
                    <a:pt x="4201" y="535"/>
                  </a:cubicBezTo>
                  <a:cubicBezTo>
                    <a:pt x="4169" y="389"/>
                    <a:pt x="4139" y="230"/>
                    <a:pt x="4028" y="121"/>
                  </a:cubicBezTo>
                  <a:cubicBezTo>
                    <a:pt x="3935" y="32"/>
                    <a:pt x="3823" y="1"/>
                    <a:pt x="3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6" name="Google Shape;10466;p20"/>
            <p:cNvSpPr/>
            <p:nvPr/>
          </p:nvSpPr>
          <p:spPr>
            <a:xfrm>
              <a:off x="8987667" y="3592816"/>
              <a:ext cx="127456" cy="122473"/>
            </a:xfrm>
            <a:custGeom>
              <a:avLst/>
              <a:gdLst/>
              <a:ahLst/>
              <a:cxnLst/>
              <a:rect l="l" t="t" r="r" b="b"/>
              <a:pathLst>
                <a:path w="4732" h="4547" extrusionOk="0">
                  <a:moveTo>
                    <a:pt x="301" y="0"/>
                  </a:moveTo>
                  <a:cubicBezTo>
                    <a:pt x="148" y="0"/>
                    <a:pt x="0" y="99"/>
                    <a:pt x="11" y="295"/>
                  </a:cubicBezTo>
                  <a:cubicBezTo>
                    <a:pt x="83" y="1617"/>
                    <a:pt x="154" y="2939"/>
                    <a:pt x="226" y="4262"/>
                  </a:cubicBezTo>
                  <a:cubicBezTo>
                    <a:pt x="236" y="4452"/>
                    <a:pt x="388" y="4547"/>
                    <a:pt x="537" y="4547"/>
                  </a:cubicBezTo>
                  <a:cubicBezTo>
                    <a:pt x="689" y="4547"/>
                    <a:pt x="838" y="4448"/>
                    <a:pt x="827" y="4252"/>
                  </a:cubicBezTo>
                  <a:cubicBezTo>
                    <a:pt x="804" y="3832"/>
                    <a:pt x="782" y="3414"/>
                    <a:pt x="759" y="2994"/>
                  </a:cubicBezTo>
                  <a:lnTo>
                    <a:pt x="759" y="2994"/>
                  </a:lnTo>
                  <a:lnTo>
                    <a:pt x="4345" y="3085"/>
                  </a:lnTo>
                  <a:cubicBezTo>
                    <a:pt x="4348" y="3085"/>
                    <a:pt x="4352" y="3085"/>
                    <a:pt x="4355" y="3085"/>
                  </a:cubicBezTo>
                  <a:cubicBezTo>
                    <a:pt x="4732" y="3085"/>
                    <a:pt x="4717" y="2494"/>
                    <a:pt x="4334" y="2485"/>
                  </a:cubicBezTo>
                  <a:lnTo>
                    <a:pt x="727" y="2392"/>
                  </a:lnTo>
                  <a:lnTo>
                    <a:pt x="613" y="285"/>
                  </a:lnTo>
                  <a:cubicBezTo>
                    <a:pt x="602" y="95"/>
                    <a:pt x="449" y="0"/>
                    <a:pt x="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7" name="Google Shape;10467;p20"/>
            <p:cNvSpPr/>
            <p:nvPr/>
          </p:nvSpPr>
          <p:spPr>
            <a:xfrm>
              <a:off x="9088567" y="3588991"/>
              <a:ext cx="54" cy="135"/>
            </a:xfrm>
            <a:custGeom>
              <a:avLst/>
              <a:gdLst/>
              <a:ahLst/>
              <a:cxnLst/>
              <a:rect l="l" t="t" r="r" b="b"/>
              <a:pathLst>
                <a:path w="2" h="5" extrusionOk="0">
                  <a:moveTo>
                    <a:pt x="0" y="4"/>
                  </a:moveTo>
                  <a:cubicBezTo>
                    <a:pt x="2" y="1"/>
                    <a:pt x="2" y="1"/>
                    <a:pt x="0" y="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8" name="Google Shape;10468;p20"/>
            <p:cNvSpPr/>
            <p:nvPr/>
          </p:nvSpPr>
          <p:spPr>
            <a:xfrm>
              <a:off x="9106237" y="3584358"/>
              <a:ext cx="27" cy="4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8"/>
                  </a:moveTo>
                  <a:lnTo>
                    <a:pt x="1" y="1"/>
                  </a:lnTo>
                  <a:cubicBezTo>
                    <a:pt x="1" y="5"/>
                    <a:pt x="1" y="10"/>
                    <a:pt x="1" y="1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69" name="Google Shape;10469;p20"/>
            <p:cNvSpPr/>
            <p:nvPr/>
          </p:nvSpPr>
          <p:spPr>
            <a:xfrm>
              <a:off x="9106129" y="3583011"/>
              <a:ext cx="27" cy="108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0" name="Google Shape;10470;p20"/>
            <p:cNvSpPr/>
            <p:nvPr/>
          </p:nvSpPr>
          <p:spPr>
            <a:xfrm>
              <a:off x="9106129" y="3583092"/>
              <a:ext cx="108" cy="620"/>
            </a:xfrm>
            <a:custGeom>
              <a:avLst/>
              <a:gdLst/>
              <a:ahLst/>
              <a:cxnLst/>
              <a:rect l="l" t="t" r="r" b="b"/>
              <a:pathLst>
                <a:path w="4" h="23" extrusionOk="0">
                  <a:moveTo>
                    <a:pt x="2" y="1"/>
                  </a:moveTo>
                  <a:cubicBezTo>
                    <a:pt x="1" y="15"/>
                    <a:pt x="2" y="23"/>
                    <a:pt x="3" y="23"/>
                  </a:cubicBezTo>
                  <a:cubicBezTo>
                    <a:pt x="3" y="23"/>
                    <a:pt x="3" y="22"/>
                    <a:pt x="3" y="19"/>
                  </a:cubicBezTo>
                  <a:cubicBezTo>
                    <a:pt x="3" y="18"/>
                    <a:pt x="3" y="16"/>
                    <a:pt x="3" y="15"/>
                  </a:cubicBezTo>
                  <a:cubicBezTo>
                    <a:pt x="3" y="10"/>
                    <a:pt x="2" y="5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1" name="Google Shape;10471;p20"/>
            <p:cNvSpPr/>
            <p:nvPr/>
          </p:nvSpPr>
          <p:spPr>
            <a:xfrm>
              <a:off x="9106156" y="3582877"/>
              <a:ext cx="81" cy="215"/>
            </a:xfrm>
            <a:custGeom>
              <a:avLst/>
              <a:gdLst/>
              <a:ahLst/>
              <a:cxnLst/>
              <a:rect l="l" t="t" r="r" b="b"/>
              <a:pathLst>
                <a:path w="3" h="8" extrusionOk="0">
                  <a:moveTo>
                    <a:pt x="1" y="1"/>
                  </a:moveTo>
                  <a:cubicBezTo>
                    <a:pt x="1" y="2"/>
                    <a:pt x="1" y="4"/>
                    <a:pt x="1" y="5"/>
                  </a:cubicBezTo>
                  <a:cubicBezTo>
                    <a:pt x="1" y="7"/>
                    <a:pt x="1" y="7"/>
                    <a:pt x="2" y="7"/>
                  </a:cubicBezTo>
                  <a:lnTo>
                    <a:pt x="2" y="4"/>
                  </a:lnTo>
                  <a:cubicBezTo>
                    <a:pt x="2" y="4"/>
                    <a:pt x="1" y="2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2" name="Google Shape;10472;p20"/>
            <p:cNvSpPr/>
            <p:nvPr/>
          </p:nvSpPr>
          <p:spPr>
            <a:xfrm>
              <a:off x="9096405" y="3578163"/>
              <a:ext cx="889" cy="189"/>
            </a:xfrm>
            <a:custGeom>
              <a:avLst/>
              <a:gdLst/>
              <a:ahLst/>
              <a:cxnLst/>
              <a:rect l="l" t="t" r="r" b="b"/>
              <a:pathLst>
                <a:path w="33" h="7" extrusionOk="0">
                  <a:moveTo>
                    <a:pt x="24" y="0"/>
                  </a:moveTo>
                  <a:cubicBezTo>
                    <a:pt x="16" y="2"/>
                    <a:pt x="9" y="3"/>
                    <a:pt x="5" y="3"/>
                  </a:cubicBezTo>
                  <a:lnTo>
                    <a:pt x="1" y="5"/>
                  </a:lnTo>
                  <a:cubicBezTo>
                    <a:pt x="4" y="6"/>
                    <a:pt x="8" y="7"/>
                    <a:pt x="12" y="7"/>
                  </a:cubicBezTo>
                  <a:cubicBezTo>
                    <a:pt x="19" y="7"/>
                    <a:pt x="26" y="4"/>
                    <a:pt x="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3" name="Google Shape;10473;p20"/>
            <p:cNvSpPr/>
            <p:nvPr/>
          </p:nvSpPr>
          <p:spPr>
            <a:xfrm>
              <a:off x="9065187" y="3561921"/>
              <a:ext cx="57803" cy="46840"/>
            </a:xfrm>
            <a:custGeom>
              <a:avLst/>
              <a:gdLst/>
              <a:ahLst/>
              <a:cxnLst/>
              <a:rect l="l" t="t" r="r" b="b"/>
              <a:pathLst>
                <a:path w="2146" h="1739" extrusionOk="0">
                  <a:moveTo>
                    <a:pt x="865" y="1011"/>
                  </a:moveTo>
                  <a:cubicBezTo>
                    <a:pt x="865" y="1012"/>
                    <a:pt x="864" y="1013"/>
                    <a:pt x="864" y="1014"/>
                  </a:cubicBezTo>
                  <a:lnTo>
                    <a:pt x="864" y="1014"/>
                  </a:lnTo>
                  <a:lnTo>
                    <a:pt x="865" y="1011"/>
                  </a:lnTo>
                  <a:close/>
                  <a:moveTo>
                    <a:pt x="1197" y="600"/>
                  </a:moveTo>
                  <a:cubicBezTo>
                    <a:pt x="1194" y="602"/>
                    <a:pt x="1193" y="602"/>
                    <a:pt x="1190" y="603"/>
                  </a:cubicBezTo>
                  <a:cubicBezTo>
                    <a:pt x="1210" y="603"/>
                    <a:pt x="1227" y="602"/>
                    <a:pt x="1246" y="602"/>
                  </a:cubicBezTo>
                  <a:cubicBezTo>
                    <a:pt x="1251" y="602"/>
                    <a:pt x="1258" y="603"/>
                    <a:pt x="1266" y="605"/>
                  </a:cubicBezTo>
                  <a:lnTo>
                    <a:pt x="1276" y="606"/>
                  </a:lnTo>
                  <a:cubicBezTo>
                    <a:pt x="1299" y="611"/>
                    <a:pt x="1323" y="617"/>
                    <a:pt x="1346" y="624"/>
                  </a:cubicBezTo>
                  <a:cubicBezTo>
                    <a:pt x="1349" y="625"/>
                    <a:pt x="1356" y="628"/>
                    <a:pt x="1363" y="632"/>
                  </a:cubicBezTo>
                  <a:cubicBezTo>
                    <a:pt x="1382" y="642"/>
                    <a:pt x="1403" y="652"/>
                    <a:pt x="1421" y="663"/>
                  </a:cubicBezTo>
                  <a:cubicBezTo>
                    <a:pt x="1423" y="663"/>
                    <a:pt x="1432" y="671"/>
                    <a:pt x="1442" y="677"/>
                  </a:cubicBezTo>
                  <a:cubicBezTo>
                    <a:pt x="1443" y="679"/>
                    <a:pt x="1445" y="680"/>
                    <a:pt x="1447" y="682"/>
                  </a:cubicBezTo>
                  <a:cubicBezTo>
                    <a:pt x="1461" y="697"/>
                    <a:pt x="1475" y="711"/>
                    <a:pt x="1490" y="726"/>
                  </a:cubicBezTo>
                  <a:cubicBezTo>
                    <a:pt x="1494" y="732"/>
                    <a:pt x="1498" y="736"/>
                    <a:pt x="1501" y="741"/>
                  </a:cubicBezTo>
                  <a:cubicBezTo>
                    <a:pt x="1504" y="747"/>
                    <a:pt x="1506" y="751"/>
                    <a:pt x="1509" y="755"/>
                  </a:cubicBezTo>
                  <a:cubicBezTo>
                    <a:pt x="1509" y="754"/>
                    <a:pt x="1509" y="751"/>
                    <a:pt x="1509" y="747"/>
                  </a:cubicBezTo>
                  <a:cubicBezTo>
                    <a:pt x="1509" y="752"/>
                    <a:pt x="1511" y="757"/>
                    <a:pt x="1512" y="760"/>
                  </a:cubicBezTo>
                  <a:cubicBezTo>
                    <a:pt x="1514" y="765"/>
                    <a:pt x="1517" y="768"/>
                    <a:pt x="1519" y="773"/>
                  </a:cubicBezTo>
                  <a:cubicBezTo>
                    <a:pt x="1520" y="774"/>
                    <a:pt x="1522" y="776"/>
                    <a:pt x="1522" y="779"/>
                  </a:cubicBezTo>
                  <a:cubicBezTo>
                    <a:pt x="1522" y="780"/>
                    <a:pt x="1522" y="781"/>
                    <a:pt x="1522" y="782"/>
                  </a:cubicBezTo>
                  <a:lnTo>
                    <a:pt x="1522" y="785"/>
                  </a:lnTo>
                  <a:lnTo>
                    <a:pt x="1522" y="801"/>
                  </a:lnTo>
                  <a:cubicBezTo>
                    <a:pt x="1522" y="802"/>
                    <a:pt x="1522" y="804"/>
                    <a:pt x="1522" y="805"/>
                  </a:cubicBezTo>
                  <a:cubicBezTo>
                    <a:pt x="1522" y="815"/>
                    <a:pt x="1522" y="824"/>
                    <a:pt x="1523" y="834"/>
                  </a:cubicBezTo>
                  <a:cubicBezTo>
                    <a:pt x="1523" y="829"/>
                    <a:pt x="1525" y="826"/>
                    <a:pt x="1526" y="826"/>
                  </a:cubicBezTo>
                  <a:lnTo>
                    <a:pt x="1526" y="826"/>
                  </a:lnTo>
                  <a:cubicBezTo>
                    <a:pt x="1528" y="826"/>
                    <a:pt x="1525" y="834"/>
                    <a:pt x="1523" y="841"/>
                  </a:cubicBezTo>
                  <a:lnTo>
                    <a:pt x="1523" y="845"/>
                  </a:lnTo>
                  <a:cubicBezTo>
                    <a:pt x="1524" y="857"/>
                    <a:pt x="1524" y="862"/>
                    <a:pt x="1524" y="862"/>
                  </a:cubicBezTo>
                  <a:cubicBezTo>
                    <a:pt x="1523" y="862"/>
                    <a:pt x="1523" y="855"/>
                    <a:pt x="1522" y="848"/>
                  </a:cubicBezTo>
                  <a:cubicBezTo>
                    <a:pt x="1520" y="856"/>
                    <a:pt x="1517" y="865"/>
                    <a:pt x="1518" y="865"/>
                  </a:cubicBezTo>
                  <a:cubicBezTo>
                    <a:pt x="1518" y="865"/>
                    <a:pt x="1518" y="865"/>
                    <a:pt x="1519" y="865"/>
                  </a:cubicBezTo>
                  <a:lnTo>
                    <a:pt x="1519" y="865"/>
                  </a:lnTo>
                  <a:cubicBezTo>
                    <a:pt x="1517" y="871"/>
                    <a:pt x="1512" y="884"/>
                    <a:pt x="1509" y="893"/>
                  </a:cubicBezTo>
                  <a:cubicBezTo>
                    <a:pt x="1497" y="917"/>
                    <a:pt x="1484" y="939"/>
                    <a:pt x="1470" y="961"/>
                  </a:cubicBezTo>
                  <a:cubicBezTo>
                    <a:pt x="1469" y="961"/>
                    <a:pt x="1469" y="961"/>
                    <a:pt x="1469" y="961"/>
                  </a:cubicBezTo>
                  <a:cubicBezTo>
                    <a:pt x="1469" y="961"/>
                    <a:pt x="1469" y="961"/>
                    <a:pt x="1468" y="962"/>
                  </a:cubicBezTo>
                  <a:cubicBezTo>
                    <a:pt x="1457" y="971"/>
                    <a:pt x="1448" y="982"/>
                    <a:pt x="1440" y="992"/>
                  </a:cubicBezTo>
                  <a:cubicBezTo>
                    <a:pt x="1431" y="1003"/>
                    <a:pt x="1420" y="1012"/>
                    <a:pt x="1409" y="1022"/>
                  </a:cubicBezTo>
                  <a:cubicBezTo>
                    <a:pt x="1407" y="1023"/>
                    <a:pt x="1406" y="1025"/>
                    <a:pt x="1406" y="1026"/>
                  </a:cubicBezTo>
                  <a:cubicBezTo>
                    <a:pt x="1389" y="1039"/>
                    <a:pt x="1370" y="1050"/>
                    <a:pt x="1351" y="1061"/>
                  </a:cubicBezTo>
                  <a:cubicBezTo>
                    <a:pt x="1338" y="1069"/>
                    <a:pt x="1326" y="1075"/>
                    <a:pt x="1313" y="1083"/>
                  </a:cubicBezTo>
                  <a:cubicBezTo>
                    <a:pt x="1309" y="1084"/>
                    <a:pt x="1293" y="1092"/>
                    <a:pt x="1284" y="1097"/>
                  </a:cubicBezTo>
                  <a:lnTo>
                    <a:pt x="1277" y="1098"/>
                  </a:lnTo>
                  <a:cubicBezTo>
                    <a:pt x="1262" y="1105"/>
                    <a:pt x="1244" y="1109"/>
                    <a:pt x="1227" y="1116"/>
                  </a:cubicBezTo>
                  <a:cubicBezTo>
                    <a:pt x="1210" y="1120"/>
                    <a:pt x="1193" y="1123"/>
                    <a:pt x="1175" y="1128"/>
                  </a:cubicBezTo>
                  <a:cubicBezTo>
                    <a:pt x="1171" y="1130"/>
                    <a:pt x="1166" y="1130"/>
                    <a:pt x="1161" y="1130"/>
                  </a:cubicBezTo>
                  <a:cubicBezTo>
                    <a:pt x="1117" y="1134"/>
                    <a:pt x="1072" y="1138"/>
                    <a:pt x="1027" y="1138"/>
                  </a:cubicBezTo>
                  <a:cubicBezTo>
                    <a:pt x="1006" y="1138"/>
                    <a:pt x="987" y="1138"/>
                    <a:pt x="969" y="1136"/>
                  </a:cubicBezTo>
                  <a:lnTo>
                    <a:pt x="925" y="1133"/>
                  </a:lnTo>
                  <a:lnTo>
                    <a:pt x="893" y="1128"/>
                  </a:lnTo>
                  <a:lnTo>
                    <a:pt x="857" y="1122"/>
                  </a:lnTo>
                  <a:cubicBezTo>
                    <a:pt x="857" y="1092"/>
                    <a:pt x="857" y="1064"/>
                    <a:pt x="859" y="1034"/>
                  </a:cubicBezTo>
                  <a:cubicBezTo>
                    <a:pt x="860" y="1027"/>
                    <a:pt x="862" y="1021"/>
                    <a:pt x="864" y="1014"/>
                  </a:cubicBezTo>
                  <a:lnTo>
                    <a:pt x="864" y="1014"/>
                  </a:lnTo>
                  <a:lnTo>
                    <a:pt x="861" y="1023"/>
                  </a:lnTo>
                  <a:cubicBezTo>
                    <a:pt x="855" y="1035"/>
                    <a:pt x="853" y="1039"/>
                    <a:pt x="853" y="1039"/>
                  </a:cubicBezTo>
                  <a:cubicBezTo>
                    <a:pt x="852" y="1039"/>
                    <a:pt x="863" y="1013"/>
                    <a:pt x="864" y="1003"/>
                  </a:cubicBezTo>
                  <a:cubicBezTo>
                    <a:pt x="868" y="979"/>
                    <a:pt x="879" y="898"/>
                    <a:pt x="897" y="863"/>
                  </a:cubicBezTo>
                  <a:lnTo>
                    <a:pt x="897" y="863"/>
                  </a:lnTo>
                  <a:cubicBezTo>
                    <a:pt x="894" y="870"/>
                    <a:pt x="892" y="877"/>
                    <a:pt x="894" y="877"/>
                  </a:cubicBezTo>
                  <a:cubicBezTo>
                    <a:pt x="895" y="877"/>
                    <a:pt x="897" y="873"/>
                    <a:pt x="903" y="862"/>
                  </a:cubicBezTo>
                  <a:cubicBezTo>
                    <a:pt x="908" y="849"/>
                    <a:pt x="914" y="838"/>
                    <a:pt x="920" y="826"/>
                  </a:cubicBezTo>
                  <a:cubicBezTo>
                    <a:pt x="936" y="796"/>
                    <a:pt x="953" y="768"/>
                    <a:pt x="970" y="740"/>
                  </a:cubicBezTo>
                  <a:lnTo>
                    <a:pt x="986" y="724"/>
                  </a:lnTo>
                  <a:cubicBezTo>
                    <a:pt x="1003" y="704"/>
                    <a:pt x="1022" y="686"/>
                    <a:pt x="1041" y="668"/>
                  </a:cubicBezTo>
                  <a:lnTo>
                    <a:pt x="1044" y="666"/>
                  </a:lnTo>
                  <a:lnTo>
                    <a:pt x="1060" y="655"/>
                  </a:lnTo>
                  <a:cubicBezTo>
                    <a:pt x="1070" y="647"/>
                    <a:pt x="1081" y="641"/>
                    <a:pt x="1094" y="635"/>
                  </a:cubicBezTo>
                  <a:lnTo>
                    <a:pt x="1105" y="627"/>
                  </a:lnTo>
                  <a:cubicBezTo>
                    <a:pt x="1122" y="624"/>
                    <a:pt x="1144" y="614"/>
                    <a:pt x="1158" y="610"/>
                  </a:cubicBezTo>
                  <a:cubicBezTo>
                    <a:pt x="1155" y="608"/>
                    <a:pt x="1158" y="605"/>
                    <a:pt x="1171" y="605"/>
                  </a:cubicBezTo>
                  <a:lnTo>
                    <a:pt x="1182" y="605"/>
                  </a:lnTo>
                  <a:cubicBezTo>
                    <a:pt x="1186" y="603"/>
                    <a:pt x="1191" y="602"/>
                    <a:pt x="1197" y="600"/>
                  </a:cubicBezTo>
                  <a:close/>
                  <a:moveTo>
                    <a:pt x="1235" y="0"/>
                  </a:moveTo>
                  <a:cubicBezTo>
                    <a:pt x="987" y="0"/>
                    <a:pt x="742" y="107"/>
                    <a:pt x="569" y="290"/>
                  </a:cubicBezTo>
                  <a:cubicBezTo>
                    <a:pt x="384" y="486"/>
                    <a:pt x="287" y="741"/>
                    <a:pt x="268" y="1004"/>
                  </a:cubicBezTo>
                  <a:cubicBezTo>
                    <a:pt x="159" y="1029"/>
                    <a:pt x="61" y="1113"/>
                    <a:pt x="38" y="1221"/>
                  </a:cubicBezTo>
                  <a:cubicBezTo>
                    <a:pt x="0" y="1380"/>
                    <a:pt x="96" y="1542"/>
                    <a:pt x="254" y="1586"/>
                  </a:cubicBezTo>
                  <a:cubicBezTo>
                    <a:pt x="508" y="1662"/>
                    <a:pt x="784" y="1738"/>
                    <a:pt x="1055" y="1738"/>
                  </a:cubicBezTo>
                  <a:cubicBezTo>
                    <a:pt x="1199" y="1738"/>
                    <a:pt x="1342" y="1717"/>
                    <a:pt x="1479" y="1662"/>
                  </a:cubicBezTo>
                  <a:cubicBezTo>
                    <a:pt x="1832" y="1523"/>
                    <a:pt x="2145" y="1199"/>
                    <a:pt x="2125" y="794"/>
                  </a:cubicBezTo>
                  <a:cubicBezTo>
                    <a:pt x="2108" y="431"/>
                    <a:pt x="1841" y="161"/>
                    <a:pt x="1512" y="47"/>
                  </a:cubicBezTo>
                  <a:cubicBezTo>
                    <a:pt x="1422" y="15"/>
                    <a:pt x="1328" y="0"/>
                    <a:pt x="1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4" name="Google Shape;10474;p20"/>
            <p:cNvSpPr/>
            <p:nvPr/>
          </p:nvSpPr>
          <p:spPr>
            <a:xfrm>
              <a:off x="9105860" y="3582257"/>
              <a:ext cx="296" cy="781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" y="0"/>
                  </a:moveTo>
                  <a:cubicBezTo>
                    <a:pt x="1" y="11"/>
                    <a:pt x="4" y="21"/>
                    <a:pt x="10" y="28"/>
                  </a:cubicBezTo>
                  <a:lnTo>
                    <a:pt x="10" y="25"/>
                  </a:lnTo>
                  <a:cubicBezTo>
                    <a:pt x="10" y="21"/>
                    <a:pt x="5" y="13"/>
                    <a:pt x="4" y="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5" name="Google Shape;10475;p20"/>
            <p:cNvSpPr/>
            <p:nvPr/>
          </p:nvSpPr>
          <p:spPr>
            <a:xfrm>
              <a:off x="9038440" y="3448900"/>
              <a:ext cx="22033" cy="89855"/>
            </a:xfrm>
            <a:custGeom>
              <a:avLst/>
              <a:gdLst/>
              <a:ahLst/>
              <a:cxnLst/>
              <a:rect l="l" t="t" r="r" b="b"/>
              <a:pathLst>
                <a:path w="818" h="3336" extrusionOk="0">
                  <a:moveTo>
                    <a:pt x="505" y="0"/>
                  </a:moveTo>
                  <a:cubicBezTo>
                    <a:pt x="503" y="0"/>
                    <a:pt x="502" y="0"/>
                    <a:pt x="500" y="0"/>
                  </a:cubicBezTo>
                  <a:cubicBezTo>
                    <a:pt x="326" y="3"/>
                    <a:pt x="216" y="143"/>
                    <a:pt x="205" y="306"/>
                  </a:cubicBezTo>
                  <a:cubicBezTo>
                    <a:pt x="141" y="1218"/>
                    <a:pt x="77" y="2128"/>
                    <a:pt x="13" y="3040"/>
                  </a:cubicBezTo>
                  <a:cubicBezTo>
                    <a:pt x="0" y="3202"/>
                    <a:pt x="164" y="3336"/>
                    <a:pt x="315" y="3336"/>
                  </a:cubicBezTo>
                  <a:cubicBezTo>
                    <a:pt x="316" y="3336"/>
                    <a:pt x="317" y="3336"/>
                    <a:pt x="318" y="3336"/>
                  </a:cubicBezTo>
                  <a:cubicBezTo>
                    <a:pt x="492" y="3333"/>
                    <a:pt x="602" y="3193"/>
                    <a:pt x="613" y="3030"/>
                  </a:cubicBezTo>
                  <a:cubicBezTo>
                    <a:pt x="677" y="2119"/>
                    <a:pt x="741" y="1207"/>
                    <a:pt x="805" y="295"/>
                  </a:cubicBezTo>
                  <a:cubicBezTo>
                    <a:pt x="818" y="135"/>
                    <a:pt x="657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6" name="Google Shape;10476;p20"/>
            <p:cNvSpPr/>
            <p:nvPr/>
          </p:nvSpPr>
          <p:spPr>
            <a:xfrm>
              <a:off x="9068015" y="3461048"/>
              <a:ext cx="20417" cy="79081"/>
            </a:xfrm>
            <a:custGeom>
              <a:avLst/>
              <a:gdLst/>
              <a:ahLst/>
              <a:cxnLst/>
              <a:rect l="l" t="t" r="r" b="b"/>
              <a:pathLst>
                <a:path w="758" h="2936" extrusionOk="0">
                  <a:moveTo>
                    <a:pt x="404" y="0"/>
                  </a:moveTo>
                  <a:cubicBezTo>
                    <a:pt x="402" y="0"/>
                    <a:pt x="400" y="0"/>
                    <a:pt x="398" y="1"/>
                  </a:cubicBezTo>
                  <a:cubicBezTo>
                    <a:pt x="243" y="2"/>
                    <a:pt x="93" y="143"/>
                    <a:pt x="104" y="306"/>
                  </a:cubicBezTo>
                  <a:cubicBezTo>
                    <a:pt x="157" y="1058"/>
                    <a:pt x="130" y="1813"/>
                    <a:pt x="24" y="2561"/>
                  </a:cubicBezTo>
                  <a:cubicBezTo>
                    <a:pt x="0" y="2722"/>
                    <a:pt x="69" y="2883"/>
                    <a:pt x="238" y="2927"/>
                  </a:cubicBezTo>
                  <a:cubicBezTo>
                    <a:pt x="260" y="2933"/>
                    <a:pt x="282" y="2935"/>
                    <a:pt x="305" y="2935"/>
                  </a:cubicBezTo>
                  <a:cubicBezTo>
                    <a:pt x="437" y="2935"/>
                    <a:pt x="585" y="2849"/>
                    <a:pt x="605" y="2711"/>
                  </a:cubicBezTo>
                  <a:cubicBezTo>
                    <a:pt x="723" y="1912"/>
                    <a:pt x="757" y="1102"/>
                    <a:pt x="704" y="297"/>
                  </a:cubicBezTo>
                  <a:cubicBezTo>
                    <a:pt x="693" y="136"/>
                    <a:pt x="570" y="0"/>
                    <a:pt x="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7" name="Google Shape;10477;p20"/>
            <p:cNvSpPr/>
            <p:nvPr/>
          </p:nvSpPr>
          <p:spPr>
            <a:xfrm>
              <a:off x="8971722" y="3342910"/>
              <a:ext cx="152587" cy="65587"/>
            </a:xfrm>
            <a:custGeom>
              <a:avLst/>
              <a:gdLst/>
              <a:ahLst/>
              <a:cxnLst/>
              <a:rect l="l" t="t" r="r" b="b"/>
              <a:pathLst>
                <a:path w="5665" h="2435" extrusionOk="0">
                  <a:moveTo>
                    <a:pt x="462" y="0"/>
                  </a:moveTo>
                  <a:cubicBezTo>
                    <a:pt x="170" y="0"/>
                    <a:pt x="0" y="384"/>
                    <a:pt x="293" y="557"/>
                  </a:cubicBezTo>
                  <a:cubicBezTo>
                    <a:pt x="1172" y="1074"/>
                    <a:pt x="1998" y="1678"/>
                    <a:pt x="2759" y="2356"/>
                  </a:cubicBezTo>
                  <a:cubicBezTo>
                    <a:pt x="2821" y="2411"/>
                    <a:pt x="2890" y="2435"/>
                    <a:pt x="2956" y="2435"/>
                  </a:cubicBezTo>
                  <a:cubicBezTo>
                    <a:pt x="3196" y="2435"/>
                    <a:pt x="3405" y="2126"/>
                    <a:pt x="3177" y="1924"/>
                  </a:cubicBezTo>
                  <a:cubicBezTo>
                    <a:pt x="2723" y="1521"/>
                    <a:pt x="2248" y="1143"/>
                    <a:pt x="1753" y="794"/>
                  </a:cubicBezTo>
                  <a:lnTo>
                    <a:pt x="1753" y="794"/>
                  </a:lnTo>
                  <a:cubicBezTo>
                    <a:pt x="2925" y="965"/>
                    <a:pt x="4100" y="1123"/>
                    <a:pt x="5280" y="1231"/>
                  </a:cubicBezTo>
                  <a:cubicBezTo>
                    <a:pt x="5291" y="1232"/>
                    <a:pt x="5301" y="1232"/>
                    <a:pt x="5311" y="1232"/>
                  </a:cubicBezTo>
                  <a:cubicBezTo>
                    <a:pt x="5664" y="1232"/>
                    <a:pt x="5642" y="663"/>
                    <a:pt x="5271" y="629"/>
                  </a:cubicBezTo>
                  <a:cubicBezTo>
                    <a:pt x="3677" y="484"/>
                    <a:pt x="2096" y="244"/>
                    <a:pt x="515" y="4"/>
                  </a:cubicBezTo>
                  <a:cubicBezTo>
                    <a:pt x="497" y="1"/>
                    <a:pt x="480" y="0"/>
                    <a:pt x="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8" name="Google Shape;10478;p20"/>
            <p:cNvSpPr/>
            <p:nvPr/>
          </p:nvSpPr>
          <p:spPr>
            <a:xfrm>
              <a:off x="8990549" y="3218496"/>
              <a:ext cx="112561" cy="93222"/>
            </a:xfrm>
            <a:custGeom>
              <a:avLst/>
              <a:gdLst/>
              <a:ahLst/>
              <a:cxnLst/>
              <a:rect l="l" t="t" r="r" b="b"/>
              <a:pathLst>
                <a:path w="4179" h="3461" extrusionOk="0">
                  <a:moveTo>
                    <a:pt x="2397" y="1"/>
                  </a:moveTo>
                  <a:cubicBezTo>
                    <a:pt x="2245" y="1"/>
                    <a:pt x="2093" y="100"/>
                    <a:pt x="2096" y="296"/>
                  </a:cubicBezTo>
                  <a:lnTo>
                    <a:pt x="2115" y="1363"/>
                  </a:lnTo>
                  <a:cubicBezTo>
                    <a:pt x="1540" y="1295"/>
                    <a:pt x="963" y="1247"/>
                    <a:pt x="387" y="1219"/>
                  </a:cubicBezTo>
                  <a:cubicBezTo>
                    <a:pt x="381" y="1218"/>
                    <a:pt x="375" y="1218"/>
                    <a:pt x="369" y="1218"/>
                  </a:cubicBezTo>
                  <a:cubicBezTo>
                    <a:pt x="0" y="1218"/>
                    <a:pt x="18" y="1800"/>
                    <a:pt x="396" y="1820"/>
                  </a:cubicBezTo>
                  <a:cubicBezTo>
                    <a:pt x="974" y="1848"/>
                    <a:pt x="1551" y="1897"/>
                    <a:pt x="2124" y="1968"/>
                  </a:cubicBezTo>
                  <a:lnTo>
                    <a:pt x="2145" y="3176"/>
                  </a:lnTo>
                  <a:cubicBezTo>
                    <a:pt x="2148" y="3366"/>
                    <a:pt x="2295" y="3461"/>
                    <a:pt x="2443" y="3461"/>
                  </a:cubicBezTo>
                  <a:cubicBezTo>
                    <a:pt x="2595" y="3461"/>
                    <a:pt x="2748" y="3361"/>
                    <a:pt x="2745" y="3165"/>
                  </a:cubicBezTo>
                  <a:lnTo>
                    <a:pt x="2726" y="2047"/>
                  </a:lnTo>
                  <a:lnTo>
                    <a:pt x="2726" y="2047"/>
                  </a:lnTo>
                  <a:cubicBezTo>
                    <a:pt x="3041" y="2093"/>
                    <a:pt x="3356" y="2143"/>
                    <a:pt x="3669" y="2201"/>
                  </a:cubicBezTo>
                  <a:cubicBezTo>
                    <a:pt x="3691" y="2205"/>
                    <a:pt x="3712" y="2207"/>
                    <a:pt x="3732" y="2207"/>
                  </a:cubicBezTo>
                  <a:cubicBezTo>
                    <a:pt x="4064" y="2207"/>
                    <a:pt x="4179" y="1685"/>
                    <a:pt x="3820" y="1620"/>
                  </a:cubicBezTo>
                  <a:cubicBezTo>
                    <a:pt x="3453" y="1551"/>
                    <a:pt x="3085" y="1494"/>
                    <a:pt x="2715" y="1443"/>
                  </a:cubicBezTo>
                  <a:lnTo>
                    <a:pt x="2696" y="286"/>
                  </a:lnTo>
                  <a:cubicBezTo>
                    <a:pt x="2694" y="95"/>
                    <a:pt x="2546" y="1"/>
                    <a:pt x="2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79" name="Google Shape;10479;p20"/>
            <p:cNvSpPr/>
            <p:nvPr/>
          </p:nvSpPr>
          <p:spPr>
            <a:xfrm>
              <a:off x="8976354" y="3107199"/>
              <a:ext cx="144910" cy="93922"/>
            </a:xfrm>
            <a:custGeom>
              <a:avLst/>
              <a:gdLst/>
              <a:ahLst/>
              <a:cxnLst/>
              <a:rect l="l" t="t" r="r" b="b"/>
              <a:pathLst>
                <a:path w="5380" h="3487" extrusionOk="0">
                  <a:moveTo>
                    <a:pt x="1996" y="603"/>
                  </a:moveTo>
                  <a:cubicBezTo>
                    <a:pt x="2634" y="603"/>
                    <a:pt x="3293" y="836"/>
                    <a:pt x="3826" y="1159"/>
                  </a:cubicBezTo>
                  <a:lnTo>
                    <a:pt x="3828" y="1159"/>
                  </a:lnTo>
                  <a:cubicBezTo>
                    <a:pt x="4118" y="1337"/>
                    <a:pt x="4422" y="1551"/>
                    <a:pt x="4597" y="1849"/>
                  </a:cubicBezTo>
                  <a:cubicBezTo>
                    <a:pt x="4732" y="2079"/>
                    <a:pt x="4787" y="2441"/>
                    <a:pt x="4550" y="2629"/>
                  </a:cubicBezTo>
                  <a:cubicBezTo>
                    <a:pt x="4303" y="2825"/>
                    <a:pt x="3858" y="2855"/>
                    <a:pt x="3554" y="2877"/>
                  </a:cubicBezTo>
                  <a:cubicBezTo>
                    <a:pt x="3457" y="2884"/>
                    <a:pt x="3360" y="2887"/>
                    <a:pt x="3263" y="2887"/>
                  </a:cubicBezTo>
                  <a:cubicBezTo>
                    <a:pt x="3037" y="2887"/>
                    <a:pt x="2811" y="2868"/>
                    <a:pt x="2589" y="2830"/>
                  </a:cubicBezTo>
                  <a:cubicBezTo>
                    <a:pt x="1951" y="2720"/>
                    <a:pt x="1351" y="2458"/>
                    <a:pt x="837" y="2068"/>
                  </a:cubicBezTo>
                  <a:cubicBezTo>
                    <a:pt x="857" y="2012"/>
                    <a:pt x="857" y="1951"/>
                    <a:pt x="840" y="1894"/>
                  </a:cubicBezTo>
                  <a:cubicBezTo>
                    <a:pt x="640" y="1250"/>
                    <a:pt x="1099" y="682"/>
                    <a:pt x="1741" y="616"/>
                  </a:cubicBezTo>
                  <a:cubicBezTo>
                    <a:pt x="1825" y="607"/>
                    <a:pt x="1910" y="603"/>
                    <a:pt x="1996" y="603"/>
                  </a:cubicBezTo>
                  <a:close/>
                  <a:moveTo>
                    <a:pt x="2013" y="0"/>
                  </a:moveTo>
                  <a:cubicBezTo>
                    <a:pt x="1905" y="0"/>
                    <a:pt x="1798" y="6"/>
                    <a:pt x="1692" y="17"/>
                  </a:cubicBezTo>
                  <a:cubicBezTo>
                    <a:pt x="1186" y="74"/>
                    <a:pt x="730" y="296"/>
                    <a:pt x="445" y="730"/>
                  </a:cubicBezTo>
                  <a:cubicBezTo>
                    <a:pt x="234" y="1058"/>
                    <a:pt x="151" y="1452"/>
                    <a:pt x="212" y="1838"/>
                  </a:cubicBezTo>
                  <a:cubicBezTo>
                    <a:pt x="71" y="1937"/>
                    <a:pt x="0" y="2139"/>
                    <a:pt x="165" y="2289"/>
                  </a:cubicBezTo>
                  <a:cubicBezTo>
                    <a:pt x="810" y="2878"/>
                    <a:pt x="1611" y="3270"/>
                    <a:pt x="2473" y="3419"/>
                  </a:cubicBezTo>
                  <a:cubicBezTo>
                    <a:pt x="2732" y="3464"/>
                    <a:pt x="2995" y="3487"/>
                    <a:pt x="3258" y="3487"/>
                  </a:cubicBezTo>
                  <a:cubicBezTo>
                    <a:pt x="3441" y="3487"/>
                    <a:pt x="3625" y="3476"/>
                    <a:pt x="3808" y="3453"/>
                  </a:cubicBezTo>
                  <a:cubicBezTo>
                    <a:pt x="4224" y="3398"/>
                    <a:pt x="4723" y="3322"/>
                    <a:pt x="5027" y="3002"/>
                  </a:cubicBezTo>
                  <a:cubicBezTo>
                    <a:pt x="5324" y="2692"/>
                    <a:pt x="5379" y="2200"/>
                    <a:pt x="5238" y="1805"/>
                  </a:cubicBezTo>
                  <a:cubicBezTo>
                    <a:pt x="5084" y="1377"/>
                    <a:pt x="4741" y="1062"/>
                    <a:pt x="4381" y="805"/>
                  </a:cubicBezTo>
                  <a:cubicBezTo>
                    <a:pt x="3720" y="336"/>
                    <a:pt x="2846" y="0"/>
                    <a:pt x="20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0" name="Google Shape;10480;p20"/>
            <p:cNvSpPr/>
            <p:nvPr/>
          </p:nvSpPr>
          <p:spPr>
            <a:xfrm>
              <a:off x="9073376" y="3077463"/>
              <a:ext cx="59446" cy="23622"/>
            </a:xfrm>
            <a:custGeom>
              <a:avLst/>
              <a:gdLst/>
              <a:ahLst/>
              <a:cxnLst/>
              <a:rect l="l" t="t" r="r" b="b"/>
              <a:pathLst>
                <a:path w="2207" h="877" extrusionOk="0">
                  <a:moveTo>
                    <a:pt x="334" y="0"/>
                  </a:moveTo>
                  <a:cubicBezTo>
                    <a:pt x="198" y="0"/>
                    <a:pt x="61" y="77"/>
                    <a:pt x="32" y="220"/>
                  </a:cubicBezTo>
                  <a:cubicBezTo>
                    <a:pt x="0" y="371"/>
                    <a:pt x="82" y="557"/>
                    <a:pt x="246" y="587"/>
                  </a:cubicBezTo>
                  <a:lnTo>
                    <a:pt x="1808" y="871"/>
                  </a:lnTo>
                  <a:cubicBezTo>
                    <a:pt x="1829" y="874"/>
                    <a:pt x="1851" y="876"/>
                    <a:pt x="1872" y="876"/>
                  </a:cubicBezTo>
                  <a:cubicBezTo>
                    <a:pt x="2009" y="876"/>
                    <a:pt x="2145" y="800"/>
                    <a:pt x="2175" y="656"/>
                  </a:cubicBezTo>
                  <a:cubicBezTo>
                    <a:pt x="2206" y="506"/>
                    <a:pt x="2125" y="319"/>
                    <a:pt x="1960" y="289"/>
                  </a:cubicBezTo>
                  <a:lnTo>
                    <a:pt x="398" y="6"/>
                  </a:lnTo>
                  <a:cubicBezTo>
                    <a:pt x="377" y="2"/>
                    <a:pt x="35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1" name="Google Shape;10481;p20"/>
            <p:cNvSpPr/>
            <p:nvPr/>
          </p:nvSpPr>
          <p:spPr>
            <a:xfrm>
              <a:off x="8962968" y="2965008"/>
              <a:ext cx="133759" cy="80886"/>
            </a:xfrm>
            <a:custGeom>
              <a:avLst/>
              <a:gdLst/>
              <a:ahLst/>
              <a:cxnLst/>
              <a:rect l="l" t="t" r="r" b="b"/>
              <a:pathLst>
                <a:path w="4966" h="3003" extrusionOk="0">
                  <a:moveTo>
                    <a:pt x="626" y="0"/>
                  </a:moveTo>
                  <a:cubicBezTo>
                    <a:pt x="490" y="0"/>
                    <a:pt x="384" y="97"/>
                    <a:pt x="334" y="226"/>
                  </a:cubicBezTo>
                  <a:cubicBezTo>
                    <a:pt x="1" y="1113"/>
                    <a:pt x="234" y="2149"/>
                    <a:pt x="873" y="2836"/>
                  </a:cubicBezTo>
                  <a:cubicBezTo>
                    <a:pt x="925" y="2890"/>
                    <a:pt x="996" y="2919"/>
                    <a:pt x="1070" y="2919"/>
                  </a:cubicBezTo>
                  <a:cubicBezTo>
                    <a:pt x="1078" y="2919"/>
                    <a:pt x="1087" y="2919"/>
                    <a:pt x="1096" y="2918"/>
                  </a:cubicBezTo>
                  <a:cubicBezTo>
                    <a:pt x="1205" y="2976"/>
                    <a:pt x="1327" y="3003"/>
                    <a:pt x="1451" y="3003"/>
                  </a:cubicBezTo>
                  <a:cubicBezTo>
                    <a:pt x="1649" y="3003"/>
                    <a:pt x="1852" y="2935"/>
                    <a:pt x="2017" y="2821"/>
                  </a:cubicBezTo>
                  <a:cubicBezTo>
                    <a:pt x="2193" y="2700"/>
                    <a:pt x="2338" y="2540"/>
                    <a:pt x="2509" y="2413"/>
                  </a:cubicBezTo>
                  <a:cubicBezTo>
                    <a:pt x="2683" y="2283"/>
                    <a:pt x="2876" y="2180"/>
                    <a:pt x="3079" y="2105"/>
                  </a:cubicBezTo>
                  <a:cubicBezTo>
                    <a:pt x="3298" y="2025"/>
                    <a:pt x="3564" y="1953"/>
                    <a:pt x="3818" y="1953"/>
                  </a:cubicBezTo>
                  <a:cubicBezTo>
                    <a:pt x="3940" y="1953"/>
                    <a:pt x="4059" y="1970"/>
                    <a:pt x="4168" y="2011"/>
                  </a:cubicBezTo>
                  <a:cubicBezTo>
                    <a:pt x="4212" y="2028"/>
                    <a:pt x="4356" y="2092"/>
                    <a:pt x="4353" y="2155"/>
                  </a:cubicBezTo>
                  <a:cubicBezTo>
                    <a:pt x="4350" y="2209"/>
                    <a:pt x="4299" y="2234"/>
                    <a:pt x="4250" y="2234"/>
                  </a:cubicBezTo>
                  <a:cubicBezTo>
                    <a:pt x="4225" y="2234"/>
                    <a:pt x="4201" y="2228"/>
                    <a:pt x="4184" y="2216"/>
                  </a:cubicBezTo>
                  <a:cubicBezTo>
                    <a:pt x="4132" y="2183"/>
                    <a:pt x="4080" y="2168"/>
                    <a:pt x="4032" y="2168"/>
                  </a:cubicBezTo>
                  <a:cubicBezTo>
                    <a:pt x="3780" y="2168"/>
                    <a:pt x="3617" y="2566"/>
                    <a:pt x="3889" y="2741"/>
                  </a:cubicBezTo>
                  <a:cubicBezTo>
                    <a:pt x="3994" y="2808"/>
                    <a:pt x="4112" y="2839"/>
                    <a:pt x="4229" y="2839"/>
                  </a:cubicBezTo>
                  <a:cubicBezTo>
                    <a:pt x="4583" y="2839"/>
                    <a:pt x="4937" y="2560"/>
                    <a:pt x="4949" y="2183"/>
                  </a:cubicBezTo>
                  <a:cubicBezTo>
                    <a:pt x="4966" y="1663"/>
                    <a:pt x="4431" y="1404"/>
                    <a:pt x="3987" y="1367"/>
                  </a:cubicBezTo>
                  <a:cubicBezTo>
                    <a:pt x="3927" y="1362"/>
                    <a:pt x="3867" y="1359"/>
                    <a:pt x="3807" y="1359"/>
                  </a:cubicBezTo>
                  <a:cubicBezTo>
                    <a:pt x="3334" y="1359"/>
                    <a:pt x="2848" y="1513"/>
                    <a:pt x="2442" y="1743"/>
                  </a:cubicBezTo>
                  <a:cubicBezTo>
                    <a:pt x="2197" y="1882"/>
                    <a:pt x="1998" y="2072"/>
                    <a:pt x="1782" y="2249"/>
                  </a:cubicBezTo>
                  <a:cubicBezTo>
                    <a:pt x="1702" y="2314"/>
                    <a:pt x="1575" y="2409"/>
                    <a:pt x="1461" y="2409"/>
                  </a:cubicBezTo>
                  <a:cubicBezTo>
                    <a:pt x="1415" y="2409"/>
                    <a:pt x="1371" y="2394"/>
                    <a:pt x="1334" y="2354"/>
                  </a:cubicBezTo>
                  <a:cubicBezTo>
                    <a:pt x="1295" y="2310"/>
                    <a:pt x="1243" y="2282"/>
                    <a:pt x="1185" y="2272"/>
                  </a:cubicBezTo>
                  <a:cubicBezTo>
                    <a:pt x="776" y="1740"/>
                    <a:pt x="676" y="1014"/>
                    <a:pt x="917" y="377"/>
                  </a:cubicBezTo>
                  <a:cubicBezTo>
                    <a:pt x="975" y="225"/>
                    <a:pt x="847" y="48"/>
                    <a:pt x="703" y="10"/>
                  </a:cubicBezTo>
                  <a:cubicBezTo>
                    <a:pt x="676" y="3"/>
                    <a:pt x="651" y="0"/>
                    <a:pt x="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2" name="Google Shape;10482;p20"/>
            <p:cNvSpPr/>
            <p:nvPr/>
          </p:nvSpPr>
          <p:spPr>
            <a:xfrm>
              <a:off x="9012663" y="2831140"/>
              <a:ext cx="19366" cy="109976"/>
            </a:xfrm>
            <a:custGeom>
              <a:avLst/>
              <a:gdLst/>
              <a:ahLst/>
              <a:cxnLst/>
              <a:rect l="l" t="t" r="r" b="b"/>
              <a:pathLst>
                <a:path w="719" h="4083" extrusionOk="0">
                  <a:moveTo>
                    <a:pt x="300" y="1"/>
                  </a:moveTo>
                  <a:cubicBezTo>
                    <a:pt x="148" y="1"/>
                    <a:pt x="0" y="100"/>
                    <a:pt x="14" y="295"/>
                  </a:cubicBezTo>
                  <a:cubicBezTo>
                    <a:pt x="95" y="1461"/>
                    <a:pt x="119" y="2630"/>
                    <a:pt x="81" y="3797"/>
                  </a:cubicBezTo>
                  <a:cubicBezTo>
                    <a:pt x="76" y="3988"/>
                    <a:pt x="219" y="4082"/>
                    <a:pt x="367" y="4082"/>
                  </a:cubicBezTo>
                  <a:cubicBezTo>
                    <a:pt x="519" y="4082"/>
                    <a:pt x="677" y="3983"/>
                    <a:pt x="683" y="3788"/>
                  </a:cubicBezTo>
                  <a:cubicBezTo>
                    <a:pt x="719" y="2619"/>
                    <a:pt x="697" y="1450"/>
                    <a:pt x="615" y="284"/>
                  </a:cubicBezTo>
                  <a:cubicBezTo>
                    <a:pt x="602" y="95"/>
                    <a:pt x="449" y="1"/>
                    <a:pt x="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3" name="Google Shape;10483;p20"/>
            <p:cNvSpPr/>
            <p:nvPr/>
          </p:nvSpPr>
          <p:spPr>
            <a:xfrm>
              <a:off x="9045740" y="2855678"/>
              <a:ext cx="20363" cy="76792"/>
            </a:xfrm>
            <a:custGeom>
              <a:avLst/>
              <a:gdLst/>
              <a:ahLst/>
              <a:cxnLst/>
              <a:rect l="l" t="t" r="r" b="b"/>
              <a:pathLst>
                <a:path w="756" h="2851" extrusionOk="0">
                  <a:moveTo>
                    <a:pt x="427" y="0"/>
                  </a:moveTo>
                  <a:cubicBezTo>
                    <a:pt x="275" y="0"/>
                    <a:pt x="124" y="100"/>
                    <a:pt x="130" y="296"/>
                  </a:cubicBezTo>
                  <a:cubicBezTo>
                    <a:pt x="157" y="1023"/>
                    <a:pt x="121" y="1753"/>
                    <a:pt x="22" y="2476"/>
                  </a:cubicBezTo>
                  <a:cubicBezTo>
                    <a:pt x="0" y="2635"/>
                    <a:pt x="69" y="2798"/>
                    <a:pt x="238" y="2842"/>
                  </a:cubicBezTo>
                  <a:cubicBezTo>
                    <a:pt x="259" y="2848"/>
                    <a:pt x="281" y="2850"/>
                    <a:pt x="304" y="2850"/>
                  </a:cubicBezTo>
                  <a:cubicBezTo>
                    <a:pt x="436" y="2850"/>
                    <a:pt x="585" y="2764"/>
                    <a:pt x="605" y="2626"/>
                  </a:cubicBezTo>
                  <a:cubicBezTo>
                    <a:pt x="713" y="1850"/>
                    <a:pt x="755" y="1069"/>
                    <a:pt x="732" y="287"/>
                  </a:cubicBezTo>
                  <a:cubicBezTo>
                    <a:pt x="726" y="95"/>
                    <a:pt x="576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4" name="Google Shape;10484;p20"/>
            <p:cNvSpPr/>
            <p:nvPr/>
          </p:nvSpPr>
          <p:spPr>
            <a:xfrm>
              <a:off x="8957203" y="2759977"/>
              <a:ext cx="153152" cy="60954"/>
            </a:xfrm>
            <a:custGeom>
              <a:avLst/>
              <a:gdLst/>
              <a:ahLst/>
              <a:cxnLst/>
              <a:rect l="l" t="t" r="r" b="b"/>
              <a:pathLst>
                <a:path w="5686" h="2263" extrusionOk="0">
                  <a:moveTo>
                    <a:pt x="1207" y="0"/>
                  </a:moveTo>
                  <a:cubicBezTo>
                    <a:pt x="935" y="0"/>
                    <a:pt x="662" y="2"/>
                    <a:pt x="390" y="4"/>
                  </a:cubicBezTo>
                  <a:cubicBezTo>
                    <a:pt x="83" y="7"/>
                    <a:pt x="0" y="415"/>
                    <a:pt x="248" y="567"/>
                  </a:cubicBezTo>
                  <a:lnTo>
                    <a:pt x="2936" y="2217"/>
                  </a:lnTo>
                  <a:cubicBezTo>
                    <a:pt x="2988" y="2248"/>
                    <a:pt x="3039" y="2262"/>
                    <a:pt x="3087" y="2262"/>
                  </a:cubicBezTo>
                  <a:cubicBezTo>
                    <a:pt x="3343" y="2262"/>
                    <a:pt x="3508" y="1862"/>
                    <a:pt x="3231" y="1692"/>
                  </a:cubicBezTo>
                  <a:lnTo>
                    <a:pt x="1454" y="603"/>
                  </a:lnTo>
                  <a:lnTo>
                    <a:pt x="1454" y="603"/>
                  </a:lnTo>
                  <a:cubicBezTo>
                    <a:pt x="2737" y="606"/>
                    <a:pt x="4019" y="637"/>
                    <a:pt x="5300" y="698"/>
                  </a:cubicBezTo>
                  <a:cubicBezTo>
                    <a:pt x="5306" y="699"/>
                    <a:pt x="5312" y="699"/>
                    <a:pt x="5318" y="699"/>
                  </a:cubicBezTo>
                  <a:cubicBezTo>
                    <a:pt x="5685" y="699"/>
                    <a:pt x="5669" y="117"/>
                    <a:pt x="5289" y="98"/>
                  </a:cubicBezTo>
                  <a:cubicBezTo>
                    <a:pt x="3930" y="33"/>
                    <a:pt x="2569" y="0"/>
                    <a:pt x="1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5" name="Google Shape;10485;p20"/>
            <p:cNvSpPr/>
            <p:nvPr/>
          </p:nvSpPr>
          <p:spPr>
            <a:xfrm>
              <a:off x="9073025" y="2695036"/>
              <a:ext cx="51850" cy="22302"/>
            </a:xfrm>
            <a:custGeom>
              <a:avLst/>
              <a:gdLst/>
              <a:ahLst/>
              <a:cxnLst/>
              <a:rect l="l" t="t" r="r" b="b"/>
              <a:pathLst>
                <a:path w="1925" h="828" extrusionOk="0">
                  <a:moveTo>
                    <a:pt x="769" y="0"/>
                  </a:moveTo>
                  <a:cubicBezTo>
                    <a:pt x="597" y="0"/>
                    <a:pt x="425" y="24"/>
                    <a:pt x="256" y="71"/>
                  </a:cubicBezTo>
                  <a:cubicBezTo>
                    <a:pt x="104" y="114"/>
                    <a:pt x="1" y="291"/>
                    <a:pt x="52" y="444"/>
                  </a:cubicBezTo>
                  <a:cubicBezTo>
                    <a:pt x="96" y="571"/>
                    <a:pt x="213" y="659"/>
                    <a:pt x="345" y="659"/>
                  </a:cubicBezTo>
                  <a:cubicBezTo>
                    <a:pt x="371" y="659"/>
                    <a:pt x="398" y="656"/>
                    <a:pt x="425" y="648"/>
                  </a:cubicBezTo>
                  <a:cubicBezTo>
                    <a:pt x="479" y="632"/>
                    <a:pt x="530" y="621"/>
                    <a:pt x="584" y="610"/>
                  </a:cubicBezTo>
                  <a:lnTo>
                    <a:pt x="596" y="610"/>
                  </a:lnTo>
                  <a:cubicBezTo>
                    <a:pt x="621" y="607"/>
                    <a:pt x="645" y="606"/>
                    <a:pt x="668" y="603"/>
                  </a:cubicBezTo>
                  <a:cubicBezTo>
                    <a:pt x="700" y="601"/>
                    <a:pt x="732" y="600"/>
                    <a:pt x="765" y="600"/>
                  </a:cubicBezTo>
                  <a:cubicBezTo>
                    <a:pt x="787" y="600"/>
                    <a:pt x="810" y="600"/>
                    <a:pt x="833" y="601"/>
                  </a:cubicBezTo>
                  <a:cubicBezTo>
                    <a:pt x="852" y="601"/>
                    <a:pt x="873" y="603"/>
                    <a:pt x="894" y="604"/>
                  </a:cubicBezTo>
                  <a:lnTo>
                    <a:pt x="919" y="607"/>
                  </a:lnTo>
                  <a:cubicBezTo>
                    <a:pt x="1019" y="621"/>
                    <a:pt x="1118" y="645"/>
                    <a:pt x="1213" y="678"/>
                  </a:cubicBezTo>
                  <a:cubicBezTo>
                    <a:pt x="1234" y="682"/>
                    <a:pt x="1254" y="689"/>
                    <a:pt x="1273" y="700"/>
                  </a:cubicBezTo>
                  <a:cubicBezTo>
                    <a:pt x="1250" y="690"/>
                    <a:pt x="1238" y="685"/>
                    <a:pt x="1238" y="685"/>
                  </a:cubicBezTo>
                  <a:lnTo>
                    <a:pt x="1238" y="685"/>
                  </a:lnTo>
                  <a:cubicBezTo>
                    <a:pt x="1237" y="685"/>
                    <a:pt x="1244" y="688"/>
                    <a:pt x="1257" y="693"/>
                  </a:cubicBezTo>
                  <a:cubicBezTo>
                    <a:pt x="1270" y="698"/>
                    <a:pt x="1281" y="704"/>
                    <a:pt x="1293" y="711"/>
                  </a:cubicBezTo>
                  <a:cubicBezTo>
                    <a:pt x="1344" y="734"/>
                    <a:pt x="1392" y="761"/>
                    <a:pt x="1439" y="789"/>
                  </a:cubicBezTo>
                  <a:cubicBezTo>
                    <a:pt x="1482" y="815"/>
                    <a:pt x="1531" y="827"/>
                    <a:pt x="1581" y="827"/>
                  </a:cubicBezTo>
                  <a:cubicBezTo>
                    <a:pt x="1689" y="827"/>
                    <a:pt x="1799" y="771"/>
                    <a:pt x="1848" y="675"/>
                  </a:cubicBezTo>
                  <a:cubicBezTo>
                    <a:pt x="1925" y="529"/>
                    <a:pt x="1875" y="349"/>
                    <a:pt x="1732" y="264"/>
                  </a:cubicBezTo>
                  <a:cubicBezTo>
                    <a:pt x="1438" y="90"/>
                    <a:pt x="1105" y="0"/>
                    <a:pt x="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6" name="Google Shape;10486;p20"/>
            <p:cNvSpPr/>
            <p:nvPr/>
          </p:nvSpPr>
          <p:spPr>
            <a:xfrm>
              <a:off x="8962267" y="2588453"/>
              <a:ext cx="125086" cy="70246"/>
            </a:xfrm>
            <a:custGeom>
              <a:avLst/>
              <a:gdLst/>
              <a:ahLst/>
              <a:cxnLst/>
              <a:rect l="l" t="t" r="r" b="b"/>
              <a:pathLst>
                <a:path w="4644" h="2608" extrusionOk="0">
                  <a:moveTo>
                    <a:pt x="314" y="0"/>
                  </a:moveTo>
                  <a:cubicBezTo>
                    <a:pt x="287" y="0"/>
                    <a:pt x="260" y="4"/>
                    <a:pt x="235" y="13"/>
                  </a:cubicBezTo>
                  <a:cubicBezTo>
                    <a:pt x="67" y="71"/>
                    <a:pt x="0" y="220"/>
                    <a:pt x="31" y="386"/>
                  </a:cubicBezTo>
                  <a:cubicBezTo>
                    <a:pt x="149" y="1006"/>
                    <a:pt x="265" y="1627"/>
                    <a:pt x="381" y="2247"/>
                  </a:cubicBezTo>
                  <a:cubicBezTo>
                    <a:pt x="405" y="2375"/>
                    <a:pt x="546" y="2463"/>
                    <a:pt x="674" y="2463"/>
                  </a:cubicBezTo>
                  <a:cubicBezTo>
                    <a:pt x="702" y="2463"/>
                    <a:pt x="729" y="2459"/>
                    <a:pt x="754" y="2451"/>
                  </a:cubicBezTo>
                  <a:cubicBezTo>
                    <a:pt x="815" y="2429"/>
                    <a:pt x="868" y="2390"/>
                    <a:pt x="904" y="2336"/>
                  </a:cubicBezTo>
                  <a:lnTo>
                    <a:pt x="1540" y="2499"/>
                  </a:lnTo>
                  <a:cubicBezTo>
                    <a:pt x="1698" y="2539"/>
                    <a:pt x="1877" y="2607"/>
                    <a:pt x="2048" y="2607"/>
                  </a:cubicBezTo>
                  <a:cubicBezTo>
                    <a:pt x="2134" y="2607"/>
                    <a:pt x="2218" y="2590"/>
                    <a:pt x="2295" y="2542"/>
                  </a:cubicBezTo>
                  <a:cubicBezTo>
                    <a:pt x="2695" y="2294"/>
                    <a:pt x="2342" y="1843"/>
                    <a:pt x="2513" y="1506"/>
                  </a:cubicBezTo>
                  <a:cubicBezTo>
                    <a:pt x="2639" y="1259"/>
                    <a:pt x="2879" y="1143"/>
                    <a:pt x="3132" y="1143"/>
                  </a:cubicBezTo>
                  <a:cubicBezTo>
                    <a:pt x="3219" y="1143"/>
                    <a:pt x="3308" y="1157"/>
                    <a:pt x="3394" y="1183"/>
                  </a:cubicBezTo>
                  <a:cubicBezTo>
                    <a:pt x="3588" y="1241"/>
                    <a:pt x="3760" y="1363"/>
                    <a:pt x="3897" y="1512"/>
                  </a:cubicBezTo>
                  <a:cubicBezTo>
                    <a:pt x="3934" y="1551"/>
                    <a:pt x="4132" y="1797"/>
                    <a:pt x="4009" y="1830"/>
                  </a:cubicBezTo>
                  <a:cubicBezTo>
                    <a:pt x="3667" y="1927"/>
                    <a:pt x="3780" y="2421"/>
                    <a:pt x="4091" y="2421"/>
                  </a:cubicBezTo>
                  <a:cubicBezTo>
                    <a:pt x="4119" y="2421"/>
                    <a:pt x="4148" y="2417"/>
                    <a:pt x="4179" y="2408"/>
                  </a:cubicBezTo>
                  <a:cubicBezTo>
                    <a:pt x="4457" y="2330"/>
                    <a:pt x="4642" y="2067"/>
                    <a:pt x="4644" y="1779"/>
                  </a:cubicBezTo>
                  <a:cubicBezTo>
                    <a:pt x="4644" y="1490"/>
                    <a:pt x="4473" y="1236"/>
                    <a:pt x="4277" y="1041"/>
                  </a:cubicBezTo>
                  <a:cubicBezTo>
                    <a:pt x="3972" y="736"/>
                    <a:pt x="3547" y="539"/>
                    <a:pt x="3115" y="539"/>
                  </a:cubicBezTo>
                  <a:cubicBezTo>
                    <a:pt x="3011" y="539"/>
                    <a:pt x="2905" y="551"/>
                    <a:pt x="2801" y="575"/>
                  </a:cubicBezTo>
                  <a:cubicBezTo>
                    <a:pt x="2327" y="690"/>
                    <a:pt x="1927" y="1114"/>
                    <a:pt x="1863" y="1598"/>
                  </a:cubicBezTo>
                  <a:cubicBezTo>
                    <a:pt x="1847" y="1721"/>
                    <a:pt x="1852" y="1844"/>
                    <a:pt x="1877" y="1963"/>
                  </a:cubicBezTo>
                  <a:lnTo>
                    <a:pt x="898" y="1714"/>
                  </a:lnTo>
                  <a:lnTo>
                    <a:pt x="890" y="1714"/>
                  </a:lnTo>
                  <a:lnTo>
                    <a:pt x="608" y="216"/>
                  </a:lnTo>
                  <a:cubicBezTo>
                    <a:pt x="583" y="89"/>
                    <a:pt x="443" y="0"/>
                    <a:pt x="3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7" name="Google Shape;10487;p20"/>
            <p:cNvSpPr/>
            <p:nvPr/>
          </p:nvSpPr>
          <p:spPr>
            <a:xfrm>
              <a:off x="8955614" y="2484052"/>
              <a:ext cx="119861" cy="80293"/>
            </a:xfrm>
            <a:custGeom>
              <a:avLst/>
              <a:gdLst/>
              <a:ahLst/>
              <a:cxnLst/>
              <a:rect l="l" t="t" r="r" b="b"/>
              <a:pathLst>
                <a:path w="4450" h="2981" extrusionOk="0">
                  <a:moveTo>
                    <a:pt x="493" y="1"/>
                  </a:moveTo>
                  <a:cubicBezTo>
                    <a:pt x="268" y="1"/>
                    <a:pt x="67" y="309"/>
                    <a:pt x="272" y="525"/>
                  </a:cubicBezTo>
                  <a:cubicBezTo>
                    <a:pt x="581" y="849"/>
                    <a:pt x="900" y="1163"/>
                    <a:pt x="1231" y="1463"/>
                  </a:cubicBezTo>
                  <a:cubicBezTo>
                    <a:pt x="1513" y="1717"/>
                    <a:pt x="1804" y="1988"/>
                    <a:pt x="2113" y="2215"/>
                  </a:cubicBezTo>
                  <a:cubicBezTo>
                    <a:pt x="1774" y="2202"/>
                    <a:pt x="1435" y="2194"/>
                    <a:pt x="1097" y="2194"/>
                  </a:cubicBezTo>
                  <a:cubicBezTo>
                    <a:pt x="859" y="2194"/>
                    <a:pt x="621" y="2198"/>
                    <a:pt x="383" y="2206"/>
                  </a:cubicBezTo>
                  <a:cubicBezTo>
                    <a:pt x="0" y="2220"/>
                    <a:pt x="6" y="2808"/>
                    <a:pt x="381" y="2808"/>
                  </a:cubicBezTo>
                  <a:cubicBezTo>
                    <a:pt x="385" y="2808"/>
                    <a:pt x="389" y="2808"/>
                    <a:pt x="393" y="2808"/>
                  </a:cubicBezTo>
                  <a:cubicBezTo>
                    <a:pt x="662" y="2798"/>
                    <a:pt x="932" y="2793"/>
                    <a:pt x="1201" y="2793"/>
                  </a:cubicBezTo>
                  <a:cubicBezTo>
                    <a:pt x="2152" y="2793"/>
                    <a:pt x="3103" y="2855"/>
                    <a:pt x="4046" y="2977"/>
                  </a:cubicBezTo>
                  <a:cubicBezTo>
                    <a:pt x="4065" y="2979"/>
                    <a:pt x="4084" y="2981"/>
                    <a:pt x="4103" y="2981"/>
                  </a:cubicBezTo>
                  <a:cubicBezTo>
                    <a:pt x="4244" y="2981"/>
                    <a:pt x="4374" y="2912"/>
                    <a:pt x="4413" y="2761"/>
                  </a:cubicBezTo>
                  <a:cubicBezTo>
                    <a:pt x="4449" y="2618"/>
                    <a:pt x="4358" y="2416"/>
                    <a:pt x="4197" y="2394"/>
                  </a:cubicBezTo>
                  <a:cubicBezTo>
                    <a:pt x="3819" y="2346"/>
                    <a:pt x="3439" y="2308"/>
                    <a:pt x="3059" y="2277"/>
                  </a:cubicBezTo>
                  <a:cubicBezTo>
                    <a:pt x="3178" y="2187"/>
                    <a:pt x="3288" y="2087"/>
                    <a:pt x="3388" y="1977"/>
                  </a:cubicBezTo>
                  <a:cubicBezTo>
                    <a:pt x="3677" y="1673"/>
                    <a:pt x="3910" y="1319"/>
                    <a:pt x="4076" y="934"/>
                  </a:cubicBezTo>
                  <a:cubicBezTo>
                    <a:pt x="4142" y="785"/>
                    <a:pt x="4114" y="610"/>
                    <a:pt x="3962" y="525"/>
                  </a:cubicBezTo>
                  <a:cubicBezTo>
                    <a:pt x="3919" y="501"/>
                    <a:pt x="3867" y="489"/>
                    <a:pt x="3815" y="489"/>
                  </a:cubicBezTo>
                  <a:cubicBezTo>
                    <a:pt x="3707" y="489"/>
                    <a:pt x="3596" y="539"/>
                    <a:pt x="3553" y="639"/>
                  </a:cubicBezTo>
                  <a:cubicBezTo>
                    <a:pt x="3424" y="945"/>
                    <a:pt x="3247" y="1228"/>
                    <a:pt x="3031" y="1479"/>
                  </a:cubicBezTo>
                  <a:cubicBezTo>
                    <a:pt x="2926" y="1597"/>
                    <a:pt x="2810" y="1730"/>
                    <a:pt x="2679" y="1819"/>
                  </a:cubicBezTo>
                  <a:cubicBezTo>
                    <a:pt x="2647" y="1841"/>
                    <a:pt x="2638" y="1850"/>
                    <a:pt x="2630" y="1850"/>
                  </a:cubicBezTo>
                  <a:cubicBezTo>
                    <a:pt x="2623" y="1850"/>
                    <a:pt x="2617" y="1841"/>
                    <a:pt x="2594" y="1827"/>
                  </a:cubicBezTo>
                  <a:cubicBezTo>
                    <a:pt x="2516" y="1774"/>
                    <a:pt x="2442" y="1706"/>
                    <a:pt x="2368" y="1647"/>
                  </a:cubicBezTo>
                  <a:cubicBezTo>
                    <a:pt x="1775" y="1166"/>
                    <a:pt x="1215" y="646"/>
                    <a:pt x="690" y="93"/>
                  </a:cubicBezTo>
                  <a:cubicBezTo>
                    <a:pt x="629" y="28"/>
                    <a:pt x="560" y="1"/>
                    <a:pt x="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8" name="Google Shape;10488;p20"/>
            <p:cNvSpPr/>
            <p:nvPr/>
          </p:nvSpPr>
          <p:spPr>
            <a:xfrm>
              <a:off x="3722618" y="2262078"/>
              <a:ext cx="1540278" cy="1155889"/>
            </a:xfrm>
            <a:custGeom>
              <a:avLst/>
              <a:gdLst/>
              <a:ahLst/>
              <a:cxnLst/>
              <a:rect l="l" t="t" r="r" b="b"/>
              <a:pathLst>
                <a:path w="57185" h="42914" extrusionOk="0">
                  <a:moveTo>
                    <a:pt x="27370" y="19903"/>
                  </a:moveTo>
                  <a:lnTo>
                    <a:pt x="27370" y="19903"/>
                  </a:lnTo>
                  <a:cubicBezTo>
                    <a:pt x="27362" y="22138"/>
                    <a:pt x="27361" y="24376"/>
                    <a:pt x="27348" y="26612"/>
                  </a:cubicBezTo>
                  <a:lnTo>
                    <a:pt x="10388" y="26612"/>
                  </a:lnTo>
                  <a:cubicBezTo>
                    <a:pt x="12954" y="24940"/>
                    <a:pt x="15978" y="24055"/>
                    <a:pt x="18836" y="23014"/>
                  </a:cubicBezTo>
                  <a:lnTo>
                    <a:pt x="27370" y="19903"/>
                  </a:lnTo>
                  <a:close/>
                  <a:moveTo>
                    <a:pt x="28109" y="22035"/>
                  </a:moveTo>
                  <a:cubicBezTo>
                    <a:pt x="29516" y="23002"/>
                    <a:pt x="30311" y="24706"/>
                    <a:pt x="30179" y="26406"/>
                  </a:cubicBezTo>
                  <a:cubicBezTo>
                    <a:pt x="30173" y="26478"/>
                    <a:pt x="30192" y="26552"/>
                    <a:pt x="30234" y="26612"/>
                  </a:cubicBezTo>
                  <a:lnTo>
                    <a:pt x="28091" y="26612"/>
                  </a:lnTo>
                  <a:cubicBezTo>
                    <a:pt x="28100" y="25085"/>
                    <a:pt x="28106" y="23561"/>
                    <a:pt x="28109" y="22035"/>
                  </a:cubicBezTo>
                  <a:close/>
                  <a:moveTo>
                    <a:pt x="27529" y="1"/>
                  </a:moveTo>
                  <a:cubicBezTo>
                    <a:pt x="27379" y="1"/>
                    <a:pt x="27232" y="97"/>
                    <a:pt x="27163" y="266"/>
                  </a:cubicBezTo>
                  <a:cubicBezTo>
                    <a:pt x="26947" y="791"/>
                    <a:pt x="26696" y="1300"/>
                    <a:pt x="26408" y="1791"/>
                  </a:cubicBezTo>
                  <a:cubicBezTo>
                    <a:pt x="26269" y="2030"/>
                    <a:pt x="26120" y="2265"/>
                    <a:pt x="25963" y="2496"/>
                  </a:cubicBezTo>
                  <a:cubicBezTo>
                    <a:pt x="25882" y="2616"/>
                    <a:pt x="25797" y="2735"/>
                    <a:pt x="25711" y="2854"/>
                  </a:cubicBezTo>
                  <a:cubicBezTo>
                    <a:pt x="25706" y="2861"/>
                    <a:pt x="25700" y="2870"/>
                    <a:pt x="25695" y="2878"/>
                  </a:cubicBezTo>
                  <a:cubicBezTo>
                    <a:pt x="25658" y="2867"/>
                    <a:pt x="25620" y="2862"/>
                    <a:pt x="25583" y="2862"/>
                  </a:cubicBezTo>
                  <a:cubicBezTo>
                    <a:pt x="25321" y="2862"/>
                    <a:pt x="25068" y="3107"/>
                    <a:pt x="25117" y="3426"/>
                  </a:cubicBezTo>
                  <a:cubicBezTo>
                    <a:pt x="25153" y="3663"/>
                    <a:pt x="25364" y="3812"/>
                    <a:pt x="25591" y="3812"/>
                  </a:cubicBezTo>
                  <a:cubicBezTo>
                    <a:pt x="25623" y="3812"/>
                    <a:pt x="25656" y="3809"/>
                    <a:pt x="25689" y="3802"/>
                  </a:cubicBezTo>
                  <a:cubicBezTo>
                    <a:pt x="25960" y="3749"/>
                    <a:pt x="26117" y="3542"/>
                    <a:pt x="26273" y="3334"/>
                  </a:cubicBezTo>
                  <a:cubicBezTo>
                    <a:pt x="26688" y="2779"/>
                    <a:pt x="27047" y="2187"/>
                    <a:pt x="27362" y="1573"/>
                  </a:cubicBezTo>
                  <a:cubicBezTo>
                    <a:pt x="27392" y="7420"/>
                    <a:pt x="27395" y="13266"/>
                    <a:pt x="27373" y="19113"/>
                  </a:cubicBezTo>
                  <a:lnTo>
                    <a:pt x="19508" y="21982"/>
                  </a:lnTo>
                  <a:cubicBezTo>
                    <a:pt x="17846" y="22588"/>
                    <a:pt x="16175" y="23179"/>
                    <a:pt x="14519" y="23805"/>
                  </a:cubicBezTo>
                  <a:cubicBezTo>
                    <a:pt x="12956" y="24398"/>
                    <a:pt x="11414" y="25057"/>
                    <a:pt x="10010" y="25974"/>
                  </a:cubicBezTo>
                  <a:cubicBezTo>
                    <a:pt x="9750" y="26143"/>
                    <a:pt x="9817" y="26474"/>
                    <a:pt x="10009" y="26612"/>
                  </a:cubicBezTo>
                  <a:lnTo>
                    <a:pt x="478" y="26612"/>
                  </a:lnTo>
                  <a:cubicBezTo>
                    <a:pt x="0" y="26612"/>
                    <a:pt x="0" y="27354"/>
                    <a:pt x="478" y="27354"/>
                  </a:cubicBezTo>
                  <a:lnTo>
                    <a:pt x="27342" y="27354"/>
                  </a:lnTo>
                  <a:cubicBezTo>
                    <a:pt x="27329" y="29363"/>
                    <a:pt x="27314" y="31370"/>
                    <a:pt x="27298" y="33378"/>
                  </a:cubicBezTo>
                  <a:cubicBezTo>
                    <a:pt x="27268" y="36437"/>
                    <a:pt x="27234" y="39497"/>
                    <a:pt x="27193" y="42555"/>
                  </a:cubicBezTo>
                  <a:cubicBezTo>
                    <a:pt x="27190" y="42794"/>
                    <a:pt x="27374" y="42913"/>
                    <a:pt x="27560" y="42913"/>
                  </a:cubicBezTo>
                  <a:cubicBezTo>
                    <a:pt x="27745" y="42913"/>
                    <a:pt x="27932" y="42794"/>
                    <a:pt x="27936" y="42555"/>
                  </a:cubicBezTo>
                  <a:cubicBezTo>
                    <a:pt x="28003" y="37488"/>
                    <a:pt x="28053" y="32421"/>
                    <a:pt x="28084" y="27354"/>
                  </a:cubicBezTo>
                  <a:lnTo>
                    <a:pt x="52377" y="27354"/>
                  </a:lnTo>
                  <a:cubicBezTo>
                    <a:pt x="51877" y="27657"/>
                    <a:pt x="51365" y="27935"/>
                    <a:pt x="50840" y="28196"/>
                  </a:cubicBezTo>
                  <a:cubicBezTo>
                    <a:pt x="50662" y="28283"/>
                    <a:pt x="50611" y="28539"/>
                    <a:pt x="50707" y="28703"/>
                  </a:cubicBezTo>
                  <a:cubicBezTo>
                    <a:pt x="50778" y="28824"/>
                    <a:pt x="50898" y="28882"/>
                    <a:pt x="51023" y="28882"/>
                  </a:cubicBezTo>
                  <a:cubicBezTo>
                    <a:pt x="51087" y="28882"/>
                    <a:pt x="51153" y="28867"/>
                    <a:pt x="51215" y="28836"/>
                  </a:cubicBezTo>
                  <a:cubicBezTo>
                    <a:pt x="52310" y="28297"/>
                    <a:pt x="53355" y="27661"/>
                    <a:pt x="54337" y="26936"/>
                  </a:cubicBezTo>
                  <a:cubicBezTo>
                    <a:pt x="54519" y="26803"/>
                    <a:pt x="54604" y="26530"/>
                    <a:pt x="54412" y="26353"/>
                  </a:cubicBezTo>
                  <a:cubicBezTo>
                    <a:pt x="53524" y="25532"/>
                    <a:pt x="52517" y="24849"/>
                    <a:pt x="51423" y="24329"/>
                  </a:cubicBezTo>
                  <a:cubicBezTo>
                    <a:pt x="51362" y="24299"/>
                    <a:pt x="51296" y="24284"/>
                    <a:pt x="51231" y="24284"/>
                  </a:cubicBezTo>
                  <a:cubicBezTo>
                    <a:pt x="51106" y="24284"/>
                    <a:pt x="50987" y="24341"/>
                    <a:pt x="50915" y="24462"/>
                  </a:cubicBezTo>
                  <a:cubicBezTo>
                    <a:pt x="50821" y="24623"/>
                    <a:pt x="50867" y="24883"/>
                    <a:pt x="51049" y="24970"/>
                  </a:cubicBezTo>
                  <a:cubicBezTo>
                    <a:pt x="51949" y="25397"/>
                    <a:pt x="52789" y="25943"/>
                    <a:pt x="53548" y="26588"/>
                  </a:cubicBezTo>
                  <a:cubicBezTo>
                    <a:pt x="53341" y="26732"/>
                    <a:pt x="53132" y="26873"/>
                    <a:pt x="52922" y="27009"/>
                  </a:cubicBezTo>
                  <a:cubicBezTo>
                    <a:pt x="52935" y="26815"/>
                    <a:pt x="52819" y="26612"/>
                    <a:pt x="52568" y="26612"/>
                  </a:cubicBezTo>
                  <a:lnTo>
                    <a:pt x="30834" y="26612"/>
                  </a:lnTo>
                  <a:cubicBezTo>
                    <a:pt x="30884" y="26554"/>
                    <a:pt x="30914" y="26481"/>
                    <a:pt x="30920" y="26406"/>
                  </a:cubicBezTo>
                  <a:cubicBezTo>
                    <a:pt x="31077" y="24402"/>
                    <a:pt x="30060" y="22406"/>
                    <a:pt x="28379" y="21321"/>
                  </a:cubicBezTo>
                  <a:cubicBezTo>
                    <a:pt x="28324" y="21281"/>
                    <a:pt x="28258" y="21261"/>
                    <a:pt x="28191" y="21261"/>
                  </a:cubicBezTo>
                  <a:cubicBezTo>
                    <a:pt x="28165" y="21261"/>
                    <a:pt x="28139" y="21264"/>
                    <a:pt x="28113" y="21270"/>
                  </a:cubicBezTo>
                  <a:cubicBezTo>
                    <a:pt x="28113" y="21150"/>
                    <a:pt x="28114" y="21028"/>
                    <a:pt x="28114" y="20907"/>
                  </a:cubicBezTo>
                  <a:cubicBezTo>
                    <a:pt x="28128" y="20910"/>
                    <a:pt x="28142" y="20913"/>
                    <a:pt x="28155" y="20915"/>
                  </a:cubicBezTo>
                  <a:cubicBezTo>
                    <a:pt x="28633" y="20915"/>
                    <a:pt x="28634" y="20174"/>
                    <a:pt x="28155" y="20174"/>
                  </a:cubicBezTo>
                  <a:cubicBezTo>
                    <a:pt x="28142" y="20175"/>
                    <a:pt x="28130" y="20177"/>
                    <a:pt x="28117" y="20180"/>
                  </a:cubicBezTo>
                  <a:cubicBezTo>
                    <a:pt x="28117" y="19997"/>
                    <a:pt x="28120" y="19813"/>
                    <a:pt x="28120" y="19628"/>
                  </a:cubicBezTo>
                  <a:lnTo>
                    <a:pt x="39871" y="15345"/>
                  </a:lnTo>
                  <a:lnTo>
                    <a:pt x="39871" y="15345"/>
                  </a:lnTo>
                  <a:cubicBezTo>
                    <a:pt x="39859" y="15378"/>
                    <a:pt x="39851" y="15414"/>
                    <a:pt x="39849" y="15450"/>
                  </a:cubicBezTo>
                  <a:cubicBezTo>
                    <a:pt x="39859" y="16283"/>
                    <a:pt x="39866" y="17117"/>
                    <a:pt x="39874" y="17949"/>
                  </a:cubicBezTo>
                  <a:cubicBezTo>
                    <a:pt x="39877" y="18152"/>
                    <a:pt x="40042" y="18317"/>
                    <a:pt x="40246" y="18320"/>
                  </a:cubicBezTo>
                  <a:cubicBezTo>
                    <a:pt x="40445" y="18320"/>
                    <a:pt x="40617" y="18151"/>
                    <a:pt x="40617" y="17949"/>
                  </a:cubicBezTo>
                  <a:cubicBezTo>
                    <a:pt x="40609" y="17117"/>
                    <a:pt x="40600" y="16283"/>
                    <a:pt x="40592" y="15450"/>
                  </a:cubicBezTo>
                  <a:cubicBezTo>
                    <a:pt x="40590" y="15359"/>
                    <a:pt x="40554" y="15271"/>
                    <a:pt x="40492" y="15205"/>
                  </a:cubicBezTo>
                  <a:cubicBezTo>
                    <a:pt x="40761" y="15180"/>
                    <a:pt x="41029" y="15152"/>
                    <a:pt x="41295" y="15111"/>
                  </a:cubicBezTo>
                  <a:cubicBezTo>
                    <a:pt x="42613" y="14905"/>
                    <a:pt x="43791" y="14309"/>
                    <a:pt x="44861" y="13524"/>
                  </a:cubicBezTo>
                  <a:lnTo>
                    <a:pt x="46425" y="12954"/>
                  </a:lnTo>
                  <a:lnTo>
                    <a:pt x="56783" y="9178"/>
                  </a:lnTo>
                  <a:cubicBezTo>
                    <a:pt x="57184" y="9033"/>
                    <a:pt x="57070" y="8438"/>
                    <a:pt x="56715" y="8438"/>
                  </a:cubicBezTo>
                  <a:cubicBezTo>
                    <a:pt x="56675" y="8438"/>
                    <a:pt x="56633" y="8446"/>
                    <a:pt x="56587" y="8462"/>
                  </a:cubicBezTo>
                  <a:lnTo>
                    <a:pt x="46480" y="12147"/>
                  </a:lnTo>
                  <a:cubicBezTo>
                    <a:pt x="47138" y="11511"/>
                    <a:pt x="47752" y="10836"/>
                    <a:pt x="48330" y="10182"/>
                  </a:cubicBezTo>
                  <a:cubicBezTo>
                    <a:pt x="49447" y="8919"/>
                    <a:pt x="50464" y="7572"/>
                    <a:pt x="51371" y="6153"/>
                  </a:cubicBezTo>
                  <a:cubicBezTo>
                    <a:pt x="51642" y="5731"/>
                    <a:pt x="51256" y="5332"/>
                    <a:pt x="50867" y="5332"/>
                  </a:cubicBezTo>
                  <a:cubicBezTo>
                    <a:pt x="50698" y="5332"/>
                    <a:pt x="50528" y="5408"/>
                    <a:pt x="50411" y="5590"/>
                  </a:cubicBezTo>
                  <a:cubicBezTo>
                    <a:pt x="48893" y="7959"/>
                    <a:pt x="47061" y="10127"/>
                    <a:pt x="44954" y="11992"/>
                  </a:cubicBezTo>
                  <a:cubicBezTo>
                    <a:pt x="44264" y="12601"/>
                    <a:pt x="43530" y="13140"/>
                    <a:pt x="42713" y="13521"/>
                  </a:cubicBezTo>
                  <a:lnTo>
                    <a:pt x="41718" y="13883"/>
                  </a:lnTo>
                  <a:cubicBezTo>
                    <a:pt x="41617" y="13911"/>
                    <a:pt x="41516" y="13941"/>
                    <a:pt x="41411" y="13961"/>
                  </a:cubicBezTo>
                  <a:cubicBezTo>
                    <a:pt x="40665" y="14119"/>
                    <a:pt x="39893" y="14165"/>
                    <a:pt x="39119" y="14165"/>
                  </a:cubicBezTo>
                  <a:cubicBezTo>
                    <a:pt x="38408" y="14165"/>
                    <a:pt x="37695" y="14126"/>
                    <a:pt x="36999" y="14098"/>
                  </a:cubicBezTo>
                  <a:cubicBezTo>
                    <a:pt x="35207" y="14022"/>
                    <a:pt x="33421" y="13869"/>
                    <a:pt x="31641" y="13637"/>
                  </a:cubicBezTo>
                  <a:cubicBezTo>
                    <a:pt x="31613" y="13633"/>
                    <a:pt x="31587" y="13632"/>
                    <a:pt x="31561" y="13632"/>
                  </a:cubicBezTo>
                  <a:cubicBezTo>
                    <a:pt x="30934" y="13632"/>
                    <a:pt x="30967" y="14664"/>
                    <a:pt x="31641" y="14751"/>
                  </a:cubicBezTo>
                  <a:cubicBezTo>
                    <a:pt x="33299" y="14964"/>
                    <a:pt x="34964" y="15111"/>
                    <a:pt x="36636" y="15194"/>
                  </a:cubicBezTo>
                  <a:cubicBezTo>
                    <a:pt x="37078" y="15215"/>
                    <a:pt x="37521" y="15235"/>
                    <a:pt x="37968" y="15251"/>
                  </a:cubicBezTo>
                  <a:lnTo>
                    <a:pt x="28125" y="18839"/>
                  </a:lnTo>
                  <a:cubicBezTo>
                    <a:pt x="28133" y="15899"/>
                    <a:pt x="28136" y="12959"/>
                    <a:pt x="28133" y="10018"/>
                  </a:cubicBezTo>
                  <a:cubicBezTo>
                    <a:pt x="28128" y="7329"/>
                    <a:pt x="28120" y="4641"/>
                    <a:pt x="28105" y="1952"/>
                  </a:cubicBezTo>
                  <a:lnTo>
                    <a:pt x="28105" y="1952"/>
                  </a:lnTo>
                  <a:cubicBezTo>
                    <a:pt x="28684" y="2952"/>
                    <a:pt x="29118" y="4047"/>
                    <a:pt x="28937" y="5194"/>
                  </a:cubicBezTo>
                  <a:cubicBezTo>
                    <a:pt x="28904" y="5393"/>
                    <a:pt x="28987" y="5590"/>
                    <a:pt x="29195" y="5650"/>
                  </a:cubicBezTo>
                  <a:cubicBezTo>
                    <a:pt x="29224" y="5658"/>
                    <a:pt x="29254" y="5662"/>
                    <a:pt x="29285" y="5662"/>
                  </a:cubicBezTo>
                  <a:cubicBezTo>
                    <a:pt x="29445" y="5662"/>
                    <a:pt x="29625" y="5557"/>
                    <a:pt x="29651" y="5391"/>
                  </a:cubicBezTo>
                  <a:cubicBezTo>
                    <a:pt x="29960" y="3444"/>
                    <a:pt x="28894" y="1719"/>
                    <a:pt x="27840" y="177"/>
                  </a:cubicBezTo>
                  <a:cubicBezTo>
                    <a:pt x="27758" y="56"/>
                    <a:pt x="27643" y="1"/>
                    <a:pt x="27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89" name="Google Shape;10489;p20"/>
            <p:cNvSpPr/>
            <p:nvPr/>
          </p:nvSpPr>
          <p:spPr>
            <a:xfrm>
              <a:off x="4794132" y="2784730"/>
              <a:ext cx="24134" cy="63917"/>
            </a:xfrm>
            <a:custGeom>
              <a:avLst/>
              <a:gdLst/>
              <a:ahLst/>
              <a:cxnLst/>
              <a:rect l="l" t="t" r="r" b="b"/>
              <a:pathLst>
                <a:path w="896" h="2373" extrusionOk="0">
                  <a:moveTo>
                    <a:pt x="497" y="0"/>
                  </a:moveTo>
                  <a:cubicBezTo>
                    <a:pt x="492" y="0"/>
                    <a:pt x="487" y="0"/>
                    <a:pt x="482" y="0"/>
                  </a:cubicBezTo>
                  <a:cubicBezTo>
                    <a:pt x="294" y="8"/>
                    <a:pt x="95" y="163"/>
                    <a:pt x="111" y="372"/>
                  </a:cubicBezTo>
                  <a:cubicBezTo>
                    <a:pt x="131" y="638"/>
                    <a:pt x="136" y="908"/>
                    <a:pt x="122" y="1175"/>
                  </a:cubicBezTo>
                  <a:cubicBezTo>
                    <a:pt x="115" y="1307"/>
                    <a:pt x="104" y="1439"/>
                    <a:pt x="90" y="1569"/>
                  </a:cubicBezTo>
                  <a:cubicBezTo>
                    <a:pt x="87" y="1594"/>
                    <a:pt x="84" y="1619"/>
                    <a:pt x="81" y="1644"/>
                  </a:cubicBezTo>
                  <a:cubicBezTo>
                    <a:pt x="78" y="1660"/>
                    <a:pt x="75" y="1681"/>
                    <a:pt x="73" y="1689"/>
                  </a:cubicBezTo>
                  <a:cubicBezTo>
                    <a:pt x="62" y="1763"/>
                    <a:pt x="49" y="1835"/>
                    <a:pt x="35" y="1907"/>
                  </a:cubicBezTo>
                  <a:cubicBezTo>
                    <a:pt x="1" y="2097"/>
                    <a:pt x="89" y="2316"/>
                    <a:pt x="295" y="2363"/>
                  </a:cubicBezTo>
                  <a:cubicBezTo>
                    <a:pt x="324" y="2370"/>
                    <a:pt x="353" y="2373"/>
                    <a:pt x="383" y="2373"/>
                  </a:cubicBezTo>
                  <a:cubicBezTo>
                    <a:pt x="546" y="2373"/>
                    <a:pt x="720" y="2277"/>
                    <a:pt x="751" y="2105"/>
                  </a:cubicBezTo>
                  <a:cubicBezTo>
                    <a:pt x="861" y="1534"/>
                    <a:pt x="896" y="951"/>
                    <a:pt x="853" y="372"/>
                  </a:cubicBezTo>
                  <a:cubicBezTo>
                    <a:pt x="838" y="184"/>
                    <a:pt x="700" y="0"/>
                    <a:pt x="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0" name="Google Shape;10490;p20"/>
            <p:cNvSpPr/>
            <p:nvPr/>
          </p:nvSpPr>
          <p:spPr>
            <a:xfrm>
              <a:off x="4783170" y="2893441"/>
              <a:ext cx="28982" cy="71701"/>
            </a:xfrm>
            <a:custGeom>
              <a:avLst/>
              <a:gdLst/>
              <a:ahLst/>
              <a:cxnLst/>
              <a:rect l="l" t="t" r="r" b="b"/>
              <a:pathLst>
                <a:path w="1076" h="2662" extrusionOk="0">
                  <a:moveTo>
                    <a:pt x="715" y="0"/>
                  </a:moveTo>
                  <a:cubicBezTo>
                    <a:pt x="710" y="0"/>
                    <a:pt x="706" y="0"/>
                    <a:pt x="701" y="0"/>
                  </a:cubicBezTo>
                  <a:cubicBezTo>
                    <a:pt x="494" y="10"/>
                    <a:pt x="334" y="163"/>
                    <a:pt x="330" y="372"/>
                  </a:cubicBezTo>
                  <a:cubicBezTo>
                    <a:pt x="325" y="532"/>
                    <a:pt x="317" y="690"/>
                    <a:pt x="303" y="848"/>
                  </a:cubicBezTo>
                  <a:cubicBezTo>
                    <a:pt x="297" y="928"/>
                    <a:pt x="287" y="1008"/>
                    <a:pt x="279" y="1086"/>
                  </a:cubicBezTo>
                  <a:cubicBezTo>
                    <a:pt x="278" y="1097"/>
                    <a:pt x="268" y="1164"/>
                    <a:pt x="268" y="1172"/>
                  </a:cubicBezTo>
                  <a:cubicBezTo>
                    <a:pt x="264" y="1202"/>
                    <a:pt x="259" y="1230"/>
                    <a:pt x="256" y="1262"/>
                  </a:cubicBezTo>
                  <a:cubicBezTo>
                    <a:pt x="206" y="1577"/>
                    <a:pt x="138" y="1888"/>
                    <a:pt x="52" y="2195"/>
                  </a:cubicBezTo>
                  <a:cubicBezTo>
                    <a:pt x="1" y="2382"/>
                    <a:pt x="118" y="2606"/>
                    <a:pt x="312" y="2651"/>
                  </a:cubicBezTo>
                  <a:cubicBezTo>
                    <a:pt x="343" y="2658"/>
                    <a:pt x="374" y="2662"/>
                    <a:pt x="404" y="2662"/>
                  </a:cubicBezTo>
                  <a:cubicBezTo>
                    <a:pt x="568" y="2662"/>
                    <a:pt x="722" y="2562"/>
                    <a:pt x="768" y="2393"/>
                  </a:cubicBezTo>
                  <a:cubicBezTo>
                    <a:pt x="952" y="1733"/>
                    <a:pt x="1053" y="1055"/>
                    <a:pt x="1071" y="372"/>
                  </a:cubicBezTo>
                  <a:cubicBezTo>
                    <a:pt x="1075" y="182"/>
                    <a:pt x="905" y="0"/>
                    <a:pt x="7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1" name="Google Shape;10491;p20"/>
            <p:cNvSpPr/>
            <p:nvPr/>
          </p:nvSpPr>
          <p:spPr>
            <a:xfrm>
              <a:off x="4612130" y="2842695"/>
              <a:ext cx="112265" cy="92764"/>
            </a:xfrm>
            <a:custGeom>
              <a:avLst/>
              <a:gdLst/>
              <a:ahLst/>
              <a:cxnLst/>
              <a:rect l="l" t="t" r="r" b="b"/>
              <a:pathLst>
                <a:path w="4168" h="3444" extrusionOk="0">
                  <a:moveTo>
                    <a:pt x="1133" y="2665"/>
                  </a:moveTo>
                  <a:cubicBezTo>
                    <a:pt x="1133" y="2665"/>
                    <a:pt x="1133" y="2665"/>
                    <a:pt x="1133" y="2665"/>
                  </a:cubicBezTo>
                  <a:cubicBezTo>
                    <a:pt x="1133" y="2665"/>
                    <a:pt x="1133" y="2665"/>
                    <a:pt x="1133" y="2665"/>
                  </a:cubicBezTo>
                  <a:close/>
                  <a:moveTo>
                    <a:pt x="1579" y="833"/>
                  </a:moveTo>
                  <a:cubicBezTo>
                    <a:pt x="1600" y="833"/>
                    <a:pt x="1620" y="833"/>
                    <a:pt x="1641" y="833"/>
                  </a:cubicBezTo>
                  <a:lnTo>
                    <a:pt x="1663" y="836"/>
                  </a:lnTo>
                  <a:cubicBezTo>
                    <a:pt x="1678" y="839"/>
                    <a:pt x="1730" y="850"/>
                    <a:pt x="1729" y="850"/>
                  </a:cubicBezTo>
                  <a:cubicBezTo>
                    <a:pt x="1747" y="855"/>
                    <a:pt x="1765" y="860"/>
                    <a:pt x="1783" y="866"/>
                  </a:cubicBezTo>
                  <a:cubicBezTo>
                    <a:pt x="1788" y="868"/>
                    <a:pt x="1793" y="869"/>
                    <a:pt x="1797" y="869"/>
                  </a:cubicBezTo>
                  <a:lnTo>
                    <a:pt x="1801" y="871"/>
                  </a:lnTo>
                  <a:cubicBezTo>
                    <a:pt x="1835" y="888"/>
                    <a:pt x="1868" y="908"/>
                    <a:pt x="1901" y="932"/>
                  </a:cubicBezTo>
                  <a:cubicBezTo>
                    <a:pt x="1874" y="1063"/>
                    <a:pt x="1857" y="1197"/>
                    <a:pt x="1848" y="1331"/>
                  </a:cubicBezTo>
                  <a:cubicBezTo>
                    <a:pt x="1838" y="1497"/>
                    <a:pt x="1837" y="1663"/>
                    <a:pt x="1846" y="1830"/>
                  </a:cubicBezTo>
                  <a:cubicBezTo>
                    <a:pt x="1780" y="1956"/>
                    <a:pt x="1707" y="2079"/>
                    <a:pt x="1624" y="2195"/>
                  </a:cubicBezTo>
                  <a:cubicBezTo>
                    <a:pt x="1514" y="2351"/>
                    <a:pt x="1371" y="2536"/>
                    <a:pt x="1202" y="2630"/>
                  </a:cubicBezTo>
                  <a:cubicBezTo>
                    <a:pt x="1180" y="2643"/>
                    <a:pt x="1154" y="2661"/>
                    <a:pt x="1133" y="2665"/>
                  </a:cubicBezTo>
                  <a:lnTo>
                    <a:pt x="1133" y="2665"/>
                  </a:lnTo>
                  <a:cubicBezTo>
                    <a:pt x="1134" y="2665"/>
                    <a:pt x="1134" y="2664"/>
                    <a:pt x="1135" y="2664"/>
                  </a:cubicBezTo>
                  <a:cubicBezTo>
                    <a:pt x="1138" y="2664"/>
                    <a:pt x="1137" y="2668"/>
                    <a:pt x="1130" y="2668"/>
                  </a:cubicBezTo>
                  <a:cubicBezTo>
                    <a:pt x="1124" y="2668"/>
                    <a:pt x="1114" y="2665"/>
                    <a:pt x="1100" y="2655"/>
                  </a:cubicBezTo>
                  <a:cubicBezTo>
                    <a:pt x="1050" y="2622"/>
                    <a:pt x="1002" y="2531"/>
                    <a:pt x="964" y="2470"/>
                  </a:cubicBezTo>
                  <a:cubicBezTo>
                    <a:pt x="856" y="2295"/>
                    <a:pt x="787" y="2097"/>
                    <a:pt x="759" y="1892"/>
                  </a:cubicBezTo>
                  <a:cubicBezTo>
                    <a:pt x="735" y="1710"/>
                    <a:pt x="756" y="1526"/>
                    <a:pt x="818" y="1352"/>
                  </a:cubicBezTo>
                  <a:cubicBezTo>
                    <a:pt x="867" y="1217"/>
                    <a:pt x="953" y="1099"/>
                    <a:pt x="1066" y="1012"/>
                  </a:cubicBezTo>
                  <a:cubicBezTo>
                    <a:pt x="1072" y="1007"/>
                    <a:pt x="1143" y="962"/>
                    <a:pt x="1175" y="943"/>
                  </a:cubicBezTo>
                  <a:cubicBezTo>
                    <a:pt x="1218" y="918"/>
                    <a:pt x="1262" y="897"/>
                    <a:pt x="1265" y="896"/>
                  </a:cubicBezTo>
                  <a:cubicBezTo>
                    <a:pt x="1307" y="880"/>
                    <a:pt x="1351" y="866"/>
                    <a:pt x="1395" y="855"/>
                  </a:cubicBezTo>
                  <a:cubicBezTo>
                    <a:pt x="1417" y="849"/>
                    <a:pt x="1511" y="835"/>
                    <a:pt x="1498" y="835"/>
                  </a:cubicBezTo>
                  <a:cubicBezTo>
                    <a:pt x="1498" y="835"/>
                    <a:pt x="1496" y="835"/>
                    <a:pt x="1494" y="836"/>
                  </a:cubicBezTo>
                  <a:lnTo>
                    <a:pt x="1494" y="836"/>
                  </a:lnTo>
                  <a:cubicBezTo>
                    <a:pt x="1523" y="833"/>
                    <a:pt x="1551" y="833"/>
                    <a:pt x="1579" y="833"/>
                  </a:cubicBezTo>
                  <a:close/>
                  <a:moveTo>
                    <a:pt x="2513" y="1"/>
                  </a:moveTo>
                  <a:cubicBezTo>
                    <a:pt x="2417" y="1"/>
                    <a:pt x="2319" y="32"/>
                    <a:pt x="2261" y="106"/>
                  </a:cubicBezTo>
                  <a:cubicBezTo>
                    <a:pt x="2228" y="148"/>
                    <a:pt x="2206" y="192"/>
                    <a:pt x="2178" y="236"/>
                  </a:cubicBezTo>
                  <a:cubicBezTo>
                    <a:pt x="1993" y="140"/>
                    <a:pt x="1786" y="95"/>
                    <a:pt x="1579" y="95"/>
                  </a:cubicBezTo>
                  <a:cubicBezTo>
                    <a:pt x="1308" y="95"/>
                    <a:pt x="1035" y="171"/>
                    <a:pt x="801" y="303"/>
                  </a:cubicBezTo>
                  <a:cubicBezTo>
                    <a:pt x="281" y="596"/>
                    <a:pt x="0" y="1170"/>
                    <a:pt x="10" y="1757"/>
                  </a:cubicBezTo>
                  <a:cubicBezTo>
                    <a:pt x="15" y="2080"/>
                    <a:pt x="99" y="2389"/>
                    <a:pt x="234" y="2679"/>
                  </a:cubicBezTo>
                  <a:cubicBezTo>
                    <a:pt x="362" y="2953"/>
                    <a:pt x="560" y="3244"/>
                    <a:pt x="851" y="3357"/>
                  </a:cubicBezTo>
                  <a:cubicBezTo>
                    <a:pt x="945" y="3393"/>
                    <a:pt x="1036" y="3410"/>
                    <a:pt x="1126" y="3410"/>
                  </a:cubicBezTo>
                  <a:cubicBezTo>
                    <a:pt x="1505" y="3410"/>
                    <a:pt x="1846" y="3116"/>
                    <a:pt x="2105" y="2793"/>
                  </a:cubicBezTo>
                  <a:cubicBezTo>
                    <a:pt x="2269" y="3067"/>
                    <a:pt x="2506" y="3277"/>
                    <a:pt x="2825" y="3385"/>
                  </a:cubicBezTo>
                  <a:cubicBezTo>
                    <a:pt x="2942" y="3424"/>
                    <a:pt x="3063" y="3444"/>
                    <a:pt x="3183" y="3444"/>
                  </a:cubicBezTo>
                  <a:cubicBezTo>
                    <a:pt x="3450" y="3444"/>
                    <a:pt x="3711" y="3348"/>
                    <a:pt x="3905" y="3155"/>
                  </a:cubicBezTo>
                  <a:cubicBezTo>
                    <a:pt x="4168" y="2893"/>
                    <a:pt x="3913" y="2520"/>
                    <a:pt x="3627" y="2520"/>
                  </a:cubicBezTo>
                  <a:cubicBezTo>
                    <a:pt x="3544" y="2520"/>
                    <a:pt x="3457" y="2552"/>
                    <a:pt x="3380" y="2629"/>
                  </a:cubicBezTo>
                  <a:cubicBezTo>
                    <a:pt x="3362" y="2648"/>
                    <a:pt x="3341" y="2665"/>
                    <a:pt x="3317" y="2678"/>
                  </a:cubicBezTo>
                  <a:lnTo>
                    <a:pt x="3317" y="2678"/>
                  </a:lnTo>
                  <a:cubicBezTo>
                    <a:pt x="3317" y="2678"/>
                    <a:pt x="3317" y="2678"/>
                    <a:pt x="3317" y="2678"/>
                  </a:cubicBezTo>
                  <a:cubicBezTo>
                    <a:pt x="3312" y="2678"/>
                    <a:pt x="3250" y="2698"/>
                    <a:pt x="3250" y="2698"/>
                  </a:cubicBezTo>
                  <a:cubicBezTo>
                    <a:pt x="3261" y="2695"/>
                    <a:pt x="3267" y="2694"/>
                    <a:pt x="3268" y="2694"/>
                  </a:cubicBezTo>
                  <a:cubicBezTo>
                    <a:pt x="3271" y="2694"/>
                    <a:pt x="3252" y="2699"/>
                    <a:pt x="3236" y="2699"/>
                  </a:cubicBezTo>
                  <a:cubicBezTo>
                    <a:pt x="3223" y="2700"/>
                    <a:pt x="3210" y="2700"/>
                    <a:pt x="3197" y="2700"/>
                  </a:cubicBezTo>
                  <a:cubicBezTo>
                    <a:pt x="3184" y="2700"/>
                    <a:pt x="3171" y="2700"/>
                    <a:pt x="3157" y="2699"/>
                  </a:cubicBezTo>
                  <a:lnTo>
                    <a:pt x="3136" y="2699"/>
                  </a:lnTo>
                  <a:cubicBezTo>
                    <a:pt x="3131" y="2698"/>
                    <a:pt x="3126" y="2696"/>
                    <a:pt x="3120" y="2694"/>
                  </a:cubicBezTo>
                  <a:cubicBezTo>
                    <a:pt x="3095" y="2690"/>
                    <a:pt x="3068" y="2682"/>
                    <a:pt x="3043" y="2676"/>
                  </a:cubicBezTo>
                  <a:cubicBezTo>
                    <a:pt x="3035" y="2672"/>
                    <a:pt x="3005" y="2661"/>
                    <a:pt x="2995" y="2657"/>
                  </a:cubicBezTo>
                  <a:cubicBezTo>
                    <a:pt x="2802" y="2566"/>
                    <a:pt x="2698" y="2398"/>
                    <a:pt x="2636" y="2162"/>
                  </a:cubicBezTo>
                  <a:cubicBezTo>
                    <a:pt x="2620" y="2097"/>
                    <a:pt x="2608" y="2032"/>
                    <a:pt x="2600" y="1967"/>
                  </a:cubicBezTo>
                  <a:cubicBezTo>
                    <a:pt x="2819" y="1466"/>
                    <a:pt x="2927" y="915"/>
                    <a:pt x="2894" y="368"/>
                  </a:cubicBezTo>
                  <a:cubicBezTo>
                    <a:pt x="2886" y="220"/>
                    <a:pt x="2810" y="86"/>
                    <a:pt x="2667" y="29"/>
                  </a:cubicBezTo>
                  <a:cubicBezTo>
                    <a:pt x="2622" y="11"/>
                    <a:pt x="2568" y="1"/>
                    <a:pt x="25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2" name="Google Shape;10492;p20"/>
            <p:cNvSpPr/>
            <p:nvPr/>
          </p:nvSpPr>
          <p:spPr>
            <a:xfrm>
              <a:off x="4345417" y="3024858"/>
              <a:ext cx="73964" cy="103511"/>
            </a:xfrm>
            <a:custGeom>
              <a:avLst/>
              <a:gdLst/>
              <a:ahLst/>
              <a:cxnLst/>
              <a:rect l="l" t="t" r="r" b="b"/>
              <a:pathLst>
                <a:path w="2746" h="3843" extrusionOk="0">
                  <a:moveTo>
                    <a:pt x="1426" y="749"/>
                  </a:moveTo>
                  <a:cubicBezTo>
                    <a:pt x="1472" y="765"/>
                    <a:pt x="1514" y="787"/>
                    <a:pt x="1552" y="817"/>
                  </a:cubicBezTo>
                  <a:cubicBezTo>
                    <a:pt x="1689" y="922"/>
                    <a:pt x="1785" y="1088"/>
                    <a:pt x="1835" y="1243"/>
                  </a:cubicBezTo>
                  <a:cubicBezTo>
                    <a:pt x="1959" y="1627"/>
                    <a:pt x="1893" y="2021"/>
                    <a:pt x="1693" y="2380"/>
                  </a:cubicBezTo>
                  <a:cubicBezTo>
                    <a:pt x="1583" y="2571"/>
                    <a:pt x="1448" y="2747"/>
                    <a:pt x="1291" y="2902"/>
                  </a:cubicBezTo>
                  <a:cubicBezTo>
                    <a:pt x="1226" y="2966"/>
                    <a:pt x="1154" y="3049"/>
                    <a:pt x="1069" y="3088"/>
                  </a:cubicBezTo>
                  <a:cubicBezTo>
                    <a:pt x="1058" y="3092"/>
                    <a:pt x="1047" y="3093"/>
                    <a:pt x="1036" y="3095"/>
                  </a:cubicBezTo>
                  <a:cubicBezTo>
                    <a:pt x="1030" y="3090"/>
                    <a:pt x="1016" y="3084"/>
                    <a:pt x="1009" y="3077"/>
                  </a:cubicBezTo>
                  <a:cubicBezTo>
                    <a:pt x="970" y="3034"/>
                    <a:pt x="936" y="2983"/>
                    <a:pt x="912" y="2929"/>
                  </a:cubicBezTo>
                  <a:cubicBezTo>
                    <a:pt x="868" y="2822"/>
                    <a:pt x="837" y="2711"/>
                    <a:pt x="818" y="2598"/>
                  </a:cubicBezTo>
                  <a:cubicBezTo>
                    <a:pt x="781" y="2402"/>
                    <a:pt x="774" y="2203"/>
                    <a:pt x="798" y="2006"/>
                  </a:cubicBezTo>
                  <a:cubicBezTo>
                    <a:pt x="845" y="1586"/>
                    <a:pt x="1050" y="1160"/>
                    <a:pt x="1359" y="849"/>
                  </a:cubicBezTo>
                  <a:cubicBezTo>
                    <a:pt x="1387" y="820"/>
                    <a:pt x="1409" y="785"/>
                    <a:pt x="1426" y="749"/>
                  </a:cubicBezTo>
                  <a:close/>
                  <a:moveTo>
                    <a:pt x="1399" y="1"/>
                  </a:moveTo>
                  <a:cubicBezTo>
                    <a:pt x="1053" y="1"/>
                    <a:pt x="699" y="214"/>
                    <a:pt x="632" y="571"/>
                  </a:cubicBezTo>
                  <a:cubicBezTo>
                    <a:pt x="304" y="991"/>
                    <a:pt x="104" y="1497"/>
                    <a:pt x="54" y="2029"/>
                  </a:cubicBezTo>
                  <a:cubicBezTo>
                    <a:pt x="0" y="2601"/>
                    <a:pt x="123" y="3436"/>
                    <a:pt x="676" y="3746"/>
                  </a:cubicBezTo>
                  <a:cubicBezTo>
                    <a:pt x="794" y="3813"/>
                    <a:pt x="913" y="3843"/>
                    <a:pt x="1030" y="3843"/>
                  </a:cubicBezTo>
                  <a:cubicBezTo>
                    <a:pt x="1589" y="3843"/>
                    <a:pt x="2106" y="3170"/>
                    <a:pt x="2346" y="2733"/>
                  </a:cubicBezTo>
                  <a:cubicBezTo>
                    <a:pt x="2675" y="2130"/>
                    <a:pt x="2745" y="1414"/>
                    <a:pt x="2445" y="784"/>
                  </a:cubicBezTo>
                  <a:cubicBezTo>
                    <a:pt x="2285" y="447"/>
                    <a:pt x="1982" y="133"/>
                    <a:pt x="1614" y="30"/>
                  </a:cubicBezTo>
                  <a:cubicBezTo>
                    <a:pt x="1545" y="10"/>
                    <a:pt x="1472" y="1"/>
                    <a:pt x="1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3" name="Google Shape;10493;p20"/>
            <p:cNvSpPr/>
            <p:nvPr/>
          </p:nvSpPr>
          <p:spPr>
            <a:xfrm>
              <a:off x="4747938" y="3065854"/>
              <a:ext cx="130796" cy="132305"/>
            </a:xfrm>
            <a:custGeom>
              <a:avLst/>
              <a:gdLst/>
              <a:ahLst/>
              <a:cxnLst/>
              <a:rect l="l" t="t" r="r" b="b"/>
              <a:pathLst>
                <a:path w="4856" h="4912" extrusionOk="0">
                  <a:moveTo>
                    <a:pt x="4287" y="0"/>
                  </a:moveTo>
                  <a:cubicBezTo>
                    <a:pt x="4232" y="0"/>
                    <a:pt x="4173" y="13"/>
                    <a:pt x="4113" y="44"/>
                  </a:cubicBezTo>
                  <a:cubicBezTo>
                    <a:pt x="3541" y="330"/>
                    <a:pt x="2971" y="756"/>
                    <a:pt x="2596" y="1302"/>
                  </a:cubicBezTo>
                  <a:cubicBezTo>
                    <a:pt x="2549" y="1145"/>
                    <a:pt x="2490" y="991"/>
                    <a:pt x="2421" y="844"/>
                  </a:cubicBezTo>
                  <a:cubicBezTo>
                    <a:pt x="2230" y="451"/>
                    <a:pt x="1800" y="124"/>
                    <a:pt x="1365" y="124"/>
                  </a:cubicBezTo>
                  <a:cubicBezTo>
                    <a:pt x="1193" y="124"/>
                    <a:pt x="1021" y="176"/>
                    <a:pt x="862" y="294"/>
                  </a:cubicBezTo>
                  <a:cubicBezTo>
                    <a:pt x="701" y="415"/>
                    <a:pt x="619" y="615"/>
                    <a:pt x="729" y="803"/>
                  </a:cubicBezTo>
                  <a:cubicBezTo>
                    <a:pt x="792" y="911"/>
                    <a:pt x="931" y="990"/>
                    <a:pt x="1065" y="990"/>
                  </a:cubicBezTo>
                  <a:cubicBezTo>
                    <a:pt x="1126" y="990"/>
                    <a:pt x="1186" y="973"/>
                    <a:pt x="1236" y="935"/>
                  </a:cubicBezTo>
                  <a:cubicBezTo>
                    <a:pt x="1295" y="891"/>
                    <a:pt x="1351" y="872"/>
                    <a:pt x="1403" y="872"/>
                  </a:cubicBezTo>
                  <a:cubicBezTo>
                    <a:pt x="1631" y="872"/>
                    <a:pt x="1794" y="1228"/>
                    <a:pt x="1854" y="1425"/>
                  </a:cubicBezTo>
                  <a:cubicBezTo>
                    <a:pt x="1984" y="1855"/>
                    <a:pt x="2051" y="2320"/>
                    <a:pt x="1996" y="2768"/>
                  </a:cubicBezTo>
                  <a:cubicBezTo>
                    <a:pt x="1926" y="3331"/>
                    <a:pt x="1534" y="3993"/>
                    <a:pt x="956" y="4150"/>
                  </a:cubicBezTo>
                  <a:cubicBezTo>
                    <a:pt x="881" y="4057"/>
                    <a:pt x="765" y="3991"/>
                    <a:pt x="642" y="3991"/>
                  </a:cubicBezTo>
                  <a:cubicBezTo>
                    <a:pt x="560" y="3991"/>
                    <a:pt x="476" y="4019"/>
                    <a:pt x="400" y="4087"/>
                  </a:cubicBezTo>
                  <a:lnTo>
                    <a:pt x="193" y="4271"/>
                  </a:lnTo>
                  <a:cubicBezTo>
                    <a:pt x="0" y="4441"/>
                    <a:pt x="82" y="4852"/>
                    <a:pt x="358" y="4891"/>
                  </a:cubicBezTo>
                  <a:cubicBezTo>
                    <a:pt x="454" y="4905"/>
                    <a:pt x="550" y="4912"/>
                    <a:pt x="644" y="4912"/>
                  </a:cubicBezTo>
                  <a:cubicBezTo>
                    <a:pt x="1156" y="4912"/>
                    <a:pt x="1632" y="4711"/>
                    <a:pt x="2015" y="4347"/>
                  </a:cubicBezTo>
                  <a:cubicBezTo>
                    <a:pt x="2197" y="4174"/>
                    <a:pt x="2346" y="3970"/>
                    <a:pt x="2459" y="3746"/>
                  </a:cubicBezTo>
                  <a:cubicBezTo>
                    <a:pt x="2658" y="4087"/>
                    <a:pt x="2952" y="4373"/>
                    <a:pt x="3348" y="4537"/>
                  </a:cubicBezTo>
                  <a:cubicBezTo>
                    <a:pt x="3381" y="4551"/>
                    <a:pt x="3415" y="4557"/>
                    <a:pt x="3449" y="4557"/>
                  </a:cubicBezTo>
                  <a:cubicBezTo>
                    <a:pt x="3607" y="4557"/>
                    <a:pt x="3764" y="4423"/>
                    <a:pt x="3804" y="4279"/>
                  </a:cubicBezTo>
                  <a:cubicBezTo>
                    <a:pt x="3864" y="4064"/>
                    <a:pt x="3731" y="3899"/>
                    <a:pt x="3546" y="3821"/>
                  </a:cubicBezTo>
                  <a:cubicBezTo>
                    <a:pt x="2985" y="3588"/>
                    <a:pt x="2805" y="2818"/>
                    <a:pt x="2946" y="2284"/>
                  </a:cubicBezTo>
                  <a:cubicBezTo>
                    <a:pt x="3143" y="1529"/>
                    <a:pt x="3823" y="1016"/>
                    <a:pt x="4488" y="684"/>
                  </a:cubicBezTo>
                  <a:cubicBezTo>
                    <a:pt x="4855" y="500"/>
                    <a:pt x="4629" y="0"/>
                    <a:pt x="4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4" name="Google Shape;10494;p20"/>
            <p:cNvSpPr/>
            <p:nvPr/>
          </p:nvSpPr>
          <p:spPr>
            <a:xfrm>
              <a:off x="4885632" y="3123495"/>
              <a:ext cx="67903" cy="92441"/>
            </a:xfrm>
            <a:custGeom>
              <a:avLst/>
              <a:gdLst/>
              <a:ahLst/>
              <a:cxnLst/>
              <a:rect l="l" t="t" r="r" b="b"/>
              <a:pathLst>
                <a:path w="2521" h="3432" extrusionOk="0">
                  <a:moveTo>
                    <a:pt x="1274" y="821"/>
                  </a:moveTo>
                  <a:cubicBezTo>
                    <a:pt x="1308" y="840"/>
                    <a:pt x="1339" y="860"/>
                    <a:pt x="1369" y="881"/>
                  </a:cubicBezTo>
                  <a:lnTo>
                    <a:pt x="1369" y="881"/>
                  </a:lnTo>
                  <a:cubicBezTo>
                    <a:pt x="1369" y="881"/>
                    <a:pt x="1369" y="881"/>
                    <a:pt x="1369" y="881"/>
                  </a:cubicBezTo>
                  <a:lnTo>
                    <a:pt x="1369" y="881"/>
                  </a:lnTo>
                  <a:cubicBezTo>
                    <a:pt x="1367" y="881"/>
                    <a:pt x="1432" y="934"/>
                    <a:pt x="1441" y="943"/>
                  </a:cubicBezTo>
                  <a:cubicBezTo>
                    <a:pt x="1458" y="960"/>
                    <a:pt x="1473" y="976"/>
                    <a:pt x="1489" y="993"/>
                  </a:cubicBezTo>
                  <a:cubicBezTo>
                    <a:pt x="1492" y="998"/>
                    <a:pt x="1514" y="1025"/>
                    <a:pt x="1525" y="1037"/>
                  </a:cubicBezTo>
                  <a:lnTo>
                    <a:pt x="1545" y="1068"/>
                  </a:lnTo>
                  <a:cubicBezTo>
                    <a:pt x="1555" y="1083"/>
                    <a:pt x="1564" y="1097"/>
                    <a:pt x="1572" y="1112"/>
                  </a:cubicBezTo>
                  <a:cubicBezTo>
                    <a:pt x="1579" y="1123"/>
                    <a:pt x="1612" y="1198"/>
                    <a:pt x="1614" y="1198"/>
                  </a:cubicBezTo>
                  <a:cubicBezTo>
                    <a:pt x="1615" y="1198"/>
                    <a:pt x="1614" y="1194"/>
                    <a:pt x="1611" y="1185"/>
                  </a:cubicBezTo>
                  <a:lnTo>
                    <a:pt x="1611" y="1185"/>
                  </a:lnTo>
                  <a:cubicBezTo>
                    <a:pt x="1627" y="1231"/>
                    <a:pt x="1640" y="1278"/>
                    <a:pt x="1650" y="1325"/>
                  </a:cubicBezTo>
                  <a:cubicBezTo>
                    <a:pt x="1655" y="1346"/>
                    <a:pt x="1660" y="1368"/>
                    <a:pt x="1663" y="1390"/>
                  </a:cubicBezTo>
                  <a:cubicBezTo>
                    <a:pt x="1663" y="1396"/>
                    <a:pt x="1668" y="1430"/>
                    <a:pt x="1668" y="1441"/>
                  </a:cubicBezTo>
                  <a:cubicBezTo>
                    <a:pt x="1671" y="1495"/>
                    <a:pt x="1671" y="1548"/>
                    <a:pt x="1668" y="1600"/>
                  </a:cubicBezTo>
                  <a:cubicBezTo>
                    <a:pt x="1668" y="1626"/>
                    <a:pt x="1666" y="1653"/>
                    <a:pt x="1663" y="1679"/>
                  </a:cubicBezTo>
                  <a:cubicBezTo>
                    <a:pt x="1663" y="1680"/>
                    <a:pt x="1663" y="1682"/>
                    <a:pt x="1663" y="1683"/>
                  </a:cubicBezTo>
                  <a:cubicBezTo>
                    <a:pt x="1661" y="1687"/>
                    <a:pt x="1660" y="1692"/>
                    <a:pt x="1658" y="1697"/>
                  </a:cubicBezTo>
                  <a:cubicBezTo>
                    <a:pt x="1638" y="1808"/>
                    <a:pt x="1606" y="1915"/>
                    <a:pt x="1566" y="2020"/>
                  </a:cubicBezTo>
                  <a:lnTo>
                    <a:pt x="1566" y="2020"/>
                  </a:lnTo>
                  <a:cubicBezTo>
                    <a:pt x="1567" y="2020"/>
                    <a:pt x="1567" y="2019"/>
                    <a:pt x="1567" y="2019"/>
                  </a:cubicBezTo>
                  <a:lnTo>
                    <a:pt x="1567" y="2019"/>
                  </a:lnTo>
                  <a:cubicBezTo>
                    <a:pt x="1566" y="2019"/>
                    <a:pt x="1534" y="2091"/>
                    <a:pt x="1528" y="2104"/>
                  </a:cubicBezTo>
                  <a:cubicBezTo>
                    <a:pt x="1503" y="2151"/>
                    <a:pt x="1477" y="2200"/>
                    <a:pt x="1450" y="2245"/>
                  </a:cubicBezTo>
                  <a:cubicBezTo>
                    <a:pt x="1422" y="2292"/>
                    <a:pt x="1392" y="2336"/>
                    <a:pt x="1361" y="2380"/>
                  </a:cubicBezTo>
                  <a:lnTo>
                    <a:pt x="1353" y="2391"/>
                  </a:lnTo>
                  <a:cubicBezTo>
                    <a:pt x="1334" y="2414"/>
                    <a:pt x="1314" y="2438"/>
                    <a:pt x="1293" y="2460"/>
                  </a:cubicBezTo>
                  <a:cubicBezTo>
                    <a:pt x="1263" y="2489"/>
                    <a:pt x="1232" y="2518"/>
                    <a:pt x="1201" y="2546"/>
                  </a:cubicBezTo>
                  <a:cubicBezTo>
                    <a:pt x="1195" y="2549"/>
                    <a:pt x="1143" y="2587"/>
                    <a:pt x="1132" y="2594"/>
                  </a:cubicBezTo>
                  <a:cubicBezTo>
                    <a:pt x="1093" y="2620"/>
                    <a:pt x="1052" y="2641"/>
                    <a:pt x="1010" y="2662"/>
                  </a:cubicBezTo>
                  <a:cubicBezTo>
                    <a:pt x="1007" y="2662"/>
                    <a:pt x="1003" y="2662"/>
                    <a:pt x="1002" y="2663"/>
                  </a:cubicBezTo>
                  <a:cubicBezTo>
                    <a:pt x="975" y="2670"/>
                    <a:pt x="949" y="2677"/>
                    <a:pt x="922" y="2685"/>
                  </a:cubicBezTo>
                  <a:lnTo>
                    <a:pt x="916" y="2687"/>
                  </a:lnTo>
                  <a:cubicBezTo>
                    <a:pt x="898" y="2687"/>
                    <a:pt x="881" y="2687"/>
                    <a:pt x="864" y="2688"/>
                  </a:cubicBezTo>
                  <a:cubicBezTo>
                    <a:pt x="864" y="2689"/>
                    <a:pt x="864" y="2689"/>
                    <a:pt x="864" y="2689"/>
                  </a:cubicBezTo>
                  <a:lnTo>
                    <a:pt x="864" y="2689"/>
                  </a:lnTo>
                  <a:cubicBezTo>
                    <a:pt x="864" y="2689"/>
                    <a:pt x="863" y="2688"/>
                    <a:pt x="862" y="2688"/>
                  </a:cubicBezTo>
                  <a:cubicBezTo>
                    <a:pt x="845" y="2688"/>
                    <a:pt x="836" y="2684"/>
                    <a:pt x="834" y="2682"/>
                  </a:cubicBezTo>
                  <a:lnTo>
                    <a:pt x="839" y="2682"/>
                  </a:lnTo>
                  <a:lnTo>
                    <a:pt x="829" y="2679"/>
                  </a:lnTo>
                  <a:lnTo>
                    <a:pt x="828" y="2677"/>
                  </a:lnTo>
                  <a:cubicBezTo>
                    <a:pt x="825" y="2674"/>
                    <a:pt x="812" y="2660"/>
                    <a:pt x="803" y="2649"/>
                  </a:cubicBezTo>
                  <a:cubicBezTo>
                    <a:pt x="804" y="2649"/>
                    <a:pt x="795" y="2632"/>
                    <a:pt x="792" y="2629"/>
                  </a:cubicBezTo>
                  <a:cubicBezTo>
                    <a:pt x="778" y="2591"/>
                    <a:pt x="768" y="2554"/>
                    <a:pt x="762" y="2515"/>
                  </a:cubicBezTo>
                  <a:cubicBezTo>
                    <a:pt x="761" y="2504"/>
                    <a:pt x="759" y="2493"/>
                    <a:pt x="759" y="2488"/>
                  </a:cubicBezTo>
                  <a:cubicBezTo>
                    <a:pt x="759" y="2463"/>
                    <a:pt x="757" y="2438"/>
                    <a:pt x="756" y="2413"/>
                  </a:cubicBezTo>
                  <a:cubicBezTo>
                    <a:pt x="756" y="2295"/>
                    <a:pt x="762" y="2178"/>
                    <a:pt x="778" y="2062"/>
                  </a:cubicBezTo>
                  <a:cubicBezTo>
                    <a:pt x="778" y="2055"/>
                    <a:pt x="779" y="2050"/>
                    <a:pt x="779" y="2047"/>
                  </a:cubicBezTo>
                  <a:lnTo>
                    <a:pt x="779" y="2047"/>
                  </a:lnTo>
                  <a:cubicBezTo>
                    <a:pt x="786" y="2008"/>
                    <a:pt x="792" y="1970"/>
                    <a:pt x="800" y="1930"/>
                  </a:cubicBezTo>
                  <a:cubicBezTo>
                    <a:pt x="812" y="1867"/>
                    <a:pt x="826" y="1805"/>
                    <a:pt x="844" y="1744"/>
                  </a:cubicBezTo>
                  <a:cubicBezTo>
                    <a:pt x="875" y="1620"/>
                    <a:pt x="916" y="1499"/>
                    <a:pt x="961" y="1380"/>
                  </a:cubicBezTo>
                  <a:cubicBezTo>
                    <a:pt x="1025" y="1217"/>
                    <a:pt x="1151" y="1001"/>
                    <a:pt x="1274" y="821"/>
                  </a:cubicBezTo>
                  <a:close/>
                  <a:moveTo>
                    <a:pt x="866" y="2689"/>
                  </a:moveTo>
                  <a:lnTo>
                    <a:pt x="866" y="2689"/>
                  </a:lnTo>
                  <a:cubicBezTo>
                    <a:pt x="866" y="2689"/>
                    <a:pt x="866" y="2689"/>
                    <a:pt x="866" y="2689"/>
                  </a:cubicBezTo>
                  <a:cubicBezTo>
                    <a:pt x="867" y="2689"/>
                    <a:pt x="868" y="2689"/>
                    <a:pt x="869" y="2690"/>
                  </a:cubicBezTo>
                  <a:cubicBezTo>
                    <a:pt x="868" y="2690"/>
                    <a:pt x="867" y="2690"/>
                    <a:pt x="866" y="2689"/>
                  </a:cubicBezTo>
                  <a:close/>
                  <a:moveTo>
                    <a:pt x="992" y="0"/>
                  </a:moveTo>
                  <a:cubicBezTo>
                    <a:pt x="867" y="0"/>
                    <a:pt x="742" y="20"/>
                    <a:pt x="620" y="63"/>
                  </a:cubicBezTo>
                  <a:cubicBezTo>
                    <a:pt x="432" y="128"/>
                    <a:pt x="305" y="318"/>
                    <a:pt x="361" y="520"/>
                  </a:cubicBezTo>
                  <a:cubicBezTo>
                    <a:pt x="383" y="589"/>
                    <a:pt x="425" y="649"/>
                    <a:pt x="482" y="694"/>
                  </a:cubicBezTo>
                  <a:cubicBezTo>
                    <a:pt x="239" y="1122"/>
                    <a:pt x="87" y="1595"/>
                    <a:pt x="34" y="2084"/>
                  </a:cubicBezTo>
                  <a:cubicBezTo>
                    <a:pt x="1" y="2380"/>
                    <a:pt x="1" y="2692"/>
                    <a:pt x="131" y="2966"/>
                  </a:cubicBezTo>
                  <a:cubicBezTo>
                    <a:pt x="267" y="3248"/>
                    <a:pt x="551" y="3420"/>
                    <a:pt x="861" y="3431"/>
                  </a:cubicBezTo>
                  <a:cubicBezTo>
                    <a:pt x="872" y="3431"/>
                    <a:pt x="884" y="3432"/>
                    <a:pt x="895" y="3432"/>
                  </a:cubicBezTo>
                  <a:cubicBezTo>
                    <a:pt x="1468" y="3432"/>
                    <a:pt x="1943" y="2939"/>
                    <a:pt x="2177" y="2460"/>
                  </a:cubicBezTo>
                  <a:cubicBezTo>
                    <a:pt x="2439" y="1927"/>
                    <a:pt x="2520" y="1274"/>
                    <a:pt x="2214" y="738"/>
                  </a:cubicBezTo>
                  <a:cubicBezTo>
                    <a:pt x="1969" y="310"/>
                    <a:pt x="1486" y="0"/>
                    <a:pt x="9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5" name="Google Shape;10495;p20"/>
            <p:cNvSpPr/>
            <p:nvPr/>
          </p:nvSpPr>
          <p:spPr>
            <a:xfrm>
              <a:off x="4908203" y="3195736"/>
              <a:ext cx="673" cy="189"/>
            </a:xfrm>
            <a:custGeom>
              <a:avLst/>
              <a:gdLst/>
              <a:ahLst/>
              <a:cxnLst/>
              <a:rect l="l" t="t" r="r" b="b"/>
              <a:pathLst>
                <a:path w="25" h="7" extrusionOk="0">
                  <a:moveTo>
                    <a:pt x="1" y="0"/>
                  </a:moveTo>
                  <a:cubicBezTo>
                    <a:pt x="9" y="2"/>
                    <a:pt x="17" y="3"/>
                    <a:pt x="24" y="6"/>
                  </a:cubicBezTo>
                  <a:cubicBezTo>
                    <a:pt x="17" y="3"/>
                    <a:pt x="9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6" name="Google Shape;10496;p20"/>
            <p:cNvSpPr/>
            <p:nvPr/>
          </p:nvSpPr>
          <p:spPr>
            <a:xfrm>
              <a:off x="5253945" y="2901441"/>
              <a:ext cx="121369" cy="144425"/>
            </a:xfrm>
            <a:custGeom>
              <a:avLst/>
              <a:gdLst/>
              <a:ahLst/>
              <a:cxnLst/>
              <a:rect l="l" t="t" r="r" b="b"/>
              <a:pathLst>
                <a:path w="4506" h="5362" extrusionOk="0">
                  <a:moveTo>
                    <a:pt x="505" y="0"/>
                  </a:moveTo>
                  <a:cubicBezTo>
                    <a:pt x="202" y="0"/>
                    <a:pt x="0" y="483"/>
                    <a:pt x="324" y="708"/>
                  </a:cubicBezTo>
                  <a:cubicBezTo>
                    <a:pt x="957" y="1151"/>
                    <a:pt x="1466" y="1759"/>
                    <a:pt x="1809" y="2451"/>
                  </a:cubicBezTo>
                  <a:cubicBezTo>
                    <a:pt x="1507" y="2779"/>
                    <a:pt x="1205" y="3108"/>
                    <a:pt x="896" y="3432"/>
                  </a:cubicBezTo>
                  <a:cubicBezTo>
                    <a:pt x="644" y="3699"/>
                    <a:pt x="896" y="4071"/>
                    <a:pt x="1175" y="4071"/>
                  </a:cubicBezTo>
                  <a:cubicBezTo>
                    <a:pt x="1259" y="4071"/>
                    <a:pt x="1345" y="4037"/>
                    <a:pt x="1421" y="3957"/>
                  </a:cubicBezTo>
                  <a:cubicBezTo>
                    <a:pt x="1654" y="3711"/>
                    <a:pt x="1883" y="3460"/>
                    <a:pt x="2113" y="3213"/>
                  </a:cubicBezTo>
                  <a:cubicBezTo>
                    <a:pt x="2117" y="3222"/>
                    <a:pt x="2121" y="3232"/>
                    <a:pt x="2123" y="3241"/>
                  </a:cubicBezTo>
                  <a:cubicBezTo>
                    <a:pt x="2195" y="3479"/>
                    <a:pt x="2247" y="3722"/>
                    <a:pt x="2278" y="3970"/>
                  </a:cubicBezTo>
                  <a:cubicBezTo>
                    <a:pt x="2314" y="4247"/>
                    <a:pt x="2289" y="4524"/>
                    <a:pt x="2311" y="4800"/>
                  </a:cubicBezTo>
                  <a:cubicBezTo>
                    <a:pt x="2334" y="5082"/>
                    <a:pt x="2517" y="5361"/>
                    <a:pt x="2827" y="5361"/>
                  </a:cubicBezTo>
                  <a:cubicBezTo>
                    <a:pt x="2830" y="5361"/>
                    <a:pt x="2834" y="5361"/>
                    <a:pt x="2837" y="5361"/>
                  </a:cubicBezTo>
                  <a:cubicBezTo>
                    <a:pt x="3158" y="5355"/>
                    <a:pt x="3379" y="5073"/>
                    <a:pt x="3307" y="4762"/>
                  </a:cubicBezTo>
                  <a:cubicBezTo>
                    <a:pt x="3270" y="4601"/>
                    <a:pt x="3158" y="4524"/>
                    <a:pt x="3035" y="4506"/>
                  </a:cubicBezTo>
                  <a:cubicBezTo>
                    <a:pt x="3038" y="4393"/>
                    <a:pt x="3047" y="4277"/>
                    <a:pt x="3039" y="4180"/>
                  </a:cubicBezTo>
                  <a:cubicBezTo>
                    <a:pt x="3024" y="3948"/>
                    <a:pt x="2992" y="3716"/>
                    <a:pt x="2947" y="3489"/>
                  </a:cubicBezTo>
                  <a:cubicBezTo>
                    <a:pt x="2886" y="3185"/>
                    <a:pt x="2797" y="2887"/>
                    <a:pt x="2684" y="2600"/>
                  </a:cubicBezTo>
                  <a:cubicBezTo>
                    <a:pt x="3248" y="1985"/>
                    <a:pt x="3806" y="1364"/>
                    <a:pt x="4357" y="737"/>
                  </a:cubicBezTo>
                  <a:cubicBezTo>
                    <a:pt x="4489" y="587"/>
                    <a:pt x="4506" y="361"/>
                    <a:pt x="4357" y="213"/>
                  </a:cubicBezTo>
                  <a:cubicBezTo>
                    <a:pt x="4288" y="143"/>
                    <a:pt x="4186" y="105"/>
                    <a:pt x="4085" y="105"/>
                  </a:cubicBezTo>
                  <a:cubicBezTo>
                    <a:pt x="3990" y="105"/>
                    <a:pt x="3897" y="139"/>
                    <a:pt x="3832" y="213"/>
                  </a:cubicBezTo>
                  <a:cubicBezTo>
                    <a:pt x="3340" y="773"/>
                    <a:pt x="2842" y="1331"/>
                    <a:pt x="2337" y="1883"/>
                  </a:cubicBezTo>
                  <a:cubicBezTo>
                    <a:pt x="1935" y="1162"/>
                    <a:pt x="1374" y="542"/>
                    <a:pt x="699" y="67"/>
                  </a:cubicBezTo>
                  <a:cubicBezTo>
                    <a:pt x="632" y="20"/>
                    <a:pt x="566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7" name="Google Shape;10497;p20"/>
            <p:cNvSpPr/>
            <p:nvPr/>
          </p:nvSpPr>
          <p:spPr>
            <a:xfrm>
              <a:off x="4253352" y="2373159"/>
              <a:ext cx="104454" cy="160775"/>
            </a:xfrm>
            <a:custGeom>
              <a:avLst/>
              <a:gdLst/>
              <a:ahLst/>
              <a:cxnLst/>
              <a:rect l="l" t="t" r="r" b="b"/>
              <a:pathLst>
                <a:path w="3878" h="5969" extrusionOk="0">
                  <a:moveTo>
                    <a:pt x="755" y="0"/>
                  </a:moveTo>
                  <a:cubicBezTo>
                    <a:pt x="691" y="0"/>
                    <a:pt x="628" y="16"/>
                    <a:pt x="575" y="51"/>
                  </a:cubicBezTo>
                  <a:cubicBezTo>
                    <a:pt x="401" y="156"/>
                    <a:pt x="341" y="380"/>
                    <a:pt x="442" y="559"/>
                  </a:cubicBezTo>
                  <a:cubicBezTo>
                    <a:pt x="866" y="1347"/>
                    <a:pt x="1435" y="2049"/>
                    <a:pt x="2116" y="2630"/>
                  </a:cubicBezTo>
                  <a:cubicBezTo>
                    <a:pt x="1603" y="3600"/>
                    <a:pt x="974" y="4506"/>
                    <a:pt x="243" y="5325"/>
                  </a:cubicBezTo>
                  <a:cubicBezTo>
                    <a:pt x="0" y="5596"/>
                    <a:pt x="250" y="5968"/>
                    <a:pt x="523" y="5968"/>
                  </a:cubicBezTo>
                  <a:cubicBezTo>
                    <a:pt x="607" y="5968"/>
                    <a:pt x="693" y="5933"/>
                    <a:pt x="767" y="5850"/>
                  </a:cubicBezTo>
                  <a:cubicBezTo>
                    <a:pt x="2138" y="4319"/>
                    <a:pt x="3168" y="2516"/>
                    <a:pt x="3790" y="557"/>
                  </a:cubicBezTo>
                  <a:cubicBezTo>
                    <a:pt x="3878" y="282"/>
                    <a:pt x="3652" y="102"/>
                    <a:pt x="3427" y="102"/>
                  </a:cubicBezTo>
                  <a:cubicBezTo>
                    <a:pt x="3280" y="102"/>
                    <a:pt x="3132" y="180"/>
                    <a:pt x="3075" y="360"/>
                  </a:cubicBezTo>
                  <a:cubicBezTo>
                    <a:pt x="2903" y="899"/>
                    <a:pt x="2696" y="1425"/>
                    <a:pt x="2460" y="1938"/>
                  </a:cubicBezTo>
                  <a:cubicBezTo>
                    <a:pt x="2207" y="1712"/>
                    <a:pt x="1974" y="1468"/>
                    <a:pt x="1758" y="1208"/>
                  </a:cubicBezTo>
                  <a:cubicBezTo>
                    <a:pt x="1726" y="1170"/>
                    <a:pt x="1697" y="1132"/>
                    <a:pt x="1667" y="1095"/>
                  </a:cubicBezTo>
                  <a:lnTo>
                    <a:pt x="1656" y="1079"/>
                  </a:lnTo>
                  <a:cubicBezTo>
                    <a:pt x="1639" y="1057"/>
                    <a:pt x="1621" y="1034"/>
                    <a:pt x="1604" y="1012"/>
                  </a:cubicBezTo>
                  <a:cubicBezTo>
                    <a:pt x="1540" y="924"/>
                    <a:pt x="1477" y="835"/>
                    <a:pt x="1418" y="744"/>
                  </a:cubicBezTo>
                  <a:cubicBezTo>
                    <a:pt x="1297" y="562"/>
                    <a:pt x="1184" y="376"/>
                    <a:pt x="1082" y="183"/>
                  </a:cubicBezTo>
                  <a:cubicBezTo>
                    <a:pt x="1020" y="68"/>
                    <a:pt x="886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8" name="Google Shape;10498;p20"/>
            <p:cNvSpPr/>
            <p:nvPr/>
          </p:nvSpPr>
          <p:spPr>
            <a:xfrm>
              <a:off x="3950814" y="1993156"/>
              <a:ext cx="119888" cy="185717"/>
            </a:xfrm>
            <a:custGeom>
              <a:avLst/>
              <a:gdLst/>
              <a:ahLst/>
              <a:cxnLst/>
              <a:rect l="l" t="t" r="r" b="b"/>
              <a:pathLst>
                <a:path w="4451" h="6895" extrusionOk="0">
                  <a:moveTo>
                    <a:pt x="3958" y="0"/>
                  </a:moveTo>
                  <a:cubicBezTo>
                    <a:pt x="3885" y="0"/>
                    <a:pt x="3811" y="13"/>
                    <a:pt x="3741" y="35"/>
                  </a:cubicBezTo>
                  <a:cubicBezTo>
                    <a:pt x="3454" y="126"/>
                    <a:pt x="3254" y="361"/>
                    <a:pt x="3099" y="608"/>
                  </a:cubicBezTo>
                  <a:cubicBezTo>
                    <a:pt x="2734" y="1193"/>
                    <a:pt x="2662" y="1901"/>
                    <a:pt x="2538" y="2568"/>
                  </a:cubicBezTo>
                  <a:lnTo>
                    <a:pt x="1040" y="2568"/>
                  </a:lnTo>
                  <a:cubicBezTo>
                    <a:pt x="800" y="2568"/>
                    <a:pt x="800" y="2940"/>
                    <a:pt x="1040" y="2940"/>
                  </a:cubicBezTo>
                  <a:lnTo>
                    <a:pt x="2458" y="2940"/>
                  </a:lnTo>
                  <a:cubicBezTo>
                    <a:pt x="2289" y="3709"/>
                    <a:pt x="2050" y="4481"/>
                    <a:pt x="1696" y="5183"/>
                  </a:cubicBezTo>
                  <a:cubicBezTo>
                    <a:pt x="1386" y="5796"/>
                    <a:pt x="938" y="6402"/>
                    <a:pt x="222" y="6534"/>
                  </a:cubicBezTo>
                  <a:cubicBezTo>
                    <a:pt x="1" y="6575"/>
                    <a:pt x="77" y="6895"/>
                    <a:pt x="280" y="6895"/>
                  </a:cubicBezTo>
                  <a:cubicBezTo>
                    <a:pt x="293" y="6895"/>
                    <a:pt x="306" y="6894"/>
                    <a:pt x="319" y="6891"/>
                  </a:cubicBezTo>
                  <a:cubicBezTo>
                    <a:pt x="1662" y="6645"/>
                    <a:pt x="2232" y="5050"/>
                    <a:pt x="2585" y="3916"/>
                  </a:cubicBezTo>
                  <a:cubicBezTo>
                    <a:pt x="2683" y="3593"/>
                    <a:pt x="2759" y="3267"/>
                    <a:pt x="2826" y="2940"/>
                  </a:cubicBezTo>
                  <a:lnTo>
                    <a:pt x="3056" y="2940"/>
                  </a:lnTo>
                  <a:cubicBezTo>
                    <a:pt x="3296" y="2940"/>
                    <a:pt x="3296" y="2568"/>
                    <a:pt x="3056" y="2568"/>
                  </a:cubicBezTo>
                  <a:lnTo>
                    <a:pt x="2900" y="2568"/>
                  </a:lnTo>
                  <a:cubicBezTo>
                    <a:pt x="2954" y="2291"/>
                    <a:pt x="3008" y="2012"/>
                    <a:pt x="3069" y="1735"/>
                  </a:cubicBezTo>
                  <a:cubicBezTo>
                    <a:pt x="3143" y="1407"/>
                    <a:pt x="3240" y="1081"/>
                    <a:pt x="3418" y="795"/>
                  </a:cubicBezTo>
                  <a:cubicBezTo>
                    <a:pt x="3469" y="713"/>
                    <a:pt x="3758" y="351"/>
                    <a:pt x="3943" y="351"/>
                  </a:cubicBezTo>
                  <a:cubicBezTo>
                    <a:pt x="3994" y="351"/>
                    <a:pt x="4037" y="378"/>
                    <a:pt x="4065" y="445"/>
                  </a:cubicBezTo>
                  <a:cubicBezTo>
                    <a:pt x="4095" y="514"/>
                    <a:pt x="4147" y="542"/>
                    <a:pt x="4201" y="542"/>
                  </a:cubicBezTo>
                  <a:cubicBezTo>
                    <a:pt x="4320" y="542"/>
                    <a:pt x="4450" y="407"/>
                    <a:pt x="4388" y="257"/>
                  </a:cubicBezTo>
                  <a:cubicBezTo>
                    <a:pt x="4310" y="75"/>
                    <a:pt x="4138" y="0"/>
                    <a:pt x="3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499" name="Google Shape;10499;p20"/>
            <p:cNvSpPr/>
            <p:nvPr/>
          </p:nvSpPr>
          <p:spPr>
            <a:xfrm>
              <a:off x="4102595" y="1989816"/>
              <a:ext cx="16484" cy="25507"/>
            </a:xfrm>
            <a:custGeom>
              <a:avLst/>
              <a:gdLst/>
              <a:ahLst/>
              <a:cxnLst/>
              <a:rect l="l" t="t" r="r" b="b"/>
              <a:pathLst>
                <a:path w="612" h="947" extrusionOk="0">
                  <a:moveTo>
                    <a:pt x="406" y="1"/>
                  </a:moveTo>
                  <a:cubicBezTo>
                    <a:pt x="324" y="1"/>
                    <a:pt x="248" y="55"/>
                    <a:pt x="224" y="137"/>
                  </a:cubicBezTo>
                  <a:lnTo>
                    <a:pt x="32" y="713"/>
                  </a:lnTo>
                  <a:cubicBezTo>
                    <a:pt x="0" y="804"/>
                    <a:pt x="68" y="920"/>
                    <a:pt x="162" y="941"/>
                  </a:cubicBezTo>
                  <a:cubicBezTo>
                    <a:pt x="177" y="945"/>
                    <a:pt x="193" y="947"/>
                    <a:pt x="209" y="947"/>
                  </a:cubicBezTo>
                  <a:cubicBezTo>
                    <a:pt x="291" y="947"/>
                    <a:pt x="365" y="894"/>
                    <a:pt x="389" y="812"/>
                  </a:cubicBezTo>
                  <a:lnTo>
                    <a:pt x="582" y="236"/>
                  </a:lnTo>
                  <a:cubicBezTo>
                    <a:pt x="611" y="143"/>
                    <a:pt x="545" y="29"/>
                    <a:pt x="451" y="7"/>
                  </a:cubicBezTo>
                  <a:cubicBezTo>
                    <a:pt x="436" y="3"/>
                    <a:pt x="421" y="1"/>
                    <a:pt x="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0" name="Google Shape;10500;p20"/>
            <p:cNvSpPr/>
            <p:nvPr/>
          </p:nvSpPr>
          <p:spPr>
            <a:xfrm>
              <a:off x="4157947" y="1976726"/>
              <a:ext cx="44389" cy="186740"/>
            </a:xfrm>
            <a:custGeom>
              <a:avLst/>
              <a:gdLst/>
              <a:ahLst/>
              <a:cxnLst/>
              <a:rect l="l" t="t" r="r" b="b"/>
              <a:pathLst>
                <a:path w="1648" h="6933" extrusionOk="0">
                  <a:moveTo>
                    <a:pt x="1396" y="0"/>
                  </a:moveTo>
                  <a:cubicBezTo>
                    <a:pt x="1341" y="0"/>
                    <a:pt x="1287" y="28"/>
                    <a:pt x="1254" y="95"/>
                  </a:cubicBezTo>
                  <a:cubicBezTo>
                    <a:pt x="665" y="1290"/>
                    <a:pt x="283" y="2577"/>
                    <a:pt x="125" y="3901"/>
                  </a:cubicBezTo>
                  <a:cubicBezTo>
                    <a:pt x="1" y="4933"/>
                    <a:pt x="74" y="6130"/>
                    <a:pt x="888" y="6882"/>
                  </a:cubicBezTo>
                  <a:cubicBezTo>
                    <a:pt x="926" y="6918"/>
                    <a:pt x="969" y="6933"/>
                    <a:pt x="1011" y="6933"/>
                  </a:cubicBezTo>
                  <a:cubicBezTo>
                    <a:pt x="1158" y="6933"/>
                    <a:pt x="1288" y="6746"/>
                    <a:pt x="1151" y="6619"/>
                  </a:cubicBezTo>
                  <a:cubicBezTo>
                    <a:pt x="388" y="5914"/>
                    <a:pt x="383" y="4773"/>
                    <a:pt x="507" y="3816"/>
                  </a:cubicBezTo>
                  <a:cubicBezTo>
                    <a:pt x="667" y="2588"/>
                    <a:pt x="1029" y="1394"/>
                    <a:pt x="1575" y="281"/>
                  </a:cubicBezTo>
                  <a:cubicBezTo>
                    <a:pt x="1648" y="135"/>
                    <a:pt x="1518" y="0"/>
                    <a:pt x="13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1" name="Google Shape;10501;p20"/>
            <p:cNvSpPr/>
            <p:nvPr/>
          </p:nvSpPr>
          <p:spPr>
            <a:xfrm>
              <a:off x="4218740" y="2028388"/>
              <a:ext cx="90421" cy="90071"/>
            </a:xfrm>
            <a:custGeom>
              <a:avLst/>
              <a:gdLst/>
              <a:ahLst/>
              <a:cxnLst/>
              <a:rect l="l" t="t" r="r" b="b"/>
              <a:pathLst>
                <a:path w="3357" h="3344" extrusionOk="0">
                  <a:moveTo>
                    <a:pt x="3111" y="1"/>
                  </a:moveTo>
                  <a:cubicBezTo>
                    <a:pt x="3080" y="1"/>
                    <a:pt x="3046" y="12"/>
                    <a:pt x="3013" y="37"/>
                  </a:cubicBezTo>
                  <a:cubicBezTo>
                    <a:pt x="2413" y="486"/>
                    <a:pt x="1849" y="983"/>
                    <a:pt x="1327" y="1520"/>
                  </a:cubicBezTo>
                  <a:cubicBezTo>
                    <a:pt x="1139" y="1064"/>
                    <a:pt x="953" y="610"/>
                    <a:pt x="765" y="154"/>
                  </a:cubicBezTo>
                  <a:cubicBezTo>
                    <a:pt x="732" y="77"/>
                    <a:pt x="667" y="19"/>
                    <a:pt x="585" y="19"/>
                  </a:cubicBezTo>
                  <a:cubicBezTo>
                    <a:pt x="569" y="19"/>
                    <a:pt x="553" y="21"/>
                    <a:pt x="536" y="26"/>
                  </a:cubicBezTo>
                  <a:cubicBezTo>
                    <a:pt x="448" y="48"/>
                    <a:pt x="368" y="160"/>
                    <a:pt x="407" y="253"/>
                  </a:cubicBezTo>
                  <a:lnTo>
                    <a:pt x="1050" y="1816"/>
                  </a:lnTo>
                  <a:cubicBezTo>
                    <a:pt x="714" y="2175"/>
                    <a:pt x="398" y="2551"/>
                    <a:pt x="102" y="2943"/>
                  </a:cubicBezTo>
                  <a:cubicBezTo>
                    <a:pt x="0" y="3078"/>
                    <a:pt x="130" y="3209"/>
                    <a:pt x="265" y="3209"/>
                  </a:cubicBezTo>
                  <a:cubicBezTo>
                    <a:pt x="322" y="3209"/>
                    <a:pt x="380" y="3186"/>
                    <a:pt x="421" y="3129"/>
                  </a:cubicBezTo>
                  <a:cubicBezTo>
                    <a:pt x="666" y="2804"/>
                    <a:pt x="931" y="2492"/>
                    <a:pt x="1203" y="2189"/>
                  </a:cubicBezTo>
                  <a:lnTo>
                    <a:pt x="1622" y="3208"/>
                  </a:lnTo>
                  <a:cubicBezTo>
                    <a:pt x="1655" y="3287"/>
                    <a:pt x="1720" y="3344"/>
                    <a:pt x="1802" y="3344"/>
                  </a:cubicBezTo>
                  <a:cubicBezTo>
                    <a:pt x="1818" y="3344"/>
                    <a:pt x="1834" y="3342"/>
                    <a:pt x="1850" y="3338"/>
                  </a:cubicBezTo>
                  <a:cubicBezTo>
                    <a:pt x="1938" y="3314"/>
                    <a:pt x="2018" y="3202"/>
                    <a:pt x="1980" y="3109"/>
                  </a:cubicBezTo>
                  <a:cubicBezTo>
                    <a:pt x="1813" y="2705"/>
                    <a:pt x="1647" y="2299"/>
                    <a:pt x="1479" y="1893"/>
                  </a:cubicBezTo>
                  <a:cubicBezTo>
                    <a:pt x="2009" y="1334"/>
                    <a:pt x="2585" y="820"/>
                    <a:pt x="3201" y="356"/>
                  </a:cubicBezTo>
                  <a:cubicBezTo>
                    <a:pt x="3356" y="240"/>
                    <a:pt x="3257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2" name="Google Shape;10502;p20"/>
            <p:cNvSpPr/>
            <p:nvPr/>
          </p:nvSpPr>
          <p:spPr>
            <a:xfrm>
              <a:off x="4316919" y="2090015"/>
              <a:ext cx="52739" cy="56348"/>
            </a:xfrm>
            <a:custGeom>
              <a:avLst/>
              <a:gdLst/>
              <a:ahLst/>
              <a:cxnLst/>
              <a:rect l="l" t="t" r="r" b="b"/>
              <a:pathLst>
                <a:path w="1958" h="2092" extrusionOk="0">
                  <a:moveTo>
                    <a:pt x="1103" y="370"/>
                  </a:moveTo>
                  <a:cubicBezTo>
                    <a:pt x="1142" y="370"/>
                    <a:pt x="1181" y="375"/>
                    <a:pt x="1218" y="386"/>
                  </a:cubicBezTo>
                  <a:cubicBezTo>
                    <a:pt x="1488" y="462"/>
                    <a:pt x="1607" y="729"/>
                    <a:pt x="1555" y="992"/>
                  </a:cubicBezTo>
                  <a:lnTo>
                    <a:pt x="1555" y="993"/>
                  </a:lnTo>
                  <a:cubicBezTo>
                    <a:pt x="1503" y="1263"/>
                    <a:pt x="1344" y="1517"/>
                    <a:pt x="1099" y="1650"/>
                  </a:cubicBezTo>
                  <a:cubicBezTo>
                    <a:pt x="1018" y="1695"/>
                    <a:pt x="917" y="1723"/>
                    <a:pt x="830" y="1723"/>
                  </a:cubicBezTo>
                  <a:cubicBezTo>
                    <a:pt x="808" y="1723"/>
                    <a:pt x="787" y="1721"/>
                    <a:pt x="767" y="1717"/>
                  </a:cubicBezTo>
                  <a:cubicBezTo>
                    <a:pt x="726" y="1713"/>
                    <a:pt x="687" y="1698"/>
                    <a:pt x="653" y="1675"/>
                  </a:cubicBezTo>
                  <a:cubicBezTo>
                    <a:pt x="642" y="1669"/>
                    <a:pt x="631" y="1661"/>
                    <a:pt x="620" y="1655"/>
                  </a:cubicBezTo>
                  <a:lnTo>
                    <a:pt x="615" y="1651"/>
                  </a:lnTo>
                  <a:lnTo>
                    <a:pt x="612" y="1650"/>
                  </a:lnTo>
                  <a:cubicBezTo>
                    <a:pt x="588" y="1630"/>
                    <a:pt x="565" y="1606"/>
                    <a:pt x="545" y="1583"/>
                  </a:cubicBezTo>
                  <a:cubicBezTo>
                    <a:pt x="512" y="1543"/>
                    <a:pt x="485" y="1499"/>
                    <a:pt x="466" y="1452"/>
                  </a:cubicBezTo>
                  <a:cubicBezTo>
                    <a:pt x="465" y="1449"/>
                    <a:pt x="466" y="1451"/>
                    <a:pt x="461" y="1442"/>
                  </a:cubicBezTo>
                  <a:cubicBezTo>
                    <a:pt x="455" y="1424"/>
                    <a:pt x="451" y="1407"/>
                    <a:pt x="446" y="1388"/>
                  </a:cubicBezTo>
                  <a:cubicBezTo>
                    <a:pt x="443" y="1376"/>
                    <a:pt x="440" y="1363"/>
                    <a:pt x="436" y="1352"/>
                  </a:cubicBezTo>
                  <a:cubicBezTo>
                    <a:pt x="436" y="1346"/>
                    <a:pt x="435" y="1344"/>
                    <a:pt x="435" y="1343"/>
                  </a:cubicBezTo>
                  <a:cubicBezTo>
                    <a:pt x="435" y="1340"/>
                    <a:pt x="435" y="1341"/>
                    <a:pt x="435" y="1337"/>
                  </a:cubicBezTo>
                  <a:cubicBezTo>
                    <a:pt x="430" y="1263"/>
                    <a:pt x="427" y="1269"/>
                    <a:pt x="449" y="1202"/>
                  </a:cubicBezTo>
                  <a:cubicBezTo>
                    <a:pt x="449" y="1200"/>
                    <a:pt x="452" y="1197"/>
                    <a:pt x="454" y="1194"/>
                  </a:cubicBezTo>
                  <a:cubicBezTo>
                    <a:pt x="460" y="1180"/>
                    <a:pt x="468" y="1166"/>
                    <a:pt x="477" y="1153"/>
                  </a:cubicBezTo>
                  <a:lnTo>
                    <a:pt x="483" y="1147"/>
                  </a:lnTo>
                  <a:cubicBezTo>
                    <a:pt x="496" y="1133"/>
                    <a:pt x="510" y="1120"/>
                    <a:pt x="524" y="1108"/>
                  </a:cubicBezTo>
                  <a:cubicBezTo>
                    <a:pt x="599" y="1042"/>
                    <a:pt x="592" y="912"/>
                    <a:pt x="524" y="845"/>
                  </a:cubicBezTo>
                  <a:cubicBezTo>
                    <a:pt x="504" y="826"/>
                    <a:pt x="479" y="810"/>
                    <a:pt x="451" y="802"/>
                  </a:cubicBezTo>
                  <a:lnTo>
                    <a:pt x="451" y="802"/>
                  </a:lnTo>
                  <a:cubicBezTo>
                    <a:pt x="461" y="804"/>
                    <a:pt x="471" y="805"/>
                    <a:pt x="481" y="805"/>
                  </a:cubicBezTo>
                  <a:cubicBezTo>
                    <a:pt x="563" y="805"/>
                    <a:pt x="631" y="750"/>
                    <a:pt x="660" y="671"/>
                  </a:cubicBezTo>
                  <a:cubicBezTo>
                    <a:pt x="728" y="489"/>
                    <a:pt x="916" y="370"/>
                    <a:pt x="1103" y="370"/>
                  </a:cubicBezTo>
                  <a:close/>
                  <a:moveTo>
                    <a:pt x="1103" y="0"/>
                  </a:moveTo>
                  <a:cubicBezTo>
                    <a:pt x="755" y="0"/>
                    <a:pt x="429" y="226"/>
                    <a:pt x="302" y="572"/>
                  </a:cubicBezTo>
                  <a:cubicBezTo>
                    <a:pt x="269" y="663"/>
                    <a:pt x="338" y="768"/>
                    <a:pt x="425" y="796"/>
                  </a:cubicBezTo>
                  <a:cubicBezTo>
                    <a:pt x="415" y="794"/>
                    <a:pt x="404" y="794"/>
                    <a:pt x="394" y="794"/>
                  </a:cubicBezTo>
                  <a:cubicBezTo>
                    <a:pt x="345" y="794"/>
                    <a:pt x="298" y="811"/>
                    <a:pt x="261" y="845"/>
                  </a:cubicBezTo>
                  <a:cubicBezTo>
                    <a:pt x="1" y="1067"/>
                    <a:pt x="18" y="1460"/>
                    <a:pt x="194" y="1728"/>
                  </a:cubicBezTo>
                  <a:cubicBezTo>
                    <a:pt x="346" y="1960"/>
                    <a:pt x="590" y="2091"/>
                    <a:pt x="850" y="2091"/>
                  </a:cubicBezTo>
                  <a:cubicBezTo>
                    <a:pt x="943" y="2091"/>
                    <a:pt x="1038" y="2075"/>
                    <a:pt x="1132" y="2040"/>
                  </a:cubicBezTo>
                  <a:cubicBezTo>
                    <a:pt x="1516" y="1897"/>
                    <a:pt x="1801" y="1543"/>
                    <a:pt x="1900" y="1150"/>
                  </a:cubicBezTo>
                  <a:cubicBezTo>
                    <a:pt x="1958" y="921"/>
                    <a:pt x="1955" y="677"/>
                    <a:pt x="1847" y="461"/>
                  </a:cubicBezTo>
                  <a:cubicBezTo>
                    <a:pt x="1757" y="285"/>
                    <a:pt x="1610" y="147"/>
                    <a:pt x="1430" y="69"/>
                  </a:cubicBezTo>
                  <a:cubicBezTo>
                    <a:pt x="1322" y="22"/>
                    <a:pt x="1212" y="0"/>
                    <a:pt x="1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3" name="Google Shape;10503;p20"/>
            <p:cNvSpPr/>
            <p:nvPr/>
          </p:nvSpPr>
          <p:spPr>
            <a:xfrm>
              <a:off x="4386816" y="1982220"/>
              <a:ext cx="59877" cy="181353"/>
            </a:xfrm>
            <a:custGeom>
              <a:avLst/>
              <a:gdLst/>
              <a:ahLst/>
              <a:cxnLst/>
              <a:rect l="l" t="t" r="r" b="b"/>
              <a:pathLst>
                <a:path w="2223" h="6733" extrusionOk="0">
                  <a:moveTo>
                    <a:pt x="999" y="1"/>
                  </a:moveTo>
                  <a:cubicBezTo>
                    <a:pt x="876" y="1"/>
                    <a:pt x="747" y="135"/>
                    <a:pt x="823" y="281"/>
                  </a:cubicBezTo>
                  <a:cubicBezTo>
                    <a:pt x="1821" y="2230"/>
                    <a:pt x="1534" y="4737"/>
                    <a:pt x="118" y="6409"/>
                  </a:cubicBezTo>
                  <a:cubicBezTo>
                    <a:pt x="1" y="6546"/>
                    <a:pt x="124" y="6732"/>
                    <a:pt x="258" y="6732"/>
                  </a:cubicBezTo>
                  <a:cubicBezTo>
                    <a:pt x="300" y="6732"/>
                    <a:pt x="343" y="6714"/>
                    <a:pt x="380" y="6670"/>
                  </a:cubicBezTo>
                  <a:cubicBezTo>
                    <a:pt x="1910" y="4867"/>
                    <a:pt x="2222" y="2200"/>
                    <a:pt x="1143" y="95"/>
                  </a:cubicBezTo>
                  <a:cubicBezTo>
                    <a:pt x="1109" y="28"/>
                    <a:pt x="1055" y="1"/>
                    <a:pt x="9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4" name="Google Shape;10504;p20"/>
            <p:cNvSpPr/>
            <p:nvPr/>
          </p:nvSpPr>
          <p:spPr>
            <a:xfrm>
              <a:off x="4503042" y="2041424"/>
              <a:ext cx="144937" cy="10451"/>
            </a:xfrm>
            <a:custGeom>
              <a:avLst/>
              <a:gdLst/>
              <a:ahLst/>
              <a:cxnLst/>
              <a:rect l="l" t="t" r="r" b="b"/>
              <a:pathLst>
                <a:path w="5381" h="388" extrusionOk="0">
                  <a:moveTo>
                    <a:pt x="5141" y="1"/>
                  </a:moveTo>
                  <a:lnTo>
                    <a:pt x="240" y="18"/>
                  </a:lnTo>
                  <a:cubicBezTo>
                    <a:pt x="1" y="18"/>
                    <a:pt x="0" y="388"/>
                    <a:pt x="239" y="388"/>
                  </a:cubicBezTo>
                  <a:cubicBezTo>
                    <a:pt x="239" y="388"/>
                    <a:pt x="240" y="388"/>
                    <a:pt x="240" y="388"/>
                  </a:cubicBezTo>
                  <a:lnTo>
                    <a:pt x="5141" y="372"/>
                  </a:lnTo>
                  <a:cubicBezTo>
                    <a:pt x="5379" y="372"/>
                    <a:pt x="5381" y="1"/>
                    <a:pt x="5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5" name="Google Shape;10505;p20"/>
            <p:cNvSpPr/>
            <p:nvPr/>
          </p:nvSpPr>
          <p:spPr>
            <a:xfrm>
              <a:off x="4497844" y="2066824"/>
              <a:ext cx="106151" cy="12740"/>
            </a:xfrm>
            <a:custGeom>
              <a:avLst/>
              <a:gdLst/>
              <a:ahLst/>
              <a:cxnLst/>
              <a:rect l="l" t="t" r="r" b="b"/>
              <a:pathLst>
                <a:path w="3941" h="473" extrusionOk="0">
                  <a:moveTo>
                    <a:pt x="2043" y="1"/>
                  </a:moveTo>
                  <a:cubicBezTo>
                    <a:pt x="1440" y="1"/>
                    <a:pt x="837" y="34"/>
                    <a:pt x="237" y="100"/>
                  </a:cubicBezTo>
                  <a:cubicBezTo>
                    <a:pt x="10" y="124"/>
                    <a:pt x="1" y="472"/>
                    <a:pt x="215" y="472"/>
                  </a:cubicBezTo>
                  <a:cubicBezTo>
                    <a:pt x="222" y="472"/>
                    <a:pt x="229" y="472"/>
                    <a:pt x="237" y="471"/>
                  </a:cubicBezTo>
                  <a:cubicBezTo>
                    <a:pt x="837" y="405"/>
                    <a:pt x="1440" y="372"/>
                    <a:pt x="2043" y="372"/>
                  </a:cubicBezTo>
                  <a:cubicBezTo>
                    <a:pt x="2598" y="372"/>
                    <a:pt x="3152" y="400"/>
                    <a:pt x="3704" y="455"/>
                  </a:cubicBezTo>
                  <a:cubicBezTo>
                    <a:pt x="3712" y="456"/>
                    <a:pt x="3720" y="456"/>
                    <a:pt x="3727" y="456"/>
                  </a:cubicBezTo>
                  <a:cubicBezTo>
                    <a:pt x="3941" y="456"/>
                    <a:pt x="3932" y="107"/>
                    <a:pt x="3704" y="84"/>
                  </a:cubicBezTo>
                  <a:cubicBezTo>
                    <a:pt x="3152" y="28"/>
                    <a:pt x="2598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6" name="Google Shape;10506;p20"/>
            <p:cNvSpPr/>
            <p:nvPr/>
          </p:nvSpPr>
          <p:spPr>
            <a:xfrm>
              <a:off x="4709582" y="1994961"/>
              <a:ext cx="71432" cy="141409"/>
            </a:xfrm>
            <a:custGeom>
              <a:avLst/>
              <a:gdLst/>
              <a:ahLst/>
              <a:cxnLst/>
              <a:rect l="l" t="t" r="r" b="b"/>
              <a:pathLst>
                <a:path w="2652" h="5250" extrusionOk="0">
                  <a:moveTo>
                    <a:pt x="1975" y="1"/>
                  </a:moveTo>
                  <a:cubicBezTo>
                    <a:pt x="1920" y="1"/>
                    <a:pt x="1865" y="28"/>
                    <a:pt x="1832" y="95"/>
                  </a:cubicBezTo>
                  <a:cubicBezTo>
                    <a:pt x="1492" y="756"/>
                    <a:pt x="1216" y="1470"/>
                    <a:pt x="1001" y="2197"/>
                  </a:cubicBezTo>
                  <a:cubicBezTo>
                    <a:pt x="735" y="2219"/>
                    <a:pt x="472" y="2263"/>
                    <a:pt x="213" y="2329"/>
                  </a:cubicBezTo>
                  <a:cubicBezTo>
                    <a:pt x="1" y="2384"/>
                    <a:pt x="67" y="2693"/>
                    <a:pt x="260" y="2693"/>
                  </a:cubicBezTo>
                  <a:cubicBezTo>
                    <a:pt x="277" y="2693"/>
                    <a:pt x="294" y="2691"/>
                    <a:pt x="312" y="2686"/>
                  </a:cubicBezTo>
                  <a:cubicBezTo>
                    <a:pt x="500" y="2638"/>
                    <a:pt x="693" y="2602"/>
                    <a:pt x="887" y="2578"/>
                  </a:cubicBezTo>
                  <a:lnTo>
                    <a:pt x="887" y="2578"/>
                  </a:lnTo>
                  <a:cubicBezTo>
                    <a:pt x="815" y="2854"/>
                    <a:pt x="752" y="3130"/>
                    <a:pt x="702" y="3407"/>
                  </a:cubicBezTo>
                  <a:cubicBezTo>
                    <a:pt x="613" y="3888"/>
                    <a:pt x="603" y="4424"/>
                    <a:pt x="923" y="4826"/>
                  </a:cubicBezTo>
                  <a:cubicBezTo>
                    <a:pt x="1123" y="5077"/>
                    <a:pt x="1421" y="5250"/>
                    <a:pt x="1734" y="5250"/>
                  </a:cubicBezTo>
                  <a:cubicBezTo>
                    <a:pt x="1826" y="5250"/>
                    <a:pt x="1919" y="5235"/>
                    <a:pt x="2012" y="5202"/>
                  </a:cubicBezTo>
                  <a:cubicBezTo>
                    <a:pt x="2214" y="5132"/>
                    <a:pt x="2156" y="4834"/>
                    <a:pt x="1978" y="4834"/>
                  </a:cubicBezTo>
                  <a:cubicBezTo>
                    <a:pt x="1958" y="4834"/>
                    <a:pt x="1937" y="4837"/>
                    <a:pt x="1915" y="4845"/>
                  </a:cubicBezTo>
                  <a:cubicBezTo>
                    <a:pt x="1854" y="4866"/>
                    <a:pt x="1794" y="4876"/>
                    <a:pt x="1735" y="4876"/>
                  </a:cubicBezTo>
                  <a:cubicBezTo>
                    <a:pt x="1447" y="4876"/>
                    <a:pt x="1189" y="4645"/>
                    <a:pt x="1086" y="4370"/>
                  </a:cubicBezTo>
                  <a:cubicBezTo>
                    <a:pt x="912" y="3908"/>
                    <a:pt x="1080" y="3376"/>
                    <a:pt x="1197" y="2920"/>
                  </a:cubicBezTo>
                  <a:cubicBezTo>
                    <a:pt x="1230" y="2793"/>
                    <a:pt x="1266" y="2667"/>
                    <a:pt x="1302" y="2542"/>
                  </a:cubicBezTo>
                  <a:cubicBezTo>
                    <a:pt x="1349" y="2541"/>
                    <a:pt x="1395" y="2540"/>
                    <a:pt x="1442" y="2540"/>
                  </a:cubicBezTo>
                  <a:cubicBezTo>
                    <a:pt x="1741" y="2540"/>
                    <a:pt x="2040" y="2570"/>
                    <a:pt x="2333" y="2633"/>
                  </a:cubicBezTo>
                  <a:cubicBezTo>
                    <a:pt x="2348" y="2636"/>
                    <a:pt x="2362" y="2637"/>
                    <a:pt x="2376" y="2637"/>
                  </a:cubicBezTo>
                  <a:cubicBezTo>
                    <a:pt x="2578" y="2637"/>
                    <a:pt x="2652" y="2321"/>
                    <a:pt x="2432" y="2274"/>
                  </a:cubicBezTo>
                  <a:cubicBezTo>
                    <a:pt x="2109" y="2208"/>
                    <a:pt x="1780" y="2174"/>
                    <a:pt x="1450" y="2174"/>
                  </a:cubicBezTo>
                  <a:cubicBezTo>
                    <a:pt x="1436" y="2174"/>
                    <a:pt x="1421" y="2174"/>
                    <a:pt x="1407" y="2174"/>
                  </a:cubicBezTo>
                  <a:cubicBezTo>
                    <a:pt x="1604" y="1524"/>
                    <a:pt x="1843" y="888"/>
                    <a:pt x="2151" y="281"/>
                  </a:cubicBezTo>
                  <a:cubicBezTo>
                    <a:pt x="2227" y="135"/>
                    <a:pt x="2098" y="1"/>
                    <a:pt x="19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7" name="Google Shape;10507;p20"/>
            <p:cNvSpPr/>
            <p:nvPr/>
          </p:nvSpPr>
          <p:spPr>
            <a:xfrm>
              <a:off x="4792139" y="2046003"/>
              <a:ext cx="84441" cy="120076"/>
            </a:xfrm>
            <a:custGeom>
              <a:avLst/>
              <a:gdLst/>
              <a:ahLst/>
              <a:cxnLst/>
              <a:rect l="l" t="t" r="r" b="b"/>
              <a:pathLst>
                <a:path w="3135" h="4458" extrusionOk="0">
                  <a:moveTo>
                    <a:pt x="2289" y="372"/>
                  </a:moveTo>
                  <a:cubicBezTo>
                    <a:pt x="2404" y="372"/>
                    <a:pt x="2519" y="395"/>
                    <a:pt x="2630" y="448"/>
                  </a:cubicBezTo>
                  <a:cubicBezTo>
                    <a:pt x="2494" y="771"/>
                    <a:pt x="2289" y="1061"/>
                    <a:pt x="2030" y="1297"/>
                  </a:cubicBezTo>
                  <a:cubicBezTo>
                    <a:pt x="1854" y="1456"/>
                    <a:pt x="1527" y="1722"/>
                    <a:pt x="1243" y="1722"/>
                  </a:cubicBezTo>
                  <a:cubicBezTo>
                    <a:pt x="1191" y="1722"/>
                    <a:pt x="1140" y="1713"/>
                    <a:pt x="1092" y="1692"/>
                  </a:cubicBezTo>
                  <a:cubicBezTo>
                    <a:pt x="697" y="1523"/>
                    <a:pt x="1346" y="859"/>
                    <a:pt x="1504" y="714"/>
                  </a:cubicBezTo>
                  <a:cubicBezTo>
                    <a:pt x="1719" y="518"/>
                    <a:pt x="2003" y="372"/>
                    <a:pt x="2289" y="372"/>
                  </a:cubicBezTo>
                  <a:close/>
                  <a:moveTo>
                    <a:pt x="2298" y="0"/>
                  </a:moveTo>
                  <a:cubicBezTo>
                    <a:pt x="1934" y="0"/>
                    <a:pt x="1573" y="164"/>
                    <a:pt x="1286" y="410"/>
                  </a:cubicBezTo>
                  <a:cubicBezTo>
                    <a:pt x="930" y="716"/>
                    <a:pt x="332" y="1393"/>
                    <a:pt x="728" y="1872"/>
                  </a:cubicBezTo>
                  <a:cubicBezTo>
                    <a:pt x="856" y="2027"/>
                    <a:pt x="1022" y="2087"/>
                    <a:pt x="1198" y="2087"/>
                  </a:cubicBezTo>
                  <a:cubicBezTo>
                    <a:pt x="1498" y="2087"/>
                    <a:pt x="1829" y="1915"/>
                    <a:pt x="2049" y="1755"/>
                  </a:cubicBezTo>
                  <a:cubicBezTo>
                    <a:pt x="2298" y="1571"/>
                    <a:pt x="2516" y="1347"/>
                    <a:pt x="2691" y="1094"/>
                  </a:cubicBezTo>
                  <a:lnTo>
                    <a:pt x="2691" y="1094"/>
                  </a:lnTo>
                  <a:cubicBezTo>
                    <a:pt x="2658" y="1745"/>
                    <a:pt x="2505" y="2394"/>
                    <a:pt x="2207" y="2971"/>
                  </a:cubicBezTo>
                  <a:cubicBezTo>
                    <a:pt x="1906" y="3550"/>
                    <a:pt x="1355" y="4085"/>
                    <a:pt x="697" y="4085"/>
                  </a:cubicBezTo>
                  <a:cubicBezTo>
                    <a:pt x="570" y="4085"/>
                    <a:pt x="439" y="4065"/>
                    <a:pt x="305" y="4022"/>
                  </a:cubicBezTo>
                  <a:cubicBezTo>
                    <a:pt x="284" y="4015"/>
                    <a:pt x="264" y="4012"/>
                    <a:pt x="246" y="4012"/>
                  </a:cubicBezTo>
                  <a:cubicBezTo>
                    <a:pt x="63" y="4012"/>
                    <a:pt x="0" y="4314"/>
                    <a:pt x="206" y="4381"/>
                  </a:cubicBezTo>
                  <a:cubicBezTo>
                    <a:pt x="369" y="4433"/>
                    <a:pt x="530" y="4457"/>
                    <a:pt x="688" y="4457"/>
                  </a:cubicBezTo>
                  <a:cubicBezTo>
                    <a:pt x="1413" y="4457"/>
                    <a:pt x="2065" y="3947"/>
                    <a:pt x="2436" y="3323"/>
                  </a:cubicBezTo>
                  <a:cubicBezTo>
                    <a:pt x="2955" y="2450"/>
                    <a:pt x="3135" y="1365"/>
                    <a:pt x="3052" y="363"/>
                  </a:cubicBezTo>
                  <a:cubicBezTo>
                    <a:pt x="3049" y="284"/>
                    <a:pt x="2994" y="215"/>
                    <a:pt x="2917" y="193"/>
                  </a:cubicBezTo>
                  <a:cubicBezTo>
                    <a:pt x="2903" y="174"/>
                    <a:pt x="2884" y="158"/>
                    <a:pt x="2862" y="146"/>
                  </a:cubicBezTo>
                  <a:cubicBezTo>
                    <a:pt x="2680" y="45"/>
                    <a:pt x="2488" y="0"/>
                    <a:pt x="2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8" name="Google Shape;10508;p20"/>
            <p:cNvSpPr/>
            <p:nvPr/>
          </p:nvSpPr>
          <p:spPr>
            <a:xfrm>
              <a:off x="4954047" y="2041559"/>
              <a:ext cx="102946" cy="82529"/>
            </a:xfrm>
            <a:custGeom>
              <a:avLst/>
              <a:gdLst/>
              <a:ahLst/>
              <a:cxnLst/>
              <a:rect l="l" t="t" r="r" b="b"/>
              <a:pathLst>
                <a:path w="3822" h="3064" extrusionOk="0">
                  <a:moveTo>
                    <a:pt x="2003" y="443"/>
                  </a:moveTo>
                  <a:cubicBezTo>
                    <a:pt x="2120" y="443"/>
                    <a:pt x="2233" y="482"/>
                    <a:pt x="2335" y="577"/>
                  </a:cubicBezTo>
                  <a:cubicBezTo>
                    <a:pt x="2493" y="724"/>
                    <a:pt x="2557" y="958"/>
                    <a:pt x="2604" y="1183"/>
                  </a:cubicBezTo>
                  <a:cubicBezTo>
                    <a:pt x="2487" y="1318"/>
                    <a:pt x="2365" y="1450"/>
                    <a:pt x="2236" y="1577"/>
                  </a:cubicBezTo>
                  <a:cubicBezTo>
                    <a:pt x="2014" y="1798"/>
                    <a:pt x="1780" y="2003"/>
                    <a:pt x="1533" y="2195"/>
                  </a:cubicBezTo>
                  <a:cubicBezTo>
                    <a:pt x="1412" y="2289"/>
                    <a:pt x="1288" y="2379"/>
                    <a:pt x="1161" y="2467"/>
                  </a:cubicBezTo>
                  <a:cubicBezTo>
                    <a:pt x="1092" y="2514"/>
                    <a:pt x="1022" y="2559"/>
                    <a:pt x="950" y="2604"/>
                  </a:cubicBezTo>
                  <a:cubicBezTo>
                    <a:pt x="908" y="2632"/>
                    <a:pt x="841" y="2693"/>
                    <a:pt x="783" y="2693"/>
                  </a:cubicBezTo>
                  <a:cubicBezTo>
                    <a:pt x="776" y="2693"/>
                    <a:pt x="770" y="2692"/>
                    <a:pt x="763" y="2691"/>
                  </a:cubicBezTo>
                  <a:cubicBezTo>
                    <a:pt x="665" y="2664"/>
                    <a:pt x="607" y="2451"/>
                    <a:pt x="586" y="2368"/>
                  </a:cubicBezTo>
                  <a:cubicBezTo>
                    <a:pt x="555" y="2230"/>
                    <a:pt x="555" y="2086"/>
                    <a:pt x="585" y="1948"/>
                  </a:cubicBezTo>
                  <a:cubicBezTo>
                    <a:pt x="641" y="1672"/>
                    <a:pt x="777" y="1420"/>
                    <a:pt x="942" y="1193"/>
                  </a:cubicBezTo>
                  <a:cubicBezTo>
                    <a:pt x="1139" y="920"/>
                    <a:pt x="1595" y="443"/>
                    <a:pt x="2003" y="443"/>
                  </a:cubicBezTo>
                  <a:close/>
                  <a:moveTo>
                    <a:pt x="3565" y="0"/>
                  </a:moveTo>
                  <a:cubicBezTo>
                    <a:pt x="3508" y="0"/>
                    <a:pt x="3452" y="26"/>
                    <a:pt x="3414" y="88"/>
                  </a:cubicBezTo>
                  <a:cubicBezTo>
                    <a:pt x="3255" y="348"/>
                    <a:pt x="3079" y="599"/>
                    <a:pt x="2891" y="840"/>
                  </a:cubicBezTo>
                  <a:cubicBezTo>
                    <a:pt x="2830" y="644"/>
                    <a:pt x="2747" y="458"/>
                    <a:pt x="2598" y="314"/>
                  </a:cubicBezTo>
                  <a:cubicBezTo>
                    <a:pt x="2425" y="148"/>
                    <a:pt x="2231" y="81"/>
                    <a:pt x="2032" y="81"/>
                  </a:cubicBezTo>
                  <a:cubicBezTo>
                    <a:pt x="1577" y="81"/>
                    <a:pt x="1101" y="433"/>
                    <a:pt x="814" y="763"/>
                  </a:cubicBezTo>
                  <a:cubicBezTo>
                    <a:pt x="375" y="1268"/>
                    <a:pt x="0" y="2012"/>
                    <a:pt x="304" y="2676"/>
                  </a:cubicBezTo>
                  <a:cubicBezTo>
                    <a:pt x="370" y="2819"/>
                    <a:pt x="466" y="2962"/>
                    <a:pt x="613" y="3029"/>
                  </a:cubicBezTo>
                  <a:cubicBezTo>
                    <a:pt x="667" y="3053"/>
                    <a:pt x="720" y="3064"/>
                    <a:pt x="772" y="3064"/>
                  </a:cubicBezTo>
                  <a:cubicBezTo>
                    <a:pt x="901" y="3064"/>
                    <a:pt x="1024" y="2999"/>
                    <a:pt x="1138" y="2926"/>
                  </a:cubicBezTo>
                  <a:cubicBezTo>
                    <a:pt x="1457" y="2722"/>
                    <a:pt x="1763" y="2496"/>
                    <a:pt x="2051" y="2250"/>
                  </a:cubicBezTo>
                  <a:cubicBezTo>
                    <a:pt x="2278" y="2054"/>
                    <a:pt x="2495" y="1846"/>
                    <a:pt x="2698" y="1625"/>
                  </a:cubicBezTo>
                  <a:cubicBezTo>
                    <a:pt x="2780" y="1993"/>
                    <a:pt x="2861" y="2362"/>
                    <a:pt x="2941" y="2730"/>
                  </a:cubicBezTo>
                  <a:cubicBezTo>
                    <a:pt x="2962" y="2823"/>
                    <a:pt x="3031" y="2863"/>
                    <a:pt x="3104" y="2863"/>
                  </a:cubicBezTo>
                  <a:cubicBezTo>
                    <a:pt x="3214" y="2863"/>
                    <a:pt x="3331" y="2772"/>
                    <a:pt x="3300" y="2633"/>
                  </a:cubicBezTo>
                  <a:cubicBezTo>
                    <a:pt x="3201" y="2185"/>
                    <a:pt x="3103" y="1736"/>
                    <a:pt x="3004" y="1288"/>
                  </a:cubicBezTo>
                  <a:cubicBezTo>
                    <a:pt x="3272" y="970"/>
                    <a:pt x="3516" y="632"/>
                    <a:pt x="3736" y="276"/>
                  </a:cubicBezTo>
                  <a:cubicBezTo>
                    <a:pt x="3822" y="134"/>
                    <a:pt x="3693" y="0"/>
                    <a:pt x="3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09" name="Google Shape;10509;p20"/>
            <p:cNvSpPr/>
            <p:nvPr/>
          </p:nvSpPr>
          <p:spPr>
            <a:xfrm>
              <a:off x="5155416" y="2019849"/>
              <a:ext cx="116305" cy="90771"/>
            </a:xfrm>
            <a:custGeom>
              <a:avLst/>
              <a:gdLst/>
              <a:ahLst/>
              <a:cxnLst/>
              <a:rect l="l" t="t" r="r" b="b"/>
              <a:pathLst>
                <a:path w="4318" h="3370" extrusionOk="0">
                  <a:moveTo>
                    <a:pt x="231" y="1"/>
                  </a:moveTo>
                  <a:cubicBezTo>
                    <a:pt x="57" y="1"/>
                    <a:pt x="1" y="296"/>
                    <a:pt x="200" y="371"/>
                  </a:cubicBezTo>
                  <a:lnTo>
                    <a:pt x="3399" y="1563"/>
                  </a:lnTo>
                  <a:cubicBezTo>
                    <a:pt x="3529" y="1612"/>
                    <a:pt x="3661" y="1657"/>
                    <a:pt x="3791" y="1709"/>
                  </a:cubicBezTo>
                  <a:cubicBezTo>
                    <a:pt x="3844" y="1729"/>
                    <a:pt x="3866" y="1718"/>
                    <a:pt x="3843" y="1767"/>
                  </a:cubicBezTo>
                  <a:cubicBezTo>
                    <a:pt x="3827" y="1803"/>
                    <a:pt x="3706" y="1873"/>
                    <a:pt x="3672" y="1897"/>
                  </a:cubicBezTo>
                  <a:cubicBezTo>
                    <a:pt x="3473" y="2044"/>
                    <a:pt x="3268" y="2184"/>
                    <a:pt x="3056" y="2315"/>
                  </a:cubicBezTo>
                  <a:cubicBezTo>
                    <a:pt x="2616" y="2588"/>
                    <a:pt x="2155" y="2828"/>
                    <a:pt x="1677" y="3031"/>
                  </a:cubicBezTo>
                  <a:cubicBezTo>
                    <a:pt x="1487" y="3114"/>
                    <a:pt x="1607" y="3369"/>
                    <a:pt x="1786" y="3369"/>
                  </a:cubicBezTo>
                  <a:cubicBezTo>
                    <a:pt x="1812" y="3369"/>
                    <a:pt x="1838" y="3364"/>
                    <a:pt x="1865" y="3352"/>
                  </a:cubicBezTo>
                  <a:cubicBezTo>
                    <a:pt x="2426" y="3113"/>
                    <a:pt x="2964" y="2824"/>
                    <a:pt x="3471" y="2489"/>
                  </a:cubicBezTo>
                  <a:cubicBezTo>
                    <a:pt x="3699" y="2339"/>
                    <a:pt x="3988" y="2180"/>
                    <a:pt x="4162" y="1967"/>
                  </a:cubicBezTo>
                  <a:cubicBezTo>
                    <a:pt x="4317" y="1778"/>
                    <a:pt x="4261" y="1537"/>
                    <a:pt x="4051" y="1419"/>
                  </a:cubicBezTo>
                  <a:cubicBezTo>
                    <a:pt x="3797" y="1276"/>
                    <a:pt x="3484" y="1200"/>
                    <a:pt x="3213" y="1099"/>
                  </a:cubicBezTo>
                  <a:lnTo>
                    <a:pt x="2216" y="728"/>
                  </a:lnTo>
                  <a:lnTo>
                    <a:pt x="297" y="14"/>
                  </a:lnTo>
                  <a:cubicBezTo>
                    <a:pt x="274" y="5"/>
                    <a:pt x="25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0" name="Google Shape;10510;p20"/>
            <p:cNvSpPr/>
            <p:nvPr/>
          </p:nvSpPr>
          <p:spPr>
            <a:xfrm>
              <a:off x="5347950" y="2001641"/>
              <a:ext cx="83660" cy="87727"/>
            </a:xfrm>
            <a:custGeom>
              <a:avLst/>
              <a:gdLst/>
              <a:ahLst/>
              <a:cxnLst/>
              <a:rect l="l" t="t" r="r" b="b"/>
              <a:pathLst>
                <a:path w="3106" h="3257" extrusionOk="0">
                  <a:moveTo>
                    <a:pt x="1763" y="370"/>
                  </a:moveTo>
                  <a:cubicBezTo>
                    <a:pt x="1901" y="370"/>
                    <a:pt x="2039" y="403"/>
                    <a:pt x="2158" y="472"/>
                  </a:cubicBezTo>
                  <a:cubicBezTo>
                    <a:pt x="2572" y="712"/>
                    <a:pt x="2688" y="1274"/>
                    <a:pt x="2562" y="1705"/>
                  </a:cubicBezTo>
                  <a:lnTo>
                    <a:pt x="2562" y="1706"/>
                  </a:lnTo>
                  <a:cubicBezTo>
                    <a:pt x="2418" y="2205"/>
                    <a:pt x="1972" y="2592"/>
                    <a:pt x="1505" y="2788"/>
                  </a:cubicBezTo>
                  <a:cubicBezTo>
                    <a:pt x="1367" y="2845"/>
                    <a:pt x="1169" y="2894"/>
                    <a:pt x="979" y="2894"/>
                  </a:cubicBezTo>
                  <a:cubicBezTo>
                    <a:pt x="752" y="2894"/>
                    <a:pt x="537" y="2824"/>
                    <a:pt x="450" y="2614"/>
                  </a:cubicBezTo>
                  <a:cubicBezTo>
                    <a:pt x="388" y="2462"/>
                    <a:pt x="421" y="2280"/>
                    <a:pt x="453" y="2126"/>
                  </a:cubicBezTo>
                  <a:cubicBezTo>
                    <a:pt x="488" y="1968"/>
                    <a:pt x="533" y="1811"/>
                    <a:pt x="588" y="1659"/>
                  </a:cubicBezTo>
                  <a:cubicBezTo>
                    <a:pt x="710" y="1329"/>
                    <a:pt x="883" y="1019"/>
                    <a:pt x="1102" y="741"/>
                  </a:cubicBezTo>
                  <a:cubicBezTo>
                    <a:pt x="1118" y="723"/>
                    <a:pt x="1130" y="701"/>
                    <a:pt x="1138" y="679"/>
                  </a:cubicBezTo>
                  <a:cubicBezTo>
                    <a:pt x="1276" y="475"/>
                    <a:pt x="1519" y="370"/>
                    <a:pt x="1763" y="370"/>
                  </a:cubicBezTo>
                  <a:close/>
                  <a:moveTo>
                    <a:pt x="1757" y="1"/>
                  </a:moveTo>
                  <a:cubicBezTo>
                    <a:pt x="1362" y="1"/>
                    <a:pt x="968" y="187"/>
                    <a:pt x="779" y="549"/>
                  </a:cubicBezTo>
                  <a:cubicBezTo>
                    <a:pt x="775" y="560"/>
                    <a:pt x="770" y="571"/>
                    <a:pt x="768" y="583"/>
                  </a:cubicBezTo>
                  <a:cubicBezTo>
                    <a:pt x="565" y="853"/>
                    <a:pt x="399" y="1146"/>
                    <a:pt x="270" y="1457"/>
                  </a:cubicBezTo>
                  <a:cubicBezTo>
                    <a:pt x="134" y="1797"/>
                    <a:pt x="1" y="2213"/>
                    <a:pt x="60" y="2582"/>
                  </a:cubicBezTo>
                  <a:cubicBezTo>
                    <a:pt x="141" y="3070"/>
                    <a:pt x="581" y="3256"/>
                    <a:pt x="1021" y="3256"/>
                  </a:cubicBezTo>
                  <a:cubicBezTo>
                    <a:pt x="1163" y="3256"/>
                    <a:pt x="1306" y="3236"/>
                    <a:pt x="1436" y="3201"/>
                  </a:cubicBezTo>
                  <a:cubicBezTo>
                    <a:pt x="2056" y="3032"/>
                    <a:pt x="2631" y="2542"/>
                    <a:pt x="2871" y="1945"/>
                  </a:cubicBezTo>
                  <a:cubicBezTo>
                    <a:pt x="3106" y="1362"/>
                    <a:pt x="2967" y="616"/>
                    <a:pt x="2454" y="226"/>
                  </a:cubicBezTo>
                  <a:cubicBezTo>
                    <a:pt x="2256" y="75"/>
                    <a:pt x="2006" y="1"/>
                    <a:pt x="1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1" name="Google Shape;10511;p20"/>
            <p:cNvSpPr/>
            <p:nvPr/>
          </p:nvSpPr>
          <p:spPr>
            <a:xfrm>
              <a:off x="6106260" y="2462477"/>
              <a:ext cx="1727584" cy="1252639"/>
            </a:xfrm>
            <a:custGeom>
              <a:avLst/>
              <a:gdLst/>
              <a:ahLst/>
              <a:cxnLst/>
              <a:rect l="l" t="t" r="r" b="b"/>
              <a:pathLst>
                <a:path w="64139" h="46506" extrusionOk="0">
                  <a:moveTo>
                    <a:pt x="23525" y="1"/>
                  </a:moveTo>
                  <a:cubicBezTo>
                    <a:pt x="23449" y="1"/>
                    <a:pt x="23370" y="39"/>
                    <a:pt x="23327" y="109"/>
                  </a:cubicBezTo>
                  <a:lnTo>
                    <a:pt x="21403" y="3244"/>
                  </a:lnTo>
                  <a:cubicBezTo>
                    <a:pt x="21300" y="3412"/>
                    <a:pt x="21452" y="3571"/>
                    <a:pt x="21605" y="3571"/>
                  </a:cubicBezTo>
                  <a:cubicBezTo>
                    <a:pt x="21672" y="3571"/>
                    <a:pt x="21740" y="3540"/>
                    <a:pt x="21785" y="3466"/>
                  </a:cubicBezTo>
                  <a:lnTo>
                    <a:pt x="23114" y="1302"/>
                  </a:lnTo>
                  <a:lnTo>
                    <a:pt x="23114" y="17373"/>
                  </a:lnTo>
                  <a:lnTo>
                    <a:pt x="1964" y="17373"/>
                  </a:lnTo>
                  <a:cubicBezTo>
                    <a:pt x="1680" y="17373"/>
                    <a:pt x="1679" y="17815"/>
                    <a:pt x="1964" y="17815"/>
                  </a:cubicBezTo>
                  <a:lnTo>
                    <a:pt x="23114" y="17815"/>
                  </a:lnTo>
                  <a:lnTo>
                    <a:pt x="23114" y="29584"/>
                  </a:lnTo>
                  <a:lnTo>
                    <a:pt x="286" y="29584"/>
                  </a:lnTo>
                  <a:cubicBezTo>
                    <a:pt x="1" y="29584"/>
                    <a:pt x="1" y="30026"/>
                    <a:pt x="286" y="30026"/>
                  </a:cubicBezTo>
                  <a:lnTo>
                    <a:pt x="23114" y="30026"/>
                  </a:lnTo>
                  <a:lnTo>
                    <a:pt x="23114" y="46292"/>
                  </a:lnTo>
                  <a:cubicBezTo>
                    <a:pt x="23114" y="46434"/>
                    <a:pt x="23225" y="46506"/>
                    <a:pt x="23335" y="46506"/>
                  </a:cubicBezTo>
                  <a:cubicBezTo>
                    <a:pt x="23446" y="46506"/>
                    <a:pt x="23556" y="46435"/>
                    <a:pt x="23556" y="46292"/>
                  </a:cubicBezTo>
                  <a:lnTo>
                    <a:pt x="23556" y="30026"/>
                  </a:lnTo>
                  <a:lnTo>
                    <a:pt x="63386" y="30026"/>
                  </a:lnTo>
                  <a:cubicBezTo>
                    <a:pt x="63443" y="30095"/>
                    <a:pt x="63497" y="30162"/>
                    <a:pt x="63552" y="30231"/>
                  </a:cubicBezTo>
                  <a:lnTo>
                    <a:pt x="61091" y="31919"/>
                  </a:lnTo>
                  <a:cubicBezTo>
                    <a:pt x="60897" y="32053"/>
                    <a:pt x="61017" y="32340"/>
                    <a:pt x="61198" y="32340"/>
                  </a:cubicBezTo>
                  <a:cubicBezTo>
                    <a:pt x="61235" y="32340"/>
                    <a:pt x="61274" y="32328"/>
                    <a:pt x="61313" y="32301"/>
                  </a:cubicBezTo>
                  <a:lnTo>
                    <a:pt x="63983" y="30470"/>
                  </a:lnTo>
                  <a:cubicBezTo>
                    <a:pt x="64072" y="30408"/>
                    <a:pt x="64138" y="30267"/>
                    <a:pt x="64061" y="30167"/>
                  </a:cubicBezTo>
                  <a:cubicBezTo>
                    <a:pt x="63989" y="30070"/>
                    <a:pt x="63911" y="29978"/>
                    <a:pt x="63834" y="29884"/>
                  </a:cubicBezTo>
                  <a:cubicBezTo>
                    <a:pt x="63878" y="29755"/>
                    <a:pt x="63811" y="29584"/>
                    <a:pt x="63634" y="29584"/>
                  </a:cubicBezTo>
                  <a:lnTo>
                    <a:pt x="63595" y="29584"/>
                  </a:lnTo>
                  <a:cubicBezTo>
                    <a:pt x="63079" y="28970"/>
                    <a:pt x="62515" y="28400"/>
                    <a:pt x="61909" y="27878"/>
                  </a:cubicBezTo>
                  <a:cubicBezTo>
                    <a:pt x="61862" y="27838"/>
                    <a:pt x="61811" y="27822"/>
                    <a:pt x="61762" y="27822"/>
                  </a:cubicBezTo>
                  <a:cubicBezTo>
                    <a:pt x="61582" y="27822"/>
                    <a:pt x="61426" y="28045"/>
                    <a:pt x="61595" y="28191"/>
                  </a:cubicBezTo>
                  <a:cubicBezTo>
                    <a:pt x="62097" y="28624"/>
                    <a:pt x="62570" y="29089"/>
                    <a:pt x="63009" y="29584"/>
                  </a:cubicBezTo>
                  <a:lnTo>
                    <a:pt x="23556" y="29584"/>
                  </a:lnTo>
                  <a:lnTo>
                    <a:pt x="23556" y="17815"/>
                  </a:lnTo>
                  <a:lnTo>
                    <a:pt x="38625" y="17815"/>
                  </a:lnTo>
                  <a:lnTo>
                    <a:pt x="38642" y="19501"/>
                  </a:lnTo>
                  <a:cubicBezTo>
                    <a:pt x="38645" y="19727"/>
                    <a:pt x="38835" y="19943"/>
                    <a:pt x="39067" y="19943"/>
                  </a:cubicBezTo>
                  <a:cubicBezTo>
                    <a:pt x="39073" y="19943"/>
                    <a:pt x="39078" y="19943"/>
                    <a:pt x="39084" y="19942"/>
                  </a:cubicBezTo>
                  <a:cubicBezTo>
                    <a:pt x="39322" y="19933"/>
                    <a:pt x="39529" y="19748"/>
                    <a:pt x="39526" y="19501"/>
                  </a:cubicBezTo>
                  <a:lnTo>
                    <a:pt x="39509" y="17815"/>
                  </a:lnTo>
                  <a:lnTo>
                    <a:pt x="59056" y="17815"/>
                  </a:lnTo>
                  <a:cubicBezTo>
                    <a:pt x="59339" y="17815"/>
                    <a:pt x="59339" y="17373"/>
                    <a:pt x="59056" y="17373"/>
                  </a:cubicBezTo>
                  <a:lnTo>
                    <a:pt x="39579" y="17373"/>
                  </a:lnTo>
                  <a:cubicBezTo>
                    <a:pt x="40751" y="17064"/>
                    <a:pt x="41758" y="16080"/>
                    <a:pt x="42600" y="15228"/>
                  </a:cubicBezTo>
                  <a:cubicBezTo>
                    <a:pt x="43922" y="13888"/>
                    <a:pt x="45107" y="12419"/>
                    <a:pt x="46139" y="10844"/>
                  </a:cubicBezTo>
                  <a:cubicBezTo>
                    <a:pt x="47294" y="9088"/>
                    <a:pt x="48232" y="7204"/>
                    <a:pt x="48977" y="5240"/>
                  </a:cubicBezTo>
                  <a:cubicBezTo>
                    <a:pt x="49159" y="4756"/>
                    <a:pt x="48763" y="4439"/>
                    <a:pt x="48354" y="4439"/>
                  </a:cubicBezTo>
                  <a:cubicBezTo>
                    <a:pt x="48088" y="4439"/>
                    <a:pt x="47816" y="4574"/>
                    <a:pt x="47698" y="4887"/>
                  </a:cubicBezTo>
                  <a:cubicBezTo>
                    <a:pt x="46518" y="7999"/>
                    <a:pt x="44774" y="10868"/>
                    <a:pt x="42553" y="13346"/>
                  </a:cubicBezTo>
                  <a:cubicBezTo>
                    <a:pt x="42017" y="13943"/>
                    <a:pt x="41456" y="14520"/>
                    <a:pt x="40867" y="15065"/>
                  </a:cubicBezTo>
                  <a:cubicBezTo>
                    <a:pt x="40329" y="15563"/>
                    <a:pt x="39650" y="16148"/>
                    <a:pt x="38872" y="16148"/>
                  </a:cubicBezTo>
                  <a:cubicBezTo>
                    <a:pt x="38855" y="16148"/>
                    <a:pt x="38838" y="16148"/>
                    <a:pt x="38821" y="16148"/>
                  </a:cubicBezTo>
                  <a:cubicBezTo>
                    <a:pt x="37993" y="16123"/>
                    <a:pt x="37314" y="15454"/>
                    <a:pt x="36762" y="14905"/>
                  </a:cubicBezTo>
                  <a:cubicBezTo>
                    <a:pt x="36179" y="14325"/>
                    <a:pt x="35625" y="13714"/>
                    <a:pt x="35103" y="13077"/>
                  </a:cubicBezTo>
                  <a:cubicBezTo>
                    <a:pt x="33874" y="11577"/>
                    <a:pt x="32848" y="9915"/>
                    <a:pt x="32013" y="8166"/>
                  </a:cubicBezTo>
                  <a:cubicBezTo>
                    <a:pt x="31898" y="7926"/>
                    <a:pt x="31707" y="7826"/>
                    <a:pt x="31511" y="7826"/>
                  </a:cubicBezTo>
                  <a:cubicBezTo>
                    <a:pt x="31078" y="7826"/>
                    <a:pt x="30616" y="8309"/>
                    <a:pt x="30868" y="8835"/>
                  </a:cubicBezTo>
                  <a:cubicBezTo>
                    <a:pt x="31686" y="10545"/>
                    <a:pt x="32693" y="12157"/>
                    <a:pt x="33868" y="13645"/>
                  </a:cubicBezTo>
                  <a:cubicBezTo>
                    <a:pt x="34475" y="14416"/>
                    <a:pt x="35129" y="15151"/>
                    <a:pt x="35825" y="15844"/>
                  </a:cubicBezTo>
                  <a:cubicBezTo>
                    <a:pt x="36458" y="16472"/>
                    <a:pt x="37165" y="17085"/>
                    <a:pt x="38034" y="17349"/>
                  </a:cubicBezTo>
                  <a:cubicBezTo>
                    <a:pt x="38069" y="17359"/>
                    <a:pt x="38102" y="17363"/>
                    <a:pt x="38136" y="17373"/>
                  </a:cubicBezTo>
                  <a:lnTo>
                    <a:pt x="23556" y="17373"/>
                  </a:lnTo>
                  <a:lnTo>
                    <a:pt x="23556" y="955"/>
                  </a:lnTo>
                  <a:cubicBezTo>
                    <a:pt x="23559" y="875"/>
                    <a:pt x="23513" y="801"/>
                    <a:pt x="23441" y="768"/>
                  </a:cubicBezTo>
                  <a:lnTo>
                    <a:pt x="23498" y="676"/>
                  </a:lnTo>
                  <a:cubicBezTo>
                    <a:pt x="23946" y="1572"/>
                    <a:pt x="24305" y="2510"/>
                    <a:pt x="24569" y="3477"/>
                  </a:cubicBezTo>
                  <a:cubicBezTo>
                    <a:pt x="24599" y="3586"/>
                    <a:pt x="24685" y="3634"/>
                    <a:pt x="24772" y="3634"/>
                  </a:cubicBezTo>
                  <a:cubicBezTo>
                    <a:pt x="24905" y="3634"/>
                    <a:pt x="25041" y="3526"/>
                    <a:pt x="24996" y="3360"/>
                  </a:cubicBezTo>
                  <a:cubicBezTo>
                    <a:pt x="24688" y="2232"/>
                    <a:pt x="24256" y="1141"/>
                    <a:pt x="23709" y="109"/>
                  </a:cubicBezTo>
                  <a:cubicBezTo>
                    <a:pt x="23670" y="35"/>
                    <a:pt x="23599" y="1"/>
                    <a:pt x="23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2" name="Google Shape;10512;p20"/>
            <p:cNvSpPr/>
            <p:nvPr/>
          </p:nvSpPr>
          <p:spPr>
            <a:xfrm>
              <a:off x="7149439" y="3034420"/>
              <a:ext cx="23891" cy="88589"/>
            </a:xfrm>
            <a:custGeom>
              <a:avLst/>
              <a:gdLst/>
              <a:ahLst/>
              <a:cxnLst/>
              <a:rect l="l" t="t" r="r" b="b"/>
              <a:pathLst>
                <a:path w="887" h="3289" extrusionOk="0">
                  <a:moveTo>
                    <a:pt x="461" y="1"/>
                  </a:moveTo>
                  <a:cubicBezTo>
                    <a:pt x="456" y="1"/>
                    <a:pt x="450" y="1"/>
                    <a:pt x="444" y="1"/>
                  </a:cubicBezTo>
                  <a:cubicBezTo>
                    <a:pt x="205" y="10"/>
                    <a:pt x="1" y="195"/>
                    <a:pt x="1" y="443"/>
                  </a:cubicBezTo>
                  <a:lnTo>
                    <a:pt x="1" y="2846"/>
                  </a:lnTo>
                  <a:cubicBezTo>
                    <a:pt x="1" y="3073"/>
                    <a:pt x="195" y="3288"/>
                    <a:pt x="427" y="3288"/>
                  </a:cubicBezTo>
                  <a:cubicBezTo>
                    <a:pt x="433" y="3288"/>
                    <a:pt x="439" y="3288"/>
                    <a:pt x="444" y="3288"/>
                  </a:cubicBezTo>
                  <a:cubicBezTo>
                    <a:pt x="682" y="3277"/>
                    <a:pt x="886" y="3094"/>
                    <a:pt x="886" y="2846"/>
                  </a:cubicBezTo>
                  <a:lnTo>
                    <a:pt x="886" y="443"/>
                  </a:lnTo>
                  <a:cubicBezTo>
                    <a:pt x="886" y="216"/>
                    <a:pt x="692" y="1"/>
                    <a:pt x="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3" name="Google Shape;10513;p20"/>
            <p:cNvSpPr/>
            <p:nvPr/>
          </p:nvSpPr>
          <p:spPr>
            <a:xfrm>
              <a:off x="7149439" y="3145421"/>
              <a:ext cx="23891" cy="88616"/>
            </a:xfrm>
            <a:custGeom>
              <a:avLst/>
              <a:gdLst/>
              <a:ahLst/>
              <a:cxnLst/>
              <a:rect l="l" t="t" r="r" b="b"/>
              <a:pathLst>
                <a:path w="887" h="3290" extrusionOk="0">
                  <a:moveTo>
                    <a:pt x="461" y="0"/>
                  </a:moveTo>
                  <a:cubicBezTo>
                    <a:pt x="456" y="0"/>
                    <a:pt x="450" y="0"/>
                    <a:pt x="444" y="1"/>
                  </a:cubicBezTo>
                  <a:cubicBezTo>
                    <a:pt x="205" y="12"/>
                    <a:pt x="1" y="195"/>
                    <a:pt x="1" y="442"/>
                  </a:cubicBezTo>
                  <a:lnTo>
                    <a:pt x="1" y="2847"/>
                  </a:lnTo>
                  <a:cubicBezTo>
                    <a:pt x="1" y="3072"/>
                    <a:pt x="195" y="3290"/>
                    <a:pt x="427" y="3290"/>
                  </a:cubicBezTo>
                  <a:cubicBezTo>
                    <a:pt x="433" y="3290"/>
                    <a:pt x="439" y="3290"/>
                    <a:pt x="444" y="3289"/>
                  </a:cubicBezTo>
                  <a:cubicBezTo>
                    <a:pt x="682" y="3278"/>
                    <a:pt x="886" y="3095"/>
                    <a:pt x="886" y="2847"/>
                  </a:cubicBezTo>
                  <a:lnTo>
                    <a:pt x="886" y="442"/>
                  </a:lnTo>
                  <a:cubicBezTo>
                    <a:pt x="886" y="218"/>
                    <a:pt x="692" y="0"/>
                    <a:pt x="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4" name="Google Shape;10514;p20"/>
            <p:cNvSpPr/>
            <p:nvPr/>
          </p:nvSpPr>
          <p:spPr>
            <a:xfrm>
              <a:off x="6559689" y="3348998"/>
              <a:ext cx="105397" cy="134890"/>
            </a:xfrm>
            <a:custGeom>
              <a:avLst/>
              <a:gdLst/>
              <a:ahLst/>
              <a:cxnLst/>
              <a:rect l="l" t="t" r="r" b="b"/>
              <a:pathLst>
                <a:path w="3913" h="5008" extrusionOk="0">
                  <a:moveTo>
                    <a:pt x="2496" y="869"/>
                  </a:moveTo>
                  <a:cubicBezTo>
                    <a:pt x="2506" y="872"/>
                    <a:pt x="2512" y="878"/>
                    <a:pt x="2521" y="881"/>
                  </a:cubicBezTo>
                  <a:cubicBezTo>
                    <a:pt x="2658" y="931"/>
                    <a:pt x="2777" y="1082"/>
                    <a:pt x="2835" y="1231"/>
                  </a:cubicBezTo>
                  <a:cubicBezTo>
                    <a:pt x="2930" y="1470"/>
                    <a:pt x="2943" y="1687"/>
                    <a:pt x="2922" y="1942"/>
                  </a:cubicBezTo>
                  <a:cubicBezTo>
                    <a:pt x="2883" y="2453"/>
                    <a:pt x="2600" y="3057"/>
                    <a:pt x="2244" y="3470"/>
                  </a:cubicBezTo>
                  <a:cubicBezTo>
                    <a:pt x="2067" y="3674"/>
                    <a:pt x="1655" y="4122"/>
                    <a:pt x="1321" y="4122"/>
                  </a:cubicBezTo>
                  <a:cubicBezTo>
                    <a:pt x="1220" y="4122"/>
                    <a:pt x="1126" y="4081"/>
                    <a:pt x="1048" y="3980"/>
                  </a:cubicBezTo>
                  <a:cubicBezTo>
                    <a:pt x="873" y="3752"/>
                    <a:pt x="895" y="3426"/>
                    <a:pt x="936" y="3156"/>
                  </a:cubicBezTo>
                  <a:cubicBezTo>
                    <a:pt x="987" y="2796"/>
                    <a:pt x="1077" y="2443"/>
                    <a:pt x="1200" y="2100"/>
                  </a:cubicBezTo>
                  <a:cubicBezTo>
                    <a:pt x="1418" y="1505"/>
                    <a:pt x="1855" y="988"/>
                    <a:pt x="2496" y="869"/>
                  </a:cubicBezTo>
                  <a:close/>
                  <a:moveTo>
                    <a:pt x="2379" y="0"/>
                  </a:moveTo>
                  <a:cubicBezTo>
                    <a:pt x="2353" y="0"/>
                    <a:pt x="2326" y="2"/>
                    <a:pt x="2300" y="5"/>
                  </a:cubicBezTo>
                  <a:cubicBezTo>
                    <a:pt x="1431" y="143"/>
                    <a:pt x="777" y="848"/>
                    <a:pt x="445" y="1625"/>
                  </a:cubicBezTo>
                  <a:cubicBezTo>
                    <a:pt x="257" y="2063"/>
                    <a:pt x="141" y="2526"/>
                    <a:pt x="72" y="2996"/>
                  </a:cubicBezTo>
                  <a:cubicBezTo>
                    <a:pt x="3" y="3473"/>
                    <a:pt x="0" y="3983"/>
                    <a:pt x="270" y="4403"/>
                  </a:cubicBezTo>
                  <a:cubicBezTo>
                    <a:pt x="498" y="4758"/>
                    <a:pt x="873" y="5007"/>
                    <a:pt x="1300" y="5007"/>
                  </a:cubicBezTo>
                  <a:cubicBezTo>
                    <a:pt x="1323" y="5007"/>
                    <a:pt x="1347" y="5007"/>
                    <a:pt x="1371" y="5005"/>
                  </a:cubicBezTo>
                  <a:cubicBezTo>
                    <a:pt x="1851" y="4972"/>
                    <a:pt x="2260" y="4689"/>
                    <a:pt x="2601" y="4372"/>
                  </a:cubicBezTo>
                  <a:cubicBezTo>
                    <a:pt x="3206" y="3814"/>
                    <a:pt x="3641" y="3032"/>
                    <a:pt x="3773" y="2219"/>
                  </a:cubicBezTo>
                  <a:cubicBezTo>
                    <a:pt x="3912" y="1351"/>
                    <a:pt x="3652" y="360"/>
                    <a:pt x="2756" y="29"/>
                  </a:cubicBezTo>
                  <a:cubicBezTo>
                    <a:pt x="2721" y="17"/>
                    <a:pt x="2684" y="11"/>
                    <a:pt x="2647" y="11"/>
                  </a:cubicBezTo>
                  <a:cubicBezTo>
                    <a:pt x="2614" y="11"/>
                    <a:pt x="2581" y="16"/>
                    <a:pt x="2549" y="26"/>
                  </a:cubicBezTo>
                  <a:cubicBezTo>
                    <a:pt x="2493" y="9"/>
                    <a:pt x="2436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5" name="Google Shape;10515;p20"/>
            <p:cNvSpPr/>
            <p:nvPr/>
          </p:nvSpPr>
          <p:spPr>
            <a:xfrm>
              <a:off x="6478830" y="2491863"/>
              <a:ext cx="94703" cy="141032"/>
            </a:xfrm>
            <a:custGeom>
              <a:avLst/>
              <a:gdLst/>
              <a:ahLst/>
              <a:cxnLst/>
              <a:rect l="l" t="t" r="r" b="b"/>
              <a:pathLst>
                <a:path w="3516" h="5236" extrusionOk="0">
                  <a:moveTo>
                    <a:pt x="2977" y="0"/>
                  </a:moveTo>
                  <a:cubicBezTo>
                    <a:pt x="2803" y="0"/>
                    <a:pt x="2634" y="95"/>
                    <a:pt x="2578" y="315"/>
                  </a:cubicBezTo>
                  <a:cubicBezTo>
                    <a:pt x="2401" y="1007"/>
                    <a:pt x="2153" y="1678"/>
                    <a:pt x="1840" y="2320"/>
                  </a:cubicBezTo>
                  <a:cubicBezTo>
                    <a:pt x="1493" y="1894"/>
                    <a:pt x="1147" y="1470"/>
                    <a:pt x="801" y="1045"/>
                  </a:cubicBezTo>
                  <a:cubicBezTo>
                    <a:pt x="730" y="958"/>
                    <a:pt x="615" y="917"/>
                    <a:pt x="498" y="917"/>
                  </a:cubicBezTo>
                  <a:cubicBezTo>
                    <a:pt x="376" y="917"/>
                    <a:pt x="253" y="962"/>
                    <a:pt x="176" y="1045"/>
                  </a:cubicBezTo>
                  <a:cubicBezTo>
                    <a:pt x="0" y="1238"/>
                    <a:pt x="19" y="1479"/>
                    <a:pt x="176" y="1670"/>
                  </a:cubicBezTo>
                  <a:lnTo>
                    <a:pt x="1384" y="3154"/>
                  </a:lnTo>
                  <a:cubicBezTo>
                    <a:pt x="1100" y="3622"/>
                    <a:pt x="779" y="4066"/>
                    <a:pt x="423" y="4482"/>
                  </a:cubicBezTo>
                  <a:cubicBezTo>
                    <a:pt x="267" y="4663"/>
                    <a:pt x="245" y="4929"/>
                    <a:pt x="423" y="5108"/>
                  </a:cubicBezTo>
                  <a:cubicBezTo>
                    <a:pt x="505" y="5189"/>
                    <a:pt x="628" y="5235"/>
                    <a:pt x="749" y="5235"/>
                  </a:cubicBezTo>
                  <a:cubicBezTo>
                    <a:pt x="861" y="5235"/>
                    <a:pt x="973" y="5195"/>
                    <a:pt x="1049" y="5108"/>
                  </a:cubicBezTo>
                  <a:cubicBezTo>
                    <a:pt x="1454" y="4634"/>
                    <a:pt x="1821" y="4128"/>
                    <a:pt x="2145" y="3597"/>
                  </a:cubicBezTo>
                  <a:cubicBezTo>
                    <a:pt x="2200" y="3577"/>
                    <a:pt x="2252" y="3544"/>
                    <a:pt x="2293" y="3500"/>
                  </a:cubicBezTo>
                  <a:cubicBezTo>
                    <a:pt x="2383" y="3405"/>
                    <a:pt x="2426" y="3271"/>
                    <a:pt x="2407" y="3140"/>
                  </a:cubicBezTo>
                  <a:cubicBezTo>
                    <a:pt x="2855" y="2322"/>
                    <a:pt x="3200" y="1452"/>
                    <a:pt x="3432" y="550"/>
                  </a:cubicBezTo>
                  <a:cubicBezTo>
                    <a:pt x="3516" y="218"/>
                    <a:pt x="3240" y="0"/>
                    <a:pt x="29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6" name="Google Shape;10516;p20"/>
            <p:cNvSpPr/>
            <p:nvPr/>
          </p:nvSpPr>
          <p:spPr>
            <a:xfrm>
              <a:off x="7069521" y="3380054"/>
              <a:ext cx="139146" cy="139550"/>
            </a:xfrm>
            <a:custGeom>
              <a:avLst/>
              <a:gdLst/>
              <a:ahLst/>
              <a:cxnLst/>
              <a:rect l="l" t="t" r="r" b="b"/>
              <a:pathLst>
                <a:path w="5166" h="5181" extrusionOk="0">
                  <a:moveTo>
                    <a:pt x="1570" y="1"/>
                  </a:moveTo>
                  <a:cubicBezTo>
                    <a:pt x="1410" y="1"/>
                    <a:pt x="1250" y="36"/>
                    <a:pt x="1103" y="106"/>
                  </a:cubicBezTo>
                  <a:cubicBezTo>
                    <a:pt x="821" y="245"/>
                    <a:pt x="688" y="491"/>
                    <a:pt x="649" y="794"/>
                  </a:cubicBezTo>
                  <a:cubicBezTo>
                    <a:pt x="619" y="1030"/>
                    <a:pt x="875" y="1235"/>
                    <a:pt x="1092" y="1235"/>
                  </a:cubicBezTo>
                  <a:cubicBezTo>
                    <a:pt x="1316" y="1235"/>
                    <a:pt x="1453" y="1085"/>
                    <a:pt x="1508" y="892"/>
                  </a:cubicBezTo>
                  <a:lnTo>
                    <a:pt x="1517" y="891"/>
                  </a:lnTo>
                  <a:lnTo>
                    <a:pt x="1517" y="891"/>
                  </a:lnTo>
                  <a:cubicBezTo>
                    <a:pt x="1517" y="891"/>
                    <a:pt x="1517" y="891"/>
                    <a:pt x="1517" y="891"/>
                  </a:cubicBezTo>
                  <a:lnTo>
                    <a:pt x="1528" y="888"/>
                  </a:lnTo>
                  <a:lnTo>
                    <a:pt x="1530" y="888"/>
                  </a:lnTo>
                  <a:cubicBezTo>
                    <a:pt x="1544" y="888"/>
                    <a:pt x="1559" y="888"/>
                    <a:pt x="1575" y="886"/>
                  </a:cubicBezTo>
                  <a:cubicBezTo>
                    <a:pt x="1581" y="886"/>
                    <a:pt x="1586" y="885"/>
                    <a:pt x="1592" y="881"/>
                  </a:cubicBezTo>
                  <a:cubicBezTo>
                    <a:pt x="1602" y="888"/>
                    <a:pt x="1614" y="891"/>
                    <a:pt x="1625" y="894"/>
                  </a:cubicBezTo>
                  <a:cubicBezTo>
                    <a:pt x="1636" y="897"/>
                    <a:pt x="1647" y="900"/>
                    <a:pt x="1658" y="903"/>
                  </a:cubicBezTo>
                  <a:lnTo>
                    <a:pt x="1660" y="905"/>
                  </a:lnTo>
                  <a:cubicBezTo>
                    <a:pt x="1672" y="913"/>
                    <a:pt x="1683" y="919"/>
                    <a:pt x="1696" y="927"/>
                  </a:cubicBezTo>
                  <a:cubicBezTo>
                    <a:pt x="1699" y="932"/>
                    <a:pt x="1700" y="930"/>
                    <a:pt x="1702" y="938"/>
                  </a:cubicBezTo>
                  <a:cubicBezTo>
                    <a:pt x="1700" y="930"/>
                    <a:pt x="1702" y="932"/>
                    <a:pt x="1702" y="930"/>
                  </a:cubicBezTo>
                  <a:lnTo>
                    <a:pt x="1705" y="932"/>
                  </a:lnTo>
                  <a:cubicBezTo>
                    <a:pt x="1716" y="951"/>
                    <a:pt x="1741" y="1004"/>
                    <a:pt x="1741" y="1004"/>
                  </a:cubicBezTo>
                  <a:cubicBezTo>
                    <a:pt x="1741" y="1004"/>
                    <a:pt x="1741" y="1004"/>
                    <a:pt x="1741" y="1004"/>
                  </a:cubicBezTo>
                  <a:lnTo>
                    <a:pt x="1741" y="1004"/>
                  </a:lnTo>
                  <a:cubicBezTo>
                    <a:pt x="1816" y="1171"/>
                    <a:pt x="1801" y="1386"/>
                    <a:pt x="1780" y="1599"/>
                  </a:cubicBezTo>
                  <a:cubicBezTo>
                    <a:pt x="1760" y="1795"/>
                    <a:pt x="1718" y="2050"/>
                    <a:pt x="1696" y="2277"/>
                  </a:cubicBezTo>
                  <a:cubicBezTo>
                    <a:pt x="1688" y="2371"/>
                    <a:pt x="1683" y="2470"/>
                    <a:pt x="1680" y="2567"/>
                  </a:cubicBezTo>
                  <a:lnTo>
                    <a:pt x="182" y="4427"/>
                  </a:lnTo>
                  <a:cubicBezTo>
                    <a:pt x="32" y="4613"/>
                    <a:pt x="0" y="4870"/>
                    <a:pt x="182" y="5052"/>
                  </a:cubicBezTo>
                  <a:cubicBezTo>
                    <a:pt x="263" y="5133"/>
                    <a:pt x="389" y="5180"/>
                    <a:pt x="513" y="5180"/>
                  </a:cubicBezTo>
                  <a:cubicBezTo>
                    <a:pt x="625" y="5180"/>
                    <a:pt x="736" y="5141"/>
                    <a:pt x="807" y="5052"/>
                  </a:cubicBezTo>
                  <a:lnTo>
                    <a:pt x="1851" y="3758"/>
                  </a:lnTo>
                  <a:cubicBezTo>
                    <a:pt x="1996" y="4150"/>
                    <a:pt x="2246" y="4490"/>
                    <a:pt x="2662" y="4678"/>
                  </a:cubicBezTo>
                  <a:cubicBezTo>
                    <a:pt x="2875" y="4774"/>
                    <a:pt x="3099" y="4821"/>
                    <a:pt x="3320" y="4821"/>
                  </a:cubicBezTo>
                  <a:cubicBezTo>
                    <a:pt x="3704" y="4821"/>
                    <a:pt x="4082" y="4680"/>
                    <a:pt x="4386" y="4416"/>
                  </a:cubicBezTo>
                  <a:cubicBezTo>
                    <a:pt x="4566" y="4259"/>
                    <a:pt x="4547" y="3951"/>
                    <a:pt x="4386" y="3791"/>
                  </a:cubicBezTo>
                  <a:cubicBezTo>
                    <a:pt x="4300" y="3704"/>
                    <a:pt x="4193" y="3664"/>
                    <a:pt x="4085" y="3664"/>
                  </a:cubicBezTo>
                  <a:cubicBezTo>
                    <a:pt x="3970" y="3664"/>
                    <a:pt x="3854" y="3710"/>
                    <a:pt x="3761" y="3791"/>
                  </a:cubicBezTo>
                  <a:cubicBezTo>
                    <a:pt x="3643" y="3893"/>
                    <a:pt x="3487" y="3941"/>
                    <a:pt x="3333" y="3941"/>
                  </a:cubicBezTo>
                  <a:cubicBezTo>
                    <a:pt x="3156" y="3941"/>
                    <a:pt x="2981" y="3878"/>
                    <a:pt x="2864" y="3760"/>
                  </a:cubicBezTo>
                  <a:cubicBezTo>
                    <a:pt x="2752" y="3644"/>
                    <a:pt x="2678" y="3507"/>
                    <a:pt x="2631" y="3341"/>
                  </a:cubicBezTo>
                  <a:cubicBezTo>
                    <a:pt x="2586" y="3191"/>
                    <a:pt x="2562" y="3034"/>
                    <a:pt x="2561" y="2876"/>
                  </a:cubicBezTo>
                  <a:lnTo>
                    <a:pt x="2711" y="2688"/>
                  </a:lnTo>
                  <a:cubicBezTo>
                    <a:pt x="3021" y="2306"/>
                    <a:pt x="3327" y="1920"/>
                    <a:pt x="3638" y="1538"/>
                  </a:cubicBezTo>
                  <a:cubicBezTo>
                    <a:pt x="3793" y="1349"/>
                    <a:pt x="4060" y="982"/>
                    <a:pt x="4341" y="982"/>
                  </a:cubicBezTo>
                  <a:cubicBezTo>
                    <a:pt x="4368" y="982"/>
                    <a:pt x="4395" y="986"/>
                    <a:pt x="4422" y="993"/>
                  </a:cubicBezTo>
                  <a:cubicBezTo>
                    <a:pt x="4465" y="1004"/>
                    <a:pt x="4505" y="1009"/>
                    <a:pt x="4544" y="1009"/>
                  </a:cubicBezTo>
                  <a:cubicBezTo>
                    <a:pt x="5005" y="1009"/>
                    <a:pt x="5166" y="273"/>
                    <a:pt x="4657" y="139"/>
                  </a:cubicBezTo>
                  <a:cubicBezTo>
                    <a:pt x="4556" y="113"/>
                    <a:pt x="4458" y="100"/>
                    <a:pt x="4361" y="100"/>
                  </a:cubicBezTo>
                  <a:cubicBezTo>
                    <a:pt x="3962" y="100"/>
                    <a:pt x="3601" y="309"/>
                    <a:pt x="3303" y="593"/>
                  </a:cubicBezTo>
                  <a:cubicBezTo>
                    <a:pt x="3076" y="811"/>
                    <a:pt x="2872" y="1062"/>
                    <a:pt x="2676" y="1315"/>
                  </a:cubicBezTo>
                  <a:cubicBezTo>
                    <a:pt x="2670" y="778"/>
                    <a:pt x="2445" y="226"/>
                    <a:pt x="1898" y="51"/>
                  </a:cubicBezTo>
                  <a:cubicBezTo>
                    <a:pt x="1791" y="17"/>
                    <a:pt x="1680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7" name="Google Shape;10517;p20"/>
            <p:cNvSpPr/>
            <p:nvPr/>
          </p:nvSpPr>
          <p:spPr>
            <a:xfrm>
              <a:off x="7203309" y="3454368"/>
              <a:ext cx="90609" cy="110838"/>
            </a:xfrm>
            <a:custGeom>
              <a:avLst/>
              <a:gdLst/>
              <a:ahLst/>
              <a:cxnLst/>
              <a:rect l="l" t="t" r="r" b="b"/>
              <a:pathLst>
                <a:path w="3364" h="4115" extrusionOk="0">
                  <a:moveTo>
                    <a:pt x="1865" y="963"/>
                  </a:moveTo>
                  <a:cubicBezTo>
                    <a:pt x="1890" y="990"/>
                    <a:pt x="1913" y="1018"/>
                    <a:pt x="1938" y="1046"/>
                  </a:cubicBezTo>
                  <a:cubicBezTo>
                    <a:pt x="1943" y="1054"/>
                    <a:pt x="1980" y="1104"/>
                    <a:pt x="1987" y="1113"/>
                  </a:cubicBezTo>
                  <a:cubicBezTo>
                    <a:pt x="2035" y="1187"/>
                    <a:pt x="2079" y="1264"/>
                    <a:pt x="2118" y="1344"/>
                  </a:cubicBezTo>
                  <a:cubicBezTo>
                    <a:pt x="2125" y="1358"/>
                    <a:pt x="2128" y="1366"/>
                    <a:pt x="2132" y="1372"/>
                  </a:cubicBezTo>
                  <a:cubicBezTo>
                    <a:pt x="2136" y="1378"/>
                    <a:pt x="2137" y="1388"/>
                    <a:pt x="2142" y="1402"/>
                  </a:cubicBezTo>
                  <a:cubicBezTo>
                    <a:pt x="2156" y="1444"/>
                    <a:pt x="2172" y="1486"/>
                    <a:pt x="2183" y="1529"/>
                  </a:cubicBezTo>
                  <a:cubicBezTo>
                    <a:pt x="2195" y="1572"/>
                    <a:pt x="2206" y="1615"/>
                    <a:pt x="2215" y="1659"/>
                  </a:cubicBezTo>
                  <a:cubicBezTo>
                    <a:pt x="2215" y="1660"/>
                    <a:pt x="2226" y="1717"/>
                    <a:pt x="2230" y="1734"/>
                  </a:cubicBezTo>
                  <a:cubicBezTo>
                    <a:pt x="2241" y="1815"/>
                    <a:pt x="2244" y="1898"/>
                    <a:pt x="2242" y="1981"/>
                  </a:cubicBezTo>
                  <a:cubicBezTo>
                    <a:pt x="2241" y="2022"/>
                    <a:pt x="2238" y="2063"/>
                    <a:pt x="2235" y="2103"/>
                  </a:cubicBezTo>
                  <a:lnTo>
                    <a:pt x="2235" y="2103"/>
                  </a:lnTo>
                  <a:cubicBezTo>
                    <a:pt x="2236" y="2091"/>
                    <a:pt x="2236" y="2086"/>
                    <a:pt x="2235" y="2086"/>
                  </a:cubicBezTo>
                  <a:lnTo>
                    <a:pt x="2235" y="2086"/>
                  </a:lnTo>
                  <a:cubicBezTo>
                    <a:pt x="2233" y="2086"/>
                    <a:pt x="2223" y="2166"/>
                    <a:pt x="2223" y="2171"/>
                  </a:cubicBezTo>
                  <a:cubicBezTo>
                    <a:pt x="2206" y="2252"/>
                    <a:pt x="2183" y="2332"/>
                    <a:pt x="2153" y="2411"/>
                  </a:cubicBezTo>
                  <a:cubicBezTo>
                    <a:pt x="2147" y="2423"/>
                    <a:pt x="2121" y="2480"/>
                    <a:pt x="2120" y="2484"/>
                  </a:cubicBezTo>
                  <a:cubicBezTo>
                    <a:pt x="2098" y="2523"/>
                    <a:pt x="2076" y="2563"/>
                    <a:pt x="2053" y="2602"/>
                  </a:cubicBezTo>
                  <a:cubicBezTo>
                    <a:pt x="2020" y="2661"/>
                    <a:pt x="1979" y="2715"/>
                    <a:pt x="1930" y="2763"/>
                  </a:cubicBezTo>
                  <a:cubicBezTo>
                    <a:pt x="1794" y="2914"/>
                    <a:pt x="1731" y="2962"/>
                    <a:pt x="1562" y="3058"/>
                  </a:cubicBezTo>
                  <a:cubicBezTo>
                    <a:pt x="1407" y="3145"/>
                    <a:pt x="1340" y="3172"/>
                    <a:pt x="1142" y="3216"/>
                  </a:cubicBezTo>
                  <a:cubicBezTo>
                    <a:pt x="1130" y="3218"/>
                    <a:pt x="1064" y="3229"/>
                    <a:pt x="1045" y="3233"/>
                  </a:cubicBezTo>
                  <a:lnTo>
                    <a:pt x="1015" y="3235"/>
                  </a:lnTo>
                  <a:cubicBezTo>
                    <a:pt x="1015" y="3227"/>
                    <a:pt x="1015" y="3218"/>
                    <a:pt x="1015" y="3210"/>
                  </a:cubicBezTo>
                  <a:cubicBezTo>
                    <a:pt x="1012" y="3075"/>
                    <a:pt x="1017" y="2942"/>
                    <a:pt x="1029" y="2809"/>
                  </a:cubicBezTo>
                  <a:cubicBezTo>
                    <a:pt x="1048" y="2613"/>
                    <a:pt x="1111" y="2329"/>
                    <a:pt x="1191" y="2093"/>
                  </a:cubicBezTo>
                  <a:cubicBezTo>
                    <a:pt x="1327" y="1682"/>
                    <a:pt x="1565" y="1292"/>
                    <a:pt x="1865" y="963"/>
                  </a:cubicBezTo>
                  <a:close/>
                  <a:moveTo>
                    <a:pt x="1957" y="0"/>
                  </a:moveTo>
                  <a:cubicBezTo>
                    <a:pt x="1856" y="0"/>
                    <a:pt x="1754" y="37"/>
                    <a:pt x="1673" y="98"/>
                  </a:cubicBezTo>
                  <a:cubicBezTo>
                    <a:pt x="1666" y="98"/>
                    <a:pt x="1658" y="98"/>
                    <a:pt x="1650" y="98"/>
                  </a:cubicBezTo>
                  <a:cubicBezTo>
                    <a:pt x="1535" y="98"/>
                    <a:pt x="1425" y="141"/>
                    <a:pt x="1341" y="222"/>
                  </a:cubicBezTo>
                  <a:cubicBezTo>
                    <a:pt x="407" y="1156"/>
                    <a:pt x="0" y="2478"/>
                    <a:pt x="183" y="3777"/>
                  </a:cubicBezTo>
                  <a:cubicBezTo>
                    <a:pt x="204" y="3912"/>
                    <a:pt x="360" y="4065"/>
                    <a:pt x="492" y="4086"/>
                  </a:cubicBezTo>
                  <a:cubicBezTo>
                    <a:pt x="615" y="4105"/>
                    <a:pt x="737" y="4114"/>
                    <a:pt x="859" y="4114"/>
                  </a:cubicBezTo>
                  <a:cubicBezTo>
                    <a:pt x="1775" y="4114"/>
                    <a:pt x="2635" y="3580"/>
                    <a:pt x="2985" y="2702"/>
                  </a:cubicBezTo>
                  <a:cubicBezTo>
                    <a:pt x="3364" y="1753"/>
                    <a:pt x="2969" y="651"/>
                    <a:pt x="2164" y="65"/>
                  </a:cubicBezTo>
                  <a:cubicBezTo>
                    <a:pt x="2102" y="20"/>
                    <a:pt x="2030" y="0"/>
                    <a:pt x="1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8" name="Google Shape;10518;p20"/>
            <p:cNvSpPr/>
            <p:nvPr/>
          </p:nvSpPr>
          <p:spPr>
            <a:xfrm>
              <a:off x="7951223" y="3206860"/>
              <a:ext cx="154607" cy="149328"/>
            </a:xfrm>
            <a:custGeom>
              <a:avLst/>
              <a:gdLst/>
              <a:ahLst/>
              <a:cxnLst/>
              <a:rect l="l" t="t" r="r" b="b"/>
              <a:pathLst>
                <a:path w="5740" h="5544" extrusionOk="0">
                  <a:moveTo>
                    <a:pt x="5122" y="0"/>
                  </a:moveTo>
                  <a:cubicBezTo>
                    <a:pt x="5022" y="0"/>
                    <a:pt x="4919" y="43"/>
                    <a:pt x="4830" y="145"/>
                  </a:cubicBezTo>
                  <a:cubicBezTo>
                    <a:pt x="4267" y="789"/>
                    <a:pt x="3688" y="1419"/>
                    <a:pt x="3098" y="2041"/>
                  </a:cubicBezTo>
                  <a:cubicBezTo>
                    <a:pt x="2677" y="1483"/>
                    <a:pt x="2190" y="978"/>
                    <a:pt x="1648" y="537"/>
                  </a:cubicBezTo>
                  <a:cubicBezTo>
                    <a:pt x="1551" y="458"/>
                    <a:pt x="1434" y="412"/>
                    <a:pt x="1318" y="412"/>
                  </a:cubicBezTo>
                  <a:cubicBezTo>
                    <a:pt x="1213" y="412"/>
                    <a:pt x="1109" y="450"/>
                    <a:pt x="1022" y="537"/>
                  </a:cubicBezTo>
                  <a:cubicBezTo>
                    <a:pt x="867" y="692"/>
                    <a:pt x="836" y="1010"/>
                    <a:pt x="1022" y="1162"/>
                  </a:cubicBezTo>
                  <a:cubicBezTo>
                    <a:pt x="1571" y="1607"/>
                    <a:pt x="2060" y="2119"/>
                    <a:pt x="2478" y="2689"/>
                  </a:cubicBezTo>
                  <a:cubicBezTo>
                    <a:pt x="1778" y="3407"/>
                    <a:pt x="1060" y="4110"/>
                    <a:pt x="325" y="4797"/>
                  </a:cubicBezTo>
                  <a:cubicBezTo>
                    <a:pt x="1" y="5099"/>
                    <a:pt x="309" y="5544"/>
                    <a:pt x="657" y="5544"/>
                  </a:cubicBezTo>
                  <a:cubicBezTo>
                    <a:pt x="756" y="5544"/>
                    <a:pt x="858" y="5508"/>
                    <a:pt x="950" y="5422"/>
                  </a:cubicBezTo>
                  <a:cubicBezTo>
                    <a:pt x="1643" y="4776"/>
                    <a:pt x="2320" y="4117"/>
                    <a:pt x="2979" y="3438"/>
                  </a:cubicBezTo>
                  <a:cubicBezTo>
                    <a:pt x="3382" y="4090"/>
                    <a:pt x="3760" y="4753"/>
                    <a:pt x="4239" y="5354"/>
                  </a:cubicBezTo>
                  <a:cubicBezTo>
                    <a:pt x="4310" y="5444"/>
                    <a:pt x="4420" y="5483"/>
                    <a:pt x="4532" y="5483"/>
                  </a:cubicBezTo>
                  <a:cubicBezTo>
                    <a:pt x="4656" y="5483"/>
                    <a:pt x="4783" y="5436"/>
                    <a:pt x="4864" y="5354"/>
                  </a:cubicBezTo>
                  <a:cubicBezTo>
                    <a:pt x="5047" y="5170"/>
                    <a:pt x="5013" y="4917"/>
                    <a:pt x="4864" y="4729"/>
                  </a:cubicBezTo>
                  <a:cubicBezTo>
                    <a:pt x="4383" y="4125"/>
                    <a:pt x="4021" y="3438"/>
                    <a:pt x="3611" y="2785"/>
                  </a:cubicBezTo>
                  <a:cubicBezTo>
                    <a:pt x="4239" y="2125"/>
                    <a:pt x="4856" y="1455"/>
                    <a:pt x="5455" y="769"/>
                  </a:cubicBezTo>
                  <a:cubicBezTo>
                    <a:pt x="5739" y="443"/>
                    <a:pt x="5445" y="0"/>
                    <a:pt x="5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19" name="Google Shape;10519;p20"/>
            <p:cNvSpPr/>
            <p:nvPr/>
          </p:nvSpPr>
          <p:spPr>
            <a:xfrm>
              <a:off x="6515192" y="2107227"/>
              <a:ext cx="78758" cy="155307"/>
            </a:xfrm>
            <a:custGeom>
              <a:avLst/>
              <a:gdLst/>
              <a:ahLst/>
              <a:cxnLst/>
              <a:rect l="l" t="t" r="r" b="b"/>
              <a:pathLst>
                <a:path w="2924" h="5766" extrusionOk="0">
                  <a:moveTo>
                    <a:pt x="1905" y="0"/>
                  </a:moveTo>
                  <a:cubicBezTo>
                    <a:pt x="1817" y="0"/>
                    <a:pt x="1728" y="46"/>
                    <a:pt x="1691" y="152"/>
                  </a:cubicBezTo>
                  <a:cubicBezTo>
                    <a:pt x="1480" y="777"/>
                    <a:pt x="1303" y="1414"/>
                    <a:pt x="1159" y="2058"/>
                  </a:cubicBezTo>
                  <a:cubicBezTo>
                    <a:pt x="849" y="1998"/>
                    <a:pt x="537" y="1949"/>
                    <a:pt x="222" y="1916"/>
                  </a:cubicBezTo>
                  <a:cubicBezTo>
                    <a:pt x="216" y="1916"/>
                    <a:pt x="210" y="1916"/>
                    <a:pt x="205" y="1916"/>
                  </a:cubicBezTo>
                  <a:cubicBezTo>
                    <a:pt x="93" y="1916"/>
                    <a:pt x="1" y="2031"/>
                    <a:pt x="1" y="2137"/>
                  </a:cubicBezTo>
                  <a:cubicBezTo>
                    <a:pt x="1" y="2267"/>
                    <a:pt x="103" y="2346"/>
                    <a:pt x="222" y="2358"/>
                  </a:cubicBezTo>
                  <a:cubicBezTo>
                    <a:pt x="507" y="2388"/>
                    <a:pt x="789" y="2432"/>
                    <a:pt x="1071" y="2487"/>
                  </a:cubicBezTo>
                  <a:cubicBezTo>
                    <a:pt x="952" y="3085"/>
                    <a:pt x="855" y="3687"/>
                    <a:pt x="797" y="4295"/>
                  </a:cubicBezTo>
                  <a:cubicBezTo>
                    <a:pt x="747" y="4817"/>
                    <a:pt x="740" y="5415"/>
                    <a:pt x="1293" y="5664"/>
                  </a:cubicBezTo>
                  <a:cubicBezTo>
                    <a:pt x="1454" y="5737"/>
                    <a:pt x="1627" y="5765"/>
                    <a:pt x="1803" y="5765"/>
                  </a:cubicBezTo>
                  <a:cubicBezTo>
                    <a:pt x="2103" y="5765"/>
                    <a:pt x="2411" y="5681"/>
                    <a:pt x="2682" y="5587"/>
                  </a:cubicBezTo>
                  <a:cubicBezTo>
                    <a:pt x="2923" y="5504"/>
                    <a:pt x="2854" y="5148"/>
                    <a:pt x="2640" y="5148"/>
                  </a:cubicBezTo>
                  <a:cubicBezTo>
                    <a:pt x="2617" y="5148"/>
                    <a:pt x="2592" y="5152"/>
                    <a:pt x="2566" y="5161"/>
                  </a:cubicBezTo>
                  <a:cubicBezTo>
                    <a:pt x="2352" y="5235"/>
                    <a:pt x="2066" y="5330"/>
                    <a:pt x="1803" y="5330"/>
                  </a:cubicBezTo>
                  <a:cubicBezTo>
                    <a:pt x="1661" y="5330"/>
                    <a:pt x="1526" y="5303"/>
                    <a:pt x="1413" y="5229"/>
                  </a:cubicBezTo>
                  <a:cubicBezTo>
                    <a:pt x="1195" y="5085"/>
                    <a:pt x="1199" y="4802"/>
                    <a:pt x="1215" y="4571"/>
                  </a:cubicBezTo>
                  <a:cubicBezTo>
                    <a:pt x="1234" y="4285"/>
                    <a:pt x="1268" y="3999"/>
                    <a:pt x="1304" y="3715"/>
                  </a:cubicBezTo>
                  <a:cubicBezTo>
                    <a:pt x="1355" y="3338"/>
                    <a:pt x="1422" y="2963"/>
                    <a:pt x="1497" y="2590"/>
                  </a:cubicBezTo>
                  <a:cubicBezTo>
                    <a:pt x="1632" y="2623"/>
                    <a:pt x="1768" y="2650"/>
                    <a:pt x="1903" y="2687"/>
                  </a:cubicBezTo>
                  <a:cubicBezTo>
                    <a:pt x="1926" y="2694"/>
                    <a:pt x="1948" y="2697"/>
                    <a:pt x="1968" y="2697"/>
                  </a:cubicBezTo>
                  <a:cubicBezTo>
                    <a:pt x="2194" y="2697"/>
                    <a:pt x="2272" y="2333"/>
                    <a:pt x="2020" y="2261"/>
                  </a:cubicBezTo>
                  <a:cubicBezTo>
                    <a:pt x="1878" y="2220"/>
                    <a:pt x="1732" y="2194"/>
                    <a:pt x="1586" y="2159"/>
                  </a:cubicBezTo>
                  <a:cubicBezTo>
                    <a:pt x="1731" y="1520"/>
                    <a:pt x="1908" y="890"/>
                    <a:pt x="2119" y="270"/>
                  </a:cubicBezTo>
                  <a:cubicBezTo>
                    <a:pt x="2174" y="107"/>
                    <a:pt x="2040" y="0"/>
                    <a:pt x="19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0" name="Google Shape;10520;p20"/>
            <p:cNvSpPr/>
            <p:nvPr/>
          </p:nvSpPr>
          <p:spPr>
            <a:xfrm>
              <a:off x="6600443" y="2164707"/>
              <a:ext cx="99498" cy="140762"/>
            </a:xfrm>
            <a:custGeom>
              <a:avLst/>
              <a:gdLst/>
              <a:ahLst/>
              <a:cxnLst/>
              <a:rect l="l" t="t" r="r" b="b"/>
              <a:pathLst>
                <a:path w="3694" h="5226" extrusionOk="0">
                  <a:moveTo>
                    <a:pt x="2673" y="443"/>
                  </a:moveTo>
                  <a:cubicBezTo>
                    <a:pt x="2865" y="443"/>
                    <a:pt x="3056" y="493"/>
                    <a:pt x="3225" y="599"/>
                  </a:cubicBezTo>
                  <a:cubicBezTo>
                    <a:pt x="3072" y="1124"/>
                    <a:pt x="2904" y="1681"/>
                    <a:pt x="2511" y="2076"/>
                  </a:cubicBezTo>
                  <a:lnTo>
                    <a:pt x="2511" y="2078"/>
                  </a:lnTo>
                  <a:cubicBezTo>
                    <a:pt x="2326" y="2263"/>
                    <a:pt x="2097" y="2410"/>
                    <a:pt x="1840" y="2468"/>
                  </a:cubicBezTo>
                  <a:cubicBezTo>
                    <a:pt x="1773" y="2483"/>
                    <a:pt x="1693" y="2495"/>
                    <a:pt x="1616" y="2495"/>
                  </a:cubicBezTo>
                  <a:cubicBezTo>
                    <a:pt x="1563" y="2495"/>
                    <a:pt x="1511" y="2490"/>
                    <a:pt x="1466" y="2474"/>
                  </a:cubicBezTo>
                  <a:cubicBezTo>
                    <a:pt x="1334" y="2430"/>
                    <a:pt x="1351" y="2283"/>
                    <a:pt x="1348" y="2166"/>
                  </a:cubicBezTo>
                  <a:cubicBezTo>
                    <a:pt x="1333" y="1652"/>
                    <a:pt x="1483" y="1089"/>
                    <a:pt x="1884" y="741"/>
                  </a:cubicBezTo>
                  <a:cubicBezTo>
                    <a:pt x="2104" y="551"/>
                    <a:pt x="2390" y="443"/>
                    <a:pt x="2673" y="443"/>
                  </a:cubicBezTo>
                  <a:close/>
                  <a:moveTo>
                    <a:pt x="2685" y="1"/>
                  </a:moveTo>
                  <a:cubicBezTo>
                    <a:pt x="2283" y="1"/>
                    <a:pt x="1878" y="157"/>
                    <a:pt x="1572" y="430"/>
                  </a:cubicBezTo>
                  <a:cubicBezTo>
                    <a:pt x="1044" y="896"/>
                    <a:pt x="837" y="1685"/>
                    <a:pt x="920" y="2368"/>
                  </a:cubicBezTo>
                  <a:cubicBezTo>
                    <a:pt x="971" y="2785"/>
                    <a:pt x="1268" y="2932"/>
                    <a:pt x="1609" y="2932"/>
                  </a:cubicBezTo>
                  <a:cubicBezTo>
                    <a:pt x="1925" y="2932"/>
                    <a:pt x="2279" y="2805"/>
                    <a:pt x="2509" y="2648"/>
                  </a:cubicBezTo>
                  <a:cubicBezTo>
                    <a:pt x="2763" y="2477"/>
                    <a:pt x="2957" y="2260"/>
                    <a:pt x="3116" y="2015"/>
                  </a:cubicBezTo>
                  <a:lnTo>
                    <a:pt x="3116" y="2015"/>
                  </a:lnTo>
                  <a:cubicBezTo>
                    <a:pt x="3029" y="2567"/>
                    <a:pt x="2882" y="3104"/>
                    <a:pt x="2592" y="3582"/>
                  </a:cubicBezTo>
                  <a:cubicBezTo>
                    <a:pt x="2367" y="3956"/>
                    <a:pt x="2052" y="4284"/>
                    <a:pt x="1674" y="4506"/>
                  </a:cubicBezTo>
                  <a:cubicBezTo>
                    <a:pt x="1481" y="4621"/>
                    <a:pt x="1273" y="4704"/>
                    <a:pt x="1054" y="4751"/>
                  </a:cubicBezTo>
                  <a:cubicBezTo>
                    <a:pt x="955" y="4770"/>
                    <a:pt x="855" y="4781"/>
                    <a:pt x="754" y="4782"/>
                  </a:cubicBezTo>
                  <a:cubicBezTo>
                    <a:pt x="707" y="4782"/>
                    <a:pt x="659" y="4782"/>
                    <a:pt x="612" y="4777"/>
                  </a:cubicBezTo>
                  <a:cubicBezTo>
                    <a:pt x="618" y="4707"/>
                    <a:pt x="588" y="4636"/>
                    <a:pt x="501" y="4596"/>
                  </a:cubicBezTo>
                  <a:cubicBezTo>
                    <a:pt x="456" y="4576"/>
                    <a:pt x="409" y="4566"/>
                    <a:pt x="364" y="4566"/>
                  </a:cubicBezTo>
                  <a:cubicBezTo>
                    <a:pt x="174" y="4566"/>
                    <a:pt x="0" y="4727"/>
                    <a:pt x="70" y="4947"/>
                  </a:cubicBezTo>
                  <a:cubicBezTo>
                    <a:pt x="147" y="5191"/>
                    <a:pt x="447" y="5226"/>
                    <a:pt x="683" y="5226"/>
                  </a:cubicBezTo>
                  <a:cubicBezTo>
                    <a:pt x="720" y="5226"/>
                    <a:pt x="755" y="5225"/>
                    <a:pt x="787" y="5224"/>
                  </a:cubicBezTo>
                  <a:cubicBezTo>
                    <a:pt x="1406" y="5204"/>
                    <a:pt x="1981" y="4906"/>
                    <a:pt x="2426" y="4486"/>
                  </a:cubicBezTo>
                  <a:cubicBezTo>
                    <a:pt x="3492" y="3482"/>
                    <a:pt x="3607" y="1942"/>
                    <a:pt x="3686" y="567"/>
                  </a:cubicBezTo>
                  <a:cubicBezTo>
                    <a:pt x="3694" y="480"/>
                    <a:pt x="3640" y="398"/>
                    <a:pt x="3557" y="372"/>
                  </a:cubicBezTo>
                  <a:cubicBezTo>
                    <a:pt x="3548" y="309"/>
                    <a:pt x="3512" y="254"/>
                    <a:pt x="3459" y="223"/>
                  </a:cubicBezTo>
                  <a:cubicBezTo>
                    <a:pt x="3222" y="71"/>
                    <a:pt x="2954" y="1"/>
                    <a:pt x="2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1" name="Google Shape;10521;p20"/>
            <p:cNvSpPr/>
            <p:nvPr/>
          </p:nvSpPr>
          <p:spPr>
            <a:xfrm>
              <a:off x="6788748" y="2155764"/>
              <a:ext cx="126595" cy="123066"/>
            </a:xfrm>
            <a:custGeom>
              <a:avLst/>
              <a:gdLst/>
              <a:ahLst/>
              <a:cxnLst/>
              <a:rect l="l" t="t" r="r" b="b"/>
              <a:pathLst>
                <a:path w="4700" h="4569" extrusionOk="0">
                  <a:moveTo>
                    <a:pt x="2460" y="1121"/>
                  </a:moveTo>
                  <a:cubicBezTo>
                    <a:pt x="2480" y="1121"/>
                    <a:pt x="2499" y="1124"/>
                    <a:pt x="2517" y="1130"/>
                  </a:cubicBezTo>
                  <a:cubicBezTo>
                    <a:pt x="2699" y="1192"/>
                    <a:pt x="2808" y="1476"/>
                    <a:pt x="2869" y="1636"/>
                  </a:cubicBezTo>
                  <a:cubicBezTo>
                    <a:pt x="2905" y="1736"/>
                    <a:pt x="2937" y="1838"/>
                    <a:pt x="2962" y="1941"/>
                  </a:cubicBezTo>
                  <a:cubicBezTo>
                    <a:pt x="2819" y="2151"/>
                    <a:pt x="2672" y="2358"/>
                    <a:pt x="2517" y="2560"/>
                  </a:cubicBezTo>
                  <a:cubicBezTo>
                    <a:pt x="2222" y="2944"/>
                    <a:pt x="1906" y="3309"/>
                    <a:pt x="1571" y="3657"/>
                  </a:cubicBezTo>
                  <a:lnTo>
                    <a:pt x="1571" y="3655"/>
                  </a:lnTo>
                  <a:cubicBezTo>
                    <a:pt x="1425" y="3806"/>
                    <a:pt x="1105" y="4117"/>
                    <a:pt x="843" y="4117"/>
                  </a:cubicBezTo>
                  <a:cubicBezTo>
                    <a:pt x="746" y="4117"/>
                    <a:pt x="657" y="4074"/>
                    <a:pt x="588" y="3966"/>
                  </a:cubicBezTo>
                  <a:cubicBezTo>
                    <a:pt x="416" y="3693"/>
                    <a:pt x="557" y="3275"/>
                    <a:pt x="685" y="3015"/>
                  </a:cubicBezTo>
                  <a:cubicBezTo>
                    <a:pt x="886" y="2609"/>
                    <a:pt x="1144" y="2234"/>
                    <a:pt x="1452" y="1902"/>
                  </a:cubicBezTo>
                  <a:cubicBezTo>
                    <a:pt x="1597" y="1747"/>
                    <a:pt x="1751" y="1600"/>
                    <a:pt x="1915" y="1463"/>
                  </a:cubicBezTo>
                  <a:cubicBezTo>
                    <a:pt x="2031" y="1367"/>
                    <a:pt x="2276" y="1121"/>
                    <a:pt x="2460" y="1121"/>
                  </a:cubicBezTo>
                  <a:close/>
                  <a:moveTo>
                    <a:pt x="4164" y="1"/>
                  </a:moveTo>
                  <a:cubicBezTo>
                    <a:pt x="4099" y="1"/>
                    <a:pt x="4035" y="34"/>
                    <a:pt x="3998" y="114"/>
                  </a:cubicBezTo>
                  <a:cubicBezTo>
                    <a:pt x="3780" y="575"/>
                    <a:pt x="3537" y="1025"/>
                    <a:pt x="3271" y="1459"/>
                  </a:cubicBezTo>
                  <a:cubicBezTo>
                    <a:pt x="3129" y="1103"/>
                    <a:pt x="2873" y="677"/>
                    <a:pt x="2468" y="677"/>
                  </a:cubicBezTo>
                  <a:cubicBezTo>
                    <a:pt x="2426" y="677"/>
                    <a:pt x="2382" y="681"/>
                    <a:pt x="2337" y="691"/>
                  </a:cubicBezTo>
                  <a:cubicBezTo>
                    <a:pt x="2108" y="740"/>
                    <a:pt x="1914" y="904"/>
                    <a:pt x="1732" y="1047"/>
                  </a:cubicBezTo>
                  <a:cubicBezTo>
                    <a:pt x="1520" y="1211"/>
                    <a:pt x="1321" y="1393"/>
                    <a:pt x="1138" y="1590"/>
                  </a:cubicBezTo>
                  <a:cubicBezTo>
                    <a:pt x="783" y="1974"/>
                    <a:pt x="468" y="2419"/>
                    <a:pt x="253" y="2899"/>
                  </a:cubicBezTo>
                  <a:cubicBezTo>
                    <a:pt x="96" y="3248"/>
                    <a:pt x="1" y="3684"/>
                    <a:pt x="143" y="4055"/>
                  </a:cubicBezTo>
                  <a:cubicBezTo>
                    <a:pt x="265" y="4370"/>
                    <a:pt x="554" y="4546"/>
                    <a:pt x="867" y="4546"/>
                  </a:cubicBezTo>
                  <a:cubicBezTo>
                    <a:pt x="964" y="4546"/>
                    <a:pt x="1064" y="4529"/>
                    <a:pt x="1162" y="4494"/>
                  </a:cubicBezTo>
                  <a:cubicBezTo>
                    <a:pt x="1640" y="4320"/>
                    <a:pt x="1997" y="3864"/>
                    <a:pt x="2320" y="3494"/>
                  </a:cubicBezTo>
                  <a:cubicBezTo>
                    <a:pt x="2591" y="3184"/>
                    <a:pt x="2840" y="2858"/>
                    <a:pt x="3081" y="2526"/>
                  </a:cubicBezTo>
                  <a:cubicBezTo>
                    <a:pt x="3233" y="3344"/>
                    <a:pt x="3454" y="4266"/>
                    <a:pt x="4339" y="4556"/>
                  </a:cubicBezTo>
                  <a:cubicBezTo>
                    <a:pt x="4364" y="4565"/>
                    <a:pt x="4388" y="4569"/>
                    <a:pt x="4411" y="4569"/>
                  </a:cubicBezTo>
                  <a:cubicBezTo>
                    <a:pt x="4627" y="4569"/>
                    <a:pt x="4699" y="4211"/>
                    <a:pt x="4455" y="4130"/>
                  </a:cubicBezTo>
                  <a:cubicBezTo>
                    <a:pt x="3999" y="3980"/>
                    <a:pt x="3763" y="3508"/>
                    <a:pt x="3640" y="3074"/>
                  </a:cubicBezTo>
                  <a:cubicBezTo>
                    <a:pt x="3545" y="2731"/>
                    <a:pt x="3504" y="2375"/>
                    <a:pt x="3432" y="2026"/>
                  </a:cubicBezTo>
                  <a:cubicBezTo>
                    <a:pt x="3788" y="1487"/>
                    <a:pt x="4104" y="923"/>
                    <a:pt x="4380" y="339"/>
                  </a:cubicBezTo>
                  <a:cubicBezTo>
                    <a:pt x="4463" y="162"/>
                    <a:pt x="4308" y="1"/>
                    <a:pt x="4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2" name="Google Shape;10522;p20"/>
            <p:cNvSpPr/>
            <p:nvPr/>
          </p:nvSpPr>
          <p:spPr>
            <a:xfrm>
              <a:off x="7003988" y="2170094"/>
              <a:ext cx="172626" cy="15030"/>
            </a:xfrm>
            <a:custGeom>
              <a:avLst/>
              <a:gdLst/>
              <a:ahLst/>
              <a:cxnLst/>
              <a:rect l="l" t="t" r="r" b="b"/>
              <a:pathLst>
                <a:path w="6409" h="558" extrusionOk="0">
                  <a:moveTo>
                    <a:pt x="5020" y="1"/>
                  </a:moveTo>
                  <a:cubicBezTo>
                    <a:pt x="3441" y="1"/>
                    <a:pt x="1863" y="39"/>
                    <a:pt x="285" y="115"/>
                  </a:cubicBezTo>
                  <a:cubicBezTo>
                    <a:pt x="6" y="128"/>
                    <a:pt x="0" y="557"/>
                    <a:pt x="274" y="557"/>
                  </a:cubicBezTo>
                  <a:cubicBezTo>
                    <a:pt x="277" y="557"/>
                    <a:pt x="281" y="557"/>
                    <a:pt x="285" y="557"/>
                  </a:cubicBezTo>
                  <a:cubicBezTo>
                    <a:pt x="1863" y="481"/>
                    <a:pt x="3441" y="443"/>
                    <a:pt x="5020" y="443"/>
                  </a:cubicBezTo>
                  <a:cubicBezTo>
                    <a:pt x="5388" y="443"/>
                    <a:pt x="5756" y="445"/>
                    <a:pt x="6125" y="449"/>
                  </a:cubicBezTo>
                  <a:cubicBezTo>
                    <a:pt x="6126" y="449"/>
                    <a:pt x="6127" y="449"/>
                    <a:pt x="6128" y="449"/>
                  </a:cubicBezTo>
                  <a:cubicBezTo>
                    <a:pt x="6408" y="449"/>
                    <a:pt x="6407" y="10"/>
                    <a:pt x="6125" y="7"/>
                  </a:cubicBezTo>
                  <a:cubicBezTo>
                    <a:pt x="5756" y="3"/>
                    <a:pt x="5388" y="1"/>
                    <a:pt x="5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3" name="Google Shape;10523;p20"/>
            <p:cNvSpPr/>
            <p:nvPr/>
          </p:nvSpPr>
          <p:spPr>
            <a:xfrm>
              <a:off x="6991624" y="2207965"/>
              <a:ext cx="160290" cy="14060"/>
            </a:xfrm>
            <a:custGeom>
              <a:avLst/>
              <a:gdLst/>
              <a:ahLst/>
              <a:cxnLst/>
              <a:rect l="l" t="t" r="r" b="b"/>
              <a:pathLst>
                <a:path w="5951" h="522" extrusionOk="0">
                  <a:moveTo>
                    <a:pt x="5670" y="0"/>
                  </a:moveTo>
                  <a:cubicBezTo>
                    <a:pt x="5669" y="0"/>
                    <a:pt x="5667" y="0"/>
                    <a:pt x="5666" y="0"/>
                  </a:cubicBezTo>
                  <a:lnTo>
                    <a:pt x="285" y="80"/>
                  </a:lnTo>
                  <a:cubicBezTo>
                    <a:pt x="3" y="83"/>
                    <a:pt x="0" y="522"/>
                    <a:pt x="282" y="522"/>
                  </a:cubicBezTo>
                  <a:cubicBezTo>
                    <a:pt x="283" y="522"/>
                    <a:pt x="284" y="522"/>
                    <a:pt x="285" y="522"/>
                  </a:cubicBezTo>
                  <a:lnTo>
                    <a:pt x="5666" y="442"/>
                  </a:lnTo>
                  <a:cubicBezTo>
                    <a:pt x="5948" y="437"/>
                    <a:pt x="5951" y="0"/>
                    <a:pt x="5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4" name="Google Shape;10524;p20"/>
            <p:cNvSpPr/>
            <p:nvPr/>
          </p:nvSpPr>
          <p:spPr>
            <a:xfrm>
              <a:off x="7252385" y="2118055"/>
              <a:ext cx="87700" cy="140116"/>
            </a:xfrm>
            <a:custGeom>
              <a:avLst/>
              <a:gdLst/>
              <a:ahLst/>
              <a:cxnLst/>
              <a:rect l="l" t="t" r="r" b="b"/>
              <a:pathLst>
                <a:path w="3256" h="5202" extrusionOk="0">
                  <a:moveTo>
                    <a:pt x="1675" y="438"/>
                  </a:moveTo>
                  <a:cubicBezTo>
                    <a:pt x="1796" y="438"/>
                    <a:pt x="1919" y="470"/>
                    <a:pt x="2029" y="527"/>
                  </a:cubicBezTo>
                  <a:cubicBezTo>
                    <a:pt x="2328" y="686"/>
                    <a:pt x="2493" y="1016"/>
                    <a:pt x="2581" y="1330"/>
                  </a:cubicBezTo>
                  <a:cubicBezTo>
                    <a:pt x="2769" y="2000"/>
                    <a:pt x="2693" y="2743"/>
                    <a:pt x="2435" y="3384"/>
                  </a:cubicBezTo>
                  <a:cubicBezTo>
                    <a:pt x="2300" y="3716"/>
                    <a:pt x="2112" y="4023"/>
                    <a:pt x="1877" y="4292"/>
                  </a:cubicBezTo>
                  <a:cubicBezTo>
                    <a:pt x="1698" y="4497"/>
                    <a:pt x="1437" y="4758"/>
                    <a:pt x="1146" y="4758"/>
                  </a:cubicBezTo>
                  <a:cubicBezTo>
                    <a:pt x="1103" y="4758"/>
                    <a:pt x="1059" y="4753"/>
                    <a:pt x="1015" y="4740"/>
                  </a:cubicBezTo>
                  <a:cubicBezTo>
                    <a:pt x="426" y="4578"/>
                    <a:pt x="448" y="3619"/>
                    <a:pt x="472" y="3156"/>
                  </a:cubicBezTo>
                  <a:cubicBezTo>
                    <a:pt x="517" y="2267"/>
                    <a:pt x="784" y="1402"/>
                    <a:pt x="1224" y="629"/>
                  </a:cubicBezTo>
                  <a:cubicBezTo>
                    <a:pt x="1230" y="625"/>
                    <a:pt x="1236" y="620"/>
                    <a:pt x="1243" y="615"/>
                  </a:cubicBezTo>
                  <a:cubicBezTo>
                    <a:pt x="1359" y="493"/>
                    <a:pt x="1515" y="438"/>
                    <a:pt x="1675" y="438"/>
                  </a:cubicBezTo>
                  <a:close/>
                  <a:moveTo>
                    <a:pt x="1679" y="0"/>
                  </a:moveTo>
                  <a:cubicBezTo>
                    <a:pt x="1419" y="0"/>
                    <a:pt x="1164" y="89"/>
                    <a:pt x="967" y="275"/>
                  </a:cubicBezTo>
                  <a:cubicBezTo>
                    <a:pt x="923" y="291"/>
                    <a:pt x="885" y="322"/>
                    <a:pt x="862" y="363"/>
                  </a:cubicBezTo>
                  <a:cubicBezTo>
                    <a:pt x="353" y="1239"/>
                    <a:pt x="66" y="2226"/>
                    <a:pt x="25" y="3238"/>
                  </a:cubicBezTo>
                  <a:cubicBezTo>
                    <a:pt x="0" y="3916"/>
                    <a:pt x="104" y="4949"/>
                    <a:pt x="898" y="5167"/>
                  </a:cubicBezTo>
                  <a:cubicBezTo>
                    <a:pt x="985" y="5191"/>
                    <a:pt x="1070" y="5202"/>
                    <a:pt x="1154" y="5202"/>
                  </a:cubicBezTo>
                  <a:cubicBezTo>
                    <a:pt x="1908" y="5202"/>
                    <a:pt x="2513" y="4290"/>
                    <a:pt x="2783" y="3686"/>
                  </a:cubicBezTo>
                  <a:cubicBezTo>
                    <a:pt x="3140" y="2889"/>
                    <a:pt x="3256" y="1919"/>
                    <a:pt x="2965" y="1079"/>
                  </a:cubicBezTo>
                  <a:cubicBezTo>
                    <a:pt x="2817" y="656"/>
                    <a:pt x="2548" y="256"/>
                    <a:pt x="2117" y="86"/>
                  </a:cubicBezTo>
                  <a:cubicBezTo>
                    <a:pt x="1976" y="29"/>
                    <a:pt x="1827" y="0"/>
                    <a:pt x="16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5" name="Google Shape;10525;p20"/>
            <p:cNvSpPr/>
            <p:nvPr/>
          </p:nvSpPr>
          <p:spPr>
            <a:xfrm>
              <a:off x="4166324" y="3751949"/>
              <a:ext cx="2295751" cy="1627386"/>
            </a:xfrm>
            <a:custGeom>
              <a:avLst/>
              <a:gdLst/>
              <a:ahLst/>
              <a:cxnLst/>
              <a:rect l="l" t="t" r="r" b="b"/>
              <a:pathLst>
                <a:path w="85233" h="60419" extrusionOk="0">
                  <a:moveTo>
                    <a:pt x="10263" y="1"/>
                  </a:moveTo>
                  <a:cubicBezTo>
                    <a:pt x="10228" y="1"/>
                    <a:pt x="10193" y="14"/>
                    <a:pt x="10168" y="38"/>
                  </a:cubicBezTo>
                  <a:cubicBezTo>
                    <a:pt x="9659" y="531"/>
                    <a:pt x="9230" y="1103"/>
                    <a:pt x="8898" y="1732"/>
                  </a:cubicBezTo>
                  <a:cubicBezTo>
                    <a:pt x="8845" y="1831"/>
                    <a:pt x="8933" y="1923"/>
                    <a:pt x="9018" y="1923"/>
                  </a:cubicBezTo>
                  <a:cubicBezTo>
                    <a:pt x="9056" y="1923"/>
                    <a:pt x="9093" y="1905"/>
                    <a:pt x="9117" y="1860"/>
                  </a:cubicBezTo>
                  <a:cubicBezTo>
                    <a:pt x="9399" y="1326"/>
                    <a:pt x="9756" y="835"/>
                    <a:pt x="10175" y="400"/>
                  </a:cubicBezTo>
                  <a:lnTo>
                    <a:pt x="10175" y="400"/>
                  </a:lnTo>
                  <a:cubicBezTo>
                    <a:pt x="10168" y="414"/>
                    <a:pt x="10165" y="430"/>
                    <a:pt x="10165" y="445"/>
                  </a:cubicBezTo>
                  <a:lnTo>
                    <a:pt x="10165" y="56222"/>
                  </a:lnTo>
                  <a:lnTo>
                    <a:pt x="163" y="56222"/>
                  </a:lnTo>
                  <a:cubicBezTo>
                    <a:pt x="0" y="56222"/>
                    <a:pt x="0" y="56476"/>
                    <a:pt x="163" y="56476"/>
                  </a:cubicBezTo>
                  <a:lnTo>
                    <a:pt x="10165" y="56476"/>
                  </a:lnTo>
                  <a:lnTo>
                    <a:pt x="10165" y="60296"/>
                  </a:lnTo>
                  <a:cubicBezTo>
                    <a:pt x="10165" y="60378"/>
                    <a:pt x="10229" y="60418"/>
                    <a:pt x="10292" y="60418"/>
                  </a:cubicBezTo>
                  <a:cubicBezTo>
                    <a:pt x="10356" y="60418"/>
                    <a:pt x="10419" y="60378"/>
                    <a:pt x="10419" y="60296"/>
                  </a:cubicBezTo>
                  <a:lnTo>
                    <a:pt x="10419" y="56476"/>
                  </a:lnTo>
                  <a:lnTo>
                    <a:pt x="84590" y="56476"/>
                  </a:lnTo>
                  <a:cubicBezTo>
                    <a:pt x="83959" y="56920"/>
                    <a:pt x="83327" y="57363"/>
                    <a:pt x="82694" y="57805"/>
                  </a:cubicBezTo>
                  <a:cubicBezTo>
                    <a:pt x="82585" y="57882"/>
                    <a:pt x="82653" y="58047"/>
                    <a:pt x="82756" y="58047"/>
                  </a:cubicBezTo>
                  <a:cubicBezTo>
                    <a:pt x="82777" y="58047"/>
                    <a:pt x="82800" y="58040"/>
                    <a:pt x="82823" y="58024"/>
                  </a:cubicBezTo>
                  <a:lnTo>
                    <a:pt x="85151" y="56393"/>
                  </a:lnTo>
                  <a:cubicBezTo>
                    <a:pt x="85232" y="56334"/>
                    <a:pt x="85232" y="56229"/>
                    <a:pt x="85151" y="56172"/>
                  </a:cubicBezTo>
                  <a:lnTo>
                    <a:pt x="82572" y="54392"/>
                  </a:lnTo>
                  <a:cubicBezTo>
                    <a:pt x="82549" y="54377"/>
                    <a:pt x="82527" y="54370"/>
                    <a:pt x="82506" y="54370"/>
                  </a:cubicBezTo>
                  <a:cubicBezTo>
                    <a:pt x="82402" y="54370"/>
                    <a:pt x="82333" y="54535"/>
                    <a:pt x="82443" y="54612"/>
                  </a:cubicBezTo>
                  <a:lnTo>
                    <a:pt x="84866" y="56282"/>
                  </a:lnTo>
                  <a:lnTo>
                    <a:pt x="84728" y="56379"/>
                  </a:lnTo>
                  <a:cubicBezTo>
                    <a:pt x="84743" y="56307"/>
                    <a:pt x="84706" y="56222"/>
                    <a:pt x="84610" y="56222"/>
                  </a:cubicBezTo>
                  <a:lnTo>
                    <a:pt x="10419" y="56222"/>
                  </a:lnTo>
                  <a:lnTo>
                    <a:pt x="10419" y="541"/>
                  </a:lnTo>
                  <a:cubicBezTo>
                    <a:pt x="10648" y="864"/>
                    <a:pt x="10836" y="1215"/>
                    <a:pt x="10982" y="1583"/>
                  </a:cubicBezTo>
                  <a:cubicBezTo>
                    <a:pt x="11004" y="1642"/>
                    <a:pt x="11057" y="1668"/>
                    <a:pt x="11108" y="1668"/>
                  </a:cubicBezTo>
                  <a:cubicBezTo>
                    <a:pt x="11186" y="1668"/>
                    <a:pt x="11262" y="1607"/>
                    <a:pt x="11226" y="1515"/>
                  </a:cubicBezTo>
                  <a:cubicBezTo>
                    <a:pt x="11016" y="978"/>
                    <a:pt x="10720" y="478"/>
                    <a:pt x="10349" y="38"/>
                  </a:cubicBezTo>
                  <a:cubicBezTo>
                    <a:pt x="10327" y="12"/>
                    <a:pt x="10295" y="1"/>
                    <a:pt x="10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6" name="Google Shape;10526;p20"/>
            <p:cNvSpPr/>
            <p:nvPr/>
          </p:nvSpPr>
          <p:spPr>
            <a:xfrm>
              <a:off x="4206511" y="3754589"/>
              <a:ext cx="76738" cy="105828"/>
            </a:xfrm>
            <a:custGeom>
              <a:avLst/>
              <a:gdLst/>
              <a:ahLst/>
              <a:cxnLst/>
              <a:rect l="l" t="t" r="r" b="b"/>
              <a:pathLst>
                <a:path w="2849" h="3929" extrusionOk="0">
                  <a:moveTo>
                    <a:pt x="2694" y="0"/>
                  </a:moveTo>
                  <a:cubicBezTo>
                    <a:pt x="2644" y="0"/>
                    <a:pt x="2597" y="27"/>
                    <a:pt x="2582" y="90"/>
                  </a:cubicBezTo>
                  <a:cubicBezTo>
                    <a:pt x="2439" y="687"/>
                    <a:pt x="2065" y="1195"/>
                    <a:pt x="1884" y="1779"/>
                  </a:cubicBezTo>
                  <a:lnTo>
                    <a:pt x="271" y="194"/>
                  </a:lnTo>
                  <a:cubicBezTo>
                    <a:pt x="244" y="167"/>
                    <a:pt x="214" y="156"/>
                    <a:pt x="185" y="156"/>
                  </a:cubicBezTo>
                  <a:cubicBezTo>
                    <a:pt x="87" y="156"/>
                    <a:pt x="1" y="284"/>
                    <a:pt x="90" y="372"/>
                  </a:cubicBezTo>
                  <a:lnTo>
                    <a:pt x="1811" y="2061"/>
                  </a:lnTo>
                  <a:cubicBezTo>
                    <a:pt x="1685" y="2633"/>
                    <a:pt x="1671" y="3224"/>
                    <a:pt x="1660" y="3807"/>
                  </a:cubicBezTo>
                  <a:cubicBezTo>
                    <a:pt x="1659" y="3888"/>
                    <a:pt x="1722" y="3929"/>
                    <a:pt x="1785" y="3929"/>
                  </a:cubicBezTo>
                  <a:cubicBezTo>
                    <a:pt x="1849" y="3929"/>
                    <a:pt x="1913" y="3888"/>
                    <a:pt x="1916" y="3807"/>
                  </a:cubicBezTo>
                  <a:cubicBezTo>
                    <a:pt x="1927" y="3155"/>
                    <a:pt x="1939" y="2494"/>
                    <a:pt x="2123" y="1864"/>
                  </a:cubicBezTo>
                  <a:cubicBezTo>
                    <a:pt x="2295" y="1269"/>
                    <a:pt x="2683" y="762"/>
                    <a:pt x="2826" y="158"/>
                  </a:cubicBezTo>
                  <a:cubicBezTo>
                    <a:pt x="2849" y="62"/>
                    <a:pt x="2769" y="0"/>
                    <a:pt x="26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7" name="Google Shape;10527;p20"/>
            <p:cNvSpPr/>
            <p:nvPr/>
          </p:nvSpPr>
          <p:spPr>
            <a:xfrm>
              <a:off x="3824514" y="5073933"/>
              <a:ext cx="134109" cy="82340"/>
            </a:xfrm>
            <a:custGeom>
              <a:avLst/>
              <a:gdLst/>
              <a:ahLst/>
              <a:cxnLst/>
              <a:rect l="l" t="t" r="r" b="b"/>
              <a:pathLst>
                <a:path w="4979" h="3057" extrusionOk="0">
                  <a:moveTo>
                    <a:pt x="883" y="1"/>
                  </a:moveTo>
                  <a:cubicBezTo>
                    <a:pt x="868" y="1"/>
                    <a:pt x="853" y="3"/>
                    <a:pt x="836" y="7"/>
                  </a:cubicBezTo>
                  <a:cubicBezTo>
                    <a:pt x="538" y="87"/>
                    <a:pt x="272" y="256"/>
                    <a:pt x="74" y="493"/>
                  </a:cubicBezTo>
                  <a:cubicBezTo>
                    <a:pt x="20" y="557"/>
                    <a:pt x="1" y="659"/>
                    <a:pt x="71" y="727"/>
                  </a:cubicBezTo>
                  <a:cubicBezTo>
                    <a:pt x="570" y="1192"/>
                    <a:pt x="1221" y="1316"/>
                    <a:pt x="1864" y="1463"/>
                  </a:cubicBezTo>
                  <a:lnTo>
                    <a:pt x="1698" y="2535"/>
                  </a:lnTo>
                  <a:cubicBezTo>
                    <a:pt x="1685" y="2622"/>
                    <a:pt x="1716" y="2712"/>
                    <a:pt x="1810" y="2740"/>
                  </a:cubicBezTo>
                  <a:cubicBezTo>
                    <a:pt x="1823" y="2744"/>
                    <a:pt x="1837" y="2745"/>
                    <a:pt x="1852" y="2745"/>
                  </a:cubicBezTo>
                  <a:cubicBezTo>
                    <a:pt x="1923" y="2745"/>
                    <a:pt x="2004" y="2701"/>
                    <a:pt x="2016" y="2627"/>
                  </a:cubicBezTo>
                  <a:lnTo>
                    <a:pt x="2183" y="1541"/>
                  </a:lnTo>
                  <a:cubicBezTo>
                    <a:pt x="2216" y="1549"/>
                    <a:pt x="2249" y="1557"/>
                    <a:pt x="2282" y="1566"/>
                  </a:cubicBezTo>
                  <a:cubicBezTo>
                    <a:pt x="2703" y="1682"/>
                    <a:pt x="3108" y="1850"/>
                    <a:pt x="3487" y="2066"/>
                  </a:cubicBezTo>
                  <a:cubicBezTo>
                    <a:pt x="3678" y="2174"/>
                    <a:pt x="3861" y="2295"/>
                    <a:pt x="4038" y="2425"/>
                  </a:cubicBezTo>
                  <a:cubicBezTo>
                    <a:pt x="4137" y="2499"/>
                    <a:pt x="4234" y="2575"/>
                    <a:pt x="4328" y="2658"/>
                  </a:cubicBezTo>
                  <a:cubicBezTo>
                    <a:pt x="4355" y="2680"/>
                    <a:pt x="4424" y="2729"/>
                    <a:pt x="4479" y="2777"/>
                  </a:cubicBezTo>
                  <a:cubicBezTo>
                    <a:pt x="4452" y="2826"/>
                    <a:pt x="4452" y="2886"/>
                    <a:pt x="4479" y="2934"/>
                  </a:cubicBezTo>
                  <a:cubicBezTo>
                    <a:pt x="4519" y="3011"/>
                    <a:pt x="4603" y="3057"/>
                    <a:pt x="4685" y="3057"/>
                  </a:cubicBezTo>
                  <a:cubicBezTo>
                    <a:pt x="4750" y="3057"/>
                    <a:pt x="4813" y="3028"/>
                    <a:pt x="4852" y="2961"/>
                  </a:cubicBezTo>
                  <a:cubicBezTo>
                    <a:pt x="4978" y="2743"/>
                    <a:pt x="4706" y="2550"/>
                    <a:pt x="4566" y="2428"/>
                  </a:cubicBezTo>
                  <a:cubicBezTo>
                    <a:pt x="4162" y="2079"/>
                    <a:pt x="3711" y="1787"/>
                    <a:pt x="3227" y="1563"/>
                  </a:cubicBezTo>
                  <a:cubicBezTo>
                    <a:pt x="2902" y="1416"/>
                    <a:pt x="2570" y="1309"/>
                    <a:pt x="2232" y="1220"/>
                  </a:cubicBezTo>
                  <a:cubicBezTo>
                    <a:pt x="2252" y="1084"/>
                    <a:pt x="2274" y="947"/>
                    <a:pt x="2295" y="811"/>
                  </a:cubicBezTo>
                  <a:cubicBezTo>
                    <a:pt x="2309" y="722"/>
                    <a:pt x="2276" y="633"/>
                    <a:pt x="2183" y="606"/>
                  </a:cubicBezTo>
                  <a:cubicBezTo>
                    <a:pt x="2170" y="602"/>
                    <a:pt x="2156" y="600"/>
                    <a:pt x="2141" y="600"/>
                  </a:cubicBezTo>
                  <a:cubicBezTo>
                    <a:pt x="2070" y="600"/>
                    <a:pt x="1990" y="645"/>
                    <a:pt x="1978" y="717"/>
                  </a:cubicBezTo>
                  <a:lnTo>
                    <a:pt x="1912" y="1140"/>
                  </a:lnTo>
                  <a:cubicBezTo>
                    <a:pt x="1854" y="1128"/>
                    <a:pt x="1796" y="1112"/>
                    <a:pt x="1738" y="1099"/>
                  </a:cubicBezTo>
                  <a:cubicBezTo>
                    <a:pt x="1281" y="998"/>
                    <a:pt x="806" y="886"/>
                    <a:pt x="430" y="598"/>
                  </a:cubicBezTo>
                  <a:cubicBezTo>
                    <a:pt x="570" y="471"/>
                    <a:pt x="737" y="379"/>
                    <a:pt x="919" y="329"/>
                  </a:cubicBezTo>
                  <a:cubicBezTo>
                    <a:pt x="1106" y="275"/>
                    <a:pt x="1054" y="1"/>
                    <a:pt x="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8" name="Google Shape;10528;p20"/>
            <p:cNvSpPr/>
            <p:nvPr/>
          </p:nvSpPr>
          <p:spPr>
            <a:xfrm>
              <a:off x="3812285" y="4879379"/>
              <a:ext cx="166404" cy="48348"/>
            </a:xfrm>
            <a:custGeom>
              <a:avLst/>
              <a:gdLst/>
              <a:ahLst/>
              <a:cxnLst/>
              <a:rect l="l" t="t" r="r" b="b"/>
              <a:pathLst>
                <a:path w="6178" h="1795" extrusionOk="0">
                  <a:moveTo>
                    <a:pt x="228" y="0"/>
                  </a:moveTo>
                  <a:cubicBezTo>
                    <a:pt x="111" y="0"/>
                    <a:pt x="1" y="162"/>
                    <a:pt x="99" y="288"/>
                  </a:cubicBezTo>
                  <a:cubicBezTo>
                    <a:pt x="803" y="1173"/>
                    <a:pt x="1885" y="1737"/>
                    <a:pt x="3018" y="1791"/>
                  </a:cubicBezTo>
                  <a:cubicBezTo>
                    <a:pt x="3077" y="1793"/>
                    <a:pt x="3136" y="1795"/>
                    <a:pt x="3195" y="1795"/>
                  </a:cubicBezTo>
                  <a:cubicBezTo>
                    <a:pt x="4266" y="1795"/>
                    <a:pt x="5320" y="1339"/>
                    <a:pt x="6064" y="567"/>
                  </a:cubicBezTo>
                  <a:cubicBezTo>
                    <a:pt x="6178" y="449"/>
                    <a:pt x="6067" y="281"/>
                    <a:pt x="5943" y="281"/>
                  </a:cubicBezTo>
                  <a:cubicBezTo>
                    <a:pt x="5906" y="281"/>
                    <a:pt x="5869" y="295"/>
                    <a:pt x="5835" y="330"/>
                  </a:cubicBezTo>
                  <a:cubicBezTo>
                    <a:pt x="5145" y="1044"/>
                    <a:pt x="4183" y="1464"/>
                    <a:pt x="3190" y="1464"/>
                  </a:cubicBezTo>
                  <a:cubicBezTo>
                    <a:pt x="3134" y="1464"/>
                    <a:pt x="3079" y="1463"/>
                    <a:pt x="3023" y="1460"/>
                  </a:cubicBezTo>
                  <a:cubicBezTo>
                    <a:pt x="1973" y="1410"/>
                    <a:pt x="987" y="877"/>
                    <a:pt x="337" y="58"/>
                  </a:cubicBezTo>
                  <a:cubicBezTo>
                    <a:pt x="305" y="17"/>
                    <a:pt x="266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29" name="Google Shape;10529;p20"/>
            <p:cNvSpPr/>
            <p:nvPr/>
          </p:nvSpPr>
          <p:spPr>
            <a:xfrm>
              <a:off x="3753082" y="4980144"/>
              <a:ext cx="125409" cy="71916"/>
            </a:xfrm>
            <a:custGeom>
              <a:avLst/>
              <a:gdLst/>
              <a:ahLst/>
              <a:cxnLst/>
              <a:rect l="l" t="t" r="r" b="b"/>
              <a:pathLst>
                <a:path w="4656" h="2670" extrusionOk="0">
                  <a:moveTo>
                    <a:pt x="541" y="337"/>
                  </a:moveTo>
                  <a:cubicBezTo>
                    <a:pt x="607" y="337"/>
                    <a:pt x="676" y="346"/>
                    <a:pt x="729" y="346"/>
                  </a:cubicBezTo>
                  <a:cubicBezTo>
                    <a:pt x="811" y="346"/>
                    <a:pt x="893" y="345"/>
                    <a:pt x="975" y="345"/>
                  </a:cubicBezTo>
                  <a:cubicBezTo>
                    <a:pt x="1057" y="345"/>
                    <a:pt x="1139" y="346"/>
                    <a:pt x="1221" y="346"/>
                  </a:cubicBezTo>
                  <a:cubicBezTo>
                    <a:pt x="1564" y="350"/>
                    <a:pt x="1904" y="357"/>
                    <a:pt x="2245" y="370"/>
                  </a:cubicBezTo>
                  <a:cubicBezTo>
                    <a:pt x="2573" y="382"/>
                    <a:pt x="2900" y="400"/>
                    <a:pt x="3228" y="420"/>
                  </a:cubicBezTo>
                  <a:cubicBezTo>
                    <a:pt x="3391" y="431"/>
                    <a:pt x="3554" y="442"/>
                    <a:pt x="3717" y="455"/>
                  </a:cubicBezTo>
                  <a:cubicBezTo>
                    <a:pt x="3840" y="464"/>
                    <a:pt x="4074" y="445"/>
                    <a:pt x="4174" y="528"/>
                  </a:cubicBezTo>
                  <a:cubicBezTo>
                    <a:pt x="4281" y="614"/>
                    <a:pt x="4251" y="851"/>
                    <a:pt x="4254" y="979"/>
                  </a:cubicBezTo>
                  <a:cubicBezTo>
                    <a:pt x="4259" y="1136"/>
                    <a:pt x="4257" y="1293"/>
                    <a:pt x="4252" y="1449"/>
                  </a:cubicBezTo>
                  <a:cubicBezTo>
                    <a:pt x="4241" y="1741"/>
                    <a:pt x="4215" y="2031"/>
                    <a:pt x="4174" y="2321"/>
                  </a:cubicBezTo>
                  <a:cubicBezTo>
                    <a:pt x="3062" y="2162"/>
                    <a:pt x="1941" y="2078"/>
                    <a:pt x="818" y="2068"/>
                  </a:cubicBezTo>
                  <a:cubicBezTo>
                    <a:pt x="816" y="2068"/>
                    <a:pt x="814" y="2068"/>
                    <a:pt x="813" y="2068"/>
                  </a:cubicBezTo>
                  <a:cubicBezTo>
                    <a:pt x="771" y="2068"/>
                    <a:pt x="732" y="2085"/>
                    <a:pt x="704" y="2114"/>
                  </a:cubicBezTo>
                  <a:cubicBezTo>
                    <a:pt x="613" y="1865"/>
                    <a:pt x="538" y="1611"/>
                    <a:pt x="478" y="1354"/>
                  </a:cubicBezTo>
                  <a:cubicBezTo>
                    <a:pt x="445" y="1203"/>
                    <a:pt x="415" y="1053"/>
                    <a:pt x="392" y="901"/>
                  </a:cubicBezTo>
                  <a:cubicBezTo>
                    <a:pt x="375" y="784"/>
                    <a:pt x="303" y="545"/>
                    <a:pt x="340" y="433"/>
                  </a:cubicBezTo>
                  <a:cubicBezTo>
                    <a:pt x="368" y="354"/>
                    <a:pt x="452" y="337"/>
                    <a:pt x="541" y="337"/>
                  </a:cubicBezTo>
                  <a:close/>
                  <a:moveTo>
                    <a:pt x="593" y="0"/>
                  </a:moveTo>
                  <a:cubicBezTo>
                    <a:pt x="394" y="0"/>
                    <a:pt x="193" y="30"/>
                    <a:pt x="85" y="173"/>
                  </a:cubicBezTo>
                  <a:cubicBezTo>
                    <a:pt x="0" y="285"/>
                    <a:pt x="10" y="425"/>
                    <a:pt x="22" y="558"/>
                  </a:cubicBezTo>
                  <a:cubicBezTo>
                    <a:pt x="39" y="751"/>
                    <a:pt x="66" y="943"/>
                    <a:pt x="99" y="1135"/>
                  </a:cubicBezTo>
                  <a:cubicBezTo>
                    <a:pt x="173" y="1537"/>
                    <a:pt x="281" y="1934"/>
                    <a:pt x="425" y="2317"/>
                  </a:cubicBezTo>
                  <a:cubicBezTo>
                    <a:pt x="454" y="2396"/>
                    <a:pt x="522" y="2429"/>
                    <a:pt x="589" y="2429"/>
                  </a:cubicBezTo>
                  <a:cubicBezTo>
                    <a:pt x="643" y="2429"/>
                    <a:pt x="696" y="2408"/>
                    <a:pt x="727" y="2369"/>
                  </a:cubicBezTo>
                  <a:cubicBezTo>
                    <a:pt x="752" y="2388"/>
                    <a:pt x="782" y="2397"/>
                    <a:pt x="813" y="2397"/>
                  </a:cubicBezTo>
                  <a:cubicBezTo>
                    <a:pt x="1985" y="2408"/>
                    <a:pt x="3154" y="2498"/>
                    <a:pt x="4314" y="2668"/>
                  </a:cubicBezTo>
                  <a:cubicBezTo>
                    <a:pt x="4318" y="2669"/>
                    <a:pt x="4322" y="2669"/>
                    <a:pt x="4326" y="2669"/>
                  </a:cubicBezTo>
                  <a:cubicBezTo>
                    <a:pt x="4388" y="2669"/>
                    <a:pt x="4466" y="2609"/>
                    <a:pt x="4475" y="2549"/>
                  </a:cubicBezTo>
                  <a:cubicBezTo>
                    <a:pt x="4539" y="2148"/>
                    <a:pt x="4577" y="1744"/>
                    <a:pt x="4586" y="1337"/>
                  </a:cubicBezTo>
                  <a:cubicBezTo>
                    <a:pt x="4591" y="1048"/>
                    <a:pt x="4655" y="592"/>
                    <a:pt x="4470" y="345"/>
                  </a:cubicBezTo>
                  <a:cubicBezTo>
                    <a:pt x="4274" y="82"/>
                    <a:pt x="3807" y="130"/>
                    <a:pt x="3519" y="110"/>
                  </a:cubicBezTo>
                  <a:cubicBezTo>
                    <a:pt x="3096" y="80"/>
                    <a:pt x="2675" y="57"/>
                    <a:pt x="2252" y="41"/>
                  </a:cubicBezTo>
                  <a:cubicBezTo>
                    <a:pt x="1829" y="25"/>
                    <a:pt x="1406" y="17"/>
                    <a:pt x="983" y="16"/>
                  </a:cubicBezTo>
                  <a:cubicBezTo>
                    <a:pt x="875" y="15"/>
                    <a:pt x="734" y="0"/>
                    <a:pt x="5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0" name="Google Shape;10530;p20"/>
            <p:cNvSpPr/>
            <p:nvPr/>
          </p:nvSpPr>
          <p:spPr>
            <a:xfrm>
              <a:off x="3865887" y="4810344"/>
              <a:ext cx="79997" cy="64455"/>
            </a:xfrm>
            <a:custGeom>
              <a:avLst/>
              <a:gdLst/>
              <a:ahLst/>
              <a:cxnLst/>
              <a:rect l="l" t="t" r="r" b="b"/>
              <a:pathLst>
                <a:path w="2970" h="2393" extrusionOk="0">
                  <a:moveTo>
                    <a:pt x="190" y="0"/>
                  </a:moveTo>
                  <a:cubicBezTo>
                    <a:pt x="145" y="0"/>
                    <a:pt x="99" y="17"/>
                    <a:pt x="69" y="46"/>
                  </a:cubicBezTo>
                  <a:cubicBezTo>
                    <a:pt x="0" y="114"/>
                    <a:pt x="11" y="209"/>
                    <a:pt x="66" y="280"/>
                  </a:cubicBezTo>
                  <a:cubicBezTo>
                    <a:pt x="345" y="636"/>
                    <a:pt x="643" y="976"/>
                    <a:pt x="959" y="1300"/>
                  </a:cubicBezTo>
                  <a:cubicBezTo>
                    <a:pt x="643" y="1513"/>
                    <a:pt x="357" y="1771"/>
                    <a:pt x="115" y="2066"/>
                  </a:cubicBezTo>
                  <a:cubicBezTo>
                    <a:pt x="13" y="2190"/>
                    <a:pt x="122" y="2359"/>
                    <a:pt x="239" y="2359"/>
                  </a:cubicBezTo>
                  <a:cubicBezTo>
                    <a:pt x="276" y="2359"/>
                    <a:pt x="313" y="2343"/>
                    <a:pt x="345" y="2304"/>
                  </a:cubicBezTo>
                  <a:cubicBezTo>
                    <a:pt x="589" y="2006"/>
                    <a:pt x="878" y="1748"/>
                    <a:pt x="1199" y="1538"/>
                  </a:cubicBezTo>
                  <a:cubicBezTo>
                    <a:pt x="1489" y="1818"/>
                    <a:pt x="1788" y="2091"/>
                    <a:pt x="2103" y="2343"/>
                  </a:cubicBezTo>
                  <a:cubicBezTo>
                    <a:pt x="2141" y="2374"/>
                    <a:pt x="2186" y="2392"/>
                    <a:pt x="2230" y="2392"/>
                  </a:cubicBezTo>
                  <a:cubicBezTo>
                    <a:pt x="2268" y="2392"/>
                    <a:pt x="2305" y="2379"/>
                    <a:pt x="2338" y="2348"/>
                  </a:cubicBezTo>
                  <a:cubicBezTo>
                    <a:pt x="2396" y="2292"/>
                    <a:pt x="2411" y="2171"/>
                    <a:pt x="2341" y="2115"/>
                  </a:cubicBezTo>
                  <a:cubicBezTo>
                    <a:pt x="2046" y="1878"/>
                    <a:pt x="1766" y="1624"/>
                    <a:pt x="1493" y="1361"/>
                  </a:cubicBezTo>
                  <a:cubicBezTo>
                    <a:pt x="1899" y="1142"/>
                    <a:pt x="2341" y="1001"/>
                    <a:pt x="2800" y="947"/>
                  </a:cubicBezTo>
                  <a:cubicBezTo>
                    <a:pt x="2889" y="936"/>
                    <a:pt x="2965" y="882"/>
                    <a:pt x="2968" y="784"/>
                  </a:cubicBezTo>
                  <a:cubicBezTo>
                    <a:pt x="2969" y="709"/>
                    <a:pt x="2902" y="616"/>
                    <a:pt x="2818" y="616"/>
                  </a:cubicBezTo>
                  <a:cubicBezTo>
                    <a:pt x="2814" y="616"/>
                    <a:pt x="2809" y="616"/>
                    <a:pt x="2805" y="617"/>
                  </a:cubicBezTo>
                  <a:cubicBezTo>
                    <a:pt x="2256" y="679"/>
                    <a:pt x="1727" y="853"/>
                    <a:pt x="1246" y="1124"/>
                  </a:cubicBezTo>
                  <a:cubicBezTo>
                    <a:pt x="912" y="784"/>
                    <a:pt x="597" y="426"/>
                    <a:pt x="303" y="50"/>
                  </a:cubicBezTo>
                  <a:cubicBezTo>
                    <a:pt x="276" y="16"/>
                    <a:pt x="233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1" name="Google Shape;10531;p20"/>
            <p:cNvSpPr/>
            <p:nvPr/>
          </p:nvSpPr>
          <p:spPr>
            <a:xfrm>
              <a:off x="3901172" y="4737727"/>
              <a:ext cx="80159" cy="56833"/>
            </a:xfrm>
            <a:custGeom>
              <a:avLst/>
              <a:gdLst/>
              <a:ahLst/>
              <a:cxnLst/>
              <a:rect l="l" t="t" r="r" b="b"/>
              <a:pathLst>
                <a:path w="2976" h="2110" extrusionOk="0">
                  <a:moveTo>
                    <a:pt x="1237" y="328"/>
                  </a:moveTo>
                  <a:cubicBezTo>
                    <a:pt x="1360" y="328"/>
                    <a:pt x="1486" y="359"/>
                    <a:pt x="1608" y="422"/>
                  </a:cubicBezTo>
                  <a:cubicBezTo>
                    <a:pt x="1794" y="519"/>
                    <a:pt x="1952" y="657"/>
                    <a:pt x="2101" y="803"/>
                  </a:cubicBezTo>
                  <a:cubicBezTo>
                    <a:pt x="2250" y="947"/>
                    <a:pt x="2399" y="1094"/>
                    <a:pt x="2494" y="1279"/>
                  </a:cubicBezTo>
                  <a:cubicBezTo>
                    <a:pt x="2577" y="1437"/>
                    <a:pt x="2599" y="1616"/>
                    <a:pt x="2407" y="1696"/>
                  </a:cubicBezTo>
                  <a:cubicBezTo>
                    <a:pt x="2241" y="1765"/>
                    <a:pt x="2041" y="1779"/>
                    <a:pt x="1858" y="1779"/>
                  </a:cubicBezTo>
                  <a:cubicBezTo>
                    <a:pt x="1838" y="1779"/>
                    <a:pt x="1817" y="1779"/>
                    <a:pt x="1797" y="1779"/>
                  </a:cubicBezTo>
                  <a:cubicBezTo>
                    <a:pt x="1326" y="1771"/>
                    <a:pt x="852" y="1608"/>
                    <a:pt x="484" y="1312"/>
                  </a:cubicBezTo>
                  <a:cubicBezTo>
                    <a:pt x="473" y="1304"/>
                    <a:pt x="462" y="1298"/>
                    <a:pt x="451" y="1292"/>
                  </a:cubicBezTo>
                  <a:cubicBezTo>
                    <a:pt x="396" y="1032"/>
                    <a:pt x="517" y="748"/>
                    <a:pt x="700" y="563"/>
                  </a:cubicBezTo>
                  <a:cubicBezTo>
                    <a:pt x="854" y="407"/>
                    <a:pt x="1042" y="328"/>
                    <a:pt x="1237" y="328"/>
                  </a:cubicBezTo>
                  <a:close/>
                  <a:moveTo>
                    <a:pt x="1230" y="1"/>
                  </a:moveTo>
                  <a:cubicBezTo>
                    <a:pt x="998" y="1"/>
                    <a:pt x="769" y="76"/>
                    <a:pt x="566" y="239"/>
                  </a:cubicBezTo>
                  <a:cubicBezTo>
                    <a:pt x="174" y="552"/>
                    <a:pt x="0" y="1091"/>
                    <a:pt x="194" y="1561"/>
                  </a:cubicBezTo>
                  <a:cubicBezTo>
                    <a:pt x="218" y="1615"/>
                    <a:pt x="277" y="1640"/>
                    <a:pt x="335" y="1640"/>
                  </a:cubicBezTo>
                  <a:cubicBezTo>
                    <a:pt x="351" y="1640"/>
                    <a:pt x="367" y="1638"/>
                    <a:pt x="382" y="1635"/>
                  </a:cubicBezTo>
                  <a:cubicBezTo>
                    <a:pt x="785" y="1918"/>
                    <a:pt x="1257" y="2092"/>
                    <a:pt x="1753" y="2108"/>
                  </a:cubicBezTo>
                  <a:cubicBezTo>
                    <a:pt x="1781" y="2109"/>
                    <a:pt x="1811" y="2109"/>
                    <a:pt x="1841" y="2109"/>
                  </a:cubicBezTo>
                  <a:cubicBezTo>
                    <a:pt x="2304" y="2109"/>
                    <a:pt x="2975" y="1985"/>
                    <a:pt x="2878" y="1390"/>
                  </a:cubicBezTo>
                  <a:cubicBezTo>
                    <a:pt x="2837" y="1137"/>
                    <a:pt x="2667" y="912"/>
                    <a:pt x="2494" y="731"/>
                  </a:cubicBezTo>
                  <a:cubicBezTo>
                    <a:pt x="2309" y="538"/>
                    <a:pt x="2114" y="347"/>
                    <a:pt x="1888" y="204"/>
                  </a:cubicBezTo>
                  <a:cubicBezTo>
                    <a:pt x="1680" y="72"/>
                    <a:pt x="1454" y="1"/>
                    <a:pt x="1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2" name="Google Shape;10532;p20"/>
            <p:cNvSpPr/>
            <p:nvPr/>
          </p:nvSpPr>
          <p:spPr>
            <a:xfrm>
              <a:off x="3858803" y="4629662"/>
              <a:ext cx="90879" cy="63917"/>
            </a:xfrm>
            <a:custGeom>
              <a:avLst/>
              <a:gdLst/>
              <a:ahLst/>
              <a:cxnLst/>
              <a:rect l="l" t="t" r="r" b="b"/>
              <a:pathLst>
                <a:path w="3374" h="2373" extrusionOk="0">
                  <a:moveTo>
                    <a:pt x="1588" y="1"/>
                  </a:moveTo>
                  <a:cubicBezTo>
                    <a:pt x="1507" y="1"/>
                    <a:pt x="1426" y="52"/>
                    <a:pt x="1424" y="157"/>
                  </a:cubicBezTo>
                  <a:lnTo>
                    <a:pt x="1412" y="926"/>
                  </a:lnTo>
                  <a:lnTo>
                    <a:pt x="212" y="763"/>
                  </a:lnTo>
                  <a:cubicBezTo>
                    <a:pt x="203" y="762"/>
                    <a:pt x="195" y="761"/>
                    <a:pt x="187" y="761"/>
                  </a:cubicBezTo>
                  <a:cubicBezTo>
                    <a:pt x="0" y="761"/>
                    <a:pt x="5" y="1067"/>
                    <a:pt x="205" y="1094"/>
                  </a:cubicBezTo>
                  <a:lnTo>
                    <a:pt x="1405" y="1257"/>
                  </a:lnTo>
                  <a:lnTo>
                    <a:pt x="1390" y="2209"/>
                  </a:lnTo>
                  <a:cubicBezTo>
                    <a:pt x="1388" y="2317"/>
                    <a:pt x="1472" y="2372"/>
                    <a:pt x="1556" y="2372"/>
                  </a:cubicBezTo>
                  <a:cubicBezTo>
                    <a:pt x="1638" y="2372"/>
                    <a:pt x="1719" y="2320"/>
                    <a:pt x="1720" y="2216"/>
                  </a:cubicBezTo>
                  <a:lnTo>
                    <a:pt x="1734" y="1301"/>
                  </a:lnTo>
                  <a:lnTo>
                    <a:pt x="3163" y="1493"/>
                  </a:lnTo>
                  <a:cubicBezTo>
                    <a:pt x="3172" y="1494"/>
                    <a:pt x="3180" y="1495"/>
                    <a:pt x="3188" y="1495"/>
                  </a:cubicBezTo>
                  <a:cubicBezTo>
                    <a:pt x="3373" y="1495"/>
                    <a:pt x="3368" y="1190"/>
                    <a:pt x="3168" y="1163"/>
                  </a:cubicBezTo>
                  <a:lnTo>
                    <a:pt x="1741" y="970"/>
                  </a:lnTo>
                  <a:lnTo>
                    <a:pt x="1753" y="163"/>
                  </a:lnTo>
                  <a:cubicBezTo>
                    <a:pt x="1756" y="55"/>
                    <a:pt x="1672" y="1"/>
                    <a:pt x="15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3" name="Google Shape;10533;p20"/>
            <p:cNvSpPr/>
            <p:nvPr/>
          </p:nvSpPr>
          <p:spPr>
            <a:xfrm>
              <a:off x="3849214" y="4437991"/>
              <a:ext cx="100656" cy="114959"/>
            </a:xfrm>
            <a:custGeom>
              <a:avLst/>
              <a:gdLst/>
              <a:ahLst/>
              <a:cxnLst/>
              <a:rect l="l" t="t" r="r" b="b"/>
              <a:pathLst>
                <a:path w="3737" h="4268" extrusionOk="0">
                  <a:moveTo>
                    <a:pt x="2930" y="420"/>
                  </a:moveTo>
                  <a:cubicBezTo>
                    <a:pt x="2974" y="1372"/>
                    <a:pt x="3016" y="2325"/>
                    <a:pt x="3060" y="3277"/>
                  </a:cubicBezTo>
                  <a:lnTo>
                    <a:pt x="641" y="1784"/>
                  </a:lnTo>
                  <a:cubicBezTo>
                    <a:pt x="596" y="1758"/>
                    <a:pt x="510" y="1726"/>
                    <a:pt x="475" y="1683"/>
                  </a:cubicBezTo>
                  <a:cubicBezTo>
                    <a:pt x="425" y="1618"/>
                    <a:pt x="383" y="1679"/>
                    <a:pt x="466" y="1603"/>
                  </a:cubicBezTo>
                  <a:cubicBezTo>
                    <a:pt x="550" y="1526"/>
                    <a:pt x="724" y="1477"/>
                    <a:pt x="828" y="1427"/>
                  </a:cubicBezTo>
                  <a:lnTo>
                    <a:pt x="1595" y="1059"/>
                  </a:lnTo>
                  <a:lnTo>
                    <a:pt x="2930" y="420"/>
                  </a:lnTo>
                  <a:close/>
                  <a:moveTo>
                    <a:pt x="3081" y="0"/>
                  </a:moveTo>
                  <a:cubicBezTo>
                    <a:pt x="3055" y="0"/>
                    <a:pt x="3028" y="6"/>
                    <a:pt x="3002" y="20"/>
                  </a:cubicBezTo>
                  <a:lnTo>
                    <a:pt x="1188" y="890"/>
                  </a:lnTo>
                  <a:cubicBezTo>
                    <a:pt x="897" y="1029"/>
                    <a:pt x="582" y="1150"/>
                    <a:pt x="304" y="1314"/>
                  </a:cubicBezTo>
                  <a:cubicBezTo>
                    <a:pt x="126" y="1421"/>
                    <a:pt x="0" y="1618"/>
                    <a:pt x="132" y="1814"/>
                  </a:cubicBezTo>
                  <a:cubicBezTo>
                    <a:pt x="191" y="1900"/>
                    <a:pt x="284" y="1952"/>
                    <a:pt x="370" y="2007"/>
                  </a:cubicBezTo>
                  <a:cubicBezTo>
                    <a:pt x="524" y="2102"/>
                    <a:pt x="679" y="2196"/>
                    <a:pt x="834" y="2292"/>
                  </a:cubicBezTo>
                  <a:lnTo>
                    <a:pt x="1694" y="2822"/>
                  </a:lnTo>
                  <a:lnTo>
                    <a:pt x="3079" y="3677"/>
                  </a:lnTo>
                  <a:cubicBezTo>
                    <a:pt x="3085" y="3820"/>
                    <a:pt x="3092" y="3964"/>
                    <a:pt x="3098" y="4106"/>
                  </a:cubicBezTo>
                  <a:cubicBezTo>
                    <a:pt x="3103" y="4213"/>
                    <a:pt x="3191" y="4268"/>
                    <a:pt x="3274" y="4268"/>
                  </a:cubicBezTo>
                  <a:cubicBezTo>
                    <a:pt x="3355" y="4268"/>
                    <a:pt x="3433" y="4216"/>
                    <a:pt x="3428" y="4111"/>
                  </a:cubicBezTo>
                  <a:cubicBezTo>
                    <a:pt x="3425" y="4036"/>
                    <a:pt x="3422" y="3961"/>
                    <a:pt x="3419" y="3885"/>
                  </a:cubicBezTo>
                  <a:lnTo>
                    <a:pt x="3419" y="3885"/>
                  </a:lnTo>
                  <a:cubicBezTo>
                    <a:pt x="3446" y="3901"/>
                    <a:pt x="3473" y="3908"/>
                    <a:pt x="3499" y="3908"/>
                  </a:cubicBezTo>
                  <a:cubicBezTo>
                    <a:pt x="3640" y="3908"/>
                    <a:pt x="3736" y="3695"/>
                    <a:pt x="3585" y="3600"/>
                  </a:cubicBezTo>
                  <a:lnTo>
                    <a:pt x="3400" y="3486"/>
                  </a:lnTo>
                  <a:lnTo>
                    <a:pt x="3248" y="166"/>
                  </a:lnTo>
                  <a:cubicBezTo>
                    <a:pt x="3248" y="70"/>
                    <a:pt x="3169" y="0"/>
                    <a:pt x="30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4" name="Google Shape;10534;p20"/>
            <p:cNvSpPr/>
            <p:nvPr/>
          </p:nvSpPr>
          <p:spPr>
            <a:xfrm>
              <a:off x="3867853" y="4338869"/>
              <a:ext cx="84522" cy="68550"/>
            </a:xfrm>
            <a:custGeom>
              <a:avLst/>
              <a:gdLst/>
              <a:ahLst/>
              <a:cxnLst/>
              <a:rect l="l" t="t" r="r" b="b"/>
              <a:pathLst>
                <a:path w="3138" h="2545" extrusionOk="0">
                  <a:moveTo>
                    <a:pt x="250" y="1"/>
                  </a:moveTo>
                  <a:cubicBezTo>
                    <a:pt x="117" y="1"/>
                    <a:pt x="0" y="164"/>
                    <a:pt x="125" y="275"/>
                  </a:cubicBezTo>
                  <a:cubicBezTo>
                    <a:pt x="610" y="706"/>
                    <a:pt x="1110" y="1121"/>
                    <a:pt x="1626" y="1518"/>
                  </a:cubicBezTo>
                  <a:lnTo>
                    <a:pt x="701" y="2267"/>
                  </a:lnTo>
                  <a:cubicBezTo>
                    <a:pt x="571" y="2373"/>
                    <a:pt x="688" y="2544"/>
                    <a:pt x="825" y="2544"/>
                  </a:cubicBezTo>
                  <a:cubicBezTo>
                    <a:pt x="860" y="2544"/>
                    <a:pt x="897" y="2532"/>
                    <a:pt x="932" y="2505"/>
                  </a:cubicBezTo>
                  <a:lnTo>
                    <a:pt x="1895" y="1723"/>
                  </a:lnTo>
                  <a:cubicBezTo>
                    <a:pt x="2160" y="1923"/>
                    <a:pt x="2428" y="2119"/>
                    <a:pt x="2702" y="2310"/>
                  </a:cubicBezTo>
                  <a:cubicBezTo>
                    <a:pt x="2732" y="2331"/>
                    <a:pt x="2761" y="2340"/>
                    <a:pt x="2789" y="2340"/>
                  </a:cubicBezTo>
                  <a:cubicBezTo>
                    <a:pt x="2924" y="2340"/>
                    <a:pt x="3017" y="2128"/>
                    <a:pt x="2873" y="2028"/>
                  </a:cubicBezTo>
                  <a:cubicBezTo>
                    <a:pt x="2631" y="1859"/>
                    <a:pt x="2393" y="1685"/>
                    <a:pt x="2157" y="1510"/>
                  </a:cubicBezTo>
                  <a:cubicBezTo>
                    <a:pt x="2440" y="1279"/>
                    <a:pt x="2722" y="1051"/>
                    <a:pt x="3006" y="820"/>
                  </a:cubicBezTo>
                  <a:cubicBezTo>
                    <a:pt x="3138" y="715"/>
                    <a:pt x="3019" y="544"/>
                    <a:pt x="2883" y="544"/>
                  </a:cubicBezTo>
                  <a:cubicBezTo>
                    <a:pt x="2848" y="544"/>
                    <a:pt x="2811" y="556"/>
                    <a:pt x="2777" y="584"/>
                  </a:cubicBezTo>
                  <a:lnTo>
                    <a:pt x="1889" y="1303"/>
                  </a:lnTo>
                  <a:cubicBezTo>
                    <a:pt x="1366" y="902"/>
                    <a:pt x="856" y="482"/>
                    <a:pt x="361" y="45"/>
                  </a:cubicBezTo>
                  <a:cubicBezTo>
                    <a:pt x="326" y="14"/>
                    <a:pt x="287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5" name="Google Shape;10535;p20"/>
            <p:cNvSpPr/>
            <p:nvPr/>
          </p:nvSpPr>
          <p:spPr>
            <a:xfrm>
              <a:off x="3827235" y="4288716"/>
              <a:ext cx="163953" cy="38894"/>
            </a:xfrm>
            <a:custGeom>
              <a:avLst/>
              <a:gdLst/>
              <a:ahLst/>
              <a:cxnLst/>
              <a:rect l="l" t="t" r="r" b="b"/>
              <a:pathLst>
                <a:path w="6087" h="1444" extrusionOk="0">
                  <a:moveTo>
                    <a:pt x="3154" y="0"/>
                  </a:moveTo>
                  <a:cubicBezTo>
                    <a:pt x="2050" y="0"/>
                    <a:pt x="945" y="389"/>
                    <a:pt x="122" y="1161"/>
                  </a:cubicBezTo>
                  <a:cubicBezTo>
                    <a:pt x="0" y="1275"/>
                    <a:pt x="113" y="1443"/>
                    <a:pt x="242" y="1443"/>
                  </a:cubicBezTo>
                  <a:cubicBezTo>
                    <a:pt x="279" y="1443"/>
                    <a:pt x="317" y="1430"/>
                    <a:pt x="351" y="1398"/>
                  </a:cubicBezTo>
                  <a:cubicBezTo>
                    <a:pt x="1108" y="688"/>
                    <a:pt x="2141" y="326"/>
                    <a:pt x="3171" y="326"/>
                  </a:cubicBezTo>
                  <a:cubicBezTo>
                    <a:pt x="4087" y="326"/>
                    <a:pt x="5001" y="612"/>
                    <a:pt x="5720" y="1196"/>
                  </a:cubicBezTo>
                  <a:cubicBezTo>
                    <a:pt x="5755" y="1224"/>
                    <a:pt x="5793" y="1236"/>
                    <a:pt x="5830" y="1236"/>
                  </a:cubicBezTo>
                  <a:cubicBezTo>
                    <a:pt x="5966" y="1236"/>
                    <a:pt x="6086" y="1072"/>
                    <a:pt x="5957" y="967"/>
                  </a:cubicBezTo>
                  <a:cubicBezTo>
                    <a:pt x="5163" y="321"/>
                    <a:pt x="4159" y="0"/>
                    <a:pt x="3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6" name="Google Shape;10536;p20"/>
            <p:cNvSpPr/>
            <p:nvPr/>
          </p:nvSpPr>
          <p:spPr>
            <a:xfrm>
              <a:off x="4072589" y="5060735"/>
              <a:ext cx="186956" cy="120130"/>
            </a:xfrm>
            <a:custGeom>
              <a:avLst/>
              <a:gdLst/>
              <a:ahLst/>
              <a:cxnLst/>
              <a:rect l="l" t="t" r="r" b="b"/>
              <a:pathLst>
                <a:path w="6941" h="4460" extrusionOk="0">
                  <a:moveTo>
                    <a:pt x="564" y="0"/>
                  </a:moveTo>
                  <a:cubicBezTo>
                    <a:pt x="535" y="0"/>
                    <a:pt x="504" y="9"/>
                    <a:pt x="473" y="27"/>
                  </a:cubicBezTo>
                  <a:cubicBezTo>
                    <a:pt x="86" y="265"/>
                    <a:pt x="0" y="753"/>
                    <a:pt x="151" y="1162"/>
                  </a:cubicBezTo>
                  <a:cubicBezTo>
                    <a:pt x="339" y="1674"/>
                    <a:pt x="868" y="1918"/>
                    <a:pt x="1368" y="2036"/>
                  </a:cubicBezTo>
                  <a:cubicBezTo>
                    <a:pt x="1622" y="2094"/>
                    <a:pt x="1877" y="2139"/>
                    <a:pt x="2134" y="2180"/>
                  </a:cubicBezTo>
                  <a:cubicBezTo>
                    <a:pt x="2035" y="2633"/>
                    <a:pt x="2064" y="3104"/>
                    <a:pt x="2214" y="3543"/>
                  </a:cubicBezTo>
                  <a:cubicBezTo>
                    <a:pt x="2244" y="3628"/>
                    <a:pt x="2314" y="3664"/>
                    <a:pt x="2385" y="3664"/>
                  </a:cubicBezTo>
                  <a:cubicBezTo>
                    <a:pt x="2493" y="3664"/>
                    <a:pt x="2601" y="3577"/>
                    <a:pt x="2556" y="3446"/>
                  </a:cubicBezTo>
                  <a:cubicBezTo>
                    <a:pt x="2419" y="3057"/>
                    <a:pt x="2394" y="2638"/>
                    <a:pt x="2482" y="2235"/>
                  </a:cubicBezTo>
                  <a:lnTo>
                    <a:pt x="2482" y="2235"/>
                  </a:lnTo>
                  <a:cubicBezTo>
                    <a:pt x="3417" y="2376"/>
                    <a:pt x="4354" y="2497"/>
                    <a:pt x="5202" y="2962"/>
                  </a:cubicBezTo>
                  <a:cubicBezTo>
                    <a:pt x="5793" y="3286"/>
                    <a:pt x="6291" y="3748"/>
                    <a:pt x="6571" y="4367"/>
                  </a:cubicBezTo>
                  <a:cubicBezTo>
                    <a:pt x="6601" y="4432"/>
                    <a:pt x="6650" y="4459"/>
                    <a:pt x="6702" y="4459"/>
                  </a:cubicBezTo>
                  <a:cubicBezTo>
                    <a:pt x="6816" y="4459"/>
                    <a:pt x="6940" y="4328"/>
                    <a:pt x="6877" y="4187"/>
                  </a:cubicBezTo>
                  <a:cubicBezTo>
                    <a:pt x="6283" y="2876"/>
                    <a:pt x="4854" y="2291"/>
                    <a:pt x="3527" y="2034"/>
                  </a:cubicBezTo>
                  <a:cubicBezTo>
                    <a:pt x="3220" y="1975"/>
                    <a:pt x="2903" y="1934"/>
                    <a:pt x="2587" y="1893"/>
                  </a:cubicBezTo>
                  <a:cubicBezTo>
                    <a:pt x="2609" y="1839"/>
                    <a:pt x="2632" y="1784"/>
                    <a:pt x="2658" y="1730"/>
                  </a:cubicBezTo>
                  <a:cubicBezTo>
                    <a:pt x="2728" y="1591"/>
                    <a:pt x="2606" y="1464"/>
                    <a:pt x="2489" y="1464"/>
                  </a:cubicBezTo>
                  <a:cubicBezTo>
                    <a:pt x="2436" y="1464"/>
                    <a:pt x="2383" y="1490"/>
                    <a:pt x="2350" y="1555"/>
                  </a:cubicBezTo>
                  <a:cubicBezTo>
                    <a:pt x="2305" y="1647"/>
                    <a:pt x="2264" y="1745"/>
                    <a:pt x="2230" y="1842"/>
                  </a:cubicBezTo>
                  <a:cubicBezTo>
                    <a:pt x="1890" y="1792"/>
                    <a:pt x="1553" y="1734"/>
                    <a:pt x="1230" y="1632"/>
                  </a:cubicBezTo>
                  <a:cubicBezTo>
                    <a:pt x="922" y="1533"/>
                    <a:pt x="600" y="1359"/>
                    <a:pt x="483" y="1039"/>
                  </a:cubicBezTo>
                  <a:cubicBezTo>
                    <a:pt x="392" y="793"/>
                    <a:pt x="415" y="482"/>
                    <a:pt x="655" y="333"/>
                  </a:cubicBezTo>
                  <a:cubicBezTo>
                    <a:pt x="819" y="233"/>
                    <a:pt x="717" y="0"/>
                    <a:pt x="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7" name="Google Shape;10537;p20"/>
            <p:cNvSpPr/>
            <p:nvPr/>
          </p:nvSpPr>
          <p:spPr>
            <a:xfrm>
              <a:off x="4011176" y="4945479"/>
              <a:ext cx="121962" cy="95296"/>
            </a:xfrm>
            <a:custGeom>
              <a:avLst/>
              <a:gdLst/>
              <a:ahLst/>
              <a:cxnLst/>
              <a:rect l="l" t="t" r="r" b="b"/>
              <a:pathLst>
                <a:path w="4528" h="3538" extrusionOk="0">
                  <a:moveTo>
                    <a:pt x="727" y="356"/>
                  </a:moveTo>
                  <a:cubicBezTo>
                    <a:pt x="882" y="356"/>
                    <a:pt x="1049" y="404"/>
                    <a:pt x="1198" y="427"/>
                  </a:cubicBezTo>
                  <a:lnTo>
                    <a:pt x="2332" y="596"/>
                  </a:lnTo>
                  <a:lnTo>
                    <a:pt x="3427" y="759"/>
                  </a:lnTo>
                  <a:cubicBezTo>
                    <a:pt x="3589" y="783"/>
                    <a:pt x="3753" y="800"/>
                    <a:pt x="3913" y="836"/>
                  </a:cubicBezTo>
                  <a:cubicBezTo>
                    <a:pt x="4087" y="875"/>
                    <a:pt x="4160" y="958"/>
                    <a:pt x="4154" y="1141"/>
                  </a:cubicBezTo>
                  <a:cubicBezTo>
                    <a:pt x="4143" y="1496"/>
                    <a:pt x="4070" y="1857"/>
                    <a:pt x="4026" y="2210"/>
                  </a:cubicBezTo>
                  <a:cubicBezTo>
                    <a:pt x="3985" y="2531"/>
                    <a:pt x="3944" y="2851"/>
                    <a:pt x="3903" y="3172"/>
                  </a:cubicBezTo>
                  <a:cubicBezTo>
                    <a:pt x="2768" y="3103"/>
                    <a:pt x="1633" y="3012"/>
                    <a:pt x="502" y="2898"/>
                  </a:cubicBezTo>
                  <a:cubicBezTo>
                    <a:pt x="504" y="2885"/>
                    <a:pt x="504" y="2873"/>
                    <a:pt x="502" y="2860"/>
                  </a:cubicBezTo>
                  <a:cubicBezTo>
                    <a:pt x="374" y="2144"/>
                    <a:pt x="344" y="1392"/>
                    <a:pt x="453" y="671"/>
                  </a:cubicBezTo>
                  <a:cubicBezTo>
                    <a:pt x="477" y="515"/>
                    <a:pt x="497" y="372"/>
                    <a:pt x="677" y="358"/>
                  </a:cubicBezTo>
                  <a:cubicBezTo>
                    <a:pt x="694" y="357"/>
                    <a:pt x="710" y="356"/>
                    <a:pt x="727" y="356"/>
                  </a:cubicBezTo>
                  <a:close/>
                  <a:moveTo>
                    <a:pt x="704" y="0"/>
                  </a:moveTo>
                  <a:cubicBezTo>
                    <a:pt x="611" y="0"/>
                    <a:pt x="522" y="13"/>
                    <a:pt x="441" y="48"/>
                  </a:cubicBezTo>
                  <a:cubicBezTo>
                    <a:pt x="195" y="153"/>
                    <a:pt x="132" y="414"/>
                    <a:pt x="101" y="654"/>
                  </a:cubicBezTo>
                  <a:cubicBezTo>
                    <a:pt x="1" y="1420"/>
                    <a:pt x="21" y="2196"/>
                    <a:pt x="162" y="2956"/>
                  </a:cubicBezTo>
                  <a:cubicBezTo>
                    <a:pt x="171" y="3029"/>
                    <a:pt x="232" y="3082"/>
                    <a:pt x="304" y="3082"/>
                  </a:cubicBezTo>
                  <a:cubicBezTo>
                    <a:pt x="308" y="3082"/>
                    <a:pt x="312" y="3081"/>
                    <a:pt x="316" y="3081"/>
                  </a:cubicBezTo>
                  <a:cubicBezTo>
                    <a:pt x="325" y="3161"/>
                    <a:pt x="380" y="3239"/>
                    <a:pt x="482" y="3249"/>
                  </a:cubicBezTo>
                  <a:cubicBezTo>
                    <a:pt x="1671" y="3371"/>
                    <a:pt x="2863" y="3467"/>
                    <a:pt x="4059" y="3537"/>
                  </a:cubicBezTo>
                  <a:cubicBezTo>
                    <a:pt x="4062" y="3537"/>
                    <a:pt x="4065" y="3537"/>
                    <a:pt x="4068" y="3537"/>
                  </a:cubicBezTo>
                  <a:cubicBezTo>
                    <a:pt x="4166" y="3537"/>
                    <a:pt x="4223" y="3445"/>
                    <a:pt x="4234" y="3358"/>
                  </a:cubicBezTo>
                  <a:cubicBezTo>
                    <a:pt x="4323" y="2650"/>
                    <a:pt x="4435" y="1942"/>
                    <a:pt x="4504" y="1232"/>
                  </a:cubicBezTo>
                  <a:cubicBezTo>
                    <a:pt x="4527" y="979"/>
                    <a:pt x="4477" y="725"/>
                    <a:pt x="4247" y="584"/>
                  </a:cubicBezTo>
                  <a:cubicBezTo>
                    <a:pt x="4007" y="438"/>
                    <a:pt x="3672" y="438"/>
                    <a:pt x="3401" y="399"/>
                  </a:cubicBezTo>
                  <a:lnTo>
                    <a:pt x="1290" y="84"/>
                  </a:lnTo>
                  <a:cubicBezTo>
                    <a:pt x="1113" y="58"/>
                    <a:pt x="901" y="0"/>
                    <a:pt x="7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8" name="Google Shape;10538;p20"/>
            <p:cNvSpPr/>
            <p:nvPr/>
          </p:nvSpPr>
          <p:spPr>
            <a:xfrm>
              <a:off x="4055781" y="4861548"/>
              <a:ext cx="194147" cy="53843"/>
            </a:xfrm>
            <a:custGeom>
              <a:avLst/>
              <a:gdLst/>
              <a:ahLst/>
              <a:cxnLst/>
              <a:rect l="l" t="t" r="r" b="b"/>
              <a:pathLst>
                <a:path w="7208" h="1999" extrusionOk="0">
                  <a:moveTo>
                    <a:pt x="6968" y="0"/>
                  </a:moveTo>
                  <a:cubicBezTo>
                    <a:pt x="6914" y="0"/>
                    <a:pt x="6861" y="27"/>
                    <a:pt x="6829" y="91"/>
                  </a:cubicBezTo>
                  <a:cubicBezTo>
                    <a:pt x="6324" y="1091"/>
                    <a:pt x="5207" y="1600"/>
                    <a:pt x="4123" y="1639"/>
                  </a:cubicBezTo>
                  <a:cubicBezTo>
                    <a:pt x="4071" y="1641"/>
                    <a:pt x="4019" y="1642"/>
                    <a:pt x="3968" y="1642"/>
                  </a:cubicBezTo>
                  <a:cubicBezTo>
                    <a:pt x="2678" y="1642"/>
                    <a:pt x="1460" y="1051"/>
                    <a:pt x="349" y="450"/>
                  </a:cubicBezTo>
                  <a:cubicBezTo>
                    <a:pt x="319" y="434"/>
                    <a:pt x="290" y="427"/>
                    <a:pt x="263" y="427"/>
                  </a:cubicBezTo>
                  <a:cubicBezTo>
                    <a:pt x="104" y="427"/>
                    <a:pt x="0" y="665"/>
                    <a:pt x="173" y="757"/>
                  </a:cubicBezTo>
                  <a:cubicBezTo>
                    <a:pt x="1330" y="1385"/>
                    <a:pt x="2613" y="1999"/>
                    <a:pt x="3956" y="1999"/>
                  </a:cubicBezTo>
                  <a:cubicBezTo>
                    <a:pt x="4055" y="1999"/>
                    <a:pt x="4154" y="1996"/>
                    <a:pt x="4253" y="1989"/>
                  </a:cubicBezTo>
                  <a:cubicBezTo>
                    <a:pt x="5415" y="1907"/>
                    <a:pt x="6595" y="1342"/>
                    <a:pt x="7137" y="267"/>
                  </a:cubicBezTo>
                  <a:cubicBezTo>
                    <a:pt x="7207" y="127"/>
                    <a:pt x="7085" y="0"/>
                    <a:pt x="69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39" name="Google Shape;10539;p20"/>
            <p:cNvSpPr/>
            <p:nvPr/>
          </p:nvSpPr>
          <p:spPr>
            <a:xfrm>
              <a:off x="4101086" y="4767948"/>
              <a:ext cx="106743" cy="73964"/>
            </a:xfrm>
            <a:custGeom>
              <a:avLst/>
              <a:gdLst/>
              <a:ahLst/>
              <a:cxnLst/>
              <a:rect l="l" t="t" r="r" b="b"/>
              <a:pathLst>
                <a:path w="3963" h="2746" extrusionOk="0">
                  <a:moveTo>
                    <a:pt x="252" y="0"/>
                  </a:moveTo>
                  <a:cubicBezTo>
                    <a:pt x="124" y="0"/>
                    <a:pt x="0" y="128"/>
                    <a:pt x="94" y="259"/>
                  </a:cubicBezTo>
                  <a:cubicBezTo>
                    <a:pt x="570" y="928"/>
                    <a:pt x="1261" y="1432"/>
                    <a:pt x="2054" y="1652"/>
                  </a:cubicBezTo>
                  <a:cubicBezTo>
                    <a:pt x="2066" y="1655"/>
                    <a:pt x="2081" y="1656"/>
                    <a:pt x="2093" y="1660"/>
                  </a:cubicBezTo>
                  <a:cubicBezTo>
                    <a:pt x="1598" y="1669"/>
                    <a:pt x="1106" y="1837"/>
                    <a:pt x="724" y="2181"/>
                  </a:cubicBezTo>
                  <a:cubicBezTo>
                    <a:pt x="592" y="2301"/>
                    <a:pt x="716" y="2478"/>
                    <a:pt x="857" y="2478"/>
                  </a:cubicBezTo>
                  <a:cubicBezTo>
                    <a:pt x="897" y="2478"/>
                    <a:pt x="939" y="2464"/>
                    <a:pt x="976" y="2430"/>
                  </a:cubicBezTo>
                  <a:cubicBezTo>
                    <a:pt x="1291" y="2147"/>
                    <a:pt x="1714" y="2009"/>
                    <a:pt x="2139" y="2009"/>
                  </a:cubicBezTo>
                  <a:cubicBezTo>
                    <a:pt x="2683" y="2009"/>
                    <a:pt x="3231" y="2235"/>
                    <a:pt x="3560" y="2670"/>
                  </a:cubicBezTo>
                  <a:cubicBezTo>
                    <a:pt x="3600" y="2723"/>
                    <a:pt x="3655" y="2745"/>
                    <a:pt x="3709" y="2745"/>
                  </a:cubicBezTo>
                  <a:cubicBezTo>
                    <a:pt x="3839" y="2745"/>
                    <a:pt x="3962" y="2618"/>
                    <a:pt x="3865" y="2488"/>
                  </a:cubicBezTo>
                  <a:cubicBezTo>
                    <a:pt x="3556" y="2083"/>
                    <a:pt x="3110" y="1821"/>
                    <a:pt x="2627" y="1714"/>
                  </a:cubicBezTo>
                  <a:cubicBezTo>
                    <a:pt x="3088" y="1699"/>
                    <a:pt x="3549" y="1517"/>
                    <a:pt x="3649" y="1033"/>
                  </a:cubicBezTo>
                  <a:cubicBezTo>
                    <a:pt x="3677" y="899"/>
                    <a:pt x="3565" y="813"/>
                    <a:pt x="3460" y="813"/>
                  </a:cubicBezTo>
                  <a:cubicBezTo>
                    <a:pt x="3391" y="813"/>
                    <a:pt x="3325" y="851"/>
                    <a:pt x="3306" y="940"/>
                  </a:cubicBezTo>
                  <a:cubicBezTo>
                    <a:pt x="3238" y="1267"/>
                    <a:pt x="2934" y="1366"/>
                    <a:pt x="2615" y="1366"/>
                  </a:cubicBezTo>
                  <a:cubicBezTo>
                    <a:pt x="2392" y="1366"/>
                    <a:pt x="2163" y="1318"/>
                    <a:pt x="2002" y="1265"/>
                  </a:cubicBezTo>
                  <a:cubicBezTo>
                    <a:pt x="1355" y="1049"/>
                    <a:pt x="794" y="633"/>
                    <a:pt x="399" y="77"/>
                  </a:cubicBezTo>
                  <a:cubicBezTo>
                    <a:pt x="360" y="23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0" name="Google Shape;10540;p20"/>
            <p:cNvSpPr/>
            <p:nvPr/>
          </p:nvSpPr>
          <p:spPr>
            <a:xfrm>
              <a:off x="4153879" y="4702738"/>
              <a:ext cx="67284" cy="50772"/>
            </a:xfrm>
            <a:custGeom>
              <a:avLst/>
              <a:gdLst/>
              <a:ahLst/>
              <a:cxnLst/>
              <a:rect l="l" t="t" r="r" b="b"/>
              <a:pathLst>
                <a:path w="2498" h="1885" extrusionOk="0">
                  <a:moveTo>
                    <a:pt x="1522" y="353"/>
                  </a:moveTo>
                  <a:cubicBezTo>
                    <a:pt x="1601" y="353"/>
                    <a:pt x="1681" y="373"/>
                    <a:pt x="1756" y="416"/>
                  </a:cubicBezTo>
                  <a:cubicBezTo>
                    <a:pt x="1968" y="537"/>
                    <a:pt x="2102" y="790"/>
                    <a:pt x="2098" y="1029"/>
                  </a:cubicBezTo>
                  <a:cubicBezTo>
                    <a:pt x="2098" y="1151"/>
                    <a:pt x="2046" y="1267"/>
                    <a:pt x="1958" y="1351"/>
                  </a:cubicBezTo>
                  <a:cubicBezTo>
                    <a:pt x="1847" y="1459"/>
                    <a:pt x="1687" y="1516"/>
                    <a:pt x="1535" y="1527"/>
                  </a:cubicBezTo>
                  <a:cubicBezTo>
                    <a:pt x="1514" y="1528"/>
                    <a:pt x="1493" y="1529"/>
                    <a:pt x="1472" y="1529"/>
                  </a:cubicBezTo>
                  <a:cubicBezTo>
                    <a:pt x="1285" y="1529"/>
                    <a:pt x="1111" y="1473"/>
                    <a:pt x="949" y="1389"/>
                  </a:cubicBezTo>
                  <a:cubicBezTo>
                    <a:pt x="946" y="1373"/>
                    <a:pt x="941" y="1358"/>
                    <a:pt x="935" y="1342"/>
                  </a:cubicBezTo>
                  <a:cubicBezTo>
                    <a:pt x="818" y="1101"/>
                    <a:pt x="893" y="786"/>
                    <a:pt x="1068" y="582"/>
                  </a:cubicBezTo>
                  <a:cubicBezTo>
                    <a:pt x="1192" y="439"/>
                    <a:pt x="1357" y="353"/>
                    <a:pt x="1522" y="353"/>
                  </a:cubicBezTo>
                  <a:close/>
                  <a:moveTo>
                    <a:pt x="1528" y="1"/>
                  </a:moveTo>
                  <a:cubicBezTo>
                    <a:pt x="1301" y="1"/>
                    <a:pt x="1073" y="92"/>
                    <a:pt x="896" y="253"/>
                  </a:cubicBezTo>
                  <a:cubicBezTo>
                    <a:pt x="659" y="469"/>
                    <a:pt x="528" y="778"/>
                    <a:pt x="533" y="1099"/>
                  </a:cubicBezTo>
                  <a:cubicBezTo>
                    <a:pt x="481" y="1054"/>
                    <a:pt x="429" y="1007"/>
                    <a:pt x="379" y="961"/>
                  </a:cubicBezTo>
                  <a:cubicBezTo>
                    <a:pt x="342" y="926"/>
                    <a:pt x="301" y="912"/>
                    <a:pt x="262" y="912"/>
                  </a:cubicBezTo>
                  <a:cubicBezTo>
                    <a:pt x="123" y="912"/>
                    <a:pt x="1" y="1092"/>
                    <a:pt x="130" y="1213"/>
                  </a:cubicBezTo>
                  <a:cubicBezTo>
                    <a:pt x="496" y="1556"/>
                    <a:pt x="933" y="1884"/>
                    <a:pt x="1454" y="1884"/>
                  </a:cubicBezTo>
                  <a:cubicBezTo>
                    <a:pt x="1464" y="1884"/>
                    <a:pt x="1474" y="1884"/>
                    <a:pt x="1484" y="1884"/>
                  </a:cubicBezTo>
                  <a:cubicBezTo>
                    <a:pt x="1919" y="1875"/>
                    <a:pt x="2374" y="1615"/>
                    <a:pt x="2441" y="1154"/>
                  </a:cubicBezTo>
                  <a:cubicBezTo>
                    <a:pt x="2497" y="770"/>
                    <a:pt x="2316" y="377"/>
                    <a:pt x="2002" y="153"/>
                  </a:cubicBezTo>
                  <a:cubicBezTo>
                    <a:pt x="1857" y="49"/>
                    <a:pt x="1692" y="1"/>
                    <a:pt x="15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1" name="Google Shape;10541;p20"/>
            <p:cNvSpPr/>
            <p:nvPr/>
          </p:nvSpPr>
          <p:spPr>
            <a:xfrm>
              <a:off x="4061222" y="4639198"/>
              <a:ext cx="170687" cy="58961"/>
            </a:xfrm>
            <a:custGeom>
              <a:avLst/>
              <a:gdLst/>
              <a:ahLst/>
              <a:cxnLst/>
              <a:rect l="l" t="t" r="r" b="b"/>
              <a:pathLst>
                <a:path w="6337" h="2189" extrusionOk="0">
                  <a:moveTo>
                    <a:pt x="3918" y="0"/>
                  </a:moveTo>
                  <a:cubicBezTo>
                    <a:pt x="3678" y="0"/>
                    <a:pt x="3439" y="23"/>
                    <a:pt x="3205" y="66"/>
                  </a:cubicBezTo>
                  <a:cubicBezTo>
                    <a:pt x="2006" y="290"/>
                    <a:pt x="982" y="1056"/>
                    <a:pt x="128" y="1888"/>
                  </a:cubicBezTo>
                  <a:cubicBezTo>
                    <a:pt x="0" y="2012"/>
                    <a:pt x="122" y="2189"/>
                    <a:pt x="260" y="2189"/>
                  </a:cubicBezTo>
                  <a:cubicBezTo>
                    <a:pt x="301" y="2189"/>
                    <a:pt x="343" y="2173"/>
                    <a:pt x="380" y="2137"/>
                  </a:cubicBezTo>
                  <a:cubicBezTo>
                    <a:pt x="1165" y="1373"/>
                    <a:pt x="2083" y="679"/>
                    <a:pt x="3172" y="433"/>
                  </a:cubicBezTo>
                  <a:cubicBezTo>
                    <a:pt x="3416" y="378"/>
                    <a:pt x="3669" y="350"/>
                    <a:pt x="3921" y="350"/>
                  </a:cubicBezTo>
                  <a:cubicBezTo>
                    <a:pt x="4677" y="350"/>
                    <a:pt x="5431" y="603"/>
                    <a:pt x="5965" y="1155"/>
                  </a:cubicBezTo>
                  <a:cubicBezTo>
                    <a:pt x="6002" y="1193"/>
                    <a:pt x="6043" y="1208"/>
                    <a:pt x="6083" y="1208"/>
                  </a:cubicBezTo>
                  <a:cubicBezTo>
                    <a:pt x="6217" y="1208"/>
                    <a:pt x="6337" y="1029"/>
                    <a:pt x="6215" y="903"/>
                  </a:cubicBezTo>
                  <a:cubicBezTo>
                    <a:pt x="5612" y="282"/>
                    <a:pt x="4766" y="0"/>
                    <a:pt x="3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2" name="Google Shape;10542;p20"/>
            <p:cNvSpPr/>
            <p:nvPr/>
          </p:nvSpPr>
          <p:spPr>
            <a:xfrm>
              <a:off x="4318858" y="5357373"/>
              <a:ext cx="56052" cy="72105"/>
            </a:xfrm>
            <a:custGeom>
              <a:avLst/>
              <a:gdLst/>
              <a:ahLst/>
              <a:cxnLst/>
              <a:rect l="l" t="t" r="r" b="b"/>
              <a:pathLst>
                <a:path w="2081" h="2677" extrusionOk="0">
                  <a:moveTo>
                    <a:pt x="1114" y="292"/>
                  </a:moveTo>
                  <a:cubicBezTo>
                    <a:pt x="1269" y="292"/>
                    <a:pt x="1431" y="367"/>
                    <a:pt x="1524" y="494"/>
                  </a:cubicBezTo>
                  <a:cubicBezTo>
                    <a:pt x="1773" y="834"/>
                    <a:pt x="1641" y="1288"/>
                    <a:pt x="1449" y="1621"/>
                  </a:cubicBezTo>
                  <a:lnTo>
                    <a:pt x="1449" y="1619"/>
                  </a:lnTo>
                  <a:cubicBezTo>
                    <a:pt x="1344" y="1799"/>
                    <a:pt x="1225" y="1983"/>
                    <a:pt x="1080" y="2135"/>
                  </a:cubicBezTo>
                  <a:cubicBezTo>
                    <a:pt x="963" y="2259"/>
                    <a:pt x="792" y="2415"/>
                    <a:pt x="608" y="2415"/>
                  </a:cubicBezTo>
                  <a:cubicBezTo>
                    <a:pt x="606" y="2415"/>
                    <a:pt x="604" y="2415"/>
                    <a:pt x="603" y="2415"/>
                  </a:cubicBezTo>
                  <a:cubicBezTo>
                    <a:pt x="385" y="2410"/>
                    <a:pt x="327" y="2158"/>
                    <a:pt x="297" y="1986"/>
                  </a:cubicBezTo>
                  <a:cubicBezTo>
                    <a:pt x="259" y="1773"/>
                    <a:pt x="258" y="1556"/>
                    <a:pt x="291" y="1343"/>
                  </a:cubicBezTo>
                  <a:cubicBezTo>
                    <a:pt x="327" y="1113"/>
                    <a:pt x="402" y="889"/>
                    <a:pt x="512" y="684"/>
                  </a:cubicBezTo>
                  <a:cubicBezTo>
                    <a:pt x="532" y="646"/>
                    <a:pt x="560" y="596"/>
                    <a:pt x="595" y="543"/>
                  </a:cubicBezTo>
                  <a:cubicBezTo>
                    <a:pt x="617" y="557"/>
                    <a:pt x="642" y="566"/>
                    <a:pt x="667" y="566"/>
                  </a:cubicBezTo>
                  <a:cubicBezTo>
                    <a:pt x="705" y="566"/>
                    <a:pt x="741" y="547"/>
                    <a:pt x="762" y="502"/>
                  </a:cubicBezTo>
                  <a:cubicBezTo>
                    <a:pt x="834" y="356"/>
                    <a:pt x="971" y="292"/>
                    <a:pt x="1114" y="292"/>
                  </a:cubicBezTo>
                  <a:close/>
                  <a:moveTo>
                    <a:pt x="950" y="1"/>
                  </a:moveTo>
                  <a:cubicBezTo>
                    <a:pt x="495" y="1"/>
                    <a:pt x="194" y="684"/>
                    <a:pt x="95" y="1055"/>
                  </a:cubicBezTo>
                  <a:cubicBezTo>
                    <a:pt x="23" y="1321"/>
                    <a:pt x="1" y="1597"/>
                    <a:pt x="28" y="1871"/>
                  </a:cubicBezTo>
                  <a:cubicBezTo>
                    <a:pt x="54" y="2128"/>
                    <a:pt x="107" y="2440"/>
                    <a:pt x="344" y="2592"/>
                  </a:cubicBezTo>
                  <a:cubicBezTo>
                    <a:pt x="436" y="2651"/>
                    <a:pt x="528" y="2676"/>
                    <a:pt x="618" y="2676"/>
                  </a:cubicBezTo>
                  <a:cubicBezTo>
                    <a:pt x="1005" y="2676"/>
                    <a:pt x="1363" y="2214"/>
                    <a:pt x="1552" y="1932"/>
                  </a:cubicBezTo>
                  <a:cubicBezTo>
                    <a:pt x="1848" y="1492"/>
                    <a:pt x="2080" y="889"/>
                    <a:pt x="1762" y="392"/>
                  </a:cubicBezTo>
                  <a:cubicBezTo>
                    <a:pt x="1623" y="178"/>
                    <a:pt x="1400" y="41"/>
                    <a:pt x="1142" y="37"/>
                  </a:cubicBezTo>
                  <a:lnTo>
                    <a:pt x="1132" y="37"/>
                  </a:lnTo>
                  <a:cubicBezTo>
                    <a:pt x="1069" y="12"/>
                    <a:pt x="1008" y="1"/>
                    <a:pt x="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3" name="Google Shape;10543;p20"/>
            <p:cNvSpPr/>
            <p:nvPr/>
          </p:nvSpPr>
          <p:spPr>
            <a:xfrm>
              <a:off x="4985777" y="5382962"/>
              <a:ext cx="78058" cy="68603"/>
            </a:xfrm>
            <a:custGeom>
              <a:avLst/>
              <a:gdLst/>
              <a:ahLst/>
              <a:cxnLst/>
              <a:rect l="l" t="t" r="r" b="b"/>
              <a:pathLst>
                <a:path w="2898" h="2547" extrusionOk="0">
                  <a:moveTo>
                    <a:pt x="2480" y="0"/>
                  </a:moveTo>
                  <a:cubicBezTo>
                    <a:pt x="2149" y="0"/>
                    <a:pt x="1818" y="152"/>
                    <a:pt x="1607" y="411"/>
                  </a:cubicBezTo>
                  <a:cubicBezTo>
                    <a:pt x="1497" y="545"/>
                    <a:pt x="1423" y="705"/>
                    <a:pt x="1393" y="877"/>
                  </a:cubicBezTo>
                  <a:cubicBezTo>
                    <a:pt x="1320" y="619"/>
                    <a:pt x="1184" y="368"/>
                    <a:pt x="980" y="201"/>
                  </a:cubicBezTo>
                  <a:cubicBezTo>
                    <a:pt x="844" y="91"/>
                    <a:pt x="674" y="27"/>
                    <a:pt x="507" y="27"/>
                  </a:cubicBezTo>
                  <a:cubicBezTo>
                    <a:pt x="357" y="27"/>
                    <a:pt x="210" y="78"/>
                    <a:pt x="91" y="193"/>
                  </a:cubicBezTo>
                  <a:cubicBezTo>
                    <a:pt x="0" y="280"/>
                    <a:pt x="88" y="408"/>
                    <a:pt x="187" y="408"/>
                  </a:cubicBezTo>
                  <a:cubicBezTo>
                    <a:pt x="215" y="408"/>
                    <a:pt x="245" y="397"/>
                    <a:pt x="272" y="371"/>
                  </a:cubicBezTo>
                  <a:cubicBezTo>
                    <a:pt x="341" y="305"/>
                    <a:pt x="421" y="277"/>
                    <a:pt x="502" y="277"/>
                  </a:cubicBezTo>
                  <a:cubicBezTo>
                    <a:pt x="654" y="277"/>
                    <a:pt x="811" y="372"/>
                    <a:pt x="911" y="487"/>
                  </a:cubicBezTo>
                  <a:cubicBezTo>
                    <a:pt x="1091" y="694"/>
                    <a:pt x="1191" y="989"/>
                    <a:pt x="1207" y="1258"/>
                  </a:cubicBezTo>
                  <a:cubicBezTo>
                    <a:pt x="1235" y="1761"/>
                    <a:pt x="902" y="2292"/>
                    <a:pt x="358" y="2292"/>
                  </a:cubicBezTo>
                  <a:cubicBezTo>
                    <a:pt x="355" y="2292"/>
                    <a:pt x="352" y="2292"/>
                    <a:pt x="348" y="2292"/>
                  </a:cubicBezTo>
                  <a:cubicBezTo>
                    <a:pt x="348" y="2292"/>
                    <a:pt x="347" y="2292"/>
                    <a:pt x="347" y="2292"/>
                  </a:cubicBezTo>
                  <a:cubicBezTo>
                    <a:pt x="184" y="2292"/>
                    <a:pt x="184" y="2544"/>
                    <a:pt x="348" y="2546"/>
                  </a:cubicBezTo>
                  <a:cubicBezTo>
                    <a:pt x="353" y="2546"/>
                    <a:pt x="358" y="2546"/>
                    <a:pt x="363" y="2546"/>
                  </a:cubicBezTo>
                  <a:cubicBezTo>
                    <a:pt x="677" y="2546"/>
                    <a:pt x="975" y="2394"/>
                    <a:pt x="1176" y="2153"/>
                  </a:cubicBezTo>
                  <a:cubicBezTo>
                    <a:pt x="1342" y="1955"/>
                    <a:pt x="1428" y="1717"/>
                    <a:pt x="1451" y="1468"/>
                  </a:cubicBezTo>
                  <a:cubicBezTo>
                    <a:pt x="1469" y="1512"/>
                    <a:pt x="1487" y="1556"/>
                    <a:pt x="1511" y="1598"/>
                  </a:cubicBezTo>
                  <a:cubicBezTo>
                    <a:pt x="1621" y="1811"/>
                    <a:pt x="1801" y="1980"/>
                    <a:pt x="2020" y="2079"/>
                  </a:cubicBezTo>
                  <a:cubicBezTo>
                    <a:pt x="2042" y="2089"/>
                    <a:pt x="2065" y="2094"/>
                    <a:pt x="2087" y="2094"/>
                  </a:cubicBezTo>
                  <a:cubicBezTo>
                    <a:pt x="2129" y="2094"/>
                    <a:pt x="2169" y="2076"/>
                    <a:pt x="2194" y="2034"/>
                  </a:cubicBezTo>
                  <a:cubicBezTo>
                    <a:pt x="2225" y="1980"/>
                    <a:pt x="2211" y="1888"/>
                    <a:pt x="2147" y="1860"/>
                  </a:cubicBezTo>
                  <a:cubicBezTo>
                    <a:pt x="1760" y="1692"/>
                    <a:pt x="1531" y="1232"/>
                    <a:pt x="1663" y="823"/>
                  </a:cubicBezTo>
                  <a:cubicBezTo>
                    <a:pt x="1772" y="480"/>
                    <a:pt x="2129" y="256"/>
                    <a:pt x="2481" y="256"/>
                  </a:cubicBezTo>
                  <a:cubicBezTo>
                    <a:pt x="2549" y="256"/>
                    <a:pt x="2618" y="264"/>
                    <a:pt x="2684" y="282"/>
                  </a:cubicBezTo>
                  <a:cubicBezTo>
                    <a:pt x="2697" y="285"/>
                    <a:pt x="2708" y="287"/>
                    <a:pt x="2719" y="287"/>
                  </a:cubicBezTo>
                  <a:cubicBezTo>
                    <a:pt x="2852" y="287"/>
                    <a:pt x="2898" y="75"/>
                    <a:pt x="2752" y="36"/>
                  </a:cubicBezTo>
                  <a:cubicBezTo>
                    <a:pt x="2663" y="12"/>
                    <a:pt x="2571" y="0"/>
                    <a:pt x="2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4" name="Google Shape;10544;p20"/>
            <p:cNvSpPr/>
            <p:nvPr/>
          </p:nvSpPr>
          <p:spPr>
            <a:xfrm>
              <a:off x="5066799" y="5421021"/>
              <a:ext cx="40349" cy="44281"/>
            </a:xfrm>
            <a:custGeom>
              <a:avLst/>
              <a:gdLst/>
              <a:ahLst/>
              <a:cxnLst/>
              <a:rect l="l" t="t" r="r" b="b"/>
              <a:pathLst>
                <a:path w="1498" h="1644" extrusionOk="0">
                  <a:moveTo>
                    <a:pt x="817" y="276"/>
                  </a:moveTo>
                  <a:cubicBezTo>
                    <a:pt x="859" y="281"/>
                    <a:pt x="900" y="292"/>
                    <a:pt x="938" y="309"/>
                  </a:cubicBezTo>
                  <a:cubicBezTo>
                    <a:pt x="1149" y="400"/>
                    <a:pt x="1218" y="636"/>
                    <a:pt x="1155" y="859"/>
                  </a:cubicBezTo>
                  <a:cubicBezTo>
                    <a:pt x="1119" y="984"/>
                    <a:pt x="1054" y="1100"/>
                    <a:pt x="961" y="1194"/>
                  </a:cubicBezTo>
                  <a:cubicBezTo>
                    <a:pt x="869" y="1291"/>
                    <a:pt x="736" y="1387"/>
                    <a:pt x="596" y="1390"/>
                  </a:cubicBezTo>
                  <a:cubicBezTo>
                    <a:pt x="594" y="1390"/>
                    <a:pt x="592" y="1390"/>
                    <a:pt x="590" y="1390"/>
                  </a:cubicBezTo>
                  <a:cubicBezTo>
                    <a:pt x="378" y="1390"/>
                    <a:pt x="277" y="1139"/>
                    <a:pt x="291" y="947"/>
                  </a:cubicBezTo>
                  <a:cubicBezTo>
                    <a:pt x="314" y="655"/>
                    <a:pt x="593" y="441"/>
                    <a:pt x="817" y="276"/>
                  </a:cubicBezTo>
                  <a:close/>
                  <a:moveTo>
                    <a:pt x="802" y="0"/>
                  </a:moveTo>
                  <a:cubicBezTo>
                    <a:pt x="781" y="0"/>
                    <a:pt x="760" y="6"/>
                    <a:pt x="742" y="19"/>
                  </a:cubicBezTo>
                  <a:lnTo>
                    <a:pt x="740" y="21"/>
                  </a:lnTo>
                  <a:cubicBezTo>
                    <a:pt x="540" y="24"/>
                    <a:pt x="345" y="108"/>
                    <a:pt x="250" y="298"/>
                  </a:cubicBezTo>
                  <a:cubicBezTo>
                    <a:pt x="226" y="342"/>
                    <a:pt x="231" y="395"/>
                    <a:pt x="262" y="434"/>
                  </a:cubicBezTo>
                  <a:cubicBezTo>
                    <a:pt x="156" y="561"/>
                    <a:pt x="73" y="704"/>
                    <a:pt x="48" y="871"/>
                  </a:cubicBezTo>
                  <a:cubicBezTo>
                    <a:pt x="1" y="1177"/>
                    <a:pt x="151" y="1569"/>
                    <a:pt x="486" y="1633"/>
                  </a:cubicBezTo>
                  <a:cubicBezTo>
                    <a:pt x="523" y="1640"/>
                    <a:pt x="559" y="1643"/>
                    <a:pt x="595" y="1643"/>
                  </a:cubicBezTo>
                  <a:cubicBezTo>
                    <a:pt x="947" y="1643"/>
                    <a:pt x="1252" y="1318"/>
                    <a:pt x="1373" y="1009"/>
                  </a:cubicBezTo>
                  <a:cubicBezTo>
                    <a:pt x="1497" y="693"/>
                    <a:pt x="1427" y="300"/>
                    <a:pt x="1119" y="118"/>
                  </a:cubicBezTo>
                  <a:cubicBezTo>
                    <a:pt x="1047" y="75"/>
                    <a:pt x="969" y="46"/>
                    <a:pt x="886" y="32"/>
                  </a:cubicBezTo>
                  <a:cubicBezTo>
                    <a:pt x="862" y="12"/>
                    <a:pt x="83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5" name="Google Shape;10545;p20"/>
            <p:cNvSpPr/>
            <p:nvPr/>
          </p:nvSpPr>
          <p:spPr>
            <a:xfrm>
              <a:off x="5826402" y="5403082"/>
              <a:ext cx="73452" cy="69034"/>
            </a:xfrm>
            <a:custGeom>
              <a:avLst/>
              <a:gdLst/>
              <a:ahLst/>
              <a:cxnLst/>
              <a:rect l="l" t="t" r="r" b="b"/>
              <a:pathLst>
                <a:path w="2727" h="2563" extrusionOk="0">
                  <a:moveTo>
                    <a:pt x="2540" y="0"/>
                  </a:moveTo>
                  <a:cubicBezTo>
                    <a:pt x="2531" y="0"/>
                    <a:pt x="2521" y="1"/>
                    <a:pt x="2510" y="4"/>
                  </a:cubicBezTo>
                  <a:cubicBezTo>
                    <a:pt x="2026" y="113"/>
                    <a:pt x="1630" y="459"/>
                    <a:pt x="1456" y="925"/>
                  </a:cubicBezTo>
                  <a:cubicBezTo>
                    <a:pt x="1454" y="926"/>
                    <a:pt x="1454" y="929"/>
                    <a:pt x="1454" y="931"/>
                  </a:cubicBezTo>
                  <a:cubicBezTo>
                    <a:pt x="1401" y="640"/>
                    <a:pt x="1214" y="386"/>
                    <a:pt x="893" y="295"/>
                  </a:cubicBezTo>
                  <a:cubicBezTo>
                    <a:pt x="826" y="276"/>
                    <a:pt x="757" y="267"/>
                    <a:pt x="689" y="267"/>
                  </a:cubicBezTo>
                  <a:cubicBezTo>
                    <a:pt x="517" y="267"/>
                    <a:pt x="348" y="327"/>
                    <a:pt x="226" y="456"/>
                  </a:cubicBezTo>
                  <a:cubicBezTo>
                    <a:pt x="139" y="548"/>
                    <a:pt x="225" y="676"/>
                    <a:pt x="321" y="676"/>
                  </a:cubicBezTo>
                  <a:cubicBezTo>
                    <a:pt x="349" y="676"/>
                    <a:pt x="379" y="664"/>
                    <a:pt x="404" y="637"/>
                  </a:cubicBezTo>
                  <a:cubicBezTo>
                    <a:pt x="481" y="555"/>
                    <a:pt x="584" y="520"/>
                    <a:pt x="688" y="520"/>
                  </a:cubicBezTo>
                  <a:cubicBezTo>
                    <a:pt x="773" y="520"/>
                    <a:pt x="859" y="543"/>
                    <a:pt x="935" y="583"/>
                  </a:cubicBezTo>
                  <a:cubicBezTo>
                    <a:pt x="1149" y="696"/>
                    <a:pt x="1235" y="919"/>
                    <a:pt x="1219" y="1152"/>
                  </a:cubicBezTo>
                  <a:cubicBezTo>
                    <a:pt x="1180" y="1749"/>
                    <a:pt x="592" y="2078"/>
                    <a:pt x="124" y="2327"/>
                  </a:cubicBezTo>
                  <a:cubicBezTo>
                    <a:pt x="1" y="2393"/>
                    <a:pt x="77" y="2562"/>
                    <a:pt x="191" y="2562"/>
                  </a:cubicBezTo>
                  <a:cubicBezTo>
                    <a:pt x="211" y="2562"/>
                    <a:pt x="231" y="2558"/>
                    <a:pt x="252" y="2546"/>
                  </a:cubicBezTo>
                  <a:cubicBezTo>
                    <a:pt x="705" y="2305"/>
                    <a:pt x="1178" y="2018"/>
                    <a:pt x="1380" y="1526"/>
                  </a:cubicBezTo>
                  <a:cubicBezTo>
                    <a:pt x="1410" y="1830"/>
                    <a:pt x="1529" y="2119"/>
                    <a:pt x="1725" y="2355"/>
                  </a:cubicBezTo>
                  <a:cubicBezTo>
                    <a:pt x="1750" y="2385"/>
                    <a:pt x="1779" y="2397"/>
                    <a:pt x="1808" y="2397"/>
                  </a:cubicBezTo>
                  <a:cubicBezTo>
                    <a:pt x="1899" y="2397"/>
                    <a:pt x="1984" y="2269"/>
                    <a:pt x="1905" y="2175"/>
                  </a:cubicBezTo>
                  <a:cubicBezTo>
                    <a:pt x="1633" y="1844"/>
                    <a:pt x="1554" y="1395"/>
                    <a:pt x="1700" y="992"/>
                  </a:cubicBezTo>
                  <a:cubicBezTo>
                    <a:pt x="1841" y="613"/>
                    <a:pt x="2187" y="336"/>
                    <a:pt x="2577" y="250"/>
                  </a:cubicBezTo>
                  <a:cubicBezTo>
                    <a:pt x="2727" y="216"/>
                    <a:pt x="2678" y="0"/>
                    <a:pt x="25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6" name="Google Shape;10546;p20"/>
            <p:cNvSpPr/>
            <p:nvPr/>
          </p:nvSpPr>
          <p:spPr>
            <a:xfrm>
              <a:off x="5901417" y="5434273"/>
              <a:ext cx="39083" cy="46301"/>
            </a:xfrm>
            <a:custGeom>
              <a:avLst/>
              <a:gdLst/>
              <a:ahLst/>
              <a:cxnLst/>
              <a:rect l="l" t="t" r="r" b="b"/>
              <a:pathLst>
                <a:path w="1451" h="1719" extrusionOk="0">
                  <a:moveTo>
                    <a:pt x="609" y="406"/>
                  </a:moveTo>
                  <a:cubicBezTo>
                    <a:pt x="770" y="430"/>
                    <a:pt x="917" y="508"/>
                    <a:pt x="1025" y="629"/>
                  </a:cubicBezTo>
                  <a:cubicBezTo>
                    <a:pt x="1165" y="799"/>
                    <a:pt x="1192" y="1036"/>
                    <a:pt x="1091" y="1233"/>
                  </a:cubicBezTo>
                  <a:lnTo>
                    <a:pt x="1091" y="1232"/>
                  </a:lnTo>
                  <a:cubicBezTo>
                    <a:pt x="1014" y="1378"/>
                    <a:pt x="863" y="1466"/>
                    <a:pt x="704" y="1466"/>
                  </a:cubicBezTo>
                  <a:cubicBezTo>
                    <a:pt x="669" y="1466"/>
                    <a:pt x="633" y="1461"/>
                    <a:pt x="598" y="1453"/>
                  </a:cubicBezTo>
                  <a:cubicBezTo>
                    <a:pt x="369" y="1399"/>
                    <a:pt x="267" y="1189"/>
                    <a:pt x="295" y="965"/>
                  </a:cubicBezTo>
                  <a:cubicBezTo>
                    <a:pt x="324" y="744"/>
                    <a:pt x="457" y="566"/>
                    <a:pt x="609" y="406"/>
                  </a:cubicBezTo>
                  <a:close/>
                  <a:moveTo>
                    <a:pt x="706" y="1"/>
                  </a:moveTo>
                  <a:cubicBezTo>
                    <a:pt x="677" y="1"/>
                    <a:pt x="648" y="11"/>
                    <a:pt x="621" y="36"/>
                  </a:cubicBezTo>
                  <a:cubicBezTo>
                    <a:pt x="584" y="72"/>
                    <a:pt x="546" y="110"/>
                    <a:pt x="508" y="148"/>
                  </a:cubicBezTo>
                  <a:cubicBezTo>
                    <a:pt x="499" y="147"/>
                    <a:pt x="490" y="147"/>
                    <a:pt x="480" y="147"/>
                  </a:cubicBezTo>
                  <a:cubicBezTo>
                    <a:pt x="433" y="147"/>
                    <a:pt x="385" y="150"/>
                    <a:pt x="338" y="157"/>
                  </a:cubicBezTo>
                  <a:cubicBezTo>
                    <a:pt x="269" y="166"/>
                    <a:pt x="233" y="252"/>
                    <a:pt x="248" y="314"/>
                  </a:cubicBezTo>
                  <a:cubicBezTo>
                    <a:pt x="256" y="340"/>
                    <a:pt x="273" y="365"/>
                    <a:pt x="298" y="379"/>
                  </a:cubicBezTo>
                  <a:cubicBezTo>
                    <a:pt x="175" y="536"/>
                    <a:pt x="78" y="708"/>
                    <a:pt x="48" y="911"/>
                  </a:cubicBezTo>
                  <a:cubicBezTo>
                    <a:pt x="1" y="1241"/>
                    <a:pt x="145" y="1569"/>
                    <a:pt x="474" y="1681"/>
                  </a:cubicBezTo>
                  <a:cubicBezTo>
                    <a:pt x="548" y="1706"/>
                    <a:pt x="624" y="1718"/>
                    <a:pt x="699" y="1718"/>
                  </a:cubicBezTo>
                  <a:cubicBezTo>
                    <a:pt x="917" y="1718"/>
                    <a:pt x="1127" y="1617"/>
                    <a:pt x="1264" y="1437"/>
                  </a:cubicBezTo>
                  <a:cubicBezTo>
                    <a:pt x="1447" y="1185"/>
                    <a:pt x="1450" y="812"/>
                    <a:pt x="1282" y="550"/>
                  </a:cubicBezTo>
                  <a:cubicBezTo>
                    <a:pt x="1171" y="383"/>
                    <a:pt x="1005" y="259"/>
                    <a:pt x="814" y="198"/>
                  </a:cubicBezTo>
                  <a:cubicBezTo>
                    <a:pt x="879" y="111"/>
                    <a:pt x="798" y="1"/>
                    <a:pt x="7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7" name="Google Shape;10547;p20"/>
            <p:cNvSpPr/>
            <p:nvPr/>
          </p:nvSpPr>
          <p:spPr>
            <a:xfrm>
              <a:off x="6006303" y="5377494"/>
              <a:ext cx="63163" cy="82421"/>
            </a:xfrm>
            <a:custGeom>
              <a:avLst/>
              <a:gdLst/>
              <a:ahLst/>
              <a:cxnLst/>
              <a:rect l="l" t="t" r="r" b="b"/>
              <a:pathLst>
                <a:path w="2345" h="3060" extrusionOk="0">
                  <a:moveTo>
                    <a:pt x="1570" y="1"/>
                  </a:moveTo>
                  <a:cubicBezTo>
                    <a:pt x="1519" y="1"/>
                    <a:pt x="1468" y="27"/>
                    <a:pt x="1448" y="89"/>
                  </a:cubicBezTo>
                  <a:cubicBezTo>
                    <a:pt x="1291" y="554"/>
                    <a:pt x="1203" y="1038"/>
                    <a:pt x="1183" y="1530"/>
                  </a:cubicBezTo>
                  <a:lnTo>
                    <a:pt x="163" y="1536"/>
                  </a:lnTo>
                  <a:cubicBezTo>
                    <a:pt x="0" y="1538"/>
                    <a:pt x="0" y="1792"/>
                    <a:pt x="163" y="1792"/>
                  </a:cubicBezTo>
                  <a:lnTo>
                    <a:pt x="1182" y="1784"/>
                  </a:lnTo>
                  <a:cubicBezTo>
                    <a:pt x="1183" y="2183"/>
                    <a:pt x="1232" y="2580"/>
                    <a:pt x="1324" y="2968"/>
                  </a:cubicBezTo>
                  <a:cubicBezTo>
                    <a:pt x="1339" y="3032"/>
                    <a:pt x="1387" y="3060"/>
                    <a:pt x="1437" y="3060"/>
                  </a:cubicBezTo>
                  <a:cubicBezTo>
                    <a:pt x="1513" y="3060"/>
                    <a:pt x="1592" y="2997"/>
                    <a:pt x="1569" y="2901"/>
                  </a:cubicBezTo>
                  <a:cubicBezTo>
                    <a:pt x="1482" y="2534"/>
                    <a:pt x="1437" y="2158"/>
                    <a:pt x="1435" y="1782"/>
                  </a:cubicBezTo>
                  <a:lnTo>
                    <a:pt x="2180" y="1776"/>
                  </a:lnTo>
                  <a:cubicBezTo>
                    <a:pt x="2344" y="1775"/>
                    <a:pt x="2344" y="1521"/>
                    <a:pt x="2180" y="1521"/>
                  </a:cubicBezTo>
                  <a:lnTo>
                    <a:pt x="1437" y="1527"/>
                  </a:lnTo>
                  <a:cubicBezTo>
                    <a:pt x="1457" y="1060"/>
                    <a:pt x="1543" y="598"/>
                    <a:pt x="1692" y="156"/>
                  </a:cubicBezTo>
                  <a:cubicBezTo>
                    <a:pt x="1724" y="62"/>
                    <a:pt x="1648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8" name="Google Shape;10548;p20"/>
            <p:cNvSpPr/>
            <p:nvPr/>
          </p:nvSpPr>
          <p:spPr>
            <a:xfrm>
              <a:off x="6114502" y="5376228"/>
              <a:ext cx="82987" cy="92818"/>
            </a:xfrm>
            <a:custGeom>
              <a:avLst/>
              <a:gdLst/>
              <a:ahLst/>
              <a:cxnLst/>
              <a:rect l="l" t="t" r="r" b="b"/>
              <a:pathLst>
                <a:path w="3081" h="3446" extrusionOk="0">
                  <a:moveTo>
                    <a:pt x="1902" y="440"/>
                  </a:moveTo>
                  <a:cubicBezTo>
                    <a:pt x="2029" y="767"/>
                    <a:pt x="2155" y="1095"/>
                    <a:pt x="2282" y="1424"/>
                  </a:cubicBezTo>
                  <a:cubicBezTo>
                    <a:pt x="2362" y="1629"/>
                    <a:pt x="2440" y="1834"/>
                    <a:pt x="2520" y="2041"/>
                  </a:cubicBezTo>
                  <a:cubicBezTo>
                    <a:pt x="2562" y="2149"/>
                    <a:pt x="2603" y="2256"/>
                    <a:pt x="2645" y="2364"/>
                  </a:cubicBezTo>
                  <a:cubicBezTo>
                    <a:pt x="2662" y="2411"/>
                    <a:pt x="2783" y="2632"/>
                    <a:pt x="2761" y="2674"/>
                  </a:cubicBezTo>
                  <a:cubicBezTo>
                    <a:pt x="2749" y="2697"/>
                    <a:pt x="2545" y="2705"/>
                    <a:pt x="2515" y="2710"/>
                  </a:cubicBezTo>
                  <a:lnTo>
                    <a:pt x="2174" y="2758"/>
                  </a:lnTo>
                  <a:lnTo>
                    <a:pt x="1520" y="2854"/>
                  </a:lnTo>
                  <a:lnTo>
                    <a:pt x="646" y="2981"/>
                  </a:lnTo>
                  <a:lnTo>
                    <a:pt x="1902" y="440"/>
                  </a:lnTo>
                  <a:close/>
                  <a:moveTo>
                    <a:pt x="1904" y="0"/>
                  </a:moveTo>
                  <a:cubicBezTo>
                    <a:pt x="1865" y="0"/>
                    <a:pt x="1829" y="19"/>
                    <a:pt x="1807" y="62"/>
                  </a:cubicBezTo>
                  <a:lnTo>
                    <a:pt x="342" y="3026"/>
                  </a:lnTo>
                  <a:lnTo>
                    <a:pt x="154" y="3053"/>
                  </a:lnTo>
                  <a:cubicBezTo>
                    <a:pt x="0" y="3076"/>
                    <a:pt x="55" y="3298"/>
                    <a:pt x="201" y="3298"/>
                  </a:cubicBezTo>
                  <a:cubicBezTo>
                    <a:pt x="206" y="3298"/>
                    <a:pt x="212" y="3298"/>
                    <a:pt x="218" y="3297"/>
                  </a:cubicBezTo>
                  <a:lnTo>
                    <a:pt x="218" y="3297"/>
                  </a:lnTo>
                  <a:cubicBezTo>
                    <a:pt x="209" y="3379"/>
                    <a:pt x="282" y="3445"/>
                    <a:pt x="352" y="3445"/>
                  </a:cubicBezTo>
                  <a:cubicBezTo>
                    <a:pt x="390" y="3445"/>
                    <a:pt x="426" y="3426"/>
                    <a:pt x="449" y="3380"/>
                  </a:cubicBezTo>
                  <a:lnTo>
                    <a:pt x="511" y="3255"/>
                  </a:lnTo>
                  <a:lnTo>
                    <a:pt x="1713" y="3081"/>
                  </a:lnTo>
                  <a:lnTo>
                    <a:pt x="2457" y="2973"/>
                  </a:lnTo>
                  <a:cubicBezTo>
                    <a:pt x="2617" y="2951"/>
                    <a:pt x="2904" y="2965"/>
                    <a:pt x="2991" y="2794"/>
                  </a:cubicBezTo>
                  <a:cubicBezTo>
                    <a:pt x="3081" y="2624"/>
                    <a:pt x="2916" y="2367"/>
                    <a:pt x="2855" y="2209"/>
                  </a:cubicBezTo>
                  <a:lnTo>
                    <a:pt x="2582" y="1503"/>
                  </a:lnTo>
                  <a:cubicBezTo>
                    <a:pt x="2402" y="1033"/>
                    <a:pt x="2221" y="563"/>
                    <a:pt x="2039" y="93"/>
                  </a:cubicBezTo>
                  <a:cubicBezTo>
                    <a:pt x="2018" y="39"/>
                    <a:pt x="1960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49" name="Google Shape;10549;p20"/>
            <p:cNvSpPr/>
            <p:nvPr/>
          </p:nvSpPr>
          <p:spPr>
            <a:xfrm>
              <a:off x="6214190" y="5395433"/>
              <a:ext cx="72401" cy="64375"/>
            </a:xfrm>
            <a:custGeom>
              <a:avLst/>
              <a:gdLst/>
              <a:ahLst/>
              <a:cxnLst/>
              <a:rect l="l" t="t" r="r" b="b"/>
              <a:pathLst>
                <a:path w="2688" h="2390" extrusionOk="0">
                  <a:moveTo>
                    <a:pt x="2511" y="1"/>
                  </a:moveTo>
                  <a:cubicBezTo>
                    <a:pt x="2500" y="1"/>
                    <a:pt x="2488" y="2"/>
                    <a:pt x="2476" y="6"/>
                  </a:cubicBezTo>
                  <a:cubicBezTo>
                    <a:pt x="1941" y="153"/>
                    <a:pt x="1493" y="515"/>
                    <a:pt x="1239" y="1007"/>
                  </a:cubicBezTo>
                  <a:cubicBezTo>
                    <a:pt x="1089" y="543"/>
                    <a:pt x="647" y="212"/>
                    <a:pt x="163" y="181"/>
                  </a:cubicBezTo>
                  <a:cubicBezTo>
                    <a:pt x="160" y="181"/>
                    <a:pt x="156" y="181"/>
                    <a:pt x="153" y="181"/>
                  </a:cubicBezTo>
                  <a:cubicBezTo>
                    <a:pt x="0" y="181"/>
                    <a:pt x="4" y="424"/>
                    <a:pt x="163" y="435"/>
                  </a:cubicBezTo>
                  <a:cubicBezTo>
                    <a:pt x="553" y="460"/>
                    <a:pt x="912" y="748"/>
                    <a:pt x="1014" y="1127"/>
                  </a:cubicBezTo>
                  <a:cubicBezTo>
                    <a:pt x="1116" y="1505"/>
                    <a:pt x="946" y="1933"/>
                    <a:pt x="624" y="2149"/>
                  </a:cubicBezTo>
                  <a:cubicBezTo>
                    <a:pt x="511" y="2225"/>
                    <a:pt x="581" y="2390"/>
                    <a:pt x="686" y="2390"/>
                  </a:cubicBezTo>
                  <a:cubicBezTo>
                    <a:pt x="707" y="2390"/>
                    <a:pt x="730" y="2383"/>
                    <a:pt x="752" y="2368"/>
                  </a:cubicBezTo>
                  <a:cubicBezTo>
                    <a:pt x="946" y="2237"/>
                    <a:pt x="1100" y="2050"/>
                    <a:pt x="1192" y="1834"/>
                  </a:cubicBezTo>
                  <a:cubicBezTo>
                    <a:pt x="1224" y="1884"/>
                    <a:pt x="1265" y="1930"/>
                    <a:pt x="1310" y="1969"/>
                  </a:cubicBezTo>
                  <a:cubicBezTo>
                    <a:pt x="1517" y="2146"/>
                    <a:pt x="1794" y="2218"/>
                    <a:pt x="2057" y="2263"/>
                  </a:cubicBezTo>
                  <a:cubicBezTo>
                    <a:pt x="2066" y="2265"/>
                    <a:pt x="2074" y="2265"/>
                    <a:pt x="2081" y="2265"/>
                  </a:cubicBezTo>
                  <a:cubicBezTo>
                    <a:pt x="2224" y="2265"/>
                    <a:pt x="2278" y="2044"/>
                    <a:pt x="2125" y="2017"/>
                  </a:cubicBezTo>
                  <a:cubicBezTo>
                    <a:pt x="1915" y="1983"/>
                    <a:pt x="1688" y="1934"/>
                    <a:pt x="1512" y="1807"/>
                  </a:cubicBezTo>
                  <a:cubicBezTo>
                    <a:pt x="1293" y="1649"/>
                    <a:pt x="1327" y="1411"/>
                    <a:pt x="1431" y="1188"/>
                  </a:cubicBezTo>
                  <a:cubicBezTo>
                    <a:pt x="1645" y="728"/>
                    <a:pt x="2053" y="385"/>
                    <a:pt x="2543" y="253"/>
                  </a:cubicBezTo>
                  <a:cubicBezTo>
                    <a:pt x="2687" y="213"/>
                    <a:pt x="2643" y="1"/>
                    <a:pt x="25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0" name="Google Shape;10550;p20"/>
            <p:cNvSpPr/>
            <p:nvPr/>
          </p:nvSpPr>
          <p:spPr>
            <a:xfrm>
              <a:off x="6542882" y="5217175"/>
              <a:ext cx="104696" cy="109949"/>
            </a:xfrm>
            <a:custGeom>
              <a:avLst/>
              <a:gdLst/>
              <a:ahLst/>
              <a:cxnLst/>
              <a:rect l="l" t="t" r="r" b="b"/>
              <a:pathLst>
                <a:path w="3887" h="4082" extrusionOk="0">
                  <a:moveTo>
                    <a:pt x="3707" y="0"/>
                  </a:moveTo>
                  <a:cubicBezTo>
                    <a:pt x="3679" y="0"/>
                    <a:pt x="3649" y="12"/>
                    <a:pt x="3623" y="40"/>
                  </a:cubicBezTo>
                  <a:lnTo>
                    <a:pt x="1895" y="1908"/>
                  </a:lnTo>
                  <a:cubicBezTo>
                    <a:pt x="1524" y="1334"/>
                    <a:pt x="1152" y="761"/>
                    <a:pt x="781" y="189"/>
                  </a:cubicBezTo>
                  <a:cubicBezTo>
                    <a:pt x="754" y="147"/>
                    <a:pt x="715" y="130"/>
                    <a:pt x="677" y="130"/>
                  </a:cubicBezTo>
                  <a:cubicBezTo>
                    <a:pt x="588" y="130"/>
                    <a:pt x="499" y="221"/>
                    <a:pt x="562" y="316"/>
                  </a:cubicBezTo>
                  <a:lnTo>
                    <a:pt x="1718" y="2099"/>
                  </a:lnTo>
                  <a:lnTo>
                    <a:pt x="85" y="3863"/>
                  </a:lnTo>
                  <a:cubicBezTo>
                    <a:pt x="0" y="3954"/>
                    <a:pt x="86" y="4081"/>
                    <a:pt x="181" y="4081"/>
                  </a:cubicBezTo>
                  <a:cubicBezTo>
                    <a:pt x="210" y="4081"/>
                    <a:pt x="240" y="4070"/>
                    <a:pt x="265" y="4041"/>
                  </a:cubicBezTo>
                  <a:lnTo>
                    <a:pt x="1859" y="2318"/>
                  </a:lnTo>
                  <a:lnTo>
                    <a:pt x="2094" y="2681"/>
                  </a:lnTo>
                  <a:cubicBezTo>
                    <a:pt x="2341" y="3064"/>
                    <a:pt x="2572" y="3465"/>
                    <a:pt x="2841" y="3832"/>
                  </a:cubicBezTo>
                  <a:cubicBezTo>
                    <a:pt x="2915" y="3932"/>
                    <a:pt x="3016" y="4023"/>
                    <a:pt x="3141" y="4023"/>
                  </a:cubicBezTo>
                  <a:cubicBezTo>
                    <a:pt x="3162" y="4023"/>
                    <a:pt x="3184" y="4021"/>
                    <a:pt x="3206" y="4015"/>
                  </a:cubicBezTo>
                  <a:cubicBezTo>
                    <a:pt x="3350" y="3980"/>
                    <a:pt x="3435" y="3849"/>
                    <a:pt x="3399" y="3706"/>
                  </a:cubicBezTo>
                  <a:cubicBezTo>
                    <a:pt x="3383" y="3642"/>
                    <a:pt x="3335" y="3615"/>
                    <a:pt x="3285" y="3615"/>
                  </a:cubicBezTo>
                  <a:cubicBezTo>
                    <a:pt x="3209" y="3615"/>
                    <a:pt x="3130" y="3677"/>
                    <a:pt x="3153" y="3773"/>
                  </a:cubicBezTo>
                  <a:lnTo>
                    <a:pt x="3153" y="3773"/>
                  </a:lnTo>
                  <a:cubicBezTo>
                    <a:pt x="3148" y="3759"/>
                    <a:pt x="3062" y="3703"/>
                    <a:pt x="3046" y="3683"/>
                  </a:cubicBezTo>
                  <a:cubicBezTo>
                    <a:pt x="3025" y="3653"/>
                    <a:pt x="3004" y="3623"/>
                    <a:pt x="2985" y="3590"/>
                  </a:cubicBezTo>
                  <a:cubicBezTo>
                    <a:pt x="2934" y="3510"/>
                    <a:pt x="2882" y="3430"/>
                    <a:pt x="2830" y="3351"/>
                  </a:cubicBezTo>
                  <a:lnTo>
                    <a:pt x="2537" y="2899"/>
                  </a:lnTo>
                  <a:lnTo>
                    <a:pt x="2037" y="2127"/>
                  </a:lnTo>
                  <a:lnTo>
                    <a:pt x="3802" y="219"/>
                  </a:lnTo>
                  <a:cubicBezTo>
                    <a:pt x="3887" y="127"/>
                    <a:pt x="3802" y="0"/>
                    <a:pt x="3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1" name="Google Shape;10551;p20"/>
            <p:cNvSpPr/>
            <p:nvPr/>
          </p:nvSpPr>
          <p:spPr>
            <a:xfrm>
              <a:off x="4859019" y="3697298"/>
              <a:ext cx="898659" cy="1189611"/>
            </a:xfrm>
            <a:custGeom>
              <a:avLst/>
              <a:gdLst/>
              <a:ahLst/>
              <a:cxnLst/>
              <a:rect l="l" t="t" r="r" b="b"/>
              <a:pathLst>
                <a:path w="33364" h="44166" extrusionOk="0">
                  <a:moveTo>
                    <a:pt x="33181" y="0"/>
                  </a:moveTo>
                  <a:cubicBezTo>
                    <a:pt x="33142" y="0"/>
                    <a:pt x="33103" y="16"/>
                    <a:pt x="33075" y="54"/>
                  </a:cubicBezTo>
                  <a:lnTo>
                    <a:pt x="26643" y="8614"/>
                  </a:lnTo>
                  <a:lnTo>
                    <a:pt x="20185" y="17211"/>
                  </a:lnTo>
                  <a:lnTo>
                    <a:pt x="13752" y="25772"/>
                  </a:lnTo>
                  <a:lnTo>
                    <a:pt x="7292" y="34369"/>
                  </a:lnTo>
                  <a:lnTo>
                    <a:pt x="860" y="42930"/>
                  </a:lnTo>
                  <a:lnTo>
                    <a:pt x="69" y="43983"/>
                  </a:lnTo>
                  <a:cubicBezTo>
                    <a:pt x="1" y="44076"/>
                    <a:pt x="89" y="44165"/>
                    <a:pt x="181" y="44165"/>
                  </a:cubicBezTo>
                  <a:cubicBezTo>
                    <a:pt x="220" y="44165"/>
                    <a:pt x="260" y="44149"/>
                    <a:pt x="288" y="44111"/>
                  </a:cubicBezTo>
                  <a:lnTo>
                    <a:pt x="6720" y="35550"/>
                  </a:lnTo>
                  <a:lnTo>
                    <a:pt x="13180" y="26954"/>
                  </a:lnTo>
                  <a:lnTo>
                    <a:pt x="19611" y="18393"/>
                  </a:lnTo>
                  <a:lnTo>
                    <a:pt x="26071" y="9796"/>
                  </a:lnTo>
                  <a:lnTo>
                    <a:pt x="32503" y="1235"/>
                  </a:lnTo>
                  <a:lnTo>
                    <a:pt x="33294" y="182"/>
                  </a:lnTo>
                  <a:cubicBezTo>
                    <a:pt x="33364" y="90"/>
                    <a:pt x="33274" y="0"/>
                    <a:pt x="33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2" name="Google Shape;10552;p20"/>
            <p:cNvSpPr/>
            <p:nvPr/>
          </p:nvSpPr>
          <p:spPr>
            <a:xfrm>
              <a:off x="4971340" y="4084223"/>
              <a:ext cx="1321889" cy="790057"/>
            </a:xfrm>
            <a:custGeom>
              <a:avLst/>
              <a:gdLst/>
              <a:ahLst/>
              <a:cxnLst/>
              <a:rect l="l" t="t" r="r" b="b"/>
              <a:pathLst>
                <a:path w="49077" h="29332" extrusionOk="0">
                  <a:moveTo>
                    <a:pt x="44392" y="0"/>
                  </a:moveTo>
                  <a:cubicBezTo>
                    <a:pt x="41431" y="0"/>
                    <a:pt x="38470" y="156"/>
                    <a:pt x="35530" y="528"/>
                  </a:cubicBezTo>
                  <a:cubicBezTo>
                    <a:pt x="31443" y="1045"/>
                    <a:pt x="27402" y="1964"/>
                    <a:pt x="23551" y="3440"/>
                  </a:cubicBezTo>
                  <a:cubicBezTo>
                    <a:pt x="19991" y="4805"/>
                    <a:pt x="16594" y="6613"/>
                    <a:pt x="13561" y="8927"/>
                  </a:cubicBezTo>
                  <a:cubicBezTo>
                    <a:pt x="10522" y="11244"/>
                    <a:pt x="7915" y="14044"/>
                    <a:pt x="5763" y="17200"/>
                  </a:cubicBezTo>
                  <a:cubicBezTo>
                    <a:pt x="3592" y="20386"/>
                    <a:pt x="1895" y="23883"/>
                    <a:pt x="573" y="27501"/>
                  </a:cubicBezTo>
                  <a:cubicBezTo>
                    <a:pt x="408" y="27954"/>
                    <a:pt x="248" y="28408"/>
                    <a:pt x="95" y="28866"/>
                  </a:cubicBezTo>
                  <a:cubicBezTo>
                    <a:pt x="0" y="29147"/>
                    <a:pt x="231" y="29331"/>
                    <a:pt x="462" y="29331"/>
                  </a:cubicBezTo>
                  <a:cubicBezTo>
                    <a:pt x="615" y="29331"/>
                    <a:pt x="767" y="29252"/>
                    <a:pt x="830" y="29068"/>
                  </a:cubicBezTo>
                  <a:cubicBezTo>
                    <a:pt x="2041" y="25478"/>
                    <a:pt x="3609" y="22000"/>
                    <a:pt x="5632" y="18790"/>
                  </a:cubicBezTo>
                  <a:cubicBezTo>
                    <a:pt x="7642" y="15598"/>
                    <a:pt x="10110" y="12711"/>
                    <a:pt x="13028" y="10312"/>
                  </a:cubicBezTo>
                  <a:cubicBezTo>
                    <a:pt x="15921" y="7935"/>
                    <a:pt x="19212" y="6038"/>
                    <a:pt x="22667" y="4607"/>
                  </a:cubicBezTo>
                  <a:cubicBezTo>
                    <a:pt x="26359" y="3080"/>
                    <a:pt x="30249" y="2071"/>
                    <a:pt x="34196" y="1474"/>
                  </a:cubicBezTo>
                  <a:cubicBezTo>
                    <a:pt x="37556" y="967"/>
                    <a:pt x="40957" y="759"/>
                    <a:pt x="44356" y="759"/>
                  </a:cubicBezTo>
                  <a:cubicBezTo>
                    <a:pt x="45242" y="759"/>
                    <a:pt x="46128" y="774"/>
                    <a:pt x="47013" y="800"/>
                  </a:cubicBezTo>
                  <a:cubicBezTo>
                    <a:pt x="47538" y="816"/>
                    <a:pt x="48063" y="835"/>
                    <a:pt x="48586" y="860"/>
                  </a:cubicBezTo>
                  <a:cubicBezTo>
                    <a:pt x="48594" y="860"/>
                    <a:pt x="48601" y="860"/>
                    <a:pt x="48608" y="860"/>
                  </a:cubicBezTo>
                  <a:cubicBezTo>
                    <a:pt x="49077" y="860"/>
                    <a:pt x="49068" y="121"/>
                    <a:pt x="48586" y="98"/>
                  </a:cubicBezTo>
                  <a:cubicBezTo>
                    <a:pt x="47190" y="35"/>
                    <a:pt x="45791" y="0"/>
                    <a:pt x="44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3" name="Google Shape;10553;p20"/>
            <p:cNvSpPr/>
            <p:nvPr/>
          </p:nvSpPr>
          <p:spPr>
            <a:xfrm>
              <a:off x="4446909" y="4098714"/>
              <a:ext cx="1623669" cy="1163861"/>
            </a:xfrm>
            <a:custGeom>
              <a:avLst/>
              <a:gdLst/>
              <a:ahLst/>
              <a:cxnLst/>
              <a:rect l="l" t="t" r="r" b="b"/>
              <a:pathLst>
                <a:path w="60281" h="43210" extrusionOk="0">
                  <a:moveTo>
                    <a:pt x="57827" y="0"/>
                  </a:moveTo>
                  <a:lnTo>
                    <a:pt x="55312" y="11"/>
                  </a:lnTo>
                  <a:lnTo>
                    <a:pt x="55314" y="431"/>
                  </a:lnTo>
                  <a:lnTo>
                    <a:pt x="57828" y="419"/>
                  </a:lnTo>
                  <a:lnTo>
                    <a:pt x="57827" y="0"/>
                  </a:lnTo>
                  <a:close/>
                  <a:moveTo>
                    <a:pt x="52799" y="24"/>
                  </a:moveTo>
                  <a:lnTo>
                    <a:pt x="50284" y="37"/>
                  </a:lnTo>
                  <a:lnTo>
                    <a:pt x="50286" y="455"/>
                  </a:lnTo>
                  <a:lnTo>
                    <a:pt x="52801" y="444"/>
                  </a:lnTo>
                  <a:lnTo>
                    <a:pt x="52799" y="24"/>
                  </a:lnTo>
                  <a:close/>
                  <a:moveTo>
                    <a:pt x="47770" y="47"/>
                  </a:moveTo>
                  <a:lnTo>
                    <a:pt x="45257" y="60"/>
                  </a:lnTo>
                  <a:lnTo>
                    <a:pt x="45258" y="480"/>
                  </a:lnTo>
                  <a:lnTo>
                    <a:pt x="47773" y="467"/>
                  </a:lnTo>
                  <a:lnTo>
                    <a:pt x="47770" y="47"/>
                  </a:lnTo>
                  <a:close/>
                  <a:moveTo>
                    <a:pt x="42742" y="73"/>
                  </a:moveTo>
                  <a:lnTo>
                    <a:pt x="40227" y="84"/>
                  </a:lnTo>
                  <a:lnTo>
                    <a:pt x="40230" y="503"/>
                  </a:lnTo>
                  <a:lnTo>
                    <a:pt x="42744" y="491"/>
                  </a:lnTo>
                  <a:lnTo>
                    <a:pt x="42742" y="73"/>
                  </a:lnTo>
                  <a:close/>
                  <a:moveTo>
                    <a:pt x="37714" y="96"/>
                  </a:moveTo>
                  <a:lnTo>
                    <a:pt x="35200" y="109"/>
                  </a:lnTo>
                  <a:lnTo>
                    <a:pt x="35201" y="527"/>
                  </a:lnTo>
                  <a:lnTo>
                    <a:pt x="37716" y="516"/>
                  </a:lnTo>
                  <a:lnTo>
                    <a:pt x="37714" y="96"/>
                  </a:lnTo>
                  <a:close/>
                  <a:moveTo>
                    <a:pt x="32685" y="120"/>
                  </a:moveTo>
                  <a:lnTo>
                    <a:pt x="30170" y="132"/>
                  </a:lnTo>
                  <a:lnTo>
                    <a:pt x="30173" y="550"/>
                  </a:lnTo>
                  <a:lnTo>
                    <a:pt x="32686" y="539"/>
                  </a:lnTo>
                  <a:lnTo>
                    <a:pt x="32685" y="120"/>
                  </a:lnTo>
                  <a:close/>
                  <a:moveTo>
                    <a:pt x="27657" y="145"/>
                  </a:moveTo>
                  <a:lnTo>
                    <a:pt x="25142" y="156"/>
                  </a:lnTo>
                  <a:lnTo>
                    <a:pt x="25144" y="575"/>
                  </a:lnTo>
                  <a:lnTo>
                    <a:pt x="27659" y="563"/>
                  </a:lnTo>
                  <a:lnTo>
                    <a:pt x="27657" y="145"/>
                  </a:lnTo>
                  <a:close/>
                  <a:moveTo>
                    <a:pt x="22628" y="168"/>
                  </a:moveTo>
                  <a:lnTo>
                    <a:pt x="20115" y="181"/>
                  </a:lnTo>
                  <a:lnTo>
                    <a:pt x="20116" y="599"/>
                  </a:lnTo>
                  <a:lnTo>
                    <a:pt x="22631" y="586"/>
                  </a:lnTo>
                  <a:lnTo>
                    <a:pt x="22628" y="168"/>
                  </a:lnTo>
                  <a:close/>
                  <a:moveTo>
                    <a:pt x="17600" y="192"/>
                  </a:moveTo>
                  <a:lnTo>
                    <a:pt x="15085" y="204"/>
                  </a:lnTo>
                  <a:lnTo>
                    <a:pt x="15087" y="622"/>
                  </a:lnTo>
                  <a:lnTo>
                    <a:pt x="17602" y="612"/>
                  </a:lnTo>
                  <a:lnTo>
                    <a:pt x="17600" y="192"/>
                  </a:lnTo>
                  <a:close/>
                  <a:moveTo>
                    <a:pt x="12572" y="217"/>
                  </a:moveTo>
                  <a:lnTo>
                    <a:pt x="10058" y="228"/>
                  </a:lnTo>
                  <a:lnTo>
                    <a:pt x="10059" y="648"/>
                  </a:lnTo>
                  <a:lnTo>
                    <a:pt x="12574" y="635"/>
                  </a:lnTo>
                  <a:lnTo>
                    <a:pt x="12572" y="217"/>
                  </a:lnTo>
                  <a:close/>
                  <a:moveTo>
                    <a:pt x="7543" y="240"/>
                  </a:moveTo>
                  <a:lnTo>
                    <a:pt x="5028" y="251"/>
                  </a:lnTo>
                  <a:lnTo>
                    <a:pt x="5031" y="671"/>
                  </a:lnTo>
                  <a:lnTo>
                    <a:pt x="7546" y="659"/>
                  </a:lnTo>
                  <a:lnTo>
                    <a:pt x="7543" y="240"/>
                  </a:lnTo>
                  <a:close/>
                  <a:moveTo>
                    <a:pt x="2515" y="264"/>
                  </a:moveTo>
                  <a:lnTo>
                    <a:pt x="1" y="276"/>
                  </a:lnTo>
                  <a:lnTo>
                    <a:pt x="2" y="695"/>
                  </a:lnTo>
                  <a:lnTo>
                    <a:pt x="2517" y="684"/>
                  </a:lnTo>
                  <a:lnTo>
                    <a:pt x="2515" y="264"/>
                  </a:lnTo>
                  <a:close/>
                  <a:moveTo>
                    <a:pt x="59862" y="464"/>
                  </a:moveTo>
                  <a:lnTo>
                    <a:pt x="59831" y="2979"/>
                  </a:lnTo>
                  <a:lnTo>
                    <a:pt x="60251" y="2984"/>
                  </a:lnTo>
                  <a:lnTo>
                    <a:pt x="60280" y="469"/>
                  </a:lnTo>
                  <a:lnTo>
                    <a:pt x="59862" y="464"/>
                  </a:lnTo>
                  <a:close/>
                  <a:moveTo>
                    <a:pt x="59801" y="5492"/>
                  </a:moveTo>
                  <a:lnTo>
                    <a:pt x="59770" y="8007"/>
                  </a:lnTo>
                  <a:lnTo>
                    <a:pt x="60190" y="8011"/>
                  </a:lnTo>
                  <a:lnTo>
                    <a:pt x="60219" y="5498"/>
                  </a:lnTo>
                  <a:lnTo>
                    <a:pt x="59801" y="5492"/>
                  </a:lnTo>
                  <a:close/>
                  <a:moveTo>
                    <a:pt x="59740" y="10521"/>
                  </a:moveTo>
                  <a:lnTo>
                    <a:pt x="59709" y="13034"/>
                  </a:lnTo>
                  <a:lnTo>
                    <a:pt x="60128" y="13039"/>
                  </a:lnTo>
                  <a:lnTo>
                    <a:pt x="60158" y="10526"/>
                  </a:lnTo>
                  <a:lnTo>
                    <a:pt x="59740" y="10521"/>
                  </a:lnTo>
                  <a:close/>
                  <a:moveTo>
                    <a:pt x="59679" y="15549"/>
                  </a:moveTo>
                  <a:lnTo>
                    <a:pt x="59647" y="18064"/>
                  </a:lnTo>
                  <a:lnTo>
                    <a:pt x="60067" y="18069"/>
                  </a:lnTo>
                  <a:lnTo>
                    <a:pt x="60097" y="15554"/>
                  </a:lnTo>
                  <a:lnTo>
                    <a:pt x="59679" y="15549"/>
                  </a:lnTo>
                  <a:close/>
                  <a:moveTo>
                    <a:pt x="59618" y="20577"/>
                  </a:moveTo>
                  <a:lnTo>
                    <a:pt x="59586" y="23092"/>
                  </a:lnTo>
                  <a:lnTo>
                    <a:pt x="60006" y="23096"/>
                  </a:lnTo>
                  <a:lnTo>
                    <a:pt x="60036" y="20582"/>
                  </a:lnTo>
                  <a:lnTo>
                    <a:pt x="59618" y="20577"/>
                  </a:lnTo>
                  <a:close/>
                  <a:moveTo>
                    <a:pt x="59557" y="25605"/>
                  </a:moveTo>
                  <a:lnTo>
                    <a:pt x="59527" y="28119"/>
                  </a:lnTo>
                  <a:lnTo>
                    <a:pt x="59945" y="28124"/>
                  </a:lnTo>
                  <a:lnTo>
                    <a:pt x="59976" y="25609"/>
                  </a:lnTo>
                  <a:lnTo>
                    <a:pt x="59557" y="25605"/>
                  </a:lnTo>
                  <a:close/>
                  <a:moveTo>
                    <a:pt x="59495" y="30634"/>
                  </a:moveTo>
                  <a:lnTo>
                    <a:pt x="59466" y="33147"/>
                  </a:lnTo>
                  <a:lnTo>
                    <a:pt x="59884" y="33152"/>
                  </a:lnTo>
                  <a:lnTo>
                    <a:pt x="59915" y="30639"/>
                  </a:lnTo>
                  <a:lnTo>
                    <a:pt x="59495" y="30634"/>
                  </a:lnTo>
                  <a:close/>
                  <a:moveTo>
                    <a:pt x="59434" y="35662"/>
                  </a:moveTo>
                  <a:lnTo>
                    <a:pt x="59405" y="38177"/>
                  </a:lnTo>
                  <a:lnTo>
                    <a:pt x="59823" y="38181"/>
                  </a:lnTo>
                  <a:lnTo>
                    <a:pt x="59854" y="35667"/>
                  </a:lnTo>
                  <a:lnTo>
                    <a:pt x="59434" y="35662"/>
                  </a:lnTo>
                  <a:close/>
                  <a:moveTo>
                    <a:pt x="59373" y="40690"/>
                  </a:moveTo>
                  <a:lnTo>
                    <a:pt x="59343" y="43204"/>
                  </a:lnTo>
                  <a:lnTo>
                    <a:pt x="59762" y="43209"/>
                  </a:lnTo>
                  <a:lnTo>
                    <a:pt x="59793" y="40694"/>
                  </a:lnTo>
                  <a:lnTo>
                    <a:pt x="59373" y="4069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4" name="Google Shape;10554;p20"/>
            <p:cNvSpPr/>
            <p:nvPr/>
          </p:nvSpPr>
          <p:spPr>
            <a:xfrm>
              <a:off x="5024268" y="4626942"/>
              <a:ext cx="21467" cy="609620"/>
            </a:xfrm>
            <a:custGeom>
              <a:avLst/>
              <a:gdLst/>
              <a:ahLst/>
              <a:cxnLst/>
              <a:rect l="l" t="t" r="r" b="b"/>
              <a:pathLst>
                <a:path w="797" h="22633" extrusionOk="0">
                  <a:moveTo>
                    <a:pt x="378" y="1"/>
                  </a:moveTo>
                  <a:cubicBezTo>
                    <a:pt x="348" y="839"/>
                    <a:pt x="319" y="1677"/>
                    <a:pt x="292" y="2514"/>
                  </a:cubicBezTo>
                  <a:lnTo>
                    <a:pt x="710" y="2528"/>
                  </a:lnTo>
                  <a:cubicBezTo>
                    <a:pt x="738" y="1691"/>
                    <a:pt x="767" y="855"/>
                    <a:pt x="796" y="16"/>
                  </a:cubicBezTo>
                  <a:lnTo>
                    <a:pt x="378" y="1"/>
                  </a:lnTo>
                  <a:close/>
                  <a:moveTo>
                    <a:pt x="217" y="5030"/>
                  </a:moveTo>
                  <a:cubicBezTo>
                    <a:pt x="193" y="5867"/>
                    <a:pt x="171" y="6705"/>
                    <a:pt x="152" y="7543"/>
                  </a:cubicBezTo>
                  <a:lnTo>
                    <a:pt x="571" y="7554"/>
                  </a:lnTo>
                  <a:cubicBezTo>
                    <a:pt x="591" y="6716"/>
                    <a:pt x="612" y="5878"/>
                    <a:pt x="635" y="5041"/>
                  </a:cubicBezTo>
                  <a:lnTo>
                    <a:pt x="217" y="5030"/>
                  </a:lnTo>
                  <a:close/>
                  <a:moveTo>
                    <a:pt x="99" y="10058"/>
                  </a:moveTo>
                  <a:cubicBezTo>
                    <a:pt x="84" y="10898"/>
                    <a:pt x="69" y="11736"/>
                    <a:pt x="58" y="12574"/>
                  </a:cubicBezTo>
                  <a:lnTo>
                    <a:pt x="477" y="12579"/>
                  </a:lnTo>
                  <a:cubicBezTo>
                    <a:pt x="489" y="11742"/>
                    <a:pt x="503" y="10904"/>
                    <a:pt x="519" y="10067"/>
                  </a:cubicBezTo>
                  <a:lnTo>
                    <a:pt x="99" y="10058"/>
                  </a:lnTo>
                  <a:close/>
                  <a:moveTo>
                    <a:pt x="29" y="15087"/>
                  </a:moveTo>
                  <a:cubicBezTo>
                    <a:pt x="19" y="15927"/>
                    <a:pt x="13" y="16765"/>
                    <a:pt x="8" y="17604"/>
                  </a:cubicBezTo>
                  <a:lnTo>
                    <a:pt x="428" y="17605"/>
                  </a:lnTo>
                  <a:cubicBezTo>
                    <a:pt x="431" y="16768"/>
                    <a:pt x="439" y="15930"/>
                    <a:pt x="447" y="15092"/>
                  </a:cubicBezTo>
                  <a:lnTo>
                    <a:pt x="29" y="15087"/>
                  </a:lnTo>
                  <a:close/>
                  <a:moveTo>
                    <a:pt x="0" y="20118"/>
                  </a:moveTo>
                  <a:lnTo>
                    <a:pt x="0" y="20566"/>
                  </a:lnTo>
                  <a:cubicBezTo>
                    <a:pt x="0" y="21256"/>
                    <a:pt x="2" y="21945"/>
                    <a:pt x="5" y="22633"/>
                  </a:cubicBezTo>
                  <a:lnTo>
                    <a:pt x="424" y="22631"/>
                  </a:lnTo>
                  <a:cubicBezTo>
                    <a:pt x="420" y="21942"/>
                    <a:pt x="420" y="21254"/>
                    <a:pt x="420" y="20566"/>
                  </a:cubicBezTo>
                  <a:lnTo>
                    <a:pt x="420" y="20118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5" name="Google Shape;10555;p20"/>
            <p:cNvSpPr/>
            <p:nvPr/>
          </p:nvSpPr>
          <p:spPr>
            <a:xfrm>
              <a:off x="4500349" y="4606148"/>
              <a:ext cx="1557597" cy="31756"/>
            </a:xfrm>
            <a:custGeom>
              <a:avLst/>
              <a:gdLst/>
              <a:ahLst/>
              <a:cxnLst/>
              <a:rect l="l" t="t" r="r" b="b"/>
              <a:pathLst>
                <a:path w="57828" h="1179" extrusionOk="0">
                  <a:moveTo>
                    <a:pt x="47752" y="0"/>
                  </a:moveTo>
                  <a:lnTo>
                    <a:pt x="45255" y="2"/>
                  </a:lnTo>
                  <a:lnTo>
                    <a:pt x="45255" y="420"/>
                  </a:lnTo>
                  <a:lnTo>
                    <a:pt x="47769" y="419"/>
                  </a:lnTo>
                  <a:lnTo>
                    <a:pt x="47752" y="0"/>
                  </a:lnTo>
                  <a:close/>
                  <a:moveTo>
                    <a:pt x="50284" y="2"/>
                  </a:moveTo>
                  <a:lnTo>
                    <a:pt x="50284" y="422"/>
                  </a:lnTo>
                  <a:cubicBezTo>
                    <a:pt x="51121" y="422"/>
                    <a:pt x="51959" y="425"/>
                    <a:pt x="52797" y="428"/>
                  </a:cubicBezTo>
                  <a:lnTo>
                    <a:pt x="52799" y="8"/>
                  </a:lnTo>
                  <a:cubicBezTo>
                    <a:pt x="51960" y="5"/>
                    <a:pt x="51122" y="4"/>
                    <a:pt x="50284" y="2"/>
                  </a:cubicBezTo>
                  <a:close/>
                  <a:moveTo>
                    <a:pt x="42740" y="8"/>
                  </a:moveTo>
                  <a:lnTo>
                    <a:pt x="40225" y="19"/>
                  </a:lnTo>
                  <a:lnTo>
                    <a:pt x="40227" y="438"/>
                  </a:lnTo>
                  <a:lnTo>
                    <a:pt x="42742" y="427"/>
                  </a:lnTo>
                  <a:lnTo>
                    <a:pt x="42740" y="8"/>
                  </a:lnTo>
                  <a:close/>
                  <a:moveTo>
                    <a:pt x="55313" y="19"/>
                  </a:moveTo>
                  <a:lnTo>
                    <a:pt x="55312" y="438"/>
                  </a:lnTo>
                  <a:cubicBezTo>
                    <a:pt x="56148" y="442"/>
                    <a:pt x="56987" y="447"/>
                    <a:pt x="57825" y="452"/>
                  </a:cubicBezTo>
                  <a:lnTo>
                    <a:pt x="57828" y="33"/>
                  </a:lnTo>
                  <a:cubicBezTo>
                    <a:pt x="56990" y="27"/>
                    <a:pt x="56151" y="22"/>
                    <a:pt x="55313" y="19"/>
                  </a:cubicBezTo>
                  <a:close/>
                  <a:moveTo>
                    <a:pt x="37711" y="33"/>
                  </a:moveTo>
                  <a:lnTo>
                    <a:pt x="35196" y="52"/>
                  </a:lnTo>
                  <a:lnTo>
                    <a:pt x="35199" y="472"/>
                  </a:lnTo>
                  <a:lnTo>
                    <a:pt x="37714" y="452"/>
                  </a:lnTo>
                  <a:lnTo>
                    <a:pt x="37711" y="33"/>
                  </a:lnTo>
                  <a:close/>
                  <a:moveTo>
                    <a:pt x="32683" y="76"/>
                  </a:moveTo>
                  <a:lnTo>
                    <a:pt x="30168" y="104"/>
                  </a:lnTo>
                  <a:lnTo>
                    <a:pt x="30173" y="522"/>
                  </a:lnTo>
                  <a:lnTo>
                    <a:pt x="32686" y="495"/>
                  </a:lnTo>
                  <a:lnTo>
                    <a:pt x="32683" y="76"/>
                  </a:lnTo>
                  <a:close/>
                  <a:moveTo>
                    <a:pt x="27654" y="135"/>
                  </a:moveTo>
                  <a:cubicBezTo>
                    <a:pt x="26815" y="146"/>
                    <a:pt x="25977" y="157"/>
                    <a:pt x="25139" y="171"/>
                  </a:cubicBezTo>
                  <a:lnTo>
                    <a:pt x="25145" y="590"/>
                  </a:lnTo>
                  <a:cubicBezTo>
                    <a:pt x="25983" y="577"/>
                    <a:pt x="26820" y="564"/>
                    <a:pt x="27658" y="553"/>
                  </a:cubicBezTo>
                  <a:lnTo>
                    <a:pt x="27654" y="135"/>
                  </a:lnTo>
                  <a:close/>
                  <a:moveTo>
                    <a:pt x="22624" y="212"/>
                  </a:moveTo>
                  <a:cubicBezTo>
                    <a:pt x="21788" y="224"/>
                    <a:pt x="20949" y="239"/>
                    <a:pt x="20111" y="254"/>
                  </a:cubicBezTo>
                  <a:lnTo>
                    <a:pt x="20119" y="674"/>
                  </a:lnTo>
                  <a:cubicBezTo>
                    <a:pt x="20956" y="658"/>
                    <a:pt x="21794" y="644"/>
                    <a:pt x="22632" y="630"/>
                  </a:cubicBezTo>
                  <a:lnTo>
                    <a:pt x="22624" y="212"/>
                  </a:lnTo>
                  <a:close/>
                  <a:moveTo>
                    <a:pt x="17596" y="303"/>
                  </a:moveTo>
                  <a:lnTo>
                    <a:pt x="15082" y="356"/>
                  </a:lnTo>
                  <a:lnTo>
                    <a:pt x="15091" y="774"/>
                  </a:lnTo>
                  <a:lnTo>
                    <a:pt x="17604" y="723"/>
                  </a:lnTo>
                  <a:lnTo>
                    <a:pt x="17596" y="303"/>
                  </a:lnTo>
                  <a:close/>
                  <a:moveTo>
                    <a:pt x="12569" y="412"/>
                  </a:moveTo>
                  <a:lnTo>
                    <a:pt x="10054" y="474"/>
                  </a:lnTo>
                  <a:lnTo>
                    <a:pt x="10065" y="892"/>
                  </a:lnTo>
                  <a:lnTo>
                    <a:pt x="12578" y="831"/>
                  </a:lnTo>
                  <a:lnTo>
                    <a:pt x="12569" y="412"/>
                  </a:lnTo>
                  <a:close/>
                  <a:moveTo>
                    <a:pt x="7541" y="538"/>
                  </a:moveTo>
                  <a:lnTo>
                    <a:pt x="5028" y="608"/>
                  </a:lnTo>
                  <a:lnTo>
                    <a:pt x="5039" y="1027"/>
                  </a:lnTo>
                  <a:lnTo>
                    <a:pt x="7552" y="958"/>
                  </a:lnTo>
                  <a:lnTo>
                    <a:pt x="7541" y="538"/>
                  </a:lnTo>
                  <a:close/>
                  <a:moveTo>
                    <a:pt x="2513" y="680"/>
                  </a:moveTo>
                  <a:lnTo>
                    <a:pt x="0" y="759"/>
                  </a:lnTo>
                  <a:lnTo>
                    <a:pt x="14" y="1179"/>
                  </a:lnTo>
                  <a:lnTo>
                    <a:pt x="2526" y="1100"/>
                  </a:lnTo>
                  <a:lnTo>
                    <a:pt x="2513" y="68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6" name="Google Shape;10556;p20"/>
            <p:cNvSpPr/>
            <p:nvPr/>
          </p:nvSpPr>
          <p:spPr>
            <a:xfrm>
              <a:off x="5478936" y="4999780"/>
              <a:ext cx="67849" cy="88535"/>
            </a:xfrm>
            <a:custGeom>
              <a:avLst/>
              <a:gdLst/>
              <a:ahLst/>
              <a:cxnLst/>
              <a:rect l="l" t="t" r="r" b="b"/>
              <a:pathLst>
                <a:path w="2519" h="3287" extrusionOk="0">
                  <a:moveTo>
                    <a:pt x="1787" y="462"/>
                  </a:moveTo>
                  <a:cubicBezTo>
                    <a:pt x="2002" y="1118"/>
                    <a:pt x="2149" y="1795"/>
                    <a:pt x="2227" y="2483"/>
                  </a:cubicBezTo>
                  <a:cubicBezTo>
                    <a:pt x="2240" y="2590"/>
                    <a:pt x="2323" y="2903"/>
                    <a:pt x="2190" y="2948"/>
                  </a:cubicBezTo>
                  <a:cubicBezTo>
                    <a:pt x="2154" y="2960"/>
                    <a:pt x="2113" y="2963"/>
                    <a:pt x="2069" y="2963"/>
                  </a:cubicBezTo>
                  <a:cubicBezTo>
                    <a:pt x="2012" y="2963"/>
                    <a:pt x="1953" y="2958"/>
                    <a:pt x="1904" y="2958"/>
                  </a:cubicBezTo>
                  <a:cubicBezTo>
                    <a:pt x="1900" y="2958"/>
                    <a:pt x="1897" y="2958"/>
                    <a:pt x="1894" y="2958"/>
                  </a:cubicBezTo>
                  <a:lnTo>
                    <a:pt x="1597" y="2964"/>
                  </a:lnTo>
                  <a:lnTo>
                    <a:pt x="662" y="2980"/>
                  </a:lnTo>
                  <a:cubicBezTo>
                    <a:pt x="657" y="2933"/>
                    <a:pt x="621" y="2895"/>
                    <a:pt x="574" y="2889"/>
                  </a:cubicBezTo>
                  <a:cubicBezTo>
                    <a:pt x="552" y="2884"/>
                    <a:pt x="529" y="2882"/>
                    <a:pt x="507" y="2882"/>
                  </a:cubicBezTo>
                  <a:cubicBezTo>
                    <a:pt x="474" y="2882"/>
                    <a:pt x="440" y="2887"/>
                    <a:pt x="408" y="2897"/>
                  </a:cubicBezTo>
                  <a:cubicBezTo>
                    <a:pt x="548" y="2690"/>
                    <a:pt x="701" y="2431"/>
                    <a:pt x="729" y="2387"/>
                  </a:cubicBezTo>
                  <a:cubicBezTo>
                    <a:pt x="872" y="2152"/>
                    <a:pt x="1011" y="1916"/>
                    <a:pt x="1146" y="1678"/>
                  </a:cubicBezTo>
                  <a:cubicBezTo>
                    <a:pt x="1373" y="1278"/>
                    <a:pt x="1583" y="872"/>
                    <a:pt x="1787" y="462"/>
                  </a:cubicBezTo>
                  <a:close/>
                  <a:moveTo>
                    <a:pt x="1800" y="0"/>
                  </a:moveTo>
                  <a:cubicBezTo>
                    <a:pt x="1761" y="0"/>
                    <a:pt x="1724" y="19"/>
                    <a:pt x="1702" y="62"/>
                  </a:cubicBezTo>
                  <a:cubicBezTo>
                    <a:pt x="1326" y="849"/>
                    <a:pt x="908" y="1613"/>
                    <a:pt x="449" y="2356"/>
                  </a:cubicBezTo>
                  <a:cubicBezTo>
                    <a:pt x="341" y="2532"/>
                    <a:pt x="219" y="2704"/>
                    <a:pt x="114" y="2883"/>
                  </a:cubicBezTo>
                  <a:cubicBezTo>
                    <a:pt x="48" y="2997"/>
                    <a:pt x="1" y="3166"/>
                    <a:pt x="136" y="3255"/>
                  </a:cubicBezTo>
                  <a:cubicBezTo>
                    <a:pt x="169" y="3277"/>
                    <a:pt x="200" y="3286"/>
                    <a:pt x="229" y="3286"/>
                  </a:cubicBezTo>
                  <a:cubicBezTo>
                    <a:pt x="269" y="3286"/>
                    <a:pt x="304" y="3268"/>
                    <a:pt x="331" y="3240"/>
                  </a:cubicBezTo>
                  <a:lnTo>
                    <a:pt x="1774" y="3213"/>
                  </a:lnTo>
                  <a:cubicBezTo>
                    <a:pt x="1782" y="3213"/>
                    <a:pt x="1789" y="3213"/>
                    <a:pt x="1796" y="3213"/>
                  </a:cubicBezTo>
                  <a:cubicBezTo>
                    <a:pt x="1869" y="3213"/>
                    <a:pt x="1950" y="3218"/>
                    <a:pt x="2032" y="3218"/>
                  </a:cubicBezTo>
                  <a:cubicBezTo>
                    <a:pt x="2149" y="3218"/>
                    <a:pt x="2267" y="3207"/>
                    <a:pt x="2359" y="3152"/>
                  </a:cubicBezTo>
                  <a:cubicBezTo>
                    <a:pt x="2498" y="3069"/>
                    <a:pt x="2519" y="2911"/>
                    <a:pt x="2509" y="2764"/>
                  </a:cubicBezTo>
                  <a:cubicBezTo>
                    <a:pt x="2450" y="1856"/>
                    <a:pt x="2238" y="949"/>
                    <a:pt x="1936" y="94"/>
                  </a:cubicBezTo>
                  <a:cubicBezTo>
                    <a:pt x="1915" y="38"/>
                    <a:pt x="1856" y="0"/>
                    <a:pt x="18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7" name="Google Shape;10557;p20"/>
            <p:cNvSpPr/>
            <p:nvPr/>
          </p:nvSpPr>
          <p:spPr>
            <a:xfrm>
              <a:off x="5578381" y="5007134"/>
              <a:ext cx="58207" cy="77896"/>
            </a:xfrm>
            <a:custGeom>
              <a:avLst/>
              <a:gdLst/>
              <a:ahLst/>
              <a:cxnLst/>
              <a:rect l="l" t="t" r="r" b="b"/>
              <a:pathLst>
                <a:path w="2161" h="2892" extrusionOk="0">
                  <a:moveTo>
                    <a:pt x="1982" y="1"/>
                  </a:moveTo>
                  <a:cubicBezTo>
                    <a:pt x="1953" y="1"/>
                    <a:pt x="1923" y="13"/>
                    <a:pt x="1898" y="42"/>
                  </a:cubicBezTo>
                  <a:cubicBezTo>
                    <a:pt x="1594" y="386"/>
                    <a:pt x="1249" y="783"/>
                    <a:pt x="1097" y="1234"/>
                  </a:cubicBezTo>
                  <a:cubicBezTo>
                    <a:pt x="923" y="856"/>
                    <a:pt x="600" y="567"/>
                    <a:pt x="207" y="433"/>
                  </a:cubicBezTo>
                  <a:cubicBezTo>
                    <a:pt x="192" y="428"/>
                    <a:pt x="178" y="426"/>
                    <a:pt x="164" y="426"/>
                  </a:cubicBezTo>
                  <a:cubicBezTo>
                    <a:pt x="41" y="426"/>
                    <a:pt x="1" y="630"/>
                    <a:pt x="140" y="678"/>
                  </a:cubicBezTo>
                  <a:cubicBezTo>
                    <a:pt x="523" y="809"/>
                    <a:pt x="820" y="1123"/>
                    <a:pt x="929" y="1513"/>
                  </a:cubicBezTo>
                  <a:cubicBezTo>
                    <a:pt x="1041" y="1923"/>
                    <a:pt x="915" y="2375"/>
                    <a:pt x="622" y="2679"/>
                  </a:cubicBezTo>
                  <a:cubicBezTo>
                    <a:pt x="535" y="2768"/>
                    <a:pt x="614" y="2891"/>
                    <a:pt x="716" y="2891"/>
                  </a:cubicBezTo>
                  <a:cubicBezTo>
                    <a:pt x="736" y="2891"/>
                    <a:pt x="756" y="2887"/>
                    <a:pt x="776" y="2878"/>
                  </a:cubicBezTo>
                  <a:lnTo>
                    <a:pt x="1033" y="2755"/>
                  </a:lnTo>
                  <a:cubicBezTo>
                    <a:pt x="1131" y="2707"/>
                    <a:pt x="1105" y="2594"/>
                    <a:pt x="1033" y="2545"/>
                  </a:cubicBezTo>
                  <a:cubicBezTo>
                    <a:pt x="1080" y="2459"/>
                    <a:pt x="1119" y="2368"/>
                    <a:pt x="1150" y="2274"/>
                  </a:cubicBezTo>
                  <a:cubicBezTo>
                    <a:pt x="1299" y="2588"/>
                    <a:pt x="1570" y="2834"/>
                    <a:pt x="1938" y="2871"/>
                  </a:cubicBezTo>
                  <a:cubicBezTo>
                    <a:pt x="1943" y="2872"/>
                    <a:pt x="1948" y="2872"/>
                    <a:pt x="1952" y="2872"/>
                  </a:cubicBezTo>
                  <a:cubicBezTo>
                    <a:pt x="2101" y="2872"/>
                    <a:pt x="2095" y="2633"/>
                    <a:pt x="1938" y="2616"/>
                  </a:cubicBezTo>
                  <a:cubicBezTo>
                    <a:pt x="1485" y="2572"/>
                    <a:pt x="1252" y="2055"/>
                    <a:pt x="1271" y="1649"/>
                  </a:cubicBezTo>
                  <a:cubicBezTo>
                    <a:pt x="1296" y="1090"/>
                    <a:pt x="1727" y="618"/>
                    <a:pt x="2078" y="220"/>
                  </a:cubicBezTo>
                  <a:cubicBezTo>
                    <a:pt x="2160" y="128"/>
                    <a:pt x="2075" y="1"/>
                    <a:pt x="1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8" name="Google Shape;10558;p20"/>
            <p:cNvSpPr/>
            <p:nvPr/>
          </p:nvSpPr>
          <p:spPr>
            <a:xfrm>
              <a:off x="5030678" y="5153096"/>
              <a:ext cx="1021968" cy="119834"/>
            </a:xfrm>
            <a:custGeom>
              <a:avLst/>
              <a:gdLst/>
              <a:ahLst/>
              <a:cxnLst/>
              <a:rect l="l" t="t" r="r" b="b"/>
              <a:pathLst>
                <a:path w="37942" h="4449" extrusionOk="0">
                  <a:moveTo>
                    <a:pt x="19142" y="1"/>
                  </a:moveTo>
                  <a:cubicBezTo>
                    <a:pt x="19077" y="1"/>
                    <a:pt x="19008" y="59"/>
                    <a:pt x="18999" y="130"/>
                  </a:cubicBezTo>
                  <a:cubicBezTo>
                    <a:pt x="18927" y="713"/>
                    <a:pt x="18454" y="1159"/>
                    <a:pt x="17935" y="1382"/>
                  </a:cubicBezTo>
                  <a:cubicBezTo>
                    <a:pt x="17525" y="1558"/>
                    <a:pt x="17078" y="1605"/>
                    <a:pt x="16630" y="1605"/>
                  </a:cubicBezTo>
                  <a:cubicBezTo>
                    <a:pt x="16368" y="1605"/>
                    <a:pt x="16106" y="1589"/>
                    <a:pt x="15852" y="1573"/>
                  </a:cubicBezTo>
                  <a:cubicBezTo>
                    <a:pt x="14346" y="1477"/>
                    <a:pt x="12839" y="1404"/>
                    <a:pt x="11330" y="1363"/>
                  </a:cubicBezTo>
                  <a:cubicBezTo>
                    <a:pt x="10335" y="1337"/>
                    <a:pt x="9341" y="1324"/>
                    <a:pt x="8346" y="1324"/>
                  </a:cubicBezTo>
                  <a:cubicBezTo>
                    <a:pt x="7829" y="1324"/>
                    <a:pt x="7311" y="1328"/>
                    <a:pt x="6794" y="1335"/>
                  </a:cubicBezTo>
                  <a:cubicBezTo>
                    <a:pt x="5411" y="1355"/>
                    <a:pt x="3957" y="1311"/>
                    <a:pt x="2627" y="1747"/>
                  </a:cubicBezTo>
                  <a:cubicBezTo>
                    <a:pt x="1456" y="2129"/>
                    <a:pt x="363" y="2970"/>
                    <a:pt x="26" y="4200"/>
                  </a:cubicBezTo>
                  <a:cubicBezTo>
                    <a:pt x="0" y="4295"/>
                    <a:pt x="79" y="4357"/>
                    <a:pt x="155" y="4357"/>
                  </a:cubicBezTo>
                  <a:cubicBezTo>
                    <a:pt x="205" y="4357"/>
                    <a:pt x="253" y="4330"/>
                    <a:pt x="270" y="4268"/>
                  </a:cubicBezTo>
                  <a:cubicBezTo>
                    <a:pt x="587" y="3113"/>
                    <a:pt x="1629" y="2333"/>
                    <a:pt x="2727" y="1980"/>
                  </a:cubicBezTo>
                  <a:cubicBezTo>
                    <a:pt x="4096" y="1543"/>
                    <a:pt x="5597" y="1603"/>
                    <a:pt x="7018" y="1585"/>
                  </a:cubicBezTo>
                  <a:cubicBezTo>
                    <a:pt x="7456" y="1580"/>
                    <a:pt x="7894" y="1578"/>
                    <a:pt x="8332" y="1578"/>
                  </a:cubicBezTo>
                  <a:cubicBezTo>
                    <a:pt x="9419" y="1578"/>
                    <a:pt x="10506" y="1593"/>
                    <a:pt x="11593" y="1625"/>
                  </a:cubicBezTo>
                  <a:cubicBezTo>
                    <a:pt x="13107" y="1668"/>
                    <a:pt x="14617" y="1766"/>
                    <a:pt x="16131" y="1842"/>
                  </a:cubicBezTo>
                  <a:cubicBezTo>
                    <a:pt x="16288" y="1851"/>
                    <a:pt x="16447" y="1856"/>
                    <a:pt x="16606" y="1856"/>
                  </a:cubicBezTo>
                  <a:cubicBezTo>
                    <a:pt x="17181" y="1856"/>
                    <a:pt x="17761" y="1784"/>
                    <a:pt x="18268" y="1499"/>
                  </a:cubicBezTo>
                  <a:cubicBezTo>
                    <a:pt x="18686" y="1264"/>
                    <a:pt x="19020" y="905"/>
                    <a:pt x="19173" y="460"/>
                  </a:cubicBezTo>
                  <a:cubicBezTo>
                    <a:pt x="19718" y="1267"/>
                    <a:pt x="20732" y="1628"/>
                    <a:pt x="21650" y="1838"/>
                  </a:cubicBezTo>
                  <a:cubicBezTo>
                    <a:pt x="23012" y="2148"/>
                    <a:pt x="24411" y="2242"/>
                    <a:pt x="25804" y="2242"/>
                  </a:cubicBezTo>
                  <a:cubicBezTo>
                    <a:pt x="27788" y="2242"/>
                    <a:pt x="29777" y="2057"/>
                    <a:pt x="31761" y="2057"/>
                  </a:cubicBezTo>
                  <a:cubicBezTo>
                    <a:pt x="32610" y="2057"/>
                    <a:pt x="33457" y="2090"/>
                    <a:pt x="34303" y="2187"/>
                  </a:cubicBezTo>
                  <a:cubicBezTo>
                    <a:pt x="35642" y="2341"/>
                    <a:pt x="37446" y="2764"/>
                    <a:pt x="37681" y="4357"/>
                  </a:cubicBezTo>
                  <a:cubicBezTo>
                    <a:pt x="37691" y="4421"/>
                    <a:pt x="37736" y="4448"/>
                    <a:pt x="37785" y="4448"/>
                  </a:cubicBezTo>
                  <a:cubicBezTo>
                    <a:pt x="37859" y="4448"/>
                    <a:pt x="37942" y="4386"/>
                    <a:pt x="37927" y="4290"/>
                  </a:cubicBezTo>
                  <a:cubicBezTo>
                    <a:pt x="37744" y="3050"/>
                    <a:pt x="36552" y="2366"/>
                    <a:pt x="35433" y="2113"/>
                  </a:cubicBezTo>
                  <a:cubicBezTo>
                    <a:pt x="34310" y="1858"/>
                    <a:pt x="33130" y="1802"/>
                    <a:pt x="31971" y="1802"/>
                  </a:cubicBezTo>
                  <a:cubicBezTo>
                    <a:pt x="31735" y="1802"/>
                    <a:pt x="31500" y="1804"/>
                    <a:pt x="31267" y="1808"/>
                  </a:cubicBezTo>
                  <a:cubicBezTo>
                    <a:pt x="29455" y="1834"/>
                    <a:pt x="27632" y="1993"/>
                    <a:pt x="25816" y="1993"/>
                  </a:cubicBezTo>
                  <a:cubicBezTo>
                    <a:pt x="24769" y="1993"/>
                    <a:pt x="23725" y="1940"/>
                    <a:pt x="22686" y="1778"/>
                  </a:cubicBezTo>
                  <a:cubicBezTo>
                    <a:pt x="21467" y="1587"/>
                    <a:pt x="19839" y="1297"/>
                    <a:pt x="19236" y="66"/>
                  </a:cubicBezTo>
                  <a:cubicBezTo>
                    <a:pt x="19214" y="20"/>
                    <a:pt x="19178" y="1"/>
                    <a:pt x="191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59" name="Google Shape;10559;p20"/>
            <p:cNvSpPr/>
            <p:nvPr/>
          </p:nvSpPr>
          <p:spPr>
            <a:xfrm>
              <a:off x="6055891" y="4094755"/>
              <a:ext cx="8835" cy="6868"/>
            </a:xfrm>
            <a:custGeom>
              <a:avLst/>
              <a:gdLst/>
              <a:ahLst/>
              <a:cxnLst/>
              <a:rect l="l" t="t" r="r" b="b"/>
              <a:pathLst>
                <a:path w="328" h="255" extrusionOk="0">
                  <a:moveTo>
                    <a:pt x="165" y="0"/>
                  </a:moveTo>
                  <a:cubicBezTo>
                    <a:pt x="0" y="0"/>
                    <a:pt x="0" y="254"/>
                    <a:pt x="165" y="254"/>
                  </a:cubicBezTo>
                  <a:cubicBezTo>
                    <a:pt x="328" y="254"/>
                    <a:pt x="328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0" name="Google Shape;10560;p20"/>
            <p:cNvSpPr/>
            <p:nvPr/>
          </p:nvSpPr>
          <p:spPr>
            <a:xfrm>
              <a:off x="5138931" y="4093192"/>
              <a:ext cx="898094" cy="494742"/>
            </a:xfrm>
            <a:custGeom>
              <a:avLst/>
              <a:gdLst/>
              <a:ahLst/>
              <a:cxnLst/>
              <a:rect l="l" t="t" r="r" b="b"/>
              <a:pathLst>
                <a:path w="33343" h="18368" extrusionOk="0">
                  <a:moveTo>
                    <a:pt x="33142" y="0"/>
                  </a:moveTo>
                  <a:lnTo>
                    <a:pt x="30933" y="1200"/>
                  </a:lnTo>
                  <a:lnTo>
                    <a:pt x="31134" y="1569"/>
                  </a:lnTo>
                  <a:lnTo>
                    <a:pt x="33343" y="368"/>
                  </a:lnTo>
                  <a:lnTo>
                    <a:pt x="33142" y="0"/>
                  </a:lnTo>
                  <a:close/>
                  <a:moveTo>
                    <a:pt x="28724" y="2401"/>
                  </a:moveTo>
                  <a:lnTo>
                    <a:pt x="26513" y="3601"/>
                  </a:lnTo>
                  <a:lnTo>
                    <a:pt x="26714" y="3969"/>
                  </a:lnTo>
                  <a:lnTo>
                    <a:pt x="28923" y="2769"/>
                  </a:lnTo>
                  <a:lnTo>
                    <a:pt x="28724" y="2401"/>
                  </a:lnTo>
                  <a:close/>
                  <a:moveTo>
                    <a:pt x="24304" y="4801"/>
                  </a:moveTo>
                  <a:lnTo>
                    <a:pt x="22095" y="6001"/>
                  </a:lnTo>
                  <a:lnTo>
                    <a:pt x="22296" y="6369"/>
                  </a:lnTo>
                  <a:lnTo>
                    <a:pt x="24505" y="5169"/>
                  </a:lnTo>
                  <a:lnTo>
                    <a:pt x="24304" y="4801"/>
                  </a:lnTo>
                  <a:close/>
                  <a:moveTo>
                    <a:pt x="19886" y="7200"/>
                  </a:moveTo>
                  <a:lnTo>
                    <a:pt x="17677" y="8400"/>
                  </a:lnTo>
                  <a:lnTo>
                    <a:pt x="17877" y="8768"/>
                  </a:lnTo>
                  <a:lnTo>
                    <a:pt x="20086" y="7568"/>
                  </a:lnTo>
                  <a:lnTo>
                    <a:pt x="19886" y="7200"/>
                  </a:lnTo>
                  <a:close/>
                  <a:moveTo>
                    <a:pt x="15466" y="9600"/>
                  </a:moveTo>
                  <a:lnTo>
                    <a:pt x="13258" y="10800"/>
                  </a:lnTo>
                  <a:lnTo>
                    <a:pt x="13457" y="11168"/>
                  </a:lnTo>
                  <a:lnTo>
                    <a:pt x="15667" y="9968"/>
                  </a:lnTo>
                  <a:lnTo>
                    <a:pt x="15466" y="9600"/>
                  </a:lnTo>
                  <a:close/>
                  <a:moveTo>
                    <a:pt x="11048" y="11999"/>
                  </a:moveTo>
                  <a:lnTo>
                    <a:pt x="8839" y="13199"/>
                  </a:lnTo>
                  <a:lnTo>
                    <a:pt x="9039" y="13569"/>
                  </a:lnTo>
                  <a:lnTo>
                    <a:pt x="11248" y="12367"/>
                  </a:lnTo>
                  <a:lnTo>
                    <a:pt x="11048" y="11999"/>
                  </a:lnTo>
                  <a:close/>
                  <a:moveTo>
                    <a:pt x="6629" y="14399"/>
                  </a:moveTo>
                  <a:lnTo>
                    <a:pt x="4420" y="15599"/>
                  </a:lnTo>
                  <a:lnTo>
                    <a:pt x="4619" y="15967"/>
                  </a:lnTo>
                  <a:lnTo>
                    <a:pt x="6828" y="14767"/>
                  </a:lnTo>
                  <a:lnTo>
                    <a:pt x="6629" y="14399"/>
                  </a:lnTo>
                  <a:close/>
                  <a:moveTo>
                    <a:pt x="2210" y="16799"/>
                  </a:moveTo>
                  <a:lnTo>
                    <a:pt x="0" y="17999"/>
                  </a:lnTo>
                  <a:lnTo>
                    <a:pt x="201" y="18368"/>
                  </a:lnTo>
                  <a:lnTo>
                    <a:pt x="2410" y="17167"/>
                  </a:lnTo>
                  <a:lnTo>
                    <a:pt x="2210" y="16799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1" name="Google Shape;10561;p20"/>
            <p:cNvSpPr/>
            <p:nvPr/>
          </p:nvSpPr>
          <p:spPr>
            <a:xfrm>
              <a:off x="5399746" y="4501908"/>
              <a:ext cx="65129" cy="60604"/>
            </a:xfrm>
            <a:custGeom>
              <a:avLst/>
              <a:gdLst/>
              <a:ahLst/>
              <a:cxnLst/>
              <a:rect l="l" t="t" r="r" b="b"/>
              <a:pathLst>
                <a:path w="2418" h="2250" extrusionOk="0">
                  <a:moveTo>
                    <a:pt x="1157" y="259"/>
                  </a:moveTo>
                  <a:cubicBezTo>
                    <a:pt x="1201" y="259"/>
                    <a:pt x="1245" y="269"/>
                    <a:pt x="1289" y="290"/>
                  </a:cubicBezTo>
                  <a:cubicBezTo>
                    <a:pt x="1387" y="339"/>
                    <a:pt x="1503" y="455"/>
                    <a:pt x="1445" y="571"/>
                  </a:cubicBezTo>
                  <a:cubicBezTo>
                    <a:pt x="1426" y="604"/>
                    <a:pt x="1424" y="643"/>
                    <a:pt x="1440" y="677"/>
                  </a:cubicBezTo>
                  <a:cubicBezTo>
                    <a:pt x="1385" y="840"/>
                    <a:pt x="1326" y="1000"/>
                    <a:pt x="1260" y="1158"/>
                  </a:cubicBezTo>
                  <a:cubicBezTo>
                    <a:pt x="1192" y="1321"/>
                    <a:pt x="1117" y="1479"/>
                    <a:pt x="1034" y="1635"/>
                  </a:cubicBezTo>
                  <a:cubicBezTo>
                    <a:pt x="973" y="1741"/>
                    <a:pt x="886" y="1856"/>
                    <a:pt x="755" y="1856"/>
                  </a:cubicBezTo>
                  <a:cubicBezTo>
                    <a:pt x="745" y="1856"/>
                    <a:pt x="736" y="1855"/>
                    <a:pt x="725" y="1854"/>
                  </a:cubicBezTo>
                  <a:cubicBezTo>
                    <a:pt x="600" y="1840"/>
                    <a:pt x="490" y="1741"/>
                    <a:pt x="431" y="1636"/>
                  </a:cubicBezTo>
                  <a:cubicBezTo>
                    <a:pt x="353" y="1495"/>
                    <a:pt x="367" y="1323"/>
                    <a:pt x="407" y="1172"/>
                  </a:cubicBezTo>
                  <a:cubicBezTo>
                    <a:pt x="454" y="1002"/>
                    <a:pt x="539" y="842"/>
                    <a:pt x="628" y="690"/>
                  </a:cubicBezTo>
                  <a:cubicBezTo>
                    <a:pt x="702" y="566"/>
                    <a:pt x="787" y="444"/>
                    <a:pt x="901" y="356"/>
                  </a:cubicBezTo>
                  <a:cubicBezTo>
                    <a:pt x="979" y="298"/>
                    <a:pt x="1067" y="259"/>
                    <a:pt x="1157" y="259"/>
                  </a:cubicBezTo>
                  <a:close/>
                  <a:moveTo>
                    <a:pt x="1148" y="0"/>
                  </a:moveTo>
                  <a:cubicBezTo>
                    <a:pt x="732" y="2"/>
                    <a:pt x="464" y="431"/>
                    <a:pt x="299" y="760"/>
                  </a:cubicBezTo>
                  <a:cubicBezTo>
                    <a:pt x="113" y="1132"/>
                    <a:pt x="0" y="1633"/>
                    <a:pt x="357" y="1945"/>
                  </a:cubicBezTo>
                  <a:cubicBezTo>
                    <a:pt x="470" y="2043"/>
                    <a:pt x="611" y="2108"/>
                    <a:pt x="757" y="2108"/>
                  </a:cubicBezTo>
                  <a:cubicBezTo>
                    <a:pt x="791" y="2108"/>
                    <a:pt x="826" y="2104"/>
                    <a:pt x="860" y="2097"/>
                  </a:cubicBezTo>
                  <a:cubicBezTo>
                    <a:pt x="1067" y="2053"/>
                    <a:pt x="1197" y="1871"/>
                    <a:pt x="1288" y="1694"/>
                  </a:cubicBezTo>
                  <a:cubicBezTo>
                    <a:pt x="1390" y="1494"/>
                    <a:pt x="1482" y="1285"/>
                    <a:pt x="1564" y="1074"/>
                  </a:cubicBezTo>
                  <a:cubicBezTo>
                    <a:pt x="1640" y="1500"/>
                    <a:pt x="1838" y="1903"/>
                    <a:pt x="2148" y="2211"/>
                  </a:cubicBezTo>
                  <a:cubicBezTo>
                    <a:pt x="2175" y="2238"/>
                    <a:pt x="2205" y="2249"/>
                    <a:pt x="2234" y="2249"/>
                  </a:cubicBezTo>
                  <a:cubicBezTo>
                    <a:pt x="2331" y="2249"/>
                    <a:pt x="2418" y="2122"/>
                    <a:pt x="2328" y="2033"/>
                  </a:cubicBezTo>
                  <a:cubicBezTo>
                    <a:pt x="1846" y="1542"/>
                    <a:pt x="1664" y="831"/>
                    <a:pt x="1854" y="170"/>
                  </a:cubicBezTo>
                  <a:cubicBezTo>
                    <a:pt x="1877" y="74"/>
                    <a:pt x="1800" y="13"/>
                    <a:pt x="1726" y="13"/>
                  </a:cubicBezTo>
                  <a:cubicBezTo>
                    <a:pt x="1676" y="13"/>
                    <a:pt x="1627" y="40"/>
                    <a:pt x="1609" y="102"/>
                  </a:cubicBezTo>
                  <a:cubicBezTo>
                    <a:pt x="1600" y="135"/>
                    <a:pt x="1589" y="168"/>
                    <a:pt x="1579" y="199"/>
                  </a:cubicBezTo>
                  <a:cubicBezTo>
                    <a:pt x="1473" y="80"/>
                    <a:pt x="1313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2" name="Google Shape;10562;p20"/>
            <p:cNvSpPr/>
            <p:nvPr/>
          </p:nvSpPr>
          <p:spPr>
            <a:xfrm>
              <a:off x="5277002" y="4496494"/>
              <a:ext cx="55028" cy="120857"/>
            </a:xfrm>
            <a:custGeom>
              <a:avLst/>
              <a:gdLst/>
              <a:ahLst/>
              <a:cxnLst/>
              <a:rect l="l" t="t" r="r" b="b"/>
              <a:pathLst>
                <a:path w="2043" h="4487" extrusionOk="0">
                  <a:moveTo>
                    <a:pt x="457" y="0"/>
                  </a:moveTo>
                  <a:cubicBezTo>
                    <a:pt x="340" y="0"/>
                    <a:pt x="263" y="171"/>
                    <a:pt x="388" y="234"/>
                  </a:cubicBezTo>
                  <a:cubicBezTo>
                    <a:pt x="399" y="241"/>
                    <a:pt x="411" y="248"/>
                    <a:pt x="422" y="253"/>
                  </a:cubicBezTo>
                  <a:cubicBezTo>
                    <a:pt x="418" y="266"/>
                    <a:pt x="414" y="280"/>
                    <a:pt x="411" y="292"/>
                  </a:cubicBezTo>
                  <a:cubicBezTo>
                    <a:pt x="377" y="471"/>
                    <a:pt x="505" y="618"/>
                    <a:pt x="577" y="770"/>
                  </a:cubicBezTo>
                  <a:cubicBezTo>
                    <a:pt x="753" y="1151"/>
                    <a:pt x="852" y="1561"/>
                    <a:pt x="867" y="1981"/>
                  </a:cubicBezTo>
                  <a:cubicBezTo>
                    <a:pt x="902" y="2809"/>
                    <a:pt x="632" y="3642"/>
                    <a:pt x="82" y="4266"/>
                  </a:cubicBezTo>
                  <a:cubicBezTo>
                    <a:pt x="1" y="4359"/>
                    <a:pt x="86" y="4487"/>
                    <a:pt x="179" y="4487"/>
                  </a:cubicBezTo>
                  <a:cubicBezTo>
                    <a:pt x="208" y="4487"/>
                    <a:pt x="237" y="4475"/>
                    <a:pt x="263" y="4446"/>
                  </a:cubicBezTo>
                  <a:cubicBezTo>
                    <a:pt x="759" y="3882"/>
                    <a:pt x="1049" y="3169"/>
                    <a:pt x="1112" y="2422"/>
                  </a:cubicBezTo>
                  <a:cubicBezTo>
                    <a:pt x="1143" y="2055"/>
                    <a:pt x="1116" y="1687"/>
                    <a:pt x="1035" y="1328"/>
                  </a:cubicBezTo>
                  <a:cubicBezTo>
                    <a:pt x="994" y="1146"/>
                    <a:pt x="936" y="969"/>
                    <a:pt x="866" y="798"/>
                  </a:cubicBezTo>
                  <a:cubicBezTo>
                    <a:pt x="828" y="711"/>
                    <a:pt x="789" y="623"/>
                    <a:pt x="744" y="538"/>
                  </a:cubicBezTo>
                  <a:cubicBezTo>
                    <a:pt x="723" y="498"/>
                    <a:pt x="693" y="458"/>
                    <a:pt x="678" y="416"/>
                  </a:cubicBezTo>
                  <a:cubicBezTo>
                    <a:pt x="676" y="415"/>
                    <a:pt x="676" y="411"/>
                    <a:pt x="675" y="410"/>
                  </a:cubicBezTo>
                  <a:lnTo>
                    <a:pt x="675" y="410"/>
                  </a:lnTo>
                  <a:cubicBezTo>
                    <a:pt x="1149" y="742"/>
                    <a:pt x="1492" y="1240"/>
                    <a:pt x="1613" y="1815"/>
                  </a:cubicBezTo>
                  <a:cubicBezTo>
                    <a:pt x="1782" y="2621"/>
                    <a:pt x="1510" y="3451"/>
                    <a:pt x="1154" y="4167"/>
                  </a:cubicBezTo>
                  <a:cubicBezTo>
                    <a:pt x="1104" y="4267"/>
                    <a:pt x="1193" y="4360"/>
                    <a:pt x="1277" y="4360"/>
                  </a:cubicBezTo>
                  <a:cubicBezTo>
                    <a:pt x="1314" y="4360"/>
                    <a:pt x="1351" y="4341"/>
                    <a:pt x="1373" y="4295"/>
                  </a:cubicBezTo>
                  <a:cubicBezTo>
                    <a:pt x="1760" y="3514"/>
                    <a:pt x="2042" y="2625"/>
                    <a:pt x="1857" y="1748"/>
                  </a:cubicBezTo>
                  <a:cubicBezTo>
                    <a:pt x="1701" y="1004"/>
                    <a:pt x="1192" y="358"/>
                    <a:pt x="516" y="15"/>
                  </a:cubicBezTo>
                  <a:cubicBezTo>
                    <a:pt x="496" y="5"/>
                    <a:pt x="476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3" name="Google Shape;10563;p20"/>
            <p:cNvSpPr/>
            <p:nvPr/>
          </p:nvSpPr>
          <p:spPr>
            <a:xfrm>
              <a:off x="6017400" y="3929614"/>
              <a:ext cx="92306" cy="115093"/>
            </a:xfrm>
            <a:custGeom>
              <a:avLst/>
              <a:gdLst/>
              <a:ahLst/>
              <a:cxnLst/>
              <a:rect l="l" t="t" r="r" b="b"/>
              <a:pathLst>
                <a:path w="3427" h="4273" extrusionOk="0">
                  <a:moveTo>
                    <a:pt x="2041" y="467"/>
                  </a:moveTo>
                  <a:cubicBezTo>
                    <a:pt x="2170" y="467"/>
                    <a:pt x="2266" y="502"/>
                    <a:pt x="2281" y="602"/>
                  </a:cubicBezTo>
                  <a:cubicBezTo>
                    <a:pt x="2303" y="754"/>
                    <a:pt x="2162" y="956"/>
                    <a:pt x="2090" y="1083"/>
                  </a:cubicBezTo>
                  <a:cubicBezTo>
                    <a:pt x="1999" y="1244"/>
                    <a:pt x="1896" y="1398"/>
                    <a:pt x="1780" y="1542"/>
                  </a:cubicBezTo>
                  <a:cubicBezTo>
                    <a:pt x="1567" y="1807"/>
                    <a:pt x="1315" y="2039"/>
                    <a:pt x="1034" y="2232"/>
                  </a:cubicBezTo>
                  <a:cubicBezTo>
                    <a:pt x="1067" y="1721"/>
                    <a:pt x="1110" y="1210"/>
                    <a:pt x="1160" y="701"/>
                  </a:cubicBezTo>
                  <a:cubicBezTo>
                    <a:pt x="1191" y="688"/>
                    <a:pt x="1222" y="673"/>
                    <a:pt x="1254" y="660"/>
                  </a:cubicBezTo>
                  <a:lnTo>
                    <a:pt x="1255" y="660"/>
                  </a:lnTo>
                  <a:cubicBezTo>
                    <a:pt x="1365" y="619"/>
                    <a:pt x="1773" y="467"/>
                    <a:pt x="2041" y="467"/>
                  </a:cubicBezTo>
                  <a:close/>
                  <a:moveTo>
                    <a:pt x="2158" y="2317"/>
                  </a:moveTo>
                  <a:cubicBezTo>
                    <a:pt x="2191" y="2317"/>
                    <a:pt x="2224" y="2318"/>
                    <a:pt x="2258" y="2319"/>
                  </a:cubicBezTo>
                  <a:cubicBezTo>
                    <a:pt x="2462" y="2330"/>
                    <a:pt x="2679" y="2377"/>
                    <a:pt x="2853" y="2487"/>
                  </a:cubicBezTo>
                  <a:cubicBezTo>
                    <a:pt x="2943" y="2545"/>
                    <a:pt x="3008" y="2612"/>
                    <a:pt x="2982" y="2728"/>
                  </a:cubicBezTo>
                  <a:cubicBezTo>
                    <a:pt x="2960" y="2824"/>
                    <a:pt x="2883" y="2921"/>
                    <a:pt x="2820" y="2995"/>
                  </a:cubicBezTo>
                  <a:cubicBezTo>
                    <a:pt x="2385" y="3505"/>
                    <a:pt x="1603" y="3560"/>
                    <a:pt x="980" y="3593"/>
                  </a:cubicBezTo>
                  <a:cubicBezTo>
                    <a:pt x="976" y="3593"/>
                    <a:pt x="972" y="3595"/>
                    <a:pt x="969" y="3596"/>
                  </a:cubicBezTo>
                  <a:cubicBezTo>
                    <a:pt x="981" y="3237"/>
                    <a:pt x="997" y="2880"/>
                    <a:pt x="1017" y="2523"/>
                  </a:cubicBezTo>
                  <a:cubicBezTo>
                    <a:pt x="1030" y="2523"/>
                    <a:pt x="1042" y="2521"/>
                    <a:pt x="1055" y="2518"/>
                  </a:cubicBezTo>
                  <a:cubicBezTo>
                    <a:pt x="1414" y="2418"/>
                    <a:pt x="1782" y="2317"/>
                    <a:pt x="2158" y="2317"/>
                  </a:cubicBezTo>
                  <a:close/>
                  <a:moveTo>
                    <a:pt x="1104" y="0"/>
                  </a:moveTo>
                  <a:cubicBezTo>
                    <a:pt x="1041" y="0"/>
                    <a:pt x="972" y="40"/>
                    <a:pt x="964" y="121"/>
                  </a:cubicBezTo>
                  <a:cubicBezTo>
                    <a:pt x="948" y="259"/>
                    <a:pt x="936" y="395"/>
                    <a:pt x="922" y="532"/>
                  </a:cubicBezTo>
                  <a:cubicBezTo>
                    <a:pt x="622" y="673"/>
                    <a:pt x="345" y="857"/>
                    <a:pt x="96" y="1077"/>
                  </a:cubicBezTo>
                  <a:cubicBezTo>
                    <a:pt x="0" y="1163"/>
                    <a:pt x="90" y="1290"/>
                    <a:pt x="192" y="1290"/>
                  </a:cubicBezTo>
                  <a:cubicBezTo>
                    <a:pt x="220" y="1290"/>
                    <a:pt x="249" y="1281"/>
                    <a:pt x="276" y="1257"/>
                  </a:cubicBezTo>
                  <a:cubicBezTo>
                    <a:pt x="464" y="1091"/>
                    <a:pt x="671" y="947"/>
                    <a:pt x="893" y="828"/>
                  </a:cubicBezTo>
                  <a:lnTo>
                    <a:pt x="893" y="828"/>
                  </a:lnTo>
                  <a:cubicBezTo>
                    <a:pt x="787" y="1932"/>
                    <a:pt x="723" y="3040"/>
                    <a:pt x="697" y="4151"/>
                  </a:cubicBezTo>
                  <a:cubicBezTo>
                    <a:pt x="695" y="4232"/>
                    <a:pt x="757" y="4273"/>
                    <a:pt x="821" y="4273"/>
                  </a:cubicBezTo>
                  <a:cubicBezTo>
                    <a:pt x="884" y="4273"/>
                    <a:pt x="949" y="4232"/>
                    <a:pt x="951" y="4151"/>
                  </a:cubicBezTo>
                  <a:cubicBezTo>
                    <a:pt x="953" y="4049"/>
                    <a:pt x="958" y="3946"/>
                    <a:pt x="961" y="3844"/>
                  </a:cubicBezTo>
                  <a:cubicBezTo>
                    <a:pt x="967" y="3845"/>
                    <a:pt x="975" y="3847"/>
                    <a:pt x="981" y="3847"/>
                  </a:cubicBezTo>
                  <a:cubicBezTo>
                    <a:pt x="1749" y="3808"/>
                    <a:pt x="2777" y="3704"/>
                    <a:pt x="3175" y="2929"/>
                  </a:cubicBezTo>
                  <a:cubicBezTo>
                    <a:pt x="3427" y="2430"/>
                    <a:pt x="2889" y="2155"/>
                    <a:pt x="2473" y="2089"/>
                  </a:cubicBezTo>
                  <a:cubicBezTo>
                    <a:pt x="2366" y="2072"/>
                    <a:pt x="2260" y="2064"/>
                    <a:pt x="2153" y="2064"/>
                  </a:cubicBezTo>
                  <a:cubicBezTo>
                    <a:pt x="1958" y="2064"/>
                    <a:pt x="1763" y="2090"/>
                    <a:pt x="1570" y="2128"/>
                  </a:cubicBezTo>
                  <a:cubicBezTo>
                    <a:pt x="1763" y="1956"/>
                    <a:pt x="1935" y="1763"/>
                    <a:pt x="2089" y="1555"/>
                  </a:cubicBezTo>
                  <a:cubicBezTo>
                    <a:pt x="2219" y="1376"/>
                    <a:pt x="2332" y="1185"/>
                    <a:pt x="2427" y="986"/>
                  </a:cubicBezTo>
                  <a:cubicBezTo>
                    <a:pt x="2509" y="809"/>
                    <a:pt x="2592" y="594"/>
                    <a:pt x="2479" y="409"/>
                  </a:cubicBezTo>
                  <a:cubicBezTo>
                    <a:pt x="2387" y="261"/>
                    <a:pt x="2224" y="212"/>
                    <a:pt x="2044" y="212"/>
                  </a:cubicBezTo>
                  <a:cubicBezTo>
                    <a:pt x="1794" y="212"/>
                    <a:pt x="1511" y="306"/>
                    <a:pt x="1337" y="362"/>
                  </a:cubicBezTo>
                  <a:cubicBezTo>
                    <a:pt x="1287" y="380"/>
                    <a:pt x="1238" y="402"/>
                    <a:pt x="1188" y="420"/>
                  </a:cubicBezTo>
                  <a:cubicBezTo>
                    <a:pt x="1199" y="320"/>
                    <a:pt x="1208" y="221"/>
                    <a:pt x="1218" y="121"/>
                  </a:cubicBezTo>
                  <a:cubicBezTo>
                    <a:pt x="1227" y="40"/>
                    <a:pt x="1168" y="0"/>
                    <a:pt x="1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4" name="Google Shape;10564;p20"/>
            <p:cNvSpPr/>
            <p:nvPr/>
          </p:nvSpPr>
          <p:spPr>
            <a:xfrm>
              <a:off x="5468270" y="3785403"/>
              <a:ext cx="74125" cy="93868"/>
            </a:xfrm>
            <a:custGeom>
              <a:avLst/>
              <a:gdLst/>
              <a:ahLst/>
              <a:cxnLst/>
              <a:rect l="l" t="t" r="r" b="b"/>
              <a:pathLst>
                <a:path w="2752" h="3485" extrusionOk="0">
                  <a:moveTo>
                    <a:pt x="2099" y="1"/>
                  </a:moveTo>
                  <a:cubicBezTo>
                    <a:pt x="1998" y="1"/>
                    <a:pt x="1896" y="20"/>
                    <a:pt x="1802" y="57"/>
                  </a:cubicBezTo>
                  <a:cubicBezTo>
                    <a:pt x="1392" y="222"/>
                    <a:pt x="1072" y="629"/>
                    <a:pt x="834" y="986"/>
                  </a:cubicBezTo>
                  <a:cubicBezTo>
                    <a:pt x="386" y="1660"/>
                    <a:pt x="0" y="2805"/>
                    <a:pt x="925" y="3280"/>
                  </a:cubicBezTo>
                  <a:cubicBezTo>
                    <a:pt x="1248" y="3447"/>
                    <a:pt x="1622" y="3484"/>
                    <a:pt x="1985" y="3484"/>
                  </a:cubicBezTo>
                  <a:cubicBezTo>
                    <a:pt x="2072" y="3484"/>
                    <a:pt x="2159" y="3482"/>
                    <a:pt x="2244" y="3479"/>
                  </a:cubicBezTo>
                  <a:cubicBezTo>
                    <a:pt x="2406" y="3473"/>
                    <a:pt x="2407" y="3224"/>
                    <a:pt x="2249" y="3224"/>
                  </a:cubicBezTo>
                  <a:cubicBezTo>
                    <a:pt x="2247" y="3224"/>
                    <a:pt x="2246" y="3224"/>
                    <a:pt x="2244" y="3224"/>
                  </a:cubicBezTo>
                  <a:cubicBezTo>
                    <a:pt x="2150" y="3227"/>
                    <a:pt x="2053" y="3230"/>
                    <a:pt x="1955" y="3230"/>
                  </a:cubicBezTo>
                  <a:cubicBezTo>
                    <a:pt x="1652" y="3230"/>
                    <a:pt x="1341" y="3202"/>
                    <a:pt x="1071" y="3070"/>
                  </a:cubicBezTo>
                  <a:cubicBezTo>
                    <a:pt x="621" y="2851"/>
                    <a:pt x="533" y="2379"/>
                    <a:pt x="660" y="1928"/>
                  </a:cubicBezTo>
                  <a:cubicBezTo>
                    <a:pt x="789" y="1467"/>
                    <a:pt x="1067" y="1033"/>
                    <a:pt x="1392" y="684"/>
                  </a:cubicBezTo>
                  <a:cubicBezTo>
                    <a:pt x="1548" y="515"/>
                    <a:pt x="1732" y="333"/>
                    <a:pt x="1959" y="269"/>
                  </a:cubicBezTo>
                  <a:cubicBezTo>
                    <a:pt x="2004" y="256"/>
                    <a:pt x="2051" y="249"/>
                    <a:pt x="2099" y="249"/>
                  </a:cubicBezTo>
                  <a:cubicBezTo>
                    <a:pt x="2267" y="249"/>
                    <a:pt x="2434" y="331"/>
                    <a:pt x="2481" y="507"/>
                  </a:cubicBezTo>
                  <a:cubicBezTo>
                    <a:pt x="2497" y="570"/>
                    <a:pt x="2546" y="597"/>
                    <a:pt x="2596" y="597"/>
                  </a:cubicBezTo>
                  <a:cubicBezTo>
                    <a:pt x="2672" y="597"/>
                    <a:pt x="2751" y="535"/>
                    <a:pt x="2727" y="439"/>
                  </a:cubicBezTo>
                  <a:cubicBezTo>
                    <a:pt x="2650" y="145"/>
                    <a:pt x="2377" y="1"/>
                    <a:pt x="20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5" name="Google Shape;10565;p20"/>
            <p:cNvSpPr/>
            <p:nvPr/>
          </p:nvSpPr>
          <p:spPr>
            <a:xfrm>
              <a:off x="4924203" y="4476859"/>
              <a:ext cx="73640" cy="84980"/>
            </a:xfrm>
            <a:custGeom>
              <a:avLst/>
              <a:gdLst/>
              <a:ahLst/>
              <a:cxnLst/>
              <a:rect l="l" t="t" r="r" b="b"/>
              <a:pathLst>
                <a:path w="2734" h="3155" extrusionOk="0">
                  <a:moveTo>
                    <a:pt x="1795" y="391"/>
                  </a:moveTo>
                  <a:lnTo>
                    <a:pt x="2128" y="1430"/>
                  </a:lnTo>
                  <a:cubicBezTo>
                    <a:pt x="2182" y="1592"/>
                    <a:pt x="2233" y="1753"/>
                    <a:pt x="2285" y="1913"/>
                  </a:cubicBezTo>
                  <a:cubicBezTo>
                    <a:pt x="2065" y="1870"/>
                    <a:pt x="1842" y="1848"/>
                    <a:pt x="1618" y="1848"/>
                  </a:cubicBezTo>
                  <a:cubicBezTo>
                    <a:pt x="1341" y="1848"/>
                    <a:pt x="1063" y="1881"/>
                    <a:pt x="792" y="1947"/>
                  </a:cubicBezTo>
                  <a:cubicBezTo>
                    <a:pt x="1077" y="1399"/>
                    <a:pt x="1412" y="879"/>
                    <a:pt x="1795" y="391"/>
                  </a:cubicBezTo>
                  <a:close/>
                  <a:moveTo>
                    <a:pt x="1834" y="1"/>
                  </a:moveTo>
                  <a:cubicBezTo>
                    <a:pt x="1804" y="1"/>
                    <a:pt x="1775" y="12"/>
                    <a:pt x="1752" y="39"/>
                  </a:cubicBezTo>
                  <a:cubicBezTo>
                    <a:pt x="1243" y="656"/>
                    <a:pt x="806" y="1332"/>
                    <a:pt x="450" y="2049"/>
                  </a:cubicBezTo>
                  <a:cubicBezTo>
                    <a:pt x="428" y="2057"/>
                    <a:pt x="405" y="2063"/>
                    <a:pt x="383" y="2073"/>
                  </a:cubicBezTo>
                  <a:cubicBezTo>
                    <a:pt x="281" y="2112"/>
                    <a:pt x="278" y="2234"/>
                    <a:pt x="334" y="2292"/>
                  </a:cubicBezTo>
                  <a:cubicBezTo>
                    <a:pt x="226" y="2525"/>
                    <a:pt x="126" y="2760"/>
                    <a:pt x="35" y="3000"/>
                  </a:cubicBezTo>
                  <a:cubicBezTo>
                    <a:pt x="1" y="3093"/>
                    <a:pt x="77" y="3155"/>
                    <a:pt x="156" y="3155"/>
                  </a:cubicBezTo>
                  <a:cubicBezTo>
                    <a:pt x="207" y="3155"/>
                    <a:pt x="258" y="3129"/>
                    <a:pt x="281" y="3069"/>
                  </a:cubicBezTo>
                  <a:cubicBezTo>
                    <a:pt x="385" y="2792"/>
                    <a:pt x="504" y="2522"/>
                    <a:pt x="634" y="2256"/>
                  </a:cubicBezTo>
                  <a:cubicBezTo>
                    <a:pt x="952" y="2155"/>
                    <a:pt x="1282" y="2104"/>
                    <a:pt x="1613" y="2104"/>
                  </a:cubicBezTo>
                  <a:cubicBezTo>
                    <a:pt x="1869" y="2104"/>
                    <a:pt x="2125" y="2135"/>
                    <a:pt x="2376" y="2196"/>
                  </a:cubicBezTo>
                  <a:cubicBezTo>
                    <a:pt x="2396" y="2253"/>
                    <a:pt x="2413" y="2309"/>
                    <a:pt x="2431" y="2367"/>
                  </a:cubicBezTo>
                  <a:cubicBezTo>
                    <a:pt x="2445" y="2415"/>
                    <a:pt x="2516" y="2655"/>
                    <a:pt x="2416" y="2655"/>
                  </a:cubicBezTo>
                  <a:cubicBezTo>
                    <a:pt x="2407" y="2655"/>
                    <a:pt x="2397" y="2653"/>
                    <a:pt x="2385" y="2649"/>
                  </a:cubicBezTo>
                  <a:cubicBezTo>
                    <a:pt x="2370" y="2644"/>
                    <a:pt x="2356" y="2642"/>
                    <a:pt x="2343" y="2642"/>
                  </a:cubicBezTo>
                  <a:cubicBezTo>
                    <a:pt x="2219" y="2642"/>
                    <a:pt x="2178" y="2846"/>
                    <a:pt x="2318" y="2894"/>
                  </a:cubicBezTo>
                  <a:cubicBezTo>
                    <a:pt x="2350" y="2905"/>
                    <a:pt x="2381" y="2910"/>
                    <a:pt x="2411" y="2910"/>
                  </a:cubicBezTo>
                  <a:cubicBezTo>
                    <a:pt x="2577" y="2910"/>
                    <a:pt x="2713" y="2759"/>
                    <a:pt x="2725" y="2588"/>
                  </a:cubicBezTo>
                  <a:cubicBezTo>
                    <a:pt x="2733" y="2469"/>
                    <a:pt x="2694" y="2355"/>
                    <a:pt x="2658" y="2243"/>
                  </a:cubicBezTo>
                  <a:cubicBezTo>
                    <a:pt x="2650" y="2220"/>
                    <a:pt x="2644" y="2196"/>
                    <a:pt x="2636" y="2174"/>
                  </a:cubicBezTo>
                  <a:cubicBezTo>
                    <a:pt x="2675" y="2110"/>
                    <a:pt x="2664" y="2013"/>
                    <a:pt x="2575" y="1983"/>
                  </a:cubicBezTo>
                  <a:lnTo>
                    <a:pt x="2515" y="1803"/>
                  </a:lnTo>
                  <a:lnTo>
                    <a:pt x="1965" y="95"/>
                  </a:lnTo>
                  <a:cubicBezTo>
                    <a:pt x="1948" y="41"/>
                    <a:pt x="1890" y="1"/>
                    <a:pt x="1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6" name="Google Shape;10566;p20"/>
            <p:cNvSpPr/>
            <p:nvPr/>
          </p:nvSpPr>
          <p:spPr>
            <a:xfrm>
              <a:off x="6374428" y="3880404"/>
              <a:ext cx="102946" cy="144991"/>
            </a:xfrm>
            <a:custGeom>
              <a:avLst/>
              <a:gdLst/>
              <a:ahLst/>
              <a:cxnLst/>
              <a:rect l="l" t="t" r="r" b="b"/>
              <a:pathLst>
                <a:path w="3822" h="5383" extrusionOk="0">
                  <a:moveTo>
                    <a:pt x="3601" y="1"/>
                  </a:moveTo>
                  <a:cubicBezTo>
                    <a:pt x="3530" y="1"/>
                    <a:pt x="3461" y="39"/>
                    <a:pt x="3438" y="129"/>
                  </a:cubicBezTo>
                  <a:cubicBezTo>
                    <a:pt x="3234" y="909"/>
                    <a:pt x="2925" y="1658"/>
                    <a:pt x="2520" y="2355"/>
                  </a:cubicBezTo>
                  <a:cubicBezTo>
                    <a:pt x="2021" y="1588"/>
                    <a:pt x="1468" y="858"/>
                    <a:pt x="865" y="170"/>
                  </a:cubicBezTo>
                  <a:cubicBezTo>
                    <a:pt x="828" y="128"/>
                    <a:pt x="786" y="111"/>
                    <a:pt x="745" y="111"/>
                  </a:cubicBezTo>
                  <a:cubicBezTo>
                    <a:pt x="613" y="111"/>
                    <a:pt x="492" y="292"/>
                    <a:pt x="610" y="425"/>
                  </a:cubicBezTo>
                  <a:cubicBezTo>
                    <a:pt x="1235" y="1138"/>
                    <a:pt x="1803" y="1898"/>
                    <a:pt x="2311" y="2697"/>
                  </a:cubicBezTo>
                  <a:cubicBezTo>
                    <a:pt x="1739" y="3595"/>
                    <a:pt x="1012" y="4394"/>
                    <a:pt x="154" y="5035"/>
                  </a:cubicBezTo>
                  <a:cubicBezTo>
                    <a:pt x="1" y="5147"/>
                    <a:pt x="98" y="5382"/>
                    <a:pt x="241" y="5382"/>
                  </a:cubicBezTo>
                  <a:cubicBezTo>
                    <a:pt x="271" y="5382"/>
                    <a:pt x="303" y="5372"/>
                    <a:pt x="335" y="5348"/>
                  </a:cubicBezTo>
                  <a:cubicBezTo>
                    <a:pt x="1208" y="4695"/>
                    <a:pt x="1960" y="3894"/>
                    <a:pt x="2559" y="2982"/>
                  </a:cubicBezTo>
                  <a:cubicBezTo>
                    <a:pt x="2569" y="2984"/>
                    <a:pt x="2579" y="2985"/>
                    <a:pt x="2589" y="2985"/>
                  </a:cubicBezTo>
                  <a:cubicBezTo>
                    <a:pt x="2714" y="2985"/>
                    <a:pt x="2840" y="2855"/>
                    <a:pt x="2755" y="2716"/>
                  </a:cubicBezTo>
                  <a:cubicBezTo>
                    <a:pt x="2750" y="2708"/>
                    <a:pt x="2744" y="2699"/>
                    <a:pt x="2737" y="2691"/>
                  </a:cubicBezTo>
                  <a:cubicBezTo>
                    <a:pt x="3206" y="1925"/>
                    <a:pt x="3560" y="1094"/>
                    <a:pt x="3787" y="226"/>
                  </a:cubicBezTo>
                  <a:cubicBezTo>
                    <a:pt x="3822" y="90"/>
                    <a:pt x="3709" y="1"/>
                    <a:pt x="3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7" name="Google Shape;10567;p20"/>
            <p:cNvSpPr/>
            <p:nvPr/>
          </p:nvSpPr>
          <p:spPr>
            <a:xfrm>
              <a:off x="6549481" y="3873508"/>
              <a:ext cx="116898" cy="16134"/>
            </a:xfrm>
            <a:custGeom>
              <a:avLst/>
              <a:gdLst/>
              <a:ahLst/>
              <a:cxnLst/>
              <a:rect l="l" t="t" r="r" b="b"/>
              <a:pathLst>
                <a:path w="4340" h="599" extrusionOk="0">
                  <a:moveTo>
                    <a:pt x="219" y="1"/>
                  </a:moveTo>
                  <a:cubicBezTo>
                    <a:pt x="0" y="1"/>
                    <a:pt x="5" y="349"/>
                    <a:pt x="232" y="363"/>
                  </a:cubicBezTo>
                  <a:lnTo>
                    <a:pt x="4107" y="598"/>
                  </a:lnTo>
                  <a:cubicBezTo>
                    <a:pt x="4111" y="598"/>
                    <a:pt x="4115" y="599"/>
                    <a:pt x="4120" y="599"/>
                  </a:cubicBezTo>
                  <a:cubicBezTo>
                    <a:pt x="4340" y="599"/>
                    <a:pt x="4336" y="250"/>
                    <a:pt x="4107" y="236"/>
                  </a:cubicBezTo>
                  <a:lnTo>
                    <a:pt x="232" y="1"/>
                  </a:lnTo>
                  <a:cubicBezTo>
                    <a:pt x="228" y="1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8" name="Google Shape;10568;p20"/>
            <p:cNvSpPr/>
            <p:nvPr/>
          </p:nvSpPr>
          <p:spPr>
            <a:xfrm>
              <a:off x="6539380" y="3922719"/>
              <a:ext cx="126999" cy="12956"/>
            </a:xfrm>
            <a:custGeom>
              <a:avLst/>
              <a:gdLst/>
              <a:ahLst/>
              <a:cxnLst/>
              <a:rect l="l" t="t" r="r" b="b"/>
              <a:pathLst>
                <a:path w="4715" h="481" extrusionOk="0">
                  <a:moveTo>
                    <a:pt x="222" y="1"/>
                  </a:moveTo>
                  <a:cubicBezTo>
                    <a:pt x="1" y="1"/>
                    <a:pt x="6" y="351"/>
                    <a:pt x="234" y="363"/>
                  </a:cubicBezTo>
                  <a:cubicBezTo>
                    <a:pt x="1649" y="430"/>
                    <a:pt x="3064" y="469"/>
                    <a:pt x="4480" y="480"/>
                  </a:cubicBezTo>
                  <a:cubicBezTo>
                    <a:pt x="4481" y="480"/>
                    <a:pt x="4482" y="480"/>
                    <a:pt x="4483" y="480"/>
                  </a:cubicBezTo>
                  <a:cubicBezTo>
                    <a:pt x="4714" y="480"/>
                    <a:pt x="4714" y="122"/>
                    <a:pt x="4480" y="120"/>
                  </a:cubicBezTo>
                  <a:cubicBezTo>
                    <a:pt x="3064" y="108"/>
                    <a:pt x="1649" y="68"/>
                    <a:pt x="234" y="1"/>
                  </a:cubicBezTo>
                  <a:cubicBezTo>
                    <a:pt x="230" y="1"/>
                    <a:pt x="226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69" name="Google Shape;10569;p20"/>
            <p:cNvSpPr/>
            <p:nvPr/>
          </p:nvSpPr>
          <p:spPr>
            <a:xfrm>
              <a:off x="6695955" y="3822304"/>
              <a:ext cx="141193" cy="234388"/>
            </a:xfrm>
            <a:custGeom>
              <a:avLst/>
              <a:gdLst/>
              <a:ahLst/>
              <a:cxnLst/>
              <a:rect l="l" t="t" r="r" b="b"/>
              <a:pathLst>
                <a:path w="5242" h="8702" extrusionOk="0">
                  <a:moveTo>
                    <a:pt x="4637" y="0"/>
                  </a:moveTo>
                  <a:cubicBezTo>
                    <a:pt x="4376" y="0"/>
                    <a:pt x="4088" y="111"/>
                    <a:pt x="3909" y="257"/>
                  </a:cubicBezTo>
                  <a:cubicBezTo>
                    <a:pt x="3350" y="715"/>
                    <a:pt x="3096" y="1434"/>
                    <a:pt x="2933" y="2115"/>
                  </a:cubicBezTo>
                  <a:cubicBezTo>
                    <a:pt x="2911" y="2206"/>
                    <a:pt x="2891" y="2299"/>
                    <a:pt x="2871" y="2389"/>
                  </a:cubicBezTo>
                  <a:cubicBezTo>
                    <a:pt x="2408" y="2405"/>
                    <a:pt x="1949" y="2451"/>
                    <a:pt x="1493" y="2524"/>
                  </a:cubicBezTo>
                  <a:cubicBezTo>
                    <a:pt x="1274" y="2560"/>
                    <a:pt x="1352" y="2876"/>
                    <a:pt x="1556" y="2876"/>
                  </a:cubicBezTo>
                  <a:cubicBezTo>
                    <a:pt x="1567" y="2876"/>
                    <a:pt x="1578" y="2875"/>
                    <a:pt x="1589" y="2874"/>
                  </a:cubicBezTo>
                  <a:cubicBezTo>
                    <a:pt x="1987" y="2809"/>
                    <a:pt x="2387" y="2769"/>
                    <a:pt x="2789" y="2751"/>
                  </a:cubicBezTo>
                  <a:lnTo>
                    <a:pt x="2789" y="2751"/>
                  </a:lnTo>
                  <a:cubicBezTo>
                    <a:pt x="2526" y="3984"/>
                    <a:pt x="2321" y="5236"/>
                    <a:pt x="1813" y="6397"/>
                  </a:cubicBezTo>
                  <a:cubicBezTo>
                    <a:pt x="1658" y="6754"/>
                    <a:pt x="1472" y="7096"/>
                    <a:pt x="1255" y="7417"/>
                  </a:cubicBezTo>
                  <a:cubicBezTo>
                    <a:pt x="1139" y="7588"/>
                    <a:pt x="1012" y="7749"/>
                    <a:pt x="875" y="7903"/>
                  </a:cubicBezTo>
                  <a:cubicBezTo>
                    <a:pt x="809" y="7978"/>
                    <a:pt x="738" y="8050"/>
                    <a:pt x="668" y="8121"/>
                  </a:cubicBezTo>
                  <a:cubicBezTo>
                    <a:pt x="635" y="8152"/>
                    <a:pt x="602" y="8183"/>
                    <a:pt x="569" y="8215"/>
                  </a:cubicBezTo>
                  <a:lnTo>
                    <a:pt x="519" y="8260"/>
                  </a:lnTo>
                  <a:cubicBezTo>
                    <a:pt x="502" y="8270"/>
                    <a:pt x="497" y="8285"/>
                    <a:pt x="486" y="8299"/>
                  </a:cubicBezTo>
                  <a:cubicBezTo>
                    <a:pt x="457" y="8234"/>
                    <a:pt x="382" y="8188"/>
                    <a:pt x="305" y="8188"/>
                  </a:cubicBezTo>
                  <a:cubicBezTo>
                    <a:pt x="251" y="8188"/>
                    <a:pt x="195" y="8211"/>
                    <a:pt x="155" y="8268"/>
                  </a:cubicBezTo>
                  <a:cubicBezTo>
                    <a:pt x="0" y="8491"/>
                    <a:pt x="209" y="8701"/>
                    <a:pt x="429" y="8701"/>
                  </a:cubicBezTo>
                  <a:cubicBezTo>
                    <a:pt x="476" y="8701"/>
                    <a:pt x="523" y="8692"/>
                    <a:pt x="568" y="8671"/>
                  </a:cubicBezTo>
                  <a:cubicBezTo>
                    <a:pt x="856" y="8534"/>
                    <a:pt x="1108" y="8201"/>
                    <a:pt x="1302" y="7956"/>
                  </a:cubicBezTo>
                  <a:cubicBezTo>
                    <a:pt x="1747" y="7400"/>
                    <a:pt x="2072" y="6765"/>
                    <a:pt x="2319" y="6098"/>
                  </a:cubicBezTo>
                  <a:cubicBezTo>
                    <a:pt x="2581" y="5396"/>
                    <a:pt x="2758" y="4666"/>
                    <a:pt x="2916" y="3934"/>
                  </a:cubicBezTo>
                  <a:cubicBezTo>
                    <a:pt x="3001" y="3541"/>
                    <a:pt x="3073" y="3141"/>
                    <a:pt x="3156" y="2745"/>
                  </a:cubicBezTo>
                  <a:cubicBezTo>
                    <a:pt x="3210" y="2745"/>
                    <a:pt x="3264" y="2744"/>
                    <a:pt x="3318" y="2744"/>
                  </a:cubicBezTo>
                  <a:cubicBezTo>
                    <a:pt x="3559" y="2744"/>
                    <a:pt x="3800" y="2750"/>
                    <a:pt x="4041" y="2767"/>
                  </a:cubicBezTo>
                  <a:cubicBezTo>
                    <a:pt x="4046" y="2767"/>
                    <a:pt x="4052" y="2768"/>
                    <a:pt x="4057" y="2768"/>
                  </a:cubicBezTo>
                  <a:cubicBezTo>
                    <a:pt x="4273" y="2768"/>
                    <a:pt x="4268" y="2422"/>
                    <a:pt x="4041" y="2405"/>
                  </a:cubicBezTo>
                  <a:cubicBezTo>
                    <a:pt x="3804" y="2388"/>
                    <a:pt x="3568" y="2383"/>
                    <a:pt x="3331" y="2383"/>
                  </a:cubicBezTo>
                  <a:cubicBezTo>
                    <a:pt x="3300" y="2383"/>
                    <a:pt x="3269" y="2383"/>
                    <a:pt x="3237" y="2383"/>
                  </a:cubicBezTo>
                  <a:cubicBezTo>
                    <a:pt x="3287" y="2167"/>
                    <a:pt x="3342" y="1952"/>
                    <a:pt x="3410" y="1742"/>
                  </a:cubicBezTo>
                  <a:cubicBezTo>
                    <a:pt x="3537" y="1343"/>
                    <a:pt x="3717" y="948"/>
                    <a:pt x="4016" y="647"/>
                  </a:cubicBezTo>
                  <a:cubicBezTo>
                    <a:pt x="4114" y="548"/>
                    <a:pt x="4424" y="341"/>
                    <a:pt x="4643" y="341"/>
                  </a:cubicBezTo>
                  <a:cubicBezTo>
                    <a:pt x="4747" y="341"/>
                    <a:pt x="4831" y="388"/>
                    <a:pt x="4860" y="516"/>
                  </a:cubicBezTo>
                  <a:cubicBezTo>
                    <a:pt x="4882" y="606"/>
                    <a:pt x="4950" y="646"/>
                    <a:pt x="5021" y="646"/>
                  </a:cubicBezTo>
                  <a:cubicBezTo>
                    <a:pt x="5129" y="646"/>
                    <a:pt x="5242" y="557"/>
                    <a:pt x="5210" y="420"/>
                  </a:cubicBezTo>
                  <a:cubicBezTo>
                    <a:pt x="5140" y="114"/>
                    <a:pt x="4902" y="0"/>
                    <a:pt x="46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0" name="Google Shape;10570;p20"/>
            <p:cNvSpPr/>
            <p:nvPr/>
          </p:nvSpPr>
          <p:spPr>
            <a:xfrm>
              <a:off x="6839763" y="3809537"/>
              <a:ext cx="65856" cy="200693"/>
            </a:xfrm>
            <a:custGeom>
              <a:avLst/>
              <a:gdLst/>
              <a:ahLst/>
              <a:cxnLst/>
              <a:rect l="l" t="t" r="r" b="b"/>
              <a:pathLst>
                <a:path w="2445" h="7451" extrusionOk="0">
                  <a:moveTo>
                    <a:pt x="2191" y="1"/>
                  </a:moveTo>
                  <a:cubicBezTo>
                    <a:pt x="2136" y="1"/>
                    <a:pt x="2081" y="25"/>
                    <a:pt x="2042" y="84"/>
                  </a:cubicBezTo>
                  <a:cubicBezTo>
                    <a:pt x="1276" y="1272"/>
                    <a:pt x="468" y="2517"/>
                    <a:pt x="216" y="3935"/>
                  </a:cubicBezTo>
                  <a:cubicBezTo>
                    <a:pt x="1" y="5142"/>
                    <a:pt x="192" y="6439"/>
                    <a:pt x="1007" y="7391"/>
                  </a:cubicBezTo>
                  <a:cubicBezTo>
                    <a:pt x="1043" y="7433"/>
                    <a:pt x="1085" y="7451"/>
                    <a:pt x="1125" y="7451"/>
                  </a:cubicBezTo>
                  <a:cubicBezTo>
                    <a:pt x="1256" y="7451"/>
                    <a:pt x="1377" y="7269"/>
                    <a:pt x="1262" y="7134"/>
                  </a:cubicBezTo>
                  <a:cubicBezTo>
                    <a:pt x="491" y="6234"/>
                    <a:pt x="358" y="4952"/>
                    <a:pt x="606" y="3827"/>
                  </a:cubicBezTo>
                  <a:cubicBezTo>
                    <a:pt x="894" y="2520"/>
                    <a:pt x="1640" y="1375"/>
                    <a:pt x="2356" y="267"/>
                  </a:cubicBezTo>
                  <a:cubicBezTo>
                    <a:pt x="2444" y="131"/>
                    <a:pt x="2319" y="1"/>
                    <a:pt x="2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1" name="Google Shape;10571;p20"/>
            <p:cNvSpPr/>
            <p:nvPr/>
          </p:nvSpPr>
          <p:spPr>
            <a:xfrm>
              <a:off x="6892529" y="3860499"/>
              <a:ext cx="69708" cy="75499"/>
            </a:xfrm>
            <a:custGeom>
              <a:avLst/>
              <a:gdLst/>
              <a:ahLst/>
              <a:cxnLst/>
              <a:rect l="l" t="t" r="r" b="b"/>
              <a:pathLst>
                <a:path w="2588" h="2803" extrusionOk="0">
                  <a:moveTo>
                    <a:pt x="2380" y="1"/>
                  </a:moveTo>
                  <a:cubicBezTo>
                    <a:pt x="2333" y="1"/>
                    <a:pt x="2288" y="17"/>
                    <a:pt x="2258" y="53"/>
                  </a:cubicBezTo>
                  <a:cubicBezTo>
                    <a:pt x="1899" y="483"/>
                    <a:pt x="1539" y="913"/>
                    <a:pt x="1180" y="1344"/>
                  </a:cubicBezTo>
                  <a:cubicBezTo>
                    <a:pt x="923" y="1064"/>
                    <a:pt x="660" y="788"/>
                    <a:pt x="386" y="523"/>
                  </a:cubicBezTo>
                  <a:cubicBezTo>
                    <a:pt x="348" y="487"/>
                    <a:pt x="306" y="471"/>
                    <a:pt x="265" y="471"/>
                  </a:cubicBezTo>
                  <a:cubicBezTo>
                    <a:pt x="124" y="471"/>
                    <a:pt x="1" y="653"/>
                    <a:pt x="130" y="779"/>
                  </a:cubicBezTo>
                  <a:cubicBezTo>
                    <a:pt x="412" y="1051"/>
                    <a:pt x="682" y="1335"/>
                    <a:pt x="947" y="1623"/>
                  </a:cubicBezTo>
                  <a:lnTo>
                    <a:pt x="433" y="2239"/>
                  </a:lnTo>
                  <a:cubicBezTo>
                    <a:pt x="370" y="2313"/>
                    <a:pt x="359" y="2421"/>
                    <a:pt x="433" y="2494"/>
                  </a:cubicBezTo>
                  <a:cubicBezTo>
                    <a:pt x="466" y="2528"/>
                    <a:pt x="517" y="2547"/>
                    <a:pt x="567" y="2547"/>
                  </a:cubicBezTo>
                  <a:cubicBezTo>
                    <a:pt x="613" y="2547"/>
                    <a:pt x="658" y="2530"/>
                    <a:pt x="688" y="2494"/>
                  </a:cubicBezTo>
                  <a:lnTo>
                    <a:pt x="1191" y="1893"/>
                  </a:lnTo>
                  <a:cubicBezTo>
                    <a:pt x="1439" y="2173"/>
                    <a:pt x="1685" y="2457"/>
                    <a:pt x="1918" y="2750"/>
                  </a:cubicBezTo>
                  <a:cubicBezTo>
                    <a:pt x="1947" y="2786"/>
                    <a:pt x="1991" y="2803"/>
                    <a:pt x="2038" y="2803"/>
                  </a:cubicBezTo>
                  <a:cubicBezTo>
                    <a:pt x="2088" y="2803"/>
                    <a:pt x="2140" y="2783"/>
                    <a:pt x="2173" y="2750"/>
                  </a:cubicBezTo>
                  <a:cubicBezTo>
                    <a:pt x="2249" y="2675"/>
                    <a:pt x="2235" y="2571"/>
                    <a:pt x="2173" y="2494"/>
                  </a:cubicBezTo>
                  <a:cubicBezTo>
                    <a:pt x="1934" y="2192"/>
                    <a:pt x="1682" y="1901"/>
                    <a:pt x="1425" y="1612"/>
                  </a:cubicBezTo>
                  <a:lnTo>
                    <a:pt x="2513" y="309"/>
                  </a:lnTo>
                  <a:cubicBezTo>
                    <a:pt x="2576" y="235"/>
                    <a:pt x="2587" y="127"/>
                    <a:pt x="2513" y="53"/>
                  </a:cubicBezTo>
                  <a:cubicBezTo>
                    <a:pt x="2480" y="20"/>
                    <a:pt x="2429" y="1"/>
                    <a:pt x="2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2" name="Google Shape;10572;p20"/>
            <p:cNvSpPr/>
            <p:nvPr/>
          </p:nvSpPr>
          <p:spPr>
            <a:xfrm>
              <a:off x="6942845" y="3829819"/>
              <a:ext cx="63620" cy="172330"/>
            </a:xfrm>
            <a:custGeom>
              <a:avLst/>
              <a:gdLst/>
              <a:ahLst/>
              <a:cxnLst/>
              <a:rect l="l" t="t" r="r" b="b"/>
              <a:pathLst>
                <a:path w="2362" h="6398" extrusionOk="0">
                  <a:moveTo>
                    <a:pt x="1876" y="1"/>
                  </a:moveTo>
                  <a:cubicBezTo>
                    <a:pt x="1786" y="1"/>
                    <a:pt x="1704" y="58"/>
                    <a:pt x="1719" y="172"/>
                  </a:cubicBezTo>
                  <a:cubicBezTo>
                    <a:pt x="1988" y="2240"/>
                    <a:pt x="1943" y="4694"/>
                    <a:pt x="146" y="6099"/>
                  </a:cubicBezTo>
                  <a:cubicBezTo>
                    <a:pt x="0" y="6214"/>
                    <a:pt x="132" y="6398"/>
                    <a:pt x="284" y="6398"/>
                  </a:cubicBezTo>
                  <a:cubicBezTo>
                    <a:pt x="323" y="6398"/>
                    <a:pt x="364" y="6385"/>
                    <a:pt x="401" y="6356"/>
                  </a:cubicBezTo>
                  <a:cubicBezTo>
                    <a:pt x="2270" y="4895"/>
                    <a:pt x="2361" y="2328"/>
                    <a:pt x="2081" y="172"/>
                  </a:cubicBezTo>
                  <a:cubicBezTo>
                    <a:pt x="2066" y="58"/>
                    <a:pt x="1967" y="1"/>
                    <a:pt x="18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3" name="Google Shape;10573;p20"/>
            <p:cNvSpPr/>
            <p:nvPr/>
          </p:nvSpPr>
          <p:spPr>
            <a:xfrm>
              <a:off x="6350213" y="4224125"/>
              <a:ext cx="114124" cy="192989"/>
            </a:xfrm>
            <a:custGeom>
              <a:avLst/>
              <a:gdLst/>
              <a:ahLst/>
              <a:cxnLst/>
              <a:rect l="l" t="t" r="r" b="b"/>
              <a:pathLst>
                <a:path w="4237" h="7165" extrusionOk="0">
                  <a:moveTo>
                    <a:pt x="3497" y="0"/>
                  </a:moveTo>
                  <a:cubicBezTo>
                    <a:pt x="3292" y="0"/>
                    <a:pt x="3116" y="137"/>
                    <a:pt x="3019" y="344"/>
                  </a:cubicBezTo>
                  <a:cubicBezTo>
                    <a:pt x="2706" y="1012"/>
                    <a:pt x="2576" y="1771"/>
                    <a:pt x="2414" y="2494"/>
                  </a:cubicBezTo>
                  <a:lnTo>
                    <a:pt x="631" y="2357"/>
                  </a:lnTo>
                  <a:cubicBezTo>
                    <a:pt x="625" y="2357"/>
                    <a:pt x="620" y="2357"/>
                    <a:pt x="614" y="2357"/>
                  </a:cubicBezTo>
                  <a:cubicBezTo>
                    <a:pt x="400" y="2357"/>
                    <a:pt x="407" y="2702"/>
                    <a:pt x="631" y="2719"/>
                  </a:cubicBezTo>
                  <a:lnTo>
                    <a:pt x="2328" y="2849"/>
                  </a:lnTo>
                  <a:cubicBezTo>
                    <a:pt x="2138" y="3625"/>
                    <a:pt x="1886" y="4383"/>
                    <a:pt x="1573" y="5118"/>
                  </a:cubicBezTo>
                  <a:cubicBezTo>
                    <a:pt x="1415" y="5485"/>
                    <a:pt x="1249" y="5856"/>
                    <a:pt x="1050" y="6201"/>
                  </a:cubicBezTo>
                  <a:cubicBezTo>
                    <a:pt x="886" y="6483"/>
                    <a:pt x="652" y="6801"/>
                    <a:pt x="306" y="6801"/>
                  </a:cubicBezTo>
                  <a:cubicBezTo>
                    <a:pt x="281" y="6801"/>
                    <a:pt x="256" y="6799"/>
                    <a:pt x="230" y="6796"/>
                  </a:cubicBezTo>
                  <a:cubicBezTo>
                    <a:pt x="222" y="6795"/>
                    <a:pt x="213" y="6794"/>
                    <a:pt x="205" y="6794"/>
                  </a:cubicBezTo>
                  <a:cubicBezTo>
                    <a:pt x="0" y="6794"/>
                    <a:pt x="11" y="7131"/>
                    <a:pt x="230" y="7158"/>
                  </a:cubicBezTo>
                  <a:cubicBezTo>
                    <a:pt x="267" y="7163"/>
                    <a:pt x="303" y="7165"/>
                    <a:pt x="338" y="7165"/>
                  </a:cubicBezTo>
                  <a:cubicBezTo>
                    <a:pt x="908" y="7165"/>
                    <a:pt x="1268" y="6578"/>
                    <a:pt x="1499" y="6122"/>
                  </a:cubicBezTo>
                  <a:cubicBezTo>
                    <a:pt x="1831" y="5471"/>
                    <a:pt x="2115" y="4795"/>
                    <a:pt x="2347" y="4100"/>
                  </a:cubicBezTo>
                  <a:cubicBezTo>
                    <a:pt x="2480" y="3697"/>
                    <a:pt x="2590" y="3288"/>
                    <a:pt x="2690" y="2878"/>
                  </a:cubicBezTo>
                  <a:lnTo>
                    <a:pt x="4004" y="2978"/>
                  </a:lnTo>
                  <a:cubicBezTo>
                    <a:pt x="4010" y="2978"/>
                    <a:pt x="4016" y="2979"/>
                    <a:pt x="4022" y="2979"/>
                  </a:cubicBezTo>
                  <a:cubicBezTo>
                    <a:pt x="4236" y="2979"/>
                    <a:pt x="4231" y="2634"/>
                    <a:pt x="4006" y="2617"/>
                  </a:cubicBezTo>
                  <a:lnTo>
                    <a:pt x="2776" y="2522"/>
                  </a:lnTo>
                  <a:cubicBezTo>
                    <a:pt x="2825" y="2321"/>
                    <a:pt x="2872" y="2121"/>
                    <a:pt x="2919" y="1919"/>
                  </a:cubicBezTo>
                  <a:cubicBezTo>
                    <a:pt x="3010" y="1538"/>
                    <a:pt x="3108" y="1156"/>
                    <a:pt x="3237" y="786"/>
                  </a:cubicBezTo>
                  <a:cubicBezTo>
                    <a:pt x="3285" y="645"/>
                    <a:pt x="3340" y="370"/>
                    <a:pt x="3503" y="370"/>
                  </a:cubicBezTo>
                  <a:cubicBezTo>
                    <a:pt x="3530" y="370"/>
                    <a:pt x="3561" y="378"/>
                    <a:pt x="3596" y="396"/>
                  </a:cubicBezTo>
                  <a:cubicBezTo>
                    <a:pt x="3760" y="482"/>
                    <a:pt x="3773" y="747"/>
                    <a:pt x="3788" y="905"/>
                  </a:cubicBezTo>
                  <a:cubicBezTo>
                    <a:pt x="3799" y="1020"/>
                    <a:pt x="3896" y="1078"/>
                    <a:pt x="3986" y="1078"/>
                  </a:cubicBezTo>
                  <a:cubicBezTo>
                    <a:pt x="4076" y="1078"/>
                    <a:pt x="4161" y="1021"/>
                    <a:pt x="4150" y="905"/>
                  </a:cubicBezTo>
                  <a:cubicBezTo>
                    <a:pt x="4117" y="574"/>
                    <a:pt x="4055" y="212"/>
                    <a:pt x="3722" y="54"/>
                  </a:cubicBezTo>
                  <a:cubicBezTo>
                    <a:pt x="3645" y="17"/>
                    <a:pt x="3569" y="0"/>
                    <a:pt x="3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4" name="Google Shape;10574;p20"/>
            <p:cNvSpPr/>
            <p:nvPr/>
          </p:nvSpPr>
          <p:spPr>
            <a:xfrm>
              <a:off x="6490681" y="4192260"/>
              <a:ext cx="84522" cy="100387"/>
            </a:xfrm>
            <a:custGeom>
              <a:avLst/>
              <a:gdLst/>
              <a:ahLst/>
              <a:cxnLst/>
              <a:rect l="l" t="t" r="r" b="b"/>
              <a:pathLst>
                <a:path w="3138" h="3727" extrusionOk="0">
                  <a:moveTo>
                    <a:pt x="1442" y="367"/>
                  </a:moveTo>
                  <a:cubicBezTo>
                    <a:pt x="1874" y="367"/>
                    <a:pt x="2306" y="420"/>
                    <a:pt x="2727" y="526"/>
                  </a:cubicBezTo>
                  <a:cubicBezTo>
                    <a:pt x="2753" y="1482"/>
                    <a:pt x="2622" y="2436"/>
                    <a:pt x="2337" y="3349"/>
                  </a:cubicBezTo>
                  <a:lnTo>
                    <a:pt x="1256" y="3232"/>
                  </a:lnTo>
                  <a:lnTo>
                    <a:pt x="616" y="3161"/>
                  </a:lnTo>
                  <a:cubicBezTo>
                    <a:pt x="558" y="3155"/>
                    <a:pt x="427" y="3164"/>
                    <a:pt x="399" y="3111"/>
                  </a:cubicBezTo>
                  <a:cubicBezTo>
                    <a:pt x="366" y="3053"/>
                    <a:pt x="416" y="2876"/>
                    <a:pt x="424" y="2812"/>
                  </a:cubicBezTo>
                  <a:cubicBezTo>
                    <a:pt x="524" y="2013"/>
                    <a:pt x="623" y="1214"/>
                    <a:pt x="723" y="416"/>
                  </a:cubicBezTo>
                  <a:cubicBezTo>
                    <a:pt x="962" y="383"/>
                    <a:pt x="1202" y="367"/>
                    <a:pt x="1442" y="367"/>
                  </a:cubicBezTo>
                  <a:close/>
                  <a:moveTo>
                    <a:pt x="1440" y="1"/>
                  </a:moveTo>
                  <a:cubicBezTo>
                    <a:pt x="1118" y="1"/>
                    <a:pt x="796" y="28"/>
                    <a:pt x="477" y="82"/>
                  </a:cubicBezTo>
                  <a:cubicBezTo>
                    <a:pt x="342" y="106"/>
                    <a:pt x="323" y="236"/>
                    <a:pt x="375" y="332"/>
                  </a:cubicBezTo>
                  <a:cubicBezTo>
                    <a:pt x="372" y="336"/>
                    <a:pt x="370" y="343"/>
                    <a:pt x="369" y="349"/>
                  </a:cubicBezTo>
                  <a:cubicBezTo>
                    <a:pt x="311" y="817"/>
                    <a:pt x="253" y="1286"/>
                    <a:pt x="193" y="1756"/>
                  </a:cubicBezTo>
                  <a:cubicBezTo>
                    <a:pt x="165" y="1991"/>
                    <a:pt x="135" y="2224"/>
                    <a:pt x="106" y="2459"/>
                  </a:cubicBezTo>
                  <a:cubicBezTo>
                    <a:pt x="79" y="2680"/>
                    <a:pt x="1" y="2951"/>
                    <a:pt x="33" y="3174"/>
                  </a:cubicBezTo>
                  <a:cubicBezTo>
                    <a:pt x="60" y="3354"/>
                    <a:pt x="203" y="3459"/>
                    <a:pt x="373" y="3492"/>
                  </a:cubicBezTo>
                  <a:cubicBezTo>
                    <a:pt x="590" y="3534"/>
                    <a:pt x="814" y="3544"/>
                    <a:pt x="1032" y="3569"/>
                  </a:cubicBezTo>
                  <a:lnTo>
                    <a:pt x="2468" y="3725"/>
                  </a:lnTo>
                  <a:cubicBezTo>
                    <a:pt x="2473" y="3726"/>
                    <a:pt x="2478" y="3726"/>
                    <a:pt x="2483" y="3726"/>
                  </a:cubicBezTo>
                  <a:cubicBezTo>
                    <a:pt x="2558" y="3726"/>
                    <a:pt x="2622" y="3658"/>
                    <a:pt x="2644" y="3594"/>
                  </a:cubicBezTo>
                  <a:cubicBezTo>
                    <a:pt x="2987" y="2558"/>
                    <a:pt x="3137" y="1469"/>
                    <a:pt x="3089" y="380"/>
                  </a:cubicBezTo>
                  <a:cubicBezTo>
                    <a:pt x="3087" y="299"/>
                    <a:pt x="3032" y="228"/>
                    <a:pt x="2956" y="205"/>
                  </a:cubicBezTo>
                  <a:cubicBezTo>
                    <a:pt x="2461" y="69"/>
                    <a:pt x="1951" y="1"/>
                    <a:pt x="1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5" name="Google Shape;10575;p20"/>
            <p:cNvSpPr/>
            <p:nvPr/>
          </p:nvSpPr>
          <p:spPr>
            <a:xfrm>
              <a:off x="6633250" y="4200503"/>
              <a:ext cx="64536" cy="215749"/>
            </a:xfrm>
            <a:custGeom>
              <a:avLst/>
              <a:gdLst/>
              <a:ahLst/>
              <a:cxnLst/>
              <a:rect l="l" t="t" r="r" b="b"/>
              <a:pathLst>
                <a:path w="2396" h="8010" extrusionOk="0">
                  <a:moveTo>
                    <a:pt x="2129" y="1"/>
                  </a:moveTo>
                  <a:cubicBezTo>
                    <a:pt x="2088" y="1"/>
                    <a:pt x="2046" y="16"/>
                    <a:pt x="2009" y="52"/>
                  </a:cubicBezTo>
                  <a:cubicBezTo>
                    <a:pt x="992" y="1031"/>
                    <a:pt x="343" y="2330"/>
                    <a:pt x="174" y="3731"/>
                  </a:cubicBezTo>
                  <a:cubicBezTo>
                    <a:pt x="0" y="5205"/>
                    <a:pt x="408" y="6725"/>
                    <a:pt x="1268" y="7930"/>
                  </a:cubicBezTo>
                  <a:cubicBezTo>
                    <a:pt x="1308" y="7986"/>
                    <a:pt x="1364" y="8009"/>
                    <a:pt x="1420" y="8009"/>
                  </a:cubicBezTo>
                  <a:cubicBezTo>
                    <a:pt x="1550" y="8009"/>
                    <a:pt x="1675" y="7881"/>
                    <a:pt x="1581" y="7748"/>
                  </a:cubicBezTo>
                  <a:cubicBezTo>
                    <a:pt x="768" y="6609"/>
                    <a:pt x="381" y="5199"/>
                    <a:pt x="530" y="3803"/>
                  </a:cubicBezTo>
                  <a:cubicBezTo>
                    <a:pt x="671" y="2479"/>
                    <a:pt x="1307" y="1229"/>
                    <a:pt x="2266" y="309"/>
                  </a:cubicBezTo>
                  <a:cubicBezTo>
                    <a:pt x="2396" y="183"/>
                    <a:pt x="2270" y="1"/>
                    <a:pt x="2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6" name="Google Shape;10576;p20"/>
            <p:cNvSpPr/>
            <p:nvPr/>
          </p:nvSpPr>
          <p:spPr>
            <a:xfrm>
              <a:off x="6693289" y="4267895"/>
              <a:ext cx="78650" cy="83094"/>
            </a:xfrm>
            <a:custGeom>
              <a:avLst/>
              <a:gdLst/>
              <a:ahLst/>
              <a:cxnLst/>
              <a:rect l="l" t="t" r="r" b="b"/>
              <a:pathLst>
                <a:path w="2920" h="3085" extrusionOk="0">
                  <a:moveTo>
                    <a:pt x="2640" y="0"/>
                  </a:moveTo>
                  <a:cubicBezTo>
                    <a:pt x="2601" y="0"/>
                    <a:pt x="2559" y="13"/>
                    <a:pt x="2522" y="45"/>
                  </a:cubicBezTo>
                  <a:cubicBezTo>
                    <a:pt x="2019" y="458"/>
                    <a:pt x="1552" y="914"/>
                    <a:pt x="1127" y="1408"/>
                  </a:cubicBezTo>
                  <a:cubicBezTo>
                    <a:pt x="866" y="1063"/>
                    <a:pt x="630" y="699"/>
                    <a:pt x="422" y="320"/>
                  </a:cubicBezTo>
                  <a:cubicBezTo>
                    <a:pt x="388" y="257"/>
                    <a:pt x="334" y="231"/>
                    <a:pt x="280" y="231"/>
                  </a:cubicBezTo>
                  <a:cubicBezTo>
                    <a:pt x="158" y="231"/>
                    <a:pt x="33" y="362"/>
                    <a:pt x="109" y="504"/>
                  </a:cubicBezTo>
                  <a:cubicBezTo>
                    <a:pt x="338" y="922"/>
                    <a:pt x="599" y="1321"/>
                    <a:pt x="891" y="1698"/>
                  </a:cubicBezTo>
                  <a:cubicBezTo>
                    <a:pt x="601" y="2050"/>
                    <a:pt x="333" y="2420"/>
                    <a:pt x="87" y="2805"/>
                  </a:cubicBezTo>
                  <a:cubicBezTo>
                    <a:pt x="1" y="2942"/>
                    <a:pt x="125" y="3072"/>
                    <a:pt x="251" y="3072"/>
                  </a:cubicBezTo>
                  <a:cubicBezTo>
                    <a:pt x="306" y="3072"/>
                    <a:pt x="361" y="3047"/>
                    <a:pt x="399" y="2987"/>
                  </a:cubicBezTo>
                  <a:cubicBezTo>
                    <a:pt x="621" y="2641"/>
                    <a:pt x="861" y="2309"/>
                    <a:pt x="1119" y="1989"/>
                  </a:cubicBezTo>
                  <a:cubicBezTo>
                    <a:pt x="1430" y="2365"/>
                    <a:pt x="1771" y="2716"/>
                    <a:pt x="2138" y="3037"/>
                  </a:cubicBezTo>
                  <a:cubicBezTo>
                    <a:pt x="2176" y="3070"/>
                    <a:pt x="2218" y="3085"/>
                    <a:pt x="2258" y="3085"/>
                  </a:cubicBezTo>
                  <a:cubicBezTo>
                    <a:pt x="2404" y="3085"/>
                    <a:pt x="2532" y="2902"/>
                    <a:pt x="2395" y="2782"/>
                  </a:cubicBezTo>
                  <a:cubicBezTo>
                    <a:pt x="2017" y="2453"/>
                    <a:pt x="1668" y="2092"/>
                    <a:pt x="1351" y="1705"/>
                  </a:cubicBezTo>
                  <a:cubicBezTo>
                    <a:pt x="1784" y="1195"/>
                    <a:pt x="2262" y="725"/>
                    <a:pt x="2777" y="300"/>
                  </a:cubicBezTo>
                  <a:cubicBezTo>
                    <a:pt x="2919" y="184"/>
                    <a:pt x="2789" y="0"/>
                    <a:pt x="2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7" name="Google Shape;10577;p20"/>
            <p:cNvSpPr/>
            <p:nvPr/>
          </p:nvSpPr>
          <p:spPr>
            <a:xfrm>
              <a:off x="6776734" y="4329307"/>
              <a:ext cx="51365" cy="48833"/>
            </a:xfrm>
            <a:custGeom>
              <a:avLst/>
              <a:gdLst/>
              <a:ahLst/>
              <a:cxnLst/>
              <a:rect l="l" t="t" r="r" b="b"/>
              <a:pathLst>
                <a:path w="1907" h="1813" extrusionOk="0">
                  <a:moveTo>
                    <a:pt x="868" y="359"/>
                  </a:moveTo>
                  <a:cubicBezTo>
                    <a:pt x="904" y="359"/>
                    <a:pt x="939" y="361"/>
                    <a:pt x="973" y="364"/>
                  </a:cubicBezTo>
                  <a:lnTo>
                    <a:pt x="979" y="364"/>
                  </a:lnTo>
                  <a:lnTo>
                    <a:pt x="986" y="365"/>
                  </a:lnTo>
                  <a:cubicBezTo>
                    <a:pt x="1004" y="369"/>
                    <a:pt x="1025" y="372"/>
                    <a:pt x="1044" y="376"/>
                  </a:cubicBezTo>
                  <a:cubicBezTo>
                    <a:pt x="1078" y="386"/>
                    <a:pt x="1113" y="397"/>
                    <a:pt x="1145" y="408"/>
                  </a:cubicBezTo>
                  <a:cubicBezTo>
                    <a:pt x="1149" y="409"/>
                    <a:pt x="1150" y="409"/>
                    <a:pt x="1153" y="411"/>
                  </a:cubicBezTo>
                  <a:cubicBezTo>
                    <a:pt x="1155" y="411"/>
                    <a:pt x="1156" y="412"/>
                    <a:pt x="1160" y="414"/>
                  </a:cubicBezTo>
                  <a:cubicBezTo>
                    <a:pt x="1177" y="422"/>
                    <a:pt x="1196" y="431"/>
                    <a:pt x="1213" y="441"/>
                  </a:cubicBezTo>
                  <a:cubicBezTo>
                    <a:pt x="1244" y="458"/>
                    <a:pt x="1274" y="477"/>
                    <a:pt x="1304" y="497"/>
                  </a:cubicBezTo>
                  <a:cubicBezTo>
                    <a:pt x="1305" y="497"/>
                    <a:pt x="1308" y="499"/>
                    <a:pt x="1310" y="500"/>
                  </a:cubicBezTo>
                  <a:cubicBezTo>
                    <a:pt x="1313" y="502"/>
                    <a:pt x="1315" y="503"/>
                    <a:pt x="1321" y="510"/>
                  </a:cubicBezTo>
                  <a:cubicBezTo>
                    <a:pt x="1333" y="521"/>
                    <a:pt x="1348" y="531"/>
                    <a:pt x="1360" y="544"/>
                  </a:cubicBezTo>
                  <a:cubicBezTo>
                    <a:pt x="1373" y="557"/>
                    <a:pt x="1385" y="569"/>
                    <a:pt x="1396" y="582"/>
                  </a:cubicBezTo>
                  <a:cubicBezTo>
                    <a:pt x="1401" y="586"/>
                    <a:pt x="1410" y="599"/>
                    <a:pt x="1417" y="604"/>
                  </a:cubicBezTo>
                  <a:cubicBezTo>
                    <a:pt x="1435" y="629"/>
                    <a:pt x="1451" y="655"/>
                    <a:pt x="1467" y="683"/>
                  </a:cubicBezTo>
                  <a:cubicBezTo>
                    <a:pt x="1468" y="687"/>
                    <a:pt x="1479" y="707"/>
                    <a:pt x="1482" y="716"/>
                  </a:cubicBezTo>
                  <a:cubicBezTo>
                    <a:pt x="1487" y="724"/>
                    <a:pt x="1493" y="745"/>
                    <a:pt x="1495" y="749"/>
                  </a:cubicBezTo>
                  <a:cubicBezTo>
                    <a:pt x="1500" y="767"/>
                    <a:pt x="1504" y="784"/>
                    <a:pt x="1507" y="801"/>
                  </a:cubicBezTo>
                  <a:cubicBezTo>
                    <a:pt x="1509" y="807"/>
                    <a:pt x="1511" y="815"/>
                    <a:pt x="1512" y="823"/>
                  </a:cubicBezTo>
                  <a:cubicBezTo>
                    <a:pt x="1512" y="824"/>
                    <a:pt x="1512" y="824"/>
                    <a:pt x="1514" y="826"/>
                  </a:cubicBezTo>
                  <a:cubicBezTo>
                    <a:pt x="1514" y="827"/>
                    <a:pt x="1514" y="827"/>
                    <a:pt x="1514" y="827"/>
                  </a:cubicBezTo>
                  <a:cubicBezTo>
                    <a:pt x="1514" y="827"/>
                    <a:pt x="1514" y="827"/>
                    <a:pt x="1514" y="828"/>
                  </a:cubicBezTo>
                  <a:cubicBezTo>
                    <a:pt x="1515" y="864"/>
                    <a:pt x="1515" y="898"/>
                    <a:pt x="1514" y="934"/>
                  </a:cubicBezTo>
                  <a:lnTo>
                    <a:pt x="1514" y="939"/>
                  </a:lnTo>
                  <a:cubicBezTo>
                    <a:pt x="1512" y="945"/>
                    <a:pt x="1511" y="951"/>
                    <a:pt x="1511" y="958"/>
                  </a:cubicBezTo>
                  <a:cubicBezTo>
                    <a:pt x="1506" y="976"/>
                    <a:pt x="1501" y="998"/>
                    <a:pt x="1495" y="1019"/>
                  </a:cubicBezTo>
                  <a:cubicBezTo>
                    <a:pt x="1490" y="1033"/>
                    <a:pt x="1485" y="1047"/>
                    <a:pt x="1479" y="1063"/>
                  </a:cubicBezTo>
                  <a:cubicBezTo>
                    <a:pt x="1479" y="1063"/>
                    <a:pt x="1478" y="1063"/>
                    <a:pt x="1478" y="1064"/>
                  </a:cubicBezTo>
                  <a:cubicBezTo>
                    <a:pt x="1474" y="1072"/>
                    <a:pt x="1471" y="1078"/>
                    <a:pt x="1467" y="1086"/>
                  </a:cubicBezTo>
                  <a:cubicBezTo>
                    <a:pt x="1449" y="1121"/>
                    <a:pt x="1427" y="1155"/>
                    <a:pt x="1404" y="1186"/>
                  </a:cubicBezTo>
                  <a:cubicBezTo>
                    <a:pt x="1398" y="1194"/>
                    <a:pt x="1391" y="1200"/>
                    <a:pt x="1385" y="1208"/>
                  </a:cubicBezTo>
                  <a:cubicBezTo>
                    <a:pt x="1374" y="1221"/>
                    <a:pt x="1363" y="1232"/>
                    <a:pt x="1352" y="1244"/>
                  </a:cubicBezTo>
                  <a:cubicBezTo>
                    <a:pt x="1341" y="1255"/>
                    <a:pt x="1324" y="1271"/>
                    <a:pt x="1310" y="1284"/>
                  </a:cubicBezTo>
                  <a:cubicBezTo>
                    <a:pt x="1304" y="1288"/>
                    <a:pt x="1297" y="1295"/>
                    <a:pt x="1291" y="1299"/>
                  </a:cubicBezTo>
                  <a:cubicBezTo>
                    <a:pt x="1286" y="1304"/>
                    <a:pt x="1288" y="1302"/>
                    <a:pt x="1286" y="1305"/>
                  </a:cubicBezTo>
                  <a:cubicBezTo>
                    <a:pt x="1285" y="1306"/>
                    <a:pt x="1285" y="1306"/>
                    <a:pt x="1285" y="1306"/>
                  </a:cubicBezTo>
                  <a:cubicBezTo>
                    <a:pt x="1285" y="1306"/>
                    <a:pt x="1285" y="1306"/>
                    <a:pt x="1283" y="1307"/>
                  </a:cubicBezTo>
                  <a:cubicBezTo>
                    <a:pt x="1254" y="1327"/>
                    <a:pt x="1224" y="1348"/>
                    <a:pt x="1192" y="1365"/>
                  </a:cubicBezTo>
                  <a:cubicBezTo>
                    <a:pt x="1177" y="1374"/>
                    <a:pt x="1160" y="1382"/>
                    <a:pt x="1142" y="1392"/>
                  </a:cubicBezTo>
                  <a:cubicBezTo>
                    <a:pt x="1138" y="1393"/>
                    <a:pt x="1135" y="1395"/>
                    <a:pt x="1131" y="1396"/>
                  </a:cubicBezTo>
                  <a:lnTo>
                    <a:pt x="1109" y="1406"/>
                  </a:lnTo>
                  <a:cubicBezTo>
                    <a:pt x="1077" y="1418"/>
                    <a:pt x="1042" y="1428"/>
                    <a:pt x="1009" y="1437"/>
                  </a:cubicBezTo>
                  <a:cubicBezTo>
                    <a:pt x="992" y="1440"/>
                    <a:pt x="973" y="1443"/>
                    <a:pt x="956" y="1446"/>
                  </a:cubicBezTo>
                  <a:cubicBezTo>
                    <a:pt x="945" y="1448"/>
                    <a:pt x="932" y="1450"/>
                    <a:pt x="921" y="1450"/>
                  </a:cubicBezTo>
                  <a:cubicBezTo>
                    <a:pt x="906" y="1450"/>
                    <a:pt x="892" y="1451"/>
                    <a:pt x="877" y="1451"/>
                  </a:cubicBezTo>
                  <a:cubicBezTo>
                    <a:pt x="857" y="1451"/>
                    <a:pt x="837" y="1450"/>
                    <a:pt x="816" y="1448"/>
                  </a:cubicBezTo>
                  <a:cubicBezTo>
                    <a:pt x="809" y="1446"/>
                    <a:pt x="801" y="1445"/>
                    <a:pt x="793" y="1443"/>
                  </a:cubicBezTo>
                  <a:cubicBezTo>
                    <a:pt x="773" y="1439"/>
                    <a:pt x="752" y="1434"/>
                    <a:pt x="732" y="1426"/>
                  </a:cubicBezTo>
                  <a:cubicBezTo>
                    <a:pt x="724" y="1425"/>
                    <a:pt x="699" y="1414"/>
                    <a:pt x="697" y="1414"/>
                  </a:cubicBezTo>
                  <a:cubicBezTo>
                    <a:pt x="685" y="1409"/>
                    <a:pt x="674" y="1403"/>
                    <a:pt x="661" y="1396"/>
                  </a:cubicBezTo>
                  <a:cubicBezTo>
                    <a:pt x="646" y="1387"/>
                    <a:pt x="632" y="1378"/>
                    <a:pt x="616" y="1368"/>
                  </a:cubicBezTo>
                  <a:lnTo>
                    <a:pt x="605" y="1360"/>
                  </a:lnTo>
                  <a:lnTo>
                    <a:pt x="594" y="1351"/>
                  </a:lnTo>
                  <a:cubicBezTo>
                    <a:pt x="567" y="1327"/>
                    <a:pt x="544" y="1302"/>
                    <a:pt x="520" y="1276"/>
                  </a:cubicBezTo>
                  <a:cubicBezTo>
                    <a:pt x="519" y="1273"/>
                    <a:pt x="516" y="1269"/>
                    <a:pt x="514" y="1266"/>
                  </a:cubicBezTo>
                  <a:cubicBezTo>
                    <a:pt x="503" y="1249"/>
                    <a:pt x="492" y="1233"/>
                    <a:pt x="481" y="1216"/>
                  </a:cubicBezTo>
                  <a:cubicBezTo>
                    <a:pt x="472" y="1199"/>
                    <a:pt x="465" y="1185"/>
                    <a:pt x="458" y="1169"/>
                  </a:cubicBezTo>
                  <a:cubicBezTo>
                    <a:pt x="455" y="1164"/>
                    <a:pt x="451" y="1158"/>
                    <a:pt x="450" y="1152"/>
                  </a:cubicBezTo>
                  <a:cubicBezTo>
                    <a:pt x="437" y="1119"/>
                    <a:pt x="426" y="1086"/>
                    <a:pt x="418" y="1052"/>
                  </a:cubicBezTo>
                  <a:cubicBezTo>
                    <a:pt x="414" y="1033"/>
                    <a:pt x="409" y="1012"/>
                    <a:pt x="406" y="994"/>
                  </a:cubicBezTo>
                  <a:lnTo>
                    <a:pt x="404" y="986"/>
                  </a:lnTo>
                  <a:cubicBezTo>
                    <a:pt x="404" y="981"/>
                    <a:pt x="403" y="970"/>
                    <a:pt x="403" y="965"/>
                  </a:cubicBezTo>
                  <a:cubicBezTo>
                    <a:pt x="400" y="925"/>
                    <a:pt x="398" y="884"/>
                    <a:pt x="400" y="843"/>
                  </a:cubicBezTo>
                  <a:cubicBezTo>
                    <a:pt x="401" y="826"/>
                    <a:pt x="403" y="809"/>
                    <a:pt x="404" y="792"/>
                  </a:cubicBezTo>
                  <a:cubicBezTo>
                    <a:pt x="406" y="782"/>
                    <a:pt x="408" y="773"/>
                    <a:pt x="409" y="763"/>
                  </a:cubicBezTo>
                  <a:cubicBezTo>
                    <a:pt x="417" y="724"/>
                    <a:pt x="428" y="683"/>
                    <a:pt x="440" y="646"/>
                  </a:cubicBezTo>
                  <a:cubicBezTo>
                    <a:pt x="444" y="636"/>
                    <a:pt x="456" y="608"/>
                    <a:pt x="456" y="608"/>
                  </a:cubicBezTo>
                  <a:cubicBezTo>
                    <a:pt x="462" y="594"/>
                    <a:pt x="469" y="580"/>
                    <a:pt x="476" y="566"/>
                  </a:cubicBezTo>
                  <a:cubicBezTo>
                    <a:pt x="486" y="549"/>
                    <a:pt x="497" y="531"/>
                    <a:pt x="508" y="514"/>
                  </a:cubicBezTo>
                  <a:lnTo>
                    <a:pt x="511" y="511"/>
                  </a:lnTo>
                  <a:cubicBezTo>
                    <a:pt x="534" y="502"/>
                    <a:pt x="558" y="489"/>
                    <a:pt x="578" y="472"/>
                  </a:cubicBezTo>
                  <a:lnTo>
                    <a:pt x="597" y="453"/>
                  </a:lnTo>
                  <a:cubicBezTo>
                    <a:pt x="611" y="444"/>
                    <a:pt x="624" y="436"/>
                    <a:pt x="636" y="427"/>
                  </a:cubicBezTo>
                  <a:cubicBezTo>
                    <a:pt x="650" y="419"/>
                    <a:pt x="663" y="412"/>
                    <a:pt x="675" y="406"/>
                  </a:cubicBezTo>
                  <a:lnTo>
                    <a:pt x="696" y="395"/>
                  </a:lnTo>
                  <a:lnTo>
                    <a:pt x="701" y="394"/>
                  </a:lnTo>
                  <a:cubicBezTo>
                    <a:pt x="732" y="383"/>
                    <a:pt x="765" y="373"/>
                    <a:pt x="799" y="367"/>
                  </a:cubicBezTo>
                  <a:cubicBezTo>
                    <a:pt x="807" y="365"/>
                    <a:pt x="815" y="364"/>
                    <a:pt x="821" y="364"/>
                  </a:cubicBezTo>
                  <a:cubicBezTo>
                    <a:pt x="837" y="362"/>
                    <a:pt x="852" y="361"/>
                    <a:pt x="868" y="359"/>
                  </a:cubicBezTo>
                  <a:close/>
                  <a:moveTo>
                    <a:pt x="914" y="0"/>
                  </a:moveTo>
                  <a:cubicBezTo>
                    <a:pt x="827" y="0"/>
                    <a:pt x="739" y="12"/>
                    <a:pt x="654" y="35"/>
                  </a:cubicBezTo>
                  <a:cubicBezTo>
                    <a:pt x="632" y="27"/>
                    <a:pt x="609" y="23"/>
                    <a:pt x="587" y="23"/>
                  </a:cubicBezTo>
                  <a:cubicBezTo>
                    <a:pt x="556" y="23"/>
                    <a:pt x="526" y="30"/>
                    <a:pt x="498" y="44"/>
                  </a:cubicBezTo>
                  <a:cubicBezTo>
                    <a:pt x="163" y="228"/>
                    <a:pt x="0" y="632"/>
                    <a:pt x="44" y="1002"/>
                  </a:cubicBezTo>
                  <a:cubicBezTo>
                    <a:pt x="94" y="1417"/>
                    <a:pt x="373" y="1758"/>
                    <a:pt x="801" y="1807"/>
                  </a:cubicBezTo>
                  <a:cubicBezTo>
                    <a:pt x="832" y="1810"/>
                    <a:pt x="863" y="1812"/>
                    <a:pt x="894" y="1812"/>
                  </a:cubicBezTo>
                  <a:cubicBezTo>
                    <a:pt x="1257" y="1812"/>
                    <a:pt x="1629" y="1577"/>
                    <a:pt x="1786" y="1254"/>
                  </a:cubicBezTo>
                  <a:cubicBezTo>
                    <a:pt x="1879" y="1067"/>
                    <a:pt x="1907" y="854"/>
                    <a:pt x="1846" y="652"/>
                  </a:cubicBezTo>
                  <a:cubicBezTo>
                    <a:pt x="1786" y="461"/>
                    <a:pt x="1659" y="307"/>
                    <a:pt x="1501" y="191"/>
                  </a:cubicBezTo>
                  <a:cubicBezTo>
                    <a:pt x="1329" y="66"/>
                    <a:pt x="1123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8" name="Google Shape;10578;p20"/>
            <p:cNvSpPr/>
            <p:nvPr/>
          </p:nvSpPr>
          <p:spPr>
            <a:xfrm>
              <a:off x="6899479" y="4257471"/>
              <a:ext cx="93438" cy="103646"/>
            </a:xfrm>
            <a:custGeom>
              <a:avLst/>
              <a:gdLst/>
              <a:ahLst/>
              <a:cxnLst/>
              <a:rect l="l" t="t" r="r" b="b"/>
              <a:pathLst>
                <a:path w="3469" h="3848" extrusionOk="0">
                  <a:moveTo>
                    <a:pt x="2118" y="0"/>
                  </a:moveTo>
                  <a:cubicBezTo>
                    <a:pt x="2027" y="0"/>
                    <a:pt x="1933" y="58"/>
                    <a:pt x="1925" y="175"/>
                  </a:cubicBezTo>
                  <a:lnTo>
                    <a:pt x="1818" y="1679"/>
                  </a:lnTo>
                  <a:lnTo>
                    <a:pt x="233" y="1657"/>
                  </a:lnTo>
                  <a:cubicBezTo>
                    <a:pt x="232" y="1657"/>
                    <a:pt x="231" y="1657"/>
                    <a:pt x="230" y="1657"/>
                  </a:cubicBezTo>
                  <a:cubicBezTo>
                    <a:pt x="1" y="1657"/>
                    <a:pt x="2" y="2016"/>
                    <a:pt x="233" y="2019"/>
                  </a:cubicBezTo>
                  <a:lnTo>
                    <a:pt x="1792" y="2041"/>
                  </a:lnTo>
                  <a:cubicBezTo>
                    <a:pt x="1753" y="2584"/>
                    <a:pt x="1715" y="3130"/>
                    <a:pt x="1677" y="3673"/>
                  </a:cubicBezTo>
                  <a:cubicBezTo>
                    <a:pt x="1669" y="3789"/>
                    <a:pt x="1755" y="3847"/>
                    <a:pt x="1845" y="3847"/>
                  </a:cubicBezTo>
                  <a:cubicBezTo>
                    <a:pt x="1935" y="3847"/>
                    <a:pt x="2030" y="3789"/>
                    <a:pt x="2038" y="3673"/>
                  </a:cubicBezTo>
                  <a:lnTo>
                    <a:pt x="2154" y="2045"/>
                  </a:lnTo>
                  <a:lnTo>
                    <a:pt x="3233" y="2061"/>
                  </a:lnTo>
                  <a:cubicBezTo>
                    <a:pt x="3234" y="2061"/>
                    <a:pt x="3235" y="2061"/>
                    <a:pt x="3236" y="2061"/>
                  </a:cubicBezTo>
                  <a:cubicBezTo>
                    <a:pt x="3468" y="2061"/>
                    <a:pt x="3467" y="1702"/>
                    <a:pt x="3233" y="1699"/>
                  </a:cubicBezTo>
                  <a:lnTo>
                    <a:pt x="2179" y="1685"/>
                  </a:lnTo>
                  <a:lnTo>
                    <a:pt x="2287" y="175"/>
                  </a:lnTo>
                  <a:cubicBezTo>
                    <a:pt x="2295" y="58"/>
                    <a:pt x="2208" y="0"/>
                    <a:pt x="21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79" name="Google Shape;10579;p20"/>
            <p:cNvSpPr/>
            <p:nvPr/>
          </p:nvSpPr>
          <p:spPr>
            <a:xfrm>
              <a:off x="7061091" y="4266790"/>
              <a:ext cx="101922" cy="93707"/>
            </a:xfrm>
            <a:custGeom>
              <a:avLst/>
              <a:gdLst/>
              <a:ahLst/>
              <a:cxnLst/>
              <a:rect l="l" t="t" r="r" b="b"/>
              <a:pathLst>
                <a:path w="3784" h="3479" extrusionOk="0">
                  <a:moveTo>
                    <a:pt x="2440" y="510"/>
                  </a:moveTo>
                  <a:cubicBezTo>
                    <a:pt x="2842" y="1185"/>
                    <a:pt x="3146" y="1914"/>
                    <a:pt x="3345" y="2675"/>
                  </a:cubicBezTo>
                  <a:lnTo>
                    <a:pt x="953" y="2660"/>
                  </a:lnTo>
                  <a:cubicBezTo>
                    <a:pt x="1426" y="1928"/>
                    <a:pt x="1919" y="1209"/>
                    <a:pt x="2440" y="510"/>
                  </a:cubicBezTo>
                  <a:close/>
                  <a:moveTo>
                    <a:pt x="2464" y="0"/>
                  </a:moveTo>
                  <a:cubicBezTo>
                    <a:pt x="2404" y="0"/>
                    <a:pt x="2342" y="31"/>
                    <a:pt x="2300" y="87"/>
                  </a:cubicBezTo>
                  <a:cubicBezTo>
                    <a:pt x="1672" y="919"/>
                    <a:pt x="1084" y="1779"/>
                    <a:pt x="522" y="2657"/>
                  </a:cubicBezTo>
                  <a:lnTo>
                    <a:pt x="234" y="2655"/>
                  </a:lnTo>
                  <a:cubicBezTo>
                    <a:pt x="233" y="2655"/>
                    <a:pt x="232" y="2655"/>
                    <a:pt x="232" y="2655"/>
                  </a:cubicBezTo>
                  <a:cubicBezTo>
                    <a:pt x="0" y="2655"/>
                    <a:pt x="1" y="3015"/>
                    <a:pt x="234" y="3017"/>
                  </a:cubicBezTo>
                  <a:lnTo>
                    <a:pt x="288" y="3017"/>
                  </a:lnTo>
                  <a:cubicBezTo>
                    <a:pt x="246" y="3081"/>
                    <a:pt x="202" y="3145"/>
                    <a:pt x="161" y="3210"/>
                  </a:cubicBezTo>
                  <a:cubicBezTo>
                    <a:pt x="75" y="3348"/>
                    <a:pt x="201" y="3478"/>
                    <a:pt x="327" y="3478"/>
                  </a:cubicBezTo>
                  <a:cubicBezTo>
                    <a:pt x="382" y="3478"/>
                    <a:pt x="437" y="3453"/>
                    <a:pt x="475" y="3393"/>
                  </a:cubicBezTo>
                  <a:cubicBezTo>
                    <a:pt x="553" y="3266"/>
                    <a:pt x="638" y="3145"/>
                    <a:pt x="718" y="3019"/>
                  </a:cubicBezTo>
                  <a:lnTo>
                    <a:pt x="3583" y="3039"/>
                  </a:lnTo>
                  <a:cubicBezTo>
                    <a:pt x="3705" y="3039"/>
                    <a:pt x="3784" y="2923"/>
                    <a:pt x="3759" y="2809"/>
                  </a:cubicBezTo>
                  <a:cubicBezTo>
                    <a:pt x="3535" y="1843"/>
                    <a:pt x="3148" y="922"/>
                    <a:pt x="2613" y="87"/>
                  </a:cubicBezTo>
                  <a:cubicBezTo>
                    <a:pt x="2576" y="27"/>
                    <a:pt x="2520" y="0"/>
                    <a:pt x="2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0" name="Google Shape;10580;p20"/>
            <p:cNvSpPr/>
            <p:nvPr/>
          </p:nvSpPr>
          <p:spPr>
            <a:xfrm>
              <a:off x="7193343" y="4277645"/>
              <a:ext cx="64967" cy="73533"/>
            </a:xfrm>
            <a:custGeom>
              <a:avLst/>
              <a:gdLst/>
              <a:ahLst/>
              <a:cxnLst/>
              <a:rect l="l" t="t" r="r" b="b"/>
              <a:pathLst>
                <a:path w="2412" h="2730" extrusionOk="0">
                  <a:moveTo>
                    <a:pt x="2195" y="0"/>
                  </a:moveTo>
                  <a:cubicBezTo>
                    <a:pt x="2165" y="0"/>
                    <a:pt x="2136" y="8"/>
                    <a:pt x="2111" y="26"/>
                  </a:cubicBezTo>
                  <a:cubicBezTo>
                    <a:pt x="1686" y="333"/>
                    <a:pt x="1293" y="682"/>
                    <a:pt x="937" y="1068"/>
                  </a:cubicBezTo>
                  <a:cubicBezTo>
                    <a:pt x="815" y="900"/>
                    <a:pt x="694" y="732"/>
                    <a:pt x="569" y="566"/>
                  </a:cubicBezTo>
                  <a:cubicBezTo>
                    <a:pt x="536" y="519"/>
                    <a:pt x="502" y="475"/>
                    <a:pt x="463" y="433"/>
                  </a:cubicBezTo>
                  <a:cubicBezTo>
                    <a:pt x="425" y="394"/>
                    <a:pt x="368" y="373"/>
                    <a:pt x="314" y="373"/>
                  </a:cubicBezTo>
                  <a:cubicBezTo>
                    <a:pt x="237" y="373"/>
                    <a:pt x="164" y="414"/>
                    <a:pt x="148" y="502"/>
                  </a:cubicBezTo>
                  <a:cubicBezTo>
                    <a:pt x="132" y="572"/>
                    <a:pt x="157" y="645"/>
                    <a:pt x="212" y="692"/>
                  </a:cubicBezTo>
                  <a:lnTo>
                    <a:pt x="212" y="693"/>
                  </a:lnTo>
                  <a:cubicBezTo>
                    <a:pt x="220" y="706"/>
                    <a:pt x="229" y="718"/>
                    <a:pt x="240" y="729"/>
                  </a:cubicBezTo>
                  <a:lnTo>
                    <a:pt x="246" y="737"/>
                  </a:lnTo>
                  <a:lnTo>
                    <a:pt x="259" y="754"/>
                  </a:lnTo>
                  <a:lnTo>
                    <a:pt x="312" y="825"/>
                  </a:lnTo>
                  <a:cubicBezTo>
                    <a:pt x="412" y="958"/>
                    <a:pt x="511" y="1093"/>
                    <a:pt x="610" y="1227"/>
                  </a:cubicBezTo>
                  <a:cubicBezTo>
                    <a:pt x="638" y="1267"/>
                    <a:pt x="668" y="1306"/>
                    <a:pt x="698" y="1345"/>
                  </a:cubicBezTo>
                  <a:cubicBezTo>
                    <a:pt x="477" y="1603"/>
                    <a:pt x="273" y="1874"/>
                    <a:pt x="88" y="2160"/>
                  </a:cubicBezTo>
                  <a:cubicBezTo>
                    <a:pt x="1" y="2296"/>
                    <a:pt x="126" y="2426"/>
                    <a:pt x="253" y="2426"/>
                  </a:cubicBezTo>
                  <a:cubicBezTo>
                    <a:pt x="308" y="2426"/>
                    <a:pt x="363" y="2401"/>
                    <a:pt x="401" y="2341"/>
                  </a:cubicBezTo>
                  <a:cubicBezTo>
                    <a:pt x="560" y="2099"/>
                    <a:pt x="730" y="1865"/>
                    <a:pt x="917" y="1643"/>
                  </a:cubicBezTo>
                  <a:cubicBezTo>
                    <a:pt x="1061" y="1840"/>
                    <a:pt x="1205" y="2039"/>
                    <a:pt x="1352" y="2235"/>
                  </a:cubicBezTo>
                  <a:cubicBezTo>
                    <a:pt x="1464" y="2384"/>
                    <a:pt x="1576" y="2533"/>
                    <a:pt x="1694" y="2677"/>
                  </a:cubicBezTo>
                  <a:cubicBezTo>
                    <a:pt x="1723" y="2713"/>
                    <a:pt x="1769" y="2729"/>
                    <a:pt x="1815" y="2729"/>
                  </a:cubicBezTo>
                  <a:cubicBezTo>
                    <a:pt x="1865" y="2729"/>
                    <a:pt x="1916" y="2710"/>
                    <a:pt x="1949" y="2677"/>
                  </a:cubicBezTo>
                  <a:cubicBezTo>
                    <a:pt x="2025" y="2601"/>
                    <a:pt x="2012" y="2496"/>
                    <a:pt x="1949" y="2421"/>
                  </a:cubicBezTo>
                  <a:cubicBezTo>
                    <a:pt x="1929" y="2396"/>
                    <a:pt x="1909" y="2370"/>
                    <a:pt x="1888" y="2345"/>
                  </a:cubicBezTo>
                  <a:lnTo>
                    <a:pt x="1857" y="2304"/>
                  </a:lnTo>
                  <a:lnTo>
                    <a:pt x="1840" y="2282"/>
                  </a:lnTo>
                  <a:lnTo>
                    <a:pt x="1835" y="2277"/>
                  </a:lnTo>
                  <a:cubicBezTo>
                    <a:pt x="1777" y="2200"/>
                    <a:pt x="1717" y="2122"/>
                    <a:pt x="1660" y="2044"/>
                  </a:cubicBezTo>
                  <a:cubicBezTo>
                    <a:pt x="1523" y="1862"/>
                    <a:pt x="1388" y="1680"/>
                    <a:pt x="1254" y="1495"/>
                  </a:cubicBezTo>
                  <a:cubicBezTo>
                    <a:pt x="1221" y="1451"/>
                    <a:pt x="1188" y="1408"/>
                    <a:pt x="1157" y="1362"/>
                  </a:cubicBezTo>
                  <a:cubicBezTo>
                    <a:pt x="1498" y="981"/>
                    <a:pt x="1879" y="638"/>
                    <a:pt x="2294" y="337"/>
                  </a:cubicBezTo>
                  <a:cubicBezTo>
                    <a:pt x="2372" y="281"/>
                    <a:pt x="2412" y="181"/>
                    <a:pt x="2358" y="91"/>
                  </a:cubicBezTo>
                  <a:cubicBezTo>
                    <a:pt x="2327" y="38"/>
                    <a:pt x="2260" y="0"/>
                    <a:pt x="2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1" name="Google Shape;10581;p20"/>
            <p:cNvSpPr/>
            <p:nvPr/>
          </p:nvSpPr>
          <p:spPr>
            <a:xfrm>
              <a:off x="7281853" y="4210846"/>
              <a:ext cx="47944" cy="161475"/>
            </a:xfrm>
            <a:custGeom>
              <a:avLst/>
              <a:gdLst/>
              <a:ahLst/>
              <a:cxnLst/>
              <a:rect l="l" t="t" r="r" b="b"/>
              <a:pathLst>
                <a:path w="1780" h="5995" extrusionOk="0">
                  <a:moveTo>
                    <a:pt x="251" y="0"/>
                  </a:moveTo>
                  <a:cubicBezTo>
                    <a:pt x="126" y="0"/>
                    <a:pt x="1" y="130"/>
                    <a:pt x="84" y="268"/>
                  </a:cubicBezTo>
                  <a:cubicBezTo>
                    <a:pt x="641" y="1188"/>
                    <a:pt x="1250" y="2169"/>
                    <a:pt x="1355" y="3266"/>
                  </a:cubicBezTo>
                  <a:cubicBezTo>
                    <a:pt x="1438" y="4138"/>
                    <a:pt x="1186" y="5114"/>
                    <a:pt x="443" y="5649"/>
                  </a:cubicBezTo>
                  <a:cubicBezTo>
                    <a:pt x="289" y="5760"/>
                    <a:pt x="386" y="5995"/>
                    <a:pt x="532" y="5995"/>
                  </a:cubicBezTo>
                  <a:cubicBezTo>
                    <a:pt x="562" y="5995"/>
                    <a:pt x="594" y="5985"/>
                    <a:pt x="627" y="5962"/>
                  </a:cubicBezTo>
                  <a:cubicBezTo>
                    <a:pt x="1438" y="5376"/>
                    <a:pt x="1780" y="4367"/>
                    <a:pt x="1726" y="3392"/>
                  </a:cubicBezTo>
                  <a:cubicBezTo>
                    <a:pt x="1659" y="2180"/>
                    <a:pt x="1010" y="1099"/>
                    <a:pt x="398" y="87"/>
                  </a:cubicBezTo>
                  <a:cubicBezTo>
                    <a:pt x="361" y="26"/>
                    <a:pt x="306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2" name="Google Shape;10582;p20"/>
            <p:cNvSpPr/>
            <p:nvPr/>
          </p:nvSpPr>
          <p:spPr>
            <a:xfrm>
              <a:off x="7414428" y="4323678"/>
              <a:ext cx="96831" cy="11340"/>
            </a:xfrm>
            <a:custGeom>
              <a:avLst/>
              <a:gdLst/>
              <a:ahLst/>
              <a:cxnLst/>
              <a:rect l="l" t="t" r="r" b="b"/>
              <a:pathLst>
                <a:path w="3595" h="421" extrusionOk="0">
                  <a:moveTo>
                    <a:pt x="230" y="1"/>
                  </a:moveTo>
                  <a:cubicBezTo>
                    <a:pt x="1" y="1"/>
                    <a:pt x="2" y="358"/>
                    <a:pt x="234" y="363"/>
                  </a:cubicBezTo>
                  <a:lnTo>
                    <a:pt x="3361" y="421"/>
                  </a:lnTo>
                  <a:cubicBezTo>
                    <a:pt x="3362" y="421"/>
                    <a:pt x="3363" y="421"/>
                    <a:pt x="3364" y="421"/>
                  </a:cubicBezTo>
                  <a:cubicBezTo>
                    <a:pt x="3595" y="421"/>
                    <a:pt x="3594" y="62"/>
                    <a:pt x="3363" y="59"/>
                  </a:cubicBezTo>
                  <a:lnTo>
                    <a:pt x="234" y="1"/>
                  </a:lnTo>
                  <a:cubicBezTo>
                    <a:pt x="233" y="1"/>
                    <a:pt x="231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3" name="Google Shape;10583;p20"/>
            <p:cNvSpPr/>
            <p:nvPr/>
          </p:nvSpPr>
          <p:spPr>
            <a:xfrm>
              <a:off x="7565105" y="4228111"/>
              <a:ext cx="116682" cy="188653"/>
            </a:xfrm>
            <a:custGeom>
              <a:avLst/>
              <a:gdLst/>
              <a:ahLst/>
              <a:cxnLst/>
              <a:rect l="l" t="t" r="r" b="b"/>
              <a:pathLst>
                <a:path w="4332" h="7004" extrusionOk="0">
                  <a:moveTo>
                    <a:pt x="3628" y="1"/>
                  </a:moveTo>
                  <a:cubicBezTo>
                    <a:pt x="3286" y="1"/>
                    <a:pt x="2929" y="204"/>
                    <a:pt x="2726" y="483"/>
                  </a:cubicBezTo>
                  <a:cubicBezTo>
                    <a:pt x="2504" y="788"/>
                    <a:pt x="2397" y="1171"/>
                    <a:pt x="2308" y="1533"/>
                  </a:cubicBezTo>
                  <a:cubicBezTo>
                    <a:pt x="2262" y="1714"/>
                    <a:pt x="2226" y="1898"/>
                    <a:pt x="2193" y="2081"/>
                  </a:cubicBezTo>
                  <a:cubicBezTo>
                    <a:pt x="2027" y="2068"/>
                    <a:pt x="1861" y="2061"/>
                    <a:pt x="1695" y="2061"/>
                  </a:cubicBezTo>
                  <a:cubicBezTo>
                    <a:pt x="1510" y="2061"/>
                    <a:pt x="1325" y="2069"/>
                    <a:pt x="1141" y="2086"/>
                  </a:cubicBezTo>
                  <a:cubicBezTo>
                    <a:pt x="1043" y="2093"/>
                    <a:pt x="960" y="2162"/>
                    <a:pt x="960" y="2266"/>
                  </a:cubicBezTo>
                  <a:cubicBezTo>
                    <a:pt x="960" y="2353"/>
                    <a:pt x="1037" y="2448"/>
                    <a:pt x="1130" y="2448"/>
                  </a:cubicBezTo>
                  <a:cubicBezTo>
                    <a:pt x="1133" y="2448"/>
                    <a:pt x="1137" y="2448"/>
                    <a:pt x="1141" y="2448"/>
                  </a:cubicBezTo>
                  <a:cubicBezTo>
                    <a:pt x="1325" y="2431"/>
                    <a:pt x="1510" y="2423"/>
                    <a:pt x="1695" y="2423"/>
                  </a:cubicBezTo>
                  <a:cubicBezTo>
                    <a:pt x="1841" y="2423"/>
                    <a:pt x="1987" y="2428"/>
                    <a:pt x="2132" y="2438"/>
                  </a:cubicBezTo>
                  <a:cubicBezTo>
                    <a:pt x="2115" y="2552"/>
                    <a:pt x="2095" y="2667"/>
                    <a:pt x="2079" y="2780"/>
                  </a:cubicBezTo>
                  <a:cubicBezTo>
                    <a:pt x="1866" y="4198"/>
                    <a:pt x="1617" y="5956"/>
                    <a:pt x="180" y="6670"/>
                  </a:cubicBezTo>
                  <a:cubicBezTo>
                    <a:pt x="1" y="6759"/>
                    <a:pt x="112" y="7004"/>
                    <a:pt x="279" y="7004"/>
                  </a:cubicBezTo>
                  <a:cubicBezTo>
                    <a:pt x="306" y="7004"/>
                    <a:pt x="335" y="6998"/>
                    <a:pt x="363" y="6983"/>
                  </a:cubicBezTo>
                  <a:cubicBezTo>
                    <a:pt x="1562" y="6386"/>
                    <a:pt x="2060" y="5037"/>
                    <a:pt x="2283" y="3798"/>
                  </a:cubicBezTo>
                  <a:cubicBezTo>
                    <a:pt x="2361" y="3359"/>
                    <a:pt x="2421" y="2916"/>
                    <a:pt x="2491" y="2474"/>
                  </a:cubicBezTo>
                  <a:cubicBezTo>
                    <a:pt x="2651" y="2496"/>
                    <a:pt x="2811" y="2523"/>
                    <a:pt x="2969" y="2557"/>
                  </a:cubicBezTo>
                  <a:cubicBezTo>
                    <a:pt x="2984" y="2560"/>
                    <a:pt x="2998" y="2562"/>
                    <a:pt x="3012" y="2562"/>
                  </a:cubicBezTo>
                  <a:cubicBezTo>
                    <a:pt x="3207" y="2562"/>
                    <a:pt x="3277" y="2255"/>
                    <a:pt x="3065" y="2208"/>
                  </a:cubicBezTo>
                  <a:cubicBezTo>
                    <a:pt x="2895" y="2172"/>
                    <a:pt x="2725" y="2142"/>
                    <a:pt x="2552" y="2119"/>
                  </a:cubicBezTo>
                  <a:cubicBezTo>
                    <a:pt x="2595" y="1899"/>
                    <a:pt x="2640" y="1681"/>
                    <a:pt x="2698" y="1465"/>
                  </a:cubicBezTo>
                  <a:cubicBezTo>
                    <a:pt x="2786" y="1144"/>
                    <a:pt x="2891" y="784"/>
                    <a:pt x="3143" y="550"/>
                  </a:cubicBezTo>
                  <a:cubicBezTo>
                    <a:pt x="3266" y="436"/>
                    <a:pt x="3433" y="365"/>
                    <a:pt x="3593" y="365"/>
                  </a:cubicBezTo>
                  <a:cubicBezTo>
                    <a:pt x="3732" y="365"/>
                    <a:pt x="3867" y="418"/>
                    <a:pt x="3965" y="542"/>
                  </a:cubicBezTo>
                  <a:cubicBezTo>
                    <a:pt x="4001" y="586"/>
                    <a:pt x="4042" y="605"/>
                    <a:pt x="4083" y="605"/>
                  </a:cubicBezTo>
                  <a:cubicBezTo>
                    <a:pt x="4211" y="605"/>
                    <a:pt x="4332" y="424"/>
                    <a:pt x="4222" y="287"/>
                  </a:cubicBezTo>
                  <a:cubicBezTo>
                    <a:pt x="4061" y="85"/>
                    <a:pt x="3848" y="1"/>
                    <a:pt x="3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4" name="Google Shape;10584;p20"/>
            <p:cNvSpPr/>
            <p:nvPr/>
          </p:nvSpPr>
          <p:spPr>
            <a:xfrm>
              <a:off x="7706030" y="4202496"/>
              <a:ext cx="63674" cy="206861"/>
            </a:xfrm>
            <a:custGeom>
              <a:avLst/>
              <a:gdLst/>
              <a:ahLst/>
              <a:cxnLst/>
              <a:rect l="l" t="t" r="r" b="b"/>
              <a:pathLst>
                <a:path w="2364" h="7680" extrusionOk="0">
                  <a:moveTo>
                    <a:pt x="2115" y="1"/>
                  </a:moveTo>
                  <a:cubicBezTo>
                    <a:pt x="2075" y="1"/>
                    <a:pt x="2033" y="19"/>
                    <a:pt x="1999" y="63"/>
                  </a:cubicBezTo>
                  <a:cubicBezTo>
                    <a:pt x="330" y="2170"/>
                    <a:pt x="1" y="5172"/>
                    <a:pt x="1185" y="7587"/>
                  </a:cubicBezTo>
                  <a:cubicBezTo>
                    <a:pt x="1218" y="7652"/>
                    <a:pt x="1271" y="7679"/>
                    <a:pt x="1325" y="7679"/>
                  </a:cubicBezTo>
                  <a:cubicBezTo>
                    <a:pt x="1443" y="7679"/>
                    <a:pt x="1569" y="7548"/>
                    <a:pt x="1499" y="7405"/>
                  </a:cubicBezTo>
                  <a:cubicBezTo>
                    <a:pt x="393" y="5149"/>
                    <a:pt x="695" y="2289"/>
                    <a:pt x="2256" y="320"/>
                  </a:cubicBezTo>
                  <a:cubicBezTo>
                    <a:pt x="2364" y="182"/>
                    <a:pt x="2243" y="1"/>
                    <a:pt x="21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5" name="Google Shape;10585;p20"/>
            <p:cNvSpPr/>
            <p:nvPr/>
          </p:nvSpPr>
          <p:spPr>
            <a:xfrm>
              <a:off x="7765665" y="4278211"/>
              <a:ext cx="90502" cy="93949"/>
            </a:xfrm>
            <a:custGeom>
              <a:avLst/>
              <a:gdLst/>
              <a:ahLst/>
              <a:cxnLst/>
              <a:rect l="l" t="t" r="r" b="b"/>
              <a:pathLst>
                <a:path w="3360" h="3488" extrusionOk="0">
                  <a:moveTo>
                    <a:pt x="3094" y="1"/>
                  </a:moveTo>
                  <a:cubicBezTo>
                    <a:pt x="3053" y="1"/>
                    <a:pt x="3011" y="16"/>
                    <a:pt x="2973" y="52"/>
                  </a:cubicBezTo>
                  <a:cubicBezTo>
                    <a:pt x="2522" y="481"/>
                    <a:pt x="2080" y="921"/>
                    <a:pt x="1641" y="1366"/>
                  </a:cubicBezTo>
                  <a:lnTo>
                    <a:pt x="743" y="172"/>
                  </a:lnTo>
                  <a:cubicBezTo>
                    <a:pt x="703" y="119"/>
                    <a:pt x="645" y="84"/>
                    <a:pt x="583" y="84"/>
                  </a:cubicBezTo>
                  <a:cubicBezTo>
                    <a:pt x="554" y="84"/>
                    <a:pt x="525" y="91"/>
                    <a:pt x="496" y="108"/>
                  </a:cubicBezTo>
                  <a:cubicBezTo>
                    <a:pt x="418" y="152"/>
                    <a:pt x="372" y="277"/>
                    <a:pt x="430" y="356"/>
                  </a:cubicBezTo>
                  <a:lnTo>
                    <a:pt x="1387" y="1626"/>
                  </a:lnTo>
                  <a:cubicBezTo>
                    <a:pt x="1253" y="1764"/>
                    <a:pt x="1116" y="1900"/>
                    <a:pt x="983" y="2041"/>
                  </a:cubicBezTo>
                  <a:cubicBezTo>
                    <a:pt x="827" y="2206"/>
                    <a:pt x="670" y="2372"/>
                    <a:pt x="516" y="2538"/>
                  </a:cubicBezTo>
                  <a:cubicBezTo>
                    <a:pt x="372" y="2693"/>
                    <a:pt x="172" y="2855"/>
                    <a:pt x="79" y="3047"/>
                  </a:cubicBezTo>
                  <a:cubicBezTo>
                    <a:pt x="1" y="3209"/>
                    <a:pt x="51" y="3401"/>
                    <a:pt x="225" y="3467"/>
                  </a:cubicBezTo>
                  <a:cubicBezTo>
                    <a:pt x="260" y="3481"/>
                    <a:pt x="296" y="3487"/>
                    <a:pt x="329" y="3487"/>
                  </a:cubicBezTo>
                  <a:cubicBezTo>
                    <a:pt x="438" y="3487"/>
                    <a:pt x="530" y="3420"/>
                    <a:pt x="571" y="3306"/>
                  </a:cubicBezTo>
                  <a:cubicBezTo>
                    <a:pt x="604" y="3210"/>
                    <a:pt x="557" y="3141"/>
                    <a:pt x="487" y="3108"/>
                  </a:cubicBezTo>
                  <a:cubicBezTo>
                    <a:pt x="498" y="3094"/>
                    <a:pt x="505" y="3082"/>
                    <a:pt x="512" y="3079"/>
                  </a:cubicBezTo>
                  <a:cubicBezTo>
                    <a:pt x="565" y="3019"/>
                    <a:pt x="618" y="2961"/>
                    <a:pt x="671" y="2903"/>
                  </a:cubicBezTo>
                  <a:cubicBezTo>
                    <a:pt x="792" y="2773"/>
                    <a:pt x="913" y="2643"/>
                    <a:pt x="1035" y="2513"/>
                  </a:cubicBezTo>
                  <a:cubicBezTo>
                    <a:pt x="1223" y="2313"/>
                    <a:pt x="1414" y="2115"/>
                    <a:pt x="1607" y="1918"/>
                  </a:cubicBezTo>
                  <a:cubicBezTo>
                    <a:pt x="1876" y="2275"/>
                    <a:pt x="2146" y="2634"/>
                    <a:pt x="2415" y="2991"/>
                  </a:cubicBezTo>
                  <a:cubicBezTo>
                    <a:pt x="2455" y="3045"/>
                    <a:pt x="2514" y="3080"/>
                    <a:pt x="2577" y="3080"/>
                  </a:cubicBezTo>
                  <a:cubicBezTo>
                    <a:pt x="2605" y="3080"/>
                    <a:pt x="2634" y="3073"/>
                    <a:pt x="2663" y="3057"/>
                  </a:cubicBezTo>
                  <a:cubicBezTo>
                    <a:pt x="2740" y="3011"/>
                    <a:pt x="2787" y="2886"/>
                    <a:pt x="2727" y="2809"/>
                  </a:cubicBezTo>
                  <a:lnTo>
                    <a:pt x="1861" y="1658"/>
                  </a:lnTo>
                  <a:cubicBezTo>
                    <a:pt x="2310" y="1200"/>
                    <a:pt x="2766" y="750"/>
                    <a:pt x="3228" y="307"/>
                  </a:cubicBezTo>
                  <a:cubicBezTo>
                    <a:pt x="3360" y="182"/>
                    <a:pt x="3235" y="1"/>
                    <a:pt x="3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6" name="Google Shape;10586;p20"/>
            <p:cNvSpPr/>
            <p:nvPr/>
          </p:nvSpPr>
          <p:spPr>
            <a:xfrm>
              <a:off x="7867642" y="4328311"/>
              <a:ext cx="54624" cy="54570"/>
            </a:xfrm>
            <a:custGeom>
              <a:avLst/>
              <a:gdLst/>
              <a:ahLst/>
              <a:cxnLst/>
              <a:rect l="l" t="t" r="r" b="b"/>
              <a:pathLst>
                <a:path w="2028" h="2026" extrusionOk="0">
                  <a:moveTo>
                    <a:pt x="945" y="360"/>
                  </a:moveTo>
                  <a:cubicBezTo>
                    <a:pt x="965" y="360"/>
                    <a:pt x="987" y="361"/>
                    <a:pt x="1011" y="363"/>
                  </a:cubicBezTo>
                  <a:cubicBezTo>
                    <a:pt x="1012" y="363"/>
                    <a:pt x="1045" y="366"/>
                    <a:pt x="1047" y="366"/>
                  </a:cubicBezTo>
                  <a:lnTo>
                    <a:pt x="1072" y="373"/>
                  </a:lnTo>
                  <a:cubicBezTo>
                    <a:pt x="1106" y="379"/>
                    <a:pt x="1138" y="390"/>
                    <a:pt x="1171" y="399"/>
                  </a:cubicBezTo>
                  <a:cubicBezTo>
                    <a:pt x="1191" y="406"/>
                    <a:pt x="1211" y="415"/>
                    <a:pt x="1230" y="426"/>
                  </a:cubicBezTo>
                  <a:cubicBezTo>
                    <a:pt x="1261" y="442"/>
                    <a:pt x="1291" y="459"/>
                    <a:pt x="1321" y="478"/>
                  </a:cubicBezTo>
                  <a:cubicBezTo>
                    <a:pt x="1415" y="540"/>
                    <a:pt x="1492" y="626"/>
                    <a:pt x="1542" y="728"/>
                  </a:cubicBezTo>
                  <a:cubicBezTo>
                    <a:pt x="1545" y="733"/>
                    <a:pt x="1547" y="738"/>
                    <a:pt x="1550" y="742"/>
                  </a:cubicBezTo>
                  <a:cubicBezTo>
                    <a:pt x="1550" y="746"/>
                    <a:pt x="1550" y="746"/>
                    <a:pt x="1554" y="753"/>
                  </a:cubicBezTo>
                  <a:cubicBezTo>
                    <a:pt x="1559" y="766"/>
                    <a:pt x="1562" y="777"/>
                    <a:pt x="1567" y="789"/>
                  </a:cubicBezTo>
                  <a:cubicBezTo>
                    <a:pt x="1575" y="818"/>
                    <a:pt x="1583" y="847"/>
                    <a:pt x="1587" y="877"/>
                  </a:cubicBezTo>
                  <a:cubicBezTo>
                    <a:pt x="1594" y="938"/>
                    <a:pt x="1592" y="999"/>
                    <a:pt x="1581" y="1060"/>
                  </a:cubicBezTo>
                  <a:lnTo>
                    <a:pt x="1579" y="1060"/>
                  </a:lnTo>
                  <a:cubicBezTo>
                    <a:pt x="1523" y="1325"/>
                    <a:pt x="1307" y="1551"/>
                    <a:pt x="1050" y="1632"/>
                  </a:cubicBezTo>
                  <a:cubicBezTo>
                    <a:pt x="981" y="1653"/>
                    <a:pt x="906" y="1667"/>
                    <a:pt x="830" y="1667"/>
                  </a:cubicBezTo>
                  <a:cubicBezTo>
                    <a:pt x="758" y="1667"/>
                    <a:pt x="686" y="1654"/>
                    <a:pt x="619" y="1621"/>
                  </a:cubicBezTo>
                  <a:cubicBezTo>
                    <a:pt x="570" y="1599"/>
                    <a:pt x="528" y="1567"/>
                    <a:pt x="495" y="1526"/>
                  </a:cubicBezTo>
                  <a:cubicBezTo>
                    <a:pt x="464" y="1485"/>
                    <a:pt x="440" y="1436"/>
                    <a:pt x="429" y="1386"/>
                  </a:cubicBezTo>
                  <a:cubicBezTo>
                    <a:pt x="422" y="1363"/>
                    <a:pt x="417" y="1339"/>
                    <a:pt x="415" y="1314"/>
                  </a:cubicBezTo>
                  <a:cubicBezTo>
                    <a:pt x="411" y="1275"/>
                    <a:pt x="409" y="1236"/>
                    <a:pt x="411" y="1197"/>
                  </a:cubicBezTo>
                  <a:cubicBezTo>
                    <a:pt x="411" y="1123"/>
                    <a:pt x="420" y="1049"/>
                    <a:pt x="437" y="979"/>
                  </a:cubicBezTo>
                  <a:cubicBezTo>
                    <a:pt x="472" y="822"/>
                    <a:pt x="522" y="669"/>
                    <a:pt x="588" y="523"/>
                  </a:cubicBezTo>
                  <a:cubicBezTo>
                    <a:pt x="597" y="504"/>
                    <a:pt x="602" y="484"/>
                    <a:pt x="605" y="464"/>
                  </a:cubicBezTo>
                  <a:cubicBezTo>
                    <a:pt x="638" y="464"/>
                    <a:pt x="671" y="454"/>
                    <a:pt x="699" y="437"/>
                  </a:cubicBezTo>
                  <a:cubicBezTo>
                    <a:pt x="786" y="382"/>
                    <a:pt x="852" y="360"/>
                    <a:pt x="945" y="360"/>
                  </a:cubicBezTo>
                  <a:close/>
                  <a:moveTo>
                    <a:pt x="955" y="0"/>
                  </a:moveTo>
                  <a:cubicBezTo>
                    <a:pt x="804" y="0"/>
                    <a:pt x="653" y="39"/>
                    <a:pt x="517" y="125"/>
                  </a:cubicBezTo>
                  <a:cubicBezTo>
                    <a:pt x="470" y="153"/>
                    <a:pt x="440" y="200"/>
                    <a:pt x="436" y="255"/>
                  </a:cubicBezTo>
                  <a:cubicBezTo>
                    <a:pt x="434" y="255"/>
                    <a:pt x="432" y="255"/>
                    <a:pt x="430" y="255"/>
                  </a:cubicBezTo>
                  <a:cubicBezTo>
                    <a:pt x="368" y="255"/>
                    <a:pt x="303" y="282"/>
                    <a:pt x="276" y="340"/>
                  </a:cubicBezTo>
                  <a:cubicBezTo>
                    <a:pt x="124" y="675"/>
                    <a:pt x="0" y="1056"/>
                    <a:pt x="69" y="1429"/>
                  </a:cubicBezTo>
                  <a:cubicBezTo>
                    <a:pt x="102" y="1610"/>
                    <a:pt x="204" y="1773"/>
                    <a:pt x="354" y="1883"/>
                  </a:cubicBezTo>
                  <a:cubicBezTo>
                    <a:pt x="493" y="1984"/>
                    <a:pt x="664" y="2025"/>
                    <a:pt x="834" y="2025"/>
                  </a:cubicBezTo>
                  <a:cubicBezTo>
                    <a:pt x="892" y="2025"/>
                    <a:pt x="951" y="2020"/>
                    <a:pt x="1008" y="2011"/>
                  </a:cubicBezTo>
                  <a:cubicBezTo>
                    <a:pt x="1407" y="1954"/>
                    <a:pt x="1750" y="1651"/>
                    <a:pt x="1893" y="1280"/>
                  </a:cubicBezTo>
                  <a:cubicBezTo>
                    <a:pt x="2028" y="923"/>
                    <a:pt x="1926" y="518"/>
                    <a:pt x="1639" y="268"/>
                  </a:cubicBezTo>
                  <a:cubicBezTo>
                    <a:pt x="1451" y="103"/>
                    <a:pt x="1202" y="0"/>
                    <a:pt x="9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7" name="Google Shape;10587;p20"/>
            <p:cNvSpPr/>
            <p:nvPr/>
          </p:nvSpPr>
          <p:spPr>
            <a:xfrm>
              <a:off x="7923560" y="4214832"/>
              <a:ext cx="64024" cy="171818"/>
            </a:xfrm>
            <a:custGeom>
              <a:avLst/>
              <a:gdLst/>
              <a:ahLst/>
              <a:cxnLst/>
              <a:rect l="l" t="t" r="r" b="b"/>
              <a:pathLst>
                <a:path w="2377" h="6379" extrusionOk="0">
                  <a:moveTo>
                    <a:pt x="247" y="0"/>
                  </a:moveTo>
                  <a:cubicBezTo>
                    <a:pt x="99" y="0"/>
                    <a:pt x="1" y="235"/>
                    <a:pt x="158" y="346"/>
                  </a:cubicBezTo>
                  <a:cubicBezTo>
                    <a:pt x="1022" y="951"/>
                    <a:pt x="1614" y="1869"/>
                    <a:pt x="1808" y="2903"/>
                  </a:cubicBezTo>
                  <a:cubicBezTo>
                    <a:pt x="2013" y="4003"/>
                    <a:pt x="1708" y="5181"/>
                    <a:pt x="1020" y="6058"/>
                  </a:cubicBezTo>
                  <a:cubicBezTo>
                    <a:pt x="913" y="6196"/>
                    <a:pt x="1033" y="6378"/>
                    <a:pt x="1160" y="6378"/>
                  </a:cubicBezTo>
                  <a:cubicBezTo>
                    <a:pt x="1201" y="6378"/>
                    <a:pt x="1242" y="6360"/>
                    <a:pt x="1277" y="6315"/>
                  </a:cubicBezTo>
                  <a:cubicBezTo>
                    <a:pt x="2037" y="5344"/>
                    <a:pt x="2377" y="4095"/>
                    <a:pt x="2170" y="2876"/>
                  </a:cubicBezTo>
                  <a:cubicBezTo>
                    <a:pt x="1976" y="1726"/>
                    <a:pt x="1293" y="697"/>
                    <a:pt x="342" y="33"/>
                  </a:cubicBezTo>
                  <a:cubicBezTo>
                    <a:pt x="309" y="10"/>
                    <a:pt x="277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8" name="Google Shape;10588;p20"/>
            <p:cNvSpPr/>
            <p:nvPr/>
          </p:nvSpPr>
          <p:spPr>
            <a:xfrm>
              <a:off x="6056645" y="4101165"/>
              <a:ext cx="164007" cy="513193"/>
            </a:xfrm>
            <a:custGeom>
              <a:avLst/>
              <a:gdLst/>
              <a:ahLst/>
              <a:cxnLst/>
              <a:rect l="l" t="t" r="r" b="b"/>
              <a:pathLst>
                <a:path w="6089" h="19053" extrusionOk="0">
                  <a:moveTo>
                    <a:pt x="933" y="0"/>
                  </a:moveTo>
                  <a:cubicBezTo>
                    <a:pt x="673" y="0"/>
                    <a:pt x="414" y="12"/>
                    <a:pt x="165" y="25"/>
                  </a:cubicBezTo>
                  <a:cubicBezTo>
                    <a:pt x="4" y="35"/>
                    <a:pt x="0" y="281"/>
                    <a:pt x="157" y="281"/>
                  </a:cubicBezTo>
                  <a:cubicBezTo>
                    <a:pt x="160" y="281"/>
                    <a:pt x="162" y="281"/>
                    <a:pt x="165" y="281"/>
                  </a:cubicBezTo>
                  <a:cubicBezTo>
                    <a:pt x="422" y="267"/>
                    <a:pt x="689" y="253"/>
                    <a:pt x="956" y="253"/>
                  </a:cubicBezTo>
                  <a:cubicBezTo>
                    <a:pt x="1537" y="253"/>
                    <a:pt x="2124" y="317"/>
                    <a:pt x="2637" y="580"/>
                  </a:cubicBezTo>
                  <a:cubicBezTo>
                    <a:pt x="3508" y="1025"/>
                    <a:pt x="3773" y="1974"/>
                    <a:pt x="3837" y="2883"/>
                  </a:cubicBezTo>
                  <a:cubicBezTo>
                    <a:pt x="3916" y="3985"/>
                    <a:pt x="3745" y="5081"/>
                    <a:pt x="3616" y="6172"/>
                  </a:cubicBezTo>
                  <a:cubicBezTo>
                    <a:pt x="3529" y="6913"/>
                    <a:pt x="3491" y="7728"/>
                    <a:pt x="3820" y="8419"/>
                  </a:cubicBezTo>
                  <a:cubicBezTo>
                    <a:pt x="3996" y="8788"/>
                    <a:pt x="4300" y="9081"/>
                    <a:pt x="4674" y="9243"/>
                  </a:cubicBezTo>
                  <a:cubicBezTo>
                    <a:pt x="5000" y="9385"/>
                    <a:pt x="5410" y="9461"/>
                    <a:pt x="5688" y="9699"/>
                  </a:cubicBezTo>
                  <a:cubicBezTo>
                    <a:pt x="5379" y="9758"/>
                    <a:pt x="5063" y="9754"/>
                    <a:pt x="4759" y="9835"/>
                  </a:cubicBezTo>
                  <a:cubicBezTo>
                    <a:pt x="4433" y="9918"/>
                    <a:pt x="4159" y="10133"/>
                    <a:pt x="3999" y="10427"/>
                  </a:cubicBezTo>
                  <a:cubicBezTo>
                    <a:pt x="3841" y="10722"/>
                    <a:pt x="3781" y="11060"/>
                    <a:pt x="3754" y="11389"/>
                  </a:cubicBezTo>
                  <a:cubicBezTo>
                    <a:pt x="3720" y="11826"/>
                    <a:pt x="3729" y="12268"/>
                    <a:pt x="3748" y="12705"/>
                  </a:cubicBezTo>
                  <a:cubicBezTo>
                    <a:pt x="3787" y="13641"/>
                    <a:pt x="3897" y="14571"/>
                    <a:pt x="3952" y="15505"/>
                  </a:cubicBezTo>
                  <a:cubicBezTo>
                    <a:pt x="3980" y="15975"/>
                    <a:pt x="3994" y="16448"/>
                    <a:pt x="3977" y="16920"/>
                  </a:cubicBezTo>
                  <a:cubicBezTo>
                    <a:pt x="3963" y="17304"/>
                    <a:pt x="3985" y="17811"/>
                    <a:pt x="3712" y="18119"/>
                  </a:cubicBezTo>
                  <a:cubicBezTo>
                    <a:pt x="3417" y="18454"/>
                    <a:pt x="2835" y="18506"/>
                    <a:pt x="2423" y="18585"/>
                  </a:cubicBezTo>
                  <a:cubicBezTo>
                    <a:pt x="1893" y="18687"/>
                    <a:pt x="1357" y="18758"/>
                    <a:pt x="820" y="18797"/>
                  </a:cubicBezTo>
                  <a:cubicBezTo>
                    <a:pt x="660" y="18809"/>
                    <a:pt x="655" y="19053"/>
                    <a:pt x="810" y="19053"/>
                  </a:cubicBezTo>
                  <a:cubicBezTo>
                    <a:pt x="813" y="19053"/>
                    <a:pt x="816" y="19053"/>
                    <a:pt x="820" y="19052"/>
                  </a:cubicBezTo>
                  <a:cubicBezTo>
                    <a:pt x="1279" y="19018"/>
                    <a:pt x="1735" y="18963"/>
                    <a:pt x="2189" y="18886"/>
                  </a:cubicBezTo>
                  <a:cubicBezTo>
                    <a:pt x="2609" y="18814"/>
                    <a:pt x="3059" y="18748"/>
                    <a:pt x="3455" y="18587"/>
                  </a:cubicBezTo>
                  <a:cubicBezTo>
                    <a:pt x="3801" y="18446"/>
                    <a:pt x="4038" y="18194"/>
                    <a:pt x="4135" y="17830"/>
                  </a:cubicBezTo>
                  <a:cubicBezTo>
                    <a:pt x="4245" y="17423"/>
                    <a:pt x="4237" y="16970"/>
                    <a:pt x="4238" y="16552"/>
                  </a:cubicBezTo>
                  <a:cubicBezTo>
                    <a:pt x="4242" y="15605"/>
                    <a:pt x="4141" y="14664"/>
                    <a:pt x="4066" y="13722"/>
                  </a:cubicBezTo>
                  <a:cubicBezTo>
                    <a:pt x="4030" y="13252"/>
                    <a:pt x="3999" y="12779"/>
                    <a:pt x="3989" y="12306"/>
                  </a:cubicBezTo>
                  <a:cubicBezTo>
                    <a:pt x="3983" y="11895"/>
                    <a:pt x="3974" y="11471"/>
                    <a:pt x="4050" y="11066"/>
                  </a:cubicBezTo>
                  <a:cubicBezTo>
                    <a:pt x="4124" y="10678"/>
                    <a:pt x="4295" y="10283"/>
                    <a:pt x="4687" y="10126"/>
                  </a:cubicBezTo>
                  <a:cubicBezTo>
                    <a:pt x="5091" y="9963"/>
                    <a:pt x="5548" y="10031"/>
                    <a:pt x="5962" y="9898"/>
                  </a:cubicBezTo>
                  <a:cubicBezTo>
                    <a:pt x="6032" y="9873"/>
                    <a:pt x="6089" y="9779"/>
                    <a:pt x="6039" y="9710"/>
                  </a:cubicBezTo>
                  <a:cubicBezTo>
                    <a:pt x="5801" y="9388"/>
                    <a:pt x="5443" y="9258"/>
                    <a:pt x="5081" y="9128"/>
                  </a:cubicBezTo>
                  <a:cubicBezTo>
                    <a:pt x="4705" y="8995"/>
                    <a:pt x="4369" y="8829"/>
                    <a:pt x="4146" y="8483"/>
                  </a:cubicBezTo>
                  <a:cubicBezTo>
                    <a:pt x="3717" y="7817"/>
                    <a:pt x="3783" y="6921"/>
                    <a:pt x="3870" y="6172"/>
                  </a:cubicBezTo>
                  <a:cubicBezTo>
                    <a:pt x="4005" y="5041"/>
                    <a:pt x="4182" y="3900"/>
                    <a:pt x="4082" y="2759"/>
                  </a:cubicBezTo>
                  <a:cubicBezTo>
                    <a:pt x="4003" y="1873"/>
                    <a:pt x="3734" y="961"/>
                    <a:pt x="2941" y="459"/>
                  </a:cubicBezTo>
                  <a:cubicBezTo>
                    <a:pt x="2349" y="86"/>
                    <a:pt x="1634" y="0"/>
                    <a:pt x="9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89" name="Google Shape;10589;p20"/>
            <p:cNvSpPr/>
            <p:nvPr/>
          </p:nvSpPr>
          <p:spPr>
            <a:xfrm>
              <a:off x="3788475" y="1133490"/>
              <a:ext cx="88185" cy="125355"/>
            </a:xfrm>
            <a:custGeom>
              <a:avLst/>
              <a:gdLst/>
              <a:ahLst/>
              <a:cxnLst/>
              <a:rect l="l" t="t" r="r" b="b"/>
              <a:pathLst>
                <a:path w="3274" h="4654" extrusionOk="0">
                  <a:moveTo>
                    <a:pt x="2296" y="828"/>
                  </a:moveTo>
                  <a:cubicBezTo>
                    <a:pt x="2514" y="1815"/>
                    <a:pt x="2692" y="2810"/>
                    <a:pt x="2821" y="3812"/>
                  </a:cubicBezTo>
                  <a:cubicBezTo>
                    <a:pt x="2827" y="3871"/>
                    <a:pt x="2838" y="3927"/>
                    <a:pt x="2840" y="3985"/>
                  </a:cubicBezTo>
                  <a:cubicBezTo>
                    <a:pt x="2844" y="4061"/>
                    <a:pt x="2859" y="4067"/>
                    <a:pt x="2799" y="4097"/>
                  </a:cubicBezTo>
                  <a:lnTo>
                    <a:pt x="2799" y="4095"/>
                  </a:lnTo>
                  <a:cubicBezTo>
                    <a:pt x="2780" y="4105"/>
                    <a:pt x="2751" y="4109"/>
                    <a:pt x="2717" y="4109"/>
                  </a:cubicBezTo>
                  <a:cubicBezTo>
                    <a:pt x="2615" y="4109"/>
                    <a:pt x="2468" y="4075"/>
                    <a:pt x="2403" y="4072"/>
                  </a:cubicBezTo>
                  <a:lnTo>
                    <a:pt x="1483" y="4012"/>
                  </a:lnTo>
                  <a:cubicBezTo>
                    <a:pt x="1299" y="4000"/>
                    <a:pt x="1078" y="3966"/>
                    <a:pt x="864" y="3966"/>
                  </a:cubicBezTo>
                  <a:cubicBezTo>
                    <a:pt x="819" y="3966"/>
                    <a:pt x="775" y="3968"/>
                    <a:pt x="731" y="3971"/>
                  </a:cubicBezTo>
                  <a:cubicBezTo>
                    <a:pt x="1253" y="2923"/>
                    <a:pt x="1774" y="1877"/>
                    <a:pt x="2296" y="828"/>
                  </a:cubicBezTo>
                  <a:close/>
                  <a:moveTo>
                    <a:pt x="2362" y="1"/>
                  </a:moveTo>
                  <a:cubicBezTo>
                    <a:pt x="2292" y="1"/>
                    <a:pt x="2224" y="33"/>
                    <a:pt x="2190" y="103"/>
                  </a:cubicBezTo>
                  <a:cubicBezTo>
                    <a:pt x="1488" y="1513"/>
                    <a:pt x="784" y="2925"/>
                    <a:pt x="82" y="4335"/>
                  </a:cubicBezTo>
                  <a:cubicBezTo>
                    <a:pt x="0" y="4501"/>
                    <a:pt x="146" y="4654"/>
                    <a:pt x="284" y="4654"/>
                  </a:cubicBezTo>
                  <a:cubicBezTo>
                    <a:pt x="346" y="4654"/>
                    <a:pt x="407" y="4623"/>
                    <a:pt x="444" y="4548"/>
                  </a:cubicBezTo>
                  <a:cubicBezTo>
                    <a:pt x="444" y="4545"/>
                    <a:pt x="446" y="4543"/>
                    <a:pt x="447" y="4540"/>
                  </a:cubicBezTo>
                  <a:cubicBezTo>
                    <a:pt x="491" y="4526"/>
                    <a:pt x="529" y="4498"/>
                    <a:pt x="554" y="4460"/>
                  </a:cubicBezTo>
                  <a:cubicBezTo>
                    <a:pt x="598" y="4393"/>
                    <a:pt x="708" y="4372"/>
                    <a:pt x="833" y="4372"/>
                  </a:cubicBezTo>
                  <a:cubicBezTo>
                    <a:pt x="1013" y="4372"/>
                    <a:pt x="1224" y="4415"/>
                    <a:pt x="1315" y="4421"/>
                  </a:cubicBezTo>
                  <a:lnTo>
                    <a:pt x="2237" y="4481"/>
                  </a:lnTo>
                  <a:cubicBezTo>
                    <a:pt x="2381" y="4490"/>
                    <a:pt x="2563" y="4525"/>
                    <a:pt x="2735" y="4525"/>
                  </a:cubicBezTo>
                  <a:cubicBezTo>
                    <a:pt x="2861" y="4525"/>
                    <a:pt x="2981" y="4506"/>
                    <a:pt x="3076" y="4444"/>
                  </a:cubicBezTo>
                  <a:cubicBezTo>
                    <a:pt x="3263" y="4322"/>
                    <a:pt x="3274" y="4094"/>
                    <a:pt x="3250" y="3893"/>
                  </a:cubicBezTo>
                  <a:cubicBezTo>
                    <a:pt x="3101" y="2635"/>
                    <a:pt x="2866" y="1385"/>
                    <a:pt x="2572" y="153"/>
                  </a:cubicBezTo>
                  <a:cubicBezTo>
                    <a:pt x="2550" y="57"/>
                    <a:pt x="2455" y="1"/>
                    <a:pt x="23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0" name="Google Shape;10590;p20"/>
            <p:cNvSpPr/>
            <p:nvPr/>
          </p:nvSpPr>
          <p:spPr>
            <a:xfrm>
              <a:off x="3904243" y="1230591"/>
              <a:ext cx="46140" cy="58530"/>
            </a:xfrm>
            <a:custGeom>
              <a:avLst/>
              <a:gdLst/>
              <a:ahLst/>
              <a:cxnLst/>
              <a:rect l="l" t="t" r="r" b="b"/>
              <a:pathLst>
                <a:path w="1713" h="2173" extrusionOk="0">
                  <a:moveTo>
                    <a:pt x="843" y="512"/>
                  </a:moveTo>
                  <a:cubicBezTo>
                    <a:pt x="846" y="512"/>
                    <a:pt x="872" y="515"/>
                    <a:pt x="876" y="515"/>
                  </a:cubicBezTo>
                  <a:cubicBezTo>
                    <a:pt x="895" y="518"/>
                    <a:pt x="912" y="523"/>
                    <a:pt x="930" y="528"/>
                  </a:cubicBezTo>
                  <a:cubicBezTo>
                    <a:pt x="942" y="531"/>
                    <a:pt x="955" y="536"/>
                    <a:pt x="967" y="540"/>
                  </a:cubicBezTo>
                  <a:lnTo>
                    <a:pt x="970" y="540"/>
                  </a:lnTo>
                  <a:lnTo>
                    <a:pt x="973" y="542"/>
                  </a:lnTo>
                  <a:cubicBezTo>
                    <a:pt x="997" y="553"/>
                    <a:pt x="1022" y="567"/>
                    <a:pt x="1044" y="581"/>
                  </a:cubicBezTo>
                  <a:cubicBezTo>
                    <a:pt x="1056" y="587"/>
                    <a:pt x="1067" y="595"/>
                    <a:pt x="1078" y="603"/>
                  </a:cubicBezTo>
                  <a:cubicBezTo>
                    <a:pt x="1080" y="604"/>
                    <a:pt x="1082" y="605"/>
                    <a:pt x="1083" y="606"/>
                  </a:cubicBezTo>
                  <a:lnTo>
                    <a:pt x="1083" y="606"/>
                  </a:lnTo>
                  <a:cubicBezTo>
                    <a:pt x="1084" y="607"/>
                    <a:pt x="1087" y="610"/>
                    <a:pt x="1092" y="615"/>
                  </a:cubicBezTo>
                  <a:cubicBezTo>
                    <a:pt x="1113" y="636"/>
                    <a:pt x="1132" y="655"/>
                    <a:pt x="1152" y="675"/>
                  </a:cubicBezTo>
                  <a:cubicBezTo>
                    <a:pt x="1160" y="684"/>
                    <a:pt x="1160" y="683"/>
                    <a:pt x="1161" y="684"/>
                  </a:cubicBezTo>
                  <a:cubicBezTo>
                    <a:pt x="1168" y="695"/>
                    <a:pt x="1175" y="705"/>
                    <a:pt x="1180" y="714"/>
                  </a:cubicBezTo>
                  <a:cubicBezTo>
                    <a:pt x="1222" y="780"/>
                    <a:pt x="1219" y="777"/>
                    <a:pt x="1240" y="852"/>
                  </a:cubicBezTo>
                  <a:cubicBezTo>
                    <a:pt x="1240" y="854"/>
                    <a:pt x="1241" y="858"/>
                    <a:pt x="1241" y="863"/>
                  </a:cubicBezTo>
                  <a:cubicBezTo>
                    <a:pt x="1243" y="879"/>
                    <a:pt x="1243" y="894"/>
                    <a:pt x="1244" y="910"/>
                  </a:cubicBezTo>
                  <a:cubicBezTo>
                    <a:pt x="1244" y="932"/>
                    <a:pt x="1243" y="979"/>
                    <a:pt x="1241" y="985"/>
                  </a:cubicBezTo>
                  <a:cubicBezTo>
                    <a:pt x="1233" y="1045"/>
                    <a:pt x="1218" y="1103"/>
                    <a:pt x="1196" y="1158"/>
                  </a:cubicBezTo>
                  <a:cubicBezTo>
                    <a:pt x="1092" y="1407"/>
                    <a:pt x="848" y="1639"/>
                    <a:pt x="602" y="1747"/>
                  </a:cubicBezTo>
                  <a:cubicBezTo>
                    <a:pt x="593" y="1752"/>
                    <a:pt x="583" y="1755"/>
                    <a:pt x="572" y="1755"/>
                  </a:cubicBezTo>
                  <a:cubicBezTo>
                    <a:pt x="569" y="1755"/>
                    <a:pt x="567" y="1755"/>
                    <a:pt x="564" y="1754"/>
                  </a:cubicBezTo>
                  <a:cubicBezTo>
                    <a:pt x="561" y="1754"/>
                    <a:pt x="534" y="1746"/>
                    <a:pt x="535" y="1746"/>
                  </a:cubicBezTo>
                  <a:lnTo>
                    <a:pt x="535" y="1746"/>
                  </a:lnTo>
                  <a:cubicBezTo>
                    <a:pt x="535" y="1746"/>
                    <a:pt x="537" y="1747"/>
                    <a:pt x="541" y="1748"/>
                  </a:cubicBezTo>
                  <a:cubicBezTo>
                    <a:pt x="544" y="1749"/>
                    <a:pt x="546" y="1749"/>
                    <a:pt x="547" y="1749"/>
                  </a:cubicBezTo>
                  <a:cubicBezTo>
                    <a:pt x="550" y="1749"/>
                    <a:pt x="545" y="1747"/>
                    <a:pt x="539" y="1744"/>
                  </a:cubicBezTo>
                  <a:cubicBezTo>
                    <a:pt x="536" y="1739"/>
                    <a:pt x="516" y="1719"/>
                    <a:pt x="514" y="1719"/>
                  </a:cubicBezTo>
                  <a:lnTo>
                    <a:pt x="514" y="1719"/>
                  </a:lnTo>
                  <a:cubicBezTo>
                    <a:pt x="514" y="1719"/>
                    <a:pt x="514" y="1719"/>
                    <a:pt x="514" y="1719"/>
                  </a:cubicBezTo>
                  <a:lnTo>
                    <a:pt x="514" y="1719"/>
                  </a:lnTo>
                  <a:cubicBezTo>
                    <a:pt x="508" y="1710"/>
                    <a:pt x="502" y="1700"/>
                    <a:pt x="497" y="1690"/>
                  </a:cubicBezTo>
                  <a:cubicBezTo>
                    <a:pt x="497" y="1690"/>
                    <a:pt x="485" y="1662"/>
                    <a:pt x="480" y="1654"/>
                  </a:cubicBezTo>
                  <a:cubicBezTo>
                    <a:pt x="433" y="1530"/>
                    <a:pt x="436" y="1421"/>
                    <a:pt x="447" y="1275"/>
                  </a:cubicBezTo>
                  <a:cubicBezTo>
                    <a:pt x="466" y="1034"/>
                    <a:pt x="539" y="800"/>
                    <a:pt x="662" y="592"/>
                  </a:cubicBezTo>
                  <a:cubicBezTo>
                    <a:pt x="676" y="586"/>
                    <a:pt x="688" y="578"/>
                    <a:pt x="699" y="568"/>
                  </a:cubicBezTo>
                  <a:cubicBezTo>
                    <a:pt x="705" y="561"/>
                    <a:pt x="713" y="554"/>
                    <a:pt x="721" y="548"/>
                  </a:cubicBezTo>
                  <a:lnTo>
                    <a:pt x="734" y="540"/>
                  </a:lnTo>
                  <a:cubicBezTo>
                    <a:pt x="741" y="536"/>
                    <a:pt x="749" y="531"/>
                    <a:pt x="757" y="528"/>
                  </a:cubicBezTo>
                  <a:cubicBezTo>
                    <a:pt x="762" y="526"/>
                    <a:pt x="767" y="523"/>
                    <a:pt x="770" y="523"/>
                  </a:cubicBezTo>
                  <a:cubicBezTo>
                    <a:pt x="781" y="520"/>
                    <a:pt x="837" y="513"/>
                    <a:pt x="815" y="513"/>
                  </a:cubicBezTo>
                  <a:cubicBezTo>
                    <a:pt x="814" y="513"/>
                    <a:pt x="814" y="513"/>
                    <a:pt x="814" y="513"/>
                  </a:cubicBezTo>
                  <a:lnTo>
                    <a:pt x="814" y="513"/>
                  </a:lnTo>
                  <a:cubicBezTo>
                    <a:pt x="824" y="513"/>
                    <a:pt x="834" y="512"/>
                    <a:pt x="843" y="512"/>
                  </a:cubicBezTo>
                  <a:close/>
                  <a:moveTo>
                    <a:pt x="672" y="0"/>
                  </a:moveTo>
                  <a:cubicBezTo>
                    <a:pt x="618" y="0"/>
                    <a:pt x="566" y="19"/>
                    <a:pt x="530" y="61"/>
                  </a:cubicBezTo>
                  <a:cubicBezTo>
                    <a:pt x="239" y="398"/>
                    <a:pt x="63" y="818"/>
                    <a:pt x="29" y="1261"/>
                  </a:cubicBezTo>
                  <a:cubicBezTo>
                    <a:pt x="0" y="1617"/>
                    <a:pt x="93" y="2145"/>
                    <a:pt x="541" y="2171"/>
                  </a:cubicBezTo>
                  <a:cubicBezTo>
                    <a:pt x="550" y="2172"/>
                    <a:pt x="560" y="2172"/>
                    <a:pt x="569" y="2172"/>
                  </a:cubicBezTo>
                  <a:cubicBezTo>
                    <a:pt x="784" y="2172"/>
                    <a:pt x="980" y="2020"/>
                    <a:pt x="1139" y="1891"/>
                  </a:cubicBezTo>
                  <a:cubicBezTo>
                    <a:pt x="1298" y="1761"/>
                    <a:pt x="1440" y="1599"/>
                    <a:pt x="1534" y="1416"/>
                  </a:cubicBezTo>
                  <a:cubicBezTo>
                    <a:pt x="1713" y="1068"/>
                    <a:pt x="1711" y="658"/>
                    <a:pt x="1434" y="363"/>
                  </a:cubicBezTo>
                  <a:cubicBezTo>
                    <a:pt x="1282" y="203"/>
                    <a:pt x="1072" y="108"/>
                    <a:pt x="851" y="100"/>
                  </a:cubicBezTo>
                  <a:cubicBezTo>
                    <a:pt x="845" y="86"/>
                    <a:pt x="836" y="73"/>
                    <a:pt x="826" y="61"/>
                  </a:cubicBezTo>
                  <a:cubicBezTo>
                    <a:pt x="787" y="22"/>
                    <a:pt x="729" y="0"/>
                    <a:pt x="6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1" name="Google Shape;10591;p20"/>
            <p:cNvSpPr/>
            <p:nvPr/>
          </p:nvSpPr>
          <p:spPr>
            <a:xfrm>
              <a:off x="3957117" y="1104373"/>
              <a:ext cx="69681" cy="152102"/>
            </a:xfrm>
            <a:custGeom>
              <a:avLst/>
              <a:gdLst/>
              <a:ahLst/>
              <a:cxnLst/>
              <a:rect l="l" t="t" r="r" b="b"/>
              <a:pathLst>
                <a:path w="2587" h="5647" extrusionOk="0">
                  <a:moveTo>
                    <a:pt x="1810" y="933"/>
                  </a:moveTo>
                  <a:lnTo>
                    <a:pt x="1810" y="933"/>
                  </a:lnTo>
                  <a:cubicBezTo>
                    <a:pt x="1619" y="1361"/>
                    <a:pt x="1401" y="1776"/>
                    <a:pt x="1157" y="2176"/>
                  </a:cubicBezTo>
                  <a:cubicBezTo>
                    <a:pt x="1257" y="1900"/>
                    <a:pt x="1381" y="1632"/>
                    <a:pt x="1525" y="1375"/>
                  </a:cubicBezTo>
                  <a:cubicBezTo>
                    <a:pt x="1611" y="1223"/>
                    <a:pt x="1707" y="1074"/>
                    <a:pt x="1810" y="933"/>
                  </a:cubicBezTo>
                  <a:close/>
                  <a:moveTo>
                    <a:pt x="2320" y="1"/>
                  </a:moveTo>
                  <a:cubicBezTo>
                    <a:pt x="2287" y="1"/>
                    <a:pt x="2255" y="7"/>
                    <a:pt x="2225" y="20"/>
                  </a:cubicBezTo>
                  <a:cubicBezTo>
                    <a:pt x="1735" y="236"/>
                    <a:pt x="1420" y="715"/>
                    <a:pt x="1165" y="1164"/>
                  </a:cubicBezTo>
                  <a:cubicBezTo>
                    <a:pt x="862" y="1692"/>
                    <a:pt x="641" y="2262"/>
                    <a:pt x="511" y="2856"/>
                  </a:cubicBezTo>
                  <a:cubicBezTo>
                    <a:pt x="489" y="2961"/>
                    <a:pt x="467" y="3077"/>
                    <a:pt x="447" y="3199"/>
                  </a:cubicBezTo>
                  <a:cubicBezTo>
                    <a:pt x="342" y="3334"/>
                    <a:pt x="245" y="3471"/>
                    <a:pt x="134" y="3601"/>
                  </a:cubicBezTo>
                  <a:cubicBezTo>
                    <a:pt x="1" y="3757"/>
                    <a:pt x="139" y="3963"/>
                    <a:pt x="290" y="3963"/>
                  </a:cubicBezTo>
                  <a:cubicBezTo>
                    <a:pt x="321" y="3963"/>
                    <a:pt x="352" y="3954"/>
                    <a:pt x="381" y="3935"/>
                  </a:cubicBezTo>
                  <a:lnTo>
                    <a:pt x="381" y="3935"/>
                  </a:lnTo>
                  <a:cubicBezTo>
                    <a:pt x="370" y="4717"/>
                    <a:pt x="580" y="5511"/>
                    <a:pt x="1422" y="5643"/>
                  </a:cubicBezTo>
                  <a:cubicBezTo>
                    <a:pt x="1435" y="5645"/>
                    <a:pt x="1447" y="5646"/>
                    <a:pt x="1460" y="5646"/>
                  </a:cubicBezTo>
                  <a:cubicBezTo>
                    <a:pt x="1695" y="5646"/>
                    <a:pt x="1785" y="5279"/>
                    <a:pt x="1533" y="5239"/>
                  </a:cubicBezTo>
                  <a:cubicBezTo>
                    <a:pt x="731" y="5113"/>
                    <a:pt x="715" y="4151"/>
                    <a:pt x="836" y="3379"/>
                  </a:cubicBezTo>
                  <a:cubicBezTo>
                    <a:pt x="1558" y="2431"/>
                    <a:pt x="2136" y="1386"/>
                    <a:pt x="2532" y="256"/>
                  </a:cubicBezTo>
                  <a:cubicBezTo>
                    <a:pt x="2587" y="103"/>
                    <a:pt x="2453" y="1"/>
                    <a:pt x="2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2" name="Google Shape;10592;p20"/>
            <p:cNvSpPr/>
            <p:nvPr/>
          </p:nvSpPr>
          <p:spPr>
            <a:xfrm>
              <a:off x="4042313" y="1178175"/>
              <a:ext cx="80266" cy="14707"/>
            </a:xfrm>
            <a:custGeom>
              <a:avLst/>
              <a:gdLst/>
              <a:ahLst/>
              <a:cxnLst/>
              <a:rect l="l" t="t" r="r" b="b"/>
              <a:pathLst>
                <a:path w="2980" h="546" extrusionOk="0">
                  <a:moveTo>
                    <a:pt x="505" y="0"/>
                  </a:moveTo>
                  <a:cubicBezTo>
                    <a:pt x="427" y="0"/>
                    <a:pt x="349" y="0"/>
                    <a:pt x="270" y="1"/>
                  </a:cubicBezTo>
                  <a:cubicBezTo>
                    <a:pt x="2" y="3"/>
                    <a:pt x="1" y="420"/>
                    <a:pt x="267" y="420"/>
                  </a:cubicBezTo>
                  <a:cubicBezTo>
                    <a:pt x="268" y="420"/>
                    <a:pt x="269" y="420"/>
                    <a:pt x="270" y="420"/>
                  </a:cubicBezTo>
                  <a:cubicBezTo>
                    <a:pt x="346" y="419"/>
                    <a:pt x="422" y="418"/>
                    <a:pt x="498" y="418"/>
                  </a:cubicBezTo>
                  <a:cubicBezTo>
                    <a:pt x="1257" y="418"/>
                    <a:pt x="2015" y="461"/>
                    <a:pt x="2769" y="545"/>
                  </a:cubicBezTo>
                  <a:cubicBezTo>
                    <a:pt x="2775" y="546"/>
                    <a:pt x="2780" y="546"/>
                    <a:pt x="2786" y="546"/>
                  </a:cubicBezTo>
                  <a:cubicBezTo>
                    <a:pt x="2891" y="546"/>
                    <a:pt x="2979" y="433"/>
                    <a:pt x="2979" y="335"/>
                  </a:cubicBezTo>
                  <a:cubicBezTo>
                    <a:pt x="2979" y="211"/>
                    <a:pt x="2882" y="139"/>
                    <a:pt x="2769" y="125"/>
                  </a:cubicBezTo>
                  <a:cubicBezTo>
                    <a:pt x="2017" y="41"/>
                    <a:pt x="1261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3" name="Google Shape;10593;p20"/>
            <p:cNvSpPr/>
            <p:nvPr/>
          </p:nvSpPr>
          <p:spPr>
            <a:xfrm>
              <a:off x="4052710" y="1209797"/>
              <a:ext cx="50799" cy="12983"/>
            </a:xfrm>
            <a:custGeom>
              <a:avLst/>
              <a:gdLst/>
              <a:ahLst/>
              <a:cxnLst/>
              <a:rect l="l" t="t" r="r" b="b"/>
              <a:pathLst>
                <a:path w="1886" h="482" extrusionOk="0">
                  <a:moveTo>
                    <a:pt x="1229" y="0"/>
                  </a:moveTo>
                  <a:cubicBezTo>
                    <a:pt x="888" y="0"/>
                    <a:pt x="548" y="21"/>
                    <a:pt x="210" y="62"/>
                  </a:cubicBezTo>
                  <a:cubicBezTo>
                    <a:pt x="97" y="74"/>
                    <a:pt x="0" y="148"/>
                    <a:pt x="0" y="270"/>
                  </a:cubicBezTo>
                  <a:cubicBezTo>
                    <a:pt x="0" y="368"/>
                    <a:pt x="86" y="481"/>
                    <a:pt x="192" y="481"/>
                  </a:cubicBezTo>
                  <a:cubicBezTo>
                    <a:pt x="198" y="481"/>
                    <a:pt x="204" y="481"/>
                    <a:pt x="210" y="480"/>
                  </a:cubicBezTo>
                  <a:cubicBezTo>
                    <a:pt x="551" y="440"/>
                    <a:pt x="895" y="419"/>
                    <a:pt x="1238" y="419"/>
                  </a:cubicBezTo>
                  <a:cubicBezTo>
                    <a:pt x="1384" y="419"/>
                    <a:pt x="1530" y="423"/>
                    <a:pt x="1675" y="430"/>
                  </a:cubicBezTo>
                  <a:cubicBezTo>
                    <a:pt x="1678" y="430"/>
                    <a:pt x="1682" y="430"/>
                    <a:pt x="1685" y="430"/>
                  </a:cubicBezTo>
                  <a:cubicBezTo>
                    <a:pt x="1793" y="430"/>
                    <a:pt x="1884" y="327"/>
                    <a:pt x="1884" y="220"/>
                  </a:cubicBezTo>
                  <a:cubicBezTo>
                    <a:pt x="1885" y="103"/>
                    <a:pt x="1788" y="17"/>
                    <a:pt x="1675" y="12"/>
                  </a:cubicBezTo>
                  <a:cubicBezTo>
                    <a:pt x="1527" y="4"/>
                    <a:pt x="1378" y="0"/>
                    <a:pt x="1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4" name="Google Shape;10594;p20"/>
            <p:cNvSpPr/>
            <p:nvPr/>
          </p:nvSpPr>
          <p:spPr>
            <a:xfrm>
              <a:off x="4180734" y="1127779"/>
              <a:ext cx="73640" cy="110649"/>
            </a:xfrm>
            <a:custGeom>
              <a:avLst/>
              <a:gdLst/>
              <a:ahLst/>
              <a:cxnLst/>
              <a:rect l="l" t="t" r="r" b="b"/>
              <a:pathLst>
                <a:path w="2734" h="4108" extrusionOk="0">
                  <a:moveTo>
                    <a:pt x="1311" y="1"/>
                  </a:moveTo>
                  <a:cubicBezTo>
                    <a:pt x="1113" y="1"/>
                    <a:pt x="914" y="27"/>
                    <a:pt x="720" y="80"/>
                  </a:cubicBezTo>
                  <a:cubicBezTo>
                    <a:pt x="615" y="108"/>
                    <a:pt x="540" y="230"/>
                    <a:pt x="574" y="337"/>
                  </a:cubicBezTo>
                  <a:cubicBezTo>
                    <a:pt x="584" y="367"/>
                    <a:pt x="599" y="393"/>
                    <a:pt x="620" y="415"/>
                  </a:cubicBezTo>
                  <a:cubicBezTo>
                    <a:pt x="598" y="439"/>
                    <a:pt x="582" y="465"/>
                    <a:pt x="574" y="495"/>
                  </a:cubicBezTo>
                  <a:lnTo>
                    <a:pt x="125" y="1872"/>
                  </a:lnTo>
                  <a:cubicBezTo>
                    <a:pt x="79" y="2014"/>
                    <a:pt x="202" y="2135"/>
                    <a:pt x="334" y="2135"/>
                  </a:cubicBezTo>
                  <a:cubicBezTo>
                    <a:pt x="350" y="2135"/>
                    <a:pt x="366" y="2133"/>
                    <a:pt x="382" y="2129"/>
                  </a:cubicBezTo>
                  <a:cubicBezTo>
                    <a:pt x="550" y="2090"/>
                    <a:pt x="725" y="2070"/>
                    <a:pt x="900" y="2070"/>
                  </a:cubicBezTo>
                  <a:cubicBezTo>
                    <a:pt x="1162" y="2070"/>
                    <a:pt x="1424" y="2116"/>
                    <a:pt x="1665" y="2219"/>
                  </a:cubicBezTo>
                  <a:cubicBezTo>
                    <a:pt x="1994" y="2360"/>
                    <a:pt x="2337" y="2675"/>
                    <a:pt x="2252" y="3071"/>
                  </a:cubicBezTo>
                  <a:cubicBezTo>
                    <a:pt x="2176" y="3430"/>
                    <a:pt x="1737" y="3632"/>
                    <a:pt x="1408" y="3677"/>
                  </a:cubicBezTo>
                  <a:cubicBezTo>
                    <a:pt x="1349" y="3686"/>
                    <a:pt x="1289" y="3690"/>
                    <a:pt x="1230" y="3690"/>
                  </a:cubicBezTo>
                  <a:cubicBezTo>
                    <a:pt x="1100" y="3690"/>
                    <a:pt x="970" y="3670"/>
                    <a:pt x="845" y="3629"/>
                  </a:cubicBezTo>
                  <a:cubicBezTo>
                    <a:pt x="711" y="3582"/>
                    <a:pt x="512" y="3463"/>
                    <a:pt x="582" y="3300"/>
                  </a:cubicBezTo>
                  <a:cubicBezTo>
                    <a:pt x="626" y="3195"/>
                    <a:pt x="534" y="3071"/>
                    <a:pt x="435" y="3043"/>
                  </a:cubicBezTo>
                  <a:cubicBezTo>
                    <a:pt x="415" y="3037"/>
                    <a:pt x="396" y="3034"/>
                    <a:pt x="377" y="3034"/>
                  </a:cubicBezTo>
                  <a:cubicBezTo>
                    <a:pt x="285" y="3034"/>
                    <a:pt x="215" y="3102"/>
                    <a:pt x="178" y="3188"/>
                  </a:cubicBezTo>
                  <a:cubicBezTo>
                    <a:pt x="1" y="3610"/>
                    <a:pt x="451" y="3961"/>
                    <a:pt x="809" y="4055"/>
                  </a:cubicBezTo>
                  <a:cubicBezTo>
                    <a:pt x="948" y="4090"/>
                    <a:pt x="1090" y="4108"/>
                    <a:pt x="1230" y="4108"/>
                  </a:cubicBezTo>
                  <a:cubicBezTo>
                    <a:pt x="1527" y="4108"/>
                    <a:pt x="1822" y="4030"/>
                    <a:pt x="2083" y="3879"/>
                  </a:cubicBezTo>
                  <a:cubicBezTo>
                    <a:pt x="2462" y="3657"/>
                    <a:pt x="2733" y="3276"/>
                    <a:pt x="2671" y="2823"/>
                  </a:cubicBezTo>
                  <a:cubicBezTo>
                    <a:pt x="2610" y="2386"/>
                    <a:pt x="2287" y="2045"/>
                    <a:pt x="1895" y="1866"/>
                  </a:cubicBezTo>
                  <a:cubicBezTo>
                    <a:pt x="1580" y="1722"/>
                    <a:pt x="1240" y="1655"/>
                    <a:pt x="897" y="1655"/>
                  </a:cubicBezTo>
                  <a:cubicBezTo>
                    <a:pt x="808" y="1655"/>
                    <a:pt x="719" y="1660"/>
                    <a:pt x="631" y="1669"/>
                  </a:cubicBezTo>
                  <a:lnTo>
                    <a:pt x="977" y="606"/>
                  </a:lnTo>
                  <a:cubicBezTo>
                    <a:pt x="996" y="556"/>
                    <a:pt x="991" y="500"/>
                    <a:pt x="963" y="453"/>
                  </a:cubicBezTo>
                  <a:cubicBezTo>
                    <a:pt x="969" y="451"/>
                    <a:pt x="975" y="450"/>
                    <a:pt x="983" y="448"/>
                  </a:cubicBezTo>
                  <a:cubicBezTo>
                    <a:pt x="1008" y="443"/>
                    <a:pt x="1033" y="439"/>
                    <a:pt x="1060" y="436"/>
                  </a:cubicBezTo>
                  <a:cubicBezTo>
                    <a:pt x="1074" y="432"/>
                    <a:pt x="1090" y="431"/>
                    <a:pt x="1104" y="429"/>
                  </a:cubicBezTo>
                  <a:cubicBezTo>
                    <a:pt x="1172" y="423"/>
                    <a:pt x="1241" y="419"/>
                    <a:pt x="1310" y="419"/>
                  </a:cubicBezTo>
                  <a:cubicBezTo>
                    <a:pt x="1341" y="419"/>
                    <a:pt x="1372" y="420"/>
                    <a:pt x="1403" y="421"/>
                  </a:cubicBezTo>
                  <a:cubicBezTo>
                    <a:pt x="1452" y="423"/>
                    <a:pt x="1500" y="428"/>
                    <a:pt x="1547" y="432"/>
                  </a:cubicBezTo>
                  <a:lnTo>
                    <a:pt x="1558" y="434"/>
                  </a:lnTo>
                  <a:cubicBezTo>
                    <a:pt x="1574" y="436"/>
                    <a:pt x="1588" y="439"/>
                    <a:pt x="1602" y="442"/>
                  </a:cubicBezTo>
                  <a:cubicBezTo>
                    <a:pt x="1624" y="445"/>
                    <a:pt x="1646" y="450"/>
                    <a:pt x="1668" y="453"/>
                  </a:cubicBezTo>
                  <a:cubicBezTo>
                    <a:pt x="1770" y="475"/>
                    <a:pt x="1870" y="503"/>
                    <a:pt x="1967" y="539"/>
                  </a:cubicBezTo>
                  <a:cubicBezTo>
                    <a:pt x="1985" y="546"/>
                    <a:pt x="2004" y="549"/>
                    <a:pt x="2023" y="549"/>
                  </a:cubicBezTo>
                  <a:cubicBezTo>
                    <a:pt x="2113" y="549"/>
                    <a:pt x="2205" y="479"/>
                    <a:pt x="2224" y="393"/>
                  </a:cubicBezTo>
                  <a:cubicBezTo>
                    <a:pt x="2252" y="274"/>
                    <a:pt x="2188" y="176"/>
                    <a:pt x="2078" y="135"/>
                  </a:cubicBezTo>
                  <a:cubicBezTo>
                    <a:pt x="1831" y="46"/>
                    <a:pt x="1572" y="1"/>
                    <a:pt x="13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5" name="Google Shape;10595;p20"/>
            <p:cNvSpPr/>
            <p:nvPr/>
          </p:nvSpPr>
          <p:spPr>
            <a:xfrm>
              <a:off x="4313390" y="1173542"/>
              <a:ext cx="87216" cy="79000"/>
            </a:xfrm>
            <a:custGeom>
              <a:avLst/>
              <a:gdLst/>
              <a:ahLst/>
              <a:cxnLst/>
              <a:rect l="l" t="t" r="r" b="b"/>
              <a:pathLst>
                <a:path w="3238" h="2933" extrusionOk="0">
                  <a:moveTo>
                    <a:pt x="914" y="0"/>
                  </a:moveTo>
                  <a:cubicBezTo>
                    <a:pt x="839" y="0"/>
                    <a:pt x="763" y="35"/>
                    <a:pt x="735" y="103"/>
                  </a:cubicBezTo>
                  <a:cubicBezTo>
                    <a:pt x="401" y="886"/>
                    <a:pt x="162" y="1706"/>
                    <a:pt x="21" y="2545"/>
                  </a:cubicBezTo>
                  <a:cubicBezTo>
                    <a:pt x="0" y="2658"/>
                    <a:pt x="50" y="2771"/>
                    <a:pt x="166" y="2804"/>
                  </a:cubicBezTo>
                  <a:cubicBezTo>
                    <a:pt x="182" y="2808"/>
                    <a:pt x="200" y="2811"/>
                    <a:pt x="217" y="2811"/>
                  </a:cubicBezTo>
                  <a:cubicBezTo>
                    <a:pt x="308" y="2811"/>
                    <a:pt x="409" y="2751"/>
                    <a:pt x="425" y="2657"/>
                  </a:cubicBezTo>
                  <a:cubicBezTo>
                    <a:pt x="535" y="1995"/>
                    <a:pt x="707" y="1347"/>
                    <a:pt x="940" y="719"/>
                  </a:cubicBezTo>
                  <a:cubicBezTo>
                    <a:pt x="987" y="874"/>
                    <a:pt x="1033" y="1030"/>
                    <a:pt x="1080" y="1185"/>
                  </a:cubicBezTo>
                  <a:cubicBezTo>
                    <a:pt x="1174" y="1507"/>
                    <a:pt x="1269" y="1828"/>
                    <a:pt x="1365" y="2151"/>
                  </a:cubicBezTo>
                  <a:cubicBezTo>
                    <a:pt x="1395" y="2253"/>
                    <a:pt x="1473" y="2299"/>
                    <a:pt x="1554" y="2299"/>
                  </a:cubicBezTo>
                  <a:cubicBezTo>
                    <a:pt x="1641" y="2299"/>
                    <a:pt x="1731" y="2246"/>
                    <a:pt x="1769" y="2151"/>
                  </a:cubicBezTo>
                  <a:cubicBezTo>
                    <a:pt x="1904" y="1811"/>
                    <a:pt x="2073" y="1485"/>
                    <a:pt x="2272" y="1179"/>
                  </a:cubicBezTo>
                  <a:cubicBezTo>
                    <a:pt x="2368" y="1033"/>
                    <a:pt x="2468" y="892"/>
                    <a:pt x="2578" y="756"/>
                  </a:cubicBezTo>
                  <a:cubicBezTo>
                    <a:pt x="2607" y="720"/>
                    <a:pt x="2637" y="683"/>
                    <a:pt x="2668" y="646"/>
                  </a:cubicBezTo>
                  <a:cubicBezTo>
                    <a:pt x="2686" y="628"/>
                    <a:pt x="2714" y="607"/>
                    <a:pt x="2734" y="585"/>
                  </a:cubicBezTo>
                  <a:cubicBezTo>
                    <a:pt x="2744" y="615"/>
                    <a:pt x="2756" y="651"/>
                    <a:pt x="2758" y="661"/>
                  </a:cubicBezTo>
                  <a:cubicBezTo>
                    <a:pt x="2842" y="1019"/>
                    <a:pt x="2811" y="1400"/>
                    <a:pt x="2755" y="1760"/>
                  </a:cubicBezTo>
                  <a:cubicBezTo>
                    <a:pt x="2700" y="2116"/>
                    <a:pt x="2582" y="2484"/>
                    <a:pt x="2755" y="2826"/>
                  </a:cubicBezTo>
                  <a:cubicBezTo>
                    <a:pt x="2793" y="2901"/>
                    <a:pt x="2854" y="2932"/>
                    <a:pt x="2916" y="2932"/>
                  </a:cubicBezTo>
                  <a:cubicBezTo>
                    <a:pt x="3054" y="2932"/>
                    <a:pt x="3200" y="2780"/>
                    <a:pt x="3117" y="2614"/>
                  </a:cubicBezTo>
                  <a:cubicBezTo>
                    <a:pt x="3027" y="2436"/>
                    <a:pt x="3104" y="2204"/>
                    <a:pt x="3137" y="2021"/>
                  </a:cubicBezTo>
                  <a:cubicBezTo>
                    <a:pt x="3175" y="1804"/>
                    <a:pt x="3203" y="1587"/>
                    <a:pt x="3220" y="1369"/>
                  </a:cubicBezTo>
                  <a:cubicBezTo>
                    <a:pt x="3237" y="1135"/>
                    <a:pt x="3226" y="902"/>
                    <a:pt x="3187" y="672"/>
                  </a:cubicBezTo>
                  <a:cubicBezTo>
                    <a:pt x="3154" y="480"/>
                    <a:pt x="3109" y="266"/>
                    <a:pt x="2919" y="172"/>
                  </a:cubicBezTo>
                  <a:cubicBezTo>
                    <a:pt x="2869" y="147"/>
                    <a:pt x="2819" y="136"/>
                    <a:pt x="2770" y="136"/>
                  </a:cubicBezTo>
                  <a:cubicBezTo>
                    <a:pt x="2619" y="136"/>
                    <a:pt x="2475" y="237"/>
                    <a:pt x="2372" y="350"/>
                  </a:cubicBezTo>
                  <a:cubicBezTo>
                    <a:pt x="2230" y="515"/>
                    <a:pt x="2098" y="687"/>
                    <a:pt x="1978" y="869"/>
                  </a:cubicBezTo>
                  <a:cubicBezTo>
                    <a:pt x="1841" y="1071"/>
                    <a:pt x="1719" y="1283"/>
                    <a:pt x="1609" y="1502"/>
                  </a:cubicBezTo>
                  <a:lnTo>
                    <a:pt x="1453" y="974"/>
                  </a:lnTo>
                  <a:cubicBezTo>
                    <a:pt x="1359" y="654"/>
                    <a:pt x="1288" y="316"/>
                    <a:pt x="1064" y="61"/>
                  </a:cubicBezTo>
                  <a:cubicBezTo>
                    <a:pt x="1029" y="20"/>
                    <a:pt x="972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6" name="Google Shape;10596;p20"/>
            <p:cNvSpPr/>
            <p:nvPr/>
          </p:nvSpPr>
          <p:spPr>
            <a:xfrm>
              <a:off x="4416391" y="1175266"/>
              <a:ext cx="90098" cy="73640"/>
            </a:xfrm>
            <a:custGeom>
              <a:avLst/>
              <a:gdLst/>
              <a:ahLst/>
              <a:cxnLst/>
              <a:rect l="l" t="t" r="r" b="b"/>
              <a:pathLst>
                <a:path w="3345" h="2734" extrusionOk="0">
                  <a:moveTo>
                    <a:pt x="2899" y="0"/>
                  </a:moveTo>
                  <a:cubicBezTo>
                    <a:pt x="2499" y="0"/>
                    <a:pt x="2256" y="432"/>
                    <a:pt x="2047" y="716"/>
                  </a:cubicBezTo>
                  <a:lnTo>
                    <a:pt x="1409" y="1584"/>
                  </a:lnTo>
                  <a:cubicBezTo>
                    <a:pt x="1271" y="1081"/>
                    <a:pt x="1384" y="495"/>
                    <a:pt x="945" y="111"/>
                  </a:cubicBezTo>
                  <a:cubicBezTo>
                    <a:pt x="900" y="72"/>
                    <a:pt x="846" y="52"/>
                    <a:pt x="793" y="52"/>
                  </a:cubicBezTo>
                  <a:cubicBezTo>
                    <a:pt x="724" y="52"/>
                    <a:pt x="657" y="85"/>
                    <a:pt x="615" y="153"/>
                  </a:cubicBezTo>
                  <a:cubicBezTo>
                    <a:pt x="195" y="832"/>
                    <a:pt x="1" y="1628"/>
                    <a:pt x="63" y="2423"/>
                  </a:cubicBezTo>
                  <a:cubicBezTo>
                    <a:pt x="74" y="2558"/>
                    <a:pt x="185" y="2625"/>
                    <a:pt x="289" y="2625"/>
                  </a:cubicBezTo>
                  <a:cubicBezTo>
                    <a:pt x="394" y="2625"/>
                    <a:pt x="493" y="2558"/>
                    <a:pt x="482" y="2423"/>
                  </a:cubicBezTo>
                  <a:cubicBezTo>
                    <a:pt x="435" y="1819"/>
                    <a:pt x="552" y="1212"/>
                    <a:pt x="822" y="667"/>
                  </a:cubicBezTo>
                  <a:cubicBezTo>
                    <a:pt x="886" y="827"/>
                    <a:pt x="909" y="1007"/>
                    <a:pt x="928" y="1179"/>
                  </a:cubicBezTo>
                  <a:cubicBezTo>
                    <a:pt x="964" y="1501"/>
                    <a:pt x="999" y="1830"/>
                    <a:pt x="1176" y="2110"/>
                  </a:cubicBezTo>
                  <a:cubicBezTo>
                    <a:pt x="1220" y="2179"/>
                    <a:pt x="1285" y="2211"/>
                    <a:pt x="1350" y="2211"/>
                  </a:cubicBezTo>
                  <a:cubicBezTo>
                    <a:pt x="1420" y="2211"/>
                    <a:pt x="1490" y="2175"/>
                    <a:pt x="1538" y="2110"/>
                  </a:cubicBezTo>
                  <a:lnTo>
                    <a:pt x="2280" y="1103"/>
                  </a:lnTo>
                  <a:cubicBezTo>
                    <a:pt x="2392" y="949"/>
                    <a:pt x="2501" y="792"/>
                    <a:pt x="2617" y="642"/>
                  </a:cubicBezTo>
                  <a:cubicBezTo>
                    <a:pt x="2664" y="579"/>
                    <a:pt x="2719" y="523"/>
                    <a:pt x="2782" y="474"/>
                  </a:cubicBezTo>
                  <a:cubicBezTo>
                    <a:pt x="2898" y="1151"/>
                    <a:pt x="2912" y="1842"/>
                    <a:pt x="2822" y="2524"/>
                  </a:cubicBezTo>
                  <a:cubicBezTo>
                    <a:pt x="2807" y="2637"/>
                    <a:pt x="2929" y="2734"/>
                    <a:pt x="3031" y="2734"/>
                  </a:cubicBezTo>
                  <a:cubicBezTo>
                    <a:pt x="3156" y="2734"/>
                    <a:pt x="3225" y="2637"/>
                    <a:pt x="3241" y="2524"/>
                  </a:cubicBezTo>
                  <a:cubicBezTo>
                    <a:pt x="3344" y="1736"/>
                    <a:pt x="3314" y="935"/>
                    <a:pt x="3153" y="158"/>
                  </a:cubicBezTo>
                  <a:cubicBezTo>
                    <a:pt x="3133" y="61"/>
                    <a:pt x="3039" y="12"/>
                    <a:pt x="2951" y="3"/>
                  </a:cubicBezTo>
                  <a:cubicBezTo>
                    <a:pt x="2933" y="1"/>
                    <a:pt x="2916" y="0"/>
                    <a:pt x="28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7" name="Google Shape;10597;p20"/>
            <p:cNvSpPr/>
            <p:nvPr/>
          </p:nvSpPr>
          <p:spPr>
            <a:xfrm>
              <a:off x="4564401" y="1172196"/>
              <a:ext cx="19016" cy="21710"/>
            </a:xfrm>
            <a:custGeom>
              <a:avLst/>
              <a:gdLst/>
              <a:ahLst/>
              <a:cxnLst/>
              <a:rect l="l" t="t" r="r" b="b"/>
              <a:pathLst>
                <a:path w="706" h="806" extrusionOk="0">
                  <a:moveTo>
                    <a:pt x="497" y="1"/>
                  </a:moveTo>
                  <a:cubicBezTo>
                    <a:pt x="403" y="4"/>
                    <a:pt x="312" y="40"/>
                    <a:pt x="245" y="104"/>
                  </a:cubicBezTo>
                  <a:cubicBezTo>
                    <a:pt x="240" y="109"/>
                    <a:pt x="239" y="114"/>
                    <a:pt x="234" y="117"/>
                  </a:cubicBezTo>
                  <a:cubicBezTo>
                    <a:pt x="192" y="125"/>
                    <a:pt x="148" y="139"/>
                    <a:pt x="119" y="172"/>
                  </a:cubicBezTo>
                  <a:cubicBezTo>
                    <a:pt x="80" y="217"/>
                    <a:pt x="49" y="270"/>
                    <a:pt x="29" y="327"/>
                  </a:cubicBezTo>
                  <a:cubicBezTo>
                    <a:pt x="14" y="367"/>
                    <a:pt x="7" y="410"/>
                    <a:pt x="5" y="454"/>
                  </a:cubicBezTo>
                  <a:cubicBezTo>
                    <a:pt x="0" y="541"/>
                    <a:pt x="24" y="628"/>
                    <a:pt x="71" y="701"/>
                  </a:cubicBezTo>
                  <a:cubicBezTo>
                    <a:pt x="99" y="748"/>
                    <a:pt x="143" y="783"/>
                    <a:pt x="196" y="798"/>
                  </a:cubicBezTo>
                  <a:cubicBezTo>
                    <a:pt x="214" y="803"/>
                    <a:pt x="233" y="805"/>
                    <a:pt x="251" y="805"/>
                  </a:cubicBezTo>
                  <a:cubicBezTo>
                    <a:pt x="288" y="805"/>
                    <a:pt x="324" y="796"/>
                    <a:pt x="358" y="778"/>
                  </a:cubicBezTo>
                  <a:cubicBezTo>
                    <a:pt x="361" y="775"/>
                    <a:pt x="364" y="772"/>
                    <a:pt x="367" y="770"/>
                  </a:cubicBezTo>
                  <a:cubicBezTo>
                    <a:pt x="376" y="772"/>
                    <a:pt x="386" y="773"/>
                    <a:pt x="395" y="773"/>
                  </a:cubicBezTo>
                  <a:cubicBezTo>
                    <a:pt x="410" y="773"/>
                    <a:pt x="424" y="771"/>
                    <a:pt x="438" y="767"/>
                  </a:cubicBezTo>
                  <a:cubicBezTo>
                    <a:pt x="491" y="751"/>
                    <a:pt x="536" y="717"/>
                    <a:pt x="563" y="670"/>
                  </a:cubicBezTo>
                  <a:cubicBezTo>
                    <a:pt x="582" y="635"/>
                    <a:pt x="590" y="596"/>
                    <a:pt x="588" y="557"/>
                  </a:cubicBezTo>
                  <a:cubicBezTo>
                    <a:pt x="593" y="551"/>
                    <a:pt x="599" y="546"/>
                    <a:pt x="602" y="540"/>
                  </a:cubicBezTo>
                  <a:cubicBezTo>
                    <a:pt x="663" y="440"/>
                    <a:pt x="699" y="327"/>
                    <a:pt x="705" y="211"/>
                  </a:cubicBezTo>
                  <a:cubicBezTo>
                    <a:pt x="705" y="95"/>
                    <a:pt x="611" y="1"/>
                    <a:pt x="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8" name="Google Shape;10598;p20"/>
            <p:cNvSpPr/>
            <p:nvPr/>
          </p:nvSpPr>
          <p:spPr>
            <a:xfrm>
              <a:off x="4562623" y="1229056"/>
              <a:ext cx="14895" cy="14249"/>
            </a:xfrm>
            <a:custGeom>
              <a:avLst/>
              <a:gdLst/>
              <a:ahLst/>
              <a:cxnLst/>
              <a:rect l="l" t="t" r="r" b="b"/>
              <a:pathLst>
                <a:path w="553" h="529" extrusionOk="0">
                  <a:moveTo>
                    <a:pt x="325" y="0"/>
                  </a:moveTo>
                  <a:lnTo>
                    <a:pt x="270" y="8"/>
                  </a:lnTo>
                  <a:cubicBezTo>
                    <a:pt x="234" y="18"/>
                    <a:pt x="203" y="36"/>
                    <a:pt x="178" y="61"/>
                  </a:cubicBezTo>
                  <a:lnTo>
                    <a:pt x="70" y="171"/>
                  </a:lnTo>
                  <a:cubicBezTo>
                    <a:pt x="49" y="188"/>
                    <a:pt x="33" y="212"/>
                    <a:pt x="26" y="238"/>
                  </a:cubicBezTo>
                  <a:cubicBezTo>
                    <a:pt x="1" y="289"/>
                    <a:pt x="1" y="348"/>
                    <a:pt x="26" y="400"/>
                  </a:cubicBezTo>
                  <a:cubicBezTo>
                    <a:pt x="33" y="425"/>
                    <a:pt x="49" y="448"/>
                    <a:pt x="70" y="467"/>
                  </a:cubicBezTo>
                  <a:lnTo>
                    <a:pt x="112" y="500"/>
                  </a:lnTo>
                  <a:cubicBezTo>
                    <a:pt x="143" y="519"/>
                    <a:pt x="179" y="528"/>
                    <a:pt x="217" y="528"/>
                  </a:cubicBezTo>
                  <a:lnTo>
                    <a:pt x="273" y="520"/>
                  </a:lnTo>
                  <a:cubicBezTo>
                    <a:pt x="308" y="511"/>
                    <a:pt x="339" y="492"/>
                    <a:pt x="366" y="467"/>
                  </a:cubicBezTo>
                  <a:cubicBezTo>
                    <a:pt x="402" y="431"/>
                    <a:pt x="438" y="395"/>
                    <a:pt x="474" y="358"/>
                  </a:cubicBezTo>
                  <a:cubicBezTo>
                    <a:pt x="535" y="300"/>
                    <a:pt x="552" y="207"/>
                    <a:pt x="518" y="130"/>
                  </a:cubicBezTo>
                  <a:cubicBezTo>
                    <a:pt x="508" y="104"/>
                    <a:pt x="494" y="80"/>
                    <a:pt x="474" y="61"/>
                  </a:cubicBezTo>
                  <a:lnTo>
                    <a:pt x="431" y="30"/>
                  </a:lnTo>
                  <a:cubicBezTo>
                    <a:pt x="399" y="11"/>
                    <a:pt x="36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599" name="Google Shape;10599;p20"/>
            <p:cNvSpPr/>
            <p:nvPr/>
          </p:nvSpPr>
          <p:spPr>
            <a:xfrm>
              <a:off x="4641032" y="1140493"/>
              <a:ext cx="106582" cy="109895"/>
            </a:xfrm>
            <a:custGeom>
              <a:avLst/>
              <a:gdLst/>
              <a:ahLst/>
              <a:cxnLst/>
              <a:rect l="l" t="t" r="r" b="b"/>
              <a:pathLst>
                <a:path w="3957" h="4080" extrusionOk="0">
                  <a:moveTo>
                    <a:pt x="2196" y="676"/>
                  </a:moveTo>
                  <a:cubicBezTo>
                    <a:pt x="2498" y="1471"/>
                    <a:pt x="2887" y="2246"/>
                    <a:pt x="3390" y="2928"/>
                  </a:cubicBezTo>
                  <a:cubicBezTo>
                    <a:pt x="3429" y="2981"/>
                    <a:pt x="3448" y="2977"/>
                    <a:pt x="3405" y="3014"/>
                  </a:cubicBezTo>
                  <a:lnTo>
                    <a:pt x="3407" y="3014"/>
                  </a:lnTo>
                  <a:cubicBezTo>
                    <a:pt x="3380" y="3036"/>
                    <a:pt x="3311" y="3038"/>
                    <a:pt x="3280" y="3044"/>
                  </a:cubicBezTo>
                  <a:cubicBezTo>
                    <a:pt x="3151" y="3072"/>
                    <a:pt x="3023" y="3097"/>
                    <a:pt x="2893" y="3121"/>
                  </a:cubicBezTo>
                  <a:cubicBezTo>
                    <a:pt x="2612" y="3175"/>
                    <a:pt x="2330" y="3226"/>
                    <a:pt x="2048" y="3273"/>
                  </a:cubicBezTo>
                  <a:cubicBezTo>
                    <a:pt x="1522" y="3359"/>
                    <a:pt x="994" y="3429"/>
                    <a:pt x="464" y="3487"/>
                  </a:cubicBezTo>
                  <a:cubicBezTo>
                    <a:pt x="1033" y="2546"/>
                    <a:pt x="1607" y="1606"/>
                    <a:pt x="2196" y="676"/>
                  </a:cubicBezTo>
                  <a:close/>
                  <a:moveTo>
                    <a:pt x="2240" y="1"/>
                  </a:moveTo>
                  <a:cubicBezTo>
                    <a:pt x="2172" y="1"/>
                    <a:pt x="2104" y="33"/>
                    <a:pt x="2061" y="100"/>
                  </a:cubicBezTo>
                  <a:cubicBezTo>
                    <a:pt x="1384" y="1156"/>
                    <a:pt x="734" y="2229"/>
                    <a:pt x="85" y="3301"/>
                  </a:cubicBezTo>
                  <a:cubicBezTo>
                    <a:pt x="1" y="3442"/>
                    <a:pt x="101" y="3573"/>
                    <a:pt x="225" y="3605"/>
                  </a:cubicBezTo>
                  <a:cubicBezTo>
                    <a:pt x="193" y="3650"/>
                    <a:pt x="186" y="3708"/>
                    <a:pt x="201" y="3760"/>
                  </a:cubicBezTo>
                  <a:lnTo>
                    <a:pt x="251" y="3934"/>
                  </a:lnTo>
                  <a:cubicBezTo>
                    <a:pt x="281" y="4036"/>
                    <a:pt x="361" y="4080"/>
                    <a:pt x="443" y="4080"/>
                  </a:cubicBezTo>
                  <a:cubicBezTo>
                    <a:pt x="550" y="4080"/>
                    <a:pt x="660" y="4003"/>
                    <a:pt x="660" y="3882"/>
                  </a:cubicBezTo>
                  <a:cubicBezTo>
                    <a:pt x="1209" y="3819"/>
                    <a:pt x="1755" y="3746"/>
                    <a:pt x="2301" y="3653"/>
                  </a:cubicBezTo>
                  <a:cubicBezTo>
                    <a:pt x="2606" y="3602"/>
                    <a:pt x="2910" y="3545"/>
                    <a:pt x="3214" y="3484"/>
                  </a:cubicBezTo>
                  <a:cubicBezTo>
                    <a:pt x="3429" y="3442"/>
                    <a:pt x="3708" y="3409"/>
                    <a:pt x="3822" y="3193"/>
                  </a:cubicBezTo>
                  <a:cubicBezTo>
                    <a:pt x="3957" y="2934"/>
                    <a:pt x="3737" y="2702"/>
                    <a:pt x="3603" y="2500"/>
                  </a:cubicBezTo>
                  <a:cubicBezTo>
                    <a:pt x="3444" y="2265"/>
                    <a:pt x="3297" y="2022"/>
                    <a:pt x="3161" y="1773"/>
                  </a:cubicBezTo>
                  <a:cubicBezTo>
                    <a:pt x="2874" y="1255"/>
                    <a:pt x="2634" y="713"/>
                    <a:pt x="2445" y="150"/>
                  </a:cubicBezTo>
                  <a:cubicBezTo>
                    <a:pt x="2414" y="53"/>
                    <a:pt x="2327" y="1"/>
                    <a:pt x="2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0" name="Google Shape;10600;p20"/>
            <p:cNvSpPr/>
            <p:nvPr/>
          </p:nvSpPr>
          <p:spPr>
            <a:xfrm>
              <a:off x="4772665" y="1266146"/>
              <a:ext cx="189" cy="162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7" y="0"/>
                  </a:moveTo>
                  <a:lnTo>
                    <a:pt x="4" y="2"/>
                  </a:lnTo>
                  <a:lnTo>
                    <a:pt x="0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1" name="Google Shape;10601;p20"/>
            <p:cNvSpPr/>
            <p:nvPr/>
          </p:nvSpPr>
          <p:spPr>
            <a:xfrm>
              <a:off x="4753595" y="1243924"/>
              <a:ext cx="33238" cy="34019"/>
            </a:xfrm>
            <a:custGeom>
              <a:avLst/>
              <a:gdLst/>
              <a:ahLst/>
              <a:cxnLst/>
              <a:rect l="l" t="t" r="r" b="b"/>
              <a:pathLst>
                <a:path w="1234" h="1263" extrusionOk="0">
                  <a:moveTo>
                    <a:pt x="514" y="802"/>
                  </a:moveTo>
                  <a:cubicBezTo>
                    <a:pt x="515" y="804"/>
                    <a:pt x="517" y="805"/>
                    <a:pt x="519" y="806"/>
                  </a:cubicBezTo>
                  <a:lnTo>
                    <a:pt x="519" y="806"/>
                  </a:lnTo>
                  <a:cubicBezTo>
                    <a:pt x="517" y="805"/>
                    <a:pt x="516" y="804"/>
                    <a:pt x="514" y="802"/>
                  </a:cubicBezTo>
                  <a:close/>
                  <a:moveTo>
                    <a:pt x="636" y="523"/>
                  </a:moveTo>
                  <a:cubicBezTo>
                    <a:pt x="665" y="564"/>
                    <a:pt x="690" y="606"/>
                    <a:pt x="712" y="652"/>
                  </a:cubicBezTo>
                  <a:cubicBezTo>
                    <a:pt x="723" y="678"/>
                    <a:pt x="730" y="706"/>
                    <a:pt x="737" y="736"/>
                  </a:cubicBezTo>
                  <a:cubicBezTo>
                    <a:pt x="737" y="749"/>
                    <a:pt x="737" y="761"/>
                    <a:pt x="737" y="774"/>
                  </a:cubicBezTo>
                  <a:cubicBezTo>
                    <a:pt x="733" y="783"/>
                    <a:pt x="732" y="794"/>
                    <a:pt x="729" y="804"/>
                  </a:cubicBezTo>
                  <a:cubicBezTo>
                    <a:pt x="726" y="808"/>
                    <a:pt x="723" y="813"/>
                    <a:pt x="721" y="818"/>
                  </a:cubicBezTo>
                  <a:cubicBezTo>
                    <a:pt x="718" y="822"/>
                    <a:pt x="716" y="822"/>
                    <a:pt x="715" y="824"/>
                  </a:cubicBezTo>
                  <a:lnTo>
                    <a:pt x="715" y="824"/>
                  </a:lnTo>
                  <a:lnTo>
                    <a:pt x="718" y="821"/>
                  </a:lnTo>
                  <a:lnTo>
                    <a:pt x="715" y="824"/>
                  </a:lnTo>
                  <a:lnTo>
                    <a:pt x="715" y="824"/>
                  </a:lnTo>
                  <a:lnTo>
                    <a:pt x="713" y="825"/>
                  </a:lnTo>
                  <a:lnTo>
                    <a:pt x="712" y="827"/>
                  </a:lnTo>
                  <a:lnTo>
                    <a:pt x="708" y="829"/>
                  </a:lnTo>
                  <a:lnTo>
                    <a:pt x="702" y="830"/>
                  </a:lnTo>
                  <a:cubicBezTo>
                    <a:pt x="690" y="835"/>
                    <a:pt x="677" y="838"/>
                    <a:pt x="665" y="841"/>
                  </a:cubicBezTo>
                  <a:lnTo>
                    <a:pt x="614" y="841"/>
                  </a:lnTo>
                  <a:cubicBezTo>
                    <a:pt x="592" y="836"/>
                    <a:pt x="571" y="830"/>
                    <a:pt x="550" y="824"/>
                  </a:cubicBezTo>
                  <a:cubicBezTo>
                    <a:pt x="541" y="818"/>
                    <a:pt x="530" y="815"/>
                    <a:pt x="522" y="808"/>
                  </a:cubicBezTo>
                  <a:cubicBezTo>
                    <a:pt x="521" y="808"/>
                    <a:pt x="520" y="807"/>
                    <a:pt x="519" y="806"/>
                  </a:cubicBezTo>
                  <a:lnTo>
                    <a:pt x="519" y="806"/>
                  </a:lnTo>
                  <a:cubicBezTo>
                    <a:pt x="521" y="809"/>
                    <a:pt x="525" y="812"/>
                    <a:pt x="530" y="818"/>
                  </a:cubicBezTo>
                  <a:lnTo>
                    <a:pt x="511" y="800"/>
                  </a:lnTo>
                  <a:cubicBezTo>
                    <a:pt x="504" y="795"/>
                    <a:pt x="499" y="791"/>
                    <a:pt x="499" y="791"/>
                  </a:cubicBezTo>
                  <a:lnTo>
                    <a:pt x="499" y="791"/>
                  </a:lnTo>
                  <a:cubicBezTo>
                    <a:pt x="499" y="791"/>
                    <a:pt x="501" y="792"/>
                    <a:pt x="505" y="796"/>
                  </a:cubicBezTo>
                  <a:cubicBezTo>
                    <a:pt x="502" y="793"/>
                    <a:pt x="497" y="788"/>
                    <a:pt x="494" y="782"/>
                  </a:cubicBezTo>
                  <a:cubicBezTo>
                    <a:pt x="486" y="771"/>
                    <a:pt x="480" y="758"/>
                    <a:pt x="473" y="746"/>
                  </a:cubicBezTo>
                  <a:cubicBezTo>
                    <a:pt x="466" y="724"/>
                    <a:pt x="459" y="702"/>
                    <a:pt x="455" y="678"/>
                  </a:cubicBezTo>
                  <a:cubicBezTo>
                    <a:pt x="451" y="648"/>
                    <a:pt x="451" y="620"/>
                    <a:pt x="455" y="590"/>
                  </a:cubicBezTo>
                  <a:cubicBezTo>
                    <a:pt x="456" y="578"/>
                    <a:pt x="461" y="565"/>
                    <a:pt x="466" y="551"/>
                  </a:cubicBezTo>
                  <a:cubicBezTo>
                    <a:pt x="484" y="557"/>
                    <a:pt x="504" y="560"/>
                    <a:pt x="523" y="560"/>
                  </a:cubicBezTo>
                  <a:cubicBezTo>
                    <a:pt x="564" y="560"/>
                    <a:pt x="604" y="547"/>
                    <a:pt x="636" y="523"/>
                  </a:cubicBezTo>
                  <a:close/>
                  <a:moveTo>
                    <a:pt x="393" y="0"/>
                  </a:moveTo>
                  <a:cubicBezTo>
                    <a:pt x="342" y="0"/>
                    <a:pt x="292" y="18"/>
                    <a:pt x="257" y="59"/>
                  </a:cubicBezTo>
                  <a:cubicBezTo>
                    <a:pt x="88" y="261"/>
                    <a:pt x="0" y="514"/>
                    <a:pt x="46" y="777"/>
                  </a:cubicBezTo>
                  <a:cubicBezTo>
                    <a:pt x="88" y="1009"/>
                    <a:pt x="262" y="1192"/>
                    <a:pt x="491" y="1245"/>
                  </a:cubicBezTo>
                  <a:cubicBezTo>
                    <a:pt x="539" y="1256"/>
                    <a:pt x="587" y="1262"/>
                    <a:pt x="636" y="1262"/>
                  </a:cubicBezTo>
                  <a:cubicBezTo>
                    <a:pt x="815" y="1262"/>
                    <a:pt x="989" y="1186"/>
                    <a:pt x="1086" y="1026"/>
                  </a:cubicBezTo>
                  <a:cubicBezTo>
                    <a:pt x="1233" y="785"/>
                    <a:pt x="1135" y="487"/>
                    <a:pt x="979" y="277"/>
                  </a:cubicBezTo>
                  <a:cubicBezTo>
                    <a:pt x="939" y="218"/>
                    <a:pt x="893" y="164"/>
                    <a:pt x="840" y="116"/>
                  </a:cubicBezTo>
                  <a:cubicBezTo>
                    <a:pt x="767" y="53"/>
                    <a:pt x="682" y="13"/>
                    <a:pt x="587" y="13"/>
                  </a:cubicBezTo>
                  <a:cubicBezTo>
                    <a:pt x="567" y="13"/>
                    <a:pt x="546" y="15"/>
                    <a:pt x="525" y="19"/>
                  </a:cubicBezTo>
                  <a:cubicBezTo>
                    <a:pt x="517" y="20"/>
                    <a:pt x="509" y="25"/>
                    <a:pt x="502" y="26"/>
                  </a:cubicBezTo>
                  <a:cubicBezTo>
                    <a:pt x="468" y="10"/>
                    <a:pt x="430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2" name="Google Shape;10602;p20"/>
            <p:cNvSpPr/>
            <p:nvPr/>
          </p:nvSpPr>
          <p:spPr>
            <a:xfrm>
              <a:off x="4767385" y="1265500"/>
              <a:ext cx="27" cy="54"/>
            </a:xfrm>
            <a:custGeom>
              <a:avLst/>
              <a:gdLst/>
              <a:ahLst/>
              <a:cxnLst/>
              <a:rect l="l" t="t" r="r" b="b"/>
              <a:pathLst>
                <a:path w="1" h="2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3" name="Google Shape;10603;p20"/>
            <p:cNvSpPr/>
            <p:nvPr/>
          </p:nvSpPr>
          <p:spPr>
            <a:xfrm>
              <a:off x="4800731" y="1127564"/>
              <a:ext cx="65641" cy="114420"/>
            </a:xfrm>
            <a:custGeom>
              <a:avLst/>
              <a:gdLst/>
              <a:ahLst/>
              <a:cxnLst/>
              <a:rect l="l" t="t" r="r" b="b"/>
              <a:pathLst>
                <a:path w="2437" h="4248" extrusionOk="0">
                  <a:moveTo>
                    <a:pt x="1857" y="707"/>
                  </a:moveTo>
                  <a:lnTo>
                    <a:pt x="1857" y="707"/>
                  </a:lnTo>
                  <a:cubicBezTo>
                    <a:pt x="1782" y="831"/>
                    <a:pt x="1688" y="947"/>
                    <a:pt x="1636" y="1025"/>
                  </a:cubicBezTo>
                  <a:cubicBezTo>
                    <a:pt x="1486" y="1250"/>
                    <a:pt x="1329" y="1473"/>
                    <a:pt x="1169" y="1691"/>
                  </a:cubicBezTo>
                  <a:cubicBezTo>
                    <a:pt x="1158" y="1705"/>
                    <a:pt x="1147" y="1717"/>
                    <a:pt x="1138" y="1730"/>
                  </a:cubicBezTo>
                  <a:cubicBezTo>
                    <a:pt x="1329" y="1355"/>
                    <a:pt x="1559" y="1001"/>
                    <a:pt x="1857" y="707"/>
                  </a:cubicBezTo>
                  <a:close/>
                  <a:moveTo>
                    <a:pt x="2127" y="1"/>
                  </a:moveTo>
                  <a:cubicBezTo>
                    <a:pt x="2089" y="1"/>
                    <a:pt x="2053" y="10"/>
                    <a:pt x="2025" y="30"/>
                  </a:cubicBezTo>
                  <a:cubicBezTo>
                    <a:pt x="1283" y="534"/>
                    <a:pt x="826" y="1305"/>
                    <a:pt x="497" y="2123"/>
                  </a:cubicBezTo>
                  <a:cubicBezTo>
                    <a:pt x="414" y="2332"/>
                    <a:pt x="328" y="2556"/>
                    <a:pt x="274" y="2784"/>
                  </a:cubicBezTo>
                  <a:cubicBezTo>
                    <a:pt x="223" y="2842"/>
                    <a:pt x="174" y="2902"/>
                    <a:pt x="124" y="2958"/>
                  </a:cubicBezTo>
                  <a:cubicBezTo>
                    <a:pt x="0" y="3095"/>
                    <a:pt x="99" y="3272"/>
                    <a:pt x="231" y="3311"/>
                  </a:cubicBezTo>
                  <a:cubicBezTo>
                    <a:pt x="237" y="3386"/>
                    <a:pt x="249" y="3461"/>
                    <a:pt x="270" y="3535"/>
                  </a:cubicBezTo>
                  <a:cubicBezTo>
                    <a:pt x="383" y="3919"/>
                    <a:pt x="688" y="4209"/>
                    <a:pt x="1091" y="4246"/>
                  </a:cubicBezTo>
                  <a:cubicBezTo>
                    <a:pt x="1099" y="4247"/>
                    <a:pt x="1106" y="4247"/>
                    <a:pt x="1113" y="4247"/>
                  </a:cubicBezTo>
                  <a:cubicBezTo>
                    <a:pt x="1358" y="4247"/>
                    <a:pt x="1349" y="3852"/>
                    <a:pt x="1091" y="3828"/>
                  </a:cubicBezTo>
                  <a:cubicBezTo>
                    <a:pt x="745" y="3795"/>
                    <a:pt x="625" y="3383"/>
                    <a:pt x="646" y="3095"/>
                  </a:cubicBezTo>
                  <a:cubicBezTo>
                    <a:pt x="649" y="3052"/>
                    <a:pt x="660" y="3008"/>
                    <a:pt x="668" y="2966"/>
                  </a:cubicBezTo>
                  <a:cubicBezTo>
                    <a:pt x="1012" y="2568"/>
                    <a:pt x="1346" y="2159"/>
                    <a:pt x="1655" y="1730"/>
                  </a:cubicBezTo>
                  <a:cubicBezTo>
                    <a:pt x="1844" y="1465"/>
                    <a:pt x="2039" y="1197"/>
                    <a:pt x="2205" y="915"/>
                  </a:cubicBezTo>
                  <a:cubicBezTo>
                    <a:pt x="2361" y="654"/>
                    <a:pt x="2437" y="392"/>
                    <a:pt x="2311" y="105"/>
                  </a:cubicBezTo>
                  <a:cubicBezTo>
                    <a:pt x="2282" y="38"/>
                    <a:pt x="2202" y="1"/>
                    <a:pt x="21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4" name="Google Shape;10604;p20"/>
            <p:cNvSpPr/>
            <p:nvPr/>
          </p:nvSpPr>
          <p:spPr>
            <a:xfrm>
              <a:off x="4892985" y="1179334"/>
              <a:ext cx="96400" cy="13441"/>
            </a:xfrm>
            <a:custGeom>
              <a:avLst/>
              <a:gdLst/>
              <a:ahLst/>
              <a:cxnLst/>
              <a:rect l="l" t="t" r="r" b="b"/>
              <a:pathLst>
                <a:path w="3579" h="499" extrusionOk="0">
                  <a:moveTo>
                    <a:pt x="262" y="1"/>
                  </a:moveTo>
                  <a:cubicBezTo>
                    <a:pt x="0" y="1"/>
                    <a:pt x="3" y="411"/>
                    <a:pt x="270" y="419"/>
                  </a:cubicBezTo>
                  <a:lnTo>
                    <a:pt x="3309" y="499"/>
                  </a:lnTo>
                  <a:cubicBezTo>
                    <a:pt x="3312" y="499"/>
                    <a:pt x="3314" y="499"/>
                    <a:pt x="3317" y="499"/>
                  </a:cubicBezTo>
                  <a:cubicBezTo>
                    <a:pt x="3579" y="499"/>
                    <a:pt x="3576" y="87"/>
                    <a:pt x="3309" y="81"/>
                  </a:cubicBezTo>
                  <a:lnTo>
                    <a:pt x="270" y="1"/>
                  </a:lnTo>
                  <a:cubicBezTo>
                    <a:pt x="267" y="1"/>
                    <a:pt x="265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5" name="Google Shape;10605;p20"/>
            <p:cNvSpPr/>
            <p:nvPr/>
          </p:nvSpPr>
          <p:spPr>
            <a:xfrm>
              <a:off x="4882696" y="1203952"/>
              <a:ext cx="99309" cy="13952"/>
            </a:xfrm>
            <a:custGeom>
              <a:avLst/>
              <a:gdLst/>
              <a:ahLst/>
              <a:cxnLst/>
              <a:rect l="l" t="t" r="r" b="b"/>
              <a:pathLst>
                <a:path w="3687" h="518" extrusionOk="0">
                  <a:moveTo>
                    <a:pt x="3445" y="0"/>
                  </a:moveTo>
                  <a:cubicBezTo>
                    <a:pt x="3437" y="0"/>
                    <a:pt x="3428" y="1"/>
                    <a:pt x="3419" y="2"/>
                  </a:cubicBezTo>
                  <a:cubicBezTo>
                    <a:pt x="2827" y="66"/>
                    <a:pt x="2233" y="99"/>
                    <a:pt x="1639" y="99"/>
                  </a:cubicBezTo>
                  <a:cubicBezTo>
                    <a:pt x="1182" y="99"/>
                    <a:pt x="725" y="80"/>
                    <a:pt x="269" y="41"/>
                  </a:cubicBezTo>
                  <a:cubicBezTo>
                    <a:pt x="262" y="40"/>
                    <a:pt x="255" y="40"/>
                    <a:pt x="248" y="40"/>
                  </a:cubicBezTo>
                  <a:cubicBezTo>
                    <a:pt x="0" y="40"/>
                    <a:pt x="9" y="438"/>
                    <a:pt x="269" y="459"/>
                  </a:cubicBezTo>
                  <a:cubicBezTo>
                    <a:pt x="727" y="498"/>
                    <a:pt x="1187" y="518"/>
                    <a:pt x="1646" y="518"/>
                  </a:cubicBezTo>
                  <a:cubicBezTo>
                    <a:pt x="2238" y="518"/>
                    <a:pt x="2829" y="485"/>
                    <a:pt x="3419" y="420"/>
                  </a:cubicBezTo>
                  <a:cubicBezTo>
                    <a:pt x="3674" y="391"/>
                    <a:pt x="3686" y="0"/>
                    <a:pt x="34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6" name="Google Shape;10606;p20"/>
            <p:cNvSpPr/>
            <p:nvPr/>
          </p:nvSpPr>
          <p:spPr>
            <a:xfrm>
              <a:off x="5037708" y="1127968"/>
              <a:ext cx="79054" cy="113720"/>
            </a:xfrm>
            <a:custGeom>
              <a:avLst/>
              <a:gdLst/>
              <a:ahLst/>
              <a:cxnLst/>
              <a:rect l="l" t="t" r="r" b="b"/>
              <a:pathLst>
                <a:path w="2935" h="4222" extrusionOk="0">
                  <a:moveTo>
                    <a:pt x="1770" y="1"/>
                  </a:moveTo>
                  <a:cubicBezTo>
                    <a:pt x="1393" y="1"/>
                    <a:pt x="1017" y="49"/>
                    <a:pt x="651" y="143"/>
                  </a:cubicBezTo>
                  <a:cubicBezTo>
                    <a:pt x="451" y="197"/>
                    <a:pt x="471" y="444"/>
                    <a:pt x="609" y="527"/>
                  </a:cubicBezTo>
                  <a:cubicBezTo>
                    <a:pt x="421" y="1109"/>
                    <a:pt x="233" y="1691"/>
                    <a:pt x="45" y="2273"/>
                  </a:cubicBezTo>
                  <a:cubicBezTo>
                    <a:pt x="0" y="2409"/>
                    <a:pt x="124" y="2538"/>
                    <a:pt x="253" y="2538"/>
                  </a:cubicBezTo>
                  <a:cubicBezTo>
                    <a:pt x="287" y="2538"/>
                    <a:pt x="321" y="2529"/>
                    <a:pt x="352" y="2509"/>
                  </a:cubicBezTo>
                  <a:cubicBezTo>
                    <a:pt x="627" y="2336"/>
                    <a:pt x="966" y="2155"/>
                    <a:pt x="1303" y="2155"/>
                  </a:cubicBezTo>
                  <a:cubicBezTo>
                    <a:pt x="1383" y="2155"/>
                    <a:pt x="1464" y="2165"/>
                    <a:pt x="1543" y="2188"/>
                  </a:cubicBezTo>
                  <a:cubicBezTo>
                    <a:pt x="1910" y="2295"/>
                    <a:pt x="2201" y="2729"/>
                    <a:pt x="2364" y="3051"/>
                  </a:cubicBezTo>
                  <a:cubicBezTo>
                    <a:pt x="2574" y="3468"/>
                    <a:pt x="2235" y="3675"/>
                    <a:pt x="1866" y="3752"/>
                  </a:cubicBezTo>
                  <a:cubicBezTo>
                    <a:pt x="1712" y="3784"/>
                    <a:pt x="1555" y="3800"/>
                    <a:pt x="1398" y="3800"/>
                  </a:cubicBezTo>
                  <a:cubicBezTo>
                    <a:pt x="1329" y="3800"/>
                    <a:pt x="1259" y="3797"/>
                    <a:pt x="1189" y="3791"/>
                  </a:cubicBezTo>
                  <a:cubicBezTo>
                    <a:pt x="1104" y="3783"/>
                    <a:pt x="771" y="3725"/>
                    <a:pt x="793" y="3583"/>
                  </a:cubicBezTo>
                  <a:cubicBezTo>
                    <a:pt x="816" y="3423"/>
                    <a:pt x="679" y="3319"/>
                    <a:pt x="558" y="3319"/>
                  </a:cubicBezTo>
                  <a:cubicBezTo>
                    <a:pt x="478" y="3319"/>
                    <a:pt x="404" y="3365"/>
                    <a:pt x="388" y="3471"/>
                  </a:cubicBezTo>
                  <a:cubicBezTo>
                    <a:pt x="318" y="3952"/>
                    <a:pt x="780" y="4175"/>
                    <a:pt x="1189" y="4211"/>
                  </a:cubicBezTo>
                  <a:cubicBezTo>
                    <a:pt x="1268" y="4218"/>
                    <a:pt x="1351" y="4222"/>
                    <a:pt x="1436" y="4222"/>
                  </a:cubicBezTo>
                  <a:cubicBezTo>
                    <a:pt x="1809" y="4222"/>
                    <a:pt x="2221" y="4147"/>
                    <a:pt x="2513" y="3938"/>
                  </a:cubicBezTo>
                  <a:cubicBezTo>
                    <a:pt x="2934" y="3636"/>
                    <a:pt x="2917" y="3144"/>
                    <a:pt x="2665" y="2732"/>
                  </a:cubicBezTo>
                  <a:cubicBezTo>
                    <a:pt x="2430" y="2349"/>
                    <a:pt x="2127" y="1936"/>
                    <a:pt x="1682" y="1792"/>
                  </a:cubicBezTo>
                  <a:cubicBezTo>
                    <a:pt x="1562" y="1753"/>
                    <a:pt x="1441" y="1737"/>
                    <a:pt x="1319" y="1737"/>
                  </a:cubicBezTo>
                  <a:cubicBezTo>
                    <a:pt x="1076" y="1737"/>
                    <a:pt x="834" y="1803"/>
                    <a:pt x="604" y="1901"/>
                  </a:cubicBezTo>
                  <a:lnTo>
                    <a:pt x="1062" y="490"/>
                  </a:lnTo>
                  <a:lnTo>
                    <a:pt x="1062" y="487"/>
                  </a:lnTo>
                  <a:cubicBezTo>
                    <a:pt x="1301" y="442"/>
                    <a:pt x="1542" y="419"/>
                    <a:pt x="1784" y="419"/>
                  </a:cubicBezTo>
                  <a:cubicBezTo>
                    <a:pt x="2005" y="419"/>
                    <a:pt x="2227" y="438"/>
                    <a:pt x="2447" y="476"/>
                  </a:cubicBezTo>
                  <a:cubicBezTo>
                    <a:pt x="2463" y="479"/>
                    <a:pt x="2479" y="480"/>
                    <a:pt x="2495" y="480"/>
                  </a:cubicBezTo>
                  <a:cubicBezTo>
                    <a:pt x="2590" y="480"/>
                    <a:pt x="2677" y="429"/>
                    <a:pt x="2704" y="330"/>
                  </a:cubicBezTo>
                  <a:cubicBezTo>
                    <a:pt x="2732" y="228"/>
                    <a:pt x="2669" y="92"/>
                    <a:pt x="2558" y="71"/>
                  </a:cubicBezTo>
                  <a:cubicBezTo>
                    <a:pt x="2297" y="24"/>
                    <a:pt x="2033" y="1"/>
                    <a:pt x="17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7" name="Google Shape;10607;p20"/>
            <p:cNvSpPr/>
            <p:nvPr/>
          </p:nvSpPr>
          <p:spPr>
            <a:xfrm>
              <a:off x="5170203" y="1181542"/>
              <a:ext cx="199184" cy="65991"/>
            </a:xfrm>
            <a:custGeom>
              <a:avLst/>
              <a:gdLst/>
              <a:ahLst/>
              <a:cxnLst/>
              <a:rect l="l" t="t" r="r" b="b"/>
              <a:pathLst>
                <a:path w="7395" h="2450" extrusionOk="0">
                  <a:moveTo>
                    <a:pt x="5974" y="0"/>
                  </a:moveTo>
                  <a:cubicBezTo>
                    <a:pt x="5909" y="0"/>
                    <a:pt x="5846" y="31"/>
                    <a:pt x="5807" y="104"/>
                  </a:cubicBezTo>
                  <a:cubicBezTo>
                    <a:pt x="5603" y="480"/>
                    <a:pt x="5403" y="856"/>
                    <a:pt x="5199" y="1232"/>
                  </a:cubicBezTo>
                  <a:cubicBezTo>
                    <a:pt x="5134" y="1350"/>
                    <a:pt x="5055" y="1486"/>
                    <a:pt x="4948" y="1486"/>
                  </a:cubicBezTo>
                  <a:cubicBezTo>
                    <a:pt x="4901" y="1486"/>
                    <a:pt x="4850" y="1460"/>
                    <a:pt x="4792" y="1398"/>
                  </a:cubicBezTo>
                  <a:cubicBezTo>
                    <a:pt x="4666" y="1261"/>
                    <a:pt x="4663" y="1039"/>
                    <a:pt x="4652" y="867"/>
                  </a:cubicBezTo>
                  <a:cubicBezTo>
                    <a:pt x="4643" y="737"/>
                    <a:pt x="4535" y="661"/>
                    <a:pt x="4431" y="661"/>
                  </a:cubicBezTo>
                  <a:cubicBezTo>
                    <a:pt x="4349" y="661"/>
                    <a:pt x="4270" y="707"/>
                    <a:pt x="4240" y="810"/>
                  </a:cubicBezTo>
                  <a:cubicBezTo>
                    <a:pt x="4112" y="1263"/>
                    <a:pt x="3828" y="1625"/>
                    <a:pt x="3446" y="1879"/>
                  </a:cubicBezTo>
                  <a:cubicBezTo>
                    <a:pt x="3283" y="1427"/>
                    <a:pt x="3197" y="954"/>
                    <a:pt x="3186" y="476"/>
                  </a:cubicBezTo>
                  <a:cubicBezTo>
                    <a:pt x="3184" y="354"/>
                    <a:pt x="3068" y="267"/>
                    <a:pt x="2959" y="267"/>
                  </a:cubicBezTo>
                  <a:cubicBezTo>
                    <a:pt x="2894" y="267"/>
                    <a:pt x="2831" y="298"/>
                    <a:pt x="2795" y="371"/>
                  </a:cubicBezTo>
                  <a:cubicBezTo>
                    <a:pt x="2600" y="776"/>
                    <a:pt x="2376" y="1246"/>
                    <a:pt x="1979" y="1487"/>
                  </a:cubicBezTo>
                  <a:cubicBezTo>
                    <a:pt x="1917" y="1233"/>
                    <a:pt x="1855" y="979"/>
                    <a:pt x="1793" y="726"/>
                  </a:cubicBezTo>
                  <a:cubicBezTo>
                    <a:pt x="1768" y="622"/>
                    <a:pt x="1689" y="575"/>
                    <a:pt x="1607" y="575"/>
                  </a:cubicBezTo>
                  <a:cubicBezTo>
                    <a:pt x="1518" y="575"/>
                    <a:pt x="1424" y="630"/>
                    <a:pt x="1389" y="726"/>
                  </a:cubicBezTo>
                  <a:cubicBezTo>
                    <a:pt x="1280" y="1026"/>
                    <a:pt x="1136" y="1315"/>
                    <a:pt x="958" y="1583"/>
                  </a:cubicBezTo>
                  <a:cubicBezTo>
                    <a:pt x="873" y="1709"/>
                    <a:pt x="782" y="1841"/>
                    <a:pt x="676" y="1951"/>
                  </a:cubicBezTo>
                  <a:cubicBezTo>
                    <a:pt x="640" y="1988"/>
                    <a:pt x="608" y="2003"/>
                    <a:pt x="580" y="2003"/>
                  </a:cubicBezTo>
                  <a:cubicBezTo>
                    <a:pt x="497" y="2003"/>
                    <a:pt x="448" y="1867"/>
                    <a:pt x="436" y="1758"/>
                  </a:cubicBezTo>
                  <a:cubicBezTo>
                    <a:pt x="420" y="1625"/>
                    <a:pt x="307" y="1558"/>
                    <a:pt x="202" y="1558"/>
                  </a:cubicBezTo>
                  <a:cubicBezTo>
                    <a:pt x="97" y="1558"/>
                    <a:pt x="0" y="1624"/>
                    <a:pt x="16" y="1758"/>
                  </a:cubicBezTo>
                  <a:cubicBezTo>
                    <a:pt x="53" y="2080"/>
                    <a:pt x="278" y="2450"/>
                    <a:pt x="583" y="2450"/>
                  </a:cubicBezTo>
                  <a:cubicBezTo>
                    <a:pt x="676" y="2450"/>
                    <a:pt x="777" y="2415"/>
                    <a:pt x="882" y="2333"/>
                  </a:cubicBezTo>
                  <a:cubicBezTo>
                    <a:pt x="1091" y="2172"/>
                    <a:pt x="1254" y="1904"/>
                    <a:pt x="1392" y="1683"/>
                  </a:cubicBezTo>
                  <a:cubicBezTo>
                    <a:pt x="1443" y="1598"/>
                    <a:pt x="1487" y="1509"/>
                    <a:pt x="1533" y="1421"/>
                  </a:cubicBezTo>
                  <a:lnTo>
                    <a:pt x="1635" y="1841"/>
                  </a:lnTo>
                  <a:cubicBezTo>
                    <a:pt x="1655" y="1927"/>
                    <a:pt x="1747" y="1996"/>
                    <a:pt x="1837" y="1996"/>
                  </a:cubicBezTo>
                  <a:cubicBezTo>
                    <a:pt x="1856" y="1996"/>
                    <a:pt x="1875" y="1993"/>
                    <a:pt x="1893" y="1987"/>
                  </a:cubicBezTo>
                  <a:cubicBezTo>
                    <a:pt x="2314" y="1836"/>
                    <a:pt x="2604" y="1531"/>
                    <a:pt x="2835" y="1174"/>
                  </a:cubicBezTo>
                  <a:cubicBezTo>
                    <a:pt x="2893" y="1543"/>
                    <a:pt x="2993" y="1904"/>
                    <a:pt x="3137" y="2248"/>
                  </a:cubicBezTo>
                  <a:cubicBezTo>
                    <a:pt x="3176" y="2342"/>
                    <a:pt x="3249" y="2400"/>
                    <a:pt x="3338" y="2400"/>
                  </a:cubicBezTo>
                  <a:cubicBezTo>
                    <a:pt x="3371" y="2400"/>
                    <a:pt x="3407" y="2392"/>
                    <a:pt x="3444" y="2374"/>
                  </a:cubicBezTo>
                  <a:cubicBezTo>
                    <a:pt x="3842" y="2176"/>
                    <a:pt x="4159" y="1866"/>
                    <a:pt x="4383" y="1496"/>
                  </a:cubicBezTo>
                  <a:cubicBezTo>
                    <a:pt x="4491" y="1730"/>
                    <a:pt x="4664" y="1915"/>
                    <a:pt x="4937" y="1915"/>
                  </a:cubicBezTo>
                  <a:cubicBezTo>
                    <a:pt x="4981" y="1915"/>
                    <a:pt x="5027" y="1910"/>
                    <a:pt x="5075" y="1901"/>
                  </a:cubicBezTo>
                  <a:cubicBezTo>
                    <a:pt x="5359" y="1844"/>
                    <a:pt x="5484" y="1586"/>
                    <a:pt x="5611" y="1352"/>
                  </a:cubicBezTo>
                  <a:lnTo>
                    <a:pt x="5678" y="1227"/>
                  </a:lnTo>
                  <a:cubicBezTo>
                    <a:pt x="5718" y="1468"/>
                    <a:pt x="5830" y="1655"/>
                    <a:pt x="6083" y="1673"/>
                  </a:cubicBezTo>
                  <a:cubicBezTo>
                    <a:pt x="6094" y="1674"/>
                    <a:pt x="6105" y="1675"/>
                    <a:pt x="6116" y="1675"/>
                  </a:cubicBezTo>
                  <a:cubicBezTo>
                    <a:pt x="6376" y="1675"/>
                    <a:pt x="6615" y="1453"/>
                    <a:pt x="6792" y="1288"/>
                  </a:cubicBezTo>
                  <a:cubicBezTo>
                    <a:pt x="6830" y="1252"/>
                    <a:pt x="6860" y="1210"/>
                    <a:pt x="6896" y="1174"/>
                  </a:cubicBezTo>
                  <a:lnTo>
                    <a:pt x="6896" y="1174"/>
                  </a:lnTo>
                  <a:lnTo>
                    <a:pt x="6825" y="1918"/>
                  </a:lnTo>
                  <a:cubicBezTo>
                    <a:pt x="6813" y="2052"/>
                    <a:pt x="6911" y="2118"/>
                    <a:pt x="7016" y="2118"/>
                  </a:cubicBezTo>
                  <a:cubicBezTo>
                    <a:pt x="7121" y="2118"/>
                    <a:pt x="7233" y="2051"/>
                    <a:pt x="7245" y="1918"/>
                  </a:cubicBezTo>
                  <a:cubicBezTo>
                    <a:pt x="7291" y="1426"/>
                    <a:pt x="7338" y="934"/>
                    <a:pt x="7383" y="442"/>
                  </a:cubicBezTo>
                  <a:cubicBezTo>
                    <a:pt x="7395" y="313"/>
                    <a:pt x="7280" y="237"/>
                    <a:pt x="7168" y="237"/>
                  </a:cubicBezTo>
                  <a:cubicBezTo>
                    <a:pt x="7098" y="237"/>
                    <a:pt x="7028" y="267"/>
                    <a:pt x="6991" y="335"/>
                  </a:cubicBezTo>
                  <a:cubicBezTo>
                    <a:pt x="6819" y="658"/>
                    <a:pt x="6584" y="962"/>
                    <a:pt x="6277" y="1169"/>
                  </a:cubicBezTo>
                  <a:cubicBezTo>
                    <a:pt x="6221" y="1207"/>
                    <a:pt x="6189" y="1243"/>
                    <a:pt x="6161" y="1243"/>
                  </a:cubicBezTo>
                  <a:cubicBezTo>
                    <a:pt x="6144" y="1243"/>
                    <a:pt x="6128" y="1231"/>
                    <a:pt x="6109" y="1199"/>
                  </a:cubicBezTo>
                  <a:cubicBezTo>
                    <a:pt x="6070" y="1134"/>
                    <a:pt x="6092" y="993"/>
                    <a:pt x="6092" y="918"/>
                  </a:cubicBezTo>
                  <a:cubicBezTo>
                    <a:pt x="6097" y="697"/>
                    <a:pt x="6130" y="478"/>
                    <a:pt x="6189" y="265"/>
                  </a:cubicBezTo>
                  <a:cubicBezTo>
                    <a:pt x="6229" y="116"/>
                    <a:pt x="6100" y="0"/>
                    <a:pt x="5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8" name="Google Shape;10608;p20"/>
            <p:cNvSpPr/>
            <p:nvPr/>
          </p:nvSpPr>
          <p:spPr>
            <a:xfrm>
              <a:off x="5416365" y="1171307"/>
              <a:ext cx="21117" cy="19420"/>
            </a:xfrm>
            <a:custGeom>
              <a:avLst/>
              <a:gdLst/>
              <a:ahLst/>
              <a:cxnLst/>
              <a:rect l="l" t="t" r="r" b="b"/>
              <a:pathLst>
                <a:path w="784" h="721" extrusionOk="0">
                  <a:moveTo>
                    <a:pt x="373" y="643"/>
                  </a:moveTo>
                  <a:lnTo>
                    <a:pt x="372" y="645"/>
                  </a:lnTo>
                  <a:cubicBezTo>
                    <a:pt x="372" y="644"/>
                    <a:pt x="372" y="644"/>
                    <a:pt x="373" y="643"/>
                  </a:cubicBezTo>
                  <a:close/>
                  <a:moveTo>
                    <a:pt x="572" y="1"/>
                  </a:moveTo>
                  <a:cubicBezTo>
                    <a:pt x="536" y="1"/>
                    <a:pt x="499" y="10"/>
                    <a:pt x="466" y="29"/>
                  </a:cubicBezTo>
                  <a:cubicBezTo>
                    <a:pt x="436" y="43"/>
                    <a:pt x="412" y="67"/>
                    <a:pt x="384" y="84"/>
                  </a:cubicBezTo>
                  <a:cubicBezTo>
                    <a:pt x="381" y="84"/>
                    <a:pt x="378" y="82"/>
                    <a:pt x="373" y="82"/>
                  </a:cubicBezTo>
                  <a:cubicBezTo>
                    <a:pt x="318" y="82"/>
                    <a:pt x="265" y="104"/>
                    <a:pt x="226" y="144"/>
                  </a:cubicBezTo>
                  <a:cubicBezTo>
                    <a:pt x="199" y="173"/>
                    <a:pt x="181" y="211"/>
                    <a:pt x="173" y="250"/>
                  </a:cubicBezTo>
                  <a:cubicBezTo>
                    <a:pt x="123" y="299"/>
                    <a:pt x="76" y="350"/>
                    <a:pt x="32" y="405"/>
                  </a:cubicBezTo>
                  <a:cubicBezTo>
                    <a:pt x="18" y="429"/>
                    <a:pt x="8" y="455"/>
                    <a:pt x="7" y="484"/>
                  </a:cubicBezTo>
                  <a:cubicBezTo>
                    <a:pt x="0" y="510"/>
                    <a:pt x="2" y="540"/>
                    <a:pt x="11" y="567"/>
                  </a:cubicBezTo>
                  <a:cubicBezTo>
                    <a:pt x="25" y="618"/>
                    <a:pt x="60" y="664"/>
                    <a:pt x="107" y="692"/>
                  </a:cubicBezTo>
                  <a:cubicBezTo>
                    <a:pt x="139" y="710"/>
                    <a:pt x="175" y="720"/>
                    <a:pt x="212" y="720"/>
                  </a:cubicBezTo>
                  <a:cubicBezTo>
                    <a:pt x="230" y="720"/>
                    <a:pt x="250" y="718"/>
                    <a:pt x="268" y="712"/>
                  </a:cubicBezTo>
                  <a:lnTo>
                    <a:pt x="318" y="692"/>
                  </a:lnTo>
                  <a:cubicBezTo>
                    <a:pt x="345" y="676"/>
                    <a:pt x="367" y="655"/>
                    <a:pt x="384" y="631"/>
                  </a:cubicBezTo>
                  <a:lnTo>
                    <a:pt x="384" y="631"/>
                  </a:lnTo>
                  <a:cubicBezTo>
                    <a:pt x="396" y="619"/>
                    <a:pt x="410" y="609"/>
                    <a:pt x="422" y="595"/>
                  </a:cubicBezTo>
                  <a:cubicBezTo>
                    <a:pt x="433" y="601"/>
                    <a:pt x="445" y="606"/>
                    <a:pt x="458" y="607"/>
                  </a:cubicBezTo>
                  <a:cubicBezTo>
                    <a:pt x="469" y="609"/>
                    <a:pt x="481" y="610"/>
                    <a:pt x="493" y="610"/>
                  </a:cubicBezTo>
                  <a:cubicBezTo>
                    <a:pt x="528" y="610"/>
                    <a:pt x="562" y="601"/>
                    <a:pt x="593" y="582"/>
                  </a:cubicBezTo>
                  <a:cubicBezTo>
                    <a:pt x="654" y="543"/>
                    <a:pt x="704" y="488"/>
                    <a:pt x="737" y="424"/>
                  </a:cubicBezTo>
                  <a:cubicBezTo>
                    <a:pt x="752" y="393"/>
                    <a:pt x="765" y="358"/>
                    <a:pt x="773" y="324"/>
                  </a:cubicBezTo>
                  <a:cubicBezTo>
                    <a:pt x="781" y="286"/>
                    <a:pt x="784" y="248"/>
                    <a:pt x="781" y="211"/>
                  </a:cubicBezTo>
                  <a:cubicBezTo>
                    <a:pt x="781" y="173"/>
                    <a:pt x="771" y="136"/>
                    <a:pt x="752" y="104"/>
                  </a:cubicBezTo>
                  <a:cubicBezTo>
                    <a:pt x="714" y="37"/>
                    <a:pt x="644" y="1"/>
                    <a:pt x="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09" name="Google Shape;10609;p20"/>
            <p:cNvSpPr/>
            <p:nvPr/>
          </p:nvSpPr>
          <p:spPr>
            <a:xfrm>
              <a:off x="5418736" y="1237837"/>
              <a:ext cx="19501" cy="44766"/>
            </a:xfrm>
            <a:custGeom>
              <a:avLst/>
              <a:gdLst/>
              <a:ahLst/>
              <a:cxnLst/>
              <a:rect l="l" t="t" r="r" b="b"/>
              <a:pathLst>
                <a:path w="724" h="1662" extrusionOk="0">
                  <a:moveTo>
                    <a:pt x="521" y="0"/>
                  </a:moveTo>
                  <a:cubicBezTo>
                    <a:pt x="519" y="0"/>
                    <a:pt x="516" y="0"/>
                    <a:pt x="514" y="0"/>
                  </a:cubicBezTo>
                  <a:cubicBezTo>
                    <a:pt x="398" y="2"/>
                    <a:pt x="306" y="94"/>
                    <a:pt x="304" y="209"/>
                  </a:cubicBezTo>
                  <a:cubicBezTo>
                    <a:pt x="298" y="603"/>
                    <a:pt x="210" y="990"/>
                    <a:pt x="46" y="1349"/>
                  </a:cubicBezTo>
                  <a:cubicBezTo>
                    <a:pt x="0" y="1448"/>
                    <a:pt x="14" y="1579"/>
                    <a:pt x="121" y="1636"/>
                  </a:cubicBezTo>
                  <a:cubicBezTo>
                    <a:pt x="153" y="1653"/>
                    <a:pt x="191" y="1661"/>
                    <a:pt x="229" y="1661"/>
                  </a:cubicBezTo>
                  <a:cubicBezTo>
                    <a:pt x="302" y="1661"/>
                    <a:pt x="376" y="1630"/>
                    <a:pt x="407" y="1561"/>
                  </a:cubicBezTo>
                  <a:cubicBezTo>
                    <a:pt x="608" y="1138"/>
                    <a:pt x="716" y="677"/>
                    <a:pt x="722" y="209"/>
                  </a:cubicBezTo>
                  <a:cubicBezTo>
                    <a:pt x="724" y="103"/>
                    <a:pt x="629" y="0"/>
                    <a:pt x="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0" name="Google Shape;10610;p20"/>
            <p:cNvSpPr/>
            <p:nvPr/>
          </p:nvSpPr>
          <p:spPr>
            <a:xfrm>
              <a:off x="5478882" y="1135725"/>
              <a:ext cx="104023" cy="120507"/>
            </a:xfrm>
            <a:custGeom>
              <a:avLst/>
              <a:gdLst/>
              <a:ahLst/>
              <a:cxnLst/>
              <a:rect l="l" t="t" r="r" b="b"/>
              <a:pathLst>
                <a:path w="3862" h="4474" extrusionOk="0">
                  <a:moveTo>
                    <a:pt x="2455" y="664"/>
                  </a:moveTo>
                  <a:cubicBezTo>
                    <a:pt x="2666" y="1115"/>
                    <a:pt x="2759" y="1629"/>
                    <a:pt x="2884" y="2101"/>
                  </a:cubicBezTo>
                  <a:cubicBezTo>
                    <a:pt x="3047" y="2716"/>
                    <a:pt x="3210" y="3332"/>
                    <a:pt x="3371" y="3948"/>
                  </a:cubicBezTo>
                  <a:cubicBezTo>
                    <a:pt x="3094" y="4003"/>
                    <a:pt x="2805" y="4013"/>
                    <a:pt x="2518" y="4013"/>
                  </a:cubicBezTo>
                  <a:cubicBezTo>
                    <a:pt x="2375" y="4013"/>
                    <a:pt x="2233" y="4010"/>
                    <a:pt x="2092" y="4010"/>
                  </a:cubicBezTo>
                  <a:cubicBezTo>
                    <a:pt x="2078" y="4010"/>
                    <a:pt x="2065" y="4010"/>
                    <a:pt x="2051" y="4011"/>
                  </a:cubicBezTo>
                  <a:lnTo>
                    <a:pt x="1263" y="4015"/>
                  </a:lnTo>
                  <a:cubicBezTo>
                    <a:pt x="1100" y="4017"/>
                    <a:pt x="936" y="4022"/>
                    <a:pt x="771" y="4022"/>
                  </a:cubicBezTo>
                  <a:cubicBezTo>
                    <a:pt x="738" y="4022"/>
                    <a:pt x="706" y="4022"/>
                    <a:pt x="673" y="4021"/>
                  </a:cubicBezTo>
                  <a:cubicBezTo>
                    <a:pt x="1327" y="2934"/>
                    <a:pt x="1921" y="1814"/>
                    <a:pt x="2455" y="664"/>
                  </a:cubicBezTo>
                  <a:close/>
                  <a:moveTo>
                    <a:pt x="2419" y="1"/>
                  </a:moveTo>
                  <a:cubicBezTo>
                    <a:pt x="2354" y="1"/>
                    <a:pt x="2292" y="31"/>
                    <a:pt x="2259" y="103"/>
                  </a:cubicBezTo>
                  <a:cubicBezTo>
                    <a:pt x="1626" y="1502"/>
                    <a:pt x="904" y="2861"/>
                    <a:pt x="98" y="4167"/>
                  </a:cubicBezTo>
                  <a:cubicBezTo>
                    <a:pt x="1" y="4327"/>
                    <a:pt x="142" y="4474"/>
                    <a:pt x="286" y="4474"/>
                  </a:cubicBezTo>
                  <a:cubicBezTo>
                    <a:pt x="335" y="4474"/>
                    <a:pt x="385" y="4456"/>
                    <a:pt x="426" y="4415"/>
                  </a:cubicBezTo>
                  <a:cubicBezTo>
                    <a:pt x="512" y="4441"/>
                    <a:pt x="606" y="4449"/>
                    <a:pt x="702" y="4449"/>
                  </a:cubicBezTo>
                  <a:cubicBezTo>
                    <a:pt x="826" y="4449"/>
                    <a:pt x="953" y="4436"/>
                    <a:pt x="1065" y="4435"/>
                  </a:cubicBezTo>
                  <a:lnTo>
                    <a:pt x="1972" y="4429"/>
                  </a:lnTo>
                  <a:cubicBezTo>
                    <a:pt x="1990" y="4429"/>
                    <a:pt x="2009" y="4429"/>
                    <a:pt x="2027" y="4429"/>
                  </a:cubicBezTo>
                  <a:cubicBezTo>
                    <a:pt x="2214" y="4429"/>
                    <a:pt x="2404" y="4434"/>
                    <a:pt x="2595" y="4434"/>
                  </a:cubicBezTo>
                  <a:cubicBezTo>
                    <a:pt x="2965" y="4434"/>
                    <a:pt x="3337" y="4415"/>
                    <a:pt x="3686" y="4308"/>
                  </a:cubicBezTo>
                  <a:cubicBezTo>
                    <a:pt x="3796" y="4277"/>
                    <a:pt x="3862" y="4163"/>
                    <a:pt x="3834" y="4053"/>
                  </a:cubicBezTo>
                  <a:lnTo>
                    <a:pt x="3268" y="1913"/>
                  </a:lnTo>
                  <a:cubicBezTo>
                    <a:pt x="3107" y="1300"/>
                    <a:pt x="2991" y="631"/>
                    <a:pt x="2621" y="103"/>
                  </a:cubicBezTo>
                  <a:cubicBezTo>
                    <a:pt x="2577" y="41"/>
                    <a:pt x="2496" y="1"/>
                    <a:pt x="2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1" name="Google Shape;10611;p20"/>
            <p:cNvSpPr/>
            <p:nvPr/>
          </p:nvSpPr>
          <p:spPr>
            <a:xfrm>
              <a:off x="5605559" y="1095215"/>
              <a:ext cx="73829" cy="164250"/>
            </a:xfrm>
            <a:custGeom>
              <a:avLst/>
              <a:gdLst/>
              <a:ahLst/>
              <a:cxnLst/>
              <a:rect l="l" t="t" r="r" b="b"/>
              <a:pathLst>
                <a:path w="2741" h="6098" extrusionOk="0">
                  <a:moveTo>
                    <a:pt x="2109" y="518"/>
                  </a:moveTo>
                  <a:cubicBezTo>
                    <a:pt x="2101" y="545"/>
                    <a:pt x="2093" y="571"/>
                    <a:pt x="2084" y="598"/>
                  </a:cubicBezTo>
                  <a:cubicBezTo>
                    <a:pt x="1951" y="1016"/>
                    <a:pt x="1778" y="1421"/>
                    <a:pt x="1572" y="1808"/>
                  </a:cubicBezTo>
                  <a:lnTo>
                    <a:pt x="1572" y="1806"/>
                  </a:lnTo>
                  <a:cubicBezTo>
                    <a:pt x="1384" y="2163"/>
                    <a:pt x="1172" y="2506"/>
                    <a:pt x="950" y="2842"/>
                  </a:cubicBezTo>
                  <a:cubicBezTo>
                    <a:pt x="1066" y="2221"/>
                    <a:pt x="1239" y="1610"/>
                    <a:pt x="1597" y="1081"/>
                  </a:cubicBezTo>
                  <a:cubicBezTo>
                    <a:pt x="1708" y="914"/>
                    <a:pt x="1838" y="761"/>
                    <a:pt x="1985" y="625"/>
                  </a:cubicBezTo>
                  <a:cubicBezTo>
                    <a:pt x="2024" y="587"/>
                    <a:pt x="2067" y="553"/>
                    <a:pt x="2109" y="518"/>
                  </a:cubicBezTo>
                  <a:close/>
                  <a:moveTo>
                    <a:pt x="2258" y="1"/>
                  </a:moveTo>
                  <a:cubicBezTo>
                    <a:pt x="1957" y="1"/>
                    <a:pt x="1666" y="332"/>
                    <a:pt x="1490" y="534"/>
                  </a:cubicBezTo>
                  <a:cubicBezTo>
                    <a:pt x="1243" y="822"/>
                    <a:pt x="1044" y="1148"/>
                    <a:pt x="898" y="1499"/>
                  </a:cubicBezTo>
                  <a:cubicBezTo>
                    <a:pt x="616" y="2165"/>
                    <a:pt x="478" y="2912"/>
                    <a:pt x="398" y="3642"/>
                  </a:cubicBezTo>
                  <a:cubicBezTo>
                    <a:pt x="303" y="3775"/>
                    <a:pt x="207" y="3907"/>
                    <a:pt x="113" y="4039"/>
                  </a:cubicBezTo>
                  <a:cubicBezTo>
                    <a:pt x="1" y="4192"/>
                    <a:pt x="147" y="4339"/>
                    <a:pt x="297" y="4339"/>
                  </a:cubicBezTo>
                  <a:cubicBezTo>
                    <a:pt x="313" y="4339"/>
                    <a:pt x="328" y="4338"/>
                    <a:pt x="343" y="4335"/>
                  </a:cubicBezTo>
                  <a:lnTo>
                    <a:pt x="343" y="4335"/>
                  </a:lnTo>
                  <a:cubicBezTo>
                    <a:pt x="339" y="5091"/>
                    <a:pt x="632" y="5961"/>
                    <a:pt x="1476" y="6094"/>
                  </a:cubicBezTo>
                  <a:cubicBezTo>
                    <a:pt x="1489" y="6096"/>
                    <a:pt x="1501" y="6097"/>
                    <a:pt x="1513" y="6097"/>
                  </a:cubicBezTo>
                  <a:cubicBezTo>
                    <a:pt x="1751" y="6097"/>
                    <a:pt x="1841" y="5729"/>
                    <a:pt x="1587" y="5690"/>
                  </a:cubicBezTo>
                  <a:cubicBezTo>
                    <a:pt x="697" y="5549"/>
                    <a:pt x="718" y="4529"/>
                    <a:pt x="805" y="3790"/>
                  </a:cubicBezTo>
                  <a:cubicBezTo>
                    <a:pt x="1213" y="3219"/>
                    <a:pt x="1606" y="2639"/>
                    <a:pt x="1934" y="2019"/>
                  </a:cubicBezTo>
                  <a:cubicBezTo>
                    <a:pt x="2136" y="1640"/>
                    <a:pt x="2306" y="1247"/>
                    <a:pt x="2446" y="841"/>
                  </a:cubicBezTo>
                  <a:cubicBezTo>
                    <a:pt x="2527" y="598"/>
                    <a:pt x="2740" y="81"/>
                    <a:pt x="2330" y="7"/>
                  </a:cubicBezTo>
                  <a:cubicBezTo>
                    <a:pt x="2306" y="3"/>
                    <a:pt x="2282" y="1"/>
                    <a:pt x="2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2" name="Google Shape;10612;p20"/>
            <p:cNvSpPr/>
            <p:nvPr/>
          </p:nvSpPr>
          <p:spPr>
            <a:xfrm>
              <a:off x="5686608" y="1185286"/>
              <a:ext cx="86219" cy="15326"/>
            </a:xfrm>
            <a:custGeom>
              <a:avLst/>
              <a:gdLst/>
              <a:ahLst/>
              <a:cxnLst/>
              <a:rect l="l" t="t" r="r" b="b"/>
              <a:pathLst>
                <a:path w="3201" h="569" extrusionOk="0">
                  <a:moveTo>
                    <a:pt x="265" y="0"/>
                  </a:moveTo>
                  <a:cubicBezTo>
                    <a:pt x="1" y="0"/>
                    <a:pt x="3" y="411"/>
                    <a:pt x="272" y="419"/>
                  </a:cubicBezTo>
                  <a:cubicBezTo>
                    <a:pt x="1159" y="444"/>
                    <a:pt x="2046" y="494"/>
                    <a:pt x="2931" y="568"/>
                  </a:cubicBezTo>
                  <a:cubicBezTo>
                    <a:pt x="2938" y="568"/>
                    <a:pt x="2944" y="569"/>
                    <a:pt x="2951" y="569"/>
                  </a:cubicBezTo>
                  <a:cubicBezTo>
                    <a:pt x="3200" y="569"/>
                    <a:pt x="3192" y="171"/>
                    <a:pt x="2931" y="149"/>
                  </a:cubicBezTo>
                  <a:cubicBezTo>
                    <a:pt x="2046" y="76"/>
                    <a:pt x="1159" y="26"/>
                    <a:pt x="272" y="1"/>
                  </a:cubicBezTo>
                  <a:cubicBezTo>
                    <a:pt x="269" y="0"/>
                    <a:pt x="267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3" name="Google Shape;10613;p20"/>
            <p:cNvSpPr/>
            <p:nvPr/>
          </p:nvSpPr>
          <p:spPr>
            <a:xfrm>
              <a:off x="5685180" y="1219602"/>
              <a:ext cx="80293" cy="12633"/>
            </a:xfrm>
            <a:custGeom>
              <a:avLst/>
              <a:gdLst/>
              <a:ahLst/>
              <a:cxnLst/>
              <a:rect l="l" t="t" r="r" b="b"/>
              <a:pathLst>
                <a:path w="2981" h="469" extrusionOk="0">
                  <a:moveTo>
                    <a:pt x="264" y="0"/>
                  </a:moveTo>
                  <a:cubicBezTo>
                    <a:pt x="1" y="0"/>
                    <a:pt x="3" y="414"/>
                    <a:pt x="270" y="419"/>
                  </a:cubicBezTo>
                  <a:lnTo>
                    <a:pt x="2711" y="469"/>
                  </a:lnTo>
                  <a:cubicBezTo>
                    <a:pt x="2713" y="469"/>
                    <a:pt x="2714" y="469"/>
                    <a:pt x="2716" y="469"/>
                  </a:cubicBezTo>
                  <a:cubicBezTo>
                    <a:pt x="2981" y="469"/>
                    <a:pt x="2979" y="55"/>
                    <a:pt x="2711" y="50"/>
                  </a:cubicBezTo>
                  <a:lnTo>
                    <a:pt x="270" y="0"/>
                  </a:lnTo>
                  <a:cubicBezTo>
                    <a:pt x="268" y="0"/>
                    <a:pt x="266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4" name="Google Shape;10614;p20"/>
            <p:cNvSpPr/>
            <p:nvPr/>
          </p:nvSpPr>
          <p:spPr>
            <a:xfrm>
              <a:off x="5821069" y="1131820"/>
              <a:ext cx="66287" cy="115282"/>
            </a:xfrm>
            <a:custGeom>
              <a:avLst/>
              <a:gdLst/>
              <a:ahLst/>
              <a:cxnLst/>
              <a:rect l="l" t="t" r="r" b="b"/>
              <a:pathLst>
                <a:path w="2461" h="4280" extrusionOk="0">
                  <a:moveTo>
                    <a:pt x="2105" y="1"/>
                  </a:moveTo>
                  <a:cubicBezTo>
                    <a:pt x="2042" y="1"/>
                    <a:pt x="1978" y="32"/>
                    <a:pt x="1932" y="102"/>
                  </a:cubicBezTo>
                  <a:cubicBezTo>
                    <a:pt x="1494" y="787"/>
                    <a:pt x="911" y="1367"/>
                    <a:pt x="225" y="1802"/>
                  </a:cubicBezTo>
                  <a:cubicBezTo>
                    <a:pt x="34" y="1923"/>
                    <a:pt x="151" y="2197"/>
                    <a:pt x="329" y="2197"/>
                  </a:cubicBezTo>
                  <a:cubicBezTo>
                    <a:pt x="363" y="2197"/>
                    <a:pt x="399" y="2187"/>
                    <a:pt x="436" y="2164"/>
                  </a:cubicBezTo>
                  <a:cubicBezTo>
                    <a:pt x="1002" y="1805"/>
                    <a:pt x="1503" y="1356"/>
                    <a:pt x="1920" y="834"/>
                  </a:cubicBezTo>
                  <a:lnTo>
                    <a:pt x="1920" y="834"/>
                  </a:lnTo>
                  <a:cubicBezTo>
                    <a:pt x="1884" y="1848"/>
                    <a:pt x="1542" y="2838"/>
                    <a:pt x="1434" y="3848"/>
                  </a:cubicBezTo>
                  <a:lnTo>
                    <a:pt x="272" y="3861"/>
                  </a:lnTo>
                  <a:cubicBezTo>
                    <a:pt x="3" y="3864"/>
                    <a:pt x="1" y="4279"/>
                    <a:pt x="269" y="4279"/>
                  </a:cubicBezTo>
                  <a:cubicBezTo>
                    <a:pt x="270" y="4279"/>
                    <a:pt x="271" y="4279"/>
                    <a:pt x="272" y="4279"/>
                  </a:cubicBezTo>
                  <a:lnTo>
                    <a:pt x="1845" y="4264"/>
                  </a:lnTo>
                  <a:cubicBezTo>
                    <a:pt x="2111" y="4261"/>
                    <a:pt x="2114" y="3855"/>
                    <a:pt x="1854" y="3847"/>
                  </a:cubicBezTo>
                  <a:cubicBezTo>
                    <a:pt x="1986" y="2629"/>
                    <a:pt x="2460" y="1448"/>
                    <a:pt x="2323" y="209"/>
                  </a:cubicBezTo>
                  <a:cubicBezTo>
                    <a:pt x="2309" y="83"/>
                    <a:pt x="2208" y="1"/>
                    <a:pt x="2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5" name="Google Shape;10615;p20"/>
            <p:cNvSpPr/>
            <p:nvPr/>
          </p:nvSpPr>
          <p:spPr>
            <a:xfrm>
              <a:off x="5905888" y="1125463"/>
              <a:ext cx="74637" cy="108117"/>
            </a:xfrm>
            <a:custGeom>
              <a:avLst/>
              <a:gdLst/>
              <a:ahLst/>
              <a:cxnLst/>
              <a:rect l="l" t="t" r="r" b="b"/>
              <a:pathLst>
                <a:path w="2771" h="4014" extrusionOk="0">
                  <a:moveTo>
                    <a:pt x="1194" y="418"/>
                  </a:moveTo>
                  <a:cubicBezTo>
                    <a:pt x="1572" y="418"/>
                    <a:pt x="1925" y="677"/>
                    <a:pt x="2089" y="1017"/>
                  </a:cubicBezTo>
                  <a:cubicBezTo>
                    <a:pt x="2331" y="1510"/>
                    <a:pt x="2223" y="2120"/>
                    <a:pt x="1988" y="2593"/>
                  </a:cubicBezTo>
                  <a:cubicBezTo>
                    <a:pt x="1792" y="2988"/>
                    <a:pt x="1406" y="3577"/>
                    <a:pt x="910" y="3592"/>
                  </a:cubicBezTo>
                  <a:cubicBezTo>
                    <a:pt x="902" y="3593"/>
                    <a:pt x="894" y="3593"/>
                    <a:pt x="887" y="3593"/>
                  </a:cubicBezTo>
                  <a:cubicBezTo>
                    <a:pt x="298" y="3593"/>
                    <a:pt x="467" y="2742"/>
                    <a:pt x="507" y="2364"/>
                  </a:cubicBezTo>
                  <a:cubicBezTo>
                    <a:pt x="574" y="1708"/>
                    <a:pt x="739" y="1062"/>
                    <a:pt x="974" y="445"/>
                  </a:cubicBezTo>
                  <a:lnTo>
                    <a:pt x="988" y="445"/>
                  </a:lnTo>
                  <a:cubicBezTo>
                    <a:pt x="1057" y="427"/>
                    <a:pt x="1126" y="418"/>
                    <a:pt x="1194" y="418"/>
                  </a:cubicBezTo>
                  <a:close/>
                  <a:moveTo>
                    <a:pt x="1191" y="0"/>
                  </a:moveTo>
                  <a:cubicBezTo>
                    <a:pt x="1088" y="0"/>
                    <a:pt x="983" y="13"/>
                    <a:pt x="878" y="41"/>
                  </a:cubicBezTo>
                  <a:cubicBezTo>
                    <a:pt x="833" y="52"/>
                    <a:pt x="794" y="80"/>
                    <a:pt x="767" y="119"/>
                  </a:cubicBezTo>
                  <a:cubicBezTo>
                    <a:pt x="692" y="130"/>
                    <a:pt x="628" y="180"/>
                    <a:pt x="599" y="252"/>
                  </a:cubicBezTo>
                  <a:cubicBezTo>
                    <a:pt x="314" y="982"/>
                    <a:pt x="137" y="1750"/>
                    <a:pt x="73" y="2530"/>
                  </a:cubicBezTo>
                  <a:cubicBezTo>
                    <a:pt x="46" y="2856"/>
                    <a:pt x="1" y="3231"/>
                    <a:pt x="131" y="3539"/>
                  </a:cubicBezTo>
                  <a:cubicBezTo>
                    <a:pt x="252" y="3821"/>
                    <a:pt x="515" y="3981"/>
                    <a:pt x="814" y="4009"/>
                  </a:cubicBezTo>
                  <a:cubicBezTo>
                    <a:pt x="844" y="4012"/>
                    <a:pt x="874" y="4013"/>
                    <a:pt x="904" y="4013"/>
                  </a:cubicBezTo>
                  <a:cubicBezTo>
                    <a:pt x="1525" y="4013"/>
                    <a:pt x="2021" y="3406"/>
                    <a:pt x="2295" y="2908"/>
                  </a:cubicBezTo>
                  <a:cubicBezTo>
                    <a:pt x="2619" y="2319"/>
                    <a:pt x="2771" y="1576"/>
                    <a:pt x="2511" y="935"/>
                  </a:cubicBezTo>
                  <a:cubicBezTo>
                    <a:pt x="2292" y="398"/>
                    <a:pt x="1764" y="0"/>
                    <a:pt x="1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6" name="Google Shape;10616;p20"/>
            <p:cNvSpPr/>
            <p:nvPr/>
          </p:nvSpPr>
          <p:spPr>
            <a:xfrm>
              <a:off x="6054975" y="1170660"/>
              <a:ext cx="94838" cy="85788"/>
            </a:xfrm>
            <a:custGeom>
              <a:avLst/>
              <a:gdLst/>
              <a:ahLst/>
              <a:cxnLst/>
              <a:rect l="l" t="t" r="r" b="b"/>
              <a:pathLst>
                <a:path w="3521" h="3185" extrusionOk="0">
                  <a:moveTo>
                    <a:pt x="1320" y="0"/>
                  </a:moveTo>
                  <a:cubicBezTo>
                    <a:pt x="1246" y="0"/>
                    <a:pt x="1170" y="35"/>
                    <a:pt x="1129" y="100"/>
                  </a:cubicBezTo>
                  <a:cubicBezTo>
                    <a:pt x="579" y="959"/>
                    <a:pt x="205" y="1918"/>
                    <a:pt x="28" y="2922"/>
                  </a:cubicBezTo>
                  <a:cubicBezTo>
                    <a:pt x="1" y="3080"/>
                    <a:pt x="135" y="3184"/>
                    <a:pt x="257" y="3184"/>
                  </a:cubicBezTo>
                  <a:cubicBezTo>
                    <a:pt x="338" y="3184"/>
                    <a:pt x="413" y="3139"/>
                    <a:pt x="432" y="3033"/>
                  </a:cubicBezTo>
                  <a:cubicBezTo>
                    <a:pt x="572" y="2251"/>
                    <a:pt x="835" y="1496"/>
                    <a:pt x="1212" y="797"/>
                  </a:cubicBezTo>
                  <a:lnTo>
                    <a:pt x="1396" y="1737"/>
                  </a:lnTo>
                  <a:cubicBezTo>
                    <a:pt x="1435" y="1938"/>
                    <a:pt x="1447" y="2181"/>
                    <a:pt x="1577" y="2345"/>
                  </a:cubicBezTo>
                  <a:cubicBezTo>
                    <a:pt x="1648" y="2434"/>
                    <a:pt x="1750" y="2482"/>
                    <a:pt x="1853" y="2482"/>
                  </a:cubicBezTo>
                  <a:cubicBezTo>
                    <a:pt x="1935" y="2482"/>
                    <a:pt x="2017" y="2452"/>
                    <a:pt x="2084" y="2388"/>
                  </a:cubicBezTo>
                  <a:cubicBezTo>
                    <a:pt x="2214" y="2262"/>
                    <a:pt x="2279" y="2060"/>
                    <a:pt x="2353" y="1899"/>
                  </a:cubicBezTo>
                  <a:cubicBezTo>
                    <a:pt x="2439" y="1712"/>
                    <a:pt x="2522" y="1523"/>
                    <a:pt x="2613" y="1338"/>
                  </a:cubicBezTo>
                  <a:cubicBezTo>
                    <a:pt x="2731" y="1097"/>
                    <a:pt x="2865" y="868"/>
                    <a:pt x="3035" y="664"/>
                  </a:cubicBezTo>
                  <a:lnTo>
                    <a:pt x="3035" y="664"/>
                  </a:lnTo>
                  <a:cubicBezTo>
                    <a:pt x="3078" y="985"/>
                    <a:pt x="3014" y="1328"/>
                    <a:pt x="2973" y="1640"/>
                  </a:cubicBezTo>
                  <a:cubicBezTo>
                    <a:pt x="2917" y="2085"/>
                    <a:pt x="2897" y="2519"/>
                    <a:pt x="3083" y="2938"/>
                  </a:cubicBezTo>
                  <a:cubicBezTo>
                    <a:pt x="3118" y="3015"/>
                    <a:pt x="3178" y="3047"/>
                    <a:pt x="3239" y="3047"/>
                  </a:cubicBezTo>
                  <a:cubicBezTo>
                    <a:pt x="3374" y="3047"/>
                    <a:pt x="3520" y="2894"/>
                    <a:pt x="3445" y="2728"/>
                  </a:cubicBezTo>
                  <a:cubicBezTo>
                    <a:pt x="3270" y="2333"/>
                    <a:pt x="3364" y="1867"/>
                    <a:pt x="3417" y="1457"/>
                  </a:cubicBezTo>
                  <a:cubicBezTo>
                    <a:pt x="3475" y="1010"/>
                    <a:pt x="3497" y="576"/>
                    <a:pt x="3315" y="155"/>
                  </a:cubicBezTo>
                  <a:cubicBezTo>
                    <a:pt x="3283" y="83"/>
                    <a:pt x="3218" y="54"/>
                    <a:pt x="3150" y="54"/>
                  </a:cubicBezTo>
                  <a:cubicBezTo>
                    <a:pt x="3090" y="54"/>
                    <a:pt x="3029" y="77"/>
                    <a:pt x="2986" y="113"/>
                  </a:cubicBezTo>
                  <a:cubicBezTo>
                    <a:pt x="2472" y="547"/>
                    <a:pt x="2229" y="1181"/>
                    <a:pt x="1952" y="1775"/>
                  </a:cubicBezTo>
                  <a:cubicBezTo>
                    <a:pt x="1924" y="1836"/>
                    <a:pt x="1894" y="1896"/>
                    <a:pt x="1864" y="1955"/>
                  </a:cubicBezTo>
                  <a:cubicBezTo>
                    <a:pt x="1819" y="1781"/>
                    <a:pt x="1794" y="1596"/>
                    <a:pt x="1759" y="1419"/>
                  </a:cubicBezTo>
                  <a:lnTo>
                    <a:pt x="1512" y="150"/>
                  </a:lnTo>
                  <a:cubicBezTo>
                    <a:pt x="1492" y="48"/>
                    <a:pt x="1408" y="0"/>
                    <a:pt x="1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7" name="Google Shape;10617;p20"/>
            <p:cNvSpPr/>
            <p:nvPr/>
          </p:nvSpPr>
          <p:spPr>
            <a:xfrm>
              <a:off x="6157006" y="1170580"/>
              <a:ext cx="94407" cy="82690"/>
            </a:xfrm>
            <a:custGeom>
              <a:avLst/>
              <a:gdLst/>
              <a:ahLst/>
              <a:cxnLst/>
              <a:rect l="l" t="t" r="r" b="b"/>
              <a:pathLst>
                <a:path w="3505" h="3070" extrusionOk="0">
                  <a:moveTo>
                    <a:pt x="1218" y="1"/>
                  </a:moveTo>
                  <a:cubicBezTo>
                    <a:pt x="1183" y="1"/>
                    <a:pt x="1148" y="10"/>
                    <a:pt x="1117" y="31"/>
                  </a:cubicBezTo>
                  <a:cubicBezTo>
                    <a:pt x="749" y="272"/>
                    <a:pt x="666" y="777"/>
                    <a:pt x="539" y="1167"/>
                  </a:cubicBezTo>
                  <a:lnTo>
                    <a:pt x="50" y="2660"/>
                  </a:lnTo>
                  <a:cubicBezTo>
                    <a:pt x="0" y="2814"/>
                    <a:pt x="128" y="2916"/>
                    <a:pt x="255" y="2916"/>
                  </a:cubicBezTo>
                  <a:cubicBezTo>
                    <a:pt x="338" y="2916"/>
                    <a:pt x="422" y="2872"/>
                    <a:pt x="455" y="2771"/>
                  </a:cubicBezTo>
                  <a:cubicBezTo>
                    <a:pt x="600" y="2328"/>
                    <a:pt x="744" y="1886"/>
                    <a:pt x="889" y="1444"/>
                  </a:cubicBezTo>
                  <a:cubicBezTo>
                    <a:pt x="961" y="1223"/>
                    <a:pt x="1033" y="1002"/>
                    <a:pt x="1106" y="782"/>
                  </a:cubicBezTo>
                  <a:cubicBezTo>
                    <a:pt x="1114" y="756"/>
                    <a:pt x="1124" y="728"/>
                    <a:pt x="1133" y="702"/>
                  </a:cubicBezTo>
                  <a:cubicBezTo>
                    <a:pt x="1189" y="918"/>
                    <a:pt x="1244" y="1134"/>
                    <a:pt x="1301" y="1350"/>
                  </a:cubicBezTo>
                  <a:cubicBezTo>
                    <a:pt x="1367" y="1603"/>
                    <a:pt x="1509" y="1870"/>
                    <a:pt x="1790" y="1870"/>
                  </a:cubicBezTo>
                  <a:cubicBezTo>
                    <a:pt x="1814" y="1870"/>
                    <a:pt x="1839" y="1868"/>
                    <a:pt x="1865" y="1864"/>
                  </a:cubicBezTo>
                  <a:cubicBezTo>
                    <a:pt x="2176" y="1814"/>
                    <a:pt x="2388" y="1473"/>
                    <a:pt x="2579" y="1253"/>
                  </a:cubicBezTo>
                  <a:lnTo>
                    <a:pt x="3011" y="756"/>
                  </a:lnTo>
                  <a:lnTo>
                    <a:pt x="3011" y="756"/>
                  </a:lnTo>
                  <a:cubicBezTo>
                    <a:pt x="3058" y="1446"/>
                    <a:pt x="2997" y="2138"/>
                    <a:pt x="2828" y="2809"/>
                  </a:cubicBezTo>
                  <a:cubicBezTo>
                    <a:pt x="2789" y="2966"/>
                    <a:pt x="2919" y="3069"/>
                    <a:pt x="3044" y="3069"/>
                  </a:cubicBezTo>
                  <a:cubicBezTo>
                    <a:pt x="3126" y="3069"/>
                    <a:pt x="3206" y="3024"/>
                    <a:pt x="3232" y="2920"/>
                  </a:cubicBezTo>
                  <a:cubicBezTo>
                    <a:pt x="3456" y="2030"/>
                    <a:pt x="3505" y="1106"/>
                    <a:pt x="3377" y="197"/>
                  </a:cubicBezTo>
                  <a:cubicBezTo>
                    <a:pt x="3364" y="100"/>
                    <a:pt x="3267" y="45"/>
                    <a:pt x="3173" y="45"/>
                  </a:cubicBezTo>
                  <a:cubicBezTo>
                    <a:pt x="3117" y="45"/>
                    <a:pt x="3063" y="64"/>
                    <a:pt x="3027" y="105"/>
                  </a:cubicBezTo>
                  <a:lnTo>
                    <a:pt x="2432" y="786"/>
                  </a:lnTo>
                  <a:cubicBezTo>
                    <a:pt x="2258" y="985"/>
                    <a:pt x="2093" y="1228"/>
                    <a:pt x="1891" y="1396"/>
                  </a:cubicBezTo>
                  <a:cubicBezTo>
                    <a:pt x="1852" y="1429"/>
                    <a:pt x="1826" y="1448"/>
                    <a:pt x="1805" y="1448"/>
                  </a:cubicBezTo>
                  <a:cubicBezTo>
                    <a:pt x="1783" y="1448"/>
                    <a:pt x="1766" y="1427"/>
                    <a:pt x="1746" y="1377"/>
                  </a:cubicBezTo>
                  <a:cubicBezTo>
                    <a:pt x="1702" y="1272"/>
                    <a:pt x="1683" y="1153"/>
                    <a:pt x="1655" y="1043"/>
                  </a:cubicBezTo>
                  <a:cubicBezTo>
                    <a:pt x="1578" y="747"/>
                    <a:pt x="1501" y="451"/>
                    <a:pt x="1424" y="155"/>
                  </a:cubicBezTo>
                  <a:cubicBezTo>
                    <a:pt x="1401" y="64"/>
                    <a:pt x="1309" y="1"/>
                    <a:pt x="1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8" name="Google Shape;10618;p20"/>
            <p:cNvSpPr/>
            <p:nvPr/>
          </p:nvSpPr>
          <p:spPr>
            <a:xfrm>
              <a:off x="3748556" y="1627402"/>
              <a:ext cx="69331" cy="98420"/>
            </a:xfrm>
            <a:custGeom>
              <a:avLst/>
              <a:gdLst/>
              <a:ahLst/>
              <a:cxnLst/>
              <a:rect l="l" t="t" r="r" b="b"/>
              <a:pathLst>
                <a:path w="2574" h="3654" extrusionOk="0">
                  <a:moveTo>
                    <a:pt x="1354" y="1"/>
                  </a:moveTo>
                  <a:cubicBezTo>
                    <a:pt x="1341" y="1"/>
                    <a:pt x="1327" y="1"/>
                    <a:pt x="1314" y="2"/>
                  </a:cubicBezTo>
                  <a:cubicBezTo>
                    <a:pt x="887" y="17"/>
                    <a:pt x="419" y="254"/>
                    <a:pt x="218" y="644"/>
                  </a:cubicBezTo>
                  <a:cubicBezTo>
                    <a:pt x="19" y="1036"/>
                    <a:pt x="322" y="1401"/>
                    <a:pt x="645" y="1617"/>
                  </a:cubicBezTo>
                  <a:cubicBezTo>
                    <a:pt x="488" y="1661"/>
                    <a:pt x="326" y="1719"/>
                    <a:pt x="214" y="1829"/>
                  </a:cubicBezTo>
                  <a:cubicBezTo>
                    <a:pt x="52" y="1984"/>
                    <a:pt x="1" y="2214"/>
                    <a:pt x="38" y="2430"/>
                  </a:cubicBezTo>
                  <a:cubicBezTo>
                    <a:pt x="115" y="2869"/>
                    <a:pt x="560" y="3209"/>
                    <a:pt x="934" y="3397"/>
                  </a:cubicBezTo>
                  <a:cubicBezTo>
                    <a:pt x="1266" y="3566"/>
                    <a:pt x="1633" y="3653"/>
                    <a:pt x="2003" y="3653"/>
                  </a:cubicBezTo>
                  <a:cubicBezTo>
                    <a:pt x="2096" y="3653"/>
                    <a:pt x="2189" y="3648"/>
                    <a:pt x="2282" y="3637"/>
                  </a:cubicBezTo>
                  <a:cubicBezTo>
                    <a:pt x="2395" y="3621"/>
                    <a:pt x="2490" y="3550"/>
                    <a:pt x="2490" y="3427"/>
                  </a:cubicBezTo>
                  <a:cubicBezTo>
                    <a:pt x="2492" y="3331"/>
                    <a:pt x="2404" y="3217"/>
                    <a:pt x="2301" y="3217"/>
                  </a:cubicBezTo>
                  <a:cubicBezTo>
                    <a:pt x="2295" y="3217"/>
                    <a:pt x="2288" y="3217"/>
                    <a:pt x="2282" y="3218"/>
                  </a:cubicBezTo>
                  <a:cubicBezTo>
                    <a:pt x="2193" y="3230"/>
                    <a:pt x="2105" y="3236"/>
                    <a:pt x="2016" y="3236"/>
                  </a:cubicBezTo>
                  <a:cubicBezTo>
                    <a:pt x="1773" y="3236"/>
                    <a:pt x="1531" y="3192"/>
                    <a:pt x="1303" y="3105"/>
                  </a:cubicBezTo>
                  <a:cubicBezTo>
                    <a:pt x="1003" y="2991"/>
                    <a:pt x="666" y="2781"/>
                    <a:pt x="504" y="2498"/>
                  </a:cubicBezTo>
                  <a:cubicBezTo>
                    <a:pt x="438" y="2380"/>
                    <a:pt x="403" y="2208"/>
                    <a:pt x="525" y="2114"/>
                  </a:cubicBezTo>
                  <a:cubicBezTo>
                    <a:pt x="643" y="2026"/>
                    <a:pt x="845" y="1996"/>
                    <a:pt x="985" y="1960"/>
                  </a:cubicBezTo>
                  <a:cubicBezTo>
                    <a:pt x="1096" y="1932"/>
                    <a:pt x="1209" y="1910"/>
                    <a:pt x="1323" y="1894"/>
                  </a:cubicBezTo>
                  <a:cubicBezTo>
                    <a:pt x="1580" y="1957"/>
                    <a:pt x="1843" y="1991"/>
                    <a:pt x="2105" y="2018"/>
                  </a:cubicBezTo>
                  <a:cubicBezTo>
                    <a:pt x="2112" y="2019"/>
                    <a:pt x="2119" y="2019"/>
                    <a:pt x="2125" y="2019"/>
                  </a:cubicBezTo>
                  <a:cubicBezTo>
                    <a:pt x="2320" y="2019"/>
                    <a:pt x="2376" y="1720"/>
                    <a:pt x="2210" y="1626"/>
                  </a:cubicBezTo>
                  <a:cubicBezTo>
                    <a:pt x="1995" y="1506"/>
                    <a:pt x="1764" y="1461"/>
                    <a:pt x="1529" y="1461"/>
                  </a:cubicBezTo>
                  <a:cubicBezTo>
                    <a:pt x="1468" y="1461"/>
                    <a:pt x="1406" y="1464"/>
                    <a:pt x="1345" y="1470"/>
                  </a:cubicBezTo>
                  <a:cubicBezTo>
                    <a:pt x="1293" y="1456"/>
                    <a:pt x="1240" y="1442"/>
                    <a:pt x="1188" y="1424"/>
                  </a:cubicBezTo>
                  <a:cubicBezTo>
                    <a:pt x="1053" y="1377"/>
                    <a:pt x="925" y="1310"/>
                    <a:pt x="811" y="1224"/>
                  </a:cubicBezTo>
                  <a:cubicBezTo>
                    <a:pt x="712" y="1147"/>
                    <a:pt x="533" y="998"/>
                    <a:pt x="580" y="856"/>
                  </a:cubicBezTo>
                  <a:cubicBezTo>
                    <a:pt x="668" y="589"/>
                    <a:pt x="1061" y="429"/>
                    <a:pt x="1314" y="422"/>
                  </a:cubicBezTo>
                  <a:cubicBezTo>
                    <a:pt x="1321" y="421"/>
                    <a:pt x="1329" y="421"/>
                    <a:pt x="1336" y="421"/>
                  </a:cubicBezTo>
                  <a:cubicBezTo>
                    <a:pt x="1646" y="421"/>
                    <a:pt x="1937" y="577"/>
                    <a:pt x="2108" y="838"/>
                  </a:cubicBezTo>
                  <a:cubicBezTo>
                    <a:pt x="2152" y="906"/>
                    <a:pt x="2217" y="934"/>
                    <a:pt x="2281" y="934"/>
                  </a:cubicBezTo>
                  <a:cubicBezTo>
                    <a:pt x="2428" y="934"/>
                    <a:pt x="2574" y="784"/>
                    <a:pt x="2470" y="627"/>
                  </a:cubicBezTo>
                  <a:cubicBezTo>
                    <a:pt x="2223" y="253"/>
                    <a:pt x="1807" y="1"/>
                    <a:pt x="1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19" name="Google Shape;10619;p20"/>
            <p:cNvSpPr/>
            <p:nvPr/>
          </p:nvSpPr>
          <p:spPr>
            <a:xfrm>
              <a:off x="3826938" y="1691104"/>
              <a:ext cx="18881" cy="74152"/>
            </a:xfrm>
            <a:custGeom>
              <a:avLst/>
              <a:gdLst/>
              <a:ahLst/>
              <a:cxnLst/>
              <a:rect l="l" t="t" r="r" b="b"/>
              <a:pathLst>
                <a:path w="701" h="2753" extrusionOk="0">
                  <a:moveTo>
                    <a:pt x="482" y="0"/>
                  </a:moveTo>
                  <a:cubicBezTo>
                    <a:pt x="390" y="0"/>
                    <a:pt x="293" y="60"/>
                    <a:pt x="274" y="153"/>
                  </a:cubicBezTo>
                  <a:cubicBezTo>
                    <a:pt x="124" y="944"/>
                    <a:pt x="35" y="1746"/>
                    <a:pt x="5" y="2550"/>
                  </a:cubicBezTo>
                  <a:cubicBezTo>
                    <a:pt x="0" y="2685"/>
                    <a:pt x="103" y="2752"/>
                    <a:pt x="208" y="2752"/>
                  </a:cubicBezTo>
                  <a:cubicBezTo>
                    <a:pt x="313" y="2752"/>
                    <a:pt x="420" y="2685"/>
                    <a:pt x="425" y="2550"/>
                  </a:cubicBezTo>
                  <a:cubicBezTo>
                    <a:pt x="451" y="1784"/>
                    <a:pt x="536" y="1019"/>
                    <a:pt x="679" y="266"/>
                  </a:cubicBezTo>
                  <a:cubicBezTo>
                    <a:pt x="700" y="154"/>
                    <a:pt x="647" y="39"/>
                    <a:pt x="533" y="7"/>
                  </a:cubicBezTo>
                  <a:cubicBezTo>
                    <a:pt x="516" y="3"/>
                    <a:pt x="499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0" name="Google Shape;10620;p20"/>
            <p:cNvSpPr/>
            <p:nvPr/>
          </p:nvSpPr>
          <p:spPr>
            <a:xfrm>
              <a:off x="3894923" y="1647038"/>
              <a:ext cx="72805" cy="16242"/>
            </a:xfrm>
            <a:custGeom>
              <a:avLst/>
              <a:gdLst/>
              <a:ahLst/>
              <a:cxnLst/>
              <a:rect l="l" t="t" r="r" b="b"/>
              <a:pathLst>
                <a:path w="2703" h="603" extrusionOk="0">
                  <a:moveTo>
                    <a:pt x="257" y="1"/>
                  </a:moveTo>
                  <a:cubicBezTo>
                    <a:pt x="0" y="1"/>
                    <a:pt x="5" y="407"/>
                    <a:pt x="270" y="421"/>
                  </a:cubicBezTo>
                  <a:cubicBezTo>
                    <a:pt x="1012" y="459"/>
                    <a:pt x="1753" y="518"/>
                    <a:pt x="2493" y="601"/>
                  </a:cubicBezTo>
                  <a:cubicBezTo>
                    <a:pt x="2498" y="602"/>
                    <a:pt x="2504" y="602"/>
                    <a:pt x="2509" y="602"/>
                  </a:cubicBezTo>
                  <a:cubicBezTo>
                    <a:pt x="2615" y="602"/>
                    <a:pt x="2703" y="490"/>
                    <a:pt x="2703" y="391"/>
                  </a:cubicBezTo>
                  <a:cubicBezTo>
                    <a:pt x="2703" y="268"/>
                    <a:pt x="2606" y="194"/>
                    <a:pt x="2493" y="181"/>
                  </a:cubicBezTo>
                  <a:cubicBezTo>
                    <a:pt x="1753" y="100"/>
                    <a:pt x="1012" y="39"/>
                    <a:pt x="270" y="1"/>
                  </a:cubicBezTo>
                  <a:cubicBezTo>
                    <a:pt x="265" y="1"/>
                    <a:pt x="261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1" name="Google Shape;10621;p20"/>
            <p:cNvSpPr/>
            <p:nvPr/>
          </p:nvSpPr>
          <p:spPr>
            <a:xfrm>
              <a:off x="3878843" y="1672088"/>
              <a:ext cx="93464" cy="12848"/>
            </a:xfrm>
            <a:custGeom>
              <a:avLst/>
              <a:gdLst/>
              <a:ahLst/>
              <a:cxnLst/>
              <a:rect l="l" t="t" r="r" b="b"/>
              <a:pathLst>
                <a:path w="3470" h="477" extrusionOk="0">
                  <a:moveTo>
                    <a:pt x="265" y="0"/>
                  </a:moveTo>
                  <a:cubicBezTo>
                    <a:pt x="0" y="0"/>
                    <a:pt x="2" y="414"/>
                    <a:pt x="270" y="419"/>
                  </a:cubicBezTo>
                  <a:lnTo>
                    <a:pt x="3200" y="477"/>
                  </a:lnTo>
                  <a:cubicBezTo>
                    <a:pt x="3201" y="477"/>
                    <a:pt x="3203" y="477"/>
                    <a:pt x="3204" y="477"/>
                  </a:cubicBezTo>
                  <a:cubicBezTo>
                    <a:pt x="3469" y="477"/>
                    <a:pt x="3468" y="63"/>
                    <a:pt x="3200" y="57"/>
                  </a:cubicBezTo>
                  <a:lnTo>
                    <a:pt x="270" y="0"/>
                  </a:lnTo>
                  <a:cubicBezTo>
                    <a:pt x="268" y="0"/>
                    <a:pt x="267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2" name="Google Shape;10622;p20"/>
            <p:cNvSpPr/>
            <p:nvPr/>
          </p:nvSpPr>
          <p:spPr>
            <a:xfrm>
              <a:off x="4044657" y="1499163"/>
              <a:ext cx="121261" cy="125032"/>
            </a:xfrm>
            <a:custGeom>
              <a:avLst/>
              <a:gdLst/>
              <a:ahLst/>
              <a:cxnLst/>
              <a:rect l="l" t="t" r="r" b="b"/>
              <a:pathLst>
                <a:path w="4502" h="4642" extrusionOk="0">
                  <a:moveTo>
                    <a:pt x="3094" y="752"/>
                  </a:moveTo>
                  <a:cubicBezTo>
                    <a:pt x="3257" y="1754"/>
                    <a:pt x="3541" y="2735"/>
                    <a:pt x="3937" y="3671"/>
                  </a:cubicBezTo>
                  <a:cubicBezTo>
                    <a:pt x="3956" y="3719"/>
                    <a:pt x="4031" y="3826"/>
                    <a:pt x="4017" y="3871"/>
                  </a:cubicBezTo>
                  <a:cubicBezTo>
                    <a:pt x="4018" y="3869"/>
                    <a:pt x="4016" y="3868"/>
                    <a:pt x="4012" y="3868"/>
                  </a:cubicBezTo>
                  <a:cubicBezTo>
                    <a:pt x="3996" y="3868"/>
                    <a:pt x="3939" y="3887"/>
                    <a:pt x="3900" y="3895"/>
                  </a:cubicBezTo>
                  <a:cubicBezTo>
                    <a:pt x="3749" y="3921"/>
                    <a:pt x="3599" y="3943"/>
                    <a:pt x="3447" y="3964"/>
                  </a:cubicBezTo>
                  <a:cubicBezTo>
                    <a:pt x="3137" y="4004"/>
                    <a:pt x="2823" y="4033"/>
                    <a:pt x="2510" y="4050"/>
                  </a:cubicBezTo>
                  <a:cubicBezTo>
                    <a:pt x="2291" y="4061"/>
                    <a:pt x="2071" y="4066"/>
                    <a:pt x="1852" y="4066"/>
                  </a:cubicBezTo>
                  <a:cubicBezTo>
                    <a:pt x="1511" y="4066"/>
                    <a:pt x="1171" y="4053"/>
                    <a:pt x="830" y="4026"/>
                  </a:cubicBezTo>
                  <a:lnTo>
                    <a:pt x="3094" y="752"/>
                  </a:lnTo>
                  <a:close/>
                  <a:moveTo>
                    <a:pt x="3213" y="0"/>
                  </a:moveTo>
                  <a:cubicBezTo>
                    <a:pt x="3150" y="0"/>
                    <a:pt x="3085" y="31"/>
                    <a:pt x="3038" y="100"/>
                  </a:cubicBezTo>
                  <a:lnTo>
                    <a:pt x="108" y="4336"/>
                  </a:lnTo>
                  <a:cubicBezTo>
                    <a:pt x="1" y="4492"/>
                    <a:pt x="147" y="4642"/>
                    <a:pt x="296" y="4642"/>
                  </a:cubicBezTo>
                  <a:cubicBezTo>
                    <a:pt x="360" y="4642"/>
                    <a:pt x="424" y="4614"/>
                    <a:pt x="470" y="4548"/>
                  </a:cubicBezTo>
                  <a:lnTo>
                    <a:pt x="555" y="4426"/>
                  </a:lnTo>
                  <a:cubicBezTo>
                    <a:pt x="561" y="4426"/>
                    <a:pt x="564" y="4430"/>
                    <a:pt x="570" y="4430"/>
                  </a:cubicBezTo>
                  <a:cubicBezTo>
                    <a:pt x="978" y="4469"/>
                    <a:pt x="1387" y="4488"/>
                    <a:pt x="1795" y="4488"/>
                  </a:cubicBezTo>
                  <a:cubicBezTo>
                    <a:pt x="2088" y="4488"/>
                    <a:pt x="2380" y="4478"/>
                    <a:pt x="2671" y="4459"/>
                  </a:cubicBezTo>
                  <a:cubicBezTo>
                    <a:pt x="3013" y="4435"/>
                    <a:pt x="3353" y="4398"/>
                    <a:pt x="3691" y="4349"/>
                  </a:cubicBezTo>
                  <a:cubicBezTo>
                    <a:pt x="3948" y="4311"/>
                    <a:pt x="4340" y="4315"/>
                    <a:pt x="4428" y="4006"/>
                  </a:cubicBezTo>
                  <a:cubicBezTo>
                    <a:pt x="4501" y="3744"/>
                    <a:pt x="4279" y="3420"/>
                    <a:pt x="4188" y="3186"/>
                  </a:cubicBezTo>
                  <a:cubicBezTo>
                    <a:pt x="4064" y="2875"/>
                    <a:pt x="3955" y="2557"/>
                    <a:pt x="3857" y="2235"/>
                  </a:cubicBezTo>
                  <a:cubicBezTo>
                    <a:pt x="3657" y="1573"/>
                    <a:pt x="3513" y="893"/>
                    <a:pt x="3428" y="206"/>
                  </a:cubicBezTo>
                  <a:cubicBezTo>
                    <a:pt x="3413" y="80"/>
                    <a:pt x="3315" y="0"/>
                    <a:pt x="3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3" name="Google Shape;10623;p20"/>
            <p:cNvSpPr/>
            <p:nvPr/>
          </p:nvSpPr>
          <p:spPr>
            <a:xfrm>
              <a:off x="4168667" y="1492241"/>
              <a:ext cx="72482" cy="128507"/>
            </a:xfrm>
            <a:custGeom>
              <a:avLst/>
              <a:gdLst/>
              <a:ahLst/>
              <a:cxnLst/>
              <a:rect l="l" t="t" r="r" b="b"/>
              <a:pathLst>
                <a:path w="2691" h="4771" extrusionOk="0">
                  <a:moveTo>
                    <a:pt x="2118" y="589"/>
                  </a:moveTo>
                  <a:lnTo>
                    <a:pt x="2118" y="589"/>
                  </a:lnTo>
                  <a:cubicBezTo>
                    <a:pt x="2030" y="766"/>
                    <a:pt x="1872" y="982"/>
                    <a:pt x="1835" y="1040"/>
                  </a:cubicBezTo>
                  <a:cubicBezTo>
                    <a:pt x="1679" y="1288"/>
                    <a:pt x="1511" y="1527"/>
                    <a:pt x="1331" y="1758"/>
                  </a:cubicBezTo>
                  <a:cubicBezTo>
                    <a:pt x="1184" y="1946"/>
                    <a:pt x="1024" y="2124"/>
                    <a:pt x="861" y="2301"/>
                  </a:cubicBezTo>
                  <a:cubicBezTo>
                    <a:pt x="870" y="2273"/>
                    <a:pt x="877" y="2242"/>
                    <a:pt x="888" y="2215"/>
                  </a:cubicBezTo>
                  <a:cubicBezTo>
                    <a:pt x="1126" y="1565"/>
                    <a:pt x="1563" y="1001"/>
                    <a:pt x="2118" y="589"/>
                  </a:cubicBezTo>
                  <a:close/>
                  <a:moveTo>
                    <a:pt x="2303" y="1"/>
                  </a:moveTo>
                  <a:cubicBezTo>
                    <a:pt x="2267" y="1"/>
                    <a:pt x="2231" y="10"/>
                    <a:pt x="2199" y="28"/>
                  </a:cubicBezTo>
                  <a:cubicBezTo>
                    <a:pt x="1334" y="548"/>
                    <a:pt x="676" y="1385"/>
                    <a:pt x="400" y="2359"/>
                  </a:cubicBezTo>
                  <a:cubicBezTo>
                    <a:pt x="355" y="2521"/>
                    <a:pt x="322" y="2687"/>
                    <a:pt x="302" y="2853"/>
                  </a:cubicBezTo>
                  <a:cubicBezTo>
                    <a:pt x="251" y="2900"/>
                    <a:pt x="204" y="2952"/>
                    <a:pt x="153" y="2995"/>
                  </a:cubicBezTo>
                  <a:cubicBezTo>
                    <a:pt x="1" y="3130"/>
                    <a:pt x="131" y="3329"/>
                    <a:pt x="291" y="3345"/>
                  </a:cubicBezTo>
                  <a:cubicBezTo>
                    <a:pt x="308" y="3564"/>
                    <a:pt x="364" y="3779"/>
                    <a:pt x="458" y="3978"/>
                  </a:cubicBezTo>
                  <a:cubicBezTo>
                    <a:pt x="668" y="4415"/>
                    <a:pt x="1074" y="4714"/>
                    <a:pt x="1557" y="4769"/>
                  </a:cubicBezTo>
                  <a:cubicBezTo>
                    <a:pt x="1566" y="4770"/>
                    <a:pt x="1575" y="4770"/>
                    <a:pt x="1583" y="4770"/>
                  </a:cubicBezTo>
                  <a:cubicBezTo>
                    <a:pt x="1823" y="4770"/>
                    <a:pt x="1812" y="4378"/>
                    <a:pt x="1557" y="4349"/>
                  </a:cubicBezTo>
                  <a:cubicBezTo>
                    <a:pt x="1157" y="4304"/>
                    <a:pt x="859" y="3956"/>
                    <a:pt x="756" y="3588"/>
                  </a:cubicBezTo>
                  <a:cubicBezTo>
                    <a:pt x="706" y="3407"/>
                    <a:pt x="698" y="3223"/>
                    <a:pt x="709" y="3038"/>
                  </a:cubicBezTo>
                  <a:cubicBezTo>
                    <a:pt x="1138" y="2630"/>
                    <a:pt x="1538" y="2195"/>
                    <a:pt x="1884" y="1714"/>
                  </a:cubicBezTo>
                  <a:cubicBezTo>
                    <a:pt x="2089" y="1433"/>
                    <a:pt x="2276" y="1140"/>
                    <a:pt x="2445" y="836"/>
                  </a:cubicBezTo>
                  <a:cubicBezTo>
                    <a:pt x="2578" y="594"/>
                    <a:pt x="2691" y="280"/>
                    <a:pt x="2453" y="61"/>
                  </a:cubicBezTo>
                  <a:cubicBezTo>
                    <a:pt x="2411" y="21"/>
                    <a:pt x="2357" y="1"/>
                    <a:pt x="23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4" name="Google Shape;10624;p20"/>
            <p:cNvSpPr/>
            <p:nvPr/>
          </p:nvSpPr>
          <p:spPr>
            <a:xfrm>
              <a:off x="4027930" y="1658997"/>
              <a:ext cx="201635" cy="18046"/>
            </a:xfrm>
            <a:custGeom>
              <a:avLst/>
              <a:gdLst/>
              <a:ahLst/>
              <a:cxnLst/>
              <a:rect l="l" t="t" r="r" b="b"/>
              <a:pathLst>
                <a:path w="7486" h="670" extrusionOk="0">
                  <a:moveTo>
                    <a:pt x="7222" y="0"/>
                  </a:moveTo>
                  <a:cubicBezTo>
                    <a:pt x="7219" y="0"/>
                    <a:pt x="7217" y="1"/>
                    <a:pt x="7214" y="1"/>
                  </a:cubicBezTo>
                  <a:lnTo>
                    <a:pt x="270" y="250"/>
                  </a:lnTo>
                  <a:cubicBezTo>
                    <a:pt x="4" y="259"/>
                    <a:pt x="1" y="670"/>
                    <a:pt x="261" y="670"/>
                  </a:cubicBezTo>
                  <a:cubicBezTo>
                    <a:pt x="264" y="670"/>
                    <a:pt x="267" y="670"/>
                    <a:pt x="270" y="670"/>
                  </a:cubicBezTo>
                  <a:lnTo>
                    <a:pt x="7214" y="421"/>
                  </a:lnTo>
                  <a:cubicBezTo>
                    <a:pt x="7481" y="410"/>
                    <a:pt x="7485" y="0"/>
                    <a:pt x="7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5" name="Google Shape;10625;p20"/>
            <p:cNvSpPr/>
            <p:nvPr/>
          </p:nvSpPr>
          <p:spPr>
            <a:xfrm>
              <a:off x="4082124" y="1713945"/>
              <a:ext cx="55378" cy="124978"/>
            </a:xfrm>
            <a:custGeom>
              <a:avLst/>
              <a:gdLst/>
              <a:ahLst/>
              <a:cxnLst/>
              <a:rect l="l" t="t" r="r" b="b"/>
              <a:pathLst>
                <a:path w="2056" h="4640" extrusionOk="0">
                  <a:moveTo>
                    <a:pt x="1773" y="0"/>
                  </a:moveTo>
                  <a:cubicBezTo>
                    <a:pt x="1711" y="0"/>
                    <a:pt x="1651" y="32"/>
                    <a:pt x="1616" y="109"/>
                  </a:cubicBezTo>
                  <a:cubicBezTo>
                    <a:pt x="989" y="1455"/>
                    <a:pt x="767" y="2962"/>
                    <a:pt x="32" y="4259"/>
                  </a:cubicBezTo>
                  <a:cubicBezTo>
                    <a:pt x="10" y="4300"/>
                    <a:pt x="0" y="4347"/>
                    <a:pt x="8" y="4394"/>
                  </a:cubicBezTo>
                  <a:cubicBezTo>
                    <a:pt x="3" y="4405"/>
                    <a:pt x="2" y="4417"/>
                    <a:pt x="0" y="4430"/>
                  </a:cubicBezTo>
                  <a:cubicBezTo>
                    <a:pt x="7" y="4543"/>
                    <a:pt x="93" y="4640"/>
                    <a:pt x="210" y="4640"/>
                  </a:cubicBezTo>
                  <a:cubicBezTo>
                    <a:pt x="629" y="4637"/>
                    <a:pt x="1039" y="4533"/>
                    <a:pt x="1409" y="4339"/>
                  </a:cubicBezTo>
                  <a:cubicBezTo>
                    <a:pt x="1508" y="4289"/>
                    <a:pt x="1544" y="4143"/>
                    <a:pt x="1484" y="4052"/>
                  </a:cubicBezTo>
                  <a:cubicBezTo>
                    <a:pt x="1444" y="3987"/>
                    <a:pt x="1373" y="3951"/>
                    <a:pt x="1301" y="3951"/>
                  </a:cubicBezTo>
                  <a:cubicBezTo>
                    <a:pt x="1266" y="3951"/>
                    <a:pt x="1230" y="3959"/>
                    <a:pt x="1197" y="3977"/>
                  </a:cubicBezTo>
                  <a:cubicBezTo>
                    <a:pt x="1157" y="3999"/>
                    <a:pt x="1116" y="4019"/>
                    <a:pt x="1075" y="4038"/>
                  </a:cubicBezTo>
                  <a:lnTo>
                    <a:pt x="1042" y="4052"/>
                  </a:lnTo>
                  <a:lnTo>
                    <a:pt x="1034" y="4055"/>
                  </a:lnTo>
                  <a:cubicBezTo>
                    <a:pt x="1016" y="4062"/>
                    <a:pt x="998" y="4069"/>
                    <a:pt x="980" y="4077"/>
                  </a:cubicBezTo>
                  <a:cubicBezTo>
                    <a:pt x="893" y="4109"/>
                    <a:pt x="807" y="4135"/>
                    <a:pt x="718" y="4157"/>
                  </a:cubicBezTo>
                  <a:cubicBezTo>
                    <a:pt x="672" y="4168"/>
                    <a:pt x="629" y="4179"/>
                    <a:pt x="583" y="4187"/>
                  </a:cubicBezTo>
                  <a:cubicBezTo>
                    <a:pt x="569" y="4190"/>
                    <a:pt x="553" y="4193"/>
                    <a:pt x="538" y="4195"/>
                  </a:cubicBezTo>
                  <a:cubicBezTo>
                    <a:pt x="538" y="4195"/>
                    <a:pt x="536" y="4193"/>
                    <a:pt x="536" y="4193"/>
                  </a:cubicBezTo>
                  <a:cubicBezTo>
                    <a:pt x="1158" y="2959"/>
                    <a:pt x="1395" y="1574"/>
                    <a:pt x="1978" y="320"/>
                  </a:cubicBezTo>
                  <a:cubicBezTo>
                    <a:pt x="2055" y="153"/>
                    <a:pt x="1909" y="0"/>
                    <a:pt x="17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6" name="Google Shape;10626;p20"/>
            <p:cNvSpPr/>
            <p:nvPr/>
          </p:nvSpPr>
          <p:spPr>
            <a:xfrm>
              <a:off x="4138580" y="1817188"/>
              <a:ext cx="23164" cy="49103"/>
            </a:xfrm>
            <a:custGeom>
              <a:avLst/>
              <a:gdLst/>
              <a:ahLst/>
              <a:cxnLst/>
              <a:rect l="l" t="t" r="r" b="b"/>
              <a:pathLst>
                <a:path w="860" h="1823" extrusionOk="0">
                  <a:moveTo>
                    <a:pt x="625" y="1"/>
                  </a:moveTo>
                  <a:cubicBezTo>
                    <a:pt x="552" y="1"/>
                    <a:pt x="479" y="37"/>
                    <a:pt x="443" y="103"/>
                  </a:cubicBezTo>
                  <a:cubicBezTo>
                    <a:pt x="186" y="567"/>
                    <a:pt x="37" y="1083"/>
                    <a:pt x="7" y="1612"/>
                  </a:cubicBezTo>
                  <a:cubicBezTo>
                    <a:pt x="1" y="1719"/>
                    <a:pt x="103" y="1822"/>
                    <a:pt x="210" y="1822"/>
                  </a:cubicBezTo>
                  <a:cubicBezTo>
                    <a:pt x="212" y="1822"/>
                    <a:pt x="215" y="1822"/>
                    <a:pt x="217" y="1822"/>
                  </a:cubicBezTo>
                  <a:cubicBezTo>
                    <a:pt x="331" y="1819"/>
                    <a:pt x="424" y="1726"/>
                    <a:pt x="427" y="1612"/>
                  </a:cubicBezTo>
                  <a:cubicBezTo>
                    <a:pt x="453" y="1156"/>
                    <a:pt x="584" y="714"/>
                    <a:pt x="804" y="315"/>
                  </a:cubicBezTo>
                  <a:cubicBezTo>
                    <a:pt x="859" y="215"/>
                    <a:pt x="826" y="88"/>
                    <a:pt x="729" y="28"/>
                  </a:cubicBezTo>
                  <a:cubicBezTo>
                    <a:pt x="697" y="9"/>
                    <a:pt x="661" y="1"/>
                    <a:pt x="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7" name="Google Shape;10627;p20"/>
            <p:cNvSpPr/>
            <p:nvPr/>
          </p:nvSpPr>
          <p:spPr>
            <a:xfrm>
              <a:off x="4080615" y="1706807"/>
              <a:ext cx="80697" cy="87216"/>
            </a:xfrm>
            <a:custGeom>
              <a:avLst/>
              <a:gdLst/>
              <a:ahLst/>
              <a:cxnLst/>
              <a:rect l="l" t="t" r="r" b="b"/>
              <a:pathLst>
                <a:path w="2996" h="3238" extrusionOk="0">
                  <a:moveTo>
                    <a:pt x="2256" y="0"/>
                  </a:moveTo>
                  <a:cubicBezTo>
                    <a:pt x="2150" y="0"/>
                    <a:pt x="2043" y="32"/>
                    <a:pt x="1949" y="89"/>
                  </a:cubicBezTo>
                  <a:cubicBezTo>
                    <a:pt x="1737" y="217"/>
                    <a:pt x="1640" y="446"/>
                    <a:pt x="1553" y="667"/>
                  </a:cubicBezTo>
                  <a:cubicBezTo>
                    <a:pt x="1512" y="772"/>
                    <a:pt x="1600" y="895"/>
                    <a:pt x="1700" y="924"/>
                  </a:cubicBezTo>
                  <a:cubicBezTo>
                    <a:pt x="1719" y="929"/>
                    <a:pt x="1738" y="932"/>
                    <a:pt x="1756" y="932"/>
                  </a:cubicBezTo>
                  <a:cubicBezTo>
                    <a:pt x="1848" y="932"/>
                    <a:pt x="1922" y="864"/>
                    <a:pt x="1957" y="778"/>
                  </a:cubicBezTo>
                  <a:cubicBezTo>
                    <a:pt x="2007" y="653"/>
                    <a:pt x="2071" y="463"/>
                    <a:pt x="2218" y="422"/>
                  </a:cubicBezTo>
                  <a:cubicBezTo>
                    <a:pt x="2230" y="419"/>
                    <a:pt x="2242" y="417"/>
                    <a:pt x="2252" y="417"/>
                  </a:cubicBezTo>
                  <a:cubicBezTo>
                    <a:pt x="2346" y="417"/>
                    <a:pt x="2374" y="543"/>
                    <a:pt x="2363" y="626"/>
                  </a:cubicBezTo>
                  <a:cubicBezTo>
                    <a:pt x="2341" y="795"/>
                    <a:pt x="2222" y="955"/>
                    <a:pt x="2131" y="1094"/>
                  </a:cubicBezTo>
                  <a:cubicBezTo>
                    <a:pt x="2035" y="1243"/>
                    <a:pt x="1932" y="1387"/>
                    <a:pt x="1821" y="1525"/>
                  </a:cubicBezTo>
                  <a:cubicBezTo>
                    <a:pt x="1376" y="2069"/>
                    <a:pt x="826" y="2520"/>
                    <a:pt x="204" y="2849"/>
                  </a:cubicBezTo>
                  <a:cubicBezTo>
                    <a:pt x="0" y="2958"/>
                    <a:pt x="125" y="3238"/>
                    <a:pt x="314" y="3238"/>
                  </a:cubicBezTo>
                  <a:cubicBezTo>
                    <a:pt x="346" y="3238"/>
                    <a:pt x="380" y="3230"/>
                    <a:pt x="415" y="3211"/>
                  </a:cubicBezTo>
                  <a:cubicBezTo>
                    <a:pt x="1244" y="2769"/>
                    <a:pt x="1951" y="2128"/>
                    <a:pt x="2469" y="1343"/>
                  </a:cubicBezTo>
                  <a:cubicBezTo>
                    <a:pt x="2703" y="989"/>
                    <a:pt x="2996" y="427"/>
                    <a:pt x="2551" y="96"/>
                  </a:cubicBezTo>
                  <a:cubicBezTo>
                    <a:pt x="2462" y="30"/>
                    <a:pt x="2360" y="0"/>
                    <a:pt x="2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8" name="Google Shape;10628;p20"/>
            <p:cNvSpPr/>
            <p:nvPr/>
          </p:nvSpPr>
          <p:spPr>
            <a:xfrm>
              <a:off x="4251466" y="1621449"/>
              <a:ext cx="84764" cy="107255"/>
            </a:xfrm>
            <a:custGeom>
              <a:avLst/>
              <a:gdLst/>
              <a:ahLst/>
              <a:cxnLst/>
              <a:rect l="l" t="t" r="r" b="b"/>
              <a:pathLst>
                <a:path w="3147" h="3982" extrusionOk="0">
                  <a:moveTo>
                    <a:pt x="1688" y="0"/>
                  </a:moveTo>
                  <a:cubicBezTo>
                    <a:pt x="1583" y="0"/>
                    <a:pt x="1472" y="67"/>
                    <a:pt x="1459" y="201"/>
                  </a:cubicBezTo>
                  <a:cubicBezTo>
                    <a:pt x="1411" y="715"/>
                    <a:pt x="1378" y="1230"/>
                    <a:pt x="1356" y="1744"/>
                  </a:cubicBezTo>
                  <a:lnTo>
                    <a:pt x="272" y="1750"/>
                  </a:lnTo>
                  <a:cubicBezTo>
                    <a:pt x="3" y="1752"/>
                    <a:pt x="1" y="2170"/>
                    <a:pt x="270" y="2170"/>
                  </a:cubicBezTo>
                  <a:cubicBezTo>
                    <a:pt x="271" y="2170"/>
                    <a:pt x="271" y="2170"/>
                    <a:pt x="272" y="2170"/>
                  </a:cubicBezTo>
                  <a:lnTo>
                    <a:pt x="1339" y="2164"/>
                  </a:lnTo>
                  <a:lnTo>
                    <a:pt x="1339" y="2164"/>
                  </a:lnTo>
                  <a:cubicBezTo>
                    <a:pt x="1322" y="2703"/>
                    <a:pt x="1318" y="3240"/>
                    <a:pt x="1328" y="3779"/>
                  </a:cubicBezTo>
                  <a:cubicBezTo>
                    <a:pt x="1331" y="3914"/>
                    <a:pt x="1437" y="3982"/>
                    <a:pt x="1542" y="3982"/>
                  </a:cubicBezTo>
                  <a:cubicBezTo>
                    <a:pt x="1647" y="3982"/>
                    <a:pt x="1750" y="3915"/>
                    <a:pt x="1748" y="3779"/>
                  </a:cubicBezTo>
                  <a:cubicBezTo>
                    <a:pt x="1737" y="3240"/>
                    <a:pt x="1741" y="2701"/>
                    <a:pt x="1759" y="2161"/>
                  </a:cubicBezTo>
                  <a:lnTo>
                    <a:pt x="2876" y="2154"/>
                  </a:lnTo>
                  <a:cubicBezTo>
                    <a:pt x="3146" y="2153"/>
                    <a:pt x="3147" y="1736"/>
                    <a:pt x="2877" y="1736"/>
                  </a:cubicBezTo>
                  <a:cubicBezTo>
                    <a:pt x="2877" y="1736"/>
                    <a:pt x="2876" y="1736"/>
                    <a:pt x="2876" y="1736"/>
                  </a:cubicBezTo>
                  <a:lnTo>
                    <a:pt x="1774" y="1742"/>
                  </a:lnTo>
                  <a:cubicBezTo>
                    <a:pt x="1798" y="1229"/>
                    <a:pt x="1831" y="715"/>
                    <a:pt x="1878" y="201"/>
                  </a:cubicBezTo>
                  <a:cubicBezTo>
                    <a:pt x="1890" y="67"/>
                    <a:pt x="1792" y="0"/>
                    <a:pt x="16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29" name="Google Shape;10629;p20"/>
            <p:cNvSpPr/>
            <p:nvPr/>
          </p:nvSpPr>
          <p:spPr>
            <a:xfrm>
              <a:off x="4361120" y="1659670"/>
              <a:ext cx="195791" cy="20632"/>
            </a:xfrm>
            <a:custGeom>
              <a:avLst/>
              <a:gdLst/>
              <a:ahLst/>
              <a:cxnLst/>
              <a:rect l="l" t="t" r="r" b="b"/>
              <a:pathLst>
                <a:path w="7269" h="766" extrusionOk="0">
                  <a:moveTo>
                    <a:pt x="7012" y="0"/>
                  </a:moveTo>
                  <a:cubicBezTo>
                    <a:pt x="7008" y="0"/>
                    <a:pt x="7003" y="0"/>
                    <a:pt x="6999" y="1"/>
                  </a:cubicBezTo>
                  <a:lnTo>
                    <a:pt x="271" y="347"/>
                  </a:lnTo>
                  <a:cubicBezTo>
                    <a:pt x="6" y="361"/>
                    <a:pt x="0" y="766"/>
                    <a:pt x="258" y="766"/>
                  </a:cubicBezTo>
                  <a:cubicBezTo>
                    <a:pt x="262" y="766"/>
                    <a:pt x="267" y="765"/>
                    <a:pt x="271" y="765"/>
                  </a:cubicBezTo>
                  <a:lnTo>
                    <a:pt x="6999" y="419"/>
                  </a:lnTo>
                  <a:cubicBezTo>
                    <a:pt x="7261" y="407"/>
                    <a:pt x="7268" y="0"/>
                    <a:pt x="7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0" name="Google Shape;10630;p20"/>
            <p:cNvSpPr/>
            <p:nvPr/>
          </p:nvSpPr>
          <p:spPr>
            <a:xfrm>
              <a:off x="4583309" y="1651698"/>
              <a:ext cx="88212" cy="14329"/>
            </a:xfrm>
            <a:custGeom>
              <a:avLst/>
              <a:gdLst/>
              <a:ahLst/>
              <a:cxnLst/>
              <a:rect l="l" t="t" r="r" b="b"/>
              <a:pathLst>
                <a:path w="3275" h="532" extrusionOk="0">
                  <a:moveTo>
                    <a:pt x="2530" y="0"/>
                  </a:moveTo>
                  <a:cubicBezTo>
                    <a:pt x="2341" y="0"/>
                    <a:pt x="2151" y="3"/>
                    <a:pt x="1962" y="4"/>
                  </a:cubicBezTo>
                  <a:lnTo>
                    <a:pt x="270" y="5"/>
                  </a:lnTo>
                  <a:cubicBezTo>
                    <a:pt x="0" y="5"/>
                    <a:pt x="0" y="425"/>
                    <a:pt x="270" y="425"/>
                  </a:cubicBezTo>
                  <a:lnTo>
                    <a:pt x="1613" y="424"/>
                  </a:lnTo>
                  <a:lnTo>
                    <a:pt x="2797" y="424"/>
                  </a:lnTo>
                  <a:cubicBezTo>
                    <a:pt x="2813" y="456"/>
                    <a:pt x="2838" y="485"/>
                    <a:pt x="2871" y="505"/>
                  </a:cubicBezTo>
                  <a:cubicBezTo>
                    <a:pt x="2900" y="523"/>
                    <a:pt x="2938" y="532"/>
                    <a:pt x="2976" y="532"/>
                  </a:cubicBezTo>
                  <a:cubicBezTo>
                    <a:pt x="3050" y="532"/>
                    <a:pt x="3127" y="498"/>
                    <a:pt x="3157" y="430"/>
                  </a:cubicBezTo>
                  <a:cubicBezTo>
                    <a:pt x="3275" y="156"/>
                    <a:pt x="3040" y="8"/>
                    <a:pt x="2794" y="2"/>
                  </a:cubicBezTo>
                  <a:cubicBezTo>
                    <a:pt x="2706" y="1"/>
                    <a:pt x="2618" y="0"/>
                    <a:pt x="25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1" name="Google Shape;10631;p20"/>
            <p:cNvSpPr/>
            <p:nvPr/>
          </p:nvSpPr>
          <p:spPr>
            <a:xfrm>
              <a:off x="4587700" y="1680976"/>
              <a:ext cx="77411" cy="14276"/>
            </a:xfrm>
            <a:custGeom>
              <a:avLst/>
              <a:gdLst/>
              <a:ahLst/>
              <a:cxnLst/>
              <a:rect l="l" t="t" r="r" b="b"/>
              <a:pathLst>
                <a:path w="2874" h="530" extrusionOk="0">
                  <a:moveTo>
                    <a:pt x="2614" y="1"/>
                  </a:moveTo>
                  <a:cubicBezTo>
                    <a:pt x="2611" y="1"/>
                    <a:pt x="2607" y="1"/>
                    <a:pt x="2603" y="1"/>
                  </a:cubicBezTo>
                  <a:lnTo>
                    <a:pt x="270" y="109"/>
                  </a:lnTo>
                  <a:cubicBezTo>
                    <a:pt x="5" y="121"/>
                    <a:pt x="0" y="529"/>
                    <a:pt x="259" y="529"/>
                  </a:cubicBezTo>
                  <a:cubicBezTo>
                    <a:pt x="263" y="529"/>
                    <a:pt x="266" y="529"/>
                    <a:pt x="270" y="529"/>
                  </a:cubicBezTo>
                  <a:lnTo>
                    <a:pt x="2603" y="419"/>
                  </a:lnTo>
                  <a:cubicBezTo>
                    <a:pt x="2868" y="407"/>
                    <a:pt x="2874" y="1"/>
                    <a:pt x="26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2" name="Google Shape;10632;p20"/>
            <p:cNvSpPr/>
            <p:nvPr/>
          </p:nvSpPr>
          <p:spPr>
            <a:xfrm>
              <a:off x="4726578" y="1664492"/>
              <a:ext cx="305389" cy="16215"/>
            </a:xfrm>
            <a:custGeom>
              <a:avLst/>
              <a:gdLst/>
              <a:ahLst/>
              <a:cxnLst/>
              <a:rect l="l" t="t" r="r" b="b"/>
              <a:pathLst>
                <a:path w="11338" h="602" extrusionOk="0">
                  <a:moveTo>
                    <a:pt x="11073" y="0"/>
                  </a:moveTo>
                  <a:cubicBezTo>
                    <a:pt x="11071" y="0"/>
                    <a:pt x="11070" y="0"/>
                    <a:pt x="11068" y="0"/>
                  </a:cubicBezTo>
                  <a:lnTo>
                    <a:pt x="270" y="184"/>
                  </a:lnTo>
                  <a:cubicBezTo>
                    <a:pt x="2" y="188"/>
                    <a:pt x="0" y="602"/>
                    <a:pt x="265" y="602"/>
                  </a:cubicBezTo>
                  <a:cubicBezTo>
                    <a:pt x="267" y="602"/>
                    <a:pt x="268" y="602"/>
                    <a:pt x="270" y="602"/>
                  </a:cubicBezTo>
                  <a:lnTo>
                    <a:pt x="11068" y="420"/>
                  </a:lnTo>
                  <a:cubicBezTo>
                    <a:pt x="11336" y="416"/>
                    <a:pt x="11338" y="0"/>
                    <a:pt x="1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3" name="Google Shape;10633;p20"/>
            <p:cNvSpPr/>
            <p:nvPr/>
          </p:nvSpPr>
          <p:spPr>
            <a:xfrm>
              <a:off x="4379247" y="1519041"/>
              <a:ext cx="108494" cy="106393"/>
            </a:xfrm>
            <a:custGeom>
              <a:avLst/>
              <a:gdLst/>
              <a:ahLst/>
              <a:cxnLst/>
              <a:rect l="l" t="t" r="r" b="b"/>
              <a:pathLst>
                <a:path w="4028" h="3950" extrusionOk="0">
                  <a:moveTo>
                    <a:pt x="2298" y="565"/>
                  </a:moveTo>
                  <a:cubicBezTo>
                    <a:pt x="2398" y="730"/>
                    <a:pt x="2448" y="940"/>
                    <a:pt x="2503" y="1109"/>
                  </a:cubicBezTo>
                  <a:cubicBezTo>
                    <a:pt x="2597" y="1403"/>
                    <a:pt x="2688" y="1700"/>
                    <a:pt x="2790" y="1994"/>
                  </a:cubicBezTo>
                  <a:cubicBezTo>
                    <a:pt x="2950" y="2459"/>
                    <a:pt x="3142" y="2914"/>
                    <a:pt x="3406" y="3331"/>
                  </a:cubicBezTo>
                  <a:cubicBezTo>
                    <a:pt x="3191" y="3351"/>
                    <a:pt x="2975" y="3362"/>
                    <a:pt x="2760" y="3362"/>
                  </a:cubicBezTo>
                  <a:cubicBezTo>
                    <a:pt x="2490" y="3362"/>
                    <a:pt x="2221" y="3346"/>
                    <a:pt x="1953" y="3313"/>
                  </a:cubicBezTo>
                  <a:cubicBezTo>
                    <a:pt x="1638" y="3276"/>
                    <a:pt x="1321" y="3231"/>
                    <a:pt x="1007" y="3231"/>
                  </a:cubicBezTo>
                  <a:cubicBezTo>
                    <a:pt x="937" y="3231"/>
                    <a:pt x="867" y="3233"/>
                    <a:pt x="797" y="3238"/>
                  </a:cubicBezTo>
                  <a:cubicBezTo>
                    <a:pt x="1297" y="2347"/>
                    <a:pt x="1798" y="1457"/>
                    <a:pt x="2298" y="565"/>
                  </a:cubicBezTo>
                  <a:close/>
                  <a:moveTo>
                    <a:pt x="2264" y="0"/>
                  </a:moveTo>
                  <a:cubicBezTo>
                    <a:pt x="2188" y="0"/>
                    <a:pt x="2109" y="44"/>
                    <a:pt x="2074" y="106"/>
                  </a:cubicBezTo>
                  <a:lnTo>
                    <a:pt x="247" y="3359"/>
                  </a:lnTo>
                  <a:cubicBezTo>
                    <a:pt x="186" y="3395"/>
                    <a:pt x="147" y="3462"/>
                    <a:pt x="148" y="3534"/>
                  </a:cubicBezTo>
                  <a:lnTo>
                    <a:pt x="92" y="3635"/>
                  </a:lnTo>
                  <a:cubicBezTo>
                    <a:pt x="1" y="3797"/>
                    <a:pt x="146" y="3949"/>
                    <a:pt x="288" y="3949"/>
                  </a:cubicBezTo>
                  <a:cubicBezTo>
                    <a:pt x="351" y="3949"/>
                    <a:pt x="413" y="3919"/>
                    <a:pt x="454" y="3846"/>
                  </a:cubicBezTo>
                  <a:lnTo>
                    <a:pt x="535" y="3702"/>
                  </a:lnTo>
                  <a:cubicBezTo>
                    <a:pt x="701" y="3661"/>
                    <a:pt x="869" y="3646"/>
                    <a:pt x="1038" y="3646"/>
                  </a:cubicBezTo>
                  <a:cubicBezTo>
                    <a:pt x="1385" y="3646"/>
                    <a:pt x="1736" y="3710"/>
                    <a:pt x="2082" y="3746"/>
                  </a:cubicBezTo>
                  <a:cubicBezTo>
                    <a:pt x="2310" y="3769"/>
                    <a:pt x="2540" y="3780"/>
                    <a:pt x="2769" y="3780"/>
                  </a:cubicBezTo>
                  <a:cubicBezTo>
                    <a:pt x="3123" y="3780"/>
                    <a:pt x="3476" y="3753"/>
                    <a:pt x="3825" y="3699"/>
                  </a:cubicBezTo>
                  <a:cubicBezTo>
                    <a:pt x="3949" y="3680"/>
                    <a:pt x="4028" y="3492"/>
                    <a:pt x="3951" y="3392"/>
                  </a:cubicBezTo>
                  <a:cubicBezTo>
                    <a:pt x="3556" y="2873"/>
                    <a:pt x="3319" y="2270"/>
                    <a:pt x="3117" y="1654"/>
                  </a:cubicBezTo>
                  <a:cubicBezTo>
                    <a:pt x="3017" y="1352"/>
                    <a:pt x="2926" y="1048"/>
                    <a:pt x="2823" y="745"/>
                  </a:cubicBezTo>
                  <a:cubicBezTo>
                    <a:pt x="2726" y="462"/>
                    <a:pt x="2605" y="213"/>
                    <a:pt x="2361" y="31"/>
                  </a:cubicBezTo>
                  <a:cubicBezTo>
                    <a:pt x="2332" y="10"/>
                    <a:pt x="2298" y="0"/>
                    <a:pt x="2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4" name="Google Shape;10634;p20"/>
            <p:cNvSpPr/>
            <p:nvPr/>
          </p:nvSpPr>
          <p:spPr>
            <a:xfrm>
              <a:off x="4492187" y="1485130"/>
              <a:ext cx="56537" cy="129961"/>
            </a:xfrm>
            <a:custGeom>
              <a:avLst/>
              <a:gdLst/>
              <a:ahLst/>
              <a:cxnLst/>
              <a:rect l="l" t="t" r="r" b="b"/>
              <a:pathLst>
                <a:path w="2099" h="4825" extrusionOk="0">
                  <a:moveTo>
                    <a:pt x="1553" y="674"/>
                  </a:moveTo>
                  <a:lnTo>
                    <a:pt x="1553" y="674"/>
                  </a:lnTo>
                  <a:cubicBezTo>
                    <a:pt x="1373" y="1241"/>
                    <a:pt x="1079" y="1763"/>
                    <a:pt x="742" y="2258"/>
                  </a:cubicBezTo>
                  <a:cubicBezTo>
                    <a:pt x="809" y="1986"/>
                    <a:pt x="906" y="1722"/>
                    <a:pt x="1030" y="1470"/>
                  </a:cubicBezTo>
                  <a:lnTo>
                    <a:pt x="1032" y="1470"/>
                  </a:lnTo>
                  <a:cubicBezTo>
                    <a:pt x="1126" y="1281"/>
                    <a:pt x="1235" y="1099"/>
                    <a:pt x="1359" y="925"/>
                  </a:cubicBezTo>
                  <a:cubicBezTo>
                    <a:pt x="1373" y="905"/>
                    <a:pt x="1461" y="790"/>
                    <a:pt x="1553" y="674"/>
                  </a:cubicBezTo>
                  <a:close/>
                  <a:moveTo>
                    <a:pt x="1800" y="1"/>
                  </a:moveTo>
                  <a:cubicBezTo>
                    <a:pt x="1421" y="1"/>
                    <a:pt x="1066" y="596"/>
                    <a:pt x="895" y="859"/>
                  </a:cubicBezTo>
                  <a:cubicBezTo>
                    <a:pt x="604" y="1312"/>
                    <a:pt x="397" y="1815"/>
                    <a:pt x="289" y="2343"/>
                  </a:cubicBezTo>
                  <a:cubicBezTo>
                    <a:pt x="245" y="2559"/>
                    <a:pt x="217" y="2777"/>
                    <a:pt x="207" y="2996"/>
                  </a:cubicBezTo>
                  <a:cubicBezTo>
                    <a:pt x="171" y="3045"/>
                    <a:pt x="135" y="3092"/>
                    <a:pt x="99" y="3140"/>
                  </a:cubicBezTo>
                  <a:cubicBezTo>
                    <a:pt x="1" y="3270"/>
                    <a:pt x="98" y="3399"/>
                    <a:pt x="226" y="3432"/>
                  </a:cubicBezTo>
                  <a:cubicBezTo>
                    <a:pt x="244" y="3565"/>
                    <a:pt x="276" y="3697"/>
                    <a:pt x="327" y="3822"/>
                  </a:cubicBezTo>
                  <a:cubicBezTo>
                    <a:pt x="403" y="4024"/>
                    <a:pt x="540" y="4199"/>
                    <a:pt x="715" y="4325"/>
                  </a:cubicBezTo>
                  <a:cubicBezTo>
                    <a:pt x="892" y="4449"/>
                    <a:pt x="1154" y="4503"/>
                    <a:pt x="1245" y="4715"/>
                  </a:cubicBezTo>
                  <a:cubicBezTo>
                    <a:pt x="1278" y="4792"/>
                    <a:pt x="1337" y="4824"/>
                    <a:pt x="1398" y="4824"/>
                  </a:cubicBezTo>
                  <a:cubicBezTo>
                    <a:pt x="1532" y="4824"/>
                    <a:pt x="1680" y="4671"/>
                    <a:pt x="1607" y="4502"/>
                  </a:cubicBezTo>
                  <a:cubicBezTo>
                    <a:pt x="1458" y="4157"/>
                    <a:pt x="1058" y="4138"/>
                    <a:pt x="836" y="3874"/>
                  </a:cubicBezTo>
                  <a:cubicBezTo>
                    <a:pt x="670" y="3676"/>
                    <a:pt x="621" y="3407"/>
                    <a:pt x="620" y="3140"/>
                  </a:cubicBezTo>
                  <a:cubicBezTo>
                    <a:pt x="1267" y="2279"/>
                    <a:pt x="1889" y="1368"/>
                    <a:pt x="2083" y="289"/>
                  </a:cubicBezTo>
                  <a:cubicBezTo>
                    <a:pt x="2099" y="198"/>
                    <a:pt x="2072" y="101"/>
                    <a:pt x="1986" y="52"/>
                  </a:cubicBezTo>
                  <a:cubicBezTo>
                    <a:pt x="1923" y="17"/>
                    <a:pt x="1861" y="1"/>
                    <a:pt x="18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5" name="Google Shape;10635;p20"/>
            <p:cNvSpPr/>
            <p:nvPr/>
          </p:nvSpPr>
          <p:spPr>
            <a:xfrm>
              <a:off x="4400257" y="1725797"/>
              <a:ext cx="64644" cy="121531"/>
            </a:xfrm>
            <a:custGeom>
              <a:avLst/>
              <a:gdLst/>
              <a:ahLst/>
              <a:cxnLst/>
              <a:rect l="l" t="t" r="r" b="b"/>
              <a:pathLst>
                <a:path w="2400" h="4512" extrusionOk="0">
                  <a:moveTo>
                    <a:pt x="2176" y="0"/>
                  </a:moveTo>
                  <a:cubicBezTo>
                    <a:pt x="2142" y="0"/>
                    <a:pt x="2107" y="10"/>
                    <a:pt x="2074" y="31"/>
                  </a:cubicBezTo>
                  <a:cubicBezTo>
                    <a:pt x="1189" y="588"/>
                    <a:pt x="769" y="1652"/>
                    <a:pt x="460" y="2606"/>
                  </a:cubicBezTo>
                  <a:cubicBezTo>
                    <a:pt x="437" y="2677"/>
                    <a:pt x="418" y="2747"/>
                    <a:pt x="404" y="2819"/>
                  </a:cubicBezTo>
                  <a:cubicBezTo>
                    <a:pt x="316" y="2921"/>
                    <a:pt x="233" y="3026"/>
                    <a:pt x="141" y="3127"/>
                  </a:cubicBezTo>
                  <a:cubicBezTo>
                    <a:pt x="0" y="3277"/>
                    <a:pt x="140" y="3483"/>
                    <a:pt x="295" y="3483"/>
                  </a:cubicBezTo>
                  <a:cubicBezTo>
                    <a:pt x="327" y="3483"/>
                    <a:pt x="360" y="3474"/>
                    <a:pt x="391" y="3454"/>
                  </a:cubicBezTo>
                  <a:cubicBezTo>
                    <a:pt x="435" y="3691"/>
                    <a:pt x="543" y="3910"/>
                    <a:pt x="705" y="4090"/>
                  </a:cubicBezTo>
                  <a:cubicBezTo>
                    <a:pt x="954" y="4368"/>
                    <a:pt x="1316" y="4512"/>
                    <a:pt x="1681" y="4512"/>
                  </a:cubicBezTo>
                  <a:cubicBezTo>
                    <a:pt x="1832" y="4512"/>
                    <a:pt x="1983" y="4487"/>
                    <a:pt x="2127" y="4438"/>
                  </a:cubicBezTo>
                  <a:cubicBezTo>
                    <a:pt x="2355" y="4359"/>
                    <a:pt x="2289" y="4021"/>
                    <a:pt x="2085" y="4021"/>
                  </a:cubicBezTo>
                  <a:cubicBezTo>
                    <a:pt x="2063" y="4021"/>
                    <a:pt x="2039" y="4025"/>
                    <a:pt x="2015" y="4034"/>
                  </a:cubicBezTo>
                  <a:cubicBezTo>
                    <a:pt x="1905" y="4072"/>
                    <a:pt x="1791" y="4091"/>
                    <a:pt x="1680" y="4091"/>
                  </a:cubicBezTo>
                  <a:cubicBezTo>
                    <a:pt x="1374" y="4091"/>
                    <a:pt x="1082" y="3949"/>
                    <a:pt x="910" y="3670"/>
                  </a:cubicBezTo>
                  <a:cubicBezTo>
                    <a:pt x="777" y="3452"/>
                    <a:pt x="761" y="3227"/>
                    <a:pt x="797" y="3001"/>
                  </a:cubicBezTo>
                  <a:cubicBezTo>
                    <a:pt x="1093" y="2650"/>
                    <a:pt x="1375" y="2290"/>
                    <a:pt x="1628" y="1906"/>
                  </a:cubicBezTo>
                  <a:cubicBezTo>
                    <a:pt x="1801" y="1640"/>
                    <a:pt x="1966" y="1367"/>
                    <a:pt x="2116" y="1087"/>
                  </a:cubicBezTo>
                  <a:cubicBezTo>
                    <a:pt x="2265" y="812"/>
                    <a:pt x="2400" y="530"/>
                    <a:pt x="2389" y="211"/>
                  </a:cubicBezTo>
                  <a:cubicBezTo>
                    <a:pt x="2384" y="95"/>
                    <a:pt x="2284" y="0"/>
                    <a:pt x="2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6" name="Google Shape;10636;p20"/>
            <p:cNvSpPr/>
            <p:nvPr/>
          </p:nvSpPr>
          <p:spPr>
            <a:xfrm>
              <a:off x="4465063" y="1815518"/>
              <a:ext cx="42557" cy="64779"/>
            </a:xfrm>
            <a:custGeom>
              <a:avLst/>
              <a:gdLst/>
              <a:ahLst/>
              <a:cxnLst/>
              <a:rect l="l" t="t" r="r" b="b"/>
              <a:pathLst>
                <a:path w="1580" h="2405" extrusionOk="0">
                  <a:moveTo>
                    <a:pt x="775" y="1"/>
                  </a:moveTo>
                  <a:cubicBezTo>
                    <a:pt x="615" y="1"/>
                    <a:pt x="458" y="72"/>
                    <a:pt x="378" y="225"/>
                  </a:cubicBezTo>
                  <a:cubicBezTo>
                    <a:pt x="291" y="389"/>
                    <a:pt x="436" y="541"/>
                    <a:pt x="576" y="541"/>
                  </a:cubicBezTo>
                  <a:cubicBezTo>
                    <a:pt x="639" y="541"/>
                    <a:pt x="700" y="510"/>
                    <a:pt x="740" y="436"/>
                  </a:cubicBezTo>
                  <a:cubicBezTo>
                    <a:pt x="741" y="432"/>
                    <a:pt x="744" y="427"/>
                    <a:pt x="746" y="422"/>
                  </a:cubicBezTo>
                  <a:lnTo>
                    <a:pt x="752" y="421"/>
                  </a:lnTo>
                  <a:cubicBezTo>
                    <a:pt x="764" y="422"/>
                    <a:pt x="783" y="423"/>
                    <a:pt x="792" y="423"/>
                  </a:cubicBezTo>
                  <a:cubicBezTo>
                    <a:pt x="796" y="423"/>
                    <a:pt x="798" y="423"/>
                    <a:pt x="797" y="422"/>
                  </a:cubicBezTo>
                  <a:lnTo>
                    <a:pt x="797" y="422"/>
                  </a:lnTo>
                  <a:cubicBezTo>
                    <a:pt x="805" y="424"/>
                    <a:pt x="814" y="426"/>
                    <a:pt x="823" y="429"/>
                  </a:cubicBezTo>
                  <a:lnTo>
                    <a:pt x="831" y="433"/>
                  </a:lnTo>
                  <a:cubicBezTo>
                    <a:pt x="837" y="438"/>
                    <a:pt x="843" y="441"/>
                    <a:pt x="848" y="444"/>
                  </a:cubicBezTo>
                  <a:cubicBezTo>
                    <a:pt x="853" y="448"/>
                    <a:pt x="857" y="452"/>
                    <a:pt x="861" y="456"/>
                  </a:cubicBezTo>
                  <a:lnTo>
                    <a:pt x="861" y="456"/>
                  </a:lnTo>
                  <a:cubicBezTo>
                    <a:pt x="857" y="456"/>
                    <a:pt x="883" y="498"/>
                    <a:pt x="884" y="502"/>
                  </a:cubicBezTo>
                  <a:cubicBezTo>
                    <a:pt x="901" y="555"/>
                    <a:pt x="903" y="612"/>
                    <a:pt x="890" y="667"/>
                  </a:cubicBezTo>
                  <a:cubicBezTo>
                    <a:pt x="838" y="963"/>
                    <a:pt x="605" y="1218"/>
                    <a:pt x="417" y="1439"/>
                  </a:cubicBezTo>
                  <a:cubicBezTo>
                    <a:pt x="312" y="1563"/>
                    <a:pt x="176" y="1690"/>
                    <a:pt x="104" y="1835"/>
                  </a:cubicBezTo>
                  <a:cubicBezTo>
                    <a:pt x="0" y="2047"/>
                    <a:pt x="130" y="2224"/>
                    <a:pt x="328" y="2296"/>
                  </a:cubicBezTo>
                  <a:cubicBezTo>
                    <a:pt x="533" y="2372"/>
                    <a:pt x="753" y="2405"/>
                    <a:pt x="973" y="2405"/>
                  </a:cubicBezTo>
                  <a:cubicBezTo>
                    <a:pt x="1118" y="2405"/>
                    <a:pt x="1264" y="2390"/>
                    <a:pt x="1406" y="2363"/>
                  </a:cubicBezTo>
                  <a:cubicBezTo>
                    <a:pt x="1517" y="2340"/>
                    <a:pt x="1580" y="2207"/>
                    <a:pt x="1551" y="2105"/>
                  </a:cubicBezTo>
                  <a:cubicBezTo>
                    <a:pt x="1525" y="2004"/>
                    <a:pt x="1437" y="1953"/>
                    <a:pt x="1343" y="1953"/>
                  </a:cubicBezTo>
                  <a:cubicBezTo>
                    <a:pt x="1327" y="1953"/>
                    <a:pt x="1310" y="1955"/>
                    <a:pt x="1294" y="1958"/>
                  </a:cubicBezTo>
                  <a:cubicBezTo>
                    <a:pt x="1195" y="1976"/>
                    <a:pt x="1095" y="1985"/>
                    <a:pt x="995" y="1985"/>
                  </a:cubicBezTo>
                  <a:cubicBezTo>
                    <a:pt x="848" y="1985"/>
                    <a:pt x="701" y="1965"/>
                    <a:pt x="558" y="1926"/>
                  </a:cubicBezTo>
                  <a:cubicBezTo>
                    <a:pt x="578" y="1900"/>
                    <a:pt x="596" y="1873"/>
                    <a:pt x="614" y="1851"/>
                  </a:cubicBezTo>
                  <a:cubicBezTo>
                    <a:pt x="701" y="1751"/>
                    <a:pt x="788" y="1651"/>
                    <a:pt x="871" y="1547"/>
                  </a:cubicBezTo>
                  <a:cubicBezTo>
                    <a:pt x="1042" y="1333"/>
                    <a:pt x="1208" y="1101"/>
                    <a:pt x="1282" y="833"/>
                  </a:cubicBezTo>
                  <a:cubicBezTo>
                    <a:pt x="1354" y="566"/>
                    <a:pt x="1315" y="248"/>
                    <a:pt x="1069" y="87"/>
                  </a:cubicBezTo>
                  <a:cubicBezTo>
                    <a:pt x="982" y="31"/>
                    <a:pt x="878" y="1"/>
                    <a:pt x="7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7" name="Google Shape;10637;p20"/>
            <p:cNvSpPr/>
            <p:nvPr/>
          </p:nvSpPr>
          <p:spPr>
            <a:xfrm>
              <a:off x="4769729" y="1505870"/>
              <a:ext cx="59607" cy="92172"/>
            </a:xfrm>
            <a:custGeom>
              <a:avLst/>
              <a:gdLst/>
              <a:ahLst/>
              <a:cxnLst/>
              <a:rect l="l" t="t" r="r" b="b"/>
              <a:pathLst>
                <a:path w="2213" h="3422" extrusionOk="0">
                  <a:moveTo>
                    <a:pt x="1970" y="0"/>
                  </a:moveTo>
                  <a:cubicBezTo>
                    <a:pt x="1904" y="0"/>
                    <a:pt x="1838" y="31"/>
                    <a:pt x="1794" y="100"/>
                  </a:cubicBezTo>
                  <a:cubicBezTo>
                    <a:pt x="1316" y="844"/>
                    <a:pt x="764" y="1537"/>
                    <a:pt x="147" y="2170"/>
                  </a:cubicBezTo>
                  <a:cubicBezTo>
                    <a:pt x="1" y="2318"/>
                    <a:pt x="143" y="2528"/>
                    <a:pt x="303" y="2528"/>
                  </a:cubicBezTo>
                  <a:cubicBezTo>
                    <a:pt x="351" y="2528"/>
                    <a:pt x="400" y="2510"/>
                    <a:pt x="443" y="2466"/>
                  </a:cubicBezTo>
                  <a:cubicBezTo>
                    <a:pt x="927" y="1969"/>
                    <a:pt x="1372" y="1437"/>
                    <a:pt x="1775" y="872"/>
                  </a:cubicBezTo>
                  <a:lnTo>
                    <a:pt x="1775" y="872"/>
                  </a:lnTo>
                  <a:cubicBezTo>
                    <a:pt x="1769" y="1244"/>
                    <a:pt x="1739" y="1614"/>
                    <a:pt x="1682" y="1979"/>
                  </a:cubicBezTo>
                  <a:cubicBezTo>
                    <a:pt x="1639" y="2250"/>
                    <a:pt x="1566" y="2514"/>
                    <a:pt x="1516" y="2784"/>
                  </a:cubicBezTo>
                  <a:cubicBezTo>
                    <a:pt x="1471" y="3022"/>
                    <a:pt x="1498" y="3237"/>
                    <a:pt x="1700" y="3390"/>
                  </a:cubicBezTo>
                  <a:cubicBezTo>
                    <a:pt x="1728" y="3412"/>
                    <a:pt x="1761" y="3421"/>
                    <a:pt x="1795" y="3421"/>
                  </a:cubicBezTo>
                  <a:cubicBezTo>
                    <a:pt x="1871" y="3421"/>
                    <a:pt x="1950" y="3375"/>
                    <a:pt x="1986" y="3315"/>
                  </a:cubicBezTo>
                  <a:cubicBezTo>
                    <a:pt x="2051" y="3207"/>
                    <a:pt x="2000" y="3096"/>
                    <a:pt x="1911" y="3028"/>
                  </a:cubicBezTo>
                  <a:cubicBezTo>
                    <a:pt x="1855" y="2986"/>
                    <a:pt x="2002" y="2544"/>
                    <a:pt x="2013" y="2485"/>
                  </a:cubicBezTo>
                  <a:cubicBezTo>
                    <a:pt x="2065" y="2242"/>
                    <a:pt x="2102" y="1997"/>
                    <a:pt x="2134" y="1751"/>
                  </a:cubicBezTo>
                  <a:cubicBezTo>
                    <a:pt x="2196" y="1238"/>
                    <a:pt x="2212" y="720"/>
                    <a:pt x="2184" y="205"/>
                  </a:cubicBezTo>
                  <a:cubicBezTo>
                    <a:pt x="2177" y="78"/>
                    <a:pt x="2075" y="0"/>
                    <a:pt x="19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8" name="Google Shape;10638;p20"/>
            <p:cNvSpPr/>
            <p:nvPr/>
          </p:nvSpPr>
          <p:spPr>
            <a:xfrm>
              <a:off x="4848165" y="1485238"/>
              <a:ext cx="93545" cy="120696"/>
            </a:xfrm>
            <a:custGeom>
              <a:avLst/>
              <a:gdLst/>
              <a:ahLst/>
              <a:cxnLst/>
              <a:rect l="l" t="t" r="r" b="b"/>
              <a:pathLst>
                <a:path w="3473" h="4481" extrusionOk="0">
                  <a:moveTo>
                    <a:pt x="1923" y="408"/>
                  </a:moveTo>
                  <a:cubicBezTo>
                    <a:pt x="2073" y="408"/>
                    <a:pt x="2213" y="426"/>
                    <a:pt x="2282" y="445"/>
                  </a:cubicBezTo>
                  <a:cubicBezTo>
                    <a:pt x="2581" y="529"/>
                    <a:pt x="2756" y="821"/>
                    <a:pt x="2822" y="1107"/>
                  </a:cubicBezTo>
                  <a:cubicBezTo>
                    <a:pt x="2958" y="1689"/>
                    <a:pt x="2785" y="2361"/>
                    <a:pt x="2501" y="2873"/>
                  </a:cubicBezTo>
                  <a:cubicBezTo>
                    <a:pt x="2227" y="3365"/>
                    <a:pt x="1796" y="3796"/>
                    <a:pt x="1255" y="3985"/>
                  </a:cubicBezTo>
                  <a:cubicBezTo>
                    <a:pt x="1133" y="4028"/>
                    <a:pt x="1014" y="4061"/>
                    <a:pt x="905" y="4061"/>
                  </a:cubicBezTo>
                  <a:cubicBezTo>
                    <a:pt x="758" y="4061"/>
                    <a:pt x="631" y="4000"/>
                    <a:pt x="544" y="3818"/>
                  </a:cubicBezTo>
                  <a:cubicBezTo>
                    <a:pt x="408" y="3530"/>
                    <a:pt x="416" y="3171"/>
                    <a:pt x="444" y="2861"/>
                  </a:cubicBezTo>
                  <a:cubicBezTo>
                    <a:pt x="513" y="2143"/>
                    <a:pt x="829" y="1471"/>
                    <a:pt x="1172" y="839"/>
                  </a:cubicBezTo>
                  <a:cubicBezTo>
                    <a:pt x="1265" y="827"/>
                    <a:pt x="1354" y="763"/>
                    <a:pt x="1362" y="644"/>
                  </a:cubicBezTo>
                  <a:cubicBezTo>
                    <a:pt x="1375" y="460"/>
                    <a:pt x="1664" y="408"/>
                    <a:pt x="1923" y="408"/>
                  </a:cubicBezTo>
                  <a:close/>
                  <a:moveTo>
                    <a:pt x="2013" y="1"/>
                  </a:moveTo>
                  <a:cubicBezTo>
                    <a:pt x="2001" y="1"/>
                    <a:pt x="1988" y="1"/>
                    <a:pt x="1976" y="1"/>
                  </a:cubicBezTo>
                  <a:cubicBezTo>
                    <a:pt x="1663" y="7"/>
                    <a:pt x="1301" y="58"/>
                    <a:pt x="1099" y="275"/>
                  </a:cubicBezTo>
                  <a:cubicBezTo>
                    <a:pt x="1034" y="280"/>
                    <a:pt x="978" y="318"/>
                    <a:pt x="948" y="374"/>
                  </a:cubicBezTo>
                  <a:cubicBezTo>
                    <a:pt x="494" y="1195"/>
                    <a:pt x="47" y="2079"/>
                    <a:pt x="14" y="3036"/>
                  </a:cubicBezTo>
                  <a:cubicBezTo>
                    <a:pt x="0" y="3423"/>
                    <a:pt x="38" y="3865"/>
                    <a:pt x="279" y="4184"/>
                  </a:cubicBezTo>
                  <a:cubicBezTo>
                    <a:pt x="443" y="4400"/>
                    <a:pt x="658" y="4481"/>
                    <a:pt x="891" y="4481"/>
                  </a:cubicBezTo>
                  <a:cubicBezTo>
                    <a:pt x="1028" y="4481"/>
                    <a:pt x="1172" y="4452"/>
                    <a:pt x="1313" y="4407"/>
                  </a:cubicBezTo>
                  <a:cubicBezTo>
                    <a:pt x="2018" y="4181"/>
                    <a:pt x="2584" y="3635"/>
                    <a:pt x="2916" y="2981"/>
                  </a:cubicBezTo>
                  <a:cubicBezTo>
                    <a:pt x="3267" y="2293"/>
                    <a:pt x="3472" y="1316"/>
                    <a:pt x="3077" y="604"/>
                  </a:cubicBezTo>
                  <a:cubicBezTo>
                    <a:pt x="2852" y="199"/>
                    <a:pt x="2464" y="1"/>
                    <a:pt x="20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39" name="Google Shape;10639;p20"/>
            <p:cNvSpPr/>
            <p:nvPr/>
          </p:nvSpPr>
          <p:spPr>
            <a:xfrm>
              <a:off x="4715239" y="1716261"/>
              <a:ext cx="111134" cy="142486"/>
            </a:xfrm>
            <a:custGeom>
              <a:avLst/>
              <a:gdLst/>
              <a:ahLst/>
              <a:cxnLst/>
              <a:rect l="l" t="t" r="r" b="b"/>
              <a:pathLst>
                <a:path w="4126" h="5290" extrusionOk="0">
                  <a:moveTo>
                    <a:pt x="2605" y="2563"/>
                  </a:moveTo>
                  <a:cubicBezTo>
                    <a:pt x="2846" y="2563"/>
                    <a:pt x="3074" y="2649"/>
                    <a:pt x="3254" y="2874"/>
                  </a:cubicBezTo>
                  <a:cubicBezTo>
                    <a:pt x="3756" y="3502"/>
                    <a:pt x="2825" y="4422"/>
                    <a:pt x="2316" y="4715"/>
                  </a:cubicBezTo>
                  <a:cubicBezTo>
                    <a:pt x="2139" y="4817"/>
                    <a:pt x="1958" y="4864"/>
                    <a:pt x="1783" y="4864"/>
                  </a:cubicBezTo>
                  <a:cubicBezTo>
                    <a:pt x="1375" y="4864"/>
                    <a:pt x="1003" y="4609"/>
                    <a:pt x="807" y="4212"/>
                  </a:cubicBezTo>
                  <a:cubicBezTo>
                    <a:pt x="819" y="4212"/>
                    <a:pt x="832" y="4211"/>
                    <a:pt x="843" y="4209"/>
                  </a:cubicBezTo>
                  <a:cubicBezTo>
                    <a:pt x="954" y="4176"/>
                    <a:pt x="1018" y="4062"/>
                    <a:pt x="990" y="3951"/>
                  </a:cubicBezTo>
                  <a:cubicBezTo>
                    <a:pt x="982" y="3925"/>
                    <a:pt x="976" y="3899"/>
                    <a:pt x="971" y="3872"/>
                  </a:cubicBezTo>
                  <a:cubicBezTo>
                    <a:pt x="971" y="3871"/>
                    <a:pt x="970" y="3853"/>
                    <a:pt x="967" y="3847"/>
                  </a:cubicBezTo>
                  <a:lnTo>
                    <a:pt x="967" y="3842"/>
                  </a:lnTo>
                  <a:cubicBezTo>
                    <a:pt x="962" y="3792"/>
                    <a:pt x="962" y="3741"/>
                    <a:pt x="965" y="3690"/>
                  </a:cubicBezTo>
                  <a:cubicBezTo>
                    <a:pt x="965" y="3678"/>
                    <a:pt x="967" y="3664"/>
                    <a:pt x="968" y="3651"/>
                  </a:cubicBezTo>
                  <a:lnTo>
                    <a:pt x="968" y="3650"/>
                  </a:lnTo>
                  <a:cubicBezTo>
                    <a:pt x="970" y="3625"/>
                    <a:pt x="975" y="3598"/>
                    <a:pt x="982" y="3575"/>
                  </a:cubicBezTo>
                  <a:cubicBezTo>
                    <a:pt x="995" y="3524"/>
                    <a:pt x="1012" y="3477"/>
                    <a:pt x="1028" y="3430"/>
                  </a:cubicBezTo>
                  <a:cubicBezTo>
                    <a:pt x="1033" y="3419"/>
                    <a:pt x="1037" y="3410"/>
                    <a:pt x="1042" y="3399"/>
                  </a:cubicBezTo>
                  <a:cubicBezTo>
                    <a:pt x="1054" y="3376"/>
                    <a:pt x="1067" y="3352"/>
                    <a:pt x="1080" y="3329"/>
                  </a:cubicBezTo>
                  <a:cubicBezTo>
                    <a:pt x="1094" y="3307"/>
                    <a:pt x="1105" y="3288"/>
                    <a:pt x="1119" y="3269"/>
                  </a:cubicBezTo>
                  <a:lnTo>
                    <a:pt x="1136" y="3244"/>
                  </a:lnTo>
                  <a:cubicBezTo>
                    <a:pt x="1139" y="3241"/>
                    <a:pt x="1139" y="3241"/>
                    <a:pt x="1144" y="3235"/>
                  </a:cubicBezTo>
                  <a:cubicBezTo>
                    <a:pt x="1161" y="3214"/>
                    <a:pt x="1183" y="3195"/>
                    <a:pt x="1202" y="3177"/>
                  </a:cubicBezTo>
                  <a:cubicBezTo>
                    <a:pt x="1250" y="3177"/>
                    <a:pt x="1297" y="3159"/>
                    <a:pt x="1335" y="3130"/>
                  </a:cubicBezTo>
                  <a:cubicBezTo>
                    <a:pt x="1655" y="2868"/>
                    <a:pt x="2153" y="2563"/>
                    <a:pt x="2605" y="2563"/>
                  </a:cubicBezTo>
                  <a:close/>
                  <a:moveTo>
                    <a:pt x="2610" y="0"/>
                  </a:moveTo>
                  <a:cubicBezTo>
                    <a:pt x="2449" y="0"/>
                    <a:pt x="2286" y="36"/>
                    <a:pt x="2136" y="103"/>
                  </a:cubicBezTo>
                  <a:cubicBezTo>
                    <a:pt x="1683" y="303"/>
                    <a:pt x="1352" y="726"/>
                    <a:pt x="1075" y="1121"/>
                  </a:cubicBezTo>
                  <a:cubicBezTo>
                    <a:pt x="500" y="1944"/>
                    <a:pt x="0" y="3125"/>
                    <a:pt x="323" y="4135"/>
                  </a:cubicBezTo>
                  <a:cubicBezTo>
                    <a:pt x="536" y="4804"/>
                    <a:pt x="1124" y="5289"/>
                    <a:pt x="1784" y="5289"/>
                  </a:cubicBezTo>
                  <a:cubicBezTo>
                    <a:pt x="1972" y="5289"/>
                    <a:pt x="2167" y="5250"/>
                    <a:pt x="2360" y="5163"/>
                  </a:cubicBezTo>
                  <a:cubicBezTo>
                    <a:pt x="3127" y="4819"/>
                    <a:pt x="4125" y="3734"/>
                    <a:pt x="3712" y="2830"/>
                  </a:cubicBezTo>
                  <a:cubicBezTo>
                    <a:pt x="3513" y="2396"/>
                    <a:pt x="3035" y="2163"/>
                    <a:pt x="2574" y="2150"/>
                  </a:cubicBezTo>
                  <a:cubicBezTo>
                    <a:pt x="2562" y="2150"/>
                    <a:pt x="2550" y="2150"/>
                    <a:pt x="2537" y="2150"/>
                  </a:cubicBezTo>
                  <a:cubicBezTo>
                    <a:pt x="2056" y="2150"/>
                    <a:pt x="1624" y="2388"/>
                    <a:pt x="1244" y="2671"/>
                  </a:cubicBezTo>
                  <a:cubicBezTo>
                    <a:pt x="1239" y="2670"/>
                    <a:pt x="1234" y="2670"/>
                    <a:pt x="1230" y="2670"/>
                  </a:cubicBezTo>
                  <a:cubicBezTo>
                    <a:pt x="1197" y="2670"/>
                    <a:pt x="1163" y="2679"/>
                    <a:pt x="1134" y="2696"/>
                  </a:cubicBezTo>
                  <a:cubicBezTo>
                    <a:pt x="923" y="2826"/>
                    <a:pt x="757" y="3017"/>
                    <a:pt x="658" y="3244"/>
                  </a:cubicBezTo>
                  <a:cubicBezTo>
                    <a:pt x="708" y="2714"/>
                    <a:pt x="929" y="2186"/>
                    <a:pt x="1177" y="1746"/>
                  </a:cubicBezTo>
                  <a:cubicBezTo>
                    <a:pt x="1383" y="1379"/>
                    <a:pt x="1636" y="1021"/>
                    <a:pt x="1944" y="732"/>
                  </a:cubicBezTo>
                  <a:cubicBezTo>
                    <a:pt x="2125" y="565"/>
                    <a:pt x="2381" y="416"/>
                    <a:pt x="2624" y="416"/>
                  </a:cubicBezTo>
                  <a:cubicBezTo>
                    <a:pt x="2765" y="416"/>
                    <a:pt x="2901" y="465"/>
                    <a:pt x="3016" y="588"/>
                  </a:cubicBezTo>
                  <a:cubicBezTo>
                    <a:pt x="3059" y="634"/>
                    <a:pt x="3108" y="653"/>
                    <a:pt x="3156" y="653"/>
                  </a:cubicBezTo>
                  <a:cubicBezTo>
                    <a:pt x="3313" y="653"/>
                    <a:pt x="3454" y="444"/>
                    <a:pt x="3314" y="292"/>
                  </a:cubicBezTo>
                  <a:cubicBezTo>
                    <a:pt x="3125" y="93"/>
                    <a:pt x="2870" y="0"/>
                    <a:pt x="2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0" name="Google Shape;10640;p20"/>
            <p:cNvSpPr/>
            <p:nvPr/>
          </p:nvSpPr>
          <p:spPr>
            <a:xfrm>
              <a:off x="4825674" y="1725177"/>
              <a:ext cx="76064" cy="120992"/>
            </a:xfrm>
            <a:custGeom>
              <a:avLst/>
              <a:gdLst/>
              <a:ahLst/>
              <a:cxnLst/>
              <a:rect l="l" t="t" r="r" b="b"/>
              <a:pathLst>
                <a:path w="2824" h="4492" extrusionOk="0">
                  <a:moveTo>
                    <a:pt x="1680" y="416"/>
                  </a:moveTo>
                  <a:cubicBezTo>
                    <a:pt x="1730" y="416"/>
                    <a:pt x="1780" y="424"/>
                    <a:pt x="1829" y="439"/>
                  </a:cubicBezTo>
                  <a:cubicBezTo>
                    <a:pt x="2092" y="517"/>
                    <a:pt x="2252" y="784"/>
                    <a:pt x="2316" y="1034"/>
                  </a:cubicBezTo>
                  <a:cubicBezTo>
                    <a:pt x="2402" y="1374"/>
                    <a:pt x="2328" y="1733"/>
                    <a:pt x="2245" y="2064"/>
                  </a:cubicBezTo>
                  <a:cubicBezTo>
                    <a:pt x="2172" y="2361"/>
                    <a:pt x="2083" y="2659"/>
                    <a:pt x="1956" y="2940"/>
                  </a:cubicBezTo>
                  <a:cubicBezTo>
                    <a:pt x="1832" y="3217"/>
                    <a:pt x="1674" y="3483"/>
                    <a:pt x="1465" y="3704"/>
                  </a:cubicBezTo>
                  <a:cubicBezTo>
                    <a:pt x="1322" y="3857"/>
                    <a:pt x="1095" y="4072"/>
                    <a:pt x="862" y="4072"/>
                  </a:cubicBezTo>
                  <a:cubicBezTo>
                    <a:pt x="813" y="4072"/>
                    <a:pt x="764" y="4063"/>
                    <a:pt x="715" y="4041"/>
                  </a:cubicBezTo>
                  <a:cubicBezTo>
                    <a:pt x="481" y="3938"/>
                    <a:pt x="462" y="3463"/>
                    <a:pt x="445" y="3245"/>
                  </a:cubicBezTo>
                  <a:cubicBezTo>
                    <a:pt x="420" y="2957"/>
                    <a:pt x="431" y="2669"/>
                    <a:pt x="478" y="2385"/>
                  </a:cubicBezTo>
                  <a:cubicBezTo>
                    <a:pt x="586" y="1730"/>
                    <a:pt x="879" y="1121"/>
                    <a:pt x="1324" y="630"/>
                  </a:cubicBezTo>
                  <a:cubicBezTo>
                    <a:pt x="1352" y="599"/>
                    <a:pt x="1370" y="561"/>
                    <a:pt x="1374" y="522"/>
                  </a:cubicBezTo>
                  <a:cubicBezTo>
                    <a:pt x="1462" y="452"/>
                    <a:pt x="1571" y="416"/>
                    <a:pt x="1680" y="416"/>
                  </a:cubicBezTo>
                  <a:close/>
                  <a:moveTo>
                    <a:pt x="1680" y="1"/>
                  </a:moveTo>
                  <a:cubicBezTo>
                    <a:pt x="1364" y="1"/>
                    <a:pt x="1055" y="155"/>
                    <a:pt x="903" y="442"/>
                  </a:cubicBezTo>
                  <a:cubicBezTo>
                    <a:pt x="890" y="467"/>
                    <a:pt x="881" y="495"/>
                    <a:pt x="879" y="524"/>
                  </a:cubicBezTo>
                  <a:cubicBezTo>
                    <a:pt x="445" y="1063"/>
                    <a:pt x="152" y="1707"/>
                    <a:pt x="55" y="2394"/>
                  </a:cubicBezTo>
                  <a:cubicBezTo>
                    <a:pt x="0" y="2775"/>
                    <a:pt x="2" y="3162"/>
                    <a:pt x="61" y="3543"/>
                  </a:cubicBezTo>
                  <a:cubicBezTo>
                    <a:pt x="119" y="3905"/>
                    <a:pt x="215" y="4315"/>
                    <a:pt x="605" y="4447"/>
                  </a:cubicBezTo>
                  <a:cubicBezTo>
                    <a:pt x="696" y="4477"/>
                    <a:pt x="786" y="4491"/>
                    <a:pt x="873" y="4491"/>
                  </a:cubicBezTo>
                  <a:cubicBezTo>
                    <a:pt x="1527" y="4491"/>
                    <a:pt x="2063" y="3702"/>
                    <a:pt x="2305" y="3181"/>
                  </a:cubicBezTo>
                  <a:cubicBezTo>
                    <a:pt x="2473" y="2811"/>
                    <a:pt x="2600" y="2426"/>
                    <a:pt x="2684" y="2029"/>
                  </a:cubicBezTo>
                  <a:cubicBezTo>
                    <a:pt x="2777" y="1613"/>
                    <a:pt x="2824" y="1166"/>
                    <a:pt x="2665" y="759"/>
                  </a:cubicBezTo>
                  <a:cubicBezTo>
                    <a:pt x="2526" y="400"/>
                    <a:pt x="2236" y="82"/>
                    <a:pt x="1843" y="14"/>
                  </a:cubicBezTo>
                  <a:cubicBezTo>
                    <a:pt x="1789" y="5"/>
                    <a:pt x="1734" y="1"/>
                    <a:pt x="1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1" name="Google Shape;10641;p20"/>
            <p:cNvSpPr/>
            <p:nvPr/>
          </p:nvSpPr>
          <p:spPr>
            <a:xfrm>
              <a:off x="4909604" y="1727467"/>
              <a:ext cx="90340" cy="125786"/>
            </a:xfrm>
            <a:custGeom>
              <a:avLst/>
              <a:gdLst/>
              <a:ahLst/>
              <a:cxnLst/>
              <a:rect l="l" t="t" r="r" b="b"/>
              <a:pathLst>
                <a:path w="3354" h="4670" extrusionOk="0">
                  <a:moveTo>
                    <a:pt x="1865" y="425"/>
                  </a:moveTo>
                  <a:cubicBezTo>
                    <a:pt x="1981" y="443"/>
                    <a:pt x="2092" y="484"/>
                    <a:pt x="2192" y="547"/>
                  </a:cubicBezTo>
                  <a:cubicBezTo>
                    <a:pt x="2443" y="703"/>
                    <a:pt x="2608" y="982"/>
                    <a:pt x="2691" y="1261"/>
                  </a:cubicBezTo>
                  <a:cubicBezTo>
                    <a:pt x="2883" y="1913"/>
                    <a:pt x="2648" y="2604"/>
                    <a:pt x="2316" y="3170"/>
                  </a:cubicBezTo>
                  <a:cubicBezTo>
                    <a:pt x="2163" y="3428"/>
                    <a:pt x="1979" y="3668"/>
                    <a:pt x="1754" y="3870"/>
                  </a:cubicBezTo>
                  <a:cubicBezTo>
                    <a:pt x="1619" y="3989"/>
                    <a:pt x="1287" y="4262"/>
                    <a:pt x="1055" y="4262"/>
                  </a:cubicBezTo>
                  <a:cubicBezTo>
                    <a:pt x="1019" y="4262"/>
                    <a:pt x="986" y="4256"/>
                    <a:pt x="956" y="4241"/>
                  </a:cubicBezTo>
                  <a:cubicBezTo>
                    <a:pt x="702" y="4119"/>
                    <a:pt x="635" y="3691"/>
                    <a:pt x="618" y="3448"/>
                  </a:cubicBezTo>
                  <a:cubicBezTo>
                    <a:pt x="593" y="3113"/>
                    <a:pt x="612" y="2775"/>
                    <a:pt x="673" y="2444"/>
                  </a:cubicBezTo>
                  <a:cubicBezTo>
                    <a:pt x="739" y="2073"/>
                    <a:pt x="853" y="1712"/>
                    <a:pt x="1013" y="1371"/>
                  </a:cubicBezTo>
                  <a:cubicBezTo>
                    <a:pt x="1126" y="1133"/>
                    <a:pt x="1345" y="581"/>
                    <a:pt x="1664" y="581"/>
                  </a:cubicBezTo>
                  <a:cubicBezTo>
                    <a:pt x="1666" y="581"/>
                    <a:pt x="1668" y="581"/>
                    <a:pt x="1671" y="581"/>
                  </a:cubicBezTo>
                  <a:cubicBezTo>
                    <a:pt x="1673" y="581"/>
                    <a:pt x="1675" y="581"/>
                    <a:pt x="1678" y="581"/>
                  </a:cubicBezTo>
                  <a:cubicBezTo>
                    <a:pt x="1786" y="581"/>
                    <a:pt x="1847" y="509"/>
                    <a:pt x="1865" y="425"/>
                  </a:cubicBezTo>
                  <a:close/>
                  <a:moveTo>
                    <a:pt x="1769" y="1"/>
                  </a:moveTo>
                  <a:cubicBezTo>
                    <a:pt x="1543" y="1"/>
                    <a:pt x="1323" y="74"/>
                    <a:pt x="1143" y="241"/>
                  </a:cubicBezTo>
                  <a:cubicBezTo>
                    <a:pt x="1083" y="291"/>
                    <a:pt x="1063" y="374"/>
                    <a:pt x="1093" y="446"/>
                  </a:cubicBezTo>
                  <a:cubicBezTo>
                    <a:pt x="975" y="578"/>
                    <a:pt x="878" y="735"/>
                    <a:pt x="796" y="882"/>
                  </a:cubicBezTo>
                  <a:cubicBezTo>
                    <a:pt x="580" y="1261"/>
                    <a:pt x="420" y="1670"/>
                    <a:pt x="319" y="2095"/>
                  </a:cubicBezTo>
                  <a:cubicBezTo>
                    <a:pt x="146" y="2814"/>
                    <a:pt x="1" y="3962"/>
                    <a:pt x="630" y="4517"/>
                  </a:cubicBezTo>
                  <a:cubicBezTo>
                    <a:pt x="756" y="4627"/>
                    <a:pt x="893" y="4670"/>
                    <a:pt x="1032" y="4670"/>
                  </a:cubicBezTo>
                  <a:cubicBezTo>
                    <a:pt x="1258" y="4670"/>
                    <a:pt x="1491" y="4558"/>
                    <a:pt x="1693" y="4434"/>
                  </a:cubicBezTo>
                  <a:cubicBezTo>
                    <a:pt x="2030" y="4229"/>
                    <a:pt x="2304" y="3936"/>
                    <a:pt x="2528" y="3614"/>
                  </a:cubicBezTo>
                  <a:cubicBezTo>
                    <a:pt x="3018" y="2913"/>
                    <a:pt x="3353" y="1968"/>
                    <a:pt x="3086" y="1119"/>
                  </a:cubicBezTo>
                  <a:cubicBezTo>
                    <a:pt x="2959" y="716"/>
                    <a:pt x="2694" y="318"/>
                    <a:pt x="2304" y="130"/>
                  </a:cubicBezTo>
                  <a:cubicBezTo>
                    <a:pt x="2133" y="47"/>
                    <a:pt x="1949" y="1"/>
                    <a:pt x="1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2" name="Google Shape;10642;p20"/>
            <p:cNvSpPr/>
            <p:nvPr/>
          </p:nvSpPr>
          <p:spPr>
            <a:xfrm>
              <a:off x="5039702" y="1631496"/>
              <a:ext cx="107740" cy="94299"/>
            </a:xfrm>
            <a:custGeom>
              <a:avLst/>
              <a:gdLst/>
              <a:ahLst/>
              <a:cxnLst/>
              <a:rect l="l" t="t" r="r" b="b"/>
              <a:pathLst>
                <a:path w="4000" h="3501" extrusionOk="0">
                  <a:moveTo>
                    <a:pt x="2132" y="0"/>
                  </a:moveTo>
                  <a:cubicBezTo>
                    <a:pt x="2008" y="0"/>
                    <a:pt x="1939" y="98"/>
                    <a:pt x="1925" y="208"/>
                  </a:cubicBezTo>
                  <a:cubicBezTo>
                    <a:pt x="1872" y="608"/>
                    <a:pt x="1836" y="1009"/>
                    <a:pt x="1806" y="1410"/>
                  </a:cubicBezTo>
                  <a:cubicBezTo>
                    <a:pt x="1325" y="1374"/>
                    <a:pt x="844" y="1326"/>
                    <a:pt x="366" y="1253"/>
                  </a:cubicBezTo>
                  <a:cubicBezTo>
                    <a:pt x="354" y="1252"/>
                    <a:pt x="342" y="1251"/>
                    <a:pt x="330" y="1251"/>
                  </a:cubicBezTo>
                  <a:cubicBezTo>
                    <a:pt x="93" y="1251"/>
                    <a:pt x="1" y="1619"/>
                    <a:pt x="255" y="1658"/>
                  </a:cubicBezTo>
                  <a:cubicBezTo>
                    <a:pt x="761" y="1733"/>
                    <a:pt x="1268" y="1786"/>
                    <a:pt x="1779" y="1825"/>
                  </a:cubicBezTo>
                  <a:cubicBezTo>
                    <a:pt x="1754" y="2314"/>
                    <a:pt x="1746" y="2806"/>
                    <a:pt x="1757" y="3298"/>
                  </a:cubicBezTo>
                  <a:cubicBezTo>
                    <a:pt x="1760" y="3433"/>
                    <a:pt x="1867" y="3500"/>
                    <a:pt x="1972" y="3500"/>
                  </a:cubicBezTo>
                  <a:cubicBezTo>
                    <a:pt x="2077" y="3500"/>
                    <a:pt x="2180" y="3433"/>
                    <a:pt x="2177" y="3298"/>
                  </a:cubicBezTo>
                  <a:cubicBezTo>
                    <a:pt x="2165" y="2816"/>
                    <a:pt x="2172" y="2333"/>
                    <a:pt x="2196" y="1852"/>
                  </a:cubicBezTo>
                  <a:cubicBezTo>
                    <a:pt x="2571" y="1872"/>
                    <a:pt x="2946" y="1884"/>
                    <a:pt x="3322" y="1884"/>
                  </a:cubicBezTo>
                  <a:cubicBezTo>
                    <a:pt x="3458" y="1884"/>
                    <a:pt x="3594" y="1882"/>
                    <a:pt x="3730" y="1879"/>
                  </a:cubicBezTo>
                  <a:cubicBezTo>
                    <a:pt x="3997" y="1872"/>
                    <a:pt x="3999" y="1460"/>
                    <a:pt x="3736" y="1460"/>
                  </a:cubicBezTo>
                  <a:cubicBezTo>
                    <a:pt x="3734" y="1460"/>
                    <a:pt x="3732" y="1460"/>
                    <a:pt x="3730" y="1460"/>
                  </a:cubicBezTo>
                  <a:cubicBezTo>
                    <a:pt x="3590" y="1463"/>
                    <a:pt x="3450" y="1465"/>
                    <a:pt x="3310" y="1465"/>
                  </a:cubicBezTo>
                  <a:cubicBezTo>
                    <a:pt x="2948" y="1465"/>
                    <a:pt x="2586" y="1455"/>
                    <a:pt x="2223" y="1437"/>
                  </a:cubicBezTo>
                  <a:cubicBezTo>
                    <a:pt x="2252" y="1026"/>
                    <a:pt x="2290" y="617"/>
                    <a:pt x="2345" y="208"/>
                  </a:cubicBezTo>
                  <a:cubicBezTo>
                    <a:pt x="2359" y="96"/>
                    <a:pt x="2237" y="0"/>
                    <a:pt x="2135" y="0"/>
                  </a:cubicBezTo>
                  <a:cubicBezTo>
                    <a:pt x="2134" y="0"/>
                    <a:pt x="2133" y="0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3" name="Google Shape;10643;p20"/>
            <p:cNvSpPr/>
            <p:nvPr/>
          </p:nvSpPr>
          <p:spPr>
            <a:xfrm>
              <a:off x="5159133" y="1667320"/>
              <a:ext cx="330331" cy="14222"/>
            </a:xfrm>
            <a:custGeom>
              <a:avLst/>
              <a:gdLst/>
              <a:ahLst/>
              <a:cxnLst/>
              <a:rect l="l" t="t" r="r" b="b"/>
              <a:pathLst>
                <a:path w="12264" h="528" extrusionOk="0">
                  <a:moveTo>
                    <a:pt x="266" y="0"/>
                  </a:moveTo>
                  <a:cubicBezTo>
                    <a:pt x="1" y="0"/>
                    <a:pt x="4" y="412"/>
                    <a:pt x="272" y="420"/>
                  </a:cubicBezTo>
                  <a:cubicBezTo>
                    <a:pt x="2893" y="492"/>
                    <a:pt x="5515" y="527"/>
                    <a:pt x="8138" y="527"/>
                  </a:cubicBezTo>
                  <a:cubicBezTo>
                    <a:pt x="9423" y="527"/>
                    <a:pt x="10709" y="519"/>
                    <a:pt x="11995" y="502"/>
                  </a:cubicBezTo>
                  <a:cubicBezTo>
                    <a:pt x="12263" y="497"/>
                    <a:pt x="12264" y="82"/>
                    <a:pt x="11998" y="82"/>
                  </a:cubicBezTo>
                  <a:cubicBezTo>
                    <a:pt x="11997" y="82"/>
                    <a:pt x="11996" y="82"/>
                    <a:pt x="11995" y="82"/>
                  </a:cubicBezTo>
                  <a:cubicBezTo>
                    <a:pt x="10709" y="99"/>
                    <a:pt x="9424" y="107"/>
                    <a:pt x="8139" y="107"/>
                  </a:cubicBezTo>
                  <a:cubicBezTo>
                    <a:pt x="5516" y="107"/>
                    <a:pt x="2894" y="72"/>
                    <a:pt x="272" y="0"/>
                  </a:cubicBezTo>
                  <a:cubicBezTo>
                    <a:pt x="270" y="0"/>
                    <a:pt x="268" y="0"/>
                    <a:pt x="2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4" name="Google Shape;10644;p20"/>
            <p:cNvSpPr/>
            <p:nvPr/>
          </p:nvSpPr>
          <p:spPr>
            <a:xfrm>
              <a:off x="5220357" y="1493291"/>
              <a:ext cx="58988" cy="101222"/>
            </a:xfrm>
            <a:custGeom>
              <a:avLst/>
              <a:gdLst/>
              <a:ahLst/>
              <a:cxnLst/>
              <a:rect l="l" t="t" r="r" b="b"/>
              <a:pathLst>
                <a:path w="2190" h="3758" extrusionOk="0">
                  <a:moveTo>
                    <a:pt x="1966" y="1"/>
                  </a:moveTo>
                  <a:cubicBezTo>
                    <a:pt x="1914" y="1"/>
                    <a:pt x="1861" y="19"/>
                    <a:pt x="1822" y="58"/>
                  </a:cubicBezTo>
                  <a:lnTo>
                    <a:pt x="149" y="1733"/>
                  </a:lnTo>
                  <a:cubicBezTo>
                    <a:pt x="1" y="1880"/>
                    <a:pt x="144" y="2091"/>
                    <a:pt x="305" y="2091"/>
                  </a:cubicBezTo>
                  <a:cubicBezTo>
                    <a:pt x="352" y="2091"/>
                    <a:pt x="401" y="2072"/>
                    <a:pt x="445" y="2029"/>
                  </a:cubicBezTo>
                  <a:lnTo>
                    <a:pt x="1712" y="761"/>
                  </a:lnTo>
                  <a:lnTo>
                    <a:pt x="1712" y="761"/>
                  </a:lnTo>
                  <a:cubicBezTo>
                    <a:pt x="1676" y="1164"/>
                    <a:pt x="1632" y="1567"/>
                    <a:pt x="1573" y="1966"/>
                  </a:cubicBezTo>
                  <a:cubicBezTo>
                    <a:pt x="1532" y="2247"/>
                    <a:pt x="1485" y="2526"/>
                    <a:pt x="1435" y="2803"/>
                  </a:cubicBezTo>
                  <a:cubicBezTo>
                    <a:pt x="1386" y="3071"/>
                    <a:pt x="1303" y="3351"/>
                    <a:pt x="1405" y="3616"/>
                  </a:cubicBezTo>
                  <a:cubicBezTo>
                    <a:pt x="1442" y="3714"/>
                    <a:pt x="1528" y="3757"/>
                    <a:pt x="1612" y="3757"/>
                  </a:cubicBezTo>
                  <a:cubicBezTo>
                    <a:pt x="1742" y="3757"/>
                    <a:pt x="1867" y="3657"/>
                    <a:pt x="1809" y="3505"/>
                  </a:cubicBezTo>
                  <a:cubicBezTo>
                    <a:pt x="1717" y="3263"/>
                    <a:pt x="1831" y="2966"/>
                    <a:pt x="1874" y="2721"/>
                  </a:cubicBezTo>
                  <a:cubicBezTo>
                    <a:pt x="1922" y="2444"/>
                    <a:pt x="1966" y="2164"/>
                    <a:pt x="2005" y="1885"/>
                  </a:cubicBezTo>
                  <a:cubicBezTo>
                    <a:pt x="2082" y="1327"/>
                    <a:pt x="2140" y="768"/>
                    <a:pt x="2181" y="207"/>
                  </a:cubicBezTo>
                  <a:cubicBezTo>
                    <a:pt x="2189" y="80"/>
                    <a:pt x="2077" y="1"/>
                    <a:pt x="19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5" name="Google Shape;10645;p20"/>
            <p:cNvSpPr/>
            <p:nvPr/>
          </p:nvSpPr>
          <p:spPr>
            <a:xfrm>
              <a:off x="5290443" y="1482975"/>
              <a:ext cx="106582" cy="130312"/>
            </a:xfrm>
            <a:custGeom>
              <a:avLst/>
              <a:gdLst/>
              <a:ahLst/>
              <a:cxnLst/>
              <a:rect l="l" t="t" r="r" b="b"/>
              <a:pathLst>
                <a:path w="3957" h="4838" extrusionOk="0">
                  <a:moveTo>
                    <a:pt x="2729" y="438"/>
                  </a:moveTo>
                  <a:cubicBezTo>
                    <a:pt x="2993" y="438"/>
                    <a:pt x="3215" y="563"/>
                    <a:pt x="3329" y="931"/>
                  </a:cubicBezTo>
                  <a:cubicBezTo>
                    <a:pt x="3550" y="1654"/>
                    <a:pt x="3273" y="2471"/>
                    <a:pt x="2903" y="3093"/>
                  </a:cubicBezTo>
                  <a:cubicBezTo>
                    <a:pt x="2709" y="3419"/>
                    <a:pt x="2476" y="3722"/>
                    <a:pt x="2209" y="3994"/>
                  </a:cubicBezTo>
                  <a:cubicBezTo>
                    <a:pt x="2005" y="4202"/>
                    <a:pt x="1733" y="4419"/>
                    <a:pt x="1432" y="4419"/>
                  </a:cubicBezTo>
                  <a:cubicBezTo>
                    <a:pt x="1374" y="4419"/>
                    <a:pt x="1314" y="4410"/>
                    <a:pt x="1254" y="4392"/>
                  </a:cubicBezTo>
                  <a:cubicBezTo>
                    <a:pt x="401" y="4140"/>
                    <a:pt x="564" y="3032"/>
                    <a:pt x="776" y="2401"/>
                  </a:cubicBezTo>
                  <a:cubicBezTo>
                    <a:pt x="978" y="1795"/>
                    <a:pt x="1291" y="1209"/>
                    <a:pt x="1742" y="756"/>
                  </a:cubicBezTo>
                  <a:cubicBezTo>
                    <a:pt x="2058" y="607"/>
                    <a:pt x="2422" y="438"/>
                    <a:pt x="2729" y="438"/>
                  </a:cubicBezTo>
                  <a:close/>
                  <a:moveTo>
                    <a:pt x="2062" y="0"/>
                  </a:moveTo>
                  <a:cubicBezTo>
                    <a:pt x="2027" y="0"/>
                    <a:pt x="1991" y="11"/>
                    <a:pt x="1954" y="37"/>
                  </a:cubicBezTo>
                  <a:cubicBezTo>
                    <a:pt x="1791" y="149"/>
                    <a:pt x="1639" y="276"/>
                    <a:pt x="1498" y="416"/>
                  </a:cubicBezTo>
                  <a:cubicBezTo>
                    <a:pt x="1418" y="452"/>
                    <a:pt x="1337" y="488"/>
                    <a:pt x="1255" y="519"/>
                  </a:cubicBezTo>
                  <a:cubicBezTo>
                    <a:pt x="1117" y="571"/>
                    <a:pt x="1091" y="717"/>
                    <a:pt x="1136" y="822"/>
                  </a:cubicBezTo>
                  <a:cubicBezTo>
                    <a:pt x="813" y="1240"/>
                    <a:pt x="569" y="1719"/>
                    <a:pt x="393" y="2225"/>
                  </a:cubicBezTo>
                  <a:cubicBezTo>
                    <a:pt x="105" y="3056"/>
                    <a:pt x="0" y="4226"/>
                    <a:pt x="924" y="4709"/>
                  </a:cubicBezTo>
                  <a:cubicBezTo>
                    <a:pt x="1096" y="4799"/>
                    <a:pt x="1264" y="4838"/>
                    <a:pt x="1426" y="4838"/>
                  </a:cubicBezTo>
                  <a:cubicBezTo>
                    <a:pt x="2109" y="4838"/>
                    <a:pt x="2691" y="4142"/>
                    <a:pt x="3066" y="3610"/>
                  </a:cubicBezTo>
                  <a:cubicBezTo>
                    <a:pt x="3593" y="2862"/>
                    <a:pt x="3956" y="1900"/>
                    <a:pt x="3771" y="975"/>
                  </a:cubicBezTo>
                  <a:cubicBezTo>
                    <a:pt x="3674" y="489"/>
                    <a:pt x="3355" y="77"/>
                    <a:pt x="2839" y="19"/>
                  </a:cubicBezTo>
                  <a:cubicBezTo>
                    <a:pt x="2793" y="14"/>
                    <a:pt x="2748" y="12"/>
                    <a:pt x="2704" y="12"/>
                  </a:cubicBezTo>
                  <a:cubicBezTo>
                    <a:pt x="2535" y="12"/>
                    <a:pt x="2375" y="45"/>
                    <a:pt x="2220" y="96"/>
                  </a:cubicBezTo>
                  <a:cubicBezTo>
                    <a:pt x="2184" y="41"/>
                    <a:pt x="2127" y="0"/>
                    <a:pt x="20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6" name="Google Shape;10646;p20"/>
            <p:cNvSpPr/>
            <p:nvPr/>
          </p:nvSpPr>
          <p:spPr>
            <a:xfrm>
              <a:off x="5171712" y="1719036"/>
              <a:ext cx="93033" cy="137315"/>
            </a:xfrm>
            <a:custGeom>
              <a:avLst/>
              <a:gdLst/>
              <a:ahLst/>
              <a:cxnLst/>
              <a:rect l="l" t="t" r="r" b="b"/>
              <a:pathLst>
                <a:path w="3454" h="5098" extrusionOk="0">
                  <a:moveTo>
                    <a:pt x="1147" y="1"/>
                  </a:moveTo>
                  <a:cubicBezTo>
                    <a:pt x="1085" y="1"/>
                    <a:pt x="1023" y="32"/>
                    <a:pt x="985" y="106"/>
                  </a:cubicBezTo>
                  <a:cubicBezTo>
                    <a:pt x="689" y="684"/>
                    <a:pt x="418" y="1272"/>
                    <a:pt x="168" y="1869"/>
                  </a:cubicBezTo>
                  <a:cubicBezTo>
                    <a:pt x="117" y="1992"/>
                    <a:pt x="243" y="2138"/>
                    <a:pt x="368" y="2138"/>
                  </a:cubicBezTo>
                  <a:cubicBezTo>
                    <a:pt x="388" y="2138"/>
                    <a:pt x="407" y="2135"/>
                    <a:pt x="425" y="2127"/>
                  </a:cubicBezTo>
                  <a:cubicBezTo>
                    <a:pt x="717" y="2009"/>
                    <a:pt x="1020" y="1895"/>
                    <a:pt x="1320" y="1895"/>
                  </a:cubicBezTo>
                  <a:cubicBezTo>
                    <a:pt x="1495" y="1895"/>
                    <a:pt x="1670" y="1934"/>
                    <a:pt x="1842" y="2033"/>
                  </a:cubicBezTo>
                  <a:cubicBezTo>
                    <a:pt x="2251" y="2270"/>
                    <a:pt x="2476" y="2712"/>
                    <a:pt x="2451" y="3180"/>
                  </a:cubicBezTo>
                  <a:cubicBezTo>
                    <a:pt x="2426" y="3660"/>
                    <a:pt x="2154" y="4103"/>
                    <a:pt x="1754" y="4363"/>
                  </a:cubicBezTo>
                  <a:cubicBezTo>
                    <a:pt x="1558" y="4488"/>
                    <a:pt x="1342" y="4579"/>
                    <a:pt x="1115" y="4628"/>
                  </a:cubicBezTo>
                  <a:cubicBezTo>
                    <a:pt x="1028" y="4647"/>
                    <a:pt x="851" y="4686"/>
                    <a:pt x="694" y="4686"/>
                  </a:cubicBezTo>
                  <a:cubicBezTo>
                    <a:pt x="618" y="4686"/>
                    <a:pt x="547" y="4676"/>
                    <a:pt x="493" y="4651"/>
                  </a:cubicBezTo>
                  <a:cubicBezTo>
                    <a:pt x="523" y="4581"/>
                    <a:pt x="554" y="4510"/>
                    <a:pt x="584" y="4440"/>
                  </a:cubicBezTo>
                  <a:cubicBezTo>
                    <a:pt x="654" y="4271"/>
                    <a:pt x="508" y="4118"/>
                    <a:pt x="374" y="4118"/>
                  </a:cubicBezTo>
                  <a:cubicBezTo>
                    <a:pt x="313" y="4118"/>
                    <a:pt x="255" y="4150"/>
                    <a:pt x="222" y="4228"/>
                  </a:cubicBezTo>
                  <a:cubicBezTo>
                    <a:pt x="161" y="4371"/>
                    <a:pt x="1" y="4603"/>
                    <a:pt x="42" y="4761"/>
                  </a:cubicBezTo>
                  <a:cubicBezTo>
                    <a:pt x="74" y="4886"/>
                    <a:pt x="206" y="4977"/>
                    <a:pt x="316" y="5024"/>
                  </a:cubicBezTo>
                  <a:cubicBezTo>
                    <a:pt x="440" y="5078"/>
                    <a:pt x="579" y="5098"/>
                    <a:pt x="722" y="5098"/>
                  </a:cubicBezTo>
                  <a:cubicBezTo>
                    <a:pt x="918" y="5098"/>
                    <a:pt x="1121" y="5059"/>
                    <a:pt x="1295" y="5015"/>
                  </a:cubicBezTo>
                  <a:cubicBezTo>
                    <a:pt x="1975" y="4841"/>
                    <a:pt x="2548" y="4360"/>
                    <a:pt x="2776" y="3689"/>
                  </a:cubicBezTo>
                  <a:cubicBezTo>
                    <a:pt x="2993" y="3045"/>
                    <a:pt x="2832" y="2307"/>
                    <a:pt x="2309" y="1856"/>
                  </a:cubicBezTo>
                  <a:cubicBezTo>
                    <a:pt x="2002" y="1592"/>
                    <a:pt x="1673" y="1490"/>
                    <a:pt x="1333" y="1490"/>
                  </a:cubicBezTo>
                  <a:cubicBezTo>
                    <a:pt x="1142" y="1490"/>
                    <a:pt x="947" y="1522"/>
                    <a:pt x="751" y="1576"/>
                  </a:cubicBezTo>
                  <a:cubicBezTo>
                    <a:pt x="831" y="1394"/>
                    <a:pt x="922" y="1217"/>
                    <a:pt x="1005" y="1037"/>
                  </a:cubicBezTo>
                  <a:cubicBezTo>
                    <a:pt x="1036" y="1058"/>
                    <a:pt x="1072" y="1069"/>
                    <a:pt x="1108" y="1069"/>
                  </a:cubicBezTo>
                  <a:cubicBezTo>
                    <a:pt x="1144" y="1069"/>
                    <a:pt x="1179" y="1059"/>
                    <a:pt x="1210" y="1038"/>
                  </a:cubicBezTo>
                  <a:cubicBezTo>
                    <a:pt x="1685" y="749"/>
                    <a:pt x="2238" y="589"/>
                    <a:pt x="2793" y="589"/>
                  </a:cubicBezTo>
                  <a:cubicBezTo>
                    <a:pt x="2919" y="589"/>
                    <a:pt x="3044" y="597"/>
                    <a:pt x="3169" y="614"/>
                  </a:cubicBezTo>
                  <a:cubicBezTo>
                    <a:pt x="3184" y="616"/>
                    <a:pt x="3199" y="617"/>
                    <a:pt x="3213" y="617"/>
                  </a:cubicBezTo>
                  <a:cubicBezTo>
                    <a:pt x="3310" y="617"/>
                    <a:pt x="3399" y="571"/>
                    <a:pt x="3427" y="468"/>
                  </a:cubicBezTo>
                  <a:cubicBezTo>
                    <a:pt x="3454" y="371"/>
                    <a:pt x="3394" y="227"/>
                    <a:pt x="3282" y="211"/>
                  </a:cubicBezTo>
                  <a:cubicBezTo>
                    <a:pt x="3121" y="189"/>
                    <a:pt x="2960" y="178"/>
                    <a:pt x="2799" y="178"/>
                  </a:cubicBezTo>
                  <a:cubicBezTo>
                    <a:pt x="2260" y="178"/>
                    <a:pt x="1726" y="302"/>
                    <a:pt x="1239" y="545"/>
                  </a:cubicBezTo>
                  <a:cubicBezTo>
                    <a:pt x="1276" y="470"/>
                    <a:pt x="1309" y="393"/>
                    <a:pt x="1347" y="318"/>
                  </a:cubicBezTo>
                  <a:cubicBezTo>
                    <a:pt x="1431" y="152"/>
                    <a:pt x="1286" y="1"/>
                    <a:pt x="11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7" name="Google Shape;10647;p20"/>
            <p:cNvSpPr/>
            <p:nvPr/>
          </p:nvSpPr>
          <p:spPr>
            <a:xfrm>
              <a:off x="5268814" y="1721891"/>
              <a:ext cx="69331" cy="129854"/>
            </a:xfrm>
            <a:custGeom>
              <a:avLst/>
              <a:gdLst/>
              <a:ahLst/>
              <a:cxnLst/>
              <a:rect l="l" t="t" r="r" b="b"/>
              <a:pathLst>
                <a:path w="2574" h="4821" extrusionOk="0">
                  <a:moveTo>
                    <a:pt x="1553" y="0"/>
                  </a:moveTo>
                  <a:cubicBezTo>
                    <a:pt x="1491" y="0"/>
                    <a:pt x="1431" y="32"/>
                    <a:pt x="1395" y="108"/>
                  </a:cubicBezTo>
                  <a:lnTo>
                    <a:pt x="610" y="1791"/>
                  </a:lnTo>
                  <a:lnTo>
                    <a:pt x="227" y="2612"/>
                  </a:lnTo>
                  <a:cubicBezTo>
                    <a:pt x="128" y="2822"/>
                    <a:pt x="1" y="3065"/>
                    <a:pt x="209" y="3254"/>
                  </a:cubicBezTo>
                  <a:cubicBezTo>
                    <a:pt x="369" y="3400"/>
                    <a:pt x="643" y="3461"/>
                    <a:pt x="849" y="3500"/>
                  </a:cubicBezTo>
                  <a:cubicBezTo>
                    <a:pt x="983" y="3526"/>
                    <a:pt x="1119" y="3541"/>
                    <a:pt x="1255" y="3541"/>
                  </a:cubicBezTo>
                  <a:cubicBezTo>
                    <a:pt x="1377" y="3541"/>
                    <a:pt x="1499" y="3529"/>
                    <a:pt x="1619" y="3502"/>
                  </a:cubicBezTo>
                  <a:cubicBezTo>
                    <a:pt x="1731" y="3475"/>
                    <a:pt x="1836" y="3436"/>
                    <a:pt x="1936" y="3384"/>
                  </a:cubicBezTo>
                  <a:lnTo>
                    <a:pt x="1936" y="3384"/>
                  </a:lnTo>
                  <a:cubicBezTo>
                    <a:pt x="1848" y="3776"/>
                    <a:pt x="1759" y="4168"/>
                    <a:pt x="1670" y="4559"/>
                  </a:cubicBezTo>
                  <a:cubicBezTo>
                    <a:pt x="1635" y="4717"/>
                    <a:pt x="1767" y="4821"/>
                    <a:pt x="1890" y="4821"/>
                  </a:cubicBezTo>
                  <a:cubicBezTo>
                    <a:pt x="1972" y="4821"/>
                    <a:pt x="2050" y="4775"/>
                    <a:pt x="2074" y="4671"/>
                  </a:cubicBezTo>
                  <a:lnTo>
                    <a:pt x="2547" y="2584"/>
                  </a:lnTo>
                  <a:cubicBezTo>
                    <a:pt x="2573" y="2426"/>
                    <a:pt x="2443" y="2321"/>
                    <a:pt x="2322" y="2321"/>
                  </a:cubicBezTo>
                  <a:cubicBezTo>
                    <a:pt x="2243" y="2321"/>
                    <a:pt x="2167" y="2366"/>
                    <a:pt x="2143" y="2472"/>
                  </a:cubicBezTo>
                  <a:cubicBezTo>
                    <a:pt x="2082" y="2833"/>
                    <a:pt x="1785" y="3060"/>
                    <a:pt x="1431" y="3112"/>
                  </a:cubicBezTo>
                  <a:cubicBezTo>
                    <a:pt x="1371" y="3120"/>
                    <a:pt x="1311" y="3124"/>
                    <a:pt x="1250" y="3124"/>
                  </a:cubicBezTo>
                  <a:cubicBezTo>
                    <a:pt x="1091" y="3124"/>
                    <a:pt x="931" y="3097"/>
                    <a:pt x="778" y="3054"/>
                  </a:cubicBezTo>
                  <a:cubicBezTo>
                    <a:pt x="737" y="3041"/>
                    <a:pt x="521" y="2996"/>
                    <a:pt x="505" y="2953"/>
                  </a:cubicBezTo>
                  <a:cubicBezTo>
                    <a:pt x="502" y="2946"/>
                    <a:pt x="629" y="2736"/>
                    <a:pt x="643" y="2706"/>
                  </a:cubicBezTo>
                  <a:cubicBezTo>
                    <a:pt x="1015" y="1912"/>
                    <a:pt x="1386" y="1116"/>
                    <a:pt x="1757" y="320"/>
                  </a:cubicBezTo>
                  <a:cubicBezTo>
                    <a:pt x="1836" y="153"/>
                    <a:pt x="1690" y="0"/>
                    <a:pt x="15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8" name="Google Shape;10648;p20"/>
            <p:cNvSpPr/>
            <p:nvPr/>
          </p:nvSpPr>
          <p:spPr>
            <a:xfrm>
              <a:off x="5354657" y="1730860"/>
              <a:ext cx="90044" cy="122877"/>
            </a:xfrm>
            <a:custGeom>
              <a:avLst/>
              <a:gdLst/>
              <a:ahLst/>
              <a:cxnLst/>
              <a:rect l="l" t="t" r="r" b="b"/>
              <a:pathLst>
                <a:path w="3343" h="4562" extrusionOk="0">
                  <a:moveTo>
                    <a:pt x="1037" y="1"/>
                  </a:moveTo>
                  <a:cubicBezTo>
                    <a:pt x="974" y="1"/>
                    <a:pt x="912" y="31"/>
                    <a:pt x="872" y="104"/>
                  </a:cubicBezTo>
                  <a:cubicBezTo>
                    <a:pt x="469" y="841"/>
                    <a:pt x="146" y="1630"/>
                    <a:pt x="63" y="2472"/>
                  </a:cubicBezTo>
                  <a:cubicBezTo>
                    <a:pt x="1" y="3116"/>
                    <a:pt x="49" y="4012"/>
                    <a:pt x="654" y="4405"/>
                  </a:cubicBezTo>
                  <a:cubicBezTo>
                    <a:pt x="822" y="4515"/>
                    <a:pt x="996" y="4561"/>
                    <a:pt x="1169" y="4561"/>
                  </a:cubicBezTo>
                  <a:cubicBezTo>
                    <a:pt x="1701" y="4561"/>
                    <a:pt x="2220" y="4117"/>
                    <a:pt x="2526" y="3708"/>
                  </a:cubicBezTo>
                  <a:cubicBezTo>
                    <a:pt x="2752" y="3404"/>
                    <a:pt x="2918" y="3064"/>
                    <a:pt x="3056" y="2714"/>
                  </a:cubicBezTo>
                  <a:cubicBezTo>
                    <a:pt x="3208" y="2331"/>
                    <a:pt x="3343" y="1914"/>
                    <a:pt x="3285" y="1497"/>
                  </a:cubicBezTo>
                  <a:cubicBezTo>
                    <a:pt x="3183" y="754"/>
                    <a:pt x="2519" y="396"/>
                    <a:pt x="1846" y="396"/>
                  </a:cubicBezTo>
                  <a:cubicBezTo>
                    <a:pt x="1671" y="396"/>
                    <a:pt x="1496" y="420"/>
                    <a:pt x="1329" y="468"/>
                  </a:cubicBezTo>
                  <a:cubicBezTo>
                    <a:pt x="1212" y="501"/>
                    <a:pt x="1163" y="612"/>
                    <a:pt x="1182" y="725"/>
                  </a:cubicBezTo>
                  <a:cubicBezTo>
                    <a:pt x="1196" y="806"/>
                    <a:pt x="1209" y="886"/>
                    <a:pt x="1221" y="966"/>
                  </a:cubicBezTo>
                  <a:cubicBezTo>
                    <a:pt x="1239" y="1072"/>
                    <a:pt x="1314" y="1118"/>
                    <a:pt x="1394" y="1118"/>
                  </a:cubicBezTo>
                  <a:cubicBezTo>
                    <a:pt x="1516" y="1118"/>
                    <a:pt x="1652" y="1014"/>
                    <a:pt x="1625" y="855"/>
                  </a:cubicBezTo>
                  <a:lnTo>
                    <a:pt x="1622" y="834"/>
                  </a:lnTo>
                  <a:cubicBezTo>
                    <a:pt x="1701" y="822"/>
                    <a:pt x="1781" y="816"/>
                    <a:pt x="1861" y="816"/>
                  </a:cubicBezTo>
                  <a:cubicBezTo>
                    <a:pt x="2328" y="816"/>
                    <a:pt x="2795" y="1031"/>
                    <a:pt x="2871" y="1553"/>
                  </a:cubicBezTo>
                  <a:cubicBezTo>
                    <a:pt x="2918" y="1887"/>
                    <a:pt x="2794" y="2232"/>
                    <a:pt x="2677" y="2541"/>
                  </a:cubicBezTo>
                  <a:cubicBezTo>
                    <a:pt x="2569" y="2827"/>
                    <a:pt x="2429" y="3103"/>
                    <a:pt x="2260" y="3360"/>
                  </a:cubicBezTo>
                  <a:cubicBezTo>
                    <a:pt x="2053" y="3669"/>
                    <a:pt x="1611" y="4147"/>
                    <a:pt x="1184" y="4147"/>
                  </a:cubicBezTo>
                  <a:cubicBezTo>
                    <a:pt x="1061" y="4147"/>
                    <a:pt x="939" y="4107"/>
                    <a:pt x="825" y="4012"/>
                  </a:cubicBezTo>
                  <a:cubicBezTo>
                    <a:pt x="407" y="3666"/>
                    <a:pt x="433" y="2917"/>
                    <a:pt x="486" y="2436"/>
                  </a:cubicBezTo>
                  <a:cubicBezTo>
                    <a:pt x="569" y="1685"/>
                    <a:pt x="873" y="974"/>
                    <a:pt x="1234" y="316"/>
                  </a:cubicBezTo>
                  <a:cubicBezTo>
                    <a:pt x="1323" y="152"/>
                    <a:pt x="1177" y="1"/>
                    <a:pt x="10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49" name="Google Shape;10649;p20"/>
            <p:cNvSpPr/>
            <p:nvPr/>
          </p:nvSpPr>
          <p:spPr>
            <a:xfrm>
              <a:off x="5495367" y="1640223"/>
              <a:ext cx="81640" cy="15541"/>
            </a:xfrm>
            <a:custGeom>
              <a:avLst/>
              <a:gdLst/>
              <a:ahLst/>
              <a:cxnLst/>
              <a:rect l="l" t="t" r="r" b="b"/>
              <a:pathLst>
                <a:path w="3031" h="577" extrusionOk="0">
                  <a:moveTo>
                    <a:pt x="374" y="0"/>
                  </a:moveTo>
                  <a:cubicBezTo>
                    <a:pt x="339" y="0"/>
                    <a:pt x="304" y="0"/>
                    <a:pt x="270" y="0"/>
                  </a:cubicBezTo>
                  <a:cubicBezTo>
                    <a:pt x="1" y="0"/>
                    <a:pt x="0" y="419"/>
                    <a:pt x="268" y="419"/>
                  </a:cubicBezTo>
                  <a:cubicBezTo>
                    <a:pt x="269" y="419"/>
                    <a:pt x="269" y="419"/>
                    <a:pt x="270" y="419"/>
                  </a:cubicBezTo>
                  <a:cubicBezTo>
                    <a:pt x="294" y="419"/>
                    <a:pt x="319" y="419"/>
                    <a:pt x="343" y="419"/>
                  </a:cubicBezTo>
                  <a:cubicBezTo>
                    <a:pt x="1171" y="419"/>
                    <a:pt x="1999" y="470"/>
                    <a:pt x="2821" y="575"/>
                  </a:cubicBezTo>
                  <a:cubicBezTo>
                    <a:pt x="2827" y="576"/>
                    <a:pt x="2833" y="577"/>
                    <a:pt x="2839" y="577"/>
                  </a:cubicBezTo>
                  <a:cubicBezTo>
                    <a:pt x="2944" y="577"/>
                    <a:pt x="3030" y="463"/>
                    <a:pt x="3030" y="367"/>
                  </a:cubicBezTo>
                  <a:cubicBezTo>
                    <a:pt x="3030" y="242"/>
                    <a:pt x="2935" y="171"/>
                    <a:pt x="2821" y="157"/>
                  </a:cubicBezTo>
                  <a:cubicBezTo>
                    <a:pt x="2009" y="53"/>
                    <a:pt x="1191" y="0"/>
                    <a:pt x="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0" name="Google Shape;10650;p20"/>
            <p:cNvSpPr/>
            <p:nvPr/>
          </p:nvSpPr>
          <p:spPr>
            <a:xfrm>
              <a:off x="5496794" y="1681030"/>
              <a:ext cx="86192" cy="11340"/>
            </a:xfrm>
            <a:custGeom>
              <a:avLst/>
              <a:gdLst/>
              <a:ahLst/>
              <a:cxnLst/>
              <a:rect l="l" t="t" r="r" b="b"/>
              <a:pathLst>
                <a:path w="3200" h="421" extrusionOk="0">
                  <a:moveTo>
                    <a:pt x="272" y="0"/>
                  </a:moveTo>
                  <a:cubicBezTo>
                    <a:pt x="2" y="0"/>
                    <a:pt x="1" y="420"/>
                    <a:pt x="272" y="420"/>
                  </a:cubicBezTo>
                  <a:lnTo>
                    <a:pt x="2930" y="420"/>
                  </a:lnTo>
                  <a:cubicBezTo>
                    <a:pt x="3200" y="420"/>
                    <a:pt x="3200" y="0"/>
                    <a:pt x="2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1" name="Google Shape;10651;p20"/>
            <p:cNvSpPr/>
            <p:nvPr/>
          </p:nvSpPr>
          <p:spPr>
            <a:xfrm>
              <a:off x="5631875" y="1592682"/>
              <a:ext cx="95835" cy="116898"/>
            </a:xfrm>
            <a:custGeom>
              <a:avLst/>
              <a:gdLst/>
              <a:ahLst/>
              <a:cxnLst/>
              <a:rect l="l" t="t" r="r" b="b"/>
              <a:pathLst>
                <a:path w="3558" h="4340" extrusionOk="0">
                  <a:moveTo>
                    <a:pt x="2007" y="423"/>
                  </a:moveTo>
                  <a:cubicBezTo>
                    <a:pt x="2231" y="423"/>
                    <a:pt x="2427" y="586"/>
                    <a:pt x="2608" y="731"/>
                  </a:cubicBezTo>
                  <a:cubicBezTo>
                    <a:pt x="3108" y="1132"/>
                    <a:pt x="3117" y="1773"/>
                    <a:pt x="2852" y="2320"/>
                  </a:cubicBezTo>
                  <a:lnTo>
                    <a:pt x="2852" y="2318"/>
                  </a:lnTo>
                  <a:cubicBezTo>
                    <a:pt x="2711" y="2611"/>
                    <a:pt x="2517" y="2878"/>
                    <a:pt x="2312" y="3128"/>
                  </a:cubicBezTo>
                  <a:cubicBezTo>
                    <a:pt x="2122" y="3359"/>
                    <a:pt x="1912" y="3586"/>
                    <a:pt x="1657" y="3743"/>
                  </a:cubicBezTo>
                  <a:cubicBezTo>
                    <a:pt x="1492" y="3844"/>
                    <a:pt x="1294" y="3924"/>
                    <a:pt x="1096" y="3924"/>
                  </a:cubicBezTo>
                  <a:cubicBezTo>
                    <a:pt x="1017" y="3924"/>
                    <a:pt x="939" y="3911"/>
                    <a:pt x="863" y="3882"/>
                  </a:cubicBezTo>
                  <a:cubicBezTo>
                    <a:pt x="545" y="3760"/>
                    <a:pt x="523" y="3307"/>
                    <a:pt x="512" y="3019"/>
                  </a:cubicBezTo>
                  <a:cubicBezTo>
                    <a:pt x="487" y="2389"/>
                    <a:pt x="665" y="1776"/>
                    <a:pt x="877" y="1186"/>
                  </a:cubicBezTo>
                  <a:cubicBezTo>
                    <a:pt x="920" y="1236"/>
                    <a:pt x="986" y="1267"/>
                    <a:pt x="1050" y="1267"/>
                  </a:cubicBezTo>
                  <a:cubicBezTo>
                    <a:pt x="1114" y="1267"/>
                    <a:pt x="1176" y="1237"/>
                    <a:pt x="1217" y="1164"/>
                  </a:cubicBezTo>
                  <a:cubicBezTo>
                    <a:pt x="1362" y="901"/>
                    <a:pt x="1521" y="597"/>
                    <a:pt x="1810" y="467"/>
                  </a:cubicBezTo>
                  <a:cubicBezTo>
                    <a:pt x="1878" y="436"/>
                    <a:pt x="1944" y="423"/>
                    <a:pt x="2007" y="423"/>
                  </a:cubicBezTo>
                  <a:close/>
                  <a:moveTo>
                    <a:pt x="2005" y="1"/>
                  </a:moveTo>
                  <a:cubicBezTo>
                    <a:pt x="1927" y="1"/>
                    <a:pt x="1846" y="13"/>
                    <a:pt x="1762" y="39"/>
                  </a:cubicBezTo>
                  <a:cubicBezTo>
                    <a:pt x="1449" y="136"/>
                    <a:pt x="1232" y="362"/>
                    <a:pt x="1057" y="622"/>
                  </a:cubicBezTo>
                  <a:cubicBezTo>
                    <a:pt x="1039" y="529"/>
                    <a:pt x="945" y="472"/>
                    <a:pt x="849" y="472"/>
                  </a:cubicBezTo>
                  <a:cubicBezTo>
                    <a:pt x="765" y="472"/>
                    <a:pt x="680" y="515"/>
                    <a:pt x="643" y="614"/>
                  </a:cubicBezTo>
                  <a:cubicBezTo>
                    <a:pt x="325" y="1455"/>
                    <a:pt x="1" y="2351"/>
                    <a:pt x="112" y="3268"/>
                  </a:cubicBezTo>
                  <a:cubicBezTo>
                    <a:pt x="158" y="3642"/>
                    <a:pt x="253" y="4047"/>
                    <a:pt x="620" y="4231"/>
                  </a:cubicBezTo>
                  <a:cubicBezTo>
                    <a:pt x="770" y="4306"/>
                    <a:pt x="932" y="4340"/>
                    <a:pt x="1096" y="4340"/>
                  </a:cubicBezTo>
                  <a:cubicBezTo>
                    <a:pt x="1288" y="4340"/>
                    <a:pt x="1482" y="4294"/>
                    <a:pt x="1658" y="4216"/>
                  </a:cubicBezTo>
                  <a:cubicBezTo>
                    <a:pt x="2011" y="4059"/>
                    <a:pt x="2301" y="3787"/>
                    <a:pt x="2548" y="3497"/>
                  </a:cubicBezTo>
                  <a:cubicBezTo>
                    <a:pt x="2815" y="3185"/>
                    <a:pt x="3072" y="2845"/>
                    <a:pt x="3242" y="2470"/>
                  </a:cubicBezTo>
                  <a:cubicBezTo>
                    <a:pt x="3557" y="1781"/>
                    <a:pt x="3532" y="946"/>
                    <a:pt x="2909" y="438"/>
                  </a:cubicBezTo>
                  <a:cubicBezTo>
                    <a:pt x="2640" y="221"/>
                    <a:pt x="2346" y="1"/>
                    <a:pt x="2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2" name="Google Shape;10652;p20"/>
            <p:cNvSpPr/>
            <p:nvPr/>
          </p:nvSpPr>
          <p:spPr>
            <a:xfrm>
              <a:off x="5719819" y="1694255"/>
              <a:ext cx="20201" cy="31702"/>
            </a:xfrm>
            <a:custGeom>
              <a:avLst/>
              <a:gdLst/>
              <a:ahLst/>
              <a:cxnLst/>
              <a:rect l="l" t="t" r="r" b="b"/>
              <a:pathLst>
                <a:path w="750" h="1177" extrusionOk="0">
                  <a:moveTo>
                    <a:pt x="513" y="0"/>
                  </a:moveTo>
                  <a:cubicBezTo>
                    <a:pt x="419" y="0"/>
                    <a:pt x="342" y="59"/>
                    <a:pt x="308" y="152"/>
                  </a:cubicBezTo>
                  <a:lnTo>
                    <a:pt x="37" y="912"/>
                  </a:lnTo>
                  <a:cubicBezTo>
                    <a:pt x="1" y="1015"/>
                    <a:pt x="79" y="1145"/>
                    <a:pt x="184" y="1170"/>
                  </a:cubicBezTo>
                  <a:cubicBezTo>
                    <a:pt x="202" y="1174"/>
                    <a:pt x="220" y="1176"/>
                    <a:pt x="237" y="1176"/>
                  </a:cubicBezTo>
                  <a:cubicBezTo>
                    <a:pt x="331" y="1176"/>
                    <a:pt x="408" y="1117"/>
                    <a:pt x="441" y="1023"/>
                  </a:cubicBezTo>
                  <a:lnTo>
                    <a:pt x="712" y="263"/>
                  </a:lnTo>
                  <a:cubicBezTo>
                    <a:pt x="750" y="160"/>
                    <a:pt x="672" y="30"/>
                    <a:pt x="567" y="6"/>
                  </a:cubicBezTo>
                  <a:cubicBezTo>
                    <a:pt x="548" y="2"/>
                    <a:pt x="531" y="0"/>
                    <a:pt x="5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3" name="Google Shape;10653;p20"/>
            <p:cNvSpPr/>
            <p:nvPr/>
          </p:nvSpPr>
          <p:spPr>
            <a:xfrm>
              <a:off x="5790066" y="1610406"/>
              <a:ext cx="74125" cy="102272"/>
            </a:xfrm>
            <a:custGeom>
              <a:avLst/>
              <a:gdLst/>
              <a:ahLst/>
              <a:cxnLst/>
              <a:rect l="l" t="t" r="r" b="b"/>
              <a:pathLst>
                <a:path w="2752" h="3797" extrusionOk="0">
                  <a:moveTo>
                    <a:pt x="1787" y="415"/>
                  </a:moveTo>
                  <a:cubicBezTo>
                    <a:pt x="1819" y="415"/>
                    <a:pt x="1850" y="419"/>
                    <a:pt x="1879" y="429"/>
                  </a:cubicBezTo>
                  <a:cubicBezTo>
                    <a:pt x="1991" y="470"/>
                    <a:pt x="2032" y="625"/>
                    <a:pt x="2074" y="725"/>
                  </a:cubicBezTo>
                  <a:cubicBezTo>
                    <a:pt x="2134" y="866"/>
                    <a:pt x="2186" y="1009"/>
                    <a:pt x="2231" y="1154"/>
                  </a:cubicBezTo>
                  <a:cubicBezTo>
                    <a:pt x="2313" y="1436"/>
                    <a:pt x="2336" y="1722"/>
                    <a:pt x="2225" y="2000"/>
                  </a:cubicBezTo>
                  <a:lnTo>
                    <a:pt x="2225" y="2002"/>
                  </a:lnTo>
                  <a:cubicBezTo>
                    <a:pt x="2125" y="2251"/>
                    <a:pt x="1960" y="2488"/>
                    <a:pt x="1802" y="2702"/>
                  </a:cubicBezTo>
                  <a:cubicBezTo>
                    <a:pt x="1653" y="2906"/>
                    <a:pt x="1476" y="3102"/>
                    <a:pt x="1261" y="3237"/>
                  </a:cubicBezTo>
                  <a:cubicBezTo>
                    <a:pt x="1167" y="3298"/>
                    <a:pt x="1045" y="3370"/>
                    <a:pt x="931" y="3384"/>
                  </a:cubicBezTo>
                  <a:cubicBezTo>
                    <a:pt x="922" y="3385"/>
                    <a:pt x="914" y="3385"/>
                    <a:pt x="906" y="3385"/>
                  </a:cubicBezTo>
                  <a:cubicBezTo>
                    <a:pt x="793" y="3385"/>
                    <a:pt x="729" y="3295"/>
                    <a:pt x="685" y="3193"/>
                  </a:cubicBezTo>
                  <a:cubicBezTo>
                    <a:pt x="567" y="2923"/>
                    <a:pt x="605" y="2601"/>
                    <a:pt x="657" y="2320"/>
                  </a:cubicBezTo>
                  <a:cubicBezTo>
                    <a:pt x="765" y="1736"/>
                    <a:pt x="935" y="1162"/>
                    <a:pt x="1145" y="606"/>
                  </a:cubicBezTo>
                  <a:cubicBezTo>
                    <a:pt x="1266" y="551"/>
                    <a:pt x="1391" y="506"/>
                    <a:pt x="1518" y="470"/>
                  </a:cubicBezTo>
                  <a:cubicBezTo>
                    <a:pt x="1596" y="448"/>
                    <a:pt x="1696" y="415"/>
                    <a:pt x="1787" y="415"/>
                  </a:cubicBezTo>
                  <a:close/>
                  <a:moveTo>
                    <a:pt x="1794" y="1"/>
                  </a:moveTo>
                  <a:cubicBezTo>
                    <a:pt x="1591" y="1"/>
                    <a:pt x="1377" y="69"/>
                    <a:pt x="1199" y="134"/>
                  </a:cubicBezTo>
                  <a:cubicBezTo>
                    <a:pt x="1159" y="104"/>
                    <a:pt x="1105" y="87"/>
                    <a:pt x="1051" y="87"/>
                  </a:cubicBezTo>
                  <a:cubicBezTo>
                    <a:pt x="968" y="87"/>
                    <a:pt x="882" y="128"/>
                    <a:pt x="843" y="225"/>
                  </a:cubicBezTo>
                  <a:cubicBezTo>
                    <a:pt x="832" y="253"/>
                    <a:pt x="823" y="282"/>
                    <a:pt x="810" y="310"/>
                  </a:cubicBezTo>
                  <a:cubicBezTo>
                    <a:pt x="577" y="432"/>
                    <a:pt x="359" y="579"/>
                    <a:pt x="160" y="752"/>
                  </a:cubicBezTo>
                  <a:cubicBezTo>
                    <a:pt x="0" y="890"/>
                    <a:pt x="149" y="1102"/>
                    <a:pt x="317" y="1102"/>
                  </a:cubicBezTo>
                  <a:cubicBezTo>
                    <a:pt x="364" y="1102"/>
                    <a:pt x="412" y="1086"/>
                    <a:pt x="456" y="1048"/>
                  </a:cubicBezTo>
                  <a:cubicBezTo>
                    <a:pt x="494" y="1017"/>
                    <a:pt x="534" y="991"/>
                    <a:pt x="574" y="960"/>
                  </a:cubicBezTo>
                  <a:lnTo>
                    <a:pt x="574" y="960"/>
                  </a:lnTo>
                  <a:cubicBezTo>
                    <a:pt x="404" y="1466"/>
                    <a:pt x="266" y="1986"/>
                    <a:pt x="208" y="2508"/>
                  </a:cubicBezTo>
                  <a:cubicBezTo>
                    <a:pt x="169" y="2850"/>
                    <a:pt x="190" y="3243"/>
                    <a:pt x="398" y="3531"/>
                  </a:cubicBezTo>
                  <a:cubicBezTo>
                    <a:pt x="532" y="3717"/>
                    <a:pt x="707" y="3797"/>
                    <a:pt x="897" y="3797"/>
                  </a:cubicBezTo>
                  <a:cubicBezTo>
                    <a:pt x="1009" y="3797"/>
                    <a:pt x="1125" y="3769"/>
                    <a:pt x="1243" y="3719"/>
                  </a:cubicBezTo>
                  <a:cubicBezTo>
                    <a:pt x="1551" y="3588"/>
                    <a:pt x="1807" y="3362"/>
                    <a:pt x="2017" y="3105"/>
                  </a:cubicBezTo>
                  <a:cubicBezTo>
                    <a:pt x="2237" y="2837"/>
                    <a:pt x="2446" y="2536"/>
                    <a:pt x="2585" y="2218"/>
                  </a:cubicBezTo>
                  <a:cubicBezTo>
                    <a:pt x="2739" y="1866"/>
                    <a:pt x="2751" y="1501"/>
                    <a:pt x="2657" y="1131"/>
                  </a:cubicBezTo>
                  <a:cubicBezTo>
                    <a:pt x="2610" y="954"/>
                    <a:pt x="2549" y="781"/>
                    <a:pt x="2477" y="614"/>
                  </a:cubicBezTo>
                  <a:cubicBezTo>
                    <a:pt x="2413" y="456"/>
                    <a:pt x="2355" y="283"/>
                    <a:pt x="2228" y="161"/>
                  </a:cubicBezTo>
                  <a:cubicBezTo>
                    <a:pt x="2106" y="43"/>
                    <a:pt x="1953" y="1"/>
                    <a:pt x="17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4" name="Google Shape;10654;p20"/>
            <p:cNvSpPr/>
            <p:nvPr/>
          </p:nvSpPr>
          <p:spPr>
            <a:xfrm>
              <a:off x="5887330" y="1587538"/>
              <a:ext cx="72913" cy="132843"/>
            </a:xfrm>
            <a:custGeom>
              <a:avLst/>
              <a:gdLst/>
              <a:ahLst/>
              <a:cxnLst/>
              <a:rect l="l" t="t" r="r" b="b"/>
              <a:pathLst>
                <a:path w="2707" h="4932" extrusionOk="0">
                  <a:moveTo>
                    <a:pt x="520" y="1"/>
                  </a:moveTo>
                  <a:cubicBezTo>
                    <a:pt x="262" y="1"/>
                    <a:pt x="268" y="409"/>
                    <a:pt x="532" y="419"/>
                  </a:cubicBezTo>
                  <a:cubicBezTo>
                    <a:pt x="955" y="437"/>
                    <a:pt x="2039" y="585"/>
                    <a:pt x="1780" y="1233"/>
                  </a:cubicBezTo>
                  <a:cubicBezTo>
                    <a:pt x="1677" y="1491"/>
                    <a:pt x="1436" y="1696"/>
                    <a:pt x="1234" y="1880"/>
                  </a:cubicBezTo>
                  <a:cubicBezTo>
                    <a:pt x="1005" y="2086"/>
                    <a:pt x="760" y="2278"/>
                    <a:pt x="502" y="2448"/>
                  </a:cubicBezTo>
                  <a:cubicBezTo>
                    <a:pt x="325" y="2567"/>
                    <a:pt x="408" y="2838"/>
                    <a:pt x="604" y="2838"/>
                  </a:cubicBezTo>
                  <a:cubicBezTo>
                    <a:pt x="623" y="2838"/>
                    <a:pt x="643" y="2836"/>
                    <a:pt x="663" y="2831"/>
                  </a:cubicBezTo>
                  <a:cubicBezTo>
                    <a:pt x="881" y="2776"/>
                    <a:pt x="1114" y="2724"/>
                    <a:pt x="1343" y="2724"/>
                  </a:cubicBezTo>
                  <a:cubicBezTo>
                    <a:pt x="1511" y="2724"/>
                    <a:pt x="1676" y="2752"/>
                    <a:pt x="1832" y="2826"/>
                  </a:cubicBezTo>
                  <a:cubicBezTo>
                    <a:pt x="2161" y="2983"/>
                    <a:pt x="2305" y="3305"/>
                    <a:pt x="2192" y="3652"/>
                  </a:cubicBezTo>
                  <a:cubicBezTo>
                    <a:pt x="1932" y="4444"/>
                    <a:pt x="964" y="4490"/>
                    <a:pt x="270" y="4513"/>
                  </a:cubicBezTo>
                  <a:cubicBezTo>
                    <a:pt x="5" y="4523"/>
                    <a:pt x="1" y="4932"/>
                    <a:pt x="261" y="4932"/>
                  </a:cubicBezTo>
                  <a:cubicBezTo>
                    <a:pt x="264" y="4932"/>
                    <a:pt x="267" y="4932"/>
                    <a:pt x="270" y="4932"/>
                  </a:cubicBezTo>
                  <a:cubicBezTo>
                    <a:pt x="1202" y="4900"/>
                    <a:pt x="2463" y="4719"/>
                    <a:pt x="2637" y="3584"/>
                  </a:cubicBezTo>
                  <a:cubicBezTo>
                    <a:pt x="2706" y="3138"/>
                    <a:pt x="2495" y="2723"/>
                    <a:pt x="2102" y="2495"/>
                  </a:cubicBezTo>
                  <a:cubicBezTo>
                    <a:pt x="1871" y="2364"/>
                    <a:pt x="1621" y="2314"/>
                    <a:pt x="1367" y="2312"/>
                  </a:cubicBezTo>
                  <a:cubicBezTo>
                    <a:pt x="1483" y="2213"/>
                    <a:pt x="1600" y="2115"/>
                    <a:pt x="1708" y="2007"/>
                  </a:cubicBezTo>
                  <a:cubicBezTo>
                    <a:pt x="1967" y="1751"/>
                    <a:pt x="2216" y="1458"/>
                    <a:pt x="2239" y="1079"/>
                  </a:cubicBezTo>
                  <a:cubicBezTo>
                    <a:pt x="2293" y="244"/>
                    <a:pt x="1160" y="26"/>
                    <a:pt x="532" y="1"/>
                  </a:cubicBezTo>
                  <a:cubicBezTo>
                    <a:pt x="528" y="1"/>
                    <a:pt x="524" y="1"/>
                    <a:pt x="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5" name="Google Shape;10655;p20"/>
            <p:cNvSpPr/>
            <p:nvPr/>
          </p:nvSpPr>
          <p:spPr>
            <a:xfrm>
              <a:off x="5977859" y="1580535"/>
              <a:ext cx="82313" cy="128965"/>
            </a:xfrm>
            <a:custGeom>
              <a:avLst/>
              <a:gdLst/>
              <a:ahLst/>
              <a:cxnLst/>
              <a:rect l="l" t="t" r="r" b="b"/>
              <a:pathLst>
                <a:path w="3056" h="4788" extrusionOk="0">
                  <a:moveTo>
                    <a:pt x="2011" y="2535"/>
                  </a:moveTo>
                  <a:cubicBezTo>
                    <a:pt x="2058" y="2535"/>
                    <a:pt x="2105" y="2550"/>
                    <a:pt x="2151" y="2589"/>
                  </a:cubicBezTo>
                  <a:cubicBezTo>
                    <a:pt x="2264" y="2685"/>
                    <a:pt x="2338" y="2843"/>
                    <a:pt x="2407" y="2972"/>
                  </a:cubicBezTo>
                  <a:cubicBezTo>
                    <a:pt x="2476" y="3105"/>
                    <a:pt x="2552" y="3260"/>
                    <a:pt x="2549" y="3413"/>
                  </a:cubicBezTo>
                  <a:cubicBezTo>
                    <a:pt x="2545" y="3608"/>
                    <a:pt x="2399" y="3744"/>
                    <a:pt x="2270" y="3872"/>
                  </a:cubicBezTo>
                  <a:lnTo>
                    <a:pt x="2270" y="3871"/>
                  </a:lnTo>
                  <a:cubicBezTo>
                    <a:pt x="2056" y="4084"/>
                    <a:pt x="1802" y="4277"/>
                    <a:pt x="1503" y="4349"/>
                  </a:cubicBezTo>
                  <a:cubicBezTo>
                    <a:pt x="1428" y="4367"/>
                    <a:pt x="1350" y="4377"/>
                    <a:pt x="1272" y="4377"/>
                  </a:cubicBezTo>
                  <a:cubicBezTo>
                    <a:pt x="1088" y="4377"/>
                    <a:pt x="902" y="4323"/>
                    <a:pt x="762" y="4205"/>
                  </a:cubicBezTo>
                  <a:cubicBezTo>
                    <a:pt x="516" y="3996"/>
                    <a:pt x="505" y="3641"/>
                    <a:pt x="542" y="3344"/>
                  </a:cubicBezTo>
                  <a:cubicBezTo>
                    <a:pt x="553" y="3244"/>
                    <a:pt x="577" y="3145"/>
                    <a:pt x="599" y="3045"/>
                  </a:cubicBezTo>
                  <a:cubicBezTo>
                    <a:pt x="619" y="3140"/>
                    <a:pt x="715" y="3220"/>
                    <a:pt x="819" y="3220"/>
                  </a:cubicBezTo>
                  <a:cubicBezTo>
                    <a:pt x="865" y="3220"/>
                    <a:pt x="912" y="3204"/>
                    <a:pt x="956" y="3167"/>
                  </a:cubicBezTo>
                  <a:cubicBezTo>
                    <a:pt x="1203" y="2956"/>
                    <a:pt x="1476" y="2773"/>
                    <a:pt x="1766" y="2622"/>
                  </a:cubicBezTo>
                  <a:cubicBezTo>
                    <a:pt x="1848" y="2580"/>
                    <a:pt x="1930" y="2535"/>
                    <a:pt x="2011" y="2535"/>
                  </a:cubicBezTo>
                  <a:close/>
                  <a:moveTo>
                    <a:pt x="2441" y="1"/>
                  </a:moveTo>
                  <a:cubicBezTo>
                    <a:pt x="2407" y="1"/>
                    <a:pt x="2372" y="10"/>
                    <a:pt x="2336" y="31"/>
                  </a:cubicBezTo>
                  <a:cubicBezTo>
                    <a:pt x="1659" y="427"/>
                    <a:pt x="1095" y="990"/>
                    <a:pt x="697" y="1666"/>
                  </a:cubicBezTo>
                  <a:cubicBezTo>
                    <a:pt x="326" y="2299"/>
                    <a:pt x="0" y="3152"/>
                    <a:pt x="137" y="3896"/>
                  </a:cubicBezTo>
                  <a:cubicBezTo>
                    <a:pt x="246" y="4488"/>
                    <a:pt x="752" y="4788"/>
                    <a:pt x="1286" y="4788"/>
                  </a:cubicBezTo>
                  <a:cubicBezTo>
                    <a:pt x="1479" y="4788"/>
                    <a:pt x="1676" y="4749"/>
                    <a:pt x="1858" y="4670"/>
                  </a:cubicBezTo>
                  <a:cubicBezTo>
                    <a:pt x="2220" y="4515"/>
                    <a:pt x="2557" y="4231"/>
                    <a:pt x="2792" y="3916"/>
                  </a:cubicBezTo>
                  <a:cubicBezTo>
                    <a:pt x="3055" y="3562"/>
                    <a:pt x="2972" y="3161"/>
                    <a:pt x="2784" y="2795"/>
                  </a:cubicBezTo>
                  <a:cubicBezTo>
                    <a:pt x="2626" y="2482"/>
                    <a:pt x="2392" y="2111"/>
                    <a:pt x="2016" y="2111"/>
                  </a:cubicBezTo>
                  <a:cubicBezTo>
                    <a:pt x="1976" y="2111"/>
                    <a:pt x="1934" y="2115"/>
                    <a:pt x="1890" y="2124"/>
                  </a:cubicBezTo>
                  <a:cubicBezTo>
                    <a:pt x="1443" y="2218"/>
                    <a:pt x="1000" y="2583"/>
                    <a:pt x="660" y="2873"/>
                  </a:cubicBezTo>
                  <a:cubicBezTo>
                    <a:pt x="646" y="2885"/>
                    <a:pt x="633" y="2903"/>
                    <a:pt x="622" y="2920"/>
                  </a:cubicBezTo>
                  <a:cubicBezTo>
                    <a:pt x="906" y="1856"/>
                    <a:pt x="1598" y="949"/>
                    <a:pt x="2548" y="393"/>
                  </a:cubicBezTo>
                  <a:cubicBezTo>
                    <a:pt x="2744" y="279"/>
                    <a:pt x="2624" y="1"/>
                    <a:pt x="2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6" name="Google Shape;10656;p20"/>
            <p:cNvSpPr/>
            <p:nvPr/>
          </p:nvSpPr>
          <p:spPr>
            <a:xfrm>
              <a:off x="6110354" y="1679603"/>
              <a:ext cx="21737" cy="62355"/>
            </a:xfrm>
            <a:custGeom>
              <a:avLst/>
              <a:gdLst/>
              <a:ahLst/>
              <a:cxnLst/>
              <a:rect l="l" t="t" r="r" b="b"/>
              <a:pathLst>
                <a:path w="807" h="2315" extrusionOk="0">
                  <a:moveTo>
                    <a:pt x="556" y="0"/>
                  </a:moveTo>
                  <a:cubicBezTo>
                    <a:pt x="447" y="0"/>
                    <a:pt x="341" y="96"/>
                    <a:pt x="346" y="209"/>
                  </a:cubicBezTo>
                  <a:cubicBezTo>
                    <a:pt x="383" y="820"/>
                    <a:pt x="286" y="1437"/>
                    <a:pt x="45" y="2001"/>
                  </a:cubicBezTo>
                  <a:cubicBezTo>
                    <a:pt x="1" y="2106"/>
                    <a:pt x="13" y="2227"/>
                    <a:pt x="120" y="2288"/>
                  </a:cubicBezTo>
                  <a:cubicBezTo>
                    <a:pt x="150" y="2305"/>
                    <a:pt x="188" y="2315"/>
                    <a:pt x="227" y="2315"/>
                  </a:cubicBezTo>
                  <a:cubicBezTo>
                    <a:pt x="301" y="2315"/>
                    <a:pt x="378" y="2281"/>
                    <a:pt x="407" y="2212"/>
                  </a:cubicBezTo>
                  <a:cubicBezTo>
                    <a:pt x="678" y="1580"/>
                    <a:pt x="806" y="898"/>
                    <a:pt x="765" y="209"/>
                  </a:cubicBezTo>
                  <a:cubicBezTo>
                    <a:pt x="759" y="96"/>
                    <a:pt x="673" y="0"/>
                    <a:pt x="5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7" name="Google Shape;10657;p20"/>
            <p:cNvSpPr/>
            <p:nvPr/>
          </p:nvSpPr>
          <p:spPr>
            <a:xfrm>
              <a:off x="6234365" y="1624547"/>
              <a:ext cx="72913" cy="118729"/>
            </a:xfrm>
            <a:custGeom>
              <a:avLst/>
              <a:gdLst/>
              <a:ahLst/>
              <a:cxnLst/>
              <a:rect l="l" t="t" r="r" b="b"/>
              <a:pathLst>
                <a:path w="2707" h="4408" extrusionOk="0">
                  <a:moveTo>
                    <a:pt x="1683" y="0"/>
                  </a:moveTo>
                  <a:cubicBezTo>
                    <a:pt x="1361" y="0"/>
                    <a:pt x="1038" y="149"/>
                    <a:pt x="832" y="460"/>
                  </a:cubicBezTo>
                  <a:cubicBezTo>
                    <a:pt x="431" y="1068"/>
                    <a:pt x="751" y="1787"/>
                    <a:pt x="1333" y="2061"/>
                  </a:cubicBezTo>
                  <a:cubicBezTo>
                    <a:pt x="1092" y="2206"/>
                    <a:pt x="823" y="2311"/>
                    <a:pt x="589" y="2475"/>
                  </a:cubicBezTo>
                  <a:cubicBezTo>
                    <a:pt x="273" y="2699"/>
                    <a:pt x="0" y="3036"/>
                    <a:pt x="38" y="3446"/>
                  </a:cubicBezTo>
                  <a:cubicBezTo>
                    <a:pt x="74" y="3830"/>
                    <a:pt x="367" y="4142"/>
                    <a:pt x="710" y="4291"/>
                  </a:cubicBezTo>
                  <a:cubicBezTo>
                    <a:pt x="905" y="4376"/>
                    <a:pt x="1110" y="4407"/>
                    <a:pt x="1317" y="4407"/>
                  </a:cubicBezTo>
                  <a:cubicBezTo>
                    <a:pt x="1601" y="4407"/>
                    <a:pt x="1889" y="4349"/>
                    <a:pt x="2164" y="4291"/>
                  </a:cubicBezTo>
                  <a:cubicBezTo>
                    <a:pt x="2410" y="4238"/>
                    <a:pt x="2328" y="3882"/>
                    <a:pt x="2101" y="3882"/>
                  </a:cubicBezTo>
                  <a:cubicBezTo>
                    <a:pt x="2085" y="3882"/>
                    <a:pt x="2069" y="3883"/>
                    <a:pt x="2053" y="3887"/>
                  </a:cubicBezTo>
                  <a:cubicBezTo>
                    <a:pt x="1821" y="3936"/>
                    <a:pt x="1568" y="3994"/>
                    <a:pt x="1321" y="3994"/>
                  </a:cubicBezTo>
                  <a:cubicBezTo>
                    <a:pt x="1176" y="3994"/>
                    <a:pt x="1033" y="3974"/>
                    <a:pt x="898" y="3920"/>
                  </a:cubicBezTo>
                  <a:cubicBezTo>
                    <a:pt x="630" y="3812"/>
                    <a:pt x="374" y="3537"/>
                    <a:pt x="476" y="3230"/>
                  </a:cubicBezTo>
                  <a:cubicBezTo>
                    <a:pt x="573" y="2931"/>
                    <a:pt x="896" y="2763"/>
                    <a:pt x="1158" y="2632"/>
                  </a:cubicBezTo>
                  <a:cubicBezTo>
                    <a:pt x="1441" y="2488"/>
                    <a:pt x="1727" y="2350"/>
                    <a:pt x="1948" y="2113"/>
                  </a:cubicBezTo>
                  <a:cubicBezTo>
                    <a:pt x="2074" y="1980"/>
                    <a:pt x="1984" y="1761"/>
                    <a:pt x="1800" y="1756"/>
                  </a:cubicBezTo>
                  <a:cubicBezTo>
                    <a:pt x="1279" y="1739"/>
                    <a:pt x="887" y="1197"/>
                    <a:pt x="1166" y="717"/>
                  </a:cubicBezTo>
                  <a:cubicBezTo>
                    <a:pt x="1283" y="516"/>
                    <a:pt x="1493" y="414"/>
                    <a:pt x="1701" y="414"/>
                  </a:cubicBezTo>
                  <a:cubicBezTo>
                    <a:pt x="1931" y="414"/>
                    <a:pt x="2156" y="539"/>
                    <a:pt x="2247" y="794"/>
                  </a:cubicBezTo>
                  <a:cubicBezTo>
                    <a:pt x="2283" y="894"/>
                    <a:pt x="2368" y="937"/>
                    <a:pt x="2452" y="937"/>
                  </a:cubicBezTo>
                  <a:cubicBezTo>
                    <a:pt x="2581" y="937"/>
                    <a:pt x="2706" y="837"/>
                    <a:pt x="2653" y="683"/>
                  </a:cubicBezTo>
                  <a:cubicBezTo>
                    <a:pt x="2494" y="237"/>
                    <a:pt x="2090" y="0"/>
                    <a:pt x="16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8" name="Google Shape;10658;p20"/>
            <p:cNvSpPr/>
            <p:nvPr/>
          </p:nvSpPr>
          <p:spPr>
            <a:xfrm>
              <a:off x="6334887" y="1688357"/>
              <a:ext cx="15595" cy="58072"/>
            </a:xfrm>
            <a:custGeom>
              <a:avLst/>
              <a:gdLst/>
              <a:ahLst/>
              <a:cxnLst/>
              <a:rect l="l" t="t" r="r" b="b"/>
              <a:pathLst>
                <a:path w="579" h="2156" extrusionOk="0">
                  <a:moveTo>
                    <a:pt x="359" y="1"/>
                  </a:moveTo>
                  <a:cubicBezTo>
                    <a:pt x="267" y="1"/>
                    <a:pt x="170" y="60"/>
                    <a:pt x="152" y="153"/>
                  </a:cubicBezTo>
                  <a:cubicBezTo>
                    <a:pt x="36" y="744"/>
                    <a:pt x="0" y="1347"/>
                    <a:pt x="42" y="1945"/>
                  </a:cubicBezTo>
                  <a:cubicBezTo>
                    <a:pt x="52" y="2058"/>
                    <a:pt x="133" y="2155"/>
                    <a:pt x="252" y="2155"/>
                  </a:cubicBezTo>
                  <a:cubicBezTo>
                    <a:pt x="359" y="2155"/>
                    <a:pt x="470" y="2060"/>
                    <a:pt x="462" y="1945"/>
                  </a:cubicBezTo>
                  <a:cubicBezTo>
                    <a:pt x="418" y="1385"/>
                    <a:pt x="451" y="819"/>
                    <a:pt x="556" y="264"/>
                  </a:cubicBezTo>
                  <a:cubicBezTo>
                    <a:pt x="578" y="153"/>
                    <a:pt x="525" y="39"/>
                    <a:pt x="411" y="7"/>
                  </a:cubicBezTo>
                  <a:cubicBezTo>
                    <a:pt x="394" y="3"/>
                    <a:pt x="37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59" name="Google Shape;10659;p20"/>
            <p:cNvSpPr/>
            <p:nvPr/>
          </p:nvSpPr>
          <p:spPr>
            <a:xfrm>
              <a:off x="6413915" y="1646445"/>
              <a:ext cx="87135" cy="17265"/>
            </a:xfrm>
            <a:custGeom>
              <a:avLst/>
              <a:gdLst/>
              <a:ahLst/>
              <a:cxnLst/>
              <a:rect l="l" t="t" r="r" b="b"/>
              <a:pathLst>
                <a:path w="3235" h="641" extrusionOk="0">
                  <a:moveTo>
                    <a:pt x="257" y="0"/>
                  </a:moveTo>
                  <a:cubicBezTo>
                    <a:pt x="137" y="0"/>
                    <a:pt x="17" y="75"/>
                    <a:pt x="12" y="230"/>
                  </a:cubicBezTo>
                  <a:cubicBezTo>
                    <a:pt x="0" y="526"/>
                    <a:pt x="351" y="546"/>
                    <a:pt x="614" y="546"/>
                  </a:cubicBezTo>
                  <a:cubicBezTo>
                    <a:pt x="655" y="546"/>
                    <a:pt x="694" y="545"/>
                    <a:pt x="729" y="545"/>
                  </a:cubicBezTo>
                  <a:cubicBezTo>
                    <a:pt x="753" y="545"/>
                    <a:pt x="776" y="546"/>
                    <a:pt x="797" y="547"/>
                  </a:cubicBezTo>
                  <a:lnTo>
                    <a:pt x="2967" y="641"/>
                  </a:lnTo>
                  <a:cubicBezTo>
                    <a:pt x="2970" y="641"/>
                    <a:pt x="2973" y="641"/>
                    <a:pt x="2977" y="641"/>
                  </a:cubicBezTo>
                  <a:cubicBezTo>
                    <a:pt x="3234" y="641"/>
                    <a:pt x="3231" y="233"/>
                    <a:pt x="2965" y="222"/>
                  </a:cubicBezTo>
                  <a:lnTo>
                    <a:pt x="1610" y="163"/>
                  </a:lnTo>
                  <a:lnTo>
                    <a:pt x="958" y="134"/>
                  </a:lnTo>
                  <a:lnTo>
                    <a:pt x="632" y="122"/>
                  </a:lnTo>
                  <a:lnTo>
                    <a:pt x="475" y="114"/>
                  </a:lnTo>
                  <a:cubicBezTo>
                    <a:pt x="431" y="39"/>
                    <a:pt x="343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0" name="Google Shape;10660;p20"/>
            <p:cNvSpPr/>
            <p:nvPr/>
          </p:nvSpPr>
          <p:spPr>
            <a:xfrm>
              <a:off x="6392879" y="1679118"/>
              <a:ext cx="87620" cy="13063"/>
            </a:xfrm>
            <a:custGeom>
              <a:avLst/>
              <a:gdLst/>
              <a:ahLst/>
              <a:cxnLst/>
              <a:rect l="l" t="t" r="r" b="b"/>
              <a:pathLst>
                <a:path w="3253" h="485" extrusionOk="0">
                  <a:moveTo>
                    <a:pt x="249" y="0"/>
                  </a:moveTo>
                  <a:cubicBezTo>
                    <a:pt x="0" y="0"/>
                    <a:pt x="8" y="399"/>
                    <a:pt x="269" y="419"/>
                  </a:cubicBezTo>
                  <a:cubicBezTo>
                    <a:pt x="829" y="463"/>
                    <a:pt x="1389" y="485"/>
                    <a:pt x="1949" y="485"/>
                  </a:cubicBezTo>
                  <a:cubicBezTo>
                    <a:pt x="2293" y="485"/>
                    <a:pt x="2638" y="477"/>
                    <a:pt x="2981" y="460"/>
                  </a:cubicBezTo>
                  <a:cubicBezTo>
                    <a:pt x="3247" y="448"/>
                    <a:pt x="3252" y="41"/>
                    <a:pt x="2993" y="41"/>
                  </a:cubicBezTo>
                  <a:cubicBezTo>
                    <a:pt x="2989" y="41"/>
                    <a:pt x="2985" y="42"/>
                    <a:pt x="2981" y="42"/>
                  </a:cubicBezTo>
                  <a:cubicBezTo>
                    <a:pt x="2636" y="58"/>
                    <a:pt x="2291" y="66"/>
                    <a:pt x="1946" y="66"/>
                  </a:cubicBezTo>
                  <a:cubicBezTo>
                    <a:pt x="1387" y="66"/>
                    <a:pt x="827" y="45"/>
                    <a:pt x="269" y="1"/>
                  </a:cubicBezTo>
                  <a:cubicBezTo>
                    <a:pt x="262" y="0"/>
                    <a:pt x="25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1" name="Google Shape;10661;p20"/>
            <p:cNvSpPr/>
            <p:nvPr/>
          </p:nvSpPr>
          <p:spPr>
            <a:xfrm>
              <a:off x="6534613" y="1613800"/>
              <a:ext cx="92710" cy="104777"/>
            </a:xfrm>
            <a:custGeom>
              <a:avLst/>
              <a:gdLst/>
              <a:ahLst/>
              <a:cxnLst/>
              <a:rect l="l" t="t" r="r" b="b"/>
              <a:pathLst>
                <a:path w="3442" h="3890" extrusionOk="0">
                  <a:moveTo>
                    <a:pt x="1525" y="0"/>
                  </a:moveTo>
                  <a:cubicBezTo>
                    <a:pt x="1320" y="0"/>
                    <a:pt x="1110" y="35"/>
                    <a:pt x="931" y="79"/>
                  </a:cubicBezTo>
                  <a:cubicBezTo>
                    <a:pt x="689" y="138"/>
                    <a:pt x="765" y="490"/>
                    <a:pt x="987" y="490"/>
                  </a:cubicBezTo>
                  <a:cubicBezTo>
                    <a:pt x="1005" y="490"/>
                    <a:pt x="1023" y="488"/>
                    <a:pt x="1043" y="483"/>
                  </a:cubicBezTo>
                  <a:cubicBezTo>
                    <a:pt x="1170" y="452"/>
                    <a:pt x="1367" y="407"/>
                    <a:pt x="1552" y="407"/>
                  </a:cubicBezTo>
                  <a:cubicBezTo>
                    <a:pt x="1757" y="407"/>
                    <a:pt x="1947" y="462"/>
                    <a:pt x="2009" y="654"/>
                  </a:cubicBezTo>
                  <a:cubicBezTo>
                    <a:pt x="2161" y="1122"/>
                    <a:pt x="1513" y="1376"/>
                    <a:pt x="1190" y="1497"/>
                  </a:cubicBezTo>
                  <a:cubicBezTo>
                    <a:pt x="955" y="1583"/>
                    <a:pt x="1023" y="1905"/>
                    <a:pt x="1248" y="1905"/>
                  </a:cubicBezTo>
                  <a:cubicBezTo>
                    <a:pt x="1265" y="1905"/>
                    <a:pt x="1283" y="1903"/>
                    <a:pt x="1301" y="1900"/>
                  </a:cubicBezTo>
                  <a:cubicBezTo>
                    <a:pt x="1388" y="1882"/>
                    <a:pt x="1477" y="1873"/>
                    <a:pt x="1565" y="1873"/>
                  </a:cubicBezTo>
                  <a:cubicBezTo>
                    <a:pt x="1843" y="1873"/>
                    <a:pt x="2118" y="1959"/>
                    <a:pt x="2354" y="2111"/>
                  </a:cubicBezTo>
                  <a:cubicBezTo>
                    <a:pt x="2509" y="2208"/>
                    <a:pt x="2641" y="2340"/>
                    <a:pt x="2742" y="2493"/>
                  </a:cubicBezTo>
                  <a:cubicBezTo>
                    <a:pt x="2860" y="2677"/>
                    <a:pt x="2869" y="2827"/>
                    <a:pt x="2703" y="2982"/>
                  </a:cubicBezTo>
                  <a:cubicBezTo>
                    <a:pt x="2409" y="3256"/>
                    <a:pt x="1951" y="3399"/>
                    <a:pt x="1563" y="3451"/>
                  </a:cubicBezTo>
                  <a:cubicBezTo>
                    <a:pt x="1454" y="3465"/>
                    <a:pt x="1345" y="3472"/>
                    <a:pt x="1236" y="3472"/>
                  </a:cubicBezTo>
                  <a:cubicBezTo>
                    <a:pt x="1139" y="3472"/>
                    <a:pt x="1043" y="3466"/>
                    <a:pt x="947" y="3455"/>
                  </a:cubicBezTo>
                  <a:cubicBezTo>
                    <a:pt x="923" y="3371"/>
                    <a:pt x="845" y="3311"/>
                    <a:pt x="756" y="3311"/>
                  </a:cubicBezTo>
                  <a:lnTo>
                    <a:pt x="267" y="3299"/>
                  </a:lnTo>
                  <a:cubicBezTo>
                    <a:pt x="265" y="3299"/>
                    <a:pt x="262" y="3299"/>
                    <a:pt x="260" y="3299"/>
                  </a:cubicBezTo>
                  <a:cubicBezTo>
                    <a:pt x="18" y="3299"/>
                    <a:pt x="1" y="3633"/>
                    <a:pt x="211" y="3711"/>
                  </a:cubicBezTo>
                  <a:cubicBezTo>
                    <a:pt x="538" y="3830"/>
                    <a:pt x="883" y="3890"/>
                    <a:pt x="1229" y="3890"/>
                  </a:cubicBezTo>
                  <a:cubicBezTo>
                    <a:pt x="1430" y="3890"/>
                    <a:pt x="1632" y="3869"/>
                    <a:pt x="1831" y="3828"/>
                  </a:cubicBezTo>
                  <a:cubicBezTo>
                    <a:pt x="2297" y="3733"/>
                    <a:pt x="2941" y="3499"/>
                    <a:pt x="3181" y="3048"/>
                  </a:cubicBezTo>
                  <a:cubicBezTo>
                    <a:pt x="3441" y="2556"/>
                    <a:pt x="2988" y="2037"/>
                    <a:pt x="2605" y="1774"/>
                  </a:cubicBezTo>
                  <a:cubicBezTo>
                    <a:pt x="2432" y="1660"/>
                    <a:pt x="2241" y="1577"/>
                    <a:pt x="2042" y="1527"/>
                  </a:cubicBezTo>
                  <a:cubicBezTo>
                    <a:pt x="2092" y="1489"/>
                    <a:pt x="2139" y="1447"/>
                    <a:pt x="2182" y="1401"/>
                  </a:cubicBezTo>
                  <a:cubicBezTo>
                    <a:pt x="2384" y="1174"/>
                    <a:pt x="2504" y="844"/>
                    <a:pt x="2413" y="543"/>
                  </a:cubicBezTo>
                  <a:cubicBezTo>
                    <a:pt x="2286" y="124"/>
                    <a:pt x="1913" y="0"/>
                    <a:pt x="1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2" name="Google Shape;10662;p20"/>
            <p:cNvSpPr/>
            <p:nvPr/>
          </p:nvSpPr>
          <p:spPr>
            <a:xfrm>
              <a:off x="6639607" y="1679710"/>
              <a:ext cx="24268" cy="75472"/>
            </a:xfrm>
            <a:custGeom>
              <a:avLst/>
              <a:gdLst/>
              <a:ahLst/>
              <a:cxnLst/>
              <a:rect l="l" t="t" r="r" b="b"/>
              <a:pathLst>
                <a:path w="901" h="2802" extrusionOk="0">
                  <a:moveTo>
                    <a:pt x="682" y="0"/>
                  </a:moveTo>
                  <a:cubicBezTo>
                    <a:pt x="591" y="0"/>
                    <a:pt x="494" y="60"/>
                    <a:pt x="475" y="153"/>
                  </a:cubicBezTo>
                  <a:lnTo>
                    <a:pt x="21" y="2536"/>
                  </a:lnTo>
                  <a:cubicBezTo>
                    <a:pt x="1" y="2647"/>
                    <a:pt x="52" y="2763"/>
                    <a:pt x="168" y="2794"/>
                  </a:cubicBezTo>
                  <a:cubicBezTo>
                    <a:pt x="185" y="2799"/>
                    <a:pt x="202" y="2801"/>
                    <a:pt x="219" y="2801"/>
                  </a:cubicBezTo>
                  <a:cubicBezTo>
                    <a:pt x="311" y="2801"/>
                    <a:pt x="408" y="2742"/>
                    <a:pt x="425" y="2647"/>
                  </a:cubicBezTo>
                  <a:cubicBezTo>
                    <a:pt x="577" y="1853"/>
                    <a:pt x="728" y="1058"/>
                    <a:pt x="880" y="264"/>
                  </a:cubicBezTo>
                  <a:cubicBezTo>
                    <a:pt x="900" y="154"/>
                    <a:pt x="848" y="38"/>
                    <a:pt x="734" y="7"/>
                  </a:cubicBezTo>
                  <a:cubicBezTo>
                    <a:pt x="717" y="3"/>
                    <a:pt x="700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3" name="Google Shape;10663;p20"/>
            <p:cNvSpPr/>
            <p:nvPr/>
          </p:nvSpPr>
          <p:spPr>
            <a:xfrm>
              <a:off x="6686582" y="1596669"/>
              <a:ext cx="85384" cy="116709"/>
            </a:xfrm>
            <a:custGeom>
              <a:avLst/>
              <a:gdLst/>
              <a:ahLst/>
              <a:cxnLst/>
              <a:rect l="l" t="t" r="r" b="b"/>
              <a:pathLst>
                <a:path w="3170" h="4333" extrusionOk="0">
                  <a:moveTo>
                    <a:pt x="1229" y="2420"/>
                  </a:moveTo>
                  <a:cubicBezTo>
                    <a:pt x="1529" y="2420"/>
                    <a:pt x="1825" y="2498"/>
                    <a:pt x="2066" y="2672"/>
                  </a:cubicBezTo>
                  <a:cubicBezTo>
                    <a:pt x="2222" y="2785"/>
                    <a:pt x="2172" y="2912"/>
                    <a:pt x="2092" y="3064"/>
                  </a:cubicBezTo>
                  <a:cubicBezTo>
                    <a:pt x="2020" y="3201"/>
                    <a:pt x="1929" y="3328"/>
                    <a:pt x="1823" y="3441"/>
                  </a:cubicBezTo>
                  <a:cubicBezTo>
                    <a:pt x="1619" y="3653"/>
                    <a:pt x="1354" y="3830"/>
                    <a:pt x="1066" y="3897"/>
                  </a:cubicBezTo>
                  <a:cubicBezTo>
                    <a:pt x="1024" y="3907"/>
                    <a:pt x="984" y="3912"/>
                    <a:pt x="948" y="3912"/>
                  </a:cubicBezTo>
                  <a:cubicBezTo>
                    <a:pt x="536" y="3912"/>
                    <a:pt x="450" y="3326"/>
                    <a:pt x="450" y="2908"/>
                  </a:cubicBezTo>
                  <a:cubicBezTo>
                    <a:pt x="527" y="2865"/>
                    <a:pt x="560" y="2771"/>
                    <a:pt x="527" y="2689"/>
                  </a:cubicBezTo>
                  <a:cubicBezTo>
                    <a:pt x="514" y="2653"/>
                    <a:pt x="502" y="2617"/>
                    <a:pt x="489" y="2579"/>
                  </a:cubicBezTo>
                  <a:cubicBezTo>
                    <a:pt x="716" y="2477"/>
                    <a:pt x="974" y="2420"/>
                    <a:pt x="1229" y="2420"/>
                  </a:cubicBezTo>
                  <a:close/>
                  <a:moveTo>
                    <a:pt x="2438" y="1"/>
                  </a:moveTo>
                  <a:cubicBezTo>
                    <a:pt x="1861" y="1"/>
                    <a:pt x="1277" y="384"/>
                    <a:pt x="894" y="785"/>
                  </a:cubicBezTo>
                  <a:cubicBezTo>
                    <a:pt x="489" y="1212"/>
                    <a:pt x="214" y="1743"/>
                    <a:pt x="96" y="2319"/>
                  </a:cubicBezTo>
                  <a:cubicBezTo>
                    <a:pt x="38" y="2371"/>
                    <a:pt x="5" y="2456"/>
                    <a:pt x="30" y="2529"/>
                  </a:cubicBezTo>
                  <a:lnTo>
                    <a:pt x="52" y="2595"/>
                  </a:lnTo>
                  <a:cubicBezTo>
                    <a:pt x="46" y="2648"/>
                    <a:pt x="38" y="2702"/>
                    <a:pt x="35" y="2756"/>
                  </a:cubicBezTo>
                  <a:cubicBezTo>
                    <a:pt x="0" y="3374"/>
                    <a:pt x="194" y="4332"/>
                    <a:pt x="933" y="4332"/>
                  </a:cubicBezTo>
                  <a:cubicBezTo>
                    <a:pt x="989" y="4332"/>
                    <a:pt x="1048" y="4327"/>
                    <a:pt x="1110" y="4315"/>
                  </a:cubicBezTo>
                  <a:cubicBezTo>
                    <a:pt x="1489" y="4245"/>
                    <a:pt x="1854" y="4013"/>
                    <a:pt x="2119" y="3737"/>
                  </a:cubicBezTo>
                  <a:cubicBezTo>
                    <a:pt x="2371" y="3472"/>
                    <a:pt x="2706" y="3013"/>
                    <a:pt x="2561" y="2628"/>
                  </a:cubicBezTo>
                  <a:cubicBezTo>
                    <a:pt x="2410" y="2230"/>
                    <a:pt x="1824" y="2065"/>
                    <a:pt x="1447" y="2018"/>
                  </a:cubicBezTo>
                  <a:cubicBezTo>
                    <a:pt x="1367" y="2009"/>
                    <a:pt x="1287" y="2005"/>
                    <a:pt x="1207" y="2005"/>
                  </a:cubicBezTo>
                  <a:cubicBezTo>
                    <a:pt x="998" y="2005"/>
                    <a:pt x="789" y="2036"/>
                    <a:pt x="588" y="2098"/>
                  </a:cubicBezTo>
                  <a:cubicBezTo>
                    <a:pt x="695" y="1771"/>
                    <a:pt x="862" y="1465"/>
                    <a:pt x="1083" y="1201"/>
                  </a:cubicBezTo>
                  <a:cubicBezTo>
                    <a:pt x="1372" y="861"/>
                    <a:pt x="1916" y="406"/>
                    <a:pt x="2422" y="406"/>
                  </a:cubicBezTo>
                  <a:cubicBezTo>
                    <a:pt x="2534" y="406"/>
                    <a:pt x="2645" y="429"/>
                    <a:pt x="2750" y="480"/>
                  </a:cubicBezTo>
                  <a:cubicBezTo>
                    <a:pt x="2783" y="496"/>
                    <a:pt x="2816" y="504"/>
                    <a:pt x="2847" y="504"/>
                  </a:cubicBezTo>
                  <a:cubicBezTo>
                    <a:pt x="3040" y="504"/>
                    <a:pt x="3170" y="221"/>
                    <a:pt x="2962" y="120"/>
                  </a:cubicBezTo>
                  <a:cubicBezTo>
                    <a:pt x="2792" y="37"/>
                    <a:pt x="2615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4" name="Google Shape;10664;p20"/>
            <p:cNvSpPr/>
            <p:nvPr/>
          </p:nvSpPr>
          <p:spPr>
            <a:xfrm>
              <a:off x="6798687" y="1579322"/>
              <a:ext cx="154849" cy="173057"/>
            </a:xfrm>
            <a:custGeom>
              <a:avLst/>
              <a:gdLst/>
              <a:ahLst/>
              <a:cxnLst/>
              <a:rect l="l" t="t" r="r" b="b"/>
              <a:pathLst>
                <a:path w="5749" h="6425" extrusionOk="0">
                  <a:moveTo>
                    <a:pt x="5457" y="0"/>
                  </a:moveTo>
                  <a:cubicBezTo>
                    <a:pt x="5410" y="0"/>
                    <a:pt x="5361" y="21"/>
                    <a:pt x="5319" y="69"/>
                  </a:cubicBezTo>
                  <a:lnTo>
                    <a:pt x="135" y="6059"/>
                  </a:lnTo>
                  <a:cubicBezTo>
                    <a:pt x="1" y="6215"/>
                    <a:pt x="140" y="6425"/>
                    <a:pt x="293" y="6425"/>
                  </a:cubicBezTo>
                  <a:cubicBezTo>
                    <a:pt x="340" y="6425"/>
                    <a:pt x="389" y="6404"/>
                    <a:pt x="431" y="6355"/>
                  </a:cubicBezTo>
                  <a:lnTo>
                    <a:pt x="5615" y="366"/>
                  </a:lnTo>
                  <a:cubicBezTo>
                    <a:pt x="5749" y="210"/>
                    <a:pt x="5610" y="0"/>
                    <a:pt x="5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5" name="Google Shape;10665;p20"/>
            <p:cNvSpPr/>
            <p:nvPr/>
          </p:nvSpPr>
          <p:spPr>
            <a:xfrm>
              <a:off x="6813690" y="1591713"/>
              <a:ext cx="56752" cy="54463"/>
            </a:xfrm>
            <a:custGeom>
              <a:avLst/>
              <a:gdLst/>
              <a:ahLst/>
              <a:cxnLst/>
              <a:rect l="l" t="t" r="r" b="b"/>
              <a:pathLst>
                <a:path w="2107" h="2022" extrusionOk="0">
                  <a:moveTo>
                    <a:pt x="620" y="1577"/>
                  </a:moveTo>
                  <a:lnTo>
                    <a:pt x="620" y="1577"/>
                  </a:lnTo>
                  <a:cubicBezTo>
                    <a:pt x="620" y="1579"/>
                    <a:pt x="621" y="1580"/>
                    <a:pt x="621" y="1581"/>
                  </a:cubicBezTo>
                  <a:lnTo>
                    <a:pt x="621" y="1581"/>
                  </a:lnTo>
                  <a:cubicBezTo>
                    <a:pt x="620" y="1580"/>
                    <a:pt x="620" y="1578"/>
                    <a:pt x="620" y="1577"/>
                  </a:cubicBezTo>
                  <a:close/>
                  <a:moveTo>
                    <a:pt x="1277" y="414"/>
                  </a:moveTo>
                  <a:cubicBezTo>
                    <a:pt x="1298" y="414"/>
                    <a:pt x="1320" y="417"/>
                    <a:pt x="1340" y="423"/>
                  </a:cubicBezTo>
                  <a:cubicBezTo>
                    <a:pt x="1419" y="443"/>
                    <a:pt x="1473" y="481"/>
                    <a:pt x="1536" y="548"/>
                  </a:cubicBezTo>
                  <a:cubicBezTo>
                    <a:pt x="1558" y="571"/>
                    <a:pt x="1542" y="551"/>
                    <a:pt x="1560" y="576"/>
                  </a:cubicBezTo>
                  <a:cubicBezTo>
                    <a:pt x="1572" y="595"/>
                    <a:pt x="1585" y="615"/>
                    <a:pt x="1594" y="636"/>
                  </a:cubicBezTo>
                  <a:cubicBezTo>
                    <a:pt x="1600" y="647"/>
                    <a:pt x="1607" y="659"/>
                    <a:pt x="1613" y="670"/>
                  </a:cubicBezTo>
                  <a:cubicBezTo>
                    <a:pt x="1613" y="673"/>
                    <a:pt x="1613" y="676"/>
                    <a:pt x="1614" y="678"/>
                  </a:cubicBezTo>
                  <a:cubicBezTo>
                    <a:pt x="1624" y="703"/>
                    <a:pt x="1630" y="728"/>
                    <a:pt x="1636" y="755"/>
                  </a:cubicBezTo>
                  <a:cubicBezTo>
                    <a:pt x="1641" y="770"/>
                    <a:pt x="1643" y="786"/>
                    <a:pt x="1641" y="803"/>
                  </a:cubicBezTo>
                  <a:cubicBezTo>
                    <a:pt x="1641" y="827"/>
                    <a:pt x="1641" y="852"/>
                    <a:pt x="1639" y="875"/>
                  </a:cubicBezTo>
                  <a:cubicBezTo>
                    <a:pt x="1639" y="894"/>
                    <a:pt x="1636" y="911"/>
                    <a:pt x="1632" y="927"/>
                  </a:cubicBezTo>
                  <a:cubicBezTo>
                    <a:pt x="1624" y="955"/>
                    <a:pt x="1618" y="982"/>
                    <a:pt x="1610" y="1009"/>
                  </a:cubicBezTo>
                  <a:cubicBezTo>
                    <a:pt x="1549" y="1192"/>
                    <a:pt x="1400" y="1333"/>
                    <a:pt x="1218" y="1425"/>
                  </a:cubicBezTo>
                  <a:cubicBezTo>
                    <a:pt x="1039" y="1516"/>
                    <a:pt x="829" y="1557"/>
                    <a:pt x="626" y="1588"/>
                  </a:cubicBezTo>
                  <a:cubicBezTo>
                    <a:pt x="625" y="1586"/>
                    <a:pt x="623" y="1584"/>
                    <a:pt x="621" y="1582"/>
                  </a:cubicBezTo>
                  <a:lnTo>
                    <a:pt x="621" y="1582"/>
                  </a:lnTo>
                  <a:cubicBezTo>
                    <a:pt x="620" y="1576"/>
                    <a:pt x="613" y="1559"/>
                    <a:pt x="613" y="1557"/>
                  </a:cubicBezTo>
                  <a:cubicBezTo>
                    <a:pt x="609" y="1544"/>
                    <a:pt x="604" y="1532"/>
                    <a:pt x="601" y="1519"/>
                  </a:cubicBezTo>
                  <a:cubicBezTo>
                    <a:pt x="593" y="1493"/>
                    <a:pt x="588" y="1468"/>
                    <a:pt x="583" y="1441"/>
                  </a:cubicBezTo>
                  <a:cubicBezTo>
                    <a:pt x="583" y="1439"/>
                    <a:pt x="582" y="1438"/>
                    <a:pt x="582" y="1436"/>
                  </a:cubicBezTo>
                  <a:cubicBezTo>
                    <a:pt x="580" y="1421"/>
                    <a:pt x="579" y="1403"/>
                    <a:pt x="579" y="1388"/>
                  </a:cubicBezTo>
                  <a:cubicBezTo>
                    <a:pt x="577" y="1361"/>
                    <a:pt x="577" y="1334"/>
                    <a:pt x="579" y="1308"/>
                  </a:cubicBezTo>
                  <a:cubicBezTo>
                    <a:pt x="579" y="1298"/>
                    <a:pt x="582" y="1261"/>
                    <a:pt x="582" y="1255"/>
                  </a:cubicBezTo>
                  <a:cubicBezTo>
                    <a:pt x="585" y="1228"/>
                    <a:pt x="591" y="1201"/>
                    <a:pt x="598" y="1175"/>
                  </a:cubicBezTo>
                  <a:cubicBezTo>
                    <a:pt x="604" y="1148"/>
                    <a:pt x="610" y="1123"/>
                    <a:pt x="620" y="1096"/>
                  </a:cubicBezTo>
                  <a:cubicBezTo>
                    <a:pt x="624" y="1084"/>
                    <a:pt x="629" y="1071"/>
                    <a:pt x="634" y="1059"/>
                  </a:cubicBezTo>
                  <a:cubicBezTo>
                    <a:pt x="634" y="1056"/>
                    <a:pt x="634" y="1057"/>
                    <a:pt x="634" y="1056"/>
                  </a:cubicBezTo>
                  <a:lnTo>
                    <a:pt x="635" y="1052"/>
                  </a:lnTo>
                  <a:cubicBezTo>
                    <a:pt x="649" y="1023"/>
                    <a:pt x="668" y="996"/>
                    <a:pt x="685" y="968"/>
                  </a:cubicBezTo>
                  <a:cubicBezTo>
                    <a:pt x="723" y="1007"/>
                    <a:pt x="774" y="1028"/>
                    <a:pt x="827" y="1028"/>
                  </a:cubicBezTo>
                  <a:cubicBezTo>
                    <a:pt x="845" y="1028"/>
                    <a:pt x="862" y="1026"/>
                    <a:pt x="880" y="1021"/>
                  </a:cubicBezTo>
                  <a:cubicBezTo>
                    <a:pt x="981" y="994"/>
                    <a:pt x="1066" y="871"/>
                    <a:pt x="1025" y="764"/>
                  </a:cubicBezTo>
                  <a:cubicBezTo>
                    <a:pt x="1020" y="747"/>
                    <a:pt x="1014" y="729"/>
                    <a:pt x="1009" y="710"/>
                  </a:cubicBezTo>
                  <a:lnTo>
                    <a:pt x="1009" y="710"/>
                  </a:lnTo>
                  <a:cubicBezTo>
                    <a:pt x="1010" y="714"/>
                    <a:pt x="1011" y="716"/>
                    <a:pt x="1011" y="716"/>
                  </a:cubicBezTo>
                  <a:cubicBezTo>
                    <a:pt x="1013" y="716"/>
                    <a:pt x="1008" y="681"/>
                    <a:pt x="1008" y="672"/>
                  </a:cubicBezTo>
                  <a:cubicBezTo>
                    <a:pt x="1008" y="664"/>
                    <a:pt x="1008" y="658"/>
                    <a:pt x="1010" y="650"/>
                  </a:cubicBezTo>
                  <a:cubicBezTo>
                    <a:pt x="1010" y="649"/>
                    <a:pt x="1010" y="648"/>
                    <a:pt x="1010" y="647"/>
                  </a:cubicBezTo>
                  <a:cubicBezTo>
                    <a:pt x="1010" y="645"/>
                    <a:pt x="1011" y="644"/>
                    <a:pt x="1011" y="642"/>
                  </a:cubicBezTo>
                  <a:cubicBezTo>
                    <a:pt x="1019" y="626"/>
                    <a:pt x="1024" y="609"/>
                    <a:pt x="1027" y="592"/>
                  </a:cubicBezTo>
                  <a:cubicBezTo>
                    <a:pt x="1029" y="587"/>
                    <a:pt x="1031" y="581"/>
                    <a:pt x="1031" y="581"/>
                  </a:cubicBezTo>
                  <a:lnTo>
                    <a:pt x="1031" y="581"/>
                  </a:lnTo>
                  <a:cubicBezTo>
                    <a:pt x="1031" y="581"/>
                    <a:pt x="1030" y="582"/>
                    <a:pt x="1028" y="585"/>
                  </a:cubicBezTo>
                  <a:lnTo>
                    <a:pt x="1028" y="585"/>
                  </a:lnTo>
                  <a:cubicBezTo>
                    <a:pt x="1058" y="526"/>
                    <a:pt x="1104" y="476"/>
                    <a:pt x="1163" y="445"/>
                  </a:cubicBezTo>
                  <a:cubicBezTo>
                    <a:pt x="1198" y="424"/>
                    <a:pt x="1237" y="414"/>
                    <a:pt x="1277" y="414"/>
                  </a:cubicBezTo>
                  <a:close/>
                  <a:moveTo>
                    <a:pt x="1275" y="1"/>
                  </a:moveTo>
                  <a:cubicBezTo>
                    <a:pt x="1175" y="1"/>
                    <a:pt x="1074" y="23"/>
                    <a:pt x="978" y="70"/>
                  </a:cubicBezTo>
                  <a:cubicBezTo>
                    <a:pt x="828" y="147"/>
                    <a:pt x="710" y="272"/>
                    <a:pt x="645" y="427"/>
                  </a:cubicBezTo>
                  <a:cubicBezTo>
                    <a:pt x="167" y="733"/>
                    <a:pt x="1" y="1454"/>
                    <a:pt x="336" y="1920"/>
                  </a:cubicBezTo>
                  <a:cubicBezTo>
                    <a:pt x="386" y="1991"/>
                    <a:pt x="446" y="2021"/>
                    <a:pt x="524" y="2021"/>
                  </a:cubicBezTo>
                  <a:cubicBezTo>
                    <a:pt x="539" y="2021"/>
                    <a:pt x="555" y="2020"/>
                    <a:pt x="573" y="2018"/>
                  </a:cubicBezTo>
                  <a:cubicBezTo>
                    <a:pt x="878" y="1972"/>
                    <a:pt x="1190" y="1919"/>
                    <a:pt x="1464" y="1768"/>
                  </a:cubicBezTo>
                  <a:cubicBezTo>
                    <a:pt x="1735" y="1620"/>
                    <a:pt x="1954" y="1366"/>
                    <a:pt x="2030" y="1063"/>
                  </a:cubicBezTo>
                  <a:cubicBezTo>
                    <a:pt x="2106" y="761"/>
                    <a:pt x="2026" y="440"/>
                    <a:pt x="1801" y="222"/>
                  </a:cubicBezTo>
                  <a:cubicBezTo>
                    <a:pt x="1656" y="82"/>
                    <a:pt x="1466" y="1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6" name="Google Shape;10666;p20"/>
            <p:cNvSpPr/>
            <p:nvPr/>
          </p:nvSpPr>
          <p:spPr>
            <a:xfrm>
              <a:off x="6869877" y="1676774"/>
              <a:ext cx="61412" cy="59419"/>
            </a:xfrm>
            <a:custGeom>
              <a:avLst/>
              <a:gdLst/>
              <a:ahLst/>
              <a:cxnLst/>
              <a:rect l="l" t="t" r="r" b="b"/>
              <a:pathLst>
                <a:path w="2280" h="2206" extrusionOk="0">
                  <a:moveTo>
                    <a:pt x="1154" y="520"/>
                  </a:moveTo>
                  <a:cubicBezTo>
                    <a:pt x="1160" y="520"/>
                    <a:pt x="1166" y="520"/>
                    <a:pt x="1172" y="520"/>
                  </a:cubicBezTo>
                  <a:cubicBezTo>
                    <a:pt x="1191" y="520"/>
                    <a:pt x="1210" y="522"/>
                    <a:pt x="1228" y="524"/>
                  </a:cubicBezTo>
                  <a:lnTo>
                    <a:pt x="1230" y="524"/>
                  </a:lnTo>
                  <a:lnTo>
                    <a:pt x="1258" y="528"/>
                  </a:lnTo>
                  <a:cubicBezTo>
                    <a:pt x="1299" y="536"/>
                    <a:pt x="1338" y="547"/>
                    <a:pt x="1377" y="561"/>
                  </a:cubicBezTo>
                  <a:cubicBezTo>
                    <a:pt x="1385" y="564"/>
                    <a:pt x="1418" y="577"/>
                    <a:pt x="1419" y="577"/>
                  </a:cubicBezTo>
                  <a:cubicBezTo>
                    <a:pt x="1419" y="577"/>
                    <a:pt x="1419" y="577"/>
                    <a:pt x="1419" y="577"/>
                  </a:cubicBezTo>
                  <a:lnTo>
                    <a:pt x="1419" y="577"/>
                  </a:lnTo>
                  <a:cubicBezTo>
                    <a:pt x="1423" y="578"/>
                    <a:pt x="1427" y="580"/>
                    <a:pt x="1427" y="580"/>
                  </a:cubicBezTo>
                  <a:cubicBezTo>
                    <a:pt x="1441" y="588"/>
                    <a:pt x="1456" y="596"/>
                    <a:pt x="1470" y="603"/>
                  </a:cubicBezTo>
                  <a:cubicBezTo>
                    <a:pt x="1504" y="621"/>
                    <a:pt x="1537" y="643"/>
                    <a:pt x="1570" y="665"/>
                  </a:cubicBezTo>
                  <a:cubicBezTo>
                    <a:pt x="1575" y="668"/>
                    <a:pt x="1581" y="672"/>
                    <a:pt x="1586" y="675"/>
                  </a:cubicBezTo>
                  <a:lnTo>
                    <a:pt x="1598" y="685"/>
                  </a:lnTo>
                  <a:cubicBezTo>
                    <a:pt x="1615" y="701"/>
                    <a:pt x="1633" y="715"/>
                    <a:pt x="1648" y="730"/>
                  </a:cubicBezTo>
                  <a:cubicBezTo>
                    <a:pt x="1678" y="758"/>
                    <a:pt x="1704" y="787"/>
                    <a:pt x="1729" y="818"/>
                  </a:cubicBezTo>
                  <a:lnTo>
                    <a:pt x="1729" y="818"/>
                  </a:lnTo>
                  <a:cubicBezTo>
                    <a:pt x="1734" y="824"/>
                    <a:pt x="1744" y="839"/>
                    <a:pt x="1747" y="843"/>
                  </a:cubicBezTo>
                  <a:cubicBezTo>
                    <a:pt x="1760" y="862"/>
                    <a:pt x="1772" y="881"/>
                    <a:pt x="1783" y="901"/>
                  </a:cubicBezTo>
                  <a:cubicBezTo>
                    <a:pt x="1792" y="918"/>
                    <a:pt x="1800" y="936"/>
                    <a:pt x="1810" y="951"/>
                  </a:cubicBezTo>
                  <a:cubicBezTo>
                    <a:pt x="1810" y="953"/>
                    <a:pt x="1811" y="954"/>
                    <a:pt x="1811" y="956"/>
                  </a:cubicBezTo>
                  <a:cubicBezTo>
                    <a:pt x="1814" y="964"/>
                    <a:pt x="1819" y="973"/>
                    <a:pt x="1821" y="981"/>
                  </a:cubicBezTo>
                  <a:cubicBezTo>
                    <a:pt x="1835" y="1019"/>
                    <a:pt x="1844" y="1059"/>
                    <a:pt x="1852" y="1099"/>
                  </a:cubicBezTo>
                  <a:cubicBezTo>
                    <a:pt x="1854" y="1109"/>
                    <a:pt x="1854" y="1120"/>
                    <a:pt x="1854" y="1130"/>
                  </a:cubicBezTo>
                  <a:cubicBezTo>
                    <a:pt x="1855" y="1150"/>
                    <a:pt x="1855" y="1169"/>
                    <a:pt x="1854" y="1189"/>
                  </a:cubicBezTo>
                  <a:cubicBezTo>
                    <a:pt x="1854" y="1197"/>
                    <a:pt x="1852" y="1216"/>
                    <a:pt x="1852" y="1221"/>
                  </a:cubicBezTo>
                  <a:cubicBezTo>
                    <a:pt x="1849" y="1243"/>
                    <a:pt x="1844" y="1263"/>
                    <a:pt x="1839" y="1285"/>
                  </a:cubicBezTo>
                  <a:cubicBezTo>
                    <a:pt x="1833" y="1305"/>
                    <a:pt x="1828" y="1319"/>
                    <a:pt x="1822" y="1338"/>
                  </a:cubicBezTo>
                  <a:cubicBezTo>
                    <a:pt x="1821" y="1345"/>
                    <a:pt x="1816" y="1355"/>
                    <a:pt x="1813" y="1363"/>
                  </a:cubicBezTo>
                  <a:cubicBezTo>
                    <a:pt x="1796" y="1399"/>
                    <a:pt x="1775" y="1434"/>
                    <a:pt x="1753" y="1467"/>
                  </a:cubicBezTo>
                  <a:cubicBezTo>
                    <a:pt x="1749" y="1475"/>
                    <a:pt x="1733" y="1494"/>
                    <a:pt x="1734" y="1494"/>
                  </a:cubicBezTo>
                  <a:cubicBezTo>
                    <a:pt x="1734" y="1494"/>
                    <a:pt x="1736" y="1491"/>
                    <a:pt x="1742" y="1484"/>
                  </a:cubicBezTo>
                  <a:lnTo>
                    <a:pt x="1742" y="1484"/>
                  </a:lnTo>
                  <a:cubicBezTo>
                    <a:pt x="1731" y="1498"/>
                    <a:pt x="1719" y="1512"/>
                    <a:pt x="1706" y="1525"/>
                  </a:cubicBezTo>
                  <a:cubicBezTo>
                    <a:pt x="1678" y="1556"/>
                    <a:pt x="1645" y="1586"/>
                    <a:pt x="1612" y="1614"/>
                  </a:cubicBezTo>
                  <a:cubicBezTo>
                    <a:pt x="1620" y="1607"/>
                    <a:pt x="1623" y="1605"/>
                    <a:pt x="1622" y="1605"/>
                  </a:cubicBezTo>
                  <a:lnTo>
                    <a:pt x="1622" y="1605"/>
                  </a:lnTo>
                  <a:cubicBezTo>
                    <a:pt x="1622" y="1605"/>
                    <a:pt x="1603" y="1620"/>
                    <a:pt x="1595" y="1625"/>
                  </a:cubicBezTo>
                  <a:cubicBezTo>
                    <a:pt x="1578" y="1637"/>
                    <a:pt x="1559" y="1650"/>
                    <a:pt x="1540" y="1661"/>
                  </a:cubicBezTo>
                  <a:cubicBezTo>
                    <a:pt x="1506" y="1683"/>
                    <a:pt x="1470" y="1700"/>
                    <a:pt x="1434" y="1719"/>
                  </a:cubicBezTo>
                  <a:lnTo>
                    <a:pt x="1424" y="1722"/>
                  </a:lnTo>
                  <a:lnTo>
                    <a:pt x="1404" y="1730"/>
                  </a:lnTo>
                  <a:cubicBezTo>
                    <a:pt x="1387" y="1736"/>
                    <a:pt x="1369" y="1742"/>
                    <a:pt x="1351" y="1747"/>
                  </a:cubicBezTo>
                  <a:cubicBezTo>
                    <a:pt x="1311" y="1760"/>
                    <a:pt x="1272" y="1769"/>
                    <a:pt x="1232" y="1777"/>
                  </a:cubicBezTo>
                  <a:cubicBezTo>
                    <a:pt x="1222" y="1779"/>
                    <a:pt x="1214" y="1780"/>
                    <a:pt x="1205" y="1782"/>
                  </a:cubicBezTo>
                  <a:lnTo>
                    <a:pt x="1203" y="1782"/>
                  </a:lnTo>
                  <a:cubicBezTo>
                    <a:pt x="1185" y="1783"/>
                    <a:pt x="1166" y="1785"/>
                    <a:pt x="1147" y="1786"/>
                  </a:cubicBezTo>
                  <a:cubicBezTo>
                    <a:pt x="1135" y="1787"/>
                    <a:pt x="1124" y="1787"/>
                    <a:pt x="1112" y="1787"/>
                  </a:cubicBezTo>
                  <a:cubicBezTo>
                    <a:pt x="1080" y="1787"/>
                    <a:pt x="1049" y="1786"/>
                    <a:pt x="1017" y="1783"/>
                  </a:cubicBezTo>
                  <a:cubicBezTo>
                    <a:pt x="1012" y="1783"/>
                    <a:pt x="1006" y="1782"/>
                    <a:pt x="1001" y="1782"/>
                  </a:cubicBezTo>
                  <a:lnTo>
                    <a:pt x="1000" y="1782"/>
                  </a:lnTo>
                  <a:cubicBezTo>
                    <a:pt x="981" y="1777"/>
                    <a:pt x="962" y="1774"/>
                    <a:pt x="945" y="1769"/>
                  </a:cubicBezTo>
                  <a:cubicBezTo>
                    <a:pt x="926" y="1766"/>
                    <a:pt x="902" y="1758"/>
                    <a:pt x="882" y="1752"/>
                  </a:cubicBezTo>
                  <a:cubicBezTo>
                    <a:pt x="875" y="1750"/>
                    <a:pt x="853" y="1742"/>
                    <a:pt x="842" y="1737"/>
                  </a:cubicBezTo>
                  <a:lnTo>
                    <a:pt x="842" y="1737"/>
                  </a:lnTo>
                  <a:cubicBezTo>
                    <a:pt x="841" y="1736"/>
                    <a:pt x="810" y="1722"/>
                    <a:pt x="804" y="1719"/>
                  </a:cubicBezTo>
                  <a:cubicBezTo>
                    <a:pt x="788" y="1710"/>
                    <a:pt x="771" y="1700"/>
                    <a:pt x="755" y="1691"/>
                  </a:cubicBezTo>
                  <a:cubicBezTo>
                    <a:pt x="749" y="1686"/>
                    <a:pt x="725" y="1669"/>
                    <a:pt x="721" y="1667"/>
                  </a:cubicBezTo>
                  <a:cubicBezTo>
                    <a:pt x="705" y="1655"/>
                    <a:pt x="691" y="1642"/>
                    <a:pt x="677" y="1628"/>
                  </a:cubicBezTo>
                  <a:cubicBezTo>
                    <a:pt x="663" y="1614"/>
                    <a:pt x="650" y="1601"/>
                    <a:pt x="636" y="1586"/>
                  </a:cubicBezTo>
                  <a:cubicBezTo>
                    <a:pt x="631" y="1581"/>
                    <a:pt x="616" y="1561"/>
                    <a:pt x="611" y="1556"/>
                  </a:cubicBezTo>
                  <a:cubicBezTo>
                    <a:pt x="588" y="1525"/>
                    <a:pt x="567" y="1492"/>
                    <a:pt x="548" y="1457"/>
                  </a:cubicBezTo>
                  <a:cubicBezTo>
                    <a:pt x="541" y="1442"/>
                    <a:pt x="531" y="1424"/>
                    <a:pt x="523" y="1407"/>
                  </a:cubicBezTo>
                  <a:cubicBezTo>
                    <a:pt x="522" y="1402"/>
                    <a:pt x="514" y="1384"/>
                    <a:pt x="512" y="1377"/>
                  </a:cubicBezTo>
                  <a:cubicBezTo>
                    <a:pt x="497" y="1335"/>
                    <a:pt x="486" y="1291"/>
                    <a:pt x="476" y="1247"/>
                  </a:cubicBezTo>
                  <a:cubicBezTo>
                    <a:pt x="473" y="1238"/>
                    <a:pt x="472" y="1229"/>
                    <a:pt x="470" y="1219"/>
                  </a:cubicBezTo>
                  <a:cubicBezTo>
                    <a:pt x="470" y="1218"/>
                    <a:pt x="467" y="1205"/>
                    <a:pt x="467" y="1200"/>
                  </a:cubicBezTo>
                  <a:cubicBezTo>
                    <a:pt x="465" y="1194"/>
                    <a:pt x="465" y="1191"/>
                    <a:pt x="465" y="1189"/>
                  </a:cubicBezTo>
                  <a:cubicBezTo>
                    <a:pt x="464" y="1177"/>
                    <a:pt x="462" y="1164"/>
                    <a:pt x="462" y="1150"/>
                  </a:cubicBezTo>
                  <a:cubicBezTo>
                    <a:pt x="459" y="1102"/>
                    <a:pt x="459" y="1053"/>
                    <a:pt x="462" y="1005"/>
                  </a:cubicBezTo>
                  <a:cubicBezTo>
                    <a:pt x="464" y="984"/>
                    <a:pt x="465" y="967"/>
                    <a:pt x="467" y="948"/>
                  </a:cubicBezTo>
                  <a:cubicBezTo>
                    <a:pt x="468" y="943"/>
                    <a:pt x="475" y="906"/>
                    <a:pt x="476" y="896"/>
                  </a:cubicBezTo>
                  <a:cubicBezTo>
                    <a:pt x="486" y="851"/>
                    <a:pt x="498" y="807"/>
                    <a:pt x="512" y="765"/>
                  </a:cubicBezTo>
                  <a:cubicBezTo>
                    <a:pt x="516" y="756"/>
                    <a:pt x="533" y="714"/>
                    <a:pt x="531" y="714"/>
                  </a:cubicBezTo>
                  <a:lnTo>
                    <a:pt x="531" y="714"/>
                  </a:lnTo>
                  <a:cubicBezTo>
                    <a:pt x="531" y="714"/>
                    <a:pt x="531" y="715"/>
                    <a:pt x="530" y="716"/>
                  </a:cubicBezTo>
                  <a:lnTo>
                    <a:pt x="530" y="716"/>
                  </a:lnTo>
                  <a:cubicBezTo>
                    <a:pt x="539" y="699"/>
                    <a:pt x="548" y="681"/>
                    <a:pt x="556" y="663"/>
                  </a:cubicBezTo>
                  <a:cubicBezTo>
                    <a:pt x="578" y="622"/>
                    <a:pt x="603" y="583"/>
                    <a:pt x="628" y="547"/>
                  </a:cubicBezTo>
                  <a:lnTo>
                    <a:pt x="630" y="545"/>
                  </a:lnTo>
                  <a:cubicBezTo>
                    <a:pt x="668" y="595"/>
                    <a:pt x="722" y="629"/>
                    <a:pt x="785" y="629"/>
                  </a:cubicBezTo>
                  <a:cubicBezTo>
                    <a:pt x="818" y="629"/>
                    <a:pt x="853" y="619"/>
                    <a:pt x="888" y="597"/>
                  </a:cubicBezTo>
                  <a:cubicBezTo>
                    <a:pt x="906" y="586"/>
                    <a:pt x="923" y="575"/>
                    <a:pt x="940" y="567"/>
                  </a:cubicBezTo>
                  <a:cubicBezTo>
                    <a:pt x="949" y="563"/>
                    <a:pt x="959" y="558"/>
                    <a:pt x="968" y="553"/>
                  </a:cubicBezTo>
                  <a:cubicBezTo>
                    <a:pt x="1004" y="541"/>
                    <a:pt x="1040" y="531"/>
                    <a:pt x="1078" y="524"/>
                  </a:cubicBezTo>
                  <a:cubicBezTo>
                    <a:pt x="1086" y="524"/>
                    <a:pt x="1106" y="520"/>
                    <a:pt x="1116" y="520"/>
                  </a:cubicBezTo>
                  <a:cubicBezTo>
                    <a:pt x="1129" y="520"/>
                    <a:pt x="1141" y="520"/>
                    <a:pt x="1154" y="520"/>
                  </a:cubicBezTo>
                  <a:close/>
                  <a:moveTo>
                    <a:pt x="685" y="1"/>
                  </a:moveTo>
                  <a:cubicBezTo>
                    <a:pt x="650" y="1"/>
                    <a:pt x="615" y="10"/>
                    <a:pt x="584" y="30"/>
                  </a:cubicBezTo>
                  <a:cubicBezTo>
                    <a:pt x="205" y="278"/>
                    <a:pt x="0" y="741"/>
                    <a:pt x="45" y="1191"/>
                  </a:cubicBezTo>
                  <a:cubicBezTo>
                    <a:pt x="92" y="1647"/>
                    <a:pt x="376" y="2068"/>
                    <a:pt x="841" y="2176"/>
                  </a:cubicBezTo>
                  <a:cubicBezTo>
                    <a:pt x="926" y="2196"/>
                    <a:pt x="1014" y="2205"/>
                    <a:pt x="1101" y="2205"/>
                  </a:cubicBezTo>
                  <a:cubicBezTo>
                    <a:pt x="1446" y="2205"/>
                    <a:pt x="1797" y="2060"/>
                    <a:pt x="2021" y="1802"/>
                  </a:cubicBezTo>
                  <a:cubicBezTo>
                    <a:pt x="2173" y="1627"/>
                    <a:pt x="2267" y="1413"/>
                    <a:pt x="2273" y="1180"/>
                  </a:cubicBezTo>
                  <a:cubicBezTo>
                    <a:pt x="2280" y="947"/>
                    <a:pt x="2186" y="724"/>
                    <a:pt x="2043" y="542"/>
                  </a:cubicBezTo>
                  <a:cubicBezTo>
                    <a:pt x="1833" y="276"/>
                    <a:pt x="1493" y="104"/>
                    <a:pt x="1156" y="104"/>
                  </a:cubicBezTo>
                  <a:cubicBezTo>
                    <a:pt x="1064" y="104"/>
                    <a:pt x="973" y="117"/>
                    <a:pt x="884" y="144"/>
                  </a:cubicBezTo>
                  <a:cubicBezTo>
                    <a:pt x="881" y="130"/>
                    <a:pt x="876" y="118"/>
                    <a:pt x="871" y="105"/>
                  </a:cubicBezTo>
                  <a:cubicBezTo>
                    <a:pt x="834" y="41"/>
                    <a:pt x="759" y="1"/>
                    <a:pt x="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7" name="Google Shape;10667;p20"/>
            <p:cNvSpPr/>
            <p:nvPr/>
          </p:nvSpPr>
          <p:spPr>
            <a:xfrm>
              <a:off x="7016594" y="1638661"/>
              <a:ext cx="15191" cy="14249"/>
            </a:xfrm>
            <a:custGeom>
              <a:avLst/>
              <a:gdLst/>
              <a:ahLst/>
              <a:cxnLst/>
              <a:rect l="l" t="t" r="r" b="b"/>
              <a:pathLst>
                <a:path w="564" h="529" extrusionOk="0">
                  <a:moveTo>
                    <a:pt x="336" y="0"/>
                  </a:moveTo>
                  <a:lnTo>
                    <a:pt x="281" y="8"/>
                  </a:lnTo>
                  <a:cubicBezTo>
                    <a:pt x="245" y="18"/>
                    <a:pt x="214" y="36"/>
                    <a:pt x="189" y="62"/>
                  </a:cubicBezTo>
                  <a:lnTo>
                    <a:pt x="79" y="170"/>
                  </a:lnTo>
                  <a:cubicBezTo>
                    <a:pt x="1" y="253"/>
                    <a:pt x="1" y="383"/>
                    <a:pt x="79" y="467"/>
                  </a:cubicBezTo>
                  <a:lnTo>
                    <a:pt x="121" y="499"/>
                  </a:lnTo>
                  <a:cubicBezTo>
                    <a:pt x="154" y="517"/>
                    <a:pt x="190" y="528"/>
                    <a:pt x="228" y="528"/>
                  </a:cubicBezTo>
                  <a:lnTo>
                    <a:pt x="284" y="521"/>
                  </a:lnTo>
                  <a:cubicBezTo>
                    <a:pt x="319" y="511"/>
                    <a:pt x="350" y="492"/>
                    <a:pt x="377" y="467"/>
                  </a:cubicBezTo>
                  <a:lnTo>
                    <a:pt x="485" y="358"/>
                  </a:lnTo>
                  <a:cubicBezTo>
                    <a:pt x="546" y="298"/>
                    <a:pt x="563" y="207"/>
                    <a:pt x="527" y="129"/>
                  </a:cubicBezTo>
                  <a:cubicBezTo>
                    <a:pt x="519" y="104"/>
                    <a:pt x="505" y="80"/>
                    <a:pt x="485" y="62"/>
                  </a:cubicBezTo>
                  <a:cubicBezTo>
                    <a:pt x="471" y="51"/>
                    <a:pt x="457" y="40"/>
                    <a:pt x="443" y="29"/>
                  </a:cubicBezTo>
                  <a:cubicBezTo>
                    <a:pt x="410" y="10"/>
                    <a:pt x="374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8" name="Google Shape;10668;p20"/>
            <p:cNvSpPr/>
            <p:nvPr/>
          </p:nvSpPr>
          <p:spPr>
            <a:xfrm>
              <a:off x="6998439" y="1711790"/>
              <a:ext cx="33346" cy="84118"/>
            </a:xfrm>
            <a:custGeom>
              <a:avLst/>
              <a:gdLst/>
              <a:ahLst/>
              <a:cxnLst/>
              <a:rect l="l" t="t" r="r" b="b"/>
              <a:pathLst>
                <a:path w="1238" h="3123" extrusionOk="0">
                  <a:moveTo>
                    <a:pt x="980" y="0"/>
                  </a:moveTo>
                  <a:cubicBezTo>
                    <a:pt x="899" y="0"/>
                    <a:pt x="823" y="46"/>
                    <a:pt x="803" y="151"/>
                  </a:cubicBezTo>
                  <a:cubicBezTo>
                    <a:pt x="628" y="1075"/>
                    <a:pt x="379" y="1984"/>
                    <a:pt x="56" y="2868"/>
                  </a:cubicBezTo>
                  <a:cubicBezTo>
                    <a:pt x="0" y="3022"/>
                    <a:pt x="125" y="3122"/>
                    <a:pt x="253" y="3122"/>
                  </a:cubicBezTo>
                  <a:cubicBezTo>
                    <a:pt x="338" y="3122"/>
                    <a:pt x="423" y="3079"/>
                    <a:pt x="460" y="2979"/>
                  </a:cubicBezTo>
                  <a:cubicBezTo>
                    <a:pt x="783" y="2095"/>
                    <a:pt x="1032" y="1187"/>
                    <a:pt x="1207" y="262"/>
                  </a:cubicBezTo>
                  <a:cubicBezTo>
                    <a:pt x="1238" y="104"/>
                    <a:pt x="1103" y="0"/>
                    <a:pt x="9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69" name="Google Shape;10669;p20"/>
            <p:cNvSpPr/>
            <p:nvPr/>
          </p:nvSpPr>
          <p:spPr>
            <a:xfrm>
              <a:off x="7087110" y="1594487"/>
              <a:ext cx="113046" cy="127456"/>
            </a:xfrm>
            <a:custGeom>
              <a:avLst/>
              <a:gdLst/>
              <a:ahLst/>
              <a:cxnLst/>
              <a:rect l="l" t="t" r="r" b="b"/>
              <a:pathLst>
                <a:path w="4197" h="4732" extrusionOk="0">
                  <a:moveTo>
                    <a:pt x="2671" y="0"/>
                  </a:moveTo>
                  <a:cubicBezTo>
                    <a:pt x="2600" y="0"/>
                    <a:pt x="2528" y="33"/>
                    <a:pt x="2489" y="100"/>
                  </a:cubicBezTo>
                  <a:lnTo>
                    <a:pt x="96" y="4168"/>
                  </a:lnTo>
                  <a:cubicBezTo>
                    <a:pt x="1" y="4329"/>
                    <a:pt x="145" y="4481"/>
                    <a:pt x="289" y="4481"/>
                  </a:cubicBezTo>
                  <a:cubicBezTo>
                    <a:pt x="352" y="4481"/>
                    <a:pt x="416" y="4451"/>
                    <a:pt x="458" y="4379"/>
                  </a:cubicBezTo>
                  <a:lnTo>
                    <a:pt x="2587" y="758"/>
                  </a:lnTo>
                  <a:cubicBezTo>
                    <a:pt x="2877" y="1958"/>
                    <a:pt x="3231" y="3143"/>
                    <a:pt x="3650" y="4304"/>
                  </a:cubicBezTo>
                  <a:cubicBezTo>
                    <a:pt x="2683" y="4295"/>
                    <a:pt x="1716" y="4249"/>
                    <a:pt x="754" y="4161"/>
                  </a:cubicBezTo>
                  <a:cubicBezTo>
                    <a:pt x="747" y="4161"/>
                    <a:pt x="739" y="4160"/>
                    <a:pt x="732" y="4160"/>
                  </a:cubicBezTo>
                  <a:cubicBezTo>
                    <a:pt x="487" y="4160"/>
                    <a:pt x="496" y="4557"/>
                    <a:pt x="754" y="4580"/>
                  </a:cubicBezTo>
                  <a:cubicBezTo>
                    <a:pt x="1815" y="4677"/>
                    <a:pt x="2880" y="4729"/>
                    <a:pt x="3946" y="4732"/>
                  </a:cubicBezTo>
                  <a:cubicBezTo>
                    <a:pt x="4073" y="4732"/>
                    <a:pt x="4197" y="4595"/>
                    <a:pt x="4148" y="4467"/>
                  </a:cubicBezTo>
                  <a:cubicBezTo>
                    <a:pt x="3628" y="3057"/>
                    <a:pt x="3202" y="1615"/>
                    <a:pt x="2871" y="150"/>
                  </a:cubicBezTo>
                  <a:cubicBezTo>
                    <a:pt x="2848" y="51"/>
                    <a:pt x="2760" y="0"/>
                    <a:pt x="26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0" name="Google Shape;10670;p20"/>
            <p:cNvSpPr/>
            <p:nvPr/>
          </p:nvSpPr>
          <p:spPr>
            <a:xfrm>
              <a:off x="7210178" y="1683697"/>
              <a:ext cx="50449" cy="85869"/>
            </a:xfrm>
            <a:custGeom>
              <a:avLst/>
              <a:gdLst/>
              <a:ahLst/>
              <a:cxnLst/>
              <a:rect l="l" t="t" r="r" b="b"/>
              <a:pathLst>
                <a:path w="1873" h="3188" extrusionOk="0">
                  <a:moveTo>
                    <a:pt x="1554" y="0"/>
                  </a:moveTo>
                  <a:cubicBezTo>
                    <a:pt x="1505" y="0"/>
                    <a:pt x="1453" y="18"/>
                    <a:pt x="1406" y="57"/>
                  </a:cubicBezTo>
                  <a:lnTo>
                    <a:pt x="88" y="1142"/>
                  </a:lnTo>
                  <a:cubicBezTo>
                    <a:pt x="0" y="1214"/>
                    <a:pt x="15" y="1363"/>
                    <a:pt x="88" y="1438"/>
                  </a:cubicBezTo>
                  <a:cubicBezTo>
                    <a:pt x="129" y="1480"/>
                    <a:pt x="179" y="1499"/>
                    <a:pt x="229" y="1499"/>
                  </a:cubicBezTo>
                  <a:cubicBezTo>
                    <a:pt x="284" y="1499"/>
                    <a:pt x="339" y="1476"/>
                    <a:pt x="384" y="1438"/>
                  </a:cubicBezTo>
                  <a:lnTo>
                    <a:pt x="1378" y="621"/>
                  </a:lnTo>
                  <a:cubicBezTo>
                    <a:pt x="1440" y="1407"/>
                    <a:pt x="1443" y="2198"/>
                    <a:pt x="1387" y="2986"/>
                  </a:cubicBezTo>
                  <a:cubicBezTo>
                    <a:pt x="1378" y="3121"/>
                    <a:pt x="1477" y="3188"/>
                    <a:pt x="1582" y="3188"/>
                  </a:cubicBezTo>
                  <a:cubicBezTo>
                    <a:pt x="1686" y="3188"/>
                    <a:pt x="1796" y="3121"/>
                    <a:pt x="1805" y="2986"/>
                  </a:cubicBezTo>
                  <a:cubicBezTo>
                    <a:pt x="1873" y="2059"/>
                    <a:pt x="1859" y="1128"/>
                    <a:pt x="1763" y="205"/>
                  </a:cubicBezTo>
                  <a:cubicBezTo>
                    <a:pt x="1749" y="78"/>
                    <a:pt x="1657" y="0"/>
                    <a:pt x="1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1" name="Google Shape;10671;p20"/>
            <p:cNvSpPr/>
            <p:nvPr/>
          </p:nvSpPr>
          <p:spPr>
            <a:xfrm>
              <a:off x="7297852" y="1639577"/>
              <a:ext cx="118002" cy="16969"/>
            </a:xfrm>
            <a:custGeom>
              <a:avLst/>
              <a:gdLst/>
              <a:ahLst/>
              <a:cxnLst/>
              <a:rect l="l" t="t" r="r" b="b"/>
              <a:pathLst>
                <a:path w="4381" h="630" extrusionOk="0">
                  <a:moveTo>
                    <a:pt x="327" y="1"/>
                  </a:moveTo>
                  <a:cubicBezTo>
                    <a:pt x="91" y="1"/>
                    <a:pt x="0" y="367"/>
                    <a:pt x="253" y="408"/>
                  </a:cubicBezTo>
                  <a:cubicBezTo>
                    <a:pt x="1155" y="556"/>
                    <a:pt x="2067" y="629"/>
                    <a:pt x="2979" y="629"/>
                  </a:cubicBezTo>
                  <a:cubicBezTo>
                    <a:pt x="3357" y="629"/>
                    <a:pt x="3734" y="617"/>
                    <a:pt x="4111" y="592"/>
                  </a:cubicBezTo>
                  <a:cubicBezTo>
                    <a:pt x="4373" y="575"/>
                    <a:pt x="4380" y="173"/>
                    <a:pt x="4128" y="173"/>
                  </a:cubicBezTo>
                  <a:cubicBezTo>
                    <a:pt x="4123" y="173"/>
                    <a:pt x="4117" y="173"/>
                    <a:pt x="4111" y="173"/>
                  </a:cubicBezTo>
                  <a:cubicBezTo>
                    <a:pt x="3733" y="199"/>
                    <a:pt x="3354" y="212"/>
                    <a:pt x="2976" y="212"/>
                  </a:cubicBezTo>
                  <a:cubicBezTo>
                    <a:pt x="2102" y="212"/>
                    <a:pt x="1228" y="143"/>
                    <a:pt x="365" y="4"/>
                  </a:cubicBezTo>
                  <a:cubicBezTo>
                    <a:pt x="352" y="2"/>
                    <a:pt x="339" y="1"/>
                    <a:pt x="3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2" name="Google Shape;10672;p20"/>
            <p:cNvSpPr/>
            <p:nvPr/>
          </p:nvSpPr>
          <p:spPr>
            <a:xfrm>
              <a:off x="7293166" y="1674916"/>
              <a:ext cx="109221" cy="15595"/>
            </a:xfrm>
            <a:custGeom>
              <a:avLst/>
              <a:gdLst/>
              <a:ahLst/>
              <a:cxnLst/>
              <a:rect l="l" t="t" r="r" b="b"/>
              <a:pathLst>
                <a:path w="4055" h="579" extrusionOk="0">
                  <a:moveTo>
                    <a:pt x="1520" y="1"/>
                  </a:moveTo>
                  <a:cubicBezTo>
                    <a:pt x="1103" y="1"/>
                    <a:pt x="685" y="18"/>
                    <a:pt x="269" y="52"/>
                  </a:cubicBezTo>
                  <a:cubicBezTo>
                    <a:pt x="9" y="73"/>
                    <a:pt x="0" y="471"/>
                    <a:pt x="248" y="471"/>
                  </a:cubicBezTo>
                  <a:cubicBezTo>
                    <a:pt x="255" y="471"/>
                    <a:pt x="262" y="471"/>
                    <a:pt x="269" y="470"/>
                  </a:cubicBezTo>
                  <a:cubicBezTo>
                    <a:pt x="686" y="435"/>
                    <a:pt x="1105" y="417"/>
                    <a:pt x="1523" y="417"/>
                  </a:cubicBezTo>
                  <a:cubicBezTo>
                    <a:pt x="2247" y="417"/>
                    <a:pt x="2971" y="470"/>
                    <a:pt x="3688" y="575"/>
                  </a:cubicBezTo>
                  <a:cubicBezTo>
                    <a:pt x="3701" y="577"/>
                    <a:pt x="3713" y="578"/>
                    <a:pt x="3725" y="578"/>
                  </a:cubicBezTo>
                  <a:cubicBezTo>
                    <a:pt x="3963" y="578"/>
                    <a:pt x="4054" y="208"/>
                    <a:pt x="3801" y="171"/>
                  </a:cubicBezTo>
                  <a:cubicBezTo>
                    <a:pt x="3045" y="58"/>
                    <a:pt x="2283" y="1"/>
                    <a:pt x="1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3" name="Google Shape;10673;p20"/>
            <p:cNvSpPr/>
            <p:nvPr/>
          </p:nvSpPr>
          <p:spPr>
            <a:xfrm>
              <a:off x="7461188" y="1602164"/>
              <a:ext cx="99390" cy="129153"/>
            </a:xfrm>
            <a:custGeom>
              <a:avLst/>
              <a:gdLst/>
              <a:ahLst/>
              <a:cxnLst/>
              <a:rect l="l" t="t" r="r" b="b"/>
              <a:pathLst>
                <a:path w="3690" h="4795" extrusionOk="0">
                  <a:moveTo>
                    <a:pt x="2070" y="416"/>
                  </a:moveTo>
                  <a:cubicBezTo>
                    <a:pt x="2641" y="416"/>
                    <a:pt x="3223" y="855"/>
                    <a:pt x="3216" y="1456"/>
                  </a:cubicBezTo>
                  <a:cubicBezTo>
                    <a:pt x="3212" y="1924"/>
                    <a:pt x="2959" y="2400"/>
                    <a:pt x="2722" y="2794"/>
                  </a:cubicBezTo>
                  <a:cubicBezTo>
                    <a:pt x="2487" y="3184"/>
                    <a:pt x="2199" y="3538"/>
                    <a:pt x="1867" y="3850"/>
                  </a:cubicBezTo>
                  <a:cubicBezTo>
                    <a:pt x="1681" y="4024"/>
                    <a:pt x="1289" y="4388"/>
                    <a:pt x="965" y="4388"/>
                  </a:cubicBezTo>
                  <a:cubicBezTo>
                    <a:pt x="863" y="4388"/>
                    <a:pt x="768" y="4352"/>
                    <a:pt x="688" y="4262"/>
                  </a:cubicBezTo>
                  <a:cubicBezTo>
                    <a:pt x="552" y="4110"/>
                    <a:pt x="514" y="3858"/>
                    <a:pt x="478" y="3665"/>
                  </a:cubicBezTo>
                  <a:cubicBezTo>
                    <a:pt x="439" y="3450"/>
                    <a:pt x="419" y="3232"/>
                    <a:pt x="422" y="3015"/>
                  </a:cubicBezTo>
                  <a:cubicBezTo>
                    <a:pt x="424" y="2687"/>
                    <a:pt x="469" y="2363"/>
                    <a:pt x="558" y="2048"/>
                  </a:cubicBezTo>
                  <a:cubicBezTo>
                    <a:pt x="585" y="2214"/>
                    <a:pt x="634" y="2377"/>
                    <a:pt x="706" y="2529"/>
                  </a:cubicBezTo>
                  <a:cubicBezTo>
                    <a:pt x="742" y="2605"/>
                    <a:pt x="803" y="2636"/>
                    <a:pt x="865" y="2636"/>
                  </a:cubicBezTo>
                  <a:cubicBezTo>
                    <a:pt x="1002" y="2636"/>
                    <a:pt x="1147" y="2484"/>
                    <a:pt x="1068" y="2317"/>
                  </a:cubicBezTo>
                  <a:cubicBezTo>
                    <a:pt x="762" y="1681"/>
                    <a:pt x="1008" y="743"/>
                    <a:pt x="1708" y="480"/>
                  </a:cubicBezTo>
                  <a:cubicBezTo>
                    <a:pt x="1825" y="436"/>
                    <a:pt x="1947" y="416"/>
                    <a:pt x="2070" y="416"/>
                  </a:cubicBezTo>
                  <a:close/>
                  <a:moveTo>
                    <a:pt x="2062" y="1"/>
                  </a:moveTo>
                  <a:cubicBezTo>
                    <a:pt x="1966" y="1"/>
                    <a:pt x="1869" y="10"/>
                    <a:pt x="1773" y="28"/>
                  </a:cubicBezTo>
                  <a:cubicBezTo>
                    <a:pt x="1691" y="44"/>
                    <a:pt x="1613" y="68"/>
                    <a:pt x="1538" y="97"/>
                  </a:cubicBezTo>
                  <a:cubicBezTo>
                    <a:pt x="1496" y="57"/>
                    <a:pt x="1441" y="31"/>
                    <a:pt x="1383" y="31"/>
                  </a:cubicBezTo>
                  <a:cubicBezTo>
                    <a:pt x="1336" y="31"/>
                    <a:pt x="1287" y="49"/>
                    <a:pt x="1243" y="91"/>
                  </a:cubicBezTo>
                  <a:cubicBezTo>
                    <a:pt x="457" y="848"/>
                    <a:pt x="7" y="1923"/>
                    <a:pt x="2" y="3015"/>
                  </a:cubicBezTo>
                  <a:cubicBezTo>
                    <a:pt x="1" y="3497"/>
                    <a:pt x="48" y="4151"/>
                    <a:pt x="373" y="4534"/>
                  </a:cubicBezTo>
                  <a:cubicBezTo>
                    <a:pt x="531" y="4722"/>
                    <a:pt x="728" y="4794"/>
                    <a:pt x="934" y="4794"/>
                  </a:cubicBezTo>
                  <a:cubicBezTo>
                    <a:pt x="1240" y="4794"/>
                    <a:pt x="1565" y="4634"/>
                    <a:pt x="1807" y="4448"/>
                  </a:cubicBezTo>
                  <a:cubicBezTo>
                    <a:pt x="2265" y="4097"/>
                    <a:pt x="2656" y="3662"/>
                    <a:pt x="2973" y="3181"/>
                  </a:cubicBezTo>
                  <a:cubicBezTo>
                    <a:pt x="3289" y="2700"/>
                    <a:pt x="3596" y="2115"/>
                    <a:pt x="3634" y="1529"/>
                  </a:cubicBezTo>
                  <a:cubicBezTo>
                    <a:pt x="3690" y="655"/>
                    <a:pt x="2886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4" name="Google Shape;10674;p20"/>
            <p:cNvSpPr/>
            <p:nvPr/>
          </p:nvSpPr>
          <p:spPr>
            <a:xfrm>
              <a:off x="7553442" y="1691400"/>
              <a:ext cx="34127" cy="78112"/>
            </a:xfrm>
            <a:custGeom>
              <a:avLst/>
              <a:gdLst/>
              <a:ahLst/>
              <a:cxnLst/>
              <a:rect l="l" t="t" r="r" b="b"/>
              <a:pathLst>
                <a:path w="1267" h="2900" extrusionOk="0">
                  <a:moveTo>
                    <a:pt x="1012" y="0"/>
                  </a:moveTo>
                  <a:cubicBezTo>
                    <a:pt x="929" y="0"/>
                    <a:pt x="846" y="45"/>
                    <a:pt x="815" y="147"/>
                  </a:cubicBezTo>
                  <a:cubicBezTo>
                    <a:pt x="560" y="979"/>
                    <a:pt x="305" y="1809"/>
                    <a:pt x="49" y="2641"/>
                  </a:cubicBezTo>
                  <a:cubicBezTo>
                    <a:pt x="1" y="2797"/>
                    <a:pt x="129" y="2899"/>
                    <a:pt x="255" y="2899"/>
                  </a:cubicBezTo>
                  <a:cubicBezTo>
                    <a:pt x="339" y="2899"/>
                    <a:pt x="422" y="2855"/>
                    <a:pt x="453" y="2752"/>
                  </a:cubicBezTo>
                  <a:cubicBezTo>
                    <a:pt x="709" y="1922"/>
                    <a:pt x="964" y="1090"/>
                    <a:pt x="1220" y="258"/>
                  </a:cubicBezTo>
                  <a:cubicBezTo>
                    <a:pt x="1267" y="102"/>
                    <a:pt x="1139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5" name="Google Shape;10675;p20"/>
            <p:cNvSpPr/>
            <p:nvPr/>
          </p:nvSpPr>
          <p:spPr>
            <a:xfrm>
              <a:off x="7623447" y="1594379"/>
              <a:ext cx="82421" cy="122958"/>
            </a:xfrm>
            <a:custGeom>
              <a:avLst/>
              <a:gdLst/>
              <a:ahLst/>
              <a:cxnLst/>
              <a:rect l="l" t="t" r="r" b="b"/>
              <a:pathLst>
                <a:path w="3060" h="4565" extrusionOk="0">
                  <a:moveTo>
                    <a:pt x="1621" y="415"/>
                  </a:moveTo>
                  <a:cubicBezTo>
                    <a:pt x="1870" y="415"/>
                    <a:pt x="2145" y="547"/>
                    <a:pt x="2268" y="725"/>
                  </a:cubicBezTo>
                  <a:cubicBezTo>
                    <a:pt x="2624" y="1232"/>
                    <a:pt x="2456" y="1966"/>
                    <a:pt x="2230" y="2490"/>
                  </a:cubicBezTo>
                  <a:cubicBezTo>
                    <a:pt x="1981" y="3070"/>
                    <a:pt x="1566" y="3587"/>
                    <a:pt x="1046" y="3946"/>
                  </a:cubicBezTo>
                  <a:cubicBezTo>
                    <a:pt x="958" y="4006"/>
                    <a:pt x="775" y="4163"/>
                    <a:pt x="648" y="4163"/>
                  </a:cubicBezTo>
                  <a:cubicBezTo>
                    <a:pt x="636" y="4163"/>
                    <a:pt x="624" y="4162"/>
                    <a:pt x="613" y="4159"/>
                  </a:cubicBezTo>
                  <a:cubicBezTo>
                    <a:pt x="487" y="4125"/>
                    <a:pt x="482" y="3844"/>
                    <a:pt x="471" y="3745"/>
                  </a:cubicBezTo>
                  <a:cubicBezTo>
                    <a:pt x="433" y="3401"/>
                    <a:pt x="435" y="3055"/>
                    <a:pt x="476" y="2713"/>
                  </a:cubicBezTo>
                  <a:cubicBezTo>
                    <a:pt x="566" y="1931"/>
                    <a:pt x="867" y="1188"/>
                    <a:pt x="1328" y="552"/>
                  </a:cubicBezTo>
                  <a:cubicBezTo>
                    <a:pt x="1345" y="530"/>
                    <a:pt x="1358" y="502"/>
                    <a:pt x="1364" y="474"/>
                  </a:cubicBezTo>
                  <a:cubicBezTo>
                    <a:pt x="1440" y="433"/>
                    <a:pt x="1529" y="415"/>
                    <a:pt x="1621" y="415"/>
                  </a:cubicBezTo>
                  <a:close/>
                  <a:moveTo>
                    <a:pt x="1677" y="0"/>
                  </a:moveTo>
                  <a:cubicBezTo>
                    <a:pt x="1292" y="0"/>
                    <a:pt x="917" y="190"/>
                    <a:pt x="764" y="582"/>
                  </a:cubicBezTo>
                  <a:cubicBezTo>
                    <a:pt x="751" y="613"/>
                    <a:pt x="748" y="648"/>
                    <a:pt x="754" y="681"/>
                  </a:cubicBezTo>
                  <a:cubicBezTo>
                    <a:pt x="353" y="1337"/>
                    <a:pt x="111" y="2077"/>
                    <a:pt x="43" y="2841"/>
                  </a:cubicBezTo>
                  <a:cubicBezTo>
                    <a:pt x="7" y="3255"/>
                    <a:pt x="1" y="3724"/>
                    <a:pt x="112" y="4126"/>
                  </a:cubicBezTo>
                  <a:cubicBezTo>
                    <a:pt x="195" y="4422"/>
                    <a:pt x="399" y="4564"/>
                    <a:pt x="641" y="4564"/>
                  </a:cubicBezTo>
                  <a:cubicBezTo>
                    <a:pt x="756" y="4564"/>
                    <a:pt x="880" y="4532"/>
                    <a:pt x="1004" y="4468"/>
                  </a:cubicBezTo>
                  <a:cubicBezTo>
                    <a:pt x="1731" y="4089"/>
                    <a:pt x="2310" y="3374"/>
                    <a:pt x="2624" y="2627"/>
                  </a:cubicBezTo>
                  <a:cubicBezTo>
                    <a:pt x="2917" y="1928"/>
                    <a:pt x="3059" y="1007"/>
                    <a:pt x="2530" y="380"/>
                  </a:cubicBezTo>
                  <a:cubicBezTo>
                    <a:pt x="2319" y="129"/>
                    <a:pt x="1994" y="0"/>
                    <a:pt x="1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6" name="Google Shape;10676;p20"/>
            <p:cNvSpPr/>
            <p:nvPr/>
          </p:nvSpPr>
          <p:spPr>
            <a:xfrm>
              <a:off x="7725289" y="1591497"/>
              <a:ext cx="80482" cy="162714"/>
            </a:xfrm>
            <a:custGeom>
              <a:avLst/>
              <a:gdLst/>
              <a:ahLst/>
              <a:cxnLst/>
              <a:rect l="l" t="t" r="r" b="b"/>
              <a:pathLst>
                <a:path w="2988" h="6041" extrusionOk="0">
                  <a:moveTo>
                    <a:pt x="2755" y="0"/>
                  </a:moveTo>
                  <a:cubicBezTo>
                    <a:pt x="2703" y="0"/>
                    <a:pt x="2653" y="19"/>
                    <a:pt x="2617" y="61"/>
                  </a:cubicBezTo>
                  <a:cubicBezTo>
                    <a:pt x="1758" y="1084"/>
                    <a:pt x="923" y="2126"/>
                    <a:pt x="115" y="3190"/>
                  </a:cubicBezTo>
                  <a:cubicBezTo>
                    <a:pt x="0" y="3342"/>
                    <a:pt x="147" y="3490"/>
                    <a:pt x="300" y="3490"/>
                  </a:cubicBezTo>
                  <a:cubicBezTo>
                    <a:pt x="364" y="3490"/>
                    <a:pt x="429" y="3464"/>
                    <a:pt x="477" y="3401"/>
                  </a:cubicBezTo>
                  <a:cubicBezTo>
                    <a:pt x="1121" y="2555"/>
                    <a:pt x="1787" y="1725"/>
                    <a:pt x="2465" y="905"/>
                  </a:cubicBezTo>
                  <a:lnTo>
                    <a:pt x="2465" y="905"/>
                  </a:lnTo>
                  <a:cubicBezTo>
                    <a:pt x="2249" y="2566"/>
                    <a:pt x="1863" y="4202"/>
                    <a:pt x="1313" y="5786"/>
                  </a:cubicBezTo>
                  <a:cubicBezTo>
                    <a:pt x="1259" y="5939"/>
                    <a:pt x="1386" y="6041"/>
                    <a:pt x="1514" y="6041"/>
                  </a:cubicBezTo>
                  <a:cubicBezTo>
                    <a:pt x="1598" y="6041"/>
                    <a:pt x="1682" y="5997"/>
                    <a:pt x="1718" y="5897"/>
                  </a:cubicBezTo>
                  <a:cubicBezTo>
                    <a:pt x="2358" y="4058"/>
                    <a:pt x="2780" y="2148"/>
                    <a:pt x="2976" y="210"/>
                  </a:cubicBezTo>
                  <a:cubicBezTo>
                    <a:pt x="2988" y="88"/>
                    <a:pt x="2868" y="0"/>
                    <a:pt x="2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7" name="Google Shape;10677;p20"/>
            <p:cNvSpPr/>
            <p:nvPr/>
          </p:nvSpPr>
          <p:spPr>
            <a:xfrm>
              <a:off x="7846067" y="1648519"/>
              <a:ext cx="891144" cy="1153815"/>
            </a:xfrm>
            <a:custGeom>
              <a:avLst/>
              <a:gdLst/>
              <a:ahLst/>
              <a:cxnLst/>
              <a:rect l="l" t="t" r="r" b="b"/>
              <a:pathLst>
                <a:path w="33085" h="42837" extrusionOk="0">
                  <a:moveTo>
                    <a:pt x="27233" y="2467"/>
                  </a:moveTo>
                  <a:cubicBezTo>
                    <a:pt x="27198" y="2535"/>
                    <a:pt x="27173" y="2605"/>
                    <a:pt x="27154" y="2677"/>
                  </a:cubicBezTo>
                  <a:cubicBezTo>
                    <a:pt x="27107" y="2868"/>
                    <a:pt x="27265" y="2992"/>
                    <a:pt x="27414" y="2992"/>
                  </a:cubicBezTo>
                  <a:cubicBezTo>
                    <a:pt x="27513" y="2992"/>
                    <a:pt x="27608" y="2938"/>
                    <a:pt x="27638" y="2812"/>
                  </a:cubicBezTo>
                  <a:lnTo>
                    <a:pt x="27640" y="2812"/>
                  </a:lnTo>
                  <a:cubicBezTo>
                    <a:pt x="27667" y="2707"/>
                    <a:pt x="27721" y="2611"/>
                    <a:pt x="27797" y="2533"/>
                  </a:cubicBezTo>
                  <a:lnTo>
                    <a:pt x="27797" y="3094"/>
                  </a:lnTo>
                  <a:cubicBezTo>
                    <a:pt x="27472" y="3069"/>
                    <a:pt x="27146" y="3039"/>
                    <a:pt x="26822" y="3005"/>
                  </a:cubicBezTo>
                  <a:lnTo>
                    <a:pt x="27233" y="2467"/>
                  </a:lnTo>
                  <a:close/>
                  <a:moveTo>
                    <a:pt x="28914" y="2177"/>
                  </a:moveTo>
                  <a:cubicBezTo>
                    <a:pt x="29061" y="2337"/>
                    <a:pt x="29204" y="2500"/>
                    <a:pt x="29338" y="2671"/>
                  </a:cubicBezTo>
                  <a:cubicBezTo>
                    <a:pt x="29386" y="2731"/>
                    <a:pt x="29443" y="2757"/>
                    <a:pt x="29501" y="2757"/>
                  </a:cubicBezTo>
                  <a:cubicBezTo>
                    <a:pt x="29582" y="2757"/>
                    <a:pt x="29663" y="2705"/>
                    <a:pt x="29713" y="2630"/>
                  </a:cubicBezTo>
                  <a:cubicBezTo>
                    <a:pt x="29838" y="2807"/>
                    <a:pt x="29951" y="2995"/>
                    <a:pt x="30048" y="3189"/>
                  </a:cubicBezTo>
                  <a:cubicBezTo>
                    <a:pt x="29465" y="3185"/>
                    <a:pt x="28884" y="3166"/>
                    <a:pt x="28303" y="3130"/>
                  </a:cubicBezTo>
                  <a:lnTo>
                    <a:pt x="28303" y="2317"/>
                  </a:lnTo>
                  <a:cubicBezTo>
                    <a:pt x="28386" y="2317"/>
                    <a:pt x="28467" y="2336"/>
                    <a:pt x="28542" y="2373"/>
                  </a:cubicBezTo>
                  <a:lnTo>
                    <a:pt x="28544" y="2373"/>
                  </a:lnTo>
                  <a:cubicBezTo>
                    <a:pt x="28587" y="2395"/>
                    <a:pt x="28628" y="2404"/>
                    <a:pt x="28668" y="2404"/>
                  </a:cubicBezTo>
                  <a:cubicBezTo>
                    <a:pt x="28798" y="2404"/>
                    <a:pt x="28900" y="2300"/>
                    <a:pt x="28914" y="2177"/>
                  </a:cubicBezTo>
                  <a:close/>
                  <a:moveTo>
                    <a:pt x="16756" y="772"/>
                  </a:moveTo>
                  <a:cubicBezTo>
                    <a:pt x="16549" y="3167"/>
                    <a:pt x="16417" y="5566"/>
                    <a:pt x="16361" y="7971"/>
                  </a:cubicBezTo>
                  <a:lnTo>
                    <a:pt x="9179" y="8051"/>
                  </a:lnTo>
                  <a:cubicBezTo>
                    <a:pt x="9213" y="6097"/>
                    <a:pt x="9257" y="4145"/>
                    <a:pt x="9329" y="2191"/>
                  </a:cubicBezTo>
                  <a:lnTo>
                    <a:pt x="9331" y="2191"/>
                  </a:lnTo>
                  <a:cubicBezTo>
                    <a:pt x="9348" y="1718"/>
                    <a:pt x="9368" y="1245"/>
                    <a:pt x="9387" y="772"/>
                  </a:cubicBezTo>
                  <a:close/>
                  <a:moveTo>
                    <a:pt x="29058" y="34426"/>
                  </a:moveTo>
                  <a:lnTo>
                    <a:pt x="29058" y="34426"/>
                  </a:lnTo>
                  <a:cubicBezTo>
                    <a:pt x="28845" y="34674"/>
                    <a:pt x="28632" y="34921"/>
                    <a:pt x="28417" y="35169"/>
                  </a:cubicBezTo>
                  <a:lnTo>
                    <a:pt x="28303" y="35050"/>
                  </a:lnTo>
                  <a:lnTo>
                    <a:pt x="28303" y="34710"/>
                  </a:lnTo>
                  <a:cubicBezTo>
                    <a:pt x="28346" y="34738"/>
                    <a:pt x="28397" y="34756"/>
                    <a:pt x="28450" y="34756"/>
                  </a:cubicBezTo>
                  <a:cubicBezTo>
                    <a:pt x="28505" y="34756"/>
                    <a:pt x="28561" y="34737"/>
                    <a:pt x="28613" y="34691"/>
                  </a:cubicBezTo>
                  <a:lnTo>
                    <a:pt x="28614" y="34693"/>
                  </a:lnTo>
                  <a:lnTo>
                    <a:pt x="28882" y="34454"/>
                  </a:lnTo>
                  <a:cubicBezTo>
                    <a:pt x="28942" y="34447"/>
                    <a:pt x="29000" y="34437"/>
                    <a:pt x="29058" y="34426"/>
                  </a:cubicBezTo>
                  <a:close/>
                  <a:moveTo>
                    <a:pt x="16351" y="8476"/>
                  </a:moveTo>
                  <a:cubicBezTo>
                    <a:pt x="16306" y="10900"/>
                    <a:pt x="16337" y="13322"/>
                    <a:pt x="16444" y="15746"/>
                  </a:cubicBezTo>
                  <a:cubicBezTo>
                    <a:pt x="16557" y="18238"/>
                    <a:pt x="16773" y="20720"/>
                    <a:pt x="17020" y="23203"/>
                  </a:cubicBezTo>
                  <a:cubicBezTo>
                    <a:pt x="17229" y="25306"/>
                    <a:pt x="17417" y="27454"/>
                    <a:pt x="17117" y="29557"/>
                  </a:cubicBezTo>
                  <a:cubicBezTo>
                    <a:pt x="16839" y="31514"/>
                    <a:pt x="16060" y="33806"/>
                    <a:pt x="14349" y="34971"/>
                  </a:cubicBezTo>
                  <a:cubicBezTo>
                    <a:pt x="13864" y="35302"/>
                    <a:pt x="13325" y="35477"/>
                    <a:pt x="12782" y="35477"/>
                  </a:cubicBezTo>
                  <a:cubicBezTo>
                    <a:pt x="12357" y="35477"/>
                    <a:pt x="11928" y="35369"/>
                    <a:pt x="11521" y="35144"/>
                  </a:cubicBezTo>
                  <a:cubicBezTo>
                    <a:pt x="10623" y="34646"/>
                    <a:pt x="10004" y="33773"/>
                    <a:pt x="9685" y="32812"/>
                  </a:cubicBezTo>
                  <a:cubicBezTo>
                    <a:pt x="9312" y="31695"/>
                    <a:pt x="9277" y="30506"/>
                    <a:pt x="9257" y="29339"/>
                  </a:cubicBezTo>
                  <a:cubicBezTo>
                    <a:pt x="9235" y="28046"/>
                    <a:pt x="9215" y="26754"/>
                    <a:pt x="9199" y="25461"/>
                  </a:cubicBezTo>
                  <a:cubicBezTo>
                    <a:pt x="9163" y="22882"/>
                    <a:pt x="9138" y="20303"/>
                    <a:pt x="9122" y="17724"/>
                  </a:cubicBezTo>
                  <a:cubicBezTo>
                    <a:pt x="9108" y="14668"/>
                    <a:pt x="9124" y="11612"/>
                    <a:pt x="9171" y="8556"/>
                  </a:cubicBezTo>
                  <a:lnTo>
                    <a:pt x="16351" y="8476"/>
                  </a:lnTo>
                  <a:close/>
                  <a:moveTo>
                    <a:pt x="22451" y="8408"/>
                  </a:moveTo>
                  <a:lnTo>
                    <a:pt x="22451" y="8408"/>
                  </a:lnTo>
                  <a:cubicBezTo>
                    <a:pt x="21161" y="9383"/>
                    <a:pt x="20671" y="11156"/>
                    <a:pt x="20604" y="12758"/>
                  </a:cubicBezTo>
                  <a:lnTo>
                    <a:pt x="20605" y="12758"/>
                  </a:lnTo>
                  <a:cubicBezTo>
                    <a:pt x="20552" y="14010"/>
                    <a:pt x="20630" y="15269"/>
                    <a:pt x="20654" y="16521"/>
                  </a:cubicBezTo>
                  <a:cubicBezTo>
                    <a:pt x="20680" y="17823"/>
                    <a:pt x="20698" y="19127"/>
                    <a:pt x="20709" y="20429"/>
                  </a:cubicBezTo>
                  <a:cubicBezTo>
                    <a:pt x="20752" y="25485"/>
                    <a:pt x="20690" y="30539"/>
                    <a:pt x="20521" y="35593"/>
                  </a:cubicBezTo>
                  <a:lnTo>
                    <a:pt x="14316" y="35593"/>
                  </a:lnTo>
                  <a:cubicBezTo>
                    <a:pt x="15660" y="34862"/>
                    <a:pt x="16574" y="33265"/>
                    <a:pt x="17066" y="31904"/>
                  </a:cubicBezTo>
                  <a:cubicBezTo>
                    <a:pt x="17799" y="29876"/>
                    <a:pt x="17843" y="27661"/>
                    <a:pt x="17718" y="25532"/>
                  </a:cubicBezTo>
                  <a:cubicBezTo>
                    <a:pt x="17575" y="23114"/>
                    <a:pt x="17254" y="20709"/>
                    <a:pt x="17091" y="18292"/>
                  </a:cubicBezTo>
                  <a:cubicBezTo>
                    <a:pt x="16870" y="15023"/>
                    <a:pt x="16792" y="11750"/>
                    <a:pt x="16853" y="8471"/>
                  </a:cubicBezTo>
                  <a:lnTo>
                    <a:pt x="19063" y="8446"/>
                  </a:lnTo>
                  <a:lnTo>
                    <a:pt x="22451" y="8408"/>
                  </a:lnTo>
                  <a:close/>
                  <a:moveTo>
                    <a:pt x="27798" y="772"/>
                  </a:moveTo>
                  <a:lnTo>
                    <a:pt x="27798" y="899"/>
                  </a:lnTo>
                  <a:lnTo>
                    <a:pt x="26134" y="3080"/>
                  </a:lnTo>
                  <a:cubicBezTo>
                    <a:pt x="26004" y="3252"/>
                    <a:pt x="26189" y="3440"/>
                    <a:pt x="26354" y="3460"/>
                  </a:cubicBezTo>
                  <a:cubicBezTo>
                    <a:pt x="26833" y="3518"/>
                    <a:pt x="27316" y="3562"/>
                    <a:pt x="27798" y="3598"/>
                  </a:cubicBezTo>
                  <a:lnTo>
                    <a:pt x="27798" y="33745"/>
                  </a:lnTo>
                  <a:cubicBezTo>
                    <a:pt x="27634" y="33745"/>
                    <a:pt x="27469" y="33748"/>
                    <a:pt x="27305" y="33760"/>
                  </a:cubicBezTo>
                  <a:cubicBezTo>
                    <a:pt x="27240" y="33763"/>
                    <a:pt x="27178" y="33790"/>
                    <a:pt x="27131" y="33836"/>
                  </a:cubicBezTo>
                  <a:lnTo>
                    <a:pt x="27092" y="33796"/>
                  </a:lnTo>
                  <a:cubicBezTo>
                    <a:pt x="27039" y="33742"/>
                    <a:pt x="26980" y="33720"/>
                    <a:pt x="26922" y="33720"/>
                  </a:cubicBezTo>
                  <a:cubicBezTo>
                    <a:pt x="26731" y="33720"/>
                    <a:pt x="26559" y="33973"/>
                    <a:pt x="26733" y="34154"/>
                  </a:cubicBezTo>
                  <a:lnTo>
                    <a:pt x="26734" y="34154"/>
                  </a:lnTo>
                  <a:lnTo>
                    <a:pt x="27797" y="35253"/>
                  </a:lnTo>
                  <a:lnTo>
                    <a:pt x="27797" y="35584"/>
                  </a:lnTo>
                  <a:cubicBezTo>
                    <a:pt x="27797" y="35587"/>
                    <a:pt x="27800" y="35590"/>
                    <a:pt x="27800" y="35593"/>
                  </a:cubicBezTo>
                  <a:lnTo>
                    <a:pt x="21027" y="35593"/>
                  </a:lnTo>
                  <a:cubicBezTo>
                    <a:pt x="21102" y="33334"/>
                    <a:pt x="21157" y="31073"/>
                    <a:pt x="21191" y="28812"/>
                  </a:cubicBezTo>
                  <a:cubicBezTo>
                    <a:pt x="21262" y="23965"/>
                    <a:pt x="21224" y="19117"/>
                    <a:pt x="21110" y="14273"/>
                  </a:cubicBezTo>
                  <a:cubicBezTo>
                    <a:pt x="21059" y="12173"/>
                    <a:pt x="21174" y="9190"/>
                    <a:pt x="23574" y="8372"/>
                  </a:cubicBezTo>
                  <a:cubicBezTo>
                    <a:pt x="23851" y="8278"/>
                    <a:pt x="23771" y="7870"/>
                    <a:pt x="23525" y="7870"/>
                  </a:cubicBezTo>
                  <a:cubicBezTo>
                    <a:pt x="23498" y="7870"/>
                    <a:pt x="23470" y="7875"/>
                    <a:pt x="23439" y="7885"/>
                  </a:cubicBezTo>
                  <a:cubicBezTo>
                    <a:pt x="23424" y="7890"/>
                    <a:pt x="23410" y="7898"/>
                    <a:pt x="23394" y="7904"/>
                  </a:cubicBezTo>
                  <a:cubicBezTo>
                    <a:pt x="23377" y="7898"/>
                    <a:pt x="23360" y="7894"/>
                    <a:pt x="23341" y="7893"/>
                  </a:cubicBezTo>
                  <a:lnTo>
                    <a:pt x="16867" y="7965"/>
                  </a:lnTo>
                  <a:cubicBezTo>
                    <a:pt x="16911" y="6102"/>
                    <a:pt x="16998" y="4241"/>
                    <a:pt x="17130" y="2381"/>
                  </a:cubicBezTo>
                  <a:cubicBezTo>
                    <a:pt x="17169" y="1844"/>
                    <a:pt x="17215" y="1308"/>
                    <a:pt x="17262" y="772"/>
                  </a:cubicBezTo>
                  <a:close/>
                  <a:moveTo>
                    <a:pt x="8663" y="8562"/>
                  </a:moveTo>
                  <a:lnTo>
                    <a:pt x="8663" y="8562"/>
                  </a:lnTo>
                  <a:cubicBezTo>
                    <a:pt x="8621" y="11175"/>
                    <a:pt x="8605" y="13789"/>
                    <a:pt x="8613" y="16402"/>
                  </a:cubicBezTo>
                  <a:cubicBezTo>
                    <a:pt x="8619" y="19086"/>
                    <a:pt x="8641" y="21770"/>
                    <a:pt x="8680" y="24454"/>
                  </a:cubicBezTo>
                  <a:cubicBezTo>
                    <a:pt x="8698" y="25795"/>
                    <a:pt x="8716" y="27138"/>
                    <a:pt x="8738" y="28479"/>
                  </a:cubicBezTo>
                  <a:cubicBezTo>
                    <a:pt x="8759" y="29682"/>
                    <a:pt x="8743" y="30901"/>
                    <a:pt x="8973" y="32089"/>
                  </a:cubicBezTo>
                  <a:cubicBezTo>
                    <a:pt x="9329" y="33905"/>
                    <a:pt x="10647" y="35921"/>
                    <a:pt x="12673" y="35988"/>
                  </a:cubicBezTo>
                  <a:cubicBezTo>
                    <a:pt x="12712" y="36056"/>
                    <a:pt x="12785" y="36098"/>
                    <a:pt x="12864" y="36098"/>
                  </a:cubicBezTo>
                  <a:cubicBezTo>
                    <a:pt x="12867" y="36098"/>
                    <a:pt x="12870" y="36098"/>
                    <a:pt x="12873" y="36098"/>
                  </a:cubicBezTo>
                  <a:lnTo>
                    <a:pt x="20506" y="36098"/>
                  </a:lnTo>
                  <a:cubicBezTo>
                    <a:pt x="20481" y="36814"/>
                    <a:pt x="20445" y="37530"/>
                    <a:pt x="20427" y="38246"/>
                  </a:cubicBezTo>
                  <a:cubicBezTo>
                    <a:pt x="20411" y="38754"/>
                    <a:pt x="20546" y="39232"/>
                    <a:pt x="21070" y="39409"/>
                  </a:cubicBezTo>
                  <a:lnTo>
                    <a:pt x="21072" y="39409"/>
                  </a:lnTo>
                  <a:cubicBezTo>
                    <a:pt x="21332" y="39498"/>
                    <a:pt x="21622" y="39506"/>
                    <a:pt x="21893" y="39534"/>
                  </a:cubicBezTo>
                  <a:lnTo>
                    <a:pt x="22941" y="39644"/>
                  </a:lnTo>
                  <a:lnTo>
                    <a:pt x="24900" y="39847"/>
                  </a:lnTo>
                  <a:lnTo>
                    <a:pt x="24851" y="40817"/>
                  </a:lnTo>
                  <a:cubicBezTo>
                    <a:pt x="24843" y="40985"/>
                    <a:pt x="24875" y="41221"/>
                    <a:pt x="24823" y="41384"/>
                  </a:cubicBezTo>
                  <a:cubicBezTo>
                    <a:pt x="24772" y="41541"/>
                    <a:pt x="24566" y="41566"/>
                    <a:pt x="24372" y="41566"/>
                  </a:cubicBezTo>
                  <a:cubicBezTo>
                    <a:pt x="24282" y="41566"/>
                    <a:pt x="24195" y="41561"/>
                    <a:pt x="24127" y="41561"/>
                  </a:cubicBezTo>
                  <a:cubicBezTo>
                    <a:pt x="24114" y="41561"/>
                    <a:pt x="24102" y="41561"/>
                    <a:pt x="24091" y="41561"/>
                  </a:cubicBezTo>
                  <a:lnTo>
                    <a:pt x="21577" y="41657"/>
                  </a:lnTo>
                  <a:lnTo>
                    <a:pt x="16362" y="41854"/>
                  </a:lnTo>
                  <a:lnTo>
                    <a:pt x="6056" y="42244"/>
                  </a:lnTo>
                  <a:cubicBezTo>
                    <a:pt x="5065" y="42282"/>
                    <a:pt x="4066" y="42337"/>
                    <a:pt x="3069" y="42337"/>
                  </a:cubicBezTo>
                  <a:cubicBezTo>
                    <a:pt x="2220" y="42337"/>
                    <a:pt x="1373" y="42297"/>
                    <a:pt x="533" y="42171"/>
                  </a:cubicBezTo>
                  <a:cubicBezTo>
                    <a:pt x="612" y="41267"/>
                    <a:pt x="688" y="40361"/>
                    <a:pt x="767" y="39457"/>
                  </a:cubicBezTo>
                  <a:cubicBezTo>
                    <a:pt x="1154" y="39419"/>
                    <a:pt x="1541" y="39400"/>
                    <a:pt x="1928" y="39400"/>
                  </a:cubicBezTo>
                  <a:cubicBezTo>
                    <a:pt x="2664" y="39400"/>
                    <a:pt x="3398" y="39470"/>
                    <a:pt x="4124" y="39617"/>
                  </a:cubicBezTo>
                  <a:cubicBezTo>
                    <a:pt x="4147" y="39622"/>
                    <a:pt x="4169" y="39624"/>
                    <a:pt x="4189" y="39624"/>
                  </a:cubicBezTo>
                  <a:cubicBezTo>
                    <a:pt x="4330" y="39624"/>
                    <a:pt x="4428" y="39522"/>
                    <a:pt x="4444" y="39374"/>
                  </a:cubicBezTo>
                  <a:cubicBezTo>
                    <a:pt x="4894" y="35385"/>
                    <a:pt x="4887" y="31366"/>
                    <a:pt x="4789" y="27359"/>
                  </a:cubicBezTo>
                  <a:cubicBezTo>
                    <a:pt x="4690" y="23338"/>
                    <a:pt x="4552" y="19318"/>
                    <a:pt x="4431" y="15299"/>
                  </a:cubicBezTo>
                  <a:cubicBezTo>
                    <a:pt x="4364" y="13070"/>
                    <a:pt x="4298" y="10840"/>
                    <a:pt x="4231" y="8610"/>
                  </a:cubicBezTo>
                  <a:lnTo>
                    <a:pt x="8663" y="8562"/>
                  </a:lnTo>
                  <a:close/>
                  <a:moveTo>
                    <a:pt x="9164" y="1"/>
                  </a:moveTo>
                  <a:cubicBezTo>
                    <a:pt x="9038" y="1"/>
                    <a:pt x="8908" y="82"/>
                    <a:pt x="8901" y="244"/>
                  </a:cubicBezTo>
                  <a:cubicBezTo>
                    <a:pt x="8900" y="277"/>
                    <a:pt x="8898" y="310"/>
                    <a:pt x="8897" y="343"/>
                  </a:cubicBezTo>
                  <a:cubicBezTo>
                    <a:pt x="8815" y="432"/>
                    <a:pt x="8812" y="582"/>
                    <a:pt x="8886" y="679"/>
                  </a:cubicBezTo>
                  <a:cubicBezTo>
                    <a:pt x="8782" y="3138"/>
                    <a:pt x="8710" y="5596"/>
                    <a:pt x="8669" y="8056"/>
                  </a:cubicBezTo>
                  <a:lnTo>
                    <a:pt x="8245" y="8061"/>
                  </a:lnTo>
                  <a:lnTo>
                    <a:pt x="3969" y="8109"/>
                  </a:lnTo>
                  <a:cubicBezTo>
                    <a:pt x="3836" y="8111"/>
                    <a:pt x="3714" y="8223"/>
                    <a:pt x="3717" y="8361"/>
                  </a:cubicBezTo>
                  <a:lnTo>
                    <a:pt x="4085" y="20596"/>
                  </a:lnTo>
                  <a:cubicBezTo>
                    <a:pt x="4204" y="24585"/>
                    <a:pt x="4378" y="28579"/>
                    <a:pt x="4331" y="32571"/>
                  </a:cubicBezTo>
                  <a:cubicBezTo>
                    <a:pt x="4304" y="34746"/>
                    <a:pt x="4198" y="36921"/>
                    <a:pt x="3966" y="39083"/>
                  </a:cubicBezTo>
                  <a:cubicBezTo>
                    <a:pt x="3265" y="38959"/>
                    <a:pt x="2557" y="38893"/>
                    <a:pt x="1848" y="38893"/>
                  </a:cubicBezTo>
                  <a:cubicBezTo>
                    <a:pt x="1410" y="38893"/>
                    <a:pt x="971" y="38918"/>
                    <a:pt x="533" y="38970"/>
                  </a:cubicBezTo>
                  <a:cubicBezTo>
                    <a:pt x="388" y="38987"/>
                    <a:pt x="294" y="39073"/>
                    <a:pt x="281" y="39224"/>
                  </a:cubicBezTo>
                  <a:cubicBezTo>
                    <a:pt x="190" y="40278"/>
                    <a:pt x="99" y="41333"/>
                    <a:pt x="10" y="42387"/>
                  </a:cubicBezTo>
                  <a:cubicBezTo>
                    <a:pt x="1" y="42487"/>
                    <a:pt x="93" y="42613"/>
                    <a:pt x="195" y="42630"/>
                  </a:cubicBezTo>
                  <a:cubicBezTo>
                    <a:pt x="1141" y="42789"/>
                    <a:pt x="2093" y="42837"/>
                    <a:pt x="3047" y="42837"/>
                  </a:cubicBezTo>
                  <a:cubicBezTo>
                    <a:pt x="3862" y="42837"/>
                    <a:pt x="4677" y="42802"/>
                    <a:pt x="5490" y="42771"/>
                  </a:cubicBezTo>
                  <a:lnTo>
                    <a:pt x="11020" y="42561"/>
                  </a:lnTo>
                  <a:lnTo>
                    <a:pt x="22017" y="42146"/>
                  </a:lnTo>
                  <a:lnTo>
                    <a:pt x="23587" y="42086"/>
                  </a:lnTo>
                  <a:lnTo>
                    <a:pt x="24342" y="42058"/>
                  </a:lnTo>
                  <a:cubicBezTo>
                    <a:pt x="24535" y="42050"/>
                    <a:pt x="24757" y="42064"/>
                    <a:pt x="24940" y="41992"/>
                  </a:cubicBezTo>
                  <a:cubicBezTo>
                    <a:pt x="25287" y="41854"/>
                    <a:pt x="25321" y="41505"/>
                    <a:pt x="25338" y="41177"/>
                  </a:cubicBezTo>
                  <a:cubicBezTo>
                    <a:pt x="25365" y="40659"/>
                    <a:pt x="25388" y="40140"/>
                    <a:pt x="25414" y="39622"/>
                  </a:cubicBezTo>
                  <a:cubicBezTo>
                    <a:pt x="25421" y="39476"/>
                    <a:pt x="25291" y="39384"/>
                    <a:pt x="25161" y="39369"/>
                  </a:cubicBezTo>
                  <a:cubicBezTo>
                    <a:pt x="23969" y="39246"/>
                    <a:pt x="22774" y="39141"/>
                    <a:pt x="21584" y="38997"/>
                  </a:cubicBezTo>
                  <a:cubicBezTo>
                    <a:pt x="21342" y="38968"/>
                    <a:pt x="21061" y="38939"/>
                    <a:pt x="20964" y="38678"/>
                  </a:cubicBezTo>
                  <a:cubicBezTo>
                    <a:pt x="20876" y="38447"/>
                    <a:pt x="20934" y="38125"/>
                    <a:pt x="20944" y="37884"/>
                  </a:cubicBezTo>
                  <a:cubicBezTo>
                    <a:pt x="20967" y="37289"/>
                    <a:pt x="20989" y="36693"/>
                    <a:pt x="21009" y="36098"/>
                  </a:cubicBezTo>
                  <a:lnTo>
                    <a:pt x="32235" y="36098"/>
                  </a:lnTo>
                  <a:cubicBezTo>
                    <a:pt x="32560" y="36098"/>
                    <a:pt x="32561" y="35593"/>
                    <a:pt x="32235" y="35593"/>
                  </a:cubicBezTo>
                  <a:lnTo>
                    <a:pt x="28716" y="35593"/>
                  </a:lnTo>
                  <a:lnTo>
                    <a:pt x="30042" y="34055"/>
                  </a:lnTo>
                  <a:cubicBezTo>
                    <a:pt x="30194" y="33878"/>
                    <a:pt x="30062" y="33624"/>
                    <a:pt x="29864" y="33624"/>
                  </a:cubicBezTo>
                  <a:cubicBezTo>
                    <a:pt x="29823" y="33624"/>
                    <a:pt x="29779" y="33634"/>
                    <a:pt x="29735" y="33659"/>
                  </a:cubicBezTo>
                  <a:cubicBezTo>
                    <a:pt x="29520" y="33773"/>
                    <a:pt x="29290" y="33859"/>
                    <a:pt x="29052" y="33912"/>
                  </a:cubicBezTo>
                  <a:cubicBezTo>
                    <a:pt x="29027" y="33887"/>
                    <a:pt x="28997" y="33870"/>
                    <a:pt x="28964" y="33862"/>
                  </a:cubicBezTo>
                  <a:cubicBezTo>
                    <a:pt x="28744" y="33820"/>
                    <a:pt x="28524" y="33789"/>
                    <a:pt x="28301" y="33770"/>
                  </a:cubicBezTo>
                  <a:lnTo>
                    <a:pt x="28301" y="3636"/>
                  </a:lnTo>
                  <a:cubicBezTo>
                    <a:pt x="28993" y="3677"/>
                    <a:pt x="29687" y="3699"/>
                    <a:pt x="30380" y="3699"/>
                  </a:cubicBezTo>
                  <a:cubicBezTo>
                    <a:pt x="30404" y="3699"/>
                    <a:pt x="30428" y="3699"/>
                    <a:pt x="30452" y="3699"/>
                  </a:cubicBezTo>
                  <a:cubicBezTo>
                    <a:pt x="30601" y="3699"/>
                    <a:pt x="30758" y="3536"/>
                    <a:pt x="30697" y="3379"/>
                  </a:cubicBezTo>
                  <a:cubicBezTo>
                    <a:pt x="30303" y="2400"/>
                    <a:pt x="29628" y="1574"/>
                    <a:pt x="28735" y="1007"/>
                  </a:cubicBezTo>
                  <a:cubicBezTo>
                    <a:pt x="28692" y="980"/>
                    <a:pt x="28649" y="968"/>
                    <a:pt x="28608" y="968"/>
                  </a:cubicBezTo>
                  <a:cubicBezTo>
                    <a:pt x="28413" y="968"/>
                    <a:pt x="28266" y="1237"/>
                    <a:pt x="28428" y="1405"/>
                  </a:cubicBezTo>
                  <a:cubicBezTo>
                    <a:pt x="28455" y="1430"/>
                    <a:pt x="28473" y="1461"/>
                    <a:pt x="28499" y="1488"/>
                  </a:cubicBezTo>
                  <a:cubicBezTo>
                    <a:pt x="28409" y="1579"/>
                    <a:pt x="28353" y="1695"/>
                    <a:pt x="28337" y="1822"/>
                  </a:cubicBezTo>
                  <a:cubicBezTo>
                    <a:pt x="28325" y="1822"/>
                    <a:pt x="28314" y="1817"/>
                    <a:pt x="28301" y="1817"/>
                  </a:cubicBezTo>
                  <a:lnTo>
                    <a:pt x="28301" y="773"/>
                  </a:lnTo>
                  <a:lnTo>
                    <a:pt x="32759" y="773"/>
                  </a:lnTo>
                  <a:cubicBezTo>
                    <a:pt x="33083" y="773"/>
                    <a:pt x="33084" y="267"/>
                    <a:pt x="32759" y="267"/>
                  </a:cubicBezTo>
                  <a:lnTo>
                    <a:pt x="17263" y="267"/>
                  </a:lnTo>
                  <a:cubicBezTo>
                    <a:pt x="17222" y="195"/>
                    <a:pt x="17143" y="158"/>
                    <a:pt x="17060" y="158"/>
                  </a:cubicBezTo>
                  <a:cubicBezTo>
                    <a:pt x="16976" y="158"/>
                    <a:pt x="16890" y="195"/>
                    <a:pt x="16837" y="267"/>
                  </a:cubicBezTo>
                  <a:lnTo>
                    <a:pt x="9406" y="267"/>
                  </a:lnTo>
                  <a:lnTo>
                    <a:pt x="9406" y="244"/>
                  </a:lnTo>
                  <a:cubicBezTo>
                    <a:pt x="9413" y="82"/>
                    <a:pt x="9290" y="1"/>
                    <a:pt x="9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8" name="Google Shape;10678;p20"/>
            <p:cNvSpPr/>
            <p:nvPr/>
          </p:nvSpPr>
          <p:spPr>
            <a:xfrm>
              <a:off x="8648444" y="1980066"/>
              <a:ext cx="104562" cy="210389"/>
            </a:xfrm>
            <a:custGeom>
              <a:avLst/>
              <a:gdLst/>
              <a:ahLst/>
              <a:cxnLst/>
              <a:rect l="l" t="t" r="r" b="b"/>
              <a:pathLst>
                <a:path w="3882" h="7811" extrusionOk="0">
                  <a:moveTo>
                    <a:pt x="3098" y="790"/>
                  </a:moveTo>
                  <a:lnTo>
                    <a:pt x="3098" y="790"/>
                  </a:lnTo>
                  <a:cubicBezTo>
                    <a:pt x="3092" y="1166"/>
                    <a:pt x="2949" y="1533"/>
                    <a:pt x="2774" y="1878"/>
                  </a:cubicBezTo>
                  <a:cubicBezTo>
                    <a:pt x="2551" y="2316"/>
                    <a:pt x="2297" y="2742"/>
                    <a:pt x="2036" y="3159"/>
                  </a:cubicBezTo>
                  <a:cubicBezTo>
                    <a:pt x="1779" y="3568"/>
                    <a:pt x="1503" y="3966"/>
                    <a:pt x="1218" y="4355"/>
                  </a:cubicBezTo>
                  <a:cubicBezTo>
                    <a:pt x="1230" y="4319"/>
                    <a:pt x="1243" y="4281"/>
                    <a:pt x="1254" y="4247"/>
                  </a:cubicBezTo>
                  <a:cubicBezTo>
                    <a:pt x="1669" y="2999"/>
                    <a:pt x="2214" y="1771"/>
                    <a:pt x="3098" y="790"/>
                  </a:cubicBezTo>
                  <a:close/>
                  <a:moveTo>
                    <a:pt x="3265" y="0"/>
                  </a:moveTo>
                  <a:cubicBezTo>
                    <a:pt x="3205" y="0"/>
                    <a:pt x="3143" y="23"/>
                    <a:pt x="3090" y="73"/>
                  </a:cubicBezTo>
                  <a:cubicBezTo>
                    <a:pt x="1765" y="1317"/>
                    <a:pt x="1005" y="3114"/>
                    <a:pt x="541" y="4844"/>
                  </a:cubicBezTo>
                  <a:cubicBezTo>
                    <a:pt x="499" y="5005"/>
                    <a:pt x="463" y="5176"/>
                    <a:pt x="435" y="5346"/>
                  </a:cubicBezTo>
                  <a:cubicBezTo>
                    <a:pt x="342" y="5458"/>
                    <a:pt x="257" y="5575"/>
                    <a:pt x="163" y="5685"/>
                  </a:cubicBezTo>
                  <a:cubicBezTo>
                    <a:pt x="1" y="5871"/>
                    <a:pt x="169" y="6119"/>
                    <a:pt x="353" y="6119"/>
                  </a:cubicBezTo>
                  <a:cubicBezTo>
                    <a:pt x="364" y="6119"/>
                    <a:pt x="375" y="6118"/>
                    <a:pt x="386" y="6116"/>
                  </a:cubicBezTo>
                  <a:cubicBezTo>
                    <a:pt x="413" y="6529"/>
                    <a:pt x="538" y="6926"/>
                    <a:pt x="826" y="7253"/>
                  </a:cubicBezTo>
                  <a:cubicBezTo>
                    <a:pt x="1122" y="7586"/>
                    <a:pt x="1564" y="7810"/>
                    <a:pt x="2001" y="7810"/>
                  </a:cubicBezTo>
                  <a:cubicBezTo>
                    <a:pt x="2232" y="7810"/>
                    <a:pt x="2461" y="7748"/>
                    <a:pt x="2667" y="7606"/>
                  </a:cubicBezTo>
                  <a:cubicBezTo>
                    <a:pt x="2889" y="7455"/>
                    <a:pt x="2750" y="7126"/>
                    <a:pt x="2543" y="7126"/>
                  </a:cubicBezTo>
                  <a:cubicBezTo>
                    <a:pt x="2502" y="7126"/>
                    <a:pt x="2457" y="7139"/>
                    <a:pt x="2412" y="7170"/>
                  </a:cubicBezTo>
                  <a:cubicBezTo>
                    <a:pt x="2276" y="7264"/>
                    <a:pt x="2129" y="7305"/>
                    <a:pt x="1983" y="7305"/>
                  </a:cubicBezTo>
                  <a:cubicBezTo>
                    <a:pt x="1571" y="7305"/>
                    <a:pt x="1160" y="6982"/>
                    <a:pt x="997" y="6598"/>
                  </a:cubicBezTo>
                  <a:cubicBezTo>
                    <a:pt x="864" y="6282"/>
                    <a:pt x="851" y="5937"/>
                    <a:pt x="895" y="5592"/>
                  </a:cubicBezTo>
                  <a:cubicBezTo>
                    <a:pt x="1516" y="4842"/>
                    <a:pt x="2083" y="4049"/>
                    <a:pt x="2592" y="3219"/>
                  </a:cubicBezTo>
                  <a:cubicBezTo>
                    <a:pt x="3123" y="2351"/>
                    <a:pt x="3881" y="1246"/>
                    <a:pt x="3513" y="184"/>
                  </a:cubicBezTo>
                  <a:cubicBezTo>
                    <a:pt x="3473" y="69"/>
                    <a:pt x="3371" y="0"/>
                    <a:pt x="3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79" name="Google Shape;10679;p20"/>
            <p:cNvSpPr/>
            <p:nvPr/>
          </p:nvSpPr>
          <p:spPr>
            <a:xfrm>
              <a:off x="8749101" y="2106715"/>
              <a:ext cx="39163" cy="112319"/>
            </a:xfrm>
            <a:custGeom>
              <a:avLst/>
              <a:gdLst/>
              <a:ahLst/>
              <a:cxnLst/>
              <a:rect l="l" t="t" r="r" b="b"/>
              <a:pathLst>
                <a:path w="1454" h="4170" extrusionOk="0">
                  <a:moveTo>
                    <a:pt x="1145" y="0"/>
                  </a:moveTo>
                  <a:cubicBezTo>
                    <a:pt x="1046" y="0"/>
                    <a:pt x="951" y="55"/>
                    <a:pt x="922" y="181"/>
                  </a:cubicBezTo>
                  <a:cubicBezTo>
                    <a:pt x="629" y="1406"/>
                    <a:pt x="337" y="2630"/>
                    <a:pt x="46" y="3855"/>
                  </a:cubicBezTo>
                  <a:cubicBezTo>
                    <a:pt x="0" y="4045"/>
                    <a:pt x="158" y="4169"/>
                    <a:pt x="308" y="4169"/>
                  </a:cubicBezTo>
                  <a:cubicBezTo>
                    <a:pt x="407" y="4169"/>
                    <a:pt x="502" y="4115"/>
                    <a:pt x="533" y="3990"/>
                  </a:cubicBezTo>
                  <a:cubicBezTo>
                    <a:pt x="824" y="2764"/>
                    <a:pt x="1116" y="1541"/>
                    <a:pt x="1407" y="315"/>
                  </a:cubicBezTo>
                  <a:cubicBezTo>
                    <a:pt x="1453" y="125"/>
                    <a:pt x="1295" y="0"/>
                    <a:pt x="1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0" name="Google Shape;10680;p20"/>
            <p:cNvSpPr/>
            <p:nvPr/>
          </p:nvSpPr>
          <p:spPr>
            <a:xfrm>
              <a:off x="7960650" y="2433737"/>
              <a:ext cx="186390" cy="15946"/>
            </a:xfrm>
            <a:custGeom>
              <a:avLst/>
              <a:gdLst/>
              <a:ahLst/>
              <a:cxnLst/>
              <a:rect l="l" t="t" r="r" b="b"/>
              <a:pathLst>
                <a:path w="6920" h="592" extrusionOk="0">
                  <a:moveTo>
                    <a:pt x="5077" y="0"/>
                  </a:moveTo>
                  <a:cubicBezTo>
                    <a:pt x="3481" y="0"/>
                    <a:pt x="1886" y="46"/>
                    <a:pt x="292" y="138"/>
                  </a:cubicBezTo>
                  <a:cubicBezTo>
                    <a:pt x="7" y="154"/>
                    <a:pt x="0" y="592"/>
                    <a:pt x="276" y="592"/>
                  </a:cubicBezTo>
                  <a:cubicBezTo>
                    <a:pt x="281" y="592"/>
                    <a:pt x="286" y="591"/>
                    <a:pt x="292" y="591"/>
                  </a:cubicBezTo>
                  <a:cubicBezTo>
                    <a:pt x="1885" y="499"/>
                    <a:pt x="3480" y="453"/>
                    <a:pt x="5076" y="453"/>
                  </a:cubicBezTo>
                  <a:cubicBezTo>
                    <a:pt x="5593" y="453"/>
                    <a:pt x="6109" y="458"/>
                    <a:pt x="6626" y="467"/>
                  </a:cubicBezTo>
                  <a:cubicBezTo>
                    <a:pt x="6628" y="467"/>
                    <a:pt x="6629" y="467"/>
                    <a:pt x="6631" y="467"/>
                  </a:cubicBezTo>
                  <a:cubicBezTo>
                    <a:pt x="6919" y="467"/>
                    <a:pt x="6918" y="19"/>
                    <a:pt x="6626" y="15"/>
                  </a:cubicBezTo>
                  <a:cubicBezTo>
                    <a:pt x="6110" y="5"/>
                    <a:pt x="5593" y="0"/>
                    <a:pt x="5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1" name="Google Shape;10681;p20"/>
            <p:cNvSpPr/>
            <p:nvPr/>
          </p:nvSpPr>
          <p:spPr>
            <a:xfrm>
              <a:off x="8188146" y="2434033"/>
              <a:ext cx="66341" cy="12228"/>
            </a:xfrm>
            <a:custGeom>
              <a:avLst/>
              <a:gdLst/>
              <a:ahLst/>
              <a:cxnLst/>
              <a:rect l="l" t="t" r="r" b="b"/>
              <a:pathLst>
                <a:path w="2463" h="454" extrusionOk="0">
                  <a:moveTo>
                    <a:pt x="292" y="0"/>
                  </a:moveTo>
                  <a:cubicBezTo>
                    <a:pt x="1" y="0"/>
                    <a:pt x="1" y="453"/>
                    <a:pt x="292" y="453"/>
                  </a:cubicBezTo>
                  <a:lnTo>
                    <a:pt x="2169" y="453"/>
                  </a:lnTo>
                  <a:cubicBezTo>
                    <a:pt x="2461" y="453"/>
                    <a:pt x="2462" y="0"/>
                    <a:pt x="21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2" name="Google Shape;10682;p20"/>
            <p:cNvSpPr/>
            <p:nvPr/>
          </p:nvSpPr>
          <p:spPr>
            <a:xfrm>
              <a:off x="8279780" y="2428215"/>
              <a:ext cx="110541" cy="15730"/>
            </a:xfrm>
            <a:custGeom>
              <a:avLst/>
              <a:gdLst/>
              <a:ahLst/>
              <a:cxnLst/>
              <a:rect l="l" t="t" r="r" b="b"/>
              <a:pathLst>
                <a:path w="4104" h="584" extrusionOk="0">
                  <a:moveTo>
                    <a:pt x="281" y="0"/>
                  </a:moveTo>
                  <a:cubicBezTo>
                    <a:pt x="0" y="0"/>
                    <a:pt x="4" y="442"/>
                    <a:pt x="292" y="453"/>
                  </a:cubicBezTo>
                  <a:lnTo>
                    <a:pt x="3811" y="583"/>
                  </a:lnTo>
                  <a:cubicBezTo>
                    <a:pt x="3814" y="583"/>
                    <a:pt x="3818" y="583"/>
                    <a:pt x="3821" y="583"/>
                  </a:cubicBezTo>
                  <a:cubicBezTo>
                    <a:pt x="4104" y="583"/>
                    <a:pt x="4099" y="141"/>
                    <a:pt x="3811" y="130"/>
                  </a:cubicBezTo>
                  <a:lnTo>
                    <a:pt x="292" y="0"/>
                  </a:lnTo>
                  <a:cubicBezTo>
                    <a:pt x="288" y="0"/>
                    <a:pt x="285" y="0"/>
                    <a:pt x="2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3" name="Google Shape;10683;p20"/>
            <p:cNvSpPr/>
            <p:nvPr/>
          </p:nvSpPr>
          <p:spPr>
            <a:xfrm>
              <a:off x="8287160" y="2487042"/>
              <a:ext cx="91390" cy="16242"/>
            </a:xfrm>
            <a:custGeom>
              <a:avLst/>
              <a:gdLst/>
              <a:ahLst/>
              <a:cxnLst/>
              <a:rect l="l" t="t" r="r" b="b"/>
              <a:pathLst>
                <a:path w="3393" h="603" extrusionOk="0">
                  <a:moveTo>
                    <a:pt x="3051" y="0"/>
                  </a:moveTo>
                  <a:cubicBezTo>
                    <a:pt x="3036" y="0"/>
                    <a:pt x="3019" y="2"/>
                    <a:pt x="3002" y="5"/>
                  </a:cubicBezTo>
                  <a:cubicBezTo>
                    <a:pt x="2496" y="105"/>
                    <a:pt x="1981" y="155"/>
                    <a:pt x="1465" y="155"/>
                  </a:cubicBezTo>
                  <a:cubicBezTo>
                    <a:pt x="1079" y="155"/>
                    <a:pt x="692" y="127"/>
                    <a:pt x="307" y="71"/>
                  </a:cubicBezTo>
                  <a:cubicBezTo>
                    <a:pt x="291" y="68"/>
                    <a:pt x="274" y="67"/>
                    <a:pt x="258" y="67"/>
                  </a:cubicBezTo>
                  <a:cubicBezTo>
                    <a:pt x="155" y="67"/>
                    <a:pt x="60" y="118"/>
                    <a:pt x="30" y="229"/>
                  </a:cubicBezTo>
                  <a:cubicBezTo>
                    <a:pt x="0" y="336"/>
                    <a:pt x="66" y="489"/>
                    <a:pt x="188" y="506"/>
                  </a:cubicBezTo>
                  <a:cubicBezTo>
                    <a:pt x="613" y="571"/>
                    <a:pt x="1042" y="603"/>
                    <a:pt x="1470" y="603"/>
                  </a:cubicBezTo>
                  <a:cubicBezTo>
                    <a:pt x="2024" y="603"/>
                    <a:pt x="2578" y="549"/>
                    <a:pt x="3123" y="442"/>
                  </a:cubicBezTo>
                  <a:cubicBezTo>
                    <a:pt x="3393" y="389"/>
                    <a:pt x="3302" y="0"/>
                    <a:pt x="30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4" name="Google Shape;10684;p20"/>
            <p:cNvSpPr/>
            <p:nvPr/>
          </p:nvSpPr>
          <p:spPr>
            <a:xfrm>
              <a:off x="8027073" y="2481601"/>
              <a:ext cx="196760" cy="22033"/>
            </a:xfrm>
            <a:custGeom>
              <a:avLst/>
              <a:gdLst/>
              <a:ahLst/>
              <a:cxnLst/>
              <a:rect l="l" t="t" r="r" b="b"/>
              <a:pathLst>
                <a:path w="7305" h="818" extrusionOk="0">
                  <a:moveTo>
                    <a:pt x="2781" y="1"/>
                  </a:moveTo>
                  <a:cubicBezTo>
                    <a:pt x="1951" y="1"/>
                    <a:pt x="1120" y="43"/>
                    <a:pt x="292" y="129"/>
                  </a:cubicBezTo>
                  <a:cubicBezTo>
                    <a:pt x="13" y="159"/>
                    <a:pt x="1" y="584"/>
                    <a:pt x="265" y="584"/>
                  </a:cubicBezTo>
                  <a:cubicBezTo>
                    <a:pt x="274" y="584"/>
                    <a:pt x="283" y="584"/>
                    <a:pt x="292" y="583"/>
                  </a:cubicBezTo>
                  <a:cubicBezTo>
                    <a:pt x="1120" y="495"/>
                    <a:pt x="1952" y="452"/>
                    <a:pt x="2783" y="452"/>
                  </a:cubicBezTo>
                  <a:cubicBezTo>
                    <a:pt x="4166" y="452"/>
                    <a:pt x="5548" y="573"/>
                    <a:pt x="6913" y="813"/>
                  </a:cubicBezTo>
                  <a:cubicBezTo>
                    <a:pt x="6928" y="816"/>
                    <a:pt x="6943" y="817"/>
                    <a:pt x="6958" y="817"/>
                  </a:cubicBezTo>
                  <a:cubicBezTo>
                    <a:pt x="7210" y="817"/>
                    <a:pt x="7305" y="424"/>
                    <a:pt x="7032" y="376"/>
                  </a:cubicBezTo>
                  <a:cubicBezTo>
                    <a:pt x="5627" y="126"/>
                    <a:pt x="4205" y="1"/>
                    <a:pt x="2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5" name="Google Shape;10685;p20"/>
            <p:cNvSpPr/>
            <p:nvPr/>
          </p:nvSpPr>
          <p:spPr>
            <a:xfrm>
              <a:off x="8003477" y="2525640"/>
              <a:ext cx="59607" cy="15407"/>
            </a:xfrm>
            <a:custGeom>
              <a:avLst/>
              <a:gdLst/>
              <a:ahLst/>
              <a:cxnLst/>
              <a:rect l="l" t="t" r="r" b="b"/>
              <a:pathLst>
                <a:path w="2213" h="572" extrusionOk="0">
                  <a:moveTo>
                    <a:pt x="215" y="1"/>
                  </a:moveTo>
                  <a:cubicBezTo>
                    <a:pt x="98" y="1"/>
                    <a:pt x="1" y="114"/>
                    <a:pt x="1" y="228"/>
                  </a:cubicBezTo>
                  <a:cubicBezTo>
                    <a:pt x="1" y="357"/>
                    <a:pt x="104" y="446"/>
                    <a:pt x="226" y="454"/>
                  </a:cubicBezTo>
                  <a:lnTo>
                    <a:pt x="1986" y="571"/>
                  </a:lnTo>
                  <a:cubicBezTo>
                    <a:pt x="1990" y="571"/>
                    <a:pt x="1993" y="572"/>
                    <a:pt x="1997" y="572"/>
                  </a:cubicBezTo>
                  <a:cubicBezTo>
                    <a:pt x="2114" y="572"/>
                    <a:pt x="2213" y="458"/>
                    <a:pt x="2213" y="346"/>
                  </a:cubicBezTo>
                  <a:cubicBezTo>
                    <a:pt x="2213" y="216"/>
                    <a:pt x="2109" y="126"/>
                    <a:pt x="1986" y="118"/>
                  </a:cubicBezTo>
                  <a:lnTo>
                    <a:pt x="226" y="1"/>
                  </a:lnTo>
                  <a:cubicBezTo>
                    <a:pt x="222" y="1"/>
                    <a:pt x="218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6" name="Google Shape;10686;p20"/>
            <p:cNvSpPr/>
            <p:nvPr/>
          </p:nvSpPr>
          <p:spPr>
            <a:xfrm>
              <a:off x="8169210" y="2531970"/>
              <a:ext cx="75768" cy="15407"/>
            </a:xfrm>
            <a:custGeom>
              <a:avLst/>
              <a:gdLst/>
              <a:ahLst/>
              <a:cxnLst/>
              <a:rect l="l" t="t" r="r" b="b"/>
              <a:pathLst>
                <a:path w="2813" h="572" extrusionOk="0">
                  <a:moveTo>
                    <a:pt x="2536" y="1"/>
                  </a:moveTo>
                  <a:cubicBezTo>
                    <a:pt x="2531" y="1"/>
                    <a:pt x="2526" y="1"/>
                    <a:pt x="2521" y="1"/>
                  </a:cubicBezTo>
                  <a:lnTo>
                    <a:pt x="292" y="118"/>
                  </a:lnTo>
                  <a:cubicBezTo>
                    <a:pt x="7" y="134"/>
                    <a:pt x="0" y="572"/>
                    <a:pt x="277" y="572"/>
                  </a:cubicBezTo>
                  <a:cubicBezTo>
                    <a:pt x="282" y="572"/>
                    <a:pt x="287" y="572"/>
                    <a:pt x="292" y="571"/>
                  </a:cubicBezTo>
                  <a:lnTo>
                    <a:pt x="2521" y="454"/>
                  </a:lnTo>
                  <a:cubicBezTo>
                    <a:pt x="2806" y="438"/>
                    <a:pt x="2813" y="1"/>
                    <a:pt x="2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7" name="Google Shape;10687;p20"/>
            <p:cNvSpPr/>
            <p:nvPr/>
          </p:nvSpPr>
          <p:spPr>
            <a:xfrm>
              <a:off x="8032729" y="2604048"/>
              <a:ext cx="89020" cy="20067"/>
            </a:xfrm>
            <a:custGeom>
              <a:avLst/>
              <a:gdLst/>
              <a:ahLst/>
              <a:cxnLst/>
              <a:rect l="l" t="t" r="r" b="b"/>
              <a:pathLst>
                <a:path w="3305" h="745" extrusionOk="0">
                  <a:moveTo>
                    <a:pt x="316" y="0"/>
                  </a:moveTo>
                  <a:cubicBezTo>
                    <a:pt x="81" y="0"/>
                    <a:pt x="0" y="377"/>
                    <a:pt x="259" y="446"/>
                  </a:cubicBezTo>
                  <a:cubicBezTo>
                    <a:pt x="999" y="645"/>
                    <a:pt x="1760" y="745"/>
                    <a:pt x="2524" y="745"/>
                  </a:cubicBezTo>
                  <a:cubicBezTo>
                    <a:pt x="2687" y="745"/>
                    <a:pt x="2850" y="740"/>
                    <a:pt x="3013" y="731"/>
                  </a:cubicBezTo>
                  <a:cubicBezTo>
                    <a:pt x="3298" y="714"/>
                    <a:pt x="3305" y="276"/>
                    <a:pt x="3028" y="276"/>
                  </a:cubicBezTo>
                  <a:cubicBezTo>
                    <a:pt x="3023" y="276"/>
                    <a:pt x="3018" y="276"/>
                    <a:pt x="3013" y="277"/>
                  </a:cubicBezTo>
                  <a:cubicBezTo>
                    <a:pt x="2849" y="287"/>
                    <a:pt x="2684" y="292"/>
                    <a:pt x="2520" y="292"/>
                  </a:cubicBezTo>
                  <a:cubicBezTo>
                    <a:pt x="1798" y="292"/>
                    <a:pt x="1079" y="196"/>
                    <a:pt x="380" y="9"/>
                  </a:cubicBezTo>
                  <a:cubicBezTo>
                    <a:pt x="357" y="3"/>
                    <a:pt x="336" y="0"/>
                    <a:pt x="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8" name="Google Shape;10688;p20"/>
            <p:cNvSpPr/>
            <p:nvPr/>
          </p:nvSpPr>
          <p:spPr>
            <a:xfrm>
              <a:off x="8299901" y="2560494"/>
              <a:ext cx="57749" cy="21252"/>
            </a:xfrm>
            <a:custGeom>
              <a:avLst/>
              <a:gdLst/>
              <a:ahLst/>
              <a:cxnLst/>
              <a:rect l="l" t="t" r="r" b="b"/>
              <a:pathLst>
                <a:path w="2144" h="789" extrusionOk="0">
                  <a:moveTo>
                    <a:pt x="255" y="0"/>
                  </a:moveTo>
                  <a:cubicBezTo>
                    <a:pt x="154" y="0"/>
                    <a:pt x="60" y="59"/>
                    <a:pt x="32" y="164"/>
                  </a:cubicBezTo>
                  <a:cubicBezTo>
                    <a:pt x="1" y="277"/>
                    <a:pt x="70" y="419"/>
                    <a:pt x="190" y="443"/>
                  </a:cubicBezTo>
                  <a:lnTo>
                    <a:pt x="1835" y="783"/>
                  </a:lnTo>
                  <a:cubicBezTo>
                    <a:pt x="1853" y="787"/>
                    <a:pt x="1871" y="789"/>
                    <a:pt x="1889" y="789"/>
                  </a:cubicBezTo>
                  <a:cubicBezTo>
                    <a:pt x="1990" y="789"/>
                    <a:pt x="2085" y="730"/>
                    <a:pt x="2113" y="625"/>
                  </a:cubicBezTo>
                  <a:cubicBezTo>
                    <a:pt x="2144" y="513"/>
                    <a:pt x="2075" y="371"/>
                    <a:pt x="1954" y="346"/>
                  </a:cubicBezTo>
                  <a:lnTo>
                    <a:pt x="309" y="6"/>
                  </a:lnTo>
                  <a:cubicBezTo>
                    <a:pt x="291" y="2"/>
                    <a:pt x="273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89" name="Google Shape;10689;p20"/>
            <p:cNvSpPr/>
            <p:nvPr/>
          </p:nvSpPr>
          <p:spPr>
            <a:xfrm>
              <a:off x="8036527" y="2686794"/>
              <a:ext cx="116844" cy="16026"/>
            </a:xfrm>
            <a:custGeom>
              <a:avLst/>
              <a:gdLst/>
              <a:ahLst/>
              <a:cxnLst/>
              <a:rect l="l" t="t" r="r" b="b"/>
              <a:pathLst>
                <a:path w="4338" h="595" extrusionOk="0">
                  <a:moveTo>
                    <a:pt x="263" y="0"/>
                  </a:moveTo>
                  <a:cubicBezTo>
                    <a:pt x="1" y="0"/>
                    <a:pt x="13" y="425"/>
                    <a:pt x="290" y="454"/>
                  </a:cubicBezTo>
                  <a:cubicBezTo>
                    <a:pt x="1178" y="548"/>
                    <a:pt x="2070" y="595"/>
                    <a:pt x="2962" y="595"/>
                  </a:cubicBezTo>
                  <a:cubicBezTo>
                    <a:pt x="3323" y="595"/>
                    <a:pt x="3683" y="587"/>
                    <a:pt x="4044" y="572"/>
                  </a:cubicBezTo>
                  <a:cubicBezTo>
                    <a:pt x="4332" y="559"/>
                    <a:pt x="4337" y="119"/>
                    <a:pt x="4056" y="119"/>
                  </a:cubicBezTo>
                  <a:cubicBezTo>
                    <a:pt x="4052" y="119"/>
                    <a:pt x="4048" y="119"/>
                    <a:pt x="4044" y="119"/>
                  </a:cubicBezTo>
                  <a:cubicBezTo>
                    <a:pt x="3683" y="134"/>
                    <a:pt x="3323" y="142"/>
                    <a:pt x="2962" y="142"/>
                  </a:cubicBezTo>
                  <a:cubicBezTo>
                    <a:pt x="2070" y="142"/>
                    <a:pt x="1178" y="95"/>
                    <a:pt x="290" y="1"/>
                  </a:cubicBezTo>
                  <a:cubicBezTo>
                    <a:pt x="281" y="0"/>
                    <a:pt x="272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0" name="Google Shape;10690;p20"/>
            <p:cNvSpPr/>
            <p:nvPr/>
          </p:nvSpPr>
          <p:spPr>
            <a:xfrm>
              <a:off x="8251336" y="2666269"/>
              <a:ext cx="88428" cy="13818"/>
            </a:xfrm>
            <a:custGeom>
              <a:avLst/>
              <a:gdLst/>
              <a:ahLst/>
              <a:cxnLst/>
              <a:rect l="l" t="t" r="r" b="b"/>
              <a:pathLst>
                <a:path w="3283" h="513" extrusionOk="0">
                  <a:moveTo>
                    <a:pt x="2996" y="0"/>
                  </a:moveTo>
                  <a:cubicBezTo>
                    <a:pt x="2994" y="0"/>
                    <a:pt x="2992" y="0"/>
                    <a:pt x="2990" y="0"/>
                  </a:cubicBezTo>
                  <a:lnTo>
                    <a:pt x="293" y="60"/>
                  </a:lnTo>
                  <a:cubicBezTo>
                    <a:pt x="4" y="66"/>
                    <a:pt x="0" y="513"/>
                    <a:pt x="287" y="513"/>
                  </a:cubicBezTo>
                  <a:cubicBezTo>
                    <a:pt x="289" y="513"/>
                    <a:pt x="291" y="513"/>
                    <a:pt x="293" y="513"/>
                  </a:cubicBezTo>
                  <a:lnTo>
                    <a:pt x="2990" y="453"/>
                  </a:lnTo>
                  <a:cubicBezTo>
                    <a:pt x="3279" y="447"/>
                    <a:pt x="3283" y="0"/>
                    <a:pt x="29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1" name="Google Shape;10691;p20"/>
            <p:cNvSpPr/>
            <p:nvPr/>
          </p:nvSpPr>
          <p:spPr>
            <a:xfrm>
              <a:off x="8186584" y="2725877"/>
              <a:ext cx="96293" cy="17562"/>
            </a:xfrm>
            <a:custGeom>
              <a:avLst/>
              <a:gdLst/>
              <a:ahLst/>
              <a:cxnLst/>
              <a:rect l="l" t="t" r="r" b="b"/>
              <a:pathLst>
                <a:path w="3575" h="652" extrusionOk="0">
                  <a:moveTo>
                    <a:pt x="209" y="0"/>
                  </a:moveTo>
                  <a:cubicBezTo>
                    <a:pt x="96" y="0"/>
                    <a:pt x="2" y="121"/>
                    <a:pt x="2" y="227"/>
                  </a:cubicBezTo>
                  <a:cubicBezTo>
                    <a:pt x="1" y="362"/>
                    <a:pt x="107" y="440"/>
                    <a:pt x="228" y="454"/>
                  </a:cubicBezTo>
                  <a:cubicBezTo>
                    <a:pt x="1243" y="570"/>
                    <a:pt x="2262" y="636"/>
                    <a:pt x="3283" y="651"/>
                  </a:cubicBezTo>
                  <a:cubicBezTo>
                    <a:pt x="3285" y="652"/>
                    <a:pt x="3286" y="652"/>
                    <a:pt x="3288" y="652"/>
                  </a:cubicBezTo>
                  <a:cubicBezTo>
                    <a:pt x="3575" y="652"/>
                    <a:pt x="3573" y="203"/>
                    <a:pt x="3283" y="199"/>
                  </a:cubicBezTo>
                  <a:cubicBezTo>
                    <a:pt x="2262" y="183"/>
                    <a:pt x="1243" y="117"/>
                    <a:pt x="228" y="1"/>
                  </a:cubicBezTo>
                  <a:cubicBezTo>
                    <a:pt x="222" y="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2" name="Google Shape;10692;p20"/>
            <p:cNvSpPr/>
            <p:nvPr/>
          </p:nvSpPr>
          <p:spPr>
            <a:xfrm>
              <a:off x="8347926" y="2730698"/>
              <a:ext cx="62705" cy="14518"/>
            </a:xfrm>
            <a:custGeom>
              <a:avLst/>
              <a:gdLst/>
              <a:ahLst/>
              <a:cxnLst/>
              <a:rect l="l" t="t" r="r" b="b"/>
              <a:pathLst>
                <a:path w="2328" h="539" extrusionOk="0">
                  <a:moveTo>
                    <a:pt x="218" y="1"/>
                  </a:moveTo>
                  <a:cubicBezTo>
                    <a:pt x="100" y="1"/>
                    <a:pt x="1" y="112"/>
                    <a:pt x="1" y="226"/>
                  </a:cubicBezTo>
                  <a:cubicBezTo>
                    <a:pt x="1" y="353"/>
                    <a:pt x="104" y="447"/>
                    <a:pt x="228" y="454"/>
                  </a:cubicBezTo>
                  <a:lnTo>
                    <a:pt x="2100" y="538"/>
                  </a:lnTo>
                  <a:cubicBezTo>
                    <a:pt x="2103" y="538"/>
                    <a:pt x="2106" y="539"/>
                    <a:pt x="2110" y="539"/>
                  </a:cubicBezTo>
                  <a:cubicBezTo>
                    <a:pt x="2228" y="539"/>
                    <a:pt x="2327" y="427"/>
                    <a:pt x="2327" y="313"/>
                  </a:cubicBezTo>
                  <a:cubicBezTo>
                    <a:pt x="2327" y="186"/>
                    <a:pt x="2222" y="92"/>
                    <a:pt x="2100" y="85"/>
                  </a:cubicBezTo>
                  <a:lnTo>
                    <a:pt x="228" y="1"/>
                  </a:lnTo>
                  <a:cubicBezTo>
                    <a:pt x="225" y="1"/>
                    <a:pt x="221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3" name="Google Shape;10693;p20"/>
            <p:cNvSpPr/>
            <p:nvPr/>
          </p:nvSpPr>
          <p:spPr>
            <a:xfrm>
              <a:off x="7943681" y="2741822"/>
              <a:ext cx="90448" cy="16700"/>
            </a:xfrm>
            <a:custGeom>
              <a:avLst/>
              <a:gdLst/>
              <a:ahLst/>
              <a:cxnLst/>
              <a:rect l="l" t="t" r="r" b="b"/>
              <a:pathLst>
                <a:path w="3358" h="620" extrusionOk="0">
                  <a:moveTo>
                    <a:pt x="326" y="1"/>
                  </a:moveTo>
                  <a:cubicBezTo>
                    <a:pt x="86" y="1"/>
                    <a:pt x="0" y="382"/>
                    <a:pt x="264" y="443"/>
                  </a:cubicBezTo>
                  <a:cubicBezTo>
                    <a:pt x="765" y="560"/>
                    <a:pt x="1278" y="619"/>
                    <a:pt x="1790" y="619"/>
                  </a:cubicBezTo>
                  <a:cubicBezTo>
                    <a:pt x="2225" y="619"/>
                    <a:pt x="2660" y="577"/>
                    <a:pt x="3089" y="492"/>
                  </a:cubicBezTo>
                  <a:cubicBezTo>
                    <a:pt x="3358" y="439"/>
                    <a:pt x="3266" y="50"/>
                    <a:pt x="3018" y="50"/>
                  </a:cubicBezTo>
                  <a:cubicBezTo>
                    <a:pt x="3002" y="50"/>
                    <a:pt x="2985" y="51"/>
                    <a:pt x="2968" y="55"/>
                  </a:cubicBezTo>
                  <a:cubicBezTo>
                    <a:pt x="2579" y="131"/>
                    <a:pt x="2183" y="169"/>
                    <a:pt x="1788" y="169"/>
                  </a:cubicBezTo>
                  <a:cubicBezTo>
                    <a:pt x="1317" y="169"/>
                    <a:pt x="845" y="115"/>
                    <a:pt x="384" y="8"/>
                  </a:cubicBezTo>
                  <a:cubicBezTo>
                    <a:pt x="364" y="3"/>
                    <a:pt x="345" y="1"/>
                    <a:pt x="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4" name="Google Shape;10694;p20"/>
            <p:cNvSpPr/>
            <p:nvPr/>
          </p:nvSpPr>
          <p:spPr>
            <a:xfrm>
              <a:off x="7960084" y="2658242"/>
              <a:ext cx="78354" cy="18020"/>
            </a:xfrm>
            <a:custGeom>
              <a:avLst/>
              <a:gdLst/>
              <a:ahLst/>
              <a:cxnLst/>
              <a:rect l="l" t="t" r="r" b="b"/>
              <a:pathLst>
                <a:path w="2909" h="669" extrusionOk="0">
                  <a:moveTo>
                    <a:pt x="303" y="0"/>
                  </a:moveTo>
                  <a:cubicBezTo>
                    <a:pt x="77" y="0"/>
                    <a:pt x="1" y="370"/>
                    <a:pt x="253" y="447"/>
                  </a:cubicBezTo>
                  <a:cubicBezTo>
                    <a:pt x="732" y="595"/>
                    <a:pt x="1228" y="668"/>
                    <a:pt x="1725" y="668"/>
                  </a:cubicBezTo>
                  <a:cubicBezTo>
                    <a:pt x="2058" y="668"/>
                    <a:pt x="2391" y="635"/>
                    <a:pt x="2719" y="569"/>
                  </a:cubicBezTo>
                  <a:cubicBezTo>
                    <a:pt x="2840" y="546"/>
                    <a:pt x="2909" y="403"/>
                    <a:pt x="2878" y="292"/>
                  </a:cubicBezTo>
                  <a:cubicBezTo>
                    <a:pt x="2848" y="186"/>
                    <a:pt x="2755" y="128"/>
                    <a:pt x="2654" y="128"/>
                  </a:cubicBezTo>
                  <a:cubicBezTo>
                    <a:pt x="2636" y="128"/>
                    <a:pt x="2617" y="130"/>
                    <a:pt x="2599" y="134"/>
                  </a:cubicBezTo>
                  <a:cubicBezTo>
                    <a:pt x="2311" y="190"/>
                    <a:pt x="2020" y="218"/>
                    <a:pt x="1730" y="218"/>
                  </a:cubicBezTo>
                  <a:cubicBezTo>
                    <a:pt x="1272" y="218"/>
                    <a:pt x="815" y="149"/>
                    <a:pt x="374" y="12"/>
                  </a:cubicBezTo>
                  <a:cubicBezTo>
                    <a:pt x="349" y="4"/>
                    <a:pt x="325" y="0"/>
                    <a:pt x="3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5" name="Google Shape;10695;p20"/>
            <p:cNvSpPr/>
            <p:nvPr/>
          </p:nvSpPr>
          <p:spPr>
            <a:xfrm>
              <a:off x="8099690" y="2648438"/>
              <a:ext cx="91579" cy="15757"/>
            </a:xfrm>
            <a:custGeom>
              <a:avLst/>
              <a:gdLst/>
              <a:ahLst/>
              <a:cxnLst/>
              <a:rect l="l" t="t" r="r" b="b"/>
              <a:pathLst>
                <a:path w="3400" h="585" extrusionOk="0">
                  <a:moveTo>
                    <a:pt x="279" y="1"/>
                  </a:moveTo>
                  <a:cubicBezTo>
                    <a:pt x="1" y="1"/>
                    <a:pt x="5" y="440"/>
                    <a:pt x="292" y="454"/>
                  </a:cubicBezTo>
                  <a:lnTo>
                    <a:pt x="3108" y="584"/>
                  </a:lnTo>
                  <a:cubicBezTo>
                    <a:pt x="3112" y="584"/>
                    <a:pt x="3116" y="584"/>
                    <a:pt x="3119" y="584"/>
                  </a:cubicBezTo>
                  <a:cubicBezTo>
                    <a:pt x="3399" y="584"/>
                    <a:pt x="3394" y="144"/>
                    <a:pt x="3108" y="130"/>
                  </a:cubicBezTo>
                  <a:lnTo>
                    <a:pt x="292" y="1"/>
                  </a:lnTo>
                  <a:cubicBezTo>
                    <a:pt x="288" y="1"/>
                    <a:pt x="283" y="1"/>
                    <a:pt x="2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6" name="Google Shape;10696;p20"/>
            <p:cNvSpPr/>
            <p:nvPr/>
          </p:nvSpPr>
          <p:spPr>
            <a:xfrm>
              <a:off x="8082452" y="2731641"/>
              <a:ext cx="65937" cy="15407"/>
            </a:xfrm>
            <a:custGeom>
              <a:avLst/>
              <a:gdLst/>
              <a:ahLst/>
              <a:cxnLst/>
              <a:rect l="l" t="t" r="r" b="b"/>
              <a:pathLst>
                <a:path w="2448" h="572" extrusionOk="0">
                  <a:moveTo>
                    <a:pt x="218" y="0"/>
                  </a:moveTo>
                  <a:cubicBezTo>
                    <a:pt x="100" y="0"/>
                    <a:pt x="0" y="113"/>
                    <a:pt x="0" y="228"/>
                  </a:cubicBezTo>
                  <a:cubicBezTo>
                    <a:pt x="0" y="356"/>
                    <a:pt x="103" y="447"/>
                    <a:pt x="227" y="453"/>
                  </a:cubicBezTo>
                  <a:lnTo>
                    <a:pt x="2220" y="571"/>
                  </a:lnTo>
                  <a:cubicBezTo>
                    <a:pt x="2224" y="571"/>
                    <a:pt x="2228" y="571"/>
                    <a:pt x="2232" y="571"/>
                  </a:cubicBezTo>
                  <a:cubicBezTo>
                    <a:pt x="2349" y="571"/>
                    <a:pt x="2447" y="459"/>
                    <a:pt x="2447" y="345"/>
                  </a:cubicBezTo>
                  <a:cubicBezTo>
                    <a:pt x="2447" y="217"/>
                    <a:pt x="2344" y="126"/>
                    <a:pt x="2220" y="118"/>
                  </a:cubicBezTo>
                  <a:lnTo>
                    <a:pt x="227" y="0"/>
                  </a:lnTo>
                  <a:cubicBezTo>
                    <a:pt x="224" y="0"/>
                    <a:pt x="221" y="0"/>
                    <a:pt x="2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7" name="Google Shape;10697;p20"/>
            <p:cNvSpPr/>
            <p:nvPr/>
          </p:nvSpPr>
          <p:spPr>
            <a:xfrm>
              <a:off x="8324035" y="2639414"/>
              <a:ext cx="63136" cy="12228"/>
            </a:xfrm>
            <a:custGeom>
              <a:avLst/>
              <a:gdLst/>
              <a:ahLst/>
              <a:cxnLst/>
              <a:rect l="l" t="t" r="r" b="b"/>
              <a:pathLst>
                <a:path w="2344" h="454" extrusionOk="0">
                  <a:moveTo>
                    <a:pt x="292" y="1"/>
                  </a:moveTo>
                  <a:cubicBezTo>
                    <a:pt x="1" y="1"/>
                    <a:pt x="1" y="454"/>
                    <a:pt x="292" y="454"/>
                  </a:cubicBezTo>
                  <a:lnTo>
                    <a:pt x="2052" y="454"/>
                  </a:lnTo>
                  <a:cubicBezTo>
                    <a:pt x="2343" y="454"/>
                    <a:pt x="2343" y="1"/>
                    <a:pt x="20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8" name="Google Shape;10698;p20"/>
            <p:cNvSpPr/>
            <p:nvPr/>
          </p:nvSpPr>
          <p:spPr>
            <a:xfrm>
              <a:off x="7971693" y="2484590"/>
              <a:ext cx="31514" cy="12228"/>
            </a:xfrm>
            <a:custGeom>
              <a:avLst/>
              <a:gdLst/>
              <a:ahLst/>
              <a:cxnLst/>
              <a:rect l="l" t="t" r="r" b="b"/>
              <a:pathLst>
                <a:path w="1170" h="454" extrusionOk="0">
                  <a:moveTo>
                    <a:pt x="234" y="0"/>
                  </a:moveTo>
                  <a:cubicBezTo>
                    <a:pt x="115" y="0"/>
                    <a:pt x="1" y="104"/>
                    <a:pt x="7" y="226"/>
                  </a:cubicBezTo>
                  <a:cubicBezTo>
                    <a:pt x="13" y="350"/>
                    <a:pt x="107" y="453"/>
                    <a:pt x="234" y="453"/>
                  </a:cubicBezTo>
                  <a:lnTo>
                    <a:pt x="938" y="453"/>
                  </a:lnTo>
                  <a:cubicBezTo>
                    <a:pt x="1055" y="453"/>
                    <a:pt x="1170" y="348"/>
                    <a:pt x="1163" y="226"/>
                  </a:cubicBezTo>
                  <a:cubicBezTo>
                    <a:pt x="1159" y="104"/>
                    <a:pt x="1065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699" name="Google Shape;10699;p20"/>
            <p:cNvSpPr/>
            <p:nvPr/>
          </p:nvSpPr>
          <p:spPr>
            <a:xfrm>
              <a:off x="8066748" y="2573719"/>
              <a:ext cx="88670" cy="16026"/>
            </a:xfrm>
            <a:custGeom>
              <a:avLst/>
              <a:gdLst/>
              <a:ahLst/>
              <a:cxnLst/>
              <a:rect l="l" t="t" r="r" b="b"/>
              <a:pathLst>
                <a:path w="3292" h="595" extrusionOk="0">
                  <a:moveTo>
                    <a:pt x="3035" y="1"/>
                  </a:moveTo>
                  <a:cubicBezTo>
                    <a:pt x="3018" y="1"/>
                    <a:pt x="3001" y="2"/>
                    <a:pt x="2983" y="5"/>
                  </a:cubicBezTo>
                  <a:cubicBezTo>
                    <a:pt x="2442" y="97"/>
                    <a:pt x="1895" y="143"/>
                    <a:pt x="1348" y="143"/>
                  </a:cubicBezTo>
                  <a:cubicBezTo>
                    <a:pt x="974" y="143"/>
                    <a:pt x="599" y="121"/>
                    <a:pt x="226" y="79"/>
                  </a:cubicBezTo>
                  <a:cubicBezTo>
                    <a:pt x="220" y="78"/>
                    <a:pt x="213" y="78"/>
                    <a:pt x="207" y="78"/>
                  </a:cubicBezTo>
                  <a:cubicBezTo>
                    <a:pt x="93" y="78"/>
                    <a:pt x="0" y="199"/>
                    <a:pt x="0" y="304"/>
                  </a:cubicBezTo>
                  <a:cubicBezTo>
                    <a:pt x="0" y="439"/>
                    <a:pt x="104" y="518"/>
                    <a:pt x="226" y="532"/>
                  </a:cubicBezTo>
                  <a:cubicBezTo>
                    <a:pt x="601" y="573"/>
                    <a:pt x="977" y="594"/>
                    <a:pt x="1353" y="594"/>
                  </a:cubicBezTo>
                  <a:cubicBezTo>
                    <a:pt x="1940" y="594"/>
                    <a:pt x="2526" y="543"/>
                    <a:pt x="3106" y="442"/>
                  </a:cubicBezTo>
                  <a:cubicBezTo>
                    <a:pt x="3225" y="423"/>
                    <a:pt x="3292" y="273"/>
                    <a:pt x="3262" y="163"/>
                  </a:cubicBezTo>
                  <a:cubicBezTo>
                    <a:pt x="3231" y="54"/>
                    <a:pt x="3138" y="1"/>
                    <a:pt x="3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0" name="Google Shape;10700;p20"/>
            <p:cNvSpPr/>
            <p:nvPr/>
          </p:nvSpPr>
          <p:spPr>
            <a:xfrm>
              <a:off x="7974818" y="2581423"/>
              <a:ext cx="44173" cy="13845"/>
            </a:xfrm>
            <a:custGeom>
              <a:avLst/>
              <a:gdLst/>
              <a:ahLst/>
              <a:cxnLst/>
              <a:rect l="l" t="t" r="r" b="b"/>
              <a:pathLst>
                <a:path w="1640" h="514" extrusionOk="0">
                  <a:moveTo>
                    <a:pt x="223" y="1"/>
                  </a:moveTo>
                  <a:cubicBezTo>
                    <a:pt x="109" y="1"/>
                    <a:pt x="1" y="114"/>
                    <a:pt x="5" y="228"/>
                  </a:cubicBezTo>
                  <a:cubicBezTo>
                    <a:pt x="9" y="352"/>
                    <a:pt x="109" y="452"/>
                    <a:pt x="233" y="454"/>
                  </a:cubicBezTo>
                  <a:lnTo>
                    <a:pt x="1408" y="514"/>
                  </a:lnTo>
                  <a:cubicBezTo>
                    <a:pt x="1411" y="514"/>
                    <a:pt x="1414" y="514"/>
                    <a:pt x="1417" y="514"/>
                  </a:cubicBezTo>
                  <a:cubicBezTo>
                    <a:pt x="1531" y="514"/>
                    <a:pt x="1639" y="402"/>
                    <a:pt x="1633" y="286"/>
                  </a:cubicBezTo>
                  <a:cubicBezTo>
                    <a:pt x="1630" y="163"/>
                    <a:pt x="1531" y="62"/>
                    <a:pt x="1408" y="61"/>
                  </a:cubicBezTo>
                  <a:lnTo>
                    <a:pt x="233" y="1"/>
                  </a:lnTo>
                  <a:cubicBezTo>
                    <a:pt x="230" y="1"/>
                    <a:pt x="227" y="1"/>
                    <a:pt x="2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1" name="Google Shape;10701;p20"/>
            <p:cNvSpPr/>
            <p:nvPr/>
          </p:nvSpPr>
          <p:spPr>
            <a:xfrm>
              <a:off x="8347926" y="2689325"/>
              <a:ext cx="53250" cy="16026"/>
            </a:xfrm>
            <a:custGeom>
              <a:avLst/>
              <a:gdLst/>
              <a:ahLst/>
              <a:cxnLst/>
              <a:rect l="l" t="t" r="r" b="b"/>
              <a:pathLst>
                <a:path w="1977" h="595" extrusionOk="0">
                  <a:moveTo>
                    <a:pt x="1764" y="1"/>
                  </a:moveTo>
                  <a:cubicBezTo>
                    <a:pt x="1759" y="1"/>
                    <a:pt x="1754" y="1"/>
                    <a:pt x="1749" y="1"/>
                  </a:cubicBezTo>
                  <a:lnTo>
                    <a:pt x="226" y="141"/>
                  </a:lnTo>
                  <a:cubicBezTo>
                    <a:pt x="104" y="152"/>
                    <a:pt x="1" y="236"/>
                    <a:pt x="1" y="366"/>
                  </a:cubicBezTo>
                  <a:cubicBezTo>
                    <a:pt x="1" y="476"/>
                    <a:pt x="96" y="594"/>
                    <a:pt x="211" y="594"/>
                  </a:cubicBezTo>
                  <a:cubicBezTo>
                    <a:pt x="216" y="594"/>
                    <a:pt x="221" y="594"/>
                    <a:pt x="226" y="594"/>
                  </a:cubicBezTo>
                  <a:lnTo>
                    <a:pt x="1749" y="454"/>
                  </a:lnTo>
                  <a:cubicBezTo>
                    <a:pt x="1871" y="443"/>
                    <a:pt x="1976" y="359"/>
                    <a:pt x="1976" y="229"/>
                  </a:cubicBezTo>
                  <a:cubicBezTo>
                    <a:pt x="1976" y="119"/>
                    <a:pt x="1880" y="1"/>
                    <a:pt x="17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2" name="Google Shape;10702;p20"/>
            <p:cNvSpPr/>
            <p:nvPr/>
          </p:nvSpPr>
          <p:spPr>
            <a:xfrm>
              <a:off x="7857973" y="2756314"/>
              <a:ext cx="47298" cy="15461"/>
            </a:xfrm>
            <a:custGeom>
              <a:avLst/>
              <a:gdLst/>
              <a:ahLst/>
              <a:cxnLst/>
              <a:rect l="l" t="t" r="r" b="b"/>
              <a:pathLst>
                <a:path w="1756" h="574" extrusionOk="0">
                  <a:moveTo>
                    <a:pt x="1539" y="0"/>
                  </a:moveTo>
                  <a:cubicBezTo>
                    <a:pt x="1534" y="0"/>
                    <a:pt x="1528" y="0"/>
                    <a:pt x="1523" y="1"/>
                  </a:cubicBezTo>
                  <a:lnTo>
                    <a:pt x="232" y="118"/>
                  </a:lnTo>
                  <a:cubicBezTo>
                    <a:pt x="115" y="129"/>
                    <a:pt x="0" y="216"/>
                    <a:pt x="5" y="346"/>
                  </a:cubicBezTo>
                  <a:cubicBezTo>
                    <a:pt x="11" y="454"/>
                    <a:pt x="98" y="573"/>
                    <a:pt x="217" y="573"/>
                  </a:cubicBezTo>
                  <a:cubicBezTo>
                    <a:pt x="222" y="573"/>
                    <a:pt x="227" y="573"/>
                    <a:pt x="232" y="573"/>
                  </a:cubicBezTo>
                  <a:lnTo>
                    <a:pt x="1523" y="455"/>
                  </a:lnTo>
                  <a:cubicBezTo>
                    <a:pt x="1641" y="444"/>
                    <a:pt x="1755" y="358"/>
                    <a:pt x="1749" y="228"/>
                  </a:cubicBezTo>
                  <a:cubicBezTo>
                    <a:pt x="1744" y="120"/>
                    <a:pt x="1656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3" name="Google Shape;10703;p20"/>
            <p:cNvSpPr/>
            <p:nvPr/>
          </p:nvSpPr>
          <p:spPr>
            <a:xfrm>
              <a:off x="8456772" y="2737378"/>
              <a:ext cx="72617" cy="12228"/>
            </a:xfrm>
            <a:custGeom>
              <a:avLst/>
              <a:gdLst/>
              <a:ahLst/>
              <a:cxnLst/>
              <a:rect l="l" t="t" r="r" b="b"/>
              <a:pathLst>
                <a:path w="2696" h="454" extrusionOk="0">
                  <a:moveTo>
                    <a:pt x="292" y="0"/>
                  </a:moveTo>
                  <a:cubicBezTo>
                    <a:pt x="0" y="0"/>
                    <a:pt x="0" y="453"/>
                    <a:pt x="292" y="453"/>
                  </a:cubicBezTo>
                  <a:lnTo>
                    <a:pt x="2404" y="453"/>
                  </a:lnTo>
                  <a:cubicBezTo>
                    <a:pt x="2695" y="453"/>
                    <a:pt x="2695" y="0"/>
                    <a:pt x="2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4" name="Google Shape;10704;p20"/>
            <p:cNvSpPr/>
            <p:nvPr/>
          </p:nvSpPr>
          <p:spPr>
            <a:xfrm>
              <a:off x="8173682" y="2693258"/>
              <a:ext cx="51284" cy="13494"/>
            </a:xfrm>
            <a:custGeom>
              <a:avLst/>
              <a:gdLst/>
              <a:ahLst/>
              <a:cxnLst/>
              <a:rect l="l" t="t" r="r" b="b"/>
              <a:pathLst>
                <a:path w="1904" h="501" extrusionOk="0">
                  <a:moveTo>
                    <a:pt x="1641" y="0"/>
                  </a:moveTo>
                  <a:cubicBezTo>
                    <a:pt x="1625" y="0"/>
                    <a:pt x="1608" y="2"/>
                    <a:pt x="1591" y="4"/>
                  </a:cubicBezTo>
                  <a:cubicBezTo>
                    <a:pt x="1377" y="35"/>
                    <a:pt x="1162" y="50"/>
                    <a:pt x="947" y="50"/>
                  </a:cubicBezTo>
                  <a:cubicBezTo>
                    <a:pt x="732" y="50"/>
                    <a:pt x="517" y="35"/>
                    <a:pt x="303" y="4"/>
                  </a:cubicBezTo>
                  <a:cubicBezTo>
                    <a:pt x="287" y="2"/>
                    <a:pt x="272" y="1"/>
                    <a:pt x="256" y="1"/>
                  </a:cubicBezTo>
                  <a:cubicBezTo>
                    <a:pt x="152" y="1"/>
                    <a:pt x="50" y="51"/>
                    <a:pt x="24" y="163"/>
                  </a:cubicBezTo>
                  <a:cubicBezTo>
                    <a:pt x="0" y="271"/>
                    <a:pt x="58" y="423"/>
                    <a:pt x="182" y="441"/>
                  </a:cubicBezTo>
                  <a:cubicBezTo>
                    <a:pt x="435" y="481"/>
                    <a:pt x="691" y="500"/>
                    <a:pt x="946" y="500"/>
                  </a:cubicBezTo>
                  <a:cubicBezTo>
                    <a:pt x="1201" y="500"/>
                    <a:pt x="1457" y="481"/>
                    <a:pt x="1710" y="441"/>
                  </a:cubicBezTo>
                  <a:cubicBezTo>
                    <a:pt x="1829" y="423"/>
                    <a:pt x="1904" y="269"/>
                    <a:pt x="1870" y="163"/>
                  </a:cubicBezTo>
                  <a:cubicBezTo>
                    <a:pt x="1833" y="52"/>
                    <a:pt x="1745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5" name="Google Shape;10705;p20"/>
            <p:cNvSpPr/>
            <p:nvPr/>
          </p:nvSpPr>
          <p:spPr>
            <a:xfrm>
              <a:off x="8367858" y="4284379"/>
              <a:ext cx="688566" cy="1144576"/>
            </a:xfrm>
            <a:custGeom>
              <a:avLst/>
              <a:gdLst/>
              <a:ahLst/>
              <a:cxnLst/>
              <a:rect l="l" t="t" r="r" b="b"/>
              <a:pathLst>
                <a:path w="25564" h="42494" extrusionOk="0">
                  <a:moveTo>
                    <a:pt x="8513" y="469"/>
                  </a:moveTo>
                  <a:cubicBezTo>
                    <a:pt x="9424" y="469"/>
                    <a:pt x="10255" y="1024"/>
                    <a:pt x="10775" y="1814"/>
                  </a:cubicBezTo>
                  <a:cubicBezTo>
                    <a:pt x="11516" y="2942"/>
                    <a:pt x="11646" y="4376"/>
                    <a:pt x="11762" y="5684"/>
                  </a:cubicBezTo>
                  <a:cubicBezTo>
                    <a:pt x="12022" y="8614"/>
                    <a:pt x="11967" y="11578"/>
                    <a:pt x="12009" y="14517"/>
                  </a:cubicBezTo>
                  <a:lnTo>
                    <a:pt x="4802" y="14517"/>
                  </a:lnTo>
                  <a:lnTo>
                    <a:pt x="4802" y="7451"/>
                  </a:lnTo>
                  <a:cubicBezTo>
                    <a:pt x="4804" y="7401"/>
                    <a:pt x="4787" y="7354"/>
                    <a:pt x="4754" y="7315"/>
                  </a:cubicBezTo>
                  <a:cubicBezTo>
                    <a:pt x="4802" y="6002"/>
                    <a:pt x="5001" y="4684"/>
                    <a:pt x="5409" y="3436"/>
                  </a:cubicBezTo>
                  <a:lnTo>
                    <a:pt x="5410" y="3436"/>
                  </a:lnTo>
                  <a:cubicBezTo>
                    <a:pt x="5800" y="2242"/>
                    <a:pt x="6510" y="1028"/>
                    <a:pt x="7763" y="597"/>
                  </a:cubicBezTo>
                  <a:cubicBezTo>
                    <a:pt x="8016" y="509"/>
                    <a:pt x="8268" y="469"/>
                    <a:pt x="8513" y="469"/>
                  </a:cubicBezTo>
                  <a:close/>
                  <a:moveTo>
                    <a:pt x="12478" y="14978"/>
                  </a:moveTo>
                  <a:lnTo>
                    <a:pt x="16152" y="14980"/>
                  </a:lnTo>
                  <a:cubicBezTo>
                    <a:pt x="15917" y="15141"/>
                    <a:pt x="15676" y="15298"/>
                    <a:pt x="15464" y="15479"/>
                  </a:cubicBezTo>
                  <a:cubicBezTo>
                    <a:pt x="14862" y="15997"/>
                    <a:pt x="14662" y="16691"/>
                    <a:pt x="14654" y="17463"/>
                  </a:cubicBezTo>
                  <a:cubicBezTo>
                    <a:pt x="14649" y="17795"/>
                    <a:pt x="14657" y="18130"/>
                    <a:pt x="14667" y="18464"/>
                  </a:cubicBezTo>
                  <a:lnTo>
                    <a:pt x="12530" y="18464"/>
                  </a:lnTo>
                  <a:cubicBezTo>
                    <a:pt x="12512" y="17303"/>
                    <a:pt x="12495" y="16141"/>
                    <a:pt x="12478" y="14978"/>
                  </a:cubicBezTo>
                  <a:close/>
                  <a:moveTo>
                    <a:pt x="4338" y="14980"/>
                  </a:moveTo>
                  <a:lnTo>
                    <a:pt x="4338" y="23609"/>
                  </a:lnTo>
                  <a:lnTo>
                    <a:pt x="614" y="23609"/>
                  </a:lnTo>
                  <a:lnTo>
                    <a:pt x="614" y="14980"/>
                  </a:lnTo>
                  <a:close/>
                  <a:moveTo>
                    <a:pt x="12016" y="14980"/>
                  </a:moveTo>
                  <a:cubicBezTo>
                    <a:pt x="12033" y="16141"/>
                    <a:pt x="12050" y="17303"/>
                    <a:pt x="12069" y="18464"/>
                  </a:cubicBezTo>
                  <a:lnTo>
                    <a:pt x="10432" y="18464"/>
                  </a:lnTo>
                  <a:cubicBezTo>
                    <a:pt x="10136" y="18464"/>
                    <a:pt x="10134" y="18926"/>
                    <a:pt x="10432" y="18926"/>
                  </a:cubicBezTo>
                  <a:lnTo>
                    <a:pt x="12075" y="18926"/>
                  </a:lnTo>
                  <a:lnTo>
                    <a:pt x="12143" y="23483"/>
                  </a:lnTo>
                  <a:cubicBezTo>
                    <a:pt x="12143" y="23525"/>
                    <a:pt x="12144" y="23567"/>
                    <a:pt x="12146" y="23609"/>
                  </a:cubicBezTo>
                  <a:lnTo>
                    <a:pt x="4801" y="23609"/>
                  </a:lnTo>
                  <a:lnTo>
                    <a:pt x="4801" y="14980"/>
                  </a:lnTo>
                  <a:close/>
                  <a:moveTo>
                    <a:pt x="14681" y="18926"/>
                  </a:moveTo>
                  <a:cubicBezTo>
                    <a:pt x="14701" y="19406"/>
                    <a:pt x="14723" y="19884"/>
                    <a:pt x="14737" y="20362"/>
                  </a:cubicBezTo>
                  <a:cubicBezTo>
                    <a:pt x="14765" y="21358"/>
                    <a:pt x="14794" y="22353"/>
                    <a:pt x="14819" y="23349"/>
                  </a:cubicBezTo>
                  <a:cubicBezTo>
                    <a:pt x="14820" y="23436"/>
                    <a:pt x="14822" y="23522"/>
                    <a:pt x="14823" y="23609"/>
                  </a:cubicBezTo>
                  <a:lnTo>
                    <a:pt x="12608" y="23609"/>
                  </a:lnTo>
                  <a:lnTo>
                    <a:pt x="12537" y="18926"/>
                  </a:lnTo>
                  <a:close/>
                  <a:moveTo>
                    <a:pt x="20128" y="18926"/>
                  </a:moveTo>
                  <a:cubicBezTo>
                    <a:pt x="19849" y="19246"/>
                    <a:pt x="19569" y="19567"/>
                    <a:pt x="19290" y="19887"/>
                  </a:cubicBezTo>
                  <a:cubicBezTo>
                    <a:pt x="19223" y="19965"/>
                    <a:pt x="19201" y="20073"/>
                    <a:pt x="19254" y="20166"/>
                  </a:cubicBezTo>
                  <a:cubicBezTo>
                    <a:pt x="19293" y="20232"/>
                    <a:pt x="19376" y="20283"/>
                    <a:pt x="19456" y="20283"/>
                  </a:cubicBezTo>
                  <a:cubicBezTo>
                    <a:pt x="19476" y="20283"/>
                    <a:pt x="19497" y="20280"/>
                    <a:pt x="19516" y="20272"/>
                  </a:cubicBezTo>
                  <a:cubicBezTo>
                    <a:pt x="19809" y="20158"/>
                    <a:pt x="19994" y="19935"/>
                    <a:pt x="20169" y="19682"/>
                  </a:cubicBezTo>
                  <a:cubicBezTo>
                    <a:pt x="20196" y="19642"/>
                    <a:pt x="20227" y="19595"/>
                    <a:pt x="20260" y="19548"/>
                  </a:cubicBezTo>
                  <a:cubicBezTo>
                    <a:pt x="20327" y="20612"/>
                    <a:pt x="20346" y="21679"/>
                    <a:pt x="20338" y="22745"/>
                  </a:cubicBezTo>
                  <a:cubicBezTo>
                    <a:pt x="20136" y="22560"/>
                    <a:pt x="19945" y="22362"/>
                    <a:pt x="19766" y="22156"/>
                  </a:cubicBezTo>
                  <a:cubicBezTo>
                    <a:pt x="19728" y="22109"/>
                    <a:pt x="19670" y="22088"/>
                    <a:pt x="19611" y="22088"/>
                  </a:cubicBezTo>
                  <a:cubicBezTo>
                    <a:pt x="19548" y="22088"/>
                    <a:pt x="19484" y="22113"/>
                    <a:pt x="19441" y="22156"/>
                  </a:cubicBezTo>
                  <a:cubicBezTo>
                    <a:pt x="19347" y="22250"/>
                    <a:pt x="19359" y="22387"/>
                    <a:pt x="19441" y="22481"/>
                  </a:cubicBezTo>
                  <a:cubicBezTo>
                    <a:pt x="19710" y="22799"/>
                    <a:pt x="20014" y="23080"/>
                    <a:pt x="20335" y="23342"/>
                  </a:cubicBezTo>
                  <a:cubicBezTo>
                    <a:pt x="20334" y="23431"/>
                    <a:pt x="20337" y="23520"/>
                    <a:pt x="20334" y="23608"/>
                  </a:cubicBezTo>
                  <a:lnTo>
                    <a:pt x="15284" y="23609"/>
                  </a:lnTo>
                  <a:cubicBezTo>
                    <a:pt x="15246" y="22047"/>
                    <a:pt x="15202" y="20487"/>
                    <a:pt x="15154" y="18926"/>
                  </a:cubicBezTo>
                  <a:close/>
                  <a:moveTo>
                    <a:pt x="14834" y="24070"/>
                  </a:moveTo>
                  <a:cubicBezTo>
                    <a:pt x="14924" y="27816"/>
                    <a:pt x="14982" y="31562"/>
                    <a:pt x="15011" y="35309"/>
                  </a:cubicBezTo>
                  <a:cubicBezTo>
                    <a:pt x="15029" y="37549"/>
                    <a:pt x="15033" y="39790"/>
                    <a:pt x="15029" y="42032"/>
                  </a:cubicBezTo>
                  <a:lnTo>
                    <a:pt x="614" y="42032"/>
                  </a:lnTo>
                  <a:lnTo>
                    <a:pt x="614" y="24070"/>
                  </a:lnTo>
                  <a:lnTo>
                    <a:pt x="4338" y="24070"/>
                  </a:lnTo>
                  <a:lnTo>
                    <a:pt x="4338" y="32932"/>
                  </a:lnTo>
                  <a:cubicBezTo>
                    <a:pt x="4338" y="33080"/>
                    <a:pt x="4454" y="33154"/>
                    <a:pt x="4570" y="33154"/>
                  </a:cubicBezTo>
                  <a:cubicBezTo>
                    <a:pt x="4685" y="33154"/>
                    <a:pt x="4801" y="33080"/>
                    <a:pt x="4801" y="32932"/>
                  </a:cubicBezTo>
                  <a:lnTo>
                    <a:pt x="4801" y="24070"/>
                  </a:lnTo>
                  <a:lnTo>
                    <a:pt x="12154" y="24070"/>
                  </a:lnTo>
                  <a:cubicBezTo>
                    <a:pt x="12204" y="27229"/>
                    <a:pt x="12266" y="30390"/>
                    <a:pt x="12045" y="33544"/>
                  </a:cubicBezTo>
                  <a:cubicBezTo>
                    <a:pt x="12035" y="33692"/>
                    <a:pt x="12145" y="33766"/>
                    <a:pt x="12261" y="33766"/>
                  </a:cubicBezTo>
                  <a:cubicBezTo>
                    <a:pt x="12376" y="33766"/>
                    <a:pt x="12497" y="33692"/>
                    <a:pt x="12508" y="33544"/>
                  </a:cubicBezTo>
                  <a:cubicBezTo>
                    <a:pt x="12729" y="30390"/>
                    <a:pt x="12663" y="27229"/>
                    <a:pt x="12616" y="24070"/>
                  </a:cubicBezTo>
                  <a:close/>
                  <a:moveTo>
                    <a:pt x="8524" y="1"/>
                  </a:moveTo>
                  <a:cubicBezTo>
                    <a:pt x="8377" y="1"/>
                    <a:pt x="8228" y="13"/>
                    <a:pt x="8077" y="39"/>
                  </a:cubicBezTo>
                  <a:cubicBezTo>
                    <a:pt x="6648" y="285"/>
                    <a:pt x="5683" y="1491"/>
                    <a:pt x="5166" y="2762"/>
                  </a:cubicBezTo>
                  <a:cubicBezTo>
                    <a:pt x="4547" y="4280"/>
                    <a:pt x="4307" y="5990"/>
                    <a:pt x="4276" y="7619"/>
                  </a:cubicBezTo>
                  <a:cubicBezTo>
                    <a:pt x="4273" y="7680"/>
                    <a:pt x="4296" y="7738"/>
                    <a:pt x="4340" y="7780"/>
                  </a:cubicBezTo>
                  <a:lnTo>
                    <a:pt x="4340" y="14517"/>
                  </a:lnTo>
                  <a:lnTo>
                    <a:pt x="584" y="14517"/>
                  </a:lnTo>
                  <a:cubicBezTo>
                    <a:pt x="543" y="14444"/>
                    <a:pt x="462" y="14406"/>
                    <a:pt x="382" y="14406"/>
                  </a:cubicBezTo>
                  <a:cubicBezTo>
                    <a:pt x="295" y="14406"/>
                    <a:pt x="209" y="14449"/>
                    <a:pt x="172" y="14536"/>
                  </a:cubicBezTo>
                  <a:cubicBezTo>
                    <a:pt x="6" y="14607"/>
                    <a:pt x="0" y="14864"/>
                    <a:pt x="152" y="14950"/>
                  </a:cubicBezTo>
                  <a:lnTo>
                    <a:pt x="152" y="42143"/>
                  </a:lnTo>
                  <a:cubicBezTo>
                    <a:pt x="154" y="42168"/>
                    <a:pt x="158" y="42195"/>
                    <a:pt x="168" y="42218"/>
                  </a:cubicBezTo>
                  <a:cubicBezTo>
                    <a:pt x="146" y="42347"/>
                    <a:pt x="215" y="42494"/>
                    <a:pt x="382" y="42494"/>
                  </a:cubicBezTo>
                  <a:lnTo>
                    <a:pt x="15217" y="42494"/>
                  </a:lnTo>
                  <a:cubicBezTo>
                    <a:pt x="15376" y="42494"/>
                    <a:pt x="15448" y="42359"/>
                    <a:pt x="15436" y="42235"/>
                  </a:cubicBezTo>
                  <a:cubicBezTo>
                    <a:pt x="15470" y="42196"/>
                    <a:pt x="15489" y="42146"/>
                    <a:pt x="15489" y="42093"/>
                  </a:cubicBezTo>
                  <a:cubicBezTo>
                    <a:pt x="15499" y="38165"/>
                    <a:pt x="15475" y="34235"/>
                    <a:pt x="15417" y="30306"/>
                  </a:cubicBezTo>
                  <a:cubicBezTo>
                    <a:pt x="15387" y="28228"/>
                    <a:pt x="15347" y="26149"/>
                    <a:pt x="15296" y="24072"/>
                  </a:cubicBezTo>
                  <a:lnTo>
                    <a:pt x="25264" y="24072"/>
                  </a:lnTo>
                  <a:cubicBezTo>
                    <a:pt x="25563" y="24070"/>
                    <a:pt x="25563" y="23609"/>
                    <a:pt x="25266" y="23609"/>
                  </a:cubicBezTo>
                  <a:lnTo>
                    <a:pt x="20794" y="23609"/>
                  </a:lnTo>
                  <a:cubicBezTo>
                    <a:pt x="20794" y="23591"/>
                    <a:pt x="20794" y="23572"/>
                    <a:pt x="20796" y="23553"/>
                  </a:cubicBezTo>
                  <a:cubicBezTo>
                    <a:pt x="20837" y="23534"/>
                    <a:pt x="20873" y="23505"/>
                    <a:pt x="20901" y="23467"/>
                  </a:cubicBezTo>
                  <a:cubicBezTo>
                    <a:pt x="21200" y="23016"/>
                    <a:pt x="21501" y="22564"/>
                    <a:pt x="21803" y="22112"/>
                  </a:cubicBezTo>
                  <a:cubicBezTo>
                    <a:pt x="21872" y="22008"/>
                    <a:pt x="21822" y="21856"/>
                    <a:pt x="21720" y="21797"/>
                  </a:cubicBezTo>
                  <a:cubicBezTo>
                    <a:pt x="21684" y="21775"/>
                    <a:pt x="21645" y="21765"/>
                    <a:pt x="21607" y="21765"/>
                  </a:cubicBezTo>
                  <a:cubicBezTo>
                    <a:pt x="21528" y="21765"/>
                    <a:pt x="21451" y="21808"/>
                    <a:pt x="21404" y="21878"/>
                  </a:cubicBezTo>
                  <a:lnTo>
                    <a:pt x="20808" y="22773"/>
                  </a:lnTo>
                  <a:cubicBezTo>
                    <a:pt x="20819" y="21626"/>
                    <a:pt x="20785" y="20479"/>
                    <a:pt x="20707" y="19334"/>
                  </a:cubicBezTo>
                  <a:cubicBezTo>
                    <a:pt x="20710" y="19320"/>
                    <a:pt x="20711" y="19307"/>
                    <a:pt x="20711" y="19295"/>
                  </a:cubicBezTo>
                  <a:lnTo>
                    <a:pt x="20703" y="19204"/>
                  </a:lnTo>
                  <a:cubicBezTo>
                    <a:pt x="20713" y="19204"/>
                    <a:pt x="20721" y="19199"/>
                    <a:pt x="20730" y="19199"/>
                  </a:cubicBezTo>
                  <a:cubicBezTo>
                    <a:pt x="20766" y="19199"/>
                    <a:pt x="20802" y="19210"/>
                    <a:pt x="20833" y="19229"/>
                  </a:cubicBezTo>
                  <a:cubicBezTo>
                    <a:pt x="20876" y="19255"/>
                    <a:pt x="20882" y="19263"/>
                    <a:pt x="20926" y="19310"/>
                  </a:cubicBezTo>
                  <a:cubicBezTo>
                    <a:pt x="20973" y="19362"/>
                    <a:pt x="21034" y="19468"/>
                    <a:pt x="21083" y="19553"/>
                  </a:cubicBezTo>
                  <a:cubicBezTo>
                    <a:pt x="21202" y="19761"/>
                    <a:pt x="21335" y="19981"/>
                    <a:pt x="21562" y="20086"/>
                  </a:cubicBezTo>
                  <a:cubicBezTo>
                    <a:pt x="21601" y="20104"/>
                    <a:pt x="21642" y="20114"/>
                    <a:pt x="21683" y="20114"/>
                  </a:cubicBezTo>
                  <a:cubicBezTo>
                    <a:pt x="21760" y="20114"/>
                    <a:pt x="21834" y="20079"/>
                    <a:pt x="21878" y="20003"/>
                  </a:cubicBezTo>
                  <a:cubicBezTo>
                    <a:pt x="21936" y="19904"/>
                    <a:pt x="21908" y="19740"/>
                    <a:pt x="21795" y="19688"/>
                  </a:cubicBezTo>
                  <a:cubicBezTo>
                    <a:pt x="21697" y="19642"/>
                    <a:pt x="21645" y="19586"/>
                    <a:pt x="21589" y="19500"/>
                  </a:cubicBezTo>
                  <a:cubicBezTo>
                    <a:pt x="21526" y="19406"/>
                    <a:pt x="21474" y="19304"/>
                    <a:pt x="21415" y="19205"/>
                  </a:cubicBezTo>
                  <a:cubicBezTo>
                    <a:pt x="21350" y="19102"/>
                    <a:pt x="21274" y="19008"/>
                    <a:pt x="21184" y="18926"/>
                  </a:cubicBezTo>
                  <a:lnTo>
                    <a:pt x="24667" y="18926"/>
                  </a:lnTo>
                  <a:cubicBezTo>
                    <a:pt x="24965" y="18926"/>
                    <a:pt x="24965" y="18464"/>
                    <a:pt x="24667" y="18464"/>
                  </a:cubicBezTo>
                  <a:lnTo>
                    <a:pt x="15141" y="18464"/>
                  </a:lnTo>
                  <a:cubicBezTo>
                    <a:pt x="15107" y="17546"/>
                    <a:pt x="14983" y="16535"/>
                    <a:pt x="15732" y="15859"/>
                  </a:cubicBezTo>
                  <a:cubicBezTo>
                    <a:pt x="16099" y="15526"/>
                    <a:pt x="16529" y="15285"/>
                    <a:pt x="16904" y="14977"/>
                  </a:cubicBezTo>
                  <a:cubicBezTo>
                    <a:pt x="17025" y="14972"/>
                    <a:pt x="17090" y="14889"/>
                    <a:pt x="17108" y="14795"/>
                  </a:cubicBezTo>
                  <a:cubicBezTo>
                    <a:pt x="17238" y="14671"/>
                    <a:pt x="17352" y="14533"/>
                    <a:pt x="17449" y="14384"/>
                  </a:cubicBezTo>
                  <a:cubicBezTo>
                    <a:pt x="17560" y="14209"/>
                    <a:pt x="17401" y="14043"/>
                    <a:pt x="17239" y="14043"/>
                  </a:cubicBezTo>
                  <a:cubicBezTo>
                    <a:pt x="17169" y="14043"/>
                    <a:pt x="17098" y="14075"/>
                    <a:pt x="17050" y="14151"/>
                  </a:cubicBezTo>
                  <a:cubicBezTo>
                    <a:pt x="16962" y="14284"/>
                    <a:pt x="16860" y="14408"/>
                    <a:pt x="16744" y="14516"/>
                  </a:cubicBezTo>
                  <a:lnTo>
                    <a:pt x="12472" y="14516"/>
                  </a:lnTo>
                  <a:cubicBezTo>
                    <a:pt x="12426" y="11429"/>
                    <a:pt x="12498" y="8310"/>
                    <a:pt x="12182" y="5236"/>
                  </a:cubicBezTo>
                  <a:cubicBezTo>
                    <a:pt x="12044" y="3903"/>
                    <a:pt x="11853" y="2472"/>
                    <a:pt x="11024" y="1369"/>
                  </a:cubicBezTo>
                  <a:cubicBezTo>
                    <a:pt x="10422" y="568"/>
                    <a:pt x="9521" y="1"/>
                    <a:pt x="8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6" name="Google Shape;10706;p20"/>
            <p:cNvSpPr/>
            <p:nvPr/>
          </p:nvSpPr>
          <p:spPr>
            <a:xfrm>
              <a:off x="9062224" y="4756231"/>
              <a:ext cx="81775" cy="140412"/>
            </a:xfrm>
            <a:custGeom>
              <a:avLst/>
              <a:gdLst/>
              <a:ahLst/>
              <a:cxnLst/>
              <a:rect l="l" t="t" r="r" b="b"/>
              <a:pathLst>
                <a:path w="3036" h="5213" extrusionOk="0">
                  <a:moveTo>
                    <a:pt x="1055" y="0"/>
                  </a:moveTo>
                  <a:cubicBezTo>
                    <a:pt x="965" y="0"/>
                    <a:pt x="882" y="51"/>
                    <a:pt x="861" y="167"/>
                  </a:cubicBezTo>
                  <a:cubicBezTo>
                    <a:pt x="585" y="1705"/>
                    <a:pt x="308" y="3242"/>
                    <a:pt x="32" y="4779"/>
                  </a:cubicBezTo>
                  <a:cubicBezTo>
                    <a:pt x="0" y="4955"/>
                    <a:pt x="123" y="5061"/>
                    <a:pt x="252" y="5061"/>
                  </a:cubicBezTo>
                  <a:cubicBezTo>
                    <a:pt x="340" y="5061"/>
                    <a:pt x="431" y="5011"/>
                    <a:pt x="477" y="4901"/>
                  </a:cubicBezTo>
                  <a:cubicBezTo>
                    <a:pt x="836" y="4044"/>
                    <a:pt x="1473" y="3334"/>
                    <a:pt x="2268" y="2861"/>
                  </a:cubicBezTo>
                  <a:lnTo>
                    <a:pt x="2268" y="2861"/>
                  </a:lnTo>
                  <a:cubicBezTo>
                    <a:pt x="2529" y="3530"/>
                    <a:pt x="2514" y="4268"/>
                    <a:pt x="2236" y="4937"/>
                  </a:cubicBezTo>
                  <a:cubicBezTo>
                    <a:pt x="2167" y="5103"/>
                    <a:pt x="2304" y="5212"/>
                    <a:pt x="2447" y="5212"/>
                  </a:cubicBezTo>
                  <a:cubicBezTo>
                    <a:pt x="2541" y="5212"/>
                    <a:pt x="2637" y="5166"/>
                    <a:pt x="2681" y="5059"/>
                  </a:cubicBezTo>
                  <a:cubicBezTo>
                    <a:pt x="3036" y="4204"/>
                    <a:pt x="2985" y="3240"/>
                    <a:pt x="2575" y="2416"/>
                  </a:cubicBezTo>
                  <a:cubicBezTo>
                    <a:pt x="2537" y="2340"/>
                    <a:pt x="2458" y="2304"/>
                    <a:pt x="2378" y="2304"/>
                  </a:cubicBezTo>
                  <a:cubicBezTo>
                    <a:pt x="2336" y="2304"/>
                    <a:pt x="2295" y="2314"/>
                    <a:pt x="2258" y="2333"/>
                  </a:cubicBezTo>
                  <a:cubicBezTo>
                    <a:pt x="1655" y="2649"/>
                    <a:pt x="1126" y="3091"/>
                    <a:pt x="706" y="3630"/>
                  </a:cubicBezTo>
                  <a:cubicBezTo>
                    <a:pt x="906" y="2516"/>
                    <a:pt x="1107" y="1404"/>
                    <a:pt x="1306" y="290"/>
                  </a:cubicBezTo>
                  <a:cubicBezTo>
                    <a:pt x="1338" y="115"/>
                    <a:pt x="1190" y="0"/>
                    <a:pt x="10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7" name="Google Shape;10707;p20"/>
            <p:cNvSpPr/>
            <p:nvPr/>
          </p:nvSpPr>
          <p:spPr>
            <a:xfrm>
              <a:off x="8367643" y="5156436"/>
              <a:ext cx="100198" cy="13845"/>
            </a:xfrm>
            <a:custGeom>
              <a:avLst/>
              <a:gdLst/>
              <a:ahLst/>
              <a:cxnLst/>
              <a:rect l="l" t="t" r="r" b="b"/>
              <a:pathLst>
                <a:path w="3720" h="514" extrusionOk="0">
                  <a:moveTo>
                    <a:pt x="1623" y="0"/>
                  </a:moveTo>
                  <a:cubicBezTo>
                    <a:pt x="1172" y="0"/>
                    <a:pt x="721" y="17"/>
                    <a:pt x="270" y="51"/>
                  </a:cubicBezTo>
                  <a:cubicBezTo>
                    <a:pt x="9" y="71"/>
                    <a:pt x="1" y="472"/>
                    <a:pt x="252" y="472"/>
                  </a:cubicBezTo>
                  <a:cubicBezTo>
                    <a:pt x="258" y="472"/>
                    <a:pt x="264" y="472"/>
                    <a:pt x="270" y="471"/>
                  </a:cubicBezTo>
                  <a:cubicBezTo>
                    <a:pt x="725" y="437"/>
                    <a:pt x="1181" y="420"/>
                    <a:pt x="1636" y="420"/>
                  </a:cubicBezTo>
                  <a:cubicBezTo>
                    <a:pt x="2242" y="420"/>
                    <a:pt x="2848" y="450"/>
                    <a:pt x="3452" y="512"/>
                  </a:cubicBezTo>
                  <a:cubicBezTo>
                    <a:pt x="3461" y="513"/>
                    <a:pt x="3469" y="513"/>
                    <a:pt x="3477" y="513"/>
                  </a:cubicBezTo>
                  <a:cubicBezTo>
                    <a:pt x="3719" y="513"/>
                    <a:pt x="3710" y="119"/>
                    <a:pt x="3452" y="94"/>
                  </a:cubicBezTo>
                  <a:cubicBezTo>
                    <a:pt x="2844" y="31"/>
                    <a:pt x="2234" y="0"/>
                    <a:pt x="1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8" name="Google Shape;10708;p20"/>
            <p:cNvSpPr/>
            <p:nvPr/>
          </p:nvSpPr>
          <p:spPr>
            <a:xfrm>
              <a:off x="8500407" y="5156463"/>
              <a:ext cx="100198" cy="19501"/>
            </a:xfrm>
            <a:custGeom>
              <a:avLst/>
              <a:gdLst/>
              <a:ahLst/>
              <a:cxnLst/>
              <a:rect l="l" t="t" r="r" b="b"/>
              <a:pathLst>
                <a:path w="3720" h="724" extrusionOk="0">
                  <a:moveTo>
                    <a:pt x="246" y="1"/>
                  </a:moveTo>
                  <a:cubicBezTo>
                    <a:pt x="1" y="1"/>
                    <a:pt x="10" y="396"/>
                    <a:pt x="268" y="420"/>
                  </a:cubicBezTo>
                  <a:lnTo>
                    <a:pt x="3450" y="722"/>
                  </a:lnTo>
                  <a:cubicBezTo>
                    <a:pt x="3458" y="723"/>
                    <a:pt x="3466" y="724"/>
                    <a:pt x="3473" y="724"/>
                  </a:cubicBezTo>
                  <a:cubicBezTo>
                    <a:pt x="3719" y="724"/>
                    <a:pt x="3709" y="327"/>
                    <a:pt x="3450" y="303"/>
                  </a:cubicBezTo>
                  <a:lnTo>
                    <a:pt x="268" y="2"/>
                  </a:lnTo>
                  <a:cubicBezTo>
                    <a:pt x="260" y="1"/>
                    <a:pt x="25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09" name="Google Shape;10709;p20"/>
            <p:cNvSpPr/>
            <p:nvPr/>
          </p:nvSpPr>
          <p:spPr>
            <a:xfrm>
              <a:off x="8434092" y="5202791"/>
              <a:ext cx="119753" cy="13710"/>
            </a:xfrm>
            <a:custGeom>
              <a:avLst/>
              <a:gdLst/>
              <a:ahLst/>
              <a:cxnLst/>
              <a:rect l="l" t="t" r="r" b="b"/>
              <a:pathLst>
                <a:path w="4446" h="509" extrusionOk="0">
                  <a:moveTo>
                    <a:pt x="264" y="0"/>
                  </a:moveTo>
                  <a:cubicBezTo>
                    <a:pt x="1" y="0"/>
                    <a:pt x="3" y="413"/>
                    <a:pt x="270" y="419"/>
                  </a:cubicBezTo>
                  <a:lnTo>
                    <a:pt x="4176" y="508"/>
                  </a:lnTo>
                  <a:cubicBezTo>
                    <a:pt x="4178" y="508"/>
                    <a:pt x="4180" y="508"/>
                    <a:pt x="4182" y="508"/>
                  </a:cubicBezTo>
                  <a:cubicBezTo>
                    <a:pt x="4446" y="508"/>
                    <a:pt x="4444" y="94"/>
                    <a:pt x="4176" y="88"/>
                  </a:cubicBezTo>
                  <a:lnTo>
                    <a:pt x="270" y="0"/>
                  </a:lnTo>
                  <a:cubicBezTo>
                    <a:pt x="268" y="0"/>
                    <a:pt x="266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0" name="Google Shape;10710;p20"/>
            <p:cNvSpPr/>
            <p:nvPr/>
          </p:nvSpPr>
          <p:spPr>
            <a:xfrm>
              <a:off x="8593873" y="5199236"/>
              <a:ext cx="101572" cy="17777"/>
            </a:xfrm>
            <a:custGeom>
              <a:avLst/>
              <a:gdLst/>
              <a:ahLst/>
              <a:cxnLst/>
              <a:rect l="l" t="t" r="r" b="b"/>
              <a:pathLst>
                <a:path w="3771" h="660" extrusionOk="0">
                  <a:moveTo>
                    <a:pt x="531" y="1"/>
                  </a:moveTo>
                  <a:cubicBezTo>
                    <a:pt x="444" y="1"/>
                    <a:pt x="358" y="1"/>
                    <a:pt x="272" y="2"/>
                  </a:cubicBezTo>
                  <a:cubicBezTo>
                    <a:pt x="4" y="6"/>
                    <a:pt x="1" y="421"/>
                    <a:pt x="267" y="421"/>
                  </a:cubicBezTo>
                  <a:cubicBezTo>
                    <a:pt x="269" y="421"/>
                    <a:pt x="270" y="421"/>
                    <a:pt x="272" y="421"/>
                  </a:cubicBezTo>
                  <a:cubicBezTo>
                    <a:pt x="365" y="419"/>
                    <a:pt x="458" y="418"/>
                    <a:pt x="552" y="418"/>
                  </a:cubicBezTo>
                  <a:cubicBezTo>
                    <a:pt x="1508" y="418"/>
                    <a:pt x="2463" y="499"/>
                    <a:pt x="3408" y="656"/>
                  </a:cubicBezTo>
                  <a:cubicBezTo>
                    <a:pt x="3422" y="658"/>
                    <a:pt x="3435" y="659"/>
                    <a:pt x="3448" y="659"/>
                  </a:cubicBezTo>
                  <a:cubicBezTo>
                    <a:pt x="3682" y="659"/>
                    <a:pt x="3771" y="293"/>
                    <a:pt x="3520" y="252"/>
                  </a:cubicBezTo>
                  <a:cubicBezTo>
                    <a:pt x="2532" y="84"/>
                    <a:pt x="1532" y="1"/>
                    <a:pt x="5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1" name="Google Shape;10711;p20"/>
            <p:cNvSpPr/>
            <p:nvPr/>
          </p:nvSpPr>
          <p:spPr>
            <a:xfrm>
              <a:off x="8683567" y="5168153"/>
              <a:ext cx="92495" cy="11286"/>
            </a:xfrm>
            <a:custGeom>
              <a:avLst/>
              <a:gdLst/>
              <a:ahLst/>
              <a:cxnLst/>
              <a:rect l="l" t="t" r="r" b="b"/>
              <a:pathLst>
                <a:path w="3434" h="419" extrusionOk="0">
                  <a:moveTo>
                    <a:pt x="270" y="0"/>
                  </a:moveTo>
                  <a:cubicBezTo>
                    <a:pt x="0" y="0"/>
                    <a:pt x="0" y="418"/>
                    <a:pt x="270" y="418"/>
                  </a:cubicBezTo>
                  <a:lnTo>
                    <a:pt x="3163" y="418"/>
                  </a:lnTo>
                  <a:cubicBezTo>
                    <a:pt x="3164" y="418"/>
                    <a:pt x="3164" y="418"/>
                    <a:pt x="3165" y="418"/>
                  </a:cubicBezTo>
                  <a:cubicBezTo>
                    <a:pt x="3433" y="418"/>
                    <a:pt x="3434" y="0"/>
                    <a:pt x="3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2" name="Google Shape;10712;p20"/>
            <p:cNvSpPr/>
            <p:nvPr/>
          </p:nvSpPr>
          <p:spPr>
            <a:xfrm>
              <a:off x="8544177" y="5247181"/>
              <a:ext cx="86515" cy="22302"/>
            </a:xfrm>
            <a:custGeom>
              <a:avLst/>
              <a:gdLst/>
              <a:ahLst/>
              <a:cxnLst/>
              <a:rect l="l" t="t" r="r" b="b"/>
              <a:pathLst>
                <a:path w="3212" h="828" extrusionOk="0">
                  <a:moveTo>
                    <a:pt x="239" y="0"/>
                  </a:moveTo>
                  <a:cubicBezTo>
                    <a:pt x="144" y="0"/>
                    <a:pt x="57" y="48"/>
                    <a:pt x="28" y="150"/>
                  </a:cubicBezTo>
                  <a:cubicBezTo>
                    <a:pt x="0" y="247"/>
                    <a:pt x="63" y="391"/>
                    <a:pt x="174" y="407"/>
                  </a:cubicBezTo>
                  <a:lnTo>
                    <a:pt x="2927" y="825"/>
                  </a:lnTo>
                  <a:cubicBezTo>
                    <a:pt x="2941" y="827"/>
                    <a:pt x="2955" y="828"/>
                    <a:pt x="2969" y="828"/>
                  </a:cubicBezTo>
                  <a:cubicBezTo>
                    <a:pt x="3067" y="828"/>
                    <a:pt x="3155" y="780"/>
                    <a:pt x="3184" y="678"/>
                  </a:cubicBezTo>
                  <a:cubicBezTo>
                    <a:pt x="3212" y="580"/>
                    <a:pt x="3149" y="436"/>
                    <a:pt x="3038" y="421"/>
                  </a:cubicBezTo>
                  <a:lnTo>
                    <a:pt x="285" y="4"/>
                  </a:lnTo>
                  <a:cubicBezTo>
                    <a:pt x="270" y="2"/>
                    <a:pt x="255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3" name="Google Shape;10713;p20"/>
            <p:cNvSpPr/>
            <p:nvPr/>
          </p:nvSpPr>
          <p:spPr>
            <a:xfrm>
              <a:off x="8661750" y="5246480"/>
              <a:ext cx="73667" cy="19259"/>
            </a:xfrm>
            <a:custGeom>
              <a:avLst/>
              <a:gdLst/>
              <a:ahLst/>
              <a:cxnLst/>
              <a:rect l="l" t="t" r="r" b="b"/>
              <a:pathLst>
                <a:path w="2735" h="715" extrusionOk="0">
                  <a:moveTo>
                    <a:pt x="192" y="1"/>
                  </a:moveTo>
                  <a:cubicBezTo>
                    <a:pt x="87" y="1"/>
                    <a:pt x="0" y="114"/>
                    <a:pt x="0" y="212"/>
                  </a:cubicBezTo>
                  <a:cubicBezTo>
                    <a:pt x="0" y="337"/>
                    <a:pt x="97" y="407"/>
                    <a:pt x="210" y="420"/>
                  </a:cubicBezTo>
                  <a:lnTo>
                    <a:pt x="2524" y="713"/>
                  </a:lnTo>
                  <a:cubicBezTo>
                    <a:pt x="2530" y="714"/>
                    <a:pt x="2536" y="714"/>
                    <a:pt x="2542" y="714"/>
                  </a:cubicBezTo>
                  <a:cubicBezTo>
                    <a:pt x="2647" y="714"/>
                    <a:pt x="2734" y="601"/>
                    <a:pt x="2734" y="503"/>
                  </a:cubicBezTo>
                  <a:cubicBezTo>
                    <a:pt x="2734" y="378"/>
                    <a:pt x="2637" y="307"/>
                    <a:pt x="2524" y="293"/>
                  </a:cubicBezTo>
                  <a:lnTo>
                    <a:pt x="210" y="2"/>
                  </a:lnTo>
                  <a:cubicBezTo>
                    <a:pt x="204" y="1"/>
                    <a:pt x="198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4" name="Google Shape;10714;p20"/>
            <p:cNvSpPr/>
            <p:nvPr/>
          </p:nvSpPr>
          <p:spPr>
            <a:xfrm>
              <a:off x="8403763" y="5255612"/>
              <a:ext cx="70543" cy="14168"/>
            </a:xfrm>
            <a:custGeom>
              <a:avLst/>
              <a:gdLst/>
              <a:ahLst/>
              <a:cxnLst/>
              <a:rect l="l" t="t" r="r" b="b"/>
              <a:pathLst>
                <a:path w="2619" h="526" extrusionOk="0">
                  <a:moveTo>
                    <a:pt x="237" y="0"/>
                  </a:moveTo>
                  <a:cubicBezTo>
                    <a:pt x="142" y="0"/>
                    <a:pt x="55" y="49"/>
                    <a:pt x="27" y="150"/>
                  </a:cubicBezTo>
                  <a:cubicBezTo>
                    <a:pt x="0" y="250"/>
                    <a:pt x="62" y="390"/>
                    <a:pt x="173" y="408"/>
                  </a:cubicBezTo>
                  <a:cubicBezTo>
                    <a:pt x="646" y="487"/>
                    <a:pt x="1123" y="526"/>
                    <a:pt x="1601" y="526"/>
                  </a:cubicBezTo>
                  <a:cubicBezTo>
                    <a:pt x="1870" y="526"/>
                    <a:pt x="2140" y="513"/>
                    <a:pt x="2409" y="488"/>
                  </a:cubicBezTo>
                  <a:cubicBezTo>
                    <a:pt x="2521" y="477"/>
                    <a:pt x="2618" y="401"/>
                    <a:pt x="2618" y="278"/>
                  </a:cubicBezTo>
                  <a:cubicBezTo>
                    <a:pt x="2618" y="178"/>
                    <a:pt x="2530" y="69"/>
                    <a:pt x="2424" y="69"/>
                  </a:cubicBezTo>
                  <a:cubicBezTo>
                    <a:pt x="2419" y="69"/>
                    <a:pt x="2414" y="70"/>
                    <a:pt x="2409" y="70"/>
                  </a:cubicBezTo>
                  <a:cubicBezTo>
                    <a:pt x="2141" y="95"/>
                    <a:pt x="1874" y="108"/>
                    <a:pt x="1606" y="108"/>
                  </a:cubicBezTo>
                  <a:cubicBezTo>
                    <a:pt x="1164" y="108"/>
                    <a:pt x="722" y="73"/>
                    <a:pt x="284" y="4"/>
                  </a:cubicBezTo>
                  <a:cubicBezTo>
                    <a:pt x="268" y="2"/>
                    <a:pt x="252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5" name="Google Shape;10715;p20"/>
            <p:cNvSpPr/>
            <p:nvPr/>
          </p:nvSpPr>
          <p:spPr>
            <a:xfrm>
              <a:off x="8457526" y="5308243"/>
              <a:ext cx="80805" cy="15272"/>
            </a:xfrm>
            <a:custGeom>
              <a:avLst/>
              <a:gdLst/>
              <a:ahLst/>
              <a:cxnLst/>
              <a:rect l="l" t="t" r="r" b="b"/>
              <a:pathLst>
                <a:path w="3000" h="567" extrusionOk="0">
                  <a:moveTo>
                    <a:pt x="255" y="0"/>
                  </a:moveTo>
                  <a:cubicBezTo>
                    <a:pt x="1" y="0"/>
                    <a:pt x="5" y="404"/>
                    <a:pt x="270" y="421"/>
                  </a:cubicBezTo>
                  <a:lnTo>
                    <a:pt x="2730" y="566"/>
                  </a:lnTo>
                  <a:cubicBezTo>
                    <a:pt x="2735" y="567"/>
                    <a:pt x="2740" y="567"/>
                    <a:pt x="2746" y="567"/>
                  </a:cubicBezTo>
                  <a:cubicBezTo>
                    <a:pt x="2999" y="567"/>
                    <a:pt x="2992" y="163"/>
                    <a:pt x="2730" y="148"/>
                  </a:cubicBezTo>
                  <a:lnTo>
                    <a:pt x="270" y="1"/>
                  </a:lnTo>
                  <a:cubicBezTo>
                    <a:pt x="265" y="1"/>
                    <a:pt x="260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6" name="Google Shape;10716;p20"/>
            <p:cNvSpPr/>
            <p:nvPr/>
          </p:nvSpPr>
          <p:spPr>
            <a:xfrm>
              <a:off x="8605697" y="5304149"/>
              <a:ext cx="100198" cy="14006"/>
            </a:xfrm>
            <a:custGeom>
              <a:avLst/>
              <a:gdLst/>
              <a:ahLst/>
              <a:cxnLst/>
              <a:rect l="l" t="t" r="r" b="b"/>
              <a:pathLst>
                <a:path w="3720" h="520" extrusionOk="0">
                  <a:moveTo>
                    <a:pt x="240" y="1"/>
                  </a:moveTo>
                  <a:cubicBezTo>
                    <a:pt x="1" y="1"/>
                    <a:pt x="13" y="392"/>
                    <a:pt x="268" y="421"/>
                  </a:cubicBezTo>
                  <a:cubicBezTo>
                    <a:pt x="838" y="487"/>
                    <a:pt x="1409" y="519"/>
                    <a:pt x="1981" y="519"/>
                  </a:cubicBezTo>
                  <a:cubicBezTo>
                    <a:pt x="2472" y="519"/>
                    <a:pt x="2963" y="495"/>
                    <a:pt x="3452" y="447"/>
                  </a:cubicBezTo>
                  <a:cubicBezTo>
                    <a:pt x="3709" y="422"/>
                    <a:pt x="3719" y="28"/>
                    <a:pt x="3476" y="28"/>
                  </a:cubicBezTo>
                  <a:cubicBezTo>
                    <a:pt x="3468" y="28"/>
                    <a:pt x="3460" y="28"/>
                    <a:pt x="3452" y="29"/>
                  </a:cubicBezTo>
                  <a:cubicBezTo>
                    <a:pt x="2965" y="77"/>
                    <a:pt x="2476" y="100"/>
                    <a:pt x="1988" y="100"/>
                  </a:cubicBezTo>
                  <a:cubicBezTo>
                    <a:pt x="1414" y="100"/>
                    <a:pt x="840" y="68"/>
                    <a:pt x="268" y="2"/>
                  </a:cubicBezTo>
                  <a:cubicBezTo>
                    <a:pt x="259" y="1"/>
                    <a:pt x="249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7" name="Google Shape;10717;p20"/>
            <p:cNvSpPr/>
            <p:nvPr/>
          </p:nvSpPr>
          <p:spPr>
            <a:xfrm>
              <a:off x="8517565" y="5354814"/>
              <a:ext cx="102595" cy="15892"/>
            </a:xfrm>
            <a:custGeom>
              <a:avLst/>
              <a:gdLst/>
              <a:ahLst/>
              <a:cxnLst/>
              <a:rect l="l" t="t" r="r" b="b"/>
              <a:pathLst>
                <a:path w="3809" h="590" extrusionOk="0">
                  <a:moveTo>
                    <a:pt x="194" y="0"/>
                  </a:moveTo>
                  <a:cubicBezTo>
                    <a:pt x="88" y="0"/>
                    <a:pt x="4" y="114"/>
                    <a:pt x="3" y="212"/>
                  </a:cubicBezTo>
                  <a:cubicBezTo>
                    <a:pt x="1" y="335"/>
                    <a:pt x="101" y="407"/>
                    <a:pt x="212" y="420"/>
                  </a:cubicBezTo>
                  <a:cubicBezTo>
                    <a:pt x="1118" y="533"/>
                    <a:pt x="2030" y="589"/>
                    <a:pt x="2942" y="589"/>
                  </a:cubicBezTo>
                  <a:cubicBezTo>
                    <a:pt x="3141" y="589"/>
                    <a:pt x="3340" y="587"/>
                    <a:pt x="3539" y="581"/>
                  </a:cubicBezTo>
                  <a:cubicBezTo>
                    <a:pt x="3806" y="574"/>
                    <a:pt x="3808" y="163"/>
                    <a:pt x="3546" y="163"/>
                  </a:cubicBezTo>
                  <a:cubicBezTo>
                    <a:pt x="3544" y="163"/>
                    <a:pt x="3541" y="163"/>
                    <a:pt x="3539" y="163"/>
                  </a:cubicBezTo>
                  <a:cubicBezTo>
                    <a:pt x="3340" y="168"/>
                    <a:pt x="3141" y="171"/>
                    <a:pt x="2942" y="171"/>
                  </a:cubicBezTo>
                  <a:cubicBezTo>
                    <a:pt x="2030" y="171"/>
                    <a:pt x="1118" y="115"/>
                    <a:pt x="212" y="2"/>
                  </a:cubicBezTo>
                  <a:cubicBezTo>
                    <a:pt x="206" y="1"/>
                    <a:pt x="200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8" name="Google Shape;10718;p20"/>
            <p:cNvSpPr/>
            <p:nvPr/>
          </p:nvSpPr>
          <p:spPr>
            <a:xfrm>
              <a:off x="8691379" y="5343232"/>
              <a:ext cx="80751" cy="15784"/>
            </a:xfrm>
            <a:custGeom>
              <a:avLst/>
              <a:gdLst/>
              <a:ahLst/>
              <a:cxnLst/>
              <a:rect l="l" t="t" r="r" b="b"/>
              <a:pathLst>
                <a:path w="2998" h="586" extrusionOk="0">
                  <a:moveTo>
                    <a:pt x="252" y="0"/>
                  </a:moveTo>
                  <a:cubicBezTo>
                    <a:pt x="0" y="0"/>
                    <a:pt x="7" y="402"/>
                    <a:pt x="269" y="421"/>
                  </a:cubicBezTo>
                  <a:lnTo>
                    <a:pt x="2728" y="585"/>
                  </a:lnTo>
                  <a:cubicBezTo>
                    <a:pt x="2734" y="586"/>
                    <a:pt x="2739" y="586"/>
                    <a:pt x="2745" y="586"/>
                  </a:cubicBezTo>
                  <a:cubicBezTo>
                    <a:pt x="2997" y="586"/>
                    <a:pt x="2991" y="185"/>
                    <a:pt x="2728" y="167"/>
                  </a:cubicBezTo>
                  <a:lnTo>
                    <a:pt x="269" y="1"/>
                  </a:lnTo>
                  <a:cubicBezTo>
                    <a:pt x="264" y="0"/>
                    <a:pt x="258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19" name="Google Shape;10719;p20"/>
            <p:cNvSpPr/>
            <p:nvPr/>
          </p:nvSpPr>
          <p:spPr>
            <a:xfrm>
              <a:off x="8636808" y="5383204"/>
              <a:ext cx="80832" cy="15218"/>
            </a:xfrm>
            <a:custGeom>
              <a:avLst/>
              <a:gdLst/>
              <a:ahLst/>
              <a:cxnLst/>
              <a:rect l="l" t="t" r="r" b="b"/>
              <a:pathLst>
                <a:path w="3001" h="565" extrusionOk="0">
                  <a:moveTo>
                    <a:pt x="2746" y="0"/>
                  </a:moveTo>
                  <a:cubicBezTo>
                    <a:pt x="2741" y="0"/>
                    <a:pt x="2736" y="0"/>
                    <a:pt x="2731" y="0"/>
                  </a:cubicBezTo>
                  <a:lnTo>
                    <a:pt x="271" y="146"/>
                  </a:lnTo>
                  <a:cubicBezTo>
                    <a:pt x="8" y="162"/>
                    <a:pt x="0" y="565"/>
                    <a:pt x="256" y="565"/>
                  </a:cubicBezTo>
                  <a:cubicBezTo>
                    <a:pt x="261" y="565"/>
                    <a:pt x="266" y="565"/>
                    <a:pt x="271" y="564"/>
                  </a:cubicBezTo>
                  <a:lnTo>
                    <a:pt x="2731" y="420"/>
                  </a:lnTo>
                  <a:cubicBezTo>
                    <a:pt x="2994" y="405"/>
                    <a:pt x="3000" y="0"/>
                    <a:pt x="27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0" name="Google Shape;10720;p20"/>
            <p:cNvSpPr/>
            <p:nvPr/>
          </p:nvSpPr>
          <p:spPr>
            <a:xfrm>
              <a:off x="8380922" y="5361333"/>
              <a:ext cx="81559" cy="18424"/>
            </a:xfrm>
            <a:custGeom>
              <a:avLst/>
              <a:gdLst/>
              <a:ahLst/>
              <a:cxnLst/>
              <a:rect l="l" t="t" r="r" b="b"/>
              <a:pathLst>
                <a:path w="3028" h="684" extrusionOk="0">
                  <a:moveTo>
                    <a:pt x="196" y="0"/>
                  </a:moveTo>
                  <a:cubicBezTo>
                    <a:pt x="90" y="0"/>
                    <a:pt x="1" y="110"/>
                    <a:pt x="1" y="211"/>
                  </a:cubicBezTo>
                  <a:cubicBezTo>
                    <a:pt x="1" y="333"/>
                    <a:pt x="98" y="408"/>
                    <a:pt x="211" y="421"/>
                  </a:cubicBezTo>
                  <a:lnTo>
                    <a:pt x="2818" y="682"/>
                  </a:lnTo>
                  <a:cubicBezTo>
                    <a:pt x="2823" y="683"/>
                    <a:pt x="2828" y="683"/>
                    <a:pt x="2833" y="683"/>
                  </a:cubicBezTo>
                  <a:cubicBezTo>
                    <a:pt x="2939" y="683"/>
                    <a:pt x="3028" y="573"/>
                    <a:pt x="3028" y="472"/>
                  </a:cubicBezTo>
                  <a:cubicBezTo>
                    <a:pt x="3028" y="350"/>
                    <a:pt x="2931" y="273"/>
                    <a:pt x="2818" y="263"/>
                  </a:cubicBezTo>
                  <a:lnTo>
                    <a:pt x="211" y="1"/>
                  </a:lnTo>
                  <a:cubicBezTo>
                    <a:pt x="206" y="0"/>
                    <a:pt x="201" y="0"/>
                    <a:pt x="1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1" name="Google Shape;10721;p20"/>
            <p:cNvSpPr/>
            <p:nvPr/>
          </p:nvSpPr>
          <p:spPr>
            <a:xfrm>
              <a:off x="8450981" y="5394005"/>
              <a:ext cx="43716" cy="14437"/>
            </a:xfrm>
            <a:custGeom>
              <a:avLst/>
              <a:gdLst/>
              <a:ahLst/>
              <a:cxnLst/>
              <a:rect l="l" t="t" r="r" b="b"/>
              <a:pathLst>
                <a:path w="1623" h="536" extrusionOk="0">
                  <a:moveTo>
                    <a:pt x="222" y="1"/>
                  </a:moveTo>
                  <a:cubicBezTo>
                    <a:pt x="152" y="1"/>
                    <a:pt x="85" y="29"/>
                    <a:pt x="48" y="99"/>
                  </a:cubicBezTo>
                  <a:cubicBezTo>
                    <a:pt x="1" y="189"/>
                    <a:pt x="15" y="341"/>
                    <a:pt x="123" y="386"/>
                  </a:cubicBezTo>
                  <a:cubicBezTo>
                    <a:pt x="352" y="483"/>
                    <a:pt x="597" y="535"/>
                    <a:pt x="843" y="535"/>
                  </a:cubicBezTo>
                  <a:cubicBezTo>
                    <a:pt x="1045" y="535"/>
                    <a:pt x="1247" y="500"/>
                    <a:pt x="1439" y="425"/>
                  </a:cubicBezTo>
                  <a:cubicBezTo>
                    <a:pt x="1539" y="384"/>
                    <a:pt x="1622" y="283"/>
                    <a:pt x="1585" y="167"/>
                  </a:cubicBezTo>
                  <a:cubicBezTo>
                    <a:pt x="1557" y="85"/>
                    <a:pt x="1474" y="10"/>
                    <a:pt x="1384" y="10"/>
                  </a:cubicBezTo>
                  <a:cubicBezTo>
                    <a:pt x="1365" y="10"/>
                    <a:pt x="1345" y="14"/>
                    <a:pt x="1326" y="21"/>
                  </a:cubicBezTo>
                  <a:cubicBezTo>
                    <a:pt x="1240" y="55"/>
                    <a:pt x="1149" y="82"/>
                    <a:pt x="1057" y="99"/>
                  </a:cubicBezTo>
                  <a:cubicBezTo>
                    <a:pt x="1050" y="101"/>
                    <a:pt x="999" y="109"/>
                    <a:pt x="1001" y="109"/>
                  </a:cubicBezTo>
                  <a:cubicBezTo>
                    <a:pt x="1002" y="109"/>
                    <a:pt x="1006" y="108"/>
                    <a:pt x="1014" y="107"/>
                  </a:cubicBezTo>
                  <a:lnTo>
                    <a:pt x="1014" y="107"/>
                  </a:lnTo>
                  <a:cubicBezTo>
                    <a:pt x="994" y="110"/>
                    <a:pt x="975" y="112"/>
                    <a:pt x="953" y="113"/>
                  </a:cubicBezTo>
                  <a:cubicBezTo>
                    <a:pt x="919" y="117"/>
                    <a:pt x="884" y="119"/>
                    <a:pt x="849" y="119"/>
                  </a:cubicBezTo>
                  <a:cubicBezTo>
                    <a:pt x="837" y="119"/>
                    <a:pt x="826" y="118"/>
                    <a:pt x="814" y="118"/>
                  </a:cubicBezTo>
                  <a:cubicBezTo>
                    <a:pt x="767" y="118"/>
                    <a:pt x="720" y="116"/>
                    <a:pt x="673" y="112"/>
                  </a:cubicBezTo>
                  <a:cubicBezTo>
                    <a:pt x="670" y="112"/>
                    <a:pt x="636" y="106"/>
                    <a:pt x="635" y="106"/>
                  </a:cubicBezTo>
                  <a:lnTo>
                    <a:pt x="635" y="106"/>
                  </a:lnTo>
                  <a:cubicBezTo>
                    <a:pt x="634" y="106"/>
                    <a:pt x="638" y="107"/>
                    <a:pt x="649" y="109"/>
                  </a:cubicBezTo>
                  <a:cubicBezTo>
                    <a:pt x="623" y="104"/>
                    <a:pt x="596" y="99"/>
                    <a:pt x="571" y="95"/>
                  </a:cubicBezTo>
                  <a:cubicBezTo>
                    <a:pt x="525" y="85"/>
                    <a:pt x="480" y="73"/>
                    <a:pt x="435" y="59"/>
                  </a:cubicBezTo>
                  <a:cubicBezTo>
                    <a:pt x="416" y="54"/>
                    <a:pt x="395" y="48"/>
                    <a:pt x="378" y="40"/>
                  </a:cubicBezTo>
                  <a:cubicBezTo>
                    <a:pt x="372" y="37"/>
                    <a:pt x="326" y="19"/>
                    <a:pt x="324" y="19"/>
                  </a:cubicBezTo>
                  <a:lnTo>
                    <a:pt x="324" y="19"/>
                  </a:lnTo>
                  <a:cubicBezTo>
                    <a:pt x="324" y="19"/>
                    <a:pt x="327" y="21"/>
                    <a:pt x="334" y="24"/>
                  </a:cubicBezTo>
                  <a:cubicBezTo>
                    <a:pt x="299" y="9"/>
                    <a:pt x="260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2" name="Google Shape;10722;p20"/>
            <p:cNvSpPr/>
            <p:nvPr/>
          </p:nvSpPr>
          <p:spPr>
            <a:xfrm>
              <a:off x="8405568" y="5095804"/>
              <a:ext cx="121073" cy="21090"/>
            </a:xfrm>
            <a:custGeom>
              <a:avLst/>
              <a:gdLst/>
              <a:ahLst/>
              <a:cxnLst/>
              <a:rect l="l" t="t" r="r" b="b"/>
              <a:pathLst>
                <a:path w="4495" h="783" extrusionOk="0">
                  <a:moveTo>
                    <a:pt x="311" y="0"/>
                  </a:moveTo>
                  <a:cubicBezTo>
                    <a:pt x="84" y="0"/>
                    <a:pt x="0" y="358"/>
                    <a:pt x="248" y="410"/>
                  </a:cubicBezTo>
                  <a:cubicBezTo>
                    <a:pt x="1445" y="658"/>
                    <a:pt x="2665" y="783"/>
                    <a:pt x="3886" y="783"/>
                  </a:cubicBezTo>
                  <a:cubicBezTo>
                    <a:pt x="3999" y="783"/>
                    <a:pt x="4111" y="781"/>
                    <a:pt x="4223" y="779"/>
                  </a:cubicBezTo>
                  <a:cubicBezTo>
                    <a:pt x="4491" y="775"/>
                    <a:pt x="4494" y="359"/>
                    <a:pt x="4228" y="359"/>
                  </a:cubicBezTo>
                  <a:cubicBezTo>
                    <a:pt x="4226" y="359"/>
                    <a:pt x="4225" y="359"/>
                    <a:pt x="4223" y="359"/>
                  </a:cubicBezTo>
                  <a:cubicBezTo>
                    <a:pt x="4105" y="362"/>
                    <a:pt x="3986" y="363"/>
                    <a:pt x="3867" y="363"/>
                  </a:cubicBezTo>
                  <a:cubicBezTo>
                    <a:pt x="2689" y="363"/>
                    <a:pt x="1514" y="243"/>
                    <a:pt x="360" y="5"/>
                  </a:cubicBezTo>
                  <a:cubicBezTo>
                    <a:pt x="343" y="2"/>
                    <a:pt x="327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3" name="Google Shape;10723;p20"/>
            <p:cNvSpPr/>
            <p:nvPr/>
          </p:nvSpPr>
          <p:spPr>
            <a:xfrm>
              <a:off x="8552635" y="5105771"/>
              <a:ext cx="69789" cy="15218"/>
            </a:xfrm>
            <a:custGeom>
              <a:avLst/>
              <a:gdLst/>
              <a:ahLst/>
              <a:cxnLst/>
              <a:rect l="l" t="t" r="r" b="b"/>
              <a:pathLst>
                <a:path w="2591" h="565" extrusionOk="0">
                  <a:moveTo>
                    <a:pt x="202" y="0"/>
                  </a:moveTo>
                  <a:cubicBezTo>
                    <a:pt x="93" y="0"/>
                    <a:pt x="1" y="105"/>
                    <a:pt x="1" y="210"/>
                  </a:cubicBezTo>
                  <a:cubicBezTo>
                    <a:pt x="1" y="329"/>
                    <a:pt x="97" y="413"/>
                    <a:pt x="211" y="420"/>
                  </a:cubicBezTo>
                  <a:lnTo>
                    <a:pt x="2381" y="564"/>
                  </a:lnTo>
                  <a:cubicBezTo>
                    <a:pt x="2385" y="565"/>
                    <a:pt x="2389" y="565"/>
                    <a:pt x="2392" y="565"/>
                  </a:cubicBezTo>
                  <a:cubicBezTo>
                    <a:pt x="2500" y="565"/>
                    <a:pt x="2591" y="459"/>
                    <a:pt x="2591" y="355"/>
                  </a:cubicBezTo>
                  <a:cubicBezTo>
                    <a:pt x="2591" y="235"/>
                    <a:pt x="2495" y="152"/>
                    <a:pt x="2381" y="146"/>
                  </a:cubicBezTo>
                  <a:lnTo>
                    <a:pt x="211" y="0"/>
                  </a:lnTo>
                  <a:cubicBezTo>
                    <a:pt x="208" y="0"/>
                    <a:pt x="205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4" name="Google Shape;10724;p20"/>
            <p:cNvSpPr/>
            <p:nvPr/>
          </p:nvSpPr>
          <p:spPr>
            <a:xfrm>
              <a:off x="8682275" y="5086431"/>
              <a:ext cx="86003" cy="26881"/>
            </a:xfrm>
            <a:custGeom>
              <a:avLst/>
              <a:gdLst/>
              <a:ahLst/>
              <a:cxnLst/>
              <a:rect l="l" t="t" r="r" b="b"/>
              <a:pathLst>
                <a:path w="3193" h="998" extrusionOk="0">
                  <a:moveTo>
                    <a:pt x="329" y="1"/>
                  </a:moveTo>
                  <a:cubicBezTo>
                    <a:pt x="132" y="1"/>
                    <a:pt x="1" y="284"/>
                    <a:pt x="213" y="383"/>
                  </a:cubicBezTo>
                  <a:cubicBezTo>
                    <a:pt x="1060" y="784"/>
                    <a:pt x="1985" y="994"/>
                    <a:pt x="2923" y="997"/>
                  </a:cubicBezTo>
                  <a:cubicBezTo>
                    <a:pt x="2924" y="997"/>
                    <a:pt x="2924" y="997"/>
                    <a:pt x="2925" y="997"/>
                  </a:cubicBezTo>
                  <a:cubicBezTo>
                    <a:pt x="3193" y="997"/>
                    <a:pt x="3192" y="579"/>
                    <a:pt x="2923" y="579"/>
                  </a:cubicBezTo>
                  <a:cubicBezTo>
                    <a:pt x="2058" y="577"/>
                    <a:pt x="1206" y="388"/>
                    <a:pt x="424" y="23"/>
                  </a:cubicBezTo>
                  <a:cubicBezTo>
                    <a:pt x="392" y="7"/>
                    <a:pt x="359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5" name="Google Shape;10725;p20"/>
            <p:cNvSpPr/>
            <p:nvPr/>
          </p:nvSpPr>
          <p:spPr>
            <a:xfrm>
              <a:off x="8556567" y="5047052"/>
              <a:ext cx="77546" cy="13360"/>
            </a:xfrm>
            <a:custGeom>
              <a:avLst/>
              <a:gdLst/>
              <a:ahLst/>
              <a:cxnLst/>
              <a:rect l="l" t="t" r="r" b="b"/>
              <a:pathLst>
                <a:path w="2879" h="496" extrusionOk="0">
                  <a:moveTo>
                    <a:pt x="194" y="0"/>
                  </a:moveTo>
                  <a:cubicBezTo>
                    <a:pt x="89" y="0"/>
                    <a:pt x="1" y="113"/>
                    <a:pt x="1" y="211"/>
                  </a:cubicBezTo>
                  <a:cubicBezTo>
                    <a:pt x="1" y="335"/>
                    <a:pt x="98" y="407"/>
                    <a:pt x="211" y="421"/>
                  </a:cubicBezTo>
                  <a:cubicBezTo>
                    <a:pt x="640" y="470"/>
                    <a:pt x="1072" y="495"/>
                    <a:pt x="1505" y="495"/>
                  </a:cubicBezTo>
                  <a:cubicBezTo>
                    <a:pt x="1894" y="495"/>
                    <a:pt x="2283" y="475"/>
                    <a:pt x="2670" y="435"/>
                  </a:cubicBezTo>
                  <a:cubicBezTo>
                    <a:pt x="2783" y="423"/>
                    <a:pt x="2879" y="347"/>
                    <a:pt x="2879" y="225"/>
                  </a:cubicBezTo>
                  <a:cubicBezTo>
                    <a:pt x="2879" y="126"/>
                    <a:pt x="2791" y="14"/>
                    <a:pt x="2685" y="14"/>
                  </a:cubicBezTo>
                  <a:cubicBezTo>
                    <a:pt x="2680" y="14"/>
                    <a:pt x="2675" y="15"/>
                    <a:pt x="2670" y="15"/>
                  </a:cubicBezTo>
                  <a:cubicBezTo>
                    <a:pt x="2283" y="56"/>
                    <a:pt x="1893" y="76"/>
                    <a:pt x="1504" y="76"/>
                  </a:cubicBezTo>
                  <a:cubicBezTo>
                    <a:pt x="1072" y="76"/>
                    <a:pt x="640" y="51"/>
                    <a:pt x="211" y="1"/>
                  </a:cubicBezTo>
                  <a:cubicBezTo>
                    <a:pt x="205" y="0"/>
                    <a:pt x="200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6" name="Google Shape;10726;p20"/>
            <p:cNvSpPr/>
            <p:nvPr/>
          </p:nvSpPr>
          <p:spPr>
            <a:xfrm>
              <a:off x="8664066" y="5016130"/>
              <a:ext cx="73021" cy="11340"/>
            </a:xfrm>
            <a:custGeom>
              <a:avLst/>
              <a:gdLst/>
              <a:ahLst/>
              <a:cxnLst/>
              <a:rect l="l" t="t" r="r" b="b"/>
              <a:pathLst>
                <a:path w="2711" h="421" extrusionOk="0">
                  <a:moveTo>
                    <a:pt x="270" y="1"/>
                  </a:moveTo>
                  <a:cubicBezTo>
                    <a:pt x="0" y="1"/>
                    <a:pt x="0" y="421"/>
                    <a:pt x="270" y="421"/>
                  </a:cubicBezTo>
                  <a:lnTo>
                    <a:pt x="2441" y="421"/>
                  </a:lnTo>
                  <a:cubicBezTo>
                    <a:pt x="2711" y="421"/>
                    <a:pt x="2711" y="1"/>
                    <a:pt x="2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7" name="Google Shape;10727;p20"/>
            <p:cNvSpPr/>
            <p:nvPr/>
          </p:nvSpPr>
          <p:spPr>
            <a:xfrm>
              <a:off x="8514898" y="4978394"/>
              <a:ext cx="118083" cy="16834"/>
            </a:xfrm>
            <a:custGeom>
              <a:avLst/>
              <a:gdLst/>
              <a:ahLst/>
              <a:cxnLst/>
              <a:rect l="l" t="t" r="r" b="b"/>
              <a:pathLst>
                <a:path w="4384" h="625" extrusionOk="0">
                  <a:moveTo>
                    <a:pt x="1886" y="0"/>
                  </a:moveTo>
                  <a:cubicBezTo>
                    <a:pt x="1341" y="0"/>
                    <a:pt x="796" y="38"/>
                    <a:pt x="255" y="114"/>
                  </a:cubicBezTo>
                  <a:cubicBezTo>
                    <a:pt x="0" y="150"/>
                    <a:pt x="93" y="520"/>
                    <a:pt x="333" y="520"/>
                  </a:cubicBezTo>
                  <a:cubicBezTo>
                    <a:pt x="344" y="520"/>
                    <a:pt x="355" y="520"/>
                    <a:pt x="366" y="518"/>
                  </a:cubicBezTo>
                  <a:cubicBezTo>
                    <a:pt x="871" y="448"/>
                    <a:pt x="1380" y="414"/>
                    <a:pt x="1888" y="414"/>
                  </a:cubicBezTo>
                  <a:cubicBezTo>
                    <a:pt x="2604" y="414"/>
                    <a:pt x="3319" y="482"/>
                    <a:pt x="4023" y="620"/>
                  </a:cubicBezTo>
                  <a:cubicBezTo>
                    <a:pt x="4039" y="623"/>
                    <a:pt x="4054" y="624"/>
                    <a:pt x="4069" y="624"/>
                  </a:cubicBezTo>
                  <a:cubicBezTo>
                    <a:pt x="4299" y="624"/>
                    <a:pt x="4383" y="264"/>
                    <a:pt x="4134" y="217"/>
                  </a:cubicBezTo>
                  <a:cubicBezTo>
                    <a:pt x="3393" y="73"/>
                    <a:pt x="2640" y="0"/>
                    <a:pt x="1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8" name="Google Shape;10728;p20"/>
            <p:cNvSpPr/>
            <p:nvPr/>
          </p:nvSpPr>
          <p:spPr>
            <a:xfrm>
              <a:off x="8395171" y="4988171"/>
              <a:ext cx="89694" cy="15218"/>
            </a:xfrm>
            <a:custGeom>
              <a:avLst/>
              <a:gdLst/>
              <a:ahLst/>
              <a:cxnLst/>
              <a:rect l="l" t="t" r="r" b="b"/>
              <a:pathLst>
                <a:path w="3330" h="565" extrusionOk="0">
                  <a:moveTo>
                    <a:pt x="1177" y="0"/>
                  </a:moveTo>
                  <a:cubicBezTo>
                    <a:pt x="874" y="0"/>
                    <a:pt x="572" y="12"/>
                    <a:pt x="269" y="36"/>
                  </a:cubicBezTo>
                  <a:cubicBezTo>
                    <a:pt x="10" y="57"/>
                    <a:pt x="0" y="455"/>
                    <a:pt x="249" y="455"/>
                  </a:cubicBezTo>
                  <a:cubicBezTo>
                    <a:pt x="256" y="455"/>
                    <a:pt x="262" y="455"/>
                    <a:pt x="269" y="454"/>
                  </a:cubicBezTo>
                  <a:cubicBezTo>
                    <a:pt x="572" y="429"/>
                    <a:pt x="875" y="417"/>
                    <a:pt x="1179" y="417"/>
                  </a:cubicBezTo>
                  <a:cubicBezTo>
                    <a:pt x="1776" y="417"/>
                    <a:pt x="2374" y="465"/>
                    <a:pt x="2966" y="561"/>
                  </a:cubicBezTo>
                  <a:cubicBezTo>
                    <a:pt x="2979" y="563"/>
                    <a:pt x="2992" y="564"/>
                    <a:pt x="3005" y="564"/>
                  </a:cubicBezTo>
                  <a:cubicBezTo>
                    <a:pt x="3240" y="564"/>
                    <a:pt x="3330" y="198"/>
                    <a:pt x="3077" y="157"/>
                  </a:cubicBezTo>
                  <a:cubicBezTo>
                    <a:pt x="2449" y="53"/>
                    <a:pt x="1813" y="0"/>
                    <a:pt x="1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29" name="Google Shape;10729;p20"/>
            <p:cNvSpPr/>
            <p:nvPr/>
          </p:nvSpPr>
          <p:spPr>
            <a:xfrm>
              <a:off x="8404571" y="5031591"/>
              <a:ext cx="85357" cy="19420"/>
            </a:xfrm>
            <a:custGeom>
              <a:avLst/>
              <a:gdLst/>
              <a:ahLst/>
              <a:cxnLst/>
              <a:rect l="l" t="t" r="r" b="b"/>
              <a:pathLst>
                <a:path w="3169" h="721" extrusionOk="0">
                  <a:moveTo>
                    <a:pt x="2975" y="1"/>
                  </a:moveTo>
                  <a:cubicBezTo>
                    <a:pt x="2969" y="1"/>
                    <a:pt x="2964" y="1"/>
                    <a:pt x="2958" y="2"/>
                  </a:cubicBezTo>
                  <a:lnTo>
                    <a:pt x="210" y="301"/>
                  </a:lnTo>
                  <a:cubicBezTo>
                    <a:pt x="97" y="313"/>
                    <a:pt x="0" y="389"/>
                    <a:pt x="0" y="509"/>
                  </a:cubicBezTo>
                  <a:cubicBezTo>
                    <a:pt x="0" y="609"/>
                    <a:pt x="87" y="720"/>
                    <a:pt x="193" y="720"/>
                  </a:cubicBezTo>
                  <a:cubicBezTo>
                    <a:pt x="199" y="720"/>
                    <a:pt x="204" y="720"/>
                    <a:pt x="210" y="719"/>
                  </a:cubicBezTo>
                  <a:lnTo>
                    <a:pt x="2958" y="420"/>
                  </a:lnTo>
                  <a:cubicBezTo>
                    <a:pt x="3071" y="407"/>
                    <a:pt x="3168" y="332"/>
                    <a:pt x="3168" y="212"/>
                  </a:cubicBezTo>
                  <a:cubicBezTo>
                    <a:pt x="3168" y="112"/>
                    <a:pt x="3080" y="1"/>
                    <a:pt x="29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0" name="Google Shape;10730;p20"/>
            <p:cNvSpPr/>
            <p:nvPr/>
          </p:nvSpPr>
          <p:spPr>
            <a:xfrm>
              <a:off x="8646208" y="4953505"/>
              <a:ext cx="97208" cy="22302"/>
            </a:xfrm>
            <a:custGeom>
              <a:avLst/>
              <a:gdLst/>
              <a:ahLst/>
              <a:cxnLst/>
              <a:rect l="l" t="t" r="r" b="b"/>
              <a:pathLst>
                <a:path w="3609" h="828" extrusionOk="0">
                  <a:moveTo>
                    <a:pt x="192" y="1"/>
                  </a:moveTo>
                  <a:cubicBezTo>
                    <a:pt x="88" y="1"/>
                    <a:pt x="2" y="114"/>
                    <a:pt x="2" y="212"/>
                  </a:cubicBezTo>
                  <a:cubicBezTo>
                    <a:pt x="0" y="336"/>
                    <a:pt x="99" y="408"/>
                    <a:pt x="210" y="420"/>
                  </a:cubicBezTo>
                  <a:lnTo>
                    <a:pt x="3397" y="826"/>
                  </a:lnTo>
                  <a:cubicBezTo>
                    <a:pt x="3404" y="827"/>
                    <a:pt x="3411" y="828"/>
                    <a:pt x="3417" y="828"/>
                  </a:cubicBezTo>
                  <a:cubicBezTo>
                    <a:pt x="3522" y="828"/>
                    <a:pt x="3606" y="714"/>
                    <a:pt x="3607" y="618"/>
                  </a:cubicBezTo>
                  <a:cubicBezTo>
                    <a:pt x="3609" y="492"/>
                    <a:pt x="3510" y="422"/>
                    <a:pt x="3397" y="408"/>
                  </a:cubicBezTo>
                  <a:lnTo>
                    <a:pt x="210" y="2"/>
                  </a:lnTo>
                  <a:cubicBezTo>
                    <a:pt x="204" y="1"/>
                    <a:pt x="198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1" name="Google Shape;10731;p20"/>
            <p:cNvSpPr/>
            <p:nvPr/>
          </p:nvSpPr>
          <p:spPr>
            <a:xfrm>
              <a:off x="8478590" y="4942058"/>
              <a:ext cx="69789" cy="15245"/>
            </a:xfrm>
            <a:custGeom>
              <a:avLst/>
              <a:gdLst/>
              <a:ahLst/>
              <a:cxnLst/>
              <a:rect l="l" t="t" r="r" b="b"/>
              <a:pathLst>
                <a:path w="2591" h="566" extrusionOk="0">
                  <a:moveTo>
                    <a:pt x="199" y="1"/>
                  </a:moveTo>
                  <a:cubicBezTo>
                    <a:pt x="91" y="1"/>
                    <a:pt x="0" y="106"/>
                    <a:pt x="0" y="211"/>
                  </a:cubicBezTo>
                  <a:cubicBezTo>
                    <a:pt x="0" y="330"/>
                    <a:pt x="97" y="413"/>
                    <a:pt x="210" y="421"/>
                  </a:cubicBezTo>
                  <a:lnTo>
                    <a:pt x="2380" y="565"/>
                  </a:lnTo>
                  <a:cubicBezTo>
                    <a:pt x="2384" y="565"/>
                    <a:pt x="2388" y="565"/>
                    <a:pt x="2392" y="565"/>
                  </a:cubicBezTo>
                  <a:cubicBezTo>
                    <a:pt x="2501" y="565"/>
                    <a:pt x="2590" y="459"/>
                    <a:pt x="2590" y="355"/>
                  </a:cubicBezTo>
                  <a:cubicBezTo>
                    <a:pt x="2590" y="236"/>
                    <a:pt x="2495" y="153"/>
                    <a:pt x="2380" y="147"/>
                  </a:cubicBezTo>
                  <a:lnTo>
                    <a:pt x="210" y="1"/>
                  </a:lnTo>
                  <a:cubicBezTo>
                    <a:pt x="206" y="1"/>
                    <a:pt x="203" y="1"/>
                    <a:pt x="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2" name="Google Shape;10732;p20"/>
            <p:cNvSpPr/>
            <p:nvPr/>
          </p:nvSpPr>
          <p:spPr>
            <a:xfrm>
              <a:off x="8618384" y="5137069"/>
              <a:ext cx="63055" cy="13010"/>
            </a:xfrm>
            <a:custGeom>
              <a:avLst/>
              <a:gdLst/>
              <a:ahLst/>
              <a:cxnLst/>
              <a:rect l="l" t="t" r="r" b="b"/>
              <a:pathLst>
                <a:path w="2341" h="483" extrusionOk="0">
                  <a:moveTo>
                    <a:pt x="2102" y="1"/>
                  </a:moveTo>
                  <a:cubicBezTo>
                    <a:pt x="2086" y="1"/>
                    <a:pt x="2071" y="2"/>
                    <a:pt x="2055" y="4"/>
                  </a:cubicBezTo>
                  <a:cubicBezTo>
                    <a:pt x="1762" y="47"/>
                    <a:pt x="1466" y="69"/>
                    <a:pt x="1170" y="69"/>
                  </a:cubicBezTo>
                  <a:cubicBezTo>
                    <a:pt x="874" y="69"/>
                    <a:pt x="578" y="47"/>
                    <a:pt x="285" y="4"/>
                  </a:cubicBezTo>
                  <a:cubicBezTo>
                    <a:pt x="269" y="2"/>
                    <a:pt x="254" y="1"/>
                    <a:pt x="239" y="1"/>
                  </a:cubicBezTo>
                  <a:cubicBezTo>
                    <a:pt x="144" y="1"/>
                    <a:pt x="56" y="48"/>
                    <a:pt x="28" y="150"/>
                  </a:cubicBezTo>
                  <a:cubicBezTo>
                    <a:pt x="1" y="249"/>
                    <a:pt x="61" y="391"/>
                    <a:pt x="173" y="408"/>
                  </a:cubicBezTo>
                  <a:cubicBezTo>
                    <a:pt x="504" y="458"/>
                    <a:pt x="837" y="482"/>
                    <a:pt x="1170" y="482"/>
                  </a:cubicBezTo>
                  <a:cubicBezTo>
                    <a:pt x="1504" y="482"/>
                    <a:pt x="1836" y="458"/>
                    <a:pt x="2166" y="408"/>
                  </a:cubicBezTo>
                  <a:cubicBezTo>
                    <a:pt x="2279" y="391"/>
                    <a:pt x="2340" y="250"/>
                    <a:pt x="2314" y="150"/>
                  </a:cubicBezTo>
                  <a:cubicBezTo>
                    <a:pt x="2284" y="47"/>
                    <a:pt x="2197" y="1"/>
                    <a:pt x="21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3" name="Google Shape;10733;p20"/>
            <p:cNvSpPr/>
            <p:nvPr/>
          </p:nvSpPr>
          <p:spPr>
            <a:xfrm>
              <a:off x="8735687" y="5055132"/>
              <a:ext cx="42800" cy="11286"/>
            </a:xfrm>
            <a:custGeom>
              <a:avLst/>
              <a:gdLst/>
              <a:ahLst/>
              <a:cxnLst/>
              <a:rect l="l" t="t" r="r" b="b"/>
              <a:pathLst>
                <a:path w="1589" h="419" extrusionOk="0">
                  <a:moveTo>
                    <a:pt x="216" y="0"/>
                  </a:moveTo>
                  <a:cubicBezTo>
                    <a:pt x="107" y="0"/>
                    <a:pt x="0" y="96"/>
                    <a:pt x="6" y="209"/>
                  </a:cubicBezTo>
                  <a:cubicBezTo>
                    <a:pt x="8" y="325"/>
                    <a:pt x="100" y="417"/>
                    <a:pt x="216" y="419"/>
                  </a:cubicBezTo>
                  <a:lnTo>
                    <a:pt x="1374" y="419"/>
                  </a:lnTo>
                  <a:cubicBezTo>
                    <a:pt x="1484" y="419"/>
                    <a:pt x="1589" y="323"/>
                    <a:pt x="1582" y="209"/>
                  </a:cubicBezTo>
                  <a:cubicBezTo>
                    <a:pt x="1581" y="94"/>
                    <a:pt x="1488" y="2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4" name="Google Shape;10734;p20"/>
            <p:cNvSpPr/>
            <p:nvPr/>
          </p:nvSpPr>
          <p:spPr>
            <a:xfrm>
              <a:off x="8377259" y="4953748"/>
              <a:ext cx="50288" cy="11340"/>
            </a:xfrm>
            <a:custGeom>
              <a:avLst/>
              <a:gdLst/>
              <a:ahLst/>
              <a:cxnLst/>
              <a:rect l="l" t="t" r="r" b="b"/>
              <a:pathLst>
                <a:path w="1867" h="421" extrusionOk="0">
                  <a:moveTo>
                    <a:pt x="210" y="1"/>
                  </a:moveTo>
                  <a:cubicBezTo>
                    <a:pt x="94" y="1"/>
                    <a:pt x="0" y="95"/>
                    <a:pt x="0" y="211"/>
                  </a:cubicBezTo>
                  <a:cubicBezTo>
                    <a:pt x="0" y="327"/>
                    <a:pt x="94" y="421"/>
                    <a:pt x="210" y="421"/>
                  </a:cubicBezTo>
                  <a:lnTo>
                    <a:pt x="1658" y="421"/>
                  </a:lnTo>
                  <a:cubicBezTo>
                    <a:pt x="1772" y="421"/>
                    <a:pt x="1866" y="327"/>
                    <a:pt x="1866" y="211"/>
                  </a:cubicBezTo>
                  <a:cubicBezTo>
                    <a:pt x="1866" y="95"/>
                    <a:pt x="1772" y="1"/>
                    <a:pt x="16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5" name="Google Shape;10735;p20"/>
            <p:cNvSpPr/>
            <p:nvPr/>
          </p:nvSpPr>
          <p:spPr>
            <a:xfrm>
              <a:off x="8256346" y="296880"/>
              <a:ext cx="181165" cy="743029"/>
            </a:xfrm>
            <a:custGeom>
              <a:avLst/>
              <a:gdLst/>
              <a:ahLst/>
              <a:cxnLst/>
              <a:rect l="l" t="t" r="r" b="b"/>
              <a:pathLst>
                <a:path w="6726" h="27586" extrusionOk="0">
                  <a:moveTo>
                    <a:pt x="3650" y="0"/>
                  </a:moveTo>
                  <a:cubicBezTo>
                    <a:pt x="2920" y="0"/>
                    <a:pt x="2238" y="535"/>
                    <a:pt x="1716" y="1057"/>
                  </a:cubicBezTo>
                  <a:cubicBezTo>
                    <a:pt x="922" y="1856"/>
                    <a:pt x="344" y="2843"/>
                    <a:pt x="32" y="3926"/>
                  </a:cubicBezTo>
                  <a:cubicBezTo>
                    <a:pt x="1" y="4033"/>
                    <a:pt x="62" y="4108"/>
                    <a:pt x="142" y="4139"/>
                  </a:cubicBezTo>
                  <a:lnTo>
                    <a:pt x="142" y="26638"/>
                  </a:lnTo>
                  <a:cubicBezTo>
                    <a:pt x="142" y="26757"/>
                    <a:pt x="235" y="26817"/>
                    <a:pt x="328" y="26817"/>
                  </a:cubicBezTo>
                  <a:cubicBezTo>
                    <a:pt x="420" y="26817"/>
                    <a:pt x="513" y="26758"/>
                    <a:pt x="513" y="26638"/>
                  </a:cubicBezTo>
                  <a:lnTo>
                    <a:pt x="513" y="3677"/>
                  </a:lnTo>
                  <a:cubicBezTo>
                    <a:pt x="795" y="2876"/>
                    <a:pt x="1224" y="2134"/>
                    <a:pt x="1801" y="1509"/>
                  </a:cubicBezTo>
                  <a:cubicBezTo>
                    <a:pt x="2256" y="1014"/>
                    <a:pt x="2926" y="368"/>
                    <a:pt x="3633" y="368"/>
                  </a:cubicBezTo>
                  <a:cubicBezTo>
                    <a:pt x="3820" y="368"/>
                    <a:pt x="4008" y="413"/>
                    <a:pt x="4196" y="517"/>
                  </a:cubicBezTo>
                  <a:cubicBezTo>
                    <a:pt x="4956" y="935"/>
                    <a:pt x="5293" y="1875"/>
                    <a:pt x="5528" y="2655"/>
                  </a:cubicBezTo>
                  <a:cubicBezTo>
                    <a:pt x="5842" y="3705"/>
                    <a:pt x="6034" y="4786"/>
                    <a:pt x="6136" y="5875"/>
                  </a:cubicBezTo>
                  <a:cubicBezTo>
                    <a:pt x="6341" y="8070"/>
                    <a:pt x="6208" y="10279"/>
                    <a:pt x="6070" y="12473"/>
                  </a:cubicBezTo>
                  <a:cubicBezTo>
                    <a:pt x="5925" y="14801"/>
                    <a:pt x="5813" y="17131"/>
                    <a:pt x="5763" y="19462"/>
                  </a:cubicBezTo>
                  <a:cubicBezTo>
                    <a:pt x="5707" y="22110"/>
                    <a:pt x="5718" y="24758"/>
                    <a:pt x="5796" y="27406"/>
                  </a:cubicBezTo>
                  <a:cubicBezTo>
                    <a:pt x="5799" y="27525"/>
                    <a:pt x="5894" y="27585"/>
                    <a:pt x="5988" y="27585"/>
                  </a:cubicBezTo>
                  <a:cubicBezTo>
                    <a:pt x="6081" y="27585"/>
                    <a:pt x="6172" y="27525"/>
                    <a:pt x="6169" y="27406"/>
                  </a:cubicBezTo>
                  <a:cubicBezTo>
                    <a:pt x="6022" y="22439"/>
                    <a:pt x="6130" y="17474"/>
                    <a:pt x="6440" y="12517"/>
                  </a:cubicBezTo>
                  <a:cubicBezTo>
                    <a:pt x="6583" y="10209"/>
                    <a:pt x="6725" y="7884"/>
                    <a:pt x="6476" y="5577"/>
                  </a:cubicBezTo>
                  <a:cubicBezTo>
                    <a:pt x="6354" y="4443"/>
                    <a:pt x="6139" y="3315"/>
                    <a:pt x="5784" y="2229"/>
                  </a:cubicBezTo>
                  <a:cubicBezTo>
                    <a:pt x="5531" y="1462"/>
                    <a:pt x="5122" y="605"/>
                    <a:pt x="4384" y="196"/>
                  </a:cubicBezTo>
                  <a:cubicBezTo>
                    <a:pt x="4137" y="59"/>
                    <a:pt x="3891" y="0"/>
                    <a:pt x="3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6" name="Google Shape;10736;p20"/>
            <p:cNvSpPr/>
            <p:nvPr/>
          </p:nvSpPr>
          <p:spPr>
            <a:xfrm>
              <a:off x="8176968" y="302671"/>
              <a:ext cx="541986" cy="937176"/>
            </a:xfrm>
            <a:custGeom>
              <a:avLst/>
              <a:gdLst/>
              <a:ahLst/>
              <a:cxnLst/>
              <a:rect l="l" t="t" r="r" b="b"/>
              <a:pathLst>
                <a:path w="20122" h="34794" extrusionOk="0">
                  <a:moveTo>
                    <a:pt x="17074" y="753"/>
                  </a:moveTo>
                  <a:lnTo>
                    <a:pt x="17077" y="761"/>
                  </a:lnTo>
                  <a:lnTo>
                    <a:pt x="17069" y="1167"/>
                  </a:lnTo>
                  <a:cubicBezTo>
                    <a:pt x="17056" y="1167"/>
                    <a:pt x="17044" y="1170"/>
                    <a:pt x="17030" y="1170"/>
                  </a:cubicBezTo>
                  <a:cubicBezTo>
                    <a:pt x="17028" y="1170"/>
                    <a:pt x="17027" y="1170"/>
                    <a:pt x="17025" y="1170"/>
                  </a:cubicBezTo>
                  <a:cubicBezTo>
                    <a:pt x="16851" y="1170"/>
                    <a:pt x="16770" y="1435"/>
                    <a:pt x="16936" y="1516"/>
                  </a:cubicBezTo>
                  <a:lnTo>
                    <a:pt x="17028" y="1562"/>
                  </a:lnTo>
                  <a:lnTo>
                    <a:pt x="16569" y="1571"/>
                  </a:lnTo>
                  <a:lnTo>
                    <a:pt x="17074" y="753"/>
                  </a:lnTo>
                  <a:close/>
                  <a:moveTo>
                    <a:pt x="13296" y="12054"/>
                  </a:moveTo>
                  <a:cubicBezTo>
                    <a:pt x="12632" y="12750"/>
                    <a:pt x="12192" y="13627"/>
                    <a:pt x="12032" y="14574"/>
                  </a:cubicBezTo>
                  <a:lnTo>
                    <a:pt x="417" y="14574"/>
                  </a:lnTo>
                  <a:lnTo>
                    <a:pt x="424" y="12062"/>
                  </a:lnTo>
                  <a:cubicBezTo>
                    <a:pt x="424" y="12059"/>
                    <a:pt x="422" y="12057"/>
                    <a:pt x="422" y="12054"/>
                  </a:cubicBezTo>
                  <a:close/>
                  <a:moveTo>
                    <a:pt x="11983" y="14946"/>
                  </a:moveTo>
                  <a:cubicBezTo>
                    <a:pt x="11982" y="14972"/>
                    <a:pt x="11975" y="14997"/>
                    <a:pt x="11974" y="15022"/>
                  </a:cubicBezTo>
                  <a:cubicBezTo>
                    <a:pt x="11914" y="15772"/>
                    <a:pt x="11994" y="16529"/>
                    <a:pt x="12038" y="17279"/>
                  </a:cubicBezTo>
                  <a:cubicBezTo>
                    <a:pt x="12085" y="18064"/>
                    <a:pt x="12120" y="18851"/>
                    <a:pt x="12146" y="19637"/>
                  </a:cubicBezTo>
                  <a:cubicBezTo>
                    <a:pt x="12248" y="22798"/>
                    <a:pt x="12201" y="25962"/>
                    <a:pt x="12096" y="29123"/>
                  </a:cubicBezTo>
                  <a:cubicBezTo>
                    <a:pt x="12040" y="30860"/>
                    <a:pt x="11964" y="32596"/>
                    <a:pt x="11891" y="34332"/>
                  </a:cubicBezTo>
                  <a:lnTo>
                    <a:pt x="377" y="34332"/>
                  </a:lnTo>
                  <a:lnTo>
                    <a:pt x="413" y="16980"/>
                  </a:lnTo>
                  <a:lnTo>
                    <a:pt x="417" y="14946"/>
                  </a:lnTo>
                  <a:close/>
                  <a:moveTo>
                    <a:pt x="17197" y="0"/>
                  </a:moveTo>
                  <a:cubicBezTo>
                    <a:pt x="17141" y="0"/>
                    <a:pt x="17084" y="26"/>
                    <a:pt x="17047" y="89"/>
                  </a:cubicBezTo>
                  <a:lnTo>
                    <a:pt x="16071" y="1673"/>
                  </a:lnTo>
                  <a:cubicBezTo>
                    <a:pt x="16000" y="1791"/>
                    <a:pt x="16091" y="1952"/>
                    <a:pt x="16228" y="1952"/>
                  </a:cubicBezTo>
                  <a:cubicBezTo>
                    <a:pt x="16230" y="1952"/>
                    <a:pt x="16231" y="1952"/>
                    <a:pt x="16232" y="1952"/>
                  </a:cubicBezTo>
                  <a:lnTo>
                    <a:pt x="17058" y="1934"/>
                  </a:lnTo>
                  <a:lnTo>
                    <a:pt x="17058" y="1934"/>
                  </a:lnTo>
                  <a:cubicBezTo>
                    <a:pt x="17008" y="5032"/>
                    <a:pt x="16958" y="8128"/>
                    <a:pt x="16908" y="11225"/>
                  </a:cubicBezTo>
                  <a:lnTo>
                    <a:pt x="16883" y="12822"/>
                  </a:lnTo>
                  <a:lnTo>
                    <a:pt x="16593" y="12925"/>
                  </a:lnTo>
                  <a:cubicBezTo>
                    <a:pt x="16503" y="12957"/>
                    <a:pt x="16464" y="13026"/>
                    <a:pt x="16463" y="13095"/>
                  </a:cubicBezTo>
                  <a:cubicBezTo>
                    <a:pt x="16331" y="12985"/>
                    <a:pt x="16190" y="12885"/>
                    <a:pt x="16044" y="12795"/>
                  </a:cubicBezTo>
                  <a:cubicBezTo>
                    <a:pt x="16010" y="12775"/>
                    <a:pt x="15977" y="12766"/>
                    <a:pt x="15946" y="12766"/>
                  </a:cubicBezTo>
                  <a:cubicBezTo>
                    <a:pt x="15804" y="12766"/>
                    <a:pt x="15717" y="12959"/>
                    <a:pt x="15819" y="13088"/>
                  </a:cubicBezTo>
                  <a:lnTo>
                    <a:pt x="16912" y="14472"/>
                  </a:lnTo>
                  <a:cubicBezTo>
                    <a:pt x="16914" y="14475"/>
                    <a:pt x="16917" y="14476"/>
                    <a:pt x="16920" y="14480"/>
                  </a:cubicBezTo>
                  <a:lnTo>
                    <a:pt x="12433" y="14480"/>
                  </a:lnTo>
                  <a:cubicBezTo>
                    <a:pt x="12481" y="14216"/>
                    <a:pt x="12555" y="13959"/>
                    <a:pt x="12652" y="13712"/>
                  </a:cubicBezTo>
                  <a:cubicBezTo>
                    <a:pt x="12922" y="13044"/>
                    <a:pt x="13359" y="12458"/>
                    <a:pt x="13906" y="11993"/>
                  </a:cubicBezTo>
                  <a:cubicBezTo>
                    <a:pt x="14050" y="11871"/>
                    <a:pt x="13917" y="11683"/>
                    <a:pt x="13765" y="11683"/>
                  </a:cubicBezTo>
                  <a:cubicBezTo>
                    <a:pt x="13724" y="11683"/>
                    <a:pt x="13681" y="11697"/>
                    <a:pt x="13642" y="11730"/>
                  </a:cubicBezTo>
                  <a:cubicBezTo>
                    <a:pt x="13584" y="11782"/>
                    <a:pt x="13530" y="11836"/>
                    <a:pt x="13473" y="11890"/>
                  </a:cubicBezTo>
                  <a:cubicBezTo>
                    <a:pt x="13483" y="11791"/>
                    <a:pt x="13426" y="11684"/>
                    <a:pt x="13298" y="11684"/>
                  </a:cubicBezTo>
                  <a:lnTo>
                    <a:pt x="286" y="11684"/>
                  </a:lnTo>
                  <a:cubicBezTo>
                    <a:pt x="142" y="11684"/>
                    <a:pt x="87" y="11818"/>
                    <a:pt x="115" y="11924"/>
                  </a:cubicBezTo>
                  <a:cubicBezTo>
                    <a:pt x="73" y="11957"/>
                    <a:pt x="49" y="12009"/>
                    <a:pt x="51" y="12062"/>
                  </a:cubicBezTo>
                  <a:lnTo>
                    <a:pt x="46" y="14649"/>
                  </a:lnTo>
                  <a:cubicBezTo>
                    <a:pt x="1" y="14716"/>
                    <a:pt x="1" y="14804"/>
                    <a:pt x="46" y="14871"/>
                  </a:cubicBezTo>
                  <a:lnTo>
                    <a:pt x="15" y="29696"/>
                  </a:lnTo>
                  <a:cubicBezTo>
                    <a:pt x="12" y="31335"/>
                    <a:pt x="8" y="32975"/>
                    <a:pt x="5" y="34614"/>
                  </a:cubicBezTo>
                  <a:cubicBezTo>
                    <a:pt x="5" y="34734"/>
                    <a:pt x="97" y="34793"/>
                    <a:pt x="189" y="34793"/>
                  </a:cubicBezTo>
                  <a:cubicBezTo>
                    <a:pt x="254" y="34793"/>
                    <a:pt x="319" y="34764"/>
                    <a:pt x="353" y="34705"/>
                  </a:cubicBezTo>
                  <a:lnTo>
                    <a:pt x="12334" y="34705"/>
                  </a:lnTo>
                  <a:cubicBezTo>
                    <a:pt x="12574" y="34705"/>
                    <a:pt x="12574" y="34332"/>
                    <a:pt x="12334" y="34332"/>
                  </a:cubicBezTo>
                  <a:lnTo>
                    <a:pt x="12264" y="34332"/>
                  </a:lnTo>
                  <a:cubicBezTo>
                    <a:pt x="12394" y="31300"/>
                    <a:pt x="12522" y="28269"/>
                    <a:pt x="12563" y="25235"/>
                  </a:cubicBezTo>
                  <a:cubicBezTo>
                    <a:pt x="12583" y="23677"/>
                    <a:pt x="12582" y="22119"/>
                    <a:pt x="12544" y="20562"/>
                  </a:cubicBezTo>
                  <a:cubicBezTo>
                    <a:pt x="12508" y="19034"/>
                    <a:pt x="12394" y="17511"/>
                    <a:pt x="12334" y="15984"/>
                  </a:cubicBezTo>
                  <a:cubicBezTo>
                    <a:pt x="12320" y="15636"/>
                    <a:pt x="12328" y="15288"/>
                    <a:pt x="12361" y="14940"/>
                  </a:cubicBezTo>
                  <a:cubicBezTo>
                    <a:pt x="12416" y="14934"/>
                    <a:pt x="12464" y="14899"/>
                    <a:pt x="12488" y="14851"/>
                  </a:cubicBezTo>
                  <a:lnTo>
                    <a:pt x="19881" y="14851"/>
                  </a:lnTo>
                  <a:cubicBezTo>
                    <a:pt x="20119" y="14849"/>
                    <a:pt x="20121" y="14478"/>
                    <a:pt x="19881" y="14478"/>
                  </a:cubicBezTo>
                  <a:lnTo>
                    <a:pt x="17158" y="14478"/>
                  </a:lnTo>
                  <a:cubicBezTo>
                    <a:pt x="17201" y="14444"/>
                    <a:pt x="17227" y="14393"/>
                    <a:pt x="17229" y="14339"/>
                  </a:cubicBezTo>
                  <a:cubicBezTo>
                    <a:pt x="17230" y="14279"/>
                    <a:pt x="17232" y="14219"/>
                    <a:pt x="17232" y="14158"/>
                  </a:cubicBezTo>
                  <a:cubicBezTo>
                    <a:pt x="17415" y="13806"/>
                    <a:pt x="17647" y="13482"/>
                    <a:pt x="17921" y="13193"/>
                  </a:cubicBezTo>
                  <a:cubicBezTo>
                    <a:pt x="18044" y="13063"/>
                    <a:pt x="17937" y="12879"/>
                    <a:pt x="17779" y="12879"/>
                  </a:cubicBezTo>
                  <a:cubicBezTo>
                    <a:pt x="17766" y="12879"/>
                    <a:pt x="17753" y="12880"/>
                    <a:pt x="17740" y="12883"/>
                  </a:cubicBezTo>
                  <a:cubicBezTo>
                    <a:pt x="17578" y="12911"/>
                    <a:pt x="17415" y="12930"/>
                    <a:pt x="17252" y="12938"/>
                  </a:cubicBezTo>
                  <a:cubicBezTo>
                    <a:pt x="17304" y="9732"/>
                    <a:pt x="17356" y="6527"/>
                    <a:pt x="17407" y="3321"/>
                  </a:cubicBezTo>
                  <a:cubicBezTo>
                    <a:pt x="17415" y="2856"/>
                    <a:pt x="17423" y="2390"/>
                    <a:pt x="17431" y="1925"/>
                  </a:cubicBezTo>
                  <a:lnTo>
                    <a:pt x="17730" y="1919"/>
                  </a:lnTo>
                  <a:cubicBezTo>
                    <a:pt x="17851" y="1917"/>
                    <a:pt x="17940" y="1801"/>
                    <a:pt x="17909" y="1684"/>
                  </a:cubicBezTo>
                  <a:cubicBezTo>
                    <a:pt x="17807" y="1303"/>
                    <a:pt x="17652" y="939"/>
                    <a:pt x="17451" y="600"/>
                  </a:cubicBezTo>
                  <a:cubicBezTo>
                    <a:pt x="17454" y="469"/>
                    <a:pt x="17456" y="338"/>
                    <a:pt x="17458" y="206"/>
                  </a:cubicBezTo>
                  <a:cubicBezTo>
                    <a:pt x="17459" y="101"/>
                    <a:pt x="17387" y="45"/>
                    <a:pt x="17306" y="32"/>
                  </a:cubicBezTo>
                  <a:cubicBezTo>
                    <a:pt x="17273" y="12"/>
                    <a:pt x="17235" y="0"/>
                    <a:pt x="17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7" name="Google Shape;10737;p20"/>
            <p:cNvSpPr/>
            <p:nvPr/>
          </p:nvSpPr>
          <p:spPr>
            <a:xfrm>
              <a:off x="8261248" y="295425"/>
              <a:ext cx="480224" cy="10074"/>
            </a:xfrm>
            <a:custGeom>
              <a:avLst/>
              <a:gdLst/>
              <a:ahLst/>
              <a:cxnLst/>
              <a:rect l="l" t="t" r="r" b="b"/>
              <a:pathLst>
                <a:path w="17829" h="374" extrusionOk="0">
                  <a:moveTo>
                    <a:pt x="242" y="1"/>
                  </a:moveTo>
                  <a:cubicBezTo>
                    <a:pt x="2" y="1"/>
                    <a:pt x="0" y="373"/>
                    <a:pt x="242" y="373"/>
                  </a:cubicBezTo>
                  <a:lnTo>
                    <a:pt x="17589" y="373"/>
                  </a:lnTo>
                  <a:cubicBezTo>
                    <a:pt x="17829" y="373"/>
                    <a:pt x="17829" y="1"/>
                    <a:pt x="175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8" name="Google Shape;10738;p20"/>
            <p:cNvSpPr/>
            <p:nvPr/>
          </p:nvSpPr>
          <p:spPr>
            <a:xfrm>
              <a:off x="8666275" y="388325"/>
              <a:ext cx="66772" cy="121261"/>
            </a:xfrm>
            <a:custGeom>
              <a:avLst/>
              <a:gdLst/>
              <a:ahLst/>
              <a:cxnLst/>
              <a:rect l="l" t="t" r="r" b="b"/>
              <a:pathLst>
                <a:path w="2479" h="4502" extrusionOk="0">
                  <a:moveTo>
                    <a:pt x="1928" y="476"/>
                  </a:moveTo>
                  <a:lnTo>
                    <a:pt x="1928" y="476"/>
                  </a:lnTo>
                  <a:cubicBezTo>
                    <a:pt x="1556" y="1272"/>
                    <a:pt x="1129" y="2043"/>
                    <a:pt x="653" y="2784"/>
                  </a:cubicBezTo>
                  <a:cubicBezTo>
                    <a:pt x="688" y="2537"/>
                    <a:pt x="771" y="2291"/>
                    <a:pt x="850" y="2067"/>
                  </a:cubicBezTo>
                  <a:cubicBezTo>
                    <a:pt x="1049" y="1518"/>
                    <a:pt x="1355" y="750"/>
                    <a:pt x="1928" y="476"/>
                  </a:cubicBezTo>
                  <a:close/>
                  <a:moveTo>
                    <a:pt x="2285" y="1"/>
                  </a:moveTo>
                  <a:cubicBezTo>
                    <a:pt x="2280" y="1"/>
                    <a:pt x="2274" y="1"/>
                    <a:pt x="2268" y="2"/>
                  </a:cubicBezTo>
                  <a:cubicBezTo>
                    <a:pt x="1214" y="103"/>
                    <a:pt x="738" y="1235"/>
                    <a:pt x="442" y="2112"/>
                  </a:cubicBezTo>
                  <a:cubicBezTo>
                    <a:pt x="313" y="2493"/>
                    <a:pt x="227" y="2913"/>
                    <a:pt x="294" y="3309"/>
                  </a:cubicBezTo>
                  <a:cubicBezTo>
                    <a:pt x="228" y="3405"/>
                    <a:pt x="166" y="3502"/>
                    <a:pt x="98" y="3596"/>
                  </a:cubicBezTo>
                  <a:cubicBezTo>
                    <a:pt x="1" y="3733"/>
                    <a:pt x="130" y="3865"/>
                    <a:pt x="264" y="3865"/>
                  </a:cubicBezTo>
                  <a:cubicBezTo>
                    <a:pt x="321" y="3865"/>
                    <a:pt x="378" y="3841"/>
                    <a:pt x="420" y="3784"/>
                  </a:cubicBezTo>
                  <a:cubicBezTo>
                    <a:pt x="429" y="3771"/>
                    <a:pt x="438" y="3757"/>
                    <a:pt x="448" y="3743"/>
                  </a:cubicBezTo>
                  <a:cubicBezTo>
                    <a:pt x="462" y="3768"/>
                    <a:pt x="471" y="3795"/>
                    <a:pt x="489" y="3820"/>
                  </a:cubicBezTo>
                  <a:cubicBezTo>
                    <a:pt x="766" y="4246"/>
                    <a:pt x="1239" y="4502"/>
                    <a:pt x="1747" y="4502"/>
                  </a:cubicBezTo>
                  <a:cubicBezTo>
                    <a:pt x="1757" y="4502"/>
                    <a:pt x="1766" y="4501"/>
                    <a:pt x="1775" y="4501"/>
                  </a:cubicBezTo>
                  <a:cubicBezTo>
                    <a:pt x="2013" y="4494"/>
                    <a:pt x="2015" y="4128"/>
                    <a:pt x="1781" y="4128"/>
                  </a:cubicBezTo>
                  <a:cubicBezTo>
                    <a:pt x="1779" y="4128"/>
                    <a:pt x="1777" y="4128"/>
                    <a:pt x="1775" y="4128"/>
                  </a:cubicBezTo>
                  <a:cubicBezTo>
                    <a:pt x="1764" y="4129"/>
                    <a:pt x="1752" y="4129"/>
                    <a:pt x="1741" y="4129"/>
                  </a:cubicBezTo>
                  <a:cubicBezTo>
                    <a:pt x="1337" y="4129"/>
                    <a:pt x="964" y="3910"/>
                    <a:pt x="764" y="3557"/>
                  </a:cubicBezTo>
                  <a:cubicBezTo>
                    <a:pt x="735" y="3503"/>
                    <a:pt x="711" y="3445"/>
                    <a:pt x="691" y="3387"/>
                  </a:cubicBezTo>
                  <a:cubicBezTo>
                    <a:pt x="1364" y="2407"/>
                    <a:pt x="1946" y="1368"/>
                    <a:pt x="2430" y="282"/>
                  </a:cubicBezTo>
                  <a:cubicBezTo>
                    <a:pt x="2478" y="172"/>
                    <a:pt x="2429" y="1"/>
                    <a:pt x="22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39" name="Google Shape;10739;p20"/>
            <p:cNvSpPr/>
            <p:nvPr/>
          </p:nvSpPr>
          <p:spPr>
            <a:xfrm>
              <a:off x="8727795" y="498733"/>
              <a:ext cx="49183" cy="70920"/>
            </a:xfrm>
            <a:custGeom>
              <a:avLst/>
              <a:gdLst/>
              <a:ahLst/>
              <a:cxnLst/>
              <a:rect l="l" t="t" r="r" b="b"/>
              <a:pathLst>
                <a:path w="1826" h="2633" extrusionOk="0">
                  <a:moveTo>
                    <a:pt x="440" y="1"/>
                  </a:moveTo>
                  <a:cubicBezTo>
                    <a:pt x="344" y="1"/>
                    <a:pt x="249" y="26"/>
                    <a:pt x="166" y="83"/>
                  </a:cubicBezTo>
                  <a:cubicBezTo>
                    <a:pt x="0" y="193"/>
                    <a:pt x="102" y="435"/>
                    <a:pt x="257" y="435"/>
                  </a:cubicBezTo>
                  <a:cubicBezTo>
                    <a:pt x="288" y="435"/>
                    <a:pt x="321" y="426"/>
                    <a:pt x="354" y="404"/>
                  </a:cubicBezTo>
                  <a:cubicBezTo>
                    <a:pt x="385" y="383"/>
                    <a:pt x="417" y="374"/>
                    <a:pt x="449" y="374"/>
                  </a:cubicBezTo>
                  <a:cubicBezTo>
                    <a:pt x="516" y="374"/>
                    <a:pt x="583" y="414"/>
                    <a:pt x="631" y="470"/>
                  </a:cubicBezTo>
                  <a:cubicBezTo>
                    <a:pt x="738" y="590"/>
                    <a:pt x="715" y="763"/>
                    <a:pt x="669" y="904"/>
                  </a:cubicBezTo>
                  <a:cubicBezTo>
                    <a:pt x="548" y="1275"/>
                    <a:pt x="240" y="1549"/>
                    <a:pt x="138" y="1932"/>
                  </a:cubicBezTo>
                  <a:cubicBezTo>
                    <a:pt x="116" y="2013"/>
                    <a:pt x="152" y="2098"/>
                    <a:pt x="224" y="2141"/>
                  </a:cubicBezTo>
                  <a:cubicBezTo>
                    <a:pt x="644" y="2375"/>
                    <a:pt x="1100" y="2539"/>
                    <a:pt x="1572" y="2629"/>
                  </a:cubicBezTo>
                  <a:cubicBezTo>
                    <a:pt x="1586" y="2631"/>
                    <a:pt x="1600" y="2633"/>
                    <a:pt x="1614" y="2633"/>
                  </a:cubicBezTo>
                  <a:cubicBezTo>
                    <a:pt x="1698" y="2633"/>
                    <a:pt x="1776" y="2586"/>
                    <a:pt x="1800" y="2499"/>
                  </a:cubicBezTo>
                  <a:cubicBezTo>
                    <a:pt x="1825" y="2408"/>
                    <a:pt x="1771" y="2289"/>
                    <a:pt x="1672" y="2270"/>
                  </a:cubicBezTo>
                  <a:cubicBezTo>
                    <a:pt x="1280" y="2196"/>
                    <a:pt x="903" y="2068"/>
                    <a:pt x="548" y="1888"/>
                  </a:cubicBezTo>
                  <a:cubicBezTo>
                    <a:pt x="721" y="1472"/>
                    <a:pt x="1103" y="1147"/>
                    <a:pt x="1080" y="658"/>
                  </a:cubicBezTo>
                  <a:cubicBezTo>
                    <a:pt x="1067" y="426"/>
                    <a:pt x="959" y="224"/>
                    <a:pt x="762" y="98"/>
                  </a:cubicBezTo>
                  <a:cubicBezTo>
                    <a:pt x="665" y="36"/>
                    <a:pt x="552" y="1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0" name="Google Shape;10740;p20"/>
            <p:cNvSpPr/>
            <p:nvPr/>
          </p:nvSpPr>
          <p:spPr>
            <a:xfrm>
              <a:off x="8178099" y="1127941"/>
              <a:ext cx="81829" cy="14249"/>
            </a:xfrm>
            <a:custGeom>
              <a:avLst/>
              <a:gdLst/>
              <a:ahLst/>
              <a:cxnLst/>
              <a:rect l="l" t="t" r="r" b="b"/>
              <a:pathLst>
                <a:path w="3038" h="529" extrusionOk="0">
                  <a:moveTo>
                    <a:pt x="2777" y="0"/>
                  </a:moveTo>
                  <a:cubicBezTo>
                    <a:pt x="2773" y="0"/>
                    <a:pt x="2770" y="0"/>
                    <a:pt x="2766" y="0"/>
                  </a:cubicBezTo>
                  <a:lnTo>
                    <a:pt x="270" y="110"/>
                  </a:lnTo>
                  <a:cubicBezTo>
                    <a:pt x="6" y="121"/>
                    <a:pt x="1" y="529"/>
                    <a:pt x="259" y="529"/>
                  </a:cubicBezTo>
                  <a:cubicBezTo>
                    <a:pt x="262" y="529"/>
                    <a:pt x="266" y="528"/>
                    <a:pt x="270" y="528"/>
                  </a:cubicBezTo>
                  <a:lnTo>
                    <a:pt x="2766" y="420"/>
                  </a:lnTo>
                  <a:cubicBezTo>
                    <a:pt x="3032" y="408"/>
                    <a:pt x="3037" y="0"/>
                    <a:pt x="2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1" name="Google Shape;10741;p20"/>
            <p:cNvSpPr/>
            <p:nvPr/>
          </p:nvSpPr>
          <p:spPr>
            <a:xfrm>
              <a:off x="8297961" y="1127941"/>
              <a:ext cx="73048" cy="11286"/>
            </a:xfrm>
            <a:custGeom>
              <a:avLst/>
              <a:gdLst/>
              <a:ahLst/>
              <a:cxnLst/>
              <a:rect l="l" t="t" r="r" b="b"/>
              <a:pathLst>
                <a:path w="2712" h="419" extrusionOk="0">
                  <a:moveTo>
                    <a:pt x="270" y="0"/>
                  </a:moveTo>
                  <a:cubicBezTo>
                    <a:pt x="1" y="0"/>
                    <a:pt x="1" y="419"/>
                    <a:pt x="270" y="419"/>
                  </a:cubicBezTo>
                  <a:lnTo>
                    <a:pt x="2442" y="419"/>
                  </a:lnTo>
                  <a:cubicBezTo>
                    <a:pt x="2711" y="419"/>
                    <a:pt x="2711" y="0"/>
                    <a:pt x="24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2" name="Google Shape;10742;p20"/>
            <p:cNvSpPr/>
            <p:nvPr/>
          </p:nvSpPr>
          <p:spPr>
            <a:xfrm>
              <a:off x="8224832" y="1063054"/>
              <a:ext cx="119726" cy="14922"/>
            </a:xfrm>
            <a:custGeom>
              <a:avLst/>
              <a:gdLst/>
              <a:ahLst/>
              <a:cxnLst/>
              <a:rect l="l" t="t" r="r" b="b"/>
              <a:pathLst>
                <a:path w="4445" h="554" extrusionOk="0">
                  <a:moveTo>
                    <a:pt x="4206" y="1"/>
                  </a:moveTo>
                  <a:cubicBezTo>
                    <a:pt x="4197" y="1"/>
                    <a:pt x="4187" y="1"/>
                    <a:pt x="4177" y="3"/>
                  </a:cubicBezTo>
                  <a:cubicBezTo>
                    <a:pt x="3432" y="91"/>
                    <a:pt x="2683" y="135"/>
                    <a:pt x="1933" y="135"/>
                  </a:cubicBezTo>
                  <a:cubicBezTo>
                    <a:pt x="1378" y="135"/>
                    <a:pt x="822" y="111"/>
                    <a:pt x="268" y="62"/>
                  </a:cubicBezTo>
                  <a:cubicBezTo>
                    <a:pt x="261" y="62"/>
                    <a:pt x="254" y="61"/>
                    <a:pt x="247" y="61"/>
                  </a:cubicBezTo>
                  <a:cubicBezTo>
                    <a:pt x="1" y="61"/>
                    <a:pt x="9" y="459"/>
                    <a:pt x="268" y="482"/>
                  </a:cubicBezTo>
                  <a:cubicBezTo>
                    <a:pt x="820" y="530"/>
                    <a:pt x="1372" y="554"/>
                    <a:pt x="1925" y="554"/>
                  </a:cubicBezTo>
                  <a:cubicBezTo>
                    <a:pt x="2677" y="554"/>
                    <a:pt x="3429" y="510"/>
                    <a:pt x="4177" y="421"/>
                  </a:cubicBezTo>
                  <a:cubicBezTo>
                    <a:pt x="4432" y="391"/>
                    <a:pt x="4445" y="1"/>
                    <a:pt x="4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3" name="Google Shape;10743;p20"/>
            <p:cNvSpPr/>
            <p:nvPr/>
          </p:nvSpPr>
          <p:spPr>
            <a:xfrm>
              <a:off x="8398349" y="1076037"/>
              <a:ext cx="62193" cy="19205"/>
            </a:xfrm>
            <a:custGeom>
              <a:avLst/>
              <a:gdLst/>
              <a:ahLst/>
              <a:cxnLst/>
              <a:rect l="l" t="t" r="r" b="b"/>
              <a:pathLst>
                <a:path w="2309" h="713" extrusionOk="0">
                  <a:moveTo>
                    <a:pt x="239" y="1"/>
                  </a:moveTo>
                  <a:cubicBezTo>
                    <a:pt x="143" y="1"/>
                    <a:pt x="56" y="51"/>
                    <a:pt x="27" y="151"/>
                  </a:cubicBezTo>
                  <a:cubicBezTo>
                    <a:pt x="1" y="251"/>
                    <a:pt x="62" y="390"/>
                    <a:pt x="173" y="409"/>
                  </a:cubicBezTo>
                  <a:lnTo>
                    <a:pt x="2024" y="708"/>
                  </a:lnTo>
                  <a:cubicBezTo>
                    <a:pt x="2039" y="711"/>
                    <a:pt x="2055" y="712"/>
                    <a:pt x="2070" y="712"/>
                  </a:cubicBezTo>
                  <a:cubicBezTo>
                    <a:pt x="2165" y="712"/>
                    <a:pt x="2254" y="662"/>
                    <a:pt x="2281" y="561"/>
                  </a:cubicBezTo>
                  <a:cubicBezTo>
                    <a:pt x="2309" y="462"/>
                    <a:pt x="2248" y="323"/>
                    <a:pt x="2135" y="304"/>
                  </a:cubicBezTo>
                  <a:lnTo>
                    <a:pt x="286" y="5"/>
                  </a:lnTo>
                  <a:cubicBezTo>
                    <a:pt x="270" y="2"/>
                    <a:pt x="255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4" name="Google Shape;10744;p20"/>
            <p:cNvSpPr/>
            <p:nvPr/>
          </p:nvSpPr>
          <p:spPr>
            <a:xfrm>
              <a:off x="8236549" y="1178068"/>
              <a:ext cx="102299" cy="12282"/>
            </a:xfrm>
            <a:custGeom>
              <a:avLst/>
              <a:gdLst/>
              <a:ahLst/>
              <a:cxnLst/>
              <a:rect l="l" t="t" r="r" b="b"/>
              <a:pathLst>
                <a:path w="3798" h="456" extrusionOk="0">
                  <a:moveTo>
                    <a:pt x="269" y="1"/>
                  </a:moveTo>
                  <a:cubicBezTo>
                    <a:pt x="1" y="1"/>
                    <a:pt x="2" y="417"/>
                    <a:pt x="272" y="421"/>
                  </a:cubicBezTo>
                  <a:lnTo>
                    <a:pt x="3526" y="455"/>
                  </a:lnTo>
                  <a:cubicBezTo>
                    <a:pt x="3527" y="455"/>
                    <a:pt x="3528" y="455"/>
                    <a:pt x="3529" y="455"/>
                  </a:cubicBezTo>
                  <a:cubicBezTo>
                    <a:pt x="3797" y="455"/>
                    <a:pt x="3796" y="38"/>
                    <a:pt x="3526" y="37"/>
                  </a:cubicBezTo>
                  <a:lnTo>
                    <a:pt x="272" y="1"/>
                  </a:lnTo>
                  <a:cubicBezTo>
                    <a:pt x="271" y="1"/>
                    <a:pt x="270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5" name="Google Shape;10745;p20"/>
            <p:cNvSpPr/>
            <p:nvPr/>
          </p:nvSpPr>
          <p:spPr>
            <a:xfrm>
              <a:off x="8394444" y="1164196"/>
              <a:ext cx="78812" cy="13494"/>
            </a:xfrm>
            <a:custGeom>
              <a:avLst/>
              <a:gdLst/>
              <a:ahLst/>
              <a:cxnLst/>
              <a:rect l="l" t="t" r="r" b="b"/>
              <a:pathLst>
                <a:path w="2926" h="501" extrusionOk="0">
                  <a:moveTo>
                    <a:pt x="268" y="0"/>
                  </a:moveTo>
                  <a:cubicBezTo>
                    <a:pt x="0" y="0"/>
                    <a:pt x="1" y="417"/>
                    <a:pt x="270" y="418"/>
                  </a:cubicBezTo>
                  <a:cubicBezTo>
                    <a:pt x="1067" y="423"/>
                    <a:pt x="1861" y="450"/>
                    <a:pt x="2656" y="500"/>
                  </a:cubicBezTo>
                  <a:cubicBezTo>
                    <a:pt x="2661" y="500"/>
                    <a:pt x="2667" y="500"/>
                    <a:pt x="2672" y="500"/>
                  </a:cubicBezTo>
                  <a:cubicBezTo>
                    <a:pt x="2925" y="500"/>
                    <a:pt x="2920" y="99"/>
                    <a:pt x="2656" y="82"/>
                  </a:cubicBezTo>
                  <a:cubicBezTo>
                    <a:pt x="1861" y="31"/>
                    <a:pt x="1067" y="3"/>
                    <a:pt x="270" y="0"/>
                  </a:cubicBezTo>
                  <a:cubicBezTo>
                    <a:pt x="269" y="0"/>
                    <a:pt x="269" y="0"/>
                    <a:pt x="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6" name="Google Shape;10746;p20"/>
            <p:cNvSpPr/>
            <p:nvPr/>
          </p:nvSpPr>
          <p:spPr>
            <a:xfrm>
              <a:off x="8428894" y="999029"/>
              <a:ext cx="81398" cy="17023"/>
            </a:xfrm>
            <a:custGeom>
              <a:avLst/>
              <a:gdLst/>
              <a:ahLst/>
              <a:cxnLst/>
              <a:rect l="l" t="t" r="r" b="b"/>
              <a:pathLst>
                <a:path w="3022" h="632" extrusionOk="0">
                  <a:moveTo>
                    <a:pt x="291" y="0"/>
                  </a:moveTo>
                  <a:cubicBezTo>
                    <a:pt x="76" y="0"/>
                    <a:pt x="1" y="346"/>
                    <a:pt x="239" y="413"/>
                  </a:cubicBezTo>
                  <a:cubicBezTo>
                    <a:pt x="765" y="558"/>
                    <a:pt x="1308" y="631"/>
                    <a:pt x="1851" y="631"/>
                  </a:cubicBezTo>
                  <a:cubicBezTo>
                    <a:pt x="2184" y="631"/>
                    <a:pt x="2518" y="604"/>
                    <a:pt x="2848" y="548"/>
                  </a:cubicBezTo>
                  <a:cubicBezTo>
                    <a:pt x="2959" y="531"/>
                    <a:pt x="3022" y="393"/>
                    <a:pt x="2994" y="291"/>
                  </a:cubicBezTo>
                  <a:cubicBezTo>
                    <a:pt x="2967" y="190"/>
                    <a:pt x="2879" y="141"/>
                    <a:pt x="2784" y="141"/>
                  </a:cubicBezTo>
                  <a:cubicBezTo>
                    <a:pt x="2768" y="141"/>
                    <a:pt x="2753" y="143"/>
                    <a:pt x="2737" y="146"/>
                  </a:cubicBezTo>
                  <a:cubicBezTo>
                    <a:pt x="2444" y="193"/>
                    <a:pt x="2149" y="216"/>
                    <a:pt x="1854" y="216"/>
                  </a:cubicBezTo>
                  <a:cubicBezTo>
                    <a:pt x="1348" y="216"/>
                    <a:pt x="842" y="147"/>
                    <a:pt x="352" y="9"/>
                  </a:cubicBezTo>
                  <a:cubicBezTo>
                    <a:pt x="331" y="3"/>
                    <a:pt x="310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7" name="Google Shape;10747;p20"/>
            <p:cNvSpPr/>
            <p:nvPr/>
          </p:nvSpPr>
          <p:spPr>
            <a:xfrm>
              <a:off x="8287914" y="996632"/>
              <a:ext cx="70327" cy="14491"/>
            </a:xfrm>
            <a:custGeom>
              <a:avLst/>
              <a:gdLst/>
              <a:ahLst/>
              <a:cxnLst/>
              <a:rect l="l" t="t" r="r" b="b"/>
              <a:pathLst>
                <a:path w="2611" h="538" extrusionOk="0">
                  <a:moveTo>
                    <a:pt x="2374" y="0"/>
                  </a:moveTo>
                  <a:cubicBezTo>
                    <a:pt x="2358" y="0"/>
                    <a:pt x="2342" y="1"/>
                    <a:pt x="2326" y="4"/>
                  </a:cubicBezTo>
                  <a:cubicBezTo>
                    <a:pt x="1841" y="81"/>
                    <a:pt x="1353" y="120"/>
                    <a:pt x="864" y="120"/>
                  </a:cubicBezTo>
                  <a:cubicBezTo>
                    <a:pt x="646" y="120"/>
                    <a:pt x="428" y="112"/>
                    <a:pt x="211" y="97"/>
                  </a:cubicBezTo>
                  <a:cubicBezTo>
                    <a:pt x="207" y="96"/>
                    <a:pt x="203" y="96"/>
                    <a:pt x="199" y="96"/>
                  </a:cubicBezTo>
                  <a:cubicBezTo>
                    <a:pt x="90" y="96"/>
                    <a:pt x="1" y="202"/>
                    <a:pt x="1" y="307"/>
                  </a:cubicBezTo>
                  <a:cubicBezTo>
                    <a:pt x="1" y="426"/>
                    <a:pt x="96" y="509"/>
                    <a:pt x="211" y="517"/>
                  </a:cubicBezTo>
                  <a:cubicBezTo>
                    <a:pt x="424" y="530"/>
                    <a:pt x="637" y="537"/>
                    <a:pt x="851" y="537"/>
                  </a:cubicBezTo>
                  <a:cubicBezTo>
                    <a:pt x="1381" y="537"/>
                    <a:pt x="1912" y="494"/>
                    <a:pt x="2437" y="408"/>
                  </a:cubicBezTo>
                  <a:cubicBezTo>
                    <a:pt x="2548" y="390"/>
                    <a:pt x="2611" y="250"/>
                    <a:pt x="2583" y="150"/>
                  </a:cubicBezTo>
                  <a:cubicBezTo>
                    <a:pt x="2555" y="48"/>
                    <a:pt x="2468" y="0"/>
                    <a:pt x="2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8" name="Google Shape;10748;p20"/>
            <p:cNvSpPr/>
            <p:nvPr/>
          </p:nvSpPr>
          <p:spPr>
            <a:xfrm>
              <a:off x="8327159" y="934088"/>
              <a:ext cx="114986" cy="17966"/>
            </a:xfrm>
            <a:custGeom>
              <a:avLst/>
              <a:gdLst/>
              <a:ahLst/>
              <a:cxnLst/>
              <a:rect l="l" t="t" r="r" b="b"/>
              <a:pathLst>
                <a:path w="4269" h="667" extrusionOk="0">
                  <a:moveTo>
                    <a:pt x="1124" y="1"/>
                  </a:moveTo>
                  <a:cubicBezTo>
                    <a:pt x="840" y="1"/>
                    <a:pt x="556" y="8"/>
                    <a:pt x="272" y="23"/>
                  </a:cubicBezTo>
                  <a:cubicBezTo>
                    <a:pt x="7" y="37"/>
                    <a:pt x="1" y="442"/>
                    <a:pt x="257" y="442"/>
                  </a:cubicBezTo>
                  <a:cubicBezTo>
                    <a:pt x="262" y="442"/>
                    <a:pt x="267" y="442"/>
                    <a:pt x="272" y="441"/>
                  </a:cubicBezTo>
                  <a:cubicBezTo>
                    <a:pt x="559" y="426"/>
                    <a:pt x="846" y="418"/>
                    <a:pt x="1133" y="418"/>
                  </a:cubicBezTo>
                  <a:cubicBezTo>
                    <a:pt x="2062" y="418"/>
                    <a:pt x="2990" y="499"/>
                    <a:pt x="3907" y="662"/>
                  </a:cubicBezTo>
                  <a:cubicBezTo>
                    <a:pt x="3921" y="665"/>
                    <a:pt x="3935" y="666"/>
                    <a:pt x="3949" y="666"/>
                  </a:cubicBezTo>
                  <a:cubicBezTo>
                    <a:pt x="4181" y="666"/>
                    <a:pt x="4268" y="302"/>
                    <a:pt x="4018" y="258"/>
                  </a:cubicBezTo>
                  <a:cubicBezTo>
                    <a:pt x="3062" y="87"/>
                    <a:pt x="2094" y="1"/>
                    <a:pt x="1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49" name="Google Shape;10749;p20"/>
            <p:cNvSpPr/>
            <p:nvPr/>
          </p:nvSpPr>
          <p:spPr>
            <a:xfrm>
              <a:off x="8189008" y="937401"/>
              <a:ext cx="68738" cy="14707"/>
            </a:xfrm>
            <a:custGeom>
              <a:avLst/>
              <a:gdLst/>
              <a:ahLst/>
              <a:cxnLst/>
              <a:rect l="l" t="t" r="r" b="b"/>
              <a:pathLst>
                <a:path w="2552" h="546" extrusionOk="0">
                  <a:moveTo>
                    <a:pt x="1265" y="0"/>
                  </a:moveTo>
                  <a:cubicBezTo>
                    <a:pt x="921" y="0"/>
                    <a:pt x="578" y="43"/>
                    <a:pt x="241" y="127"/>
                  </a:cubicBezTo>
                  <a:cubicBezTo>
                    <a:pt x="1" y="190"/>
                    <a:pt x="77" y="539"/>
                    <a:pt x="298" y="539"/>
                  </a:cubicBezTo>
                  <a:cubicBezTo>
                    <a:pt x="316" y="539"/>
                    <a:pt x="334" y="536"/>
                    <a:pt x="354" y="531"/>
                  </a:cubicBezTo>
                  <a:cubicBezTo>
                    <a:pt x="652" y="456"/>
                    <a:pt x="957" y="418"/>
                    <a:pt x="1262" y="418"/>
                  </a:cubicBezTo>
                  <a:cubicBezTo>
                    <a:pt x="1577" y="418"/>
                    <a:pt x="1891" y="458"/>
                    <a:pt x="2198" y="538"/>
                  </a:cubicBezTo>
                  <a:cubicBezTo>
                    <a:pt x="2218" y="543"/>
                    <a:pt x="2237" y="545"/>
                    <a:pt x="2256" y="545"/>
                  </a:cubicBezTo>
                  <a:cubicBezTo>
                    <a:pt x="2475" y="545"/>
                    <a:pt x="2551" y="196"/>
                    <a:pt x="2310" y="133"/>
                  </a:cubicBezTo>
                  <a:cubicBezTo>
                    <a:pt x="1967" y="45"/>
                    <a:pt x="1616" y="0"/>
                    <a:pt x="1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0" name="Google Shape;10750;p20"/>
            <p:cNvSpPr/>
            <p:nvPr/>
          </p:nvSpPr>
          <p:spPr>
            <a:xfrm>
              <a:off x="8227822" y="856083"/>
              <a:ext cx="75957" cy="11286"/>
            </a:xfrm>
            <a:custGeom>
              <a:avLst/>
              <a:gdLst/>
              <a:ahLst/>
              <a:cxnLst/>
              <a:rect l="l" t="t" r="r" b="b"/>
              <a:pathLst>
                <a:path w="2820" h="419" extrusionOk="0">
                  <a:moveTo>
                    <a:pt x="270" y="0"/>
                  </a:moveTo>
                  <a:cubicBezTo>
                    <a:pt x="1" y="0"/>
                    <a:pt x="1" y="418"/>
                    <a:pt x="270" y="418"/>
                  </a:cubicBezTo>
                  <a:lnTo>
                    <a:pt x="2550" y="418"/>
                  </a:lnTo>
                  <a:cubicBezTo>
                    <a:pt x="2819" y="418"/>
                    <a:pt x="2819" y="0"/>
                    <a:pt x="2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1" name="Google Shape;10751;p20"/>
            <p:cNvSpPr/>
            <p:nvPr/>
          </p:nvSpPr>
          <p:spPr>
            <a:xfrm>
              <a:off x="8370983" y="851343"/>
              <a:ext cx="78920" cy="15649"/>
            </a:xfrm>
            <a:custGeom>
              <a:avLst/>
              <a:gdLst/>
              <a:ahLst/>
              <a:cxnLst/>
              <a:rect l="l" t="t" r="r" b="b"/>
              <a:pathLst>
                <a:path w="2930" h="581" extrusionOk="0">
                  <a:moveTo>
                    <a:pt x="254" y="0"/>
                  </a:moveTo>
                  <a:cubicBezTo>
                    <a:pt x="0" y="0"/>
                    <a:pt x="7" y="402"/>
                    <a:pt x="270" y="421"/>
                  </a:cubicBezTo>
                  <a:lnTo>
                    <a:pt x="2662" y="580"/>
                  </a:lnTo>
                  <a:cubicBezTo>
                    <a:pt x="2668" y="581"/>
                    <a:pt x="2674" y="581"/>
                    <a:pt x="2679" y="581"/>
                  </a:cubicBezTo>
                  <a:cubicBezTo>
                    <a:pt x="2930" y="581"/>
                    <a:pt x="2924" y="179"/>
                    <a:pt x="2662" y="162"/>
                  </a:cubicBezTo>
                  <a:lnTo>
                    <a:pt x="270" y="1"/>
                  </a:lnTo>
                  <a:cubicBezTo>
                    <a:pt x="264" y="0"/>
                    <a:pt x="25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2" name="Google Shape;10752;p20"/>
            <p:cNvSpPr/>
            <p:nvPr/>
          </p:nvSpPr>
          <p:spPr>
            <a:xfrm>
              <a:off x="8268709" y="894089"/>
              <a:ext cx="70139" cy="11313"/>
            </a:xfrm>
            <a:custGeom>
              <a:avLst/>
              <a:gdLst/>
              <a:ahLst/>
              <a:cxnLst/>
              <a:rect l="l" t="t" r="r" b="b"/>
              <a:pathLst>
                <a:path w="2604" h="420" extrusionOk="0">
                  <a:moveTo>
                    <a:pt x="272" y="1"/>
                  </a:moveTo>
                  <a:cubicBezTo>
                    <a:pt x="2" y="1"/>
                    <a:pt x="1" y="419"/>
                    <a:pt x="272" y="419"/>
                  </a:cubicBezTo>
                  <a:lnTo>
                    <a:pt x="2334" y="419"/>
                  </a:lnTo>
                  <a:cubicBezTo>
                    <a:pt x="2603" y="419"/>
                    <a:pt x="2603" y="1"/>
                    <a:pt x="2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3" name="Google Shape;10753;p20"/>
            <p:cNvSpPr/>
            <p:nvPr/>
          </p:nvSpPr>
          <p:spPr>
            <a:xfrm>
              <a:off x="8453971" y="891234"/>
              <a:ext cx="58664" cy="14518"/>
            </a:xfrm>
            <a:custGeom>
              <a:avLst/>
              <a:gdLst/>
              <a:ahLst/>
              <a:cxnLst/>
              <a:rect l="l" t="t" r="r" b="b"/>
              <a:pathLst>
                <a:path w="2178" h="539" extrusionOk="0">
                  <a:moveTo>
                    <a:pt x="238" y="1"/>
                  </a:moveTo>
                  <a:cubicBezTo>
                    <a:pt x="144" y="1"/>
                    <a:pt x="56" y="53"/>
                    <a:pt x="29" y="151"/>
                  </a:cubicBezTo>
                  <a:cubicBezTo>
                    <a:pt x="1" y="254"/>
                    <a:pt x="64" y="387"/>
                    <a:pt x="175" y="409"/>
                  </a:cubicBezTo>
                  <a:cubicBezTo>
                    <a:pt x="624" y="495"/>
                    <a:pt x="1079" y="538"/>
                    <a:pt x="1535" y="538"/>
                  </a:cubicBezTo>
                  <a:cubicBezTo>
                    <a:pt x="1679" y="538"/>
                    <a:pt x="1823" y="534"/>
                    <a:pt x="1967" y="525"/>
                  </a:cubicBezTo>
                  <a:cubicBezTo>
                    <a:pt x="2080" y="519"/>
                    <a:pt x="2177" y="434"/>
                    <a:pt x="2177" y="315"/>
                  </a:cubicBezTo>
                  <a:cubicBezTo>
                    <a:pt x="2177" y="211"/>
                    <a:pt x="2087" y="106"/>
                    <a:pt x="1979" y="106"/>
                  </a:cubicBezTo>
                  <a:cubicBezTo>
                    <a:pt x="1975" y="106"/>
                    <a:pt x="1971" y="107"/>
                    <a:pt x="1967" y="107"/>
                  </a:cubicBezTo>
                  <a:cubicBezTo>
                    <a:pt x="1823" y="116"/>
                    <a:pt x="1679" y="121"/>
                    <a:pt x="1535" y="121"/>
                  </a:cubicBezTo>
                  <a:cubicBezTo>
                    <a:pt x="1116" y="121"/>
                    <a:pt x="698" y="82"/>
                    <a:pt x="286" y="5"/>
                  </a:cubicBezTo>
                  <a:cubicBezTo>
                    <a:pt x="270" y="2"/>
                    <a:pt x="254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4" name="Google Shape;10754;p20"/>
            <p:cNvSpPr/>
            <p:nvPr/>
          </p:nvSpPr>
          <p:spPr>
            <a:xfrm>
              <a:off x="5612939" y="1946154"/>
              <a:ext cx="445667" cy="964138"/>
            </a:xfrm>
            <a:custGeom>
              <a:avLst/>
              <a:gdLst/>
              <a:ahLst/>
              <a:cxnLst/>
              <a:rect l="l" t="t" r="r" b="b"/>
              <a:pathLst>
                <a:path w="16546" h="35795" extrusionOk="0">
                  <a:moveTo>
                    <a:pt x="8041" y="392"/>
                  </a:moveTo>
                  <a:cubicBezTo>
                    <a:pt x="8189" y="392"/>
                    <a:pt x="8337" y="423"/>
                    <a:pt x="8478" y="498"/>
                  </a:cubicBezTo>
                  <a:cubicBezTo>
                    <a:pt x="8812" y="677"/>
                    <a:pt x="9072" y="1015"/>
                    <a:pt x="9265" y="1335"/>
                  </a:cubicBezTo>
                  <a:cubicBezTo>
                    <a:pt x="9653" y="1983"/>
                    <a:pt x="9815" y="2748"/>
                    <a:pt x="9909" y="3491"/>
                  </a:cubicBezTo>
                  <a:cubicBezTo>
                    <a:pt x="10136" y="5299"/>
                    <a:pt x="10213" y="7138"/>
                    <a:pt x="10310" y="8957"/>
                  </a:cubicBezTo>
                  <a:cubicBezTo>
                    <a:pt x="10365" y="9999"/>
                    <a:pt x="10408" y="11041"/>
                    <a:pt x="10441" y="12084"/>
                  </a:cubicBezTo>
                  <a:lnTo>
                    <a:pt x="4502" y="12084"/>
                  </a:lnTo>
                  <a:cubicBezTo>
                    <a:pt x="4503" y="11303"/>
                    <a:pt x="4506" y="10521"/>
                    <a:pt x="4510" y="9739"/>
                  </a:cubicBezTo>
                  <a:lnTo>
                    <a:pt x="4511" y="9739"/>
                  </a:lnTo>
                  <a:cubicBezTo>
                    <a:pt x="4514" y="8799"/>
                    <a:pt x="4511" y="7857"/>
                    <a:pt x="4524" y="6916"/>
                  </a:cubicBezTo>
                  <a:cubicBezTo>
                    <a:pt x="4536" y="6002"/>
                    <a:pt x="4578" y="5083"/>
                    <a:pt x="4773" y="4188"/>
                  </a:cubicBezTo>
                  <a:cubicBezTo>
                    <a:pt x="5086" y="2751"/>
                    <a:pt x="5857" y="1299"/>
                    <a:pt x="7225" y="625"/>
                  </a:cubicBezTo>
                  <a:cubicBezTo>
                    <a:pt x="7477" y="501"/>
                    <a:pt x="7761" y="392"/>
                    <a:pt x="8041" y="392"/>
                  </a:cubicBezTo>
                  <a:close/>
                  <a:moveTo>
                    <a:pt x="10449" y="12468"/>
                  </a:moveTo>
                  <a:cubicBezTo>
                    <a:pt x="10471" y="13181"/>
                    <a:pt x="10493" y="13894"/>
                    <a:pt x="10504" y="14609"/>
                  </a:cubicBezTo>
                  <a:cubicBezTo>
                    <a:pt x="10551" y="17448"/>
                    <a:pt x="10518" y="20287"/>
                    <a:pt x="10408" y="23126"/>
                  </a:cubicBezTo>
                  <a:cubicBezTo>
                    <a:pt x="10350" y="23133"/>
                    <a:pt x="10292" y="23138"/>
                    <a:pt x="10234" y="23146"/>
                  </a:cubicBezTo>
                  <a:cubicBezTo>
                    <a:pt x="10133" y="23158"/>
                    <a:pt x="10043" y="23224"/>
                    <a:pt x="10043" y="23337"/>
                  </a:cubicBezTo>
                  <a:cubicBezTo>
                    <a:pt x="10043" y="23425"/>
                    <a:pt x="10122" y="23531"/>
                    <a:pt x="10219" y="23531"/>
                  </a:cubicBezTo>
                  <a:cubicBezTo>
                    <a:pt x="10224" y="23531"/>
                    <a:pt x="10229" y="23530"/>
                    <a:pt x="10234" y="23530"/>
                  </a:cubicBezTo>
                  <a:cubicBezTo>
                    <a:pt x="10286" y="23522"/>
                    <a:pt x="10338" y="23519"/>
                    <a:pt x="10390" y="23513"/>
                  </a:cubicBezTo>
                  <a:lnTo>
                    <a:pt x="10390" y="23513"/>
                  </a:lnTo>
                  <a:cubicBezTo>
                    <a:pt x="10357" y="24329"/>
                    <a:pt x="10319" y="25147"/>
                    <a:pt x="10272" y="25963"/>
                  </a:cubicBezTo>
                  <a:cubicBezTo>
                    <a:pt x="10256" y="26237"/>
                    <a:pt x="10239" y="26511"/>
                    <a:pt x="10222" y="26786"/>
                  </a:cubicBezTo>
                  <a:lnTo>
                    <a:pt x="4447" y="26786"/>
                  </a:lnTo>
                  <a:cubicBezTo>
                    <a:pt x="4448" y="26140"/>
                    <a:pt x="4452" y="25495"/>
                    <a:pt x="4453" y="24851"/>
                  </a:cubicBezTo>
                  <a:lnTo>
                    <a:pt x="4455" y="24851"/>
                  </a:lnTo>
                  <a:cubicBezTo>
                    <a:pt x="4832" y="24911"/>
                    <a:pt x="5214" y="24941"/>
                    <a:pt x="5596" y="24941"/>
                  </a:cubicBezTo>
                  <a:cubicBezTo>
                    <a:pt x="5785" y="24941"/>
                    <a:pt x="5974" y="24934"/>
                    <a:pt x="6162" y="24920"/>
                  </a:cubicBezTo>
                  <a:cubicBezTo>
                    <a:pt x="6266" y="24910"/>
                    <a:pt x="6355" y="24836"/>
                    <a:pt x="6355" y="24727"/>
                  </a:cubicBezTo>
                  <a:cubicBezTo>
                    <a:pt x="6355" y="24633"/>
                    <a:pt x="6274" y="24535"/>
                    <a:pt x="6174" y="24535"/>
                  </a:cubicBezTo>
                  <a:cubicBezTo>
                    <a:pt x="6170" y="24535"/>
                    <a:pt x="6166" y="24535"/>
                    <a:pt x="6162" y="24536"/>
                  </a:cubicBezTo>
                  <a:cubicBezTo>
                    <a:pt x="5970" y="24552"/>
                    <a:pt x="5777" y="24560"/>
                    <a:pt x="5584" y="24560"/>
                  </a:cubicBezTo>
                  <a:cubicBezTo>
                    <a:pt x="5207" y="24560"/>
                    <a:pt x="4829" y="24529"/>
                    <a:pt x="4456" y="24467"/>
                  </a:cubicBezTo>
                  <a:lnTo>
                    <a:pt x="4489" y="15428"/>
                  </a:lnTo>
                  <a:lnTo>
                    <a:pt x="4500" y="12468"/>
                  </a:lnTo>
                  <a:close/>
                  <a:moveTo>
                    <a:pt x="4118" y="12468"/>
                  </a:moveTo>
                  <a:cubicBezTo>
                    <a:pt x="4116" y="12818"/>
                    <a:pt x="4115" y="13167"/>
                    <a:pt x="4113" y="13517"/>
                  </a:cubicBezTo>
                  <a:lnTo>
                    <a:pt x="4069" y="25421"/>
                  </a:lnTo>
                  <a:cubicBezTo>
                    <a:pt x="4068" y="25880"/>
                    <a:pt x="4066" y="26339"/>
                    <a:pt x="4065" y="26798"/>
                  </a:cubicBezTo>
                  <a:cubicBezTo>
                    <a:pt x="3881" y="26854"/>
                    <a:pt x="3898" y="27169"/>
                    <a:pt x="4123" y="27169"/>
                  </a:cubicBezTo>
                  <a:lnTo>
                    <a:pt x="10200" y="27169"/>
                  </a:lnTo>
                  <a:cubicBezTo>
                    <a:pt x="10195" y="27241"/>
                    <a:pt x="10191" y="27314"/>
                    <a:pt x="10186" y="27386"/>
                  </a:cubicBezTo>
                  <a:cubicBezTo>
                    <a:pt x="10178" y="27509"/>
                    <a:pt x="10270" y="27571"/>
                    <a:pt x="10366" y="27571"/>
                  </a:cubicBezTo>
                  <a:cubicBezTo>
                    <a:pt x="10462" y="27571"/>
                    <a:pt x="10562" y="27509"/>
                    <a:pt x="10570" y="27386"/>
                  </a:cubicBezTo>
                  <a:cubicBezTo>
                    <a:pt x="10656" y="26082"/>
                    <a:pt x="10719" y="24777"/>
                    <a:pt x="10770" y="23472"/>
                  </a:cubicBezTo>
                  <a:cubicBezTo>
                    <a:pt x="11151" y="23438"/>
                    <a:pt x="11532" y="23421"/>
                    <a:pt x="11914" y="23421"/>
                  </a:cubicBezTo>
                  <a:cubicBezTo>
                    <a:pt x="12149" y="23421"/>
                    <a:pt x="12385" y="23427"/>
                    <a:pt x="12621" y="23440"/>
                  </a:cubicBezTo>
                  <a:cubicBezTo>
                    <a:pt x="12625" y="23441"/>
                    <a:pt x="12629" y="23441"/>
                    <a:pt x="12634" y="23441"/>
                  </a:cubicBezTo>
                  <a:cubicBezTo>
                    <a:pt x="12867" y="23441"/>
                    <a:pt x="12862" y="23070"/>
                    <a:pt x="12621" y="23057"/>
                  </a:cubicBezTo>
                  <a:cubicBezTo>
                    <a:pt x="12385" y="23043"/>
                    <a:pt x="12149" y="23037"/>
                    <a:pt x="11914" y="23037"/>
                  </a:cubicBezTo>
                  <a:cubicBezTo>
                    <a:pt x="11536" y="23037"/>
                    <a:pt x="11159" y="23054"/>
                    <a:pt x="10783" y="23086"/>
                  </a:cubicBezTo>
                  <a:cubicBezTo>
                    <a:pt x="10816" y="22185"/>
                    <a:pt x="10849" y="21285"/>
                    <a:pt x="10867" y="20382"/>
                  </a:cubicBezTo>
                  <a:lnTo>
                    <a:pt x="12818" y="20570"/>
                  </a:lnTo>
                  <a:cubicBezTo>
                    <a:pt x="12822" y="20571"/>
                    <a:pt x="12827" y="20571"/>
                    <a:pt x="12831" y="20571"/>
                  </a:cubicBezTo>
                  <a:cubicBezTo>
                    <a:pt x="12929" y="20571"/>
                    <a:pt x="13009" y="20470"/>
                    <a:pt x="13009" y="20377"/>
                  </a:cubicBezTo>
                  <a:cubicBezTo>
                    <a:pt x="13009" y="20266"/>
                    <a:pt x="12922" y="20196"/>
                    <a:pt x="12818" y="20186"/>
                  </a:cubicBezTo>
                  <a:lnTo>
                    <a:pt x="10875" y="20000"/>
                  </a:lnTo>
                  <a:cubicBezTo>
                    <a:pt x="10902" y="18519"/>
                    <a:pt x="10916" y="17040"/>
                    <a:pt x="10900" y="15560"/>
                  </a:cubicBezTo>
                  <a:cubicBezTo>
                    <a:pt x="10891" y="14530"/>
                    <a:pt x="10872" y="13501"/>
                    <a:pt x="10846" y="12470"/>
                  </a:cubicBezTo>
                  <a:lnTo>
                    <a:pt x="15876" y="12470"/>
                  </a:lnTo>
                  <a:lnTo>
                    <a:pt x="13666" y="13907"/>
                  </a:lnTo>
                  <a:cubicBezTo>
                    <a:pt x="13515" y="14005"/>
                    <a:pt x="13576" y="14204"/>
                    <a:pt x="13700" y="14256"/>
                  </a:cubicBezTo>
                  <a:cubicBezTo>
                    <a:pt x="13677" y="14286"/>
                    <a:pt x="13664" y="14323"/>
                    <a:pt x="13664" y="14363"/>
                  </a:cubicBezTo>
                  <a:lnTo>
                    <a:pt x="13664" y="26038"/>
                  </a:lnTo>
                  <a:lnTo>
                    <a:pt x="12472" y="25839"/>
                  </a:lnTo>
                  <a:cubicBezTo>
                    <a:pt x="12459" y="25837"/>
                    <a:pt x="12446" y="25836"/>
                    <a:pt x="12432" y="25836"/>
                  </a:cubicBezTo>
                  <a:cubicBezTo>
                    <a:pt x="12346" y="25836"/>
                    <a:pt x="12259" y="25880"/>
                    <a:pt x="12237" y="25974"/>
                  </a:cubicBezTo>
                  <a:cubicBezTo>
                    <a:pt x="12216" y="26066"/>
                    <a:pt x="12265" y="26192"/>
                    <a:pt x="12372" y="26211"/>
                  </a:cubicBezTo>
                  <a:lnTo>
                    <a:pt x="13564" y="26408"/>
                  </a:lnTo>
                  <a:cubicBezTo>
                    <a:pt x="13576" y="26410"/>
                    <a:pt x="13588" y="26411"/>
                    <a:pt x="13600" y="26411"/>
                  </a:cubicBezTo>
                  <a:cubicBezTo>
                    <a:pt x="13622" y="26411"/>
                    <a:pt x="13645" y="26408"/>
                    <a:pt x="13666" y="26402"/>
                  </a:cubicBezTo>
                  <a:lnTo>
                    <a:pt x="13666" y="35409"/>
                  </a:lnTo>
                  <a:cubicBezTo>
                    <a:pt x="10413" y="35389"/>
                    <a:pt x="7162" y="35312"/>
                    <a:pt x="3913" y="35176"/>
                  </a:cubicBezTo>
                  <a:cubicBezTo>
                    <a:pt x="2996" y="35136"/>
                    <a:pt x="2079" y="35093"/>
                    <a:pt x="1164" y="35046"/>
                  </a:cubicBezTo>
                  <a:lnTo>
                    <a:pt x="1069" y="30190"/>
                  </a:lnTo>
                  <a:lnTo>
                    <a:pt x="2789" y="30190"/>
                  </a:lnTo>
                  <a:cubicBezTo>
                    <a:pt x="3035" y="30190"/>
                    <a:pt x="3035" y="29806"/>
                    <a:pt x="2789" y="29806"/>
                  </a:cubicBezTo>
                  <a:lnTo>
                    <a:pt x="1063" y="29806"/>
                  </a:lnTo>
                  <a:lnTo>
                    <a:pt x="986" y="26033"/>
                  </a:lnTo>
                  <a:lnTo>
                    <a:pt x="986" y="26033"/>
                  </a:lnTo>
                  <a:cubicBezTo>
                    <a:pt x="1194" y="26117"/>
                    <a:pt x="1414" y="26160"/>
                    <a:pt x="1634" y="26160"/>
                  </a:cubicBezTo>
                  <a:cubicBezTo>
                    <a:pt x="1889" y="26160"/>
                    <a:pt x="2144" y="26101"/>
                    <a:pt x="2380" y="25982"/>
                  </a:cubicBezTo>
                  <a:cubicBezTo>
                    <a:pt x="2473" y="25935"/>
                    <a:pt x="2499" y="25805"/>
                    <a:pt x="2449" y="25719"/>
                  </a:cubicBezTo>
                  <a:cubicBezTo>
                    <a:pt x="2413" y="25656"/>
                    <a:pt x="2351" y="25626"/>
                    <a:pt x="2286" y="25626"/>
                  </a:cubicBezTo>
                  <a:cubicBezTo>
                    <a:pt x="2253" y="25626"/>
                    <a:pt x="2219" y="25634"/>
                    <a:pt x="2188" y="25650"/>
                  </a:cubicBezTo>
                  <a:cubicBezTo>
                    <a:pt x="2007" y="25739"/>
                    <a:pt x="1811" y="25784"/>
                    <a:pt x="1615" y="25784"/>
                  </a:cubicBezTo>
                  <a:cubicBezTo>
                    <a:pt x="1436" y="25784"/>
                    <a:pt x="1258" y="25746"/>
                    <a:pt x="1091" y="25672"/>
                  </a:cubicBezTo>
                  <a:cubicBezTo>
                    <a:pt x="1058" y="25657"/>
                    <a:pt x="1025" y="25651"/>
                    <a:pt x="990" y="25651"/>
                  </a:cubicBezTo>
                  <a:cubicBezTo>
                    <a:pt x="986" y="25651"/>
                    <a:pt x="982" y="25651"/>
                    <a:pt x="978" y="25651"/>
                  </a:cubicBezTo>
                  <a:lnTo>
                    <a:pt x="906" y="21946"/>
                  </a:lnTo>
                  <a:cubicBezTo>
                    <a:pt x="1084" y="21933"/>
                    <a:pt x="1263" y="21927"/>
                    <a:pt x="1441" y="21927"/>
                  </a:cubicBezTo>
                  <a:cubicBezTo>
                    <a:pt x="1842" y="21927"/>
                    <a:pt x="2242" y="21959"/>
                    <a:pt x="2639" y="22023"/>
                  </a:cubicBezTo>
                  <a:cubicBezTo>
                    <a:pt x="2653" y="22025"/>
                    <a:pt x="2667" y="22026"/>
                    <a:pt x="2682" y="22026"/>
                  </a:cubicBezTo>
                  <a:cubicBezTo>
                    <a:pt x="2768" y="22026"/>
                    <a:pt x="2848" y="21981"/>
                    <a:pt x="2874" y="21889"/>
                  </a:cubicBezTo>
                  <a:cubicBezTo>
                    <a:pt x="2899" y="21797"/>
                    <a:pt x="2842" y="21670"/>
                    <a:pt x="2741" y="21654"/>
                  </a:cubicBezTo>
                  <a:cubicBezTo>
                    <a:pt x="2308" y="21582"/>
                    <a:pt x="1869" y="21546"/>
                    <a:pt x="1431" y="21546"/>
                  </a:cubicBezTo>
                  <a:cubicBezTo>
                    <a:pt x="1254" y="21546"/>
                    <a:pt x="1077" y="21552"/>
                    <a:pt x="900" y="21563"/>
                  </a:cubicBezTo>
                  <a:lnTo>
                    <a:pt x="823" y="17640"/>
                  </a:lnTo>
                  <a:lnTo>
                    <a:pt x="726" y="12575"/>
                  </a:lnTo>
                  <a:cubicBezTo>
                    <a:pt x="724" y="12537"/>
                    <a:pt x="710" y="12500"/>
                    <a:pt x="687" y="12468"/>
                  </a:cubicBezTo>
                  <a:close/>
                  <a:moveTo>
                    <a:pt x="8030" y="0"/>
                  </a:moveTo>
                  <a:cubicBezTo>
                    <a:pt x="7419" y="0"/>
                    <a:pt x="6781" y="386"/>
                    <a:pt x="6333" y="739"/>
                  </a:cubicBezTo>
                  <a:cubicBezTo>
                    <a:pt x="5757" y="1194"/>
                    <a:pt x="5301" y="1797"/>
                    <a:pt x="4972" y="2450"/>
                  </a:cubicBezTo>
                  <a:cubicBezTo>
                    <a:pt x="4171" y="4036"/>
                    <a:pt x="4141" y="5857"/>
                    <a:pt x="4133" y="7594"/>
                  </a:cubicBezTo>
                  <a:cubicBezTo>
                    <a:pt x="4127" y="9090"/>
                    <a:pt x="4123" y="10588"/>
                    <a:pt x="4116" y="12084"/>
                  </a:cubicBezTo>
                  <a:lnTo>
                    <a:pt x="248" y="12084"/>
                  </a:lnTo>
                  <a:cubicBezTo>
                    <a:pt x="0" y="12084"/>
                    <a:pt x="0" y="12468"/>
                    <a:pt x="248" y="12468"/>
                  </a:cubicBezTo>
                  <a:lnTo>
                    <a:pt x="373" y="12468"/>
                  </a:lnTo>
                  <a:cubicBezTo>
                    <a:pt x="351" y="12500"/>
                    <a:pt x="339" y="12536"/>
                    <a:pt x="340" y="12575"/>
                  </a:cubicBezTo>
                  <a:cubicBezTo>
                    <a:pt x="452" y="18334"/>
                    <a:pt x="564" y="24094"/>
                    <a:pt x="677" y="29853"/>
                  </a:cubicBezTo>
                  <a:cubicBezTo>
                    <a:pt x="594" y="29935"/>
                    <a:pt x="597" y="30068"/>
                    <a:pt x="682" y="30146"/>
                  </a:cubicBezTo>
                  <a:lnTo>
                    <a:pt x="687" y="30352"/>
                  </a:lnTo>
                  <a:lnTo>
                    <a:pt x="784" y="35417"/>
                  </a:lnTo>
                  <a:cubicBezTo>
                    <a:pt x="786" y="35540"/>
                    <a:pt x="882" y="35601"/>
                    <a:pt x="977" y="35601"/>
                  </a:cubicBezTo>
                  <a:cubicBezTo>
                    <a:pt x="1069" y="35601"/>
                    <a:pt x="1161" y="35543"/>
                    <a:pt x="1166" y="35429"/>
                  </a:cubicBezTo>
                  <a:cubicBezTo>
                    <a:pt x="4469" y="35602"/>
                    <a:pt x="7775" y="35715"/>
                    <a:pt x="11082" y="35766"/>
                  </a:cubicBezTo>
                  <a:cubicBezTo>
                    <a:pt x="12039" y="35780"/>
                    <a:pt x="12997" y="35790"/>
                    <a:pt x="13954" y="35795"/>
                  </a:cubicBezTo>
                  <a:cubicBezTo>
                    <a:pt x="13955" y="35795"/>
                    <a:pt x="13955" y="35795"/>
                    <a:pt x="13956" y="35795"/>
                  </a:cubicBezTo>
                  <a:cubicBezTo>
                    <a:pt x="14164" y="35795"/>
                    <a:pt x="14193" y="35520"/>
                    <a:pt x="14046" y="35436"/>
                  </a:cubicBezTo>
                  <a:lnTo>
                    <a:pt x="14046" y="14361"/>
                  </a:lnTo>
                  <a:cubicBezTo>
                    <a:pt x="14050" y="14284"/>
                    <a:pt x="14001" y="14215"/>
                    <a:pt x="13929" y="14190"/>
                  </a:cubicBezTo>
                  <a:lnTo>
                    <a:pt x="16442" y="12555"/>
                  </a:lnTo>
                  <a:cubicBezTo>
                    <a:pt x="16534" y="12497"/>
                    <a:pt x="16545" y="12403"/>
                    <a:pt x="16516" y="12324"/>
                  </a:cubicBezTo>
                  <a:cubicBezTo>
                    <a:pt x="16539" y="12215"/>
                    <a:pt x="16483" y="12084"/>
                    <a:pt x="16339" y="12084"/>
                  </a:cubicBezTo>
                  <a:lnTo>
                    <a:pt x="10833" y="12084"/>
                  </a:lnTo>
                  <a:cubicBezTo>
                    <a:pt x="10755" y="9339"/>
                    <a:pt x="10606" y="6591"/>
                    <a:pt x="10332" y="3865"/>
                  </a:cubicBezTo>
                  <a:cubicBezTo>
                    <a:pt x="10255" y="3107"/>
                    <a:pt x="10140" y="2344"/>
                    <a:pt x="9843" y="1639"/>
                  </a:cubicBezTo>
                  <a:cubicBezTo>
                    <a:pt x="9576" y="1011"/>
                    <a:pt x="9105" y="276"/>
                    <a:pt x="8419" y="58"/>
                  </a:cubicBezTo>
                  <a:cubicBezTo>
                    <a:pt x="8292" y="18"/>
                    <a:pt x="8162" y="0"/>
                    <a:pt x="8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5" name="Google Shape;10755;p20"/>
            <p:cNvSpPr/>
            <p:nvPr/>
          </p:nvSpPr>
          <p:spPr>
            <a:xfrm>
              <a:off x="5787130" y="2550959"/>
              <a:ext cx="58530" cy="13037"/>
            </a:xfrm>
            <a:custGeom>
              <a:avLst/>
              <a:gdLst/>
              <a:ahLst/>
              <a:cxnLst/>
              <a:rect l="l" t="t" r="r" b="b"/>
              <a:pathLst>
                <a:path w="2173" h="484" extrusionOk="0">
                  <a:moveTo>
                    <a:pt x="185" y="1"/>
                  </a:moveTo>
                  <a:cubicBezTo>
                    <a:pt x="85" y="1"/>
                    <a:pt x="1" y="96"/>
                    <a:pt x="1" y="194"/>
                  </a:cubicBezTo>
                  <a:cubicBezTo>
                    <a:pt x="1" y="302"/>
                    <a:pt x="89" y="379"/>
                    <a:pt x="192" y="385"/>
                  </a:cubicBezTo>
                  <a:lnTo>
                    <a:pt x="1980" y="484"/>
                  </a:lnTo>
                  <a:cubicBezTo>
                    <a:pt x="1983" y="484"/>
                    <a:pt x="1986" y="484"/>
                    <a:pt x="1989" y="484"/>
                  </a:cubicBezTo>
                  <a:cubicBezTo>
                    <a:pt x="2089" y="484"/>
                    <a:pt x="2173" y="390"/>
                    <a:pt x="2173" y="292"/>
                  </a:cubicBezTo>
                  <a:cubicBezTo>
                    <a:pt x="2173" y="184"/>
                    <a:pt x="2085" y="106"/>
                    <a:pt x="1980" y="101"/>
                  </a:cubicBezTo>
                  <a:lnTo>
                    <a:pt x="192" y="1"/>
                  </a:lnTo>
                  <a:cubicBezTo>
                    <a:pt x="190" y="1"/>
                    <a:pt x="187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6" name="Google Shape;10756;p20"/>
            <p:cNvSpPr/>
            <p:nvPr/>
          </p:nvSpPr>
          <p:spPr>
            <a:xfrm>
              <a:off x="5829419" y="2612883"/>
              <a:ext cx="46113" cy="15380"/>
            </a:xfrm>
            <a:custGeom>
              <a:avLst/>
              <a:gdLst/>
              <a:ahLst/>
              <a:cxnLst/>
              <a:rect l="l" t="t" r="r" b="b"/>
              <a:pathLst>
                <a:path w="1712" h="571" extrusionOk="0">
                  <a:moveTo>
                    <a:pt x="219" y="0"/>
                  </a:moveTo>
                  <a:cubicBezTo>
                    <a:pt x="132" y="0"/>
                    <a:pt x="51" y="43"/>
                    <a:pt x="24" y="137"/>
                  </a:cubicBezTo>
                  <a:cubicBezTo>
                    <a:pt x="1" y="228"/>
                    <a:pt x="56" y="358"/>
                    <a:pt x="159" y="372"/>
                  </a:cubicBezTo>
                  <a:lnTo>
                    <a:pt x="1450" y="568"/>
                  </a:lnTo>
                  <a:cubicBezTo>
                    <a:pt x="1464" y="570"/>
                    <a:pt x="1478" y="571"/>
                    <a:pt x="1492" y="571"/>
                  </a:cubicBezTo>
                  <a:cubicBezTo>
                    <a:pt x="1581" y="571"/>
                    <a:pt x="1661" y="528"/>
                    <a:pt x="1687" y="434"/>
                  </a:cubicBezTo>
                  <a:cubicBezTo>
                    <a:pt x="1712" y="344"/>
                    <a:pt x="1657" y="215"/>
                    <a:pt x="1552" y="199"/>
                  </a:cubicBezTo>
                  <a:lnTo>
                    <a:pt x="261" y="4"/>
                  </a:lnTo>
                  <a:cubicBezTo>
                    <a:pt x="247" y="1"/>
                    <a:pt x="233" y="0"/>
                    <a:pt x="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7" name="Google Shape;10757;p20"/>
            <p:cNvSpPr/>
            <p:nvPr/>
          </p:nvSpPr>
          <p:spPr>
            <a:xfrm>
              <a:off x="5702688" y="2706133"/>
              <a:ext cx="77546" cy="13037"/>
            </a:xfrm>
            <a:custGeom>
              <a:avLst/>
              <a:gdLst/>
              <a:ahLst/>
              <a:cxnLst/>
              <a:rect l="l" t="t" r="r" b="b"/>
              <a:pathLst>
                <a:path w="2879" h="484" extrusionOk="0">
                  <a:moveTo>
                    <a:pt x="240" y="1"/>
                  </a:moveTo>
                  <a:cubicBezTo>
                    <a:pt x="1" y="1"/>
                    <a:pt x="5" y="374"/>
                    <a:pt x="248" y="385"/>
                  </a:cubicBezTo>
                  <a:lnTo>
                    <a:pt x="2633" y="484"/>
                  </a:lnTo>
                  <a:cubicBezTo>
                    <a:pt x="2637" y="484"/>
                    <a:pt x="2640" y="484"/>
                    <a:pt x="2643" y="484"/>
                  </a:cubicBezTo>
                  <a:cubicBezTo>
                    <a:pt x="2879" y="484"/>
                    <a:pt x="2876" y="111"/>
                    <a:pt x="2633" y="100"/>
                  </a:cubicBezTo>
                  <a:lnTo>
                    <a:pt x="248" y="1"/>
                  </a:lnTo>
                  <a:cubicBezTo>
                    <a:pt x="245" y="1"/>
                    <a:pt x="24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8" name="Google Shape;10758;p20"/>
            <p:cNvSpPr/>
            <p:nvPr/>
          </p:nvSpPr>
          <p:spPr>
            <a:xfrm>
              <a:off x="5729435" y="2776623"/>
              <a:ext cx="96212" cy="20147"/>
            </a:xfrm>
            <a:custGeom>
              <a:avLst/>
              <a:gdLst/>
              <a:ahLst/>
              <a:cxnLst/>
              <a:rect l="l" t="t" r="r" b="b"/>
              <a:pathLst>
                <a:path w="3572" h="748" extrusionOk="0">
                  <a:moveTo>
                    <a:pt x="219" y="1"/>
                  </a:moveTo>
                  <a:cubicBezTo>
                    <a:pt x="0" y="1"/>
                    <a:pt x="10" y="359"/>
                    <a:pt x="244" y="386"/>
                  </a:cubicBezTo>
                  <a:lnTo>
                    <a:pt x="3327" y="746"/>
                  </a:lnTo>
                  <a:cubicBezTo>
                    <a:pt x="3336" y="747"/>
                    <a:pt x="3344" y="748"/>
                    <a:pt x="3352" y="748"/>
                  </a:cubicBezTo>
                  <a:cubicBezTo>
                    <a:pt x="3571" y="748"/>
                    <a:pt x="3562" y="390"/>
                    <a:pt x="3327" y="362"/>
                  </a:cubicBezTo>
                  <a:lnTo>
                    <a:pt x="244" y="2"/>
                  </a:lnTo>
                  <a:cubicBezTo>
                    <a:pt x="235" y="1"/>
                    <a:pt x="227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59" name="Google Shape;10759;p20"/>
            <p:cNvSpPr/>
            <p:nvPr/>
          </p:nvSpPr>
          <p:spPr>
            <a:xfrm>
              <a:off x="5839196" y="2735573"/>
              <a:ext cx="110433" cy="23676"/>
            </a:xfrm>
            <a:custGeom>
              <a:avLst/>
              <a:gdLst/>
              <a:ahLst/>
              <a:cxnLst/>
              <a:rect l="l" t="t" r="r" b="b"/>
              <a:pathLst>
                <a:path w="4100" h="879" extrusionOk="0">
                  <a:moveTo>
                    <a:pt x="227" y="1"/>
                  </a:moveTo>
                  <a:cubicBezTo>
                    <a:pt x="0" y="1"/>
                    <a:pt x="8" y="366"/>
                    <a:pt x="246" y="385"/>
                  </a:cubicBezTo>
                  <a:cubicBezTo>
                    <a:pt x="1430" y="479"/>
                    <a:pt x="2607" y="644"/>
                    <a:pt x="3771" y="874"/>
                  </a:cubicBezTo>
                  <a:cubicBezTo>
                    <a:pt x="3785" y="877"/>
                    <a:pt x="3799" y="878"/>
                    <a:pt x="3813" y="878"/>
                  </a:cubicBezTo>
                  <a:cubicBezTo>
                    <a:pt x="4023" y="878"/>
                    <a:pt x="4100" y="549"/>
                    <a:pt x="3873" y="505"/>
                  </a:cubicBezTo>
                  <a:cubicBezTo>
                    <a:pt x="2674" y="268"/>
                    <a:pt x="1463" y="99"/>
                    <a:pt x="246" y="2"/>
                  </a:cubicBezTo>
                  <a:cubicBezTo>
                    <a:pt x="239" y="1"/>
                    <a:pt x="233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0" name="Google Shape;10760;p20"/>
            <p:cNvSpPr/>
            <p:nvPr/>
          </p:nvSpPr>
          <p:spPr>
            <a:xfrm>
              <a:off x="5863276" y="2817968"/>
              <a:ext cx="76064" cy="13144"/>
            </a:xfrm>
            <a:custGeom>
              <a:avLst/>
              <a:gdLst/>
              <a:ahLst/>
              <a:cxnLst/>
              <a:rect l="l" t="t" r="r" b="b"/>
              <a:pathLst>
                <a:path w="2824" h="488" extrusionOk="0">
                  <a:moveTo>
                    <a:pt x="1059" y="0"/>
                  </a:moveTo>
                  <a:cubicBezTo>
                    <a:pt x="788" y="0"/>
                    <a:pt x="517" y="9"/>
                    <a:pt x="246" y="28"/>
                  </a:cubicBezTo>
                  <a:cubicBezTo>
                    <a:pt x="7" y="43"/>
                    <a:pt x="1" y="412"/>
                    <a:pt x="232" y="412"/>
                  </a:cubicBezTo>
                  <a:cubicBezTo>
                    <a:pt x="237" y="412"/>
                    <a:pt x="241" y="412"/>
                    <a:pt x="246" y="411"/>
                  </a:cubicBezTo>
                  <a:cubicBezTo>
                    <a:pt x="517" y="393"/>
                    <a:pt x="788" y="384"/>
                    <a:pt x="1059" y="384"/>
                  </a:cubicBezTo>
                  <a:cubicBezTo>
                    <a:pt x="1585" y="384"/>
                    <a:pt x="2110" y="418"/>
                    <a:pt x="2633" y="487"/>
                  </a:cubicBezTo>
                  <a:cubicBezTo>
                    <a:pt x="2638" y="487"/>
                    <a:pt x="2643" y="488"/>
                    <a:pt x="2649" y="488"/>
                  </a:cubicBezTo>
                  <a:cubicBezTo>
                    <a:pt x="2745" y="488"/>
                    <a:pt x="2824" y="383"/>
                    <a:pt x="2824" y="294"/>
                  </a:cubicBezTo>
                  <a:cubicBezTo>
                    <a:pt x="2824" y="180"/>
                    <a:pt x="2734" y="117"/>
                    <a:pt x="2633" y="103"/>
                  </a:cubicBezTo>
                  <a:cubicBezTo>
                    <a:pt x="2110" y="35"/>
                    <a:pt x="1585" y="0"/>
                    <a:pt x="10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1" name="Google Shape;10761;p20"/>
            <p:cNvSpPr/>
            <p:nvPr/>
          </p:nvSpPr>
          <p:spPr>
            <a:xfrm>
              <a:off x="5677988" y="2842372"/>
              <a:ext cx="92360" cy="15245"/>
            </a:xfrm>
            <a:custGeom>
              <a:avLst/>
              <a:gdLst/>
              <a:ahLst/>
              <a:cxnLst/>
              <a:rect l="l" t="t" r="r" b="b"/>
              <a:pathLst>
                <a:path w="3429" h="566" extrusionOk="0">
                  <a:moveTo>
                    <a:pt x="273" y="0"/>
                  </a:moveTo>
                  <a:cubicBezTo>
                    <a:pt x="72" y="0"/>
                    <a:pt x="0" y="321"/>
                    <a:pt x="222" y="377"/>
                  </a:cubicBezTo>
                  <a:cubicBezTo>
                    <a:pt x="723" y="502"/>
                    <a:pt x="1235" y="565"/>
                    <a:pt x="1748" y="565"/>
                  </a:cubicBezTo>
                  <a:cubicBezTo>
                    <a:pt x="2237" y="565"/>
                    <a:pt x="2726" y="508"/>
                    <a:pt x="3205" y="394"/>
                  </a:cubicBezTo>
                  <a:cubicBezTo>
                    <a:pt x="3428" y="340"/>
                    <a:pt x="3356" y="18"/>
                    <a:pt x="3152" y="18"/>
                  </a:cubicBezTo>
                  <a:cubicBezTo>
                    <a:pt x="3137" y="18"/>
                    <a:pt x="3120" y="20"/>
                    <a:pt x="3104" y="24"/>
                  </a:cubicBezTo>
                  <a:cubicBezTo>
                    <a:pt x="2658" y="130"/>
                    <a:pt x="2204" y="183"/>
                    <a:pt x="1749" y="183"/>
                  </a:cubicBezTo>
                  <a:cubicBezTo>
                    <a:pt x="1271" y="183"/>
                    <a:pt x="792" y="124"/>
                    <a:pt x="324" y="7"/>
                  </a:cubicBezTo>
                  <a:cubicBezTo>
                    <a:pt x="306" y="2"/>
                    <a:pt x="290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2" name="Google Shape;10762;p20"/>
            <p:cNvSpPr/>
            <p:nvPr/>
          </p:nvSpPr>
          <p:spPr>
            <a:xfrm>
              <a:off x="5757986" y="2473843"/>
              <a:ext cx="67742" cy="15299"/>
            </a:xfrm>
            <a:custGeom>
              <a:avLst/>
              <a:gdLst/>
              <a:ahLst/>
              <a:cxnLst/>
              <a:rect l="l" t="t" r="r" b="b"/>
              <a:pathLst>
                <a:path w="2515" h="568" extrusionOk="0">
                  <a:moveTo>
                    <a:pt x="283" y="1"/>
                  </a:moveTo>
                  <a:cubicBezTo>
                    <a:pt x="76" y="1"/>
                    <a:pt x="1" y="326"/>
                    <a:pt x="228" y="376"/>
                  </a:cubicBezTo>
                  <a:cubicBezTo>
                    <a:pt x="814" y="504"/>
                    <a:pt x="1415" y="568"/>
                    <a:pt x="2016" y="568"/>
                  </a:cubicBezTo>
                  <a:cubicBezTo>
                    <a:pt x="2099" y="568"/>
                    <a:pt x="2183" y="566"/>
                    <a:pt x="2267" y="564"/>
                  </a:cubicBezTo>
                  <a:cubicBezTo>
                    <a:pt x="2511" y="556"/>
                    <a:pt x="2515" y="180"/>
                    <a:pt x="2275" y="180"/>
                  </a:cubicBezTo>
                  <a:cubicBezTo>
                    <a:pt x="2272" y="180"/>
                    <a:pt x="2270" y="180"/>
                    <a:pt x="2267" y="180"/>
                  </a:cubicBezTo>
                  <a:cubicBezTo>
                    <a:pt x="2178" y="183"/>
                    <a:pt x="2089" y="185"/>
                    <a:pt x="2000" y="185"/>
                  </a:cubicBezTo>
                  <a:cubicBezTo>
                    <a:pt x="1439" y="185"/>
                    <a:pt x="878" y="125"/>
                    <a:pt x="329" y="6"/>
                  </a:cubicBezTo>
                  <a:cubicBezTo>
                    <a:pt x="313" y="3"/>
                    <a:pt x="298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3" name="Google Shape;10763;p20"/>
            <p:cNvSpPr/>
            <p:nvPr/>
          </p:nvSpPr>
          <p:spPr>
            <a:xfrm>
              <a:off x="4898130" y="3376552"/>
              <a:ext cx="139631" cy="171711"/>
            </a:xfrm>
            <a:custGeom>
              <a:avLst/>
              <a:gdLst/>
              <a:ahLst/>
              <a:cxnLst/>
              <a:rect l="l" t="t" r="r" b="b"/>
              <a:pathLst>
                <a:path w="5184" h="6375" extrusionOk="0">
                  <a:moveTo>
                    <a:pt x="3457" y="830"/>
                  </a:moveTo>
                  <a:cubicBezTo>
                    <a:pt x="3775" y="2453"/>
                    <a:pt x="4193" y="4056"/>
                    <a:pt x="4710" y="5627"/>
                  </a:cubicBezTo>
                  <a:lnTo>
                    <a:pt x="2678" y="5779"/>
                  </a:lnTo>
                  <a:lnTo>
                    <a:pt x="1561" y="5862"/>
                  </a:lnTo>
                  <a:cubicBezTo>
                    <a:pt x="1235" y="5886"/>
                    <a:pt x="908" y="5904"/>
                    <a:pt x="590" y="5983"/>
                  </a:cubicBezTo>
                  <a:cubicBezTo>
                    <a:pt x="1736" y="4377"/>
                    <a:pt x="2697" y="2649"/>
                    <a:pt x="3457" y="830"/>
                  </a:cubicBezTo>
                  <a:close/>
                  <a:moveTo>
                    <a:pt x="3543" y="0"/>
                  </a:moveTo>
                  <a:cubicBezTo>
                    <a:pt x="3460" y="0"/>
                    <a:pt x="3369" y="52"/>
                    <a:pt x="3338" y="134"/>
                  </a:cubicBezTo>
                  <a:cubicBezTo>
                    <a:pt x="2518" y="2230"/>
                    <a:pt x="1431" y="4211"/>
                    <a:pt x="101" y="6027"/>
                  </a:cubicBezTo>
                  <a:cubicBezTo>
                    <a:pt x="1" y="6163"/>
                    <a:pt x="130" y="6294"/>
                    <a:pt x="265" y="6294"/>
                  </a:cubicBezTo>
                  <a:cubicBezTo>
                    <a:pt x="306" y="6294"/>
                    <a:pt x="347" y="6282"/>
                    <a:pt x="383" y="6255"/>
                  </a:cubicBezTo>
                  <a:cubicBezTo>
                    <a:pt x="408" y="6322"/>
                    <a:pt x="464" y="6375"/>
                    <a:pt x="542" y="6375"/>
                  </a:cubicBezTo>
                  <a:cubicBezTo>
                    <a:pt x="559" y="6375"/>
                    <a:pt x="578" y="6372"/>
                    <a:pt x="597" y="6367"/>
                  </a:cubicBezTo>
                  <a:cubicBezTo>
                    <a:pt x="956" y="6265"/>
                    <a:pt x="1331" y="6255"/>
                    <a:pt x="1700" y="6229"/>
                  </a:cubicBezTo>
                  <a:lnTo>
                    <a:pt x="2772" y="6149"/>
                  </a:lnTo>
                  <a:lnTo>
                    <a:pt x="4961" y="5986"/>
                  </a:lnTo>
                  <a:cubicBezTo>
                    <a:pt x="5075" y="5977"/>
                    <a:pt x="5183" y="5872"/>
                    <a:pt x="5143" y="5748"/>
                  </a:cubicBezTo>
                  <a:cubicBezTo>
                    <a:pt x="4527" y="3913"/>
                    <a:pt x="4046" y="2036"/>
                    <a:pt x="3700" y="134"/>
                  </a:cubicBezTo>
                  <a:cubicBezTo>
                    <a:pt x="3683" y="40"/>
                    <a:pt x="3616" y="0"/>
                    <a:pt x="35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4" name="Google Shape;10764;p20"/>
            <p:cNvSpPr/>
            <p:nvPr/>
          </p:nvSpPr>
          <p:spPr>
            <a:xfrm>
              <a:off x="5047917" y="3335772"/>
              <a:ext cx="100737" cy="213702"/>
            </a:xfrm>
            <a:custGeom>
              <a:avLst/>
              <a:gdLst/>
              <a:ahLst/>
              <a:cxnLst/>
              <a:rect l="l" t="t" r="r" b="b"/>
              <a:pathLst>
                <a:path w="3740" h="7934" extrusionOk="0">
                  <a:moveTo>
                    <a:pt x="3262" y="550"/>
                  </a:moveTo>
                  <a:cubicBezTo>
                    <a:pt x="3210" y="1505"/>
                    <a:pt x="2634" y="2438"/>
                    <a:pt x="2140" y="3218"/>
                  </a:cubicBezTo>
                  <a:cubicBezTo>
                    <a:pt x="1819" y="3724"/>
                    <a:pt x="1462" y="4207"/>
                    <a:pt x="1073" y="4664"/>
                  </a:cubicBezTo>
                  <a:cubicBezTo>
                    <a:pt x="1083" y="4608"/>
                    <a:pt x="1090" y="4553"/>
                    <a:pt x="1098" y="4500"/>
                  </a:cubicBezTo>
                  <a:cubicBezTo>
                    <a:pt x="1234" y="3655"/>
                    <a:pt x="1455" y="2807"/>
                    <a:pt x="1882" y="2057"/>
                  </a:cubicBezTo>
                  <a:cubicBezTo>
                    <a:pt x="2223" y="1455"/>
                    <a:pt x="2701" y="949"/>
                    <a:pt x="3262" y="550"/>
                  </a:cubicBezTo>
                  <a:close/>
                  <a:moveTo>
                    <a:pt x="3444" y="0"/>
                  </a:moveTo>
                  <a:cubicBezTo>
                    <a:pt x="3414" y="0"/>
                    <a:pt x="3382" y="9"/>
                    <a:pt x="3351" y="28"/>
                  </a:cubicBezTo>
                  <a:cubicBezTo>
                    <a:pt x="2029" y="840"/>
                    <a:pt x="1242" y="2145"/>
                    <a:pt x="888" y="3632"/>
                  </a:cubicBezTo>
                  <a:cubicBezTo>
                    <a:pt x="780" y="4086"/>
                    <a:pt x="664" y="4626"/>
                    <a:pt x="622" y="5170"/>
                  </a:cubicBezTo>
                  <a:cubicBezTo>
                    <a:pt x="464" y="5339"/>
                    <a:pt x="302" y="5504"/>
                    <a:pt x="136" y="5665"/>
                  </a:cubicBezTo>
                  <a:cubicBezTo>
                    <a:pt x="0" y="5795"/>
                    <a:pt x="130" y="5984"/>
                    <a:pt x="276" y="5984"/>
                  </a:cubicBezTo>
                  <a:cubicBezTo>
                    <a:pt x="319" y="5984"/>
                    <a:pt x="363" y="5968"/>
                    <a:pt x="403" y="5930"/>
                  </a:cubicBezTo>
                  <a:cubicBezTo>
                    <a:pt x="473" y="5863"/>
                    <a:pt x="537" y="5791"/>
                    <a:pt x="606" y="5722"/>
                  </a:cubicBezTo>
                  <a:cubicBezTo>
                    <a:pt x="628" y="6483"/>
                    <a:pt x="849" y="7199"/>
                    <a:pt x="1499" y="7638"/>
                  </a:cubicBezTo>
                  <a:cubicBezTo>
                    <a:pt x="1777" y="7826"/>
                    <a:pt x="2103" y="7933"/>
                    <a:pt x="2424" y="7933"/>
                  </a:cubicBezTo>
                  <a:cubicBezTo>
                    <a:pt x="2724" y="7933"/>
                    <a:pt x="3020" y="7840"/>
                    <a:pt x="3268" y="7633"/>
                  </a:cubicBezTo>
                  <a:cubicBezTo>
                    <a:pt x="3415" y="7512"/>
                    <a:pt x="3280" y="7322"/>
                    <a:pt x="3125" y="7322"/>
                  </a:cubicBezTo>
                  <a:cubicBezTo>
                    <a:pt x="3084" y="7322"/>
                    <a:pt x="3041" y="7336"/>
                    <a:pt x="3002" y="7368"/>
                  </a:cubicBezTo>
                  <a:cubicBezTo>
                    <a:pt x="2835" y="7507"/>
                    <a:pt x="2639" y="7566"/>
                    <a:pt x="2438" y="7566"/>
                  </a:cubicBezTo>
                  <a:cubicBezTo>
                    <a:pt x="2008" y="7566"/>
                    <a:pt x="1557" y="7295"/>
                    <a:pt x="1324" y="6950"/>
                  </a:cubicBezTo>
                  <a:cubicBezTo>
                    <a:pt x="1007" y="6480"/>
                    <a:pt x="959" y="5894"/>
                    <a:pt x="998" y="5322"/>
                  </a:cubicBezTo>
                  <a:cubicBezTo>
                    <a:pt x="1562" y="4709"/>
                    <a:pt x="2068" y="4047"/>
                    <a:pt x="2508" y="3340"/>
                  </a:cubicBezTo>
                  <a:cubicBezTo>
                    <a:pt x="3079" y="2422"/>
                    <a:pt x="3740" y="1311"/>
                    <a:pt x="3633" y="191"/>
                  </a:cubicBezTo>
                  <a:cubicBezTo>
                    <a:pt x="3624" y="87"/>
                    <a:pt x="3540" y="0"/>
                    <a:pt x="34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5" name="Google Shape;10765;p20"/>
            <p:cNvSpPr/>
            <p:nvPr/>
          </p:nvSpPr>
          <p:spPr>
            <a:xfrm>
              <a:off x="5150756" y="3446584"/>
              <a:ext cx="131093" cy="17185"/>
            </a:xfrm>
            <a:custGeom>
              <a:avLst/>
              <a:gdLst/>
              <a:ahLst/>
              <a:cxnLst/>
              <a:rect l="l" t="t" r="r" b="b"/>
              <a:pathLst>
                <a:path w="4867" h="638" extrusionOk="0">
                  <a:moveTo>
                    <a:pt x="224" y="1"/>
                  </a:moveTo>
                  <a:cubicBezTo>
                    <a:pt x="0" y="1"/>
                    <a:pt x="8" y="359"/>
                    <a:pt x="241" y="378"/>
                  </a:cubicBezTo>
                  <a:cubicBezTo>
                    <a:pt x="1700" y="497"/>
                    <a:pt x="3162" y="585"/>
                    <a:pt x="4624" y="638"/>
                  </a:cubicBezTo>
                  <a:cubicBezTo>
                    <a:pt x="4627" y="638"/>
                    <a:pt x="4630" y="638"/>
                    <a:pt x="4633" y="638"/>
                  </a:cubicBezTo>
                  <a:cubicBezTo>
                    <a:pt x="4866" y="638"/>
                    <a:pt x="4862" y="271"/>
                    <a:pt x="4624" y="262"/>
                  </a:cubicBezTo>
                  <a:cubicBezTo>
                    <a:pt x="3162" y="208"/>
                    <a:pt x="1702" y="122"/>
                    <a:pt x="241" y="2"/>
                  </a:cubicBezTo>
                  <a:cubicBezTo>
                    <a:pt x="235" y="1"/>
                    <a:pt x="230" y="1"/>
                    <a:pt x="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6" name="Google Shape;10766;p20"/>
            <p:cNvSpPr/>
            <p:nvPr/>
          </p:nvSpPr>
          <p:spPr>
            <a:xfrm>
              <a:off x="5142487" y="3477129"/>
              <a:ext cx="136668" cy="13333"/>
            </a:xfrm>
            <a:custGeom>
              <a:avLst/>
              <a:gdLst/>
              <a:ahLst/>
              <a:cxnLst/>
              <a:rect l="l" t="t" r="r" b="b"/>
              <a:pathLst>
                <a:path w="5074" h="495" extrusionOk="0">
                  <a:moveTo>
                    <a:pt x="237" y="0"/>
                  </a:moveTo>
                  <a:cubicBezTo>
                    <a:pt x="0" y="0"/>
                    <a:pt x="4" y="370"/>
                    <a:pt x="243" y="376"/>
                  </a:cubicBezTo>
                  <a:lnTo>
                    <a:pt x="4830" y="494"/>
                  </a:lnTo>
                  <a:cubicBezTo>
                    <a:pt x="4832" y="494"/>
                    <a:pt x="4834" y="494"/>
                    <a:pt x="4836" y="494"/>
                  </a:cubicBezTo>
                  <a:cubicBezTo>
                    <a:pt x="5073" y="494"/>
                    <a:pt x="5070" y="124"/>
                    <a:pt x="4830" y="118"/>
                  </a:cubicBezTo>
                  <a:lnTo>
                    <a:pt x="243" y="0"/>
                  </a:lnTo>
                  <a:cubicBezTo>
                    <a:pt x="241" y="0"/>
                    <a:pt x="239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7" name="Google Shape;10767;p20"/>
            <p:cNvSpPr/>
            <p:nvPr/>
          </p:nvSpPr>
          <p:spPr>
            <a:xfrm>
              <a:off x="5291924" y="3400579"/>
              <a:ext cx="118379" cy="127995"/>
            </a:xfrm>
            <a:custGeom>
              <a:avLst/>
              <a:gdLst/>
              <a:ahLst/>
              <a:cxnLst/>
              <a:rect l="l" t="t" r="r" b="b"/>
              <a:pathLst>
                <a:path w="4395" h="4752" extrusionOk="0">
                  <a:moveTo>
                    <a:pt x="2728" y="437"/>
                  </a:moveTo>
                  <a:cubicBezTo>
                    <a:pt x="2787" y="531"/>
                    <a:pt x="2822" y="708"/>
                    <a:pt x="2837" y="759"/>
                  </a:cubicBezTo>
                  <a:lnTo>
                    <a:pt x="2988" y="1252"/>
                  </a:lnTo>
                  <a:cubicBezTo>
                    <a:pt x="3102" y="1622"/>
                    <a:pt x="3215" y="1992"/>
                    <a:pt x="3328" y="2361"/>
                  </a:cubicBezTo>
                  <a:lnTo>
                    <a:pt x="3925" y="4315"/>
                  </a:lnTo>
                  <a:cubicBezTo>
                    <a:pt x="3373" y="4347"/>
                    <a:pt x="2822" y="4368"/>
                    <a:pt x="2269" y="4373"/>
                  </a:cubicBezTo>
                  <a:cubicBezTo>
                    <a:pt x="2162" y="4374"/>
                    <a:pt x="2056" y="4375"/>
                    <a:pt x="1949" y="4375"/>
                  </a:cubicBezTo>
                  <a:cubicBezTo>
                    <a:pt x="1737" y="4375"/>
                    <a:pt x="1525" y="4373"/>
                    <a:pt x="1313" y="4368"/>
                  </a:cubicBezTo>
                  <a:cubicBezTo>
                    <a:pt x="1169" y="4367"/>
                    <a:pt x="1025" y="4362"/>
                    <a:pt x="880" y="4358"/>
                  </a:cubicBezTo>
                  <a:cubicBezTo>
                    <a:pt x="865" y="4357"/>
                    <a:pt x="849" y="4357"/>
                    <a:pt x="833" y="4357"/>
                  </a:cubicBezTo>
                  <a:cubicBezTo>
                    <a:pt x="816" y="4357"/>
                    <a:pt x="798" y="4357"/>
                    <a:pt x="780" y="4357"/>
                  </a:cubicBezTo>
                  <a:cubicBezTo>
                    <a:pt x="726" y="4357"/>
                    <a:pt x="670" y="4356"/>
                    <a:pt x="620" y="4350"/>
                  </a:cubicBezTo>
                  <a:cubicBezTo>
                    <a:pt x="603" y="4347"/>
                    <a:pt x="587" y="4342"/>
                    <a:pt x="573" y="4336"/>
                  </a:cubicBezTo>
                  <a:lnTo>
                    <a:pt x="2728" y="437"/>
                  </a:lnTo>
                  <a:close/>
                  <a:moveTo>
                    <a:pt x="2645" y="0"/>
                  </a:moveTo>
                  <a:cubicBezTo>
                    <a:pt x="2579" y="0"/>
                    <a:pt x="2520" y="36"/>
                    <a:pt x="2488" y="93"/>
                  </a:cubicBezTo>
                  <a:cubicBezTo>
                    <a:pt x="1727" y="1470"/>
                    <a:pt x="965" y="2849"/>
                    <a:pt x="204" y="4226"/>
                  </a:cubicBezTo>
                  <a:cubicBezTo>
                    <a:pt x="186" y="4245"/>
                    <a:pt x="174" y="4268"/>
                    <a:pt x="166" y="4293"/>
                  </a:cubicBezTo>
                  <a:lnTo>
                    <a:pt x="81" y="4448"/>
                  </a:lnTo>
                  <a:cubicBezTo>
                    <a:pt x="1" y="4594"/>
                    <a:pt x="128" y="4727"/>
                    <a:pt x="254" y="4727"/>
                  </a:cubicBezTo>
                  <a:cubicBezTo>
                    <a:pt x="299" y="4727"/>
                    <a:pt x="344" y="4710"/>
                    <a:pt x="379" y="4669"/>
                  </a:cubicBezTo>
                  <a:cubicBezTo>
                    <a:pt x="456" y="4701"/>
                    <a:pt x="537" y="4719"/>
                    <a:pt x="620" y="4726"/>
                  </a:cubicBezTo>
                  <a:cubicBezTo>
                    <a:pt x="905" y="4749"/>
                    <a:pt x="1194" y="4751"/>
                    <a:pt x="1481" y="4751"/>
                  </a:cubicBezTo>
                  <a:cubicBezTo>
                    <a:pt x="1537" y="4751"/>
                    <a:pt x="1593" y="4751"/>
                    <a:pt x="1649" y="4751"/>
                  </a:cubicBezTo>
                  <a:cubicBezTo>
                    <a:pt x="1697" y="4751"/>
                    <a:pt x="1744" y="4751"/>
                    <a:pt x="1791" y="4751"/>
                  </a:cubicBezTo>
                  <a:cubicBezTo>
                    <a:pt x="1837" y="4751"/>
                    <a:pt x="1884" y="4751"/>
                    <a:pt x="1931" y="4751"/>
                  </a:cubicBezTo>
                  <a:cubicBezTo>
                    <a:pt x="2680" y="4751"/>
                    <a:pt x="3428" y="4727"/>
                    <a:pt x="4175" y="4679"/>
                  </a:cubicBezTo>
                  <a:cubicBezTo>
                    <a:pt x="4293" y="4671"/>
                    <a:pt x="4395" y="4564"/>
                    <a:pt x="4357" y="4441"/>
                  </a:cubicBezTo>
                  <a:lnTo>
                    <a:pt x="3564" y="1851"/>
                  </a:lnTo>
                  <a:cubicBezTo>
                    <a:pt x="3434" y="1426"/>
                    <a:pt x="3306" y="1000"/>
                    <a:pt x="3174" y="577"/>
                  </a:cubicBezTo>
                  <a:cubicBezTo>
                    <a:pt x="3090" y="303"/>
                    <a:pt x="2974" y="24"/>
                    <a:pt x="2649" y="0"/>
                  </a:cubicBezTo>
                  <a:cubicBezTo>
                    <a:pt x="2648" y="0"/>
                    <a:pt x="2647" y="0"/>
                    <a:pt x="2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8" name="Google Shape;10768;p20"/>
            <p:cNvSpPr/>
            <p:nvPr/>
          </p:nvSpPr>
          <p:spPr>
            <a:xfrm>
              <a:off x="5430803" y="3342560"/>
              <a:ext cx="86246" cy="200693"/>
            </a:xfrm>
            <a:custGeom>
              <a:avLst/>
              <a:gdLst/>
              <a:ahLst/>
              <a:cxnLst/>
              <a:rect l="l" t="t" r="r" b="b"/>
              <a:pathLst>
                <a:path w="3202" h="7451" extrusionOk="0">
                  <a:moveTo>
                    <a:pt x="2686" y="378"/>
                  </a:moveTo>
                  <a:cubicBezTo>
                    <a:pt x="2693" y="378"/>
                    <a:pt x="2701" y="379"/>
                    <a:pt x="2709" y="381"/>
                  </a:cubicBezTo>
                  <a:cubicBezTo>
                    <a:pt x="2853" y="409"/>
                    <a:pt x="2756" y="584"/>
                    <a:pt x="2722" y="667"/>
                  </a:cubicBezTo>
                  <a:cubicBezTo>
                    <a:pt x="2620" y="904"/>
                    <a:pt x="2513" y="1137"/>
                    <a:pt x="2404" y="1371"/>
                  </a:cubicBezTo>
                  <a:cubicBezTo>
                    <a:pt x="2203" y="1797"/>
                    <a:pt x="1993" y="2219"/>
                    <a:pt x="1771" y="2635"/>
                  </a:cubicBezTo>
                  <a:cubicBezTo>
                    <a:pt x="1537" y="3074"/>
                    <a:pt x="1288" y="3505"/>
                    <a:pt x="1031" y="3929"/>
                  </a:cubicBezTo>
                  <a:cubicBezTo>
                    <a:pt x="1098" y="3607"/>
                    <a:pt x="1174" y="3284"/>
                    <a:pt x="1271" y="2967"/>
                  </a:cubicBezTo>
                  <a:cubicBezTo>
                    <a:pt x="1529" y="2131"/>
                    <a:pt x="1898" y="1221"/>
                    <a:pt x="2463" y="537"/>
                  </a:cubicBezTo>
                  <a:cubicBezTo>
                    <a:pt x="2512" y="478"/>
                    <a:pt x="2597" y="378"/>
                    <a:pt x="2686" y="378"/>
                  </a:cubicBezTo>
                  <a:close/>
                  <a:moveTo>
                    <a:pt x="2707" y="1"/>
                  </a:moveTo>
                  <a:cubicBezTo>
                    <a:pt x="2255" y="1"/>
                    <a:pt x="1987" y="542"/>
                    <a:pt x="1786" y="876"/>
                  </a:cubicBezTo>
                  <a:cubicBezTo>
                    <a:pt x="1509" y="1338"/>
                    <a:pt x="1276" y="1827"/>
                    <a:pt x="1091" y="2333"/>
                  </a:cubicBezTo>
                  <a:cubicBezTo>
                    <a:pt x="802" y="3108"/>
                    <a:pt x="617" y="3920"/>
                    <a:pt x="511" y="4739"/>
                  </a:cubicBezTo>
                  <a:cubicBezTo>
                    <a:pt x="373" y="4951"/>
                    <a:pt x="241" y="5169"/>
                    <a:pt x="96" y="5377"/>
                  </a:cubicBezTo>
                  <a:cubicBezTo>
                    <a:pt x="0" y="5516"/>
                    <a:pt x="131" y="5651"/>
                    <a:pt x="265" y="5651"/>
                  </a:cubicBezTo>
                  <a:cubicBezTo>
                    <a:pt x="322" y="5651"/>
                    <a:pt x="380" y="5626"/>
                    <a:pt x="422" y="5567"/>
                  </a:cubicBezTo>
                  <a:cubicBezTo>
                    <a:pt x="425" y="5560"/>
                    <a:pt x="429" y="5556"/>
                    <a:pt x="433" y="5550"/>
                  </a:cubicBezTo>
                  <a:lnTo>
                    <a:pt x="433" y="5550"/>
                  </a:lnTo>
                  <a:cubicBezTo>
                    <a:pt x="400" y="6051"/>
                    <a:pt x="401" y="6620"/>
                    <a:pt x="766" y="7011"/>
                  </a:cubicBezTo>
                  <a:cubicBezTo>
                    <a:pt x="1131" y="7403"/>
                    <a:pt x="1705" y="7439"/>
                    <a:pt x="2205" y="7450"/>
                  </a:cubicBezTo>
                  <a:cubicBezTo>
                    <a:pt x="2206" y="7450"/>
                    <a:pt x="2208" y="7450"/>
                    <a:pt x="2209" y="7450"/>
                  </a:cubicBezTo>
                  <a:cubicBezTo>
                    <a:pt x="2446" y="7450"/>
                    <a:pt x="2444" y="7079"/>
                    <a:pt x="2205" y="7074"/>
                  </a:cubicBezTo>
                  <a:cubicBezTo>
                    <a:pt x="1810" y="7065"/>
                    <a:pt x="1319" y="7061"/>
                    <a:pt x="1033" y="6747"/>
                  </a:cubicBezTo>
                  <a:cubicBezTo>
                    <a:pt x="763" y="6452"/>
                    <a:pt x="782" y="5996"/>
                    <a:pt x="804" y="5626"/>
                  </a:cubicBezTo>
                  <a:cubicBezTo>
                    <a:pt x="818" y="5382"/>
                    <a:pt x="842" y="5139"/>
                    <a:pt x="870" y="4896"/>
                  </a:cubicBezTo>
                  <a:cubicBezTo>
                    <a:pt x="1362" y="4139"/>
                    <a:pt x="1818" y="3361"/>
                    <a:pt x="2234" y="2560"/>
                  </a:cubicBezTo>
                  <a:cubicBezTo>
                    <a:pt x="2512" y="2027"/>
                    <a:pt x="2770" y="1485"/>
                    <a:pt x="3012" y="935"/>
                  </a:cubicBezTo>
                  <a:cubicBezTo>
                    <a:pt x="3090" y="757"/>
                    <a:pt x="3201" y="559"/>
                    <a:pt x="3163" y="356"/>
                  </a:cubicBezTo>
                  <a:cubicBezTo>
                    <a:pt x="3126" y="154"/>
                    <a:pt x="2943" y="14"/>
                    <a:pt x="2739" y="2"/>
                  </a:cubicBezTo>
                  <a:cubicBezTo>
                    <a:pt x="2728" y="1"/>
                    <a:pt x="2717" y="1"/>
                    <a:pt x="27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69" name="Google Shape;10769;p20"/>
            <p:cNvSpPr/>
            <p:nvPr/>
          </p:nvSpPr>
          <p:spPr>
            <a:xfrm>
              <a:off x="5520982" y="3497169"/>
              <a:ext cx="41291" cy="62435"/>
            </a:xfrm>
            <a:custGeom>
              <a:avLst/>
              <a:gdLst/>
              <a:ahLst/>
              <a:cxnLst/>
              <a:rect l="l" t="t" r="r" b="b"/>
              <a:pathLst>
                <a:path w="1533" h="2318" extrusionOk="0">
                  <a:moveTo>
                    <a:pt x="202" y="1"/>
                  </a:moveTo>
                  <a:cubicBezTo>
                    <a:pt x="110" y="1"/>
                    <a:pt x="2" y="87"/>
                    <a:pt x="14" y="189"/>
                  </a:cubicBezTo>
                  <a:cubicBezTo>
                    <a:pt x="93" y="829"/>
                    <a:pt x="91" y="1480"/>
                    <a:pt x="10" y="2121"/>
                  </a:cubicBezTo>
                  <a:cubicBezTo>
                    <a:pt x="0" y="2200"/>
                    <a:pt x="76" y="2282"/>
                    <a:pt x="148" y="2302"/>
                  </a:cubicBezTo>
                  <a:cubicBezTo>
                    <a:pt x="164" y="2307"/>
                    <a:pt x="180" y="2309"/>
                    <a:pt x="195" y="2309"/>
                  </a:cubicBezTo>
                  <a:cubicBezTo>
                    <a:pt x="262" y="2309"/>
                    <a:pt x="319" y="2270"/>
                    <a:pt x="361" y="2216"/>
                  </a:cubicBezTo>
                  <a:cubicBezTo>
                    <a:pt x="615" y="1881"/>
                    <a:pt x="856" y="1536"/>
                    <a:pt x="1099" y="1195"/>
                  </a:cubicBezTo>
                  <a:cubicBezTo>
                    <a:pt x="1116" y="1508"/>
                    <a:pt x="1133" y="1823"/>
                    <a:pt x="1150" y="2136"/>
                  </a:cubicBezTo>
                  <a:cubicBezTo>
                    <a:pt x="1157" y="2257"/>
                    <a:pt x="1254" y="2318"/>
                    <a:pt x="1348" y="2318"/>
                  </a:cubicBezTo>
                  <a:cubicBezTo>
                    <a:pt x="1442" y="2318"/>
                    <a:pt x="1533" y="2257"/>
                    <a:pt x="1526" y="2136"/>
                  </a:cubicBezTo>
                  <a:lnTo>
                    <a:pt x="1445" y="654"/>
                  </a:lnTo>
                  <a:cubicBezTo>
                    <a:pt x="1439" y="538"/>
                    <a:pt x="1351" y="471"/>
                    <a:pt x="1259" y="471"/>
                  </a:cubicBezTo>
                  <a:cubicBezTo>
                    <a:pt x="1199" y="471"/>
                    <a:pt x="1137" y="499"/>
                    <a:pt x="1096" y="560"/>
                  </a:cubicBezTo>
                  <a:cubicBezTo>
                    <a:pt x="882" y="869"/>
                    <a:pt x="658" y="1168"/>
                    <a:pt x="437" y="1470"/>
                  </a:cubicBezTo>
                  <a:cubicBezTo>
                    <a:pt x="456" y="1043"/>
                    <a:pt x="441" y="613"/>
                    <a:pt x="390" y="189"/>
                  </a:cubicBezTo>
                  <a:cubicBezTo>
                    <a:pt x="378" y="87"/>
                    <a:pt x="312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0" name="Google Shape;10770;p20"/>
            <p:cNvSpPr/>
            <p:nvPr/>
          </p:nvSpPr>
          <p:spPr>
            <a:xfrm>
              <a:off x="5584577" y="3421157"/>
              <a:ext cx="89667" cy="119995"/>
            </a:xfrm>
            <a:custGeom>
              <a:avLst/>
              <a:gdLst/>
              <a:ahLst/>
              <a:cxnLst/>
              <a:rect l="l" t="t" r="r" b="b"/>
              <a:pathLst>
                <a:path w="3329" h="4455" extrusionOk="0">
                  <a:moveTo>
                    <a:pt x="2338" y="1"/>
                  </a:moveTo>
                  <a:cubicBezTo>
                    <a:pt x="2265" y="1"/>
                    <a:pt x="2195" y="41"/>
                    <a:pt x="2175" y="136"/>
                  </a:cubicBezTo>
                  <a:cubicBezTo>
                    <a:pt x="2056" y="692"/>
                    <a:pt x="1965" y="1253"/>
                    <a:pt x="1892" y="1817"/>
                  </a:cubicBezTo>
                  <a:lnTo>
                    <a:pt x="154" y="2061"/>
                  </a:lnTo>
                  <a:cubicBezTo>
                    <a:pt x="54" y="2075"/>
                    <a:pt x="0" y="2204"/>
                    <a:pt x="24" y="2292"/>
                  </a:cubicBezTo>
                  <a:cubicBezTo>
                    <a:pt x="48" y="2386"/>
                    <a:pt x="128" y="2426"/>
                    <a:pt x="213" y="2426"/>
                  </a:cubicBezTo>
                  <a:cubicBezTo>
                    <a:pt x="227" y="2426"/>
                    <a:pt x="241" y="2425"/>
                    <a:pt x="254" y="2423"/>
                  </a:cubicBezTo>
                  <a:lnTo>
                    <a:pt x="1838" y="2201"/>
                  </a:lnTo>
                  <a:lnTo>
                    <a:pt x="1838" y="2201"/>
                  </a:lnTo>
                  <a:cubicBezTo>
                    <a:pt x="1762" y="2888"/>
                    <a:pt x="1719" y="3579"/>
                    <a:pt x="1710" y="4272"/>
                  </a:cubicBezTo>
                  <a:cubicBezTo>
                    <a:pt x="1708" y="4393"/>
                    <a:pt x="1801" y="4454"/>
                    <a:pt x="1895" y="4454"/>
                  </a:cubicBezTo>
                  <a:cubicBezTo>
                    <a:pt x="1989" y="4454"/>
                    <a:pt x="2084" y="4393"/>
                    <a:pt x="2086" y="4272"/>
                  </a:cubicBezTo>
                  <a:cubicBezTo>
                    <a:pt x="2095" y="3562"/>
                    <a:pt x="2142" y="2852"/>
                    <a:pt x="2224" y="2146"/>
                  </a:cubicBezTo>
                  <a:lnTo>
                    <a:pt x="3173" y="2013"/>
                  </a:lnTo>
                  <a:cubicBezTo>
                    <a:pt x="3273" y="1997"/>
                    <a:pt x="3328" y="1870"/>
                    <a:pt x="3305" y="1781"/>
                  </a:cubicBezTo>
                  <a:cubicBezTo>
                    <a:pt x="3280" y="1687"/>
                    <a:pt x="3199" y="1646"/>
                    <a:pt x="3113" y="1646"/>
                  </a:cubicBezTo>
                  <a:cubicBezTo>
                    <a:pt x="3100" y="1646"/>
                    <a:pt x="3086" y="1647"/>
                    <a:pt x="3073" y="1649"/>
                  </a:cubicBezTo>
                  <a:lnTo>
                    <a:pt x="2277" y="1762"/>
                  </a:lnTo>
                  <a:cubicBezTo>
                    <a:pt x="2346" y="1251"/>
                    <a:pt x="2429" y="740"/>
                    <a:pt x="2537" y="236"/>
                  </a:cubicBezTo>
                  <a:cubicBezTo>
                    <a:pt x="2567" y="94"/>
                    <a:pt x="2448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1" name="Google Shape;10771;p20"/>
            <p:cNvSpPr/>
            <p:nvPr/>
          </p:nvSpPr>
          <p:spPr>
            <a:xfrm>
              <a:off x="5716479" y="3399151"/>
              <a:ext cx="124467" cy="145718"/>
            </a:xfrm>
            <a:custGeom>
              <a:avLst/>
              <a:gdLst/>
              <a:ahLst/>
              <a:cxnLst/>
              <a:rect l="l" t="t" r="r" b="b"/>
              <a:pathLst>
                <a:path w="4621" h="5410" extrusionOk="0">
                  <a:moveTo>
                    <a:pt x="2742" y="1"/>
                  </a:moveTo>
                  <a:cubicBezTo>
                    <a:pt x="2676" y="1"/>
                    <a:pt x="2609" y="32"/>
                    <a:pt x="2577" y="92"/>
                  </a:cubicBezTo>
                  <a:lnTo>
                    <a:pt x="78" y="4879"/>
                  </a:lnTo>
                  <a:cubicBezTo>
                    <a:pt x="0" y="5027"/>
                    <a:pt x="131" y="5164"/>
                    <a:pt x="256" y="5164"/>
                  </a:cubicBezTo>
                  <a:cubicBezTo>
                    <a:pt x="312" y="5164"/>
                    <a:pt x="367" y="5137"/>
                    <a:pt x="402" y="5070"/>
                  </a:cubicBezTo>
                  <a:lnTo>
                    <a:pt x="2727" y="616"/>
                  </a:lnTo>
                  <a:cubicBezTo>
                    <a:pt x="3337" y="1929"/>
                    <a:pt x="3819" y="3297"/>
                    <a:pt x="4169" y="4702"/>
                  </a:cubicBezTo>
                  <a:cubicBezTo>
                    <a:pt x="3060" y="4824"/>
                    <a:pt x="1947" y="4934"/>
                    <a:pt x="833" y="5033"/>
                  </a:cubicBezTo>
                  <a:cubicBezTo>
                    <a:pt x="601" y="5052"/>
                    <a:pt x="592" y="5409"/>
                    <a:pt x="815" y="5409"/>
                  </a:cubicBezTo>
                  <a:cubicBezTo>
                    <a:pt x="821" y="5409"/>
                    <a:pt x="827" y="5409"/>
                    <a:pt x="833" y="5409"/>
                  </a:cubicBezTo>
                  <a:cubicBezTo>
                    <a:pt x="2027" y="5304"/>
                    <a:pt x="3218" y="5185"/>
                    <a:pt x="4409" y="5053"/>
                  </a:cubicBezTo>
                  <a:cubicBezTo>
                    <a:pt x="4531" y="5039"/>
                    <a:pt x="4620" y="4943"/>
                    <a:pt x="4589" y="4815"/>
                  </a:cubicBezTo>
                  <a:cubicBezTo>
                    <a:pt x="4199" y="3184"/>
                    <a:pt x="3633" y="1601"/>
                    <a:pt x="2901" y="92"/>
                  </a:cubicBezTo>
                  <a:cubicBezTo>
                    <a:pt x="2871" y="31"/>
                    <a:pt x="2807" y="1"/>
                    <a:pt x="27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2" name="Google Shape;10772;p20"/>
            <p:cNvSpPr/>
            <p:nvPr/>
          </p:nvSpPr>
          <p:spPr>
            <a:xfrm>
              <a:off x="5860771" y="3340728"/>
              <a:ext cx="108629" cy="193447"/>
            </a:xfrm>
            <a:custGeom>
              <a:avLst/>
              <a:gdLst/>
              <a:ahLst/>
              <a:cxnLst/>
              <a:rect l="l" t="t" r="r" b="b"/>
              <a:pathLst>
                <a:path w="4033" h="7182" extrusionOk="0">
                  <a:moveTo>
                    <a:pt x="3392" y="401"/>
                  </a:moveTo>
                  <a:cubicBezTo>
                    <a:pt x="3411" y="401"/>
                    <a:pt x="3419" y="425"/>
                    <a:pt x="3410" y="489"/>
                  </a:cubicBezTo>
                  <a:cubicBezTo>
                    <a:pt x="3395" y="604"/>
                    <a:pt x="3332" y="715"/>
                    <a:pt x="3287" y="818"/>
                  </a:cubicBezTo>
                  <a:cubicBezTo>
                    <a:pt x="3188" y="1041"/>
                    <a:pt x="3083" y="1262"/>
                    <a:pt x="2975" y="1481"/>
                  </a:cubicBezTo>
                  <a:cubicBezTo>
                    <a:pt x="2746" y="1942"/>
                    <a:pt x="2495" y="2392"/>
                    <a:pt x="2226" y="2830"/>
                  </a:cubicBezTo>
                  <a:cubicBezTo>
                    <a:pt x="1826" y="3473"/>
                    <a:pt x="1386" y="4087"/>
                    <a:pt x="903" y="4668"/>
                  </a:cubicBezTo>
                  <a:cubicBezTo>
                    <a:pt x="990" y="3968"/>
                    <a:pt x="1248" y="3266"/>
                    <a:pt x="1555" y="2658"/>
                  </a:cubicBezTo>
                  <a:cubicBezTo>
                    <a:pt x="1977" y="1823"/>
                    <a:pt x="2564" y="1069"/>
                    <a:pt x="3285" y="472"/>
                  </a:cubicBezTo>
                  <a:cubicBezTo>
                    <a:pt x="3330" y="435"/>
                    <a:pt x="3369" y="401"/>
                    <a:pt x="3392" y="401"/>
                  </a:cubicBezTo>
                  <a:close/>
                  <a:moveTo>
                    <a:pt x="3429" y="1"/>
                  </a:moveTo>
                  <a:cubicBezTo>
                    <a:pt x="3251" y="1"/>
                    <a:pt x="3097" y="140"/>
                    <a:pt x="2964" y="253"/>
                  </a:cubicBezTo>
                  <a:cubicBezTo>
                    <a:pt x="2738" y="446"/>
                    <a:pt x="2525" y="654"/>
                    <a:pt x="2328" y="873"/>
                  </a:cubicBezTo>
                  <a:cubicBezTo>
                    <a:pt x="1952" y="1290"/>
                    <a:pt x="1624" y="1748"/>
                    <a:pt x="1353" y="2238"/>
                  </a:cubicBezTo>
                  <a:cubicBezTo>
                    <a:pt x="883" y="3090"/>
                    <a:pt x="491" y="4140"/>
                    <a:pt x="501" y="5141"/>
                  </a:cubicBezTo>
                  <a:cubicBezTo>
                    <a:pt x="377" y="5281"/>
                    <a:pt x="255" y="5422"/>
                    <a:pt x="128" y="5556"/>
                  </a:cubicBezTo>
                  <a:cubicBezTo>
                    <a:pt x="0" y="5692"/>
                    <a:pt x="128" y="5881"/>
                    <a:pt x="269" y="5881"/>
                  </a:cubicBezTo>
                  <a:cubicBezTo>
                    <a:pt x="312" y="5881"/>
                    <a:pt x="356" y="5864"/>
                    <a:pt x="394" y="5823"/>
                  </a:cubicBezTo>
                  <a:cubicBezTo>
                    <a:pt x="446" y="5768"/>
                    <a:pt x="493" y="5712"/>
                    <a:pt x="543" y="5657"/>
                  </a:cubicBezTo>
                  <a:cubicBezTo>
                    <a:pt x="634" y="6178"/>
                    <a:pt x="886" y="6659"/>
                    <a:pt x="1350" y="6948"/>
                  </a:cubicBezTo>
                  <a:cubicBezTo>
                    <a:pt x="1590" y="7097"/>
                    <a:pt x="1866" y="7182"/>
                    <a:pt x="2140" y="7182"/>
                  </a:cubicBezTo>
                  <a:cubicBezTo>
                    <a:pt x="2364" y="7182"/>
                    <a:pt x="2586" y="7125"/>
                    <a:pt x="2787" y="6999"/>
                  </a:cubicBezTo>
                  <a:cubicBezTo>
                    <a:pt x="2959" y="6892"/>
                    <a:pt x="2853" y="6645"/>
                    <a:pt x="2694" y="6645"/>
                  </a:cubicBezTo>
                  <a:cubicBezTo>
                    <a:pt x="2663" y="6645"/>
                    <a:pt x="2630" y="6654"/>
                    <a:pt x="2597" y="6675"/>
                  </a:cubicBezTo>
                  <a:cubicBezTo>
                    <a:pt x="2452" y="6766"/>
                    <a:pt x="2295" y="6806"/>
                    <a:pt x="2136" y="6806"/>
                  </a:cubicBezTo>
                  <a:cubicBezTo>
                    <a:pt x="1910" y="6806"/>
                    <a:pt x="1682" y="6724"/>
                    <a:pt x="1488" y="6589"/>
                  </a:cubicBezTo>
                  <a:cubicBezTo>
                    <a:pt x="1096" y="6319"/>
                    <a:pt x="921" y="5856"/>
                    <a:pt x="886" y="5395"/>
                  </a:cubicBezTo>
                  <a:cubicBezTo>
                    <a:pt x="883" y="5356"/>
                    <a:pt x="885" y="5317"/>
                    <a:pt x="883" y="5278"/>
                  </a:cubicBezTo>
                  <a:cubicBezTo>
                    <a:pt x="1544" y="4521"/>
                    <a:pt x="2138" y="3708"/>
                    <a:pt x="2657" y="2846"/>
                  </a:cubicBezTo>
                  <a:cubicBezTo>
                    <a:pt x="2984" y="2301"/>
                    <a:pt x="3280" y="1737"/>
                    <a:pt x="3545" y="1157"/>
                  </a:cubicBezTo>
                  <a:cubicBezTo>
                    <a:pt x="3674" y="873"/>
                    <a:pt x="4032" y="193"/>
                    <a:pt x="3545" y="21"/>
                  </a:cubicBezTo>
                  <a:cubicBezTo>
                    <a:pt x="3505" y="7"/>
                    <a:pt x="3467" y="1"/>
                    <a:pt x="3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3" name="Google Shape;10773;p20"/>
            <p:cNvSpPr/>
            <p:nvPr/>
          </p:nvSpPr>
          <p:spPr>
            <a:xfrm>
              <a:off x="5951786" y="3485829"/>
              <a:ext cx="45763" cy="61142"/>
            </a:xfrm>
            <a:custGeom>
              <a:avLst/>
              <a:gdLst/>
              <a:ahLst/>
              <a:cxnLst/>
              <a:rect l="l" t="t" r="r" b="b"/>
              <a:pathLst>
                <a:path w="1699" h="2270" extrusionOk="0">
                  <a:moveTo>
                    <a:pt x="784" y="372"/>
                  </a:moveTo>
                  <a:cubicBezTo>
                    <a:pt x="896" y="372"/>
                    <a:pt x="1020" y="423"/>
                    <a:pt x="1106" y="503"/>
                  </a:cubicBezTo>
                  <a:cubicBezTo>
                    <a:pt x="1308" y="688"/>
                    <a:pt x="1299" y="987"/>
                    <a:pt x="1227" y="1233"/>
                  </a:cubicBezTo>
                  <a:lnTo>
                    <a:pt x="1225" y="1233"/>
                  </a:lnTo>
                  <a:cubicBezTo>
                    <a:pt x="1158" y="1459"/>
                    <a:pt x="1001" y="1819"/>
                    <a:pt x="746" y="1887"/>
                  </a:cubicBezTo>
                  <a:cubicBezTo>
                    <a:pt x="722" y="1893"/>
                    <a:pt x="700" y="1896"/>
                    <a:pt x="678" y="1896"/>
                  </a:cubicBezTo>
                  <a:cubicBezTo>
                    <a:pt x="462" y="1896"/>
                    <a:pt x="379" y="1595"/>
                    <a:pt x="389" y="1413"/>
                  </a:cubicBezTo>
                  <a:cubicBezTo>
                    <a:pt x="401" y="1216"/>
                    <a:pt x="479" y="1022"/>
                    <a:pt x="545" y="840"/>
                  </a:cubicBezTo>
                  <a:cubicBezTo>
                    <a:pt x="603" y="683"/>
                    <a:pt x="669" y="528"/>
                    <a:pt x="738" y="375"/>
                  </a:cubicBezTo>
                  <a:cubicBezTo>
                    <a:pt x="753" y="373"/>
                    <a:pt x="768" y="372"/>
                    <a:pt x="784" y="372"/>
                  </a:cubicBezTo>
                  <a:close/>
                  <a:moveTo>
                    <a:pt x="610" y="1"/>
                  </a:moveTo>
                  <a:cubicBezTo>
                    <a:pt x="546" y="1"/>
                    <a:pt x="481" y="30"/>
                    <a:pt x="453" y="90"/>
                  </a:cubicBezTo>
                  <a:lnTo>
                    <a:pt x="451" y="93"/>
                  </a:lnTo>
                  <a:cubicBezTo>
                    <a:pt x="415" y="111"/>
                    <a:pt x="381" y="135"/>
                    <a:pt x="348" y="160"/>
                  </a:cubicBezTo>
                  <a:cubicBezTo>
                    <a:pt x="280" y="216"/>
                    <a:pt x="284" y="321"/>
                    <a:pt x="327" y="393"/>
                  </a:cubicBezTo>
                  <a:cubicBezTo>
                    <a:pt x="277" y="514"/>
                    <a:pt x="222" y="633"/>
                    <a:pt x="177" y="755"/>
                  </a:cubicBezTo>
                  <a:cubicBezTo>
                    <a:pt x="97" y="979"/>
                    <a:pt x="17" y="1208"/>
                    <a:pt x="11" y="1448"/>
                  </a:cubicBezTo>
                  <a:cubicBezTo>
                    <a:pt x="0" y="1834"/>
                    <a:pt x="260" y="2270"/>
                    <a:pt x="681" y="2270"/>
                  </a:cubicBezTo>
                  <a:cubicBezTo>
                    <a:pt x="692" y="2270"/>
                    <a:pt x="704" y="2270"/>
                    <a:pt x="716" y="2269"/>
                  </a:cubicBezTo>
                  <a:cubicBezTo>
                    <a:pt x="1155" y="2244"/>
                    <a:pt x="1423" y="1789"/>
                    <a:pt x="1559" y="1423"/>
                  </a:cubicBezTo>
                  <a:cubicBezTo>
                    <a:pt x="1697" y="1048"/>
                    <a:pt x="1698" y="589"/>
                    <a:pt x="1415" y="279"/>
                  </a:cubicBezTo>
                  <a:cubicBezTo>
                    <a:pt x="1255" y="105"/>
                    <a:pt x="1028" y="5"/>
                    <a:pt x="802" y="5"/>
                  </a:cubicBezTo>
                  <a:cubicBezTo>
                    <a:pt x="762" y="5"/>
                    <a:pt x="723" y="8"/>
                    <a:pt x="683" y="14"/>
                  </a:cubicBezTo>
                  <a:cubicBezTo>
                    <a:pt x="661" y="5"/>
                    <a:pt x="635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4" name="Google Shape;10774;p20"/>
            <p:cNvSpPr/>
            <p:nvPr/>
          </p:nvSpPr>
          <p:spPr>
            <a:xfrm>
              <a:off x="6906159" y="4688328"/>
              <a:ext cx="90071" cy="115390"/>
            </a:xfrm>
            <a:custGeom>
              <a:avLst/>
              <a:gdLst/>
              <a:ahLst/>
              <a:cxnLst/>
              <a:rect l="l" t="t" r="r" b="b"/>
              <a:pathLst>
                <a:path w="3344" h="4284" extrusionOk="0">
                  <a:moveTo>
                    <a:pt x="2404" y="1"/>
                  </a:moveTo>
                  <a:cubicBezTo>
                    <a:pt x="2051" y="1"/>
                    <a:pt x="1670" y="156"/>
                    <a:pt x="1396" y="312"/>
                  </a:cubicBezTo>
                  <a:cubicBezTo>
                    <a:pt x="919" y="586"/>
                    <a:pt x="712" y="1083"/>
                    <a:pt x="966" y="1593"/>
                  </a:cubicBezTo>
                  <a:cubicBezTo>
                    <a:pt x="1072" y="1805"/>
                    <a:pt x="1230" y="1958"/>
                    <a:pt x="1417" y="2077"/>
                  </a:cubicBezTo>
                  <a:cubicBezTo>
                    <a:pt x="837" y="2204"/>
                    <a:pt x="312" y="2573"/>
                    <a:pt x="137" y="3154"/>
                  </a:cubicBezTo>
                  <a:cubicBezTo>
                    <a:pt x="0" y="3607"/>
                    <a:pt x="214" y="4044"/>
                    <a:pt x="657" y="4208"/>
                  </a:cubicBezTo>
                  <a:cubicBezTo>
                    <a:pt x="809" y="4265"/>
                    <a:pt x="962" y="4284"/>
                    <a:pt x="1114" y="4284"/>
                  </a:cubicBezTo>
                  <a:cubicBezTo>
                    <a:pt x="1432" y="4284"/>
                    <a:pt x="1752" y="4201"/>
                    <a:pt x="2072" y="4201"/>
                  </a:cubicBezTo>
                  <a:cubicBezTo>
                    <a:pt x="2156" y="4201"/>
                    <a:pt x="2240" y="4206"/>
                    <a:pt x="2324" y="4221"/>
                  </a:cubicBezTo>
                  <a:cubicBezTo>
                    <a:pt x="2335" y="4223"/>
                    <a:pt x="2345" y="4224"/>
                    <a:pt x="2355" y="4224"/>
                  </a:cubicBezTo>
                  <a:cubicBezTo>
                    <a:pt x="2531" y="4224"/>
                    <a:pt x="2597" y="3948"/>
                    <a:pt x="2407" y="3915"/>
                  </a:cubicBezTo>
                  <a:cubicBezTo>
                    <a:pt x="2318" y="3900"/>
                    <a:pt x="2230" y="3894"/>
                    <a:pt x="2142" y="3894"/>
                  </a:cubicBezTo>
                  <a:cubicBezTo>
                    <a:pt x="1819" y="3894"/>
                    <a:pt x="1504" y="3975"/>
                    <a:pt x="1181" y="3975"/>
                  </a:cubicBezTo>
                  <a:cubicBezTo>
                    <a:pt x="1146" y="3975"/>
                    <a:pt x="1111" y="3974"/>
                    <a:pt x="1075" y="3972"/>
                  </a:cubicBezTo>
                  <a:cubicBezTo>
                    <a:pt x="662" y="3948"/>
                    <a:pt x="306" y="3690"/>
                    <a:pt x="442" y="3238"/>
                  </a:cubicBezTo>
                  <a:cubicBezTo>
                    <a:pt x="624" y="2640"/>
                    <a:pt x="1262" y="2345"/>
                    <a:pt x="1867" y="2345"/>
                  </a:cubicBezTo>
                  <a:cubicBezTo>
                    <a:pt x="1956" y="2345"/>
                    <a:pt x="2044" y="2352"/>
                    <a:pt x="2130" y="2364"/>
                  </a:cubicBezTo>
                  <a:cubicBezTo>
                    <a:pt x="2228" y="2391"/>
                    <a:pt x="2329" y="2414"/>
                    <a:pt x="2426" y="2436"/>
                  </a:cubicBezTo>
                  <a:cubicBezTo>
                    <a:pt x="2440" y="2439"/>
                    <a:pt x="2454" y="2441"/>
                    <a:pt x="2467" y="2441"/>
                  </a:cubicBezTo>
                  <a:cubicBezTo>
                    <a:pt x="2636" y="2441"/>
                    <a:pt x="2686" y="2195"/>
                    <a:pt x="2509" y="2131"/>
                  </a:cubicBezTo>
                  <a:cubicBezTo>
                    <a:pt x="2390" y="2090"/>
                    <a:pt x="2268" y="2060"/>
                    <a:pt x="2142" y="2045"/>
                  </a:cubicBezTo>
                  <a:cubicBezTo>
                    <a:pt x="1871" y="1972"/>
                    <a:pt x="1605" y="1871"/>
                    <a:pt x="1409" y="1672"/>
                  </a:cubicBezTo>
                  <a:cubicBezTo>
                    <a:pt x="1125" y="1383"/>
                    <a:pt x="1067" y="953"/>
                    <a:pt x="1406" y="685"/>
                  </a:cubicBezTo>
                  <a:cubicBezTo>
                    <a:pt x="1647" y="493"/>
                    <a:pt x="2036" y="318"/>
                    <a:pt x="2373" y="318"/>
                  </a:cubicBezTo>
                  <a:cubicBezTo>
                    <a:pt x="2435" y="318"/>
                    <a:pt x="2495" y="324"/>
                    <a:pt x="2553" y="337"/>
                  </a:cubicBezTo>
                  <a:cubicBezTo>
                    <a:pt x="2716" y="374"/>
                    <a:pt x="2838" y="468"/>
                    <a:pt x="2893" y="628"/>
                  </a:cubicBezTo>
                  <a:cubicBezTo>
                    <a:pt x="2940" y="764"/>
                    <a:pt x="2930" y="923"/>
                    <a:pt x="2797" y="1000"/>
                  </a:cubicBezTo>
                  <a:cubicBezTo>
                    <a:pt x="2647" y="1086"/>
                    <a:pt x="2739" y="1296"/>
                    <a:pt x="2878" y="1296"/>
                  </a:cubicBezTo>
                  <a:cubicBezTo>
                    <a:pt x="2903" y="1296"/>
                    <a:pt x="2930" y="1289"/>
                    <a:pt x="2957" y="1274"/>
                  </a:cubicBezTo>
                  <a:cubicBezTo>
                    <a:pt x="3344" y="1048"/>
                    <a:pt x="3292" y="493"/>
                    <a:pt x="2993" y="213"/>
                  </a:cubicBezTo>
                  <a:cubicBezTo>
                    <a:pt x="2829" y="59"/>
                    <a:pt x="2622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5" name="Google Shape;10775;p20"/>
            <p:cNvSpPr/>
            <p:nvPr/>
          </p:nvSpPr>
          <p:spPr>
            <a:xfrm>
              <a:off x="6996634" y="4764070"/>
              <a:ext cx="24861" cy="81882"/>
            </a:xfrm>
            <a:custGeom>
              <a:avLst/>
              <a:gdLst/>
              <a:ahLst/>
              <a:cxnLst/>
              <a:rect l="l" t="t" r="r" b="b"/>
              <a:pathLst>
                <a:path w="923" h="3040" extrusionOk="0">
                  <a:moveTo>
                    <a:pt x="731" y="0"/>
                  </a:moveTo>
                  <a:cubicBezTo>
                    <a:pt x="667" y="0"/>
                    <a:pt x="603" y="33"/>
                    <a:pt x="577" y="110"/>
                  </a:cubicBezTo>
                  <a:cubicBezTo>
                    <a:pt x="272" y="1008"/>
                    <a:pt x="81" y="1942"/>
                    <a:pt x="8" y="2888"/>
                  </a:cubicBezTo>
                  <a:cubicBezTo>
                    <a:pt x="1" y="2989"/>
                    <a:pt x="76" y="3040"/>
                    <a:pt x="154" y="3040"/>
                  </a:cubicBezTo>
                  <a:cubicBezTo>
                    <a:pt x="234" y="3040"/>
                    <a:pt x="317" y="2989"/>
                    <a:pt x="325" y="2888"/>
                  </a:cubicBezTo>
                  <a:cubicBezTo>
                    <a:pt x="397" y="1970"/>
                    <a:pt x="585" y="1064"/>
                    <a:pt x="883" y="193"/>
                  </a:cubicBezTo>
                  <a:cubicBezTo>
                    <a:pt x="922" y="77"/>
                    <a:pt x="827" y="0"/>
                    <a:pt x="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6" name="Google Shape;10776;p20"/>
            <p:cNvSpPr/>
            <p:nvPr/>
          </p:nvSpPr>
          <p:spPr>
            <a:xfrm>
              <a:off x="7060606" y="4729619"/>
              <a:ext cx="89316" cy="18908"/>
            </a:xfrm>
            <a:custGeom>
              <a:avLst/>
              <a:gdLst/>
              <a:ahLst/>
              <a:cxnLst/>
              <a:rect l="l" t="t" r="r" b="b"/>
              <a:pathLst>
                <a:path w="3316" h="702" extrusionOk="0">
                  <a:moveTo>
                    <a:pt x="251" y="1"/>
                  </a:moveTo>
                  <a:cubicBezTo>
                    <a:pt x="71" y="1"/>
                    <a:pt x="0" y="281"/>
                    <a:pt x="192" y="306"/>
                  </a:cubicBezTo>
                  <a:lnTo>
                    <a:pt x="3039" y="700"/>
                  </a:lnTo>
                  <a:cubicBezTo>
                    <a:pt x="3048" y="701"/>
                    <a:pt x="3056" y="701"/>
                    <a:pt x="3064" y="701"/>
                  </a:cubicBezTo>
                  <a:cubicBezTo>
                    <a:pt x="3245" y="701"/>
                    <a:pt x="3315" y="421"/>
                    <a:pt x="3123" y="396"/>
                  </a:cubicBezTo>
                  <a:lnTo>
                    <a:pt x="277" y="2"/>
                  </a:lnTo>
                  <a:cubicBezTo>
                    <a:pt x="268" y="1"/>
                    <a:pt x="25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7" name="Google Shape;10777;p20"/>
            <p:cNvSpPr/>
            <p:nvPr/>
          </p:nvSpPr>
          <p:spPr>
            <a:xfrm>
              <a:off x="7049724" y="4760487"/>
              <a:ext cx="84764" cy="12040"/>
            </a:xfrm>
            <a:custGeom>
              <a:avLst/>
              <a:gdLst/>
              <a:ahLst/>
              <a:cxnLst/>
              <a:rect l="l" t="t" r="r" b="b"/>
              <a:pathLst>
                <a:path w="3147" h="447" extrusionOk="0">
                  <a:moveTo>
                    <a:pt x="2960" y="1"/>
                  </a:moveTo>
                  <a:cubicBezTo>
                    <a:pt x="2955" y="1"/>
                    <a:pt x="2949" y="1"/>
                    <a:pt x="2943" y="2"/>
                  </a:cubicBezTo>
                  <a:cubicBezTo>
                    <a:pt x="2033" y="82"/>
                    <a:pt x="1119" y="124"/>
                    <a:pt x="204" y="130"/>
                  </a:cubicBezTo>
                  <a:cubicBezTo>
                    <a:pt x="1" y="130"/>
                    <a:pt x="1" y="447"/>
                    <a:pt x="204" y="447"/>
                  </a:cubicBezTo>
                  <a:cubicBezTo>
                    <a:pt x="1119" y="440"/>
                    <a:pt x="2031" y="398"/>
                    <a:pt x="2943" y="318"/>
                  </a:cubicBezTo>
                  <a:cubicBezTo>
                    <a:pt x="3139" y="300"/>
                    <a:pt x="3146" y="1"/>
                    <a:pt x="29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8" name="Google Shape;10778;p20"/>
            <p:cNvSpPr/>
            <p:nvPr/>
          </p:nvSpPr>
          <p:spPr>
            <a:xfrm>
              <a:off x="7190353" y="4581341"/>
              <a:ext cx="111484" cy="117356"/>
            </a:xfrm>
            <a:custGeom>
              <a:avLst/>
              <a:gdLst/>
              <a:ahLst/>
              <a:cxnLst/>
              <a:rect l="l" t="t" r="r" b="b"/>
              <a:pathLst>
                <a:path w="4139" h="4357" extrusionOk="0">
                  <a:moveTo>
                    <a:pt x="2917" y="533"/>
                  </a:moveTo>
                  <a:lnTo>
                    <a:pt x="3759" y="3851"/>
                  </a:lnTo>
                  <a:cubicBezTo>
                    <a:pt x="3250" y="3840"/>
                    <a:pt x="2741" y="3835"/>
                    <a:pt x="2232" y="3835"/>
                  </a:cubicBezTo>
                  <a:cubicBezTo>
                    <a:pt x="1705" y="3835"/>
                    <a:pt x="1178" y="3841"/>
                    <a:pt x="650" y="3853"/>
                  </a:cubicBezTo>
                  <a:lnTo>
                    <a:pt x="2917" y="533"/>
                  </a:lnTo>
                  <a:close/>
                  <a:moveTo>
                    <a:pt x="2990" y="1"/>
                  </a:moveTo>
                  <a:cubicBezTo>
                    <a:pt x="2936" y="1"/>
                    <a:pt x="2880" y="26"/>
                    <a:pt x="2847" y="75"/>
                  </a:cubicBezTo>
                  <a:lnTo>
                    <a:pt x="82" y="4125"/>
                  </a:lnTo>
                  <a:cubicBezTo>
                    <a:pt x="0" y="4244"/>
                    <a:pt x="110" y="4357"/>
                    <a:pt x="222" y="4357"/>
                  </a:cubicBezTo>
                  <a:cubicBezTo>
                    <a:pt x="271" y="4357"/>
                    <a:pt x="320" y="4336"/>
                    <a:pt x="354" y="4285"/>
                  </a:cubicBezTo>
                  <a:lnTo>
                    <a:pt x="453" y="4143"/>
                  </a:lnTo>
                  <a:cubicBezTo>
                    <a:pt x="476" y="4160"/>
                    <a:pt x="505" y="4169"/>
                    <a:pt x="534" y="4169"/>
                  </a:cubicBezTo>
                  <a:cubicBezTo>
                    <a:pt x="536" y="4169"/>
                    <a:pt x="538" y="4169"/>
                    <a:pt x="541" y="4169"/>
                  </a:cubicBezTo>
                  <a:cubicBezTo>
                    <a:pt x="1111" y="4155"/>
                    <a:pt x="1681" y="4148"/>
                    <a:pt x="2252" y="4148"/>
                  </a:cubicBezTo>
                  <a:cubicBezTo>
                    <a:pt x="2822" y="4148"/>
                    <a:pt x="3392" y="4155"/>
                    <a:pt x="3962" y="4169"/>
                  </a:cubicBezTo>
                  <a:cubicBezTo>
                    <a:pt x="3965" y="4169"/>
                    <a:pt x="3967" y="4169"/>
                    <a:pt x="3969" y="4169"/>
                  </a:cubicBezTo>
                  <a:cubicBezTo>
                    <a:pt x="4070" y="4169"/>
                    <a:pt x="4139" y="4065"/>
                    <a:pt x="4116" y="3970"/>
                  </a:cubicBezTo>
                  <a:lnTo>
                    <a:pt x="3137" y="113"/>
                  </a:lnTo>
                  <a:cubicBezTo>
                    <a:pt x="3117" y="37"/>
                    <a:pt x="3055" y="1"/>
                    <a:pt x="2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79" name="Google Shape;10779;p20"/>
            <p:cNvSpPr/>
            <p:nvPr/>
          </p:nvSpPr>
          <p:spPr>
            <a:xfrm>
              <a:off x="7333569" y="4536035"/>
              <a:ext cx="95188" cy="139281"/>
            </a:xfrm>
            <a:custGeom>
              <a:avLst/>
              <a:gdLst/>
              <a:ahLst/>
              <a:cxnLst/>
              <a:rect l="l" t="t" r="r" b="b"/>
              <a:pathLst>
                <a:path w="3534" h="5171" extrusionOk="0">
                  <a:moveTo>
                    <a:pt x="3089" y="330"/>
                  </a:moveTo>
                  <a:cubicBezTo>
                    <a:pt x="3132" y="330"/>
                    <a:pt x="3171" y="351"/>
                    <a:pt x="3200" y="411"/>
                  </a:cubicBezTo>
                  <a:cubicBezTo>
                    <a:pt x="3244" y="504"/>
                    <a:pt x="3170" y="631"/>
                    <a:pt x="3126" y="711"/>
                  </a:cubicBezTo>
                  <a:cubicBezTo>
                    <a:pt x="3036" y="875"/>
                    <a:pt x="2915" y="1029"/>
                    <a:pt x="2805" y="1182"/>
                  </a:cubicBezTo>
                  <a:cubicBezTo>
                    <a:pt x="2576" y="1496"/>
                    <a:pt x="2332" y="1798"/>
                    <a:pt x="2074" y="2086"/>
                  </a:cubicBezTo>
                  <a:cubicBezTo>
                    <a:pt x="1654" y="2555"/>
                    <a:pt x="1198" y="2987"/>
                    <a:pt x="709" y="3382"/>
                  </a:cubicBezTo>
                  <a:cubicBezTo>
                    <a:pt x="767" y="2773"/>
                    <a:pt x="1041" y="2176"/>
                    <a:pt x="1389" y="1684"/>
                  </a:cubicBezTo>
                  <a:cubicBezTo>
                    <a:pt x="1782" y="1126"/>
                    <a:pt x="2312" y="679"/>
                    <a:pt x="2926" y="385"/>
                  </a:cubicBezTo>
                  <a:cubicBezTo>
                    <a:pt x="2981" y="358"/>
                    <a:pt x="3038" y="330"/>
                    <a:pt x="3089" y="330"/>
                  </a:cubicBezTo>
                  <a:close/>
                  <a:moveTo>
                    <a:pt x="3111" y="1"/>
                  </a:moveTo>
                  <a:cubicBezTo>
                    <a:pt x="2972" y="1"/>
                    <a:pt x="2837" y="75"/>
                    <a:pt x="2714" y="137"/>
                  </a:cubicBezTo>
                  <a:cubicBezTo>
                    <a:pt x="2522" y="233"/>
                    <a:pt x="2337" y="344"/>
                    <a:pt x="2161" y="469"/>
                  </a:cubicBezTo>
                  <a:cubicBezTo>
                    <a:pt x="1815" y="717"/>
                    <a:pt x="1506" y="1013"/>
                    <a:pt x="1245" y="1350"/>
                  </a:cubicBezTo>
                  <a:cubicBezTo>
                    <a:pt x="754" y="1981"/>
                    <a:pt x="372" y="2815"/>
                    <a:pt x="383" y="3631"/>
                  </a:cubicBezTo>
                  <a:cubicBezTo>
                    <a:pt x="302" y="3694"/>
                    <a:pt x="220" y="3758"/>
                    <a:pt x="137" y="3818"/>
                  </a:cubicBezTo>
                  <a:cubicBezTo>
                    <a:pt x="1" y="3915"/>
                    <a:pt x="86" y="4120"/>
                    <a:pt x="214" y="4120"/>
                  </a:cubicBezTo>
                  <a:cubicBezTo>
                    <a:pt x="240" y="4120"/>
                    <a:pt x="269" y="4112"/>
                    <a:pt x="297" y="4092"/>
                  </a:cubicBezTo>
                  <a:cubicBezTo>
                    <a:pt x="338" y="4062"/>
                    <a:pt x="377" y="4029"/>
                    <a:pt x="417" y="3999"/>
                  </a:cubicBezTo>
                  <a:cubicBezTo>
                    <a:pt x="486" y="4358"/>
                    <a:pt x="657" y="4690"/>
                    <a:pt x="960" y="4916"/>
                  </a:cubicBezTo>
                  <a:cubicBezTo>
                    <a:pt x="1176" y="5079"/>
                    <a:pt x="1431" y="5170"/>
                    <a:pt x="1689" y="5170"/>
                  </a:cubicBezTo>
                  <a:cubicBezTo>
                    <a:pt x="1843" y="5170"/>
                    <a:pt x="1998" y="5138"/>
                    <a:pt x="2147" y="5068"/>
                  </a:cubicBezTo>
                  <a:cubicBezTo>
                    <a:pt x="2308" y="4993"/>
                    <a:pt x="2207" y="4778"/>
                    <a:pt x="2058" y="4778"/>
                  </a:cubicBezTo>
                  <a:cubicBezTo>
                    <a:pt x="2035" y="4778"/>
                    <a:pt x="2011" y="4783"/>
                    <a:pt x="1987" y="4794"/>
                  </a:cubicBezTo>
                  <a:cubicBezTo>
                    <a:pt x="1893" y="4838"/>
                    <a:pt x="1794" y="4858"/>
                    <a:pt x="1694" y="4858"/>
                  </a:cubicBezTo>
                  <a:cubicBezTo>
                    <a:pt x="1484" y="4858"/>
                    <a:pt x="1272" y="4769"/>
                    <a:pt x="1108" y="4634"/>
                  </a:cubicBezTo>
                  <a:cubicBezTo>
                    <a:pt x="853" y="4421"/>
                    <a:pt x="737" y="4103"/>
                    <a:pt x="709" y="3778"/>
                  </a:cubicBezTo>
                  <a:cubicBezTo>
                    <a:pt x="1710" y="3009"/>
                    <a:pt x="2581" y="2085"/>
                    <a:pt x="3289" y="1040"/>
                  </a:cubicBezTo>
                  <a:cubicBezTo>
                    <a:pt x="3408" y="863"/>
                    <a:pt x="3534" y="670"/>
                    <a:pt x="3524" y="446"/>
                  </a:cubicBezTo>
                  <a:cubicBezTo>
                    <a:pt x="3517" y="269"/>
                    <a:pt x="3405" y="84"/>
                    <a:pt x="3231" y="21"/>
                  </a:cubicBezTo>
                  <a:cubicBezTo>
                    <a:pt x="3191" y="7"/>
                    <a:pt x="3151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0" name="Google Shape;10780;p20"/>
            <p:cNvSpPr/>
            <p:nvPr/>
          </p:nvSpPr>
          <p:spPr>
            <a:xfrm>
              <a:off x="7185586" y="4726414"/>
              <a:ext cx="225365" cy="11986"/>
            </a:xfrm>
            <a:custGeom>
              <a:avLst/>
              <a:gdLst/>
              <a:ahLst/>
              <a:cxnLst/>
              <a:rect l="l" t="t" r="r" b="b"/>
              <a:pathLst>
                <a:path w="8367" h="445" extrusionOk="0">
                  <a:moveTo>
                    <a:pt x="8164" y="1"/>
                  </a:moveTo>
                  <a:cubicBezTo>
                    <a:pt x="8163" y="1"/>
                    <a:pt x="8162" y="1"/>
                    <a:pt x="8161" y="1"/>
                  </a:cubicBezTo>
                  <a:lnTo>
                    <a:pt x="624" y="121"/>
                  </a:lnTo>
                  <a:cubicBezTo>
                    <a:pt x="601" y="98"/>
                    <a:pt x="568" y="87"/>
                    <a:pt x="535" y="87"/>
                  </a:cubicBezTo>
                  <a:cubicBezTo>
                    <a:pt x="528" y="87"/>
                    <a:pt x="521" y="87"/>
                    <a:pt x="514" y="88"/>
                  </a:cubicBezTo>
                  <a:lnTo>
                    <a:pt x="210" y="128"/>
                  </a:lnTo>
                  <a:cubicBezTo>
                    <a:pt x="15" y="153"/>
                    <a:pt x="0" y="444"/>
                    <a:pt x="207" y="444"/>
                  </a:cubicBezTo>
                  <a:cubicBezTo>
                    <a:pt x="208" y="444"/>
                    <a:pt x="209" y="444"/>
                    <a:pt x="210" y="444"/>
                  </a:cubicBezTo>
                  <a:lnTo>
                    <a:pt x="8161" y="317"/>
                  </a:lnTo>
                  <a:cubicBezTo>
                    <a:pt x="8364" y="314"/>
                    <a:pt x="8367" y="1"/>
                    <a:pt x="8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1" name="Google Shape;10781;p20"/>
            <p:cNvSpPr/>
            <p:nvPr/>
          </p:nvSpPr>
          <p:spPr>
            <a:xfrm>
              <a:off x="7222864" y="4770642"/>
              <a:ext cx="105558" cy="136884"/>
            </a:xfrm>
            <a:custGeom>
              <a:avLst/>
              <a:gdLst/>
              <a:ahLst/>
              <a:cxnLst/>
              <a:rect l="l" t="t" r="r" b="b"/>
              <a:pathLst>
                <a:path w="3919" h="5082" extrusionOk="0">
                  <a:moveTo>
                    <a:pt x="3456" y="316"/>
                  </a:moveTo>
                  <a:cubicBezTo>
                    <a:pt x="3492" y="316"/>
                    <a:pt x="3520" y="330"/>
                    <a:pt x="3534" y="367"/>
                  </a:cubicBezTo>
                  <a:cubicBezTo>
                    <a:pt x="3583" y="491"/>
                    <a:pt x="3374" y="690"/>
                    <a:pt x="3299" y="759"/>
                  </a:cubicBezTo>
                  <a:cubicBezTo>
                    <a:pt x="3003" y="1033"/>
                    <a:pt x="2694" y="1298"/>
                    <a:pt x="2386" y="1556"/>
                  </a:cubicBezTo>
                  <a:cubicBezTo>
                    <a:pt x="1966" y="1909"/>
                    <a:pt x="1533" y="2246"/>
                    <a:pt x="1095" y="2575"/>
                  </a:cubicBezTo>
                  <a:cubicBezTo>
                    <a:pt x="1217" y="2377"/>
                    <a:pt x="1350" y="2185"/>
                    <a:pt x="1494" y="2001"/>
                  </a:cubicBezTo>
                  <a:cubicBezTo>
                    <a:pt x="1938" y="1422"/>
                    <a:pt x="2473" y="919"/>
                    <a:pt x="3080" y="513"/>
                  </a:cubicBezTo>
                  <a:cubicBezTo>
                    <a:pt x="3140" y="472"/>
                    <a:pt x="3339" y="316"/>
                    <a:pt x="3456" y="316"/>
                  </a:cubicBezTo>
                  <a:close/>
                  <a:moveTo>
                    <a:pt x="3466" y="1"/>
                  </a:moveTo>
                  <a:cubicBezTo>
                    <a:pt x="3448" y="1"/>
                    <a:pt x="3429" y="2"/>
                    <a:pt x="3409" y="4"/>
                  </a:cubicBezTo>
                  <a:cubicBezTo>
                    <a:pt x="3208" y="26"/>
                    <a:pt x="3028" y="165"/>
                    <a:pt x="2868" y="275"/>
                  </a:cubicBezTo>
                  <a:cubicBezTo>
                    <a:pt x="2679" y="403"/>
                    <a:pt x="2495" y="543"/>
                    <a:pt x="2320" y="689"/>
                  </a:cubicBezTo>
                  <a:cubicBezTo>
                    <a:pt x="1953" y="992"/>
                    <a:pt x="1621" y="1334"/>
                    <a:pt x="1327" y="1707"/>
                  </a:cubicBezTo>
                  <a:cubicBezTo>
                    <a:pt x="1040" y="2069"/>
                    <a:pt x="725" y="2504"/>
                    <a:pt x="556" y="2967"/>
                  </a:cubicBezTo>
                  <a:cubicBezTo>
                    <a:pt x="416" y="3067"/>
                    <a:pt x="280" y="3172"/>
                    <a:pt x="139" y="3271"/>
                  </a:cubicBezTo>
                  <a:cubicBezTo>
                    <a:pt x="1" y="3366"/>
                    <a:pt x="87" y="3571"/>
                    <a:pt x="216" y="3571"/>
                  </a:cubicBezTo>
                  <a:cubicBezTo>
                    <a:pt x="242" y="3571"/>
                    <a:pt x="270" y="3563"/>
                    <a:pt x="299" y="3543"/>
                  </a:cubicBezTo>
                  <a:cubicBezTo>
                    <a:pt x="347" y="3509"/>
                    <a:pt x="394" y="3471"/>
                    <a:pt x="443" y="3438"/>
                  </a:cubicBezTo>
                  <a:lnTo>
                    <a:pt x="443" y="3438"/>
                  </a:lnTo>
                  <a:cubicBezTo>
                    <a:pt x="416" y="3670"/>
                    <a:pt x="444" y="3907"/>
                    <a:pt x="527" y="4126"/>
                  </a:cubicBezTo>
                  <a:cubicBezTo>
                    <a:pt x="759" y="4729"/>
                    <a:pt x="1333" y="5081"/>
                    <a:pt x="1925" y="5081"/>
                  </a:cubicBezTo>
                  <a:cubicBezTo>
                    <a:pt x="2218" y="5081"/>
                    <a:pt x="2516" y="4995"/>
                    <a:pt x="2779" y="4809"/>
                  </a:cubicBezTo>
                  <a:cubicBezTo>
                    <a:pt x="2915" y="4712"/>
                    <a:pt x="2830" y="4506"/>
                    <a:pt x="2702" y="4506"/>
                  </a:cubicBezTo>
                  <a:cubicBezTo>
                    <a:pt x="2675" y="4506"/>
                    <a:pt x="2647" y="4515"/>
                    <a:pt x="2619" y="4535"/>
                  </a:cubicBezTo>
                  <a:cubicBezTo>
                    <a:pt x="2402" y="4688"/>
                    <a:pt x="2154" y="4762"/>
                    <a:pt x="1911" y="4762"/>
                  </a:cubicBezTo>
                  <a:cubicBezTo>
                    <a:pt x="1471" y="4762"/>
                    <a:pt x="1047" y="4521"/>
                    <a:pt x="847" y="4074"/>
                  </a:cubicBezTo>
                  <a:cubicBezTo>
                    <a:pt x="714" y="3772"/>
                    <a:pt x="730" y="3462"/>
                    <a:pt x="822" y="3161"/>
                  </a:cubicBezTo>
                  <a:cubicBezTo>
                    <a:pt x="1493" y="2677"/>
                    <a:pt x="2149" y="2174"/>
                    <a:pt x="2777" y="1638"/>
                  </a:cubicBezTo>
                  <a:cubicBezTo>
                    <a:pt x="2964" y="1480"/>
                    <a:pt x="3149" y="1318"/>
                    <a:pt x="3330" y="1155"/>
                  </a:cubicBezTo>
                  <a:cubicBezTo>
                    <a:pt x="3492" y="1011"/>
                    <a:pt x="3666" y="872"/>
                    <a:pt x="3768" y="676"/>
                  </a:cubicBezTo>
                  <a:cubicBezTo>
                    <a:pt x="3918" y="387"/>
                    <a:pt x="3830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2" name="Google Shape;10782;p20"/>
            <p:cNvSpPr/>
            <p:nvPr/>
          </p:nvSpPr>
          <p:spPr>
            <a:xfrm>
              <a:off x="7311428" y="4880699"/>
              <a:ext cx="48645" cy="68307"/>
            </a:xfrm>
            <a:custGeom>
              <a:avLst/>
              <a:gdLst/>
              <a:ahLst/>
              <a:cxnLst/>
              <a:rect l="l" t="t" r="r" b="b"/>
              <a:pathLst>
                <a:path w="1806" h="2536" extrusionOk="0">
                  <a:moveTo>
                    <a:pt x="1623" y="0"/>
                  </a:moveTo>
                  <a:cubicBezTo>
                    <a:pt x="1586" y="0"/>
                    <a:pt x="1549" y="15"/>
                    <a:pt x="1520" y="48"/>
                  </a:cubicBezTo>
                  <a:lnTo>
                    <a:pt x="105" y="1621"/>
                  </a:lnTo>
                  <a:cubicBezTo>
                    <a:pt x="1" y="1737"/>
                    <a:pt x="107" y="1896"/>
                    <a:pt x="224" y="1896"/>
                  </a:cubicBezTo>
                  <a:cubicBezTo>
                    <a:pt x="260" y="1896"/>
                    <a:pt x="297" y="1881"/>
                    <a:pt x="329" y="1845"/>
                  </a:cubicBezTo>
                  <a:lnTo>
                    <a:pt x="1468" y="576"/>
                  </a:lnTo>
                  <a:lnTo>
                    <a:pt x="1468" y="576"/>
                  </a:lnTo>
                  <a:cubicBezTo>
                    <a:pt x="1454" y="1170"/>
                    <a:pt x="1379" y="1760"/>
                    <a:pt x="1241" y="2338"/>
                  </a:cubicBezTo>
                  <a:cubicBezTo>
                    <a:pt x="1213" y="2457"/>
                    <a:pt x="1312" y="2535"/>
                    <a:pt x="1406" y="2535"/>
                  </a:cubicBezTo>
                  <a:cubicBezTo>
                    <a:pt x="1468" y="2535"/>
                    <a:pt x="1528" y="2502"/>
                    <a:pt x="1547" y="2423"/>
                  </a:cubicBezTo>
                  <a:cubicBezTo>
                    <a:pt x="1724" y="1682"/>
                    <a:pt x="1805" y="921"/>
                    <a:pt x="1789" y="159"/>
                  </a:cubicBezTo>
                  <a:cubicBezTo>
                    <a:pt x="1787" y="70"/>
                    <a:pt x="1705" y="0"/>
                    <a:pt x="1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3" name="Google Shape;10783;p20"/>
            <p:cNvSpPr/>
            <p:nvPr/>
          </p:nvSpPr>
          <p:spPr>
            <a:xfrm>
              <a:off x="7435169" y="4690671"/>
              <a:ext cx="84630" cy="67311"/>
            </a:xfrm>
            <a:custGeom>
              <a:avLst/>
              <a:gdLst/>
              <a:ahLst/>
              <a:cxnLst/>
              <a:rect l="l" t="t" r="r" b="b"/>
              <a:pathLst>
                <a:path w="3142" h="2499" extrusionOk="0">
                  <a:moveTo>
                    <a:pt x="1841" y="1"/>
                  </a:moveTo>
                  <a:cubicBezTo>
                    <a:pt x="1778" y="1"/>
                    <a:pt x="1714" y="34"/>
                    <a:pt x="1689" y="110"/>
                  </a:cubicBezTo>
                  <a:cubicBezTo>
                    <a:pt x="1564" y="494"/>
                    <a:pt x="1484" y="892"/>
                    <a:pt x="1451" y="1295"/>
                  </a:cubicBezTo>
                  <a:cubicBezTo>
                    <a:pt x="1034" y="1306"/>
                    <a:pt x="617" y="1329"/>
                    <a:pt x="202" y="1370"/>
                  </a:cubicBezTo>
                  <a:cubicBezTo>
                    <a:pt x="7" y="1388"/>
                    <a:pt x="0" y="1687"/>
                    <a:pt x="185" y="1687"/>
                  </a:cubicBezTo>
                  <a:cubicBezTo>
                    <a:pt x="191" y="1687"/>
                    <a:pt x="196" y="1687"/>
                    <a:pt x="202" y="1687"/>
                  </a:cubicBezTo>
                  <a:cubicBezTo>
                    <a:pt x="613" y="1647"/>
                    <a:pt x="1023" y="1624"/>
                    <a:pt x="1435" y="1613"/>
                  </a:cubicBezTo>
                  <a:lnTo>
                    <a:pt x="1435" y="1613"/>
                  </a:lnTo>
                  <a:cubicBezTo>
                    <a:pt x="1427" y="1856"/>
                    <a:pt x="1435" y="2099"/>
                    <a:pt x="1462" y="2340"/>
                  </a:cubicBezTo>
                  <a:cubicBezTo>
                    <a:pt x="1471" y="2424"/>
                    <a:pt x="1528" y="2497"/>
                    <a:pt x="1620" y="2498"/>
                  </a:cubicBezTo>
                  <a:cubicBezTo>
                    <a:pt x="1698" y="2498"/>
                    <a:pt x="1788" y="2424"/>
                    <a:pt x="1778" y="2340"/>
                  </a:cubicBezTo>
                  <a:cubicBezTo>
                    <a:pt x="1752" y="2097"/>
                    <a:pt x="1744" y="1851"/>
                    <a:pt x="1753" y="1607"/>
                  </a:cubicBezTo>
                  <a:cubicBezTo>
                    <a:pt x="1808" y="1606"/>
                    <a:pt x="1864" y="1606"/>
                    <a:pt x="1919" y="1606"/>
                  </a:cubicBezTo>
                  <a:cubicBezTo>
                    <a:pt x="2259" y="1606"/>
                    <a:pt x="2598" y="1614"/>
                    <a:pt x="2938" y="1633"/>
                  </a:cubicBezTo>
                  <a:cubicBezTo>
                    <a:pt x="2942" y="1633"/>
                    <a:pt x="2945" y="1634"/>
                    <a:pt x="2949" y="1634"/>
                  </a:cubicBezTo>
                  <a:cubicBezTo>
                    <a:pt x="3141" y="1634"/>
                    <a:pt x="3136" y="1329"/>
                    <a:pt x="2938" y="1318"/>
                  </a:cubicBezTo>
                  <a:cubicBezTo>
                    <a:pt x="2609" y="1298"/>
                    <a:pt x="2279" y="1291"/>
                    <a:pt x="1950" y="1291"/>
                  </a:cubicBezTo>
                  <a:cubicBezTo>
                    <a:pt x="1889" y="1291"/>
                    <a:pt x="1828" y="1291"/>
                    <a:pt x="1767" y="1292"/>
                  </a:cubicBezTo>
                  <a:cubicBezTo>
                    <a:pt x="1802" y="919"/>
                    <a:pt x="1877" y="551"/>
                    <a:pt x="1994" y="195"/>
                  </a:cubicBezTo>
                  <a:cubicBezTo>
                    <a:pt x="2033" y="78"/>
                    <a:pt x="1937" y="1"/>
                    <a:pt x="1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4" name="Google Shape;10784;p20"/>
            <p:cNvSpPr/>
            <p:nvPr/>
          </p:nvSpPr>
          <p:spPr>
            <a:xfrm>
              <a:off x="7549940" y="4730293"/>
              <a:ext cx="214160" cy="10505"/>
            </a:xfrm>
            <a:custGeom>
              <a:avLst/>
              <a:gdLst/>
              <a:ahLst/>
              <a:cxnLst/>
              <a:rect l="l" t="t" r="r" b="b"/>
              <a:pathLst>
                <a:path w="7951" h="390" extrusionOk="0">
                  <a:moveTo>
                    <a:pt x="7754" y="1"/>
                  </a:moveTo>
                  <a:cubicBezTo>
                    <a:pt x="7752" y="1"/>
                    <a:pt x="7749" y="1"/>
                    <a:pt x="7747" y="1"/>
                  </a:cubicBezTo>
                  <a:cubicBezTo>
                    <a:pt x="6409" y="49"/>
                    <a:pt x="5070" y="73"/>
                    <a:pt x="3731" y="73"/>
                  </a:cubicBezTo>
                  <a:cubicBezTo>
                    <a:pt x="2556" y="73"/>
                    <a:pt x="1380" y="55"/>
                    <a:pt x="204" y="18"/>
                  </a:cubicBezTo>
                  <a:cubicBezTo>
                    <a:pt x="202" y="18"/>
                    <a:pt x="200" y="18"/>
                    <a:pt x="198" y="18"/>
                  </a:cubicBezTo>
                  <a:cubicBezTo>
                    <a:pt x="1" y="18"/>
                    <a:pt x="3" y="328"/>
                    <a:pt x="204" y="335"/>
                  </a:cubicBezTo>
                  <a:cubicBezTo>
                    <a:pt x="1373" y="371"/>
                    <a:pt x="2542" y="389"/>
                    <a:pt x="3711" y="389"/>
                  </a:cubicBezTo>
                  <a:cubicBezTo>
                    <a:pt x="5056" y="389"/>
                    <a:pt x="6401" y="365"/>
                    <a:pt x="7747" y="317"/>
                  </a:cubicBezTo>
                  <a:cubicBezTo>
                    <a:pt x="7948" y="310"/>
                    <a:pt x="7950" y="1"/>
                    <a:pt x="7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5" name="Google Shape;10785;p20"/>
            <p:cNvSpPr/>
            <p:nvPr/>
          </p:nvSpPr>
          <p:spPr>
            <a:xfrm>
              <a:off x="7555166" y="4580856"/>
              <a:ext cx="100468" cy="96885"/>
            </a:xfrm>
            <a:custGeom>
              <a:avLst/>
              <a:gdLst/>
              <a:ahLst/>
              <a:cxnLst/>
              <a:rect l="l" t="t" r="r" b="b"/>
              <a:pathLst>
                <a:path w="3730" h="3597" extrusionOk="0">
                  <a:moveTo>
                    <a:pt x="2465" y="501"/>
                  </a:moveTo>
                  <a:lnTo>
                    <a:pt x="3332" y="3271"/>
                  </a:lnTo>
                  <a:lnTo>
                    <a:pt x="3332" y="3271"/>
                  </a:lnTo>
                  <a:lnTo>
                    <a:pt x="913" y="3186"/>
                  </a:lnTo>
                  <a:cubicBezTo>
                    <a:pt x="948" y="3091"/>
                    <a:pt x="892" y="2964"/>
                    <a:pt x="784" y="2964"/>
                  </a:cubicBezTo>
                  <a:cubicBezTo>
                    <a:pt x="767" y="2964"/>
                    <a:pt x="750" y="2967"/>
                    <a:pt x="731" y="2973"/>
                  </a:cubicBezTo>
                  <a:lnTo>
                    <a:pt x="648" y="3001"/>
                  </a:lnTo>
                  <a:lnTo>
                    <a:pt x="2465" y="501"/>
                  </a:lnTo>
                  <a:close/>
                  <a:moveTo>
                    <a:pt x="2527" y="0"/>
                  </a:moveTo>
                  <a:cubicBezTo>
                    <a:pt x="2475" y="0"/>
                    <a:pt x="2421" y="25"/>
                    <a:pt x="2385" y="75"/>
                  </a:cubicBezTo>
                  <a:lnTo>
                    <a:pt x="123" y="3188"/>
                  </a:lnTo>
                  <a:cubicBezTo>
                    <a:pt x="1" y="3266"/>
                    <a:pt x="35" y="3471"/>
                    <a:pt x="201" y="3478"/>
                  </a:cubicBezTo>
                  <a:lnTo>
                    <a:pt x="3550" y="3597"/>
                  </a:lnTo>
                  <a:cubicBezTo>
                    <a:pt x="3655" y="3595"/>
                    <a:pt x="3730" y="3496"/>
                    <a:pt x="3703" y="3395"/>
                  </a:cubicBezTo>
                  <a:cubicBezTo>
                    <a:pt x="3360" y="2301"/>
                    <a:pt x="3017" y="1207"/>
                    <a:pt x="2674" y="112"/>
                  </a:cubicBezTo>
                  <a:cubicBezTo>
                    <a:pt x="2651" y="37"/>
                    <a:pt x="2590" y="0"/>
                    <a:pt x="2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6" name="Google Shape;10786;p20"/>
            <p:cNvSpPr/>
            <p:nvPr/>
          </p:nvSpPr>
          <p:spPr>
            <a:xfrm>
              <a:off x="7670126" y="4545382"/>
              <a:ext cx="89801" cy="148493"/>
            </a:xfrm>
            <a:custGeom>
              <a:avLst/>
              <a:gdLst/>
              <a:ahLst/>
              <a:cxnLst/>
              <a:rect l="l" t="t" r="r" b="b"/>
              <a:pathLst>
                <a:path w="3334" h="5513" extrusionOk="0">
                  <a:moveTo>
                    <a:pt x="2670" y="301"/>
                  </a:moveTo>
                  <a:cubicBezTo>
                    <a:pt x="2751" y="301"/>
                    <a:pt x="2828" y="326"/>
                    <a:pt x="2898" y="389"/>
                  </a:cubicBezTo>
                  <a:cubicBezTo>
                    <a:pt x="3078" y="550"/>
                    <a:pt x="2858" y="776"/>
                    <a:pt x="2749" y="914"/>
                  </a:cubicBezTo>
                  <a:cubicBezTo>
                    <a:pt x="2619" y="1078"/>
                    <a:pt x="2482" y="1238"/>
                    <a:pt x="2341" y="1393"/>
                  </a:cubicBezTo>
                  <a:cubicBezTo>
                    <a:pt x="1796" y="1987"/>
                    <a:pt x="1173" y="2506"/>
                    <a:pt x="490" y="2933"/>
                  </a:cubicBezTo>
                  <a:cubicBezTo>
                    <a:pt x="508" y="2871"/>
                    <a:pt x="529" y="2808"/>
                    <a:pt x="551" y="2748"/>
                  </a:cubicBezTo>
                  <a:cubicBezTo>
                    <a:pt x="833" y="1999"/>
                    <a:pt x="1287" y="1329"/>
                    <a:pt x="1878" y="788"/>
                  </a:cubicBezTo>
                  <a:cubicBezTo>
                    <a:pt x="2051" y="629"/>
                    <a:pt x="2382" y="301"/>
                    <a:pt x="2670" y="301"/>
                  </a:cubicBezTo>
                  <a:close/>
                  <a:moveTo>
                    <a:pt x="2680" y="1"/>
                  </a:moveTo>
                  <a:cubicBezTo>
                    <a:pt x="2543" y="1"/>
                    <a:pt x="2403" y="34"/>
                    <a:pt x="2285" y="91"/>
                  </a:cubicBezTo>
                  <a:cubicBezTo>
                    <a:pt x="1871" y="292"/>
                    <a:pt x="1509" y="676"/>
                    <a:pt x="1215" y="1020"/>
                  </a:cubicBezTo>
                  <a:cubicBezTo>
                    <a:pt x="903" y="1384"/>
                    <a:pt x="640" y="1786"/>
                    <a:pt x="435" y="2219"/>
                  </a:cubicBezTo>
                  <a:cubicBezTo>
                    <a:pt x="284" y="2531"/>
                    <a:pt x="171" y="2860"/>
                    <a:pt x="98" y="3200"/>
                  </a:cubicBezTo>
                  <a:cubicBezTo>
                    <a:pt x="82" y="3226"/>
                    <a:pt x="76" y="3258"/>
                    <a:pt x="81" y="3289"/>
                  </a:cubicBezTo>
                  <a:cubicBezTo>
                    <a:pt x="1" y="3732"/>
                    <a:pt x="10" y="4187"/>
                    <a:pt x="186" y="4608"/>
                  </a:cubicBezTo>
                  <a:cubicBezTo>
                    <a:pt x="358" y="5030"/>
                    <a:pt x="720" y="5345"/>
                    <a:pt x="1162" y="5456"/>
                  </a:cubicBezTo>
                  <a:cubicBezTo>
                    <a:pt x="1321" y="5496"/>
                    <a:pt x="1483" y="5512"/>
                    <a:pt x="1645" y="5512"/>
                  </a:cubicBezTo>
                  <a:cubicBezTo>
                    <a:pt x="2024" y="5512"/>
                    <a:pt x="2406" y="5423"/>
                    <a:pt x="2766" y="5332"/>
                  </a:cubicBezTo>
                  <a:cubicBezTo>
                    <a:pt x="2949" y="5286"/>
                    <a:pt x="2890" y="5021"/>
                    <a:pt x="2724" y="5021"/>
                  </a:cubicBezTo>
                  <a:cubicBezTo>
                    <a:pt x="2711" y="5021"/>
                    <a:pt x="2696" y="5023"/>
                    <a:pt x="2681" y="5026"/>
                  </a:cubicBezTo>
                  <a:cubicBezTo>
                    <a:pt x="2365" y="5106"/>
                    <a:pt x="1996" y="5190"/>
                    <a:pt x="1644" y="5190"/>
                  </a:cubicBezTo>
                  <a:cubicBezTo>
                    <a:pt x="1216" y="5190"/>
                    <a:pt x="814" y="5066"/>
                    <a:pt x="566" y="4661"/>
                  </a:cubicBezTo>
                  <a:cubicBezTo>
                    <a:pt x="334" y="4281"/>
                    <a:pt x="311" y="3815"/>
                    <a:pt x="385" y="3370"/>
                  </a:cubicBezTo>
                  <a:cubicBezTo>
                    <a:pt x="1235" y="2877"/>
                    <a:pt x="2000" y="2252"/>
                    <a:pt x="2653" y="1518"/>
                  </a:cubicBezTo>
                  <a:cubicBezTo>
                    <a:pt x="2810" y="1341"/>
                    <a:pt x="2959" y="1161"/>
                    <a:pt x="3100" y="973"/>
                  </a:cubicBezTo>
                  <a:cubicBezTo>
                    <a:pt x="3228" y="801"/>
                    <a:pt x="3333" y="599"/>
                    <a:pt x="3264" y="381"/>
                  </a:cubicBezTo>
                  <a:cubicBezTo>
                    <a:pt x="3178" y="111"/>
                    <a:pt x="2933" y="1"/>
                    <a:pt x="2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7" name="Google Shape;10787;p20"/>
            <p:cNvSpPr/>
            <p:nvPr/>
          </p:nvSpPr>
          <p:spPr>
            <a:xfrm>
              <a:off x="7581670" y="4781173"/>
              <a:ext cx="103215" cy="140304"/>
            </a:xfrm>
            <a:custGeom>
              <a:avLst/>
              <a:gdLst/>
              <a:ahLst/>
              <a:cxnLst/>
              <a:rect l="l" t="t" r="r" b="b"/>
              <a:pathLst>
                <a:path w="3832" h="5209" extrusionOk="0">
                  <a:moveTo>
                    <a:pt x="3159" y="326"/>
                  </a:moveTo>
                  <a:cubicBezTo>
                    <a:pt x="3262" y="326"/>
                    <a:pt x="3318" y="388"/>
                    <a:pt x="3200" y="525"/>
                  </a:cubicBezTo>
                  <a:cubicBezTo>
                    <a:pt x="3061" y="686"/>
                    <a:pt x="2855" y="808"/>
                    <a:pt x="2683" y="934"/>
                  </a:cubicBezTo>
                  <a:cubicBezTo>
                    <a:pt x="2318" y="1203"/>
                    <a:pt x="1942" y="1457"/>
                    <a:pt x="1557" y="1698"/>
                  </a:cubicBezTo>
                  <a:cubicBezTo>
                    <a:pt x="1777" y="1438"/>
                    <a:pt x="2014" y="1192"/>
                    <a:pt x="2263" y="960"/>
                  </a:cubicBezTo>
                  <a:lnTo>
                    <a:pt x="2263" y="959"/>
                  </a:lnTo>
                  <a:cubicBezTo>
                    <a:pt x="2489" y="746"/>
                    <a:pt x="2747" y="435"/>
                    <a:pt x="3054" y="343"/>
                  </a:cubicBezTo>
                  <a:cubicBezTo>
                    <a:pt x="3091" y="332"/>
                    <a:pt x="3127" y="326"/>
                    <a:pt x="3159" y="326"/>
                  </a:cubicBezTo>
                  <a:close/>
                  <a:moveTo>
                    <a:pt x="3176" y="0"/>
                  </a:moveTo>
                  <a:cubicBezTo>
                    <a:pt x="2964" y="0"/>
                    <a:pt x="2735" y="125"/>
                    <a:pt x="2586" y="246"/>
                  </a:cubicBezTo>
                  <a:cubicBezTo>
                    <a:pt x="1931" y="777"/>
                    <a:pt x="1303" y="1410"/>
                    <a:pt x="844" y="2126"/>
                  </a:cubicBezTo>
                  <a:cubicBezTo>
                    <a:pt x="651" y="2237"/>
                    <a:pt x="457" y="2344"/>
                    <a:pt x="259" y="2449"/>
                  </a:cubicBezTo>
                  <a:cubicBezTo>
                    <a:pt x="105" y="2529"/>
                    <a:pt x="201" y="2741"/>
                    <a:pt x="344" y="2741"/>
                  </a:cubicBezTo>
                  <a:cubicBezTo>
                    <a:pt x="368" y="2741"/>
                    <a:pt x="393" y="2735"/>
                    <a:pt x="419" y="2721"/>
                  </a:cubicBezTo>
                  <a:cubicBezTo>
                    <a:pt x="461" y="2699"/>
                    <a:pt x="504" y="2673"/>
                    <a:pt x="548" y="2651"/>
                  </a:cubicBezTo>
                  <a:lnTo>
                    <a:pt x="548" y="2651"/>
                  </a:lnTo>
                  <a:cubicBezTo>
                    <a:pt x="219" y="3326"/>
                    <a:pt x="1" y="4191"/>
                    <a:pt x="558" y="4768"/>
                  </a:cubicBezTo>
                  <a:cubicBezTo>
                    <a:pt x="872" y="5090"/>
                    <a:pt x="1250" y="5208"/>
                    <a:pt x="1646" y="5208"/>
                  </a:cubicBezTo>
                  <a:cubicBezTo>
                    <a:pt x="2217" y="5208"/>
                    <a:pt x="2825" y="4962"/>
                    <a:pt x="3322" y="4733"/>
                  </a:cubicBezTo>
                  <a:cubicBezTo>
                    <a:pt x="3483" y="4658"/>
                    <a:pt x="3383" y="4443"/>
                    <a:pt x="3234" y="4443"/>
                  </a:cubicBezTo>
                  <a:cubicBezTo>
                    <a:pt x="3212" y="4443"/>
                    <a:pt x="3188" y="4448"/>
                    <a:pt x="3164" y="4459"/>
                  </a:cubicBezTo>
                  <a:cubicBezTo>
                    <a:pt x="2718" y="4665"/>
                    <a:pt x="2201" y="4896"/>
                    <a:pt x="1698" y="4896"/>
                  </a:cubicBezTo>
                  <a:cubicBezTo>
                    <a:pt x="1453" y="4896"/>
                    <a:pt x="1212" y="4841"/>
                    <a:pt x="983" y="4702"/>
                  </a:cubicBezTo>
                  <a:cubicBezTo>
                    <a:pt x="250" y="4255"/>
                    <a:pt x="573" y="3285"/>
                    <a:pt x="889" y="2674"/>
                  </a:cubicBezTo>
                  <a:cubicBezTo>
                    <a:pt x="945" y="2565"/>
                    <a:pt x="1014" y="2461"/>
                    <a:pt x="1079" y="2356"/>
                  </a:cubicBezTo>
                  <a:cubicBezTo>
                    <a:pt x="1795" y="1944"/>
                    <a:pt x="2481" y="1488"/>
                    <a:pt x="3137" y="987"/>
                  </a:cubicBezTo>
                  <a:cubicBezTo>
                    <a:pt x="3388" y="796"/>
                    <a:pt x="3831" y="384"/>
                    <a:pt x="3438" y="84"/>
                  </a:cubicBezTo>
                  <a:cubicBezTo>
                    <a:pt x="3360" y="24"/>
                    <a:pt x="3270" y="0"/>
                    <a:pt x="3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8" name="Google Shape;10788;p20"/>
            <p:cNvSpPr/>
            <p:nvPr/>
          </p:nvSpPr>
          <p:spPr>
            <a:xfrm>
              <a:off x="7679230" y="4872538"/>
              <a:ext cx="45439" cy="69923"/>
            </a:xfrm>
            <a:custGeom>
              <a:avLst/>
              <a:gdLst/>
              <a:ahLst/>
              <a:cxnLst/>
              <a:rect l="l" t="t" r="r" b="b"/>
              <a:pathLst>
                <a:path w="1687" h="2596" extrusionOk="0">
                  <a:moveTo>
                    <a:pt x="819" y="0"/>
                  </a:moveTo>
                  <a:cubicBezTo>
                    <a:pt x="545" y="0"/>
                    <a:pt x="289" y="192"/>
                    <a:pt x="105" y="396"/>
                  </a:cubicBezTo>
                  <a:cubicBezTo>
                    <a:pt x="0" y="510"/>
                    <a:pt x="106" y="669"/>
                    <a:pt x="223" y="669"/>
                  </a:cubicBezTo>
                  <a:cubicBezTo>
                    <a:pt x="259" y="669"/>
                    <a:pt x="296" y="654"/>
                    <a:pt x="329" y="619"/>
                  </a:cubicBezTo>
                  <a:cubicBezTo>
                    <a:pt x="437" y="499"/>
                    <a:pt x="633" y="312"/>
                    <a:pt x="816" y="312"/>
                  </a:cubicBezTo>
                  <a:cubicBezTo>
                    <a:pt x="879" y="312"/>
                    <a:pt x="939" y="334"/>
                    <a:pt x="994" y="387"/>
                  </a:cubicBezTo>
                  <a:cubicBezTo>
                    <a:pt x="1131" y="518"/>
                    <a:pt x="1120" y="761"/>
                    <a:pt x="1076" y="929"/>
                  </a:cubicBezTo>
                  <a:cubicBezTo>
                    <a:pt x="1007" y="1183"/>
                    <a:pt x="811" y="1361"/>
                    <a:pt x="629" y="1538"/>
                  </a:cubicBezTo>
                  <a:cubicBezTo>
                    <a:pt x="413" y="1752"/>
                    <a:pt x="211" y="1965"/>
                    <a:pt x="94" y="2250"/>
                  </a:cubicBezTo>
                  <a:cubicBezTo>
                    <a:pt x="50" y="2355"/>
                    <a:pt x="156" y="2439"/>
                    <a:pt x="246" y="2450"/>
                  </a:cubicBezTo>
                  <a:lnTo>
                    <a:pt x="1529" y="2594"/>
                  </a:lnTo>
                  <a:cubicBezTo>
                    <a:pt x="1533" y="2595"/>
                    <a:pt x="1537" y="2595"/>
                    <a:pt x="1541" y="2595"/>
                  </a:cubicBezTo>
                  <a:cubicBezTo>
                    <a:pt x="1622" y="2595"/>
                    <a:pt x="1685" y="2511"/>
                    <a:pt x="1687" y="2436"/>
                  </a:cubicBezTo>
                  <a:cubicBezTo>
                    <a:pt x="1687" y="2342"/>
                    <a:pt x="1613" y="2287"/>
                    <a:pt x="1529" y="2278"/>
                  </a:cubicBezTo>
                  <a:lnTo>
                    <a:pt x="498" y="2162"/>
                  </a:lnTo>
                  <a:cubicBezTo>
                    <a:pt x="653" y="1929"/>
                    <a:pt x="886" y="1745"/>
                    <a:pt x="1071" y="1540"/>
                  </a:cubicBezTo>
                  <a:cubicBezTo>
                    <a:pt x="1278" y="1310"/>
                    <a:pt x="1414" y="1048"/>
                    <a:pt x="1419" y="733"/>
                  </a:cubicBezTo>
                  <a:cubicBezTo>
                    <a:pt x="1424" y="471"/>
                    <a:pt x="1323" y="182"/>
                    <a:pt x="1074" y="59"/>
                  </a:cubicBezTo>
                  <a:cubicBezTo>
                    <a:pt x="988" y="18"/>
                    <a:pt x="903" y="0"/>
                    <a:pt x="8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89" name="Google Shape;10789;p20"/>
            <p:cNvSpPr/>
            <p:nvPr/>
          </p:nvSpPr>
          <p:spPr>
            <a:xfrm>
              <a:off x="7785436" y="4718010"/>
              <a:ext cx="111053" cy="8862"/>
            </a:xfrm>
            <a:custGeom>
              <a:avLst/>
              <a:gdLst/>
              <a:ahLst/>
              <a:cxnLst/>
              <a:rect l="l" t="t" r="r" b="b"/>
              <a:pathLst>
                <a:path w="4123" h="329" extrusionOk="0">
                  <a:moveTo>
                    <a:pt x="204" y="1"/>
                  </a:moveTo>
                  <a:cubicBezTo>
                    <a:pt x="0" y="1"/>
                    <a:pt x="0" y="317"/>
                    <a:pt x="204" y="317"/>
                  </a:cubicBezTo>
                  <a:lnTo>
                    <a:pt x="3919" y="328"/>
                  </a:lnTo>
                  <a:cubicBezTo>
                    <a:pt x="4122" y="328"/>
                    <a:pt x="4122" y="13"/>
                    <a:pt x="3919" y="12"/>
                  </a:cubicBezTo>
                  <a:lnTo>
                    <a:pt x="20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0" name="Google Shape;10790;p20"/>
            <p:cNvSpPr/>
            <p:nvPr/>
          </p:nvSpPr>
          <p:spPr>
            <a:xfrm>
              <a:off x="7785516" y="4742898"/>
              <a:ext cx="114851" cy="12579"/>
            </a:xfrm>
            <a:custGeom>
              <a:avLst/>
              <a:gdLst/>
              <a:ahLst/>
              <a:cxnLst/>
              <a:rect l="l" t="t" r="r" b="b"/>
              <a:pathLst>
                <a:path w="4264" h="467" extrusionOk="0">
                  <a:moveTo>
                    <a:pt x="1889" y="0"/>
                  </a:moveTo>
                  <a:cubicBezTo>
                    <a:pt x="1326" y="0"/>
                    <a:pt x="763" y="32"/>
                    <a:pt x="202" y="95"/>
                  </a:cubicBezTo>
                  <a:cubicBezTo>
                    <a:pt x="10" y="118"/>
                    <a:pt x="1" y="413"/>
                    <a:pt x="181" y="413"/>
                  </a:cubicBezTo>
                  <a:cubicBezTo>
                    <a:pt x="188" y="413"/>
                    <a:pt x="195" y="413"/>
                    <a:pt x="202" y="412"/>
                  </a:cubicBezTo>
                  <a:cubicBezTo>
                    <a:pt x="764" y="348"/>
                    <a:pt x="1327" y="315"/>
                    <a:pt x="1891" y="315"/>
                  </a:cubicBezTo>
                  <a:cubicBezTo>
                    <a:pt x="2591" y="315"/>
                    <a:pt x="3292" y="365"/>
                    <a:pt x="3988" y="465"/>
                  </a:cubicBezTo>
                  <a:cubicBezTo>
                    <a:pt x="3996" y="466"/>
                    <a:pt x="4005" y="467"/>
                    <a:pt x="4013" y="467"/>
                  </a:cubicBezTo>
                  <a:cubicBezTo>
                    <a:pt x="4194" y="467"/>
                    <a:pt x="4264" y="188"/>
                    <a:pt x="4072" y="160"/>
                  </a:cubicBezTo>
                  <a:cubicBezTo>
                    <a:pt x="3349" y="53"/>
                    <a:pt x="2619" y="0"/>
                    <a:pt x="18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1" name="Google Shape;10791;p20"/>
            <p:cNvSpPr/>
            <p:nvPr/>
          </p:nvSpPr>
          <p:spPr>
            <a:xfrm>
              <a:off x="6856705" y="5239962"/>
              <a:ext cx="359394" cy="8889"/>
            </a:xfrm>
            <a:custGeom>
              <a:avLst/>
              <a:gdLst/>
              <a:ahLst/>
              <a:cxnLst/>
              <a:rect l="l" t="t" r="r" b="b"/>
              <a:pathLst>
                <a:path w="13343" h="330" extrusionOk="0">
                  <a:moveTo>
                    <a:pt x="13326" y="1"/>
                  </a:moveTo>
                  <a:lnTo>
                    <a:pt x="10969" y="2"/>
                  </a:lnTo>
                  <a:lnTo>
                    <a:pt x="4069" y="9"/>
                  </a:lnTo>
                  <a:lnTo>
                    <a:pt x="204" y="13"/>
                  </a:lnTo>
                  <a:cubicBezTo>
                    <a:pt x="0" y="13"/>
                    <a:pt x="0" y="330"/>
                    <a:pt x="204" y="330"/>
                  </a:cubicBezTo>
                  <a:lnTo>
                    <a:pt x="13343" y="317"/>
                  </a:lnTo>
                  <a:cubicBezTo>
                    <a:pt x="13338" y="211"/>
                    <a:pt x="13330" y="106"/>
                    <a:pt x="13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2" name="Google Shape;10792;p20"/>
            <p:cNvSpPr/>
            <p:nvPr/>
          </p:nvSpPr>
          <p:spPr>
            <a:xfrm>
              <a:off x="7965687" y="4573018"/>
              <a:ext cx="18181" cy="116817"/>
            </a:xfrm>
            <a:custGeom>
              <a:avLst/>
              <a:gdLst/>
              <a:ahLst/>
              <a:cxnLst/>
              <a:rect l="l" t="t" r="r" b="b"/>
              <a:pathLst>
                <a:path w="675" h="4337" extrusionOk="0">
                  <a:moveTo>
                    <a:pt x="521" y="0"/>
                  </a:moveTo>
                  <a:cubicBezTo>
                    <a:pt x="442" y="0"/>
                    <a:pt x="358" y="51"/>
                    <a:pt x="349" y="152"/>
                  </a:cubicBezTo>
                  <a:cubicBezTo>
                    <a:pt x="274" y="970"/>
                    <a:pt x="200" y="1788"/>
                    <a:pt x="125" y="2604"/>
                  </a:cubicBezTo>
                  <a:cubicBezTo>
                    <a:pt x="89" y="3007"/>
                    <a:pt x="47" y="3410"/>
                    <a:pt x="15" y="3812"/>
                  </a:cubicBezTo>
                  <a:cubicBezTo>
                    <a:pt x="0" y="4013"/>
                    <a:pt x="44" y="4337"/>
                    <a:pt x="299" y="4337"/>
                  </a:cubicBezTo>
                  <a:cubicBezTo>
                    <a:pt x="312" y="4337"/>
                    <a:pt x="325" y="4336"/>
                    <a:pt x="338" y="4334"/>
                  </a:cubicBezTo>
                  <a:cubicBezTo>
                    <a:pt x="530" y="4311"/>
                    <a:pt x="538" y="4017"/>
                    <a:pt x="358" y="4017"/>
                  </a:cubicBezTo>
                  <a:cubicBezTo>
                    <a:pt x="353" y="4017"/>
                    <a:pt x="347" y="4017"/>
                    <a:pt x="341" y="4018"/>
                  </a:cubicBezTo>
                  <a:cubicBezTo>
                    <a:pt x="338" y="4010"/>
                    <a:pt x="337" y="4005"/>
                    <a:pt x="330" y="3989"/>
                  </a:cubicBezTo>
                  <a:cubicBezTo>
                    <a:pt x="324" y="3964"/>
                    <a:pt x="323" y="3938"/>
                    <a:pt x="324" y="3913"/>
                  </a:cubicBezTo>
                  <a:cubicBezTo>
                    <a:pt x="321" y="3830"/>
                    <a:pt x="340" y="3740"/>
                    <a:pt x="346" y="3657"/>
                  </a:cubicBezTo>
                  <a:lnTo>
                    <a:pt x="388" y="3189"/>
                  </a:lnTo>
                  <a:cubicBezTo>
                    <a:pt x="420" y="2852"/>
                    <a:pt x="451" y="2515"/>
                    <a:pt x="481" y="2177"/>
                  </a:cubicBezTo>
                  <a:cubicBezTo>
                    <a:pt x="542" y="1501"/>
                    <a:pt x="603" y="828"/>
                    <a:pt x="666" y="152"/>
                  </a:cubicBezTo>
                  <a:cubicBezTo>
                    <a:pt x="674" y="51"/>
                    <a:pt x="600" y="0"/>
                    <a:pt x="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3" name="Google Shape;10793;p20"/>
            <p:cNvSpPr/>
            <p:nvPr/>
          </p:nvSpPr>
          <p:spPr>
            <a:xfrm>
              <a:off x="6953457" y="5150402"/>
              <a:ext cx="14922" cy="51203"/>
            </a:xfrm>
            <a:custGeom>
              <a:avLst/>
              <a:gdLst/>
              <a:ahLst/>
              <a:cxnLst/>
              <a:rect l="l" t="t" r="r" b="b"/>
              <a:pathLst>
                <a:path w="554" h="1901" extrusionOk="0">
                  <a:moveTo>
                    <a:pt x="386" y="1"/>
                  </a:moveTo>
                  <a:cubicBezTo>
                    <a:pt x="317" y="1"/>
                    <a:pt x="246" y="46"/>
                    <a:pt x="231" y="115"/>
                  </a:cubicBezTo>
                  <a:cubicBezTo>
                    <a:pt x="118" y="651"/>
                    <a:pt x="43" y="1195"/>
                    <a:pt x="7" y="1742"/>
                  </a:cubicBezTo>
                  <a:cubicBezTo>
                    <a:pt x="1" y="1826"/>
                    <a:pt x="84" y="1900"/>
                    <a:pt x="165" y="1900"/>
                  </a:cubicBezTo>
                  <a:cubicBezTo>
                    <a:pt x="255" y="1900"/>
                    <a:pt x="317" y="1826"/>
                    <a:pt x="324" y="1742"/>
                  </a:cubicBezTo>
                  <a:cubicBezTo>
                    <a:pt x="358" y="1223"/>
                    <a:pt x="429" y="708"/>
                    <a:pt x="535" y="199"/>
                  </a:cubicBezTo>
                  <a:cubicBezTo>
                    <a:pt x="554" y="117"/>
                    <a:pt x="512" y="29"/>
                    <a:pt x="425" y="6"/>
                  </a:cubicBezTo>
                  <a:cubicBezTo>
                    <a:pt x="413" y="2"/>
                    <a:pt x="399" y="1"/>
                    <a:pt x="3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4" name="Google Shape;10794;p20"/>
            <p:cNvSpPr/>
            <p:nvPr/>
          </p:nvSpPr>
          <p:spPr>
            <a:xfrm>
              <a:off x="6990359" y="5085219"/>
              <a:ext cx="82556" cy="99848"/>
            </a:xfrm>
            <a:custGeom>
              <a:avLst/>
              <a:gdLst/>
              <a:ahLst/>
              <a:cxnLst/>
              <a:rect l="l" t="t" r="r" b="b"/>
              <a:pathLst>
                <a:path w="3065" h="3707" extrusionOk="0">
                  <a:moveTo>
                    <a:pt x="1890" y="1"/>
                  </a:moveTo>
                  <a:cubicBezTo>
                    <a:pt x="1461" y="1"/>
                    <a:pt x="1032" y="40"/>
                    <a:pt x="608" y="118"/>
                  </a:cubicBezTo>
                  <a:cubicBezTo>
                    <a:pt x="455" y="146"/>
                    <a:pt x="469" y="331"/>
                    <a:pt x="574" y="400"/>
                  </a:cubicBezTo>
                  <a:cubicBezTo>
                    <a:pt x="332" y="842"/>
                    <a:pt x="149" y="1313"/>
                    <a:pt x="27" y="1804"/>
                  </a:cubicBezTo>
                  <a:cubicBezTo>
                    <a:pt x="0" y="1913"/>
                    <a:pt x="83" y="2002"/>
                    <a:pt x="186" y="2002"/>
                  </a:cubicBezTo>
                  <a:cubicBezTo>
                    <a:pt x="198" y="2002"/>
                    <a:pt x="210" y="2000"/>
                    <a:pt x="223" y="1998"/>
                  </a:cubicBezTo>
                  <a:cubicBezTo>
                    <a:pt x="546" y="1932"/>
                    <a:pt x="883" y="1801"/>
                    <a:pt x="1218" y="1801"/>
                  </a:cubicBezTo>
                  <a:cubicBezTo>
                    <a:pt x="1258" y="1801"/>
                    <a:pt x="1297" y="1803"/>
                    <a:pt x="1337" y="1807"/>
                  </a:cubicBezTo>
                  <a:cubicBezTo>
                    <a:pt x="1677" y="1843"/>
                    <a:pt x="1916" y="2105"/>
                    <a:pt x="1941" y="2441"/>
                  </a:cubicBezTo>
                  <a:cubicBezTo>
                    <a:pt x="1966" y="2774"/>
                    <a:pt x="1769" y="3068"/>
                    <a:pt x="1496" y="3242"/>
                  </a:cubicBezTo>
                  <a:cubicBezTo>
                    <a:pt x="1396" y="3305"/>
                    <a:pt x="1174" y="3403"/>
                    <a:pt x="994" y="3403"/>
                  </a:cubicBezTo>
                  <a:cubicBezTo>
                    <a:pt x="878" y="3403"/>
                    <a:pt x="779" y="3363"/>
                    <a:pt x="741" y="3247"/>
                  </a:cubicBezTo>
                  <a:cubicBezTo>
                    <a:pt x="716" y="3170"/>
                    <a:pt x="653" y="3137"/>
                    <a:pt x="590" y="3137"/>
                  </a:cubicBezTo>
                  <a:cubicBezTo>
                    <a:pt x="494" y="3137"/>
                    <a:pt x="398" y="3214"/>
                    <a:pt x="437" y="3331"/>
                  </a:cubicBezTo>
                  <a:cubicBezTo>
                    <a:pt x="527" y="3604"/>
                    <a:pt x="771" y="3707"/>
                    <a:pt x="1028" y="3707"/>
                  </a:cubicBezTo>
                  <a:cubicBezTo>
                    <a:pt x="1173" y="3707"/>
                    <a:pt x="1323" y="3674"/>
                    <a:pt x="1451" y="3620"/>
                  </a:cubicBezTo>
                  <a:cubicBezTo>
                    <a:pt x="1865" y="3444"/>
                    <a:pt x="2203" y="3074"/>
                    <a:pt x="2253" y="2617"/>
                  </a:cubicBezTo>
                  <a:cubicBezTo>
                    <a:pt x="2300" y="2186"/>
                    <a:pt x="2078" y="1741"/>
                    <a:pt x="1670" y="1570"/>
                  </a:cubicBezTo>
                  <a:cubicBezTo>
                    <a:pt x="1525" y="1509"/>
                    <a:pt x="1375" y="1486"/>
                    <a:pt x="1223" y="1486"/>
                  </a:cubicBezTo>
                  <a:cubicBezTo>
                    <a:pt x="951" y="1486"/>
                    <a:pt x="674" y="1561"/>
                    <a:pt x="406" y="1630"/>
                  </a:cubicBezTo>
                  <a:cubicBezTo>
                    <a:pt x="533" y="1196"/>
                    <a:pt x="711" y="779"/>
                    <a:pt x="939" y="387"/>
                  </a:cubicBezTo>
                  <a:cubicBezTo>
                    <a:pt x="1260" y="340"/>
                    <a:pt x="1585" y="316"/>
                    <a:pt x="1910" y="316"/>
                  </a:cubicBezTo>
                  <a:cubicBezTo>
                    <a:pt x="2224" y="316"/>
                    <a:pt x="2537" y="338"/>
                    <a:pt x="2849" y="383"/>
                  </a:cubicBezTo>
                  <a:cubicBezTo>
                    <a:pt x="2860" y="384"/>
                    <a:pt x="2872" y="385"/>
                    <a:pt x="2883" y="385"/>
                  </a:cubicBezTo>
                  <a:cubicBezTo>
                    <a:pt x="2955" y="385"/>
                    <a:pt x="3021" y="350"/>
                    <a:pt x="3043" y="273"/>
                  </a:cubicBezTo>
                  <a:cubicBezTo>
                    <a:pt x="3065" y="199"/>
                    <a:pt x="3018" y="91"/>
                    <a:pt x="2933" y="79"/>
                  </a:cubicBezTo>
                  <a:cubicBezTo>
                    <a:pt x="2587" y="27"/>
                    <a:pt x="2238" y="1"/>
                    <a:pt x="18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5" name="Google Shape;10795;p20"/>
            <p:cNvSpPr/>
            <p:nvPr/>
          </p:nvSpPr>
          <p:spPr>
            <a:xfrm>
              <a:off x="6917175" y="5295664"/>
              <a:ext cx="93949" cy="124332"/>
            </a:xfrm>
            <a:custGeom>
              <a:avLst/>
              <a:gdLst/>
              <a:ahLst/>
              <a:cxnLst/>
              <a:rect l="l" t="t" r="r" b="b"/>
              <a:pathLst>
                <a:path w="3488" h="4616" extrusionOk="0">
                  <a:moveTo>
                    <a:pt x="3315" y="1"/>
                  </a:moveTo>
                  <a:cubicBezTo>
                    <a:pt x="3287" y="1"/>
                    <a:pt x="3258" y="7"/>
                    <a:pt x="3231" y="20"/>
                  </a:cubicBezTo>
                  <a:cubicBezTo>
                    <a:pt x="3028" y="114"/>
                    <a:pt x="2806" y="124"/>
                    <a:pt x="2581" y="124"/>
                  </a:cubicBezTo>
                  <a:cubicBezTo>
                    <a:pt x="2517" y="124"/>
                    <a:pt x="2452" y="123"/>
                    <a:pt x="2387" y="123"/>
                  </a:cubicBezTo>
                  <a:cubicBezTo>
                    <a:pt x="2257" y="123"/>
                    <a:pt x="2128" y="127"/>
                    <a:pt x="2003" y="148"/>
                  </a:cubicBezTo>
                  <a:cubicBezTo>
                    <a:pt x="1777" y="187"/>
                    <a:pt x="1558" y="280"/>
                    <a:pt x="1398" y="435"/>
                  </a:cubicBezTo>
                  <a:cubicBezTo>
                    <a:pt x="1372" y="386"/>
                    <a:pt x="1313" y="357"/>
                    <a:pt x="1253" y="357"/>
                  </a:cubicBezTo>
                  <a:cubicBezTo>
                    <a:pt x="1190" y="357"/>
                    <a:pt x="1126" y="389"/>
                    <a:pt x="1097" y="463"/>
                  </a:cubicBezTo>
                  <a:cubicBezTo>
                    <a:pt x="864" y="1063"/>
                    <a:pt x="630" y="1663"/>
                    <a:pt x="397" y="2265"/>
                  </a:cubicBezTo>
                  <a:cubicBezTo>
                    <a:pt x="362" y="2356"/>
                    <a:pt x="452" y="2468"/>
                    <a:pt x="547" y="2468"/>
                  </a:cubicBezTo>
                  <a:cubicBezTo>
                    <a:pt x="561" y="2468"/>
                    <a:pt x="576" y="2465"/>
                    <a:pt x="591" y="2459"/>
                  </a:cubicBezTo>
                  <a:cubicBezTo>
                    <a:pt x="825" y="2362"/>
                    <a:pt x="1099" y="2246"/>
                    <a:pt x="1360" y="2246"/>
                  </a:cubicBezTo>
                  <a:cubicBezTo>
                    <a:pt x="1506" y="2246"/>
                    <a:pt x="1647" y="2282"/>
                    <a:pt x="1776" y="2376"/>
                  </a:cubicBezTo>
                  <a:cubicBezTo>
                    <a:pt x="2054" y="2581"/>
                    <a:pt x="2173" y="2956"/>
                    <a:pt x="2095" y="3286"/>
                  </a:cubicBezTo>
                  <a:cubicBezTo>
                    <a:pt x="1913" y="4048"/>
                    <a:pt x="1113" y="4299"/>
                    <a:pt x="410" y="4299"/>
                  </a:cubicBezTo>
                  <a:cubicBezTo>
                    <a:pt x="392" y="4299"/>
                    <a:pt x="375" y="4299"/>
                    <a:pt x="358" y="4299"/>
                  </a:cubicBezTo>
                  <a:cubicBezTo>
                    <a:pt x="383" y="4211"/>
                    <a:pt x="425" y="4129"/>
                    <a:pt x="483" y="4060"/>
                  </a:cubicBezTo>
                  <a:cubicBezTo>
                    <a:pt x="583" y="3942"/>
                    <a:pt x="478" y="3784"/>
                    <a:pt x="363" y="3784"/>
                  </a:cubicBezTo>
                  <a:cubicBezTo>
                    <a:pt x="327" y="3784"/>
                    <a:pt x="291" y="3799"/>
                    <a:pt x="259" y="3836"/>
                  </a:cubicBezTo>
                  <a:cubicBezTo>
                    <a:pt x="108" y="4006"/>
                    <a:pt x="21" y="4222"/>
                    <a:pt x="7" y="4447"/>
                  </a:cubicBezTo>
                  <a:cubicBezTo>
                    <a:pt x="0" y="4538"/>
                    <a:pt x="85" y="4599"/>
                    <a:pt x="165" y="4606"/>
                  </a:cubicBezTo>
                  <a:cubicBezTo>
                    <a:pt x="243" y="4612"/>
                    <a:pt x="324" y="4616"/>
                    <a:pt x="405" y="4616"/>
                  </a:cubicBezTo>
                  <a:cubicBezTo>
                    <a:pt x="1296" y="4616"/>
                    <a:pt x="2307" y="4213"/>
                    <a:pt x="2427" y="3218"/>
                  </a:cubicBezTo>
                  <a:cubicBezTo>
                    <a:pt x="2476" y="2812"/>
                    <a:pt x="2304" y="2384"/>
                    <a:pt x="1976" y="2135"/>
                  </a:cubicBezTo>
                  <a:cubicBezTo>
                    <a:pt x="1787" y="1991"/>
                    <a:pt x="1582" y="1936"/>
                    <a:pt x="1372" y="1936"/>
                  </a:cubicBezTo>
                  <a:cubicBezTo>
                    <a:pt x="1190" y="1936"/>
                    <a:pt x="1004" y="1977"/>
                    <a:pt x="823" y="2036"/>
                  </a:cubicBezTo>
                  <a:lnTo>
                    <a:pt x="1262" y="905"/>
                  </a:lnTo>
                  <a:cubicBezTo>
                    <a:pt x="1289" y="921"/>
                    <a:pt x="1321" y="930"/>
                    <a:pt x="1354" y="930"/>
                  </a:cubicBezTo>
                  <a:cubicBezTo>
                    <a:pt x="1417" y="930"/>
                    <a:pt x="1480" y="897"/>
                    <a:pt x="1506" y="822"/>
                  </a:cubicBezTo>
                  <a:cubicBezTo>
                    <a:pt x="1602" y="551"/>
                    <a:pt x="1946" y="458"/>
                    <a:pt x="2202" y="441"/>
                  </a:cubicBezTo>
                  <a:cubicBezTo>
                    <a:pt x="2607" y="411"/>
                    <a:pt x="3009" y="471"/>
                    <a:pt x="3389" y="294"/>
                  </a:cubicBezTo>
                  <a:cubicBezTo>
                    <a:pt x="3468" y="256"/>
                    <a:pt x="3488" y="145"/>
                    <a:pt x="3447" y="76"/>
                  </a:cubicBezTo>
                  <a:cubicBezTo>
                    <a:pt x="3417" y="24"/>
                    <a:pt x="3367" y="1"/>
                    <a:pt x="33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6" name="Google Shape;10796;p20"/>
            <p:cNvSpPr/>
            <p:nvPr/>
          </p:nvSpPr>
          <p:spPr>
            <a:xfrm>
              <a:off x="7009348" y="5305226"/>
              <a:ext cx="76415" cy="96535"/>
            </a:xfrm>
            <a:custGeom>
              <a:avLst/>
              <a:gdLst/>
              <a:ahLst/>
              <a:cxnLst/>
              <a:rect l="l" t="t" r="r" b="b"/>
              <a:pathLst>
                <a:path w="2837" h="3584" extrusionOk="0">
                  <a:moveTo>
                    <a:pt x="1893" y="315"/>
                  </a:moveTo>
                  <a:cubicBezTo>
                    <a:pt x="1915" y="315"/>
                    <a:pt x="1937" y="316"/>
                    <a:pt x="1959" y="318"/>
                  </a:cubicBezTo>
                  <a:cubicBezTo>
                    <a:pt x="2236" y="348"/>
                    <a:pt x="2407" y="588"/>
                    <a:pt x="2458" y="845"/>
                  </a:cubicBezTo>
                  <a:cubicBezTo>
                    <a:pt x="2518" y="1141"/>
                    <a:pt x="2405" y="1452"/>
                    <a:pt x="2280" y="1719"/>
                  </a:cubicBezTo>
                  <a:cubicBezTo>
                    <a:pt x="2170" y="1952"/>
                    <a:pt x="2040" y="2175"/>
                    <a:pt x="1890" y="2385"/>
                  </a:cubicBezTo>
                  <a:cubicBezTo>
                    <a:pt x="1598" y="2792"/>
                    <a:pt x="1193" y="3159"/>
                    <a:pt x="685" y="3251"/>
                  </a:cubicBezTo>
                  <a:cubicBezTo>
                    <a:pt x="639" y="3260"/>
                    <a:pt x="587" y="3268"/>
                    <a:pt x="538" y="3268"/>
                  </a:cubicBezTo>
                  <a:cubicBezTo>
                    <a:pt x="453" y="3268"/>
                    <a:pt x="374" y="3242"/>
                    <a:pt x="343" y="3148"/>
                  </a:cubicBezTo>
                  <a:cubicBezTo>
                    <a:pt x="304" y="3030"/>
                    <a:pt x="318" y="2878"/>
                    <a:pt x="323" y="2758"/>
                  </a:cubicBezTo>
                  <a:cubicBezTo>
                    <a:pt x="332" y="2485"/>
                    <a:pt x="375" y="2212"/>
                    <a:pt x="451" y="1951"/>
                  </a:cubicBezTo>
                  <a:cubicBezTo>
                    <a:pt x="608" y="1410"/>
                    <a:pt x="900" y="917"/>
                    <a:pt x="1296" y="519"/>
                  </a:cubicBezTo>
                  <a:cubicBezTo>
                    <a:pt x="1480" y="412"/>
                    <a:pt x="1684" y="315"/>
                    <a:pt x="1893" y="315"/>
                  </a:cubicBezTo>
                  <a:close/>
                  <a:moveTo>
                    <a:pt x="1900" y="0"/>
                  </a:moveTo>
                  <a:cubicBezTo>
                    <a:pt x="1706" y="0"/>
                    <a:pt x="1517" y="60"/>
                    <a:pt x="1338" y="143"/>
                  </a:cubicBezTo>
                  <a:cubicBezTo>
                    <a:pt x="1322" y="137"/>
                    <a:pt x="1305" y="134"/>
                    <a:pt x="1288" y="134"/>
                  </a:cubicBezTo>
                  <a:cubicBezTo>
                    <a:pt x="1249" y="134"/>
                    <a:pt x="1211" y="148"/>
                    <a:pt x="1183" y="176"/>
                  </a:cubicBezTo>
                  <a:cubicBezTo>
                    <a:pt x="1152" y="205"/>
                    <a:pt x="1127" y="238"/>
                    <a:pt x="1097" y="270"/>
                  </a:cubicBezTo>
                  <a:cubicBezTo>
                    <a:pt x="1053" y="293"/>
                    <a:pt x="1011" y="320"/>
                    <a:pt x="970" y="345"/>
                  </a:cubicBezTo>
                  <a:cubicBezTo>
                    <a:pt x="921" y="371"/>
                    <a:pt x="893" y="425"/>
                    <a:pt x="898" y="481"/>
                  </a:cubicBezTo>
                  <a:cubicBezTo>
                    <a:pt x="539" y="896"/>
                    <a:pt x="278" y="1387"/>
                    <a:pt x="132" y="1916"/>
                  </a:cubicBezTo>
                  <a:cubicBezTo>
                    <a:pt x="42" y="2239"/>
                    <a:pt x="0" y="2574"/>
                    <a:pt x="5" y="2910"/>
                  </a:cubicBezTo>
                  <a:cubicBezTo>
                    <a:pt x="10" y="3240"/>
                    <a:pt x="105" y="3558"/>
                    <a:pt x="489" y="3582"/>
                  </a:cubicBezTo>
                  <a:cubicBezTo>
                    <a:pt x="513" y="3583"/>
                    <a:pt x="538" y="3584"/>
                    <a:pt x="562" y="3584"/>
                  </a:cubicBezTo>
                  <a:cubicBezTo>
                    <a:pt x="1165" y="3584"/>
                    <a:pt x="1717" y="3125"/>
                    <a:pt x="2065" y="2676"/>
                  </a:cubicBezTo>
                  <a:cubicBezTo>
                    <a:pt x="2280" y="2399"/>
                    <a:pt x="2460" y="2096"/>
                    <a:pt x="2601" y="1775"/>
                  </a:cubicBezTo>
                  <a:cubicBezTo>
                    <a:pt x="2740" y="1456"/>
                    <a:pt x="2836" y="1108"/>
                    <a:pt x="2764" y="760"/>
                  </a:cubicBezTo>
                  <a:cubicBezTo>
                    <a:pt x="2692" y="420"/>
                    <a:pt x="2452" y="105"/>
                    <a:pt x="2103" y="24"/>
                  </a:cubicBezTo>
                  <a:cubicBezTo>
                    <a:pt x="2035" y="7"/>
                    <a:pt x="1967" y="0"/>
                    <a:pt x="19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7" name="Google Shape;10797;p20"/>
            <p:cNvSpPr/>
            <p:nvPr/>
          </p:nvSpPr>
          <p:spPr>
            <a:xfrm>
              <a:off x="7087541" y="5304526"/>
              <a:ext cx="86327" cy="93922"/>
            </a:xfrm>
            <a:custGeom>
              <a:avLst/>
              <a:gdLst/>
              <a:ahLst/>
              <a:cxnLst/>
              <a:rect l="l" t="t" r="r" b="b"/>
              <a:pathLst>
                <a:path w="3205" h="3487" extrusionOk="0">
                  <a:moveTo>
                    <a:pt x="1947" y="389"/>
                  </a:moveTo>
                  <a:cubicBezTo>
                    <a:pt x="2052" y="389"/>
                    <a:pt x="2161" y="412"/>
                    <a:pt x="2271" y="465"/>
                  </a:cubicBezTo>
                  <a:cubicBezTo>
                    <a:pt x="2879" y="755"/>
                    <a:pt x="2532" y="1555"/>
                    <a:pt x="2274" y="1970"/>
                  </a:cubicBezTo>
                  <a:cubicBezTo>
                    <a:pt x="1973" y="2451"/>
                    <a:pt x="1514" y="2881"/>
                    <a:pt x="986" y="3102"/>
                  </a:cubicBezTo>
                  <a:cubicBezTo>
                    <a:pt x="894" y="3140"/>
                    <a:pt x="797" y="3164"/>
                    <a:pt x="707" y="3164"/>
                  </a:cubicBezTo>
                  <a:cubicBezTo>
                    <a:pt x="548" y="3164"/>
                    <a:pt x="414" y="3087"/>
                    <a:pt x="380" y="2879"/>
                  </a:cubicBezTo>
                  <a:cubicBezTo>
                    <a:pt x="334" y="2607"/>
                    <a:pt x="436" y="2314"/>
                    <a:pt x="516" y="2058"/>
                  </a:cubicBezTo>
                  <a:cubicBezTo>
                    <a:pt x="605" y="1779"/>
                    <a:pt x="716" y="1508"/>
                    <a:pt x="848" y="1248"/>
                  </a:cubicBezTo>
                  <a:cubicBezTo>
                    <a:pt x="854" y="1249"/>
                    <a:pt x="860" y="1249"/>
                    <a:pt x="866" y="1249"/>
                  </a:cubicBezTo>
                  <a:cubicBezTo>
                    <a:pt x="933" y="1249"/>
                    <a:pt x="994" y="1208"/>
                    <a:pt x="1019" y="1145"/>
                  </a:cubicBezTo>
                  <a:cubicBezTo>
                    <a:pt x="1171" y="756"/>
                    <a:pt x="1532" y="389"/>
                    <a:pt x="1947" y="389"/>
                  </a:cubicBezTo>
                  <a:close/>
                  <a:moveTo>
                    <a:pt x="1503" y="0"/>
                  </a:moveTo>
                  <a:cubicBezTo>
                    <a:pt x="1482" y="0"/>
                    <a:pt x="1460" y="4"/>
                    <a:pt x="1437" y="14"/>
                  </a:cubicBezTo>
                  <a:cubicBezTo>
                    <a:pt x="1092" y="161"/>
                    <a:pt x="887" y="501"/>
                    <a:pt x="712" y="814"/>
                  </a:cubicBezTo>
                  <a:cubicBezTo>
                    <a:pt x="505" y="1182"/>
                    <a:pt x="337" y="1571"/>
                    <a:pt x="210" y="1974"/>
                  </a:cubicBezTo>
                  <a:cubicBezTo>
                    <a:pt x="110" y="2296"/>
                    <a:pt x="0" y="2661"/>
                    <a:pt x="82" y="3001"/>
                  </a:cubicBezTo>
                  <a:cubicBezTo>
                    <a:pt x="155" y="3307"/>
                    <a:pt x="404" y="3486"/>
                    <a:pt x="701" y="3486"/>
                  </a:cubicBezTo>
                  <a:cubicBezTo>
                    <a:pt x="734" y="3486"/>
                    <a:pt x="768" y="3484"/>
                    <a:pt x="803" y="3479"/>
                  </a:cubicBezTo>
                  <a:cubicBezTo>
                    <a:pt x="1161" y="3431"/>
                    <a:pt x="1501" y="3203"/>
                    <a:pt x="1780" y="2984"/>
                  </a:cubicBezTo>
                  <a:cubicBezTo>
                    <a:pt x="2070" y="2755"/>
                    <a:pt x="2321" y="2481"/>
                    <a:pt x="2520" y="2171"/>
                  </a:cubicBezTo>
                  <a:cubicBezTo>
                    <a:pt x="2880" y="1615"/>
                    <a:pt x="3204" y="697"/>
                    <a:pt x="2518" y="242"/>
                  </a:cubicBezTo>
                  <a:cubicBezTo>
                    <a:pt x="2350" y="130"/>
                    <a:pt x="2152" y="77"/>
                    <a:pt x="1952" y="77"/>
                  </a:cubicBezTo>
                  <a:cubicBezTo>
                    <a:pt x="1856" y="77"/>
                    <a:pt x="1759" y="90"/>
                    <a:pt x="1666" y="114"/>
                  </a:cubicBezTo>
                  <a:cubicBezTo>
                    <a:pt x="1640" y="53"/>
                    <a:pt x="1578" y="0"/>
                    <a:pt x="1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8" name="Google Shape;10798;p20"/>
            <p:cNvSpPr/>
            <p:nvPr/>
          </p:nvSpPr>
          <p:spPr>
            <a:xfrm>
              <a:off x="7247726" y="5216744"/>
              <a:ext cx="88508" cy="68523"/>
            </a:xfrm>
            <a:custGeom>
              <a:avLst/>
              <a:gdLst/>
              <a:ahLst/>
              <a:cxnLst/>
              <a:rect l="l" t="t" r="r" b="b"/>
              <a:pathLst>
                <a:path w="3286" h="2544" extrusionOk="0">
                  <a:moveTo>
                    <a:pt x="1522" y="1"/>
                  </a:moveTo>
                  <a:cubicBezTo>
                    <a:pt x="1443" y="1"/>
                    <a:pt x="1362" y="52"/>
                    <a:pt x="1358" y="153"/>
                  </a:cubicBezTo>
                  <a:lnTo>
                    <a:pt x="1334" y="824"/>
                  </a:lnTo>
                  <a:cubicBezTo>
                    <a:pt x="979" y="804"/>
                    <a:pt x="624" y="792"/>
                    <a:pt x="268" y="792"/>
                  </a:cubicBezTo>
                  <a:cubicBezTo>
                    <a:pt x="247" y="792"/>
                    <a:pt x="226" y="792"/>
                    <a:pt x="205" y="792"/>
                  </a:cubicBezTo>
                  <a:cubicBezTo>
                    <a:pt x="1" y="792"/>
                    <a:pt x="1" y="1109"/>
                    <a:pt x="203" y="1109"/>
                  </a:cubicBezTo>
                  <a:cubicBezTo>
                    <a:pt x="204" y="1109"/>
                    <a:pt x="204" y="1109"/>
                    <a:pt x="205" y="1109"/>
                  </a:cubicBezTo>
                  <a:cubicBezTo>
                    <a:pt x="228" y="1109"/>
                    <a:pt x="252" y="1109"/>
                    <a:pt x="275" y="1109"/>
                  </a:cubicBezTo>
                  <a:cubicBezTo>
                    <a:pt x="624" y="1109"/>
                    <a:pt x="974" y="1119"/>
                    <a:pt x="1323" y="1139"/>
                  </a:cubicBezTo>
                  <a:lnTo>
                    <a:pt x="1279" y="2392"/>
                  </a:lnTo>
                  <a:cubicBezTo>
                    <a:pt x="1275" y="2493"/>
                    <a:pt x="1353" y="2544"/>
                    <a:pt x="1432" y="2544"/>
                  </a:cubicBezTo>
                  <a:cubicBezTo>
                    <a:pt x="1511" y="2544"/>
                    <a:pt x="1592" y="2493"/>
                    <a:pt x="1596" y="2392"/>
                  </a:cubicBezTo>
                  <a:lnTo>
                    <a:pt x="1640" y="1153"/>
                  </a:lnTo>
                  <a:cubicBezTo>
                    <a:pt x="2097" y="1184"/>
                    <a:pt x="2555" y="1233"/>
                    <a:pt x="3011" y="1297"/>
                  </a:cubicBezTo>
                  <a:cubicBezTo>
                    <a:pt x="3019" y="1298"/>
                    <a:pt x="3028" y="1299"/>
                    <a:pt x="3036" y="1299"/>
                  </a:cubicBezTo>
                  <a:cubicBezTo>
                    <a:pt x="3215" y="1299"/>
                    <a:pt x="3285" y="1018"/>
                    <a:pt x="3094" y="991"/>
                  </a:cubicBezTo>
                  <a:cubicBezTo>
                    <a:pt x="2614" y="924"/>
                    <a:pt x="2133" y="872"/>
                    <a:pt x="1651" y="839"/>
                  </a:cubicBezTo>
                  <a:cubicBezTo>
                    <a:pt x="1659" y="611"/>
                    <a:pt x="1666" y="382"/>
                    <a:pt x="1674" y="153"/>
                  </a:cubicBezTo>
                  <a:cubicBezTo>
                    <a:pt x="1678" y="51"/>
                    <a:pt x="1601" y="1"/>
                    <a:pt x="1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799" name="Google Shape;10799;p20"/>
            <p:cNvSpPr/>
            <p:nvPr/>
          </p:nvSpPr>
          <p:spPr>
            <a:xfrm>
              <a:off x="7373379" y="5248743"/>
              <a:ext cx="352471" cy="18450"/>
            </a:xfrm>
            <a:custGeom>
              <a:avLst/>
              <a:gdLst/>
              <a:ahLst/>
              <a:cxnLst/>
              <a:rect l="l" t="t" r="r" b="b"/>
              <a:pathLst>
                <a:path w="13086" h="685" extrusionOk="0">
                  <a:moveTo>
                    <a:pt x="135" y="1"/>
                  </a:moveTo>
                  <a:cubicBezTo>
                    <a:pt x="0" y="1"/>
                    <a:pt x="1" y="374"/>
                    <a:pt x="136" y="378"/>
                  </a:cubicBezTo>
                  <a:lnTo>
                    <a:pt x="10430" y="632"/>
                  </a:lnTo>
                  <a:lnTo>
                    <a:pt x="11870" y="668"/>
                  </a:lnTo>
                  <a:cubicBezTo>
                    <a:pt x="12073" y="672"/>
                    <a:pt x="12278" y="684"/>
                    <a:pt x="12482" y="684"/>
                  </a:cubicBezTo>
                  <a:cubicBezTo>
                    <a:pt x="12504" y="684"/>
                    <a:pt x="12526" y="684"/>
                    <a:pt x="12548" y="684"/>
                  </a:cubicBezTo>
                  <a:cubicBezTo>
                    <a:pt x="12719" y="682"/>
                    <a:pt x="12887" y="638"/>
                    <a:pt x="13011" y="414"/>
                  </a:cubicBezTo>
                  <a:cubicBezTo>
                    <a:pt x="13085" y="280"/>
                    <a:pt x="13012" y="91"/>
                    <a:pt x="12931" y="91"/>
                  </a:cubicBezTo>
                  <a:cubicBezTo>
                    <a:pt x="12907" y="91"/>
                    <a:pt x="12882" y="108"/>
                    <a:pt x="12860" y="148"/>
                  </a:cubicBezTo>
                  <a:cubicBezTo>
                    <a:pt x="12784" y="287"/>
                    <a:pt x="12669" y="315"/>
                    <a:pt x="12554" y="315"/>
                  </a:cubicBezTo>
                  <a:cubicBezTo>
                    <a:pt x="12483" y="315"/>
                    <a:pt x="12412" y="304"/>
                    <a:pt x="12351" y="303"/>
                  </a:cubicBezTo>
                  <a:lnTo>
                    <a:pt x="11710" y="287"/>
                  </a:lnTo>
                  <a:lnTo>
                    <a:pt x="10483" y="258"/>
                  </a:lnTo>
                  <a:lnTo>
                    <a:pt x="7977" y="195"/>
                  </a:lnTo>
                  <a:lnTo>
                    <a:pt x="2963" y="71"/>
                  </a:lnTo>
                  <a:lnTo>
                    <a:pt x="136" y="1"/>
                  </a:lnTo>
                  <a:cubicBezTo>
                    <a:pt x="13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0" name="Google Shape;10800;p20"/>
            <p:cNvSpPr/>
            <p:nvPr/>
          </p:nvSpPr>
          <p:spPr>
            <a:xfrm>
              <a:off x="7448609" y="5093138"/>
              <a:ext cx="34773" cy="112831"/>
            </a:xfrm>
            <a:custGeom>
              <a:avLst/>
              <a:gdLst/>
              <a:ahLst/>
              <a:cxnLst/>
              <a:rect l="l" t="t" r="r" b="b"/>
              <a:pathLst>
                <a:path w="1291" h="4189" extrusionOk="0">
                  <a:moveTo>
                    <a:pt x="1098" y="1"/>
                  </a:moveTo>
                  <a:cubicBezTo>
                    <a:pt x="1035" y="1"/>
                    <a:pt x="974" y="34"/>
                    <a:pt x="952" y="112"/>
                  </a:cubicBezTo>
                  <a:cubicBezTo>
                    <a:pt x="596" y="1392"/>
                    <a:pt x="286" y="2685"/>
                    <a:pt x="24" y="3990"/>
                  </a:cubicBezTo>
                  <a:cubicBezTo>
                    <a:pt x="1" y="4110"/>
                    <a:pt x="101" y="4188"/>
                    <a:pt x="194" y="4188"/>
                  </a:cubicBezTo>
                  <a:cubicBezTo>
                    <a:pt x="256" y="4188"/>
                    <a:pt x="314" y="4154"/>
                    <a:pt x="330" y="4075"/>
                  </a:cubicBezTo>
                  <a:cubicBezTo>
                    <a:pt x="591" y="2771"/>
                    <a:pt x="902" y="1478"/>
                    <a:pt x="1257" y="197"/>
                  </a:cubicBezTo>
                  <a:cubicBezTo>
                    <a:pt x="1290" y="78"/>
                    <a:pt x="1193" y="1"/>
                    <a:pt x="10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1" name="Google Shape;10801;p20"/>
            <p:cNvSpPr/>
            <p:nvPr/>
          </p:nvSpPr>
          <p:spPr>
            <a:xfrm>
              <a:off x="7492595" y="5159426"/>
              <a:ext cx="22060" cy="52389"/>
            </a:xfrm>
            <a:custGeom>
              <a:avLst/>
              <a:gdLst/>
              <a:ahLst/>
              <a:cxnLst/>
              <a:rect l="l" t="t" r="r" b="b"/>
              <a:pathLst>
                <a:path w="819" h="1945" extrusionOk="0">
                  <a:moveTo>
                    <a:pt x="626" y="1"/>
                  </a:moveTo>
                  <a:cubicBezTo>
                    <a:pt x="564" y="1"/>
                    <a:pt x="502" y="35"/>
                    <a:pt x="481" y="113"/>
                  </a:cubicBezTo>
                  <a:lnTo>
                    <a:pt x="33" y="1748"/>
                  </a:lnTo>
                  <a:cubicBezTo>
                    <a:pt x="0" y="1867"/>
                    <a:pt x="98" y="1944"/>
                    <a:pt x="193" y="1944"/>
                  </a:cubicBezTo>
                  <a:cubicBezTo>
                    <a:pt x="255" y="1944"/>
                    <a:pt x="316" y="1911"/>
                    <a:pt x="337" y="1833"/>
                  </a:cubicBezTo>
                  <a:cubicBezTo>
                    <a:pt x="488" y="1288"/>
                    <a:pt x="636" y="742"/>
                    <a:pt x="785" y="197"/>
                  </a:cubicBezTo>
                  <a:cubicBezTo>
                    <a:pt x="818" y="78"/>
                    <a:pt x="721" y="1"/>
                    <a:pt x="6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2" name="Google Shape;10802;p20"/>
            <p:cNvSpPr/>
            <p:nvPr/>
          </p:nvSpPr>
          <p:spPr>
            <a:xfrm>
              <a:off x="7535395" y="5085892"/>
              <a:ext cx="80859" cy="105316"/>
            </a:xfrm>
            <a:custGeom>
              <a:avLst/>
              <a:gdLst/>
              <a:ahLst/>
              <a:cxnLst/>
              <a:rect l="l" t="t" r="r" b="b"/>
              <a:pathLst>
                <a:path w="3002" h="3910" extrusionOk="0">
                  <a:moveTo>
                    <a:pt x="1112" y="1"/>
                  </a:moveTo>
                  <a:cubicBezTo>
                    <a:pt x="1081" y="1"/>
                    <a:pt x="1051" y="8"/>
                    <a:pt x="1025" y="24"/>
                  </a:cubicBezTo>
                  <a:lnTo>
                    <a:pt x="993" y="24"/>
                  </a:lnTo>
                  <a:cubicBezTo>
                    <a:pt x="990" y="24"/>
                    <a:pt x="987" y="24"/>
                    <a:pt x="984" y="24"/>
                  </a:cubicBezTo>
                  <a:cubicBezTo>
                    <a:pt x="831" y="24"/>
                    <a:pt x="802" y="212"/>
                    <a:pt x="895" y="298"/>
                  </a:cubicBezTo>
                  <a:cubicBezTo>
                    <a:pt x="705" y="884"/>
                    <a:pt x="495" y="1461"/>
                    <a:pt x="254" y="2026"/>
                  </a:cubicBezTo>
                  <a:cubicBezTo>
                    <a:pt x="203" y="2146"/>
                    <a:pt x="279" y="2261"/>
                    <a:pt x="390" y="2261"/>
                  </a:cubicBezTo>
                  <a:cubicBezTo>
                    <a:pt x="415" y="2261"/>
                    <a:pt x="442" y="2256"/>
                    <a:pt x="470" y="2243"/>
                  </a:cubicBezTo>
                  <a:cubicBezTo>
                    <a:pt x="754" y="2112"/>
                    <a:pt x="1071" y="1964"/>
                    <a:pt x="1390" y="1964"/>
                  </a:cubicBezTo>
                  <a:cubicBezTo>
                    <a:pt x="1479" y="1964"/>
                    <a:pt x="1567" y="1975"/>
                    <a:pt x="1654" y="2001"/>
                  </a:cubicBezTo>
                  <a:cubicBezTo>
                    <a:pt x="2065" y="2122"/>
                    <a:pt x="2198" y="2510"/>
                    <a:pt x="2015" y="2887"/>
                  </a:cubicBezTo>
                  <a:cubicBezTo>
                    <a:pt x="1789" y="3349"/>
                    <a:pt x="1288" y="3592"/>
                    <a:pt x="790" y="3592"/>
                  </a:cubicBezTo>
                  <a:cubicBezTo>
                    <a:pt x="605" y="3592"/>
                    <a:pt x="421" y="3558"/>
                    <a:pt x="251" y="3490"/>
                  </a:cubicBezTo>
                  <a:cubicBezTo>
                    <a:pt x="230" y="3481"/>
                    <a:pt x="210" y="3477"/>
                    <a:pt x="192" y="3477"/>
                  </a:cubicBezTo>
                  <a:cubicBezTo>
                    <a:pt x="46" y="3477"/>
                    <a:pt x="0" y="3728"/>
                    <a:pt x="166" y="3795"/>
                  </a:cubicBezTo>
                  <a:cubicBezTo>
                    <a:pt x="358" y="3872"/>
                    <a:pt x="567" y="3909"/>
                    <a:pt x="778" y="3909"/>
                  </a:cubicBezTo>
                  <a:cubicBezTo>
                    <a:pt x="1477" y="3909"/>
                    <a:pt x="2196" y="3503"/>
                    <a:pt x="2383" y="2800"/>
                  </a:cubicBezTo>
                  <a:cubicBezTo>
                    <a:pt x="2507" y="2335"/>
                    <a:pt x="2276" y="1899"/>
                    <a:pt x="1832" y="1727"/>
                  </a:cubicBezTo>
                  <a:cubicBezTo>
                    <a:pt x="1689" y="1672"/>
                    <a:pt x="1546" y="1649"/>
                    <a:pt x="1404" y="1649"/>
                  </a:cubicBezTo>
                  <a:cubicBezTo>
                    <a:pt x="1157" y="1649"/>
                    <a:pt x="912" y="1718"/>
                    <a:pt x="675" y="1812"/>
                  </a:cubicBezTo>
                  <a:cubicBezTo>
                    <a:pt x="870" y="1329"/>
                    <a:pt x="1050" y="842"/>
                    <a:pt x="1210" y="348"/>
                  </a:cubicBezTo>
                  <a:cubicBezTo>
                    <a:pt x="1739" y="372"/>
                    <a:pt x="2267" y="389"/>
                    <a:pt x="2797" y="395"/>
                  </a:cubicBezTo>
                  <a:cubicBezTo>
                    <a:pt x="3002" y="395"/>
                    <a:pt x="3002" y="79"/>
                    <a:pt x="2797" y="77"/>
                  </a:cubicBezTo>
                  <a:cubicBezTo>
                    <a:pt x="2267" y="71"/>
                    <a:pt x="1738" y="54"/>
                    <a:pt x="1208" y="30"/>
                  </a:cubicBezTo>
                  <a:cubicBezTo>
                    <a:pt x="1179" y="10"/>
                    <a:pt x="1145" y="1"/>
                    <a:pt x="11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3" name="Google Shape;10803;p20"/>
            <p:cNvSpPr/>
            <p:nvPr/>
          </p:nvSpPr>
          <p:spPr>
            <a:xfrm>
              <a:off x="7415479" y="5294748"/>
              <a:ext cx="72994" cy="135941"/>
            </a:xfrm>
            <a:custGeom>
              <a:avLst/>
              <a:gdLst/>
              <a:ahLst/>
              <a:cxnLst/>
              <a:rect l="l" t="t" r="r" b="b"/>
              <a:pathLst>
                <a:path w="2710" h="5047" extrusionOk="0">
                  <a:moveTo>
                    <a:pt x="1836" y="1"/>
                  </a:moveTo>
                  <a:cubicBezTo>
                    <a:pt x="1789" y="1"/>
                    <a:pt x="1742" y="24"/>
                    <a:pt x="1712" y="79"/>
                  </a:cubicBezTo>
                  <a:lnTo>
                    <a:pt x="772" y="1802"/>
                  </a:lnTo>
                  <a:lnTo>
                    <a:pt x="302" y="2664"/>
                  </a:lnTo>
                  <a:cubicBezTo>
                    <a:pt x="212" y="2827"/>
                    <a:pt x="1" y="3098"/>
                    <a:pt x="201" y="3264"/>
                  </a:cubicBezTo>
                  <a:cubicBezTo>
                    <a:pt x="284" y="3331"/>
                    <a:pt x="394" y="3335"/>
                    <a:pt x="496" y="3342"/>
                  </a:cubicBezTo>
                  <a:cubicBezTo>
                    <a:pt x="653" y="3357"/>
                    <a:pt x="811" y="3369"/>
                    <a:pt x="967" y="3382"/>
                  </a:cubicBezTo>
                  <a:cubicBezTo>
                    <a:pt x="1147" y="3397"/>
                    <a:pt x="1367" y="3443"/>
                    <a:pt x="1571" y="3443"/>
                  </a:cubicBezTo>
                  <a:cubicBezTo>
                    <a:pt x="1678" y="3443"/>
                    <a:pt x="1782" y="3431"/>
                    <a:pt x="1873" y="3394"/>
                  </a:cubicBezTo>
                  <a:cubicBezTo>
                    <a:pt x="1887" y="3386"/>
                    <a:pt x="1901" y="3377"/>
                    <a:pt x="1915" y="3367"/>
                  </a:cubicBezTo>
                  <a:lnTo>
                    <a:pt x="1915" y="3367"/>
                  </a:lnTo>
                  <a:cubicBezTo>
                    <a:pt x="1757" y="3863"/>
                    <a:pt x="1599" y="4358"/>
                    <a:pt x="1439" y="4853"/>
                  </a:cubicBezTo>
                  <a:cubicBezTo>
                    <a:pt x="1402" y="4970"/>
                    <a:pt x="1498" y="5046"/>
                    <a:pt x="1594" y="5046"/>
                  </a:cubicBezTo>
                  <a:cubicBezTo>
                    <a:pt x="1657" y="5046"/>
                    <a:pt x="1720" y="5013"/>
                    <a:pt x="1745" y="4936"/>
                  </a:cubicBezTo>
                  <a:lnTo>
                    <a:pt x="2672" y="2040"/>
                  </a:lnTo>
                  <a:cubicBezTo>
                    <a:pt x="2710" y="1924"/>
                    <a:pt x="2616" y="1849"/>
                    <a:pt x="2521" y="1849"/>
                  </a:cubicBezTo>
                  <a:cubicBezTo>
                    <a:pt x="2458" y="1849"/>
                    <a:pt x="2393" y="1882"/>
                    <a:pt x="2367" y="1957"/>
                  </a:cubicBezTo>
                  <a:cubicBezTo>
                    <a:pt x="2285" y="2186"/>
                    <a:pt x="2190" y="2410"/>
                    <a:pt x="2078" y="2626"/>
                  </a:cubicBezTo>
                  <a:cubicBezTo>
                    <a:pt x="1986" y="2805"/>
                    <a:pt x="1878" y="3112"/>
                    <a:pt x="1644" y="3118"/>
                  </a:cubicBezTo>
                  <a:cubicBezTo>
                    <a:pt x="1623" y="3119"/>
                    <a:pt x="1601" y="3120"/>
                    <a:pt x="1579" y="3120"/>
                  </a:cubicBezTo>
                  <a:cubicBezTo>
                    <a:pt x="1350" y="3120"/>
                    <a:pt x="1114" y="3078"/>
                    <a:pt x="888" y="3060"/>
                  </a:cubicBezTo>
                  <a:cubicBezTo>
                    <a:pt x="770" y="3051"/>
                    <a:pt x="653" y="3040"/>
                    <a:pt x="533" y="3031"/>
                  </a:cubicBezTo>
                  <a:cubicBezTo>
                    <a:pt x="510" y="3029"/>
                    <a:pt x="485" y="3026"/>
                    <a:pt x="461" y="3024"/>
                  </a:cubicBezTo>
                  <a:cubicBezTo>
                    <a:pt x="482" y="2979"/>
                    <a:pt x="516" y="2930"/>
                    <a:pt x="537" y="2893"/>
                  </a:cubicBezTo>
                  <a:cubicBezTo>
                    <a:pt x="1019" y="2008"/>
                    <a:pt x="1502" y="1122"/>
                    <a:pt x="1986" y="239"/>
                  </a:cubicBezTo>
                  <a:cubicBezTo>
                    <a:pt x="2053" y="115"/>
                    <a:pt x="1943" y="1"/>
                    <a:pt x="1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4" name="Google Shape;10804;p20"/>
            <p:cNvSpPr/>
            <p:nvPr/>
          </p:nvSpPr>
          <p:spPr>
            <a:xfrm>
              <a:off x="7501322" y="5305603"/>
              <a:ext cx="67768" cy="106797"/>
            </a:xfrm>
            <a:custGeom>
              <a:avLst/>
              <a:gdLst/>
              <a:ahLst/>
              <a:cxnLst/>
              <a:rect l="l" t="t" r="r" b="b"/>
              <a:pathLst>
                <a:path w="2516" h="3965" extrusionOk="0">
                  <a:moveTo>
                    <a:pt x="1247" y="0"/>
                  </a:moveTo>
                  <a:cubicBezTo>
                    <a:pt x="1221" y="0"/>
                    <a:pt x="1194" y="7"/>
                    <a:pt x="1169" y="21"/>
                  </a:cubicBezTo>
                  <a:lnTo>
                    <a:pt x="695" y="307"/>
                  </a:lnTo>
                  <a:cubicBezTo>
                    <a:pt x="548" y="395"/>
                    <a:pt x="639" y="604"/>
                    <a:pt x="776" y="604"/>
                  </a:cubicBezTo>
                  <a:cubicBezTo>
                    <a:pt x="801" y="604"/>
                    <a:pt x="828" y="597"/>
                    <a:pt x="854" y="581"/>
                  </a:cubicBezTo>
                  <a:lnTo>
                    <a:pt x="1177" y="387"/>
                  </a:lnTo>
                  <a:lnTo>
                    <a:pt x="1177" y="387"/>
                  </a:lnTo>
                  <a:cubicBezTo>
                    <a:pt x="1353" y="870"/>
                    <a:pt x="1083" y="1473"/>
                    <a:pt x="911" y="1916"/>
                  </a:cubicBezTo>
                  <a:cubicBezTo>
                    <a:pt x="684" y="2493"/>
                    <a:pt x="403" y="3048"/>
                    <a:pt x="70" y="3569"/>
                  </a:cubicBezTo>
                  <a:cubicBezTo>
                    <a:pt x="1" y="3679"/>
                    <a:pt x="95" y="3796"/>
                    <a:pt x="207" y="3807"/>
                  </a:cubicBezTo>
                  <a:cubicBezTo>
                    <a:pt x="908" y="3879"/>
                    <a:pt x="1608" y="3931"/>
                    <a:pt x="2312" y="3964"/>
                  </a:cubicBezTo>
                  <a:cubicBezTo>
                    <a:pt x="2315" y="3964"/>
                    <a:pt x="2317" y="3964"/>
                    <a:pt x="2320" y="3964"/>
                  </a:cubicBezTo>
                  <a:cubicBezTo>
                    <a:pt x="2515" y="3964"/>
                    <a:pt x="2511" y="3657"/>
                    <a:pt x="2312" y="3648"/>
                  </a:cubicBezTo>
                  <a:cubicBezTo>
                    <a:pt x="1697" y="3618"/>
                    <a:pt x="1083" y="3572"/>
                    <a:pt x="472" y="3513"/>
                  </a:cubicBezTo>
                  <a:cubicBezTo>
                    <a:pt x="784" y="2993"/>
                    <a:pt x="1049" y="2446"/>
                    <a:pt x="1262" y="1877"/>
                  </a:cubicBezTo>
                  <a:cubicBezTo>
                    <a:pt x="1470" y="1319"/>
                    <a:pt x="1724" y="636"/>
                    <a:pt x="1386" y="78"/>
                  </a:cubicBezTo>
                  <a:cubicBezTo>
                    <a:pt x="1355" y="28"/>
                    <a:pt x="1302" y="0"/>
                    <a:pt x="1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5" name="Google Shape;10805;p20"/>
            <p:cNvSpPr/>
            <p:nvPr/>
          </p:nvSpPr>
          <p:spPr>
            <a:xfrm>
              <a:off x="7572673" y="5298977"/>
              <a:ext cx="80724" cy="129396"/>
            </a:xfrm>
            <a:custGeom>
              <a:avLst/>
              <a:gdLst/>
              <a:ahLst/>
              <a:cxnLst/>
              <a:rect l="l" t="t" r="r" b="b"/>
              <a:pathLst>
                <a:path w="2997" h="4804" extrusionOk="0">
                  <a:moveTo>
                    <a:pt x="963" y="0"/>
                  </a:moveTo>
                  <a:cubicBezTo>
                    <a:pt x="916" y="0"/>
                    <a:pt x="870" y="24"/>
                    <a:pt x="841" y="80"/>
                  </a:cubicBezTo>
                  <a:cubicBezTo>
                    <a:pt x="523" y="718"/>
                    <a:pt x="252" y="1377"/>
                    <a:pt x="31" y="2054"/>
                  </a:cubicBezTo>
                  <a:cubicBezTo>
                    <a:pt x="0" y="2146"/>
                    <a:pt x="78" y="2255"/>
                    <a:pt x="175" y="2255"/>
                  </a:cubicBezTo>
                  <a:cubicBezTo>
                    <a:pt x="177" y="2255"/>
                    <a:pt x="180" y="2255"/>
                    <a:pt x="183" y="2255"/>
                  </a:cubicBezTo>
                  <a:cubicBezTo>
                    <a:pt x="219" y="2253"/>
                    <a:pt x="256" y="2251"/>
                    <a:pt x="293" y="2251"/>
                  </a:cubicBezTo>
                  <a:cubicBezTo>
                    <a:pt x="994" y="2251"/>
                    <a:pt x="1790" y="2646"/>
                    <a:pt x="1963" y="3375"/>
                  </a:cubicBezTo>
                  <a:cubicBezTo>
                    <a:pt x="2044" y="3721"/>
                    <a:pt x="1906" y="4066"/>
                    <a:pt x="1626" y="4281"/>
                  </a:cubicBezTo>
                  <a:cubicBezTo>
                    <a:pt x="1436" y="4425"/>
                    <a:pt x="1213" y="4487"/>
                    <a:pt x="987" y="4487"/>
                  </a:cubicBezTo>
                  <a:cubicBezTo>
                    <a:pt x="811" y="4487"/>
                    <a:pt x="634" y="4450"/>
                    <a:pt x="468" y="4387"/>
                  </a:cubicBezTo>
                  <a:cubicBezTo>
                    <a:pt x="448" y="4380"/>
                    <a:pt x="429" y="4376"/>
                    <a:pt x="412" y="4376"/>
                  </a:cubicBezTo>
                  <a:cubicBezTo>
                    <a:pt x="262" y="4376"/>
                    <a:pt x="213" y="4629"/>
                    <a:pt x="383" y="4693"/>
                  </a:cubicBezTo>
                  <a:cubicBezTo>
                    <a:pt x="574" y="4764"/>
                    <a:pt x="778" y="4803"/>
                    <a:pt x="981" y="4803"/>
                  </a:cubicBezTo>
                  <a:cubicBezTo>
                    <a:pt x="1264" y="4803"/>
                    <a:pt x="1543" y="4728"/>
                    <a:pt x="1779" y="4559"/>
                  </a:cubicBezTo>
                  <a:cubicBezTo>
                    <a:pt x="2133" y="4304"/>
                    <a:pt x="2346" y="3890"/>
                    <a:pt x="2295" y="3450"/>
                  </a:cubicBezTo>
                  <a:cubicBezTo>
                    <a:pt x="2191" y="2543"/>
                    <a:pt x="1264" y="1982"/>
                    <a:pt x="408" y="1940"/>
                  </a:cubicBezTo>
                  <a:cubicBezTo>
                    <a:pt x="585" y="1426"/>
                    <a:pt x="791" y="925"/>
                    <a:pt x="1026" y="436"/>
                  </a:cubicBezTo>
                  <a:cubicBezTo>
                    <a:pt x="1031" y="436"/>
                    <a:pt x="1036" y="436"/>
                    <a:pt x="1040" y="436"/>
                  </a:cubicBezTo>
                  <a:cubicBezTo>
                    <a:pt x="1052" y="436"/>
                    <a:pt x="1064" y="435"/>
                    <a:pt x="1076" y="434"/>
                  </a:cubicBezTo>
                  <a:cubicBezTo>
                    <a:pt x="1411" y="375"/>
                    <a:pt x="1750" y="345"/>
                    <a:pt x="2090" y="345"/>
                  </a:cubicBezTo>
                  <a:cubicBezTo>
                    <a:pt x="2340" y="345"/>
                    <a:pt x="2590" y="361"/>
                    <a:pt x="2838" y="393"/>
                  </a:cubicBezTo>
                  <a:cubicBezTo>
                    <a:pt x="2843" y="394"/>
                    <a:pt x="2848" y="394"/>
                    <a:pt x="2852" y="394"/>
                  </a:cubicBezTo>
                  <a:cubicBezTo>
                    <a:pt x="2931" y="394"/>
                    <a:pt x="2997" y="309"/>
                    <a:pt x="2997" y="235"/>
                  </a:cubicBezTo>
                  <a:cubicBezTo>
                    <a:pt x="2995" y="141"/>
                    <a:pt x="2923" y="88"/>
                    <a:pt x="2838" y="77"/>
                  </a:cubicBezTo>
                  <a:cubicBezTo>
                    <a:pt x="2591" y="46"/>
                    <a:pt x="2342" y="31"/>
                    <a:pt x="2094" y="31"/>
                  </a:cubicBezTo>
                  <a:cubicBezTo>
                    <a:pt x="1768" y="31"/>
                    <a:pt x="1443" y="57"/>
                    <a:pt x="1121" y="110"/>
                  </a:cubicBezTo>
                  <a:cubicBezTo>
                    <a:pt x="1096" y="45"/>
                    <a:pt x="1029" y="0"/>
                    <a:pt x="9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6" name="Google Shape;10806;p20"/>
            <p:cNvSpPr/>
            <p:nvPr/>
          </p:nvSpPr>
          <p:spPr>
            <a:xfrm>
              <a:off x="7766042" y="5254884"/>
              <a:ext cx="97612" cy="16915"/>
            </a:xfrm>
            <a:custGeom>
              <a:avLst/>
              <a:gdLst/>
              <a:ahLst/>
              <a:cxnLst/>
              <a:rect l="l" t="t" r="r" b="b"/>
              <a:pathLst>
                <a:path w="3624" h="628" extrusionOk="0">
                  <a:moveTo>
                    <a:pt x="238" y="0"/>
                  </a:moveTo>
                  <a:cubicBezTo>
                    <a:pt x="96" y="0"/>
                    <a:pt x="1" y="211"/>
                    <a:pt x="154" y="293"/>
                  </a:cubicBezTo>
                  <a:cubicBezTo>
                    <a:pt x="372" y="410"/>
                    <a:pt x="661" y="392"/>
                    <a:pt x="900" y="410"/>
                  </a:cubicBezTo>
                  <a:lnTo>
                    <a:pt x="1720" y="481"/>
                  </a:lnTo>
                  <a:lnTo>
                    <a:pt x="3420" y="627"/>
                  </a:lnTo>
                  <a:cubicBezTo>
                    <a:pt x="3426" y="627"/>
                    <a:pt x="3432" y="628"/>
                    <a:pt x="3438" y="628"/>
                  </a:cubicBezTo>
                  <a:cubicBezTo>
                    <a:pt x="3623" y="628"/>
                    <a:pt x="3617" y="328"/>
                    <a:pt x="3421" y="312"/>
                  </a:cubicBezTo>
                  <a:lnTo>
                    <a:pt x="1847" y="177"/>
                  </a:lnTo>
                  <a:lnTo>
                    <a:pt x="1091" y="113"/>
                  </a:lnTo>
                  <a:lnTo>
                    <a:pt x="714" y="80"/>
                  </a:lnTo>
                  <a:cubicBezTo>
                    <a:pt x="592" y="69"/>
                    <a:pt x="426" y="81"/>
                    <a:pt x="314" y="20"/>
                  </a:cubicBezTo>
                  <a:cubicBezTo>
                    <a:pt x="288" y="6"/>
                    <a:pt x="263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7" name="Google Shape;10807;p20"/>
            <p:cNvSpPr/>
            <p:nvPr/>
          </p:nvSpPr>
          <p:spPr>
            <a:xfrm>
              <a:off x="7771591" y="5282493"/>
              <a:ext cx="81721" cy="12255"/>
            </a:xfrm>
            <a:custGeom>
              <a:avLst/>
              <a:gdLst/>
              <a:ahLst/>
              <a:cxnLst/>
              <a:rect l="l" t="t" r="r" b="b"/>
              <a:pathLst>
                <a:path w="3034" h="455" extrusionOk="0">
                  <a:moveTo>
                    <a:pt x="2840" y="1"/>
                  </a:moveTo>
                  <a:cubicBezTo>
                    <a:pt x="2837" y="1"/>
                    <a:pt x="2833" y="1"/>
                    <a:pt x="2830" y="1"/>
                  </a:cubicBezTo>
                  <a:lnTo>
                    <a:pt x="205" y="139"/>
                  </a:lnTo>
                  <a:cubicBezTo>
                    <a:pt x="7" y="148"/>
                    <a:pt x="0" y="454"/>
                    <a:pt x="194" y="454"/>
                  </a:cubicBezTo>
                  <a:cubicBezTo>
                    <a:pt x="197" y="454"/>
                    <a:pt x="200" y="454"/>
                    <a:pt x="204" y="454"/>
                  </a:cubicBezTo>
                  <a:lnTo>
                    <a:pt x="2828" y="318"/>
                  </a:lnTo>
                  <a:cubicBezTo>
                    <a:pt x="3027" y="307"/>
                    <a:pt x="3033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8" name="Google Shape;10808;p20"/>
            <p:cNvSpPr/>
            <p:nvPr/>
          </p:nvSpPr>
          <p:spPr>
            <a:xfrm>
              <a:off x="7886659" y="5207532"/>
              <a:ext cx="74233" cy="106663"/>
            </a:xfrm>
            <a:custGeom>
              <a:avLst/>
              <a:gdLst/>
              <a:ahLst/>
              <a:cxnLst/>
              <a:rect l="l" t="t" r="r" b="b"/>
              <a:pathLst>
                <a:path w="2756" h="3960" extrusionOk="0">
                  <a:moveTo>
                    <a:pt x="1381" y="445"/>
                  </a:moveTo>
                  <a:cubicBezTo>
                    <a:pt x="1399" y="512"/>
                    <a:pt x="1457" y="570"/>
                    <a:pt x="1529" y="570"/>
                  </a:cubicBezTo>
                  <a:cubicBezTo>
                    <a:pt x="1554" y="570"/>
                    <a:pt x="1581" y="563"/>
                    <a:pt x="1608" y="547"/>
                  </a:cubicBezTo>
                  <a:cubicBezTo>
                    <a:pt x="1674" y="508"/>
                    <a:pt x="1741" y="491"/>
                    <a:pt x="1806" y="491"/>
                  </a:cubicBezTo>
                  <a:cubicBezTo>
                    <a:pt x="1986" y="491"/>
                    <a:pt x="2154" y="620"/>
                    <a:pt x="2251" y="782"/>
                  </a:cubicBezTo>
                  <a:cubicBezTo>
                    <a:pt x="2376" y="995"/>
                    <a:pt x="2415" y="1257"/>
                    <a:pt x="2412" y="1499"/>
                  </a:cubicBezTo>
                  <a:cubicBezTo>
                    <a:pt x="2404" y="2007"/>
                    <a:pt x="2175" y="2485"/>
                    <a:pt x="1876" y="2884"/>
                  </a:cubicBezTo>
                  <a:cubicBezTo>
                    <a:pt x="1721" y="3091"/>
                    <a:pt x="1544" y="3281"/>
                    <a:pt x="1348" y="3448"/>
                  </a:cubicBezTo>
                  <a:cubicBezTo>
                    <a:pt x="1221" y="3558"/>
                    <a:pt x="1087" y="3637"/>
                    <a:pt x="953" y="3637"/>
                  </a:cubicBezTo>
                  <a:cubicBezTo>
                    <a:pt x="857" y="3637"/>
                    <a:pt x="761" y="3596"/>
                    <a:pt x="670" y="3497"/>
                  </a:cubicBezTo>
                  <a:cubicBezTo>
                    <a:pt x="291" y="3088"/>
                    <a:pt x="358" y="2386"/>
                    <a:pt x="515" y="1899"/>
                  </a:cubicBezTo>
                  <a:cubicBezTo>
                    <a:pt x="689" y="1357"/>
                    <a:pt x="1029" y="888"/>
                    <a:pt x="1381" y="445"/>
                  </a:cubicBezTo>
                  <a:close/>
                  <a:moveTo>
                    <a:pt x="1392" y="0"/>
                  </a:moveTo>
                  <a:cubicBezTo>
                    <a:pt x="1357" y="0"/>
                    <a:pt x="1321" y="16"/>
                    <a:pt x="1290" y="55"/>
                  </a:cubicBezTo>
                  <a:cubicBezTo>
                    <a:pt x="839" y="616"/>
                    <a:pt x="381" y="1203"/>
                    <a:pt x="183" y="1907"/>
                  </a:cubicBezTo>
                  <a:cubicBezTo>
                    <a:pt x="13" y="2504"/>
                    <a:pt x="1" y="3350"/>
                    <a:pt x="519" y="3792"/>
                  </a:cubicBezTo>
                  <a:cubicBezTo>
                    <a:pt x="660" y="3911"/>
                    <a:pt x="803" y="3960"/>
                    <a:pt x="944" y="3960"/>
                  </a:cubicBezTo>
                  <a:cubicBezTo>
                    <a:pt x="1376" y="3960"/>
                    <a:pt x="1791" y="3497"/>
                    <a:pt x="2053" y="3171"/>
                  </a:cubicBezTo>
                  <a:cubicBezTo>
                    <a:pt x="2454" y="2670"/>
                    <a:pt x="2755" y="2045"/>
                    <a:pt x="2727" y="1390"/>
                  </a:cubicBezTo>
                  <a:cubicBezTo>
                    <a:pt x="2711" y="1047"/>
                    <a:pt x="2617" y="675"/>
                    <a:pt x="2371" y="421"/>
                  </a:cubicBezTo>
                  <a:cubicBezTo>
                    <a:pt x="2221" y="266"/>
                    <a:pt x="2016" y="178"/>
                    <a:pt x="1809" y="178"/>
                  </a:cubicBezTo>
                  <a:cubicBezTo>
                    <a:pt x="1717" y="178"/>
                    <a:pt x="1625" y="195"/>
                    <a:pt x="1538" y="232"/>
                  </a:cubicBezTo>
                  <a:cubicBezTo>
                    <a:pt x="1579" y="122"/>
                    <a:pt x="1488" y="0"/>
                    <a:pt x="1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09" name="Google Shape;10809;p20"/>
            <p:cNvSpPr/>
            <p:nvPr/>
          </p:nvSpPr>
          <p:spPr>
            <a:xfrm>
              <a:off x="7951654" y="5303610"/>
              <a:ext cx="18585" cy="58476"/>
            </a:xfrm>
            <a:custGeom>
              <a:avLst/>
              <a:gdLst/>
              <a:ahLst/>
              <a:cxnLst/>
              <a:rect l="l" t="t" r="r" b="b"/>
              <a:pathLst>
                <a:path w="690" h="2171" extrusionOk="0">
                  <a:moveTo>
                    <a:pt x="475" y="1"/>
                  </a:moveTo>
                  <a:cubicBezTo>
                    <a:pt x="397" y="1"/>
                    <a:pt x="308" y="73"/>
                    <a:pt x="316" y="157"/>
                  </a:cubicBezTo>
                  <a:cubicBezTo>
                    <a:pt x="375" y="764"/>
                    <a:pt x="278" y="1375"/>
                    <a:pt x="35" y="1932"/>
                  </a:cubicBezTo>
                  <a:cubicBezTo>
                    <a:pt x="1" y="2011"/>
                    <a:pt x="12" y="2103"/>
                    <a:pt x="91" y="2150"/>
                  </a:cubicBezTo>
                  <a:cubicBezTo>
                    <a:pt x="115" y="2164"/>
                    <a:pt x="143" y="2170"/>
                    <a:pt x="172" y="2170"/>
                  </a:cubicBezTo>
                  <a:cubicBezTo>
                    <a:pt x="228" y="2170"/>
                    <a:pt x="285" y="2145"/>
                    <a:pt x="308" y="2094"/>
                  </a:cubicBezTo>
                  <a:cubicBezTo>
                    <a:pt x="579" y="1487"/>
                    <a:pt x="690" y="821"/>
                    <a:pt x="632" y="160"/>
                  </a:cubicBezTo>
                  <a:cubicBezTo>
                    <a:pt x="624" y="74"/>
                    <a:pt x="565" y="1"/>
                    <a:pt x="4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0" name="Google Shape;10810;p20"/>
            <p:cNvSpPr/>
            <p:nvPr/>
          </p:nvSpPr>
          <p:spPr>
            <a:xfrm>
              <a:off x="7991060" y="5208556"/>
              <a:ext cx="64617" cy="110353"/>
            </a:xfrm>
            <a:custGeom>
              <a:avLst/>
              <a:gdLst/>
              <a:ahLst/>
              <a:cxnLst/>
              <a:rect l="l" t="t" r="r" b="b"/>
              <a:pathLst>
                <a:path w="2399" h="4097" extrusionOk="0">
                  <a:moveTo>
                    <a:pt x="1375" y="319"/>
                  </a:moveTo>
                  <a:cubicBezTo>
                    <a:pt x="1492" y="319"/>
                    <a:pt x="1609" y="363"/>
                    <a:pt x="1712" y="438"/>
                  </a:cubicBezTo>
                  <a:cubicBezTo>
                    <a:pt x="1928" y="596"/>
                    <a:pt x="2002" y="877"/>
                    <a:pt x="2013" y="1134"/>
                  </a:cubicBezTo>
                  <a:cubicBezTo>
                    <a:pt x="2033" y="1660"/>
                    <a:pt x="1890" y="2234"/>
                    <a:pt x="1673" y="2712"/>
                  </a:cubicBezTo>
                  <a:cubicBezTo>
                    <a:pt x="1568" y="2947"/>
                    <a:pt x="1433" y="3168"/>
                    <a:pt x="1268" y="3367"/>
                  </a:cubicBezTo>
                  <a:cubicBezTo>
                    <a:pt x="1131" y="3533"/>
                    <a:pt x="913" y="3777"/>
                    <a:pt x="673" y="3777"/>
                  </a:cubicBezTo>
                  <a:cubicBezTo>
                    <a:pt x="659" y="3777"/>
                    <a:pt x="644" y="3776"/>
                    <a:pt x="629" y="3774"/>
                  </a:cubicBezTo>
                  <a:cubicBezTo>
                    <a:pt x="369" y="3739"/>
                    <a:pt x="353" y="3387"/>
                    <a:pt x="346" y="3186"/>
                  </a:cubicBezTo>
                  <a:cubicBezTo>
                    <a:pt x="308" y="2220"/>
                    <a:pt x="513" y="1258"/>
                    <a:pt x="946" y="391"/>
                  </a:cubicBezTo>
                  <a:cubicBezTo>
                    <a:pt x="971" y="418"/>
                    <a:pt x="1004" y="432"/>
                    <a:pt x="1038" y="432"/>
                  </a:cubicBezTo>
                  <a:cubicBezTo>
                    <a:pt x="1066" y="432"/>
                    <a:pt x="1095" y="422"/>
                    <a:pt x="1118" y="402"/>
                  </a:cubicBezTo>
                  <a:cubicBezTo>
                    <a:pt x="1199" y="345"/>
                    <a:pt x="1287" y="319"/>
                    <a:pt x="1375" y="319"/>
                  </a:cubicBezTo>
                  <a:close/>
                  <a:moveTo>
                    <a:pt x="1366" y="1"/>
                  </a:moveTo>
                  <a:cubicBezTo>
                    <a:pt x="1223" y="1"/>
                    <a:pt x="1082" y="40"/>
                    <a:pt x="960" y="128"/>
                  </a:cubicBezTo>
                  <a:cubicBezTo>
                    <a:pt x="935" y="145"/>
                    <a:pt x="916" y="169"/>
                    <a:pt x="907" y="197"/>
                  </a:cubicBezTo>
                  <a:cubicBezTo>
                    <a:pt x="874" y="168"/>
                    <a:pt x="833" y="150"/>
                    <a:pt x="792" y="150"/>
                  </a:cubicBezTo>
                  <a:cubicBezTo>
                    <a:pt x="746" y="150"/>
                    <a:pt x="701" y="173"/>
                    <a:pt x="673" y="230"/>
                  </a:cubicBezTo>
                  <a:cubicBezTo>
                    <a:pt x="339" y="902"/>
                    <a:pt x="129" y="1631"/>
                    <a:pt x="54" y="2378"/>
                  </a:cubicBezTo>
                  <a:cubicBezTo>
                    <a:pt x="20" y="2726"/>
                    <a:pt x="1" y="3091"/>
                    <a:pt x="51" y="3439"/>
                  </a:cubicBezTo>
                  <a:cubicBezTo>
                    <a:pt x="90" y="3714"/>
                    <a:pt x="222" y="3998"/>
                    <a:pt x="516" y="4075"/>
                  </a:cubicBezTo>
                  <a:cubicBezTo>
                    <a:pt x="573" y="4090"/>
                    <a:pt x="629" y="4097"/>
                    <a:pt x="684" y="4097"/>
                  </a:cubicBezTo>
                  <a:cubicBezTo>
                    <a:pt x="1240" y="4097"/>
                    <a:pt x="1701" y="3376"/>
                    <a:pt x="1908" y="2951"/>
                  </a:cubicBezTo>
                  <a:cubicBezTo>
                    <a:pt x="2196" y="2364"/>
                    <a:pt x="2398" y="1615"/>
                    <a:pt x="2314" y="957"/>
                  </a:cubicBezTo>
                  <a:cubicBezTo>
                    <a:pt x="2268" y="620"/>
                    <a:pt x="2113" y="299"/>
                    <a:pt x="1809" y="123"/>
                  </a:cubicBezTo>
                  <a:cubicBezTo>
                    <a:pt x="1674" y="46"/>
                    <a:pt x="1519" y="1"/>
                    <a:pt x="13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1" name="Google Shape;10811;p20"/>
            <p:cNvSpPr/>
            <p:nvPr/>
          </p:nvSpPr>
          <p:spPr>
            <a:xfrm>
              <a:off x="8068795" y="5204004"/>
              <a:ext cx="62839" cy="111268"/>
            </a:xfrm>
            <a:custGeom>
              <a:avLst/>
              <a:gdLst/>
              <a:ahLst/>
              <a:cxnLst/>
              <a:rect l="l" t="t" r="r" b="b"/>
              <a:pathLst>
                <a:path w="2333" h="4131" extrusionOk="0">
                  <a:moveTo>
                    <a:pt x="1406" y="325"/>
                  </a:moveTo>
                  <a:cubicBezTo>
                    <a:pt x="1464" y="325"/>
                    <a:pt x="1527" y="351"/>
                    <a:pt x="1593" y="413"/>
                  </a:cubicBezTo>
                  <a:cubicBezTo>
                    <a:pt x="1801" y="609"/>
                    <a:pt x="1881" y="949"/>
                    <a:pt x="1909" y="1223"/>
                  </a:cubicBezTo>
                  <a:cubicBezTo>
                    <a:pt x="1961" y="1738"/>
                    <a:pt x="1859" y="2295"/>
                    <a:pt x="1644" y="2765"/>
                  </a:cubicBezTo>
                  <a:cubicBezTo>
                    <a:pt x="1449" y="3196"/>
                    <a:pt x="1134" y="3600"/>
                    <a:pt x="679" y="3774"/>
                  </a:cubicBezTo>
                  <a:cubicBezTo>
                    <a:pt x="640" y="3789"/>
                    <a:pt x="594" y="3811"/>
                    <a:pt x="550" y="3811"/>
                  </a:cubicBezTo>
                  <a:cubicBezTo>
                    <a:pt x="539" y="3811"/>
                    <a:pt x="528" y="3810"/>
                    <a:pt x="518" y="3807"/>
                  </a:cubicBezTo>
                  <a:cubicBezTo>
                    <a:pt x="447" y="3783"/>
                    <a:pt x="421" y="3689"/>
                    <a:pt x="399" y="3620"/>
                  </a:cubicBezTo>
                  <a:cubicBezTo>
                    <a:pt x="357" y="3482"/>
                    <a:pt x="353" y="3337"/>
                    <a:pt x="364" y="3194"/>
                  </a:cubicBezTo>
                  <a:cubicBezTo>
                    <a:pt x="385" y="2892"/>
                    <a:pt x="463" y="2588"/>
                    <a:pt x="541" y="2293"/>
                  </a:cubicBezTo>
                  <a:cubicBezTo>
                    <a:pt x="722" y="1632"/>
                    <a:pt x="985" y="996"/>
                    <a:pt x="1328" y="402"/>
                  </a:cubicBezTo>
                  <a:cubicBezTo>
                    <a:pt x="1341" y="380"/>
                    <a:pt x="1348" y="357"/>
                    <a:pt x="1350" y="333"/>
                  </a:cubicBezTo>
                  <a:cubicBezTo>
                    <a:pt x="1368" y="328"/>
                    <a:pt x="1387" y="325"/>
                    <a:pt x="1406" y="325"/>
                  </a:cubicBezTo>
                  <a:close/>
                  <a:moveTo>
                    <a:pt x="1394" y="1"/>
                  </a:moveTo>
                  <a:cubicBezTo>
                    <a:pt x="1097" y="1"/>
                    <a:pt x="888" y="267"/>
                    <a:pt x="745" y="521"/>
                  </a:cubicBezTo>
                  <a:cubicBezTo>
                    <a:pt x="698" y="606"/>
                    <a:pt x="736" y="686"/>
                    <a:pt x="798" y="728"/>
                  </a:cubicBezTo>
                  <a:cubicBezTo>
                    <a:pt x="524" y="1283"/>
                    <a:pt x="314" y="1867"/>
                    <a:pt x="172" y="2470"/>
                  </a:cubicBezTo>
                  <a:cubicBezTo>
                    <a:pt x="89" y="2829"/>
                    <a:pt x="1" y="3213"/>
                    <a:pt x="67" y="3583"/>
                  </a:cubicBezTo>
                  <a:cubicBezTo>
                    <a:pt x="113" y="3848"/>
                    <a:pt x="256" y="4130"/>
                    <a:pt x="535" y="4130"/>
                  </a:cubicBezTo>
                  <a:cubicBezTo>
                    <a:pt x="568" y="4130"/>
                    <a:pt x="602" y="4127"/>
                    <a:pt x="639" y="4118"/>
                  </a:cubicBezTo>
                  <a:cubicBezTo>
                    <a:pt x="1239" y="3984"/>
                    <a:pt x="1688" y="3435"/>
                    <a:pt x="1930" y="2901"/>
                  </a:cubicBezTo>
                  <a:cubicBezTo>
                    <a:pt x="2205" y="2285"/>
                    <a:pt x="2332" y="1536"/>
                    <a:pt x="2168" y="874"/>
                  </a:cubicBezTo>
                  <a:cubicBezTo>
                    <a:pt x="2086" y="543"/>
                    <a:pt x="1900" y="122"/>
                    <a:pt x="1540" y="21"/>
                  </a:cubicBezTo>
                  <a:cubicBezTo>
                    <a:pt x="1489" y="7"/>
                    <a:pt x="1441" y="1"/>
                    <a:pt x="13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2" name="Google Shape;10812;p20"/>
            <p:cNvSpPr/>
            <p:nvPr/>
          </p:nvSpPr>
          <p:spPr>
            <a:xfrm>
              <a:off x="8139959" y="5196839"/>
              <a:ext cx="59607" cy="118568"/>
            </a:xfrm>
            <a:custGeom>
              <a:avLst/>
              <a:gdLst/>
              <a:ahLst/>
              <a:cxnLst/>
              <a:rect l="l" t="t" r="r" b="b"/>
              <a:pathLst>
                <a:path w="2213" h="4402" extrusionOk="0">
                  <a:moveTo>
                    <a:pt x="1259" y="2353"/>
                  </a:moveTo>
                  <a:cubicBezTo>
                    <a:pt x="1339" y="2353"/>
                    <a:pt x="1419" y="2362"/>
                    <a:pt x="1495" y="2385"/>
                  </a:cubicBezTo>
                  <a:cubicBezTo>
                    <a:pt x="1845" y="2490"/>
                    <a:pt x="1917" y="2874"/>
                    <a:pt x="1798" y="3181"/>
                  </a:cubicBezTo>
                  <a:cubicBezTo>
                    <a:pt x="1680" y="3485"/>
                    <a:pt x="1393" y="3817"/>
                    <a:pt x="1113" y="3985"/>
                  </a:cubicBezTo>
                  <a:cubicBezTo>
                    <a:pt x="1006" y="4049"/>
                    <a:pt x="900" y="4080"/>
                    <a:pt x="804" y="4080"/>
                  </a:cubicBezTo>
                  <a:cubicBezTo>
                    <a:pt x="590" y="4080"/>
                    <a:pt x="420" y="3928"/>
                    <a:pt x="369" y="3659"/>
                  </a:cubicBezTo>
                  <a:cubicBezTo>
                    <a:pt x="303" y="3314"/>
                    <a:pt x="344" y="2934"/>
                    <a:pt x="436" y="2569"/>
                  </a:cubicBezTo>
                  <a:cubicBezTo>
                    <a:pt x="444" y="2641"/>
                    <a:pt x="452" y="2713"/>
                    <a:pt x="461" y="2785"/>
                  </a:cubicBezTo>
                  <a:cubicBezTo>
                    <a:pt x="473" y="2885"/>
                    <a:pt x="559" y="2935"/>
                    <a:pt x="638" y="2935"/>
                  </a:cubicBezTo>
                  <a:cubicBezTo>
                    <a:pt x="717" y="2935"/>
                    <a:pt x="789" y="2886"/>
                    <a:pt x="778" y="2786"/>
                  </a:cubicBezTo>
                  <a:lnTo>
                    <a:pt x="738" y="2448"/>
                  </a:lnTo>
                  <a:cubicBezTo>
                    <a:pt x="906" y="2397"/>
                    <a:pt x="1085" y="2353"/>
                    <a:pt x="1259" y="2353"/>
                  </a:cubicBezTo>
                  <a:close/>
                  <a:moveTo>
                    <a:pt x="1896" y="0"/>
                  </a:moveTo>
                  <a:cubicBezTo>
                    <a:pt x="1870" y="0"/>
                    <a:pt x="1842" y="9"/>
                    <a:pt x="1813" y="29"/>
                  </a:cubicBezTo>
                  <a:cubicBezTo>
                    <a:pt x="728" y="789"/>
                    <a:pt x="1" y="2094"/>
                    <a:pt x="32" y="3433"/>
                  </a:cubicBezTo>
                  <a:cubicBezTo>
                    <a:pt x="38" y="3712"/>
                    <a:pt x="95" y="4019"/>
                    <a:pt x="304" y="4220"/>
                  </a:cubicBezTo>
                  <a:cubicBezTo>
                    <a:pt x="436" y="4346"/>
                    <a:pt x="608" y="4401"/>
                    <a:pt x="782" y="4401"/>
                  </a:cubicBezTo>
                  <a:cubicBezTo>
                    <a:pt x="902" y="4401"/>
                    <a:pt x="1024" y="4375"/>
                    <a:pt x="1135" y="4328"/>
                  </a:cubicBezTo>
                  <a:cubicBezTo>
                    <a:pt x="1445" y="4195"/>
                    <a:pt x="1700" y="3916"/>
                    <a:pt x="1895" y="3646"/>
                  </a:cubicBezTo>
                  <a:cubicBezTo>
                    <a:pt x="2091" y="3379"/>
                    <a:pt x="2213" y="3059"/>
                    <a:pt x="2155" y="2727"/>
                  </a:cubicBezTo>
                  <a:cubicBezTo>
                    <a:pt x="2068" y="2217"/>
                    <a:pt x="1680" y="2059"/>
                    <a:pt x="1257" y="2059"/>
                  </a:cubicBezTo>
                  <a:cubicBezTo>
                    <a:pt x="1020" y="2059"/>
                    <a:pt x="771" y="2109"/>
                    <a:pt x="558" y="2174"/>
                  </a:cubicBezTo>
                  <a:cubicBezTo>
                    <a:pt x="604" y="2048"/>
                    <a:pt x="654" y="1926"/>
                    <a:pt x="707" y="1813"/>
                  </a:cubicBezTo>
                  <a:cubicBezTo>
                    <a:pt x="991" y="1209"/>
                    <a:pt x="1426" y="688"/>
                    <a:pt x="1972" y="303"/>
                  </a:cubicBezTo>
                  <a:cubicBezTo>
                    <a:pt x="2109" y="207"/>
                    <a:pt x="2025" y="0"/>
                    <a:pt x="1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3" name="Google Shape;10813;p20"/>
            <p:cNvSpPr/>
            <p:nvPr/>
          </p:nvSpPr>
          <p:spPr>
            <a:xfrm>
              <a:off x="8210260" y="5192260"/>
              <a:ext cx="88670" cy="119349"/>
            </a:xfrm>
            <a:custGeom>
              <a:avLst/>
              <a:gdLst/>
              <a:ahLst/>
              <a:cxnLst/>
              <a:rect l="l" t="t" r="r" b="b"/>
              <a:pathLst>
                <a:path w="3292" h="4431" extrusionOk="0">
                  <a:moveTo>
                    <a:pt x="2044" y="1"/>
                  </a:moveTo>
                  <a:cubicBezTo>
                    <a:pt x="1786" y="1"/>
                    <a:pt x="1529" y="18"/>
                    <a:pt x="1273" y="53"/>
                  </a:cubicBezTo>
                  <a:cubicBezTo>
                    <a:pt x="1246" y="35"/>
                    <a:pt x="1215" y="24"/>
                    <a:pt x="1184" y="24"/>
                  </a:cubicBezTo>
                  <a:cubicBezTo>
                    <a:pt x="1145" y="24"/>
                    <a:pt x="1107" y="42"/>
                    <a:pt x="1079" y="81"/>
                  </a:cubicBezTo>
                  <a:cubicBezTo>
                    <a:pt x="1032" y="89"/>
                    <a:pt x="985" y="92"/>
                    <a:pt x="939" y="102"/>
                  </a:cubicBezTo>
                  <a:cubicBezTo>
                    <a:pt x="778" y="133"/>
                    <a:pt x="803" y="337"/>
                    <a:pt x="924" y="393"/>
                  </a:cubicBezTo>
                  <a:cubicBezTo>
                    <a:pt x="673" y="916"/>
                    <a:pt x="422" y="1440"/>
                    <a:pt x="172" y="1965"/>
                  </a:cubicBezTo>
                  <a:cubicBezTo>
                    <a:pt x="118" y="2075"/>
                    <a:pt x="190" y="2203"/>
                    <a:pt x="308" y="2203"/>
                  </a:cubicBezTo>
                  <a:cubicBezTo>
                    <a:pt x="321" y="2203"/>
                    <a:pt x="335" y="2201"/>
                    <a:pt x="349" y="2198"/>
                  </a:cubicBezTo>
                  <a:cubicBezTo>
                    <a:pt x="562" y="2147"/>
                    <a:pt x="787" y="2109"/>
                    <a:pt x="1009" y="2109"/>
                  </a:cubicBezTo>
                  <a:cubicBezTo>
                    <a:pt x="1254" y="2109"/>
                    <a:pt x="1495" y="2155"/>
                    <a:pt x="1715" y="2278"/>
                  </a:cubicBezTo>
                  <a:cubicBezTo>
                    <a:pt x="2067" y="2475"/>
                    <a:pt x="2263" y="2834"/>
                    <a:pt x="2194" y="3237"/>
                  </a:cubicBezTo>
                  <a:cubicBezTo>
                    <a:pt x="2090" y="3833"/>
                    <a:pt x="1594" y="4117"/>
                    <a:pt x="1071" y="4117"/>
                  </a:cubicBezTo>
                  <a:cubicBezTo>
                    <a:pt x="808" y="4117"/>
                    <a:pt x="538" y="4045"/>
                    <a:pt x="308" y="3906"/>
                  </a:cubicBezTo>
                  <a:cubicBezTo>
                    <a:pt x="281" y="3889"/>
                    <a:pt x="254" y="3882"/>
                    <a:pt x="228" y="3882"/>
                  </a:cubicBezTo>
                  <a:cubicBezTo>
                    <a:pt x="92" y="3882"/>
                    <a:pt x="0" y="4090"/>
                    <a:pt x="148" y="4178"/>
                  </a:cubicBezTo>
                  <a:cubicBezTo>
                    <a:pt x="427" y="4347"/>
                    <a:pt x="748" y="4431"/>
                    <a:pt x="1062" y="4431"/>
                  </a:cubicBezTo>
                  <a:cubicBezTo>
                    <a:pt x="1741" y="4431"/>
                    <a:pt x="2387" y="4039"/>
                    <a:pt x="2508" y="3271"/>
                  </a:cubicBezTo>
                  <a:cubicBezTo>
                    <a:pt x="2583" y="2787"/>
                    <a:pt x="2376" y="2339"/>
                    <a:pt x="1972" y="2065"/>
                  </a:cubicBezTo>
                  <a:cubicBezTo>
                    <a:pt x="1684" y="1868"/>
                    <a:pt x="1352" y="1796"/>
                    <a:pt x="1015" y="1796"/>
                  </a:cubicBezTo>
                  <a:cubicBezTo>
                    <a:pt x="871" y="1796"/>
                    <a:pt x="726" y="1809"/>
                    <a:pt x="584" y="1831"/>
                  </a:cubicBezTo>
                  <a:lnTo>
                    <a:pt x="1284" y="368"/>
                  </a:lnTo>
                  <a:cubicBezTo>
                    <a:pt x="1536" y="331"/>
                    <a:pt x="1790" y="313"/>
                    <a:pt x="2043" y="313"/>
                  </a:cubicBezTo>
                  <a:cubicBezTo>
                    <a:pt x="2370" y="313"/>
                    <a:pt x="2696" y="343"/>
                    <a:pt x="3018" y="404"/>
                  </a:cubicBezTo>
                  <a:cubicBezTo>
                    <a:pt x="3031" y="407"/>
                    <a:pt x="3043" y="408"/>
                    <a:pt x="3054" y="408"/>
                  </a:cubicBezTo>
                  <a:cubicBezTo>
                    <a:pt x="3227" y="408"/>
                    <a:pt x="3291" y="137"/>
                    <a:pt x="3105" y="100"/>
                  </a:cubicBezTo>
                  <a:cubicBezTo>
                    <a:pt x="2754" y="34"/>
                    <a:pt x="2399" y="1"/>
                    <a:pt x="20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4" name="Google Shape;10814;p20"/>
            <p:cNvSpPr/>
            <p:nvPr/>
          </p:nvSpPr>
          <p:spPr>
            <a:xfrm>
              <a:off x="3841187" y="4061382"/>
              <a:ext cx="161745" cy="105989"/>
            </a:xfrm>
            <a:custGeom>
              <a:avLst/>
              <a:gdLst/>
              <a:ahLst/>
              <a:cxnLst/>
              <a:rect l="l" t="t" r="r" b="b"/>
              <a:pathLst>
                <a:path w="6005" h="3935" extrusionOk="0">
                  <a:moveTo>
                    <a:pt x="346" y="0"/>
                  </a:moveTo>
                  <a:cubicBezTo>
                    <a:pt x="262" y="0"/>
                    <a:pt x="184" y="48"/>
                    <a:pt x="168" y="157"/>
                  </a:cubicBezTo>
                  <a:cubicBezTo>
                    <a:pt x="1" y="1302"/>
                    <a:pt x="350" y="2477"/>
                    <a:pt x="1137" y="3329"/>
                  </a:cubicBezTo>
                  <a:cubicBezTo>
                    <a:pt x="1282" y="3488"/>
                    <a:pt x="1461" y="3691"/>
                    <a:pt x="1691" y="3691"/>
                  </a:cubicBezTo>
                  <a:cubicBezTo>
                    <a:pt x="1713" y="3691"/>
                    <a:pt x="1736" y="3689"/>
                    <a:pt x="1760" y="3685"/>
                  </a:cubicBezTo>
                  <a:cubicBezTo>
                    <a:pt x="2008" y="3640"/>
                    <a:pt x="2160" y="3345"/>
                    <a:pt x="2276" y="3149"/>
                  </a:cubicBezTo>
                  <a:cubicBezTo>
                    <a:pt x="2401" y="2930"/>
                    <a:pt x="2500" y="2696"/>
                    <a:pt x="2570" y="2453"/>
                  </a:cubicBezTo>
                  <a:cubicBezTo>
                    <a:pt x="2863" y="3195"/>
                    <a:pt x="3390" y="3821"/>
                    <a:pt x="4251" y="3922"/>
                  </a:cubicBezTo>
                  <a:cubicBezTo>
                    <a:pt x="4322" y="3930"/>
                    <a:pt x="4394" y="3934"/>
                    <a:pt x="4466" y="3934"/>
                  </a:cubicBezTo>
                  <a:cubicBezTo>
                    <a:pt x="4905" y="3934"/>
                    <a:pt x="5343" y="3774"/>
                    <a:pt x="5622" y="3420"/>
                  </a:cubicBezTo>
                  <a:cubicBezTo>
                    <a:pt x="6005" y="2934"/>
                    <a:pt x="6003" y="2292"/>
                    <a:pt x="5964" y="1706"/>
                  </a:cubicBezTo>
                  <a:cubicBezTo>
                    <a:pt x="5955" y="1574"/>
                    <a:pt x="5851" y="1510"/>
                    <a:pt x="5748" y="1510"/>
                  </a:cubicBezTo>
                  <a:cubicBezTo>
                    <a:pt x="5641" y="1510"/>
                    <a:pt x="5535" y="1581"/>
                    <a:pt x="5544" y="1719"/>
                  </a:cubicBezTo>
                  <a:cubicBezTo>
                    <a:pt x="5574" y="2167"/>
                    <a:pt x="5607" y="2684"/>
                    <a:pt x="5353" y="3080"/>
                  </a:cubicBezTo>
                  <a:cubicBezTo>
                    <a:pt x="5159" y="3383"/>
                    <a:pt x="4815" y="3517"/>
                    <a:pt x="4470" y="3517"/>
                  </a:cubicBezTo>
                  <a:cubicBezTo>
                    <a:pt x="4386" y="3517"/>
                    <a:pt x="4302" y="3509"/>
                    <a:pt x="4220" y="3494"/>
                  </a:cubicBezTo>
                  <a:cubicBezTo>
                    <a:pt x="3242" y="3314"/>
                    <a:pt x="2844" y="2276"/>
                    <a:pt x="2732" y="1399"/>
                  </a:cubicBezTo>
                  <a:cubicBezTo>
                    <a:pt x="2715" y="1269"/>
                    <a:pt x="2612" y="1204"/>
                    <a:pt x="2512" y="1204"/>
                  </a:cubicBezTo>
                  <a:cubicBezTo>
                    <a:pt x="2410" y="1204"/>
                    <a:pt x="2311" y="1273"/>
                    <a:pt x="2312" y="1413"/>
                  </a:cubicBezTo>
                  <a:cubicBezTo>
                    <a:pt x="2316" y="1893"/>
                    <a:pt x="2207" y="2369"/>
                    <a:pt x="1989" y="2797"/>
                  </a:cubicBezTo>
                  <a:cubicBezTo>
                    <a:pt x="1928" y="2916"/>
                    <a:pt x="1803" y="3228"/>
                    <a:pt x="1655" y="3228"/>
                  </a:cubicBezTo>
                  <a:cubicBezTo>
                    <a:pt x="1646" y="3228"/>
                    <a:pt x="1636" y="3227"/>
                    <a:pt x="1627" y="3224"/>
                  </a:cubicBezTo>
                  <a:cubicBezTo>
                    <a:pt x="1555" y="3204"/>
                    <a:pt x="1447" y="3047"/>
                    <a:pt x="1398" y="2994"/>
                  </a:cubicBezTo>
                  <a:cubicBezTo>
                    <a:pt x="1320" y="2906"/>
                    <a:pt x="1246" y="2814"/>
                    <a:pt x="1179" y="2718"/>
                  </a:cubicBezTo>
                  <a:cubicBezTo>
                    <a:pt x="676" y="2008"/>
                    <a:pt x="452" y="1119"/>
                    <a:pt x="579" y="257"/>
                  </a:cubicBezTo>
                  <a:cubicBezTo>
                    <a:pt x="601" y="99"/>
                    <a:pt x="467" y="0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5" name="Google Shape;10815;p20"/>
            <p:cNvSpPr/>
            <p:nvPr/>
          </p:nvSpPr>
          <p:spPr>
            <a:xfrm>
              <a:off x="3939555" y="4019713"/>
              <a:ext cx="66556" cy="63594"/>
            </a:xfrm>
            <a:custGeom>
              <a:avLst/>
              <a:gdLst/>
              <a:ahLst/>
              <a:cxnLst/>
              <a:rect l="l" t="t" r="r" b="b"/>
              <a:pathLst>
                <a:path w="2471" h="2361" extrusionOk="0">
                  <a:moveTo>
                    <a:pt x="2161" y="0"/>
                  </a:moveTo>
                  <a:cubicBezTo>
                    <a:pt x="2140" y="0"/>
                    <a:pt x="2120" y="3"/>
                    <a:pt x="2100" y="10"/>
                  </a:cubicBezTo>
                  <a:cubicBezTo>
                    <a:pt x="1986" y="44"/>
                    <a:pt x="1933" y="162"/>
                    <a:pt x="1961" y="272"/>
                  </a:cubicBezTo>
                  <a:cubicBezTo>
                    <a:pt x="2033" y="552"/>
                    <a:pt x="2050" y="845"/>
                    <a:pt x="2011" y="1132"/>
                  </a:cubicBezTo>
                  <a:cubicBezTo>
                    <a:pt x="2000" y="1205"/>
                    <a:pt x="1986" y="1277"/>
                    <a:pt x="1969" y="1351"/>
                  </a:cubicBezTo>
                  <a:cubicBezTo>
                    <a:pt x="1958" y="1401"/>
                    <a:pt x="1928" y="1469"/>
                    <a:pt x="1920" y="1520"/>
                  </a:cubicBezTo>
                  <a:lnTo>
                    <a:pt x="1909" y="1516"/>
                  </a:lnTo>
                  <a:cubicBezTo>
                    <a:pt x="1835" y="1483"/>
                    <a:pt x="1762" y="1448"/>
                    <a:pt x="1690" y="1411"/>
                  </a:cubicBezTo>
                  <a:cubicBezTo>
                    <a:pt x="1555" y="1343"/>
                    <a:pt x="1423" y="1270"/>
                    <a:pt x="1295" y="1190"/>
                  </a:cubicBezTo>
                  <a:cubicBezTo>
                    <a:pt x="1163" y="1108"/>
                    <a:pt x="1038" y="1020"/>
                    <a:pt x="889" y="967"/>
                  </a:cubicBezTo>
                  <a:cubicBezTo>
                    <a:pt x="824" y="944"/>
                    <a:pt x="757" y="933"/>
                    <a:pt x="692" y="933"/>
                  </a:cubicBezTo>
                  <a:cubicBezTo>
                    <a:pt x="473" y="933"/>
                    <a:pt x="270" y="1057"/>
                    <a:pt x="168" y="1265"/>
                  </a:cubicBezTo>
                  <a:cubicBezTo>
                    <a:pt x="1" y="1603"/>
                    <a:pt x="137" y="1948"/>
                    <a:pt x="284" y="2264"/>
                  </a:cubicBezTo>
                  <a:cubicBezTo>
                    <a:pt x="314" y="2329"/>
                    <a:pt x="388" y="2360"/>
                    <a:pt x="460" y="2360"/>
                  </a:cubicBezTo>
                  <a:cubicBezTo>
                    <a:pt x="501" y="2360"/>
                    <a:pt x="541" y="2350"/>
                    <a:pt x="573" y="2330"/>
                  </a:cubicBezTo>
                  <a:cubicBezTo>
                    <a:pt x="679" y="2263"/>
                    <a:pt x="687" y="2144"/>
                    <a:pt x="640" y="2040"/>
                  </a:cubicBezTo>
                  <a:cubicBezTo>
                    <a:pt x="548" y="1843"/>
                    <a:pt x="430" y="1575"/>
                    <a:pt x="576" y="1403"/>
                  </a:cubicBezTo>
                  <a:cubicBezTo>
                    <a:pt x="605" y="1368"/>
                    <a:pt x="641" y="1351"/>
                    <a:pt x="684" y="1351"/>
                  </a:cubicBezTo>
                  <a:cubicBezTo>
                    <a:pt x="714" y="1351"/>
                    <a:pt x="748" y="1359"/>
                    <a:pt x="784" y="1375"/>
                  </a:cubicBezTo>
                  <a:cubicBezTo>
                    <a:pt x="916" y="1428"/>
                    <a:pt x="1033" y="1522"/>
                    <a:pt x="1154" y="1595"/>
                  </a:cubicBezTo>
                  <a:cubicBezTo>
                    <a:pt x="1284" y="1674"/>
                    <a:pt x="1416" y="1746"/>
                    <a:pt x="1552" y="1812"/>
                  </a:cubicBezTo>
                  <a:cubicBezTo>
                    <a:pt x="1680" y="1873"/>
                    <a:pt x="1822" y="1957"/>
                    <a:pt x="1969" y="1957"/>
                  </a:cubicBezTo>
                  <a:cubicBezTo>
                    <a:pt x="1979" y="1957"/>
                    <a:pt x="1989" y="1957"/>
                    <a:pt x="1998" y="1956"/>
                  </a:cubicBezTo>
                  <a:cubicBezTo>
                    <a:pt x="2183" y="1942"/>
                    <a:pt x="2274" y="1788"/>
                    <a:pt x="2326" y="1630"/>
                  </a:cubicBezTo>
                  <a:cubicBezTo>
                    <a:pt x="2373" y="1489"/>
                    <a:pt x="2404" y="1343"/>
                    <a:pt x="2425" y="1196"/>
                  </a:cubicBezTo>
                  <a:cubicBezTo>
                    <a:pt x="2470" y="845"/>
                    <a:pt x="2450" y="489"/>
                    <a:pt x="2362" y="146"/>
                  </a:cubicBezTo>
                  <a:cubicBezTo>
                    <a:pt x="2340" y="57"/>
                    <a:pt x="2250" y="0"/>
                    <a:pt x="2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6" name="Google Shape;10816;p20"/>
            <p:cNvSpPr/>
            <p:nvPr/>
          </p:nvSpPr>
          <p:spPr>
            <a:xfrm>
              <a:off x="3877227" y="3898423"/>
              <a:ext cx="14599" cy="116440"/>
            </a:xfrm>
            <a:custGeom>
              <a:avLst/>
              <a:gdLst/>
              <a:ahLst/>
              <a:cxnLst/>
              <a:rect l="l" t="t" r="r" b="b"/>
              <a:pathLst>
                <a:path w="542" h="4323" extrusionOk="0">
                  <a:moveTo>
                    <a:pt x="334" y="0"/>
                  </a:moveTo>
                  <a:cubicBezTo>
                    <a:pt x="227" y="0"/>
                    <a:pt x="111" y="71"/>
                    <a:pt x="101" y="207"/>
                  </a:cubicBezTo>
                  <a:cubicBezTo>
                    <a:pt x="1" y="1513"/>
                    <a:pt x="4" y="2824"/>
                    <a:pt x="110" y="4127"/>
                  </a:cubicBezTo>
                  <a:cubicBezTo>
                    <a:pt x="121" y="4258"/>
                    <a:pt x="227" y="4323"/>
                    <a:pt x="329" y="4323"/>
                  </a:cubicBezTo>
                  <a:cubicBezTo>
                    <a:pt x="437" y="4323"/>
                    <a:pt x="541" y="4252"/>
                    <a:pt x="530" y="4113"/>
                  </a:cubicBezTo>
                  <a:cubicBezTo>
                    <a:pt x="424" y="2810"/>
                    <a:pt x="421" y="1500"/>
                    <a:pt x="521" y="195"/>
                  </a:cubicBezTo>
                  <a:cubicBezTo>
                    <a:pt x="531" y="64"/>
                    <a:pt x="43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7" name="Google Shape;10817;p20"/>
            <p:cNvSpPr/>
            <p:nvPr/>
          </p:nvSpPr>
          <p:spPr>
            <a:xfrm>
              <a:off x="3910977" y="3907204"/>
              <a:ext cx="14545" cy="110541"/>
            </a:xfrm>
            <a:custGeom>
              <a:avLst/>
              <a:gdLst/>
              <a:ahLst/>
              <a:cxnLst/>
              <a:rect l="l" t="t" r="r" b="b"/>
              <a:pathLst>
                <a:path w="540" h="4104" extrusionOk="0">
                  <a:moveTo>
                    <a:pt x="215" y="1"/>
                  </a:moveTo>
                  <a:cubicBezTo>
                    <a:pt x="108" y="1"/>
                    <a:pt x="0" y="72"/>
                    <a:pt x="4" y="210"/>
                  </a:cubicBezTo>
                  <a:lnTo>
                    <a:pt x="115" y="3906"/>
                  </a:lnTo>
                  <a:cubicBezTo>
                    <a:pt x="119" y="4039"/>
                    <a:pt x="221" y="4104"/>
                    <a:pt x="324" y="4104"/>
                  </a:cubicBezTo>
                  <a:cubicBezTo>
                    <a:pt x="431" y="4104"/>
                    <a:pt x="539" y="4033"/>
                    <a:pt x="535" y="3894"/>
                  </a:cubicBezTo>
                  <a:lnTo>
                    <a:pt x="424" y="198"/>
                  </a:lnTo>
                  <a:cubicBezTo>
                    <a:pt x="420" y="65"/>
                    <a:pt x="317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8" name="Google Shape;10818;p20"/>
            <p:cNvSpPr/>
            <p:nvPr/>
          </p:nvSpPr>
          <p:spPr>
            <a:xfrm>
              <a:off x="3894331" y="3653662"/>
              <a:ext cx="19797" cy="219843"/>
            </a:xfrm>
            <a:custGeom>
              <a:avLst/>
              <a:gdLst/>
              <a:ahLst/>
              <a:cxnLst/>
              <a:rect l="l" t="t" r="r" b="b"/>
              <a:pathLst>
                <a:path w="735" h="8162" extrusionOk="0">
                  <a:moveTo>
                    <a:pt x="405" y="1"/>
                  </a:moveTo>
                  <a:cubicBezTo>
                    <a:pt x="298" y="1"/>
                    <a:pt x="183" y="71"/>
                    <a:pt x="174" y="209"/>
                  </a:cubicBezTo>
                  <a:cubicBezTo>
                    <a:pt x="0" y="2794"/>
                    <a:pt x="43" y="5388"/>
                    <a:pt x="301" y="7966"/>
                  </a:cubicBezTo>
                  <a:cubicBezTo>
                    <a:pt x="314" y="8097"/>
                    <a:pt x="421" y="8161"/>
                    <a:pt x="524" y="8161"/>
                  </a:cubicBezTo>
                  <a:cubicBezTo>
                    <a:pt x="632" y="8161"/>
                    <a:pt x="735" y="8091"/>
                    <a:pt x="721" y="7953"/>
                  </a:cubicBezTo>
                  <a:cubicBezTo>
                    <a:pt x="462" y="5374"/>
                    <a:pt x="419" y="2780"/>
                    <a:pt x="594" y="196"/>
                  </a:cubicBezTo>
                  <a:cubicBezTo>
                    <a:pt x="602" y="65"/>
                    <a:pt x="507" y="1"/>
                    <a:pt x="4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19" name="Google Shape;10819;p20"/>
            <p:cNvSpPr/>
            <p:nvPr/>
          </p:nvSpPr>
          <p:spPr>
            <a:xfrm>
              <a:off x="3863921" y="3140707"/>
              <a:ext cx="37871" cy="330492"/>
            </a:xfrm>
            <a:custGeom>
              <a:avLst/>
              <a:gdLst/>
              <a:ahLst/>
              <a:cxnLst/>
              <a:rect l="l" t="t" r="r" b="b"/>
              <a:pathLst>
                <a:path w="1406" h="12270" extrusionOk="0">
                  <a:moveTo>
                    <a:pt x="212" y="1"/>
                  </a:moveTo>
                  <a:cubicBezTo>
                    <a:pt x="104" y="1"/>
                    <a:pt x="1" y="71"/>
                    <a:pt x="14" y="208"/>
                  </a:cubicBezTo>
                  <a:cubicBezTo>
                    <a:pt x="372" y="4160"/>
                    <a:pt x="694" y="8116"/>
                    <a:pt x="976" y="12074"/>
                  </a:cubicBezTo>
                  <a:cubicBezTo>
                    <a:pt x="986" y="12205"/>
                    <a:pt x="1090" y="12270"/>
                    <a:pt x="1193" y="12270"/>
                  </a:cubicBezTo>
                  <a:cubicBezTo>
                    <a:pt x="1300" y="12270"/>
                    <a:pt x="1405" y="12199"/>
                    <a:pt x="1396" y="12061"/>
                  </a:cubicBezTo>
                  <a:cubicBezTo>
                    <a:pt x="1114" y="8102"/>
                    <a:pt x="792" y="4147"/>
                    <a:pt x="434" y="196"/>
                  </a:cubicBezTo>
                  <a:cubicBezTo>
                    <a:pt x="421" y="65"/>
                    <a:pt x="315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0" name="Google Shape;10820;p20"/>
            <p:cNvSpPr/>
            <p:nvPr/>
          </p:nvSpPr>
          <p:spPr>
            <a:xfrm>
              <a:off x="3859584" y="3532669"/>
              <a:ext cx="79162" cy="83148"/>
            </a:xfrm>
            <a:custGeom>
              <a:avLst/>
              <a:gdLst/>
              <a:ahLst/>
              <a:cxnLst/>
              <a:rect l="l" t="t" r="r" b="b"/>
              <a:pathLst>
                <a:path w="2939" h="3087" extrusionOk="0">
                  <a:moveTo>
                    <a:pt x="1448" y="1"/>
                  </a:moveTo>
                  <a:cubicBezTo>
                    <a:pt x="1340" y="1"/>
                    <a:pt x="1238" y="71"/>
                    <a:pt x="1254" y="209"/>
                  </a:cubicBezTo>
                  <a:cubicBezTo>
                    <a:pt x="1300" y="613"/>
                    <a:pt x="1333" y="1017"/>
                    <a:pt x="1351" y="1423"/>
                  </a:cubicBezTo>
                  <a:lnTo>
                    <a:pt x="278" y="1277"/>
                  </a:lnTo>
                  <a:cubicBezTo>
                    <a:pt x="265" y="1275"/>
                    <a:pt x="252" y="1275"/>
                    <a:pt x="239" y="1275"/>
                  </a:cubicBezTo>
                  <a:cubicBezTo>
                    <a:pt x="142" y="1275"/>
                    <a:pt x="51" y="1327"/>
                    <a:pt x="26" y="1431"/>
                  </a:cubicBezTo>
                  <a:cubicBezTo>
                    <a:pt x="1" y="1533"/>
                    <a:pt x="67" y="1669"/>
                    <a:pt x="179" y="1685"/>
                  </a:cubicBezTo>
                  <a:lnTo>
                    <a:pt x="1367" y="1848"/>
                  </a:lnTo>
                  <a:cubicBezTo>
                    <a:pt x="1376" y="2195"/>
                    <a:pt x="1380" y="2543"/>
                    <a:pt x="1370" y="2891"/>
                  </a:cubicBezTo>
                  <a:cubicBezTo>
                    <a:pt x="1366" y="3022"/>
                    <a:pt x="1464" y="3086"/>
                    <a:pt x="1566" y="3086"/>
                  </a:cubicBezTo>
                  <a:cubicBezTo>
                    <a:pt x="1674" y="3086"/>
                    <a:pt x="1786" y="3015"/>
                    <a:pt x="1790" y="2877"/>
                  </a:cubicBezTo>
                  <a:cubicBezTo>
                    <a:pt x="1798" y="2553"/>
                    <a:pt x="1796" y="2228"/>
                    <a:pt x="1788" y="1904"/>
                  </a:cubicBezTo>
                  <a:lnTo>
                    <a:pt x="1788" y="1904"/>
                  </a:lnTo>
                  <a:lnTo>
                    <a:pt x="2661" y="2023"/>
                  </a:lnTo>
                  <a:cubicBezTo>
                    <a:pt x="2674" y="2025"/>
                    <a:pt x="2687" y="2026"/>
                    <a:pt x="2700" y="2026"/>
                  </a:cubicBezTo>
                  <a:cubicBezTo>
                    <a:pt x="2798" y="2026"/>
                    <a:pt x="2888" y="1973"/>
                    <a:pt x="2913" y="1869"/>
                  </a:cubicBezTo>
                  <a:cubicBezTo>
                    <a:pt x="2938" y="1768"/>
                    <a:pt x="2873" y="1631"/>
                    <a:pt x="2760" y="1616"/>
                  </a:cubicBezTo>
                  <a:lnTo>
                    <a:pt x="1776" y="1481"/>
                  </a:lnTo>
                  <a:cubicBezTo>
                    <a:pt x="1756" y="1052"/>
                    <a:pt x="1721" y="622"/>
                    <a:pt x="1673" y="195"/>
                  </a:cubicBezTo>
                  <a:cubicBezTo>
                    <a:pt x="1658" y="65"/>
                    <a:pt x="1550" y="1"/>
                    <a:pt x="14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1" name="Google Shape;10821;p20"/>
            <p:cNvSpPr/>
            <p:nvPr/>
          </p:nvSpPr>
          <p:spPr>
            <a:xfrm>
              <a:off x="3747721" y="3722967"/>
              <a:ext cx="122069" cy="120830"/>
            </a:xfrm>
            <a:custGeom>
              <a:avLst/>
              <a:gdLst/>
              <a:ahLst/>
              <a:cxnLst/>
              <a:rect l="l" t="t" r="r" b="b"/>
              <a:pathLst>
                <a:path w="4532" h="4486" extrusionOk="0">
                  <a:moveTo>
                    <a:pt x="3621" y="522"/>
                  </a:moveTo>
                  <a:lnTo>
                    <a:pt x="3665" y="2728"/>
                  </a:lnTo>
                  <a:cubicBezTo>
                    <a:pt x="3670" y="3011"/>
                    <a:pt x="3676" y="3295"/>
                    <a:pt x="3681" y="3580"/>
                  </a:cubicBezTo>
                  <a:cubicBezTo>
                    <a:pt x="2705" y="2930"/>
                    <a:pt x="1721" y="2292"/>
                    <a:pt x="729" y="1664"/>
                  </a:cubicBezTo>
                  <a:cubicBezTo>
                    <a:pt x="1711" y="1329"/>
                    <a:pt x="2675" y="948"/>
                    <a:pt x="3621" y="522"/>
                  </a:cubicBezTo>
                  <a:close/>
                  <a:moveTo>
                    <a:pt x="3825" y="1"/>
                  </a:moveTo>
                  <a:cubicBezTo>
                    <a:pt x="3788" y="1"/>
                    <a:pt x="3749" y="9"/>
                    <a:pt x="3714" y="25"/>
                  </a:cubicBezTo>
                  <a:cubicBezTo>
                    <a:pt x="2567" y="553"/>
                    <a:pt x="1390" y="1014"/>
                    <a:pt x="188" y="1405"/>
                  </a:cubicBezTo>
                  <a:cubicBezTo>
                    <a:pt x="10" y="1463"/>
                    <a:pt x="0" y="1695"/>
                    <a:pt x="151" y="1789"/>
                  </a:cubicBezTo>
                  <a:cubicBezTo>
                    <a:pt x="1346" y="2541"/>
                    <a:pt x="2529" y="3311"/>
                    <a:pt x="3704" y="4095"/>
                  </a:cubicBezTo>
                  <a:cubicBezTo>
                    <a:pt x="3738" y="4290"/>
                    <a:pt x="3837" y="4485"/>
                    <a:pt x="4038" y="4485"/>
                  </a:cubicBezTo>
                  <a:cubicBezTo>
                    <a:pt x="4071" y="4485"/>
                    <a:pt x="4107" y="4480"/>
                    <a:pt x="4146" y="4468"/>
                  </a:cubicBezTo>
                  <a:cubicBezTo>
                    <a:pt x="4177" y="4459"/>
                    <a:pt x="4205" y="4443"/>
                    <a:pt x="4229" y="4420"/>
                  </a:cubicBezTo>
                  <a:cubicBezTo>
                    <a:pt x="4236" y="4421"/>
                    <a:pt x="4244" y="4421"/>
                    <a:pt x="4251" y="4421"/>
                  </a:cubicBezTo>
                  <a:cubicBezTo>
                    <a:pt x="4423" y="4421"/>
                    <a:pt x="4531" y="4142"/>
                    <a:pt x="4345" y="4017"/>
                  </a:cubicBezTo>
                  <a:cubicBezTo>
                    <a:pt x="4267" y="3964"/>
                    <a:pt x="4185" y="3912"/>
                    <a:pt x="4107" y="3859"/>
                  </a:cubicBezTo>
                  <a:cubicBezTo>
                    <a:pt x="4107" y="3824"/>
                    <a:pt x="4105" y="3788"/>
                    <a:pt x="4105" y="3752"/>
                  </a:cubicBezTo>
                  <a:lnTo>
                    <a:pt x="4094" y="3234"/>
                  </a:lnTo>
                  <a:lnTo>
                    <a:pt x="4075" y="2234"/>
                  </a:lnTo>
                  <a:lnTo>
                    <a:pt x="4036" y="197"/>
                  </a:lnTo>
                  <a:cubicBezTo>
                    <a:pt x="4033" y="67"/>
                    <a:pt x="3933" y="1"/>
                    <a:pt x="38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2" name="Google Shape;10822;p20"/>
            <p:cNvSpPr/>
            <p:nvPr/>
          </p:nvSpPr>
          <p:spPr>
            <a:xfrm>
              <a:off x="3696895" y="3616923"/>
              <a:ext cx="153664" cy="120399"/>
            </a:xfrm>
            <a:custGeom>
              <a:avLst/>
              <a:gdLst/>
              <a:ahLst/>
              <a:cxnLst/>
              <a:rect l="l" t="t" r="r" b="b"/>
              <a:pathLst>
                <a:path w="5705" h="4470" extrusionOk="0">
                  <a:moveTo>
                    <a:pt x="405" y="0"/>
                  </a:moveTo>
                  <a:cubicBezTo>
                    <a:pt x="298" y="0"/>
                    <a:pt x="182" y="71"/>
                    <a:pt x="172" y="208"/>
                  </a:cubicBezTo>
                  <a:cubicBezTo>
                    <a:pt x="129" y="756"/>
                    <a:pt x="103" y="1306"/>
                    <a:pt x="84" y="1858"/>
                  </a:cubicBezTo>
                  <a:cubicBezTo>
                    <a:pt x="13" y="1936"/>
                    <a:pt x="1" y="2065"/>
                    <a:pt x="75" y="2146"/>
                  </a:cubicBezTo>
                  <a:cubicBezTo>
                    <a:pt x="57" y="2854"/>
                    <a:pt x="60" y="3564"/>
                    <a:pt x="84" y="4274"/>
                  </a:cubicBezTo>
                  <a:cubicBezTo>
                    <a:pt x="89" y="4405"/>
                    <a:pt x="191" y="4470"/>
                    <a:pt x="293" y="4470"/>
                  </a:cubicBezTo>
                  <a:cubicBezTo>
                    <a:pt x="401" y="4470"/>
                    <a:pt x="509" y="4399"/>
                    <a:pt x="504" y="4260"/>
                  </a:cubicBezTo>
                  <a:cubicBezTo>
                    <a:pt x="480" y="3600"/>
                    <a:pt x="477" y="2940"/>
                    <a:pt x="490" y="2281"/>
                  </a:cubicBezTo>
                  <a:lnTo>
                    <a:pt x="490" y="2281"/>
                  </a:lnTo>
                  <a:cubicBezTo>
                    <a:pt x="2089" y="2663"/>
                    <a:pt x="3711" y="2944"/>
                    <a:pt x="5347" y="3121"/>
                  </a:cubicBezTo>
                  <a:cubicBezTo>
                    <a:pt x="5356" y="3122"/>
                    <a:pt x="5364" y="3122"/>
                    <a:pt x="5373" y="3122"/>
                  </a:cubicBezTo>
                  <a:cubicBezTo>
                    <a:pt x="5618" y="3122"/>
                    <a:pt x="5704" y="2741"/>
                    <a:pt x="5444" y="2713"/>
                  </a:cubicBezTo>
                  <a:cubicBezTo>
                    <a:pt x="3780" y="2533"/>
                    <a:pt x="2130" y="2245"/>
                    <a:pt x="504" y="1853"/>
                  </a:cubicBezTo>
                  <a:cubicBezTo>
                    <a:pt x="521" y="1300"/>
                    <a:pt x="548" y="747"/>
                    <a:pt x="590" y="194"/>
                  </a:cubicBezTo>
                  <a:cubicBezTo>
                    <a:pt x="601" y="64"/>
                    <a:pt x="507" y="0"/>
                    <a:pt x="4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3" name="Google Shape;10823;p20"/>
            <p:cNvSpPr/>
            <p:nvPr/>
          </p:nvSpPr>
          <p:spPr>
            <a:xfrm>
              <a:off x="3936538" y="3697109"/>
              <a:ext cx="153637" cy="133813"/>
            </a:xfrm>
            <a:custGeom>
              <a:avLst/>
              <a:gdLst/>
              <a:ahLst/>
              <a:cxnLst/>
              <a:rect l="l" t="t" r="r" b="b"/>
              <a:pathLst>
                <a:path w="5704" h="4968" extrusionOk="0">
                  <a:moveTo>
                    <a:pt x="417" y="0"/>
                  </a:moveTo>
                  <a:cubicBezTo>
                    <a:pt x="309" y="0"/>
                    <a:pt x="200" y="71"/>
                    <a:pt x="204" y="209"/>
                  </a:cubicBezTo>
                  <a:cubicBezTo>
                    <a:pt x="219" y="833"/>
                    <a:pt x="251" y="1455"/>
                    <a:pt x="291" y="2075"/>
                  </a:cubicBezTo>
                  <a:lnTo>
                    <a:pt x="269" y="2075"/>
                  </a:lnTo>
                  <a:cubicBezTo>
                    <a:pt x="265" y="2075"/>
                    <a:pt x="260" y="2075"/>
                    <a:pt x="255" y="2075"/>
                  </a:cubicBezTo>
                  <a:cubicBezTo>
                    <a:pt x="1" y="2075"/>
                    <a:pt x="19" y="2480"/>
                    <a:pt x="284" y="2495"/>
                  </a:cubicBezTo>
                  <a:lnTo>
                    <a:pt x="318" y="2495"/>
                  </a:lnTo>
                  <a:cubicBezTo>
                    <a:pt x="376" y="3257"/>
                    <a:pt x="453" y="4017"/>
                    <a:pt x="550" y="4773"/>
                  </a:cubicBezTo>
                  <a:cubicBezTo>
                    <a:pt x="567" y="4904"/>
                    <a:pt x="675" y="4967"/>
                    <a:pt x="778" y="4967"/>
                  </a:cubicBezTo>
                  <a:cubicBezTo>
                    <a:pt x="886" y="4967"/>
                    <a:pt x="987" y="4897"/>
                    <a:pt x="970" y="4759"/>
                  </a:cubicBezTo>
                  <a:cubicBezTo>
                    <a:pt x="874" y="4014"/>
                    <a:pt x="797" y="3265"/>
                    <a:pt x="740" y="2513"/>
                  </a:cubicBezTo>
                  <a:lnTo>
                    <a:pt x="740" y="2513"/>
                  </a:lnTo>
                  <a:cubicBezTo>
                    <a:pt x="1531" y="2548"/>
                    <a:pt x="2323" y="2566"/>
                    <a:pt x="3115" y="2566"/>
                  </a:cubicBezTo>
                  <a:cubicBezTo>
                    <a:pt x="3889" y="2566"/>
                    <a:pt x="4664" y="2549"/>
                    <a:pt x="5438" y="2516"/>
                  </a:cubicBezTo>
                  <a:cubicBezTo>
                    <a:pt x="5704" y="2503"/>
                    <a:pt x="5696" y="2096"/>
                    <a:pt x="5436" y="2096"/>
                  </a:cubicBezTo>
                  <a:cubicBezTo>
                    <a:pt x="5432" y="2096"/>
                    <a:pt x="5428" y="2096"/>
                    <a:pt x="5424" y="2096"/>
                  </a:cubicBezTo>
                  <a:cubicBezTo>
                    <a:pt x="4648" y="2131"/>
                    <a:pt x="3871" y="2148"/>
                    <a:pt x="3095" y="2148"/>
                  </a:cubicBezTo>
                  <a:cubicBezTo>
                    <a:pt x="2301" y="2148"/>
                    <a:pt x="1507" y="2130"/>
                    <a:pt x="713" y="2093"/>
                  </a:cubicBezTo>
                  <a:cubicBezTo>
                    <a:pt x="671" y="1461"/>
                    <a:pt x="639" y="830"/>
                    <a:pt x="624" y="197"/>
                  </a:cubicBezTo>
                  <a:cubicBezTo>
                    <a:pt x="621" y="65"/>
                    <a:pt x="519" y="0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4" name="Google Shape;10824;p20"/>
            <p:cNvSpPr/>
            <p:nvPr/>
          </p:nvSpPr>
          <p:spPr>
            <a:xfrm>
              <a:off x="4012442" y="3686955"/>
              <a:ext cx="85492" cy="16242"/>
            </a:xfrm>
            <a:custGeom>
              <a:avLst/>
              <a:gdLst/>
              <a:ahLst/>
              <a:cxnLst/>
              <a:rect l="l" t="t" r="r" b="b"/>
              <a:pathLst>
                <a:path w="3174" h="603" extrusionOk="0">
                  <a:moveTo>
                    <a:pt x="2588" y="1"/>
                  </a:moveTo>
                  <a:cubicBezTo>
                    <a:pt x="1791" y="1"/>
                    <a:pt x="996" y="61"/>
                    <a:pt x="209" y="182"/>
                  </a:cubicBezTo>
                  <a:cubicBezTo>
                    <a:pt x="96" y="198"/>
                    <a:pt x="1" y="275"/>
                    <a:pt x="5" y="398"/>
                  </a:cubicBezTo>
                  <a:cubicBezTo>
                    <a:pt x="8" y="493"/>
                    <a:pt x="95" y="603"/>
                    <a:pt x="198" y="603"/>
                  </a:cubicBezTo>
                  <a:cubicBezTo>
                    <a:pt x="206" y="603"/>
                    <a:pt x="214" y="602"/>
                    <a:pt x="222" y="601"/>
                  </a:cubicBezTo>
                  <a:cubicBezTo>
                    <a:pt x="1009" y="481"/>
                    <a:pt x="1804" y="421"/>
                    <a:pt x="2601" y="421"/>
                  </a:cubicBezTo>
                  <a:cubicBezTo>
                    <a:pt x="2702" y="421"/>
                    <a:pt x="2803" y="422"/>
                    <a:pt x="2904" y="423"/>
                  </a:cubicBezTo>
                  <a:cubicBezTo>
                    <a:pt x="2905" y="424"/>
                    <a:pt x="2907" y="424"/>
                    <a:pt x="2908" y="424"/>
                  </a:cubicBezTo>
                  <a:cubicBezTo>
                    <a:pt x="3173" y="424"/>
                    <a:pt x="3158" y="8"/>
                    <a:pt x="2890" y="4"/>
                  </a:cubicBezTo>
                  <a:cubicBezTo>
                    <a:pt x="2789" y="2"/>
                    <a:pt x="2688" y="1"/>
                    <a:pt x="25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5" name="Google Shape;10825;p20"/>
            <p:cNvSpPr/>
            <p:nvPr/>
          </p:nvSpPr>
          <p:spPr>
            <a:xfrm>
              <a:off x="3728597" y="3382855"/>
              <a:ext cx="116575" cy="95727"/>
            </a:xfrm>
            <a:custGeom>
              <a:avLst/>
              <a:gdLst/>
              <a:ahLst/>
              <a:cxnLst/>
              <a:rect l="l" t="t" r="r" b="b"/>
              <a:pathLst>
                <a:path w="4328" h="3554" extrusionOk="0">
                  <a:moveTo>
                    <a:pt x="3729" y="422"/>
                  </a:moveTo>
                  <a:cubicBezTo>
                    <a:pt x="3748" y="509"/>
                    <a:pt x="3750" y="618"/>
                    <a:pt x="3758" y="685"/>
                  </a:cubicBezTo>
                  <a:cubicBezTo>
                    <a:pt x="3773" y="806"/>
                    <a:pt x="3789" y="926"/>
                    <a:pt x="3802" y="1047"/>
                  </a:cubicBezTo>
                  <a:cubicBezTo>
                    <a:pt x="3830" y="1302"/>
                    <a:pt x="3852" y="1556"/>
                    <a:pt x="3867" y="1811"/>
                  </a:cubicBezTo>
                  <a:cubicBezTo>
                    <a:pt x="3891" y="2206"/>
                    <a:pt x="3896" y="2601"/>
                    <a:pt x="3891" y="2996"/>
                  </a:cubicBezTo>
                  <a:lnTo>
                    <a:pt x="659" y="1053"/>
                  </a:lnTo>
                  <a:cubicBezTo>
                    <a:pt x="1057" y="879"/>
                    <a:pt x="1541" y="845"/>
                    <a:pt x="1945" y="768"/>
                  </a:cubicBezTo>
                  <a:lnTo>
                    <a:pt x="2868" y="593"/>
                  </a:lnTo>
                  <a:lnTo>
                    <a:pt x="3310" y="508"/>
                  </a:lnTo>
                  <a:lnTo>
                    <a:pt x="3530" y="467"/>
                  </a:lnTo>
                  <a:cubicBezTo>
                    <a:pt x="3584" y="456"/>
                    <a:pt x="3660" y="431"/>
                    <a:pt x="3729" y="422"/>
                  </a:cubicBezTo>
                  <a:close/>
                  <a:moveTo>
                    <a:pt x="3818" y="0"/>
                  </a:moveTo>
                  <a:cubicBezTo>
                    <a:pt x="3767" y="0"/>
                    <a:pt x="3715" y="8"/>
                    <a:pt x="3664" y="18"/>
                  </a:cubicBezTo>
                  <a:cubicBezTo>
                    <a:pt x="3024" y="135"/>
                    <a:pt x="2385" y="260"/>
                    <a:pt x="1746" y="381"/>
                  </a:cubicBezTo>
                  <a:cubicBezTo>
                    <a:pt x="1212" y="483"/>
                    <a:pt x="577" y="524"/>
                    <a:pt x="134" y="873"/>
                  </a:cubicBezTo>
                  <a:cubicBezTo>
                    <a:pt x="8" y="970"/>
                    <a:pt x="1" y="1149"/>
                    <a:pt x="145" y="1235"/>
                  </a:cubicBezTo>
                  <a:lnTo>
                    <a:pt x="3952" y="3522"/>
                  </a:lnTo>
                  <a:cubicBezTo>
                    <a:pt x="3987" y="3544"/>
                    <a:pt x="4022" y="3553"/>
                    <a:pt x="4054" y="3553"/>
                  </a:cubicBezTo>
                  <a:cubicBezTo>
                    <a:pt x="4116" y="3553"/>
                    <a:pt x="4170" y="3518"/>
                    <a:pt x="4206" y="3468"/>
                  </a:cubicBezTo>
                  <a:cubicBezTo>
                    <a:pt x="4268" y="3433"/>
                    <a:pt x="4308" y="3367"/>
                    <a:pt x="4309" y="3295"/>
                  </a:cubicBezTo>
                  <a:cubicBezTo>
                    <a:pt x="4328" y="2662"/>
                    <a:pt x="4312" y="2029"/>
                    <a:pt x="4257" y="1398"/>
                  </a:cubicBezTo>
                  <a:cubicBezTo>
                    <a:pt x="4231" y="1081"/>
                    <a:pt x="4193" y="768"/>
                    <a:pt x="4148" y="455"/>
                  </a:cubicBezTo>
                  <a:cubicBezTo>
                    <a:pt x="4127" y="325"/>
                    <a:pt x="4126" y="160"/>
                    <a:pt x="4016" y="66"/>
                  </a:cubicBezTo>
                  <a:cubicBezTo>
                    <a:pt x="3957" y="16"/>
                    <a:pt x="3889" y="0"/>
                    <a:pt x="38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6" name="Google Shape;10826;p20"/>
            <p:cNvSpPr/>
            <p:nvPr/>
          </p:nvSpPr>
          <p:spPr>
            <a:xfrm>
              <a:off x="3696275" y="3270993"/>
              <a:ext cx="143968" cy="114258"/>
            </a:xfrm>
            <a:custGeom>
              <a:avLst/>
              <a:gdLst/>
              <a:ahLst/>
              <a:cxnLst/>
              <a:rect l="l" t="t" r="r" b="b"/>
              <a:pathLst>
                <a:path w="5345" h="4242" extrusionOk="0">
                  <a:moveTo>
                    <a:pt x="371" y="1"/>
                  </a:moveTo>
                  <a:cubicBezTo>
                    <a:pt x="263" y="1"/>
                    <a:pt x="152" y="72"/>
                    <a:pt x="151" y="211"/>
                  </a:cubicBezTo>
                  <a:cubicBezTo>
                    <a:pt x="146" y="709"/>
                    <a:pt x="160" y="1206"/>
                    <a:pt x="185" y="1704"/>
                  </a:cubicBezTo>
                  <a:cubicBezTo>
                    <a:pt x="29" y="1783"/>
                    <a:pt x="0" y="2044"/>
                    <a:pt x="204" y="2087"/>
                  </a:cubicBezTo>
                  <a:cubicBezTo>
                    <a:pt x="246" y="2743"/>
                    <a:pt x="315" y="3397"/>
                    <a:pt x="409" y="4048"/>
                  </a:cubicBezTo>
                  <a:cubicBezTo>
                    <a:pt x="428" y="4178"/>
                    <a:pt x="539" y="4242"/>
                    <a:pt x="642" y="4242"/>
                  </a:cubicBezTo>
                  <a:cubicBezTo>
                    <a:pt x="750" y="4242"/>
                    <a:pt x="849" y="4172"/>
                    <a:pt x="829" y="4036"/>
                  </a:cubicBezTo>
                  <a:cubicBezTo>
                    <a:pt x="737" y="3409"/>
                    <a:pt x="671" y="2779"/>
                    <a:pt x="629" y="2148"/>
                  </a:cubicBezTo>
                  <a:lnTo>
                    <a:pt x="629" y="2148"/>
                  </a:lnTo>
                  <a:cubicBezTo>
                    <a:pt x="2101" y="2362"/>
                    <a:pt x="3585" y="2486"/>
                    <a:pt x="5074" y="2514"/>
                  </a:cubicBezTo>
                  <a:cubicBezTo>
                    <a:pt x="5076" y="2514"/>
                    <a:pt x="5078" y="2514"/>
                    <a:pt x="5080" y="2514"/>
                  </a:cubicBezTo>
                  <a:cubicBezTo>
                    <a:pt x="5344" y="2514"/>
                    <a:pt x="5329" y="2101"/>
                    <a:pt x="5061" y="2095"/>
                  </a:cubicBezTo>
                  <a:cubicBezTo>
                    <a:pt x="3569" y="2066"/>
                    <a:pt x="2081" y="1943"/>
                    <a:pt x="607" y="1723"/>
                  </a:cubicBezTo>
                  <a:cubicBezTo>
                    <a:pt x="580" y="1216"/>
                    <a:pt x="566" y="706"/>
                    <a:pt x="571" y="199"/>
                  </a:cubicBezTo>
                  <a:cubicBezTo>
                    <a:pt x="572" y="66"/>
                    <a:pt x="473" y="1"/>
                    <a:pt x="3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7" name="Google Shape;10827;p20"/>
            <p:cNvSpPr/>
            <p:nvPr/>
          </p:nvSpPr>
          <p:spPr>
            <a:xfrm>
              <a:off x="3930478" y="3325941"/>
              <a:ext cx="133625" cy="139739"/>
            </a:xfrm>
            <a:custGeom>
              <a:avLst/>
              <a:gdLst/>
              <a:ahLst/>
              <a:cxnLst/>
              <a:rect l="l" t="t" r="r" b="b"/>
              <a:pathLst>
                <a:path w="4961" h="5188" extrusionOk="0">
                  <a:moveTo>
                    <a:pt x="263" y="0"/>
                  </a:moveTo>
                  <a:cubicBezTo>
                    <a:pt x="140" y="0"/>
                    <a:pt x="1" y="110"/>
                    <a:pt x="31" y="271"/>
                  </a:cubicBezTo>
                  <a:cubicBezTo>
                    <a:pt x="184" y="1095"/>
                    <a:pt x="296" y="1927"/>
                    <a:pt x="372" y="2760"/>
                  </a:cubicBezTo>
                  <a:cubicBezTo>
                    <a:pt x="244" y="2851"/>
                    <a:pt x="231" y="3082"/>
                    <a:pt x="399" y="3127"/>
                  </a:cubicBezTo>
                  <a:cubicBezTo>
                    <a:pt x="447" y="3747"/>
                    <a:pt x="482" y="4369"/>
                    <a:pt x="490" y="4991"/>
                  </a:cubicBezTo>
                  <a:cubicBezTo>
                    <a:pt x="491" y="5123"/>
                    <a:pt x="592" y="5187"/>
                    <a:pt x="694" y="5187"/>
                  </a:cubicBezTo>
                  <a:cubicBezTo>
                    <a:pt x="802" y="5187"/>
                    <a:pt x="911" y="5116"/>
                    <a:pt x="910" y="4977"/>
                  </a:cubicBezTo>
                  <a:cubicBezTo>
                    <a:pt x="902" y="4362"/>
                    <a:pt x="867" y="3746"/>
                    <a:pt x="819" y="3133"/>
                  </a:cubicBezTo>
                  <a:cubicBezTo>
                    <a:pt x="1130" y="3121"/>
                    <a:pt x="1441" y="3114"/>
                    <a:pt x="1751" y="3114"/>
                  </a:cubicBezTo>
                  <a:cubicBezTo>
                    <a:pt x="2705" y="3114"/>
                    <a:pt x="3658" y="3174"/>
                    <a:pt x="4604" y="3295"/>
                  </a:cubicBezTo>
                  <a:cubicBezTo>
                    <a:pt x="4614" y="3296"/>
                    <a:pt x="4625" y="3297"/>
                    <a:pt x="4634" y="3297"/>
                  </a:cubicBezTo>
                  <a:cubicBezTo>
                    <a:pt x="4878" y="3297"/>
                    <a:pt x="4960" y="2919"/>
                    <a:pt x="4703" y="2886"/>
                  </a:cubicBezTo>
                  <a:cubicBezTo>
                    <a:pt x="3713" y="2758"/>
                    <a:pt x="2718" y="2695"/>
                    <a:pt x="1721" y="2695"/>
                  </a:cubicBezTo>
                  <a:cubicBezTo>
                    <a:pt x="1410" y="2695"/>
                    <a:pt x="1098" y="2701"/>
                    <a:pt x="786" y="2713"/>
                  </a:cubicBezTo>
                  <a:cubicBezTo>
                    <a:pt x="704" y="1853"/>
                    <a:pt x="588" y="998"/>
                    <a:pt x="430" y="147"/>
                  </a:cubicBezTo>
                  <a:cubicBezTo>
                    <a:pt x="412" y="44"/>
                    <a:pt x="340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8" name="Google Shape;10828;p20"/>
            <p:cNvSpPr/>
            <p:nvPr/>
          </p:nvSpPr>
          <p:spPr>
            <a:xfrm>
              <a:off x="4000294" y="3262832"/>
              <a:ext cx="87135" cy="89694"/>
            </a:xfrm>
            <a:custGeom>
              <a:avLst/>
              <a:gdLst/>
              <a:ahLst/>
              <a:cxnLst/>
              <a:rect l="l" t="t" r="r" b="b"/>
              <a:pathLst>
                <a:path w="3235" h="3330" extrusionOk="0">
                  <a:moveTo>
                    <a:pt x="2850" y="0"/>
                  </a:moveTo>
                  <a:cubicBezTo>
                    <a:pt x="2831" y="0"/>
                    <a:pt x="2812" y="3"/>
                    <a:pt x="2794" y="8"/>
                  </a:cubicBezTo>
                  <a:cubicBezTo>
                    <a:pt x="2675" y="44"/>
                    <a:pt x="2634" y="160"/>
                    <a:pt x="2656" y="271"/>
                  </a:cubicBezTo>
                  <a:cubicBezTo>
                    <a:pt x="2802" y="1053"/>
                    <a:pt x="2794" y="1857"/>
                    <a:pt x="2658" y="2639"/>
                  </a:cubicBezTo>
                  <a:cubicBezTo>
                    <a:pt x="2387" y="2504"/>
                    <a:pt x="2111" y="2376"/>
                    <a:pt x="1827" y="2266"/>
                  </a:cubicBezTo>
                  <a:cubicBezTo>
                    <a:pt x="1537" y="2153"/>
                    <a:pt x="1226" y="2028"/>
                    <a:pt x="910" y="2028"/>
                  </a:cubicBezTo>
                  <a:cubicBezTo>
                    <a:pt x="857" y="2028"/>
                    <a:pt x="804" y="2031"/>
                    <a:pt x="751" y="2039"/>
                  </a:cubicBezTo>
                  <a:cubicBezTo>
                    <a:pt x="433" y="2083"/>
                    <a:pt x="187" y="2271"/>
                    <a:pt x="88" y="2579"/>
                  </a:cubicBezTo>
                  <a:cubicBezTo>
                    <a:pt x="0" y="2853"/>
                    <a:pt x="85" y="3148"/>
                    <a:pt x="336" y="3298"/>
                  </a:cubicBezTo>
                  <a:cubicBezTo>
                    <a:pt x="372" y="3320"/>
                    <a:pt x="407" y="3329"/>
                    <a:pt x="440" y="3329"/>
                  </a:cubicBezTo>
                  <a:cubicBezTo>
                    <a:pt x="620" y="3329"/>
                    <a:pt x="731" y="3047"/>
                    <a:pt x="536" y="2930"/>
                  </a:cubicBezTo>
                  <a:cubicBezTo>
                    <a:pt x="423" y="2861"/>
                    <a:pt x="480" y="2681"/>
                    <a:pt x="539" y="2595"/>
                  </a:cubicBezTo>
                  <a:cubicBezTo>
                    <a:pt x="619" y="2481"/>
                    <a:pt x="756" y="2446"/>
                    <a:pt x="893" y="2446"/>
                  </a:cubicBezTo>
                  <a:cubicBezTo>
                    <a:pt x="977" y="2446"/>
                    <a:pt x="1061" y="2458"/>
                    <a:pt x="1133" y="2474"/>
                  </a:cubicBezTo>
                  <a:cubicBezTo>
                    <a:pt x="1683" y="2597"/>
                    <a:pt x="2224" y="2875"/>
                    <a:pt x="2717" y="3137"/>
                  </a:cubicBezTo>
                  <a:cubicBezTo>
                    <a:pt x="2748" y="3154"/>
                    <a:pt x="2782" y="3161"/>
                    <a:pt x="2816" y="3161"/>
                  </a:cubicBezTo>
                  <a:cubicBezTo>
                    <a:pt x="2909" y="3161"/>
                    <a:pt x="3000" y="3101"/>
                    <a:pt x="3021" y="3002"/>
                  </a:cubicBezTo>
                  <a:cubicBezTo>
                    <a:pt x="3223" y="2062"/>
                    <a:pt x="3234" y="1092"/>
                    <a:pt x="3056" y="148"/>
                  </a:cubicBezTo>
                  <a:cubicBezTo>
                    <a:pt x="3039" y="55"/>
                    <a:pt x="2940" y="0"/>
                    <a:pt x="28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29" name="Google Shape;10829;p20"/>
            <p:cNvSpPr/>
            <p:nvPr/>
          </p:nvSpPr>
          <p:spPr>
            <a:xfrm>
              <a:off x="5735199" y="143429"/>
              <a:ext cx="163711" cy="162903"/>
            </a:xfrm>
            <a:custGeom>
              <a:avLst/>
              <a:gdLst/>
              <a:ahLst/>
              <a:cxnLst/>
              <a:rect l="l" t="t" r="r" b="b"/>
              <a:pathLst>
                <a:path w="6078" h="6048" extrusionOk="0">
                  <a:moveTo>
                    <a:pt x="2892" y="1"/>
                  </a:moveTo>
                  <a:cubicBezTo>
                    <a:pt x="2803" y="1"/>
                    <a:pt x="2714" y="47"/>
                    <a:pt x="2683" y="141"/>
                  </a:cubicBezTo>
                  <a:cubicBezTo>
                    <a:pt x="2614" y="141"/>
                    <a:pt x="2545" y="140"/>
                    <a:pt x="2475" y="140"/>
                  </a:cubicBezTo>
                  <a:cubicBezTo>
                    <a:pt x="2441" y="140"/>
                    <a:pt x="2406" y="140"/>
                    <a:pt x="2371" y="141"/>
                  </a:cubicBezTo>
                  <a:cubicBezTo>
                    <a:pt x="1821" y="155"/>
                    <a:pt x="1246" y="161"/>
                    <a:pt x="704" y="258"/>
                  </a:cubicBezTo>
                  <a:cubicBezTo>
                    <a:pt x="379" y="316"/>
                    <a:pt x="0" y="645"/>
                    <a:pt x="296" y="967"/>
                  </a:cubicBezTo>
                  <a:cubicBezTo>
                    <a:pt x="342" y="1017"/>
                    <a:pt x="395" y="1038"/>
                    <a:pt x="447" y="1038"/>
                  </a:cubicBezTo>
                  <a:cubicBezTo>
                    <a:pt x="584" y="1038"/>
                    <a:pt x="711" y="888"/>
                    <a:pt x="671" y="744"/>
                  </a:cubicBezTo>
                  <a:cubicBezTo>
                    <a:pt x="691" y="739"/>
                    <a:pt x="712" y="729"/>
                    <a:pt x="727" y="713"/>
                  </a:cubicBezTo>
                  <a:lnTo>
                    <a:pt x="832" y="696"/>
                  </a:lnTo>
                  <a:cubicBezTo>
                    <a:pt x="950" y="680"/>
                    <a:pt x="1070" y="672"/>
                    <a:pt x="1189" y="661"/>
                  </a:cubicBezTo>
                  <a:cubicBezTo>
                    <a:pt x="1393" y="642"/>
                    <a:pt x="1598" y="628"/>
                    <a:pt x="1804" y="617"/>
                  </a:cubicBezTo>
                  <a:cubicBezTo>
                    <a:pt x="2089" y="600"/>
                    <a:pt x="2376" y="602"/>
                    <a:pt x="2662" y="598"/>
                  </a:cubicBezTo>
                  <a:lnTo>
                    <a:pt x="2662" y="598"/>
                  </a:lnTo>
                  <a:cubicBezTo>
                    <a:pt x="2650" y="2347"/>
                    <a:pt x="2540" y="4092"/>
                    <a:pt x="2338" y="5830"/>
                  </a:cubicBezTo>
                  <a:cubicBezTo>
                    <a:pt x="2321" y="5975"/>
                    <a:pt x="2426" y="6047"/>
                    <a:pt x="2540" y="6047"/>
                  </a:cubicBezTo>
                  <a:cubicBezTo>
                    <a:pt x="2652" y="6047"/>
                    <a:pt x="2773" y="5976"/>
                    <a:pt x="2789" y="5833"/>
                  </a:cubicBezTo>
                  <a:cubicBezTo>
                    <a:pt x="2993" y="4092"/>
                    <a:pt x="3102" y="2342"/>
                    <a:pt x="3115" y="591"/>
                  </a:cubicBezTo>
                  <a:cubicBezTo>
                    <a:pt x="3974" y="602"/>
                    <a:pt x="4832" y="674"/>
                    <a:pt x="5681" y="802"/>
                  </a:cubicBezTo>
                  <a:cubicBezTo>
                    <a:pt x="5696" y="804"/>
                    <a:pt x="5709" y="805"/>
                    <a:pt x="5723" y="805"/>
                  </a:cubicBezTo>
                  <a:cubicBezTo>
                    <a:pt x="5978" y="805"/>
                    <a:pt x="6078" y="411"/>
                    <a:pt x="5805" y="370"/>
                  </a:cubicBezTo>
                  <a:cubicBezTo>
                    <a:pt x="4912" y="232"/>
                    <a:pt x="4010" y="155"/>
                    <a:pt x="3106" y="141"/>
                  </a:cubicBezTo>
                  <a:cubicBezTo>
                    <a:pt x="3073" y="48"/>
                    <a:pt x="2982" y="1"/>
                    <a:pt x="28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0" name="Google Shape;10830;p20"/>
            <p:cNvSpPr/>
            <p:nvPr/>
          </p:nvSpPr>
          <p:spPr>
            <a:xfrm>
              <a:off x="5884071" y="252383"/>
              <a:ext cx="16376" cy="81128"/>
            </a:xfrm>
            <a:custGeom>
              <a:avLst/>
              <a:gdLst/>
              <a:ahLst/>
              <a:cxnLst/>
              <a:rect l="l" t="t" r="r" b="b"/>
              <a:pathLst>
                <a:path w="608" h="3012" extrusionOk="0">
                  <a:moveTo>
                    <a:pt x="383" y="0"/>
                  </a:moveTo>
                  <a:cubicBezTo>
                    <a:pt x="271" y="0"/>
                    <a:pt x="154" y="72"/>
                    <a:pt x="147" y="217"/>
                  </a:cubicBezTo>
                  <a:cubicBezTo>
                    <a:pt x="101" y="1075"/>
                    <a:pt x="54" y="1934"/>
                    <a:pt x="9" y="2791"/>
                  </a:cubicBezTo>
                  <a:cubicBezTo>
                    <a:pt x="1" y="2938"/>
                    <a:pt x="111" y="3011"/>
                    <a:pt x="225" y="3011"/>
                  </a:cubicBezTo>
                  <a:cubicBezTo>
                    <a:pt x="337" y="3011"/>
                    <a:pt x="452" y="2939"/>
                    <a:pt x="460" y="2796"/>
                  </a:cubicBezTo>
                  <a:cubicBezTo>
                    <a:pt x="507" y="1937"/>
                    <a:pt x="552" y="1078"/>
                    <a:pt x="599" y="220"/>
                  </a:cubicBezTo>
                  <a:cubicBezTo>
                    <a:pt x="607" y="73"/>
                    <a:pt x="497" y="0"/>
                    <a:pt x="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1" name="Google Shape;10831;p20"/>
            <p:cNvSpPr/>
            <p:nvPr/>
          </p:nvSpPr>
          <p:spPr>
            <a:xfrm>
              <a:off x="5952621" y="208532"/>
              <a:ext cx="130904" cy="13198"/>
            </a:xfrm>
            <a:custGeom>
              <a:avLst/>
              <a:gdLst/>
              <a:ahLst/>
              <a:cxnLst/>
              <a:rect l="l" t="t" r="r" b="b"/>
              <a:pathLst>
                <a:path w="4860" h="490" extrusionOk="0">
                  <a:moveTo>
                    <a:pt x="295" y="1"/>
                  </a:moveTo>
                  <a:cubicBezTo>
                    <a:pt x="5" y="1"/>
                    <a:pt x="1" y="452"/>
                    <a:pt x="292" y="453"/>
                  </a:cubicBezTo>
                  <a:lnTo>
                    <a:pt x="4566" y="489"/>
                  </a:lnTo>
                  <a:cubicBezTo>
                    <a:pt x="4567" y="489"/>
                    <a:pt x="4568" y="489"/>
                    <a:pt x="4569" y="489"/>
                  </a:cubicBezTo>
                  <a:cubicBezTo>
                    <a:pt x="4856" y="489"/>
                    <a:pt x="4859" y="40"/>
                    <a:pt x="4569" y="37"/>
                  </a:cubicBezTo>
                  <a:lnTo>
                    <a:pt x="296" y="1"/>
                  </a:lnTo>
                  <a:cubicBezTo>
                    <a:pt x="296" y="1"/>
                    <a:pt x="295" y="1"/>
                    <a:pt x="2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2" name="Google Shape;10832;p20"/>
            <p:cNvSpPr/>
            <p:nvPr/>
          </p:nvSpPr>
          <p:spPr>
            <a:xfrm>
              <a:off x="5952432" y="235360"/>
              <a:ext cx="129288" cy="13171"/>
            </a:xfrm>
            <a:custGeom>
              <a:avLst/>
              <a:gdLst/>
              <a:ahLst/>
              <a:cxnLst/>
              <a:rect l="l" t="t" r="r" b="b"/>
              <a:pathLst>
                <a:path w="4800" h="489" extrusionOk="0">
                  <a:moveTo>
                    <a:pt x="291" y="1"/>
                  </a:moveTo>
                  <a:cubicBezTo>
                    <a:pt x="4" y="1"/>
                    <a:pt x="0" y="451"/>
                    <a:pt x="291" y="452"/>
                  </a:cubicBezTo>
                  <a:lnTo>
                    <a:pt x="4505" y="488"/>
                  </a:lnTo>
                  <a:cubicBezTo>
                    <a:pt x="4506" y="488"/>
                    <a:pt x="4506" y="488"/>
                    <a:pt x="4507" y="488"/>
                  </a:cubicBezTo>
                  <a:cubicBezTo>
                    <a:pt x="4797" y="488"/>
                    <a:pt x="4800" y="39"/>
                    <a:pt x="4509" y="35"/>
                  </a:cubicBezTo>
                  <a:lnTo>
                    <a:pt x="294" y="1"/>
                  </a:lnTo>
                  <a:cubicBezTo>
                    <a:pt x="293" y="1"/>
                    <a:pt x="292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3" name="Google Shape;10833;p20"/>
            <p:cNvSpPr/>
            <p:nvPr/>
          </p:nvSpPr>
          <p:spPr>
            <a:xfrm>
              <a:off x="6118866" y="124063"/>
              <a:ext cx="87754" cy="146042"/>
            </a:xfrm>
            <a:custGeom>
              <a:avLst/>
              <a:gdLst/>
              <a:ahLst/>
              <a:cxnLst/>
              <a:rect l="l" t="t" r="r" b="b"/>
              <a:pathLst>
                <a:path w="3258" h="5422" extrusionOk="0">
                  <a:moveTo>
                    <a:pt x="2638" y="558"/>
                  </a:moveTo>
                  <a:cubicBezTo>
                    <a:pt x="2607" y="612"/>
                    <a:pt x="2569" y="664"/>
                    <a:pt x="2535" y="716"/>
                  </a:cubicBezTo>
                  <a:cubicBezTo>
                    <a:pt x="2438" y="863"/>
                    <a:pt x="2339" y="1010"/>
                    <a:pt x="2237" y="1155"/>
                  </a:cubicBezTo>
                  <a:cubicBezTo>
                    <a:pt x="2029" y="1452"/>
                    <a:pt x="1811" y="1744"/>
                    <a:pt x="1584" y="2027"/>
                  </a:cubicBezTo>
                  <a:cubicBezTo>
                    <a:pt x="1457" y="2187"/>
                    <a:pt x="1321" y="2339"/>
                    <a:pt x="1186" y="2494"/>
                  </a:cubicBezTo>
                  <a:cubicBezTo>
                    <a:pt x="1380" y="2079"/>
                    <a:pt x="1625" y="1689"/>
                    <a:pt x="1894" y="1319"/>
                  </a:cubicBezTo>
                  <a:cubicBezTo>
                    <a:pt x="2101" y="1034"/>
                    <a:pt x="2333" y="738"/>
                    <a:pt x="2638" y="558"/>
                  </a:cubicBezTo>
                  <a:close/>
                  <a:moveTo>
                    <a:pt x="2804" y="0"/>
                  </a:moveTo>
                  <a:cubicBezTo>
                    <a:pt x="2542" y="0"/>
                    <a:pt x="2222" y="273"/>
                    <a:pt x="2065" y="420"/>
                  </a:cubicBezTo>
                  <a:cubicBezTo>
                    <a:pt x="1781" y="683"/>
                    <a:pt x="1551" y="1012"/>
                    <a:pt x="1333" y="1330"/>
                  </a:cubicBezTo>
                  <a:cubicBezTo>
                    <a:pt x="927" y="1930"/>
                    <a:pt x="601" y="2594"/>
                    <a:pt x="445" y="3304"/>
                  </a:cubicBezTo>
                  <a:cubicBezTo>
                    <a:pt x="349" y="3401"/>
                    <a:pt x="258" y="3505"/>
                    <a:pt x="161" y="3600"/>
                  </a:cubicBezTo>
                  <a:cubicBezTo>
                    <a:pt x="0" y="3758"/>
                    <a:pt x="154" y="3983"/>
                    <a:pt x="327" y="3983"/>
                  </a:cubicBezTo>
                  <a:cubicBezTo>
                    <a:pt x="333" y="3983"/>
                    <a:pt x="339" y="3983"/>
                    <a:pt x="344" y="3983"/>
                  </a:cubicBezTo>
                  <a:lnTo>
                    <a:pt x="344" y="3983"/>
                  </a:lnTo>
                  <a:cubicBezTo>
                    <a:pt x="332" y="4302"/>
                    <a:pt x="370" y="4630"/>
                    <a:pt x="526" y="4909"/>
                  </a:cubicBezTo>
                  <a:cubicBezTo>
                    <a:pt x="707" y="5228"/>
                    <a:pt x="1026" y="5422"/>
                    <a:pt x="1379" y="5422"/>
                  </a:cubicBezTo>
                  <a:cubicBezTo>
                    <a:pt x="1435" y="5422"/>
                    <a:pt x="1492" y="5417"/>
                    <a:pt x="1549" y="5407"/>
                  </a:cubicBezTo>
                  <a:cubicBezTo>
                    <a:pt x="1821" y="5359"/>
                    <a:pt x="1730" y="4966"/>
                    <a:pt x="1478" y="4966"/>
                  </a:cubicBezTo>
                  <a:cubicBezTo>
                    <a:pt x="1464" y="4966"/>
                    <a:pt x="1449" y="4967"/>
                    <a:pt x="1433" y="4970"/>
                  </a:cubicBezTo>
                  <a:cubicBezTo>
                    <a:pt x="1400" y="4976"/>
                    <a:pt x="1367" y="4978"/>
                    <a:pt x="1337" y="4978"/>
                  </a:cubicBezTo>
                  <a:cubicBezTo>
                    <a:pt x="864" y="4978"/>
                    <a:pt x="778" y="4293"/>
                    <a:pt x="799" y="3932"/>
                  </a:cubicBezTo>
                  <a:cubicBezTo>
                    <a:pt x="807" y="3798"/>
                    <a:pt x="822" y="3663"/>
                    <a:pt x="847" y="3531"/>
                  </a:cubicBezTo>
                  <a:cubicBezTo>
                    <a:pt x="1327" y="3030"/>
                    <a:pt x="1787" y="2508"/>
                    <a:pt x="2207" y="1957"/>
                  </a:cubicBezTo>
                  <a:cubicBezTo>
                    <a:pt x="2485" y="1593"/>
                    <a:pt x="2754" y="1222"/>
                    <a:pt x="2995" y="836"/>
                  </a:cubicBezTo>
                  <a:cubicBezTo>
                    <a:pt x="3141" y="603"/>
                    <a:pt x="3257" y="218"/>
                    <a:pt x="2963" y="42"/>
                  </a:cubicBezTo>
                  <a:cubicBezTo>
                    <a:pt x="2914" y="13"/>
                    <a:pt x="2860" y="0"/>
                    <a:pt x="28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4" name="Google Shape;10834;p20"/>
            <p:cNvSpPr/>
            <p:nvPr/>
          </p:nvSpPr>
          <p:spPr>
            <a:xfrm>
              <a:off x="6180494" y="247669"/>
              <a:ext cx="38005" cy="68280"/>
            </a:xfrm>
            <a:custGeom>
              <a:avLst/>
              <a:gdLst/>
              <a:ahLst/>
              <a:cxnLst/>
              <a:rect l="l" t="t" r="r" b="b"/>
              <a:pathLst>
                <a:path w="1411" h="2535" extrusionOk="0">
                  <a:moveTo>
                    <a:pt x="1178" y="0"/>
                  </a:moveTo>
                  <a:cubicBezTo>
                    <a:pt x="1120" y="0"/>
                    <a:pt x="1062" y="22"/>
                    <a:pt x="1018" y="64"/>
                  </a:cubicBezTo>
                  <a:lnTo>
                    <a:pt x="161" y="924"/>
                  </a:lnTo>
                  <a:cubicBezTo>
                    <a:pt x="1" y="1084"/>
                    <a:pt x="155" y="1313"/>
                    <a:pt x="328" y="1313"/>
                  </a:cubicBezTo>
                  <a:cubicBezTo>
                    <a:pt x="379" y="1313"/>
                    <a:pt x="431" y="1293"/>
                    <a:pt x="477" y="1247"/>
                  </a:cubicBezTo>
                  <a:lnTo>
                    <a:pt x="837" y="885"/>
                  </a:lnTo>
                  <a:lnTo>
                    <a:pt x="740" y="1455"/>
                  </a:lnTo>
                  <a:cubicBezTo>
                    <a:pt x="704" y="1672"/>
                    <a:pt x="657" y="1891"/>
                    <a:pt x="632" y="2110"/>
                  </a:cubicBezTo>
                  <a:cubicBezTo>
                    <a:pt x="612" y="2283"/>
                    <a:pt x="684" y="2491"/>
                    <a:pt x="875" y="2529"/>
                  </a:cubicBezTo>
                  <a:cubicBezTo>
                    <a:pt x="893" y="2532"/>
                    <a:pt x="911" y="2534"/>
                    <a:pt x="929" y="2534"/>
                  </a:cubicBezTo>
                  <a:cubicBezTo>
                    <a:pt x="1030" y="2534"/>
                    <a:pt x="1125" y="2478"/>
                    <a:pt x="1154" y="2372"/>
                  </a:cubicBezTo>
                  <a:cubicBezTo>
                    <a:pt x="1176" y="2287"/>
                    <a:pt x="1149" y="2198"/>
                    <a:pt x="1083" y="2137"/>
                  </a:cubicBezTo>
                  <a:cubicBezTo>
                    <a:pt x="1083" y="2128"/>
                    <a:pt x="1083" y="2117"/>
                    <a:pt x="1085" y="2112"/>
                  </a:cubicBezTo>
                  <a:cubicBezTo>
                    <a:pt x="1099" y="2023"/>
                    <a:pt x="1116" y="1935"/>
                    <a:pt x="1130" y="1846"/>
                  </a:cubicBezTo>
                  <a:cubicBezTo>
                    <a:pt x="1160" y="1675"/>
                    <a:pt x="1188" y="1504"/>
                    <a:pt x="1218" y="1333"/>
                  </a:cubicBezTo>
                  <a:cubicBezTo>
                    <a:pt x="1276" y="984"/>
                    <a:pt x="1336" y="636"/>
                    <a:pt x="1394" y="287"/>
                  </a:cubicBezTo>
                  <a:cubicBezTo>
                    <a:pt x="1411" y="186"/>
                    <a:pt x="1386" y="86"/>
                    <a:pt x="1292" y="31"/>
                  </a:cubicBezTo>
                  <a:cubicBezTo>
                    <a:pt x="1256" y="10"/>
                    <a:pt x="1217" y="0"/>
                    <a:pt x="1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5" name="Google Shape;10835;p20"/>
            <p:cNvSpPr/>
            <p:nvPr/>
          </p:nvSpPr>
          <p:spPr>
            <a:xfrm>
              <a:off x="6275764" y="169233"/>
              <a:ext cx="102542" cy="109625"/>
            </a:xfrm>
            <a:custGeom>
              <a:avLst/>
              <a:gdLst/>
              <a:ahLst/>
              <a:cxnLst/>
              <a:rect l="l" t="t" r="r" b="b"/>
              <a:pathLst>
                <a:path w="3807" h="4070" extrusionOk="0">
                  <a:moveTo>
                    <a:pt x="1813" y="0"/>
                  </a:moveTo>
                  <a:cubicBezTo>
                    <a:pt x="1701" y="0"/>
                    <a:pt x="1586" y="72"/>
                    <a:pt x="1579" y="217"/>
                  </a:cubicBezTo>
                  <a:cubicBezTo>
                    <a:pt x="1556" y="805"/>
                    <a:pt x="1550" y="1392"/>
                    <a:pt x="1562" y="1981"/>
                  </a:cubicBezTo>
                  <a:lnTo>
                    <a:pt x="295" y="1970"/>
                  </a:lnTo>
                  <a:cubicBezTo>
                    <a:pt x="294" y="1970"/>
                    <a:pt x="294" y="1970"/>
                    <a:pt x="293" y="1970"/>
                  </a:cubicBezTo>
                  <a:cubicBezTo>
                    <a:pt x="5" y="1970"/>
                    <a:pt x="1" y="2422"/>
                    <a:pt x="291" y="2423"/>
                  </a:cubicBezTo>
                  <a:lnTo>
                    <a:pt x="1578" y="2434"/>
                  </a:lnTo>
                  <a:cubicBezTo>
                    <a:pt x="1595" y="2907"/>
                    <a:pt x="1620" y="3379"/>
                    <a:pt x="1661" y="3850"/>
                  </a:cubicBezTo>
                  <a:cubicBezTo>
                    <a:pt x="1673" y="3995"/>
                    <a:pt x="1795" y="4069"/>
                    <a:pt x="1909" y="4069"/>
                  </a:cubicBezTo>
                  <a:cubicBezTo>
                    <a:pt x="2020" y="4069"/>
                    <a:pt x="2124" y="3998"/>
                    <a:pt x="2112" y="3855"/>
                  </a:cubicBezTo>
                  <a:cubicBezTo>
                    <a:pt x="2071" y="3384"/>
                    <a:pt x="2046" y="2910"/>
                    <a:pt x="2029" y="2437"/>
                  </a:cubicBezTo>
                  <a:lnTo>
                    <a:pt x="2029" y="2437"/>
                  </a:lnTo>
                  <a:lnTo>
                    <a:pt x="3511" y="2450"/>
                  </a:lnTo>
                  <a:cubicBezTo>
                    <a:pt x="3512" y="2450"/>
                    <a:pt x="3513" y="2450"/>
                    <a:pt x="3514" y="2450"/>
                  </a:cubicBezTo>
                  <a:cubicBezTo>
                    <a:pt x="3803" y="2450"/>
                    <a:pt x="3806" y="2000"/>
                    <a:pt x="3514" y="1998"/>
                  </a:cubicBezTo>
                  <a:lnTo>
                    <a:pt x="2013" y="1986"/>
                  </a:lnTo>
                  <a:cubicBezTo>
                    <a:pt x="2002" y="1397"/>
                    <a:pt x="2009" y="809"/>
                    <a:pt x="2032" y="220"/>
                  </a:cubicBezTo>
                  <a:cubicBezTo>
                    <a:pt x="2038" y="74"/>
                    <a:pt x="1927" y="0"/>
                    <a:pt x="1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6" name="Google Shape;10836;p20"/>
            <p:cNvSpPr/>
            <p:nvPr/>
          </p:nvSpPr>
          <p:spPr>
            <a:xfrm>
              <a:off x="6439315" y="162580"/>
              <a:ext cx="97720" cy="130554"/>
            </a:xfrm>
            <a:custGeom>
              <a:avLst/>
              <a:gdLst/>
              <a:ahLst/>
              <a:cxnLst/>
              <a:rect l="l" t="t" r="r" b="b"/>
              <a:pathLst>
                <a:path w="3628" h="4847" extrusionOk="0">
                  <a:moveTo>
                    <a:pt x="2328" y="0"/>
                  </a:moveTo>
                  <a:cubicBezTo>
                    <a:pt x="2065" y="0"/>
                    <a:pt x="1778" y="131"/>
                    <a:pt x="1569" y="268"/>
                  </a:cubicBezTo>
                  <a:cubicBezTo>
                    <a:pt x="1366" y="402"/>
                    <a:pt x="1488" y="698"/>
                    <a:pt x="1676" y="698"/>
                  </a:cubicBezTo>
                  <a:cubicBezTo>
                    <a:pt x="1713" y="698"/>
                    <a:pt x="1753" y="686"/>
                    <a:pt x="1793" y="660"/>
                  </a:cubicBezTo>
                  <a:cubicBezTo>
                    <a:pt x="1918" y="579"/>
                    <a:pt x="2099" y="441"/>
                    <a:pt x="2268" y="441"/>
                  </a:cubicBezTo>
                  <a:cubicBezTo>
                    <a:pt x="2304" y="441"/>
                    <a:pt x="2340" y="448"/>
                    <a:pt x="2374" y="462"/>
                  </a:cubicBezTo>
                  <a:cubicBezTo>
                    <a:pt x="2569" y="544"/>
                    <a:pt x="2437" y="893"/>
                    <a:pt x="2396" y="1045"/>
                  </a:cubicBezTo>
                  <a:cubicBezTo>
                    <a:pt x="2274" y="1482"/>
                    <a:pt x="2060" y="1884"/>
                    <a:pt x="1809" y="2260"/>
                  </a:cubicBezTo>
                  <a:cubicBezTo>
                    <a:pt x="1286" y="3045"/>
                    <a:pt x="606" y="3712"/>
                    <a:pt x="90" y="4503"/>
                  </a:cubicBezTo>
                  <a:cubicBezTo>
                    <a:pt x="1" y="4642"/>
                    <a:pt x="110" y="4846"/>
                    <a:pt x="275" y="4846"/>
                  </a:cubicBezTo>
                  <a:cubicBezTo>
                    <a:pt x="278" y="4846"/>
                    <a:pt x="280" y="4846"/>
                    <a:pt x="283" y="4846"/>
                  </a:cubicBezTo>
                  <a:cubicBezTo>
                    <a:pt x="918" y="4822"/>
                    <a:pt x="1554" y="4810"/>
                    <a:pt x="2190" y="4810"/>
                  </a:cubicBezTo>
                  <a:cubicBezTo>
                    <a:pt x="2571" y="4810"/>
                    <a:pt x="2953" y="4814"/>
                    <a:pt x="3335" y="4823"/>
                  </a:cubicBezTo>
                  <a:cubicBezTo>
                    <a:pt x="3337" y="4823"/>
                    <a:pt x="3339" y="4823"/>
                    <a:pt x="3341" y="4823"/>
                  </a:cubicBezTo>
                  <a:cubicBezTo>
                    <a:pt x="3626" y="4823"/>
                    <a:pt x="3627" y="4378"/>
                    <a:pt x="3340" y="4370"/>
                  </a:cubicBezTo>
                  <a:cubicBezTo>
                    <a:pt x="3000" y="4363"/>
                    <a:pt x="2661" y="4359"/>
                    <a:pt x="2321" y="4359"/>
                  </a:cubicBezTo>
                  <a:cubicBezTo>
                    <a:pt x="1789" y="4359"/>
                    <a:pt x="1257" y="4368"/>
                    <a:pt x="725" y="4384"/>
                  </a:cubicBezTo>
                  <a:cubicBezTo>
                    <a:pt x="1345" y="3540"/>
                    <a:pt x="2113" y="2797"/>
                    <a:pt x="2570" y="1844"/>
                  </a:cubicBezTo>
                  <a:cubicBezTo>
                    <a:pt x="2688" y="1606"/>
                    <a:pt x="2782" y="1356"/>
                    <a:pt x="2849" y="1099"/>
                  </a:cubicBezTo>
                  <a:cubicBezTo>
                    <a:pt x="2912" y="849"/>
                    <a:pt x="2990" y="541"/>
                    <a:pt x="2854" y="303"/>
                  </a:cubicBezTo>
                  <a:cubicBezTo>
                    <a:pt x="2726" y="81"/>
                    <a:pt x="2535" y="0"/>
                    <a:pt x="2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7" name="Google Shape;10837;p20"/>
            <p:cNvSpPr/>
            <p:nvPr/>
          </p:nvSpPr>
          <p:spPr>
            <a:xfrm>
              <a:off x="6558208" y="150056"/>
              <a:ext cx="72105" cy="135187"/>
            </a:xfrm>
            <a:custGeom>
              <a:avLst/>
              <a:gdLst/>
              <a:ahLst/>
              <a:cxnLst/>
              <a:rect l="l" t="t" r="r" b="b"/>
              <a:pathLst>
                <a:path w="2677" h="5019" extrusionOk="0">
                  <a:moveTo>
                    <a:pt x="1220" y="1"/>
                  </a:moveTo>
                  <a:cubicBezTo>
                    <a:pt x="889" y="1"/>
                    <a:pt x="556" y="57"/>
                    <a:pt x="253" y="150"/>
                  </a:cubicBezTo>
                  <a:cubicBezTo>
                    <a:pt x="0" y="229"/>
                    <a:pt x="72" y="599"/>
                    <a:pt x="298" y="599"/>
                  </a:cubicBezTo>
                  <a:cubicBezTo>
                    <a:pt x="320" y="599"/>
                    <a:pt x="344" y="595"/>
                    <a:pt x="369" y="588"/>
                  </a:cubicBezTo>
                  <a:cubicBezTo>
                    <a:pt x="637" y="505"/>
                    <a:pt x="931" y="452"/>
                    <a:pt x="1221" y="452"/>
                  </a:cubicBezTo>
                  <a:cubicBezTo>
                    <a:pt x="1410" y="452"/>
                    <a:pt x="1598" y="474"/>
                    <a:pt x="1777" y="526"/>
                  </a:cubicBezTo>
                  <a:cubicBezTo>
                    <a:pt x="2007" y="594"/>
                    <a:pt x="1956" y="816"/>
                    <a:pt x="1956" y="1015"/>
                  </a:cubicBezTo>
                  <a:cubicBezTo>
                    <a:pt x="1956" y="1274"/>
                    <a:pt x="1949" y="1531"/>
                    <a:pt x="1937" y="1789"/>
                  </a:cubicBezTo>
                  <a:cubicBezTo>
                    <a:pt x="1913" y="2234"/>
                    <a:pt x="1866" y="2676"/>
                    <a:pt x="1802" y="3115"/>
                  </a:cubicBezTo>
                  <a:lnTo>
                    <a:pt x="519" y="3182"/>
                  </a:lnTo>
                  <a:cubicBezTo>
                    <a:pt x="397" y="3188"/>
                    <a:pt x="292" y="3279"/>
                    <a:pt x="290" y="3406"/>
                  </a:cubicBezTo>
                  <a:cubicBezTo>
                    <a:pt x="289" y="3521"/>
                    <a:pt x="387" y="3635"/>
                    <a:pt x="505" y="3635"/>
                  </a:cubicBezTo>
                  <a:cubicBezTo>
                    <a:pt x="508" y="3635"/>
                    <a:pt x="511" y="3635"/>
                    <a:pt x="514" y="3635"/>
                  </a:cubicBezTo>
                  <a:lnTo>
                    <a:pt x="1727" y="3571"/>
                  </a:lnTo>
                  <a:lnTo>
                    <a:pt x="1727" y="3571"/>
                  </a:lnTo>
                  <a:cubicBezTo>
                    <a:pt x="1657" y="3962"/>
                    <a:pt x="1575" y="4351"/>
                    <a:pt x="1475" y="4735"/>
                  </a:cubicBezTo>
                  <a:cubicBezTo>
                    <a:pt x="1430" y="4905"/>
                    <a:pt x="1571" y="5018"/>
                    <a:pt x="1706" y="5018"/>
                  </a:cubicBezTo>
                  <a:cubicBezTo>
                    <a:pt x="1794" y="5018"/>
                    <a:pt x="1880" y="4970"/>
                    <a:pt x="1909" y="4859"/>
                  </a:cubicBezTo>
                  <a:cubicBezTo>
                    <a:pt x="2023" y="4426"/>
                    <a:pt x="2111" y="3987"/>
                    <a:pt x="2186" y="3547"/>
                  </a:cubicBezTo>
                  <a:lnTo>
                    <a:pt x="2448" y="3533"/>
                  </a:lnTo>
                  <a:cubicBezTo>
                    <a:pt x="2568" y="3527"/>
                    <a:pt x="2675" y="3436"/>
                    <a:pt x="2675" y="3309"/>
                  </a:cubicBezTo>
                  <a:cubicBezTo>
                    <a:pt x="2676" y="3196"/>
                    <a:pt x="2580" y="3082"/>
                    <a:pt x="2462" y="3082"/>
                  </a:cubicBezTo>
                  <a:cubicBezTo>
                    <a:pt x="2459" y="3082"/>
                    <a:pt x="2456" y="3082"/>
                    <a:pt x="2452" y="3082"/>
                  </a:cubicBezTo>
                  <a:lnTo>
                    <a:pt x="2264" y="3091"/>
                  </a:lnTo>
                  <a:cubicBezTo>
                    <a:pt x="2349" y="2491"/>
                    <a:pt x="2396" y="1885"/>
                    <a:pt x="2407" y="1277"/>
                  </a:cubicBezTo>
                  <a:cubicBezTo>
                    <a:pt x="2413" y="812"/>
                    <a:pt x="2474" y="265"/>
                    <a:pt x="1931" y="100"/>
                  </a:cubicBezTo>
                  <a:cubicBezTo>
                    <a:pt x="1704" y="31"/>
                    <a:pt x="146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8" name="Google Shape;10838;p20"/>
            <p:cNvSpPr/>
            <p:nvPr/>
          </p:nvSpPr>
          <p:spPr>
            <a:xfrm>
              <a:off x="6640765" y="159483"/>
              <a:ext cx="101033" cy="129988"/>
            </a:xfrm>
            <a:custGeom>
              <a:avLst/>
              <a:gdLst/>
              <a:ahLst/>
              <a:cxnLst/>
              <a:rect l="l" t="t" r="r" b="b"/>
              <a:pathLst>
                <a:path w="3751" h="4826" extrusionOk="0">
                  <a:moveTo>
                    <a:pt x="1981" y="0"/>
                  </a:moveTo>
                  <a:cubicBezTo>
                    <a:pt x="1820" y="0"/>
                    <a:pt x="1652" y="31"/>
                    <a:pt x="1506" y="62"/>
                  </a:cubicBezTo>
                  <a:cubicBezTo>
                    <a:pt x="1018" y="169"/>
                    <a:pt x="575" y="396"/>
                    <a:pt x="183" y="700"/>
                  </a:cubicBezTo>
                  <a:cubicBezTo>
                    <a:pt x="0" y="842"/>
                    <a:pt x="165" y="1074"/>
                    <a:pt x="354" y="1074"/>
                  </a:cubicBezTo>
                  <a:cubicBezTo>
                    <a:pt x="403" y="1074"/>
                    <a:pt x="453" y="1059"/>
                    <a:pt x="500" y="1022"/>
                  </a:cubicBezTo>
                  <a:cubicBezTo>
                    <a:pt x="791" y="795"/>
                    <a:pt x="1127" y="629"/>
                    <a:pt x="1484" y="532"/>
                  </a:cubicBezTo>
                  <a:cubicBezTo>
                    <a:pt x="1638" y="490"/>
                    <a:pt x="1813" y="446"/>
                    <a:pt x="1975" y="446"/>
                  </a:cubicBezTo>
                  <a:cubicBezTo>
                    <a:pt x="1978" y="446"/>
                    <a:pt x="1981" y="446"/>
                    <a:pt x="1984" y="446"/>
                  </a:cubicBezTo>
                  <a:cubicBezTo>
                    <a:pt x="2159" y="449"/>
                    <a:pt x="2186" y="530"/>
                    <a:pt x="2168" y="697"/>
                  </a:cubicBezTo>
                  <a:cubicBezTo>
                    <a:pt x="2103" y="1353"/>
                    <a:pt x="1629" y="2016"/>
                    <a:pt x="1164" y="2453"/>
                  </a:cubicBezTo>
                  <a:cubicBezTo>
                    <a:pt x="998" y="2610"/>
                    <a:pt x="1148" y="2833"/>
                    <a:pt x="1333" y="2833"/>
                  </a:cubicBezTo>
                  <a:cubicBezTo>
                    <a:pt x="1366" y="2833"/>
                    <a:pt x="1400" y="2826"/>
                    <a:pt x="1434" y="2810"/>
                  </a:cubicBezTo>
                  <a:cubicBezTo>
                    <a:pt x="1672" y="2699"/>
                    <a:pt x="1931" y="2642"/>
                    <a:pt x="2190" y="2642"/>
                  </a:cubicBezTo>
                  <a:cubicBezTo>
                    <a:pt x="2378" y="2642"/>
                    <a:pt x="2566" y="2672"/>
                    <a:pt x="2748" y="2732"/>
                  </a:cubicBezTo>
                  <a:cubicBezTo>
                    <a:pt x="2936" y="2794"/>
                    <a:pt x="3146" y="2896"/>
                    <a:pt x="3174" y="3114"/>
                  </a:cubicBezTo>
                  <a:cubicBezTo>
                    <a:pt x="3199" y="3299"/>
                    <a:pt x="3115" y="3498"/>
                    <a:pt x="3021" y="3653"/>
                  </a:cubicBezTo>
                  <a:cubicBezTo>
                    <a:pt x="2748" y="4108"/>
                    <a:pt x="2231" y="4372"/>
                    <a:pt x="1713" y="4372"/>
                  </a:cubicBezTo>
                  <a:cubicBezTo>
                    <a:pt x="1553" y="4372"/>
                    <a:pt x="1394" y="4347"/>
                    <a:pt x="1241" y="4295"/>
                  </a:cubicBezTo>
                  <a:cubicBezTo>
                    <a:pt x="1214" y="4286"/>
                    <a:pt x="1189" y="4282"/>
                    <a:pt x="1166" y="4282"/>
                  </a:cubicBezTo>
                  <a:cubicBezTo>
                    <a:pt x="945" y="4282"/>
                    <a:pt x="869" y="4646"/>
                    <a:pt x="1117" y="4729"/>
                  </a:cubicBezTo>
                  <a:cubicBezTo>
                    <a:pt x="1309" y="4795"/>
                    <a:pt x="1508" y="4826"/>
                    <a:pt x="1707" y="4826"/>
                  </a:cubicBezTo>
                  <a:cubicBezTo>
                    <a:pt x="2479" y="4826"/>
                    <a:pt x="3246" y="4361"/>
                    <a:pt x="3535" y="3626"/>
                  </a:cubicBezTo>
                  <a:cubicBezTo>
                    <a:pt x="3751" y="3077"/>
                    <a:pt x="3550" y="2569"/>
                    <a:pt x="3000" y="2343"/>
                  </a:cubicBezTo>
                  <a:cubicBezTo>
                    <a:pt x="2750" y="2244"/>
                    <a:pt x="2485" y="2194"/>
                    <a:pt x="2219" y="2194"/>
                  </a:cubicBezTo>
                  <a:cubicBezTo>
                    <a:pt x="2140" y="2194"/>
                    <a:pt x="2061" y="2198"/>
                    <a:pt x="1982" y="2207"/>
                  </a:cubicBezTo>
                  <a:cubicBezTo>
                    <a:pt x="2120" y="2016"/>
                    <a:pt x="2241" y="1812"/>
                    <a:pt x="2341" y="1599"/>
                  </a:cubicBezTo>
                  <a:cubicBezTo>
                    <a:pt x="2505" y="1247"/>
                    <a:pt x="2712" y="776"/>
                    <a:pt x="2588" y="382"/>
                  </a:cubicBezTo>
                  <a:cubicBezTo>
                    <a:pt x="2494" y="83"/>
                    <a:pt x="2247" y="0"/>
                    <a:pt x="1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39" name="Google Shape;10839;p20"/>
            <p:cNvSpPr/>
            <p:nvPr/>
          </p:nvSpPr>
          <p:spPr>
            <a:xfrm>
              <a:off x="6782014" y="217097"/>
              <a:ext cx="126137" cy="13144"/>
            </a:xfrm>
            <a:custGeom>
              <a:avLst/>
              <a:gdLst/>
              <a:ahLst/>
              <a:cxnLst/>
              <a:rect l="l" t="t" r="r" b="b"/>
              <a:pathLst>
                <a:path w="4683" h="488" extrusionOk="0">
                  <a:moveTo>
                    <a:pt x="293" y="1"/>
                  </a:moveTo>
                  <a:cubicBezTo>
                    <a:pt x="3" y="1"/>
                    <a:pt x="1" y="452"/>
                    <a:pt x="291" y="453"/>
                  </a:cubicBezTo>
                  <a:lnTo>
                    <a:pt x="4389" y="488"/>
                  </a:lnTo>
                  <a:cubicBezTo>
                    <a:pt x="4389" y="488"/>
                    <a:pt x="4390" y="488"/>
                    <a:pt x="4390" y="488"/>
                  </a:cubicBezTo>
                  <a:cubicBezTo>
                    <a:pt x="4680" y="488"/>
                    <a:pt x="4683" y="38"/>
                    <a:pt x="4392" y="35"/>
                  </a:cubicBezTo>
                  <a:lnTo>
                    <a:pt x="295" y="1"/>
                  </a:lnTo>
                  <a:cubicBezTo>
                    <a:pt x="294" y="1"/>
                    <a:pt x="294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0" name="Google Shape;10840;p20"/>
            <p:cNvSpPr/>
            <p:nvPr/>
          </p:nvSpPr>
          <p:spPr>
            <a:xfrm>
              <a:off x="6786539" y="240827"/>
              <a:ext cx="110380" cy="12983"/>
            </a:xfrm>
            <a:custGeom>
              <a:avLst/>
              <a:gdLst/>
              <a:ahLst/>
              <a:cxnLst/>
              <a:rect l="l" t="t" r="r" b="b"/>
              <a:pathLst>
                <a:path w="4098" h="482" extrusionOk="0">
                  <a:moveTo>
                    <a:pt x="291" y="0"/>
                  </a:moveTo>
                  <a:cubicBezTo>
                    <a:pt x="4" y="0"/>
                    <a:pt x="1" y="450"/>
                    <a:pt x="291" y="451"/>
                  </a:cubicBezTo>
                  <a:lnTo>
                    <a:pt x="3804" y="481"/>
                  </a:lnTo>
                  <a:cubicBezTo>
                    <a:pt x="3805" y="481"/>
                    <a:pt x="3806" y="481"/>
                    <a:pt x="3807" y="481"/>
                  </a:cubicBezTo>
                  <a:cubicBezTo>
                    <a:pt x="4094" y="481"/>
                    <a:pt x="4097" y="31"/>
                    <a:pt x="3807" y="28"/>
                  </a:cubicBezTo>
                  <a:lnTo>
                    <a:pt x="294" y="0"/>
                  </a:lnTo>
                  <a:cubicBezTo>
                    <a:pt x="293" y="0"/>
                    <a:pt x="292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1" name="Google Shape;10841;p20"/>
            <p:cNvSpPr/>
            <p:nvPr/>
          </p:nvSpPr>
          <p:spPr>
            <a:xfrm>
              <a:off x="6941228" y="158271"/>
              <a:ext cx="90663" cy="127860"/>
            </a:xfrm>
            <a:custGeom>
              <a:avLst/>
              <a:gdLst/>
              <a:ahLst/>
              <a:cxnLst/>
              <a:rect l="l" t="t" r="r" b="b"/>
              <a:pathLst>
                <a:path w="3366" h="4747" extrusionOk="0">
                  <a:moveTo>
                    <a:pt x="1546" y="1"/>
                  </a:moveTo>
                  <a:cubicBezTo>
                    <a:pt x="1408" y="1"/>
                    <a:pt x="1269" y="15"/>
                    <a:pt x="1138" y="33"/>
                  </a:cubicBezTo>
                  <a:cubicBezTo>
                    <a:pt x="862" y="71"/>
                    <a:pt x="959" y="473"/>
                    <a:pt x="1218" y="473"/>
                  </a:cubicBezTo>
                  <a:cubicBezTo>
                    <a:pt x="1230" y="473"/>
                    <a:pt x="1242" y="472"/>
                    <a:pt x="1254" y="471"/>
                  </a:cubicBezTo>
                  <a:cubicBezTo>
                    <a:pt x="1336" y="459"/>
                    <a:pt x="1423" y="451"/>
                    <a:pt x="1508" y="451"/>
                  </a:cubicBezTo>
                  <a:cubicBezTo>
                    <a:pt x="1800" y="451"/>
                    <a:pt x="2065" y="546"/>
                    <a:pt x="2028" y="923"/>
                  </a:cubicBezTo>
                  <a:cubicBezTo>
                    <a:pt x="1986" y="1357"/>
                    <a:pt x="1702" y="1790"/>
                    <a:pt x="1489" y="2160"/>
                  </a:cubicBezTo>
                  <a:cubicBezTo>
                    <a:pt x="1251" y="2570"/>
                    <a:pt x="987" y="2966"/>
                    <a:pt x="699" y="3344"/>
                  </a:cubicBezTo>
                  <a:cubicBezTo>
                    <a:pt x="453" y="3667"/>
                    <a:pt x="27" y="4005"/>
                    <a:pt x="7" y="4436"/>
                  </a:cubicBezTo>
                  <a:cubicBezTo>
                    <a:pt x="0" y="4571"/>
                    <a:pt x="115" y="4648"/>
                    <a:pt x="231" y="4665"/>
                  </a:cubicBezTo>
                  <a:cubicBezTo>
                    <a:pt x="651" y="4724"/>
                    <a:pt x="1074" y="4743"/>
                    <a:pt x="1496" y="4743"/>
                  </a:cubicBezTo>
                  <a:cubicBezTo>
                    <a:pt x="1732" y="4743"/>
                    <a:pt x="1968" y="4737"/>
                    <a:pt x="2203" y="4729"/>
                  </a:cubicBezTo>
                  <a:cubicBezTo>
                    <a:pt x="2474" y="4718"/>
                    <a:pt x="2802" y="4746"/>
                    <a:pt x="3048" y="4608"/>
                  </a:cubicBezTo>
                  <a:cubicBezTo>
                    <a:pt x="3270" y="4483"/>
                    <a:pt x="3366" y="4262"/>
                    <a:pt x="3331" y="4016"/>
                  </a:cubicBezTo>
                  <a:cubicBezTo>
                    <a:pt x="3316" y="3900"/>
                    <a:pt x="3236" y="3850"/>
                    <a:pt x="3149" y="3850"/>
                  </a:cubicBezTo>
                  <a:cubicBezTo>
                    <a:pt x="3018" y="3850"/>
                    <a:pt x="2871" y="3962"/>
                    <a:pt x="2894" y="4134"/>
                  </a:cubicBezTo>
                  <a:cubicBezTo>
                    <a:pt x="2910" y="4250"/>
                    <a:pt x="2427" y="4285"/>
                    <a:pt x="1866" y="4285"/>
                  </a:cubicBezTo>
                  <a:cubicBezTo>
                    <a:pt x="1399" y="4285"/>
                    <a:pt x="879" y="4261"/>
                    <a:pt x="550" y="4239"/>
                  </a:cubicBezTo>
                  <a:cubicBezTo>
                    <a:pt x="583" y="4196"/>
                    <a:pt x="619" y="4157"/>
                    <a:pt x="652" y="4118"/>
                  </a:cubicBezTo>
                  <a:cubicBezTo>
                    <a:pt x="740" y="4013"/>
                    <a:pt x="828" y="3906"/>
                    <a:pt x="912" y="3798"/>
                  </a:cubicBezTo>
                  <a:cubicBezTo>
                    <a:pt x="1088" y="3577"/>
                    <a:pt x="1257" y="3352"/>
                    <a:pt x="1417" y="3120"/>
                  </a:cubicBezTo>
                  <a:cubicBezTo>
                    <a:pt x="1736" y="2658"/>
                    <a:pt x="2018" y="2169"/>
                    <a:pt x="2258" y="1660"/>
                  </a:cubicBezTo>
                  <a:cubicBezTo>
                    <a:pt x="2440" y="1273"/>
                    <a:pt x="2608" y="776"/>
                    <a:pt x="2362" y="377"/>
                  </a:cubicBezTo>
                  <a:cubicBezTo>
                    <a:pt x="2178" y="79"/>
                    <a:pt x="1865" y="1"/>
                    <a:pt x="1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2" name="Google Shape;10842;p20"/>
            <p:cNvSpPr/>
            <p:nvPr/>
          </p:nvSpPr>
          <p:spPr>
            <a:xfrm>
              <a:off x="7042101" y="157732"/>
              <a:ext cx="85061" cy="128399"/>
            </a:xfrm>
            <a:custGeom>
              <a:avLst/>
              <a:gdLst/>
              <a:ahLst/>
              <a:cxnLst/>
              <a:rect l="l" t="t" r="r" b="b"/>
              <a:pathLst>
                <a:path w="3158" h="4767" extrusionOk="0">
                  <a:moveTo>
                    <a:pt x="1658" y="0"/>
                  </a:moveTo>
                  <a:cubicBezTo>
                    <a:pt x="1185" y="0"/>
                    <a:pt x="683" y="118"/>
                    <a:pt x="254" y="248"/>
                  </a:cubicBezTo>
                  <a:cubicBezTo>
                    <a:pt x="0" y="324"/>
                    <a:pt x="74" y="695"/>
                    <a:pt x="303" y="695"/>
                  </a:cubicBezTo>
                  <a:cubicBezTo>
                    <a:pt x="324" y="695"/>
                    <a:pt x="347" y="692"/>
                    <a:pt x="371" y="685"/>
                  </a:cubicBezTo>
                  <a:cubicBezTo>
                    <a:pt x="822" y="548"/>
                    <a:pt x="1291" y="467"/>
                    <a:pt x="1763" y="467"/>
                  </a:cubicBezTo>
                  <a:cubicBezTo>
                    <a:pt x="1784" y="467"/>
                    <a:pt x="1805" y="467"/>
                    <a:pt x="1827" y="467"/>
                  </a:cubicBezTo>
                  <a:cubicBezTo>
                    <a:pt x="2042" y="470"/>
                    <a:pt x="2187" y="525"/>
                    <a:pt x="2225" y="752"/>
                  </a:cubicBezTo>
                  <a:cubicBezTo>
                    <a:pt x="2256" y="950"/>
                    <a:pt x="2215" y="1161"/>
                    <a:pt x="2190" y="1357"/>
                  </a:cubicBezTo>
                  <a:cubicBezTo>
                    <a:pt x="2131" y="1827"/>
                    <a:pt x="2052" y="2292"/>
                    <a:pt x="1962" y="2758"/>
                  </a:cubicBezTo>
                  <a:cubicBezTo>
                    <a:pt x="1495" y="2795"/>
                    <a:pt x="1033" y="2874"/>
                    <a:pt x="580" y="2990"/>
                  </a:cubicBezTo>
                  <a:cubicBezTo>
                    <a:pt x="319" y="3056"/>
                    <a:pt x="398" y="3433"/>
                    <a:pt x="633" y="3433"/>
                  </a:cubicBezTo>
                  <a:cubicBezTo>
                    <a:pt x="653" y="3433"/>
                    <a:pt x="674" y="3431"/>
                    <a:pt x="696" y="3425"/>
                  </a:cubicBezTo>
                  <a:cubicBezTo>
                    <a:pt x="1080" y="3326"/>
                    <a:pt x="1471" y="3257"/>
                    <a:pt x="1866" y="3218"/>
                  </a:cubicBezTo>
                  <a:lnTo>
                    <a:pt x="1866" y="3218"/>
                  </a:lnTo>
                  <a:cubicBezTo>
                    <a:pt x="1838" y="3348"/>
                    <a:pt x="1811" y="3480"/>
                    <a:pt x="1780" y="3610"/>
                  </a:cubicBezTo>
                  <a:cubicBezTo>
                    <a:pt x="1749" y="3743"/>
                    <a:pt x="1716" y="3878"/>
                    <a:pt x="1683" y="4011"/>
                  </a:cubicBezTo>
                  <a:cubicBezTo>
                    <a:pt x="1673" y="4047"/>
                    <a:pt x="1637" y="4216"/>
                    <a:pt x="1625" y="4299"/>
                  </a:cubicBezTo>
                  <a:cubicBezTo>
                    <a:pt x="1568" y="4326"/>
                    <a:pt x="1526" y="4375"/>
                    <a:pt x="1509" y="4434"/>
                  </a:cubicBezTo>
                  <a:cubicBezTo>
                    <a:pt x="1474" y="4539"/>
                    <a:pt x="1503" y="4619"/>
                    <a:pt x="1571" y="4700"/>
                  </a:cubicBezTo>
                  <a:cubicBezTo>
                    <a:pt x="1611" y="4745"/>
                    <a:pt x="1670" y="4766"/>
                    <a:pt x="1730" y="4766"/>
                  </a:cubicBezTo>
                  <a:cubicBezTo>
                    <a:pt x="1771" y="4766"/>
                    <a:pt x="1811" y="4756"/>
                    <a:pt x="1846" y="4738"/>
                  </a:cubicBezTo>
                  <a:cubicBezTo>
                    <a:pt x="2079" y="4611"/>
                    <a:pt x="2101" y="4207"/>
                    <a:pt x="2157" y="3973"/>
                  </a:cubicBezTo>
                  <a:cubicBezTo>
                    <a:pt x="2223" y="3710"/>
                    <a:pt x="2280" y="3445"/>
                    <a:pt x="2334" y="3181"/>
                  </a:cubicBezTo>
                  <a:cubicBezTo>
                    <a:pt x="2445" y="3176"/>
                    <a:pt x="2556" y="3173"/>
                    <a:pt x="2666" y="3173"/>
                  </a:cubicBezTo>
                  <a:cubicBezTo>
                    <a:pt x="2733" y="3173"/>
                    <a:pt x="2799" y="3174"/>
                    <a:pt x="2866" y="3176"/>
                  </a:cubicBezTo>
                  <a:cubicBezTo>
                    <a:pt x="2868" y="3176"/>
                    <a:pt x="2871" y="3176"/>
                    <a:pt x="2873" y="3176"/>
                  </a:cubicBezTo>
                  <a:cubicBezTo>
                    <a:pt x="3157" y="3176"/>
                    <a:pt x="3158" y="2733"/>
                    <a:pt x="2869" y="2725"/>
                  </a:cubicBezTo>
                  <a:cubicBezTo>
                    <a:pt x="2826" y="2723"/>
                    <a:pt x="2782" y="2723"/>
                    <a:pt x="2739" y="2723"/>
                  </a:cubicBezTo>
                  <a:cubicBezTo>
                    <a:pt x="2634" y="2723"/>
                    <a:pt x="2529" y="2726"/>
                    <a:pt x="2424" y="2729"/>
                  </a:cubicBezTo>
                  <a:cubicBezTo>
                    <a:pt x="2529" y="2189"/>
                    <a:pt x="2621" y="1645"/>
                    <a:pt x="2674" y="1098"/>
                  </a:cubicBezTo>
                  <a:cubicBezTo>
                    <a:pt x="2720" y="625"/>
                    <a:pt x="2587" y="121"/>
                    <a:pt x="2052" y="31"/>
                  </a:cubicBezTo>
                  <a:cubicBezTo>
                    <a:pt x="1925" y="10"/>
                    <a:pt x="1793" y="0"/>
                    <a:pt x="16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3" name="Google Shape;10843;p20"/>
            <p:cNvSpPr/>
            <p:nvPr/>
          </p:nvSpPr>
          <p:spPr>
            <a:xfrm>
              <a:off x="7151971" y="156736"/>
              <a:ext cx="93545" cy="122527"/>
            </a:xfrm>
            <a:custGeom>
              <a:avLst/>
              <a:gdLst/>
              <a:ahLst/>
              <a:cxnLst/>
              <a:rect l="l" t="t" r="r" b="b"/>
              <a:pathLst>
                <a:path w="3473" h="4549" extrusionOk="0">
                  <a:moveTo>
                    <a:pt x="1743" y="0"/>
                  </a:moveTo>
                  <a:cubicBezTo>
                    <a:pt x="1689" y="0"/>
                    <a:pt x="1636" y="2"/>
                    <a:pt x="1583" y="6"/>
                  </a:cubicBezTo>
                  <a:cubicBezTo>
                    <a:pt x="1107" y="39"/>
                    <a:pt x="642" y="172"/>
                    <a:pt x="220" y="399"/>
                  </a:cubicBezTo>
                  <a:cubicBezTo>
                    <a:pt x="1" y="517"/>
                    <a:pt x="133" y="820"/>
                    <a:pt x="337" y="820"/>
                  </a:cubicBezTo>
                  <a:cubicBezTo>
                    <a:pt x="372" y="820"/>
                    <a:pt x="408" y="811"/>
                    <a:pt x="446" y="791"/>
                  </a:cubicBezTo>
                  <a:cubicBezTo>
                    <a:pt x="754" y="623"/>
                    <a:pt x="1093" y="513"/>
                    <a:pt x="1442" y="470"/>
                  </a:cubicBezTo>
                  <a:cubicBezTo>
                    <a:pt x="1528" y="459"/>
                    <a:pt x="1652" y="440"/>
                    <a:pt x="1773" y="440"/>
                  </a:cubicBezTo>
                  <a:cubicBezTo>
                    <a:pt x="1961" y="440"/>
                    <a:pt x="2141" y="486"/>
                    <a:pt x="2160" y="678"/>
                  </a:cubicBezTo>
                  <a:cubicBezTo>
                    <a:pt x="2190" y="979"/>
                    <a:pt x="1865" y="1275"/>
                    <a:pt x="1676" y="1472"/>
                  </a:cubicBezTo>
                  <a:cubicBezTo>
                    <a:pt x="1434" y="1723"/>
                    <a:pt x="1163" y="1944"/>
                    <a:pt x="869" y="2130"/>
                  </a:cubicBezTo>
                  <a:cubicBezTo>
                    <a:pt x="682" y="2249"/>
                    <a:pt x="750" y="2547"/>
                    <a:pt x="980" y="2553"/>
                  </a:cubicBezTo>
                  <a:cubicBezTo>
                    <a:pt x="1002" y="2554"/>
                    <a:pt x="1023" y="2554"/>
                    <a:pt x="1045" y="2554"/>
                  </a:cubicBezTo>
                  <a:cubicBezTo>
                    <a:pt x="1318" y="2554"/>
                    <a:pt x="1600" y="2517"/>
                    <a:pt x="1877" y="2517"/>
                  </a:cubicBezTo>
                  <a:cubicBezTo>
                    <a:pt x="2048" y="2517"/>
                    <a:pt x="2217" y="2531"/>
                    <a:pt x="2381" y="2577"/>
                  </a:cubicBezTo>
                  <a:cubicBezTo>
                    <a:pt x="2711" y="2669"/>
                    <a:pt x="3014" y="2920"/>
                    <a:pt x="2946" y="3296"/>
                  </a:cubicBezTo>
                  <a:cubicBezTo>
                    <a:pt x="2882" y="3642"/>
                    <a:pt x="2583" y="3918"/>
                    <a:pt x="2257" y="4020"/>
                  </a:cubicBezTo>
                  <a:cubicBezTo>
                    <a:pt x="2071" y="4078"/>
                    <a:pt x="1879" y="4100"/>
                    <a:pt x="1685" y="4100"/>
                  </a:cubicBezTo>
                  <a:cubicBezTo>
                    <a:pt x="1406" y="4100"/>
                    <a:pt x="1124" y="4055"/>
                    <a:pt x="853" y="4012"/>
                  </a:cubicBezTo>
                  <a:cubicBezTo>
                    <a:pt x="839" y="4010"/>
                    <a:pt x="825" y="4009"/>
                    <a:pt x="812" y="4009"/>
                  </a:cubicBezTo>
                  <a:cubicBezTo>
                    <a:pt x="558" y="4009"/>
                    <a:pt x="457" y="4403"/>
                    <a:pt x="729" y="4448"/>
                  </a:cubicBezTo>
                  <a:cubicBezTo>
                    <a:pt x="1047" y="4498"/>
                    <a:pt x="1376" y="4548"/>
                    <a:pt x="1700" y="4548"/>
                  </a:cubicBezTo>
                  <a:cubicBezTo>
                    <a:pt x="1974" y="4548"/>
                    <a:pt x="2244" y="4512"/>
                    <a:pt x="2505" y="4410"/>
                  </a:cubicBezTo>
                  <a:cubicBezTo>
                    <a:pt x="2940" y="4238"/>
                    <a:pt x="3310" y="3838"/>
                    <a:pt x="3390" y="3368"/>
                  </a:cubicBezTo>
                  <a:cubicBezTo>
                    <a:pt x="3473" y="2871"/>
                    <a:pt x="3191" y="2436"/>
                    <a:pt x="2743" y="2231"/>
                  </a:cubicBezTo>
                  <a:cubicBezTo>
                    <a:pt x="2468" y="2105"/>
                    <a:pt x="2182" y="2076"/>
                    <a:pt x="1893" y="2076"/>
                  </a:cubicBezTo>
                  <a:cubicBezTo>
                    <a:pt x="1824" y="2076"/>
                    <a:pt x="1754" y="2078"/>
                    <a:pt x="1685" y="2080"/>
                  </a:cubicBezTo>
                  <a:cubicBezTo>
                    <a:pt x="1853" y="1938"/>
                    <a:pt x="2011" y="1783"/>
                    <a:pt x="2155" y="1618"/>
                  </a:cubicBezTo>
                  <a:cubicBezTo>
                    <a:pt x="2429" y="1300"/>
                    <a:pt x="2721" y="902"/>
                    <a:pt x="2572" y="460"/>
                  </a:cubicBezTo>
                  <a:cubicBezTo>
                    <a:pt x="2446" y="90"/>
                    <a:pt x="2090" y="0"/>
                    <a:pt x="1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4" name="Google Shape;10844;p20"/>
            <p:cNvSpPr/>
            <p:nvPr/>
          </p:nvSpPr>
          <p:spPr>
            <a:xfrm>
              <a:off x="7337339" y="261622"/>
              <a:ext cx="350" cy="242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0" y="1"/>
                  </a:moveTo>
                  <a:lnTo>
                    <a:pt x="0" y="5"/>
                  </a:lnTo>
                  <a:cubicBezTo>
                    <a:pt x="3" y="7"/>
                    <a:pt x="8" y="7"/>
                    <a:pt x="13" y="8"/>
                  </a:cubicBezTo>
                  <a:cubicBezTo>
                    <a:pt x="11" y="5"/>
                    <a:pt x="8" y="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5" name="Google Shape;10845;p20"/>
            <p:cNvSpPr/>
            <p:nvPr/>
          </p:nvSpPr>
          <p:spPr>
            <a:xfrm>
              <a:off x="7283469" y="177637"/>
              <a:ext cx="108737" cy="95889"/>
            </a:xfrm>
            <a:custGeom>
              <a:avLst/>
              <a:gdLst/>
              <a:ahLst/>
              <a:cxnLst/>
              <a:rect l="l" t="t" r="r" b="b"/>
              <a:pathLst>
                <a:path w="4037" h="3560" extrusionOk="0">
                  <a:moveTo>
                    <a:pt x="2124" y="1"/>
                  </a:moveTo>
                  <a:cubicBezTo>
                    <a:pt x="1995" y="1"/>
                    <a:pt x="1918" y="106"/>
                    <a:pt x="1903" y="225"/>
                  </a:cubicBezTo>
                  <a:cubicBezTo>
                    <a:pt x="1850" y="641"/>
                    <a:pt x="1796" y="1058"/>
                    <a:pt x="1743" y="1475"/>
                  </a:cubicBezTo>
                  <a:cubicBezTo>
                    <a:pt x="1259" y="1491"/>
                    <a:pt x="775" y="1519"/>
                    <a:pt x="292" y="1566"/>
                  </a:cubicBezTo>
                  <a:cubicBezTo>
                    <a:pt x="14" y="1595"/>
                    <a:pt x="0" y="2020"/>
                    <a:pt x="264" y="2020"/>
                  </a:cubicBezTo>
                  <a:cubicBezTo>
                    <a:pt x="272" y="2020"/>
                    <a:pt x="280" y="2019"/>
                    <a:pt x="289" y="2019"/>
                  </a:cubicBezTo>
                  <a:cubicBezTo>
                    <a:pt x="753" y="1972"/>
                    <a:pt x="1220" y="1945"/>
                    <a:pt x="1687" y="1929"/>
                  </a:cubicBezTo>
                  <a:lnTo>
                    <a:pt x="1687" y="1929"/>
                  </a:lnTo>
                  <a:cubicBezTo>
                    <a:pt x="1676" y="2008"/>
                    <a:pt x="1666" y="2088"/>
                    <a:pt x="1655" y="2167"/>
                  </a:cubicBezTo>
                  <a:cubicBezTo>
                    <a:pt x="1618" y="2460"/>
                    <a:pt x="1543" y="2777"/>
                    <a:pt x="1546" y="3073"/>
                  </a:cubicBezTo>
                  <a:cubicBezTo>
                    <a:pt x="1549" y="3318"/>
                    <a:pt x="1668" y="3546"/>
                    <a:pt x="1933" y="3559"/>
                  </a:cubicBezTo>
                  <a:cubicBezTo>
                    <a:pt x="1938" y="3559"/>
                    <a:pt x="1943" y="3559"/>
                    <a:pt x="1948" y="3559"/>
                  </a:cubicBezTo>
                  <a:cubicBezTo>
                    <a:pt x="2200" y="3559"/>
                    <a:pt x="2217" y="3206"/>
                    <a:pt x="2011" y="3126"/>
                  </a:cubicBezTo>
                  <a:lnTo>
                    <a:pt x="2011" y="3126"/>
                  </a:lnTo>
                  <a:cubicBezTo>
                    <a:pt x="2013" y="3130"/>
                    <a:pt x="2012" y="3133"/>
                    <a:pt x="2010" y="3133"/>
                  </a:cubicBezTo>
                  <a:cubicBezTo>
                    <a:pt x="2007" y="3133"/>
                    <a:pt x="2003" y="3130"/>
                    <a:pt x="2000" y="3123"/>
                  </a:cubicBezTo>
                  <a:cubicBezTo>
                    <a:pt x="1980" y="3115"/>
                    <a:pt x="1959" y="3109"/>
                    <a:pt x="1937" y="3108"/>
                  </a:cubicBezTo>
                  <a:cubicBezTo>
                    <a:pt x="1959" y="3108"/>
                    <a:pt x="1980" y="3111"/>
                    <a:pt x="2000" y="3119"/>
                  </a:cubicBezTo>
                  <a:cubicBezTo>
                    <a:pt x="1997" y="3111"/>
                    <a:pt x="1997" y="3103"/>
                    <a:pt x="2000" y="3097"/>
                  </a:cubicBezTo>
                  <a:cubicBezTo>
                    <a:pt x="2011" y="3064"/>
                    <a:pt x="2003" y="3007"/>
                    <a:pt x="2006" y="2971"/>
                  </a:cubicBezTo>
                  <a:cubicBezTo>
                    <a:pt x="2022" y="2838"/>
                    <a:pt x="2041" y="2705"/>
                    <a:pt x="2058" y="2572"/>
                  </a:cubicBezTo>
                  <a:lnTo>
                    <a:pt x="2141" y="1917"/>
                  </a:lnTo>
                  <a:cubicBezTo>
                    <a:pt x="2251" y="1915"/>
                    <a:pt x="2360" y="1914"/>
                    <a:pt x="2470" y="1914"/>
                  </a:cubicBezTo>
                  <a:cubicBezTo>
                    <a:pt x="2895" y="1914"/>
                    <a:pt x="3321" y="1927"/>
                    <a:pt x="3746" y="1953"/>
                  </a:cubicBezTo>
                  <a:cubicBezTo>
                    <a:pt x="3751" y="1953"/>
                    <a:pt x="3756" y="1953"/>
                    <a:pt x="3762" y="1953"/>
                  </a:cubicBezTo>
                  <a:cubicBezTo>
                    <a:pt x="4037" y="1953"/>
                    <a:pt x="4033" y="1517"/>
                    <a:pt x="3750" y="1500"/>
                  </a:cubicBezTo>
                  <a:cubicBezTo>
                    <a:pt x="3326" y="1474"/>
                    <a:pt x="2901" y="1462"/>
                    <a:pt x="2476" y="1462"/>
                  </a:cubicBezTo>
                  <a:cubicBezTo>
                    <a:pt x="2383" y="1462"/>
                    <a:pt x="2290" y="1463"/>
                    <a:pt x="2198" y="1464"/>
                  </a:cubicBezTo>
                  <a:cubicBezTo>
                    <a:pt x="2251" y="1052"/>
                    <a:pt x="2303" y="640"/>
                    <a:pt x="2354" y="229"/>
                  </a:cubicBezTo>
                  <a:cubicBezTo>
                    <a:pt x="2370" y="107"/>
                    <a:pt x="2243" y="4"/>
                    <a:pt x="2130" y="1"/>
                  </a:cubicBezTo>
                  <a:cubicBezTo>
                    <a:pt x="2128" y="1"/>
                    <a:pt x="2126" y="1"/>
                    <a:pt x="2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6" name="Google Shape;10846;p20"/>
            <p:cNvSpPr/>
            <p:nvPr/>
          </p:nvSpPr>
          <p:spPr>
            <a:xfrm>
              <a:off x="7455586" y="155981"/>
              <a:ext cx="94569" cy="135645"/>
            </a:xfrm>
            <a:custGeom>
              <a:avLst/>
              <a:gdLst/>
              <a:ahLst/>
              <a:cxnLst/>
              <a:rect l="l" t="t" r="r" b="b"/>
              <a:pathLst>
                <a:path w="3511" h="5036" extrusionOk="0">
                  <a:moveTo>
                    <a:pt x="1419" y="2899"/>
                  </a:moveTo>
                  <a:cubicBezTo>
                    <a:pt x="1447" y="2899"/>
                    <a:pt x="1473" y="2900"/>
                    <a:pt x="1498" y="2903"/>
                  </a:cubicBezTo>
                  <a:cubicBezTo>
                    <a:pt x="1821" y="2934"/>
                    <a:pt x="2203" y="3051"/>
                    <a:pt x="2416" y="3308"/>
                  </a:cubicBezTo>
                  <a:cubicBezTo>
                    <a:pt x="2932" y="3926"/>
                    <a:pt x="1998" y="4499"/>
                    <a:pt x="1464" y="4582"/>
                  </a:cubicBezTo>
                  <a:cubicBezTo>
                    <a:pt x="1418" y="4589"/>
                    <a:pt x="1374" y="4593"/>
                    <a:pt x="1331" y="4593"/>
                  </a:cubicBezTo>
                  <a:cubicBezTo>
                    <a:pt x="802" y="4593"/>
                    <a:pt x="542" y="4054"/>
                    <a:pt x="494" y="3559"/>
                  </a:cubicBezTo>
                  <a:lnTo>
                    <a:pt x="494" y="3559"/>
                  </a:lnTo>
                  <a:cubicBezTo>
                    <a:pt x="536" y="3600"/>
                    <a:pt x="592" y="3619"/>
                    <a:pt x="648" y="3619"/>
                  </a:cubicBezTo>
                  <a:cubicBezTo>
                    <a:pt x="783" y="3619"/>
                    <a:pt x="919" y="3511"/>
                    <a:pt x="871" y="3343"/>
                  </a:cubicBezTo>
                  <a:cubicBezTo>
                    <a:pt x="779" y="3012"/>
                    <a:pt x="1154" y="2899"/>
                    <a:pt x="1419" y="2899"/>
                  </a:cubicBezTo>
                  <a:close/>
                  <a:moveTo>
                    <a:pt x="2319" y="1"/>
                  </a:moveTo>
                  <a:cubicBezTo>
                    <a:pt x="2316" y="1"/>
                    <a:pt x="2313" y="1"/>
                    <a:pt x="2310" y="1"/>
                  </a:cubicBezTo>
                  <a:cubicBezTo>
                    <a:pt x="1836" y="6"/>
                    <a:pt x="1465" y="295"/>
                    <a:pt x="1177" y="648"/>
                  </a:cubicBezTo>
                  <a:cubicBezTo>
                    <a:pt x="856" y="1044"/>
                    <a:pt x="592" y="1485"/>
                    <a:pt x="392" y="1955"/>
                  </a:cubicBezTo>
                  <a:cubicBezTo>
                    <a:pt x="179" y="2456"/>
                    <a:pt x="0" y="3015"/>
                    <a:pt x="30" y="3567"/>
                  </a:cubicBezTo>
                  <a:cubicBezTo>
                    <a:pt x="72" y="4341"/>
                    <a:pt x="622" y="5036"/>
                    <a:pt x="1367" y="5036"/>
                  </a:cubicBezTo>
                  <a:cubicBezTo>
                    <a:pt x="1507" y="5036"/>
                    <a:pt x="1654" y="5011"/>
                    <a:pt x="1805" y="4958"/>
                  </a:cubicBezTo>
                  <a:cubicBezTo>
                    <a:pt x="2230" y="4809"/>
                    <a:pt x="2703" y="4545"/>
                    <a:pt x="2916" y="4129"/>
                  </a:cubicBezTo>
                  <a:cubicBezTo>
                    <a:pt x="3121" y="3728"/>
                    <a:pt x="3005" y="3254"/>
                    <a:pt x="2693" y="2942"/>
                  </a:cubicBezTo>
                  <a:cubicBezTo>
                    <a:pt x="2380" y="2628"/>
                    <a:pt x="1867" y="2443"/>
                    <a:pt x="1406" y="2443"/>
                  </a:cubicBezTo>
                  <a:cubicBezTo>
                    <a:pt x="1332" y="2443"/>
                    <a:pt x="1259" y="2448"/>
                    <a:pt x="1189" y="2458"/>
                  </a:cubicBezTo>
                  <a:cubicBezTo>
                    <a:pt x="948" y="2492"/>
                    <a:pt x="727" y="2614"/>
                    <a:pt x="572" y="2802"/>
                  </a:cubicBezTo>
                  <a:cubicBezTo>
                    <a:pt x="710" y="2243"/>
                    <a:pt x="983" y="1699"/>
                    <a:pt x="1299" y="1235"/>
                  </a:cubicBezTo>
                  <a:cubicBezTo>
                    <a:pt x="1506" y="933"/>
                    <a:pt x="1771" y="557"/>
                    <a:pt x="2151" y="471"/>
                  </a:cubicBezTo>
                  <a:cubicBezTo>
                    <a:pt x="2208" y="459"/>
                    <a:pt x="2266" y="453"/>
                    <a:pt x="2323" y="453"/>
                  </a:cubicBezTo>
                  <a:cubicBezTo>
                    <a:pt x="2591" y="453"/>
                    <a:pt x="2847" y="583"/>
                    <a:pt x="3004" y="809"/>
                  </a:cubicBezTo>
                  <a:cubicBezTo>
                    <a:pt x="3053" y="882"/>
                    <a:pt x="3123" y="912"/>
                    <a:pt x="3193" y="912"/>
                  </a:cubicBezTo>
                  <a:cubicBezTo>
                    <a:pt x="3353" y="912"/>
                    <a:pt x="3510" y="753"/>
                    <a:pt x="3397" y="585"/>
                  </a:cubicBezTo>
                  <a:cubicBezTo>
                    <a:pt x="3154" y="226"/>
                    <a:pt x="2755" y="1"/>
                    <a:pt x="2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7" name="Google Shape;10847;p20"/>
            <p:cNvSpPr/>
            <p:nvPr/>
          </p:nvSpPr>
          <p:spPr>
            <a:xfrm>
              <a:off x="7557293" y="152157"/>
              <a:ext cx="116198" cy="138230"/>
            </a:xfrm>
            <a:custGeom>
              <a:avLst/>
              <a:gdLst/>
              <a:ahLst/>
              <a:cxnLst/>
              <a:rect l="l" t="t" r="r" b="b"/>
              <a:pathLst>
                <a:path w="4314" h="5132" extrusionOk="0">
                  <a:moveTo>
                    <a:pt x="2489" y="456"/>
                  </a:moveTo>
                  <a:cubicBezTo>
                    <a:pt x="2536" y="456"/>
                    <a:pt x="2581" y="463"/>
                    <a:pt x="2621" y="480"/>
                  </a:cubicBezTo>
                  <a:cubicBezTo>
                    <a:pt x="2770" y="541"/>
                    <a:pt x="2903" y="710"/>
                    <a:pt x="3013" y="821"/>
                  </a:cubicBezTo>
                  <a:cubicBezTo>
                    <a:pt x="3149" y="958"/>
                    <a:pt x="3281" y="1099"/>
                    <a:pt x="3387" y="1258"/>
                  </a:cubicBezTo>
                  <a:cubicBezTo>
                    <a:pt x="3836" y="1937"/>
                    <a:pt x="3460" y="2766"/>
                    <a:pt x="3062" y="3380"/>
                  </a:cubicBezTo>
                  <a:cubicBezTo>
                    <a:pt x="2689" y="3952"/>
                    <a:pt x="2114" y="4488"/>
                    <a:pt x="1432" y="4647"/>
                  </a:cubicBezTo>
                  <a:cubicBezTo>
                    <a:pt x="1344" y="4668"/>
                    <a:pt x="1249" y="4680"/>
                    <a:pt x="1154" y="4680"/>
                  </a:cubicBezTo>
                  <a:cubicBezTo>
                    <a:pt x="918" y="4680"/>
                    <a:pt x="686" y="4602"/>
                    <a:pt x="589" y="4364"/>
                  </a:cubicBezTo>
                  <a:cubicBezTo>
                    <a:pt x="450" y="4019"/>
                    <a:pt x="569" y="3557"/>
                    <a:pt x="649" y="3211"/>
                  </a:cubicBezTo>
                  <a:cubicBezTo>
                    <a:pt x="859" y="2310"/>
                    <a:pt x="1296" y="1487"/>
                    <a:pt x="1807" y="721"/>
                  </a:cubicBezTo>
                  <a:cubicBezTo>
                    <a:pt x="1810" y="716"/>
                    <a:pt x="1811" y="710"/>
                    <a:pt x="1813" y="704"/>
                  </a:cubicBezTo>
                  <a:cubicBezTo>
                    <a:pt x="1866" y="674"/>
                    <a:pt x="1919" y="643"/>
                    <a:pt x="1976" y="616"/>
                  </a:cubicBezTo>
                  <a:cubicBezTo>
                    <a:pt x="2114" y="552"/>
                    <a:pt x="2316" y="456"/>
                    <a:pt x="2489" y="456"/>
                  </a:cubicBezTo>
                  <a:close/>
                  <a:moveTo>
                    <a:pt x="2488" y="0"/>
                  </a:moveTo>
                  <a:cubicBezTo>
                    <a:pt x="2056" y="0"/>
                    <a:pt x="1568" y="295"/>
                    <a:pt x="1266" y="520"/>
                  </a:cubicBezTo>
                  <a:cubicBezTo>
                    <a:pt x="1155" y="604"/>
                    <a:pt x="1150" y="737"/>
                    <a:pt x="1199" y="832"/>
                  </a:cubicBezTo>
                  <a:cubicBezTo>
                    <a:pt x="724" y="1598"/>
                    <a:pt x="334" y="2429"/>
                    <a:pt x="166" y="3316"/>
                  </a:cubicBezTo>
                  <a:cubicBezTo>
                    <a:pt x="85" y="3745"/>
                    <a:pt x="0" y="4253"/>
                    <a:pt x="229" y="4654"/>
                  </a:cubicBezTo>
                  <a:cubicBezTo>
                    <a:pt x="417" y="4984"/>
                    <a:pt x="782" y="5131"/>
                    <a:pt x="1150" y="5131"/>
                  </a:cubicBezTo>
                  <a:cubicBezTo>
                    <a:pt x="1179" y="5131"/>
                    <a:pt x="1209" y="5130"/>
                    <a:pt x="1238" y="5128"/>
                  </a:cubicBezTo>
                  <a:cubicBezTo>
                    <a:pt x="2117" y="5072"/>
                    <a:pt x="2889" y="4417"/>
                    <a:pt x="3373" y="3725"/>
                  </a:cubicBezTo>
                  <a:cubicBezTo>
                    <a:pt x="3875" y="3007"/>
                    <a:pt x="4313" y="1985"/>
                    <a:pt x="3851" y="1152"/>
                  </a:cubicBezTo>
                  <a:cubicBezTo>
                    <a:pt x="3729" y="933"/>
                    <a:pt x="3561" y="735"/>
                    <a:pt x="3387" y="555"/>
                  </a:cubicBezTo>
                  <a:cubicBezTo>
                    <a:pt x="3221" y="386"/>
                    <a:pt x="3043" y="184"/>
                    <a:pt x="2828" y="76"/>
                  </a:cubicBezTo>
                  <a:cubicBezTo>
                    <a:pt x="2722" y="23"/>
                    <a:pt x="2607" y="0"/>
                    <a:pt x="24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8" name="Google Shape;10848;p20"/>
            <p:cNvSpPr/>
            <p:nvPr/>
          </p:nvSpPr>
          <p:spPr>
            <a:xfrm>
              <a:off x="7722192" y="209879"/>
              <a:ext cx="107094" cy="15191"/>
            </a:xfrm>
            <a:custGeom>
              <a:avLst/>
              <a:gdLst/>
              <a:ahLst/>
              <a:cxnLst/>
              <a:rect l="l" t="t" r="r" b="b"/>
              <a:pathLst>
                <a:path w="3976" h="564" extrusionOk="0">
                  <a:moveTo>
                    <a:pt x="284" y="1"/>
                  </a:moveTo>
                  <a:cubicBezTo>
                    <a:pt x="1" y="1"/>
                    <a:pt x="1" y="444"/>
                    <a:pt x="288" y="453"/>
                  </a:cubicBezTo>
                  <a:lnTo>
                    <a:pt x="3685" y="563"/>
                  </a:lnTo>
                  <a:cubicBezTo>
                    <a:pt x="3688" y="563"/>
                    <a:pt x="3691" y="563"/>
                    <a:pt x="3695" y="563"/>
                  </a:cubicBezTo>
                  <a:cubicBezTo>
                    <a:pt x="3974" y="563"/>
                    <a:pt x="3976" y="121"/>
                    <a:pt x="3688" y="112"/>
                  </a:cubicBezTo>
                  <a:lnTo>
                    <a:pt x="292" y="1"/>
                  </a:lnTo>
                  <a:cubicBezTo>
                    <a:pt x="289" y="1"/>
                    <a:pt x="287" y="1"/>
                    <a:pt x="2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49" name="Google Shape;10849;p20"/>
            <p:cNvSpPr/>
            <p:nvPr/>
          </p:nvSpPr>
          <p:spPr>
            <a:xfrm>
              <a:off x="7722919" y="242551"/>
              <a:ext cx="101006" cy="14787"/>
            </a:xfrm>
            <a:custGeom>
              <a:avLst/>
              <a:gdLst/>
              <a:ahLst/>
              <a:cxnLst/>
              <a:rect l="l" t="t" r="r" b="b"/>
              <a:pathLst>
                <a:path w="3750" h="549" extrusionOk="0">
                  <a:moveTo>
                    <a:pt x="3466" y="0"/>
                  </a:moveTo>
                  <a:cubicBezTo>
                    <a:pt x="3464" y="0"/>
                    <a:pt x="3461" y="0"/>
                    <a:pt x="3459" y="0"/>
                  </a:cubicBezTo>
                  <a:lnTo>
                    <a:pt x="297" y="96"/>
                  </a:lnTo>
                  <a:cubicBezTo>
                    <a:pt x="9" y="105"/>
                    <a:pt x="1" y="549"/>
                    <a:pt x="286" y="549"/>
                  </a:cubicBezTo>
                  <a:cubicBezTo>
                    <a:pt x="289" y="549"/>
                    <a:pt x="291" y="549"/>
                    <a:pt x="294" y="549"/>
                  </a:cubicBezTo>
                  <a:lnTo>
                    <a:pt x="3455" y="453"/>
                  </a:lnTo>
                  <a:cubicBezTo>
                    <a:pt x="3743" y="445"/>
                    <a:pt x="3750" y="0"/>
                    <a:pt x="3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0" name="Google Shape;10850;p20"/>
            <p:cNvSpPr/>
            <p:nvPr/>
          </p:nvSpPr>
          <p:spPr>
            <a:xfrm>
              <a:off x="5747293" y="486208"/>
              <a:ext cx="96373" cy="140978"/>
            </a:xfrm>
            <a:custGeom>
              <a:avLst/>
              <a:gdLst/>
              <a:ahLst/>
              <a:cxnLst/>
              <a:rect l="l" t="t" r="r" b="b"/>
              <a:pathLst>
                <a:path w="3578" h="5234" extrusionOk="0">
                  <a:moveTo>
                    <a:pt x="2134" y="0"/>
                  </a:moveTo>
                  <a:cubicBezTo>
                    <a:pt x="2038" y="0"/>
                    <a:pt x="1944" y="9"/>
                    <a:pt x="1856" y="24"/>
                  </a:cubicBezTo>
                  <a:cubicBezTo>
                    <a:pt x="1353" y="111"/>
                    <a:pt x="828" y="236"/>
                    <a:pt x="454" y="606"/>
                  </a:cubicBezTo>
                  <a:cubicBezTo>
                    <a:pt x="294" y="765"/>
                    <a:pt x="447" y="994"/>
                    <a:pt x="622" y="994"/>
                  </a:cubicBezTo>
                  <a:cubicBezTo>
                    <a:pt x="672" y="994"/>
                    <a:pt x="725" y="975"/>
                    <a:pt x="772" y="928"/>
                  </a:cubicBezTo>
                  <a:cubicBezTo>
                    <a:pt x="1044" y="659"/>
                    <a:pt x="1417" y="573"/>
                    <a:pt x="1782" y="498"/>
                  </a:cubicBezTo>
                  <a:cubicBezTo>
                    <a:pt x="1900" y="474"/>
                    <a:pt x="2041" y="436"/>
                    <a:pt x="2174" y="436"/>
                  </a:cubicBezTo>
                  <a:cubicBezTo>
                    <a:pt x="2235" y="436"/>
                    <a:pt x="2296" y="444"/>
                    <a:pt x="2351" y="466"/>
                  </a:cubicBezTo>
                  <a:cubicBezTo>
                    <a:pt x="2592" y="560"/>
                    <a:pt x="2494" y="756"/>
                    <a:pt x="2387" y="922"/>
                  </a:cubicBezTo>
                  <a:cubicBezTo>
                    <a:pt x="1988" y="1538"/>
                    <a:pt x="1406" y="2011"/>
                    <a:pt x="742" y="2313"/>
                  </a:cubicBezTo>
                  <a:cubicBezTo>
                    <a:pt x="527" y="2411"/>
                    <a:pt x="645" y="2736"/>
                    <a:pt x="852" y="2736"/>
                  </a:cubicBezTo>
                  <a:cubicBezTo>
                    <a:pt x="872" y="2736"/>
                    <a:pt x="892" y="2733"/>
                    <a:pt x="913" y="2727"/>
                  </a:cubicBezTo>
                  <a:cubicBezTo>
                    <a:pt x="1246" y="2629"/>
                    <a:pt x="1614" y="2516"/>
                    <a:pt x="1972" y="2516"/>
                  </a:cubicBezTo>
                  <a:cubicBezTo>
                    <a:pt x="2169" y="2516"/>
                    <a:pt x="2363" y="2550"/>
                    <a:pt x="2547" y="2641"/>
                  </a:cubicBezTo>
                  <a:cubicBezTo>
                    <a:pt x="3042" y="2887"/>
                    <a:pt x="3098" y="3412"/>
                    <a:pt x="2842" y="3860"/>
                  </a:cubicBezTo>
                  <a:cubicBezTo>
                    <a:pt x="2494" y="4470"/>
                    <a:pt x="1803" y="4779"/>
                    <a:pt x="1118" y="4779"/>
                  </a:cubicBezTo>
                  <a:cubicBezTo>
                    <a:pt x="861" y="4779"/>
                    <a:pt x="604" y="4736"/>
                    <a:pt x="368" y="4648"/>
                  </a:cubicBezTo>
                  <a:cubicBezTo>
                    <a:pt x="339" y="4637"/>
                    <a:pt x="313" y="4633"/>
                    <a:pt x="288" y="4633"/>
                  </a:cubicBezTo>
                  <a:cubicBezTo>
                    <a:pt x="74" y="4633"/>
                    <a:pt x="1" y="4992"/>
                    <a:pt x="244" y="5084"/>
                  </a:cubicBezTo>
                  <a:cubicBezTo>
                    <a:pt x="515" y="5184"/>
                    <a:pt x="808" y="5233"/>
                    <a:pt x="1103" y="5233"/>
                  </a:cubicBezTo>
                  <a:cubicBezTo>
                    <a:pt x="2038" y="5233"/>
                    <a:pt x="2992" y="4742"/>
                    <a:pt x="3346" y="3849"/>
                  </a:cubicBezTo>
                  <a:cubicBezTo>
                    <a:pt x="3578" y="3268"/>
                    <a:pt x="3410" y="2636"/>
                    <a:pt x="2868" y="2302"/>
                  </a:cubicBezTo>
                  <a:cubicBezTo>
                    <a:pt x="2595" y="2133"/>
                    <a:pt x="2299" y="2073"/>
                    <a:pt x="1997" y="2073"/>
                  </a:cubicBezTo>
                  <a:cubicBezTo>
                    <a:pt x="1986" y="2073"/>
                    <a:pt x="1974" y="2074"/>
                    <a:pt x="1963" y="2074"/>
                  </a:cubicBezTo>
                  <a:cubicBezTo>
                    <a:pt x="2049" y="2002"/>
                    <a:pt x="2132" y="1928"/>
                    <a:pt x="2210" y="1848"/>
                  </a:cubicBezTo>
                  <a:cubicBezTo>
                    <a:pt x="2512" y="1547"/>
                    <a:pt x="3026" y="1033"/>
                    <a:pt x="2959" y="565"/>
                  </a:cubicBezTo>
                  <a:cubicBezTo>
                    <a:pt x="2898" y="138"/>
                    <a:pt x="2509" y="0"/>
                    <a:pt x="2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1" name="Google Shape;10851;p20"/>
            <p:cNvSpPr/>
            <p:nvPr/>
          </p:nvSpPr>
          <p:spPr>
            <a:xfrm>
              <a:off x="5857809" y="479528"/>
              <a:ext cx="95889" cy="139200"/>
            </a:xfrm>
            <a:custGeom>
              <a:avLst/>
              <a:gdLst/>
              <a:ahLst/>
              <a:cxnLst/>
              <a:rect l="l" t="t" r="r" b="b"/>
              <a:pathLst>
                <a:path w="3560" h="5168" extrusionOk="0">
                  <a:moveTo>
                    <a:pt x="1828" y="0"/>
                  </a:moveTo>
                  <a:cubicBezTo>
                    <a:pt x="1348" y="0"/>
                    <a:pt x="845" y="105"/>
                    <a:pt x="395" y="210"/>
                  </a:cubicBezTo>
                  <a:cubicBezTo>
                    <a:pt x="131" y="271"/>
                    <a:pt x="213" y="654"/>
                    <a:pt x="455" y="654"/>
                  </a:cubicBezTo>
                  <a:cubicBezTo>
                    <a:pt x="473" y="654"/>
                    <a:pt x="492" y="651"/>
                    <a:pt x="512" y="647"/>
                  </a:cubicBezTo>
                  <a:cubicBezTo>
                    <a:pt x="934" y="547"/>
                    <a:pt x="1363" y="484"/>
                    <a:pt x="1797" y="464"/>
                  </a:cubicBezTo>
                  <a:cubicBezTo>
                    <a:pt x="1855" y="461"/>
                    <a:pt x="1918" y="457"/>
                    <a:pt x="1982" y="457"/>
                  </a:cubicBezTo>
                  <a:cubicBezTo>
                    <a:pt x="2144" y="457"/>
                    <a:pt x="2312" y="479"/>
                    <a:pt x="2427" y="589"/>
                  </a:cubicBezTo>
                  <a:cubicBezTo>
                    <a:pt x="2601" y="755"/>
                    <a:pt x="2469" y="976"/>
                    <a:pt x="2367" y="1147"/>
                  </a:cubicBezTo>
                  <a:cubicBezTo>
                    <a:pt x="1993" y="1773"/>
                    <a:pt x="1321" y="2151"/>
                    <a:pt x="644" y="2370"/>
                  </a:cubicBezTo>
                  <a:cubicBezTo>
                    <a:pt x="645" y="2372"/>
                    <a:pt x="645" y="2373"/>
                    <a:pt x="645" y="2373"/>
                  </a:cubicBezTo>
                  <a:cubicBezTo>
                    <a:pt x="628" y="2381"/>
                    <a:pt x="608" y="2384"/>
                    <a:pt x="590" y="2394"/>
                  </a:cubicBezTo>
                  <a:cubicBezTo>
                    <a:pt x="382" y="2493"/>
                    <a:pt x="491" y="2818"/>
                    <a:pt x="696" y="2818"/>
                  </a:cubicBezTo>
                  <a:cubicBezTo>
                    <a:pt x="716" y="2818"/>
                    <a:pt x="738" y="2815"/>
                    <a:pt x="761" y="2807"/>
                  </a:cubicBezTo>
                  <a:cubicBezTo>
                    <a:pt x="879" y="2770"/>
                    <a:pt x="995" y="2728"/>
                    <a:pt x="1107" y="2682"/>
                  </a:cubicBezTo>
                  <a:cubicBezTo>
                    <a:pt x="1306" y="2626"/>
                    <a:pt x="1510" y="2598"/>
                    <a:pt x="1714" y="2598"/>
                  </a:cubicBezTo>
                  <a:cubicBezTo>
                    <a:pt x="1923" y="2598"/>
                    <a:pt x="2131" y="2627"/>
                    <a:pt x="2333" y="2685"/>
                  </a:cubicBezTo>
                  <a:cubicBezTo>
                    <a:pt x="2745" y="2804"/>
                    <a:pt x="3158" y="3113"/>
                    <a:pt x="2997" y="3592"/>
                  </a:cubicBezTo>
                  <a:cubicBezTo>
                    <a:pt x="2840" y="4055"/>
                    <a:pt x="2330" y="4384"/>
                    <a:pt x="1896" y="4550"/>
                  </a:cubicBezTo>
                  <a:cubicBezTo>
                    <a:pt x="1603" y="4661"/>
                    <a:pt x="1294" y="4717"/>
                    <a:pt x="985" y="4717"/>
                  </a:cubicBezTo>
                  <a:cubicBezTo>
                    <a:pt x="784" y="4717"/>
                    <a:pt x="583" y="4693"/>
                    <a:pt x="385" y="4645"/>
                  </a:cubicBezTo>
                  <a:cubicBezTo>
                    <a:pt x="365" y="4640"/>
                    <a:pt x="345" y="4638"/>
                    <a:pt x="326" y="4638"/>
                  </a:cubicBezTo>
                  <a:cubicBezTo>
                    <a:pt x="87" y="4638"/>
                    <a:pt x="0" y="5015"/>
                    <a:pt x="261" y="5081"/>
                  </a:cubicBezTo>
                  <a:cubicBezTo>
                    <a:pt x="498" y="5139"/>
                    <a:pt x="740" y="5167"/>
                    <a:pt x="980" y="5167"/>
                  </a:cubicBezTo>
                  <a:cubicBezTo>
                    <a:pt x="1398" y="5167"/>
                    <a:pt x="1814" y="5081"/>
                    <a:pt x="2201" y="4910"/>
                  </a:cubicBezTo>
                  <a:cubicBezTo>
                    <a:pt x="2767" y="4659"/>
                    <a:pt x="3386" y="4174"/>
                    <a:pt x="3475" y="3522"/>
                  </a:cubicBezTo>
                  <a:cubicBezTo>
                    <a:pt x="3559" y="2903"/>
                    <a:pt x="3086" y="2464"/>
                    <a:pt x="2546" y="2278"/>
                  </a:cubicBezTo>
                  <a:cubicBezTo>
                    <a:pt x="2380" y="2223"/>
                    <a:pt x="2207" y="2184"/>
                    <a:pt x="2033" y="2165"/>
                  </a:cubicBezTo>
                  <a:cubicBezTo>
                    <a:pt x="2038" y="2162"/>
                    <a:pt x="2043" y="2159"/>
                    <a:pt x="2046" y="2156"/>
                  </a:cubicBezTo>
                  <a:cubicBezTo>
                    <a:pt x="2424" y="1867"/>
                    <a:pt x="2817" y="1446"/>
                    <a:pt x="2937" y="973"/>
                  </a:cubicBezTo>
                  <a:cubicBezTo>
                    <a:pt x="3071" y="453"/>
                    <a:pt x="2655" y="80"/>
                    <a:pt x="2171" y="20"/>
                  </a:cubicBezTo>
                  <a:cubicBezTo>
                    <a:pt x="2059" y="6"/>
                    <a:pt x="1944" y="0"/>
                    <a:pt x="18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2" name="Google Shape;10852;p20"/>
            <p:cNvSpPr/>
            <p:nvPr/>
          </p:nvSpPr>
          <p:spPr>
            <a:xfrm>
              <a:off x="5961483" y="485292"/>
              <a:ext cx="96670" cy="139793"/>
            </a:xfrm>
            <a:custGeom>
              <a:avLst/>
              <a:gdLst/>
              <a:ahLst/>
              <a:cxnLst/>
              <a:rect l="l" t="t" r="r" b="b"/>
              <a:pathLst>
                <a:path w="3589" h="5190" extrusionOk="0">
                  <a:moveTo>
                    <a:pt x="1464" y="1"/>
                  </a:moveTo>
                  <a:cubicBezTo>
                    <a:pt x="1281" y="1"/>
                    <a:pt x="1101" y="10"/>
                    <a:pt x="936" y="19"/>
                  </a:cubicBezTo>
                  <a:cubicBezTo>
                    <a:pt x="651" y="36"/>
                    <a:pt x="641" y="472"/>
                    <a:pt x="916" y="472"/>
                  </a:cubicBezTo>
                  <a:cubicBezTo>
                    <a:pt x="921" y="472"/>
                    <a:pt x="926" y="472"/>
                    <a:pt x="931" y="472"/>
                  </a:cubicBezTo>
                  <a:cubicBezTo>
                    <a:pt x="1045" y="465"/>
                    <a:pt x="1159" y="462"/>
                    <a:pt x="1273" y="462"/>
                  </a:cubicBezTo>
                  <a:cubicBezTo>
                    <a:pt x="1493" y="462"/>
                    <a:pt x="1712" y="474"/>
                    <a:pt x="1931" y="500"/>
                  </a:cubicBezTo>
                  <a:cubicBezTo>
                    <a:pt x="2067" y="517"/>
                    <a:pt x="2274" y="510"/>
                    <a:pt x="2302" y="676"/>
                  </a:cubicBezTo>
                  <a:cubicBezTo>
                    <a:pt x="2324" y="803"/>
                    <a:pt x="2255" y="959"/>
                    <a:pt x="2208" y="1074"/>
                  </a:cubicBezTo>
                  <a:cubicBezTo>
                    <a:pt x="2001" y="1578"/>
                    <a:pt x="1567" y="1979"/>
                    <a:pt x="1055" y="2158"/>
                  </a:cubicBezTo>
                  <a:cubicBezTo>
                    <a:pt x="808" y="2245"/>
                    <a:pt x="873" y="2605"/>
                    <a:pt x="1104" y="2605"/>
                  </a:cubicBezTo>
                  <a:cubicBezTo>
                    <a:pt x="1125" y="2605"/>
                    <a:pt x="1148" y="2602"/>
                    <a:pt x="1172" y="2595"/>
                  </a:cubicBezTo>
                  <a:cubicBezTo>
                    <a:pt x="1446" y="2520"/>
                    <a:pt x="1743" y="2445"/>
                    <a:pt x="2034" y="2445"/>
                  </a:cubicBezTo>
                  <a:cubicBezTo>
                    <a:pt x="2218" y="2445"/>
                    <a:pt x="2401" y="2475"/>
                    <a:pt x="2573" y="2556"/>
                  </a:cubicBezTo>
                  <a:cubicBezTo>
                    <a:pt x="3009" y="2761"/>
                    <a:pt x="3153" y="3214"/>
                    <a:pt x="2932" y="3640"/>
                  </a:cubicBezTo>
                  <a:cubicBezTo>
                    <a:pt x="2714" y="4062"/>
                    <a:pt x="2244" y="4290"/>
                    <a:pt x="1816" y="4445"/>
                  </a:cubicBezTo>
                  <a:cubicBezTo>
                    <a:pt x="1406" y="4591"/>
                    <a:pt x="978" y="4684"/>
                    <a:pt x="542" y="4720"/>
                  </a:cubicBezTo>
                  <a:cubicBezTo>
                    <a:pt x="510" y="4699"/>
                    <a:pt x="473" y="4688"/>
                    <a:pt x="436" y="4688"/>
                  </a:cubicBezTo>
                  <a:cubicBezTo>
                    <a:pt x="413" y="4688"/>
                    <a:pt x="391" y="4692"/>
                    <a:pt x="368" y="4701"/>
                  </a:cubicBezTo>
                  <a:lnTo>
                    <a:pt x="229" y="4746"/>
                  </a:lnTo>
                  <a:cubicBezTo>
                    <a:pt x="0" y="4819"/>
                    <a:pt x="19" y="5190"/>
                    <a:pt x="276" y="5190"/>
                  </a:cubicBezTo>
                  <a:cubicBezTo>
                    <a:pt x="279" y="5190"/>
                    <a:pt x="282" y="5190"/>
                    <a:pt x="285" y="5190"/>
                  </a:cubicBezTo>
                  <a:cubicBezTo>
                    <a:pt x="951" y="5166"/>
                    <a:pt x="1605" y="5031"/>
                    <a:pt x="2217" y="4770"/>
                  </a:cubicBezTo>
                  <a:cubicBezTo>
                    <a:pt x="2764" y="4536"/>
                    <a:pt x="3294" y="4152"/>
                    <a:pt x="3449" y="3548"/>
                  </a:cubicBezTo>
                  <a:cubicBezTo>
                    <a:pt x="3588" y="3006"/>
                    <a:pt x="3353" y="2473"/>
                    <a:pt x="2866" y="2200"/>
                  </a:cubicBezTo>
                  <a:cubicBezTo>
                    <a:pt x="2628" y="2067"/>
                    <a:pt x="2372" y="2012"/>
                    <a:pt x="2114" y="2003"/>
                  </a:cubicBezTo>
                  <a:cubicBezTo>
                    <a:pt x="2393" y="1727"/>
                    <a:pt x="2604" y="1385"/>
                    <a:pt x="2709" y="1002"/>
                  </a:cubicBezTo>
                  <a:cubicBezTo>
                    <a:pt x="2802" y="660"/>
                    <a:pt x="2748" y="270"/>
                    <a:pt x="2379" y="130"/>
                  </a:cubicBezTo>
                  <a:cubicBezTo>
                    <a:pt x="2107" y="28"/>
                    <a:pt x="1781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3" name="Google Shape;10853;p20"/>
            <p:cNvSpPr/>
            <p:nvPr/>
          </p:nvSpPr>
          <p:spPr>
            <a:xfrm>
              <a:off x="6087001" y="482141"/>
              <a:ext cx="116979" cy="136210"/>
            </a:xfrm>
            <a:custGeom>
              <a:avLst/>
              <a:gdLst/>
              <a:ahLst/>
              <a:cxnLst/>
              <a:rect l="l" t="t" r="r" b="b"/>
              <a:pathLst>
                <a:path w="4343" h="5057" extrusionOk="0">
                  <a:moveTo>
                    <a:pt x="461" y="0"/>
                  </a:moveTo>
                  <a:cubicBezTo>
                    <a:pt x="349" y="0"/>
                    <a:pt x="234" y="72"/>
                    <a:pt x="227" y="216"/>
                  </a:cubicBezTo>
                  <a:cubicBezTo>
                    <a:pt x="189" y="989"/>
                    <a:pt x="153" y="1759"/>
                    <a:pt x="117" y="2532"/>
                  </a:cubicBezTo>
                  <a:cubicBezTo>
                    <a:pt x="111" y="2540"/>
                    <a:pt x="105" y="2549"/>
                    <a:pt x="100" y="2558"/>
                  </a:cubicBezTo>
                  <a:cubicBezTo>
                    <a:pt x="74" y="2626"/>
                    <a:pt x="75" y="2701"/>
                    <a:pt x="105" y="2768"/>
                  </a:cubicBezTo>
                  <a:cubicBezTo>
                    <a:pt x="72" y="3458"/>
                    <a:pt x="41" y="4147"/>
                    <a:pt x="8" y="4837"/>
                  </a:cubicBezTo>
                  <a:cubicBezTo>
                    <a:pt x="1" y="4983"/>
                    <a:pt x="112" y="5057"/>
                    <a:pt x="225" y="5057"/>
                  </a:cubicBezTo>
                  <a:cubicBezTo>
                    <a:pt x="338" y="5057"/>
                    <a:pt x="453" y="4985"/>
                    <a:pt x="461" y="4840"/>
                  </a:cubicBezTo>
                  <a:cubicBezTo>
                    <a:pt x="486" y="4294"/>
                    <a:pt x="512" y="3748"/>
                    <a:pt x="539" y="3201"/>
                  </a:cubicBezTo>
                  <a:cubicBezTo>
                    <a:pt x="572" y="3227"/>
                    <a:pt x="605" y="3254"/>
                    <a:pt x="636" y="3282"/>
                  </a:cubicBezTo>
                  <a:cubicBezTo>
                    <a:pt x="901" y="3510"/>
                    <a:pt x="1162" y="3740"/>
                    <a:pt x="1430" y="3964"/>
                  </a:cubicBezTo>
                  <a:cubicBezTo>
                    <a:pt x="1870" y="4328"/>
                    <a:pt x="2368" y="4678"/>
                    <a:pt x="2959" y="4678"/>
                  </a:cubicBezTo>
                  <a:cubicBezTo>
                    <a:pt x="2982" y="4678"/>
                    <a:pt x="3006" y="4678"/>
                    <a:pt x="3030" y="4677"/>
                  </a:cubicBezTo>
                  <a:cubicBezTo>
                    <a:pt x="3314" y="4664"/>
                    <a:pt x="3324" y="4225"/>
                    <a:pt x="3046" y="4225"/>
                  </a:cubicBezTo>
                  <a:cubicBezTo>
                    <a:pt x="3042" y="4225"/>
                    <a:pt x="3038" y="4225"/>
                    <a:pt x="3033" y="4226"/>
                  </a:cubicBezTo>
                  <a:cubicBezTo>
                    <a:pt x="3015" y="4226"/>
                    <a:pt x="2997" y="4227"/>
                    <a:pt x="2979" y="4227"/>
                  </a:cubicBezTo>
                  <a:cubicBezTo>
                    <a:pt x="2464" y="4227"/>
                    <a:pt x="2038" y="3888"/>
                    <a:pt x="1661" y="3567"/>
                  </a:cubicBezTo>
                  <a:cubicBezTo>
                    <a:pt x="1426" y="3368"/>
                    <a:pt x="1192" y="3166"/>
                    <a:pt x="959" y="2964"/>
                  </a:cubicBezTo>
                  <a:lnTo>
                    <a:pt x="645" y="2695"/>
                  </a:lnTo>
                  <a:cubicBezTo>
                    <a:pt x="685" y="2674"/>
                    <a:pt x="719" y="2656"/>
                    <a:pt x="728" y="2651"/>
                  </a:cubicBezTo>
                  <a:lnTo>
                    <a:pt x="4119" y="927"/>
                  </a:lnTo>
                  <a:cubicBezTo>
                    <a:pt x="4342" y="814"/>
                    <a:pt x="4207" y="509"/>
                    <a:pt x="4001" y="509"/>
                  </a:cubicBezTo>
                  <a:cubicBezTo>
                    <a:pt x="3967" y="509"/>
                    <a:pt x="3931" y="517"/>
                    <a:pt x="3895" y="536"/>
                  </a:cubicBezTo>
                  <a:lnTo>
                    <a:pt x="1919" y="1540"/>
                  </a:lnTo>
                  <a:lnTo>
                    <a:pt x="931" y="2041"/>
                  </a:lnTo>
                  <a:lnTo>
                    <a:pt x="584" y="2217"/>
                  </a:lnTo>
                  <a:cubicBezTo>
                    <a:pt x="616" y="1551"/>
                    <a:pt x="647" y="885"/>
                    <a:pt x="678" y="219"/>
                  </a:cubicBezTo>
                  <a:cubicBezTo>
                    <a:pt x="685" y="74"/>
                    <a:pt x="575" y="0"/>
                    <a:pt x="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4" name="Google Shape;10854;p20"/>
            <p:cNvSpPr/>
            <p:nvPr/>
          </p:nvSpPr>
          <p:spPr>
            <a:xfrm>
              <a:off x="6222702" y="596589"/>
              <a:ext cx="27070" cy="81425"/>
            </a:xfrm>
            <a:custGeom>
              <a:avLst/>
              <a:gdLst/>
              <a:ahLst/>
              <a:cxnLst/>
              <a:rect l="l" t="t" r="r" b="b"/>
              <a:pathLst>
                <a:path w="1005" h="3023" extrusionOk="0">
                  <a:moveTo>
                    <a:pt x="631" y="1"/>
                  </a:moveTo>
                  <a:cubicBezTo>
                    <a:pt x="612" y="1"/>
                    <a:pt x="594" y="3"/>
                    <a:pt x="577" y="8"/>
                  </a:cubicBezTo>
                  <a:cubicBezTo>
                    <a:pt x="450" y="41"/>
                    <a:pt x="399" y="165"/>
                    <a:pt x="417" y="284"/>
                  </a:cubicBezTo>
                  <a:cubicBezTo>
                    <a:pt x="544" y="1101"/>
                    <a:pt x="417" y="1938"/>
                    <a:pt x="55" y="2682"/>
                  </a:cubicBezTo>
                  <a:cubicBezTo>
                    <a:pt x="1" y="2792"/>
                    <a:pt x="23" y="2925"/>
                    <a:pt x="134" y="2993"/>
                  </a:cubicBezTo>
                  <a:cubicBezTo>
                    <a:pt x="167" y="3012"/>
                    <a:pt x="208" y="3022"/>
                    <a:pt x="249" y="3022"/>
                  </a:cubicBezTo>
                  <a:cubicBezTo>
                    <a:pt x="327" y="3022"/>
                    <a:pt x="408" y="2986"/>
                    <a:pt x="444" y="2914"/>
                  </a:cubicBezTo>
                  <a:cubicBezTo>
                    <a:pt x="861" y="2063"/>
                    <a:pt x="1005" y="1103"/>
                    <a:pt x="855" y="168"/>
                  </a:cubicBezTo>
                  <a:cubicBezTo>
                    <a:pt x="837" y="66"/>
                    <a:pt x="730" y="1"/>
                    <a:pt x="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5" name="Google Shape;10855;p20"/>
            <p:cNvSpPr/>
            <p:nvPr/>
          </p:nvSpPr>
          <p:spPr>
            <a:xfrm>
              <a:off x="6289259" y="497036"/>
              <a:ext cx="141867" cy="110999"/>
            </a:xfrm>
            <a:custGeom>
              <a:avLst/>
              <a:gdLst/>
              <a:ahLst/>
              <a:cxnLst/>
              <a:rect l="l" t="t" r="r" b="b"/>
              <a:pathLst>
                <a:path w="5267" h="4121" extrusionOk="0">
                  <a:moveTo>
                    <a:pt x="2695" y="1"/>
                  </a:moveTo>
                  <a:cubicBezTo>
                    <a:pt x="2624" y="1"/>
                    <a:pt x="2553" y="30"/>
                    <a:pt x="2509" y="89"/>
                  </a:cubicBezTo>
                  <a:cubicBezTo>
                    <a:pt x="2082" y="74"/>
                    <a:pt x="1656" y="66"/>
                    <a:pt x="1230" y="66"/>
                  </a:cubicBezTo>
                  <a:cubicBezTo>
                    <a:pt x="918" y="66"/>
                    <a:pt x="607" y="70"/>
                    <a:pt x="295" y="78"/>
                  </a:cubicBezTo>
                  <a:cubicBezTo>
                    <a:pt x="8" y="85"/>
                    <a:pt x="1" y="530"/>
                    <a:pt x="284" y="530"/>
                  </a:cubicBezTo>
                  <a:cubicBezTo>
                    <a:pt x="287" y="530"/>
                    <a:pt x="289" y="530"/>
                    <a:pt x="292" y="530"/>
                  </a:cubicBezTo>
                  <a:cubicBezTo>
                    <a:pt x="593" y="522"/>
                    <a:pt x="894" y="518"/>
                    <a:pt x="1194" y="518"/>
                  </a:cubicBezTo>
                  <a:cubicBezTo>
                    <a:pt x="1614" y="518"/>
                    <a:pt x="2033" y="525"/>
                    <a:pt x="2452" y="539"/>
                  </a:cubicBezTo>
                  <a:cubicBezTo>
                    <a:pt x="2416" y="1659"/>
                    <a:pt x="2382" y="2779"/>
                    <a:pt x="2346" y="3901"/>
                  </a:cubicBezTo>
                  <a:cubicBezTo>
                    <a:pt x="2341" y="4047"/>
                    <a:pt x="2453" y="4120"/>
                    <a:pt x="2567" y="4120"/>
                  </a:cubicBezTo>
                  <a:cubicBezTo>
                    <a:pt x="2680" y="4120"/>
                    <a:pt x="2794" y="4049"/>
                    <a:pt x="2799" y="3904"/>
                  </a:cubicBezTo>
                  <a:lnTo>
                    <a:pt x="2904" y="558"/>
                  </a:lnTo>
                  <a:cubicBezTo>
                    <a:pt x="3596" y="589"/>
                    <a:pt x="4289" y="638"/>
                    <a:pt x="4978" y="708"/>
                  </a:cubicBezTo>
                  <a:cubicBezTo>
                    <a:pt x="4987" y="709"/>
                    <a:pt x="4996" y="710"/>
                    <a:pt x="5005" y="710"/>
                  </a:cubicBezTo>
                  <a:cubicBezTo>
                    <a:pt x="5266" y="710"/>
                    <a:pt x="5260" y="286"/>
                    <a:pt x="4981" y="257"/>
                  </a:cubicBezTo>
                  <a:cubicBezTo>
                    <a:pt x="4284" y="185"/>
                    <a:pt x="3585" y="136"/>
                    <a:pt x="2886" y="105"/>
                  </a:cubicBezTo>
                  <a:cubicBezTo>
                    <a:pt x="2847" y="36"/>
                    <a:pt x="2771" y="1"/>
                    <a:pt x="26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6" name="Google Shape;10856;p20"/>
            <p:cNvSpPr/>
            <p:nvPr/>
          </p:nvSpPr>
          <p:spPr>
            <a:xfrm>
              <a:off x="6421888" y="591633"/>
              <a:ext cx="87485" cy="83256"/>
            </a:xfrm>
            <a:custGeom>
              <a:avLst/>
              <a:gdLst/>
              <a:ahLst/>
              <a:cxnLst/>
              <a:rect l="l" t="t" r="r" b="b"/>
              <a:pathLst>
                <a:path w="3248" h="3091" extrusionOk="0">
                  <a:moveTo>
                    <a:pt x="1012" y="0"/>
                  </a:moveTo>
                  <a:cubicBezTo>
                    <a:pt x="704" y="0"/>
                    <a:pt x="398" y="95"/>
                    <a:pt x="150" y="283"/>
                  </a:cubicBezTo>
                  <a:cubicBezTo>
                    <a:pt x="52" y="356"/>
                    <a:pt x="1" y="477"/>
                    <a:pt x="67" y="591"/>
                  </a:cubicBezTo>
                  <a:cubicBezTo>
                    <a:pt x="105" y="658"/>
                    <a:pt x="191" y="708"/>
                    <a:pt x="273" y="708"/>
                  </a:cubicBezTo>
                  <a:cubicBezTo>
                    <a:pt x="310" y="708"/>
                    <a:pt x="345" y="698"/>
                    <a:pt x="375" y="676"/>
                  </a:cubicBezTo>
                  <a:cubicBezTo>
                    <a:pt x="561" y="534"/>
                    <a:pt x="783" y="449"/>
                    <a:pt x="1015" y="449"/>
                  </a:cubicBezTo>
                  <a:cubicBezTo>
                    <a:pt x="1062" y="449"/>
                    <a:pt x="1110" y="452"/>
                    <a:pt x="1159" y="460"/>
                  </a:cubicBezTo>
                  <a:cubicBezTo>
                    <a:pt x="1239" y="472"/>
                    <a:pt x="1372" y="485"/>
                    <a:pt x="1373" y="577"/>
                  </a:cubicBezTo>
                  <a:cubicBezTo>
                    <a:pt x="1378" y="715"/>
                    <a:pt x="1268" y="891"/>
                    <a:pt x="1210" y="1013"/>
                  </a:cubicBezTo>
                  <a:cubicBezTo>
                    <a:pt x="924" y="1610"/>
                    <a:pt x="526" y="2144"/>
                    <a:pt x="131" y="2672"/>
                  </a:cubicBezTo>
                  <a:cubicBezTo>
                    <a:pt x="49" y="2782"/>
                    <a:pt x="126" y="2984"/>
                    <a:pt x="262" y="3006"/>
                  </a:cubicBezTo>
                  <a:cubicBezTo>
                    <a:pt x="613" y="3063"/>
                    <a:pt x="966" y="3091"/>
                    <a:pt x="1319" y="3091"/>
                  </a:cubicBezTo>
                  <a:cubicBezTo>
                    <a:pt x="1881" y="3091"/>
                    <a:pt x="2442" y="3019"/>
                    <a:pt x="2989" y="2876"/>
                  </a:cubicBezTo>
                  <a:cubicBezTo>
                    <a:pt x="3247" y="2808"/>
                    <a:pt x="3170" y="2430"/>
                    <a:pt x="2936" y="2430"/>
                  </a:cubicBezTo>
                  <a:cubicBezTo>
                    <a:pt x="2916" y="2430"/>
                    <a:pt x="2895" y="2433"/>
                    <a:pt x="2873" y="2439"/>
                  </a:cubicBezTo>
                  <a:cubicBezTo>
                    <a:pt x="2369" y="2571"/>
                    <a:pt x="1852" y="2637"/>
                    <a:pt x="1335" y="2637"/>
                  </a:cubicBezTo>
                  <a:cubicBezTo>
                    <a:pt x="1135" y="2637"/>
                    <a:pt x="936" y="2627"/>
                    <a:pt x="737" y="2608"/>
                  </a:cubicBezTo>
                  <a:cubicBezTo>
                    <a:pt x="908" y="2374"/>
                    <a:pt x="1077" y="2139"/>
                    <a:pt x="1232" y="1897"/>
                  </a:cubicBezTo>
                  <a:cubicBezTo>
                    <a:pt x="1448" y="1557"/>
                    <a:pt x="1668" y="1185"/>
                    <a:pt x="1787" y="800"/>
                  </a:cubicBezTo>
                  <a:cubicBezTo>
                    <a:pt x="1845" y="609"/>
                    <a:pt x="1845" y="394"/>
                    <a:pt x="1709" y="237"/>
                  </a:cubicBezTo>
                  <a:cubicBezTo>
                    <a:pt x="1593" y="104"/>
                    <a:pt x="1422" y="46"/>
                    <a:pt x="1253" y="20"/>
                  </a:cubicBezTo>
                  <a:cubicBezTo>
                    <a:pt x="1173" y="7"/>
                    <a:pt x="1092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7" name="Google Shape;10857;p20"/>
            <p:cNvSpPr/>
            <p:nvPr/>
          </p:nvSpPr>
          <p:spPr>
            <a:xfrm>
              <a:off x="6519125" y="545331"/>
              <a:ext cx="111780" cy="16350"/>
            </a:xfrm>
            <a:custGeom>
              <a:avLst/>
              <a:gdLst/>
              <a:ahLst/>
              <a:cxnLst/>
              <a:rect l="l" t="t" r="r" b="b"/>
              <a:pathLst>
                <a:path w="4150" h="607" extrusionOk="0">
                  <a:moveTo>
                    <a:pt x="291" y="1"/>
                  </a:moveTo>
                  <a:cubicBezTo>
                    <a:pt x="4" y="1"/>
                    <a:pt x="0" y="449"/>
                    <a:pt x="290" y="452"/>
                  </a:cubicBezTo>
                  <a:cubicBezTo>
                    <a:pt x="1481" y="466"/>
                    <a:pt x="2672" y="516"/>
                    <a:pt x="3860" y="606"/>
                  </a:cubicBezTo>
                  <a:cubicBezTo>
                    <a:pt x="3866" y="606"/>
                    <a:pt x="3873" y="607"/>
                    <a:pt x="3880" y="607"/>
                  </a:cubicBezTo>
                  <a:cubicBezTo>
                    <a:pt x="4149" y="607"/>
                    <a:pt x="4146" y="176"/>
                    <a:pt x="3864" y="154"/>
                  </a:cubicBezTo>
                  <a:cubicBezTo>
                    <a:pt x="2675" y="65"/>
                    <a:pt x="1486" y="13"/>
                    <a:pt x="294" y="1"/>
                  </a:cubicBezTo>
                  <a:cubicBezTo>
                    <a:pt x="293" y="1"/>
                    <a:pt x="292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8" name="Google Shape;10858;p20"/>
            <p:cNvSpPr/>
            <p:nvPr/>
          </p:nvSpPr>
          <p:spPr>
            <a:xfrm>
              <a:off x="6512553" y="573074"/>
              <a:ext cx="102568" cy="13117"/>
            </a:xfrm>
            <a:custGeom>
              <a:avLst/>
              <a:gdLst/>
              <a:ahLst/>
              <a:cxnLst/>
              <a:rect l="l" t="t" r="r" b="b"/>
              <a:pathLst>
                <a:path w="3808" h="487" extrusionOk="0">
                  <a:moveTo>
                    <a:pt x="3519" y="0"/>
                  </a:moveTo>
                  <a:cubicBezTo>
                    <a:pt x="3518" y="0"/>
                    <a:pt x="3517" y="0"/>
                    <a:pt x="3516" y="0"/>
                  </a:cubicBezTo>
                  <a:lnTo>
                    <a:pt x="295" y="33"/>
                  </a:lnTo>
                  <a:cubicBezTo>
                    <a:pt x="5" y="36"/>
                    <a:pt x="0" y="486"/>
                    <a:pt x="290" y="486"/>
                  </a:cubicBezTo>
                  <a:cubicBezTo>
                    <a:pt x="291" y="486"/>
                    <a:pt x="291" y="486"/>
                    <a:pt x="292" y="486"/>
                  </a:cubicBezTo>
                  <a:lnTo>
                    <a:pt x="3511" y="453"/>
                  </a:lnTo>
                  <a:cubicBezTo>
                    <a:pt x="3802" y="450"/>
                    <a:pt x="3807" y="0"/>
                    <a:pt x="3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59" name="Google Shape;10859;p20"/>
            <p:cNvSpPr/>
            <p:nvPr/>
          </p:nvSpPr>
          <p:spPr>
            <a:xfrm>
              <a:off x="6682784" y="484026"/>
              <a:ext cx="56968" cy="146715"/>
            </a:xfrm>
            <a:custGeom>
              <a:avLst/>
              <a:gdLst/>
              <a:ahLst/>
              <a:cxnLst/>
              <a:rect l="l" t="t" r="r" b="b"/>
              <a:pathLst>
                <a:path w="2115" h="5447" extrusionOk="0">
                  <a:moveTo>
                    <a:pt x="1769" y="0"/>
                  </a:moveTo>
                  <a:cubicBezTo>
                    <a:pt x="1702" y="0"/>
                    <a:pt x="1637" y="33"/>
                    <a:pt x="1596" y="113"/>
                  </a:cubicBezTo>
                  <a:cubicBezTo>
                    <a:pt x="1303" y="677"/>
                    <a:pt x="1044" y="1260"/>
                    <a:pt x="818" y="1855"/>
                  </a:cubicBezTo>
                  <a:lnTo>
                    <a:pt x="251" y="1810"/>
                  </a:lnTo>
                  <a:cubicBezTo>
                    <a:pt x="247" y="1810"/>
                    <a:pt x="242" y="1810"/>
                    <a:pt x="237" y="1810"/>
                  </a:cubicBezTo>
                  <a:cubicBezTo>
                    <a:pt x="121" y="1810"/>
                    <a:pt x="24" y="1923"/>
                    <a:pt x="22" y="2034"/>
                  </a:cubicBezTo>
                  <a:cubicBezTo>
                    <a:pt x="22" y="2164"/>
                    <a:pt x="124" y="2252"/>
                    <a:pt x="247" y="2263"/>
                  </a:cubicBezTo>
                  <a:lnTo>
                    <a:pt x="663" y="2296"/>
                  </a:lnTo>
                  <a:cubicBezTo>
                    <a:pt x="525" y="2700"/>
                    <a:pt x="395" y="3107"/>
                    <a:pt x="290" y="3523"/>
                  </a:cubicBezTo>
                  <a:cubicBezTo>
                    <a:pt x="168" y="4007"/>
                    <a:pt x="1" y="4604"/>
                    <a:pt x="304" y="5056"/>
                  </a:cubicBezTo>
                  <a:cubicBezTo>
                    <a:pt x="460" y="5289"/>
                    <a:pt x="735" y="5447"/>
                    <a:pt x="1008" y="5447"/>
                  </a:cubicBezTo>
                  <a:cubicBezTo>
                    <a:pt x="1136" y="5447"/>
                    <a:pt x="1264" y="5412"/>
                    <a:pt x="1379" y="5334"/>
                  </a:cubicBezTo>
                  <a:cubicBezTo>
                    <a:pt x="1579" y="5198"/>
                    <a:pt x="1458" y="4903"/>
                    <a:pt x="1273" y="4903"/>
                  </a:cubicBezTo>
                  <a:cubicBezTo>
                    <a:pt x="1235" y="4903"/>
                    <a:pt x="1196" y="4915"/>
                    <a:pt x="1155" y="4942"/>
                  </a:cubicBezTo>
                  <a:cubicBezTo>
                    <a:pt x="1102" y="4977"/>
                    <a:pt x="1047" y="4993"/>
                    <a:pt x="993" y="4993"/>
                  </a:cubicBezTo>
                  <a:cubicBezTo>
                    <a:pt x="903" y="4993"/>
                    <a:pt x="814" y="4949"/>
                    <a:pt x="740" y="4878"/>
                  </a:cubicBezTo>
                  <a:cubicBezTo>
                    <a:pt x="579" y="4724"/>
                    <a:pt x="572" y="4477"/>
                    <a:pt x="594" y="4270"/>
                  </a:cubicBezTo>
                  <a:cubicBezTo>
                    <a:pt x="640" y="3826"/>
                    <a:pt x="790" y="3377"/>
                    <a:pt x="919" y="2954"/>
                  </a:cubicBezTo>
                  <a:cubicBezTo>
                    <a:pt x="981" y="2745"/>
                    <a:pt x="1050" y="2539"/>
                    <a:pt x="1122" y="2333"/>
                  </a:cubicBezTo>
                  <a:lnTo>
                    <a:pt x="1885" y="2394"/>
                  </a:lnTo>
                  <a:cubicBezTo>
                    <a:pt x="1890" y="2395"/>
                    <a:pt x="1895" y="2395"/>
                    <a:pt x="1899" y="2395"/>
                  </a:cubicBezTo>
                  <a:cubicBezTo>
                    <a:pt x="2015" y="2395"/>
                    <a:pt x="2113" y="2282"/>
                    <a:pt x="2113" y="2170"/>
                  </a:cubicBezTo>
                  <a:cubicBezTo>
                    <a:pt x="2114" y="2039"/>
                    <a:pt x="2012" y="1951"/>
                    <a:pt x="1890" y="1940"/>
                  </a:cubicBezTo>
                  <a:lnTo>
                    <a:pt x="1288" y="1893"/>
                  </a:lnTo>
                  <a:cubicBezTo>
                    <a:pt x="1492" y="1364"/>
                    <a:pt x="1724" y="846"/>
                    <a:pt x="1984" y="344"/>
                  </a:cubicBezTo>
                  <a:cubicBezTo>
                    <a:pt x="2076" y="166"/>
                    <a:pt x="191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0" name="Google Shape;10860;p20"/>
            <p:cNvSpPr/>
            <p:nvPr/>
          </p:nvSpPr>
          <p:spPr>
            <a:xfrm>
              <a:off x="6751604" y="602676"/>
              <a:ext cx="73856" cy="72805"/>
            </a:xfrm>
            <a:custGeom>
              <a:avLst/>
              <a:gdLst/>
              <a:ahLst/>
              <a:cxnLst/>
              <a:rect l="l" t="t" r="r" b="b"/>
              <a:pathLst>
                <a:path w="2742" h="2703" extrusionOk="0">
                  <a:moveTo>
                    <a:pt x="803" y="1"/>
                  </a:moveTo>
                  <a:cubicBezTo>
                    <a:pt x="704" y="1"/>
                    <a:pt x="604" y="22"/>
                    <a:pt x="509" y="65"/>
                  </a:cubicBezTo>
                  <a:cubicBezTo>
                    <a:pt x="397" y="116"/>
                    <a:pt x="368" y="275"/>
                    <a:pt x="426" y="374"/>
                  </a:cubicBezTo>
                  <a:cubicBezTo>
                    <a:pt x="468" y="449"/>
                    <a:pt x="540" y="484"/>
                    <a:pt x="616" y="484"/>
                  </a:cubicBezTo>
                  <a:cubicBezTo>
                    <a:pt x="656" y="484"/>
                    <a:pt x="696" y="475"/>
                    <a:pt x="734" y="457"/>
                  </a:cubicBezTo>
                  <a:cubicBezTo>
                    <a:pt x="755" y="450"/>
                    <a:pt x="779" y="445"/>
                    <a:pt x="803" y="445"/>
                  </a:cubicBezTo>
                  <a:cubicBezTo>
                    <a:pt x="809" y="445"/>
                    <a:pt x="816" y="446"/>
                    <a:pt x="822" y="446"/>
                  </a:cubicBezTo>
                  <a:cubicBezTo>
                    <a:pt x="863" y="452"/>
                    <a:pt x="903" y="468"/>
                    <a:pt x="939" y="490"/>
                  </a:cubicBezTo>
                  <a:cubicBezTo>
                    <a:pt x="1008" y="534"/>
                    <a:pt x="1052" y="593"/>
                    <a:pt x="1044" y="686"/>
                  </a:cubicBezTo>
                  <a:cubicBezTo>
                    <a:pt x="1033" y="814"/>
                    <a:pt x="943" y="933"/>
                    <a:pt x="864" y="1031"/>
                  </a:cubicBezTo>
                  <a:cubicBezTo>
                    <a:pt x="750" y="1173"/>
                    <a:pt x="629" y="1311"/>
                    <a:pt x="513" y="1450"/>
                  </a:cubicBezTo>
                  <a:cubicBezTo>
                    <a:pt x="302" y="1701"/>
                    <a:pt x="1" y="2065"/>
                    <a:pt x="295" y="2378"/>
                  </a:cubicBezTo>
                  <a:cubicBezTo>
                    <a:pt x="518" y="2615"/>
                    <a:pt x="933" y="2579"/>
                    <a:pt x="1229" y="2602"/>
                  </a:cubicBezTo>
                  <a:lnTo>
                    <a:pt x="2512" y="2702"/>
                  </a:lnTo>
                  <a:cubicBezTo>
                    <a:pt x="2517" y="2703"/>
                    <a:pt x="2522" y="2703"/>
                    <a:pt x="2526" y="2703"/>
                  </a:cubicBezTo>
                  <a:cubicBezTo>
                    <a:pt x="2642" y="2703"/>
                    <a:pt x="2740" y="2590"/>
                    <a:pt x="2741" y="2478"/>
                  </a:cubicBezTo>
                  <a:cubicBezTo>
                    <a:pt x="2740" y="2348"/>
                    <a:pt x="2636" y="2259"/>
                    <a:pt x="2516" y="2250"/>
                  </a:cubicBezTo>
                  <a:lnTo>
                    <a:pt x="1341" y="2157"/>
                  </a:lnTo>
                  <a:cubicBezTo>
                    <a:pt x="1153" y="2143"/>
                    <a:pt x="963" y="2137"/>
                    <a:pt x="776" y="2113"/>
                  </a:cubicBezTo>
                  <a:cubicBezTo>
                    <a:pt x="736" y="2109"/>
                    <a:pt x="695" y="2099"/>
                    <a:pt x="656" y="2087"/>
                  </a:cubicBezTo>
                  <a:cubicBezTo>
                    <a:pt x="623" y="2072"/>
                    <a:pt x="623" y="2076"/>
                    <a:pt x="628" y="2049"/>
                  </a:cubicBezTo>
                  <a:cubicBezTo>
                    <a:pt x="637" y="1997"/>
                    <a:pt x="687" y="1942"/>
                    <a:pt x="719" y="1903"/>
                  </a:cubicBezTo>
                  <a:cubicBezTo>
                    <a:pt x="781" y="1825"/>
                    <a:pt x="847" y="1750"/>
                    <a:pt x="913" y="1673"/>
                  </a:cubicBezTo>
                  <a:cubicBezTo>
                    <a:pt x="1033" y="1529"/>
                    <a:pt x="1159" y="1386"/>
                    <a:pt x="1273" y="1236"/>
                  </a:cubicBezTo>
                  <a:cubicBezTo>
                    <a:pt x="1469" y="976"/>
                    <a:pt x="1591" y="615"/>
                    <a:pt x="1395" y="319"/>
                  </a:cubicBezTo>
                  <a:cubicBezTo>
                    <a:pt x="1260" y="115"/>
                    <a:pt x="1035" y="1"/>
                    <a:pt x="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1" name="Google Shape;10861;p20"/>
            <p:cNvSpPr/>
            <p:nvPr/>
          </p:nvSpPr>
          <p:spPr>
            <a:xfrm>
              <a:off x="6845312" y="499810"/>
              <a:ext cx="124601" cy="139712"/>
            </a:xfrm>
            <a:custGeom>
              <a:avLst/>
              <a:gdLst/>
              <a:ahLst/>
              <a:cxnLst/>
              <a:rect l="l" t="t" r="r" b="b"/>
              <a:pathLst>
                <a:path w="4626" h="5187" extrusionOk="0">
                  <a:moveTo>
                    <a:pt x="1980" y="1"/>
                  </a:moveTo>
                  <a:cubicBezTo>
                    <a:pt x="1868" y="1"/>
                    <a:pt x="1760" y="72"/>
                    <a:pt x="1769" y="217"/>
                  </a:cubicBezTo>
                  <a:lnTo>
                    <a:pt x="1902" y="2512"/>
                  </a:lnTo>
                  <a:lnTo>
                    <a:pt x="1902" y="2512"/>
                  </a:lnTo>
                  <a:lnTo>
                    <a:pt x="296" y="2498"/>
                  </a:lnTo>
                  <a:cubicBezTo>
                    <a:pt x="296" y="2498"/>
                    <a:pt x="295" y="2498"/>
                    <a:pt x="295" y="2498"/>
                  </a:cubicBezTo>
                  <a:cubicBezTo>
                    <a:pt x="5" y="2498"/>
                    <a:pt x="1" y="2949"/>
                    <a:pt x="292" y="2949"/>
                  </a:cubicBezTo>
                  <a:lnTo>
                    <a:pt x="1929" y="2963"/>
                  </a:lnTo>
                  <a:lnTo>
                    <a:pt x="2045" y="4967"/>
                  </a:lnTo>
                  <a:cubicBezTo>
                    <a:pt x="2053" y="5112"/>
                    <a:pt x="2172" y="5186"/>
                    <a:pt x="2286" y="5186"/>
                  </a:cubicBezTo>
                  <a:cubicBezTo>
                    <a:pt x="2398" y="5186"/>
                    <a:pt x="2505" y="5115"/>
                    <a:pt x="2498" y="4970"/>
                  </a:cubicBezTo>
                  <a:lnTo>
                    <a:pt x="2380" y="2968"/>
                  </a:lnTo>
                  <a:lnTo>
                    <a:pt x="4331" y="2984"/>
                  </a:lnTo>
                  <a:cubicBezTo>
                    <a:pt x="4332" y="2984"/>
                    <a:pt x="4333" y="2984"/>
                    <a:pt x="4334" y="2984"/>
                  </a:cubicBezTo>
                  <a:cubicBezTo>
                    <a:pt x="4622" y="2984"/>
                    <a:pt x="4626" y="2534"/>
                    <a:pt x="4335" y="2532"/>
                  </a:cubicBezTo>
                  <a:lnTo>
                    <a:pt x="2353" y="2515"/>
                  </a:lnTo>
                  <a:cubicBezTo>
                    <a:pt x="2310" y="1750"/>
                    <a:pt x="2266" y="984"/>
                    <a:pt x="2220" y="220"/>
                  </a:cubicBezTo>
                  <a:cubicBezTo>
                    <a:pt x="2212" y="74"/>
                    <a:pt x="2093" y="1"/>
                    <a:pt x="19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2" name="Google Shape;10862;p20"/>
            <p:cNvSpPr/>
            <p:nvPr/>
          </p:nvSpPr>
          <p:spPr>
            <a:xfrm>
              <a:off x="7015408" y="502989"/>
              <a:ext cx="107040" cy="125302"/>
            </a:xfrm>
            <a:custGeom>
              <a:avLst/>
              <a:gdLst/>
              <a:ahLst/>
              <a:cxnLst/>
              <a:rect l="l" t="t" r="r" b="b"/>
              <a:pathLst>
                <a:path w="3974" h="4652" extrusionOk="0">
                  <a:moveTo>
                    <a:pt x="2233" y="0"/>
                  </a:moveTo>
                  <a:cubicBezTo>
                    <a:pt x="1988" y="0"/>
                    <a:pt x="1723" y="92"/>
                    <a:pt x="1506" y="199"/>
                  </a:cubicBezTo>
                  <a:cubicBezTo>
                    <a:pt x="1281" y="310"/>
                    <a:pt x="1418" y="616"/>
                    <a:pt x="1626" y="616"/>
                  </a:cubicBezTo>
                  <a:cubicBezTo>
                    <a:pt x="1660" y="616"/>
                    <a:pt x="1695" y="608"/>
                    <a:pt x="1731" y="591"/>
                  </a:cubicBezTo>
                  <a:cubicBezTo>
                    <a:pt x="1854" y="531"/>
                    <a:pt x="2040" y="433"/>
                    <a:pt x="2202" y="433"/>
                  </a:cubicBezTo>
                  <a:cubicBezTo>
                    <a:pt x="2267" y="433"/>
                    <a:pt x="2328" y="449"/>
                    <a:pt x="2379" y="489"/>
                  </a:cubicBezTo>
                  <a:cubicBezTo>
                    <a:pt x="2509" y="591"/>
                    <a:pt x="2489" y="799"/>
                    <a:pt x="2462" y="940"/>
                  </a:cubicBezTo>
                  <a:cubicBezTo>
                    <a:pt x="2381" y="1358"/>
                    <a:pt x="2130" y="1767"/>
                    <a:pt x="1906" y="2124"/>
                  </a:cubicBezTo>
                  <a:cubicBezTo>
                    <a:pt x="1414" y="2913"/>
                    <a:pt x="776" y="3596"/>
                    <a:pt x="134" y="4263"/>
                  </a:cubicBezTo>
                  <a:cubicBezTo>
                    <a:pt x="1" y="4403"/>
                    <a:pt x="90" y="4650"/>
                    <a:pt x="291" y="4652"/>
                  </a:cubicBezTo>
                  <a:cubicBezTo>
                    <a:pt x="338" y="4652"/>
                    <a:pt x="385" y="4652"/>
                    <a:pt x="432" y="4652"/>
                  </a:cubicBezTo>
                  <a:cubicBezTo>
                    <a:pt x="1516" y="4652"/>
                    <a:pt x="2598" y="4617"/>
                    <a:pt x="3680" y="4547"/>
                  </a:cubicBezTo>
                  <a:cubicBezTo>
                    <a:pt x="3964" y="4530"/>
                    <a:pt x="3974" y="4095"/>
                    <a:pt x="3702" y="4095"/>
                  </a:cubicBezTo>
                  <a:cubicBezTo>
                    <a:pt x="3696" y="4095"/>
                    <a:pt x="3690" y="4095"/>
                    <a:pt x="3684" y="4095"/>
                  </a:cubicBezTo>
                  <a:cubicBezTo>
                    <a:pt x="2732" y="4158"/>
                    <a:pt x="1779" y="4186"/>
                    <a:pt x="826" y="4194"/>
                  </a:cubicBezTo>
                  <a:cubicBezTo>
                    <a:pt x="1508" y="3467"/>
                    <a:pt x="2161" y="2699"/>
                    <a:pt x="2606" y="1805"/>
                  </a:cubicBezTo>
                  <a:cubicBezTo>
                    <a:pt x="2813" y="1390"/>
                    <a:pt x="3073" y="843"/>
                    <a:pt x="2852" y="381"/>
                  </a:cubicBezTo>
                  <a:cubicBezTo>
                    <a:pt x="2717" y="98"/>
                    <a:pt x="2486" y="0"/>
                    <a:pt x="2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3" name="Google Shape;10863;p20"/>
            <p:cNvSpPr/>
            <p:nvPr/>
          </p:nvSpPr>
          <p:spPr>
            <a:xfrm>
              <a:off x="7113884" y="505359"/>
              <a:ext cx="87620" cy="134729"/>
            </a:xfrm>
            <a:custGeom>
              <a:avLst/>
              <a:gdLst/>
              <a:ahLst/>
              <a:cxnLst/>
              <a:rect l="l" t="t" r="r" b="b"/>
              <a:pathLst>
                <a:path w="3253" h="5002" extrusionOk="0">
                  <a:moveTo>
                    <a:pt x="2453" y="0"/>
                  </a:moveTo>
                  <a:cubicBezTo>
                    <a:pt x="2412" y="0"/>
                    <a:pt x="2369" y="2"/>
                    <a:pt x="2327" y="6"/>
                  </a:cubicBezTo>
                  <a:cubicBezTo>
                    <a:pt x="1648" y="65"/>
                    <a:pt x="971" y="139"/>
                    <a:pt x="293" y="206"/>
                  </a:cubicBezTo>
                  <a:cubicBezTo>
                    <a:pt x="17" y="234"/>
                    <a:pt x="1" y="659"/>
                    <a:pt x="263" y="659"/>
                  </a:cubicBezTo>
                  <a:cubicBezTo>
                    <a:pt x="272" y="659"/>
                    <a:pt x="281" y="659"/>
                    <a:pt x="290" y="658"/>
                  </a:cubicBezTo>
                  <a:lnTo>
                    <a:pt x="1970" y="493"/>
                  </a:lnTo>
                  <a:cubicBezTo>
                    <a:pt x="2082" y="482"/>
                    <a:pt x="2250" y="441"/>
                    <a:pt x="2400" y="441"/>
                  </a:cubicBezTo>
                  <a:cubicBezTo>
                    <a:pt x="2539" y="441"/>
                    <a:pt x="2663" y="476"/>
                    <a:pt x="2715" y="603"/>
                  </a:cubicBezTo>
                  <a:cubicBezTo>
                    <a:pt x="2817" y="849"/>
                    <a:pt x="2665" y="1198"/>
                    <a:pt x="2602" y="1440"/>
                  </a:cubicBezTo>
                  <a:cubicBezTo>
                    <a:pt x="2515" y="1776"/>
                    <a:pt x="2419" y="2110"/>
                    <a:pt x="2327" y="2445"/>
                  </a:cubicBezTo>
                  <a:lnTo>
                    <a:pt x="1445" y="2503"/>
                  </a:lnTo>
                  <a:cubicBezTo>
                    <a:pt x="1324" y="2513"/>
                    <a:pt x="1219" y="2599"/>
                    <a:pt x="1217" y="2727"/>
                  </a:cubicBezTo>
                  <a:cubicBezTo>
                    <a:pt x="1216" y="2840"/>
                    <a:pt x="1314" y="2956"/>
                    <a:pt x="1432" y="2956"/>
                  </a:cubicBezTo>
                  <a:cubicBezTo>
                    <a:pt x="1435" y="2956"/>
                    <a:pt x="1438" y="2956"/>
                    <a:pt x="1442" y="2956"/>
                  </a:cubicBezTo>
                  <a:lnTo>
                    <a:pt x="2200" y="2906"/>
                  </a:lnTo>
                  <a:lnTo>
                    <a:pt x="2200" y="2906"/>
                  </a:lnTo>
                  <a:cubicBezTo>
                    <a:pt x="2026" y="3514"/>
                    <a:pt x="1846" y="4119"/>
                    <a:pt x="1655" y="4722"/>
                  </a:cubicBezTo>
                  <a:cubicBezTo>
                    <a:pt x="1600" y="4890"/>
                    <a:pt x="1739" y="5001"/>
                    <a:pt x="1876" y="5001"/>
                  </a:cubicBezTo>
                  <a:cubicBezTo>
                    <a:pt x="1966" y="5001"/>
                    <a:pt x="2054" y="4954"/>
                    <a:pt x="2089" y="4846"/>
                  </a:cubicBezTo>
                  <a:cubicBezTo>
                    <a:pt x="2295" y="4197"/>
                    <a:pt x="2491" y="3545"/>
                    <a:pt x="2676" y="2892"/>
                  </a:cubicBezTo>
                  <a:cubicBezTo>
                    <a:pt x="2678" y="2886"/>
                    <a:pt x="2681" y="2881"/>
                    <a:pt x="2682" y="2875"/>
                  </a:cubicBezTo>
                  <a:lnTo>
                    <a:pt x="3022" y="2853"/>
                  </a:lnTo>
                  <a:cubicBezTo>
                    <a:pt x="3145" y="2845"/>
                    <a:pt x="3250" y="2757"/>
                    <a:pt x="3251" y="2629"/>
                  </a:cubicBezTo>
                  <a:cubicBezTo>
                    <a:pt x="3253" y="2516"/>
                    <a:pt x="3157" y="2399"/>
                    <a:pt x="3041" y="2399"/>
                  </a:cubicBezTo>
                  <a:cubicBezTo>
                    <a:pt x="3036" y="2399"/>
                    <a:pt x="3032" y="2400"/>
                    <a:pt x="3027" y="2400"/>
                  </a:cubicBezTo>
                  <a:lnTo>
                    <a:pt x="2817" y="2412"/>
                  </a:lnTo>
                  <a:cubicBezTo>
                    <a:pt x="2960" y="1938"/>
                    <a:pt x="3102" y="1454"/>
                    <a:pt x="3176" y="973"/>
                  </a:cubicBezTo>
                  <a:cubicBezTo>
                    <a:pt x="3215" y="714"/>
                    <a:pt x="3187" y="443"/>
                    <a:pt x="3016" y="235"/>
                  </a:cubicBezTo>
                  <a:cubicBezTo>
                    <a:pt x="2868" y="55"/>
                    <a:pt x="2669" y="0"/>
                    <a:pt x="2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4" name="Google Shape;10864;p20"/>
            <p:cNvSpPr/>
            <p:nvPr/>
          </p:nvSpPr>
          <p:spPr>
            <a:xfrm>
              <a:off x="7232561" y="511527"/>
              <a:ext cx="94461" cy="123659"/>
            </a:xfrm>
            <a:custGeom>
              <a:avLst/>
              <a:gdLst/>
              <a:ahLst/>
              <a:cxnLst/>
              <a:rect l="l" t="t" r="r" b="b"/>
              <a:pathLst>
                <a:path w="3507" h="4591" extrusionOk="0">
                  <a:moveTo>
                    <a:pt x="1535" y="0"/>
                  </a:moveTo>
                  <a:cubicBezTo>
                    <a:pt x="1163" y="0"/>
                    <a:pt x="807" y="144"/>
                    <a:pt x="462" y="288"/>
                  </a:cubicBezTo>
                  <a:cubicBezTo>
                    <a:pt x="227" y="385"/>
                    <a:pt x="373" y="699"/>
                    <a:pt x="593" y="699"/>
                  </a:cubicBezTo>
                  <a:cubicBezTo>
                    <a:pt x="623" y="699"/>
                    <a:pt x="655" y="693"/>
                    <a:pt x="688" y="679"/>
                  </a:cubicBezTo>
                  <a:cubicBezTo>
                    <a:pt x="948" y="571"/>
                    <a:pt x="1238" y="447"/>
                    <a:pt x="1529" y="447"/>
                  </a:cubicBezTo>
                  <a:cubicBezTo>
                    <a:pt x="1571" y="447"/>
                    <a:pt x="1613" y="450"/>
                    <a:pt x="1654" y="455"/>
                  </a:cubicBezTo>
                  <a:cubicBezTo>
                    <a:pt x="1921" y="491"/>
                    <a:pt x="2167" y="656"/>
                    <a:pt x="2185" y="943"/>
                  </a:cubicBezTo>
                  <a:cubicBezTo>
                    <a:pt x="2231" y="1590"/>
                    <a:pt x="1487" y="1889"/>
                    <a:pt x="1003" y="2091"/>
                  </a:cubicBezTo>
                  <a:cubicBezTo>
                    <a:pt x="771" y="2187"/>
                    <a:pt x="914" y="2509"/>
                    <a:pt x="1129" y="2509"/>
                  </a:cubicBezTo>
                  <a:cubicBezTo>
                    <a:pt x="1144" y="2509"/>
                    <a:pt x="1158" y="2508"/>
                    <a:pt x="1173" y="2505"/>
                  </a:cubicBezTo>
                  <a:cubicBezTo>
                    <a:pt x="1420" y="2455"/>
                    <a:pt x="1687" y="2400"/>
                    <a:pt x="1949" y="2400"/>
                  </a:cubicBezTo>
                  <a:cubicBezTo>
                    <a:pt x="2153" y="2400"/>
                    <a:pt x="2354" y="2433"/>
                    <a:pt x="2540" y="2528"/>
                  </a:cubicBezTo>
                  <a:cubicBezTo>
                    <a:pt x="2919" y="2724"/>
                    <a:pt x="3047" y="3131"/>
                    <a:pt x="2864" y="3515"/>
                  </a:cubicBezTo>
                  <a:cubicBezTo>
                    <a:pt x="2636" y="3992"/>
                    <a:pt x="2181" y="4137"/>
                    <a:pt x="1691" y="4137"/>
                  </a:cubicBezTo>
                  <a:cubicBezTo>
                    <a:pt x="1234" y="4137"/>
                    <a:pt x="746" y="4011"/>
                    <a:pt x="382" y="3912"/>
                  </a:cubicBezTo>
                  <a:cubicBezTo>
                    <a:pt x="360" y="3905"/>
                    <a:pt x="338" y="3903"/>
                    <a:pt x="317" y="3903"/>
                  </a:cubicBezTo>
                  <a:cubicBezTo>
                    <a:pt x="84" y="3903"/>
                    <a:pt x="1" y="4275"/>
                    <a:pt x="258" y="4346"/>
                  </a:cubicBezTo>
                  <a:cubicBezTo>
                    <a:pt x="710" y="4470"/>
                    <a:pt x="1175" y="4590"/>
                    <a:pt x="1643" y="4590"/>
                  </a:cubicBezTo>
                  <a:cubicBezTo>
                    <a:pt x="1806" y="4590"/>
                    <a:pt x="1969" y="4575"/>
                    <a:pt x="2132" y="4541"/>
                  </a:cubicBezTo>
                  <a:cubicBezTo>
                    <a:pt x="2681" y="4426"/>
                    <a:pt x="3171" y="4071"/>
                    <a:pt x="3343" y="3525"/>
                  </a:cubicBezTo>
                  <a:cubicBezTo>
                    <a:pt x="3506" y="3008"/>
                    <a:pt x="3309" y="2473"/>
                    <a:pt x="2850" y="2187"/>
                  </a:cubicBezTo>
                  <a:cubicBezTo>
                    <a:pt x="2626" y="2046"/>
                    <a:pt x="2383" y="1985"/>
                    <a:pt x="2132" y="1964"/>
                  </a:cubicBezTo>
                  <a:cubicBezTo>
                    <a:pt x="2505" y="1657"/>
                    <a:pt x="2753" y="1247"/>
                    <a:pt x="2604" y="715"/>
                  </a:cubicBezTo>
                  <a:cubicBezTo>
                    <a:pt x="2497" y="335"/>
                    <a:pt x="2156" y="89"/>
                    <a:pt x="1777" y="21"/>
                  </a:cubicBezTo>
                  <a:cubicBezTo>
                    <a:pt x="1695" y="7"/>
                    <a:pt x="1615" y="0"/>
                    <a:pt x="1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5" name="Google Shape;10865;p20"/>
            <p:cNvSpPr/>
            <p:nvPr/>
          </p:nvSpPr>
          <p:spPr>
            <a:xfrm>
              <a:off x="7360989" y="565101"/>
              <a:ext cx="138769" cy="13225"/>
            </a:xfrm>
            <a:custGeom>
              <a:avLst/>
              <a:gdLst/>
              <a:ahLst/>
              <a:cxnLst/>
              <a:rect l="l" t="t" r="r" b="b"/>
              <a:pathLst>
                <a:path w="5152" h="491" extrusionOk="0">
                  <a:moveTo>
                    <a:pt x="291" y="0"/>
                  </a:moveTo>
                  <a:cubicBezTo>
                    <a:pt x="4" y="0"/>
                    <a:pt x="1" y="450"/>
                    <a:pt x="291" y="451"/>
                  </a:cubicBezTo>
                  <a:lnTo>
                    <a:pt x="4857" y="491"/>
                  </a:lnTo>
                  <a:cubicBezTo>
                    <a:pt x="4858" y="491"/>
                    <a:pt x="4860" y="491"/>
                    <a:pt x="4861" y="491"/>
                  </a:cubicBezTo>
                  <a:cubicBezTo>
                    <a:pt x="5148" y="491"/>
                    <a:pt x="5151" y="42"/>
                    <a:pt x="4861" y="39"/>
                  </a:cubicBezTo>
                  <a:lnTo>
                    <a:pt x="294" y="0"/>
                  </a:lnTo>
                  <a:cubicBezTo>
                    <a:pt x="293" y="0"/>
                    <a:pt x="292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6" name="Google Shape;10866;p20"/>
            <p:cNvSpPr/>
            <p:nvPr/>
          </p:nvSpPr>
          <p:spPr>
            <a:xfrm>
              <a:off x="7362255" y="601383"/>
              <a:ext cx="143510" cy="13279"/>
            </a:xfrm>
            <a:custGeom>
              <a:avLst/>
              <a:gdLst/>
              <a:ahLst/>
              <a:cxnLst/>
              <a:rect l="l" t="t" r="r" b="b"/>
              <a:pathLst>
                <a:path w="5328" h="493" extrusionOk="0">
                  <a:moveTo>
                    <a:pt x="293" y="1"/>
                  </a:moveTo>
                  <a:cubicBezTo>
                    <a:pt x="4" y="1"/>
                    <a:pt x="0" y="452"/>
                    <a:pt x="291" y="453"/>
                  </a:cubicBezTo>
                  <a:lnTo>
                    <a:pt x="5032" y="493"/>
                  </a:lnTo>
                  <a:cubicBezTo>
                    <a:pt x="5033" y="493"/>
                    <a:pt x="5034" y="493"/>
                    <a:pt x="5035" y="493"/>
                  </a:cubicBezTo>
                  <a:cubicBezTo>
                    <a:pt x="5323" y="493"/>
                    <a:pt x="5327" y="43"/>
                    <a:pt x="5037" y="40"/>
                  </a:cubicBezTo>
                  <a:lnTo>
                    <a:pt x="294" y="1"/>
                  </a:lnTo>
                  <a:cubicBezTo>
                    <a:pt x="294" y="1"/>
                    <a:pt x="293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7" name="Google Shape;10867;p20"/>
            <p:cNvSpPr/>
            <p:nvPr/>
          </p:nvSpPr>
          <p:spPr>
            <a:xfrm>
              <a:off x="7521469" y="510934"/>
              <a:ext cx="94165" cy="127564"/>
            </a:xfrm>
            <a:custGeom>
              <a:avLst/>
              <a:gdLst/>
              <a:ahLst/>
              <a:cxnLst/>
              <a:rect l="l" t="t" r="r" b="b"/>
              <a:pathLst>
                <a:path w="3496" h="4736" extrusionOk="0">
                  <a:moveTo>
                    <a:pt x="1823" y="1"/>
                  </a:moveTo>
                  <a:cubicBezTo>
                    <a:pt x="1435" y="1"/>
                    <a:pt x="1061" y="259"/>
                    <a:pt x="760" y="504"/>
                  </a:cubicBezTo>
                  <a:cubicBezTo>
                    <a:pt x="581" y="649"/>
                    <a:pt x="743" y="881"/>
                    <a:pt x="930" y="881"/>
                  </a:cubicBezTo>
                  <a:cubicBezTo>
                    <a:pt x="979" y="881"/>
                    <a:pt x="1030" y="865"/>
                    <a:pt x="1076" y="827"/>
                  </a:cubicBezTo>
                  <a:cubicBezTo>
                    <a:pt x="1241" y="693"/>
                    <a:pt x="1581" y="448"/>
                    <a:pt x="1847" y="448"/>
                  </a:cubicBezTo>
                  <a:cubicBezTo>
                    <a:pt x="1982" y="448"/>
                    <a:pt x="2099" y="512"/>
                    <a:pt x="2162" y="687"/>
                  </a:cubicBezTo>
                  <a:cubicBezTo>
                    <a:pt x="2309" y="1092"/>
                    <a:pt x="2124" y="1660"/>
                    <a:pt x="1971" y="2036"/>
                  </a:cubicBezTo>
                  <a:cubicBezTo>
                    <a:pt x="1592" y="2962"/>
                    <a:pt x="846" y="3670"/>
                    <a:pt x="138" y="4347"/>
                  </a:cubicBezTo>
                  <a:cubicBezTo>
                    <a:pt x="1" y="4481"/>
                    <a:pt x="97" y="4736"/>
                    <a:pt x="291" y="4736"/>
                  </a:cubicBezTo>
                  <a:cubicBezTo>
                    <a:pt x="292" y="4736"/>
                    <a:pt x="293" y="4736"/>
                    <a:pt x="294" y="4736"/>
                  </a:cubicBezTo>
                  <a:cubicBezTo>
                    <a:pt x="1274" y="4715"/>
                    <a:pt x="2251" y="4637"/>
                    <a:pt x="3221" y="4501"/>
                  </a:cubicBezTo>
                  <a:cubicBezTo>
                    <a:pt x="3496" y="4462"/>
                    <a:pt x="3400" y="4061"/>
                    <a:pt x="3141" y="4061"/>
                  </a:cubicBezTo>
                  <a:cubicBezTo>
                    <a:pt x="3129" y="4061"/>
                    <a:pt x="3118" y="4062"/>
                    <a:pt x="3105" y="4064"/>
                  </a:cubicBezTo>
                  <a:cubicBezTo>
                    <a:pt x="2367" y="4167"/>
                    <a:pt x="1625" y="4223"/>
                    <a:pt x="880" y="4256"/>
                  </a:cubicBezTo>
                  <a:cubicBezTo>
                    <a:pt x="1634" y="3504"/>
                    <a:pt x="2349" y="2669"/>
                    <a:pt x="2577" y="1609"/>
                  </a:cubicBezTo>
                  <a:cubicBezTo>
                    <a:pt x="2682" y="1120"/>
                    <a:pt x="2759" y="402"/>
                    <a:pt x="2242" y="112"/>
                  </a:cubicBezTo>
                  <a:cubicBezTo>
                    <a:pt x="2102" y="34"/>
                    <a:pt x="1962" y="1"/>
                    <a:pt x="18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8" name="Google Shape;10868;p20"/>
            <p:cNvSpPr/>
            <p:nvPr/>
          </p:nvSpPr>
          <p:spPr>
            <a:xfrm>
              <a:off x="7619703" y="514328"/>
              <a:ext cx="84226" cy="122662"/>
            </a:xfrm>
            <a:custGeom>
              <a:avLst/>
              <a:gdLst/>
              <a:ahLst/>
              <a:cxnLst/>
              <a:rect l="l" t="t" r="r" b="b"/>
              <a:pathLst>
                <a:path w="3127" h="4554" extrusionOk="0">
                  <a:moveTo>
                    <a:pt x="2693" y="0"/>
                  </a:moveTo>
                  <a:cubicBezTo>
                    <a:pt x="2597" y="0"/>
                    <a:pt x="2504" y="52"/>
                    <a:pt x="2482" y="160"/>
                  </a:cubicBezTo>
                  <a:cubicBezTo>
                    <a:pt x="2390" y="630"/>
                    <a:pt x="2297" y="1152"/>
                    <a:pt x="1978" y="1531"/>
                  </a:cubicBezTo>
                  <a:cubicBezTo>
                    <a:pt x="1795" y="1747"/>
                    <a:pt x="1525" y="1921"/>
                    <a:pt x="1249" y="1921"/>
                  </a:cubicBezTo>
                  <a:cubicBezTo>
                    <a:pt x="1136" y="1921"/>
                    <a:pt x="1022" y="1892"/>
                    <a:pt x="912" y="1824"/>
                  </a:cubicBezTo>
                  <a:cubicBezTo>
                    <a:pt x="478" y="1555"/>
                    <a:pt x="671" y="1078"/>
                    <a:pt x="981" y="792"/>
                  </a:cubicBezTo>
                  <a:cubicBezTo>
                    <a:pt x="1201" y="588"/>
                    <a:pt x="1487" y="468"/>
                    <a:pt x="1779" y="468"/>
                  </a:cubicBezTo>
                  <a:cubicBezTo>
                    <a:pt x="1888" y="468"/>
                    <a:pt x="1998" y="485"/>
                    <a:pt x="2106" y="521"/>
                  </a:cubicBezTo>
                  <a:cubicBezTo>
                    <a:pt x="2132" y="529"/>
                    <a:pt x="2157" y="533"/>
                    <a:pt x="2180" y="533"/>
                  </a:cubicBezTo>
                  <a:cubicBezTo>
                    <a:pt x="2403" y="533"/>
                    <a:pt x="2480" y="167"/>
                    <a:pt x="2230" y="85"/>
                  </a:cubicBezTo>
                  <a:cubicBezTo>
                    <a:pt x="2084" y="37"/>
                    <a:pt x="1934" y="15"/>
                    <a:pt x="1785" y="15"/>
                  </a:cubicBezTo>
                  <a:cubicBezTo>
                    <a:pt x="1355" y="15"/>
                    <a:pt x="931" y="201"/>
                    <a:pt x="622" y="510"/>
                  </a:cubicBezTo>
                  <a:cubicBezTo>
                    <a:pt x="196" y="936"/>
                    <a:pt x="0" y="1627"/>
                    <a:pt x="500" y="2076"/>
                  </a:cubicBezTo>
                  <a:cubicBezTo>
                    <a:pt x="721" y="2275"/>
                    <a:pt x="983" y="2366"/>
                    <a:pt x="1249" y="2366"/>
                  </a:cubicBezTo>
                  <a:cubicBezTo>
                    <a:pt x="1538" y="2366"/>
                    <a:pt x="1830" y="2258"/>
                    <a:pt x="2073" y="2065"/>
                  </a:cubicBezTo>
                  <a:cubicBezTo>
                    <a:pt x="2302" y="1884"/>
                    <a:pt x="2462" y="1655"/>
                    <a:pt x="2582" y="1404"/>
                  </a:cubicBezTo>
                  <a:lnTo>
                    <a:pt x="2582" y="1404"/>
                  </a:lnTo>
                  <a:cubicBezTo>
                    <a:pt x="2570" y="1826"/>
                    <a:pt x="2498" y="2244"/>
                    <a:pt x="2366" y="2645"/>
                  </a:cubicBezTo>
                  <a:cubicBezTo>
                    <a:pt x="2153" y="3284"/>
                    <a:pt x="1732" y="4025"/>
                    <a:pt x="995" y="4090"/>
                  </a:cubicBezTo>
                  <a:cubicBezTo>
                    <a:pt x="987" y="4088"/>
                    <a:pt x="980" y="4088"/>
                    <a:pt x="972" y="4088"/>
                  </a:cubicBezTo>
                  <a:lnTo>
                    <a:pt x="831" y="4108"/>
                  </a:lnTo>
                  <a:cubicBezTo>
                    <a:pt x="575" y="4148"/>
                    <a:pt x="638" y="4552"/>
                    <a:pt x="887" y="4553"/>
                  </a:cubicBezTo>
                  <a:cubicBezTo>
                    <a:pt x="890" y="4553"/>
                    <a:pt x="893" y="4553"/>
                    <a:pt x="896" y="4553"/>
                  </a:cubicBezTo>
                  <a:cubicBezTo>
                    <a:pt x="1826" y="4553"/>
                    <a:pt x="2417" y="3772"/>
                    <a:pt x="2725" y="2979"/>
                  </a:cubicBezTo>
                  <a:cubicBezTo>
                    <a:pt x="3071" y="2086"/>
                    <a:pt x="3126" y="1096"/>
                    <a:pt x="2918" y="163"/>
                  </a:cubicBezTo>
                  <a:cubicBezTo>
                    <a:pt x="2894" y="56"/>
                    <a:pt x="2792" y="0"/>
                    <a:pt x="2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69" name="Google Shape;10869;p20"/>
            <p:cNvSpPr/>
            <p:nvPr/>
          </p:nvSpPr>
          <p:spPr>
            <a:xfrm>
              <a:off x="7741369" y="516618"/>
              <a:ext cx="50288" cy="113154"/>
            </a:xfrm>
            <a:custGeom>
              <a:avLst/>
              <a:gdLst/>
              <a:ahLst/>
              <a:cxnLst/>
              <a:rect l="l" t="t" r="r" b="b"/>
              <a:pathLst>
                <a:path w="1867" h="4201" extrusionOk="0">
                  <a:moveTo>
                    <a:pt x="1173" y="442"/>
                  </a:moveTo>
                  <a:cubicBezTo>
                    <a:pt x="1182" y="442"/>
                    <a:pt x="1191" y="445"/>
                    <a:pt x="1197" y="450"/>
                  </a:cubicBezTo>
                  <a:cubicBezTo>
                    <a:pt x="1249" y="489"/>
                    <a:pt x="1185" y="785"/>
                    <a:pt x="1172" y="844"/>
                  </a:cubicBezTo>
                  <a:cubicBezTo>
                    <a:pt x="1141" y="993"/>
                    <a:pt x="1096" y="1141"/>
                    <a:pt x="1038" y="1282"/>
                  </a:cubicBezTo>
                  <a:cubicBezTo>
                    <a:pt x="1003" y="1368"/>
                    <a:pt x="959" y="1451"/>
                    <a:pt x="917" y="1535"/>
                  </a:cubicBezTo>
                  <a:cubicBezTo>
                    <a:pt x="896" y="1530"/>
                    <a:pt x="875" y="1527"/>
                    <a:pt x="854" y="1527"/>
                  </a:cubicBezTo>
                  <a:cubicBezTo>
                    <a:pt x="811" y="1527"/>
                    <a:pt x="768" y="1538"/>
                    <a:pt x="730" y="1560"/>
                  </a:cubicBezTo>
                  <a:cubicBezTo>
                    <a:pt x="663" y="1340"/>
                    <a:pt x="673" y="1101"/>
                    <a:pt x="756" y="885"/>
                  </a:cubicBezTo>
                  <a:cubicBezTo>
                    <a:pt x="801" y="766"/>
                    <a:pt x="872" y="658"/>
                    <a:pt x="962" y="567"/>
                  </a:cubicBezTo>
                  <a:cubicBezTo>
                    <a:pt x="994" y="535"/>
                    <a:pt x="1110" y="442"/>
                    <a:pt x="1173" y="442"/>
                  </a:cubicBezTo>
                  <a:close/>
                  <a:moveTo>
                    <a:pt x="903" y="2543"/>
                  </a:moveTo>
                  <a:cubicBezTo>
                    <a:pt x="939" y="2613"/>
                    <a:pt x="976" y="2684"/>
                    <a:pt x="1011" y="2756"/>
                  </a:cubicBezTo>
                  <a:cubicBezTo>
                    <a:pt x="1132" y="3008"/>
                    <a:pt x="1284" y="3411"/>
                    <a:pt x="1050" y="3646"/>
                  </a:cubicBezTo>
                  <a:cubicBezTo>
                    <a:pt x="979" y="3718"/>
                    <a:pt x="899" y="3754"/>
                    <a:pt x="826" y="3754"/>
                  </a:cubicBezTo>
                  <a:cubicBezTo>
                    <a:pt x="720" y="3754"/>
                    <a:pt x="630" y="3677"/>
                    <a:pt x="610" y="3522"/>
                  </a:cubicBezTo>
                  <a:cubicBezTo>
                    <a:pt x="572" y="3239"/>
                    <a:pt x="716" y="2925"/>
                    <a:pt x="835" y="2676"/>
                  </a:cubicBezTo>
                  <a:cubicBezTo>
                    <a:pt x="856" y="2631"/>
                    <a:pt x="881" y="2587"/>
                    <a:pt x="903" y="2543"/>
                  </a:cubicBezTo>
                  <a:close/>
                  <a:moveTo>
                    <a:pt x="1191" y="0"/>
                  </a:moveTo>
                  <a:cubicBezTo>
                    <a:pt x="1039" y="0"/>
                    <a:pt x="880" y="61"/>
                    <a:pt x="762" y="146"/>
                  </a:cubicBezTo>
                  <a:cubicBezTo>
                    <a:pt x="218" y="536"/>
                    <a:pt x="110" y="1332"/>
                    <a:pt x="380" y="1908"/>
                  </a:cubicBezTo>
                  <a:cubicBezTo>
                    <a:pt x="418" y="1992"/>
                    <a:pt x="484" y="2026"/>
                    <a:pt x="552" y="2026"/>
                  </a:cubicBezTo>
                  <a:cubicBezTo>
                    <a:pt x="591" y="2026"/>
                    <a:pt x="631" y="2015"/>
                    <a:pt x="666" y="1994"/>
                  </a:cubicBezTo>
                  <a:cubicBezTo>
                    <a:pt x="668" y="2001"/>
                    <a:pt x="669" y="2007"/>
                    <a:pt x="671" y="2012"/>
                  </a:cubicBezTo>
                  <a:lnTo>
                    <a:pt x="613" y="2120"/>
                  </a:lnTo>
                  <a:cubicBezTo>
                    <a:pt x="359" y="2595"/>
                    <a:pt x="0" y="3245"/>
                    <a:pt x="217" y="3795"/>
                  </a:cubicBezTo>
                  <a:cubicBezTo>
                    <a:pt x="329" y="4076"/>
                    <a:pt x="562" y="4201"/>
                    <a:pt x="806" y="4201"/>
                  </a:cubicBezTo>
                  <a:cubicBezTo>
                    <a:pt x="1064" y="4201"/>
                    <a:pt x="1334" y="4061"/>
                    <a:pt x="1487" y="3818"/>
                  </a:cubicBezTo>
                  <a:cubicBezTo>
                    <a:pt x="1866" y="3218"/>
                    <a:pt x="1407" y="2624"/>
                    <a:pt x="1164" y="2046"/>
                  </a:cubicBezTo>
                  <a:cubicBezTo>
                    <a:pt x="1348" y="1709"/>
                    <a:pt x="1522" y="1369"/>
                    <a:pt x="1602" y="993"/>
                  </a:cubicBezTo>
                  <a:cubicBezTo>
                    <a:pt x="1661" y="725"/>
                    <a:pt x="1732" y="327"/>
                    <a:pt x="1506" y="117"/>
                  </a:cubicBezTo>
                  <a:cubicBezTo>
                    <a:pt x="1417" y="34"/>
                    <a:pt x="1306" y="0"/>
                    <a:pt x="1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0" name="Google Shape;10870;p20"/>
            <p:cNvSpPr/>
            <p:nvPr/>
          </p:nvSpPr>
          <p:spPr>
            <a:xfrm>
              <a:off x="7839980" y="510611"/>
              <a:ext cx="118703" cy="132035"/>
            </a:xfrm>
            <a:custGeom>
              <a:avLst/>
              <a:gdLst/>
              <a:ahLst/>
              <a:cxnLst/>
              <a:rect l="l" t="t" r="r" b="b"/>
              <a:pathLst>
                <a:path w="4407" h="4902" extrusionOk="0">
                  <a:moveTo>
                    <a:pt x="4090" y="1"/>
                  </a:moveTo>
                  <a:cubicBezTo>
                    <a:pt x="4053" y="1"/>
                    <a:pt x="4014" y="12"/>
                    <a:pt x="3974" y="37"/>
                  </a:cubicBezTo>
                  <a:lnTo>
                    <a:pt x="1903" y="1323"/>
                  </a:lnTo>
                  <a:lnTo>
                    <a:pt x="941" y="1921"/>
                  </a:lnTo>
                  <a:cubicBezTo>
                    <a:pt x="870" y="1964"/>
                    <a:pt x="802" y="2009"/>
                    <a:pt x="731" y="2051"/>
                  </a:cubicBezTo>
                  <a:cubicBezTo>
                    <a:pt x="770" y="1506"/>
                    <a:pt x="797" y="959"/>
                    <a:pt x="806" y="413"/>
                  </a:cubicBezTo>
                  <a:cubicBezTo>
                    <a:pt x="809" y="266"/>
                    <a:pt x="695" y="192"/>
                    <a:pt x="581" y="192"/>
                  </a:cubicBezTo>
                  <a:cubicBezTo>
                    <a:pt x="469" y="192"/>
                    <a:pt x="356" y="264"/>
                    <a:pt x="353" y="408"/>
                  </a:cubicBezTo>
                  <a:cubicBezTo>
                    <a:pt x="344" y="1067"/>
                    <a:pt x="311" y="1724"/>
                    <a:pt x="258" y="2380"/>
                  </a:cubicBezTo>
                  <a:cubicBezTo>
                    <a:pt x="219" y="2423"/>
                    <a:pt x="191" y="2474"/>
                    <a:pt x="176" y="2531"/>
                  </a:cubicBezTo>
                  <a:cubicBezTo>
                    <a:pt x="153" y="2628"/>
                    <a:pt x="173" y="2720"/>
                    <a:pt x="216" y="2807"/>
                  </a:cubicBezTo>
                  <a:cubicBezTo>
                    <a:pt x="164" y="3339"/>
                    <a:pt x="101" y="3870"/>
                    <a:pt x="21" y="4400"/>
                  </a:cubicBezTo>
                  <a:cubicBezTo>
                    <a:pt x="1" y="4531"/>
                    <a:pt x="86" y="4693"/>
                    <a:pt x="227" y="4693"/>
                  </a:cubicBezTo>
                  <a:cubicBezTo>
                    <a:pt x="249" y="4693"/>
                    <a:pt x="272" y="4689"/>
                    <a:pt x="297" y="4680"/>
                  </a:cubicBezTo>
                  <a:cubicBezTo>
                    <a:pt x="455" y="4622"/>
                    <a:pt x="573" y="4538"/>
                    <a:pt x="654" y="4387"/>
                  </a:cubicBezTo>
                  <a:cubicBezTo>
                    <a:pt x="733" y="4242"/>
                    <a:pt x="639" y="4105"/>
                    <a:pt x="518" y="4063"/>
                  </a:cubicBezTo>
                  <a:cubicBezTo>
                    <a:pt x="556" y="3798"/>
                    <a:pt x="587" y="3534"/>
                    <a:pt x="617" y="3269"/>
                  </a:cubicBezTo>
                  <a:cubicBezTo>
                    <a:pt x="847" y="3494"/>
                    <a:pt x="1091" y="3706"/>
                    <a:pt x="1348" y="3900"/>
                  </a:cubicBezTo>
                  <a:cubicBezTo>
                    <a:pt x="1897" y="4315"/>
                    <a:pt x="2505" y="4640"/>
                    <a:pt x="3145" y="4886"/>
                  </a:cubicBezTo>
                  <a:cubicBezTo>
                    <a:pt x="3174" y="4897"/>
                    <a:pt x="3201" y="4901"/>
                    <a:pt x="3226" y="4901"/>
                  </a:cubicBezTo>
                  <a:cubicBezTo>
                    <a:pt x="3439" y="4901"/>
                    <a:pt x="3512" y="4541"/>
                    <a:pt x="3269" y="4450"/>
                  </a:cubicBezTo>
                  <a:cubicBezTo>
                    <a:pt x="2735" y="4245"/>
                    <a:pt x="2227" y="3974"/>
                    <a:pt x="1759" y="3643"/>
                  </a:cubicBezTo>
                  <a:cubicBezTo>
                    <a:pt x="1513" y="3468"/>
                    <a:pt x="1279" y="3277"/>
                    <a:pt x="1060" y="3070"/>
                  </a:cubicBezTo>
                  <a:cubicBezTo>
                    <a:pt x="961" y="2977"/>
                    <a:pt x="866" y="2882"/>
                    <a:pt x="772" y="2783"/>
                  </a:cubicBezTo>
                  <a:cubicBezTo>
                    <a:pt x="747" y="2756"/>
                    <a:pt x="722" y="2728"/>
                    <a:pt x="697" y="2702"/>
                  </a:cubicBezTo>
                  <a:cubicBezTo>
                    <a:pt x="693" y="2689"/>
                    <a:pt x="686" y="2677"/>
                    <a:pt x="678" y="2667"/>
                  </a:cubicBezTo>
                  <a:cubicBezTo>
                    <a:pt x="679" y="2648"/>
                    <a:pt x="681" y="2631"/>
                    <a:pt x="682" y="2612"/>
                  </a:cubicBezTo>
                  <a:lnTo>
                    <a:pt x="758" y="2565"/>
                  </a:lnTo>
                  <a:lnTo>
                    <a:pt x="4198" y="428"/>
                  </a:lnTo>
                  <a:cubicBezTo>
                    <a:pt x="4406" y="299"/>
                    <a:pt x="4282" y="1"/>
                    <a:pt x="40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1" name="Google Shape;10871;p20"/>
            <p:cNvSpPr/>
            <p:nvPr/>
          </p:nvSpPr>
          <p:spPr>
            <a:xfrm>
              <a:off x="7762514" y="3908551"/>
              <a:ext cx="85626" cy="85142"/>
            </a:xfrm>
            <a:custGeom>
              <a:avLst/>
              <a:gdLst/>
              <a:ahLst/>
              <a:cxnLst/>
              <a:rect l="l" t="t" r="r" b="b"/>
              <a:pathLst>
                <a:path w="3179" h="3161" extrusionOk="0">
                  <a:moveTo>
                    <a:pt x="2816" y="0"/>
                  </a:moveTo>
                  <a:cubicBezTo>
                    <a:pt x="2796" y="0"/>
                    <a:pt x="2774" y="3"/>
                    <a:pt x="2752" y="8"/>
                  </a:cubicBezTo>
                  <a:cubicBezTo>
                    <a:pt x="2311" y="115"/>
                    <a:pt x="1888" y="281"/>
                    <a:pt x="1490" y="497"/>
                  </a:cubicBezTo>
                  <a:cubicBezTo>
                    <a:pt x="1412" y="505"/>
                    <a:pt x="1338" y="546"/>
                    <a:pt x="1291" y="610"/>
                  </a:cubicBezTo>
                  <a:cubicBezTo>
                    <a:pt x="878" y="859"/>
                    <a:pt x="499" y="1163"/>
                    <a:pt x="168" y="1516"/>
                  </a:cubicBezTo>
                  <a:cubicBezTo>
                    <a:pt x="0" y="1695"/>
                    <a:pt x="172" y="1938"/>
                    <a:pt x="361" y="1938"/>
                  </a:cubicBezTo>
                  <a:cubicBezTo>
                    <a:pt x="419" y="1938"/>
                    <a:pt x="479" y="1914"/>
                    <a:pt x="531" y="1859"/>
                  </a:cubicBezTo>
                  <a:cubicBezTo>
                    <a:pt x="803" y="1569"/>
                    <a:pt x="1111" y="1315"/>
                    <a:pt x="1446" y="1104"/>
                  </a:cubicBezTo>
                  <a:cubicBezTo>
                    <a:pt x="1855" y="1729"/>
                    <a:pt x="2230" y="2376"/>
                    <a:pt x="2568" y="3042"/>
                  </a:cubicBezTo>
                  <a:cubicBezTo>
                    <a:pt x="2607" y="3120"/>
                    <a:pt x="2695" y="3160"/>
                    <a:pt x="2781" y="3160"/>
                  </a:cubicBezTo>
                  <a:cubicBezTo>
                    <a:pt x="2827" y="3160"/>
                    <a:pt x="2872" y="3149"/>
                    <a:pt x="2910" y="3126"/>
                  </a:cubicBezTo>
                  <a:cubicBezTo>
                    <a:pt x="3034" y="3051"/>
                    <a:pt x="3056" y="2904"/>
                    <a:pt x="2994" y="2783"/>
                  </a:cubicBezTo>
                  <a:cubicBezTo>
                    <a:pt x="2659" y="2120"/>
                    <a:pt x="2288" y="1476"/>
                    <a:pt x="1882" y="856"/>
                  </a:cubicBezTo>
                  <a:cubicBezTo>
                    <a:pt x="2202" y="696"/>
                    <a:pt x="2540" y="574"/>
                    <a:pt x="2888" y="489"/>
                  </a:cubicBezTo>
                  <a:cubicBezTo>
                    <a:pt x="3179" y="418"/>
                    <a:pt x="3081" y="0"/>
                    <a:pt x="28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2" name="Google Shape;10872;p20"/>
            <p:cNvSpPr/>
            <p:nvPr/>
          </p:nvSpPr>
          <p:spPr>
            <a:xfrm>
              <a:off x="7871171" y="3928699"/>
              <a:ext cx="30760" cy="52873"/>
            </a:xfrm>
            <a:custGeom>
              <a:avLst/>
              <a:gdLst/>
              <a:ahLst/>
              <a:cxnLst/>
              <a:rect l="l" t="t" r="r" b="b"/>
              <a:pathLst>
                <a:path w="1142" h="1963" extrusionOk="0">
                  <a:moveTo>
                    <a:pt x="275" y="0"/>
                  </a:moveTo>
                  <a:cubicBezTo>
                    <a:pt x="252" y="0"/>
                    <a:pt x="230" y="4"/>
                    <a:pt x="208" y="11"/>
                  </a:cubicBezTo>
                  <a:cubicBezTo>
                    <a:pt x="78" y="50"/>
                    <a:pt x="1" y="186"/>
                    <a:pt x="37" y="318"/>
                  </a:cubicBezTo>
                  <a:cubicBezTo>
                    <a:pt x="176" y="849"/>
                    <a:pt x="381" y="1360"/>
                    <a:pt x="646" y="1842"/>
                  </a:cubicBezTo>
                  <a:cubicBezTo>
                    <a:pt x="688" y="1918"/>
                    <a:pt x="777" y="1962"/>
                    <a:pt x="863" y="1962"/>
                  </a:cubicBezTo>
                  <a:cubicBezTo>
                    <a:pt x="908" y="1962"/>
                    <a:pt x="952" y="1951"/>
                    <a:pt x="988" y="1926"/>
                  </a:cubicBezTo>
                  <a:cubicBezTo>
                    <a:pt x="1104" y="1853"/>
                    <a:pt x="1141" y="1701"/>
                    <a:pt x="1072" y="1582"/>
                  </a:cubicBezTo>
                  <a:cubicBezTo>
                    <a:pt x="830" y="1141"/>
                    <a:pt x="643" y="671"/>
                    <a:pt x="516" y="183"/>
                  </a:cubicBezTo>
                  <a:cubicBezTo>
                    <a:pt x="489" y="78"/>
                    <a:pt x="383" y="0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3" name="Google Shape;10873;p20"/>
            <p:cNvSpPr/>
            <p:nvPr/>
          </p:nvSpPr>
          <p:spPr>
            <a:xfrm>
              <a:off x="7924233" y="3864350"/>
              <a:ext cx="59607" cy="40807"/>
            </a:xfrm>
            <a:custGeom>
              <a:avLst/>
              <a:gdLst/>
              <a:ahLst/>
              <a:cxnLst/>
              <a:rect l="l" t="t" r="r" b="b"/>
              <a:pathLst>
                <a:path w="2213" h="1515" extrusionOk="0">
                  <a:moveTo>
                    <a:pt x="1934" y="1"/>
                  </a:moveTo>
                  <a:cubicBezTo>
                    <a:pt x="1911" y="1"/>
                    <a:pt x="1889" y="5"/>
                    <a:pt x="1866" y="12"/>
                  </a:cubicBezTo>
                  <a:cubicBezTo>
                    <a:pt x="1222" y="231"/>
                    <a:pt x="641" y="603"/>
                    <a:pt x="171" y="1093"/>
                  </a:cubicBezTo>
                  <a:cubicBezTo>
                    <a:pt x="1" y="1271"/>
                    <a:pt x="173" y="1514"/>
                    <a:pt x="363" y="1514"/>
                  </a:cubicBezTo>
                  <a:cubicBezTo>
                    <a:pt x="422" y="1514"/>
                    <a:pt x="482" y="1491"/>
                    <a:pt x="534" y="1436"/>
                  </a:cubicBezTo>
                  <a:cubicBezTo>
                    <a:pt x="940" y="1009"/>
                    <a:pt x="1445" y="684"/>
                    <a:pt x="2003" y="492"/>
                  </a:cubicBezTo>
                  <a:cubicBezTo>
                    <a:pt x="2129" y="449"/>
                    <a:pt x="2212" y="319"/>
                    <a:pt x="2175" y="184"/>
                  </a:cubicBezTo>
                  <a:cubicBezTo>
                    <a:pt x="2146" y="81"/>
                    <a:pt x="2042" y="1"/>
                    <a:pt x="19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4" name="Google Shape;10874;p20"/>
            <p:cNvSpPr/>
            <p:nvPr/>
          </p:nvSpPr>
          <p:spPr>
            <a:xfrm>
              <a:off x="7933930" y="3875124"/>
              <a:ext cx="72698" cy="46624"/>
            </a:xfrm>
            <a:custGeom>
              <a:avLst/>
              <a:gdLst/>
              <a:ahLst/>
              <a:cxnLst/>
              <a:rect l="l" t="t" r="r" b="b"/>
              <a:pathLst>
                <a:path w="2699" h="1731" extrusionOk="0">
                  <a:moveTo>
                    <a:pt x="2338" y="1"/>
                  </a:moveTo>
                  <a:cubicBezTo>
                    <a:pt x="2297" y="1"/>
                    <a:pt x="2254" y="13"/>
                    <a:pt x="2210" y="40"/>
                  </a:cubicBezTo>
                  <a:lnTo>
                    <a:pt x="231" y="1265"/>
                  </a:lnTo>
                  <a:cubicBezTo>
                    <a:pt x="1" y="1406"/>
                    <a:pt x="146" y="1730"/>
                    <a:pt x="361" y="1730"/>
                  </a:cubicBezTo>
                  <a:cubicBezTo>
                    <a:pt x="402" y="1730"/>
                    <a:pt x="445" y="1718"/>
                    <a:pt x="489" y="1691"/>
                  </a:cubicBezTo>
                  <a:lnTo>
                    <a:pt x="2468" y="466"/>
                  </a:lnTo>
                  <a:cubicBezTo>
                    <a:pt x="2698" y="325"/>
                    <a:pt x="2553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5" name="Google Shape;10875;p20"/>
            <p:cNvSpPr/>
            <p:nvPr/>
          </p:nvSpPr>
          <p:spPr>
            <a:xfrm>
              <a:off x="8063705" y="3749875"/>
              <a:ext cx="67418" cy="97532"/>
            </a:xfrm>
            <a:custGeom>
              <a:avLst/>
              <a:gdLst/>
              <a:ahLst/>
              <a:cxnLst/>
              <a:rect l="l" t="t" r="r" b="b"/>
              <a:pathLst>
                <a:path w="2503" h="3621" extrusionOk="0">
                  <a:moveTo>
                    <a:pt x="1524" y="1983"/>
                  </a:moveTo>
                  <a:cubicBezTo>
                    <a:pt x="1599" y="1983"/>
                    <a:pt x="1674" y="1993"/>
                    <a:pt x="1747" y="2015"/>
                  </a:cubicBezTo>
                  <a:cubicBezTo>
                    <a:pt x="1840" y="2044"/>
                    <a:pt x="1909" y="2075"/>
                    <a:pt x="1929" y="2175"/>
                  </a:cubicBezTo>
                  <a:cubicBezTo>
                    <a:pt x="1949" y="2277"/>
                    <a:pt x="1931" y="2382"/>
                    <a:pt x="1896" y="2478"/>
                  </a:cubicBezTo>
                  <a:cubicBezTo>
                    <a:pt x="1776" y="2800"/>
                    <a:pt x="1403" y="3123"/>
                    <a:pt x="1039" y="3123"/>
                  </a:cubicBezTo>
                  <a:cubicBezTo>
                    <a:pt x="1018" y="3123"/>
                    <a:pt x="997" y="3122"/>
                    <a:pt x="976" y="3120"/>
                  </a:cubicBezTo>
                  <a:cubicBezTo>
                    <a:pt x="765" y="3098"/>
                    <a:pt x="647" y="2943"/>
                    <a:pt x="582" y="2742"/>
                  </a:cubicBezTo>
                  <a:cubicBezTo>
                    <a:pt x="655" y="2410"/>
                    <a:pt x="900" y="2141"/>
                    <a:pt x="1222" y="2034"/>
                  </a:cubicBezTo>
                  <a:cubicBezTo>
                    <a:pt x="1321" y="2002"/>
                    <a:pt x="1423" y="1983"/>
                    <a:pt x="1524" y="1983"/>
                  </a:cubicBezTo>
                  <a:close/>
                  <a:moveTo>
                    <a:pt x="1213" y="1"/>
                  </a:moveTo>
                  <a:cubicBezTo>
                    <a:pt x="1167" y="1"/>
                    <a:pt x="1119" y="12"/>
                    <a:pt x="1074" y="32"/>
                  </a:cubicBezTo>
                  <a:cubicBezTo>
                    <a:pt x="386" y="334"/>
                    <a:pt x="76" y="1082"/>
                    <a:pt x="22" y="1788"/>
                  </a:cubicBezTo>
                  <a:cubicBezTo>
                    <a:pt x="0" y="2078"/>
                    <a:pt x="2" y="2442"/>
                    <a:pt x="82" y="2767"/>
                  </a:cubicBezTo>
                  <a:cubicBezTo>
                    <a:pt x="83" y="2816"/>
                    <a:pt x="98" y="2861"/>
                    <a:pt x="121" y="2902"/>
                  </a:cubicBezTo>
                  <a:cubicBezTo>
                    <a:pt x="232" y="3241"/>
                    <a:pt x="444" y="3519"/>
                    <a:pt x="824" y="3599"/>
                  </a:cubicBezTo>
                  <a:cubicBezTo>
                    <a:pt x="894" y="3614"/>
                    <a:pt x="965" y="3621"/>
                    <a:pt x="1035" y="3621"/>
                  </a:cubicBezTo>
                  <a:cubicBezTo>
                    <a:pt x="1575" y="3621"/>
                    <a:pt x="2112" y="3217"/>
                    <a:pt x="2325" y="2739"/>
                  </a:cubicBezTo>
                  <a:cubicBezTo>
                    <a:pt x="2465" y="2426"/>
                    <a:pt x="2502" y="2011"/>
                    <a:pt x="2250" y="1740"/>
                  </a:cubicBezTo>
                  <a:cubicBezTo>
                    <a:pt x="2079" y="1555"/>
                    <a:pt x="1793" y="1483"/>
                    <a:pt x="1537" y="1483"/>
                  </a:cubicBezTo>
                  <a:cubicBezTo>
                    <a:pt x="1488" y="1483"/>
                    <a:pt x="1441" y="1485"/>
                    <a:pt x="1395" y="1491"/>
                  </a:cubicBezTo>
                  <a:cubicBezTo>
                    <a:pt x="1066" y="1528"/>
                    <a:pt x="759" y="1671"/>
                    <a:pt x="516" y="1893"/>
                  </a:cubicBezTo>
                  <a:cubicBezTo>
                    <a:pt x="516" y="1885"/>
                    <a:pt x="516" y="1878"/>
                    <a:pt x="517" y="1870"/>
                  </a:cubicBezTo>
                  <a:cubicBezTo>
                    <a:pt x="542" y="1293"/>
                    <a:pt x="776" y="704"/>
                    <a:pt x="1334" y="458"/>
                  </a:cubicBezTo>
                  <a:cubicBezTo>
                    <a:pt x="1457" y="405"/>
                    <a:pt x="1481" y="220"/>
                    <a:pt x="1417" y="116"/>
                  </a:cubicBezTo>
                  <a:cubicBezTo>
                    <a:pt x="1367" y="35"/>
                    <a:pt x="1292" y="1"/>
                    <a:pt x="1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6" name="Google Shape;10876;p20"/>
            <p:cNvSpPr/>
            <p:nvPr/>
          </p:nvSpPr>
          <p:spPr>
            <a:xfrm>
              <a:off x="8132040" y="3699910"/>
              <a:ext cx="64024" cy="89290"/>
            </a:xfrm>
            <a:custGeom>
              <a:avLst/>
              <a:gdLst/>
              <a:ahLst/>
              <a:cxnLst/>
              <a:rect l="l" t="t" r="r" b="b"/>
              <a:pathLst>
                <a:path w="2377" h="3315" extrusionOk="0">
                  <a:moveTo>
                    <a:pt x="493" y="0"/>
                  </a:moveTo>
                  <a:cubicBezTo>
                    <a:pt x="492" y="0"/>
                    <a:pt x="491" y="0"/>
                    <a:pt x="490" y="0"/>
                  </a:cubicBezTo>
                  <a:cubicBezTo>
                    <a:pt x="343" y="0"/>
                    <a:pt x="255" y="120"/>
                    <a:pt x="244" y="254"/>
                  </a:cubicBezTo>
                  <a:lnTo>
                    <a:pt x="13" y="2844"/>
                  </a:lnTo>
                  <a:cubicBezTo>
                    <a:pt x="1" y="2972"/>
                    <a:pt x="135" y="3093"/>
                    <a:pt x="263" y="3093"/>
                  </a:cubicBezTo>
                  <a:cubicBezTo>
                    <a:pt x="286" y="3093"/>
                    <a:pt x="309" y="3089"/>
                    <a:pt x="331" y="3081"/>
                  </a:cubicBezTo>
                  <a:lnTo>
                    <a:pt x="1045" y="2794"/>
                  </a:lnTo>
                  <a:cubicBezTo>
                    <a:pt x="1249" y="2714"/>
                    <a:pt x="1470" y="2645"/>
                    <a:pt x="1669" y="2548"/>
                  </a:cubicBezTo>
                  <a:cubicBezTo>
                    <a:pt x="1723" y="2747"/>
                    <a:pt x="1777" y="2946"/>
                    <a:pt x="1838" y="3142"/>
                  </a:cubicBezTo>
                  <a:cubicBezTo>
                    <a:pt x="1875" y="3263"/>
                    <a:pt x="1973" y="3315"/>
                    <a:pt x="2071" y="3315"/>
                  </a:cubicBezTo>
                  <a:cubicBezTo>
                    <a:pt x="2223" y="3315"/>
                    <a:pt x="2377" y="3192"/>
                    <a:pt x="2319" y="3006"/>
                  </a:cubicBezTo>
                  <a:cubicBezTo>
                    <a:pt x="2132" y="2404"/>
                    <a:pt x="1973" y="1794"/>
                    <a:pt x="1838" y="1179"/>
                  </a:cubicBezTo>
                  <a:cubicBezTo>
                    <a:pt x="1812" y="1058"/>
                    <a:pt x="1707" y="1002"/>
                    <a:pt x="1602" y="1002"/>
                  </a:cubicBezTo>
                  <a:cubicBezTo>
                    <a:pt x="1468" y="1002"/>
                    <a:pt x="1331" y="1091"/>
                    <a:pt x="1349" y="1249"/>
                  </a:cubicBezTo>
                  <a:lnTo>
                    <a:pt x="1413" y="1832"/>
                  </a:lnTo>
                  <a:cubicBezTo>
                    <a:pt x="1421" y="1906"/>
                    <a:pt x="1412" y="2025"/>
                    <a:pt x="1440" y="2095"/>
                  </a:cubicBezTo>
                  <a:cubicBezTo>
                    <a:pt x="1401" y="2109"/>
                    <a:pt x="1352" y="2138"/>
                    <a:pt x="1327" y="2147"/>
                  </a:cubicBezTo>
                  <a:lnTo>
                    <a:pt x="547" y="2459"/>
                  </a:lnTo>
                  <a:cubicBezTo>
                    <a:pt x="613" y="1721"/>
                    <a:pt x="678" y="983"/>
                    <a:pt x="744" y="246"/>
                  </a:cubicBezTo>
                  <a:cubicBezTo>
                    <a:pt x="757" y="111"/>
                    <a:pt x="61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7" name="Google Shape;10877;p20"/>
            <p:cNvSpPr/>
            <p:nvPr/>
          </p:nvSpPr>
          <p:spPr>
            <a:xfrm>
              <a:off x="8231000" y="3665514"/>
              <a:ext cx="46571" cy="80428"/>
            </a:xfrm>
            <a:custGeom>
              <a:avLst/>
              <a:gdLst/>
              <a:ahLst/>
              <a:cxnLst/>
              <a:rect l="l" t="t" r="r" b="b"/>
              <a:pathLst>
                <a:path w="1729" h="2986" extrusionOk="0">
                  <a:moveTo>
                    <a:pt x="411" y="1"/>
                  </a:moveTo>
                  <a:cubicBezTo>
                    <a:pt x="390" y="1"/>
                    <a:pt x="368" y="4"/>
                    <a:pt x="345" y="10"/>
                  </a:cubicBezTo>
                  <a:cubicBezTo>
                    <a:pt x="227" y="44"/>
                    <a:pt x="121" y="193"/>
                    <a:pt x="172" y="319"/>
                  </a:cubicBezTo>
                  <a:lnTo>
                    <a:pt x="575" y="1298"/>
                  </a:lnTo>
                  <a:lnTo>
                    <a:pt x="160" y="1550"/>
                  </a:lnTo>
                  <a:cubicBezTo>
                    <a:pt x="47" y="1617"/>
                    <a:pt x="0" y="1780"/>
                    <a:pt x="75" y="1893"/>
                  </a:cubicBezTo>
                  <a:cubicBezTo>
                    <a:pt x="126" y="1968"/>
                    <a:pt x="208" y="2013"/>
                    <a:pt x="294" y="2013"/>
                  </a:cubicBezTo>
                  <a:cubicBezTo>
                    <a:pt x="336" y="2013"/>
                    <a:pt x="378" y="2002"/>
                    <a:pt x="418" y="1978"/>
                  </a:cubicBezTo>
                  <a:lnTo>
                    <a:pt x="768" y="1765"/>
                  </a:lnTo>
                  <a:lnTo>
                    <a:pt x="1195" y="2803"/>
                  </a:lnTo>
                  <a:cubicBezTo>
                    <a:pt x="1239" y="2907"/>
                    <a:pt x="1328" y="2985"/>
                    <a:pt x="1438" y="2985"/>
                  </a:cubicBezTo>
                  <a:cubicBezTo>
                    <a:pt x="1459" y="2985"/>
                    <a:pt x="1481" y="2982"/>
                    <a:pt x="1504" y="2976"/>
                  </a:cubicBezTo>
                  <a:cubicBezTo>
                    <a:pt x="1622" y="2941"/>
                    <a:pt x="1728" y="2793"/>
                    <a:pt x="1676" y="2667"/>
                  </a:cubicBezTo>
                  <a:cubicBezTo>
                    <a:pt x="1517" y="2279"/>
                    <a:pt x="1357" y="1892"/>
                    <a:pt x="1197" y="1503"/>
                  </a:cubicBezTo>
                  <a:lnTo>
                    <a:pt x="1358" y="1406"/>
                  </a:lnTo>
                  <a:cubicBezTo>
                    <a:pt x="1470" y="1339"/>
                    <a:pt x="1517" y="1176"/>
                    <a:pt x="1443" y="1063"/>
                  </a:cubicBezTo>
                  <a:cubicBezTo>
                    <a:pt x="1393" y="989"/>
                    <a:pt x="1311" y="946"/>
                    <a:pt x="1226" y="946"/>
                  </a:cubicBezTo>
                  <a:cubicBezTo>
                    <a:pt x="1183" y="946"/>
                    <a:pt x="1139" y="957"/>
                    <a:pt x="1098" y="981"/>
                  </a:cubicBezTo>
                  <a:lnTo>
                    <a:pt x="1004" y="1038"/>
                  </a:lnTo>
                  <a:lnTo>
                    <a:pt x="652" y="182"/>
                  </a:lnTo>
                  <a:cubicBezTo>
                    <a:pt x="610" y="79"/>
                    <a:pt x="521" y="1"/>
                    <a:pt x="4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8" name="Google Shape;10878;p20"/>
            <p:cNvSpPr/>
            <p:nvPr/>
          </p:nvSpPr>
          <p:spPr>
            <a:xfrm>
              <a:off x="8286621" y="3613260"/>
              <a:ext cx="93922" cy="84441"/>
            </a:xfrm>
            <a:custGeom>
              <a:avLst/>
              <a:gdLst/>
              <a:ahLst/>
              <a:cxnLst/>
              <a:rect l="l" t="t" r="r" b="b"/>
              <a:pathLst>
                <a:path w="3487" h="3135" extrusionOk="0">
                  <a:moveTo>
                    <a:pt x="1259" y="0"/>
                  </a:moveTo>
                  <a:cubicBezTo>
                    <a:pt x="1159" y="0"/>
                    <a:pt x="1059" y="16"/>
                    <a:pt x="965" y="48"/>
                  </a:cubicBezTo>
                  <a:cubicBezTo>
                    <a:pt x="548" y="192"/>
                    <a:pt x="309" y="579"/>
                    <a:pt x="107" y="946"/>
                  </a:cubicBezTo>
                  <a:cubicBezTo>
                    <a:pt x="1" y="1137"/>
                    <a:pt x="172" y="1310"/>
                    <a:pt x="341" y="1310"/>
                  </a:cubicBezTo>
                  <a:cubicBezTo>
                    <a:pt x="419" y="1310"/>
                    <a:pt x="497" y="1273"/>
                    <a:pt x="547" y="1184"/>
                  </a:cubicBezTo>
                  <a:cubicBezTo>
                    <a:pt x="677" y="946"/>
                    <a:pt x="837" y="612"/>
                    <a:pt x="1117" y="524"/>
                  </a:cubicBezTo>
                  <a:cubicBezTo>
                    <a:pt x="1167" y="508"/>
                    <a:pt x="1220" y="499"/>
                    <a:pt x="1272" y="499"/>
                  </a:cubicBezTo>
                  <a:cubicBezTo>
                    <a:pt x="1318" y="499"/>
                    <a:pt x="1364" y="506"/>
                    <a:pt x="1407" y="524"/>
                  </a:cubicBezTo>
                  <a:cubicBezTo>
                    <a:pt x="1518" y="568"/>
                    <a:pt x="1546" y="665"/>
                    <a:pt x="1551" y="781"/>
                  </a:cubicBezTo>
                  <a:cubicBezTo>
                    <a:pt x="1581" y="1464"/>
                    <a:pt x="1460" y="2172"/>
                    <a:pt x="1289" y="2830"/>
                  </a:cubicBezTo>
                  <a:cubicBezTo>
                    <a:pt x="1244" y="3003"/>
                    <a:pt x="1385" y="3134"/>
                    <a:pt x="1537" y="3134"/>
                  </a:cubicBezTo>
                  <a:cubicBezTo>
                    <a:pt x="1579" y="3134"/>
                    <a:pt x="1621" y="3125"/>
                    <a:pt x="1661" y="3103"/>
                  </a:cubicBezTo>
                  <a:cubicBezTo>
                    <a:pt x="2247" y="2793"/>
                    <a:pt x="2805" y="2431"/>
                    <a:pt x="3326" y="2020"/>
                  </a:cubicBezTo>
                  <a:cubicBezTo>
                    <a:pt x="3433" y="1937"/>
                    <a:pt x="3486" y="1803"/>
                    <a:pt x="3411" y="1679"/>
                  </a:cubicBezTo>
                  <a:cubicBezTo>
                    <a:pt x="3367" y="1608"/>
                    <a:pt x="3274" y="1556"/>
                    <a:pt x="3185" y="1556"/>
                  </a:cubicBezTo>
                  <a:cubicBezTo>
                    <a:pt x="3143" y="1556"/>
                    <a:pt x="3102" y="1568"/>
                    <a:pt x="3068" y="1594"/>
                  </a:cubicBezTo>
                  <a:cubicBezTo>
                    <a:pt x="2693" y="1886"/>
                    <a:pt x="2302" y="2155"/>
                    <a:pt x="1894" y="2398"/>
                  </a:cubicBezTo>
                  <a:cubicBezTo>
                    <a:pt x="1941" y="2152"/>
                    <a:pt x="1980" y="1906"/>
                    <a:pt x="2007" y="1657"/>
                  </a:cubicBezTo>
                  <a:cubicBezTo>
                    <a:pt x="2029" y="1434"/>
                    <a:pt x="2045" y="1212"/>
                    <a:pt x="2049" y="988"/>
                  </a:cubicBezTo>
                  <a:cubicBezTo>
                    <a:pt x="2056" y="778"/>
                    <a:pt x="2056" y="557"/>
                    <a:pt x="1949" y="367"/>
                  </a:cubicBezTo>
                  <a:cubicBezTo>
                    <a:pt x="1811" y="121"/>
                    <a:pt x="1535" y="0"/>
                    <a:pt x="1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79" name="Google Shape;10879;p20"/>
            <p:cNvSpPr/>
            <p:nvPr/>
          </p:nvSpPr>
          <p:spPr>
            <a:xfrm>
              <a:off x="8373084" y="3551766"/>
              <a:ext cx="71728" cy="98313"/>
            </a:xfrm>
            <a:custGeom>
              <a:avLst/>
              <a:gdLst/>
              <a:ahLst/>
              <a:cxnLst/>
              <a:rect l="l" t="t" r="r" b="b"/>
              <a:pathLst>
                <a:path w="2663" h="3650" extrusionOk="0">
                  <a:moveTo>
                    <a:pt x="1316" y="1"/>
                  </a:moveTo>
                  <a:cubicBezTo>
                    <a:pt x="1159" y="1"/>
                    <a:pt x="1006" y="89"/>
                    <a:pt x="865" y="172"/>
                  </a:cubicBezTo>
                  <a:cubicBezTo>
                    <a:pt x="622" y="318"/>
                    <a:pt x="395" y="488"/>
                    <a:pt x="187" y="678"/>
                  </a:cubicBezTo>
                  <a:cubicBezTo>
                    <a:pt x="0" y="845"/>
                    <a:pt x="180" y="1088"/>
                    <a:pt x="381" y="1088"/>
                  </a:cubicBezTo>
                  <a:cubicBezTo>
                    <a:pt x="438" y="1088"/>
                    <a:pt x="497" y="1068"/>
                    <a:pt x="550" y="1021"/>
                  </a:cubicBezTo>
                  <a:cubicBezTo>
                    <a:pt x="674" y="908"/>
                    <a:pt x="807" y="805"/>
                    <a:pt x="947" y="712"/>
                  </a:cubicBezTo>
                  <a:cubicBezTo>
                    <a:pt x="1020" y="662"/>
                    <a:pt x="1097" y="614"/>
                    <a:pt x="1175" y="570"/>
                  </a:cubicBezTo>
                  <a:cubicBezTo>
                    <a:pt x="1197" y="557"/>
                    <a:pt x="1265" y="534"/>
                    <a:pt x="1279" y="512"/>
                  </a:cubicBezTo>
                  <a:cubicBezTo>
                    <a:pt x="1436" y="778"/>
                    <a:pt x="1550" y="1076"/>
                    <a:pt x="1653" y="1366"/>
                  </a:cubicBezTo>
                  <a:cubicBezTo>
                    <a:pt x="1697" y="1485"/>
                    <a:pt x="1735" y="1607"/>
                    <a:pt x="1771" y="1729"/>
                  </a:cubicBezTo>
                  <a:lnTo>
                    <a:pt x="779" y="2276"/>
                  </a:lnTo>
                  <a:cubicBezTo>
                    <a:pt x="665" y="2339"/>
                    <a:pt x="622" y="2509"/>
                    <a:pt x="694" y="2618"/>
                  </a:cubicBezTo>
                  <a:cubicBezTo>
                    <a:pt x="743" y="2694"/>
                    <a:pt x="826" y="2737"/>
                    <a:pt x="911" y="2737"/>
                  </a:cubicBezTo>
                  <a:cubicBezTo>
                    <a:pt x="954" y="2737"/>
                    <a:pt x="998" y="2726"/>
                    <a:pt x="1038" y="2702"/>
                  </a:cubicBezTo>
                  <a:lnTo>
                    <a:pt x="1906" y="2224"/>
                  </a:lnTo>
                  <a:cubicBezTo>
                    <a:pt x="1915" y="2260"/>
                    <a:pt x="1926" y="2295"/>
                    <a:pt x="1934" y="2331"/>
                  </a:cubicBezTo>
                  <a:cubicBezTo>
                    <a:pt x="1970" y="2495"/>
                    <a:pt x="2003" y="2660"/>
                    <a:pt x="2028" y="2826"/>
                  </a:cubicBezTo>
                  <a:cubicBezTo>
                    <a:pt x="2040" y="2901"/>
                    <a:pt x="2051" y="2978"/>
                    <a:pt x="2061" y="3055"/>
                  </a:cubicBezTo>
                  <a:cubicBezTo>
                    <a:pt x="2065" y="3092"/>
                    <a:pt x="2075" y="3141"/>
                    <a:pt x="2081" y="3188"/>
                  </a:cubicBezTo>
                  <a:cubicBezTo>
                    <a:pt x="2072" y="3199"/>
                    <a:pt x="2061" y="3210"/>
                    <a:pt x="2053" y="3221"/>
                  </a:cubicBezTo>
                  <a:cubicBezTo>
                    <a:pt x="1926" y="3411"/>
                    <a:pt x="2092" y="3649"/>
                    <a:pt x="2291" y="3649"/>
                  </a:cubicBezTo>
                  <a:cubicBezTo>
                    <a:pt x="2333" y="3649"/>
                    <a:pt x="2377" y="3639"/>
                    <a:pt x="2419" y="3614"/>
                  </a:cubicBezTo>
                  <a:cubicBezTo>
                    <a:pt x="2662" y="3475"/>
                    <a:pt x="2576" y="3155"/>
                    <a:pt x="2545" y="2929"/>
                  </a:cubicBezTo>
                  <a:cubicBezTo>
                    <a:pt x="2499" y="2608"/>
                    <a:pt x="2438" y="2289"/>
                    <a:pt x="2358" y="1975"/>
                  </a:cubicBezTo>
                  <a:lnTo>
                    <a:pt x="2398" y="1952"/>
                  </a:lnTo>
                  <a:cubicBezTo>
                    <a:pt x="2512" y="1889"/>
                    <a:pt x="2554" y="1718"/>
                    <a:pt x="2482" y="1610"/>
                  </a:cubicBezTo>
                  <a:cubicBezTo>
                    <a:pt x="2434" y="1536"/>
                    <a:pt x="2354" y="1493"/>
                    <a:pt x="2269" y="1493"/>
                  </a:cubicBezTo>
                  <a:cubicBezTo>
                    <a:pt x="2253" y="1493"/>
                    <a:pt x="2238" y="1494"/>
                    <a:pt x="2222" y="1497"/>
                  </a:cubicBezTo>
                  <a:cubicBezTo>
                    <a:pt x="2211" y="1464"/>
                    <a:pt x="2203" y="1430"/>
                    <a:pt x="2191" y="1397"/>
                  </a:cubicBezTo>
                  <a:cubicBezTo>
                    <a:pt x="2106" y="1143"/>
                    <a:pt x="2007" y="893"/>
                    <a:pt x="1899" y="647"/>
                  </a:cubicBezTo>
                  <a:cubicBezTo>
                    <a:pt x="1810" y="446"/>
                    <a:pt x="1722" y="178"/>
                    <a:pt x="1523" y="59"/>
                  </a:cubicBezTo>
                  <a:cubicBezTo>
                    <a:pt x="1454" y="18"/>
                    <a:pt x="1384" y="1"/>
                    <a:pt x="13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0" name="Google Shape;10880;p20"/>
            <p:cNvSpPr/>
            <p:nvPr/>
          </p:nvSpPr>
          <p:spPr>
            <a:xfrm>
              <a:off x="8463802" y="3520548"/>
              <a:ext cx="79243" cy="90663"/>
            </a:xfrm>
            <a:custGeom>
              <a:avLst/>
              <a:gdLst/>
              <a:ahLst/>
              <a:cxnLst/>
              <a:rect l="l" t="t" r="r" b="b"/>
              <a:pathLst>
                <a:path w="2942" h="3366" extrusionOk="0">
                  <a:moveTo>
                    <a:pt x="370" y="0"/>
                  </a:moveTo>
                  <a:cubicBezTo>
                    <a:pt x="330" y="0"/>
                    <a:pt x="289" y="3"/>
                    <a:pt x="248" y="8"/>
                  </a:cubicBezTo>
                  <a:cubicBezTo>
                    <a:pt x="114" y="26"/>
                    <a:pt x="1" y="115"/>
                    <a:pt x="2" y="262"/>
                  </a:cubicBezTo>
                  <a:cubicBezTo>
                    <a:pt x="2" y="377"/>
                    <a:pt x="109" y="510"/>
                    <a:pt x="232" y="510"/>
                  </a:cubicBezTo>
                  <a:cubicBezTo>
                    <a:pt x="240" y="510"/>
                    <a:pt x="248" y="509"/>
                    <a:pt x="256" y="508"/>
                  </a:cubicBezTo>
                  <a:cubicBezTo>
                    <a:pt x="277" y="505"/>
                    <a:pt x="298" y="504"/>
                    <a:pt x="319" y="504"/>
                  </a:cubicBezTo>
                  <a:cubicBezTo>
                    <a:pt x="599" y="504"/>
                    <a:pt x="895" y="747"/>
                    <a:pt x="849" y="1049"/>
                  </a:cubicBezTo>
                  <a:cubicBezTo>
                    <a:pt x="827" y="1202"/>
                    <a:pt x="948" y="1364"/>
                    <a:pt x="1094" y="1364"/>
                  </a:cubicBezTo>
                  <a:cubicBezTo>
                    <a:pt x="1135" y="1364"/>
                    <a:pt x="1179" y="1351"/>
                    <a:pt x="1221" y="1321"/>
                  </a:cubicBezTo>
                  <a:cubicBezTo>
                    <a:pt x="1414" y="1189"/>
                    <a:pt x="1654" y="1008"/>
                    <a:pt x="1903" y="1008"/>
                  </a:cubicBezTo>
                  <a:cubicBezTo>
                    <a:pt x="1927" y="1008"/>
                    <a:pt x="1951" y="1009"/>
                    <a:pt x="1975" y="1013"/>
                  </a:cubicBezTo>
                  <a:cubicBezTo>
                    <a:pt x="2215" y="1050"/>
                    <a:pt x="2351" y="1303"/>
                    <a:pt x="2387" y="1520"/>
                  </a:cubicBezTo>
                  <a:cubicBezTo>
                    <a:pt x="2433" y="1793"/>
                    <a:pt x="2324" y="2072"/>
                    <a:pt x="2202" y="2310"/>
                  </a:cubicBezTo>
                  <a:cubicBezTo>
                    <a:pt x="2132" y="2453"/>
                    <a:pt x="2053" y="2591"/>
                    <a:pt x="1966" y="2725"/>
                  </a:cubicBezTo>
                  <a:cubicBezTo>
                    <a:pt x="1936" y="2766"/>
                    <a:pt x="1903" y="2805"/>
                    <a:pt x="1865" y="2841"/>
                  </a:cubicBezTo>
                  <a:cubicBezTo>
                    <a:pt x="1859" y="2846"/>
                    <a:pt x="1853" y="2852"/>
                    <a:pt x="1845" y="2857"/>
                  </a:cubicBezTo>
                  <a:cubicBezTo>
                    <a:pt x="1805" y="2834"/>
                    <a:pt x="1765" y="2824"/>
                    <a:pt x="1728" y="2824"/>
                  </a:cubicBezTo>
                  <a:cubicBezTo>
                    <a:pt x="1513" y="2824"/>
                    <a:pt x="1376" y="3159"/>
                    <a:pt x="1613" y="3297"/>
                  </a:cubicBezTo>
                  <a:cubicBezTo>
                    <a:pt x="1694" y="3345"/>
                    <a:pt x="1771" y="3365"/>
                    <a:pt x="1845" y="3365"/>
                  </a:cubicBezTo>
                  <a:cubicBezTo>
                    <a:pt x="2160" y="3365"/>
                    <a:pt x="2400" y="2983"/>
                    <a:pt x="2545" y="2727"/>
                  </a:cubicBezTo>
                  <a:cubicBezTo>
                    <a:pt x="2755" y="2356"/>
                    <a:pt x="2942" y="1928"/>
                    <a:pt x="2885" y="1491"/>
                  </a:cubicBezTo>
                  <a:cubicBezTo>
                    <a:pt x="2832" y="1085"/>
                    <a:pt x="2594" y="690"/>
                    <a:pt x="2191" y="554"/>
                  </a:cubicBezTo>
                  <a:cubicBezTo>
                    <a:pt x="2098" y="522"/>
                    <a:pt x="2005" y="508"/>
                    <a:pt x="1913" y="508"/>
                  </a:cubicBezTo>
                  <a:cubicBezTo>
                    <a:pt x="1694" y="508"/>
                    <a:pt x="1482" y="588"/>
                    <a:pt x="1284" y="695"/>
                  </a:cubicBezTo>
                  <a:cubicBezTo>
                    <a:pt x="1150" y="308"/>
                    <a:pt x="792" y="0"/>
                    <a:pt x="3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1" name="Google Shape;10881;p20"/>
            <p:cNvSpPr/>
            <p:nvPr/>
          </p:nvSpPr>
          <p:spPr>
            <a:xfrm>
              <a:off x="8266608" y="3825752"/>
              <a:ext cx="66799" cy="38840"/>
            </a:xfrm>
            <a:custGeom>
              <a:avLst/>
              <a:gdLst/>
              <a:ahLst/>
              <a:cxnLst/>
              <a:rect l="l" t="t" r="r" b="b"/>
              <a:pathLst>
                <a:path w="2480" h="1442" extrusionOk="0">
                  <a:moveTo>
                    <a:pt x="2206" y="0"/>
                  </a:moveTo>
                  <a:cubicBezTo>
                    <a:pt x="2161" y="0"/>
                    <a:pt x="2114" y="12"/>
                    <a:pt x="2070" y="33"/>
                  </a:cubicBezTo>
                  <a:lnTo>
                    <a:pt x="149" y="981"/>
                  </a:lnTo>
                  <a:cubicBezTo>
                    <a:pt x="29" y="1041"/>
                    <a:pt x="0" y="1216"/>
                    <a:pt x="65" y="1325"/>
                  </a:cubicBezTo>
                  <a:cubicBezTo>
                    <a:pt x="113" y="1404"/>
                    <a:pt x="192" y="1441"/>
                    <a:pt x="274" y="1441"/>
                  </a:cubicBezTo>
                  <a:cubicBezTo>
                    <a:pt x="319" y="1441"/>
                    <a:pt x="365" y="1430"/>
                    <a:pt x="408" y="1409"/>
                  </a:cubicBezTo>
                  <a:lnTo>
                    <a:pt x="2329" y="460"/>
                  </a:lnTo>
                  <a:cubicBezTo>
                    <a:pt x="2451" y="400"/>
                    <a:pt x="2479" y="225"/>
                    <a:pt x="2413" y="117"/>
                  </a:cubicBezTo>
                  <a:cubicBezTo>
                    <a:pt x="2365" y="37"/>
                    <a:pt x="2288" y="0"/>
                    <a:pt x="2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2" name="Google Shape;10882;p20"/>
            <p:cNvSpPr/>
            <p:nvPr/>
          </p:nvSpPr>
          <p:spPr>
            <a:xfrm>
              <a:off x="8280157" y="3848674"/>
              <a:ext cx="61116" cy="38463"/>
            </a:xfrm>
            <a:custGeom>
              <a:avLst/>
              <a:gdLst/>
              <a:ahLst/>
              <a:cxnLst/>
              <a:rect l="l" t="t" r="r" b="b"/>
              <a:pathLst>
                <a:path w="2269" h="1428" extrusionOk="0">
                  <a:moveTo>
                    <a:pt x="1990" y="1"/>
                  </a:moveTo>
                  <a:cubicBezTo>
                    <a:pt x="1945" y="1"/>
                    <a:pt x="1900" y="12"/>
                    <a:pt x="1859" y="35"/>
                  </a:cubicBezTo>
                  <a:lnTo>
                    <a:pt x="152" y="967"/>
                  </a:lnTo>
                  <a:cubicBezTo>
                    <a:pt x="35" y="1031"/>
                    <a:pt x="0" y="1197"/>
                    <a:pt x="68" y="1309"/>
                  </a:cubicBezTo>
                  <a:cubicBezTo>
                    <a:pt x="116" y="1387"/>
                    <a:pt x="197" y="1427"/>
                    <a:pt x="280" y="1427"/>
                  </a:cubicBezTo>
                  <a:cubicBezTo>
                    <a:pt x="324" y="1427"/>
                    <a:pt x="369" y="1416"/>
                    <a:pt x="411" y="1393"/>
                  </a:cubicBezTo>
                  <a:lnTo>
                    <a:pt x="2117" y="461"/>
                  </a:lnTo>
                  <a:cubicBezTo>
                    <a:pt x="2236" y="397"/>
                    <a:pt x="2269" y="231"/>
                    <a:pt x="2202" y="119"/>
                  </a:cubicBezTo>
                  <a:cubicBezTo>
                    <a:pt x="2155" y="41"/>
                    <a:pt x="2073" y="1"/>
                    <a:pt x="1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3" name="Google Shape;10883;p20"/>
            <p:cNvSpPr/>
            <p:nvPr/>
          </p:nvSpPr>
          <p:spPr>
            <a:xfrm>
              <a:off x="8361556" y="3750845"/>
              <a:ext cx="73209" cy="95592"/>
            </a:xfrm>
            <a:custGeom>
              <a:avLst/>
              <a:gdLst/>
              <a:ahLst/>
              <a:cxnLst/>
              <a:rect l="l" t="t" r="r" b="b"/>
              <a:pathLst>
                <a:path w="2718" h="3549" extrusionOk="0">
                  <a:moveTo>
                    <a:pt x="1137" y="0"/>
                  </a:moveTo>
                  <a:cubicBezTo>
                    <a:pt x="1057" y="0"/>
                    <a:pt x="976" y="12"/>
                    <a:pt x="898" y="33"/>
                  </a:cubicBezTo>
                  <a:cubicBezTo>
                    <a:pt x="563" y="127"/>
                    <a:pt x="287" y="381"/>
                    <a:pt x="113" y="674"/>
                  </a:cubicBezTo>
                  <a:cubicBezTo>
                    <a:pt x="1" y="864"/>
                    <a:pt x="171" y="1036"/>
                    <a:pt x="343" y="1036"/>
                  </a:cubicBezTo>
                  <a:cubicBezTo>
                    <a:pt x="421" y="1036"/>
                    <a:pt x="500" y="1000"/>
                    <a:pt x="552" y="912"/>
                  </a:cubicBezTo>
                  <a:cubicBezTo>
                    <a:pt x="656" y="739"/>
                    <a:pt x="820" y="580"/>
                    <a:pt x="1017" y="519"/>
                  </a:cubicBezTo>
                  <a:cubicBezTo>
                    <a:pt x="1059" y="506"/>
                    <a:pt x="1106" y="496"/>
                    <a:pt x="1149" y="496"/>
                  </a:cubicBezTo>
                  <a:cubicBezTo>
                    <a:pt x="1217" y="496"/>
                    <a:pt x="1276" y="522"/>
                    <a:pt x="1285" y="604"/>
                  </a:cubicBezTo>
                  <a:cubicBezTo>
                    <a:pt x="1304" y="786"/>
                    <a:pt x="1163" y="981"/>
                    <a:pt x="1069" y="1122"/>
                  </a:cubicBezTo>
                  <a:cubicBezTo>
                    <a:pt x="931" y="1331"/>
                    <a:pt x="773" y="1523"/>
                    <a:pt x="598" y="1699"/>
                  </a:cubicBezTo>
                  <a:cubicBezTo>
                    <a:pt x="502" y="1795"/>
                    <a:pt x="511" y="1961"/>
                    <a:pt x="607" y="2051"/>
                  </a:cubicBezTo>
                  <a:cubicBezTo>
                    <a:pt x="656" y="2097"/>
                    <a:pt x="712" y="2117"/>
                    <a:pt x="769" y="2117"/>
                  </a:cubicBezTo>
                  <a:cubicBezTo>
                    <a:pt x="836" y="2117"/>
                    <a:pt x="904" y="2088"/>
                    <a:pt x="959" y="2040"/>
                  </a:cubicBezTo>
                  <a:cubicBezTo>
                    <a:pt x="1146" y="1884"/>
                    <a:pt x="1393" y="1811"/>
                    <a:pt x="1632" y="1811"/>
                  </a:cubicBezTo>
                  <a:cubicBezTo>
                    <a:pt x="1645" y="1811"/>
                    <a:pt x="1657" y="1811"/>
                    <a:pt x="1669" y="1812"/>
                  </a:cubicBezTo>
                  <a:cubicBezTo>
                    <a:pt x="1790" y="1815"/>
                    <a:pt x="1909" y="1842"/>
                    <a:pt x="2022" y="1887"/>
                  </a:cubicBezTo>
                  <a:cubicBezTo>
                    <a:pt x="2100" y="1920"/>
                    <a:pt x="2240" y="1968"/>
                    <a:pt x="2208" y="2073"/>
                  </a:cubicBezTo>
                  <a:cubicBezTo>
                    <a:pt x="2169" y="2203"/>
                    <a:pt x="2047" y="2329"/>
                    <a:pt x="1956" y="2426"/>
                  </a:cubicBezTo>
                  <a:cubicBezTo>
                    <a:pt x="1849" y="2539"/>
                    <a:pt x="1730" y="2639"/>
                    <a:pt x="1600" y="2724"/>
                  </a:cubicBezTo>
                  <a:cubicBezTo>
                    <a:pt x="1329" y="2904"/>
                    <a:pt x="1017" y="3015"/>
                    <a:pt x="693" y="3048"/>
                  </a:cubicBezTo>
                  <a:cubicBezTo>
                    <a:pt x="560" y="3060"/>
                    <a:pt x="446" y="3159"/>
                    <a:pt x="449" y="3302"/>
                  </a:cubicBezTo>
                  <a:cubicBezTo>
                    <a:pt x="450" y="3423"/>
                    <a:pt x="558" y="3549"/>
                    <a:pt x="685" y="3549"/>
                  </a:cubicBezTo>
                  <a:cubicBezTo>
                    <a:pt x="691" y="3549"/>
                    <a:pt x="697" y="3548"/>
                    <a:pt x="703" y="3548"/>
                  </a:cubicBezTo>
                  <a:cubicBezTo>
                    <a:pt x="1155" y="3504"/>
                    <a:pt x="1596" y="3349"/>
                    <a:pt x="1965" y="3078"/>
                  </a:cubicBezTo>
                  <a:cubicBezTo>
                    <a:pt x="2155" y="2940"/>
                    <a:pt x="2324" y="2775"/>
                    <a:pt x="2470" y="2589"/>
                  </a:cubicBezTo>
                  <a:cubicBezTo>
                    <a:pt x="2595" y="2423"/>
                    <a:pt x="2717" y="2235"/>
                    <a:pt x="2714" y="2017"/>
                  </a:cubicBezTo>
                  <a:cubicBezTo>
                    <a:pt x="2708" y="1533"/>
                    <a:pt x="2113" y="1343"/>
                    <a:pt x="1718" y="1315"/>
                  </a:cubicBezTo>
                  <a:cubicBezTo>
                    <a:pt x="1687" y="1314"/>
                    <a:pt x="1657" y="1313"/>
                    <a:pt x="1627" y="1313"/>
                  </a:cubicBezTo>
                  <a:cubicBezTo>
                    <a:pt x="1597" y="1313"/>
                    <a:pt x="1567" y="1314"/>
                    <a:pt x="1538" y="1315"/>
                  </a:cubicBezTo>
                  <a:cubicBezTo>
                    <a:pt x="1560" y="1279"/>
                    <a:pt x="1583" y="1245"/>
                    <a:pt x="1603" y="1209"/>
                  </a:cubicBezTo>
                  <a:cubicBezTo>
                    <a:pt x="1757" y="944"/>
                    <a:pt x="1864" y="596"/>
                    <a:pt x="1707" y="308"/>
                  </a:cubicBezTo>
                  <a:cubicBezTo>
                    <a:pt x="1592" y="94"/>
                    <a:pt x="1367" y="0"/>
                    <a:pt x="1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4" name="Google Shape;10884;p20"/>
            <p:cNvSpPr/>
            <p:nvPr/>
          </p:nvSpPr>
          <p:spPr>
            <a:xfrm>
              <a:off x="8428517" y="3709338"/>
              <a:ext cx="83445" cy="98771"/>
            </a:xfrm>
            <a:custGeom>
              <a:avLst/>
              <a:gdLst/>
              <a:ahLst/>
              <a:cxnLst/>
              <a:rect l="l" t="t" r="r" b="b"/>
              <a:pathLst>
                <a:path w="3098" h="3667" extrusionOk="0">
                  <a:moveTo>
                    <a:pt x="809" y="0"/>
                  </a:moveTo>
                  <a:cubicBezTo>
                    <a:pt x="475" y="0"/>
                    <a:pt x="169" y="195"/>
                    <a:pt x="61" y="525"/>
                  </a:cubicBezTo>
                  <a:cubicBezTo>
                    <a:pt x="0" y="706"/>
                    <a:pt x="147" y="821"/>
                    <a:pt x="297" y="821"/>
                  </a:cubicBezTo>
                  <a:cubicBezTo>
                    <a:pt x="400" y="821"/>
                    <a:pt x="504" y="767"/>
                    <a:pt x="545" y="644"/>
                  </a:cubicBezTo>
                  <a:cubicBezTo>
                    <a:pt x="579" y="541"/>
                    <a:pt x="682" y="500"/>
                    <a:pt x="787" y="500"/>
                  </a:cubicBezTo>
                  <a:cubicBezTo>
                    <a:pt x="862" y="500"/>
                    <a:pt x="938" y="521"/>
                    <a:pt x="991" y="556"/>
                  </a:cubicBezTo>
                  <a:cubicBezTo>
                    <a:pt x="1218" y="706"/>
                    <a:pt x="1275" y="1006"/>
                    <a:pt x="1272" y="1256"/>
                  </a:cubicBezTo>
                  <a:cubicBezTo>
                    <a:pt x="1269" y="1581"/>
                    <a:pt x="1192" y="1905"/>
                    <a:pt x="1140" y="2223"/>
                  </a:cubicBezTo>
                  <a:cubicBezTo>
                    <a:pt x="1079" y="2599"/>
                    <a:pt x="1018" y="2975"/>
                    <a:pt x="955" y="3351"/>
                  </a:cubicBezTo>
                  <a:cubicBezTo>
                    <a:pt x="933" y="3493"/>
                    <a:pt x="1038" y="3667"/>
                    <a:pt x="1186" y="3667"/>
                  </a:cubicBezTo>
                  <a:cubicBezTo>
                    <a:pt x="1211" y="3667"/>
                    <a:pt x="1238" y="3662"/>
                    <a:pt x="1265" y="3650"/>
                  </a:cubicBezTo>
                  <a:cubicBezTo>
                    <a:pt x="1902" y="3400"/>
                    <a:pt x="2486" y="3038"/>
                    <a:pt x="2997" y="2583"/>
                  </a:cubicBezTo>
                  <a:cubicBezTo>
                    <a:pt x="3097" y="2494"/>
                    <a:pt x="3078" y="2317"/>
                    <a:pt x="2986" y="2231"/>
                  </a:cubicBezTo>
                  <a:cubicBezTo>
                    <a:pt x="2937" y="2185"/>
                    <a:pt x="2880" y="2164"/>
                    <a:pt x="2822" y="2164"/>
                  </a:cubicBezTo>
                  <a:cubicBezTo>
                    <a:pt x="2755" y="2164"/>
                    <a:pt x="2687" y="2192"/>
                    <a:pt x="2633" y="2240"/>
                  </a:cubicBezTo>
                  <a:cubicBezTo>
                    <a:pt x="2296" y="2540"/>
                    <a:pt x="1922" y="2793"/>
                    <a:pt x="1518" y="2996"/>
                  </a:cubicBezTo>
                  <a:cubicBezTo>
                    <a:pt x="1571" y="2674"/>
                    <a:pt x="1623" y="2353"/>
                    <a:pt x="1676" y="2032"/>
                  </a:cubicBezTo>
                  <a:cubicBezTo>
                    <a:pt x="1743" y="1620"/>
                    <a:pt x="1836" y="1180"/>
                    <a:pt x="1710" y="769"/>
                  </a:cubicBezTo>
                  <a:cubicBezTo>
                    <a:pt x="1601" y="410"/>
                    <a:pt x="1323" y="66"/>
                    <a:pt x="933" y="9"/>
                  </a:cubicBezTo>
                  <a:cubicBezTo>
                    <a:pt x="892" y="3"/>
                    <a:pt x="850" y="0"/>
                    <a:pt x="8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5" name="Google Shape;10885;p20"/>
            <p:cNvSpPr/>
            <p:nvPr/>
          </p:nvSpPr>
          <p:spPr>
            <a:xfrm>
              <a:off x="8498872" y="3661662"/>
              <a:ext cx="67391" cy="88535"/>
            </a:xfrm>
            <a:custGeom>
              <a:avLst/>
              <a:gdLst/>
              <a:ahLst/>
              <a:cxnLst/>
              <a:rect l="l" t="t" r="r" b="b"/>
              <a:pathLst>
                <a:path w="2502" h="3287" extrusionOk="0">
                  <a:moveTo>
                    <a:pt x="986" y="1"/>
                  </a:moveTo>
                  <a:cubicBezTo>
                    <a:pt x="707" y="1"/>
                    <a:pt x="437" y="158"/>
                    <a:pt x="217" y="316"/>
                  </a:cubicBezTo>
                  <a:cubicBezTo>
                    <a:pt x="1" y="469"/>
                    <a:pt x="139" y="788"/>
                    <a:pt x="343" y="788"/>
                  </a:cubicBezTo>
                  <a:cubicBezTo>
                    <a:pt x="385" y="788"/>
                    <a:pt x="430" y="774"/>
                    <a:pt x="476" y="742"/>
                  </a:cubicBezTo>
                  <a:cubicBezTo>
                    <a:pt x="610" y="646"/>
                    <a:pt x="804" y="497"/>
                    <a:pt x="984" y="497"/>
                  </a:cubicBezTo>
                  <a:cubicBezTo>
                    <a:pt x="996" y="497"/>
                    <a:pt x="1007" y="498"/>
                    <a:pt x="1018" y="499"/>
                  </a:cubicBezTo>
                  <a:cubicBezTo>
                    <a:pt x="1131" y="512"/>
                    <a:pt x="1185" y="612"/>
                    <a:pt x="1231" y="706"/>
                  </a:cubicBezTo>
                  <a:cubicBezTo>
                    <a:pt x="1304" y="853"/>
                    <a:pt x="1359" y="1012"/>
                    <a:pt x="1417" y="1165"/>
                  </a:cubicBezTo>
                  <a:cubicBezTo>
                    <a:pt x="1508" y="1406"/>
                    <a:pt x="1588" y="1651"/>
                    <a:pt x="1662" y="1897"/>
                  </a:cubicBezTo>
                  <a:lnTo>
                    <a:pt x="836" y="2348"/>
                  </a:lnTo>
                  <a:cubicBezTo>
                    <a:pt x="720" y="2411"/>
                    <a:pt x="679" y="2583"/>
                    <a:pt x="751" y="2691"/>
                  </a:cubicBezTo>
                  <a:cubicBezTo>
                    <a:pt x="800" y="2768"/>
                    <a:pt x="882" y="2809"/>
                    <a:pt x="967" y="2809"/>
                  </a:cubicBezTo>
                  <a:cubicBezTo>
                    <a:pt x="1010" y="2809"/>
                    <a:pt x="1054" y="2799"/>
                    <a:pt x="1095" y="2776"/>
                  </a:cubicBezTo>
                  <a:lnTo>
                    <a:pt x="1798" y="2392"/>
                  </a:lnTo>
                  <a:cubicBezTo>
                    <a:pt x="1856" y="2628"/>
                    <a:pt x="1911" y="2865"/>
                    <a:pt x="1956" y="3106"/>
                  </a:cubicBezTo>
                  <a:cubicBezTo>
                    <a:pt x="1977" y="3216"/>
                    <a:pt x="2095" y="3287"/>
                    <a:pt x="2203" y="3287"/>
                  </a:cubicBezTo>
                  <a:cubicBezTo>
                    <a:pt x="2224" y="3287"/>
                    <a:pt x="2245" y="3284"/>
                    <a:pt x="2265" y="3279"/>
                  </a:cubicBezTo>
                  <a:cubicBezTo>
                    <a:pt x="2404" y="3239"/>
                    <a:pt x="2462" y="3103"/>
                    <a:pt x="2437" y="2970"/>
                  </a:cubicBezTo>
                  <a:cubicBezTo>
                    <a:pt x="2386" y="2693"/>
                    <a:pt x="2320" y="2418"/>
                    <a:pt x="2249" y="2146"/>
                  </a:cubicBezTo>
                  <a:lnTo>
                    <a:pt x="2345" y="2093"/>
                  </a:lnTo>
                  <a:cubicBezTo>
                    <a:pt x="2459" y="2030"/>
                    <a:pt x="2501" y="1858"/>
                    <a:pt x="2429" y="1749"/>
                  </a:cubicBezTo>
                  <a:cubicBezTo>
                    <a:pt x="2381" y="1676"/>
                    <a:pt x="2299" y="1634"/>
                    <a:pt x="2215" y="1634"/>
                  </a:cubicBezTo>
                  <a:cubicBezTo>
                    <a:pt x="2180" y="1634"/>
                    <a:pt x="2144" y="1641"/>
                    <a:pt x="2110" y="1657"/>
                  </a:cubicBezTo>
                  <a:cubicBezTo>
                    <a:pt x="2005" y="1315"/>
                    <a:pt x="1886" y="979"/>
                    <a:pt x="1748" y="648"/>
                  </a:cubicBezTo>
                  <a:cubicBezTo>
                    <a:pt x="1610" y="322"/>
                    <a:pt x="1424" y="28"/>
                    <a:pt x="1037" y="3"/>
                  </a:cubicBezTo>
                  <a:cubicBezTo>
                    <a:pt x="1020" y="1"/>
                    <a:pt x="1003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6" name="Google Shape;10886;p20"/>
            <p:cNvSpPr/>
            <p:nvPr/>
          </p:nvSpPr>
          <p:spPr>
            <a:xfrm>
              <a:off x="8572244" y="3614741"/>
              <a:ext cx="93599" cy="125733"/>
            </a:xfrm>
            <a:custGeom>
              <a:avLst/>
              <a:gdLst/>
              <a:ahLst/>
              <a:cxnLst/>
              <a:rect l="l" t="t" r="r" b="b"/>
              <a:pathLst>
                <a:path w="3475" h="4668" extrusionOk="0">
                  <a:moveTo>
                    <a:pt x="306" y="0"/>
                  </a:moveTo>
                  <a:cubicBezTo>
                    <a:pt x="152" y="0"/>
                    <a:pt x="1" y="122"/>
                    <a:pt x="70" y="305"/>
                  </a:cubicBezTo>
                  <a:cubicBezTo>
                    <a:pt x="531" y="1525"/>
                    <a:pt x="959" y="2758"/>
                    <a:pt x="1354" y="4001"/>
                  </a:cubicBezTo>
                  <a:cubicBezTo>
                    <a:pt x="1383" y="4167"/>
                    <a:pt x="1435" y="4328"/>
                    <a:pt x="1506" y="4482"/>
                  </a:cubicBezTo>
                  <a:cubicBezTo>
                    <a:pt x="1506" y="4483"/>
                    <a:pt x="1506" y="4485"/>
                    <a:pt x="1506" y="4485"/>
                  </a:cubicBezTo>
                  <a:cubicBezTo>
                    <a:pt x="1515" y="4505"/>
                    <a:pt x="1523" y="4527"/>
                    <a:pt x="1532" y="4547"/>
                  </a:cubicBezTo>
                  <a:cubicBezTo>
                    <a:pt x="1575" y="4632"/>
                    <a:pt x="1649" y="4667"/>
                    <a:pt x="1726" y="4667"/>
                  </a:cubicBezTo>
                  <a:cubicBezTo>
                    <a:pt x="1879" y="4667"/>
                    <a:pt x="2042" y="4526"/>
                    <a:pt x="1987" y="4349"/>
                  </a:cubicBezTo>
                  <a:cubicBezTo>
                    <a:pt x="1932" y="4173"/>
                    <a:pt x="1875" y="3998"/>
                    <a:pt x="1819" y="3822"/>
                  </a:cubicBezTo>
                  <a:cubicBezTo>
                    <a:pt x="1803" y="3719"/>
                    <a:pt x="1795" y="3615"/>
                    <a:pt x="1795" y="3510"/>
                  </a:cubicBezTo>
                  <a:lnTo>
                    <a:pt x="1795" y="3510"/>
                  </a:lnTo>
                  <a:cubicBezTo>
                    <a:pt x="1929" y="3538"/>
                    <a:pt x="2065" y="3554"/>
                    <a:pt x="2201" y="3559"/>
                  </a:cubicBezTo>
                  <a:cubicBezTo>
                    <a:pt x="2225" y="3560"/>
                    <a:pt x="2249" y="3560"/>
                    <a:pt x="2273" y="3560"/>
                  </a:cubicBezTo>
                  <a:cubicBezTo>
                    <a:pt x="2609" y="3560"/>
                    <a:pt x="2935" y="3468"/>
                    <a:pt x="3232" y="3310"/>
                  </a:cubicBezTo>
                  <a:cubicBezTo>
                    <a:pt x="3474" y="3181"/>
                    <a:pt x="3320" y="2850"/>
                    <a:pt x="3094" y="2850"/>
                  </a:cubicBezTo>
                  <a:cubicBezTo>
                    <a:pt x="3055" y="2850"/>
                    <a:pt x="3015" y="2860"/>
                    <a:pt x="2974" y="2882"/>
                  </a:cubicBezTo>
                  <a:cubicBezTo>
                    <a:pt x="2752" y="3000"/>
                    <a:pt x="2505" y="3061"/>
                    <a:pt x="2254" y="3061"/>
                  </a:cubicBezTo>
                  <a:cubicBezTo>
                    <a:pt x="2245" y="3061"/>
                    <a:pt x="2236" y="3061"/>
                    <a:pt x="2226" y="3061"/>
                  </a:cubicBezTo>
                  <a:cubicBezTo>
                    <a:pt x="2103" y="3057"/>
                    <a:pt x="1979" y="3039"/>
                    <a:pt x="1858" y="3004"/>
                  </a:cubicBezTo>
                  <a:cubicBezTo>
                    <a:pt x="1852" y="3003"/>
                    <a:pt x="1842" y="3000"/>
                    <a:pt x="1833" y="2998"/>
                  </a:cubicBezTo>
                  <a:cubicBezTo>
                    <a:pt x="1852" y="2865"/>
                    <a:pt x="1875" y="2735"/>
                    <a:pt x="1899" y="2608"/>
                  </a:cubicBezTo>
                  <a:cubicBezTo>
                    <a:pt x="1929" y="2443"/>
                    <a:pt x="1966" y="2282"/>
                    <a:pt x="2007" y="2121"/>
                  </a:cubicBezTo>
                  <a:lnTo>
                    <a:pt x="2438" y="877"/>
                  </a:lnTo>
                  <a:cubicBezTo>
                    <a:pt x="2497" y="704"/>
                    <a:pt x="2331" y="571"/>
                    <a:pt x="2177" y="571"/>
                  </a:cubicBezTo>
                  <a:cubicBezTo>
                    <a:pt x="2095" y="571"/>
                    <a:pt x="2015" y="609"/>
                    <a:pt x="1976" y="699"/>
                  </a:cubicBezTo>
                  <a:cubicBezTo>
                    <a:pt x="1794" y="1110"/>
                    <a:pt x="1647" y="1535"/>
                    <a:pt x="1534" y="1969"/>
                  </a:cubicBezTo>
                  <a:lnTo>
                    <a:pt x="1509" y="2042"/>
                  </a:lnTo>
                  <a:cubicBezTo>
                    <a:pt x="1462" y="2179"/>
                    <a:pt x="1415" y="2313"/>
                    <a:pt x="1368" y="2448"/>
                  </a:cubicBezTo>
                  <a:cubicBezTo>
                    <a:pt x="1108" y="1683"/>
                    <a:pt x="835" y="924"/>
                    <a:pt x="551" y="168"/>
                  </a:cubicBezTo>
                  <a:cubicBezTo>
                    <a:pt x="507" y="51"/>
                    <a:pt x="406" y="0"/>
                    <a:pt x="3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7" name="Google Shape;10887;p20"/>
            <p:cNvSpPr/>
            <p:nvPr/>
          </p:nvSpPr>
          <p:spPr>
            <a:xfrm>
              <a:off x="7724777" y="3729701"/>
              <a:ext cx="119726" cy="135483"/>
            </a:xfrm>
            <a:custGeom>
              <a:avLst/>
              <a:gdLst/>
              <a:ahLst/>
              <a:cxnLst/>
              <a:rect l="l" t="t" r="r" b="b"/>
              <a:pathLst>
                <a:path w="4445" h="5030" extrusionOk="0">
                  <a:moveTo>
                    <a:pt x="3398" y="0"/>
                  </a:moveTo>
                  <a:cubicBezTo>
                    <a:pt x="3352" y="0"/>
                    <a:pt x="3304" y="14"/>
                    <a:pt x="3255" y="44"/>
                  </a:cubicBezTo>
                  <a:lnTo>
                    <a:pt x="250" y="1934"/>
                  </a:lnTo>
                  <a:cubicBezTo>
                    <a:pt x="1" y="2091"/>
                    <a:pt x="167" y="2440"/>
                    <a:pt x="402" y="2440"/>
                  </a:cubicBezTo>
                  <a:cubicBezTo>
                    <a:pt x="449" y="2440"/>
                    <a:pt x="497" y="2427"/>
                    <a:pt x="546" y="2396"/>
                  </a:cubicBezTo>
                  <a:lnTo>
                    <a:pt x="1898" y="1545"/>
                  </a:lnTo>
                  <a:cubicBezTo>
                    <a:pt x="2279" y="2330"/>
                    <a:pt x="2685" y="3101"/>
                    <a:pt x="3115" y="3861"/>
                  </a:cubicBezTo>
                  <a:cubicBezTo>
                    <a:pt x="3227" y="4057"/>
                    <a:pt x="3341" y="4251"/>
                    <a:pt x="3455" y="4444"/>
                  </a:cubicBezTo>
                  <a:cubicBezTo>
                    <a:pt x="3551" y="4604"/>
                    <a:pt x="3636" y="4814"/>
                    <a:pt x="3778" y="4938"/>
                  </a:cubicBezTo>
                  <a:cubicBezTo>
                    <a:pt x="3853" y="5002"/>
                    <a:pt x="3931" y="5030"/>
                    <a:pt x="4005" y="5030"/>
                  </a:cubicBezTo>
                  <a:cubicBezTo>
                    <a:pt x="4255" y="5030"/>
                    <a:pt x="4444" y="4709"/>
                    <a:pt x="4220" y="4464"/>
                  </a:cubicBezTo>
                  <a:cubicBezTo>
                    <a:pt x="4179" y="4424"/>
                    <a:pt x="4124" y="4400"/>
                    <a:pt x="4068" y="4400"/>
                  </a:cubicBezTo>
                  <a:lnTo>
                    <a:pt x="4060" y="4386"/>
                  </a:lnTo>
                  <a:cubicBezTo>
                    <a:pt x="4012" y="4308"/>
                    <a:pt x="3965" y="4228"/>
                    <a:pt x="3916" y="4148"/>
                  </a:cubicBezTo>
                  <a:cubicBezTo>
                    <a:pt x="3836" y="4012"/>
                    <a:pt x="3755" y="3874"/>
                    <a:pt x="3676" y="3737"/>
                  </a:cubicBezTo>
                  <a:cubicBezTo>
                    <a:pt x="3510" y="3451"/>
                    <a:pt x="3349" y="3162"/>
                    <a:pt x="3191" y="2871"/>
                  </a:cubicBezTo>
                  <a:cubicBezTo>
                    <a:pt x="2901" y="2338"/>
                    <a:pt x="2625" y="1799"/>
                    <a:pt x="2360" y="1254"/>
                  </a:cubicBezTo>
                  <a:lnTo>
                    <a:pt x="3551" y="505"/>
                  </a:lnTo>
                  <a:cubicBezTo>
                    <a:pt x="3800" y="349"/>
                    <a:pt x="3634" y="0"/>
                    <a:pt x="3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8" name="Google Shape;10888;p20"/>
            <p:cNvSpPr/>
            <p:nvPr/>
          </p:nvSpPr>
          <p:spPr>
            <a:xfrm>
              <a:off x="7870471" y="3696705"/>
              <a:ext cx="89909" cy="56968"/>
            </a:xfrm>
            <a:custGeom>
              <a:avLst/>
              <a:gdLst/>
              <a:ahLst/>
              <a:cxnLst/>
              <a:rect l="l" t="t" r="r" b="b"/>
              <a:pathLst>
                <a:path w="3338" h="2115" extrusionOk="0">
                  <a:moveTo>
                    <a:pt x="2946" y="1"/>
                  </a:moveTo>
                  <a:cubicBezTo>
                    <a:pt x="2898" y="1"/>
                    <a:pt x="2848" y="15"/>
                    <a:pt x="2798" y="49"/>
                  </a:cubicBezTo>
                  <a:cubicBezTo>
                    <a:pt x="1971" y="600"/>
                    <a:pt x="1125" y="1122"/>
                    <a:pt x="260" y="1616"/>
                  </a:cubicBezTo>
                  <a:cubicBezTo>
                    <a:pt x="1" y="1763"/>
                    <a:pt x="173" y="2115"/>
                    <a:pt x="418" y="2115"/>
                  </a:cubicBezTo>
                  <a:cubicBezTo>
                    <a:pt x="462" y="2115"/>
                    <a:pt x="509" y="2103"/>
                    <a:pt x="556" y="2076"/>
                  </a:cubicBezTo>
                  <a:cubicBezTo>
                    <a:pt x="1420" y="1583"/>
                    <a:pt x="2266" y="1061"/>
                    <a:pt x="3094" y="510"/>
                  </a:cubicBezTo>
                  <a:cubicBezTo>
                    <a:pt x="3338" y="347"/>
                    <a:pt x="3176" y="1"/>
                    <a:pt x="29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89" name="Google Shape;10889;p20"/>
            <p:cNvSpPr/>
            <p:nvPr/>
          </p:nvSpPr>
          <p:spPr>
            <a:xfrm>
              <a:off x="7889541" y="3729485"/>
              <a:ext cx="64806" cy="50072"/>
            </a:xfrm>
            <a:custGeom>
              <a:avLst/>
              <a:gdLst/>
              <a:ahLst/>
              <a:cxnLst/>
              <a:rect l="l" t="t" r="r" b="b"/>
              <a:pathLst>
                <a:path w="2406" h="1859" extrusionOk="0">
                  <a:moveTo>
                    <a:pt x="2082" y="1"/>
                  </a:moveTo>
                  <a:cubicBezTo>
                    <a:pt x="2032" y="1"/>
                    <a:pt x="1983" y="14"/>
                    <a:pt x="1942" y="45"/>
                  </a:cubicBezTo>
                  <a:lnTo>
                    <a:pt x="166" y="1353"/>
                  </a:lnTo>
                  <a:cubicBezTo>
                    <a:pt x="47" y="1441"/>
                    <a:pt x="0" y="1600"/>
                    <a:pt x="83" y="1732"/>
                  </a:cubicBezTo>
                  <a:cubicBezTo>
                    <a:pt x="134" y="1809"/>
                    <a:pt x="229" y="1858"/>
                    <a:pt x="322" y="1858"/>
                  </a:cubicBezTo>
                  <a:cubicBezTo>
                    <a:pt x="372" y="1858"/>
                    <a:pt x="421" y="1844"/>
                    <a:pt x="463" y="1814"/>
                  </a:cubicBezTo>
                  <a:lnTo>
                    <a:pt x="2238" y="507"/>
                  </a:lnTo>
                  <a:cubicBezTo>
                    <a:pt x="2358" y="419"/>
                    <a:pt x="2405" y="258"/>
                    <a:pt x="2321" y="128"/>
                  </a:cubicBezTo>
                  <a:cubicBezTo>
                    <a:pt x="2271" y="50"/>
                    <a:pt x="2176" y="1"/>
                    <a:pt x="2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0" name="Google Shape;10890;p20"/>
            <p:cNvSpPr/>
            <p:nvPr/>
          </p:nvSpPr>
          <p:spPr>
            <a:xfrm>
              <a:off x="7996824" y="3602485"/>
              <a:ext cx="97747" cy="101733"/>
            </a:xfrm>
            <a:custGeom>
              <a:avLst/>
              <a:gdLst/>
              <a:ahLst/>
              <a:cxnLst/>
              <a:rect l="l" t="t" r="r" b="b"/>
              <a:pathLst>
                <a:path w="3629" h="3777" extrusionOk="0">
                  <a:moveTo>
                    <a:pt x="991" y="0"/>
                  </a:moveTo>
                  <a:cubicBezTo>
                    <a:pt x="823" y="0"/>
                    <a:pt x="651" y="141"/>
                    <a:pt x="721" y="348"/>
                  </a:cubicBezTo>
                  <a:cubicBezTo>
                    <a:pt x="829" y="673"/>
                    <a:pt x="942" y="998"/>
                    <a:pt x="1062" y="1321"/>
                  </a:cubicBezTo>
                  <a:cubicBezTo>
                    <a:pt x="755" y="1496"/>
                    <a:pt x="458" y="1690"/>
                    <a:pt x="172" y="1900"/>
                  </a:cubicBezTo>
                  <a:cubicBezTo>
                    <a:pt x="56" y="1985"/>
                    <a:pt x="0" y="2153"/>
                    <a:pt x="89" y="2278"/>
                  </a:cubicBezTo>
                  <a:cubicBezTo>
                    <a:pt x="143" y="2354"/>
                    <a:pt x="237" y="2406"/>
                    <a:pt x="330" y="2406"/>
                  </a:cubicBezTo>
                  <a:cubicBezTo>
                    <a:pt x="378" y="2406"/>
                    <a:pt x="426" y="2392"/>
                    <a:pt x="469" y="2361"/>
                  </a:cubicBezTo>
                  <a:cubicBezTo>
                    <a:pt x="725" y="2171"/>
                    <a:pt x="992" y="1996"/>
                    <a:pt x="1268" y="1834"/>
                  </a:cubicBezTo>
                  <a:cubicBezTo>
                    <a:pt x="1385" y="2123"/>
                    <a:pt x="1518" y="2403"/>
                    <a:pt x="1667" y="2676"/>
                  </a:cubicBezTo>
                  <a:cubicBezTo>
                    <a:pt x="1938" y="3163"/>
                    <a:pt x="2390" y="3776"/>
                    <a:pt x="2979" y="3776"/>
                  </a:cubicBezTo>
                  <a:cubicBezTo>
                    <a:pt x="3095" y="3776"/>
                    <a:pt x="3215" y="3753"/>
                    <a:pt x="3340" y="3700"/>
                  </a:cubicBezTo>
                  <a:cubicBezTo>
                    <a:pt x="3628" y="3581"/>
                    <a:pt x="3533" y="3155"/>
                    <a:pt x="3281" y="3155"/>
                  </a:cubicBezTo>
                  <a:cubicBezTo>
                    <a:pt x="3249" y="3155"/>
                    <a:pt x="3214" y="3162"/>
                    <a:pt x="3177" y="3177"/>
                  </a:cubicBezTo>
                  <a:cubicBezTo>
                    <a:pt x="3109" y="3206"/>
                    <a:pt x="3043" y="3219"/>
                    <a:pt x="2980" y="3219"/>
                  </a:cubicBezTo>
                  <a:cubicBezTo>
                    <a:pt x="2500" y="3219"/>
                    <a:pt x="2169" y="2473"/>
                    <a:pt x="1991" y="2118"/>
                  </a:cubicBezTo>
                  <a:cubicBezTo>
                    <a:pt x="1901" y="1941"/>
                    <a:pt x="1821" y="1758"/>
                    <a:pt x="1744" y="1573"/>
                  </a:cubicBezTo>
                  <a:cubicBezTo>
                    <a:pt x="1827" y="1531"/>
                    <a:pt x="1908" y="1488"/>
                    <a:pt x="1993" y="1447"/>
                  </a:cubicBezTo>
                  <a:cubicBezTo>
                    <a:pt x="2123" y="1386"/>
                    <a:pt x="2153" y="1180"/>
                    <a:pt x="2074" y="1070"/>
                  </a:cubicBezTo>
                  <a:cubicBezTo>
                    <a:pt x="2016" y="986"/>
                    <a:pt x="1938" y="949"/>
                    <a:pt x="1853" y="949"/>
                  </a:cubicBezTo>
                  <a:cubicBezTo>
                    <a:pt x="1802" y="949"/>
                    <a:pt x="1749" y="962"/>
                    <a:pt x="1697" y="987"/>
                  </a:cubicBezTo>
                  <a:cubicBezTo>
                    <a:pt x="1645" y="1010"/>
                    <a:pt x="1597" y="1037"/>
                    <a:pt x="1546" y="1062"/>
                  </a:cubicBezTo>
                  <a:cubicBezTo>
                    <a:pt x="1441" y="771"/>
                    <a:pt x="1341" y="478"/>
                    <a:pt x="1244" y="185"/>
                  </a:cubicBezTo>
                  <a:cubicBezTo>
                    <a:pt x="1201" y="56"/>
                    <a:pt x="1096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1" name="Google Shape;10891;p20"/>
            <p:cNvSpPr/>
            <p:nvPr/>
          </p:nvSpPr>
          <p:spPr>
            <a:xfrm>
              <a:off x="8118976" y="3541127"/>
              <a:ext cx="74610" cy="75283"/>
            </a:xfrm>
            <a:custGeom>
              <a:avLst/>
              <a:gdLst/>
              <a:ahLst/>
              <a:cxnLst/>
              <a:rect l="l" t="t" r="r" b="b"/>
              <a:pathLst>
                <a:path w="2770" h="2795" extrusionOk="0">
                  <a:moveTo>
                    <a:pt x="661" y="1"/>
                  </a:moveTo>
                  <a:cubicBezTo>
                    <a:pt x="466" y="1"/>
                    <a:pt x="274" y="209"/>
                    <a:pt x="418" y="415"/>
                  </a:cubicBezTo>
                  <a:lnTo>
                    <a:pt x="1240" y="1598"/>
                  </a:lnTo>
                  <a:lnTo>
                    <a:pt x="242" y="2284"/>
                  </a:lnTo>
                  <a:cubicBezTo>
                    <a:pt x="0" y="2449"/>
                    <a:pt x="163" y="2795"/>
                    <a:pt x="391" y="2795"/>
                  </a:cubicBezTo>
                  <a:cubicBezTo>
                    <a:pt x="439" y="2795"/>
                    <a:pt x="488" y="2780"/>
                    <a:pt x="538" y="2746"/>
                  </a:cubicBezTo>
                  <a:lnTo>
                    <a:pt x="1554" y="2047"/>
                  </a:lnTo>
                  <a:lnTo>
                    <a:pt x="1879" y="2516"/>
                  </a:lnTo>
                  <a:cubicBezTo>
                    <a:pt x="1938" y="2599"/>
                    <a:pt x="2018" y="2634"/>
                    <a:pt x="2098" y="2634"/>
                  </a:cubicBezTo>
                  <a:cubicBezTo>
                    <a:pt x="2293" y="2634"/>
                    <a:pt x="2485" y="2426"/>
                    <a:pt x="2342" y="2220"/>
                  </a:cubicBezTo>
                  <a:lnTo>
                    <a:pt x="2005" y="1737"/>
                  </a:lnTo>
                  <a:lnTo>
                    <a:pt x="2530" y="1377"/>
                  </a:lnTo>
                  <a:cubicBezTo>
                    <a:pt x="2770" y="1211"/>
                    <a:pt x="2609" y="865"/>
                    <a:pt x="2381" y="865"/>
                  </a:cubicBezTo>
                  <a:cubicBezTo>
                    <a:pt x="2334" y="865"/>
                    <a:pt x="2284" y="880"/>
                    <a:pt x="2233" y="915"/>
                  </a:cubicBezTo>
                  <a:lnTo>
                    <a:pt x="1693" y="1288"/>
                  </a:lnTo>
                  <a:lnTo>
                    <a:pt x="878" y="119"/>
                  </a:lnTo>
                  <a:cubicBezTo>
                    <a:pt x="820" y="35"/>
                    <a:pt x="740" y="1"/>
                    <a:pt x="6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2" name="Google Shape;10892;p20"/>
            <p:cNvSpPr/>
            <p:nvPr/>
          </p:nvSpPr>
          <p:spPr>
            <a:xfrm>
              <a:off x="8235768" y="3464065"/>
              <a:ext cx="97047" cy="78973"/>
            </a:xfrm>
            <a:custGeom>
              <a:avLst/>
              <a:gdLst/>
              <a:ahLst/>
              <a:cxnLst/>
              <a:rect l="l" t="t" r="r" b="b"/>
              <a:pathLst>
                <a:path w="3603" h="2932" extrusionOk="0">
                  <a:moveTo>
                    <a:pt x="682" y="1"/>
                  </a:moveTo>
                  <a:cubicBezTo>
                    <a:pt x="511" y="1"/>
                    <a:pt x="411" y="156"/>
                    <a:pt x="415" y="301"/>
                  </a:cubicBezTo>
                  <a:cubicBezTo>
                    <a:pt x="224" y="501"/>
                    <a:pt x="91" y="749"/>
                    <a:pt x="31" y="1018"/>
                  </a:cubicBezTo>
                  <a:cubicBezTo>
                    <a:pt x="0" y="1159"/>
                    <a:pt x="94" y="1319"/>
                    <a:pt x="240" y="1344"/>
                  </a:cubicBezTo>
                  <a:cubicBezTo>
                    <a:pt x="257" y="1347"/>
                    <a:pt x="275" y="1349"/>
                    <a:pt x="293" y="1349"/>
                  </a:cubicBezTo>
                  <a:cubicBezTo>
                    <a:pt x="420" y="1349"/>
                    <a:pt x="538" y="1266"/>
                    <a:pt x="567" y="1136"/>
                  </a:cubicBezTo>
                  <a:cubicBezTo>
                    <a:pt x="575" y="1096"/>
                    <a:pt x="586" y="1059"/>
                    <a:pt x="599" y="1023"/>
                  </a:cubicBezTo>
                  <a:cubicBezTo>
                    <a:pt x="649" y="877"/>
                    <a:pt x="733" y="747"/>
                    <a:pt x="846" y="644"/>
                  </a:cubicBezTo>
                  <a:cubicBezTo>
                    <a:pt x="1004" y="763"/>
                    <a:pt x="1103" y="963"/>
                    <a:pt x="1153" y="1158"/>
                  </a:cubicBezTo>
                  <a:cubicBezTo>
                    <a:pt x="1250" y="1543"/>
                    <a:pt x="1203" y="1950"/>
                    <a:pt x="1288" y="2341"/>
                  </a:cubicBezTo>
                  <a:cubicBezTo>
                    <a:pt x="1366" y="2696"/>
                    <a:pt x="1613" y="2932"/>
                    <a:pt x="1944" y="2932"/>
                  </a:cubicBezTo>
                  <a:cubicBezTo>
                    <a:pt x="2012" y="2932"/>
                    <a:pt x="2083" y="2922"/>
                    <a:pt x="2158" y="2901"/>
                  </a:cubicBezTo>
                  <a:cubicBezTo>
                    <a:pt x="2584" y="2782"/>
                    <a:pt x="3000" y="2550"/>
                    <a:pt x="3362" y="2303"/>
                  </a:cubicBezTo>
                  <a:cubicBezTo>
                    <a:pt x="3603" y="2138"/>
                    <a:pt x="3441" y="1792"/>
                    <a:pt x="3213" y="1792"/>
                  </a:cubicBezTo>
                  <a:cubicBezTo>
                    <a:pt x="3166" y="1792"/>
                    <a:pt x="3116" y="1807"/>
                    <a:pt x="3066" y="1841"/>
                  </a:cubicBezTo>
                  <a:cubicBezTo>
                    <a:pt x="2740" y="2065"/>
                    <a:pt x="2377" y="2272"/>
                    <a:pt x="1995" y="2378"/>
                  </a:cubicBezTo>
                  <a:cubicBezTo>
                    <a:pt x="1976" y="2383"/>
                    <a:pt x="1960" y="2386"/>
                    <a:pt x="1945" y="2386"/>
                  </a:cubicBezTo>
                  <a:cubicBezTo>
                    <a:pt x="1859" y="2386"/>
                    <a:pt x="1839" y="2300"/>
                    <a:pt x="1818" y="2198"/>
                  </a:cubicBezTo>
                  <a:cubicBezTo>
                    <a:pt x="1780" y="2027"/>
                    <a:pt x="1780" y="1845"/>
                    <a:pt x="1769" y="1671"/>
                  </a:cubicBezTo>
                  <a:cubicBezTo>
                    <a:pt x="1744" y="1300"/>
                    <a:pt x="1700" y="930"/>
                    <a:pt x="1517" y="601"/>
                  </a:cubicBezTo>
                  <a:cubicBezTo>
                    <a:pt x="1352" y="305"/>
                    <a:pt x="1075" y="69"/>
                    <a:pt x="738" y="6"/>
                  </a:cubicBezTo>
                  <a:cubicBezTo>
                    <a:pt x="719" y="2"/>
                    <a:pt x="700" y="1"/>
                    <a:pt x="6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3" name="Google Shape;10893;p20"/>
            <p:cNvSpPr/>
            <p:nvPr/>
          </p:nvSpPr>
          <p:spPr>
            <a:xfrm>
              <a:off x="8297800" y="3420322"/>
              <a:ext cx="79889" cy="79324"/>
            </a:xfrm>
            <a:custGeom>
              <a:avLst/>
              <a:gdLst/>
              <a:ahLst/>
              <a:cxnLst/>
              <a:rect l="l" t="t" r="r" b="b"/>
              <a:pathLst>
                <a:path w="2966" h="2945" extrusionOk="0">
                  <a:moveTo>
                    <a:pt x="883" y="1"/>
                  </a:moveTo>
                  <a:cubicBezTo>
                    <a:pt x="568" y="1"/>
                    <a:pt x="274" y="149"/>
                    <a:pt x="116" y="431"/>
                  </a:cubicBezTo>
                  <a:cubicBezTo>
                    <a:pt x="0" y="639"/>
                    <a:pt x="188" y="821"/>
                    <a:pt x="374" y="821"/>
                  </a:cubicBezTo>
                  <a:cubicBezTo>
                    <a:pt x="463" y="821"/>
                    <a:pt x="551" y="780"/>
                    <a:pt x="607" y="681"/>
                  </a:cubicBezTo>
                  <a:cubicBezTo>
                    <a:pt x="660" y="583"/>
                    <a:pt x="773" y="545"/>
                    <a:pt x="885" y="545"/>
                  </a:cubicBezTo>
                  <a:cubicBezTo>
                    <a:pt x="942" y="545"/>
                    <a:pt x="1000" y="555"/>
                    <a:pt x="1048" y="572"/>
                  </a:cubicBezTo>
                  <a:cubicBezTo>
                    <a:pt x="1279" y="654"/>
                    <a:pt x="1434" y="884"/>
                    <a:pt x="1556" y="1082"/>
                  </a:cubicBezTo>
                  <a:cubicBezTo>
                    <a:pt x="1576" y="1113"/>
                    <a:pt x="1595" y="1147"/>
                    <a:pt x="1616" y="1180"/>
                  </a:cubicBezTo>
                  <a:lnTo>
                    <a:pt x="1213" y="1404"/>
                  </a:lnTo>
                  <a:cubicBezTo>
                    <a:pt x="1088" y="1475"/>
                    <a:pt x="1048" y="1668"/>
                    <a:pt x="1130" y="1784"/>
                  </a:cubicBezTo>
                  <a:cubicBezTo>
                    <a:pt x="1188" y="1864"/>
                    <a:pt x="1271" y="1906"/>
                    <a:pt x="1359" y="1906"/>
                  </a:cubicBezTo>
                  <a:cubicBezTo>
                    <a:pt x="1409" y="1906"/>
                    <a:pt x="1460" y="1892"/>
                    <a:pt x="1509" y="1865"/>
                  </a:cubicBezTo>
                  <a:lnTo>
                    <a:pt x="1882" y="1660"/>
                  </a:lnTo>
                  <a:cubicBezTo>
                    <a:pt x="2065" y="2017"/>
                    <a:pt x="2227" y="2387"/>
                    <a:pt x="2366" y="2764"/>
                  </a:cubicBezTo>
                  <a:cubicBezTo>
                    <a:pt x="2413" y="2891"/>
                    <a:pt x="2519" y="2945"/>
                    <a:pt x="2625" y="2945"/>
                  </a:cubicBezTo>
                  <a:cubicBezTo>
                    <a:pt x="2796" y="2945"/>
                    <a:pt x="2966" y="2805"/>
                    <a:pt x="2889" y="2601"/>
                  </a:cubicBezTo>
                  <a:cubicBezTo>
                    <a:pt x="2747" y="2216"/>
                    <a:pt x="2582" y="1838"/>
                    <a:pt x="2399" y="1472"/>
                  </a:cubicBezTo>
                  <a:cubicBezTo>
                    <a:pt x="2385" y="1445"/>
                    <a:pt x="2372" y="1420"/>
                    <a:pt x="2360" y="1393"/>
                  </a:cubicBezTo>
                  <a:lnTo>
                    <a:pt x="2690" y="1209"/>
                  </a:lnTo>
                  <a:cubicBezTo>
                    <a:pt x="2816" y="1140"/>
                    <a:pt x="2855" y="945"/>
                    <a:pt x="2773" y="829"/>
                  </a:cubicBezTo>
                  <a:cubicBezTo>
                    <a:pt x="2715" y="749"/>
                    <a:pt x="2631" y="708"/>
                    <a:pt x="2543" y="708"/>
                  </a:cubicBezTo>
                  <a:cubicBezTo>
                    <a:pt x="2493" y="708"/>
                    <a:pt x="2442" y="721"/>
                    <a:pt x="2393" y="748"/>
                  </a:cubicBezTo>
                  <a:lnTo>
                    <a:pt x="2097" y="912"/>
                  </a:lnTo>
                  <a:cubicBezTo>
                    <a:pt x="2015" y="768"/>
                    <a:pt x="1921" y="632"/>
                    <a:pt x="1818" y="503"/>
                  </a:cubicBezTo>
                  <a:cubicBezTo>
                    <a:pt x="1597" y="237"/>
                    <a:pt x="1316" y="30"/>
                    <a:pt x="961" y="4"/>
                  </a:cubicBezTo>
                  <a:cubicBezTo>
                    <a:pt x="935" y="2"/>
                    <a:pt x="908" y="1"/>
                    <a:pt x="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4" name="Google Shape;10894;p20"/>
            <p:cNvSpPr/>
            <p:nvPr/>
          </p:nvSpPr>
          <p:spPr>
            <a:xfrm>
              <a:off x="8362040" y="3369226"/>
              <a:ext cx="78004" cy="72240"/>
            </a:xfrm>
            <a:custGeom>
              <a:avLst/>
              <a:gdLst/>
              <a:ahLst/>
              <a:cxnLst/>
              <a:rect l="l" t="t" r="r" b="b"/>
              <a:pathLst>
                <a:path w="2896" h="2682" extrusionOk="0">
                  <a:moveTo>
                    <a:pt x="675" y="1"/>
                  </a:moveTo>
                  <a:cubicBezTo>
                    <a:pt x="328" y="1"/>
                    <a:pt x="19" y="272"/>
                    <a:pt x="6" y="632"/>
                  </a:cubicBezTo>
                  <a:cubicBezTo>
                    <a:pt x="0" y="775"/>
                    <a:pt x="144" y="893"/>
                    <a:pt x="281" y="893"/>
                  </a:cubicBezTo>
                  <a:cubicBezTo>
                    <a:pt x="284" y="893"/>
                    <a:pt x="288" y="893"/>
                    <a:pt x="291" y="893"/>
                  </a:cubicBezTo>
                  <a:cubicBezTo>
                    <a:pt x="450" y="887"/>
                    <a:pt x="548" y="755"/>
                    <a:pt x="553" y="608"/>
                  </a:cubicBezTo>
                  <a:cubicBezTo>
                    <a:pt x="553" y="611"/>
                    <a:pt x="553" y="612"/>
                    <a:pt x="554" y="612"/>
                  </a:cubicBezTo>
                  <a:cubicBezTo>
                    <a:pt x="556" y="612"/>
                    <a:pt x="561" y="595"/>
                    <a:pt x="564" y="594"/>
                  </a:cubicBezTo>
                  <a:lnTo>
                    <a:pt x="564" y="594"/>
                  </a:lnTo>
                  <a:cubicBezTo>
                    <a:pt x="562" y="595"/>
                    <a:pt x="561" y="595"/>
                    <a:pt x="560" y="595"/>
                  </a:cubicBezTo>
                  <a:cubicBezTo>
                    <a:pt x="556" y="595"/>
                    <a:pt x="567" y="589"/>
                    <a:pt x="573" y="586"/>
                  </a:cubicBezTo>
                  <a:cubicBezTo>
                    <a:pt x="580" y="583"/>
                    <a:pt x="594" y="575"/>
                    <a:pt x="599" y="572"/>
                  </a:cubicBezTo>
                  <a:lnTo>
                    <a:pt x="599" y="572"/>
                  </a:lnTo>
                  <a:cubicBezTo>
                    <a:pt x="599" y="572"/>
                    <a:pt x="599" y="572"/>
                    <a:pt x="599" y="572"/>
                  </a:cubicBezTo>
                  <a:cubicBezTo>
                    <a:pt x="602" y="572"/>
                    <a:pt x="651" y="553"/>
                    <a:pt x="643" y="553"/>
                  </a:cubicBezTo>
                  <a:cubicBezTo>
                    <a:pt x="642" y="553"/>
                    <a:pt x="642" y="553"/>
                    <a:pt x="641" y="553"/>
                  </a:cubicBezTo>
                  <a:cubicBezTo>
                    <a:pt x="662" y="550"/>
                    <a:pt x="675" y="547"/>
                    <a:pt x="686" y="547"/>
                  </a:cubicBezTo>
                  <a:cubicBezTo>
                    <a:pt x="698" y="547"/>
                    <a:pt x="708" y="550"/>
                    <a:pt x="727" y="558"/>
                  </a:cubicBezTo>
                  <a:cubicBezTo>
                    <a:pt x="744" y="566"/>
                    <a:pt x="761" y="578"/>
                    <a:pt x="774" y="591"/>
                  </a:cubicBezTo>
                  <a:cubicBezTo>
                    <a:pt x="805" y="621"/>
                    <a:pt x="830" y="655"/>
                    <a:pt x="846" y="694"/>
                  </a:cubicBezTo>
                  <a:cubicBezTo>
                    <a:pt x="876" y="766"/>
                    <a:pt x="885" y="846"/>
                    <a:pt x="877" y="925"/>
                  </a:cubicBezTo>
                  <a:cubicBezTo>
                    <a:pt x="855" y="1104"/>
                    <a:pt x="987" y="1256"/>
                    <a:pt x="1147" y="1256"/>
                  </a:cubicBezTo>
                  <a:cubicBezTo>
                    <a:pt x="1194" y="1256"/>
                    <a:pt x="1244" y="1242"/>
                    <a:pt x="1292" y="1213"/>
                  </a:cubicBezTo>
                  <a:cubicBezTo>
                    <a:pt x="1381" y="1160"/>
                    <a:pt x="1486" y="1135"/>
                    <a:pt x="1593" y="1135"/>
                  </a:cubicBezTo>
                  <a:cubicBezTo>
                    <a:pt x="1784" y="1135"/>
                    <a:pt x="1980" y="1217"/>
                    <a:pt x="2088" y="1370"/>
                  </a:cubicBezTo>
                  <a:cubicBezTo>
                    <a:pt x="2254" y="1603"/>
                    <a:pt x="2207" y="1996"/>
                    <a:pt x="1982" y="2175"/>
                  </a:cubicBezTo>
                  <a:cubicBezTo>
                    <a:pt x="1866" y="2267"/>
                    <a:pt x="1814" y="2419"/>
                    <a:pt x="1900" y="2554"/>
                  </a:cubicBezTo>
                  <a:cubicBezTo>
                    <a:pt x="1949" y="2629"/>
                    <a:pt x="2047" y="2682"/>
                    <a:pt x="2141" y="2682"/>
                  </a:cubicBezTo>
                  <a:cubicBezTo>
                    <a:pt x="2190" y="2682"/>
                    <a:pt x="2238" y="2668"/>
                    <a:pt x="2278" y="2636"/>
                  </a:cubicBezTo>
                  <a:cubicBezTo>
                    <a:pt x="2739" y="2270"/>
                    <a:pt x="2895" y="1575"/>
                    <a:pt x="2551" y="1073"/>
                  </a:cubicBezTo>
                  <a:cubicBezTo>
                    <a:pt x="2332" y="757"/>
                    <a:pt x="1965" y="591"/>
                    <a:pt x="1596" y="591"/>
                  </a:cubicBezTo>
                  <a:cubicBezTo>
                    <a:pt x="1525" y="591"/>
                    <a:pt x="1453" y="597"/>
                    <a:pt x="1382" y="610"/>
                  </a:cubicBezTo>
                  <a:cubicBezTo>
                    <a:pt x="1310" y="328"/>
                    <a:pt x="1128" y="82"/>
                    <a:pt x="816" y="16"/>
                  </a:cubicBezTo>
                  <a:cubicBezTo>
                    <a:pt x="769" y="6"/>
                    <a:pt x="722" y="1"/>
                    <a:pt x="6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5" name="Google Shape;10895;p20"/>
            <p:cNvSpPr/>
            <p:nvPr/>
          </p:nvSpPr>
          <p:spPr>
            <a:xfrm>
              <a:off x="8377286" y="3384956"/>
              <a:ext cx="323" cy="162"/>
            </a:xfrm>
            <a:custGeom>
              <a:avLst/>
              <a:gdLst/>
              <a:ahLst/>
              <a:cxnLst/>
              <a:rect l="l" t="t" r="r" b="b"/>
              <a:pathLst>
                <a:path w="12" h="6" extrusionOk="0">
                  <a:moveTo>
                    <a:pt x="11" y="1"/>
                  </a:moveTo>
                  <a:lnTo>
                    <a:pt x="11" y="1"/>
                  </a:lnTo>
                  <a:cubicBezTo>
                    <a:pt x="11" y="1"/>
                    <a:pt x="10" y="1"/>
                    <a:pt x="7" y="2"/>
                  </a:cubicBezTo>
                  <a:cubicBezTo>
                    <a:pt x="4" y="3"/>
                    <a:pt x="0" y="6"/>
                    <a:pt x="1" y="6"/>
                  </a:cubicBezTo>
                  <a:cubicBezTo>
                    <a:pt x="1" y="6"/>
                    <a:pt x="3" y="5"/>
                    <a:pt x="6" y="4"/>
                  </a:cubicBezTo>
                  <a:cubicBezTo>
                    <a:pt x="10" y="1"/>
                    <a:pt x="11" y="1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6" name="Google Shape;10896;p20"/>
            <p:cNvSpPr/>
            <p:nvPr/>
          </p:nvSpPr>
          <p:spPr>
            <a:xfrm>
              <a:off x="7620457" y="3274279"/>
              <a:ext cx="1209839" cy="840884"/>
            </a:xfrm>
            <a:custGeom>
              <a:avLst/>
              <a:gdLst/>
              <a:ahLst/>
              <a:cxnLst/>
              <a:rect l="l" t="t" r="r" b="b"/>
              <a:pathLst>
                <a:path w="44917" h="31219" extrusionOk="0">
                  <a:moveTo>
                    <a:pt x="34328" y="0"/>
                  </a:moveTo>
                  <a:cubicBezTo>
                    <a:pt x="33667" y="0"/>
                    <a:pt x="33007" y="36"/>
                    <a:pt x="32354" y="105"/>
                  </a:cubicBezTo>
                  <a:cubicBezTo>
                    <a:pt x="30256" y="324"/>
                    <a:pt x="28204" y="841"/>
                    <a:pt x="26195" y="1473"/>
                  </a:cubicBezTo>
                  <a:cubicBezTo>
                    <a:pt x="24251" y="2085"/>
                    <a:pt x="22335" y="2786"/>
                    <a:pt x="20452" y="3561"/>
                  </a:cubicBezTo>
                  <a:cubicBezTo>
                    <a:pt x="16721" y="5094"/>
                    <a:pt x="13122" y="6927"/>
                    <a:pt x="9688" y="9040"/>
                  </a:cubicBezTo>
                  <a:cubicBezTo>
                    <a:pt x="8005" y="10077"/>
                    <a:pt x="6327" y="11155"/>
                    <a:pt x="4782" y="12393"/>
                  </a:cubicBezTo>
                  <a:cubicBezTo>
                    <a:pt x="3292" y="13589"/>
                    <a:pt x="1937" y="15002"/>
                    <a:pt x="1093" y="16733"/>
                  </a:cubicBezTo>
                  <a:cubicBezTo>
                    <a:pt x="258" y="18446"/>
                    <a:pt x="1" y="20345"/>
                    <a:pt x="514" y="22193"/>
                  </a:cubicBezTo>
                  <a:cubicBezTo>
                    <a:pt x="989" y="23900"/>
                    <a:pt x="1978" y="25454"/>
                    <a:pt x="3205" y="26718"/>
                  </a:cubicBezTo>
                  <a:cubicBezTo>
                    <a:pt x="5605" y="29189"/>
                    <a:pt x="8936" y="30596"/>
                    <a:pt x="12315" y="31041"/>
                  </a:cubicBezTo>
                  <a:cubicBezTo>
                    <a:pt x="13242" y="31163"/>
                    <a:pt x="14172" y="31218"/>
                    <a:pt x="15103" y="31218"/>
                  </a:cubicBezTo>
                  <a:cubicBezTo>
                    <a:pt x="18357" y="31218"/>
                    <a:pt x="21610" y="30539"/>
                    <a:pt x="24721" y="29642"/>
                  </a:cubicBezTo>
                  <a:cubicBezTo>
                    <a:pt x="28268" y="28619"/>
                    <a:pt x="31742" y="27213"/>
                    <a:pt x="34842" y="25192"/>
                  </a:cubicBezTo>
                  <a:cubicBezTo>
                    <a:pt x="37857" y="23227"/>
                    <a:pt x="40483" y="20670"/>
                    <a:pt x="42261" y="17524"/>
                  </a:cubicBezTo>
                  <a:cubicBezTo>
                    <a:pt x="43966" y="14507"/>
                    <a:pt x="44917" y="10985"/>
                    <a:pt x="44588" y="7506"/>
                  </a:cubicBezTo>
                  <a:cubicBezTo>
                    <a:pt x="44511" y="6674"/>
                    <a:pt x="44359" y="5850"/>
                    <a:pt x="44138" y="5045"/>
                  </a:cubicBezTo>
                  <a:cubicBezTo>
                    <a:pt x="44109" y="4942"/>
                    <a:pt x="44028" y="4897"/>
                    <a:pt x="43945" y="4897"/>
                  </a:cubicBezTo>
                  <a:cubicBezTo>
                    <a:pt x="43820" y="4897"/>
                    <a:pt x="43690" y="5000"/>
                    <a:pt x="43734" y="5156"/>
                  </a:cubicBezTo>
                  <a:cubicBezTo>
                    <a:pt x="44646" y="8462"/>
                    <a:pt x="44238" y="11975"/>
                    <a:pt x="42960" y="15127"/>
                  </a:cubicBezTo>
                  <a:cubicBezTo>
                    <a:pt x="41644" y="18366"/>
                    <a:pt x="39430" y="21140"/>
                    <a:pt x="36718" y="23323"/>
                  </a:cubicBezTo>
                  <a:cubicBezTo>
                    <a:pt x="33916" y="25578"/>
                    <a:pt x="30645" y="27198"/>
                    <a:pt x="27267" y="28390"/>
                  </a:cubicBezTo>
                  <a:cubicBezTo>
                    <a:pt x="23565" y="29697"/>
                    <a:pt x="19624" y="30688"/>
                    <a:pt x="15686" y="30792"/>
                  </a:cubicBezTo>
                  <a:cubicBezTo>
                    <a:pt x="15495" y="30797"/>
                    <a:pt x="15304" y="30799"/>
                    <a:pt x="15113" y="30799"/>
                  </a:cubicBezTo>
                  <a:cubicBezTo>
                    <a:pt x="11715" y="30799"/>
                    <a:pt x="8319" y="30011"/>
                    <a:pt x="5480" y="28080"/>
                  </a:cubicBezTo>
                  <a:cubicBezTo>
                    <a:pt x="2672" y="26170"/>
                    <a:pt x="179" y="22792"/>
                    <a:pt x="729" y="19224"/>
                  </a:cubicBezTo>
                  <a:cubicBezTo>
                    <a:pt x="1328" y="15340"/>
                    <a:pt x="4691" y="12815"/>
                    <a:pt x="7745" y="10783"/>
                  </a:cubicBezTo>
                  <a:cubicBezTo>
                    <a:pt x="10995" y="8622"/>
                    <a:pt x="14412" y="6720"/>
                    <a:pt x="17962" y="5095"/>
                  </a:cubicBezTo>
                  <a:cubicBezTo>
                    <a:pt x="19754" y="4274"/>
                    <a:pt x="21580" y="3527"/>
                    <a:pt x="23435" y="2853"/>
                  </a:cubicBezTo>
                  <a:cubicBezTo>
                    <a:pt x="25320" y="2168"/>
                    <a:pt x="27231" y="1535"/>
                    <a:pt x="29185" y="1076"/>
                  </a:cubicBezTo>
                  <a:cubicBezTo>
                    <a:pt x="30881" y="677"/>
                    <a:pt x="32648" y="422"/>
                    <a:pt x="34404" y="422"/>
                  </a:cubicBezTo>
                  <a:cubicBezTo>
                    <a:pt x="36472" y="422"/>
                    <a:pt x="38525" y="776"/>
                    <a:pt x="40428" y="1667"/>
                  </a:cubicBezTo>
                  <a:cubicBezTo>
                    <a:pt x="41216" y="2034"/>
                    <a:pt x="41959" y="2493"/>
                    <a:pt x="42639" y="3035"/>
                  </a:cubicBezTo>
                  <a:cubicBezTo>
                    <a:pt x="42682" y="3070"/>
                    <a:pt x="42730" y="3085"/>
                    <a:pt x="42776" y="3085"/>
                  </a:cubicBezTo>
                  <a:cubicBezTo>
                    <a:pt x="42950" y="3085"/>
                    <a:pt x="43102" y="2872"/>
                    <a:pt x="42936" y="2739"/>
                  </a:cubicBezTo>
                  <a:cubicBezTo>
                    <a:pt x="40500" y="786"/>
                    <a:pt x="37406" y="0"/>
                    <a:pt x="34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7" name="Google Shape;10897;p20"/>
            <p:cNvSpPr/>
            <p:nvPr/>
          </p:nvSpPr>
          <p:spPr>
            <a:xfrm>
              <a:off x="6421727" y="1945804"/>
              <a:ext cx="1027193" cy="449841"/>
            </a:xfrm>
            <a:custGeom>
              <a:avLst/>
              <a:gdLst/>
              <a:ahLst/>
              <a:cxnLst/>
              <a:rect l="l" t="t" r="r" b="b"/>
              <a:pathLst>
                <a:path w="38136" h="16701" extrusionOk="0">
                  <a:moveTo>
                    <a:pt x="17591" y="419"/>
                  </a:moveTo>
                  <a:cubicBezTo>
                    <a:pt x="19035" y="419"/>
                    <a:pt x="20480" y="495"/>
                    <a:pt x="21915" y="622"/>
                  </a:cubicBezTo>
                  <a:cubicBezTo>
                    <a:pt x="24652" y="865"/>
                    <a:pt x="27394" y="1296"/>
                    <a:pt x="30004" y="2175"/>
                  </a:cubicBezTo>
                  <a:cubicBezTo>
                    <a:pt x="31283" y="2604"/>
                    <a:pt x="32523" y="3143"/>
                    <a:pt x="33686" y="3826"/>
                  </a:cubicBezTo>
                  <a:cubicBezTo>
                    <a:pt x="34822" y="4492"/>
                    <a:pt x="35963" y="5295"/>
                    <a:pt x="36837" y="6286"/>
                  </a:cubicBezTo>
                  <a:cubicBezTo>
                    <a:pt x="37286" y="6799"/>
                    <a:pt x="37684" y="7452"/>
                    <a:pt x="37581" y="8160"/>
                  </a:cubicBezTo>
                  <a:cubicBezTo>
                    <a:pt x="37567" y="8249"/>
                    <a:pt x="37608" y="8337"/>
                    <a:pt x="37684" y="8384"/>
                  </a:cubicBezTo>
                  <a:cubicBezTo>
                    <a:pt x="37543" y="9658"/>
                    <a:pt x="36613" y="10681"/>
                    <a:pt x="35641" y="11447"/>
                  </a:cubicBezTo>
                  <a:cubicBezTo>
                    <a:pt x="34541" y="12315"/>
                    <a:pt x="33293" y="13006"/>
                    <a:pt x="32013" y="13566"/>
                  </a:cubicBezTo>
                  <a:cubicBezTo>
                    <a:pt x="29396" y="14706"/>
                    <a:pt x="26560" y="15280"/>
                    <a:pt x="23743" y="15657"/>
                  </a:cubicBezTo>
                  <a:cubicBezTo>
                    <a:pt x="20922" y="16035"/>
                    <a:pt x="18066" y="16279"/>
                    <a:pt x="15217" y="16279"/>
                  </a:cubicBezTo>
                  <a:cubicBezTo>
                    <a:pt x="14896" y="16279"/>
                    <a:pt x="14576" y="16276"/>
                    <a:pt x="14257" y="16270"/>
                  </a:cubicBezTo>
                  <a:cubicBezTo>
                    <a:pt x="12626" y="16238"/>
                    <a:pt x="10995" y="16116"/>
                    <a:pt x="9382" y="15870"/>
                  </a:cubicBezTo>
                  <a:cubicBezTo>
                    <a:pt x="8058" y="15667"/>
                    <a:pt x="6739" y="15399"/>
                    <a:pt x="5479" y="14940"/>
                  </a:cubicBezTo>
                  <a:cubicBezTo>
                    <a:pt x="3328" y="14155"/>
                    <a:pt x="1133" y="12702"/>
                    <a:pt x="644" y="10308"/>
                  </a:cubicBezTo>
                  <a:cubicBezTo>
                    <a:pt x="71" y="7502"/>
                    <a:pt x="1997" y="4928"/>
                    <a:pt x="4251" y="3505"/>
                  </a:cubicBezTo>
                  <a:cubicBezTo>
                    <a:pt x="5462" y="2741"/>
                    <a:pt x="6802" y="2197"/>
                    <a:pt x="8163" y="1761"/>
                  </a:cubicBezTo>
                  <a:cubicBezTo>
                    <a:pt x="9624" y="1296"/>
                    <a:pt x="11126" y="966"/>
                    <a:pt x="12644" y="751"/>
                  </a:cubicBezTo>
                  <a:cubicBezTo>
                    <a:pt x="14282" y="518"/>
                    <a:pt x="15936" y="419"/>
                    <a:pt x="17591" y="419"/>
                  </a:cubicBezTo>
                  <a:close/>
                  <a:moveTo>
                    <a:pt x="17682" y="0"/>
                  </a:moveTo>
                  <a:cubicBezTo>
                    <a:pt x="16731" y="0"/>
                    <a:pt x="15780" y="32"/>
                    <a:pt x="14833" y="101"/>
                  </a:cubicBezTo>
                  <a:cubicBezTo>
                    <a:pt x="11706" y="328"/>
                    <a:pt x="8546" y="959"/>
                    <a:pt x="5680" y="2266"/>
                  </a:cubicBezTo>
                  <a:cubicBezTo>
                    <a:pt x="3143" y="3424"/>
                    <a:pt x="771" y="5400"/>
                    <a:pt x="237" y="8275"/>
                  </a:cubicBezTo>
                  <a:cubicBezTo>
                    <a:pt x="0" y="9551"/>
                    <a:pt x="190" y="10866"/>
                    <a:pt x="847" y="11994"/>
                  </a:cubicBezTo>
                  <a:cubicBezTo>
                    <a:pt x="1442" y="13017"/>
                    <a:pt x="2362" y="13815"/>
                    <a:pt x="3371" y="14413"/>
                  </a:cubicBezTo>
                  <a:cubicBezTo>
                    <a:pt x="5804" y="15858"/>
                    <a:pt x="8759" y="16303"/>
                    <a:pt x="11532" y="16547"/>
                  </a:cubicBezTo>
                  <a:cubicBezTo>
                    <a:pt x="12740" y="16653"/>
                    <a:pt x="13952" y="16700"/>
                    <a:pt x="15164" y="16700"/>
                  </a:cubicBezTo>
                  <a:cubicBezTo>
                    <a:pt x="17345" y="16700"/>
                    <a:pt x="19528" y="16549"/>
                    <a:pt x="21697" y="16320"/>
                  </a:cubicBezTo>
                  <a:cubicBezTo>
                    <a:pt x="24671" y="16007"/>
                    <a:pt x="27660" y="15566"/>
                    <a:pt x="30499" y="14596"/>
                  </a:cubicBezTo>
                  <a:cubicBezTo>
                    <a:pt x="31881" y="14125"/>
                    <a:pt x="33225" y="13526"/>
                    <a:pt x="34471" y="12762"/>
                  </a:cubicBezTo>
                  <a:cubicBezTo>
                    <a:pt x="35643" y="12043"/>
                    <a:pt x="36840" y="11179"/>
                    <a:pt x="37565" y="9985"/>
                  </a:cubicBezTo>
                  <a:cubicBezTo>
                    <a:pt x="37899" y="9437"/>
                    <a:pt x="38101" y="8828"/>
                    <a:pt x="38128" y="8184"/>
                  </a:cubicBezTo>
                  <a:cubicBezTo>
                    <a:pt x="38136" y="8101"/>
                    <a:pt x="38086" y="8022"/>
                    <a:pt x="38007" y="7996"/>
                  </a:cubicBezTo>
                  <a:cubicBezTo>
                    <a:pt x="38039" y="6687"/>
                    <a:pt x="36901" y="5667"/>
                    <a:pt x="35956" y="4895"/>
                  </a:cubicBezTo>
                  <a:cubicBezTo>
                    <a:pt x="34878" y="4013"/>
                    <a:pt x="33684" y="3281"/>
                    <a:pt x="32425" y="2691"/>
                  </a:cubicBezTo>
                  <a:cubicBezTo>
                    <a:pt x="29862" y="1490"/>
                    <a:pt x="27074" y="846"/>
                    <a:pt x="24281" y="469"/>
                  </a:cubicBezTo>
                  <a:cubicBezTo>
                    <a:pt x="22099" y="173"/>
                    <a:pt x="19888" y="0"/>
                    <a:pt x="17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8" name="Google Shape;10898;p20"/>
            <p:cNvSpPr/>
            <p:nvPr/>
          </p:nvSpPr>
          <p:spPr>
            <a:xfrm>
              <a:off x="3943191" y="270591"/>
              <a:ext cx="74017" cy="466514"/>
            </a:xfrm>
            <a:custGeom>
              <a:avLst/>
              <a:gdLst/>
              <a:ahLst/>
              <a:cxnLst/>
              <a:rect l="l" t="t" r="r" b="b"/>
              <a:pathLst>
                <a:path w="2748" h="17320" extrusionOk="0">
                  <a:moveTo>
                    <a:pt x="2541" y="0"/>
                  </a:moveTo>
                  <a:cubicBezTo>
                    <a:pt x="2436" y="0"/>
                    <a:pt x="2328" y="68"/>
                    <a:pt x="2321" y="202"/>
                  </a:cubicBezTo>
                  <a:cubicBezTo>
                    <a:pt x="2185" y="2655"/>
                    <a:pt x="2045" y="5107"/>
                    <a:pt x="1898" y="7559"/>
                  </a:cubicBezTo>
                  <a:cubicBezTo>
                    <a:pt x="1824" y="8794"/>
                    <a:pt x="1749" y="10029"/>
                    <a:pt x="1674" y="11263"/>
                  </a:cubicBezTo>
                  <a:cubicBezTo>
                    <a:pt x="1636" y="11865"/>
                    <a:pt x="1610" y="12470"/>
                    <a:pt x="1561" y="13070"/>
                  </a:cubicBezTo>
                  <a:cubicBezTo>
                    <a:pt x="1545" y="13262"/>
                    <a:pt x="1523" y="13493"/>
                    <a:pt x="1409" y="13656"/>
                  </a:cubicBezTo>
                  <a:cubicBezTo>
                    <a:pt x="1257" y="13873"/>
                    <a:pt x="1003" y="13794"/>
                    <a:pt x="778" y="13833"/>
                  </a:cubicBezTo>
                  <a:cubicBezTo>
                    <a:pt x="190" y="13933"/>
                    <a:pt x="217" y="14577"/>
                    <a:pt x="179" y="15042"/>
                  </a:cubicBezTo>
                  <a:lnTo>
                    <a:pt x="12" y="17118"/>
                  </a:lnTo>
                  <a:cubicBezTo>
                    <a:pt x="1" y="17253"/>
                    <a:pt x="99" y="17320"/>
                    <a:pt x="204" y="17320"/>
                  </a:cubicBezTo>
                  <a:cubicBezTo>
                    <a:pt x="308" y="17320"/>
                    <a:pt x="419" y="17252"/>
                    <a:pt x="430" y="17118"/>
                  </a:cubicBezTo>
                  <a:cubicBezTo>
                    <a:pt x="480" y="16496"/>
                    <a:pt x="530" y="15873"/>
                    <a:pt x="582" y="15251"/>
                  </a:cubicBezTo>
                  <a:cubicBezTo>
                    <a:pt x="602" y="14995"/>
                    <a:pt x="591" y="14713"/>
                    <a:pt x="654" y="14466"/>
                  </a:cubicBezTo>
                  <a:cubicBezTo>
                    <a:pt x="734" y="14143"/>
                    <a:pt x="1068" y="14271"/>
                    <a:pt x="1318" y="14207"/>
                  </a:cubicBezTo>
                  <a:cubicBezTo>
                    <a:pt x="1705" y="14105"/>
                    <a:pt x="1882" y="13737"/>
                    <a:pt x="1945" y="13369"/>
                  </a:cubicBezTo>
                  <a:cubicBezTo>
                    <a:pt x="2036" y="12835"/>
                    <a:pt x="2030" y="12274"/>
                    <a:pt x="2064" y="11733"/>
                  </a:cubicBezTo>
                  <a:cubicBezTo>
                    <a:pt x="2216" y="9281"/>
                    <a:pt x="2362" y="6829"/>
                    <a:pt x="2504" y="4377"/>
                  </a:cubicBezTo>
                  <a:cubicBezTo>
                    <a:pt x="2584" y="2986"/>
                    <a:pt x="2662" y="1595"/>
                    <a:pt x="2739" y="203"/>
                  </a:cubicBezTo>
                  <a:cubicBezTo>
                    <a:pt x="2747" y="68"/>
                    <a:pt x="2646" y="0"/>
                    <a:pt x="2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899" name="Google Shape;10899;p20"/>
            <p:cNvSpPr/>
            <p:nvPr/>
          </p:nvSpPr>
          <p:spPr>
            <a:xfrm>
              <a:off x="3929481" y="52900"/>
              <a:ext cx="1510057" cy="686385"/>
            </a:xfrm>
            <a:custGeom>
              <a:avLst/>
              <a:gdLst/>
              <a:ahLst/>
              <a:cxnLst/>
              <a:rect l="l" t="t" r="r" b="b"/>
              <a:pathLst>
                <a:path w="56063" h="25483" extrusionOk="0">
                  <a:moveTo>
                    <a:pt x="53625" y="2748"/>
                  </a:moveTo>
                  <a:cubicBezTo>
                    <a:pt x="53867" y="2935"/>
                    <a:pt x="54104" y="3129"/>
                    <a:pt x="54337" y="3328"/>
                  </a:cubicBezTo>
                  <a:cubicBezTo>
                    <a:pt x="54240" y="3515"/>
                    <a:pt x="54156" y="3706"/>
                    <a:pt x="54082" y="3902"/>
                  </a:cubicBezTo>
                  <a:lnTo>
                    <a:pt x="53618" y="3892"/>
                  </a:lnTo>
                  <a:cubicBezTo>
                    <a:pt x="53601" y="3511"/>
                    <a:pt x="53604" y="3131"/>
                    <a:pt x="53625" y="2748"/>
                  </a:cubicBezTo>
                  <a:close/>
                  <a:moveTo>
                    <a:pt x="54662" y="3618"/>
                  </a:moveTo>
                  <a:cubicBezTo>
                    <a:pt x="54775" y="3720"/>
                    <a:pt x="54891" y="3818"/>
                    <a:pt x="55002" y="3922"/>
                  </a:cubicBezTo>
                  <a:lnTo>
                    <a:pt x="54522" y="3911"/>
                  </a:lnTo>
                  <a:cubicBezTo>
                    <a:pt x="54565" y="3812"/>
                    <a:pt x="54613" y="3715"/>
                    <a:pt x="54662" y="3618"/>
                  </a:cubicBezTo>
                  <a:close/>
                  <a:moveTo>
                    <a:pt x="54513" y="4331"/>
                  </a:moveTo>
                  <a:lnTo>
                    <a:pt x="55453" y="4350"/>
                  </a:lnTo>
                  <a:cubicBezTo>
                    <a:pt x="55459" y="4356"/>
                    <a:pt x="55466" y="4361"/>
                    <a:pt x="55472" y="4367"/>
                  </a:cubicBezTo>
                  <a:cubicBezTo>
                    <a:pt x="55072" y="4589"/>
                    <a:pt x="54679" y="4823"/>
                    <a:pt x="54289" y="5062"/>
                  </a:cubicBezTo>
                  <a:lnTo>
                    <a:pt x="54289" y="5061"/>
                  </a:lnTo>
                  <a:lnTo>
                    <a:pt x="54533" y="4558"/>
                  </a:lnTo>
                  <a:cubicBezTo>
                    <a:pt x="54577" y="4469"/>
                    <a:pt x="54560" y="4387"/>
                    <a:pt x="54513" y="4331"/>
                  </a:cubicBezTo>
                  <a:close/>
                  <a:moveTo>
                    <a:pt x="53647" y="4312"/>
                  </a:moveTo>
                  <a:lnTo>
                    <a:pt x="53941" y="4318"/>
                  </a:lnTo>
                  <a:cubicBezTo>
                    <a:pt x="53853" y="4621"/>
                    <a:pt x="53792" y="4928"/>
                    <a:pt x="53759" y="5241"/>
                  </a:cubicBezTo>
                  <a:cubicBezTo>
                    <a:pt x="53759" y="5245"/>
                    <a:pt x="53759" y="5250"/>
                    <a:pt x="53758" y="5254"/>
                  </a:cubicBezTo>
                  <a:lnTo>
                    <a:pt x="53758" y="5254"/>
                  </a:lnTo>
                  <a:cubicBezTo>
                    <a:pt x="53706" y="4943"/>
                    <a:pt x="53672" y="4628"/>
                    <a:pt x="53647" y="4314"/>
                  </a:cubicBezTo>
                  <a:lnTo>
                    <a:pt x="53647" y="4312"/>
                  </a:lnTo>
                  <a:close/>
                  <a:moveTo>
                    <a:pt x="53768" y="5314"/>
                  </a:moveTo>
                  <a:lnTo>
                    <a:pt x="53768" y="5314"/>
                  </a:lnTo>
                  <a:cubicBezTo>
                    <a:pt x="53774" y="5332"/>
                    <a:pt x="53783" y="5348"/>
                    <a:pt x="53795" y="5363"/>
                  </a:cubicBezTo>
                  <a:lnTo>
                    <a:pt x="53762" y="5384"/>
                  </a:lnTo>
                  <a:cubicBezTo>
                    <a:pt x="53767" y="5360"/>
                    <a:pt x="53769" y="5337"/>
                    <a:pt x="53768" y="5314"/>
                  </a:cubicBezTo>
                  <a:close/>
                  <a:moveTo>
                    <a:pt x="20074" y="420"/>
                  </a:moveTo>
                  <a:cubicBezTo>
                    <a:pt x="20142" y="420"/>
                    <a:pt x="20210" y="422"/>
                    <a:pt x="20277" y="425"/>
                  </a:cubicBezTo>
                  <a:cubicBezTo>
                    <a:pt x="20417" y="431"/>
                    <a:pt x="20605" y="450"/>
                    <a:pt x="20685" y="585"/>
                  </a:cubicBezTo>
                  <a:cubicBezTo>
                    <a:pt x="20777" y="741"/>
                    <a:pt x="20708" y="1030"/>
                    <a:pt x="20697" y="1199"/>
                  </a:cubicBezTo>
                  <a:cubicBezTo>
                    <a:pt x="20650" y="1873"/>
                    <a:pt x="20597" y="2548"/>
                    <a:pt x="20542" y="3222"/>
                  </a:cubicBezTo>
                  <a:lnTo>
                    <a:pt x="17851" y="3167"/>
                  </a:lnTo>
                  <a:cubicBezTo>
                    <a:pt x="17849" y="3167"/>
                    <a:pt x="17847" y="3167"/>
                    <a:pt x="17845" y="3167"/>
                  </a:cubicBezTo>
                  <a:cubicBezTo>
                    <a:pt x="17581" y="3167"/>
                    <a:pt x="17583" y="3580"/>
                    <a:pt x="17851" y="3585"/>
                  </a:cubicBezTo>
                  <a:lnTo>
                    <a:pt x="20511" y="3640"/>
                  </a:lnTo>
                  <a:cubicBezTo>
                    <a:pt x="20506" y="3701"/>
                    <a:pt x="20502" y="3764"/>
                    <a:pt x="20497" y="3825"/>
                  </a:cubicBezTo>
                  <a:cubicBezTo>
                    <a:pt x="20390" y="5099"/>
                    <a:pt x="20268" y="6371"/>
                    <a:pt x="20136" y="7641"/>
                  </a:cubicBezTo>
                  <a:lnTo>
                    <a:pt x="13066" y="7641"/>
                  </a:lnTo>
                  <a:cubicBezTo>
                    <a:pt x="13160" y="5753"/>
                    <a:pt x="13316" y="3870"/>
                    <a:pt x="13548" y="1995"/>
                  </a:cubicBezTo>
                  <a:cubicBezTo>
                    <a:pt x="13576" y="1774"/>
                    <a:pt x="13605" y="1553"/>
                    <a:pt x="13634" y="1332"/>
                  </a:cubicBezTo>
                  <a:cubicBezTo>
                    <a:pt x="13650" y="1214"/>
                    <a:pt x="13664" y="1097"/>
                    <a:pt x="13681" y="979"/>
                  </a:cubicBezTo>
                  <a:cubicBezTo>
                    <a:pt x="13681" y="976"/>
                    <a:pt x="13683" y="972"/>
                    <a:pt x="13683" y="969"/>
                  </a:cubicBezTo>
                  <a:cubicBezTo>
                    <a:pt x="13696" y="970"/>
                    <a:pt x="13709" y="971"/>
                    <a:pt x="13722" y="971"/>
                  </a:cubicBezTo>
                  <a:cubicBezTo>
                    <a:pt x="13868" y="971"/>
                    <a:pt x="13966" y="850"/>
                    <a:pt x="13977" y="708"/>
                  </a:cubicBezTo>
                  <a:lnTo>
                    <a:pt x="19026" y="475"/>
                  </a:lnTo>
                  <a:cubicBezTo>
                    <a:pt x="19372" y="458"/>
                    <a:pt x="19725" y="420"/>
                    <a:pt x="20074" y="420"/>
                  </a:cubicBezTo>
                  <a:close/>
                  <a:moveTo>
                    <a:pt x="20093" y="8060"/>
                  </a:moveTo>
                  <a:cubicBezTo>
                    <a:pt x="19903" y="9863"/>
                    <a:pt x="19687" y="11663"/>
                    <a:pt x="19447" y="13462"/>
                  </a:cubicBezTo>
                  <a:lnTo>
                    <a:pt x="19447" y="13460"/>
                  </a:lnTo>
                  <a:lnTo>
                    <a:pt x="13000" y="13412"/>
                  </a:lnTo>
                  <a:cubicBezTo>
                    <a:pt x="12992" y="13094"/>
                    <a:pt x="12976" y="12774"/>
                    <a:pt x="12972" y="12455"/>
                  </a:cubicBezTo>
                  <a:cubicBezTo>
                    <a:pt x="12951" y="10990"/>
                    <a:pt x="12986" y="9523"/>
                    <a:pt x="13050" y="8060"/>
                  </a:cubicBezTo>
                  <a:close/>
                  <a:moveTo>
                    <a:pt x="20516" y="8058"/>
                  </a:moveTo>
                  <a:lnTo>
                    <a:pt x="31721" y="8060"/>
                  </a:lnTo>
                  <a:cubicBezTo>
                    <a:pt x="31544" y="9887"/>
                    <a:pt x="31408" y="11718"/>
                    <a:pt x="31295" y="13550"/>
                  </a:cubicBezTo>
                  <a:lnTo>
                    <a:pt x="22122" y="13481"/>
                  </a:lnTo>
                  <a:lnTo>
                    <a:pt x="19872" y="13464"/>
                  </a:lnTo>
                  <a:cubicBezTo>
                    <a:pt x="20113" y="11666"/>
                    <a:pt x="20328" y="9865"/>
                    <a:pt x="20516" y="8058"/>
                  </a:cubicBezTo>
                  <a:close/>
                  <a:moveTo>
                    <a:pt x="13012" y="13832"/>
                  </a:moveTo>
                  <a:lnTo>
                    <a:pt x="14656" y="13844"/>
                  </a:lnTo>
                  <a:lnTo>
                    <a:pt x="19392" y="13880"/>
                  </a:lnTo>
                  <a:cubicBezTo>
                    <a:pt x="19370" y="14034"/>
                    <a:pt x="19353" y="14187"/>
                    <a:pt x="19331" y="14341"/>
                  </a:cubicBezTo>
                  <a:cubicBezTo>
                    <a:pt x="19211" y="15209"/>
                    <a:pt x="19084" y="16079"/>
                    <a:pt x="18952" y="16946"/>
                  </a:cubicBezTo>
                  <a:cubicBezTo>
                    <a:pt x="18856" y="17564"/>
                    <a:pt x="18740" y="18183"/>
                    <a:pt x="18531" y="18773"/>
                  </a:cubicBezTo>
                  <a:cubicBezTo>
                    <a:pt x="18332" y="19334"/>
                    <a:pt x="18029" y="19894"/>
                    <a:pt x="17547" y="20256"/>
                  </a:cubicBezTo>
                  <a:cubicBezTo>
                    <a:pt x="17188" y="20525"/>
                    <a:pt x="16765" y="20655"/>
                    <a:pt x="16334" y="20655"/>
                  </a:cubicBezTo>
                  <a:cubicBezTo>
                    <a:pt x="16143" y="20655"/>
                    <a:pt x="15949" y="20629"/>
                    <a:pt x="15759" y="20578"/>
                  </a:cubicBezTo>
                  <a:cubicBezTo>
                    <a:pt x="14308" y="20190"/>
                    <a:pt x="13558" y="18817"/>
                    <a:pt x="13280" y="17440"/>
                  </a:cubicBezTo>
                  <a:cubicBezTo>
                    <a:pt x="13124" y="16661"/>
                    <a:pt x="13088" y="15865"/>
                    <a:pt x="13050" y="15076"/>
                  </a:cubicBezTo>
                  <a:cubicBezTo>
                    <a:pt x="13031" y="14661"/>
                    <a:pt x="13025" y="14247"/>
                    <a:pt x="13012" y="13832"/>
                  </a:cubicBezTo>
                  <a:close/>
                  <a:moveTo>
                    <a:pt x="20197" y="1"/>
                  </a:moveTo>
                  <a:cubicBezTo>
                    <a:pt x="20028" y="1"/>
                    <a:pt x="19859" y="18"/>
                    <a:pt x="19702" y="25"/>
                  </a:cubicBezTo>
                  <a:lnTo>
                    <a:pt x="18195" y="94"/>
                  </a:lnTo>
                  <a:lnTo>
                    <a:pt x="15234" y="232"/>
                  </a:lnTo>
                  <a:lnTo>
                    <a:pt x="13727" y="301"/>
                  </a:lnTo>
                  <a:cubicBezTo>
                    <a:pt x="13658" y="303"/>
                    <a:pt x="13595" y="340"/>
                    <a:pt x="13561" y="400"/>
                  </a:cubicBezTo>
                  <a:cubicBezTo>
                    <a:pt x="13476" y="434"/>
                    <a:pt x="13404" y="497"/>
                    <a:pt x="13359" y="578"/>
                  </a:cubicBezTo>
                  <a:cubicBezTo>
                    <a:pt x="13269" y="738"/>
                    <a:pt x="13266" y="945"/>
                    <a:pt x="13243" y="1122"/>
                  </a:cubicBezTo>
                  <a:cubicBezTo>
                    <a:pt x="13210" y="1362"/>
                    <a:pt x="13178" y="1601"/>
                    <a:pt x="13149" y="1841"/>
                  </a:cubicBezTo>
                  <a:cubicBezTo>
                    <a:pt x="13086" y="2335"/>
                    <a:pt x="13030" y="2828"/>
                    <a:pt x="12976" y="3322"/>
                  </a:cubicBezTo>
                  <a:cubicBezTo>
                    <a:pt x="12824" y="4759"/>
                    <a:pt x="12713" y="6198"/>
                    <a:pt x="12643" y="7641"/>
                  </a:cubicBezTo>
                  <a:lnTo>
                    <a:pt x="2872" y="7641"/>
                  </a:lnTo>
                  <a:cubicBezTo>
                    <a:pt x="2603" y="7641"/>
                    <a:pt x="2603" y="8060"/>
                    <a:pt x="2872" y="8060"/>
                  </a:cubicBezTo>
                  <a:lnTo>
                    <a:pt x="12624" y="8060"/>
                  </a:lnTo>
                  <a:cubicBezTo>
                    <a:pt x="12607" y="8447"/>
                    <a:pt x="12589" y="8832"/>
                    <a:pt x="12578" y="9218"/>
                  </a:cubicBezTo>
                  <a:cubicBezTo>
                    <a:pt x="12538" y="10615"/>
                    <a:pt x="12536" y="12013"/>
                    <a:pt x="12572" y="13410"/>
                  </a:cubicBezTo>
                  <a:lnTo>
                    <a:pt x="8599" y="13381"/>
                  </a:lnTo>
                  <a:lnTo>
                    <a:pt x="4839" y="13352"/>
                  </a:lnTo>
                  <a:cubicBezTo>
                    <a:pt x="4328" y="13349"/>
                    <a:pt x="3817" y="13340"/>
                    <a:pt x="3307" y="13340"/>
                  </a:cubicBezTo>
                  <a:cubicBezTo>
                    <a:pt x="3185" y="13340"/>
                    <a:pt x="3063" y="13340"/>
                    <a:pt x="2941" y="13341"/>
                  </a:cubicBezTo>
                  <a:cubicBezTo>
                    <a:pt x="2358" y="13346"/>
                    <a:pt x="1777" y="13393"/>
                    <a:pt x="1224" y="13586"/>
                  </a:cubicBezTo>
                  <a:cubicBezTo>
                    <a:pt x="997" y="13666"/>
                    <a:pt x="1062" y="14003"/>
                    <a:pt x="1264" y="14003"/>
                  </a:cubicBezTo>
                  <a:cubicBezTo>
                    <a:pt x="1286" y="14003"/>
                    <a:pt x="1310" y="13999"/>
                    <a:pt x="1335" y="13990"/>
                  </a:cubicBezTo>
                  <a:cubicBezTo>
                    <a:pt x="1916" y="13787"/>
                    <a:pt x="2540" y="13742"/>
                    <a:pt x="3165" y="13742"/>
                  </a:cubicBezTo>
                  <a:cubicBezTo>
                    <a:pt x="3623" y="13742"/>
                    <a:pt x="4082" y="13766"/>
                    <a:pt x="4525" y="13769"/>
                  </a:cubicBezTo>
                  <a:lnTo>
                    <a:pt x="7919" y="13794"/>
                  </a:lnTo>
                  <a:lnTo>
                    <a:pt x="12583" y="13830"/>
                  </a:lnTo>
                  <a:cubicBezTo>
                    <a:pt x="12596" y="14263"/>
                    <a:pt x="12611" y="14695"/>
                    <a:pt x="12633" y="15127"/>
                  </a:cubicBezTo>
                  <a:cubicBezTo>
                    <a:pt x="12710" y="16743"/>
                    <a:pt x="12804" y="18567"/>
                    <a:pt x="13904" y="19859"/>
                  </a:cubicBezTo>
                  <a:cubicBezTo>
                    <a:pt x="14510" y="20570"/>
                    <a:pt x="15440" y="21073"/>
                    <a:pt x="16364" y="21073"/>
                  </a:cubicBezTo>
                  <a:cubicBezTo>
                    <a:pt x="16802" y="21073"/>
                    <a:pt x="17239" y="20960"/>
                    <a:pt x="17639" y="20702"/>
                  </a:cubicBezTo>
                  <a:cubicBezTo>
                    <a:pt x="18795" y="19955"/>
                    <a:pt x="19137" y="18449"/>
                    <a:pt x="19336" y="17182"/>
                  </a:cubicBezTo>
                  <a:cubicBezTo>
                    <a:pt x="19508" y="16085"/>
                    <a:pt x="19666" y="14985"/>
                    <a:pt x="19817" y="13885"/>
                  </a:cubicBezTo>
                  <a:lnTo>
                    <a:pt x="28074" y="13948"/>
                  </a:lnTo>
                  <a:lnTo>
                    <a:pt x="31267" y="13971"/>
                  </a:lnTo>
                  <a:cubicBezTo>
                    <a:pt x="31210" y="14921"/>
                    <a:pt x="31168" y="15870"/>
                    <a:pt x="31129" y="16821"/>
                  </a:cubicBezTo>
                  <a:cubicBezTo>
                    <a:pt x="31095" y="16780"/>
                    <a:pt x="31045" y="16758"/>
                    <a:pt x="30992" y="16758"/>
                  </a:cubicBezTo>
                  <a:cubicBezTo>
                    <a:pt x="30989" y="16758"/>
                    <a:pt x="30985" y="16758"/>
                    <a:pt x="30982" y="16758"/>
                  </a:cubicBezTo>
                  <a:lnTo>
                    <a:pt x="28160" y="17084"/>
                  </a:lnTo>
                  <a:cubicBezTo>
                    <a:pt x="28046" y="17097"/>
                    <a:pt x="27952" y="17172"/>
                    <a:pt x="27950" y="17294"/>
                  </a:cubicBezTo>
                  <a:cubicBezTo>
                    <a:pt x="27948" y="17393"/>
                    <a:pt x="28038" y="17505"/>
                    <a:pt x="28143" y="17505"/>
                  </a:cubicBezTo>
                  <a:cubicBezTo>
                    <a:pt x="28149" y="17505"/>
                    <a:pt x="28154" y="17505"/>
                    <a:pt x="28160" y="17504"/>
                  </a:cubicBezTo>
                  <a:lnTo>
                    <a:pt x="30982" y="17178"/>
                  </a:lnTo>
                  <a:cubicBezTo>
                    <a:pt x="31030" y="17172"/>
                    <a:pt x="31076" y="17153"/>
                    <a:pt x="31115" y="17122"/>
                  </a:cubicBezTo>
                  <a:lnTo>
                    <a:pt x="31115" y="17122"/>
                  </a:lnTo>
                  <a:cubicBezTo>
                    <a:pt x="31065" y="18399"/>
                    <a:pt x="31026" y="19677"/>
                    <a:pt x="31008" y="20956"/>
                  </a:cubicBezTo>
                  <a:cubicBezTo>
                    <a:pt x="31007" y="21060"/>
                    <a:pt x="31099" y="21165"/>
                    <a:pt x="31205" y="21165"/>
                  </a:cubicBezTo>
                  <a:cubicBezTo>
                    <a:pt x="31209" y="21165"/>
                    <a:pt x="31213" y="21165"/>
                    <a:pt x="31217" y="21164"/>
                  </a:cubicBezTo>
                  <a:cubicBezTo>
                    <a:pt x="31396" y="21152"/>
                    <a:pt x="31582" y="21143"/>
                    <a:pt x="31770" y="21143"/>
                  </a:cubicBezTo>
                  <a:cubicBezTo>
                    <a:pt x="32248" y="21143"/>
                    <a:pt x="32738" y="21202"/>
                    <a:pt x="33152" y="21421"/>
                  </a:cubicBezTo>
                  <a:cubicBezTo>
                    <a:pt x="33418" y="21561"/>
                    <a:pt x="33633" y="21774"/>
                    <a:pt x="33720" y="22067"/>
                  </a:cubicBezTo>
                  <a:cubicBezTo>
                    <a:pt x="33868" y="22562"/>
                    <a:pt x="33626" y="23080"/>
                    <a:pt x="33424" y="23522"/>
                  </a:cubicBezTo>
                  <a:cubicBezTo>
                    <a:pt x="33357" y="23665"/>
                    <a:pt x="33457" y="23796"/>
                    <a:pt x="33572" y="23831"/>
                  </a:cubicBezTo>
                  <a:lnTo>
                    <a:pt x="21069" y="24293"/>
                  </a:lnTo>
                  <a:lnTo>
                    <a:pt x="7743" y="24787"/>
                  </a:lnTo>
                  <a:lnTo>
                    <a:pt x="270" y="25064"/>
                  </a:lnTo>
                  <a:cubicBezTo>
                    <a:pt x="5" y="25073"/>
                    <a:pt x="0" y="25483"/>
                    <a:pt x="260" y="25483"/>
                  </a:cubicBezTo>
                  <a:cubicBezTo>
                    <a:pt x="263" y="25483"/>
                    <a:pt x="266" y="25482"/>
                    <a:pt x="270" y="25482"/>
                  </a:cubicBezTo>
                  <a:lnTo>
                    <a:pt x="13544" y="24992"/>
                  </a:lnTo>
                  <a:lnTo>
                    <a:pt x="26869" y="24498"/>
                  </a:lnTo>
                  <a:lnTo>
                    <a:pt x="34342" y="24221"/>
                  </a:lnTo>
                  <a:cubicBezTo>
                    <a:pt x="34607" y="24212"/>
                    <a:pt x="34612" y="23802"/>
                    <a:pt x="34353" y="23802"/>
                  </a:cubicBezTo>
                  <a:cubicBezTo>
                    <a:pt x="34349" y="23802"/>
                    <a:pt x="34346" y="23803"/>
                    <a:pt x="34342" y="23803"/>
                  </a:cubicBezTo>
                  <a:lnTo>
                    <a:pt x="33689" y="23826"/>
                  </a:lnTo>
                  <a:cubicBezTo>
                    <a:pt x="33733" y="23809"/>
                    <a:pt x="33767" y="23776"/>
                    <a:pt x="33786" y="23734"/>
                  </a:cubicBezTo>
                  <a:cubicBezTo>
                    <a:pt x="34010" y="23243"/>
                    <a:pt x="34244" y="22715"/>
                    <a:pt x="34167" y="22164"/>
                  </a:cubicBezTo>
                  <a:cubicBezTo>
                    <a:pt x="34112" y="21764"/>
                    <a:pt x="33893" y="21420"/>
                    <a:pt x="33568" y="21185"/>
                  </a:cubicBezTo>
                  <a:cubicBezTo>
                    <a:pt x="33066" y="20821"/>
                    <a:pt x="32407" y="20726"/>
                    <a:pt x="31778" y="20726"/>
                  </a:cubicBezTo>
                  <a:cubicBezTo>
                    <a:pt x="31662" y="20726"/>
                    <a:pt x="31546" y="20730"/>
                    <a:pt x="31433" y="20735"/>
                  </a:cubicBezTo>
                  <a:cubicBezTo>
                    <a:pt x="31469" y="18479"/>
                    <a:pt x="31552" y="16226"/>
                    <a:pt x="31685" y="13973"/>
                  </a:cubicBezTo>
                  <a:lnTo>
                    <a:pt x="35646" y="14003"/>
                  </a:lnTo>
                  <a:cubicBezTo>
                    <a:pt x="35647" y="14003"/>
                    <a:pt x="35648" y="14003"/>
                    <a:pt x="35649" y="14003"/>
                  </a:cubicBezTo>
                  <a:cubicBezTo>
                    <a:pt x="35915" y="14003"/>
                    <a:pt x="35914" y="13586"/>
                    <a:pt x="35646" y="13584"/>
                  </a:cubicBezTo>
                  <a:lnTo>
                    <a:pt x="31712" y="13553"/>
                  </a:lnTo>
                  <a:cubicBezTo>
                    <a:pt x="31829" y="11645"/>
                    <a:pt x="31973" y="9738"/>
                    <a:pt x="32160" y="7833"/>
                  </a:cubicBezTo>
                  <a:cubicBezTo>
                    <a:pt x="32173" y="7699"/>
                    <a:pt x="32075" y="7634"/>
                    <a:pt x="31971" y="7634"/>
                  </a:cubicBezTo>
                  <a:cubicBezTo>
                    <a:pt x="31951" y="7634"/>
                    <a:pt x="31931" y="7637"/>
                    <a:pt x="31911" y="7641"/>
                  </a:cubicBezTo>
                  <a:lnTo>
                    <a:pt x="20556" y="7641"/>
                  </a:lnTo>
                  <a:cubicBezTo>
                    <a:pt x="20633" y="6900"/>
                    <a:pt x="20708" y="6159"/>
                    <a:pt x="20776" y="5418"/>
                  </a:cubicBezTo>
                  <a:cubicBezTo>
                    <a:pt x="20831" y="4829"/>
                    <a:pt x="20876" y="4238"/>
                    <a:pt x="20925" y="3648"/>
                  </a:cubicBezTo>
                  <a:lnTo>
                    <a:pt x="32548" y="3884"/>
                  </a:lnTo>
                  <a:lnTo>
                    <a:pt x="47245" y="4182"/>
                  </a:lnTo>
                  <a:lnTo>
                    <a:pt x="53227" y="4304"/>
                  </a:lnTo>
                  <a:cubicBezTo>
                    <a:pt x="53256" y="4674"/>
                    <a:pt x="53299" y="5042"/>
                    <a:pt x="53361" y="5409"/>
                  </a:cubicBezTo>
                  <a:cubicBezTo>
                    <a:pt x="53369" y="5481"/>
                    <a:pt x="53424" y="5539"/>
                    <a:pt x="53496" y="5553"/>
                  </a:cubicBezTo>
                  <a:cubicBezTo>
                    <a:pt x="53391" y="5619"/>
                    <a:pt x="53286" y="5681"/>
                    <a:pt x="53183" y="5749"/>
                  </a:cubicBezTo>
                  <a:cubicBezTo>
                    <a:pt x="52996" y="5872"/>
                    <a:pt x="53111" y="6146"/>
                    <a:pt x="53286" y="6146"/>
                  </a:cubicBezTo>
                  <a:cubicBezTo>
                    <a:pt x="53320" y="6146"/>
                    <a:pt x="53357" y="6135"/>
                    <a:pt x="53394" y="6111"/>
                  </a:cubicBezTo>
                  <a:cubicBezTo>
                    <a:pt x="54217" y="5569"/>
                    <a:pt x="55061" y="5061"/>
                    <a:pt x="55928" y="4589"/>
                  </a:cubicBezTo>
                  <a:cubicBezTo>
                    <a:pt x="56048" y="4524"/>
                    <a:pt x="56062" y="4354"/>
                    <a:pt x="55970" y="4260"/>
                  </a:cubicBezTo>
                  <a:cubicBezTo>
                    <a:pt x="55251" y="3532"/>
                    <a:pt x="54478" y="2858"/>
                    <a:pt x="53659" y="2245"/>
                  </a:cubicBezTo>
                  <a:cubicBezTo>
                    <a:pt x="53621" y="2217"/>
                    <a:pt x="53584" y="2205"/>
                    <a:pt x="53549" y="2205"/>
                  </a:cubicBezTo>
                  <a:cubicBezTo>
                    <a:pt x="53437" y="2205"/>
                    <a:pt x="53351" y="2329"/>
                    <a:pt x="53361" y="2449"/>
                  </a:cubicBezTo>
                  <a:cubicBezTo>
                    <a:pt x="53274" y="2473"/>
                    <a:pt x="53213" y="2549"/>
                    <a:pt x="53209" y="2639"/>
                  </a:cubicBezTo>
                  <a:cubicBezTo>
                    <a:pt x="53183" y="3054"/>
                    <a:pt x="53180" y="3469"/>
                    <a:pt x="53200" y="3884"/>
                  </a:cubicBezTo>
                  <a:lnTo>
                    <a:pt x="40812" y="3634"/>
                  </a:lnTo>
                  <a:lnTo>
                    <a:pt x="26114" y="3334"/>
                  </a:lnTo>
                  <a:lnTo>
                    <a:pt x="20961" y="3229"/>
                  </a:lnTo>
                  <a:cubicBezTo>
                    <a:pt x="20979" y="2982"/>
                    <a:pt x="21004" y="2734"/>
                    <a:pt x="21023" y="2485"/>
                  </a:cubicBezTo>
                  <a:cubicBezTo>
                    <a:pt x="21061" y="1988"/>
                    <a:pt x="21098" y="1490"/>
                    <a:pt x="21131" y="992"/>
                  </a:cubicBezTo>
                  <a:cubicBezTo>
                    <a:pt x="21153" y="649"/>
                    <a:pt x="21117" y="306"/>
                    <a:pt x="20785" y="122"/>
                  </a:cubicBezTo>
                  <a:cubicBezTo>
                    <a:pt x="20608" y="26"/>
                    <a:pt x="20404" y="1"/>
                    <a:pt x="201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0" name="Google Shape;10900;p20"/>
            <p:cNvSpPr/>
            <p:nvPr/>
          </p:nvSpPr>
          <p:spPr>
            <a:xfrm>
              <a:off x="4022947" y="489656"/>
              <a:ext cx="90582" cy="16861"/>
            </a:xfrm>
            <a:custGeom>
              <a:avLst/>
              <a:gdLst/>
              <a:ahLst/>
              <a:cxnLst/>
              <a:rect l="l" t="t" r="r" b="b"/>
              <a:pathLst>
                <a:path w="3363" h="626" extrusionOk="0">
                  <a:moveTo>
                    <a:pt x="3111" y="1"/>
                  </a:moveTo>
                  <a:cubicBezTo>
                    <a:pt x="3105" y="1"/>
                    <a:pt x="3099" y="1"/>
                    <a:pt x="3094" y="1"/>
                  </a:cubicBezTo>
                  <a:lnTo>
                    <a:pt x="270" y="207"/>
                  </a:lnTo>
                  <a:cubicBezTo>
                    <a:pt x="9" y="225"/>
                    <a:pt x="1" y="626"/>
                    <a:pt x="252" y="626"/>
                  </a:cubicBezTo>
                  <a:cubicBezTo>
                    <a:pt x="258" y="626"/>
                    <a:pt x="264" y="625"/>
                    <a:pt x="270" y="625"/>
                  </a:cubicBezTo>
                  <a:lnTo>
                    <a:pt x="3094" y="421"/>
                  </a:lnTo>
                  <a:cubicBezTo>
                    <a:pt x="3354" y="403"/>
                    <a:pt x="3363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1" name="Google Shape;10901;p20"/>
            <p:cNvSpPr/>
            <p:nvPr/>
          </p:nvSpPr>
          <p:spPr>
            <a:xfrm>
              <a:off x="4055108" y="548159"/>
              <a:ext cx="99363" cy="11824"/>
            </a:xfrm>
            <a:custGeom>
              <a:avLst/>
              <a:gdLst/>
              <a:ahLst/>
              <a:cxnLst/>
              <a:rect l="l" t="t" r="r" b="b"/>
              <a:pathLst>
                <a:path w="3689" h="439" extrusionOk="0">
                  <a:moveTo>
                    <a:pt x="3419" y="1"/>
                  </a:moveTo>
                  <a:cubicBezTo>
                    <a:pt x="3419" y="1"/>
                    <a:pt x="3418" y="1"/>
                    <a:pt x="3418" y="1"/>
                  </a:cubicBezTo>
                  <a:lnTo>
                    <a:pt x="272" y="18"/>
                  </a:lnTo>
                  <a:cubicBezTo>
                    <a:pt x="1" y="20"/>
                    <a:pt x="1" y="438"/>
                    <a:pt x="270" y="438"/>
                  </a:cubicBezTo>
                  <a:cubicBezTo>
                    <a:pt x="271" y="438"/>
                    <a:pt x="271" y="438"/>
                    <a:pt x="272" y="438"/>
                  </a:cubicBezTo>
                  <a:lnTo>
                    <a:pt x="3418" y="421"/>
                  </a:lnTo>
                  <a:cubicBezTo>
                    <a:pt x="3687" y="419"/>
                    <a:pt x="3689" y="1"/>
                    <a:pt x="3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2" name="Google Shape;10902;p20"/>
            <p:cNvSpPr/>
            <p:nvPr/>
          </p:nvSpPr>
          <p:spPr>
            <a:xfrm>
              <a:off x="4177933" y="495608"/>
              <a:ext cx="87673" cy="15703"/>
            </a:xfrm>
            <a:custGeom>
              <a:avLst/>
              <a:gdLst/>
              <a:ahLst/>
              <a:cxnLst/>
              <a:rect l="l" t="t" r="r" b="b"/>
              <a:pathLst>
                <a:path w="3255" h="583" extrusionOk="0">
                  <a:moveTo>
                    <a:pt x="255" y="1"/>
                  </a:moveTo>
                  <a:cubicBezTo>
                    <a:pt x="0" y="1"/>
                    <a:pt x="5" y="404"/>
                    <a:pt x="269" y="421"/>
                  </a:cubicBezTo>
                  <a:lnTo>
                    <a:pt x="2985" y="583"/>
                  </a:lnTo>
                  <a:cubicBezTo>
                    <a:pt x="2990" y="583"/>
                    <a:pt x="2994" y="583"/>
                    <a:pt x="2999" y="583"/>
                  </a:cubicBezTo>
                  <a:cubicBezTo>
                    <a:pt x="3254" y="583"/>
                    <a:pt x="3249" y="180"/>
                    <a:pt x="2985" y="163"/>
                  </a:cubicBezTo>
                  <a:lnTo>
                    <a:pt x="269" y="1"/>
                  </a:lnTo>
                  <a:cubicBezTo>
                    <a:pt x="264" y="1"/>
                    <a:pt x="260" y="1"/>
                    <a:pt x="2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3" name="Google Shape;10903;p20"/>
            <p:cNvSpPr/>
            <p:nvPr/>
          </p:nvSpPr>
          <p:spPr>
            <a:xfrm>
              <a:off x="4210120" y="586084"/>
              <a:ext cx="96373" cy="14626"/>
            </a:xfrm>
            <a:custGeom>
              <a:avLst/>
              <a:gdLst/>
              <a:ahLst/>
              <a:cxnLst/>
              <a:rect l="l" t="t" r="r" b="b"/>
              <a:pathLst>
                <a:path w="3578" h="543" extrusionOk="0">
                  <a:moveTo>
                    <a:pt x="243" y="0"/>
                  </a:moveTo>
                  <a:cubicBezTo>
                    <a:pt x="1" y="0"/>
                    <a:pt x="11" y="393"/>
                    <a:pt x="268" y="420"/>
                  </a:cubicBezTo>
                  <a:cubicBezTo>
                    <a:pt x="1029" y="501"/>
                    <a:pt x="1793" y="543"/>
                    <a:pt x="2558" y="543"/>
                  </a:cubicBezTo>
                  <a:cubicBezTo>
                    <a:pt x="2807" y="543"/>
                    <a:pt x="3057" y="538"/>
                    <a:pt x="3306" y="529"/>
                  </a:cubicBezTo>
                  <a:cubicBezTo>
                    <a:pt x="3573" y="519"/>
                    <a:pt x="3577" y="109"/>
                    <a:pt x="3315" y="109"/>
                  </a:cubicBezTo>
                  <a:cubicBezTo>
                    <a:pt x="3312" y="109"/>
                    <a:pt x="3309" y="109"/>
                    <a:pt x="3306" y="110"/>
                  </a:cubicBezTo>
                  <a:cubicBezTo>
                    <a:pt x="3053" y="119"/>
                    <a:pt x="2799" y="123"/>
                    <a:pt x="2546" y="123"/>
                  </a:cubicBezTo>
                  <a:cubicBezTo>
                    <a:pt x="1785" y="123"/>
                    <a:pt x="1025" y="83"/>
                    <a:pt x="268" y="1"/>
                  </a:cubicBezTo>
                  <a:cubicBezTo>
                    <a:pt x="260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4" name="Google Shape;10904;p20"/>
            <p:cNvSpPr/>
            <p:nvPr/>
          </p:nvSpPr>
          <p:spPr>
            <a:xfrm>
              <a:off x="4069760" y="632844"/>
              <a:ext cx="102191" cy="14599"/>
            </a:xfrm>
            <a:custGeom>
              <a:avLst/>
              <a:gdLst/>
              <a:ahLst/>
              <a:cxnLst/>
              <a:rect l="l" t="t" r="r" b="b"/>
              <a:pathLst>
                <a:path w="3794" h="542" extrusionOk="0">
                  <a:moveTo>
                    <a:pt x="3549" y="0"/>
                  </a:moveTo>
                  <a:cubicBezTo>
                    <a:pt x="3542" y="0"/>
                    <a:pt x="3534" y="1"/>
                    <a:pt x="3526" y="1"/>
                  </a:cubicBezTo>
                  <a:cubicBezTo>
                    <a:pt x="2708" y="82"/>
                    <a:pt x="1887" y="122"/>
                    <a:pt x="1066" y="122"/>
                  </a:cubicBezTo>
                  <a:cubicBezTo>
                    <a:pt x="801" y="122"/>
                    <a:pt x="535" y="118"/>
                    <a:pt x="270" y="110"/>
                  </a:cubicBezTo>
                  <a:cubicBezTo>
                    <a:pt x="267" y="109"/>
                    <a:pt x="265" y="109"/>
                    <a:pt x="262" y="109"/>
                  </a:cubicBezTo>
                  <a:cubicBezTo>
                    <a:pt x="0" y="109"/>
                    <a:pt x="3" y="522"/>
                    <a:pt x="270" y="529"/>
                  </a:cubicBezTo>
                  <a:cubicBezTo>
                    <a:pt x="529" y="537"/>
                    <a:pt x="788" y="541"/>
                    <a:pt x="1047" y="541"/>
                  </a:cubicBezTo>
                  <a:cubicBezTo>
                    <a:pt x="1874" y="541"/>
                    <a:pt x="2701" y="501"/>
                    <a:pt x="3526" y="421"/>
                  </a:cubicBezTo>
                  <a:cubicBezTo>
                    <a:pt x="3784" y="396"/>
                    <a:pt x="3793" y="0"/>
                    <a:pt x="35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5" name="Google Shape;10905;p20"/>
            <p:cNvSpPr/>
            <p:nvPr/>
          </p:nvSpPr>
          <p:spPr>
            <a:xfrm>
              <a:off x="4236328" y="651591"/>
              <a:ext cx="149112" cy="18612"/>
            </a:xfrm>
            <a:custGeom>
              <a:avLst/>
              <a:gdLst/>
              <a:ahLst/>
              <a:cxnLst/>
              <a:rect l="l" t="t" r="r" b="b"/>
              <a:pathLst>
                <a:path w="5536" h="691" extrusionOk="0">
                  <a:moveTo>
                    <a:pt x="5279" y="1"/>
                  </a:moveTo>
                  <a:cubicBezTo>
                    <a:pt x="5275" y="1"/>
                    <a:pt x="5271" y="1"/>
                    <a:pt x="5266" y="1"/>
                  </a:cubicBezTo>
                  <a:lnTo>
                    <a:pt x="271" y="272"/>
                  </a:lnTo>
                  <a:cubicBezTo>
                    <a:pt x="8" y="286"/>
                    <a:pt x="1" y="691"/>
                    <a:pt x="257" y="691"/>
                  </a:cubicBezTo>
                  <a:cubicBezTo>
                    <a:pt x="262" y="691"/>
                    <a:pt x="266" y="691"/>
                    <a:pt x="271" y="690"/>
                  </a:cubicBezTo>
                  <a:lnTo>
                    <a:pt x="5266" y="419"/>
                  </a:lnTo>
                  <a:cubicBezTo>
                    <a:pt x="5530" y="406"/>
                    <a:pt x="5536" y="1"/>
                    <a:pt x="52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6" name="Google Shape;10906;p20"/>
            <p:cNvSpPr/>
            <p:nvPr/>
          </p:nvSpPr>
          <p:spPr>
            <a:xfrm>
              <a:off x="4477669" y="632871"/>
              <a:ext cx="55190" cy="14249"/>
            </a:xfrm>
            <a:custGeom>
              <a:avLst/>
              <a:gdLst/>
              <a:ahLst/>
              <a:cxnLst/>
              <a:rect l="l" t="t" r="r" b="b"/>
              <a:pathLst>
                <a:path w="2049" h="529" extrusionOk="0">
                  <a:moveTo>
                    <a:pt x="1850" y="0"/>
                  </a:moveTo>
                  <a:cubicBezTo>
                    <a:pt x="1846" y="0"/>
                    <a:pt x="1842" y="0"/>
                    <a:pt x="1839" y="0"/>
                  </a:cubicBezTo>
                  <a:lnTo>
                    <a:pt x="211" y="109"/>
                  </a:lnTo>
                  <a:cubicBezTo>
                    <a:pt x="98" y="116"/>
                    <a:pt x="1" y="199"/>
                    <a:pt x="1" y="319"/>
                  </a:cubicBezTo>
                  <a:cubicBezTo>
                    <a:pt x="1" y="423"/>
                    <a:pt x="91" y="529"/>
                    <a:pt x="199" y="529"/>
                  </a:cubicBezTo>
                  <a:cubicBezTo>
                    <a:pt x="203" y="529"/>
                    <a:pt x="207" y="529"/>
                    <a:pt x="211" y="528"/>
                  </a:cubicBezTo>
                  <a:lnTo>
                    <a:pt x="1839" y="420"/>
                  </a:lnTo>
                  <a:cubicBezTo>
                    <a:pt x="1951" y="413"/>
                    <a:pt x="2048" y="329"/>
                    <a:pt x="2048" y="210"/>
                  </a:cubicBezTo>
                  <a:cubicBezTo>
                    <a:pt x="2048" y="106"/>
                    <a:pt x="1959" y="0"/>
                    <a:pt x="18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7" name="Google Shape;10907;p20"/>
            <p:cNvSpPr/>
            <p:nvPr/>
          </p:nvSpPr>
          <p:spPr>
            <a:xfrm>
              <a:off x="4473171" y="530543"/>
              <a:ext cx="84657" cy="12686"/>
            </a:xfrm>
            <a:custGeom>
              <a:avLst/>
              <a:gdLst/>
              <a:ahLst/>
              <a:cxnLst/>
              <a:rect l="l" t="t" r="r" b="b"/>
              <a:pathLst>
                <a:path w="3143" h="471" extrusionOk="0">
                  <a:moveTo>
                    <a:pt x="251" y="1"/>
                  </a:moveTo>
                  <a:cubicBezTo>
                    <a:pt x="0" y="1"/>
                    <a:pt x="8" y="400"/>
                    <a:pt x="270" y="420"/>
                  </a:cubicBezTo>
                  <a:cubicBezTo>
                    <a:pt x="703" y="454"/>
                    <a:pt x="1137" y="470"/>
                    <a:pt x="1572" y="470"/>
                  </a:cubicBezTo>
                  <a:cubicBezTo>
                    <a:pt x="2006" y="470"/>
                    <a:pt x="2440" y="454"/>
                    <a:pt x="2873" y="420"/>
                  </a:cubicBezTo>
                  <a:cubicBezTo>
                    <a:pt x="3135" y="400"/>
                    <a:pt x="3143" y="1"/>
                    <a:pt x="2892" y="1"/>
                  </a:cubicBezTo>
                  <a:cubicBezTo>
                    <a:pt x="2886" y="1"/>
                    <a:pt x="2880" y="1"/>
                    <a:pt x="2873" y="2"/>
                  </a:cubicBezTo>
                  <a:cubicBezTo>
                    <a:pt x="2440" y="34"/>
                    <a:pt x="2006" y="51"/>
                    <a:pt x="1572" y="51"/>
                  </a:cubicBezTo>
                  <a:cubicBezTo>
                    <a:pt x="1137" y="51"/>
                    <a:pt x="703" y="34"/>
                    <a:pt x="270" y="2"/>
                  </a:cubicBezTo>
                  <a:cubicBezTo>
                    <a:pt x="263" y="1"/>
                    <a:pt x="257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8" name="Google Shape;10908;p20"/>
            <p:cNvSpPr/>
            <p:nvPr/>
          </p:nvSpPr>
          <p:spPr>
            <a:xfrm>
              <a:off x="4452700" y="574017"/>
              <a:ext cx="99229" cy="20040"/>
            </a:xfrm>
            <a:custGeom>
              <a:avLst/>
              <a:gdLst/>
              <a:ahLst/>
              <a:cxnLst/>
              <a:rect l="l" t="t" r="r" b="b"/>
              <a:pathLst>
                <a:path w="3684" h="744" extrusionOk="0">
                  <a:moveTo>
                    <a:pt x="3441" y="0"/>
                  </a:moveTo>
                  <a:cubicBezTo>
                    <a:pt x="3433" y="0"/>
                    <a:pt x="3424" y="0"/>
                    <a:pt x="3416" y="1"/>
                  </a:cubicBezTo>
                  <a:lnTo>
                    <a:pt x="268" y="324"/>
                  </a:lnTo>
                  <a:cubicBezTo>
                    <a:pt x="10" y="350"/>
                    <a:pt x="1" y="744"/>
                    <a:pt x="243" y="744"/>
                  </a:cubicBezTo>
                  <a:cubicBezTo>
                    <a:pt x="251" y="744"/>
                    <a:pt x="259" y="743"/>
                    <a:pt x="268" y="742"/>
                  </a:cubicBezTo>
                  <a:lnTo>
                    <a:pt x="3416" y="420"/>
                  </a:lnTo>
                  <a:cubicBezTo>
                    <a:pt x="3672" y="394"/>
                    <a:pt x="3683" y="0"/>
                    <a:pt x="3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09" name="Google Shape;10909;p20"/>
            <p:cNvSpPr/>
            <p:nvPr/>
          </p:nvSpPr>
          <p:spPr>
            <a:xfrm>
              <a:off x="4572535" y="460350"/>
              <a:ext cx="97235" cy="20282"/>
            </a:xfrm>
            <a:custGeom>
              <a:avLst/>
              <a:gdLst/>
              <a:ahLst/>
              <a:cxnLst/>
              <a:rect l="l" t="t" r="r" b="b"/>
              <a:pathLst>
                <a:path w="3610" h="753" extrusionOk="0">
                  <a:moveTo>
                    <a:pt x="3305" y="1"/>
                  </a:moveTo>
                  <a:cubicBezTo>
                    <a:pt x="3288" y="1"/>
                    <a:pt x="3271" y="3"/>
                    <a:pt x="3253" y="7"/>
                  </a:cubicBezTo>
                  <a:cubicBezTo>
                    <a:pt x="2288" y="225"/>
                    <a:pt x="1301" y="334"/>
                    <a:pt x="312" y="334"/>
                  </a:cubicBezTo>
                  <a:cubicBezTo>
                    <a:pt x="298" y="334"/>
                    <a:pt x="284" y="334"/>
                    <a:pt x="270" y="334"/>
                  </a:cubicBezTo>
                  <a:cubicBezTo>
                    <a:pt x="1" y="334"/>
                    <a:pt x="1" y="751"/>
                    <a:pt x="270" y="753"/>
                  </a:cubicBezTo>
                  <a:cubicBezTo>
                    <a:pt x="284" y="753"/>
                    <a:pt x="298" y="753"/>
                    <a:pt x="312" y="753"/>
                  </a:cubicBezTo>
                  <a:cubicBezTo>
                    <a:pt x="1338" y="753"/>
                    <a:pt x="2363" y="638"/>
                    <a:pt x="3365" y="411"/>
                  </a:cubicBezTo>
                  <a:cubicBezTo>
                    <a:pt x="3610" y="355"/>
                    <a:pt x="3529" y="1"/>
                    <a:pt x="33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0" name="Google Shape;10910;p20"/>
            <p:cNvSpPr/>
            <p:nvPr/>
          </p:nvSpPr>
          <p:spPr>
            <a:xfrm>
              <a:off x="4615039" y="574340"/>
              <a:ext cx="101976" cy="22922"/>
            </a:xfrm>
            <a:custGeom>
              <a:avLst/>
              <a:gdLst/>
              <a:ahLst/>
              <a:cxnLst/>
              <a:rect l="l" t="t" r="r" b="b"/>
              <a:pathLst>
                <a:path w="3786" h="851" extrusionOk="0">
                  <a:moveTo>
                    <a:pt x="3596" y="1"/>
                  </a:moveTo>
                  <a:cubicBezTo>
                    <a:pt x="3589" y="1"/>
                    <a:pt x="3583" y="1"/>
                    <a:pt x="3576" y="2"/>
                  </a:cubicBezTo>
                  <a:lnTo>
                    <a:pt x="210" y="430"/>
                  </a:lnTo>
                  <a:cubicBezTo>
                    <a:pt x="98" y="445"/>
                    <a:pt x="2" y="516"/>
                    <a:pt x="1" y="640"/>
                  </a:cubicBezTo>
                  <a:cubicBezTo>
                    <a:pt x="1" y="736"/>
                    <a:pt x="89" y="851"/>
                    <a:pt x="193" y="851"/>
                  </a:cubicBezTo>
                  <a:cubicBezTo>
                    <a:pt x="199" y="851"/>
                    <a:pt x="205" y="850"/>
                    <a:pt x="210" y="850"/>
                  </a:cubicBezTo>
                  <a:lnTo>
                    <a:pt x="3576" y="420"/>
                  </a:lnTo>
                  <a:cubicBezTo>
                    <a:pt x="3689" y="406"/>
                    <a:pt x="3784" y="334"/>
                    <a:pt x="3786" y="210"/>
                  </a:cubicBezTo>
                  <a:cubicBezTo>
                    <a:pt x="3786" y="114"/>
                    <a:pt x="3700" y="1"/>
                    <a:pt x="3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1" name="Google Shape;10911;p20"/>
            <p:cNvSpPr/>
            <p:nvPr/>
          </p:nvSpPr>
          <p:spPr>
            <a:xfrm>
              <a:off x="4667698" y="639066"/>
              <a:ext cx="58099" cy="14222"/>
            </a:xfrm>
            <a:custGeom>
              <a:avLst/>
              <a:gdLst/>
              <a:ahLst/>
              <a:cxnLst/>
              <a:rect l="l" t="t" r="r" b="b"/>
              <a:pathLst>
                <a:path w="2157" h="528" extrusionOk="0">
                  <a:moveTo>
                    <a:pt x="1958" y="0"/>
                  </a:moveTo>
                  <a:cubicBezTo>
                    <a:pt x="1955" y="0"/>
                    <a:pt x="1951" y="0"/>
                    <a:pt x="1947" y="1"/>
                  </a:cubicBezTo>
                  <a:lnTo>
                    <a:pt x="211" y="109"/>
                  </a:lnTo>
                  <a:cubicBezTo>
                    <a:pt x="98" y="115"/>
                    <a:pt x="1" y="200"/>
                    <a:pt x="1" y="319"/>
                  </a:cubicBezTo>
                  <a:cubicBezTo>
                    <a:pt x="1" y="423"/>
                    <a:pt x="91" y="528"/>
                    <a:pt x="199" y="528"/>
                  </a:cubicBezTo>
                  <a:cubicBezTo>
                    <a:pt x="203" y="528"/>
                    <a:pt x="207" y="527"/>
                    <a:pt x="211" y="527"/>
                  </a:cubicBezTo>
                  <a:lnTo>
                    <a:pt x="1947" y="419"/>
                  </a:lnTo>
                  <a:cubicBezTo>
                    <a:pt x="2061" y="413"/>
                    <a:pt x="2157" y="328"/>
                    <a:pt x="2157" y="211"/>
                  </a:cubicBezTo>
                  <a:cubicBezTo>
                    <a:pt x="2157" y="105"/>
                    <a:pt x="2068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2" name="Google Shape;10912;p20"/>
            <p:cNvSpPr/>
            <p:nvPr/>
          </p:nvSpPr>
          <p:spPr>
            <a:xfrm>
              <a:off x="5093276" y="428943"/>
              <a:ext cx="40187" cy="53035"/>
            </a:xfrm>
            <a:custGeom>
              <a:avLst/>
              <a:gdLst/>
              <a:ahLst/>
              <a:cxnLst/>
              <a:rect l="l" t="t" r="r" b="b"/>
              <a:pathLst>
                <a:path w="1492" h="1969" extrusionOk="0">
                  <a:moveTo>
                    <a:pt x="536" y="1427"/>
                  </a:moveTo>
                  <a:cubicBezTo>
                    <a:pt x="538" y="1429"/>
                    <a:pt x="540" y="1431"/>
                    <a:pt x="542" y="1434"/>
                  </a:cubicBezTo>
                  <a:lnTo>
                    <a:pt x="542" y="1434"/>
                  </a:lnTo>
                  <a:cubicBezTo>
                    <a:pt x="540" y="1431"/>
                    <a:pt x="538" y="1428"/>
                    <a:pt x="536" y="1427"/>
                  </a:cubicBezTo>
                  <a:close/>
                  <a:moveTo>
                    <a:pt x="561" y="685"/>
                  </a:moveTo>
                  <a:cubicBezTo>
                    <a:pt x="613" y="706"/>
                    <a:pt x="664" y="731"/>
                    <a:pt x="713" y="761"/>
                  </a:cubicBezTo>
                  <a:cubicBezTo>
                    <a:pt x="754" y="783"/>
                    <a:pt x="793" y="809"/>
                    <a:pt x="827" y="841"/>
                  </a:cubicBezTo>
                  <a:cubicBezTo>
                    <a:pt x="851" y="861"/>
                    <a:pt x="871" y="881"/>
                    <a:pt x="892" y="903"/>
                  </a:cubicBezTo>
                  <a:cubicBezTo>
                    <a:pt x="906" y="917"/>
                    <a:pt x="918" y="931"/>
                    <a:pt x="929" y="949"/>
                  </a:cubicBezTo>
                  <a:cubicBezTo>
                    <a:pt x="946" y="972"/>
                    <a:pt x="962" y="997"/>
                    <a:pt x="976" y="1024"/>
                  </a:cubicBezTo>
                  <a:cubicBezTo>
                    <a:pt x="986" y="1041"/>
                    <a:pt x="995" y="1058"/>
                    <a:pt x="1000" y="1077"/>
                  </a:cubicBezTo>
                  <a:cubicBezTo>
                    <a:pt x="1006" y="1099"/>
                    <a:pt x="1011" y="1121"/>
                    <a:pt x="1017" y="1143"/>
                  </a:cubicBezTo>
                  <a:cubicBezTo>
                    <a:pt x="1017" y="1143"/>
                    <a:pt x="1017" y="1145"/>
                    <a:pt x="1017" y="1145"/>
                  </a:cubicBezTo>
                  <a:cubicBezTo>
                    <a:pt x="1019" y="1160"/>
                    <a:pt x="1019" y="1176"/>
                    <a:pt x="1019" y="1192"/>
                  </a:cubicBezTo>
                  <a:cubicBezTo>
                    <a:pt x="1020" y="1213"/>
                    <a:pt x="1019" y="1237"/>
                    <a:pt x="1017" y="1259"/>
                  </a:cubicBezTo>
                  <a:cubicBezTo>
                    <a:pt x="1015" y="1260"/>
                    <a:pt x="1015" y="1260"/>
                    <a:pt x="1015" y="1262"/>
                  </a:cubicBezTo>
                  <a:cubicBezTo>
                    <a:pt x="1014" y="1271"/>
                    <a:pt x="1012" y="1281"/>
                    <a:pt x="1009" y="1290"/>
                  </a:cubicBezTo>
                  <a:cubicBezTo>
                    <a:pt x="1004" y="1312"/>
                    <a:pt x="997" y="1334"/>
                    <a:pt x="990" y="1355"/>
                  </a:cubicBezTo>
                  <a:lnTo>
                    <a:pt x="990" y="1355"/>
                  </a:lnTo>
                  <a:cubicBezTo>
                    <a:pt x="990" y="1355"/>
                    <a:pt x="990" y="1354"/>
                    <a:pt x="990" y="1354"/>
                  </a:cubicBezTo>
                  <a:lnTo>
                    <a:pt x="990" y="1354"/>
                  </a:lnTo>
                  <a:cubicBezTo>
                    <a:pt x="989" y="1354"/>
                    <a:pt x="967" y="1402"/>
                    <a:pt x="962" y="1409"/>
                  </a:cubicBezTo>
                  <a:cubicBezTo>
                    <a:pt x="954" y="1425"/>
                    <a:pt x="943" y="1441"/>
                    <a:pt x="932" y="1456"/>
                  </a:cubicBezTo>
                  <a:cubicBezTo>
                    <a:pt x="929" y="1459"/>
                    <a:pt x="903" y="1488"/>
                    <a:pt x="898" y="1492"/>
                  </a:cubicBezTo>
                  <a:cubicBezTo>
                    <a:pt x="893" y="1497"/>
                    <a:pt x="884" y="1505"/>
                    <a:pt x="878" y="1511"/>
                  </a:cubicBezTo>
                  <a:cubicBezTo>
                    <a:pt x="878" y="1511"/>
                    <a:pt x="878" y="1510"/>
                    <a:pt x="878" y="1510"/>
                  </a:cubicBezTo>
                  <a:lnTo>
                    <a:pt x="878" y="1510"/>
                  </a:lnTo>
                  <a:cubicBezTo>
                    <a:pt x="878" y="1510"/>
                    <a:pt x="877" y="1511"/>
                    <a:pt x="876" y="1511"/>
                  </a:cubicBezTo>
                  <a:cubicBezTo>
                    <a:pt x="867" y="1516"/>
                    <a:pt x="820" y="1538"/>
                    <a:pt x="825" y="1538"/>
                  </a:cubicBezTo>
                  <a:cubicBezTo>
                    <a:pt x="825" y="1538"/>
                    <a:pt x="826" y="1538"/>
                    <a:pt x="827" y="1538"/>
                  </a:cubicBezTo>
                  <a:lnTo>
                    <a:pt x="827" y="1538"/>
                  </a:lnTo>
                  <a:cubicBezTo>
                    <a:pt x="811" y="1543"/>
                    <a:pt x="794" y="1548"/>
                    <a:pt x="776" y="1552"/>
                  </a:cubicBezTo>
                  <a:lnTo>
                    <a:pt x="730" y="1552"/>
                  </a:lnTo>
                  <a:cubicBezTo>
                    <a:pt x="721" y="1549"/>
                    <a:pt x="711" y="1547"/>
                    <a:pt x="702" y="1546"/>
                  </a:cubicBezTo>
                  <a:cubicBezTo>
                    <a:pt x="693" y="1542"/>
                    <a:pt x="683" y="1539"/>
                    <a:pt x="674" y="1536"/>
                  </a:cubicBezTo>
                  <a:cubicBezTo>
                    <a:pt x="669" y="1535"/>
                    <a:pt x="660" y="1530"/>
                    <a:pt x="653" y="1527"/>
                  </a:cubicBezTo>
                  <a:cubicBezTo>
                    <a:pt x="635" y="1516"/>
                    <a:pt x="619" y="1506"/>
                    <a:pt x="602" y="1494"/>
                  </a:cubicBezTo>
                  <a:cubicBezTo>
                    <a:pt x="599" y="1489"/>
                    <a:pt x="569" y="1464"/>
                    <a:pt x="563" y="1456"/>
                  </a:cubicBezTo>
                  <a:cubicBezTo>
                    <a:pt x="558" y="1450"/>
                    <a:pt x="549" y="1442"/>
                    <a:pt x="542" y="1434"/>
                  </a:cubicBezTo>
                  <a:lnTo>
                    <a:pt x="542" y="1434"/>
                  </a:lnTo>
                  <a:cubicBezTo>
                    <a:pt x="544" y="1437"/>
                    <a:pt x="545" y="1439"/>
                    <a:pt x="545" y="1439"/>
                  </a:cubicBezTo>
                  <a:cubicBezTo>
                    <a:pt x="545" y="1439"/>
                    <a:pt x="541" y="1435"/>
                    <a:pt x="531" y="1420"/>
                  </a:cubicBezTo>
                  <a:cubicBezTo>
                    <a:pt x="516" y="1397"/>
                    <a:pt x="502" y="1373"/>
                    <a:pt x="487" y="1350"/>
                  </a:cubicBezTo>
                  <a:cubicBezTo>
                    <a:pt x="481" y="1337"/>
                    <a:pt x="475" y="1325"/>
                    <a:pt x="470" y="1312"/>
                  </a:cubicBezTo>
                  <a:cubicBezTo>
                    <a:pt x="469" y="1309"/>
                    <a:pt x="470" y="1312"/>
                    <a:pt x="467" y="1304"/>
                  </a:cubicBezTo>
                  <a:cubicBezTo>
                    <a:pt x="459" y="1281"/>
                    <a:pt x="451" y="1257"/>
                    <a:pt x="445" y="1234"/>
                  </a:cubicBezTo>
                  <a:cubicBezTo>
                    <a:pt x="444" y="1228"/>
                    <a:pt x="437" y="1195"/>
                    <a:pt x="436" y="1188"/>
                  </a:cubicBezTo>
                  <a:cubicBezTo>
                    <a:pt x="433" y="1160"/>
                    <a:pt x="431" y="1132"/>
                    <a:pt x="431" y="1104"/>
                  </a:cubicBezTo>
                  <a:cubicBezTo>
                    <a:pt x="436" y="960"/>
                    <a:pt x="487" y="820"/>
                    <a:pt x="561" y="685"/>
                  </a:cubicBezTo>
                  <a:close/>
                  <a:moveTo>
                    <a:pt x="623" y="0"/>
                  </a:moveTo>
                  <a:cubicBezTo>
                    <a:pt x="551" y="0"/>
                    <a:pt x="482" y="40"/>
                    <a:pt x="439" y="104"/>
                  </a:cubicBezTo>
                  <a:cubicBezTo>
                    <a:pt x="230" y="400"/>
                    <a:pt x="27" y="722"/>
                    <a:pt x="13" y="1094"/>
                  </a:cubicBezTo>
                  <a:cubicBezTo>
                    <a:pt x="0" y="1397"/>
                    <a:pt x="157" y="1713"/>
                    <a:pt x="415" y="1875"/>
                  </a:cubicBezTo>
                  <a:cubicBezTo>
                    <a:pt x="519" y="1938"/>
                    <a:pt x="634" y="1968"/>
                    <a:pt x="749" y="1968"/>
                  </a:cubicBezTo>
                  <a:cubicBezTo>
                    <a:pt x="935" y="1968"/>
                    <a:pt x="1119" y="1887"/>
                    <a:pt x="1244" y="1734"/>
                  </a:cubicBezTo>
                  <a:cubicBezTo>
                    <a:pt x="1445" y="1494"/>
                    <a:pt x="1492" y="1160"/>
                    <a:pt x="1366" y="873"/>
                  </a:cubicBezTo>
                  <a:cubicBezTo>
                    <a:pt x="1257" y="623"/>
                    <a:pt x="1037" y="443"/>
                    <a:pt x="790" y="331"/>
                  </a:cubicBezTo>
                  <a:lnTo>
                    <a:pt x="801" y="316"/>
                  </a:lnTo>
                  <a:cubicBezTo>
                    <a:pt x="865" y="223"/>
                    <a:pt x="816" y="82"/>
                    <a:pt x="726" y="29"/>
                  </a:cubicBezTo>
                  <a:cubicBezTo>
                    <a:pt x="692" y="9"/>
                    <a:pt x="657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3" name="Google Shape;10913;p20"/>
            <p:cNvSpPr/>
            <p:nvPr/>
          </p:nvSpPr>
          <p:spPr>
            <a:xfrm>
              <a:off x="3870008" y="349404"/>
              <a:ext cx="17373" cy="49291"/>
            </a:xfrm>
            <a:custGeom>
              <a:avLst/>
              <a:gdLst/>
              <a:ahLst/>
              <a:cxnLst/>
              <a:rect l="l" t="t" r="r" b="b"/>
              <a:pathLst>
                <a:path w="645" h="1830" extrusionOk="0">
                  <a:moveTo>
                    <a:pt x="433" y="0"/>
                  </a:moveTo>
                  <a:cubicBezTo>
                    <a:pt x="342" y="0"/>
                    <a:pt x="238" y="59"/>
                    <a:pt x="223" y="152"/>
                  </a:cubicBezTo>
                  <a:cubicBezTo>
                    <a:pt x="154" y="624"/>
                    <a:pt x="85" y="1094"/>
                    <a:pt x="16" y="1566"/>
                  </a:cubicBezTo>
                  <a:cubicBezTo>
                    <a:pt x="1" y="1677"/>
                    <a:pt x="45" y="1791"/>
                    <a:pt x="164" y="1823"/>
                  </a:cubicBezTo>
                  <a:cubicBezTo>
                    <a:pt x="180" y="1827"/>
                    <a:pt x="197" y="1829"/>
                    <a:pt x="214" y="1829"/>
                  </a:cubicBezTo>
                  <a:cubicBezTo>
                    <a:pt x="305" y="1829"/>
                    <a:pt x="408" y="1771"/>
                    <a:pt x="421" y="1677"/>
                  </a:cubicBezTo>
                  <a:cubicBezTo>
                    <a:pt x="490" y="1205"/>
                    <a:pt x="559" y="735"/>
                    <a:pt x="627" y="265"/>
                  </a:cubicBezTo>
                  <a:cubicBezTo>
                    <a:pt x="645" y="152"/>
                    <a:pt x="601" y="40"/>
                    <a:pt x="482" y="7"/>
                  </a:cubicBezTo>
                  <a:cubicBezTo>
                    <a:pt x="467" y="2"/>
                    <a:pt x="450" y="0"/>
                    <a:pt x="4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4" name="Google Shape;10914;p20"/>
            <p:cNvSpPr/>
            <p:nvPr/>
          </p:nvSpPr>
          <p:spPr>
            <a:xfrm>
              <a:off x="4447501" y="829283"/>
              <a:ext cx="127483" cy="134783"/>
            </a:xfrm>
            <a:custGeom>
              <a:avLst/>
              <a:gdLst/>
              <a:ahLst/>
              <a:cxnLst/>
              <a:rect l="l" t="t" r="r" b="b"/>
              <a:pathLst>
                <a:path w="4733" h="5004" extrusionOk="0">
                  <a:moveTo>
                    <a:pt x="2132" y="0"/>
                  </a:moveTo>
                  <a:cubicBezTo>
                    <a:pt x="2054" y="0"/>
                    <a:pt x="1976" y="25"/>
                    <a:pt x="1917" y="75"/>
                  </a:cubicBezTo>
                  <a:cubicBezTo>
                    <a:pt x="1382" y="79"/>
                    <a:pt x="848" y="99"/>
                    <a:pt x="314" y="154"/>
                  </a:cubicBezTo>
                  <a:cubicBezTo>
                    <a:pt x="145" y="171"/>
                    <a:pt x="0" y="285"/>
                    <a:pt x="0" y="469"/>
                  </a:cubicBezTo>
                  <a:cubicBezTo>
                    <a:pt x="0" y="618"/>
                    <a:pt x="131" y="785"/>
                    <a:pt x="289" y="785"/>
                  </a:cubicBezTo>
                  <a:cubicBezTo>
                    <a:pt x="297" y="785"/>
                    <a:pt x="305" y="785"/>
                    <a:pt x="314" y="784"/>
                  </a:cubicBezTo>
                  <a:cubicBezTo>
                    <a:pt x="812" y="732"/>
                    <a:pt x="1312" y="708"/>
                    <a:pt x="1812" y="702"/>
                  </a:cubicBezTo>
                  <a:lnTo>
                    <a:pt x="1812" y="702"/>
                  </a:lnTo>
                  <a:cubicBezTo>
                    <a:pt x="1799" y="2037"/>
                    <a:pt x="1733" y="3370"/>
                    <a:pt x="1616" y="4702"/>
                  </a:cubicBezTo>
                  <a:cubicBezTo>
                    <a:pt x="1598" y="4903"/>
                    <a:pt x="1746" y="5004"/>
                    <a:pt x="1903" y="5004"/>
                  </a:cubicBezTo>
                  <a:cubicBezTo>
                    <a:pt x="2061" y="5004"/>
                    <a:pt x="2228" y="4903"/>
                    <a:pt x="2246" y="4702"/>
                  </a:cubicBezTo>
                  <a:cubicBezTo>
                    <a:pt x="2363" y="3370"/>
                    <a:pt x="2427" y="2037"/>
                    <a:pt x="2441" y="699"/>
                  </a:cubicBezTo>
                  <a:cubicBezTo>
                    <a:pt x="3063" y="713"/>
                    <a:pt x="3687" y="762"/>
                    <a:pt x="4304" y="846"/>
                  </a:cubicBezTo>
                  <a:cubicBezTo>
                    <a:pt x="4327" y="850"/>
                    <a:pt x="4350" y="851"/>
                    <a:pt x="4372" y="851"/>
                  </a:cubicBezTo>
                  <a:cubicBezTo>
                    <a:pt x="4516" y="851"/>
                    <a:pt x="4649" y="781"/>
                    <a:pt x="4691" y="627"/>
                  </a:cubicBezTo>
                  <a:cubicBezTo>
                    <a:pt x="4732" y="480"/>
                    <a:pt x="4641" y="263"/>
                    <a:pt x="4472" y="240"/>
                  </a:cubicBezTo>
                  <a:cubicBezTo>
                    <a:pt x="3765" y="141"/>
                    <a:pt x="3054" y="85"/>
                    <a:pt x="2341" y="71"/>
                  </a:cubicBezTo>
                  <a:cubicBezTo>
                    <a:pt x="2283" y="24"/>
                    <a:pt x="2208" y="0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5" name="Google Shape;10915;p20"/>
            <p:cNvSpPr/>
            <p:nvPr/>
          </p:nvSpPr>
          <p:spPr>
            <a:xfrm>
              <a:off x="4541560" y="901308"/>
              <a:ext cx="42234" cy="78516"/>
            </a:xfrm>
            <a:custGeom>
              <a:avLst/>
              <a:gdLst/>
              <a:ahLst/>
              <a:cxnLst/>
              <a:rect l="l" t="t" r="r" b="b"/>
              <a:pathLst>
                <a:path w="1568" h="2915" extrusionOk="0">
                  <a:moveTo>
                    <a:pt x="665" y="1"/>
                  </a:moveTo>
                  <a:cubicBezTo>
                    <a:pt x="632" y="1"/>
                    <a:pt x="597" y="4"/>
                    <a:pt x="560" y="10"/>
                  </a:cubicBezTo>
                  <a:cubicBezTo>
                    <a:pt x="392" y="38"/>
                    <a:pt x="298" y="245"/>
                    <a:pt x="339" y="397"/>
                  </a:cubicBezTo>
                  <a:cubicBezTo>
                    <a:pt x="372" y="515"/>
                    <a:pt x="461" y="582"/>
                    <a:pt x="565" y="607"/>
                  </a:cubicBezTo>
                  <a:cubicBezTo>
                    <a:pt x="565" y="643"/>
                    <a:pt x="556" y="666"/>
                    <a:pt x="537" y="718"/>
                  </a:cubicBezTo>
                  <a:lnTo>
                    <a:pt x="537" y="718"/>
                  </a:lnTo>
                  <a:cubicBezTo>
                    <a:pt x="538" y="717"/>
                    <a:pt x="538" y="717"/>
                    <a:pt x="538" y="717"/>
                  </a:cubicBezTo>
                  <a:lnTo>
                    <a:pt x="538" y="717"/>
                  </a:lnTo>
                  <a:cubicBezTo>
                    <a:pt x="536" y="717"/>
                    <a:pt x="511" y="773"/>
                    <a:pt x="508" y="779"/>
                  </a:cubicBezTo>
                  <a:cubicBezTo>
                    <a:pt x="491" y="812"/>
                    <a:pt x="472" y="844"/>
                    <a:pt x="452" y="875"/>
                  </a:cubicBezTo>
                  <a:cubicBezTo>
                    <a:pt x="413" y="938"/>
                    <a:pt x="369" y="999"/>
                    <a:pt x="325" y="1058"/>
                  </a:cubicBezTo>
                  <a:cubicBezTo>
                    <a:pt x="151" y="1303"/>
                    <a:pt x="1" y="1577"/>
                    <a:pt x="10" y="1887"/>
                  </a:cubicBezTo>
                  <a:cubicBezTo>
                    <a:pt x="23" y="2227"/>
                    <a:pt x="242" y="2461"/>
                    <a:pt x="549" y="2575"/>
                  </a:cubicBezTo>
                  <a:cubicBezTo>
                    <a:pt x="649" y="2611"/>
                    <a:pt x="753" y="2633"/>
                    <a:pt x="855" y="2667"/>
                  </a:cubicBezTo>
                  <a:lnTo>
                    <a:pt x="894" y="2683"/>
                  </a:lnTo>
                  <a:cubicBezTo>
                    <a:pt x="902" y="2688"/>
                    <a:pt x="913" y="2694"/>
                    <a:pt x="922" y="2699"/>
                  </a:cubicBezTo>
                  <a:cubicBezTo>
                    <a:pt x="966" y="2827"/>
                    <a:pt x="1090" y="2915"/>
                    <a:pt x="1222" y="2915"/>
                  </a:cubicBezTo>
                  <a:cubicBezTo>
                    <a:pt x="1248" y="2915"/>
                    <a:pt x="1275" y="2911"/>
                    <a:pt x="1301" y="2904"/>
                  </a:cubicBezTo>
                  <a:cubicBezTo>
                    <a:pt x="1461" y="2860"/>
                    <a:pt x="1568" y="2680"/>
                    <a:pt x="1521" y="2517"/>
                  </a:cubicBezTo>
                  <a:cubicBezTo>
                    <a:pt x="1428" y="2197"/>
                    <a:pt x="1145" y="2094"/>
                    <a:pt x="856" y="2012"/>
                  </a:cubicBezTo>
                  <a:cubicBezTo>
                    <a:pt x="820" y="2001"/>
                    <a:pt x="786" y="1992"/>
                    <a:pt x="753" y="1981"/>
                  </a:cubicBezTo>
                  <a:cubicBezTo>
                    <a:pt x="743" y="1978"/>
                    <a:pt x="714" y="1962"/>
                    <a:pt x="707" y="1961"/>
                  </a:cubicBezTo>
                  <a:cubicBezTo>
                    <a:pt x="691" y="1951"/>
                    <a:pt x="670" y="1939"/>
                    <a:pt x="667" y="1939"/>
                  </a:cubicBezTo>
                  <a:cubicBezTo>
                    <a:pt x="665" y="1939"/>
                    <a:pt x="667" y="1941"/>
                    <a:pt x="674" y="1947"/>
                  </a:cubicBezTo>
                  <a:cubicBezTo>
                    <a:pt x="683" y="1952"/>
                    <a:pt x="686" y="1954"/>
                    <a:pt x="685" y="1954"/>
                  </a:cubicBezTo>
                  <a:cubicBezTo>
                    <a:pt x="684" y="1954"/>
                    <a:pt x="644" y="1929"/>
                    <a:pt x="647" y="1929"/>
                  </a:cubicBezTo>
                  <a:lnTo>
                    <a:pt x="647" y="1929"/>
                  </a:lnTo>
                  <a:cubicBezTo>
                    <a:pt x="648" y="1929"/>
                    <a:pt x="649" y="1929"/>
                    <a:pt x="653" y="1931"/>
                  </a:cubicBezTo>
                  <a:cubicBezTo>
                    <a:pt x="654" y="1931"/>
                    <a:pt x="657" y="1933"/>
                    <a:pt x="659" y="1934"/>
                  </a:cubicBezTo>
                  <a:cubicBezTo>
                    <a:pt x="656" y="1926"/>
                    <a:pt x="651" y="1918"/>
                    <a:pt x="646" y="1912"/>
                  </a:cubicBezTo>
                  <a:cubicBezTo>
                    <a:pt x="646" y="1909"/>
                    <a:pt x="645" y="1906"/>
                    <a:pt x="643" y="1904"/>
                  </a:cubicBezTo>
                  <a:cubicBezTo>
                    <a:pt x="642" y="1898"/>
                    <a:pt x="642" y="1892"/>
                    <a:pt x="640" y="1887"/>
                  </a:cubicBezTo>
                  <a:cubicBezTo>
                    <a:pt x="640" y="1871"/>
                    <a:pt x="638" y="1856"/>
                    <a:pt x="640" y="1842"/>
                  </a:cubicBezTo>
                  <a:cubicBezTo>
                    <a:pt x="640" y="1834"/>
                    <a:pt x="638" y="1828"/>
                    <a:pt x="637" y="1821"/>
                  </a:cubicBezTo>
                  <a:cubicBezTo>
                    <a:pt x="640" y="1815"/>
                    <a:pt x="642" y="1807"/>
                    <a:pt x="645" y="1801"/>
                  </a:cubicBezTo>
                  <a:cubicBezTo>
                    <a:pt x="654" y="1765"/>
                    <a:pt x="664" y="1729"/>
                    <a:pt x="674" y="1693"/>
                  </a:cubicBezTo>
                  <a:cubicBezTo>
                    <a:pt x="679" y="1682"/>
                    <a:pt x="681" y="1677"/>
                    <a:pt x="680" y="1677"/>
                  </a:cubicBezTo>
                  <a:lnTo>
                    <a:pt x="680" y="1677"/>
                  </a:lnTo>
                  <a:cubicBezTo>
                    <a:pt x="680" y="1677"/>
                    <a:pt x="677" y="1681"/>
                    <a:pt x="673" y="1691"/>
                  </a:cubicBezTo>
                  <a:lnTo>
                    <a:pt x="673" y="1691"/>
                  </a:lnTo>
                  <a:cubicBezTo>
                    <a:pt x="682" y="1671"/>
                    <a:pt x="692" y="1652"/>
                    <a:pt x="701" y="1632"/>
                  </a:cubicBezTo>
                  <a:cubicBezTo>
                    <a:pt x="717" y="1604"/>
                    <a:pt x="732" y="1575"/>
                    <a:pt x="750" y="1547"/>
                  </a:cubicBezTo>
                  <a:cubicBezTo>
                    <a:pt x="792" y="1478"/>
                    <a:pt x="842" y="1412"/>
                    <a:pt x="891" y="1345"/>
                  </a:cubicBezTo>
                  <a:cubicBezTo>
                    <a:pt x="996" y="1198"/>
                    <a:pt x="1090" y="1047"/>
                    <a:pt x="1148" y="875"/>
                  </a:cubicBezTo>
                  <a:cubicBezTo>
                    <a:pt x="1276" y="488"/>
                    <a:pt x="1093" y="1"/>
                    <a:pt x="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6" name="Google Shape;10916;p20"/>
            <p:cNvSpPr/>
            <p:nvPr/>
          </p:nvSpPr>
          <p:spPr>
            <a:xfrm>
              <a:off x="4660318" y="882722"/>
              <a:ext cx="106178" cy="24672"/>
            </a:xfrm>
            <a:custGeom>
              <a:avLst/>
              <a:gdLst/>
              <a:ahLst/>
              <a:cxnLst/>
              <a:rect l="l" t="t" r="r" b="b"/>
              <a:pathLst>
                <a:path w="3942" h="916" extrusionOk="0">
                  <a:moveTo>
                    <a:pt x="1169" y="0"/>
                  </a:moveTo>
                  <a:cubicBezTo>
                    <a:pt x="885" y="0"/>
                    <a:pt x="600" y="13"/>
                    <a:pt x="316" y="37"/>
                  </a:cubicBezTo>
                  <a:cubicBezTo>
                    <a:pt x="146" y="53"/>
                    <a:pt x="1" y="172"/>
                    <a:pt x="1" y="352"/>
                  </a:cubicBezTo>
                  <a:cubicBezTo>
                    <a:pt x="1" y="504"/>
                    <a:pt x="134" y="668"/>
                    <a:pt x="296" y="668"/>
                  </a:cubicBezTo>
                  <a:cubicBezTo>
                    <a:pt x="302" y="668"/>
                    <a:pt x="309" y="668"/>
                    <a:pt x="316" y="667"/>
                  </a:cubicBezTo>
                  <a:cubicBezTo>
                    <a:pt x="596" y="642"/>
                    <a:pt x="878" y="629"/>
                    <a:pt x="1159" y="629"/>
                  </a:cubicBezTo>
                  <a:cubicBezTo>
                    <a:pt x="1917" y="629"/>
                    <a:pt x="2673" y="721"/>
                    <a:pt x="3410" y="905"/>
                  </a:cubicBezTo>
                  <a:cubicBezTo>
                    <a:pt x="3439" y="913"/>
                    <a:pt x="3467" y="916"/>
                    <a:pt x="3493" y="916"/>
                  </a:cubicBezTo>
                  <a:cubicBezTo>
                    <a:pt x="3825" y="916"/>
                    <a:pt x="3942" y="389"/>
                    <a:pt x="3578" y="297"/>
                  </a:cubicBezTo>
                  <a:cubicBezTo>
                    <a:pt x="2789" y="100"/>
                    <a:pt x="1980" y="0"/>
                    <a:pt x="11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7" name="Google Shape;10917;p20"/>
            <p:cNvSpPr/>
            <p:nvPr/>
          </p:nvSpPr>
          <p:spPr>
            <a:xfrm>
              <a:off x="4659509" y="925684"/>
              <a:ext cx="93222" cy="27608"/>
            </a:xfrm>
            <a:custGeom>
              <a:avLst/>
              <a:gdLst/>
              <a:ahLst/>
              <a:cxnLst/>
              <a:rect l="l" t="t" r="r" b="b"/>
              <a:pathLst>
                <a:path w="3461" h="1025" extrusionOk="0">
                  <a:moveTo>
                    <a:pt x="361" y="1"/>
                  </a:moveTo>
                  <a:cubicBezTo>
                    <a:pt x="217" y="1"/>
                    <a:pt x="85" y="71"/>
                    <a:pt x="42" y="225"/>
                  </a:cubicBezTo>
                  <a:cubicBezTo>
                    <a:pt x="1" y="374"/>
                    <a:pt x="93" y="587"/>
                    <a:pt x="263" y="612"/>
                  </a:cubicBezTo>
                  <a:lnTo>
                    <a:pt x="3033" y="1020"/>
                  </a:lnTo>
                  <a:cubicBezTo>
                    <a:pt x="3055" y="1023"/>
                    <a:pt x="3078" y="1025"/>
                    <a:pt x="3100" y="1025"/>
                  </a:cubicBezTo>
                  <a:cubicBezTo>
                    <a:pt x="3243" y="1025"/>
                    <a:pt x="3376" y="954"/>
                    <a:pt x="3420" y="800"/>
                  </a:cubicBezTo>
                  <a:cubicBezTo>
                    <a:pt x="3460" y="652"/>
                    <a:pt x="3369" y="438"/>
                    <a:pt x="3199" y="413"/>
                  </a:cubicBezTo>
                  <a:lnTo>
                    <a:pt x="429" y="6"/>
                  </a:lnTo>
                  <a:cubicBezTo>
                    <a:pt x="406" y="3"/>
                    <a:pt x="383" y="1"/>
                    <a:pt x="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8" name="Google Shape;10918;p20"/>
            <p:cNvSpPr/>
            <p:nvPr/>
          </p:nvSpPr>
          <p:spPr>
            <a:xfrm>
              <a:off x="4863518" y="837579"/>
              <a:ext cx="92441" cy="131631"/>
            </a:xfrm>
            <a:custGeom>
              <a:avLst/>
              <a:gdLst/>
              <a:ahLst/>
              <a:cxnLst/>
              <a:rect l="l" t="t" r="r" b="b"/>
              <a:pathLst>
                <a:path w="3432" h="4887" extrusionOk="0">
                  <a:moveTo>
                    <a:pt x="1801" y="0"/>
                  </a:moveTo>
                  <a:cubicBezTo>
                    <a:pt x="1404" y="0"/>
                    <a:pt x="1013" y="149"/>
                    <a:pt x="712" y="440"/>
                  </a:cubicBezTo>
                  <a:cubicBezTo>
                    <a:pt x="486" y="658"/>
                    <a:pt x="703" y="975"/>
                    <a:pt x="947" y="975"/>
                  </a:cubicBezTo>
                  <a:cubicBezTo>
                    <a:pt x="1018" y="975"/>
                    <a:pt x="1091" y="948"/>
                    <a:pt x="1157" y="885"/>
                  </a:cubicBezTo>
                  <a:cubicBezTo>
                    <a:pt x="1333" y="716"/>
                    <a:pt x="1564" y="625"/>
                    <a:pt x="1802" y="625"/>
                  </a:cubicBezTo>
                  <a:cubicBezTo>
                    <a:pt x="1866" y="625"/>
                    <a:pt x="1930" y="632"/>
                    <a:pt x="1994" y="645"/>
                  </a:cubicBezTo>
                  <a:cubicBezTo>
                    <a:pt x="1677" y="1975"/>
                    <a:pt x="1050" y="3216"/>
                    <a:pt x="145" y="4242"/>
                  </a:cubicBezTo>
                  <a:cubicBezTo>
                    <a:pt x="1" y="4405"/>
                    <a:pt x="34" y="4723"/>
                    <a:pt x="283" y="4769"/>
                  </a:cubicBezTo>
                  <a:cubicBezTo>
                    <a:pt x="701" y="4847"/>
                    <a:pt x="1125" y="4886"/>
                    <a:pt x="1549" y="4886"/>
                  </a:cubicBezTo>
                  <a:cubicBezTo>
                    <a:pt x="2057" y="4886"/>
                    <a:pt x="2565" y="4830"/>
                    <a:pt x="3064" y="4717"/>
                  </a:cubicBezTo>
                  <a:cubicBezTo>
                    <a:pt x="3432" y="4634"/>
                    <a:pt x="3311" y="4102"/>
                    <a:pt x="2974" y="4102"/>
                  </a:cubicBezTo>
                  <a:cubicBezTo>
                    <a:pt x="2949" y="4102"/>
                    <a:pt x="2923" y="4104"/>
                    <a:pt x="2896" y="4111"/>
                  </a:cubicBezTo>
                  <a:cubicBezTo>
                    <a:pt x="2456" y="4209"/>
                    <a:pt x="2007" y="4258"/>
                    <a:pt x="1558" y="4258"/>
                  </a:cubicBezTo>
                  <a:cubicBezTo>
                    <a:pt x="1361" y="4258"/>
                    <a:pt x="1164" y="4249"/>
                    <a:pt x="967" y="4230"/>
                  </a:cubicBezTo>
                  <a:cubicBezTo>
                    <a:pt x="1810" y="3142"/>
                    <a:pt x="2392" y="1875"/>
                    <a:pt x="2667" y="527"/>
                  </a:cubicBezTo>
                  <a:cubicBezTo>
                    <a:pt x="2694" y="397"/>
                    <a:pt x="2652" y="237"/>
                    <a:pt x="2523" y="172"/>
                  </a:cubicBezTo>
                  <a:cubicBezTo>
                    <a:pt x="2294" y="57"/>
                    <a:pt x="2046" y="0"/>
                    <a:pt x="18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19" name="Google Shape;10919;p20"/>
            <p:cNvSpPr/>
            <p:nvPr/>
          </p:nvSpPr>
          <p:spPr>
            <a:xfrm>
              <a:off x="4978154" y="828986"/>
              <a:ext cx="95565" cy="140735"/>
            </a:xfrm>
            <a:custGeom>
              <a:avLst/>
              <a:gdLst/>
              <a:ahLst/>
              <a:cxnLst/>
              <a:rect l="l" t="t" r="r" b="b"/>
              <a:pathLst>
                <a:path w="3548" h="5225" extrusionOk="0">
                  <a:moveTo>
                    <a:pt x="1768" y="1219"/>
                  </a:moveTo>
                  <a:cubicBezTo>
                    <a:pt x="2097" y="1219"/>
                    <a:pt x="2437" y="1452"/>
                    <a:pt x="2568" y="1769"/>
                  </a:cubicBezTo>
                  <a:cubicBezTo>
                    <a:pt x="2848" y="2449"/>
                    <a:pt x="2490" y="3173"/>
                    <a:pt x="2082" y="3712"/>
                  </a:cubicBezTo>
                  <a:cubicBezTo>
                    <a:pt x="1872" y="3991"/>
                    <a:pt x="1631" y="4321"/>
                    <a:pt x="1335" y="4509"/>
                  </a:cubicBezTo>
                  <a:cubicBezTo>
                    <a:pt x="1270" y="4550"/>
                    <a:pt x="1182" y="4605"/>
                    <a:pt x="1099" y="4605"/>
                  </a:cubicBezTo>
                  <a:cubicBezTo>
                    <a:pt x="1070" y="4605"/>
                    <a:pt x="1043" y="4599"/>
                    <a:pt x="1017" y="4583"/>
                  </a:cubicBezTo>
                  <a:cubicBezTo>
                    <a:pt x="896" y="4509"/>
                    <a:pt x="857" y="4276"/>
                    <a:pt x="824" y="4152"/>
                  </a:cubicBezTo>
                  <a:cubicBezTo>
                    <a:pt x="656" y="3549"/>
                    <a:pt x="672" y="2907"/>
                    <a:pt x="841" y="2305"/>
                  </a:cubicBezTo>
                  <a:cubicBezTo>
                    <a:pt x="918" y="2032"/>
                    <a:pt x="1026" y="1769"/>
                    <a:pt x="1166" y="1522"/>
                  </a:cubicBezTo>
                  <a:cubicBezTo>
                    <a:pt x="1213" y="1504"/>
                    <a:pt x="1253" y="1476"/>
                    <a:pt x="1285" y="1439"/>
                  </a:cubicBezTo>
                  <a:cubicBezTo>
                    <a:pt x="1421" y="1285"/>
                    <a:pt x="1593" y="1219"/>
                    <a:pt x="1768" y="1219"/>
                  </a:cubicBezTo>
                  <a:close/>
                  <a:moveTo>
                    <a:pt x="1769" y="0"/>
                  </a:moveTo>
                  <a:cubicBezTo>
                    <a:pt x="1700" y="0"/>
                    <a:pt x="1629" y="23"/>
                    <a:pt x="1564" y="75"/>
                  </a:cubicBezTo>
                  <a:cubicBezTo>
                    <a:pt x="901" y="614"/>
                    <a:pt x="434" y="1376"/>
                    <a:pt x="218" y="2200"/>
                  </a:cubicBezTo>
                  <a:cubicBezTo>
                    <a:pt x="5" y="3013"/>
                    <a:pt x="0" y="3994"/>
                    <a:pt x="378" y="4763"/>
                  </a:cubicBezTo>
                  <a:cubicBezTo>
                    <a:pt x="528" y="5070"/>
                    <a:pt x="801" y="5224"/>
                    <a:pt x="1099" y="5224"/>
                  </a:cubicBezTo>
                  <a:cubicBezTo>
                    <a:pt x="1232" y="5224"/>
                    <a:pt x="1370" y="5193"/>
                    <a:pt x="1504" y="5131"/>
                  </a:cubicBezTo>
                  <a:cubicBezTo>
                    <a:pt x="1935" y="4934"/>
                    <a:pt x="2247" y="4519"/>
                    <a:pt x="2530" y="4155"/>
                  </a:cubicBezTo>
                  <a:cubicBezTo>
                    <a:pt x="3118" y="3400"/>
                    <a:pt x="3547" y="2402"/>
                    <a:pt x="3116" y="1464"/>
                  </a:cubicBezTo>
                  <a:cubicBezTo>
                    <a:pt x="2902" y="992"/>
                    <a:pt x="2416" y="665"/>
                    <a:pt x="1916" y="602"/>
                  </a:cubicBezTo>
                  <a:cubicBezTo>
                    <a:pt x="1947" y="575"/>
                    <a:pt x="1977" y="547"/>
                    <a:pt x="2009" y="520"/>
                  </a:cubicBezTo>
                  <a:cubicBezTo>
                    <a:pt x="2258" y="320"/>
                    <a:pt x="202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0" name="Google Shape;10920;p20"/>
            <p:cNvSpPr/>
            <p:nvPr/>
          </p:nvSpPr>
          <p:spPr>
            <a:xfrm>
              <a:off x="5107794" y="844555"/>
              <a:ext cx="105208" cy="100090"/>
            </a:xfrm>
            <a:custGeom>
              <a:avLst/>
              <a:gdLst/>
              <a:ahLst/>
              <a:cxnLst/>
              <a:rect l="l" t="t" r="r" b="b"/>
              <a:pathLst>
                <a:path w="3906" h="3716" extrusionOk="0">
                  <a:moveTo>
                    <a:pt x="1856" y="0"/>
                  </a:moveTo>
                  <a:cubicBezTo>
                    <a:pt x="1733" y="0"/>
                    <a:pt x="1616" y="68"/>
                    <a:pt x="1581" y="226"/>
                  </a:cubicBezTo>
                  <a:cubicBezTo>
                    <a:pt x="1470" y="732"/>
                    <a:pt x="1376" y="1243"/>
                    <a:pt x="1302" y="1757"/>
                  </a:cubicBezTo>
                  <a:lnTo>
                    <a:pt x="404" y="1710"/>
                  </a:lnTo>
                  <a:cubicBezTo>
                    <a:pt x="398" y="1709"/>
                    <a:pt x="392" y="1709"/>
                    <a:pt x="385" y="1709"/>
                  </a:cubicBezTo>
                  <a:cubicBezTo>
                    <a:pt x="0" y="1709"/>
                    <a:pt x="8" y="2318"/>
                    <a:pt x="404" y="2340"/>
                  </a:cubicBezTo>
                  <a:lnTo>
                    <a:pt x="1224" y="2382"/>
                  </a:lnTo>
                  <a:cubicBezTo>
                    <a:pt x="1185" y="2722"/>
                    <a:pt x="1152" y="3060"/>
                    <a:pt x="1128" y="3402"/>
                  </a:cubicBezTo>
                  <a:cubicBezTo>
                    <a:pt x="1117" y="3571"/>
                    <a:pt x="1282" y="3715"/>
                    <a:pt x="1443" y="3715"/>
                  </a:cubicBezTo>
                  <a:cubicBezTo>
                    <a:pt x="1623" y="3715"/>
                    <a:pt x="1747" y="3571"/>
                    <a:pt x="1758" y="3402"/>
                  </a:cubicBezTo>
                  <a:cubicBezTo>
                    <a:pt x="1780" y="3071"/>
                    <a:pt x="1813" y="2742"/>
                    <a:pt x="1850" y="2415"/>
                  </a:cubicBezTo>
                  <a:lnTo>
                    <a:pt x="3500" y="2501"/>
                  </a:lnTo>
                  <a:cubicBezTo>
                    <a:pt x="3507" y="2501"/>
                    <a:pt x="3513" y="2501"/>
                    <a:pt x="3519" y="2501"/>
                  </a:cubicBezTo>
                  <a:cubicBezTo>
                    <a:pt x="3906" y="2501"/>
                    <a:pt x="3898" y="1893"/>
                    <a:pt x="3502" y="1871"/>
                  </a:cubicBezTo>
                  <a:lnTo>
                    <a:pt x="1932" y="1790"/>
                  </a:lnTo>
                  <a:cubicBezTo>
                    <a:pt x="2002" y="1321"/>
                    <a:pt x="2085" y="856"/>
                    <a:pt x="2189" y="394"/>
                  </a:cubicBezTo>
                  <a:cubicBezTo>
                    <a:pt x="2241" y="156"/>
                    <a:pt x="2042" y="0"/>
                    <a:pt x="18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1" name="Google Shape;10921;p20"/>
            <p:cNvSpPr/>
            <p:nvPr/>
          </p:nvSpPr>
          <p:spPr>
            <a:xfrm>
              <a:off x="5238942" y="850427"/>
              <a:ext cx="83014" cy="119780"/>
            </a:xfrm>
            <a:custGeom>
              <a:avLst/>
              <a:gdLst/>
              <a:ahLst/>
              <a:cxnLst/>
              <a:rect l="l" t="t" r="r" b="b"/>
              <a:pathLst>
                <a:path w="3082" h="4447" extrusionOk="0">
                  <a:moveTo>
                    <a:pt x="1220" y="1"/>
                  </a:moveTo>
                  <a:cubicBezTo>
                    <a:pt x="1061" y="1"/>
                    <a:pt x="928" y="166"/>
                    <a:pt x="928" y="317"/>
                  </a:cubicBezTo>
                  <a:cubicBezTo>
                    <a:pt x="928" y="502"/>
                    <a:pt x="1074" y="613"/>
                    <a:pt x="1243" y="632"/>
                  </a:cubicBezTo>
                  <a:cubicBezTo>
                    <a:pt x="1434" y="650"/>
                    <a:pt x="1522" y="910"/>
                    <a:pt x="1528" y="1070"/>
                  </a:cubicBezTo>
                  <a:cubicBezTo>
                    <a:pt x="1541" y="1390"/>
                    <a:pt x="1342" y="1702"/>
                    <a:pt x="1196" y="1971"/>
                  </a:cubicBezTo>
                  <a:cubicBezTo>
                    <a:pt x="837" y="2631"/>
                    <a:pt x="480" y="3290"/>
                    <a:pt x="121" y="3950"/>
                  </a:cubicBezTo>
                  <a:cubicBezTo>
                    <a:pt x="1" y="4171"/>
                    <a:pt x="154" y="4404"/>
                    <a:pt x="392" y="4423"/>
                  </a:cubicBezTo>
                  <a:cubicBezTo>
                    <a:pt x="590" y="4439"/>
                    <a:pt x="788" y="4446"/>
                    <a:pt x="986" y="4446"/>
                  </a:cubicBezTo>
                  <a:cubicBezTo>
                    <a:pt x="1568" y="4446"/>
                    <a:pt x="2147" y="4380"/>
                    <a:pt x="2714" y="4248"/>
                  </a:cubicBezTo>
                  <a:cubicBezTo>
                    <a:pt x="3082" y="4162"/>
                    <a:pt x="2962" y="3631"/>
                    <a:pt x="2625" y="3631"/>
                  </a:cubicBezTo>
                  <a:cubicBezTo>
                    <a:pt x="2600" y="3631"/>
                    <a:pt x="2574" y="3633"/>
                    <a:pt x="2547" y="3640"/>
                  </a:cubicBezTo>
                  <a:cubicBezTo>
                    <a:pt x="2035" y="3758"/>
                    <a:pt x="1512" y="3817"/>
                    <a:pt x="988" y="3817"/>
                  </a:cubicBezTo>
                  <a:cubicBezTo>
                    <a:pt x="962" y="3817"/>
                    <a:pt x="936" y="3817"/>
                    <a:pt x="909" y="3817"/>
                  </a:cubicBezTo>
                  <a:cubicBezTo>
                    <a:pt x="1054" y="3549"/>
                    <a:pt x="1199" y="3281"/>
                    <a:pt x="1345" y="3013"/>
                  </a:cubicBezTo>
                  <a:cubicBezTo>
                    <a:pt x="1561" y="2615"/>
                    <a:pt x="1802" y="2220"/>
                    <a:pt x="1984" y="1804"/>
                  </a:cubicBezTo>
                  <a:cubicBezTo>
                    <a:pt x="2139" y="1443"/>
                    <a:pt x="2227" y="1039"/>
                    <a:pt x="2078" y="663"/>
                  </a:cubicBezTo>
                  <a:cubicBezTo>
                    <a:pt x="1932" y="292"/>
                    <a:pt x="1643" y="44"/>
                    <a:pt x="1243" y="2"/>
                  </a:cubicBezTo>
                  <a:cubicBezTo>
                    <a:pt x="1235" y="1"/>
                    <a:pt x="1227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2" name="Google Shape;10922;p20"/>
            <p:cNvSpPr/>
            <p:nvPr/>
          </p:nvSpPr>
          <p:spPr>
            <a:xfrm>
              <a:off x="5331869" y="830899"/>
              <a:ext cx="81532" cy="131901"/>
            </a:xfrm>
            <a:custGeom>
              <a:avLst/>
              <a:gdLst/>
              <a:ahLst/>
              <a:cxnLst/>
              <a:rect l="l" t="t" r="r" b="b"/>
              <a:pathLst>
                <a:path w="3027" h="4897" extrusionOk="0">
                  <a:moveTo>
                    <a:pt x="1365" y="1"/>
                  </a:moveTo>
                  <a:cubicBezTo>
                    <a:pt x="1172" y="1"/>
                    <a:pt x="977" y="33"/>
                    <a:pt x="784" y="33"/>
                  </a:cubicBezTo>
                  <a:cubicBezTo>
                    <a:pt x="710" y="33"/>
                    <a:pt x="636" y="28"/>
                    <a:pt x="563" y="15"/>
                  </a:cubicBezTo>
                  <a:cubicBezTo>
                    <a:pt x="541" y="12"/>
                    <a:pt x="520" y="10"/>
                    <a:pt x="500" y="10"/>
                  </a:cubicBezTo>
                  <a:cubicBezTo>
                    <a:pt x="150" y="10"/>
                    <a:pt x="19" y="555"/>
                    <a:pt x="395" y="622"/>
                  </a:cubicBezTo>
                  <a:cubicBezTo>
                    <a:pt x="536" y="646"/>
                    <a:pt x="673" y="656"/>
                    <a:pt x="811" y="656"/>
                  </a:cubicBezTo>
                  <a:cubicBezTo>
                    <a:pt x="902" y="656"/>
                    <a:pt x="993" y="652"/>
                    <a:pt x="1086" y="645"/>
                  </a:cubicBezTo>
                  <a:cubicBezTo>
                    <a:pt x="1180" y="639"/>
                    <a:pt x="1275" y="630"/>
                    <a:pt x="1370" y="630"/>
                  </a:cubicBezTo>
                  <a:cubicBezTo>
                    <a:pt x="1475" y="630"/>
                    <a:pt x="1579" y="640"/>
                    <a:pt x="1677" y="677"/>
                  </a:cubicBezTo>
                  <a:cubicBezTo>
                    <a:pt x="2063" y="819"/>
                    <a:pt x="1870" y="1349"/>
                    <a:pt x="1820" y="1650"/>
                  </a:cubicBezTo>
                  <a:cubicBezTo>
                    <a:pt x="1763" y="1996"/>
                    <a:pt x="1701" y="2342"/>
                    <a:pt x="1635" y="2688"/>
                  </a:cubicBezTo>
                  <a:cubicBezTo>
                    <a:pt x="1399" y="2706"/>
                    <a:pt x="1162" y="2715"/>
                    <a:pt x="926" y="2715"/>
                  </a:cubicBezTo>
                  <a:cubicBezTo>
                    <a:pt x="722" y="2715"/>
                    <a:pt x="519" y="2708"/>
                    <a:pt x="316" y="2695"/>
                  </a:cubicBezTo>
                  <a:cubicBezTo>
                    <a:pt x="310" y="2694"/>
                    <a:pt x="305" y="2694"/>
                    <a:pt x="300" y="2694"/>
                  </a:cubicBezTo>
                  <a:cubicBezTo>
                    <a:pt x="137" y="2694"/>
                    <a:pt x="1" y="2853"/>
                    <a:pt x="1" y="3010"/>
                  </a:cubicBezTo>
                  <a:cubicBezTo>
                    <a:pt x="1" y="3190"/>
                    <a:pt x="145" y="3312"/>
                    <a:pt x="316" y="3324"/>
                  </a:cubicBezTo>
                  <a:cubicBezTo>
                    <a:pt x="524" y="3338"/>
                    <a:pt x="732" y="3345"/>
                    <a:pt x="940" y="3345"/>
                  </a:cubicBezTo>
                  <a:cubicBezTo>
                    <a:pt x="1130" y="3345"/>
                    <a:pt x="1320" y="3340"/>
                    <a:pt x="1509" y="3328"/>
                  </a:cubicBezTo>
                  <a:lnTo>
                    <a:pt x="1509" y="3328"/>
                  </a:lnTo>
                  <a:cubicBezTo>
                    <a:pt x="1462" y="3563"/>
                    <a:pt x="1417" y="3799"/>
                    <a:pt x="1367" y="4034"/>
                  </a:cubicBezTo>
                  <a:cubicBezTo>
                    <a:pt x="1341" y="4029"/>
                    <a:pt x="1315" y="4026"/>
                    <a:pt x="1289" y="4026"/>
                  </a:cubicBezTo>
                  <a:cubicBezTo>
                    <a:pt x="1096" y="4026"/>
                    <a:pt x="910" y="4171"/>
                    <a:pt x="999" y="4399"/>
                  </a:cubicBezTo>
                  <a:cubicBezTo>
                    <a:pt x="1094" y="4642"/>
                    <a:pt x="1245" y="4796"/>
                    <a:pt x="1491" y="4883"/>
                  </a:cubicBezTo>
                  <a:cubicBezTo>
                    <a:pt x="1517" y="4892"/>
                    <a:pt x="1544" y="4897"/>
                    <a:pt x="1571" y="4897"/>
                  </a:cubicBezTo>
                  <a:cubicBezTo>
                    <a:pt x="1708" y="4897"/>
                    <a:pt x="1849" y="4794"/>
                    <a:pt x="1878" y="4662"/>
                  </a:cubicBezTo>
                  <a:cubicBezTo>
                    <a:pt x="1981" y="4199"/>
                    <a:pt x="2078" y="3733"/>
                    <a:pt x="2171" y="3266"/>
                  </a:cubicBezTo>
                  <a:cubicBezTo>
                    <a:pt x="2370" y="3240"/>
                    <a:pt x="2567" y="3209"/>
                    <a:pt x="2766" y="3171"/>
                  </a:cubicBezTo>
                  <a:cubicBezTo>
                    <a:pt x="2932" y="3138"/>
                    <a:pt x="3026" y="2937"/>
                    <a:pt x="2984" y="2782"/>
                  </a:cubicBezTo>
                  <a:cubicBezTo>
                    <a:pt x="2944" y="2634"/>
                    <a:pt x="2812" y="2556"/>
                    <a:pt x="2670" y="2556"/>
                  </a:cubicBezTo>
                  <a:cubicBezTo>
                    <a:pt x="2646" y="2556"/>
                    <a:pt x="2621" y="2558"/>
                    <a:pt x="2597" y="2563"/>
                  </a:cubicBezTo>
                  <a:cubicBezTo>
                    <a:pt x="2497" y="2583"/>
                    <a:pt x="2395" y="2596"/>
                    <a:pt x="2293" y="2612"/>
                  </a:cubicBezTo>
                  <a:cubicBezTo>
                    <a:pt x="2368" y="2189"/>
                    <a:pt x="2440" y="1764"/>
                    <a:pt x="2501" y="1339"/>
                  </a:cubicBezTo>
                  <a:cubicBezTo>
                    <a:pt x="2569" y="879"/>
                    <a:pt x="2509" y="402"/>
                    <a:pt x="2056" y="158"/>
                  </a:cubicBezTo>
                  <a:cubicBezTo>
                    <a:pt x="1857" y="50"/>
                    <a:pt x="1627" y="6"/>
                    <a:pt x="1401" y="1"/>
                  </a:cubicBezTo>
                  <a:cubicBezTo>
                    <a:pt x="1389" y="1"/>
                    <a:pt x="1377" y="1"/>
                    <a:pt x="13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3" name="Google Shape;10923;p20"/>
            <p:cNvSpPr/>
            <p:nvPr/>
          </p:nvSpPr>
          <p:spPr>
            <a:xfrm>
              <a:off x="5446021" y="831653"/>
              <a:ext cx="95242" cy="128857"/>
            </a:xfrm>
            <a:custGeom>
              <a:avLst/>
              <a:gdLst/>
              <a:ahLst/>
              <a:cxnLst/>
              <a:rect l="l" t="t" r="r" b="b"/>
              <a:pathLst>
                <a:path w="3536" h="4784" extrusionOk="0">
                  <a:moveTo>
                    <a:pt x="897" y="1"/>
                  </a:moveTo>
                  <a:cubicBezTo>
                    <a:pt x="754" y="1"/>
                    <a:pt x="622" y="73"/>
                    <a:pt x="579" y="226"/>
                  </a:cubicBezTo>
                  <a:cubicBezTo>
                    <a:pt x="538" y="374"/>
                    <a:pt x="631" y="586"/>
                    <a:pt x="800" y="613"/>
                  </a:cubicBezTo>
                  <a:cubicBezTo>
                    <a:pt x="1093" y="658"/>
                    <a:pt x="1362" y="863"/>
                    <a:pt x="1403" y="1175"/>
                  </a:cubicBezTo>
                  <a:cubicBezTo>
                    <a:pt x="1438" y="1443"/>
                    <a:pt x="1260" y="1745"/>
                    <a:pt x="1010" y="1846"/>
                  </a:cubicBezTo>
                  <a:cubicBezTo>
                    <a:pt x="762" y="1944"/>
                    <a:pt x="690" y="2266"/>
                    <a:pt x="935" y="2421"/>
                  </a:cubicBezTo>
                  <a:cubicBezTo>
                    <a:pt x="1117" y="2535"/>
                    <a:pt x="1321" y="2578"/>
                    <a:pt x="1532" y="2578"/>
                  </a:cubicBezTo>
                  <a:cubicBezTo>
                    <a:pt x="1570" y="2578"/>
                    <a:pt x="1608" y="2577"/>
                    <a:pt x="1646" y="2574"/>
                  </a:cubicBezTo>
                  <a:cubicBezTo>
                    <a:pt x="1821" y="2562"/>
                    <a:pt x="2006" y="2519"/>
                    <a:pt x="2185" y="2519"/>
                  </a:cubicBezTo>
                  <a:cubicBezTo>
                    <a:pt x="2229" y="2519"/>
                    <a:pt x="2272" y="2521"/>
                    <a:pt x="2315" y="2527"/>
                  </a:cubicBezTo>
                  <a:cubicBezTo>
                    <a:pt x="2707" y="2584"/>
                    <a:pt x="2868" y="3047"/>
                    <a:pt x="2754" y="3387"/>
                  </a:cubicBezTo>
                  <a:cubicBezTo>
                    <a:pt x="2578" y="3911"/>
                    <a:pt x="2058" y="4155"/>
                    <a:pt x="1532" y="4155"/>
                  </a:cubicBezTo>
                  <a:cubicBezTo>
                    <a:pt x="1185" y="4155"/>
                    <a:pt x="835" y="4049"/>
                    <a:pt x="580" y="3846"/>
                  </a:cubicBezTo>
                  <a:cubicBezTo>
                    <a:pt x="511" y="3790"/>
                    <a:pt x="427" y="3757"/>
                    <a:pt x="345" y="3757"/>
                  </a:cubicBezTo>
                  <a:cubicBezTo>
                    <a:pt x="271" y="3757"/>
                    <a:pt x="197" y="3785"/>
                    <a:pt x="136" y="3846"/>
                  </a:cubicBezTo>
                  <a:cubicBezTo>
                    <a:pt x="26" y="3956"/>
                    <a:pt x="1" y="4185"/>
                    <a:pt x="136" y="4291"/>
                  </a:cubicBezTo>
                  <a:cubicBezTo>
                    <a:pt x="542" y="4614"/>
                    <a:pt x="1023" y="4784"/>
                    <a:pt x="1529" y="4784"/>
                  </a:cubicBezTo>
                  <a:cubicBezTo>
                    <a:pt x="1645" y="4784"/>
                    <a:pt x="1763" y="4775"/>
                    <a:pt x="1881" y="4757"/>
                  </a:cubicBezTo>
                  <a:cubicBezTo>
                    <a:pt x="2468" y="4666"/>
                    <a:pt x="3039" y="4288"/>
                    <a:pt x="3289" y="3738"/>
                  </a:cubicBezTo>
                  <a:cubicBezTo>
                    <a:pt x="3535" y="3191"/>
                    <a:pt x="3424" y="2522"/>
                    <a:pt x="2943" y="2139"/>
                  </a:cubicBezTo>
                  <a:cubicBezTo>
                    <a:pt x="2724" y="1963"/>
                    <a:pt x="2465" y="1893"/>
                    <a:pt x="2190" y="1893"/>
                  </a:cubicBezTo>
                  <a:cubicBezTo>
                    <a:pt x="2151" y="1893"/>
                    <a:pt x="2112" y="1895"/>
                    <a:pt x="2072" y="1897"/>
                  </a:cubicBezTo>
                  <a:cubicBezTo>
                    <a:pt x="1994" y="1904"/>
                    <a:pt x="1909" y="1918"/>
                    <a:pt x="1824" y="1930"/>
                  </a:cubicBezTo>
                  <a:cubicBezTo>
                    <a:pt x="1981" y="1700"/>
                    <a:pt x="2055" y="1423"/>
                    <a:pt x="2028" y="1147"/>
                  </a:cubicBezTo>
                  <a:cubicBezTo>
                    <a:pt x="1973" y="584"/>
                    <a:pt x="1530" y="92"/>
                    <a:pt x="966" y="6"/>
                  </a:cubicBezTo>
                  <a:cubicBezTo>
                    <a:pt x="943" y="3"/>
                    <a:pt x="920" y="1"/>
                    <a:pt x="8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4" name="Google Shape;10924;p20"/>
            <p:cNvSpPr/>
            <p:nvPr/>
          </p:nvSpPr>
          <p:spPr>
            <a:xfrm>
              <a:off x="5588374" y="878897"/>
              <a:ext cx="146957" cy="21279"/>
            </a:xfrm>
            <a:custGeom>
              <a:avLst/>
              <a:gdLst/>
              <a:ahLst/>
              <a:cxnLst/>
              <a:rect l="l" t="t" r="r" b="b"/>
              <a:pathLst>
                <a:path w="5456" h="790" extrusionOk="0">
                  <a:moveTo>
                    <a:pt x="406" y="1"/>
                  </a:moveTo>
                  <a:cubicBezTo>
                    <a:pt x="2" y="1"/>
                    <a:pt x="0" y="629"/>
                    <a:pt x="406" y="631"/>
                  </a:cubicBezTo>
                  <a:cubicBezTo>
                    <a:pt x="1956" y="635"/>
                    <a:pt x="3505" y="689"/>
                    <a:pt x="5052" y="789"/>
                  </a:cubicBezTo>
                  <a:cubicBezTo>
                    <a:pt x="5060" y="789"/>
                    <a:pt x="5068" y="790"/>
                    <a:pt x="5076" y="790"/>
                  </a:cubicBezTo>
                  <a:cubicBezTo>
                    <a:pt x="5456" y="790"/>
                    <a:pt x="5446" y="185"/>
                    <a:pt x="5052" y="159"/>
                  </a:cubicBezTo>
                  <a:cubicBezTo>
                    <a:pt x="3505" y="59"/>
                    <a:pt x="1957" y="5"/>
                    <a:pt x="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5" name="Google Shape;10925;p20"/>
            <p:cNvSpPr/>
            <p:nvPr/>
          </p:nvSpPr>
          <p:spPr>
            <a:xfrm>
              <a:off x="5606233" y="914344"/>
              <a:ext cx="111349" cy="21063"/>
            </a:xfrm>
            <a:custGeom>
              <a:avLst/>
              <a:gdLst/>
              <a:ahLst/>
              <a:cxnLst/>
              <a:rect l="l" t="t" r="r" b="b"/>
              <a:pathLst>
                <a:path w="4134" h="782" extrusionOk="0">
                  <a:moveTo>
                    <a:pt x="286" y="1"/>
                  </a:moveTo>
                  <a:cubicBezTo>
                    <a:pt x="130" y="1"/>
                    <a:pt x="0" y="172"/>
                    <a:pt x="0" y="317"/>
                  </a:cubicBezTo>
                  <a:cubicBezTo>
                    <a:pt x="0" y="505"/>
                    <a:pt x="144" y="609"/>
                    <a:pt x="314" y="632"/>
                  </a:cubicBezTo>
                  <a:cubicBezTo>
                    <a:pt x="1061" y="732"/>
                    <a:pt x="1813" y="782"/>
                    <a:pt x="2565" y="782"/>
                  </a:cubicBezTo>
                  <a:cubicBezTo>
                    <a:pt x="2983" y="782"/>
                    <a:pt x="3401" y="766"/>
                    <a:pt x="3818" y="736"/>
                  </a:cubicBezTo>
                  <a:cubicBezTo>
                    <a:pt x="3988" y="723"/>
                    <a:pt x="4133" y="599"/>
                    <a:pt x="4133" y="421"/>
                  </a:cubicBezTo>
                  <a:cubicBezTo>
                    <a:pt x="4133" y="267"/>
                    <a:pt x="3999" y="105"/>
                    <a:pt x="3837" y="105"/>
                  </a:cubicBezTo>
                  <a:cubicBezTo>
                    <a:pt x="3831" y="105"/>
                    <a:pt x="3825" y="105"/>
                    <a:pt x="3818" y="106"/>
                  </a:cubicBezTo>
                  <a:cubicBezTo>
                    <a:pt x="3401" y="137"/>
                    <a:pt x="2983" y="152"/>
                    <a:pt x="2565" y="152"/>
                  </a:cubicBezTo>
                  <a:cubicBezTo>
                    <a:pt x="1813" y="152"/>
                    <a:pt x="1061" y="102"/>
                    <a:pt x="314" y="2"/>
                  </a:cubicBezTo>
                  <a:cubicBezTo>
                    <a:pt x="304" y="1"/>
                    <a:pt x="295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6" name="Google Shape;10926;p20"/>
            <p:cNvSpPr/>
            <p:nvPr/>
          </p:nvSpPr>
          <p:spPr>
            <a:xfrm>
              <a:off x="5805258" y="842131"/>
              <a:ext cx="104131" cy="130904"/>
            </a:xfrm>
            <a:custGeom>
              <a:avLst/>
              <a:gdLst/>
              <a:ahLst/>
              <a:cxnLst/>
              <a:rect l="l" t="t" r="r" b="b"/>
              <a:pathLst>
                <a:path w="3866" h="4860" extrusionOk="0">
                  <a:moveTo>
                    <a:pt x="1733" y="0"/>
                  </a:moveTo>
                  <a:cubicBezTo>
                    <a:pt x="1658" y="0"/>
                    <a:pt x="1583" y="6"/>
                    <a:pt x="1509" y="17"/>
                  </a:cubicBezTo>
                  <a:cubicBezTo>
                    <a:pt x="1194" y="64"/>
                    <a:pt x="899" y="203"/>
                    <a:pt x="583" y="241"/>
                  </a:cubicBezTo>
                  <a:cubicBezTo>
                    <a:pt x="415" y="261"/>
                    <a:pt x="268" y="371"/>
                    <a:pt x="268" y="556"/>
                  </a:cubicBezTo>
                  <a:cubicBezTo>
                    <a:pt x="268" y="701"/>
                    <a:pt x="399" y="872"/>
                    <a:pt x="557" y="872"/>
                  </a:cubicBezTo>
                  <a:cubicBezTo>
                    <a:pt x="565" y="872"/>
                    <a:pt x="574" y="872"/>
                    <a:pt x="583" y="871"/>
                  </a:cubicBezTo>
                  <a:cubicBezTo>
                    <a:pt x="848" y="838"/>
                    <a:pt x="1094" y="764"/>
                    <a:pt x="1351" y="694"/>
                  </a:cubicBezTo>
                  <a:cubicBezTo>
                    <a:pt x="1477" y="659"/>
                    <a:pt x="1609" y="627"/>
                    <a:pt x="1739" y="627"/>
                  </a:cubicBezTo>
                  <a:cubicBezTo>
                    <a:pt x="1811" y="627"/>
                    <a:pt x="1882" y="636"/>
                    <a:pt x="1952" y="661"/>
                  </a:cubicBezTo>
                  <a:cubicBezTo>
                    <a:pt x="2408" y="817"/>
                    <a:pt x="2004" y="1380"/>
                    <a:pt x="1868" y="1651"/>
                  </a:cubicBezTo>
                  <a:cubicBezTo>
                    <a:pt x="1449" y="2477"/>
                    <a:pt x="981" y="3334"/>
                    <a:pt x="227" y="3901"/>
                  </a:cubicBezTo>
                  <a:cubicBezTo>
                    <a:pt x="42" y="4039"/>
                    <a:pt x="0" y="4433"/>
                    <a:pt x="303" y="4476"/>
                  </a:cubicBezTo>
                  <a:lnTo>
                    <a:pt x="2527" y="4786"/>
                  </a:lnTo>
                  <a:cubicBezTo>
                    <a:pt x="2710" y="4811"/>
                    <a:pt x="2914" y="4860"/>
                    <a:pt x="3110" y="4860"/>
                  </a:cubicBezTo>
                  <a:cubicBezTo>
                    <a:pt x="3242" y="4860"/>
                    <a:pt x="3369" y="4838"/>
                    <a:pt x="3485" y="4773"/>
                  </a:cubicBezTo>
                  <a:cubicBezTo>
                    <a:pt x="3740" y="4629"/>
                    <a:pt x="3865" y="4260"/>
                    <a:pt x="3682" y="4014"/>
                  </a:cubicBezTo>
                  <a:cubicBezTo>
                    <a:pt x="3611" y="3920"/>
                    <a:pt x="3510" y="3859"/>
                    <a:pt x="3402" y="3859"/>
                  </a:cubicBezTo>
                  <a:cubicBezTo>
                    <a:pt x="3353" y="3859"/>
                    <a:pt x="3302" y="3872"/>
                    <a:pt x="3251" y="3901"/>
                  </a:cubicBezTo>
                  <a:cubicBezTo>
                    <a:pt x="3148" y="3960"/>
                    <a:pt x="3079" y="4101"/>
                    <a:pt x="3096" y="4225"/>
                  </a:cubicBezTo>
                  <a:lnTo>
                    <a:pt x="3038" y="4225"/>
                  </a:lnTo>
                  <a:cubicBezTo>
                    <a:pt x="2924" y="4216"/>
                    <a:pt x="2808" y="4194"/>
                    <a:pt x="2693" y="4178"/>
                  </a:cubicBezTo>
                  <a:lnTo>
                    <a:pt x="1952" y="4076"/>
                  </a:lnTo>
                  <a:lnTo>
                    <a:pt x="1087" y="3956"/>
                  </a:lnTo>
                  <a:cubicBezTo>
                    <a:pt x="1736" y="3282"/>
                    <a:pt x="2186" y="2442"/>
                    <a:pt x="2595" y="1599"/>
                  </a:cubicBezTo>
                  <a:cubicBezTo>
                    <a:pt x="2729" y="1320"/>
                    <a:pt x="2844" y="1026"/>
                    <a:pt x="2780" y="711"/>
                  </a:cubicBezTo>
                  <a:cubicBezTo>
                    <a:pt x="2726" y="451"/>
                    <a:pt x="2532" y="236"/>
                    <a:pt x="2297" y="123"/>
                  </a:cubicBezTo>
                  <a:cubicBezTo>
                    <a:pt x="2119" y="38"/>
                    <a:pt x="1927" y="0"/>
                    <a:pt x="1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7" name="Google Shape;10927;p20"/>
            <p:cNvSpPr/>
            <p:nvPr/>
          </p:nvSpPr>
          <p:spPr>
            <a:xfrm>
              <a:off x="5916285" y="831572"/>
              <a:ext cx="99309" cy="132035"/>
            </a:xfrm>
            <a:custGeom>
              <a:avLst/>
              <a:gdLst/>
              <a:ahLst/>
              <a:cxnLst/>
              <a:rect l="l" t="t" r="r" b="b"/>
              <a:pathLst>
                <a:path w="3687" h="4902" extrusionOk="0">
                  <a:moveTo>
                    <a:pt x="2722" y="0"/>
                  </a:moveTo>
                  <a:cubicBezTo>
                    <a:pt x="2698" y="0"/>
                    <a:pt x="2675" y="2"/>
                    <a:pt x="2651" y="6"/>
                  </a:cubicBezTo>
                  <a:cubicBezTo>
                    <a:pt x="2032" y="103"/>
                    <a:pt x="1377" y="218"/>
                    <a:pt x="851" y="583"/>
                  </a:cubicBezTo>
                  <a:cubicBezTo>
                    <a:pt x="390" y="902"/>
                    <a:pt x="91" y="1380"/>
                    <a:pt x="46" y="1944"/>
                  </a:cubicBezTo>
                  <a:cubicBezTo>
                    <a:pt x="0" y="2494"/>
                    <a:pt x="281" y="3027"/>
                    <a:pt x="802" y="3237"/>
                  </a:cubicBezTo>
                  <a:cubicBezTo>
                    <a:pt x="957" y="3299"/>
                    <a:pt x="1119" y="3327"/>
                    <a:pt x="1282" y="3327"/>
                  </a:cubicBezTo>
                  <a:cubicBezTo>
                    <a:pt x="1681" y="3327"/>
                    <a:pt x="2082" y="3157"/>
                    <a:pt x="2385" y="2903"/>
                  </a:cubicBezTo>
                  <a:cubicBezTo>
                    <a:pt x="2609" y="2717"/>
                    <a:pt x="2773" y="2483"/>
                    <a:pt x="2904" y="2228"/>
                  </a:cubicBezTo>
                  <a:lnTo>
                    <a:pt x="2904" y="2228"/>
                  </a:lnTo>
                  <a:cubicBezTo>
                    <a:pt x="2925" y="2554"/>
                    <a:pt x="2908" y="2880"/>
                    <a:pt x="2814" y="3196"/>
                  </a:cubicBezTo>
                  <a:cubicBezTo>
                    <a:pt x="2661" y="3712"/>
                    <a:pt x="2294" y="4172"/>
                    <a:pt x="1749" y="4287"/>
                  </a:cubicBezTo>
                  <a:cubicBezTo>
                    <a:pt x="1377" y="4364"/>
                    <a:pt x="1501" y="4902"/>
                    <a:pt x="1845" y="4902"/>
                  </a:cubicBezTo>
                  <a:cubicBezTo>
                    <a:pt x="1868" y="4902"/>
                    <a:pt x="1892" y="4900"/>
                    <a:pt x="1916" y="4894"/>
                  </a:cubicBezTo>
                  <a:cubicBezTo>
                    <a:pt x="2634" y="4742"/>
                    <a:pt x="3143" y="4150"/>
                    <a:pt x="3383" y="3481"/>
                  </a:cubicBezTo>
                  <a:cubicBezTo>
                    <a:pt x="3687" y="2635"/>
                    <a:pt x="3494" y="1703"/>
                    <a:pt x="3316" y="852"/>
                  </a:cubicBezTo>
                  <a:cubicBezTo>
                    <a:pt x="3284" y="701"/>
                    <a:pt x="3154" y="628"/>
                    <a:pt x="3021" y="628"/>
                  </a:cubicBezTo>
                  <a:cubicBezTo>
                    <a:pt x="2885" y="628"/>
                    <a:pt x="2746" y="705"/>
                    <a:pt x="2708" y="852"/>
                  </a:cubicBezTo>
                  <a:cubicBezTo>
                    <a:pt x="2565" y="1408"/>
                    <a:pt x="2418" y="2082"/>
                    <a:pt x="1942" y="2458"/>
                  </a:cubicBezTo>
                  <a:cubicBezTo>
                    <a:pt x="1768" y="2595"/>
                    <a:pt x="1512" y="2695"/>
                    <a:pt x="1275" y="2695"/>
                  </a:cubicBezTo>
                  <a:cubicBezTo>
                    <a:pt x="1049" y="2695"/>
                    <a:pt x="840" y="2605"/>
                    <a:pt x="732" y="2370"/>
                  </a:cubicBezTo>
                  <a:cubicBezTo>
                    <a:pt x="544" y="1961"/>
                    <a:pt x="771" y="1444"/>
                    <a:pt x="1097" y="1180"/>
                  </a:cubicBezTo>
                  <a:cubicBezTo>
                    <a:pt x="1573" y="793"/>
                    <a:pt x="2233" y="705"/>
                    <a:pt x="2819" y="612"/>
                  </a:cubicBezTo>
                  <a:cubicBezTo>
                    <a:pt x="2988" y="587"/>
                    <a:pt x="3079" y="377"/>
                    <a:pt x="3038" y="225"/>
                  </a:cubicBezTo>
                  <a:cubicBezTo>
                    <a:pt x="2998" y="72"/>
                    <a:pt x="2865" y="0"/>
                    <a:pt x="27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8" name="Google Shape;10928;p20"/>
            <p:cNvSpPr/>
            <p:nvPr/>
          </p:nvSpPr>
          <p:spPr>
            <a:xfrm>
              <a:off x="6040026" y="831276"/>
              <a:ext cx="84764" cy="128588"/>
            </a:xfrm>
            <a:custGeom>
              <a:avLst/>
              <a:gdLst/>
              <a:ahLst/>
              <a:cxnLst/>
              <a:rect l="l" t="t" r="r" b="b"/>
              <a:pathLst>
                <a:path w="3147" h="4774" extrusionOk="0">
                  <a:moveTo>
                    <a:pt x="1195" y="0"/>
                  </a:moveTo>
                  <a:cubicBezTo>
                    <a:pt x="927" y="0"/>
                    <a:pt x="662" y="67"/>
                    <a:pt x="423" y="196"/>
                  </a:cubicBezTo>
                  <a:cubicBezTo>
                    <a:pt x="120" y="361"/>
                    <a:pt x="305" y="781"/>
                    <a:pt x="588" y="781"/>
                  </a:cubicBezTo>
                  <a:cubicBezTo>
                    <a:pt x="637" y="781"/>
                    <a:pt x="688" y="768"/>
                    <a:pt x="741" y="739"/>
                  </a:cubicBezTo>
                  <a:cubicBezTo>
                    <a:pt x="879" y="665"/>
                    <a:pt x="1033" y="625"/>
                    <a:pt x="1188" y="625"/>
                  </a:cubicBezTo>
                  <a:cubicBezTo>
                    <a:pt x="1241" y="625"/>
                    <a:pt x="1293" y="630"/>
                    <a:pt x="1346" y="639"/>
                  </a:cubicBezTo>
                  <a:cubicBezTo>
                    <a:pt x="1463" y="658"/>
                    <a:pt x="1576" y="699"/>
                    <a:pt x="1680" y="760"/>
                  </a:cubicBezTo>
                  <a:cubicBezTo>
                    <a:pt x="1719" y="783"/>
                    <a:pt x="1756" y="808"/>
                    <a:pt x="1792" y="838"/>
                  </a:cubicBezTo>
                  <a:cubicBezTo>
                    <a:pt x="1819" y="862"/>
                    <a:pt x="1844" y="887"/>
                    <a:pt x="1868" y="915"/>
                  </a:cubicBezTo>
                  <a:cubicBezTo>
                    <a:pt x="1846" y="998"/>
                    <a:pt x="1727" y="1120"/>
                    <a:pt x="1675" y="1181"/>
                  </a:cubicBezTo>
                  <a:cubicBezTo>
                    <a:pt x="1590" y="1280"/>
                    <a:pt x="1501" y="1372"/>
                    <a:pt x="1404" y="1459"/>
                  </a:cubicBezTo>
                  <a:cubicBezTo>
                    <a:pt x="1208" y="1632"/>
                    <a:pt x="982" y="1767"/>
                    <a:pt x="744" y="1877"/>
                  </a:cubicBezTo>
                  <a:cubicBezTo>
                    <a:pt x="481" y="1997"/>
                    <a:pt x="588" y="2465"/>
                    <a:pt x="869" y="2465"/>
                  </a:cubicBezTo>
                  <a:cubicBezTo>
                    <a:pt x="881" y="2465"/>
                    <a:pt x="892" y="2464"/>
                    <a:pt x="904" y="2463"/>
                  </a:cubicBezTo>
                  <a:cubicBezTo>
                    <a:pt x="1093" y="2438"/>
                    <a:pt x="1300" y="2408"/>
                    <a:pt x="1504" y="2408"/>
                  </a:cubicBezTo>
                  <a:cubicBezTo>
                    <a:pt x="1689" y="2408"/>
                    <a:pt x="1872" y="2433"/>
                    <a:pt x="2035" y="2510"/>
                  </a:cubicBezTo>
                  <a:cubicBezTo>
                    <a:pt x="2358" y="2663"/>
                    <a:pt x="2482" y="3041"/>
                    <a:pt x="2388" y="3372"/>
                  </a:cubicBezTo>
                  <a:cubicBezTo>
                    <a:pt x="2245" y="3876"/>
                    <a:pt x="1767" y="4127"/>
                    <a:pt x="1277" y="4147"/>
                  </a:cubicBezTo>
                  <a:cubicBezTo>
                    <a:pt x="1333" y="3967"/>
                    <a:pt x="1248" y="3746"/>
                    <a:pt x="1022" y="3746"/>
                  </a:cubicBezTo>
                  <a:cubicBezTo>
                    <a:pt x="1012" y="3746"/>
                    <a:pt x="1002" y="3747"/>
                    <a:pt x="992" y="3748"/>
                  </a:cubicBezTo>
                  <a:cubicBezTo>
                    <a:pt x="716" y="3765"/>
                    <a:pt x="447" y="3845"/>
                    <a:pt x="205" y="3979"/>
                  </a:cubicBezTo>
                  <a:cubicBezTo>
                    <a:pt x="2" y="4094"/>
                    <a:pt x="0" y="4410"/>
                    <a:pt x="205" y="4523"/>
                  </a:cubicBezTo>
                  <a:cubicBezTo>
                    <a:pt x="508" y="4691"/>
                    <a:pt x="857" y="4774"/>
                    <a:pt x="1204" y="4774"/>
                  </a:cubicBezTo>
                  <a:cubicBezTo>
                    <a:pt x="1987" y="4774"/>
                    <a:pt x="2763" y="4352"/>
                    <a:pt x="2994" y="3539"/>
                  </a:cubicBezTo>
                  <a:cubicBezTo>
                    <a:pt x="3146" y="3007"/>
                    <a:pt x="2968" y="2405"/>
                    <a:pt x="2519" y="2071"/>
                  </a:cubicBezTo>
                  <a:cubicBezTo>
                    <a:pt x="2341" y="1940"/>
                    <a:pt x="2139" y="1863"/>
                    <a:pt x="1929" y="1824"/>
                  </a:cubicBezTo>
                  <a:cubicBezTo>
                    <a:pt x="1952" y="1802"/>
                    <a:pt x="1977" y="1781"/>
                    <a:pt x="1999" y="1758"/>
                  </a:cubicBezTo>
                  <a:cubicBezTo>
                    <a:pt x="2261" y="1487"/>
                    <a:pt x="2632" y="1081"/>
                    <a:pt x="2452" y="677"/>
                  </a:cubicBezTo>
                  <a:cubicBezTo>
                    <a:pt x="2300" y="337"/>
                    <a:pt x="1891" y="111"/>
                    <a:pt x="1540" y="37"/>
                  </a:cubicBezTo>
                  <a:cubicBezTo>
                    <a:pt x="1426" y="12"/>
                    <a:pt x="1310" y="0"/>
                    <a:pt x="1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29" name="Google Shape;10929;p20"/>
            <p:cNvSpPr/>
            <p:nvPr/>
          </p:nvSpPr>
          <p:spPr>
            <a:xfrm>
              <a:off x="6146448" y="824838"/>
              <a:ext cx="83579" cy="137530"/>
            </a:xfrm>
            <a:custGeom>
              <a:avLst/>
              <a:gdLst/>
              <a:ahLst/>
              <a:cxnLst/>
              <a:rect l="l" t="t" r="r" b="b"/>
              <a:pathLst>
                <a:path w="3103" h="5106" extrusionOk="0">
                  <a:moveTo>
                    <a:pt x="547" y="1"/>
                  </a:moveTo>
                  <a:cubicBezTo>
                    <a:pt x="390" y="1"/>
                    <a:pt x="236" y="102"/>
                    <a:pt x="242" y="305"/>
                  </a:cubicBezTo>
                  <a:cubicBezTo>
                    <a:pt x="287" y="1804"/>
                    <a:pt x="214" y="3303"/>
                    <a:pt x="22" y="4790"/>
                  </a:cubicBezTo>
                  <a:cubicBezTo>
                    <a:pt x="0" y="4961"/>
                    <a:pt x="182" y="5104"/>
                    <a:pt x="337" y="5105"/>
                  </a:cubicBezTo>
                  <a:cubicBezTo>
                    <a:pt x="339" y="5105"/>
                    <a:pt x="341" y="5105"/>
                    <a:pt x="343" y="5105"/>
                  </a:cubicBezTo>
                  <a:cubicBezTo>
                    <a:pt x="527" y="5105"/>
                    <a:pt x="631" y="4958"/>
                    <a:pt x="651" y="4790"/>
                  </a:cubicBezTo>
                  <a:cubicBezTo>
                    <a:pt x="685" y="4527"/>
                    <a:pt x="710" y="4261"/>
                    <a:pt x="738" y="3996"/>
                  </a:cubicBezTo>
                  <a:cubicBezTo>
                    <a:pt x="1296" y="4358"/>
                    <a:pt x="1910" y="4623"/>
                    <a:pt x="2557" y="4783"/>
                  </a:cubicBezTo>
                  <a:cubicBezTo>
                    <a:pt x="2586" y="4789"/>
                    <a:pt x="2613" y="4793"/>
                    <a:pt x="2639" y="4793"/>
                  </a:cubicBezTo>
                  <a:cubicBezTo>
                    <a:pt x="2972" y="4793"/>
                    <a:pt x="3090" y="4265"/>
                    <a:pt x="2724" y="4175"/>
                  </a:cubicBezTo>
                  <a:cubicBezTo>
                    <a:pt x="2186" y="4043"/>
                    <a:pt x="1671" y="3830"/>
                    <a:pt x="1196" y="3543"/>
                  </a:cubicBezTo>
                  <a:cubicBezTo>
                    <a:pt x="1768" y="3006"/>
                    <a:pt x="2357" y="2487"/>
                    <a:pt x="2969" y="1998"/>
                  </a:cubicBezTo>
                  <a:cubicBezTo>
                    <a:pt x="3103" y="1892"/>
                    <a:pt x="3081" y="1665"/>
                    <a:pt x="2969" y="1553"/>
                  </a:cubicBezTo>
                  <a:cubicBezTo>
                    <a:pt x="2907" y="1491"/>
                    <a:pt x="2834" y="1464"/>
                    <a:pt x="2760" y="1464"/>
                  </a:cubicBezTo>
                  <a:cubicBezTo>
                    <a:pt x="2678" y="1464"/>
                    <a:pt x="2595" y="1497"/>
                    <a:pt x="2525" y="1553"/>
                  </a:cubicBezTo>
                  <a:cubicBezTo>
                    <a:pt x="1935" y="2025"/>
                    <a:pt x="1368" y="2523"/>
                    <a:pt x="817" y="3039"/>
                  </a:cubicBezTo>
                  <a:cubicBezTo>
                    <a:pt x="876" y="2128"/>
                    <a:pt x="898" y="1217"/>
                    <a:pt x="872" y="305"/>
                  </a:cubicBezTo>
                  <a:cubicBezTo>
                    <a:pt x="865" y="102"/>
                    <a:pt x="705" y="1"/>
                    <a:pt x="5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0" name="Google Shape;10930;p20"/>
            <p:cNvSpPr/>
            <p:nvPr/>
          </p:nvSpPr>
          <p:spPr>
            <a:xfrm>
              <a:off x="4957522" y="290981"/>
              <a:ext cx="163064" cy="212706"/>
            </a:xfrm>
            <a:custGeom>
              <a:avLst/>
              <a:gdLst/>
              <a:ahLst/>
              <a:cxnLst/>
              <a:rect l="l" t="t" r="r" b="b"/>
              <a:pathLst>
                <a:path w="6054" h="7897" extrusionOk="0">
                  <a:moveTo>
                    <a:pt x="2797" y="1"/>
                  </a:moveTo>
                  <a:cubicBezTo>
                    <a:pt x="1948" y="1"/>
                    <a:pt x="1099" y="58"/>
                    <a:pt x="255" y="172"/>
                  </a:cubicBezTo>
                  <a:cubicBezTo>
                    <a:pt x="0" y="206"/>
                    <a:pt x="94" y="578"/>
                    <a:pt x="334" y="578"/>
                  </a:cubicBezTo>
                  <a:cubicBezTo>
                    <a:pt x="344" y="578"/>
                    <a:pt x="355" y="578"/>
                    <a:pt x="366" y="576"/>
                  </a:cubicBezTo>
                  <a:cubicBezTo>
                    <a:pt x="1165" y="469"/>
                    <a:pt x="1968" y="416"/>
                    <a:pt x="2774" y="416"/>
                  </a:cubicBezTo>
                  <a:cubicBezTo>
                    <a:pt x="2786" y="416"/>
                    <a:pt x="2797" y="416"/>
                    <a:pt x="2809" y="416"/>
                  </a:cubicBezTo>
                  <a:cubicBezTo>
                    <a:pt x="2803" y="429"/>
                    <a:pt x="2797" y="441"/>
                    <a:pt x="2793" y="455"/>
                  </a:cubicBezTo>
                  <a:cubicBezTo>
                    <a:pt x="2424" y="2854"/>
                    <a:pt x="2176" y="5270"/>
                    <a:pt x="2054" y="7695"/>
                  </a:cubicBezTo>
                  <a:cubicBezTo>
                    <a:pt x="2048" y="7830"/>
                    <a:pt x="2149" y="7897"/>
                    <a:pt x="2253" y="7897"/>
                  </a:cubicBezTo>
                  <a:cubicBezTo>
                    <a:pt x="2358" y="7897"/>
                    <a:pt x="2467" y="7830"/>
                    <a:pt x="2474" y="7695"/>
                  </a:cubicBezTo>
                  <a:cubicBezTo>
                    <a:pt x="2593" y="5308"/>
                    <a:pt x="2834" y="2929"/>
                    <a:pt x="3198" y="567"/>
                  </a:cubicBezTo>
                  <a:cubicBezTo>
                    <a:pt x="3205" y="515"/>
                    <a:pt x="3194" y="463"/>
                    <a:pt x="3166" y="419"/>
                  </a:cubicBezTo>
                  <a:lnTo>
                    <a:pt x="3166" y="419"/>
                  </a:lnTo>
                  <a:cubicBezTo>
                    <a:pt x="4011" y="437"/>
                    <a:pt x="4854" y="510"/>
                    <a:pt x="5687" y="643"/>
                  </a:cubicBezTo>
                  <a:cubicBezTo>
                    <a:pt x="5700" y="645"/>
                    <a:pt x="5712" y="646"/>
                    <a:pt x="5724" y="646"/>
                  </a:cubicBezTo>
                  <a:cubicBezTo>
                    <a:pt x="5962" y="646"/>
                    <a:pt x="6054" y="279"/>
                    <a:pt x="5800" y="239"/>
                  </a:cubicBezTo>
                  <a:cubicBezTo>
                    <a:pt x="4806" y="80"/>
                    <a:pt x="3801" y="1"/>
                    <a:pt x="27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1" name="Google Shape;10931;p20"/>
            <p:cNvSpPr/>
            <p:nvPr/>
          </p:nvSpPr>
          <p:spPr>
            <a:xfrm>
              <a:off x="3729567" y="221623"/>
              <a:ext cx="138230" cy="194471"/>
            </a:xfrm>
            <a:custGeom>
              <a:avLst/>
              <a:gdLst/>
              <a:ahLst/>
              <a:cxnLst/>
              <a:rect l="l" t="t" r="r" b="b"/>
              <a:pathLst>
                <a:path w="5132" h="7220" extrusionOk="0">
                  <a:moveTo>
                    <a:pt x="3092" y="1"/>
                  </a:moveTo>
                  <a:cubicBezTo>
                    <a:pt x="2139" y="1"/>
                    <a:pt x="1187" y="92"/>
                    <a:pt x="250" y="276"/>
                  </a:cubicBezTo>
                  <a:cubicBezTo>
                    <a:pt x="1" y="325"/>
                    <a:pt x="86" y="685"/>
                    <a:pt x="315" y="685"/>
                  </a:cubicBezTo>
                  <a:cubicBezTo>
                    <a:pt x="330" y="685"/>
                    <a:pt x="345" y="683"/>
                    <a:pt x="361" y="680"/>
                  </a:cubicBezTo>
                  <a:cubicBezTo>
                    <a:pt x="1002" y="558"/>
                    <a:pt x="1649" y="481"/>
                    <a:pt x="2301" y="448"/>
                  </a:cubicBezTo>
                  <a:lnTo>
                    <a:pt x="2301" y="448"/>
                  </a:lnTo>
                  <a:cubicBezTo>
                    <a:pt x="1981" y="2623"/>
                    <a:pt x="1863" y="4821"/>
                    <a:pt x="1948" y="7018"/>
                  </a:cubicBezTo>
                  <a:cubicBezTo>
                    <a:pt x="1954" y="7152"/>
                    <a:pt x="2062" y="7219"/>
                    <a:pt x="2166" y="7219"/>
                  </a:cubicBezTo>
                  <a:cubicBezTo>
                    <a:pt x="2271" y="7219"/>
                    <a:pt x="2373" y="7152"/>
                    <a:pt x="2366" y="7018"/>
                  </a:cubicBezTo>
                  <a:cubicBezTo>
                    <a:pt x="2279" y="4815"/>
                    <a:pt x="2398" y="2607"/>
                    <a:pt x="2722" y="428"/>
                  </a:cubicBezTo>
                  <a:cubicBezTo>
                    <a:pt x="2859" y="424"/>
                    <a:pt x="2996" y="422"/>
                    <a:pt x="3133" y="422"/>
                  </a:cubicBezTo>
                  <a:cubicBezTo>
                    <a:pt x="3712" y="422"/>
                    <a:pt x="4290" y="457"/>
                    <a:pt x="4865" y="527"/>
                  </a:cubicBezTo>
                  <a:cubicBezTo>
                    <a:pt x="4875" y="528"/>
                    <a:pt x="4885" y="528"/>
                    <a:pt x="4894" y="528"/>
                  </a:cubicBezTo>
                  <a:cubicBezTo>
                    <a:pt x="5131" y="528"/>
                    <a:pt x="5119" y="138"/>
                    <a:pt x="4864" y="107"/>
                  </a:cubicBezTo>
                  <a:cubicBezTo>
                    <a:pt x="4275" y="36"/>
                    <a:pt x="3683" y="1"/>
                    <a:pt x="30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2" name="Google Shape;10932;p20"/>
            <p:cNvSpPr/>
            <p:nvPr/>
          </p:nvSpPr>
          <p:spPr>
            <a:xfrm>
              <a:off x="4571673" y="3778319"/>
              <a:ext cx="103269" cy="126675"/>
            </a:xfrm>
            <a:custGeom>
              <a:avLst/>
              <a:gdLst/>
              <a:ahLst/>
              <a:cxnLst/>
              <a:rect l="l" t="t" r="r" b="b"/>
              <a:pathLst>
                <a:path w="3834" h="4703" extrusionOk="0">
                  <a:moveTo>
                    <a:pt x="1888" y="574"/>
                  </a:moveTo>
                  <a:cubicBezTo>
                    <a:pt x="1911" y="590"/>
                    <a:pt x="1943" y="605"/>
                    <a:pt x="1957" y="618"/>
                  </a:cubicBezTo>
                  <a:cubicBezTo>
                    <a:pt x="2153" y="784"/>
                    <a:pt x="2248" y="1077"/>
                    <a:pt x="2338" y="1324"/>
                  </a:cubicBezTo>
                  <a:cubicBezTo>
                    <a:pt x="2469" y="1696"/>
                    <a:pt x="2602" y="2067"/>
                    <a:pt x="2734" y="2437"/>
                  </a:cubicBezTo>
                  <a:lnTo>
                    <a:pt x="3118" y="3515"/>
                  </a:lnTo>
                  <a:lnTo>
                    <a:pt x="3223" y="3811"/>
                  </a:lnTo>
                  <a:cubicBezTo>
                    <a:pt x="3237" y="3849"/>
                    <a:pt x="3252" y="3921"/>
                    <a:pt x="3273" y="3982"/>
                  </a:cubicBezTo>
                  <a:lnTo>
                    <a:pt x="3054" y="3990"/>
                  </a:lnTo>
                  <a:lnTo>
                    <a:pt x="664" y="4080"/>
                  </a:lnTo>
                  <a:lnTo>
                    <a:pt x="1281" y="2312"/>
                  </a:lnTo>
                  <a:lnTo>
                    <a:pt x="1673" y="1190"/>
                  </a:lnTo>
                  <a:cubicBezTo>
                    <a:pt x="1734" y="1014"/>
                    <a:pt x="1795" y="840"/>
                    <a:pt x="1857" y="665"/>
                  </a:cubicBezTo>
                  <a:cubicBezTo>
                    <a:pt x="1867" y="635"/>
                    <a:pt x="1878" y="605"/>
                    <a:pt x="1888" y="574"/>
                  </a:cubicBezTo>
                  <a:close/>
                  <a:moveTo>
                    <a:pt x="1825" y="0"/>
                  </a:moveTo>
                  <a:cubicBezTo>
                    <a:pt x="1741" y="0"/>
                    <a:pt x="1659" y="30"/>
                    <a:pt x="1589" y="102"/>
                  </a:cubicBezTo>
                  <a:cubicBezTo>
                    <a:pt x="1468" y="225"/>
                    <a:pt x="1427" y="439"/>
                    <a:pt x="1369" y="604"/>
                  </a:cubicBezTo>
                  <a:lnTo>
                    <a:pt x="1122" y="1315"/>
                  </a:lnTo>
                  <a:lnTo>
                    <a:pt x="75" y="4309"/>
                  </a:lnTo>
                  <a:cubicBezTo>
                    <a:pt x="1" y="4522"/>
                    <a:pt x="165" y="4703"/>
                    <a:pt x="315" y="4703"/>
                  </a:cubicBezTo>
                  <a:cubicBezTo>
                    <a:pt x="384" y="4703"/>
                    <a:pt x="450" y="4665"/>
                    <a:pt x="489" y="4574"/>
                  </a:cubicBezTo>
                  <a:cubicBezTo>
                    <a:pt x="525" y="4602"/>
                    <a:pt x="571" y="4619"/>
                    <a:pt x="617" y="4619"/>
                  </a:cubicBezTo>
                  <a:cubicBezTo>
                    <a:pt x="619" y="4619"/>
                    <a:pt x="621" y="4619"/>
                    <a:pt x="623" y="4619"/>
                  </a:cubicBezTo>
                  <a:lnTo>
                    <a:pt x="3185" y="4521"/>
                  </a:lnTo>
                  <a:cubicBezTo>
                    <a:pt x="3208" y="4520"/>
                    <a:pt x="3232" y="4520"/>
                    <a:pt x="3257" y="4520"/>
                  </a:cubicBezTo>
                  <a:cubicBezTo>
                    <a:pt x="3274" y="4520"/>
                    <a:pt x="3291" y="4520"/>
                    <a:pt x="3309" y="4520"/>
                  </a:cubicBezTo>
                  <a:cubicBezTo>
                    <a:pt x="3435" y="4520"/>
                    <a:pt x="3572" y="4515"/>
                    <a:pt x="3671" y="4439"/>
                  </a:cubicBezTo>
                  <a:cubicBezTo>
                    <a:pt x="3824" y="4322"/>
                    <a:pt x="3834" y="4123"/>
                    <a:pt x="3782" y="3941"/>
                  </a:cubicBezTo>
                  <a:cubicBezTo>
                    <a:pt x="3654" y="3488"/>
                    <a:pt x="3462" y="3046"/>
                    <a:pt x="3306" y="2605"/>
                  </a:cubicBezTo>
                  <a:lnTo>
                    <a:pt x="2829" y="1268"/>
                  </a:lnTo>
                  <a:cubicBezTo>
                    <a:pt x="2712" y="939"/>
                    <a:pt x="2596" y="601"/>
                    <a:pt x="2381" y="334"/>
                  </a:cubicBezTo>
                  <a:cubicBezTo>
                    <a:pt x="2255" y="176"/>
                    <a:pt x="2031" y="0"/>
                    <a:pt x="18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3" name="Google Shape;10933;p20"/>
            <p:cNvSpPr/>
            <p:nvPr/>
          </p:nvSpPr>
          <p:spPr>
            <a:xfrm>
              <a:off x="4678310" y="3748717"/>
              <a:ext cx="65129" cy="146446"/>
            </a:xfrm>
            <a:custGeom>
              <a:avLst/>
              <a:gdLst/>
              <a:ahLst/>
              <a:cxnLst/>
              <a:rect l="l" t="t" r="r" b="b"/>
              <a:pathLst>
                <a:path w="2418" h="5437" extrusionOk="0">
                  <a:moveTo>
                    <a:pt x="1642" y="680"/>
                  </a:moveTo>
                  <a:cubicBezTo>
                    <a:pt x="1664" y="850"/>
                    <a:pt x="1598" y="1056"/>
                    <a:pt x="1554" y="1204"/>
                  </a:cubicBezTo>
                  <a:cubicBezTo>
                    <a:pt x="1315" y="2000"/>
                    <a:pt x="957" y="2757"/>
                    <a:pt x="495" y="3450"/>
                  </a:cubicBezTo>
                  <a:cubicBezTo>
                    <a:pt x="501" y="3342"/>
                    <a:pt x="517" y="3235"/>
                    <a:pt x="539" y="3128"/>
                  </a:cubicBezTo>
                  <a:cubicBezTo>
                    <a:pt x="641" y="2633"/>
                    <a:pt x="821" y="2143"/>
                    <a:pt x="1019" y="1685"/>
                  </a:cubicBezTo>
                  <a:cubicBezTo>
                    <a:pt x="1178" y="1314"/>
                    <a:pt x="1377" y="963"/>
                    <a:pt x="1642" y="680"/>
                  </a:cubicBezTo>
                  <a:close/>
                  <a:moveTo>
                    <a:pt x="1688" y="1"/>
                  </a:moveTo>
                  <a:cubicBezTo>
                    <a:pt x="1647" y="1"/>
                    <a:pt x="1606" y="13"/>
                    <a:pt x="1570" y="44"/>
                  </a:cubicBezTo>
                  <a:cubicBezTo>
                    <a:pt x="1119" y="421"/>
                    <a:pt x="804" y="940"/>
                    <a:pt x="567" y="1508"/>
                  </a:cubicBezTo>
                  <a:cubicBezTo>
                    <a:pt x="318" y="2102"/>
                    <a:pt x="66" y="2765"/>
                    <a:pt x="17" y="3425"/>
                  </a:cubicBezTo>
                  <a:cubicBezTo>
                    <a:pt x="0" y="3661"/>
                    <a:pt x="22" y="3899"/>
                    <a:pt x="85" y="4130"/>
                  </a:cubicBezTo>
                  <a:cubicBezTo>
                    <a:pt x="88" y="4174"/>
                    <a:pt x="100" y="4217"/>
                    <a:pt x="122" y="4257"/>
                  </a:cubicBezTo>
                  <a:cubicBezTo>
                    <a:pt x="361" y="4951"/>
                    <a:pt x="959" y="5437"/>
                    <a:pt x="1649" y="5437"/>
                  </a:cubicBezTo>
                  <a:cubicBezTo>
                    <a:pt x="1752" y="5437"/>
                    <a:pt x="1857" y="5426"/>
                    <a:pt x="1963" y="5403"/>
                  </a:cubicBezTo>
                  <a:cubicBezTo>
                    <a:pt x="2245" y="5344"/>
                    <a:pt x="2128" y="4889"/>
                    <a:pt x="1864" y="4889"/>
                  </a:cubicBezTo>
                  <a:cubicBezTo>
                    <a:pt x="1848" y="4889"/>
                    <a:pt x="1832" y="4891"/>
                    <a:pt x="1814" y="4894"/>
                  </a:cubicBezTo>
                  <a:cubicBezTo>
                    <a:pt x="1755" y="4907"/>
                    <a:pt x="1695" y="4913"/>
                    <a:pt x="1635" y="4913"/>
                  </a:cubicBezTo>
                  <a:cubicBezTo>
                    <a:pt x="1322" y="4913"/>
                    <a:pt x="1013" y="4749"/>
                    <a:pt x="794" y="4501"/>
                  </a:cubicBezTo>
                  <a:cubicBezTo>
                    <a:pt x="708" y="4402"/>
                    <a:pt x="641" y="4289"/>
                    <a:pt x="592" y="4167"/>
                  </a:cubicBezTo>
                  <a:cubicBezTo>
                    <a:pt x="1064" y="3539"/>
                    <a:pt x="1451" y="2851"/>
                    <a:pt x="1742" y="2123"/>
                  </a:cubicBezTo>
                  <a:cubicBezTo>
                    <a:pt x="1960" y="1573"/>
                    <a:pt x="2418" y="550"/>
                    <a:pt x="1860" y="70"/>
                  </a:cubicBezTo>
                  <a:cubicBezTo>
                    <a:pt x="1812" y="29"/>
                    <a:pt x="1750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4" name="Google Shape;10934;p20"/>
            <p:cNvSpPr/>
            <p:nvPr/>
          </p:nvSpPr>
          <p:spPr>
            <a:xfrm>
              <a:off x="4745245" y="3813577"/>
              <a:ext cx="66529" cy="19232"/>
            </a:xfrm>
            <a:custGeom>
              <a:avLst/>
              <a:gdLst/>
              <a:ahLst/>
              <a:cxnLst/>
              <a:rect l="l" t="t" r="r" b="b"/>
              <a:pathLst>
                <a:path w="2470" h="714" extrusionOk="0">
                  <a:moveTo>
                    <a:pt x="218" y="1"/>
                  </a:moveTo>
                  <a:cubicBezTo>
                    <a:pt x="96" y="1"/>
                    <a:pt x="0" y="155"/>
                    <a:pt x="5" y="282"/>
                  </a:cubicBezTo>
                  <a:cubicBezTo>
                    <a:pt x="13" y="442"/>
                    <a:pt x="125" y="525"/>
                    <a:pt x="254" y="536"/>
                  </a:cubicBezTo>
                  <a:lnTo>
                    <a:pt x="2236" y="713"/>
                  </a:lnTo>
                  <a:cubicBezTo>
                    <a:pt x="2240" y="713"/>
                    <a:pt x="2244" y="713"/>
                    <a:pt x="2248" y="713"/>
                  </a:cubicBezTo>
                  <a:cubicBezTo>
                    <a:pt x="2371" y="713"/>
                    <a:pt x="2469" y="560"/>
                    <a:pt x="2463" y="432"/>
                  </a:cubicBezTo>
                  <a:cubicBezTo>
                    <a:pt x="2457" y="272"/>
                    <a:pt x="2342" y="188"/>
                    <a:pt x="2214" y="177"/>
                  </a:cubicBezTo>
                  <a:lnTo>
                    <a:pt x="232" y="1"/>
                  </a:lnTo>
                  <a:cubicBezTo>
                    <a:pt x="227" y="1"/>
                    <a:pt x="22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5" name="Google Shape;10935;p20"/>
            <p:cNvSpPr/>
            <p:nvPr/>
          </p:nvSpPr>
          <p:spPr>
            <a:xfrm>
              <a:off x="4743036" y="3843583"/>
              <a:ext cx="55136" cy="17831"/>
            </a:xfrm>
            <a:custGeom>
              <a:avLst/>
              <a:gdLst/>
              <a:ahLst/>
              <a:cxnLst/>
              <a:rect l="l" t="t" r="r" b="b"/>
              <a:pathLst>
                <a:path w="2047" h="662" extrusionOk="0">
                  <a:moveTo>
                    <a:pt x="227" y="1"/>
                  </a:moveTo>
                  <a:cubicBezTo>
                    <a:pt x="107" y="1"/>
                    <a:pt x="1" y="154"/>
                    <a:pt x="11" y="282"/>
                  </a:cubicBezTo>
                  <a:cubicBezTo>
                    <a:pt x="24" y="442"/>
                    <a:pt x="126" y="526"/>
                    <a:pt x="261" y="537"/>
                  </a:cubicBezTo>
                  <a:lnTo>
                    <a:pt x="1809" y="661"/>
                  </a:lnTo>
                  <a:cubicBezTo>
                    <a:pt x="1813" y="661"/>
                    <a:pt x="1817" y="661"/>
                    <a:pt x="1821" y="661"/>
                  </a:cubicBezTo>
                  <a:cubicBezTo>
                    <a:pt x="1941" y="661"/>
                    <a:pt x="2046" y="509"/>
                    <a:pt x="2036" y="380"/>
                  </a:cubicBezTo>
                  <a:cubicBezTo>
                    <a:pt x="2022" y="222"/>
                    <a:pt x="1920" y="138"/>
                    <a:pt x="1787" y="127"/>
                  </a:cubicBezTo>
                  <a:lnTo>
                    <a:pt x="237" y="1"/>
                  </a:lnTo>
                  <a:cubicBezTo>
                    <a:pt x="234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6" name="Google Shape;10936;p20"/>
            <p:cNvSpPr/>
            <p:nvPr/>
          </p:nvSpPr>
          <p:spPr>
            <a:xfrm>
              <a:off x="4819909" y="3777807"/>
              <a:ext cx="84333" cy="116305"/>
            </a:xfrm>
            <a:custGeom>
              <a:avLst/>
              <a:gdLst/>
              <a:ahLst/>
              <a:cxnLst/>
              <a:rect l="l" t="t" r="r" b="b"/>
              <a:pathLst>
                <a:path w="3131" h="4318" extrusionOk="0">
                  <a:moveTo>
                    <a:pt x="1724" y="0"/>
                  </a:moveTo>
                  <a:cubicBezTo>
                    <a:pt x="1649" y="0"/>
                    <a:pt x="1578" y="42"/>
                    <a:pt x="1540" y="142"/>
                  </a:cubicBezTo>
                  <a:cubicBezTo>
                    <a:pt x="1123" y="1229"/>
                    <a:pt x="644" y="2293"/>
                    <a:pt x="106" y="3327"/>
                  </a:cubicBezTo>
                  <a:cubicBezTo>
                    <a:pt x="1" y="3531"/>
                    <a:pt x="163" y="3710"/>
                    <a:pt x="326" y="3710"/>
                  </a:cubicBezTo>
                  <a:cubicBezTo>
                    <a:pt x="402" y="3710"/>
                    <a:pt x="479" y="3671"/>
                    <a:pt x="528" y="3576"/>
                  </a:cubicBezTo>
                  <a:cubicBezTo>
                    <a:pt x="976" y="2714"/>
                    <a:pt x="1385" y="1828"/>
                    <a:pt x="1751" y="919"/>
                  </a:cubicBezTo>
                  <a:cubicBezTo>
                    <a:pt x="1858" y="1184"/>
                    <a:pt x="1966" y="1448"/>
                    <a:pt x="2068" y="1716"/>
                  </a:cubicBezTo>
                  <a:cubicBezTo>
                    <a:pt x="2237" y="2168"/>
                    <a:pt x="2420" y="2624"/>
                    <a:pt x="2552" y="3089"/>
                  </a:cubicBezTo>
                  <a:cubicBezTo>
                    <a:pt x="2591" y="3228"/>
                    <a:pt x="2633" y="3396"/>
                    <a:pt x="2602" y="3543"/>
                  </a:cubicBezTo>
                  <a:cubicBezTo>
                    <a:pt x="2564" y="3722"/>
                    <a:pt x="2389" y="3709"/>
                    <a:pt x="2254" y="3717"/>
                  </a:cubicBezTo>
                  <a:cubicBezTo>
                    <a:pt x="1781" y="3742"/>
                    <a:pt x="1308" y="3763"/>
                    <a:pt x="833" y="3781"/>
                  </a:cubicBezTo>
                  <a:cubicBezTo>
                    <a:pt x="531" y="3794"/>
                    <a:pt x="549" y="4317"/>
                    <a:pt x="846" y="4317"/>
                  </a:cubicBezTo>
                  <a:cubicBezTo>
                    <a:pt x="850" y="4317"/>
                    <a:pt x="853" y="4317"/>
                    <a:pt x="857" y="4317"/>
                  </a:cubicBezTo>
                  <a:cubicBezTo>
                    <a:pt x="1131" y="4306"/>
                    <a:pt x="1407" y="4295"/>
                    <a:pt x="1682" y="4281"/>
                  </a:cubicBezTo>
                  <a:cubicBezTo>
                    <a:pt x="1944" y="4269"/>
                    <a:pt x="2215" y="4276"/>
                    <a:pt x="2475" y="4234"/>
                  </a:cubicBezTo>
                  <a:cubicBezTo>
                    <a:pt x="2917" y="4165"/>
                    <a:pt x="3130" y="3763"/>
                    <a:pt x="3077" y="3283"/>
                  </a:cubicBezTo>
                  <a:cubicBezTo>
                    <a:pt x="3020" y="2777"/>
                    <a:pt x="2790" y="2280"/>
                    <a:pt x="2619" y="1813"/>
                  </a:cubicBezTo>
                  <a:cubicBezTo>
                    <a:pt x="2417" y="1264"/>
                    <a:pt x="2202" y="720"/>
                    <a:pt x="1977" y="182"/>
                  </a:cubicBezTo>
                  <a:cubicBezTo>
                    <a:pt x="1932" y="75"/>
                    <a:pt x="1824" y="0"/>
                    <a:pt x="1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7" name="Google Shape;10937;p20"/>
            <p:cNvSpPr/>
            <p:nvPr/>
          </p:nvSpPr>
          <p:spPr>
            <a:xfrm>
              <a:off x="4914749" y="3760730"/>
              <a:ext cx="57856" cy="138338"/>
            </a:xfrm>
            <a:custGeom>
              <a:avLst/>
              <a:gdLst/>
              <a:ahLst/>
              <a:cxnLst/>
              <a:rect l="l" t="t" r="r" b="b"/>
              <a:pathLst>
                <a:path w="2148" h="5136" extrusionOk="0">
                  <a:moveTo>
                    <a:pt x="1618" y="602"/>
                  </a:moveTo>
                  <a:lnTo>
                    <a:pt x="1618" y="602"/>
                  </a:lnTo>
                  <a:cubicBezTo>
                    <a:pt x="1604" y="652"/>
                    <a:pt x="1596" y="713"/>
                    <a:pt x="1583" y="755"/>
                  </a:cubicBezTo>
                  <a:cubicBezTo>
                    <a:pt x="1533" y="921"/>
                    <a:pt x="1473" y="1083"/>
                    <a:pt x="1408" y="1243"/>
                  </a:cubicBezTo>
                  <a:cubicBezTo>
                    <a:pt x="1226" y="1688"/>
                    <a:pt x="989" y="2109"/>
                    <a:pt x="703" y="2496"/>
                  </a:cubicBezTo>
                  <a:cubicBezTo>
                    <a:pt x="820" y="2100"/>
                    <a:pt x="996" y="1720"/>
                    <a:pt x="1179" y="1363"/>
                  </a:cubicBezTo>
                  <a:cubicBezTo>
                    <a:pt x="1259" y="1208"/>
                    <a:pt x="1342" y="1056"/>
                    <a:pt x="1425" y="904"/>
                  </a:cubicBezTo>
                  <a:cubicBezTo>
                    <a:pt x="1461" y="840"/>
                    <a:pt x="1497" y="774"/>
                    <a:pt x="1533" y="711"/>
                  </a:cubicBezTo>
                  <a:cubicBezTo>
                    <a:pt x="1560" y="674"/>
                    <a:pt x="1588" y="638"/>
                    <a:pt x="1618" y="602"/>
                  </a:cubicBezTo>
                  <a:close/>
                  <a:moveTo>
                    <a:pt x="1676" y="1"/>
                  </a:moveTo>
                  <a:cubicBezTo>
                    <a:pt x="1617" y="1"/>
                    <a:pt x="1558" y="12"/>
                    <a:pt x="1500" y="36"/>
                  </a:cubicBezTo>
                  <a:cubicBezTo>
                    <a:pt x="1217" y="155"/>
                    <a:pt x="1063" y="547"/>
                    <a:pt x="916" y="818"/>
                  </a:cubicBezTo>
                  <a:cubicBezTo>
                    <a:pt x="737" y="1145"/>
                    <a:pt x="568" y="1479"/>
                    <a:pt x="428" y="1830"/>
                  </a:cubicBezTo>
                  <a:cubicBezTo>
                    <a:pt x="157" y="2516"/>
                    <a:pt x="1" y="3272"/>
                    <a:pt x="151" y="4017"/>
                  </a:cubicBezTo>
                  <a:cubicBezTo>
                    <a:pt x="269" y="4611"/>
                    <a:pt x="697" y="5135"/>
                    <a:pt x="1210" y="5135"/>
                  </a:cubicBezTo>
                  <a:cubicBezTo>
                    <a:pt x="1350" y="5135"/>
                    <a:pt x="1496" y="5096"/>
                    <a:pt x="1644" y="5009"/>
                  </a:cubicBezTo>
                  <a:cubicBezTo>
                    <a:pt x="1876" y="4874"/>
                    <a:pt x="1720" y="4528"/>
                    <a:pt x="1501" y="4528"/>
                  </a:cubicBezTo>
                  <a:cubicBezTo>
                    <a:pt x="1463" y="4528"/>
                    <a:pt x="1424" y="4538"/>
                    <a:pt x="1384" y="4561"/>
                  </a:cubicBezTo>
                  <a:cubicBezTo>
                    <a:pt x="1328" y="4594"/>
                    <a:pt x="1270" y="4609"/>
                    <a:pt x="1213" y="4609"/>
                  </a:cubicBezTo>
                  <a:cubicBezTo>
                    <a:pt x="1014" y="4609"/>
                    <a:pt x="824" y="4430"/>
                    <a:pt x="729" y="4240"/>
                  </a:cubicBezTo>
                  <a:cubicBezTo>
                    <a:pt x="598" y="3983"/>
                    <a:pt x="563" y="3668"/>
                    <a:pt x="568" y="3372"/>
                  </a:cubicBezTo>
                  <a:cubicBezTo>
                    <a:pt x="618" y="3364"/>
                    <a:pt x="665" y="3339"/>
                    <a:pt x="699" y="3300"/>
                  </a:cubicBezTo>
                  <a:cubicBezTo>
                    <a:pt x="1177" y="2766"/>
                    <a:pt x="1561" y="2154"/>
                    <a:pt x="1831" y="1490"/>
                  </a:cubicBezTo>
                  <a:cubicBezTo>
                    <a:pt x="1956" y="1185"/>
                    <a:pt x="2147" y="780"/>
                    <a:pt x="2122" y="436"/>
                  </a:cubicBezTo>
                  <a:cubicBezTo>
                    <a:pt x="2102" y="160"/>
                    <a:pt x="1896" y="1"/>
                    <a:pt x="1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8" name="Google Shape;10938;p20"/>
            <p:cNvSpPr/>
            <p:nvPr/>
          </p:nvSpPr>
          <p:spPr>
            <a:xfrm>
              <a:off x="4989710" y="3794938"/>
              <a:ext cx="68792" cy="61466"/>
            </a:xfrm>
            <a:custGeom>
              <a:avLst/>
              <a:gdLst/>
              <a:ahLst/>
              <a:cxnLst/>
              <a:rect l="l" t="t" r="r" b="b"/>
              <a:pathLst>
                <a:path w="2554" h="2282" extrusionOk="0">
                  <a:moveTo>
                    <a:pt x="1514" y="1"/>
                  </a:moveTo>
                  <a:cubicBezTo>
                    <a:pt x="1400" y="1"/>
                    <a:pt x="1312" y="83"/>
                    <a:pt x="1277" y="209"/>
                  </a:cubicBezTo>
                  <a:cubicBezTo>
                    <a:pt x="1191" y="529"/>
                    <a:pt x="1133" y="855"/>
                    <a:pt x="1106" y="1185"/>
                  </a:cubicBezTo>
                  <a:cubicBezTo>
                    <a:pt x="842" y="1168"/>
                    <a:pt x="575" y="1146"/>
                    <a:pt x="311" y="1115"/>
                  </a:cubicBezTo>
                  <a:cubicBezTo>
                    <a:pt x="298" y="1113"/>
                    <a:pt x="286" y="1113"/>
                    <a:pt x="274" y="1113"/>
                  </a:cubicBezTo>
                  <a:cubicBezTo>
                    <a:pt x="160" y="1113"/>
                    <a:pt x="54" y="1180"/>
                    <a:pt x="25" y="1318"/>
                  </a:cubicBezTo>
                  <a:cubicBezTo>
                    <a:pt x="0" y="1447"/>
                    <a:pt x="77" y="1622"/>
                    <a:pt x="206" y="1638"/>
                  </a:cubicBezTo>
                  <a:cubicBezTo>
                    <a:pt x="500" y="1673"/>
                    <a:pt x="793" y="1699"/>
                    <a:pt x="1088" y="1716"/>
                  </a:cubicBezTo>
                  <a:cubicBezTo>
                    <a:pt x="1088" y="1820"/>
                    <a:pt x="1088" y="1923"/>
                    <a:pt x="1095" y="2027"/>
                  </a:cubicBezTo>
                  <a:cubicBezTo>
                    <a:pt x="1103" y="2159"/>
                    <a:pt x="1202" y="2282"/>
                    <a:pt x="1323" y="2282"/>
                  </a:cubicBezTo>
                  <a:cubicBezTo>
                    <a:pt x="1330" y="2282"/>
                    <a:pt x="1336" y="2281"/>
                    <a:pt x="1343" y="2280"/>
                  </a:cubicBezTo>
                  <a:cubicBezTo>
                    <a:pt x="1482" y="2262"/>
                    <a:pt x="1581" y="2139"/>
                    <a:pt x="1570" y="2000"/>
                  </a:cubicBezTo>
                  <a:cubicBezTo>
                    <a:pt x="1564" y="1912"/>
                    <a:pt x="1566" y="1826"/>
                    <a:pt x="1564" y="1738"/>
                  </a:cubicBezTo>
                  <a:lnTo>
                    <a:pt x="1564" y="1738"/>
                  </a:lnTo>
                  <a:cubicBezTo>
                    <a:pt x="1734" y="1744"/>
                    <a:pt x="1902" y="1747"/>
                    <a:pt x="2072" y="1747"/>
                  </a:cubicBezTo>
                  <a:cubicBezTo>
                    <a:pt x="2131" y="1747"/>
                    <a:pt x="2190" y="1747"/>
                    <a:pt x="2249" y="1746"/>
                  </a:cubicBezTo>
                  <a:cubicBezTo>
                    <a:pt x="2554" y="1742"/>
                    <a:pt x="2532" y="1212"/>
                    <a:pt x="2232" y="1212"/>
                  </a:cubicBezTo>
                  <a:cubicBezTo>
                    <a:pt x="2230" y="1212"/>
                    <a:pt x="2228" y="1212"/>
                    <a:pt x="2227" y="1212"/>
                  </a:cubicBezTo>
                  <a:cubicBezTo>
                    <a:pt x="2169" y="1213"/>
                    <a:pt x="2112" y="1213"/>
                    <a:pt x="2054" y="1213"/>
                  </a:cubicBezTo>
                  <a:cubicBezTo>
                    <a:pt x="1897" y="1213"/>
                    <a:pt x="1740" y="1210"/>
                    <a:pt x="1583" y="1206"/>
                  </a:cubicBezTo>
                  <a:cubicBezTo>
                    <a:pt x="1609" y="908"/>
                    <a:pt x="1663" y="615"/>
                    <a:pt x="1741" y="327"/>
                  </a:cubicBezTo>
                  <a:cubicBezTo>
                    <a:pt x="1779" y="192"/>
                    <a:pt x="1681" y="31"/>
                    <a:pt x="1562" y="6"/>
                  </a:cubicBezTo>
                  <a:cubicBezTo>
                    <a:pt x="1546" y="2"/>
                    <a:pt x="1530" y="1"/>
                    <a:pt x="1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39" name="Google Shape;10939;p20"/>
            <p:cNvSpPr/>
            <p:nvPr/>
          </p:nvSpPr>
          <p:spPr>
            <a:xfrm>
              <a:off x="5075499" y="3768595"/>
              <a:ext cx="90098" cy="101949"/>
            </a:xfrm>
            <a:custGeom>
              <a:avLst/>
              <a:gdLst/>
              <a:ahLst/>
              <a:cxnLst/>
              <a:rect l="l" t="t" r="r" b="b"/>
              <a:pathLst>
                <a:path w="3345" h="3785" extrusionOk="0">
                  <a:moveTo>
                    <a:pt x="2207" y="850"/>
                  </a:moveTo>
                  <a:lnTo>
                    <a:pt x="2476" y="1742"/>
                  </a:lnTo>
                  <a:cubicBezTo>
                    <a:pt x="2545" y="1964"/>
                    <a:pt x="2612" y="2187"/>
                    <a:pt x="2680" y="2409"/>
                  </a:cubicBezTo>
                  <a:cubicBezTo>
                    <a:pt x="2736" y="2594"/>
                    <a:pt x="2821" y="2790"/>
                    <a:pt x="2840" y="2986"/>
                  </a:cubicBezTo>
                  <a:cubicBezTo>
                    <a:pt x="2843" y="3016"/>
                    <a:pt x="2852" y="3081"/>
                    <a:pt x="2827" y="3105"/>
                  </a:cubicBezTo>
                  <a:lnTo>
                    <a:pt x="2825" y="3105"/>
                  </a:lnTo>
                  <a:cubicBezTo>
                    <a:pt x="2813" y="3116"/>
                    <a:pt x="2788" y="3119"/>
                    <a:pt x="2759" y="3119"/>
                  </a:cubicBezTo>
                  <a:cubicBezTo>
                    <a:pt x="2707" y="3119"/>
                    <a:pt x="2640" y="3108"/>
                    <a:pt x="2611" y="3107"/>
                  </a:cubicBezTo>
                  <a:cubicBezTo>
                    <a:pt x="2391" y="3099"/>
                    <a:pt x="2174" y="3091"/>
                    <a:pt x="1956" y="3083"/>
                  </a:cubicBezTo>
                  <a:lnTo>
                    <a:pt x="1301" y="3058"/>
                  </a:lnTo>
                  <a:lnTo>
                    <a:pt x="1000" y="3047"/>
                  </a:lnTo>
                  <a:cubicBezTo>
                    <a:pt x="970" y="3047"/>
                    <a:pt x="912" y="3052"/>
                    <a:pt x="858" y="3052"/>
                  </a:cubicBezTo>
                  <a:lnTo>
                    <a:pt x="2207" y="850"/>
                  </a:lnTo>
                  <a:close/>
                  <a:moveTo>
                    <a:pt x="2293" y="1"/>
                  </a:moveTo>
                  <a:cubicBezTo>
                    <a:pt x="2209" y="1"/>
                    <a:pt x="2122" y="50"/>
                    <a:pt x="2067" y="137"/>
                  </a:cubicBezTo>
                  <a:lnTo>
                    <a:pt x="74" y="3392"/>
                  </a:lnTo>
                  <a:cubicBezTo>
                    <a:pt x="1" y="3511"/>
                    <a:pt x="71" y="3692"/>
                    <a:pt x="174" y="3754"/>
                  </a:cubicBezTo>
                  <a:cubicBezTo>
                    <a:pt x="211" y="3775"/>
                    <a:pt x="247" y="3784"/>
                    <a:pt x="282" y="3784"/>
                  </a:cubicBezTo>
                  <a:cubicBezTo>
                    <a:pt x="367" y="3784"/>
                    <a:pt x="444" y="3726"/>
                    <a:pt x="496" y="3641"/>
                  </a:cubicBezTo>
                  <a:lnTo>
                    <a:pt x="565" y="3528"/>
                  </a:lnTo>
                  <a:cubicBezTo>
                    <a:pt x="641" y="3558"/>
                    <a:pt x="723" y="3573"/>
                    <a:pt x="804" y="3575"/>
                  </a:cubicBezTo>
                  <a:lnTo>
                    <a:pt x="2224" y="3627"/>
                  </a:lnTo>
                  <a:cubicBezTo>
                    <a:pt x="2346" y="3631"/>
                    <a:pt x="2489" y="3647"/>
                    <a:pt x="2631" y="3647"/>
                  </a:cubicBezTo>
                  <a:cubicBezTo>
                    <a:pt x="2926" y="3647"/>
                    <a:pt x="3215" y="3580"/>
                    <a:pt x="3299" y="3213"/>
                  </a:cubicBezTo>
                  <a:cubicBezTo>
                    <a:pt x="3344" y="3017"/>
                    <a:pt x="3302" y="2807"/>
                    <a:pt x="3247" y="2621"/>
                  </a:cubicBezTo>
                  <a:cubicBezTo>
                    <a:pt x="3176" y="2378"/>
                    <a:pt x="3100" y="2137"/>
                    <a:pt x="3026" y="1894"/>
                  </a:cubicBezTo>
                  <a:cubicBezTo>
                    <a:pt x="2852" y="1322"/>
                    <a:pt x="2678" y="750"/>
                    <a:pt x="2506" y="178"/>
                  </a:cubicBezTo>
                  <a:cubicBezTo>
                    <a:pt x="2469" y="56"/>
                    <a:pt x="2383" y="1"/>
                    <a:pt x="2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0" name="Google Shape;10940;p20"/>
            <p:cNvSpPr/>
            <p:nvPr/>
          </p:nvSpPr>
          <p:spPr>
            <a:xfrm>
              <a:off x="5178284" y="3739586"/>
              <a:ext cx="58314" cy="120076"/>
            </a:xfrm>
            <a:custGeom>
              <a:avLst/>
              <a:gdLst/>
              <a:ahLst/>
              <a:cxnLst/>
              <a:rect l="l" t="t" r="r" b="b"/>
              <a:pathLst>
                <a:path w="2165" h="4458" extrusionOk="0">
                  <a:moveTo>
                    <a:pt x="1482" y="1036"/>
                  </a:moveTo>
                  <a:lnTo>
                    <a:pt x="1482" y="1036"/>
                  </a:lnTo>
                  <a:cubicBezTo>
                    <a:pt x="1350" y="1470"/>
                    <a:pt x="1168" y="1888"/>
                    <a:pt x="940" y="2280"/>
                  </a:cubicBezTo>
                  <a:cubicBezTo>
                    <a:pt x="943" y="2266"/>
                    <a:pt x="946" y="2252"/>
                    <a:pt x="951" y="2238"/>
                  </a:cubicBezTo>
                  <a:cubicBezTo>
                    <a:pt x="1068" y="1815"/>
                    <a:pt x="1236" y="1387"/>
                    <a:pt x="1482" y="1036"/>
                  </a:cubicBezTo>
                  <a:close/>
                  <a:moveTo>
                    <a:pt x="1900" y="1"/>
                  </a:moveTo>
                  <a:cubicBezTo>
                    <a:pt x="1858" y="1"/>
                    <a:pt x="1815" y="13"/>
                    <a:pt x="1773" y="39"/>
                  </a:cubicBezTo>
                  <a:cubicBezTo>
                    <a:pt x="1038" y="509"/>
                    <a:pt x="604" y="1489"/>
                    <a:pt x="421" y="2386"/>
                  </a:cubicBezTo>
                  <a:cubicBezTo>
                    <a:pt x="373" y="2614"/>
                    <a:pt x="354" y="2844"/>
                    <a:pt x="365" y="3076"/>
                  </a:cubicBezTo>
                  <a:cubicBezTo>
                    <a:pt x="302" y="3148"/>
                    <a:pt x="241" y="3220"/>
                    <a:pt x="175" y="3289"/>
                  </a:cubicBezTo>
                  <a:cubicBezTo>
                    <a:pt x="1" y="3468"/>
                    <a:pt x="170" y="3718"/>
                    <a:pt x="359" y="3718"/>
                  </a:cubicBezTo>
                  <a:cubicBezTo>
                    <a:pt x="403" y="3718"/>
                    <a:pt x="448" y="3705"/>
                    <a:pt x="490" y="3674"/>
                  </a:cubicBezTo>
                  <a:cubicBezTo>
                    <a:pt x="512" y="3731"/>
                    <a:pt x="539" y="3786"/>
                    <a:pt x="568" y="3839"/>
                  </a:cubicBezTo>
                  <a:cubicBezTo>
                    <a:pt x="771" y="4201"/>
                    <a:pt x="1116" y="4457"/>
                    <a:pt x="1498" y="4457"/>
                  </a:cubicBezTo>
                  <a:cubicBezTo>
                    <a:pt x="1521" y="4457"/>
                    <a:pt x="1543" y="4456"/>
                    <a:pt x="1566" y="4455"/>
                  </a:cubicBezTo>
                  <a:cubicBezTo>
                    <a:pt x="1865" y="4430"/>
                    <a:pt x="1851" y="3918"/>
                    <a:pt x="1565" y="3918"/>
                  </a:cubicBezTo>
                  <a:cubicBezTo>
                    <a:pt x="1558" y="3918"/>
                    <a:pt x="1551" y="3918"/>
                    <a:pt x="1544" y="3919"/>
                  </a:cubicBezTo>
                  <a:cubicBezTo>
                    <a:pt x="1531" y="3920"/>
                    <a:pt x="1517" y="3920"/>
                    <a:pt x="1504" y="3920"/>
                  </a:cubicBezTo>
                  <a:cubicBezTo>
                    <a:pt x="1238" y="3920"/>
                    <a:pt x="1017" y="3703"/>
                    <a:pt x="911" y="3435"/>
                  </a:cubicBezTo>
                  <a:cubicBezTo>
                    <a:pt x="890" y="3380"/>
                    <a:pt x="874" y="3322"/>
                    <a:pt x="861" y="3264"/>
                  </a:cubicBezTo>
                  <a:cubicBezTo>
                    <a:pt x="1519" y="2443"/>
                    <a:pt x="1967" y="1415"/>
                    <a:pt x="2135" y="323"/>
                  </a:cubicBezTo>
                  <a:cubicBezTo>
                    <a:pt x="2164" y="140"/>
                    <a:pt x="2042" y="1"/>
                    <a:pt x="1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1" name="Google Shape;10941;p20"/>
            <p:cNvSpPr/>
            <p:nvPr/>
          </p:nvSpPr>
          <p:spPr>
            <a:xfrm>
              <a:off x="5255912" y="3861872"/>
              <a:ext cx="485" cy="81"/>
            </a:xfrm>
            <a:custGeom>
              <a:avLst/>
              <a:gdLst/>
              <a:ahLst/>
              <a:cxnLst/>
              <a:rect l="l" t="t" r="r" b="b"/>
              <a:pathLst>
                <a:path w="18" h="3" extrusionOk="0">
                  <a:moveTo>
                    <a:pt x="18" y="1"/>
                  </a:moveTo>
                  <a:cubicBezTo>
                    <a:pt x="11" y="1"/>
                    <a:pt x="7" y="1"/>
                    <a:pt x="0" y="2"/>
                  </a:cubicBezTo>
                  <a:lnTo>
                    <a:pt x="13" y="2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2" name="Google Shape;10942;p20"/>
            <p:cNvSpPr/>
            <p:nvPr/>
          </p:nvSpPr>
          <p:spPr>
            <a:xfrm>
              <a:off x="5260814" y="3857967"/>
              <a:ext cx="54" cy="108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0" y="0"/>
                  </a:moveTo>
                  <a:cubicBezTo>
                    <a:pt x="0" y="0"/>
                    <a:pt x="0" y="2"/>
                    <a:pt x="0" y="2"/>
                  </a:cubicBezTo>
                  <a:lnTo>
                    <a:pt x="0" y="3"/>
                  </a:lnTo>
                  <a:cubicBezTo>
                    <a:pt x="2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3" name="Google Shape;10943;p20"/>
            <p:cNvSpPr/>
            <p:nvPr/>
          </p:nvSpPr>
          <p:spPr>
            <a:xfrm>
              <a:off x="5246080" y="3850910"/>
              <a:ext cx="54" cy="539"/>
            </a:xfrm>
            <a:custGeom>
              <a:avLst/>
              <a:gdLst/>
              <a:ahLst/>
              <a:cxnLst/>
              <a:rect l="l" t="t" r="r" b="b"/>
              <a:pathLst>
                <a:path w="2" h="20" extrusionOk="0">
                  <a:moveTo>
                    <a:pt x="0" y="0"/>
                  </a:moveTo>
                  <a:cubicBezTo>
                    <a:pt x="0" y="7"/>
                    <a:pt x="0" y="13"/>
                    <a:pt x="2" y="19"/>
                  </a:cubicBezTo>
                  <a:cubicBezTo>
                    <a:pt x="2" y="13"/>
                    <a:pt x="0" y="7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4" name="Google Shape;10944;p20"/>
            <p:cNvSpPr/>
            <p:nvPr/>
          </p:nvSpPr>
          <p:spPr>
            <a:xfrm>
              <a:off x="5231266" y="3824244"/>
              <a:ext cx="43365" cy="52227"/>
            </a:xfrm>
            <a:custGeom>
              <a:avLst/>
              <a:gdLst/>
              <a:ahLst/>
              <a:cxnLst/>
              <a:rect l="l" t="t" r="r" b="b"/>
              <a:pathLst>
                <a:path w="1610" h="1939" extrusionOk="0">
                  <a:moveTo>
                    <a:pt x="728" y="535"/>
                  </a:moveTo>
                  <a:cubicBezTo>
                    <a:pt x="730" y="535"/>
                    <a:pt x="731" y="536"/>
                    <a:pt x="731" y="538"/>
                  </a:cubicBezTo>
                  <a:lnTo>
                    <a:pt x="751" y="538"/>
                  </a:lnTo>
                  <a:cubicBezTo>
                    <a:pt x="765" y="542"/>
                    <a:pt x="781" y="545"/>
                    <a:pt x="796" y="549"/>
                  </a:cubicBezTo>
                  <a:cubicBezTo>
                    <a:pt x="795" y="547"/>
                    <a:pt x="792" y="545"/>
                    <a:pt x="792" y="542"/>
                  </a:cubicBezTo>
                  <a:lnTo>
                    <a:pt x="792" y="542"/>
                  </a:lnTo>
                  <a:cubicBezTo>
                    <a:pt x="792" y="544"/>
                    <a:pt x="796" y="547"/>
                    <a:pt x="801" y="549"/>
                  </a:cubicBezTo>
                  <a:lnTo>
                    <a:pt x="809" y="550"/>
                  </a:lnTo>
                  <a:cubicBezTo>
                    <a:pt x="821" y="553"/>
                    <a:pt x="822" y="555"/>
                    <a:pt x="818" y="555"/>
                  </a:cubicBezTo>
                  <a:cubicBezTo>
                    <a:pt x="816" y="555"/>
                    <a:pt x="813" y="554"/>
                    <a:pt x="809" y="553"/>
                  </a:cubicBezTo>
                  <a:lnTo>
                    <a:pt x="809" y="553"/>
                  </a:lnTo>
                  <a:cubicBezTo>
                    <a:pt x="818" y="558"/>
                    <a:pt x="828" y="563"/>
                    <a:pt x="831" y="564"/>
                  </a:cubicBezTo>
                  <a:lnTo>
                    <a:pt x="831" y="564"/>
                  </a:lnTo>
                  <a:cubicBezTo>
                    <a:pt x="830" y="563"/>
                    <a:pt x="828" y="562"/>
                    <a:pt x="826" y="560"/>
                  </a:cubicBezTo>
                  <a:lnTo>
                    <a:pt x="826" y="560"/>
                  </a:lnTo>
                  <a:lnTo>
                    <a:pt x="837" y="569"/>
                  </a:lnTo>
                  <a:cubicBezTo>
                    <a:pt x="843" y="573"/>
                    <a:pt x="846" y="577"/>
                    <a:pt x="845" y="577"/>
                  </a:cubicBezTo>
                  <a:cubicBezTo>
                    <a:pt x="845" y="577"/>
                    <a:pt x="845" y="577"/>
                    <a:pt x="845" y="577"/>
                  </a:cubicBezTo>
                  <a:lnTo>
                    <a:pt x="845" y="577"/>
                  </a:lnTo>
                  <a:lnTo>
                    <a:pt x="854" y="586"/>
                  </a:lnTo>
                  <a:cubicBezTo>
                    <a:pt x="865" y="597"/>
                    <a:pt x="876" y="608"/>
                    <a:pt x="887" y="621"/>
                  </a:cubicBezTo>
                  <a:lnTo>
                    <a:pt x="895" y="630"/>
                  </a:lnTo>
                  <a:lnTo>
                    <a:pt x="912" y="655"/>
                  </a:lnTo>
                  <a:cubicBezTo>
                    <a:pt x="920" y="666"/>
                    <a:pt x="926" y="677"/>
                    <a:pt x="934" y="688"/>
                  </a:cubicBezTo>
                  <a:cubicBezTo>
                    <a:pt x="950" y="718"/>
                    <a:pt x="966" y="748"/>
                    <a:pt x="981" y="779"/>
                  </a:cubicBezTo>
                  <a:cubicBezTo>
                    <a:pt x="983" y="784"/>
                    <a:pt x="984" y="788"/>
                    <a:pt x="988" y="793"/>
                  </a:cubicBezTo>
                  <a:cubicBezTo>
                    <a:pt x="989" y="798"/>
                    <a:pt x="995" y="813"/>
                    <a:pt x="999" y="821"/>
                  </a:cubicBezTo>
                  <a:cubicBezTo>
                    <a:pt x="1009" y="849"/>
                    <a:pt x="1020" y="879"/>
                    <a:pt x="1031" y="909"/>
                  </a:cubicBezTo>
                  <a:cubicBezTo>
                    <a:pt x="1055" y="979"/>
                    <a:pt x="1080" y="1051"/>
                    <a:pt x="1097" y="1127"/>
                  </a:cubicBezTo>
                  <a:cubicBezTo>
                    <a:pt x="1097" y="1130"/>
                    <a:pt x="1100" y="1142"/>
                    <a:pt x="1102" y="1153"/>
                  </a:cubicBezTo>
                  <a:cubicBezTo>
                    <a:pt x="1103" y="1167"/>
                    <a:pt x="1106" y="1197"/>
                    <a:pt x="1107" y="1197"/>
                  </a:cubicBezTo>
                  <a:cubicBezTo>
                    <a:pt x="1107" y="1197"/>
                    <a:pt x="1107" y="1197"/>
                    <a:pt x="1107" y="1197"/>
                  </a:cubicBezTo>
                  <a:cubicBezTo>
                    <a:pt x="1107" y="1203"/>
                    <a:pt x="1107" y="1211"/>
                    <a:pt x="1107" y="1219"/>
                  </a:cubicBezTo>
                  <a:cubicBezTo>
                    <a:pt x="1107" y="1222"/>
                    <a:pt x="1105" y="1227"/>
                    <a:pt x="1105" y="1230"/>
                  </a:cubicBezTo>
                  <a:lnTo>
                    <a:pt x="1100" y="1254"/>
                  </a:lnTo>
                  <a:cubicBezTo>
                    <a:pt x="1103" y="1246"/>
                    <a:pt x="1107" y="1238"/>
                    <a:pt x="1108" y="1238"/>
                  </a:cubicBezTo>
                  <a:lnTo>
                    <a:pt x="1108" y="1238"/>
                  </a:lnTo>
                  <a:cubicBezTo>
                    <a:pt x="1108" y="1238"/>
                    <a:pt x="1106" y="1242"/>
                    <a:pt x="1100" y="1255"/>
                  </a:cubicBezTo>
                  <a:cubicBezTo>
                    <a:pt x="1097" y="1257"/>
                    <a:pt x="1097" y="1263"/>
                    <a:pt x="1097" y="1263"/>
                  </a:cubicBezTo>
                  <a:cubicBezTo>
                    <a:pt x="1096" y="1263"/>
                    <a:pt x="1097" y="1260"/>
                    <a:pt x="1097" y="1255"/>
                  </a:cubicBezTo>
                  <a:lnTo>
                    <a:pt x="1097" y="1255"/>
                  </a:lnTo>
                  <a:cubicBezTo>
                    <a:pt x="1093" y="1268"/>
                    <a:pt x="1086" y="1280"/>
                    <a:pt x="1080" y="1293"/>
                  </a:cubicBezTo>
                  <a:cubicBezTo>
                    <a:pt x="1078" y="1293"/>
                    <a:pt x="1080" y="1293"/>
                    <a:pt x="1078" y="1294"/>
                  </a:cubicBezTo>
                  <a:cubicBezTo>
                    <a:pt x="1075" y="1299"/>
                    <a:pt x="1063" y="1316"/>
                    <a:pt x="1052" y="1330"/>
                  </a:cubicBezTo>
                  <a:cubicBezTo>
                    <a:pt x="1050" y="1332"/>
                    <a:pt x="1047" y="1334"/>
                    <a:pt x="1044" y="1335"/>
                  </a:cubicBezTo>
                  <a:cubicBezTo>
                    <a:pt x="1033" y="1343"/>
                    <a:pt x="1022" y="1352"/>
                    <a:pt x="1011" y="1360"/>
                  </a:cubicBezTo>
                  <a:cubicBezTo>
                    <a:pt x="1008" y="1362"/>
                    <a:pt x="1002" y="1368"/>
                    <a:pt x="995" y="1373"/>
                  </a:cubicBezTo>
                  <a:cubicBezTo>
                    <a:pt x="992" y="1374"/>
                    <a:pt x="991" y="1374"/>
                    <a:pt x="988" y="1376"/>
                  </a:cubicBezTo>
                  <a:cubicBezTo>
                    <a:pt x="984" y="1377"/>
                    <a:pt x="955" y="1390"/>
                    <a:pt x="933" y="1398"/>
                  </a:cubicBezTo>
                  <a:lnTo>
                    <a:pt x="930" y="1398"/>
                  </a:lnTo>
                  <a:cubicBezTo>
                    <a:pt x="921" y="1400"/>
                    <a:pt x="915" y="1403"/>
                    <a:pt x="912" y="1403"/>
                  </a:cubicBezTo>
                  <a:cubicBezTo>
                    <a:pt x="912" y="1403"/>
                    <a:pt x="911" y="1403"/>
                    <a:pt x="911" y="1402"/>
                  </a:cubicBezTo>
                  <a:cubicBezTo>
                    <a:pt x="911" y="1401"/>
                    <a:pt x="914" y="1401"/>
                    <a:pt x="917" y="1399"/>
                  </a:cubicBezTo>
                  <a:cubicBezTo>
                    <a:pt x="909" y="1399"/>
                    <a:pt x="901" y="1401"/>
                    <a:pt x="895" y="1402"/>
                  </a:cubicBezTo>
                  <a:lnTo>
                    <a:pt x="864" y="1402"/>
                  </a:lnTo>
                  <a:cubicBezTo>
                    <a:pt x="843" y="1398"/>
                    <a:pt x="825" y="1393"/>
                    <a:pt x="807" y="1387"/>
                  </a:cubicBezTo>
                  <a:lnTo>
                    <a:pt x="804" y="1385"/>
                  </a:lnTo>
                  <a:cubicBezTo>
                    <a:pt x="790" y="1377"/>
                    <a:pt x="774" y="1370"/>
                    <a:pt x="759" y="1360"/>
                  </a:cubicBezTo>
                  <a:lnTo>
                    <a:pt x="749" y="1354"/>
                  </a:lnTo>
                  <a:cubicBezTo>
                    <a:pt x="748" y="1352"/>
                    <a:pt x="724" y="1335"/>
                    <a:pt x="723" y="1334"/>
                  </a:cubicBezTo>
                  <a:cubicBezTo>
                    <a:pt x="704" y="1316"/>
                    <a:pt x="687" y="1299"/>
                    <a:pt x="671" y="1280"/>
                  </a:cubicBezTo>
                  <a:cubicBezTo>
                    <a:pt x="666" y="1274"/>
                    <a:pt x="660" y="1266"/>
                    <a:pt x="654" y="1260"/>
                  </a:cubicBezTo>
                  <a:cubicBezTo>
                    <a:pt x="652" y="1255"/>
                    <a:pt x="649" y="1252"/>
                    <a:pt x="648" y="1249"/>
                  </a:cubicBezTo>
                  <a:cubicBezTo>
                    <a:pt x="630" y="1222"/>
                    <a:pt x="615" y="1194"/>
                    <a:pt x="601" y="1166"/>
                  </a:cubicBezTo>
                  <a:cubicBezTo>
                    <a:pt x="599" y="1163"/>
                    <a:pt x="597" y="1160"/>
                    <a:pt x="594" y="1156"/>
                  </a:cubicBezTo>
                  <a:cubicBezTo>
                    <a:pt x="588" y="1141"/>
                    <a:pt x="583" y="1125"/>
                    <a:pt x="579" y="1109"/>
                  </a:cubicBezTo>
                  <a:cubicBezTo>
                    <a:pt x="569" y="1078"/>
                    <a:pt x="561" y="1047"/>
                    <a:pt x="554" y="1015"/>
                  </a:cubicBezTo>
                  <a:lnTo>
                    <a:pt x="554" y="1009"/>
                  </a:lnTo>
                  <a:cubicBezTo>
                    <a:pt x="552" y="1003"/>
                    <a:pt x="552" y="997"/>
                    <a:pt x="552" y="992"/>
                  </a:cubicBezTo>
                  <a:cubicBezTo>
                    <a:pt x="550" y="975"/>
                    <a:pt x="549" y="957"/>
                    <a:pt x="547" y="942"/>
                  </a:cubicBezTo>
                  <a:cubicBezTo>
                    <a:pt x="544" y="901"/>
                    <a:pt x="546" y="860"/>
                    <a:pt x="546" y="820"/>
                  </a:cubicBezTo>
                  <a:cubicBezTo>
                    <a:pt x="546" y="818"/>
                    <a:pt x="546" y="816"/>
                    <a:pt x="546" y="815"/>
                  </a:cubicBezTo>
                  <a:cubicBezTo>
                    <a:pt x="549" y="791"/>
                    <a:pt x="552" y="769"/>
                    <a:pt x="555" y="746"/>
                  </a:cubicBezTo>
                  <a:cubicBezTo>
                    <a:pt x="555" y="743"/>
                    <a:pt x="557" y="738"/>
                    <a:pt x="557" y="733"/>
                  </a:cubicBezTo>
                  <a:cubicBezTo>
                    <a:pt x="611" y="695"/>
                    <a:pt x="648" y="638"/>
                    <a:pt x="661" y="574"/>
                  </a:cubicBezTo>
                  <a:lnTo>
                    <a:pt x="661" y="574"/>
                  </a:lnTo>
                  <a:cubicBezTo>
                    <a:pt x="661" y="574"/>
                    <a:pt x="661" y="575"/>
                    <a:pt x="661" y="575"/>
                  </a:cubicBezTo>
                  <a:cubicBezTo>
                    <a:pt x="661" y="575"/>
                    <a:pt x="662" y="573"/>
                    <a:pt x="662" y="570"/>
                  </a:cubicBezTo>
                  <a:lnTo>
                    <a:pt x="662" y="570"/>
                  </a:lnTo>
                  <a:cubicBezTo>
                    <a:pt x="662" y="570"/>
                    <a:pt x="662" y="570"/>
                    <a:pt x="662" y="570"/>
                  </a:cubicBezTo>
                  <a:lnTo>
                    <a:pt x="662" y="569"/>
                  </a:lnTo>
                  <a:cubicBezTo>
                    <a:pt x="662" y="569"/>
                    <a:pt x="662" y="567"/>
                    <a:pt x="662" y="566"/>
                  </a:cubicBezTo>
                  <a:lnTo>
                    <a:pt x="663" y="564"/>
                  </a:lnTo>
                  <a:lnTo>
                    <a:pt x="663" y="563"/>
                  </a:lnTo>
                  <a:lnTo>
                    <a:pt x="665" y="561"/>
                  </a:lnTo>
                  <a:cubicBezTo>
                    <a:pt x="668" y="558"/>
                    <a:pt x="669" y="556"/>
                    <a:pt x="671" y="553"/>
                  </a:cubicBezTo>
                  <a:lnTo>
                    <a:pt x="673" y="553"/>
                  </a:lnTo>
                  <a:cubicBezTo>
                    <a:pt x="673" y="555"/>
                    <a:pt x="671" y="555"/>
                    <a:pt x="671" y="556"/>
                  </a:cubicBezTo>
                  <a:cubicBezTo>
                    <a:pt x="674" y="555"/>
                    <a:pt x="676" y="553"/>
                    <a:pt x="679" y="552"/>
                  </a:cubicBezTo>
                  <a:cubicBezTo>
                    <a:pt x="687" y="549"/>
                    <a:pt x="696" y="545"/>
                    <a:pt x="706" y="542"/>
                  </a:cubicBezTo>
                  <a:cubicBezTo>
                    <a:pt x="702" y="542"/>
                    <a:pt x="701" y="542"/>
                    <a:pt x="699" y="541"/>
                  </a:cubicBezTo>
                  <a:lnTo>
                    <a:pt x="710" y="541"/>
                  </a:lnTo>
                  <a:lnTo>
                    <a:pt x="713" y="539"/>
                  </a:lnTo>
                  <a:cubicBezTo>
                    <a:pt x="721" y="537"/>
                    <a:pt x="726" y="535"/>
                    <a:pt x="728" y="535"/>
                  </a:cubicBezTo>
                  <a:close/>
                  <a:moveTo>
                    <a:pt x="751" y="1"/>
                  </a:moveTo>
                  <a:cubicBezTo>
                    <a:pt x="675" y="1"/>
                    <a:pt x="599" y="16"/>
                    <a:pt x="527" y="47"/>
                  </a:cubicBezTo>
                  <a:cubicBezTo>
                    <a:pt x="497" y="34"/>
                    <a:pt x="464" y="28"/>
                    <a:pt x="432" y="28"/>
                  </a:cubicBezTo>
                  <a:cubicBezTo>
                    <a:pt x="347" y="28"/>
                    <a:pt x="263" y="73"/>
                    <a:pt x="225" y="166"/>
                  </a:cubicBezTo>
                  <a:cubicBezTo>
                    <a:pt x="62" y="561"/>
                    <a:pt x="0" y="1011"/>
                    <a:pt x="179" y="1412"/>
                  </a:cubicBezTo>
                  <a:cubicBezTo>
                    <a:pt x="309" y="1703"/>
                    <a:pt x="584" y="1939"/>
                    <a:pt x="879" y="1939"/>
                  </a:cubicBezTo>
                  <a:cubicBezTo>
                    <a:pt x="908" y="1939"/>
                    <a:pt x="937" y="1937"/>
                    <a:pt x="966" y="1932"/>
                  </a:cubicBezTo>
                  <a:cubicBezTo>
                    <a:pt x="1343" y="1868"/>
                    <a:pt x="1610" y="1526"/>
                    <a:pt x="1580" y="1144"/>
                  </a:cubicBezTo>
                  <a:cubicBezTo>
                    <a:pt x="1563" y="931"/>
                    <a:pt x="1483" y="721"/>
                    <a:pt x="1400" y="531"/>
                  </a:cubicBezTo>
                  <a:cubicBezTo>
                    <a:pt x="1324" y="356"/>
                    <a:pt x="1215" y="204"/>
                    <a:pt x="1066" y="99"/>
                  </a:cubicBezTo>
                  <a:cubicBezTo>
                    <a:pt x="972" y="34"/>
                    <a:pt x="862" y="1"/>
                    <a:pt x="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5" name="Google Shape;10945;p20"/>
            <p:cNvSpPr/>
            <p:nvPr/>
          </p:nvSpPr>
          <p:spPr>
            <a:xfrm>
              <a:off x="5252706" y="3838950"/>
              <a:ext cx="323" cy="215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0" y="1"/>
                  </a:moveTo>
                  <a:cubicBezTo>
                    <a:pt x="4" y="4"/>
                    <a:pt x="8" y="6"/>
                    <a:pt x="11" y="7"/>
                  </a:cubicBezTo>
                  <a:cubicBezTo>
                    <a:pt x="10" y="6"/>
                    <a:pt x="7" y="3"/>
                    <a:pt x="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6" name="Google Shape;10946;p20"/>
            <p:cNvSpPr/>
            <p:nvPr/>
          </p:nvSpPr>
          <p:spPr>
            <a:xfrm>
              <a:off x="5253757" y="3839543"/>
              <a:ext cx="269" cy="242"/>
            </a:xfrm>
            <a:custGeom>
              <a:avLst/>
              <a:gdLst/>
              <a:ahLst/>
              <a:cxnLst/>
              <a:rect l="l" t="t" r="r" b="b"/>
              <a:pathLst>
                <a:path w="10" h="9" extrusionOk="0">
                  <a:moveTo>
                    <a:pt x="1" y="1"/>
                  </a:moveTo>
                  <a:lnTo>
                    <a:pt x="10" y="9"/>
                  </a:lnTo>
                  <a:cubicBezTo>
                    <a:pt x="7" y="6"/>
                    <a:pt x="4" y="2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7" name="Google Shape;10947;p20"/>
            <p:cNvSpPr/>
            <p:nvPr/>
          </p:nvSpPr>
          <p:spPr>
            <a:xfrm>
              <a:off x="5249043" y="3839220"/>
              <a:ext cx="323" cy="350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1" y="0"/>
                  </a:moveTo>
                  <a:lnTo>
                    <a:pt x="5" y="4"/>
                  </a:lnTo>
                  <a:lnTo>
                    <a:pt x="2" y="8"/>
                  </a:lnTo>
                  <a:cubicBezTo>
                    <a:pt x="2" y="10"/>
                    <a:pt x="0" y="11"/>
                    <a:pt x="0" y="13"/>
                  </a:cubicBezTo>
                  <a:cubicBezTo>
                    <a:pt x="5" y="10"/>
                    <a:pt x="8" y="5"/>
                    <a:pt x="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8" name="Google Shape;10948;p20"/>
            <p:cNvSpPr/>
            <p:nvPr/>
          </p:nvSpPr>
          <p:spPr>
            <a:xfrm>
              <a:off x="5250255" y="3838708"/>
              <a:ext cx="673" cy="162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22" y="1"/>
                  </a:moveTo>
                  <a:cubicBezTo>
                    <a:pt x="22" y="1"/>
                    <a:pt x="13" y="2"/>
                    <a:pt x="4" y="2"/>
                  </a:cubicBezTo>
                  <a:lnTo>
                    <a:pt x="1" y="4"/>
                  </a:lnTo>
                  <a:cubicBezTo>
                    <a:pt x="4" y="5"/>
                    <a:pt x="8" y="6"/>
                    <a:pt x="11" y="6"/>
                  </a:cubicBezTo>
                  <a:cubicBezTo>
                    <a:pt x="19" y="6"/>
                    <a:pt x="24" y="3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49" name="Google Shape;10949;p20"/>
            <p:cNvSpPr/>
            <p:nvPr/>
          </p:nvSpPr>
          <p:spPr>
            <a:xfrm>
              <a:off x="6404461" y="4540830"/>
              <a:ext cx="169017" cy="199427"/>
            </a:xfrm>
            <a:custGeom>
              <a:avLst/>
              <a:gdLst/>
              <a:ahLst/>
              <a:cxnLst/>
              <a:rect l="l" t="t" r="r" b="b"/>
              <a:pathLst>
                <a:path w="6275" h="7404" extrusionOk="0">
                  <a:moveTo>
                    <a:pt x="5566" y="481"/>
                  </a:moveTo>
                  <a:cubicBezTo>
                    <a:pt x="5738" y="1020"/>
                    <a:pt x="5055" y="1702"/>
                    <a:pt x="4756" y="2063"/>
                  </a:cubicBezTo>
                  <a:cubicBezTo>
                    <a:pt x="4333" y="2576"/>
                    <a:pt x="3882" y="3065"/>
                    <a:pt x="3405" y="3528"/>
                  </a:cubicBezTo>
                  <a:cubicBezTo>
                    <a:pt x="3103" y="3820"/>
                    <a:pt x="2790" y="4097"/>
                    <a:pt x="2468" y="4368"/>
                  </a:cubicBezTo>
                  <a:cubicBezTo>
                    <a:pt x="2595" y="4030"/>
                    <a:pt x="2749" y="3702"/>
                    <a:pt x="2893" y="3397"/>
                  </a:cubicBezTo>
                  <a:cubicBezTo>
                    <a:pt x="3462" y="2190"/>
                    <a:pt x="4286" y="989"/>
                    <a:pt x="5566" y="481"/>
                  </a:cubicBezTo>
                  <a:close/>
                  <a:moveTo>
                    <a:pt x="5666" y="1"/>
                  </a:moveTo>
                  <a:cubicBezTo>
                    <a:pt x="5649" y="1"/>
                    <a:pt x="5631" y="3"/>
                    <a:pt x="5613" y="9"/>
                  </a:cubicBezTo>
                  <a:cubicBezTo>
                    <a:pt x="4353" y="437"/>
                    <a:pt x="3463" y="1457"/>
                    <a:pt x="2835" y="2591"/>
                  </a:cubicBezTo>
                  <a:cubicBezTo>
                    <a:pt x="2504" y="3192"/>
                    <a:pt x="2227" y="3818"/>
                    <a:pt x="2008" y="4465"/>
                  </a:cubicBezTo>
                  <a:cubicBezTo>
                    <a:pt x="1967" y="4584"/>
                    <a:pt x="1931" y="4708"/>
                    <a:pt x="1898" y="4835"/>
                  </a:cubicBezTo>
                  <a:cubicBezTo>
                    <a:pt x="1353" y="5257"/>
                    <a:pt x="784" y="5648"/>
                    <a:pt x="193" y="6007"/>
                  </a:cubicBezTo>
                  <a:cubicBezTo>
                    <a:pt x="1" y="6124"/>
                    <a:pt x="119" y="6401"/>
                    <a:pt x="299" y="6401"/>
                  </a:cubicBezTo>
                  <a:cubicBezTo>
                    <a:pt x="333" y="6401"/>
                    <a:pt x="369" y="6391"/>
                    <a:pt x="405" y="6369"/>
                  </a:cubicBezTo>
                  <a:cubicBezTo>
                    <a:pt x="883" y="6079"/>
                    <a:pt x="1343" y="5759"/>
                    <a:pt x="1793" y="5429"/>
                  </a:cubicBezTo>
                  <a:lnTo>
                    <a:pt x="1793" y="5429"/>
                  </a:lnTo>
                  <a:cubicBezTo>
                    <a:pt x="1757" y="5846"/>
                    <a:pt x="1806" y="6264"/>
                    <a:pt x="2028" y="6629"/>
                  </a:cubicBezTo>
                  <a:cubicBezTo>
                    <a:pt x="2294" y="7065"/>
                    <a:pt x="2777" y="7404"/>
                    <a:pt x="3285" y="7404"/>
                  </a:cubicBezTo>
                  <a:cubicBezTo>
                    <a:pt x="3423" y="7404"/>
                    <a:pt x="3563" y="7379"/>
                    <a:pt x="3701" y="7323"/>
                  </a:cubicBezTo>
                  <a:cubicBezTo>
                    <a:pt x="3922" y="7237"/>
                    <a:pt x="3860" y="6905"/>
                    <a:pt x="3666" y="6905"/>
                  </a:cubicBezTo>
                  <a:cubicBezTo>
                    <a:pt x="3643" y="6905"/>
                    <a:pt x="3617" y="6910"/>
                    <a:pt x="3590" y="6920"/>
                  </a:cubicBezTo>
                  <a:cubicBezTo>
                    <a:pt x="3480" y="6964"/>
                    <a:pt x="3373" y="6984"/>
                    <a:pt x="3269" y="6984"/>
                  </a:cubicBezTo>
                  <a:cubicBezTo>
                    <a:pt x="2690" y="6984"/>
                    <a:pt x="2241" y="6356"/>
                    <a:pt x="2202" y="5791"/>
                  </a:cubicBezTo>
                  <a:cubicBezTo>
                    <a:pt x="2189" y="5554"/>
                    <a:pt x="2208" y="5318"/>
                    <a:pt x="2258" y="5086"/>
                  </a:cubicBezTo>
                  <a:cubicBezTo>
                    <a:pt x="3448" y="4152"/>
                    <a:pt x="4516" y="3074"/>
                    <a:pt x="5439" y="1877"/>
                  </a:cubicBezTo>
                  <a:cubicBezTo>
                    <a:pt x="5809" y="1396"/>
                    <a:pt x="6274" y="694"/>
                    <a:pt x="5849" y="107"/>
                  </a:cubicBezTo>
                  <a:cubicBezTo>
                    <a:pt x="5807" y="48"/>
                    <a:pt x="5739" y="1"/>
                    <a:pt x="56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50" name="Google Shape;10950;p20"/>
            <p:cNvSpPr/>
            <p:nvPr/>
          </p:nvSpPr>
          <p:spPr>
            <a:xfrm>
              <a:off x="6562545" y="4675210"/>
              <a:ext cx="35015" cy="78866"/>
            </a:xfrm>
            <a:custGeom>
              <a:avLst/>
              <a:gdLst/>
              <a:ahLst/>
              <a:cxnLst/>
              <a:rect l="l" t="t" r="r" b="b"/>
              <a:pathLst>
                <a:path w="1300" h="2928" extrusionOk="0">
                  <a:moveTo>
                    <a:pt x="1008" y="0"/>
                  </a:moveTo>
                  <a:cubicBezTo>
                    <a:pt x="943" y="0"/>
                    <a:pt x="879" y="28"/>
                    <a:pt x="834" y="97"/>
                  </a:cubicBezTo>
                  <a:cubicBezTo>
                    <a:pt x="322" y="880"/>
                    <a:pt x="35" y="1790"/>
                    <a:pt x="6" y="2726"/>
                  </a:cubicBezTo>
                  <a:cubicBezTo>
                    <a:pt x="1" y="2861"/>
                    <a:pt x="103" y="2928"/>
                    <a:pt x="208" y="2928"/>
                  </a:cubicBezTo>
                  <a:cubicBezTo>
                    <a:pt x="312" y="2928"/>
                    <a:pt x="419" y="2861"/>
                    <a:pt x="424" y="2726"/>
                  </a:cubicBezTo>
                  <a:cubicBezTo>
                    <a:pt x="455" y="1864"/>
                    <a:pt x="722" y="1027"/>
                    <a:pt x="1196" y="308"/>
                  </a:cubicBezTo>
                  <a:cubicBezTo>
                    <a:pt x="1300" y="150"/>
                    <a:pt x="1155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51" name="Google Shape;10951;p20"/>
            <p:cNvSpPr/>
            <p:nvPr/>
          </p:nvSpPr>
          <p:spPr>
            <a:xfrm>
              <a:off x="6335291" y="4795826"/>
              <a:ext cx="295261" cy="23272"/>
            </a:xfrm>
            <a:custGeom>
              <a:avLst/>
              <a:gdLst/>
              <a:ahLst/>
              <a:cxnLst/>
              <a:rect l="l" t="t" r="r" b="b"/>
              <a:pathLst>
                <a:path w="10962" h="864" extrusionOk="0">
                  <a:moveTo>
                    <a:pt x="264" y="1"/>
                  </a:moveTo>
                  <a:cubicBezTo>
                    <a:pt x="1" y="1"/>
                    <a:pt x="3" y="413"/>
                    <a:pt x="270" y="419"/>
                  </a:cubicBezTo>
                  <a:cubicBezTo>
                    <a:pt x="3747" y="499"/>
                    <a:pt x="7222" y="648"/>
                    <a:pt x="10692" y="863"/>
                  </a:cubicBezTo>
                  <a:cubicBezTo>
                    <a:pt x="10698" y="863"/>
                    <a:pt x="10703" y="863"/>
                    <a:pt x="10708" y="863"/>
                  </a:cubicBezTo>
                  <a:cubicBezTo>
                    <a:pt x="10962" y="863"/>
                    <a:pt x="10956" y="461"/>
                    <a:pt x="10692" y="444"/>
                  </a:cubicBezTo>
                  <a:cubicBezTo>
                    <a:pt x="7222" y="228"/>
                    <a:pt x="3748" y="81"/>
                    <a:pt x="270" y="1"/>
                  </a:cubicBezTo>
                  <a:cubicBezTo>
                    <a:pt x="268" y="1"/>
                    <a:pt x="266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52" name="Google Shape;10952;p20"/>
            <p:cNvSpPr/>
            <p:nvPr/>
          </p:nvSpPr>
          <p:spPr>
            <a:xfrm>
              <a:off x="6390024" y="4833805"/>
              <a:ext cx="131577" cy="189138"/>
            </a:xfrm>
            <a:custGeom>
              <a:avLst/>
              <a:gdLst/>
              <a:ahLst/>
              <a:cxnLst/>
              <a:rect l="l" t="t" r="r" b="b"/>
              <a:pathLst>
                <a:path w="4885" h="7022" extrusionOk="0">
                  <a:moveTo>
                    <a:pt x="4349" y="411"/>
                  </a:moveTo>
                  <a:cubicBezTo>
                    <a:pt x="4364" y="411"/>
                    <a:pt x="4376" y="413"/>
                    <a:pt x="4385" y="419"/>
                  </a:cubicBezTo>
                  <a:cubicBezTo>
                    <a:pt x="4447" y="466"/>
                    <a:pt x="4385" y="618"/>
                    <a:pt x="4366" y="661"/>
                  </a:cubicBezTo>
                  <a:cubicBezTo>
                    <a:pt x="4255" y="924"/>
                    <a:pt x="4056" y="1178"/>
                    <a:pt x="3899" y="1418"/>
                  </a:cubicBezTo>
                  <a:cubicBezTo>
                    <a:pt x="3592" y="1886"/>
                    <a:pt x="3260" y="2337"/>
                    <a:pt x="2906" y="2771"/>
                  </a:cubicBezTo>
                  <a:cubicBezTo>
                    <a:pt x="2505" y="3262"/>
                    <a:pt x="2075" y="3729"/>
                    <a:pt x="1622" y="4170"/>
                  </a:cubicBezTo>
                  <a:cubicBezTo>
                    <a:pt x="1622" y="4164"/>
                    <a:pt x="1624" y="4159"/>
                    <a:pt x="1626" y="4155"/>
                  </a:cubicBezTo>
                  <a:cubicBezTo>
                    <a:pt x="1760" y="3683"/>
                    <a:pt x="1926" y="3221"/>
                    <a:pt x="2122" y="2771"/>
                  </a:cubicBezTo>
                  <a:cubicBezTo>
                    <a:pt x="2503" y="1903"/>
                    <a:pt x="3039" y="1038"/>
                    <a:pt x="3897" y="579"/>
                  </a:cubicBezTo>
                  <a:cubicBezTo>
                    <a:pt x="3996" y="526"/>
                    <a:pt x="4101" y="471"/>
                    <a:pt x="4209" y="441"/>
                  </a:cubicBezTo>
                  <a:cubicBezTo>
                    <a:pt x="4238" y="434"/>
                    <a:pt x="4304" y="411"/>
                    <a:pt x="4349" y="411"/>
                  </a:cubicBezTo>
                  <a:close/>
                  <a:moveTo>
                    <a:pt x="4346" y="0"/>
                  </a:moveTo>
                  <a:cubicBezTo>
                    <a:pt x="3854" y="0"/>
                    <a:pt x="3334" y="403"/>
                    <a:pt x="2993" y="717"/>
                  </a:cubicBezTo>
                  <a:cubicBezTo>
                    <a:pt x="2578" y="1099"/>
                    <a:pt x="2254" y="1577"/>
                    <a:pt x="1992" y="2074"/>
                  </a:cubicBezTo>
                  <a:cubicBezTo>
                    <a:pt x="1724" y="2588"/>
                    <a:pt x="1514" y="3133"/>
                    <a:pt x="1334" y="3685"/>
                  </a:cubicBezTo>
                  <a:cubicBezTo>
                    <a:pt x="1229" y="4001"/>
                    <a:pt x="1132" y="4332"/>
                    <a:pt x="1080" y="4665"/>
                  </a:cubicBezTo>
                  <a:cubicBezTo>
                    <a:pt x="787" y="4929"/>
                    <a:pt x="487" y="5182"/>
                    <a:pt x="175" y="5422"/>
                  </a:cubicBezTo>
                  <a:cubicBezTo>
                    <a:pt x="1" y="5556"/>
                    <a:pt x="111" y="5826"/>
                    <a:pt x="275" y="5826"/>
                  </a:cubicBezTo>
                  <a:cubicBezTo>
                    <a:pt x="310" y="5826"/>
                    <a:pt x="348" y="5813"/>
                    <a:pt x="386" y="5784"/>
                  </a:cubicBezTo>
                  <a:cubicBezTo>
                    <a:pt x="612" y="5610"/>
                    <a:pt x="831" y="5428"/>
                    <a:pt x="1049" y="5245"/>
                  </a:cubicBezTo>
                  <a:cubicBezTo>
                    <a:pt x="1052" y="5344"/>
                    <a:pt x="1063" y="5443"/>
                    <a:pt x="1082" y="5541"/>
                  </a:cubicBezTo>
                  <a:cubicBezTo>
                    <a:pt x="1315" y="6770"/>
                    <a:pt x="2555" y="7021"/>
                    <a:pt x="3637" y="7021"/>
                  </a:cubicBezTo>
                  <a:cubicBezTo>
                    <a:pt x="3793" y="7021"/>
                    <a:pt x="3947" y="7016"/>
                    <a:pt x="4093" y="7008"/>
                  </a:cubicBezTo>
                  <a:cubicBezTo>
                    <a:pt x="4356" y="6992"/>
                    <a:pt x="4363" y="6587"/>
                    <a:pt x="4108" y="6587"/>
                  </a:cubicBezTo>
                  <a:cubicBezTo>
                    <a:pt x="4103" y="6587"/>
                    <a:pt x="4098" y="6588"/>
                    <a:pt x="4093" y="6588"/>
                  </a:cubicBezTo>
                  <a:cubicBezTo>
                    <a:pt x="3912" y="6598"/>
                    <a:pt x="3712" y="6608"/>
                    <a:pt x="3505" y="6608"/>
                  </a:cubicBezTo>
                  <a:cubicBezTo>
                    <a:pt x="2755" y="6608"/>
                    <a:pt x="1923" y="6477"/>
                    <a:pt x="1590" y="5767"/>
                  </a:cubicBezTo>
                  <a:cubicBezTo>
                    <a:pt x="1458" y="5486"/>
                    <a:pt x="1441" y="5176"/>
                    <a:pt x="1475" y="4868"/>
                  </a:cubicBezTo>
                  <a:cubicBezTo>
                    <a:pt x="2136" y="4269"/>
                    <a:pt x="2755" y="3628"/>
                    <a:pt x="3313" y="2929"/>
                  </a:cubicBezTo>
                  <a:cubicBezTo>
                    <a:pt x="3742" y="2395"/>
                    <a:pt x="4139" y="1836"/>
                    <a:pt x="4499" y="1253"/>
                  </a:cubicBezTo>
                  <a:cubicBezTo>
                    <a:pt x="4645" y="1018"/>
                    <a:pt x="4884" y="728"/>
                    <a:pt x="4864" y="435"/>
                  </a:cubicBezTo>
                  <a:cubicBezTo>
                    <a:pt x="4845" y="178"/>
                    <a:pt x="4632" y="12"/>
                    <a:pt x="4385" y="1"/>
                  </a:cubicBezTo>
                  <a:cubicBezTo>
                    <a:pt x="4372" y="1"/>
                    <a:pt x="4359" y="0"/>
                    <a:pt x="4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53" name="Google Shape;10953;p20"/>
            <p:cNvSpPr/>
            <p:nvPr/>
          </p:nvSpPr>
          <p:spPr>
            <a:xfrm>
              <a:off x="6537279" y="4964791"/>
              <a:ext cx="62381" cy="80805"/>
            </a:xfrm>
            <a:custGeom>
              <a:avLst/>
              <a:gdLst/>
              <a:ahLst/>
              <a:cxnLst/>
              <a:rect l="l" t="t" r="r" b="b"/>
              <a:pathLst>
                <a:path w="2316" h="3000" extrusionOk="0">
                  <a:moveTo>
                    <a:pt x="880" y="1"/>
                  </a:moveTo>
                  <a:cubicBezTo>
                    <a:pt x="557" y="1"/>
                    <a:pt x="258" y="183"/>
                    <a:pt x="68" y="442"/>
                  </a:cubicBezTo>
                  <a:cubicBezTo>
                    <a:pt x="0" y="533"/>
                    <a:pt x="52" y="675"/>
                    <a:pt x="143" y="728"/>
                  </a:cubicBezTo>
                  <a:cubicBezTo>
                    <a:pt x="176" y="748"/>
                    <a:pt x="211" y="756"/>
                    <a:pt x="244" y="756"/>
                  </a:cubicBezTo>
                  <a:cubicBezTo>
                    <a:pt x="316" y="756"/>
                    <a:pt x="383" y="715"/>
                    <a:pt x="430" y="653"/>
                  </a:cubicBezTo>
                  <a:cubicBezTo>
                    <a:pt x="522" y="528"/>
                    <a:pt x="704" y="415"/>
                    <a:pt x="873" y="415"/>
                  </a:cubicBezTo>
                  <a:cubicBezTo>
                    <a:pt x="922" y="415"/>
                    <a:pt x="969" y="424"/>
                    <a:pt x="1012" y="445"/>
                  </a:cubicBezTo>
                  <a:cubicBezTo>
                    <a:pt x="1258" y="561"/>
                    <a:pt x="1166" y="923"/>
                    <a:pt x="1072" y="1106"/>
                  </a:cubicBezTo>
                  <a:cubicBezTo>
                    <a:pt x="917" y="1404"/>
                    <a:pt x="669" y="1640"/>
                    <a:pt x="541" y="1954"/>
                  </a:cubicBezTo>
                  <a:cubicBezTo>
                    <a:pt x="412" y="2267"/>
                    <a:pt x="425" y="2676"/>
                    <a:pt x="776" y="2829"/>
                  </a:cubicBezTo>
                  <a:cubicBezTo>
                    <a:pt x="962" y="2911"/>
                    <a:pt x="1186" y="2908"/>
                    <a:pt x="1387" y="2927"/>
                  </a:cubicBezTo>
                  <a:lnTo>
                    <a:pt x="2108" y="2999"/>
                  </a:lnTo>
                  <a:cubicBezTo>
                    <a:pt x="2113" y="2999"/>
                    <a:pt x="2118" y="2999"/>
                    <a:pt x="2122" y="2999"/>
                  </a:cubicBezTo>
                  <a:cubicBezTo>
                    <a:pt x="2227" y="2999"/>
                    <a:pt x="2316" y="2890"/>
                    <a:pt x="2316" y="2789"/>
                  </a:cubicBezTo>
                  <a:cubicBezTo>
                    <a:pt x="2316" y="2668"/>
                    <a:pt x="2220" y="2591"/>
                    <a:pt x="2108" y="2580"/>
                  </a:cubicBezTo>
                  <a:lnTo>
                    <a:pt x="1459" y="2516"/>
                  </a:lnTo>
                  <a:lnTo>
                    <a:pt x="1147" y="2485"/>
                  </a:lnTo>
                  <a:cubicBezTo>
                    <a:pt x="1081" y="2478"/>
                    <a:pt x="981" y="2480"/>
                    <a:pt x="925" y="2438"/>
                  </a:cubicBezTo>
                  <a:cubicBezTo>
                    <a:pt x="824" y="2364"/>
                    <a:pt x="900" y="2168"/>
                    <a:pt x="940" y="2081"/>
                  </a:cubicBezTo>
                  <a:cubicBezTo>
                    <a:pt x="1012" y="1921"/>
                    <a:pt x="1122" y="1778"/>
                    <a:pt x="1226" y="1637"/>
                  </a:cubicBezTo>
                  <a:cubicBezTo>
                    <a:pt x="1425" y="1363"/>
                    <a:pt x="1606" y="1050"/>
                    <a:pt x="1586" y="697"/>
                  </a:cubicBezTo>
                  <a:cubicBezTo>
                    <a:pt x="1567" y="370"/>
                    <a:pt x="1356" y="70"/>
                    <a:pt x="1020" y="12"/>
                  </a:cubicBezTo>
                  <a:cubicBezTo>
                    <a:pt x="973" y="4"/>
                    <a:pt x="926" y="1"/>
                    <a:pt x="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0954" name="Google Shape;10954;p20"/>
          <p:cNvSpPr/>
          <p:nvPr/>
        </p:nvSpPr>
        <p:spPr>
          <a:xfrm rot="10799983" flipH="1">
            <a:off x="-933250" y="-254264"/>
            <a:ext cx="10619262" cy="6770088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0955" name="Google Shape;10955;p20"/>
          <p:cNvSpPr txBox="1">
            <a:spLocks noGrp="1"/>
          </p:cNvSpPr>
          <p:nvPr>
            <p:ph type="subTitle" idx="1"/>
          </p:nvPr>
        </p:nvSpPr>
        <p:spPr>
          <a:xfrm>
            <a:off x="715100" y="3184300"/>
            <a:ext cx="3120600" cy="9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0956" name="Google Shape;10956;p20"/>
          <p:cNvSpPr txBox="1">
            <a:spLocks noGrp="1"/>
          </p:cNvSpPr>
          <p:nvPr>
            <p:ph type="title"/>
          </p:nvPr>
        </p:nvSpPr>
        <p:spPr>
          <a:xfrm>
            <a:off x="715100" y="1983300"/>
            <a:ext cx="3120600" cy="120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52944120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 preserve="1">
  <p:cSld name="Title and text 3">
    <p:spTree>
      <p:nvGrpSpPr>
        <p:cNvPr id="1" name="Shape 10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8" name="Google Shape;10958;p21"/>
          <p:cNvGrpSpPr/>
          <p:nvPr/>
        </p:nvGrpSpPr>
        <p:grpSpPr>
          <a:xfrm>
            <a:off x="1471631" y="-8"/>
            <a:ext cx="7672363" cy="5006517"/>
            <a:chOff x="3282475" y="1530550"/>
            <a:chExt cx="4017575" cy="2621625"/>
          </a:xfrm>
        </p:grpSpPr>
        <p:sp>
          <p:nvSpPr>
            <p:cNvPr id="10959" name="Google Shape;10959;p21"/>
            <p:cNvSpPr/>
            <p:nvPr/>
          </p:nvSpPr>
          <p:spPr>
            <a:xfrm>
              <a:off x="3838900" y="1649750"/>
              <a:ext cx="38475" cy="1023650"/>
            </a:xfrm>
            <a:custGeom>
              <a:avLst/>
              <a:gdLst/>
              <a:ahLst/>
              <a:cxnLst/>
              <a:rect l="l" t="t" r="r" b="b"/>
              <a:pathLst>
                <a:path w="1539" h="40946" extrusionOk="0">
                  <a:moveTo>
                    <a:pt x="163" y="1"/>
                  </a:moveTo>
                  <a:cubicBezTo>
                    <a:pt x="80" y="1"/>
                    <a:pt x="0" y="54"/>
                    <a:pt x="9" y="162"/>
                  </a:cubicBezTo>
                  <a:cubicBezTo>
                    <a:pt x="1038" y="13689"/>
                    <a:pt x="1205" y="27227"/>
                    <a:pt x="811" y="40783"/>
                  </a:cubicBezTo>
                  <a:cubicBezTo>
                    <a:pt x="808" y="40891"/>
                    <a:pt x="890" y="40946"/>
                    <a:pt x="974" y="40946"/>
                  </a:cubicBezTo>
                  <a:cubicBezTo>
                    <a:pt x="1058" y="40946"/>
                    <a:pt x="1144" y="40891"/>
                    <a:pt x="1147" y="40783"/>
                  </a:cubicBezTo>
                  <a:cubicBezTo>
                    <a:pt x="1539" y="27227"/>
                    <a:pt x="1374" y="13689"/>
                    <a:pt x="343" y="162"/>
                  </a:cubicBezTo>
                  <a:cubicBezTo>
                    <a:pt x="335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0" name="Google Shape;10960;p21"/>
            <p:cNvSpPr/>
            <p:nvPr/>
          </p:nvSpPr>
          <p:spPr>
            <a:xfrm>
              <a:off x="3338475" y="2162950"/>
              <a:ext cx="1018725" cy="19675"/>
            </a:xfrm>
            <a:custGeom>
              <a:avLst/>
              <a:gdLst/>
              <a:ahLst/>
              <a:cxnLst/>
              <a:rect l="l" t="t" r="r" b="b"/>
              <a:pathLst>
                <a:path w="40749" h="787" extrusionOk="0">
                  <a:moveTo>
                    <a:pt x="207" y="1"/>
                  </a:moveTo>
                  <a:cubicBezTo>
                    <a:pt x="0" y="1"/>
                    <a:pt x="3" y="326"/>
                    <a:pt x="215" y="335"/>
                  </a:cubicBezTo>
                  <a:cubicBezTo>
                    <a:pt x="7159" y="636"/>
                    <a:pt x="14105" y="787"/>
                    <a:pt x="21052" y="787"/>
                  </a:cubicBezTo>
                  <a:cubicBezTo>
                    <a:pt x="27544" y="787"/>
                    <a:pt x="34037" y="655"/>
                    <a:pt x="40532" y="393"/>
                  </a:cubicBezTo>
                  <a:cubicBezTo>
                    <a:pt x="40744" y="384"/>
                    <a:pt x="40748" y="57"/>
                    <a:pt x="40539" y="57"/>
                  </a:cubicBezTo>
                  <a:cubicBezTo>
                    <a:pt x="40537" y="57"/>
                    <a:pt x="40534" y="57"/>
                    <a:pt x="40532" y="57"/>
                  </a:cubicBezTo>
                  <a:cubicBezTo>
                    <a:pt x="34038" y="321"/>
                    <a:pt x="27543" y="452"/>
                    <a:pt x="21046" y="452"/>
                  </a:cubicBezTo>
                  <a:cubicBezTo>
                    <a:pt x="14104" y="452"/>
                    <a:pt x="7161" y="302"/>
                    <a:pt x="215" y="1"/>
                  </a:cubicBezTo>
                  <a:cubicBezTo>
                    <a:pt x="212" y="1"/>
                    <a:pt x="20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1" name="Google Shape;10961;p21"/>
            <p:cNvSpPr/>
            <p:nvPr/>
          </p:nvSpPr>
          <p:spPr>
            <a:xfrm>
              <a:off x="3809900" y="1555050"/>
              <a:ext cx="53625" cy="61025"/>
            </a:xfrm>
            <a:custGeom>
              <a:avLst/>
              <a:gdLst/>
              <a:ahLst/>
              <a:cxnLst/>
              <a:rect l="l" t="t" r="r" b="b"/>
              <a:pathLst>
                <a:path w="2145" h="2441" extrusionOk="0">
                  <a:moveTo>
                    <a:pt x="1675" y="0"/>
                  </a:moveTo>
                  <a:cubicBezTo>
                    <a:pt x="1625" y="0"/>
                    <a:pt x="1573" y="25"/>
                    <a:pt x="1535" y="81"/>
                  </a:cubicBezTo>
                  <a:lnTo>
                    <a:pt x="1192" y="577"/>
                  </a:lnTo>
                  <a:cubicBezTo>
                    <a:pt x="1126" y="672"/>
                    <a:pt x="1028" y="900"/>
                    <a:pt x="934" y="949"/>
                  </a:cubicBezTo>
                  <a:cubicBezTo>
                    <a:pt x="867" y="983"/>
                    <a:pt x="809" y="998"/>
                    <a:pt x="759" y="998"/>
                  </a:cubicBezTo>
                  <a:cubicBezTo>
                    <a:pt x="435" y="998"/>
                    <a:pt x="431" y="369"/>
                    <a:pt x="346" y="170"/>
                  </a:cubicBezTo>
                  <a:cubicBezTo>
                    <a:pt x="320" y="107"/>
                    <a:pt x="273" y="81"/>
                    <a:pt x="224" y="81"/>
                  </a:cubicBezTo>
                  <a:cubicBezTo>
                    <a:pt x="118" y="81"/>
                    <a:pt x="0" y="204"/>
                    <a:pt x="57" y="338"/>
                  </a:cubicBezTo>
                  <a:lnTo>
                    <a:pt x="57" y="339"/>
                  </a:lnTo>
                  <a:cubicBezTo>
                    <a:pt x="210" y="698"/>
                    <a:pt x="166" y="1442"/>
                    <a:pt x="731" y="1442"/>
                  </a:cubicBezTo>
                  <a:cubicBezTo>
                    <a:pt x="744" y="1442"/>
                    <a:pt x="758" y="1441"/>
                    <a:pt x="772" y="1440"/>
                  </a:cubicBezTo>
                  <a:cubicBezTo>
                    <a:pt x="961" y="1430"/>
                    <a:pt x="1077" y="1308"/>
                    <a:pt x="1187" y="1166"/>
                  </a:cubicBezTo>
                  <a:cubicBezTo>
                    <a:pt x="1324" y="992"/>
                    <a:pt x="1449" y="807"/>
                    <a:pt x="1573" y="621"/>
                  </a:cubicBezTo>
                  <a:lnTo>
                    <a:pt x="1573" y="621"/>
                  </a:lnTo>
                  <a:lnTo>
                    <a:pt x="1796" y="2282"/>
                  </a:lnTo>
                  <a:cubicBezTo>
                    <a:pt x="1810" y="2387"/>
                    <a:pt x="1902" y="2440"/>
                    <a:pt x="1985" y="2440"/>
                  </a:cubicBezTo>
                  <a:cubicBezTo>
                    <a:pt x="2069" y="2440"/>
                    <a:pt x="2145" y="2388"/>
                    <a:pt x="2131" y="2282"/>
                  </a:cubicBezTo>
                  <a:cubicBezTo>
                    <a:pt x="2037" y="1576"/>
                    <a:pt x="1941" y="870"/>
                    <a:pt x="1846" y="165"/>
                  </a:cubicBezTo>
                  <a:cubicBezTo>
                    <a:pt x="1833" y="64"/>
                    <a:pt x="1756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2" name="Google Shape;10962;p21"/>
            <p:cNvSpPr/>
            <p:nvPr/>
          </p:nvSpPr>
          <p:spPr>
            <a:xfrm>
              <a:off x="4388200" y="2140575"/>
              <a:ext cx="51625" cy="43100"/>
            </a:xfrm>
            <a:custGeom>
              <a:avLst/>
              <a:gdLst/>
              <a:ahLst/>
              <a:cxnLst/>
              <a:rect l="l" t="t" r="r" b="b"/>
              <a:pathLst>
                <a:path w="2065" h="1724" extrusionOk="0">
                  <a:moveTo>
                    <a:pt x="228" y="1"/>
                  </a:moveTo>
                  <a:cubicBezTo>
                    <a:pt x="91" y="1"/>
                    <a:pt x="1" y="218"/>
                    <a:pt x="147" y="319"/>
                  </a:cubicBezTo>
                  <a:cubicBezTo>
                    <a:pt x="716" y="713"/>
                    <a:pt x="1241" y="1167"/>
                    <a:pt x="1714" y="1672"/>
                  </a:cubicBezTo>
                  <a:cubicBezTo>
                    <a:pt x="1748" y="1709"/>
                    <a:pt x="1787" y="1724"/>
                    <a:pt x="1825" y="1724"/>
                  </a:cubicBezTo>
                  <a:cubicBezTo>
                    <a:pt x="1951" y="1724"/>
                    <a:pt x="2064" y="1557"/>
                    <a:pt x="1950" y="1436"/>
                  </a:cubicBezTo>
                  <a:cubicBezTo>
                    <a:pt x="1458" y="911"/>
                    <a:pt x="909" y="440"/>
                    <a:pt x="317" y="31"/>
                  </a:cubicBezTo>
                  <a:cubicBezTo>
                    <a:pt x="286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3" name="Google Shape;10963;p21"/>
            <p:cNvSpPr/>
            <p:nvPr/>
          </p:nvSpPr>
          <p:spPr>
            <a:xfrm>
              <a:off x="4383300" y="2134375"/>
              <a:ext cx="53150" cy="65075"/>
            </a:xfrm>
            <a:custGeom>
              <a:avLst/>
              <a:gdLst/>
              <a:ahLst/>
              <a:cxnLst/>
              <a:rect l="l" t="t" r="r" b="b"/>
              <a:pathLst>
                <a:path w="2126" h="2603" extrusionOk="0">
                  <a:moveTo>
                    <a:pt x="1894" y="1"/>
                  </a:moveTo>
                  <a:cubicBezTo>
                    <a:pt x="1857" y="1"/>
                    <a:pt x="1818" y="17"/>
                    <a:pt x="1785" y="56"/>
                  </a:cubicBezTo>
                  <a:cubicBezTo>
                    <a:pt x="1175" y="790"/>
                    <a:pt x="606" y="1559"/>
                    <a:pt x="83" y="2357"/>
                  </a:cubicBezTo>
                  <a:cubicBezTo>
                    <a:pt x="1" y="2483"/>
                    <a:pt x="117" y="2603"/>
                    <a:pt x="234" y="2603"/>
                  </a:cubicBezTo>
                  <a:cubicBezTo>
                    <a:pt x="285" y="2603"/>
                    <a:pt x="337" y="2580"/>
                    <a:pt x="372" y="2526"/>
                  </a:cubicBezTo>
                  <a:cubicBezTo>
                    <a:pt x="879" y="1751"/>
                    <a:pt x="1430" y="1005"/>
                    <a:pt x="2021" y="293"/>
                  </a:cubicBezTo>
                  <a:cubicBezTo>
                    <a:pt x="2126" y="168"/>
                    <a:pt x="2015" y="1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4" name="Google Shape;10964;p21"/>
            <p:cNvSpPr/>
            <p:nvPr/>
          </p:nvSpPr>
          <p:spPr>
            <a:xfrm>
              <a:off x="3961375" y="2150450"/>
              <a:ext cx="11200" cy="68025"/>
            </a:xfrm>
            <a:custGeom>
              <a:avLst/>
              <a:gdLst/>
              <a:ahLst/>
              <a:cxnLst/>
              <a:rect l="l" t="t" r="r" b="b"/>
              <a:pathLst>
                <a:path w="448" h="272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lnTo>
                    <a:pt x="108" y="2560"/>
                  </a:lnTo>
                  <a:cubicBezTo>
                    <a:pt x="113" y="2667"/>
                    <a:pt x="199" y="2721"/>
                    <a:pt x="283" y="2721"/>
                  </a:cubicBezTo>
                  <a:cubicBezTo>
                    <a:pt x="366" y="2721"/>
                    <a:pt x="447" y="2668"/>
                    <a:pt x="442" y="2560"/>
                  </a:cubicBezTo>
                  <a:lnTo>
                    <a:pt x="340" y="162"/>
                  </a:ln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5" name="Google Shape;10965;p21"/>
            <p:cNvSpPr/>
            <p:nvPr/>
          </p:nvSpPr>
          <p:spPr>
            <a:xfrm>
              <a:off x="3832625" y="2090125"/>
              <a:ext cx="53075" cy="9625"/>
            </a:xfrm>
            <a:custGeom>
              <a:avLst/>
              <a:gdLst/>
              <a:ahLst/>
              <a:cxnLst/>
              <a:rect l="l" t="t" r="r" b="b"/>
              <a:pathLst>
                <a:path w="2123" h="385" extrusionOk="0">
                  <a:moveTo>
                    <a:pt x="210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906" y="385"/>
                  </a:lnTo>
                  <a:cubicBezTo>
                    <a:pt x="1908" y="385"/>
                    <a:pt x="1909" y="385"/>
                    <a:pt x="1911" y="385"/>
                  </a:cubicBezTo>
                  <a:cubicBezTo>
                    <a:pt x="2122" y="385"/>
                    <a:pt x="2119" y="55"/>
                    <a:pt x="1906" y="49"/>
                  </a:cubicBezTo>
                  <a:lnTo>
                    <a:pt x="215" y="0"/>
                  </a:lnTo>
                  <a:cubicBezTo>
                    <a:pt x="213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6" name="Google Shape;10966;p21"/>
            <p:cNvSpPr/>
            <p:nvPr/>
          </p:nvSpPr>
          <p:spPr>
            <a:xfrm>
              <a:off x="4066700" y="2146475"/>
              <a:ext cx="10075" cy="60925"/>
            </a:xfrm>
            <a:custGeom>
              <a:avLst/>
              <a:gdLst/>
              <a:ahLst/>
              <a:cxnLst/>
              <a:rect l="l" t="t" r="r" b="b"/>
              <a:pathLst>
                <a:path w="403" h="2437" extrusionOk="0">
                  <a:moveTo>
                    <a:pt x="237" y="0"/>
                  </a:moveTo>
                  <a:cubicBezTo>
                    <a:pt x="154" y="0"/>
                    <a:pt x="68" y="54"/>
                    <a:pt x="64" y="163"/>
                  </a:cubicBezTo>
                  <a:cubicBezTo>
                    <a:pt x="45" y="866"/>
                    <a:pt x="23" y="1571"/>
                    <a:pt x="3" y="2275"/>
                  </a:cubicBezTo>
                  <a:cubicBezTo>
                    <a:pt x="0" y="2383"/>
                    <a:pt x="82" y="2437"/>
                    <a:pt x="166" y="2437"/>
                  </a:cubicBezTo>
                  <a:cubicBezTo>
                    <a:pt x="249" y="2437"/>
                    <a:pt x="334" y="2383"/>
                    <a:pt x="337" y="2275"/>
                  </a:cubicBezTo>
                  <a:cubicBezTo>
                    <a:pt x="359" y="1571"/>
                    <a:pt x="379" y="866"/>
                    <a:pt x="400" y="163"/>
                  </a:cubicBezTo>
                  <a:cubicBezTo>
                    <a:pt x="403" y="54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7" name="Google Shape;10967;p21"/>
            <p:cNvSpPr/>
            <p:nvPr/>
          </p:nvSpPr>
          <p:spPr>
            <a:xfrm>
              <a:off x="4169300" y="2156575"/>
              <a:ext cx="11800" cy="46850"/>
            </a:xfrm>
            <a:custGeom>
              <a:avLst/>
              <a:gdLst/>
              <a:ahLst/>
              <a:cxnLst/>
              <a:rect l="l" t="t" r="r" b="b"/>
              <a:pathLst>
                <a:path w="472" h="1874" extrusionOk="0">
                  <a:moveTo>
                    <a:pt x="163" y="1"/>
                  </a:moveTo>
                  <a:cubicBezTo>
                    <a:pt x="80" y="1"/>
                    <a:pt x="0" y="54"/>
                    <a:pt x="9" y="161"/>
                  </a:cubicBezTo>
                  <a:lnTo>
                    <a:pt x="129" y="1713"/>
                  </a:lnTo>
                  <a:cubicBezTo>
                    <a:pt x="137" y="1820"/>
                    <a:pt x="225" y="1873"/>
                    <a:pt x="309" y="1873"/>
                  </a:cubicBezTo>
                  <a:cubicBezTo>
                    <a:pt x="392" y="1873"/>
                    <a:pt x="472" y="1820"/>
                    <a:pt x="463" y="1713"/>
                  </a:cubicBezTo>
                  <a:lnTo>
                    <a:pt x="343" y="161"/>
                  </a:lnTo>
                  <a:cubicBezTo>
                    <a:pt x="335" y="54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8" name="Google Shape;10968;p21"/>
            <p:cNvSpPr/>
            <p:nvPr/>
          </p:nvSpPr>
          <p:spPr>
            <a:xfrm>
              <a:off x="4261250" y="2148775"/>
              <a:ext cx="15450" cy="57350"/>
            </a:xfrm>
            <a:custGeom>
              <a:avLst/>
              <a:gdLst/>
              <a:ahLst/>
              <a:cxnLst/>
              <a:rect l="l" t="t" r="r" b="b"/>
              <a:pathLst>
                <a:path w="618" h="2294" extrusionOk="0">
                  <a:moveTo>
                    <a:pt x="160" y="0"/>
                  </a:moveTo>
                  <a:cubicBezTo>
                    <a:pt x="77" y="0"/>
                    <a:pt x="1" y="53"/>
                    <a:pt x="15" y="159"/>
                  </a:cubicBezTo>
                  <a:cubicBezTo>
                    <a:pt x="100" y="818"/>
                    <a:pt x="184" y="1475"/>
                    <a:pt x="269" y="2134"/>
                  </a:cubicBezTo>
                  <a:cubicBezTo>
                    <a:pt x="283" y="2240"/>
                    <a:pt x="375" y="2293"/>
                    <a:pt x="458" y="2293"/>
                  </a:cubicBezTo>
                  <a:cubicBezTo>
                    <a:pt x="542" y="2293"/>
                    <a:pt x="618" y="2241"/>
                    <a:pt x="603" y="2134"/>
                  </a:cubicBezTo>
                  <a:cubicBezTo>
                    <a:pt x="520" y="1475"/>
                    <a:pt x="434" y="818"/>
                    <a:pt x="349" y="159"/>
                  </a:cubicBezTo>
                  <a:cubicBezTo>
                    <a:pt x="335" y="53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69" name="Google Shape;10969;p21"/>
            <p:cNvSpPr/>
            <p:nvPr/>
          </p:nvSpPr>
          <p:spPr>
            <a:xfrm>
              <a:off x="3832450" y="1975725"/>
              <a:ext cx="74200" cy="14725"/>
            </a:xfrm>
            <a:custGeom>
              <a:avLst/>
              <a:gdLst/>
              <a:ahLst/>
              <a:cxnLst/>
              <a:rect l="l" t="t" r="r" b="b"/>
              <a:pathLst>
                <a:path w="2968" h="589" extrusionOk="0">
                  <a:moveTo>
                    <a:pt x="2772" y="1"/>
                  </a:moveTo>
                  <a:cubicBezTo>
                    <a:pt x="2766" y="1"/>
                    <a:pt x="2760" y="1"/>
                    <a:pt x="2753" y="2"/>
                  </a:cubicBezTo>
                  <a:lnTo>
                    <a:pt x="213" y="253"/>
                  </a:lnTo>
                  <a:cubicBezTo>
                    <a:pt x="8" y="274"/>
                    <a:pt x="0" y="588"/>
                    <a:pt x="194" y="588"/>
                  </a:cubicBezTo>
                  <a:cubicBezTo>
                    <a:pt x="200" y="588"/>
                    <a:pt x="207" y="588"/>
                    <a:pt x="213" y="587"/>
                  </a:cubicBezTo>
                  <a:lnTo>
                    <a:pt x="2753" y="336"/>
                  </a:lnTo>
                  <a:cubicBezTo>
                    <a:pt x="2959" y="315"/>
                    <a:pt x="2968" y="1"/>
                    <a:pt x="27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0" name="Google Shape;10970;p21"/>
            <p:cNvSpPr/>
            <p:nvPr/>
          </p:nvSpPr>
          <p:spPr>
            <a:xfrm>
              <a:off x="3813575" y="1858375"/>
              <a:ext cx="78825" cy="20175"/>
            </a:xfrm>
            <a:custGeom>
              <a:avLst/>
              <a:gdLst/>
              <a:ahLst/>
              <a:cxnLst/>
              <a:rect l="l" t="t" r="r" b="b"/>
              <a:pathLst>
                <a:path w="3153" h="807" extrusionOk="0">
                  <a:moveTo>
                    <a:pt x="2961" y="1"/>
                  </a:moveTo>
                  <a:cubicBezTo>
                    <a:pt x="2953" y="1"/>
                    <a:pt x="2946" y="1"/>
                    <a:pt x="2938" y="2"/>
                  </a:cubicBezTo>
                  <a:cubicBezTo>
                    <a:pt x="2016" y="110"/>
                    <a:pt x="1099" y="269"/>
                    <a:pt x="195" y="478"/>
                  </a:cubicBezTo>
                  <a:cubicBezTo>
                    <a:pt x="0" y="523"/>
                    <a:pt x="63" y="806"/>
                    <a:pt x="241" y="806"/>
                  </a:cubicBezTo>
                  <a:cubicBezTo>
                    <a:pt x="255" y="806"/>
                    <a:pt x="269" y="805"/>
                    <a:pt x="283" y="801"/>
                  </a:cubicBezTo>
                  <a:cubicBezTo>
                    <a:pt x="1159" y="597"/>
                    <a:pt x="2045" y="443"/>
                    <a:pt x="2938" y="336"/>
                  </a:cubicBezTo>
                  <a:cubicBezTo>
                    <a:pt x="3142" y="313"/>
                    <a:pt x="3152" y="1"/>
                    <a:pt x="2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1" name="Google Shape;10971;p21"/>
            <p:cNvSpPr/>
            <p:nvPr/>
          </p:nvSpPr>
          <p:spPr>
            <a:xfrm>
              <a:off x="3817900" y="1748725"/>
              <a:ext cx="56625" cy="11375"/>
            </a:xfrm>
            <a:custGeom>
              <a:avLst/>
              <a:gdLst/>
              <a:ahLst/>
              <a:cxnLst/>
              <a:rect l="l" t="t" r="r" b="b"/>
              <a:pathLst>
                <a:path w="2265" h="455" extrusionOk="0">
                  <a:moveTo>
                    <a:pt x="2062" y="1"/>
                  </a:moveTo>
                  <a:cubicBezTo>
                    <a:pt x="2058" y="1"/>
                    <a:pt x="2053" y="1"/>
                    <a:pt x="2049" y="1"/>
                  </a:cubicBezTo>
                  <a:lnTo>
                    <a:pt x="216" y="120"/>
                  </a:lnTo>
                  <a:cubicBezTo>
                    <a:pt x="6" y="133"/>
                    <a:pt x="1" y="454"/>
                    <a:pt x="203" y="454"/>
                  </a:cubicBezTo>
                  <a:cubicBezTo>
                    <a:pt x="207" y="454"/>
                    <a:pt x="211" y="454"/>
                    <a:pt x="216" y="454"/>
                  </a:cubicBezTo>
                  <a:lnTo>
                    <a:pt x="2049" y="337"/>
                  </a:lnTo>
                  <a:cubicBezTo>
                    <a:pt x="2258" y="323"/>
                    <a:pt x="2264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2" name="Google Shape;10972;p21"/>
            <p:cNvSpPr/>
            <p:nvPr/>
          </p:nvSpPr>
          <p:spPr>
            <a:xfrm>
              <a:off x="3848675" y="1736475"/>
              <a:ext cx="416675" cy="447200"/>
            </a:xfrm>
            <a:custGeom>
              <a:avLst/>
              <a:gdLst/>
              <a:ahLst/>
              <a:cxnLst/>
              <a:rect l="l" t="t" r="r" b="b"/>
              <a:pathLst>
                <a:path w="16667" h="17888" extrusionOk="0">
                  <a:moveTo>
                    <a:pt x="8587" y="0"/>
                  </a:moveTo>
                  <a:cubicBezTo>
                    <a:pt x="6580" y="0"/>
                    <a:pt x="5456" y="6540"/>
                    <a:pt x="5169" y="7589"/>
                  </a:cubicBezTo>
                  <a:cubicBezTo>
                    <a:pt x="4235" y="10996"/>
                    <a:pt x="3610" y="15734"/>
                    <a:pt x="164" y="17577"/>
                  </a:cubicBezTo>
                  <a:cubicBezTo>
                    <a:pt x="1" y="17664"/>
                    <a:pt x="101" y="17888"/>
                    <a:pt x="253" y="17888"/>
                  </a:cubicBezTo>
                  <a:cubicBezTo>
                    <a:pt x="278" y="17888"/>
                    <a:pt x="305" y="17881"/>
                    <a:pt x="333" y="17867"/>
                  </a:cubicBezTo>
                  <a:cubicBezTo>
                    <a:pt x="2601" y="16653"/>
                    <a:pt x="3620" y="14235"/>
                    <a:pt x="4327" y="11884"/>
                  </a:cubicBezTo>
                  <a:cubicBezTo>
                    <a:pt x="4830" y="10214"/>
                    <a:pt x="5260" y="8521"/>
                    <a:pt x="5721" y="6840"/>
                  </a:cubicBezTo>
                  <a:cubicBezTo>
                    <a:pt x="6185" y="5145"/>
                    <a:pt x="6505" y="3289"/>
                    <a:pt x="7316" y="1717"/>
                  </a:cubicBezTo>
                  <a:cubicBezTo>
                    <a:pt x="7504" y="1353"/>
                    <a:pt x="7748" y="907"/>
                    <a:pt x="8070" y="650"/>
                  </a:cubicBezTo>
                  <a:cubicBezTo>
                    <a:pt x="8273" y="487"/>
                    <a:pt x="8464" y="421"/>
                    <a:pt x="8644" y="421"/>
                  </a:cubicBezTo>
                  <a:cubicBezTo>
                    <a:pt x="9030" y="421"/>
                    <a:pt x="9365" y="726"/>
                    <a:pt x="9659" y="1045"/>
                  </a:cubicBezTo>
                  <a:cubicBezTo>
                    <a:pt x="10242" y="1675"/>
                    <a:pt x="10575" y="2512"/>
                    <a:pt x="10797" y="3328"/>
                  </a:cubicBezTo>
                  <a:cubicBezTo>
                    <a:pt x="11276" y="5084"/>
                    <a:pt x="11372" y="6960"/>
                    <a:pt x="11591" y="8760"/>
                  </a:cubicBezTo>
                  <a:cubicBezTo>
                    <a:pt x="11737" y="9978"/>
                    <a:pt x="11681" y="14021"/>
                    <a:pt x="13674" y="14021"/>
                  </a:cubicBezTo>
                  <a:cubicBezTo>
                    <a:pt x="13821" y="14021"/>
                    <a:pt x="13979" y="13999"/>
                    <a:pt x="14149" y="13953"/>
                  </a:cubicBezTo>
                  <a:cubicBezTo>
                    <a:pt x="15563" y="13562"/>
                    <a:pt x="15775" y="11768"/>
                    <a:pt x="15987" y="10578"/>
                  </a:cubicBezTo>
                  <a:cubicBezTo>
                    <a:pt x="16327" y="8659"/>
                    <a:pt x="16545" y="6724"/>
                    <a:pt x="16660" y="4779"/>
                  </a:cubicBezTo>
                  <a:cubicBezTo>
                    <a:pt x="16666" y="4671"/>
                    <a:pt x="16586" y="4618"/>
                    <a:pt x="16503" y="4618"/>
                  </a:cubicBezTo>
                  <a:cubicBezTo>
                    <a:pt x="16419" y="4618"/>
                    <a:pt x="16332" y="4672"/>
                    <a:pt x="16325" y="4779"/>
                  </a:cubicBezTo>
                  <a:cubicBezTo>
                    <a:pt x="16190" y="7067"/>
                    <a:pt x="15996" y="9436"/>
                    <a:pt x="15438" y="11665"/>
                  </a:cubicBezTo>
                  <a:cubicBezTo>
                    <a:pt x="15250" y="12412"/>
                    <a:pt x="14954" y="13426"/>
                    <a:pt x="14060" y="13629"/>
                  </a:cubicBezTo>
                  <a:cubicBezTo>
                    <a:pt x="13943" y="13656"/>
                    <a:pt x="13833" y="13668"/>
                    <a:pt x="13731" y="13668"/>
                  </a:cubicBezTo>
                  <a:cubicBezTo>
                    <a:pt x="12915" y="13668"/>
                    <a:pt x="12573" y="12870"/>
                    <a:pt x="12390" y="12198"/>
                  </a:cubicBezTo>
                  <a:cubicBezTo>
                    <a:pt x="12128" y="11237"/>
                    <a:pt x="12097" y="10189"/>
                    <a:pt x="11978" y="9199"/>
                  </a:cubicBezTo>
                  <a:cubicBezTo>
                    <a:pt x="11746" y="7277"/>
                    <a:pt x="11645" y="5276"/>
                    <a:pt x="11162" y="3395"/>
                  </a:cubicBezTo>
                  <a:cubicBezTo>
                    <a:pt x="10855" y="2198"/>
                    <a:pt x="10239" y="674"/>
                    <a:pt x="9034" y="107"/>
                  </a:cubicBezTo>
                  <a:cubicBezTo>
                    <a:pt x="8880" y="34"/>
                    <a:pt x="8731" y="0"/>
                    <a:pt x="85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3" name="Google Shape;10973;p21"/>
            <p:cNvSpPr/>
            <p:nvPr/>
          </p:nvSpPr>
          <p:spPr>
            <a:xfrm>
              <a:off x="3949075" y="1964550"/>
              <a:ext cx="32525" cy="33325"/>
            </a:xfrm>
            <a:custGeom>
              <a:avLst/>
              <a:gdLst/>
              <a:ahLst/>
              <a:cxnLst/>
              <a:rect l="l" t="t" r="r" b="b"/>
              <a:pathLst>
                <a:path w="1301" h="1333" extrusionOk="0">
                  <a:moveTo>
                    <a:pt x="706" y="0"/>
                  </a:moveTo>
                  <a:cubicBezTo>
                    <a:pt x="661" y="0"/>
                    <a:pt x="615" y="7"/>
                    <a:pt x="567" y="20"/>
                  </a:cubicBezTo>
                  <a:cubicBezTo>
                    <a:pt x="157" y="134"/>
                    <a:pt x="1" y="679"/>
                    <a:pt x="189" y="1031"/>
                  </a:cubicBezTo>
                  <a:cubicBezTo>
                    <a:pt x="193" y="1039"/>
                    <a:pt x="197" y="1046"/>
                    <a:pt x="201" y="1053"/>
                  </a:cubicBezTo>
                  <a:lnTo>
                    <a:pt x="201" y="1053"/>
                  </a:lnTo>
                  <a:cubicBezTo>
                    <a:pt x="239" y="1124"/>
                    <a:pt x="290" y="1187"/>
                    <a:pt x="355" y="1236"/>
                  </a:cubicBezTo>
                  <a:cubicBezTo>
                    <a:pt x="435" y="1296"/>
                    <a:pt x="518" y="1326"/>
                    <a:pt x="600" y="1331"/>
                  </a:cubicBezTo>
                  <a:lnTo>
                    <a:pt x="600" y="1331"/>
                  </a:lnTo>
                  <a:cubicBezTo>
                    <a:pt x="614" y="1332"/>
                    <a:pt x="629" y="1333"/>
                    <a:pt x="643" y="1333"/>
                  </a:cubicBezTo>
                  <a:cubicBezTo>
                    <a:pt x="669" y="1333"/>
                    <a:pt x="696" y="1331"/>
                    <a:pt x="722" y="1326"/>
                  </a:cubicBezTo>
                  <a:cubicBezTo>
                    <a:pt x="950" y="1286"/>
                    <a:pt x="1096" y="1100"/>
                    <a:pt x="1221" y="922"/>
                  </a:cubicBezTo>
                  <a:cubicBezTo>
                    <a:pt x="1252" y="878"/>
                    <a:pt x="1258" y="835"/>
                    <a:pt x="1246" y="797"/>
                  </a:cubicBezTo>
                  <a:lnTo>
                    <a:pt x="1246" y="797"/>
                  </a:lnTo>
                  <a:cubicBezTo>
                    <a:pt x="1300" y="613"/>
                    <a:pt x="1291" y="411"/>
                    <a:pt x="1197" y="260"/>
                  </a:cubicBezTo>
                  <a:cubicBezTo>
                    <a:pt x="1123" y="139"/>
                    <a:pt x="1008" y="66"/>
                    <a:pt x="882" y="36"/>
                  </a:cubicBezTo>
                  <a:lnTo>
                    <a:pt x="882" y="36"/>
                  </a:lnTo>
                  <a:cubicBezTo>
                    <a:pt x="828" y="13"/>
                    <a:pt x="769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4" name="Google Shape;10974;p21"/>
            <p:cNvSpPr/>
            <p:nvPr/>
          </p:nvSpPr>
          <p:spPr>
            <a:xfrm>
              <a:off x="4048600" y="1728150"/>
              <a:ext cx="30400" cy="29750"/>
            </a:xfrm>
            <a:custGeom>
              <a:avLst/>
              <a:gdLst/>
              <a:ahLst/>
              <a:cxnLst/>
              <a:rect l="l" t="t" r="r" b="b"/>
              <a:pathLst>
                <a:path w="1216" h="1190" extrusionOk="0">
                  <a:moveTo>
                    <a:pt x="488" y="625"/>
                  </a:moveTo>
                  <a:cubicBezTo>
                    <a:pt x="518" y="662"/>
                    <a:pt x="566" y="681"/>
                    <a:pt x="615" y="681"/>
                  </a:cubicBezTo>
                  <a:cubicBezTo>
                    <a:pt x="660" y="681"/>
                    <a:pt x="705" y="666"/>
                    <a:pt x="739" y="636"/>
                  </a:cubicBezTo>
                  <a:lnTo>
                    <a:pt x="739" y="636"/>
                  </a:lnTo>
                  <a:cubicBezTo>
                    <a:pt x="750" y="665"/>
                    <a:pt x="751" y="697"/>
                    <a:pt x="738" y="727"/>
                  </a:cubicBezTo>
                  <a:lnTo>
                    <a:pt x="738" y="727"/>
                  </a:lnTo>
                  <a:cubicBezTo>
                    <a:pt x="721" y="735"/>
                    <a:pt x="702" y="741"/>
                    <a:pt x="682" y="745"/>
                  </a:cubicBezTo>
                  <a:cubicBezTo>
                    <a:pt x="670" y="747"/>
                    <a:pt x="658" y="748"/>
                    <a:pt x="647" y="748"/>
                  </a:cubicBezTo>
                  <a:cubicBezTo>
                    <a:pt x="573" y="748"/>
                    <a:pt x="512" y="705"/>
                    <a:pt x="480" y="648"/>
                  </a:cubicBezTo>
                  <a:lnTo>
                    <a:pt x="480" y="648"/>
                  </a:lnTo>
                  <a:cubicBezTo>
                    <a:pt x="483" y="642"/>
                    <a:pt x="485" y="636"/>
                    <a:pt x="486" y="630"/>
                  </a:cubicBezTo>
                  <a:cubicBezTo>
                    <a:pt x="487" y="628"/>
                    <a:pt x="487" y="627"/>
                    <a:pt x="488" y="625"/>
                  </a:cubicBezTo>
                  <a:close/>
                  <a:moveTo>
                    <a:pt x="611" y="0"/>
                  </a:moveTo>
                  <a:cubicBezTo>
                    <a:pt x="578" y="0"/>
                    <a:pt x="546" y="3"/>
                    <a:pt x="512" y="9"/>
                  </a:cubicBezTo>
                  <a:cubicBezTo>
                    <a:pt x="163" y="76"/>
                    <a:pt x="1" y="414"/>
                    <a:pt x="65" y="710"/>
                  </a:cubicBezTo>
                  <a:lnTo>
                    <a:pt x="65" y="710"/>
                  </a:lnTo>
                  <a:cubicBezTo>
                    <a:pt x="65" y="711"/>
                    <a:pt x="65" y="712"/>
                    <a:pt x="65" y="713"/>
                  </a:cubicBezTo>
                  <a:cubicBezTo>
                    <a:pt x="67" y="745"/>
                    <a:pt x="76" y="772"/>
                    <a:pt x="90" y="794"/>
                  </a:cubicBezTo>
                  <a:lnTo>
                    <a:pt x="90" y="794"/>
                  </a:lnTo>
                  <a:cubicBezTo>
                    <a:pt x="103" y="827"/>
                    <a:pt x="118" y="859"/>
                    <a:pt x="137" y="889"/>
                  </a:cubicBezTo>
                  <a:lnTo>
                    <a:pt x="137" y="889"/>
                  </a:lnTo>
                  <a:cubicBezTo>
                    <a:pt x="142" y="900"/>
                    <a:pt x="147" y="912"/>
                    <a:pt x="152" y="923"/>
                  </a:cubicBezTo>
                  <a:cubicBezTo>
                    <a:pt x="243" y="1108"/>
                    <a:pt x="409" y="1188"/>
                    <a:pt x="578" y="1188"/>
                  </a:cubicBezTo>
                  <a:cubicBezTo>
                    <a:pt x="584" y="1188"/>
                    <a:pt x="590" y="1188"/>
                    <a:pt x="595" y="1188"/>
                  </a:cubicBezTo>
                  <a:lnTo>
                    <a:pt x="595" y="1188"/>
                  </a:lnTo>
                  <a:cubicBezTo>
                    <a:pt x="610" y="1189"/>
                    <a:pt x="624" y="1189"/>
                    <a:pt x="638" y="1189"/>
                  </a:cubicBezTo>
                  <a:cubicBezTo>
                    <a:pt x="699" y="1189"/>
                    <a:pt x="760" y="1179"/>
                    <a:pt x="817" y="1160"/>
                  </a:cubicBezTo>
                  <a:cubicBezTo>
                    <a:pt x="1035" y="1082"/>
                    <a:pt x="1172" y="861"/>
                    <a:pt x="1176" y="635"/>
                  </a:cubicBezTo>
                  <a:lnTo>
                    <a:pt x="1176" y="635"/>
                  </a:lnTo>
                  <a:cubicBezTo>
                    <a:pt x="1215" y="322"/>
                    <a:pt x="945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5" name="Google Shape;10975;p21"/>
            <p:cNvSpPr/>
            <p:nvPr/>
          </p:nvSpPr>
          <p:spPr>
            <a:xfrm>
              <a:off x="4158975" y="2067350"/>
              <a:ext cx="28350" cy="29000"/>
            </a:xfrm>
            <a:custGeom>
              <a:avLst/>
              <a:gdLst/>
              <a:ahLst/>
              <a:cxnLst/>
              <a:rect l="l" t="t" r="r" b="b"/>
              <a:pathLst>
                <a:path w="1134" h="1160" extrusionOk="0">
                  <a:moveTo>
                    <a:pt x="594" y="1"/>
                  </a:moveTo>
                  <a:cubicBezTo>
                    <a:pt x="432" y="1"/>
                    <a:pt x="263" y="77"/>
                    <a:pt x="159" y="219"/>
                  </a:cubicBezTo>
                  <a:cubicBezTo>
                    <a:pt x="1" y="433"/>
                    <a:pt x="46" y="713"/>
                    <a:pt x="203" y="894"/>
                  </a:cubicBezTo>
                  <a:lnTo>
                    <a:pt x="203" y="894"/>
                  </a:lnTo>
                  <a:cubicBezTo>
                    <a:pt x="239" y="938"/>
                    <a:pt x="281" y="975"/>
                    <a:pt x="328" y="1005"/>
                  </a:cubicBezTo>
                  <a:lnTo>
                    <a:pt x="328" y="1005"/>
                  </a:lnTo>
                  <a:cubicBezTo>
                    <a:pt x="400" y="1096"/>
                    <a:pt x="502" y="1160"/>
                    <a:pt x="628" y="1160"/>
                  </a:cubicBezTo>
                  <a:cubicBezTo>
                    <a:pt x="723" y="1160"/>
                    <a:pt x="804" y="1123"/>
                    <a:pt x="871" y="1067"/>
                  </a:cubicBezTo>
                  <a:lnTo>
                    <a:pt x="871" y="1067"/>
                  </a:lnTo>
                  <a:cubicBezTo>
                    <a:pt x="883" y="1062"/>
                    <a:pt x="896" y="1057"/>
                    <a:pt x="908" y="1050"/>
                  </a:cubicBezTo>
                  <a:cubicBezTo>
                    <a:pt x="1029" y="988"/>
                    <a:pt x="1079" y="862"/>
                    <a:pt x="1089" y="732"/>
                  </a:cubicBezTo>
                  <a:lnTo>
                    <a:pt x="1089" y="732"/>
                  </a:lnTo>
                  <a:cubicBezTo>
                    <a:pt x="1100" y="694"/>
                    <a:pt x="1107" y="656"/>
                    <a:pt x="1109" y="617"/>
                  </a:cubicBezTo>
                  <a:lnTo>
                    <a:pt x="1109" y="617"/>
                  </a:lnTo>
                  <a:cubicBezTo>
                    <a:pt x="1133" y="488"/>
                    <a:pt x="1127" y="353"/>
                    <a:pt x="1067" y="239"/>
                  </a:cubicBezTo>
                  <a:cubicBezTo>
                    <a:pt x="1003" y="114"/>
                    <a:pt x="887" y="42"/>
                    <a:pt x="759" y="29"/>
                  </a:cubicBezTo>
                  <a:lnTo>
                    <a:pt x="759" y="29"/>
                  </a:lnTo>
                  <a:cubicBezTo>
                    <a:pt x="707" y="10"/>
                    <a:pt x="651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6" name="Google Shape;10976;p21"/>
            <p:cNvSpPr/>
            <p:nvPr/>
          </p:nvSpPr>
          <p:spPr>
            <a:xfrm>
              <a:off x="4242550" y="1848175"/>
              <a:ext cx="31850" cy="34200"/>
            </a:xfrm>
            <a:custGeom>
              <a:avLst/>
              <a:gdLst/>
              <a:ahLst/>
              <a:cxnLst/>
              <a:rect l="l" t="t" r="r" b="b"/>
              <a:pathLst>
                <a:path w="1274" h="1368" extrusionOk="0">
                  <a:moveTo>
                    <a:pt x="612" y="564"/>
                  </a:moveTo>
                  <a:cubicBezTo>
                    <a:pt x="625" y="564"/>
                    <a:pt x="637" y="570"/>
                    <a:pt x="649" y="579"/>
                  </a:cubicBezTo>
                  <a:lnTo>
                    <a:pt x="649" y="579"/>
                  </a:lnTo>
                  <a:cubicBezTo>
                    <a:pt x="636" y="588"/>
                    <a:pt x="620" y="596"/>
                    <a:pt x="601" y="602"/>
                  </a:cubicBezTo>
                  <a:cubicBezTo>
                    <a:pt x="586" y="607"/>
                    <a:pt x="573" y="609"/>
                    <a:pt x="560" y="609"/>
                  </a:cubicBezTo>
                  <a:cubicBezTo>
                    <a:pt x="559" y="609"/>
                    <a:pt x="558" y="609"/>
                    <a:pt x="557" y="609"/>
                  </a:cubicBezTo>
                  <a:lnTo>
                    <a:pt x="557" y="609"/>
                  </a:lnTo>
                  <a:cubicBezTo>
                    <a:pt x="573" y="577"/>
                    <a:pt x="593" y="564"/>
                    <a:pt x="612" y="564"/>
                  </a:cubicBezTo>
                  <a:close/>
                  <a:moveTo>
                    <a:pt x="503" y="0"/>
                  </a:moveTo>
                  <a:cubicBezTo>
                    <a:pt x="427" y="0"/>
                    <a:pt x="354" y="21"/>
                    <a:pt x="302" y="73"/>
                  </a:cubicBezTo>
                  <a:cubicBezTo>
                    <a:pt x="248" y="127"/>
                    <a:pt x="208" y="211"/>
                    <a:pt x="182" y="305"/>
                  </a:cubicBezTo>
                  <a:lnTo>
                    <a:pt x="182" y="305"/>
                  </a:lnTo>
                  <a:cubicBezTo>
                    <a:pt x="168" y="327"/>
                    <a:pt x="157" y="351"/>
                    <a:pt x="148" y="375"/>
                  </a:cubicBezTo>
                  <a:lnTo>
                    <a:pt x="148" y="375"/>
                  </a:lnTo>
                  <a:cubicBezTo>
                    <a:pt x="50" y="521"/>
                    <a:pt x="0" y="695"/>
                    <a:pt x="30" y="858"/>
                  </a:cubicBezTo>
                  <a:cubicBezTo>
                    <a:pt x="89" y="1173"/>
                    <a:pt x="363" y="1368"/>
                    <a:pt x="645" y="1368"/>
                  </a:cubicBezTo>
                  <a:cubicBezTo>
                    <a:pt x="789" y="1368"/>
                    <a:pt x="935" y="1317"/>
                    <a:pt x="1056" y="1206"/>
                  </a:cubicBezTo>
                  <a:cubicBezTo>
                    <a:pt x="1220" y="1056"/>
                    <a:pt x="1273" y="863"/>
                    <a:pt x="1243" y="681"/>
                  </a:cubicBezTo>
                  <a:lnTo>
                    <a:pt x="1243" y="681"/>
                  </a:lnTo>
                  <a:cubicBezTo>
                    <a:pt x="1263" y="438"/>
                    <a:pt x="1148" y="184"/>
                    <a:pt x="908" y="81"/>
                  </a:cubicBezTo>
                  <a:cubicBezTo>
                    <a:pt x="842" y="52"/>
                    <a:pt x="775" y="39"/>
                    <a:pt x="709" y="39"/>
                  </a:cubicBezTo>
                  <a:cubicBezTo>
                    <a:pt x="707" y="39"/>
                    <a:pt x="705" y="39"/>
                    <a:pt x="702" y="39"/>
                  </a:cubicBezTo>
                  <a:lnTo>
                    <a:pt x="702" y="39"/>
                  </a:lnTo>
                  <a:cubicBezTo>
                    <a:pt x="640" y="16"/>
                    <a:pt x="570" y="0"/>
                    <a:pt x="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7" name="Google Shape;10977;p21"/>
            <p:cNvSpPr/>
            <p:nvPr/>
          </p:nvSpPr>
          <p:spPr>
            <a:xfrm>
              <a:off x="3754600" y="215497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0"/>
                  </a:moveTo>
                  <a:cubicBezTo>
                    <a:pt x="175" y="0"/>
                    <a:pt x="90" y="54"/>
                    <a:pt x="86" y="163"/>
                  </a:cubicBezTo>
                  <a:cubicBezTo>
                    <a:pt x="58" y="1101"/>
                    <a:pt x="31" y="2041"/>
                    <a:pt x="3" y="2979"/>
                  </a:cubicBezTo>
                  <a:cubicBezTo>
                    <a:pt x="0" y="3087"/>
                    <a:pt x="82" y="3141"/>
                    <a:pt x="166" y="3141"/>
                  </a:cubicBezTo>
                  <a:cubicBezTo>
                    <a:pt x="250" y="3141"/>
                    <a:pt x="336" y="3086"/>
                    <a:pt x="339" y="2979"/>
                  </a:cubicBezTo>
                  <a:cubicBezTo>
                    <a:pt x="366" y="2041"/>
                    <a:pt x="394" y="1101"/>
                    <a:pt x="421" y="163"/>
                  </a:cubicBezTo>
                  <a:cubicBezTo>
                    <a:pt x="424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8" name="Google Shape;10978;p21"/>
            <p:cNvSpPr/>
            <p:nvPr/>
          </p:nvSpPr>
          <p:spPr>
            <a:xfrm>
              <a:off x="3663100" y="214992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1"/>
                  </a:moveTo>
                  <a:cubicBezTo>
                    <a:pt x="175" y="1"/>
                    <a:pt x="89" y="54"/>
                    <a:pt x="86" y="162"/>
                  </a:cubicBezTo>
                  <a:cubicBezTo>
                    <a:pt x="59" y="1102"/>
                    <a:pt x="31" y="2040"/>
                    <a:pt x="4" y="2979"/>
                  </a:cubicBezTo>
                  <a:cubicBezTo>
                    <a:pt x="1" y="3087"/>
                    <a:pt x="83" y="3141"/>
                    <a:pt x="166" y="3141"/>
                  </a:cubicBezTo>
                  <a:cubicBezTo>
                    <a:pt x="250" y="3141"/>
                    <a:pt x="335" y="3087"/>
                    <a:pt x="338" y="2979"/>
                  </a:cubicBezTo>
                  <a:cubicBezTo>
                    <a:pt x="365" y="2040"/>
                    <a:pt x="393" y="1102"/>
                    <a:pt x="422" y="162"/>
                  </a:cubicBezTo>
                  <a:cubicBezTo>
                    <a:pt x="425" y="54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79" name="Google Shape;10979;p21"/>
            <p:cNvSpPr/>
            <p:nvPr/>
          </p:nvSpPr>
          <p:spPr>
            <a:xfrm>
              <a:off x="3565100" y="2151850"/>
              <a:ext cx="15975" cy="76100"/>
            </a:xfrm>
            <a:custGeom>
              <a:avLst/>
              <a:gdLst/>
              <a:ahLst/>
              <a:cxnLst/>
              <a:rect l="l" t="t" r="r" b="b"/>
              <a:pathLst>
                <a:path w="639" h="3044" extrusionOk="0">
                  <a:moveTo>
                    <a:pt x="478" y="0"/>
                  </a:moveTo>
                  <a:cubicBezTo>
                    <a:pt x="394" y="0"/>
                    <a:pt x="304" y="54"/>
                    <a:pt x="293" y="161"/>
                  </a:cubicBezTo>
                  <a:cubicBezTo>
                    <a:pt x="199" y="1069"/>
                    <a:pt x="106" y="1976"/>
                    <a:pt x="11" y="2884"/>
                  </a:cubicBezTo>
                  <a:cubicBezTo>
                    <a:pt x="1" y="2991"/>
                    <a:pt x="79" y="3044"/>
                    <a:pt x="162" y="3044"/>
                  </a:cubicBezTo>
                  <a:cubicBezTo>
                    <a:pt x="245" y="3044"/>
                    <a:pt x="335" y="2990"/>
                    <a:pt x="345" y="2884"/>
                  </a:cubicBezTo>
                  <a:cubicBezTo>
                    <a:pt x="440" y="1976"/>
                    <a:pt x="534" y="1069"/>
                    <a:pt x="628" y="161"/>
                  </a:cubicBezTo>
                  <a:cubicBezTo>
                    <a:pt x="639" y="54"/>
                    <a:pt x="561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0" name="Google Shape;10980;p21"/>
            <p:cNvSpPr/>
            <p:nvPr/>
          </p:nvSpPr>
          <p:spPr>
            <a:xfrm>
              <a:off x="3485325" y="2149400"/>
              <a:ext cx="9850" cy="52700"/>
            </a:xfrm>
            <a:custGeom>
              <a:avLst/>
              <a:gdLst/>
              <a:ahLst/>
              <a:cxnLst/>
              <a:rect l="l" t="t" r="r" b="b"/>
              <a:pathLst>
                <a:path w="394" h="2108" extrusionOk="0">
                  <a:moveTo>
                    <a:pt x="228" y="0"/>
                  </a:moveTo>
                  <a:cubicBezTo>
                    <a:pt x="144" y="0"/>
                    <a:pt x="58" y="54"/>
                    <a:pt x="55" y="162"/>
                  </a:cubicBezTo>
                  <a:cubicBezTo>
                    <a:pt x="39" y="756"/>
                    <a:pt x="20" y="1351"/>
                    <a:pt x="4" y="1946"/>
                  </a:cubicBezTo>
                  <a:cubicBezTo>
                    <a:pt x="0" y="2054"/>
                    <a:pt x="82" y="2108"/>
                    <a:pt x="166" y="2108"/>
                  </a:cubicBezTo>
                  <a:cubicBezTo>
                    <a:pt x="249" y="2108"/>
                    <a:pt x="335" y="2054"/>
                    <a:pt x="338" y="1946"/>
                  </a:cubicBezTo>
                  <a:cubicBezTo>
                    <a:pt x="356" y="1351"/>
                    <a:pt x="373" y="756"/>
                    <a:pt x="389" y="162"/>
                  </a:cubicBezTo>
                  <a:cubicBezTo>
                    <a:pt x="393" y="54"/>
                    <a:pt x="311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1" name="Google Shape;10981;p21"/>
            <p:cNvSpPr/>
            <p:nvPr/>
          </p:nvSpPr>
          <p:spPr>
            <a:xfrm>
              <a:off x="3320000" y="2155725"/>
              <a:ext cx="31075" cy="29600"/>
            </a:xfrm>
            <a:custGeom>
              <a:avLst/>
              <a:gdLst/>
              <a:ahLst/>
              <a:cxnLst/>
              <a:rect l="l" t="t" r="r" b="b"/>
              <a:pathLst>
                <a:path w="1243" h="1184" extrusionOk="0">
                  <a:moveTo>
                    <a:pt x="797" y="494"/>
                  </a:moveTo>
                  <a:cubicBezTo>
                    <a:pt x="807" y="494"/>
                    <a:pt x="845" y="524"/>
                    <a:pt x="854" y="563"/>
                  </a:cubicBezTo>
                  <a:cubicBezTo>
                    <a:pt x="864" y="607"/>
                    <a:pt x="850" y="653"/>
                    <a:pt x="817" y="683"/>
                  </a:cubicBezTo>
                  <a:cubicBezTo>
                    <a:pt x="790" y="710"/>
                    <a:pt x="753" y="728"/>
                    <a:pt x="712" y="737"/>
                  </a:cubicBezTo>
                  <a:lnTo>
                    <a:pt x="712" y="737"/>
                  </a:lnTo>
                  <a:cubicBezTo>
                    <a:pt x="808" y="708"/>
                    <a:pt x="877" y="608"/>
                    <a:pt x="800" y="506"/>
                  </a:cubicBezTo>
                  <a:cubicBezTo>
                    <a:pt x="794" y="498"/>
                    <a:pt x="794" y="494"/>
                    <a:pt x="797" y="494"/>
                  </a:cubicBezTo>
                  <a:close/>
                  <a:moveTo>
                    <a:pt x="452" y="545"/>
                  </a:moveTo>
                  <a:cubicBezTo>
                    <a:pt x="460" y="589"/>
                    <a:pt x="479" y="633"/>
                    <a:pt x="512" y="676"/>
                  </a:cubicBezTo>
                  <a:cubicBezTo>
                    <a:pt x="543" y="717"/>
                    <a:pt x="585" y="739"/>
                    <a:pt x="627" y="745"/>
                  </a:cubicBezTo>
                  <a:lnTo>
                    <a:pt x="627" y="745"/>
                  </a:lnTo>
                  <a:cubicBezTo>
                    <a:pt x="590" y="743"/>
                    <a:pt x="555" y="735"/>
                    <a:pt x="526" y="722"/>
                  </a:cubicBezTo>
                  <a:cubicBezTo>
                    <a:pt x="442" y="681"/>
                    <a:pt x="427" y="612"/>
                    <a:pt x="452" y="545"/>
                  </a:cubicBezTo>
                  <a:close/>
                  <a:moveTo>
                    <a:pt x="562" y="1"/>
                  </a:moveTo>
                  <a:cubicBezTo>
                    <a:pt x="452" y="1"/>
                    <a:pt x="337" y="38"/>
                    <a:pt x="251" y="102"/>
                  </a:cubicBezTo>
                  <a:cubicBezTo>
                    <a:pt x="18" y="273"/>
                    <a:pt x="1" y="600"/>
                    <a:pt x="127" y="841"/>
                  </a:cubicBezTo>
                  <a:cubicBezTo>
                    <a:pt x="231" y="1038"/>
                    <a:pt x="438" y="1183"/>
                    <a:pt x="660" y="1183"/>
                  </a:cubicBezTo>
                  <a:cubicBezTo>
                    <a:pt x="702" y="1183"/>
                    <a:pt x="745" y="1178"/>
                    <a:pt x="788" y="1167"/>
                  </a:cubicBezTo>
                  <a:cubicBezTo>
                    <a:pt x="1034" y="1101"/>
                    <a:pt x="1192" y="862"/>
                    <a:pt x="1217" y="618"/>
                  </a:cubicBezTo>
                  <a:cubicBezTo>
                    <a:pt x="1242" y="359"/>
                    <a:pt x="1096" y="99"/>
                    <a:pt x="834" y="37"/>
                  </a:cubicBezTo>
                  <a:cubicBezTo>
                    <a:pt x="795" y="28"/>
                    <a:pt x="756" y="23"/>
                    <a:pt x="718" y="23"/>
                  </a:cubicBezTo>
                  <a:cubicBezTo>
                    <a:pt x="713" y="23"/>
                    <a:pt x="708" y="23"/>
                    <a:pt x="704" y="24"/>
                  </a:cubicBezTo>
                  <a:lnTo>
                    <a:pt x="704" y="24"/>
                  </a:lnTo>
                  <a:cubicBezTo>
                    <a:pt x="659" y="8"/>
                    <a:pt x="611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2" name="Google Shape;10982;p21"/>
            <p:cNvSpPr/>
            <p:nvPr/>
          </p:nvSpPr>
          <p:spPr>
            <a:xfrm>
              <a:off x="3479075" y="1854975"/>
              <a:ext cx="33825" cy="31500"/>
            </a:xfrm>
            <a:custGeom>
              <a:avLst/>
              <a:gdLst/>
              <a:ahLst/>
              <a:cxnLst/>
              <a:rect l="l" t="t" r="r" b="b"/>
              <a:pathLst>
                <a:path w="1353" h="1260" extrusionOk="0">
                  <a:moveTo>
                    <a:pt x="635" y="600"/>
                  </a:moveTo>
                  <a:lnTo>
                    <a:pt x="635" y="600"/>
                  </a:lnTo>
                  <a:cubicBezTo>
                    <a:pt x="635" y="618"/>
                    <a:pt x="636" y="637"/>
                    <a:pt x="638" y="656"/>
                  </a:cubicBezTo>
                  <a:lnTo>
                    <a:pt x="638" y="656"/>
                  </a:lnTo>
                  <a:cubicBezTo>
                    <a:pt x="630" y="639"/>
                    <a:pt x="627" y="620"/>
                    <a:pt x="627" y="601"/>
                  </a:cubicBezTo>
                  <a:lnTo>
                    <a:pt x="627" y="601"/>
                  </a:lnTo>
                  <a:cubicBezTo>
                    <a:pt x="630" y="601"/>
                    <a:pt x="632" y="600"/>
                    <a:pt x="635" y="600"/>
                  </a:cubicBezTo>
                  <a:close/>
                  <a:moveTo>
                    <a:pt x="758" y="0"/>
                  </a:moveTo>
                  <a:cubicBezTo>
                    <a:pt x="657" y="0"/>
                    <a:pt x="570" y="28"/>
                    <a:pt x="498" y="76"/>
                  </a:cubicBezTo>
                  <a:lnTo>
                    <a:pt x="498" y="76"/>
                  </a:lnTo>
                  <a:cubicBezTo>
                    <a:pt x="393" y="110"/>
                    <a:pt x="298" y="166"/>
                    <a:pt x="226" y="245"/>
                  </a:cubicBezTo>
                  <a:cubicBezTo>
                    <a:pt x="38" y="449"/>
                    <a:pt x="0" y="782"/>
                    <a:pt x="150" y="1018"/>
                  </a:cubicBezTo>
                  <a:cubicBezTo>
                    <a:pt x="252" y="1178"/>
                    <a:pt x="428" y="1259"/>
                    <a:pt x="609" y="1259"/>
                  </a:cubicBezTo>
                  <a:cubicBezTo>
                    <a:pt x="685" y="1259"/>
                    <a:pt x="762" y="1244"/>
                    <a:pt x="835" y="1215"/>
                  </a:cubicBezTo>
                  <a:cubicBezTo>
                    <a:pt x="933" y="1175"/>
                    <a:pt x="1014" y="1107"/>
                    <a:pt x="1069" y="1025"/>
                  </a:cubicBezTo>
                  <a:lnTo>
                    <a:pt x="1069" y="1025"/>
                  </a:lnTo>
                  <a:cubicBezTo>
                    <a:pt x="1085" y="1014"/>
                    <a:pt x="1100" y="1001"/>
                    <a:pt x="1115" y="988"/>
                  </a:cubicBezTo>
                  <a:lnTo>
                    <a:pt x="1115" y="988"/>
                  </a:lnTo>
                  <a:cubicBezTo>
                    <a:pt x="1283" y="884"/>
                    <a:pt x="1347" y="723"/>
                    <a:pt x="1337" y="561"/>
                  </a:cubicBezTo>
                  <a:lnTo>
                    <a:pt x="1337" y="561"/>
                  </a:lnTo>
                  <a:cubicBezTo>
                    <a:pt x="1353" y="347"/>
                    <a:pt x="1248" y="199"/>
                    <a:pt x="1093" y="116"/>
                  </a:cubicBezTo>
                  <a:lnTo>
                    <a:pt x="1093" y="116"/>
                  </a:lnTo>
                  <a:cubicBezTo>
                    <a:pt x="1004" y="48"/>
                    <a:pt x="894" y="4"/>
                    <a:pt x="774" y="1"/>
                  </a:cubicBezTo>
                  <a:cubicBezTo>
                    <a:pt x="768" y="1"/>
                    <a:pt x="763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3" name="Google Shape;10983;p21"/>
            <p:cNvSpPr/>
            <p:nvPr/>
          </p:nvSpPr>
          <p:spPr>
            <a:xfrm>
              <a:off x="3555900" y="1980725"/>
              <a:ext cx="31625" cy="29825"/>
            </a:xfrm>
            <a:custGeom>
              <a:avLst/>
              <a:gdLst/>
              <a:ahLst/>
              <a:cxnLst/>
              <a:rect l="l" t="t" r="r" b="b"/>
              <a:pathLst>
                <a:path w="1265" h="1193" extrusionOk="0">
                  <a:moveTo>
                    <a:pt x="682" y="0"/>
                  </a:moveTo>
                  <a:cubicBezTo>
                    <a:pt x="594" y="0"/>
                    <a:pt x="504" y="21"/>
                    <a:pt x="417" y="66"/>
                  </a:cubicBezTo>
                  <a:cubicBezTo>
                    <a:pt x="31" y="268"/>
                    <a:pt x="1" y="798"/>
                    <a:pt x="330" y="1071"/>
                  </a:cubicBezTo>
                  <a:cubicBezTo>
                    <a:pt x="431" y="1155"/>
                    <a:pt x="545" y="1193"/>
                    <a:pt x="655" y="1193"/>
                  </a:cubicBezTo>
                  <a:cubicBezTo>
                    <a:pt x="889" y="1193"/>
                    <a:pt x="1110" y="1024"/>
                    <a:pt x="1171" y="766"/>
                  </a:cubicBezTo>
                  <a:lnTo>
                    <a:pt x="1171" y="766"/>
                  </a:lnTo>
                  <a:cubicBezTo>
                    <a:pt x="1198" y="717"/>
                    <a:pt x="1217" y="660"/>
                    <a:pt x="1224" y="598"/>
                  </a:cubicBezTo>
                  <a:cubicBezTo>
                    <a:pt x="1265" y="251"/>
                    <a:pt x="989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4" name="Google Shape;10984;p21"/>
            <p:cNvSpPr/>
            <p:nvPr/>
          </p:nvSpPr>
          <p:spPr>
            <a:xfrm>
              <a:off x="3660125" y="1749025"/>
              <a:ext cx="33850" cy="28050"/>
            </a:xfrm>
            <a:custGeom>
              <a:avLst/>
              <a:gdLst/>
              <a:ahLst/>
              <a:cxnLst/>
              <a:rect l="l" t="t" r="r" b="b"/>
              <a:pathLst>
                <a:path w="1354" h="1122" extrusionOk="0">
                  <a:moveTo>
                    <a:pt x="787" y="500"/>
                  </a:moveTo>
                  <a:cubicBezTo>
                    <a:pt x="780" y="572"/>
                    <a:pt x="716" y="638"/>
                    <a:pt x="640" y="642"/>
                  </a:cubicBezTo>
                  <a:lnTo>
                    <a:pt x="640" y="642"/>
                  </a:lnTo>
                  <a:cubicBezTo>
                    <a:pt x="639" y="642"/>
                    <a:pt x="637" y="641"/>
                    <a:pt x="636" y="641"/>
                  </a:cubicBezTo>
                  <a:lnTo>
                    <a:pt x="636" y="641"/>
                  </a:lnTo>
                  <a:cubicBezTo>
                    <a:pt x="653" y="570"/>
                    <a:pt x="715" y="516"/>
                    <a:pt x="787" y="500"/>
                  </a:cubicBezTo>
                  <a:close/>
                  <a:moveTo>
                    <a:pt x="614" y="0"/>
                  </a:moveTo>
                  <a:cubicBezTo>
                    <a:pt x="389" y="0"/>
                    <a:pt x="166" y="140"/>
                    <a:pt x="99" y="395"/>
                  </a:cubicBezTo>
                  <a:cubicBezTo>
                    <a:pt x="1" y="766"/>
                    <a:pt x="303" y="1122"/>
                    <a:pt x="652" y="1122"/>
                  </a:cubicBezTo>
                  <a:cubicBezTo>
                    <a:pt x="738" y="1122"/>
                    <a:pt x="828" y="1100"/>
                    <a:pt x="915" y="1051"/>
                  </a:cubicBezTo>
                  <a:cubicBezTo>
                    <a:pt x="1274" y="847"/>
                    <a:pt x="1353" y="255"/>
                    <a:pt x="924" y="85"/>
                  </a:cubicBezTo>
                  <a:lnTo>
                    <a:pt x="924" y="85"/>
                  </a:lnTo>
                  <a:cubicBezTo>
                    <a:pt x="886" y="61"/>
                    <a:pt x="845" y="42"/>
                    <a:pt x="800" y="27"/>
                  </a:cubicBezTo>
                  <a:cubicBezTo>
                    <a:pt x="783" y="21"/>
                    <a:pt x="766" y="18"/>
                    <a:pt x="751" y="18"/>
                  </a:cubicBezTo>
                  <a:lnTo>
                    <a:pt x="751" y="18"/>
                  </a:lnTo>
                  <a:cubicBezTo>
                    <a:pt x="706" y="6"/>
                    <a:pt x="660" y="0"/>
                    <a:pt x="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5" name="Google Shape;10985;p21"/>
            <p:cNvSpPr/>
            <p:nvPr/>
          </p:nvSpPr>
          <p:spPr>
            <a:xfrm>
              <a:off x="3727525" y="1865925"/>
              <a:ext cx="29275" cy="26075"/>
            </a:xfrm>
            <a:custGeom>
              <a:avLst/>
              <a:gdLst/>
              <a:ahLst/>
              <a:cxnLst/>
              <a:rect l="l" t="t" r="r" b="b"/>
              <a:pathLst>
                <a:path w="1171" h="1043" extrusionOk="0">
                  <a:moveTo>
                    <a:pt x="645" y="1"/>
                  </a:moveTo>
                  <a:cubicBezTo>
                    <a:pt x="572" y="1"/>
                    <a:pt x="498" y="17"/>
                    <a:pt x="427" y="52"/>
                  </a:cubicBezTo>
                  <a:cubicBezTo>
                    <a:pt x="135" y="196"/>
                    <a:pt x="0" y="582"/>
                    <a:pt x="188" y="861"/>
                  </a:cubicBezTo>
                  <a:cubicBezTo>
                    <a:pt x="271" y="985"/>
                    <a:pt x="400" y="1043"/>
                    <a:pt x="532" y="1043"/>
                  </a:cubicBezTo>
                  <a:cubicBezTo>
                    <a:pt x="675" y="1043"/>
                    <a:pt x="821" y="974"/>
                    <a:pt x="910" y="846"/>
                  </a:cubicBezTo>
                  <a:lnTo>
                    <a:pt x="910" y="846"/>
                  </a:lnTo>
                  <a:cubicBezTo>
                    <a:pt x="1073" y="765"/>
                    <a:pt x="1171" y="582"/>
                    <a:pt x="1121" y="377"/>
                  </a:cubicBezTo>
                  <a:cubicBezTo>
                    <a:pt x="1067" y="147"/>
                    <a:pt x="863" y="1"/>
                    <a:pt x="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6" name="Google Shape;10986;p21"/>
            <p:cNvSpPr/>
            <p:nvPr/>
          </p:nvSpPr>
          <p:spPr>
            <a:xfrm>
              <a:off x="3313925" y="1756550"/>
              <a:ext cx="544300" cy="420800"/>
            </a:xfrm>
            <a:custGeom>
              <a:avLst/>
              <a:gdLst/>
              <a:ahLst/>
              <a:cxnLst/>
              <a:rect l="l" t="t" r="r" b="b"/>
              <a:pathLst>
                <a:path w="21772" h="16832" extrusionOk="0">
                  <a:moveTo>
                    <a:pt x="14955" y="1"/>
                  </a:moveTo>
                  <a:cubicBezTo>
                    <a:pt x="14471" y="1"/>
                    <a:pt x="14010" y="241"/>
                    <a:pt x="13722" y="730"/>
                  </a:cubicBezTo>
                  <a:cubicBezTo>
                    <a:pt x="12998" y="1956"/>
                    <a:pt x="13451" y="3884"/>
                    <a:pt x="13361" y="5230"/>
                  </a:cubicBezTo>
                  <a:cubicBezTo>
                    <a:pt x="13292" y="6250"/>
                    <a:pt x="13207" y="7335"/>
                    <a:pt x="12899" y="8316"/>
                  </a:cubicBezTo>
                  <a:cubicBezTo>
                    <a:pt x="12706" y="8930"/>
                    <a:pt x="12298" y="9672"/>
                    <a:pt x="11608" y="9829"/>
                  </a:cubicBezTo>
                  <a:cubicBezTo>
                    <a:pt x="11511" y="9851"/>
                    <a:pt x="11421" y="9861"/>
                    <a:pt x="11338" y="9861"/>
                  </a:cubicBezTo>
                  <a:cubicBezTo>
                    <a:pt x="10413" y="9861"/>
                    <a:pt x="10291" y="8592"/>
                    <a:pt x="10199" y="7838"/>
                  </a:cubicBezTo>
                  <a:cubicBezTo>
                    <a:pt x="10040" y="6568"/>
                    <a:pt x="9463" y="5266"/>
                    <a:pt x="8220" y="4734"/>
                  </a:cubicBezTo>
                  <a:cubicBezTo>
                    <a:pt x="7902" y="4598"/>
                    <a:pt x="7580" y="4533"/>
                    <a:pt x="7268" y="4533"/>
                  </a:cubicBezTo>
                  <a:cubicBezTo>
                    <a:pt x="6531" y="4533"/>
                    <a:pt x="5844" y="4896"/>
                    <a:pt x="5366" y="5545"/>
                  </a:cubicBezTo>
                  <a:cubicBezTo>
                    <a:pt x="4362" y="6912"/>
                    <a:pt x="4095" y="8853"/>
                    <a:pt x="3464" y="10402"/>
                  </a:cubicBezTo>
                  <a:cubicBezTo>
                    <a:pt x="2573" y="12587"/>
                    <a:pt x="1429" y="14651"/>
                    <a:pt x="87" y="16588"/>
                  </a:cubicBezTo>
                  <a:cubicBezTo>
                    <a:pt x="0" y="16712"/>
                    <a:pt x="117" y="16831"/>
                    <a:pt x="236" y="16831"/>
                  </a:cubicBezTo>
                  <a:cubicBezTo>
                    <a:pt x="287" y="16831"/>
                    <a:pt x="338" y="16810"/>
                    <a:pt x="375" y="16757"/>
                  </a:cubicBezTo>
                  <a:cubicBezTo>
                    <a:pt x="2411" y="13818"/>
                    <a:pt x="3757" y="10689"/>
                    <a:pt x="4896" y="7323"/>
                  </a:cubicBezTo>
                  <a:cubicBezTo>
                    <a:pt x="5154" y="6558"/>
                    <a:pt x="5476" y="5669"/>
                    <a:pt x="6181" y="5210"/>
                  </a:cubicBezTo>
                  <a:cubicBezTo>
                    <a:pt x="6543" y="4974"/>
                    <a:pt x="6910" y="4872"/>
                    <a:pt x="7263" y="4872"/>
                  </a:cubicBezTo>
                  <a:cubicBezTo>
                    <a:pt x="8370" y="4872"/>
                    <a:pt x="9351" y="5881"/>
                    <a:pt x="9686" y="6982"/>
                  </a:cubicBezTo>
                  <a:cubicBezTo>
                    <a:pt x="9959" y="7881"/>
                    <a:pt x="9604" y="9502"/>
                    <a:pt x="10601" y="10045"/>
                  </a:cubicBezTo>
                  <a:cubicBezTo>
                    <a:pt x="10815" y="10162"/>
                    <a:pt x="11039" y="10213"/>
                    <a:pt x="11263" y="10213"/>
                  </a:cubicBezTo>
                  <a:cubicBezTo>
                    <a:pt x="11866" y="10213"/>
                    <a:pt x="12461" y="9837"/>
                    <a:pt x="12798" y="9342"/>
                  </a:cubicBezTo>
                  <a:cubicBezTo>
                    <a:pt x="13626" y="8130"/>
                    <a:pt x="13654" y="6218"/>
                    <a:pt x="13721" y="4806"/>
                  </a:cubicBezTo>
                  <a:cubicBezTo>
                    <a:pt x="13759" y="3976"/>
                    <a:pt x="13690" y="3149"/>
                    <a:pt x="13719" y="2321"/>
                  </a:cubicBezTo>
                  <a:cubicBezTo>
                    <a:pt x="13735" y="1839"/>
                    <a:pt x="13760" y="1334"/>
                    <a:pt x="14038" y="924"/>
                  </a:cubicBezTo>
                  <a:cubicBezTo>
                    <a:pt x="14232" y="637"/>
                    <a:pt x="14762" y="432"/>
                    <a:pt x="15207" y="432"/>
                  </a:cubicBezTo>
                  <a:cubicBezTo>
                    <a:pt x="15325" y="432"/>
                    <a:pt x="15438" y="447"/>
                    <a:pt x="15536" y="478"/>
                  </a:cubicBezTo>
                  <a:cubicBezTo>
                    <a:pt x="15978" y="620"/>
                    <a:pt x="16253" y="1184"/>
                    <a:pt x="16416" y="1572"/>
                  </a:cubicBezTo>
                  <a:cubicBezTo>
                    <a:pt x="16750" y="2374"/>
                    <a:pt x="16822" y="3296"/>
                    <a:pt x="16973" y="4147"/>
                  </a:cubicBezTo>
                  <a:cubicBezTo>
                    <a:pt x="17164" y="5222"/>
                    <a:pt x="17354" y="6298"/>
                    <a:pt x="17545" y="7373"/>
                  </a:cubicBezTo>
                  <a:cubicBezTo>
                    <a:pt x="17914" y="9447"/>
                    <a:pt x="18143" y="11630"/>
                    <a:pt x="18849" y="13626"/>
                  </a:cubicBezTo>
                  <a:cubicBezTo>
                    <a:pt x="19311" y="14927"/>
                    <a:pt x="20016" y="16411"/>
                    <a:pt x="21485" y="16731"/>
                  </a:cubicBezTo>
                  <a:cubicBezTo>
                    <a:pt x="21499" y="16734"/>
                    <a:pt x="21512" y="16736"/>
                    <a:pt x="21525" y="16736"/>
                  </a:cubicBezTo>
                  <a:cubicBezTo>
                    <a:pt x="21706" y="16736"/>
                    <a:pt x="21772" y="16452"/>
                    <a:pt x="21575" y="16408"/>
                  </a:cubicBezTo>
                  <a:cubicBezTo>
                    <a:pt x="19382" y="15932"/>
                    <a:pt x="18854" y="12701"/>
                    <a:pt x="18504" y="10858"/>
                  </a:cubicBezTo>
                  <a:cubicBezTo>
                    <a:pt x="18105" y="8740"/>
                    <a:pt x="17749" y="6610"/>
                    <a:pt x="17373" y="4487"/>
                  </a:cubicBezTo>
                  <a:cubicBezTo>
                    <a:pt x="17141" y="3187"/>
                    <a:pt x="17133" y="1222"/>
                    <a:pt x="15951" y="347"/>
                  </a:cubicBezTo>
                  <a:cubicBezTo>
                    <a:pt x="15642" y="117"/>
                    <a:pt x="15293" y="1"/>
                    <a:pt x="14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7" name="Google Shape;10987;p21"/>
            <p:cNvSpPr/>
            <p:nvPr/>
          </p:nvSpPr>
          <p:spPr>
            <a:xfrm>
              <a:off x="3485475" y="1794100"/>
              <a:ext cx="38300" cy="35850"/>
            </a:xfrm>
            <a:custGeom>
              <a:avLst/>
              <a:gdLst/>
              <a:ahLst/>
              <a:cxnLst/>
              <a:rect l="l" t="t" r="r" b="b"/>
              <a:pathLst>
                <a:path w="1532" h="1434" extrusionOk="0">
                  <a:moveTo>
                    <a:pt x="646" y="395"/>
                  </a:moveTo>
                  <a:cubicBezTo>
                    <a:pt x="674" y="395"/>
                    <a:pt x="703" y="411"/>
                    <a:pt x="731" y="448"/>
                  </a:cubicBezTo>
                  <a:cubicBezTo>
                    <a:pt x="762" y="489"/>
                    <a:pt x="802" y="510"/>
                    <a:pt x="843" y="517"/>
                  </a:cubicBezTo>
                  <a:lnTo>
                    <a:pt x="843" y="517"/>
                  </a:lnTo>
                  <a:cubicBezTo>
                    <a:pt x="857" y="586"/>
                    <a:pt x="873" y="656"/>
                    <a:pt x="892" y="724"/>
                  </a:cubicBezTo>
                  <a:lnTo>
                    <a:pt x="892" y="724"/>
                  </a:lnTo>
                  <a:cubicBezTo>
                    <a:pt x="889" y="922"/>
                    <a:pt x="820" y="1092"/>
                    <a:pt x="592" y="1092"/>
                  </a:cubicBezTo>
                  <a:cubicBezTo>
                    <a:pt x="405" y="1092"/>
                    <a:pt x="409" y="855"/>
                    <a:pt x="423" y="718"/>
                  </a:cubicBezTo>
                  <a:cubicBezTo>
                    <a:pt x="432" y="642"/>
                    <a:pt x="533" y="395"/>
                    <a:pt x="646" y="395"/>
                  </a:cubicBezTo>
                  <a:close/>
                  <a:moveTo>
                    <a:pt x="965" y="0"/>
                  </a:moveTo>
                  <a:cubicBezTo>
                    <a:pt x="894" y="0"/>
                    <a:pt x="823" y="40"/>
                    <a:pt x="805" y="115"/>
                  </a:cubicBezTo>
                  <a:lnTo>
                    <a:pt x="805" y="115"/>
                  </a:lnTo>
                  <a:cubicBezTo>
                    <a:pt x="751" y="95"/>
                    <a:pt x="694" y="84"/>
                    <a:pt x="637" y="84"/>
                  </a:cubicBezTo>
                  <a:cubicBezTo>
                    <a:pt x="502" y="84"/>
                    <a:pt x="366" y="141"/>
                    <a:pt x="263" y="254"/>
                  </a:cubicBezTo>
                  <a:cubicBezTo>
                    <a:pt x="46" y="494"/>
                    <a:pt x="1" y="1009"/>
                    <a:pt x="217" y="1263"/>
                  </a:cubicBezTo>
                  <a:cubicBezTo>
                    <a:pt x="313" y="1375"/>
                    <a:pt x="444" y="1423"/>
                    <a:pt x="579" y="1423"/>
                  </a:cubicBezTo>
                  <a:cubicBezTo>
                    <a:pt x="729" y="1423"/>
                    <a:pt x="883" y="1364"/>
                    <a:pt x="998" y="1264"/>
                  </a:cubicBezTo>
                  <a:cubicBezTo>
                    <a:pt x="1026" y="1240"/>
                    <a:pt x="1051" y="1215"/>
                    <a:pt x="1073" y="1189"/>
                  </a:cubicBezTo>
                  <a:lnTo>
                    <a:pt x="1073" y="1189"/>
                  </a:lnTo>
                  <a:cubicBezTo>
                    <a:pt x="1101" y="1245"/>
                    <a:pt x="1132" y="1300"/>
                    <a:pt x="1164" y="1354"/>
                  </a:cubicBezTo>
                  <a:cubicBezTo>
                    <a:pt x="1198" y="1410"/>
                    <a:pt x="1249" y="1433"/>
                    <a:pt x="1300" y="1433"/>
                  </a:cubicBezTo>
                  <a:cubicBezTo>
                    <a:pt x="1415" y="1433"/>
                    <a:pt x="1532" y="1313"/>
                    <a:pt x="1454" y="1185"/>
                  </a:cubicBezTo>
                  <a:cubicBezTo>
                    <a:pt x="1358" y="1029"/>
                    <a:pt x="1283" y="863"/>
                    <a:pt x="1230" y="690"/>
                  </a:cubicBezTo>
                  <a:lnTo>
                    <a:pt x="1230" y="690"/>
                  </a:lnTo>
                  <a:cubicBezTo>
                    <a:pt x="1229" y="496"/>
                    <a:pt x="1180" y="294"/>
                    <a:pt x="1129" y="117"/>
                  </a:cubicBezTo>
                  <a:cubicBezTo>
                    <a:pt x="1107" y="38"/>
                    <a:pt x="103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8" name="Google Shape;10988;p21"/>
            <p:cNvSpPr/>
            <p:nvPr/>
          </p:nvSpPr>
          <p:spPr>
            <a:xfrm>
              <a:off x="3528625" y="2023175"/>
              <a:ext cx="36000" cy="52175"/>
            </a:xfrm>
            <a:custGeom>
              <a:avLst/>
              <a:gdLst/>
              <a:ahLst/>
              <a:cxnLst/>
              <a:rect l="l" t="t" r="r" b="b"/>
              <a:pathLst>
                <a:path w="1440" h="2087" extrusionOk="0">
                  <a:moveTo>
                    <a:pt x="164" y="1"/>
                  </a:moveTo>
                  <a:cubicBezTo>
                    <a:pt x="80" y="1"/>
                    <a:pt x="1" y="54"/>
                    <a:pt x="7" y="161"/>
                  </a:cubicBezTo>
                  <a:lnTo>
                    <a:pt x="7" y="163"/>
                  </a:lnTo>
                  <a:cubicBezTo>
                    <a:pt x="39" y="640"/>
                    <a:pt x="111" y="1115"/>
                    <a:pt x="224" y="1582"/>
                  </a:cubicBezTo>
                  <a:cubicBezTo>
                    <a:pt x="244" y="1663"/>
                    <a:pt x="313" y="1700"/>
                    <a:pt x="382" y="1700"/>
                  </a:cubicBezTo>
                  <a:cubicBezTo>
                    <a:pt x="469" y="1700"/>
                    <a:pt x="557" y="1642"/>
                    <a:pt x="554" y="1537"/>
                  </a:cubicBezTo>
                  <a:lnTo>
                    <a:pt x="706" y="1302"/>
                  </a:lnTo>
                  <a:cubicBezTo>
                    <a:pt x="875" y="1328"/>
                    <a:pt x="952" y="1403"/>
                    <a:pt x="933" y="1530"/>
                  </a:cubicBezTo>
                  <a:cubicBezTo>
                    <a:pt x="919" y="1670"/>
                    <a:pt x="791" y="1765"/>
                    <a:pt x="651" y="1765"/>
                  </a:cubicBezTo>
                  <a:cubicBezTo>
                    <a:pt x="609" y="1765"/>
                    <a:pt x="567" y="1756"/>
                    <a:pt x="526" y="1739"/>
                  </a:cubicBezTo>
                  <a:cubicBezTo>
                    <a:pt x="502" y="1728"/>
                    <a:pt x="477" y="1724"/>
                    <a:pt x="454" y="1724"/>
                  </a:cubicBezTo>
                  <a:cubicBezTo>
                    <a:pt x="293" y="1724"/>
                    <a:pt x="184" y="1954"/>
                    <a:pt x="357" y="2029"/>
                  </a:cubicBezTo>
                  <a:cubicBezTo>
                    <a:pt x="449" y="2068"/>
                    <a:pt x="546" y="2086"/>
                    <a:pt x="641" y="2086"/>
                  </a:cubicBezTo>
                  <a:cubicBezTo>
                    <a:pt x="1057" y="2086"/>
                    <a:pt x="1439" y="1739"/>
                    <a:pt x="1217" y="1273"/>
                  </a:cubicBezTo>
                  <a:cubicBezTo>
                    <a:pt x="1118" y="1066"/>
                    <a:pt x="940" y="975"/>
                    <a:pt x="760" y="975"/>
                  </a:cubicBezTo>
                  <a:cubicBezTo>
                    <a:pt x="654" y="975"/>
                    <a:pt x="546" y="1007"/>
                    <a:pt x="456" y="1067"/>
                  </a:cubicBezTo>
                  <a:lnTo>
                    <a:pt x="456" y="1067"/>
                  </a:lnTo>
                  <a:cubicBezTo>
                    <a:pt x="400" y="768"/>
                    <a:pt x="362" y="465"/>
                    <a:pt x="341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89" name="Google Shape;10989;p21"/>
            <p:cNvSpPr/>
            <p:nvPr/>
          </p:nvSpPr>
          <p:spPr>
            <a:xfrm>
              <a:off x="3652400" y="1709600"/>
              <a:ext cx="30075" cy="30425"/>
            </a:xfrm>
            <a:custGeom>
              <a:avLst/>
              <a:gdLst/>
              <a:ahLst/>
              <a:cxnLst/>
              <a:rect l="l" t="t" r="r" b="b"/>
              <a:pathLst>
                <a:path w="1203" h="1217" extrusionOk="0">
                  <a:moveTo>
                    <a:pt x="616" y="1"/>
                  </a:moveTo>
                  <a:cubicBezTo>
                    <a:pt x="600" y="1"/>
                    <a:pt x="583" y="3"/>
                    <a:pt x="565" y="8"/>
                  </a:cubicBezTo>
                  <a:cubicBezTo>
                    <a:pt x="218" y="111"/>
                    <a:pt x="0" y="509"/>
                    <a:pt x="145" y="851"/>
                  </a:cubicBezTo>
                  <a:cubicBezTo>
                    <a:pt x="246" y="1087"/>
                    <a:pt x="485" y="1217"/>
                    <a:pt x="726" y="1217"/>
                  </a:cubicBezTo>
                  <a:cubicBezTo>
                    <a:pt x="836" y="1217"/>
                    <a:pt x="946" y="1190"/>
                    <a:pt x="1044" y="1134"/>
                  </a:cubicBezTo>
                  <a:cubicBezTo>
                    <a:pt x="1203" y="1044"/>
                    <a:pt x="1106" y="821"/>
                    <a:pt x="958" y="821"/>
                  </a:cubicBezTo>
                  <a:cubicBezTo>
                    <a:pt x="931" y="821"/>
                    <a:pt x="903" y="828"/>
                    <a:pt x="874" y="844"/>
                  </a:cubicBezTo>
                  <a:cubicBezTo>
                    <a:pt x="828" y="871"/>
                    <a:pt x="775" y="884"/>
                    <a:pt x="721" y="884"/>
                  </a:cubicBezTo>
                  <a:cubicBezTo>
                    <a:pt x="611" y="884"/>
                    <a:pt x="499" y="829"/>
                    <a:pt x="453" y="721"/>
                  </a:cubicBezTo>
                  <a:cubicBezTo>
                    <a:pt x="385" y="562"/>
                    <a:pt x="498" y="378"/>
                    <a:pt x="653" y="330"/>
                  </a:cubicBezTo>
                  <a:cubicBezTo>
                    <a:pt x="841" y="275"/>
                    <a:pt x="785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0" name="Google Shape;10990;p21"/>
            <p:cNvSpPr/>
            <p:nvPr/>
          </p:nvSpPr>
          <p:spPr>
            <a:xfrm>
              <a:off x="3761350" y="1827100"/>
              <a:ext cx="36025" cy="31325"/>
            </a:xfrm>
            <a:custGeom>
              <a:avLst/>
              <a:gdLst/>
              <a:ahLst/>
              <a:cxnLst/>
              <a:rect l="l" t="t" r="r" b="b"/>
              <a:pathLst>
                <a:path w="1441" h="1253" extrusionOk="0">
                  <a:moveTo>
                    <a:pt x="668" y="454"/>
                  </a:moveTo>
                  <a:cubicBezTo>
                    <a:pt x="718" y="454"/>
                    <a:pt x="766" y="469"/>
                    <a:pt x="803" y="502"/>
                  </a:cubicBezTo>
                  <a:cubicBezTo>
                    <a:pt x="837" y="536"/>
                    <a:pt x="876" y="549"/>
                    <a:pt x="914" y="549"/>
                  </a:cubicBezTo>
                  <a:cubicBezTo>
                    <a:pt x="944" y="549"/>
                    <a:pt x="973" y="541"/>
                    <a:pt x="998" y="526"/>
                  </a:cubicBezTo>
                  <a:lnTo>
                    <a:pt x="998" y="526"/>
                  </a:lnTo>
                  <a:cubicBezTo>
                    <a:pt x="1014" y="563"/>
                    <a:pt x="1021" y="604"/>
                    <a:pt x="1018" y="649"/>
                  </a:cubicBezTo>
                  <a:cubicBezTo>
                    <a:pt x="1007" y="794"/>
                    <a:pt x="863" y="921"/>
                    <a:pt x="718" y="921"/>
                  </a:cubicBezTo>
                  <a:cubicBezTo>
                    <a:pt x="701" y="921"/>
                    <a:pt x="685" y="919"/>
                    <a:pt x="668" y="916"/>
                  </a:cubicBezTo>
                  <a:cubicBezTo>
                    <a:pt x="534" y="887"/>
                    <a:pt x="405" y="713"/>
                    <a:pt x="463" y="576"/>
                  </a:cubicBezTo>
                  <a:cubicBezTo>
                    <a:pt x="496" y="498"/>
                    <a:pt x="583" y="454"/>
                    <a:pt x="668" y="454"/>
                  </a:cubicBezTo>
                  <a:close/>
                  <a:moveTo>
                    <a:pt x="781" y="0"/>
                  </a:moveTo>
                  <a:cubicBezTo>
                    <a:pt x="697" y="0"/>
                    <a:pt x="636" y="57"/>
                    <a:pt x="611" y="124"/>
                  </a:cubicBezTo>
                  <a:lnTo>
                    <a:pt x="611" y="124"/>
                  </a:lnTo>
                  <a:cubicBezTo>
                    <a:pt x="454" y="139"/>
                    <a:pt x="304" y="217"/>
                    <a:pt x="208" y="355"/>
                  </a:cubicBezTo>
                  <a:cubicBezTo>
                    <a:pt x="0" y="655"/>
                    <a:pt x="177" y="1070"/>
                    <a:pt x="495" y="1207"/>
                  </a:cubicBezTo>
                  <a:cubicBezTo>
                    <a:pt x="566" y="1238"/>
                    <a:pt x="642" y="1253"/>
                    <a:pt x="716" y="1253"/>
                  </a:cubicBezTo>
                  <a:cubicBezTo>
                    <a:pt x="981" y="1253"/>
                    <a:pt x="1241" y="1071"/>
                    <a:pt x="1324" y="811"/>
                  </a:cubicBezTo>
                  <a:cubicBezTo>
                    <a:pt x="1440" y="451"/>
                    <a:pt x="1176" y="57"/>
                    <a:pt x="809" y="2"/>
                  </a:cubicBezTo>
                  <a:cubicBezTo>
                    <a:pt x="799" y="1"/>
                    <a:pt x="79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1" name="Google Shape;10991;p21"/>
            <p:cNvSpPr/>
            <p:nvPr/>
          </p:nvSpPr>
          <p:spPr>
            <a:xfrm>
              <a:off x="3783475" y="1798000"/>
              <a:ext cx="15275" cy="59375"/>
            </a:xfrm>
            <a:custGeom>
              <a:avLst/>
              <a:gdLst/>
              <a:ahLst/>
              <a:cxnLst/>
              <a:rect l="l" t="t" r="r" b="b"/>
              <a:pathLst>
                <a:path w="611" h="2375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50" y="872"/>
                    <a:pt x="232" y="1541"/>
                    <a:pt x="270" y="2213"/>
                  </a:cubicBezTo>
                  <a:cubicBezTo>
                    <a:pt x="276" y="2320"/>
                    <a:pt x="363" y="2374"/>
                    <a:pt x="447" y="2374"/>
                  </a:cubicBezTo>
                  <a:cubicBezTo>
                    <a:pt x="530" y="2374"/>
                    <a:pt x="610" y="2321"/>
                    <a:pt x="604" y="2213"/>
                  </a:cubicBezTo>
                  <a:cubicBezTo>
                    <a:pt x="564" y="1511"/>
                    <a:pt x="479" y="812"/>
                    <a:pt x="348" y="121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2" name="Google Shape;10992;p21"/>
            <p:cNvSpPr/>
            <p:nvPr/>
          </p:nvSpPr>
          <p:spPr>
            <a:xfrm>
              <a:off x="3990650" y="1976575"/>
              <a:ext cx="34875" cy="40025"/>
            </a:xfrm>
            <a:custGeom>
              <a:avLst/>
              <a:gdLst/>
              <a:ahLst/>
              <a:cxnLst/>
              <a:rect l="l" t="t" r="r" b="b"/>
              <a:pathLst>
                <a:path w="1395" h="1601" extrusionOk="0">
                  <a:moveTo>
                    <a:pt x="665" y="335"/>
                  </a:moveTo>
                  <a:cubicBezTo>
                    <a:pt x="708" y="335"/>
                    <a:pt x="753" y="347"/>
                    <a:pt x="797" y="373"/>
                  </a:cubicBezTo>
                  <a:cubicBezTo>
                    <a:pt x="861" y="412"/>
                    <a:pt x="922" y="482"/>
                    <a:pt x="907" y="563"/>
                  </a:cubicBezTo>
                  <a:cubicBezTo>
                    <a:pt x="891" y="646"/>
                    <a:pt x="834" y="686"/>
                    <a:pt x="777" y="686"/>
                  </a:cubicBezTo>
                  <a:cubicBezTo>
                    <a:pt x="709" y="686"/>
                    <a:pt x="642" y="629"/>
                    <a:pt x="652" y="526"/>
                  </a:cubicBezTo>
                  <a:cubicBezTo>
                    <a:pt x="661" y="436"/>
                    <a:pt x="607" y="384"/>
                    <a:pt x="539" y="370"/>
                  </a:cubicBezTo>
                  <a:lnTo>
                    <a:pt x="539" y="370"/>
                  </a:lnTo>
                  <a:cubicBezTo>
                    <a:pt x="578" y="348"/>
                    <a:pt x="620" y="335"/>
                    <a:pt x="665" y="335"/>
                  </a:cubicBezTo>
                  <a:close/>
                  <a:moveTo>
                    <a:pt x="660" y="0"/>
                  </a:moveTo>
                  <a:cubicBezTo>
                    <a:pt x="332" y="0"/>
                    <a:pt x="75" y="290"/>
                    <a:pt x="43" y="625"/>
                  </a:cubicBezTo>
                  <a:cubicBezTo>
                    <a:pt x="1" y="1095"/>
                    <a:pt x="368" y="1429"/>
                    <a:pt x="771" y="1588"/>
                  </a:cubicBezTo>
                  <a:cubicBezTo>
                    <a:pt x="793" y="1596"/>
                    <a:pt x="813" y="1600"/>
                    <a:pt x="831" y="1600"/>
                  </a:cubicBezTo>
                  <a:cubicBezTo>
                    <a:pt x="986" y="1600"/>
                    <a:pt x="1036" y="1335"/>
                    <a:pt x="859" y="1266"/>
                  </a:cubicBezTo>
                  <a:cubicBezTo>
                    <a:pt x="665" y="1189"/>
                    <a:pt x="450" y="1020"/>
                    <a:pt x="386" y="815"/>
                  </a:cubicBezTo>
                  <a:lnTo>
                    <a:pt x="386" y="815"/>
                  </a:lnTo>
                  <a:cubicBezTo>
                    <a:pt x="471" y="943"/>
                    <a:pt x="620" y="1020"/>
                    <a:pt x="774" y="1020"/>
                  </a:cubicBezTo>
                  <a:cubicBezTo>
                    <a:pt x="887" y="1020"/>
                    <a:pt x="1002" y="978"/>
                    <a:pt x="1096" y="884"/>
                  </a:cubicBezTo>
                  <a:cubicBezTo>
                    <a:pt x="1395" y="585"/>
                    <a:pt x="1193" y="128"/>
                    <a:pt x="820" y="23"/>
                  </a:cubicBezTo>
                  <a:cubicBezTo>
                    <a:pt x="765" y="7"/>
                    <a:pt x="712" y="0"/>
                    <a:pt x="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3" name="Google Shape;10993;p21"/>
            <p:cNvSpPr/>
            <p:nvPr/>
          </p:nvSpPr>
          <p:spPr>
            <a:xfrm>
              <a:off x="4060100" y="1774700"/>
              <a:ext cx="18550" cy="46600"/>
            </a:xfrm>
            <a:custGeom>
              <a:avLst/>
              <a:gdLst/>
              <a:ahLst/>
              <a:cxnLst/>
              <a:rect l="l" t="t" r="r" b="b"/>
              <a:pathLst>
                <a:path w="742" h="1864" extrusionOk="0">
                  <a:moveTo>
                    <a:pt x="469" y="1"/>
                  </a:moveTo>
                  <a:cubicBezTo>
                    <a:pt x="267" y="1"/>
                    <a:pt x="152" y="161"/>
                    <a:pt x="103" y="367"/>
                  </a:cubicBezTo>
                  <a:cubicBezTo>
                    <a:pt x="0" y="792"/>
                    <a:pt x="6" y="1268"/>
                    <a:pt x="22" y="1702"/>
                  </a:cubicBezTo>
                  <a:cubicBezTo>
                    <a:pt x="25" y="1809"/>
                    <a:pt x="111" y="1863"/>
                    <a:pt x="194" y="1863"/>
                  </a:cubicBezTo>
                  <a:cubicBezTo>
                    <a:pt x="278" y="1863"/>
                    <a:pt x="360" y="1810"/>
                    <a:pt x="356" y="1702"/>
                  </a:cubicBezTo>
                  <a:cubicBezTo>
                    <a:pt x="353" y="1585"/>
                    <a:pt x="382" y="329"/>
                    <a:pt x="451" y="329"/>
                  </a:cubicBezTo>
                  <a:cubicBezTo>
                    <a:pt x="451" y="329"/>
                    <a:pt x="452" y="329"/>
                    <a:pt x="452" y="329"/>
                  </a:cubicBezTo>
                  <a:cubicBezTo>
                    <a:pt x="463" y="331"/>
                    <a:pt x="473" y="331"/>
                    <a:pt x="483" y="331"/>
                  </a:cubicBezTo>
                  <a:cubicBezTo>
                    <a:pt x="670" y="331"/>
                    <a:pt x="741" y="40"/>
                    <a:pt x="540" y="7"/>
                  </a:cubicBezTo>
                  <a:cubicBezTo>
                    <a:pt x="516" y="3"/>
                    <a:pt x="492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4" name="Google Shape;10994;p21"/>
            <p:cNvSpPr/>
            <p:nvPr/>
          </p:nvSpPr>
          <p:spPr>
            <a:xfrm>
              <a:off x="4058075" y="1793625"/>
              <a:ext cx="17825" cy="8575"/>
            </a:xfrm>
            <a:custGeom>
              <a:avLst/>
              <a:gdLst/>
              <a:ahLst/>
              <a:cxnLst/>
              <a:rect l="l" t="t" r="r" b="b"/>
              <a:pathLst>
                <a:path w="713" h="343" extrusionOk="0">
                  <a:moveTo>
                    <a:pt x="210" y="0"/>
                  </a:moveTo>
                  <a:cubicBezTo>
                    <a:pt x="1" y="0"/>
                    <a:pt x="2" y="328"/>
                    <a:pt x="216" y="334"/>
                  </a:cubicBezTo>
                  <a:lnTo>
                    <a:pt x="498" y="342"/>
                  </a:lnTo>
                  <a:cubicBezTo>
                    <a:pt x="500" y="342"/>
                    <a:pt x="503" y="342"/>
                    <a:pt x="505" y="342"/>
                  </a:cubicBezTo>
                  <a:cubicBezTo>
                    <a:pt x="713" y="342"/>
                    <a:pt x="710" y="14"/>
                    <a:pt x="498" y="8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5" name="Google Shape;10995;p21"/>
            <p:cNvSpPr/>
            <p:nvPr/>
          </p:nvSpPr>
          <p:spPr>
            <a:xfrm>
              <a:off x="4164025" y="2013550"/>
              <a:ext cx="37025" cy="42725"/>
            </a:xfrm>
            <a:custGeom>
              <a:avLst/>
              <a:gdLst/>
              <a:ahLst/>
              <a:cxnLst/>
              <a:rect l="l" t="t" r="r" b="b"/>
              <a:pathLst>
                <a:path w="1481" h="1709" extrusionOk="0">
                  <a:moveTo>
                    <a:pt x="733" y="330"/>
                  </a:moveTo>
                  <a:cubicBezTo>
                    <a:pt x="783" y="330"/>
                    <a:pt x="834" y="347"/>
                    <a:pt x="877" y="386"/>
                  </a:cubicBezTo>
                  <a:cubicBezTo>
                    <a:pt x="880" y="388"/>
                    <a:pt x="882" y="391"/>
                    <a:pt x="885" y="393"/>
                  </a:cubicBezTo>
                  <a:lnTo>
                    <a:pt x="885" y="393"/>
                  </a:lnTo>
                  <a:cubicBezTo>
                    <a:pt x="892" y="411"/>
                    <a:pt x="899" y="429"/>
                    <a:pt x="906" y="448"/>
                  </a:cubicBezTo>
                  <a:lnTo>
                    <a:pt x="906" y="448"/>
                  </a:lnTo>
                  <a:cubicBezTo>
                    <a:pt x="940" y="579"/>
                    <a:pt x="837" y="707"/>
                    <a:pt x="722" y="707"/>
                  </a:cubicBezTo>
                  <a:cubicBezTo>
                    <a:pt x="672" y="707"/>
                    <a:pt x="619" y="683"/>
                    <a:pt x="575" y="624"/>
                  </a:cubicBezTo>
                  <a:cubicBezTo>
                    <a:pt x="460" y="469"/>
                    <a:pt x="590" y="330"/>
                    <a:pt x="733" y="330"/>
                  </a:cubicBezTo>
                  <a:close/>
                  <a:moveTo>
                    <a:pt x="742" y="0"/>
                  </a:moveTo>
                  <a:cubicBezTo>
                    <a:pt x="352" y="0"/>
                    <a:pt x="1" y="423"/>
                    <a:pt x="308" y="829"/>
                  </a:cubicBezTo>
                  <a:cubicBezTo>
                    <a:pt x="423" y="980"/>
                    <a:pt x="565" y="1043"/>
                    <a:pt x="703" y="1043"/>
                  </a:cubicBezTo>
                  <a:cubicBezTo>
                    <a:pt x="828" y="1043"/>
                    <a:pt x="950" y="991"/>
                    <a:pt x="1046" y="906"/>
                  </a:cubicBezTo>
                  <a:lnTo>
                    <a:pt x="1046" y="906"/>
                  </a:lnTo>
                  <a:cubicBezTo>
                    <a:pt x="1056" y="948"/>
                    <a:pt x="1065" y="991"/>
                    <a:pt x="1072" y="1035"/>
                  </a:cubicBezTo>
                  <a:cubicBezTo>
                    <a:pt x="1080" y="1074"/>
                    <a:pt x="1098" y="1364"/>
                    <a:pt x="1065" y="1364"/>
                  </a:cubicBezTo>
                  <a:cubicBezTo>
                    <a:pt x="1063" y="1364"/>
                    <a:pt x="1062" y="1364"/>
                    <a:pt x="1060" y="1363"/>
                  </a:cubicBezTo>
                  <a:cubicBezTo>
                    <a:pt x="1031" y="1344"/>
                    <a:pt x="1002" y="1336"/>
                    <a:pt x="974" y="1336"/>
                  </a:cubicBezTo>
                  <a:cubicBezTo>
                    <a:pt x="832" y="1336"/>
                    <a:pt x="739" y="1555"/>
                    <a:pt x="891" y="1652"/>
                  </a:cubicBezTo>
                  <a:cubicBezTo>
                    <a:pt x="952" y="1691"/>
                    <a:pt x="1014" y="1708"/>
                    <a:pt x="1073" y="1708"/>
                  </a:cubicBezTo>
                  <a:cubicBezTo>
                    <a:pt x="1250" y="1708"/>
                    <a:pt x="1401" y="1553"/>
                    <a:pt x="1429" y="1358"/>
                  </a:cubicBezTo>
                  <a:cubicBezTo>
                    <a:pt x="1480" y="1030"/>
                    <a:pt x="1338" y="630"/>
                    <a:pt x="1214" y="323"/>
                  </a:cubicBezTo>
                  <a:lnTo>
                    <a:pt x="1214" y="323"/>
                  </a:lnTo>
                  <a:cubicBezTo>
                    <a:pt x="1205" y="293"/>
                    <a:pt x="1193" y="263"/>
                    <a:pt x="1178" y="234"/>
                  </a:cubicBezTo>
                  <a:cubicBezTo>
                    <a:pt x="1170" y="218"/>
                    <a:pt x="1160" y="205"/>
                    <a:pt x="1149" y="194"/>
                  </a:cubicBezTo>
                  <a:lnTo>
                    <a:pt x="1149" y="194"/>
                  </a:lnTo>
                  <a:cubicBezTo>
                    <a:pt x="1141" y="179"/>
                    <a:pt x="1129" y="164"/>
                    <a:pt x="1114" y="150"/>
                  </a:cubicBezTo>
                  <a:lnTo>
                    <a:pt x="1112" y="148"/>
                  </a:lnTo>
                  <a:cubicBezTo>
                    <a:pt x="999" y="45"/>
                    <a:pt x="868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6" name="Google Shape;10996;p21"/>
            <p:cNvSpPr/>
            <p:nvPr/>
          </p:nvSpPr>
          <p:spPr>
            <a:xfrm>
              <a:off x="4265725" y="1805225"/>
              <a:ext cx="37900" cy="43825"/>
            </a:xfrm>
            <a:custGeom>
              <a:avLst/>
              <a:gdLst/>
              <a:ahLst/>
              <a:cxnLst/>
              <a:rect l="l" t="t" r="r" b="b"/>
              <a:pathLst>
                <a:path w="1516" h="1753" extrusionOk="0">
                  <a:moveTo>
                    <a:pt x="204" y="0"/>
                  </a:moveTo>
                  <a:cubicBezTo>
                    <a:pt x="105" y="0"/>
                    <a:pt x="0" y="83"/>
                    <a:pt x="29" y="209"/>
                  </a:cubicBezTo>
                  <a:cubicBezTo>
                    <a:pt x="133" y="651"/>
                    <a:pt x="235" y="1094"/>
                    <a:pt x="339" y="1536"/>
                  </a:cubicBezTo>
                  <a:cubicBezTo>
                    <a:pt x="358" y="1616"/>
                    <a:pt x="429" y="1656"/>
                    <a:pt x="499" y="1656"/>
                  </a:cubicBezTo>
                  <a:cubicBezTo>
                    <a:pt x="571" y="1656"/>
                    <a:pt x="642" y="1616"/>
                    <a:pt x="661" y="1536"/>
                  </a:cubicBezTo>
                  <a:cubicBezTo>
                    <a:pt x="703" y="1366"/>
                    <a:pt x="751" y="1092"/>
                    <a:pt x="951" y="1092"/>
                  </a:cubicBezTo>
                  <a:cubicBezTo>
                    <a:pt x="966" y="1092"/>
                    <a:pt x="981" y="1094"/>
                    <a:pt x="998" y="1097"/>
                  </a:cubicBezTo>
                  <a:cubicBezTo>
                    <a:pt x="1140" y="1124"/>
                    <a:pt x="1135" y="1153"/>
                    <a:pt x="1141" y="1297"/>
                  </a:cubicBezTo>
                  <a:cubicBezTo>
                    <a:pt x="1146" y="1379"/>
                    <a:pt x="1129" y="1463"/>
                    <a:pt x="1112" y="1544"/>
                  </a:cubicBezTo>
                  <a:cubicBezTo>
                    <a:pt x="1088" y="1670"/>
                    <a:pt x="1194" y="1753"/>
                    <a:pt x="1293" y="1753"/>
                  </a:cubicBezTo>
                  <a:cubicBezTo>
                    <a:pt x="1358" y="1753"/>
                    <a:pt x="1419" y="1717"/>
                    <a:pt x="1436" y="1632"/>
                  </a:cubicBezTo>
                  <a:cubicBezTo>
                    <a:pt x="1500" y="1310"/>
                    <a:pt x="1515" y="838"/>
                    <a:pt x="1117" y="729"/>
                  </a:cubicBezTo>
                  <a:cubicBezTo>
                    <a:pt x="1067" y="715"/>
                    <a:pt x="1019" y="709"/>
                    <a:pt x="974" y="709"/>
                  </a:cubicBezTo>
                  <a:cubicBezTo>
                    <a:pt x="791" y="709"/>
                    <a:pt x="651" y="815"/>
                    <a:pt x="548" y="961"/>
                  </a:cubicBezTo>
                  <a:lnTo>
                    <a:pt x="548" y="961"/>
                  </a:lnTo>
                  <a:cubicBezTo>
                    <a:pt x="483" y="681"/>
                    <a:pt x="417" y="401"/>
                    <a:pt x="353" y="121"/>
                  </a:cubicBezTo>
                  <a:cubicBezTo>
                    <a:pt x="333" y="37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7" name="Google Shape;10997;p21"/>
            <p:cNvSpPr/>
            <p:nvPr/>
          </p:nvSpPr>
          <p:spPr>
            <a:xfrm>
              <a:off x="3341975" y="2279100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5" y="1"/>
                  </a:moveTo>
                  <a:cubicBezTo>
                    <a:pt x="1918" y="1"/>
                    <a:pt x="1888" y="9"/>
                    <a:pt x="1858" y="29"/>
                  </a:cubicBezTo>
                  <a:cubicBezTo>
                    <a:pt x="238" y="1093"/>
                    <a:pt x="0" y="3220"/>
                    <a:pt x="1357" y="4609"/>
                  </a:cubicBezTo>
                  <a:cubicBezTo>
                    <a:pt x="1391" y="4645"/>
                    <a:pt x="1430" y="4660"/>
                    <a:pt x="1468" y="4660"/>
                  </a:cubicBezTo>
                  <a:cubicBezTo>
                    <a:pt x="1596" y="4660"/>
                    <a:pt x="1710" y="4492"/>
                    <a:pt x="1594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5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8" name="Google Shape;10998;p21"/>
            <p:cNvSpPr/>
            <p:nvPr/>
          </p:nvSpPr>
          <p:spPr>
            <a:xfrm>
              <a:off x="340722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3"/>
                  </a:cubicBezTo>
                  <a:cubicBezTo>
                    <a:pt x="879" y="991"/>
                    <a:pt x="1591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0" y="2589"/>
                    <a:pt x="2602" y="2422"/>
                    <a:pt x="2496" y="2297"/>
                  </a:cubicBezTo>
                  <a:cubicBezTo>
                    <a:pt x="1829" y="1505"/>
                    <a:pt x="1115" y="754"/>
                    <a:pt x="359" y="47"/>
                  </a:cubicBezTo>
                  <a:cubicBezTo>
                    <a:pt x="324" y="14"/>
                    <a:pt x="28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0999" name="Google Shape;10999;p21"/>
            <p:cNvSpPr/>
            <p:nvPr/>
          </p:nvSpPr>
          <p:spPr>
            <a:xfrm>
              <a:off x="3415575" y="2313200"/>
              <a:ext cx="55825" cy="67800"/>
            </a:xfrm>
            <a:custGeom>
              <a:avLst/>
              <a:gdLst/>
              <a:ahLst/>
              <a:cxnLst/>
              <a:rect l="l" t="t" r="r" b="b"/>
              <a:pathLst>
                <a:path w="2233" h="2712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3"/>
                  </a:cubicBezTo>
                  <a:cubicBezTo>
                    <a:pt x="1193" y="787"/>
                    <a:pt x="588" y="1595"/>
                    <a:pt x="77" y="2461"/>
                  </a:cubicBezTo>
                  <a:cubicBezTo>
                    <a:pt x="1" y="2590"/>
                    <a:pt x="116" y="2711"/>
                    <a:pt x="230" y="2711"/>
                  </a:cubicBezTo>
                  <a:cubicBezTo>
                    <a:pt x="281" y="2711"/>
                    <a:pt x="331" y="2688"/>
                    <a:pt x="365" y="2631"/>
                  </a:cubicBezTo>
                  <a:cubicBezTo>
                    <a:pt x="862" y="1787"/>
                    <a:pt x="1450" y="1003"/>
                    <a:pt x="2119" y="289"/>
                  </a:cubicBezTo>
                  <a:cubicBezTo>
                    <a:pt x="2233" y="169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0" name="Google Shape;11000;p21"/>
            <p:cNvSpPr/>
            <p:nvPr/>
          </p:nvSpPr>
          <p:spPr>
            <a:xfrm>
              <a:off x="3472425" y="2286825"/>
              <a:ext cx="42775" cy="121950"/>
            </a:xfrm>
            <a:custGeom>
              <a:avLst/>
              <a:gdLst/>
              <a:ahLst/>
              <a:cxnLst/>
              <a:rect l="l" t="t" r="r" b="b"/>
              <a:pathLst>
                <a:path w="1711" h="4878" extrusionOk="0">
                  <a:moveTo>
                    <a:pt x="802" y="0"/>
                  </a:moveTo>
                  <a:cubicBezTo>
                    <a:pt x="692" y="0"/>
                    <a:pt x="575" y="122"/>
                    <a:pt x="642" y="255"/>
                  </a:cubicBezTo>
                  <a:cubicBezTo>
                    <a:pt x="1352" y="1691"/>
                    <a:pt x="1148" y="3365"/>
                    <a:pt x="106" y="4586"/>
                  </a:cubicBezTo>
                  <a:cubicBezTo>
                    <a:pt x="0" y="4710"/>
                    <a:pt x="112" y="4878"/>
                    <a:pt x="233" y="4878"/>
                  </a:cubicBezTo>
                  <a:cubicBezTo>
                    <a:pt x="270" y="4878"/>
                    <a:pt x="309" y="4861"/>
                    <a:pt x="343" y="4822"/>
                  </a:cubicBezTo>
                  <a:cubicBezTo>
                    <a:pt x="1485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1" name="Google Shape;11001;p21"/>
            <p:cNvSpPr/>
            <p:nvPr/>
          </p:nvSpPr>
          <p:spPr>
            <a:xfrm>
              <a:off x="3527475" y="2282875"/>
              <a:ext cx="32325" cy="50125"/>
            </a:xfrm>
            <a:custGeom>
              <a:avLst/>
              <a:gdLst/>
              <a:ahLst/>
              <a:cxnLst/>
              <a:rect l="l" t="t" r="r" b="b"/>
              <a:pathLst>
                <a:path w="1293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8" y="23"/>
                    <a:pt x="0" y="338"/>
                    <a:pt x="194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5" y="336"/>
                    <a:pt x="237" y="335"/>
                    <a:pt x="247" y="335"/>
                  </a:cubicBezTo>
                  <a:cubicBezTo>
                    <a:pt x="613" y="335"/>
                    <a:pt x="296" y="1009"/>
                    <a:pt x="229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3" y="1939"/>
                    <a:pt x="198" y="2005"/>
                    <a:pt x="265" y="2005"/>
                  </a:cubicBezTo>
                  <a:cubicBezTo>
                    <a:pt x="269" y="2005"/>
                    <a:pt x="273" y="2005"/>
                    <a:pt x="278" y="2004"/>
                  </a:cubicBezTo>
                  <a:lnTo>
                    <a:pt x="1080" y="1897"/>
                  </a:lnTo>
                  <a:cubicBezTo>
                    <a:pt x="1282" y="1869"/>
                    <a:pt x="1293" y="1560"/>
                    <a:pt x="1104" y="1560"/>
                  </a:cubicBezTo>
                  <a:cubicBezTo>
                    <a:pt x="1097" y="1560"/>
                    <a:pt x="1088" y="1561"/>
                    <a:pt x="1080" y="1562"/>
                  </a:cubicBezTo>
                  <a:lnTo>
                    <a:pt x="419" y="1650"/>
                  </a:lnTo>
                  <a:lnTo>
                    <a:pt x="419" y="1650"/>
                  </a:lnTo>
                  <a:cubicBezTo>
                    <a:pt x="417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2" name="Google Shape;11002;p21"/>
            <p:cNvSpPr/>
            <p:nvPr/>
          </p:nvSpPr>
          <p:spPr>
            <a:xfrm>
              <a:off x="3553025" y="2343700"/>
              <a:ext cx="57425" cy="13725"/>
            </a:xfrm>
            <a:custGeom>
              <a:avLst/>
              <a:gdLst/>
              <a:ahLst/>
              <a:cxnLst/>
              <a:rect l="l" t="t" r="r" b="b"/>
              <a:pathLst>
                <a:path w="2297" h="549" extrusionOk="0">
                  <a:moveTo>
                    <a:pt x="1344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0" y="319"/>
                    <a:pt x="110" y="549"/>
                    <a:pt x="271" y="549"/>
                  </a:cubicBezTo>
                  <a:cubicBezTo>
                    <a:pt x="295" y="549"/>
                    <a:pt x="319" y="544"/>
                    <a:pt x="343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6" y="363"/>
                    <a:pt x="2015" y="424"/>
                  </a:cubicBezTo>
                  <a:cubicBezTo>
                    <a:pt x="2031" y="428"/>
                    <a:pt x="2047" y="430"/>
                    <a:pt x="2061" y="430"/>
                  </a:cubicBezTo>
                  <a:cubicBezTo>
                    <a:pt x="2235" y="430"/>
                    <a:pt x="2296" y="153"/>
                    <a:pt x="2104" y="102"/>
                  </a:cubicBezTo>
                  <a:cubicBezTo>
                    <a:pt x="1849" y="34"/>
                    <a:pt x="1596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3" name="Google Shape;11003;p21"/>
            <p:cNvSpPr/>
            <p:nvPr/>
          </p:nvSpPr>
          <p:spPr>
            <a:xfrm>
              <a:off x="355190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1" y="466"/>
                  </a:cubicBezTo>
                  <a:cubicBezTo>
                    <a:pt x="1848" y="466"/>
                    <a:pt x="2165" y="443"/>
                    <a:pt x="2480" y="397"/>
                  </a:cubicBezTo>
                  <a:cubicBezTo>
                    <a:pt x="2682" y="368"/>
                    <a:pt x="2609" y="71"/>
                    <a:pt x="2419" y="71"/>
                  </a:cubicBezTo>
                  <a:cubicBezTo>
                    <a:pt x="2410" y="71"/>
                    <a:pt x="2401" y="72"/>
                    <a:pt x="2391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4" y="135"/>
                    <a:pt x="697" y="91"/>
                    <a:pt x="288" y="5"/>
                  </a:cubicBezTo>
                  <a:cubicBezTo>
                    <a:pt x="274" y="2"/>
                    <a:pt x="26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4" name="Google Shape;11004;p21"/>
            <p:cNvSpPr/>
            <p:nvPr/>
          </p:nvSpPr>
          <p:spPr>
            <a:xfrm>
              <a:off x="3627450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7" y="332"/>
                  </a:moveTo>
                  <a:cubicBezTo>
                    <a:pt x="1396" y="332"/>
                    <a:pt x="1556" y="395"/>
                    <a:pt x="1692" y="542"/>
                  </a:cubicBezTo>
                  <a:cubicBezTo>
                    <a:pt x="1726" y="579"/>
                    <a:pt x="1766" y="595"/>
                    <a:pt x="1804" y="595"/>
                  </a:cubicBezTo>
                  <a:cubicBezTo>
                    <a:pt x="1817" y="595"/>
                    <a:pt x="1829" y="593"/>
                    <a:pt x="1842" y="589"/>
                  </a:cubicBezTo>
                  <a:lnTo>
                    <a:pt x="1842" y="589"/>
                  </a:lnTo>
                  <a:cubicBezTo>
                    <a:pt x="1770" y="896"/>
                    <a:pt x="1697" y="1204"/>
                    <a:pt x="1625" y="1511"/>
                  </a:cubicBezTo>
                  <a:cubicBezTo>
                    <a:pt x="1596" y="1633"/>
                    <a:pt x="1575" y="1773"/>
                    <a:pt x="1529" y="1891"/>
                  </a:cubicBezTo>
                  <a:cubicBezTo>
                    <a:pt x="1445" y="2107"/>
                    <a:pt x="1273" y="2218"/>
                    <a:pt x="1089" y="2218"/>
                  </a:cubicBezTo>
                  <a:cubicBezTo>
                    <a:pt x="958" y="2218"/>
                    <a:pt x="821" y="2161"/>
                    <a:pt x="705" y="2046"/>
                  </a:cubicBezTo>
                  <a:cubicBezTo>
                    <a:pt x="420" y="1764"/>
                    <a:pt x="385" y="1245"/>
                    <a:pt x="518" y="884"/>
                  </a:cubicBezTo>
                  <a:cubicBezTo>
                    <a:pt x="634" y="563"/>
                    <a:pt x="933" y="332"/>
                    <a:pt x="1237" y="332"/>
                  </a:cubicBezTo>
                  <a:close/>
                  <a:moveTo>
                    <a:pt x="1219" y="0"/>
                  </a:moveTo>
                  <a:cubicBezTo>
                    <a:pt x="974" y="0"/>
                    <a:pt x="728" y="89"/>
                    <a:pt x="535" y="264"/>
                  </a:cubicBezTo>
                  <a:cubicBezTo>
                    <a:pt x="94" y="666"/>
                    <a:pt x="1" y="1389"/>
                    <a:pt x="234" y="1923"/>
                  </a:cubicBezTo>
                  <a:cubicBezTo>
                    <a:pt x="388" y="2275"/>
                    <a:pt x="746" y="2565"/>
                    <a:pt x="1122" y="2565"/>
                  </a:cubicBezTo>
                  <a:cubicBezTo>
                    <a:pt x="1255" y="2565"/>
                    <a:pt x="1389" y="2529"/>
                    <a:pt x="1518" y="2447"/>
                  </a:cubicBezTo>
                  <a:cubicBezTo>
                    <a:pt x="1764" y="2292"/>
                    <a:pt x="1845" y="2019"/>
                    <a:pt x="1912" y="1755"/>
                  </a:cubicBezTo>
                  <a:cubicBezTo>
                    <a:pt x="1965" y="1546"/>
                    <a:pt x="2014" y="1336"/>
                    <a:pt x="2063" y="1126"/>
                  </a:cubicBezTo>
                  <a:lnTo>
                    <a:pt x="2063" y="1126"/>
                  </a:lnTo>
                  <a:cubicBezTo>
                    <a:pt x="2143" y="1554"/>
                    <a:pt x="2224" y="1982"/>
                    <a:pt x="2304" y="2409"/>
                  </a:cubicBezTo>
                  <a:cubicBezTo>
                    <a:pt x="2320" y="2494"/>
                    <a:pt x="2381" y="2530"/>
                    <a:pt x="2445" y="2530"/>
                  </a:cubicBezTo>
                  <a:cubicBezTo>
                    <a:pt x="2543" y="2530"/>
                    <a:pt x="2650" y="2447"/>
                    <a:pt x="2626" y="2321"/>
                  </a:cubicBezTo>
                  <a:cubicBezTo>
                    <a:pt x="2498" y="1636"/>
                    <a:pt x="2370" y="951"/>
                    <a:pt x="2241" y="266"/>
                  </a:cubicBezTo>
                  <a:cubicBezTo>
                    <a:pt x="2226" y="185"/>
                    <a:pt x="2157" y="146"/>
                    <a:pt x="2085" y="146"/>
                  </a:cubicBezTo>
                  <a:cubicBezTo>
                    <a:pt x="2012" y="146"/>
                    <a:pt x="1937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5" name="Google Shape;11005;p21"/>
            <p:cNvSpPr/>
            <p:nvPr/>
          </p:nvSpPr>
          <p:spPr>
            <a:xfrm>
              <a:off x="3698300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1" y="0"/>
                  </a:moveTo>
                  <a:cubicBezTo>
                    <a:pt x="77" y="0"/>
                    <a:pt x="1" y="53"/>
                    <a:pt x="15" y="159"/>
                  </a:cubicBezTo>
                  <a:lnTo>
                    <a:pt x="390" y="3038"/>
                  </a:lnTo>
                  <a:cubicBezTo>
                    <a:pt x="404" y="3142"/>
                    <a:pt x="492" y="3198"/>
                    <a:pt x="575" y="3198"/>
                  </a:cubicBezTo>
                  <a:cubicBezTo>
                    <a:pt x="655" y="3198"/>
                    <a:pt x="728" y="3146"/>
                    <a:pt x="724" y="3038"/>
                  </a:cubicBezTo>
                  <a:cubicBezTo>
                    <a:pt x="709" y="2624"/>
                    <a:pt x="950" y="2202"/>
                    <a:pt x="1329" y="2020"/>
                  </a:cubicBezTo>
                  <a:cubicBezTo>
                    <a:pt x="1433" y="1971"/>
                    <a:pt x="1549" y="1947"/>
                    <a:pt x="1665" y="1947"/>
                  </a:cubicBezTo>
                  <a:cubicBezTo>
                    <a:pt x="2032" y="1947"/>
                    <a:pt x="2396" y="2184"/>
                    <a:pt x="2344" y="2594"/>
                  </a:cubicBezTo>
                  <a:cubicBezTo>
                    <a:pt x="2285" y="3058"/>
                    <a:pt x="1865" y="3307"/>
                    <a:pt x="1447" y="3307"/>
                  </a:cubicBezTo>
                  <a:cubicBezTo>
                    <a:pt x="1267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2" y="3139"/>
                  </a:cubicBezTo>
                  <a:cubicBezTo>
                    <a:pt x="710" y="3139"/>
                    <a:pt x="616" y="3358"/>
                    <a:pt x="768" y="3456"/>
                  </a:cubicBezTo>
                  <a:cubicBezTo>
                    <a:pt x="951" y="3571"/>
                    <a:pt x="1170" y="3623"/>
                    <a:pt x="1395" y="3623"/>
                  </a:cubicBezTo>
                  <a:cubicBezTo>
                    <a:pt x="2140" y="3623"/>
                    <a:pt x="2941" y="3041"/>
                    <a:pt x="2643" y="2220"/>
                  </a:cubicBezTo>
                  <a:cubicBezTo>
                    <a:pt x="2477" y="1764"/>
                    <a:pt x="2163" y="1581"/>
                    <a:pt x="1821" y="1581"/>
                  </a:cubicBezTo>
                  <a:cubicBezTo>
                    <a:pt x="1386" y="1581"/>
                    <a:pt x="906" y="1876"/>
                    <a:pt x="627" y="2286"/>
                  </a:cubicBezTo>
                  <a:lnTo>
                    <a:pt x="627" y="2286"/>
                  </a:lnTo>
                  <a:cubicBezTo>
                    <a:pt x="535" y="1577"/>
                    <a:pt x="443" y="868"/>
                    <a:pt x="350" y="159"/>
                  </a:cubicBez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6" name="Google Shape;11006;p21"/>
            <p:cNvSpPr/>
            <p:nvPr/>
          </p:nvSpPr>
          <p:spPr>
            <a:xfrm>
              <a:off x="3282475" y="2437725"/>
              <a:ext cx="71425" cy="87550"/>
            </a:xfrm>
            <a:custGeom>
              <a:avLst/>
              <a:gdLst/>
              <a:ahLst/>
              <a:cxnLst/>
              <a:rect l="l" t="t" r="r" b="b"/>
              <a:pathLst>
                <a:path w="2857" h="3502" extrusionOk="0">
                  <a:moveTo>
                    <a:pt x="1875" y="1285"/>
                  </a:moveTo>
                  <a:cubicBezTo>
                    <a:pt x="2013" y="1285"/>
                    <a:pt x="2153" y="1309"/>
                    <a:pt x="2284" y="1357"/>
                  </a:cubicBezTo>
                  <a:lnTo>
                    <a:pt x="2284" y="1357"/>
                  </a:lnTo>
                  <a:cubicBezTo>
                    <a:pt x="2290" y="1409"/>
                    <a:pt x="2296" y="1461"/>
                    <a:pt x="2303" y="1513"/>
                  </a:cubicBezTo>
                  <a:lnTo>
                    <a:pt x="2303" y="1513"/>
                  </a:lnTo>
                  <a:cubicBezTo>
                    <a:pt x="2300" y="1538"/>
                    <a:pt x="2298" y="1563"/>
                    <a:pt x="2295" y="1588"/>
                  </a:cubicBezTo>
                  <a:cubicBezTo>
                    <a:pt x="2261" y="1895"/>
                    <a:pt x="2139" y="2735"/>
                    <a:pt x="1847" y="2903"/>
                  </a:cubicBezTo>
                  <a:lnTo>
                    <a:pt x="1043" y="2862"/>
                  </a:lnTo>
                  <a:cubicBezTo>
                    <a:pt x="962" y="2746"/>
                    <a:pt x="911" y="2613"/>
                    <a:pt x="898" y="2473"/>
                  </a:cubicBezTo>
                  <a:cubicBezTo>
                    <a:pt x="855" y="2246"/>
                    <a:pt x="872" y="2003"/>
                    <a:pt x="982" y="1794"/>
                  </a:cubicBezTo>
                  <a:cubicBezTo>
                    <a:pt x="1162" y="1450"/>
                    <a:pt x="1514" y="1285"/>
                    <a:pt x="1875" y="1285"/>
                  </a:cubicBezTo>
                  <a:close/>
                  <a:moveTo>
                    <a:pt x="2302" y="0"/>
                  </a:moveTo>
                  <a:cubicBezTo>
                    <a:pt x="2216" y="0"/>
                    <a:pt x="2133" y="55"/>
                    <a:pt x="2146" y="162"/>
                  </a:cubicBezTo>
                  <a:cubicBezTo>
                    <a:pt x="2147" y="177"/>
                    <a:pt x="2149" y="192"/>
                    <a:pt x="2151" y="206"/>
                  </a:cubicBezTo>
                  <a:lnTo>
                    <a:pt x="2151" y="206"/>
                  </a:lnTo>
                  <a:lnTo>
                    <a:pt x="2150" y="206"/>
                  </a:lnTo>
                  <a:cubicBezTo>
                    <a:pt x="2150" y="207"/>
                    <a:pt x="2151" y="208"/>
                    <a:pt x="2151" y="209"/>
                  </a:cubicBezTo>
                  <a:lnTo>
                    <a:pt x="2151" y="209"/>
                  </a:lnTo>
                  <a:cubicBezTo>
                    <a:pt x="2181" y="472"/>
                    <a:pt x="2212" y="735"/>
                    <a:pt x="2243" y="998"/>
                  </a:cubicBezTo>
                  <a:lnTo>
                    <a:pt x="2243" y="998"/>
                  </a:lnTo>
                  <a:cubicBezTo>
                    <a:pt x="2138" y="974"/>
                    <a:pt x="2034" y="962"/>
                    <a:pt x="1931" y="962"/>
                  </a:cubicBezTo>
                  <a:cubicBezTo>
                    <a:pt x="865" y="962"/>
                    <a:pt x="1" y="2218"/>
                    <a:pt x="876" y="3195"/>
                  </a:cubicBezTo>
                  <a:cubicBezTo>
                    <a:pt x="1069" y="3410"/>
                    <a:pt x="1265" y="3502"/>
                    <a:pt x="1452" y="3502"/>
                  </a:cubicBezTo>
                  <a:cubicBezTo>
                    <a:pt x="1762" y="3502"/>
                    <a:pt x="2045" y="3250"/>
                    <a:pt x="2240" y="2891"/>
                  </a:cubicBezTo>
                  <a:cubicBezTo>
                    <a:pt x="2309" y="2766"/>
                    <a:pt x="2368" y="2638"/>
                    <a:pt x="2419" y="2507"/>
                  </a:cubicBezTo>
                  <a:lnTo>
                    <a:pt x="2419" y="2507"/>
                  </a:lnTo>
                  <a:cubicBezTo>
                    <a:pt x="2449" y="2767"/>
                    <a:pt x="2480" y="3027"/>
                    <a:pt x="2510" y="3288"/>
                  </a:cubicBezTo>
                  <a:cubicBezTo>
                    <a:pt x="2522" y="3393"/>
                    <a:pt x="2613" y="3447"/>
                    <a:pt x="2696" y="3447"/>
                  </a:cubicBezTo>
                  <a:cubicBezTo>
                    <a:pt x="2780" y="3447"/>
                    <a:pt x="2856" y="3394"/>
                    <a:pt x="2844" y="3288"/>
                  </a:cubicBezTo>
                  <a:cubicBezTo>
                    <a:pt x="2775" y="2698"/>
                    <a:pt x="2707" y="2109"/>
                    <a:pt x="2638" y="1521"/>
                  </a:cubicBezTo>
                  <a:lnTo>
                    <a:pt x="2638" y="1521"/>
                  </a:lnTo>
                  <a:cubicBezTo>
                    <a:pt x="2641" y="1476"/>
                    <a:pt x="2644" y="1432"/>
                    <a:pt x="2645" y="1388"/>
                  </a:cubicBezTo>
                  <a:lnTo>
                    <a:pt x="2645" y="1388"/>
                  </a:lnTo>
                  <a:cubicBezTo>
                    <a:pt x="2699" y="1325"/>
                    <a:pt x="2713" y="1228"/>
                    <a:pt x="2647" y="1164"/>
                  </a:cubicBezTo>
                  <a:lnTo>
                    <a:pt x="2647" y="1164"/>
                  </a:lnTo>
                  <a:cubicBezTo>
                    <a:pt x="2638" y="812"/>
                    <a:pt x="2578" y="458"/>
                    <a:pt x="2473" y="116"/>
                  </a:cubicBezTo>
                  <a:cubicBezTo>
                    <a:pt x="2449" y="39"/>
                    <a:pt x="2374" y="0"/>
                    <a:pt x="2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7" name="Google Shape;11007;p21"/>
            <p:cNvSpPr/>
            <p:nvPr/>
          </p:nvSpPr>
          <p:spPr>
            <a:xfrm>
              <a:off x="3358400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0" y="0"/>
                  </a:moveTo>
                  <a:cubicBezTo>
                    <a:pt x="77" y="0"/>
                    <a:pt x="0" y="53"/>
                    <a:pt x="13" y="160"/>
                  </a:cubicBezTo>
                  <a:cubicBezTo>
                    <a:pt x="131" y="1153"/>
                    <a:pt x="249" y="2148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8"/>
                  </a:cubicBezTo>
                  <a:cubicBezTo>
                    <a:pt x="384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6"/>
                  </a:lnTo>
                  <a:lnTo>
                    <a:pt x="704" y="3156"/>
                  </a:lnTo>
                  <a:cubicBezTo>
                    <a:pt x="671" y="2853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3" y="2333"/>
                    <a:pt x="1847" y="3072"/>
                    <a:pt x="1874" y="3496"/>
                  </a:cubicBezTo>
                  <a:cubicBezTo>
                    <a:pt x="1880" y="3603"/>
                    <a:pt x="1967" y="3656"/>
                    <a:pt x="2051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6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6"/>
                    <a:pt x="545" y="1822"/>
                  </a:cubicBezTo>
                  <a:lnTo>
                    <a:pt x="545" y="1822"/>
                  </a:lnTo>
                  <a:lnTo>
                    <a:pt x="347" y="160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8" name="Google Shape;11008;p21"/>
            <p:cNvSpPr/>
            <p:nvPr/>
          </p:nvSpPr>
          <p:spPr>
            <a:xfrm>
              <a:off x="3426175" y="244732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3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31"/>
                    <a:pt x="362" y="1224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09" name="Google Shape;11009;p21"/>
            <p:cNvSpPr/>
            <p:nvPr/>
          </p:nvSpPr>
          <p:spPr>
            <a:xfrm>
              <a:off x="347340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7" y="1"/>
                    <a:pt x="0" y="168"/>
                    <a:pt x="125" y="282"/>
                  </a:cubicBezTo>
                  <a:cubicBezTo>
                    <a:pt x="714" y="821"/>
                    <a:pt x="1239" y="1428"/>
                    <a:pt x="1687" y="2088"/>
                  </a:cubicBezTo>
                  <a:cubicBezTo>
                    <a:pt x="1723" y="2142"/>
                    <a:pt x="1775" y="2165"/>
                    <a:pt x="1826" y="2165"/>
                  </a:cubicBezTo>
                  <a:cubicBezTo>
                    <a:pt x="1944" y="2165"/>
                    <a:pt x="2060" y="2045"/>
                    <a:pt x="1975" y="1921"/>
                  </a:cubicBezTo>
                  <a:cubicBezTo>
                    <a:pt x="1512" y="1234"/>
                    <a:pt x="970" y="606"/>
                    <a:pt x="362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0" name="Google Shape;11010;p21"/>
            <p:cNvSpPr/>
            <p:nvPr/>
          </p:nvSpPr>
          <p:spPr>
            <a:xfrm>
              <a:off x="3476000" y="2468750"/>
              <a:ext cx="45350" cy="68025"/>
            </a:xfrm>
            <a:custGeom>
              <a:avLst/>
              <a:gdLst/>
              <a:ahLst/>
              <a:cxnLst/>
              <a:rect l="l" t="t" r="r" b="b"/>
              <a:pathLst>
                <a:path w="1814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8"/>
                    <a:pt x="409" y="1638"/>
                    <a:pt x="50" y="2521"/>
                  </a:cubicBezTo>
                  <a:cubicBezTo>
                    <a:pt x="0" y="2641"/>
                    <a:pt x="100" y="2721"/>
                    <a:pt x="204" y="2721"/>
                  </a:cubicBezTo>
                  <a:cubicBezTo>
                    <a:pt x="271" y="2721"/>
                    <a:pt x="341" y="2687"/>
                    <a:pt x="372" y="2610"/>
                  </a:cubicBezTo>
                  <a:cubicBezTo>
                    <a:pt x="709" y="1780"/>
                    <a:pt x="1161" y="1000"/>
                    <a:pt x="1714" y="295"/>
                  </a:cubicBezTo>
                  <a:cubicBezTo>
                    <a:pt x="1814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1" name="Google Shape;11011;p21"/>
            <p:cNvSpPr/>
            <p:nvPr/>
          </p:nvSpPr>
          <p:spPr>
            <a:xfrm>
              <a:off x="3529100" y="2454900"/>
              <a:ext cx="37200" cy="99325"/>
            </a:xfrm>
            <a:custGeom>
              <a:avLst/>
              <a:gdLst/>
              <a:ahLst/>
              <a:cxnLst/>
              <a:rect l="l" t="t" r="r" b="b"/>
              <a:pathLst>
                <a:path w="1488" h="3973" extrusionOk="0">
                  <a:moveTo>
                    <a:pt x="246" y="1"/>
                  </a:moveTo>
                  <a:cubicBezTo>
                    <a:pt x="116" y="1"/>
                    <a:pt x="0" y="169"/>
                    <a:pt x="121" y="287"/>
                  </a:cubicBezTo>
                  <a:cubicBezTo>
                    <a:pt x="1059" y="1194"/>
                    <a:pt x="1136" y="2695"/>
                    <a:pt x="271" y="3681"/>
                  </a:cubicBezTo>
                  <a:cubicBezTo>
                    <a:pt x="162" y="3804"/>
                    <a:pt x="275" y="3973"/>
                    <a:pt x="397" y="3973"/>
                  </a:cubicBezTo>
                  <a:cubicBezTo>
                    <a:pt x="435" y="3973"/>
                    <a:pt x="474" y="3957"/>
                    <a:pt x="507" y="3919"/>
                  </a:cubicBezTo>
                  <a:cubicBezTo>
                    <a:pt x="1488" y="2799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2" name="Google Shape;11012;p21"/>
            <p:cNvSpPr/>
            <p:nvPr/>
          </p:nvSpPr>
          <p:spPr>
            <a:xfrm>
              <a:off x="3581450" y="2487025"/>
              <a:ext cx="46300" cy="17800"/>
            </a:xfrm>
            <a:custGeom>
              <a:avLst/>
              <a:gdLst/>
              <a:ahLst/>
              <a:cxnLst/>
              <a:rect l="l" t="t" r="r" b="b"/>
              <a:pathLst>
                <a:path w="1852" h="712" extrusionOk="0">
                  <a:moveTo>
                    <a:pt x="520" y="0"/>
                  </a:moveTo>
                  <a:cubicBezTo>
                    <a:pt x="416" y="0"/>
                    <a:pt x="311" y="8"/>
                    <a:pt x="204" y="25"/>
                  </a:cubicBezTo>
                  <a:cubicBezTo>
                    <a:pt x="1" y="56"/>
                    <a:pt x="74" y="349"/>
                    <a:pt x="262" y="349"/>
                  </a:cubicBezTo>
                  <a:cubicBezTo>
                    <a:pt x="272" y="349"/>
                    <a:pt x="282" y="349"/>
                    <a:pt x="292" y="347"/>
                  </a:cubicBezTo>
                  <a:cubicBezTo>
                    <a:pt x="370" y="335"/>
                    <a:pt x="448" y="329"/>
                    <a:pt x="526" y="329"/>
                  </a:cubicBezTo>
                  <a:cubicBezTo>
                    <a:pt x="872" y="329"/>
                    <a:pt x="1211" y="449"/>
                    <a:pt x="1482" y="670"/>
                  </a:cubicBezTo>
                  <a:cubicBezTo>
                    <a:pt x="1517" y="699"/>
                    <a:pt x="1555" y="711"/>
                    <a:pt x="1592" y="711"/>
                  </a:cubicBezTo>
                  <a:cubicBezTo>
                    <a:pt x="1731" y="711"/>
                    <a:pt x="1851" y="541"/>
                    <a:pt x="1719" y="434"/>
                  </a:cubicBezTo>
                  <a:cubicBezTo>
                    <a:pt x="1366" y="147"/>
                    <a:pt x="957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3" name="Google Shape;11013;p21"/>
            <p:cNvSpPr/>
            <p:nvPr/>
          </p:nvSpPr>
          <p:spPr>
            <a:xfrm>
              <a:off x="358590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1" y="1"/>
                  </a:moveTo>
                  <a:cubicBezTo>
                    <a:pt x="542" y="1"/>
                    <a:pt x="372" y="17"/>
                    <a:pt x="200" y="49"/>
                  </a:cubicBezTo>
                  <a:cubicBezTo>
                    <a:pt x="0" y="87"/>
                    <a:pt x="68" y="375"/>
                    <a:pt x="253" y="375"/>
                  </a:cubicBezTo>
                  <a:cubicBezTo>
                    <a:pt x="264" y="375"/>
                    <a:pt x="276" y="373"/>
                    <a:pt x="288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4" y="427"/>
                    <a:pt x="1994" y="339"/>
                  </a:cubicBezTo>
                  <a:cubicBezTo>
                    <a:pt x="1590" y="113"/>
                    <a:pt x="1157" y="1"/>
                    <a:pt x="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4" name="Google Shape;11014;p21"/>
            <p:cNvSpPr/>
            <p:nvPr/>
          </p:nvSpPr>
          <p:spPr>
            <a:xfrm>
              <a:off x="364677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7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89" y="2210"/>
                    <a:pt x="2707" y="2762"/>
                    <a:pt x="2117" y="2872"/>
                  </a:cubicBezTo>
                  <a:cubicBezTo>
                    <a:pt x="2024" y="2889"/>
                    <a:pt x="1932" y="2897"/>
                    <a:pt x="1840" y="2897"/>
                  </a:cubicBezTo>
                  <a:cubicBezTo>
                    <a:pt x="1544" y="2897"/>
                    <a:pt x="1250" y="2817"/>
                    <a:pt x="973" y="2715"/>
                  </a:cubicBezTo>
                  <a:cubicBezTo>
                    <a:pt x="952" y="2707"/>
                    <a:pt x="933" y="2703"/>
                    <a:pt x="915" y="2703"/>
                  </a:cubicBezTo>
                  <a:cubicBezTo>
                    <a:pt x="894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7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0" y="83"/>
                    <a:pt x="24" y="210"/>
                  </a:cubicBezTo>
                  <a:cubicBezTo>
                    <a:pt x="195" y="1082"/>
                    <a:pt x="364" y="1955"/>
                    <a:pt x="535" y="2827"/>
                  </a:cubicBezTo>
                  <a:cubicBezTo>
                    <a:pt x="550" y="2909"/>
                    <a:pt x="620" y="2946"/>
                    <a:pt x="692" y="2946"/>
                  </a:cubicBezTo>
                  <a:cubicBezTo>
                    <a:pt x="721" y="2946"/>
                    <a:pt x="752" y="2939"/>
                    <a:pt x="778" y="2927"/>
                  </a:cubicBezTo>
                  <a:lnTo>
                    <a:pt x="778" y="2927"/>
                  </a:lnTo>
                  <a:cubicBezTo>
                    <a:pt x="792" y="2974"/>
                    <a:pt x="826" y="3016"/>
                    <a:pt x="884" y="3038"/>
                  </a:cubicBezTo>
                  <a:cubicBezTo>
                    <a:pt x="1184" y="3148"/>
                    <a:pt x="1533" y="3234"/>
                    <a:pt x="1872" y="3234"/>
                  </a:cubicBezTo>
                  <a:cubicBezTo>
                    <a:pt x="2172" y="3234"/>
                    <a:pt x="2464" y="3167"/>
                    <a:pt x="2710" y="2991"/>
                  </a:cubicBezTo>
                  <a:cubicBezTo>
                    <a:pt x="3215" y="2629"/>
                    <a:pt x="3239" y="1972"/>
                    <a:pt x="2881" y="1497"/>
                  </a:cubicBezTo>
                  <a:cubicBezTo>
                    <a:pt x="2604" y="1133"/>
                    <a:pt x="2281" y="982"/>
                    <a:pt x="1964" y="982"/>
                  </a:cubicBezTo>
                  <a:cubicBezTo>
                    <a:pt x="1448" y="982"/>
                    <a:pt x="950" y="1381"/>
                    <a:pt x="696" y="1909"/>
                  </a:cubicBezTo>
                  <a:lnTo>
                    <a:pt x="696" y="1909"/>
                  </a:lnTo>
                  <a:cubicBezTo>
                    <a:pt x="579" y="1314"/>
                    <a:pt x="463" y="718"/>
                    <a:pt x="347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5" name="Google Shape;11015;p21"/>
            <p:cNvSpPr/>
            <p:nvPr/>
          </p:nvSpPr>
          <p:spPr>
            <a:xfrm>
              <a:off x="3741200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7" y="1"/>
                  </a:moveTo>
                  <a:cubicBezTo>
                    <a:pt x="569" y="1"/>
                    <a:pt x="53" y="408"/>
                    <a:pt x="30" y="999"/>
                  </a:cubicBezTo>
                  <a:cubicBezTo>
                    <a:pt x="1" y="1777"/>
                    <a:pt x="629" y="2230"/>
                    <a:pt x="1296" y="2230"/>
                  </a:cubicBezTo>
                  <a:cubicBezTo>
                    <a:pt x="1542" y="2230"/>
                    <a:pt x="1794" y="2168"/>
                    <a:pt x="2021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10" y="1726"/>
                    <a:pt x="1882" y="1733"/>
                    <a:pt x="1853" y="1750"/>
                  </a:cubicBezTo>
                  <a:cubicBezTo>
                    <a:pt x="1678" y="1850"/>
                    <a:pt x="1480" y="1899"/>
                    <a:pt x="1285" y="1899"/>
                  </a:cubicBezTo>
                  <a:cubicBezTo>
                    <a:pt x="822" y="1899"/>
                    <a:pt x="385" y="1618"/>
                    <a:pt x="366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9" y="652"/>
                    <a:pt x="1696" y="652"/>
                  </a:cubicBezTo>
                  <a:cubicBezTo>
                    <a:pt x="1815" y="652"/>
                    <a:pt x="1926" y="485"/>
                    <a:pt x="1824" y="358"/>
                  </a:cubicBezTo>
                  <a:cubicBezTo>
                    <a:pt x="1623" y="110"/>
                    <a:pt x="1355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6" name="Google Shape;11016;p21"/>
            <p:cNvSpPr/>
            <p:nvPr/>
          </p:nvSpPr>
          <p:spPr>
            <a:xfrm>
              <a:off x="6709700" y="3784250"/>
              <a:ext cx="54425" cy="116550"/>
            </a:xfrm>
            <a:custGeom>
              <a:avLst/>
              <a:gdLst/>
              <a:ahLst/>
              <a:cxnLst/>
              <a:rect l="l" t="t" r="r" b="b"/>
              <a:pathLst>
                <a:path w="2177" h="4662" extrusionOk="0">
                  <a:moveTo>
                    <a:pt x="1945" y="1"/>
                  </a:moveTo>
                  <a:cubicBezTo>
                    <a:pt x="1917" y="1"/>
                    <a:pt x="1888" y="9"/>
                    <a:pt x="1858" y="29"/>
                  </a:cubicBezTo>
                  <a:cubicBezTo>
                    <a:pt x="237" y="1095"/>
                    <a:pt x="0" y="3222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5"/>
                  </a:cubicBezTo>
                  <a:cubicBezTo>
                    <a:pt x="391" y="3142"/>
                    <a:pt x="589" y="1263"/>
                    <a:pt x="2027" y="319"/>
                  </a:cubicBezTo>
                  <a:cubicBezTo>
                    <a:pt x="2177" y="219"/>
                    <a:pt x="2084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7" name="Google Shape;11017;p21"/>
            <p:cNvSpPr/>
            <p:nvPr/>
          </p:nvSpPr>
          <p:spPr>
            <a:xfrm>
              <a:off x="6774950" y="3816625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4"/>
                  </a:cubicBezTo>
                  <a:cubicBezTo>
                    <a:pt x="879" y="990"/>
                    <a:pt x="1593" y="1742"/>
                    <a:pt x="2259" y="2534"/>
                  </a:cubicBezTo>
                  <a:cubicBezTo>
                    <a:pt x="2292" y="2573"/>
                    <a:pt x="2331" y="2589"/>
                    <a:pt x="2369" y="2589"/>
                  </a:cubicBezTo>
                  <a:cubicBezTo>
                    <a:pt x="2489" y="2589"/>
                    <a:pt x="2601" y="2422"/>
                    <a:pt x="2496" y="2297"/>
                  </a:cubicBezTo>
                  <a:cubicBezTo>
                    <a:pt x="1829" y="1505"/>
                    <a:pt x="1115" y="753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8" name="Google Shape;11018;p21"/>
            <p:cNvSpPr/>
            <p:nvPr/>
          </p:nvSpPr>
          <p:spPr>
            <a:xfrm>
              <a:off x="6783250" y="381837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2"/>
                  </a:cubicBezTo>
                  <a:cubicBezTo>
                    <a:pt x="1194" y="786"/>
                    <a:pt x="588" y="1594"/>
                    <a:pt x="77" y="2462"/>
                  </a:cubicBezTo>
                  <a:cubicBezTo>
                    <a:pt x="1" y="2591"/>
                    <a:pt x="116" y="2711"/>
                    <a:pt x="231" y="2711"/>
                  </a:cubicBezTo>
                  <a:cubicBezTo>
                    <a:pt x="281" y="2711"/>
                    <a:pt x="332" y="2687"/>
                    <a:pt x="365" y="2630"/>
                  </a:cubicBezTo>
                  <a:cubicBezTo>
                    <a:pt x="863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19" name="Google Shape;11019;p21"/>
            <p:cNvSpPr/>
            <p:nvPr/>
          </p:nvSpPr>
          <p:spPr>
            <a:xfrm>
              <a:off x="6840150" y="3792000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2" y="0"/>
                  </a:moveTo>
                  <a:cubicBezTo>
                    <a:pt x="692" y="0"/>
                    <a:pt x="575" y="122"/>
                    <a:pt x="641" y="254"/>
                  </a:cubicBezTo>
                  <a:lnTo>
                    <a:pt x="640" y="254"/>
                  </a:lnTo>
                  <a:cubicBezTo>
                    <a:pt x="1351" y="1690"/>
                    <a:pt x="1146" y="3366"/>
                    <a:pt x="106" y="4586"/>
                  </a:cubicBezTo>
                  <a:cubicBezTo>
                    <a:pt x="0" y="4711"/>
                    <a:pt x="111" y="4878"/>
                    <a:pt x="233" y="4878"/>
                  </a:cubicBezTo>
                  <a:cubicBezTo>
                    <a:pt x="270" y="4878"/>
                    <a:pt x="309" y="4862"/>
                    <a:pt x="342" y="4823"/>
                  </a:cubicBezTo>
                  <a:cubicBezTo>
                    <a:pt x="1485" y="3485"/>
                    <a:pt x="1712" y="1662"/>
                    <a:pt x="930" y="85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0" name="Google Shape;11020;p21"/>
            <p:cNvSpPr/>
            <p:nvPr/>
          </p:nvSpPr>
          <p:spPr>
            <a:xfrm>
              <a:off x="6895150" y="3788025"/>
              <a:ext cx="32350" cy="50150"/>
            </a:xfrm>
            <a:custGeom>
              <a:avLst/>
              <a:gdLst/>
              <a:ahLst/>
              <a:cxnLst/>
              <a:rect l="l" t="t" r="r" b="b"/>
              <a:pathLst>
                <a:path w="1294" h="2006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4"/>
                    <a:pt x="1" y="339"/>
                    <a:pt x="196" y="339"/>
                  </a:cubicBezTo>
                  <a:cubicBezTo>
                    <a:pt x="202" y="339"/>
                    <a:pt x="209" y="339"/>
                    <a:pt x="215" y="339"/>
                  </a:cubicBezTo>
                  <a:cubicBezTo>
                    <a:pt x="228" y="337"/>
                    <a:pt x="239" y="337"/>
                    <a:pt x="250" y="337"/>
                  </a:cubicBezTo>
                  <a:cubicBezTo>
                    <a:pt x="614" y="337"/>
                    <a:pt x="297" y="1009"/>
                    <a:pt x="231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9" y="2005"/>
                    <a:pt x="266" y="2005"/>
                  </a:cubicBezTo>
                  <a:cubicBezTo>
                    <a:pt x="271" y="2005"/>
                    <a:pt x="275" y="2005"/>
                    <a:pt x="279" y="2004"/>
                  </a:cubicBezTo>
                  <a:lnTo>
                    <a:pt x="1082" y="1897"/>
                  </a:lnTo>
                  <a:cubicBezTo>
                    <a:pt x="1282" y="1871"/>
                    <a:pt x="1293" y="1562"/>
                    <a:pt x="1106" y="1562"/>
                  </a:cubicBezTo>
                  <a:cubicBezTo>
                    <a:pt x="1098" y="1562"/>
                    <a:pt x="1090" y="1562"/>
                    <a:pt x="1082" y="1563"/>
                  </a:cubicBezTo>
                  <a:lnTo>
                    <a:pt x="420" y="1652"/>
                  </a:lnTo>
                  <a:lnTo>
                    <a:pt x="420" y="1652"/>
                  </a:lnTo>
                  <a:cubicBezTo>
                    <a:pt x="418" y="1275"/>
                    <a:pt x="803" y="931"/>
                    <a:pt x="746" y="519"/>
                  </a:cubicBezTo>
                  <a:cubicBezTo>
                    <a:pt x="710" y="250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1" name="Google Shape;11021;p21"/>
            <p:cNvSpPr/>
            <p:nvPr/>
          </p:nvSpPr>
          <p:spPr>
            <a:xfrm>
              <a:off x="6920725" y="3848875"/>
              <a:ext cx="57400" cy="13750"/>
            </a:xfrm>
            <a:custGeom>
              <a:avLst/>
              <a:gdLst/>
              <a:ahLst/>
              <a:cxnLst/>
              <a:rect l="l" t="t" r="r" b="b"/>
              <a:pathLst>
                <a:path w="2296" h="550" extrusionOk="0">
                  <a:moveTo>
                    <a:pt x="1345" y="0"/>
                  </a:moveTo>
                  <a:cubicBezTo>
                    <a:pt x="948" y="0"/>
                    <a:pt x="556" y="83"/>
                    <a:pt x="173" y="246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5"/>
                    <a:pt x="342" y="534"/>
                  </a:cubicBezTo>
                  <a:cubicBezTo>
                    <a:pt x="663" y="399"/>
                    <a:pt x="995" y="333"/>
                    <a:pt x="1329" y="333"/>
                  </a:cubicBezTo>
                  <a:cubicBezTo>
                    <a:pt x="1557" y="333"/>
                    <a:pt x="1787" y="364"/>
                    <a:pt x="2014" y="424"/>
                  </a:cubicBezTo>
                  <a:cubicBezTo>
                    <a:pt x="2031" y="429"/>
                    <a:pt x="2046" y="431"/>
                    <a:pt x="2061" y="431"/>
                  </a:cubicBezTo>
                  <a:cubicBezTo>
                    <a:pt x="2235" y="431"/>
                    <a:pt x="2296" y="153"/>
                    <a:pt x="2104" y="101"/>
                  </a:cubicBezTo>
                  <a:cubicBezTo>
                    <a:pt x="1850" y="34"/>
                    <a:pt x="1596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2" name="Google Shape;11022;p21"/>
            <p:cNvSpPr/>
            <p:nvPr/>
          </p:nvSpPr>
          <p:spPr>
            <a:xfrm>
              <a:off x="6919625" y="3883100"/>
              <a:ext cx="67050" cy="11625"/>
            </a:xfrm>
            <a:custGeom>
              <a:avLst/>
              <a:gdLst/>
              <a:ahLst/>
              <a:cxnLst/>
              <a:rect l="l" t="t" r="r" b="b"/>
              <a:pathLst>
                <a:path w="2682" h="465" extrusionOk="0">
                  <a:moveTo>
                    <a:pt x="247" y="0"/>
                  </a:moveTo>
                  <a:cubicBezTo>
                    <a:pt x="67" y="0"/>
                    <a:pt x="0" y="285"/>
                    <a:pt x="197" y="326"/>
                  </a:cubicBezTo>
                  <a:cubicBezTo>
                    <a:pt x="637" y="418"/>
                    <a:pt x="1083" y="464"/>
                    <a:pt x="1530" y="464"/>
                  </a:cubicBezTo>
                  <a:cubicBezTo>
                    <a:pt x="1847" y="464"/>
                    <a:pt x="2164" y="441"/>
                    <a:pt x="2479" y="395"/>
                  </a:cubicBezTo>
                  <a:cubicBezTo>
                    <a:pt x="2682" y="366"/>
                    <a:pt x="2609" y="71"/>
                    <a:pt x="2417" y="71"/>
                  </a:cubicBezTo>
                  <a:cubicBezTo>
                    <a:pt x="2408" y="71"/>
                    <a:pt x="2399" y="72"/>
                    <a:pt x="2389" y="73"/>
                  </a:cubicBezTo>
                  <a:cubicBezTo>
                    <a:pt x="2106" y="114"/>
                    <a:pt x="1821" y="134"/>
                    <a:pt x="1535" y="134"/>
                  </a:cubicBezTo>
                  <a:cubicBezTo>
                    <a:pt x="1116" y="134"/>
                    <a:pt x="698" y="90"/>
                    <a:pt x="286" y="4"/>
                  </a:cubicBezTo>
                  <a:cubicBezTo>
                    <a:pt x="272" y="1"/>
                    <a:pt x="260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3" name="Google Shape;11023;p21"/>
            <p:cNvSpPr/>
            <p:nvPr/>
          </p:nvSpPr>
          <p:spPr>
            <a:xfrm>
              <a:off x="6995175" y="3829000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7" y="333"/>
                  </a:moveTo>
                  <a:cubicBezTo>
                    <a:pt x="1396" y="333"/>
                    <a:pt x="1556" y="397"/>
                    <a:pt x="1692" y="544"/>
                  </a:cubicBezTo>
                  <a:cubicBezTo>
                    <a:pt x="1726" y="581"/>
                    <a:pt x="1765" y="596"/>
                    <a:pt x="1803" y="596"/>
                  </a:cubicBezTo>
                  <a:cubicBezTo>
                    <a:pt x="1816" y="596"/>
                    <a:pt x="1829" y="594"/>
                    <a:pt x="1842" y="591"/>
                  </a:cubicBezTo>
                  <a:lnTo>
                    <a:pt x="1842" y="591"/>
                  </a:lnTo>
                  <a:lnTo>
                    <a:pt x="1625" y="1511"/>
                  </a:lnTo>
                  <a:cubicBezTo>
                    <a:pt x="1596" y="1633"/>
                    <a:pt x="1573" y="1773"/>
                    <a:pt x="1527" y="1892"/>
                  </a:cubicBezTo>
                  <a:cubicBezTo>
                    <a:pt x="1444" y="2109"/>
                    <a:pt x="1272" y="2220"/>
                    <a:pt x="1088" y="2220"/>
                  </a:cubicBezTo>
                  <a:cubicBezTo>
                    <a:pt x="957" y="2220"/>
                    <a:pt x="819" y="2164"/>
                    <a:pt x="704" y="2049"/>
                  </a:cubicBezTo>
                  <a:cubicBezTo>
                    <a:pt x="420" y="1766"/>
                    <a:pt x="385" y="1248"/>
                    <a:pt x="516" y="885"/>
                  </a:cubicBezTo>
                  <a:cubicBezTo>
                    <a:pt x="633" y="565"/>
                    <a:pt x="933" y="333"/>
                    <a:pt x="1237" y="333"/>
                  </a:cubicBezTo>
                  <a:close/>
                  <a:moveTo>
                    <a:pt x="1219" y="1"/>
                  </a:moveTo>
                  <a:cubicBezTo>
                    <a:pt x="974" y="1"/>
                    <a:pt x="728" y="90"/>
                    <a:pt x="534" y="265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7" y="2275"/>
                    <a:pt x="744" y="2565"/>
                    <a:pt x="1121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2" y="2293"/>
                    <a:pt x="1845" y="2020"/>
                    <a:pt x="1912" y="1756"/>
                  </a:cubicBezTo>
                  <a:cubicBezTo>
                    <a:pt x="1964" y="1547"/>
                    <a:pt x="2013" y="1338"/>
                    <a:pt x="2062" y="1128"/>
                  </a:cubicBezTo>
                  <a:lnTo>
                    <a:pt x="2062" y="1128"/>
                  </a:lnTo>
                  <a:cubicBezTo>
                    <a:pt x="2142" y="1555"/>
                    <a:pt x="2222" y="1983"/>
                    <a:pt x="2302" y="2411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6" y="2322"/>
                  </a:cubicBezTo>
                  <a:cubicBezTo>
                    <a:pt x="2497" y="1637"/>
                    <a:pt x="2369" y="953"/>
                    <a:pt x="2240" y="268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9"/>
                    <a:pt x="1918" y="268"/>
                  </a:cubicBezTo>
                  <a:lnTo>
                    <a:pt x="1912" y="290"/>
                  </a:lnTo>
                  <a:lnTo>
                    <a:pt x="1912" y="290"/>
                  </a:lnTo>
                  <a:cubicBezTo>
                    <a:pt x="1724" y="96"/>
                    <a:pt x="1473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4" name="Google Shape;11024;p21"/>
            <p:cNvSpPr/>
            <p:nvPr/>
          </p:nvSpPr>
          <p:spPr>
            <a:xfrm>
              <a:off x="7066025" y="3808675"/>
              <a:ext cx="73500" cy="90625"/>
            </a:xfrm>
            <a:custGeom>
              <a:avLst/>
              <a:gdLst/>
              <a:ahLst/>
              <a:cxnLst/>
              <a:rect l="l" t="t" r="r" b="b"/>
              <a:pathLst>
                <a:path w="2940" h="3625" extrusionOk="0">
                  <a:moveTo>
                    <a:pt x="160" y="1"/>
                  </a:moveTo>
                  <a:cubicBezTo>
                    <a:pt x="77" y="1"/>
                    <a:pt x="1" y="53"/>
                    <a:pt x="14" y="159"/>
                  </a:cubicBezTo>
                  <a:lnTo>
                    <a:pt x="14" y="161"/>
                  </a:lnTo>
                  <a:lnTo>
                    <a:pt x="390" y="3039"/>
                  </a:lnTo>
                  <a:cubicBezTo>
                    <a:pt x="403" y="3144"/>
                    <a:pt x="491" y="3199"/>
                    <a:pt x="574" y="3199"/>
                  </a:cubicBezTo>
                  <a:cubicBezTo>
                    <a:pt x="654" y="3199"/>
                    <a:pt x="728" y="3148"/>
                    <a:pt x="724" y="3039"/>
                  </a:cubicBezTo>
                  <a:cubicBezTo>
                    <a:pt x="724" y="3039"/>
                    <a:pt x="724" y="3038"/>
                    <a:pt x="724" y="3038"/>
                  </a:cubicBezTo>
                  <a:lnTo>
                    <a:pt x="724" y="3038"/>
                  </a:lnTo>
                  <a:cubicBezTo>
                    <a:pt x="724" y="3038"/>
                    <a:pt x="724" y="3037"/>
                    <a:pt x="724" y="3037"/>
                  </a:cubicBezTo>
                  <a:lnTo>
                    <a:pt x="724" y="3037"/>
                  </a:lnTo>
                  <a:cubicBezTo>
                    <a:pt x="709" y="2624"/>
                    <a:pt x="949" y="2203"/>
                    <a:pt x="1329" y="2020"/>
                  </a:cubicBezTo>
                  <a:cubicBezTo>
                    <a:pt x="1432" y="1971"/>
                    <a:pt x="1548" y="1947"/>
                    <a:pt x="1664" y="1947"/>
                  </a:cubicBezTo>
                  <a:cubicBezTo>
                    <a:pt x="2030" y="1947"/>
                    <a:pt x="2396" y="2185"/>
                    <a:pt x="2344" y="2595"/>
                  </a:cubicBezTo>
                  <a:cubicBezTo>
                    <a:pt x="2285" y="3059"/>
                    <a:pt x="1864" y="3308"/>
                    <a:pt x="1445" y="3308"/>
                  </a:cubicBezTo>
                  <a:cubicBezTo>
                    <a:pt x="1265" y="3308"/>
                    <a:pt x="1086" y="3262"/>
                    <a:pt x="936" y="3167"/>
                  </a:cubicBezTo>
                  <a:cubicBezTo>
                    <a:pt x="906" y="3149"/>
                    <a:pt x="877" y="3141"/>
                    <a:pt x="850" y="3141"/>
                  </a:cubicBezTo>
                  <a:cubicBezTo>
                    <a:pt x="708" y="3141"/>
                    <a:pt x="614" y="3360"/>
                    <a:pt x="766" y="3456"/>
                  </a:cubicBezTo>
                  <a:cubicBezTo>
                    <a:pt x="950" y="3571"/>
                    <a:pt x="1170" y="3624"/>
                    <a:pt x="1395" y="3624"/>
                  </a:cubicBezTo>
                  <a:cubicBezTo>
                    <a:pt x="2141" y="3624"/>
                    <a:pt x="2940" y="3042"/>
                    <a:pt x="2641" y="2222"/>
                  </a:cubicBezTo>
                  <a:cubicBezTo>
                    <a:pt x="2475" y="1765"/>
                    <a:pt x="2161" y="1582"/>
                    <a:pt x="1819" y="1582"/>
                  </a:cubicBezTo>
                  <a:cubicBezTo>
                    <a:pt x="1384" y="1582"/>
                    <a:pt x="905" y="1878"/>
                    <a:pt x="626" y="2287"/>
                  </a:cubicBezTo>
                  <a:lnTo>
                    <a:pt x="626" y="2287"/>
                  </a:lnTo>
                  <a:cubicBezTo>
                    <a:pt x="533" y="1578"/>
                    <a:pt x="441" y="869"/>
                    <a:pt x="348" y="159"/>
                  </a:cubicBezTo>
                  <a:cubicBezTo>
                    <a:pt x="335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5" name="Google Shape;11025;p21"/>
            <p:cNvSpPr/>
            <p:nvPr/>
          </p:nvSpPr>
          <p:spPr>
            <a:xfrm>
              <a:off x="6650200" y="3942900"/>
              <a:ext cx="71425" cy="87575"/>
            </a:xfrm>
            <a:custGeom>
              <a:avLst/>
              <a:gdLst/>
              <a:ahLst/>
              <a:cxnLst/>
              <a:rect l="l" t="t" r="r" b="b"/>
              <a:pathLst>
                <a:path w="2857" h="3503" extrusionOk="0">
                  <a:moveTo>
                    <a:pt x="1874" y="1286"/>
                  </a:moveTo>
                  <a:cubicBezTo>
                    <a:pt x="2013" y="1286"/>
                    <a:pt x="2152" y="1310"/>
                    <a:pt x="2283" y="1358"/>
                  </a:cubicBezTo>
                  <a:lnTo>
                    <a:pt x="2283" y="1358"/>
                  </a:lnTo>
                  <a:cubicBezTo>
                    <a:pt x="2290" y="1411"/>
                    <a:pt x="2296" y="1464"/>
                    <a:pt x="2302" y="1517"/>
                  </a:cubicBezTo>
                  <a:lnTo>
                    <a:pt x="2302" y="1517"/>
                  </a:lnTo>
                  <a:cubicBezTo>
                    <a:pt x="2300" y="1540"/>
                    <a:pt x="2297" y="1564"/>
                    <a:pt x="2295" y="1587"/>
                  </a:cubicBezTo>
                  <a:cubicBezTo>
                    <a:pt x="2260" y="1896"/>
                    <a:pt x="2139" y="2736"/>
                    <a:pt x="1845" y="2904"/>
                  </a:cubicBezTo>
                  <a:lnTo>
                    <a:pt x="1041" y="2863"/>
                  </a:lnTo>
                  <a:cubicBezTo>
                    <a:pt x="962" y="2747"/>
                    <a:pt x="911" y="2613"/>
                    <a:pt x="897" y="2474"/>
                  </a:cubicBezTo>
                  <a:cubicBezTo>
                    <a:pt x="855" y="2246"/>
                    <a:pt x="870" y="2004"/>
                    <a:pt x="980" y="1795"/>
                  </a:cubicBezTo>
                  <a:cubicBezTo>
                    <a:pt x="1161" y="1450"/>
                    <a:pt x="1514" y="1286"/>
                    <a:pt x="1874" y="1286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4" y="161"/>
                  </a:cubicBezTo>
                  <a:cubicBezTo>
                    <a:pt x="2176" y="440"/>
                    <a:pt x="2209" y="719"/>
                    <a:pt x="2241" y="998"/>
                  </a:cubicBezTo>
                  <a:lnTo>
                    <a:pt x="2241" y="998"/>
                  </a:lnTo>
                  <a:cubicBezTo>
                    <a:pt x="2137" y="973"/>
                    <a:pt x="2033" y="962"/>
                    <a:pt x="1931" y="962"/>
                  </a:cubicBezTo>
                  <a:cubicBezTo>
                    <a:pt x="864" y="962"/>
                    <a:pt x="0" y="2217"/>
                    <a:pt x="875" y="3195"/>
                  </a:cubicBezTo>
                  <a:cubicBezTo>
                    <a:pt x="1067" y="3411"/>
                    <a:pt x="1264" y="3502"/>
                    <a:pt x="1451" y="3502"/>
                  </a:cubicBezTo>
                  <a:cubicBezTo>
                    <a:pt x="1761" y="3502"/>
                    <a:pt x="2045" y="3250"/>
                    <a:pt x="2240" y="2892"/>
                  </a:cubicBezTo>
                  <a:cubicBezTo>
                    <a:pt x="2308" y="2767"/>
                    <a:pt x="2367" y="2639"/>
                    <a:pt x="2417" y="2508"/>
                  </a:cubicBezTo>
                  <a:lnTo>
                    <a:pt x="2417" y="2508"/>
                  </a:lnTo>
                  <a:cubicBezTo>
                    <a:pt x="2448" y="2768"/>
                    <a:pt x="2478" y="3027"/>
                    <a:pt x="2508" y="3287"/>
                  </a:cubicBezTo>
                  <a:cubicBezTo>
                    <a:pt x="2521" y="3393"/>
                    <a:pt x="2611" y="3446"/>
                    <a:pt x="2695" y="3446"/>
                  </a:cubicBezTo>
                  <a:cubicBezTo>
                    <a:pt x="2779" y="3446"/>
                    <a:pt x="2856" y="3393"/>
                    <a:pt x="2844" y="3287"/>
                  </a:cubicBezTo>
                  <a:cubicBezTo>
                    <a:pt x="2775" y="2699"/>
                    <a:pt x="2706" y="2110"/>
                    <a:pt x="2637" y="1522"/>
                  </a:cubicBezTo>
                  <a:lnTo>
                    <a:pt x="2637" y="1522"/>
                  </a:lnTo>
                  <a:cubicBezTo>
                    <a:pt x="2641" y="1477"/>
                    <a:pt x="2643" y="1432"/>
                    <a:pt x="2645" y="1387"/>
                  </a:cubicBezTo>
                  <a:lnTo>
                    <a:pt x="2645" y="1387"/>
                  </a:lnTo>
                  <a:cubicBezTo>
                    <a:pt x="2698" y="1325"/>
                    <a:pt x="2712" y="1228"/>
                    <a:pt x="2646" y="1165"/>
                  </a:cubicBezTo>
                  <a:lnTo>
                    <a:pt x="2646" y="1165"/>
                  </a:lnTo>
                  <a:cubicBezTo>
                    <a:pt x="2637" y="812"/>
                    <a:pt x="2578" y="459"/>
                    <a:pt x="2473" y="117"/>
                  </a:cubicBezTo>
                  <a:cubicBezTo>
                    <a:pt x="2449" y="38"/>
                    <a:pt x="2374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6" name="Google Shape;11026;p21"/>
            <p:cNvSpPr/>
            <p:nvPr/>
          </p:nvSpPr>
          <p:spPr>
            <a:xfrm>
              <a:off x="6726075" y="3944375"/>
              <a:ext cx="55400" cy="91400"/>
            </a:xfrm>
            <a:custGeom>
              <a:avLst/>
              <a:gdLst/>
              <a:ahLst/>
              <a:cxnLst/>
              <a:rect l="l" t="t" r="r" b="b"/>
              <a:pathLst>
                <a:path w="2216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0"/>
                  </a:cubicBezTo>
                  <a:cubicBezTo>
                    <a:pt x="129" y="1136"/>
                    <a:pt x="246" y="2111"/>
                    <a:pt x="362" y="3087"/>
                  </a:cubicBezTo>
                  <a:lnTo>
                    <a:pt x="362" y="3087"/>
                  </a:lnTo>
                  <a:cubicBezTo>
                    <a:pt x="364" y="3116"/>
                    <a:pt x="367" y="3143"/>
                    <a:pt x="370" y="3167"/>
                  </a:cubicBezTo>
                  <a:cubicBezTo>
                    <a:pt x="384" y="3273"/>
                    <a:pt x="475" y="3326"/>
                    <a:pt x="559" y="3326"/>
                  </a:cubicBezTo>
                  <a:cubicBezTo>
                    <a:pt x="641" y="3326"/>
                    <a:pt x="717" y="3274"/>
                    <a:pt x="704" y="3167"/>
                  </a:cubicBezTo>
                  <a:cubicBezTo>
                    <a:pt x="704" y="3164"/>
                    <a:pt x="704" y="3161"/>
                    <a:pt x="703" y="3158"/>
                  </a:cubicBezTo>
                  <a:lnTo>
                    <a:pt x="703" y="3158"/>
                  </a:lnTo>
                  <a:cubicBezTo>
                    <a:pt x="670" y="2862"/>
                    <a:pt x="774" y="1781"/>
                    <a:pt x="1157" y="1781"/>
                  </a:cubicBezTo>
                  <a:cubicBezTo>
                    <a:pt x="1248" y="1781"/>
                    <a:pt x="1353" y="1841"/>
                    <a:pt x="1476" y="1985"/>
                  </a:cubicBezTo>
                  <a:cubicBezTo>
                    <a:pt x="1774" y="2332"/>
                    <a:pt x="1847" y="3072"/>
                    <a:pt x="1873" y="3495"/>
                  </a:cubicBezTo>
                  <a:cubicBezTo>
                    <a:pt x="1880" y="3602"/>
                    <a:pt x="1967" y="3655"/>
                    <a:pt x="2051" y="3655"/>
                  </a:cubicBezTo>
                  <a:cubicBezTo>
                    <a:pt x="2135" y="3655"/>
                    <a:pt x="2215" y="3602"/>
                    <a:pt x="2208" y="3495"/>
                  </a:cubicBezTo>
                  <a:cubicBezTo>
                    <a:pt x="2172" y="2923"/>
                    <a:pt x="1996" y="1464"/>
                    <a:pt x="1263" y="1316"/>
                  </a:cubicBezTo>
                  <a:cubicBezTo>
                    <a:pt x="1220" y="1308"/>
                    <a:pt x="1180" y="1304"/>
                    <a:pt x="1141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cubicBezTo>
                    <a:pt x="479" y="1269"/>
                    <a:pt x="413" y="714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7" name="Google Shape;11027;p21"/>
            <p:cNvSpPr/>
            <p:nvPr/>
          </p:nvSpPr>
          <p:spPr>
            <a:xfrm>
              <a:off x="6793850" y="395247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9" y="50"/>
                  </a:cubicBezTo>
                  <a:cubicBezTo>
                    <a:pt x="1" y="1113"/>
                    <a:pt x="14" y="2741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2"/>
                    <a:pt x="1303" y="3573"/>
                  </a:cubicBezTo>
                  <a:cubicBezTo>
                    <a:pt x="376" y="2631"/>
                    <a:pt x="364" y="1224"/>
                    <a:pt x="1305" y="286"/>
                  </a:cubicBezTo>
                  <a:cubicBezTo>
                    <a:pt x="1423" y="168"/>
                    <a:pt x="1309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8" name="Google Shape;11028;p21"/>
            <p:cNvSpPr/>
            <p:nvPr/>
          </p:nvSpPr>
          <p:spPr>
            <a:xfrm>
              <a:off x="6841100" y="3974150"/>
              <a:ext cx="51525" cy="54150"/>
            </a:xfrm>
            <a:custGeom>
              <a:avLst/>
              <a:gdLst/>
              <a:ahLst/>
              <a:cxnLst/>
              <a:rect l="l" t="t" r="r" b="b"/>
              <a:pathLst>
                <a:path w="2061" h="2166" extrusionOk="0">
                  <a:moveTo>
                    <a:pt x="251" y="1"/>
                  </a:moveTo>
                  <a:cubicBezTo>
                    <a:pt x="118" y="1"/>
                    <a:pt x="1" y="170"/>
                    <a:pt x="126" y="283"/>
                  </a:cubicBezTo>
                  <a:cubicBezTo>
                    <a:pt x="715" y="823"/>
                    <a:pt x="1238" y="1428"/>
                    <a:pt x="1686" y="2090"/>
                  </a:cubicBezTo>
                  <a:cubicBezTo>
                    <a:pt x="1723" y="2143"/>
                    <a:pt x="1774" y="2165"/>
                    <a:pt x="1825" y="2165"/>
                  </a:cubicBezTo>
                  <a:cubicBezTo>
                    <a:pt x="1944" y="2165"/>
                    <a:pt x="2060" y="2046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29" name="Google Shape;11029;p21"/>
            <p:cNvSpPr/>
            <p:nvPr/>
          </p:nvSpPr>
          <p:spPr>
            <a:xfrm>
              <a:off x="6843700" y="3973925"/>
              <a:ext cx="45325" cy="68025"/>
            </a:xfrm>
            <a:custGeom>
              <a:avLst/>
              <a:gdLst/>
              <a:ahLst/>
              <a:cxnLst/>
              <a:rect l="l" t="t" r="r" b="b"/>
              <a:pathLst>
                <a:path w="1813" h="2721" extrusionOk="0">
                  <a:moveTo>
                    <a:pt x="1584" y="0"/>
                  </a:moveTo>
                  <a:cubicBezTo>
                    <a:pt x="1547" y="0"/>
                    <a:pt x="1509" y="17"/>
                    <a:pt x="1477" y="58"/>
                  </a:cubicBezTo>
                  <a:cubicBezTo>
                    <a:pt x="888" y="809"/>
                    <a:pt x="408" y="1637"/>
                    <a:pt x="49" y="2520"/>
                  </a:cubicBezTo>
                  <a:cubicBezTo>
                    <a:pt x="0" y="2641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3" y="2609"/>
                  </a:cubicBezTo>
                  <a:cubicBezTo>
                    <a:pt x="710" y="1779"/>
                    <a:pt x="1161" y="1001"/>
                    <a:pt x="1713" y="296"/>
                  </a:cubicBezTo>
                  <a:cubicBezTo>
                    <a:pt x="1813" y="169"/>
                    <a:pt x="1702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0" name="Google Shape;11030;p21"/>
            <p:cNvSpPr/>
            <p:nvPr/>
          </p:nvSpPr>
          <p:spPr>
            <a:xfrm>
              <a:off x="6896800" y="3960100"/>
              <a:ext cx="37225" cy="99300"/>
            </a:xfrm>
            <a:custGeom>
              <a:avLst/>
              <a:gdLst/>
              <a:ahLst/>
              <a:cxnLst/>
              <a:rect l="l" t="t" r="r" b="b"/>
              <a:pathLst>
                <a:path w="1489" h="3972" extrusionOk="0">
                  <a:moveTo>
                    <a:pt x="246" y="1"/>
                  </a:moveTo>
                  <a:cubicBezTo>
                    <a:pt x="116" y="1"/>
                    <a:pt x="1" y="169"/>
                    <a:pt x="120" y="285"/>
                  </a:cubicBezTo>
                  <a:cubicBezTo>
                    <a:pt x="1060" y="1192"/>
                    <a:pt x="1135" y="2693"/>
                    <a:pt x="271" y="3680"/>
                  </a:cubicBezTo>
                  <a:cubicBezTo>
                    <a:pt x="163" y="3804"/>
                    <a:pt x="275" y="3972"/>
                    <a:pt x="397" y="3972"/>
                  </a:cubicBezTo>
                  <a:cubicBezTo>
                    <a:pt x="435" y="3972"/>
                    <a:pt x="474" y="3955"/>
                    <a:pt x="508" y="3917"/>
                  </a:cubicBezTo>
                  <a:cubicBezTo>
                    <a:pt x="1489" y="2797"/>
                    <a:pt x="1431" y="1087"/>
                    <a:pt x="357" y="48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1" name="Google Shape;11031;p21"/>
            <p:cNvSpPr/>
            <p:nvPr/>
          </p:nvSpPr>
          <p:spPr>
            <a:xfrm>
              <a:off x="6949175" y="3992175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7" y="1"/>
                  </a:moveTo>
                  <a:cubicBezTo>
                    <a:pt x="413" y="1"/>
                    <a:pt x="308" y="9"/>
                    <a:pt x="202" y="25"/>
                  </a:cubicBezTo>
                  <a:cubicBezTo>
                    <a:pt x="0" y="57"/>
                    <a:pt x="72" y="351"/>
                    <a:pt x="263" y="351"/>
                  </a:cubicBezTo>
                  <a:cubicBezTo>
                    <a:pt x="272" y="351"/>
                    <a:pt x="282" y="350"/>
                    <a:pt x="292" y="349"/>
                  </a:cubicBezTo>
                  <a:lnTo>
                    <a:pt x="292" y="347"/>
                  </a:lnTo>
                  <a:cubicBezTo>
                    <a:pt x="369" y="335"/>
                    <a:pt x="446" y="329"/>
                    <a:pt x="523" y="329"/>
                  </a:cubicBezTo>
                  <a:cubicBezTo>
                    <a:pt x="870" y="329"/>
                    <a:pt x="1210" y="449"/>
                    <a:pt x="1482" y="672"/>
                  </a:cubicBezTo>
                  <a:cubicBezTo>
                    <a:pt x="1516" y="700"/>
                    <a:pt x="1554" y="712"/>
                    <a:pt x="1591" y="712"/>
                  </a:cubicBezTo>
                  <a:cubicBezTo>
                    <a:pt x="1729" y="712"/>
                    <a:pt x="1850" y="543"/>
                    <a:pt x="1718" y="436"/>
                  </a:cubicBezTo>
                  <a:cubicBezTo>
                    <a:pt x="1364" y="147"/>
                    <a:pt x="955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2" name="Google Shape;11032;p21"/>
            <p:cNvSpPr/>
            <p:nvPr/>
          </p:nvSpPr>
          <p:spPr>
            <a:xfrm>
              <a:off x="6953600" y="4020350"/>
              <a:ext cx="53850" cy="16250"/>
            </a:xfrm>
            <a:custGeom>
              <a:avLst/>
              <a:gdLst/>
              <a:ahLst/>
              <a:cxnLst/>
              <a:rect l="l" t="t" r="r" b="b"/>
              <a:pathLst>
                <a:path w="2154" h="650" extrusionOk="0">
                  <a:moveTo>
                    <a:pt x="711" y="0"/>
                  </a:moveTo>
                  <a:cubicBezTo>
                    <a:pt x="542" y="0"/>
                    <a:pt x="371" y="16"/>
                    <a:pt x="199" y="48"/>
                  </a:cubicBezTo>
                  <a:cubicBezTo>
                    <a:pt x="1" y="86"/>
                    <a:pt x="68" y="375"/>
                    <a:pt x="254" y="375"/>
                  </a:cubicBezTo>
                  <a:cubicBezTo>
                    <a:pt x="265" y="375"/>
                    <a:pt x="277" y="374"/>
                    <a:pt x="289" y="372"/>
                  </a:cubicBezTo>
                  <a:cubicBezTo>
                    <a:pt x="432" y="345"/>
                    <a:pt x="574" y="332"/>
                    <a:pt x="715" y="332"/>
                  </a:cubicBezTo>
                  <a:cubicBezTo>
                    <a:pt x="1102" y="332"/>
                    <a:pt x="1477" y="432"/>
                    <a:pt x="1825" y="627"/>
                  </a:cubicBezTo>
                  <a:cubicBezTo>
                    <a:pt x="1853" y="642"/>
                    <a:pt x="1881" y="649"/>
                    <a:pt x="1908" y="649"/>
                  </a:cubicBezTo>
                  <a:cubicBezTo>
                    <a:pt x="2057" y="649"/>
                    <a:pt x="2154" y="428"/>
                    <a:pt x="1994" y="338"/>
                  </a:cubicBezTo>
                  <a:cubicBezTo>
                    <a:pt x="1591" y="113"/>
                    <a:pt x="1158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3" name="Google Shape;11033;p21"/>
            <p:cNvSpPr/>
            <p:nvPr/>
          </p:nvSpPr>
          <p:spPr>
            <a:xfrm>
              <a:off x="7014450" y="3960850"/>
              <a:ext cx="81050" cy="80875"/>
            </a:xfrm>
            <a:custGeom>
              <a:avLst/>
              <a:gdLst/>
              <a:ahLst/>
              <a:cxnLst/>
              <a:rect l="l" t="t" r="r" b="b"/>
              <a:pathLst>
                <a:path w="3242" h="3235" extrusionOk="0">
                  <a:moveTo>
                    <a:pt x="1939" y="1301"/>
                  </a:moveTo>
                  <a:cubicBezTo>
                    <a:pt x="2164" y="1301"/>
                    <a:pt x="2397" y="1418"/>
                    <a:pt x="2611" y="1704"/>
                  </a:cubicBezTo>
                  <a:cubicBezTo>
                    <a:pt x="2991" y="2209"/>
                    <a:pt x="2709" y="2761"/>
                    <a:pt x="2119" y="2872"/>
                  </a:cubicBezTo>
                  <a:cubicBezTo>
                    <a:pt x="2026" y="2889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5"/>
                  </a:cubicBezTo>
                  <a:cubicBezTo>
                    <a:pt x="954" y="2708"/>
                    <a:pt x="934" y="2704"/>
                    <a:pt x="916" y="2704"/>
                  </a:cubicBezTo>
                  <a:cubicBezTo>
                    <a:pt x="896" y="2704"/>
                    <a:pt x="877" y="2708"/>
                    <a:pt x="860" y="2716"/>
                  </a:cubicBezTo>
                  <a:lnTo>
                    <a:pt x="860" y="2716"/>
                  </a:lnTo>
                  <a:cubicBezTo>
                    <a:pt x="840" y="2072"/>
                    <a:pt x="1360" y="1301"/>
                    <a:pt x="1939" y="1301"/>
                  </a:cubicBezTo>
                  <a:close/>
                  <a:moveTo>
                    <a:pt x="207" y="1"/>
                  </a:moveTo>
                  <a:cubicBezTo>
                    <a:pt x="108" y="1"/>
                    <a:pt x="1" y="84"/>
                    <a:pt x="26" y="211"/>
                  </a:cubicBezTo>
                  <a:lnTo>
                    <a:pt x="537" y="2827"/>
                  </a:lnTo>
                  <a:cubicBezTo>
                    <a:pt x="552" y="2908"/>
                    <a:pt x="623" y="2946"/>
                    <a:pt x="694" y="2946"/>
                  </a:cubicBezTo>
                  <a:cubicBezTo>
                    <a:pt x="724" y="2946"/>
                    <a:pt x="753" y="2939"/>
                    <a:pt x="780" y="2927"/>
                  </a:cubicBezTo>
                  <a:lnTo>
                    <a:pt x="780" y="2927"/>
                  </a:lnTo>
                  <a:cubicBezTo>
                    <a:pt x="794" y="2974"/>
                    <a:pt x="828" y="3016"/>
                    <a:pt x="886" y="3037"/>
                  </a:cubicBezTo>
                  <a:cubicBezTo>
                    <a:pt x="1186" y="3148"/>
                    <a:pt x="1534" y="3235"/>
                    <a:pt x="1874" y="3235"/>
                  </a:cubicBezTo>
                  <a:cubicBezTo>
                    <a:pt x="2173" y="3235"/>
                    <a:pt x="2466" y="3167"/>
                    <a:pt x="2712" y="2990"/>
                  </a:cubicBezTo>
                  <a:cubicBezTo>
                    <a:pt x="3217" y="2628"/>
                    <a:pt x="3241" y="1971"/>
                    <a:pt x="2881" y="1496"/>
                  </a:cubicBezTo>
                  <a:cubicBezTo>
                    <a:pt x="2605" y="1132"/>
                    <a:pt x="2282" y="981"/>
                    <a:pt x="1965" y="981"/>
                  </a:cubicBezTo>
                  <a:cubicBezTo>
                    <a:pt x="1450" y="981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3"/>
                    <a:pt x="465" y="717"/>
                    <a:pt x="349" y="121"/>
                  </a:cubicBezTo>
                  <a:cubicBezTo>
                    <a:pt x="333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4" name="Google Shape;11034;p21"/>
            <p:cNvSpPr/>
            <p:nvPr/>
          </p:nvSpPr>
          <p:spPr>
            <a:xfrm>
              <a:off x="7108925" y="3980500"/>
              <a:ext cx="54500" cy="55725"/>
            </a:xfrm>
            <a:custGeom>
              <a:avLst/>
              <a:gdLst/>
              <a:ahLst/>
              <a:cxnLst/>
              <a:rect l="l" t="t" r="r" b="b"/>
              <a:pathLst>
                <a:path w="2180" h="2229" extrusionOk="0">
                  <a:moveTo>
                    <a:pt x="1086" y="1"/>
                  </a:moveTo>
                  <a:cubicBezTo>
                    <a:pt x="568" y="1"/>
                    <a:pt x="52" y="407"/>
                    <a:pt x="30" y="997"/>
                  </a:cubicBezTo>
                  <a:cubicBezTo>
                    <a:pt x="1" y="1776"/>
                    <a:pt x="629" y="2229"/>
                    <a:pt x="1297" y="2229"/>
                  </a:cubicBezTo>
                  <a:cubicBezTo>
                    <a:pt x="1543" y="2229"/>
                    <a:pt x="1795" y="2167"/>
                    <a:pt x="2020" y="2038"/>
                  </a:cubicBezTo>
                  <a:cubicBezTo>
                    <a:pt x="2179" y="1946"/>
                    <a:pt x="2083" y="1724"/>
                    <a:pt x="1935" y="1724"/>
                  </a:cubicBezTo>
                  <a:cubicBezTo>
                    <a:pt x="1909" y="1724"/>
                    <a:pt x="1881" y="1731"/>
                    <a:pt x="1853" y="1748"/>
                  </a:cubicBezTo>
                  <a:cubicBezTo>
                    <a:pt x="1678" y="1848"/>
                    <a:pt x="1479" y="1897"/>
                    <a:pt x="1284" y="1897"/>
                  </a:cubicBezTo>
                  <a:cubicBezTo>
                    <a:pt x="821" y="1897"/>
                    <a:pt x="385" y="1618"/>
                    <a:pt x="365" y="1077"/>
                  </a:cubicBezTo>
                  <a:cubicBezTo>
                    <a:pt x="349" y="639"/>
                    <a:pt x="703" y="337"/>
                    <a:pt x="1068" y="337"/>
                  </a:cubicBezTo>
                  <a:cubicBezTo>
                    <a:pt x="1254" y="337"/>
                    <a:pt x="1443" y="416"/>
                    <a:pt x="1587" y="594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3"/>
                    <a:pt x="1824" y="358"/>
                  </a:cubicBezTo>
                  <a:cubicBezTo>
                    <a:pt x="1623" y="109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5" name="Google Shape;11035;p21"/>
            <p:cNvSpPr/>
            <p:nvPr/>
          </p:nvSpPr>
          <p:spPr>
            <a:xfrm>
              <a:off x="6783800" y="1829225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4" y="0"/>
                  </a:moveTo>
                  <a:cubicBezTo>
                    <a:pt x="1917" y="0"/>
                    <a:pt x="1888" y="9"/>
                    <a:pt x="1858" y="29"/>
                  </a:cubicBezTo>
                  <a:cubicBezTo>
                    <a:pt x="236" y="1095"/>
                    <a:pt x="0" y="3221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4"/>
                  </a:cubicBezTo>
                  <a:cubicBezTo>
                    <a:pt x="391" y="3142"/>
                    <a:pt x="589" y="1263"/>
                    <a:pt x="2026" y="318"/>
                  </a:cubicBezTo>
                  <a:cubicBezTo>
                    <a:pt x="2176" y="219"/>
                    <a:pt x="2084" y="0"/>
                    <a:pt x="19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6" name="Google Shape;11036;p21"/>
            <p:cNvSpPr/>
            <p:nvPr/>
          </p:nvSpPr>
          <p:spPr>
            <a:xfrm>
              <a:off x="6849000" y="1861600"/>
              <a:ext cx="65050" cy="64725"/>
            </a:xfrm>
            <a:custGeom>
              <a:avLst/>
              <a:gdLst/>
              <a:ahLst/>
              <a:cxnLst/>
              <a:rect l="l" t="t" r="r" b="b"/>
              <a:pathLst>
                <a:path w="2602" h="2589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879" y="991"/>
                    <a:pt x="1593" y="1742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1"/>
                    <a:pt x="2496" y="2297"/>
                  </a:cubicBezTo>
                  <a:cubicBezTo>
                    <a:pt x="1829" y="1505"/>
                    <a:pt x="1116" y="753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7" name="Google Shape;11037;p21"/>
            <p:cNvSpPr/>
            <p:nvPr/>
          </p:nvSpPr>
          <p:spPr>
            <a:xfrm>
              <a:off x="6857350" y="1863350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5"/>
                    <a:pt x="1883" y="52"/>
                  </a:cubicBezTo>
                  <a:cubicBezTo>
                    <a:pt x="1193" y="787"/>
                    <a:pt x="588" y="1594"/>
                    <a:pt x="77" y="2462"/>
                  </a:cubicBezTo>
                  <a:cubicBezTo>
                    <a:pt x="1" y="2591"/>
                    <a:pt x="116" y="2711"/>
                    <a:pt x="230" y="2711"/>
                  </a:cubicBezTo>
                  <a:cubicBezTo>
                    <a:pt x="281" y="2711"/>
                    <a:pt x="331" y="2687"/>
                    <a:pt x="365" y="2630"/>
                  </a:cubicBezTo>
                  <a:cubicBezTo>
                    <a:pt x="862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8" name="Google Shape;11038;p21"/>
            <p:cNvSpPr/>
            <p:nvPr/>
          </p:nvSpPr>
          <p:spPr>
            <a:xfrm>
              <a:off x="6914200" y="1836975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3" y="0"/>
                  </a:moveTo>
                  <a:cubicBezTo>
                    <a:pt x="693" y="0"/>
                    <a:pt x="576" y="122"/>
                    <a:pt x="642" y="254"/>
                  </a:cubicBezTo>
                  <a:cubicBezTo>
                    <a:pt x="1352" y="1689"/>
                    <a:pt x="1148" y="3366"/>
                    <a:pt x="106" y="4586"/>
                  </a:cubicBezTo>
                  <a:cubicBezTo>
                    <a:pt x="0" y="4711"/>
                    <a:pt x="113" y="4878"/>
                    <a:pt x="234" y="4878"/>
                  </a:cubicBezTo>
                  <a:cubicBezTo>
                    <a:pt x="271" y="4878"/>
                    <a:pt x="310" y="4861"/>
                    <a:pt x="343" y="4823"/>
                  </a:cubicBezTo>
                  <a:cubicBezTo>
                    <a:pt x="1485" y="3485"/>
                    <a:pt x="1712" y="1662"/>
                    <a:pt x="931" y="85"/>
                  </a:cubicBezTo>
                  <a:cubicBezTo>
                    <a:pt x="902" y="25"/>
                    <a:pt x="853" y="0"/>
                    <a:pt x="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39" name="Google Shape;11039;p21"/>
            <p:cNvSpPr/>
            <p:nvPr/>
          </p:nvSpPr>
          <p:spPr>
            <a:xfrm>
              <a:off x="6969250" y="1833000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3"/>
                    <a:pt x="0" y="339"/>
                    <a:pt x="196" y="339"/>
                  </a:cubicBezTo>
                  <a:cubicBezTo>
                    <a:pt x="202" y="339"/>
                    <a:pt x="209" y="339"/>
                    <a:pt x="215" y="338"/>
                  </a:cubicBezTo>
                  <a:cubicBezTo>
                    <a:pt x="227" y="337"/>
                    <a:pt x="239" y="336"/>
                    <a:pt x="250" y="336"/>
                  </a:cubicBezTo>
                  <a:cubicBezTo>
                    <a:pt x="614" y="336"/>
                    <a:pt x="297" y="1010"/>
                    <a:pt x="230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8" y="2005"/>
                    <a:pt x="265" y="2005"/>
                  </a:cubicBezTo>
                  <a:cubicBezTo>
                    <a:pt x="269" y="2005"/>
                    <a:pt x="273" y="2004"/>
                    <a:pt x="278" y="2004"/>
                  </a:cubicBezTo>
                  <a:lnTo>
                    <a:pt x="1080" y="1897"/>
                  </a:lnTo>
                  <a:cubicBezTo>
                    <a:pt x="1282" y="1871"/>
                    <a:pt x="1293" y="1561"/>
                    <a:pt x="1104" y="1561"/>
                  </a:cubicBezTo>
                  <a:cubicBezTo>
                    <a:pt x="1097" y="1561"/>
                    <a:pt x="1089" y="1562"/>
                    <a:pt x="1080" y="1563"/>
                  </a:cubicBezTo>
                  <a:lnTo>
                    <a:pt x="420" y="1651"/>
                  </a:lnTo>
                  <a:lnTo>
                    <a:pt x="420" y="1651"/>
                  </a:lnTo>
                  <a:cubicBezTo>
                    <a:pt x="418" y="1275"/>
                    <a:pt x="803" y="931"/>
                    <a:pt x="746" y="518"/>
                  </a:cubicBezTo>
                  <a:cubicBezTo>
                    <a:pt x="710" y="251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0" name="Google Shape;11040;p21"/>
            <p:cNvSpPr/>
            <p:nvPr/>
          </p:nvSpPr>
          <p:spPr>
            <a:xfrm>
              <a:off x="6994825" y="189385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3" y="0"/>
                  </a:moveTo>
                  <a:cubicBezTo>
                    <a:pt x="946" y="0"/>
                    <a:pt x="555" y="83"/>
                    <a:pt x="173" y="244"/>
                  </a:cubicBezTo>
                  <a:cubicBezTo>
                    <a:pt x="0" y="318"/>
                    <a:pt x="110" y="549"/>
                    <a:pt x="272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9"/>
                    <a:pt x="994" y="333"/>
                    <a:pt x="1328" y="333"/>
                  </a:cubicBezTo>
                  <a:cubicBezTo>
                    <a:pt x="1556" y="333"/>
                    <a:pt x="1786" y="364"/>
                    <a:pt x="2014" y="424"/>
                  </a:cubicBezTo>
                  <a:cubicBezTo>
                    <a:pt x="2031" y="428"/>
                    <a:pt x="2046" y="430"/>
                    <a:pt x="2061" y="430"/>
                  </a:cubicBezTo>
                  <a:cubicBezTo>
                    <a:pt x="2235" y="430"/>
                    <a:pt x="2295" y="153"/>
                    <a:pt x="2104" y="101"/>
                  </a:cubicBezTo>
                  <a:cubicBezTo>
                    <a:pt x="1849" y="33"/>
                    <a:pt x="1595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1" name="Google Shape;11041;p21"/>
            <p:cNvSpPr/>
            <p:nvPr/>
          </p:nvSpPr>
          <p:spPr>
            <a:xfrm>
              <a:off x="6993725" y="1928050"/>
              <a:ext cx="67050" cy="11650"/>
            </a:xfrm>
            <a:custGeom>
              <a:avLst/>
              <a:gdLst/>
              <a:ahLst/>
              <a:cxnLst/>
              <a:rect l="l" t="t" r="r" b="b"/>
              <a:pathLst>
                <a:path w="2682" h="466" extrusionOk="0">
                  <a:moveTo>
                    <a:pt x="247" y="1"/>
                  </a:moveTo>
                  <a:cubicBezTo>
                    <a:pt x="66" y="1"/>
                    <a:pt x="0" y="285"/>
                    <a:pt x="197" y="327"/>
                  </a:cubicBezTo>
                  <a:cubicBezTo>
                    <a:pt x="637" y="419"/>
                    <a:pt x="1084" y="465"/>
                    <a:pt x="1532" y="465"/>
                  </a:cubicBezTo>
                  <a:cubicBezTo>
                    <a:pt x="1848" y="465"/>
                    <a:pt x="2165" y="442"/>
                    <a:pt x="2479" y="395"/>
                  </a:cubicBezTo>
                  <a:cubicBezTo>
                    <a:pt x="2682" y="366"/>
                    <a:pt x="2609" y="72"/>
                    <a:pt x="2417" y="72"/>
                  </a:cubicBezTo>
                  <a:cubicBezTo>
                    <a:pt x="2408" y="72"/>
                    <a:pt x="2399" y="72"/>
                    <a:pt x="2389" y="74"/>
                  </a:cubicBezTo>
                  <a:cubicBezTo>
                    <a:pt x="2104" y="115"/>
                    <a:pt x="1817" y="135"/>
                    <a:pt x="1530" y="135"/>
                  </a:cubicBezTo>
                  <a:cubicBezTo>
                    <a:pt x="1113" y="135"/>
                    <a:pt x="696" y="92"/>
                    <a:pt x="286" y="5"/>
                  </a:cubicBezTo>
                  <a:cubicBezTo>
                    <a:pt x="272" y="2"/>
                    <a:pt x="259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2" name="Google Shape;11042;p21"/>
            <p:cNvSpPr/>
            <p:nvPr/>
          </p:nvSpPr>
          <p:spPr>
            <a:xfrm>
              <a:off x="7069275" y="1873975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5" y="333"/>
                  </a:moveTo>
                  <a:cubicBezTo>
                    <a:pt x="1394" y="333"/>
                    <a:pt x="1554" y="397"/>
                    <a:pt x="1690" y="545"/>
                  </a:cubicBezTo>
                  <a:cubicBezTo>
                    <a:pt x="1724" y="582"/>
                    <a:pt x="1763" y="597"/>
                    <a:pt x="1801" y="597"/>
                  </a:cubicBezTo>
                  <a:cubicBezTo>
                    <a:pt x="1815" y="597"/>
                    <a:pt x="1828" y="595"/>
                    <a:pt x="1841" y="592"/>
                  </a:cubicBezTo>
                  <a:lnTo>
                    <a:pt x="1841" y="592"/>
                  </a:lnTo>
                  <a:cubicBezTo>
                    <a:pt x="1769" y="898"/>
                    <a:pt x="1697" y="1204"/>
                    <a:pt x="1625" y="1511"/>
                  </a:cubicBezTo>
                  <a:cubicBezTo>
                    <a:pt x="1596" y="1633"/>
                    <a:pt x="1573" y="1774"/>
                    <a:pt x="1527" y="1892"/>
                  </a:cubicBezTo>
                  <a:cubicBezTo>
                    <a:pt x="1444" y="2109"/>
                    <a:pt x="1271" y="2220"/>
                    <a:pt x="1087" y="2220"/>
                  </a:cubicBezTo>
                  <a:cubicBezTo>
                    <a:pt x="956" y="2220"/>
                    <a:pt x="818" y="2163"/>
                    <a:pt x="703" y="2049"/>
                  </a:cubicBezTo>
                  <a:cubicBezTo>
                    <a:pt x="420" y="1767"/>
                    <a:pt x="385" y="1248"/>
                    <a:pt x="516" y="885"/>
                  </a:cubicBezTo>
                  <a:cubicBezTo>
                    <a:pt x="633" y="565"/>
                    <a:pt x="932" y="333"/>
                    <a:pt x="1235" y="333"/>
                  </a:cubicBezTo>
                  <a:close/>
                  <a:moveTo>
                    <a:pt x="1220" y="1"/>
                  </a:moveTo>
                  <a:cubicBezTo>
                    <a:pt x="975" y="1"/>
                    <a:pt x="728" y="90"/>
                    <a:pt x="534" y="266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6" y="2276"/>
                    <a:pt x="744" y="2566"/>
                    <a:pt x="1121" y="2566"/>
                  </a:cubicBezTo>
                  <a:cubicBezTo>
                    <a:pt x="1254" y="2566"/>
                    <a:pt x="1389" y="2530"/>
                    <a:pt x="1518" y="2449"/>
                  </a:cubicBezTo>
                  <a:cubicBezTo>
                    <a:pt x="1762" y="2293"/>
                    <a:pt x="1844" y="2020"/>
                    <a:pt x="1910" y="1756"/>
                  </a:cubicBezTo>
                  <a:cubicBezTo>
                    <a:pt x="1963" y="1546"/>
                    <a:pt x="2013" y="1336"/>
                    <a:pt x="2062" y="1125"/>
                  </a:cubicBezTo>
                  <a:lnTo>
                    <a:pt x="2062" y="1125"/>
                  </a:lnTo>
                  <a:cubicBezTo>
                    <a:pt x="2142" y="1554"/>
                    <a:pt x="2222" y="1982"/>
                    <a:pt x="2302" y="2410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5" y="2322"/>
                  </a:cubicBezTo>
                  <a:cubicBezTo>
                    <a:pt x="2497" y="1637"/>
                    <a:pt x="2369" y="952"/>
                    <a:pt x="2240" y="267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8"/>
                    <a:pt x="1918" y="267"/>
                  </a:cubicBezTo>
                  <a:cubicBezTo>
                    <a:pt x="1916" y="275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3" name="Google Shape;11043;p21"/>
            <p:cNvSpPr/>
            <p:nvPr/>
          </p:nvSpPr>
          <p:spPr>
            <a:xfrm>
              <a:off x="7140125" y="1853675"/>
              <a:ext cx="73500" cy="90600"/>
            </a:xfrm>
            <a:custGeom>
              <a:avLst/>
              <a:gdLst/>
              <a:ahLst/>
              <a:cxnLst/>
              <a:rect l="l" t="t" r="r" b="b"/>
              <a:pathLst>
                <a:path w="2940" h="3624" extrusionOk="0">
                  <a:moveTo>
                    <a:pt x="160" y="0"/>
                  </a:moveTo>
                  <a:cubicBezTo>
                    <a:pt x="77" y="0"/>
                    <a:pt x="1" y="52"/>
                    <a:pt x="14" y="158"/>
                  </a:cubicBezTo>
                  <a:lnTo>
                    <a:pt x="14" y="159"/>
                  </a:lnTo>
                  <a:lnTo>
                    <a:pt x="387" y="3023"/>
                  </a:lnTo>
                  <a:lnTo>
                    <a:pt x="387" y="3023"/>
                  </a:lnTo>
                  <a:cubicBezTo>
                    <a:pt x="388" y="3027"/>
                    <a:pt x="388" y="3032"/>
                    <a:pt x="388" y="3036"/>
                  </a:cubicBezTo>
                  <a:lnTo>
                    <a:pt x="389" y="3036"/>
                  </a:lnTo>
                  <a:lnTo>
                    <a:pt x="389" y="3038"/>
                  </a:lnTo>
                  <a:cubicBezTo>
                    <a:pt x="403" y="3143"/>
                    <a:pt x="491" y="3198"/>
                    <a:pt x="574" y="3198"/>
                  </a:cubicBezTo>
                  <a:cubicBezTo>
                    <a:pt x="654" y="3198"/>
                    <a:pt x="728" y="3147"/>
                    <a:pt x="724" y="3038"/>
                  </a:cubicBezTo>
                  <a:cubicBezTo>
                    <a:pt x="723" y="3037"/>
                    <a:pt x="723" y="3037"/>
                    <a:pt x="723" y="3036"/>
                  </a:cubicBezTo>
                  <a:lnTo>
                    <a:pt x="724" y="3036"/>
                  </a:lnTo>
                  <a:lnTo>
                    <a:pt x="723" y="3036"/>
                  </a:lnTo>
                  <a:lnTo>
                    <a:pt x="723" y="3036"/>
                  </a:lnTo>
                  <a:cubicBezTo>
                    <a:pt x="709" y="2623"/>
                    <a:pt x="948" y="2202"/>
                    <a:pt x="1328" y="2019"/>
                  </a:cubicBezTo>
                  <a:cubicBezTo>
                    <a:pt x="1431" y="1970"/>
                    <a:pt x="1547" y="1946"/>
                    <a:pt x="1663" y="1946"/>
                  </a:cubicBezTo>
                  <a:cubicBezTo>
                    <a:pt x="2030" y="1946"/>
                    <a:pt x="2396" y="2184"/>
                    <a:pt x="2343" y="2594"/>
                  </a:cubicBezTo>
                  <a:cubicBezTo>
                    <a:pt x="2285" y="3058"/>
                    <a:pt x="1864" y="3306"/>
                    <a:pt x="1445" y="3306"/>
                  </a:cubicBezTo>
                  <a:cubicBezTo>
                    <a:pt x="1265" y="3306"/>
                    <a:pt x="1086" y="3261"/>
                    <a:pt x="936" y="3166"/>
                  </a:cubicBezTo>
                  <a:cubicBezTo>
                    <a:pt x="906" y="3148"/>
                    <a:pt x="877" y="3140"/>
                    <a:pt x="850" y="3140"/>
                  </a:cubicBezTo>
                  <a:cubicBezTo>
                    <a:pt x="708" y="3140"/>
                    <a:pt x="614" y="3358"/>
                    <a:pt x="766" y="3454"/>
                  </a:cubicBezTo>
                  <a:cubicBezTo>
                    <a:pt x="949" y="3570"/>
                    <a:pt x="1169" y="3623"/>
                    <a:pt x="1394" y="3623"/>
                  </a:cubicBezTo>
                  <a:cubicBezTo>
                    <a:pt x="2140" y="3623"/>
                    <a:pt x="2940" y="3041"/>
                    <a:pt x="2641" y="2220"/>
                  </a:cubicBezTo>
                  <a:cubicBezTo>
                    <a:pt x="2475" y="1764"/>
                    <a:pt x="2161" y="1580"/>
                    <a:pt x="1818" y="1580"/>
                  </a:cubicBezTo>
                  <a:cubicBezTo>
                    <a:pt x="1384" y="1580"/>
                    <a:pt x="905" y="1876"/>
                    <a:pt x="625" y="2284"/>
                  </a:cubicBezTo>
                  <a:lnTo>
                    <a:pt x="625" y="2284"/>
                  </a:lnTo>
                  <a:lnTo>
                    <a:pt x="348" y="158"/>
                  </a:ln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4" name="Google Shape;11044;p21"/>
            <p:cNvSpPr/>
            <p:nvPr/>
          </p:nvSpPr>
          <p:spPr>
            <a:xfrm>
              <a:off x="6733950" y="1723925"/>
              <a:ext cx="71375" cy="87575"/>
            </a:xfrm>
            <a:custGeom>
              <a:avLst/>
              <a:gdLst/>
              <a:ahLst/>
              <a:cxnLst/>
              <a:rect l="l" t="t" r="r" b="b"/>
              <a:pathLst>
                <a:path w="2855" h="3503" extrusionOk="0">
                  <a:moveTo>
                    <a:pt x="1873" y="1284"/>
                  </a:moveTo>
                  <a:cubicBezTo>
                    <a:pt x="2011" y="1284"/>
                    <a:pt x="2151" y="1309"/>
                    <a:pt x="2282" y="1356"/>
                  </a:cubicBezTo>
                  <a:lnTo>
                    <a:pt x="2282" y="1356"/>
                  </a:lnTo>
                  <a:cubicBezTo>
                    <a:pt x="2288" y="1409"/>
                    <a:pt x="2294" y="1461"/>
                    <a:pt x="2301" y="1513"/>
                  </a:cubicBezTo>
                  <a:lnTo>
                    <a:pt x="2301" y="1513"/>
                  </a:lnTo>
                  <a:cubicBezTo>
                    <a:pt x="2298" y="1538"/>
                    <a:pt x="2296" y="1563"/>
                    <a:pt x="2293" y="1588"/>
                  </a:cubicBezTo>
                  <a:cubicBezTo>
                    <a:pt x="2259" y="1894"/>
                    <a:pt x="2137" y="2735"/>
                    <a:pt x="1845" y="2904"/>
                  </a:cubicBezTo>
                  <a:lnTo>
                    <a:pt x="1041" y="2862"/>
                  </a:lnTo>
                  <a:cubicBezTo>
                    <a:pt x="960" y="2747"/>
                    <a:pt x="909" y="2613"/>
                    <a:pt x="896" y="2473"/>
                  </a:cubicBezTo>
                  <a:cubicBezTo>
                    <a:pt x="853" y="2245"/>
                    <a:pt x="870" y="2003"/>
                    <a:pt x="980" y="1794"/>
                  </a:cubicBezTo>
                  <a:cubicBezTo>
                    <a:pt x="1160" y="1449"/>
                    <a:pt x="1513" y="1284"/>
                    <a:pt x="1873" y="1284"/>
                  </a:cubicBezTo>
                  <a:close/>
                  <a:moveTo>
                    <a:pt x="2300" y="1"/>
                  </a:moveTo>
                  <a:cubicBezTo>
                    <a:pt x="2214" y="1"/>
                    <a:pt x="2131" y="55"/>
                    <a:pt x="2144" y="162"/>
                  </a:cubicBezTo>
                  <a:cubicBezTo>
                    <a:pt x="2145" y="176"/>
                    <a:pt x="2147" y="191"/>
                    <a:pt x="2149" y="206"/>
                  </a:cubicBezTo>
                  <a:lnTo>
                    <a:pt x="2149" y="206"/>
                  </a:lnTo>
                  <a:lnTo>
                    <a:pt x="2148" y="206"/>
                  </a:lnTo>
                  <a:cubicBezTo>
                    <a:pt x="2148" y="207"/>
                    <a:pt x="2149" y="208"/>
                    <a:pt x="2149" y="209"/>
                  </a:cubicBezTo>
                  <a:lnTo>
                    <a:pt x="2149" y="209"/>
                  </a:lnTo>
                  <a:cubicBezTo>
                    <a:pt x="2179" y="472"/>
                    <a:pt x="2210" y="735"/>
                    <a:pt x="2241" y="998"/>
                  </a:cubicBezTo>
                  <a:lnTo>
                    <a:pt x="2241" y="998"/>
                  </a:lnTo>
                  <a:cubicBezTo>
                    <a:pt x="2136" y="974"/>
                    <a:pt x="2032" y="962"/>
                    <a:pt x="1930" y="962"/>
                  </a:cubicBezTo>
                  <a:cubicBezTo>
                    <a:pt x="864" y="962"/>
                    <a:pt x="0" y="2218"/>
                    <a:pt x="874" y="3196"/>
                  </a:cubicBezTo>
                  <a:cubicBezTo>
                    <a:pt x="1067" y="3411"/>
                    <a:pt x="1264" y="3503"/>
                    <a:pt x="1451" y="3503"/>
                  </a:cubicBezTo>
                  <a:cubicBezTo>
                    <a:pt x="1760" y="3503"/>
                    <a:pt x="2043" y="3251"/>
                    <a:pt x="2238" y="2892"/>
                  </a:cubicBezTo>
                  <a:cubicBezTo>
                    <a:pt x="2307" y="2767"/>
                    <a:pt x="2366" y="2638"/>
                    <a:pt x="2417" y="2507"/>
                  </a:cubicBezTo>
                  <a:lnTo>
                    <a:pt x="2417" y="2507"/>
                  </a:lnTo>
                  <a:cubicBezTo>
                    <a:pt x="2447" y="2767"/>
                    <a:pt x="2478" y="3027"/>
                    <a:pt x="2508" y="3287"/>
                  </a:cubicBezTo>
                  <a:cubicBezTo>
                    <a:pt x="2520" y="3393"/>
                    <a:pt x="2610" y="3447"/>
                    <a:pt x="2694" y="3447"/>
                  </a:cubicBezTo>
                  <a:cubicBezTo>
                    <a:pt x="2777" y="3447"/>
                    <a:pt x="2854" y="3394"/>
                    <a:pt x="2842" y="3287"/>
                  </a:cubicBezTo>
                  <a:cubicBezTo>
                    <a:pt x="2773" y="2698"/>
                    <a:pt x="2705" y="2110"/>
                    <a:pt x="2636" y="1521"/>
                  </a:cubicBezTo>
                  <a:lnTo>
                    <a:pt x="2636" y="1521"/>
                  </a:lnTo>
                  <a:cubicBezTo>
                    <a:pt x="2639" y="1477"/>
                    <a:pt x="2642" y="1432"/>
                    <a:pt x="2643" y="1388"/>
                  </a:cubicBezTo>
                  <a:lnTo>
                    <a:pt x="2643" y="1388"/>
                  </a:lnTo>
                  <a:cubicBezTo>
                    <a:pt x="2697" y="1325"/>
                    <a:pt x="2711" y="1228"/>
                    <a:pt x="2645" y="1164"/>
                  </a:cubicBezTo>
                  <a:lnTo>
                    <a:pt x="2645" y="1164"/>
                  </a:lnTo>
                  <a:cubicBezTo>
                    <a:pt x="2636" y="812"/>
                    <a:pt x="2576" y="459"/>
                    <a:pt x="2472" y="117"/>
                  </a:cubicBezTo>
                  <a:cubicBezTo>
                    <a:pt x="2447" y="39"/>
                    <a:pt x="2372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5" name="Google Shape;11045;p21"/>
            <p:cNvSpPr/>
            <p:nvPr/>
          </p:nvSpPr>
          <p:spPr>
            <a:xfrm>
              <a:off x="6809825" y="1725400"/>
              <a:ext cx="55375" cy="91400"/>
            </a:xfrm>
            <a:custGeom>
              <a:avLst/>
              <a:gdLst/>
              <a:ahLst/>
              <a:cxnLst/>
              <a:rect l="l" t="t" r="r" b="b"/>
              <a:pathLst>
                <a:path w="2215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1"/>
                  </a:cubicBezTo>
                  <a:lnTo>
                    <a:pt x="13" y="159"/>
                  </a:lnTo>
                  <a:cubicBezTo>
                    <a:pt x="131" y="1154"/>
                    <a:pt x="249" y="2147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7"/>
                  </a:cubicBezTo>
                  <a:cubicBezTo>
                    <a:pt x="384" y="3273"/>
                    <a:pt x="475" y="3327"/>
                    <a:pt x="558" y="3327"/>
                  </a:cubicBezTo>
                  <a:cubicBezTo>
                    <a:pt x="641" y="3327"/>
                    <a:pt x="717" y="3274"/>
                    <a:pt x="704" y="3167"/>
                  </a:cubicBezTo>
                  <a:lnTo>
                    <a:pt x="703" y="3159"/>
                  </a:lnTo>
                  <a:lnTo>
                    <a:pt x="703" y="3159"/>
                  </a:lnTo>
                  <a:cubicBezTo>
                    <a:pt x="670" y="2863"/>
                    <a:pt x="774" y="1781"/>
                    <a:pt x="1157" y="1781"/>
                  </a:cubicBezTo>
                  <a:cubicBezTo>
                    <a:pt x="1247" y="1781"/>
                    <a:pt x="1353" y="1841"/>
                    <a:pt x="1476" y="1985"/>
                  </a:cubicBezTo>
                  <a:cubicBezTo>
                    <a:pt x="1773" y="2333"/>
                    <a:pt x="1847" y="3073"/>
                    <a:pt x="1873" y="3495"/>
                  </a:cubicBezTo>
                  <a:cubicBezTo>
                    <a:pt x="1879" y="3602"/>
                    <a:pt x="1967" y="3656"/>
                    <a:pt x="2051" y="3656"/>
                  </a:cubicBezTo>
                  <a:cubicBezTo>
                    <a:pt x="2134" y="3656"/>
                    <a:pt x="2214" y="3602"/>
                    <a:pt x="2208" y="3495"/>
                  </a:cubicBezTo>
                  <a:cubicBezTo>
                    <a:pt x="2172" y="2923"/>
                    <a:pt x="1996" y="1465"/>
                    <a:pt x="1262" y="1317"/>
                  </a:cubicBezTo>
                  <a:cubicBezTo>
                    <a:pt x="1220" y="1308"/>
                    <a:pt x="1179" y="1304"/>
                    <a:pt x="1140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lnTo>
                    <a:pt x="347" y="161"/>
                  </a:ln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6" name="Google Shape;11046;p21"/>
            <p:cNvSpPr/>
            <p:nvPr/>
          </p:nvSpPr>
          <p:spPr>
            <a:xfrm>
              <a:off x="6877600" y="1733550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1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29"/>
                    <a:pt x="362" y="1223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7" name="Google Shape;11047;p21"/>
            <p:cNvSpPr/>
            <p:nvPr/>
          </p:nvSpPr>
          <p:spPr>
            <a:xfrm>
              <a:off x="6924850" y="17552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0"/>
                  </a:moveTo>
                  <a:cubicBezTo>
                    <a:pt x="117" y="0"/>
                    <a:pt x="0" y="169"/>
                    <a:pt x="124" y="282"/>
                  </a:cubicBezTo>
                  <a:cubicBezTo>
                    <a:pt x="713" y="822"/>
                    <a:pt x="1238" y="1428"/>
                    <a:pt x="1686" y="2090"/>
                  </a:cubicBezTo>
                  <a:cubicBezTo>
                    <a:pt x="1722" y="2143"/>
                    <a:pt x="1773" y="2165"/>
                    <a:pt x="1824" y="2165"/>
                  </a:cubicBezTo>
                  <a:cubicBezTo>
                    <a:pt x="1943" y="2165"/>
                    <a:pt x="2060" y="2045"/>
                    <a:pt x="1974" y="1920"/>
                  </a:cubicBezTo>
                  <a:cubicBezTo>
                    <a:pt x="1512" y="1234"/>
                    <a:pt x="971" y="605"/>
                    <a:pt x="361" y="45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8" name="Google Shape;11048;p21"/>
            <p:cNvSpPr/>
            <p:nvPr/>
          </p:nvSpPr>
          <p:spPr>
            <a:xfrm>
              <a:off x="6927425" y="1754950"/>
              <a:ext cx="45350" cy="68050"/>
            </a:xfrm>
            <a:custGeom>
              <a:avLst/>
              <a:gdLst/>
              <a:ahLst/>
              <a:cxnLst/>
              <a:rect l="l" t="t" r="r" b="b"/>
              <a:pathLst>
                <a:path w="1814" h="2722" extrusionOk="0">
                  <a:moveTo>
                    <a:pt x="1585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9"/>
                    <a:pt x="409" y="1637"/>
                    <a:pt x="50" y="2521"/>
                  </a:cubicBezTo>
                  <a:cubicBezTo>
                    <a:pt x="0" y="2642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2" y="2609"/>
                  </a:cubicBezTo>
                  <a:cubicBezTo>
                    <a:pt x="711" y="1779"/>
                    <a:pt x="1162" y="1001"/>
                    <a:pt x="1714" y="297"/>
                  </a:cubicBezTo>
                  <a:cubicBezTo>
                    <a:pt x="1814" y="169"/>
                    <a:pt x="1703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49" name="Google Shape;11049;p21"/>
            <p:cNvSpPr/>
            <p:nvPr/>
          </p:nvSpPr>
          <p:spPr>
            <a:xfrm>
              <a:off x="6980525" y="1741125"/>
              <a:ext cx="37200" cy="99300"/>
            </a:xfrm>
            <a:custGeom>
              <a:avLst/>
              <a:gdLst/>
              <a:ahLst/>
              <a:cxnLst/>
              <a:rect l="l" t="t" r="r" b="b"/>
              <a:pathLst>
                <a:path w="1488" h="3972" extrusionOk="0">
                  <a:moveTo>
                    <a:pt x="246" y="1"/>
                  </a:moveTo>
                  <a:cubicBezTo>
                    <a:pt x="116" y="1"/>
                    <a:pt x="0" y="169"/>
                    <a:pt x="121" y="285"/>
                  </a:cubicBezTo>
                  <a:cubicBezTo>
                    <a:pt x="1059" y="1193"/>
                    <a:pt x="1136" y="2694"/>
                    <a:pt x="271" y="3681"/>
                  </a:cubicBezTo>
                  <a:cubicBezTo>
                    <a:pt x="162" y="3804"/>
                    <a:pt x="275" y="3971"/>
                    <a:pt x="397" y="3971"/>
                  </a:cubicBezTo>
                  <a:cubicBezTo>
                    <a:pt x="435" y="3971"/>
                    <a:pt x="474" y="3955"/>
                    <a:pt x="507" y="3917"/>
                  </a:cubicBezTo>
                  <a:cubicBezTo>
                    <a:pt x="1488" y="2797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0" name="Google Shape;11050;p21"/>
            <p:cNvSpPr/>
            <p:nvPr/>
          </p:nvSpPr>
          <p:spPr>
            <a:xfrm>
              <a:off x="7032925" y="1773200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9" y="1"/>
                  </a:moveTo>
                  <a:cubicBezTo>
                    <a:pt x="415" y="1"/>
                    <a:pt x="309" y="9"/>
                    <a:pt x="202" y="26"/>
                  </a:cubicBezTo>
                  <a:cubicBezTo>
                    <a:pt x="0" y="56"/>
                    <a:pt x="72" y="350"/>
                    <a:pt x="260" y="350"/>
                  </a:cubicBezTo>
                  <a:cubicBezTo>
                    <a:pt x="270" y="350"/>
                    <a:pt x="280" y="349"/>
                    <a:pt x="290" y="348"/>
                  </a:cubicBezTo>
                  <a:cubicBezTo>
                    <a:pt x="368" y="336"/>
                    <a:pt x="445" y="330"/>
                    <a:pt x="522" y="330"/>
                  </a:cubicBezTo>
                  <a:cubicBezTo>
                    <a:pt x="870" y="330"/>
                    <a:pt x="1208" y="449"/>
                    <a:pt x="1480" y="672"/>
                  </a:cubicBezTo>
                  <a:cubicBezTo>
                    <a:pt x="1515" y="701"/>
                    <a:pt x="1553" y="712"/>
                    <a:pt x="1590" y="712"/>
                  </a:cubicBezTo>
                  <a:cubicBezTo>
                    <a:pt x="1728" y="712"/>
                    <a:pt x="1850" y="543"/>
                    <a:pt x="1718" y="434"/>
                  </a:cubicBezTo>
                  <a:cubicBezTo>
                    <a:pt x="1365" y="147"/>
                    <a:pt x="956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1" name="Google Shape;11051;p21"/>
            <p:cNvSpPr/>
            <p:nvPr/>
          </p:nvSpPr>
          <p:spPr>
            <a:xfrm>
              <a:off x="7037325" y="1801375"/>
              <a:ext cx="53875" cy="16250"/>
            </a:xfrm>
            <a:custGeom>
              <a:avLst/>
              <a:gdLst/>
              <a:ahLst/>
              <a:cxnLst/>
              <a:rect l="l" t="t" r="r" b="b"/>
              <a:pathLst>
                <a:path w="2155" h="650" extrusionOk="0">
                  <a:moveTo>
                    <a:pt x="712" y="0"/>
                  </a:moveTo>
                  <a:cubicBezTo>
                    <a:pt x="543" y="0"/>
                    <a:pt x="372" y="17"/>
                    <a:pt x="200" y="49"/>
                  </a:cubicBezTo>
                  <a:cubicBezTo>
                    <a:pt x="0" y="86"/>
                    <a:pt x="68" y="374"/>
                    <a:pt x="253" y="374"/>
                  </a:cubicBezTo>
                  <a:cubicBezTo>
                    <a:pt x="264" y="374"/>
                    <a:pt x="276" y="373"/>
                    <a:pt x="288" y="371"/>
                  </a:cubicBezTo>
                  <a:cubicBezTo>
                    <a:pt x="430" y="344"/>
                    <a:pt x="572" y="331"/>
                    <a:pt x="711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5" y="428"/>
                    <a:pt x="1995" y="339"/>
                  </a:cubicBezTo>
                  <a:cubicBezTo>
                    <a:pt x="1591" y="113"/>
                    <a:pt x="1158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2" name="Google Shape;11052;p21"/>
            <p:cNvSpPr/>
            <p:nvPr/>
          </p:nvSpPr>
          <p:spPr>
            <a:xfrm>
              <a:off x="7098200" y="1741875"/>
              <a:ext cx="81025" cy="80875"/>
            </a:xfrm>
            <a:custGeom>
              <a:avLst/>
              <a:gdLst/>
              <a:ahLst/>
              <a:cxnLst/>
              <a:rect l="l" t="t" r="r" b="b"/>
              <a:pathLst>
                <a:path w="3241" h="3235" extrusionOk="0">
                  <a:moveTo>
                    <a:pt x="1939" y="1302"/>
                  </a:moveTo>
                  <a:cubicBezTo>
                    <a:pt x="2164" y="1302"/>
                    <a:pt x="2397" y="1418"/>
                    <a:pt x="2611" y="1704"/>
                  </a:cubicBezTo>
                  <a:cubicBezTo>
                    <a:pt x="2991" y="2209"/>
                    <a:pt x="2707" y="2761"/>
                    <a:pt x="2118" y="2873"/>
                  </a:cubicBezTo>
                  <a:cubicBezTo>
                    <a:pt x="2026" y="2890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6"/>
                  </a:cubicBezTo>
                  <a:cubicBezTo>
                    <a:pt x="953" y="2708"/>
                    <a:pt x="934" y="2704"/>
                    <a:pt x="916" y="2704"/>
                  </a:cubicBezTo>
                  <a:cubicBezTo>
                    <a:pt x="895" y="2704"/>
                    <a:pt x="877" y="2709"/>
                    <a:pt x="860" y="2717"/>
                  </a:cubicBezTo>
                  <a:lnTo>
                    <a:pt x="860" y="2717"/>
                  </a:lnTo>
                  <a:cubicBezTo>
                    <a:pt x="839" y="2072"/>
                    <a:pt x="1360" y="1302"/>
                    <a:pt x="1939" y="1302"/>
                  </a:cubicBezTo>
                  <a:close/>
                  <a:moveTo>
                    <a:pt x="206" y="1"/>
                  </a:moveTo>
                  <a:cubicBezTo>
                    <a:pt x="108" y="1"/>
                    <a:pt x="1" y="84"/>
                    <a:pt x="25" y="211"/>
                  </a:cubicBezTo>
                  <a:lnTo>
                    <a:pt x="535" y="2827"/>
                  </a:lnTo>
                  <a:cubicBezTo>
                    <a:pt x="551" y="2908"/>
                    <a:pt x="622" y="2946"/>
                    <a:pt x="693" y="2946"/>
                  </a:cubicBezTo>
                  <a:cubicBezTo>
                    <a:pt x="723" y="2946"/>
                    <a:pt x="753" y="2940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4" y="3037"/>
                  </a:cubicBezTo>
                  <a:cubicBezTo>
                    <a:pt x="1185" y="3148"/>
                    <a:pt x="1534" y="3235"/>
                    <a:pt x="1873" y="3235"/>
                  </a:cubicBezTo>
                  <a:cubicBezTo>
                    <a:pt x="2173" y="3235"/>
                    <a:pt x="2466" y="3168"/>
                    <a:pt x="2712" y="2990"/>
                  </a:cubicBezTo>
                  <a:cubicBezTo>
                    <a:pt x="3217" y="2629"/>
                    <a:pt x="3241" y="1971"/>
                    <a:pt x="2881" y="1497"/>
                  </a:cubicBezTo>
                  <a:cubicBezTo>
                    <a:pt x="2605" y="1133"/>
                    <a:pt x="2282" y="982"/>
                    <a:pt x="1965" y="982"/>
                  </a:cubicBezTo>
                  <a:cubicBezTo>
                    <a:pt x="1449" y="982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4"/>
                    <a:pt x="464" y="717"/>
                    <a:pt x="347" y="121"/>
                  </a:cubicBezTo>
                  <a:cubicBezTo>
                    <a:pt x="331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3" name="Google Shape;11053;p21"/>
            <p:cNvSpPr/>
            <p:nvPr/>
          </p:nvSpPr>
          <p:spPr>
            <a:xfrm>
              <a:off x="7192650" y="1761525"/>
              <a:ext cx="54475" cy="55725"/>
            </a:xfrm>
            <a:custGeom>
              <a:avLst/>
              <a:gdLst/>
              <a:ahLst/>
              <a:cxnLst/>
              <a:rect l="l" t="t" r="r" b="b"/>
              <a:pathLst>
                <a:path w="2179" h="2229" extrusionOk="0">
                  <a:moveTo>
                    <a:pt x="1086" y="1"/>
                  </a:moveTo>
                  <a:cubicBezTo>
                    <a:pt x="569" y="1"/>
                    <a:pt x="53" y="407"/>
                    <a:pt x="30" y="998"/>
                  </a:cubicBezTo>
                  <a:cubicBezTo>
                    <a:pt x="0" y="1776"/>
                    <a:pt x="630" y="2229"/>
                    <a:pt x="1297" y="2229"/>
                  </a:cubicBezTo>
                  <a:cubicBezTo>
                    <a:pt x="1544" y="2229"/>
                    <a:pt x="1795" y="2167"/>
                    <a:pt x="2021" y="2038"/>
                  </a:cubicBezTo>
                  <a:cubicBezTo>
                    <a:pt x="2179" y="1946"/>
                    <a:pt x="2082" y="1725"/>
                    <a:pt x="1935" y="1725"/>
                  </a:cubicBezTo>
                  <a:cubicBezTo>
                    <a:pt x="1908" y="1725"/>
                    <a:pt x="1880" y="1732"/>
                    <a:pt x="1852" y="1748"/>
                  </a:cubicBezTo>
                  <a:cubicBezTo>
                    <a:pt x="1677" y="1848"/>
                    <a:pt x="1478" y="1898"/>
                    <a:pt x="1284" y="1898"/>
                  </a:cubicBezTo>
                  <a:cubicBezTo>
                    <a:pt x="821" y="1898"/>
                    <a:pt x="384" y="1618"/>
                    <a:pt x="365" y="1077"/>
                  </a:cubicBezTo>
                  <a:cubicBezTo>
                    <a:pt x="348" y="639"/>
                    <a:pt x="703" y="338"/>
                    <a:pt x="1068" y="338"/>
                  </a:cubicBezTo>
                  <a:cubicBezTo>
                    <a:pt x="1255" y="338"/>
                    <a:pt x="1444" y="416"/>
                    <a:pt x="1588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4"/>
                    <a:pt x="1824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4" name="Google Shape;11054;p21"/>
            <p:cNvSpPr/>
            <p:nvPr/>
          </p:nvSpPr>
          <p:spPr>
            <a:xfrm>
              <a:off x="3961550" y="2313350"/>
              <a:ext cx="97975" cy="97975"/>
            </a:xfrm>
            <a:custGeom>
              <a:avLst/>
              <a:gdLst/>
              <a:ahLst/>
              <a:cxnLst/>
              <a:rect l="l" t="t" r="r" b="b"/>
              <a:pathLst>
                <a:path w="3919" h="3919" extrusionOk="0">
                  <a:moveTo>
                    <a:pt x="2432" y="330"/>
                  </a:moveTo>
                  <a:cubicBezTo>
                    <a:pt x="2633" y="330"/>
                    <a:pt x="2837" y="368"/>
                    <a:pt x="3036" y="449"/>
                  </a:cubicBezTo>
                  <a:lnTo>
                    <a:pt x="3036" y="449"/>
                  </a:lnTo>
                  <a:cubicBezTo>
                    <a:pt x="3029" y="467"/>
                    <a:pt x="3025" y="488"/>
                    <a:pt x="3024" y="511"/>
                  </a:cubicBezTo>
                  <a:cubicBezTo>
                    <a:pt x="3011" y="802"/>
                    <a:pt x="3013" y="1093"/>
                    <a:pt x="3031" y="1382"/>
                  </a:cubicBezTo>
                  <a:lnTo>
                    <a:pt x="3031" y="1382"/>
                  </a:lnTo>
                  <a:cubicBezTo>
                    <a:pt x="3010" y="1725"/>
                    <a:pt x="2944" y="2062"/>
                    <a:pt x="2774" y="2355"/>
                  </a:cubicBezTo>
                  <a:cubicBezTo>
                    <a:pt x="2555" y="2733"/>
                    <a:pt x="2157" y="2976"/>
                    <a:pt x="1777" y="2976"/>
                  </a:cubicBezTo>
                  <a:cubicBezTo>
                    <a:pt x="1471" y="2976"/>
                    <a:pt x="1177" y="2817"/>
                    <a:pt x="1001" y="2443"/>
                  </a:cubicBezTo>
                  <a:cubicBezTo>
                    <a:pt x="476" y="1330"/>
                    <a:pt x="1399" y="330"/>
                    <a:pt x="2432" y="330"/>
                  </a:cubicBezTo>
                  <a:close/>
                  <a:moveTo>
                    <a:pt x="2446" y="0"/>
                  </a:moveTo>
                  <a:cubicBezTo>
                    <a:pt x="1150" y="0"/>
                    <a:pt x="1" y="1309"/>
                    <a:pt x="736" y="2677"/>
                  </a:cubicBezTo>
                  <a:cubicBezTo>
                    <a:pt x="967" y="3107"/>
                    <a:pt x="1357" y="3326"/>
                    <a:pt x="1776" y="3326"/>
                  </a:cubicBezTo>
                  <a:cubicBezTo>
                    <a:pt x="2018" y="3326"/>
                    <a:pt x="2268" y="3254"/>
                    <a:pt x="2504" y="3107"/>
                  </a:cubicBezTo>
                  <a:cubicBezTo>
                    <a:pt x="2815" y="2913"/>
                    <a:pt x="3017" y="2647"/>
                    <a:pt x="3147" y="2344"/>
                  </a:cubicBezTo>
                  <a:lnTo>
                    <a:pt x="3147" y="2344"/>
                  </a:lnTo>
                  <a:cubicBezTo>
                    <a:pt x="3236" y="2841"/>
                    <a:pt x="3371" y="3330"/>
                    <a:pt x="3550" y="3805"/>
                  </a:cubicBezTo>
                  <a:cubicBezTo>
                    <a:pt x="3580" y="3884"/>
                    <a:pt x="3648" y="3919"/>
                    <a:pt x="3716" y="3919"/>
                  </a:cubicBezTo>
                  <a:cubicBezTo>
                    <a:pt x="3819" y="3919"/>
                    <a:pt x="3919" y="3839"/>
                    <a:pt x="3874" y="3717"/>
                  </a:cubicBezTo>
                  <a:cubicBezTo>
                    <a:pt x="3577" y="2932"/>
                    <a:pt x="3404" y="2107"/>
                    <a:pt x="3361" y="1273"/>
                  </a:cubicBezTo>
                  <a:lnTo>
                    <a:pt x="3361" y="1273"/>
                  </a:lnTo>
                  <a:cubicBezTo>
                    <a:pt x="3373" y="1019"/>
                    <a:pt x="3368" y="765"/>
                    <a:pt x="3359" y="525"/>
                  </a:cubicBezTo>
                  <a:lnTo>
                    <a:pt x="3359" y="525"/>
                  </a:lnTo>
                  <a:cubicBezTo>
                    <a:pt x="3458" y="466"/>
                    <a:pt x="3497" y="307"/>
                    <a:pt x="3366" y="236"/>
                  </a:cubicBezTo>
                  <a:cubicBezTo>
                    <a:pt x="3066" y="73"/>
                    <a:pt x="2752" y="0"/>
                    <a:pt x="2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5" name="Google Shape;11055;p21"/>
            <p:cNvSpPr/>
            <p:nvPr/>
          </p:nvSpPr>
          <p:spPr>
            <a:xfrm>
              <a:off x="4085550" y="2340050"/>
              <a:ext cx="49350" cy="11250"/>
            </a:xfrm>
            <a:custGeom>
              <a:avLst/>
              <a:gdLst/>
              <a:ahLst/>
              <a:cxnLst/>
              <a:rect l="l" t="t" r="r" b="b"/>
              <a:pathLst>
                <a:path w="1974" h="450" extrusionOk="0">
                  <a:moveTo>
                    <a:pt x="200" y="0"/>
                  </a:moveTo>
                  <a:cubicBezTo>
                    <a:pt x="0" y="0"/>
                    <a:pt x="7" y="320"/>
                    <a:pt x="215" y="335"/>
                  </a:cubicBezTo>
                  <a:lnTo>
                    <a:pt x="1759" y="449"/>
                  </a:lnTo>
                  <a:cubicBezTo>
                    <a:pt x="1764" y="450"/>
                    <a:pt x="1769" y="450"/>
                    <a:pt x="1774" y="450"/>
                  </a:cubicBezTo>
                  <a:cubicBezTo>
                    <a:pt x="1974" y="450"/>
                    <a:pt x="1968" y="130"/>
                    <a:pt x="1759" y="115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6" name="Google Shape;11056;p21"/>
            <p:cNvSpPr/>
            <p:nvPr/>
          </p:nvSpPr>
          <p:spPr>
            <a:xfrm>
              <a:off x="4083050" y="2373100"/>
              <a:ext cx="54900" cy="11725"/>
            </a:xfrm>
            <a:custGeom>
              <a:avLst/>
              <a:gdLst/>
              <a:ahLst/>
              <a:cxnLst/>
              <a:rect l="l" t="t" r="r" b="b"/>
              <a:pathLst>
                <a:path w="2196" h="469" extrusionOk="0">
                  <a:moveTo>
                    <a:pt x="202" y="1"/>
                  </a:moveTo>
                  <a:cubicBezTo>
                    <a:pt x="1" y="1"/>
                    <a:pt x="7" y="321"/>
                    <a:pt x="216" y="337"/>
                  </a:cubicBezTo>
                  <a:lnTo>
                    <a:pt x="1981" y="468"/>
                  </a:lnTo>
                  <a:cubicBezTo>
                    <a:pt x="1986" y="469"/>
                    <a:pt x="1991" y="469"/>
                    <a:pt x="1996" y="469"/>
                  </a:cubicBezTo>
                  <a:cubicBezTo>
                    <a:pt x="2196" y="469"/>
                    <a:pt x="2189" y="149"/>
                    <a:pt x="1981" y="134"/>
                  </a:cubicBezTo>
                  <a:lnTo>
                    <a:pt x="216" y="1"/>
                  </a:ln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7" name="Google Shape;11057;p21"/>
            <p:cNvSpPr/>
            <p:nvPr/>
          </p:nvSpPr>
          <p:spPr>
            <a:xfrm>
              <a:off x="4168900" y="2329300"/>
              <a:ext cx="59575" cy="63600"/>
            </a:xfrm>
            <a:custGeom>
              <a:avLst/>
              <a:gdLst/>
              <a:ahLst/>
              <a:cxnLst/>
              <a:rect l="l" t="t" r="r" b="b"/>
              <a:pathLst>
                <a:path w="2383" h="2544" extrusionOk="0">
                  <a:moveTo>
                    <a:pt x="257" y="0"/>
                  </a:moveTo>
                  <a:cubicBezTo>
                    <a:pt x="120" y="0"/>
                    <a:pt x="0" y="169"/>
                    <a:pt x="130" y="280"/>
                  </a:cubicBezTo>
                  <a:cubicBezTo>
                    <a:pt x="871" y="902"/>
                    <a:pt x="1507" y="1639"/>
                    <a:pt x="2014" y="2464"/>
                  </a:cubicBezTo>
                  <a:cubicBezTo>
                    <a:pt x="2048" y="2520"/>
                    <a:pt x="2099" y="2543"/>
                    <a:pt x="2150" y="2543"/>
                  </a:cubicBezTo>
                  <a:cubicBezTo>
                    <a:pt x="2266" y="2543"/>
                    <a:pt x="2382" y="2423"/>
                    <a:pt x="2304" y="2295"/>
                  </a:cubicBezTo>
                  <a:cubicBezTo>
                    <a:pt x="1782" y="1445"/>
                    <a:pt x="1129" y="686"/>
                    <a:pt x="366" y="42"/>
                  </a:cubicBezTo>
                  <a:cubicBezTo>
                    <a:pt x="332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8" name="Google Shape;11058;p21"/>
            <p:cNvSpPr/>
            <p:nvPr/>
          </p:nvSpPr>
          <p:spPr>
            <a:xfrm>
              <a:off x="4166050" y="2328625"/>
              <a:ext cx="53825" cy="65975"/>
            </a:xfrm>
            <a:custGeom>
              <a:avLst/>
              <a:gdLst/>
              <a:ahLst/>
              <a:cxnLst/>
              <a:rect l="l" t="t" r="r" b="b"/>
              <a:pathLst>
                <a:path w="2153" h="2639" extrusionOk="0">
                  <a:moveTo>
                    <a:pt x="1922" y="0"/>
                  </a:moveTo>
                  <a:cubicBezTo>
                    <a:pt x="1872" y="0"/>
                    <a:pt x="1821" y="24"/>
                    <a:pt x="1788" y="81"/>
                  </a:cubicBezTo>
                  <a:cubicBezTo>
                    <a:pt x="1313" y="896"/>
                    <a:pt x="752" y="1657"/>
                    <a:pt x="111" y="2349"/>
                  </a:cubicBezTo>
                  <a:cubicBezTo>
                    <a:pt x="0" y="2471"/>
                    <a:pt x="112" y="2638"/>
                    <a:pt x="237" y="2638"/>
                  </a:cubicBezTo>
                  <a:cubicBezTo>
                    <a:pt x="275" y="2638"/>
                    <a:pt x="314" y="2623"/>
                    <a:pt x="348" y="2586"/>
                  </a:cubicBezTo>
                  <a:cubicBezTo>
                    <a:pt x="1008" y="1872"/>
                    <a:pt x="1588" y="1089"/>
                    <a:pt x="2076" y="249"/>
                  </a:cubicBezTo>
                  <a:cubicBezTo>
                    <a:pt x="2152" y="120"/>
                    <a:pt x="2037" y="0"/>
                    <a:pt x="1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59" name="Google Shape;11059;p21"/>
            <p:cNvSpPr/>
            <p:nvPr/>
          </p:nvSpPr>
          <p:spPr>
            <a:xfrm>
              <a:off x="4241000" y="2305425"/>
              <a:ext cx="42850" cy="113725"/>
            </a:xfrm>
            <a:custGeom>
              <a:avLst/>
              <a:gdLst/>
              <a:ahLst/>
              <a:cxnLst/>
              <a:rect l="l" t="t" r="r" b="b"/>
              <a:pathLst>
                <a:path w="1714" h="4549" extrusionOk="0">
                  <a:moveTo>
                    <a:pt x="1434" y="0"/>
                  </a:moveTo>
                  <a:cubicBezTo>
                    <a:pt x="605" y="0"/>
                    <a:pt x="264" y="907"/>
                    <a:pt x="157" y="1621"/>
                  </a:cubicBezTo>
                  <a:cubicBezTo>
                    <a:pt x="1" y="2647"/>
                    <a:pt x="294" y="3659"/>
                    <a:pt x="919" y="4478"/>
                  </a:cubicBezTo>
                  <a:cubicBezTo>
                    <a:pt x="957" y="4528"/>
                    <a:pt x="1009" y="4549"/>
                    <a:pt x="1060" y="4549"/>
                  </a:cubicBezTo>
                  <a:cubicBezTo>
                    <a:pt x="1182" y="4549"/>
                    <a:pt x="1300" y="4430"/>
                    <a:pt x="1208" y="4309"/>
                  </a:cubicBezTo>
                  <a:cubicBezTo>
                    <a:pt x="817" y="3796"/>
                    <a:pt x="564" y="3238"/>
                    <a:pt x="483" y="2594"/>
                  </a:cubicBezTo>
                  <a:cubicBezTo>
                    <a:pt x="402" y="1949"/>
                    <a:pt x="464" y="335"/>
                    <a:pt x="1448" y="335"/>
                  </a:cubicBezTo>
                  <a:cubicBezTo>
                    <a:pt x="1465" y="335"/>
                    <a:pt x="1482" y="335"/>
                    <a:pt x="1499" y="336"/>
                  </a:cubicBezTo>
                  <a:cubicBezTo>
                    <a:pt x="1503" y="337"/>
                    <a:pt x="1506" y="337"/>
                    <a:pt x="1510" y="337"/>
                  </a:cubicBezTo>
                  <a:cubicBezTo>
                    <a:pt x="1714" y="337"/>
                    <a:pt x="1710" y="13"/>
                    <a:pt x="1499" y="2"/>
                  </a:cubicBezTo>
                  <a:cubicBezTo>
                    <a:pt x="1477" y="1"/>
                    <a:pt x="1455" y="0"/>
                    <a:pt x="1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0" name="Google Shape;11060;p21"/>
            <p:cNvSpPr/>
            <p:nvPr/>
          </p:nvSpPr>
          <p:spPr>
            <a:xfrm>
              <a:off x="4298550" y="2324800"/>
              <a:ext cx="50050" cy="83725"/>
            </a:xfrm>
            <a:custGeom>
              <a:avLst/>
              <a:gdLst/>
              <a:ahLst/>
              <a:cxnLst/>
              <a:rect l="l" t="t" r="r" b="b"/>
              <a:pathLst>
                <a:path w="2002" h="3349" extrusionOk="0">
                  <a:moveTo>
                    <a:pt x="1261" y="1"/>
                  </a:moveTo>
                  <a:cubicBezTo>
                    <a:pt x="590" y="1"/>
                    <a:pt x="0" y="531"/>
                    <a:pt x="109" y="1271"/>
                  </a:cubicBezTo>
                  <a:cubicBezTo>
                    <a:pt x="167" y="1662"/>
                    <a:pt x="402" y="1938"/>
                    <a:pt x="730" y="2136"/>
                  </a:cubicBezTo>
                  <a:cubicBezTo>
                    <a:pt x="927" y="2255"/>
                    <a:pt x="1215" y="2328"/>
                    <a:pt x="1374" y="2498"/>
                  </a:cubicBezTo>
                  <a:cubicBezTo>
                    <a:pt x="1589" y="2728"/>
                    <a:pt x="1316" y="3001"/>
                    <a:pt x="1058" y="3038"/>
                  </a:cubicBezTo>
                  <a:cubicBezTo>
                    <a:pt x="1042" y="3040"/>
                    <a:pt x="1026" y="3041"/>
                    <a:pt x="1009" y="3041"/>
                  </a:cubicBezTo>
                  <a:cubicBezTo>
                    <a:pt x="870" y="3041"/>
                    <a:pt x="702" y="2974"/>
                    <a:pt x="580" y="2936"/>
                  </a:cubicBezTo>
                  <a:cubicBezTo>
                    <a:pt x="561" y="2929"/>
                    <a:pt x="543" y="2926"/>
                    <a:pt x="526" y="2926"/>
                  </a:cubicBezTo>
                  <a:cubicBezTo>
                    <a:pt x="362" y="2926"/>
                    <a:pt x="307" y="3197"/>
                    <a:pt x="492" y="3257"/>
                  </a:cubicBezTo>
                  <a:cubicBezTo>
                    <a:pt x="649" y="3309"/>
                    <a:pt x="873" y="3348"/>
                    <a:pt x="1096" y="3348"/>
                  </a:cubicBezTo>
                  <a:cubicBezTo>
                    <a:pt x="1551" y="3348"/>
                    <a:pt x="2002" y="3185"/>
                    <a:pt x="1871" y="2632"/>
                  </a:cubicBezTo>
                  <a:cubicBezTo>
                    <a:pt x="1790" y="2289"/>
                    <a:pt x="1432" y="2132"/>
                    <a:pt x="1149" y="1981"/>
                  </a:cubicBezTo>
                  <a:cubicBezTo>
                    <a:pt x="815" y="1802"/>
                    <a:pt x="515" y="1648"/>
                    <a:pt x="448" y="1226"/>
                  </a:cubicBezTo>
                  <a:cubicBezTo>
                    <a:pt x="365" y="704"/>
                    <a:pt x="785" y="333"/>
                    <a:pt x="1260" y="333"/>
                  </a:cubicBezTo>
                  <a:cubicBezTo>
                    <a:pt x="1332" y="333"/>
                    <a:pt x="1405" y="342"/>
                    <a:pt x="1477" y="359"/>
                  </a:cubicBezTo>
                  <a:cubicBezTo>
                    <a:pt x="1492" y="363"/>
                    <a:pt x="1507" y="364"/>
                    <a:pt x="1520" y="364"/>
                  </a:cubicBezTo>
                  <a:cubicBezTo>
                    <a:pt x="1698" y="364"/>
                    <a:pt x="1760" y="82"/>
                    <a:pt x="1566" y="36"/>
                  </a:cubicBezTo>
                  <a:lnTo>
                    <a:pt x="1566" y="36"/>
                  </a:lnTo>
                  <a:lnTo>
                    <a:pt x="1566" y="37"/>
                  </a:lnTo>
                  <a:cubicBezTo>
                    <a:pt x="1464" y="12"/>
                    <a:pt x="1362" y="1"/>
                    <a:pt x="1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1" name="Google Shape;11061;p21"/>
            <p:cNvSpPr/>
            <p:nvPr/>
          </p:nvSpPr>
          <p:spPr>
            <a:xfrm>
              <a:off x="4363725" y="2305025"/>
              <a:ext cx="38275" cy="62475"/>
            </a:xfrm>
            <a:custGeom>
              <a:avLst/>
              <a:gdLst/>
              <a:ahLst/>
              <a:cxnLst/>
              <a:rect l="l" t="t" r="r" b="b"/>
              <a:pathLst>
                <a:path w="1531" h="2499" extrusionOk="0">
                  <a:moveTo>
                    <a:pt x="908" y="0"/>
                  </a:moveTo>
                  <a:cubicBezTo>
                    <a:pt x="849" y="0"/>
                    <a:pt x="787" y="29"/>
                    <a:pt x="751" y="79"/>
                  </a:cubicBezTo>
                  <a:lnTo>
                    <a:pt x="88" y="1013"/>
                  </a:lnTo>
                  <a:cubicBezTo>
                    <a:pt x="1" y="1136"/>
                    <a:pt x="118" y="1255"/>
                    <a:pt x="238" y="1255"/>
                  </a:cubicBezTo>
                  <a:cubicBezTo>
                    <a:pt x="289" y="1255"/>
                    <a:pt x="341" y="1234"/>
                    <a:pt x="377" y="1182"/>
                  </a:cubicBezTo>
                  <a:lnTo>
                    <a:pt x="376" y="1182"/>
                  </a:lnTo>
                  <a:lnTo>
                    <a:pt x="808" y="572"/>
                  </a:lnTo>
                  <a:lnTo>
                    <a:pt x="808" y="572"/>
                  </a:lnTo>
                  <a:cubicBezTo>
                    <a:pt x="933" y="1175"/>
                    <a:pt x="1057" y="1777"/>
                    <a:pt x="1181" y="2380"/>
                  </a:cubicBezTo>
                  <a:cubicBezTo>
                    <a:pt x="1199" y="2463"/>
                    <a:pt x="1261" y="2499"/>
                    <a:pt x="1326" y="2499"/>
                  </a:cubicBezTo>
                  <a:cubicBezTo>
                    <a:pt x="1424" y="2499"/>
                    <a:pt x="1530" y="2416"/>
                    <a:pt x="1505" y="2290"/>
                  </a:cubicBezTo>
                  <a:cubicBezTo>
                    <a:pt x="1355" y="1567"/>
                    <a:pt x="1206" y="842"/>
                    <a:pt x="1056" y="119"/>
                  </a:cubicBezTo>
                  <a:cubicBezTo>
                    <a:pt x="1039" y="37"/>
                    <a:pt x="976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2" name="Google Shape;11062;p21"/>
            <p:cNvSpPr/>
            <p:nvPr/>
          </p:nvSpPr>
          <p:spPr>
            <a:xfrm>
              <a:off x="4400075" y="2312200"/>
              <a:ext cx="50825" cy="118325"/>
            </a:xfrm>
            <a:custGeom>
              <a:avLst/>
              <a:gdLst/>
              <a:ahLst/>
              <a:cxnLst/>
              <a:rect l="l" t="t" r="r" b="b"/>
              <a:pathLst>
                <a:path w="2033" h="4733" extrusionOk="0">
                  <a:moveTo>
                    <a:pt x="906" y="1"/>
                  </a:moveTo>
                  <a:cubicBezTo>
                    <a:pt x="806" y="1"/>
                    <a:pt x="703" y="83"/>
                    <a:pt x="736" y="209"/>
                  </a:cubicBezTo>
                  <a:cubicBezTo>
                    <a:pt x="1010" y="1240"/>
                    <a:pt x="1683" y="3935"/>
                    <a:pt x="186" y="4401"/>
                  </a:cubicBezTo>
                  <a:cubicBezTo>
                    <a:pt x="0" y="4459"/>
                    <a:pt x="56" y="4732"/>
                    <a:pt x="224" y="4732"/>
                  </a:cubicBezTo>
                  <a:cubicBezTo>
                    <a:pt x="240" y="4732"/>
                    <a:pt x="258" y="4730"/>
                    <a:pt x="276" y="4724"/>
                  </a:cubicBezTo>
                  <a:cubicBezTo>
                    <a:pt x="2032" y="4178"/>
                    <a:pt x="1395" y="1385"/>
                    <a:pt x="1059" y="120"/>
                  </a:cubicBezTo>
                  <a:cubicBezTo>
                    <a:pt x="1037" y="37"/>
                    <a:pt x="973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3" name="Google Shape;11063;p21"/>
            <p:cNvSpPr/>
            <p:nvPr/>
          </p:nvSpPr>
          <p:spPr>
            <a:xfrm>
              <a:off x="4468600" y="2355425"/>
              <a:ext cx="17650" cy="56025"/>
            </a:xfrm>
            <a:custGeom>
              <a:avLst/>
              <a:gdLst/>
              <a:ahLst/>
              <a:cxnLst/>
              <a:rect l="l" t="t" r="r" b="b"/>
              <a:pathLst>
                <a:path w="706" h="224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cubicBezTo>
                    <a:pt x="28" y="829"/>
                    <a:pt x="141" y="1489"/>
                    <a:pt x="344" y="2124"/>
                  </a:cubicBezTo>
                  <a:cubicBezTo>
                    <a:pt x="369" y="2205"/>
                    <a:pt x="436" y="2240"/>
                    <a:pt x="502" y="2240"/>
                  </a:cubicBezTo>
                  <a:cubicBezTo>
                    <a:pt x="603" y="2240"/>
                    <a:pt x="705" y="2160"/>
                    <a:pt x="666" y="2035"/>
                  </a:cubicBezTo>
                  <a:cubicBezTo>
                    <a:pt x="472" y="1428"/>
                    <a:pt x="362" y="798"/>
                    <a:pt x="339" y="162"/>
                  </a:cubicBezTo>
                  <a:cubicBezTo>
                    <a:pt x="335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4" name="Google Shape;11064;p21"/>
            <p:cNvSpPr/>
            <p:nvPr/>
          </p:nvSpPr>
          <p:spPr>
            <a:xfrm>
              <a:off x="4457075" y="2377500"/>
              <a:ext cx="52875" cy="11075"/>
            </a:xfrm>
            <a:custGeom>
              <a:avLst/>
              <a:gdLst/>
              <a:ahLst/>
              <a:cxnLst/>
              <a:rect l="l" t="t" r="r" b="b"/>
              <a:pathLst>
                <a:path w="2115" h="443" extrusionOk="0">
                  <a:moveTo>
                    <a:pt x="1192" y="0"/>
                  </a:moveTo>
                  <a:cubicBezTo>
                    <a:pt x="857" y="0"/>
                    <a:pt x="523" y="38"/>
                    <a:pt x="196" y="114"/>
                  </a:cubicBezTo>
                  <a:cubicBezTo>
                    <a:pt x="0" y="159"/>
                    <a:pt x="65" y="442"/>
                    <a:pt x="243" y="442"/>
                  </a:cubicBezTo>
                  <a:cubicBezTo>
                    <a:pt x="256" y="442"/>
                    <a:pt x="270" y="440"/>
                    <a:pt x="285" y="437"/>
                  </a:cubicBezTo>
                  <a:cubicBezTo>
                    <a:pt x="583" y="367"/>
                    <a:pt x="888" y="332"/>
                    <a:pt x="1193" y="332"/>
                  </a:cubicBezTo>
                  <a:cubicBezTo>
                    <a:pt x="1404" y="332"/>
                    <a:pt x="1616" y="348"/>
                    <a:pt x="1825" y="382"/>
                  </a:cubicBezTo>
                  <a:cubicBezTo>
                    <a:pt x="1836" y="384"/>
                    <a:pt x="1846" y="385"/>
                    <a:pt x="1856" y="385"/>
                  </a:cubicBezTo>
                  <a:cubicBezTo>
                    <a:pt x="2043" y="385"/>
                    <a:pt x="2115" y="92"/>
                    <a:pt x="1914" y="60"/>
                  </a:cubicBezTo>
                  <a:cubicBezTo>
                    <a:pt x="1675" y="20"/>
                    <a:pt x="1433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5" name="Google Shape;11065;p21"/>
            <p:cNvSpPr/>
            <p:nvPr/>
          </p:nvSpPr>
          <p:spPr>
            <a:xfrm>
              <a:off x="4515550" y="2302000"/>
              <a:ext cx="62050" cy="126225"/>
            </a:xfrm>
            <a:custGeom>
              <a:avLst/>
              <a:gdLst/>
              <a:ahLst/>
              <a:cxnLst/>
              <a:rect l="l" t="t" r="r" b="b"/>
              <a:pathLst>
                <a:path w="2482" h="5049" extrusionOk="0">
                  <a:moveTo>
                    <a:pt x="1667" y="1"/>
                  </a:moveTo>
                  <a:cubicBezTo>
                    <a:pt x="1630" y="1"/>
                    <a:pt x="1591" y="15"/>
                    <a:pt x="1556" y="48"/>
                  </a:cubicBezTo>
                  <a:cubicBezTo>
                    <a:pt x="0" y="1538"/>
                    <a:pt x="292" y="3945"/>
                    <a:pt x="2154" y="5025"/>
                  </a:cubicBezTo>
                  <a:cubicBezTo>
                    <a:pt x="2183" y="5042"/>
                    <a:pt x="2211" y="5049"/>
                    <a:pt x="2238" y="5049"/>
                  </a:cubicBezTo>
                  <a:cubicBezTo>
                    <a:pt x="2385" y="5049"/>
                    <a:pt x="2481" y="4827"/>
                    <a:pt x="2324" y="4735"/>
                  </a:cubicBezTo>
                  <a:cubicBezTo>
                    <a:pt x="644" y="3764"/>
                    <a:pt x="392" y="1625"/>
                    <a:pt x="1793" y="286"/>
                  </a:cubicBezTo>
                  <a:cubicBezTo>
                    <a:pt x="1915" y="170"/>
                    <a:pt x="1798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6" name="Google Shape;11066;p21"/>
            <p:cNvSpPr/>
            <p:nvPr/>
          </p:nvSpPr>
          <p:spPr>
            <a:xfrm>
              <a:off x="4585375" y="2309000"/>
              <a:ext cx="66500" cy="99700"/>
            </a:xfrm>
            <a:custGeom>
              <a:avLst/>
              <a:gdLst/>
              <a:ahLst/>
              <a:cxnLst/>
              <a:rect l="l" t="t" r="r" b="b"/>
              <a:pathLst>
                <a:path w="2660" h="3988" extrusionOk="0">
                  <a:moveTo>
                    <a:pt x="259" y="0"/>
                  </a:moveTo>
                  <a:cubicBezTo>
                    <a:pt x="175" y="0"/>
                    <a:pt x="88" y="54"/>
                    <a:pt x="81" y="161"/>
                  </a:cubicBezTo>
                  <a:cubicBezTo>
                    <a:pt x="0" y="1415"/>
                    <a:pt x="157" y="2672"/>
                    <a:pt x="546" y="3868"/>
                  </a:cubicBezTo>
                  <a:cubicBezTo>
                    <a:pt x="573" y="3952"/>
                    <a:pt x="634" y="3988"/>
                    <a:pt x="695" y="3988"/>
                  </a:cubicBezTo>
                  <a:cubicBezTo>
                    <a:pt x="789" y="3988"/>
                    <a:pt x="886" y="3904"/>
                    <a:pt x="868" y="3778"/>
                  </a:cubicBezTo>
                  <a:cubicBezTo>
                    <a:pt x="825" y="3460"/>
                    <a:pt x="1094" y="2201"/>
                    <a:pt x="1569" y="2201"/>
                  </a:cubicBezTo>
                  <a:cubicBezTo>
                    <a:pt x="1675" y="2201"/>
                    <a:pt x="1791" y="2264"/>
                    <a:pt x="1916" y="2414"/>
                  </a:cubicBezTo>
                  <a:cubicBezTo>
                    <a:pt x="2125" y="2665"/>
                    <a:pt x="2192" y="3247"/>
                    <a:pt x="2296" y="3557"/>
                  </a:cubicBezTo>
                  <a:cubicBezTo>
                    <a:pt x="2323" y="3638"/>
                    <a:pt x="2390" y="3673"/>
                    <a:pt x="2456" y="3673"/>
                  </a:cubicBezTo>
                  <a:cubicBezTo>
                    <a:pt x="2558" y="3673"/>
                    <a:pt x="2659" y="3592"/>
                    <a:pt x="2618" y="3468"/>
                  </a:cubicBezTo>
                  <a:cubicBezTo>
                    <a:pt x="2455" y="2978"/>
                    <a:pt x="2338" y="1832"/>
                    <a:pt x="1663" y="1832"/>
                  </a:cubicBezTo>
                  <a:cubicBezTo>
                    <a:pt x="1611" y="1832"/>
                    <a:pt x="1556" y="1839"/>
                    <a:pt x="1497" y="1853"/>
                  </a:cubicBezTo>
                  <a:cubicBezTo>
                    <a:pt x="1025" y="1968"/>
                    <a:pt x="750" y="2390"/>
                    <a:pt x="620" y="2860"/>
                  </a:cubicBezTo>
                  <a:lnTo>
                    <a:pt x="620" y="2860"/>
                  </a:lnTo>
                  <a:cubicBezTo>
                    <a:pt x="426" y="1976"/>
                    <a:pt x="358" y="1067"/>
                    <a:pt x="415" y="161"/>
                  </a:cubicBezTo>
                  <a:cubicBezTo>
                    <a:pt x="422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7" name="Google Shape;11067;p21"/>
            <p:cNvSpPr/>
            <p:nvPr/>
          </p:nvSpPr>
          <p:spPr>
            <a:xfrm>
              <a:off x="4667025" y="2307100"/>
              <a:ext cx="48650" cy="125225"/>
            </a:xfrm>
            <a:custGeom>
              <a:avLst/>
              <a:gdLst/>
              <a:ahLst/>
              <a:cxnLst/>
              <a:rect l="l" t="t" r="r" b="b"/>
              <a:pathLst>
                <a:path w="1946" h="5009" extrusionOk="0">
                  <a:moveTo>
                    <a:pt x="227" y="0"/>
                  </a:moveTo>
                  <a:cubicBezTo>
                    <a:pt x="116" y="0"/>
                    <a:pt x="0" y="122"/>
                    <a:pt x="67" y="254"/>
                  </a:cubicBezTo>
                  <a:cubicBezTo>
                    <a:pt x="543" y="1194"/>
                    <a:pt x="1555" y="3857"/>
                    <a:pt x="394" y="4690"/>
                  </a:cubicBezTo>
                  <a:cubicBezTo>
                    <a:pt x="250" y="4792"/>
                    <a:pt x="339" y="5009"/>
                    <a:pt x="474" y="5009"/>
                  </a:cubicBezTo>
                  <a:cubicBezTo>
                    <a:pt x="502" y="5009"/>
                    <a:pt x="532" y="5000"/>
                    <a:pt x="562" y="4978"/>
                  </a:cubicBezTo>
                  <a:cubicBezTo>
                    <a:pt x="1945" y="3990"/>
                    <a:pt x="951" y="1259"/>
                    <a:pt x="356" y="85"/>
                  </a:cubicBezTo>
                  <a:cubicBezTo>
                    <a:pt x="325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8" name="Google Shape;11068;p21"/>
            <p:cNvSpPr/>
            <p:nvPr/>
          </p:nvSpPr>
          <p:spPr>
            <a:xfrm>
              <a:off x="4736225" y="2306750"/>
              <a:ext cx="42750" cy="105175"/>
            </a:xfrm>
            <a:custGeom>
              <a:avLst/>
              <a:gdLst/>
              <a:ahLst/>
              <a:cxnLst/>
              <a:rect l="l" t="t" r="r" b="b"/>
              <a:pathLst>
                <a:path w="1710" h="4207" extrusionOk="0">
                  <a:moveTo>
                    <a:pt x="1086" y="0"/>
                  </a:moveTo>
                  <a:cubicBezTo>
                    <a:pt x="490" y="0"/>
                    <a:pt x="128" y="1113"/>
                    <a:pt x="88" y="1586"/>
                  </a:cubicBezTo>
                  <a:cubicBezTo>
                    <a:pt x="1" y="2625"/>
                    <a:pt x="503" y="3627"/>
                    <a:pt x="1387" y="4181"/>
                  </a:cubicBezTo>
                  <a:cubicBezTo>
                    <a:pt x="1417" y="4199"/>
                    <a:pt x="1446" y="4207"/>
                    <a:pt x="1473" y="4207"/>
                  </a:cubicBezTo>
                  <a:cubicBezTo>
                    <a:pt x="1615" y="4207"/>
                    <a:pt x="1709" y="3987"/>
                    <a:pt x="1557" y="3891"/>
                  </a:cubicBezTo>
                  <a:cubicBezTo>
                    <a:pt x="1006" y="3546"/>
                    <a:pt x="637" y="3034"/>
                    <a:pt x="486" y="2401"/>
                  </a:cubicBezTo>
                  <a:cubicBezTo>
                    <a:pt x="420" y="2135"/>
                    <a:pt x="399" y="1859"/>
                    <a:pt x="422" y="1586"/>
                  </a:cubicBezTo>
                  <a:cubicBezTo>
                    <a:pt x="442" y="1375"/>
                    <a:pt x="671" y="349"/>
                    <a:pt x="1086" y="349"/>
                  </a:cubicBezTo>
                  <a:cubicBezTo>
                    <a:pt x="1144" y="349"/>
                    <a:pt x="1206" y="369"/>
                    <a:pt x="1272" y="415"/>
                  </a:cubicBezTo>
                  <a:cubicBezTo>
                    <a:pt x="1302" y="436"/>
                    <a:pt x="1331" y="445"/>
                    <a:pt x="1359" y="445"/>
                  </a:cubicBezTo>
                  <a:cubicBezTo>
                    <a:pt x="1496" y="445"/>
                    <a:pt x="1587" y="228"/>
                    <a:pt x="1441" y="126"/>
                  </a:cubicBezTo>
                  <a:cubicBezTo>
                    <a:pt x="1315" y="38"/>
                    <a:pt x="1196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69" name="Google Shape;11069;p21"/>
            <p:cNvSpPr/>
            <p:nvPr/>
          </p:nvSpPr>
          <p:spPr>
            <a:xfrm>
              <a:off x="4789300" y="2348100"/>
              <a:ext cx="57225" cy="58800"/>
            </a:xfrm>
            <a:custGeom>
              <a:avLst/>
              <a:gdLst/>
              <a:ahLst/>
              <a:cxnLst/>
              <a:rect l="l" t="t" r="r" b="b"/>
              <a:pathLst>
                <a:path w="2289" h="2352" extrusionOk="0">
                  <a:moveTo>
                    <a:pt x="1079" y="0"/>
                  </a:moveTo>
                  <a:cubicBezTo>
                    <a:pt x="517" y="0"/>
                    <a:pt x="1" y="506"/>
                    <a:pt x="39" y="1123"/>
                  </a:cubicBezTo>
                  <a:cubicBezTo>
                    <a:pt x="91" y="1939"/>
                    <a:pt x="794" y="2351"/>
                    <a:pt x="1516" y="2351"/>
                  </a:cubicBezTo>
                  <a:cubicBezTo>
                    <a:pt x="1715" y="2351"/>
                    <a:pt x="1916" y="2320"/>
                    <a:pt x="2105" y="2257"/>
                  </a:cubicBezTo>
                  <a:cubicBezTo>
                    <a:pt x="2288" y="2196"/>
                    <a:pt x="2235" y="1925"/>
                    <a:pt x="2071" y="1925"/>
                  </a:cubicBezTo>
                  <a:cubicBezTo>
                    <a:pt x="2054" y="1925"/>
                    <a:pt x="2036" y="1928"/>
                    <a:pt x="2016" y="1935"/>
                  </a:cubicBezTo>
                  <a:cubicBezTo>
                    <a:pt x="1849" y="1991"/>
                    <a:pt x="1669" y="2020"/>
                    <a:pt x="1491" y="2020"/>
                  </a:cubicBezTo>
                  <a:cubicBezTo>
                    <a:pt x="1004" y="2020"/>
                    <a:pt x="536" y="1798"/>
                    <a:pt x="401" y="1270"/>
                  </a:cubicBezTo>
                  <a:cubicBezTo>
                    <a:pt x="280" y="798"/>
                    <a:pt x="634" y="332"/>
                    <a:pt x="1067" y="332"/>
                  </a:cubicBezTo>
                  <a:cubicBezTo>
                    <a:pt x="1185" y="332"/>
                    <a:pt x="1309" y="366"/>
                    <a:pt x="1431" y="445"/>
                  </a:cubicBezTo>
                  <a:cubicBezTo>
                    <a:pt x="1460" y="464"/>
                    <a:pt x="1489" y="472"/>
                    <a:pt x="1517" y="472"/>
                  </a:cubicBezTo>
                  <a:cubicBezTo>
                    <a:pt x="1658" y="472"/>
                    <a:pt x="1750" y="253"/>
                    <a:pt x="1598" y="156"/>
                  </a:cubicBezTo>
                  <a:cubicBezTo>
                    <a:pt x="1431" y="48"/>
                    <a:pt x="1253" y="0"/>
                    <a:pt x="10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0" name="Google Shape;11070;p21"/>
            <p:cNvSpPr/>
            <p:nvPr/>
          </p:nvSpPr>
          <p:spPr>
            <a:xfrm>
              <a:off x="4845325" y="2311500"/>
              <a:ext cx="49375" cy="110250"/>
            </a:xfrm>
            <a:custGeom>
              <a:avLst/>
              <a:gdLst/>
              <a:ahLst/>
              <a:cxnLst/>
              <a:rect l="l" t="t" r="r" b="b"/>
              <a:pathLst>
                <a:path w="1975" h="4410" extrusionOk="0">
                  <a:moveTo>
                    <a:pt x="224" y="0"/>
                  </a:moveTo>
                  <a:cubicBezTo>
                    <a:pt x="90" y="0"/>
                    <a:pt x="1" y="217"/>
                    <a:pt x="143" y="321"/>
                  </a:cubicBezTo>
                  <a:lnTo>
                    <a:pt x="144" y="321"/>
                  </a:lnTo>
                  <a:cubicBezTo>
                    <a:pt x="738" y="754"/>
                    <a:pt x="1202" y="1341"/>
                    <a:pt x="1418" y="2050"/>
                  </a:cubicBezTo>
                  <a:cubicBezTo>
                    <a:pt x="1626" y="2729"/>
                    <a:pt x="1705" y="3834"/>
                    <a:pt x="831" y="4081"/>
                  </a:cubicBezTo>
                  <a:cubicBezTo>
                    <a:pt x="641" y="4134"/>
                    <a:pt x="699" y="4410"/>
                    <a:pt x="870" y="4410"/>
                  </a:cubicBezTo>
                  <a:cubicBezTo>
                    <a:pt x="885" y="4410"/>
                    <a:pt x="902" y="4408"/>
                    <a:pt x="919" y="4403"/>
                  </a:cubicBezTo>
                  <a:cubicBezTo>
                    <a:pt x="1767" y="4163"/>
                    <a:pt x="1975" y="3240"/>
                    <a:pt x="1854" y="2456"/>
                  </a:cubicBezTo>
                  <a:cubicBezTo>
                    <a:pt x="1702" y="1456"/>
                    <a:pt x="1119" y="620"/>
                    <a:pt x="312" y="32"/>
                  </a:cubicBezTo>
                  <a:cubicBezTo>
                    <a:pt x="282" y="10"/>
                    <a:pt x="252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1" name="Google Shape;11071;p21"/>
            <p:cNvSpPr/>
            <p:nvPr/>
          </p:nvSpPr>
          <p:spPr>
            <a:xfrm>
              <a:off x="4936000" y="2343175"/>
              <a:ext cx="18800" cy="67500"/>
            </a:xfrm>
            <a:custGeom>
              <a:avLst/>
              <a:gdLst/>
              <a:ahLst/>
              <a:cxnLst/>
              <a:rect l="l" t="t" r="r" b="b"/>
              <a:pathLst>
                <a:path w="752" h="2700" extrusionOk="0">
                  <a:moveTo>
                    <a:pt x="205" y="0"/>
                  </a:moveTo>
                  <a:cubicBezTo>
                    <a:pt x="108" y="0"/>
                    <a:pt x="0" y="83"/>
                    <a:pt x="21" y="210"/>
                  </a:cubicBezTo>
                  <a:cubicBezTo>
                    <a:pt x="149" y="1000"/>
                    <a:pt x="279" y="1789"/>
                    <a:pt x="409" y="2579"/>
                  </a:cubicBezTo>
                  <a:cubicBezTo>
                    <a:pt x="423" y="2663"/>
                    <a:pt x="482" y="2700"/>
                    <a:pt x="546" y="2700"/>
                  </a:cubicBezTo>
                  <a:cubicBezTo>
                    <a:pt x="644" y="2700"/>
                    <a:pt x="752" y="2616"/>
                    <a:pt x="731" y="2489"/>
                  </a:cubicBezTo>
                  <a:lnTo>
                    <a:pt x="343" y="121"/>
                  </a:lnTo>
                  <a:cubicBezTo>
                    <a:pt x="329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2" name="Google Shape;11072;p21"/>
            <p:cNvSpPr/>
            <p:nvPr/>
          </p:nvSpPr>
          <p:spPr>
            <a:xfrm>
              <a:off x="4919350" y="2371850"/>
              <a:ext cx="58675" cy="10575"/>
            </a:xfrm>
            <a:custGeom>
              <a:avLst/>
              <a:gdLst/>
              <a:ahLst/>
              <a:cxnLst/>
              <a:rect l="l" t="t" r="r" b="b"/>
              <a:pathLst>
                <a:path w="2347" h="423" extrusionOk="0">
                  <a:moveTo>
                    <a:pt x="207" y="1"/>
                  </a:moveTo>
                  <a:cubicBezTo>
                    <a:pt x="1" y="1"/>
                    <a:pt x="4" y="326"/>
                    <a:pt x="216" y="337"/>
                  </a:cubicBezTo>
                  <a:lnTo>
                    <a:pt x="2132" y="422"/>
                  </a:lnTo>
                  <a:cubicBezTo>
                    <a:pt x="2135" y="422"/>
                    <a:pt x="2139" y="422"/>
                    <a:pt x="2142" y="422"/>
                  </a:cubicBezTo>
                  <a:cubicBezTo>
                    <a:pt x="2347" y="422"/>
                    <a:pt x="2342" y="98"/>
                    <a:pt x="2132" y="88"/>
                  </a:cubicBezTo>
                  <a:lnTo>
                    <a:pt x="216" y="1"/>
                  </a:lnTo>
                  <a:cubicBezTo>
                    <a:pt x="213" y="1"/>
                    <a:pt x="210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3" name="Google Shape;11073;p21"/>
            <p:cNvSpPr/>
            <p:nvPr/>
          </p:nvSpPr>
          <p:spPr>
            <a:xfrm>
              <a:off x="4998300" y="2299450"/>
              <a:ext cx="48600" cy="136900"/>
            </a:xfrm>
            <a:custGeom>
              <a:avLst/>
              <a:gdLst/>
              <a:ahLst/>
              <a:cxnLst/>
              <a:rect l="l" t="t" r="r" b="b"/>
              <a:pathLst>
                <a:path w="1944" h="5476" extrusionOk="0">
                  <a:moveTo>
                    <a:pt x="1205" y="1"/>
                  </a:moveTo>
                  <a:cubicBezTo>
                    <a:pt x="654" y="1"/>
                    <a:pt x="253" y="1378"/>
                    <a:pt x="200" y="1745"/>
                  </a:cubicBezTo>
                  <a:cubicBezTo>
                    <a:pt x="0" y="3130"/>
                    <a:pt x="534" y="4515"/>
                    <a:pt x="1581" y="5432"/>
                  </a:cubicBezTo>
                  <a:cubicBezTo>
                    <a:pt x="1616" y="5463"/>
                    <a:pt x="1654" y="5476"/>
                    <a:pt x="1692" y="5476"/>
                  </a:cubicBezTo>
                  <a:cubicBezTo>
                    <a:pt x="1826" y="5476"/>
                    <a:pt x="1944" y="5307"/>
                    <a:pt x="1817" y="5196"/>
                  </a:cubicBezTo>
                  <a:cubicBezTo>
                    <a:pt x="1192" y="4647"/>
                    <a:pt x="768" y="3969"/>
                    <a:pt x="588" y="3152"/>
                  </a:cubicBezTo>
                  <a:cubicBezTo>
                    <a:pt x="502" y="2777"/>
                    <a:pt x="475" y="2391"/>
                    <a:pt x="505" y="2008"/>
                  </a:cubicBezTo>
                  <a:cubicBezTo>
                    <a:pt x="515" y="1894"/>
                    <a:pt x="859" y="373"/>
                    <a:pt x="1210" y="373"/>
                  </a:cubicBezTo>
                  <a:cubicBezTo>
                    <a:pt x="1250" y="373"/>
                    <a:pt x="1291" y="393"/>
                    <a:pt x="1331" y="438"/>
                  </a:cubicBezTo>
                  <a:cubicBezTo>
                    <a:pt x="1364" y="476"/>
                    <a:pt x="1403" y="492"/>
                    <a:pt x="1441" y="492"/>
                  </a:cubicBezTo>
                  <a:cubicBezTo>
                    <a:pt x="1564" y="492"/>
                    <a:pt x="1677" y="324"/>
                    <a:pt x="1567" y="202"/>
                  </a:cubicBezTo>
                  <a:cubicBezTo>
                    <a:pt x="1441" y="60"/>
                    <a:pt x="1320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4" name="Google Shape;11074;p21"/>
            <p:cNvSpPr/>
            <p:nvPr/>
          </p:nvSpPr>
          <p:spPr>
            <a:xfrm>
              <a:off x="4715175" y="2399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5"/>
                    <a:pt x="216" y="335"/>
                  </a:cubicBezTo>
                  <a:cubicBezTo>
                    <a:pt x="431" y="335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5" name="Google Shape;11075;p21"/>
            <p:cNvSpPr/>
            <p:nvPr/>
          </p:nvSpPr>
          <p:spPr>
            <a:xfrm>
              <a:off x="5052950" y="2346000"/>
              <a:ext cx="61525" cy="56600"/>
            </a:xfrm>
            <a:custGeom>
              <a:avLst/>
              <a:gdLst/>
              <a:ahLst/>
              <a:cxnLst/>
              <a:rect l="l" t="t" r="r" b="b"/>
              <a:pathLst>
                <a:path w="2461" h="2264" extrusionOk="0">
                  <a:moveTo>
                    <a:pt x="1130" y="399"/>
                  </a:moveTo>
                  <a:cubicBezTo>
                    <a:pt x="1253" y="399"/>
                    <a:pt x="1376" y="450"/>
                    <a:pt x="1482" y="570"/>
                  </a:cubicBezTo>
                  <a:cubicBezTo>
                    <a:pt x="1515" y="608"/>
                    <a:pt x="1554" y="624"/>
                    <a:pt x="1592" y="624"/>
                  </a:cubicBezTo>
                  <a:cubicBezTo>
                    <a:pt x="1661" y="624"/>
                    <a:pt x="1728" y="570"/>
                    <a:pt x="1752" y="500"/>
                  </a:cubicBezTo>
                  <a:lnTo>
                    <a:pt x="1752" y="500"/>
                  </a:lnTo>
                  <a:cubicBezTo>
                    <a:pt x="1909" y="612"/>
                    <a:pt x="2030" y="773"/>
                    <a:pt x="2075" y="968"/>
                  </a:cubicBezTo>
                  <a:cubicBezTo>
                    <a:pt x="2189" y="1453"/>
                    <a:pt x="1730" y="1927"/>
                    <a:pt x="1256" y="1929"/>
                  </a:cubicBezTo>
                  <a:cubicBezTo>
                    <a:pt x="1255" y="1929"/>
                    <a:pt x="1254" y="1929"/>
                    <a:pt x="1253" y="1929"/>
                  </a:cubicBezTo>
                  <a:cubicBezTo>
                    <a:pt x="808" y="1929"/>
                    <a:pt x="490" y="1495"/>
                    <a:pt x="496" y="1072"/>
                  </a:cubicBezTo>
                  <a:cubicBezTo>
                    <a:pt x="502" y="734"/>
                    <a:pt x="814" y="399"/>
                    <a:pt x="1130" y="399"/>
                  </a:cubicBezTo>
                  <a:close/>
                  <a:moveTo>
                    <a:pt x="1225" y="0"/>
                  </a:moveTo>
                  <a:cubicBezTo>
                    <a:pt x="1131" y="0"/>
                    <a:pt x="1038" y="11"/>
                    <a:pt x="946" y="34"/>
                  </a:cubicBezTo>
                  <a:cubicBezTo>
                    <a:pt x="889" y="49"/>
                    <a:pt x="854" y="84"/>
                    <a:pt x="838" y="126"/>
                  </a:cubicBezTo>
                  <a:lnTo>
                    <a:pt x="838" y="126"/>
                  </a:lnTo>
                  <a:cubicBezTo>
                    <a:pt x="561" y="221"/>
                    <a:pt x="318" y="439"/>
                    <a:pt x="220" y="722"/>
                  </a:cubicBezTo>
                  <a:cubicBezTo>
                    <a:pt x="0" y="1355"/>
                    <a:pt x="415" y="2146"/>
                    <a:pt x="1093" y="2251"/>
                  </a:cubicBezTo>
                  <a:cubicBezTo>
                    <a:pt x="1145" y="2259"/>
                    <a:pt x="1198" y="2263"/>
                    <a:pt x="1251" y="2263"/>
                  </a:cubicBezTo>
                  <a:cubicBezTo>
                    <a:pt x="1873" y="2263"/>
                    <a:pt x="2461" y="1700"/>
                    <a:pt x="2426" y="1062"/>
                  </a:cubicBezTo>
                  <a:cubicBezTo>
                    <a:pt x="2390" y="441"/>
                    <a:pt x="1814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6" name="Google Shape;11076;p21"/>
            <p:cNvSpPr/>
            <p:nvPr/>
          </p:nvSpPr>
          <p:spPr>
            <a:xfrm>
              <a:off x="5092425" y="2306100"/>
              <a:ext cx="24100" cy="104625"/>
            </a:xfrm>
            <a:custGeom>
              <a:avLst/>
              <a:gdLst/>
              <a:ahLst/>
              <a:cxnLst/>
              <a:rect l="l" t="t" r="r" b="b"/>
              <a:pathLst>
                <a:path w="964" h="4185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cubicBezTo>
                    <a:pt x="96" y="1478"/>
                    <a:pt x="298" y="2784"/>
                    <a:pt x="610" y="4065"/>
                  </a:cubicBezTo>
                  <a:cubicBezTo>
                    <a:pt x="630" y="4149"/>
                    <a:pt x="694" y="4185"/>
                    <a:pt x="759" y="4185"/>
                  </a:cubicBezTo>
                  <a:cubicBezTo>
                    <a:pt x="859" y="4185"/>
                    <a:pt x="963" y="4102"/>
                    <a:pt x="932" y="3976"/>
                  </a:cubicBezTo>
                  <a:cubicBezTo>
                    <a:pt x="627" y="2724"/>
                    <a:pt x="430" y="1447"/>
                    <a:pt x="343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7" name="Google Shape;11077;p21"/>
            <p:cNvSpPr/>
            <p:nvPr/>
          </p:nvSpPr>
          <p:spPr>
            <a:xfrm>
              <a:off x="5117850" y="2310200"/>
              <a:ext cx="41750" cy="120425"/>
            </a:xfrm>
            <a:custGeom>
              <a:avLst/>
              <a:gdLst/>
              <a:ahLst/>
              <a:cxnLst/>
              <a:rect l="l" t="t" r="r" b="b"/>
              <a:pathLst>
                <a:path w="1670" h="4817" extrusionOk="0">
                  <a:moveTo>
                    <a:pt x="235" y="1"/>
                  </a:moveTo>
                  <a:cubicBezTo>
                    <a:pt x="113" y="1"/>
                    <a:pt x="1" y="168"/>
                    <a:pt x="109" y="292"/>
                  </a:cubicBezTo>
                  <a:cubicBezTo>
                    <a:pt x="1160" y="1498"/>
                    <a:pt x="1302" y="3196"/>
                    <a:pt x="481" y="4568"/>
                  </a:cubicBezTo>
                  <a:cubicBezTo>
                    <a:pt x="404" y="4695"/>
                    <a:pt x="519" y="4816"/>
                    <a:pt x="634" y="4816"/>
                  </a:cubicBezTo>
                  <a:cubicBezTo>
                    <a:pt x="685" y="4816"/>
                    <a:pt x="736" y="4792"/>
                    <a:pt x="769" y="4735"/>
                  </a:cubicBezTo>
                  <a:cubicBezTo>
                    <a:pt x="1669" y="3233"/>
                    <a:pt x="1494" y="1373"/>
                    <a:pt x="345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8" name="Google Shape;11078;p21"/>
            <p:cNvSpPr/>
            <p:nvPr/>
          </p:nvSpPr>
          <p:spPr>
            <a:xfrm>
              <a:off x="5182750" y="2314775"/>
              <a:ext cx="39300" cy="110700"/>
            </a:xfrm>
            <a:custGeom>
              <a:avLst/>
              <a:gdLst/>
              <a:ahLst/>
              <a:cxnLst/>
              <a:rect l="l" t="t" r="r" b="b"/>
              <a:pathLst>
                <a:path w="1572" h="4428" extrusionOk="0">
                  <a:moveTo>
                    <a:pt x="992" y="1"/>
                  </a:moveTo>
                  <a:cubicBezTo>
                    <a:pt x="314" y="1"/>
                    <a:pt x="99" y="1082"/>
                    <a:pt x="65" y="1630"/>
                  </a:cubicBezTo>
                  <a:cubicBezTo>
                    <a:pt x="1" y="2682"/>
                    <a:pt x="431" y="3681"/>
                    <a:pt x="1209" y="4383"/>
                  </a:cubicBezTo>
                  <a:cubicBezTo>
                    <a:pt x="1244" y="4414"/>
                    <a:pt x="1283" y="4427"/>
                    <a:pt x="1320" y="4427"/>
                  </a:cubicBezTo>
                  <a:cubicBezTo>
                    <a:pt x="1454" y="4427"/>
                    <a:pt x="1572" y="4259"/>
                    <a:pt x="1445" y="4147"/>
                  </a:cubicBezTo>
                  <a:cubicBezTo>
                    <a:pt x="951" y="3700"/>
                    <a:pt x="605" y="3144"/>
                    <a:pt x="465" y="2491"/>
                  </a:cubicBezTo>
                  <a:cubicBezTo>
                    <a:pt x="382" y="2104"/>
                    <a:pt x="324" y="333"/>
                    <a:pt x="983" y="333"/>
                  </a:cubicBezTo>
                  <a:cubicBezTo>
                    <a:pt x="1017" y="333"/>
                    <a:pt x="1053" y="338"/>
                    <a:pt x="1092" y="348"/>
                  </a:cubicBezTo>
                  <a:cubicBezTo>
                    <a:pt x="1108" y="353"/>
                    <a:pt x="1123" y="355"/>
                    <a:pt x="1138" y="355"/>
                  </a:cubicBezTo>
                  <a:cubicBezTo>
                    <a:pt x="1311" y="355"/>
                    <a:pt x="1373" y="77"/>
                    <a:pt x="1180" y="26"/>
                  </a:cubicBezTo>
                  <a:cubicBezTo>
                    <a:pt x="1114" y="9"/>
                    <a:pt x="1051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79" name="Google Shape;11079;p21"/>
            <p:cNvSpPr/>
            <p:nvPr/>
          </p:nvSpPr>
          <p:spPr>
            <a:xfrm>
              <a:off x="5222500" y="2334025"/>
              <a:ext cx="50025" cy="80700"/>
            </a:xfrm>
            <a:custGeom>
              <a:avLst/>
              <a:gdLst/>
              <a:ahLst/>
              <a:cxnLst/>
              <a:rect l="l" t="t" r="r" b="b"/>
              <a:pathLst>
                <a:path w="2001" h="3228" extrusionOk="0">
                  <a:moveTo>
                    <a:pt x="1070" y="541"/>
                  </a:moveTo>
                  <a:cubicBezTo>
                    <a:pt x="1084" y="541"/>
                    <a:pt x="1098" y="542"/>
                    <a:pt x="1112" y="544"/>
                  </a:cubicBezTo>
                  <a:cubicBezTo>
                    <a:pt x="1145" y="621"/>
                    <a:pt x="1215" y="654"/>
                    <a:pt x="1283" y="654"/>
                  </a:cubicBezTo>
                  <a:cubicBezTo>
                    <a:pt x="1313" y="654"/>
                    <a:pt x="1343" y="648"/>
                    <a:pt x="1369" y="635"/>
                  </a:cubicBezTo>
                  <a:lnTo>
                    <a:pt x="1369" y="635"/>
                  </a:lnTo>
                  <a:cubicBezTo>
                    <a:pt x="1425" y="797"/>
                    <a:pt x="1384" y="1037"/>
                    <a:pt x="1349" y="1186"/>
                  </a:cubicBezTo>
                  <a:cubicBezTo>
                    <a:pt x="1293" y="1422"/>
                    <a:pt x="1174" y="1590"/>
                    <a:pt x="948" y="1590"/>
                  </a:cubicBezTo>
                  <a:cubicBezTo>
                    <a:pt x="896" y="1590"/>
                    <a:pt x="839" y="1582"/>
                    <a:pt x="775" y="1563"/>
                  </a:cubicBezTo>
                  <a:cubicBezTo>
                    <a:pt x="632" y="1265"/>
                    <a:pt x="644" y="986"/>
                    <a:pt x="812" y="728"/>
                  </a:cubicBezTo>
                  <a:cubicBezTo>
                    <a:pt x="877" y="603"/>
                    <a:pt x="963" y="541"/>
                    <a:pt x="1070" y="541"/>
                  </a:cubicBezTo>
                  <a:close/>
                  <a:moveTo>
                    <a:pt x="986" y="1"/>
                  </a:moveTo>
                  <a:cubicBezTo>
                    <a:pt x="880" y="1"/>
                    <a:pt x="770" y="23"/>
                    <a:pt x="662" y="68"/>
                  </a:cubicBezTo>
                  <a:cubicBezTo>
                    <a:pt x="165" y="275"/>
                    <a:pt x="0" y="802"/>
                    <a:pt x="20" y="1304"/>
                  </a:cubicBezTo>
                  <a:cubicBezTo>
                    <a:pt x="43" y="1848"/>
                    <a:pt x="171" y="2528"/>
                    <a:pt x="582" y="2922"/>
                  </a:cubicBezTo>
                  <a:cubicBezTo>
                    <a:pt x="785" y="3117"/>
                    <a:pt x="1051" y="3227"/>
                    <a:pt x="1315" y="3227"/>
                  </a:cubicBezTo>
                  <a:cubicBezTo>
                    <a:pt x="1506" y="3227"/>
                    <a:pt x="1695" y="3170"/>
                    <a:pt x="1860" y="3047"/>
                  </a:cubicBezTo>
                  <a:cubicBezTo>
                    <a:pt x="2001" y="2941"/>
                    <a:pt x="1912" y="2725"/>
                    <a:pt x="1780" y="2725"/>
                  </a:cubicBezTo>
                  <a:cubicBezTo>
                    <a:pt x="1752" y="2725"/>
                    <a:pt x="1722" y="2734"/>
                    <a:pt x="1692" y="2757"/>
                  </a:cubicBezTo>
                  <a:cubicBezTo>
                    <a:pt x="1538" y="2873"/>
                    <a:pt x="1396" y="2923"/>
                    <a:pt x="1267" y="2923"/>
                  </a:cubicBezTo>
                  <a:cubicBezTo>
                    <a:pt x="777" y="2923"/>
                    <a:pt x="468" y="2202"/>
                    <a:pt x="382" y="1569"/>
                  </a:cubicBezTo>
                  <a:lnTo>
                    <a:pt x="382" y="1569"/>
                  </a:lnTo>
                  <a:cubicBezTo>
                    <a:pt x="397" y="1604"/>
                    <a:pt x="414" y="1638"/>
                    <a:pt x="434" y="1670"/>
                  </a:cubicBezTo>
                  <a:cubicBezTo>
                    <a:pt x="563" y="1875"/>
                    <a:pt x="790" y="2003"/>
                    <a:pt x="1015" y="2003"/>
                  </a:cubicBezTo>
                  <a:cubicBezTo>
                    <a:pt x="1162" y="2003"/>
                    <a:pt x="1307" y="1948"/>
                    <a:pt x="1424" y="1827"/>
                  </a:cubicBezTo>
                  <a:cubicBezTo>
                    <a:pt x="1716" y="1520"/>
                    <a:pt x="1811" y="847"/>
                    <a:pt x="1658" y="463"/>
                  </a:cubicBezTo>
                  <a:cubicBezTo>
                    <a:pt x="1539" y="163"/>
                    <a:pt x="1276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0" name="Google Shape;11080;p21"/>
            <p:cNvSpPr/>
            <p:nvPr/>
          </p:nvSpPr>
          <p:spPr>
            <a:xfrm>
              <a:off x="5273675" y="2343350"/>
              <a:ext cx="39050" cy="108375"/>
            </a:xfrm>
            <a:custGeom>
              <a:avLst/>
              <a:gdLst/>
              <a:ahLst/>
              <a:cxnLst/>
              <a:rect l="l" t="t" r="r" b="b"/>
              <a:pathLst>
                <a:path w="1562" h="4335" extrusionOk="0">
                  <a:moveTo>
                    <a:pt x="1113" y="1"/>
                  </a:moveTo>
                  <a:cubicBezTo>
                    <a:pt x="878" y="1"/>
                    <a:pt x="613" y="151"/>
                    <a:pt x="495" y="409"/>
                  </a:cubicBezTo>
                  <a:cubicBezTo>
                    <a:pt x="0" y="1475"/>
                    <a:pt x="399" y="3161"/>
                    <a:pt x="730" y="4218"/>
                  </a:cubicBezTo>
                  <a:cubicBezTo>
                    <a:pt x="755" y="4299"/>
                    <a:pt x="821" y="4334"/>
                    <a:pt x="888" y="4334"/>
                  </a:cubicBezTo>
                  <a:cubicBezTo>
                    <a:pt x="989" y="4334"/>
                    <a:pt x="1090" y="4253"/>
                    <a:pt x="1051" y="4129"/>
                  </a:cubicBezTo>
                  <a:cubicBezTo>
                    <a:pt x="861" y="3522"/>
                    <a:pt x="730" y="2906"/>
                    <a:pt x="685" y="2270"/>
                  </a:cubicBezTo>
                  <a:cubicBezTo>
                    <a:pt x="666" y="1992"/>
                    <a:pt x="662" y="1713"/>
                    <a:pt x="676" y="1435"/>
                  </a:cubicBezTo>
                  <a:lnTo>
                    <a:pt x="693" y="1159"/>
                  </a:lnTo>
                  <a:cubicBezTo>
                    <a:pt x="621" y="760"/>
                    <a:pt x="798" y="535"/>
                    <a:pt x="1224" y="487"/>
                  </a:cubicBezTo>
                  <a:cubicBezTo>
                    <a:pt x="1226" y="594"/>
                    <a:pt x="1311" y="649"/>
                    <a:pt x="1395" y="649"/>
                  </a:cubicBezTo>
                  <a:cubicBezTo>
                    <a:pt x="1479" y="649"/>
                    <a:pt x="1562" y="595"/>
                    <a:pt x="1559" y="487"/>
                  </a:cubicBezTo>
                  <a:cubicBezTo>
                    <a:pt x="1552" y="149"/>
                    <a:pt x="1347" y="1"/>
                    <a:pt x="1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1" name="Google Shape;11081;p21"/>
            <p:cNvSpPr/>
            <p:nvPr/>
          </p:nvSpPr>
          <p:spPr>
            <a:xfrm>
              <a:off x="5290200" y="2397025"/>
              <a:ext cx="30500" cy="22700"/>
            </a:xfrm>
            <a:custGeom>
              <a:avLst/>
              <a:gdLst/>
              <a:ahLst/>
              <a:cxnLst/>
              <a:rect l="l" t="t" r="r" b="b"/>
              <a:pathLst>
                <a:path w="1220" h="908" extrusionOk="0">
                  <a:moveTo>
                    <a:pt x="996" y="1"/>
                  </a:moveTo>
                  <a:cubicBezTo>
                    <a:pt x="968" y="1"/>
                    <a:pt x="938" y="11"/>
                    <a:pt x="908" y="33"/>
                  </a:cubicBezTo>
                  <a:cubicBezTo>
                    <a:pt x="653" y="217"/>
                    <a:pt x="398" y="402"/>
                    <a:pt x="143" y="587"/>
                  </a:cubicBezTo>
                  <a:cubicBezTo>
                    <a:pt x="1" y="690"/>
                    <a:pt x="90" y="908"/>
                    <a:pt x="225" y="908"/>
                  </a:cubicBezTo>
                  <a:cubicBezTo>
                    <a:pt x="253" y="908"/>
                    <a:pt x="282" y="898"/>
                    <a:pt x="313" y="876"/>
                  </a:cubicBezTo>
                  <a:lnTo>
                    <a:pt x="1075" y="321"/>
                  </a:lnTo>
                  <a:cubicBezTo>
                    <a:pt x="1219" y="218"/>
                    <a:pt x="1129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2" name="Google Shape;11082;p21"/>
            <p:cNvSpPr/>
            <p:nvPr/>
          </p:nvSpPr>
          <p:spPr>
            <a:xfrm>
              <a:off x="5313200" y="2312025"/>
              <a:ext cx="40075" cy="113625"/>
            </a:xfrm>
            <a:custGeom>
              <a:avLst/>
              <a:gdLst/>
              <a:ahLst/>
              <a:cxnLst/>
              <a:rect l="l" t="t" r="r" b="b"/>
              <a:pathLst>
                <a:path w="1603" h="4545" extrusionOk="0">
                  <a:moveTo>
                    <a:pt x="193" y="1"/>
                  </a:moveTo>
                  <a:cubicBezTo>
                    <a:pt x="0" y="1"/>
                    <a:pt x="9" y="314"/>
                    <a:pt x="215" y="336"/>
                  </a:cubicBezTo>
                  <a:cubicBezTo>
                    <a:pt x="968" y="417"/>
                    <a:pt x="1121" y="1802"/>
                    <a:pt x="1176" y="2357"/>
                  </a:cubicBezTo>
                  <a:cubicBezTo>
                    <a:pt x="1243" y="3027"/>
                    <a:pt x="1177" y="3681"/>
                    <a:pt x="1026" y="4336"/>
                  </a:cubicBezTo>
                  <a:cubicBezTo>
                    <a:pt x="997" y="4462"/>
                    <a:pt x="1102" y="4544"/>
                    <a:pt x="1202" y="4544"/>
                  </a:cubicBezTo>
                  <a:cubicBezTo>
                    <a:pt x="1267" y="4544"/>
                    <a:pt x="1330" y="4508"/>
                    <a:pt x="1350" y="4424"/>
                  </a:cubicBezTo>
                  <a:cubicBezTo>
                    <a:pt x="1588" y="3392"/>
                    <a:pt x="1603" y="2338"/>
                    <a:pt x="1316" y="1313"/>
                  </a:cubicBezTo>
                  <a:cubicBezTo>
                    <a:pt x="1148" y="705"/>
                    <a:pt x="906" y="75"/>
                    <a:pt x="215" y="2"/>
                  </a:cubicBezTo>
                  <a:cubicBezTo>
                    <a:pt x="207" y="1"/>
                    <a:pt x="200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3" name="Google Shape;11083;p21"/>
            <p:cNvSpPr/>
            <p:nvPr/>
          </p:nvSpPr>
          <p:spPr>
            <a:xfrm>
              <a:off x="5355950" y="2286800"/>
              <a:ext cx="44950" cy="44675"/>
            </a:xfrm>
            <a:custGeom>
              <a:avLst/>
              <a:gdLst/>
              <a:ahLst/>
              <a:cxnLst/>
              <a:rect l="l" t="t" r="r" b="b"/>
              <a:pathLst>
                <a:path w="1798" h="1787" extrusionOk="0">
                  <a:moveTo>
                    <a:pt x="511" y="0"/>
                  </a:moveTo>
                  <a:cubicBezTo>
                    <a:pt x="330" y="0"/>
                    <a:pt x="158" y="79"/>
                    <a:pt x="67" y="265"/>
                  </a:cubicBezTo>
                  <a:cubicBezTo>
                    <a:pt x="1" y="398"/>
                    <a:pt x="117" y="520"/>
                    <a:pt x="227" y="520"/>
                  </a:cubicBezTo>
                  <a:cubicBezTo>
                    <a:pt x="277" y="520"/>
                    <a:pt x="326" y="495"/>
                    <a:pt x="355" y="435"/>
                  </a:cubicBezTo>
                  <a:cubicBezTo>
                    <a:pt x="392" y="360"/>
                    <a:pt x="453" y="331"/>
                    <a:pt x="520" y="331"/>
                  </a:cubicBezTo>
                  <a:cubicBezTo>
                    <a:pt x="644" y="331"/>
                    <a:pt x="790" y="434"/>
                    <a:pt x="839" y="540"/>
                  </a:cubicBezTo>
                  <a:cubicBezTo>
                    <a:pt x="974" y="836"/>
                    <a:pt x="698" y="1214"/>
                    <a:pt x="541" y="1449"/>
                  </a:cubicBezTo>
                  <a:cubicBezTo>
                    <a:pt x="465" y="1563"/>
                    <a:pt x="570" y="1688"/>
                    <a:pt x="686" y="1701"/>
                  </a:cubicBezTo>
                  <a:lnTo>
                    <a:pt x="1585" y="1786"/>
                  </a:lnTo>
                  <a:cubicBezTo>
                    <a:pt x="1591" y="1787"/>
                    <a:pt x="1597" y="1787"/>
                    <a:pt x="1603" y="1787"/>
                  </a:cubicBezTo>
                  <a:cubicBezTo>
                    <a:pt x="1798" y="1787"/>
                    <a:pt x="1791" y="1471"/>
                    <a:pt x="1585" y="1451"/>
                  </a:cubicBezTo>
                  <a:lnTo>
                    <a:pt x="970" y="1392"/>
                  </a:lnTo>
                  <a:lnTo>
                    <a:pt x="970" y="1392"/>
                  </a:lnTo>
                  <a:cubicBezTo>
                    <a:pt x="1186" y="1012"/>
                    <a:pt x="1351" y="529"/>
                    <a:pt x="997" y="195"/>
                  </a:cubicBezTo>
                  <a:cubicBezTo>
                    <a:pt x="869" y="73"/>
                    <a:pt x="686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4" name="Google Shape;11084;p21"/>
            <p:cNvSpPr/>
            <p:nvPr/>
          </p:nvSpPr>
          <p:spPr>
            <a:xfrm>
              <a:off x="5405000" y="2376075"/>
              <a:ext cx="56950" cy="9950"/>
            </a:xfrm>
            <a:custGeom>
              <a:avLst/>
              <a:gdLst/>
              <a:ahLst/>
              <a:cxnLst/>
              <a:rect l="l" t="t" r="r" b="b"/>
              <a:pathLst>
                <a:path w="2278" h="398" extrusionOk="0">
                  <a:moveTo>
                    <a:pt x="1108" y="1"/>
                  </a:moveTo>
                  <a:cubicBezTo>
                    <a:pt x="806" y="1"/>
                    <a:pt x="504" y="22"/>
                    <a:pt x="204" y="64"/>
                  </a:cubicBezTo>
                  <a:cubicBezTo>
                    <a:pt x="1" y="92"/>
                    <a:pt x="75" y="389"/>
                    <a:pt x="267" y="389"/>
                  </a:cubicBezTo>
                  <a:cubicBezTo>
                    <a:pt x="276" y="389"/>
                    <a:pt x="285" y="389"/>
                    <a:pt x="294" y="387"/>
                  </a:cubicBezTo>
                  <a:cubicBezTo>
                    <a:pt x="565" y="349"/>
                    <a:pt x="839" y="330"/>
                    <a:pt x="1113" y="330"/>
                  </a:cubicBezTo>
                  <a:cubicBezTo>
                    <a:pt x="1405" y="330"/>
                    <a:pt x="1697" y="352"/>
                    <a:pt x="1987" y="395"/>
                  </a:cubicBezTo>
                  <a:cubicBezTo>
                    <a:pt x="1997" y="396"/>
                    <a:pt x="2006" y="397"/>
                    <a:pt x="2016" y="397"/>
                  </a:cubicBezTo>
                  <a:cubicBezTo>
                    <a:pt x="2204" y="397"/>
                    <a:pt x="2278" y="102"/>
                    <a:pt x="2075" y="73"/>
                  </a:cubicBezTo>
                  <a:cubicBezTo>
                    <a:pt x="1755" y="25"/>
                    <a:pt x="1431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5" name="Google Shape;11085;p21"/>
            <p:cNvSpPr/>
            <p:nvPr/>
          </p:nvSpPr>
          <p:spPr>
            <a:xfrm>
              <a:off x="5407600" y="2405850"/>
              <a:ext cx="60375" cy="10750"/>
            </a:xfrm>
            <a:custGeom>
              <a:avLst/>
              <a:gdLst/>
              <a:ahLst/>
              <a:cxnLst/>
              <a:rect l="l" t="t" r="r" b="b"/>
              <a:pathLst>
                <a:path w="2415" h="430" extrusionOk="0">
                  <a:moveTo>
                    <a:pt x="1288" y="1"/>
                  </a:moveTo>
                  <a:cubicBezTo>
                    <a:pt x="924" y="1"/>
                    <a:pt x="560" y="35"/>
                    <a:pt x="200" y="102"/>
                  </a:cubicBezTo>
                  <a:cubicBezTo>
                    <a:pt x="1" y="140"/>
                    <a:pt x="69" y="429"/>
                    <a:pt x="254" y="429"/>
                  </a:cubicBezTo>
                  <a:cubicBezTo>
                    <a:pt x="265" y="429"/>
                    <a:pt x="277" y="428"/>
                    <a:pt x="289" y="426"/>
                  </a:cubicBezTo>
                  <a:cubicBezTo>
                    <a:pt x="622" y="363"/>
                    <a:pt x="959" y="331"/>
                    <a:pt x="1296" y="331"/>
                  </a:cubicBezTo>
                  <a:cubicBezTo>
                    <a:pt x="1573" y="331"/>
                    <a:pt x="1850" y="353"/>
                    <a:pt x="2124" y="395"/>
                  </a:cubicBezTo>
                  <a:cubicBezTo>
                    <a:pt x="2134" y="397"/>
                    <a:pt x="2144" y="398"/>
                    <a:pt x="2154" y="398"/>
                  </a:cubicBezTo>
                  <a:cubicBezTo>
                    <a:pt x="2341" y="398"/>
                    <a:pt x="2414" y="104"/>
                    <a:pt x="2213" y="73"/>
                  </a:cubicBezTo>
                  <a:cubicBezTo>
                    <a:pt x="1906" y="25"/>
                    <a:pt x="1597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6" name="Google Shape;11086;p21"/>
            <p:cNvSpPr/>
            <p:nvPr/>
          </p:nvSpPr>
          <p:spPr>
            <a:xfrm>
              <a:off x="5481875" y="2326975"/>
              <a:ext cx="89900" cy="99500"/>
            </a:xfrm>
            <a:custGeom>
              <a:avLst/>
              <a:gdLst/>
              <a:ahLst/>
              <a:cxnLst/>
              <a:rect l="l" t="t" r="r" b="b"/>
              <a:pathLst>
                <a:path w="3596" h="3980" extrusionOk="0">
                  <a:moveTo>
                    <a:pt x="246" y="1"/>
                  </a:moveTo>
                  <a:cubicBezTo>
                    <a:pt x="116" y="1"/>
                    <a:pt x="1" y="169"/>
                    <a:pt x="120" y="286"/>
                  </a:cubicBezTo>
                  <a:cubicBezTo>
                    <a:pt x="1257" y="1399"/>
                    <a:pt x="2294" y="2611"/>
                    <a:pt x="3220" y="3906"/>
                  </a:cubicBezTo>
                  <a:cubicBezTo>
                    <a:pt x="3257" y="3958"/>
                    <a:pt x="3308" y="3979"/>
                    <a:pt x="3360" y="3979"/>
                  </a:cubicBezTo>
                  <a:cubicBezTo>
                    <a:pt x="3480" y="3979"/>
                    <a:pt x="3596" y="3860"/>
                    <a:pt x="3508" y="3736"/>
                  </a:cubicBezTo>
                  <a:cubicBezTo>
                    <a:pt x="2568" y="2418"/>
                    <a:pt x="1513" y="1184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7" name="Google Shape;11087;p21"/>
            <p:cNvSpPr/>
            <p:nvPr/>
          </p:nvSpPr>
          <p:spPr>
            <a:xfrm>
              <a:off x="5488350" y="2326925"/>
              <a:ext cx="59925" cy="112150"/>
            </a:xfrm>
            <a:custGeom>
              <a:avLst/>
              <a:gdLst/>
              <a:ahLst/>
              <a:cxnLst/>
              <a:rect l="l" t="t" r="r" b="b"/>
              <a:pathLst>
                <a:path w="2397" h="4486" extrusionOk="0">
                  <a:moveTo>
                    <a:pt x="2170" y="0"/>
                  </a:moveTo>
                  <a:cubicBezTo>
                    <a:pt x="2120" y="0"/>
                    <a:pt x="2073" y="25"/>
                    <a:pt x="2044" y="85"/>
                  </a:cubicBezTo>
                  <a:lnTo>
                    <a:pt x="64" y="4231"/>
                  </a:lnTo>
                  <a:cubicBezTo>
                    <a:pt x="0" y="4364"/>
                    <a:pt x="116" y="4486"/>
                    <a:pt x="226" y="4486"/>
                  </a:cubicBezTo>
                  <a:cubicBezTo>
                    <a:pt x="275" y="4486"/>
                    <a:pt x="323" y="4461"/>
                    <a:pt x="352" y="4400"/>
                  </a:cubicBezTo>
                  <a:lnTo>
                    <a:pt x="2332" y="254"/>
                  </a:lnTo>
                  <a:cubicBezTo>
                    <a:pt x="2396" y="121"/>
                    <a:pt x="2279" y="0"/>
                    <a:pt x="2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8" name="Google Shape;11088;p21"/>
            <p:cNvSpPr/>
            <p:nvPr/>
          </p:nvSpPr>
          <p:spPr>
            <a:xfrm>
              <a:off x="5559250" y="2290625"/>
              <a:ext cx="51775" cy="49675"/>
            </a:xfrm>
            <a:custGeom>
              <a:avLst/>
              <a:gdLst/>
              <a:ahLst/>
              <a:cxnLst/>
              <a:rect l="l" t="t" r="r" b="b"/>
              <a:pathLst>
                <a:path w="2071" h="1987" extrusionOk="0">
                  <a:moveTo>
                    <a:pt x="574" y="0"/>
                  </a:moveTo>
                  <a:cubicBezTo>
                    <a:pt x="320" y="0"/>
                    <a:pt x="81" y="123"/>
                    <a:pt x="26" y="411"/>
                  </a:cubicBezTo>
                  <a:cubicBezTo>
                    <a:pt x="1" y="538"/>
                    <a:pt x="108" y="621"/>
                    <a:pt x="206" y="621"/>
                  </a:cubicBezTo>
                  <a:cubicBezTo>
                    <a:pt x="270" y="621"/>
                    <a:pt x="331" y="585"/>
                    <a:pt x="347" y="501"/>
                  </a:cubicBezTo>
                  <a:lnTo>
                    <a:pt x="347" y="498"/>
                  </a:lnTo>
                  <a:cubicBezTo>
                    <a:pt x="372" y="375"/>
                    <a:pt x="466" y="327"/>
                    <a:pt x="574" y="327"/>
                  </a:cubicBezTo>
                  <a:cubicBezTo>
                    <a:pt x="715" y="327"/>
                    <a:pt x="881" y="410"/>
                    <a:pt x="944" y="516"/>
                  </a:cubicBezTo>
                  <a:cubicBezTo>
                    <a:pt x="1157" y="876"/>
                    <a:pt x="822" y="1359"/>
                    <a:pt x="628" y="1653"/>
                  </a:cubicBezTo>
                  <a:cubicBezTo>
                    <a:pt x="566" y="1747"/>
                    <a:pt x="630" y="1868"/>
                    <a:pt x="727" y="1900"/>
                  </a:cubicBezTo>
                  <a:cubicBezTo>
                    <a:pt x="905" y="1957"/>
                    <a:pt x="1083" y="1986"/>
                    <a:pt x="1259" y="1986"/>
                  </a:cubicBezTo>
                  <a:cubicBezTo>
                    <a:pt x="1474" y="1986"/>
                    <a:pt x="1687" y="1943"/>
                    <a:pt x="1897" y="1857"/>
                  </a:cubicBezTo>
                  <a:cubicBezTo>
                    <a:pt x="2071" y="1784"/>
                    <a:pt x="2023" y="1521"/>
                    <a:pt x="1870" y="1521"/>
                  </a:cubicBezTo>
                  <a:cubicBezTo>
                    <a:pt x="1850" y="1521"/>
                    <a:pt x="1830" y="1525"/>
                    <a:pt x="1807" y="1534"/>
                  </a:cubicBezTo>
                  <a:cubicBezTo>
                    <a:pt x="1623" y="1611"/>
                    <a:pt x="1441" y="1650"/>
                    <a:pt x="1257" y="1650"/>
                  </a:cubicBezTo>
                  <a:cubicBezTo>
                    <a:pt x="1184" y="1650"/>
                    <a:pt x="1110" y="1644"/>
                    <a:pt x="1035" y="1631"/>
                  </a:cubicBezTo>
                  <a:lnTo>
                    <a:pt x="1035" y="1631"/>
                  </a:lnTo>
                  <a:cubicBezTo>
                    <a:pt x="1305" y="1167"/>
                    <a:pt x="1559" y="502"/>
                    <a:pt x="1043" y="144"/>
                  </a:cubicBezTo>
                  <a:cubicBezTo>
                    <a:pt x="911" y="52"/>
                    <a:pt x="739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89" name="Google Shape;11089;p21"/>
            <p:cNvSpPr/>
            <p:nvPr/>
          </p:nvSpPr>
          <p:spPr>
            <a:xfrm>
              <a:off x="4187850" y="2882400"/>
              <a:ext cx="78650" cy="75750"/>
            </a:xfrm>
            <a:custGeom>
              <a:avLst/>
              <a:gdLst/>
              <a:ahLst/>
              <a:cxnLst/>
              <a:rect l="l" t="t" r="r" b="b"/>
              <a:pathLst>
                <a:path w="3146" h="3030" extrusionOk="0">
                  <a:moveTo>
                    <a:pt x="1503" y="495"/>
                  </a:moveTo>
                  <a:cubicBezTo>
                    <a:pt x="2010" y="495"/>
                    <a:pt x="2509" y="829"/>
                    <a:pt x="2641" y="1336"/>
                  </a:cubicBezTo>
                  <a:cubicBezTo>
                    <a:pt x="2812" y="1990"/>
                    <a:pt x="2220" y="2690"/>
                    <a:pt x="1560" y="2690"/>
                  </a:cubicBezTo>
                  <a:cubicBezTo>
                    <a:pt x="1525" y="2690"/>
                    <a:pt x="1491" y="2688"/>
                    <a:pt x="1456" y="2684"/>
                  </a:cubicBezTo>
                  <a:cubicBezTo>
                    <a:pt x="885" y="2620"/>
                    <a:pt x="441" y="2067"/>
                    <a:pt x="466" y="1494"/>
                  </a:cubicBezTo>
                  <a:cubicBezTo>
                    <a:pt x="485" y="1036"/>
                    <a:pt x="805" y="706"/>
                    <a:pt x="1192" y="507"/>
                  </a:cubicBezTo>
                  <a:lnTo>
                    <a:pt x="1192" y="507"/>
                  </a:lnTo>
                  <a:cubicBezTo>
                    <a:pt x="1210" y="515"/>
                    <a:pt x="1231" y="519"/>
                    <a:pt x="1253" y="519"/>
                  </a:cubicBezTo>
                  <a:cubicBezTo>
                    <a:pt x="1265" y="519"/>
                    <a:pt x="1277" y="518"/>
                    <a:pt x="1289" y="515"/>
                  </a:cubicBezTo>
                  <a:cubicBezTo>
                    <a:pt x="1360" y="501"/>
                    <a:pt x="1432" y="495"/>
                    <a:pt x="1503" y="495"/>
                  </a:cubicBezTo>
                  <a:close/>
                  <a:moveTo>
                    <a:pt x="1643" y="1"/>
                  </a:moveTo>
                  <a:cubicBezTo>
                    <a:pt x="1630" y="1"/>
                    <a:pt x="1616" y="2"/>
                    <a:pt x="1602" y="6"/>
                  </a:cubicBezTo>
                  <a:cubicBezTo>
                    <a:pt x="783" y="187"/>
                    <a:pt x="1" y="852"/>
                    <a:pt x="152" y="1768"/>
                  </a:cubicBezTo>
                  <a:cubicBezTo>
                    <a:pt x="264" y="2453"/>
                    <a:pt x="862" y="3029"/>
                    <a:pt x="1558" y="3029"/>
                  </a:cubicBezTo>
                  <a:cubicBezTo>
                    <a:pt x="1619" y="3029"/>
                    <a:pt x="1681" y="3025"/>
                    <a:pt x="1744" y="3015"/>
                  </a:cubicBezTo>
                  <a:cubicBezTo>
                    <a:pt x="2516" y="2899"/>
                    <a:pt x="3146" y="2097"/>
                    <a:pt x="2983" y="1314"/>
                  </a:cubicBezTo>
                  <a:cubicBezTo>
                    <a:pt x="2858" y="722"/>
                    <a:pt x="2369" y="312"/>
                    <a:pt x="1811" y="197"/>
                  </a:cubicBezTo>
                  <a:lnTo>
                    <a:pt x="1811" y="197"/>
                  </a:lnTo>
                  <a:cubicBezTo>
                    <a:pt x="1819" y="105"/>
                    <a:pt x="1752" y="1"/>
                    <a:pt x="1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0" name="Google Shape;11090;p21"/>
            <p:cNvSpPr/>
            <p:nvPr/>
          </p:nvSpPr>
          <p:spPr>
            <a:xfrm>
              <a:off x="4247200" y="2845250"/>
              <a:ext cx="20450" cy="96325"/>
            </a:xfrm>
            <a:custGeom>
              <a:avLst/>
              <a:gdLst/>
              <a:ahLst/>
              <a:cxnLst/>
              <a:rect l="l" t="t" r="r" b="b"/>
              <a:pathLst>
                <a:path w="818" h="3853" extrusionOk="0">
                  <a:moveTo>
                    <a:pt x="160" y="0"/>
                  </a:moveTo>
                  <a:cubicBezTo>
                    <a:pt x="76" y="0"/>
                    <a:pt x="0" y="53"/>
                    <a:pt x="14" y="158"/>
                  </a:cubicBezTo>
                  <a:cubicBezTo>
                    <a:pt x="166" y="1338"/>
                    <a:pt x="317" y="2515"/>
                    <a:pt x="470" y="3694"/>
                  </a:cubicBezTo>
                  <a:cubicBezTo>
                    <a:pt x="484" y="3799"/>
                    <a:pt x="575" y="3853"/>
                    <a:pt x="659" y="3853"/>
                  </a:cubicBezTo>
                  <a:cubicBezTo>
                    <a:pt x="742" y="3853"/>
                    <a:pt x="818" y="3801"/>
                    <a:pt x="804" y="3694"/>
                  </a:cubicBezTo>
                  <a:cubicBezTo>
                    <a:pt x="651" y="2515"/>
                    <a:pt x="500" y="1338"/>
                    <a:pt x="348" y="158"/>
                  </a:cubicBez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1" name="Google Shape;11091;p21"/>
            <p:cNvSpPr/>
            <p:nvPr/>
          </p:nvSpPr>
          <p:spPr>
            <a:xfrm>
              <a:off x="4291850" y="2886425"/>
              <a:ext cx="41000" cy="10775"/>
            </a:xfrm>
            <a:custGeom>
              <a:avLst/>
              <a:gdLst/>
              <a:ahLst/>
              <a:cxnLst/>
              <a:rect l="l" t="t" r="r" b="b"/>
              <a:pathLst>
                <a:path w="1640" h="431" extrusionOk="0">
                  <a:moveTo>
                    <a:pt x="561" y="0"/>
                  </a:moveTo>
                  <a:cubicBezTo>
                    <a:pt x="445" y="0"/>
                    <a:pt x="330" y="5"/>
                    <a:pt x="215" y="16"/>
                  </a:cubicBezTo>
                  <a:cubicBezTo>
                    <a:pt x="8" y="35"/>
                    <a:pt x="1" y="352"/>
                    <a:pt x="197" y="352"/>
                  </a:cubicBezTo>
                  <a:cubicBezTo>
                    <a:pt x="203" y="352"/>
                    <a:pt x="209" y="352"/>
                    <a:pt x="215" y="351"/>
                  </a:cubicBezTo>
                  <a:cubicBezTo>
                    <a:pt x="329" y="340"/>
                    <a:pt x="444" y="335"/>
                    <a:pt x="558" y="335"/>
                  </a:cubicBezTo>
                  <a:cubicBezTo>
                    <a:pt x="826" y="335"/>
                    <a:pt x="1093" y="365"/>
                    <a:pt x="1355" y="426"/>
                  </a:cubicBezTo>
                  <a:cubicBezTo>
                    <a:pt x="1369" y="429"/>
                    <a:pt x="1383" y="431"/>
                    <a:pt x="1396" y="431"/>
                  </a:cubicBezTo>
                  <a:cubicBezTo>
                    <a:pt x="1576" y="431"/>
                    <a:pt x="1640" y="148"/>
                    <a:pt x="1445" y="102"/>
                  </a:cubicBezTo>
                  <a:cubicBezTo>
                    <a:pt x="1155" y="34"/>
                    <a:pt x="858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2" name="Google Shape;11092;p21"/>
            <p:cNvSpPr/>
            <p:nvPr/>
          </p:nvSpPr>
          <p:spPr>
            <a:xfrm>
              <a:off x="4295350" y="2916500"/>
              <a:ext cx="45750" cy="10825"/>
            </a:xfrm>
            <a:custGeom>
              <a:avLst/>
              <a:gdLst/>
              <a:ahLst/>
              <a:cxnLst/>
              <a:rect l="l" t="t" r="r" b="b"/>
              <a:pathLst>
                <a:path w="1830" h="433" extrusionOk="0">
                  <a:moveTo>
                    <a:pt x="1152" y="1"/>
                  </a:moveTo>
                  <a:cubicBezTo>
                    <a:pt x="831" y="1"/>
                    <a:pt x="511" y="36"/>
                    <a:pt x="197" y="105"/>
                  </a:cubicBezTo>
                  <a:cubicBezTo>
                    <a:pt x="1" y="147"/>
                    <a:pt x="65" y="432"/>
                    <a:pt x="246" y="432"/>
                  </a:cubicBezTo>
                  <a:cubicBezTo>
                    <a:pt x="259" y="432"/>
                    <a:pt x="272" y="431"/>
                    <a:pt x="286" y="428"/>
                  </a:cubicBezTo>
                  <a:cubicBezTo>
                    <a:pt x="572" y="366"/>
                    <a:pt x="863" y="335"/>
                    <a:pt x="1155" y="335"/>
                  </a:cubicBezTo>
                  <a:cubicBezTo>
                    <a:pt x="1309" y="335"/>
                    <a:pt x="1463" y="343"/>
                    <a:pt x="1616" y="361"/>
                  </a:cubicBezTo>
                  <a:cubicBezTo>
                    <a:pt x="1623" y="362"/>
                    <a:pt x="1630" y="362"/>
                    <a:pt x="1636" y="362"/>
                  </a:cubicBezTo>
                  <a:cubicBezTo>
                    <a:pt x="1829" y="362"/>
                    <a:pt x="1821" y="47"/>
                    <a:pt x="1616" y="25"/>
                  </a:cubicBezTo>
                  <a:cubicBezTo>
                    <a:pt x="1462" y="9"/>
                    <a:pt x="1307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3" name="Google Shape;11093;p21"/>
            <p:cNvSpPr/>
            <p:nvPr/>
          </p:nvSpPr>
          <p:spPr>
            <a:xfrm>
              <a:off x="4368275" y="2859275"/>
              <a:ext cx="51150" cy="78000"/>
            </a:xfrm>
            <a:custGeom>
              <a:avLst/>
              <a:gdLst/>
              <a:ahLst/>
              <a:cxnLst/>
              <a:rect l="l" t="t" r="r" b="b"/>
              <a:pathLst>
                <a:path w="2046" h="3120" extrusionOk="0">
                  <a:moveTo>
                    <a:pt x="238" y="0"/>
                  </a:moveTo>
                  <a:cubicBezTo>
                    <a:pt x="117" y="0"/>
                    <a:pt x="0" y="119"/>
                    <a:pt x="90" y="241"/>
                  </a:cubicBezTo>
                  <a:cubicBezTo>
                    <a:pt x="720" y="1114"/>
                    <a:pt x="1260" y="2049"/>
                    <a:pt x="1698" y="3033"/>
                  </a:cubicBezTo>
                  <a:cubicBezTo>
                    <a:pt x="1725" y="3094"/>
                    <a:pt x="1772" y="3119"/>
                    <a:pt x="1821" y="3119"/>
                  </a:cubicBezTo>
                  <a:cubicBezTo>
                    <a:pt x="1929" y="3119"/>
                    <a:pt x="2046" y="2997"/>
                    <a:pt x="1986" y="2863"/>
                  </a:cubicBezTo>
                  <a:cubicBezTo>
                    <a:pt x="1548" y="1879"/>
                    <a:pt x="1010" y="944"/>
                    <a:pt x="379" y="73"/>
                  </a:cubicBezTo>
                  <a:cubicBezTo>
                    <a:pt x="341" y="22"/>
                    <a:pt x="289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4" name="Google Shape;11094;p21"/>
            <p:cNvSpPr/>
            <p:nvPr/>
          </p:nvSpPr>
          <p:spPr>
            <a:xfrm>
              <a:off x="4360575" y="2867425"/>
              <a:ext cx="53500" cy="80150"/>
            </a:xfrm>
            <a:custGeom>
              <a:avLst/>
              <a:gdLst/>
              <a:ahLst/>
              <a:cxnLst/>
              <a:rect l="l" t="t" r="r" b="b"/>
              <a:pathLst>
                <a:path w="2140" h="3206" extrusionOk="0">
                  <a:moveTo>
                    <a:pt x="1913" y="1"/>
                  </a:moveTo>
                  <a:cubicBezTo>
                    <a:pt x="1863" y="1"/>
                    <a:pt x="1815" y="26"/>
                    <a:pt x="1785" y="86"/>
                  </a:cubicBezTo>
                  <a:cubicBezTo>
                    <a:pt x="1284" y="1082"/>
                    <a:pt x="717" y="2043"/>
                    <a:pt x="86" y="2961"/>
                  </a:cubicBezTo>
                  <a:cubicBezTo>
                    <a:pt x="0" y="3086"/>
                    <a:pt x="116" y="3206"/>
                    <a:pt x="235" y="3206"/>
                  </a:cubicBezTo>
                  <a:cubicBezTo>
                    <a:pt x="286" y="3206"/>
                    <a:pt x="338" y="3184"/>
                    <a:pt x="374" y="3131"/>
                  </a:cubicBezTo>
                  <a:cubicBezTo>
                    <a:pt x="1005" y="2212"/>
                    <a:pt x="1573" y="1251"/>
                    <a:pt x="2073" y="255"/>
                  </a:cubicBezTo>
                  <a:cubicBezTo>
                    <a:pt x="2139" y="123"/>
                    <a:pt x="2023" y="1"/>
                    <a:pt x="1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5" name="Google Shape;11095;p21"/>
            <p:cNvSpPr/>
            <p:nvPr/>
          </p:nvSpPr>
          <p:spPr>
            <a:xfrm>
              <a:off x="4423325" y="2834650"/>
              <a:ext cx="41825" cy="36375"/>
            </a:xfrm>
            <a:custGeom>
              <a:avLst/>
              <a:gdLst/>
              <a:ahLst/>
              <a:cxnLst/>
              <a:rect l="l" t="t" r="r" b="b"/>
              <a:pathLst>
                <a:path w="1673" h="1455" extrusionOk="0">
                  <a:moveTo>
                    <a:pt x="1136" y="533"/>
                  </a:moveTo>
                  <a:lnTo>
                    <a:pt x="1136" y="533"/>
                  </a:lnTo>
                  <a:cubicBezTo>
                    <a:pt x="1153" y="697"/>
                    <a:pt x="1169" y="861"/>
                    <a:pt x="1186" y="1026"/>
                  </a:cubicBezTo>
                  <a:lnTo>
                    <a:pt x="1186" y="1026"/>
                  </a:lnTo>
                  <a:cubicBezTo>
                    <a:pt x="1129" y="1025"/>
                    <a:pt x="1073" y="1025"/>
                    <a:pt x="1016" y="1025"/>
                  </a:cubicBezTo>
                  <a:cubicBezTo>
                    <a:pt x="889" y="1025"/>
                    <a:pt x="763" y="1026"/>
                    <a:pt x="636" y="1028"/>
                  </a:cubicBezTo>
                  <a:lnTo>
                    <a:pt x="636" y="1028"/>
                  </a:lnTo>
                  <a:lnTo>
                    <a:pt x="1136" y="533"/>
                  </a:lnTo>
                  <a:close/>
                  <a:moveTo>
                    <a:pt x="1261" y="0"/>
                  </a:moveTo>
                  <a:cubicBezTo>
                    <a:pt x="1222" y="0"/>
                    <a:pt x="1183" y="15"/>
                    <a:pt x="1148" y="49"/>
                  </a:cubicBezTo>
                  <a:lnTo>
                    <a:pt x="102" y="1086"/>
                  </a:lnTo>
                  <a:cubicBezTo>
                    <a:pt x="0" y="1186"/>
                    <a:pt x="71" y="1373"/>
                    <a:pt x="216" y="1373"/>
                  </a:cubicBezTo>
                  <a:cubicBezTo>
                    <a:pt x="217" y="1373"/>
                    <a:pt x="218" y="1373"/>
                    <a:pt x="219" y="1373"/>
                  </a:cubicBezTo>
                  <a:cubicBezTo>
                    <a:pt x="499" y="1365"/>
                    <a:pt x="778" y="1360"/>
                    <a:pt x="1058" y="1360"/>
                  </a:cubicBezTo>
                  <a:cubicBezTo>
                    <a:pt x="1116" y="1360"/>
                    <a:pt x="1174" y="1361"/>
                    <a:pt x="1232" y="1361"/>
                  </a:cubicBezTo>
                  <a:lnTo>
                    <a:pt x="1232" y="1361"/>
                  </a:lnTo>
                  <a:cubicBezTo>
                    <a:pt x="1264" y="1423"/>
                    <a:pt x="1328" y="1455"/>
                    <a:pt x="1390" y="1455"/>
                  </a:cubicBezTo>
                  <a:cubicBezTo>
                    <a:pt x="1454" y="1455"/>
                    <a:pt x="1515" y="1422"/>
                    <a:pt x="1538" y="1354"/>
                  </a:cubicBezTo>
                  <a:lnTo>
                    <a:pt x="1538" y="1354"/>
                  </a:lnTo>
                  <a:cubicBezTo>
                    <a:pt x="1669" y="1307"/>
                    <a:pt x="1672" y="1101"/>
                    <a:pt x="1547" y="1044"/>
                  </a:cubicBezTo>
                  <a:lnTo>
                    <a:pt x="1547" y="1044"/>
                  </a:lnTo>
                  <a:cubicBezTo>
                    <a:pt x="1546" y="974"/>
                    <a:pt x="1546" y="904"/>
                    <a:pt x="1546" y="834"/>
                  </a:cubicBezTo>
                  <a:cubicBezTo>
                    <a:pt x="1546" y="778"/>
                    <a:pt x="1523" y="736"/>
                    <a:pt x="1490" y="709"/>
                  </a:cubicBezTo>
                  <a:lnTo>
                    <a:pt x="1490" y="709"/>
                  </a:lnTo>
                  <a:cubicBezTo>
                    <a:pt x="1471" y="529"/>
                    <a:pt x="1453" y="348"/>
                    <a:pt x="1435" y="168"/>
                  </a:cubicBezTo>
                  <a:cubicBezTo>
                    <a:pt x="1425" y="72"/>
                    <a:pt x="1346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6" name="Google Shape;11096;p21"/>
            <p:cNvSpPr/>
            <p:nvPr/>
          </p:nvSpPr>
          <p:spPr>
            <a:xfrm>
              <a:off x="4484125" y="2867025"/>
              <a:ext cx="13675" cy="64675"/>
            </a:xfrm>
            <a:custGeom>
              <a:avLst/>
              <a:gdLst/>
              <a:ahLst/>
              <a:cxnLst/>
              <a:rect l="l" t="t" r="r" b="b"/>
              <a:pathLst>
                <a:path w="547" h="2587" extrusionOk="0">
                  <a:moveTo>
                    <a:pt x="205" y="0"/>
                  </a:moveTo>
                  <a:cubicBezTo>
                    <a:pt x="108" y="0"/>
                    <a:pt x="0" y="83"/>
                    <a:pt x="23" y="210"/>
                  </a:cubicBezTo>
                  <a:cubicBezTo>
                    <a:pt x="156" y="941"/>
                    <a:pt x="212" y="1682"/>
                    <a:pt x="193" y="2425"/>
                  </a:cubicBezTo>
                  <a:cubicBezTo>
                    <a:pt x="190" y="2533"/>
                    <a:pt x="273" y="2587"/>
                    <a:pt x="356" y="2587"/>
                  </a:cubicBezTo>
                  <a:cubicBezTo>
                    <a:pt x="440" y="2587"/>
                    <a:pt x="525" y="2533"/>
                    <a:pt x="528" y="2425"/>
                  </a:cubicBezTo>
                  <a:cubicBezTo>
                    <a:pt x="546" y="1653"/>
                    <a:pt x="485" y="880"/>
                    <a:pt x="345" y="120"/>
                  </a:cubicBezTo>
                  <a:cubicBezTo>
                    <a:pt x="330" y="36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7" name="Google Shape;11097;p21"/>
            <p:cNvSpPr/>
            <p:nvPr/>
          </p:nvSpPr>
          <p:spPr>
            <a:xfrm>
              <a:off x="4470125" y="2901075"/>
              <a:ext cx="43375" cy="10325"/>
            </a:xfrm>
            <a:custGeom>
              <a:avLst/>
              <a:gdLst/>
              <a:ahLst/>
              <a:cxnLst/>
              <a:rect l="l" t="t" r="r" b="b"/>
              <a:pathLst>
                <a:path w="1735" h="413" extrusionOk="0">
                  <a:moveTo>
                    <a:pt x="1020" y="0"/>
                  </a:moveTo>
                  <a:cubicBezTo>
                    <a:pt x="744" y="0"/>
                    <a:pt x="467" y="29"/>
                    <a:pt x="196" y="87"/>
                  </a:cubicBezTo>
                  <a:cubicBezTo>
                    <a:pt x="0" y="127"/>
                    <a:pt x="65" y="413"/>
                    <a:pt x="247" y="413"/>
                  </a:cubicBezTo>
                  <a:cubicBezTo>
                    <a:pt x="259" y="413"/>
                    <a:pt x="272" y="412"/>
                    <a:pt x="286" y="409"/>
                  </a:cubicBezTo>
                  <a:cubicBezTo>
                    <a:pt x="531" y="358"/>
                    <a:pt x="780" y="333"/>
                    <a:pt x="1029" y="333"/>
                  </a:cubicBezTo>
                  <a:cubicBezTo>
                    <a:pt x="1194" y="333"/>
                    <a:pt x="1359" y="344"/>
                    <a:pt x="1523" y="366"/>
                  </a:cubicBezTo>
                  <a:cubicBezTo>
                    <a:pt x="1531" y="367"/>
                    <a:pt x="1539" y="368"/>
                    <a:pt x="1547" y="368"/>
                  </a:cubicBezTo>
                  <a:cubicBezTo>
                    <a:pt x="1735" y="368"/>
                    <a:pt x="1725" y="57"/>
                    <a:pt x="1523" y="32"/>
                  </a:cubicBezTo>
                  <a:cubicBezTo>
                    <a:pt x="1356" y="11"/>
                    <a:pt x="1188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8" name="Google Shape;11098;p21"/>
            <p:cNvSpPr/>
            <p:nvPr/>
          </p:nvSpPr>
          <p:spPr>
            <a:xfrm>
              <a:off x="4531225" y="2846525"/>
              <a:ext cx="56225" cy="89425"/>
            </a:xfrm>
            <a:custGeom>
              <a:avLst/>
              <a:gdLst/>
              <a:ahLst/>
              <a:cxnLst/>
              <a:rect l="l" t="t" r="r" b="b"/>
              <a:pathLst>
                <a:path w="2249" h="3577" extrusionOk="0">
                  <a:moveTo>
                    <a:pt x="1043" y="710"/>
                  </a:moveTo>
                  <a:cubicBezTo>
                    <a:pt x="1075" y="1096"/>
                    <a:pt x="1100" y="1483"/>
                    <a:pt x="1118" y="1870"/>
                  </a:cubicBezTo>
                  <a:lnTo>
                    <a:pt x="1118" y="1870"/>
                  </a:lnTo>
                  <a:cubicBezTo>
                    <a:pt x="893" y="1847"/>
                    <a:pt x="669" y="1806"/>
                    <a:pt x="449" y="1749"/>
                  </a:cubicBezTo>
                  <a:lnTo>
                    <a:pt x="449" y="1749"/>
                  </a:lnTo>
                  <a:lnTo>
                    <a:pt x="1043" y="710"/>
                  </a:lnTo>
                  <a:close/>
                  <a:moveTo>
                    <a:pt x="1151" y="0"/>
                  </a:moveTo>
                  <a:cubicBezTo>
                    <a:pt x="1100" y="0"/>
                    <a:pt x="1051" y="25"/>
                    <a:pt x="1018" y="83"/>
                  </a:cubicBezTo>
                  <a:lnTo>
                    <a:pt x="54" y="1766"/>
                  </a:lnTo>
                  <a:cubicBezTo>
                    <a:pt x="0" y="1860"/>
                    <a:pt x="49" y="1981"/>
                    <a:pt x="154" y="2011"/>
                  </a:cubicBezTo>
                  <a:cubicBezTo>
                    <a:pt x="473" y="2111"/>
                    <a:pt x="801" y="2177"/>
                    <a:pt x="1132" y="2208"/>
                  </a:cubicBezTo>
                  <a:lnTo>
                    <a:pt x="1132" y="2208"/>
                  </a:lnTo>
                  <a:cubicBezTo>
                    <a:pt x="1147" y="2610"/>
                    <a:pt x="1154" y="3012"/>
                    <a:pt x="1153" y="3415"/>
                  </a:cubicBezTo>
                  <a:cubicBezTo>
                    <a:pt x="1153" y="3522"/>
                    <a:pt x="1237" y="3576"/>
                    <a:pt x="1321" y="3576"/>
                  </a:cubicBezTo>
                  <a:cubicBezTo>
                    <a:pt x="1405" y="3576"/>
                    <a:pt x="1488" y="3523"/>
                    <a:pt x="1489" y="3415"/>
                  </a:cubicBezTo>
                  <a:cubicBezTo>
                    <a:pt x="1490" y="3018"/>
                    <a:pt x="1483" y="2622"/>
                    <a:pt x="1469" y="2227"/>
                  </a:cubicBezTo>
                  <a:lnTo>
                    <a:pt x="1469" y="2227"/>
                  </a:lnTo>
                  <a:cubicBezTo>
                    <a:pt x="1502" y="2228"/>
                    <a:pt x="1536" y="2228"/>
                    <a:pt x="1569" y="2228"/>
                  </a:cubicBezTo>
                  <a:cubicBezTo>
                    <a:pt x="1724" y="2228"/>
                    <a:pt x="1880" y="2220"/>
                    <a:pt x="2035" y="2205"/>
                  </a:cubicBezTo>
                  <a:cubicBezTo>
                    <a:pt x="2241" y="2186"/>
                    <a:pt x="2248" y="1870"/>
                    <a:pt x="2054" y="1870"/>
                  </a:cubicBezTo>
                  <a:cubicBezTo>
                    <a:pt x="2048" y="1870"/>
                    <a:pt x="2042" y="1870"/>
                    <a:pt x="2035" y="1871"/>
                  </a:cubicBezTo>
                  <a:cubicBezTo>
                    <a:pt x="1884" y="1886"/>
                    <a:pt x="1732" y="1894"/>
                    <a:pt x="1581" y="1894"/>
                  </a:cubicBezTo>
                  <a:cubicBezTo>
                    <a:pt x="1539" y="1894"/>
                    <a:pt x="1497" y="1893"/>
                    <a:pt x="1455" y="1892"/>
                  </a:cubicBezTo>
                  <a:lnTo>
                    <a:pt x="1455" y="1892"/>
                  </a:lnTo>
                  <a:cubicBezTo>
                    <a:pt x="1429" y="1316"/>
                    <a:pt x="1386" y="741"/>
                    <a:pt x="1329" y="167"/>
                  </a:cubicBezTo>
                  <a:cubicBezTo>
                    <a:pt x="1319" y="70"/>
                    <a:pt x="1234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099" name="Google Shape;11099;p21"/>
            <p:cNvSpPr/>
            <p:nvPr/>
          </p:nvSpPr>
          <p:spPr>
            <a:xfrm>
              <a:off x="4606925" y="2853000"/>
              <a:ext cx="35225" cy="91375"/>
            </a:xfrm>
            <a:custGeom>
              <a:avLst/>
              <a:gdLst/>
              <a:ahLst/>
              <a:cxnLst/>
              <a:rect l="l" t="t" r="r" b="b"/>
              <a:pathLst>
                <a:path w="1409" h="3655" extrusionOk="0">
                  <a:moveTo>
                    <a:pt x="1183" y="0"/>
                  </a:moveTo>
                  <a:cubicBezTo>
                    <a:pt x="1133" y="0"/>
                    <a:pt x="1085" y="25"/>
                    <a:pt x="1056" y="86"/>
                  </a:cubicBezTo>
                  <a:lnTo>
                    <a:pt x="1054" y="86"/>
                  </a:lnTo>
                  <a:cubicBezTo>
                    <a:pt x="516" y="1205"/>
                    <a:pt x="0" y="2564"/>
                    <a:pt x="975" y="3603"/>
                  </a:cubicBezTo>
                  <a:cubicBezTo>
                    <a:pt x="1009" y="3639"/>
                    <a:pt x="1048" y="3654"/>
                    <a:pt x="1085" y="3654"/>
                  </a:cubicBezTo>
                  <a:cubicBezTo>
                    <a:pt x="1210" y="3654"/>
                    <a:pt x="1324" y="3487"/>
                    <a:pt x="1211" y="3366"/>
                  </a:cubicBezTo>
                  <a:cubicBezTo>
                    <a:pt x="353" y="2451"/>
                    <a:pt x="879" y="1218"/>
                    <a:pt x="1344" y="254"/>
                  </a:cubicBezTo>
                  <a:cubicBezTo>
                    <a:pt x="1408" y="122"/>
                    <a:pt x="1292" y="0"/>
                    <a:pt x="1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0" name="Google Shape;11100;p21"/>
            <p:cNvSpPr/>
            <p:nvPr/>
          </p:nvSpPr>
          <p:spPr>
            <a:xfrm>
              <a:off x="4669025" y="2869500"/>
              <a:ext cx="42550" cy="57475"/>
            </a:xfrm>
            <a:custGeom>
              <a:avLst/>
              <a:gdLst/>
              <a:ahLst/>
              <a:cxnLst/>
              <a:rect l="l" t="t" r="r" b="b"/>
              <a:pathLst>
                <a:path w="1702" h="2299" extrusionOk="0">
                  <a:moveTo>
                    <a:pt x="1249" y="0"/>
                  </a:moveTo>
                  <a:cubicBezTo>
                    <a:pt x="829" y="0"/>
                    <a:pt x="393" y="211"/>
                    <a:pt x="247" y="632"/>
                  </a:cubicBezTo>
                  <a:cubicBezTo>
                    <a:pt x="1" y="1341"/>
                    <a:pt x="1227" y="1376"/>
                    <a:pt x="1168" y="1963"/>
                  </a:cubicBezTo>
                  <a:lnTo>
                    <a:pt x="1168" y="1963"/>
                  </a:lnTo>
                  <a:lnTo>
                    <a:pt x="335" y="1954"/>
                  </a:lnTo>
                  <a:cubicBezTo>
                    <a:pt x="335" y="1954"/>
                    <a:pt x="334" y="1954"/>
                    <a:pt x="334" y="1954"/>
                  </a:cubicBezTo>
                  <a:cubicBezTo>
                    <a:pt x="120" y="1954"/>
                    <a:pt x="121" y="2287"/>
                    <a:pt x="335" y="2290"/>
                  </a:cubicBezTo>
                  <a:lnTo>
                    <a:pt x="1301" y="2299"/>
                  </a:lnTo>
                  <a:cubicBezTo>
                    <a:pt x="1379" y="2299"/>
                    <a:pt x="1437" y="2245"/>
                    <a:pt x="1462" y="2175"/>
                  </a:cubicBezTo>
                  <a:cubicBezTo>
                    <a:pt x="1583" y="1841"/>
                    <a:pt x="1429" y="1521"/>
                    <a:pt x="1167" y="1300"/>
                  </a:cubicBezTo>
                  <a:cubicBezTo>
                    <a:pt x="1002" y="1162"/>
                    <a:pt x="486" y="967"/>
                    <a:pt x="599" y="665"/>
                  </a:cubicBezTo>
                  <a:cubicBezTo>
                    <a:pt x="689" y="429"/>
                    <a:pt x="998" y="333"/>
                    <a:pt x="1248" y="333"/>
                  </a:cubicBezTo>
                  <a:cubicBezTo>
                    <a:pt x="1309" y="333"/>
                    <a:pt x="1367" y="339"/>
                    <a:pt x="1417" y="349"/>
                  </a:cubicBezTo>
                  <a:cubicBezTo>
                    <a:pt x="1431" y="352"/>
                    <a:pt x="1444" y="354"/>
                    <a:pt x="1457" y="354"/>
                  </a:cubicBezTo>
                  <a:cubicBezTo>
                    <a:pt x="1638" y="354"/>
                    <a:pt x="1702" y="70"/>
                    <a:pt x="1505" y="27"/>
                  </a:cubicBezTo>
                  <a:cubicBezTo>
                    <a:pt x="1422" y="9"/>
                    <a:pt x="1336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1" name="Google Shape;11101;p21"/>
            <p:cNvSpPr/>
            <p:nvPr/>
          </p:nvSpPr>
          <p:spPr>
            <a:xfrm>
              <a:off x="4710625" y="2836800"/>
              <a:ext cx="36275" cy="44775"/>
            </a:xfrm>
            <a:custGeom>
              <a:avLst/>
              <a:gdLst/>
              <a:ahLst/>
              <a:cxnLst/>
              <a:rect l="l" t="t" r="r" b="b"/>
              <a:pathLst>
                <a:path w="1451" h="1791" extrusionOk="0">
                  <a:moveTo>
                    <a:pt x="1030" y="0"/>
                  </a:moveTo>
                  <a:cubicBezTo>
                    <a:pt x="984" y="0"/>
                    <a:pt x="938" y="16"/>
                    <a:pt x="904" y="45"/>
                  </a:cubicBezTo>
                  <a:lnTo>
                    <a:pt x="128" y="728"/>
                  </a:lnTo>
                  <a:cubicBezTo>
                    <a:pt x="0" y="839"/>
                    <a:pt x="119" y="1009"/>
                    <a:pt x="254" y="1009"/>
                  </a:cubicBezTo>
                  <a:cubicBezTo>
                    <a:pt x="291" y="1009"/>
                    <a:pt x="330" y="996"/>
                    <a:pt x="364" y="965"/>
                  </a:cubicBezTo>
                  <a:lnTo>
                    <a:pt x="908" y="487"/>
                  </a:lnTo>
                  <a:lnTo>
                    <a:pt x="908" y="487"/>
                  </a:lnTo>
                  <a:cubicBezTo>
                    <a:pt x="974" y="881"/>
                    <a:pt x="1041" y="1276"/>
                    <a:pt x="1107" y="1670"/>
                  </a:cubicBezTo>
                  <a:cubicBezTo>
                    <a:pt x="1121" y="1754"/>
                    <a:pt x="1181" y="1791"/>
                    <a:pt x="1245" y="1791"/>
                  </a:cubicBezTo>
                  <a:cubicBezTo>
                    <a:pt x="1342" y="1791"/>
                    <a:pt x="1450" y="1707"/>
                    <a:pt x="1429" y="1580"/>
                  </a:cubicBezTo>
                  <a:cubicBezTo>
                    <a:pt x="1348" y="1093"/>
                    <a:pt x="1266" y="606"/>
                    <a:pt x="1185" y="120"/>
                  </a:cubicBezTo>
                  <a:cubicBezTo>
                    <a:pt x="1171" y="38"/>
                    <a:pt x="1102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2" name="Google Shape;11102;p21"/>
            <p:cNvSpPr/>
            <p:nvPr/>
          </p:nvSpPr>
          <p:spPr>
            <a:xfrm>
              <a:off x="4755100" y="2848175"/>
              <a:ext cx="37950" cy="102400"/>
            </a:xfrm>
            <a:custGeom>
              <a:avLst/>
              <a:gdLst/>
              <a:ahLst/>
              <a:cxnLst/>
              <a:rect l="l" t="t" r="r" b="b"/>
              <a:pathLst>
                <a:path w="1518" h="4096" extrusionOk="0">
                  <a:moveTo>
                    <a:pt x="245" y="1"/>
                  </a:moveTo>
                  <a:cubicBezTo>
                    <a:pt x="115" y="1"/>
                    <a:pt x="1" y="169"/>
                    <a:pt x="120" y="286"/>
                  </a:cubicBezTo>
                  <a:cubicBezTo>
                    <a:pt x="1090" y="1230"/>
                    <a:pt x="1163" y="2784"/>
                    <a:pt x="265" y="3805"/>
                  </a:cubicBezTo>
                  <a:cubicBezTo>
                    <a:pt x="156" y="3927"/>
                    <a:pt x="269" y="4095"/>
                    <a:pt x="392" y="4095"/>
                  </a:cubicBezTo>
                  <a:cubicBezTo>
                    <a:pt x="429" y="4095"/>
                    <a:pt x="468" y="4079"/>
                    <a:pt x="501" y="4041"/>
                  </a:cubicBezTo>
                  <a:cubicBezTo>
                    <a:pt x="1517" y="2888"/>
                    <a:pt x="1462" y="1123"/>
                    <a:pt x="356" y="49"/>
                  </a:cubicBezTo>
                  <a:cubicBezTo>
                    <a:pt x="322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3" name="Google Shape;11103;p21"/>
            <p:cNvSpPr/>
            <p:nvPr/>
          </p:nvSpPr>
          <p:spPr>
            <a:xfrm>
              <a:off x="4794900" y="2858550"/>
              <a:ext cx="60450" cy="85100"/>
            </a:xfrm>
            <a:custGeom>
              <a:avLst/>
              <a:gdLst/>
              <a:ahLst/>
              <a:cxnLst/>
              <a:rect l="l" t="t" r="r" b="b"/>
              <a:pathLst>
                <a:path w="2418" h="3404" extrusionOk="0">
                  <a:moveTo>
                    <a:pt x="1872" y="0"/>
                  </a:moveTo>
                  <a:cubicBezTo>
                    <a:pt x="459" y="0"/>
                    <a:pt x="0" y="3176"/>
                    <a:pt x="1855" y="3402"/>
                  </a:cubicBezTo>
                  <a:cubicBezTo>
                    <a:pt x="1863" y="3403"/>
                    <a:pt x="1870" y="3403"/>
                    <a:pt x="1878" y="3403"/>
                  </a:cubicBezTo>
                  <a:cubicBezTo>
                    <a:pt x="2068" y="3403"/>
                    <a:pt x="2059" y="3093"/>
                    <a:pt x="1855" y="3068"/>
                  </a:cubicBezTo>
                  <a:cubicBezTo>
                    <a:pt x="421" y="2893"/>
                    <a:pt x="880" y="348"/>
                    <a:pt x="1911" y="348"/>
                  </a:cubicBezTo>
                  <a:cubicBezTo>
                    <a:pt x="1986" y="348"/>
                    <a:pt x="2065" y="361"/>
                    <a:pt x="2146" y="391"/>
                  </a:cubicBezTo>
                  <a:cubicBezTo>
                    <a:pt x="2166" y="398"/>
                    <a:pt x="2185" y="401"/>
                    <a:pt x="2203" y="401"/>
                  </a:cubicBezTo>
                  <a:cubicBezTo>
                    <a:pt x="2364" y="401"/>
                    <a:pt x="2418" y="133"/>
                    <a:pt x="2236" y="67"/>
                  </a:cubicBezTo>
                  <a:cubicBezTo>
                    <a:pt x="2109" y="22"/>
                    <a:pt x="1987" y="0"/>
                    <a:pt x="18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4" name="Google Shape;11104;p21"/>
            <p:cNvSpPr/>
            <p:nvPr/>
          </p:nvSpPr>
          <p:spPr>
            <a:xfrm>
              <a:off x="4861250" y="2871875"/>
              <a:ext cx="38075" cy="62900"/>
            </a:xfrm>
            <a:custGeom>
              <a:avLst/>
              <a:gdLst/>
              <a:ahLst/>
              <a:cxnLst/>
              <a:rect l="l" t="t" r="r" b="b"/>
              <a:pathLst>
                <a:path w="1523" h="2516" extrusionOk="0">
                  <a:moveTo>
                    <a:pt x="1050" y="0"/>
                  </a:moveTo>
                  <a:cubicBezTo>
                    <a:pt x="637" y="0"/>
                    <a:pt x="110" y="511"/>
                    <a:pt x="49" y="840"/>
                  </a:cubicBezTo>
                  <a:cubicBezTo>
                    <a:pt x="0" y="1096"/>
                    <a:pt x="95" y="1339"/>
                    <a:pt x="325" y="1470"/>
                  </a:cubicBezTo>
                  <a:cubicBezTo>
                    <a:pt x="461" y="1548"/>
                    <a:pt x="609" y="1549"/>
                    <a:pt x="755" y="1591"/>
                  </a:cubicBezTo>
                  <a:cubicBezTo>
                    <a:pt x="876" y="1626"/>
                    <a:pt x="1085" y="1684"/>
                    <a:pt x="1138" y="1819"/>
                  </a:cubicBezTo>
                  <a:cubicBezTo>
                    <a:pt x="1213" y="2013"/>
                    <a:pt x="1037" y="2174"/>
                    <a:pt x="861" y="2174"/>
                  </a:cubicBezTo>
                  <a:cubicBezTo>
                    <a:pt x="754" y="2174"/>
                    <a:pt x="648" y="2115"/>
                    <a:pt x="597" y="1970"/>
                  </a:cubicBezTo>
                  <a:cubicBezTo>
                    <a:pt x="568" y="1891"/>
                    <a:pt x="500" y="1856"/>
                    <a:pt x="433" y="1856"/>
                  </a:cubicBezTo>
                  <a:cubicBezTo>
                    <a:pt x="331" y="1856"/>
                    <a:pt x="231" y="1936"/>
                    <a:pt x="275" y="2059"/>
                  </a:cubicBezTo>
                  <a:cubicBezTo>
                    <a:pt x="379" y="2353"/>
                    <a:pt x="658" y="2515"/>
                    <a:pt x="922" y="2515"/>
                  </a:cubicBezTo>
                  <a:cubicBezTo>
                    <a:pt x="1183" y="2515"/>
                    <a:pt x="1429" y="2357"/>
                    <a:pt x="1478" y="2013"/>
                  </a:cubicBezTo>
                  <a:cubicBezTo>
                    <a:pt x="1523" y="1740"/>
                    <a:pt x="1382" y="1472"/>
                    <a:pt x="1134" y="1351"/>
                  </a:cubicBezTo>
                  <a:cubicBezTo>
                    <a:pt x="976" y="1272"/>
                    <a:pt x="725" y="1314"/>
                    <a:pt x="590" y="1218"/>
                  </a:cubicBezTo>
                  <a:lnTo>
                    <a:pt x="380" y="874"/>
                  </a:lnTo>
                  <a:cubicBezTo>
                    <a:pt x="436" y="721"/>
                    <a:pt x="548" y="594"/>
                    <a:pt x="693" y="518"/>
                  </a:cubicBezTo>
                  <a:cubicBezTo>
                    <a:pt x="757" y="475"/>
                    <a:pt x="937" y="352"/>
                    <a:pt x="1053" y="352"/>
                  </a:cubicBezTo>
                  <a:cubicBezTo>
                    <a:pt x="1085" y="352"/>
                    <a:pt x="1112" y="361"/>
                    <a:pt x="1130" y="384"/>
                  </a:cubicBezTo>
                  <a:cubicBezTo>
                    <a:pt x="1164" y="424"/>
                    <a:pt x="1202" y="440"/>
                    <a:pt x="1240" y="440"/>
                  </a:cubicBezTo>
                  <a:cubicBezTo>
                    <a:pt x="1360" y="440"/>
                    <a:pt x="1471" y="273"/>
                    <a:pt x="1367" y="148"/>
                  </a:cubicBezTo>
                  <a:lnTo>
                    <a:pt x="1368" y="148"/>
                  </a:lnTo>
                  <a:cubicBezTo>
                    <a:pt x="1282" y="44"/>
                    <a:pt x="1171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5" name="Google Shape;11105;p21"/>
            <p:cNvSpPr/>
            <p:nvPr/>
          </p:nvSpPr>
          <p:spPr>
            <a:xfrm>
              <a:off x="4903375" y="2865500"/>
              <a:ext cx="46825" cy="84850"/>
            </a:xfrm>
            <a:custGeom>
              <a:avLst/>
              <a:gdLst/>
              <a:ahLst/>
              <a:cxnLst/>
              <a:rect l="l" t="t" r="r" b="b"/>
              <a:pathLst>
                <a:path w="1873" h="3394" extrusionOk="0">
                  <a:moveTo>
                    <a:pt x="257" y="1"/>
                  </a:moveTo>
                  <a:cubicBezTo>
                    <a:pt x="103" y="1"/>
                    <a:pt x="0" y="225"/>
                    <a:pt x="167" y="309"/>
                  </a:cubicBezTo>
                  <a:cubicBezTo>
                    <a:pt x="1288" y="868"/>
                    <a:pt x="1493" y="2251"/>
                    <a:pt x="567" y="3110"/>
                  </a:cubicBezTo>
                  <a:cubicBezTo>
                    <a:pt x="445" y="3225"/>
                    <a:pt x="560" y="3393"/>
                    <a:pt x="692" y="3393"/>
                  </a:cubicBezTo>
                  <a:cubicBezTo>
                    <a:pt x="730" y="3393"/>
                    <a:pt x="769" y="3380"/>
                    <a:pt x="805" y="3347"/>
                  </a:cubicBezTo>
                  <a:cubicBezTo>
                    <a:pt x="1872" y="2354"/>
                    <a:pt x="1647" y="674"/>
                    <a:pt x="335" y="20"/>
                  </a:cubicBezTo>
                  <a:cubicBezTo>
                    <a:pt x="308" y="7"/>
                    <a:pt x="282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6" name="Google Shape;11106;p21"/>
            <p:cNvSpPr/>
            <p:nvPr/>
          </p:nvSpPr>
          <p:spPr>
            <a:xfrm>
              <a:off x="4934550" y="2826675"/>
              <a:ext cx="44300" cy="50950"/>
            </a:xfrm>
            <a:custGeom>
              <a:avLst/>
              <a:gdLst/>
              <a:ahLst/>
              <a:cxnLst/>
              <a:rect l="l" t="t" r="r" b="b"/>
              <a:pathLst>
                <a:path w="1772" h="2038" extrusionOk="0">
                  <a:moveTo>
                    <a:pt x="566" y="1"/>
                  </a:moveTo>
                  <a:cubicBezTo>
                    <a:pt x="373" y="1"/>
                    <a:pt x="184" y="93"/>
                    <a:pt x="76" y="276"/>
                  </a:cubicBezTo>
                  <a:cubicBezTo>
                    <a:pt x="0" y="406"/>
                    <a:pt x="116" y="526"/>
                    <a:pt x="230" y="526"/>
                  </a:cubicBezTo>
                  <a:cubicBezTo>
                    <a:pt x="281" y="526"/>
                    <a:pt x="331" y="503"/>
                    <a:pt x="365" y="445"/>
                  </a:cubicBezTo>
                  <a:lnTo>
                    <a:pt x="365" y="447"/>
                  </a:lnTo>
                  <a:cubicBezTo>
                    <a:pt x="410" y="371"/>
                    <a:pt x="488" y="332"/>
                    <a:pt x="569" y="332"/>
                  </a:cubicBezTo>
                  <a:cubicBezTo>
                    <a:pt x="612" y="332"/>
                    <a:pt x="656" y="344"/>
                    <a:pt x="696" y="366"/>
                  </a:cubicBezTo>
                  <a:cubicBezTo>
                    <a:pt x="856" y="456"/>
                    <a:pt x="871" y="665"/>
                    <a:pt x="848" y="822"/>
                  </a:cubicBezTo>
                  <a:cubicBezTo>
                    <a:pt x="813" y="1072"/>
                    <a:pt x="644" y="1284"/>
                    <a:pt x="497" y="1481"/>
                  </a:cubicBezTo>
                  <a:cubicBezTo>
                    <a:pt x="456" y="1539"/>
                    <a:pt x="473" y="1638"/>
                    <a:pt x="523" y="1684"/>
                  </a:cubicBezTo>
                  <a:cubicBezTo>
                    <a:pt x="773" y="1913"/>
                    <a:pt x="1069" y="2037"/>
                    <a:pt x="1396" y="2037"/>
                  </a:cubicBezTo>
                  <a:cubicBezTo>
                    <a:pt x="1449" y="2037"/>
                    <a:pt x="1503" y="2034"/>
                    <a:pt x="1557" y="2027"/>
                  </a:cubicBezTo>
                  <a:cubicBezTo>
                    <a:pt x="1762" y="2004"/>
                    <a:pt x="1772" y="1692"/>
                    <a:pt x="1580" y="1692"/>
                  </a:cubicBezTo>
                  <a:cubicBezTo>
                    <a:pt x="1573" y="1692"/>
                    <a:pt x="1565" y="1692"/>
                    <a:pt x="1557" y="1693"/>
                  </a:cubicBezTo>
                  <a:cubicBezTo>
                    <a:pt x="1507" y="1699"/>
                    <a:pt x="1457" y="1702"/>
                    <a:pt x="1409" y="1702"/>
                  </a:cubicBezTo>
                  <a:cubicBezTo>
                    <a:pt x="1210" y="1702"/>
                    <a:pt x="1032" y="1650"/>
                    <a:pt x="869" y="1535"/>
                  </a:cubicBezTo>
                  <a:lnTo>
                    <a:pt x="869" y="1535"/>
                  </a:lnTo>
                  <a:cubicBezTo>
                    <a:pt x="1132" y="1149"/>
                    <a:pt x="1363" y="645"/>
                    <a:pt x="1033" y="226"/>
                  </a:cubicBezTo>
                  <a:cubicBezTo>
                    <a:pt x="915" y="76"/>
                    <a:pt x="739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7" name="Google Shape;11107;p21"/>
            <p:cNvSpPr/>
            <p:nvPr/>
          </p:nvSpPr>
          <p:spPr>
            <a:xfrm>
              <a:off x="5010225" y="2871600"/>
              <a:ext cx="13200" cy="67125"/>
            </a:xfrm>
            <a:custGeom>
              <a:avLst/>
              <a:gdLst/>
              <a:ahLst/>
              <a:cxnLst/>
              <a:rect l="l" t="t" r="r" b="b"/>
              <a:pathLst>
                <a:path w="528" h="2685" extrusionOk="0">
                  <a:moveTo>
                    <a:pt x="205" y="1"/>
                  </a:moveTo>
                  <a:cubicBezTo>
                    <a:pt x="108" y="1"/>
                    <a:pt x="0" y="84"/>
                    <a:pt x="22" y="210"/>
                  </a:cubicBezTo>
                  <a:cubicBezTo>
                    <a:pt x="160" y="975"/>
                    <a:pt x="192" y="1753"/>
                    <a:pt x="120" y="2524"/>
                  </a:cubicBezTo>
                  <a:cubicBezTo>
                    <a:pt x="110" y="2631"/>
                    <a:pt x="188" y="2684"/>
                    <a:pt x="272" y="2684"/>
                  </a:cubicBezTo>
                  <a:cubicBezTo>
                    <a:pt x="355" y="2684"/>
                    <a:pt x="444" y="2631"/>
                    <a:pt x="454" y="2524"/>
                  </a:cubicBezTo>
                  <a:cubicBezTo>
                    <a:pt x="527" y="1722"/>
                    <a:pt x="491" y="914"/>
                    <a:pt x="346" y="122"/>
                  </a:cubicBezTo>
                  <a:cubicBezTo>
                    <a:pt x="330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8" name="Google Shape;11108;p21"/>
            <p:cNvSpPr/>
            <p:nvPr/>
          </p:nvSpPr>
          <p:spPr>
            <a:xfrm>
              <a:off x="4983300" y="2908775"/>
              <a:ext cx="65975" cy="11725"/>
            </a:xfrm>
            <a:custGeom>
              <a:avLst/>
              <a:gdLst/>
              <a:ahLst/>
              <a:cxnLst/>
              <a:rect l="l" t="t" r="r" b="b"/>
              <a:pathLst>
                <a:path w="2639" h="469" extrusionOk="0">
                  <a:moveTo>
                    <a:pt x="2207" y="0"/>
                  </a:moveTo>
                  <a:cubicBezTo>
                    <a:pt x="1540" y="0"/>
                    <a:pt x="874" y="45"/>
                    <a:pt x="213" y="131"/>
                  </a:cubicBez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8"/>
                    <a:pt x="213" y="467"/>
                  </a:cubicBezTo>
                  <a:cubicBezTo>
                    <a:pt x="874" y="379"/>
                    <a:pt x="1540" y="334"/>
                    <a:pt x="2207" y="334"/>
                  </a:cubicBezTo>
                  <a:cubicBezTo>
                    <a:pt x="2279" y="334"/>
                    <a:pt x="2351" y="335"/>
                    <a:pt x="2423" y="336"/>
                  </a:cubicBezTo>
                  <a:cubicBezTo>
                    <a:pt x="2424" y="336"/>
                    <a:pt x="2425" y="336"/>
                    <a:pt x="2426" y="336"/>
                  </a:cubicBezTo>
                  <a:cubicBezTo>
                    <a:pt x="2638" y="336"/>
                    <a:pt x="2637" y="5"/>
                    <a:pt x="2423" y="2"/>
                  </a:cubicBezTo>
                  <a:cubicBezTo>
                    <a:pt x="2351" y="1"/>
                    <a:pt x="2279" y="0"/>
                    <a:pt x="2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09" name="Google Shape;11109;p21"/>
            <p:cNvSpPr/>
            <p:nvPr/>
          </p:nvSpPr>
          <p:spPr>
            <a:xfrm>
              <a:off x="5073475" y="2890075"/>
              <a:ext cx="72550" cy="51075"/>
            </a:xfrm>
            <a:custGeom>
              <a:avLst/>
              <a:gdLst/>
              <a:ahLst/>
              <a:cxnLst/>
              <a:rect l="l" t="t" r="r" b="b"/>
              <a:pathLst>
                <a:path w="2902" h="2043" extrusionOk="0">
                  <a:moveTo>
                    <a:pt x="1355" y="344"/>
                  </a:moveTo>
                  <a:cubicBezTo>
                    <a:pt x="1436" y="344"/>
                    <a:pt x="1518" y="353"/>
                    <a:pt x="1598" y="369"/>
                  </a:cubicBezTo>
                  <a:lnTo>
                    <a:pt x="1598" y="369"/>
                  </a:lnTo>
                  <a:cubicBezTo>
                    <a:pt x="1646" y="856"/>
                    <a:pt x="1626" y="1674"/>
                    <a:pt x="1059" y="1674"/>
                  </a:cubicBezTo>
                  <a:cubicBezTo>
                    <a:pt x="1032" y="1674"/>
                    <a:pt x="1004" y="1672"/>
                    <a:pt x="975" y="1668"/>
                  </a:cubicBezTo>
                  <a:cubicBezTo>
                    <a:pt x="542" y="1610"/>
                    <a:pt x="359" y="1110"/>
                    <a:pt x="563" y="754"/>
                  </a:cubicBezTo>
                  <a:cubicBezTo>
                    <a:pt x="728" y="468"/>
                    <a:pt x="1040" y="344"/>
                    <a:pt x="1355" y="344"/>
                  </a:cubicBezTo>
                  <a:close/>
                  <a:moveTo>
                    <a:pt x="1754" y="1"/>
                  </a:moveTo>
                  <a:cubicBezTo>
                    <a:pt x="1717" y="1"/>
                    <a:pt x="1680" y="15"/>
                    <a:pt x="1650" y="40"/>
                  </a:cubicBezTo>
                  <a:lnTo>
                    <a:pt x="1650" y="40"/>
                  </a:lnTo>
                  <a:cubicBezTo>
                    <a:pt x="1554" y="23"/>
                    <a:pt x="1456" y="14"/>
                    <a:pt x="1358" y="14"/>
                  </a:cubicBezTo>
                  <a:cubicBezTo>
                    <a:pt x="946" y="14"/>
                    <a:pt x="535" y="171"/>
                    <a:pt x="294" y="527"/>
                  </a:cubicBezTo>
                  <a:cubicBezTo>
                    <a:pt x="0" y="962"/>
                    <a:pt x="128" y="1557"/>
                    <a:pt x="548" y="1865"/>
                  </a:cubicBezTo>
                  <a:cubicBezTo>
                    <a:pt x="696" y="1973"/>
                    <a:pt x="864" y="2025"/>
                    <a:pt x="1030" y="2025"/>
                  </a:cubicBezTo>
                  <a:cubicBezTo>
                    <a:pt x="1284" y="2025"/>
                    <a:pt x="1534" y="1903"/>
                    <a:pt x="1699" y="1676"/>
                  </a:cubicBezTo>
                  <a:cubicBezTo>
                    <a:pt x="1863" y="1449"/>
                    <a:pt x="1930" y="1173"/>
                    <a:pt x="1947" y="890"/>
                  </a:cubicBezTo>
                  <a:lnTo>
                    <a:pt x="1947" y="890"/>
                  </a:lnTo>
                  <a:lnTo>
                    <a:pt x="2540" y="1961"/>
                  </a:lnTo>
                  <a:cubicBezTo>
                    <a:pt x="2572" y="2019"/>
                    <a:pt x="2622" y="2043"/>
                    <a:pt x="2672" y="2043"/>
                  </a:cubicBezTo>
                  <a:cubicBezTo>
                    <a:pt x="2785" y="2043"/>
                    <a:pt x="2901" y="1921"/>
                    <a:pt x="2830" y="1792"/>
                  </a:cubicBezTo>
                  <a:lnTo>
                    <a:pt x="1884" y="86"/>
                  </a:lnTo>
                  <a:cubicBezTo>
                    <a:pt x="1851" y="26"/>
                    <a:pt x="1803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0" name="Google Shape;11110;p21"/>
            <p:cNvSpPr/>
            <p:nvPr/>
          </p:nvSpPr>
          <p:spPr>
            <a:xfrm>
              <a:off x="5142450" y="2856800"/>
              <a:ext cx="72775" cy="80950"/>
            </a:xfrm>
            <a:custGeom>
              <a:avLst/>
              <a:gdLst/>
              <a:ahLst/>
              <a:cxnLst/>
              <a:rect l="l" t="t" r="r" b="b"/>
              <a:pathLst>
                <a:path w="2911" h="3238" extrusionOk="0">
                  <a:moveTo>
                    <a:pt x="1935" y="1431"/>
                  </a:moveTo>
                  <a:cubicBezTo>
                    <a:pt x="2102" y="1431"/>
                    <a:pt x="2267" y="1524"/>
                    <a:pt x="2401" y="1756"/>
                  </a:cubicBezTo>
                  <a:cubicBezTo>
                    <a:pt x="2788" y="2427"/>
                    <a:pt x="2176" y="2866"/>
                    <a:pt x="1571" y="2866"/>
                  </a:cubicBezTo>
                  <a:cubicBezTo>
                    <a:pt x="1387" y="2866"/>
                    <a:pt x="1204" y="2825"/>
                    <a:pt x="1050" y="2739"/>
                  </a:cubicBezTo>
                  <a:lnTo>
                    <a:pt x="1050" y="2739"/>
                  </a:lnTo>
                  <a:cubicBezTo>
                    <a:pt x="1080" y="2702"/>
                    <a:pt x="1096" y="2653"/>
                    <a:pt x="1087" y="2595"/>
                  </a:cubicBezTo>
                  <a:cubicBezTo>
                    <a:pt x="1012" y="2112"/>
                    <a:pt x="1482" y="1431"/>
                    <a:pt x="1935" y="1431"/>
                  </a:cubicBezTo>
                  <a:close/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79" y="1030"/>
                    <a:pt x="520" y="1852"/>
                    <a:pt x="762" y="2676"/>
                  </a:cubicBezTo>
                  <a:lnTo>
                    <a:pt x="762" y="2676"/>
                  </a:lnTo>
                  <a:cubicBezTo>
                    <a:pt x="762" y="2678"/>
                    <a:pt x="763" y="2681"/>
                    <a:pt x="763" y="2683"/>
                  </a:cubicBezTo>
                  <a:lnTo>
                    <a:pt x="764" y="2683"/>
                  </a:lnTo>
                  <a:lnTo>
                    <a:pt x="764" y="2683"/>
                  </a:lnTo>
                  <a:cubicBezTo>
                    <a:pt x="764" y="2684"/>
                    <a:pt x="765" y="2684"/>
                    <a:pt x="765" y="2685"/>
                  </a:cubicBezTo>
                  <a:cubicBezTo>
                    <a:pt x="779" y="2732"/>
                    <a:pt x="804" y="2764"/>
                    <a:pt x="835" y="2783"/>
                  </a:cubicBezTo>
                  <a:lnTo>
                    <a:pt x="835" y="2783"/>
                  </a:lnTo>
                  <a:cubicBezTo>
                    <a:pt x="780" y="2856"/>
                    <a:pt x="777" y="2968"/>
                    <a:pt x="879" y="3026"/>
                  </a:cubicBezTo>
                  <a:cubicBezTo>
                    <a:pt x="1115" y="3161"/>
                    <a:pt x="1392" y="3238"/>
                    <a:pt x="1664" y="3238"/>
                  </a:cubicBezTo>
                  <a:cubicBezTo>
                    <a:pt x="2002" y="3238"/>
                    <a:pt x="2333" y="3119"/>
                    <a:pt x="2569" y="2845"/>
                  </a:cubicBezTo>
                  <a:cubicBezTo>
                    <a:pt x="2890" y="2474"/>
                    <a:pt x="2911" y="1882"/>
                    <a:pt x="2624" y="1484"/>
                  </a:cubicBezTo>
                  <a:cubicBezTo>
                    <a:pt x="2446" y="1237"/>
                    <a:pt x="2178" y="1114"/>
                    <a:pt x="1901" y="1114"/>
                  </a:cubicBezTo>
                  <a:cubicBezTo>
                    <a:pt x="1733" y="1114"/>
                    <a:pt x="1563" y="1159"/>
                    <a:pt x="1407" y="1249"/>
                  </a:cubicBezTo>
                  <a:cubicBezTo>
                    <a:pt x="1159" y="1393"/>
                    <a:pt x="979" y="1608"/>
                    <a:pt x="870" y="1855"/>
                  </a:cubicBezTo>
                  <a:lnTo>
                    <a:pt x="870" y="1855"/>
                  </a:lnTo>
                  <a:lnTo>
                    <a:pt x="361" y="119"/>
                  </a:ln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1" name="Google Shape;11111;p21"/>
            <p:cNvSpPr/>
            <p:nvPr/>
          </p:nvSpPr>
          <p:spPr>
            <a:xfrm>
              <a:off x="5230275" y="2906475"/>
              <a:ext cx="47625" cy="9375"/>
            </a:xfrm>
            <a:custGeom>
              <a:avLst/>
              <a:gdLst/>
              <a:ahLst/>
              <a:cxnLst/>
              <a:rect l="l" t="t" r="r" b="b"/>
              <a:pathLst>
                <a:path w="1905" h="375" extrusionOk="0">
                  <a:moveTo>
                    <a:pt x="211" y="1"/>
                  </a:moveTo>
                  <a:cubicBezTo>
                    <a:pt x="1" y="1"/>
                    <a:pt x="2" y="330"/>
                    <a:pt x="216" y="336"/>
                  </a:cubicBezTo>
                  <a:lnTo>
                    <a:pt x="1689" y="374"/>
                  </a:lnTo>
                  <a:cubicBezTo>
                    <a:pt x="1691" y="374"/>
                    <a:pt x="1692" y="374"/>
                    <a:pt x="1694" y="374"/>
                  </a:cubicBezTo>
                  <a:cubicBezTo>
                    <a:pt x="1904" y="374"/>
                    <a:pt x="1903" y="45"/>
                    <a:pt x="1689" y="39"/>
                  </a:cubicBezTo>
                  <a:lnTo>
                    <a:pt x="216" y="1"/>
                  </a:lnTo>
                  <a:cubicBezTo>
                    <a:pt x="214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2" name="Google Shape;11112;p21"/>
            <p:cNvSpPr/>
            <p:nvPr/>
          </p:nvSpPr>
          <p:spPr>
            <a:xfrm>
              <a:off x="5242600" y="2877075"/>
              <a:ext cx="13950" cy="16000"/>
            </a:xfrm>
            <a:custGeom>
              <a:avLst/>
              <a:gdLst/>
              <a:ahLst/>
              <a:cxnLst/>
              <a:rect l="l" t="t" r="r" b="b"/>
              <a:pathLst>
                <a:path w="558" h="640" extrusionOk="0">
                  <a:moveTo>
                    <a:pt x="227" y="0"/>
                  </a:moveTo>
                  <a:cubicBezTo>
                    <a:pt x="117" y="0"/>
                    <a:pt x="0" y="122"/>
                    <a:pt x="64" y="255"/>
                  </a:cubicBezTo>
                  <a:cubicBezTo>
                    <a:pt x="112" y="354"/>
                    <a:pt x="157" y="454"/>
                    <a:pt x="205" y="553"/>
                  </a:cubicBezTo>
                  <a:cubicBezTo>
                    <a:pt x="233" y="614"/>
                    <a:pt x="282" y="639"/>
                    <a:pt x="331" y="639"/>
                  </a:cubicBezTo>
                  <a:cubicBezTo>
                    <a:pt x="440" y="639"/>
                    <a:pt x="557" y="518"/>
                    <a:pt x="494" y="385"/>
                  </a:cubicBezTo>
                  <a:cubicBezTo>
                    <a:pt x="447" y="284"/>
                    <a:pt x="400" y="185"/>
                    <a:pt x="353" y="86"/>
                  </a:cubicBezTo>
                  <a:cubicBezTo>
                    <a:pt x="324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3" name="Google Shape;11113;p21"/>
            <p:cNvSpPr/>
            <p:nvPr/>
          </p:nvSpPr>
          <p:spPr>
            <a:xfrm>
              <a:off x="5247925" y="29364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1" y="1"/>
                    <a:pt x="1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4" name="Google Shape;11114;p21"/>
            <p:cNvSpPr/>
            <p:nvPr/>
          </p:nvSpPr>
          <p:spPr>
            <a:xfrm>
              <a:off x="4369725" y="2957650"/>
              <a:ext cx="1257075" cy="23725"/>
            </a:xfrm>
            <a:custGeom>
              <a:avLst/>
              <a:gdLst/>
              <a:ahLst/>
              <a:cxnLst/>
              <a:rect l="l" t="t" r="r" b="b"/>
              <a:pathLst>
                <a:path w="50283" h="949" extrusionOk="0">
                  <a:moveTo>
                    <a:pt x="50071" y="1"/>
                  </a:moveTo>
                  <a:cubicBezTo>
                    <a:pt x="50070" y="1"/>
                    <a:pt x="50069" y="1"/>
                    <a:pt x="50067" y="1"/>
                  </a:cubicBezTo>
                  <a:cubicBezTo>
                    <a:pt x="33451" y="332"/>
                    <a:pt x="16835" y="536"/>
                    <a:pt x="215" y="612"/>
                  </a:cubicBezTo>
                  <a:cubicBezTo>
                    <a:pt x="0" y="614"/>
                    <a:pt x="0" y="948"/>
                    <a:pt x="215" y="948"/>
                  </a:cubicBezTo>
                  <a:cubicBezTo>
                    <a:pt x="16835" y="872"/>
                    <a:pt x="33451" y="667"/>
                    <a:pt x="50067" y="335"/>
                  </a:cubicBezTo>
                  <a:cubicBezTo>
                    <a:pt x="50281" y="330"/>
                    <a:pt x="50282" y="1"/>
                    <a:pt x="50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5" name="Google Shape;11115;p21"/>
            <p:cNvSpPr/>
            <p:nvPr/>
          </p:nvSpPr>
          <p:spPr>
            <a:xfrm>
              <a:off x="5309475" y="2875950"/>
              <a:ext cx="72200" cy="65875"/>
            </a:xfrm>
            <a:custGeom>
              <a:avLst/>
              <a:gdLst/>
              <a:ahLst/>
              <a:cxnLst/>
              <a:rect l="l" t="t" r="r" b="b"/>
              <a:pathLst>
                <a:path w="2888" h="2635" extrusionOk="0">
                  <a:moveTo>
                    <a:pt x="1557" y="1"/>
                  </a:moveTo>
                  <a:cubicBezTo>
                    <a:pt x="684" y="1"/>
                    <a:pt x="0" y="878"/>
                    <a:pt x="344" y="1765"/>
                  </a:cubicBezTo>
                  <a:cubicBezTo>
                    <a:pt x="570" y="2347"/>
                    <a:pt x="1089" y="2634"/>
                    <a:pt x="1624" y="2634"/>
                  </a:cubicBezTo>
                  <a:cubicBezTo>
                    <a:pt x="2044" y="2634"/>
                    <a:pt x="2475" y="2457"/>
                    <a:pt x="2780" y="2105"/>
                  </a:cubicBezTo>
                  <a:cubicBezTo>
                    <a:pt x="2887" y="1980"/>
                    <a:pt x="2775" y="1812"/>
                    <a:pt x="2652" y="1812"/>
                  </a:cubicBezTo>
                  <a:cubicBezTo>
                    <a:pt x="2615" y="1812"/>
                    <a:pt x="2576" y="1828"/>
                    <a:pt x="2542" y="1867"/>
                  </a:cubicBezTo>
                  <a:cubicBezTo>
                    <a:pt x="2299" y="2148"/>
                    <a:pt x="1947" y="2305"/>
                    <a:pt x="1605" y="2305"/>
                  </a:cubicBezTo>
                  <a:cubicBezTo>
                    <a:pt x="1255" y="2305"/>
                    <a:pt x="915" y="2140"/>
                    <a:pt x="716" y="1772"/>
                  </a:cubicBezTo>
                  <a:cubicBezTo>
                    <a:pt x="349" y="1094"/>
                    <a:pt x="843" y="335"/>
                    <a:pt x="1547" y="335"/>
                  </a:cubicBezTo>
                  <a:cubicBezTo>
                    <a:pt x="1636" y="335"/>
                    <a:pt x="1727" y="347"/>
                    <a:pt x="1821" y="372"/>
                  </a:cubicBezTo>
                  <a:cubicBezTo>
                    <a:pt x="1837" y="376"/>
                    <a:pt x="1853" y="379"/>
                    <a:pt x="1868" y="379"/>
                  </a:cubicBezTo>
                  <a:cubicBezTo>
                    <a:pt x="2042" y="379"/>
                    <a:pt x="2102" y="101"/>
                    <a:pt x="1911" y="49"/>
                  </a:cubicBezTo>
                  <a:cubicBezTo>
                    <a:pt x="1791" y="16"/>
                    <a:pt x="1672" y="1"/>
                    <a:pt x="15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6" name="Google Shape;11116;p21"/>
            <p:cNvSpPr/>
            <p:nvPr/>
          </p:nvSpPr>
          <p:spPr>
            <a:xfrm>
              <a:off x="5367800" y="2842800"/>
              <a:ext cx="58900" cy="42800"/>
            </a:xfrm>
            <a:custGeom>
              <a:avLst/>
              <a:gdLst/>
              <a:ahLst/>
              <a:cxnLst/>
              <a:rect l="l" t="t" r="r" b="b"/>
              <a:pathLst>
                <a:path w="2356" h="1712" extrusionOk="0">
                  <a:moveTo>
                    <a:pt x="687" y="1"/>
                  </a:moveTo>
                  <a:cubicBezTo>
                    <a:pt x="399" y="1"/>
                    <a:pt x="118" y="167"/>
                    <a:pt x="35" y="465"/>
                  </a:cubicBezTo>
                  <a:cubicBezTo>
                    <a:pt x="0" y="590"/>
                    <a:pt x="104" y="672"/>
                    <a:pt x="204" y="672"/>
                  </a:cubicBezTo>
                  <a:cubicBezTo>
                    <a:pt x="270" y="672"/>
                    <a:pt x="336" y="636"/>
                    <a:pt x="359" y="554"/>
                  </a:cubicBezTo>
                  <a:cubicBezTo>
                    <a:pt x="398" y="409"/>
                    <a:pt x="540" y="334"/>
                    <a:pt x="684" y="334"/>
                  </a:cubicBezTo>
                  <a:cubicBezTo>
                    <a:pt x="778" y="334"/>
                    <a:pt x="874" y="366"/>
                    <a:pt x="941" y="432"/>
                  </a:cubicBezTo>
                  <a:cubicBezTo>
                    <a:pt x="1190" y="678"/>
                    <a:pt x="957" y="1086"/>
                    <a:pt x="731" y="1240"/>
                  </a:cubicBezTo>
                  <a:cubicBezTo>
                    <a:pt x="636" y="1306"/>
                    <a:pt x="610" y="1469"/>
                    <a:pt x="731" y="1530"/>
                  </a:cubicBezTo>
                  <a:cubicBezTo>
                    <a:pt x="975" y="1651"/>
                    <a:pt x="1221" y="1711"/>
                    <a:pt x="1469" y="1711"/>
                  </a:cubicBezTo>
                  <a:cubicBezTo>
                    <a:pt x="1709" y="1711"/>
                    <a:pt x="1949" y="1654"/>
                    <a:pt x="2188" y="1541"/>
                  </a:cubicBezTo>
                  <a:cubicBezTo>
                    <a:pt x="2355" y="1460"/>
                    <a:pt x="2251" y="1233"/>
                    <a:pt x="2094" y="1233"/>
                  </a:cubicBezTo>
                  <a:cubicBezTo>
                    <a:pt x="2070" y="1233"/>
                    <a:pt x="2044" y="1239"/>
                    <a:pt x="2018" y="1251"/>
                  </a:cubicBezTo>
                  <a:cubicBezTo>
                    <a:pt x="1838" y="1338"/>
                    <a:pt x="1654" y="1381"/>
                    <a:pt x="1470" y="1381"/>
                  </a:cubicBezTo>
                  <a:cubicBezTo>
                    <a:pt x="1353" y="1381"/>
                    <a:pt x="1235" y="1363"/>
                    <a:pt x="1119" y="1328"/>
                  </a:cubicBezTo>
                  <a:lnTo>
                    <a:pt x="1119" y="1328"/>
                  </a:lnTo>
                  <a:cubicBezTo>
                    <a:pt x="1404" y="985"/>
                    <a:pt x="1517" y="458"/>
                    <a:pt x="1120" y="147"/>
                  </a:cubicBezTo>
                  <a:cubicBezTo>
                    <a:pt x="993" y="48"/>
                    <a:pt x="839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7" name="Google Shape;11117;p21"/>
            <p:cNvSpPr/>
            <p:nvPr/>
          </p:nvSpPr>
          <p:spPr>
            <a:xfrm>
              <a:off x="5445550" y="2841400"/>
              <a:ext cx="49000" cy="103600"/>
            </a:xfrm>
            <a:custGeom>
              <a:avLst/>
              <a:gdLst/>
              <a:ahLst/>
              <a:cxnLst/>
              <a:rect l="l" t="t" r="r" b="b"/>
              <a:pathLst>
                <a:path w="1960" h="4144" extrusionOk="0">
                  <a:moveTo>
                    <a:pt x="1523" y="0"/>
                  </a:moveTo>
                  <a:cubicBezTo>
                    <a:pt x="1495" y="0"/>
                    <a:pt x="1465" y="10"/>
                    <a:pt x="1434" y="33"/>
                  </a:cubicBezTo>
                  <a:lnTo>
                    <a:pt x="1434" y="32"/>
                  </a:lnTo>
                  <a:lnTo>
                    <a:pt x="1434" y="32"/>
                  </a:lnTo>
                  <a:cubicBezTo>
                    <a:pt x="0" y="1121"/>
                    <a:pt x="75" y="3185"/>
                    <a:pt x="1634" y="4118"/>
                  </a:cubicBezTo>
                  <a:cubicBezTo>
                    <a:pt x="1663" y="4136"/>
                    <a:pt x="1692" y="4143"/>
                    <a:pt x="1719" y="4143"/>
                  </a:cubicBezTo>
                  <a:cubicBezTo>
                    <a:pt x="1863" y="4143"/>
                    <a:pt x="1959" y="3924"/>
                    <a:pt x="1803" y="3830"/>
                  </a:cubicBezTo>
                  <a:cubicBezTo>
                    <a:pt x="479" y="3038"/>
                    <a:pt x="362" y="1264"/>
                    <a:pt x="1604" y="322"/>
                  </a:cubicBezTo>
                  <a:cubicBezTo>
                    <a:pt x="1743" y="216"/>
                    <a:pt x="1655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8" name="Google Shape;11118;p21"/>
            <p:cNvSpPr/>
            <p:nvPr/>
          </p:nvSpPr>
          <p:spPr>
            <a:xfrm>
              <a:off x="5500700" y="2854575"/>
              <a:ext cx="63350" cy="84600"/>
            </a:xfrm>
            <a:custGeom>
              <a:avLst/>
              <a:gdLst/>
              <a:ahLst/>
              <a:cxnLst/>
              <a:rect l="l" t="t" r="r" b="b"/>
              <a:pathLst>
                <a:path w="2534" h="3384" extrusionOk="0">
                  <a:moveTo>
                    <a:pt x="164" y="0"/>
                  </a:moveTo>
                  <a:cubicBezTo>
                    <a:pt x="81" y="0"/>
                    <a:pt x="1" y="53"/>
                    <a:pt x="8" y="161"/>
                  </a:cubicBezTo>
                  <a:cubicBezTo>
                    <a:pt x="78" y="1215"/>
                    <a:pt x="272" y="2258"/>
                    <a:pt x="586" y="3266"/>
                  </a:cubicBezTo>
                  <a:cubicBezTo>
                    <a:pt x="610" y="3345"/>
                    <a:pt x="686" y="3383"/>
                    <a:pt x="758" y="3383"/>
                  </a:cubicBezTo>
                  <a:cubicBezTo>
                    <a:pt x="845" y="3383"/>
                    <a:pt x="927" y="3329"/>
                    <a:pt x="914" y="3222"/>
                  </a:cubicBezTo>
                  <a:cubicBezTo>
                    <a:pt x="856" y="2739"/>
                    <a:pt x="851" y="1614"/>
                    <a:pt x="1489" y="1613"/>
                  </a:cubicBezTo>
                  <a:cubicBezTo>
                    <a:pt x="2067" y="1613"/>
                    <a:pt x="2159" y="2722"/>
                    <a:pt x="2191" y="3163"/>
                  </a:cubicBezTo>
                  <a:cubicBezTo>
                    <a:pt x="2199" y="3270"/>
                    <a:pt x="2287" y="3323"/>
                    <a:pt x="2371" y="3323"/>
                  </a:cubicBezTo>
                  <a:cubicBezTo>
                    <a:pt x="2454" y="3323"/>
                    <a:pt x="2534" y="3270"/>
                    <a:pt x="2526" y="3163"/>
                  </a:cubicBezTo>
                  <a:cubicBezTo>
                    <a:pt x="2482" y="2569"/>
                    <a:pt x="2328" y="1186"/>
                    <a:pt x="1489" y="1172"/>
                  </a:cubicBezTo>
                  <a:cubicBezTo>
                    <a:pt x="1485" y="1172"/>
                    <a:pt x="1482" y="1172"/>
                    <a:pt x="1478" y="1172"/>
                  </a:cubicBezTo>
                  <a:cubicBezTo>
                    <a:pt x="987" y="1172"/>
                    <a:pt x="741" y="1641"/>
                    <a:pt x="633" y="2155"/>
                  </a:cubicBezTo>
                  <a:lnTo>
                    <a:pt x="633" y="2155"/>
                  </a:lnTo>
                  <a:cubicBezTo>
                    <a:pt x="485" y="1499"/>
                    <a:pt x="388" y="832"/>
                    <a:pt x="342" y="161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19" name="Google Shape;11119;p21"/>
            <p:cNvSpPr/>
            <p:nvPr/>
          </p:nvSpPr>
          <p:spPr>
            <a:xfrm>
              <a:off x="5565775" y="2849650"/>
              <a:ext cx="43175" cy="104175"/>
            </a:xfrm>
            <a:custGeom>
              <a:avLst/>
              <a:gdLst/>
              <a:ahLst/>
              <a:cxnLst/>
              <a:rect l="l" t="t" r="r" b="b"/>
              <a:pathLst>
                <a:path w="1727" h="4167" extrusionOk="0">
                  <a:moveTo>
                    <a:pt x="249" y="0"/>
                  </a:moveTo>
                  <a:cubicBezTo>
                    <a:pt x="117" y="0"/>
                    <a:pt x="1" y="169"/>
                    <a:pt x="123" y="285"/>
                  </a:cubicBezTo>
                  <a:cubicBezTo>
                    <a:pt x="1137" y="1229"/>
                    <a:pt x="1363" y="2718"/>
                    <a:pt x="665" y="3917"/>
                  </a:cubicBezTo>
                  <a:cubicBezTo>
                    <a:pt x="590" y="4046"/>
                    <a:pt x="706" y="4167"/>
                    <a:pt x="820" y="4167"/>
                  </a:cubicBezTo>
                  <a:cubicBezTo>
                    <a:pt x="871" y="4167"/>
                    <a:pt x="921" y="4143"/>
                    <a:pt x="954" y="4086"/>
                  </a:cubicBezTo>
                  <a:cubicBezTo>
                    <a:pt x="1726" y="2766"/>
                    <a:pt x="1479" y="1088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0" name="Google Shape;11120;p21"/>
            <p:cNvSpPr/>
            <p:nvPr/>
          </p:nvSpPr>
          <p:spPr>
            <a:xfrm>
              <a:off x="4509475" y="3023475"/>
              <a:ext cx="62800" cy="49125"/>
            </a:xfrm>
            <a:custGeom>
              <a:avLst/>
              <a:gdLst/>
              <a:ahLst/>
              <a:cxnLst/>
              <a:rect l="l" t="t" r="r" b="b"/>
              <a:pathLst>
                <a:path w="2512" h="1965" extrusionOk="0">
                  <a:moveTo>
                    <a:pt x="260" y="0"/>
                  </a:moveTo>
                  <a:cubicBezTo>
                    <a:pt x="122" y="0"/>
                    <a:pt x="1" y="170"/>
                    <a:pt x="132" y="278"/>
                  </a:cubicBezTo>
                  <a:lnTo>
                    <a:pt x="2142" y="1924"/>
                  </a:lnTo>
                  <a:cubicBezTo>
                    <a:pt x="2178" y="1953"/>
                    <a:pt x="2216" y="1965"/>
                    <a:pt x="2253" y="1965"/>
                  </a:cubicBezTo>
                  <a:cubicBezTo>
                    <a:pt x="2391" y="1965"/>
                    <a:pt x="2512" y="1796"/>
                    <a:pt x="2380" y="1688"/>
                  </a:cubicBezTo>
                  <a:lnTo>
                    <a:pt x="368" y="40"/>
                  </a:lnTo>
                  <a:cubicBezTo>
                    <a:pt x="334" y="12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1" name="Google Shape;11121;p21"/>
            <p:cNvSpPr/>
            <p:nvPr/>
          </p:nvSpPr>
          <p:spPr>
            <a:xfrm>
              <a:off x="4518350" y="3024725"/>
              <a:ext cx="39800" cy="63775"/>
            </a:xfrm>
            <a:custGeom>
              <a:avLst/>
              <a:gdLst/>
              <a:ahLst/>
              <a:cxnLst/>
              <a:rect l="l" t="t" r="r" b="b"/>
              <a:pathLst>
                <a:path w="1592" h="2551" extrusionOk="0">
                  <a:moveTo>
                    <a:pt x="1358" y="0"/>
                  </a:moveTo>
                  <a:cubicBezTo>
                    <a:pt x="1307" y="0"/>
                    <a:pt x="1256" y="23"/>
                    <a:pt x="1220" y="77"/>
                  </a:cubicBezTo>
                  <a:lnTo>
                    <a:pt x="1220" y="79"/>
                  </a:lnTo>
                  <a:cubicBezTo>
                    <a:pt x="753" y="794"/>
                    <a:pt x="361" y="1555"/>
                    <a:pt x="49" y="2350"/>
                  </a:cubicBezTo>
                  <a:cubicBezTo>
                    <a:pt x="0" y="2471"/>
                    <a:pt x="100" y="2551"/>
                    <a:pt x="203" y="2551"/>
                  </a:cubicBezTo>
                  <a:cubicBezTo>
                    <a:pt x="271" y="2551"/>
                    <a:pt x="340" y="2517"/>
                    <a:pt x="370" y="2439"/>
                  </a:cubicBezTo>
                  <a:cubicBezTo>
                    <a:pt x="675" y="1671"/>
                    <a:pt x="1057" y="938"/>
                    <a:pt x="1508" y="247"/>
                  </a:cubicBezTo>
                  <a:cubicBezTo>
                    <a:pt x="1591" y="120"/>
                    <a:pt x="1476" y="0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2" name="Google Shape;11122;p21"/>
            <p:cNvSpPr/>
            <p:nvPr/>
          </p:nvSpPr>
          <p:spPr>
            <a:xfrm>
              <a:off x="4564100" y="3006850"/>
              <a:ext cx="38925" cy="39975"/>
            </a:xfrm>
            <a:custGeom>
              <a:avLst/>
              <a:gdLst/>
              <a:ahLst/>
              <a:cxnLst/>
              <a:rect l="l" t="t" r="r" b="b"/>
              <a:pathLst>
                <a:path w="1557" h="1599" extrusionOk="0">
                  <a:moveTo>
                    <a:pt x="197" y="35"/>
                  </a:moveTo>
                  <a:cubicBezTo>
                    <a:pt x="0" y="35"/>
                    <a:pt x="6" y="353"/>
                    <a:pt x="214" y="371"/>
                  </a:cubicBezTo>
                  <a:lnTo>
                    <a:pt x="670" y="410"/>
                  </a:lnTo>
                  <a:lnTo>
                    <a:pt x="670" y="410"/>
                  </a:lnTo>
                  <a:cubicBezTo>
                    <a:pt x="679" y="518"/>
                    <a:pt x="507" y="728"/>
                    <a:pt x="472" y="801"/>
                  </a:cubicBezTo>
                  <a:cubicBezTo>
                    <a:pt x="395" y="955"/>
                    <a:pt x="343" y="1128"/>
                    <a:pt x="406" y="1296"/>
                  </a:cubicBezTo>
                  <a:cubicBezTo>
                    <a:pt x="490" y="1525"/>
                    <a:pt x="707" y="1599"/>
                    <a:pt x="934" y="1599"/>
                  </a:cubicBezTo>
                  <a:cubicBezTo>
                    <a:pt x="1088" y="1599"/>
                    <a:pt x="1247" y="1565"/>
                    <a:pt x="1373" y="1523"/>
                  </a:cubicBezTo>
                  <a:cubicBezTo>
                    <a:pt x="1557" y="1461"/>
                    <a:pt x="1503" y="1190"/>
                    <a:pt x="1338" y="1190"/>
                  </a:cubicBezTo>
                  <a:cubicBezTo>
                    <a:pt x="1321" y="1190"/>
                    <a:pt x="1303" y="1193"/>
                    <a:pt x="1283" y="1199"/>
                  </a:cubicBezTo>
                  <a:cubicBezTo>
                    <a:pt x="1208" y="1225"/>
                    <a:pt x="1055" y="1272"/>
                    <a:pt x="925" y="1272"/>
                  </a:cubicBezTo>
                  <a:cubicBezTo>
                    <a:pt x="818" y="1272"/>
                    <a:pt x="726" y="1239"/>
                    <a:pt x="711" y="1135"/>
                  </a:cubicBezTo>
                  <a:cubicBezTo>
                    <a:pt x="688" y="972"/>
                    <a:pt x="889" y="765"/>
                    <a:pt x="952" y="621"/>
                  </a:cubicBezTo>
                  <a:cubicBezTo>
                    <a:pt x="1015" y="479"/>
                    <a:pt x="1036" y="330"/>
                    <a:pt x="944" y="197"/>
                  </a:cubicBezTo>
                  <a:cubicBezTo>
                    <a:pt x="807" y="1"/>
                    <a:pt x="426" y="54"/>
                    <a:pt x="214" y="36"/>
                  </a:cubicBezTo>
                  <a:cubicBezTo>
                    <a:pt x="208" y="35"/>
                    <a:pt x="203" y="35"/>
                    <a:pt x="197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3" name="Google Shape;11123;p21"/>
            <p:cNvSpPr/>
            <p:nvPr/>
          </p:nvSpPr>
          <p:spPr>
            <a:xfrm>
              <a:off x="4626050" y="3005000"/>
              <a:ext cx="42175" cy="99250"/>
            </a:xfrm>
            <a:custGeom>
              <a:avLst/>
              <a:gdLst/>
              <a:ahLst/>
              <a:cxnLst/>
              <a:rect l="l" t="t" r="r" b="b"/>
              <a:pathLst>
                <a:path w="1687" h="3970" extrusionOk="0">
                  <a:moveTo>
                    <a:pt x="748" y="0"/>
                  </a:moveTo>
                  <a:cubicBezTo>
                    <a:pt x="698" y="0"/>
                    <a:pt x="650" y="26"/>
                    <a:pt x="622" y="87"/>
                  </a:cubicBezTo>
                  <a:cubicBezTo>
                    <a:pt x="1" y="1394"/>
                    <a:pt x="274" y="2925"/>
                    <a:pt x="1328" y="3923"/>
                  </a:cubicBezTo>
                  <a:cubicBezTo>
                    <a:pt x="1363" y="3956"/>
                    <a:pt x="1402" y="3970"/>
                    <a:pt x="1440" y="3970"/>
                  </a:cubicBezTo>
                  <a:cubicBezTo>
                    <a:pt x="1571" y="3970"/>
                    <a:pt x="1687" y="3802"/>
                    <a:pt x="1565" y="3687"/>
                  </a:cubicBezTo>
                  <a:cubicBezTo>
                    <a:pt x="623" y="2796"/>
                    <a:pt x="353" y="1431"/>
                    <a:pt x="910" y="256"/>
                  </a:cubicBezTo>
                  <a:cubicBezTo>
                    <a:pt x="973" y="123"/>
                    <a:pt x="856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4" name="Google Shape;11124;p21"/>
            <p:cNvSpPr/>
            <p:nvPr/>
          </p:nvSpPr>
          <p:spPr>
            <a:xfrm>
              <a:off x="4676675" y="3033200"/>
              <a:ext cx="56025" cy="49125"/>
            </a:xfrm>
            <a:custGeom>
              <a:avLst/>
              <a:gdLst/>
              <a:ahLst/>
              <a:cxnLst/>
              <a:rect l="l" t="t" r="r" b="b"/>
              <a:pathLst>
                <a:path w="2241" h="1965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81" y="1918"/>
                  </a:lnTo>
                  <a:cubicBezTo>
                    <a:pt x="1916" y="1950"/>
                    <a:pt x="1955" y="1964"/>
                    <a:pt x="1992" y="1964"/>
                  </a:cubicBezTo>
                  <a:cubicBezTo>
                    <a:pt x="2124" y="1964"/>
                    <a:pt x="2241" y="1796"/>
                    <a:pt x="2117" y="1682"/>
                  </a:cubicBezTo>
                  <a:lnTo>
                    <a:pt x="360" y="46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5" name="Google Shape;11125;p21"/>
            <p:cNvSpPr/>
            <p:nvPr/>
          </p:nvSpPr>
          <p:spPr>
            <a:xfrm>
              <a:off x="4687675" y="3029750"/>
              <a:ext cx="29475" cy="66700"/>
            </a:xfrm>
            <a:custGeom>
              <a:avLst/>
              <a:gdLst/>
              <a:ahLst/>
              <a:cxnLst/>
              <a:rect l="l" t="t" r="r" b="b"/>
              <a:pathLst>
                <a:path w="1179" h="2668" extrusionOk="0">
                  <a:moveTo>
                    <a:pt x="976" y="0"/>
                  </a:moveTo>
                  <a:cubicBezTo>
                    <a:pt x="909" y="0"/>
                    <a:pt x="842" y="35"/>
                    <a:pt x="816" y="116"/>
                  </a:cubicBezTo>
                  <a:lnTo>
                    <a:pt x="41" y="2463"/>
                  </a:lnTo>
                  <a:cubicBezTo>
                    <a:pt x="0" y="2587"/>
                    <a:pt x="102" y="2668"/>
                    <a:pt x="204" y="2668"/>
                  </a:cubicBezTo>
                  <a:cubicBezTo>
                    <a:pt x="271" y="2668"/>
                    <a:pt x="337" y="2633"/>
                    <a:pt x="364" y="2552"/>
                  </a:cubicBezTo>
                  <a:lnTo>
                    <a:pt x="1137" y="206"/>
                  </a:lnTo>
                  <a:cubicBezTo>
                    <a:pt x="1179" y="81"/>
                    <a:pt x="1077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6" name="Google Shape;11126;p21"/>
            <p:cNvSpPr/>
            <p:nvPr/>
          </p:nvSpPr>
          <p:spPr>
            <a:xfrm>
              <a:off x="4726100" y="3015125"/>
              <a:ext cx="34575" cy="86500"/>
            </a:xfrm>
            <a:custGeom>
              <a:avLst/>
              <a:gdLst/>
              <a:ahLst/>
              <a:cxnLst/>
              <a:rect l="l" t="t" r="r" b="b"/>
              <a:pathLst>
                <a:path w="1383" h="3460" extrusionOk="0">
                  <a:moveTo>
                    <a:pt x="232" y="0"/>
                  </a:moveTo>
                  <a:cubicBezTo>
                    <a:pt x="112" y="0"/>
                    <a:pt x="1" y="168"/>
                    <a:pt x="105" y="293"/>
                  </a:cubicBezTo>
                  <a:cubicBezTo>
                    <a:pt x="807" y="1128"/>
                    <a:pt x="1024" y="2209"/>
                    <a:pt x="717" y="3253"/>
                  </a:cubicBezTo>
                  <a:cubicBezTo>
                    <a:pt x="680" y="3378"/>
                    <a:pt x="783" y="3460"/>
                    <a:pt x="884" y="3460"/>
                  </a:cubicBezTo>
                  <a:cubicBezTo>
                    <a:pt x="951" y="3460"/>
                    <a:pt x="1016" y="3424"/>
                    <a:pt x="1040" y="3343"/>
                  </a:cubicBezTo>
                  <a:cubicBezTo>
                    <a:pt x="1382" y="2179"/>
                    <a:pt x="1121" y="981"/>
                    <a:pt x="342" y="57"/>
                  </a:cubicBezTo>
                  <a:cubicBezTo>
                    <a:pt x="309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7" name="Google Shape;11127;p21"/>
            <p:cNvSpPr/>
            <p:nvPr/>
          </p:nvSpPr>
          <p:spPr>
            <a:xfrm>
              <a:off x="4759125" y="3005925"/>
              <a:ext cx="32250" cy="37600"/>
            </a:xfrm>
            <a:custGeom>
              <a:avLst/>
              <a:gdLst/>
              <a:ahLst/>
              <a:cxnLst/>
              <a:rect l="l" t="t" r="r" b="b"/>
              <a:pathLst>
                <a:path w="1290" h="1504" extrusionOk="0">
                  <a:moveTo>
                    <a:pt x="792" y="0"/>
                  </a:moveTo>
                  <a:cubicBezTo>
                    <a:pt x="765" y="0"/>
                    <a:pt x="738" y="8"/>
                    <a:pt x="714" y="25"/>
                  </a:cubicBezTo>
                  <a:lnTo>
                    <a:pt x="142" y="445"/>
                  </a:lnTo>
                  <a:cubicBezTo>
                    <a:pt x="1" y="550"/>
                    <a:pt x="90" y="766"/>
                    <a:pt x="224" y="766"/>
                  </a:cubicBezTo>
                  <a:cubicBezTo>
                    <a:pt x="251" y="766"/>
                    <a:pt x="281" y="756"/>
                    <a:pt x="311" y="735"/>
                  </a:cubicBezTo>
                  <a:lnTo>
                    <a:pt x="698" y="451"/>
                  </a:lnTo>
                  <a:lnTo>
                    <a:pt x="698" y="451"/>
                  </a:lnTo>
                  <a:lnTo>
                    <a:pt x="935" y="1384"/>
                  </a:lnTo>
                  <a:cubicBezTo>
                    <a:pt x="956" y="1468"/>
                    <a:pt x="1020" y="1504"/>
                    <a:pt x="1086" y="1504"/>
                  </a:cubicBezTo>
                  <a:cubicBezTo>
                    <a:pt x="1186" y="1504"/>
                    <a:pt x="1289" y="1422"/>
                    <a:pt x="1257" y="1296"/>
                  </a:cubicBezTo>
                  <a:cubicBezTo>
                    <a:pt x="1158" y="905"/>
                    <a:pt x="1059" y="516"/>
                    <a:pt x="960" y="126"/>
                  </a:cubicBezTo>
                  <a:cubicBezTo>
                    <a:pt x="942" y="56"/>
                    <a:pt x="866" y="0"/>
                    <a:pt x="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8" name="Google Shape;11128;p21"/>
            <p:cNvSpPr/>
            <p:nvPr/>
          </p:nvSpPr>
          <p:spPr>
            <a:xfrm>
              <a:off x="4821925" y="3026575"/>
              <a:ext cx="35750" cy="70650"/>
            </a:xfrm>
            <a:custGeom>
              <a:avLst/>
              <a:gdLst/>
              <a:ahLst/>
              <a:cxnLst/>
              <a:rect l="l" t="t" r="r" b="b"/>
              <a:pathLst>
                <a:path w="1430" h="2826" extrusionOk="0">
                  <a:moveTo>
                    <a:pt x="1000" y="0"/>
                  </a:moveTo>
                  <a:cubicBezTo>
                    <a:pt x="568" y="0"/>
                    <a:pt x="203" y="444"/>
                    <a:pt x="74" y="844"/>
                  </a:cubicBezTo>
                  <a:cubicBezTo>
                    <a:pt x="0" y="1068"/>
                    <a:pt x="17" y="1262"/>
                    <a:pt x="190" y="1429"/>
                  </a:cubicBezTo>
                  <a:cubicBezTo>
                    <a:pt x="302" y="1539"/>
                    <a:pt x="458" y="1587"/>
                    <a:pt x="577" y="1689"/>
                  </a:cubicBezTo>
                  <a:cubicBezTo>
                    <a:pt x="780" y="1861"/>
                    <a:pt x="867" y="1995"/>
                    <a:pt x="775" y="2252"/>
                  </a:cubicBezTo>
                  <a:cubicBezTo>
                    <a:pt x="731" y="2370"/>
                    <a:pt x="643" y="2507"/>
                    <a:pt x="520" y="2507"/>
                  </a:cubicBezTo>
                  <a:cubicBezTo>
                    <a:pt x="477" y="2507"/>
                    <a:pt x="430" y="2489"/>
                    <a:pt x="379" y="2448"/>
                  </a:cubicBezTo>
                  <a:cubicBezTo>
                    <a:pt x="344" y="2420"/>
                    <a:pt x="306" y="2408"/>
                    <a:pt x="269" y="2408"/>
                  </a:cubicBezTo>
                  <a:cubicBezTo>
                    <a:pt x="131" y="2408"/>
                    <a:pt x="10" y="2578"/>
                    <a:pt x="142" y="2685"/>
                  </a:cubicBezTo>
                  <a:cubicBezTo>
                    <a:pt x="262" y="2781"/>
                    <a:pt x="402" y="2826"/>
                    <a:pt x="541" y="2826"/>
                  </a:cubicBezTo>
                  <a:cubicBezTo>
                    <a:pt x="832" y="2826"/>
                    <a:pt x="1115" y="2629"/>
                    <a:pt x="1183" y="2305"/>
                  </a:cubicBezTo>
                  <a:cubicBezTo>
                    <a:pt x="1247" y="1994"/>
                    <a:pt x="1083" y="1684"/>
                    <a:pt x="858" y="1478"/>
                  </a:cubicBezTo>
                  <a:cubicBezTo>
                    <a:pt x="708" y="1342"/>
                    <a:pt x="377" y="1225"/>
                    <a:pt x="376" y="989"/>
                  </a:cubicBezTo>
                  <a:cubicBezTo>
                    <a:pt x="374" y="700"/>
                    <a:pt x="737" y="351"/>
                    <a:pt x="1037" y="351"/>
                  </a:cubicBezTo>
                  <a:cubicBezTo>
                    <a:pt x="1081" y="351"/>
                    <a:pt x="1124" y="359"/>
                    <a:pt x="1164" y="375"/>
                  </a:cubicBezTo>
                  <a:cubicBezTo>
                    <a:pt x="1187" y="385"/>
                    <a:pt x="1207" y="389"/>
                    <a:pt x="1226" y="389"/>
                  </a:cubicBezTo>
                  <a:cubicBezTo>
                    <a:pt x="1380" y="389"/>
                    <a:pt x="1429" y="124"/>
                    <a:pt x="1254" y="52"/>
                  </a:cubicBezTo>
                  <a:lnTo>
                    <a:pt x="1253" y="52"/>
                  </a:lnTo>
                  <a:cubicBezTo>
                    <a:pt x="1167" y="16"/>
                    <a:pt x="1082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29" name="Google Shape;11129;p21"/>
            <p:cNvSpPr/>
            <p:nvPr/>
          </p:nvSpPr>
          <p:spPr>
            <a:xfrm>
              <a:off x="4865350" y="3003425"/>
              <a:ext cx="29925" cy="41650"/>
            </a:xfrm>
            <a:custGeom>
              <a:avLst/>
              <a:gdLst/>
              <a:ahLst/>
              <a:cxnLst/>
              <a:rect l="l" t="t" r="r" b="b"/>
              <a:pathLst>
                <a:path w="1197" h="1666" extrusionOk="0">
                  <a:moveTo>
                    <a:pt x="757" y="0"/>
                  </a:moveTo>
                  <a:cubicBezTo>
                    <a:pt x="713" y="0"/>
                    <a:pt x="669" y="16"/>
                    <a:pt x="637" y="48"/>
                  </a:cubicBezTo>
                  <a:lnTo>
                    <a:pt x="118" y="562"/>
                  </a:lnTo>
                  <a:cubicBezTo>
                    <a:pt x="1" y="679"/>
                    <a:pt x="114" y="847"/>
                    <a:pt x="243" y="847"/>
                  </a:cubicBezTo>
                  <a:cubicBezTo>
                    <a:pt x="280" y="847"/>
                    <a:pt x="320" y="833"/>
                    <a:pt x="355" y="798"/>
                  </a:cubicBezTo>
                  <a:cubicBezTo>
                    <a:pt x="453" y="701"/>
                    <a:pt x="552" y="603"/>
                    <a:pt x="651" y="505"/>
                  </a:cubicBezTo>
                  <a:lnTo>
                    <a:pt x="651" y="505"/>
                  </a:lnTo>
                  <a:cubicBezTo>
                    <a:pt x="717" y="851"/>
                    <a:pt x="784" y="1198"/>
                    <a:pt x="851" y="1545"/>
                  </a:cubicBezTo>
                  <a:cubicBezTo>
                    <a:pt x="866" y="1629"/>
                    <a:pt x="927" y="1665"/>
                    <a:pt x="991" y="1665"/>
                  </a:cubicBezTo>
                  <a:cubicBezTo>
                    <a:pt x="1089" y="1665"/>
                    <a:pt x="1196" y="1582"/>
                    <a:pt x="1172" y="1455"/>
                  </a:cubicBezTo>
                  <a:cubicBezTo>
                    <a:pt x="1087" y="1010"/>
                    <a:pt x="1002" y="566"/>
                    <a:pt x="918" y="121"/>
                  </a:cubicBezTo>
                  <a:cubicBezTo>
                    <a:pt x="902" y="42"/>
                    <a:pt x="830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0" name="Google Shape;11130;p21"/>
            <p:cNvSpPr/>
            <p:nvPr/>
          </p:nvSpPr>
          <p:spPr>
            <a:xfrm>
              <a:off x="4929200" y="3028325"/>
              <a:ext cx="19950" cy="57225"/>
            </a:xfrm>
            <a:custGeom>
              <a:avLst/>
              <a:gdLst/>
              <a:ahLst/>
              <a:cxnLst/>
              <a:rect l="l" t="t" r="r" b="b"/>
              <a:pathLst>
                <a:path w="798" h="2289" extrusionOk="0">
                  <a:moveTo>
                    <a:pt x="205" y="0"/>
                  </a:moveTo>
                  <a:cubicBezTo>
                    <a:pt x="106" y="0"/>
                    <a:pt x="0" y="83"/>
                    <a:pt x="28" y="209"/>
                  </a:cubicBezTo>
                  <a:cubicBezTo>
                    <a:pt x="168" y="862"/>
                    <a:pt x="307" y="1515"/>
                    <a:pt x="447" y="2168"/>
                  </a:cubicBezTo>
                  <a:cubicBezTo>
                    <a:pt x="466" y="2252"/>
                    <a:pt x="528" y="2288"/>
                    <a:pt x="593" y="2288"/>
                  </a:cubicBezTo>
                  <a:cubicBezTo>
                    <a:pt x="692" y="2288"/>
                    <a:pt x="797" y="2206"/>
                    <a:pt x="771" y="2079"/>
                  </a:cubicBezTo>
                  <a:lnTo>
                    <a:pt x="351" y="121"/>
                  </a:ln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1" name="Google Shape;11131;p21"/>
            <p:cNvSpPr/>
            <p:nvPr/>
          </p:nvSpPr>
          <p:spPr>
            <a:xfrm>
              <a:off x="4920875" y="3052825"/>
              <a:ext cx="46875" cy="12975"/>
            </a:xfrm>
            <a:custGeom>
              <a:avLst/>
              <a:gdLst/>
              <a:ahLst/>
              <a:cxnLst/>
              <a:rect l="l" t="t" r="r" b="b"/>
              <a:pathLst>
                <a:path w="1875" h="519" extrusionOk="0">
                  <a:moveTo>
                    <a:pt x="1608" y="1"/>
                  </a:moveTo>
                  <a:cubicBezTo>
                    <a:pt x="1599" y="1"/>
                    <a:pt x="1590" y="1"/>
                    <a:pt x="1581" y="3"/>
                  </a:cubicBezTo>
                  <a:lnTo>
                    <a:pt x="205" y="193"/>
                  </a:lnTo>
                  <a:cubicBezTo>
                    <a:pt x="1" y="223"/>
                    <a:pt x="76" y="519"/>
                    <a:pt x="267" y="519"/>
                  </a:cubicBezTo>
                  <a:cubicBezTo>
                    <a:pt x="276" y="519"/>
                    <a:pt x="285" y="518"/>
                    <a:pt x="294" y="517"/>
                  </a:cubicBezTo>
                  <a:lnTo>
                    <a:pt x="1670" y="326"/>
                  </a:lnTo>
                  <a:cubicBezTo>
                    <a:pt x="1874" y="298"/>
                    <a:pt x="1799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2" name="Google Shape;11132;p21"/>
            <p:cNvSpPr/>
            <p:nvPr/>
          </p:nvSpPr>
          <p:spPr>
            <a:xfrm>
              <a:off x="4983425" y="3015775"/>
              <a:ext cx="39525" cy="75050"/>
            </a:xfrm>
            <a:custGeom>
              <a:avLst/>
              <a:gdLst/>
              <a:ahLst/>
              <a:cxnLst/>
              <a:rect l="l" t="t" r="r" b="b"/>
              <a:pathLst>
                <a:path w="1581" h="3002" extrusionOk="0">
                  <a:moveTo>
                    <a:pt x="1120" y="0"/>
                  </a:moveTo>
                  <a:cubicBezTo>
                    <a:pt x="571" y="0"/>
                    <a:pt x="226" y="579"/>
                    <a:pt x="86" y="1094"/>
                  </a:cubicBezTo>
                  <a:cubicBezTo>
                    <a:pt x="25" y="1325"/>
                    <a:pt x="1" y="1540"/>
                    <a:pt x="167" y="1732"/>
                  </a:cubicBezTo>
                  <a:cubicBezTo>
                    <a:pt x="249" y="1825"/>
                    <a:pt x="368" y="1880"/>
                    <a:pt x="478" y="1930"/>
                  </a:cubicBezTo>
                  <a:cubicBezTo>
                    <a:pt x="547" y="1962"/>
                    <a:pt x="620" y="1987"/>
                    <a:pt x="689" y="2017"/>
                  </a:cubicBezTo>
                  <a:cubicBezTo>
                    <a:pt x="736" y="2034"/>
                    <a:pt x="782" y="2054"/>
                    <a:pt x="824" y="2078"/>
                  </a:cubicBezTo>
                  <a:cubicBezTo>
                    <a:pt x="1029" y="2162"/>
                    <a:pt x="974" y="2339"/>
                    <a:pt x="661" y="2609"/>
                  </a:cubicBezTo>
                  <a:cubicBezTo>
                    <a:pt x="626" y="2580"/>
                    <a:pt x="588" y="2567"/>
                    <a:pt x="551" y="2567"/>
                  </a:cubicBezTo>
                  <a:cubicBezTo>
                    <a:pt x="413" y="2567"/>
                    <a:pt x="293" y="2736"/>
                    <a:pt x="423" y="2847"/>
                  </a:cubicBezTo>
                  <a:cubicBezTo>
                    <a:pt x="549" y="2953"/>
                    <a:pt x="695" y="3001"/>
                    <a:pt x="834" y="3001"/>
                  </a:cubicBezTo>
                  <a:cubicBezTo>
                    <a:pt x="1169" y="3001"/>
                    <a:pt x="1471" y="2723"/>
                    <a:pt x="1398" y="2308"/>
                  </a:cubicBezTo>
                  <a:cubicBezTo>
                    <a:pt x="1346" y="2022"/>
                    <a:pt x="1140" y="1857"/>
                    <a:pt x="891" y="1741"/>
                  </a:cubicBezTo>
                  <a:cubicBezTo>
                    <a:pt x="626" y="1616"/>
                    <a:pt x="412" y="1550"/>
                    <a:pt x="409" y="1184"/>
                  </a:cubicBezTo>
                  <a:cubicBezTo>
                    <a:pt x="405" y="809"/>
                    <a:pt x="772" y="345"/>
                    <a:pt x="1159" y="345"/>
                  </a:cubicBezTo>
                  <a:cubicBezTo>
                    <a:pt x="1208" y="345"/>
                    <a:pt x="1256" y="352"/>
                    <a:pt x="1305" y="368"/>
                  </a:cubicBezTo>
                  <a:cubicBezTo>
                    <a:pt x="1324" y="374"/>
                    <a:pt x="1342" y="377"/>
                    <a:pt x="1359" y="377"/>
                  </a:cubicBezTo>
                  <a:cubicBezTo>
                    <a:pt x="1525" y="377"/>
                    <a:pt x="1580" y="106"/>
                    <a:pt x="1395" y="45"/>
                  </a:cubicBezTo>
                  <a:lnTo>
                    <a:pt x="1395" y="45"/>
                  </a:lnTo>
                  <a:lnTo>
                    <a:pt x="1395" y="46"/>
                  </a:lnTo>
                  <a:cubicBezTo>
                    <a:pt x="1298" y="15"/>
                    <a:pt x="1206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3" name="Google Shape;11133;p21"/>
            <p:cNvSpPr/>
            <p:nvPr/>
          </p:nvSpPr>
          <p:spPr>
            <a:xfrm>
              <a:off x="5033450" y="3010925"/>
              <a:ext cx="35375" cy="36800"/>
            </a:xfrm>
            <a:custGeom>
              <a:avLst/>
              <a:gdLst/>
              <a:ahLst/>
              <a:cxnLst/>
              <a:rect l="l" t="t" r="r" b="b"/>
              <a:pathLst>
                <a:path w="1415" h="1472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16" y="336"/>
                  </a:lnTo>
                  <a:lnTo>
                    <a:pt x="743" y="360"/>
                  </a:lnTo>
                  <a:lnTo>
                    <a:pt x="743" y="360"/>
                  </a:lnTo>
                  <a:cubicBezTo>
                    <a:pt x="743" y="673"/>
                    <a:pt x="465" y="986"/>
                    <a:pt x="693" y="1294"/>
                  </a:cubicBezTo>
                  <a:cubicBezTo>
                    <a:pt x="775" y="1404"/>
                    <a:pt x="913" y="1472"/>
                    <a:pt x="1047" y="1472"/>
                  </a:cubicBezTo>
                  <a:cubicBezTo>
                    <a:pt x="1147" y="1472"/>
                    <a:pt x="1244" y="1434"/>
                    <a:pt x="1313" y="1348"/>
                  </a:cubicBezTo>
                  <a:cubicBezTo>
                    <a:pt x="1415" y="1222"/>
                    <a:pt x="1303" y="1053"/>
                    <a:pt x="1185" y="1053"/>
                  </a:cubicBezTo>
                  <a:cubicBezTo>
                    <a:pt x="1147" y="1053"/>
                    <a:pt x="1109" y="1070"/>
                    <a:pt x="1076" y="1111"/>
                  </a:cubicBezTo>
                  <a:cubicBezTo>
                    <a:pt x="1062" y="1129"/>
                    <a:pt x="1047" y="1136"/>
                    <a:pt x="1032" y="1136"/>
                  </a:cubicBezTo>
                  <a:cubicBezTo>
                    <a:pt x="994" y="1136"/>
                    <a:pt x="956" y="1088"/>
                    <a:pt x="942" y="1046"/>
                  </a:cubicBezTo>
                  <a:cubicBezTo>
                    <a:pt x="909" y="939"/>
                    <a:pt x="977" y="788"/>
                    <a:pt x="1009" y="689"/>
                  </a:cubicBezTo>
                  <a:cubicBezTo>
                    <a:pt x="1067" y="509"/>
                    <a:pt x="1099" y="341"/>
                    <a:pt x="1052" y="155"/>
                  </a:cubicBezTo>
                  <a:cubicBezTo>
                    <a:pt x="1031" y="82"/>
                    <a:pt x="965" y="33"/>
                    <a:pt x="890" y="31"/>
                  </a:cubicBezTo>
                  <a:lnTo>
                    <a:pt x="216" y="1"/>
                  </a:lnTo>
                  <a:cubicBezTo>
                    <a:pt x="213" y="1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4" name="Google Shape;11134;p21"/>
            <p:cNvSpPr/>
            <p:nvPr/>
          </p:nvSpPr>
          <p:spPr>
            <a:xfrm>
              <a:off x="5100475" y="3037925"/>
              <a:ext cx="48550" cy="54850"/>
            </a:xfrm>
            <a:custGeom>
              <a:avLst/>
              <a:gdLst/>
              <a:ahLst/>
              <a:cxnLst/>
              <a:rect l="l" t="t" r="r" b="b"/>
              <a:pathLst>
                <a:path w="1942" h="2194" extrusionOk="0">
                  <a:moveTo>
                    <a:pt x="235" y="1"/>
                  </a:moveTo>
                  <a:cubicBezTo>
                    <a:pt x="117" y="1"/>
                    <a:pt x="1" y="121"/>
                    <a:pt x="84" y="246"/>
                  </a:cubicBezTo>
                  <a:cubicBezTo>
                    <a:pt x="534" y="919"/>
                    <a:pt x="1037" y="1552"/>
                    <a:pt x="1593" y="2142"/>
                  </a:cubicBezTo>
                  <a:cubicBezTo>
                    <a:pt x="1627" y="2179"/>
                    <a:pt x="1666" y="2194"/>
                    <a:pt x="1703" y="2194"/>
                  </a:cubicBezTo>
                  <a:cubicBezTo>
                    <a:pt x="1829" y="2194"/>
                    <a:pt x="1942" y="2026"/>
                    <a:pt x="1829" y="1906"/>
                  </a:cubicBezTo>
                  <a:cubicBezTo>
                    <a:pt x="1294" y="1337"/>
                    <a:pt x="807" y="725"/>
                    <a:pt x="374" y="77"/>
                  </a:cubicBezTo>
                  <a:cubicBezTo>
                    <a:pt x="338" y="23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5" name="Google Shape;11135;p21"/>
            <p:cNvSpPr/>
            <p:nvPr/>
          </p:nvSpPr>
          <p:spPr>
            <a:xfrm>
              <a:off x="5100850" y="3045325"/>
              <a:ext cx="33825" cy="56725"/>
            </a:xfrm>
            <a:custGeom>
              <a:avLst/>
              <a:gdLst/>
              <a:ahLst/>
              <a:cxnLst/>
              <a:rect l="l" t="t" r="r" b="b"/>
              <a:pathLst>
                <a:path w="1353" h="2269" extrusionOk="0">
                  <a:moveTo>
                    <a:pt x="1117" y="0"/>
                  </a:moveTo>
                  <a:cubicBezTo>
                    <a:pt x="1066" y="0"/>
                    <a:pt x="1014" y="22"/>
                    <a:pt x="978" y="75"/>
                  </a:cubicBezTo>
                  <a:lnTo>
                    <a:pt x="978" y="77"/>
                  </a:lnTo>
                  <a:cubicBezTo>
                    <a:pt x="563" y="686"/>
                    <a:pt x="246" y="1355"/>
                    <a:pt x="37" y="2061"/>
                  </a:cubicBezTo>
                  <a:cubicBezTo>
                    <a:pt x="0" y="2187"/>
                    <a:pt x="103" y="2268"/>
                    <a:pt x="204" y="2268"/>
                  </a:cubicBezTo>
                  <a:cubicBezTo>
                    <a:pt x="271" y="2268"/>
                    <a:pt x="336" y="2233"/>
                    <a:pt x="360" y="2151"/>
                  </a:cubicBezTo>
                  <a:cubicBezTo>
                    <a:pt x="560" y="1471"/>
                    <a:pt x="867" y="829"/>
                    <a:pt x="1268" y="245"/>
                  </a:cubicBezTo>
                  <a:cubicBezTo>
                    <a:pt x="1352" y="120"/>
                    <a:pt x="1236" y="0"/>
                    <a:pt x="1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6" name="Google Shape;11136;p21"/>
            <p:cNvSpPr/>
            <p:nvPr/>
          </p:nvSpPr>
          <p:spPr>
            <a:xfrm>
              <a:off x="5151450" y="3035050"/>
              <a:ext cx="59250" cy="116050"/>
            </a:xfrm>
            <a:custGeom>
              <a:avLst/>
              <a:gdLst/>
              <a:ahLst/>
              <a:cxnLst/>
              <a:rect l="l" t="t" r="r" b="b"/>
              <a:pathLst>
                <a:path w="2370" h="4642" extrusionOk="0">
                  <a:moveTo>
                    <a:pt x="1751" y="0"/>
                  </a:moveTo>
                  <a:cubicBezTo>
                    <a:pt x="1669" y="0"/>
                    <a:pt x="1591" y="53"/>
                    <a:pt x="1592" y="161"/>
                  </a:cubicBezTo>
                  <a:lnTo>
                    <a:pt x="1590" y="161"/>
                  </a:lnTo>
                  <a:cubicBezTo>
                    <a:pt x="1590" y="169"/>
                    <a:pt x="1591" y="176"/>
                    <a:pt x="1592" y="183"/>
                  </a:cubicBezTo>
                  <a:lnTo>
                    <a:pt x="1592" y="183"/>
                  </a:lnTo>
                  <a:cubicBezTo>
                    <a:pt x="1592" y="473"/>
                    <a:pt x="1598" y="763"/>
                    <a:pt x="1610" y="1052"/>
                  </a:cubicBezTo>
                  <a:lnTo>
                    <a:pt x="1610" y="1052"/>
                  </a:lnTo>
                  <a:cubicBezTo>
                    <a:pt x="1577" y="1414"/>
                    <a:pt x="1461" y="1737"/>
                    <a:pt x="1146" y="1833"/>
                  </a:cubicBezTo>
                  <a:cubicBezTo>
                    <a:pt x="1064" y="1858"/>
                    <a:pt x="997" y="1871"/>
                    <a:pt x="941" y="1871"/>
                  </a:cubicBezTo>
                  <a:cubicBezTo>
                    <a:pt x="706" y="1871"/>
                    <a:pt x="667" y="1655"/>
                    <a:pt x="530" y="1292"/>
                  </a:cubicBezTo>
                  <a:cubicBezTo>
                    <a:pt x="438" y="1052"/>
                    <a:pt x="388" y="805"/>
                    <a:pt x="345" y="554"/>
                  </a:cubicBezTo>
                  <a:cubicBezTo>
                    <a:pt x="331" y="469"/>
                    <a:pt x="271" y="432"/>
                    <a:pt x="206" y="432"/>
                  </a:cubicBezTo>
                  <a:cubicBezTo>
                    <a:pt x="109" y="432"/>
                    <a:pt x="1" y="515"/>
                    <a:pt x="22" y="642"/>
                  </a:cubicBezTo>
                  <a:lnTo>
                    <a:pt x="23" y="642"/>
                  </a:lnTo>
                  <a:cubicBezTo>
                    <a:pt x="109" y="1147"/>
                    <a:pt x="429" y="2535"/>
                    <a:pt x="1125" y="2556"/>
                  </a:cubicBezTo>
                  <a:cubicBezTo>
                    <a:pt x="1131" y="2557"/>
                    <a:pt x="1138" y="2557"/>
                    <a:pt x="1144" y="2557"/>
                  </a:cubicBezTo>
                  <a:cubicBezTo>
                    <a:pt x="1391" y="2557"/>
                    <a:pt x="1563" y="2401"/>
                    <a:pt x="1683" y="2166"/>
                  </a:cubicBezTo>
                  <a:lnTo>
                    <a:pt x="1683" y="2166"/>
                  </a:lnTo>
                  <a:cubicBezTo>
                    <a:pt x="1755" y="2956"/>
                    <a:pt x="1868" y="3742"/>
                    <a:pt x="2022" y="4521"/>
                  </a:cubicBezTo>
                  <a:cubicBezTo>
                    <a:pt x="2038" y="4605"/>
                    <a:pt x="2099" y="4641"/>
                    <a:pt x="2164" y="4641"/>
                  </a:cubicBezTo>
                  <a:cubicBezTo>
                    <a:pt x="2263" y="4641"/>
                    <a:pt x="2369" y="4559"/>
                    <a:pt x="2344" y="4431"/>
                  </a:cubicBezTo>
                  <a:cubicBezTo>
                    <a:pt x="2113" y="3256"/>
                    <a:pt x="1977" y="2065"/>
                    <a:pt x="1937" y="868"/>
                  </a:cubicBezTo>
                  <a:lnTo>
                    <a:pt x="1937" y="868"/>
                  </a:lnTo>
                  <a:cubicBezTo>
                    <a:pt x="1947" y="572"/>
                    <a:pt x="1936" y="310"/>
                    <a:pt x="1926" y="161"/>
                  </a:cubicBezTo>
                  <a:cubicBezTo>
                    <a:pt x="1918" y="55"/>
                    <a:pt x="1833" y="0"/>
                    <a:pt x="1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7" name="Google Shape;11137;p21"/>
            <p:cNvSpPr/>
            <p:nvPr/>
          </p:nvSpPr>
          <p:spPr>
            <a:xfrm>
              <a:off x="5242425" y="3028650"/>
              <a:ext cx="10200" cy="57275"/>
            </a:xfrm>
            <a:custGeom>
              <a:avLst/>
              <a:gdLst/>
              <a:ahLst/>
              <a:cxnLst/>
              <a:rect l="l" t="t" r="r" b="b"/>
              <a:pathLst>
                <a:path w="408" h="2291" extrusionOk="0">
                  <a:moveTo>
                    <a:pt x="166" y="0"/>
                  </a:moveTo>
                  <a:cubicBezTo>
                    <a:pt x="82" y="0"/>
                    <a:pt x="0" y="54"/>
                    <a:pt x="4" y="161"/>
                  </a:cubicBezTo>
                  <a:cubicBezTo>
                    <a:pt x="26" y="817"/>
                    <a:pt x="47" y="1473"/>
                    <a:pt x="70" y="2129"/>
                  </a:cubicBezTo>
                  <a:cubicBezTo>
                    <a:pt x="73" y="2237"/>
                    <a:pt x="158" y="2290"/>
                    <a:pt x="242" y="2290"/>
                  </a:cubicBezTo>
                  <a:cubicBezTo>
                    <a:pt x="326" y="2290"/>
                    <a:pt x="408" y="2237"/>
                    <a:pt x="404" y="2129"/>
                  </a:cubicBezTo>
                  <a:cubicBezTo>
                    <a:pt x="382" y="1473"/>
                    <a:pt x="360" y="817"/>
                    <a:pt x="338" y="161"/>
                  </a:cubicBezTo>
                  <a:cubicBezTo>
                    <a:pt x="335" y="54"/>
                    <a:pt x="249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8" name="Google Shape;11138;p21"/>
            <p:cNvSpPr/>
            <p:nvPr/>
          </p:nvSpPr>
          <p:spPr>
            <a:xfrm>
              <a:off x="5236350" y="3053100"/>
              <a:ext cx="35400" cy="10350"/>
            </a:xfrm>
            <a:custGeom>
              <a:avLst/>
              <a:gdLst/>
              <a:ahLst/>
              <a:cxnLst/>
              <a:rect l="l" t="t" r="r" b="b"/>
              <a:pathLst>
                <a:path w="1416" h="414" extrusionOk="0">
                  <a:moveTo>
                    <a:pt x="1214" y="0"/>
                  </a:moveTo>
                  <a:cubicBezTo>
                    <a:pt x="1209" y="0"/>
                    <a:pt x="1204" y="0"/>
                    <a:pt x="1199" y="1"/>
                  </a:cubicBezTo>
                  <a:lnTo>
                    <a:pt x="215" y="77"/>
                  </a:lnTo>
                  <a:cubicBezTo>
                    <a:pt x="7" y="93"/>
                    <a:pt x="0" y="413"/>
                    <a:pt x="200" y="413"/>
                  </a:cubicBezTo>
                  <a:cubicBezTo>
                    <a:pt x="205" y="413"/>
                    <a:pt x="210" y="413"/>
                    <a:pt x="215" y="413"/>
                  </a:cubicBezTo>
                  <a:lnTo>
                    <a:pt x="1199" y="336"/>
                  </a:lnTo>
                  <a:cubicBezTo>
                    <a:pt x="1407" y="320"/>
                    <a:pt x="1415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39" name="Google Shape;11139;p21"/>
            <p:cNvSpPr/>
            <p:nvPr/>
          </p:nvSpPr>
          <p:spPr>
            <a:xfrm>
              <a:off x="5277850" y="3022550"/>
              <a:ext cx="64825" cy="63525"/>
            </a:xfrm>
            <a:custGeom>
              <a:avLst/>
              <a:gdLst/>
              <a:ahLst/>
              <a:cxnLst/>
              <a:rect l="l" t="t" r="r" b="b"/>
              <a:pathLst>
                <a:path w="2593" h="2541" extrusionOk="0">
                  <a:moveTo>
                    <a:pt x="1301" y="0"/>
                  </a:moveTo>
                  <a:cubicBezTo>
                    <a:pt x="593" y="0"/>
                    <a:pt x="0" y="764"/>
                    <a:pt x="325" y="1542"/>
                  </a:cubicBezTo>
                  <a:cubicBezTo>
                    <a:pt x="528" y="2030"/>
                    <a:pt x="1209" y="2540"/>
                    <a:pt x="1789" y="2540"/>
                  </a:cubicBezTo>
                  <a:cubicBezTo>
                    <a:pt x="2090" y="2540"/>
                    <a:pt x="2364" y="2403"/>
                    <a:pt x="2529" y="2054"/>
                  </a:cubicBezTo>
                  <a:cubicBezTo>
                    <a:pt x="2593" y="1921"/>
                    <a:pt x="2476" y="1799"/>
                    <a:pt x="2367" y="1799"/>
                  </a:cubicBezTo>
                  <a:cubicBezTo>
                    <a:pt x="2318" y="1799"/>
                    <a:pt x="2270" y="1824"/>
                    <a:pt x="2241" y="1885"/>
                  </a:cubicBezTo>
                  <a:cubicBezTo>
                    <a:pt x="2131" y="2116"/>
                    <a:pt x="1952" y="2206"/>
                    <a:pt x="1753" y="2206"/>
                  </a:cubicBezTo>
                  <a:cubicBezTo>
                    <a:pt x="1338" y="2206"/>
                    <a:pt x="833" y="1816"/>
                    <a:pt x="672" y="1502"/>
                  </a:cubicBezTo>
                  <a:cubicBezTo>
                    <a:pt x="517" y="1200"/>
                    <a:pt x="495" y="808"/>
                    <a:pt x="753" y="553"/>
                  </a:cubicBezTo>
                  <a:cubicBezTo>
                    <a:pt x="897" y="411"/>
                    <a:pt x="1084" y="345"/>
                    <a:pt x="1271" y="345"/>
                  </a:cubicBezTo>
                  <a:cubicBezTo>
                    <a:pt x="1449" y="345"/>
                    <a:pt x="1628" y="404"/>
                    <a:pt x="1775" y="512"/>
                  </a:cubicBezTo>
                  <a:cubicBezTo>
                    <a:pt x="1805" y="534"/>
                    <a:pt x="1835" y="544"/>
                    <a:pt x="1863" y="544"/>
                  </a:cubicBezTo>
                  <a:cubicBezTo>
                    <a:pt x="1996" y="544"/>
                    <a:pt x="2085" y="328"/>
                    <a:pt x="1943" y="224"/>
                  </a:cubicBezTo>
                  <a:cubicBezTo>
                    <a:pt x="1733" y="68"/>
                    <a:pt x="1512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0" name="Google Shape;11140;p21"/>
            <p:cNvSpPr/>
            <p:nvPr/>
          </p:nvSpPr>
          <p:spPr>
            <a:xfrm>
              <a:off x="3388600" y="2694650"/>
              <a:ext cx="195750" cy="465625"/>
            </a:xfrm>
            <a:custGeom>
              <a:avLst/>
              <a:gdLst/>
              <a:ahLst/>
              <a:cxnLst/>
              <a:rect l="l" t="t" r="r" b="b"/>
              <a:pathLst>
                <a:path w="7830" h="18625" extrusionOk="0">
                  <a:moveTo>
                    <a:pt x="7627" y="1"/>
                  </a:moveTo>
                  <a:cubicBezTo>
                    <a:pt x="7560" y="1"/>
                    <a:pt x="7493" y="35"/>
                    <a:pt x="7465" y="116"/>
                  </a:cubicBezTo>
                  <a:cubicBezTo>
                    <a:pt x="5296" y="6318"/>
                    <a:pt x="2829" y="12403"/>
                    <a:pt x="62" y="18369"/>
                  </a:cubicBezTo>
                  <a:cubicBezTo>
                    <a:pt x="0" y="18503"/>
                    <a:pt x="117" y="18625"/>
                    <a:pt x="226" y="18625"/>
                  </a:cubicBezTo>
                  <a:cubicBezTo>
                    <a:pt x="275" y="18625"/>
                    <a:pt x="323" y="18599"/>
                    <a:pt x="352" y="18538"/>
                  </a:cubicBezTo>
                  <a:lnTo>
                    <a:pt x="350" y="18538"/>
                  </a:lnTo>
                  <a:cubicBezTo>
                    <a:pt x="3127" y="12551"/>
                    <a:pt x="5605" y="6440"/>
                    <a:pt x="7787" y="204"/>
                  </a:cubicBezTo>
                  <a:cubicBezTo>
                    <a:pt x="7830" y="81"/>
                    <a:pt x="7729" y="1"/>
                    <a:pt x="76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1" name="Google Shape;11141;p21"/>
            <p:cNvSpPr/>
            <p:nvPr/>
          </p:nvSpPr>
          <p:spPr>
            <a:xfrm>
              <a:off x="3579275" y="2684725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8035" y="7980"/>
                    <a:pt x="16594" y="14983"/>
                    <a:pt x="25703" y="21220"/>
                  </a:cubicBezTo>
                  <a:cubicBezTo>
                    <a:pt x="25732" y="21241"/>
                    <a:pt x="25762" y="21250"/>
                    <a:pt x="25789" y="21250"/>
                  </a:cubicBezTo>
                  <a:cubicBezTo>
                    <a:pt x="25926" y="21250"/>
                    <a:pt x="26018" y="21031"/>
                    <a:pt x="25870" y="20930"/>
                  </a:cubicBezTo>
                  <a:cubicBezTo>
                    <a:pt x="16787" y="14710"/>
                    <a:pt x="8252" y="7724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2" name="Google Shape;11142;p21"/>
            <p:cNvSpPr/>
            <p:nvPr/>
          </p:nvSpPr>
          <p:spPr>
            <a:xfrm>
              <a:off x="3354150" y="3140450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8" y="1"/>
                  </a:moveTo>
                  <a:cubicBezTo>
                    <a:pt x="0" y="1"/>
                    <a:pt x="7" y="319"/>
                    <a:pt x="215" y="336"/>
                  </a:cubicBezTo>
                  <a:lnTo>
                    <a:pt x="35443" y="3289"/>
                  </a:lnTo>
                  <a:cubicBezTo>
                    <a:pt x="35448" y="3289"/>
                    <a:pt x="35453" y="3289"/>
                    <a:pt x="35458" y="3289"/>
                  </a:cubicBezTo>
                  <a:cubicBezTo>
                    <a:pt x="35656" y="3289"/>
                    <a:pt x="35651" y="2971"/>
                    <a:pt x="35443" y="2953"/>
                  </a:cubicBezTo>
                  <a:lnTo>
                    <a:pt x="215" y="2"/>
                  </a:lnTo>
                  <a:cubicBezTo>
                    <a:pt x="209" y="1"/>
                    <a:pt x="204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3" name="Google Shape;11143;p21"/>
            <p:cNvSpPr/>
            <p:nvPr/>
          </p:nvSpPr>
          <p:spPr>
            <a:xfrm>
              <a:off x="4089950" y="3121625"/>
              <a:ext cx="89675" cy="178325"/>
            </a:xfrm>
            <a:custGeom>
              <a:avLst/>
              <a:gdLst/>
              <a:ahLst/>
              <a:cxnLst/>
              <a:rect l="l" t="t" r="r" b="b"/>
              <a:pathLst>
                <a:path w="3587" h="7133" extrusionOk="0">
                  <a:moveTo>
                    <a:pt x="3358" y="1"/>
                  </a:moveTo>
                  <a:cubicBezTo>
                    <a:pt x="3330" y="1"/>
                    <a:pt x="3301" y="9"/>
                    <a:pt x="3271" y="30"/>
                  </a:cubicBezTo>
                  <a:cubicBezTo>
                    <a:pt x="1026" y="1584"/>
                    <a:pt x="1" y="4377"/>
                    <a:pt x="725" y="7015"/>
                  </a:cubicBezTo>
                  <a:cubicBezTo>
                    <a:pt x="748" y="7097"/>
                    <a:pt x="813" y="7133"/>
                    <a:pt x="879" y="7133"/>
                  </a:cubicBezTo>
                  <a:cubicBezTo>
                    <a:pt x="979" y="7133"/>
                    <a:pt x="1082" y="7051"/>
                    <a:pt x="1047" y="6926"/>
                  </a:cubicBezTo>
                  <a:cubicBezTo>
                    <a:pt x="365" y="4443"/>
                    <a:pt x="1319" y="1787"/>
                    <a:pt x="3441" y="320"/>
                  </a:cubicBezTo>
                  <a:cubicBezTo>
                    <a:pt x="3587" y="218"/>
                    <a:pt x="3495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4" name="Google Shape;11144;p21"/>
            <p:cNvSpPr/>
            <p:nvPr/>
          </p:nvSpPr>
          <p:spPr>
            <a:xfrm>
              <a:off x="3392500" y="3012150"/>
              <a:ext cx="154750" cy="278575"/>
            </a:xfrm>
            <a:custGeom>
              <a:avLst/>
              <a:gdLst/>
              <a:ahLst/>
              <a:cxnLst/>
              <a:rect l="l" t="t" r="r" b="b"/>
              <a:pathLst>
                <a:path w="6190" h="11143" extrusionOk="0">
                  <a:moveTo>
                    <a:pt x="264" y="0"/>
                  </a:moveTo>
                  <a:cubicBezTo>
                    <a:pt x="124" y="0"/>
                    <a:pt x="1" y="171"/>
                    <a:pt x="136" y="275"/>
                  </a:cubicBezTo>
                  <a:lnTo>
                    <a:pt x="136" y="277"/>
                  </a:lnTo>
                  <a:cubicBezTo>
                    <a:pt x="3363" y="2795"/>
                    <a:pt x="5829" y="6790"/>
                    <a:pt x="4179" y="10941"/>
                  </a:cubicBezTo>
                  <a:cubicBezTo>
                    <a:pt x="4131" y="11063"/>
                    <a:pt x="4230" y="11142"/>
                    <a:pt x="4334" y="11142"/>
                  </a:cubicBezTo>
                  <a:cubicBezTo>
                    <a:pt x="4401" y="11142"/>
                    <a:pt x="4470" y="11108"/>
                    <a:pt x="4501" y="11031"/>
                  </a:cubicBezTo>
                  <a:cubicBezTo>
                    <a:pt x="6189" y="6784"/>
                    <a:pt x="3684" y="2626"/>
                    <a:pt x="373" y="39"/>
                  </a:cubicBezTo>
                  <a:cubicBezTo>
                    <a:pt x="338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5" name="Google Shape;11145;p21"/>
            <p:cNvSpPr/>
            <p:nvPr/>
          </p:nvSpPr>
          <p:spPr>
            <a:xfrm>
              <a:off x="3467825" y="2738075"/>
              <a:ext cx="262300" cy="65150"/>
            </a:xfrm>
            <a:custGeom>
              <a:avLst/>
              <a:gdLst/>
              <a:ahLst/>
              <a:cxnLst/>
              <a:rect l="l" t="t" r="r" b="b"/>
              <a:pathLst>
                <a:path w="10492" h="2606" extrusionOk="0">
                  <a:moveTo>
                    <a:pt x="245" y="1"/>
                  </a:moveTo>
                  <a:cubicBezTo>
                    <a:pt x="116" y="1"/>
                    <a:pt x="0" y="169"/>
                    <a:pt x="119" y="286"/>
                  </a:cubicBezTo>
                  <a:cubicBezTo>
                    <a:pt x="1666" y="1814"/>
                    <a:pt x="3760" y="2606"/>
                    <a:pt x="5860" y="2606"/>
                  </a:cubicBezTo>
                  <a:cubicBezTo>
                    <a:pt x="7425" y="2606"/>
                    <a:pt x="8994" y="2166"/>
                    <a:pt x="10343" y="1264"/>
                  </a:cubicBezTo>
                  <a:cubicBezTo>
                    <a:pt x="10491" y="1164"/>
                    <a:pt x="10399" y="946"/>
                    <a:pt x="10261" y="946"/>
                  </a:cubicBezTo>
                  <a:cubicBezTo>
                    <a:pt x="10233" y="946"/>
                    <a:pt x="10203" y="955"/>
                    <a:pt x="10173" y="975"/>
                  </a:cubicBezTo>
                  <a:cubicBezTo>
                    <a:pt x="8872" y="1846"/>
                    <a:pt x="7359" y="2273"/>
                    <a:pt x="5851" y="2273"/>
                  </a:cubicBezTo>
                  <a:cubicBezTo>
                    <a:pt x="3842" y="2273"/>
                    <a:pt x="1841" y="1517"/>
                    <a:pt x="356" y="49"/>
                  </a:cubicBezTo>
                  <a:cubicBezTo>
                    <a:pt x="321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6" name="Google Shape;11146;p21"/>
            <p:cNvSpPr/>
            <p:nvPr/>
          </p:nvSpPr>
          <p:spPr>
            <a:xfrm>
              <a:off x="3606650" y="3061250"/>
              <a:ext cx="32350" cy="270025"/>
            </a:xfrm>
            <a:custGeom>
              <a:avLst/>
              <a:gdLst/>
              <a:ahLst/>
              <a:cxnLst/>
              <a:rect l="l" t="t" r="r" b="b"/>
              <a:pathLst>
                <a:path w="1294" h="10801" extrusionOk="0">
                  <a:moveTo>
                    <a:pt x="166" y="0"/>
                  </a:moveTo>
                  <a:cubicBezTo>
                    <a:pt x="82" y="0"/>
                    <a:pt x="1" y="54"/>
                    <a:pt x="6" y="161"/>
                  </a:cubicBezTo>
                  <a:cubicBezTo>
                    <a:pt x="110" y="2180"/>
                    <a:pt x="212" y="4198"/>
                    <a:pt x="314" y="6216"/>
                  </a:cubicBezTo>
                  <a:cubicBezTo>
                    <a:pt x="389" y="7692"/>
                    <a:pt x="244" y="9366"/>
                    <a:pt x="936" y="10717"/>
                  </a:cubicBezTo>
                  <a:cubicBezTo>
                    <a:pt x="967" y="10776"/>
                    <a:pt x="1015" y="10801"/>
                    <a:pt x="1065" y="10801"/>
                  </a:cubicBezTo>
                  <a:cubicBezTo>
                    <a:pt x="1176" y="10801"/>
                    <a:pt x="1293" y="10679"/>
                    <a:pt x="1225" y="10548"/>
                  </a:cubicBezTo>
                  <a:cubicBezTo>
                    <a:pt x="462" y="9061"/>
                    <a:pt x="688" y="6980"/>
                    <a:pt x="605" y="5351"/>
                  </a:cubicBezTo>
                  <a:cubicBezTo>
                    <a:pt x="517" y="3621"/>
                    <a:pt x="428" y="1891"/>
                    <a:pt x="341" y="161"/>
                  </a:cubicBezTo>
                  <a:cubicBezTo>
                    <a:pt x="336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7" name="Google Shape;11147;p21"/>
            <p:cNvSpPr/>
            <p:nvPr/>
          </p:nvSpPr>
          <p:spPr>
            <a:xfrm>
              <a:off x="3607750" y="3063250"/>
              <a:ext cx="259250" cy="13400"/>
            </a:xfrm>
            <a:custGeom>
              <a:avLst/>
              <a:gdLst/>
              <a:ahLst/>
              <a:cxnLst/>
              <a:rect l="l" t="t" r="r" b="b"/>
              <a:pathLst>
                <a:path w="10370" h="536" extrusionOk="0">
                  <a:moveTo>
                    <a:pt x="201" y="0"/>
                  </a:moveTo>
                  <a:cubicBezTo>
                    <a:pt x="0" y="0"/>
                    <a:pt x="6" y="320"/>
                    <a:pt x="215" y="336"/>
                  </a:cubicBezTo>
                  <a:cubicBezTo>
                    <a:pt x="1985" y="469"/>
                    <a:pt x="3760" y="536"/>
                    <a:pt x="5534" y="536"/>
                  </a:cubicBezTo>
                  <a:cubicBezTo>
                    <a:pt x="7075" y="536"/>
                    <a:pt x="8616" y="486"/>
                    <a:pt x="10155" y="385"/>
                  </a:cubicBezTo>
                  <a:cubicBezTo>
                    <a:pt x="10364" y="372"/>
                    <a:pt x="10370" y="49"/>
                    <a:pt x="10167" y="49"/>
                  </a:cubicBezTo>
                  <a:cubicBezTo>
                    <a:pt x="10163" y="49"/>
                    <a:pt x="10159" y="49"/>
                    <a:pt x="10155" y="49"/>
                  </a:cubicBezTo>
                  <a:cubicBezTo>
                    <a:pt x="8613" y="150"/>
                    <a:pt x="7069" y="201"/>
                    <a:pt x="5525" y="201"/>
                  </a:cubicBezTo>
                  <a:cubicBezTo>
                    <a:pt x="3754" y="201"/>
                    <a:pt x="1982" y="134"/>
                    <a:pt x="215" y="1"/>
                  </a:cubicBezTo>
                  <a:cubicBezTo>
                    <a:pt x="210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8" name="Google Shape;11148;p21"/>
            <p:cNvSpPr/>
            <p:nvPr/>
          </p:nvSpPr>
          <p:spPr>
            <a:xfrm>
              <a:off x="3856775" y="3068850"/>
              <a:ext cx="31125" cy="261725"/>
            </a:xfrm>
            <a:custGeom>
              <a:avLst/>
              <a:gdLst/>
              <a:ahLst/>
              <a:cxnLst/>
              <a:rect l="l" t="t" r="r" b="b"/>
              <a:pathLst>
                <a:path w="1245" h="10469" extrusionOk="0">
                  <a:moveTo>
                    <a:pt x="207" y="0"/>
                  </a:moveTo>
                  <a:cubicBezTo>
                    <a:pt x="110" y="0"/>
                    <a:pt x="1" y="83"/>
                    <a:pt x="18" y="210"/>
                  </a:cubicBezTo>
                  <a:cubicBezTo>
                    <a:pt x="490" y="3558"/>
                    <a:pt x="787" y="6928"/>
                    <a:pt x="906" y="10306"/>
                  </a:cubicBezTo>
                  <a:cubicBezTo>
                    <a:pt x="910" y="10414"/>
                    <a:pt x="996" y="10468"/>
                    <a:pt x="1080" y="10468"/>
                  </a:cubicBezTo>
                  <a:cubicBezTo>
                    <a:pt x="1163" y="10468"/>
                    <a:pt x="1245" y="10415"/>
                    <a:pt x="1240" y="10306"/>
                  </a:cubicBezTo>
                  <a:cubicBezTo>
                    <a:pt x="1118" y="6899"/>
                    <a:pt x="819" y="3499"/>
                    <a:pt x="342" y="121"/>
                  </a:cubicBezTo>
                  <a:cubicBezTo>
                    <a:pt x="329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49" name="Google Shape;11149;p21"/>
            <p:cNvSpPr/>
            <p:nvPr/>
          </p:nvSpPr>
          <p:spPr>
            <a:xfrm>
              <a:off x="3608200" y="3321275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0" y="0"/>
                    <a:pt x="6" y="323"/>
                    <a:pt x="215" y="335"/>
                  </a:cubicBezTo>
                  <a:cubicBezTo>
                    <a:pt x="2476" y="462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3"/>
                  </a:cubicBezTo>
                  <a:cubicBezTo>
                    <a:pt x="10786" y="466"/>
                    <a:pt x="10789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3" y="192"/>
                    <a:pt x="2469" y="128"/>
                    <a:pt x="215" y="0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0" name="Google Shape;11150;p21"/>
            <p:cNvSpPr/>
            <p:nvPr/>
          </p:nvSpPr>
          <p:spPr>
            <a:xfrm>
              <a:off x="3623800" y="3069325"/>
              <a:ext cx="231925" cy="120150"/>
            </a:xfrm>
            <a:custGeom>
              <a:avLst/>
              <a:gdLst/>
              <a:ahLst/>
              <a:cxnLst/>
              <a:rect l="l" t="t" r="r" b="b"/>
              <a:pathLst>
                <a:path w="9277" h="4806" extrusionOk="0">
                  <a:moveTo>
                    <a:pt x="7833" y="1"/>
                  </a:moveTo>
                  <a:cubicBezTo>
                    <a:pt x="7766" y="1"/>
                    <a:pt x="7704" y="36"/>
                    <a:pt x="7688" y="119"/>
                  </a:cubicBezTo>
                  <a:cubicBezTo>
                    <a:pt x="7490" y="1124"/>
                    <a:pt x="7444" y="2130"/>
                    <a:pt x="7450" y="3144"/>
                  </a:cubicBezTo>
                  <a:lnTo>
                    <a:pt x="7450" y="3144"/>
                  </a:lnTo>
                  <a:cubicBezTo>
                    <a:pt x="7236" y="2564"/>
                    <a:pt x="7021" y="1984"/>
                    <a:pt x="6805" y="1405"/>
                  </a:cubicBezTo>
                  <a:cubicBezTo>
                    <a:pt x="6631" y="941"/>
                    <a:pt x="6511" y="545"/>
                    <a:pt x="6082" y="267"/>
                  </a:cubicBezTo>
                  <a:cubicBezTo>
                    <a:pt x="6055" y="250"/>
                    <a:pt x="6027" y="242"/>
                    <a:pt x="6000" y="242"/>
                  </a:cubicBezTo>
                  <a:cubicBezTo>
                    <a:pt x="5913" y="242"/>
                    <a:pt x="5833" y="319"/>
                    <a:pt x="5830" y="412"/>
                  </a:cubicBezTo>
                  <a:cubicBezTo>
                    <a:pt x="5793" y="1413"/>
                    <a:pt x="5757" y="2414"/>
                    <a:pt x="5721" y="3415"/>
                  </a:cubicBezTo>
                  <a:lnTo>
                    <a:pt x="5721" y="3415"/>
                  </a:lnTo>
                  <a:cubicBezTo>
                    <a:pt x="5549" y="2690"/>
                    <a:pt x="5377" y="1965"/>
                    <a:pt x="5187" y="1246"/>
                  </a:cubicBezTo>
                  <a:cubicBezTo>
                    <a:pt x="5065" y="790"/>
                    <a:pt x="5043" y="394"/>
                    <a:pt x="4566" y="253"/>
                  </a:cubicBezTo>
                  <a:cubicBezTo>
                    <a:pt x="4551" y="250"/>
                    <a:pt x="4537" y="248"/>
                    <a:pt x="4523" y="248"/>
                  </a:cubicBezTo>
                  <a:cubicBezTo>
                    <a:pt x="4433" y="248"/>
                    <a:pt x="4355" y="320"/>
                    <a:pt x="4354" y="415"/>
                  </a:cubicBezTo>
                  <a:cubicBezTo>
                    <a:pt x="4368" y="1363"/>
                    <a:pt x="4364" y="2311"/>
                    <a:pt x="4341" y="3258"/>
                  </a:cubicBezTo>
                  <a:lnTo>
                    <a:pt x="4341" y="3258"/>
                  </a:lnTo>
                  <a:cubicBezTo>
                    <a:pt x="3962" y="2390"/>
                    <a:pt x="3989" y="1374"/>
                    <a:pt x="3512" y="525"/>
                  </a:cubicBezTo>
                  <a:cubicBezTo>
                    <a:pt x="3480" y="468"/>
                    <a:pt x="3428" y="443"/>
                    <a:pt x="3375" y="443"/>
                  </a:cubicBezTo>
                  <a:cubicBezTo>
                    <a:pt x="3289" y="443"/>
                    <a:pt x="3202" y="508"/>
                    <a:pt x="3201" y="609"/>
                  </a:cubicBezTo>
                  <a:cubicBezTo>
                    <a:pt x="3189" y="1243"/>
                    <a:pt x="3177" y="1877"/>
                    <a:pt x="3166" y="2512"/>
                  </a:cubicBezTo>
                  <a:lnTo>
                    <a:pt x="3166" y="2512"/>
                  </a:lnTo>
                  <a:cubicBezTo>
                    <a:pt x="2965" y="1796"/>
                    <a:pt x="2727" y="1090"/>
                    <a:pt x="2450" y="398"/>
                  </a:cubicBezTo>
                  <a:cubicBezTo>
                    <a:pt x="2418" y="319"/>
                    <a:pt x="2352" y="281"/>
                    <a:pt x="2287" y="281"/>
                  </a:cubicBezTo>
                  <a:cubicBezTo>
                    <a:pt x="2208" y="281"/>
                    <a:pt x="2131" y="337"/>
                    <a:pt x="2122" y="444"/>
                  </a:cubicBezTo>
                  <a:lnTo>
                    <a:pt x="1975" y="2045"/>
                  </a:lnTo>
                  <a:lnTo>
                    <a:pt x="1975" y="2045"/>
                  </a:lnTo>
                  <a:cubicBezTo>
                    <a:pt x="1858" y="1317"/>
                    <a:pt x="1693" y="579"/>
                    <a:pt x="1283" y="64"/>
                  </a:cubicBezTo>
                  <a:cubicBezTo>
                    <a:pt x="1256" y="30"/>
                    <a:pt x="1214" y="15"/>
                    <a:pt x="1171" y="15"/>
                  </a:cubicBezTo>
                  <a:cubicBezTo>
                    <a:pt x="1095" y="15"/>
                    <a:pt x="1015" y="62"/>
                    <a:pt x="1004" y="137"/>
                  </a:cubicBezTo>
                  <a:cubicBezTo>
                    <a:pt x="892" y="934"/>
                    <a:pt x="818" y="1735"/>
                    <a:pt x="782" y="2538"/>
                  </a:cubicBezTo>
                  <a:lnTo>
                    <a:pt x="782" y="2538"/>
                  </a:lnTo>
                  <a:cubicBezTo>
                    <a:pt x="593" y="1868"/>
                    <a:pt x="446" y="1188"/>
                    <a:pt x="342" y="499"/>
                  </a:cubicBezTo>
                  <a:cubicBezTo>
                    <a:pt x="329" y="414"/>
                    <a:pt x="270" y="378"/>
                    <a:pt x="206" y="378"/>
                  </a:cubicBezTo>
                  <a:cubicBezTo>
                    <a:pt x="109" y="378"/>
                    <a:pt x="1" y="461"/>
                    <a:pt x="20" y="587"/>
                  </a:cubicBezTo>
                  <a:lnTo>
                    <a:pt x="20" y="589"/>
                  </a:lnTo>
                  <a:cubicBezTo>
                    <a:pt x="174" y="1609"/>
                    <a:pt x="423" y="2613"/>
                    <a:pt x="764" y="3586"/>
                  </a:cubicBezTo>
                  <a:cubicBezTo>
                    <a:pt x="792" y="3665"/>
                    <a:pt x="862" y="3704"/>
                    <a:pt x="931" y="3704"/>
                  </a:cubicBezTo>
                  <a:cubicBezTo>
                    <a:pt x="1013" y="3704"/>
                    <a:pt x="1092" y="3649"/>
                    <a:pt x="1092" y="3542"/>
                  </a:cubicBezTo>
                  <a:cubicBezTo>
                    <a:pt x="1096" y="2580"/>
                    <a:pt x="1156" y="1618"/>
                    <a:pt x="1271" y="663"/>
                  </a:cubicBezTo>
                  <a:lnTo>
                    <a:pt x="1271" y="663"/>
                  </a:lnTo>
                  <a:cubicBezTo>
                    <a:pt x="1651" y="1453"/>
                    <a:pt x="1694" y="2628"/>
                    <a:pt x="1860" y="3408"/>
                  </a:cubicBezTo>
                  <a:cubicBezTo>
                    <a:pt x="1877" y="3492"/>
                    <a:pt x="1938" y="3529"/>
                    <a:pt x="2002" y="3529"/>
                  </a:cubicBezTo>
                  <a:cubicBezTo>
                    <a:pt x="2087" y="3529"/>
                    <a:pt x="2180" y="3465"/>
                    <a:pt x="2189" y="3364"/>
                  </a:cubicBezTo>
                  <a:lnTo>
                    <a:pt x="2388" y="1179"/>
                  </a:lnTo>
                  <a:lnTo>
                    <a:pt x="2388" y="1179"/>
                  </a:lnTo>
                  <a:cubicBezTo>
                    <a:pt x="2700" y="2048"/>
                    <a:pt x="2953" y="2937"/>
                    <a:pt x="3146" y="3840"/>
                  </a:cubicBezTo>
                  <a:cubicBezTo>
                    <a:pt x="3164" y="3923"/>
                    <a:pt x="3229" y="3960"/>
                    <a:pt x="3296" y="3960"/>
                  </a:cubicBezTo>
                  <a:cubicBezTo>
                    <a:pt x="3383" y="3960"/>
                    <a:pt x="3473" y="3899"/>
                    <a:pt x="3475" y="3795"/>
                  </a:cubicBezTo>
                  <a:lnTo>
                    <a:pt x="3517" y="1421"/>
                  </a:lnTo>
                  <a:lnTo>
                    <a:pt x="3517" y="1421"/>
                  </a:lnTo>
                  <a:cubicBezTo>
                    <a:pt x="3768" y="2275"/>
                    <a:pt x="3791" y="3193"/>
                    <a:pt x="4346" y="3943"/>
                  </a:cubicBezTo>
                  <a:cubicBezTo>
                    <a:pt x="4384" y="3995"/>
                    <a:pt x="4441" y="4021"/>
                    <a:pt x="4496" y="4021"/>
                  </a:cubicBezTo>
                  <a:cubicBezTo>
                    <a:pt x="4578" y="4021"/>
                    <a:pt x="4655" y="3965"/>
                    <a:pt x="4657" y="3859"/>
                  </a:cubicBezTo>
                  <a:cubicBezTo>
                    <a:pt x="4676" y="3286"/>
                    <a:pt x="4689" y="2712"/>
                    <a:pt x="4694" y="2137"/>
                  </a:cubicBezTo>
                  <a:cubicBezTo>
                    <a:pt x="4697" y="1853"/>
                    <a:pt x="4673" y="1559"/>
                    <a:pt x="4695" y="1275"/>
                  </a:cubicBezTo>
                  <a:cubicBezTo>
                    <a:pt x="4713" y="1075"/>
                    <a:pt x="4675" y="896"/>
                    <a:pt x="4693" y="896"/>
                  </a:cubicBezTo>
                  <a:cubicBezTo>
                    <a:pt x="4704" y="896"/>
                    <a:pt x="4735" y="961"/>
                    <a:pt x="4810" y="1126"/>
                  </a:cubicBezTo>
                  <a:cubicBezTo>
                    <a:pt x="5287" y="2169"/>
                    <a:pt x="5408" y="3570"/>
                    <a:pt x="5679" y="4686"/>
                  </a:cubicBezTo>
                  <a:cubicBezTo>
                    <a:pt x="5699" y="4769"/>
                    <a:pt x="5764" y="4806"/>
                    <a:pt x="5831" y="4806"/>
                  </a:cubicBezTo>
                  <a:cubicBezTo>
                    <a:pt x="5916" y="4806"/>
                    <a:pt x="6005" y="4745"/>
                    <a:pt x="6009" y="4642"/>
                  </a:cubicBezTo>
                  <a:cubicBezTo>
                    <a:pt x="6055" y="3352"/>
                    <a:pt x="6102" y="2062"/>
                    <a:pt x="6150" y="773"/>
                  </a:cubicBezTo>
                  <a:lnTo>
                    <a:pt x="6150" y="773"/>
                  </a:lnTo>
                  <a:cubicBezTo>
                    <a:pt x="6510" y="1214"/>
                    <a:pt x="6657" y="1969"/>
                    <a:pt x="6834" y="2450"/>
                  </a:cubicBezTo>
                  <a:cubicBezTo>
                    <a:pt x="7048" y="3023"/>
                    <a:pt x="7260" y="3595"/>
                    <a:pt x="7473" y="4169"/>
                  </a:cubicBezTo>
                  <a:cubicBezTo>
                    <a:pt x="7501" y="4247"/>
                    <a:pt x="7575" y="4286"/>
                    <a:pt x="7645" y="4286"/>
                  </a:cubicBezTo>
                  <a:cubicBezTo>
                    <a:pt x="7727" y="4286"/>
                    <a:pt x="7804" y="4233"/>
                    <a:pt x="7801" y="4125"/>
                  </a:cubicBezTo>
                  <a:cubicBezTo>
                    <a:pt x="7768" y="2944"/>
                    <a:pt x="7755" y="1778"/>
                    <a:pt x="7937" y="613"/>
                  </a:cubicBezTo>
                  <a:lnTo>
                    <a:pt x="7937" y="613"/>
                  </a:lnTo>
                  <a:cubicBezTo>
                    <a:pt x="8528" y="1698"/>
                    <a:pt x="8453" y="3032"/>
                    <a:pt x="8945" y="4172"/>
                  </a:cubicBezTo>
                  <a:cubicBezTo>
                    <a:pt x="8971" y="4231"/>
                    <a:pt x="9019" y="4256"/>
                    <a:pt x="9071" y="4256"/>
                  </a:cubicBezTo>
                  <a:cubicBezTo>
                    <a:pt x="9159" y="4256"/>
                    <a:pt x="9254" y="4184"/>
                    <a:pt x="9256" y="4088"/>
                  </a:cubicBezTo>
                  <a:cubicBezTo>
                    <a:pt x="9276" y="2984"/>
                    <a:pt x="9211" y="1879"/>
                    <a:pt x="9060" y="786"/>
                  </a:cubicBezTo>
                  <a:cubicBezTo>
                    <a:pt x="9048" y="701"/>
                    <a:pt x="8990" y="665"/>
                    <a:pt x="8926" y="665"/>
                  </a:cubicBezTo>
                  <a:cubicBezTo>
                    <a:pt x="8830" y="665"/>
                    <a:pt x="8720" y="748"/>
                    <a:pt x="8738" y="874"/>
                  </a:cubicBezTo>
                  <a:cubicBezTo>
                    <a:pt x="8832" y="1564"/>
                    <a:pt x="8890" y="2257"/>
                    <a:pt x="8914" y="2952"/>
                  </a:cubicBezTo>
                  <a:lnTo>
                    <a:pt x="8914" y="2952"/>
                  </a:lnTo>
                  <a:cubicBezTo>
                    <a:pt x="8699" y="1957"/>
                    <a:pt x="8628" y="930"/>
                    <a:pt x="7993" y="78"/>
                  </a:cubicBezTo>
                  <a:cubicBezTo>
                    <a:pt x="7957" y="30"/>
                    <a:pt x="7893" y="1"/>
                    <a:pt x="7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1" name="Google Shape;11151;p21"/>
            <p:cNvSpPr/>
            <p:nvPr/>
          </p:nvSpPr>
          <p:spPr>
            <a:xfrm>
              <a:off x="3707600" y="2984600"/>
              <a:ext cx="30775" cy="65650"/>
            </a:xfrm>
            <a:custGeom>
              <a:avLst/>
              <a:gdLst/>
              <a:ahLst/>
              <a:cxnLst/>
              <a:rect l="l" t="t" r="r" b="b"/>
              <a:pathLst>
                <a:path w="1231" h="2626" extrusionOk="0">
                  <a:moveTo>
                    <a:pt x="629" y="0"/>
                  </a:moveTo>
                  <a:cubicBezTo>
                    <a:pt x="521" y="0"/>
                    <a:pt x="404" y="122"/>
                    <a:pt x="465" y="256"/>
                  </a:cubicBezTo>
                  <a:lnTo>
                    <a:pt x="466" y="256"/>
                  </a:lnTo>
                  <a:cubicBezTo>
                    <a:pt x="755" y="885"/>
                    <a:pt x="866" y="1548"/>
                    <a:pt x="813" y="2229"/>
                  </a:cubicBezTo>
                  <a:lnTo>
                    <a:pt x="813" y="2229"/>
                  </a:lnTo>
                  <a:cubicBezTo>
                    <a:pt x="645" y="2156"/>
                    <a:pt x="490" y="2052"/>
                    <a:pt x="358" y="1922"/>
                  </a:cubicBezTo>
                  <a:cubicBezTo>
                    <a:pt x="323" y="1888"/>
                    <a:pt x="285" y="1874"/>
                    <a:pt x="247" y="1874"/>
                  </a:cubicBezTo>
                  <a:cubicBezTo>
                    <a:pt x="117" y="1874"/>
                    <a:pt x="1" y="2042"/>
                    <a:pt x="122" y="2158"/>
                  </a:cubicBezTo>
                  <a:cubicBezTo>
                    <a:pt x="343" y="2376"/>
                    <a:pt x="614" y="2535"/>
                    <a:pt x="913" y="2619"/>
                  </a:cubicBezTo>
                  <a:cubicBezTo>
                    <a:pt x="930" y="2624"/>
                    <a:pt x="946" y="2626"/>
                    <a:pt x="961" y="2626"/>
                  </a:cubicBezTo>
                  <a:cubicBezTo>
                    <a:pt x="1051" y="2626"/>
                    <a:pt x="1114" y="2547"/>
                    <a:pt x="1125" y="2457"/>
                  </a:cubicBezTo>
                  <a:cubicBezTo>
                    <a:pt x="1231" y="1635"/>
                    <a:pt x="1099" y="840"/>
                    <a:pt x="755" y="87"/>
                  </a:cubicBezTo>
                  <a:cubicBezTo>
                    <a:pt x="726" y="25"/>
                    <a:pt x="679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2" name="Google Shape;11152;p21"/>
            <p:cNvSpPr/>
            <p:nvPr/>
          </p:nvSpPr>
          <p:spPr>
            <a:xfrm>
              <a:off x="3709775" y="2956550"/>
              <a:ext cx="14200" cy="10750"/>
            </a:xfrm>
            <a:custGeom>
              <a:avLst/>
              <a:gdLst/>
              <a:ahLst/>
              <a:cxnLst/>
              <a:rect l="l" t="t" r="r" b="b"/>
              <a:pathLst>
                <a:path w="568" h="430" extrusionOk="0">
                  <a:moveTo>
                    <a:pt x="325" y="0"/>
                  </a:moveTo>
                  <a:cubicBezTo>
                    <a:pt x="287" y="0"/>
                    <a:pt x="248" y="15"/>
                    <a:pt x="213" y="49"/>
                  </a:cubicBezTo>
                  <a:cubicBezTo>
                    <a:pt x="181" y="81"/>
                    <a:pt x="149" y="112"/>
                    <a:pt x="118" y="144"/>
                  </a:cubicBezTo>
                  <a:cubicBezTo>
                    <a:pt x="1" y="262"/>
                    <a:pt x="115" y="430"/>
                    <a:pt x="243" y="430"/>
                  </a:cubicBezTo>
                  <a:cubicBezTo>
                    <a:pt x="281" y="430"/>
                    <a:pt x="320" y="415"/>
                    <a:pt x="355" y="380"/>
                  </a:cubicBezTo>
                  <a:cubicBezTo>
                    <a:pt x="387" y="348"/>
                    <a:pt x="417" y="318"/>
                    <a:pt x="449" y="286"/>
                  </a:cubicBezTo>
                  <a:cubicBezTo>
                    <a:pt x="567" y="168"/>
                    <a:pt x="45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3" name="Google Shape;11153;p21"/>
            <p:cNvSpPr/>
            <p:nvPr/>
          </p:nvSpPr>
          <p:spPr>
            <a:xfrm>
              <a:off x="3663075" y="2667950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0"/>
                  </a:moveTo>
                  <a:cubicBezTo>
                    <a:pt x="106" y="0"/>
                    <a:pt x="1" y="83"/>
                    <a:pt x="29" y="209"/>
                  </a:cubicBezTo>
                  <a:cubicBezTo>
                    <a:pt x="235" y="1120"/>
                    <a:pt x="380" y="2043"/>
                    <a:pt x="461" y="2973"/>
                  </a:cubicBezTo>
                  <a:cubicBezTo>
                    <a:pt x="470" y="3080"/>
                    <a:pt x="559" y="3133"/>
                    <a:pt x="643" y="3133"/>
                  </a:cubicBezTo>
                  <a:cubicBezTo>
                    <a:pt x="726" y="3133"/>
                    <a:pt x="804" y="3080"/>
                    <a:pt x="795" y="2973"/>
                  </a:cubicBezTo>
                  <a:cubicBezTo>
                    <a:pt x="713" y="2012"/>
                    <a:pt x="565" y="1060"/>
                    <a:pt x="353" y="121"/>
                  </a:cubicBez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4" name="Google Shape;11154;p21"/>
            <p:cNvSpPr/>
            <p:nvPr/>
          </p:nvSpPr>
          <p:spPr>
            <a:xfrm>
              <a:off x="3669475" y="2665000"/>
              <a:ext cx="41825" cy="52775"/>
            </a:xfrm>
            <a:custGeom>
              <a:avLst/>
              <a:gdLst/>
              <a:ahLst/>
              <a:cxnLst/>
              <a:rect l="l" t="t" r="r" b="b"/>
              <a:pathLst>
                <a:path w="1673" h="2111" extrusionOk="0">
                  <a:moveTo>
                    <a:pt x="1439" y="1"/>
                  </a:moveTo>
                  <a:cubicBezTo>
                    <a:pt x="1388" y="1"/>
                    <a:pt x="1336" y="23"/>
                    <a:pt x="1300" y="77"/>
                  </a:cubicBezTo>
                  <a:lnTo>
                    <a:pt x="86" y="1866"/>
                  </a:lnTo>
                  <a:cubicBezTo>
                    <a:pt x="1" y="1991"/>
                    <a:pt x="117" y="2111"/>
                    <a:pt x="236" y="2111"/>
                  </a:cubicBezTo>
                  <a:cubicBezTo>
                    <a:pt x="287" y="2111"/>
                    <a:pt x="338" y="2089"/>
                    <a:pt x="374" y="2036"/>
                  </a:cubicBezTo>
                  <a:lnTo>
                    <a:pt x="1589" y="245"/>
                  </a:lnTo>
                  <a:cubicBezTo>
                    <a:pt x="1673" y="120"/>
                    <a:pt x="1557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5" name="Google Shape;11155;p21"/>
            <p:cNvSpPr/>
            <p:nvPr/>
          </p:nvSpPr>
          <p:spPr>
            <a:xfrm>
              <a:off x="3672125" y="2707375"/>
              <a:ext cx="45175" cy="34075"/>
            </a:xfrm>
            <a:custGeom>
              <a:avLst/>
              <a:gdLst/>
              <a:ahLst/>
              <a:cxnLst/>
              <a:rect l="l" t="t" r="r" b="b"/>
              <a:pathLst>
                <a:path w="1807" h="1363" extrusionOk="0">
                  <a:moveTo>
                    <a:pt x="246" y="0"/>
                  </a:moveTo>
                  <a:cubicBezTo>
                    <a:pt x="99" y="0"/>
                    <a:pt x="1" y="221"/>
                    <a:pt x="160" y="312"/>
                  </a:cubicBezTo>
                  <a:cubicBezTo>
                    <a:pt x="638" y="580"/>
                    <a:pt x="1074" y="917"/>
                    <a:pt x="1454" y="1312"/>
                  </a:cubicBezTo>
                  <a:cubicBezTo>
                    <a:pt x="1488" y="1348"/>
                    <a:pt x="1527" y="1362"/>
                    <a:pt x="1565" y="1362"/>
                  </a:cubicBezTo>
                  <a:cubicBezTo>
                    <a:pt x="1692" y="1362"/>
                    <a:pt x="1806" y="1195"/>
                    <a:pt x="1690" y="1076"/>
                  </a:cubicBezTo>
                  <a:cubicBezTo>
                    <a:pt x="1290" y="661"/>
                    <a:pt x="831" y="306"/>
                    <a:pt x="329" y="23"/>
                  </a:cubicBezTo>
                  <a:cubicBezTo>
                    <a:pt x="301" y="7"/>
                    <a:pt x="273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6" name="Google Shape;11156;p21"/>
            <p:cNvSpPr/>
            <p:nvPr/>
          </p:nvSpPr>
          <p:spPr>
            <a:xfrm>
              <a:off x="3401875" y="3205500"/>
              <a:ext cx="47025" cy="42600"/>
            </a:xfrm>
            <a:custGeom>
              <a:avLst/>
              <a:gdLst/>
              <a:ahLst/>
              <a:cxnLst/>
              <a:rect l="l" t="t" r="r" b="b"/>
              <a:pathLst>
                <a:path w="1881" h="1704" extrusionOk="0">
                  <a:moveTo>
                    <a:pt x="895" y="376"/>
                  </a:moveTo>
                  <a:cubicBezTo>
                    <a:pt x="1040" y="376"/>
                    <a:pt x="1185" y="431"/>
                    <a:pt x="1284" y="545"/>
                  </a:cubicBezTo>
                  <a:cubicBezTo>
                    <a:pt x="1490" y="786"/>
                    <a:pt x="1360" y="1190"/>
                    <a:pt x="1093" y="1324"/>
                  </a:cubicBezTo>
                  <a:cubicBezTo>
                    <a:pt x="1032" y="1355"/>
                    <a:pt x="967" y="1370"/>
                    <a:pt x="902" y="1370"/>
                  </a:cubicBezTo>
                  <a:cubicBezTo>
                    <a:pt x="655" y="1370"/>
                    <a:pt x="408" y="1165"/>
                    <a:pt x="368" y="917"/>
                  </a:cubicBezTo>
                  <a:cubicBezTo>
                    <a:pt x="346" y="782"/>
                    <a:pt x="387" y="658"/>
                    <a:pt x="464" y="560"/>
                  </a:cubicBezTo>
                  <a:lnTo>
                    <a:pt x="464" y="560"/>
                  </a:lnTo>
                  <a:cubicBezTo>
                    <a:pt x="482" y="552"/>
                    <a:pt x="499" y="541"/>
                    <a:pt x="515" y="525"/>
                  </a:cubicBezTo>
                  <a:cubicBezTo>
                    <a:pt x="615" y="427"/>
                    <a:pt x="755" y="376"/>
                    <a:pt x="895" y="376"/>
                  </a:cubicBezTo>
                  <a:close/>
                  <a:moveTo>
                    <a:pt x="938" y="0"/>
                  </a:moveTo>
                  <a:cubicBezTo>
                    <a:pt x="460" y="0"/>
                    <a:pt x="0" y="380"/>
                    <a:pt x="28" y="893"/>
                  </a:cubicBezTo>
                  <a:cubicBezTo>
                    <a:pt x="52" y="1342"/>
                    <a:pt x="473" y="1703"/>
                    <a:pt x="907" y="1703"/>
                  </a:cubicBezTo>
                  <a:cubicBezTo>
                    <a:pt x="996" y="1703"/>
                    <a:pt x="1085" y="1688"/>
                    <a:pt x="1172" y="1655"/>
                  </a:cubicBezTo>
                  <a:cubicBezTo>
                    <a:pt x="1653" y="1474"/>
                    <a:pt x="1880" y="819"/>
                    <a:pt x="1586" y="391"/>
                  </a:cubicBezTo>
                  <a:cubicBezTo>
                    <a:pt x="1498" y="264"/>
                    <a:pt x="1379" y="172"/>
                    <a:pt x="1245" y="115"/>
                  </a:cubicBezTo>
                  <a:lnTo>
                    <a:pt x="1245" y="115"/>
                  </a:lnTo>
                  <a:cubicBezTo>
                    <a:pt x="1229" y="72"/>
                    <a:pt x="1194" y="37"/>
                    <a:pt x="1134" y="23"/>
                  </a:cubicBezTo>
                  <a:lnTo>
                    <a:pt x="1133" y="22"/>
                  </a:lnTo>
                  <a:cubicBezTo>
                    <a:pt x="1068" y="7"/>
                    <a:pt x="10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7" name="Google Shape;11157;p21"/>
            <p:cNvSpPr/>
            <p:nvPr/>
          </p:nvSpPr>
          <p:spPr>
            <a:xfrm>
              <a:off x="3396150" y="3217325"/>
              <a:ext cx="23750" cy="71650"/>
            </a:xfrm>
            <a:custGeom>
              <a:avLst/>
              <a:gdLst/>
              <a:ahLst/>
              <a:cxnLst/>
              <a:rect l="l" t="t" r="r" b="b"/>
              <a:pathLst>
                <a:path w="950" h="2866" extrusionOk="0">
                  <a:moveTo>
                    <a:pt x="205" y="1"/>
                  </a:moveTo>
                  <a:cubicBezTo>
                    <a:pt x="106" y="1"/>
                    <a:pt x="0" y="83"/>
                    <a:pt x="29" y="209"/>
                  </a:cubicBezTo>
                  <a:lnTo>
                    <a:pt x="599" y="2746"/>
                  </a:lnTo>
                  <a:cubicBezTo>
                    <a:pt x="618" y="2829"/>
                    <a:pt x="680" y="2865"/>
                    <a:pt x="745" y="2865"/>
                  </a:cubicBezTo>
                  <a:cubicBezTo>
                    <a:pt x="844" y="2865"/>
                    <a:pt x="949" y="2783"/>
                    <a:pt x="921" y="2656"/>
                  </a:cubicBezTo>
                  <a:cubicBezTo>
                    <a:pt x="732" y="1812"/>
                    <a:pt x="541" y="966"/>
                    <a:pt x="352" y="121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8" name="Google Shape;11158;p21"/>
            <p:cNvSpPr/>
            <p:nvPr/>
          </p:nvSpPr>
          <p:spPr>
            <a:xfrm>
              <a:off x="4209425" y="3125475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50" y="358"/>
                  </a:moveTo>
                  <a:cubicBezTo>
                    <a:pt x="1088" y="482"/>
                    <a:pt x="1310" y="659"/>
                    <a:pt x="1406" y="919"/>
                  </a:cubicBezTo>
                  <a:cubicBezTo>
                    <a:pt x="1513" y="1208"/>
                    <a:pt x="1387" y="1597"/>
                    <a:pt x="1066" y="1677"/>
                  </a:cubicBezTo>
                  <a:cubicBezTo>
                    <a:pt x="1021" y="1689"/>
                    <a:pt x="978" y="1694"/>
                    <a:pt x="937" y="1694"/>
                  </a:cubicBezTo>
                  <a:cubicBezTo>
                    <a:pt x="338" y="1694"/>
                    <a:pt x="178" y="535"/>
                    <a:pt x="850" y="358"/>
                  </a:cubicBezTo>
                  <a:close/>
                  <a:moveTo>
                    <a:pt x="1031" y="1"/>
                  </a:moveTo>
                  <a:cubicBezTo>
                    <a:pt x="986" y="1"/>
                    <a:pt x="941" y="4"/>
                    <a:pt x="897" y="10"/>
                  </a:cubicBezTo>
                  <a:lnTo>
                    <a:pt x="897" y="10"/>
                  </a:lnTo>
                  <a:cubicBezTo>
                    <a:pt x="879" y="4"/>
                    <a:pt x="861" y="1"/>
                    <a:pt x="843" y="1"/>
                  </a:cubicBezTo>
                  <a:cubicBezTo>
                    <a:pt x="796" y="1"/>
                    <a:pt x="754" y="21"/>
                    <a:pt x="722" y="51"/>
                  </a:cubicBezTo>
                  <a:lnTo>
                    <a:pt x="722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1" y="1356"/>
                    <a:pt x="346" y="1955"/>
                    <a:pt x="878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2"/>
                    <a:pt x="1776" y="1235"/>
                  </a:cubicBezTo>
                  <a:cubicBezTo>
                    <a:pt x="1822" y="821"/>
                    <a:pt x="1583" y="469"/>
                    <a:pt x="1267" y="228"/>
                  </a:cubicBezTo>
                  <a:lnTo>
                    <a:pt x="1267" y="228"/>
                  </a:lnTo>
                  <a:cubicBezTo>
                    <a:pt x="1289" y="135"/>
                    <a:pt x="1237" y="15"/>
                    <a:pt x="1111" y="4"/>
                  </a:cubicBezTo>
                  <a:cubicBezTo>
                    <a:pt x="1084" y="2"/>
                    <a:pt x="1058" y="1"/>
                    <a:pt x="1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59" name="Google Shape;11159;p21"/>
            <p:cNvSpPr/>
            <p:nvPr/>
          </p:nvSpPr>
          <p:spPr>
            <a:xfrm>
              <a:off x="3996275" y="2511500"/>
              <a:ext cx="79675" cy="84200"/>
            </a:xfrm>
            <a:custGeom>
              <a:avLst/>
              <a:gdLst/>
              <a:ahLst/>
              <a:cxnLst/>
              <a:rect l="l" t="t" r="r" b="b"/>
              <a:pathLst>
                <a:path w="3187" h="3368" extrusionOk="0">
                  <a:moveTo>
                    <a:pt x="1189" y="323"/>
                  </a:moveTo>
                  <a:cubicBezTo>
                    <a:pt x="1829" y="323"/>
                    <a:pt x="2328" y="1166"/>
                    <a:pt x="2386" y="1714"/>
                  </a:cubicBezTo>
                  <a:cubicBezTo>
                    <a:pt x="2454" y="2351"/>
                    <a:pt x="2072" y="3028"/>
                    <a:pt x="1430" y="3028"/>
                  </a:cubicBezTo>
                  <a:cubicBezTo>
                    <a:pt x="1354" y="3028"/>
                    <a:pt x="1275" y="3018"/>
                    <a:pt x="1193" y="2998"/>
                  </a:cubicBezTo>
                  <a:lnTo>
                    <a:pt x="1193" y="2998"/>
                  </a:lnTo>
                  <a:cubicBezTo>
                    <a:pt x="1193" y="2998"/>
                    <a:pt x="1193" y="2998"/>
                    <a:pt x="1193" y="2998"/>
                  </a:cubicBezTo>
                  <a:cubicBezTo>
                    <a:pt x="610" y="2757"/>
                    <a:pt x="401" y="2089"/>
                    <a:pt x="407" y="1513"/>
                  </a:cubicBezTo>
                  <a:cubicBezTo>
                    <a:pt x="410" y="1110"/>
                    <a:pt x="511" y="498"/>
                    <a:pt x="962" y="358"/>
                  </a:cubicBezTo>
                  <a:cubicBezTo>
                    <a:pt x="1039" y="334"/>
                    <a:pt x="1115" y="323"/>
                    <a:pt x="1189" y="323"/>
                  </a:cubicBezTo>
                  <a:close/>
                  <a:moveTo>
                    <a:pt x="1138" y="1"/>
                  </a:moveTo>
                  <a:cubicBezTo>
                    <a:pt x="473" y="1"/>
                    <a:pt x="153" y="652"/>
                    <a:pt x="88" y="1246"/>
                  </a:cubicBezTo>
                  <a:cubicBezTo>
                    <a:pt x="0" y="2052"/>
                    <a:pt x="278" y="2945"/>
                    <a:pt x="1053" y="3300"/>
                  </a:cubicBezTo>
                  <a:lnTo>
                    <a:pt x="1053" y="3300"/>
                  </a:lnTo>
                  <a:cubicBezTo>
                    <a:pt x="1065" y="3307"/>
                    <a:pt x="1079" y="3313"/>
                    <a:pt x="1094" y="3318"/>
                  </a:cubicBezTo>
                  <a:lnTo>
                    <a:pt x="1094" y="3318"/>
                  </a:lnTo>
                  <a:cubicBezTo>
                    <a:pt x="1098" y="3319"/>
                    <a:pt x="1101" y="3320"/>
                    <a:pt x="1104" y="3322"/>
                  </a:cubicBezTo>
                  <a:cubicBezTo>
                    <a:pt x="1126" y="3331"/>
                    <a:pt x="1146" y="3335"/>
                    <a:pt x="1165" y="3335"/>
                  </a:cubicBezTo>
                  <a:cubicBezTo>
                    <a:pt x="1166" y="3335"/>
                    <a:pt x="1168" y="3335"/>
                    <a:pt x="1169" y="3335"/>
                  </a:cubicBezTo>
                  <a:lnTo>
                    <a:pt x="1169" y="3335"/>
                  </a:lnTo>
                  <a:cubicBezTo>
                    <a:pt x="1278" y="3357"/>
                    <a:pt x="1381" y="3368"/>
                    <a:pt x="1478" y="3368"/>
                  </a:cubicBezTo>
                  <a:cubicBezTo>
                    <a:pt x="3187" y="3368"/>
                    <a:pt x="3064" y="108"/>
                    <a:pt x="1199" y="3"/>
                  </a:cubicBezTo>
                  <a:cubicBezTo>
                    <a:pt x="1178" y="1"/>
                    <a:pt x="1158" y="1"/>
                    <a:pt x="1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0" name="Google Shape;11160;p21"/>
            <p:cNvSpPr/>
            <p:nvPr/>
          </p:nvSpPr>
          <p:spPr>
            <a:xfrm>
              <a:off x="3989100" y="2465425"/>
              <a:ext cx="21475" cy="133225"/>
            </a:xfrm>
            <a:custGeom>
              <a:avLst/>
              <a:gdLst/>
              <a:ahLst/>
              <a:cxnLst/>
              <a:rect l="l" t="t" r="r" b="b"/>
              <a:pathLst>
                <a:path w="859" h="5329" extrusionOk="0">
                  <a:moveTo>
                    <a:pt x="235" y="0"/>
                  </a:moveTo>
                  <a:cubicBezTo>
                    <a:pt x="151" y="0"/>
                    <a:pt x="65" y="54"/>
                    <a:pt x="61" y="162"/>
                  </a:cubicBezTo>
                  <a:cubicBezTo>
                    <a:pt x="0" y="1856"/>
                    <a:pt x="150" y="3551"/>
                    <a:pt x="510" y="5209"/>
                  </a:cubicBezTo>
                  <a:cubicBezTo>
                    <a:pt x="527" y="5292"/>
                    <a:pt x="589" y="5328"/>
                    <a:pt x="654" y="5328"/>
                  </a:cubicBezTo>
                  <a:cubicBezTo>
                    <a:pt x="753" y="5328"/>
                    <a:pt x="859" y="5246"/>
                    <a:pt x="831" y="5119"/>
                  </a:cubicBezTo>
                  <a:cubicBezTo>
                    <a:pt x="481" y="3491"/>
                    <a:pt x="334" y="1826"/>
                    <a:pt x="397" y="162"/>
                  </a:cubicBezTo>
                  <a:cubicBezTo>
                    <a:pt x="401" y="54"/>
                    <a:pt x="319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1" name="Google Shape;11161;p21"/>
            <p:cNvSpPr/>
            <p:nvPr/>
          </p:nvSpPr>
          <p:spPr>
            <a:xfrm>
              <a:off x="4092325" y="2530075"/>
              <a:ext cx="48450" cy="10450"/>
            </a:xfrm>
            <a:custGeom>
              <a:avLst/>
              <a:gdLst/>
              <a:ahLst/>
              <a:cxnLst/>
              <a:rect l="l" t="t" r="r" b="b"/>
              <a:pathLst>
                <a:path w="1938" h="418" extrusionOk="0">
                  <a:moveTo>
                    <a:pt x="743" y="1"/>
                  </a:moveTo>
                  <a:cubicBezTo>
                    <a:pt x="566" y="1"/>
                    <a:pt x="390" y="9"/>
                    <a:pt x="214" y="27"/>
                  </a:cubicBezTo>
                  <a:cubicBezTo>
                    <a:pt x="8" y="48"/>
                    <a:pt x="1" y="362"/>
                    <a:pt x="195" y="362"/>
                  </a:cubicBezTo>
                  <a:cubicBezTo>
                    <a:pt x="201" y="362"/>
                    <a:pt x="207" y="362"/>
                    <a:pt x="214" y="361"/>
                  </a:cubicBezTo>
                  <a:cubicBezTo>
                    <a:pt x="389" y="343"/>
                    <a:pt x="564" y="334"/>
                    <a:pt x="739" y="334"/>
                  </a:cubicBezTo>
                  <a:cubicBezTo>
                    <a:pt x="1044" y="334"/>
                    <a:pt x="1348" y="361"/>
                    <a:pt x="1648" y="414"/>
                  </a:cubicBezTo>
                  <a:cubicBezTo>
                    <a:pt x="1660" y="416"/>
                    <a:pt x="1671" y="417"/>
                    <a:pt x="1682" y="417"/>
                  </a:cubicBezTo>
                  <a:cubicBezTo>
                    <a:pt x="1868" y="417"/>
                    <a:pt x="1938" y="128"/>
                    <a:pt x="1738" y="92"/>
                  </a:cubicBezTo>
                  <a:cubicBezTo>
                    <a:pt x="1410" y="32"/>
                    <a:pt x="1076" y="1"/>
                    <a:pt x="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2" name="Google Shape;11162;p21"/>
            <p:cNvSpPr/>
            <p:nvPr/>
          </p:nvSpPr>
          <p:spPr>
            <a:xfrm>
              <a:off x="4084100" y="2555575"/>
              <a:ext cx="48400" cy="10725"/>
            </a:xfrm>
            <a:custGeom>
              <a:avLst/>
              <a:gdLst/>
              <a:ahLst/>
              <a:cxnLst/>
              <a:rect l="l" t="t" r="r" b="b"/>
              <a:pathLst>
                <a:path w="1936" h="429" extrusionOk="0">
                  <a:moveTo>
                    <a:pt x="251" y="1"/>
                  </a:moveTo>
                  <a:cubicBezTo>
                    <a:pt x="68" y="1"/>
                    <a:pt x="1" y="288"/>
                    <a:pt x="200" y="326"/>
                  </a:cubicBezTo>
                  <a:cubicBezTo>
                    <a:pt x="541" y="394"/>
                    <a:pt x="887" y="428"/>
                    <a:pt x="1234" y="428"/>
                  </a:cubicBezTo>
                  <a:cubicBezTo>
                    <a:pt x="1397" y="428"/>
                    <a:pt x="1559" y="421"/>
                    <a:pt x="1721" y="406"/>
                  </a:cubicBezTo>
                  <a:cubicBezTo>
                    <a:pt x="1926" y="386"/>
                    <a:pt x="1935" y="71"/>
                    <a:pt x="1739" y="71"/>
                  </a:cubicBezTo>
                  <a:cubicBezTo>
                    <a:pt x="1733" y="71"/>
                    <a:pt x="1727" y="71"/>
                    <a:pt x="1721" y="72"/>
                  </a:cubicBezTo>
                  <a:cubicBezTo>
                    <a:pt x="1559" y="87"/>
                    <a:pt x="1397" y="95"/>
                    <a:pt x="1235" y="95"/>
                  </a:cubicBezTo>
                  <a:cubicBezTo>
                    <a:pt x="917" y="95"/>
                    <a:pt x="600" y="65"/>
                    <a:pt x="288" y="4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3" name="Google Shape;11163;p21"/>
            <p:cNvSpPr/>
            <p:nvPr/>
          </p:nvSpPr>
          <p:spPr>
            <a:xfrm>
              <a:off x="4156325" y="2498250"/>
              <a:ext cx="69650" cy="70600"/>
            </a:xfrm>
            <a:custGeom>
              <a:avLst/>
              <a:gdLst/>
              <a:ahLst/>
              <a:cxnLst/>
              <a:rect l="l" t="t" r="r" b="b"/>
              <a:pathLst>
                <a:path w="2786" h="2824" extrusionOk="0">
                  <a:moveTo>
                    <a:pt x="1038" y="0"/>
                  </a:moveTo>
                  <a:cubicBezTo>
                    <a:pt x="1011" y="0"/>
                    <a:pt x="984" y="2"/>
                    <a:pt x="956" y="5"/>
                  </a:cubicBezTo>
                  <a:cubicBezTo>
                    <a:pt x="531" y="54"/>
                    <a:pt x="273" y="449"/>
                    <a:pt x="76" y="787"/>
                  </a:cubicBezTo>
                  <a:cubicBezTo>
                    <a:pt x="0" y="916"/>
                    <a:pt x="116" y="1037"/>
                    <a:pt x="231" y="1037"/>
                  </a:cubicBezTo>
                  <a:cubicBezTo>
                    <a:pt x="281" y="1037"/>
                    <a:pt x="331" y="1014"/>
                    <a:pt x="365" y="957"/>
                  </a:cubicBezTo>
                  <a:lnTo>
                    <a:pt x="365" y="955"/>
                  </a:lnTo>
                  <a:cubicBezTo>
                    <a:pt x="535" y="662"/>
                    <a:pt x="677" y="398"/>
                    <a:pt x="1037" y="395"/>
                  </a:cubicBezTo>
                  <a:cubicBezTo>
                    <a:pt x="1041" y="395"/>
                    <a:pt x="1044" y="395"/>
                    <a:pt x="1047" y="395"/>
                  </a:cubicBezTo>
                  <a:cubicBezTo>
                    <a:pt x="1605" y="395"/>
                    <a:pt x="1637" y="1023"/>
                    <a:pt x="1422" y="1416"/>
                  </a:cubicBezTo>
                  <a:cubicBezTo>
                    <a:pt x="1162" y="1892"/>
                    <a:pt x="635" y="2169"/>
                    <a:pt x="220" y="2493"/>
                  </a:cubicBezTo>
                  <a:cubicBezTo>
                    <a:pt x="98" y="2587"/>
                    <a:pt x="206" y="2776"/>
                    <a:pt x="337" y="2779"/>
                  </a:cubicBezTo>
                  <a:lnTo>
                    <a:pt x="2570" y="2824"/>
                  </a:lnTo>
                  <a:cubicBezTo>
                    <a:pt x="2572" y="2824"/>
                    <a:pt x="2573" y="2824"/>
                    <a:pt x="2575" y="2824"/>
                  </a:cubicBezTo>
                  <a:cubicBezTo>
                    <a:pt x="2785" y="2824"/>
                    <a:pt x="2784" y="2493"/>
                    <a:pt x="2570" y="2488"/>
                  </a:cubicBezTo>
                  <a:lnTo>
                    <a:pt x="823" y="2454"/>
                  </a:lnTo>
                  <a:lnTo>
                    <a:pt x="823" y="2454"/>
                  </a:lnTo>
                  <a:cubicBezTo>
                    <a:pt x="1459" y="1970"/>
                    <a:pt x="2215" y="1313"/>
                    <a:pt x="1782" y="490"/>
                  </a:cubicBezTo>
                  <a:cubicBezTo>
                    <a:pt x="1635" y="211"/>
                    <a:pt x="1357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4" name="Google Shape;11164;p21"/>
            <p:cNvSpPr/>
            <p:nvPr/>
          </p:nvSpPr>
          <p:spPr>
            <a:xfrm>
              <a:off x="4214425" y="2525600"/>
              <a:ext cx="69025" cy="52075"/>
            </a:xfrm>
            <a:custGeom>
              <a:avLst/>
              <a:gdLst/>
              <a:ahLst/>
              <a:cxnLst/>
              <a:rect l="l" t="t" r="r" b="b"/>
              <a:pathLst>
                <a:path w="2761" h="2083" extrusionOk="0">
                  <a:moveTo>
                    <a:pt x="244" y="0"/>
                  </a:moveTo>
                  <a:cubicBezTo>
                    <a:pt x="96" y="0"/>
                    <a:pt x="0" y="222"/>
                    <a:pt x="158" y="313"/>
                  </a:cubicBezTo>
                  <a:cubicBezTo>
                    <a:pt x="979" y="786"/>
                    <a:pt x="1735" y="1365"/>
                    <a:pt x="2406" y="2033"/>
                  </a:cubicBezTo>
                  <a:cubicBezTo>
                    <a:pt x="2441" y="2068"/>
                    <a:pt x="2480" y="2083"/>
                    <a:pt x="2518" y="2083"/>
                  </a:cubicBezTo>
                  <a:cubicBezTo>
                    <a:pt x="2646" y="2083"/>
                    <a:pt x="2761" y="1915"/>
                    <a:pt x="2643" y="1797"/>
                  </a:cubicBezTo>
                  <a:cubicBezTo>
                    <a:pt x="1952" y="1107"/>
                    <a:pt x="1172" y="512"/>
                    <a:pt x="327" y="24"/>
                  </a:cubicBezTo>
                  <a:cubicBezTo>
                    <a:pt x="298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5" name="Google Shape;11165;p21"/>
            <p:cNvSpPr/>
            <p:nvPr/>
          </p:nvSpPr>
          <p:spPr>
            <a:xfrm>
              <a:off x="4225100" y="2525300"/>
              <a:ext cx="42650" cy="57850"/>
            </a:xfrm>
            <a:custGeom>
              <a:avLst/>
              <a:gdLst/>
              <a:ahLst/>
              <a:cxnLst/>
              <a:rect l="l" t="t" r="r" b="b"/>
              <a:pathLst>
                <a:path w="1706" h="2314" extrusionOk="0">
                  <a:moveTo>
                    <a:pt x="1475" y="0"/>
                  </a:moveTo>
                  <a:cubicBezTo>
                    <a:pt x="1437" y="0"/>
                    <a:pt x="1399" y="17"/>
                    <a:pt x="1366" y="58"/>
                  </a:cubicBezTo>
                  <a:cubicBezTo>
                    <a:pt x="863" y="677"/>
                    <a:pt x="426" y="1348"/>
                    <a:pt x="66" y="2061"/>
                  </a:cubicBezTo>
                  <a:cubicBezTo>
                    <a:pt x="0" y="2193"/>
                    <a:pt x="116" y="2314"/>
                    <a:pt x="226" y="2314"/>
                  </a:cubicBezTo>
                  <a:cubicBezTo>
                    <a:pt x="277" y="2314"/>
                    <a:pt x="326" y="2289"/>
                    <a:pt x="356" y="2228"/>
                  </a:cubicBezTo>
                  <a:cubicBezTo>
                    <a:pt x="701" y="1540"/>
                    <a:pt x="1119" y="892"/>
                    <a:pt x="1603" y="294"/>
                  </a:cubicBezTo>
                  <a:cubicBezTo>
                    <a:pt x="1706" y="168"/>
                    <a:pt x="1594" y="0"/>
                    <a:pt x="1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6" name="Google Shape;11166;p21"/>
            <p:cNvSpPr/>
            <p:nvPr/>
          </p:nvSpPr>
          <p:spPr>
            <a:xfrm>
              <a:off x="4308475" y="2512275"/>
              <a:ext cx="16800" cy="56650"/>
            </a:xfrm>
            <a:custGeom>
              <a:avLst/>
              <a:gdLst/>
              <a:ahLst/>
              <a:cxnLst/>
              <a:rect l="l" t="t" r="r" b="b"/>
              <a:pathLst>
                <a:path w="672" h="2266" extrusionOk="0"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20" y="824"/>
                    <a:pt x="321" y="1462"/>
                    <a:pt x="334" y="2104"/>
                  </a:cubicBezTo>
                  <a:cubicBezTo>
                    <a:pt x="337" y="2212"/>
                    <a:pt x="422" y="2265"/>
                    <a:pt x="505" y="2265"/>
                  </a:cubicBezTo>
                  <a:cubicBezTo>
                    <a:pt x="589" y="2265"/>
                    <a:pt x="672" y="2212"/>
                    <a:pt x="668" y="2104"/>
                  </a:cubicBezTo>
                  <a:cubicBezTo>
                    <a:pt x="655" y="1431"/>
                    <a:pt x="551" y="763"/>
                    <a:pt x="360" y="118"/>
                  </a:cubicBezTo>
                  <a:cubicBezTo>
                    <a:pt x="336" y="36"/>
                    <a:pt x="27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7" name="Google Shape;11167;p21"/>
            <p:cNvSpPr/>
            <p:nvPr/>
          </p:nvSpPr>
          <p:spPr>
            <a:xfrm>
              <a:off x="4297350" y="2535950"/>
              <a:ext cx="53100" cy="12100"/>
            </a:xfrm>
            <a:custGeom>
              <a:avLst/>
              <a:gdLst/>
              <a:ahLst/>
              <a:cxnLst/>
              <a:rect l="l" t="t" r="r" b="b"/>
              <a:pathLst>
                <a:path w="2124" h="484" extrusionOk="0">
                  <a:moveTo>
                    <a:pt x="1455" y="1"/>
                  </a:moveTo>
                  <a:cubicBezTo>
                    <a:pt x="1031" y="1"/>
                    <a:pt x="608" y="53"/>
                    <a:pt x="195" y="156"/>
                  </a:cubicBezTo>
                  <a:cubicBezTo>
                    <a:pt x="0" y="203"/>
                    <a:pt x="63" y="484"/>
                    <a:pt x="239" y="484"/>
                  </a:cubicBezTo>
                  <a:cubicBezTo>
                    <a:pt x="253" y="484"/>
                    <a:pt x="268" y="482"/>
                    <a:pt x="284" y="478"/>
                  </a:cubicBezTo>
                  <a:cubicBezTo>
                    <a:pt x="672" y="383"/>
                    <a:pt x="1070" y="335"/>
                    <a:pt x="1469" y="335"/>
                  </a:cubicBezTo>
                  <a:cubicBezTo>
                    <a:pt x="1616" y="335"/>
                    <a:pt x="1762" y="342"/>
                    <a:pt x="1908" y="355"/>
                  </a:cubicBezTo>
                  <a:cubicBezTo>
                    <a:pt x="1914" y="355"/>
                    <a:pt x="1920" y="356"/>
                    <a:pt x="1926" y="356"/>
                  </a:cubicBezTo>
                  <a:cubicBezTo>
                    <a:pt x="2123" y="356"/>
                    <a:pt x="2116" y="38"/>
                    <a:pt x="1908" y="21"/>
                  </a:cubicBezTo>
                  <a:cubicBezTo>
                    <a:pt x="1757" y="7"/>
                    <a:pt x="1606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8" name="Google Shape;11168;p21"/>
            <p:cNvSpPr/>
            <p:nvPr/>
          </p:nvSpPr>
          <p:spPr>
            <a:xfrm>
              <a:off x="4360575" y="2492200"/>
              <a:ext cx="50850" cy="100550"/>
            </a:xfrm>
            <a:custGeom>
              <a:avLst/>
              <a:gdLst/>
              <a:ahLst/>
              <a:cxnLst/>
              <a:rect l="l" t="t" r="r" b="b"/>
              <a:pathLst>
                <a:path w="2034" h="4022" extrusionOk="0">
                  <a:moveTo>
                    <a:pt x="1598" y="0"/>
                  </a:moveTo>
                  <a:cubicBezTo>
                    <a:pt x="1570" y="0"/>
                    <a:pt x="1541" y="8"/>
                    <a:pt x="1512" y="27"/>
                  </a:cubicBezTo>
                  <a:cubicBezTo>
                    <a:pt x="0" y="993"/>
                    <a:pt x="886" y="2816"/>
                    <a:pt x="1660" y="3946"/>
                  </a:cubicBezTo>
                  <a:cubicBezTo>
                    <a:pt x="1696" y="3999"/>
                    <a:pt x="1748" y="4021"/>
                    <a:pt x="1799" y="4021"/>
                  </a:cubicBezTo>
                  <a:cubicBezTo>
                    <a:pt x="1918" y="4021"/>
                    <a:pt x="2033" y="3903"/>
                    <a:pt x="1948" y="3778"/>
                  </a:cubicBezTo>
                  <a:cubicBezTo>
                    <a:pt x="1295" y="2823"/>
                    <a:pt x="334" y="1177"/>
                    <a:pt x="1681" y="317"/>
                  </a:cubicBezTo>
                  <a:cubicBezTo>
                    <a:pt x="1833" y="220"/>
                    <a:pt x="1740" y="0"/>
                    <a:pt x="15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69" name="Google Shape;11169;p21"/>
            <p:cNvSpPr/>
            <p:nvPr/>
          </p:nvSpPr>
          <p:spPr>
            <a:xfrm>
              <a:off x="4417875" y="2505750"/>
              <a:ext cx="73850" cy="83050"/>
            </a:xfrm>
            <a:custGeom>
              <a:avLst/>
              <a:gdLst/>
              <a:ahLst/>
              <a:cxnLst/>
              <a:rect l="l" t="t" r="r" b="b"/>
              <a:pathLst>
                <a:path w="2954" h="3322" extrusionOk="0">
                  <a:moveTo>
                    <a:pt x="204" y="0"/>
                  </a:moveTo>
                  <a:cubicBezTo>
                    <a:pt x="104" y="0"/>
                    <a:pt x="1" y="82"/>
                    <a:pt x="33" y="208"/>
                  </a:cubicBezTo>
                  <a:lnTo>
                    <a:pt x="36" y="208"/>
                  </a:lnTo>
                  <a:cubicBezTo>
                    <a:pt x="285" y="1157"/>
                    <a:pt x="579" y="2093"/>
                    <a:pt x="916" y="3014"/>
                  </a:cubicBezTo>
                  <a:lnTo>
                    <a:pt x="916" y="3014"/>
                  </a:lnTo>
                  <a:cubicBezTo>
                    <a:pt x="940" y="3093"/>
                    <a:pt x="968" y="3169"/>
                    <a:pt x="1000" y="3239"/>
                  </a:cubicBezTo>
                  <a:cubicBezTo>
                    <a:pt x="1026" y="3297"/>
                    <a:pt x="1076" y="3321"/>
                    <a:pt x="1130" y="3321"/>
                  </a:cubicBezTo>
                  <a:cubicBezTo>
                    <a:pt x="1235" y="3321"/>
                    <a:pt x="1349" y="3228"/>
                    <a:pt x="1305" y="3109"/>
                  </a:cubicBezTo>
                  <a:cubicBezTo>
                    <a:pt x="1276" y="3031"/>
                    <a:pt x="1247" y="2952"/>
                    <a:pt x="1218" y="2873"/>
                  </a:cubicBezTo>
                  <a:lnTo>
                    <a:pt x="1218" y="2873"/>
                  </a:lnTo>
                  <a:cubicBezTo>
                    <a:pt x="1067" y="2364"/>
                    <a:pt x="1070" y="1585"/>
                    <a:pt x="1517" y="1273"/>
                  </a:cubicBezTo>
                  <a:cubicBezTo>
                    <a:pt x="1606" y="1211"/>
                    <a:pt x="1688" y="1183"/>
                    <a:pt x="1765" y="1183"/>
                  </a:cubicBezTo>
                  <a:cubicBezTo>
                    <a:pt x="2342" y="1183"/>
                    <a:pt x="2585" y="2751"/>
                    <a:pt x="2609" y="3064"/>
                  </a:cubicBezTo>
                  <a:cubicBezTo>
                    <a:pt x="2618" y="3170"/>
                    <a:pt x="2706" y="3224"/>
                    <a:pt x="2790" y="3224"/>
                  </a:cubicBezTo>
                  <a:cubicBezTo>
                    <a:pt x="2874" y="3224"/>
                    <a:pt x="2953" y="3171"/>
                    <a:pt x="2945" y="3064"/>
                  </a:cubicBezTo>
                  <a:cubicBezTo>
                    <a:pt x="2904" y="2570"/>
                    <a:pt x="2586" y="720"/>
                    <a:pt x="1823" y="720"/>
                  </a:cubicBezTo>
                  <a:cubicBezTo>
                    <a:pt x="1750" y="720"/>
                    <a:pt x="1672" y="737"/>
                    <a:pt x="1590" y="774"/>
                  </a:cubicBezTo>
                  <a:cubicBezTo>
                    <a:pt x="1173" y="964"/>
                    <a:pt x="944" y="1369"/>
                    <a:pt x="855" y="1821"/>
                  </a:cubicBezTo>
                  <a:lnTo>
                    <a:pt x="855" y="1821"/>
                  </a:lnTo>
                  <a:cubicBezTo>
                    <a:pt x="673" y="1258"/>
                    <a:pt x="506" y="691"/>
                    <a:pt x="356" y="120"/>
                  </a:cubicBezTo>
                  <a:cubicBezTo>
                    <a:pt x="334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0" name="Google Shape;11170;p21"/>
            <p:cNvSpPr/>
            <p:nvPr/>
          </p:nvSpPr>
          <p:spPr>
            <a:xfrm>
              <a:off x="4485575" y="2504200"/>
              <a:ext cx="48450" cy="100475"/>
            </a:xfrm>
            <a:custGeom>
              <a:avLst/>
              <a:gdLst/>
              <a:ahLst/>
              <a:cxnLst/>
              <a:rect l="l" t="t" r="r" b="b"/>
              <a:pathLst>
                <a:path w="1938" h="4019" extrusionOk="0">
                  <a:moveTo>
                    <a:pt x="258" y="1"/>
                  </a:moveTo>
                  <a:cubicBezTo>
                    <a:pt x="121" y="1"/>
                    <a:pt x="0" y="170"/>
                    <a:pt x="132" y="278"/>
                  </a:cubicBezTo>
                  <a:cubicBezTo>
                    <a:pt x="1184" y="1147"/>
                    <a:pt x="1578" y="2522"/>
                    <a:pt x="1137" y="3814"/>
                  </a:cubicBezTo>
                  <a:cubicBezTo>
                    <a:pt x="1095" y="3937"/>
                    <a:pt x="1197" y="4019"/>
                    <a:pt x="1299" y="4019"/>
                  </a:cubicBezTo>
                  <a:cubicBezTo>
                    <a:pt x="1366" y="4019"/>
                    <a:pt x="1433" y="3984"/>
                    <a:pt x="1460" y="3904"/>
                  </a:cubicBezTo>
                  <a:cubicBezTo>
                    <a:pt x="1938" y="2514"/>
                    <a:pt x="1503" y="975"/>
                    <a:pt x="368" y="41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1" name="Google Shape;11171;p21"/>
            <p:cNvSpPr/>
            <p:nvPr/>
          </p:nvSpPr>
          <p:spPr>
            <a:xfrm>
              <a:off x="4550125" y="2494375"/>
              <a:ext cx="47175" cy="107050"/>
            </a:xfrm>
            <a:custGeom>
              <a:avLst/>
              <a:gdLst/>
              <a:ahLst/>
              <a:cxnLst/>
              <a:rect l="l" t="t" r="r" b="b"/>
              <a:pathLst>
                <a:path w="1887" h="4282" extrusionOk="0">
                  <a:moveTo>
                    <a:pt x="755" y="0"/>
                  </a:moveTo>
                  <a:cubicBezTo>
                    <a:pt x="100" y="0"/>
                    <a:pt x="0" y="1464"/>
                    <a:pt x="9" y="1923"/>
                  </a:cubicBezTo>
                  <a:cubicBezTo>
                    <a:pt x="28" y="2976"/>
                    <a:pt x="562" y="3963"/>
                    <a:pt x="1609" y="4274"/>
                  </a:cubicBezTo>
                  <a:cubicBezTo>
                    <a:pt x="1626" y="4279"/>
                    <a:pt x="1643" y="4281"/>
                    <a:pt x="1659" y="4281"/>
                  </a:cubicBezTo>
                  <a:cubicBezTo>
                    <a:pt x="1829" y="4281"/>
                    <a:pt x="1887" y="4008"/>
                    <a:pt x="1697" y="3950"/>
                  </a:cubicBezTo>
                  <a:cubicBezTo>
                    <a:pt x="1009" y="3748"/>
                    <a:pt x="579" y="3208"/>
                    <a:pt x="414" y="2518"/>
                  </a:cubicBezTo>
                  <a:cubicBezTo>
                    <a:pt x="387" y="2401"/>
                    <a:pt x="319" y="338"/>
                    <a:pt x="770" y="338"/>
                  </a:cubicBezTo>
                  <a:cubicBezTo>
                    <a:pt x="797" y="338"/>
                    <a:pt x="825" y="345"/>
                    <a:pt x="855" y="360"/>
                  </a:cubicBezTo>
                  <a:cubicBezTo>
                    <a:pt x="882" y="373"/>
                    <a:pt x="908" y="378"/>
                    <a:pt x="932" y="378"/>
                  </a:cubicBezTo>
                  <a:cubicBezTo>
                    <a:pt x="1087" y="378"/>
                    <a:pt x="1190" y="153"/>
                    <a:pt x="1023" y="71"/>
                  </a:cubicBezTo>
                  <a:cubicBezTo>
                    <a:pt x="925" y="22"/>
                    <a:pt x="835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2" name="Google Shape;11172;p21"/>
            <p:cNvSpPr/>
            <p:nvPr/>
          </p:nvSpPr>
          <p:spPr>
            <a:xfrm>
              <a:off x="4604625" y="2495900"/>
              <a:ext cx="75950" cy="93925"/>
            </a:xfrm>
            <a:custGeom>
              <a:avLst/>
              <a:gdLst/>
              <a:ahLst/>
              <a:cxnLst/>
              <a:rect l="l" t="t" r="r" b="b"/>
              <a:pathLst>
                <a:path w="3038" h="3757" extrusionOk="0">
                  <a:moveTo>
                    <a:pt x="1949" y="1"/>
                  </a:moveTo>
                  <a:cubicBezTo>
                    <a:pt x="1848" y="1"/>
                    <a:pt x="1750" y="80"/>
                    <a:pt x="1788" y="204"/>
                  </a:cubicBezTo>
                  <a:cubicBezTo>
                    <a:pt x="1788" y="204"/>
                    <a:pt x="1788" y="204"/>
                    <a:pt x="1788" y="204"/>
                  </a:cubicBezTo>
                  <a:lnTo>
                    <a:pt x="1788" y="204"/>
                  </a:lnTo>
                  <a:cubicBezTo>
                    <a:pt x="2019" y="939"/>
                    <a:pt x="2135" y="1699"/>
                    <a:pt x="2081" y="2469"/>
                  </a:cubicBezTo>
                  <a:cubicBezTo>
                    <a:pt x="2072" y="2596"/>
                    <a:pt x="2090" y="2965"/>
                    <a:pt x="2010" y="3050"/>
                  </a:cubicBezTo>
                  <a:lnTo>
                    <a:pt x="1236" y="3168"/>
                  </a:lnTo>
                  <a:lnTo>
                    <a:pt x="1012" y="2893"/>
                  </a:lnTo>
                  <a:cubicBezTo>
                    <a:pt x="726" y="2470"/>
                    <a:pt x="448" y="1233"/>
                    <a:pt x="1350" y="1233"/>
                  </a:cubicBezTo>
                  <a:cubicBezTo>
                    <a:pt x="1405" y="1233"/>
                    <a:pt x="1466" y="1237"/>
                    <a:pt x="1531" y="1247"/>
                  </a:cubicBezTo>
                  <a:cubicBezTo>
                    <a:pt x="1541" y="1249"/>
                    <a:pt x="1550" y="1250"/>
                    <a:pt x="1560" y="1250"/>
                  </a:cubicBezTo>
                  <a:cubicBezTo>
                    <a:pt x="1749" y="1250"/>
                    <a:pt x="1823" y="956"/>
                    <a:pt x="1619" y="924"/>
                  </a:cubicBezTo>
                  <a:cubicBezTo>
                    <a:pt x="1536" y="911"/>
                    <a:pt x="1457" y="905"/>
                    <a:pt x="1383" y="905"/>
                  </a:cubicBezTo>
                  <a:cubicBezTo>
                    <a:pt x="1" y="905"/>
                    <a:pt x="249" y="3034"/>
                    <a:pt x="1267" y="3606"/>
                  </a:cubicBezTo>
                  <a:cubicBezTo>
                    <a:pt x="1452" y="3710"/>
                    <a:pt x="1608" y="3757"/>
                    <a:pt x="1741" y="3757"/>
                  </a:cubicBezTo>
                  <a:cubicBezTo>
                    <a:pt x="2278" y="3757"/>
                    <a:pt x="2414" y="2988"/>
                    <a:pt x="2395" y="2149"/>
                  </a:cubicBezTo>
                  <a:lnTo>
                    <a:pt x="2395" y="2149"/>
                  </a:lnTo>
                  <a:cubicBezTo>
                    <a:pt x="2502" y="2548"/>
                    <a:pt x="2599" y="2950"/>
                    <a:pt x="2687" y="3354"/>
                  </a:cubicBezTo>
                  <a:cubicBezTo>
                    <a:pt x="2705" y="3437"/>
                    <a:pt x="2767" y="3473"/>
                    <a:pt x="2833" y="3473"/>
                  </a:cubicBezTo>
                  <a:cubicBezTo>
                    <a:pt x="2932" y="3473"/>
                    <a:pt x="3038" y="3391"/>
                    <a:pt x="3010" y="3264"/>
                  </a:cubicBezTo>
                  <a:cubicBezTo>
                    <a:pt x="2778" y="2196"/>
                    <a:pt x="2478" y="1145"/>
                    <a:pt x="2112" y="116"/>
                  </a:cubicBezTo>
                  <a:cubicBezTo>
                    <a:pt x="2083" y="36"/>
                    <a:pt x="2015" y="1"/>
                    <a:pt x="1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3" name="Google Shape;11173;p21"/>
            <p:cNvSpPr/>
            <p:nvPr/>
          </p:nvSpPr>
          <p:spPr>
            <a:xfrm>
              <a:off x="4680375" y="2486325"/>
              <a:ext cx="47375" cy="128875"/>
            </a:xfrm>
            <a:custGeom>
              <a:avLst/>
              <a:gdLst/>
              <a:ahLst/>
              <a:cxnLst/>
              <a:rect l="l" t="t" r="r" b="b"/>
              <a:pathLst>
                <a:path w="1895" h="5155" extrusionOk="0">
                  <a:moveTo>
                    <a:pt x="263" y="1"/>
                  </a:moveTo>
                  <a:cubicBezTo>
                    <a:pt x="123" y="1"/>
                    <a:pt x="0" y="171"/>
                    <a:pt x="134" y="276"/>
                  </a:cubicBezTo>
                  <a:cubicBezTo>
                    <a:pt x="870" y="852"/>
                    <a:pt x="1158" y="1669"/>
                    <a:pt x="1259" y="2573"/>
                  </a:cubicBezTo>
                  <a:cubicBezTo>
                    <a:pt x="1318" y="3105"/>
                    <a:pt x="1539" y="4545"/>
                    <a:pt x="964" y="4846"/>
                  </a:cubicBezTo>
                  <a:cubicBezTo>
                    <a:pt x="801" y="4931"/>
                    <a:pt x="901" y="5155"/>
                    <a:pt x="1052" y="5155"/>
                  </a:cubicBezTo>
                  <a:cubicBezTo>
                    <a:pt x="1078" y="5155"/>
                    <a:pt x="1105" y="5148"/>
                    <a:pt x="1132" y="5134"/>
                  </a:cubicBezTo>
                  <a:cubicBezTo>
                    <a:pt x="1895" y="4738"/>
                    <a:pt x="1666" y="3391"/>
                    <a:pt x="1605" y="2706"/>
                  </a:cubicBezTo>
                  <a:cubicBezTo>
                    <a:pt x="1515" y="1667"/>
                    <a:pt x="1217" y="701"/>
                    <a:pt x="371" y="39"/>
                  </a:cubicBezTo>
                  <a:cubicBezTo>
                    <a:pt x="336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4" name="Google Shape;11174;p21"/>
            <p:cNvSpPr/>
            <p:nvPr/>
          </p:nvSpPr>
          <p:spPr>
            <a:xfrm>
              <a:off x="4742725" y="2549825"/>
              <a:ext cx="63050" cy="10525"/>
            </a:xfrm>
            <a:custGeom>
              <a:avLst/>
              <a:gdLst/>
              <a:ahLst/>
              <a:cxnLst/>
              <a:rect l="l" t="t" r="r" b="b"/>
              <a:pathLst>
                <a:path w="2522" h="421" extrusionOk="0">
                  <a:moveTo>
                    <a:pt x="1007" y="1"/>
                  </a:moveTo>
                  <a:cubicBezTo>
                    <a:pt x="743" y="1"/>
                    <a:pt x="479" y="11"/>
                    <a:pt x="215" y="32"/>
                  </a:cubicBezTo>
                  <a:cubicBezTo>
                    <a:pt x="7" y="46"/>
                    <a:pt x="0" y="366"/>
                    <a:pt x="200" y="366"/>
                  </a:cubicBezTo>
                  <a:cubicBezTo>
                    <a:pt x="205" y="366"/>
                    <a:pt x="210" y="366"/>
                    <a:pt x="215" y="366"/>
                  </a:cubicBezTo>
                  <a:cubicBezTo>
                    <a:pt x="478" y="346"/>
                    <a:pt x="742" y="335"/>
                    <a:pt x="1006" y="335"/>
                  </a:cubicBezTo>
                  <a:cubicBezTo>
                    <a:pt x="1441" y="335"/>
                    <a:pt x="1876" y="363"/>
                    <a:pt x="2308" y="419"/>
                  </a:cubicBezTo>
                  <a:cubicBezTo>
                    <a:pt x="2317" y="420"/>
                    <a:pt x="2325" y="421"/>
                    <a:pt x="2332" y="421"/>
                  </a:cubicBezTo>
                  <a:cubicBezTo>
                    <a:pt x="2521" y="421"/>
                    <a:pt x="2512" y="110"/>
                    <a:pt x="2308" y="83"/>
                  </a:cubicBezTo>
                  <a:cubicBezTo>
                    <a:pt x="1876" y="28"/>
                    <a:pt x="1442" y="1"/>
                    <a:pt x="10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5" name="Google Shape;11175;p21"/>
            <p:cNvSpPr/>
            <p:nvPr/>
          </p:nvSpPr>
          <p:spPr>
            <a:xfrm>
              <a:off x="4763550" y="2522450"/>
              <a:ext cx="14275" cy="8425"/>
            </a:xfrm>
            <a:custGeom>
              <a:avLst/>
              <a:gdLst/>
              <a:ahLst/>
              <a:cxnLst/>
              <a:rect l="l" t="t" r="r" b="b"/>
              <a:pathLst>
                <a:path w="57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lnTo>
                    <a:pt x="354" y="336"/>
                  </a:lnTo>
                  <a:cubicBezTo>
                    <a:pt x="569" y="336"/>
                    <a:pt x="5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6" name="Google Shape;11176;p21"/>
            <p:cNvSpPr/>
            <p:nvPr/>
          </p:nvSpPr>
          <p:spPr>
            <a:xfrm>
              <a:off x="4773950" y="25815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0" y="1"/>
                    <a:pt x="0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7" name="Google Shape;11177;p21"/>
            <p:cNvSpPr/>
            <p:nvPr/>
          </p:nvSpPr>
          <p:spPr>
            <a:xfrm>
              <a:off x="4830475" y="2492500"/>
              <a:ext cx="59175" cy="86625"/>
            </a:xfrm>
            <a:custGeom>
              <a:avLst/>
              <a:gdLst/>
              <a:ahLst/>
              <a:cxnLst/>
              <a:rect l="l" t="t" r="r" b="b"/>
              <a:pathLst>
                <a:path w="2367" h="3465" extrusionOk="0">
                  <a:moveTo>
                    <a:pt x="1350" y="0"/>
                  </a:moveTo>
                  <a:cubicBezTo>
                    <a:pt x="1313" y="0"/>
                    <a:pt x="1274" y="13"/>
                    <a:pt x="1239" y="44"/>
                  </a:cubicBezTo>
                  <a:cubicBezTo>
                    <a:pt x="0" y="1130"/>
                    <a:pt x="482" y="3080"/>
                    <a:pt x="2082" y="3459"/>
                  </a:cubicBezTo>
                  <a:cubicBezTo>
                    <a:pt x="2097" y="3463"/>
                    <a:pt x="2111" y="3465"/>
                    <a:pt x="2124" y="3465"/>
                  </a:cubicBezTo>
                  <a:cubicBezTo>
                    <a:pt x="2302" y="3465"/>
                    <a:pt x="2367" y="3183"/>
                    <a:pt x="2171" y="3136"/>
                  </a:cubicBezTo>
                  <a:cubicBezTo>
                    <a:pt x="806" y="2813"/>
                    <a:pt x="423" y="1202"/>
                    <a:pt x="1475" y="281"/>
                  </a:cubicBezTo>
                  <a:cubicBezTo>
                    <a:pt x="1603" y="169"/>
                    <a:pt x="1485" y="0"/>
                    <a:pt x="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8" name="Google Shape;11178;p21"/>
            <p:cNvSpPr/>
            <p:nvPr/>
          </p:nvSpPr>
          <p:spPr>
            <a:xfrm>
              <a:off x="4901775" y="2516225"/>
              <a:ext cx="56550" cy="71925"/>
            </a:xfrm>
            <a:custGeom>
              <a:avLst/>
              <a:gdLst/>
              <a:ahLst/>
              <a:cxnLst/>
              <a:rect l="l" t="t" r="r" b="b"/>
              <a:pathLst>
                <a:path w="2262" h="2877" extrusionOk="0">
                  <a:moveTo>
                    <a:pt x="1155" y="1"/>
                  </a:moveTo>
                  <a:cubicBezTo>
                    <a:pt x="678" y="1"/>
                    <a:pt x="170" y="383"/>
                    <a:pt x="77" y="878"/>
                  </a:cubicBezTo>
                  <a:cubicBezTo>
                    <a:pt x="1" y="1283"/>
                    <a:pt x="239" y="1563"/>
                    <a:pt x="603" y="1699"/>
                  </a:cubicBezTo>
                  <a:cubicBezTo>
                    <a:pt x="852" y="1790"/>
                    <a:pt x="1111" y="1783"/>
                    <a:pt x="1363" y="1856"/>
                  </a:cubicBezTo>
                  <a:cubicBezTo>
                    <a:pt x="1465" y="1882"/>
                    <a:pt x="1564" y="1923"/>
                    <a:pt x="1654" y="1977"/>
                  </a:cubicBezTo>
                  <a:lnTo>
                    <a:pt x="1682" y="2472"/>
                  </a:lnTo>
                  <a:cubicBezTo>
                    <a:pt x="1633" y="2541"/>
                    <a:pt x="1557" y="2567"/>
                    <a:pt x="1468" y="2567"/>
                  </a:cubicBezTo>
                  <a:cubicBezTo>
                    <a:pt x="1233" y="2567"/>
                    <a:pt x="910" y="2385"/>
                    <a:pt x="785" y="2320"/>
                  </a:cubicBezTo>
                  <a:cubicBezTo>
                    <a:pt x="757" y="2306"/>
                    <a:pt x="731" y="2299"/>
                    <a:pt x="705" y="2299"/>
                  </a:cubicBezTo>
                  <a:cubicBezTo>
                    <a:pt x="553" y="2299"/>
                    <a:pt x="452" y="2523"/>
                    <a:pt x="615" y="2610"/>
                  </a:cubicBezTo>
                  <a:cubicBezTo>
                    <a:pt x="867" y="2740"/>
                    <a:pt x="1156" y="2876"/>
                    <a:pt x="1441" y="2876"/>
                  </a:cubicBezTo>
                  <a:cubicBezTo>
                    <a:pt x="1580" y="2876"/>
                    <a:pt x="1718" y="2844"/>
                    <a:pt x="1849" y="2762"/>
                  </a:cubicBezTo>
                  <a:cubicBezTo>
                    <a:pt x="2138" y="2584"/>
                    <a:pt x="2261" y="2231"/>
                    <a:pt x="2077" y="1932"/>
                  </a:cubicBezTo>
                  <a:cubicBezTo>
                    <a:pt x="1868" y="1592"/>
                    <a:pt x="1436" y="1528"/>
                    <a:pt x="1078" y="1467"/>
                  </a:cubicBezTo>
                  <a:cubicBezTo>
                    <a:pt x="664" y="1398"/>
                    <a:pt x="155" y="1132"/>
                    <a:pt x="554" y="639"/>
                  </a:cubicBezTo>
                  <a:cubicBezTo>
                    <a:pt x="687" y="476"/>
                    <a:pt x="937" y="326"/>
                    <a:pt x="1165" y="326"/>
                  </a:cubicBezTo>
                  <a:cubicBezTo>
                    <a:pt x="1295" y="326"/>
                    <a:pt x="1418" y="375"/>
                    <a:pt x="1508" y="498"/>
                  </a:cubicBezTo>
                  <a:cubicBezTo>
                    <a:pt x="1545" y="549"/>
                    <a:pt x="1597" y="570"/>
                    <a:pt x="1648" y="570"/>
                  </a:cubicBezTo>
                  <a:cubicBezTo>
                    <a:pt x="1770" y="570"/>
                    <a:pt x="1887" y="452"/>
                    <a:pt x="1798" y="329"/>
                  </a:cubicBezTo>
                  <a:cubicBezTo>
                    <a:pt x="1629" y="99"/>
                    <a:pt x="1396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79" name="Google Shape;11179;p21"/>
            <p:cNvSpPr/>
            <p:nvPr/>
          </p:nvSpPr>
          <p:spPr>
            <a:xfrm>
              <a:off x="4957775" y="2486275"/>
              <a:ext cx="39875" cy="50875"/>
            </a:xfrm>
            <a:custGeom>
              <a:avLst/>
              <a:gdLst/>
              <a:ahLst/>
              <a:cxnLst/>
              <a:rect l="l" t="t" r="r" b="b"/>
              <a:pathLst>
                <a:path w="1595" h="2035" extrusionOk="0">
                  <a:moveTo>
                    <a:pt x="755" y="0"/>
                  </a:moveTo>
                  <a:cubicBezTo>
                    <a:pt x="689" y="0"/>
                    <a:pt x="624" y="39"/>
                    <a:pt x="598" y="119"/>
                  </a:cubicBezTo>
                  <a:cubicBezTo>
                    <a:pt x="516" y="379"/>
                    <a:pt x="357" y="606"/>
                    <a:pt x="140" y="771"/>
                  </a:cubicBezTo>
                  <a:cubicBezTo>
                    <a:pt x="1" y="877"/>
                    <a:pt x="89" y="1093"/>
                    <a:pt x="221" y="1093"/>
                  </a:cubicBezTo>
                  <a:cubicBezTo>
                    <a:pt x="249" y="1093"/>
                    <a:pt x="279" y="1083"/>
                    <a:pt x="310" y="1060"/>
                  </a:cubicBezTo>
                  <a:lnTo>
                    <a:pt x="308" y="1060"/>
                  </a:lnTo>
                  <a:cubicBezTo>
                    <a:pt x="486" y="924"/>
                    <a:pt x="629" y="772"/>
                    <a:pt x="740" y="596"/>
                  </a:cubicBezTo>
                  <a:lnTo>
                    <a:pt x="740" y="596"/>
                  </a:lnTo>
                  <a:cubicBezTo>
                    <a:pt x="902" y="1037"/>
                    <a:pt x="1065" y="1479"/>
                    <a:pt x="1226" y="1921"/>
                  </a:cubicBezTo>
                  <a:cubicBezTo>
                    <a:pt x="1256" y="2000"/>
                    <a:pt x="1325" y="2034"/>
                    <a:pt x="1392" y="2034"/>
                  </a:cubicBezTo>
                  <a:cubicBezTo>
                    <a:pt x="1495" y="2034"/>
                    <a:pt x="1595" y="1955"/>
                    <a:pt x="1550" y="1832"/>
                  </a:cubicBezTo>
                  <a:lnTo>
                    <a:pt x="920" y="119"/>
                  </a:lnTo>
                  <a:cubicBezTo>
                    <a:pt x="891" y="41"/>
                    <a:pt x="82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0" name="Google Shape;11180;p21"/>
            <p:cNvSpPr/>
            <p:nvPr/>
          </p:nvSpPr>
          <p:spPr>
            <a:xfrm>
              <a:off x="5005075" y="2482875"/>
              <a:ext cx="44950" cy="127600"/>
            </a:xfrm>
            <a:custGeom>
              <a:avLst/>
              <a:gdLst/>
              <a:ahLst/>
              <a:cxnLst/>
              <a:rect l="l" t="t" r="r" b="b"/>
              <a:pathLst>
                <a:path w="1798" h="5104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lnTo>
                    <a:pt x="62" y="257"/>
                  </a:lnTo>
                  <a:cubicBezTo>
                    <a:pt x="729" y="1672"/>
                    <a:pt x="1458" y="3396"/>
                    <a:pt x="363" y="4807"/>
                  </a:cubicBezTo>
                  <a:cubicBezTo>
                    <a:pt x="264" y="4935"/>
                    <a:pt x="375" y="5103"/>
                    <a:pt x="492" y="5103"/>
                  </a:cubicBezTo>
                  <a:cubicBezTo>
                    <a:pt x="529" y="5103"/>
                    <a:pt x="567" y="5086"/>
                    <a:pt x="599" y="5045"/>
                  </a:cubicBezTo>
                  <a:cubicBezTo>
                    <a:pt x="1798" y="3500"/>
                    <a:pt x="1096" y="1671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1" name="Google Shape;11181;p21"/>
            <p:cNvSpPr/>
            <p:nvPr/>
          </p:nvSpPr>
          <p:spPr>
            <a:xfrm>
              <a:off x="5067250" y="2498725"/>
              <a:ext cx="37625" cy="94750"/>
            </a:xfrm>
            <a:custGeom>
              <a:avLst/>
              <a:gdLst/>
              <a:ahLst/>
              <a:cxnLst/>
              <a:rect l="l" t="t" r="r" b="b"/>
              <a:pathLst>
                <a:path w="1505" h="3790" extrusionOk="0">
                  <a:moveTo>
                    <a:pt x="848" y="0"/>
                  </a:moveTo>
                  <a:cubicBezTo>
                    <a:pt x="444" y="0"/>
                    <a:pt x="174" y="768"/>
                    <a:pt x="130" y="1105"/>
                  </a:cubicBezTo>
                  <a:cubicBezTo>
                    <a:pt x="0" y="2102"/>
                    <a:pt x="397" y="3085"/>
                    <a:pt x="1141" y="3746"/>
                  </a:cubicBezTo>
                  <a:cubicBezTo>
                    <a:pt x="1176" y="3777"/>
                    <a:pt x="1215" y="3790"/>
                    <a:pt x="1252" y="3790"/>
                  </a:cubicBezTo>
                  <a:cubicBezTo>
                    <a:pt x="1386" y="3790"/>
                    <a:pt x="1504" y="3622"/>
                    <a:pt x="1378" y="3509"/>
                  </a:cubicBezTo>
                  <a:cubicBezTo>
                    <a:pt x="972" y="3148"/>
                    <a:pt x="670" y="2709"/>
                    <a:pt x="533" y="2178"/>
                  </a:cubicBezTo>
                  <a:cubicBezTo>
                    <a:pt x="473" y="1949"/>
                    <a:pt x="441" y="1714"/>
                    <a:pt x="440" y="1479"/>
                  </a:cubicBezTo>
                  <a:cubicBezTo>
                    <a:pt x="440" y="1440"/>
                    <a:pt x="564" y="343"/>
                    <a:pt x="830" y="343"/>
                  </a:cubicBezTo>
                  <a:cubicBezTo>
                    <a:pt x="861" y="343"/>
                    <a:pt x="894" y="358"/>
                    <a:pt x="929" y="392"/>
                  </a:cubicBezTo>
                  <a:cubicBezTo>
                    <a:pt x="964" y="425"/>
                    <a:pt x="1003" y="439"/>
                    <a:pt x="1041" y="439"/>
                  </a:cubicBezTo>
                  <a:cubicBezTo>
                    <a:pt x="1172" y="439"/>
                    <a:pt x="1288" y="271"/>
                    <a:pt x="1167" y="155"/>
                  </a:cubicBezTo>
                  <a:cubicBezTo>
                    <a:pt x="1054" y="46"/>
                    <a:pt x="947" y="0"/>
                    <a:pt x="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2" name="Google Shape;11182;p21"/>
            <p:cNvSpPr/>
            <p:nvPr/>
          </p:nvSpPr>
          <p:spPr>
            <a:xfrm>
              <a:off x="5117975" y="2512350"/>
              <a:ext cx="79550" cy="76400"/>
            </a:xfrm>
            <a:custGeom>
              <a:avLst/>
              <a:gdLst/>
              <a:ahLst/>
              <a:cxnLst/>
              <a:rect l="l" t="t" r="r" b="b"/>
              <a:pathLst>
                <a:path w="3182" h="3056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cubicBezTo>
                    <a:pt x="131" y="1102"/>
                    <a:pt x="336" y="2031"/>
                    <a:pt x="623" y="2937"/>
                  </a:cubicBezTo>
                  <a:cubicBezTo>
                    <a:pt x="649" y="3020"/>
                    <a:pt x="712" y="3056"/>
                    <a:pt x="776" y="3056"/>
                  </a:cubicBezTo>
                  <a:cubicBezTo>
                    <a:pt x="872" y="3056"/>
                    <a:pt x="970" y="2974"/>
                    <a:pt x="946" y="2847"/>
                  </a:cubicBezTo>
                  <a:cubicBezTo>
                    <a:pt x="841" y="2280"/>
                    <a:pt x="1007" y="1381"/>
                    <a:pt x="1587" y="1087"/>
                  </a:cubicBezTo>
                  <a:cubicBezTo>
                    <a:pt x="1667" y="1046"/>
                    <a:pt x="1744" y="1027"/>
                    <a:pt x="1816" y="1027"/>
                  </a:cubicBezTo>
                  <a:cubicBezTo>
                    <a:pt x="2406" y="1027"/>
                    <a:pt x="2721" y="2257"/>
                    <a:pt x="2830" y="2702"/>
                  </a:cubicBezTo>
                  <a:cubicBezTo>
                    <a:pt x="2850" y="2786"/>
                    <a:pt x="2913" y="2822"/>
                    <a:pt x="2978" y="2822"/>
                  </a:cubicBezTo>
                  <a:cubicBezTo>
                    <a:pt x="3077" y="2822"/>
                    <a:pt x="3182" y="2739"/>
                    <a:pt x="3152" y="2614"/>
                  </a:cubicBezTo>
                  <a:cubicBezTo>
                    <a:pt x="3021" y="2068"/>
                    <a:pt x="2630" y="625"/>
                    <a:pt x="1870" y="625"/>
                  </a:cubicBezTo>
                  <a:cubicBezTo>
                    <a:pt x="1799" y="625"/>
                    <a:pt x="1725" y="637"/>
                    <a:pt x="1648" y="664"/>
                  </a:cubicBezTo>
                  <a:cubicBezTo>
                    <a:pt x="1127" y="845"/>
                    <a:pt x="810" y="1338"/>
                    <a:pt x="670" y="1877"/>
                  </a:cubicBezTo>
                  <a:lnTo>
                    <a:pt x="670" y="1877"/>
                  </a:lnTo>
                  <a:cubicBezTo>
                    <a:pt x="530" y="1311"/>
                    <a:pt x="423" y="738"/>
                    <a:pt x="350" y="159"/>
                  </a:cubicBez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3" name="Google Shape;11183;p21"/>
            <p:cNvSpPr/>
            <p:nvPr/>
          </p:nvSpPr>
          <p:spPr>
            <a:xfrm>
              <a:off x="5187175" y="2498275"/>
              <a:ext cx="38350" cy="28975"/>
            </a:xfrm>
            <a:custGeom>
              <a:avLst/>
              <a:gdLst/>
              <a:ahLst/>
              <a:cxnLst/>
              <a:rect l="l" t="t" r="r" b="b"/>
              <a:pathLst>
                <a:path w="1534" h="1159" extrusionOk="0">
                  <a:moveTo>
                    <a:pt x="779" y="1"/>
                  </a:moveTo>
                  <a:cubicBezTo>
                    <a:pt x="750" y="1"/>
                    <a:pt x="721" y="8"/>
                    <a:pt x="695" y="24"/>
                  </a:cubicBezTo>
                  <a:cubicBezTo>
                    <a:pt x="445" y="175"/>
                    <a:pt x="234" y="384"/>
                    <a:pt x="80" y="634"/>
                  </a:cubicBezTo>
                  <a:cubicBezTo>
                    <a:pt x="1" y="761"/>
                    <a:pt x="116" y="881"/>
                    <a:pt x="233" y="881"/>
                  </a:cubicBezTo>
                  <a:cubicBezTo>
                    <a:pt x="284" y="881"/>
                    <a:pt x="335" y="857"/>
                    <a:pt x="370" y="802"/>
                  </a:cubicBezTo>
                  <a:lnTo>
                    <a:pt x="370" y="803"/>
                  </a:lnTo>
                  <a:cubicBezTo>
                    <a:pt x="470" y="638"/>
                    <a:pt x="602" y="495"/>
                    <a:pt x="758" y="382"/>
                  </a:cubicBezTo>
                  <a:lnTo>
                    <a:pt x="758" y="382"/>
                  </a:lnTo>
                  <a:cubicBezTo>
                    <a:pt x="939" y="571"/>
                    <a:pt x="1078" y="797"/>
                    <a:pt x="1168" y="1044"/>
                  </a:cubicBezTo>
                  <a:cubicBezTo>
                    <a:pt x="1196" y="1124"/>
                    <a:pt x="1264" y="1158"/>
                    <a:pt x="1331" y="1158"/>
                  </a:cubicBezTo>
                  <a:cubicBezTo>
                    <a:pt x="1433" y="1158"/>
                    <a:pt x="1534" y="1078"/>
                    <a:pt x="1490" y="956"/>
                  </a:cubicBezTo>
                  <a:cubicBezTo>
                    <a:pt x="1368" y="609"/>
                    <a:pt x="1165" y="298"/>
                    <a:pt x="898" y="50"/>
                  </a:cubicBezTo>
                  <a:cubicBezTo>
                    <a:pt x="865" y="18"/>
                    <a:pt x="822" y="1"/>
                    <a:pt x="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4" name="Google Shape;11184;p21"/>
            <p:cNvSpPr/>
            <p:nvPr/>
          </p:nvSpPr>
          <p:spPr>
            <a:xfrm>
              <a:off x="5238725" y="2494975"/>
              <a:ext cx="33875" cy="99875"/>
            </a:xfrm>
            <a:custGeom>
              <a:avLst/>
              <a:gdLst/>
              <a:ahLst/>
              <a:cxnLst/>
              <a:rect l="l" t="t" r="r" b="b"/>
              <a:pathLst>
                <a:path w="1355" h="3995" extrusionOk="0">
                  <a:moveTo>
                    <a:pt x="236" y="1"/>
                  </a:moveTo>
                  <a:cubicBezTo>
                    <a:pt x="114" y="1"/>
                    <a:pt x="1" y="169"/>
                    <a:pt x="109" y="291"/>
                  </a:cubicBezTo>
                  <a:cubicBezTo>
                    <a:pt x="961" y="1255"/>
                    <a:pt x="999" y="2702"/>
                    <a:pt x="186" y="3701"/>
                  </a:cubicBezTo>
                  <a:cubicBezTo>
                    <a:pt x="83" y="3827"/>
                    <a:pt x="194" y="3994"/>
                    <a:pt x="313" y="3994"/>
                  </a:cubicBezTo>
                  <a:cubicBezTo>
                    <a:pt x="351" y="3994"/>
                    <a:pt x="389" y="3978"/>
                    <a:pt x="422" y="3937"/>
                  </a:cubicBezTo>
                  <a:cubicBezTo>
                    <a:pt x="1354" y="2792"/>
                    <a:pt x="1327" y="1164"/>
                    <a:pt x="346" y="55"/>
                  </a:cubicBez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5" name="Google Shape;11185;p21"/>
            <p:cNvSpPr/>
            <p:nvPr/>
          </p:nvSpPr>
          <p:spPr>
            <a:xfrm>
              <a:off x="5297125" y="2510875"/>
              <a:ext cx="40400" cy="79275"/>
            </a:xfrm>
            <a:custGeom>
              <a:avLst/>
              <a:gdLst/>
              <a:ahLst/>
              <a:cxnLst/>
              <a:rect l="l" t="t" r="r" b="b"/>
              <a:pathLst>
                <a:path w="1616" h="3171" extrusionOk="0">
                  <a:moveTo>
                    <a:pt x="743" y="0"/>
                  </a:moveTo>
                  <a:cubicBezTo>
                    <a:pt x="693" y="0"/>
                    <a:pt x="642" y="24"/>
                    <a:pt x="609" y="81"/>
                  </a:cubicBezTo>
                  <a:cubicBezTo>
                    <a:pt x="1" y="1121"/>
                    <a:pt x="312" y="2461"/>
                    <a:pt x="1299" y="3141"/>
                  </a:cubicBezTo>
                  <a:cubicBezTo>
                    <a:pt x="1329" y="3161"/>
                    <a:pt x="1358" y="3170"/>
                    <a:pt x="1386" y="3170"/>
                  </a:cubicBezTo>
                  <a:cubicBezTo>
                    <a:pt x="1524" y="3170"/>
                    <a:pt x="1615" y="2953"/>
                    <a:pt x="1468" y="2853"/>
                  </a:cubicBezTo>
                  <a:cubicBezTo>
                    <a:pt x="629" y="2273"/>
                    <a:pt x="385" y="1126"/>
                    <a:pt x="897" y="250"/>
                  </a:cubicBezTo>
                  <a:cubicBezTo>
                    <a:pt x="973" y="121"/>
                    <a:pt x="857" y="0"/>
                    <a:pt x="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6" name="Google Shape;11186;p21"/>
            <p:cNvSpPr/>
            <p:nvPr/>
          </p:nvSpPr>
          <p:spPr>
            <a:xfrm>
              <a:off x="5347150" y="2494800"/>
              <a:ext cx="59725" cy="82850"/>
            </a:xfrm>
            <a:custGeom>
              <a:avLst/>
              <a:gdLst/>
              <a:ahLst/>
              <a:cxnLst/>
              <a:rect l="l" t="t" r="r" b="b"/>
              <a:pathLst>
                <a:path w="2389" h="3314" extrusionOk="0">
                  <a:moveTo>
                    <a:pt x="1419" y="1989"/>
                  </a:moveTo>
                  <a:cubicBezTo>
                    <a:pt x="1696" y="1989"/>
                    <a:pt x="1937" y="2145"/>
                    <a:pt x="1914" y="2512"/>
                  </a:cubicBezTo>
                  <a:cubicBezTo>
                    <a:pt x="1895" y="2807"/>
                    <a:pt x="1682" y="2963"/>
                    <a:pt x="1442" y="2963"/>
                  </a:cubicBezTo>
                  <a:cubicBezTo>
                    <a:pt x="1350" y="2963"/>
                    <a:pt x="1255" y="2940"/>
                    <a:pt x="1165" y="2895"/>
                  </a:cubicBezTo>
                  <a:cubicBezTo>
                    <a:pt x="953" y="2786"/>
                    <a:pt x="816" y="2573"/>
                    <a:pt x="728" y="2357"/>
                  </a:cubicBezTo>
                  <a:lnTo>
                    <a:pt x="728" y="2357"/>
                  </a:lnTo>
                  <a:cubicBezTo>
                    <a:pt x="739" y="2347"/>
                    <a:pt x="750" y="2335"/>
                    <a:pt x="759" y="2321"/>
                  </a:cubicBezTo>
                  <a:cubicBezTo>
                    <a:pt x="900" y="2112"/>
                    <a:pt x="1173" y="1989"/>
                    <a:pt x="1419" y="1989"/>
                  </a:cubicBezTo>
                  <a:close/>
                  <a:moveTo>
                    <a:pt x="208" y="0"/>
                  </a:moveTo>
                  <a:cubicBezTo>
                    <a:pt x="111" y="0"/>
                    <a:pt x="1" y="84"/>
                    <a:pt x="19" y="211"/>
                  </a:cubicBezTo>
                  <a:cubicBezTo>
                    <a:pt x="137" y="1021"/>
                    <a:pt x="95" y="2181"/>
                    <a:pt x="623" y="2858"/>
                  </a:cubicBezTo>
                  <a:cubicBezTo>
                    <a:pt x="828" y="3121"/>
                    <a:pt x="1176" y="3313"/>
                    <a:pt x="1506" y="3313"/>
                  </a:cubicBezTo>
                  <a:cubicBezTo>
                    <a:pt x="1721" y="3313"/>
                    <a:pt x="1929" y="3232"/>
                    <a:pt x="2086" y="3036"/>
                  </a:cubicBezTo>
                  <a:cubicBezTo>
                    <a:pt x="2388" y="2661"/>
                    <a:pt x="2294" y="2037"/>
                    <a:pt x="1899" y="1767"/>
                  </a:cubicBezTo>
                  <a:cubicBezTo>
                    <a:pt x="1744" y="1662"/>
                    <a:pt x="1577" y="1616"/>
                    <a:pt x="1411" y="1616"/>
                  </a:cubicBezTo>
                  <a:cubicBezTo>
                    <a:pt x="1114" y="1616"/>
                    <a:pt x="821" y="1762"/>
                    <a:pt x="610" y="1980"/>
                  </a:cubicBezTo>
                  <a:lnTo>
                    <a:pt x="610" y="1980"/>
                  </a:lnTo>
                  <a:cubicBezTo>
                    <a:pt x="459" y="1381"/>
                    <a:pt x="429" y="723"/>
                    <a:pt x="343" y="121"/>
                  </a:cubicBezTo>
                  <a:cubicBezTo>
                    <a:pt x="330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7" name="Google Shape;11187;p21"/>
            <p:cNvSpPr/>
            <p:nvPr/>
          </p:nvSpPr>
          <p:spPr>
            <a:xfrm>
              <a:off x="5396025" y="2497025"/>
              <a:ext cx="42150" cy="95975"/>
            </a:xfrm>
            <a:custGeom>
              <a:avLst/>
              <a:gdLst/>
              <a:ahLst/>
              <a:cxnLst/>
              <a:rect l="l" t="t" r="r" b="b"/>
              <a:pathLst>
                <a:path w="1686" h="3839" extrusionOk="0">
                  <a:moveTo>
                    <a:pt x="256" y="1"/>
                  </a:moveTo>
                  <a:cubicBezTo>
                    <a:pt x="119" y="1"/>
                    <a:pt x="0" y="170"/>
                    <a:pt x="130" y="280"/>
                  </a:cubicBezTo>
                  <a:lnTo>
                    <a:pt x="131" y="280"/>
                  </a:lnTo>
                  <a:cubicBezTo>
                    <a:pt x="1115" y="1099"/>
                    <a:pt x="1321" y="2530"/>
                    <a:pt x="607" y="3593"/>
                  </a:cubicBezTo>
                  <a:cubicBezTo>
                    <a:pt x="524" y="3718"/>
                    <a:pt x="640" y="3838"/>
                    <a:pt x="758" y="3838"/>
                  </a:cubicBezTo>
                  <a:cubicBezTo>
                    <a:pt x="809" y="3838"/>
                    <a:pt x="861" y="3816"/>
                    <a:pt x="897" y="3762"/>
                  </a:cubicBezTo>
                  <a:cubicBezTo>
                    <a:pt x="1686" y="2578"/>
                    <a:pt x="1458" y="960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8" name="Google Shape;11188;p21"/>
            <p:cNvSpPr/>
            <p:nvPr/>
          </p:nvSpPr>
          <p:spPr>
            <a:xfrm>
              <a:off x="5435700" y="2483550"/>
              <a:ext cx="64600" cy="39700"/>
            </a:xfrm>
            <a:custGeom>
              <a:avLst/>
              <a:gdLst/>
              <a:ahLst/>
              <a:cxnLst/>
              <a:rect l="l" t="t" r="r" b="b"/>
              <a:pathLst>
                <a:path w="2584" h="1588" extrusionOk="0">
                  <a:moveTo>
                    <a:pt x="809" y="1"/>
                  </a:moveTo>
                  <a:cubicBezTo>
                    <a:pt x="519" y="1"/>
                    <a:pt x="231" y="164"/>
                    <a:pt x="77" y="422"/>
                  </a:cubicBezTo>
                  <a:cubicBezTo>
                    <a:pt x="1" y="551"/>
                    <a:pt x="117" y="671"/>
                    <a:pt x="232" y="671"/>
                  </a:cubicBezTo>
                  <a:cubicBezTo>
                    <a:pt x="283" y="671"/>
                    <a:pt x="333" y="648"/>
                    <a:pt x="367" y="591"/>
                  </a:cubicBezTo>
                  <a:cubicBezTo>
                    <a:pt x="468" y="420"/>
                    <a:pt x="610" y="351"/>
                    <a:pt x="748" y="351"/>
                  </a:cubicBezTo>
                  <a:cubicBezTo>
                    <a:pt x="1085" y="351"/>
                    <a:pt x="1401" y="765"/>
                    <a:pt x="1053" y="1119"/>
                  </a:cubicBezTo>
                  <a:cubicBezTo>
                    <a:pt x="971" y="1201"/>
                    <a:pt x="1002" y="1319"/>
                    <a:pt x="1087" y="1381"/>
                  </a:cubicBezTo>
                  <a:cubicBezTo>
                    <a:pt x="1275" y="1520"/>
                    <a:pt x="1491" y="1587"/>
                    <a:pt x="1705" y="1587"/>
                  </a:cubicBezTo>
                  <a:cubicBezTo>
                    <a:pt x="1981" y="1587"/>
                    <a:pt x="2256" y="1476"/>
                    <a:pt x="2466" y="1264"/>
                  </a:cubicBezTo>
                  <a:cubicBezTo>
                    <a:pt x="2584" y="1146"/>
                    <a:pt x="2469" y="978"/>
                    <a:pt x="2340" y="978"/>
                  </a:cubicBezTo>
                  <a:cubicBezTo>
                    <a:pt x="2302" y="978"/>
                    <a:pt x="2263" y="992"/>
                    <a:pt x="2228" y="1028"/>
                  </a:cubicBezTo>
                  <a:cubicBezTo>
                    <a:pt x="2079" y="1178"/>
                    <a:pt x="1899" y="1253"/>
                    <a:pt x="1715" y="1253"/>
                  </a:cubicBezTo>
                  <a:cubicBezTo>
                    <a:pt x="1616" y="1253"/>
                    <a:pt x="1515" y="1231"/>
                    <a:pt x="1418" y="1188"/>
                  </a:cubicBezTo>
                  <a:lnTo>
                    <a:pt x="1418" y="1188"/>
                  </a:lnTo>
                  <a:cubicBezTo>
                    <a:pt x="1611" y="856"/>
                    <a:pt x="1579" y="403"/>
                    <a:pt x="1252" y="150"/>
                  </a:cubicBezTo>
                  <a:cubicBezTo>
                    <a:pt x="1117" y="47"/>
                    <a:pt x="963" y="1"/>
                    <a:pt x="8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89" name="Google Shape;11189;p21"/>
            <p:cNvSpPr/>
            <p:nvPr/>
          </p:nvSpPr>
          <p:spPr>
            <a:xfrm>
              <a:off x="5485500" y="2543125"/>
              <a:ext cx="67075" cy="12600"/>
            </a:xfrm>
            <a:custGeom>
              <a:avLst/>
              <a:gdLst/>
              <a:ahLst/>
              <a:cxnLst/>
              <a:rect l="l" t="t" r="r" b="b"/>
              <a:pathLst>
                <a:path w="2683" h="504" extrusionOk="0">
                  <a:moveTo>
                    <a:pt x="2438" y="1"/>
                  </a:moveTo>
                  <a:cubicBezTo>
                    <a:pt x="1689" y="1"/>
                    <a:pt x="942" y="60"/>
                    <a:pt x="202" y="179"/>
                  </a:cubicBezTo>
                  <a:cubicBezTo>
                    <a:pt x="1" y="211"/>
                    <a:pt x="72" y="503"/>
                    <a:pt x="262" y="503"/>
                  </a:cubicBezTo>
                  <a:cubicBezTo>
                    <a:pt x="272" y="503"/>
                    <a:pt x="282" y="503"/>
                    <a:pt x="292" y="501"/>
                  </a:cubicBezTo>
                  <a:cubicBezTo>
                    <a:pt x="984" y="392"/>
                    <a:pt x="1684" y="336"/>
                    <a:pt x="2384" y="336"/>
                  </a:cubicBezTo>
                  <a:cubicBezTo>
                    <a:pt x="2411" y="336"/>
                    <a:pt x="2439" y="336"/>
                    <a:pt x="2466" y="336"/>
                  </a:cubicBezTo>
                  <a:cubicBezTo>
                    <a:pt x="2681" y="336"/>
                    <a:pt x="2683" y="2"/>
                    <a:pt x="2466" y="1"/>
                  </a:cubicBezTo>
                  <a:cubicBezTo>
                    <a:pt x="2457" y="1"/>
                    <a:pt x="2447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0" name="Google Shape;11190;p21"/>
            <p:cNvSpPr/>
            <p:nvPr/>
          </p:nvSpPr>
          <p:spPr>
            <a:xfrm>
              <a:off x="5486175" y="2578050"/>
              <a:ext cx="66400" cy="8375"/>
            </a:xfrm>
            <a:custGeom>
              <a:avLst/>
              <a:gdLst/>
              <a:ahLst/>
              <a:cxnLst/>
              <a:rect l="l" t="t" r="r" b="b"/>
              <a:pathLst>
                <a:path w="2656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lnTo>
                    <a:pt x="2439" y="335"/>
                  </a:lnTo>
                  <a:cubicBezTo>
                    <a:pt x="2654" y="335"/>
                    <a:pt x="2656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1" name="Google Shape;11191;p21"/>
            <p:cNvSpPr/>
            <p:nvPr/>
          </p:nvSpPr>
          <p:spPr>
            <a:xfrm>
              <a:off x="5571750" y="2471825"/>
              <a:ext cx="79150" cy="109250"/>
            </a:xfrm>
            <a:custGeom>
              <a:avLst/>
              <a:gdLst/>
              <a:ahLst/>
              <a:cxnLst/>
              <a:rect l="l" t="t" r="r" b="b"/>
              <a:pathLst>
                <a:path w="3166" h="4370" extrusionOk="0">
                  <a:moveTo>
                    <a:pt x="1499" y="721"/>
                  </a:moveTo>
                  <a:cubicBezTo>
                    <a:pt x="1530" y="1176"/>
                    <a:pt x="1560" y="1630"/>
                    <a:pt x="1591" y="2085"/>
                  </a:cubicBezTo>
                  <a:lnTo>
                    <a:pt x="1591" y="2085"/>
                  </a:lnTo>
                  <a:lnTo>
                    <a:pt x="559" y="2162"/>
                  </a:lnTo>
                  <a:lnTo>
                    <a:pt x="559" y="2162"/>
                  </a:lnTo>
                  <a:cubicBezTo>
                    <a:pt x="891" y="1694"/>
                    <a:pt x="1204" y="1213"/>
                    <a:pt x="1499" y="721"/>
                  </a:cubicBezTo>
                  <a:close/>
                  <a:moveTo>
                    <a:pt x="1619" y="0"/>
                  </a:moveTo>
                  <a:cubicBezTo>
                    <a:pt x="1568" y="0"/>
                    <a:pt x="1517" y="25"/>
                    <a:pt x="1484" y="82"/>
                  </a:cubicBezTo>
                  <a:cubicBezTo>
                    <a:pt x="1054" y="838"/>
                    <a:pt x="583" y="1568"/>
                    <a:pt x="72" y="2270"/>
                  </a:cubicBezTo>
                  <a:cubicBezTo>
                    <a:pt x="1" y="2368"/>
                    <a:pt x="91" y="2522"/>
                    <a:pt x="207" y="2522"/>
                  </a:cubicBezTo>
                  <a:cubicBezTo>
                    <a:pt x="210" y="2522"/>
                    <a:pt x="213" y="2522"/>
                    <a:pt x="217" y="2522"/>
                  </a:cubicBezTo>
                  <a:lnTo>
                    <a:pt x="1613" y="2417"/>
                  </a:lnTo>
                  <a:lnTo>
                    <a:pt x="1613" y="2417"/>
                  </a:lnTo>
                  <a:cubicBezTo>
                    <a:pt x="1654" y="3014"/>
                    <a:pt x="1694" y="3612"/>
                    <a:pt x="1734" y="4209"/>
                  </a:cubicBezTo>
                  <a:cubicBezTo>
                    <a:pt x="1741" y="4316"/>
                    <a:pt x="1829" y="4369"/>
                    <a:pt x="1913" y="4369"/>
                  </a:cubicBezTo>
                  <a:cubicBezTo>
                    <a:pt x="1996" y="4369"/>
                    <a:pt x="2076" y="4316"/>
                    <a:pt x="2068" y="4209"/>
                  </a:cubicBezTo>
                  <a:cubicBezTo>
                    <a:pt x="2028" y="3603"/>
                    <a:pt x="1987" y="2997"/>
                    <a:pt x="1946" y="2392"/>
                  </a:cubicBezTo>
                  <a:lnTo>
                    <a:pt x="1946" y="2392"/>
                  </a:lnTo>
                  <a:lnTo>
                    <a:pt x="2950" y="2317"/>
                  </a:lnTo>
                  <a:cubicBezTo>
                    <a:pt x="3159" y="2302"/>
                    <a:pt x="3165" y="1983"/>
                    <a:pt x="2965" y="1983"/>
                  </a:cubicBezTo>
                  <a:cubicBezTo>
                    <a:pt x="2961" y="1983"/>
                    <a:pt x="2955" y="1983"/>
                    <a:pt x="2950" y="1983"/>
                  </a:cubicBezTo>
                  <a:lnTo>
                    <a:pt x="1924" y="2060"/>
                  </a:lnTo>
                  <a:lnTo>
                    <a:pt x="1924" y="2060"/>
                  </a:lnTo>
                  <a:cubicBezTo>
                    <a:pt x="1881" y="1429"/>
                    <a:pt x="1838" y="798"/>
                    <a:pt x="1795" y="168"/>
                  </a:cubicBezTo>
                  <a:cubicBezTo>
                    <a:pt x="1789" y="68"/>
                    <a:pt x="1703" y="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2" name="Google Shape;11192;p21"/>
            <p:cNvSpPr/>
            <p:nvPr/>
          </p:nvSpPr>
          <p:spPr>
            <a:xfrm>
              <a:off x="5661100" y="2493025"/>
              <a:ext cx="60650" cy="83000"/>
            </a:xfrm>
            <a:custGeom>
              <a:avLst/>
              <a:gdLst/>
              <a:ahLst/>
              <a:cxnLst/>
              <a:rect l="l" t="t" r="r" b="b"/>
              <a:pathLst>
                <a:path w="2426" h="3320" extrusionOk="0">
                  <a:moveTo>
                    <a:pt x="235" y="1"/>
                  </a:moveTo>
                  <a:cubicBezTo>
                    <a:pt x="117" y="1"/>
                    <a:pt x="1" y="121"/>
                    <a:pt x="84" y="247"/>
                  </a:cubicBezTo>
                  <a:cubicBezTo>
                    <a:pt x="740" y="1245"/>
                    <a:pt x="1397" y="2244"/>
                    <a:pt x="2053" y="3243"/>
                  </a:cubicBezTo>
                  <a:cubicBezTo>
                    <a:pt x="2089" y="3297"/>
                    <a:pt x="2140" y="3319"/>
                    <a:pt x="2191" y="3319"/>
                  </a:cubicBezTo>
                  <a:cubicBezTo>
                    <a:pt x="2308" y="3319"/>
                    <a:pt x="2425" y="3200"/>
                    <a:pt x="2343" y="3074"/>
                  </a:cubicBezTo>
                  <a:cubicBezTo>
                    <a:pt x="1686" y="2075"/>
                    <a:pt x="1030" y="1077"/>
                    <a:pt x="374" y="78"/>
                  </a:cubicBezTo>
                  <a:cubicBezTo>
                    <a:pt x="338" y="24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3" name="Google Shape;11193;p21"/>
            <p:cNvSpPr/>
            <p:nvPr/>
          </p:nvSpPr>
          <p:spPr>
            <a:xfrm>
              <a:off x="5658200" y="2486400"/>
              <a:ext cx="45375" cy="90400"/>
            </a:xfrm>
            <a:custGeom>
              <a:avLst/>
              <a:gdLst/>
              <a:ahLst/>
              <a:cxnLst/>
              <a:rect l="l" t="t" r="r" b="b"/>
              <a:pathLst>
                <a:path w="1815" h="3616" extrusionOk="0">
                  <a:moveTo>
                    <a:pt x="1592" y="0"/>
                  </a:moveTo>
                  <a:cubicBezTo>
                    <a:pt x="1543" y="0"/>
                    <a:pt x="1496" y="26"/>
                    <a:pt x="1469" y="88"/>
                  </a:cubicBezTo>
                  <a:lnTo>
                    <a:pt x="60" y="3359"/>
                  </a:lnTo>
                  <a:cubicBezTo>
                    <a:pt x="1" y="3493"/>
                    <a:pt x="118" y="3615"/>
                    <a:pt x="226" y="3615"/>
                  </a:cubicBezTo>
                  <a:cubicBezTo>
                    <a:pt x="274" y="3615"/>
                    <a:pt x="321" y="3590"/>
                    <a:pt x="348" y="3528"/>
                  </a:cubicBezTo>
                  <a:lnTo>
                    <a:pt x="1757" y="258"/>
                  </a:lnTo>
                  <a:cubicBezTo>
                    <a:pt x="1815" y="123"/>
                    <a:pt x="1698" y="0"/>
                    <a:pt x="1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4" name="Google Shape;11194;p21"/>
            <p:cNvSpPr/>
            <p:nvPr/>
          </p:nvSpPr>
          <p:spPr>
            <a:xfrm>
              <a:off x="5712275" y="2460900"/>
              <a:ext cx="52000" cy="34875"/>
            </a:xfrm>
            <a:custGeom>
              <a:avLst/>
              <a:gdLst/>
              <a:ahLst/>
              <a:cxnLst/>
              <a:rect l="l" t="t" r="r" b="b"/>
              <a:pathLst>
                <a:path w="2080" h="1395" extrusionOk="0">
                  <a:moveTo>
                    <a:pt x="681" y="0"/>
                  </a:moveTo>
                  <a:cubicBezTo>
                    <a:pt x="516" y="0"/>
                    <a:pt x="351" y="23"/>
                    <a:pt x="191" y="68"/>
                  </a:cubicBezTo>
                  <a:cubicBezTo>
                    <a:pt x="0" y="120"/>
                    <a:pt x="59" y="397"/>
                    <a:pt x="231" y="397"/>
                  </a:cubicBezTo>
                  <a:cubicBezTo>
                    <a:pt x="246" y="397"/>
                    <a:pt x="262" y="395"/>
                    <a:pt x="279" y="390"/>
                  </a:cubicBezTo>
                  <a:cubicBezTo>
                    <a:pt x="410" y="352"/>
                    <a:pt x="545" y="333"/>
                    <a:pt x="680" y="333"/>
                  </a:cubicBezTo>
                  <a:cubicBezTo>
                    <a:pt x="756" y="333"/>
                    <a:pt x="831" y="338"/>
                    <a:pt x="906" y="350"/>
                  </a:cubicBezTo>
                  <a:lnTo>
                    <a:pt x="906" y="350"/>
                  </a:lnTo>
                  <a:cubicBezTo>
                    <a:pt x="854" y="610"/>
                    <a:pt x="727" y="825"/>
                    <a:pt x="529" y="1014"/>
                  </a:cubicBezTo>
                  <a:cubicBezTo>
                    <a:pt x="418" y="1120"/>
                    <a:pt x="510" y="1288"/>
                    <a:pt x="648" y="1299"/>
                  </a:cubicBezTo>
                  <a:lnTo>
                    <a:pt x="1864" y="1394"/>
                  </a:lnTo>
                  <a:cubicBezTo>
                    <a:pt x="1869" y="1394"/>
                    <a:pt x="1875" y="1394"/>
                    <a:pt x="1880" y="1394"/>
                  </a:cubicBezTo>
                  <a:cubicBezTo>
                    <a:pt x="2079" y="1394"/>
                    <a:pt x="2074" y="1074"/>
                    <a:pt x="1864" y="1058"/>
                  </a:cubicBezTo>
                  <a:lnTo>
                    <a:pt x="989" y="991"/>
                  </a:lnTo>
                  <a:lnTo>
                    <a:pt x="989" y="991"/>
                  </a:lnTo>
                  <a:cubicBezTo>
                    <a:pt x="1144" y="765"/>
                    <a:pt x="1232" y="508"/>
                    <a:pt x="1262" y="219"/>
                  </a:cubicBezTo>
                  <a:cubicBezTo>
                    <a:pt x="1269" y="149"/>
                    <a:pt x="1205" y="76"/>
                    <a:pt x="1140" y="59"/>
                  </a:cubicBezTo>
                  <a:cubicBezTo>
                    <a:pt x="989" y="20"/>
                    <a:pt x="835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5" name="Google Shape;11195;p21"/>
            <p:cNvSpPr/>
            <p:nvPr/>
          </p:nvSpPr>
          <p:spPr>
            <a:xfrm>
              <a:off x="5788000" y="2475350"/>
              <a:ext cx="64725" cy="109375"/>
            </a:xfrm>
            <a:custGeom>
              <a:avLst/>
              <a:gdLst/>
              <a:ahLst/>
              <a:cxnLst/>
              <a:rect l="l" t="t" r="r" b="b"/>
              <a:pathLst>
                <a:path w="2589" h="4375" extrusionOk="0">
                  <a:moveTo>
                    <a:pt x="161" y="1"/>
                  </a:moveTo>
                  <a:cubicBezTo>
                    <a:pt x="78" y="1"/>
                    <a:pt x="1" y="53"/>
                    <a:pt x="13" y="160"/>
                  </a:cubicBezTo>
                  <a:lnTo>
                    <a:pt x="13" y="161"/>
                  </a:lnTo>
                  <a:lnTo>
                    <a:pt x="470" y="4214"/>
                  </a:lnTo>
                  <a:cubicBezTo>
                    <a:pt x="483" y="4321"/>
                    <a:pt x="559" y="4374"/>
                    <a:pt x="635" y="4374"/>
                  </a:cubicBezTo>
                  <a:cubicBezTo>
                    <a:pt x="713" y="4374"/>
                    <a:pt x="791" y="4321"/>
                    <a:pt x="804" y="4214"/>
                  </a:cubicBezTo>
                  <a:cubicBezTo>
                    <a:pt x="805" y="4214"/>
                    <a:pt x="805" y="4213"/>
                    <a:pt x="805" y="4213"/>
                  </a:cubicBezTo>
                  <a:lnTo>
                    <a:pt x="806" y="4213"/>
                  </a:lnTo>
                  <a:cubicBezTo>
                    <a:pt x="806" y="4211"/>
                    <a:pt x="806" y="4209"/>
                    <a:pt x="805" y="4207"/>
                  </a:cubicBezTo>
                  <a:lnTo>
                    <a:pt x="805" y="4207"/>
                  </a:lnTo>
                  <a:cubicBezTo>
                    <a:pt x="848" y="3894"/>
                    <a:pt x="887" y="3582"/>
                    <a:pt x="930" y="3270"/>
                  </a:cubicBezTo>
                  <a:cubicBezTo>
                    <a:pt x="954" y="3079"/>
                    <a:pt x="980" y="2889"/>
                    <a:pt x="1007" y="2696"/>
                  </a:cubicBezTo>
                  <a:cubicBezTo>
                    <a:pt x="992" y="2409"/>
                    <a:pt x="1110" y="2265"/>
                    <a:pt x="1359" y="2265"/>
                  </a:cubicBezTo>
                  <a:cubicBezTo>
                    <a:pt x="1494" y="2265"/>
                    <a:pt x="1666" y="2307"/>
                    <a:pt x="1877" y="2390"/>
                  </a:cubicBezTo>
                  <a:cubicBezTo>
                    <a:pt x="2188" y="2670"/>
                    <a:pt x="2223" y="3856"/>
                    <a:pt x="2246" y="4207"/>
                  </a:cubicBezTo>
                  <a:cubicBezTo>
                    <a:pt x="2254" y="4313"/>
                    <a:pt x="2341" y="4367"/>
                    <a:pt x="2425" y="4367"/>
                  </a:cubicBezTo>
                  <a:cubicBezTo>
                    <a:pt x="2509" y="4367"/>
                    <a:pt x="2588" y="4314"/>
                    <a:pt x="2582" y="4207"/>
                  </a:cubicBezTo>
                  <a:cubicBezTo>
                    <a:pt x="2539" y="3558"/>
                    <a:pt x="2447" y="1627"/>
                    <a:pt x="1547" y="1539"/>
                  </a:cubicBezTo>
                  <a:cubicBezTo>
                    <a:pt x="1521" y="1536"/>
                    <a:pt x="1496" y="1535"/>
                    <a:pt x="1471" y="1535"/>
                  </a:cubicBezTo>
                  <a:cubicBezTo>
                    <a:pt x="974" y="1535"/>
                    <a:pt x="743" y="2041"/>
                    <a:pt x="627" y="2626"/>
                  </a:cubicBezTo>
                  <a:lnTo>
                    <a:pt x="627" y="2626"/>
                  </a:lnTo>
                  <a:cubicBezTo>
                    <a:pt x="534" y="1804"/>
                    <a:pt x="441" y="982"/>
                    <a:pt x="348" y="160"/>
                  </a:cubicBezTo>
                  <a:cubicBezTo>
                    <a:pt x="336" y="54"/>
                    <a:pt x="24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6" name="Google Shape;11196;p21"/>
            <p:cNvSpPr/>
            <p:nvPr/>
          </p:nvSpPr>
          <p:spPr>
            <a:xfrm>
              <a:off x="5841775" y="2466150"/>
              <a:ext cx="86975" cy="126400"/>
            </a:xfrm>
            <a:custGeom>
              <a:avLst/>
              <a:gdLst/>
              <a:ahLst/>
              <a:cxnLst/>
              <a:rect l="l" t="t" r="r" b="b"/>
              <a:pathLst>
                <a:path w="3479" h="5056" extrusionOk="0">
                  <a:moveTo>
                    <a:pt x="2584" y="2059"/>
                  </a:moveTo>
                  <a:cubicBezTo>
                    <a:pt x="2559" y="2615"/>
                    <a:pt x="2497" y="3169"/>
                    <a:pt x="2392" y="3722"/>
                  </a:cubicBezTo>
                  <a:cubicBezTo>
                    <a:pt x="2365" y="3870"/>
                    <a:pt x="2340" y="4323"/>
                    <a:pt x="2235" y="4428"/>
                  </a:cubicBezTo>
                  <a:cubicBezTo>
                    <a:pt x="2141" y="4522"/>
                    <a:pt x="2035" y="4561"/>
                    <a:pt x="1930" y="4561"/>
                  </a:cubicBezTo>
                  <a:cubicBezTo>
                    <a:pt x="1691" y="4561"/>
                    <a:pt x="1453" y="4362"/>
                    <a:pt x="1349" y="4161"/>
                  </a:cubicBezTo>
                  <a:cubicBezTo>
                    <a:pt x="845" y="3181"/>
                    <a:pt x="1558" y="2158"/>
                    <a:pt x="2584" y="2059"/>
                  </a:cubicBezTo>
                  <a:close/>
                  <a:moveTo>
                    <a:pt x="2700" y="0"/>
                  </a:moveTo>
                  <a:cubicBezTo>
                    <a:pt x="2611" y="0"/>
                    <a:pt x="2519" y="59"/>
                    <a:pt x="2530" y="163"/>
                  </a:cubicBezTo>
                  <a:cubicBezTo>
                    <a:pt x="2580" y="684"/>
                    <a:pt x="2602" y="1204"/>
                    <a:pt x="2594" y="1723"/>
                  </a:cubicBezTo>
                  <a:lnTo>
                    <a:pt x="2594" y="1723"/>
                  </a:lnTo>
                  <a:cubicBezTo>
                    <a:pt x="1082" y="1860"/>
                    <a:pt x="0" y="4032"/>
                    <a:pt x="1605" y="4944"/>
                  </a:cubicBezTo>
                  <a:cubicBezTo>
                    <a:pt x="1741" y="5020"/>
                    <a:pt x="1863" y="5056"/>
                    <a:pt x="1972" y="5056"/>
                  </a:cubicBezTo>
                  <a:cubicBezTo>
                    <a:pt x="2629" y="5056"/>
                    <a:pt x="2852" y="3793"/>
                    <a:pt x="2910" y="2541"/>
                  </a:cubicBezTo>
                  <a:lnTo>
                    <a:pt x="2910" y="2541"/>
                  </a:lnTo>
                  <a:cubicBezTo>
                    <a:pt x="3002" y="3233"/>
                    <a:pt x="3077" y="3927"/>
                    <a:pt x="3135" y="4622"/>
                  </a:cubicBezTo>
                  <a:cubicBezTo>
                    <a:pt x="3144" y="4729"/>
                    <a:pt x="3232" y="4783"/>
                    <a:pt x="3316" y="4783"/>
                  </a:cubicBezTo>
                  <a:cubicBezTo>
                    <a:pt x="3399" y="4783"/>
                    <a:pt x="3478" y="4729"/>
                    <a:pt x="3469" y="4622"/>
                  </a:cubicBezTo>
                  <a:cubicBezTo>
                    <a:pt x="3343" y="3112"/>
                    <a:pt x="3140" y="1609"/>
                    <a:pt x="2858" y="119"/>
                  </a:cubicBezTo>
                  <a:cubicBezTo>
                    <a:pt x="2842" y="38"/>
                    <a:pt x="2772" y="0"/>
                    <a:pt x="2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7" name="Google Shape;11197;p21"/>
            <p:cNvSpPr/>
            <p:nvPr/>
          </p:nvSpPr>
          <p:spPr>
            <a:xfrm>
              <a:off x="5575825" y="2593450"/>
              <a:ext cx="383775" cy="20100"/>
            </a:xfrm>
            <a:custGeom>
              <a:avLst/>
              <a:gdLst/>
              <a:ahLst/>
              <a:cxnLst/>
              <a:rect l="l" t="t" r="r" b="b"/>
              <a:pathLst>
                <a:path w="15351" h="804" extrusionOk="0">
                  <a:moveTo>
                    <a:pt x="15153" y="0"/>
                  </a:moveTo>
                  <a:cubicBezTo>
                    <a:pt x="15147" y="0"/>
                    <a:pt x="15141" y="1"/>
                    <a:pt x="15135" y="1"/>
                  </a:cubicBezTo>
                  <a:cubicBezTo>
                    <a:pt x="11861" y="312"/>
                    <a:pt x="8575" y="469"/>
                    <a:pt x="5288" y="469"/>
                  </a:cubicBezTo>
                  <a:cubicBezTo>
                    <a:pt x="3597" y="469"/>
                    <a:pt x="1906" y="427"/>
                    <a:pt x="215" y="344"/>
                  </a:cubicBezTo>
                  <a:cubicBezTo>
                    <a:pt x="212" y="344"/>
                    <a:pt x="210" y="344"/>
                    <a:pt x="207" y="344"/>
                  </a:cubicBezTo>
                  <a:cubicBezTo>
                    <a:pt x="0" y="344"/>
                    <a:pt x="3" y="669"/>
                    <a:pt x="215" y="680"/>
                  </a:cubicBezTo>
                  <a:cubicBezTo>
                    <a:pt x="1906" y="762"/>
                    <a:pt x="3597" y="804"/>
                    <a:pt x="5289" y="804"/>
                  </a:cubicBezTo>
                  <a:cubicBezTo>
                    <a:pt x="8575" y="804"/>
                    <a:pt x="11861" y="648"/>
                    <a:pt x="15135" y="337"/>
                  </a:cubicBezTo>
                  <a:cubicBezTo>
                    <a:pt x="15343" y="317"/>
                    <a:pt x="15350" y="0"/>
                    <a:pt x="15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8" name="Google Shape;11198;p21"/>
            <p:cNvSpPr/>
            <p:nvPr/>
          </p:nvSpPr>
          <p:spPr>
            <a:xfrm>
              <a:off x="5566225" y="2647850"/>
              <a:ext cx="62225" cy="77450"/>
            </a:xfrm>
            <a:custGeom>
              <a:avLst/>
              <a:gdLst/>
              <a:ahLst/>
              <a:cxnLst/>
              <a:rect l="l" t="t" r="r" b="b"/>
              <a:pathLst>
                <a:path w="2489" h="3098" extrusionOk="0">
                  <a:moveTo>
                    <a:pt x="836" y="1"/>
                  </a:moveTo>
                  <a:cubicBezTo>
                    <a:pt x="402" y="1"/>
                    <a:pt x="0" y="354"/>
                    <a:pt x="119" y="882"/>
                  </a:cubicBezTo>
                  <a:cubicBezTo>
                    <a:pt x="138" y="966"/>
                    <a:pt x="201" y="1002"/>
                    <a:pt x="266" y="1002"/>
                  </a:cubicBezTo>
                  <a:cubicBezTo>
                    <a:pt x="365" y="1002"/>
                    <a:pt x="471" y="920"/>
                    <a:pt x="442" y="794"/>
                  </a:cubicBezTo>
                  <a:lnTo>
                    <a:pt x="441" y="794"/>
                  </a:lnTo>
                  <a:cubicBezTo>
                    <a:pt x="627" y="504"/>
                    <a:pt x="798" y="359"/>
                    <a:pt x="952" y="359"/>
                  </a:cubicBezTo>
                  <a:cubicBezTo>
                    <a:pt x="1071" y="359"/>
                    <a:pt x="1180" y="445"/>
                    <a:pt x="1280" y="618"/>
                  </a:cubicBezTo>
                  <a:cubicBezTo>
                    <a:pt x="1309" y="691"/>
                    <a:pt x="1338" y="766"/>
                    <a:pt x="1367" y="839"/>
                  </a:cubicBezTo>
                  <a:cubicBezTo>
                    <a:pt x="1449" y="1183"/>
                    <a:pt x="1301" y="1523"/>
                    <a:pt x="1144" y="1814"/>
                  </a:cubicBezTo>
                  <a:cubicBezTo>
                    <a:pt x="952" y="2168"/>
                    <a:pt x="705" y="2485"/>
                    <a:pt x="523" y="2845"/>
                  </a:cubicBezTo>
                  <a:cubicBezTo>
                    <a:pt x="469" y="2952"/>
                    <a:pt x="532" y="3097"/>
                    <a:pt x="662" y="3097"/>
                  </a:cubicBezTo>
                  <a:cubicBezTo>
                    <a:pt x="664" y="3097"/>
                    <a:pt x="666" y="3097"/>
                    <a:pt x="668" y="3097"/>
                  </a:cubicBezTo>
                  <a:cubicBezTo>
                    <a:pt x="1222" y="3077"/>
                    <a:pt x="1769" y="2987"/>
                    <a:pt x="2300" y="2828"/>
                  </a:cubicBezTo>
                  <a:cubicBezTo>
                    <a:pt x="2488" y="2771"/>
                    <a:pt x="2431" y="2497"/>
                    <a:pt x="2263" y="2497"/>
                  </a:cubicBezTo>
                  <a:cubicBezTo>
                    <a:pt x="2247" y="2497"/>
                    <a:pt x="2230" y="2500"/>
                    <a:pt x="2212" y="2505"/>
                  </a:cubicBezTo>
                  <a:cubicBezTo>
                    <a:pt x="1805" y="2628"/>
                    <a:pt x="1386" y="2708"/>
                    <a:pt x="964" y="2744"/>
                  </a:cubicBezTo>
                  <a:lnTo>
                    <a:pt x="964" y="2744"/>
                  </a:lnTo>
                  <a:cubicBezTo>
                    <a:pt x="1414" y="1988"/>
                    <a:pt x="2159" y="1021"/>
                    <a:pt x="1415" y="251"/>
                  </a:cubicBezTo>
                  <a:cubicBezTo>
                    <a:pt x="1249" y="78"/>
                    <a:pt x="1039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199" name="Google Shape;11199;p21"/>
            <p:cNvSpPr/>
            <p:nvPr/>
          </p:nvSpPr>
          <p:spPr>
            <a:xfrm>
              <a:off x="5625425" y="2652375"/>
              <a:ext cx="41175" cy="84550"/>
            </a:xfrm>
            <a:custGeom>
              <a:avLst/>
              <a:gdLst/>
              <a:ahLst/>
              <a:cxnLst/>
              <a:rect l="l" t="t" r="r" b="b"/>
              <a:pathLst>
                <a:path w="1647" h="3382" extrusionOk="0">
                  <a:moveTo>
                    <a:pt x="755" y="0"/>
                  </a:moveTo>
                  <a:cubicBezTo>
                    <a:pt x="450" y="0"/>
                    <a:pt x="160" y="203"/>
                    <a:pt x="74" y="545"/>
                  </a:cubicBezTo>
                  <a:cubicBezTo>
                    <a:pt x="1" y="843"/>
                    <a:pt x="101" y="1165"/>
                    <a:pt x="259" y="1416"/>
                  </a:cubicBezTo>
                  <a:cubicBezTo>
                    <a:pt x="382" y="1613"/>
                    <a:pt x="553" y="1778"/>
                    <a:pt x="715" y="1943"/>
                  </a:cubicBezTo>
                  <a:cubicBezTo>
                    <a:pt x="814" y="2045"/>
                    <a:pt x="930" y="2144"/>
                    <a:pt x="1005" y="2268"/>
                  </a:cubicBezTo>
                  <a:cubicBezTo>
                    <a:pt x="1140" y="2385"/>
                    <a:pt x="1156" y="2535"/>
                    <a:pt x="1052" y="2716"/>
                  </a:cubicBezTo>
                  <a:cubicBezTo>
                    <a:pt x="1089" y="2936"/>
                    <a:pt x="1063" y="3046"/>
                    <a:pt x="974" y="3046"/>
                  </a:cubicBezTo>
                  <a:cubicBezTo>
                    <a:pt x="924" y="3046"/>
                    <a:pt x="854" y="3011"/>
                    <a:pt x="763" y="2940"/>
                  </a:cubicBezTo>
                  <a:cubicBezTo>
                    <a:pt x="738" y="2859"/>
                    <a:pt x="672" y="2824"/>
                    <a:pt x="605" y="2824"/>
                  </a:cubicBezTo>
                  <a:cubicBezTo>
                    <a:pt x="504" y="2824"/>
                    <a:pt x="402" y="2905"/>
                    <a:pt x="440" y="3029"/>
                  </a:cubicBezTo>
                  <a:cubicBezTo>
                    <a:pt x="516" y="3269"/>
                    <a:pt x="723" y="3382"/>
                    <a:pt x="938" y="3382"/>
                  </a:cubicBezTo>
                  <a:cubicBezTo>
                    <a:pt x="1161" y="3382"/>
                    <a:pt x="1393" y="3261"/>
                    <a:pt x="1497" y="3036"/>
                  </a:cubicBezTo>
                  <a:cubicBezTo>
                    <a:pt x="1647" y="2713"/>
                    <a:pt x="1477" y="2338"/>
                    <a:pt x="1287" y="2075"/>
                  </a:cubicBezTo>
                  <a:cubicBezTo>
                    <a:pt x="1133" y="1863"/>
                    <a:pt x="928" y="1699"/>
                    <a:pt x="754" y="1505"/>
                  </a:cubicBezTo>
                  <a:cubicBezTo>
                    <a:pt x="626" y="1360"/>
                    <a:pt x="487" y="1191"/>
                    <a:pt x="428" y="1003"/>
                  </a:cubicBezTo>
                  <a:cubicBezTo>
                    <a:pt x="363" y="799"/>
                    <a:pt x="522" y="320"/>
                    <a:pt x="780" y="320"/>
                  </a:cubicBezTo>
                  <a:cubicBezTo>
                    <a:pt x="832" y="320"/>
                    <a:pt x="889" y="340"/>
                    <a:pt x="950" y="387"/>
                  </a:cubicBezTo>
                  <a:cubicBezTo>
                    <a:pt x="984" y="413"/>
                    <a:pt x="1021" y="425"/>
                    <a:pt x="1058" y="425"/>
                  </a:cubicBezTo>
                  <a:cubicBezTo>
                    <a:pt x="1198" y="425"/>
                    <a:pt x="1322" y="255"/>
                    <a:pt x="1186" y="150"/>
                  </a:cubicBezTo>
                  <a:cubicBezTo>
                    <a:pt x="1053" y="48"/>
                    <a:pt x="90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0" name="Google Shape;11200;p21"/>
            <p:cNvSpPr/>
            <p:nvPr/>
          </p:nvSpPr>
          <p:spPr>
            <a:xfrm>
              <a:off x="5694300" y="2657750"/>
              <a:ext cx="20200" cy="74825"/>
            </a:xfrm>
            <a:custGeom>
              <a:avLst/>
              <a:gdLst/>
              <a:ahLst/>
              <a:cxnLst/>
              <a:rect l="l" t="t" r="r" b="b"/>
              <a:pathLst>
                <a:path w="808" h="2993" extrusionOk="0">
                  <a:moveTo>
                    <a:pt x="206" y="0"/>
                  </a:moveTo>
                  <a:cubicBezTo>
                    <a:pt x="109" y="0"/>
                    <a:pt x="1" y="84"/>
                    <a:pt x="22" y="211"/>
                  </a:cubicBezTo>
                  <a:cubicBezTo>
                    <a:pt x="168" y="1098"/>
                    <a:pt x="316" y="1986"/>
                    <a:pt x="464" y="2872"/>
                  </a:cubicBezTo>
                  <a:cubicBezTo>
                    <a:pt x="478" y="2956"/>
                    <a:pt x="538" y="2993"/>
                    <a:pt x="602" y="2993"/>
                  </a:cubicBezTo>
                  <a:cubicBezTo>
                    <a:pt x="699" y="2993"/>
                    <a:pt x="807" y="2910"/>
                    <a:pt x="786" y="2783"/>
                  </a:cubicBezTo>
                  <a:cubicBezTo>
                    <a:pt x="638" y="1897"/>
                    <a:pt x="492" y="1009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1" name="Google Shape;11201;p21"/>
            <p:cNvSpPr/>
            <p:nvPr/>
          </p:nvSpPr>
          <p:spPr>
            <a:xfrm>
              <a:off x="5680500" y="2683975"/>
              <a:ext cx="54625" cy="22025"/>
            </a:xfrm>
            <a:custGeom>
              <a:avLst/>
              <a:gdLst/>
              <a:ahLst/>
              <a:cxnLst/>
              <a:rect l="l" t="t" r="r" b="b"/>
              <a:pathLst>
                <a:path w="2185" h="881" extrusionOk="0">
                  <a:moveTo>
                    <a:pt x="1963" y="1"/>
                  </a:moveTo>
                  <a:cubicBezTo>
                    <a:pt x="1946" y="1"/>
                    <a:pt x="1929" y="3"/>
                    <a:pt x="1910" y="9"/>
                  </a:cubicBezTo>
                  <a:lnTo>
                    <a:pt x="187" y="551"/>
                  </a:lnTo>
                  <a:cubicBezTo>
                    <a:pt x="1" y="609"/>
                    <a:pt x="56" y="881"/>
                    <a:pt x="224" y="881"/>
                  </a:cubicBezTo>
                  <a:cubicBezTo>
                    <a:pt x="240" y="881"/>
                    <a:pt x="258" y="878"/>
                    <a:pt x="277" y="872"/>
                  </a:cubicBezTo>
                  <a:lnTo>
                    <a:pt x="1999" y="332"/>
                  </a:lnTo>
                  <a:cubicBezTo>
                    <a:pt x="2185" y="274"/>
                    <a:pt x="2129" y="1"/>
                    <a:pt x="1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2" name="Google Shape;11202;p21"/>
            <p:cNvSpPr/>
            <p:nvPr/>
          </p:nvSpPr>
          <p:spPr>
            <a:xfrm>
              <a:off x="5750700" y="2649800"/>
              <a:ext cx="78350" cy="80325"/>
            </a:xfrm>
            <a:custGeom>
              <a:avLst/>
              <a:gdLst/>
              <a:ahLst/>
              <a:cxnLst/>
              <a:rect l="l" t="t" r="r" b="b"/>
              <a:pathLst>
                <a:path w="3134" h="3213" extrusionOk="0">
                  <a:moveTo>
                    <a:pt x="1119" y="666"/>
                  </a:moveTo>
                  <a:cubicBezTo>
                    <a:pt x="1205" y="1143"/>
                    <a:pt x="1333" y="1610"/>
                    <a:pt x="1502" y="2062"/>
                  </a:cubicBezTo>
                  <a:lnTo>
                    <a:pt x="1502" y="2062"/>
                  </a:lnTo>
                  <a:cubicBezTo>
                    <a:pt x="1292" y="2121"/>
                    <a:pt x="1050" y="2180"/>
                    <a:pt x="879" y="2180"/>
                  </a:cubicBezTo>
                  <a:cubicBezTo>
                    <a:pt x="827" y="2180"/>
                    <a:pt x="781" y="2175"/>
                    <a:pt x="745" y="2162"/>
                  </a:cubicBezTo>
                  <a:cubicBezTo>
                    <a:pt x="249" y="1980"/>
                    <a:pt x="605" y="1559"/>
                    <a:pt x="791" y="1236"/>
                  </a:cubicBezTo>
                  <a:lnTo>
                    <a:pt x="1119" y="666"/>
                  </a:lnTo>
                  <a:close/>
                  <a:moveTo>
                    <a:pt x="1202" y="1"/>
                  </a:moveTo>
                  <a:cubicBezTo>
                    <a:pt x="1153" y="1"/>
                    <a:pt x="1104" y="26"/>
                    <a:pt x="1070" y="84"/>
                  </a:cubicBezTo>
                  <a:cubicBezTo>
                    <a:pt x="756" y="630"/>
                    <a:pt x="301" y="1217"/>
                    <a:pt x="88" y="1811"/>
                  </a:cubicBezTo>
                  <a:cubicBezTo>
                    <a:pt x="1" y="2050"/>
                    <a:pt x="11" y="2310"/>
                    <a:pt x="260" y="2444"/>
                  </a:cubicBezTo>
                  <a:cubicBezTo>
                    <a:pt x="367" y="2502"/>
                    <a:pt x="496" y="2523"/>
                    <a:pt x="632" y="2523"/>
                  </a:cubicBezTo>
                  <a:cubicBezTo>
                    <a:pt x="883" y="2523"/>
                    <a:pt x="1157" y="2452"/>
                    <a:pt x="1366" y="2415"/>
                  </a:cubicBezTo>
                  <a:cubicBezTo>
                    <a:pt x="1452" y="2399"/>
                    <a:pt x="1537" y="2382"/>
                    <a:pt x="1621" y="2363"/>
                  </a:cubicBezTo>
                  <a:lnTo>
                    <a:pt x="1621" y="2363"/>
                  </a:lnTo>
                  <a:cubicBezTo>
                    <a:pt x="1731" y="2625"/>
                    <a:pt x="1855" y="2883"/>
                    <a:pt x="1993" y="3133"/>
                  </a:cubicBezTo>
                  <a:cubicBezTo>
                    <a:pt x="2024" y="3189"/>
                    <a:pt x="2076" y="3213"/>
                    <a:pt x="2129" y="3213"/>
                  </a:cubicBezTo>
                  <a:cubicBezTo>
                    <a:pt x="2233" y="3213"/>
                    <a:pt x="2339" y="3123"/>
                    <a:pt x="2298" y="3004"/>
                  </a:cubicBezTo>
                  <a:lnTo>
                    <a:pt x="2042" y="2250"/>
                  </a:lnTo>
                  <a:lnTo>
                    <a:pt x="2042" y="2250"/>
                  </a:lnTo>
                  <a:cubicBezTo>
                    <a:pt x="2357" y="2152"/>
                    <a:pt x="2664" y="2030"/>
                    <a:pt x="2965" y="1887"/>
                  </a:cubicBezTo>
                  <a:cubicBezTo>
                    <a:pt x="3134" y="1808"/>
                    <a:pt x="3028" y="1581"/>
                    <a:pt x="2871" y="1581"/>
                  </a:cubicBezTo>
                  <a:cubicBezTo>
                    <a:pt x="2847" y="1581"/>
                    <a:pt x="2821" y="1587"/>
                    <a:pt x="2795" y="1599"/>
                  </a:cubicBezTo>
                  <a:cubicBezTo>
                    <a:pt x="2518" y="1731"/>
                    <a:pt x="2230" y="1844"/>
                    <a:pt x="1935" y="1934"/>
                  </a:cubicBezTo>
                  <a:lnTo>
                    <a:pt x="1935" y="1934"/>
                  </a:lnTo>
                  <a:lnTo>
                    <a:pt x="1590" y="920"/>
                  </a:lnTo>
                  <a:cubicBezTo>
                    <a:pt x="1571" y="863"/>
                    <a:pt x="1532" y="829"/>
                    <a:pt x="1487" y="814"/>
                  </a:cubicBezTo>
                  <a:lnTo>
                    <a:pt x="1487" y="814"/>
                  </a:lnTo>
                  <a:cubicBezTo>
                    <a:pt x="1443" y="601"/>
                    <a:pt x="1408" y="385"/>
                    <a:pt x="1383" y="168"/>
                  </a:cubicBezTo>
                  <a:cubicBezTo>
                    <a:pt x="1370" y="71"/>
                    <a:pt x="1286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3" name="Google Shape;11203;p21"/>
            <p:cNvSpPr/>
            <p:nvPr/>
          </p:nvSpPr>
          <p:spPr>
            <a:xfrm>
              <a:off x="5833125" y="2665225"/>
              <a:ext cx="70925" cy="51625"/>
            </a:xfrm>
            <a:custGeom>
              <a:avLst/>
              <a:gdLst/>
              <a:ahLst/>
              <a:cxnLst/>
              <a:rect l="l" t="t" r="r" b="b"/>
              <a:pathLst>
                <a:path w="2837" h="2065" extrusionOk="0">
                  <a:moveTo>
                    <a:pt x="226" y="1"/>
                  </a:moveTo>
                  <a:cubicBezTo>
                    <a:pt x="92" y="1"/>
                    <a:pt x="1" y="218"/>
                    <a:pt x="145" y="321"/>
                  </a:cubicBezTo>
                  <a:lnTo>
                    <a:pt x="2523" y="2034"/>
                  </a:lnTo>
                  <a:cubicBezTo>
                    <a:pt x="2553" y="2056"/>
                    <a:pt x="2583" y="2065"/>
                    <a:pt x="2611" y="2065"/>
                  </a:cubicBezTo>
                  <a:cubicBezTo>
                    <a:pt x="2746" y="2065"/>
                    <a:pt x="2837" y="1848"/>
                    <a:pt x="2693" y="1744"/>
                  </a:cubicBezTo>
                  <a:lnTo>
                    <a:pt x="313" y="31"/>
                  </a:lnTo>
                  <a:cubicBezTo>
                    <a:pt x="283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4" name="Google Shape;11204;p21"/>
            <p:cNvSpPr/>
            <p:nvPr/>
          </p:nvSpPr>
          <p:spPr>
            <a:xfrm>
              <a:off x="5832000" y="2672300"/>
              <a:ext cx="50050" cy="68250"/>
            </a:xfrm>
            <a:custGeom>
              <a:avLst/>
              <a:gdLst/>
              <a:ahLst/>
              <a:cxnLst/>
              <a:rect l="l" t="t" r="r" b="b"/>
              <a:pathLst>
                <a:path w="2002" h="2730" extrusionOk="0">
                  <a:moveTo>
                    <a:pt x="1769" y="0"/>
                  </a:moveTo>
                  <a:cubicBezTo>
                    <a:pt x="1718" y="0"/>
                    <a:pt x="1667" y="23"/>
                    <a:pt x="1632" y="78"/>
                  </a:cubicBezTo>
                  <a:cubicBezTo>
                    <a:pt x="1114" y="880"/>
                    <a:pt x="599" y="1681"/>
                    <a:pt x="82" y="2484"/>
                  </a:cubicBezTo>
                  <a:cubicBezTo>
                    <a:pt x="1" y="2610"/>
                    <a:pt x="117" y="2730"/>
                    <a:pt x="234" y="2730"/>
                  </a:cubicBezTo>
                  <a:cubicBezTo>
                    <a:pt x="285" y="2730"/>
                    <a:pt x="336" y="2707"/>
                    <a:pt x="372" y="2653"/>
                  </a:cubicBezTo>
                  <a:cubicBezTo>
                    <a:pt x="887" y="1850"/>
                    <a:pt x="1404" y="1048"/>
                    <a:pt x="1920" y="247"/>
                  </a:cubicBezTo>
                  <a:cubicBezTo>
                    <a:pt x="2002" y="121"/>
                    <a:pt x="1887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5" name="Google Shape;11205;p21"/>
            <p:cNvSpPr/>
            <p:nvPr/>
          </p:nvSpPr>
          <p:spPr>
            <a:xfrm>
              <a:off x="3998625" y="2666600"/>
              <a:ext cx="61075" cy="86625"/>
            </a:xfrm>
            <a:custGeom>
              <a:avLst/>
              <a:gdLst/>
              <a:ahLst/>
              <a:cxnLst/>
              <a:rect l="l" t="t" r="r" b="b"/>
              <a:pathLst>
                <a:path w="2443" h="3465" extrusionOk="0">
                  <a:moveTo>
                    <a:pt x="1162" y="0"/>
                  </a:moveTo>
                  <a:cubicBezTo>
                    <a:pt x="981" y="0"/>
                    <a:pt x="796" y="59"/>
                    <a:pt x="640" y="175"/>
                  </a:cubicBezTo>
                  <a:cubicBezTo>
                    <a:pt x="159" y="532"/>
                    <a:pt x="0" y="1288"/>
                    <a:pt x="19" y="1853"/>
                  </a:cubicBezTo>
                  <a:cubicBezTo>
                    <a:pt x="40" y="2463"/>
                    <a:pt x="315" y="3084"/>
                    <a:pt x="899" y="3341"/>
                  </a:cubicBezTo>
                  <a:cubicBezTo>
                    <a:pt x="1082" y="3422"/>
                    <a:pt x="1275" y="3464"/>
                    <a:pt x="1464" y="3464"/>
                  </a:cubicBezTo>
                  <a:cubicBezTo>
                    <a:pt x="1784" y="3464"/>
                    <a:pt x="2094" y="3344"/>
                    <a:pt x="2330" y="3093"/>
                  </a:cubicBezTo>
                  <a:cubicBezTo>
                    <a:pt x="2442" y="2972"/>
                    <a:pt x="2329" y="2805"/>
                    <a:pt x="2204" y="2805"/>
                  </a:cubicBezTo>
                  <a:cubicBezTo>
                    <a:pt x="2166" y="2805"/>
                    <a:pt x="2127" y="2820"/>
                    <a:pt x="2093" y="2856"/>
                  </a:cubicBezTo>
                  <a:cubicBezTo>
                    <a:pt x="1904" y="3058"/>
                    <a:pt x="1691" y="3142"/>
                    <a:pt x="1481" y="3142"/>
                  </a:cubicBezTo>
                  <a:cubicBezTo>
                    <a:pt x="976" y="3142"/>
                    <a:pt x="487" y="2654"/>
                    <a:pt x="382" y="2124"/>
                  </a:cubicBezTo>
                  <a:cubicBezTo>
                    <a:pt x="316" y="1793"/>
                    <a:pt x="353" y="1421"/>
                    <a:pt x="450" y="1101"/>
                  </a:cubicBezTo>
                  <a:cubicBezTo>
                    <a:pt x="533" y="832"/>
                    <a:pt x="877" y="296"/>
                    <a:pt x="1201" y="296"/>
                  </a:cubicBezTo>
                  <a:cubicBezTo>
                    <a:pt x="1324" y="296"/>
                    <a:pt x="1445" y="375"/>
                    <a:pt x="1547" y="577"/>
                  </a:cubicBezTo>
                  <a:cubicBezTo>
                    <a:pt x="1577" y="637"/>
                    <a:pt x="1626" y="662"/>
                    <a:pt x="1676" y="662"/>
                  </a:cubicBezTo>
                  <a:cubicBezTo>
                    <a:pt x="1786" y="662"/>
                    <a:pt x="1903" y="541"/>
                    <a:pt x="1836" y="408"/>
                  </a:cubicBezTo>
                  <a:lnTo>
                    <a:pt x="1837" y="408"/>
                  </a:lnTo>
                  <a:cubicBezTo>
                    <a:pt x="1699" y="134"/>
                    <a:pt x="1435" y="0"/>
                    <a:pt x="1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6" name="Google Shape;11206;p21"/>
            <p:cNvSpPr/>
            <p:nvPr/>
          </p:nvSpPr>
          <p:spPr>
            <a:xfrm>
              <a:off x="4079200" y="2692175"/>
              <a:ext cx="53450" cy="10750"/>
            </a:xfrm>
            <a:custGeom>
              <a:avLst/>
              <a:gdLst/>
              <a:ahLst/>
              <a:cxnLst/>
              <a:rect l="l" t="t" r="r" b="b"/>
              <a:pathLst>
                <a:path w="2138" h="430" extrusionOk="0">
                  <a:moveTo>
                    <a:pt x="1432" y="0"/>
                  </a:moveTo>
                  <a:cubicBezTo>
                    <a:pt x="1020" y="0"/>
                    <a:pt x="608" y="35"/>
                    <a:pt x="202" y="104"/>
                  </a:cubicBezTo>
                  <a:cubicBezTo>
                    <a:pt x="1" y="137"/>
                    <a:pt x="72" y="430"/>
                    <a:pt x="259" y="430"/>
                  </a:cubicBezTo>
                  <a:cubicBezTo>
                    <a:pt x="269" y="430"/>
                    <a:pt x="280" y="429"/>
                    <a:pt x="290" y="427"/>
                  </a:cubicBezTo>
                  <a:cubicBezTo>
                    <a:pt x="669" y="365"/>
                    <a:pt x="1052" y="334"/>
                    <a:pt x="1434" y="334"/>
                  </a:cubicBezTo>
                  <a:cubicBezTo>
                    <a:pt x="1597" y="334"/>
                    <a:pt x="1760" y="339"/>
                    <a:pt x="1923" y="351"/>
                  </a:cubicBezTo>
                  <a:cubicBezTo>
                    <a:pt x="1927" y="351"/>
                    <a:pt x="1932" y="351"/>
                    <a:pt x="1937" y="351"/>
                  </a:cubicBezTo>
                  <a:cubicBezTo>
                    <a:pt x="2138" y="351"/>
                    <a:pt x="2131" y="32"/>
                    <a:pt x="1923" y="17"/>
                  </a:cubicBezTo>
                  <a:cubicBezTo>
                    <a:pt x="1759" y="6"/>
                    <a:pt x="1596" y="0"/>
                    <a:pt x="1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7" name="Google Shape;11207;p21"/>
            <p:cNvSpPr/>
            <p:nvPr/>
          </p:nvSpPr>
          <p:spPr>
            <a:xfrm>
              <a:off x="4090800" y="2715200"/>
              <a:ext cx="42050" cy="12150"/>
            </a:xfrm>
            <a:custGeom>
              <a:avLst/>
              <a:gdLst/>
              <a:ahLst/>
              <a:cxnLst/>
              <a:rect l="l" t="t" r="r" b="b"/>
              <a:pathLst>
                <a:path w="1682" h="486" extrusionOk="0">
                  <a:moveTo>
                    <a:pt x="1414" y="0"/>
                  </a:moveTo>
                  <a:cubicBezTo>
                    <a:pt x="1406" y="0"/>
                    <a:pt x="1397" y="1"/>
                    <a:pt x="1388" y="2"/>
                  </a:cubicBezTo>
                  <a:lnTo>
                    <a:pt x="203" y="162"/>
                  </a:lnTo>
                  <a:cubicBezTo>
                    <a:pt x="0" y="188"/>
                    <a:pt x="74" y="486"/>
                    <a:pt x="267" y="486"/>
                  </a:cubicBezTo>
                  <a:cubicBezTo>
                    <a:pt x="275" y="486"/>
                    <a:pt x="284" y="485"/>
                    <a:pt x="293" y="484"/>
                  </a:cubicBezTo>
                  <a:lnTo>
                    <a:pt x="1478" y="325"/>
                  </a:lnTo>
                  <a:cubicBezTo>
                    <a:pt x="1682" y="297"/>
                    <a:pt x="1607" y="0"/>
                    <a:pt x="1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8" name="Google Shape;11208;p21"/>
            <p:cNvSpPr/>
            <p:nvPr/>
          </p:nvSpPr>
          <p:spPr>
            <a:xfrm>
              <a:off x="4141375" y="2664250"/>
              <a:ext cx="80325" cy="77175"/>
            </a:xfrm>
            <a:custGeom>
              <a:avLst/>
              <a:gdLst/>
              <a:ahLst/>
              <a:cxnLst/>
              <a:rect l="l" t="t" r="r" b="b"/>
              <a:pathLst>
                <a:path w="3213" h="3087" extrusionOk="0">
                  <a:moveTo>
                    <a:pt x="1242" y="1"/>
                  </a:moveTo>
                  <a:cubicBezTo>
                    <a:pt x="865" y="1"/>
                    <a:pt x="432" y="192"/>
                    <a:pt x="163" y="334"/>
                  </a:cubicBezTo>
                  <a:cubicBezTo>
                    <a:pt x="0" y="420"/>
                    <a:pt x="100" y="644"/>
                    <a:pt x="252" y="644"/>
                  </a:cubicBezTo>
                  <a:cubicBezTo>
                    <a:pt x="278" y="644"/>
                    <a:pt x="305" y="637"/>
                    <a:pt x="333" y="623"/>
                  </a:cubicBezTo>
                  <a:cubicBezTo>
                    <a:pt x="564" y="500"/>
                    <a:pt x="821" y="378"/>
                    <a:pt x="1074" y="378"/>
                  </a:cubicBezTo>
                  <a:cubicBezTo>
                    <a:pt x="1181" y="378"/>
                    <a:pt x="1287" y="400"/>
                    <a:pt x="1390" y="453"/>
                  </a:cubicBezTo>
                  <a:cubicBezTo>
                    <a:pt x="1600" y="481"/>
                    <a:pt x="1654" y="583"/>
                    <a:pt x="1550" y="761"/>
                  </a:cubicBezTo>
                  <a:cubicBezTo>
                    <a:pt x="1561" y="891"/>
                    <a:pt x="1516" y="995"/>
                    <a:pt x="1419" y="1071"/>
                  </a:cubicBezTo>
                  <a:cubicBezTo>
                    <a:pt x="1326" y="1195"/>
                    <a:pt x="1199" y="1288"/>
                    <a:pt x="1080" y="1384"/>
                  </a:cubicBezTo>
                  <a:cubicBezTo>
                    <a:pt x="969" y="1474"/>
                    <a:pt x="1057" y="1669"/>
                    <a:pt x="1191" y="1669"/>
                  </a:cubicBezTo>
                  <a:cubicBezTo>
                    <a:pt x="1194" y="1669"/>
                    <a:pt x="1196" y="1669"/>
                    <a:pt x="1199" y="1669"/>
                  </a:cubicBezTo>
                  <a:cubicBezTo>
                    <a:pt x="1241" y="1667"/>
                    <a:pt x="1282" y="1666"/>
                    <a:pt x="1323" y="1666"/>
                  </a:cubicBezTo>
                  <a:cubicBezTo>
                    <a:pt x="1591" y="1666"/>
                    <a:pt x="1842" y="1712"/>
                    <a:pt x="2087" y="1841"/>
                  </a:cubicBezTo>
                  <a:cubicBezTo>
                    <a:pt x="2296" y="1951"/>
                    <a:pt x="2817" y="2281"/>
                    <a:pt x="2454" y="2606"/>
                  </a:cubicBezTo>
                  <a:cubicBezTo>
                    <a:pt x="2323" y="2723"/>
                    <a:pt x="2130" y="2767"/>
                    <a:pt x="1919" y="2767"/>
                  </a:cubicBezTo>
                  <a:cubicBezTo>
                    <a:pt x="1533" y="2767"/>
                    <a:pt x="1089" y="2621"/>
                    <a:pt x="854" y="2510"/>
                  </a:cubicBezTo>
                  <a:cubicBezTo>
                    <a:pt x="828" y="2497"/>
                    <a:pt x="802" y="2491"/>
                    <a:pt x="778" y="2491"/>
                  </a:cubicBezTo>
                  <a:cubicBezTo>
                    <a:pt x="622" y="2491"/>
                    <a:pt x="518" y="2717"/>
                    <a:pt x="686" y="2798"/>
                  </a:cubicBezTo>
                  <a:cubicBezTo>
                    <a:pt x="975" y="2936"/>
                    <a:pt x="1481" y="3086"/>
                    <a:pt x="1944" y="3086"/>
                  </a:cubicBezTo>
                  <a:cubicBezTo>
                    <a:pt x="2360" y="3086"/>
                    <a:pt x="2740" y="2966"/>
                    <a:pt x="2900" y="2609"/>
                  </a:cubicBezTo>
                  <a:cubicBezTo>
                    <a:pt x="3212" y="1910"/>
                    <a:pt x="2263" y="1485"/>
                    <a:pt x="1593" y="1368"/>
                  </a:cubicBezTo>
                  <a:lnTo>
                    <a:pt x="1593" y="1368"/>
                  </a:lnTo>
                  <a:cubicBezTo>
                    <a:pt x="1881" y="1064"/>
                    <a:pt x="2093" y="667"/>
                    <a:pt x="1821" y="273"/>
                  </a:cubicBezTo>
                  <a:cubicBezTo>
                    <a:pt x="1684" y="73"/>
                    <a:pt x="1473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09" name="Google Shape;11209;p21"/>
            <p:cNvSpPr/>
            <p:nvPr/>
          </p:nvSpPr>
          <p:spPr>
            <a:xfrm>
              <a:off x="4222900" y="2673400"/>
              <a:ext cx="65050" cy="48675"/>
            </a:xfrm>
            <a:custGeom>
              <a:avLst/>
              <a:gdLst/>
              <a:ahLst/>
              <a:cxnLst/>
              <a:rect l="l" t="t" r="r" b="b"/>
              <a:pathLst>
                <a:path w="2602" h="1947" extrusionOk="0">
                  <a:moveTo>
                    <a:pt x="207" y="1"/>
                  </a:moveTo>
                  <a:cubicBezTo>
                    <a:pt x="51" y="1"/>
                    <a:pt x="0" y="266"/>
                    <a:pt x="177" y="336"/>
                  </a:cubicBezTo>
                  <a:cubicBezTo>
                    <a:pt x="1007" y="659"/>
                    <a:pt x="1712" y="1192"/>
                    <a:pt x="2264" y="1889"/>
                  </a:cubicBezTo>
                  <a:cubicBezTo>
                    <a:pt x="2296" y="1930"/>
                    <a:pt x="2334" y="1947"/>
                    <a:pt x="2372" y="1947"/>
                  </a:cubicBezTo>
                  <a:cubicBezTo>
                    <a:pt x="2490" y="1947"/>
                    <a:pt x="2601" y="1780"/>
                    <a:pt x="2500" y="1652"/>
                  </a:cubicBezTo>
                  <a:cubicBezTo>
                    <a:pt x="1909" y="906"/>
                    <a:pt x="1152" y="359"/>
                    <a:pt x="267" y="13"/>
                  </a:cubicBezTo>
                  <a:cubicBezTo>
                    <a:pt x="246" y="4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0" name="Google Shape;11210;p21"/>
            <p:cNvSpPr/>
            <p:nvPr/>
          </p:nvSpPr>
          <p:spPr>
            <a:xfrm>
              <a:off x="4221275" y="2662200"/>
              <a:ext cx="52175" cy="68525"/>
            </a:xfrm>
            <a:custGeom>
              <a:avLst/>
              <a:gdLst/>
              <a:ahLst/>
              <a:cxnLst/>
              <a:rect l="l" t="t" r="r" b="b"/>
              <a:pathLst>
                <a:path w="2087" h="2741" extrusionOk="0">
                  <a:moveTo>
                    <a:pt x="1855" y="1"/>
                  </a:moveTo>
                  <a:cubicBezTo>
                    <a:pt x="1805" y="1"/>
                    <a:pt x="1754" y="24"/>
                    <a:pt x="1720" y="81"/>
                  </a:cubicBezTo>
                  <a:cubicBezTo>
                    <a:pt x="1223" y="918"/>
                    <a:pt x="680" y="1725"/>
                    <a:pt x="93" y="2502"/>
                  </a:cubicBezTo>
                  <a:cubicBezTo>
                    <a:pt x="0" y="2622"/>
                    <a:pt x="118" y="2741"/>
                    <a:pt x="240" y="2741"/>
                  </a:cubicBezTo>
                  <a:cubicBezTo>
                    <a:pt x="291" y="2741"/>
                    <a:pt x="343" y="2720"/>
                    <a:pt x="381" y="2669"/>
                  </a:cubicBezTo>
                  <a:cubicBezTo>
                    <a:pt x="968" y="1894"/>
                    <a:pt x="1513" y="1086"/>
                    <a:pt x="2010" y="250"/>
                  </a:cubicBezTo>
                  <a:cubicBezTo>
                    <a:pt x="2086" y="121"/>
                    <a:pt x="1970" y="1"/>
                    <a:pt x="1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1" name="Google Shape;11211;p21"/>
            <p:cNvSpPr/>
            <p:nvPr/>
          </p:nvSpPr>
          <p:spPr>
            <a:xfrm>
              <a:off x="4315175" y="2660875"/>
              <a:ext cx="45975" cy="101725"/>
            </a:xfrm>
            <a:custGeom>
              <a:avLst/>
              <a:gdLst/>
              <a:ahLst/>
              <a:cxnLst/>
              <a:rect l="l" t="t" r="r" b="b"/>
              <a:pathLst>
                <a:path w="1839" h="4069" extrusionOk="0">
                  <a:moveTo>
                    <a:pt x="1228" y="1"/>
                  </a:moveTo>
                  <a:cubicBezTo>
                    <a:pt x="1190" y="1"/>
                    <a:pt x="1151" y="16"/>
                    <a:pt x="1116" y="51"/>
                  </a:cubicBezTo>
                  <a:cubicBezTo>
                    <a:pt x="1" y="1197"/>
                    <a:pt x="208" y="3140"/>
                    <a:pt x="1522" y="4039"/>
                  </a:cubicBezTo>
                  <a:cubicBezTo>
                    <a:pt x="1552" y="4059"/>
                    <a:pt x="1581" y="4068"/>
                    <a:pt x="1609" y="4068"/>
                  </a:cubicBezTo>
                  <a:cubicBezTo>
                    <a:pt x="1747" y="4068"/>
                    <a:pt x="1838" y="3851"/>
                    <a:pt x="1691" y="3750"/>
                  </a:cubicBezTo>
                  <a:cubicBezTo>
                    <a:pt x="556" y="2974"/>
                    <a:pt x="397" y="1269"/>
                    <a:pt x="1354" y="288"/>
                  </a:cubicBezTo>
                  <a:cubicBezTo>
                    <a:pt x="1469" y="169"/>
                    <a:pt x="1355" y="1"/>
                    <a:pt x="1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2" name="Google Shape;11212;p21"/>
            <p:cNvSpPr/>
            <p:nvPr/>
          </p:nvSpPr>
          <p:spPr>
            <a:xfrm>
              <a:off x="4366025" y="2682700"/>
              <a:ext cx="61600" cy="61250"/>
            </a:xfrm>
            <a:custGeom>
              <a:avLst/>
              <a:gdLst/>
              <a:ahLst/>
              <a:cxnLst/>
              <a:rect l="l" t="t" r="r" b="b"/>
              <a:pathLst>
                <a:path w="2464" h="2450" extrusionOk="0">
                  <a:moveTo>
                    <a:pt x="1241" y="0"/>
                  </a:moveTo>
                  <a:cubicBezTo>
                    <a:pt x="754" y="0"/>
                    <a:pt x="253" y="335"/>
                    <a:pt x="163" y="879"/>
                  </a:cubicBezTo>
                  <a:cubicBezTo>
                    <a:pt x="0" y="1872"/>
                    <a:pt x="847" y="2450"/>
                    <a:pt x="1711" y="2450"/>
                  </a:cubicBezTo>
                  <a:cubicBezTo>
                    <a:pt x="1903" y="2450"/>
                    <a:pt x="2096" y="2421"/>
                    <a:pt x="2279" y="2362"/>
                  </a:cubicBezTo>
                  <a:cubicBezTo>
                    <a:pt x="2463" y="2301"/>
                    <a:pt x="2409" y="2029"/>
                    <a:pt x="2243" y="2029"/>
                  </a:cubicBezTo>
                  <a:cubicBezTo>
                    <a:pt x="2226" y="2029"/>
                    <a:pt x="2208" y="2032"/>
                    <a:pt x="2189" y="2039"/>
                  </a:cubicBezTo>
                  <a:cubicBezTo>
                    <a:pt x="2030" y="2090"/>
                    <a:pt x="1856" y="2117"/>
                    <a:pt x="1683" y="2117"/>
                  </a:cubicBezTo>
                  <a:cubicBezTo>
                    <a:pt x="1084" y="2117"/>
                    <a:pt x="488" y="1799"/>
                    <a:pt x="481" y="1106"/>
                  </a:cubicBezTo>
                  <a:cubicBezTo>
                    <a:pt x="476" y="769"/>
                    <a:pt x="652" y="451"/>
                    <a:pt x="992" y="359"/>
                  </a:cubicBezTo>
                  <a:cubicBezTo>
                    <a:pt x="1060" y="341"/>
                    <a:pt x="1129" y="331"/>
                    <a:pt x="1197" y="331"/>
                  </a:cubicBezTo>
                  <a:cubicBezTo>
                    <a:pt x="1444" y="331"/>
                    <a:pt x="1679" y="452"/>
                    <a:pt x="1799" y="682"/>
                  </a:cubicBezTo>
                  <a:cubicBezTo>
                    <a:pt x="1829" y="742"/>
                    <a:pt x="1878" y="766"/>
                    <a:pt x="1928" y="766"/>
                  </a:cubicBezTo>
                  <a:cubicBezTo>
                    <a:pt x="2039" y="766"/>
                    <a:pt x="2155" y="645"/>
                    <a:pt x="2087" y="513"/>
                  </a:cubicBezTo>
                  <a:cubicBezTo>
                    <a:pt x="1903" y="158"/>
                    <a:pt x="1575" y="0"/>
                    <a:pt x="1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3" name="Google Shape;11213;p21"/>
            <p:cNvSpPr/>
            <p:nvPr/>
          </p:nvSpPr>
          <p:spPr>
            <a:xfrm>
              <a:off x="4445725" y="2668925"/>
              <a:ext cx="32625" cy="108525"/>
            </a:xfrm>
            <a:custGeom>
              <a:avLst/>
              <a:gdLst/>
              <a:ahLst/>
              <a:cxnLst/>
              <a:rect l="l" t="t" r="r" b="b"/>
              <a:pathLst>
                <a:path w="1305" h="4341" extrusionOk="0">
                  <a:moveTo>
                    <a:pt x="235" y="0"/>
                  </a:moveTo>
                  <a:cubicBezTo>
                    <a:pt x="116" y="0"/>
                    <a:pt x="1" y="119"/>
                    <a:pt x="86" y="243"/>
                  </a:cubicBezTo>
                  <a:cubicBezTo>
                    <a:pt x="879" y="1409"/>
                    <a:pt x="964" y="2844"/>
                    <a:pt x="289" y="4089"/>
                  </a:cubicBezTo>
                  <a:cubicBezTo>
                    <a:pt x="218" y="4219"/>
                    <a:pt x="333" y="4340"/>
                    <a:pt x="446" y="4340"/>
                  </a:cubicBezTo>
                  <a:cubicBezTo>
                    <a:pt x="496" y="4340"/>
                    <a:pt x="546" y="4316"/>
                    <a:pt x="578" y="4257"/>
                  </a:cubicBezTo>
                  <a:cubicBezTo>
                    <a:pt x="1305" y="2917"/>
                    <a:pt x="1234" y="1337"/>
                    <a:pt x="374" y="76"/>
                  </a:cubicBezTo>
                  <a:cubicBezTo>
                    <a:pt x="338" y="22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4" name="Google Shape;11214;p21"/>
            <p:cNvSpPr/>
            <p:nvPr/>
          </p:nvSpPr>
          <p:spPr>
            <a:xfrm>
              <a:off x="4502550" y="2692850"/>
              <a:ext cx="51975" cy="68625"/>
            </a:xfrm>
            <a:custGeom>
              <a:avLst/>
              <a:gdLst/>
              <a:ahLst/>
              <a:cxnLst/>
              <a:rect l="l" t="t" r="r" b="b"/>
              <a:pathLst>
                <a:path w="2079" h="2745" extrusionOk="0">
                  <a:moveTo>
                    <a:pt x="891" y="313"/>
                  </a:moveTo>
                  <a:cubicBezTo>
                    <a:pt x="937" y="313"/>
                    <a:pt x="987" y="325"/>
                    <a:pt x="1041" y="351"/>
                  </a:cubicBezTo>
                  <a:lnTo>
                    <a:pt x="1041" y="351"/>
                  </a:lnTo>
                  <a:cubicBezTo>
                    <a:pt x="1049" y="364"/>
                    <a:pt x="1061" y="376"/>
                    <a:pt x="1076" y="388"/>
                  </a:cubicBezTo>
                  <a:cubicBezTo>
                    <a:pt x="1734" y="921"/>
                    <a:pt x="1376" y="1739"/>
                    <a:pt x="1028" y="2354"/>
                  </a:cubicBezTo>
                  <a:lnTo>
                    <a:pt x="1028" y="2354"/>
                  </a:lnTo>
                  <a:cubicBezTo>
                    <a:pt x="715" y="2156"/>
                    <a:pt x="510" y="1839"/>
                    <a:pt x="444" y="1463"/>
                  </a:cubicBezTo>
                  <a:cubicBezTo>
                    <a:pt x="389" y="1161"/>
                    <a:pt x="499" y="313"/>
                    <a:pt x="891" y="313"/>
                  </a:cubicBezTo>
                  <a:close/>
                  <a:moveTo>
                    <a:pt x="919" y="0"/>
                  </a:moveTo>
                  <a:cubicBezTo>
                    <a:pt x="500" y="0"/>
                    <a:pt x="179" y="450"/>
                    <a:pt x="105" y="948"/>
                  </a:cubicBezTo>
                  <a:cubicBezTo>
                    <a:pt x="0" y="1662"/>
                    <a:pt x="343" y="2412"/>
                    <a:pt x="1005" y="2725"/>
                  </a:cubicBezTo>
                  <a:cubicBezTo>
                    <a:pt x="1033" y="2738"/>
                    <a:pt x="1063" y="2744"/>
                    <a:pt x="1092" y="2744"/>
                  </a:cubicBezTo>
                  <a:cubicBezTo>
                    <a:pt x="1149" y="2744"/>
                    <a:pt x="1202" y="2719"/>
                    <a:pt x="1234" y="2664"/>
                  </a:cubicBezTo>
                  <a:cubicBezTo>
                    <a:pt x="1645" y="1968"/>
                    <a:pt x="2079" y="990"/>
                    <a:pt x="1480" y="311"/>
                  </a:cubicBezTo>
                  <a:lnTo>
                    <a:pt x="1480" y="311"/>
                  </a:lnTo>
                  <a:cubicBezTo>
                    <a:pt x="1477" y="276"/>
                    <a:pt x="1460" y="241"/>
                    <a:pt x="1423" y="211"/>
                  </a:cubicBezTo>
                  <a:cubicBezTo>
                    <a:pt x="1247" y="63"/>
                    <a:pt x="1076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5" name="Google Shape;11215;p21"/>
            <p:cNvSpPr/>
            <p:nvPr/>
          </p:nvSpPr>
          <p:spPr>
            <a:xfrm>
              <a:off x="4534000" y="2638025"/>
              <a:ext cx="13150" cy="100400"/>
            </a:xfrm>
            <a:custGeom>
              <a:avLst/>
              <a:gdLst/>
              <a:ahLst/>
              <a:cxnLst/>
              <a:rect l="l" t="t" r="r" b="b"/>
              <a:pathLst>
                <a:path w="526" h="4016" extrusionOk="0">
                  <a:moveTo>
                    <a:pt x="336" y="0"/>
                  </a:moveTo>
                  <a:cubicBezTo>
                    <a:pt x="252" y="0"/>
                    <a:pt x="162" y="54"/>
                    <a:pt x="149" y="160"/>
                  </a:cubicBezTo>
                  <a:cubicBezTo>
                    <a:pt x="1" y="1402"/>
                    <a:pt x="14" y="2656"/>
                    <a:pt x="185" y="3894"/>
                  </a:cubicBezTo>
                  <a:cubicBezTo>
                    <a:pt x="197" y="3979"/>
                    <a:pt x="255" y="4015"/>
                    <a:pt x="319" y="4015"/>
                  </a:cubicBezTo>
                  <a:cubicBezTo>
                    <a:pt x="415" y="4015"/>
                    <a:pt x="525" y="3932"/>
                    <a:pt x="509" y="3806"/>
                  </a:cubicBezTo>
                  <a:cubicBezTo>
                    <a:pt x="344" y="2596"/>
                    <a:pt x="336" y="1371"/>
                    <a:pt x="484" y="160"/>
                  </a:cubicBezTo>
                  <a:cubicBezTo>
                    <a:pt x="496" y="53"/>
                    <a:pt x="419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6" name="Google Shape;11216;p21"/>
            <p:cNvSpPr/>
            <p:nvPr/>
          </p:nvSpPr>
          <p:spPr>
            <a:xfrm>
              <a:off x="4557775" y="2699475"/>
              <a:ext cx="74850" cy="58800"/>
            </a:xfrm>
            <a:custGeom>
              <a:avLst/>
              <a:gdLst/>
              <a:ahLst/>
              <a:cxnLst/>
              <a:rect l="l" t="t" r="r" b="b"/>
              <a:pathLst>
                <a:path w="2994" h="2352" extrusionOk="0">
                  <a:moveTo>
                    <a:pt x="1424" y="327"/>
                  </a:moveTo>
                  <a:cubicBezTo>
                    <a:pt x="1550" y="327"/>
                    <a:pt x="1680" y="356"/>
                    <a:pt x="1808" y="420"/>
                  </a:cubicBezTo>
                  <a:cubicBezTo>
                    <a:pt x="1834" y="434"/>
                    <a:pt x="1861" y="440"/>
                    <a:pt x="1886" y="440"/>
                  </a:cubicBezTo>
                  <a:cubicBezTo>
                    <a:pt x="1889" y="440"/>
                    <a:pt x="1892" y="439"/>
                    <a:pt x="1895" y="439"/>
                  </a:cubicBezTo>
                  <a:lnTo>
                    <a:pt x="1895" y="439"/>
                  </a:lnTo>
                  <a:cubicBezTo>
                    <a:pt x="1936" y="802"/>
                    <a:pt x="1998" y="1220"/>
                    <a:pt x="1809" y="1551"/>
                  </a:cubicBezTo>
                  <a:cubicBezTo>
                    <a:pt x="1692" y="1757"/>
                    <a:pt x="1506" y="1848"/>
                    <a:pt x="1317" y="1848"/>
                  </a:cubicBezTo>
                  <a:cubicBezTo>
                    <a:pt x="1058" y="1848"/>
                    <a:pt x="792" y="1678"/>
                    <a:pt x="683" y="1404"/>
                  </a:cubicBezTo>
                  <a:cubicBezTo>
                    <a:pt x="458" y="834"/>
                    <a:pt x="899" y="327"/>
                    <a:pt x="1424" y="327"/>
                  </a:cubicBezTo>
                  <a:close/>
                  <a:moveTo>
                    <a:pt x="1437" y="0"/>
                  </a:moveTo>
                  <a:cubicBezTo>
                    <a:pt x="662" y="0"/>
                    <a:pt x="1" y="777"/>
                    <a:pt x="404" y="1605"/>
                  </a:cubicBezTo>
                  <a:cubicBezTo>
                    <a:pt x="574" y="1954"/>
                    <a:pt x="932" y="2219"/>
                    <a:pt x="1311" y="2219"/>
                  </a:cubicBezTo>
                  <a:cubicBezTo>
                    <a:pt x="1422" y="2219"/>
                    <a:pt x="1534" y="2197"/>
                    <a:pt x="1644" y="2147"/>
                  </a:cubicBezTo>
                  <a:cubicBezTo>
                    <a:pt x="1950" y="2010"/>
                    <a:pt x="2112" y="1765"/>
                    <a:pt x="2192" y="1482"/>
                  </a:cubicBezTo>
                  <a:lnTo>
                    <a:pt x="2192" y="1482"/>
                  </a:lnTo>
                  <a:cubicBezTo>
                    <a:pt x="2308" y="1759"/>
                    <a:pt x="2452" y="2025"/>
                    <a:pt x="2621" y="2275"/>
                  </a:cubicBezTo>
                  <a:cubicBezTo>
                    <a:pt x="2656" y="2329"/>
                    <a:pt x="2708" y="2351"/>
                    <a:pt x="2759" y="2351"/>
                  </a:cubicBezTo>
                  <a:cubicBezTo>
                    <a:pt x="2877" y="2351"/>
                    <a:pt x="2993" y="2232"/>
                    <a:pt x="2909" y="2106"/>
                  </a:cubicBezTo>
                  <a:cubicBezTo>
                    <a:pt x="2563" y="1590"/>
                    <a:pt x="2328" y="1006"/>
                    <a:pt x="2222" y="393"/>
                  </a:cubicBezTo>
                  <a:cubicBezTo>
                    <a:pt x="2208" y="312"/>
                    <a:pt x="2138" y="274"/>
                    <a:pt x="2066" y="274"/>
                  </a:cubicBezTo>
                  <a:cubicBezTo>
                    <a:pt x="2064" y="274"/>
                    <a:pt x="2063" y="274"/>
                    <a:pt x="2061" y="274"/>
                  </a:cubicBezTo>
                  <a:lnTo>
                    <a:pt x="2061" y="274"/>
                  </a:lnTo>
                  <a:cubicBezTo>
                    <a:pt x="2067" y="219"/>
                    <a:pt x="2043" y="164"/>
                    <a:pt x="1977" y="130"/>
                  </a:cubicBezTo>
                  <a:lnTo>
                    <a:pt x="1975" y="130"/>
                  </a:lnTo>
                  <a:cubicBezTo>
                    <a:pt x="1798" y="41"/>
                    <a:pt x="1615" y="0"/>
                    <a:pt x="1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7" name="Google Shape;11217;p21"/>
            <p:cNvSpPr/>
            <p:nvPr/>
          </p:nvSpPr>
          <p:spPr>
            <a:xfrm>
              <a:off x="4653600" y="2666725"/>
              <a:ext cx="43400" cy="97250"/>
            </a:xfrm>
            <a:custGeom>
              <a:avLst/>
              <a:gdLst/>
              <a:ahLst/>
              <a:cxnLst/>
              <a:rect l="l" t="t" r="r" b="b"/>
              <a:pathLst>
                <a:path w="1736" h="3890" extrusionOk="0">
                  <a:moveTo>
                    <a:pt x="1370" y="1"/>
                  </a:moveTo>
                  <a:cubicBezTo>
                    <a:pt x="673" y="1"/>
                    <a:pt x="268" y="677"/>
                    <a:pt x="156" y="1335"/>
                  </a:cubicBezTo>
                  <a:cubicBezTo>
                    <a:pt x="0" y="2264"/>
                    <a:pt x="336" y="3181"/>
                    <a:pt x="990" y="3840"/>
                  </a:cubicBezTo>
                  <a:cubicBezTo>
                    <a:pt x="1025" y="3875"/>
                    <a:pt x="1064" y="3889"/>
                    <a:pt x="1102" y="3889"/>
                  </a:cubicBezTo>
                  <a:cubicBezTo>
                    <a:pt x="1230" y="3889"/>
                    <a:pt x="1345" y="3721"/>
                    <a:pt x="1227" y="3603"/>
                  </a:cubicBezTo>
                  <a:cubicBezTo>
                    <a:pt x="781" y="3155"/>
                    <a:pt x="496" y="2589"/>
                    <a:pt x="458" y="1954"/>
                  </a:cubicBezTo>
                  <a:cubicBezTo>
                    <a:pt x="423" y="1391"/>
                    <a:pt x="608" y="327"/>
                    <a:pt x="1332" y="327"/>
                  </a:cubicBezTo>
                  <a:cubicBezTo>
                    <a:pt x="1368" y="327"/>
                    <a:pt x="1405" y="329"/>
                    <a:pt x="1443" y="335"/>
                  </a:cubicBezTo>
                  <a:cubicBezTo>
                    <a:pt x="1453" y="336"/>
                    <a:pt x="1462" y="337"/>
                    <a:pt x="1471" y="337"/>
                  </a:cubicBezTo>
                  <a:cubicBezTo>
                    <a:pt x="1660" y="337"/>
                    <a:pt x="1736" y="40"/>
                    <a:pt x="1532" y="13"/>
                  </a:cubicBezTo>
                  <a:cubicBezTo>
                    <a:pt x="1476" y="5"/>
                    <a:pt x="1423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8" name="Google Shape;11218;p21"/>
            <p:cNvSpPr/>
            <p:nvPr/>
          </p:nvSpPr>
          <p:spPr>
            <a:xfrm>
              <a:off x="4698300" y="2682025"/>
              <a:ext cx="65025" cy="73175"/>
            </a:xfrm>
            <a:custGeom>
              <a:avLst/>
              <a:gdLst/>
              <a:ahLst/>
              <a:cxnLst/>
              <a:rect l="l" t="t" r="r" b="b"/>
              <a:pathLst>
                <a:path w="2601" h="2927" extrusionOk="0">
                  <a:moveTo>
                    <a:pt x="907" y="0"/>
                  </a:moveTo>
                  <a:cubicBezTo>
                    <a:pt x="887" y="0"/>
                    <a:pt x="867" y="1"/>
                    <a:pt x="847" y="3"/>
                  </a:cubicBezTo>
                  <a:cubicBezTo>
                    <a:pt x="455" y="43"/>
                    <a:pt x="250" y="430"/>
                    <a:pt x="111" y="751"/>
                  </a:cubicBezTo>
                  <a:cubicBezTo>
                    <a:pt x="54" y="885"/>
                    <a:pt x="172" y="1007"/>
                    <a:pt x="278" y="1007"/>
                  </a:cubicBezTo>
                  <a:cubicBezTo>
                    <a:pt x="327" y="1007"/>
                    <a:pt x="373" y="982"/>
                    <a:pt x="400" y="920"/>
                  </a:cubicBezTo>
                  <a:lnTo>
                    <a:pt x="401" y="918"/>
                  </a:lnTo>
                  <a:cubicBezTo>
                    <a:pt x="476" y="743"/>
                    <a:pt x="631" y="342"/>
                    <a:pt x="899" y="342"/>
                  </a:cubicBezTo>
                  <a:cubicBezTo>
                    <a:pt x="974" y="342"/>
                    <a:pt x="1058" y="373"/>
                    <a:pt x="1152" y="450"/>
                  </a:cubicBezTo>
                  <a:cubicBezTo>
                    <a:pt x="1452" y="697"/>
                    <a:pt x="1252" y="1144"/>
                    <a:pt x="1088" y="1394"/>
                  </a:cubicBezTo>
                  <a:cubicBezTo>
                    <a:pt x="812" y="1812"/>
                    <a:pt x="424" y="2180"/>
                    <a:pt x="96" y="2557"/>
                  </a:cubicBezTo>
                  <a:cubicBezTo>
                    <a:pt x="0" y="2667"/>
                    <a:pt x="64" y="2837"/>
                    <a:pt x="214" y="2843"/>
                  </a:cubicBezTo>
                  <a:lnTo>
                    <a:pt x="2386" y="2926"/>
                  </a:lnTo>
                  <a:cubicBezTo>
                    <a:pt x="2389" y="2926"/>
                    <a:pt x="2392" y="2926"/>
                    <a:pt x="2394" y="2926"/>
                  </a:cubicBezTo>
                  <a:cubicBezTo>
                    <a:pt x="2601" y="2926"/>
                    <a:pt x="2598" y="2599"/>
                    <a:pt x="2386" y="2592"/>
                  </a:cubicBezTo>
                  <a:lnTo>
                    <a:pt x="586" y="2522"/>
                  </a:lnTo>
                  <a:lnTo>
                    <a:pt x="586" y="2522"/>
                  </a:lnTo>
                  <a:cubicBezTo>
                    <a:pt x="1127" y="1961"/>
                    <a:pt x="1902" y="1191"/>
                    <a:pt x="1550" y="453"/>
                  </a:cubicBezTo>
                  <a:cubicBezTo>
                    <a:pt x="1430" y="201"/>
                    <a:pt x="1192" y="0"/>
                    <a:pt x="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19" name="Google Shape;11219;p21"/>
            <p:cNvSpPr/>
            <p:nvPr/>
          </p:nvSpPr>
          <p:spPr>
            <a:xfrm>
              <a:off x="4756100" y="2696500"/>
              <a:ext cx="58750" cy="50275"/>
            </a:xfrm>
            <a:custGeom>
              <a:avLst/>
              <a:gdLst/>
              <a:ahLst/>
              <a:cxnLst/>
              <a:rect l="l" t="t" r="r" b="b"/>
              <a:pathLst>
                <a:path w="2350" h="2011" extrusionOk="0">
                  <a:moveTo>
                    <a:pt x="251" y="0"/>
                  </a:moveTo>
                  <a:cubicBezTo>
                    <a:pt x="118" y="0"/>
                    <a:pt x="1" y="169"/>
                    <a:pt x="126" y="281"/>
                  </a:cubicBezTo>
                  <a:lnTo>
                    <a:pt x="1988" y="1965"/>
                  </a:lnTo>
                  <a:cubicBezTo>
                    <a:pt x="2023" y="1997"/>
                    <a:pt x="2062" y="2010"/>
                    <a:pt x="2100" y="2010"/>
                  </a:cubicBezTo>
                  <a:cubicBezTo>
                    <a:pt x="2233" y="2010"/>
                    <a:pt x="2350" y="1842"/>
                    <a:pt x="2225" y="1729"/>
                  </a:cubicBezTo>
                  <a:lnTo>
                    <a:pt x="362" y="45"/>
                  </a:lnTo>
                  <a:cubicBezTo>
                    <a:pt x="327" y="14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0" name="Google Shape;11220;p21"/>
            <p:cNvSpPr/>
            <p:nvPr/>
          </p:nvSpPr>
          <p:spPr>
            <a:xfrm>
              <a:off x="4762550" y="2692700"/>
              <a:ext cx="46175" cy="64175"/>
            </a:xfrm>
            <a:custGeom>
              <a:avLst/>
              <a:gdLst/>
              <a:ahLst/>
              <a:cxnLst/>
              <a:rect l="l" t="t" r="r" b="b"/>
              <a:pathLst>
                <a:path w="1847" h="2567" extrusionOk="0">
                  <a:moveTo>
                    <a:pt x="1608" y="0"/>
                  </a:moveTo>
                  <a:cubicBezTo>
                    <a:pt x="1556" y="0"/>
                    <a:pt x="1504" y="21"/>
                    <a:pt x="1466" y="72"/>
                  </a:cubicBezTo>
                  <a:cubicBezTo>
                    <a:pt x="940" y="780"/>
                    <a:pt x="472" y="1529"/>
                    <a:pt x="68" y="2313"/>
                  </a:cubicBezTo>
                  <a:cubicBezTo>
                    <a:pt x="0" y="2444"/>
                    <a:pt x="116" y="2566"/>
                    <a:pt x="228" y="2566"/>
                  </a:cubicBezTo>
                  <a:cubicBezTo>
                    <a:pt x="278" y="2566"/>
                    <a:pt x="327" y="2542"/>
                    <a:pt x="357" y="2482"/>
                  </a:cubicBezTo>
                  <a:cubicBezTo>
                    <a:pt x="760" y="1698"/>
                    <a:pt x="1228" y="948"/>
                    <a:pt x="1756" y="241"/>
                  </a:cubicBezTo>
                  <a:cubicBezTo>
                    <a:pt x="1846" y="119"/>
                    <a:pt x="1730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1" name="Google Shape;11221;p21"/>
            <p:cNvSpPr/>
            <p:nvPr/>
          </p:nvSpPr>
          <p:spPr>
            <a:xfrm>
              <a:off x="4814175" y="2667925"/>
              <a:ext cx="39875" cy="90000"/>
            </a:xfrm>
            <a:custGeom>
              <a:avLst/>
              <a:gdLst/>
              <a:ahLst/>
              <a:cxnLst/>
              <a:rect l="l" t="t" r="r" b="b"/>
              <a:pathLst>
                <a:path w="1595" h="3600" extrusionOk="0">
                  <a:moveTo>
                    <a:pt x="256" y="0"/>
                  </a:moveTo>
                  <a:cubicBezTo>
                    <a:pt x="119" y="0"/>
                    <a:pt x="1" y="170"/>
                    <a:pt x="129" y="279"/>
                  </a:cubicBezTo>
                  <a:lnTo>
                    <a:pt x="130" y="279"/>
                  </a:lnTo>
                  <a:cubicBezTo>
                    <a:pt x="1041" y="1042"/>
                    <a:pt x="1230" y="2369"/>
                    <a:pt x="568" y="3354"/>
                  </a:cubicBezTo>
                  <a:cubicBezTo>
                    <a:pt x="485" y="3480"/>
                    <a:pt x="601" y="3600"/>
                    <a:pt x="720" y="3600"/>
                  </a:cubicBezTo>
                  <a:cubicBezTo>
                    <a:pt x="771" y="3600"/>
                    <a:pt x="822" y="3577"/>
                    <a:pt x="858" y="3523"/>
                  </a:cubicBezTo>
                  <a:cubicBezTo>
                    <a:pt x="1595" y="2416"/>
                    <a:pt x="1384" y="903"/>
                    <a:pt x="367" y="42"/>
                  </a:cubicBez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2" name="Google Shape;11222;p21"/>
            <p:cNvSpPr/>
            <p:nvPr/>
          </p:nvSpPr>
          <p:spPr>
            <a:xfrm>
              <a:off x="4846600" y="2648450"/>
              <a:ext cx="38375" cy="54275"/>
            </a:xfrm>
            <a:custGeom>
              <a:avLst/>
              <a:gdLst/>
              <a:ahLst/>
              <a:cxnLst/>
              <a:rect l="l" t="t" r="r" b="b"/>
              <a:pathLst>
                <a:path w="1535" h="2171" extrusionOk="0">
                  <a:moveTo>
                    <a:pt x="610" y="1"/>
                  </a:moveTo>
                  <a:cubicBezTo>
                    <a:pt x="372" y="1"/>
                    <a:pt x="137" y="140"/>
                    <a:pt x="46" y="378"/>
                  </a:cubicBezTo>
                  <a:cubicBezTo>
                    <a:pt x="0" y="499"/>
                    <a:pt x="100" y="579"/>
                    <a:pt x="203" y="579"/>
                  </a:cubicBezTo>
                  <a:cubicBezTo>
                    <a:pt x="271" y="579"/>
                    <a:pt x="339" y="545"/>
                    <a:pt x="370" y="466"/>
                  </a:cubicBezTo>
                  <a:lnTo>
                    <a:pt x="370" y="466"/>
                  </a:lnTo>
                  <a:lnTo>
                    <a:pt x="368" y="468"/>
                  </a:lnTo>
                  <a:cubicBezTo>
                    <a:pt x="402" y="378"/>
                    <a:pt x="497" y="336"/>
                    <a:pt x="592" y="336"/>
                  </a:cubicBezTo>
                  <a:cubicBezTo>
                    <a:pt x="667" y="336"/>
                    <a:pt x="741" y="362"/>
                    <a:pt x="788" y="413"/>
                  </a:cubicBezTo>
                  <a:cubicBezTo>
                    <a:pt x="943" y="585"/>
                    <a:pt x="766" y="861"/>
                    <a:pt x="595" y="931"/>
                  </a:cubicBezTo>
                  <a:cubicBezTo>
                    <a:pt x="414" y="1006"/>
                    <a:pt x="460" y="1259"/>
                    <a:pt x="642" y="1259"/>
                  </a:cubicBezTo>
                  <a:cubicBezTo>
                    <a:pt x="655" y="1259"/>
                    <a:pt x="670" y="1258"/>
                    <a:pt x="685" y="1255"/>
                  </a:cubicBezTo>
                  <a:cubicBezTo>
                    <a:pt x="704" y="1251"/>
                    <a:pt x="724" y="1249"/>
                    <a:pt x="743" y="1249"/>
                  </a:cubicBezTo>
                  <a:cubicBezTo>
                    <a:pt x="988" y="1249"/>
                    <a:pt x="1226" y="1556"/>
                    <a:pt x="1003" y="1755"/>
                  </a:cubicBezTo>
                  <a:cubicBezTo>
                    <a:pt x="938" y="1812"/>
                    <a:pt x="857" y="1840"/>
                    <a:pt x="776" y="1840"/>
                  </a:cubicBezTo>
                  <a:cubicBezTo>
                    <a:pt x="690" y="1840"/>
                    <a:pt x="603" y="1807"/>
                    <a:pt x="536" y="1743"/>
                  </a:cubicBezTo>
                  <a:cubicBezTo>
                    <a:pt x="501" y="1708"/>
                    <a:pt x="462" y="1693"/>
                    <a:pt x="424" y="1693"/>
                  </a:cubicBezTo>
                  <a:cubicBezTo>
                    <a:pt x="296" y="1693"/>
                    <a:pt x="182" y="1860"/>
                    <a:pt x="299" y="1979"/>
                  </a:cubicBezTo>
                  <a:cubicBezTo>
                    <a:pt x="428" y="2107"/>
                    <a:pt x="604" y="2170"/>
                    <a:pt x="779" y="2170"/>
                  </a:cubicBezTo>
                  <a:cubicBezTo>
                    <a:pt x="1023" y="2170"/>
                    <a:pt x="1266" y="2048"/>
                    <a:pt x="1376" y="1808"/>
                  </a:cubicBezTo>
                  <a:cubicBezTo>
                    <a:pt x="1534" y="1463"/>
                    <a:pt x="1328" y="1126"/>
                    <a:pt x="1026" y="986"/>
                  </a:cubicBezTo>
                  <a:lnTo>
                    <a:pt x="1026" y="986"/>
                  </a:lnTo>
                  <a:cubicBezTo>
                    <a:pt x="1206" y="748"/>
                    <a:pt x="1259" y="421"/>
                    <a:pt x="1025" y="176"/>
                  </a:cubicBezTo>
                  <a:cubicBezTo>
                    <a:pt x="910" y="56"/>
                    <a:pt x="760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3" name="Google Shape;11223;p21"/>
            <p:cNvSpPr/>
            <p:nvPr/>
          </p:nvSpPr>
          <p:spPr>
            <a:xfrm>
              <a:off x="4886800" y="2710900"/>
              <a:ext cx="70925" cy="13350"/>
            </a:xfrm>
            <a:custGeom>
              <a:avLst/>
              <a:gdLst/>
              <a:ahLst/>
              <a:cxnLst/>
              <a:rect l="l" t="t" r="r" b="b"/>
              <a:pathLst>
                <a:path w="2837" h="534" extrusionOk="0">
                  <a:moveTo>
                    <a:pt x="1666" y="0"/>
                  </a:moveTo>
                  <a:cubicBezTo>
                    <a:pt x="1169" y="0"/>
                    <a:pt x="673" y="68"/>
                    <a:pt x="191" y="203"/>
                  </a:cubicBezTo>
                  <a:cubicBezTo>
                    <a:pt x="0" y="256"/>
                    <a:pt x="59" y="533"/>
                    <a:pt x="232" y="533"/>
                  </a:cubicBezTo>
                  <a:cubicBezTo>
                    <a:pt x="248" y="533"/>
                    <a:pt x="264" y="531"/>
                    <a:pt x="281" y="526"/>
                  </a:cubicBezTo>
                  <a:cubicBezTo>
                    <a:pt x="734" y="398"/>
                    <a:pt x="1202" y="333"/>
                    <a:pt x="1671" y="333"/>
                  </a:cubicBezTo>
                  <a:cubicBezTo>
                    <a:pt x="1964" y="333"/>
                    <a:pt x="2257" y="358"/>
                    <a:pt x="2548" y="409"/>
                  </a:cubicBezTo>
                  <a:cubicBezTo>
                    <a:pt x="2559" y="411"/>
                    <a:pt x="2570" y="412"/>
                    <a:pt x="2580" y="412"/>
                  </a:cubicBezTo>
                  <a:cubicBezTo>
                    <a:pt x="2766" y="412"/>
                    <a:pt x="2837" y="121"/>
                    <a:pt x="2636" y="87"/>
                  </a:cubicBezTo>
                  <a:cubicBezTo>
                    <a:pt x="2315" y="29"/>
                    <a:pt x="1991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4" name="Google Shape;11224;p21"/>
            <p:cNvSpPr/>
            <p:nvPr/>
          </p:nvSpPr>
          <p:spPr>
            <a:xfrm>
              <a:off x="4916300" y="2689625"/>
              <a:ext cx="8550" cy="9950"/>
            </a:xfrm>
            <a:custGeom>
              <a:avLst/>
              <a:gdLst/>
              <a:ahLst/>
              <a:cxnLst/>
              <a:rect l="l" t="t" r="r" b="b"/>
              <a:pathLst>
                <a:path w="342" h="398" extrusionOk="0">
                  <a:moveTo>
                    <a:pt x="176" y="0"/>
                  </a:moveTo>
                  <a:cubicBezTo>
                    <a:pt x="92" y="0"/>
                    <a:pt x="7" y="55"/>
                    <a:pt x="4" y="163"/>
                  </a:cubicBezTo>
                  <a:lnTo>
                    <a:pt x="2" y="236"/>
                  </a:lnTo>
                  <a:cubicBezTo>
                    <a:pt x="0" y="344"/>
                    <a:pt x="82" y="397"/>
                    <a:pt x="166" y="397"/>
                  </a:cubicBezTo>
                  <a:cubicBezTo>
                    <a:pt x="250" y="397"/>
                    <a:pt x="335" y="344"/>
                    <a:pt x="338" y="236"/>
                  </a:cubicBezTo>
                  <a:lnTo>
                    <a:pt x="339" y="163"/>
                  </a:lnTo>
                  <a:cubicBezTo>
                    <a:pt x="342" y="55"/>
                    <a:pt x="259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5" name="Google Shape;11225;p21"/>
            <p:cNvSpPr/>
            <p:nvPr/>
          </p:nvSpPr>
          <p:spPr>
            <a:xfrm>
              <a:off x="4915975" y="2733725"/>
              <a:ext cx="12625" cy="8450"/>
            </a:xfrm>
            <a:custGeom>
              <a:avLst/>
              <a:gdLst/>
              <a:ahLst/>
              <a:cxnLst/>
              <a:rect l="l" t="t" r="r" b="b"/>
              <a:pathLst>
                <a:path w="505" h="338" extrusionOk="0">
                  <a:moveTo>
                    <a:pt x="212" y="1"/>
                  </a:moveTo>
                  <a:cubicBezTo>
                    <a:pt x="0" y="1"/>
                    <a:pt x="2" y="330"/>
                    <a:pt x="217" y="336"/>
                  </a:cubicBezTo>
                  <a:lnTo>
                    <a:pt x="290" y="338"/>
                  </a:lnTo>
                  <a:cubicBezTo>
                    <a:pt x="291" y="338"/>
                    <a:pt x="293" y="338"/>
                    <a:pt x="294" y="338"/>
                  </a:cubicBezTo>
                  <a:cubicBezTo>
                    <a:pt x="505" y="338"/>
                    <a:pt x="504" y="8"/>
                    <a:pt x="290" y="4"/>
                  </a:cubicBezTo>
                  <a:lnTo>
                    <a:pt x="217" y="1"/>
                  </a:lnTo>
                  <a:cubicBezTo>
                    <a:pt x="215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6" name="Google Shape;11226;p21"/>
            <p:cNvSpPr/>
            <p:nvPr/>
          </p:nvSpPr>
          <p:spPr>
            <a:xfrm>
              <a:off x="4985875" y="2668700"/>
              <a:ext cx="36100" cy="91450"/>
            </a:xfrm>
            <a:custGeom>
              <a:avLst/>
              <a:gdLst/>
              <a:ahLst/>
              <a:cxnLst/>
              <a:rect l="l" t="t" r="r" b="b"/>
              <a:pathLst>
                <a:path w="1444" h="3658" extrusionOk="0">
                  <a:moveTo>
                    <a:pt x="869" y="1"/>
                  </a:moveTo>
                  <a:cubicBezTo>
                    <a:pt x="127" y="1"/>
                    <a:pt x="0" y="1586"/>
                    <a:pt x="70" y="2089"/>
                  </a:cubicBezTo>
                  <a:cubicBezTo>
                    <a:pt x="113" y="2389"/>
                    <a:pt x="581" y="3658"/>
                    <a:pt x="1053" y="3658"/>
                  </a:cubicBezTo>
                  <a:cubicBezTo>
                    <a:pt x="1156" y="3658"/>
                    <a:pt x="1260" y="3597"/>
                    <a:pt x="1359" y="3451"/>
                  </a:cubicBezTo>
                  <a:cubicBezTo>
                    <a:pt x="1443" y="3327"/>
                    <a:pt x="1328" y="3207"/>
                    <a:pt x="1209" y="3207"/>
                  </a:cubicBezTo>
                  <a:cubicBezTo>
                    <a:pt x="1158" y="3207"/>
                    <a:pt x="1106" y="3230"/>
                    <a:pt x="1069" y="3283"/>
                  </a:cubicBezTo>
                  <a:cubicBezTo>
                    <a:pt x="1061" y="3296"/>
                    <a:pt x="1050" y="3302"/>
                    <a:pt x="1037" y="3302"/>
                  </a:cubicBezTo>
                  <a:cubicBezTo>
                    <a:pt x="895" y="3302"/>
                    <a:pt x="534" y="2566"/>
                    <a:pt x="517" y="2521"/>
                  </a:cubicBezTo>
                  <a:cubicBezTo>
                    <a:pt x="443" y="2310"/>
                    <a:pt x="397" y="2091"/>
                    <a:pt x="382" y="1868"/>
                  </a:cubicBezTo>
                  <a:cubicBezTo>
                    <a:pt x="365" y="1621"/>
                    <a:pt x="474" y="339"/>
                    <a:pt x="884" y="339"/>
                  </a:cubicBezTo>
                  <a:cubicBezTo>
                    <a:pt x="903" y="339"/>
                    <a:pt x="922" y="342"/>
                    <a:pt x="941" y="347"/>
                  </a:cubicBezTo>
                  <a:cubicBezTo>
                    <a:pt x="958" y="352"/>
                    <a:pt x="974" y="354"/>
                    <a:pt x="990" y="354"/>
                  </a:cubicBezTo>
                  <a:cubicBezTo>
                    <a:pt x="1161" y="354"/>
                    <a:pt x="1220" y="77"/>
                    <a:pt x="1030" y="25"/>
                  </a:cubicBezTo>
                  <a:lnTo>
                    <a:pt x="1030" y="24"/>
                  </a:lnTo>
                  <a:cubicBezTo>
                    <a:pt x="973" y="8"/>
                    <a:pt x="920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7" name="Google Shape;11227;p21"/>
            <p:cNvSpPr/>
            <p:nvPr/>
          </p:nvSpPr>
          <p:spPr>
            <a:xfrm>
              <a:off x="5028400" y="2698025"/>
              <a:ext cx="49700" cy="53025"/>
            </a:xfrm>
            <a:custGeom>
              <a:avLst/>
              <a:gdLst/>
              <a:ahLst/>
              <a:cxnLst/>
              <a:rect l="l" t="t" r="r" b="b"/>
              <a:pathLst>
                <a:path w="1988" h="2121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723" y="777"/>
                    <a:pt x="1228" y="1374"/>
                    <a:pt x="1623" y="2040"/>
                  </a:cubicBezTo>
                  <a:cubicBezTo>
                    <a:pt x="1657" y="2097"/>
                    <a:pt x="1707" y="2120"/>
                    <a:pt x="1758" y="2120"/>
                  </a:cubicBezTo>
                  <a:cubicBezTo>
                    <a:pt x="1872" y="2120"/>
                    <a:pt x="1988" y="2000"/>
                    <a:pt x="1911" y="1871"/>
                  </a:cubicBezTo>
                  <a:cubicBezTo>
                    <a:pt x="1503" y="1180"/>
                    <a:pt x="981" y="561"/>
                    <a:pt x="368" y="42"/>
                  </a:cubicBezTo>
                  <a:cubicBezTo>
                    <a:pt x="333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8" name="Google Shape;11228;p21"/>
            <p:cNvSpPr/>
            <p:nvPr/>
          </p:nvSpPr>
          <p:spPr>
            <a:xfrm>
              <a:off x="5028750" y="2690825"/>
              <a:ext cx="47325" cy="61725"/>
            </a:xfrm>
            <a:custGeom>
              <a:avLst/>
              <a:gdLst/>
              <a:ahLst/>
              <a:cxnLst/>
              <a:rect l="l" t="t" r="r" b="b"/>
              <a:pathLst>
                <a:path w="1893" h="2469" extrusionOk="0">
                  <a:moveTo>
                    <a:pt x="1641" y="0"/>
                  </a:moveTo>
                  <a:cubicBezTo>
                    <a:pt x="1630" y="0"/>
                    <a:pt x="1618" y="1"/>
                    <a:pt x="1606" y="4"/>
                  </a:cubicBezTo>
                  <a:cubicBezTo>
                    <a:pt x="1229" y="75"/>
                    <a:pt x="1080" y="438"/>
                    <a:pt x="907" y="743"/>
                  </a:cubicBezTo>
                  <a:lnTo>
                    <a:pt x="74" y="2218"/>
                  </a:lnTo>
                  <a:cubicBezTo>
                    <a:pt x="1" y="2348"/>
                    <a:pt x="116" y="2468"/>
                    <a:pt x="229" y="2468"/>
                  </a:cubicBezTo>
                  <a:cubicBezTo>
                    <a:pt x="280" y="2468"/>
                    <a:pt x="330" y="2444"/>
                    <a:pt x="363" y="2386"/>
                  </a:cubicBezTo>
                  <a:lnTo>
                    <a:pt x="947" y="1355"/>
                  </a:lnTo>
                  <a:cubicBezTo>
                    <a:pt x="1110" y="1067"/>
                    <a:pt x="1336" y="394"/>
                    <a:pt x="1694" y="327"/>
                  </a:cubicBezTo>
                  <a:cubicBezTo>
                    <a:pt x="1893" y="290"/>
                    <a:pt x="1826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29" name="Google Shape;11229;p21"/>
            <p:cNvSpPr/>
            <p:nvPr/>
          </p:nvSpPr>
          <p:spPr>
            <a:xfrm>
              <a:off x="5079825" y="2663200"/>
              <a:ext cx="44050" cy="97450"/>
            </a:xfrm>
            <a:custGeom>
              <a:avLst/>
              <a:gdLst/>
              <a:ahLst/>
              <a:cxnLst/>
              <a:rect l="l" t="t" r="r" b="b"/>
              <a:pathLst>
                <a:path w="1762" h="3898" extrusionOk="0">
                  <a:moveTo>
                    <a:pt x="207" y="1"/>
                  </a:moveTo>
                  <a:cubicBezTo>
                    <a:pt x="51" y="1"/>
                    <a:pt x="1" y="266"/>
                    <a:pt x="178" y="337"/>
                  </a:cubicBezTo>
                  <a:cubicBezTo>
                    <a:pt x="1464" y="848"/>
                    <a:pt x="1006" y="2808"/>
                    <a:pt x="422" y="3653"/>
                  </a:cubicBezTo>
                  <a:cubicBezTo>
                    <a:pt x="336" y="3778"/>
                    <a:pt x="453" y="3897"/>
                    <a:pt x="571" y="3897"/>
                  </a:cubicBezTo>
                  <a:cubicBezTo>
                    <a:pt x="622" y="3897"/>
                    <a:pt x="674" y="3875"/>
                    <a:pt x="710" y="3822"/>
                  </a:cubicBezTo>
                  <a:cubicBezTo>
                    <a:pt x="1444" y="2761"/>
                    <a:pt x="1761" y="607"/>
                    <a:pt x="268" y="13"/>
                  </a:cubicBezTo>
                  <a:cubicBezTo>
                    <a:pt x="246" y="5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0" name="Google Shape;11230;p21"/>
            <p:cNvSpPr/>
            <p:nvPr/>
          </p:nvSpPr>
          <p:spPr>
            <a:xfrm>
              <a:off x="5128100" y="2672075"/>
              <a:ext cx="38750" cy="94750"/>
            </a:xfrm>
            <a:custGeom>
              <a:avLst/>
              <a:gdLst/>
              <a:ahLst/>
              <a:cxnLst/>
              <a:rect l="l" t="t" r="r" b="b"/>
              <a:pathLst>
                <a:path w="1550" h="3790" extrusionOk="0">
                  <a:moveTo>
                    <a:pt x="762" y="0"/>
                  </a:moveTo>
                  <a:cubicBezTo>
                    <a:pt x="1" y="0"/>
                    <a:pt x="140" y="1010"/>
                    <a:pt x="202" y="1576"/>
                  </a:cubicBezTo>
                  <a:cubicBezTo>
                    <a:pt x="285" y="2320"/>
                    <a:pt x="297" y="3658"/>
                    <a:pt x="1256" y="3788"/>
                  </a:cubicBezTo>
                  <a:cubicBezTo>
                    <a:pt x="1265" y="3789"/>
                    <a:pt x="1274" y="3789"/>
                    <a:pt x="1283" y="3789"/>
                  </a:cubicBezTo>
                  <a:cubicBezTo>
                    <a:pt x="1473" y="3789"/>
                    <a:pt x="1549" y="3493"/>
                    <a:pt x="1345" y="3466"/>
                  </a:cubicBezTo>
                  <a:cubicBezTo>
                    <a:pt x="1031" y="3423"/>
                    <a:pt x="755" y="2857"/>
                    <a:pt x="697" y="2584"/>
                  </a:cubicBezTo>
                  <a:cubicBezTo>
                    <a:pt x="652" y="2366"/>
                    <a:pt x="613" y="2148"/>
                    <a:pt x="582" y="1928"/>
                  </a:cubicBezTo>
                  <a:cubicBezTo>
                    <a:pt x="554" y="1736"/>
                    <a:pt x="274" y="331"/>
                    <a:pt x="773" y="331"/>
                  </a:cubicBezTo>
                  <a:cubicBezTo>
                    <a:pt x="786" y="331"/>
                    <a:pt x="800" y="332"/>
                    <a:pt x="814" y="334"/>
                  </a:cubicBezTo>
                  <a:cubicBezTo>
                    <a:pt x="823" y="335"/>
                    <a:pt x="832" y="336"/>
                    <a:pt x="840" y="336"/>
                  </a:cubicBezTo>
                  <a:cubicBezTo>
                    <a:pt x="1032" y="336"/>
                    <a:pt x="1105" y="38"/>
                    <a:pt x="902" y="11"/>
                  </a:cubicBezTo>
                  <a:cubicBezTo>
                    <a:pt x="852" y="4"/>
                    <a:pt x="806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1" name="Google Shape;11231;p21"/>
            <p:cNvSpPr/>
            <p:nvPr/>
          </p:nvSpPr>
          <p:spPr>
            <a:xfrm>
              <a:off x="5168275" y="2697950"/>
              <a:ext cx="51775" cy="49425"/>
            </a:xfrm>
            <a:custGeom>
              <a:avLst/>
              <a:gdLst/>
              <a:ahLst/>
              <a:cxnLst/>
              <a:rect l="l" t="t" r="r" b="b"/>
              <a:pathLst>
                <a:path w="2071" h="1977" extrusionOk="0">
                  <a:moveTo>
                    <a:pt x="254" y="0"/>
                  </a:moveTo>
                  <a:cubicBezTo>
                    <a:pt x="119" y="0"/>
                    <a:pt x="0" y="170"/>
                    <a:pt x="128" y="280"/>
                  </a:cubicBezTo>
                  <a:cubicBezTo>
                    <a:pt x="706" y="782"/>
                    <a:pt x="1242" y="1331"/>
                    <a:pt x="1730" y="1920"/>
                  </a:cubicBezTo>
                  <a:cubicBezTo>
                    <a:pt x="1763" y="1960"/>
                    <a:pt x="1801" y="1976"/>
                    <a:pt x="1839" y="1976"/>
                  </a:cubicBezTo>
                  <a:cubicBezTo>
                    <a:pt x="1959" y="1976"/>
                    <a:pt x="2071" y="1809"/>
                    <a:pt x="1966" y="1683"/>
                  </a:cubicBezTo>
                  <a:cubicBezTo>
                    <a:pt x="1478" y="1094"/>
                    <a:pt x="943" y="545"/>
                    <a:pt x="365" y="43"/>
                  </a:cubicBezTo>
                  <a:cubicBezTo>
                    <a:pt x="330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2" name="Google Shape;11232;p21"/>
            <p:cNvSpPr/>
            <p:nvPr/>
          </p:nvSpPr>
          <p:spPr>
            <a:xfrm>
              <a:off x="5170525" y="2692750"/>
              <a:ext cx="37850" cy="53700"/>
            </a:xfrm>
            <a:custGeom>
              <a:avLst/>
              <a:gdLst/>
              <a:ahLst/>
              <a:cxnLst/>
              <a:rect l="l" t="t" r="r" b="b"/>
              <a:pathLst>
                <a:path w="1514" h="2148" extrusionOk="0">
                  <a:moveTo>
                    <a:pt x="1274" y="0"/>
                  </a:moveTo>
                  <a:cubicBezTo>
                    <a:pt x="1223" y="0"/>
                    <a:pt x="1171" y="21"/>
                    <a:pt x="1134" y="71"/>
                  </a:cubicBezTo>
                  <a:cubicBezTo>
                    <a:pt x="708" y="636"/>
                    <a:pt x="348" y="1246"/>
                    <a:pt x="60" y="1891"/>
                  </a:cubicBezTo>
                  <a:cubicBezTo>
                    <a:pt x="0" y="2025"/>
                    <a:pt x="117" y="2148"/>
                    <a:pt x="225" y="2148"/>
                  </a:cubicBezTo>
                  <a:cubicBezTo>
                    <a:pt x="274" y="2148"/>
                    <a:pt x="321" y="2122"/>
                    <a:pt x="348" y="2061"/>
                  </a:cubicBezTo>
                  <a:cubicBezTo>
                    <a:pt x="636" y="1415"/>
                    <a:pt x="996" y="805"/>
                    <a:pt x="1422" y="241"/>
                  </a:cubicBezTo>
                  <a:cubicBezTo>
                    <a:pt x="1513" y="119"/>
                    <a:pt x="1396" y="0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3" name="Google Shape;11233;p21"/>
            <p:cNvSpPr/>
            <p:nvPr/>
          </p:nvSpPr>
          <p:spPr>
            <a:xfrm>
              <a:off x="5217350" y="2670925"/>
              <a:ext cx="36250" cy="96950"/>
            </a:xfrm>
            <a:custGeom>
              <a:avLst/>
              <a:gdLst/>
              <a:ahLst/>
              <a:cxnLst/>
              <a:rect l="l" t="t" r="r" b="b"/>
              <a:pathLst>
                <a:path w="1450" h="3878" extrusionOk="0">
                  <a:moveTo>
                    <a:pt x="241" y="0"/>
                  </a:moveTo>
                  <a:cubicBezTo>
                    <a:pt x="96" y="0"/>
                    <a:pt x="0" y="221"/>
                    <a:pt x="158" y="313"/>
                  </a:cubicBezTo>
                  <a:cubicBezTo>
                    <a:pt x="1114" y="871"/>
                    <a:pt x="754" y="2824"/>
                    <a:pt x="638" y="3719"/>
                  </a:cubicBezTo>
                  <a:cubicBezTo>
                    <a:pt x="624" y="3825"/>
                    <a:pt x="701" y="3878"/>
                    <a:pt x="784" y="3878"/>
                  </a:cubicBezTo>
                  <a:cubicBezTo>
                    <a:pt x="868" y="3878"/>
                    <a:pt x="958" y="3825"/>
                    <a:pt x="972" y="3719"/>
                  </a:cubicBezTo>
                  <a:cubicBezTo>
                    <a:pt x="1109" y="2674"/>
                    <a:pt x="1450" y="681"/>
                    <a:pt x="325" y="25"/>
                  </a:cubicBezTo>
                  <a:cubicBezTo>
                    <a:pt x="297" y="8"/>
                    <a:pt x="268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4" name="Google Shape;11234;p21"/>
            <p:cNvSpPr/>
            <p:nvPr/>
          </p:nvSpPr>
          <p:spPr>
            <a:xfrm>
              <a:off x="5245325" y="2643875"/>
              <a:ext cx="42250" cy="43400"/>
            </a:xfrm>
            <a:custGeom>
              <a:avLst/>
              <a:gdLst/>
              <a:ahLst/>
              <a:cxnLst/>
              <a:rect l="l" t="t" r="r" b="b"/>
              <a:pathLst>
                <a:path w="1690" h="1736" extrusionOk="0">
                  <a:moveTo>
                    <a:pt x="650" y="0"/>
                  </a:moveTo>
                  <a:cubicBezTo>
                    <a:pt x="438" y="0"/>
                    <a:pt x="244" y="96"/>
                    <a:pt x="106" y="259"/>
                  </a:cubicBezTo>
                  <a:cubicBezTo>
                    <a:pt x="0" y="383"/>
                    <a:pt x="112" y="550"/>
                    <a:pt x="233" y="550"/>
                  </a:cubicBezTo>
                  <a:cubicBezTo>
                    <a:pt x="271" y="550"/>
                    <a:pt x="309" y="534"/>
                    <a:pt x="343" y="495"/>
                  </a:cubicBezTo>
                  <a:lnTo>
                    <a:pt x="343" y="493"/>
                  </a:lnTo>
                  <a:cubicBezTo>
                    <a:pt x="429" y="391"/>
                    <a:pt x="531" y="338"/>
                    <a:pt x="647" y="338"/>
                  </a:cubicBezTo>
                  <a:cubicBezTo>
                    <a:pt x="665" y="338"/>
                    <a:pt x="682" y="340"/>
                    <a:pt x="700" y="342"/>
                  </a:cubicBezTo>
                  <a:lnTo>
                    <a:pt x="700" y="342"/>
                  </a:lnTo>
                  <a:cubicBezTo>
                    <a:pt x="809" y="746"/>
                    <a:pt x="694" y="1158"/>
                    <a:pt x="379" y="1450"/>
                  </a:cubicBezTo>
                  <a:cubicBezTo>
                    <a:pt x="278" y="1543"/>
                    <a:pt x="351" y="1735"/>
                    <a:pt x="489" y="1735"/>
                  </a:cubicBezTo>
                  <a:cubicBezTo>
                    <a:pt x="491" y="1735"/>
                    <a:pt x="494" y="1735"/>
                    <a:pt x="497" y="1735"/>
                  </a:cubicBezTo>
                  <a:lnTo>
                    <a:pt x="1473" y="1683"/>
                  </a:lnTo>
                  <a:cubicBezTo>
                    <a:pt x="1684" y="1673"/>
                    <a:pt x="1690" y="1349"/>
                    <a:pt x="1484" y="1349"/>
                  </a:cubicBezTo>
                  <a:cubicBezTo>
                    <a:pt x="1481" y="1349"/>
                    <a:pt x="1477" y="1349"/>
                    <a:pt x="1473" y="1349"/>
                  </a:cubicBezTo>
                  <a:lnTo>
                    <a:pt x="866" y="1381"/>
                  </a:lnTo>
                  <a:lnTo>
                    <a:pt x="866" y="1381"/>
                  </a:lnTo>
                  <a:cubicBezTo>
                    <a:pt x="1047" y="1087"/>
                    <a:pt x="1120" y="731"/>
                    <a:pt x="1055" y="382"/>
                  </a:cubicBezTo>
                  <a:cubicBezTo>
                    <a:pt x="1012" y="150"/>
                    <a:pt x="954" y="24"/>
                    <a:pt x="706" y="2"/>
                  </a:cubicBezTo>
                  <a:cubicBezTo>
                    <a:pt x="687" y="1"/>
                    <a:pt x="669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5" name="Google Shape;11235;p21"/>
            <p:cNvSpPr/>
            <p:nvPr/>
          </p:nvSpPr>
          <p:spPr>
            <a:xfrm>
              <a:off x="5291200" y="2679200"/>
              <a:ext cx="85050" cy="78950"/>
            </a:xfrm>
            <a:custGeom>
              <a:avLst/>
              <a:gdLst/>
              <a:ahLst/>
              <a:cxnLst/>
              <a:rect l="l" t="t" r="r" b="b"/>
              <a:pathLst>
                <a:path w="3402" h="3158" extrusionOk="0">
                  <a:moveTo>
                    <a:pt x="1053" y="1"/>
                  </a:moveTo>
                  <a:cubicBezTo>
                    <a:pt x="608" y="1"/>
                    <a:pt x="165" y="268"/>
                    <a:pt x="35" y="752"/>
                  </a:cubicBezTo>
                  <a:cubicBezTo>
                    <a:pt x="1" y="878"/>
                    <a:pt x="105" y="960"/>
                    <a:pt x="205" y="960"/>
                  </a:cubicBezTo>
                  <a:cubicBezTo>
                    <a:pt x="271" y="960"/>
                    <a:pt x="336" y="925"/>
                    <a:pt x="358" y="842"/>
                  </a:cubicBezTo>
                  <a:lnTo>
                    <a:pt x="357" y="841"/>
                  </a:lnTo>
                  <a:cubicBezTo>
                    <a:pt x="441" y="532"/>
                    <a:pt x="741" y="323"/>
                    <a:pt x="1057" y="323"/>
                  </a:cubicBezTo>
                  <a:cubicBezTo>
                    <a:pt x="1124" y="323"/>
                    <a:pt x="1193" y="332"/>
                    <a:pt x="1260" y="353"/>
                  </a:cubicBezTo>
                  <a:cubicBezTo>
                    <a:pt x="1723" y="493"/>
                    <a:pt x="1877" y="1077"/>
                    <a:pt x="1755" y="1498"/>
                  </a:cubicBezTo>
                  <a:cubicBezTo>
                    <a:pt x="1580" y="2098"/>
                    <a:pt x="886" y="2423"/>
                    <a:pt x="498" y="2871"/>
                  </a:cubicBezTo>
                  <a:cubicBezTo>
                    <a:pt x="409" y="2974"/>
                    <a:pt x="461" y="3158"/>
                    <a:pt x="610" y="3158"/>
                  </a:cubicBezTo>
                  <a:cubicBezTo>
                    <a:pt x="612" y="3158"/>
                    <a:pt x="614" y="3158"/>
                    <a:pt x="616" y="3158"/>
                  </a:cubicBezTo>
                  <a:lnTo>
                    <a:pt x="3185" y="3062"/>
                  </a:lnTo>
                  <a:cubicBezTo>
                    <a:pt x="3397" y="3054"/>
                    <a:pt x="3401" y="2727"/>
                    <a:pt x="3193" y="2727"/>
                  </a:cubicBezTo>
                  <a:cubicBezTo>
                    <a:pt x="3190" y="2727"/>
                    <a:pt x="3188" y="2728"/>
                    <a:pt x="3185" y="2728"/>
                  </a:cubicBezTo>
                  <a:lnTo>
                    <a:pt x="1025" y="2807"/>
                  </a:lnTo>
                  <a:lnTo>
                    <a:pt x="1025" y="2807"/>
                  </a:lnTo>
                  <a:cubicBezTo>
                    <a:pt x="1701" y="2152"/>
                    <a:pt x="2619" y="1433"/>
                    <a:pt x="1899" y="429"/>
                  </a:cubicBezTo>
                  <a:cubicBezTo>
                    <a:pt x="1690" y="137"/>
                    <a:pt x="1371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6" name="Google Shape;11236;p21"/>
            <p:cNvSpPr/>
            <p:nvPr/>
          </p:nvSpPr>
          <p:spPr>
            <a:xfrm>
              <a:off x="5373775" y="2689400"/>
              <a:ext cx="58000" cy="61425"/>
            </a:xfrm>
            <a:custGeom>
              <a:avLst/>
              <a:gdLst/>
              <a:ahLst/>
              <a:cxnLst/>
              <a:rect l="l" t="t" r="r" b="b"/>
              <a:pathLst>
                <a:path w="2320" h="2457" extrusionOk="0">
                  <a:moveTo>
                    <a:pt x="235" y="0"/>
                  </a:moveTo>
                  <a:cubicBezTo>
                    <a:pt x="112" y="0"/>
                    <a:pt x="0" y="168"/>
                    <a:pt x="109" y="291"/>
                  </a:cubicBezTo>
                  <a:cubicBezTo>
                    <a:pt x="730" y="994"/>
                    <a:pt x="1352" y="1699"/>
                    <a:pt x="1973" y="2402"/>
                  </a:cubicBezTo>
                  <a:cubicBezTo>
                    <a:pt x="2007" y="2440"/>
                    <a:pt x="2046" y="2456"/>
                    <a:pt x="2084" y="2456"/>
                  </a:cubicBezTo>
                  <a:cubicBezTo>
                    <a:pt x="2207" y="2456"/>
                    <a:pt x="2319" y="2288"/>
                    <a:pt x="2209" y="2166"/>
                  </a:cubicBezTo>
                  <a:lnTo>
                    <a:pt x="345" y="54"/>
                  </a:ln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7" name="Google Shape;11237;p21"/>
            <p:cNvSpPr/>
            <p:nvPr/>
          </p:nvSpPr>
          <p:spPr>
            <a:xfrm>
              <a:off x="5385625" y="2672275"/>
              <a:ext cx="55175" cy="75375"/>
            </a:xfrm>
            <a:custGeom>
              <a:avLst/>
              <a:gdLst/>
              <a:ahLst/>
              <a:cxnLst/>
              <a:rect l="l" t="t" r="r" b="b"/>
              <a:pathLst>
                <a:path w="2207" h="3015" extrusionOk="0">
                  <a:moveTo>
                    <a:pt x="1973" y="0"/>
                  </a:moveTo>
                  <a:cubicBezTo>
                    <a:pt x="1922" y="0"/>
                    <a:pt x="1870" y="23"/>
                    <a:pt x="1835" y="77"/>
                  </a:cubicBezTo>
                  <a:lnTo>
                    <a:pt x="83" y="2770"/>
                  </a:lnTo>
                  <a:cubicBezTo>
                    <a:pt x="0" y="2895"/>
                    <a:pt x="116" y="3015"/>
                    <a:pt x="234" y="3015"/>
                  </a:cubicBezTo>
                  <a:cubicBezTo>
                    <a:pt x="285" y="3015"/>
                    <a:pt x="336" y="2992"/>
                    <a:pt x="372" y="2938"/>
                  </a:cubicBezTo>
                  <a:lnTo>
                    <a:pt x="2124" y="247"/>
                  </a:lnTo>
                  <a:cubicBezTo>
                    <a:pt x="2206" y="120"/>
                    <a:pt x="2090" y="0"/>
                    <a:pt x="1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8" name="Google Shape;11238;p21"/>
            <p:cNvSpPr/>
            <p:nvPr/>
          </p:nvSpPr>
          <p:spPr>
            <a:xfrm>
              <a:off x="6527975" y="3148675"/>
              <a:ext cx="21200" cy="1003500"/>
            </a:xfrm>
            <a:custGeom>
              <a:avLst/>
              <a:gdLst/>
              <a:ahLst/>
              <a:cxnLst/>
              <a:rect l="l" t="t" r="r" b="b"/>
              <a:pathLst>
                <a:path w="848" h="40140" extrusionOk="0">
                  <a:moveTo>
                    <a:pt x="501" y="1"/>
                  </a:moveTo>
                  <a:cubicBezTo>
                    <a:pt x="417" y="1"/>
                    <a:pt x="332" y="55"/>
                    <a:pt x="330" y="162"/>
                  </a:cubicBezTo>
                  <a:cubicBezTo>
                    <a:pt x="1" y="13433"/>
                    <a:pt x="60" y="26704"/>
                    <a:pt x="510" y="39978"/>
                  </a:cubicBezTo>
                  <a:cubicBezTo>
                    <a:pt x="514" y="40086"/>
                    <a:pt x="599" y="40140"/>
                    <a:pt x="683" y="40140"/>
                  </a:cubicBezTo>
                  <a:cubicBezTo>
                    <a:pt x="766" y="40140"/>
                    <a:pt x="848" y="40086"/>
                    <a:pt x="844" y="39978"/>
                  </a:cubicBezTo>
                  <a:cubicBezTo>
                    <a:pt x="396" y="26710"/>
                    <a:pt x="335" y="13439"/>
                    <a:pt x="664" y="162"/>
                  </a:cubicBezTo>
                  <a:cubicBezTo>
                    <a:pt x="667" y="55"/>
                    <a:pt x="585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39" name="Google Shape;11239;p21"/>
            <p:cNvSpPr/>
            <p:nvPr/>
          </p:nvSpPr>
          <p:spPr>
            <a:xfrm>
              <a:off x="6049000" y="3631025"/>
              <a:ext cx="1144650" cy="38575"/>
            </a:xfrm>
            <a:custGeom>
              <a:avLst/>
              <a:gdLst/>
              <a:ahLst/>
              <a:cxnLst/>
              <a:rect l="l" t="t" r="r" b="b"/>
              <a:pathLst>
                <a:path w="45786" h="1543" extrusionOk="0">
                  <a:moveTo>
                    <a:pt x="30813" y="0"/>
                  </a:moveTo>
                  <a:cubicBezTo>
                    <a:pt x="20604" y="0"/>
                    <a:pt x="10397" y="402"/>
                    <a:pt x="216" y="1206"/>
                  </a:cubicBezTo>
                  <a:cubicBezTo>
                    <a:pt x="9" y="1223"/>
                    <a:pt x="1" y="1543"/>
                    <a:pt x="200" y="1543"/>
                  </a:cubicBezTo>
                  <a:cubicBezTo>
                    <a:pt x="205" y="1543"/>
                    <a:pt x="210" y="1542"/>
                    <a:pt x="216" y="1542"/>
                  </a:cubicBezTo>
                  <a:cubicBezTo>
                    <a:pt x="10398" y="737"/>
                    <a:pt x="20607" y="334"/>
                    <a:pt x="30817" y="334"/>
                  </a:cubicBezTo>
                  <a:cubicBezTo>
                    <a:pt x="35736" y="334"/>
                    <a:pt x="40654" y="428"/>
                    <a:pt x="45571" y="615"/>
                  </a:cubicBezTo>
                  <a:cubicBezTo>
                    <a:pt x="45573" y="615"/>
                    <a:pt x="45575" y="615"/>
                    <a:pt x="45578" y="615"/>
                  </a:cubicBezTo>
                  <a:cubicBezTo>
                    <a:pt x="45786" y="615"/>
                    <a:pt x="45783" y="288"/>
                    <a:pt x="45571" y="280"/>
                  </a:cubicBezTo>
                  <a:cubicBezTo>
                    <a:pt x="40653" y="93"/>
                    <a:pt x="35733" y="0"/>
                    <a:pt x="30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0" name="Google Shape;11240;p21"/>
            <p:cNvSpPr/>
            <p:nvPr/>
          </p:nvSpPr>
          <p:spPr>
            <a:xfrm>
              <a:off x="6499225" y="3228700"/>
              <a:ext cx="90825" cy="12125"/>
            </a:xfrm>
            <a:custGeom>
              <a:avLst/>
              <a:gdLst/>
              <a:ahLst/>
              <a:cxnLst/>
              <a:rect l="l" t="t" r="r" b="b"/>
              <a:pathLst>
                <a:path w="3633" h="485" extrusionOk="0">
                  <a:moveTo>
                    <a:pt x="2849" y="1"/>
                  </a:moveTo>
                  <a:cubicBezTo>
                    <a:pt x="1968" y="1"/>
                    <a:pt x="1089" y="50"/>
                    <a:pt x="214" y="149"/>
                  </a:cubicBezTo>
                  <a:cubicBezTo>
                    <a:pt x="9" y="173"/>
                    <a:pt x="1" y="485"/>
                    <a:pt x="192" y="485"/>
                  </a:cubicBezTo>
                  <a:cubicBezTo>
                    <a:pt x="199" y="485"/>
                    <a:pt x="206" y="484"/>
                    <a:pt x="214" y="483"/>
                  </a:cubicBezTo>
                  <a:cubicBezTo>
                    <a:pt x="1096" y="385"/>
                    <a:pt x="1983" y="335"/>
                    <a:pt x="2871" y="335"/>
                  </a:cubicBezTo>
                  <a:cubicBezTo>
                    <a:pt x="3053" y="335"/>
                    <a:pt x="3235" y="337"/>
                    <a:pt x="3417" y="341"/>
                  </a:cubicBezTo>
                  <a:cubicBezTo>
                    <a:pt x="3419" y="342"/>
                    <a:pt x="3421" y="342"/>
                    <a:pt x="3423" y="342"/>
                  </a:cubicBezTo>
                  <a:cubicBezTo>
                    <a:pt x="3632" y="342"/>
                    <a:pt x="3631" y="12"/>
                    <a:pt x="3417" y="7"/>
                  </a:cubicBezTo>
                  <a:cubicBezTo>
                    <a:pt x="3228" y="3"/>
                    <a:pt x="3038" y="1"/>
                    <a:pt x="2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1" name="Google Shape;11241;p21"/>
            <p:cNvSpPr/>
            <p:nvPr/>
          </p:nvSpPr>
          <p:spPr>
            <a:xfrm>
              <a:off x="6510025" y="3286400"/>
              <a:ext cx="65875" cy="20375"/>
            </a:xfrm>
            <a:custGeom>
              <a:avLst/>
              <a:gdLst/>
              <a:ahLst/>
              <a:cxnLst/>
              <a:rect l="l" t="t" r="r" b="b"/>
              <a:pathLst>
                <a:path w="2635" h="815" extrusionOk="0">
                  <a:moveTo>
                    <a:pt x="2388" y="0"/>
                  </a:moveTo>
                  <a:cubicBezTo>
                    <a:pt x="2376" y="0"/>
                    <a:pt x="2363" y="1"/>
                    <a:pt x="2349" y="4"/>
                  </a:cubicBezTo>
                  <a:cubicBezTo>
                    <a:pt x="1629" y="158"/>
                    <a:pt x="912" y="319"/>
                    <a:pt x="195" y="488"/>
                  </a:cubicBezTo>
                  <a:cubicBezTo>
                    <a:pt x="0" y="533"/>
                    <a:pt x="64" y="815"/>
                    <a:pt x="241" y="815"/>
                  </a:cubicBezTo>
                  <a:cubicBezTo>
                    <a:pt x="254" y="815"/>
                    <a:pt x="269" y="813"/>
                    <a:pt x="284" y="810"/>
                  </a:cubicBezTo>
                  <a:cubicBezTo>
                    <a:pt x="1001" y="642"/>
                    <a:pt x="1718" y="480"/>
                    <a:pt x="2438" y="328"/>
                  </a:cubicBezTo>
                  <a:cubicBezTo>
                    <a:pt x="2635" y="286"/>
                    <a:pt x="2570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2" name="Google Shape;11242;p21"/>
            <p:cNvSpPr/>
            <p:nvPr/>
          </p:nvSpPr>
          <p:spPr>
            <a:xfrm>
              <a:off x="6501750" y="3370025"/>
              <a:ext cx="69450" cy="10075"/>
            </a:xfrm>
            <a:custGeom>
              <a:avLst/>
              <a:gdLst/>
              <a:ahLst/>
              <a:cxnLst/>
              <a:rect l="l" t="t" r="r" b="b"/>
              <a:pathLst>
                <a:path w="2778" h="403" extrusionOk="0">
                  <a:moveTo>
                    <a:pt x="1289" y="0"/>
                  </a:moveTo>
                  <a:cubicBezTo>
                    <a:pt x="930" y="0"/>
                    <a:pt x="572" y="16"/>
                    <a:pt x="215" y="47"/>
                  </a:cubicBezTo>
                  <a:cubicBezTo>
                    <a:pt x="7" y="67"/>
                    <a:pt x="0" y="384"/>
                    <a:pt x="198" y="384"/>
                  </a:cubicBezTo>
                  <a:cubicBezTo>
                    <a:pt x="204" y="384"/>
                    <a:pt x="209" y="383"/>
                    <a:pt x="215" y="383"/>
                  </a:cubicBezTo>
                  <a:cubicBezTo>
                    <a:pt x="574" y="351"/>
                    <a:pt x="934" y="336"/>
                    <a:pt x="1294" y="336"/>
                  </a:cubicBezTo>
                  <a:cubicBezTo>
                    <a:pt x="1718" y="336"/>
                    <a:pt x="2142" y="357"/>
                    <a:pt x="2564" y="401"/>
                  </a:cubicBezTo>
                  <a:cubicBezTo>
                    <a:pt x="2571" y="402"/>
                    <a:pt x="2578" y="402"/>
                    <a:pt x="2585" y="402"/>
                  </a:cubicBezTo>
                  <a:cubicBezTo>
                    <a:pt x="2778" y="402"/>
                    <a:pt x="2769" y="88"/>
                    <a:pt x="2564" y="67"/>
                  </a:cubicBezTo>
                  <a:cubicBezTo>
                    <a:pt x="2140" y="22"/>
                    <a:pt x="1714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3" name="Google Shape;11243;p21"/>
            <p:cNvSpPr/>
            <p:nvPr/>
          </p:nvSpPr>
          <p:spPr>
            <a:xfrm>
              <a:off x="6501975" y="3446525"/>
              <a:ext cx="72675" cy="13750"/>
            </a:xfrm>
            <a:custGeom>
              <a:avLst/>
              <a:gdLst/>
              <a:ahLst/>
              <a:cxnLst/>
              <a:rect l="l" t="t" r="r" b="b"/>
              <a:pathLst>
                <a:path w="2907" h="550" extrusionOk="0">
                  <a:moveTo>
                    <a:pt x="2514" y="0"/>
                  </a:moveTo>
                  <a:cubicBezTo>
                    <a:pt x="1738" y="0"/>
                    <a:pt x="962" y="75"/>
                    <a:pt x="200" y="223"/>
                  </a:cubicBezTo>
                  <a:cubicBezTo>
                    <a:pt x="0" y="261"/>
                    <a:pt x="69" y="549"/>
                    <a:pt x="253" y="549"/>
                  </a:cubicBezTo>
                  <a:cubicBezTo>
                    <a:pt x="265" y="549"/>
                    <a:pt x="276" y="548"/>
                    <a:pt x="289" y="546"/>
                  </a:cubicBezTo>
                  <a:lnTo>
                    <a:pt x="287" y="546"/>
                  </a:lnTo>
                  <a:cubicBezTo>
                    <a:pt x="1014" y="406"/>
                    <a:pt x="1752" y="335"/>
                    <a:pt x="2492" y="335"/>
                  </a:cubicBezTo>
                  <a:cubicBezTo>
                    <a:pt x="2558" y="335"/>
                    <a:pt x="2624" y="336"/>
                    <a:pt x="2690" y="337"/>
                  </a:cubicBezTo>
                  <a:cubicBezTo>
                    <a:pt x="2691" y="337"/>
                    <a:pt x="2692" y="337"/>
                    <a:pt x="2693" y="337"/>
                  </a:cubicBezTo>
                  <a:cubicBezTo>
                    <a:pt x="2906" y="337"/>
                    <a:pt x="2905" y="4"/>
                    <a:pt x="2690" y="1"/>
                  </a:cubicBezTo>
                  <a:cubicBezTo>
                    <a:pt x="2631" y="1"/>
                    <a:pt x="2572" y="0"/>
                    <a:pt x="2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4" name="Google Shape;11244;p21"/>
            <p:cNvSpPr/>
            <p:nvPr/>
          </p:nvSpPr>
          <p:spPr>
            <a:xfrm>
              <a:off x="6597775" y="3618100"/>
              <a:ext cx="12625" cy="59900"/>
            </a:xfrm>
            <a:custGeom>
              <a:avLst/>
              <a:gdLst/>
              <a:ahLst/>
              <a:cxnLst/>
              <a:rect l="l" t="t" r="r" b="b"/>
              <a:pathLst>
                <a:path w="505" h="2396" extrusionOk="0">
                  <a:moveTo>
                    <a:pt x="205" y="1"/>
                  </a:moveTo>
                  <a:cubicBezTo>
                    <a:pt x="108" y="1"/>
                    <a:pt x="0" y="84"/>
                    <a:pt x="21" y="210"/>
                  </a:cubicBezTo>
                  <a:cubicBezTo>
                    <a:pt x="131" y="880"/>
                    <a:pt x="172" y="1557"/>
                    <a:pt x="142" y="2234"/>
                  </a:cubicBezTo>
                  <a:cubicBezTo>
                    <a:pt x="138" y="2342"/>
                    <a:pt x="220" y="2396"/>
                    <a:pt x="303" y="2396"/>
                  </a:cubicBezTo>
                  <a:cubicBezTo>
                    <a:pt x="387" y="2396"/>
                    <a:pt x="473" y="2342"/>
                    <a:pt x="478" y="2234"/>
                  </a:cubicBezTo>
                  <a:cubicBezTo>
                    <a:pt x="505" y="1528"/>
                    <a:pt x="461" y="819"/>
                    <a:pt x="343" y="122"/>
                  </a:cubicBezTo>
                  <a:cubicBezTo>
                    <a:pt x="329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5" name="Google Shape;11245;p21"/>
            <p:cNvSpPr/>
            <p:nvPr/>
          </p:nvSpPr>
          <p:spPr>
            <a:xfrm>
              <a:off x="6658100" y="3615800"/>
              <a:ext cx="17750" cy="49025"/>
            </a:xfrm>
            <a:custGeom>
              <a:avLst/>
              <a:gdLst/>
              <a:ahLst/>
              <a:cxnLst/>
              <a:rect l="l" t="t" r="r" b="b"/>
              <a:pathLst>
                <a:path w="710" h="1961" extrusionOk="0">
                  <a:moveTo>
                    <a:pt x="204" y="0"/>
                  </a:moveTo>
                  <a:cubicBezTo>
                    <a:pt x="100" y="0"/>
                    <a:pt x="1" y="79"/>
                    <a:pt x="51" y="200"/>
                  </a:cubicBezTo>
                  <a:cubicBezTo>
                    <a:pt x="264" y="706"/>
                    <a:pt x="373" y="1249"/>
                    <a:pt x="371" y="1799"/>
                  </a:cubicBezTo>
                  <a:cubicBezTo>
                    <a:pt x="371" y="1906"/>
                    <a:pt x="455" y="1960"/>
                    <a:pt x="539" y="1960"/>
                  </a:cubicBezTo>
                  <a:cubicBezTo>
                    <a:pt x="623" y="1960"/>
                    <a:pt x="707" y="1907"/>
                    <a:pt x="707" y="1799"/>
                  </a:cubicBezTo>
                  <a:cubicBezTo>
                    <a:pt x="710" y="1219"/>
                    <a:pt x="597" y="645"/>
                    <a:pt x="374" y="112"/>
                  </a:cubicBezTo>
                  <a:cubicBezTo>
                    <a:pt x="342" y="34"/>
                    <a:pt x="272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6" name="Google Shape;11246;p21"/>
            <p:cNvSpPr/>
            <p:nvPr/>
          </p:nvSpPr>
          <p:spPr>
            <a:xfrm>
              <a:off x="6732400" y="3615225"/>
              <a:ext cx="15700" cy="53425"/>
            </a:xfrm>
            <a:custGeom>
              <a:avLst/>
              <a:gdLst/>
              <a:ahLst/>
              <a:cxnLst/>
              <a:rect l="l" t="t" r="r" b="b"/>
              <a:pathLst>
                <a:path w="628" h="2137" extrusionOk="0">
                  <a:moveTo>
                    <a:pt x="207" y="1"/>
                  </a:moveTo>
                  <a:cubicBezTo>
                    <a:pt x="110" y="1"/>
                    <a:pt x="0" y="84"/>
                    <a:pt x="20" y="211"/>
                  </a:cubicBezTo>
                  <a:cubicBezTo>
                    <a:pt x="108" y="812"/>
                    <a:pt x="198" y="1413"/>
                    <a:pt x="287" y="2015"/>
                  </a:cubicBezTo>
                  <a:cubicBezTo>
                    <a:pt x="299" y="2100"/>
                    <a:pt x="357" y="2136"/>
                    <a:pt x="421" y="2136"/>
                  </a:cubicBezTo>
                  <a:cubicBezTo>
                    <a:pt x="518" y="2136"/>
                    <a:pt x="628" y="2053"/>
                    <a:pt x="608" y="1925"/>
                  </a:cubicBezTo>
                  <a:lnTo>
                    <a:pt x="341" y="122"/>
                  </a:ln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7" name="Google Shape;11247;p21"/>
            <p:cNvSpPr/>
            <p:nvPr/>
          </p:nvSpPr>
          <p:spPr>
            <a:xfrm>
              <a:off x="6807725" y="3614225"/>
              <a:ext cx="19525" cy="50975"/>
            </a:xfrm>
            <a:custGeom>
              <a:avLst/>
              <a:gdLst/>
              <a:ahLst/>
              <a:cxnLst/>
              <a:rect l="l" t="t" r="r" b="b"/>
              <a:pathLst>
                <a:path w="781" h="2039" extrusionOk="0">
                  <a:moveTo>
                    <a:pt x="205" y="0"/>
                  </a:moveTo>
                  <a:cubicBezTo>
                    <a:pt x="106" y="0"/>
                    <a:pt x="1" y="83"/>
                    <a:pt x="30" y="210"/>
                  </a:cubicBezTo>
                  <a:lnTo>
                    <a:pt x="428" y="1918"/>
                  </a:lnTo>
                  <a:cubicBezTo>
                    <a:pt x="448" y="2002"/>
                    <a:pt x="511" y="2038"/>
                    <a:pt x="577" y="2038"/>
                  </a:cubicBezTo>
                  <a:cubicBezTo>
                    <a:pt x="676" y="2038"/>
                    <a:pt x="781" y="1956"/>
                    <a:pt x="752" y="1830"/>
                  </a:cubicBezTo>
                  <a:lnTo>
                    <a:pt x="353" y="120"/>
                  </a:lnTo>
                  <a:cubicBezTo>
                    <a:pt x="334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8" name="Google Shape;11248;p21"/>
            <p:cNvSpPr/>
            <p:nvPr/>
          </p:nvSpPr>
          <p:spPr>
            <a:xfrm>
              <a:off x="6879800" y="3613250"/>
              <a:ext cx="15175" cy="50700"/>
            </a:xfrm>
            <a:custGeom>
              <a:avLst/>
              <a:gdLst/>
              <a:ahLst/>
              <a:cxnLst/>
              <a:rect l="l" t="t" r="r" b="b"/>
              <a:pathLst>
                <a:path w="607" h="2028" extrusionOk="0">
                  <a:moveTo>
                    <a:pt x="208" y="0"/>
                  </a:moveTo>
                  <a:cubicBezTo>
                    <a:pt x="111" y="0"/>
                    <a:pt x="1" y="84"/>
                    <a:pt x="19" y="210"/>
                  </a:cubicBezTo>
                  <a:cubicBezTo>
                    <a:pt x="102" y="775"/>
                    <a:pt x="183" y="1341"/>
                    <a:pt x="265" y="1907"/>
                  </a:cubicBezTo>
                  <a:cubicBezTo>
                    <a:pt x="277" y="1991"/>
                    <a:pt x="336" y="2028"/>
                    <a:pt x="400" y="2028"/>
                  </a:cubicBezTo>
                  <a:cubicBezTo>
                    <a:pt x="497" y="2028"/>
                    <a:pt x="607" y="1945"/>
                    <a:pt x="588" y="1818"/>
                  </a:cubicBezTo>
                  <a:cubicBezTo>
                    <a:pt x="506" y="1252"/>
                    <a:pt x="424" y="686"/>
                    <a:pt x="343" y="122"/>
                  </a:cubicBezTo>
                  <a:cubicBezTo>
                    <a:pt x="331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49" name="Google Shape;11249;p21"/>
            <p:cNvSpPr/>
            <p:nvPr/>
          </p:nvSpPr>
          <p:spPr>
            <a:xfrm>
              <a:off x="6946675" y="3616400"/>
              <a:ext cx="17675" cy="50425"/>
            </a:xfrm>
            <a:custGeom>
              <a:avLst/>
              <a:gdLst/>
              <a:ahLst/>
              <a:cxnLst/>
              <a:rect l="l" t="t" r="r" b="b"/>
              <a:pathLst>
                <a:path w="707" h="2017" extrusionOk="0">
                  <a:moveTo>
                    <a:pt x="168" y="1"/>
                  </a:moveTo>
                  <a:cubicBezTo>
                    <a:pt x="84" y="1"/>
                    <a:pt x="1" y="55"/>
                    <a:pt x="2" y="162"/>
                  </a:cubicBezTo>
                  <a:cubicBezTo>
                    <a:pt x="8" y="759"/>
                    <a:pt x="121" y="1349"/>
                    <a:pt x="337" y="1904"/>
                  </a:cubicBezTo>
                  <a:cubicBezTo>
                    <a:pt x="367" y="1983"/>
                    <a:pt x="436" y="2017"/>
                    <a:pt x="504" y="2017"/>
                  </a:cubicBezTo>
                  <a:cubicBezTo>
                    <a:pt x="607" y="2017"/>
                    <a:pt x="706" y="1937"/>
                    <a:pt x="659" y="1816"/>
                  </a:cubicBezTo>
                  <a:cubicBezTo>
                    <a:pt x="453" y="1288"/>
                    <a:pt x="345" y="728"/>
                    <a:pt x="337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0" name="Google Shape;11250;p21"/>
            <p:cNvSpPr/>
            <p:nvPr/>
          </p:nvSpPr>
          <p:spPr>
            <a:xfrm>
              <a:off x="7022725" y="3617500"/>
              <a:ext cx="16525" cy="51000"/>
            </a:xfrm>
            <a:custGeom>
              <a:avLst/>
              <a:gdLst/>
              <a:ahLst/>
              <a:cxnLst/>
              <a:rect l="l" t="t" r="r" b="b"/>
              <a:pathLst>
                <a:path w="661" h="2040" extrusionOk="0">
                  <a:moveTo>
                    <a:pt x="206" y="0"/>
                  </a:moveTo>
                  <a:cubicBezTo>
                    <a:pt x="108" y="0"/>
                    <a:pt x="1" y="84"/>
                    <a:pt x="23" y="211"/>
                  </a:cubicBezTo>
                  <a:cubicBezTo>
                    <a:pt x="120" y="780"/>
                    <a:pt x="218" y="1349"/>
                    <a:pt x="315" y="1918"/>
                  </a:cubicBezTo>
                  <a:cubicBezTo>
                    <a:pt x="330" y="2003"/>
                    <a:pt x="390" y="2039"/>
                    <a:pt x="455" y="2039"/>
                  </a:cubicBezTo>
                  <a:cubicBezTo>
                    <a:pt x="553" y="2039"/>
                    <a:pt x="661" y="1956"/>
                    <a:pt x="639" y="1828"/>
                  </a:cubicBezTo>
                  <a:cubicBezTo>
                    <a:pt x="541" y="1259"/>
                    <a:pt x="442" y="690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1" name="Google Shape;11251;p21"/>
            <p:cNvSpPr/>
            <p:nvPr/>
          </p:nvSpPr>
          <p:spPr>
            <a:xfrm>
              <a:off x="7100500" y="3610050"/>
              <a:ext cx="15225" cy="57800"/>
            </a:xfrm>
            <a:custGeom>
              <a:avLst/>
              <a:gdLst/>
              <a:ahLst/>
              <a:cxnLst/>
              <a:rect l="l" t="t" r="r" b="b"/>
              <a:pathLst>
                <a:path w="609" h="2312" extrusionOk="0">
                  <a:moveTo>
                    <a:pt x="271" y="0"/>
                  </a:moveTo>
                  <a:cubicBezTo>
                    <a:pt x="187" y="0"/>
                    <a:pt x="97" y="54"/>
                    <a:pt x="84" y="160"/>
                  </a:cubicBezTo>
                  <a:cubicBezTo>
                    <a:pt x="1" y="842"/>
                    <a:pt x="57" y="1534"/>
                    <a:pt x="249" y="2195"/>
                  </a:cubicBezTo>
                  <a:cubicBezTo>
                    <a:pt x="273" y="2277"/>
                    <a:pt x="339" y="2312"/>
                    <a:pt x="405" y="2312"/>
                  </a:cubicBezTo>
                  <a:cubicBezTo>
                    <a:pt x="506" y="2312"/>
                    <a:pt x="608" y="2230"/>
                    <a:pt x="573" y="2105"/>
                  </a:cubicBezTo>
                  <a:cubicBezTo>
                    <a:pt x="390" y="1473"/>
                    <a:pt x="338" y="813"/>
                    <a:pt x="419" y="160"/>
                  </a:cubicBezTo>
                  <a:cubicBezTo>
                    <a:pt x="431" y="53"/>
                    <a:pt x="354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2" name="Google Shape;11252;p21"/>
            <p:cNvSpPr/>
            <p:nvPr/>
          </p:nvSpPr>
          <p:spPr>
            <a:xfrm>
              <a:off x="6502250" y="3500725"/>
              <a:ext cx="72000" cy="10100"/>
            </a:xfrm>
            <a:custGeom>
              <a:avLst/>
              <a:gdLst/>
              <a:ahLst/>
              <a:cxnLst/>
              <a:rect l="l" t="t" r="r" b="b"/>
              <a:pathLst>
                <a:path w="2880" h="404" extrusionOk="0">
                  <a:moveTo>
                    <a:pt x="2671" y="1"/>
                  </a:moveTo>
                  <a:cubicBezTo>
                    <a:pt x="2669" y="1"/>
                    <a:pt x="2667" y="1"/>
                    <a:pt x="2665" y="1"/>
                  </a:cubicBezTo>
                  <a:lnTo>
                    <a:pt x="217" y="68"/>
                  </a:lnTo>
                  <a:cubicBezTo>
                    <a:pt x="3" y="74"/>
                    <a:pt x="0" y="404"/>
                    <a:pt x="211" y="404"/>
                  </a:cubicBezTo>
                  <a:cubicBezTo>
                    <a:pt x="213" y="404"/>
                    <a:pt x="215" y="404"/>
                    <a:pt x="217" y="404"/>
                  </a:cubicBezTo>
                  <a:lnTo>
                    <a:pt x="2665" y="335"/>
                  </a:lnTo>
                  <a:cubicBezTo>
                    <a:pt x="2878" y="329"/>
                    <a:pt x="2880" y="1"/>
                    <a:pt x="2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3" name="Google Shape;11253;p21"/>
            <p:cNvSpPr/>
            <p:nvPr/>
          </p:nvSpPr>
          <p:spPr>
            <a:xfrm>
              <a:off x="6505875" y="3571625"/>
              <a:ext cx="63375" cy="11075"/>
            </a:xfrm>
            <a:custGeom>
              <a:avLst/>
              <a:gdLst/>
              <a:ahLst/>
              <a:cxnLst/>
              <a:rect l="l" t="t" r="r" b="b"/>
              <a:pathLst>
                <a:path w="2535" h="443" extrusionOk="0">
                  <a:moveTo>
                    <a:pt x="2278" y="1"/>
                  </a:moveTo>
                  <a:cubicBezTo>
                    <a:pt x="2267" y="1"/>
                    <a:pt x="2257" y="2"/>
                    <a:pt x="2245" y="4"/>
                  </a:cubicBezTo>
                  <a:cubicBezTo>
                    <a:pt x="1831" y="74"/>
                    <a:pt x="1411" y="110"/>
                    <a:pt x="992" y="110"/>
                  </a:cubicBezTo>
                  <a:cubicBezTo>
                    <a:pt x="733" y="110"/>
                    <a:pt x="473" y="96"/>
                    <a:pt x="215" y="69"/>
                  </a:cubicBezTo>
                  <a:cubicBezTo>
                    <a:pt x="208" y="69"/>
                    <a:pt x="202" y="68"/>
                    <a:pt x="196" y="68"/>
                  </a:cubicBezTo>
                  <a:cubicBezTo>
                    <a:pt x="0" y="68"/>
                    <a:pt x="8" y="383"/>
                    <a:pt x="215" y="403"/>
                  </a:cubicBezTo>
                  <a:cubicBezTo>
                    <a:pt x="474" y="430"/>
                    <a:pt x="734" y="443"/>
                    <a:pt x="995" y="443"/>
                  </a:cubicBezTo>
                  <a:cubicBezTo>
                    <a:pt x="1443" y="443"/>
                    <a:pt x="1891" y="404"/>
                    <a:pt x="2334" y="326"/>
                  </a:cubicBezTo>
                  <a:cubicBezTo>
                    <a:pt x="2534" y="292"/>
                    <a:pt x="2465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4" name="Google Shape;11254;p21"/>
            <p:cNvSpPr/>
            <p:nvPr/>
          </p:nvSpPr>
          <p:spPr>
            <a:xfrm>
              <a:off x="6589900" y="3440300"/>
              <a:ext cx="22325" cy="23075"/>
            </a:xfrm>
            <a:custGeom>
              <a:avLst/>
              <a:gdLst/>
              <a:ahLst/>
              <a:cxnLst/>
              <a:rect l="l" t="t" r="r" b="b"/>
              <a:pathLst>
                <a:path w="893" h="923" extrusionOk="0">
                  <a:moveTo>
                    <a:pt x="561" y="1"/>
                  </a:moveTo>
                  <a:cubicBezTo>
                    <a:pt x="437" y="1"/>
                    <a:pt x="316" y="69"/>
                    <a:pt x="261" y="181"/>
                  </a:cubicBezTo>
                  <a:lnTo>
                    <a:pt x="261" y="181"/>
                  </a:lnTo>
                  <a:cubicBezTo>
                    <a:pt x="229" y="189"/>
                    <a:pt x="199" y="201"/>
                    <a:pt x="170" y="218"/>
                  </a:cubicBezTo>
                  <a:cubicBezTo>
                    <a:pt x="35" y="299"/>
                    <a:pt x="1" y="461"/>
                    <a:pt x="40" y="602"/>
                  </a:cubicBezTo>
                  <a:lnTo>
                    <a:pt x="40" y="602"/>
                  </a:lnTo>
                  <a:cubicBezTo>
                    <a:pt x="39" y="652"/>
                    <a:pt x="42" y="701"/>
                    <a:pt x="48" y="746"/>
                  </a:cubicBezTo>
                  <a:cubicBezTo>
                    <a:pt x="57" y="819"/>
                    <a:pt x="94" y="888"/>
                    <a:pt x="172" y="908"/>
                  </a:cubicBezTo>
                  <a:cubicBezTo>
                    <a:pt x="210" y="918"/>
                    <a:pt x="248" y="922"/>
                    <a:pt x="286" y="922"/>
                  </a:cubicBezTo>
                  <a:cubicBezTo>
                    <a:pt x="332" y="922"/>
                    <a:pt x="376" y="916"/>
                    <a:pt x="419" y="903"/>
                  </a:cubicBezTo>
                  <a:lnTo>
                    <a:pt x="419" y="903"/>
                  </a:lnTo>
                  <a:cubicBezTo>
                    <a:pt x="440" y="905"/>
                    <a:pt x="460" y="907"/>
                    <a:pt x="481" y="907"/>
                  </a:cubicBezTo>
                  <a:cubicBezTo>
                    <a:pt x="677" y="907"/>
                    <a:pt x="861" y="793"/>
                    <a:pt x="844" y="554"/>
                  </a:cubicBezTo>
                  <a:cubicBezTo>
                    <a:pt x="841" y="501"/>
                    <a:pt x="825" y="449"/>
                    <a:pt x="800" y="401"/>
                  </a:cubicBezTo>
                  <a:lnTo>
                    <a:pt x="800" y="401"/>
                  </a:lnTo>
                  <a:cubicBezTo>
                    <a:pt x="892" y="251"/>
                    <a:pt x="840" y="63"/>
                    <a:pt x="649" y="12"/>
                  </a:cubicBezTo>
                  <a:cubicBezTo>
                    <a:pt x="620" y="4"/>
                    <a:pt x="591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5" name="Google Shape;11255;p21"/>
            <p:cNvSpPr/>
            <p:nvPr/>
          </p:nvSpPr>
          <p:spPr>
            <a:xfrm>
              <a:off x="6658250" y="3553825"/>
              <a:ext cx="26175" cy="22675"/>
            </a:xfrm>
            <a:custGeom>
              <a:avLst/>
              <a:gdLst/>
              <a:ahLst/>
              <a:cxnLst/>
              <a:rect l="l" t="t" r="r" b="b"/>
              <a:pathLst>
                <a:path w="1047" h="907" extrusionOk="0">
                  <a:moveTo>
                    <a:pt x="532" y="1"/>
                  </a:moveTo>
                  <a:cubicBezTo>
                    <a:pt x="375" y="1"/>
                    <a:pt x="213" y="89"/>
                    <a:pt x="122" y="243"/>
                  </a:cubicBezTo>
                  <a:cubicBezTo>
                    <a:pt x="40" y="382"/>
                    <a:pt x="0" y="606"/>
                    <a:pt x="127" y="730"/>
                  </a:cubicBezTo>
                  <a:cubicBezTo>
                    <a:pt x="191" y="792"/>
                    <a:pt x="275" y="837"/>
                    <a:pt x="364" y="858"/>
                  </a:cubicBezTo>
                  <a:lnTo>
                    <a:pt x="364" y="858"/>
                  </a:lnTo>
                  <a:cubicBezTo>
                    <a:pt x="423" y="890"/>
                    <a:pt x="490" y="907"/>
                    <a:pt x="558" y="907"/>
                  </a:cubicBezTo>
                  <a:cubicBezTo>
                    <a:pt x="625" y="907"/>
                    <a:pt x="693" y="891"/>
                    <a:pt x="755" y="858"/>
                  </a:cubicBezTo>
                  <a:cubicBezTo>
                    <a:pt x="949" y="755"/>
                    <a:pt x="1047" y="514"/>
                    <a:pt x="937" y="315"/>
                  </a:cubicBezTo>
                  <a:cubicBezTo>
                    <a:pt x="928" y="298"/>
                    <a:pt x="917" y="282"/>
                    <a:pt x="907" y="267"/>
                  </a:cubicBezTo>
                  <a:lnTo>
                    <a:pt x="907" y="267"/>
                  </a:lnTo>
                  <a:cubicBezTo>
                    <a:pt x="900" y="250"/>
                    <a:pt x="893" y="234"/>
                    <a:pt x="885" y="219"/>
                  </a:cubicBezTo>
                  <a:cubicBezTo>
                    <a:pt x="806" y="69"/>
                    <a:pt x="671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6" name="Google Shape;11256;p21"/>
            <p:cNvSpPr/>
            <p:nvPr/>
          </p:nvSpPr>
          <p:spPr>
            <a:xfrm>
              <a:off x="6722125" y="3282500"/>
              <a:ext cx="26675" cy="25000"/>
            </a:xfrm>
            <a:custGeom>
              <a:avLst/>
              <a:gdLst/>
              <a:ahLst/>
              <a:cxnLst/>
              <a:rect l="l" t="t" r="r" b="b"/>
              <a:pathLst>
                <a:path w="1067" h="1000" extrusionOk="0">
                  <a:moveTo>
                    <a:pt x="549" y="497"/>
                  </a:moveTo>
                  <a:cubicBezTo>
                    <a:pt x="559" y="499"/>
                    <a:pt x="570" y="504"/>
                    <a:pt x="578" y="510"/>
                  </a:cubicBezTo>
                  <a:lnTo>
                    <a:pt x="578" y="510"/>
                  </a:lnTo>
                  <a:cubicBezTo>
                    <a:pt x="576" y="511"/>
                    <a:pt x="573" y="511"/>
                    <a:pt x="571" y="511"/>
                  </a:cubicBezTo>
                  <a:cubicBezTo>
                    <a:pt x="571" y="511"/>
                    <a:pt x="570" y="511"/>
                    <a:pt x="570" y="511"/>
                  </a:cubicBezTo>
                  <a:cubicBezTo>
                    <a:pt x="559" y="511"/>
                    <a:pt x="551" y="508"/>
                    <a:pt x="544" y="503"/>
                  </a:cubicBezTo>
                  <a:lnTo>
                    <a:pt x="544" y="503"/>
                  </a:lnTo>
                  <a:cubicBezTo>
                    <a:pt x="544" y="503"/>
                    <a:pt x="545" y="502"/>
                    <a:pt x="545" y="502"/>
                  </a:cubicBezTo>
                  <a:cubicBezTo>
                    <a:pt x="546" y="500"/>
                    <a:pt x="548" y="499"/>
                    <a:pt x="549" y="497"/>
                  </a:cubicBezTo>
                  <a:close/>
                  <a:moveTo>
                    <a:pt x="553" y="1"/>
                  </a:moveTo>
                  <a:cubicBezTo>
                    <a:pt x="504" y="1"/>
                    <a:pt x="455" y="8"/>
                    <a:pt x="406" y="25"/>
                  </a:cubicBezTo>
                  <a:cubicBezTo>
                    <a:pt x="118" y="116"/>
                    <a:pt x="0" y="458"/>
                    <a:pt x="170" y="706"/>
                  </a:cubicBezTo>
                  <a:cubicBezTo>
                    <a:pt x="196" y="747"/>
                    <a:pt x="229" y="785"/>
                    <a:pt x="267" y="818"/>
                  </a:cubicBezTo>
                  <a:lnTo>
                    <a:pt x="267" y="818"/>
                  </a:lnTo>
                  <a:cubicBezTo>
                    <a:pt x="335" y="907"/>
                    <a:pt x="438" y="972"/>
                    <a:pt x="557" y="993"/>
                  </a:cubicBezTo>
                  <a:cubicBezTo>
                    <a:pt x="582" y="998"/>
                    <a:pt x="607" y="1000"/>
                    <a:pt x="631" y="1000"/>
                  </a:cubicBezTo>
                  <a:cubicBezTo>
                    <a:pt x="895" y="1000"/>
                    <a:pt x="1066" y="737"/>
                    <a:pt x="969" y="485"/>
                  </a:cubicBezTo>
                  <a:lnTo>
                    <a:pt x="969" y="485"/>
                  </a:lnTo>
                  <a:cubicBezTo>
                    <a:pt x="975" y="457"/>
                    <a:pt x="978" y="429"/>
                    <a:pt x="978" y="401"/>
                  </a:cubicBezTo>
                  <a:cubicBezTo>
                    <a:pt x="978" y="390"/>
                    <a:pt x="978" y="379"/>
                    <a:pt x="977" y="368"/>
                  </a:cubicBezTo>
                  <a:lnTo>
                    <a:pt x="977" y="368"/>
                  </a:lnTo>
                  <a:cubicBezTo>
                    <a:pt x="1036" y="282"/>
                    <a:pt x="1022" y="142"/>
                    <a:pt x="891" y="108"/>
                  </a:cubicBezTo>
                  <a:lnTo>
                    <a:pt x="891" y="108"/>
                  </a:lnTo>
                  <a:lnTo>
                    <a:pt x="893" y="110"/>
                  </a:lnTo>
                  <a:cubicBezTo>
                    <a:pt x="874" y="105"/>
                    <a:pt x="855" y="101"/>
                    <a:pt x="836" y="98"/>
                  </a:cubicBezTo>
                  <a:lnTo>
                    <a:pt x="836" y="98"/>
                  </a:lnTo>
                  <a:cubicBezTo>
                    <a:pt x="759" y="36"/>
                    <a:pt x="658" y="1"/>
                    <a:pt x="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7" name="Google Shape;11257;p21"/>
            <p:cNvSpPr/>
            <p:nvPr/>
          </p:nvSpPr>
          <p:spPr>
            <a:xfrm>
              <a:off x="6810300" y="3367200"/>
              <a:ext cx="26600" cy="25700"/>
            </a:xfrm>
            <a:custGeom>
              <a:avLst/>
              <a:gdLst/>
              <a:ahLst/>
              <a:cxnLst/>
              <a:rect l="l" t="t" r="r" b="b"/>
              <a:pathLst>
                <a:path w="1064" h="1028" extrusionOk="0">
                  <a:moveTo>
                    <a:pt x="609" y="518"/>
                  </a:moveTo>
                  <a:cubicBezTo>
                    <a:pt x="620" y="523"/>
                    <a:pt x="634" y="534"/>
                    <a:pt x="645" y="550"/>
                  </a:cubicBezTo>
                  <a:lnTo>
                    <a:pt x="645" y="550"/>
                  </a:lnTo>
                  <a:cubicBezTo>
                    <a:pt x="642" y="551"/>
                    <a:pt x="639" y="551"/>
                    <a:pt x="636" y="551"/>
                  </a:cubicBezTo>
                  <a:cubicBezTo>
                    <a:pt x="619" y="551"/>
                    <a:pt x="601" y="544"/>
                    <a:pt x="584" y="534"/>
                  </a:cubicBezTo>
                  <a:lnTo>
                    <a:pt x="584" y="534"/>
                  </a:lnTo>
                  <a:cubicBezTo>
                    <a:pt x="588" y="530"/>
                    <a:pt x="594" y="525"/>
                    <a:pt x="604" y="520"/>
                  </a:cubicBezTo>
                  <a:cubicBezTo>
                    <a:pt x="606" y="519"/>
                    <a:pt x="608" y="519"/>
                    <a:pt x="609" y="518"/>
                  </a:cubicBezTo>
                  <a:close/>
                  <a:moveTo>
                    <a:pt x="547" y="0"/>
                  </a:moveTo>
                  <a:cubicBezTo>
                    <a:pt x="480" y="0"/>
                    <a:pt x="412" y="17"/>
                    <a:pt x="346" y="53"/>
                  </a:cubicBezTo>
                  <a:cubicBezTo>
                    <a:pt x="107" y="186"/>
                    <a:pt x="0" y="523"/>
                    <a:pt x="134" y="764"/>
                  </a:cubicBezTo>
                  <a:cubicBezTo>
                    <a:pt x="225" y="928"/>
                    <a:pt x="411" y="1027"/>
                    <a:pt x="592" y="1027"/>
                  </a:cubicBezTo>
                  <a:cubicBezTo>
                    <a:pt x="706" y="1027"/>
                    <a:pt x="818" y="988"/>
                    <a:pt x="905" y="902"/>
                  </a:cubicBezTo>
                  <a:cubicBezTo>
                    <a:pt x="1028" y="778"/>
                    <a:pt x="1063" y="582"/>
                    <a:pt x="1008" y="424"/>
                  </a:cubicBezTo>
                  <a:lnTo>
                    <a:pt x="1008" y="424"/>
                  </a:lnTo>
                  <a:cubicBezTo>
                    <a:pt x="1004" y="397"/>
                    <a:pt x="999" y="370"/>
                    <a:pt x="990" y="343"/>
                  </a:cubicBezTo>
                  <a:cubicBezTo>
                    <a:pt x="926" y="145"/>
                    <a:pt x="743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8" name="Google Shape;11258;p21"/>
            <p:cNvSpPr/>
            <p:nvPr/>
          </p:nvSpPr>
          <p:spPr>
            <a:xfrm>
              <a:off x="6867925" y="3227000"/>
              <a:ext cx="27350" cy="22700"/>
            </a:xfrm>
            <a:custGeom>
              <a:avLst/>
              <a:gdLst/>
              <a:ahLst/>
              <a:cxnLst/>
              <a:rect l="l" t="t" r="r" b="b"/>
              <a:pathLst>
                <a:path w="1094" h="908" extrusionOk="0">
                  <a:moveTo>
                    <a:pt x="610" y="330"/>
                  </a:moveTo>
                  <a:cubicBezTo>
                    <a:pt x="618" y="330"/>
                    <a:pt x="627" y="332"/>
                    <a:pt x="636" y="335"/>
                  </a:cubicBezTo>
                  <a:cubicBezTo>
                    <a:pt x="694" y="353"/>
                    <a:pt x="699" y="437"/>
                    <a:pt x="683" y="486"/>
                  </a:cubicBezTo>
                  <a:cubicBezTo>
                    <a:pt x="664" y="545"/>
                    <a:pt x="610" y="575"/>
                    <a:pt x="551" y="575"/>
                  </a:cubicBezTo>
                  <a:cubicBezTo>
                    <a:pt x="544" y="575"/>
                    <a:pt x="538" y="575"/>
                    <a:pt x="531" y="574"/>
                  </a:cubicBezTo>
                  <a:cubicBezTo>
                    <a:pt x="518" y="573"/>
                    <a:pt x="505" y="571"/>
                    <a:pt x="493" y="567"/>
                  </a:cubicBezTo>
                  <a:lnTo>
                    <a:pt x="493" y="567"/>
                  </a:lnTo>
                  <a:cubicBezTo>
                    <a:pt x="511" y="549"/>
                    <a:pt x="526" y="524"/>
                    <a:pt x="534" y="492"/>
                  </a:cubicBezTo>
                  <a:cubicBezTo>
                    <a:pt x="544" y="451"/>
                    <a:pt x="544" y="412"/>
                    <a:pt x="535" y="376"/>
                  </a:cubicBezTo>
                  <a:lnTo>
                    <a:pt x="535" y="376"/>
                  </a:lnTo>
                  <a:cubicBezTo>
                    <a:pt x="551" y="350"/>
                    <a:pt x="578" y="330"/>
                    <a:pt x="610" y="330"/>
                  </a:cubicBezTo>
                  <a:close/>
                  <a:moveTo>
                    <a:pt x="622" y="1"/>
                  </a:moveTo>
                  <a:cubicBezTo>
                    <a:pt x="476" y="1"/>
                    <a:pt x="330" y="76"/>
                    <a:pt x="248" y="195"/>
                  </a:cubicBezTo>
                  <a:lnTo>
                    <a:pt x="248" y="195"/>
                  </a:lnTo>
                  <a:cubicBezTo>
                    <a:pt x="63" y="220"/>
                    <a:pt x="0" y="430"/>
                    <a:pt x="58" y="588"/>
                  </a:cubicBezTo>
                  <a:cubicBezTo>
                    <a:pt x="131" y="789"/>
                    <a:pt x="343" y="908"/>
                    <a:pt x="551" y="908"/>
                  </a:cubicBezTo>
                  <a:cubicBezTo>
                    <a:pt x="651" y="908"/>
                    <a:pt x="750" y="880"/>
                    <a:pt x="833" y="821"/>
                  </a:cubicBezTo>
                  <a:cubicBezTo>
                    <a:pt x="1077" y="647"/>
                    <a:pt x="1094" y="237"/>
                    <a:pt x="838" y="65"/>
                  </a:cubicBezTo>
                  <a:cubicBezTo>
                    <a:pt x="772" y="21"/>
                    <a:pt x="697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59" name="Google Shape;11259;p21"/>
            <p:cNvSpPr/>
            <p:nvPr/>
          </p:nvSpPr>
          <p:spPr>
            <a:xfrm>
              <a:off x="7011450" y="3504825"/>
              <a:ext cx="18000" cy="17850"/>
            </a:xfrm>
            <a:custGeom>
              <a:avLst/>
              <a:gdLst/>
              <a:ahLst/>
              <a:cxnLst/>
              <a:rect l="l" t="t" r="r" b="b"/>
              <a:pathLst>
                <a:path w="720" h="714" extrusionOk="0">
                  <a:moveTo>
                    <a:pt x="359" y="1"/>
                  </a:moveTo>
                  <a:cubicBezTo>
                    <a:pt x="344" y="1"/>
                    <a:pt x="329" y="2"/>
                    <a:pt x="313" y="6"/>
                  </a:cubicBezTo>
                  <a:cubicBezTo>
                    <a:pt x="290" y="12"/>
                    <a:pt x="268" y="22"/>
                    <a:pt x="248" y="35"/>
                  </a:cubicBezTo>
                  <a:lnTo>
                    <a:pt x="248" y="35"/>
                  </a:lnTo>
                  <a:cubicBezTo>
                    <a:pt x="232" y="37"/>
                    <a:pt x="217" y="40"/>
                    <a:pt x="201" y="44"/>
                  </a:cubicBezTo>
                  <a:cubicBezTo>
                    <a:pt x="85" y="76"/>
                    <a:pt x="21" y="223"/>
                    <a:pt x="16" y="333"/>
                  </a:cubicBezTo>
                  <a:cubicBezTo>
                    <a:pt x="1" y="545"/>
                    <a:pt x="170" y="714"/>
                    <a:pt x="368" y="714"/>
                  </a:cubicBezTo>
                  <a:cubicBezTo>
                    <a:pt x="404" y="714"/>
                    <a:pt x="441" y="708"/>
                    <a:pt x="478" y="696"/>
                  </a:cubicBezTo>
                  <a:cubicBezTo>
                    <a:pt x="586" y="662"/>
                    <a:pt x="719" y="559"/>
                    <a:pt x="719" y="433"/>
                  </a:cubicBezTo>
                  <a:cubicBezTo>
                    <a:pt x="719" y="351"/>
                    <a:pt x="686" y="284"/>
                    <a:pt x="635" y="234"/>
                  </a:cubicBezTo>
                  <a:lnTo>
                    <a:pt x="635" y="234"/>
                  </a:lnTo>
                  <a:cubicBezTo>
                    <a:pt x="628" y="207"/>
                    <a:pt x="615" y="181"/>
                    <a:pt x="592" y="160"/>
                  </a:cubicBezTo>
                  <a:lnTo>
                    <a:pt x="592" y="160"/>
                  </a:lnTo>
                  <a:cubicBezTo>
                    <a:pt x="547" y="77"/>
                    <a:pt x="45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0" name="Google Shape;11260;p21"/>
            <p:cNvSpPr/>
            <p:nvPr/>
          </p:nvSpPr>
          <p:spPr>
            <a:xfrm>
              <a:off x="7089100" y="3387900"/>
              <a:ext cx="17800" cy="19875"/>
            </a:xfrm>
            <a:custGeom>
              <a:avLst/>
              <a:gdLst/>
              <a:ahLst/>
              <a:cxnLst/>
              <a:rect l="l" t="t" r="r" b="b"/>
              <a:pathLst>
                <a:path w="712" h="795" extrusionOk="0">
                  <a:moveTo>
                    <a:pt x="355" y="0"/>
                  </a:moveTo>
                  <a:cubicBezTo>
                    <a:pt x="345" y="0"/>
                    <a:pt x="334" y="1"/>
                    <a:pt x="322" y="3"/>
                  </a:cubicBezTo>
                  <a:lnTo>
                    <a:pt x="322" y="5"/>
                  </a:lnTo>
                  <a:cubicBezTo>
                    <a:pt x="253" y="17"/>
                    <a:pt x="190" y="55"/>
                    <a:pt x="145" y="104"/>
                  </a:cubicBezTo>
                  <a:lnTo>
                    <a:pt x="145" y="104"/>
                  </a:lnTo>
                  <a:cubicBezTo>
                    <a:pt x="112" y="128"/>
                    <a:pt x="83" y="159"/>
                    <a:pt x="58" y="197"/>
                  </a:cubicBezTo>
                  <a:cubicBezTo>
                    <a:pt x="8" y="278"/>
                    <a:pt x="0" y="369"/>
                    <a:pt x="22" y="454"/>
                  </a:cubicBezTo>
                  <a:lnTo>
                    <a:pt x="22" y="454"/>
                  </a:lnTo>
                  <a:cubicBezTo>
                    <a:pt x="10" y="566"/>
                    <a:pt x="54" y="681"/>
                    <a:pt x="167" y="748"/>
                  </a:cubicBezTo>
                  <a:cubicBezTo>
                    <a:pt x="221" y="779"/>
                    <a:pt x="282" y="795"/>
                    <a:pt x="344" y="795"/>
                  </a:cubicBezTo>
                  <a:cubicBezTo>
                    <a:pt x="492" y="795"/>
                    <a:pt x="639" y="706"/>
                    <a:pt x="675" y="551"/>
                  </a:cubicBezTo>
                  <a:cubicBezTo>
                    <a:pt x="688" y="493"/>
                    <a:pt x="685" y="436"/>
                    <a:pt x="669" y="385"/>
                  </a:cubicBezTo>
                  <a:lnTo>
                    <a:pt x="669" y="385"/>
                  </a:lnTo>
                  <a:cubicBezTo>
                    <a:pt x="672" y="381"/>
                    <a:pt x="676" y="376"/>
                    <a:pt x="679" y="371"/>
                  </a:cubicBezTo>
                  <a:cubicBezTo>
                    <a:pt x="711" y="319"/>
                    <a:pt x="711" y="254"/>
                    <a:pt x="679" y="202"/>
                  </a:cubicBezTo>
                  <a:cubicBezTo>
                    <a:pt x="630" y="130"/>
                    <a:pt x="558" y="80"/>
                    <a:pt x="479" y="54"/>
                  </a:cubicBezTo>
                  <a:lnTo>
                    <a:pt x="479" y="54"/>
                  </a:lnTo>
                  <a:cubicBezTo>
                    <a:pt x="448" y="22"/>
                    <a:pt x="406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1" name="Google Shape;11261;p21"/>
            <p:cNvSpPr/>
            <p:nvPr/>
          </p:nvSpPr>
          <p:spPr>
            <a:xfrm>
              <a:off x="6120300" y="3236750"/>
              <a:ext cx="980350" cy="810400"/>
            </a:xfrm>
            <a:custGeom>
              <a:avLst/>
              <a:gdLst/>
              <a:ahLst/>
              <a:cxnLst/>
              <a:rect l="l" t="t" r="r" b="b"/>
              <a:pathLst>
                <a:path w="39214" h="32416" extrusionOk="0">
                  <a:moveTo>
                    <a:pt x="30525" y="1"/>
                  </a:moveTo>
                  <a:cubicBezTo>
                    <a:pt x="29655" y="1"/>
                    <a:pt x="29120" y="764"/>
                    <a:pt x="28976" y="1664"/>
                  </a:cubicBezTo>
                  <a:cubicBezTo>
                    <a:pt x="28895" y="2170"/>
                    <a:pt x="28907" y="2687"/>
                    <a:pt x="28909" y="3197"/>
                  </a:cubicBezTo>
                  <a:cubicBezTo>
                    <a:pt x="28909" y="3455"/>
                    <a:pt x="28918" y="3711"/>
                    <a:pt x="28914" y="3967"/>
                  </a:cubicBezTo>
                  <a:cubicBezTo>
                    <a:pt x="28898" y="4680"/>
                    <a:pt x="28923" y="4687"/>
                    <a:pt x="28377" y="5264"/>
                  </a:cubicBezTo>
                  <a:cubicBezTo>
                    <a:pt x="28040" y="5619"/>
                    <a:pt x="27772" y="5763"/>
                    <a:pt x="27554" y="5763"/>
                  </a:cubicBezTo>
                  <a:cubicBezTo>
                    <a:pt x="26825" y="5763"/>
                    <a:pt x="26665" y="4153"/>
                    <a:pt x="26459" y="3444"/>
                  </a:cubicBezTo>
                  <a:cubicBezTo>
                    <a:pt x="26237" y="2675"/>
                    <a:pt x="25642" y="2116"/>
                    <a:pt x="24932" y="2116"/>
                  </a:cubicBezTo>
                  <a:cubicBezTo>
                    <a:pt x="24691" y="2116"/>
                    <a:pt x="24437" y="2180"/>
                    <a:pt x="24180" y="2323"/>
                  </a:cubicBezTo>
                  <a:cubicBezTo>
                    <a:pt x="22794" y="3092"/>
                    <a:pt x="22963" y="5354"/>
                    <a:pt x="23009" y="6669"/>
                  </a:cubicBezTo>
                  <a:cubicBezTo>
                    <a:pt x="23051" y="7831"/>
                    <a:pt x="23183" y="8990"/>
                    <a:pt x="23196" y="10156"/>
                  </a:cubicBezTo>
                  <a:cubicBezTo>
                    <a:pt x="23204" y="10766"/>
                    <a:pt x="23180" y="11370"/>
                    <a:pt x="23093" y="11974"/>
                  </a:cubicBezTo>
                  <a:cubicBezTo>
                    <a:pt x="23003" y="12596"/>
                    <a:pt x="23090" y="12549"/>
                    <a:pt x="22479" y="12888"/>
                  </a:cubicBezTo>
                  <a:cubicBezTo>
                    <a:pt x="22314" y="13076"/>
                    <a:pt x="22144" y="13170"/>
                    <a:pt x="21968" y="13170"/>
                  </a:cubicBezTo>
                  <a:cubicBezTo>
                    <a:pt x="21827" y="13170"/>
                    <a:pt x="21682" y="13109"/>
                    <a:pt x="21535" y="12988"/>
                  </a:cubicBezTo>
                  <a:cubicBezTo>
                    <a:pt x="21372" y="12648"/>
                    <a:pt x="21209" y="12308"/>
                    <a:pt x="21046" y="11968"/>
                  </a:cubicBezTo>
                  <a:cubicBezTo>
                    <a:pt x="20809" y="10941"/>
                    <a:pt x="20968" y="9259"/>
                    <a:pt x="19819" y="8662"/>
                  </a:cubicBezTo>
                  <a:cubicBezTo>
                    <a:pt x="19644" y="8572"/>
                    <a:pt x="19482" y="8532"/>
                    <a:pt x="19331" y="8532"/>
                  </a:cubicBezTo>
                  <a:cubicBezTo>
                    <a:pt x="18753" y="8532"/>
                    <a:pt x="18355" y="9120"/>
                    <a:pt x="18152" y="9686"/>
                  </a:cubicBezTo>
                  <a:cubicBezTo>
                    <a:pt x="17934" y="10293"/>
                    <a:pt x="17862" y="10938"/>
                    <a:pt x="17743" y="11568"/>
                  </a:cubicBezTo>
                  <a:cubicBezTo>
                    <a:pt x="17552" y="12567"/>
                    <a:pt x="17258" y="13551"/>
                    <a:pt x="17012" y="14538"/>
                  </a:cubicBezTo>
                  <a:cubicBezTo>
                    <a:pt x="16449" y="16784"/>
                    <a:pt x="16001" y="19101"/>
                    <a:pt x="15298" y="21308"/>
                  </a:cubicBezTo>
                  <a:cubicBezTo>
                    <a:pt x="15255" y="21441"/>
                    <a:pt x="15215" y="21580"/>
                    <a:pt x="15162" y="21709"/>
                  </a:cubicBezTo>
                  <a:cubicBezTo>
                    <a:pt x="14970" y="22166"/>
                    <a:pt x="14929" y="22337"/>
                    <a:pt x="14615" y="22337"/>
                  </a:cubicBezTo>
                  <a:cubicBezTo>
                    <a:pt x="14522" y="22337"/>
                    <a:pt x="14405" y="22322"/>
                    <a:pt x="14253" y="22295"/>
                  </a:cubicBezTo>
                  <a:cubicBezTo>
                    <a:pt x="13428" y="22147"/>
                    <a:pt x="13579" y="21637"/>
                    <a:pt x="13353" y="20982"/>
                  </a:cubicBezTo>
                  <a:cubicBezTo>
                    <a:pt x="13174" y="20463"/>
                    <a:pt x="12862" y="20042"/>
                    <a:pt x="12337" y="19838"/>
                  </a:cubicBezTo>
                  <a:cubicBezTo>
                    <a:pt x="12132" y="19757"/>
                    <a:pt x="11927" y="19720"/>
                    <a:pt x="11728" y="19720"/>
                  </a:cubicBezTo>
                  <a:cubicBezTo>
                    <a:pt x="10980" y="19720"/>
                    <a:pt x="10320" y="20246"/>
                    <a:pt x="10055" y="20985"/>
                  </a:cubicBezTo>
                  <a:cubicBezTo>
                    <a:pt x="9722" y="21912"/>
                    <a:pt x="9812" y="23026"/>
                    <a:pt x="9768" y="23991"/>
                  </a:cubicBezTo>
                  <a:cubicBezTo>
                    <a:pt x="9718" y="25079"/>
                    <a:pt x="9985" y="27471"/>
                    <a:pt x="9050" y="28209"/>
                  </a:cubicBezTo>
                  <a:cubicBezTo>
                    <a:pt x="8910" y="28319"/>
                    <a:pt x="8781" y="28367"/>
                    <a:pt x="8662" y="28367"/>
                  </a:cubicBezTo>
                  <a:cubicBezTo>
                    <a:pt x="7883" y="28367"/>
                    <a:pt x="7536" y="26285"/>
                    <a:pt x="7462" y="25813"/>
                  </a:cubicBezTo>
                  <a:cubicBezTo>
                    <a:pt x="7308" y="24827"/>
                    <a:pt x="7364" y="23781"/>
                    <a:pt x="7138" y="22811"/>
                  </a:cubicBezTo>
                  <a:cubicBezTo>
                    <a:pt x="6970" y="22095"/>
                    <a:pt x="6458" y="21703"/>
                    <a:pt x="5921" y="21703"/>
                  </a:cubicBezTo>
                  <a:cubicBezTo>
                    <a:pt x="5493" y="21703"/>
                    <a:pt x="5049" y="21952"/>
                    <a:pt x="4751" y="22486"/>
                  </a:cubicBezTo>
                  <a:cubicBezTo>
                    <a:pt x="4274" y="23340"/>
                    <a:pt x="4387" y="24432"/>
                    <a:pt x="4408" y="25370"/>
                  </a:cubicBezTo>
                  <a:cubicBezTo>
                    <a:pt x="4438" y="26670"/>
                    <a:pt x="4387" y="27972"/>
                    <a:pt x="4362" y="29272"/>
                  </a:cubicBezTo>
                  <a:cubicBezTo>
                    <a:pt x="4350" y="29954"/>
                    <a:pt x="4454" y="30857"/>
                    <a:pt x="4085" y="31460"/>
                  </a:cubicBezTo>
                  <a:cubicBezTo>
                    <a:pt x="3778" y="31960"/>
                    <a:pt x="3457" y="32155"/>
                    <a:pt x="3145" y="32155"/>
                  </a:cubicBezTo>
                  <a:cubicBezTo>
                    <a:pt x="2327" y="32155"/>
                    <a:pt x="1571" y="30810"/>
                    <a:pt x="1304" y="30102"/>
                  </a:cubicBezTo>
                  <a:cubicBezTo>
                    <a:pt x="776" y="28706"/>
                    <a:pt x="483" y="27233"/>
                    <a:pt x="344" y="25750"/>
                  </a:cubicBezTo>
                  <a:cubicBezTo>
                    <a:pt x="335" y="25644"/>
                    <a:pt x="246" y="25590"/>
                    <a:pt x="162" y="25590"/>
                  </a:cubicBezTo>
                  <a:cubicBezTo>
                    <a:pt x="79" y="25590"/>
                    <a:pt x="0" y="25643"/>
                    <a:pt x="10" y="25750"/>
                  </a:cubicBezTo>
                  <a:lnTo>
                    <a:pt x="7" y="25750"/>
                  </a:lnTo>
                  <a:cubicBezTo>
                    <a:pt x="183" y="27634"/>
                    <a:pt x="497" y="30096"/>
                    <a:pt x="1677" y="31650"/>
                  </a:cubicBezTo>
                  <a:cubicBezTo>
                    <a:pt x="2062" y="32156"/>
                    <a:pt x="2584" y="32416"/>
                    <a:pt x="3085" y="32416"/>
                  </a:cubicBezTo>
                  <a:cubicBezTo>
                    <a:pt x="3666" y="32416"/>
                    <a:pt x="4218" y="32067"/>
                    <a:pt x="4493" y="31348"/>
                  </a:cubicBezTo>
                  <a:cubicBezTo>
                    <a:pt x="4808" y="30528"/>
                    <a:pt x="4690" y="29502"/>
                    <a:pt x="4705" y="28648"/>
                  </a:cubicBezTo>
                  <a:cubicBezTo>
                    <a:pt x="4730" y="27352"/>
                    <a:pt x="4742" y="26060"/>
                    <a:pt x="4722" y="24765"/>
                  </a:cubicBezTo>
                  <a:cubicBezTo>
                    <a:pt x="4713" y="24092"/>
                    <a:pt x="4653" y="22785"/>
                    <a:pt x="5271" y="22321"/>
                  </a:cubicBezTo>
                  <a:cubicBezTo>
                    <a:pt x="5594" y="22079"/>
                    <a:pt x="5851" y="21982"/>
                    <a:pt x="6057" y="21982"/>
                  </a:cubicBezTo>
                  <a:cubicBezTo>
                    <a:pt x="6646" y="21982"/>
                    <a:pt x="6808" y="22777"/>
                    <a:pt x="6867" y="23206"/>
                  </a:cubicBezTo>
                  <a:cubicBezTo>
                    <a:pt x="6934" y="23692"/>
                    <a:pt x="6942" y="24191"/>
                    <a:pt x="6989" y="24679"/>
                  </a:cubicBezTo>
                  <a:cubicBezTo>
                    <a:pt x="7074" y="25562"/>
                    <a:pt x="7259" y="28665"/>
                    <a:pt x="8635" y="28665"/>
                  </a:cubicBezTo>
                  <a:cubicBezTo>
                    <a:pt x="8761" y="28665"/>
                    <a:pt x="8897" y="28639"/>
                    <a:pt x="9044" y="28583"/>
                  </a:cubicBezTo>
                  <a:cubicBezTo>
                    <a:pt x="10397" y="28066"/>
                    <a:pt x="10041" y="25274"/>
                    <a:pt x="10092" y="24202"/>
                  </a:cubicBezTo>
                  <a:cubicBezTo>
                    <a:pt x="10148" y="22951"/>
                    <a:pt x="9851" y="20565"/>
                    <a:pt x="11353" y="20106"/>
                  </a:cubicBezTo>
                  <a:cubicBezTo>
                    <a:pt x="11548" y="20046"/>
                    <a:pt x="11718" y="20019"/>
                    <a:pt x="11868" y="20019"/>
                  </a:cubicBezTo>
                  <a:cubicBezTo>
                    <a:pt x="13010" y="20019"/>
                    <a:pt x="12937" y="21609"/>
                    <a:pt x="13440" y="22370"/>
                  </a:cubicBezTo>
                  <a:cubicBezTo>
                    <a:pt x="13692" y="22750"/>
                    <a:pt x="13988" y="22911"/>
                    <a:pt x="14280" y="22911"/>
                  </a:cubicBezTo>
                  <a:cubicBezTo>
                    <a:pt x="14718" y="22911"/>
                    <a:pt x="15144" y="22548"/>
                    <a:pt x="15389" y="22023"/>
                  </a:cubicBezTo>
                  <a:cubicBezTo>
                    <a:pt x="15716" y="21323"/>
                    <a:pt x="15853" y="20521"/>
                    <a:pt x="16042" y="19778"/>
                  </a:cubicBezTo>
                  <a:cubicBezTo>
                    <a:pt x="16390" y="18420"/>
                    <a:pt x="16727" y="17060"/>
                    <a:pt x="17066" y="15701"/>
                  </a:cubicBezTo>
                  <a:cubicBezTo>
                    <a:pt x="17368" y="14486"/>
                    <a:pt x="17714" y="13277"/>
                    <a:pt x="17984" y="12055"/>
                  </a:cubicBezTo>
                  <a:cubicBezTo>
                    <a:pt x="18134" y="11372"/>
                    <a:pt x="18193" y="10665"/>
                    <a:pt x="18402" y="9994"/>
                  </a:cubicBezTo>
                  <a:cubicBezTo>
                    <a:pt x="18523" y="9608"/>
                    <a:pt x="18706" y="9024"/>
                    <a:pt x="19157" y="8887"/>
                  </a:cubicBezTo>
                  <a:cubicBezTo>
                    <a:pt x="19227" y="8865"/>
                    <a:pt x="19294" y="8855"/>
                    <a:pt x="19358" y="8855"/>
                  </a:cubicBezTo>
                  <a:cubicBezTo>
                    <a:pt x="19984" y="8855"/>
                    <a:pt x="20304" y="9811"/>
                    <a:pt x="20438" y="10226"/>
                  </a:cubicBezTo>
                  <a:cubicBezTo>
                    <a:pt x="20704" y="11039"/>
                    <a:pt x="20472" y="12136"/>
                    <a:pt x="20934" y="12868"/>
                  </a:cubicBezTo>
                  <a:cubicBezTo>
                    <a:pt x="21204" y="13295"/>
                    <a:pt x="21714" y="13545"/>
                    <a:pt x="22198" y="13545"/>
                  </a:cubicBezTo>
                  <a:cubicBezTo>
                    <a:pt x="22617" y="13545"/>
                    <a:pt x="23016" y="13357"/>
                    <a:pt x="23222" y="12934"/>
                  </a:cubicBezTo>
                  <a:cubicBezTo>
                    <a:pt x="23604" y="12149"/>
                    <a:pt x="23541" y="10998"/>
                    <a:pt x="23532" y="10156"/>
                  </a:cubicBezTo>
                  <a:cubicBezTo>
                    <a:pt x="23517" y="8853"/>
                    <a:pt x="23353" y="7558"/>
                    <a:pt x="23332" y="6257"/>
                  </a:cubicBezTo>
                  <a:cubicBezTo>
                    <a:pt x="23321" y="5605"/>
                    <a:pt x="23337" y="4951"/>
                    <a:pt x="23437" y="4307"/>
                  </a:cubicBezTo>
                  <a:cubicBezTo>
                    <a:pt x="23547" y="3610"/>
                    <a:pt x="24034" y="2372"/>
                    <a:pt x="24868" y="2372"/>
                  </a:cubicBezTo>
                  <a:cubicBezTo>
                    <a:pt x="25115" y="2372"/>
                    <a:pt x="25392" y="2480"/>
                    <a:pt x="25698" y="2742"/>
                  </a:cubicBezTo>
                  <a:cubicBezTo>
                    <a:pt x="26394" y="3336"/>
                    <a:pt x="26159" y="4458"/>
                    <a:pt x="26513" y="5218"/>
                  </a:cubicBezTo>
                  <a:cubicBezTo>
                    <a:pt x="26769" y="5768"/>
                    <a:pt x="27354" y="6126"/>
                    <a:pt x="27928" y="6126"/>
                  </a:cubicBezTo>
                  <a:cubicBezTo>
                    <a:pt x="28293" y="6126"/>
                    <a:pt x="28654" y="5981"/>
                    <a:pt x="28921" y="5647"/>
                  </a:cubicBezTo>
                  <a:cubicBezTo>
                    <a:pt x="29455" y="4980"/>
                    <a:pt x="29242" y="3778"/>
                    <a:pt x="29242" y="3005"/>
                  </a:cubicBezTo>
                  <a:cubicBezTo>
                    <a:pt x="29242" y="2195"/>
                    <a:pt x="29171" y="1221"/>
                    <a:pt x="29849" y="666"/>
                  </a:cubicBezTo>
                  <a:cubicBezTo>
                    <a:pt x="30107" y="454"/>
                    <a:pt x="30370" y="365"/>
                    <a:pt x="30623" y="365"/>
                  </a:cubicBezTo>
                  <a:cubicBezTo>
                    <a:pt x="31363" y="365"/>
                    <a:pt x="32027" y="1128"/>
                    <a:pt x="32309" y="1851"/>
                  </a:cubicBezTo>
                  <a:cubicBezTo>
                    <a:pt x="32840" y="3218"/>
                    <a:pt x="32680" y="4905"/>
                    <a:pt x="32878" y="6351"/>
                  </a:cubicBezTo>
                  <a:cubicBezTo>
                    <a:pt x="33008" y="7303"/>
                    <a:pt x="33154" y="8264"/>
                    <a:pt x="33533" y="9155"/>
                  </a:cubicBezTo>
                  <a:cubicBezTo>
                    <a:pt x="33975" y="10198"/>
                    <a:pt x="34873" y="11340"/>
                    <a:pt x="36083" y="11340"/>
                  </a:cubicBezTo>
                  <a:cubicBezTo>
                    <a:pt x="36223" y="11340"/>
                    <a:pt x="36368" y="11325"/>
                    <a:pt x="36516" y="11292"/>
                  </a:cubicBezTo>
                  <a:cubicBezTo>
                    <a:pt x="38342" y="10889"/>
                    <a:pt x="38997" y="8325"/>
                    <a:pt x="39199" y="6769"/>
                  </a:cubicBezTo>
                  <a:cubicBezTo>
                    <a:pt x="39213" y="6663"/>
                    <a:pt x="39137" y="6610"/>
                    <a:pt x="39053" y="6610"/>
                  </a:cubicBezTo>
                  <a:cubicBezTo>
                    <a:pt x="38970" y="6610"/>
                    <a:pt x="38879" y="6663"/>
                    <a:pt x="38865" y="6769"/>
                  </a:cubicBezTo>
                  <a:cubicBezTo>
                    <a:pt x="38710" y="7968"/>
                    <a:pt x="38354" y="9276"/>
                    <a:pt x="37546" y="10208"/>
                  </a:cubicBezTo>
                  <a:cubicBezTo>
                    <a:pt x="37105" y="10719"/>
                    <a:pt x="36596" y="10943"/>
                    <a:pt x="36094" y="10943"/>
                  </a:cubicBezTo>
                  <a:cubicBezTo>
                    <a:pt x="35377" y="10943"/>
                    <a:pt x="34676" y="10484"/>
                    <a:pt x="34211" y="9750"/>
                  </a:cubicBezTo>
                  <a:cubicBezTo>
                    <a:pt x="33073" y="7953"/>
                    <a:pt x="33116" y="5544"/>
                    <a:pt x="32957" y="3502"/>
                  </a:cubicBezTo>
                  <a:cubicBezTo>
                    <a:pt x="32855" y="2184"/>
                    <a:pt x="32498" y="532"/>
                    <a:pt x="31048" y="85"/>
                  </a:cubicBezTo>
                  <a:cubicBezTo>
                    <a:pt x="30862" y="28"/>
                    <a:pt x="30688" y="1"/>
                    <a:pt x="30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2" name="Google Shape;11262;p21"/>
            <p:cNvSpPr/>
            <p:nvPr/>
          </p:nvSpPr>
          <p:spPr>
            <a:xfrm>
              <a:off x="6467100" y="3618550"/>
              <a:ext cx="17175" cy="62275"/>
            </a:xfrm>
            <a:custGeom>
              <a:avLst/>
              <a:gdLst/>
              <a:ahLst/>
              <a:cxnLst/>
              <a:rect l="l" t="t" r="r" b="b"/>
              <a:pathLst>
                <a:path w="687" h="2491" extrusionOk="0">
                  <a:moveTo>
                    <a:pt x="205" y="0"/>
                  </a:moveTo>
                  <a:cubicBezTo>
                    <a:pt x="104" y="0"/>
                    <a:pt x="1" y="82"/>
                    <a:pt x="38" y="207"/>
                  </a:cubicBezTo>
                  <a:cubicBezTo>
                    <a:pt x="239" y="897"/>
                    <a:pt x="346" y="1611"/>
                    <a:pt x="352" y="2329"/>
                  </a:cubicBezTo>
                  <a:cubicBezTo>
                    <a:pt x="353" y="2437"/>
                    <a:pt x="437" y="2491"/>
                    <a:pt x="520" y="2491"/>
                  </a:cubicBezTo>
                  <a:cubicBezTo>
                    <a:pt x="604" y="2491"/>
                    <a:pt x="687" y="2437"/>
                    <a:pt x="686" y="2329"/>
                  </a:cubicBezTo>
                  <a:cubicBezTo>
                    <a:pt x="680" y="1580"/>
                    <a:pt x="570" y="836"/>
                    <a:pt x="360" y="117"/>
                  </a:cubicBezTo>
                  <a:cubicBezTo>
                    <a:pt x="336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3" name="Google Shape;11263;p21"/>
            <p:cNvSpPr/>
            <p:nvPr/>
          </p:nvSpPr>
          <p:spPr>
            <a:xfrm>
              <a:off x="6401600" y="3627925"/>
              <a:ext cx="8500" cy="57450"/>
            </a:xfrm>
            <a:custGeom>
              <a:avLst/>
              <a:gdLst/>
              <a:ahLst/>
              <a:cxnLst/>
              <a:rect l="l" t="t" r="r" b="b"/>
              <a:pathLst>
                <a:path w="340" h="2298" extrusionOk="0">
                  <a:moveTo>
                    <a:pt x="172" y="1"/>
                  </a:moveTo>
                  <a:cubicBezTo>
                    <a:pt x="88" y="1"/>
                    <a:pt x="4" y="55"/>
                    <a:pt x="3" y="163"/>
                  </a:cubicBezTo>
                  <a:lnTo>
                    <a:pt x="0" y="2136"/>
                  </a:lnTo>
                  <a:cubicBezTo>
                    <a:pt x="0" y="2243"/>
                    <a:pt x="84" y="2297"/>
                    <a:pt x="167" y="2297"/>
                  </a:cubicBezTo>
                  <a:cubicBezTo>
                    <a:pt x="251" y="2297"/>
                    <a:pt x="334" y="2243"/>
                    <a:pt x="334" y="2136"/>
                  </a:cubicBezTo>
                  <a:lnTo>
                    <a:pt x="339" y="163"/>
                  </a:lnTo>
                  <a:cubicBezTo>
                    <a:pt x="339" y="55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4" name="Google Shape;11264;p21"/>
            <p:cNvSpPr/>
            <p:nvPr/>
          </p:nvSpPr>
          <p:spPr>
            <a:xfrm>
              <a:off x="6326050" y="3620775"/>
              <a:ext cx="16825" cy="59725"/>
            </a:xfrm>
            <a:custGeom>
              <a:avLst/>
              <a:gdLst/>
              <a:ahLst/>
              <a:cxnLst/>
              <a:rect l="l" t="t" r="r" b="b"/>
              <a:pathLst>
                <a:path w="673" h="2389" extrusionOk="0">
                  <a:moveTo>
                    <a:pt x="164" y="0"/>
                  </a:moveTo>
                  <a:cubicBezTo>
                    <a:pt x="80" y="0"/>
                    <a:pt x="1" y="54"/>
                    <a:pt x="8" y="161"/>
                  </a:cubicBezTo>
                  <a:cubicBezTo>
                    <a:pt x="62" y="870"/>
                    <a:pt x="167" y="1574"/>
                    <a:pt x="322" y="2268"/>
                  </a:cubicBezTo>
                  <a:cubicBezTo>
                    <a:pt x="341" y="2352"/>
                    <a:pt x="404" y="2388"/>
                    <a:pt x="469" y="2388"/>
                  </a:cubicBezTo>
                  <a:cubicBezTo>
                    <a:pt x="568" y="2388"/>
                    <a:pt x="673" y="2306"/>
                    <a:pt x="644" y="2179"/>
                  </a:cubicBezTo>
                  <a:cubicBezTo>
                    <a:pt x="495" y="1514"/>
                    <a:pt x="394" y="840"/>
                    <a:pt x="344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5" name="Google Shape;11265;p21"/>
            <p:cNvSpPr/>
            <p:nvPr/>
          </p:nvSpPr>
          <p:spPr>
            <a:xfrm>
              <a:off x="6262775" y="3627675"/>
              <a:ext cx="11525" cy="47950"/>
            </a:xfrm>
            <a:custGeom>
              <a:avLst/>
              <a:gdLst/>
              <a:ahLst/>
              <a:cxnLst/>
              <a:rect l="l" t="t" r="r" b="b"/>
              <a:pathLst>
                <a:path w="461" h="1918" extrusionOk="0">
                  <a:moveTo>
                    <a:pt x="164" y="1"/>
                  </a:moveTo>
                  <a:cubicBezTo>
                    <a:pt x="80" y="1"/>
                    <a:pt x="0" y="54"/>
                    <a:pt x="7" y="161"/>
                  </a:cubicBezTo>
                  <a:cubicBezTo>
                    <a:pt x="44" y="694"/>
                    <a:pt x="80" y="1226"/>
                    <a:pt x="117" y="1757"/>
                  </a:cubicBezTo>
                  <a:cubicBezTo>
                    <a:pt x="124" y="1864"/>
                    <a:pt x="213" y="1918"/>
                    <a:pt x="297" y="1918"/>
                  </a:cubicBezTo>
                  <a:cubicBezTo>
                    <a:pt x="380" y="1918"/>
                    <a:pt x="460" y="1864"/>
                    <a:pt x="452" y="1757"/>
                  </a:cubicBezTo>
                  <a:cubicBezTo>
                    <a:pt x="416" y="1226"/>
                    <a:pt x="379" y="694"/>
                    <a:pt x="343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6" name="Google Shape;11266;p21"/>
            <p:cNvSpPr/>
            <p:nvPr/>
          </p:nvSpPr>
          <p:spPr>
            <a:xfrm>
              <a:off x="6197050" y="3639250"/>
              <a:ext cx="14750" cy="47850"/>
            </a:xfrm>
            <a:custGeom>
              <a:avLst/>
              <a:gdLst/>
              <a:ahLst/>
              <a:cxnLst/>
              <a:rect l="l" t="t" r="r" b="b"/>
              <a:pathLst>
                <a:path w="590" h="1914" extrusionOk="0">
                  <a:moveTo>
                    <a:pt x="166" y="1"/>
                  </a:moveTo>
                  <a:cubicBezTo>
                    <a:pt x="83" y="1"/>
                    <a:pt x="0" y="54"/>
                    <a:pt x="2" y="162"/>
                  </a:cubicBezTo>
                  <a:cubicBezTo>
                    <a:pt x="11" y="714"/>
                    <a:pt x="89" y="1263"/>
                    <a:pt x="232" y="1796"/>
                  </a:cubicBezTo>
                  <a:cubicBezTo>
                    <a:pt x="254" y="1878"/>
                    <a:pt x="319" y="1914"/>
                    <a:pt x="385" y="1914"/>
                  </a:cubicBezTo>
                  <a:cubicBezTo>
                    <a:pt x="486" y="1914"/>
                    <a:pt x="589" y="1832"/>
                    <a:pt x="555" y="1707"/>
                  </a:cubicBezTo>
                  <a:cubicBezTo>
                    <a:pt x="418" y="1202"/>
                    <a:pt x="345" y="684"/>
                    <a:pt x="336" y="162"/>
                  </a:cubicBezTo>
                  <a:cubicBezTo>
                    <a:pt x="334" y="54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7" name="Google Shape;11267;p21"/>
            <p:cNvSpPr/>
            <p:nvPr/>
          </p:nvSpPr>
          <p:spPr>
            <a:xfrm>
              <a:off x="6140150" y="3632125"/>
              <a:ext cx="12200" cy="48050"/>
            </a:xfrm>
            <a:custGeom>
              <a:avLst/>
              <a:gdLst/>
              <a:ahLst/>
              <a:cxnLst/>
              <a:rect l="l" t="t" r="r" b="b"/>
              <a:pathLst>
                <a:path w="488" h="1922" extrusionOk="0">
                  <a:moveTo>
                    <a:pt x="217" y="1"/>
                  </a:moveTo>
                  <a:cubicBezTo>
                    <a:pt x="133" y="1"/>
                    <a:pt x="45" y="55"/>
                    <a:pt x="38" y="162"/>
                  </a:cubicBezTo>
                  <a:cubicBezTo>
                    <a:pt x="0" y="709"/>
                    <a:pt x="35" y="1262"/>
                    <a:pt x="141" y="1802"/>
                  </a:cubicBezTo>
                  <a:cubicBezTo>
                    <a:pt x="157" y="1885"/>
                    <a:pt x="218" y="1921"/>
                    <a:pt x="282" y="1921"/>
                  </a:cubicBezTo>
                  <a:cubicBezTo>
                    <a:pt x="381" y="1921"/>
                    <a:pt x="488" y="1838"/>
                    <a:pt x="464" y="1712"/>
                  </a:cubicBezTo>
                  <a:cubicBezTo>
                    <a:pt x="366" y="1201"/>
                    <a:pt x="336" y="680"/>
                    <a:pt x="372" y="162"/>
                  </a:cubicBezTo>
                  <a:cubicBezTo>
                    <a:pt x="380" y="54"/>
                    <a:pt x="300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8" name="Google Shape;11268;p21"/>
            <p:cNvSpPr/>
            <p:nvPr/>
          </p:nvSpPr>
          <p:spPr>
            <a:xfrm>
              <a:off x="6510675" y="37243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5" y="0"/>
                  </a:moveTo>
                  <a:cubicBezTo>
                    <a:pt x="0" y="0"/>
                    <a:pt x="0" y="335"/>
                    <a:pt x="215" y="335"/>
                  </a:cubicBezTo>
                  <a:lnTo>
                    <a:pt x="2001" y="339"/>
                  </a:lnTo>
                  <a:cubicBezTo>
                    <a:pt x="2216" y="339"/>
                    <a:pt x="2216" y="5"/>
                    <a:pt x="2001" y="3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69" name="Google Shape;11269;p21"/>
            <p:cNvSpPr/>
            <p:nvPr/>
          </p:nvSpPr>
          <p:spPr>
            <a:xfrm>
              <a:off x="6515200" y="37924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6"/>
                  </a:cubicBezTo>
                  <a:lnTo>
                    <a:pt x="2002" y="339"/>
                  </a:lnTo>
                  <a:cubicBezTo>
                    <a:pt x="2217" y="339"/>
                    <a:pt x="2217" y="5"/>
                    <a:pt x="2002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0" name="Google Shape;11270;p21"/>
            <p:cNvSpPr/>
            <p:nvPr/>
          </p:nvSpPr>
          <p:spPr>
            <a:xfrm>
              <a:off x="6516675" y="3866225"/>
              <a:ext cx="57550" cy="15000"/>
            </a:xfrm>
            <a:custGeom>
              <a:avLst/>
              <a:gdLst/>
              <a:ahLst/>
              <a:cxnLst/>
              <a:rect l="l" t="t" r="r" b="b"/>
              <a:pathLst>
                <a:path w="2302" h="600" extrusionOk="0">
                  <a:moveTo>
                    <a:pt x="2031" y="1"/>
                  </a:moveTo>
                  <a:cubicBezTo>
                    <a:pt x="2008" y="1"/>
                    <a:pt x="1984" y="5"/>
                    <a:pt x="1960" y="16"/>
                  </a:cubicBezTo>
                  <a:cubicBezTo>
                    <a:pt x="1575" y="184"/>
                    <a:pt x="1162" y="269"/>
                    <a:pt x="745" y="269"/>
                  </a:cubicBezTo>
                  <a:cubicBezTo>
                    <a:pt x="594" y="269"/>
                    <a:pt x="443" y="258"/>
                    <a:pt x="292" y="235"/>
                  </a:cubicBezTo>
                  <a:cubicBezTo>
                    <a:pt x="283" y="234"/>
                    <a:pt x="274" y="233"/>
                    <a:pt x="265" y="233"/>
                  </a:cubicBezTo>
                  <a:cubicBezTo>
                    <a:pt x="74" y="233"/>
                    <a:pt x="0" y="528"/>
                    <a:pt x="204" y="559"/>
                  </a:cubicBezTo>
                  <a:lnTo>
                    <a:pt x="202" y="559"/>
                  </a:lnTo>
                  <a:cubicBezTo>
                    <a:pt x="379" y="586"/>
                    <a:pt x="556" y="599"/>
                    <a:pt x="733" y="599"/>
                  </a:cubicBezTo>
                  <a:cubicBezTo>
                    <a:pt x="1211" y="599"/>
                    <a:pt x="1687" y="500"/>
                    <a:pt x="2129" y="306"/>
                  </a:cubicBezTo>
                  <a:cubicBezTo>
                    <a:pt x="2301" y="231"/>
                    <a:pt x="2192" y="1"/>
                    <a:pt x="2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1" name="Google Shape;11271;p21"/>
            <p:cNvSpPr/>
            <p:nvPr/>
          </p:nvSpPr>
          <p:spPr>
            <a:xfrm>
              <a:off x="6514950" y="3941250"/>
              <a:ext cx="64825" cy="10275"/>
            </a:xfrm>
            <a:custGeom>
              <a:avLst/>
              <a:gdLst/>
              <a:ahLst/>
              <a:cxnLst/>
              <a:rect l="l" t="t" r="r" b="b"/>
              <a:pathLst>
                <a:path w="2593" h="411" extrusionOk="0">
                  <a:moveTo>
                    <a:pt x="2401" y="0"/>
                  </a:moveTo>
                  <a:cubicBezTo>
                    <a:pt x="2394" y="0"/>
                    <a:pt x="2387" y="1"/>
                    <a:pt x="2380" y="1"/>
                  </a:cubicBezTo>
                  <a:cubicBezTo>
                    <a:pt x="1924" y="52"/>
                    <a:pt x="1466" y="77"/>
                    <a:pt x="1008" y="77"/>
                  </a:cubicBezTo>
                  <a:cubicBezTo>
                    <a:pt x="743" y="77"/>
                    <a:pt x="479" y="69"/>
                    <a:pt x="215" y="52"/>
                  </a:cubicBezTo>
                  <a:cubicBezTo>
                    <a:pt x="211" y="52"/>
                    <a:pt x="206" y="51"/>
                    <a:pt x="202" y="51"/>
                  </a:cubicBezTo>
                  <a:cubicBezTo>
                    <a:pt x="0" y="51"/>
                    <a:pt x="6" y="372"/>
                    <a:pt x="215" y="386"/>
                  </a:cubicBezTo>
                  <a:cubicBezTo>
                    <a:pt x="479" y="403"/>
                    <a:pt x="743" y="411"/>
                    <a:pt x="1008" y="411"/>
                  </a:cubicBezTo>
                  <a:cubicBezTo>
                    <a:pt x="1466" y="411"/>
                    <a:pt x="1924" y="386"/>
                    <a:pt x="2380" y="336"/>
                  </a:cubicBezTo>
                  <a:cubicBezTo>
                    <a:pt x="2583" y="313"/>
                    <a:pt x="2593" y="0"/>
                    <a:pt x="2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2" name="Google Shape;11272;p21"/>
            <p:cNvSpPr/>
            <p:nvPr/>
          </p:nvSpPr>
          <p:spPr>
            <a:xfrm>
              <a:off x="6514750" y="4019975"/>
              <a:ext cx="62550" cy="9925"/>
            </a:xfrm>
            <a:custGeom>
              <a:avLst/>
              <a:gdLst/>
              <a:ahLst/>
              <a:cxnLst/>
              <a:rect l="l" t="t" r="r" b="b"/>
              <a:pathLst>
                <a:path w="2502" h="397" extrusionOk="0">
                  <a:moveTo>
                    <a:pt x="985" y="0"/>
                  </a:moveTo>
                  <a:cubicBezTo>
                    <a:pt x="729" y="0"/>
                    <a:pt x="472" y="7"/>
                    <a:pt x="217" y="21"/>
                  </a:cubicBezTo>
                  <a:cubicBezTo>
                    <a:pt x="6" y="33"/>
                    <a:pt x="0" y="355"/>
                    <a:pt x="205" y="355"/>
                  </a:cubicBezTo>
                  <a:cubicBezTo>
                    <a:pt x="209" y="355"/>
                    <a:pt x="213" y="355"/>
                    <a:pt x="217" y="355"/>
                  </a:cubicBezTo>
                  <a:cubicBezTo>
                    <a:pt x="468" y="341"/>
                    <a:pt x="719" y="335"/>
                    <a:pt x="970" y="335"/>
                  </a:cubicBezTo>
                  <a:cubicBezTo>
                    <a:pt x="1409" y="335"/>
                    <a:pt x="1849" y="355"/>
                    <a:pt x="2287" y="396"/>
                  </a:cubicBezTo>
                  <a:cubicBezTo>
                    <a:pt x="2293" y="396"/>
                    <a:pt x="2298" y="397"/>
                    <a:pt x="2304" y="397"/>
                  </a:cubicBezTo>
                  <a:cubicBezTo>
                    <a:pt x="2502" y="397"/>
                    <a:pt x="2495" y="80"/>
                    <a:pt x="2287" y="60"/>
                  </a:cubicBezTo>
                  <a:cubicBezTo>
                    <a:pt x="1854" y="20"/>
                    <a:pt x="1419" y="0"/>
                    <a:pt x="9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3" name="Google Shape;11273;p21"/>
            <p:cNvSpPr/>
            <p:nvPr/>
          </p:nvSpPr>
          <p:spPr>
            <a:xfrm>
              <a:off x="6516925" y="4091625"/>
              <a:ext cx="58525" cy="14450"/>
            </a:xfrm>
            <a:custGeom>
              <a:avLst/>
              <a:gdLst/>
              <a:ahLst/>
              <a:cxnLst/>
              <a:rect l="l" t="t" r="r" b="b"/>
              <a:pathLst>
                <a:path w="2341" h="578" extrusionOk="0">
                  <a:moveTo>
                    <a:pt x="2108" y="1"/>
                  </a:moveTo>
                  <a:cubicBezTo>
                    <a:pt x="2093" y="1"/>
                    <a:pt x="2077" y="3"/>
                    <a:pt x="2061" y="7"/>
                  </a:cubicBezTo>
                  <a:cubicBezTo>
                    <a:pt x="1470" y="163"/>
                    <a:pt x="862" y="242"/>
                    <a:pt x="251" y="242"/>
                  </a:cubicBezTo>
                  <a:cubicBezTo>
                    <a:pt x="240" y="242"/>
                    <a:pt x="228" y="242"/>
                    <a:pt x="217" y="242"/>
                  </a:cubicBezTo>
                  <a:cubicBezTo>
                    <a:pt x="2" y="242"/>
                    <a:pt x="0" y="576"/>
                    <a:pt x="217" y="578"/>
                  </a:cubicBezTo>
                  <a:cubicBezTo>
                    <a:pt x="228" y="578"/>
                    <a:pt x="240" y="578"/>
                    <a:pt x="251" y="578"/>
                  </a:cubicBezTo>
                  <a:cubicBezTo>
                    <a:pt x="891" y="578"/>
                    <a:pt x="1531" y="494"/>
                    <a:pt x="2150" y="331"/>
                  </a:cubicBezTo>
                  <a:cubicBezTo>
                    <a:pt x="2341" y="280"/>
                    <a:pt x="2282" y="1"/>
                    <a:pt x="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4" name="Google Shape;11274;p21"/>
            <p:cNvSpPr/>
            <p:nvPr/>
          </p:nvSpPr>
          <p:spPr>
            <a:xfrm>
              <a:off x="6465750" y="37919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515" y="1"/>
                  </a:moveTo>
                  <a:cubicBezTo>
                    <a:pt x="473" y="1"/>
                    <a:pt x="430" y="7"/>
                    <a:pt x="386" y="20"/>
                  </a:cubicBezTo>
                  <a:cubicBezTo>
                    <a:pt x="379" y="22"/>
                    <a:pt x="372" y="25"/>
                    <a:pt x="365" y="27"/>
                  </a:cubicBezTo>
                  <a:lnTo>
                    <a:pt x="365" y="27"/>
                  </a:lnTo>
                  <a:cubicBezTo>
                    <a:pt x="349" y="24"/>
                    <a:pt x="333" y="22"/>
                    <a:pt x="316" y="20"/>
                  </a:cubicBezTo>
                  <a:cubicBezTo>
                    <a:pt x="312" y="20"/>
                    <a:pt x="308" y="20"/>
                    <a:pt x="304" y="20"/>
                  </a:cubicBezTo>
                  <a:cubicBezTo>
                    <a:pt x="222" y="20"/>
                    <a:pt x="153" y="102"/>
                    <a:pt x="148" y="179"/>
                  </a:cubicBezTo>
                  <a:lnTo>
                    <a:pt x="148" y="179"/>
                  </a:lnTo>
                  <a:cubicBezTo>
                    <a:pt x="35" y="316"/>
                    <a:pt x="0" y="509"/>
                    <a:pt x="107" y="678"/>
                  </a:cubicBezTo>
                  <a:cubicBezTo>
                    <a:pt x="194" y="815"/>
                    <a:pt x="353" y="902"/>
                    <a:pt x="511" y="907"/>
                  </a:cubicBezTo>
                  <a:lnTo>
                    <a:pt x="511" y="907"/>
                  </a:lnTo>
                  <a:cubicBezTo>
                    <a:pt x="526" y="910"/>
                    <a:pt x="541" y="911"/>
                    <a:pt x="556" y="911"/>
                  </a:cubicBezTo>
                  <a:cubicBezTo>
                    <a:pt x="626" y="911"/>
                    <a:pt x="692" y="885"/>
                    <a:pt x="750" y="843"/>
                  </a:cubicBezTo>
                  <a:lnTo>
                    <a:pt x="750" y="843"/>
                  </a:lnTo>
                  <a:cubicBezTo>
                    <a:pt x="774" y="826"/>
                    <a:pt x="798" y="807"/>
                    <a:pt x="819" y="785"/>
                  </a:cubicBezTo>
                  <a:cubicBezTo>
                    <a:pt x="892" y="710"/>
                    <a:pt x="934" y="610"/>
                    <a:pt x="944" y="507"/>
                  </a:cubicBezTo>
                  <a:lnTo>
                    <a:pt x="944" y="507"/>
                  </a:lnTo>
                  <a:cubicBezTo>
                    <a:pt x="948" y="480"/>
                    <a:pt x="949" y="452"/>
                    <a:pt x="947" y="425"/>
                  </a:cubicBezTo>
                  <a:cubicBezTo>
                    <a:pt x="933" y="184"/>
                    <a:pt x="743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5" name="Google Shape;11275;p21"/>
            <p:cNvSpPr/>
            <p:nvPr/>
          </p:nvSpPr>
          <p:spPr>
            <a:xfrm>
              <a:off x="6390050" y="3721275"/>
              <a:ext cx="25150" cy="25075"/>
            </a:xfrm>
            <a:custGeom>
              <a:avLst/>
              <a:gdLst/>
              <a:ahLst/>
              <a:cxnLst/>
              <a:rect l="l" t="t" r="r" b="b"/>
              <a:pathLst>
                <a:path w="1006" h="1003" extrusionOk="0">
                  <a:moveTo>
                    <a:pt x="455" y="0"/>
                  </a:moveTo>
                  <a:cubicBezTo>
                    <a:pt x="372" y="0"/>
                    <a:pt x="289" y="23"/>
                    <a:pt x="214" y="74"/>
                  </a:cubicBezTo>
                  <a:cubicBezTo>
                    <a:pt x="74" y="168"/>
                    <a:pt x="21" y="327"/>
                    <a:pt x="36" y="483"/>
                  </a:cubicBezTo>
                  <a:lnTo>
                    <a:pt x="36" y="483"/>
                  </a:lnTo>
                  <a:cubicBezTo>
                    <a:pt x="1" y="652"/>
                    <a:pt x="63" y="831"/>
                    <a:pt x="256" y="925"/>
                  </a:cubicBezTo>
                  <a:cubicBezTo>
                    <a:pt x="306" y="949"/>
                    <a:pt x="360" y="963"/>
                    <a:pt x="414" y="969"/>
                  </a:cubicBezTo>
                  <a:lnTo>
                    <a:pt x="414" y="969"/>
                  </a:lnTo>
                  <a:cubicBezTo>
                    <a:pt x="463" y="989"/>
                    <a:pt x="516" y="1001"/>
                    <a:pt x="571" y="1003"/>
                  </a:cubicBezTo>
                  <a:cubicBezTo>
                    <a:pt x="573" y="1003"/>
                    <a:pt x="575" y="1003"/>
                    <a:pt x="577" y="1003"/>
                  </a:cubicBezTo>
                  <a:cubicBezTo>
                    <a:pt x="669" y="1003"/>
                    <a:pt x="733" y="950"/>
                    <a:pt x="781" y="879"/>
                  </a:cubicBezTo>
                  <a:lnTo>
                    <a:pt x="781" y="879"/>
                  </a:lnTo>
                  <a:cubicBezTo>
                    <a:pt x="897" y="803"/>
                    <a:pt x="980" y="684"/>
                    <a:pt x="989" y="536"/>
                  </a:cubicBezTo>
                  <a:cubicBezTo>
                    <a:pt x="1005" y="246"/>
                    <a:pt x="730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6" name="Google Shape;11276;p21"/>
            <p:cNvSpPr/>
            <p:nvPr/>
          </p:nvSpPr>
          <p:spPr>
            <a:xfrm>
              <a:off x="6327575" y="3924550"/>
              <a:ext cx="33900" cy="31850"/>
            </a:xfrm>
            <a:custGeom>
              <a:avLst/>
              <a:gdLst/>
              <a:ahLst/>
              <a:cxnLst/>
              <a:rect l="l" t="t" r="r" b="b"/>
              <a:pathLst>
                <a:path w="1356" h="1274" extrusionOk="0">
                  <a:moveTo>
                    <a:pt x="640" y="0"/>
                  </a:moveTo>
                  <a:cubicBezTo>
                    <a:pt x="404" y="0"/>
                    <a:pt x="198" y="161"/>
                    <a:pt x="107" y="380"/>
                  </a:cubicBezTo>
                  <a:cubicBezTo>
                    <a:pt x="1" y="644"/>
                    <a:pt x="80" y="939"/>
                    <a:pt x="297" y="1123"/>
                  </a:cubicBezTo>
                  <a:cubicBezTo>
                    <a:pt x="413" y="1221"/>
                    <a:pt x="556" y="1274"/>
                    <a:pt x="699" y="1274"/>
                  </a:cubicBezTo>
                  <a:cubicBezTo>
                    <a:pt x="817" y="1274"/>
                    <a:pt x="935" y="1238"/>
                    <a:pt x="1038" y="1162"/>
                  </a:cubicBezTo>
                  <a:cubicBezTo>
                    <a:pt x="1248" y="1008"/>
                    <a:pt x="1355" y="720"/>
                    <a:pt x="1250" y="473"/>
                  </a:cubicBezTo>
                  <a:cubicBezTo>
                    <a:pt x="1222" y="409"/>
                    <a:pt x="1184" y="355"/>
                    <a:pt x="1138" y="311"/>
                  </a:cubicBezTo>
                  <a:lnTo>
                    <a:pt x="1138" y="311"/>
                  </a:lnTo>
                  <a:cubicBezTo>
                    <a:pt x="1064" y="156"/>
                    <a:pt x="908" y="41"/>
                    <a:pt x="734" y="9"/>
                  </a:cubicBezTo>
                  <a:cubicBezTo>
                    <a:pt x="702" y="3"/>
                    <a:pt x="671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7" name="Google Shape;11277;p21"/>
            <p:cNvSpPr/>
            <p:nvPr/>
          </p:nvSpPr>
          <p:spPr>
            <a:xfrm>
              <a:off x="6251550" y="3773150"/>
              <a:ext cx="28975" cy="27225"/>
            </a:xfrm>
            <a:custGeom>
              <a:avLst/>
              <a:gdLst/>
              <a:ahLst/>
              <a:cxnLst/>
              <a:rect l="l" t="t" r="r" b="b"/>
              <a:pathLst>
                <a:path w="1159" h="1089" extrusionOk="0">
                  <a:moveTo>
                    <a:pt x="527" y="0"/>
                  </a:moveTo>
                  <a:cubicBezTo>
                    <a:pt x="481" y="0"/>
                    <a:pt x="435" y="6"/>
                    <a:pt x="390" y="18"/>
                  </a:cubicBezTo>
                  <a:cubicBezTo>
                    <a:pt x="239" y="60"/>
                    <a:pt x="143" y="208"/>
                    <a:pt x="107" y="372"/>
                  </a:cubicBezTo>
                  <a:lnTo>
                    <a:pt x="107" y="372"/>
                  </a:lnTo>
                  <a:cubicBezTo>
                    <a:pt x="35" y="474"/>
                    <a:pt x="1" y="601"/>
                    <a:pt x="33" y="728"/>
                  </a:cubicBezTo>
                  <a:cubicBezTo>
                    <a:pt x="92" y="954"/>
                    <a:pt x="319" y="1088"/>
                    <a:pt x="544" y="1088"/>
                  </a:cubicBezTo>
                  <a:cubicBezTo>
                    <a:pt x="633" y="1088"/>
                    <a:pt x="721" y="1067"/>
                    <a:pt x="798" y="1024"/>
                  </a:cubicBezTo>
                  <a:cubicBezTo>
                    <a:pt x="832" y="1004"/>
                    <a:pt x="863" y="981"/>
                    <a:pt x="891" y="956"/>
                  </a:cubicBezTo>
                  <a:lnTo>
                    <a:pt x="891" y="956"/>
                  </a:lnTo>
                  <a:cubicBezTo>
                    <a:pt x="1058" y="835"/>
                    <a:pt x="1159" y="629"/>
                    <a:pt x="1100" y="416"/>
                  </a:cubicBezTo>
                  <a:cubicBezTo>
                    <a:pt x="1073" y="321"/>
                    <a:pt x="1019" y="237"/>
                    <a:pt x="948" y="170"/>
                  </a:cubicBezTo>
                  <a:lnTo>
                    <a:pt x="948" y="170"/>
                  </a:lnTo>
                  <a:cubicBezTo>
                    <a:pt x="928" y="140"/>
                    <a:pt x="906" y="111"/>
                    <a:pt x="882" y="84"/>
                  </a:cubicBezTo>
                  <a:cubicBezTo>
                    <a:pt x="850" y="52"/>
                    <a:pt x="807" y="35"/>
                    <a:pt x="764" y="35"/>
                  </a:cubicBezTo>
                  <a:cubicBezTo>
                    <a:pt x="753" y="35"/>
                    <a:pt x="743" y="36"/>
                    <a:pt x="733" y="38"/>
                  </a:cubicBezTo>
                  <a:lnTo>
                    <a:pt x="733" y="38"/>
                  </a:lnTo>
                  <a:cubicBezTo>
                    <a:pt x="667" y="14"/>
                    <a:pt x="597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8" name="Google Shape;11278;p21"/>
            <p:cNvSpPr/>
            <p:nvPr/>
          </p:nvSpPr>
          <p:spPr>
            <a:xfrm>
              <a:off x="6201550" y="4013475"/>
              <a:ext cx="33300" cy="29950"/>
            </a:xfrm>
            <a:custGeom>
              <a:avLst/>
              <a:gdLst/>
              <a:ahLst/>
              <a:cxnLst/>
              <a:rect l="l" t="t" r="r" b="b"/>
              <a:pathLst>
                <a:path w="1332" h="1198" extrusionOk="0">
                  <a:moveTo>
                    <a:pt x="657" y="575"/>
                  </a:moveTo>
                  <a:cubicBezTo>
                    <a:pt x="654" y="590"/>
                    <a:pt x="647" y="606"/>
                    <a:pt x="641" y="622"/>
                  </a:cubicBezTo>
                  <a:lnTo>
                    <a:pt x="641" y="622"/>
                  </a:lnTo>
                  <a:cubicBezTo>
                    <a:pt x="632" y="630"/>
                    <a:pt x="623" y="638"/>
                    <a:pt x="613" y="645"/>
                  </a:cubicBezTo>
                  <a:lnTo>
                    <a:pt x="613" y="645"/>
                  </a:lnTo>
                  <a:cubicBezTo>
                    <a:pt x="601" y="638"/>
                    <a:pt x="590" y="630"/>
                    <a:pt x="581" y="620"/>
                  </a:cubicBezTo>
                  <a:lnTo>
                    <a:pt x="581" y="620"/>
                  </a:lnTo>
                  <a:cubicBezTo>
                    <a:pt x="602" y="600"/>
                    <a:pt x="628" y="585"/>
                    <a:pt x="657" y="575"/>
                  </a:cubicBezTo>
                  <a:close/>
                  <a:moveTo>
                    <a:pt x="607" y="0"/>
                  </a:moveTo>
                  <a:cubicBezTo>
                    <a:pt x="519" y="0"/>
                    <a:pt x="431" y="19"/>
                    <a:pt x="351" y="56"/>
                  </a:cubicBezTo>
                  <a:cubicBezTo>
                    <a:pt x="125" y="162"/>
                    <a:pt x="0" y="404"/>
                    <a:pt x="23" y="650"/>
                  </a:cubicBezTo>
                  <a:cubicBezTo>
                    <a:pt x="56" y="986"/>
                    <a:pt x="348" y="1197"/>
                    <a:pt x="641" y="1197"/>
                  </a:cubicBezTo>
                  <a:cubicBezTo>
                    <a:pt x="814" y="1197"/>
                    <a:pt x="987" y="1124"/>
                    <a:pt x="1108" y="961"/>
                  </a:cubicBezTo>
                  <a:cubicBezTo>
                    <a:pt x="1332" y="660"/>
                    <a:pt x="1191" y="214"/>
                    <a:pt x="884" y="72"/>
                  </a:cubicBezTo>
                  <a:lnTo>
                    <a:pt x="884" y="72"/>
                  </a:lnTo>
                  <a:cubicBezTo>
                    <a:pt x="800" y="24"/>
                    <a:pt x="704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79" name="Google Shape;11279;p21"/>
            <p:cNvSpPr/>
            <p:nvPr/>
          </p:nvSpPr>
          <p:spPr>
            <a:xfrm>
              <a:off x="6114500" y="3863050"/>
              <a:ext cx="33925" cy="32850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680" y="748"/>
                  </a:moveTo>
                  <a:cubicBezTo>
                    <a:pt x="714" y="748"/>
                    <a:pt x="742" y="785"/>
                    <a:pt x="718" y="822"/>
                  </a:cubicBezTo>
                  <a:cubicBezTo>
                    <a:pt x="701" y="847"/>
                    <a:pt x="692" y="872"/>
                    <a:pt x="690" y="896"/>
                  </a:cubicBezTo>
                  <a:lnTo>
                    <a:pt x="690" y="896"/>
                  </a:lnTo>
                  <a:cubicBezTo>
                    <a:pt x="674" y="898"/>
                    <a:pt x="658" y="899"/>
                    <a:pt x="641" y="900"/>
                  </a:cubicBezTo>
                  <a:lnTo>
                    <a:pt x="641" y="900"/>
                  </a:lnTo>
                  <a:cubicBezTo>
                    <a:pt x="626" y="875"/>
                    <a:pt x="618" y="847"/>
                    <a:pt x="617" y="819"/>
                  </a:cubicBezTo>
                  <a:lnTo>
                    <a:pt x="617" y="819"/>
                  </a:lnTo>
                  <a:cubicBezTo>
                    <a:pt x="617" y="816"/>
                    <a:pt x="618" y="814"/>
                    <a:pt x="619" y="811"/>
                  </a:cubicBezTo>
                  <a:cubicBezTo>
                    <a:pt x="632" y="765"/>
                    <a:pt x="658" y="748"/>
                    <a:pt x="680" y="748"/>
                  </a:cubicBezTo>
                  <a:close/>
                  <a:moveTo>
                    <a:pt x="758" y="1"/>
                  </a:moveTo>
                  <a:cubicBezTo>
                    <a:pt x="580" y="1"/>
                    <a:pt x="406" y="95"/>
                    <a:pt x="297" y="236"/>
                  </a:cubicBezTo>
                  <a:lnTo>
                    <a:pt x="297" y="236"/>
                  </a:lnTo>
                  <a:cubicBezTo>
                    <a:pt x="124" y="334"/>
                    <a:pt x="1" y="502"/>
                    <a:pt x="7" y="725"/>
                  </a:cubicBezTo>
                  <a:cubicBezTo>
                    <a:pt x="15" y="1000"/>
                    <a:pt x="231" y="1164"/>
                    <a:pt x="478" y="1215"/>
                  </a:cubicBezTo>
                  <a:lnTo>
                    <a:pt x="478" y="1215"/>
                  </a:lnTo>
                  <a:cubicBezTo>
                    <a:pt x="489" y="1222"/>
                    <a:pt x="501" y="1230"/>
                    <a:pt x="513" y="1236"/>
                  </a:cubicBezTo>
                  <a:lnTo>
                    <a:pt x="513" y="1236"/>
                  </a:lnTo>
                  <a:cubicBezTo>
                    <a:pt x="555" y="1262"/>
                    <a:pt x="601" y="1282"/>
                    <a:pt x="652" y="1293"/>
                  </a:cubicBezTo>
                  <a:lnTo>
                    <a:pt x="652" y="1293"/>
                  </a:lnTo>
                  <a:cubicBezTo>
                    <a:pt x="701" y="1306"/>
                    <a:pt x="751" y="1313"/>
                    <a:pt x="802" y="1313"/>
                  </a:cubicBezTo>
                  <a:cubicBezTo>
                    <a:pt x="918" y="1313"/>
                    <a:pt x="1033" y="1278"/>
                    <a:pt x="1125" y="1201"/>
                  </a:cubicBezTo>
                  <a:cubicBezTo>
                    <a:pt x="1306" y="1051"/>
                    <a:pt x="1356" y="825"/>
                    <a:pt x="1306" y="620"/>
                  </a:cubicBezTo>
                  <a:lnTo>
                    <a:pt x="1306" y="620"/>
                  </a:lnTo>
                  <a:cubicBezTo>
                    <a:pt x="1312" y="416"/>
                    <a:pt x="1224" y="209"/>
                    <a:pt x="1032" y="83"/>
                  </a:cubicBezTo>
                  <a:cubicBezTo>
                    <a:pt x="945" y="26"/>
                    <a:pt x="851" y="1"/>
                    <a:pt x="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0" name="Google Shape;11280;p21"/>
            <p:cNvSpPr/>
            <p:nvPr/>
          </p:nvSpPr>
          <p:spPr>
            <a:xfrm>
              <a:off x="6440775" y="3840325"/>
              <a:ext cx="28425" cy="8875"/>
            </a:xfrm>
            <a:custGeom>
              <a:avLst/>
              <a:gdLst/>
              <a:ahLst/>
              <a:cxnLst/>
              <a:rect l="l" t="t" r="r" b="b"/>
              <a:pathLst>
                <a:path w="1137" h="355" extrusionOk="0">
                  <a:moveTo>
                    <a:pt x="926" y="1"/>
                  </a:moveTo>
                  <a:cubicBezTo>
                    <a:pt x="924" y="1"/>
                    <a:pt x="922" y="1"/>
                    <a:pt x="920" y="1"/>
                  </a:cubicBezTo>
                  <a:lnTo>
                    <a:pt x="215" y="21"/>
                  </a:lnTo>
                  <a:cubicBezTo>
                    <a:pt x="2" y="25"/>
                    <a:pt x="0" y="355"/>
                    <a:pt x="209" y="355"/>
                  </a:cubicBezTo>
                  <a:cubicBezTo>
                    <a:pt x="211" y="355"/>
                    <a:pt x="213" y="355"/>
                    <a:pt x="215" y="355"/>
                  </a:cubicBezTo>
                  <a:lnTo>
                    <a:pt x="920" y="335"/>
                  </a:lnTo>
                  <a:cubicBezTo>
                    <a:pt x="1133" y="330"/>
                    <a:pt x="1136" y="1"/>
                    <a:pt x="9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1" name="Google Shape;11281;p21"/>
            <p:cNvSpPr/>
            <p:nvPr/>
          </p:nvSpPr>
          <p:spPr>
            <a:xfrm>
              <a:off x="6467525" y="3821150"/>
              <a:ext cx="27400" cy="43950"/>
            </a:xfrm>
            <a:custGeom>
              <a:avLst/>
              <a:gdLst/>
              <a:ahLst/>
              <a:cxnLst/>
              <a:rect l="l" t="t" r="r" b="b"/>
              <a:pathLst>
                <a:path w="1096" h="1758" extrusionOk="0">
                  <a:moveTo>
                    <a:pt x="672" y="1"/>
                  </a:moveTo>
                  <a:cubicBezTo>
                    <a:pt x="631" y="1"/>
                    <a:pt x="591" y="15"/>
                    <a:pt x="562" y="49"/>
                  </a:cubicBezTo>
                  <a:lnTo>
                    <a:pt x="108" y="577"/>
                  </a:lnTo>
                  <a:cubicBezTo>
                    <a:pt x="1" y="701"/>
                    <a:pt x="112" y="869"/>
                    <a:pt x="233" y="869"/>
                  </a:cubicBezTo>
                  <a:cubicBezTo>
                    <a:pt x="271" y="869"/>
                    <a:pt x="310" y="853"/>
                    <a:pt x="344" y="813"/>
                  </a:cubicBezTo>
                  <a:lnTo>
                    <a:pt x="511" y="619"/>
                  </a:lnTo>
                  <a:lnTo>
                    <a:pt x="511" y="619"/>
                  </a:lnTo>
                  <a:cubicBezTo>
                    <a:pt x="533" y="968"/>
                    <a:pt x="606" y="1314"/>
                    <a:pt x="728" y="1643"/>
                  </a:cubicBezTo>
                  <a:cubicBezTo>
                    <a:pt x="757" y="1723"/>
                    <a:pt x="826" y="1758"/>
                    <a:pt x="893" y="1758"/>
                  </a:cubicBezTo>
                  <a:cubicBezTo>
                    <a:pt x="995" y="1758"/>
                    <a:pt x="1095" y="1677"/>
                    <a:pt x="1050" y="1555"/>
                  </a:cubicBezTo>
                  <a:cubicBezTo>
                    <a:pt x="886" y="1112"/>
                    <a:pt x="817" y="640"/>
                    <a:pt x="847" y="168"/>
                  </a:cubicBezTo>
                  <a:cubicBezTo>
                    <a:pt x="854" y="72"/>
                    <a:pt x="761" y="1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2" name="Google Shape;11282;p21"/>
            <p:cNvSpPr/>
            <p:nvPr/>
          </p:nvSpPr>
          <p:spPr>
            <a:xfrm>
              <a:off x="6334475" y="3730700"/>
              <a:ext cx="17850" cy="8550"/>
            </a:xfrm>
            <a:custGeom>
              <a:avLst/>
              <a:gdLst/>
              <a:ahLst/>
              <a:cxnLst/>
              <a:rect l="l" t="t" r="r" b="b"/>
              <a:pathLst>
                <a:path w="714" h="342" extrusionOk="0">
                  <a:moveTo>
                    <a:pt x="504" y="0"/>
                  </a:moveTo>
                  <a:cubicBezTo>
                    <a:pt x="502" y="0"/>
                    <a:pt x="500" y="0"/>
                    <a:pt x="498" y="0"/>
                  </a:cubicBezTo>
                  <a:lnTo>
                    <a:pt x="216" y="8"/>
                  </a:lnTo>
                  <a:cubicBezTo>
                    <a:pt x="3" y="12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98" y="334"/>
                  </a:lnTo>
                  <a:cubicBezTo>
                    <a:pt x="711" y="328"/>
                    <a:pt x="71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3" name="Google Shape;11283;p21"/>
            <p:cNvSpPr/>
            <p:nvPr/>
          </p:nvSpPr>
          <p:spPr>
            <a:xfrm>
              <a:off x="6354175" y="3711475"/>
              <a:ext cx="18500" cy="36250"/>
            </a:xfrm>
            <a:custGeom>
              <a:avLst/>
              <a:gdLst/>
              <a:ahLst/>
              <a:cxnLst/>
              <a:rect l="l" t="t" r="r" b="b"/>
              <a:pathLst>
                <a:path w="740" h="1450" extrusionOk="0">
                  <a:moveTo>
                    <a:pt x="479" y="0"/>
                  </a:moveTo>
                  <a:cubicBezTo>
                    <a:pt x="451" y="0"/>
                    <a:pt x="424" y="8"/>
                    <a:pt x="403" y="25"/>
                  </a:cubicBezTo>
                  <a:lnTo>
                    <a:pt x="139" y="228"/>
                  </a:lnTo>
                  <a:cubicBezTo>
                    <a:pt x="0" y="334"/>
                    <a:pt x="89" y="551"/>
                    <a:pt x="220" y="551"/>
                  </a:cubicBezTo>
                  <a:cubicBezTo>
                    <a:pt x="248" y="551"/>
                    <a:pt x="278" y="541"/>
                    <a:pt x="308" y="517"/>
                  </a:cubicBezTo>
                  <a:lnTo>
                    <a:pt x="308" y="516"/>
                  </a:lnTo>
                  <a:lnTo>
                    <a:pt x="362" y="474"/>
                  </a:lnTo>
                  <a:lnTo>
                    <a:pt x="362" y="474"/>
                  </a:lnTo>
                  <a:cubicBezTo>
                    <a:pt x="393" y="745"/>
                    <a:pt x="404" y="1017"/>
                    <a:pt x="393" y="1288"/>
                  </a:cubicBezTo>
                  <a:cubicBezTo>
                    <a:pt x="390" y="1396"/>
                    <a:pt x="471" y="1450"/>
                    <a:pt x="555" y="1450"/>
                  </a:cubicBezTo>
                  <a:cubicBezTo>
                    <a:pt x="639" y="1450"/>
                    <a:pt x="724" y="1396"/>
                    <a:pt x="727" y="1288"/>
                  </a:cubicBezTo>
                  <a:cubicBezTo>
                    <a:pt x="740" y="899"/>
                    <a:pt x="714" y="510"/>
                    <a:pt x="648" y="125"/>
                  </a:cubicBezTo>
                  <a:cubicBezTo>
                    <a:pt x="636" y="54"/>
                    <a:pt x="554" y="0"/>
                    <a:pt x="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4" name="Google Shape;11284;p21"/>
            <p:cNvSpPr/>
            <p:nvPr/>
          </p:nvSpPr>
          <p:spPr>
            <a:xfrm>
              <a:off x="6316400" y="3980900"/>
              <a:ext cx="29700" cy="10500"/>
            </a:xfrm>
            <a:custGeom>
              <a:avLst/>
              <a:gdLst/>
              <a:ahLst/>
              <a:cxnLst/>
              <a:rect l="l" t="t" r="r" b="b"/>
              <a:pathLst>
                <a:path w="1188" h="420" extrusionOk="0">
                  <a:moveTo>
                    <a:pt x="194" y="1"/>
                  </a:moveTo>
                  <a:cubicBezTo>
                    <a:pt x="1" y="1"/>
                    <a:pt x="9" y="315"/>
                    <a:pt x="214" y="337"/>
                  </a:cubicBezTo>
                  <a:lnTo>
                    <a:pt x="974" y="418"/>
                  </a:lnTo>
                  <a:cubicBezTo>
                    <a:pt x="981" y="419"/>
                    <a:pt x="988" y="419"/>
                    <a:pt x="994" y="419"/>
                  </a:cubicBezTo>
                  <a:cubicBezTo>
                    <a:pt x="1187" y="419"/>
                    <a:pt x="1179" y="106"/>
                    <a:pt x="974" y="84"/>
                  </a:cubicBezTo>
                  <a:lnTo>
                    <a:pt x="214" y="2"/>
                  </a:lnTo>
                  <a:cubicBezTo>
                    <a:pt x="207" y="1"/>
                    <a:pt x="20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5" name="Google Shape;11285;p21"/>
            <p:cNvSpPr/>
            <p:nvPr/>
          </p:nvSpPr>
          <p:spPr>
            <a:xfrm>
              <a:off x="6346350" y="3967950"/>
              <a:ext cx="34800" cy="39450"/>
            </a:xfrm>
            <a:custGeom>
              <a:avLst/>
              <a:gdLst/>
              <a:ahLst/>
              <a:cxnLst/>
              <a:rect l="l" t="t" r="r" b="b"/>
              <a:pathLst>
                <a:path w="1392" h="1578" extrusionOk="0">
                  <a:moveTo>
                    <a:pt x="636" y="667"/>
                  </a:moveTo>
                  <a:cubicBezTo>
                    <a:pt x="640" y="707"/>
                    <a:pt x="643" y="747"/>
                    <a:pt x="646" y="787"/>
                  </a:cubicBezTo>
                  <a:lnTo>
                    <a:pt x="646" y="787"/>
                  </a:lnTo>
                  <a:cubicBezTo>
                    <a:pt x="614" y="788"/>
                    <a:pt x="583" y="789"/>
                    <a:pt x="552" y="790"/>
                  </a:cubicBezTo>
                  <a:lnTo>
                    <a:pt x="552" y="790"/>
                  </a:lnTo>
                  <a:cubicBezTo>
                    <a:pt x="581" y="749"/>
                    <a:pt x="609" y="709"/>
                    <a:pt x="636" y="667"/>
                  </a:cubicBezTo>
                  <a:close/>
                  <a:moveTo>
                    <a:pt x="733" y="0"/>
                  </a:moveTo>
                  <a:cubicBezTo>
                    <a:pt x="675" y="0"/>
                    <a:pt x="617" y="26"/>
                    <a:pt x="590" y="81"/>
                  </a:cubicBezTo>
                  <a:cubicBezTo>
                    <a:pt x="455" y="351"/>
                    <a:pt x="288" y="604"/>
                    <a:pt x="95" y="834"/>
                  </a:cubicBezTo>
                  <a:cubicBezTo>
                    <a:pt x="0" y="945"/>
                    <a:pt x="61" y="1113"/>
                    <a:pt x="212" y="1121"/>
                  </a:cubicBezTo>
                  <a:cubicBezTo>
                    <a:pt x="281" y="1123"/>
                    <a:pt x="350" y="1125"/>
                    <a:pt x="418" y="1125"/>
                  </a:cubicBezTo>
                  <a:cubicBezTo>
                    <a:pt x="498" y="1125"/>
                    <a:pt x="578" y="1123"/>
                    <a:pt x="658" y="1120"/>
                  </a:cubicBezTo>
                  <a:lnTo>
                    <a:pt x="658" y="1120"/>
                  </a:lnTo>
                  <a:cubicBezTo>
                    <a:pt x="659" y="1218"/>
                    <a:pt x="657" y="1317"/>
                    <a:pt x="653" y="1415"/>
                  </a:cubicBezTo>
                  <a:cubicBezTo>
                    <a:pt x="648" y="1523"/>
                    <a:pt x="729" y="1577"/>
                    <a:pt x="813" y="1577"/>
                  </a:cubicBezTo>
                  <a:cubicBezTo>
                    <a:pt x="896" y="1577"/>
                    <a:pt x="982" y="1523"/>
                    <a:pt x="987" y="1415"/>
                  </a:cubicBezTo>
                  <a:lnTo>
                    <a:pt x="986" y="1415"/>
                  </a:lnTo>
                  <a:cubicBezTo>
                    <a:pt x="990" y="1309"/>
                    <a:pt x="991" y="1202"/>
                    <a:pt x="989" y="1095"/>
                  </a:cubicBezTo>
                  <a:lnTo>
                    <a:pt x="989" y="1095"/>
                  </a:lnTo>
                  <a:cubicBezTo>
                    <a:pt x="1056" y="1088"/>
                    <a:pt x="1122" y="1080"/>
                    <a:pt x="1188" y="1071"/>
                  </a:cubicBezTo>
                  <a:cubicBezTo>
                    <a:pt x="1391" y="1043"/>
                    <a:pt x="1318" y="745"/>
                    <a:pt x="1125" y="745"/>
                  </a:cubicBezTo>
                  <a:cubicBezTo>
                    <a:pt x="1116" y="745"/>
                    <a:pt x="1107" y="746"/>
                    <a:pt x="1098" y="747"/>
                  </a:cubicBezTo>
                  <a:cubicBezTo>
                    <a:pt x="1057" y="753"/>
                    <a:pt x="1016" y="758"/>
                    <a:pt x="975" y="762"/>
                  </a:cubicBezTo>
                  <a:lnTo>
                    <a:pt x="975" y="762"/>
                  </a:lnTo>
                  <a:cubicBezTo>
                    <a:pt x="960" y="547"/>
                    <a:pt x="933" y="333"/>
                    <a:pt x="896" y="120"/>
                  </a:cubicBezTo>
                  <a:cubicBezTo>
                    <a:pt x="881" y="42"/>
                    <a:pt x="806" y="0"/>
                    <a:pt x="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6" name="Google Shape;11286;p21"/>
            <p:cNvSpPr/>
            <p:nvPr/>
          </p:nvSpPr>
          <p:spPr>
            <a:xfrm>
              <a:off x="6207750" y="3736425"/>
              <a:ext cx="26750" cy="9450"/>
            </a:xfrm>
            <a:custGeom>
              <a:avLst/>
              <a:gdLst/>
              <a:ahLst/>
              <a:cxnLst/>
              <a:rect l="l" t="t" r="r" b="b"/>
              <a:pathLst>
                <a:path w="1070" h="378" extrusionOk="0">
                  <a:moveTo>
                    <a:pt x="387" y="0"/>
                  </a:moveTo>
                  <a:cubicBezTo>
                    <a:pt x="330" y="0"/>
                    <a:pt x="273" y="2"/>
                    <a:pt x="216" y="6"/>
                  </a:cubicBezTo>
                  <a:cubicBezTo>
                    <a:pt x="7" y="21"/>
                    <a:pt x="1" y="341"/>
                    <a:pt x="201" y="341"/>
                  </a:cubicBezTo>
                  <a:cubicBezTo>
                    <a:pt x="205" y="341"/>
                    <a:pt x="211" y="341"/>
                    <a:pt x="216" y="340"/>
                  </a:cubicBezTo>
                  <a:cubicBezTo>
                    <a:pt x="271" y="336"/>
                    <a:pt x="326" y="333"/>
                    <a:pt x="382" y="333"/>
                  </a:cubicBezTo>
                  <a:cubicBezTo>
                    <a:pt x="516" y="333"/>
                    <a:pt x="650" y="347"/>
                    <a:pt x="782" y="374"/>
                  </a:cubicBezTo>
                  <a:cubicBezTo>
                    <a:pt x="795" y="376"/>
                    <a:pt x="807" y="378"/>
                    <a:pt x="819" y="378"/>
                  </a:cubicBezTo>
                  <a:cubicBezTo>
                    <a:pt x="1001" y="378"/>
                    <a:pt x="1069" y="90"/>
                    <a:pt x="870" y="50"/>
                  </a:cubicBezTo>
                  <a:cubicBezTo>
                    <a:pt x="711" y="16"/>
                    <a:pt x="54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7" name="Google Shape;11287;p21"/>
            <p:cNvSpPr/>
            <p:nvPr/>
          </p:nvSpPr>
          <p:spPr>
            <a:xfrm>
              <a:off x="6235025" y="3724825"/>
              <a:ext cx="26675" cy="34825"/>
            </a:xfrm>
            <a:custGeom>
              <a:avLst/>
              <a:gdLst/>
              <a:ahLst/>
              <a:cxnLst/>
              <a:rect l="l" t="t" r="r" b="b"/>
              <a:pathLst>
                <a:path w="1067" h="1393" extrusionOk="0">
                  <a:moveTo>
                    <a:pt x="859" y="0"/>
                  </a:moveTo>
                  <a:cubicBezTo>
                    <a:pt x="856" y="0"/>
                    <a:pt x="853" y="0"/>
                    <a:pt x="850" y="0"/>
                  </a:cubicBezTo>
                  <a:lnTo>
                    <a:pt x="852" y="0"/>
                  </a:lnTo>
                  <a:lnTo>
                    <a:pt x="391" y="17"/>
                  </a:lnTo>
                  <a:cubicBezTo>
                    <a:pt x="304" y="20"/>
                    <a:pt x="220" y="92"/>
                    <a:pt x="225" y="185"/>
                  </a:cubicBezTo>
                  <a:cubicBezTo>
                    <a:pt x="231" y="328"/>
                    <a:pt x="219" y="472"/>
                    <a:pt x="187" y="612"/>
                  </a:cubicBezTo>
                  <a:cubicBezTo>
                    <a:pt x="164" y="706"/>
                    <a:pt x="239" y="829"/>
                    <a:pt x="340" y="829"/>
                  </a:cubicBezTo>
                  <a:cubicBezTo>
                    <a:pt x="357" y="829"/>
                    <a:pt x="375" y="825"/>
                    <a:pt x="392" y="818"/>
                  </a:cubicBezTo>
                  <a:cubicBezTo>
                    <a:pt x="410" y="810"/>
                    <a:pt x="428" y="807"/>
                    <a:pt x="445" y="807"/>
                  </a:cubicBezTo>
                  <a:cubicBezTo>
                    <a:pt x="538" y="807"/>
                    <a:pt x="609" y="910"/>
                    <a:pt x="533" y="996"/>
                  </a:cubicBezTo>
                  <a:cubicBezTo>
                    <a:pt x="494" y="1042"/>
                    <a:pt x="439" y="1059"/>
                    <a:pt x="383" y="1059"/>
                  </a:cubicBezTo>
                  <a:cubicBezTo>
                    <a:pt x="345" y="1059"/>
                    <a:pt x="307" y="1051"/>
                    <a:pt x="272" y="1039"/>
                  </a:cubicBezTo>
                  <a:cubicBezTo>
                    <a:pt x="252" y="1032"/>
                    <a:pt x="234" y="1029"/>
                    <a:pt x="216" y="1029"/>
                  </a:cubicBezTo>
                  <a:cubicBezTo>
                    <a:pt x="55" y="1029"/>
                    <a:pt x="0" y="1299"/>
                    <a:pt x="183" y="1362"/>
                  </a:cubicBezTo>
                  <a:cubicBezTo>
                    <a:pt x="243" y="1383"/>
                    <a:pt x="306" y="1393"/>
                    <a:pt x="369" y="1393"/>
                  </a:cubicBezTo>
                  <a:cubicBezTo>
                    <a:pt x="610" y="1393"/>
                    <a:pt x="851" y="1249"/>
                    <a:pt x="897" y="996"/>
                  </a:cubicBezTo>
                  <a:cubicBezTo>
                    <a:pt x="940" y="762"/>
                    <a:pt x="765" y="532"/>
                    <a:pt x="547" y="477"/>
                  </a:cubicBezTo>
                  <a:lnTo>
                    <a:pt x="547" y="477"/>
                  </a:lnTo>
                  <a:cubicBezTo>
                    <a:pt x="552" y="434"/>
                    <a:pt x="555" y="390"/>
                    <a:pt x="557" y="346"/>
                  </a:cubicBezTo>
                  <a:lnTo>
                    <a:pt x="557" y="346"/>
                  </a:lnTo>
                  <a:lnTo>
                    <a:pt x="850" y="334"/>
                  </a:lnTo>
                  <a:cubicBezTo>
                    <a:pt x="1062" y="327"/>
                    <a:pt x="1067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8" name="Google Shape;11288;p21"/>
            <p:cNvSpPr/>
            <p:nvPr/>
          </p:nvSpPr>
          <p:spPr>
            <a:xfrm>
              <a:off x="6223475" y="4061350"/>
              <a:ext cx="18275" cy="9900"/>
            </a:xfrm>
            <a:custGeom>
              <a:avLst/>
              <a:gdLst/>
              <a:ahLst/>
              <a:cxnLst/>
              <a:rect l="l" t="t" r="r" b="b"/>
              <a:pathLst>
                <a:path w="731" h="396" extrusionOk="0">
                  <a:moveTo>
                    <a:pt x="545" y="1"/>
                  </a:moveTo>
                  <a:cubicBezTo>
                    <a:pt x="530" y="1"/>
                    <a:pt x="514" y="4"/>
                    <a:pt x="499" y="10"/>
                  </a:cubicBezTo>
                  <a:cubicBezTo>
                    <a:pt x="421" y="43"/>
                    <a:pt x="337" y="60"/>
                    <a:pt x="253" y="60"/>
                  </a:cubicBezTo>
                  <a:cubicBezTo>
                    <a:pt x="224" y="60"/>
                    <a:pt x="196" y="58"/>
                    <a:pt x="168" y="54"/>
                  </a:cubicBezTo>
                  <a:cubicBezTo>
                    <a:pt x="163" y="54"/>
                    <a:pt x="158" y="53"/>
                    <a:pt x="152" y="53"/>
                  </a:cubicBezTo>
                  <a:cubicBezTo>
                    <a:pt x="69" y="53"/>
                    <a:pt x="0" y="143"/>
                    <a:pt x="0" y="221"/>
                  </a:cubicBezTo>
                  <a:cubicBezTo>
                    <a:pt x="0" y="321"/>
                    <a:pt x="78" y="376"/>
                    <a:pt x="168" y="388"/>
                  </a:cubicBezTo>
                  <a:cubicBezTo>
                    <a:pt x="203" y="393"/>
                    <a:pt x="238" y="395"/>
                    <a:pt x="272" y="395"/>
                  </a:cubicBezTo>
                  <a:cubicBezTo>
                    <a:pt x="380" y="395"/>
                    <a:pt x="487" y="374"/>
                    <a:pt x="588" y="332"/>
                  </a:cubicBezTo>
                  <a:cubicBezTo>
                    <a:pt x="671" y="298"/>
                    <a:pt x="731" y="221"/>
                    <a:pt x="705" y="126"/>
                  </a:cubicBezTo>
                  <a:cubicBezTo>
                    <a:pt x="686" y="62"/>
                    <a:pt x="61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89" name="Google Shape;11289;p21"/>
            <p:cNvSpPr/>
            <p:nvPr/>
          </p:nvSpPr>
          <p:spPr>
            <a:xfrm>
              <a:off x="6244450" y="4042250"/>
              <a:ext cx="27500" cy="34900"/>
            </a:xfrm>
            <a:custGeom>
              <a:avLst/>
              <a:gdLst/>
              <a:ahLst/>
              <a:cxnLst/>
              <a:rect l="l" t="t" r="r" b="b"/>
              <a:pathLst>
                <a:path w="1100" h="1396" extrusionOk="0">
                  <a:moveTo>
                    <a:pt x="506" y="1"/>
                  </a:moveTo>
                  <a:cubicBezTo>
                    <a:pt x="456" y="1"/>
                    <a:pt x="405" y="25"/>
                    <a:pt x="371" y="82"/>
                  </a:cubicBezTo>
                  <a:cubicBezTo>
                    <a:pt x="270" y="249"/>
                    <a:pt x="0" y="561"/>
                    <a:pt x="240" y="730"/>
                  </a:cubicBezTo>
                  <a:cubicBezTo>
                    <a:pt x="288" y="764"/>
                    <a:pt x="342" y="785"/>
                    <a:pt x="400" y="796"/>
                  </a:cubicBezTo>
                  <a:lnTo>
                    <a:pt x="400" y="796"/>
                  </a:lnTo>
                  <a:lnTo>
                    <a:pt x="436" y="1235"/>
                  </a:lnTo>
                  <a:cubicBezTo>
                    <a:pt x="445" y="1342"/>
                    <a:pt x="533" y="1396"/>
                    <a:pt x="617" y="1396"/>
                  </a:cubicBezTo>
                  <a:cubicBezTo>
                    <a:pt x="701" y="1396"/>
                    <a:pt x="780" y="1342"/>
                    <a:pt x="771" y="1235"/>
                  </a:cubicBezTo>
                  <a:lnTo>
                    <a:pt x="771" y="1235"/>
                  </a:lnTo>
                  <a:lnTo>
                    <a:pt x="771" y="1236"/>
                  </a:lnTo>
                  <a:lnTo>
                    <a:pt x="732" y="765"/>
                  </a:lnTo>
                  <a:lnTo>
                    <a:pt x="732" y="765"/>
                  </a:lnTo>
                  <a:cubicBezTo>
                    <a:pt x="812" y="740"/>
                    <a:pt x="888" y="704"/>
                    <a:pt x="949" y="664"/>
                  </a:cubicBezTo>
                  <a:cubicBezTo>
                    <a:pt x="1100" y="566"/>
                    <a:pt x="1007" y="347"/>
                    <a:pt x="866" y="347"/>
                  </a:cubicBezTo>
                  <a:cubicBezTo>
                    <a:pt x="839" y="347"/>
                    <a:pt x="809" y="355"/>
                    <a:pt x="780" y="374"/>
                  </a:cubicBezTo>
                  <a:cubicBezTo>
                    <a:pt x="760" y="387"/>
                    <a:pt x="733" y="402"/>
                    <a:pt x="703" y="416"/>
                  </a:cubicBezTo>
                  <a:lnTo>
                    <a:pt x="703" y="416"/>
                  </a:lnTo>
                  <a:lnTo>
                    <a:pt x="682" y="167"/>
                  </a:lnTo>
                  <a:cubicBezTo>
                    <a:pt x="674" y="67"/>
                    <a:pt x="590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0" name="Google Shape;11290;p21"/>
            <p:cNvSpPr/>
            <p:nvPr/>
          </p:nvSpPr>
          <p:spPr>
            <a:xfrm>
              <a:off x="6141100" y="3903100"/>
              <a:ext cx="21500" cy="9275"/>
            </a:xfrm>
            <a:custGeom>
              <a:avLst/>
              <a:gdLst/>
              <a:ahLst/>
              <a:cxnLst/>
              <a:rect l="l" t="t" r="r" b="b"/>
              <a:pathLst>
                <a:path w="860" h="371" extrusionOk="0">
                  <a:moveTo>
                    <a:pt x="230" y="1"/>
                  </a:moveTo>
                  <a:cubicBezTo>
                    <a:pt x="59" y="1"/>
                    <a:pt x="1" y="276"/>
                    <a:pt x="190" y="332"/>
                  </a:cubicBezTo>
                  <a:cubicBezTo>
                    <a:pt x="278" y="357"/>
                    <a:pt x="370" y="370"/>
                    <a:pt x="461" y="370"/>
                  </a:cubicBezTo>
                  <a:cubicBezTo>
                    <a:pt x="528" y="370"/>
                    <a:pt x="594" y="363"/>
                    <a:pt x="659" y="350"/>
                  </a:cubicBezTo>
                  <a:cubicBezTo>
                    <a:pt x="859" y="312"/>
                    <a:pt x="791" y="25"/>
                    <a:pt x="606" y="25"/>
                  </a:cubicBezTo>
                  <a:cubicBezTo>
                    <a:pt x="595" y="25"/>
                    <a:pt x="583" y="26"/>
                    <a:pt x="571" y="28"/>
                  </a:cubicBezTo>
                  <a:cubicBezTo>
                    <a:pt x="535" y="34"/>
                    <a:pt x="500" y="37"/>
                    <a:pt x="464" y="37"/>
                  </a:cubicBezTo>
                  <a:cubicBezTo>
                    <a:pt x="401" y="37"/>
                    <a:pt x="339" y="28"/>
                    <a:pt x="280" y="8"/>
                  </a:cubicBezTo>
                  <a:cubicBezTo>
                    <a:pt x="262" y="3"/>
                    <a:pt x="24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1" name="Google Shape;11291;p21"/>
            <p:cNvSpPr/>
            <p:nvPr/>
          </p:nvSpPr>
          <p:spPr>
            <a:xfrm>
              <a:off x="6161375" y="3888925"/>
              <a:ext cx="23025" cy="38800"/>
            </a:xfrm>
            <a:custGeom>
              <a:avLst/>
              <a:gdLst/>
              <a:ahLst/>
              <a:cxnLst/>
              <a:rect l="l" t="t" r="r" b="b"/>
              <a:pathLst>
                <a:path w="921" h="1552" extrusionOk="0">
                  <a:moveTo>
                    <a:pt x="487" y="1"/>
                  </a:moveTo>
                  <a:cubicBezTo>
                    <a:pt x="432" y="1"/>
                    <a:pt x="378" y="26"/>
                    <a:pt x="347" y="81"/>
                  </a:cubicBezTo>
                  <a:cubicBezTo>
                    <a:pt x="301" y="168"/>
                    <a:pt x="234" y="243"/>
                    <a:pt x="150" y="296"/>
                  </a:cubicBezTo>
                  <a:cubicBezTo>
                    <a:pt x="0" y="394"/>
                    <a:pt x="92" y="612"/>
                    <a:pt x="233" y="612"/>
                  </a:cubicBezTo>
                  <a:cubicBezTo>
                    <a:pt x="260" y="612"/>
                    <a:pt x="290" y="604"/>
                    <a:pt x="320" y="584"/>
                  </a:cubicBezTo>
                  <a:lnTo>
                    <a:pt x="320" y="584"/>
                  </a:lnTo>
                  <a:lnTo>
                    <a:pt x="318" y="586"/>
                  </a:lnTo>
                  <a:cubicBezTo>
                    <a:pt x="351" y="565"/>
                    <a:pt x="382" y="543"/>
                    <a:pt x="411" y="518"/>
                  </a:cubicBezTo>
                  <a:lnTo>
                    <a:pt x="411" y="518"/>
                  </a:lnTo>
                  <a:cubicBezTo>
                    <a:pt x="481" y="806"/>
                    <a:pt x="536" y="1098"/>
                    <a:pt x="573" y="1393"/>
                  </a:cubicBezTo>
                  <a:cubicBezTo>
                    <a:pt x="586" y="1498"/>
                    <a:pt x="677" y="1552"/>
                    <a:pt x="761" y="1552"/>
                  </a:cubicBezTo>
                  <a:cubicBezTo>
                    <a:pt x="844" y="1552"/>
                    <a:pt x="921" y="1499"/>
                    <a:pt x="907" y="1393"/>
                  </a:cubicBezTo>
                  <a:cubicBezTo>
                    <a:pt x="855" y="963"/>
                    <a:pt x="770" y="537"/>
                    <a:pt x="652" y="121"/>
                  </a:cubicBezTo>
                  <a:cubicBezTo>
                    <a:pt x="631" y="44"/>
                    <a:pt x="558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2" name="Google Shape;11292;p21"/>
            <p:cNvSpPr/>
            <p:nvPr/>
          </p:nvSpPr>
          <p:spPr>
            <a:xfrm>
              <a:off x="6588525" y="3395600"/>
              <a:ext cx="22650" cy="27550"/>
            </a:xfrm>
            <a:custGeom>
              <a:avLst/>
              <a:gdLst/>
              <a:ahLst/>
              <a:cxnLst/>
              <a:rect l="l" t="t" r="r" b="b"/>
              <a:pathLst>
                <a:path w="906" h="1102" extrusionOk="0">
                  <a:moveTo>
                    <a:pt x="460" y="1"/>
                  </a:moveTo>
                  <a:cubicBezTo>
                    <a:pt x="407" y="1"/>
                    <a:pt x="354" y="25"/>
                    <a:pt x="324" y="81"/>
                  </a:cubicBezTo>
                  <a:lnTo>
                    <a:pt x="71" y="551"/>
                  </a:lnTo>
                  <a:cubicBezTo>
                    <a:pt x="1" y="682"/>
                    <a:pt x="116" y="803"/>
                    <a:pt x="229" y="803"/>
                  </a:cubicBezTo>
                  <a:cubicBezTo>
                    <a:pt x="279" y="803"/>
                    <a:pt x="329" y="779"/>
                    <a:pt x="361" y="720"/>
                  </a:cubicBezTo>
                  <a:lnTo>
                    <a:pt x="359" y="720"/>
                  </a:lnTo>
                  <a:lnTo>
                    <a:pt x="426" y="597"/>
                  </a:lnTo>
                  <a:lnTo>
                    <a:pt x="426" y="597"/>
                  </a:lnTo>
                  <a:cubicBezTo>
                    <a:pt x="466" y="726"/>
                    <a:pt x="506" y="855"/>
                    <a:pt x="546" y="984"/>
                  </a:cubicBezTo>
                  <a:cubicBezTo>
                    <a:pt x="570" y="1066"/>
                    <a:pt x="636" y="1101"/>
                    <a:pt x="703" y="1101"/>
                  </a:cubicBezTo>
                  <a:cubicBezTo>
                    <a:pt x="804" y="1101"/>
                    <a:pt x="906" y="1020"/>
                    <a:pt x="867" y="896"/>
                  </a:cubicBezTo>
                  <a:lnTo>
                    <a:pt x="629" y="121"/>
                  </a:lnTo>
                  <a:cubicBezTo>
                    <a:pt x="607" y="46"/>
                    <a:pt x="533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3" name="Google Shape;11293;p21"/>
            <p:cNvSpPr/>
            <p:nvPr/>
          </p:nvSpPr>
          <p:spPr>
            <a:xfrm>
              <a:off x="6659200" y="3513275"/>
              <a:ext cx="27300" cy="32900"/>
            </a:xfrm>
            <a:custGeom>
              <a:avLst/>
              <a:gdLst/>
              <a:ahLst/>
              <a:cxnLst/>
              <a:rect l="l" t="t" r="r" b="b"/>
              <a:pathLst>
                <a:path w="1092" h="1316" extrusionOk="0">
                  <a:moveTo>
                    <a:pt x="616" y="864"/>
                  </a:moveTo>
                  <a:cubicBezTo>
                    <a:pt x="667" y="864"/>
                    <a:pt x="703" y="912"/>
                    <a:pt x="650" y="960"/>
                  </a:cubicBezTo>
                  <a:cubicBezTo>
                    <a:pt x="631" y="978"/>
                    <a:pt x="611" y="985"/>
                    <a:pt x="590" y="985"/>
                  </a:cubicBezTo>
                  <a:cubicBezTo>
                    <a:pt x="557" y="985"/>
                    <a:pt x="525" y="966"/>
                    <a:pt x="496" y="939"/>
                  </a:cubicBezTo>
                  <a:lnTo>
                    <a:pt x="496" y="939"/>
                  </a:lnTo>
                  <a:cubicBezTo>
                    <a:pt x="512" y="930"/>
                    <a:pt x="528" y="918"/>
                    <a:pt x="542" y="901"/>
                  </a:cubicBezTo>
                  <a:cubicBezTo>
                    <a:pt x="565" y="875"/>
                    <a:pt x="592" y="864"/>
                    <a:pt x="616" y="864"/>
                  </a:cubicBezTo>
                  <a:close/>
                  <a:moveTo>
                    <a:pt x="399" y="1"/>
                  </a:moveTo>
                  <a:cubicBezTo>
                    <a:pt x="361" y="1"/>
                    <a:pt x="322" y="17"/>
                    <a:pt x="289" y="56"/>
                  </a:cubicBezTo>
                  <a:cubicBezTo>
                    <a:pt x="94" y="280"/>
                    <a:pt x="1" y="577"/>
                    <a:pt x="80" y="870"/>
                  </a:cubicBezTo>
                  <a:cubicBezTo>
                    <a:pt x="145" y="1109"/>
                    <a:pt x="343" y="1316"/>
                    <a:pt x="592" y="1316"/>
                  </a:cubicBezTo>
                  <a:cubicBezTo>
                    <a:pt x="624" y="1316"/>
                    <a:pt x="658" y="1312"/>
                    <a:pt x="692" y="1305"/>
                  </a:cubicBezTo>
                  <a:cubicBezTo>
                    <a:pt x="955" y="1249"/>
                    <a:pt x="1091" y="956"/>
                    <a:pt x="963" y="718"/>
                  </a:cubicBezTo>
                  <a:cubicBezTo>
                    <a:pt x="891" y="585"/>
                    <a:pt x="758" y="521"/>
                    <a:pt x="624" y="521"/>
                  </a:cubicBezTo>
                  <a:cubicBezTo>
                    <a:pt x="542" y="521"/>
                    <a:pt x="459" y="545"/>
                    <a:pt x="389" y="591"/>
                  </a:cubicBezTo>
                  <a:lnTo>
                    <a:pt x="389" y="591"/>
                  </a:lnTo>
                  <a:cubicBezTo>
                    <a:pt x="403" y="481"/>
                    <a:pt x="453" y="375"/>
                    <a:pt x="525" y="292"/>
                  </a:cubicBezTo>
                  <a:cubicBezTo>
                    <a:pt x="634" y="169"/>
                    <a:pt x="521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4" name="Google Shape;11294;p21"/>
            <p:cNvSpPr/>
            <p:nvPr/>
          </p:nvSpPr>
          <p:spPr>
            <a:xfrm>
              <a:off x="6725025" y="3320775"/>
              <a:ext cx="28925" cy="37975"/>
            </a:xfrm>
            <a:custGeom>
              <a:avLst/>
              <a:gdLst/>
              <a:ahLst/>
              <a:cxnLst/>
              <a:rect l="l" t="t" r="r" b="b"/>
              <a:pathLst>
                <a:path w="1157" h="1519" extrusionOk="0">
                  <a:moveTo>
                    <a:pt x="427" y="1"/>
                  </a:moveTo>
                  <a:cubicBezTo>
                    <a:pt x="320" y="1"/>
                    <a:pt x="211" y="43"/>
                    <a:pt x="127" y="118"/>
                  </a:cubicBezTo>
                  <a:cubicBezTo>
                    <a:pt x="1" y="230"/>
                    <a:pt x="118" y="399"/>
                    <a:pt x="252" y="399"/>
                  </a:cubicBezTo>
                  <a:cubicBezTo>
                    <a:pt x="290" y="399"/>
                    <a:pt x="328" y="386"/>
                    <a:pt x="363" y="355"/>
                  </a:cubicBezTo>
                  <a:lnTo>
                    <a:pt x="363" y="355"/>
                  </a:lnTo>
                  <a:lnTo>
                    <a:pt x="362" y="356"/>
                  </a:lnTo>
                  <a:cubicBezTo>
                    <a:pt x="377" y="343"/>
                    <a:pt x="392" y="338"/>
                    <a:pt x="405" y="338"/>
                  </a:cubicBezTo>
                  <a:cubicBezTo>
                    <a:pt x="453" y="338"/>
                    <a:pt x="484" y="405"/>
                    <a:pt x="424" y="443"/>
                  </a:cubicBezTo>
                  <a:cubicBezTo>
                    <a:pt x="305" y="519"/>
                    <a:pt x="321" y="713"/>
                    <a:pt x="464" y="748"/>
                  </a:cubicBezTo>
                  <a:cubicBezTo>
                    <a:pt x="598" y="783"/>
                    <a:pt x="772" y="905"/>
                    <a:pt x="722" y="1068"/>
                  </a:cubicBezTo>
                  <a:cubicBezTo>
                    <a:pt x="700" y="1136"/>
                    <a:pt x="625" y="1188"/>
                    <a:pt x="554" y="1188"/>
                  </a:cubicBezTo>
                  <a:cubicBezTo>
                    <a:pt x="521" y="1188"/>
                    <a:pt x="490" y="1177"/>
                    <a:pt x="464" y="1152"/>
                  </a:cubicBezTo>
                  <a:cubicBezTo>
                    <a:pt x="429" y="1119"/>
                    <a:pt x="391" y="1105"/>
                    <a:pt x="353" y="1105"/>
                  </a:cubicBezTo>
                  <a:cubicBezTo>
                    <a:pt x="222" y="1105"/>
                    <a:pt x="106" y="1274"/>
                    <a:pt x="228" y="1389"/>
                  </a:cubicBezTo>
                  <a:cubicBezTo>
                    <a:pt x="320" y="1477"/>
                    <a:pt x="438" y="1518"/>
                    <a:pt x="555" y="1518"/>
                  </a:cubicBezTo>
                  <a:cubicBezTo>
                    <a:pt x="737" y="1518"/>
                    <a:pt x="919" y="1420"/>
                    <a:pt x="1012" y="1245"/>
                  </a:cubicBezTo>
                  <a:cubicBezTo>
                    <a:pt x="1157" y="971"/>
                    <a:pt x="1004" y="680"/>
                    <a:pt x="770" y="524"/>
                  </a:cubicBezTo>
                  <a:lnTo>
                    <a:pt x="770" y="524"/>
                  </a:lnTo>
                  <a:cubicBezTo>
                    <a:pt x="820" y="403"/>
                    <a:pt x="813" y="263"/>
                    <a:pt x="725" y="147"/>
                  </a:cubicBezTo>
                  <a:cubicBezTo>
                    <a:pt x="648" y="47"/>
                    <a:pt x="53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5" name="Google Shape;11295;p21"/>
            <p:cNvSpPr/>
            <p:nvPr/>
          </p:nvSpPr>
          <p:spPr>
            <a:xfrm>
              <a:off x="6803300" y="3329575"/>
              <a:ext cx="21725" cy="29275"/>
            </a:xfrm>
            <a:custGeom>
              <a:avLst/>
              <a:gdLst/>
              <a:ahLst/>
              <a:cxnLst/>
              <a:rect l="l" t="t" r="r" b="b"/>
              <a:pathLst>
                <a:path w="869" h="1171" extrusionOk="0">
                  <a:moveTo>
                    <a:pt x="499" y="1"/>
                  </a:moveTo>
                  <a:cubicBezTo>
                    <a:pt x="458" y="1"/>
                    <a:pt x="417" y="16"/>
                    <a:pt x="390" y="51"/>
                  </a:cubicBezTo>
                  <a:lnTo>
                    <a:pt x="99" y="427"/>
                  </a:lnTo>
                  <a:cubicBezTo>
                    <a:pt x="0" y="554"/>
                    <a:pt x="112" y="721"/>
                    <a:pt x="229" y="721"/>
                  </a:cubicBezTo>
                  <a:cubicBezTo>
                    <a:pt x="266" y="721"/>
                    <a:pt x="304" y="704"/>
                    <a:pt x="337" y="663"/>
                  </a:cubicBezTo>
                  <a:lnTo>
                    <a:pt x="419" y="557"/>
                  </a:lnTo>
                  <a:lnTo>
                    <a:pt x="419" y="557"/>
                  </a:lnTo>
                  <a:cubicBezTo>
                    <a:pt x="453" y="721"/>
                    <a:pt x="486" y="885"/>
                    <a:pt x="520" y="1049"/>
                  </a:cubicBezTo>
                  <a:cubicBezTo>
                    <a:pt x="537" y="1134"/>
                    <a:pt x="599" y="1170"/>
                    <a:pt x="664" y="1170"/>
                  </a:cubicBezTo>
                  <a:cubicBezTo>
                    <a:pt x="763" y="1170"/>
                    <a:pt x="869" y="1087"/>
                    <a:pt x="843" y="960"/>
                  </a:cubicBezTo>
                  <a:cubicBezTo>
                    <a:pt x="785" y="681"/>
                    <a:pt x="727" y="404"/>
                    <a:pt x="671" y="125"/>
                  </a:cubicBezTo>
                  <a:cubicBezTo>
                    <a:pt x="655" y="51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6" name="Google Shape;11296;p21"/>
            <p:cNvSpPr/>
            <p:nvPr/>
          </p:nvSpPr>
          <p:spPr>
            <a:xfrm>
              <a:off x="6873025" y="3261875"/>
              <a:ext cx="28300" cy="29825"/>
            </a:xfrm>
            <a:custGeom>
              <a:avLst/>
              <a:gdLst/>
              <a:ahLst/>
              <a:cxnLst/>
              <a:rect l="l" t="t" r="r" b="b"/>
              <a:pathLst>
                <a:path w="1132" h="1193" extrusionOk="0">
                  <a:moveTo>
                    <a:pt x="356" y="0"/>
                  </a:moveTo>
                  <a:cubicBezTo>
                    <a:pt x="292" y="0"/>
                    <a:pt x="227" y="16"/>
                    <a:pt x="164" y="49"/>
                  </a:cubicBezTo>
                  <a:cubicBezTo>
                    <a:pt x="1" y="135"/>
                    <a:pt x="101" y="358"/>
                    <a:pt x="252" y="358"/>
                  </a:cubicBezTo>
                  <a:cubicBezTo>
                    <a:pt x="278" y="358"/>
                    <a:pt x="305" y="352"/>
                    <a:pt x="333" y="337"/>
                  </a:cubicBezTo>
                  <a:lnTo>
                    <a:pt x="332" y="337"/>
                  </a:lnTo>
                  <a:cubicBezTo>
                    <a:pt x="345" y="330"/>
                    <a:pt x="358" y="327"/>
                    <a:pt x="369" y="327"/>
                  </a:cubicBezTo>
                  <a:cubicBezTo>
                    <a:pt x="451" y="327"/>
                    <a:pt x="489" y="483"/>
                    <a:pt x="479" y="543"/>
                  </a:cubicBezTo>
                  <a:cubicBezTo>
                    <a:pt x="455" y="680"/>
                    <a:pt x="339" y="798"/>
                    <a:pt x="251" y="898"/>
                  </a:cubicBezTo>
                  <a:cubicBezTo>
                    <a:pt x="148" y="1013"/>
                    <a:pt x="225" y="1168"/>
                    <a:pt x="370" y="1184"/>
                  </a:cubicBezTo>
                  <a:cubicBezTo>
                    <a:pt x="429" y="1190"/>
                    <a:pt x="488" y="1193"/>
                    <a:pt x="547" y="1193"/>
                  </a:cubicBezTo>
                  <a:cubicBezTo>
                    <a:pt x="678" y="1193"/>
                    <a:pt x="809" y="1178"/>
                    <a:pt x="936" y="1149"/>
                  </a:cubicBezTo>
                  <a:cubicBezTo>
                    <a:pt x="1132" y="1104"/>
                    <a:pt x="1068" y="820"/>
                    <a:pt x="888" y="820"/>
                  </a:cubicBezTo>
                  <a:cubicBezTo>
                    <a:pt x="875" y="820"/>
                    <a:pt x="861" y="822"/>
                    <a:pt x="847" y="825"/>
                  </a:cubicBezTo>
                  <a:cubicBezTo>
                    <a:pt x="801" y="835"/>
                    <a:pt x="755" y="843"/>
                    <a:pt x="708" y="849"/>
                  </a:cubicBezTo>
                  <a:lnTo>
                    <a:pt x="708" y="849"/>
                  </a:lnTo>
                  <a:cubicBezTo>
                    <a:pt x="804" y="689"/>
                    <a:pt x="857" y="510"/>
                    <a:pt x="789" y="323"/>
                  </a:cubicBezTo>
                  <a:cubicBezTo>
                    <a:pt x="720" y="133"/>
                    <a:pt x="544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7" name="Google Shape;11297;p21"/>
            <p:cNvSpPr/>
            <p:nvPr/>
          </p:nvSpPr>
          <p:spPr>
            <a:xfrm>
              <a:off x="7005375" y="3459150"/>
              <a:ext cx="23575" cy="31625"/>
            </a:xfrm>
            <a:custGeom>
              <a:avLst/>
              <a:gdLst/>
              <a:ahLst/>
              <a:cxnLst/>
              <a:rect l="l" t="t" r="r" b="b"/>
              <a:pathLst>
                <a:path w="943" h="1265" extrusionOk="0">
                  <a:moveTo>
                    <a:pt x="635" y="0"/>
                  </a:moveTo>
                  <a:cubicBezTo>
                    <a:pt x="575" y="0"/>
                    <a:pt x="514" y="27"/>
                    <a:pt x="485" y="79"/>
                  </a:cubicBezTo>
                  <a:cubicBezTo>
                    <a:pt x="366" y="288"/>
                    <a:pt x="230" y="485"/>
                    <a:pt x="77" y="668"/>
                  </a:cubicBezTo>
                  <a:cubicBezTo>
                    <a:pt x="0" y="760"/>
                    <a:pt x="33" y="956"/>
                    <a:pt x="174" y="956"/>
                  </a:cubicBezTo>
                  <a:cubicBezTo>
                    <a:pt x="181" y="956"/>
                    <a:pt x="188" y="956"/>
                    <a:pt x="195" y="955"/>
                  </a:cubicBezTo>
                  <a:lnTo>
                    <a:pt x="568" y="908"/>
                  </a:lnTo>
                  <a:lnTo>
                    <a:pt x="568" y="908"/>
                  </a:lnTo>
                  <a:cubicBezTo>
                    <a:pt x="579" y="986"/>
                    <a:pt x="591" y="1065"/>
                    <a:pt x="602" y="1144"/>
                  </a:cubicBezTo>
                  <a:cubicBezTo>
                    <a:pt x="614" y="1228"/>
                    <a:pt x="672" y="1265"/>
                    <a:pt x="736" y="1265"/>
                  </a:cubicBezTo>
                  <a:cubicBezTo>
                    <a:pt x="833" y="1265"/>
                    <a:pt x="942" y="1182"/>
                    <a:pt x="924" y="1055"/>
                  </a:cubicBezTo>
                  <a:lnTo>
                    <a:pt x="923" y="1054"/>
                  </a:lnTo>
                  <a:lnTo>
                    <a:pt x="790" y="120"/>
                  </a:lnTo>
                  <a:cubicBezTo>
                    <a:pt x="778" y="39"/>
                    <a:pt x="707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8" name="Google Shape;11298;p21"/>
            <p:cNvSpPr/>
            <p:nvPr/>
          </p:nvSpPr>
          <p:spPr>
            <a:xfrm>
              <a:off x="7077350" y="3345375"/>
              <a:ext cx="24825" cy="39575"/>
            </a:xfrm>
            <a:custGeom>
              <a:avLst/>
              <a:gdLst/>
              <a:ahLst/>
              <a:cxnLst/>
              <a:rect l="l" t="t" r="r" b="b"/>
              <a:pathLst>
                <a:path w="993" h="1583" extrusionOk="0">
                  <a:moveTo>
                    <a:pt x="781" y="0"/>
                  </a:moveTo>
                  <a:cubicBezTo>
                    <a:pt x="779" y="0"/>
                    <a:pt x="777" y="0"/>
                    <a:pt x="776" y="1"/>
                  </a:cubicBezTo>
                  <a:cubicBezTo>
                    <a:pt x="579" y="7"/>
                    <a:pt x="266" y="19"/>
                    <a:pt x="132" y="190"/>
                  </a:cubicBezTo>
                  <a:cubicBezTo>
                    <a:pt x="1" y="356"/>
                    <a:pt x="103" y="655"/>
                    <a:pt x="126" y="843"/>
                  </a:cubicBezTo>
                  <a:cubicBezTo>
                    <a:pt x="139" y="942"/>
                    <a:pt x="212" y="1006"/>
                    <a:pt x="294" y="1006"/>
                  </a:cubicBezTo>
                  <a:cubicBezTo>
                    <a:pt x="333" y="1006"/>
                    <a:pt x="374" y="991"/>
                    <a:pt x="412" y="960"/>
                  </a:cubicBezTo>
                  <a:cubicBezTo>
                    <a:pt x="413" y="960"/>
                    <a:pt x="414" y="959"/>
                    <a:pt x="414" y="959"/>
                  </a:cubicBezTo>
                  <a:cubicBezTo>
                    <a:pt x="440" y="959"/>
                    <a:pt x="540" y="1254"/>
                    <a:pt x="444" y="1254"/>
                  </a:cubicBezTo>
                  <a:cubicBezTo>
                    <a:pt x="432" y="1254"/>
                    <a:pt x="417" y="1249"/>
                    <a:pt x="397" y="1238"/>
                  </a:cubicBezTo>
                  <a:cubicBezTo>
                    <a:pt x="369" y="1222"/>
                    <a:pt x="341" y="1215"/>
                    <a:pt x="315" y="1215"/>
                  </a:cubicBezTo>
                  <a:cubicBezTo>
                    <a:pt x="167" y="1215"/>
                    <a:pt x="68" y="1437"/>
                    <a:pt x="228" y="1527"/>
                  </a:cubicBezTo>
                  <a:cubicBezTo>
                    <a:pt x="295" y="1566"/>
                    <a:pt x="363" y="1583"/>
                    <a:pt x="427" y="1583"/>
                  </a:cubicBezTo>
                  <a:cubicBezTo>
                    <a:pt x="664" y="1583"/>
                    <a:pt x="853" y="1346"/>
                    <a:pt x="820" y="1081"/>
                  </a:cubicBezTo>
                  <a:cubicBezTo>
                    <a:pt x="793" y="861"/>
                    <a:pt x="620" y="656"/>
                    <a:pt x="422" y="638"/>
                  </a:cubicBezTo>
                  <a:lnTo>
                    <a:pt x="422" y="638"/>
                  </a:lnTo>
                  <a:cubicBezTo>
                    <a:pt x="410" y="570"/>
                    <a:pt x="402" y="502"/>
                    <a:pt x="414" y="455"/>
                  </a:cubicBezTo>
                  <a:cubicBezTo>
                    <a:pt x="446" y="332"/>
                    <a:pt x="654" y="339"/>
                    <a:pt x="776" y="336"/>
                  </a:cubicBezTo>
                  <a:cubicBezTo>
                    <a:pt x="989" y="330"/>
                    <a:pt x="992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299" name="Google Shape;11299;p21"/>
            <p:cNvSpPr/>
            <p:nvPr/>
          </p:nvSpPr>
          <p:spPr>
            <a:xfrm>
              <a:off x="3331600" y="3429475"/>
              <a:ext cx="13600" cy="146675"/>
            </a:xfrm>
            <a:custGeom>
              <a:avLst/>
              <a:gdLst/>
              <a:ahLst/>
              <a:cxnLst/>
              <a:rect l="l" t="t" r="r" b="b"/>
              <a:pathLst>
                <a:path w="544" h="5867" extrusionOk="0">
                  <a:moveTo>
                    <a:pt x="166" y="0"/>
                  </a:moveTo>
                  <a:cubicBezTo>
                    <a:pt x="82" y="0"/>
                    <a:pt x="1" y="54"/>
                    <a:pt x="5" y="162"/>
                  </a:cubicBezTo>
                  <a:lnTo>
                    <a:pt x="205" y="5705"/>
                  </a:lnTo>
                  <a:cubicBezTo>
                    <a:pt x="209" y="5813"/>
                    <a:pt x="295" y="5866"/>
                    <a:pt x="378" y="5866"/>
                  </a:cubicBezTo>
                  <a:cubicBezTo>
                    <a:pt x="462" y="5866"/>
                    <a:pt x="544" y="5813"/>
                    <a:pt x="539" y="5705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0" name="Google Shape;11300;p21"/>
            <p:cNvSpPr/>
            <p:nvPr/>
          </p:nvSpPr>
          <p:spPr>
            <a:xfrm>
              <a:off x="3332550" y="3448700"/>
              <a:ext cx="69825" cy="67200"/>
            </a:xfrm>
            <a:custGeom>
              <a:avLst/>
              <a:gdLst/>
              <a:ahLst/>
              <a:cxnLst/>
              <a:rect l="l" t="t" r="r" b="b"/>
              <a:pathLst>
                <a:path w="2793" h="2688" extrusionOk="0">
                  <a:moveTo>
                    <a:pt x="2551" y="0"/>
                  </a:moveTo>
                  <a:cubicBezTo>
                    <a:pt x="2513" y="0"/>
                    <a:pt x="2474" y="15"/>
                    <a:pt x="2440" y="50"/>
                  </a:cubicBezTo>
                  <a:lnTo>
                    <a:pt x="117" y="2401"/>
                  </a:lnTo>
                  <a:cubicBezTo>
                    <a:pt x="0" y="2520"/>
                    <a:pt x="114" y="2687"/>
                    <a:pt x="242" y="2687"/>
                  </a:cubicBezTo>
                  <a:cubicBezTo>
                    <a:pt x="280" y="2687"/>
                    <a:pt x="320" y="2673"/>
                    <a:pt x="355" y="2637"/>
                  </a:cubicBezTo>
                  <a:lnTo>
                    <a:pt x="2676" y="287"/>
                  </a:lnTo>
                  <a:cubicBezTo>
                    <a:pt x="2793" y="168"/>
                    <a:pt x="2679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1" name="Google Shape;11301;p21"/>
            <p:cNvSpPr/>
            <p:nvPr/>
          </p:nvSpPr>
          <p:spPr>
            <a:xfrm>
              <a:off x="3342650" y="3510375"/>
              <a:ext cx="50300" cy="67750"/>
            </a:xfrm>
            <a:custGeom>
              <a:avLst/>
              <a:gdLst/>
              <a:ahLst/>
              <a:cxnLst/>
              <a:rect l="l" t="t" r="r" b="b"/>
              <a:pathLst>
                <a:path w="2012" h="2710" extrusionOk="0">
                  <a:moveTo>
                    <a:pt x="233" y="0"/>
                  </a:moveTo>
                  <a:cubicBezTo>
                    <a:pt x="112" y="0"/>
                    <a:pt x="0" y="168"/>
                    <a:pt x="106" y="292"/>
                  </a:cubicBezTo>
                  <a:cubicBezTo>
                    <a:pt x="710" y="1006"/>
                    <a:pt x="1230" y="1790"/>
                    <a:pt x="1654" y="2625"/>
                  </a:cubicBezTo>
                  <a:cubicBezTo>
                    <a:pt x="1685" y="2684"/>
                    <a:pt x="1734" y="2709"/>
                    <a:pt x="1785" y="2709"/>
                  </a:cubicBezTo>
                  <a:cubicBezTo>
                    <a:pt x="1896" y="2709"/>
                    <a:pt x="2012" y="2588"/>
                    <a:pt x="1944" y="2455"/>
                  </a:cubicBezTo>
                  <a:cubicBezTo>
                    <a:pt x="1505" y="1597"/>
                    <a:pt x="966" y="791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2" name="Google Shape;11302;p21"/>
            <p:cNvSpPr/>
            <p:nvPr/>
          </p:nvSpPr>
          <p:spPr>
            <a:xfrm>
              <a:off x="3402375" y="3496475"/>
              <a:ext cx="54025" cy="9775"/>
            </a:xfrm>
            <a:custGeom>
              <a:avLst/>
              <a:gdLst/>
              <a:ahLst/>
              <a:cxnLst/>
              <a:rect l="l" t="t" r="r" b="b"/>
              <a:pathLst>
                <a:path w="2161" h="391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1946" y="391"/>
                  </a:lnTo>
                  <a:cubicBezTo>
                    <a:pt x="1948" y="391"/>
                    <a:pt x="1949" y="391"/>
                    <a:pt x="1951" y="391"/>
                  </a:cubicBezTo>
                  <a:cubicBezTo>
                    <a:pt x="2161" y="391"/>
                    <a:pt x="2159" y="63"/>
                    <a:pt x="1946" y="55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3" name="Google Shape;11303;p21"/>
            <p:cNvSpPr/>
            <p:nvPr/>
          </p:nvSpPr>
          <p:spPr>
            <a:xfrm>
              <a:off x="3405675" y="3528325"/>
              <a:ext cx="67000" cy="12000"/>
            </a:xfrm>
            <a:custGeom>
              <a:avLst/>
              <a:gdLst/>
              <a:ahLst/>
              <a:cxnLst/>
              <a:rect l="l" t="t" r="r" b="b"/>
              <a:pathLst>
                <a:path w="2680" h="480" extrusionOk="0">
                  <a:moveTo>
                    <a:pt x="2478" y="1"/>
                  </a:moveTo>
                  <a:cubicBezTo>
                    <a:pt x="2473" y="1"/>
                    <a:pt x="2469" y="1"/>
                    <a:pt x="2465" y="1"/>
                  </a:cubicBezTo>
                  <a:lnTo>
                    <a:pt x="215" y="145"/>
                  </a:lnTo>
                  <a:cubicBezTo>
                    <a:pt x="6" y="158"/>
                    <a:pt x="0" y="479"/>
                    <a:pt x="202" y="479"/>
                  </a:cubicBezTo>
                  <a:cubicBezTo>
                    <a:pt x="206" y="479"/>
                    <a:pt x="211" y="479"/>
                    <a:pt x="215" y="479"/>
                  </a:cubicBezTo>
                  <a:lnTo>
                    <a:pt x="2465" y="337"/>
                  </a:lnTo>
                  <a:cubicBezTo>
                    <a:pt x="2674" y="324"/>
                    <a:pt x="2680" y="1"/>
                    <a:pt x="2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4" name="Google Shape;11304;p21"/>
            <p:cNvSpPr/>
            <p:nvPr/>
          </p:nvSpPr>
          <p:spPr>
            <a:xfrm>
              <a:off x="3496275" y="3479375"/>
              <a:ext cx="80475" cy="81975"/>
            </a:xfrm>
            <a:custGeom>
              <a:avLst/>
              <a:gdLst/>
              <a:ahLst/>
              <a:cxnLst/>
              <a:rect l="l" t="t" r="r" b="b"/>
              <a:pathLst>
                <a:path w="3219" h="3279" extrusionOk="0">
                  <a:moveTo>
                    <a:pt x="258" y="1"/>
                  </a:moveTo>
                  <a:cubicBezTo>
                    <a:pt x="120" y="1"/>
                    <a:pt x="0" y="170"/>
                    <a:pt x="130" y="278"/>
                  </a:cubicBezTo>
                  <a:lnTo>
                    <a:pt x="131" y="278"/>
                  </a:lnTo>
                  <a:cubicBezTo>
                    <a:pt x="1157" y="1133"/>
                    <a:pt x="2069" y="2117"/>
                    <a:pt x="2842" y="3206"/>
                  </a:cubicBezTo>
                  <a:cubicBezTo>
                    <a:pt x="2879" y="3257"/>
                    <a:pt x="2930" y="3279"/>
                    <a:pt x="2981" y="3279"/>
                  </a:cubicBezTo>
                  <a:cubicBezTo>
                    <a:pt x="3101" y="3279"/>
                    <a:pt x="3218" y="3160"/>
                    <a:pt x="3130" y="3036"/>
                  </a:cubicBezTo>
                  <a:cubicBezTo>
                    <a:pt x="2343" y="1923"/>
                    <a:pt x="1414" y="916"/>
                    <a:pt x="368" y="42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5" name="Google Shape;11305;p21"/>
            <p:cNvSpPr/>
            <p:nvPr/>
          </p:nvSpPr>
          <p:spPr>
            <a:xfrm>
              <a:off x="3505000" y="3483750"/>
              <a:ext cx="47425" cy="80925"/>
            </a:xfrm>
            <a:custGeom>
              <a:avLst/>
              <a:gdLst/>
              <a:ahLst/>
              <a:cxnLst/>
              <a:rect l="l" t="t" r="r" b="b"/>
              <a:pathLst>
                <a:path w="1897" h="3237" extrusionOk="0">
                  <a:moveTo>
                    <a:pt x="1670" y="1"/>
                  </a:moveTo>
                  <a:cubicBezTo>
                    <a:pt x="1620" y="1"/>
                    <a:pt x="1572" y="25"/>
                    <a:pt x="1541" y="85"/>
                  </a:cubicBezTo>
                  <a:lnTo>
                    <a:pt x="1541" y="87"/>
                  </a:lnTo>
                  <a:cubicBezTo>
                    <a:pt x="1050" y="1052"/>
                    <a:pt x="559" y="2018"/>
                    <a:pt x="68" y="2983"/>
                  </a:cubicBezTo>
                  <a:cubicBezTo>
                    <a:pt x="0" y="3115"/>
                    <a:pt x="117" y="3237"/>
                    <a:pt x="227" y="3237"/>
                  </a:cubicBezTo>
                  <a:cubicBezTo>
                    <a:pt x="277" y="3237"/>
                    <a:pt x="326" y="3212"/>
                    <a:pt x="356" y="3153"/>
                  </a:cubicBezTo>
                  <a:cubicBezTo>
                    <a:pt x="847" y="2187"/>
                    <a:pt x="1338" y="1220"/>
                    <a:pt x="1830" y="254"/>
                  </a:cubicBezTo>
                  <a:cubicBezTo>
                    <a:pt x="1897" y="123"/>
                    <a:pt x="1781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6" name="Google Shape;11306;p21"/>
            <p:cNvSpPr/>
            <p:nvPr/>
          </p:nvSpPr>
          <p:spPr>
            <a:xfrm>
              <a:off x="3583900" y="3455025"/>
              <a:ext cx="49900" cy="48825"/>
            </a:xfrm>
            <a:custGeom>
              <a:avLst/>
              <a:gdLst/>
              <a:ahLst/>
              <a:cxnLst/>
              <a:rect l="l" t="t" r="r" b="b"/>
              <a:pathLst>
                <a:path w="1996" h="1953" extrusionOk="0">
                  <a:moveTo>
                    <a:pt x="580" y="0"/>
                  </a:moveTo>
                  <a:cubicBezTo>
                    <a:pt x="291" y="0"/>
                    <a:pt x="17" y="161"/>
                    <a:pt x="5" y="494"/>
                  </a:cubicBezTo>
                  <a:cubicBezTo>
                    <a:pt x="1" y="602"/>
                    <a:pt x="82" y="656"/>
                    <a:pt x="166" y="656"/>
                  </a:cubicBezTo>
                  <a:cubicBezTo>
                    <a:pt x="250" y="656"/>
                    <a:pt x="335" y="602"/>
                    <a:pt x="339" y="494"/>
                  </a:cubicBezTo>
                  <a:lnTo>
                    <a:pt x="338" y="494"/>
                  </a:lnTo>
                  <a:cubicBezTo>
                    <a:pt x="343" y="374"/>
                    <a:pt x="434" y="330"/>
                    <a:pt x="543" y="330"/>
                  </a:cubicBezTo>
                  <a:cubicBezTo>
                    <a:pt x="674" y="330"/>
                    <a:pt x="829" y="394"/>
                    <a:pt x="888" y="465"/>
                  </a:cubicBezTo>
                  <a:cubicBezTo>
                    <a:pt x="1149" y="783"/>
                    <a:pt x="801" y="1320"/>
                    <a:pt x="629" y="1597"/>
                  </a:cubicBezTo>
                  <a:cubicBezTo>
                    <a:pt x="557" y="1715"/>
                    <a:pt x="654" y="1838"/>
                    <a:pt x="774" y="1849"/>
                  </a:cubicBezTo>
                  <a:lnTo>
                    <a:pt x="1782" y="1951"/>
                  </a:lnTo>
                  <a:cubicBezTo>
                    <a:pt x="1789" y="1952"/>
                    <a:pt x="1795" y="1952"/>
                    <a:pt x="1801" y="1952"/>
                  </a:cubicBezTo>
                  <a:cubicBezTo>
                    <a:pt x="1996" y="1952"/>
                    <a:pt x="1988" y="1636"/>
                    <a:pt x="1782" y="1615"/>
                  </a:cubicBezTo>
                  <a:lnTo>
                    <a:pt x="1047" y="1542"/>
                  </a:lnTo>
                  <a:lnTo>
                    <a:pt x="1047" y="1542"/>
                  </a:lnTo>
                  <a:cubicBezTo>
                    <a:pt x="1300" y="1063"/>
                    <a:pt x="1511" y="387"/>
                    <a:pt x="943" y="89"/>
                  </a:cubicBezTo>
                  <a:cubicBezTo>
                    <a:pt x="832" y="30"/>
                    <a:pt x="705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7" name="Google Shape;11307;p21"/>
            <p:cNvSpPr/>
            <p:nvPr/>
          </p:nvSpPr>
          <p:spPr>
            <a:xfrm>
              <a:off x="3689050" y="3475400"/>
              <a:ext cx="17125" cy="81700"/>
            </a:xfrm>
            <a:custGeom>
              <a:avLst/>
              <a:gdLst/>
              <a:ahLst/>
              <a:cxnLst/>
              <a:rect l="l" t="t" r="r" b="b"/>
              <a:pathLst>
                <a:path w="685" h="3268" extrusionOk="0">
                  <a:moveTo>
                    <a:pt x="190" y="0"/>
                  </a:moveTo>
                  <a:cubicBezTo>
                    <a:pt x="107" y="0"/>
                    <a:pt x="22" y="55"/>
                    <a:pt x="20" y="163"/>
                  </a:cubicBezTo>
                  <a:cubicBezTo>
                    <a:pt x="0" y="1167"/>
                    <a:pt x="105" y="2169"/>
                    <a:pt x="333" y="3148"/>
                  </a:cubicBezTo>
                  <a:cubicBezTo>
                    <a:pt x="352" y="3231"/>
                    <a:pt x="415" y="3267"/>
                    <a:pt x="480" y="3267"/>
                  </a:cubicBezTo>
                  <a:cubicBezTo>
                    <a:pt x="579" y="3267"/>
                    <a:pt x="685" y="3185"/>
                    <a:pt x="656" y="3058"/>
                  </a:cubicBezTo>
                  <a:cubicBezTo>
                    <a:pt x="435" y="2109"/>
                    <a:pt x="334" y="1136"/>
                    <a:pt x="354" y="163"/>
                  </a:cubicBezTo>
                  <a:cubicBezTo>
                    <a:pt x="356" y="55"/>
                    <a:pt x="27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8" name="Google Shape;11308;p21"/>
            <p:cNvSpPr/>
            <p:nvPr/>
          </p:nvSpPr>
          <p:spPr>
            <a:xfrm>
              <a:off x="3660125" y="3526800"/>
              <a:ext cx="68675" cy="11575"/>
            </a:xfrm>
            <a:custGeom>
              <a:avLst/>
              <a:gdLst/>
              <a:ahLst/>
              <a:cxnLst/>
              <a:rect l="l" t="t" r="r" b="b"/>
              <a:pathLst>
                <a:path w="2747" h="463" extrusionOk="0">
                  <a:moveTo>
                    <a:pt x="1559" y="1"/>
                  </a:moveTo>
                  <a:cubicBezTo>
                    <a:pt x="1102" y="1"/>
                    <a:pt x="646" y="46"/>
                    <a:pt x="198" y="136"/>
                  </a:cubicBezTo>
                  <a:cubicBezTo>
                    <a:pt x="0" y="176"/>
                    <a:pt x="66" y="463"/>
                    <a:pt x="250" y="463"/>
                  </a:cubicBezTo>
                  <a:cubicBezTo>
                    <a:pt x="262" y="463"/>
                    <a:pt x="275" y="462"/>
                    <a:pt x="288" y="459"/>
                  </a:cubicBezTo>
                  <a:cubicBezTo>
                    <a:pt x="705" y="374"/>
                    <a:pt x="1131" y="332"/>
                    <a:pt x="1556" y="332"/>
                  </a:cubicBezTo>
                  <a:cubicBezTo>
                    <a:pt x="1856" y="332"/>
                    <a:pt x="2156" y="353"/>
                    <a:pt x="2454" y="395"/>
                  </a:cubicBezTo>
                  <a:cubicBezTo>
                    <a:pt x="2463" y="396"/>
                    <a:pt x="2472" y="397"/>
                    <a:pt x="2480" y="397"/>
                  </a:cubicBezTo>
                  <a:cubicBezTo>
                    <a:pt x="2672" y="397"/>
                    <a:pt x="2747" y="101"/>
                    <a:pt x="2544" y="72"/>
                  </a:cubicBezTo>
                  <a:cubicBezTo>
                    <a:pt x="2217" y="24"/>
                    <a:pt x="1888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09" name="Google Shape;11309;p21"/>
            <p:cNvSpPr/>
            <p:nvPr/>
          </p:nvSpPr>
          <p:spPr>
            <a:xfrm>
              <a:off x="3747125" y="3455475"/>
              <a:ext cx="47475" cy="133175"/>
            </a:xfrm>
            <a:custGeom>
              <a:avLst/>
              <a:gdLst/>
              <a:ahLst/>
              <a:cxnLst/>
              <a:rect l="l" t="t" r="r" b="b"/>
              <a:pathLst>
                <a:path w="1899" h="5327" extrusionOk="0">
                  <a:moveTo>
                    <a:pt x="1313" y="1"/>
                  </a:moveTo>
                  <a:cubicBezTo>
                    <a:pt x="501" y="1"/>
                    <a:pt x="279" y="1580"/>
                    <a:pt x="188" y="2177"/>
                  </a:cubicBezTo>
                  <a:cubicBezTo>
                    <a:pt x="0" y="3404"/>
                    <a:pt x="257" y="4754"/>
                    <a:pt x="1489" y="5310"/>
                  </a:cubicBezTo>
                  <a:cubicBezTo>
                    <a:pt x="1514" y="5321"/>
                    <a:pt x="1539" y="5326"/>
                    <a:pt x="1562" y="5326"/>
                  </a:cubicBezTo>
                  <a:cubicBezTo>
                    <a:pt x="1721" y="5326"/>
                    <a:pt x="1828" y="5098"/>
                    <a:pt x="1657" y="5020"/>
                  </a:cubicBezTo>
                  <a:cubicBezTo>
                    <a:pt x="791" y="4630"/>
                    <a:pt x="453" y="3791"/>
                    <a:pt x="456" y="2876"/>
                  </a:cubicBezTo>
                  <a:cubicBezTo>
                    <a:pt x="458" y="2636"/>
                    <a:pt x="669" y="360"/>
                    <a:pt x="1371" y="360"/>
                  </a:cubicBezTo>
                  <a:cubicBezTo>
                    <a:pt x="1433" y="360"/>
                    <a:pt x="1500" y="378"/>
                    <a:pt x="1570" y="417"/>
                  </a:cubicBezTo>
                  <a:cubicBezTo>
                    <a:pt x="1598" y="432"/>
                    <a:pt x="1625" y="439"/>
                    <a:pt x="1651" y="439"/>
                  </a:cubicBezTo>
                  <a:cubicBezTo>
                    <a:pt x="1800" y="439"/>
                    <a:pt x="1899" y="217"/>
                    <a:pt x="1738" y="127"/>
                  </a:cubicBezTo>
                  <a:lnTo>
                    <a:pt x="1739" y="127"/>
                  </a:lnTo>
                  <a:cubicBezTo>
                    <a:pt x="1581" y="40"/>
                    <a:pt x="1440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0" name="Google Shape;11310;p21"/>
            <p:cNvSpPr/>
            <p:nvPr/>
          </p:nvSpPr>
          <p:spPr>
            <a:xfrm>
              <a:off x="3807650" y="3497200"/>
              <a:ext cx="69500" cy="141975"/>
            </a:xfrm>
            <a:custGeom>
              <a:avLst/>
              <a:gdLst/>
              <a:ahLst/>
              <a:cxnLst/>
              <a:rect l="l" t="t" r="r" b="b"/>
              <a:pathLst>
                <a:path w="2780" h="5679" extrusionOk="0">
                  <a:moveTo>
                    <a:pt x="1803" y="995"/>
                  </a:moveTo>
                  <a:lnTo>
                    <a:pt x="2285" y="1739"/>
                  </a:lnTo>
                  <a:cubicBezTo>
                    <a:pt x="1834" y="2439"/>
                    <a:pt x="1462" y="2789"/>
                    <a:pt x="1171" y="2789"/>
                  </a:cubicBezTo>
                  <a:cubicBezTo>
                    <a:pt x="994" y="2789"/>
                    <a:pt x="847" y="2660"/>
                    <a:pt x="729" y="2401"/>
                  </a:cubicBezTo>
                  <a:cubicBezTo>
                    <a:pt x="618" y="2284"/>
                    <a:pt x="552" y="2130"/>
                    <a:pt x="545" y="1968"/>
                  </a:cubicBezTo>
                  <a:cubicBezTo>
                    <a:pt x="534" y="1923"/>
                    <a:pt x="526" y="1878"/>
                    <a:pt x="520" y="1833"/>
                  </a:cubicBezTo>
                  <a:lnTo>
                    <a:pt x="520" y="1833"/>
                  </a:lnTo>
                  <a:cubicBezTo>
                    <a:pt x="533" y="1484"/>
                    <a:pt x="581" y="1189"/>
                    <a:pt x="693" y="1101"/>
                  </a:cubicBezTo>
                  <a:lnTo>
                    <a:pt x="1803" y="995"/>
                  </a:lnTo>
                  <a:close/>
                  <a:moveTo>
                    <a:pt x="1260" y="0"/>
                  </a:moveTo>
                  <a:cubicBezTo>
                    <a:pt x="1236" y="0"/>
                    <a:pt x="1210" y="6"/>
                    <a:pt x="1184" y="18"/>
                  </a:cubicBezTo>
                  <a:lnTo>
                    <a:pt x="1182" y="18"/>
                  </a:lnTo>
                  <a:cubicBezTo>
                    <a:pt x="403" y="390"/>
                    <a:pt x="0" y="1324"/>
                    <a:pt x="223" y="2144"/>
                  </a:cubicBezTo>
                  <a:lnTo>
                    <a:pt x="223" y="2144"/>
                  </a:lnTo>
                  <a:cubicBezTo>
                    <a:pt x="223" y="2158"/>
                    <a:pt x="222" y="2172"/>
                    <a:pt x="221" y="2186"/>
                  </a:cubicBezTo>
                  <a:cubicBezTo>
                    <a:pt x="163" y="3353"/>
                    <a:pt x="391" y="4485"/>
                    <a:pt x="819" y="5566"/>
                  </a:cubicBezTo>
                  <a:cubicBezTo>
                    <a:pt x="851" y="5645"/>
                    <a:pt x="920" y="5678"/>
                    <a:pt x="988" y="5678"/>
                  </a:cubicBezTo>
                  <a:cubicBezTo>
                    <a:pt x="1091" y="5678"/>
                    <a:pt x="1191" y="5599"/>
                    <a:pt x="1143" y="5478"/>
                  </a:cubicBezTo>
                  <a:cubicBezTo>
                    <a:pt x="867" y="4781"/>
                    <a:pt x="662" y="4073"/>
                    <a:pt x="586" y="3322"/>
                  </a:cubicBezTo>
                  <a:cubicBezTo>
                    <a:pt x="575" y="3221"/>
                    <a:pt x="555" y="3011"/>
                    <a:pt x="539" y="2757"/>
                  </a:cubicBezTo>
                  <a:lnTo>
                    <a:pt x="539" y="2757"/>
                  </a:lnTo>
                  <a:cubicBezTo>
                    <a:pt x="805" y="3076"/>
                    <a:pt x="1173" y="3238"/>
                    <a:pt x="1529" y="3238"/>
                  </a:cubicBezTo>
                  <a:cubicBezTo>
                    <a:pt x="2016" y="3238"/>
                    <a:pt x="2480" y="2933"/>
                    <a:pt x="2627" y="2310"/>
                  </a:cubicBezTo>
                  <a:cubicBezTo>
                    <a:pt x="2779" y="1662"/>
                    <a:pt x="2117" y="498"/>
                    <a:pt x="1368" y="298"/>
                  </a:cubicBezTo>
                  <a:lnTo>
                    <a:pt x="1368" y="298"/>
                  </a:lnTo>
                  <a:cubicBezTo>
                    <a:pt x="1513" y="211"/>
                    <a:pt x="1410" y="0"/>
                    <a:pt x="1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1" name="Google Shape;11311;p21"/>
            <p:cNvSpPr/>
            <p:nvPr/>
          </p:nvSpPr>
          <p:spPr>
            <a:xfrm>
              <a:off x="3909275" y="3495375"/>
              <a:ext cx="12025" cy="81625"/>
            </a:xfrm>
            <a:custGeom>
              <a:avLst/>
              <a:gdLst/>
              <a:ahLst/>
              <a:cxnLst/>
              <a:rect l="l" t="t" r="r" b="b"/>
              <a:pathLst>
                <a:path w="481" h="3265" extrusionOk="0">
                  <a:moveTo>
                    <a:pt x="179" y="0"/>
                  </a:moveTo>
                  <a:cubicBezTo>
                    <a:pt x="96" y="0"/>
                    <a:pt x="12" y="54"/>
                    <a:pt x="11" y="162"/>
                  </a:cubicBezTo>
                  <a:cubicBezTo>
                    <a:pt x="0" y="1144"/>
                    <a:pt x="43" y="2126"/>
                    <a:pt x="136" y="3104"/>
                  </a:cubicBezTo>
                  <a:cubicBezTo>
                    <a:pt x="146" y="3211"/>
                    <a:pt x="235" y="3264"/>
                    <a:pt x="319" y="3264"/>
                  </a:cubicBezTo>
                  <a:cubicBezTo>
                    <a:pt x="402" y="3264"/>
                    <a:pt x="480" y="3211"/>
                    <a:pt x="470" y="3104"/>
                  </a:cubicBezTo>
                  <a:cubicBezTo>
                    <a:pt x="377" y="2126"/>
                    <a:pt x="336" y="1144"/>
                    <a:pt x="345" y="162"/>
                  </a:cubicBezTo>
                  <a:cubicBezTo>
                    <a:pt x="346" y="54"/>
                    <a:pt x="263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2" name="Google Shape;11312;p21"/>
            <p:cNvSpPr/>
            <p:nvPr/>
          </p:nvSpPr>
          <p:spPr>
            <a:xfrm>
              <a:off x="3889000" y="3538075"/>
              <a:ext cx="60075" cy="11350"/>
            </a:xfrm>
            <a:custGeom>
              <a:avLst/>
              <a:gdLst/>
              <a:ahLst/>
              <a:cxnLst/>
              <a:rect l="l" t="t" r="r" b="b"/>
              <a:pathLst>
                <a:path w="2403" h="454" extrusionOk="0">
                  <a:moveTo>
                    <a:pt x="1332" y="1"/>
                  </a:moveTo>
                  <a:cubicBezTo>
                    <a:pt x="951" y="1"/>
                    <a:pt x="570" y="42"/>
                    <a:pt x="197" y="125"/>
                  </a:cubicBezTo>
                  <a:cubicBezTo>
                    <a:pt x="0" y="170"/>
                    <a:pt x="64" y="454"/>
                    <a:pt x="244" y="454"/>
                  </a:cubicBezTo>
                  <a:cubicBezTo>
                    <a:pt x="257" y="454"/>
                    <a:pt x="271" y="452"/>
                    <a:pt x="285" y="449"/>
                  </a:cubicBezTo>
                  <a:cubicBezTo>
                    <a:pt x="630" y="371"/>
                    <a:pt x="981" y="332"/>
                    <a:pt x="1333" y="332"/>
                  </a:cubicBezTo>
                  <a:cubicBezTo>
                    <a:pt x="1594" y="332"/>
                    <a:pt x="1854" y="353"/>
                    <a:pt x="2113" y="395"/>
                  </a:cubicBezTo>
                  <a:cubicBezTo>
                    <a:pt x="2123" y="397"/>
                    <a:pt x="2134" y="398"/>
                    <a:pt x="2144" y="398"/>
                  </a:cubicBezTo>
                  <a:cubicBezTo>
                    <a:pt x="2330" y="398"/>
                    <a:pt x="2402" y="107"/>
                    <a:pt x="2201" y="74"/>
                  </a:cubicBezTo>
                  <a:cubicBezTo>
                    <a:pt x="1913" y="25"/>
                    <a:pt x="1623" y="1"/>
                    <a:pt x="1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3" name="Google Shape;11313;p21"/>
            <p:cNvSpPr/>
            <p:nvPr/>
          </p:nvSpPr>
          <p:spPr>
            <a:xfrm>
              <a:off x="3957350" y="3496600"/>
              <a:ext cx="66000" cy="74175"/>
            </a:xfrm>
            <a:custGeom>
              <a:avLst/>
              <a:gdLst/>
              <a:ahLst/>
              <a:cxnLst/>
              <a:rect l="l" t="t" r="r" b="b"/>
              <a:pathLst>
                <a:path w="2640" h="2967" extrusionOk="0">
                  <a:moveTo>
                    <a:pt x="1120" y="302"/>
                  </a:moveTo>
                  <a:cubicBezTo>
                    <a:pt x="1244" y="302"/>
                    <a:pt x="1385" y="334"/>
                    <a:pt x="1543" y="404"/>
                  </a:cubicBezTo>
                  <a:cubicBezTo>
                    <a:pt x="2143" y="764"/>
                    <a:pt x="2318" y="2625"/>
                    <a:pt x="1458" y="2625"/>
                  </a:cubicBezTo>
                  <a:cubicBezTo>
                    <a:pt x="1405" y="2625"/>
                    <a:pt x="1350" y="2618"/>
                    <a:pt x="1290" y="2604"/>
                  </a:cubicBezTo>
                  <a:cubicBezTo>
                    <a:pt x="236" y="2348"/>
                    <a:pt x="124" y="302"/>
                    <a:pt x="1120" y="302"/>
                  </a:cubicBezTo>
                  <a:close/>
                  <a:moveTo>
                    <a:pt x="1184" y="0"/>
                  </a:moveTo>
                  <a:cubicBezTo>
                    <a:pt x="630" y="0"/>
                    <a:pt x="141" y="379"/>
                    <a:pt x="76" y="1003"/>
                  </a:cubicBezTo>
                  <a:cubicBezTo>
                    <a:pt x="1" y="1713"/>
                    <a:pt x="387" y="2605"/>
                    <a:pt x="1078" y="2881"/>
                  </a:cubicBezTo>
                  <a:cubicBezTo>
                    <a:pt x="1223" y="2940"/>
                    <a:pt x="1356" y="2966"/>
                    <a:pt x="1477" y="2966"/>
                  </a:cubicBezTo>
                  <a:cubicBezTo>
                    <a:pt x="2576" y="2966"/>
                    <a:pt x="2640" y="752"/>
                    <a:pt x="1761" y="147"/>
                  </a:cubicBezTo>
                  <a:lnTo>
                    <a:pt x="1761" y="147"/>
                  </a:lnTo>
                  <a:cubicBezTo>
                    <a:pt x="1748" y="135"/>
                    <a:pt x="1732" y="124"/>
                    <a:pt x="1712" y="116"/>
                  </a:cubicBezTo>
                  <a:lnTo>
                    <a:pt x="1712" y="116"/>
                  </a:lnTo>
                  <a:cubicBezTo>
                    <a:pt x="1712" y="116"/>
                    <a:pt x="1712" y="116"/>
                    <a:pt x="1712" y="116"/>
                  </a:cubicBezTo>
                  <a:cubicBezTo>
                    <a:pt x="1696" y="106"/>
                    <a:pt x="1680" y="99"/>
                    <a:pt x="1664" y="95"/>
                  </a:cubicBezTo>
                  <a:lnTo>
                    <a:pt x="1664" y="95"/>
                  </a:lnTo>
                  <a:cubicBezTo>
                    <a:pt x="1504" y="31"/>
                    <a:pt x="1342" y="0"/>
                    <a:pt x="1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4" name="Google Shape;11314;p21"/>
            <p:cNvSpPr/>
            <p:nvPr/>
          </p:nvSpPr>
          <p:spPr>
            <a:xfrm>
              <a:off x="4017575" y="3455375"/>
              <a:ext cx="59775" cy="139325"/>
            </a:xfrm>
            <a:custGeom>
              <a:avLst/>
              <a:gdLst/>
              <a:ahLst/>
              <a:cxnLst/>
              <a:rect l="l" t="t" r="r" b="b"/>
              <a:pathLst>
                <a:path w="2391" h="5573" extrusionOk="0">
                  <a:moveTo>
                    <a:pt x="251" y="0"/>
                  </a:moveTo>
                  <a:cubicBezTo>
                    <a:pt x="118" y="0"/>
                    <a:pt x="1" y="169"/>
                    <a:pt x="126" y="282"/>
                  </a:cubicBezTo>
                  <a:lnTo>
                    <a:pt x="127" y="280"/>
                  </a:lnTo>
                  <a:cubicBezTo>
                    <a:pt x="1566" y="1582"/>
                    <a:pt x="2029" y="3565"/>
                    <a:pt x="1328" y="5372"/>
                  </a:cubicBezTo>
                  <a:cubicBezTo>
                    <a:pt x="1281" y="5493"/>
                    <a:pt x="1380" y="5573"/>
                    <a:pt x="1484" y="5573"/>
                  </a:cubicBezTo>
                  <a:cubicBezTo>
                    <a:pt x="1551" y="5573"/>
                    <a:pt x="1620" y="5539"/>
                    <a:pt x="1651" y="5461"/>
                  </a:cubicBezTo>
                  <a:cubicBezTo>
                    <a:pt x="2391" y="3554"/>
                    <a:pt x="1880" y="1417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5" name="Google Shape;11315;p21"/>
            <p:cNvSpPr/>
            <p:nvPr/>
          </p:nvSpPr>
          <p:spPr>
            <a:xfrm>
              <a:off x="4060875" y="3435375"/>
              <a:ext cx="58275" cy="48625"/>
            </a:xfrm>
            <a:custGeom>
              <a:avLst/>
              <a:gdLst/>
              <a:ahLst/>
              <a:cxnLst/>
              <a:rect l="l" t="t" r="r" b="b"/>
              <a:pathLst>
                <a:path w="2331" h="1945" extrusionOk="0">
                  <a:moveTo>
                    <a:pt x="821" y="0"/>
                  </a:moveTo>
                  <a:cubicBezTo>
                    <a:pt x="608" y="0"/>
                    <a:pt x="398" y="35"/>
                    <a:pt x="184" y="106"/>
                  </a:cubicBezTo>
                  <a:cubicBezTo>
                    <a:pt x="1" y="166"/>
                    <a:pt x="55" y="437"/>
                    <a:pt x="219" y="437"/>
                  </a:cubicBezTo>
                  <a:cubicBezTo>
                    <a:pt x="236" y="437"/>
                    <a:pt x="255" y="434"/>
                    <a:pt x="274" y="428"/>
                  </a:cubicBezTo>
                  <a:lnTo>
                    <a:pt x="274" y="429"/>
                  </a:lnTo>
                  <a:cubicBezTo>
                    <a:pt x="460" y="366"/>
                    <a:pt x="639" y="335"/>
                    <a:pt x="821" y="335"/>
                  </a:cubicBezTo>
                  <a:cubicBezTo>
                    <a:pt x="917" y="335"/>
                    <a:pt x="1014" y="344"/>
                    <a:pt x="1114" y="361"/>
                  </a:cubicBezTo>
                  <a:lnTo>
                    <a:pt x="1114" y="361"/>
                  </a:lnTo>
                  <a:cubicBezTo>
                    <a:pt x="1137" y="808"/>
                    <a:pt x="1076" y="1257"/>
                    <a:pt x="935" y="1683"/>
                  </a:cubicBezTo>
                  <a:cubicBezTo>
                    <a:pt x="900" y="1791"/>
                    <a:pt x="993" y="1890"/>
                    <a:pt x="1097" y="1895"/>
                  </a:cubicBezTo>
                  <a:lnTo>
                    <a:pt x="2116" y="1944"/>
                  </a:lnTo>
                  <a:cubicBezTo>
                    <a:pt x="2119" y="1944"/>
                    <a:pt x="2122" y="1944"/>
                    <a:pt x="2126" y="1944"/>
                  </a:cubicBezTo>
                  <a:cubicBezTo>
                    <a:pt x="2331" y="1944"/>
                    <a:pt x="2327" y="1620"/>
                    <a:pt x="2116" y="1610"/>
                  </a:cubicBezTo>
                  <a:lnTo>
                    <a:pt x="1319" y="1572"/>
                  </a:lnTo>
                  <a:lnTo>
                    <a:pt x="1319" y="1572"/>
                  </a:lnTo>
                  <a:cubicBezTo>
                    <a:pt x="1438" y="1133"/>
                    <a:pt x="1478" y="676"/>
                    <a:pt x="1438" y="223"/>
                  </a:cubicBezTo>
                  <a:cubicBezTo>
                    <a:pt x="1432" y="151"/>
                    <a:pt x="1391" y="80"/>
                    <a:pt x="1316" y="61"/>
                  </a:cubicBezTo>
                  <a:cubicBezTo>
                    <a:pt x="1148" y="21"/>
                    <a:pt x="984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6" name="Google Shape;11316;p21"/>
            <p:cNvSpPr/>
            <p:nvPr/>
          </p:nvSpPr>
          <p:spPr>
            <a:xfrm>
              <a:off x="4127975" y="3538050"/>
              <a:ext cx="58400" cy="12200"/>
            </a:xfrm>
            <a:custGeom>
              <a:avLst/>
              <a:gdLst/>
              <a:ahLst/>
              <a:cxnLst/>
              <a:rect l="l" t="t" r="r" b="b"/>
              <a:pathLst>
                <a:path w="2336" h="488" extrusionOk="0">
                  <a:moveTo>
                    <a:pt x="2136" y="1"/>
                  </a:moveTo>
                  <a:cubicBezTo>
                    <a:pt x="2131" y="1"/>
                    <a:pt x="2126" y="1"/>
                    <a:pt x="2121" y="1"/>
                  </a:cubicBezTo>
                  <a:lnTo>
                    <a:pt x="216" y="151"/>
                  </a:lnTo>
                  <a:cubicBezTo>
                    <a:pt x="7" y="167"/>
                    <a:pt x="1" y="487"/>
                    <a:pt x="200" y="487"/>
                  </a:cubicBezTo>
                  <a:cubicBezTo>
                    <a:pt x="205" y="487"/>
                    <a:pt x="210" y="487"/>
                    <a:pt x="216" y="486"/>
                  </a:cubicBezTo>
                  <a:lnTo>
                    <a:pt x="2121" y="335"/>
                  </a:lnTo>
                  <a:cubicBezTo>
                    <a:pt x="2328" y="319"/>
                    <a:pt x="2336" y="1"/>
                    <a:pt x="2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7" name="Google Shape;11317;p21"/>
            <p:cNvSpPr/>
            <p:nvPr/>
          </p:nvSpPr>
          <p:spPr>
            <a:xfrm>
              <a:off x="4155200" y="3498725"/>
              <a:ext cx="10825" cy="8400"/>
            </a:xfrm>
            <a:custGeom>
              <a:avLst/>
              <a:gdLst/>
              <a:ahLst/>
              <a:cxnLst/>
              <a:rect l="l" t="t" r="r" b="b"/>
              <a:pathLst>
                <a:path w="433" h="336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2" y="336"/>
                    <a:pt x="432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8" name="Google Shape;11318;p21"/>
            <p:cNvSpPr/>
            <p:nvPr/>
          </p:nvSpPr>
          <p:spPr>
            <a:xfrm>
              <a:off x="4152775" y="3576425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19" name="Google Shape;11319;p21"/>
            <p:cNvSpPr/>
            <p:nvPr/>
          </p:nvSpPr>
          <p:spPr>
            <a:xfrm>
              <a:off x="4219625" y="3455875"/>
              <a:ext cx="44925" cy="126900"/>
            </a:xfrm>
            <a:custGeom>
              <a:avLst/>
              <a:gdLst/>
              <a:ahLst/>
              <a:cxnLst/>
              <a:rect l="l" t="t" r="r" b="b"/>
              <a:pathLst>
                <a:path w="1797" h="5076" extrusionOk="0">
                  <a:moveTo>
                    <a:pt x="1240" y="0"/>
                  </a:moveTo>
                  <a:cubicBezTo>
                    <a:pt x="1189" y="0"/>
                    <a:pt x="1137" y="22"/>
                    <a:pt x="1100" y="73"/>
                  </a:cubicBezTo>
                  <a:cubicBezTo>
                    <a:pt x="0" y="1592"/>
                    <a:pt x="156" y="3671"/>
                    <a:pt x="1446" y="5024"/>
                  </a:cubicBezTo>
                  <a:cubicBezTo>
                    <a:pt x="1480" y="5060"/>
                    <a:pt x="1519" y="5075"/>
                    <a:pt x="1557" y="5075"/>
                  </a:cubicBezTo>
                  <a:cubicBezTo>
                    <a:pt x="1683" y="5075"/>
                    <a:pt x="1797" y="4907"/>
                    <a:pt x="1683" y="4786"/>
                  </a:cubicBezTo>
                  <a:cubicBezTo>
                    <a:pt x="485" y="3531"/>
                    <a:pt x="375" y="1639"/>
                    <a:pt x="1388" y="242"/>
                  </a:cubicBezTo>
                  <a:cubicBezTo>
                    <a:pt x="1477" y="119"/>
                    <a:pt x="1361" y="0"/>
                    <a:pt x="1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0" name="Google Shape;11320;p21"/>
            <p:cNvSpPr/>
            <p:nvPr/>
          </p:nvSpPr>
          <p:spPr>
            <a:xfrm>
              <a:off x="4271600" y="3481900"/>
              <a:ext cx="70675" cy="90400"/>
            </a:xfrm>
            <a:custGeom>
              <a:avLst/>
              <a:gdLst/>
              <a:ahLst/>
              <a:cxnLst/>
              <a:rect l="l" t="t" r="r" b="b"/>
              <a:pathLst>
                <a:path w="2827" h="3616" extrusionOk="0">
                  <a:moveTo>
                    <a:pt x="1177" y="617"/>
                  </a:moveTo>
                  <a:cubicBezTo>
                    <a:pt x="1222" y="977"/>
                    <a:pt x="1267" y="1338"/>
                    <a:pt x="1311" y="1698"/>
                  </a:cubicBezTo>
                  <a:lnTo>
                    <a:pt x="1311" y="1698"/>
                  </a:lnTo>
                  <a:cubicBezTo>
                    <a:pt x="1037" y="1698"/>
                    <a:pt x="762" y="1669"/>
                    <a:pt x="485" y="1611"/>
                  </a:cubicBezTo>
                  <a:lnTo>
                    <a:pt x="485" y="1611"/>
                  </a:lnTo>
                  <a:cubicBezTo>
                    <a:pt x="716" y="1280"/>
                    <a:pt x="947" y="948"/>
                    <a:pt x="1177" y="617"/>
                  </a:cubicBezTo>
                  <a:close/>
                  <a:moveTo>
                    <a:pt x="1286" y="1"/>
                  </a:moveTo>
                  <a:cubicBezTo>
                    <a:pt x="1235" y="1"/>
                    <a:pt x="1183" y="25"/>
                    <a:pt x="1144" y="81"/>
                  </a:cubicBezTo>
                  <a:lnTo>
                    <a:pt x="63" y="1634"/>
                  </a:lnTo>
                  <a:cubicBezTo>
                    <a:pt x="0" y="1723"/>
                    <a:pt x="64" y="1854"/>
                    <a:pt x="164" y="1880"/>
                  </a:cubicBezTo>
                  <a:cubicBezTo>
                    <a:pt x="552" y="1982"/>
                    <a:pt x="937" y="2033"/>
                    <a:pt x="1322" y="2033"/>
                  </a:cubicBezTo>
                  <a:cubicBezTo>
                    <a:pt x="1332" y="2033"/>
                    <a:pt x="1342" y="2033"/>
                    <a:pt x="1352" y="2033"/>
                  </a:cubicBezTo>
                  <a:lnTo>
                    <a:pt x="1352" y="2033"/>
                  </a:lnTo>
                  <a:cubicBezTo>
                    <a:pt x="1411" y="2507"/>
                    <a:pt x="1469" y="2981"/>
                    <a:pt x="1527" y="3455"/>
                  </a:cubicBezTo>
                  <a:cubicBezTo>
                    <a:pt x="1540" y="3562"/>
                    <a:pt x="1631" y="3615"/>
                    <a:pt x="1715" y="3615"/>
                  </a:cubicBezTo>
                  <a:cubicBezTo>
                    <a:pt x="1799" y="3615"/>
                    <a:pt x="1876" y="3562"/>
                    <a:pt x="1863" y="3455"/>
                  </a:cubicBezTo>
                  <a:cubicBezTo>
                    <a:pt x="1804" y="2976"/>
                    <a:pt x="1744" y="2497"/>
                    <a:pt x="1685" y="2018"/>
                  </a:cubicBezTo>
                  <a:lnTo>
                    <a:pt x="1685" y="2018"/>
                  </a:lnTo>
                  <a:cubicBezTo>
                    <a:pt x="2004" y="1991"/>
                    <a:pt x="2322" y="1929"/>
                    <a:pt x="2641" y="1831"/>
                  </a:cubicBezTo>
                  <a:cubicBezTo>
                    <a:pt x="2827" y="1774"/>
                    <a:pt x="2771" y="1501"/>
                    <a:pt x="2603" y="1501"/>
                  </a:cubicBezTo>
                  <a:cubicBezTo>
                    <a:pt x="2587" y="1501"/>
                    <a:pt x="2569" y="1503"/>
                    <a:pt x="2551" y="1509"/>
                  </a:cubicBezTo>
                  <a:cubicBezTo>
                    <a:pt x="2247" y="1602"/>
                    <a:pt x="1946" y="1661"/>
                    <a:pt x="1644" y="1685"/>
                  </a:cubicBezTo>
                  <a:lnTo>
                    <a:pt x="1644" y="1685"/>
                  </a:lnTo>
                  <a:cubicBezTo>
                    <a:pt x="1581" y="1179"/>
                    <a:pt x="1518" y="672"/>
                    <a:pt x="1456" y="165"/>
                  </a:cubicBezTo>
                  <a:cubicBezTo>
                    <a:pt x="1443" y="64"/>
                    <a:pt x="1367" y="1"/>
                    <a:pt x="1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1" name="Google Shape;11321;p21"/>
            <p:cNvSpPr/>
            <p:nvPr/>
          </p:nvSpPr>
          <p:spPr>
            <a:xfrm>
              <a:off x="4362250" y="3519175"/>
              <a:ext cx="45775" cy="12350"/>
            </a:xfrm>
            <a:custGeom>
              <a:avLst/>
              <a:gdLst/>
              <a:ahLst/>
              <a:cxnLst/>
              <a:rect l="l" t="t" r="r" b="b"/>
              <a:pathLst>
                <a:path w="1831" h="494" extrusionOk="0">
                  <a:moveTo>
                    <a:pt x="1608" y="0"/>
                  </a:moveTo>
                  <a:cubicBezTo>
                    <a:pt x="1591" y="0"/>
                    <a:pt x="1573" y="3"/>
                    <a:pt x="1555" y="9"/>
                  </a:cubicBezTo>
                  <a:cubicBezTo>
                    <a:pt x="1248" y="109"/>
                    <a:pt x="927" y="159"/>
                    <a:pt x="606" y="159"/>
                  </a:cubicBezTo>
                  <a:cubicBezTo>
                    <a:pt x="475" y="159"/>
                    <a:pt x="344" y="151"/>
                    <a:pt x="214" y="134"/>
                  </a:cubicBezTo>
                  <a:cubicBezTo>
                    <a:pt x="206" y="133"/>
                    <a:pt x="198" y="133"/>
                    <a:pt x="191" y="133"/>
                  </a:cubicBezTo>
                  <a:cubicBezTo>
                    <a:pt x="1" y="133"/>
                    <a:pt x="10" y="445"/>
                    <a:pt x="214" y="470"/>
                  </a:cubicBezTo>
                  <a:cubicBezTo>
                    <a:pt x="348" y="486"/>
                    <a:pt x="483" y="494"/>
                    <a:pt x="618" y="494"/>
                  </a:cubicBezTo>
                  <a:cubicBezTo>
                    <a:pt x="965" y="494"/>
                    <a:pt x="1312" y="440"/>
                    <a:pt x="1645" y="332"/>
                  </a:cubicBezTo>
                  <a:cubicBezTo>
                    <a:pt x="1830" y="273"/>
                    <a:pt x="1774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2" name="Google Shape;11322;p21"/>
            <p:cNvSpPr/>
            <p:nvPr/>
          </p:nvSpPr>
          <p:spPr>
            <a:xfrm>
              <a:off x="4418425" y="3485600"/>
              <a:ext cx="70175" cy="81700"/>
            </a:xfrm>
            <a:custGeom>
              <a:avLst/>
              <a:gdLst/>
              <a:ahLst/>
              <a:cxnLst/>
              <a:rect l="l" t="t" r="r" b="b"/>
              <a:pathLst>
                <a:path w="2807" h="3268" extrusionOk="0">
                  <a:moveTo>
                    <a:pt x="697" y="1"/>
                  </a:moveTo>
                  <a:cubicBezTo>
                    <a:pt x="511" y="1"/>
                    <a:pt x="322" y="53"/>
                    <a:pt x="150" y="168"/>
                  </a:cubicBezTo>
                  <a:cubicBezTo>
                    <a:pt x="1" y="268"/>
                    <a:pt x="93" y="486"/>
                    <a:pt x="232" y="486"/>
                  </a:cubicBezTo>
                  <a:cubicBezTo>
                    <a:pt x="260" y="486"/>
                    <a:pt x="289" y="478"/>
                    <a:pt x="319" y="458"/>
                  </a:cubicBezTo>
                  <a:cubicBezTo>
                    <a:pt x="466" y="360"/>
                    <a:pt x="604" y="317"/>
                    <a:pt x="730" y="317"/>
                  </a:cubicBezTo>
                  <a:cubicBezTo>
                    <a:pt x="1265" y="317"/>
                    <a:pt x="1579" y="1084"/>
                    <a:pt x="1407" y="1616"/>
                  </a:cubicBezTo>
                  <a:cubicBezTo>
                    <a:pt x="1216" y="2203"/>
                    <a:pt x="720" y="2606"/>
                    <a:pt x="259" y="2986"/>
                  </a:cubicBezTo>
                  <a:cubicBezTo>
                    <a:pt x="129" y="3093"/>
                    <a:pt x="254" y="3268"/>
                    <a:pt x="391" y="3268"/>
                  </a:cubicBezTo>
                  <a:cubicBezTo>
                    <a:pt x="401" y="3268"/>
                    <a:pt x="412" y="3267"/>
                    <a:pt x="423" y="3265"/>
                  </a:cubicBezTo>
                  <a:cubicBezTo>
                    <a:pt x="865" y="3178"/>
                    <a:pt x="1314" y="3134"/>
                    <a:pt x="1764" y="3134"/>
                  </a:cubicBezTo>
                  <a:cubicBezTo>
                    <a:pt x="2041" y="3134"/>
                    <a:pt x="2318" y="3151"/>
                    <a:pt x="2593" y="3184"/>
                  </a:cubicBezTo>
                  <a:cubicBezTo>
                    <a:pt x="2601" y="3185"/>
                    <a:pt x="2608" y="3185"/>
                    <a:pt x="2615" y="3185"/>
                  </a:cubicBezTo>
                  <a:cubicBezTo>
                    <a:pt x="2807" y="3185"/>
                    <a:pt x="2798" y="2873"/>
                    <a:pt x="2593" y="2848"/>
                  </a:cubicBezTo>
                  <a:cubicBezTo>
                    <a:pt x="2317" y="2817"/>
                    <a:pt x="2040" y="2801"/>
                    <a:pt x="1763" y="2801"/>
                  </a:cubicBezTo>
                  <a:cubicBezTo>
                    <a:pt x="1482" y="2801"/>
                    <a:pt x="1201" y="2817"/>
                    <a:pt x="921" y="2850"/>
                  </a:cubicBezTo>
                  <a:lnTo>
                    <a:pt x="921" y="2850"/>
                  </a:lnTo>
                  <a:cubicBezTo>
                    <a:pt x="1493" y="2310"/>
                    <a:pt x="1990" y="1626"/>
                    <a:pt x="1751" y="807"/>
                  </a:cubicBezTo>
                  <a:cubicBezTo>
                    <a:pt x="1611" y="326"/>
                    <a:pt x="1162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3" name="Google Shape;11323;p21"/>
            <p:cNvSpPr/>
            <p:nvPr/>
          </p:nvSpPr>
          <p:spPr>
            <a:xfrm>
              <a:off x="4482850" y="3449550"/>
              <a:ext cx="66650" cy="139150"/>
            </a:xfrm>
            <a:custGeom>
              <a:avLst/>
              <a:gdLst/>
              <a:ahLst/>
              <a:cxnLst/>
              <a:rect l="l" t="t" r="r" b="b"/>
              <a:pathLst>
                <a:path w="2666" h="5566" extrusionOk="0">
                  <a:moveTo>
                    <a:pt x="226" y="1"/>
                  </a:moveTo>
                  <a:cubicBezTo>
                    <a:pt x="91" y="1"/>
                    <a:pt x="1" y="217"/>
                    <a:pt x="146" y="320"/>
                  </a:cubicBezTo>
                  <a:cubicBezTo>
                    <a:pt x="1735" y="1445"/>
                    <a:pt x="2292" y="3546"/>
                    <a:pt x="1467" y="5311"/>
                  </a:cubicBezTo>
                  <a:cubicBezTo>
                    <a:pt x="1404" y="5444"/>
                    <a:pt x="1520" y="5565"/>
                    <a:pt x="1629" y="5565"/>
                  </a:cubicBezTo>
                  <a:cubicBezTo>
                    <a:pt x="1678" y="5565"/>
                    <a:pt x="1727" y="5540"/>
                    <a:pt x="1755" y="5479"/>
                  </a:cubicBezTo>
                  <a:cubicBezTo>
                    <a:pt x="2666" y="3555"/>
                    <a:pt x="2057" y="1255"/>
                    <a:pt x="314" y="31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4" name="Google Shape;11324;p21"/>
            <p:cNvSpPr/>
            <p:nvPr/>
          </p:nvSpPr>
          <p:spPr>
            <a:xfrm>
              <a:off x="4529000" y="3432025"/>
              <a:ext cx="47800" cy="66550"/>
            </a:xfrm>
            <a:custGeom>
              <a:avLst/>
              <a:gdLst/>
              <a:ahLst/>
              <a:cxnLst/>
              <a:rect l="l" t="t" r="r" b="b"/>
              <a:pathLst>
                <a:path w="1912" h="2662" extrusionOk="0">
                  <a:moveTo>
                    <a:pt x="716" y="0"/>
                  </a:moveTo>
                  <a:cubicBezTo>
                    <a:pt x="497" y="0"/>
                    <a:pt x="274" y="89"/>
                    <a:pt x="117" y="250"/>
                  </a:cubicBezTo>
                  <a:cubicBezTo>
                    <a:pt x="0" y="369"/>
                    <a:pt x="114" y="538"/>
                    <a:pt x="241" y="538"/>
                  </a:cubicBezTo>
                  <a:cubicBezTo>
                    <a:pt x="279" y="538"/>
                    <a:pt x="318" y="523"/>
                    <a:pt x="353" y="487"/>
                  </a:cubicBezTo>
                  <a:lnTo>
                    <a:pt x="352" y="487"/>
                  </a:lnTo>
                  <a:cubicBezTo>
                    <a:pt x="457" y="379"/>
                    <a:pt x="570" y="335"/>
                    <a:pt x="674" y="335"/>
                  </a:cubicBezTo>
                  <a:cubicBezTo>
                    <a:pt x="1032" y="335"/>
                    <a:pt x="1295" y="854"/>
                    <a:pt x="852" y="1114"/>
                  </a:cubicBezTo>
                  <a:cubicBezTo>
                    <a:pt x="725" y="1188"/>
                    <a:pt x="760" y="1426"/>
                    <a:pt x="915" y="1426"/>
                  </a:cubicBezTo>
                  <a:cubicBezTo>
                    <a:pt x="921" y="1426"/>
                    <a:pt x="929" y="1426"/>
                    <a:pt x="936" y="1425"/>
                  </a:cubicBezTo>
                  <a:cubicBezTo>
                    <a:pt x="963" y="1422"/>
                    <a:pt x="990" y="1420"/>
                    <a:pt x="1017" y="1420"/>
                  </a:cubicBezTo>
                  <a:cubicBezTo>
                    <a:pt x="1268" y="1420"/>
                    <a:pt x="1495" y="1566"/>
                    <a:pt x="1517" y="1840"/>
                  </a:cubicBezTo>
                  <a:cubicBezTo>
                    <a:pt x="1539" y="2126"/>
                    <a:pt x="1312" y="2328"/>
                    <a:pt x="1044" y="2328"/>
                  </a:cubicBezTo>
                  <a:cubicBezTo>
                    <a:pt x="996" y="2328"/>
                    <a:pt x="947" y="2321"/>
                    <a:pt x="898" y="2308"/>
                  </a:cubicBezTo>
                  <a:cubicBezTo>
                    <a:pt x="882" y="2304"/>
                    <a:pt x="866" y="2302"/>
                    <a:pt x="851" y="2302"/>
                  </a:cubicBezTo>
                  <a:cubicBezTo>
                    <a:pt x="678" y="2302"/>
                    <a:pt x="618" y="2580"/>
                    <a:pt x="809" y="2632"/>
                  </a:cubicBezTo>
                  <a:cubicBezTo>
                    <a:pt x="883" y="2652"/>
                    <a:pt x="959" y="2661"/>
                    <a:pt x="1035" y="2661"/>
                  </a:cubicBezTo>
                  <a:cubicBezTo>
                    <a:pt x="1442" y="2661"/>
                    <a:pt x="1837" y="2381"/>
                    <a:pt x="1877" y="1942"/>
                  </a:cubicBezTo>
                  <a:cubicBezTo>
                    <a:pt x="1911" y="1560"/>
                    <a:pt x="1642" y="1240"/>
                    <a:pt x="1303" y="1128"/>
                  </a:cubicBezTo>
                  <a:lnTo>
                    <a:pt x="1303" y="1128"/>
                  </a:lnTo>
                  <a:cubicBezTo>
                    <a:pt x="1461" y="876"/>
                    <a:pt x="1483" y="545"/>
                    <a:pt x="1293" y="284"/>
                  </a:cubicBezTo>
                  <a:cubicBezTo>
                    <a:pt x="1150" y="89"/>
                    <a:pt x="935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5" name="Google Shape;11325;p21"/>
            <p:cNvSpPr/>
            <p:nvPr/>
          </p:nvSpPr>
          <p:spPr>
            <a:xfrm>
              <a:off x="4578500" y="3522575"/>
              <a:ext cx="67075" cy="11800"/>
            </a:xfrm>
            <a:custGeom>
              <a:avLst/>
              <a:gdLst/>
              <a:ahLst/>
              <a:cxnLst/>
              <a:rect l="l" t="t" r="r" b="b"/>
              <a:pathLst>
                <a:path w="2683" h="472" extrusionOk="0">
                  <a:moveTo>
                    <a:pt x="2479" y="1"/>
                  </a:moveTo>
                  <a:cubicBezTo>
                    <a:pt x="2475" y="1"/>
                    <a:pt x="2471" y="1"/>
                    <a:pt x="2467" y="1"/>
                  </a:cubicBezTo>
                  <a:lnTo>
                    <a:pt x="216" y="135"/>
                  </a:lnTo>
                  <a:cubicBezTo>
                    <a:pt x="6" y="149"/>
                    <a:pt x="1" y="471"/>
                    <a:pt x="205" y="471"/>
                  </a:cubicBezTo>
                  <a:cubicBezTo>
                    <a:pt x="208" y="471"/>
                    <a:pt x="212" y="471"/>
                    <a:pt x="216" y="471"/>
                  </a:cubicBezTo>
                  <a:lnTo>
                    <a:pt x="2467" y="337"/>
                  </a:lnTo>
                  <a:cubicBezTo>
                    <a:pt x="2677" y="323"/>
                    <a:pt x="2682" y="1"/>
                    <a:pt x="2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6" name="Google Shape;11326;p21"/>
            <p:cNvSpPr/>
            <p:nvPr/>
          </p:nvSpPr>
          <p:spPr>
            <a:xfrm>
              <a:off x="4577250" y="3563850"/>
              <a:ext cx="67450" cy="14275"/>
            </a:xfrm>
            <a:custGeom>
              <a:avLst/>
              <a:gdLst/>
              <a:ahLst/>
              <a:cxnLst/>
              <a:rect l="l" t="t" r="r" b="b"/>
              <a:pathLst>
                <a:path w="2698" h="571" extrusionOk="0">
                  <a:moveTo>
                    <a:pt x="734" y="0"/>
                  </a:moveTo>
                  <a:cubicBezTo>
                    <a:pt x="561" y="0"/>
                    <a:pt x="388" y="7"/>
                    <a:pt x="216" y="20"/>
                  </a:cubicBezTo>
                  <a:cubicBezTo>
                    <a:pt x="7" y="37"/>
                    <a:pt x="1" y="355"/>
                    <a:pt x="200" y="355"/>
                  </a:cubicBezTo>
                  <a:cubicBezTo>
                    <a:pt x="205" y="355"/>
                    <a:pt x="210" y="355"/>
                    <a:pt x="216" y="354"/>
                  </a:cubicBezTo>
                  <a:cubicBezTo>
                    <a:pt x="383" y="341"/>
                    <a:pt x="551" y="335"/>
                    <a:pt x="719" y="335"/>
                  </a:cubicBezTo>
                  <a:cubicBezTo>
                    <a:pt x="1292" y="335"/>
                    <a:pt x="1863" y="411"/>
                    <a:pt x="2417" y="563"/>
                  </a:cubicBezTo>
                  <a:cubicBezTo>
                    <a:pt x="2434" y="568"/>
                    <a:pt x="2450" y="570"/>
                    <a:pt x="2465" y="570"/>
                  </a:cubicBezTo>
                  <a:cubicBezTo>
                    <a:pt x="2638" y="570"/>
                    <a:pt x="2697" y="293"/>
                    <a:pt x="2507" y="240"/>
                  </a:cubicBezTo>
                  <a:cubicBezTo>
                    <a:pt x="1928" y="80"/>
                    <a:pt x="1332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7" name="Google Shape;11327;p21"/>
            <p:cNvSpPr/>
            <p:nvPr/>
          </p:nvSpPr>
          <p:spPr>
            <a:xfrm>
              <a:off x="4673175" y="3462150"/>
              <a:ext cx="55825" cy="98375"/>
            </a:xfrm>
            <a:custGeom>
              <a:avLst/>
              <a:gdLst/>
              <a:ahLst/>
              <a:cxnLst/>
              <a:rect l="l" t="t" r="r" b="b"/>
              <a:pathLst>
                <a:path w="2233" h="3935" extrusionOk="0">
                  <a:moveTo>
                    <a:pt x="986" y="1"/>
                  </a:moveTo>
                  <a:cubicBezTo>
                    <a:pt x="559" y="1"/>
                    <a:pt x="137" y="249"/>
                    <a:pt x="30" y="697"/>
                  </a:cubicBezTo>
                  <a:cubicBezTo>
                    <a:pt x="1" y="823"/>
                    <a:pt x="106" y="905"/>
                    <a:pt x="205" y="905"/>
                  </a:cubicBezTo>
                  <a:cubicBezTo>
                    <a:pt x="270" y="905"/>
                    <a:pt x="334" y="869"/>
                    <a:pt x="354" y="786"/>
                  </a:cubicBezTo>
                  <a:cubicBezTo>
                    <a:pt x="422" y="498"/>
                    <a:pt x="701" y="334"/>
                    <a:pt x="979" y="334"/>
                  </a:cubicBezTo>
                  <a:cubicBezTo>
                    <a:pt x="1143" y="334"/>
                    <a:pt x="1306" y="390"/>
                    <a:pt x="1426" y="511"/>
                  </a:cubicBezTo>
                  <a:cubicBezTo>
                    <a:pt x="1897" y="986"/>
                    <a:pt x="1469" y="1712"/>
                    <a:pt x="944" y="1931"/>
                  </a:cubicBezTo>
                  <a:cubicBezTo>
                    <a:pt x="765" y="2008"/>
                    <a:pt x="808" y="2260"/>
                    <a:pt x="989" y="2260"/>
                  </a:cubicBezTo>
                  <a:cubicBezTo>
                    <a:pt x="1003" y="2260"/>
                    <a:pt x="1018" y="2258"/>
                    <a:pt x="1034" y="2255"/>
                  </a:cubicBezTo>
                  <a:cubicBezTo>
                    <a:pt x="1098" y="2241"/>
                    <a:pt x="1156" y="2235"/>
                    <a:pt x="1209" y="2235"/>
                  </a:cubicBezTo>
                  <a:cubicBezTo>
                    <a:pt x="1835" y="2235"/>
                    <a:pt x="1720" y="3122"/>
                    <a:pt x="1391" y="3388"/>
                  </a:cubicBezTo>
                  <a:cubicBezTo>
                    <a:pt x="1188" y="3553"/>
                    <a:pt x="936" y="3611"/>
                    <a:pt x="682" y="3611"/>
                  </a:cubicBezTo>
                  <a:cubicBezTo>
                    <a:pt x="588" y="3611"/>
                    <a:pt x="494" y="3603"/>
                    <a:pt x="403" y="3590"/>
                  </a:cubicBezTo>
                  <a:cubicBezTo>
                    <a:pt x="393" y="3588"/>
                    <a:pt x="383" y="3587"/>
                    <a:pt x="374" y="3587"/>
                  </a:cubicBezTo>
                  <a:cubicBezTo>
                    <a:pt x="184" y="3587"/>
                    <a:pt x="111" y="3882"/>
                    <a:pt x="313" y="3911"/>
                  </a:cubicBezTo>
                  <a:cubicBezTo>
                    <a:pt x="413" y="3926"/>
                    <a:pt x="518" y="3934"/>
                    <a:pt x="626" y="3934"/>
                  </a:cubicBezTo>
                  <a:cubicBezTo>
                    <a:pt x="1230" y="3934"/>
                    <a:pt x="1902" y="3687"/>
                    <a:pt x="2019" y="3027"/>
                  </a:cubicBezTo>
                  <a:cubicBezTo>
                    <a:pt x="2101" y="2573"/>
                    <a:pt x="1842" y="2144"/>
                    <a:pt x="1459" y="1981"/>
                  </a:cubicBezTo>
                  <a:lnTo>
                    <a:pt x="1459" y="1981"/>
                  </a:lnTo>
                  <a:cubicBezTo>
                    <a:pt x="1954" y="1539"/>
                    <a:pt x="2233" y="780"/>
                    <a:pt x="1675" y="261"/>
                  </a:cubicBezTo>
                  <a:cubicBezTo>
                    <a:pt x="1484" y="85"/>
                    <a:pt x="1234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8" name="Google Shape;11328;p21"/>
            <p:cNvSpPr/>
            <p:nvPr/>
          </p:nvSpPr>
          <p:spPr>
            <a:xfrm>
              <a:off x="4740100" y="3472825"/>
              <a:ext cx="74450" cy="88875"/>
            </a:xfrm>
            <a:custGeom>
              <a:avLst/>
              <a:gdLst/>
              <a:ahLst/>
              <a:cxnLst/>
              <a:rect l="l" t="t" r="r" b="b"/>
              <a:pathLst>
                <a:path w="2978" h="3555" extrusionOk="0">
                  <a:moveTo>
                    <a:pt x="1038" y="0"/>
                  </a:moveTo>
                  <a:cubicBezTo>
                    <a:pt x="699" y="0"/>
                    <a:pt x="351" y="148"/>
                    <a:pt x="104" y="444"/>
                  </a:cubicBezTo>
                  <a:cubicBezTo>
                    <a:pt x="0" y="570"/>
                    <a:pt x="112" y="737"/>
                    <a:pt x="232" y="737"/>
                  </a:cubicBezTo>
                  <a:cubicBezTo>
                    <a:pt x="270" y="737"/>
                    <a:pt x="308" y="721"/>
                    <a:pt x="342" y="681"/>
                  </a:cubicBezTo>
                  <a:lnTo>
                    <a:pt x="342" y="679"/>
                  </a:lnTo>
                  <a:cubicBezTo>
                    <a:pt x="519" y="465"/>
                    <a:pt x="781" y="360"/>
                    <a:pt x="1034" y="360"/>
                  </a:cubicBezTo>
                  <a:cubicBezTo>
                    <a:pt x="1424" y="360"/>
                    <a:pt x="1792" y="609"/>
                    <a:pt x="1801" y="1096"/>
                  </a:cubicBezTo>
                  <a:cubicBezTo>
                    <a:pt x="1809" y="1477"/>
                    <a:pt x="1534" y="1785"/>
                    <a:pt x="1304" y="2055"/>
                  </a:cubicBezTo>
                  <a:cubicBezTo>
                    <a:pt x="998" y="2415"/>
                    <a:pt x="694" y="2731"/>
                    <a:pt x="526" y="3181"/>
                  </a:cubicBezTo>
                  <a:cubicBezTo>
                    <a:pt x="493" y="3271"/>
                    <a:pt x="564" y="3358"/>
                    <a:pt x="642" y="3387"/>
                  </a:cubicBezTo>
                  <a:cubicBezTo>
                    <a:pt x="947" y="3499"/>
                    <a:pt x="1253" y="3555"/>
                    <a:pt x="1555" y="3555"/>
                  </a:cubicBezTo>
                  <a:cubicBezTo>
                    <a:pt x="1986" y="3555"/>
                    <a:pt x="2410" y="3442"/>
                    <a:pt x="2816" y="3221"/>
                  </a:cubicBezTo>
                  <a:cubicBezTo>
                    <a:pt x="2977" y="3132"/>
                    <a:pt x="2879" y="2909"/>
                    <a:pt x="2729" y="2909"/>
                  </a:cubicBezTo>
                  <a:cubicBezTo>
                    <a:pt x="2703" y="2909"/>
                    <a:pt x="2676" y="2916"/>
                    <a:pt x="2648" y="2931"/>
                  </a:cubicBezTo>
                  <a:cubicBezTo>
                    <a:pt x="2294" y="3124"/>
                    <a:pt x="1932" y="3219"/>
                    <a:pt x="1563" y="3219"/>
                  </a:cubicBezTo>
                  <a:cubicBezTo>
                    <a:pt x="1349" y="3219"/>
                    <a:pt x="1132" y="3187"/>
                    <a:pt x="914" y="3123"/>
                  </a:cubicBezTo>
                  <a:lnTo>
                    <a:pt x="914" y="3123"/>
                  </a:lnTo>
                  <a:cubicBezTo>
                    <a:pt x="1304" y="2353"/>
                    <a:pt x="2374" y="1778"/>
                    <a:pt x="2088" y="797"/>
                  </a:cubicBezTo>
                  <a:cubicBezTo>
                    <a:pt x="1934" y="267"/>
                    <a:pt x="1495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29" name="Google Shape;11329;p21"/>
            <p:cNvSpPr/>
            <p:nvPr/>
          </p:nvSpPr>
          <p:spPr>
            <a:xfrm>
              <a:off x="4814725" y="3433800"/>
              <a:ext cx="51775" cy="40750"/>
            </a:xfrm>
            <a:custGeom>
              <a:avLst/>
              <a:gdLst/>
              <a:ahLst/>
              <a:cxnLst/>
              <a:rect l="l" t="t" r="r" b="b"/>
              <a:pathLst>
                <a:path w="2071" h="1630" extrusionOk="0">
                  <a:moveTo>
                    <a:pt x="990" y="339"/>
                  </a:moveTo>
                  <a:cubicBezTo>
                    <a:pt x="1019" y="369"/>
                    <a:pt x="1059" y="389"/>
                    <a:pt x="1108" y="389"/>
                  </a:cubicBezTo>
                  <a:cubicBezTo>
                    <a:pt x="1120" y="389"/>
                    <a:pt x="1132" y="388"/>
                    <a:pt x="1144" y="385"/>
                  </a:cubicBezTo>
                  <a:cubicBezTo>
                    <a:pt x="1167" y="381"/>
                    <a:pt x="1189" y="379"/>
                    <a:pt x="1211" y="379"/>
                  </a:cubicBezTo>
                  <a:cubicBezTo>
                    <a:pt x="1440" y="379"/>
                    <a:pt x="1641" y="598"/>
                    <a:pt x="1654" y="823"/>
                  </a:cubicBezTo>
                  <a:cubicBezTo>
                    <a:pt x="1669" y="1085"/>
                    <a:pt x="1422" y="1255"/>
                    <a:pt x="1187" y="1285"/>
                  </a:cubicBezTo>
                  <a:cubicBezTo>
                    <a:pt x="1159" y="1289"/>
                    <a:pt x="1132" y="1291"/>
                    <a:pt x="1106" y="1291"/>
                  </a:cubicBezTo>
                  <a:cubicBezTo>
                    <a:pt x="643" y="1291"/>
                    <a:pt x="435" y="759"/>
                    <a:pt x="572" y="354"/>
                  </a:cubicBezTo>
                  <a:lnTo>
                    <a:pt x="572" y="354"/>
                  </a:lnTo>
                  <a:lnTo>
                    <a:pt x="990" y="339"/>
                  </a:lnTo>
                  <a:close/>
                  <a:moveTo>
                    <a:pt x="1101" y="1"/>
                  </a:moveTo>
                  <a:cubicBezTo>
                    <a:pt x="1099" y="1"/>
                    <a:pt x="1096" y="1"/>
                    <a:pt x="1094" y="1"/>
                  </a:cubicBezTo>
                  <a:lnTo>
                    <a:pt x="459" y="22"/>
                  </a:lnTo>
                  <a:cubicBezTo>
                    <a:pt x="403" y="24"/>
                    <a:pt x="340" y="51"/>
                    <a:pt x="314" y="105"/>
                  </a:cubicBezTo>
                  <a:cubicBezTo>
                    <a:pt x="0" y="767"/>
                    <a:pt x="402" y="1629"/>
                    <a:pt x="1103" y="1629"/>
                  </a:cubicBezTo>
                  <a:cubicBezTo>
                    <a:pt x="1215" y="1629"/>
                    <a:pt x="1335" y="1607"/>
                    <a:pt x="1461" y="1558"/>
                  </a:cubicBezTo>
                  <a:cubicBezTo>
                    <a:pt x="1829" y="1416"/>
                    <a:pt x="2070" y="1041"/>
                    <a:pt x="1962" y="648"/>
                  </a:cubicBezTo>
                  <a:cubicBezTo>
                    <a:pt x="1865" y="299"/>
                    <a:pt x="1561" y="54"/>
                    <a:pt x="1214" y="48"/>
                  </a:cubicBezTo>
                  <a:lnTo>
                    <a:pt x="1214" y="48"/>
                  </a:lnTo>
                  <a:cubicBezTo>
                    <a:pt x="1188" y="19"/>
                    <a:pt x="1151" y="1"/>
                    <a:pt x="1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0" name="Google Shape;11330;p21"/>
            <p:cNvSpPr/>
            <p:nvPr/>
          </p:nvSpPr>
          <p:spPr>
            <a:xfrm>
              <a:off x="3324900" y="3658150"/>
              <a:ext cx="81900" cy="144175"/>
            </a:xfrm>
            <a:custGeom>
              <a:avLst/>
              <a:gdLst/>
              <a:ahLst/>
              <a:cxnLst/>
              <a:rect l="l" t="t" r="r" b="b"/>
              <a:pathLst>
                <a:path w="3276" h="5767" extrusionOk="0">
                  <a:moveTo>
                    <a:pt x="2624" y="774"/>
                  </a:moveTo>
                  <a:lnTo>
                    <a:pt x="2624" y="774"/>
                  </a:lnTo>
                  <a:cubicBezTo>
                    <a:pt x="3036" y="1105"/>
                    <a:pt x="2718" y="1880"/>
                    <a:pt x="2500" y="2188"/>
                  </a:cubicBezTo>
                  <a:cubicBezTo>
                    <a:pt x="2092" y="2770"/>
                    <a:pt x="1291" y="2965"/>
                    <a:pt x="618" y="3089"/>
                  </a:cubicBezTo>
                  <a:lnTo>
                    <a:pt x="618" y="3089"/>
                  </a:lnTo>
                  <a:cubicBezTo>
                    <a:pt x="578" y="2560"/>
                    <a:pt x="618" y="2033"/>
                    <a:pt x="793" y="1526"/>
                  </a:cubicBezTo>
                  <a:lnTo>
                    <a:pt x="1075" y="951"/>
                  </a:lnTo>
                  <a:lnTo>
                    <a:pt x="2624" y="774"/>
                  </a:lnTo>
                  <a:close/>
                  <a:moveTo>
                    <a:pt x="1954" y="1"/>
                  </a:moveTo>
                  <a:cubicBezTo>
                    <a:pt x="1234" y="1"/>
                    <a:pt x="687" y="812"/>
                    <a:pt x="471" y="1438"/>
                  </a:cubicBezTo>
                  <a:cubicBezTo>
                    <a:pt x="0" y="2814"/>
                    <a:pt x="456" y="4327"/>
                    <a:pt x="882" y="5649"/>
                  </a:cubicBezTo>
                  <a:cubicBezTo>
                    <a:pt x="907" y="5728"/>
                    <a:pt x="981" y="5767"/>
                    <a:pt x="1052" y="5767"/>
                  </a:cubicBezTo>
                  <a:cubicBezTo>
                    <a:pt x="1137" y="5767"/>
                    <a:pt x="1218" y="5712"/>
                    <a:pt x="1210" y="5605"/>
                  </a:cubicBezTo>
                  <a:cubicBezTo>
                    <a:pt x="1193" y="5372"/>
                    <a:pt x="1176" y="5140"/>
                    <a:pt x="1159" y="4907"/>
                  </a:cubicBezTo>
                  <a:cubicBezTo>
                    <a:pt x="1152" y="4800"/>
                    <a:pt x="1064" y="4746"/>
                    <a:pt x="980" y="4746"/>
                  </a:cubicBezTo>
                  <a:cubicBezTo>
                    <a:pt x="971" y="4746"/>
                    <a:pt x="961" y="4747"/>
                    <a:pt x="951" y="4748"/>
                  </a:cubicBezTo>
                  <a:lnTo>
                    <a:pt x="951" y="4748"/>
                  </a:lnTo>
                  <a:cubicBezTo>
                    <a:pt x="825" y="4315"/>
                    <a:pt x="715" y="3869"/>
                    <a:pt x="654" y="3422"/>
                  </a:cubicBezTo>
                  <a:lnTo>
                    <a:pt x="654" y="3422"/>
                  </a:lnTo>
                  <a:cubicBezTo>
                    <a:pt x="1571" y="3252"/>
                    <a:pt x="2749" y="2895"/>
                    <a:pt x="3069" y="1895"/>
                  </a:cubicBezTo>
                  <a:cubicBezTo>
                    <a:pt x="3275" y="1253"/>
                    <a:pt x="3001" y="340"/>
                    <a:pt x="2334" y="76"/>
                  </a:cubicBezTo>
                  <a:cubicBezTo>
                    <a:pt x="2203" y="24"/>
                    <a:pt x="2076" y="1"/>
                    <a:pt x="19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1" name="Google Shape;11331;p21"/>
            <p:cNvSpPr/>
            <p:nvPr/>
          </p:nvSpPr>
          <p:spPr>
            <a:xfrm>
              <a:off x="3436525" y="3721975"/>
              <a:ext cx="50375" cy="23175"/>
            </a:xfrm>
            <a:custGeom>
              <a:avLst/>
              <a:gdLst/>
              <a:ahLst/>
              <a:cxnLst/>
              <a:rect l="l" t="t" r="r" b="b"/>
              <a:pathLst>
                <a:path w="2015" h="927" extrusionOk="0">
                  <a:moveTo>
                    <a:pt x="1803" y="1"/>
                  </a:moveTo>
                  <a:cubicBezTo>
                    <a:pt x="1785" y="1"/>
                    <a:pt x="1766" y="4"/>
                    <a:pt x="1745" y="12"/>
                  </a:cubicBezTo>
                  <a:lnTo>
                    <a:pt x="180" y="593"/>
                  </a:lnTo>
                  <a:cubicBezTo>
                    <a:pt x="1" y="659"/>
                    <a:pt x="52" y="926"/>
                    <a:pt x="211" y="926"/>
                  </a:cubicBezTo>
                  <a:cubicBezTo>
                    <a:pt x="230" y="926"/>
                    <a:pt x="249" y="923"/>
                    <a:pt x="270" y="915"/>
                  </a:cubicBezTo>
                  <a:lnTo>
                    <a:pt x="1833" y="335"/>
                  </a:lnTo>
                  <a:cubicBezTo>
                    <a:pt x="2014" y="268"/>
                    <a:pt x="1963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2" name="Google Shape;11332;p21"/>
            <p:cNvSpPr/>
            <p:nvPr/>
          </p:nvSpPr>
          <p:spPr>
            <a:xfrm>
              <a:off x="3432200" y="3766850"/>
              <a:ext cx="54750" cy="8375"/>
            </a:xfrm>
            <a:custGeom>
              <a:avLst/>
              <a:gdLst/>
              <a:ahLst/>
              <a:cxnLst/>
              <a:rect l="l" t="t" r="r" b="b"/>
              <a:pathLst>
                <a:path w="2190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974" y="334"/>
                  </a:lnTo>
                  <a:cubicBezTo>
                    <a:pt x="2190" y="334"/>
                    <a:pt x="2190" y="0"/>
                    <a:pt x="1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3" name="Google Shape;11333;p21"/>
            <p:cNvSpPr/>
            <p:nvPr/>
          </p:nvSpPr>
          <p:spPr>
            <a:xfrm>
              <a:off x="3535875" y="3680100"/>
              <a:ext cx="68050" cy="97425"/>
            </a:xfrm>
            <a:custGeom>
              <a:avLst/>
              <a:gdLst/>
              <a:ahLst/>
              <a:cxnLst/>
              <a:rect l="l" t="t" r="r" b="b"/>
              <a:pathLst>
                <a:path w="2722" h="3897" extrusionOk="0">
                  <a:moveTo>
                    <a:pt x="1356" y="855"/>
                  </a:moveTo>
                  <a:lnTo>
                    <a:pt x="1356" y="855"/>
                  </a:lnTo>
                  <a:cubicBezTo>
                    <a:pt x="1385" y="1256"/>
                    <a:pt x="1439" y="1655"/>
                    <a:pt x="1518" y="2048"/>
                  </a:cubicBezTo>
                  <a:lnTo>
                    <a:pt x="1518" y="2048"/>
                  </a:lnTo>
                  <a:cubicBezTo>
                    <a:pt x="1202" y="2104"/>
                    <a:pt x="882" y="2143"/>
                    <a:pt x="561" y="2164"/>
                  </a:cubicBezTo>
                  <a:lnTo>
                    <a:pt x="561" y="2164"/>
                  </a:lnTo>
                  <a:cubicBezTo>
                    <a:pt x="857" y="1746"/>
                    <a:pt x="1122" y="1309"/>
                    <a:pt x="1356" y="855"/>
                  </a:cubicBezTo>
                  <a:close/>
                  <a:moveTo>
                    <a:pt x="1484" y="0"/>
                  </a:moveTo>
                  <a:cubicBezTo>
                    <a:pt x="1431" y="0"/>
                    <a:pt x="1382" y="25"/>
                    <a:pt x="1356" y="84"/>
                  </a:cubicBezTo>
                  <a:cubicBezTo>
                    <a:pt x="1014" y="856"/>
                    <a:pt x="585" y="1588"/>
                    <a:pt x="77" y="2262"/>
                  </a:cubicBezTo>
                  <a:cubicBezTo>
                    <a:pt x="0" y="2365"/>
                    <a:pt x="103" y="2514"/>
                    <a:pt x="217" y="2514"/>
                  </a:cubicBezTo>
                  <a:cubicBezTo>
                    <a:pt x="218" y="2514"/>
                    <a:pt x="220" y="2514"/>
                    <a:pt x="221" y="2514"/>
                  </a:cubicBezTo>
                  <a:cubicBezTo>
                    <a:pt x="681" y="2502"/>
                    <a:pt x="1139" y="2456"/>
                    <a:pt x="1590" y="2375"/>
                  </a:cubicBezTo>
                  <a:lnTo>
                    <a:pt x="1590" y="2375"/>
                  </a:lnTo>
                  <a:cubicBezTo>
                    <a:pt x="1704" y="2854"/>
                    <a:pt x="1856" y="3325"/>
                    <a:pt x="2045" y="3783"/>
                  </a:cubicBezTo>
                  <a:cubicBezTo>
                    <a:pt x="2077" y="3861"/>
                    <a:pt x="2146" y="3896"/>
                    <a:pt x="2213" y="3896"/>
                  </a:cubicBezTo>
                  <a:cubicBezTo>
                    <a:pt x="2313" y="3896"/>
                    <a:pt x="2407" y="3820"/>
                    <a:pt x="2367" y="3695"/>
                  </a:cubicBezTo>
                  <a:lnTo>
                    <a:pt x="2144" y="2988"/>
                  </a:lnTo>
                  <a:cubicBezTo>
                    <a:pt x="2132" y="2948"/>
                    <a:pt x="2109" y="2918"/>
                    <a:pt x="2080" y="2899"/>
                  </a:cubicBezTo>
                  <a:lnTo>
                    <a:pt x="2080" y="2899"/>
                  </a:lnTo>
                  <a:cubicBezTo>
                    <a:pt x="2020" y="2705"/>
                    <a:pt x="1966" y="2508"/>
                    <a:pt x="1919" y="2310"/>
                  </a:cubicBezTo>
                  <a:lnTo>
                    <a:pt x="1919" y="2310"/>
                  </a:lnTo>
                  <a:cubicBezTo>
                    <a:pt x="2125" y="2265"/>
                    <a:pt x="2330" y="2213"/>
                    <a:pt x="2533" y="2154"/>
                  </a:cubicBezTo>
                  <a:cubicBezTo>
                    <a:pt x="2722" y="2099"/>
                    <a:pt x="2665" y="1824"/>
                    <a:pt x="2495" y="1824"/>
                  </a:cubicBezTo>
                  <a:cubicBezTo>
                    <a:pt x="2479" y="1824"/>
                    <a:pt x="2463" y="1827"/>
                    <a:pt x="2445" y="1832"/>
                  </a:cubicBezTo>
                  <a:cubicBezTo>
                    <a:pt x="2247" y="1889"/>
                    <a:pt x="2048" y="1940"/>
                    <a:pt x="1847" y="1984"/>
                  </a:cubicBezTo>
                  <a:lnTo>
                    <a:pt x="1847" y="1984"/>
                  </a:lnTo>
                  <a:cubicBezTo>
                    <a:pt x="1728" y="1387"/>
                    <a:pt x="1667" y="779"/>
                    <a:pt x="1667" y="168"/>
                  </a:cubicBezTo>
                  <a:cubicBezTo>
                    <a:pt x="1667" y="71"/>
                    <a:pt x="1572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4" name="Google Shape;11334;p21"/>
            <p:cNvSpPr/>
            <p:nvPr/>
          </p:nvSpPr>
          <p:spPr>
            <a:xfrm>
              <a:off x="3600950" y="3683525"/>
              <a:ext cx="85900" cy="97525"/>
            </a:xfrm>
            <a:custGeom>
              <a:avLst/>
              <a:gdLst/>
              <a:ahLst/>
              <a:cxnLst/>
              <a:rect l="l" t="t" r="r" b="b"/>
              <a:pathLst>
                <a:path w="3436" h="3901" extrusionOk="0">
                  <a:moveTo>
                    <a:pt x="1576" y="701"/>
                  </a:moveTo>
                  <a:cubicBezTo>
                    <a:pt x="2167" y="701"/>
                    <a:pt x="2710" y="1114"/>
                    <a:pt x="2879" y="1721"/>
                  </a:cubicBezTo>
                  <a:cubicBezTo>
                    <a:pt x="3054" y="2346"/>
                    <a:pt x="2803" y="3545"/>
                    <a:pt x="2015" y="3545"/>
                  </a:cubicBezTo>
                  <a:cubicBezTo>
                    <a:pt x="1924" y="3545"/>
                    <a:pt x="1826" y="3528"/>
                    <a:pt x="1720" y="3493"/>
                  </a:cubicBezTo>
                  <a:cubicBezTo>
                    <a:pt x="480" y="3086"/>
                    <a:pt x="340" y="1684"/>
                    <a:pt x="1027" y="824"/>
                  </a:cubicBezTo>
                  <a:lnTo>
                    <a:pt x="1027" y="824"/>
                  </a:lnTo>
                  <a:cubicBezTo>
                    <a:pt x="1030" y="823"/>
                    <a:pt x="1034" y="821"/>
                    <a:pt x="1038" y="819"/>
                  </a:cubicBezTo>
                  <a:cubicBezTo>
                    <a:pt x="1215" y="739"/>
                    <a:pt x="1398" y="701"/>
                    <a:pt x="1576" y="701"/>
                  </a:cubicBezTo>
                  <a:close/>
                  <a:moveTo>
                    <a:pt x="1597" y="0"/>
                  </a:moveTo>
                  <a:cubicBezTo>
                    <a:pt x="1573" y="0"/>
                    <a:pt x="1548" y="6"/>
                    <a:pt x="1523" y="17"/>
                  </a:cubicBezTo>
                  <a:lnTo>
                    <a:pt x="1523" y="19"/>
                  </a:lnTo>
                  <a:cubicBezTo>
                    <a:pt x="574" y="449"/>
                    <a:pt x="0" y="1510"/>
                    <a:pt x="354" y="2532"/>
                  </a:cubicBezTo>
                  <a:cubicBezTo>
                    <a:pt x="574" y="3167"/>
                    <a:pt x="1280" y="3900"/>
                    <a:pt x="2009" y="3900"/>
                  </a:cubicBezTo>
                  <a:cubicBezTo>
                    <a:pt x="2157" y="3900"/>
                    <a:pt x="2306" y="3870"/>
                    <a:pt x="2452" y="3803"/>
                  </a:cubicBezTo>
                  <a:cubicBezTo>
                    <a:pt x="3266" y="3429"/>
                    <a:pt x="3436" y="2163"/>
                    <a:pt x="3129" y="1419"/>
                  </a:cubicBezTo>
                  <a:cubicBezTo>
                    <a:pt x="2856" y="760"/>
                    <a:pt x="2237" y="375"/>
                    <a:pt x="1581" y="375"/>
                  </a:cubicBezTo>
                  <a:cubicBezTo>
                    <a:pt x="1572" y="375"/>
                    <a:pt x="1563" y="375"/>
                    <a:pt x="1554" y="375"/>
                  </a:cubicBezTo>
                  <a:lnTo>
                    <a:pt x="1554" y="375"/>
                  </a:lnTo>
                  <a:cubicBezTo>
                    <a:pt x="1598" y="350"/>
                    <a:pt x="1645" y="327"/>
                    <a:pt x="1692" y="305"/>
                  </a:cubicBezTo>
                  <a:cubicBezTo>
                    <a:pt x="1862" y="228"/>
                    <a:pt x="1756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5" name="Google Shape;11335;p21"/>
            <p:cNvSpPr/>
            <p:nvPr/>
          </p:nvSpPr>
          <p:spPr>
            <a:xfrm>
              <a:off x="3676325" y="3635125"/>
              <a:ext cx="46250" cy="46050"/>
            </a:xfrm>
            <a:custGeom>
              <a:avLst/>
              <a:gdLst/>
              <a:ahLst/>
              <a:cxnLst/>
              <a:rect l="l" t="t" r="r" b="b"/>
              <a:pathLst>
                <a:path w="1850" h="1842" extrusionOk="0">
                  <a:moveTo>
                    <a:pt x="1137" y="442"/>
                  </a:moveTo>
                  <a:cubicBezTo>
                    <a:pt x="1314" y="554"/>
                    <a:pt x="1447" y="740"/>
                    <a:pt x="1461" y="951"/>
                  </a:cubicBezTo>
                  <a:cubicBezTo>
                    <a:pt x="1479" y="1250"/>
                    <a:pt x="1229" y="1459"/>
                    <a:pt x="953" y="1502"/>
                  </a:cubicBezTo>
                  <a:cubicBezTo>
                    <a:pt x="921" y="1506"/>
                    <a:pt x="888" y="1509"/>
                    <a:pt x="856" y="1509"/>
                  </a:cubicBezTo>
                  <a:cubicBezTo>
                    <a:pt x="609" y="1509"/>
                    <a:pt x="368" y="1366"/>
                    <a:pt x="364" y="1090"/>
                  </a:cubicBezTo>
                  <a:cubicBezTo>
                    <a:pt x="360" y="813"/>
                    <a:pt x="593" y="508"/>
                    <a:pt x="878" y="508"/>
                  </a:cubicBezTo>
                  <a:cubicBezTo>
                    <a:pt x="905" y="508"/>
                    <a:pt x="932" y="511"/>
                    <a:pt x="959" y="516"/>
                  </a:cubicBezTo>
                  <a:cubicBezTo>
                    <a:pt x="972" y="519"/>
                    <a:pt x="985" y="520"/>
                    <a:pt x="997" y="520"/>
                  </a:cubicBezTo>
                  <a:cubicBezTo>
                    <a:pt x="1059" y="520"/>
                    <a:pt x="1108" y="487"/>
                    <a:pt x="1137" y="442"/>
                  </a:cubicBezTo>
                  <a:close/>
                  <a:moveTo>
                    <a:pt x="756" y="1"/>
                  </a:moveTo>
                  <a:cubicBezTo>
                    <a:pt x="695" y="1"/>
                    <a:pt x="635" y="6"/>
                    <a:pt x="575" y="17"/>
                  </a:cubicBezTo>
                  <a:cubicBezTo>
                    <a:pt x="435" y="44"/>
                    <a:pt x="428" y="194"/>
                    <a:pt x="499" y="281"/>
                  </a:cubicBezTo>
                  <a:lnTo>
                    <a:pt x="499" y="281"/>
                  </a:lnTo>
                  <a:cubicBezTo>
                    <a:pt x="239" y="429"/>
                    <a:pt x="53" y="714"/>
                    <a:pt x="32" y="1030"/>
                  </a:cubicBezTo>
                  <a:cubicBezTo>
                    <a:pt x="0" y="1511"/>
                    <a:pt x="401" y="1841"/>
                    <a:pt x="851" y="1841"/>
                  </a:cubicBezTo>
                  <a:cubicBezTo>
                    <a:pt x="881" y="1841"/>
                    <a:pt x="911" y="1840"/>
                    <a:pt x="941" y="1837"/>
                  </a:cubicBezTo>
                  <a:cubicBezTo>
                    <a:pt x="1429" y="1790"/>
                    <a:pt x="1850" y="1396"/>
                    <a:pt x="1789" y="884"/>
                  </a:cubicBezTo>
                  <a:cubicBezTo>
                    <a:pt x="1726" y="369"/>
                    <a:pt x="1252" y="1"/>
                    <a:pt x="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6" name="Google Shape;11336;p21"/>
            <p:cNvSpPr/>
            <p:nvPr/>
          </p:nvSpPr>
          <p:spPr>
            <a:xfrm>
              <a:off x="3751575" y="3677525"/>
              <a:ext cx="34650" cy="114000"/>
            </a:xfrm>
            <a:custGeom>
              <a:avLst/>
              <a:gdLst/>
              <a:ahLst/>
              <a:cxnLst/>
              <a:rect l="l" t="t" r="r" b="b"/>
              <a:pathLst>
                <a:path w="1386" h="4560" extrusionOk="0">
                  <a:moveTo>
                    <a:pt x="1107" y="0"/>
                  </a:moveTo>
                  <a:cubicBezTo>
                    <a:pt x="1056" y="0"/>
                    <a:pt x="1004" y="21"/>
                    <a:pt x="966" y="72"/>
                  </a:cubicBezTo>
                  <a:cubicBezTo>
                    <a:pt x="1" y="1392"/>
                    <a:pt x="16" y="3187"/>
                    <a:pt x="1005" y="4489"/>
                  </a:cubicBezTo>
                  <a:cubicBezTo>
                    <a:pt x="1043" y="4539"/>
                    <a:pt x="1095" y="4560"/>
                    <a:pt x="1147" y="4560"/>
                  </a:cubicBezTo>
                  <a:cubicBezTo>
                    <a:pt x="1269" y="4560"/>
                    <a:pt x="1386" y="4441"/>
                    <a:pt x="1294" y="4321"/>
                  </a:cubicBezTo>
                  <a:cubicBezTo>
                    <a:pt x="368" y="3097"/>
                    <a:pt x="350" y="1483"/>
                    <a:pt x="1256" y="242"/>
                  </a:cubicBezTo>
                  <a:cubicBezTo>
                    <a:pt x="1345" y="119"/>
                    <a:pt x="1228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7" name="Google Shape;11337;p21"/>
            <p:cNvSpPr/>
            <p:nvPr/>
          </p:nvSpPr>
          <p:spPr>
            <a:xfrm>
              <a:off x="3804750" y="3709950"/>
              <a:ext cx="50775" cy="77075"/>
            </a:xfrm>
            <a:custGeom>
              <a:avLst/>
              <a:gdLst/>
              <a:ahLst/>
              <a:cxnLst/>
              <a:rect l="l" t="t" r="r" b="b"/>
              <a:pathLst>
                <a:path w="2031" h="3083" extrusionOk="0">
                  <a:moveTo>
                    <a:pt x="1713" y="0"/>
                  </a:moveTo>
                  <a:lnTo>
                    <a:pt x="1713" y="2"/>
                  </a:lnTo>
                  <a:cubicBezTo>
                    <a:pt x="1676" y="1"/>
                    <a:pt x="1638" y="1"/>
                    <a:pt x="1600" y="1"/>
                  </a:cubicBezTo>
                  <a:cubicBezTo>
                    <a:pt x="940" y="1"/>
                    <a:pt x="87" y="139"/>
                    <a:pt x="23" y="949"/>
                  </a:cubicBezTo>
                  <a:cubicBezTo>
                    <a:pt x="0" y="1225"/>
                    <a:pt x="115" y="1456"/>
                    <a:pt x="342" y="1605"/>
                  </a:cubicBezTo>
                  <a:cubicBezTo>
                    <a:pt x="549" y="1742"/>
                    <a:pt x="810" y="1771"/>
                    <a:pt x="1025" y="1896"/>
                  </a:cubicBezTo>
                  <a:cubicBezTo>
                    <a:pt x="1291" y="2049"/>
                    <a:pt x="1487" y="2268"/>
                    <a:pt x="1637" y="2525"/>
                  </a:cubicBezTo>
                  <a:lnTo>
                    <a:pt x="1637" y="2525"/>
                  </a:lnTo>
                  <a:cubicBezTo>
                    <a:pt x="1413" y="2676"/>
                    <a:pt x="1168" y="2751"/>
                    <a:pt x="908" y="2751"/>
                  </a:cubicBezTo>
                  <a:cubicBezTo>
                    <a:pt x="808" y="2751"/>
                    <a:pt x="705" y="2739"/>
                    <a:pt x="600" y="2717"/>
                  </a:cubicBezTo>
                  <a:cubicBezTo>
                    <a:pt x="586" y="2714"/>
                    <a:pt x="573" y="2713"/>
                    <a:pt x="560" y="2713"/>
                  </a:cubicBezTo>
                  <a:cubicBezTo>
                    <a:pt x="380" y="2713"/>
                    <a:pt x="315" y="2998"/>
                    <a:pt x="511" y="3039"/>
                  </a:cubicBezTo>
                  <a:cubicBezTo>
                    <a:pt x="647" y="3068"/>
                    <a:pt x="779" y="3083"/>
                    <a:pt x="906" y="3083"/>
                  </a:cubicBezTo>
                  <a:cubicBezTo>
                    <a:pt x="1293" y="3083"/>
                    <a:pt x="1645" y="2950"/>
                    <a:pt x="1971" y="2690"/>
                  </a:cubicBezTo>
                  <a:cubicBezTo>
                    <a:pt x="2031" y="2641"/>
                    <a:pt x="2028" y="2548"/>
                    <a:pt x="1997" y="2487"/>
                  </a:cubicBezTo>
                  <a:cubicBezTo>
                    <a:pt x="1788" y="2070"/>
                    <a:pt x="1475" y="1735"/>
                    <a:pt x="1051" y="1533"/>
                  </a:cubicBezTo>
                  <a:cubicBezTo>
                    <a:pt x="992" y="1504"/>
                    <a:pt x="919" y="1492"/>
                    <a:pt x="862" y="1457"/>
                  </a:cubicBezTo>
                  <a:cubicBezTo>
                    <a:pt x="684" y="1439"/>
                    <a:pt x="575" y="1331"/>
                    <a:pt x="539" y="1132"/>
                  </a:cubicBezTo>
                  <a:cubicBezTo>
                    <a:pt x="351" y="996"/>
                    <a:pt x="324" y="859"/>
                    <a:pt x="461" y="722"/>
                  </a:cubicBezTo>
                  <a:cubicBezTo>
                    <a:pt x="586" y="378"/>
                    <a:pt x="1057" y="331"/>
                    <a:pt x="1435" y="331"/>
                  </a:cubicBezTo>
                  <a:cubicBezTo>
                    <a:pt x="1538" y="331"/>
                    <a:pt x="1633" y="334"/>
                    <a:pt x="1713" y="336"/>
                  </a:cubicBezTo>
                  <a:cubicBezTo>
                    <a:pt x="1715" y="336"/>
                    <a:pt x="1716" y="336"/>
                    <a:pt x="1718" y="336"/>
                  </a:cubicBezTo>
                  <a:cubicBezTo>
                    <a:pt x="1930" y="336"/>
                    <a:pt x="1928" y="6"/>
                    <a:pt x="1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8" name="Google Shape;11338;p21"/>
            <p:cNvSpPr/>
            <p:nvPr/>
          </p:nvSpPr>
          <p:spPr>
            <a:xfrm>
              <a:off x="3861775" y="3681700"/>
              <a:ext cx="35750" cy="29925"/>
            </a:xfrm>
            <a:custGeom>
              <a:avLst/>
              <a:gdLst/>
              <a:ahLst/>
              <a:cxnLst/>
              <a:rect l="l" t="t" r="r" b="b"/>
              <a:pathLst>
                <a:path w="1430" h="1197" extrusionOk="0">
                  <a:moveTo>
                    <a:pt x="993" y="0"/>
                  </a:moveTo>
                  <a:cubicBezTo>
                    <a:pt x="938" y="0"/>
                    <a:pt x="885" y="26"/>
                    <a:pt x="857" y="82"/>
                  </a:cubicBezTo>
                  <a:cubicBezTo>
                    <a:pt x="717" y="363"/>
                    <a:pt x="491" y="564"/>
                    <a:pt x="189" y="656"/>
                  </a:cubicBezTo>
                  <a:cubicBezTo>
                    <a:pt x="1" y="713"/>
                    <a:pt x="58" y="987"/>
                    <a:pt x="226" y="987"/>
                  </a:cubicBezTo>
                  <a:cubicBezTo>
                    <a:pt x="242" y="987"/>
                    <a:pt x="259" y="985"/>
                    <a:pt x="277" y="979"/>
                  </a:cubicBezTo>
                  <a:cubicBezTo>
                    <a:pt x="561" y="892"/>
                    <a:pt x="806" y="729"/>
                    <a:pt x="985" y="503"/>
                  </a:cubicBezTo>
                  <a:lnTo>
                    <a:pt x="985" y="503"/>
                  </a:lnTo>
                  <a:cubicBezTo>
                    <a:pt x="1052" y="672"/>
                    <a:pt x="1089" y="852"/>
                    <a:pt x="1092" y="1034"/>
                  </a:cubicBezTo>
                  <a:cubicBezTo>
                    <a:pt x="1095" y="1142"/>
                    <a:pt x="1180" y="1196"/>
                    <a:pt x="1264" y="1196"/>
                  </a:cubicBezTo>
                  <a:cubicBezTo>
                    <a:pt x="1348" y="1196"/>
                    <a:pt x="1430" y="1142"/>
                    <a:pt x="1428" y="1034"/>
                  </a:cubicBezTo>
                  <a:cubicBezTo>
                    <a:pt x="1421" y="697"/>
                    <a:pt x="1324" y="368"/>
                    <a:pt x="1145" y="82"/>
                  </a:cubicBezTo>
                  <a:cubicBezTo>
                    <a:pt x="1113" y="30"/>
                    <a:pt x="1052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39" name="Google Shape;11339;p21"/>
            <p:cNvSpPr/>
            <p:nvPr/>
          </p:nvSpPr>
          <p:spPr>
            <a:xfrm>
              <a:off x="3911300" y="3668575"/>
              <a:ext cx="59325" cy="129925"/>
            </a:xfrm>
            <a:custGeom>
              <a:avLst/>
              <a:gdLst/>
              <a:ahLst/>
              <a:cxnLst/>
              <a:rect l="l" t="t" r="r" b="b"/>
              <a:pathLst>
                <a:path w="2373" h="5197" extrusionOk="0">
                  <a:moveTo>
                    <a:pt x="233" y="0"/>
                  </a:moveTo>
                  <a:cubicBezTo>
                    <a:pt x="116" y="0"/>
                    <a:pt x="0" y="120"/>
                    <a:pt x="81" y="247"/>
                  </a:cubicBezTo>
                  <a:cubicBezTo>
                    <a:pt x="943" y="1616"/>
                    <a:pt x="2018" y="3626"/>
                    <a:pt x="426" y="4920"/>
                  </a:cubicBezTo>
                  <a:cubicBezTo>
                    <a:pt x="295" y="5027"/>
                    <a:pt x="415" y="5197"/>
                    <a:pt x="553" y="5197"/>
                  </a:cubicBezTo>
                  <a:cubicBezTo>
                    <a:pt x="590" y="5197"/>
                    <a:pt x="628" y="5185"/>
                    <a:pt x="662" y="5156"/>
                  </a:cubicBezTo>
                  <a:cubicBezTo>
                    <a:pt x="2372" y="3768"/>
                    <a:pt x="1311" y="1571"/>
                    <a:pt x="369" y="78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0" name="Google Shape;11340;p21"/>
            <p:cNvSpPr/>
            <p:nvPr/>
          </p:nvSpPr>
          <p:spPr>
            <a:xfrm>
              <a:off x="3987650" y="3700550"/>
              <a:ext cx="78875" cy="94325"/>
            </a:xfrm>
            <a:custGeom>
              <a:avLst/>
              <a:gdLst/>
              <a:ahLst/>
              <a:cxnLst/>
              <a:rect l="l" t="t" r="r" b="b"/>
              <a:pathLst>
                <a:path w="3155" h="3773" extrusionOk="0">
                  <a:moveTo>
                    <a:pt x="1474" y="311"/>
                  </a:moveTo>
                  <a:cubicBezTo>
                    <a:pt x="1527" y="311"/>
                    <a:pt x="1579" y="319"/>
                    <a:pt x="1631" y="336"/>
                  </a:cubicBezTo>
                  <a:lnTo>
                    <a:pt x="1631" y="336"/>
                  </a:lnTo>
                  <a:cubicBezTo>
                    <a:pt x="1417" y="344"/>
                    <a:pt x="1200" y="415"/>
                    <a:pt x="999" y="567"/>
                  </a:cubicBezTo>
                  <a:cubicBezTo>
                    <a:pt x="860" y="673"/>
                    <a:pt x="948" y="889"/>
                    <a:pt x="1079" y="889"/>
                  </a:cubicBezTo>
                  <a:cubicBezTo>
                    <a:pt x="1107" y="889"/>
                    <a:pt x="1137" y="879"/>
                    <a:pt x="1167" y="855"/>
                  </a:cubicBezTo>
                  <a:cubicBezTo>
                    <a:pt x="1330" y="732"/>
                    <a:pt x="1508" y="678"/>
                    <a:pt x="1685" y="678"/>
                  </a:cubicBezTo>
                  <a:cubicBezTo>
                    <a:pt x="2111" y="678"/>
                    <a:pt x="2523" y="997"/>
                    <a:pt x="2659" y="1437"/>
                  </a:cubicBezTo>
                  <a:cubicBezTo>
                    <a:pt x="2772" y="1797"/>
                    <a:pt x="2717" y="2184"/>
                    <a:pt x="2606" y="2536"/>
                  </a:cubicBezTo>
                  <a:cubicBezTo>
                    <a:pt x="2459" y="3003"/>
                    <a:pt x="2406" y="3186"/>
                    <a:pt x="1928" y="3267"/>
                  </a:cubicBezTo>
                  <a:cubicBezTo>
                    <a:pt x="1833" y="3316"/>
                    <a:pt x="1743" y="3341"/>
                    <a:pt x="1659" y="3341"/>
                  </a:cubicBezTo>
                  <a:cubicBezTo>
                    <a:pt x="1517" y="3341"/>
                    <a:pt x="1390" y="3271"/>
                    <a:pt x="1280" y="3130"/>
                  </a:cubicBezTo>
                  <a:cubicBezTo>
                    <a:pt x="1146" y="3011"/>
                    <a:pt x="1025" y="2877"/>
                    <a:pt x="925" y="2727"/>
                  </a:cubicBezTo>
                  <a:cubicBezTo>
                    <a:pt x="755" y="2477"/>
                    <a:pt x="642" y="2193"/>
                    <a:pt x="594" y="1894"/>
                  </a:cubicBezTo>
                  <a:cubicBezTo>
                    <a:pt x="545" y="1603"/>
                    <a:pt x="545" y="1308"/>
                    <a:pt x="641" y="1025"/>
                  </a:cubicBezTo>
                  <a:cubicBezTo>
                    <a:pt x="757" y="685"/>
                    <a:pt x="1116" y="311"/>
                    <a:pt x="1474" y="311"/>
                  </a:cubicBezTo>
                  <a:close/>
                  <a:moveTo>
                    <a:pt x="1484" y="0"/>
                  </a:moveTo>
                  <a:cubicBezTo>
                    <a:pt x="993" y="0"/>
                    <a:pt x="489" y="400"/>
                    <a:pt x="319" y="935"/>
                  </a:cubicBezTo>
                  <a:cubicBezTo>
                    <a:pt x="0" y="1935"/>
                    <a:pt x="555" y="3401"/>
                    <a:pt x="1626" y="3729"/>
                  </a:cubicBezTo>
                  <a:cubicBezTo>
                    <a:pt x="1721" y="3758"/>
                    <a:pt x="1811" y="3772"/>
                    <a:pt x="1896" y="3772"/>
                  </a:cubicBezTo>
                  <a:cubicBezTo>
                    <a:pt x="2792" y="3772"/>
                    <a:pt x="3155" y="2263"/>
                    <a:pt x="3027" y="1540"/>
                  </a:cubicBezTo>
                  <a:cubicBezTo>
                    <a:pt x="2949" y="1100"/>
                    <a:pt x="2654" y="712"/>
                    <a:pt x="2279" y="502"/>
                  </a:cubicBezTo>
                  <a:lnTo>
                    <a:pt x="2279" y="502"/>
                  </a:lnTo>
                  <a:cubicBezTo>
                    <a:pt x="2275" y="485"/>
                    <a:pt x="2267" y="468"/>
                    <a:pt x="2256" y="451"/>
                  </a:cubicBezTo>
                  <a:cubicBezTo>
                    <a:pt x="2047" y="133"/>
                    <a:pt x="1768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1" name="Google Shape;11341;p21"/>
            <p:cNvSpPr/>
            <p:nvPr/>
          </p:nvSpPr>
          <p:spPr>
            <a:xfrm>
              <a:off x="4103200" y="3690450"/>
              <a:ext cx="20800" cy="73100"/>
            </a:xfrm>
            <a:custGeom>
              <a:avLst/>
              <a:gdLst/>
              <a:ahLst/>
              <a:cxnLst/>
              <a:rect l="l" t="t" r="r" b="b"/>
              <a:pathLst>
                <a:path w="832" h="2924" extrusionOk="0">
                  <a:moveTo>
                    <a:pt x="206" y="0"/>
                  </a:moveTo>
                  <a:cubicBezTo>
                    <a:pt x="109" y="0"/>
                    <a:pt x="1" y="83"/>
                    <a:pt x="23" y="210"/>
                  </a:cubicBezTo>
                  <a:lnTo>
                    <a:pt x="23" y="211"/>
                  </a:lnTo>
                  <a:cubicBezTo>
                    <a:pt x="179" y="1075"/>
                    <a:pt x="333" y="1940"/>
                    <a:pt x="487" y="2803"/>
                  </a:cubicBezTo>
                  <a:cubicBezTo>
                    <a:pt x="502" y="2887"/>
                    <a:pt x="562" y="2923"/>
                    <a:pt x="627" y="2923"/>
                  </a:cubicBezTo>
                  <a:cubicBezTo>
                    <a:pt x="724" y="2923"/>
                    <a:pt x="832" y="2841"/>
                    <a:pt x="809" y="2713"/>
                  </a:cubicBezTo>
                  <a:cubicBezTo>
                    <a:pt x="655" y="1850"/>
                    <a:pt x="500" y="986"/>
                    <a:pt x="346" y="121"/>
                  </a:cubicBezTo>
                  <a:cubicBezTo>
                    <a:pt x="331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2" name="Google Shape;11342;p21"/>
            <p:cNvSpPr/>
            <p:nvPr/>
          </p:nvSpPr>
          <p:spPr>
            <a:xfrm>
              <a:off x="4083325" y="3716575"/>
              <a:ext cx="60625" cy="18050"/>
            </a:xfrm>
            <a:custGeom>
              <a:avLst/>
              <a:gdLst/>
              <a:ahLst/>
              <a:cxnLst/>
              <a:rect l="l" t="t" r="r" b="b"/>
              <a:pathLst>
                <a:path w="2425" h="722" extrusionOk="0">
                  <a:moveTo>
                    <a:pt x="2159" y="1"/>
                  </a:moveTo>
                  <a:cubicBezTo>
                    <a:pt x="2136" y="1"/>
                    <a:pt x="2111" y="6"/>
                    <a:pt x="2086" y="18"/>
                  </a:cubicBezTo>
                  <a:cubicBezTo>
                    <a:pt x="1552" y="261"/>
                    <a:pt x="973" y="387"/>
                    <a:pt x="388" y="387"/>
                  </a:cubicBezTo>
                  <a:cubicBezTo>
                    <a:pt x="331" y="387"/>
                    <a:pt x="273" y="386"/>
                    <a:pt x="215" y="384"/>
                  </a:cubicBezTo>
                  <a:cubicBezTo>
                    <a:pt x="213" y="384"/>
                    <a:pt x="211" y="384"/>
                    <a:pt x="208" y="384"/>
                  </a:cubicBezTo>
                  <a:cubicBezTo>
                    <a:pt x="0" y="384"/>
                    <a:pt x="3" y="712"/>
                    <a:pt x="215" y="719"/>
                  </a:cubicBezTo>
                  <a:cubicBezTo>
                    <a:pt x="268" y="721"/>
                    <a:pt x="320" y="722"/>
                    <a:pt x="372" y="722"/>
                  </a:cubicBezTo>
                  <a:cubicBezTo>
                    <a:pt x="1021" y="722"/>
                    <a:pt x="1663" y="581"/>
                    <a:pt x="2253" y="307"/>
                  </a:cubicBezTo>
                  <a:cubicBezTo>
                    <a:pt x="2425" y="229"/>
                    <a:pt x="2318" y="1"/>
                    <a:pt x="2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3" name="Google Shape;11343;p21"/>
            <p:cNvSpPr/>
            <p:nvPr/>
          </p:nvSpPr>
          <p:spPr>
            <a:xfrm>
              <a:off x="4170300" y="3698525"/>
              <a:ext cx="75100" cy="71350"/>
            </a:xfrm>
            <a:custGeom>
              <a:avLst/>
              <a:gdLst/>
              <a:ahLst/>
              <a:cxnLst/>
              <a:rect l="l" t="t" r="r" b="b"/>
              <a:pathLst>
                <a:path w="3004" h="2854" extrusionOk="0">
                  <a:moveTo>
                    <a:pt x="1450" y="607"/>
                  </a:moveTo>
                  <a:cubicBezTo>
                    <a:pt x="1616" y="607"/>
                    <a:pt x="1779" y="636"/>
                    <a:pt x="1928" y="696"/>
                  </a:cubicBezTo>
                  <a:lnTo>
                    <a:pt x="1928" y="696"/>
                  </a:lnTo>
                  <a:cubicBezTo>
                    <a:pt x="1953" y="773"/>
                    <a:pt x="2017" y="806"/>
                    <a:pt x="2081" y="806"/>
                  </a:cubicBezTo>
                  <a:cubicBezTo>
                    <a:pt x="2096" y="806"/>
                    <a:pt x="2112" y="804"/>
                    <a:pt x="2127" y="801"/>
                  </a:cubicBezTo>
                  <a:lnTo>
                    <a:pt x="2127" y="801"/>
                  </a:lnTo>
                  <a:cubicBezTo>
                    <a:pt x="2326" y="934"/>
                    <a:pt x="2481" y="1136"/>
                    <a:pt x="2548" y="1409"/>
                  </a:cubicBezTo>
                  <a:cubicBezTo>
                    <a:pt x="2685" y="1955"/>
                    <a:pt x="2266" y="2515"/>
                    <a:pt x="1739" y="2515"/>
                  </a:cubicBezTo>
                  <a:cubicBezTo>
                    <a:pt x="1635" y="2515"/>
                    <a:pt x="1528" y="2494"/>
                    <a:pt x="1419" y="2446"/>
                  </a:cubicBezTo>
                  <a:cubicBezTo>
                    <a:pt x="875" y="2207"/>
                    <a:pt x="545" y="1383"/>
                    <a:pt x="719" y="828"/>
                  </a:cubicBezTo>
                  <a:cubicBezTo>
                    <a:pt x="727" y="804"/>
                    <a:pt x="736" y="780"/>
                    <a:pt x="747" y="757"/>
                  </a:cubicBezTo>
                  <a:lnTo>
                    <a:pt x="747" y="757"/>
                  </a:lnTo>
                  <a:cubicBezTo>
                    <a:pt x="755" y="758"/>
                    <a:pt x="763" y="759"/>
                    <a:pt x="772" y="759"/>
                  </a:cubicBezTo>
                  <a:cubicBezTo>
                    <a:pt x="796" y="759"/>
                    <a:pt x="821" y="753"/>
                    <a:pt x="847" y="741"/>
                  </a:cubicBezTo>
                  <a:cubicBezTo>
                    <a:pt x="1037" y="652"/>
                    <a:pt x="1246" y="607"/>
                    <a:pt x="1450" y="607"/>
                  </a:cubicBezTo>
                  <a:close/>
                  <a:moveTo>
                    <a:pt x="1384" y="0"/>
                  </a:moveTo>
                  <a:cubicBezTo>
                    <a:pt x="1094" y="0"/>
                    <a:pt x="797" y="116"/>
                    <a:pt x="605" y="344"/>
                  </a:cubicBezTo>
                  <a:cubicBezTo>
                    <a:pt x="1" y="1063"/>
                    <a:pt x="484" y="2413"/>
                    <a:pt x="1296" y="2762"/>
                  </a:cubicBezTo>
                  <a:cubicBezTo>
                    <a:pt x="1441" y="2825"/>
                    <a:pt x="1587" y="2853"/>
                    <a:pt x="1728" y="2853"/>
                  </a:cubicBezTo>
                  <a:cubicBezTo>
                    <a:pt x="2416" y="2853"/>
                    <a:pt x="3004" y="2179"/>
                    <a:pt x="2898" y="1460"/>
                  </a:cubicBezTo>
                  <a:cubicBezTo>
                    <a:pt x="2827" y="978"/>
                    <a:pt x="2553" y="642"/>
                    <a:pt x="2193" y="455"/>
                  </a:cubicBezTo>
                  <a:lnTo>
                    <a:pt x="2193" y="455"/>
                  </a:lnTo>
                  <a:cubicBezTo>
                    <a:pt x="2038" y="150"/>
                    <a:pt x="1715" y="0"/>
                    <a:pt x="1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4" name="Google Shape;11344;p21"/>
            <p:cNvSpPr/>
            <p:nvPr/>
          </p:nvSpPr>
          <p:spPr>
            <a:xfrm>
              <a:off x="4175275" y="3710050"/>
              <a:ext cx="13400" cy="148050"/>
            </a:xfrm>
            <a:custGeom>
              <a:avLst/>
              <a:gdLst/>
              <a:ahLst/>
              <a:cxnLst/>
              <a:rect l="l" t="t" r="r" b="b"/>
              <a:pathLst>
                <a:path w="536" h="5922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157" y="2024"/>
                    <a:pt x="200" y="3892"/>
                    <a:pt x="136" y="5759"/>
                  </a:cubicBezTo>
                  <a:cubicBezTo>
                    <a:pt x="133" y="5867"/>
                    <a:pt x="215" y="5921"/>
                    <a:pt x="298" y="5921"/>
                  </a:cubicBezTo>
                  <a:cubicBezTo>
                    <a:pt x="382" y="5921"/>
                    <a:pt x="468" y="5867"/>
                    <a:pt x="471" y="5759"/>
                  </a:cubicBezTo>
                  <a:cubicBezTo>
                    <a:pt x="536" y="3892"/>
                    <a:pt x="493" y="2024"/>
                    <a:pt x="345" y="161"/>
                  </a:cubicBezTo>
                  <a:cubicBezTo>
                    <a:pt x="336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5" name="Google Shape;11345;p21"/>
            <p:cNvSpPr/>
            <p:nvPr/>
          </p:nvSpPr>
          <p:spPr>
            <a:xfrm>
              <a:off x="4288750" y="3665000"/>
              <a:ext cx="30175" cy="112125"/>
            </a:xfrm>
            <a:custGeom>
              <a:avLst/>
              <a:gdLst/>
              <a:ahLst/>
              <a:cxnLst/>
              <a:rect l="l" t="t" r="r" b="b"/>
              <a:pathLst>
                <a:path w="1207" h="4485" extrusionOk="0">
                  <a:moveTo>
                    <a:pt x="619" y="0"/>
                  </a:moveTo>
                  <a:cubicBezTo>
                    <a:pt x="593" y="0"/>
                    <a:pt x="566" y="7"/>
                    <a:pt x="542" y="23"/>
                  </a:cubicBezTo>
                  <a:cubicBezTo>
                    <a:pt x="4" y="384"/>
                    <a:pt x="19" y="1571"/>
                    <a:pt x="11" y="2172"/>
                  </a:cubicBezTo>
                  <a:cubicBezTo>
                    <a:pt x="1" y="3031"/>
                    <a:pt x="248" y="3818"/>
                    <a:pt x="853" y="4434"/>
                  </a:cubicBezTo>
                  <a:cubicBezTo>
                    <a:pt x="888" y="4470"/>
                    <a:pt x="927" y="4484"/>
                    <a:pt x="965" y="4484"/>
                  </a:cubicBezTo>
                  <a:cubicBezTo>
                    <a:pt x="1092" y="4484"/>
                    <a:pt x="1206" y="4317"/>
                    <a:pt x="1090" y="4198"/>
                  </a:cubicBezTo>
                  <a:cubicBezTo>
                    <a:pt x="542" y="3641"/>
                    <a:pt x="349" y="2941"/>
                    <a:pt x="347" y="2172"/>
                  </a:cubicBezTo>
                  <a:cubicBezTo>
                    <a:pt x="347" y="1794"/>
                    <a:pt x="411" y="1417"/>
                    <a:pt x="478" y="1048"/>
                  </a:cubicBezTo>
                  <a:lnTo>
                    <a:pt x="535" y="757"/>
                  </a:lnTo>
                  <a:cubicBezTo>
                    <a:pt x="592" y="664"/>
                    <a:pt x="614" y="578"/>
                    <a:pt x="602" y="497"/>
                  </a:cubicBezTo>
                  <a:lnTo>
                    <a:pt x="602" y="497"/>
                  </a:lnTo>
                  <a:cubicBezTo>
                    <a:pt x="607" y="497"/>
                    <a:pt x="612" y="496"/>
                    <a:pt x="617" y="496"/>
                  </a:cubicBezTo>
                  <a:lnTo>
                    <a:pt x="681" y="488"/>
                  </a:lnTo>
                  <a:cubicBezTo>
                    <a:pt x="780" y="479"/>
                    <a:pt x="837" y="419"/>
                    <a:pt x="849" y="322"/>
                  </a:cubicBezTo>
                  <a:cubicBezTo>
                    <a:pt x="866" y="181"/>
                    <a:pt x="849" y="139"/>
                    <a:pt x="745" y="49"/>
                  </a:cubicBezTo>
                  <a:cubicBezTo>
                    <a:pt x="712" y="20"/>
                    <a:pt x="665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6" name="Google Shape;11346;p21"/>
            <p:cNvSpPr/>
            <p:nvPr/>
          </p:nvSpPr>
          <p:spPr>
            <a:xfrm>
              <a:off x="4337350" y="3719250"/>
              <a:ext cx="43125" cy="12625"/>
            </a:xfrm>
            <a:custGeom>
              <a:avLst/>
              <a:gdLst/>
              <a:ahLst/>
              <a:cxnLst/>
              <a:rect l="l" t="t" r="r" b="b"/>
              <a:pathLst>
                <a:path w="1725" h="505" extrusionOk="0">
                  <a:moveTo>
                    <a:pt x="1536" y="0"/>
                  </a:moveTo>
                  <a:cubicBezTo>
                    <a:pt x="1528" y="0"/>
                    <a:pt x="1520" y="1"/>
                    <a:pt x="1512" y="2"/>
                  </a:cubicBezTo>
                  <a:lnTo>
                    <a:pt x="214" y="167"/>
                  </a:lnTo>
                  <a:cubicBezTo>
                    <a:pt x="11" y="193"/>
                    <a:pt x="1" y="504"/>
                    <a:pt x="190" y="504"/>
                  </a:cubicBezTo>
                  <a:cubicBezTo>
                    <a:pt x="197" y="504"/>
                    <a:pt x="205" y="504"/>
                    <a:pt x="214" y="502"/>
                  </a:cubicBezTo>
                  <a:lnTo>
                    <a:pt x="1512" y="338"/>
                  </a:lnTo>
                  <a:cubicBezTo>
                    <a:pt x="1714" y="311"/>
                    <a:pt x="1725" y="0"/>
                    <a:pt x="1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7" name="Google Shape;11347;p21"/>
            <p:cNvSpPr/>
            <p:nvPr/>
          </p:nvSpPr>
          <p:spPr>
            <a:xfrm>
              <a:off x="4393425" y="3678800"/>
              <a:ext cx="72150" cy="92050"/>
            </a:xfrm>
            <a:custGeom>
              <a:avLst/>
              <a:gdLst/>
              <a:ahLst/>
              <a:cxnLst/>
              <a:rect l="l" t="t" r="r" b="b"/>
              <a:pathLst>
                <a:path w="2886" h="3682" extrusionOk="0">
                  <a:moveTo>
                    <a:pt x="768" y="1"/>
                  </a:moveTo>
                  <a:cubicBezTo>
                    <a:pt x="430" y="1"/>
                    <a:pt x="115" y="180"/>
                    <a:pt x="27" y="590"/>
                  </a:cubicBezTo>
                  <a:cubicBezTo>
                    <a:pt x="0" y="716"/>
                    <a:pt x="106" y="799"/>
                    <a:pt x="205" y="799"/>
                  </a:cubicBezTo>
                  <a:cubicBezTo>
                    <a:pt x="270" y="799"/>
                    <a:pt x="332" y="763"/>
                    <a:pt x="350" y="679"/>
                  </a:cubicBezTo>
                  <a:cubicBezTo>
                    <a:pt x="404" y="428"/>
                    <a:pt x="568" y="329"/>
                    <a:pt x="754" y="329"/>
                  </a:cubicBezTo>
                  <a:cubicBezTo>
                    <a:pt x="1019" y="329"/>
                    <a:pt x="1327" y="529"/>
                    <a:pt x="1418" y="772"/>
                  </a:cubicBezTo>
                  <a:cubicBezTo>
                    <a:pt x="1557" y="1144"/>
                    <a:pt x="1398" y="1616"/>
                    <a:pt x="1235" y="1948"/>
                  </a:cubicBezTo>
                  <a:cubicBezTo>
                    <a:pt x="1041" y="2340"/>
                    <a:pt x="481" y="2744"/>
                    <a:pt x="456" y="3207"/>
                  </a:cubicBezTo>
                  <a:cubicBezTo>
                    <a:pt x="435" y="3564"/>
                    <a:pt x="701" y="3682"/>
                    <a:pt x="1059" y="3682"/>
                  </a:cubicBezTo>
                  <a:cubicBezTo>
                    <a:pt x="1646" y="3682"/>
                    <a:pt x="2481" y="3367"/>
                    <a:pt x="2709" y="3277"/>
                  </a:cubicBezTo>
                  <a:cubicBezTo>
                    <a:pt x="2885" y="3207"/>
                    <a:pt x="2836" y="2942"/>
                    <a:pt x="2681" y="2942"/>
                  </a:cubicBezTo>
                  <a:cubicBezTo>
                    <a:pt x="2662" y="2942"/>
                    <a:pt x="2642" y="2946"/>
                    <a:pt x="2620" y="2955"/>
                  </a:cubicBezTo>
                  <a:cubicBezTo>
                    <a:pt x="2277" y="3090"/>
                    <a:pt x="1742" y="3326"/>
                    <a:pt x="1333" y="3326"/>
                  </a:cubicBezTo>
                  <a:cubicBezTo>
                    <a:pt x="1280" y="3326"/>
                    <a:pt x="1229" y="3322"/>
                    <a:pt x="1182" y="3313"/>
                  </a:cubicBezTo>
                  <a:cubicBezTo>
                    <a:pt x="1124" y="3331"/>
                    <a:pt x="1075" y="3340"/>
                    <a:pt x="1035" y="3340"/>
                  </a:cubicBezTo>
                  <a:cubicBezTo>
                    <a:pt x="872" y="3340"/>
                    <a:pt x="855" y="3192"/>
                    <a:pt x="983" y="2897"/>
                  </a:cubicBezTo>
                  <a:lnTo>
                    <a:pt x="1115" y="2744"/>
                  </a:lnTo>
                  <a:cubicBezTo>
                    <a:pt x="1189" y="2618"/>
                    <a:pt x="1298" y="2506"/>
                    <a:pt x="1375" y="2381"/>
                  </a:cubicBezTo>
                  <a:cubicBezTo>
                    <a:pt x="1696" y="1872"/>
                    <a:pt x="1943" y="1195"/>
                    <a:pt x="1708" y="604"/>
                  </a:cubicBezTo>
                  <a:cubicBezTo>
                    <a:pt x="1558" y="227"/>
                    <a:pt x="114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8" name="Google Shape;11348;p21"/>
            <p:cNvSpPr/>
            <p:nvPr/>
          </p:nvSpPr>
          <p:spPr>
            <a:xfrm>
              <a:off x="4467250" y="3663150"/>
              <a:ext cx="68825" cy="140325"/>
            </a:xfrm>
            <a:custGeom>
              <a:avLst/>
              <a:gdLst/>
              <a:ahLst/>
              <a:cxnLst/>
              <a:rect l="l" t="t" r="r" b="b"/>
              <a:pathLst>
                <a:path w="2753" h="5613" extrusionOk="0">
                  <a:moveTo>
                    <a:pt x="211" y="0"/>
                  </a:moveTo>
                  <a:cubicBezTo>
                    <a:pt x="52" y="0"/>
                    <a:pt x="0" y="268"/>
                    <a:pt x="181" y="335"/>
                  </a:cubicBezTo>
                  <a:cubicBezTo>
                    <a:pt x="2459" y="1180"/>
                    <a:pt x="1624" y="3872"/>
                    <a:pt x="630" y="5369"/>
                  </a:cubicBezTo>
                  <a:cubicBezTo>
                    <a:pt x="547" y="5493"/>
                    <a:pt x="663" y="5613"/>
                    <a:pt x="781" y="5613"/>
                  </a:cubicBezTo>
                  <a:cubicBezTo>
                    <a:pt x="832" y="5613"/>
                    <a:pt x="884" y="5590"/>
                    <a:pt x="919" y="5536"/>
                  </a:cubicBezTo>
                  <a:cubicBezTo>
                    <a:pt x="2056" y="3826"/>
                    <a:pt x="2753" y="934"/>
                    <a:pt x="270" y="11"/>
                  </a:cubicBezTo>
                  <a:cubicBezTo>
                    <a:pt x="249" y="4"/>
                    <a:pt x="22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49" name="Google Shape;11349;p21"/>
            <p:cNvSpPr/>
            <p:nvPr/>
          </p:nvSpPr>
          <p:spPr>
            <a:xfrm>
              <a:off x="4550100" y="3656675"/>
              <a:ext cx="40200" cy="135500"/>
            </a:xfrm>
            <a:custGeom>
              <a:avLst/>
              <a:gdLst/>
              <a:ahLst/>
              <a:cxnLst/>
              <a:rect l="l" t="t" r="r" b="b"/>
              <a:pathLst>
                <a:path w="1608" h="5420" extrusionOk="0">
                  <a:moveTo>
                    <a:pt x="984" y="1"/>
                  </a:moveTo>
                  <a:cubicBezTo>
                    <a:pt x="934" y="1"/>
                    <a:pt x="885" y="25"/>
                    <a:pt x="855" y="86"/>
                  </a:cubicBezTo>
                  <a:cubicBezTo>
                    <a:pt x="0" y="1802"/>
                    <a:pt x="132" y="3771"/>
                    <a:pt x="1233" y="5345"/>
                  </a:cubicBezTo>
                  <a:cubicBezTo>
                    <a:pt x="1270" y="5398"/>
                    <a:pt x="1321" y="5420"/>
                    <a:pt x="1373" y="5420"/>
                  </a:cubicBezTo>
                  <a:cubicBezTo>
                    <a:pt x="1492" y="5420"/>
                    <a:pt x="1608" y="5301"/>
                    <a:pt x="1521" y="5178"/>
                  </a:cubicBezTo>
                  <a:cubicBezTo>
                    <a:pt x="490" y="3703"/>
                    <a:pt x="339" y="1871"/>
                    <a:pt x="1144" y="255"/>
                  </a:cubicBezTo>
                  <a:cubicBezTo>
                    <a:pt x="1210" y="123"/>
                    <a:pt x="1094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0" name="Google Shape;11350;p21"/>
            <p:cNvSpPr/>
            <p:nvPr/>
          </p:nvSpPr>
          <p:spPr>
            <a:xfrm>
              <a:off x="4587925" y="3726075"/>
              <a:ext cx="57100" cy="14275"/>
            </a:xfrm>
            <a:custGeom>
              <a:avLst/>
              <a:gdLst/>
              <a:ahLst/>
              <a:cxnLst/>
              <a:rect l="l" t="t" r="r" b="b"/>
              <a:pathLst>
                <a:path w="2284" h="571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cubicBezTo>
                    <a:pt x="818" y="344"/>
                    <a:pt x="1416" y="420"/>
                    <a:pt x="2000" y="565"/>
                  </a:cubicBezTo>
                  <a:cubicBezTo>
                    <a:pt x="2016" y="569"/>
                    <a:pt x="2031" y="571"/>
                    <a:pt x="2045" y="571"/>
                  </a:cubicBezTo>
                  <a:cubicBezTo>
                    <a:pt x="2222" y="571"/>
                    <a:pt x="2284" y="290"/>
                    <a:pt x="2090" y="242"/>
                  </a:cubicBezTo>
                  <a:cubicBezTo>
                    <a:pt x="1477" y="89"/>
                    <a:pt x="847" y="8"/>
                    <a:pt x="216" y="1"/>
                  </a:cubicBez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1" name="Google Shape;11351;p21"/>
            <p:cNvSpPr/>
            <p:nvPr/>
          </p:nvSpPr>
          <p:spPr>
            <a:xfrm>
              <a:off x="4644175" y="3691900"/>
              <a:ext cx="76425" cy="80750"/>
            </a:xfrm>
            <a:custGeom>
              <a:avLst/>
              <a:gdLst/>
              <a:ahLst/>
              <a:cxnLst/>
              <a:rect l="l" t="t" r="r" b="b"/>
              <a:pathLst>
                <a:path w="3057" h="3230" extrusionOk="0">
                  <a:moveTo>
                    <a:pt x="251" y="0"/>
                  </a:moveTo>
                  <a:cubicBezTo>
                    <a:pt x="117" y="0"/>
                    <a:pt x="1" y="168"/>
                    <a:pt x="126" y="282"/>
                  </a:cubicBezTo>
                  <a:cubicBezTo>
                    <a:pt x="1079" y="1145"/>
                    <a:pt x="1935" y="2107"/>
                    <a:pt x="2681" y="3155"/>
                  </a:cubicBezTo>
                  <a:cubicBezTo>
                    <a:pt x="2718" y="3208"/>
                    <a:pt x="2770" y="3230"/>
                    <a:pt x="2821" y="3230"/>
                  </a:cubicBezTo>
                  <a:cubicBezTo>
                    <a:pt x="2941" y="3230"/>
                    <a:pt x="3057" y="3110"/>
                    <a:pt x="2969" y="2988"/>
                  </a:cubicBezTo>
                  <a:cubicBezTo>
                    <a:pt x="2209" y="1915"/>
                    <a:pt x="1335" y="928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2" name="Google Shape;11352;p21"/>
            <p:cNvSpPr/>
            <p:nvPr/>
          </p:nvSpPr>
          <p:spPr>
            <a:xfrm>
              <a:off x="4638725" y="3703050"/>
              <a:ext cx="74225" cy="82825"/>
            </a:xfrm>
            <a:custGeom>
              <a:avLst/>
              <a:gdLst/>
              <a:ahLst/>
              <a:cxnLst/>
              <a:rect l="l" t="t" r="r" b="b"/>
              <a:pathLst>
                <a:path w="2969" h="3313" extrusionOk="0">
                  <a:moveTo>
                    <a:pt x="2720" y="1"/>
                  </a:moveTo>
                  <a:cubicBezTo>
                    <a:pt x="2682" y="1"/>
                    <a:pt x="2644" y="14"/>
                    <a:pt x="2609" y="46"/>
                  </a:cubicBezTo>
                  <a:cubicBezTo>
                    <a:pt x="1637" y="937"/>
                    <a:pt x="788" y="1953"/>
                    <a:pt x="81" y="3065"/>
                  </a:cubicBezTo>
                  <a:cubicBezTo>
                    <a:pt x="1" y="3192"/>
                    <a:pt x="116" y="3312"/>
                    <a:pt x="233" y="3312"/>
                  </a:cubicBezTo>
                  <a:cubicBezTo>
                    <a:pt x="284" y="3312"/>
                    <a:pt x="335" y="3289"/>
                    <a:pt x="370" y="3234"/>
                  </a:cubicBezTo>
                  <a:cubicBezTo>
                    <a:pt x="1062" y="2147"/>
                    <a:pt x="1893" y="1153"/>
                    <a:pt x="2845" y="282"/>
                  </a:cubicBezTo>
                  <a:cubicBezTo>
                    <a:pt x="2969" y="168"/>
                    <a:pt x="2852" y="1"/>
                    <a:pt x="2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3" name="Google Shape;11353;p21"/>
            <p:cNvSpPr/>
            <p:nvPr/>
          </p:nvSpPr>
          <p:spPr>
            <a:xfrm>
              <a:off x="4710650" y="3645675"/>
              <a:ext cx="51450" cy="52450"/>
            </a:xfrm>
            <a:custGeom>
              <a:avLst/>
              <a:gdLst/>
              <a:ahLst/>
              <a:cxnLst/>
              <a:rect l="l" t="t" r="r" b="b"/>
              <a:pathLst>
                <a:path w="2058" h="2098" extrusionOk="0">
                  <a:moveTo>
                    <a:pt x="971" y="0"/>
                  </a:moveTo>
                  <a:cubicBezTo>
                    <a:pt x="647" y="0"/>
                    <a:pt x="294" y="291"/>
                    <a:pt x="101" y="532"/>
                  </a:cubicBezTo>
                  <a:cubicBezTo>
                    <a:pt x="0" y="658"/>
                    <a:pt x="111" y="826"/>
                    <a:pt x="229" y="826"/>
                  </a:cubicBezTo>
                  <a:cubicBezTo>
                    <a:pt x="267" y="826"/>
                    <a:pt x="305" y="809"/>
                    <a:pt x="337" y="768"/>
                  </a:cubicBezTo>
                  <a:cubicBezTo>
                    <a:pt x="467" y="608"/>
                    <a:pt x="635" y="410"/>
                    <a:pt x="844" y="353"/>
                  </a:cubicBezTo>
                  <a:cubicBezTo>
                    <a:pt x="881" y="344"/>
                    <a:pt x="914" y="339"/>
                    <a:pt x="943" y="339"/>
                  </a:cubicBezTo>
                  <a:cubicBezTo>
                    <a:pt x="1221" y="339"/>
                    <a:pt x="1169" y="749"/>
                    <a:pt x="1071" y="944"/>
                  </a:cubicBezTo>
                  <a:cubicBezTo>
                    <a:pt x="897" y="1289"/>
                    <a:pt x="636" y="1522"/>
                    <a:pt x="618" y="1929"/>
                  </a:cubicBezTo>
                  <a:cubicBezTo>
                    <a:pt x="615" y="2011"/>
                    <a:pt x="692" y="2097"/>
                    <a:pt x="776" y="2097"/>
                  </a:cubicBezTo>
                  <a:cubicBezTo>
                    <a:pt x="779" y="2097"/>
                    <a:pt x="782" y="2097"/>
                    <a:pt x="786" y="2097"/>
                  </a:cubicBezTo>
                  <a:cubicBezTo>
                    <a:pt x="1193" y="2059"/>
                    <a:pt x="1561" y="1938"/>
                    <a:pt x="1907" y="1717"/>
                  </a:cubicBezTo>
                  <a:cubicBezTo>
                    <a:pt x="2058" y="1620"/>
                    <a:pt x="1964" y="1400"/>
                    <a:pt x="1823" y="1400"/>
                  </a:cubicBezTo>
                  <a:cubicBezTo>
                    <a:pt x="1796" y="1400"/>
                    <a:pt x="1767" y="1409"/>
                    <a:pt x="1738" y="1427"/>
                  </a:cubicBezTo>
                  <a:cubicBezTo>
                    <a:pt x="1511" y="1578"/>
                    <a:pt x="1258" y="1681"/>
                    <a:pt x="993" y="1732"/>
                  </a:cubicBezTo>
                  <a:lnTo>
                    <a:pt x="993" y="1732"/>
                  </a:lnTo>
                  <a:cubicBezTo>
                    <a:pt x="1162" y="1241"/>
                    <a:pt x="1783" y="761"/>
                    <a:pt x="1388" y="227"/>
                  </a:cubicBezTo>
                  <a:cubicBezTo>
                    <a:pt x="1269" y="64"/>
                    <a:pt x="1123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4" name="Google Shape;11354;p21"/>
            <p:cNvSpPr/>
            <p:nvPr/>
          </p:nvSpPr>
          <p:spPr>
            <a:xfrm>
              <a:off x="4764825" y="3646425"/>
              <a:ext cx="50950" cy="146375"/>
            </a:xfrm>
            <a:custGeom>
              <a:avLst/>
              <a:gdLst/>
              <a:ahLst/>
              <a:cxnLst/>
              <a:rect l="l" t="t" r="r" b="b"/>
              <a:pathLst>
                <a:path w="2038" h="5855" extrusionOk="0">
                  <a:moveTo>
                    <a:pt x="239" y="0"/>
                  </a:moveTo>
                  <a:cubicBezTo>
                    <a:pt x="113" y="0"/>
                    <a:pt x="0" y="168"/>
                    <a:pt x="114" y="288"/>
                  </a:cubicBezTo>
                  <a:lnTo>
                    <a:pt x="112" y="288"/>
                  </a:lnTo>
                  <a:cubicBezTo>
                    <a:pt x="1500" y="1756"/>
                    <a:pt x="1665" y="3942"/>
                    <a:pt x="538" y="5609"/>
                  </a:cubicBezTo>
                  <a:cubicBezTo>
                    <a:pt x="454" y="5735"/>
                    <a:pt x="570" y="5854"/>
                    <a:pt x="688" y="5854"/>
                  </a:cubicBezTo>
                  <a:cubicBezTo>
                    <a:pt x="740" y="5854"/>
                    <a:pt x="791" y="5832"/>
                    <a:pt x="828" y="5778"/>
                  </a:cubicBezTo>
                  <a:cubicBezTo>
                    <a:pt x="2037" y="3987"/>
                    <a:pt x="1830" y="1619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5" name="Google Shape;11355;p21"/>
            <p:cNvSpPr/>
            <p:nvPr/>
          </p:nvSpPr>
          <p:spPr>
            <a:xfrm>
              <a:off x="4815600" y="3781075"/>
              <a:ext cx="56525" cy="57950"/>
            </a:xfrm>
            <a:custGeom>
              <a:avLst/>
              <a:gdLst/>
              <a:ahLst/>
              <a:cxnLst/>
              <a:rect l="l" t="t" r="r" b="b"/>
              <a:pathLst>
                <a:path w="2261" h="2318" extrusionOk="0">
                  <a:moveTo>
                    <a:pt x="554" y="0"/>
                  </a:moveTo>
                  <a:cubicBezTo>
                    <a:pt x="378" y="0"/>
                    <a:pt x="204" y="77"/>
                    <a:pt x="89" y="237"/>
                  </a:cubicBezTo>
                  <a:cubicBezTo>
                    <a:pt x="1" y="360"/>
                    <a:pt x="118" y="479"/>
                    <a:pt x="238" y="479"/>
                  </a:cubicBezTo>
                  <a:cubicBezTo>
                    <a:pt x="290" y="479"/>
                    <a:pt x="341" y="457"/>
                    <a:pt x="379" y="406"/>
                  </a:cubicBezTo>
                  <a:cubicBezTo>
                    <a:pt x="429" y="335"/>
                    <a:pt x="484" y="307"/>
                    <a:pt x="537" y="307"/>
                  </a:cubicBezTo>
                  <a:cubicBezTo>
                    <a:pt x="698" y="307"/>
                    <a:pt x="849" y="567"/>
                    <a:pt x="861" y="693"/>
                  </a:cubicBezTo>
                  <a:cubicBezTo>
                    <a:pt x="876" y="856"/>
                    <a:pt x="815" y="1018"/>
                    <a:pt x="757" y="1167"/>
                  </a:cubicBezTo>
                  <a:cubicBezTo>
                    <a:pt x="650" y="1446"/>
                    <a:pt x="511" y="1696"/>
                    <a:pt x="465" y="1997"/>
                  </a:cubicBezTo>
                  <a:cubicBezTo>
                    <a:pt x="453" y="2082"/>
                    <a:pt x="487" y="2180"/>
                    <a:pt x="583" y="2203"/>
                  </a:cubicBezTo>
                  <a:cubicBezTo>
                    <a:pt x="917" y="2279"/>
                    <a:pt x="1258" y="2317"/>
                    <a:pt x="1600" y="2317"/>
                  </a:cubicBezTo>
                  <a:cubicBezTo>
                    <a:pt x="1749" y="2317"/>
                    <a:pt x="1897" y="2310"/>
                    <a:pt x="2046" y="2296"/>
                  </a:cubicBezTo>
                  <a:cubicBezTo>
                    <a:pt x="2251" y="2277"/>
                    <a:pt x="2261" y="1961"/>
                    <a:pt x="2065" y="1961"/>
                  </a:cubicBezTo>
                  <a:cubicBezTo>
                    <a:pt x="2059" y="1961"/>
                    <a:pt x="2052" y="1961"/>
                    <a:pt x="2046" y="1962"/>
                  </a:cubicBezTo>
                  <a:cubicBezTo>
                    <a:pt x="1901" y="1977"/>
                    <a:pt x="1755" y="1984"/>
                    <a:pt x="1609" y="1984"/>
                  </a:cubicBezTo>
                  <a:cubicBezTo>
                    <a:pt x="1348" y="1984"/>
                    <a:pt x="1086" y="1960"/>
                    <a:pt x="828" y="1912"/>
                  </a:cubicBezTo>
                  <a:lnTo>
                    <a:pt x="828" y="1912"/>
                  </a:lnTo>
                  <a:cubicBezTo>
                    <a:pt x="982" y="1383"/>
                    <a:pt x="1422" y="794"/>
                    <a:pt x="1065" y="272"/>
                  </a:cubicBezTo>
                  <a:cubicBezTo>
                    <a:pt x="943" y="93"/>
                    <a:pt x="748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6" name="Google Shape;11356;p21"/>
            <p:cNvSpPr/>
            <p:nvPr/>
          </p:nvSpPr>
          <p:spPr>
            <a:xfrm>
              <a:off x="6008275" y="2260325"/>
              <a:ext cx="152250" cy="372000"/>
            </a:xfrm>
            <a:custGeom>
              <a:avLst/>
              <a:gdLst/>
              <a:ahLst/>
              <a:cxnLst/>
              <a:rect l="l" t="t" r="r" b="b"/>
              <a:pathLst>
                <a:path w="6090" h="14880" extrusionOk="0">
                  <a:moveTo>
                    <a:pt x="932" y="1"/>
                  </a:moveTo>
                  <a:cubicBezTo>
                    <a:pt x="879" y="1"/>
                    <a:pt x="826" y="2"/>
                    <a:pt x="772" y="5"/>
                  </a:cubicBezTo>
                  <a:cubicBezTo>
                    <a:pt x="561" y="15"/>
                    <a:pt x="556" y="339"/>
                    <a:pt x="762" y="339"/>
                  </a:cubicBezTo>
                  <a:cubicBezTo>
                    <a:pt x="765" y="339"/>
                    <a:pt x="769" y="339"/>
                    <a:pt x="772" y="339"/>
                  </a:cubicBezTo>
                  <a:lnTo>
                    <a:pt x="771" y="336"/>
                  </a:lnTo>
                  <a:cubicBezTo>
                    <a:pt x="822" y="333"/>
                    <a:pt x="873" y="332"/>
                    <a:pt x="923" y="332"/>
                  </a:cubicBezTo>
                  <a:cubicBezTo>
                    <a:pt x="2299" y="332"/>
                    <a:pt x="3342" y="1285"/>
                    <a:pt x="3458" y="2671"/>
                  </a:cubicBezTo>
                  <a:cubicBezTo>
                    <a:pt x="3526" y="3469"/>
                    <a:pt x="3335" y="4284"/>
                    <a:pt x="3580" y="5065"/>
                  </a:cubicBezTo>
                  <a:cubicBezTo>
                    <a:pt x="3864" y="5969"/>
                    <a:pt x="4544" y="6585"/>
                    <a:pt x="5404" y="6861"/>
                  </a:cubicBezTo>
                  <a:lnTo>
                    <a:pt x="5404" y="6861"/>
                  </a:lnTo>
                  <a:cubicBezTo>
                    <a:pt x="4423" y="7434"/>
                    <a:pt x="3867" y="8359"/>
                    <a:pt x="3670" y="9523"/>
                  </a:cubicBezTo>
                  <a:cubicBezTo>
                    <a:pt x="3480" y="10646"/>
                    <a:pt x="3640" y="11869"/>
                    <a:pt x="3091" y="12910"/>
                  </a:cubicBezTo>
                  <a:cubicBezTo>
                    <a:pt x="2522" y="13988"/>
                    <a:pt x="1396" y="14513"/>
                    <a:pt x="215" y="14545"/>
                  </a:cubicBezTo>
                  <a:cubicBezTo>
                    <a:pt x="2" y="14551"/>
                    <a:pt x="0" y="14879"/>
                    <a:pt x="210" y="14879"/>
                  </a:cubicBezTo>
                  <a:cubicBezTo>
                    <a:pt x="212" y="14879"/>
                    <a:pt x="213" y="14879"/>
                    <a:pt x="215" y="14879"/>
                  </a:cubicBezTo>
                  <a:cubicBezTo>
                    <a:pt x="1616" y="14841"/>
                    <a:pt x="2949" y="14144"/>
                    <a:pt x="3507" y="12803"/>
                  </a:cubicBezTo>
                  <a:cubicBezTo>
                    <a:pt x="4389" y="10690"/>
                    <a:pt x="3361" y="8108"/>
                    <a:pt x="5962" y="6951"/>
                  </a:cubicBezTo>
                  <a:cubicBezTo>
                    <a:pt x="6090" y="6895"/>
                    <a:pt x="6058" y="6671"/>
                    <a:pt x="5920" y="6646"/>
                  </a:cubicBezTo>
                  <a:cubicBezTo>
                    <a:pt x="4674" y="6421"/>
                    <a:pt x="3878" y="5534"/>
                    <a:pt x="3785" y="4270"/>
                  </a:cubicBezTo>
                  <a:cubicBezTo>
                    <a:pt x="3722" y="3414"/>
                    <a:pt x="3928" y="2535"/>
                    <a:pt x="3605" y="1710"/>
                  </a:cubicBezTo>
                  <a:cubicBezTo>
                    <a:pt x="3177" y="616"/>
                    <a:pt x="2064" y="1"/>
                    <a:pt x="9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7" name="Google Shape;11357;p21"/>
            <p:cNvSpPr/>
            <p:nvPr/>
          </p:nvSpPr>
          <p:spPr>
            <a:xfrm>
              <a:off x="6008225" y="2682150"/>
              <a:ext cx="153525" cy="394525"/>
            </a:xfrm>
            <a:custGeom>
              <a:avLst/>
              <a:gdLst/>
              <a:ahLst/>
              <a:cxnLst/>
              <a:rect l="l" t="t" r="r" b="b"/>
              <a:pathLst>
                <a:path w="6141" h="15781" extrusionOk="0">
                  <a:moveTo>
                    <a:pt x="1043" y="0"/>
                  </a:moveTo>
                  <a:cubicBezTo>
                    <a:pt x="983" y="0"/>
                    <a:pt x="923" y="2"/>
                    <a:pt x="863" y="6"/>
                  </a:cubicBezTo>
                  <a:cubicBezTo>
                    <a:pt x="653" y="18"/>
                    <a:pt x="648" y="340"/>
                    <a:pt x="850" y="340"/>
                  </a:cubicBezTo>
                  <a:cubicBezTo>
                    <a:pt x="854" y="340"/>
                    <a:pt x="858" y="340"/>
                    <a:pt x="863" y="340"/>
                  </a:cubicBezTo>
                  <a:lnTo>
                    <a:pt x="864" y="338"/>
                  </a:lnTo>
                  <a:cubicBezTo>
                    <a:pt x="923" y="335"/>
                    <a:pt x="981" y="333"/>
                    <a:pt x="1039" y="333"/>
                  </a:cubicBezTo>
                  <a:cubicBezTo>
                    <a:pt x="2462" y="333"/>
                    <a:pt x="3434" y="1408"/>
                    <a:pt x="3537" y="2809"/>
                  </a:cubicBezTo>
                  <a:cubicBezTo>
                    <a:pt x="3599" y="3655"/>
                    <a:pt x="3399" y="4518"/>
                    <a:pt x="3644" y="5348"/>
                  </a:cubicBezTo>
                  <a:cubicBezTo>
                    <a:pt x="3918" y="6283"/>
                    <a:pt x="4589" y="6951"/>
                    <a:pt x="5477" y="7243"/>
                  </a:cubicBezTo>
                  <a:lnTo>
                    <a:pt x="5477" y="7243"/>
                  </a:lnTo>
                  <a:cubicBezTo>
                    <a:pt x="4458" y="7868"/>
                    <a:pt x="3906" y="8869"/>
                    <a:pt x="3706" y="10081"/>
                  </a:cubicBezTo>
                  <a:cubicBezTo>
                    <a:pt x="3508" y="11275"/>
                    <a:pt x="3663" y="12572"/>
                    <a:pt x="3105" y="13686"/>
                  </a:cubicBezTo>
                  <a:cubicBezTo>
                    <a:pt x="2545" y="14801"/>
                    <a:pt x="1436" y="15402"/>
                    <a:pt x="217" y="15446"/>
                  </a:cubicBezTo>
                  <a:cubicBezTo>
                    <a:pt x="5" y="15453"/>
                    <a:pt x="1" y="15780"/>
                    <a:pt x="210" y="15780"/>
                  </a:cubicBezTo>
                  <a:cubicBezTo>
                    <a:pt x="213" y="15780"/>
                    <a:pt x="215" y="15780"/>
                    <a:pt x="217" y="15780"/>
                  </a:cubicBezTo>
                  <a:cubicBezTo>
                    <a:pt x="1667" y="15730"/>
                    <a:pt x="2969" y="14941"/>
                    <a:pt x="3523" y="13564"/>
                  </a:cubicBezTo>
                  <a:cubicBezTo>
                    <a:pt x="4409" y="11358"/>
                    <a:pt x="3383" y="8585"/>
                    <a:pt x="6014" y="7331"/>
                  </a:cubicBezTo>
                  <a:cubicBezTo>
                    <a:pt x="6141" y="7271"/>
                    <a:pt x="6113" y="7050"/>
                    <a:pt x="5974" y="7026"/>
                  </a:cubicBezTo>
                  <a:cubicBezTo>
                    <a:pt x="4673" y="6783"/>
                    <a:pt x="3935" y="5796"/>
                    <a:pt x="3852" y="4507"/>
                  </a:cubicBezTo>
                  <a:cubicBezTo>
                    <a:pt x="3796" y="3600"/>
                    <a:pt x="4010" y="2671"/>
                    <a:pt x="3688" y="1792"/>
                  </a:cubicBezTo>
                  <a:cubicBezTo>
                    <a:pt x="3279" y="677"/>
                    <a:pt x="2196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8" name="Google Shape;11358;p21"/>
            <p:cNvSpPr/>
            <p:nvPr/>
          </p:nvSpPr>
          <p:spPr>
            <a:xfrm>
              <a:off x="3322775" y="3864200"/>
              <a:ext cx="106975" cy="102750"/>
            </a:xfrm>
            <a:custGeom>
              <a:avLst/>
              <a:gdLst/>
              <a:ahLst/>
              <a:cxnLst/>
              <a:rect l="l" t="t" r="r" b="b"/>
              <a:pathLst>
                <a:path w="4279" h="4110" extrusionOk="0">
                  <a:moveTo>
                    <a:pt x="1823" y="344"/>
                  </a:moveTo>
                  <a:cubicBezTo>
                    <a:pt x="3349" y="344"/>
                    <a:pt x="3894" y="3754"/>
                    <a:pt x="1856" y="3779"/>
                  </a:cubicBezTo>
                  <a:cubicBezTo>
                    <a:pt x="1851" y="3779"/>
                    <a:pt x="1845" y="3779"/>
                    <a:pt x="1840" y="3779"/>
                  </a:cubicBezTo>
                  <a:cubicBezTo>
                    <a:pt x="950" y="3779"/>
                    <a:pt x="355" y="2795"/>
                    <a:pt x="543" y="1984"/>
                  </a:cubicBezTo>
                  <a:cubicBezTo>
                    <a:pt x="694" y="1332"/>
                    <a:pt x="1200" y="879"/>
                    <a:pt x="1787" y="617"/>
                  </a:cubicBezTo>
                  <a:cubicBezTo>
                    <a:pt x="1918" y="558"/>
                    <a:pt x="1886" y="410"/>
                    <a:pt x="1792" y="344"/>
                  </a:cubicBezTo>
                  <a:lnTo>
                    <a:pt x="1792" y="344"/>
                  </a:lnTo>
                  <a:cubicBezTo>
                    <a:pt x="1803" y="344"/>
                    <a:pt x="1813" y="344"/>
                    <a:pt x="1823" y="344"/>
                  </a:cubicBezTo>
                  <a:close/>
                  <a:moveTo>
                    <a:pt x="1847" y="1"/>
                  </a:moveTo>
                  <a:cubicBezTo>
                    <a:pt x="1695" y="1"/>
                    <a:pt x="1535" y="27"/>
                    <a:pt x="1368" y="83"/>
                  </a:cubicBezTo>
                  <a:cubicBezTo>
                    <a:pt x="1184" y="145"/>
                    <a:pt x="1238" y="416"/>
                    <a:pt x="1401" y="416"/>
                  </a:cubicBezTo>
                  <a:cubicBezTo>
                    <a:pt x="1418" y="416"/>
                    <a:pt x="1436" y="413"/>
                    <a:pt x="1455" y="407"/>
                  </a:cubicBezTo>
                  <a:lnTo>
                    <a:pt x="1455" y="407"/>
                  </a:lnTo>
                  <a:cubicBezTo>
                    <a:pt x="632" y="844"/>
                    <a:pt x="1" y="1722"/>
                    <a:pt x="207" y="2690"/>
                  </a:cubicBezTo>
                  <a:cubicBezTo>
                    <a:pt x="373" y="3472"/>
                    <a:pt x="1071" y="4109"/>
                    <a:pt x="1856" y="4109"/>
                  </a:cubicBezTo>
                  <a:cubicBezTo>
                    <a:pt x="2003" y="4109"/>
                    <a:pt x="2154" y="4087"/>
                    <a:pt x="2305" y="4038"/>
                  </a:cubicBezTo>
                  <a:cubicBezTo>
                    <a:pt x="4278" y="3404"/>
                    <a:pt x="3586" y="1"/>
                    <a:pt x="1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59" name="Google Shape;11359;p21"/>
            <p:cNvSpPr/>
            <p:nvPr/>
          </p:nvSpPr>
          <p:spPr>
            <a:xfrm>
              <a:off x="3439675" y="3892575"/>
              <a:ext cx="51900" cy="11600"/>
            </a:xfrm>
            <a:custGeom>
              <a:avLst/>
              <a:gdLst/>
              <a:ahLst/>
              <a:cxnLst/>
              <a:rect l="l" t="t" r="r" b="b"/>
              <a:pathLst>
                <a:path w="2076" h="464" extrusionOk="0">
                  <a:moveTo>
                    <a:pt x="692" y="0"/>
                  </a:moveTo>
                  <a:cubicBezTo>
                    <a:pt x="533" y="0"/>
                    <a:pt x="374" y="8"/>
                    <a:pt x="216" y="22"/>
                  </a:cubicBezTo>
                  <a:cubicBezTo>
                    <a:pt x="8" y="40"/>
                    <a:pt x="1" y="357"/>
                    <a:pt x="198" y="357"/>
                  </a:cubicBezTo>
                  <a:cubicBezTo>
                    <a:pt x="203" y="357"/>
                    <a:pt x="209" y="357"/>
                    <a:pt x="216" y="356"/>
                  </a:cubicBezTo>
                  <a:cubicBezTo>
                    <a:pt x="372" y="341"/>
                    <a:pt x="529" y="334"/>
                    <a:pt x="685" y="334"/>
                  </a:cubicBezTo>
                  <a:cubicBezTo>
                    <a:pt x="1057" y="334"/>
                    <a:pt x="1427" y="375"/>
                    <a:pt x="1791" y="458"/>
                  </a:cubicBezTo>
                  <a:cubicBezTo>
                    <a:pt x="1806" y="462"/>
                    <a:pt x="1820" y="463"/>
                    <a:pt x="1834" y="463"/>
                  </a:cubicBezTo>
                  <a:cubicBezTo>
                    <a:pt x="2013" y="463"/>
                    <a:pt x="2076" y="180"/>
                    <a:pt x="1881" y="136"/>
                  </a:cubicBezTo>
                  <a:cubicBezTo>
                    <a:pt x="1491" y="46"/>
                    <a:pt x="1091" y="0"/>
                    <a:pt x="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0" name="Google Shape;11360;p21"/>
            <p:cNvSpPr/>
            <p:nvPr/>
          </p:nvSpPr>
          <p:spPr>
            <a:xfrm>
              <a:off x="3434625" y="3933300"/>
              <a:ext cx="58425" cy="12775"/>
            </a:xfrm>
            <a:custGeom>
              <a:avLst/>
              <a:gdLst/>
              <a:ahLst/>
              <a:cxnLst/>
              <a:rect l="l" t="t" r="r" b="b"/>
              <a:pathLst>
                <a:path w="2337" h="511" extrusionOk="0">
                  <a:moveTo>
                    <a:pt x="243" y="0"/>
                  </a:moveTo>
                  <a:cubicBezTo>
                    <a:pt x="63" y="0"/>
                    <a:pt x="1" y="282"/>
                    <a:pt x="195" y="329"/>
                  </a:cubicBezTo>
                  <a:cubicBezTo>
                    <a:pt x="695" y="450"/>
                    <a:pt x="1206" y="510"/>
                    <a:pt x="1720" y="510"/>
                  </a:cubicBezTo>
                  <a:cubicBezTo>
                    <a:pt x="1853" y="510"/>
                    <a:pt x="1987" y="506"/>
                    <a:pt x="2120" y="498"/>
                  </a:cubicBezTo>
                  <a:cubicBezTo>
                    <a:pt x="2331" y="484"/>
                    <a:pt x="2336" y="162"/>
                    <a:pt x="2133" y="162"/>
                  </a:cubicBezTo>
                  <a:cubicBezTo>
                    <a:pt x="2129" y="162"/>
                    <a:pt x="2124" y="162"/>
                    <a:pt x="2120" y="162"/>
                  </a:cubicBezTo>
                  <a:cubicBezTo>
                    <a:pt x="1987" y="171"/>
                    <a:pt x="1853" y="175"/>
                    <a:pt x="1720" y="175"/>
                  </a:cubicBezTo>
                  <a:cubicBezTo>
                    <a:pt x="1237" y="175"/>
                    <a:pt x="755" y="119"/>
                    <a:pt x="285" y="5"/>
                  </a:cubicBezTo>
                  <a:cubicBezTo>
                    <a:pt x="270" y="2"/>
                    <a:pt x="25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1" name="Google Shape;11361;p21"/>
            <p:cNvSpPr/>
            <p:nvPr/>
          </p:nvSpPr>
          <p:spPr>
            <a:xfrm>
              <a:off x="3530000" y="3872150"/>
              <a:ext cx="99725" cy="98600"/>
            </a:xfrm>
            <a:custGeom>
              <a:avLst/>
              <a:gdLst/>
              <a:ahLst/>
              <a:cxnLst/>
              <a:rect l="l" t="t" r="r" b="b"/>
              <a:pathLst>
                <a:path w="3989" h="3944" extrusionOk="0">
                  <a:moveTo>
                    <a:pt x="221" y="1"/>
                  </a:moveTo>
                  <a:cubicBezTo>
                    <a:pt x="89" y="1"/>
                    <a:pt x="1" y="216"/>
                    <a:pt x="140" y="323"/>
                  </a:cubicBezTo>
                  <a:cubicBezTo>
                    <a:pt x="1463" y="1332"/>
                    <a:pt x="2633" y="2526"/>
                    <a:pt x="3610" y="3871"/>
                  </a:cubicBezTo>
                  <a:cubicBezTo>
                    <a:pt x="3647" y="3922"/>
                    <a:pt x="3699" y="3943"/>
                    <a:pt x="3750" y="3943"/>
                  </a:cubicBezTo>
                  <a:cubicBezTo>
                    <a:pt x="3871" y="3943"/>
                    <a:pt x="3989" y="3824"/>
                    <a:pt x="3899" y="3702"/>
                  </a:cubicBezTo>
                  <a:cubicBezTo>
                    <a:pt x="2887" y="2311"/>
                    <a:pt x="1678" y="1075"/>
                    <a:pt x="309" y="33"/>
                  </a:cubicBezTo>
                  <a:cubicBezTo>
                    <a:pt x="279" y="11"/>
                    <a:pt x="249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2" name="Google Shape;11362;p21"/>
            <p:cNvSpPr/>
            <p:nvPr/>
          </p:nvSpPr>
          <p:spPr>
            <a:xfrm>
              <a:off x="3525450" y="3871950"/>
              <a:ext cx="93000" cy="98700"/>
            </a:xfrm>
            <a:custGeom>
              <a:avLst/>
              <a:gdLst/>
              <a:ahLst/>
              <a:cxnLst/>
              <a:rect l="l" t="t" r="r" b="b"/>
              <a:pathLst>
                <a:path w="3720" h="3948" extrusionOk="0">
                  <a:moveTo>
                    <a:pt x="3466" y="1"/>
                  </a:moveTo>
                  <a:cubicBezTo>
                    <a:pt x="3428" y="1"/>
                    <a:pt x="3390" y="14"/>
                    <a:pt x="3355" y="45"/>
                  </a:cubicBezTo>
                  <a:cubicBezTo>
                    <a:pt x="2124" y="1129"/>
                    <a:pt x="1027" y="2359"/>
                    <a:pt x="87" y="3704"/>
                  </a:cubicBezTo>
                  <a:cubicBezTo>
                    <a:pt x="1" y="3828"/>
                    <a:pt x="117" y="3948"/>
                    <a:pt x="237" y="3948"/>
                  </a:cubicBezTo>
                  <a:cubicBezTo>
                    <a:pt x="288" y="3948"/>
                    <a:pt x="340" y="3926"/>
                    <a:pt x="377" y="3873"/>
                  </a:cubicBezTo>
                  <a:cubicBezTo>
                    <a:pt x="1301" y="2552"/>
                    <a:pt x="2380" y="1346"/>
                    <a:pt x="3593" y="281"/>
                  </a:cubicBezTo>
                  <a:cubicBezTo>
                    <a:pt x="3719" y="170"/>
                    <a:pt x="3601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3" name="Google Shape;11363;p21"/>
            <p:cNvSpPr/>
            <p:nvPr/>
          </p:nvSpPr>
          <p:spPr>
            <a:xfrm>
              <a:off x="3643850" y="3838675"/>
              <a:ext cx="36775" cy="39225"/>
            </a:xfrm>
            <a:custGeom>
              <a:avLst/>
              <a:gdLst/>
              <a:ahLst/>
              <a:cxnLst/>
              <a:rect l="l" t="t" r="r" b="b"/>
              <a:pathLst>
                <a:path w="1471" h="1569" extrusionOk="0">
                  <a:moveTo>
                    <a:pt x="438" y="1"/>
                  </a:moveTo>
                  <a:cubicBezTo>
                    <a:pt x="220" y="1"/>
                    <a:pt x="19" y="119"/>
                    <a:pt x="7" y="379"/>
                  </a:cubicBezTo>
                  <a:cubicBezTo>
                    <a:pt x="1" y="488"/>
                    <a:pt x="81" y="541"/>
                    <a:pt x="165" y="541"/>
                  </a:cubicBezTo>
                  <a:cubicBezTo>
                    <a:pt x="249" y="541"/>
                    <a:pt x="335" y="487"/>
                    <a:pt x="341" y="379"/>
                  </a:cubicBezTo>
                  <a:cubicBezTo>
                    <a:pt x="343" y="339"/>
                    <a:pt x="371" y="324"/>
                    <a:pt x="409" y="324"/>
                  </a:cubicBezTo>
                  <a:cubicBezTo>
                    <a:pt x="492" y="324"/>
                    <a:pt x="624" y="395"/>
                    <a:pt x="647" y="434"/>
                  </a:cubicBezTo>
                  <a:cubicBezTo>
                    <a:pt x="789" y="669"/>
                    <a:pt x="431" y="1009"/>
                    <a:pt x="289" y="1151"/>
                  </a:cubicBezTo>
                  <a:cubicBezTo>
                    <a:pt x="207" y="1234"/>
                    <a:pt x="234" y="1411"/>
                    <a:pt x="362" y="1432"/>
                  </a:cubicBezTo>
                  <a:lnTo>
                    <a:pt x="1181" y="1566"/>
                  </a:lnTo>
                  <a:cubicBezTo>
                    <a:pt x="1192" y="1568"/>
                    <a:pt x="1203" y="1569"/>
                    <a:pt x="1213" y="1569"/>
                  </a:cubicBezTo>
                  <a:cubicBezTo>
                    <a:pt x="1400" y="1569"/>
                    <a:pt x="1471" y="1278"/>
                    <a:pt x="1270" y="1244"/>
                  </a:cubicBezTo>
                  <a:lnTo>
                    <a:pt x="731" y="1155"/>
                  </a:lnTo>
                  <a:lnTo>
                    <a:pt x="731" y="1155"/>
                  </a:lnTo>
                  <a:cubicBezTo>
                    <a:pt x="977" y="836"/>
                    <a:pt x="1175" y="399"/>
                    <a:pt x="804" y="120"/>
                  </a:cubicBezTo>
                  <a:cubicBezTo>
                    <a:pt x="700" y="42"/>
                    <a:pt x="56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4" name="Google Shape;11364;p21"/>
            <p:cNvSpPr/>
            <p:nvPr/>
          </p:nvSpPr>
          <p:spPr>
            <a:xfrm>
              <a:off x="3705050" y="3869275"/>
              <a:ext cx="38825" cy="107750"/>
            </a:xfrm>
            <a:custGeom>
              <a:avLst/>
              <a:gdLst/>
              <a:ahLst/>
              <a:cxnLst/>
              <a:rect l="l" t="t" r="r" b="b"/>
              <a:pathLst>
                <a:path w="1553" h="4310" extrusionOk="0">
                  <a:moveTo>
                    <a:pt x="1300" y="1"/>
                  </a:moveTo>
                  <a:cubicBezTo>
                    <a:pt x="1263" y="1"/>
                    <a:pt x="1224" y="15"/>
                    <a:pt x="1189" y="48"/>
                  </a:cubicBezTo>
                  <a:cubicBezTo>
                    <a:pt x="1" y="1180"/>
                    <a:pt x="2" y="3134"/>
                    <a:pt x="1194" y="4262"/>
                  </a:cubicBezTo>
                  <a:cubicBezTo>
                    <a:pt x="1228" y="4295"/>
                    <a:pt x="1267" y="4309"/>
                    <a:pt x="1305" y="4309"/>
                  </a:cubicBezTo>
                  <a:cubicBezTo>
                    <a:pt x="1436" y="4309"/>
                    <a:pt x="1552" y="4141"/>
                    <a:pt x="1430" y="4026"/>
                  </a:cubicBezTo>
                  <a:cubicBezTo>
                    <a:pt x="367" y="3018"/>
                    <a:pt x="364" y="1294"/>
                    <a:pt x="1426" y="286"/>
                  </a:cubicBezTo>
                  <a:cubicBezTo>
                    <a:pt x="1546" y="170"/>
                    <a:pt x="1431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5" name="Google Shape;11365;p21"/>
            <p:cNvSpPr/>
            <p:nvPr/>
          </p:nvSpPr>
          <p:spPr>
            <a:xfrm>
              <a:off x="3762300" y="3893525"/>
              <a:ext cx="74025" cy="70625"/>
            </a:xfrm>
            <a:custGeom>
              <a:avLst/>
              <a:gdLst/>
              <a:ahLst/>
              <a:cxnLst/>
              <a:rect l="l" t="t" r="r" b="b"/>
              <a:pathLst>
                <a:path w="2961" h="2825" extrusionOk="0">
                  <a:moveTo>
                    <a:pt x="243" y="0"/>
                  </a:moveTo>
                  <a:cubicBezTo>
                    <a:pt x="114" y="0"/>
                    <a:pt x="0" y="168"/>
                    <a:pt x="118" y="286"/>
                  </a:cubicBezTo>
                  <a:cubicBezTo>
                    <a:pt x="948" y="1116"/>
                    <a:pt x="1776" y="1946"/>
                    <a:pt x="2606" y="2775"/>
                  </a:cubicBezTo>
                  <a:cubicBezTo>
                    <a:pt x="2640" y="2810"/>
                    <a:pt x="2679" y="2824"/>
                    <a:pt x="2717" y="2824"/>
                  </a:cubicBezTo>
                  <a:cubicBezTo>
                    <a:pt x="2846" y="2824"/>
                    <a:pt x="2960" y="2655"/>
                    <a:pt x="2842" y="2537"/>
                  </a:cubicBezTo>
                  <a:lnTo>
                    <a:pt x="354" y="49"/>
                  </a:lnTo>
                  <a:cubicBezTo>
                    <a:pt x="320" y="15"/>
                    <a:pt x="28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6" name="Google Shape;11366;p21"/>
            <p:cNvSpPr/>
            <p:nvPr/>
          </p:nvSpPr>
          <p:spPr>
            <a:xfrm>
              <a:off x="3760850" y="389460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2114" y="1"/>
                  </a:moveTo>
                  <a:cubicBezTo>
                    <a:pt x="2063" y="1"/>
                    <a:pt x="2011" y="23"/>
                    <a:pt x="1974" y="75"/>
                  </a:cubicBezTo>
                  <a:cubicBezTo>
                    <a:pt x="1230" y="1126"/>
                    <a:pt x="591" y="2247"/>
                    <a:pt x="62" y="3422"/>
                  </a:cubicBezTo>
                  <a:cubicBezTo>
                    <a:pt x="1" y="3556"/>
                    <a:pt x="118" y="3678"/>
                    <a:pt x="225" y="3678"/>
                  </a:cubicBezTo>
                  <a:cubicBezTo>
                    <a:pt x="275" y="3678"/>
                    <a:pt x="322" y="3653"/>
                    <a:pt x="350" y="3591"/>
                  </a:cubicBezTo>
                  <a:cubicBezTo>
                    <a:pt x="879" y="2417"/>
                    <a:pt x="1520" y="1295"/>
                    <a:pt x="2263" y="243"/>
                  </a:cubicBezTo>
                  <a:cubicBezTo>
                    <a:pt x="2350" y="120"/>
                    <a:pt x="2234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7" name="Google Shape;11367;p21"/>
            <p:cNvSpPr/>
            <p:nvPr/>
          </p:nvSpPr>
          <p:spPr>
            <a:xfrm>
              <a:off x="3858025" y="3970250"/>
              <a:ext cx="14175" cy="8500"/>
            </a:xfrm>
            <a:custGeom>
              <a:avLst/>
              <a:gdLst/>
              <a:ahLst/>
              <a:cxnLst/>
              <a:rect l="l" t="t" r="r" b="b"/>
              <a:pathLst>
                <a:path w="567" h="340" extrusionOk="0">
                  <a:moveTo>
                    <a:pt x="211" y="1"/>
                  </a:moveTo>
                  <a:cubicBezTo>
                    <a:pt x="0" y="1"/>
                    <a:pt x="2" y="330"/>
                    <a:pt x="215" y="336"/>
                  </a:cubicBezTo>
                  <a:lnTo>
                    <a:pt x="350" y="339"/>
                  </a:lnTo>
                  <a:cubicBezTo>
                    <a:pt x="351" y="339"/>
                    <a:pt x="353" y="339"/>
                    <a:pt x="354" y="339"/>
                  </a:cubicBezTo>
                  <a:cubicBezTo>
                    <a:pt x="566" y="339"/>
                    <a:pt x="565" y="10"/>
                    <a:pt x="350" y="5"/>
                  </a:cubicBezTo>
                  <a:lnTo>
                    <a:pt x="215" y="1"/>
                  </a:lnTo>
                  <a:cubicBezTo>
                    <a:pt x="214" y="1"/>
                    <a:pt x="21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8" name="Google Shape;11368;p21"/>
            <p:cNvSpPr/>
            <p:nvPr/>
          </p:nvSpPr>
          <p:spPr>
            <a:xfrm>
              <a:off x="3896300" y="3870500"/>
              <a:ext cx="10825" cy="102200"/>
            </a:xfrm>
            <a:custGeom>
              <a:avLst/>
              <a:gdLst/>
              <a:ahLst/>
              <a:cxnLst/>
              <a:rect l="l" t="t" r="r" b="b"/>
              <a:pathLst>
                <a:path w="433" h="4088" extrusionOk="0">
                  <a:moveTo>
                    <a:pt x="266" y="1"/>
                  </a:moveTo>
                  <a:cubicBezTo>
                    <a:pt x="183" y="1"/>
                    <a:pt x="98" y="54"/>
                    <a:pt x="95" y="162"/>
                  </a:cubicBezTo>
                  <a:cubicBezTo>
                    <a:pt x="63" y="1417"/>
                    <a:pt x="33" y="2671"/>
                    <a:pt x="2" y="3927"/>
                  </a:cubicBezTo>
                  <a:cubicBezTo>
                    <a:pt x="0" y="4034"/>
                    <a:pt x="82" y="4088"/>
                    <a:pt x="166" y="4088"/>
                  </a:cubicBezTo>
                  <a:cubicBezTo>
                    <a:pt x="250" y="4088"/>
                    <a:pt x="335" y="4034"/>
                    <a:pt x="338" y="3927"/>
                  </a:cubicBezTo>
                  <a:cubicBezTo>
                    <a:pt x="368" y="2671"/>
                    <a:pt x="399" y="1417"/>
                    <a:pt x="429" y="162"/>
                  </a:cubicBezTo>
                  <a:cubicBezTo>
                    <a:pt x="432" y="54"/>
                    <a:pt x="350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69" name="Google Shape;11369;p21"/>
            <p:cNvSpPr/>
            <p:nvPr/>
          </p:nvSpPr>
          <p:spPr>
            <a:xfrm>
              <a:off x="3898850" y="3884250"/>
              <a:ext cx="46150" cy="41350"/>
            </a:xfrm>
            <a:custGeom>
              <a:avLst/>
              <a:gdLst/>
              <a:ahLst/>
              <a:cxnLst/>
              <a:rect l="l" t="t" r="r" b="b"/>
              <a:pathLst>
                <a:path w="1846" h="1654" extrusionOk="0">
                  <a:moveTo>
                    <a:pt x="1599" y="1"/>
                  </a:moveTo>
                  <a:cubicBezTo>
                    <a:pt x="1562" y="1"/>
                    <a:pt x="1523" y="15"/>
                    <a:pt x="1488" y="48"/>
                  </a:cubicBezTo>
                  <a:lnTo>
                    <a:pt x="121" y="1369"/>
                  </a:lnTo>
                  <a:cubicBezTo>
                    <a:pt x="1" y="1485"/>
                    <a:pt x="116" y="1653"/>
                    <a:pt x="246" y="1653"/>
                  </a:cubicBezTo>
                  <a:cubicBezTo>
                    <a:pt x="284" y="1653"/>
                    <a:pt x="323" y="1639"/>
                    <a:pt x="358" y="1606"/>
                  </a:cubicBezTo>
                  <a:lnTo>
                    <a:pt x="1725" y="285"/>
                  </a:lnTo>
                  <a:cubicBezTo>
                    <a:pt x="1845" y="169"/>
                    <a:pt x="1729" y="1"/>
                    <a:pt x="1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0" name="Google Shape;11370;p21"/>
            <p:cNvSpPr/>
            <p:nvPr/>
          </p:nvSpPr>
          <p:spPr>
            <a:xfrm>
              <a:off x="3892950" y="3916975"/>
              <a:ext cx="50275" cy="56825"/>
            </a:xfrm>
            <a:custGeom>
              <a:avLst/>
              <a:gdLst/>
              <a:ahLst/>
              <a:cxnLst/>
              <a:rect l="l" t="t" r="r" b="b"/>
              <a:pathLst>
                <a:path w="2011" h="2273" extrusionOk="0">
                  <a:moveTo>
                    <a:pt x="232" y="1"/>
                  </a:moveTo>
                  <a:cubicBezTo>
                    <a:pt x="112" y="1"/>
                    <a:pt x="1" y="169"/>
                    <a:pt x="103" y="295"/>
                  </a:cubicBezTo>
                  <a:lnTo>
                    <a:pt x="1671" y="2216"/>
                  </a:lnTo>
                  <a:cubicBezTo>
                    <a:pt x="1704" y="2255"/>
                    <a:pt x="1742" y="2272"/>
                    <a:pt x="1780" y="2272"/>
                  </a:cubicBezTo>
                  <a:cubicBezTo>
                    <a:pt x="1899" y="2272"/>
                    <a:pt x="2011" y="2104"/>
                    <a:pt x="1907" y="1978"/>
                  </a:cubicBezTo>
                  <a:lnTo>
                    <a:pt x="341" y="57"/>
                  </a:lnTo>
                  <a:cubicBezTo>
                    <a:pt x="308" y="17"/>
                    <a:pt x="269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1" name="Google Shape;11371;p21"/>
            <p:cNvSpPr/>
            <p:nvPr/>
          </p:nvSpPr>
          <p:spPr>
            <a:xfrm>
              <a:off x="3953625" y="3912200"/>
              <a:ext cx="55700" cy="109325"/>
            </a:xfrm>
            <a:custGeom>
              <a:avLst/>
              <a:gdLst/>
              <a:ahLst/>
              <a:cxnLst/>
              <a:rect l="l" t="t" r="r" b="b"/>
              <a:pathLst>
                <a:path w="2228" h="4373" extrusionOk="0">
                  <a:moveTo>
                    <a:pt x="1075" y="566"/>
                  </a:moveTo>
                  <a:cubicBezTo>
                    <a:pt x="1164" y="566"/>
                    <a:pt x="1287" y="694"/>
                    <a:pt x="1445" y="950"/>
                  </a:cubicBezTo>
                  <a:cubicBezTo>
                    <a:pt x="1916" y="1102"/>
                    <a:pt x="2011" y="1363"/>
                    <a:pt x="1730" y="1728"/>
                  </a:cubicBezTo>
                  <a:cubicBezTo>
                    <a:pt x="1611" y="1908"/>
                    <a:pt x="1428" y="1988"/>
                    <a:pt x="1241" y="1988"/>
                  </a:cubicBezTo>
                  <a:cubicBezTo>
                    <a:pt x="1014" y="1988"/>
                    <a:pt x="780" y="1871"/>
                    <a:pt x="642" y="1670"/>
                  </a:cubicBezTo>
                  <a:lnTo>
                    <a:pt x="642" y="1670"/>
                  </a:lnTo>
                  <a:cubicBezTo>
                    <a:pt x="691" y="1330"/>
                    <a:pt x="776" y="998"/>
                    <a:pt x="931" y="807"/>
                  </a:cubicBezTo>
                  <a:cubicBezTo>
                    <a:pt x="957" y="646"/>
                    <a:pt x="1005" y="566"/>
                    <a:pt x="1075" y="566"/>
                  </a:cubicBezTo>
                  <a:close/>
                  <a:moveTo>
                    <a:pt x="1473" y="1"/>
                  </a:moveTo>
                  <a:cubicBezTo>
                    <a:pt x="694" y="1"/>
                    <a:pt x="0" y="650"/>
                    <a:pt x="191" y="1522"/>
                  </a:cubicBezTo>
                  <a:cubicBezTo>
                    <a:pt x="218" y="1648"/>
                    <a:pt x="259" y="1761"/>
                    <a:pt x="309" y="1863"/>
                  </a:cubicBezTo>
                  <a:lnTo>
                    <a:pt x="309" y="1863"/>
                  </a:lnTo>
                  <a:cubicBezTo>
                    <a:pt x="182" y="2659"/>
                    <a:pt x="212" y="3456"/>
                    <a:pt x="353" y="4252"/>
                  </a:cubicBezTo>
                  <a:cubicBezTo>
                    <a:pt x="368" y="4336"/>
                    <a:pt x="428" y="4372"/>
                    <a:pt x="493" y="4372"/>
                  </a:cubicBezTo>
                  <a:cubicBezTo>
                    <a:pt x="590" y="4372"/>
                    <a:pt x="698" y="4289"/>
                    <a:pt x="676" y="4162"/>
                  </a:cubicBezTo>
                  <a:cubicBezTo>
                    <a:pt x="582" y="3639"/>
                    <a:pt x="536" y="3110"/>
                    <a:pt x="566" y="2578"/>
                  </a:cubicBezTo>
                  <a:cubicBezTo>
                    <a:pt x="572" y="2479"/>
                    <a:pt x="578" y="2359"/>
                    <a:pt x="587" y="2226"/>
                  </a:cubicBezTo>
                  <a:lnTo>
                    <a:pt x="587" y="2226"/>
                  </a:lnTo>
                  <a:cubicBezTo>
                    <a:pt x="759" y="2374"/>
                    <a:pt x="965" y="2451"/>
                    <a:pt x="1173" y="2451"/>
                  </a:cubicBezTo>
                  <a:cubicBezTo>
                    <a:pt x="1517" y="2451"/>
                    <a:pt x="1864" y="2239"/>
                    <a:pt x="2067" y="1784"/>
                  </a:cubicBezTo>
                  <a:cubicBezTo>
                    <a:pt x="2228" y="1426"/>
                    <a:pt x="2227" y="813"/>
                    <a:pt x="2022" y="408"/>
                  </a:cubicBezTo>
                  <a:lnTo>
                    <a:pt x="2022" y="408"/>
                  </a:lnTo>
                  <a:cubicBezTo>
                    <a:pt x="2118" y="343"/>
                    <a:pt x="2127" y="152"/>
                    <a:pt x="1980" y="94"/>
                  </a:cubicBezTo>
                  <a:lnTo>
                    <a:pt x="1980" y="94"/>
                  </a:lnTo>
                  <a:lnTo>
                    <a:pt x="1980" y="96"/>
                  </a:lnTo>
                  <a:cubicBezTo>
                    <a:pt x="1813" y="31"/>
                    <a:pt x="1641" y="1"/>
                    <a:pt x="1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2" name="Google Shape;11372;p21"/>
            <p:cNvSpPr/>
            <p:nvPr/>
          </p:nvSpPr>
          <p:spPr>
            <a:xfrm>
              <a:off x="4015100" y="3873275"/>
              <a:ext cx="49550" cy="123350"/>
            </a:xfrm>
            <a:custGeom>
              <a:avLst/>
              <a:gdLst/>
              <a:ahLst/>
              <a:cxnLst/>
              <a:rect l="l" t="t" r="r" b="b"/>
              <a:pathLst>
                <a:path w="1982" h="4934" extrusionOk="0">
                  <a:moveTo>
                    <a:pt x="225" y="1"/>
                  </a:moveTo>
                  <a:cubicBezTo>
                    <a:pt x="117" y="1"/>
                    <a:pt x="0" y="122"/>
                    <a:pt x="63" y="255"/>
                  </a:cubicBezTo>
                  <a:cubicBezTo>
                    <a:pt x="542" y="1273"/>
                    <a:pt x="1584" y="3707"/>
                    <a:pt x="534" y="4652"/>
                  </a:cubicBezTo>
                  <a:cubicBezTo>
                    <a:pt x="409" y="4765"/>
                    <a:pt x="526" y="4933"/>
                    <a:pt x="659" y="4933"/>
                  </a:cubicBezTo>
                  <a:cubicBezTo>
                    <a:pt x="697" y="4933"/>
                    <a:pt x="736" y="4920"/>
                    <a:pt x="771" y="4888"/>
                  </a:cubicBezTo>
                  <a:cubicBezTo>
                    <a:pt x="1982" y="3797"/>
                    <a:pt x="903" y="1262"/>
                    <a:pt x="351" y="86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3" name="Google Shape;11373;p21"/>
            <p:cNvSpPr/>
            <p:nvPr/>
          </p:nvSpPr>
          <p:spPr>
            <a:xfrm>
              <a:off x="4042500" y="3853650"/>
              <a:ext cx="56475" cy="42550"/>
            </a:xfrm>
            <a:custGeom>
              <a:avLst/>
              <a:gdLst/>
              <a:ahLst/>
              <a:cxnLst/>
              <a:rect l="l" t="t" r="r" b="b"/>
              <a:pathLst>
                <a:path w="2259" h="1702" extrusionOk="0">
                  <a:moveTo>
                    <a:pt x="583" y="0"/>
                  </a:moveTo>
                  <a:cubicBezTo>
                    <a:pt x="412" y="0"/>
                    <a:pt x="243" y="62"/>
                    <a:pt x="116" y="195"/>
                  </a:cubicBezTo>
                  <a:cubicBezTo>
                    <a:pt x="1" y="315"/>
                    <a:pt x="114" y="483"/>
                    <a:pt x="241" y="483"/>
                  </a:cubicBezTo>
                  <a:cubicBezTo>
                    <a:pt x="278" y="483"/>
                    <a:pt x="318" y="468"/>
                    <a:pt x="352" y="432"/>
                  </a:cubicBezTo>
                  <a:cubicBezTo>
                    <a:pt x="423" y="357"/>
                    <a:pt x="505" y="325"/>
                    <a:pt x="584" y="325"/>
                  </a:cubicBezTo>
                  <a:cubicBezTo>
                    <a:pt x="784" y="325"/>
                    <a:pt x="969" y="526"/>
                    <a:pt x="936" y="752"/>
                  </a:cubicBezTo>
                  <a:cubicBezTo>
                    <a:pt x="906" y="960"/>
                    <a:pt x="848" y="1126"/>
                    <a:pt x="967" y="1320"/>
                  </a:cubicBezTo>
                  <a:cubicBezTo>
                    <a:pt x="1160" y="1634"/>
                    <a:pt x="1595" y="1701"/>
                    <a:pt x="1946" y="1701"/>
                  </a:cubicBezTo>
                  <a:cubicBezTo>
                    <a:pt x="1979" y="1701"/>
                    <a:pt x="2012" y="1700"/>
                    <a:pt x="2044" y="1699"/>
                  </a:cubicBezTo>
                  <a:cubicBezTo>
                    <a:pt x="2255" y="1692"/>
                    <a:pt x="2259" y="1364"/>
                    <a:pt x="2051" y="1364"/>
                  </a:cubicBezTo>
                  <a:cubicBezTo>
                    <a:pt x="2049" y="1364"/>
                    <a:pt x="2046" y="1364"/>
                    <a:pt x="2044" y="1364"/>
                  </a:cubicBezTo>
                  <a:cubicBezTo>
                    <a:pt x="2006" y="1365"/>
                    <a:pt x="1966" y="1366"/>
                    <a:pt x="1926" y="1366"/>
                  </a:cubicBezTo>
                  <a:cubicBezTo>
                    <a:pt x="1595" y="1366"/>
                    <a:pt x="1200" y="1304"/>
                    <a:pt x="1244" y="895"/>
                  </a:cubicBezTo>
                  <a:cubicBezTo>
                    <a:pt x="1269" y="662"/>
                    <a:pt x="1325" y="502"/>
                    <a:pt x="1171" y="294"/>
                  </a:cubicBezTo>
                  <a:cubicBezTo>
                    <a:pt x="1031" y="105"/>
                    <a:pt x="806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4" name="Google Shape;11374;p21"/>
            <p:cNvSpPr/>
            <p:nvPr/>
          </p:nvSpPr>
          <p:spPr>
            <a:xfrm>
              <a:off x="4104250" y="3936950"/>
              <a:ext cx="71350" cy="11250"/>
            </a:xfrm>
            <a:custGeom>
              <a:avLst/>
              <a:gdLst/>
              <a:ahLst/>
              <a:cxnLst/>
              <a:rect l="l" t="t" r="r" b="b"/>
              <a:pathLst>
                <a:path w="2854" h="450" extrusionOk="0">
                  <a:moveTo>
                    <a:pt x="2648" y="1"/>
                  </a:moveTo>
                  <a:cubicBezTo>
                    <a:pt x="2645" y="1"/>
                    <a:pt x="2642" y="1"/>
                    <a:pt x="2638" y="1"/>
                  </a:cubicBezTo>
                  <a:lnTo>
                    <a:pt x="216" y="115"/>
                  </a:lnTo>
                  <a:cubicBezTo>
                    <a:pt x="6" y="126"/>
                    <a:pt x="1" y="450"/>
                    <a:pt x="206" y="450"/>
                  </a:cubicBezTo>
                  <a:cubicBezTo>
                    <a:pt x="209" y="450"/>
                    <a:pt x="213" y="450"/>
                    <a:pt x="216" y="450"/>
                  </a:cubicBezTo>
                  <a:lnTo>
                    <a:pt x="2638" y="335"/>
                  </a:lnTo>
                  <a:cubicBezTo>
                    <a:pt x="2848" y="326"/>
                    <a:pt x="2853" y="1"/>
                    <a:pt x="2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5" name="Google Shape;11375;p21"/>
            <p:cNvSpPr/>
            <p:nvPr/>
          </p:nvSpPr>
          <p:spPr>
            <a:xfrm>
              <a:off x="4131950" y="3906375"/>
              <a:ext cx="14125" cy="8450"/>
            </a:xfrm>
            <a:custGeom>
              <a:avLst/>
              <a:gdLst/>
              <a:ahLst/>
              <a:cxnLst/>
              <a:rect l="l" t="t" r="r" b="b"/>
              <a:pathLst>
                <a:path w="565" h="338" extrusionOk="0">
                  <a:moveTo>
                    <a:pt x="211" y="1"/>
                  </a:moveTo>
                  <a:cubicBezTo>
                    <a:pt x="0" y="1"/>
                    <a:pt x="4" y="330"/>
                    <a:pt x="217" y="335"/>
                  </a:cubicBezTo>
                  <a:lnTo>
                    <a:pt x="350" y="338"/>
                  </a:lnTo>
                  <a:cubicBezTo>
                    <a:pt x="352" y="338"/>
                    <a:pt x="353" y="338"/>
                    <a:pt x="355" y="338"/>
                  </a:cubicBezTo>
                  <a:cubicBezTo>
                    <a:pt x="565" y="338"/>
                    <a:pt x="563" y="8"/>
                    <a:pt x="350" y="4"/>
                  </a:cubicBezTo>
                  <a:lnTo>
                    <a:pt x="217" y="1"/>
                  </a:lnTo>
                  <a:cubicBezTo>
                    <a:pt x="215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6" name="Google Shape;11376;p21"/>
            <p:cNvSpPr/>
            <p:nvPr/>
          </p:nvSpPr>
          <p:spPr>
            <a:xfrm>
              <a:off x="4133825" y="3966950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cubicBezTo>
                    <a:pt x="430" y="336"/>
                    <a:pt x="432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7" name="Google Shape;11377;p21"/>
            <p:cNvSpPr/>
            <p:nvPr/>
          </p:nvSpPr>
          <p:spPr>
            <a:xfrm>
              <a:off x="4208325" y="3881900"/>
              <a:ext cx="33550" cy="101425"/>
            </a:xfrm>
            <a:custGeom>
              <a:avLst/>
              <a:gdLst/>
              <a:ahLst/>
              <a:cxnLst/>
              <a:rect l="l" t="t" r="r" b="b"/>
              <a:pathLst>
                <a:path w="1342" h="4057" extrusionOk="0">
                  <a:moveTo>
                    <a:pt x="1020" y="1"/>
                  </a:moveTo>
                  <a:cubicBezTo>
                    <a:pt x="374" y="1"/>
                    <a:pt x="159" y="958"/>
                    <a:pt x="103" y="1482"/>
                  </a:cubicBezTo>
                  <a:cubicBezTo>
                    <a:pt x="1" y="2412"/>
                    <a:pt x="312" y="3300"/>
                    <a:pt x="920" y="4002"/>
                  </a:cubicBezTo>
                  <a:cubicBezTo>
                    <a:pt x="954" y="4040"/>
                    <a:pt x="993" y="4056"/>
                    <a:pt x="1031" y="4056"/>
                  </a:cubicBezTo>
                  <a:cubicBezTo>
                    <a:pt x="1153" y="4056"/>
                    <a:pt x="1266" y="3889"/>
                    <a:pt x="1158" y="3765"/>
                  </a:cubicBezTo>
                  <a:cubicBezTo>
                    <a:pt x="747" y="3292"/>
                    <a:pt x="501" y="2749"/>
                    <a:pt x="438" y="2125"/>
                  </a:cubicBezTo>
                  <a:cubicBezTo>
                    <a:pt x="409" y="1839"/>
                    <a:pt x="438" y="330"/>
                    <a:pt x="996" y="330"/>
                  </a:cubicBezTo>
                  <a:cubicBezTo>
                    <a:pt x="1014" y="330"/>
                    <a:pt x="1032" y="331"/>
                    <a:pt x="1052" y="334"/>
                  </a:cubicBezTo>
                  <a:cubicBezTo>
                    <a:pt x="1062" y="336"/>
                    <a:pt x="1073" y="337"/>
                    <a:pt x="1083" y="337"/>
                  </a:cubicBezTo>
                  <a:cubicBezTo>
                    <a:pt x="1269" y="337"/>
                    <a:pt x="1341" y="46"/>
                    <a:pt x="1140" y="11"/>
                  </a:cubicBezTo>
                  <a:cubicBezTo>
                    <a:pt x="1098" y="4"/>
                    <a:pt x="1058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8" name="Google Shape;11378;p21"/>
            <p:cNvSpPr/>
            <p:nvPr/>
          </p:nvSpPr>
          <p:spPr>
            <a:xfrm>
              <a:off x="4250650" y="3905925"/>
              <a:ext cx="82700" cy="76350"/>
            </a:xfrm>
            <a:custGeom>
              <a:avLst/>
              <a:gdLst/>
              <a:ahLst/>
              <a:cxnLst/>
              <a:rect l="l" t="t" r="r" b="b"/>
              <a:pathLst>
                <a:path w="3308" h="3054" extrusionOk="0">
                  <a:moveTo>
                    <a:pt x="1486" y="510"/>
                  </a:moveTo>
                  <a:cubicBezTo>
                    <a:pt x="1525" y="888"/>
                    <a:pt x="1564" y="1265"/>
                    <a:pt x="1603" y="1643"/>
                  </a:cubicBezTo>
                  <a:lnTo>
                    <a:pt x="1603" y="1643"/>
                  </a:lnTo>
                  <a:lnTo>
                    <a:pt x="529" y="1607"/>
                  </a:lnTo>
                  <a:lnTo>
                    <a:pt x="529" y="1607"/>
                  </a:lnTo>
                  <a:cubicBezTo>
                    <a:pt x="812" y="1211"/>
                    <a:pt x="1133" y="844"/>
                    <a:pt x="1486" y="510"/>
                  </a:cubicBezTo>
                  <a:close/>
                  <a:moveTo>
                    <a:pt x="1615" y="0"/>
                  </a:moveTo>
                  <a:cubicBezTo>
                    <a:pt x="1576" y="0"/>
                    <a:pt x="1535" y="15"/>
                    <a:pt x="1499" y="46"/>
                  </a:cubicBezTo>
                  <a:cubicBezTo>
                    <a:pt x="951" y="524"/>
                    <a:pt x="472" y="1073"/>
                    <a:pt x="74" y="1678"/>
                  </a:cubicBezTo>
                  <a:cubicBezTo>
                    <a:pt x="1" y="1788"/>
                    <a:pt x="98" y="1925"/>
                    <a:pt x="219" y="1930"/>
                  </a:cubicBezTo>
                  <a:lnTo>
                    <a:pt x="1637" y="1978"/>
                  </a:lnTo>
                  <a:lnTo>
                    <a:pt x="1637" y="1978"/>
                  </a:lnTo>
                  <a:cubicBezTo>
                    <a:pt x="1669" y="2283"/>
                    <a:pt x="1700" y="2589"/>
                    <a:pt x="1732" y="2894"/>
                  </a:cubicBezTo>
                  <a:cubicBezTo>
                    <a:pt x="1743" y="3000"/>
                    <a:pt x="1832" y="3054"/>
                    <a:pt x="1916" y="3054"/>
                  </a:cubicBezTo>
                  <a:cubicBezTo>
                    <a:pt x="2000" y="3054"/>
                    <a:pt x="2078" y="3001"/>
                    <a:pt x="2066" y="2894"/>
                  </a:cubicBezTo>
                  <a:cubicBezTo>
                    <a:pt x="2035" y="2592"/>
                    <a:pt x="2004" y="2291"/>
                    <a:pt x="1973" y="1990"/>
                  </a:cubicBezTo>
                  <a:lnTo>
                    <a:pt x="1973" y="1990"/>
                  </a:lnTo>
                  <a:lnTo>
                    <a:pt x="3093" y="2028"/>
                  </a:lnTo>
                  <a:cubicBezTo>
                    <a:pt x="3095" y="2028"/>
                    <a:pt x="3098" y="2028"/>
                    <a:pt x="3100" y="2028"/>
                  </a:cubicBezTo>
                  <a:cubicBezTo>
                    <a:pt x="3308" y="2028"/>
                    <a:pt x="3306" y="1701"/>
                    <a:pt x="3093" y="1694"/>
                  </a:cubicBezTo>
                  <a:lnTo>
                    <a:pt x="1939" y="1654"/>
                  </a:lnTo>
                  <a:lnTo>
                    <a:pt x="1939" y="1654"/>
                  </a:lnTo>
                  <a:cubicBezTo>
                    <a:pt x="1887" y="1158"/>
                    <a:pt x="1836" y="661"/>
                    <a:pt x="1784" y="165"/>
                  </a:cubicBezTo>
                  <a:cubicBezTo>
                    <a:pt x="1774" y="65"/>
                    <a:pt x="1698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79" name="Google Shape;11379;p21"/>
            <p:cNvSpPr/>
            <p:nvPr/>
          </p:nvSpPr>
          <p:spPr>
            <a:xfrm>
              <a:off x="4310800" y="3876100"/>
              <a:ext cx="58150" cy="116150"/>
            </a:xfrm>
            <a:custGeom>
              <a:avLst/>
              <a:gdLst/>
              <a:ahLst/>
              <a:cxnLst/>
              <a:rect l="l" t="t" r="r" b="b"/>
              <a:pathLst>
                <a:path w="2326" h="4646" extrusionOk="0">
                  <a:moveTo>
                    <a:pt x="239" y="1"/>
                  </a:moveTo>
                  <a:cubicBezTo>
                    <a:pt x="95" y="1"/>
                    <a:pt x="0" y="221"/>
                    <a:pt x="154" y="315"/>
                  </a:cubicBezTo>
                  <a:cubicBezTo>
                    <a:pt x="1555" y="1163"/>
                    <a:pt x="1929" y="3080"/>
                    <a:pt x="981" y="4403"/>
                  </a:cubicBezTo>
                  <a:cubicBezTo>
                    <a:pt x="892" y="4526"/>
                    <a:pt x="1009" y="4645"/>
                    <a:pt x="1129" y="4645"/>
                  </a:cubicBezTo>
                  <a:cubicBezTo>
                    <a:pt x="1180" y="4645"/>
                    <a:pt x="1232" y="4624"/>
                    <a:pt x="1270" y="4572"/>
                  </a:cubicBezTo>
                  <a:cubicBezTo>
                    <a:pt x="2325" y="3096"/>
                    <a:pt x="1869" y="963"/>
                    <a:pt x="324" y="26"/>
                  </a:cubicBezTo>
                  <a:cubicBezTo>
                    <a:pt x="295" y="9"/>
                    <a:pt x="266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0" name="Google Shape;11380;p21"/>
            <p:cNvSpPr/>
            <p:nvPr/>
          </p:nvSpPr>
          <p:spPr>
            <a:xfrm>
              <a:off x="4355200" y="3860725"/>
              <a:ext cx="53950" cy="43400"/>
            </a:xfrm>
            <a:custGeom>
              <a:avLst/>
              <a:gdLst/>
              <a:ahLst/>
              <a:cxnLst/>
              <a:rect l="l" t="t" r="r" b="b"/>
              <a:pathLst>
                <a:path w="2158" h="1736" extrusionOk="0">
                  <a:moveTo>
                    <a:pt x="648" y="1"/>
                  </a:moveTo>
                  <a:cubicBezTo>
                    <a:pt x="457" y="1"/>
                    <a:pt x="261" y="76"/>
                    <a:pt x="111" y="239"/>
                  </a:cubicBezTo>
                  <a:cubicBezTo>
                    <a:pt x="0" y="360"/>
                    <a:pt x="113" y="528"/>
                    <a:pt x="238" y="528"/>
                  </a:cubicBezTo>
                  <a:cubicBezTo>
                    <a:pt x="276" y="528"/>
                    <a:pt x="315" y="512"/>
                    <a:pt x="349" y="475"/>
                  </a:cubicBezTo>
                  <a:cubicBezTo>
                    <a:pt x="430" y="388"/>
                    <a:pt x="551" y="324"/>
                    <a:pt x="671" y="324"/>
                  </a:cubicBezTo>
                  <a:cubicBezTo>
                    <a:pt x="744" y="324"/>
                    <a:pt x="816" y="348"/>
                    <a:pt x="879" y="404"/>
                  </a:cubicBezTo>
                  <a:cubicBezTo>
                    <a:pt x="1045" y="551"/>
                    <a:pt x="999" y="757"/>
                    <a:pt x="911" y="927"/>
                  </a:cubicBezTo>
                  <a:cubicBezTo>
                    <a:pt x="831" y="1079"/>
                    <a:pt x="775" y="1250"/>
                    <a:pt x="885" y="1404"/>
                  </a:cubicBezTo>
                  <a:cubicBezTo>
                    <a:pt x="978" y="1535"/>
                    <a:pt x="1132" y="1551"/>
                    <a:pt x="1290" y="1551"/>
                  </a:cubicBezTo>
                  <a:cubicBezTo>
                    <a:pt x="1342" y="1551"/>
                    <a:pt x="1393" y="1549"/>
                    <a:pt x="1443" y="1549"/>
                  </a:cubicBezTo>
                  <a:cubicBezTo>
                    <a:pt x="1583" y="1549"/>
                    <a:pt x="1710" y="1562"/>
                    <a:pt x="1782" y="1662"/>
                  </a:cubicBezTo>
                  <a:cubicBezTo>
                    <a:pt x="1819" y="1714"/>
                    <a:pt x="1870" y="1736"/>
                    <a:pt x="1921" y="1736"/>
                  </a:cubicBezTo>
                  <a:cubicBezTo>
                    <a:pt x="2041" y="1736"/>
                    <a:pt x="2158" y="1617"/>
                    <a:pt x="2070" y="1493"/>
                  </a:cubicBezTo>
                  <a:cubicBezTo>
                    <a:pt x="1928" y="1294"/>
                    <a:pt x="1731" y="1259"/>
                    <a:pt x="1498" y="1246"/>
                  </a:cubicBezTo>
                  <a:cubicBezTo>
                    <a:pt x="1485" y="1245"/>
                    <a:pt x="1472" y="1244"/>
                    <a:pt x="1459" y="1244"/>
                  </a:cubicBezTo>
                  <a:cubicBezTo>
                    <a:pt x="1414" y="1244"/>
                    <a:pt x="1367" y="1248"/>
                    <a:pt x="1326" y="1248"/>
                  </a:cubicBezTo>
                  <a:cubicBezTo>
                    <a:pt x="1232" y="1248"/>
                    <a:pt x="1165" y="1228"/>
                    <a:pt x="1200" y="1096"/>
                  </a:cubicBezTo>
                  <a:cubicBezTo>
                    <a:pt x="1242" y="945"/>
                    <a:pt x="1338" y="841"/>
                    <a:pt x="1333" y="669"/>
                  </a:cubicBezTo>
                  <a:cubicBezTo>
                    <a:pt x="1324" y="248"/>
                    <a:pt x="994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1" name="Google Shape;11381;p21"/>
            <p:cNvSpPr/>
            <p:nvPr/>
          </p:nvSpPr>
          <p:spPr>
            <a:xfrm>
              <a:off x="4445025" y="3904175"/>
              <a:ext cx="14575" cy="82075"/>
            </a:xfrm>
            <a:custGeom>
              <a:avLst/>
              <a:gdLst/>
              <a:ahLst/>
              <a:cxnLst/>
              <a:rect l="l" t="t" r="r" b="b"/>
              <a:pathLst>
                <a:path w="583" h="3283" extrusionOk="0">
                  <a:moveTo>
                    <a:pt x="163" y="0"/>
                  </a:moveTo>
                  <a:cubicBezTo>
                    <a:pt x="79" y="0"/>
                    <a:pt x="0" y="53"/>
                    <a:pt x="8" y="160"/>
                  </a:cubicBezTo>
                  <a:cubicBezTo>
                    <a:pt x="86" y="1147"/>
                    <a:pt x="163" y="2134"/>
                    <a:pt x="240" y="3123"/>
                  </a:cubicBezTo>
                  <a:cubicBezTo>
                    <a:pt x="249" y="3229"/>
                    <a:pt x="337" y="3283"/>
                    <a:pt x="421" y="3283"/>
                  </a:cubicBezTo>
                  <a:cubicBezTo>
                    <a:pt x="504" y="3283"/>
                    <a:pt x="583" y="3230"/>
                    <a:pt x="574" y="3123"/>
                  </a:cubicBezTo>
                  <a:cubicBezTo>
                    <a:pt x="498" y="2136"/>
                    <a:pt x="420" y="1147"/>
                    <a:pt x="344" y="160"/>
                  </a:cubicBezTo>
                  <a:cubicBezTo>
                    <a:pt x="336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2" name="Google Shape;11382;p21"/>
            <p:cNvSpPr/>
            <p:nvPr/>
          </p:nvSpPr>
          <p:spPr>
            <a:xfrm>
              <a:off x="4423375" y="3950500"/>
              <a:ext cx="61200" cy="9650"/>
            </a:xfrm>
            <a:custGeom>
              <a:avLst/>
              <a:gdLst/>
              <a:ahLst/>
              <a:cxnLst/>
              <a:rect l="l" t="t" r="r" b="b"/>
              <a:pathLst>
                <a:path w="2448" h="386" extrusionOk="0">
                  <a:moveTo>
                    <a:pt x="213" y="1"/>
                  </a:moveTo>
                  <a:cubicBezTo>
                    <a:pt x="0" y="1"/>
                    <a:pt x="2" y="330"/>
                    <a:pt x="217" y="335"/>
                  </a:cubicBezTo>
                  <a:lnTo>
                    <a:pt x="2232" y="385"/>
                  </a:lnTo>
                  <a:cubicBezTo>
                    <a:pt x="2234" y="385"/>
                    <a:pt x="2235" y="385"/>
                    <a:pt x="2236" y="385"/>
                  </a:cubicBezTo>
                  <a:cubicBezTo>
                    <a:pt x="2447" y="385"/>
                    <a:pt x="2446" y="55"/>
                    <a:pt x="2232" y="49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3" name="Google Shape;11383;p21"/>
            <p:cNvSpPr/>
            <p:nvPr/>
          </p:nvSpPr>
          <p:spPr>
            <a:xfrm>
              <a:off x="4492675" y="3882175"/>
              <a:ext cx="48075" cy="102400"/>
            </a:xfrm>
            <a:custGeom>
              <a:avLst/>
              <a:gdLst/>
              <a:ahLst/>
              <a:cxnLst/>
              <a:rect l="l" t="t" r="r" b="b"/>
              <a:pathLst>
                <a:path w="1923" h="4096" extrusionOk="0">
                  <a:moveTo>
                    <a:pt x="1676" y="0"/>
                  </a:moveTo>
                  <a:cubicBezTo>
                    <a:pt x="1650" y="0"/>
                    <a:pt x="1622" y="7"/>
                    <a:pt x="1594" y="23"/>
                  </a:cubicBezTo>
                  <a:cubicBezTo>
                    <a:pt x="0" y="905"/>
                    <a:pt x="590" y="2842"/>
                    <a:pt x="1454" y="4024"/>
                  </a:cubicBezTo>
                  <a:cubicBezTo>
                    <a:pt x="1491" y="4075"/>
                    <a:pt x="1542" y="4096"/>
                    <a:pt x="1593" y="4096"/>
                  </a:cubicBezTo>
                  <a:cubicBezTo>
                    <a:pt x="1714" y="4096"/>
                    <a:pt x="1831" y="3977"/>
                    <a:pt x="1742" y="3855"/>
                  </a:cubicBezTo>
                  <a:cubicBezTo>
                    <a:pt x="996" y="2833"/>
                    <a:pt x="320" y="1111"/>
                    <a:pt x="1762" y="311"/>
                  </a:cubicBezTo>
                  <a:cubicBezTo>
                    <a:pt x="1923" y="223"/>
                    <a:pt x="18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4" name="Google Shape;11384;p21"/>
            <p:cNvSpPr/>
            <p:nvPr/>
          </p:nvSpPr>
          <p:spPr>
            <a:xfrm>
              <a:off x="4555050" y="3926175"/>
              <a:ext cx="56900" cy="54175"/>
            </a:xfrm>
            <a:custGeom>
              <a:avLst/>
              <a:gdLst/>
              <a:ahLst/>
              <a:cxnLst/>
              <a:rect l="l" t="t" r="r" b="b"/>
              <a:pathLst>
                <a:path w="2276" h="2167" extrusionOk="0">
                  <a:moveTo>
                    <a:pt x="253" y="0"/>
                  </a:moveTo>
                  <a:cubicBezTo>
                    <a:pt x="119" y="0"/>
                    <a:pt x="1" y="169"/>
                    <a:pt x="127" y="281"/>
                  </a:cubicBezTo>
                  <a:cubicBezTo>
                    <a:pt x="769" y="850"/>
                    <a:pt x="1372" y="1462"/>
                    <a:pt x="1932" y="2112"/>
                  </a:cubicBezTo>
                  <a:cubicBezTo>
                    <a:pt x="1965" y="2150"/>
                    <a:pt x="2004" y="2166"/>
                    <a:pt x="2041" y="2166"/>
                  </a:cubicBezTo>
                  <a:cubicBezTo>
                    <a:pt x="2163" y="2166"/>
                    <a:pt x="2275" y="1999"/>
                    <a:pt x="2168" y="1875"/>
                  </a:cubicBezTo>
                  <a:cubicBezTo>
                    <a:pt x="1608" y="1225"/>
                    <a:pt x="1006" y="614"/>
                    <a:pt x="364" y="45"/>
                  </a:cubicBezTo>
                  <a:cubicBezTo>
                    <a:pt x="329" y="13"/>
                    <a:pt x="290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5" name="Google Shape;11385;p21"/>
            <p:cNvSpPr/>
            <p:nvPr/>
          </p:nvSpPr>
          <p:spPr>
            <a:xfrm>
              <a:off x="4555600" y="3920875"/>
              <a:ext cx="47875" cy="61700"/>
            </a:xfrm>
            <a:custGeom>
              <a:avLst/>
              <a:gdLst/>
              <a:ahLst/>
              <a:cxnLst/>
              <a:rect l="l" t="t" r="r" b="b"/>
              <a:pathLst>
                <a:path w="1915" h="2468" extrusionOk="0">
                  <a:moveTo>
                    <a:pt x="1665" y="1"/>
                  </a:moveTo>
                  <a:cubicBezTo>
                    <a:pt x="1627" y="1"/>
                    <a:pt x="1589" y="14"/>
                    <a:pt x="1554" y="46"/>
                  </a:cubicBezTo>
                  <a:cubicBezTo>
                    <a:pt x="889" y="661"/>
                    <a:pt x="374" y="1421"/>
                    <a:pt x="49" y="2267"/>
                  </a:cubicBezTo>
                  <a:cubicBezTo>
                    <a:pt x="1" y="2388"/>
                    <a:pt x="101" y="2468"/>
                    <a:pt x="204" y="2468"/>
                  </a:cubicBezTo>
                  <a:cubicBezTo>
                    <a:pt x="272" y="2468"/>
                    <a:pt x="341" y="2434"/>
                    <a:pt x="371" y="2356"/>
                  </a:cubicBezTo>
                  <a:cubicBezTo>
                    <a:pt x="680" y="1565"/>
                    <a:pt x="1165" y="856"/>
                    <a:pt x="1791" y="284"/>
                  </a:cubicBezTo>
                  <a:cubicBezTo>
                    <a:pt x="1915" y="170"/>
                    <a:pt x="1797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6" name="Google Shape;11386;p21"/>
            <p:cNvSpPr/>
            <p:nvPr/>
          </p:nvSpPr>
          <p:spPr>
            <a:xfrm>
              <a:off x="4612950" y="3887575"/>
              <a:ext cx="42150" cy="104525"/>
            </a:xfrm>
            <a:custGeom>
              <a:avLst/>
              <a:gdLst/>
              <a:ahLst/>
              <a:cxnLst/>
              <a:rect l="l" t="t" r="r" b="b"/>
              <a:pathLst>
                <a:path w="1686" h="4181" extrusionOk="0">
                  <a:moveTo>
                    <a:pt x="246" y="0"/>
                  </a:moveTo>
                  <a:cubicBezTo>
                    <a:pt x="116" y="0"/>
                    <a:pt x="0" y="169"/>
                    <a:pt x="121" y="284"/>
                  </a:cubicBezTo>
                  <a:cubicBezTo>
                    <a:pt x="1118" y="1247"/>
                    <a:pt x="1321" y="2737"/>
                    <a:pt x="616" y="3932"/>
                  </a:cubicBezTo>
                  <a:cubicBezTo>
                    <a:pt x="540" y="4060"/>
                    <a:pt x="656" y="4180"/>
                    <a:pt x="770" y="4180"/>
                  </a:cubicBezTo>
                  <a:cubicBezTo>
                    <a:pt x="821" y="4180"/>
                    <a:pt x="871" y="4157"/>
                    <a:pt x="905" y="4099"/>
                  </a:cubicBezTo>
                  <a:cubicBezTo>
                    <a:pt x="1686" y="2786"/>
                    <a:pt x="1459" y="1108"/>
                    <a:pt x="357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7" name="Google Shape;11387;p21"/>
            <p:cNvSpPr/>
            <p:nvPr/>
          </p:nvSpPr>
          <p:spPr>
            <a:xfrm>
              <a:off x="4676325" y="3886250"/>
              <a:ext cx="31400" cy="105200"/>
            </a:xfrm>
            <a:custGeom>
              <a:avLst/>
              <a:gdLst/>
              <a:ahLst/>
              <a:cxnLst/>
              <a:rect l="l" t="t" r="r" b="b"/>
              <a:pathLst>
                <a:path w="1256" h="4208" extrusionOk="0">
                  <a:moveTo>
                    <a:pt x="1018" y="0"/>
                  </a:moveTo>
                  <a:cubicBezTo>
                    <a:pt x="967" y="0"/>
                    <a:pt x="916" y="22"/>
                    <a:pt x="879" y="74"/>
                  </a:cubicBezTo>
                  <a:cubicBezTo>
                    <a:pt x="10" y="1285"/>
                    <a:pt x="0" y="2912"/>
                    <a:pt x="856" y="4133"/>
                  </a:cubicBezTo>
                  <a:cubicBezTo>
                    <a:pt x="893" y="4185"/>
                    <a:pt x="945" y="4207"/>
                    <a:pt x="996" y="4207"/>
                  </a:cubicBezTo>
                  <a:cubicBezTo>
                    <a:pt x="1116" y="4207"/>
                    <a:pt x="1232" y="4089"/>
                    <a:pt x="1146" y="3965"/>
                  </a:cubicBezTo>
                  <a:cubicBezTo>
                    <a:pt x="350" y="2822"/>
                    <a:pt x="359" y="1375"/>
                    <a:pt x="1167" y="243"/>
                  </a:cubicBezTo>
                  <a:cubicBezTo>
                    <a:pt x="1255" y="120"/>
                    <a:pt x="1138" y="0"/>
                    <a:pt x="10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8" name="Google Shape;11388;p21"/>
            <p:cNvSpPr/>
            <p:nvPr/>
          </p:nvSpPr>
          <p:spPr>
            <a:xfrm>
              <a:off x="4751175" y="3888150"/>
              <a:ext cx="14600" cy="88825"/>
            </a:xfrm>
            <a:custGeom>
              <a:avLst/>
              <a:gdLst/>
              <a:ahLst/>
              <a:cxnLst/>
              <a:rect l="l" t="t" r="r" b="b"/>
              <a:pathLst>
                <a:path w="584" h="3553" extrusionOk="0">
                  <a:moveTo>
                    <a:pt x="163" y="1"/>
                  </a:moveTo>
                  <a:cubicBezTo>
                    <a:pt x="80" y="1"/>
                    <a:pt x="1" y="54"/>
                    <a:pt x="8" y="162"/>
                  </a:cubicBezTo>
                  <a:lnTo>
                    <a:pt x="240" y="3392"/>
                  </a:lnTo>
                  <a:cubicBezTo>
                    <a:pt x="249" y="3499"/>
                    <a:pt x="337" y="3552"/>
                    <a:pt x="421" y="3552"/>
                  </a:cubicBezTo>
                  <a:cubicBezTo>
                    <a:pt x="504" y="3552"/>
                    <a:pt x="584" y="3499"/>
                    <a:pt x="576" y="3392"/>
                  </a:cubicBezTo>
                  <a:lnTo>
                    <a:pt x="344" y="162"/>
                  </a:lnTo>
                  <a:cubicBezTo>
                    <a:pt x="336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89" name="Google Shape;11389;p21"/>
            <p:cNvSpPr/>
            <p:nvPr/>
          </p:nvSpPr>
          <p:spPr>
            <a:xfrm>
              <a:off x="4749125" y="3892600"/>
              <a:ext cx="63750" cy="47100"/>
            </a:xfrm>
            <a:custGeom>
              <a:avLst/>
              <a:gdLst/>
              <a:ahLst/>
              <a:cxnLst/>
              <a:rect l="l" t="t" r="r" b="b"/>
              <a:pathLst>
                <a:path w="2550" h="1884" extrusionOk="0">
                  <a:moveTo>
                    <a:pt x="2312" y="1"/>
                  </a:moveTo>
                  <a:cubicBezTo>
                    <a:pt x="2285" y="1"/>
                    <a:pt x="2256" y="9"/>
                    <a:pt x="2226" y="27"/>
                  </a:cubicBezTo>
                  <a:cubicBezTo>
                    <a:pt x="1483" y="492"/>
                    <a:pt x="780" y="1018"/>
                    <a:pt x="126" y="1603"/>
                  </a:cubicBezTo>
                  <a:cubicBezTo>
                    <a:pt x="0" y="1715"/>
                    <a:pt x="117" y="1884"/>
                    <a:pt x="251" y="1884"/>
                  </a:cubicBezTo>
                  <a:cubicBezTo>
                    <a:pt x="288" y="1884"/>
                    <a:pt x="327" y="1870"/>
                    <a:pt x="362" y="1839"/>
                  </a:cubicBezTo>
                  <a:cubicBezTo>
                    <a:pt x="995" y="1275"/>
                    <a:pt x="1675" y="765"/>
                    <a:pt x="2395" y="317"/>
                  </a:cubicBezTo>
                  <a:cubicBezTo>
                    <a:pt x="2549" y="221"/>
                    <a:pt x="2455" y="1"/>
                    <a:pt x="2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0" name="Google Shape;11390;p21"/>
            <p:cNvSpPr/>
            <p:nvPr/>
          </p:nvSpPr>
          <p:spPr>
            <a:xfrm>
              <a:off x="4757950" y="3922700"/>
              <a:ext cx="66750" cy="49025"/>
            </a:xfrm>
            <a:custGeom>
              <a:avLst/>
              <a:gdLst/>
              <a:ahLst/>
              <a:cxnLst/>
              <a:rect l="l" t="t" r="r" b="b"/>
              <a:pathLst>
                <a:path w="2670" h="1961" extrusionOk="0">
                  <a:moveTo>
                    <a:pt x="230" y="1"/>
                  </a:moveTo>
                  <a:cubicBezTo>
                    <a:pt x="91" y="1"/>
                    <a:pt x="0" y="219"/>
                    <a:pt x="148" y="318"/>
                  </a:cubicBezTo>
                  <a:cubicBezTo>
                    <a:pt x="891" y="818"/>
                    <a:pt x="1608" y="1352"/>
                    <a:pt x="2300" y="1920"/>
                  </a:cubicBezTo>
                  <a:cubicBezTo>
                    <a:pt x="2335" y="1948"/>
                    <a:pt x="2373" y="1960"/>
                    <a:pt x="2410" y="1960"/>
                  </a:cubicBezTo>
                  <a:cubicBezTo>
                    <a:pt x="2549" y="1960"/>
                    <a:pt x="2669" y="1790"/>
                    <a:pt x="2537" y="1683"/>
                  </a:cubicBezTo>
                  <a:cubicBezTo>
                    <a:pt x="1823" y="1097"/>
                    <a:pt x="1083" y="545"/>
                    <a:pt x="317" y="30"/>
                  </a:cubicBezTo>
                  <a:cubicBezTo>
                    <a:pt x="287" y="10"/>
                    <a:pt x="258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1" name="Google Shape;11391;p21"/>
            <p:cNvSpPr/>
            <p:nvPr/>
          </p:nvSpPr>
          <p:spPr>
            <a:xfrm>
              <a:off x="4823600" y="3886925"/>
              <a:ext cx="55975" cy="99500"/>
            </a:xfrm>
            <a:custGeom>
              <a:avLst/>
              <a:gdLst/>
              <a:ahLst/>
              <a:cxnLst/>
              <a:rect l="l" t="t" r="r" b="b"/>
              <a:pathLst>
                <a:path w="2239" h="3980" extrusionOk="0">
                  <a:moveTo>
                    <a:pt x="258" y="0"/>
                  </a:moveTo>
                  <a:cubicBezTo>
                    <a:pt x="244" y="0"/>
                    <a:pt x="230" y="0"/>
                    <a:pt x="216" y="1"/>
                  </a:cubicBezTo>
                  <a:cubicBezTo>
                    <a:pt x="3" y="5"/>
                    <a:pt x="1" y="335"/>
                    <a:pt x="210" y="335"/>
                  </a:cubicBezTo>
                  <a:cubicBezTo>
                    <a:pt x="212" y="335"/>
                    <a:pt x="214" y="335"/>
                    <a:pt x="216" y="335"/>
                  </a:cubicBezTo>
                  <a:cubicBezTo>
                    <a:pt x="233" y="334"/>
                    <a:pt x="251" y="334"/>
                    <a:pt x="268" y="334"/>
                  </a:cubicBezTo>
                  <a:cubicBezTo>
                    <a:pt x="2070" y="334"/>
                    <a:pt x="1703" y="2663"/>
                    <a:pt x="1389" y="3773"/>
                  </a:cubicBezTo>
                  <a:cubicBezTo>
                    <a:pt x="1354" y="3898"/>
                    <a:pt x="1457" y="3980"/>
                    <a:pt x="1558" y="3980"/>
                  </a:cubicBezTo>
                  <a:cubicBezTo>
                    <a:pt x="1624" y="3980"/>
                    <a:pt x="1689" y="3944"/>
                    <a:pt x="1712" y="3862"/>
                  </a:cubicBezTo>
                  <a:cubicBezTo>
                    <a:pt x="1959" y="2981"/>
                    <a:pt x="2238" y="1972"/>
                    <a:pt x="1837" y="1090"/>
                  </a:cubicBezTo>
                  <a:cubicBezTo>
                    <a:pt x="1546" y="447"/>
                    <a:pt x="969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2" name="Google Shape;11392;p21"/>
            <p:cNvSpPr/>
            <p:nvPr/>
          </p:nvSpPr>
          <p:spPr>
            <a:xfrm>
              <a:off x="4918000" y="3919325"/>
              <a:ext cx="51375" cy="15750"/>
            </a:xfrm>
            <a:custGeom>
              <a:avLst/>
              <a:gdLst/>
              <a:ahLst/>
              <a:cxnLst/>
              <a:rect l="l" t="t" r="r" b="b"/>
              <a:pathLst>
                <a:path w="2055" h="630" extrusionOk="0">
                  <a:moveTo>
                    <a:pt x="209" y="0"/>
                  </a:moveTo>
                  <a:cubicBezTo>
                    <a:pt x="52" y="0"/>
                    <a:pt x="1" y="267"/>
                    <a:pt x="180" y="334"/>
                  </a:cubicBezTo>
                  <a:cubicBezTo>
                    <a:pt x="699" y="529"/>
                    <a:pt x="1248" y="630"/>
                    <a:pt x="1803" y="630"/>
                  </a:cubicBezTo>
                  <a:cubicBezTo>
                    <a:pt x="1815" y="630"/>
                    <a:pt x="1827" y="630"/>
                    <a:pt x="1840" y="630"/>
                  </a:cubicBezTo>
                  <a:cubicBezTo>
                    <a:pt x="2054" y="628"/>
                    <a:pt x="2055" y="294"/>
                    <a:pt x="1841" y="294"/>
                  </a:cubicBezTo>
                  <a:cubicBezTo>
                    <a:pt x="1841" y="294"/>
                    <a:pt x="1840" y="294"/>
                    <a:pt x="1840" y="294"/>
                  </a:cubicBezTo>
                  <a:cubicBezTo>
                    <a:pt x="1831" y="294"/>
                    <a:pt x="1823" y="294"/>
                    <a:pt x="1815" y="294"/>
                  </a:cubicBezTo>
                  <a:cubicBezTo>
                    <a:pt x="1286" y="294"/>
                    <a:pt x="763" y="198"/>
                    <a:pt x="268" y="12"/>
                  </a:cubicBezTo>
                  <a:cubicBezTo>
                    <a:pt x="247" y="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3" name="Google Shape;11393;p21"/>
            <p:cNvSpPr/>
            <p:nvPr/>
          </p:nvSpPr>
          <p:spPr>
            <a:xfrm>
              <a:off x="4910700" y="3959075"/>
              <a:ext cx="51125" cy="9425"/>
            </a:xfrm>
            <a:custGeom>
              <a:avLst/>
              <a:gdLst/>
              <a:ahLst/>
              <a:cxnLst/>
              <a:rect l="l" t="t" r="r" b="b"/>
              <a:pathLst>
                <a:path w="2045" h="377" extrusionOk="0">
                  <a:moveTo>
                    <a:pt x="213" y="1"/>
                  </a:moveTo>
                  <a:cubicBezTo>
                    <a:pt x="1" y="1"/>
                    <a:pt x="2" y="330"/>
                    <a:pt x="217" y="336"/>
                  </a:cubicBezTo>
                  <a:lnTo>
                    <a:pt x="1830" y="376"/>
                  </a:lnTo>
                  <a:cubicBezTo>
                    <a:pt x="1831" y="376"/>
                    <a:pt x="1832" y="376"/>
                    <a:pt x="1834" y="376"/>
                  </a:cubicBezTo>
                  <a:cubicBezTo>
                    <a:pt x="2045" y="376"/>
                    <a:pt x="2043" y="47"/>
                    <a:pt x="1830" y="40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4" name="Google Shape;11394;p21"/>
            <p:cNvSpPr/>
            <p:nvPr/>
          </p:nvSpPr>
          <p:spPr>
            <a:xfrm>
              <a:off x="4998200" y="3878200"/>
              <a:ext cx="67825" cy="85225"/>
            </a:xfrm>
            <a:custGeom>
              <a:avLst/>
              <a:gdLst/>
              <a:ahLst/>
              <a:cxnLst/>
              <a:rect l="l" t="t" r="r" b="b"/>
              <a:pathLst>
                <a:path w="2713" h="3409" extrusionOk="0">
                  <a:moveTo>
                    <a:pt x="888" y="1"/>
                  </a:moveTo>
                  <a:cubicBezTo>
                    <a:pt x="604" y="1"/>
                    <a:pt x="316" y="113"/>
                    <a:pt x="111" y="336"/>
                  </a:cubicBezTo>
                  <a:cubicBezTo>
                    <a:pt x="0" y="458"/>
                    <a:pt x="112" y="626"/>
                    <a:pt x="236" y="626"/>
                  </a:cubicBezTo>
                  <a:cubicBezTo>
                    <a:pt x="274" y="626"/>
                    <a:pt x="313" y="610"/>
                    <a:pt x="348" y="572"/>
                  </a:cubicBezTo>
                  <a:lnTo>
                    <a:pt x="348" y="574"/>
                  </a:lnTo>
                  <a:cubicBezTo>
                    <a:pt x="482" y="426"/>
                    <a:pt x="710" y="324"/>
                    <a:pt x="928" y="324"/>
                  </a:cubicBezTo>
                  <a:cubicBezTo>
                    <a:pt x="1090" y="324"/>
                    <a:pt x="1247" y="381"/>
                    <a:pt x="1356" y="519"/>
                  </a:cubicBezTo>
                  <a:cubicBezTo>
                    <a:pt x="1661" y="905"/>
                    <a:pt x="1483" y="1413"/>
                    <a:pt x="1239" y="1770"/>
                  </a:cubicBezTo>
                  <a:cubicBezTo>
                    <a:pt x="901" y="2261"/>
                    <a:pt x="393" y="2598"/>
                    <a:pt x="75" y="3109"/>
                  </a:cubicBezTo>
                  <a:cubicBezTo>
                    <a:pt x="1" y="3225"/>
                    <a:pt x="99" y="3350"/>
                    <a:pt x="218" y="3361"/>
                  </a:cubicBezTo>
                  <a:cubicBezTo>
                    <a:pt x="539" y="3391"/>
                    <a:pt x="860" y="3408"/>
                    <a:pt x="1180" y="3408"/>
                  </a:cubicBezTo>
                  <a:cubicBezTo>
                    <a:pt x="1427" y="3408"/>
                    <a:pt x="1674" y="3398"/>
                    <a:pt x="1920" y="3376"/>
                  </a:cubicBezTo>
                  <a:cubicBezTo>
                    <a:pt x="2215" y="3352"/>
                    <a:pt x="2492" y="3375"/>
                    <a:pt x="2669" y="3123"/>
                  </a:cubicBezTo>
                  <a:cubicBezTo>
                    <a:pt x="2712" y="3063"/>
                    <a:pt x="2694" y="2969"/>
                    <a:pt x="2643" y="2920"/>
                  </a:cubicBezTo>
                  <a:lnTo>
                    <a:pt x="2604" y="2880"/>
                  </a:lnTo>
                  <a:cubicBezTo>
                    <a:pt x="2572" y="2849"/>
                    <a:pt x="2529" y="2832"/>
                    <a:pt x="2485" y="2832"/>
                  </a:cubicBezTo>
                  <a:cubicBezTo>
                    <a:pt x="2470" y="2832"/>
                    <a:pt x="2455" y="2834"/>
                    <a:pt x="2441" y="2838"/>
                  </a:cubicBezTo>
                  <a:lnTo>
                    <a:pt x="2380" y="2856"/>
                  </a:lnTo>
                  <a:cubicBezTo>
                    <a:pt x="2297" y="2879"/>
                    <a:pt x="2258" y="2949"/>
                    <a:pt x="2259" y="3025"/>
                  </a:cubicBezTo>
                  <a:lnTo>
                    <a:pt x="2259" y="3025"/>
                  </a:lnTo>
                  <a:cubicBezTo>
                    <a:pt x="2116" y="3070"/>
                    <a:pt x="1884" y="3079"/>
                    <a:pt x="1677" y="3079"/>
                  </a:cubicBezTo>
                  <a:cubicBezTo>
                    <a:pt x="1522" y="3079"/>
                    <a:pt x="1381" y="3074"/>
                    <a:pt x="1302" y="3074"/>
                  </a:cubicBezTo>
                  <a:cubicBezTo>
                    <a:pt x="1295" y="3074"/>
                    <a:pt x="1289" y="3074"/>
                    <a:pt x="1283" y="3074"/>
                  </a:cubicBezTo>
                  <a:cubicBezTo>
                    <a:pt x="1253" y="3074"/>
                    <a:pt x="1224" y="3075"/>
                    <a:pt x="1194" y="3075"/>
                  </a:cubicBezTo>
                  <a:cubicBezTo>
                    <a:pt x="971" y="3075"/>
                    <a:pt x="748" y="3067"/>
                    <a:pt x="526" y="3052"/>
                  </a:cubicBezTo>
                  <a:lnTo>
                    <a:pt x="526" y="3052"/>
                  </a:lnTo>
                  <a:cubicBezTo>
                    <a:pt x="1101" y="2339"/>
                    <a:pt x="2184" y="1611"/>
                    <a:pt x="1789" y="595"/>
                  </a:cubicBezTo>
                  <a:cubicBezTo>
                    <a:pt x="1634" y="198"/>
                    <a:pt x="1265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5" name="Google Shape;11395;p21"/>
            <p:cNvSpPr/>
            <p:nvPr/>
          </p:nvSpPr>
          <p:spPr>
            <a:xfrm>
              <a:off x="5075575" y="3871200"/>
              <a:ext cx="49750" cy="87250"/>
            </a:xfrm>
            <a:custGeom>
              <a:avLst/>
              <a:gdLst/>
              <a:ahLst/>
              <a:cxnLst/>
              <a:rect l="l" t="t" r="r" b="b"/>
              <a:pathLst>
                <a:path w="1990" h="3490" extrusionOk="0">
                  <a:moveTo>
                    <a:pt x="873" y="1"/>
                  </a:moveTo>
                  <a:cubicBezTo>
                    <a:pt x="644" y="1"/>
                    <a:pt x="413" y="106"/>
                    <a:pt x="267" y="323"/>
                  </a:cubicBezTo>
                  <a:cubicBezTo>
                    <a:pt x="183" y="448"/>
                    <a:pt x="299" y="568"/>
                    <a:pt x="418" y="568"/>
                  </a:cubicBezTo>
                  <a:cubicBezTo>
                    <a:pt x="469" y="568"/>
                    <a:pt x="521" y="546"/>
                    <a:pt x="557" y="492"/>
                  </a:cubicBezTo>
                  <a:cubicBezTo>
                    <a:pt x="647" y="379"/>
                    <a:pt x="740" y="323"/>
                    <a:pt x="837" y="323"/>
                  </a:cubicBezTo>
                  <a:cubicBezTo>
                    <a:pt x="975" y="323"/>
                    <a:pt x="1120" y="438"/>
                    <a:pt x="1272" y="668"/>
                  </a:cubicBezTo>
                  <a:cubicBezTo>
                    <a:pt x="1312" y="875"/>
                    <a:pt x="1271" y="1092"/>
                    <a:pt x="1159" y="1272"/>
                  </a:cubicBezTo>
                  <a:cubicBezTo>
                    <a:pt x="993" y="1554"/>
                    <a:pt x="702" y="1742"/>
                    <a:pt x="436" y="1917"/>
                  </a:cubicBezTo>
                  <a:cubicBezTo>
                    <a:pt x="302" y="2007"/>
                    <a:pt x="348" y="2230"/>
                    <a:pt x="520" y="2230"/>
                  </a:cubicBezTo>
                  <a:cubicBezTo>
                    <a:pt x="555" y="2229"/>
                    <a:pt x="591" y="2228"/>
                    <a:pt x="626" y="2228"/>
                  </a:cubicBezTo>
                  <a:cubicBezTo>
                    <a:pt x="769" y="2228"/>
                    <a:pt x="912" y="2238"/>
                    <a:pt x="1054" y="2259"/>
                  </a:cubicBezTo>
                  <a:cubicBezTo>
                    <a:pt x="1502" y="2323"/>
                    <a:pt x="1606" y="2575"/>
                    <a:pt x="1362" y="3015"/>
                  </a:cubicBezTo>
                  <a:cubicBezTo>
                    <a:pt x="1326" y="3039"/>
                    <a:pt x="1271" y="3047"/>
                    <a:pt x="1208" y="3047"/>
                  </a:cubicBezTo>
                  <a:cubicBezTo>
                    <a:pt x="1085" y="3047"/>
                    <a:pt x="935" y="3015"/>
                    <a:pt x="856" y="3012"/>
                  </a:cubicBezTo>
                  <a:cubicBezTo>
                    <a:pt x="802" y="3010"/>
                    <a:pt x="750" y="3008"/>
                    <a:pt x="699" y="3008"/>
                  </a:cubicBezTo>
                  <a:cubicBezTo>
                    <a:pt x="500" y="3008"/>
                    <a:pt x="319" y="3038"/>
                    <a:pt x="142" y="3168"/>
                  </a:cubicBezTo>
                  <a:cubicBezTo>
                    <a:pt x="1" y="3273"/>
                    <a:pt x="90" y="3490"/>
                    <a:pt x="223" y="3490"/>
                  </a:cubicBezTo>
                  <a:cubicBezTo>
                    <a:pt x="251" y="3490"/>
                    <a:pt x="281" y="3480"/>
                    <a:pt x="311" y="3458"/>
                  </a:cubicBezTo>
                  <a:cubicBezTo>
                    <a:pt x="450" y="3355"/>
                    <a:pt x="645" y="3338"/>
                    <a:pt x="850" y="3338"/>
                  </a:cubicBezTo>
                  <a:cubicBezTo>
                    <a:pt x="952" y="3338"/>
                    <a:pt x="1056" y="3342"/>
                    <a:pt x="1158" y="3342"/>
                  </a:cubicBezTo>
                  <a:cubicBezTo>
                    <a:pt x="1512" y="3342"/>
                    <a:pt x="1834" y="3292"/>
                    <a:pt x="1901" y="2845"/>
                  </a:cubicBezTo>
                  <a:cubicBezTo>
                    <a:pt x="1989" y="2249"/>
                    <a:pt x="1477" y="2010"/>
                    <a:pt x="978" y="1930"/>
                  </a:cubicBezTo>
                  <a:lnTo>
                    <a:pt x="978" y="1930"/>
                  </a:lnTo>
                  <a:cubicBezTo>
                    <a:pt x="1433" y="1549"/>
                    <a:pt x="1824" y="1021"/>
                    <a:pt x="1535" y="419"/>
                  </a:cubicBezTo>
                  <a:cubicBezTo>
                    <a:pt x="1405" y="144"/>
                    <a:pt x="1140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6" name="Google Shape;11396;p21"/>
            <p:cNvSpPr/>
            <p:nvPr/>
          </p:nvSpPr>
          <p:spPr>
            <a:xfrm>
              <a:off x="5141850" y="3840525"/>
              <a:ext cx="40675" cy="39375"/>
            </a:xfrm>
            <a:custGeom>
              <a:avLst/>
              <a:gdLst/>
              <a:ahLst/>
              <a:cxnLst/>
              <a:rect l="l" t="t" r="r" b="b"/>
              <a:pathLst>
                <a:path w="1627" h="1575" extrusionOk="0">
                  <a:moveTo>
                    <a:pt x="636" y="0"/>
                  </a:moveTo>
                  <a:cubicBezTo>
                    <a:pt x="609" y="0"/>
                    <a:pt x="581" y="8"/>
                    <a:pt x="552" y="25"/>
                  </a:cubicBezTo>
                  <a:lnTo>
                    <a:pt x="551" y="25"/>
                  </a:lnTo>
                  <a:cubicBezTo>
                    <a:pt x="223" y="217"/>
                    <a:pt x="0" y="598"/>
                    <a:pt x="79" y="986"/>
                  </a:cubicBezTo>
                  <a:cubicBezTo>
                    <a:pt x="150" y="1334"/>
                    <a:pt x="477" y="1575"/>
                    <a:pt x="827" y="1575"/>
                  </a:cubicBezTo>
                  <a:cubicBezTo>
                    <a:pt x="832" y="1575"/>
                    <a:pt x="836" y="1575"/>
                    <a:pt x="841" y="1575"/>
                  </a:cubicBezTo>
                  <a:cubicBezTo>
                    <a:pt x="1599" y="1559"/>
                    <a:pt x="1626" y="420"/>
                    <a:pt x="896" y="337"/>
                  </a:cubicBezTo>
                  <a:cubicBezTo>
                    <a:pt x="888" y="337"/>
                    <a:pt x="881" y="336"/>
                    <a:pt x="874" y="336"/>
                  </a:cubicBezTo>
                  <a:cubicBezTo>
                    <a:pt x="682" y="336"/>
                    <a:pt x="691" y="648"/>
                    <a:pt x="896" y="672"/>
                  </a:cubicBezTo>
                  <a:cubicBezTo>
                    <a:pt x="1043" y="688"/>
                    <a:pt x="1115" y="870"/>
                    <a:pt x="1104" y="1001"/>
                  </a:cubicBezTo>
                  <a:cubicBezTo>
                    <a:pt x="1090" y="1160"/>
                    <a:pt x="959" y="1239"/>
                    <a:pt x="817" y="1239"/>
                  </a:cubicBezTo>
                  <a:cubicBezTo>
                    <a:pt x="789" y="1239"/>
                    <a:pt x="760" y="1236"/>
                    <a:pt x="732" y="1230"/>
                  </a:cubicBezTo>
                  <a:cubicBezTo>
                    <a:pt x="233" y="1122"/>
                    <a:pt x="377" y="516"/>
                    <a:pt x="720" y="315"/>
                  </a:cubicBezTo>
                  <a:cubicBezTo>
                    <a:pt x="877" y="222"/>
                    <a:pt x="782" y="0"/>
                    <a:pt x="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7" name="Google Shape;11397;p21"/>
            <p:cNvSpPr/>
            <p:nvPr/>
          </p:nvSpPr>
          <p:spPr>
            <a:xfrm>
              <a:off x="6193350" y="2383000"/>
              <a:ext cx="102900" cy="97075"/>
            </a:xfrm>
            <a:custGeom>
              <a:avLst/>
              <a:gdLst/>
              <a:ahLst/>
              <a:cxnLst/>
              <a:rect l="l" t="t" r="r" b="b"/>
              <a:pathLst>
                <a:path w="4116" h="3883" extrusionOk="0">
                  <a:moveTo>
                    <a:pt x="2314" y="377"/>
                  </a:moveTo>
                  <a:cubicBezTo>
                    <a:pt x="2468" y="377"/>
                    <a:pt x="2625" y="398"/>
                    <a:pt x="2781" y="443"/>
                  </a:cubicBezTo>
                  <a:lnTo>
                    <a:pt x="2781" y="443"/>
                  </a:lnTo>
                  <a:cubicBezTo>
                    <a:pt x="2858" y="925"/>
                    <a:pt x="2970" y="1401"/>
                    <a:pt x="3117" y="1865"/>
                  </a:cubicBezTo>
                  <a:lnTo>
                    <a:pt x="3117" y="1865"/>
                  </a:lnTo>
                  <a:cubicBezTo>
                    <a:pt x="3085" y="2012"/>
                    <a:pt x="3042" y="2154"/>
                    <a:pt x="2995" y="2289"/>
                  </a:cubicBezTo>
                  <a:cubicBezTo>
                    <a:pt x="2780" y="2895"/>
                    <a:pt x="2232" y="3517"/>
                    <a:pt x="1663" y="3517"/>
                  </a:cubicBezTo>
                  <a:cubicBezTo>
                    <a:pt x="1382" y="3517"/>
                    <a:pt x="1096" y="3366"/>
                    <a:pt x="842" y="2986"/>
                  </a:cubicBezTo>
                  <a:cubicBezTo>
                    <a:pt x="0" y="1723"/>
                    <a:pt x="1073" y="377"/>
                    <a:pt x="2314" y="377"/>
                  </a:cubicBezTo>
                  <a:close/>
                  <a:moveTo>
                    <a:pt x="2912" y="1"/>
                  </a:moveTo>
                  <a:cubicBezTo>
                    <a:pt x="2854" y="1"/>
                    <a:pt x="2801" y="36"/>
                    <a:pt x="2771" y="89"/>
                  </a:cubicBezTo>
                  <a:lnTo>
                    <a:pt x="2771" y="89"/>
                  </a:lnTo>
                  <a:cubicBezTo>
                    <a:pt x="2593" y="44"/>
                    <a:pt x="2411" y="22"/>
                    <a:pt x="2229" y="22"/>
                  </a:cubicBezTo>
                  <a:cubicBezTo>
                    <a:pt x="1647" y="22"/>
                    <a:pt x="1073" y="254"/>
                    <a:pt x="679" y="737"/>
                  </a:cubicBezTo>
                  <a:cubicBezTo>
                    <a:pt x="38" y="1526"/>
                    <a:pt x="79" y="2812"/>
                    <a:pt x="851" y="3500"/>
                  </a:cubicBezTo>
                  <a:cubicBezTo>
                    <a:pt x="1152" y="3767"/>
                    <a:pt x="1451" y="3882"/>
                    <a:pt x="1736" y="3882"/>
                  </a:cubicBezTo>
                  <a:cubicBezTo>
                    <a:pt x="2419" y="3882"/>
                    <a:pt x="3013" y="3218"/>
                    <a:pt x="3309" y="2415"/>
                  </a:cubicBezTo>
                  <a:lnTo>
                    <a:pt x="3309" y="2415"/>
                  </a:lnTo>
                  <a:cubicBezTo>
                    <a:pt x="3440" y="2757"/>
                    <a:pt x="3590" y="3091"/>
                    <a:pt x="3759" y="3417"/>
                  </a:cubicBezTo>
                  <a:cubicBezTo>
                    <a:pt x="3790" y="3477"/>
                    <a:pt x="3839" y="3502"/>
                    <a:pt x="3889" y="3502"/>
                  </a:cubicBezTo>
                  <a:cubicBezTo>
                    <a:pt x="4000" y="3502"/>
                    <a:pt x="4116" y="3380"/>
                    <a:pt x="4049" y="3248"/>
                  </a:cubicBezTo>
                  <a:cubicBezTo>
                    <a:pt x="3816" y="2797"/>
                    <a:pt x="3621" y="2329"/>
                    <a:pt x="3463" y="1848"/>
                  </a:cubicBezTo>
                  <a:lnTo>
                    <a:pt x="3463" y="1848"/>
                  </a:lnTo>
                  <a:cubicBezTo>
                    <a:pt x="3536" y="1438"/>
                    <a:pt x="3526" y="1023"/>
                    <a:pt x="3408" y="666"/>
                  </a:cubicBezTo>
                  <a:lnTo>
                    <a:pt x="3408" y="666"/>
                  </a:lnTo>
                  <a:cubicBezTo>
                    <a:pt x="3508" y="613"/>
                    <a:pt x="3551" y="448"/>
                    <a:pt x="3425" y="368"/>
                  </a:cubicBezTo>
                  <a:cubicBezTo>
                    <a:pt x="3350" y="321"/>
                    <a:pt x="3273" y="278"/>
                    <a:pt x="3194" y="240"/>
                  </a:cubicBezTo>
                  <a:lnTo>
                    <a:pt x="3194" y="240"/>
                  </a:lnTo>
                  <a:cubicBezTo>
                    <a:pt x="3144" y="173"/>
                    <a:pt x="3089" y="109"/>
                    <a:pt x="3027" y="51"/>
                  </a:cubicBezTo>
                  <a:cubicBezTo>
                    <a:pt x="2990" y="16"/>
                    <a:pt x="2950" y="1"/>
                    <a:pt x="2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8" name="Google Shape;11398;p21"/>
            <p:cNvSpPr/>
            <p:nvPr/>
          </p:nvSpPr>
          <p:spPr>
            <a:xfrm>
              <a:off x="6307875" y="2302875"/>
              <a:ext cx="28050" cy="166150"/>
            </a:xfrm>
            <a:custGeom>
              <a:avLst/>
              <a:gdLst/>
              <a:ahLst/>
              <a:cxnLst/>
              <a:rect l="l" t="t" r="r" b="b"/>
              <a:pathLst>
                <a:path w="1122" h="6646" extrusionOk="0">
                  <a:moveTo>
                    <a:pt x="160" y="0"/>
                  </a:moveTo>
                  <a:cubicBezTo>
                    <a:pt x="77" y="0"/>
                    <a:pt x="1" y="53"/>
                    <a:pt x="14" y="159"/>
                  </a:cubicBezTo>
                  <a:lnTo>
                    <a:pt x="773" y="6487"/>
                  </a:lnTo>
                  <a:cubicBezTo>
                    <a:pt x="786" y="6592"/>
                    <a:pt x="877" y="6646"/>
                    <a:pt x="961" y="6646"/>
                  </a:cubicBezTo>
                  <a:cubicBezTo>
                    <a:pt x="1045" y="6646"/>
                    <a:pt x="1122" y="6593"/>
                    <a:pt x="1109" y="6487"/>
                  </a:cubicBezTo>
                  <a:lnTo>
                    <a:pt x="348" y="159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399" name="Google Shape;11399;p21"/>
            <p:cNvSpPr/>
            <p:nvPr/>
          </p:nvSpPr>
          <p:spPr>
            <a:xfrm>
              <a:off x="6313625" y="2380375"/>
              <a:ext cx="99125" cy="110775"/>
            </a:xfrm>
            <a:custGeom>
              <a:avLst/>
              <a:gdLst/>
              <a:ahLst/>
              <a:cxnLst/>
              <a:rect l="l" t="t" r="r" b="b"/>
              <a:pathLst>
                <a:path w="3965" h="4431" extrusionOk="0">
                  <a:moveTo>
                    <a:pt x="1642" y="349"/>
                  </a:moveTo>
                  <a:cubicBezTo>
                    <a:pt x="1805" y="349"/>
                    <a:pt x="1970" y="424"/>
                    <a:pt x="2116" y="612"/>
                  </a:cubicBezTo>
                  <a:cubicBezTo>
                    <a:pt x="2148" y="653"/>
                    <a:pt x="2186" y="670"/>
                    <a:pt x="2224" y="670"/>
                  </a:cubicBezTo>
                  <a:cubicBezTo>
                    <a:pt x="2267" y="670"/>
                    <a:pt x="2309" y="648"/>
                    <a:pt x="2340" y="613"/>
                  </a:cubicBezTo>
                  <a:lnTo>
                    <a:pt x="2340" y="613"/>
                  </a:lnTo>
                  <a:cubicBezTo>
                    <a:pt x="2344" y="617"/>
                    <a:pt x="2347" y="620"/>
                    <a:pt x="2351" y="624"/>
                  </a:cubicBezTo>
                  <a:cubicBezTo>
                    <a:pt x="2944" y="1198"/>
                    <a:pt x="3408" y="2040"/>
                    <a:pt x="3228" y="2892"/>
                  </a:cubicBezTo>
                  <a:cubicBezTo>
                    <a:pt x="3083" y="3587"/>
                    <a:pt x="2447" y="4093"/>
                    <a:pt x="1741" y="4093"/>
                  </a:cubicBezTo>
                  <a:cubicBezTo>
                    <a:pt x="1707" y="4093"/>
                    <a:pt x="1673" y="4092"/>
                    <a:pt x="1639" y="4090"/>
                  </a:cubicBezTo>
                  <a:cubicBezTo>
                    <a:pt x="688" y="4024"/>
                    <a:pt x="543" y="3046"/>
                    <a:pt x="588" y="2279"/>
                  </a:cubicBezTo>
                  <a:cubicBezTo>
                    <a:pt x="609" y="1907"/>
                    <a:pt x="630" y="1516"/>
                    <a:pt x="743" y="1159"/>
                  </a:cubicBezTo>
                  <a:cubicBezTo>
                    <a:pt x="863" y="783"/>
                    <a:pt x="1250" y="349"/>
                    <a:pt x="1642" y="349"/>
                  </a:cubicBezTo>
                  <a:close/>
                  <a:moveTo>
                    <a:pt x="1667" y="1"/>
                  </a:moveTo>
                  <a:cubicBezTo>
                    <a:pt x="1105" y="1"/>
                    <a:pt x="542" y="600"/>
                    <a:pt x="394" y="1164"/>
                  </a:cubicBezTo>
                  <a:cubicBezTo>
                    <a:pt x="150" y="2095"/>
                    <a:pt x="0" y="3687"/>
                    <a:pt x="995" y="4245"/>
                  </a:cubicBezTo>
                  <a:cubicBezTo>
                    <a:pt x="1221" y="4373"/>
                    <a:pt x="1473" y="4430"/>
                    <a:pt x="1728" y="4430"/>
                  </a:cubicBezTo>
                  <a:cubicBezTo>
                    <a:pt x="2371" y="4430"/>
                    <a:pt x="3033" y="4066"/>
                    <a:pt x="3349" y="3522"/>
                  </a:cubicBezTo>
                  <a:cubicBezTo>
                    <a:pt x="3965" y="2464"/>
                    <a:pt x="3387" y="1161"/>
                    <a:pt x="2587" y="388"/>
                  </a:cubicBezTo>
                  <a:cubicBezTo>
                    <a:pt x="2553" y="353"/>
                    <a:pt x="2514" y="339"/>
                    <a:pt x="2476" y="339"/>
                  </a:cubicBezTo>
                  <a:cubicBezTo>
                    <a:pt x="2433" y="339"/>
                    <a:pt x="2393" y="357"/>
                    <a:pt x="2361" y="385"/>
                  </a:cubicBezTo>
                  <a:lnTo>
                    <a:pt x="2361" y="385"/>
                  </a:lnTo>
                  <a:cubicBezTo>
                    <a:pt x="2359" y="382"/>
                    <a:pt x="2357" y="379"/>
                    <a:pt x="2354" y="375"/>
                  </a:cubicBezTo>
                  <a:lnTo>
                    <a:pt x="2352" y="375"/>
                  </a:lnTo>
                  <a:cubicBezTo>
                    <a:pt x="2146" y="109"/>
                    <a:pt x="190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0" name="Google Shape;11400;p21"/>
            <p:cNvSpPr/>
            <p:nvPr/>
          </p:nvSpPr>
          <p:spPr>
            <a:xfrm>
              <a:off x="6425050" y="2387000"/>
              <a:ext cx="58375" cy="8425"/>
            </a:xfrm>
            <a:custGeom>
              <a:avLst/>
              <a:gdLst/>
              <a:ahLst/>
              <a:cxnLst/>
              <a:rect l="l" t="t" r="r" b="b"/>
              <a:pathLst>
                <a:path w="2335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2118" y="336"/>
                  </a:lnTo>
                  <a:cubicBezTo>
                    <a:pt x="2334" y="336"/>
                    <a:pt x="2334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1" name="Google Shape;11401;p21"/>
            <p:cNvSpPr/>
            <p:nvPr/>
          </p:nvSpPr>
          <p:spPr>
            <a:xfrm>
              <a:off x="6440925" y="2424000"/>
              <a:ext cx="58325" cy="8400"/>
            </a:xfrm>
            <a:custGeom>
              <a:avLst/>
              <a:gdLst/>
              <a:ahLst/>
              <a:cxnLst/>
              <a:rect l="l" t="t" r="r" b="b"/>
              <a:pathLst>
                <a:path w="2333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117" y="336"/>
                  </a:lnTo>
                  <a:cubicBezTo>
                    <a:pt x="2332" y="336"/>
                    <a:pt x="2332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2" name="Google Shape;11402;p21"/>
            <p:cNvSpPr/>
            <p:nvPr/>
          </p:nvSpPr>
          <p:spPr>
            <a:xfrm>
              <a:off x="6536225" y="2397250"/>
              <a:ext cx="678175" cy="28000"/>
            </a:xfrm>
            <a:custGeom>
              <a:avLst/>
              <a:gdLst/>
              <a:ahLst/>
              <a:cxnLst/>
              <a:rect l="l" t="t" r="r" b="b"/>
              <a:pathLst>
                <a:path w="27127" h="1120" extrusionOk="0">
                  <a:moveTo>
                    <a:pt x="26923" y="1"/>
                  </a:moveTo>
                  <a:cubicBezTo>
                    <a:pt x="26919" y="1"/>
                    <a:pt x="26915" y="1"/>
                    <a:pt x="26911" y="1"/>
                  </a:cubicBezTo>
                  <a:cubicBezTo>
                    <a:pt x="20085" y="396"/>
                    <a:pt x="13249" y="784"/>
                    <a:pt x="6410" y="784"/>
                  </a:cubicBezTo>
                  <a:cubicBezTo>
                    <a:pt x="4345" y="784"/>
                    <a:pt x="2280" y="749"/>
                    <a:pt x="215" y="668"/>
                  </a:cubicBezTo>
                  <a:cubicBezTo>
                    <a:pt x="213" y="667"/>
                    <a:pt x="210" y="667"/>
                    <a:pt x="208" y="667"/>
                  </a:cubicBezTo>
                  <a:cubicBezTo>
                    <a:pt x="0" y="667"/>
                    <a:pt x="3" y="994"/>
                    <a:pt x="215" y="1003"/>
                  </a:cubicBezTo>
                  <a:cubicBezTo>
                    <a:pt x="2274" y="1084"/>
                    <a:pt x="4333" y="1119"/>
                    <a:pt x="6392" y="1119"/>
                  </a:cubicBezTo>
                  <a:cubicBezTo>
                    <a:pt x="13237" y="1119"/>
                    <a:pt x="20079" y="730"/>
                    <a:pt x="26911" y="335"/>
                  </a:cubicBezTo>
                  <a:cubicBezTo>
                    <a:pt x="27121" y="323"/>
                    <a:pt x="27126" y="1"/>
                    <a:pt x="26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3" name="Google Shape;11403;p21"/>
            <p:cNvSpPr/>
            <p:nvPr/>
          </p:nvSpPr>
          <p:spPr>
            <a:xfrm>
              <a:off x="6541475" y="2267250"/>
              <a:ext cx="84675" cy="112150"/>
            </a:xfrm>
            <a:custGeom>
              <a:avLst/>
              <a:gdLst/>
              <a:ahLst/>
              <a:cxnLst/>
              <a:rect l="l" t="t" r="r" b="b"/>
              <a:pathLst>
                <a:path w="3387" h="4486" extrusionOk="0">
                  <a:moveTo>
                    <a:pt x="2358" y="697"/>
                  </a:moveTo>
                  <a:lnTo>
                    <a:pt x="2364" y="2305"/>
                  </a:lnTo>
                  <a:lnTo>
                    <a:pt x="2364" y="2305"/>
                  </a:lnTo>
                  <a:lnTo>
                    <a:pt x="771" y="2198"/>
                  </a:lnTo>
                  <a:lnTo>
                    <a:pt x="771" y="2198"/>
                  </a:lnTo>
                  <a:cubicBezTo>
                    <a:pt x="1386" y="1788"/>
                    <a:pt x="1913" y="1289"/>
                    <a:pt x="2358" y="697"/>
                  </a:cubicBezTo>
                  <a:close/>
                  <a:moveTo>
                    <a:pt x="2523" y="1"/>
                  </a:moveTo>
                  <a:cubicBezTo>
                    <a:pt x="2469" y="1"/>
                    <a:pt x="2413" y="26"/>
                    <a:pt x="2379" y="80"/>
                  </a:cubicBezTo>
                  <a:cubicBezTo>
                    <a:pt x="1811" y="974"/>
                    <a:pt x="1076" y="1667"/>
                    <a:pt x="153" y="2185"/>
                  </a:cubicBezTo>
                  <a:cubicBezTo>
                    <a:pt x="1" y="2271"/>
                    <a:pt x="78" y="2486"/>
                    <a:pt x="237" y="2496"/>
                  </a:cubicBezTo>
                  <a:lnTo>
                    <a:pt x="2365" y="2640"/>
                  </a:lnTo>
                  <a:lnTo>
                    <a:pt x="2365" y="2640"/>
                  </a:lnTo>
                  <a:lnTo>
                    <a:pt x="2371" y="4324"/>
                  </a:lnTo>
                  <a:cubicBezTo>
                    <a:pt x="2371" y="4432"/>
                    <a:pt x="2455" y="4486"/>
                    <a:pt x="2539" y="4486"/>
                  </a:cubicBezTo>
                  <a:cubicBezTo>
                    <a:pt x="2623" y="4486"/>
                    <a:pt x="2707" y="4432"/>
                    <a:pt x="2707" y="4324"/>
                  </a:cubicBezTo>
                  <a:lnTo>
                    <a:pt x="2701" y="2663"/>
                  </a:lnTo>
                  <a:lnTo>
                    <a:pt x="2701" y="2663"/>
                  </a:lnTo>
                  <a:lnTo>
                    <a:pt x="3172" y="2695"/>
                  </a:lnTo>
                  <a:cubicBezTo>
                    <a:pt x="3176" y="2695"/>
                    <a:pt x="3181" y="2695"/>
                    <a:pt x="3185" y="2695"/>
                  </a:cubicBezTo>
                  <a:cubicBezTo>
                    <a:pt x="3387" y="2695"/>
                    <a:pt x="3383" y="2374"/>
                    <a:pt x="3172" y="2359"/>
                  </a:cubicBezTo>
                  <a:lnTo>
                    <a:pt x="2699" y="2327"/>
                  </a:lnTo>
                  <a:lnTo>
                    <a:pt x="2699" y="2327"/>
                  </a:lnTo>
                  <a:lnTo>
                    <a:pt x="2691" y="164"/>
                  </a:lnTo>
                  <a:cubicBezTo>
                    <a:pt x="2691" y="61"/>
                    <a:pt x="2608" y="1"/>
                    <a:pt x="2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4" name="Google Shape;11404;p21"/>
            <p:cNvSpPr/>
            <p:nvPr/>
          </p:nvSpPr>
          <p:spPr>
            <a:xfrm>
              <a:off x="6639825" y="2309200"/>
              <a:ext cx="76550" cy="60050"/>
            </a:xfrm>
            <a:custGeom>
              <a:avLst/>
              <a:gdLst/>
              <a:ahLst/>
              <a:cxnLst/>
              <a:rect l="l" t="t" r="r" b="b"/>
              <a:pathLst>
                <a:path w="3062" h="2402" extrusionOk="0">
                  <a:moveTo>
                    <a:pt x="260" y="0"/>
                  </a:moveTo>
                  <a:cubicBezTo>
                    <a:pt x="122" y="0"/>
                    <a:pt x="1" y="170"/>
                    <a:pt x="133" y="277"/>
                  </a:cubicBezTo>
                  <a:lnTo>
                    <a:pt x="2693" y="2361"/>
                  </a:lnTo>
                  <a:cubicBezTo>
                    <a:pt x="2728" y="2389"/>
                    <a:pt x="2766" y="2401"/>
                    <a:pt x="2804" y="2401"/>
                  </a:cubicBezTo>
                  <a:cubicBezTo>
                    <a:pt x="2942" y="2401"/>
                    <a:pt x="3062" y="2232"/>
                    <a:pt x="2929" y="2124"/>
                  </a:cubicBezTo>
                  <a:lnTo>
                    <a:pt x="370" y="40"/>
                  </a:ln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5" name="Google Shape;11405;p21"/>
            <p:cNvSpPr/>
            <p:nvPr/>
          </p:nvSpPr>
          <p:spPr>
            <a:xfrm>
              <a:off x="6641025" y="2302075"/>
              <a:ext cx="58475" cy="82325"/>
            </a:xfrm>
            <a:custGeom>
              <a:avLst/>
              <a:gdLst/>
              <a:ahLst/>
              <a:cxnLst/>
              <a:rect l="l" t="t" r="r" b="b"/>
              <a:pathLst>
                <a:path w="2339" h="3293" extrusionOk="0">
                  <a:moveTo>
                    <a:pt x="2106" y="0"/>
                  </a:moveTo>
                  <a:cubicBezTo>
                    <a:pt x="2054" y="0"/>
                    <a:pt x="2003" y="23"/>
                    <a:pt x="1968" y="78"/>
                  </a:cubicBezTo>
                  <a:lnTo>
                    <a:pt x="81" y="3045"/>
                  </a:lnTo>
                  <a:cubicBezTo>
                    <a:pt x="0" y="3173"/>
                    <a:pt x="115" y="3293"/>
                    <a:pt x="232" y="3293"/>
                  </a:cubicBezTo>
                  <a:cubicBezTo>
                    <a:pt x="283" y="3293"/>
                    <a:pt x="334" y="3270"/>
                    <a:pt x="369" y="3215"/>
                  </a:cubicBezTo>
                  <a:lnTo>
                    <a:pt x="2258" y="246"/>
                  </a:lnTo>
                  <a:cubicBezTo>
                    <a:pt x="2338" y="120"/>
                    <a:pt x="222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6" name="Google Shape;11406;p21"/>
            <p:cNvSpPr/>
            <p:nvPr/>
          </p:nvSpPr>
          <p:spPr>
            <a:xfrm>
              <a:off x="6699050" y="2243875"/>
              <a:ext cx="65450" cy="49250"/>
            </a:xfrm>
            <a:custGeom>
              <a:avLst/>
              <a:gdLst/>
              <a:ahLst/>
              <a:cxnLst/>
              <a:rect l="l" t="t" r="r" b="b"/>
              <a:pathLst>
                <a:path w="2618" h="1970" extrusionOk="0">
                  <a:moveTo>
                    <a:pt x="929" y="0"/>
                  </a:moveTo>
                  <a:cubicBezTo>
                    <a:pt x="657" y="0"/>
                    <a:pt x="400" y="78"/>
                    <a:pt x="152" y="237"/>
                  </a:cubicBezTo>
                  <a:cubicBezTo>
                    <a:pt x="1" y="336"/>
                    <a:pt x="93" y="555"/>
                    <a:pt x="234" y="555"/>
                  </a:cubicBezTo>
                  <a:cubicBezTo>
                    <a:pt x="262" y="555"/>
                    <a:pt x="291" y="546"/>
                    <a:pt x="321" y="527"/>
                  </a:cubicBezTo>
                  <a:cubicBezTo>
                    <a:pt x="456" y="440"/>
                    <a:pt x="678" y="322"/>
                    <a:pt x="861" y="322"/>
                  </a:cubicBezTo>
                  <a:cubicBezTo>
                    <a:pt x="986" y="322"/>
                    <a:pt x="1093" y="377"/>
                    <a:pt x="1142" y="533"/>
                  </a:cubicBezTo>
                  <a:cubicBezTo>
                    <a:pt x="1224" y="799"/>
                    <a:pt x="1111" y="1200"/>
                    <a:pt x="1050" y="1454"/>
                  </a:cubicBezTo>
                  <a:cubicBezTo>
                    <a:pt x="1029" y="1541"/>
                    <a:pt x="1076" y="1638"/>
                    <a:pt x="1166" y="1660"/>
                  </a:cubicBezTo>
                  <a:lnTo>
                    <a:pt x="2336" y="1964"/>
                  </a:lnTo>
                  <a:cubicBezTo>
                    <a:pt x="2352" y="1968"/>
                    <a:pt x="2367" y="1970"/>
                    <a:pt x="2382" y="1970"/>
                  </a:cubicBezTo>
                  <a:cubicBezTo>
                    <a:pt x="2557" y="1970"/>
                    <a:pt x="2618" y="1691"/>
                    <a:pt x="2424" y="1641"/>
                  </a:cubicBezTo>
                  <a:lnTo>
                    <a:pt x="1408" y="1378"/>
                  </a:lnTo>
                  <a:lnTo>
                    <a:pt x="1408" y="1378"/>
                  </a:lnTo>
                  <a:cubicBezTo>
                    <a:pt x="1485" y="978"/>
                    <a:pt x="1493" y="569"/>
                    <a:pt x="1433" y="167"/>
                  </a:cubicBezTo>
                  <a:cubicBezTo>
                    <a:pt x="1425" y="112"/>
                    <a:pt x="1366" y="62"/>
                    <a:pt x="1315" y="50"/>
                  </a:cubicBezTo>
                  <a:cubicBezTo>
                    <a:pt x="1183" y="17"/>
                    <a:pt x="1054" y="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7" name="Google Shape;11407;p21"/>
            <p:cNvSpPr/>
            <p:nvPr/>
          </p:nvSpPr>
          <p:spPr>
            <a:xfrm>
              <a:off x="6788975" y="2292075"/>
              <a:ext cx="15550" cy="87525"/>
            </a:xfrm>
            <a:custGeom>
              <a:avLst/>
              <a:gdLst/>
              <a:ahLst/>
              <a:cxnLst/>
              <a:rect l="l" t="t" r="r" b="b"/>
              <a:pathLst>
                <a:path w="622" h="3501" extrusionOk="0">
                  <a:moveTo>
                    <a:pt x="269" y="1"/>
                  </a:moveTo>
                  <a:cubicBezTo>
                    <a:pt x="185" y="1"/>
                    <a:pt x="97" y="54"/>
                    <a:pt x="89" y="161"/>
                  </a:cubicBezTo>
                  <a:cubicBezTo>
                    <a:pt x="1" y="1238"/>
                    <a:pt x="63" y="2321"/>
                    <a:pt x="274" y="3380"/>
                  </a:cubicBezTo>
                  <a:cubicBezTo>
                    <a:pt x="291" y="3464"/>
                    <a:pt x="352" y="3500"/>
                    <a:pt x="417" y="3500"/>
                  </a:cubicBezTo>
                  <a:cubicBezTo>
                    <a:pt x="515" y="3500"/>
                    <a:pt x="622" y="3418"/>
                    <a:pt x="597" y="3291"/>
                  </a:cubicBezTo>
                  <a:cubicBezTo>
                    <a:pt x="394" y="2262"/>
                    <a:pt x="335" y="1207"/>
                    <a:pt x="423" y="161"/>
                  </a:cubicBezTo>
                  <a:cubicBezTo>
                    <a:pt x="432" y="54"/>
                    <a:pt x="35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8" name="Google Shape;11408;p21"/>
            <p:cNvSpPr/>
            <p:nvPr/>
          </p:nvSpPr>
          <p:spPr>
            <a:xfrm>
              <a:off x="6767500" y="2343900"/>
              <a:ext cx="80400" cy="12750"/>
            </a:xfrm>
            <a:custGeom>
              <a:avLst/>
              <a:gdLst/>
              <a:ahLst/>
              <a:cxnLst/>
              <a:rect l="l" t="t" r="r" b="b"/>
              <a:pathLst>
                <a:path w="3216" h="510" extrusionOk="0">
                  <a:moveTo>
                    <a:pt x="2024" y="0"/>
                  </a:moveTo>
                  <a:cubicBezTo>
                    <a:pt x="1411" y="0"/>
                    <a:pt x="800" y="62"/>
                    <a:pt x="199" y="184"/>
                  </a:cubicBezTo>
                  <a:cubicBezTo>
                    <a:pt x="0" y="223"/>
                    <a:pt x="67" y="510"/>
                    <a:pt x="250" y="510"/>
                  </a:cubicBezTo>
                  <a:cubicBezTo>
                    <a:pt x="262" y="510"/>
                    <a:pt x="274" y="508"/>
                    <a:pt x="287" y="506"/>
                  </a:cubicBezTo>
                  <a:cubicBezTo>
                    <a:pt x="862" y="391"/>
                    <a:pt x="1446" y="334"/>
                    <a:pt x="2030" y="334"/>
                  </a:cubicBezTo>
                  <a:cubicBezTo>
                    <a:pt x="2354" y="334"/>
                    <a:pt x="2679" y="351"/>
                    <a:pt x="3003" y="387"/>
                  </a:cubicBezTo>
                  <a:cubicBezTo>
                    <a:pt x="3010" y="388"/>
                    <a:pt x="3017" y="388"/>
                    <a:pt x="3023" y="388"/>
                  </a:cubicBezTo>
                  <a:cubicBezTo>
                    <a:pt x="3216" y="388"/>
                    <a:pt x="3208" y="75"/>
                    <a:pt x="3003" y="53"/>
                  </a:cubicBezTo>
                  <a:cubicBezTo>
                    <a:pt x="2677" y="18"/>
                    <a:pt x="2350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09" name="Google Shape;11409;p21"/>
            <p:cNvSpPr/>
            <p:nvPr/>
          </p:nvSpPr>
          <p:spPr>
            <a:xfrm>
              <a:off x="6844700" y="2255500"/>
              <a:ext cx="72050" cy="130050"/>
            </a:xfrm>
            <a:custGeom>
              <a:avLst/>
              <a:gdLst/>
              <a:ahLst/>
              <a:cxnLst/>
              <a:rect l="l" t="t" r="r" b="b"/>
              <a:pathLst>
                <a:path w="2882" h="5202" extrusionOk="0">
                  <a:moveTo>
                    <a:pt x="2215" y="1"/>
                  </a:moveTo>
                  <a:cubicBezTo>
                    <a:pt x="2188" y="1"/>
                    <a:pt x="2160" y="8"/>
                    <a:pt x="2131" y="25"/>
                  </a:cubicBezTo>
                  <a:cubicBezTo>
                    <a:pt x="0" y="1273"/>
                    <a:pt x="1224" y="3811"/>
                    <a:pt x="2529" y="5151"/>
                  </a:cubicBezTo>
                  <a:cubicBezTo>
                    <a:pt x="2564" y="5187"/>
                    <a:pt x="2603" y="5201"/>
                    <a:pt x="2641" y="5201"/>
                  </a:cubicBezTo>
                  <a:cubicBezTo>
                    <a:pt x="2768" y="5201"/>
                    <a:pt x="2882" y="5033"/>
                    <a:pt x="2766" y="4914"/>
                  </a:cubicBezTo>
                  <a:cubicBezTo>
                    <a:pt x="1622" y="3743"/>
                    <a:pt x="357" y="1452"/>
                    <a:pt x="2300" y="314"/>
                  </a:cubicBezTo>
                  <a:cubicBezTo>
                    <a:pt x="2456" y="222"/>
                    <a:pt x="2361" y="1"/>
                    <a:pt x="2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0" name="Google Shape;11410;p21"/>
            <p:cNvSpPr/>
            <p:nvPr/>
          </p:nvSpPr>
          <p:spPr>
            <a:xfrm>
              <a:off x="6951550" y="2280775"/>
              <a:ext cx="65700" cy="94075"/>
            </a:xfrm>
            <a:custGeom>
              <a:avLst/>
              <a:gdLst/>
              <a:ahLst/>
              <a:cxnLst/>
              <a:rect l="l" t="t" r="r" b="b"/>
              <a:pathLst>
                <a:path w="2628" h="3763" extrusionOk="0">
                  <a:moveTo>
                    <a:pt x="1255" y="370"/>
                  </a:moveTo>
                  <a:cubicBezTo>
                    <a:pt x="1785" y="370"/>
                    <a:pt x="2252" y="1111"/>
                    <a:pt x="1651" y="1476"/>
                  </a:cubicBezTo>
                  <a:cubicBezTo>
                    <a:pt x="1528" y="1551"/>
                    <a:pt x="1410" y="1584"/>
                    <a:pt x="1304" y="1584"/>
                  </a:cubicBezTo>
                  <a:cubicBezTo>
                    <a:pt x="773" y="1584"/>
                    <a:pt x="501" y="780"/>
                    <a:pt x="1039" y="414"/>
                  </a:cubicBezTo>
                  <a:lnTo>
                    <a:pt x="1039" y="414"/>
                  </a:lnTo>
                  <a:cubicBezTo>
                    <a:pt x="1111" y="384"/>
                    <a:pt x="1184" y="370"/>
                    <a:pt x="1255" y="370"/>
                  </a:cubicBezTo>
                  <a:close/>
                  <a:moveTo>
                    <a:pt x="1325" y="0"/>
                  </a:moveTo>
                  <a:cubicBezTo>
                    <a:pt x="1221" y="0"/>
                    <a:pt x="1118" y="19"/>
                    <a:pt x="1019" y="53"/>
                  </a:cubicBezTo>
                  <a:lnTo>
                    <a:pt x="1019" y="53"/>
                  </a:lnTo>
                  <a:cubicBezTo>
                    <a:pt x="1000" y="56"/>
                    <a:pt x="981" y="62"/>
                    <a:pt x="961" y="72"/>
                  </a:cubicBezTo>
                  <a:lnTo>
                    <a:pt x="963" y="72"/>
                  </a:lnTo>
                  <a:cubicBezTo>
                    <a:pt x="953" y="77"/>
                    <a:pt x="942" y="82"/>
                    <a:pt x="932" y="88"/>
                  </a:cubicBezTo>
                  <a:lnTo>
                    <a:pt x="932" y="88"/>
                  </a:lnTo>
                  <a:cubicBezTo>
                    <a:pt x="704" y="190"/>
                    <a:pt x="506" y="375"/>
                    <a:pt x="376" y="593"/>
                  </a:cubicBezTo>
                  <a:cubicBezTo>
                    <a:pt x="0" y="1222"/>
                    <a:pt x="180" y="2056"/>
                    <a:pt x="438" y="2694"/>
                  </a:cubicBezTo>
                  <a:cubicBezTo>
                    <a:pt x="633" y="3176"/>
                    <a:pt x="966" y="3659"/>
                    <a:pt x="1514" y="3748"/>
                  </a:cubicBezTo>
                  <a:cubicBezTo>
                    <a:pt x="1576" y="3758"/>
                    <a:pt x="1637" y="3763"/>
                    <a:pt x="1696" y="3763"/>
                  </a:cubicBezTo>
                  <a:cubicBezTo>
                    <a:pt x="2097" y="3763"/>
                    <a:pt x="2438" y="3540"/>
                    <a:pt x="2581" y="3151"/>
                  </a:cubicBezTo>
                  <a:cubicBezTo>
                    <a:pt x="2627" y="3029"/>
                    <a:pt x="2527" y="2948"/>
                    <a:pt x="2424" y="2948"/>
                  </a:cubicBezTo>
                  <a:cubicBezTo>
                    <a:pt x="2357" y="2948"/>
                    <a:pt x="2289" y="2982"/>
                    <a:pt x="2259" y="3061"/>
                  </a:cubicBezTo>
                  <a:cubicBezTo>
                    <a:pt x="2152" y="3350"/>
                    <a:pt x="1981" y="3458"/>
                    <a:pt x="1792" y="3458"/>
                  </a:cubicBezTo>
                  <a:cubicBezTo>
                    <a:pt x="1411" y="3458"/>
                    <a:pt x="957" y="3017"/>
                    <a:pt x="816" y="2732"/>
                  </a:cubicBezTo>
                  <a:cubicBezTo>
                    <a:pt x="634" y="2360"/>
                    <a:pt x="481" y="1861"/>
                    <a:pt x="497" y="1409"/>
                  </a:cubicBezTo>
                  <a:lnTo>
                    <a:pt x="497" y="1409"/>
                  </a:lnTo>
                  <a:cubicBezTo>
                    <a:pt x="629" y="1700"/>
                    <a:pt x="904" y="1917"/>
                    <a:pt x="1304" y="1917"/>
                  </a:cubicBezTo>
                  <a:cubicBezTo>
                    <a:pt x="1337" y="1917"/>
                    <a:pt x="1372" y="1916"/>
                    <a:pt x="1407" y="1913"/>
                  </a:cubicBezTo>
                  <a:cubicBezTo>
                    <a:pt x="2462" y="1818"/>
                    <a:pt x="2589" y="366"/>
                    <a:pt x="1597" y="44"/>
                  </a:cubicBezTo>
                  <a:cubicBezTo>
                    <a:pt x="1506" y="14"/>
                    <a:pt x="1415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1" name="Google Shape;11411;p21"/>
            <p:cNvSpPr/>
            <p:nvPr/>
          </p:nvSpPr>
          <p:spPr>
            <a:xfrm>
              <a:off x="7034825" y="2279700"/>
              <a:ext cx="40775" cy="106450"/>
            </a:xfrm>
            <a:custGeom>
              <a:avLst/>
              <a:gdLst/>
              <a:ahLst/>
              <a:cxnLst/>
              <a:rect l="l" t="t" r="r" b="b"/>
              <a:pathLst>
                <a:path w="1631" h="4258" extrusionOk="0">
                  <a:moveTo>
                    <a:pt x="688" y="1"/>
                  </a:moveTo>
                  <a:cubicBezTo>
                    <a:pt x="616" y="1"/>
                    <a:pt x="548" y="59"/>
                    <a:pt x="522" y="127"/>
                  </a:cubicBezTo>
                  <a:cubicBezTo>
                    <a:pt x="16" y="1439"/>
                    <a:pt x="1" y="2819"/>
                    <a:pt x="474" y="4143"/>
                  </a:cubicBezTo>
                  <a:cubicBezTo>
                    <a:pt x="502" y="4223"/>
                    <a:pt x="570" y="4257"/>
                    <a:pt x="637" y="4257"/>
                  </a:cubicBezTo>
                  <a:cubicBezTo>
                    <a:pt x="739" y="4257"/>
                    <a:pt x="840" y="4177"/>
                    <a:pt x="796" y="4055"/>
                  </a:cubicBezTo>
                  <a:cubicBezTo>
                    <a:pt x="367" y="2851"/>
                    <a:pt x="359" y="1624"/>
                    <a:pt x="767" y="429"/>
                  </a:cubicBezTo>
                  <a:lnTo>
                    <a:pt x="767" y="429"/>
                  </a:lnTo>
                  <a:lnTo>
                    <a:pt x="1314" y="798"/>
                  </a:lnTo>
                  <a:cubicBezTo>
                    <a:pt x="1344" y="818"/>
                    <a:pt x="1373" y="827"/>
                    <a:pt x="1401" y="827"/>
                  </a:cubicBezTo>
                  <a:cubicBezTo>
                    <a:pt x="1539" y="827"/>
                    <a:pt x="1631" y="609"/>
                    <a:pt x="1482" y="508"/>
                  </a:cubicBezTo>
                  <a:lnTo>
                    <a:pt x="768" y="26"/>
                  </a:lnTo>
                  <a:cubicBezTo>
                    <a:pt x="742" y="9"/>
                    <a:pt x="715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2" name="Google Shape;11412;p21"/>
            <p:cNvSpPr/>
            <p:nvPr/>
          </p:nvSpPr>
          <p:spPr>
            <a:xfrm>
              <a:off x="7037375" y="2324950"/>
              <a:ext cx="49375" cy="17275"/>
            </a:xfrm>
            <a:custGeom>
              <a:avLst/>
              <a:gdLst/>
              <a:ahLst/>
              <a:cxnLst/>
              <a:rect l="l" t="t" r="r" b="b"/>
              <a:pathLst>
                <a:path w="1975" h="691" extrusionOk="0">
                  <a:moveTo>
                    <a:pt x="1734" y="0"/>
                  </a:moveTo>
                  <a:cubicBezTo>
                    <a:pt x="1721" y="0"/>
                    <a:pt x="1706" y="2"/>
                    <a:pt x="1691" y="5"/>
                  </a:cubicBezTo>
                  <a:lnTo>
                    <a:pt x="196" y="364"/>
                  </a:lnTo>
                  <a:cubicBezTo>
                    <a:pt x="1" y="411"/>
                    <a:pt x="63" y="691"/>
                    <a:pt x="241" y="691"/>
                  </a:cubicBezTo>
                  <a:cubicBezTo>
                    <a:pt x="255" y="691"/>
                    <a:pt x="270" y="689"/>
                    <a:pt x="285" y="686"/>
                  </a:cubicBezTo>
                  <a:lnTo>
                    <a:pt x="1780" y="329"/>
                  </a:lnTo>
                  <a:cubicBezTo>
                    <a:pt x="1975" y="282"/>
                    <a:pt x="1912" y="0"/>
                    <a:pt x="1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3" name="Google Shape;11413;p21"/>
            <p:cNvSpPr/>
            <p:nvPr/>
          </p:nvSpPr>
          <p:spPr>
            <a:xfrm>
              <a:off x="7076825" y="2241350"/>
              <a:ext cx="63750" cy="150100"/>
            </a:xfrm>
            <a:custGeom>
              <a:avLst/>
              <a:gdLst/>
              <a:ahLst/>
              <a:cxnLst/>
              <a:rect l="l" t="t" r="r" b="b"/>
              <a:pathLst>
                <a:path w="2550" h="6004" extrusionOk="0">
                  <a:moveTo>
                    <a:pt x="254" y="0"/>
                  </a:moveTo>
                  <a:cubicBezTo>
                    <a:pt x="119" y="0"/>
                    <a:pt x="1" y="169"/>
                    <a:pt x="128" y="280"/>
                  </a:cubicBezTo>
                  <a:cubicBezTo>
                    <a:pt x="1692" y="1653"/>
                    <a:pt x="2204" y="3831"/>
                    <a:pt x="1370" y="5747"/>
                  </a:cubicBezTo>
                  <a:cubicBezTo>
                    <a:pt x="1313" y="5881"/>
                    <a:pt x="1430" y="6004"/>
                    <a:pt x="1537" y="6004"/>
                  </a:cubicBezTo>
                  <a:cubicBezTo>
                    <a:pt x="1586" y="6004"/>
                    <a:pt x="1633" y="5978"/>
                    <a:pt x="1660" y="5917"/>
                  </a:cubicBezTo>
                  <a:cubicBezTo>
                    <a:pt x="2549" y="3870"/>
                    <a:pt x="2047" y="152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4" name="Google Shape;11414;p21"/>
            <p:cNvSpPr/>
            <p:nvPr/>
          </p:nvSpPr>
          <p:spPr>
            <a:xfrm>
              <a:off x="7121575" y="2196700"/>
              <a:ext cx="65325" cy="66850"/>
            </a:xfrm>
            <a:custGeom>
              <a:avLst/>
              <a:gdLst/>
              <a:ahLst/>
              <a:cxnLst/>
              <a:rect l="l" t="t" r="r" b="b"/>
              <a:pathLst>
                <a:path w="2613" h="2674" extrusionOk="0">
                  <a:moveTo>
                    <a:pt x="1186" y="0"/>
                  </a:moveTo>
                  <a:cubicBezTo>
                    <a:pt x="788" y="0"/>
                    <a:pt x="419" y="155"/>
                    <a:pt x="119" y="454"/>
                  </a:cubicBezTo>
                  <a:cubicBezTo>
                    <a:pt x="1" y="572"/>
                    <a:pt x="114" y="740"/>
                    <a:pt x="243" y="740"/>
                  </a:cubicBezTo>
                  <a:cubicBezTo>
                    <a:pt x="281" y="740"/>
                    <a:pt x="320" y="725"/>
                    <a:pt x="355" y="690"/>
                  </a:cubicBezTo>
                  <a:lnTo>
                    <a:pt x="355" y="692"/>
                  </a:lnTo>
                  <a:cubicBezTo>
                    <a:pt x="592" y="454"/>
                    <a:pt x="873" y="333"/>
                    <a:pt x="1180" y="333"/>
                  </a:cubicBezTo>
                  <a:cubicBezTo>
                    <a:pt x="1241" y="333"/>
                    <a:pt x="1303" y="338"/>
                    <a:pt x="1366" y="347"/>
                  </a:cubicBezTo>
                  <a:lnTo>
                    <a:pt x="1366" y="347"/>
                  </a:lnTo>
                  <a:cubicBezTo>
                    <a:pt x="1304" y="959"/>
                    <a:pt x="1112" y="1548"/>
                    <a:pt x="802" y="2080"/>
                  </a:cubicBezTo>
                  <a:cubicBezTo>
                    <a:pt x="755" y="2162"/>
                    <a:pt x="787" y="2258"/>
                    <a:pt x="863" y="2309"/>
                  </a:cubicBezTo>
                  <a:cubicBezTo>
                    <a:pt x="1224" y="2556"/>
                    <a:pt x="1617" y="2673"/>
                    <a:pt x="2034" y="2673"/>
                  </a:cubicBezTo>
                  <a:cubicBezTo>
                    <a:pt x="2158" y="2673"/>
                    <a:pt x="2283" y="2663"/>
                    <a:pt x="2411" y="2643"/>
                  </a:cubicBezTo>
                  <a:cubicBezTo>
                    <a:pt x="2613" y="2611"/>
                    <a:pt x="2541" y="2319"/>
                    <a:pt x="2352" y="2319"/>
                  </a:cubicBezTo>
                  <a:cubicBezTo>
                    <a:pt x="2342" y="2319"/>
                    <a:pt x="2332" y="2319"/>
                    <a:pt x="2321" y="2321"/>
                  </a:cubicBezTo>
                  <a:cubicBezTo>
                    <a:pt x="2224" y="2336"/>
                    <a:pt x="2128" y="2344"/>
                    <a:pt x="2034" y="2344"/>
                  </a:cubicBezTo>
                  <a:cubicBezTo>
                    <a:pt x="1728" y="2344"/>
                    <a:pt x="1441" y="2263"/>
                    <a:pt x="1170" y="2108"/>
                  </a:cubicBezTo>
                  <a:lnTo>
                    <a:pt x="1170" y="2108"/>
                  </a:lnTo>
                  <a:cubicBezTo>
                    <a:pt x="1483" y="1522"/>
                    <a:pt x="1667" y="876"/>
                    <a:pt x="1711" y="213"/>
                  </a:cubicBezTo>
                  <a:cubicBezTo>
                    <a:pt x="1716" y="141"/>
                    <a:pt x="1656" y="68"/>
                    <a:pt x="1588" y="51"/>
                  </a:cubicBezTo>
                  <a:cubicBezTo>
                    <a:pt x="1451" y="17"/>
                    <a:pt x="1317" y="0"/>
                    <a:pt x="1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5" name="Google Shape;11415;p21"/>
            <p:cNvSpPr/>
            <p:nvPr/>
          </p:nvSpPr>
          <p:spPr>
            <a:xfrm>
              <a:off x="6556500" y="2455900"/>
              <a:ext cx="58525" cy="90950"/>
            </a:xfrm>
            <a:custGeom>
              <a:avLst/>
              <a:gdLst/>
              <a:ahLst/>
              <a:cxnLst/>
              <a:rect l="l" t="t" r="r" b="b"/>
              <a:pathLst>
                <a:path w="2341" h="3638" extrusionOk="0">
                  <a:moveTo>
                    <a:pt x="270" y="0"/>
                  </a:moveTo>
                  <a:cubicBezTo>
                    <a:pt x="186" y="0"/>
                    <a:pt x="98" y="54"/>
                    <a:pt x="89" y="161"/>
                  </a:cubicBezTo>
                  <a:cubicBezTo>
                    <a:pt x="1" y="1211"/>
                    <a:pt x="83" y="2266"/>
                    <a:pt x="335" y="3288"/>
                  </a:cubicBezTo>
                  <a:cubicBezTo>
                    <a:pt x="355" y="3373"/>
                    <a:pt x="415" y="3410"/>
                    <a:pt x="477" y="3410"/>
                  </a:cubicBezTo>
                  <a:cubicBezTo>
                    <a:pt x="573" y="3410"/>
                    <a:pt x="675" y="3325"/>
                    <a:pt x="657" y="3200"/>
                  </a:cubicBezTo>
                  <a:cubicBezTo>
                    <a:pt x="603" y="2831"/>
                    <a:pt x="559" y="2318"/>
                    <a:pt x="760" y="1986"/>
                  </a:cubicBezTo>
                  <a:cubicBezTo>
                    <a:pt x="888" y="1774"/>
                    <a:pt x="1042" y="1686"/>
                    <a:pt x="1194" y="1686"/>
                  </a:cubicBezTo>
                  <a:cubicBezTo>
                    <a:pt x="1448" y="1686"/>
                    <a:pt x="1696" y="1930"/>
                    <a:pt x="1810" y="2257"/>
                  </a:cubicBezTo>
                  <a:cubicBezTo>
                    <a:pt x="1946" y="2651"/>
                    <a:pt x="1784" y="3056"/>
                    <a:pt x="1662" y="3432"/>
                  </a:cubicBezTo>
                  <a:cubicBezTo>
                    <a:pt x="1622" y="3556"/>
                    <a:pt x="1724" y="3638"/>
                    <a:pt x="1826" y="3638"/>
                  </a:cubicBezTo>
                  <a:cubicBezTo>
                    <a:pt x="1893" y="3638"/>
                    <a:pt x="1959" y="3603"/>
                    <a:pt x="1985" y="3522"/>
                  </a:cubicBezTo>
                  <a:cubicBezTo>
                    <a:pt x="2156" y="2988"/>
                    <a:pt x="2341" y="2365"/>
                    <a:pt x="2040" y="1839"/>
                  </a:cubicBezTo>
                  <a:cubicBezTo>
                    <a:pt x="1868" y="1541"/>
                    <a:pt x="1565" y="1317"/>
                    <a:pt x="1222" y="1317"/>
                  </a:cubicBezTo>
                  <a:cubicBezTo>
                    <a:pt x="1175" y="1317"/>
                    <a:pt x="1128" y="1321"/>
                    <a:pt x="1081" y="1330"/>
                  </a:cubicBezTo>
                  <a:cubicBezTo>
                    <a:pt x="749" y="1389"/>
                    <a:pt x="548" y="1600"/>
                    <a:pt x="432" y="1873"/>
                  </a:cubicBezTo>
                  <a:lnTo>
                    <a:pt x="432" y="1873"/>
                  </a:lnTo>
                  <a:cubicBezTo>
                    <a:pt x="377" y="1305"/>
                    <a:pt x="374" y="732"/>
                    <a:pt x="423" y="161"/>
                  </a:cubicBezTo>
                  <a:cubicBezTo>
                    <a:pt x="432" y="54"/>
                    <a:pt x="35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6" name="Google Shape;11416;p21"/>
            <p:cNvSpPr/>
            <p:nvPr/>
          </p:nvSpPr>
          <p:spPr>
            <a:xfrm>
              <a:off x="6626475" y="2473750"/>
              <a:ext cx="59600" cy="70225"/>
            </a:xfrm>
            <a:custGeom>
              <a:avLst/>
              <a:gdLst/>
              <a:ahLst/>
              <a:cxnLst/>
              <a:rect l="l" t="t" r="r" b="b"/>
              <a:pathLst>
                <a:path w="2384" h="2809" extrusionOk="0">
                  <a:moveTo>
                    <a:pt x="1252" y="0"/>
                  </a:moveTo>
                  <a:cubicBezTo>
                    <a:pt x="1165" y="0"/>
                    <a:pt x="1075" y="12"/>
                    <a:pt x="988" y="34"/>
                  </a:cubicBezTo>
                  <a:cubicBezTo>
                    <a:pt x="419" y="178"/>
                    <a:pt x="115" y="736"/>
                    <a:pt x="60" y="1291"/>
                  </a:cubicBezTo>
                  <a:cubicBezTo>
                    <a:pt x="1" y="1886"/>
                    <a:pt x="281" y="2495"/>
                    <a:pt x="856" y="2718"/>
                  </a:cubicBezTo>
                  <a:cubicBezTo>
                    <a:pt x="1014" y="2779"/>
                    <a:pt x="1177" y="2809"/>
                    <a:pt x="1337" y="2809"/>
                  </a:cubicBezTo>
                  <a:cubicBezTo>
                    <a:pt x="1708" y="2809"/>
                    <a:pt x="2062" y="2648"/>
                    <a:pt x="2293" y="2332"/>
                  </a:cubicBezTo>
                  <a:cubicBezTo>
                    <a:pt x="2384" y="2209"/>
                    <a:pt x="2266" y="2090"/>
                    <a:pt x="2145" y="2090"/>
                  </a:cubicBezTo>
                  <a:cubicBezTo>
                    <a:pt x="2094" y="2090"/>
                    <a:pt x="2042" y="2111"/>
                    <a:pt x="2005" y="2162"/>
                  </a:cubicBezTo>
                  <a:cubicBezTo>
                    <a:pt x="1848" y="2377"/>
                    <a:pt x="1598" y="2476"/>
                    <a:pt x="1342" y="2476"/>
                  </a:cubicBezTo>
                  <a:cubicBezTo>
                    <a:pt x="1243" y="2476"/>
                    <a:pt x="1144" y="2461"/>
                    <a:pt x="1049" y="2432"/>
                  </a:cubicBezTo>
                  <a:cubicBezTo>
                    <a:pt x="631" y="2307"/>
                    <a:pt x="400" y="1912"/>
                    <a:pt x="387" y="1491"/>
                  </a:cubicBezTo>
                  <a:cubicBezTo>
                    <a:pt x="374" y="1139"/>
                    <a:pt x="506" y="703"/>
                    <a:pt x="800" y="483"/>
                  </a:cubicBezTo>
                  <a:cubicBezTo>
                    <a:pt x="893" y="414"/>
                    <a:pt x="1113" y="327"/>
                    <a:pt x="1292" y="327"/>
                  </a:cubicBezTo>
                  <a:cubicBezTo>
                    <a:pt x="1429" y="327"/>
                    <a:pt x="1542" y="378"/>
                    <a:pt x="1557" y="527"/>
                  </a:cubicBezTo>
                  <a:cubicBezTo>
                    <a:pt x="1567" y="634"/>
                    <a:pt x="1657" y="687"/>
                    <a:pt x="1741" y="687"/>
                  </a:cubicBezTo>
                  <a:cubicBezTo>
                    <a:pt x="1825" y="687"/>
                    <a:pt x="1903" y="634"/>
                    <a:pt x="1892" y="527"/>
                  </a:cubicBezTo>
                  <a:cubicBezTo>
                    <a:pt x="1855" y="159"/>
                    <a:pt x="1571" y="0"/>
                    <a:pt x="1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7" name="Google Shape;11417;p21"/>
            <p:cNvSpPr/>
            <p:nvPr/>
          </p:nvSpPr>
          <p:spPr>
            <a:xfrm>
              <a:off x="6711600" y="2524550"/>
              <a:ext cx="8425" cy="13375"/>
            </a:xfrm>
            <a:custGeom>
              <a:avLst/>
              <a:gdLst/>
              <a:ahLst/>
              <a:cxnLst/>
              <a:rect l="l" t="t" r="r" b="b"/>
              <a:pathLst>
                <a:path w="337" h="535" extrusionOk="0">
                  <a:moveTo>
                    <a:pt x="168" y="1"/>
                  </a:moveTo>
                  <a:cubicBezTo>
                    <a:pt x="84" y="1"/>
                    <a:pt x="0" y="54"/>
                    <a:pt x="0" y="162"/>
                  </a:cubicBezTo>
                  <a:lnTo>
                    <a:pt x="0" y="373"/>
                  </a:lnTo>
                  <a:cubicBezTo>
                    <a:pt x="0" y="481"/>
                    <a:pt x="85" y="535"/>
                    <a:pt x="169" y="535"/>
                  </a:cubicBezTo>
                  <a:cubicBezTo>
                    <a:pt x="252" y="535"/>
                    <a:pt x="336" y="481"/>
                    <a:pt x="336" y="373"/>
                  </a:cubicBezTo>
                  <a:lnTo>
                    <a:pt x="336" y="162"/>
                  </a:lnTo>
                  <a:cubicBezTo>
                    <a:pt x="336" y="55"/>
                    <a:pt x="252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8" name="Google Shape;11418;p21"/>
            <p:cNvSpPr/>
            <p:nvPr/>
          </p:nvSpPr>
          <p:spPr>
            <a:xfrm>
              <a:off x="6759650" y="2461050"/>
              <a:ext cx="60725" cy="80525"/>
            </a:xfrm>
            <a:custGeom>
              <a:avLst/>
              <a:gdLst/>
              <a:ahLst/>
              <a:cxnLst/>
              <a:rect l="l" t="t" r="r" b="b"/>
              <a:pathLst>
                <a:path w="2429" h="3221" extrusionOk="0">
                  <a:moveTo>
                    <a:pt x="1214" y="1"/>
                  </a:moveTo>
                  <a:cubicBezTo>
                    <a:pt x="565" y="1"/>
                    <a:pt x="20" y="500"/>
                    <a:pt x="4" y="1185"/>
                  </a:cubicBezTo>
                  <a:cubicBezTo>
                    <a:pt x="0" y="1276"/>
                    <a:pt x="81" y="1351"/>
                    <a:pt x="171" y="1352"/>
                  </a:cubicBezTo>
                  <a:cubicBezTo>
                    <a:pt x="698" y="1360"/>
                    <a:pt x="1308" y="1352"/>
                    <a:pt x="1700" y="1757"/>
                  </a:cubicBezTo>
                  <a:cubicBezTo>
                    <a:pt x="1913" y="1975"/>
                    <a:pt x="2081" y="2317"/>
                    <a:pt x="1909" y="2623"/>
                  </a:cubicBezTo>
                  <a:cubicBezTo>
                    <a:pt x="1781" y="2851"/>
                    <a:pt x="1542" y="2915"/>
                    <a:pt x="1297" y="2915"/>
                  </a:cubicBezTo>
                  <a:cubicBezTo>
                    <a:pt x="1122" y="2915"/>
                    <a:pt x="944" y="2882"/>
                    <a:pt x="801" y="2853"/>
                  </a:cubicBezTo>
                  <a:cubicBezTo>
                    <a:pt x="788" y="2851"/>
                    <a:pt x="776" y="2850"/>
                    <a:pt x="764" y="2850"/>
                  </a:cubicBezTo>
                  <a:cubicBezTo>
                    <a:pt x="582" y="2850"/>
                    <a:pt x="514" y="3135"/>
                    <a:pt x="713" y="3175"/>
                  </a:cubicBezTo>
                  <a:cubicBezTo>
                    <a:pt x="857" y="3205"/>
                    <a:pt x="1013" y="3221"/>
                    <a:pt x="1168" y="3221"/>
                  </a:cubicBezTo>
                  <a:cubicBezTo>
                    <a:pt x="1799" y="3221"/>
                    <a:pt x="2428" y="2950"/>
                    <a:pt x="2290" y="2162"/>
                  </a:cubicBezTo>
                  <a:cubicBezTo>
                    <a:pt x="2127" y="1232"/>
                    <a:pt x="1159" y="1054"/>
                    <a:pt x="357" y="1022"/>
                  </a:cubicBezTo>
                  <a:lnTo>
                    <a:pt x="357" y="1022"/>
                  </a:lnTo>
                  <a:cubicBezTo>
                    <a:pt x="440" y="625"/>
                    <a:pt x="786" y="331"/>
                    <a:pt x="1198" y="331"/>
                  </a:cubicBezTo>
                  <a:cubicBezTo>
                    <a:pt x="1251" y="331"/>
                    <a:pt x="1305" y="336"/>
                    <a:pt x="1360" y="346"/>
                  </a:cubicBezTo>
                  <a:cubicBezTo>
                    <a:pt x="1371" y="348"/>
                    <a:pt x="1383" y="349"/>
                    <a:pt x="1393" y="349"/>
                  </a:cubicBezTo>
                  <a:cubicBezTo>
                    <a:pt x="1578" y="349"/>
                    <a:pt x="1648" y="60"/>
                    <a:pt x="1448" y="24"/>
                  </a:cubicBezTo>
                  <a:lnTo>
                    <a:pt x="1448" y="22"/>
                  </a:lnTo>
                  <a:cubicBezTo>
                    <a:pt x="1369" y="8"/>
                    <a:pt x="1291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19" name="Google Shape;11419;p21"/>
            <p:cNvSpPr/>
            <p:nvPr/>
          </p:nvSpPr>
          <p:spPr>
            <a:xfrm>
              <a:off x="6816175" y="2445450"/>
              <a:ext cx="58750" cy="45525"/>
            </a:xfrm>
            <a:custGeom>
              <a:avLst/>
              <a:gdLst/>
              <a:ahLst/>
              <a:cxnLst/>
              <a:rect l="l" t="t" r="r" b="b"/>
              <a:pathLst>
                <a:path w="2350" h="1821" extrusionOk="0">
                  <a:moveTo>
                    <a:pt x="1148" y="0"/>
                  </a:moveTo>
                  <a:cubicBezTo>
                    <a:pt x="684" y="0"/>
                    <a:pt x="257" y="271"/>
                    <a:pt x="63" y="701"/>
                  </a:cubicBezTo>
                  <a:cubicBezTo>
                    <a:pt x="1" y="834"/>
                    <a:pt x="117" y="956"/>
                    <a:pt x="226" y="956"/>
                  </a:cubicBezTo>
                  <a:cubicBezTo>
                    <a:pt x="275" y="956"/>
                    <a:pt x="323" y="930"/>
                    <a:pt x="351" y="869"/>
                  </a:cubicBezTo>
                  <a:lnTo>
                    <a:pt x="351" y="871"/>
                  </a:lnTo>
                  <a:cubicBezTo>
                    <a:pt x="498" y="552"/>
                    <a:pt x="768" y="363"/>
                    <a:pt x="1097" y="339"/>
                  </a:cubicBezTo>
                  <a:lnTo>
                    <a:pt x="1097" y="339"/>
                  </a:lnTo>
                  <a:cubicBezTo>
                    <a:pt x="1084" y="702"/>
                    <a:pt x="978" y="1057"/>
                    <a:pt x="792" y="1369"/>
                  </a:cubicBezTo>
                  <a:cubicBezTo>
                    <a:pt x="748" y="1444"/>
                    <a:pt x="772" y="1557"/>
                    <a:pt x="851" y="1598"/>
                  </a:cubicBezTo>
                  <a:cubicBezTo>
                    <a:pt x="1139" y="1747"/>
                    <a:pt x="1432" y="1820"/>
                    <a:pt x="1737" y="1820"/>
                  </a:cubicBezTo>
                  <a:cubicBezTo>
                    <a:pt x="1874" y="1820"/>
                    <a:pt x="2012" y="1806"/>
                    <a:pt x="2154" y="1777"/>
                  </a:cubicBezTo>
                  <a:cubicBezTo>
                    <a:pt x="2350" y="1735"/>
                    <a:pt x="2286" y="1451"/>
                    <a:pt x="2104" y="1451"/>
                  </a:cubicBezTo>
                  <a:cubicBezTo>
                    <a:pt x="2092" y="1451"/>
                    <a:pt x="2079" y="1452"/>
                    <a:pt x="2066" y="1455"/>
                  </a:cubicBezTo>
                  <a:cubicBezTo>
                    <a:pt x="1953" y="1478"/>
                    <a:pt x="1843" y="1490"/>
                    <a:pt x="1735" y="1490"/>
                  </a:cubicBezTo>
                  <a:cubicBezTo>
                    <a:pt x="1541" y="1490"/>
                    <a:pt x="1353" y="1452"/>
                    <a:pt x="1169" y="1377"/>
                  </a:cubicBezTo>
                  <a:lnTo>
                    <a:pt x="1169" y="1377"/>
                  </a:lnTo>
                  <a:cubicBezTo>
                    <a:pt x="1356" y="1006"/>
                    <a:pt x="1446" y="591"/>
                    <a:pt x="1431" y="173"/>
                  </a:cubicBezTo>
                  <a:cubicBezTo>
                    <a:pt x="1428" y="77"/>
                    <a:pt x="1356" y="15"/>
                    <a:pt x="1263" y="6"/>
                  </a:cubicBezTo>
                  <a:cubicBezTo>
                    <a:pt x="1225" y="2"/>
                    <a:pt x="1186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0" name="Google Shape;11420;p21"/>
            <p:cNvSpPr/>
            <p:nvPr/>
          </p:nvSpPr>
          <p:spPr>
            <a:xfrm>
              <a:off x="6898925" y="2448800"/>
              <a:ext cx="45700" cy="109375"/>
            </a:xfrm>
            <a:custGeom>
              <a:avLst/>
              <a:gdLst/>
              <a:ahLst/>
              <a:cxnLst/>
              <a:rect l="l" t="t" r="r" b="b"/>
              <a:pathLst>
                <a:path w="1828" h="4375" extrusionOk="0">
                  <a:moveTo>
                    <a:pt x="1025" y="0"/>
                  </a:moveTo>
                  <a:cubicBezTo>
                    <a:pt x="973" y="0"/>
                    <a:pt x="922" y="23"/>
                    <a:pt x="887" y="78"/>
                  </a:cubicBezTo>
                  <a:lnTo>
                    <a:pt x="887" y="79"/>
                  </a:lnTo>
                  <a:cubicBezTo>
                    <a:pt x="0" y="1435"/>
                    <a:pt x="247" y="3260"/>
                    <a:pt x="1465" y="4330"/>
                  </a:cubicBezTo>
                  <a:cubicBezTo>
                    <a:pt x="1499" y="4361"/>
                    <a:pt x="1538" y="4374"/>
                    <a:pt x="1575" y="4374"/>
                  </a:cubicBezTo>
                  <a:cubicBezTo>
                    <a:pt x="1709" y="4374"/>
                    <a:pt x="1828" y="4205"/>
                    <a:pt x="1701" y="4094"/>
                  </a:cubicBezTo>
                  <a:cubicBezTo>
                    <a:pt x="591" y="3122"/>
                    <a:pt x="366" y="1481"/>
                    <a:pt x="1176" y="247"/>
                  </a:cubicBezTo>
                  <a:cubicBezTo>
                    <a:pt x="1258" y="120"/>
                    <a:pt x="1142" y="0"/>
                    <a:pt x="1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1" name="Google Shape;11421;p21"/>
            <p:cNvSpPr/>
            <p:nvPr/>
          </p:nvSpPr>
          <p:spPr>
            <a:xfrm>
              <a:off x="6962900" y="2461575"/>
              <a:ext cx="98050" cy="91325"/>
            </a:xfrm>
            <a:custGeom>
              <a:avLst/>
              <a:gdLst/>
              <a:ahLst/>
              <a:cxnLst/>
              <a:rect l="l" t="t" r="r" b="b"/>
              <a:pathLst>
                <a:path w="3922" h="3653" extrusionOk="0">
                  <a:moveTo>
                    <a:pt x="247" y="1"/>
                  </a:moveTo>
                  <a:cubicBezTo>
                    <a:pt x="117" y="1"/>
                    <a:pt x="1" y="169"/>
                    <a:pt x="121" y="285"/>
                  </a:cubicBezTo>
                  <a:lnTo>
                    <a:pt x="3564" y="3604"/>
                  </a:lnTo>
                  <a:cubicBezTo>
                    <a:pt x="3599" y="3638"/>
                    <a:pt x="3638" y="3652"/>
                    <a:pt x="3676" y="3652"/>
                  </a:cubicBezTo>
                  <a:cubicBezTo>
                    <a:pt x="3806" y="3652"/>
                    <a:pt x="3921" y="3485"/>
                    <a:pt x="3801" y="3368"/>
                  </a:cubicBezTo>
                  <a:lnTo>
                    <a:pt x="358" y="49"/>
                  </a:lnTo>
                  <a:cubicBezTo>
                    <a:pt x="323" y="15"/>
                    <a:pt x="284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2" name="Google Shape;11422;p21"/>
            <p:cNvSpPr/>
            <p:nvPr/>
          </p:nvSpPr>
          <p:spPr>
            <a:xfrm>
              <a:off x="6963525" y="2450350"/>
              <a:ext cx="75275" cy="87425"/>
            </a:xfrm>
            <a:custGeom>
              <a:avLst/>
              <a:gdLst/>
              <a:ahLst/>
              <a:cxnLst/>
              <a:rect l="l" t="t" r="r" b="b"/>
              <a:pathLst>
                <a:path w="3011" h="3497" extrusionOk="0">
                  <a:moveTo>
                    <a:pt x="2760" y="1"/>
                  </a:moveTo>
                  <a:cubicBezTo>
                    <a:pt x="2723" y="1"/>
                    <a:pt x="2684" y="14"/>
                    <a:pt x="2650" y="46"/>
                  </a:cubicBezTo>
                  <a:cubicBezTo>
                    <a:pt x="1636" y="978"/>
                    <a:pt x="769" y="2058"/>
                    <a:pt x="75" y="3246"/>
                  </a:cubicBezTo>
                  <a:cubicBezTo>
                    <a:pt x="0" y="3376"/>
                    <a:pt x="115" y="3497"/>
                    <a:pt x="230" y="3497"/>
                  </a:cubicBezTo>
                  <a:cubicBezTo>
                    <a:pt x="280" y="3497"/>
                    <a:pt x="331" y="3473"/>
                    <a:pt x="365" y="3416"/>
                  </a:cubicBezTo>
                  <a:cubicBezTo>
                    <a:pt x="1044" y="2252"/>
                    <a:pt x="1893" y="1196"/>
                    <a:pt x="2886" y="284"/>
                  </a:cubicBezTo>
                  <a:cubicBezTo>
                    <a:pt x="3010" y="170"/>
                    <a:pt x="2893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3" name="Google Shape;11423;p21"/>
            <p:cNvSpPr/>
            <p:nvPr/>
          </p:nvSpPr>
          <p:spPr>
            <a:xfrm>
              <a:off x="7054375" y="2444625"/>
              <a:ext cx="43625" cy="125175"/>
            </a:xfrm>
            <a:custGeom>
              <a:avLst/>
              <a:gdLst/>
              <a:ahLst/>
              <a:cxnLst/>
              <a:rect l="l" t="t" r="r" b="b"/>
              <a:pathLst>
                <a:path w="1745" h="5007" extrusionOk="0">
                  <a:moveTo>
                    <a:pt x="241" y="0"/>
                  </a:moveTo>
                  <a:cubicBezTo>
                    <a:pt x="118" y="0"/>
                    <a:pt x="0" y="119"/>
                    <a:pt x="93" y="240"/>
                  </a:cubicBezTo>
                  <a:cubicBezTo>
                    <a:pt x="1104" y="1570"/>
                    <a:pt x="1399" y="3202"/>
                    <a:pt x="900" y="4801"/>
                  </a:cubicBezTo>
                  <a:cubicBezTo>
                    <a:pt x="861" y="4925"/>
                    <a:pt x="963" y="5007"/>
                    <a:pt x="1064" y="5007"/>
                  </a:cubicBezTo>
                  <a:cubicBezTo>
                    <a:pt x="1130" y="5007"/>
                    <a:pt x="1196" y="4971"/>
                    <a:pt x="1222" y="4889"/>
                  </a:cubicBezTo>
                  <a:cubicBezTo>
                    <a:pt x="1745" y="3216"/>
                    <a:pt x="1444" y="1468"/>
                    <a:pt x="381" y="71"/>
                  </a:cubicBezTo>
                  <a:cubicBezTo>
                    <a:pt x="344" y="21"/>
                    <a:pt x="29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4" name="Google Shape;11424;p21"/>
            <p:cNvSpPr/>
            <p:nvPr/>
          </p:nvSpPr>
          <p:spPr>
            <a:xfrm>
              <a:off x="7128150" y="2500250"/>
              <a:ext cx="52300" cy="76125"/>
            </a:xfrm>
            <a:custGeom>
              <a:avLst/>
              <a:gdLst/>
              <a:ahLst/>
              <a:cxnLst/>
              <a:rect l="l" t="t" r="r" b="b"/>
              <a:pathLst>
                <a:path w="2092" h="3045" extrusionOk="0">
                  <a:moveTo>
                    <a:pt x="577" y="1"/>
                  </a:moveTo>
                  <a:cubicBezTo>
                    <a:pt x="280" y="1"/>
                    <a:pt x="0" y="162"/>
                    <a:pt x="5" y="509"/>
                  </a:cubicBezTo>
                  <a:cubicBezTo>
                    <a:pt x="7" y="617"/>
                    <a:pt x="91" y="670"/>
                    <a:pt x="174" y="670"/>
                  </a:cubicBezTo>
                  <a:cubicBezTo>
                    <a:pt x="258" y="670"/>
                    <a:pt x="341" y="617"/>
                    <a:pt x="339" y="509"/>
                  </a:cubicBezTo>
                  <a:cubicBezTo>
                    <a:pt x="337" y="376"/>
                    <a:pt x="421" y="326"/>
                    <a:pt x="527" y="326"/>
                  </a:cubicBezTo>
                  <a:cubicBezTo>
                    <a:pt x="687" y="326"/>
                    <a:pt x="899" y="439"/>
                    <a:pt x="946" y="552"/>
                  </a:cubicBezTo>
                  <a:cubicBezTo>
                    <a:pt x="1100" y="919"/>
                    <a:pt x="705" y="1372"/>
                    <a:pt x="490" y="1623"/>
                  </a:cubicBezTo>
                  <a:lnTo>
                    <a:pt x="490" y="1623"/>
                  </a:lnTo>
                  <a:cubicBezTo>
                    <a:pt x="488" y="1625"/>
                    <a:pt x="486" y="1627"/>
                    <a:pt x="484" y="1629"/>
                  </a:cubicBezTo>
                  <a:lnTo>
                    <a:pt x="485" y="1629"/>
                  </a:lnTo>
                  <a:lnTo>
                    <a:pt x="485" y="1629"/>
                  </a:lnTo>
                  <a:cubicBezTo>
                    <a:pt x="485" y="1630"/>
                    <a:pt x="484" y="1630"/>
                    <a:pt x="484" y="1630"/>
                  </a:cubicBezTo>
                  <a:cubicBezTo>
                    <a:pt x="379" y="1756"/>
                    <a:pt x="480" y="1915"/>
                    <a:pt x="606" y="1915"/>
                  </a:cubicBezTo>
                  <a:cubicBezTo>
                    <a:pt x="644" y="1915"/>
                    <a:pt x="685" y="1901"/>
                    <a:pt x="722" y="1867"/>
                  </a:cubicBezTo>
                  <a:cubicBezTo>
                    <a:pt x="814" y="1782"/>
                    <a:pt x="936" y="1744"/>
                    <a:pt x="1061" y="1744"/>
                  </a:cubicBezTo>
                  <a:cubicBezTo>
                    <a:pt x="1395" y="1744"/>
                    <a:pt x="1756" y="2008"/>
                    <a:pt x="1659" y="2367"/>
                  </a:cubicBezTo>
                  <a:cubicBezTo>
                    <a:pt x="1595" y="2601"/>
                    <a:pt x="1360" y="2716"/>
                    <a:pt x="1125" y="2716"/>
                  </a:cubicBezTo>
                  <a:cubicBezTo>
                    <a:pt x="931" y="2716"/>
                    <a:pt x="736" y="2638"/>
                    <a:pt x="640" y="2483"/>
                  </a:cubicBezTo>
                  <a:cubicBezTo>
                    <a:pt x="605" y="2428"/>
                    <a:pt x="554" y="2405"/>
                    <a:pt x="503" y="2405"/>
                  </a:cubicBezTo>
                  <a:cubicBezTo>
                    <a:pt x="386" y="2405"/>
                    <a:pt x="270" y="2525"/>
                    <a:pt x="350" y="2652"/>
                  </a:cubicBezTo>
                  <a:cubicBezTo>
                    <a:pt x="516" y="2917"/>
                    <a:pt x="818" y="3045"/>
                    <a:pt x="1119" y="3045"/>
                  </a:cubicBezTo>
                  <a:cubicBezTo>
                    <a:pt x="1523" y="3045"/>
                    <a:pt x="1925" y="2814"/>
                    <a:pt x="1999" y="2373"/>
                  </a:cubicBezTo>
                  <a:cubicBezTo>
                    <a:pt x="2092" y="1807"/>
                    <a:pt x="1568" y="1416"/>
                    <a:pt x="1059" y="1416"/>
                  </a:cubicBezTo>
                  <a:cubicBezTo>
                    <a:pt x="1057" y="1416"/>
                    <a:pt x="1054" y="1416"/>
                    <a:pt x="1051" y="1416"/>
                  </a:cubicBezTo>
                  <a:lnTo>
                    <a:pt x="1051" y="1416"/>
                  </a:lnTo>
                  <a:cubicBezTo>
                    <a:pt x="1317" y="980"/>
                    <a:pt x="1489" y="442"/>
                    <a:pt x="1015" y="128"/>
                  </a:cubicBezTo>
                  <a:cubicBezTo>
                    <a:pt x="890" y="44"/>
                    <a:pt x="731" y="1"/>
                    <a:pt x="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5" name="Google Shape;11425;p21"/>
            <p:cNvSpPr/>
            <p:nvPr/>
          </p:nvSpPr>
          <p:spPr>
            <a:xfrm>
              <a:off x="6202350" y="2811650"/>
              <a:ext cx="86575" cy="99625"/>
            </a:xfrm>
            <a:custGeom>
              <a:avLst/>
              <a:gdLst/>
              <a:ahLst/>
              <a:cxnLst/>
              <a:rect l="l" t="t" r="r" b="b"/>
              <a:pathLst>
                <a:path w="3463" h="3985" extrusionOk="0">
                  <a:moveTo>
                    <a:pt x="1248" y="642"/>
                  </a:moveTo>
                  <a:lnTo>
                    <a:pt x="1248" y="642"/>
                  </a:lnTo>
                  <a:cubicBezTo>
                    <a:pt x="2014" y="709"/>
                    <a:pt x="2694" y="1232"/>
                    <a:pt x="2956" y="1971"/>
                  </a:cubicBezTo>
                  <a:cubicBezTo>
                    <a:pt x="3092" y="2355"/>
                    <a:pt x="3141" y="2892"/>
                    <a:pt x="2920" y="3258"/>
                  </a:cubicBezTo>
                  <a:cubicBezTo>
                    <a:pt x="2736" y="3561"/>
                    <a:pt x="2497" y="3677"/>
                    <a:pt x="2249" y="3677"/>
                  </a:cubicBezTo>
                  <a:cubicBezTo>
                    <a:pt x="1837" y="3677"/>
                    <a:pt x="1398" y="3355"/>
                    <a:pt x="1141" y="3037"/>
                  </a:cubicBezTo>
                  <a:cubicBezTo>
                    <a:pt x="667" y="2447"/>
                    <a:pt x="476" y="1515"/>
                    <a:pt x="992" y="886"/>
                  </a:cubicBezTo>
                  <a:cubicBezTo>
                    <a:pt x="1067" y="794"/>
                    <a:pt x="1154" y="713"/>
                    <a:pt x="1248" y="642"/>
                  </a:cubicBezTo>
                  <a:close/>
                  <a:moveTo>
                    <a:pt x="2153" y="0"/>
                  </a:moveTo>
                  <a:cubicBezTo>
                    <a:pt x="1799" y="0"/>
                    <a:pt x="1443" y="104"/>
                    <a:pt x="1141" y="301"/>
                  </a:cubicBezTo>
                  <a:lnTo>
                    <a:pt x="1141" y="301"/>
                  </a:lnTo>
                  <a:cubicBezTo>
                    <a:pt x="1122" y="301"/>
                    <a:pt x="1104" y="301"/>
                    <a:pt x="1086" y="300"/>
                  </a:cubicBezTo>
                  <a:cubicBezTo>
                    <a:pt x="979" y="300"/>
                    <a:pt x="925" y="383"/>
                    <a:pt x="924" y="467"/>
                  </a:cubicBezTo>
                  <a:lnTo>
                    <a:pt x="924" y="467"/>
                  </a:lnTo>
                  <a:cubicBezTo>
                    <a:pt x="847" y="536"/>
                    <a:pt x="775" y="612"/>
                    <a:pt x="709" y="696"/>
                  </a:cubicBezTo>
                  <a:cubicBezTo>
                    <a:pt x="0" y="1605"/>
                    <a:pt x="412" y="2990"/>
                    <a:pt x="1275" y="3640"/>
                  </a:cubicBezTo>
                  <a:cubicBezTo>
                    <a:pt x="1591" y="3877"/>
                    <a:pt x="1913" y="3984"/>
                    <a:pt x="2207" y="3984"/>
                  </a:cubicBezTo>
                  <a:cubicBezTo>
                    <a:pt x="2913" y="3984"/>
                    <a:pt x="3462" y="3366"/>
                    <a:pt x="3399" y="2442"/>
                  </a:cubicBezTo>
                  <a:cubicBezTo>
                    <a:pt x="3332" y="1477"/>
                    <a:pt x="2620" y="669"/>
                    <a:pt x="1727" y="398"/>
                  </a:cubicBezTo>
                  <a:lnTo>
                    <a:pt x="1727" y="398"/>
                  </a:lnTo>
                  <a:cubicBezTo>
                    <a:pt x="1870" y="354"/>
                    <a:pt x="2019" y="331"/>
                    <a:pt x="2167" y="331"/>
                  </a:cubicBezTo>
                  <a:cubicBezTo>
                    <a:pt x="2482" y="331"/>
                    <a:pt x="2795" y="435"/>
                    <a:pt x="3046" y="662"/>
                  </a:cubicBezTo>
                  <a:cubicBezTo>
                    <a:pt x="3082" y="694"/>
                    <a:pt x="3121" y="707"/>
                    <a:pt x="3158" y="707"/>
                  </a:cubicBezTo>
                  <a:cubicBezTo>
                    <a:pt x="3291" y="707"/>
                    <a:pt x="3408" y="539"/>
                    <a:pt x="3283" y="426"/>
                  </a:cubicBezTo>
                  <a:lnTo>
                    <a:pt x="3284" y="426"/>
                  </a:lnTo>
                  <a:cubicBezTo>
                    <a:pt x="2964" y="137"/>
                    <a:pt x="2560" y="0"/>
                    <a:pt x="2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6" name="Google Shape;11426;p21"/>
            <p:cNvSpPr/>
            <p:nvPr/>
          </p:nvSpPr>
          <p:spPr>
            <a:xfrm>
              <a:off x="6276850" y="2730650"/>
              <a:ext cx="21250" cy="171950"/>
            </a:xfrm>
            <a:custGeom>
              <a:avLst/>
              <a:gdLst/>
              <a:ahLst/>
              <a:cxnLst/>
              <a:rect l="l" t="t" r="r" b="b"/>
              <a:pathLst>
                <a:path w="850" h="6878" extrusionOk="0">
                  <a:moveTo>
                    <a:pt x="230" y="0"/>
                  </a:moveTo>
                  <a:cubicBezTo>
                    <a:pt x="146" y="0"/>
                    <a:pt x="61" y="54"/>
                    <a:pt x="59" y="162"/>
                  </a:cubicBezTo>
                  <a:cubicBezTo>
                    <a:pt x="1" y="2369"/>
                    <a:pt x="150" y="4576"/>
                    <a:pt x="506" y="6756"/>
                  </a:cubicBezTo>
                  <a:cubicBezTo>
                    <a:pt x="520" y="6840"/>
                    <a:pt x="579" y="6877"/>
                    <a:pt x="644" y="6877"/>
                  </a:cubicBezTo>
                  <a:cubicBezTo>
                    <a:pt x="741" y="6877"/>
                    <a:pt x="849" y="6794"/>
                    <a:pt x="829" y="6666"/>
                  </a:cubicBezTo>
                  <a:cubicBezTo>
                    <a:pt x="480" y="4517"/>
                    <a:pt x="333" y="2338"/>
                    <a:pt x="393" y="162"/>
                  </a:cubicBezTo>
                  <a:cubicBezTo>
                    <a:pt x="396" y="54"/>
                    <a:pt x="314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7" name="Google Shape;11427;p21"/>
            <p:cNvSpPr/>
            <p:nvPr/>
          </p:nvSpPr>
          <p:spPr>
            <a:xfrm>
              <a:off x="6326750" y="2808225"/>
              <a:ext cx="69275" cy="90325"/>
            </a:xfrm>
            <a:custGeom>
              <a:avLst/>
              <a:gdLst/>
              <a:ahLst/>
              <a:cxnLst/>
              <a:rect l="l" t="t" r="r" b="b"/>
              <a:pathLst>
                <a:path w="2771" h="3613" extrusionOk="0">
                  <a:moveTo>
                    <a:pt x="1375" y="1"/>
                  </a:moveTo>
                  <a:cubicBezTo>
                    <a:pt x="1107" y="1"/>
                    <a:pt x="835" y="99"/>
                    <a:pt x="618" y="288"/>
                  </a:cubicBezTo>
                  <a:cubicBezTo>
                    <a:pt x="76" y="758"/>
                    <a:pt x="0" y="1623"/>
                    <a:pt x="160" y="2277"/>
                  </a:cubicBezTo>
                  <a:cubicBezTo>
                    <a:pt x="313" y="2904"/>
                    <a:pt x="749" y="3519"/>
                    <a:pt x="1431" y="3603"/>
                  </a:cubicBezTo>
                  <a:cubicBezTo>
                    <a:pt x="1487" y="3610"/>
                    <a:pt x="1543" y="3613"/>
                    <a:pt x="1598" y="3613"/>
                  </a:cubicBezTo>
                  <a:cubicBezTo>
                    <a:pt x="2106" y="3613"/>
                    <a:pt x="2563" y="3326"/>
                    <a:pt x="2729" y="2831"/>
                  </a:cubicBezTo>
                  <a:cubicBezTo>
                    <a:pt x="2770" y="2707"/>
                    <a:pt x="2669" y="2626"/>
                    <a:pt x="2567" y="2626"/>
                  </a:cubicBezTo>
                  <a:cubicBezTo>
                    <a:pt x="2500" y="2626"/>
                    <a:pt x="2433" y="2660"/>
                    <a:pt x="2406" y="2741"/>
                  </a:cubicBezTo>
                  <a:cubicBezTo>
                    <a:pt x="2288" y="3090"/>
                    <a:pt x="1943" y="3281"/>
                    <a:pt x="1591" y="3281"/>
                  </a:cubicBezTo>
                  <a:cubicBezTo>
                    <a:pt x="1508" y="3281"/>
                    <a:pt x="1425" y="3271"/>
                    <a:pt x="1344" y="3249"/>
                  </a:cubicBezTo>
                  <a:cubicBezTo>
                    <a:pt x="868" y="3119"/>
                    <a:pt x="593" y="2637"/>
                    <a:pt x="482" y="2189"/>
                  </a:cubicBezTo>
                  <a:cubicBezTo>
                    <a:pt x="378" y="1772"/>
                    <a:pt x="392" y="1254"/>
                    <a:pt x="593" y="868"/>
                  </a:cubicBezTo>
                  <a:cubicBezTo>
                    <a:pt x="755" y="556"/>
                    <a:pt x="1073" y="333"/>
                    <a:pt x="1393" y="333"/>
                  </a:cubicBezTo>
                  <a:cubicBezTo>
                    <a:pt x="1573" y="333"/>
                    <a:pt x="1753" y="403"/>
                    <a:pt x="1907" y="567"/>
                  </a:cubicBezTo>
                  <a:cubicBezTo>
                    <a:pt x="1941" y="604"/>
                    <a:pt x="1980" y="619"/>
                    <a:pt x="2018" y="619"/>
                  </a:cubicBezTo>
                  <a:cubicBezTo>
                    <a:pt x="2144" y="619"/>
                    <a:pt x="2257" y="451"/>
                    <a:pt x="2143" y="331"/>
                  </a:cubicBezTo>
                  <a:cubicBezTo>
                    <a:pt x="1934" y="108"/>
                    <a:pt x="165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8" name="Google Shape;11428;p21"/>
            <p:cNvSpPr/>
            <p:nvPr/>
          </p:nvSpPr>
          <p:spPr>
            <a:xfrm>
              <a:off x="6435575" y="2815025"/>
              <a:ext cx="74225" cy="8425"/>
            </a:xfrm>
            <a:custGeom>
              <a:avLst/>
              <a:gdLst/>
              <a:ahLst/>
              <a:cxnLst/>
              <a:rect l="l" t="t" r="r" b="b"/>
              <a:pathLst>
                <a:path w="2969" h="337" extrusionOk="0">
                  <a:moveTo>
                    <a:pt x="217" y="1"/>
                  </a:moveTo>
                  <a:cubicBezTo>
                    <a:pt x="2" y="1"/>
                    <a:pt x="1" y="336"/>
                    <a:pt x="217" y="336"/>
                  </a:cubicBezTo>
                  <a:lnTo>
                    <a:pt x="2752" y="336"/>
                  </a:lnTo>
                  <a:cubicBezTo>
                    <a:pt x="2969" y="336"/>
                    <a:pt x="2969" y="1"/>
                    <a:pt x="2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29" name="Google Shape;11429;p21"/>
            <p:cNvSpPr/>
            <p:nvPr/>
          </p:nvSpPr>
          <p:spPr>
            <a:xfrm>
              <a:off x="6434650" y="2867050"/>
              <a:ext cx="106800" cy="13125"/>
            </a:xfrm>
            <a:custGeom>
              <a:avLst/>
              <a:gdLst/>
              <a:ahLst/>
              <a:cxnLst/>
              <a:rect l="l" t="t" r="r" b="b"/>
              <a:pathLst>
                <a:path w="4272" h="525" extrusionOk="0">
                  <a:moveTo>
                    <a:pt x="2741" y="1"/>
                  </a:moveTo>
                  <a:cubicBezTo>
                    <a:pt x="1892" y="1"/>
                    <a:pt x="1043" y="67"/>
                    <a:pt x="202" y="199"/>
                  </a:cubicBezTo>
                  <a:cubicBezTo>
                    <a:pt x="0" y="231"/>
                    <a:pt x="72" y="524"/>
                    <a:pt x="262" y="524"/>
                  </a:cubicBezTo>
                  <a:cubicBezTo>
                    <a:pt x="271" y="524"/>
                    <a:pt x="281" y="524"/>
                    <a:pt x="291" y="522"/>
                  </a:cubicBezTo>
                  <a:cubicBezTo>
                    <a:pt x="1100" y="397"/>
                    <a:pt x="1917" y="335"/>
                    <a:pt x="2735" y="335"/>
                  </a:cubicBezTo>
                  <a:cubicBezTo>
                    <a:pt x="3176" y="335"/>
                    <a:pt x="3617" y="353"/>
                    <a:pt x="4057" y="389"/>
                  </a:cubicBezTo>
                  <a:cubicBezTo>
                    <a:pt x="4062" y="390"/>
                    <a:pt x="4067" y="390"/>
                    <a:pt x="4072" y="390"/>
                  </a:cubicBezTo>
                  <a:cubicBezTo>
                    <a:pt x="4272" y="390"/>
                    <a:pt x="4265" y="72"/>
                    <a:pt x="4057" y="54"/>
                  </a:cubicBezTo>
                  <a:cubicBezTo>
                    <a:pt x="3619" y="18"/>
                    <a:pt x="3180" y="1"/>
                    <a:pt x="2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0" name="Google Shape;11430;p21"/>
            <p:cNvSpPr/>
            <p:nvPr/>
          </p:nvSpPr>
          <p:spPr>
            <a:xfrm>
              <a:off x="6608400" y="2865600"/>
              <a:ext cx="629175" cy="12225"/>
            </a:xfrm>
            <a:custGeom>
              <a:avLst/>
              <a:gdLst/>
              <a:ahLst/>
              <a:cxnLst/>
              <a:rect l="l" t="t" r="r" b="b"/>
              <a:pathLst>
                <a:path w="25167" h="489" extrusionOk="0">
                  <a:moveTo>
                    <a:pt x="10127" y="0"/>
                  </a:moveTo>
                  <a:cubicBezTo>
                    <a:pt x="6823" y="0"/>
                    <a:pt x="3520" y="23"/>
                    <a:pt x="216" y="69"/>
                  </a:cubicBezTo>
                  <a:cubicBezTo>
                    <a:pt x="2" y="72"/>
                    <a:pt x="1" y="403"/>
                    <a:pt x="213" y="403"/>
                  </a:cubicBezTo>
                  <a:cubicBezTo>
                    <a:pt x="214" y="403"/>
                    <a:pt x="215" y="403"/>
                    <a:pt x="216" y="403"/>
                  </a:cubicBezTo>
                  <a:cubicBezTo>
                    <a:pt x="3512" y="357"/>
                    <a:pt x="6808" y="335"/>
                    <a:pt x="10104" y="335"/>
                  </a:cubicBezTo>
                  <a:cubicBezTo>
                    <a:pt x="15053" y="335"/>
                    <a:pt x="20002" y="386"/>
                    <a:pt x="24952" y="489"/>
                  </a:cubicBezTo>
                  <a:cubicBezTo>
                    <a:pt x="24953" y="489"/>
                    <a:pt x="24955" y="489"/>
                    <a:pt x="24956" y="489"/>
                  </a:cubicBezTo>
                  <a:cubicBezTo>
                    <a:pt x="25167" y="489"/>
                    <a:pt x="25165" y="158"/>
                    <a:pt x="24952" y="153"/>
                  </a:cubicBezTo>
                  <a:cubicBezTo>
                    <a:pt x="20010" y="51"/>
                    <a:pt x="15069" y="0"/>
                    <a:pt x="10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1" name="Google Shape;11431;p21"/>
            <p:cNvSpPr/>
            <p:nvPr/>
          </p:nvSpPr>
          <p:spPr>
            <a:xfrm>
              <a:off x="6598450" y="2727675"/>
              <a:ext cx="84750" cy="106050"/>
            </a:xfrm>
            <a:custGeom>
              <a:avLst/>
              <a:gdLst/>
              <a:ahLst/>
              <a:cxnLst/>
              <a:rect l="l" t="t" r="r" b="b"/>
              <a:pathLst>
                <a:path w="3390" h="4242" extrusionOk="0">
                  <a:moveTo>
                    <a:pt x="1448" y="0"/>
                  </a:moveTo>
                  <a:cubicBezTo>
                    <a:pt x="1012" y="0"/>
                    <a:pt x="565" y="242"/>
                    <a:pt x="370" y="650"/>
                  </a:cubicBezTo>
                  <a:cubicBezTo>
                    <a:pt x="306" y="782"/>
                    <a:pt x="422" y="904"/>
                    <a:pt x="531" y="904"/>
                  </a:cubicBezTo>
                  <a:cubicBezTo>
                    <a:pt x="581" y="904"/>
                    <a:pt x="629" y="879"/>
                    <a:pt x="658" y="818"/>
                  </a:cubicBezTo>
                  <a:cubicBezTo>
                    <a:pt x="794" y="536"/>
                    <a:pt x="1103" y="336"/>
                    <a:pt x="1414" y="336"/>
                  </a:cubicBezTo>
                  <a:cubicBezTo>
                    <a:pt x="1539" y="336"/>
                    <a:pt x="1663" y="368"/>
                    <a:pt x="1778" y="439"/>
                  </a:cubicBezTo>
                  <a:cubicBezTo>
                    <a:pt x="2370" y="815"/>
                    <a:pt x="2081" y="1747"/>
                    <a:pt x="1369" y="1811"/>
                  </a:cubicBezTo>
                  <a:cubicBezTo>
                    <a:pt x="1162" y="1830"/>
                    <a:pt x="1156" y="2147"/>
                    <a:pt x="1352" y="2147"/>
                  </a:cubicBezTo>
                  <a:cubicBezTo>
                    <a:pt x="1358" y="2147"/>
                    <a:pt x="1363" y="2147"/>
                    <a:pt x="1369" y="2146"/>
                  </a:cubicBezTo>
                  <a:cubicBezTo>
                    <a:pt x="1369" y="2146"/>
                    <a:pt x="1370" y="2146"/>
                    <a:pt x="1371" y="2146"/>
                  </a:cubicBezTo>
                  <a:lnTo>
                    <a:pt x="1371" y="2146"/>
                  </a:lnTo>
                  <a:cubicBezTo>
                    <a:pt x="1417" y="2142"/>
                    <a:pt x="1466" y="2140"/>
                    <a:pt x="1516" y="2140"/>
                  </a:cubicBezTo>
                  <a:cubicBezTo>
                    <a:pt x="2185" y="2140"/>
                    <a:pt x="3196" y="2504"/>
                    <a:pt x="2743" y="3383"/>
                  </a:cubicBezTo>
                  <a:cubicBezTo>
                    <a:pt x="2532" y="3794"/>
                    <a:pt x="2168" y="3934"/>
                    <a:pt x="1769" y="3934"/>
                  </a:cubicBezTo>
                  <a:cubicBezTo>
                    <a:pt x="1269" y="3934"/>
                    <a:pt x="715" y="3715"/>
                    <a:pt x="336" y="3530"/>
                  </a:cubicBezTo>
                  <a:cubicBezTo>
                    <a:pt x="310" y="3517"/>
                    <a:pt x="284" y="3512"/>
                    <a:pt x="260" y="3512"/>
                  </a:cubicBezTo>
                  <a:cubicBezTo>
                    <a:pt x="105" y="3512"/>
                    <a:pt x="1" y="3738"/>
                    <a:pt x="167" y="3820"/>
                  </a:cubicBezTo>
                  <a:cubicBezTo>
                    <a:pt x="611" y="4035"/>
                    <a:pt x="1227" y="4242"/>
                    <a:pt x="1791" y="4242"/>
                  </a:cubicBezTo>
                  <a:cubicBezTo>
                    <a:pt x="2380" y="4242"/>
                    <a:pt x="2911" y="4016"/>
                    <a:pt x="3128" y="3341"/>
                  </a:cubicBezTo>
                  <a:cubicBezTo>
                    <a:pt x="3389" y="2525"/>
                    <a:pt x="2739" y="2021"/>
                    <a:pt x="2031" y="1860"/>
                  </a:cubicBezTo>
                  <a:lnTo>
                    <a:pt x="2031" y="1860"/>
                  </a:lnTo>
                  <a:cubicBezTo>
                    <a:pt x="2442" y="1513"/>
                    <a:pt x="2637" y="916"/>
                    <a:pt x="2287" y="421"/>
                  </a:cubicBezTo>
                  <a:cubicBezTo>
                    <a:pt x="2082" y="131"/>
                    <a:pt x="1768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2" name="Google Shape;11432;p21"/>
            <p:cNvSpPr/>
            <p:nvPr/>
          </p:nvSpPr>
          <p:spPr>
            <a:xfrm>
              <a:off x="6690300" y="2745475"/>
              <a:ext cx="68450" cy="82925"/>
            </a:xfrm>
            <a:custGeom>
              <a:avLst/>
              <a:gdLst/>
              <a:ahLst/>
              <a:cxnLst/>
              <a:rect l="l" t="t" r="r" b="b"/>
              <a:pathLst>
                <a:path w="2738" h="3317" extrusionOk="0">
                  <a:moveTo>
                    <a:pt x="239" y="0"/>
                  </a:moveTo>
                  <a:cubicBezTo>
                    <a:pt x="117" y="0"/>
                    <a:pt x="1" y="119"/>
                    <a:pt x="93" y="240"/>
                  </a:cubicBezTo>
                  <a:lnTo>
                    <a:pt x="2357" y="3245"/>
                  </a:lnTo>
                  <a:cubicBezTo>
                    <a:pt x="2395" y="3296"/>
                    <a:pt x="2447" y="3317"/>
                    <a:pt x="2498" y="3317"/>
                  </a:cubicBezTo>
                  <a:cubicBezTo>
                    <a:pt x="2620" y="3317"/>
                    <a:pt x="2737" y="3198"/>
                    <a:pt x="2645" y="3077"/>
                  </a:cubicBezTo>
                  <a:lnTo>
                    <a:pt x="381" y="72"/>
                  </a:lnTo>
                  <a:cubicBezTo>
                    <a:pt x="343" y="21"/>
                    <a:pt x="291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3" name="Google Shape;11433;p21"/>
            <p:cNvSpPr/>
            <p:nvPr/>
          </p:nvSpPr>
          <p:spPr>
            <a:xfrm>
              <a:off x="6694750" y="2735100"/>
              <a:ext cx="51450" cy="93700"/>
            </a:xfrm>
            <a:custGeom>
              <a:avLst/>
              <a:gdLst/>
              <a:ahLst/>
              <a:cxnLst/>
              <a:rect l="l" t="t" r="r" b="b"/>
              <a:pathLst>
                <a:path w="2058" h="3748" extrusionOk="0">
                  <a:moveTo>
                    <a:pt x="1831" y="0"/>
                  </a:moveTo>
                  <a:cubicBezTo>
                    <a:pt x="1781" y="0"/>
                    <a:pt x="1733" y="25"/>
                    <a:pt x="1704" y="86"/>
                  </a:cubicBezTo>
                  <a:lnTo>
                    <a:pt x="1706" y="86"/>
                  </a:lnTo>
                  <a:lnTo>
                    <a:pt x="64" y="3492"/>
                  </a:lnTo>
                  <a:cubicBezTo>
                    <a:pt x="0" y="3625"/>
                    <a:pt x="117" y="3747"/>
                    <a:pt x="226" y="3747"/>
                  </a:cubicBezTo>
                  <a:cubicBezTo>
                    <a:pt x="276" y="3747"/>
                    <a:pt x="325" y="3722"/>
                    <a:pt x="354" y="3661"/>
                  </a:cubicBezTo>
                  <a:lnTo>
                    <a:pt x="1994" y="255"/>
                  </a:lnTo>
                  <a:cubicBezTo>
                    <a:pt x="2058" y="122"/>
                    <a:pt x="1941" y="0"/>
                    <a:pt x="1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4" name="Google Shape;11434;p21"/>
            <p:cNvSpPr/>
            <p:nvPr/>
          </p:nvSpPr>
          <p:spPr>
            <a:xfrm>
              <a:off x="6752025" y="2678050"/>
              <a:ext cx="59450" cy="50775"/>
            </a:xfrm>
            <a:custGeom>
              <a:avLst/>
              <a:gdLst/>
              <a:ahLst/>
              <a:cxnLst/>
              <a:rect l="l" t="t" r="r" b="b"/>
              <a:pathLst>
                <a:path w="2378" h="2031" extrusionOk="0">
                  <a:moveTo>
                    <a:pt x="1020" y="0"/>
                  </a:moveTo>
                  <a:cubicBezTo>
                    <a:pt x="719" y="0"/>
                    <a:pt x="424" y="78"/>
                    <a:pt x="161" y="225"/>
                  </a:cubicBezTo>
                  <a:cubicBezTo>
                    <a:pt x="1" y="313"/>
                    <a:pt x="99" y="537"/>
                    <a:pt x="248" y="537"/>
                  </a:cubicBezTo>
                  <a:cubicBezTo>
                    <a:pt x="274" y="537"/>
                    <a:pt x="302" y="530"/>
                    <a:pt x="330" y="515"/>
                  </a:cubicBezTo>
                  <a:cubicBezTo>
                    <a:pt x="509" y="413"/>
                    <a:pt x="707" y="354"/>
                    <a:pt x="910" y="338"/>
                  </a:cubicBezTo>
                  <a:lnTo>
                    <a:pt x="910" y="338"/>
                  </a:lnTo>
                  <a:cubicBezTo>
                    <a:pt x="956" y="777"/>
                    <a:pt x="914" y="1221"/>
                    <a:pt x="786" y="1643"/>
                  </a:cubicBezTo>
                  <a:cubicBezTo>
                    <a:pt x="768" y="1709"/>
                    <a:pt x="798" y="1802"/>
                    <a:pt x="862" y="1832"/>
                  </a:cubicBezTo>
                  <a:cubicBezTo>
                    <a:pt x="1145" y="1964"/>
                    <a:pt x="1429" y="2030"/>
                    <a:pt x="1721" y="2030"/>
                  </a:cubicBezTo>
                  <a:cubicBezTo>
                    <a:pt x="1872" y="2030"/>
                    <a:pt x="2025" y="2013"/>
                    <a:pt x="2182" y="1977"/>
                  </a:cubicBezTo>
                  <a:cubicBezTo>
                    <a:pt x="2378" y="1933"/>
                    <a:pt x="2314" y="1649"/>
                    <a:pt x="2134" y="1649"/>
                  </a:cubicBezTo>
                  <a:cubicBezTo>
                    <a:pt x="2121" y="1649"/>
                    <a:pt x="2108" y="1651"/>
                    <a:pt x="2093" y="1654"/>
                  </a:cubicBezTo>
                  <a:cubicBezTo>
                    <a:pt x="1964" y="1683"/>
                    <a:pt x="1838" y="1698"/>
                    <a:pt x="1713" y="1698"/>
                  </a:cubicBezTo>
                  <a:cubicBezTo>
                    <a:pt x="1520" y="1698"/>
                    <a:pt x="1332" y="1663"/>
                    <a:pt x="1146" y="1591"/>
                  </a:cubicBezTo>
                  <a:lnTo>
                    <a:pt x="1146" y="1591"/>
                  </a:lnTo>
                  <a:cubicBezTo>
                    <a:pt x="1268" y="1106"/>
                    <a:pt x="1288" y="623"/>
                    <a:pt x="1215" y="123"/>
                  </a:cubicBezTo>
                  <a:cubicBezTo>
                    <a:pt x="1204" y="51"/>
                    <a:pt x="1120" y="0"/>
                    <a:pt x="1054" y="0"/>
                  </a:cubicBezTo>
                  <a:cubicBezTo>
                    <a:pt x="1043" y="0"/>
                    <a:pt x="1032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5" name="Google Shape;11435;p21"/>
            <p:cNvSpPr/>
            <p:nvPr/>
          </p:nvSpPr>
          <p:spPr>
            <a:xfrm>
              <a:off x="6830850" y="2740600"/>
              <a:ext cx="17325" cy="77225"/>
            </a:xfrm>
            <a:custGeom>
              <a:avLst/>
              <a:gdLst/>
              <a:ahLst/>
              <a:cxnLst/>
              <a:rect l="l" t="t" r="r" b="b"/>
              <a:pathLst>
                <a:path w="693" h="3089" extrusionOk="0">
                  <a:moveTo>
                    <a:pt x="375" y="0"/>
                  </a:moveTo>
                  <a:cubicBezTo>
                    <a:pt x="309" y="0"/>
                    <a:pt x="246" y="37"/>
                    <a:pt x="226" y="121"/>
                  </a:cubicBezTo>
                  <a:cubicBezTo>
                    <a:pt x="0" y="1079"/>
                    <a:pt x="32" y="2034"/>
                    <a:pt x="330" y="2972"/>
                  </a:cubicBezTo>
                  <a:cubicBezTo>
                    <a:pt x="356" y="3053"/>
                    <a:pt x="423" y="3088"/>
                    <a:pt x="490" y="3088"/>
                  </a:cubicBezTo>
                  <a:cubicBezTo>
                    <a:pt x="591" y="3088"/>
                    <a:pt x="693" y="3007"/>
                    <a:pt x="653" y="2883"/>
                  </a:cubicBezTo>
                  <a:cubicBezTo>
                    <a:pt x="373" y="2000"/>
                    <a:pt x="336" y="1111"/>
                    <a:pt x="548" y="209"/>
                  </a:cubicBezTo>
                  <a:cubicBezTo>
                    <a:pt x="578" y="83"/>
                    <a:pt x="47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6" name="Google Shape;11436;p21"/>
            <p:cNvSpPr/>
            <p:nvPr/>
          </p:nvSpPr>
          <p:spPr>
            <a:xfrm>
              <a:off x="6810150" y="2777225"/>
              <a:ext cx="69475" cy="13750"/>
            </a:xfrm>
            <a:custGeom>
              <a:avLst/>
              <a:gdLst/>
              <a:ahLst/>
              <a:cxnLst/>
              <a:rect l="l" t="t" r="r" b="b"/>
              <a:pathLst>
                <a:path w="2779" h="550" extrusionOk="0">
                  <a:moveTo>
                    <a:pt x="1806" y="0"/>
                  </a:moveTo>
                  <a:cubicBezTo>
                    <a:pt x="1261" y="0"/>
                    <a:pt x="717" y="74"/>
                    <a:pt x="191" y="221"/>
                  </a:cubicBezTo>
                  <a:cubicBezTo>
                    <a:pt x="0" y="273"/>
                    <a:pt x="58" y="549"/>
                    <a:pt x="231" y="549"/>
                  </a:cubicBezTo>
                  <a:cubicBezTo>
                    <a:pt x="246" y="549"/>
                    <a:pt x="262" y="547"/>
                    <a:pt x="279" y="543"/>
                  </a:cubicBezTo>
                  <a:lnTo>
                    <a:pt x="279" y="543"/>
                  </a:lnTo>
                  <a:lnTo>
                    <a:pt x="278" y="544"/>
                  </a:lnTo>
                  <a:cubicBezTo>
                    <a:pt x="780" y="405"/>
                    <a:pt x="1298" y="335"/>
                    <a:pt x="1817" y="335"/>
                  </a:cubicBezTo>
                  <a:cubicBezTo>
                    <a:pt x="2067" y="335"/>
                    <a:pt x="2317" y="351"/>
                    <a:pt x="2566" y="384"/>
                  </a:cubicBezTo>
                  <a:cubicBezTo>
                    <a:pt x="2574" y="385"/>
                    <a:pt x="2581" y="385"/>
                    <a:pt x="2589" y="385"/>
                  </a:cubicBezTo>
                  <a:cubicBezTo>
                    <a:pt x="2779" y="385"/>
                    <a:pt x="2770" y="75"/>
                    <a:pt x="2566" y="48"/>
                  </a:cubicBezTo>
                  <a:cubicBezTo>
                    <a:pt x="2313" y="16"/>
                    <a:pt x="2059" y="0"/>
                    <a:pt x="1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7" name="Google Shape;11437;p21"/>
            <p:cNvSpPr/>
            <p:nvPr/>
          </p:nvSpPr>
          <p:spPr>
            <a:xfrm>
              <a:off x="6898150" y="2742950"/>
              <a:ext cx="91725" cy="83975"/>
            </a:xfrm>
            <a:custGeom>
              <a:avLst/>
              <a:gdLst/>
              <a:ahLst/>
              <a:cxnLst/>
              <a:rect l="l" t="t" r="r" b="b"/>
              <a:pathLst>
                <a:path w="3669" h="3359" extrusionOk="0">
                  <a:moveTo>
                    <a:pt x="2612" y="0"/>
                  </a:moveTo>
                  <a:cubicBezTo>
                    <a:pt x="2519" y="0"/>
                    <a:pt x="2422" y="83"/>
                    <a:pt x="2440" y="208"/>
                  </a:cubicBezTo>
                  <a:cubicBezTo>
                    <a:pt x="2440" y="208"/>
                    <a:pt x="2440" y="208"/>
                    <a:pt x="2440" y="208"/>
                  </a:cubicBezTo>
                  <a:lnTo>
                    <a:pt x="2440" y="208"/>
                  </a:lnTo>
                  <a:cubicBezTo>
                    <a:pt x="2522" y="803"/>
                    <a:pt x="2611" y="1441"/>
                    <a:pt x="2432" y="2026"/>
                  </a:cubicBezTo>
                  <a:cubicBezTo>
                    <a:pt x="2282" y="2526"/>
                    <a:pt x="1798" y="3025"/>
                    <a:pt x="1248" y="3025"/>
                  </a:cubicBezTo>
                  <a:cubicBezTo>
                    <a:pt x="1180" y="3025"/>
                    <a:pt x="1111" y="3018"/>
                    <a:pt x="1041" y="3001"/>
                  </a:cubicBezTo>
                  <a:cubicBezTo>
                    <a:pt x="268" y="2820"/>
                    <a:pt x="378" y="1962"/>
                    <a:pt x="628" y="1409"/>
                  </a:cubicBezTo>
                  <a:cubicBezTo>
                    <a:pt x="745" y="1148"/>
                    <a:pt x="809" y="974"/>
                    <a:pt x="1099" y="930"/>
                  </a:cubicBezTo>
                  <a:cubicBezTo>
                    <a:pt x="1390" y="885"/>
                    <a:pt x="1712" y="905"/>
                    <a:pt x="2008" y="893"/>
                  </a:cubicBezTo>
                  <a:cubicBezTo>
                    <a:pt x="2219" y="886"/>
                    <a:pt x="2223" y="559"/>
                    <a:pt x="2017" y="559"/>
                  </a:cubicBezTo>
                  <a:cubicBezTo>
                    <a:pt x="2014" y="559"/>
                    <a:pt x="2011" y="559"/>
                    <a:pt x="2008" y="559"/>
                  </a:cubicBezTo>
                  <a:lnTo>
                    <a:pt x="2007" y="559"/>
                  </a:lnTo>
                  <a:cubicBezTo>
                    <a:pt x="1985" y="560"/>
                    <a:pt x="1962" y="560"/>
                    <a:pt x="1938" y="560"/>
                  </a:cubicBezTo>
                  <a:cubicBezTo>
                    <a:pt x="1757" y="560"/>
                    <a:pt x="1511" y="539"/>
                    <a:pt x="1278" y="539"/>
                  </a:cubicBezTo>
                  <a:cubicBezTo>
                    <a:pt x="1047" y="539"/>
                    <a:pt x="828" y="560"/>
                    <a:pt x="695" y="643"/>
                  </a:cubicBezTo>
                  <a:cubicBezTo>
                    <a:pt x="451" y="795"/>
                    <a:pt x="271" y="1343"/>
                    <a:pt x="190" y="1605"/>
                  </a:cubicBezTo>
                  <a:cubicBezTo>
                    <a:pt x="1" y="2211"/>
                    <a:pt x="85" y="2949"/>
                    <a:pt x="716" y="3251"/>
                  </a:cubicBezTo>
                  <a:cubicBezTo>
                    <a:pt x="871" y="3325"/>
                    <a:pt x="1036" y="3359"/>
                    <a:pt x="1203" y="3359"/>
                  </a:cubicBezTo>
                  <a:cubicBezTo>
                    <a:pt x="1662" y="3359"/>
                    <a:pt x="2131" y="3105"/>
                    <a:pt x="2419" y="2763"/>
                  </a:cubicBezTo>
                  <a:cubicBezTo>
                    <a:pt x="2718" y="2408"/>
                    <a:pt x="2834" y="1971"/>
                    <a:pt x="2862" y="1516"/>
                  </a:cubicBezTo>
                  <a:lnTo>
                    <a:pt x="2862" y="1516"/>
                  </a:lnTo>
                  <a:cubicBezTo>
                    <a:pt x="3009" y="1974"/>
                    <a:pt x="3157" y="2432"/>
                    <a:pt x="3305" y="2890"/>
                  </a:cubicBezTo>
                  <a:cubicBezTo>
                    <a:pt x="3331" y="2971"/>
                    <a:pt x="3399" y="3006"/>
                    <a:pt x="3466" y="3006"/>
                  </a:cubicBezTo>
                  <a:cubicBezTo>
                    <a:pt x="3567" y="3006"/>
                    <a:pt x="3669" y="2925"/>
                    <a:pt x="3628" y="2801"/>
                  </a:cubicBezTo>
                  <a:cubicBezTo>
                    <a:pt x="3340" y="1907"/>
                    <a:pt x="3052" y="1014"/>
                    <a:pt x="2762" y="120"/>
                  </a:cubicBezTo>
                  <a:cubicBezTo>
                    <a:pt x="2735" y="36"/>
                    <a:pt x="2674" y="0"/>
                    <a:pt x="2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8" name="Google Shape;11438;p21"/>
            <p:cNvSpPr/>
            <p:nvPr/>
          </p:nvSpPr>
          <p:spPr>
            <a:xfrm>
              <a:off x="6994375" y="2709500"/>
              <a:ext cx="80900" cy="108450"/>
            </a:xfrm>
            <a:custGeom>
              <a:avLst/>
              <a:gdLst/>
              <a:ahLst/>
              <a:cxnLst/>
              <a:rect l="l" t="t" r="r" b="b"/>
              <a:pathLst>
                <a:path w="3236" h="4338" extrusionOk="0">
                  <a:moveTo>
                    <a:pt x="245" y="1"/>
                  </a:moveTo>
                  <a:cubicBezTo>
                    <a:pt x="162" y="1"/>
                    <a:pt x="80" y="55"/>
                    <a:pt x="83" y="163"/>
                  </a:cubicBezTo>
                  <a:lnTo>
                    <a:pt x="141" y="2506"/>
                  </a:lnTo>
                  <a:cubicBezTo>
                    <a:pt x="153" y="2992"/>
                    <a:pt x="0" y="3583"/>
                    <a:pt x="369" y="3944"/>
                  </a:cubicBezTo>
                  <a:cubicBezTo>
                    <a:pt x="636" y="4206"/>
                    <a:pt x="1013" y="4338"/>
                    <a:pt x="1389" y="4338"/>
                  </a:cubicBezTo>
                  <a:cubicBezTo>
                    <a:pt x="1799" y="4338"/>
                    <a:pt x="2207" y="4180"/>
                    <a:pt x="2464" y="3862"/>
                  </a:cubicBezTo>
                  <a:cubicBezTo>
                    <a:pt x="3235" y="2908"/>
                    <a:pt x="2406" y="1861"/>
                    <a:pt x="1566" y="1861"/>
                  </a:cubicBezTo>
                  <a:cubicBezTo>
                    <a:pt x="1225" y="1861"/>
                    <a:pt x="881" y="2034"/>
                    <a:pt x="643" y="2455"/>
                  </a:cubicBezTo>
                  <a:cubicBezTo>
                    <a:pt x="570" y="2585"/>
                    <a:pt x="685" y="2706"/>
                    <a:pt x="799" y="2706"/>
                  </a:cubicBezTo>
                  <a:cubicBezTo>
                    <a:pt x="849" y="2706"/>
                    <a:pt x="900" y="2682"/>
                    <a:pt x="932" y="2625"/>
                  </a:cubicBezTo>
                  <a:cubicBezTo>
                    <a:pt x="1096" y="2336"/>
                    <a:pt x="1339" y="2215"/>
                    <a:pt x="1582" y="2215"/>
                  </a:cubicBezTo>
                  <a:cubicBezTo>
                    <a:pt x="2060" y="2215"/>
                    <a:pt x="2532" y="2685"/>
                    <a:pt x="2369" y="3268"/>
                  </a:cubicBezTo>
                  <a:cubicBezTo>
                    <a:pt x="2241" y="3724"/>
                    <a:pt x="1778" y="3996"/>
                    <a:pt x="1339" y="3996"/>
                  </a:cubicBezTo>
                  <a:cubicBezTo>
                    <a:pt x="974" y="3996"/>
                    <a:pt x="625" y="3808"/>
                    <a:pt x="498" y="3383"/>
                  </a:cubicBezTo>
                  <a:cubicBezTo>
                    <a:pt x="374" y="2971"/>
                    <a:pt x="472" y="2352"/>
                    <a:pt x="461" y="1918"/>
                  </a:cubicBezTo>
                  <a:cubicBezTo>
                    <a:pt x="446" y="1333"/>
                    <a:pt x="432" y="747"/>
                    <a:pt x="417" y="163"/>
                  </a:cubicBezTo>
                  <a:cubicBezTo>
                    <a:pt x="414" y="55"/>
                    <a:pt x="329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39" name="Google Shape;11439;p21"/>
            <p:cNvSpPr/>
            <p:nvPr/>
          </p:nvSpPr>
          <p:spPr>
            <a:xfrm>
              <a:off x="7091950" y="2718850"/>
              <a:ext cx="45225" cy="103000"/>
            </a:xfrm>
            <a:custGeom>
              <a:avLst/>
              <a:gdLst/>
              <a:ahLst/>
              <a:cxnLst/>
              <a:rect l="l" t="t" r="r" b="b"/>
              <a:pathLst>
                <a:path w="1809" h="4120" extrusionOk="0">
                  <a:moveTo>
                    <a:pt x="1423" y="0"/>
                  </a:moveTo>
                  <a:cubicBezTo>
                    <a:pt x="1395" y="0"/>
                    <a:pt x="1364" y="10"/>
                    <a:pt x="1334" y="33"/>
                  </a:cubicBezTo>
                  <a:lnTo>
                    <a:pt x="1334" y="31"/>
                  </a:lnTo>
                  <a:lnTo>
                    <a:pt x="1334" y="31"/>
                  </a:lnTo>
                  <a:cubicBezTo>
                    <a:pt x="1" y="1033"/>
                    <a:pt x="68" y="3196"/>
                    <a:pt x="1487" y="4093"/>
                  </a:cubicBezTo>
                  <a:cubicBezTo>
                    <a:pt x="1516" y="4112"/>
                    <a:pt x="1545" y="4120"/>
                    <a:pt x="1572" y="4120"/>
                  </a:cubicBezTo>
                  <a:cubicBezTo>
                    <a:pt x="1713" y="4120"/>
                    <a:pt x="1808" y="3901"/>
                    <a:pt x="1654" y="3803"/>
                  </a:cubicBezTo>
                  <a:cubicBezTo>
                    <a:pt x="465" y="3053"/>
                    <a:pt x="368" y="1172"/>
                    <a:pt x="1502" y="321"/>
                  </a:cubicBezTo>
                  <a:cubicBezTo>
                    <a:pt x="1643" y="215"/>
                    <a:pt x="1555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0" name="Google Shape;11440;p21"/>
            <p:cNvSpPr/>
            <p:nvPr/>
          </p:nvSpPr>
          <p:spPr>
            <a:xfrm>
              <a:off x="7147675" y="2746325"/>
              <a:ext cx="47425" cy="77425"/>
            </a:xfrm>
            <a:custGeom>
              <a:avLst/>
              <a:gdLst/>
              <a:ahLst/>
              <a:cxnLst/>
              <a:rect l="l" t="t" r="r" b="b"/>
              <a:pathLst>
                <a:path w="1897" h="3097" extrusionOk="0">
                  <a:moveTo>
                    <a:pt x="1264" y="1"/>
                  </a:moveTo>
                  <a:cubicBezTo>
                    <a:pt x="920" y="1"/>
                    <a:pt x="605" y="290"/>
                    <a:pt x="548" y="659"/>
                  </a:cubicBezTo>
                  <a:cubicBezTo>
                    <a:pt x="452" y="1269"/>
                    <a:pt x="1053" y="1638"/>
                    <a:pt x="1562" y="1811"/>
                  </a:cubicBezTo>
                  <a:lnTo>
                    <a:pt x="1562" y="1811"/>
                  </a:lnTo>
                  <a:cubicBezTo>
                    <a:pt x="1559" y="2121"/>
                    <a:pt x="1557" y="2431"/>
                    <a:pt x="1554" y="2741"/>
                  </a:cubicBezTo>
                  <a:lnTo>
                    <a:pt x="1554" y="2741"/>
                  </a:lnTo>
                  <a:cubicBezTo>
                    <a:pt x="1441" y="2757"/>
                    <a:pt x="1329" y="2766"/>
                    <a:pt x="1217" y="2766"/>
                  </a:cubicBezTo>
                  <a:cubicBezTo>
                    <a:pt x="921" y="2766"/>
                    <a:pt x="632" y="2706"/>
                    <a:pt x="344" y="2582"/>
                  </a:cubicBezTo>
                  <a:cubicBezTo>
                    <a:pt x="319" y="2572"/>
                    <a:pt x="295" y="2567"/>
                    <a:pt x="272" y="2567"/>
                  </a:cubicBezTo>
                  <a:cubicBezTo>
                    <a:pt x="110" y="2567"/>
                    <a:pt x="1" y="2798"/>
                    <a:pt x="174" y="2872"/>
                  </a:cubicBezTo>
                  <a:cubicBezTo>
                    <a:pt x="524" y="3021"/>
                    <a:pt x="868" y="3096"/>
                    <a:pt x="1226" y="3096"/>
                  </a:cubicBezTo>
                  <a:cubicBezTo>
                    <a:pt x="1402" y="3096"/>
                    <a:pt x="1581" y="3078"/>
                    <a:pt x="1765" y="3042"/>
                  </a:cubicBezTo>
                  <a:cubicBezTo>
                    <a:pt x="1837" y="3028"/>
                    <a:pt x="1887" y="2950"/>
                    <a:pt x="1889" y="2880"/>
                  </a:cubicBezTo>
                  <a:cubicBezTo>
                    <a:pt x="1890" y="2483"/>
                    <a:pt x="1894" y="2085"/>
                    <a:pt x="1897" y="1689"/>
                  </a:cubicBezTo>
                  <a:cubicBezTo>
                    <a:pt x="1897" y="1614"/>
                    <a:pt x="1846" y="1548"/>
                    <a:pt x="1775" y="1527"/>
                  </a:cubicBezTo>
                  <a:cubicBezTo>
                    <a:pt x="1541" y="1460"/>
                    <a:pt x="1302" y="1377"/>
                    <a:pt x="1116" y="1213"/>
                  </a:cubicBezTo>
                  <a:cubicBezTo>
                    <a:pt x="980" y="1106"/>
                    <a:pt x="891" y="950"/>
                    <a:pt x="868" y="778"/>
                  </a:cubicBezTo>
                  <a:cubicBezTo>
                    <a:pt x="895" y="503"/>
                    <a:pt x="1034" y="365"/>
                    <a:pt x="1285" y="365"/>
                  </a:cubicBezTo>
                  <a:cubicBezTo>
                    <a:pt x="1323" y="365"/>
                    <a:pt x="1365" y="369"/>
                    <a:pt x="1408" y="375"/>
                  </a:cubicBezTo>
                  <a:cubicBezTo>
                    <a:pt x="1437" y="392"/>
                    <a:pt x="1465" y="399"/>
                    <a:pt x="1492" y="399"/>
                  </a:cubicBezTo>
                  <a:cubicBezTo>
                    <a:pt x="1638" y="399"/>
                    <a:pt x="1735" y="177"/>
                    <a:pt x="1578" y="85"/>
                  </a:cubicBezTo>
                  <a:lnTo>
                    <a:pt x="1578" y="85"/>
                  </a:lnTo>
                  <a:lnTo>
                    <a:pt x="1578" y="87"/>
                  </a:lnTo>
                  <a:cubicBezTo>
                    <a:pt x="1475" y="28"/>
                    <a:pt x="136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1" name="Google Shape;11441;p21"/>
            <p:cNvSpPr/>
            <p:nvPr/>
          </p:nvSpPr>
          <p:spPr>
            <a:xfrm>
              <a:off x="7205625" y="2726275"/>
              <a:ext cx="55025" cy="113925"/>
            </a:xfrm>
            <a:custGeom>
              <a:avLst/>
              <a:gdLst/>
              <a:ahLst/>
              <a:cxnLst/>
              <a:rect l="l" t="t" r="r" b="b"/>
              <a:pathLst>
                <a:path w="2201" h="4557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lnTo>
                    <a:pt x="135" y="274"/>
                  </a:lnTo>
                  <a:cubicBezTo>
                    <a:pt x="1385" y="1250"/>
                    <a:pt x="1841" y="2870"/>
                    <a:pt x="1279" y="4355"/>
                  </a:cubicBezTo>
                  <a:cubicBezTo>
                    <a:pt x="1233" y="4476"/>
                    <a:pt x="1334" y="4556"/>
                    <a:pt x="1437" y="4556"/>
                  </a:cubicBezTo>
                  <a:cubicBezTo>
                    <a:pt x="1505" y="4556"/>
                    <a:pt x="1573" y="4522"/>
                    <a:pt x="1603" y="4443"/>
                  </a:cubicBezTo>
                  <a:cubicBezTo>
                    <a:pt x="2201" y="2864"/>
                    <a:pt x="1702" y="1080"/>
                    <a:pt x="372" y="39"/>
                  </a:cubicBezTo>
                  <a:cubicBezTo>
                    <a:pt x="337" y="12"/>
                    <a:pt x="30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2" name="Google Shape;11442;p21"/>
            <p:cNvSpPr/>
            <p:nvPr/>
          </p:nvSpPr>
          <p:spPr>
            <a:xfrm>
              <a:off x="7244300" y="2682850"/>
              <a:ext cx="55750" cy="63325"/>
            </a:xfrm>
            <a:custGeom>
              <a:avLst/>
              <a:gdLst/>
              <a:ahLst/>
              <a:cxnLst/>
              <a:rect l="l" t="t" r="r" b="b"/>
              <a:pathLst>
                <a:path w="2230" h="2533" extrusionOk="0">
                  <a:moveTo>
                    <a:pt x="756" y="0"/>
                  </a:moveTo>
                  <a:cubicBezTo>
                    <a:pt x="515" y="0"/>
                    <a:pt x="273" y="94"/>
                    <a:pt x="109" y="280"/>
                  </a:cubicBezTo>
                  <a:cubicBezTo>
                    <a:pt x="1" y="402"/>
                    <a:pt x="113" y="570"/>
                    <a:pt x="235" y="570"/>
                  </a:cubicBezTo>
                  <a:cubicBezTo>
                    <a:pt x="273" y="570"/>
                    <a:pt x="312" y="554"/>
                    <a:pt x="346" y="516"/>
                  </a:cubicBezTo>
                  <a:lnTo>
                    <a:pt x="346" y="518"/>
                  </a:lnTo>
                  <a:cubicBezTo>
                    <a:pt x="451" y="397"/>
                    <a:pt x="604" y="332"/>
                    <a:pt x="757" y="332"/>
                  </a:cubicBezTo>
                  <a:cubicBezTo>
                    <a:pt x="878" y="332"/>
                    <a:pt x="998" y="372"/>
                    <a:pt x="1095" y="460"/>
                  </a:cubicBezTo>
                  <a:cubicBezTo>
                    <a:pt x="1380" y="717"/>
                    <a:pt x="1187" y="1121"/>
                    <a:pt x="885" y="1246"/>
                  </a:cubicBezTo>
                  <a:lnTo>
                    <a:pt x="885" y="1246"/>
                  </a:lnTo>
                  <a:cubicBezTo>
                    <a:pt x="806" y="1258"/>
                    <a:pt x="733" y="1274"/>
                    <a:pt x="667" y="1290"/>
                  </a:cubicBezTo>
                  <a:cubicBezTo>
                    <a:pt x="486" y="1334"/>
                    <a:pt x="520" y="1618"/>
                    <a:pt x="707" y="1618"/>
                  </a:cubicBezTo>
                  <a:cubicBezTo>
                    <a:pt x="709" y="1618"/>
                    <a:pt x="710" y="1618"/>
                    <a:pt x="712" y="1618"/>
                  </a:cubicBezTo>
                  <a:cubicBezTo>
                    <a:pt x="812" y="1615"/>
                    <a:pt x="910" y="1593"/>
                    <a:pt x="1001" y="1557"/>
                  </a:cubicBezTo>
                  <a:lnTo>
                    <a:pt x="1001" y="1557"/>
                  </a:lnTo>
                  <a:cubicBezTo>
                    <a:pt x="1098" y="1538"/>
                    <a:pt x="1199" y="1525"/>
                    <a:pt x="1297" y="1525"/>
                  </a:cubicBezTo>
                  <a:cubicBezTo>
                    <a:pt x="1393" y="1525"/>
                    <a:pt x="1487" y="1538"/>
                    <a:pt x="1574" y="1570"/>
                  </a:cubicBezTo>
                  <a:cubicBezTo>
                    <a:pt x="1718" y="1625"/>
                    <a:pt x="1854" y="1714"/>
                    <a:pt x="1860" y="1883"/>
                  </a:cubicBezTo>
                  <a:cubicBezTo>
                    <a:pt x="1863" y="1961"/>
                    <a:pt x="1758" y="2212"/>
                    <a:pt x="1633" y="2212"/>
                  </a:cubicBezTo>
                  <a:cubicBezTo>
                    <a:pt x="1611" y="2212"/>
                    <a:pt x="1589" y="2204"/>
                    <a:pt x="1566" y="2187"/>
                  </a:cubicBezTo>
                  <a:cubicBezTo>
                    <a:pt x="1531" y="2160"/>
                    <a:pt x="1494" y="2148"/>
                    <a:pt x="1457" y="2148"/>
                  </a:cubicBezTo>
                  <a:cubicBezTo>
                    <a:pt x="1317" y="2148"/>
                    <a:pt x="1194" y="2318"/>
                    <a:pt x="1328" y="2423"/>
                  </a:cubicBezTo>
                  <a:cubicBezTo>
                    <a:pt x="1426" y="2499"/>
                    <a:pt x="1528" y="2533"/>
                    <a:pt x="1625" y="2533"/>
                  </a:cubicBezTo>
                  <a:cubicBezTo>
                    <a:pt x="1949" y="2533"/>
                    <a:pt x="2229" y="2169"/>
                    <a:pt x="2193" y="1810"/>
                  </a:cubicBezTo>
                  <a:cubicBezTo>
                    <a:pt x="2150" y="1390"/>
                    <a:pt x="1802" y="1242"/>
                    <a:pt x="1423" y="1216"/>
                  </a:cubicBezTo>
                  <a:lnTo>
                    <a:pt x="1423" y="1216"/>
                  </a:lnTo>
                  <a:cubicBezTo>
                    <a:pt x="1583" y="980"/>
                    <a:pt x="1631" y="676"/>
                    <a:pt x="1474" y="397"/>
                  </a:cubicBezTo>
                  <a:cubicBezTo>
                    <a:pt x="1325" y="132"/>
                    <a:pt x="1041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3" name="Google Shape;11443;p21"/>
            <p:cNvSpPr/>
            <p:nvPr/>
          </p:nvSpPr>
          <p:spPr>
            <a:xfrm>
              <a:off x="6583125" y="2911175"/>
              <a:ext cx="103100" cy="91575"/>
            </a:xfrm>
            <a:custGeom>
              <a:avLst/>
              <a:gdLst/>
              <a:ahLst/>
              <a:cxnLst/>
              <a:rect l="l" t="t" r="r" b="b"/>
              <a:pathLst>
                <a:path w="4124" h="3663" extrusionOk="0">
                  <a:moveTo>
                    <a:pt x="251" y="1"/>
                  </a:moveTo>
                  <a:cubicBezTo>
                    <a:pt x="118" y="1"/>
                    <a:pt x="0" y="169"/>
                    <a:pt x="124" y="282"/>
                  </a:cubicBezTo>
                  <a:lnTo>
                    <a:pt x="3762" y="3617"/>
                  </a:lnTo>
                  <a:cubicBezTo>
                    <a:pt x="3797" y="3649"/>
                    <a:pt x="3836" y="3662"/>
                    <a:pt x="3873" y="3662"/>
                  </a:cubicBezTo>
                  <a:cubicBezTo>
                    <a:pt x="4006" y="3662"/>
                    <a:pt x="4123" y="3494"/>
                    <a:pt x="3998" y="3381"/>
                  </a:cubicBezTo>
                  <a:lnTo>
                    <a:pt x="362" y="46"/>
                  </a:ln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4" name="Google Shape;11444;p21"/>
            <p:cNvSpPr/>
            <p:nvPr/>
          </p:nvSpPr>
          <p:spPr>
            <a:xfrm>
              <a:off x="6584025" y="2920925"/>
              <a:ext cx="75650" cy="76500"/>
            </a:xfrm>
            <a:custGeom>
              <a:avLst/>
              <a:gdLst/>
              <a:ahLst/>
              <a:cxnLst/>
              <a:rect l="l" t="t" r="r" b="b"/>
              <a:pathLst>
                <a:path w="3026" h="3060" extrusionOk="0">
                  <a:moveTo>
                    <a:pt x="2771" y="1"/>
                  </a:moveTo>
                  <a:cubicBezTo>
                    <a:pt x="2734" y="1"/>
                    <a:pt x="2695" y="13"/>
                    <a:pt x="2660" y="43"/>
                  </a:cubicBezTo>
                  <a:lnTo>
                    <a:pt x="2660" y="42"/>
                  </a:lnTo>
                  <a:cubicBezTo>
                    <a:pt x="1697" y="864"/>
                    <a:pt x="835" y="1796"/>
                    <a:pt x="89" y="2818"/>
                  </a:cubicBezTo>
                  <a:cubicBezTo>
                    <a:pt x="0" y="2941"/>
                    <a:pt x="117" y="3060"/>
                    <a:pt x="238" y="3060"/>
                  </a:cubicBezTo>
                  <a:cubicBezTo>
                    <a:pt x="289" y="3060"/>
                    <a:pt x="341" y="3039"/>
                    <a:pt x="378" y="2988"/>
                  </a:cubicBezTo>
                  <a:cubicBezTo>
                    <a:pt x="1110" y="1990"/>
                    <a:pt x="1955" y="1081"/>
                    <a:pt x="2896" y="280"/>
                  </a:cubicBezTo>
                  <a:cubicBezTo>
                    <a:pt x="3025" y="170"/>
                    <a:pt x="2907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5" name="Google Shape;11445;p21"/>
            <p:cNvSpPr/>
            <p:nvPr/>
          </p:nvSpPr>
          <p:spPr>
            <a:xfrm>
              <a:off x="6683825" y="2931500"/>
              <a:ext cx="72550" cy="119525"/>
            </a:xfrm>
            <a:custGeom>
              <a:avLst/>
              <a:gdLst/>
              <a:ahLst/>
              <a:cxnLst/>
              <a:rect l="l" t="t" r="r" b="b"/>
              <a:pathLst>
                <a:path w="2902" h="4781" extrusionOk="0">
                  <a:moveTo>
                    <a:pt x="288" y="0"/>
                  </a:moveTo>
                  <a:cubicBezTo>
                    <a:pt x="205" y="0"/>
                    <a:pt x="117" y="54"/>
                    <a:pt x="108" y="160"/>
                  </a:cubicBezTo>
                  <a:lnTo>
                    <a:pt x="106" y="160"/>
                  </a:lnTo>
                  <a:cubicBezTo>
                    <a:pt x="44" y="848"/>
                    <a:pt x="1" y="2606"/>
                    <a:pt x="907" y="2851"/>
                  </a:cubicBezTo>
                  <a:cubicBezTo>
                    <a:pt x="975" y="2870"/>
                    <a:pt x="1041" y="2878"/>
                    <a:pt x="1105" y="2878"/>
                  </a:cubicBezTo>
                  <a:cubicBezTo>
                    <a:pt x="1624" y="2878"/>
                    <a:pt x="1983" y="2296"/>
                    <a:pt x="2213" y="1686"/>
                  </a:cubicBezTo>
                  <a:lnTo>
                    <a:pt x="2213" y="1686"/>
                  </a:lnTo>
                  <a:cubicBezTo>
                    <a:pt x="2256" y="2684"/>
                    <a:pt x="2370" y="3677"/>
                    <a:pt x="2556" y="4660"/>
                  </a:cubicBezTo>
                  <a:cubicBezTo>
                    <a:pt x="2572" y="4744"/>
                    <a:pt x="2632" y="4781"/>
                    <a:pt x="2697" y="4781"/>
                  </a:cubicBezTo>
                  <a:cubicBezTo>
                    <a:pt x="2795" y="4781"/>
                    <a:pt x="2902" y="4698"/>
                    <a:pt x="2878" y="4570"/>
                  </a:cubicBezTo>
                  <a:cubicBezTo>
                    <a:pt x="2625" y="3219"/>
                    <a:pt x="2507" y="1845"/>
                    <a:pt x="2530" y="470"/>
                  </a:cubicBezTo>
                  <a:cubicBezTo>
                    <a:pt x="2532" y="366"/>
                    <a:pt x="2437" y="305"/>
                    <a:pt x="2349" y="305"/>
                  </a:cubicBezTo>
                  <a:cubicBezTo>
                    <a:pt x="2280" y="305"/>
                    <a:pt x="2215" y="342"/>
                    <a:pt x="2202" y="424"/>
                  </a:cubicBezTo>
                  <a:cubicBezTo>
                    <a:pt x="2145" y="775"/>
                    <a:pt x="1756" y="2449"/>
                    <a:pt x="1096" y="2449"/>
                  </a:cubicBezTo>
                  <a:cubicBezTo>
                    <a:pt x="984" y="2449"/>
                    <a:pt x="865" y="2401"/>
                    <a:pt x="738" y="2290"/>
                  </a:cubicBezTo>
                  <a:cubicBezTo>
                    <a:pt x="295" y="1904"/>
                    <a:pt x="393" y="697"/>
                    <a:pt x="442" y="160"/>
                  </a:cubicBezTo>
                  <a:cubicBezTo>
                    <a:pt x="451" y="54"/>
                    <a:pt x="372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6" name="Google Shape;11446;p21"/>
            <p:cNvSpPr/>
            <p:nvPr/>
          </p:nvSpPr>
          <p:spPr>
            <a:xfrm>
              <a:off x="6757650" y="2896050"/>
              <a:ext cx="52750" cy="70700"/>
            </a:xfrm>
            <a:custGeom>
              <a:avLst/>
              <a:gdLst/>
              <a:ahLst/>
              <a:cxnLst/>
              <a:rect l="l" t="t" r="r" b="b"/>
              <a:pathLst>
                <a:path w="2110" h="2828" extrusionOk="0">
                  <a:moveTo>
                    <a:pt x="613" y="1"/>
                  </a:moveTo>
                  <a:cubicBezTo>
                    <a:pt x="312" y="1"/>
                    <a:pt x="28" y="179"/>
                    <a:pt x="7" y="518"/>
                  </a:cubicBezTo>
                  <a:cubicBezTo>
                    <a:pt x="0" y="626"/>
                    <a:pt x="81" y="680"/>
                    <a:pt x="165" y="680"/>
                  </a:cubicBezTo>
                  <a:cubicBezTo>
                    <a:pt x="248" y="680"/>
                    <a:pt x="335" y="626"/>
                    <a:pt x="341" y="518"/>
                  </a:cubicBezTo>
                  <a:cubicBezTo>
                    <a:pt x="350" y="382"/>
                    <a:pt x="440" y="332"/>
                    <a:pt x="548" y="332"/>
                  </a:cubicBezTo>
                  <a:cubicBezTo>
                    <a:pt x="695" y="332"/>
                    <a:pt x="873" y="423"/>
                    <a:pt x="924" y="512"/>
                  </a:cubicBezTo>
                  <a:cubicBezTo>
                    <a:pt x="1110" y="833"/>
                    <a:pt x="848" y="1243"/>
                    <a:pt x="649" y="1492"/>
                  </a:cubicBezTo>
                  <a:cubicBezTo>
                    <a:pt x="553" y="1613"/>
                    <a:pt x="635" y="1775"/>
                    <a:pt x="767" y="1775"/>
                  </a:cubicBezTo>
                  <a:cubicBezTo>
                    <a:pt x="794" y="1775"/>
                    <a:pt x="823" y="1769"/>
                    <a:pt x="852" y="1754"/>
                  </a:cubicBezTo>
                  <a:cubicBezTo>
                    <a:pt x="953" y="1705"/>
                    <a:pt x="1076" y="1677"/>
                    <a:pt x="1199" y="1677"/>
                  </a:cubicBezTo>
                  <a:cubicBezTo>
                    <a:pt x="1402" y="1677"/>
                    <a:pt x="1606" y="1752"/>
                    <a:pt x="1711" y="1929"/>
                  </a:cubicBezTo>
                  <a:cubicBezTo>
                    <a:pt x="1858" y="2178"/>
                    <a:pt x="1611" y="2503"/>
                    <a:pt x="1363" y="2503"/>
                  </a:cubicBezTo>
                  <a:cubicBezTo>
                    <a:pt x="1291" y="2503"/>
                    <a:pt x="1219" y="2476"/>
                    <a:pt x="1156" y="2411"/>
                  </a:cubicBezTo>
                  <a:cubicBezTo>
                    <a:pt x="1121" y="2376"/>
                    <a:pt x="1082" y="2361"/>
                    <a:pt x="1044" y="2361"/>
                  </a:cubicBezTo>
                  <a:cubicBezTo>
                    <a:pt x="917" y="2361"/>
                    <a:pt x="803" y="2529"/>
                    <a:pt x="918" y="2648"/>
                  </a:cubicBezTo>
                  <a:cubicBezTo>
                    <a:pt x="1040" y="2773"/>
                    <a:pt x="1193" y="2828"/>
                    <a:pt x="1348" y="2828"/>
                  </a:cubicBezTo>
                  <a:cubicBezTo>
                    <a:pt x="1723" y="2828"/>
                    <a:pt x="2110" y="2509"/>
                    <a:pt x="2103" y="2100"/>
                  </a:cubicBezTo>
                  <a:cubicBezTo>
                    <a:pt x="2094" y="1593"/>
                    <a:pt x="1634" y="1357"/>
                    <a:pt x="1184" y="1357"/>
                  </a:cubicBezTo>
                  <a:cubicBezTo>
                    <a:pt x="1166" y="1357"/>
                    <a:pt x="1147" y="1357"/>
                    <a:pt x="1128" y="1358"/>
                  </a:cubicBezTo>
                  <a:lnTo>
                    <a:pt x="1128" y="1358"/>
                  </a:lnTo>
                  <a:cubicBezTo>
                    <a:pt x="1357" y="924"/>
                    <a:pt x="1470" y="372"/>
                    <a:pt x="985" y="97"/>
                  </a:cubicBezTo>
                  <a:cubicBezTo>
                    <a:pt x="870" y="32"/>
                    <a:pt x="740" y="1"/>
                    <a:pt x="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7" name="Google Shape;11447;p21"/>
            <p:cNvSpPr/>
            <p:nvPr/>
          </p:nvSpPr>
          <p:spPr>
            <a:xfrm>
              <a:off x="6843575" y="2973550"/>
              <a:ext cx="47825" cy="8425"/>
            </a:xfrm>
            <a:custGeom>
              <a:avLst/>
              <a:gdLst/>
              <a:ahLst/>
              <a:cxnLst/>
              <a:rect l="l" t="t" r="r" b="b"/>
              <a:pathLst>
                <a:path w="191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1696" y="336"/>
                  </a:lnTo>
                  <a:cubicBezTo>
                    <a:pt x="1912" y="336"/>
                    <a:pt x="1912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8" name="Google Shape;11448;p21"/>
            <p:cNvSpPr/>
            <p:nvPr/>
          </p:nvSpPr>
          <p:spPr>
            <a:xfrm>
              <a:off x="6928950" y="2920875"/>
              <a:ext cx="34425" cy="115100"/>
            </a:xfrm>
            <a:custGeom>
              <a:avLst/>
              <a:gdLst/>
              <a:ahLst/>
              <a:cxnLst/>
              <a:rect l="l" t="t" r="r" b="b"/>
              <a:pathLst>
                <a:path w="1377" h="4604" extrusionOk="0">
                  <a:moveTo>
                    <a:pt x="670" y="1"/>
                  </a:moveTo>
                  <a:cubicBezTo>
                    <a:pt x="107" y="1"/>
                    <a:pt x="0" y="757"/>
                    <a:pt x="20" y="1241"/>
                  </a:cubicBezTo>
                  <a:cubicBezTo>
                    <a:pt x="64" y="2398"/>
                    <a:pt x="454" y="3522"/>
                    <a:pt x="1016" y="4521"/>
                  </a:cubicBezTo>
                  <a:cubicBezTo>
                    <a:pt x="1048" y="4580"/>
                    <a:pt x="1098" y="4604"/>
                    <a:pt x="1149" y="4604"/>
                  </a:cubicBezTo>
                  <a:cubicBezTo>
                    <a:pt x="1262" y="4604"/>
                    <a:pt x="1377" y="4483"/>
                    <a:pt x="1304" y="4353"/>
                  </a:cubicBezTo>
                  <a:cubicBezTo>
                    <a:pt x="990" y="3792"/>
                    <a:pt x="735" y="3205"/>
                    <a:pt x="570" y="2582"/>
                  </a:cubicBezTo>
                  <a:cubicBezTo>
                    <a:pt x="529" y="2427"/>
                    <a:pt x="70" y="336"/>
                    <a:pt x="684" y="336"/>
                  </a:cubicBezTo>
                  <a:cubicBezTo>
                    <a:pt x="708" y="336"/>
                    <a:pt x="733" y="339"/>
                    <a:pt x="761" y="346"/>
                  </a:cubicBezTo>
                  <a:cubicBezTo>
                    <a:pt x="776" y="350"/>
                    <a:pt x="791" y="352"/>
                    <a:pt x="805" y="352"/>
                  </a:cubicBezTo>
                  <a:cubicBezTo>
                    <a:pt x="983" y="352"/>
                    <a:pt x="1044" y="71"/>
                    <a:pt x="851" y="24"/>
                  </a:cubicBezTo>
                  <a:cubicBezTo>
                    <a:pt x="786" y="8"/>
                    <a:pt x="726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49" name="Google Shape;11449;p21"/>
            <p:cNvSpPr/>
            <p:nvPr/>
          </p:nvSpPr>
          <p:spPr>
            <a:xfrm>
              <a:off x="6992575" y="2940550"/>
              <a:ext cx="60875" cy="64475"/>
            </a:xfrm>
            <a:custGeom>
              <a:avLst/>
              <a:gdLst/>
              <a:ahLst/>
              <a:cxnLst/>
              <a:rect l="l" t="t" r="r" b="b"/>
              <a:pathLst>
                <a:path w="2435" h="2579" extrusionOk="0">
                  <a:moveTo>
                    <a:pt x="236" y="1"/>
                  </a:moveTo>
                  <a:cubicBezTo>
                    <a:pt x="113" y="1"/>
                    <a:pt x="1" y="169"/>
                    <a:pt x="110" y="291"/>
                  </a:cubicBezTo>
                  <a:lnTo>
                    <a:pt x="2089" y="2524"/>
                  </a:lnTo>
                  <a:cubicBezTo>
                    <a:pt x="2123" y="2562"/>
                    <a:pt x="2162" y="2578"/>
                    <a:pt x="2199" y="2578"/>
                  </a:cubicBezTo>
                  <a:cubicBezTo>
                    <a:pt x="2323" y="2578"/>
                    <a:pt x="2435" y="2410"/>
                    <a:pt x="2325" y="2288"/>
                  </a:cubicBezTo>
                  <a:lnTo>
                    <a:pt x="347" y="55"/>
                  </a:ln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0" name="Google Shape;11450;p21"/>
            <p:cNvSpPr/>
            <p:nvPr/>
          </p:nvSpPr>
          <p:spPr>
            <a:xfrm>
              <a:off x="6997675" y="2942075"/>
              <a:ext cx="42050" cy="71575"/>
            </a:xfrm>
            <a:custGeom>
              <a:avLst/>
              <a:gdLst/>
              <a:ahLst/>
              <a:cxnLst/>
              <a:rect l="l" t="t" r="r" b="b"/>
              <a:pathLst>
                <a:path w="1682" h="2863" extrusionOk="0">
                  <a:moveTo>
                    <a:pt x="1446" y="0"/>
                  </a:moveTo>
                  <a:cubicBezTo>
                    <a:pt x="1395" y="0"/>
                    <a:pt x="1343" y="22"/>
                    <a:pt x="1307" y="75"/>
                  </a:cubicBezTo>
                  <a:cubicBezTo>
                    <a:pt x="753" y="865"/>
                    <a:pt x="326" y="1736"/>
                    <a:pt x="39" y="2657"/>
                  </a:cubicBezTo>
                  <a:cubicBezTo>
                    <a:pt x="1" y="2781"/>
                    <a:pt x="103" y="2863"/>
                    <a:pt x="204" y="2863"/>
                  </a:cubicBezTo>
                  <a:cubicBezTo>
                    <a:pt x="271" y="2863"/>
                    <a:pt x="337" y="2827"/>
                    <a:pt x="363" y="2746"/>
                  </a:cubicBezTo>
                  <a:cubicBezTo>
                    <a:pt x="640" y="1853"/>
                    <a:pt x="1057" y="1010"/>
                    <a:pt x="1595" y="244"/>
                  </a:cubicBezTo>
                  <a:cubicBezTo>
                    <a:pt x="1682" y="120"/>
                    <a:pt x="1565" y="0"/>
                    <a:pt x="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1" name="Google Shape;11451;p21"/>
            <p:cNvSpPr/>
            <p:nvPr/>
          </p:nvSpPr>
          <p:spPr>
            <a:xfrm>
              <a:off x="7056850" y="2917750"/>
              <a:ext cx="44625" cy="105300"/>
            </a:xfrm>
            <a:custGeom>
              <a:avLst/>
              <a:gdLst/>
              <a:ahLst/>
              <a:cxnLst/>
              <a:rect l="l" t="t" r="r" b="b"/>
              <a:pathLst>
                <a:path w="1785" h="4212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1164" y="1226"/>
                    <a:pt x="1429" y="2721"/>
                    <a:pt x="761" y="3960"/>
                  </a:cubicBezTo>
                  <a:cubicBezTo>
                    <a:pt x="691" y="4090"/>
                    <a:pt x="806" y="4212"/>
                    <a:pt x="919" y="4212"/>
                  </a:cubicBezTo>
                  <a:cubicBezTo>
                    <a:pt x="969" y="4212"/>
                    <a:pt x="1019" y="4187"/>
                    <a:pt x="1051" y="4129"/>
                  </a:cubicBezTo>
                  <a:cubicBezTo>
                    <a:pt x="1785" y="2767"/>
                    <a:pt x="1510" y="1089"/>
                    <a:pt x="361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2" name="Google Shape;11452;p21"/>
            <p:cNvSpPr/>
            <p:nvPr/>
          </p:nvSpPr>
          <p:spPr>
            <a:xfrm>
              <a:off x="7104475" y="2910925"/>
              <a:ext cx="67350" cy="108425"/>
            </a:xfrm>
            <a:custGeom>
              <a:avLst/>
              <a:gdLst/>
              <a:ahLst/>
              <a:cxnLst/>
              <a:rect l="l" t="t" r="r" b="b"/>
              <a:pathLst>
                <a:path w="2694" h="4337" extrusionOk="0">
                  <a:moveTo>
                    <a:pt x="1717" y="1"/>
                  </a:moveTo>
                  <a:cubicBezTo>
                    <a:pt x="1689" y="1"/>
                    <a:pt x="1658" y="11"/>
                    <a:pt x="1628" y="35"/>
                  </a:cubicBezTo>
                  <a:cubicBezTo>
                    <a:pt x="0" y="1290"/>
                    <a:pt x="420" y="3751"/>
                    <a:pt x="2415" y="4329"/>
                  </a:cubicBezTo>
                  <a:cubicBezTo>
                    <a:pt x="2433" y="4334"/>
                    <a:pt x="2450" y="4336"/>
                    <a:pt x="2465" y="4336"/>
                  </a:cubicBezTo>
                  <a:cubicBezTo>
                    <a:pt x="2635" y="4336"/>
                    <a:pt x="2693" y="4061"/>
                    <a:pt x="2505" y="4007"/>
                  </a:cubicBezTo>
                  <a:cubicBezTo>
                    <a:pt x="816" y="3517"/>
                    <a:pt x="379" y="1418"/>
                    <a:pt x="1797" y="323"/>
                  </a:cubicBezTo>
                  <a:cubicBezTo>
                    <a:pt x="1935" y="216"/>
                    <a:pt x="1847" y="1"/>
                    <a:pt x="1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3" name="Google Shape;11453;p21"/>
            <p:cNvSpPr/>
            <p:nvPr/>
          </p:nvSpPr>
          <p:spPr>
            <a:xfrm>
              <a:off x="7166850" y="2941700"/>
              <a:ext cx="42525" cy="72850"/>
            </a:xfrm>
            <a:custGeom>
              <a:avLst/>
              <a:gdLst/>
              <a:ahLst/>
              <a:cxnLst/>
              <a:rect l="l" t="t" r="r" b="b"/>
              <a:pathLst>
                <a:path w="1701" h="2914" extrusionOk="0">
                  <a:moveTo>
                    <a:pt x="824" y="0"/>
                  </a:moveTo>
                  <a:cubicBezTo>
                    <a:pt x="382" y="0"/>
                    <a:pt x="0" y="366"/>
                    <a:pt x="24" y="840"/>
                  </a:cubicBezTo>
                  <a:cubicBezTo>
                    <a:pt x="27" y="915"/>
                    <a:pt x="76" y="980"/>
                    <a:pt x="147" y="1002"/>
                  </a:cubicBezTo>
                  <a:cubicBezTo>
                    <a:pt x="515" y="1127"/>
                    <a:pt x="914" y="1289"/>
                    <a:pt x="1143" y="1621"/>
                  </a:cubicBezTo>
                  <a:cubicBezTo>
                    <a:pt x="1293" y="1838"/>
                    <a:pt x="1337" y="2063"/>
                    <a:pt x="1194" y="2300"/>
                  </a:cubicBezTo>
                  <a:cubicBezTo>
                    <a:pt x="1101" y="2454"/>
                    <a:pt x="941" y="2569"/>
                    <a:pt x="775" y="2569"/>
                  </a:cubicBezTo>
                  <a:cubicBezTo>
                    <a:pt x="699" y="2569"/>
                    <a:pt x="621" y="2545"/>
                    <a:pt x="548" y="2489"/>
                  </a:cubicBezTo>
                  <a:cubicBezTo>
                    <a:pt x="518" y="2465"/>
                    <a:pt x="488" y="2455"/>
                    <a:pt x="459" y="2455"/>
                  </a:cubicBezTo>
                  <a:cubicBezTo>
                    <a:pt x="329" y="2455"/>
                    <a:pt x="241" y="2671"/>
                    <a:pt x="379" y="2777"/>
                  </a:cubicBezTo>
                  <a:cubicBezTo>
                    <a:pt x="502" y="2872"/>
                    <a:pt x="635" y="2913"/>
                    <a:pt x="767" y="2913"/>
                  </a:cubicBezTo>
                  <a:cubicBezTo>
                    <a:pt x="1175" y="2913"/>
                    <a:pt x="1569" y="2518"/>
                    <a:pt x="1618" y="2095"/>
                  </a:cubicBezTo>
                  <a:cubicBezTo>
                    <a:pt x="1700" y="1374"/>
                    <a:pt x="958" y="946"/>
                    <a:pt x="365" y="726"/>
                  </a:cubicBezTo>
                  <a:lnTo>
                    <a:pt x="365" y="726"/>
                  </a:lnTo>
                  <a:cubicBezTo>
                    <a:pt x="402" y="496"/>
                    <a:pt x="586" y="334"/>
                    <a:pt x="817" y="334"/>
                  </a:cubicBezTo>
                  <a:cubicBezTo>
                    <a:pt x="866" y="334"/>
                    <a:pt x="917" y="341"/>
                    <a:pt x="969" y="357"/>
                  </a:cubicBezTo>
                  <a:cubicBezTo>
                    <a:pt x="987" y="362"/>
                    <a:pt x="1005" y="365"/>
                    <a:pt x="1021" y="365"/>
                  </a:cubicBezTo>
                  <a:cubicBezTo>
                    <a:pt x="1189" y="365"/>
                    <a:pt x="1246" y="90"/>
                    <a:pt x="1058" y="35"/>
                  </a:cubicBezTo>
                  <a:cubicBezTo>
                    <a:pt x="979" y="11"/>
                    <a:pt x="900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4" name="Google Shape;11454;p21"/>
            <p:cNvSpPr/>
            <p:nvPr/>
          </p:nvSpPr>
          <p:spPr>
            <a:xfrm>
              <a:off x="7220725" y="2918525"/>
              <a:ext cx="36925" cy="101700"/>
            </a:xfrm>
            <a:custGeom>
              <a:avLst/>
              <a:gdLst/>
              <a:ahLst/>
              <a:cxnLst/>
              <a:rect l="l" t="t" r="r" b="b"/>
              <a:pathLst>
                <a:path w="1477" h="4068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962" y="1282"/>
                    <a:pt x="1115" y="2659"/>
                    <a:pt x="503" y="3814"/>
                  </a:cubicBezTo>
                  <a:cubicBezTo>
                    <a:pt x="434" y="3946"/>
                    <a:pt x="549" y="4067"/>
                    <a:pt x="661" y="4067"/>
                  </a:cubicBezTo>
                  <a:cubicBezTo>
                    <a:pt x="711" y="4067"/>
                    <a:pt x="760" y="4043"/>
                    <a:pt x="791" y="3984"/>
                  </a:cubicBezTo>
                  <a:cubicBezTo>
                    <a:pt x="1476" y="2690"/>
                    <a:pt x="1299" y="1163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5" name="Google Shape;11455;p21"/>
            <p:cNvSpPr/>
            <p:nvPr/>
          </p:nvSpPr>
          <p:spPr>
            <a:xfrm>
              <a:off x="7260375" y="2875025"/>
              <a:ext cx="31625" cy="53950"/>
            </a:xfrm>
            <a:custGeom>
              <a:avLst/>
              <a:gdLst/>
              <a:ahLst/>
              <a:cxnLst/>
              <a:rect l="l" t="t" r="r" b="b"/>
              <a:pathLst>
                <a:path w="1265" h="2158" extrusionOk="0">
                  <a:moveTo>
                    <a:pt x="1094" y="0"/>
                  </a:moveTo>
                  <a:cubicBezTo>
                    <a:pt x="1025" y="0"/>
                    <a:pt x="958" y="38"/>
                    <a:pt x="935" y="119"/>
                  </a:cubicBezTo>
                  <a:cubicBezTo>
                    <a:pt x="819" y="536"/>
                    <a:pt x="557" y="841"/>
                    <a:pt x="168" y="1030"/>
                  </a:cubicBezTo>
                  <a:cubicBezTo>
                    <a:pt x="1" y="1110"/>
                    <a:pt x="105" y="1337"/>
                    <a:pt x="260" y="1337"/>
                  </a:cubicBezTo>
                  <a:cubicBezTo>
                    <a:pt x="285" y="1337"/>
                    <a:pt x="311" y="1331"/>
                    <a:pt x="337" y="1318"/>
                  </a:cubicBezTo>
                  <a:cubicBezTo>
                    <a:pt x="572" y="1204"/>
                    <a:pt x="770" y="1048"/>
                    <a:pt x="926" y="856"/>
                  </a:cubicBezTo>
                  <a:lnTo>
                    <a:pt x="926" y="856"/>
                  </a:lnTo>
                  <a:cubicBezTo>
                    <a:pt x="925" y="1236"/>
                    <a:pt x="923" y="1616"/>
                    <a:pt x="921" y="1995"/>
                  </a:cubicBezTo>
                  <a:cubicBezTo>
                    <a:pt x="921" y="2104"/>
                    <a:pt x="1005" y="2158"/>
                    <a:pt x="1088" y="2158"/>
                  </a:cubicBezTo>
                  <a:cubicBezTo>
                    <a:pt x="1172" y="2158"/>
                    <a:pt x="1255" y="2104"/>
                    <a:pt x="1255" y="1995"/>
                  </a:cubicBezTo>
                  <a:cubicBezTo>
                    <a:pt x="1259" y="1385"/>
                    <a:pt x="1262" y="774"/>
                    <a:pt x="1265" y="163"/>
                  </a:cubicBezTo>
                  <a:cubicBezTo>
                    <a:pt x="1265" y="58"/>
                    <a:pt x="1179" y="0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6" name="Google Shape;11456;p21"/>
            <p:cNvSpPr/>
            <p:nvPr/>
          </p:nvSpPr>
          <p:spPr>
            <a:xfrm>
              <a:off x="4476875" y="3303050"/>
              <a:ext cx="174925" cy="89325"/>
            </a:xfrm>
            <a:custGeom>
              <a:avLst/>
              <a:gdLst/>
              <a:ahLst/>
              <a:cxnLst/>
              <a:rect l="l" t="t" r="r" b="b"/>
              <a:pathLst>
                <a:path w="6997" h="3573" extrusionOk="0">
                  <a:moveTo>
                    <a:pt x="5245" y="0"/>
                  </a:moveTo>
                  <a:cubicBezTo>
                    <a:pt x="3070" y="0"/>
                    <a:pt x="984" y="1265"/>
                    <a:pt x="60" y="3317"/>
                  </a:cubicBezTo>
                  <a:cubicBezTo>
                    <a:pt x="0" y="3451"/>
                    <a:pt x="118" y="3572"/>
                    <a:pt x="226" y="3572"/>
                  </a:cubicBezTo>
                  <a:cubicBezTo>
                    <a:pt x="275" y="3572"/>
                    <a:pt x="322" y="3547"/>
                    <a:pt x="350" y="3486"/>
                  </a:cubicBezTo>
                  <a:cubicBezTo>
                    <a:pt x="1226" y="1541"/>
                    <a:pt x="3185" y="335"/>
                    <a:pt x="5244" y="335"/>
                  </a:cubicBezTo>
                  <a:cubicBezTo>
                    <a:pt x="5735" y="335"/>
                    <a:pt x="6231" y="403"/>
                    <a:pt x="6720" y="546"/>
                  </a:cubicBezTo>
                  <a:cubicBezTo>
                    <a:pt x="6738" y="552"/>
                    <a:pt x="6754" y="554"/>
                    <a:pt x="6770" y="554"/>
                  </a:cubicBezTo>
                  <a:cubicBezTo>
                    <a:pt x="6939" y="554"/>
                    <a:pt x="6997" y="280"/>
                    <a:pt x="6808" y="225"/>
                  </a:cubicBezTo>
                  <a:cubicBezTo>
                    <a:pt x="6292" y="73"/>
                    <a:pt x="5766" y="0"/>
                    <a:pt x="5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7" name="Google Shape;11457;p21"/>
            <p:cNvSpPr/>
            <p:nvPr/>
          </p:nvSpPr>
          <p:spPr>
            <a:xfrm>
              <a:off x="4620925" y="3277625"/>
              <a:ext cx="71325" cy="57700"/>
            </a:xfrm>
            <a:custGeom>
              <a:avLst/>
              <a:gdLst/>
              <a:ahLst/>
              <a:cxnLst/>
              <a:rect l="l" t="t" r="r" b="b"/>
              <a:pathLst>
                <a:path w="2853" h="2308" extrusionOk="0">
                  <a:moveTo>
                    <a:pt x="842" y="340"/>
                  </a:moveTo>
                  <a:lnTo>
                    <a:pt x="842" y="340"/>
                  </a:lnTo>
                  <a:cubicBezTo>
                    <a:pt x="799" y="366"/>
                    <a:pt x="768" y="411"/>
                    <a:pt x="769" y="477"/>
                  </a:cubicBezTo>
                  <a:lnTo>
                    <a:pt x="777" y="1383"/>
                  </a:lnTo>
                  <a:lnTo>
                    <a:pt x="777" y="1383"/>
                  </a:lnTo>
                  <a:cubicBezTo>
                    <a:pt x="627" y="1058"/>
                    <a:pt x="501" y="724"/>
                    <a:pt x="397" y="383"/>
                  </a:cubicBezTo>
                  <a:lnTo>
                    <a:pt x="397" y="383"/>
                  </a:lnTo>
                  <a:cubicBezTo>
                    <a:pt x="546" y="362"/>
                    <a:pt x="694" y="348"/>
                    <a:pt x="842" y="340"/>
                  </a:cubicBezTo>
                  <a:close/>
                  <a:moveTo>
                    <a:pt x="1117" y="1"/>
                  </a:moveTo>
                  <a:cubicBezTo>
                    <a:pt x="793" y="1"/>
                    <a:pt x="468" y="29"/>
                    <a:pt x="140" y="85"/>
                  </a:cubicBezTo>
                  <a:cubicBezTo>
                    <a:pt x="50" y="101"/>
                    <a:pt x="0" y="212"/>
                    <a:pt x="23" y="291"/>
                  </a:cubicBezTo>
                  <a:cubicBezTo>
                    <a:pt x="204" y="947"/>
                    <a:pt x="467" y="1577"/>
                    <a:pt x="805" y="2167"/>
                  </a:cubicBezTo>
                  <a:cubicBezTo>
                    <a:pt x="837" y="2223"/>
                    <a:pt x="891" y="2247"/>
                    <a:pt x="945" y="2247"/>
                  </a:cubicBezTo>
                  <a:cubicBezTo>
                    <a:pt x="1031" y="2247"/>
                    <a:pt x="1118" y="2184"/>
                    <a:pt x="1117" y="2082"/>
                  </a:cubicBezTo>
                  <a:cubicBezTo>
                    <a:pt x="1112" y="1548"/>
                    <a:pt x="1107" y="1013"/>
                    <a:pt x="1103" y="477"/>
                  </a:cubicBezTo>
                  <a:cubicBezTo>
                    <a:pt x="1102" y="406"/>
                    <a:pt x="1065" y="358"/>
                    <a:pt x="1016" y="334"/>
                  </a:cubicBezTo>
                  <a:lnTo>
                    <a:pt x="1016" y="334"/>
                  </a:lnTo>
                  <a:cubicBezTo>
                    <a:pt x="1047" y="333"/>
                    <a:pt x="1079" y="333"/>
                    <a:pt x="1110" y="333"/>
                  </a:cubicBezTo>
                  <a:cubicBezTo>
                    <a:pt x="1566" y="333"/>
                    <a:pt x="2018" y="394"/>
                    <a:pt x="2467" y="515"/>
                  </a:cubicBezTo>
                  <a:lnTo>
                    <a:pt x="2467" y="515"/>
                  </a:lnTo>
                  <a:cubicBezTo>
                    <a:pt x="2293" y="1125"/>
                    <a:pt x="1932" y="1630"/>
                    <a:pt x="1396" y="1991"/>
                  </a:cubicBezTo>
                  <a:cubicBezTo>
                    <a:pt x="1247" y="2090"/>
                    <a:pt x="1339" y="2308"/>
                    <a:pt x="1478" y="2308"/>
                  </a:cubicBezTo>
                  <a:cubicBezTo>
                    <a:pt x="1506" y="2308"/>
                    <a:pt x="1535" y="2299"/>
                    <a:pt x="1565" y="2279"/>
                  </a:cubicBezTo>
                  <a:cubicBezTo>
                    <a:pt x="2216" y="1841"/>
                    <a:pt x="2657" y="1211"/>
                    <a:pt x="2831" y="444"/>
                  </a:cubicBezTo>
                  <a:cubicBezTo>
                    <a:pt x="2853" y="354"/>
                    <a:pt x="2802" y="264"/>
                    <a:pt x="2714" y="238"/>
                  </a:cubicBezTo>
                  <a:cubicBezTo>
                    <a:pt x="2185" y="79"/>
                    <a:pt x="1654" y="1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8" name="Google Shape;11458;p21"/>
            <p:cNvSpPr/>
            <p:nvPr/>
          </p:nvSpPr>
          <p:spPr>
            <a:xfrm>
              <a:off x="4739950" y="3255975"/>
              <a:ext cx="67800" cy="94925"/>
            </a:xfrm>
            <a:custGeom>
              <a:avLst/>
              <a:gdLst/>
              <a:ahLst/>
              <a:cxnLst/>
              <a:rect l="l" t="t" r="r" b="b"/>
              <a:pathLst>
                <a:path w="2712" h="3797" extrusionOk="0">
                  <a:moveTo>
                    <a:pt x="2063" y="1"/>
                  </a:moveTo>
                  <a:cubicBezTo>
                    <a:pt x="1964" y="1"/>
                    <a:pt x="1860" y="83"/>
                    <a:pt x="1890" y="210"/>
                  </a:cubicBezTo>
                  <a:cubicBezTo>
                    <a:pt x="2059" y="912"/>
                    <a:pt x="2264" y="1687"/>
                    <a:pt x="2039" y="2402"/>
                  </a:cubicBezTo>
                  <a:cubicBezTo>
                    <a:pt x="1864" y="2959"/>
                    <a:pt x="1352" y="3473"/>
                    <a:pt x="766" y="3473"/>
                  </a:cubicBezTo>
                  <a:cubicBezTo>
                    <a:pt x="627" y="3473"/>
                    <a:pt x="484" y="3444"/>
                    <a:pt x="340" y="3380"/>
                  </a:cubicBezTo>
                  <a:cubicBezTo>
                    <a:pt x="315" y="3369"/>
                    <a:pt x="291" y="3364"/>
                    <a:pt x="267" y="3364"/>
                  </a:cubicBezTo>
                  <a:cubicBezTo>
                    <a:pt x="108" y="3364"/>
                    <a:pt x="1" y="3592"/>
                    <a:pt x="172" y="3668"/>
                  </a:cubicBezTo>
                  <a:cubicBezTo>
                    <a:pt x="369" y="3756"/>
                    <a:pt x="568" y="3796"/>
                    <a:pt x="764" y="3796"/>
                  </a:cubicBezTo>
                  <a:cubicBezTo>
                    <a:pt x="1253" y="3796"/>
                    <a:pt x="1716" y="3541"/>
                    <a:pt x="2042" y="3123"/>
                  </a:cubicBezTo>
                  <a:cubicBezTo>
                    <a:pt x="2712" y="2268"/>
                    <a:pt x="2445" y="1082"/>
                    <a:pt x="2212" y="120"/>
                  </a:cubicBezTo>
                  <a:cubicBezTo>
                    <a:pt x="2192" y="37"/>
                    <a:pt x="212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59" name="Google Shape;11459;p21"/>
            <p:cNvSpPr/>
            <p:nvPr/>
          </p:nvSpPr>
          <p:spPr>
            <a:xfrm>
              <a:off x="4774300" y="3224300"/>
              <a:ext cx="10225" cy="8400"/>
            </a:xfrm>
            <a:custGeom>
              <a:avLst/>
              <a:gdLst/>
              <a:ahLst/>
              <a:cxnLst/>
              <a:rect l="l" t="t" r="r" b="b"/>
              <a:pathLst>
                <a:path w="409" h="336" extrusionOk="0">
                  <a:moveTo>
                    <a:pt x="159" y="0"/>
                  </a:moveTo>
                  <a:cubicBezTo>
                    <a:pt x="53" y="0"/>
                    <a:pt x="0" y="83"/>
                    <a:pt x="1" y="166"/>
                  </a:cubicBezTo>
                  <a:lnTo>
                    <a:pt x="1" y="166"/>
                  </a:lnTo>
                  <a:cubicBezTo>
                    <a:pt x="0" y="250"/>
                    <a:pt x="54" y="334"/>
                    <a:pt x="162" y="336"/>
                  </a:cubicBezTo>
                  <a:lnTo>
                    <a:pt x="247" y="336"/>
                  </a:lnTo>
                  <a:cubicBezTo>
                    <a:pt x="248" y="336"/>
                    <a:pt x="249" y="336"/>
                    <a:pt x="250" y="336"/>
                  </a:cubicBezTo>
                  <a:cubicBezTo>
                    <a:pt x="356" y="336"/>
                    <a:pt x="409" y="253"/>
                    <a:pt x="409" y="170"/>
                  </a:cubicBezTo>
                  <a:lnTo>
                    <a:pt x="409" y="170"/>
                  </a:lnTo>
                  <a:cubicBezTo>
                    <a:pt x="409" y="86"/>
                    <a:pt x="355" y="2"/>
                    <a:pt x="247" y="0"/>
                  </a:cubicBezTo>
                  <a:lnTo>
                    <a:pt x="247" y="2"/>
                  </a:lnTo>
                  <a:lnTo>
                    <a:pt x="162" y="0"/>
                  </a:lnTo>
                  <a:cubicBezTo>
                    <a:pt x="161" y="0"/>
                    <a:pt x="160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0" name="Google Shape;11460;p21"/>
            <p:cNvSpPr/>
            <p:nvPr/>
          </p:nvSpPr>
          <p:spPr>
            <a:xfrm>
              <a:off x="4838925" y="3283500"/>
              <a:ext cx="52950" cy="11000"/>
            </a:xfrm>
            <a:custGeom>
              <a:avLst/>
              <a:gdLst/>
              <a:ahLst/>
              <a:cxnLst/>
              <a:rect l="l" t="t" r="r" b="b"/>
              <a:pathLst>
                <a:path w="2118" h="440" extrusionOk="0">
                  <a:moveTo>
                    <a:pt x="1254" y="1"/>
                  </a:moveTo>
                  <a:cubicBezTo>
                    <a:pt x="900" y="1"/>
                    <a:pt x="546" y="38"/>
                    <a:pt x="198" y="113"/>
                  </a:cubicBezTo>
                  <a:cubicBezTo>
                    <a:pt x="0" y="154"/>
                    <a:pt x="66" y="440"/>
                    <a:pt x="248" y="440"/>
                  </a:cubicBezTo>
                  <a:cubicBezTo>
                    <a:pt x="260" y="440"/>
                    <a:pt x="273" y="439"/>
                    <a:pt x="286" y="436"/>
                  </a:cubicBezTo>
                  <a:lnTo>
                    <a:pt x="286" y="435"/>
                  </a:lnTo>
                  <a:cubicBezTo>
                    <a:pt x="608" y="368"/>
                    <a:pt x="935" y="335"/>
                    <a:pt x="1262" y="335"/>
                  </a:cubicBezTo>
                  <a:cubicBezTo>
                    <a:pt x="1477" y="335"/>
                    <a:pt x="1691" y="349"/>
                    <a:pt x="1904" y="378"/>
                  </a:cubicBezTo>
                  <a:cubicBezTo>
                    <a:pt x="1913" y="379"/>
                    <a:pt x="1921" y="380"/>
                    <a:pt x="1929" y="380"/>
                  </a:cubicBezTo>
                  <a:cubicBezTo>
                    <a:pt x="2117" y="380"/>
                    <a:pt x="2107" y="69"/>
                    <a:pt x="1904" y="42"/>
                  </a:cubicBezTo>
                  <a:cubicBezTo>
                    <a:pt x="1688" y="15"/>
                    <a:pt x="1471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1" name="Google Shape;11461;p21"/>
            <p:cNvSpPr/>
            <p:nvPr/>
          </p:nvSpPr>
          <p:spPr>
            <a:xfrm>
              <a:off x="4839275" y="3328525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217" y="336"/>
                  </a:lnTo>
                  <a:lnTo>
                    <a:pt x="1871" y="356"/>
                  </a:lnTo>
                  <a:cubicBezTo>
                    <a:pt x="1871" y="356"/>
                    <a:pt x="1872" y="356"/>
                    <a:pt x="1872" y="356"/>
                  </a:cubicBezTo>
                  <a:cubicBezTo>
                    <a:pt x="2086" y="356"/>
                    <a:pt x="2085" y="23"/>
                    <a:pt x="1871" y="20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2" name="Google Shape;11462;p21"/>
            <p:cNvSpPr/>
            <p:nvPr/>
          </p:nvSpPr>
          <p:spPr>
            <a:xfrm>
              <a:off x="4918450" y="3259325"/>
              <a:ext cx="105250" cy="89775"/>
            </a:xfrm>
            <a:custGeom>
              <a:avLst/>
              <a:gdLst/>
              <a:ahLst/>
              <a:cxnLst/>
              <a:rect l="l" t="t" r="r" b="b"/>
              <a:pathLst>
                <a:path w="4210" h="3591" extrusionOk="0">
                  <a:moveTo>
                    <a:pt x="2300" y="345"/>
                  </a:moveTo>
                  <a:cubicBezTo>
                    <a:pt x="2278" y="441"/>
                    <a:pt x="2344" y="561"/>
                    <a:pt x="2459" y="561"/>
                  </a:cubicBezTo>
                  <a:cubicBezTo>
                    <a:pt x="2473" y="561"/>
                    <a:pt x="2488" y="559"/>
                    <a:pt x="2503" y="555"/>
                  </a:cubicBezTo>
                  <a:cubicBezTo>
                    <a:pt x="2598" y="531"/>
                    <a:pt x="2688" y="519"/>
                    <a:pt x="2774" y="519"/>
                  </a:cubicBezTo>
                  <a:cubicBezTo>
                    <a:pt x="2801" y="519"/>
                    <a:pt x="2827" y="520"/>
                    <a:pt x="2853" y="523"/>
                  </a:cubicBezTo>
                  <a:lnTo>
                    <a:pt x="2853" y="523"/>
                  </a:lnTo>
                  <a:cubicBezTo>
                    <a:pt x="2857" y="526"/>
                    <a:pt x="2862" y="530"/>
                    <a:pt x="2867" y="534"/>
                  </a:cubicBezTo>
                  <a:cubicBezTo>
                    <a:pt x="2901" y="562"/>
                    <a:pt x="2939" y="574"/>
                    <a:pt x="2976" y="574"/>
                  </a:cubicBezTo>
                  <a:cubicBezTo>
                    <a:pt x="2999" y="574"/>
                    <a:pt x="3022" y="569"/>
                    <a:pt x="3043" y="560"/>
                  </a:cubicBezTo>
                  <a:lnTo>
                    <a:pt x="3043" y="560"/>
                  </a:lnTo>
                  <a:cubicBezTo>
                    <a:pt x="3655" y="754"/>
                    <a:pt x="3911" y="1601"/>
                    <a:pt x="3622" y="2219"/>
                  </a:cubicBezTo>
                  <a:cubicBezTo>
                    <a:pt x="3364" y="2768"/>
                    <a:pt x="2841" y="3185"/>
                    <a:pt x="2233" y="3244"/>
                  </a:cubicBezTo>
                  <a:cubicBezTo>
                    <a:pt x="2182" y="3249"/>
                    <a:pt x="2132" y="3252"/>
                    <a:pt x="2085" y="3252"/>
                  </a:cubicBezTo>
                  <a:cubicBezTo>
                    <a:pt x="505" y="3252"/>
                    <a:pt x="1221" y="469"/>
                    <a:pt x="2300" y="345"/>
                  </a:cubicBezTo>
                  <a:close/>
                  <a:moveTo>
                    <a:pt x="2356" y="1"/>
                  </a:moveTo>
                  <a:cubicBezTo>
                    <a:pt x="897" y="1"/>
                    <a:pt x="0" y="3385"/>
                    <a:pt x="1924" y="3581"/>
                  </a:cubicBezTo>
                  <a:cubicBezTo>
                    <a:pt x="1982" y="3587"/>
                    <a:pt x="2039" y="3590"/>
                    <a:pt x="2097" y="3590"/>
                  </a:cubicBezTo>
                  <a:cubicBezTo>
                    <a:pt x="3043" y="3590"/>
                    <a:pt x="3914" y="2814"/>
                    <a:pt x="4076" y="1884"/>
                  </a:cubicBezTo>
                  <a:cubicBezTo>
                    <a:pt x="4210" y="1112"/>
                    <a:pt x="3705" y="359"/>
                    <a:pt x="2992" y="215"/>
                  </a:cubicBezTo>
                  <a:lnTo>
                    <a:pt x="2992" y="215"/>
                  </a:lnTo>
                  <a:cubicBezTo>
                    <a:pt x="2773" y="66"/>
                    <a:pt x="2559" y="1"/>
                    <a:pt x="2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3" name="Google Shape;11463;p21"/>
            <p:cNvSpPr/>
            <p:nvPr/>
          </p:nvSpPr>
          <p:spPr>
            <a:xfrm>
              <a:off x="5025375" y="3220050"/>
              <a:ext cx="46925" cy="40600"/>
            </a:xfrm>
            <a:custGeom>
              <a:avLst/>
              <a:gdLst/>
              <a:ahLst/>
              <a:cxnLst/>
              <a:rect l="l" t="t" r="r" b="b"/>
              <a:pathLst>
                <a:path w="1877" h="1624" extrusionOk="0">
                  <a:moveTo>
                    <a:pt x="482" y="0"/>
                  </a:moveTo>
                  <a:cubicBezTo>
                    <a:pt x="305" y="0"/>
                    <a:pt x="136" y="79"/>
                    <a:pt x="58" y="262"/>
                  </a:cubicBezTo>
                  <a:cubicBezTo>
                    <a:pt x="1" y="397"/>
                    <a:pt x="118" y="519"/>
                    <a:pt x="225" y="519"/>
                  </a:cubicBezTo>
                  <a:cubicBezTo>
                    <a:pt x="274" y="519"/>
                    <a:pt x="320" y="494"/>
                    <a:pt x="347" y="431"/>
                  </a:cubicBezTo>
                  <a:cubicBezTo>
                    <a:pt x="376" y="362"/>
                    <a:pt x="435" y="334"/>
                    <a:pt x="498" y="334"/>
                  </a:cubicBezTo>
                  <a:cubicBezTo>
                    <a:pt x="590" y="334"/>
                    <a:pt x="692" y="392"/>
                    <a:pt x="736" y="471"/>
                  </a:cubicBezTo>
                  <a:cubicBezTo>
                    <a:pt x="870" y="710"/>
                    <a:pt x="629" y="1037"/>
                    <a:pt x="496" y="1215"/>
                  </a:cubicBezTo>
                  <a:cubicBezTo>
                    <a:pt x="446" y="1282"/>
                    <a:pt x="481" y="1409"/>
                    <a:pt x="556" y="1444"/>
                  </a:cubicBezTo>
                  <a:cubicBezTo>
                    <a:pt x="808" y="1563"/>
                    <a:pt x="1082" y="1624"/>
                    <a:pt x="1357" y="1624"/>
                  </a:cubicBezTo>
                  <a:cubicBezTo>
                    <a:pt x="1463" y="1624"/>
                    <a:pt x="1570" y="1615"/>
                    <a:pt x="1675" y="1597"/>
                  </a:cubicBezTo>
                  <a:cubicBezTo>
                    <a:pt x="1877" y="1563"/>
                    <a:pt x="1806" y="1271"/>
                    <a:pt x="1617" y="1271"/>
                  </a:cubicBezTo>
                  <a:cubicBezTo>
                    <a:pt x="1607" y="1271"/>
                    <a:pt x="1597" y="1272"/>
                    <a:pt x="1587" y="1273"/>
                  </a:cubicBezTo>
                  <a:cubicBezTo>
                    <a:pt x="1507" y="1287"/>
                    <a:pt x="1426" y="1293"/>
                    <a:pt x="1346" y="1293"/>
                  </a:cubicBezTo>
                  <a:cubicBezTo>
                    <a:pt x="1192" y="1293"/>
                    <a:pt x="1039" y="1269"/>
                    <a:pt x="893" y="1221"/>
                  </a:cubicBezTo>
                  <a:lnTo>
                    <a:pt x="893" y="1221"/>
                  </a:lnTo>
                  <a:cubicBezTo>
                    <a:pt x="1098" y="881"/>
                    <a:pt x="1235" y="420"/>
                    <a:pt x="884" y="140"/>
                  </a:cubicBezTo>
                  <a:cubicBezTo>
                    <a:pt x="772" y="51"/>
                    <a:pt x="624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4" name="Google Shape;11464;p21"/>
            <p:cNvSpPr/>
            <p:nvPr/>
          </p:nvSpPr>
          <p:spPr>
            <a:xfrm>
              <a:off x="5060050" y="3314000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2" y="0"/>
                  </a:moveTo>
                  <a:cubicBezTo>
                    <a:pt x="0" y="0"/>
                    <a:pt x="1" y="333"/>
                    <a:pt x="215" y="334"/>
                  </a:cubicBezTo>
                  <a:lnTo>
                    <a:pt x="1870" y="356"/>
                  </a:lnTo>
                  <a:cubicBezTo>
                    <a:pt x="1871" y="356"/>
                    <a:pt x="1872" y="356"/>
                    <a:pt x="1873" y="356"/>
                  </a:cubicBezTo>
                  <a:cubicBezTo>
                    <a:pt x="2085" y="356"/>
                    <a:pt x="2084" y="23"/>
                    <a:pt x="1870" y="20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5" name="Google Shape;11465;p21"/>
            <p:cNvSpPr/>
            <p:nvPr/>
          </p:nvSpPr>
          <p:spPr>
            <a:xfrm>
              <a:off x="5145925" y="3243250"/>
              <a:ext cx="44925" cy="111700"/>
            </a:xfrm>
            <a:custGeom>
              <a:avLst/>
              <a:gdLst/>
              <a:ahLst/>
              <a:cxnLst/>
              <a:rect l="l" t="t" r="r" b="b"/>
              <a:pathLst>
                <a:path w="1797" h="4468" extrusionOk="0">
                  <a:moveTo>
                    <a:pt x="1236" y="1"/>
                  </a:moveTo>
                  <a:cubicBezTo>
                    <a:pt x="586" y="1"/>
                    <a:pt x="208" y="705"/>
                    <a:pt x="132" y="1360"/>
                  </a:cubicBezTo>
                  <a:cubicBezTo>
                    <a:pt x="0" y="2487"/>
                    <a:pt x="434" y="3581"/>
                    <a:pt x="1173" y="4413"/>
                  </a:cubicBezTo>
                  <a:cubicBezTo>
                    <a:pt x="1207" y="4452"/>
                    <a:pt x="1246" y="4467"/>
                    <a:pt x="1284" y="4467"/>
                  </a:cubicBezTo>
                  <a:cubicBezTo>
                    <a:pt x="1407" y="4467"/>
                    <a:pt x="1519" y="4300"/>
                    <a:pt x="1410" y="4177"/>
                  </a:cubicBezTo>
                  <a:cubicBezTo>
                    <a:pt x="989" y="3703"/>
                    <a:pt x="682" y="3158"/>
                    <a:pt x="537" y="2536"/>
                  </a:cubicBezTo>
                  <a:cubicBezTo>
                    <a:pt x="417" y="2024"/>
                    <a:pt x="306" y="328"/>
                    <a:pt x="1188" y="328"/>
                  </a:cubicBezTo>
                  <a:cubicBezTo>
                    <a:pt x="1288" y="328"/>
                    <a:pt x="1401" y="350"/>
                    <a:pt x="1529" y="399"/>
                  </a:cubicBezTo>
                  <a:cubicBezTo>
                    <a:pt x="1550" y="407"/>
                    <a:pt x="1569" y="410"/>
                    <a:pt x="1588" y="410"/>
                  </a:cubicBezTo>
                  <a:cubicBezTo>
                    <a:pt x="1745" y="410"/>
                    <a:pt x="1796" y="142"/>
                    <a:pt x="1617" y="75"/>
                  </a:cubicBezTo>
                  <a:cubicBezTo>
                    <a:pt x="1481" y="24"/>
                    <a:pt x="1354" y="1"/>
                    <a:pt x="1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6" name="Google Shape;11466;p21"/>
            <p:cNvSpPr/>
            <p:nvPr/>
          </p:nvSpPr>
          <p:spPr>
            <a:xfrm>
              <a:off x="5213150" y="3250450"/>
              <a:ext cx="16050" cy="84075"/>
            </a:xfrm>
            <a:custGeom>
              <a:avLst/>
              <a:gdLst/>
              <a:ahLst/>
              <a:cxnLst/>
              <a:rect l="l" t="t" r="r" b="b"/>
              <a:pathLst>
                <a:path w="642" h="3363" extrusionOk="0">
                  <a:moveTo>
                    <a:pt x="205" y="0"/>
                  </a:moveTo>
                  <a:cubicBezTo>
                    <a:pt x="107" y="0"/>
                    <a:pt x="1" y="83"/>
                    <a:pt x="27" y="210"/>
                  </a:cubicBezTo>
                  <a:cubicBezTo>
                    <a:pt x="229" y="1194"/>
                    <a:pt x="307" y="2197"/>
                    <a:pt x="260" y="3201"/>
                  </a:cubicBezTo>
                  <a:cubicBezTo>
                    <a:pt x="255" y="3309"/>
                    <a:pt x="337" y="3362"/>
                    <a:pt x="420" y="3362"/>
                  </a:cubicBezTo>
                  <a:cubicBezTo>
                    <a:pt x="504" y="3362"/>
                    <a:pt x="590" y="3309"/>
                    <a:pt x="596" y="3201"/>
                  </a:cubicBezTo>
                  <a:cubicBezTo>
                    <a:pt x="641" y="2168"/>
                    <a:pt x="559" y="1133"/>
                    <a:pt x="350" y="121"/>
                  </a:cubicBezTo>
                  <a:cubicBezTo>
                    <a:pt x="332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7" name="Google Shape;11467;p21"/>
            <p:cNvSpPr/>
            <p:nvPr/>
          </p:nvSpPr>
          <p:spPr>
            <a:xfrm>
              <a:off x="5224675" y="3257850"/>
              <a:ext cx="47475" cy="35000"/>
            </a:xfrm>
            <a:custGeom>
              <a:avLst/>
              <a:gdLst/>
              <a:ahLst/>
              <a:cxnLst/>
              <a:rect l="l" t="t" r="r" b="b"/>
              <a:pathLst>
                <a:path w="1899" h="1400" extrusionOk="0">
                  <a:moveTo>
                    <a:pt x="1636" y="0"/>
                  </a:moveTo>
                  <a:cubicBezTo>
                    <a:pt x="1599" y="0"/>
                    <a:pt x="1562" y="12"/>
                    <a:pt x="1527" y="39"/>
                  </a:cubicBezTo>
                  <a:lnTo>
                    <a:pt x="135" y="1125"/>
                  </a:lnTo>
                  <a:cubicBezTo>
                    <a:pt x="0" y="1230"/>
                    <a:pt x="123" y="1400"/>
                    <a:pt x="264" y="1400"/>
                  </a:cubicBezTo>
                  <a:cubicBezTo>
                    <a:pt x="300" y="1400"/>
                    <a:pt x="338" y="1388"/>
                    <a:pt x="372" y="1361"/>
                  </a:cubicBezTo>
                  <a:lnTo>
                    <a:pt x="371" y="1361"/>
                  </a:lnTo>
                  <a:lnTo>
                    <a:pt x="1764" y="275"/>
                  </a:lnTo>
                  <a:cubicBezTo>
                    <a:pt x="1898" y="170"/>
                    <a:pt x="17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8" name="Google Shape;11468;p21"/>
            <p:cNvSpPr/>
            <p:nvPr/>
          </p:nvSpPr>
          <p:spPr>
            <a:xfrm>
              <a:off x="5221650" y="3291525"/>
              <a:ext cx="60175" cy="43375"/>
            </a:xfrm>
            <a:custGeom>
              <a:avLst/>
              <a:gdLst/>
              <a:ahLst/>
              <a:cxnLst/>
              <a:rect l="l" t="t" r="r" b="b"/>
              <a:pathLst>
                <a:path w="2407" h="1735" extrusionOk="0">
                  <a:moveTo>
                    <a:pt x="254" y="0"/>
                  </a:moveTo>
                  <a:cubicBezTo>
                    <a:pt x="102" y="0"/>
                    <a:pt x="1" y="224"/>
                    <a:pt x="166" y="310"/>
                  </a:cubicBezTo>
                  <a:cubicBezTo>
                    <a:pt x="860" y="672"/>
                    <a:pt x="1496" y="1136"/>
                    <a:pt x="2051" y="1686"/>
                  </a:cubicBezTo>
                  <a:cubicBezTo>
                    <a:pt x="2085" y="1720"/>
                    <a:pt x="2124" y="1735"/>
                    <a:pt x="2162" y="1735"/>
                  </a:cubicBezTo>
                  <a:cubicBezTo>
                    <a:pt x="2291" y="1735"/>
                    <a:pt x="2407" y="1567"/>
                    <a:pt x="2287" y="1450"/>
                  </a:cubicBezTo>
                  <a:cubicBezTo>
                    <a:pt x="1712" y="878"/>
                    <a:pt x="1053" y="397"/>
                    <a:pt x="333" y="20"/>
                  </a:cubicBezTo>
                  <a:cubicBezTo>
                    <a:pt x="306" y="6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69" name="Google Shape;11469;p21"/>
            <p:cNvSpPr/>
            <p:nvPr/>
          </p:nvSpPr>
          <p:spPr>
            <a:xfrm>
              <a:off x="5293600" y="3278975"/>
              <a:ext cx="75350" cy="111925"/>
            </a:xfrm>
            <a:custGeom>
              <a:avLst/>
              <a:gdLst/>
              <a:ahLst/>
              <a:cxnLst/>
              <a:rect l="l" t="t" r="r" b="b"/>
              <a:pathLst>
                <a:path w="3014" h="4477" extrusionOk="0">
                  <a:moveTo>
                    <a:pt x="1612" y="640"/>
                  </a:moveTo>
                  <a:cubicBezTo>
                    <a:pt x="2191" y="640"/>
                    <a:pt x="2732" y="1246"/>
                    <a:pt x="2257" y="1883"/>
                  </a:cubicBezTo>
                  <a:cubicBezTo>
                    <a:pt x="2110" y="2080"/>
                    <a:pt x="1832" y="2224"/>
                    <a:pt x="1564" y="2224"/>
                  </a:cubicBezTo>
                  <a:cubicBezTo>
                    <a:pt x="1380" y="2224"/>
                    <a:pt x="1201" y="2156"/>
                    <a:pt x="1071" y="1993"/>
                  </a:cubicBezTo>
                  <a:lnTo>
                    <a:pt x="828" y="1178"/>
                  </a:lnTo>
                  <a:lnTo>
                    <a:pt x="828" y="1178"/>
                  </a:lnTo>
                  <a:cubicBezTo>
                    <a:pt x="857" y="1120"/>
                    <a:pt x="891" y="1064"/>
                    <a:pt x="929" y="1011"/>
                  </a:cubicBezTo>
                  <a:cubicBezTo>
                    <a:pt x="1114" y="749"/>
                    <a:pt x="1366" y="640"/>
                    <a:pt x="1612" y="640"/>
                  </a:cubicBezTo>
                  <a:close/>
                  <a:moveTo>
                    <a:pt x="1354" y="0"/>
                  </a:moveTo>
                  <a:cubicBezTo>
                    <a:pt x="1235" y="0"/>
                    <a:pt x="1112" y="31"/>
                    <a:pt x="994" y="95"/>
                  </a:cubicBezTo>
                  <a:cubicBezTo>
                    <a:pt x="705" y="254"/>
                    <a:pt x="564" y="568"/>
                    <a:pt x="514" y="896"/>
                  </a:cubicBezTo>
                  <a:lnTo>
                    <a:pt x="514" y="896"/>
                  </a:lnTo>
                  <a:cubicBezTo>
                    <a:pt x="0" y="1845"/>
                    <a:pt x="586" y="3556"/>
                    <a:pt x="872" y="4362"/>
                  </a:cubicBezTo>
                  <a:cubicBezTo>
                    <a:pt x="901" y="4442"/>
                    <a:pt x="969" y="4476"/>
                    <a:pt x="1036" y="4476"/>
                  </a:cubicBezTo>
                  <a:cubicBezTo>
                    <a:pt x="1138" y="4476"/>
                    <a:pt x="1239" y="4396"/>
                    <a:pt x="1196" y="4273"/>
                  </a:cubicBezTo>
                  <a:cubicBezTo>
                    <a:pt x="965" y="3627"/>
                    <a:pt x="626" y="2702"/>
                    <a:pt x="656" y="1910"/>
                  </a:cubicBezTo>
                  <a:lnTo>
                    <a:pt x="656" y="1910"/>
                  </a:lnTo>
                  <a:cubicBezTo>
                    <a:pt x="884" y="2314"/>
                    <a:pt x="1327" y="2568"/>
                    <a:pt x="1756" y="2568"/>
                  </a:cubicBezTo>
                  <a:cubicBezTo>
                    <a:pt x="2123" y="2568"/>
                    <a:pt x="2479" y="2381"/>
                    <a:pt x="2680" y="1944"/>
                  </a:cubicBezTo>
                  <a:cubicBezTo>
                    <a:pt x="3013" y="1212"/>
                    <a:pt x="2570" y="478"/>
                    <a:pt x="1909" y="300"/>
                  </a:cubicBezTo>
                  <a:lnTo>
                    <a:pt x="1909" y="300"/>
                  </a:lnTo>
                  <a:cubicBezTo>
                    <a:pt x="1779" y="106"/>
                    <a:pt x="1574" y="0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0" name="Google Shape;11470;p21"/>
            <p:cNvSpPr/>
            <p:nvPr/>
          </p:nvSpPr>
          <p:spPr>
            <a:xfrm>
              <a:off x="5362175" y="3226625"/>
              <a:ext cx="45875" cy="124400"/>
            </a:xfrm>
            <a:custGeom>
              <a:avLst/>
              <a:gdLst/>
              <a:ahLst/>
              <a:cxnLst/>
              <a:rect l="l" t="t" r="r" b="b"/>
              <a:pathLst>
                <a:path w="1835" h="4976" extrusionOk="0">
                  <a:moveTo>
                    <a:pt x="232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1159" y="1562"/>
                    <a:pt x="1476" y="3195"/>
                    <a:pt x="997" y="4769"/>
                  </a:cubicBezTo>
                  <a:cubicBezTo>
                    <a:pt x="959" y="4894"/>
                    <a:pt x="1061" y="4976"/>
                    <a:pt x="1162" y="4976"/>
                  </a:cubicBezTo>
                  <a:cubicBezTo>
                    <a:pt x="1228" y="4976"/>
                    <a:pt x="1294" y="4940"/>
                    <a:pt x="1319" y="4859"/>
                  </a:cubicBezTo>
                  <a:cubicBezTo>
                    <a:pt x="1834" y="3166"/>
                    <a:pt x="1470" y="1414"/>
                    <a:pt x="341" y="57"/>
                  </a:cubicBezTo>
                  <a:cubicBezTo>
                    <a:pt x="308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1" name="Google Shape;11471;p21"/>
            <p:cNvSpPr/>
            <p:nvPr/>
          </p:nvSpPr>
          <p:spPr>
            <a:xfrm>
              <a:off x="5405800" y="3202000"/>
              <a:ext cx="48275" cy="66575"/>
            </a:xfrm>
            <a:custGeom>
              <a:avLst/>
              <a:gdLst/>
              <a:ahLst/>
              <a:cxnLst/>
              <a:rect l="l" t="t" r="r" b="b"/>
              <a:pathLst>
                <a:path w="1931" h="2663" extrusionOk="0">
                  <a:moveTo>
                    <a:pt x="693" y="1"/>
                  </a:moveTo>
                  <a:cubicBezTo>
                    <a:pt x="394" y="1"/>
                    <a:pt x="97" y="186"/>
                    <a:pt x="28" y="499"/>
                  </a:cubicBezTo>
                  <a:cubicBezTo>
                    <a:pt x="1" y="625"/>
                    <a:pt x="107" y="707"/>
                    <a:pt x="205" y="707"/>
                  </a:cubicBezTo>
                  <a:cubicBezTo>
                    <a:pt x="271" y="707"/>
                    <a:pt x="333" y="671"/>
                    <a:pt x="352" y="587"/>
                  </a:cubicBezTo>
                  <a:lnTo>
                    <a:pt x="350" y="587"/>
                  </a:lnTo>
                  <a:cubicBezTo>
                    <a:pt x="386" y="426"/>
                    <a:pt x="523" y="342"/>
                    <a:pt x="663" y="342"/>
                  </a:cubicBezTo>
                  <a:cubicBezTo>
                    <a:pt x="765" y="342"/>
                    <a:pt x="868" y="386"/>
                    <a:pt x="935" y="477"/>
                  </a:cubicBezTo>
                  <a:cubicBezTo>
                    <a:pt x="1118" y="731"/>
                    <a:pt x="945" y="1042"/>
                    <a:pt x="704" y="1187"/>
                  </a:cubicBezTo>
                  <a:cubicBezTo>
                    <a:pt x="605" y="1246"/>
                    <a:pt x="584" y="1422"/>
                    <a:pt x="704" y="1475"/>
                  </a:cubicBezTo>
                  <a:cubicBezTo>
                    <a:pt x="1079" y="1644"/>
                    <a:pt x="1359" y="1914"/>
                    <a:pt x="1520" y="2281"/>
                  </a:cubicBezTo>
                  <a:lnTo>
                    <a:pt x="1520" y="2281"/>
                  </a:lnTo>
                  <a:cubicBezTo>
                    <a:pt x="1378" y="2314"/>
                    <a:pt x="1238" y="2331"/>
                    <a:pt x="1095" y="2331"/>
                  </a:cubicBezTo>
                  <a:cubicBezTo>
                    <a:pt x="997" y="2331"/>
                    <a:pt x="898" y="2323"/>
                    <a:pt x="796" y="2306"/>
                  </a:cubicBezTo>
                  <a:cubicBezTo>
                    <a:pt x="785" y="2305"/>
                    <a:pt x="775" y="2304"/>
                    <a:pt x="766" y="2304"/>
                  </a:cubicBezTo>
                  <a:cubicBezTo>
                    <a:pt x="578" y="2304"/>
                    <a:pt x="506" y="2596"/>
                    <a:pt x="707" y="2630"/>
                  </a:cubicBezTo>
                  <a:cubicBezTo>
                    <a:pt x="844" y="2652"/>
                    <a:pt x="976" y="2663"/>
                    <a:pt x="1108" y="2663"/>
                  </a:cubicBezTo>
                  <a:cubicBezTo>
                    <a:pt x="1334" y="2663"/>
                    <a:pt x="1557" y="2629"/>
                    <a:pt x="1786" y="2557"/>
                  </a:cubicBezTo>
                  <a:cubicBezTo>
                    <a:pt x="1868" y="2529"/>
                    <a:pt x="1931" y="2439"/>
                    <a:pt x="1902" y="2351"/>
                  </a:cubicBezTo>
                  <a:cubicBezTo>
                    <a:pt x="1756" y="1899"/>
                    <a:pt x="1481" y="1537"/>
                    <a:pt x="1086" y="1299"/>
                  </a:cubicBezTo>
                  <a:lnTo>
                    <a:pt x="1086" y="1299"/>
                  </a:lnTo>
                  <a:cubicBezTo>
                    <a:pt x="1378" y="979"/>
                    <a:pt x="1495" y="464"/>
                    <a:pt x="1121" y="151"/>
                  </a:cubicBezTo>
                  <a:cubicBezTo>
                    <a:pt x="997" y="48"/>
                    <a:pt x="845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2" name="Google Shape;11472;p21"/>
            <p:cNvSpPr/>
            <p:nvPr/>
          </p:nvSpPr>
          <p:spPr>
            <a:xfrm>
              <a:off x="5441775" y="3308425"/>
              <a:ext cx="80550" cy="11350"/>
            </a:xfrm>
            <a:custGeom>
              <a:avLst/>
              <a:gdLst/>
              <a:ahLst/>
              <a:cxnLst/>
              <a:rect l="l" t="t" r="r" b="b"/>
              <a:pathLst>
                <a:path w="3222" h="454" extrusionOk="0">
                  <a:moveTo>
                    <a:pt x="2006" y="1"/>
                  </a:moveTo>
                  <a:cubicBezTo>
                    <a:pt x="1404" y="1"/>
                    <a:pt x="801" y="44"/>
                    <a:pt x="203" y="130"/>
                  </a:cubicBezTo>
                  <a:cubicBezTo>
                    <a:pt x="1" y="158"/>
                    <a:pt x="74" y="454"/>
                    <a:pt x="265" y="454"/>
                  </a:cubicBezTo>
                  <a:cubicBezTo>
                    <a:pt x="274" y="454"/>
                    <a:pt x="284" y="453"/>
                    <a:pt x="293" y="452"/>
                  </a:cubicBezTo>
                  <a:lnTo>
                    <a:pt x="292" y="452"/>
                  </a:lnTo>
                  <a:cubicBezTo>
                    <a:pt x="859" y="373"/>
                    <a:pt x="1431" y="334"/>
                    <a:pt x="2003" y="334"/>
                  </a:cubicBezTo>
                  <a:cubicBezTo>
                    <a:pt x="2338" y="334"/>
                    <a:pt x="2673" y="347"/>
                    <a:pt x="3007" y="374"/>
                  </a:cubicBezTo>
                  <a:cubicBezTo>
                    <a:pt x="3013" y="375"/>
                    <a:pt x="3018" y="375"/>
                    <a:pt x="3024" y="375"/>
                  </a:cubicBezTo>
                  <a:cubicBezTo>
                    <a:pt x="3222" y="375"/>
                    <a:pt x="3215" y="56"/>
                    <a:pt x="3007" y="40"/>
                  </a:cubicBezTo>
                  <a:cubicBezTo>
                    <a:pt x="2674" y="14"/>
                    <a:pt x="2340" y="1"/>
                    <a:pt x="2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3" name="Google Shape;11473;p21"/>
            <p:cNvSpPr/>
            <p:nvPr/>
          </p:nvSpPr>
          <p:spPr>
            <a:xfrm>
              <a:off x="5470600" y="32776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4" name="Google Shape;11474;p21"/>
            <p:cNvSpPr/>
            <p:nvPr/>
          </p:nvSpPr>
          <p:spPr>
            <a:xfrm>
              <a:off x="5477600" y="3360600"/>
              <a:ext cx="8500" cy="11550"/>
            </a:xfrm>
            <a:custGeom>
              <a:avLst/>
              <a:gdLst/>
              <a:ahLst/>
              <a:cxnLst/>
              <a:rect l="l" t="t" r="r" b="b"/>
              <a:pathLst>
                <a:path w="340" h="462" extrusionOk="0">
                  <a:moveTo>
                    <a:pt x="173" y="1"/>
                  </a:moveTo>
                  <a:cubicBezTo>
                    <a:pt x="89" y="1"/>
                    <a:pt x="5" y="54"/>
                    <a:pt x="4" y="162"/>
                  </a:cubicBezTo>
                  <a:lnTo>
                    <a:pt x="1" y="299"/>
                  </a:lnTo>
                  <a:cubicBezTo>
                    <a:pt x="1" y="407"/>
                    <a:pt x="84" y="462"/>
                    <a:pt x="167" y="462"/>
                  </a:cubicBezTo>
                  <a:cubicBezTo>
                    <a:pt x="251" y="462"/>
                    <a:pt x="335" y="407"/>
                    <a:pt x="337" y="299"/>
                  </a:cubicBezTo>
                  <a:lnTo>
                    <a:pt x="338" y="162"/>
                  </a:lnTo>
                  <a:cubicBezTo>
                    <a:pt x="340" y="54"/>
                    <a:pt x="25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5" name="Google Shape;11475;p21"/>
            <p:cNvSpPr/>
            <p:nvPr/>
          </p:nvSpPr>
          <p:spPr>
            <a:xfrm>
              <a:off x="5550675" y="3235975"/>
              <a:ext cx="43800" cy="120650"/>
            </a:xfrm>
            <a:custGeom>
              <a:avLst/>
              <a:gdLst/>
              <a:ahLst/>
              <a:cxnLst/>
              <a:rect l="l" t="t" r="r" b="b"/>
              <a:pathLst>
                <a:path w="1752" h="4826" extrusionOk="0">
                  <a:moveTo>
                    <a:pt x="1058" y="0"/>
                  </a:moveTo>
                  <a:cubicBezTo>
                    <a:pt x="1007" y="0"/>
                    <a:pt x="956" y="24"/>
                    <a:pt x="922" y="79"/>
                  </a:cubicBezTo>
                  <a:cubicBezTo>
                    <a:pt x="1" y="1582"/>
                    <a:pt x="202" y="3489"/>
                    <a:pt x="1403" y="4773"/>
                  </a:cubicBezTo>
                  <a:cubicBezTo>
                    <a:pt x="1437" y="4810"/>
                    <a:pt x="1476" y="4825"/>
                    <a:pt x="1514" y="4825"/>
                  </a:cubicBezTo>
                  <a:cubicBezTo>
                    <a:pt x="1639" y="4825"/>
                    <a:pt x="1752" y="4657"/>
                    <a:pt x="1639" y="4537"/>
                  </a:cubicBezTo>
                  <a:cubicBezTo>
                    <a:pt x="535" y="3354"/>
                    <a:pt x="367" y="1625"/>
                    <a:pt x="1211" y="249"/>
                  </a:cubicBezTo>
                  <a:cubicBezTo>
                    <a:pt x="1289" y="121"/>
                    <a:pt x="1173" y="0"/>
                    <a:pt x="1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6" name="Google Shape;11476;p21"/>
            <p:cNvSpPr/>
            <p:nvPr/>
          </p:nvSpPr>
          <p:spPr>
            <a:xfrm>
              <a:off x="5597425" y="3243750"/>
              <a:ext cx="73450" cy="92275"/>
            </a:xfrm>
            <a:custGeom>
              <a:avLst/>
              <a:gdLst/>
              <a:ahLst/>
              <a:cxnLst/>
              <a:rect l="l" t="t" r="r" b="b"/>
              <a:pathLst>
                <a:path w="2938" h="3691" extrusionOk="0">
                  <a:moveTo>
                    <a:pt x="1536" y="659"/>
                  </a:moveTo>
                  <a:lnTo>
                    <a:pt x="1656" y="1614"/>
                  </a:lnTo>
                  <a:lnTo>
                    <a:pt x="1656" y="1614"/>
                  </a:lnTo>
                  <a:lnTo>
                    <a:pt x="678" y="1649"/>
                  </a:lnTo>
                  <a:lnTo>
                    <a:pt x="678" y="1649"/>
                  </a:lnTo>
                  <a:cubicBezTo>
                    <a:pt x="1004" y="1352"/>
                    <a:pt x="1289" y="1025"/>
                    <a:pt x="1536" y="659"/>
                  </a:cubicBezTo>
                  <a:close/>
                  <a:moveTo>
                    <a:pt x="1629" y="1"/>
                  </a:moveTo>
                  <a:cubicBezTo>
                    <a:pt x="1580" y="1"/>
                    <a:pt x="1531" y="25"/>
                    <a:pt x="1498" y="84"/>
                  </a:cubicBezTo>
                  <a:cubicBezTo>
                    <a:pt x="1142" y="716"/>
                    <a:pt x="691" y="1247"/>
                    <a:pt x="117" y="1689"/>
                  </a:cubicBezTo>
                  <a:cubicBezTo>
                    <a:pt x="0" y="1779"/>
                    <a:pt x="17" y="2000"/>
                    <a:pt x="194" y="2000"/>
                  </a:cubicBezTo>
                  <a:cubicBezTo>
                    <a:pt x="196" y="2000"/>
                    <a:pt x="199" y="2000"/>
                    <a:pt x="202" y="2000"/>
                  </a:cubicBezTo>
                  <a:lnTo>
                    <a:pt x="1698" y="1947"/>
                  </a:lnTo>
                  <a:lnTo>
                    <a:pt x="1698" y="1947"/>
                  </a:lnTo>
                  <a:lnTo>
                    <a:pt x="1897" y="3532"/>
                  </a:lnTo>
                  <a:cubicBezTo>
                    <a:pt x="1911" y="3637"/>
                    <a:pt x="2002" y="3691"/>
                    <a:pt x="2087" y="3691"/>
                  </a:cubicBezTo>
                  <a:cubicBezTo>
                    <a:pt x="2170" y="3691"/>
                    <a:pt x="2246" y="3638"/>
                    <a:pt x="2233" y="3532"/>
                  </a:cubicBezTo>
                  <a:lnTo>
                    <a:pt x="2032" y="1935"/>
                  </a:lnTo>
                  <a:lnTo>
                    <a:pt x="2032" y="1935"/>
                  </a:lnTo>
                  <a:lnTo>
                    <a:pt x="2721" y="1910"/>
                  </a:lnTo>
                  <a:cubicBezTo>
                    <a:pt x="2934" y="1903"/>
                    <a:pt x="2937" y="1576"/>
                    <a:pt x="2728" y="1576"/>
                  </a:cubicBezTo>
                  <a:cubicBezTo>
                    <a:pt x="2726" y="1576"/>
                    <a:pt x="2723" y="1576"/>
                    <a:pt x="2721" y="1576"/>
                  </a:cubicBezTo>
                  <a:lnTo>
                    <a:pt x="1990" y="1602"/>
                  </a:lnTo>
                  <a:lnTo>
                    <a:pt x="1990" y="1602"/>
                  </a:lnTo>
                  <a:lnTo>
                    <a:pt x="1810" y="168"/>
                  </a:lnTo>
                  <a:cubicBezTo>
                    <a:pt x="1798" y="72"/>
                    <a:pt x="1713" y="1"/>
                    <a:pt x="1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7" name="Google Shape;11477;p21"/>
            <p:cNvSpPr/>
            <p:nvPr/>
          </p:nvSpPr>
          <p:spPr>
            <a:xfrm>
              <a:off x="5677875" y="3226475"/>
              <a:ext cx="55850" cy="118175"/>
            </a:xfrm>
            <a:custGeom>
              <a:avLst/>
              <a:gdLst/>
              <a:ahLst/>
              <a:cxnLst/>
              <a:rect l="l" t="t" r="r" b="b"/>
              <a:pathLst>
                <a:path w="2234" h="4727" extrusionOk="0">
                  <a:moveTo>
                    <a:pt x="213" y="1"/>
                  </a:moveTo>
                  <a:cubicBezTo>
                    <a:pt x="53" y="1"/>
                    <a:pt x="0" y="268"/>
                    <a:pt x="182" y="334"/>
                  </a:cubicBezTo>
                  <a:cubicBezTo>
                    <a:pt x="1959" y="967"/>
                    <a:pt x="1619" y="3086"/>
                    <a:pt x="1291" y="4517"/>
                  </a:cubicBezTo>
                  <a:cubicBezTo>
                    <a:pt x="1262" y="4644"/>
                    <a:pt x="1368" y="4726"/>
                    <a:pt x="1467" y="4726"/>
                  </a:cubicBezTo>
                  <a:cubicBezTo>
                    <a:pt x="1532" y="4726"/>
                    <a:pt x="1595" y="4690"/>
                    <a:pt x="1614" y="4607"/>
                  </a:cubicBezTo>
                  <a:cubicBezTo>
                    <a:pt x="1991" y="2963"/>
                    <a:pt x="2233" y="711"/>
                    <a:pt x="270" y="11"/>
                  </a:cubicBezTo>
                  <a:cubicBezTo>
                    <a:pt x="250" y="4"/>
                    <a:pt x="231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8" name="Google Shape;11478;p21"/>
            <p:cNvSpPr/>
            <p:nvPr/>
          </p:nvSpPr>
          <p:spPr>
            <a:xfrm>
              <a:off x="5751325" y="3235775"/>
              <a:ext cx="36400" cy="119275"/>
            </a:xfrm>
            <a:custGeom>
              <a:avLst/>
              <a:gdLst/>
              <a:ahLst/>
              <a:cxnLst/>
              <a:rect l="l" t="t" r="r" b="b"/>
              <a:pathLst>
                <a:path w="1456" h="4771" extrusionOk="0">
                  <a:moveTo>
                    <a:pt x="1077" y="1"/>
                  </a:moveTo>
                  <a:cubicBezTo>
                    <a:pt x="1026" y="1"/>
                    <a:pt x="975" y="23"/>
                    <a:pt x="940" y="77"/>
                  </a:cubicBezTo>
                  <a:cubicBezTo>
                    <a:pt x="0" y="1500"/>
                    <a:pt x="49" y="3335"/>
                    <a:pt x="1074" y="4700"/>
                  </a:cubicBezTo>
                  <a:cubicBezTo>
                    <a:pt x="1112" y="4750"/>
                    <a:pt x="1164" y="4771"/>
                    <a:pt x="1215" y="4771"/>
                  </a:cubicBezTo>
                  <a:cubicBezTo>
                    <a:pt x="1337" y="4771"/>
                    <a:pt x="1455" y="4652"/>
                    <a:pt x="1364" y="4531"/>
                  </a:cubicBezTo>
                  <a:cubicBezTo>
                    <a:pt x="403" y="3253"/>
                    <a:pt x="346" y="1582"/>
                    <a:pt x="1228" y="246"/>
                  </a:cubicBezTo>
                  <a:cubicBezTo>
                    <a:pt x="1311" y="120"/>
                    <a:pt x="1195" y="1"/>
                    <a:pt x="1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79" name="Google Shape;11479;p21"/>
            <p:cNvSpPr/>
            <p:nvPr/>
          </p:nvSpPr>
          <p:spPr>
            <a:xfrm>
              <a:off x="5811575" y="3295650"/>
              <a:ext cx="34925" cy="8675"/>
            </a:xfrm>
            <a:custGeom>
              <a:avLst/>
              <a:gdLst/>
              <a:ahLst/>
              <a:cxnLst/>
              <a:rect l="l" t="t" r="r" b="b"/>
              <a:pathLst>
                <a:path w="1397" h="347" extrusionOk="0">
                  <a:moveTo>
                    <a:pt x="212" y="0"/>
                  </a:moveTo>
                  <a:cubicBezTo>
                    <a:pt x="0" y="0"/>
                    <a:pt x="1" y="333"/>
                    <a:pt x="215" y="336"/>
                  </a:cubicBezTo>
                  <a:lnTo>
                    <a:pt x="1181" y="347"/>
                  </a:lnTo>
                  <a:cubicBezTo>
                    <a:pt x="1182" y="347"/>
                    <a:pt x="1183" y="347"/>
                    <a:pt x="1184" y="347"/>
                  </a:cubicBezTo>
                  <a:cubicBezTo>
                    <a:pt x="1396" y="347"/>
                    <a:pt x="1395" y="16"/>
                    <a:pt x="1181" y="13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0" name="Google Shape;11480;p21"/>
            <p:cNvSpPr/>
            <p:nvPr/>
          </p:nvSpPr>
          <p:spPr>
            <a:xfrm>
              <a:off x="5853575" y="3267200"/>
              <a:ext cx="68900" cy="45450"/>
            </a:xfrm>
            <a:custGeom>
              <a:avLst/>
              <a:gdLst/>
              <a:ahLst/>
              <a:cxnLst/>
              <a:rect l="l" t="t" r="r" b="b"/>
              <a:pathLst>
                <a:path w="2756" h="1818" extrusionOk="0">
                  <a:moveTo>
                    <a:pt x="233" y="0"/>
                  </a:moveTo>
                  <a:cubicBezTo>
                    <a:pt x="93" y="0"/>
                    <a:pt x="1" y="218"/>
                    <a:pt x="152" y="316"/>
                  </a:cubicBezTo>
                  <a:cubicBezTo>
                    <a:pt x="912" y="807"/>
                    <a:pt x="1673" y="1299"/>
                    <a:pt x="2434" y="1790"/>
                  </a:cubicBezTo>
                  <a:cubicBezTo>
                    <a:pt x="2464" y="1809"/>
                    <a:pt x="2493" y="1817"/>
                    <a:pt x="2521" y="1817"/>
                  </a:cubicBezTo>
                  <a:cubicBezTo>
                    <a:pt x="2662" y="1817"/>
                    <a:pt x="2755" y="1600"/>
                    <a:pt x="2604" y="1501"/>
                  </a:cubicBezTo>
                  <a:lnTo>
                    <a:pt x="320" y="28"/>
                  </a:lnTo>
                  <a:cubicBezTo>
                    <a:pt x="290" y="9"/>
                    <a:pt x="26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1" name="Google Shape;11481;p21"/>
            <p:cNvSpPr/>
            <p:nvPr/>
          </p:nvSpPr>
          <p:spPr>
            <a:xfrm>
              <a:off x="5863375" y="3258175"/>
              <a:ext cx="44075" cy="88100"/>
            </a:xfrm>
            <a:custGeom>
              <a:avLst/>
              <a:gdLst/>
              <a:ahLst/>
              <a:cxnLst/>
              <a:rect l="l" t="t" r="r" b="b"/>
              <a:pathLst>
                <a:path w="1763" h="3524" extrusionOk="0">
                  <a:moveTo>
                    <a:pt x="1539" y="0"/>
                  </a:moveTo>
                  <a:cubicBezTo>
                    <a:pt x="1490" y="0"/>
                    <a:pt x="1443" y="26"/>
                    <a:pt x="1417" y="88"/>
                  </a:cubicBezTo>
                  <a:lnTo>
                    <a:pt x="58" y="3266"/>
                  </a:lnTo>
                  <a:cubicBezTo>
                    <a:pt x="0" y="3401"/>
                    <a:pt x="118" y="3523"/>
                    <a:pt x="225" y="3523"/>
                  </a:cubicBezTo>
                  <a:cubicBezTo>
                    <a:pt x="274" y="3523"/>
                    <a:pt x="321" y="3498"/>
                    <a:pt x="348" y="3435"/>
                  </a:cubicBezTo>
                  <a:cubicBezTo>
                    <a:pt x="801" y="2375"/>
                    <a:pt x="1252" y="1316"/>
                    <a:pt x="1705" y="256"/>
                  </a:cubicBezTo>
                  <a:cubicBezTo>
                    <a:pt x="1763" y="122"/>
                    <a:pt x="1645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2" name="Google Shape;11482;p21"/>
            <p:cNvSpPr/>
            <p:nvPr/>
          </p:nvSpPr>
          <p:spPr>
            <a:xfrm>
              <a:off x="5915200" y="3231550"/>
              <a:ext cx="54475" cy="124950"/>
            </a:xfrm>
            <a:custGeom>
              <a:avLst/>
              <a:gdLst/>
              <a:ahLst/>
              <a:cxnLst/>
              <a:rect l="l" t="t" r="r" b="b"/>
              <a:pathLst>
                <a:path w="2179" h="4998" extrusionOk="0">
                  <a:moveTo>
                    <a:pt x="226" y="1"/>
                  </a:moveTo>
                  <a:cubicBezTo>
                    <a:pt x="91" y="1"/>
                    <a:pt x="1" y="217"/>
                    <a:pt x="145" y="321"/>
                  </a:cubicBezTo>
                  <a:cubicBezTo>
                    <a:pt x="1649" y="1405"/>
                    <a:pt x="1771" y="3429"/>
                    <a:pt x="454" y="4712"/>
                  </a:cubicBezTo>
                  <a:cubicBezTo>
                    <a:pt x="335" y="4829"/>
                    <a:pt x="450" y="4997"/>
                    <a:pt x="579" y="4997"/>
                  </a:cubicBezTo>
                  <a:cubicBezTo>
                    <a:pt x="617" y="4997"/>
                    <a:pt x="656" y="4983"/>
                    <a:pt x="691" y="4949"/>
                  </a:cubicBezTo>
                  <a:cubicBezTo>
                    <a:pt x="2178" y="3501"/>
                    <a:pt x="1987" y="1239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3" name="Google Shape;11483;p21"/>
            <p:cNvSpPr/>
            <p:nvPr/>
          </p:nvSpPr>
          <p:spPr>
            <a:xfrm>
              <a:off x="5948850" y="3209175"/>
              <a:ext cx="45375" cy="45675"/>
            </a:xfrm>
            <a:custGeom>
              <a:avLst/>
              <a:gdLst/>
              <a:ahLst/>
              <a:cxnLst/>
              <a:rect l="l" t="t" r="r" b="b"/>
              <a:pathLst>
                <a:path w="1815" h="1827" extrusionOk="0">
                  <a:moveTo>
                    <a:pt x="624" y="368"/>
                  </a:moveTo>
                  <a:lnTo>
                    <a:pt x="751" y="1059"/>
                  </a:lnTo>
                  <a:lnTo>
                    <a:pt x="751" y="1059"/>
                  </a:lnTo>
                  <a:cubicBezTo>
                    <a:pt x="650" y="1034"/>
                    <a:pt x="563" y="978"/>
                    <a:pt x="503" y="878"/>
                  </a:cubicBezTo>
                  <a:cubicBezTo>
                    <a:pt x="407" y="718"/>
                    <a:pt x="465" y="458"/>
                    <a:pt x="624" y="368"/>
                  </a:cubicBezTo>
                  <a:close/>
                  <a:moveTo>
                    <a:pt x="737" y="1"/>
                  </a:moveTo>
                  <a:cubicBezTo>
                    <a:pt x="254" y="1"/>
                    <a:pt x="0" y="582"/>
                    <a:pt x="188" y="993"/>
                  </a:cubicBezTo>
                  <a:cubicBezTo>
                    <a:pt x="314" y="1268"/>
                    <a:pt x="552" y="1385"/>
                    <a:pt x="813" y="1398"/>
                  </a:cubicBezTo>
                  <a:lnTo>
                    <a:pt x="813" y="1398"/>
                  </a:lnTo>
                  <a:lnTo>
                    <a:pt x="869" y="1705"/>
                  </a:lnTo>
                  <a:cubicBezTo>
                    <a:pt x="884" y="1790"/>
                    <a:pt x="945" y="1826"/>
                    <a:pt x="1009" y="1826"/>
                  </a:cubicBezTo>
                  <a:cubicBezTo>
                    <a:pt x="1107" y="1826"/>
                    <a:pt x="1215" y="1743"/>
                    <a:pt x="1192" y="1617"/>
                  </a:cubicBezTo>
                  <a:lnTo>
                    <a:pt x="1191" y="1617"/>
                  </a:lnTo>
                  <a:lnTo>
                    <a:pt x="1145" y="1365"/>
                  </a:lnTo>
                  <a:lnTo>
                    <a:pt x="1145" y="1365"/>
                  </a:lnTo>
                  <a:cubicBezTo>
                    <a:pt x="1345" y="1317"/>
                    <a:pt x="1537" y="1223"/>
                    <a:pt x="1682" y="1107"/>
                  </a:cubicBezTo>
                  <a:cubicBezTo>
                    <a:pt x="1815" y="1001"/>
                    <a:pt x="1693" y="831"/>
                    <a:pt x="1554" y="831"/>
                  </a:cubicBezTo>
                  <a:cubicBezTo>
                    <a:pt x="1518" y="831"/>
                    <a:pt x="1480" y="843"/>
                    <a:pt x="1445" y="871"/>
                  </a:cubicBezTo>
                  <a:cubicBezTo>
                    <a:pt x="1354" y="944"/>
                    <a:pt x="1224" y="1010"/>
                    <a:pt x="1087" y="1046"/>
                  </a:cubicBezTo>
                  <a:lnTo>
                    <a:pt x="1087" y="1046"/>
                  </a:lnTo>
                  <a:lnTo>
                    <a:pt x="919" y="123"/>
                  </a:lnTo>
                  <a:cubicBezTo>
                    <a:pt x="905" y="50"/>
                    <a:pt x="826" y="3"/>
                    <a:pt x="757" y="1"/>
                  </a:cubicBezTo>
                  <a:cubicBezTo>
                    <a:pt x="750" y="1"/>
                    <a:pt x="744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4" name="Google Shape;11484;p21"/>
            <p:cNvSpPr/>
            <p:nvPr/>
          </p:nvSpPr>
          <p:spPr>
            <a:xfrm>
              <a:off x="6001950" y="3228225"/>
              <a:ext cx="36825" cy="110125"/>
            </a:xfrm>
            <a:custGeom>
              <a:avLst/>
              <a:gdLst/>
              <a:ahLst/>
              <a:cxnLst/>
              <a:rect l="l" t="t" r="r" b="b"/>
              <a:pathLst>
                <a:path w="1473" h="4405" extrusionOk="0">
                  <a:moveTo>
                    <a:pt x="1108" y="1"/>
                  </a:moveTo>
                  <a:cubicBezTo>
                    <a:pt x="1056" y="1"/>
                    <a:pt x="1005" y="22"/>
                    <a:pt x="967" y="72"/>
                  </a:cubicBezTo>
                  <a:cubicBezTo>
                    <a:pt x="0" y="1361"/>
                    <a:pt x="84" y="3134"/>
                    <a:pt x="1129" y="4349"/>
                  </a:cubicBezTo>
                  <a:cubicBezTo>
                    <a:pt x="1162" y="4388"/>
                    <a:pt x="1201" y="4404"/>
                    <a:pt x="1239" y="4404"/>
                  </a:cubicBezTo>
                  <a:cubicBezTo>
                    <a:pt x="1360" y="4404"/>
                    <a:pt x="1472" y="4237"/>
                    <a:pt x="1365" y="4113"/>
                  </a:cubicBezTo>
                  <a:cubicBezTo>
                    <a:pt x="409" y="2999"/>
                    <a:pt x="381" y="1407"/>
                    <a:pt x="1256" y="240"/>
                  </a:cubicBezTo>
                  <a:cubicBezTo>
                    <a:pt x="1347" y="120"/>
                    <a:pt x="1229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5" name="Google Shape;11485;p21"/>
            <p:cNvSpPr/>
            <p:nvPr/>
          </p:nvSpPr>
          <p:spPr>
            <a:xfrm>
              <a:off x="6049800" y="3258125"/>
              <a:ext cx="57875" cy="57575"/>
            </a:xfrm>
            <a:custGeom>
              <a:avLst/>
              <a:gdLst/>
              <a:ahLst/>
              <a:cxnLst/>
              <a:rect l="l" t="t" r="r" b="b"/>
              <a:pathLst>
                <a:path w="2315" h="2303" extrusionOk="0">
                  <a:moveTo>
                    <a:pt x="1423" y="423"/>
                  </a:moveTo>
                  <a:cubicBezTo>
                    <a:pt x="1681" y="542"/>
                    <a:pt x="1879" y="771"/>
                    <a:pt x="1913" y="1079"/>
                  </a:cubicBezTo>
                  <a:cubicBezTo>
                    <a:pt x="1965" y="1527"/>
                    <a:pt x="1666" y="1967"/>
                    <a:pt x="1193" y="1967"/>
                  </a:cubicBezTo>
                  <a:cubicBezTo>
                    <a:pt x="844" y="1967"/>
                    <a:pt x="452" y="1736"/>
                    <a:pt x="379" y="1376"/>
                  </a:cubicBezTo>
                  <a:cubicBezTo>
                    <a:pt x="281" y="897"/>
                    <a:pt x="730" y="439"/>
                    <a:pt x="1194" y="439"/>
                  </a:cubicBezTo>
                  <a:cubicBezTo>
                    <a:pt x="1229" y="439"/>
                    <a:pt x="1265" y="442"/>
                    <a:pt x="1300" y="447"/>
                  </a:cubicBezTo>
                  <a:cubicBezTo>
                    <a:pt x="1311" y="449"/>
                    <a:pt x="1321" y="450"/>
                    <a:pt x="1331" y="450"/>
                  </a:cubicBezTo>
                  <a:cubicBezTo>
                    <a:pt x="1366" y="450"/>
                    <a:pt x="1397" y="440"/>
                    <a:pt x="1423" y="423"/>
                  </a:cubicBezTo>
                  <a:close/>
                  <a:moveTo>
                    <a:pt x="985" y="1"/>
                  </a:moveTo>
                  <a:cubicBezTo>
                    <a:pt x="901" y="1"/>
                    <a:pt x="817" y="8"/>
                    <a:pt x="733" y="23"/>
                  </a:cubicBezTo>
                  <a:cubicBezTo>
                    <a:pt x="605" y="46"/>
                    <a:pt x="587" y="172"/>
                    <a:pt x="639" y="261"/>
                  </a:cubicBezTo>
                  <a:lnTo>
                    <a:pt x="639" y="261"/>
                  </a:lnTo>
                  <a:cubicBezTo>
                    <a:pt x="304" y="444"/>
                    <a:pt x="56" y="781"/>
                    <a:pt x="34" y="1189"/>
                  </a:cubicBezTo>
                  <a:cubicBezTo>
                    <a:pt x="1" y="1823"/>
                    <a:pt x="586" y="2301"/>
                    <a:pt x="1193" y="2302"/>
                  </a:cubicBezTo>
                  <a:cubicBezTo>
                    <a:pt x="1854" y="2302"/>
                    <a:pt x="2315" y="1695"/>
                    <a:pt x="2251" y="1056"/>
                  </a:cubicBezTo>
                  <a:cubicBezTo>
                    <a:pt x="2183" y="398"/>
                    <a:pt x="1599" y="1"/>
                    <a:pt x="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6" name="Google Shape;11486;p21"/>
            <p:cNvSpPr/>
            <p:nvPr/>
          </p:nvSpPr>
          <p:spPr>
            <a:xfrm>
              <a:off x="6116500" y="3230450"/>
              <a:ext cx="22525" cy="77200"/>
            </a:xfrm>
            <a:custGeom>
              <a:avLst/>
              <a:gdLst/>
              <a:ahLst/>
              <a:cxnLst/>
              <a:rect l="l" t="t" r="r" b="b"/>
              <a:pathLst>
                <a:path w="901" h="3088" extrusionOk="0">
                  <a:moveTo>
                    <a:pt x="205" y="1"/>
                  </a:moveTo>
                  <a:cubicBezTo>
                    <a:pt x="105" y="1"/>
                    <a:pt x="1" y="83"/>
                    <a:pt x="34" y="209"/>
                  </a:cubicBezTo>
                  <a:cubicBezTo>
                    <a:pt x="269" y="1103"/>
                    <a:pt x="441" y="2010"/>
                    <a:pt x="553" y="2929"/>
                  </a:cubicBezTo>
                  <a:cubicBezTo>
                    <a:pt x="566" y="3034"/>
                    <a:pt x="656" y="3088"/>
                    <a:pt x="740" y="3088"/>
                  </a:cubicBezTo>
                  <a:cubicBezTo>
                    <a:pt x="824" y="3088"/>
                    <a:pt x="900" y="3035"/>
                    <a:pt x="888" y="2929"/>
                  </a:cubicBezTo>
                  <a:cubicBezTo>
                    <a:pt x="774" y="1981"/>
                    <a:pt x="597" y="1042"/>
                    <a:pt x="357" y="119"/>
                  </a:cubicBezTo>
                  <a:cubicBezTo>
                    <a:pt x="336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7" name="Google Shape;11487;p21"/>
            <p:cNvSpPr/>
            <p:nvPr/>
          </p:nvSpPr>
          <p:spPr>
            <a:xfrm>
              <a:off x="6132900" y="3235100"/>
              <a:ext cx="48675" cy="76475"/>
            </a:xfrm>
            <a:custGeom>
              <a:avLst/>
              <a:gdLst/>
              <a:ahLst/>
              <a:cxnLst/>
              <a:rect l="l" t="t" r="r" b="b"/>
              <a:pathLst>
                <a:path w="1947" h="3059" extrusionOk="0">
                  <a:moveTo>
                    <a:pt x="1477" y="0"/>
                  </a:moveTo>
                  <a:cubicBezTo>
                    <a:pt x="1439" y="0"/>
                    <a:pt x="1400" y="16"/>
                    <a:pt x="1366" y="53"/>
                  </a:cubicBezTo>
                  <a:lnTo>
                    <a:pt x="72" y="1481"/>
                  </a:lnTo>
                  <a:cubicBezTo>
                    <a:pt x="14" y="1544"/>
                    <a:pt x="0" y="1657"/>
                    <a:pt x="72" y="1718"/>
                  </a:cubicBezTo>
                  <a:lnTo>
                    <a:pt x="1582" y="3016"/>
                  </a:lnTo>
                  <a:cubicBezTo>
                    <a:pt x="1617" y="3046"/>
                    <a:pt x="1656" y="3059"/>
                    <a:pt x="1693" y="3059"/>
                  </a:cubicBezTo>
                  <a:cubicBezTo>
                    <a:pt x="1828" y="3059"/>
                    <a:pt x="1947" y="2891"/>
                    <a:pt x="1819" y="2779"/>
                  </a:cubicBezTo>
                  <a:lnTo>
                    <a:pt x="429" y="1585"/>
                  </a:lnTo>
                  <a:lnTo>
                    <a:pt x="429" y="1585"/>
                  </a:lnTo>
                  <a:lnTo>
                    <a:pt x="1602" y="290"/>
                  </a:lnTo>
                  <a:cubicBezTo>
                    <a:pt x="1713" y="167"/>
                    <a:pt x="1601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8" name="Google Shape;11488;p21"/>
            <p:cNvSpPr/>
            <p:nvPr/>
          </p:nvSpPr>
          <p:spPr>
            <a:xfrm>
              <a:off x="6174650" y="3219125"/>
              <a:ext cx="51700" cy="99700"/>
            </a:xfrm>
            <a:custGeom>
              <a:avLst/>
              <a:gdLst/>
              <a:ahLst/>
              <a:cxnLst/>
              <a:rect l="l" t="t" r="r" b="b"/>
              <a:pathLst>
                <a:path w="2068" h="3988" extrusionOk="0">
                  <a:moveTo>
                    <a:pt x="239" y="0"/>
                  </a:moveTo>
                  <a:cubicBezTo>
                    <a:pt x="95" y="0"/>
                    <a:pt x="1" y="219"/>
                    <a:pt x="155" y="314"/>
                  </a:cubicBezTo>
                  <a:lnTo>
                    <a:pt x="156" y="314"/>
                  </a:lnTo>
                  <a:cubicBezTo>
                    <a:pt x="1317" y="1025"/>
                    <a:pt x="1682" y="2584"/>
                    <a:pt x="969" y="3739"/>
                  </a:cubicBezTo>
                  <a:cubicBezTo>
                    <a:pt x="891" y="3867"/>
                    <a:pt x="1007" y="3987"/>
                    <a:pt x="1123" y="3987"/>
                  </a:cubicBezTo>
                  <a:cubicBezTo>
                    <a:pt x="1174" y="3987"/>
                    <a:pt x="1225" y="3964"/>
                    <a:pt x="1259" y="3908"/>
                  </a:cubicBezTo>
                  <a:cubicBezTo>
                    <a:pt x="2068" y="2593"/>
                    <a:pt x="1639" y="830"/>
                    <a:pt x="324" y="26"/>
                  </a:cubicBezTo>
                  <a:cubicBezTo>
                    <a:pt x="295" y="8"/>
                    <a:pt x="266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89" name="Google Shape;11489;p21"/>
            <p:cNvSpPr/>
            <p:nvPr/>
          </p:nvSpPr>
          <p:spPr>
            <a:xfrm>
              <a:off x="6213675" y="3196850"/>
              <a:ext cx="35375" cy="57075"/>
            </a:xfrm>
            <a:custGeom>
              <a:avLst/>
              <a:gdLst/>
              <a:ahLst/>
              <a:cxnLst/>
              <a:rect l="l" t="t" r="r" b="b"/>
              <a:pathLst>
                <a:path w="1415" h="2283" extrusionOk="0">
                  <a:moveTo>
                    <a:pt x="474" y="0"/>
                  </a:moveTo>
                  <a:cubicBezTo>
                    <a:pt x="297" y="0"/>
                    <a:pt x="131" y="94"/>
                    <a:pt x="51" y="288"/>
                  </a:cubicBezTo>
                  <a:cubicBezTo>
                    <a:pt x="1" y="409"/>
                    <a:pt x="100" y="488"/>
                    <a:pt x="204" y="488"/>
                  </a:cubicBezTo>
                  <a:cubicBezTo>
                    <a:pt x="271" y="488"/>
                    <a:pt x="341" y="455"/>
                    <a:pt x="372" y="377"/>
                  </a:cubicBezTo>
                  <a:lnTo>
                    <a:pt x="374" y="377"/>
                  </a:lnTo>
                  <a:cubicBezTo>
                    <a:pt x="402" y="344"/>
                    <a:pt x="434" y="327"/>
                    <a:pt x="470" y="327"/>
                  </a:cubicBezTo>
                  <a:cubicBezTo>
                    <a:pt x="490" y="327"/>
                    <a:pt x="511" y="333"/>
                    <a:pt x="534" y="343"/>
                  </a:cubicBezTo>
                  <a:cubicBezTo>
                    <a:pt x="668" y="383"/>
                    <a:pt x="720" y="482"/>
                    <a:pt x="690" y="641"/>
                  </a:cubicBezTo>
                  <a:cubicBezTo>
                    <a:pt x="661" y="836"/>
                    <a:pt x="473" y="998"/>
                    <a:pt x="334" y="1124"/>
                  </a:cubicBezTo>
                  <a:cubicBezTo>
                    <a:pt x="236" y="1216"/>
                    <a:pt x="304" y="1412"/>
                    <a:pt x="441" y="1412"/>
                  </a:cubicBezTo>
                  <a:cubicBezTo>
                    <a:pt x="445" y="1412"/>
                    <a:pt x="449" y="1411"/>
                    <a:pt x="453" y="1411"/>
                  </a:cubicBezTo>
                  <a:cubicBezTo>
                    <a:pt x="468" y="1410"/>
                    <a:pt x="483" y="1409"/>
                    <a:pt x="497" y="1409"/>
                  </a:cubicBezTo>
                  <a:cubicBezTo>
                    <a:pt x="791" y="1409"/>
                    <a:pt x="995" y="1665"/>
                    <a:pt x="955" y="1940"/>
                  </a:cubicBezTo>
                  <a:lnTo>
                    <a:pt x="955" y="1940"/>
                  </a:lnTo>
                  <a:lnTo>
                    <a:pt x="562" y="1948"/>
                  </a:lnTo>
                  <a:cubicBezTo>
                    <a:pt x="348" y="1953"/>
                    <a:pt x="345" y="2282"/>
                    <a:pt x="556" y="2282"/>
                  </a:cubicBezTo>
                  <a:cubicBezTo>
                    <a:pt x="558" y="2282"/>
                    <a:pt x="560" y="2282"/>
                    <a:pt x="562" y="2282"/>
                  </a:cubicBezTo>
                  <a:lnTo>
                    <a:pt x="1083" y="2271"/>
                  </a:lnTo>
                  <a:cubicBezTo>
                    <a:pt x="1166" y="2270"/>
                    <a:pt x="1216" y="2220"/>
                    <a:pt x="1245" y="2149"/>
                  </a:cubicBezTo>
                  <a:cubicBezTo>
                    <a:pt x="1414" y="1738"/>
                    <a:pt x="1172" y="1279"/>
                    <a:pt x="788" y="1126"/>
                  </a:cubicBezTo>
                  <a:lnTo>
                    <a:pt x="788" y="1126"/>
                  </a:lnTo>
                  <a:cubicBezTo>
                    <a:pt x="1020" y="826"/>
                    <a:pt x="1179" y="428"/>
                    <a:pt x="851" y="147"/>
                  </a:cubicBezTo>
                  <a:cubicBezTo>
                    <a:pt x="739" y="50"/>
                    <a:pt x="604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0" name="Google Shape;11490;p21"/>
            <p:cNvSpPr/>
            <p:nvPr/>
          </p:nvSpPr>
          <p:spPr>
            <a:xfrm>
              <a:off x="4805900" y="3220250"/>
              <a:ext cx="29350" cy="31750"/>
            </a:xfrm>
            <a:custGeom>
              <a:avLst/>
              <a:gdLst/>
              <a:ahLst/>
              <a:cxnLst/>
              <a:rect l="l" t="t" r="r" b="b"/>
              <a:pathLst>
                <a:path w="1174" h="1270" extrusionOk="0">
                  <a:moveTo>
                    <a:pt x="948" y="1"/>
                  </a:moveTo>
                  <a:cubicBezTo>
                    <a:pt x="920" y="1"/>
                    <a:pt x="893" y="9"/>
                    <a:pt x="869" y="28"/>
                  </a:cubicBezTo>
                  <a:lnTo>
                    <a:pt x="138" y="591"/>
                  </a:lnTo>
                  <a:cubicBezTo>
                    <a:pt x="0" y="698"/>
                    <a:pt x="88" y="913"/>
                    <a:pt x="218" y="913"/>
                  </a:cubicBezTo>
                  <a:cubicBezTo>
                    <a:pt x="247" y="913"/>
                    <a:pt x="277" y="903"/>
                    <a:pt x="307" y="879"/>
                  </a:cubicBezTo>
                  <a:lnTo>
                    <a:pt x="785" y="511"/>
                  </a:lnTo>
                  <a:lnTo>
                    <a:pt x="785" y="511"/>
                  </a:lnTo>
                  <a:cubicBezTo>
                    <a:pt x="790" y="711"/>
                    <a:pt x="804" y="911"/>
                    <a:pt x="826" y="1110"/>
                  </a:cubicBezTo>
                  <a:cubicBezTo>
                    <a:pt x="838" y="1216"/>
                    <a:pt x="929" y="1269"/>
                    <a:pt x="1013" y="1269"/>
                  </a:cubicBezTo>
                  <a:cubicBezTo>
                    <a:pt x="1096" y="1269"/>
                    <a:pt x="1174" y="1216"/>
                    <a:pt x="1162" y="1110"/>
                  </a:cubicBezTo>
                  <a:cubicBezTo>
                    <a:pt x="1125" y="798"/>
                    <a:pt x="1111" y="486"/>
                    <a:pt x="1120" y="173"/>
                  </a:cubicBezTo>
                  <a:cubicBezTo>
                    <a:pt x="1124" y="85"/>
                    <a:pt x="1035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1" name="Google Shape;11491;p21"/>
            <p:cNvSpPr/>
            <p:nvPr/>
          </p:nvSpPr>
          <p:spPr>
            <a:xfrm>
              <a:off x="4352625" y="1863150"/>
              <a:ext cx="204075" cy="144350"/>
            </a:xfrm>
            <a:custGeom>
              <a:avLst/>
              <a:gdLst/>
              <a:ahLst/>
              <a:cxnLst/>
              <a:rect l="l" t="t" r="r" b="b"/>
              <a:pathLst>
                <a:path w="8163" h="5774" extrusionOk="0">
                  <a:moveTo>
                    <a:pt x="7928" y="0"/>
                  </a:moveTo>
                  <a:cubicBezTo>
                    <a:pt x="7877" y="0"/>
                    <a:pt x="7825" y="23"/>
                    <a:pt x="7790" y="76"/>
                  </a:cubicBezTo>
                  <a:cubicBezTo>
                    <a:pt x="6011" y="2740"/>
                    <a:pt x="3656" y="5356"/>
                    <a:pt x="216" y="5438"/>
                  </a:cubicBezTo>
                  <a:cubicBezTo>
                    <a:pt x="2" y="5444"/>
                    <a:pt x="1" y="5774"/>
                    <a:pt x="212" y="5774"/>
                  </a:cubicBezTo>
                  <a:cubicBezTo>
                    <a:pt x="213" y="5774"/>
                    <a:pt x="214" y="5774"/>
                    <a:pt x="216" y="5774"/>
                  </a:cubicBezTo>
                  <a:cubicBezTo>
                    <a:pt x="3784" y="5687"/>
                    <a:pt x="6229" y="3014"/>
                    <a:pt x="8079" y="246"/>
                  </a:cubicBezTo>
                  <a:cubicBezTo>
                    <a:pt x="8162" y="120"/>
                    <a:pt x="8046" y="0"/>
                    <a:pt x="7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2" name="Google Shape;11492;p21"/>
            <p:cNvSpPr/>
            <p:nvPr/>
          </p:nvSpPr>
          <p:spPr>
            <a:xfrm>
              <a:off x="4505100" y="1818825"/>
              <a:ext cx="82650" cy="62550"/>
            </a:xfrm>
            <a:custGeom>
              <a:avLst/>
              <a:gdLst/>
              <a:ahLst/>
              <a:cxnLst/>
              <a:rect l="l" t="t" r="r" b="b"/>
              <a:pathLst>
                <a:path w="3306" h="2502" extrusionOk="0">
                  <a:moveTo>
                    <a:pt x="2757" y="1"/>
                  </a:moveTo>
                  <a:cubicBezTo>
                    <a:pt x="2454" y="1"/>
                    <a:pt x="2113" y="339"/>
                    <a:pt x="1896" y="478"/>
                  </a:cubicBezTo>
                  <a:lnTo>
                    <a:pt x="395" y="1445"/>
                  </a:lnTo>
                  <a:lnTo>
                    <a:pt x="395" y="1445"/>
                  </a:lnTo>
                  <a:cubicBezTo>
                    <a:pt x="335" y="1439"/>
                    <a:pt x="275" y="1433"/>
                    <a:pt x="215" y="1428"/>
                  </a:cubicBezTo>
                  <a:cubicBezTo>
                    <a:pt x="210" y="1428"/>
                    <a:pt x="205" y="1428"/>
                    <a:pt x="200" y="1428"/>
                  </a:cubicBezTo>
                  <a:cubicBezTo>
                    <a:pt x="1" y="1428"/>
                    <a:pt x="7" y="1746"/>
                    <a:pt x="215" y="1764"/>
                  </a:cubicBezTo>
                  <a:cubicBezTo>
                    <a:pt x="261" y="1768"/>
                    <a:pt x="306" y="1772"/>
                    <a:pt x="351" y="1776"/>
                  </a:cubicBezTo>
                  <a:lnTo>
                    <a:pt x="351" y="1776"/>
                  </a:lnTo>
                  <a:cubicBezTo>
                    <a:pt x="359" y="1780"/>
                    <a:pt x="368" y="1784"/>
                    <a:pt x="377" y="1787"/>
                  </a:cubicBezTo>
                  <a:lnTo>
                    <a:pt x="2633" y="2493"/>
                  </a:lnTo>
                  <a:cubicBezTo>
                    <a:pt x="2650" y="2499"/>
                    <a:pt x="2667" y="2501"/>
                    <a:pt x="2683" y="2501"/>
                  </a:cubicBezTo>
                  <a:cubicBezTo>
                    <a:pt x="2832" y="2501"/>
                    <a:pt x="2912" y="2271"/>
                    <a:pt x="2761" y="2188"/>
                  </a:cubicBezTo>
                  <a:cubicBezTo>
                    <a:pt x="2177" y="1868"/>
                    <a:pt x="1546" y="1642"/>
                    <a:pt x="894" y="1519"/>
                  </a:cubicBezTo>
                  <a:lnTo>
                    <a:pt x="894" y="1519"/>
                  </a:lnTo>
                  <a:lnTo>
                    <a:pt x="2357" y="580"/>
                  </a:lnTo>
                  <a:cubicBezTo>
                    <a:pt x="2443" y="525"/>
                    <a:pt x="2582" y="390"/>
                    <a:pt x="2695" y="390"/>
                  </a:cubicBezTo>
                  <a:cubicBezTo>
                    <a:pt x="2704" y="390"/>
                    <a:pt x="2713" y="391"/>
                    <a:pt x="2722" y="393"/>
                  </a:cubicBezTo>
                  <a:cubicBezTo>
                    <a:pt x="2883" y="429"/>
                    <a:pt x="2833" y="750"/>
                    <a:pt x="2850" y="917"/>
                  </a:cubicBezTo>
                  <a:cubicBezTo>
                    <a:pt x="2888" y="1293"/>
                    <a:pt x="2923" y="1668"/>
                    <a:pt x="2961" y="2043"/>
                  </a:cubicBezTo>
                  <a:cubicBezTo>
                    <a:pt x="2971" y="2149"/>
                    <a:pt x="3060" y="2203"/>
                    <a:pt x="3144" y="2203"/>
                  </a:cubicBezTo>
                  <a:cubicBezTo>
                    <a:pt x="3228" y="2203"/>
                    <a:pt x="3306" y="2150"/>
                    <a:pt x="3295" y="2043"/>
                  </a:cubicBezTo>
                  <a:cubicBezTo>
                    <a:pt x="3243" y="1512"/>
                    <a:pt x="3239" y="946"/>
                    <a:pt x="3135" y="423"/>
                  </a:cubicBezTo>
                  <a:cubicBezTo>
                    <a:pt x="3098" y="245"/>
                    <a:pt x="3047" y="62"/>
                    <a:pt x="2847" y="11"/>
                  </a:cubicBezTo>
                  <a:cubicBezTo>
                    <a:pt x="2817" y="4"/>
                    <a:pt x="2787" y="1"/>
                    <a:pt x="2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3" name="Google Shape;11493;p21"/>
            <p:cNvSpPr/>
            <p:nvPr/>
          </p:nvSpPr>
          <p:spPr>
            <a:xfrm>
              <a:off x="4852525" y="3613175"/>
              <a:ext cx="160350" cy="102500"/>
            </a:xfrm>
            <a:custGeom>
              <a:avLst/>
              <a:gdLst/>
              <a:ahLst/>
              <a:cxnLst/>
              <a:rect l="l" t="t" r="r" b="b"/>
              <a:pathLst>
                <a:path w="6414" h="4100" extrusionOk="0">
                  <a:moveTo>
                    <a:pt x="6186" y="0"/>
                  </a:moveTo>
                  <a:cubicBezTo>
                    <a:pt x="6135" y="0"/>
                    <a:pt x="6085" y="24"/>
                    <a:pt x="6053" y="82"/>
                  </a:cubicBezTo>
                  <a:cubicBezTo>
                    <a:pt x="5216" y="1583"/>
                    <a:pt x="3340" y="3777"/>
                    <a:pt x="1383" y="3777"/>
                  </a:cubicBezTo>
                  <a:cubicBezTo>
                    <a:pt x="1036" y="3777"/>
                    <a:pt x="687" y="3708"/>
                    <a:pt x="340" y="3554"/>
                  </a:cubicBezTo>
                  <a:cubicBezTo>
                    <a:pt x="315" y="3543"/>
                    <a:pt x="291" y="3538"/>
                    <a:pt x="268" y="3538"/>
                  </a:cubicBezTo>
                  <a:cubicBezTo>
                    <a:pt x="108" y="3538"/>
                    <a:pt x="0" y="3768"/>
                    <a:pt x="172" y="3844"/>
                  </a:cubicBezTo>
                  <a:cubicBezTo>
                    <a:pt x="571" y="4020"/>
                    <a:pt x="971" y="4099"/>
                    <a:pt x="1367" y="4099"/>
                  </a:cubicBezTo>
                  <a:cubicBezTo>
                    <a:pt x="3455" y="4099"/>
                    <a:pt x="5420" y="1904"/>
                    <a:pt x="6341" y="252"/>
                  </a:cubicBezTo>
                  <a:cubicBezTo>
                    <a:pt x="6414" y="121"/>
                    <a:pt x="6298" y="0"/>
                    <a:pt x="6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4" name="Google Shape;11494;p21"/>
            <p:cNvSpPr/>
            <p:nvPr/>
          </p:nvSpPr>
          <p:spPr>
            <a:xfrm>
              <a:off x="4980725" y="3602075"/>
              <a:ext cx="46600" cy="19425"/>
            </a:xfrm>
            <a:custGeom>
              <a:avLst/>
              <a:gdLst/>
              <a:ahLst/>
              <a:cxnLst/>
              <a:rect l="l" t="t" r="r" b="b"/>
              <a:pathLst>
                <a:path w="1864" h="777" extrusionOk="0">
                  <a:moveTo>
                    <a:pt x="195" y="1"/>
                  </a:moveTo>
                  <a:cubicBezTo>
                    <a:pt x="1" y="1"/>
                    <a:pt x="8" y="315"/>
                    <a:pt x="214" y="336"/>
                  </a:cubicBezTo>
                  <a:cubicBezTo>
                    <a:pt x="679" y="381"/>
                    <a:pt x="1128" y="525"/>
                    <a:pt x="1535" y="754"/>
                  </a:cubicBezTo>
                  <a:cubicBezTo>
                    <a:pt x="1563" y="769"/>
                    <a:pt x="1591" y="776"/>
                    <a:pt x="1617" y="776"/>
                  </a:cubicBezTo>
                  <a:cubicBezTo>
                    <a:pt x="1766" y="776"/>
                    <a:pt x="1864" y="553"/>
                    <a:pt x="1704" y="465"/>
                  </a:cubicBezTo>
                  <a:cubicBezTo>
                    <a:pt x="1245" y="209"/>
                    <a:pt x="737" y="50"/>
                    <a:pt x="214" y="2"/>
                  </a:cubicBezTo>
                  <a:cubicBezTo>
                    <a:pt x="207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5" name="Google Shape;11495;p21"/>
            <p:cNvSpPr/>
            <p:nvPr/>
          </p:nvSpPr>
          <p:spPr>
            <a:xfrm>
              <a:off x="4976500" y="3570325"/>
              <a:ext cx="64800" cy="54225"/>
            </a:xfrm>
            <a:custGeom>
              <a:avLst/>
              <a:gdLst/>
              <a:ahLst/>
              <a:cxnLst/>
              <a:rect l="l" t="t" r="r" b="b"/>
              <a:pathLst>
                <a:path w="2592" h="2169" extrusionOk="0">
                  <a:moveTo>
                    <a:pt x="1910" y="1"/>
                  </a:moveTo>
                  <a:cubicBezTo>
                    <a:pt x="1894" y="1"/>
                    <a:pt x="1878" y="4"/>
                    <a:pt x="1862" y="10"/>
                  </a:cubicBezTo>
                  <a:cubicBezTo>
                    <a:pt x="1232" y="265"/>
                    <a:pt x="647" y="620"/>
                    <a:pt x="130" y="1061"/>
                  </a:cubicBezTo>
                  <a:cubicBezTo>
                    <a:pt x="0" y="1170"/>
                    <a:pt x="119" y="1340"/>
                    <a:pt x="256" y="1340"/>
                  </a:cubicBezTo>
                  <a:cubicBezTo>
                    <a:pt x="293" y="1340"/>
                    <a:pt x="331" y="1327"/>
                    <a:pt x="366" y="1297"/>
                  </a:cubicBezTo>
                  <a:cubicBezTo>
                    <a:pt x="782" y="943"/>
                    <a:pt x="1243" y="649"/>
                    <a:pt x="1739" y="424"/>
                  </a:cubicBezTo>
                  <a:lnTo>
                    <a:pt x="1739" y="424"/>
                  </a:lnTo>
                  <a:cubicBezTo>
                    <a:pt x="1761" y="1009"/>
                    <a:pt x="1928" y="1582"/>
                    <a:pt x="2227" y="2088"/>
                  </a:cubicBezTo>
                  <a:cubicBezTo>
                    <a:pt x="2260" y="2145"/>
                    <a:pt x="2311" y="2169"/>
                    <a:pt x="2362" y="2169"/>
                  </a:cubicBezTo>
                  <a:cubicBezTo>
                    <a:pt x="2476" y="2169"/>
                    <a:pt x="2592" y="2049"/>
                    <a:pt x="2517" y="1920"/>
                  </a:cubicBezTo>
                  <a:cubicBezTo>
                    <a:pt x="2200" y="1375"/>
                    <a:pt x="2055" y="800"/>
                    <a:pt x="2074" y="172"/>
                  </a:cubicBezTo>
                  <a:cubicBezTo>
                    <a:pt x="2077" y="88"/>
                    <a:pt x="1996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6" name="Google Shape;11496;p21"/>
            <p:cNvSpPr/>
            <p:nvPr/>
          </p:nvSpPr>
          <p:spPr>
            <a:xfrm>
              <a:off x="5166825" y="3863425"/>
              <a:ext cx="135175" cy="80550"/>
            </a:xfrm>
            <a:custGeom>
              <a:avLst/>
              <a:gdLst/>
              <a:ahLst/>
              <a:cxnLst/>
              <a:rect l="l" t="t" r="r" b="b"/>
              <a:pathLst>
                <a:path w="5407" h="3222" extrusionOk="0">
                  <a:moveTo>
                    <a:pt x="5167" y="1"/>
                  </a:moveTo>
                  <a:cubicBezTo>
                    <a:pt x="5115" y="1"/>
                    <a:pt x="5063" y="21"/>
                    <a:pt x="5025" y="71"/>
                  </a:cubicBezTo>
                  <a:cubicBezTo>
                    <a:pt x="3838" y="1629"/>
                    <a:pt x="2137" y="2613"/>
                    <a:pt x="203" y="2896"/>
                  </a:cubicBezTo>
                  <a:cubicBezTo>
                    <a:pt x="1" y="2925"/>
                    <a:pt x="74" y="3222"/>
                    <a:pt x="265" y="3222"/>
                  </a:cubicBezTo>
                  <a:cubicBezTo>
                    <a:pt x="274" y="3222"/>
                    <a:pt x="284" y="3221"/>
                    <a:pt x="293" y="3220"/>
                  </a:cubicBezTo>
                  <a:cubicBezTo>
                    <a:pt x="2323" y="2921"/>
                    <a:pt x="4073" y="1870"/>
                    <a:pt x="5315" y="241"/>
                  </a:cubicBezTo>
                  <a:cubicBezTo>
                    <a:pt x="5406" y="119"/>
                    <a:pt x="5289" y="1"/>
                    <a:pt x="5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7" name="Google Shape;11497;p21"/>
            <p:cNvSpPr/>
            <p:nvPr/>
          </p:nvSpPr>
          <p:spPr>
            <a:xfrm>
              <a:off x="5277850" y="3840475"/>
              <a:ext cx="37350" cy="38725"/>
            </a:xfrm>
            <a:custGeom>
              <a:avLst/>
              <a:gdLst/>
              <a:ahLst/>
              <a:cxnLst/>
              <a:rect l="l" t="t" r="r" b="b"/>
              <a:pathLst>
                <a:path w="1494" h="1549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456" y="693"/>
                    <a:pt x="802" y="1095"/>
                    <a:pt x="1150" y="1494"/>
                  </a:cubicBezTo>
                  <a:cubicBezTo>
                    <a:pt x="1183" y="1533"/>
                    <a:pt x="1222" y="1549"/>
                    <a:pt x="1260" y="1549"/>
                  </a:cubicBezTo>
                  <a:cubicBezTo>
                    <a:pt x="1382" y="1549"/>
                    <a:pt x="1493" y="1381"/>
                    <a:pt x="1386" y="1258"/>
                  </a:cubicBezTo>
                  <a:cubicBezTo>
                    <a:pt x="1040" y="857"/>
                    <a:pt x="692" y="457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8" name="Google Shape;11498;p21"/>
            <p:cNvSpPr/>
            <p:nvPr/>
          </p:nvSpPr>
          <p:spPr>
            <a:xfrm>
              <a:off x="5265975" y="3821600"/>
              <a:ext cx="69350" cy="67150"/>
            </a:xfrm>
            <a:custGeom>
              <a:avLst/>
              <a:gdLst/>
              <a:ahLst/>
              <a:cxnLst/>
              <a:rect l="l" t="t" r="r" b="b"/>
              <a:pathLst>
                <a:path w="2774" h="2686" extrusionOk="0">
                  <a:moveTo>
                    <a:pt x="2579" y="0"/>
                  </a:moveTo>
                  <a:cubicBezTo>
                    <a:pt x="2553" y="0"/>
                    <a:pt x="2525" y="6"/>
                    <a:pt x="2499" y="19"/>
                  </a:cubicBezTo>
                  <a:cubicBezTo>
                    <a:pt x="1787" y="379"/>
                    <a:pt x="1012" y="594"/>
                    <a:pt x="215" y="652"/>
                  </a:cubicBezTo>
                  <a:cubicBezTo>
                    <a:pt x="7" y="669"/>
                    <a:pt x="0" y="988"/>
                    <a:pt x="201" y="988"/>
                  </a:cubicBezTo>
                  <a:cubicBezTo>
                    <a:pt x="206" y="988"/>
                    <a:pt x="211" y="988"/>
                    <a:pt x="215" y="988"/>
                  </a:cubicBezTo>
                  <a:cubicBezTo>
                    <a:pt x="948" y="934"/>
                    <a:pt x="1666" y="756"/>
                    <a:pt x="2338" y="464"/>
                  </a:cubicBezTo>
                  <a:lnTo>
                    <a:pt x="2338" y="464"/>
                  </a:lnTo>
                  <a:lnTo>
                    <a:pt x="1843" y="2478"/>
                  </a:lnTo>
                  <a:cubicBezTo>
                    <a:pt x="1813" y="2604"/>
                    <a:pt x="1917" y="2686"/>
                    <a:pt x="2016" y="2686"/>
                  </a:cubicBezTo>
                  <a:cubicBezTo>
                    <a:pt x="2082" y="2686"/>
                    <a:pt x="2146" y="2650"/>
                    <a:pt x="2166" y="2566"/>
                  </a:cubicBezTo>
                  <a:lnTo>
                    <a:pt x="2745" y="208"/>
                  </a:lnTo>
                  <a:cubicBezTo>
                    <a:pt x="2774" y="92"/>
                    <a:pt x="2683" y="0"/>
                    <a:pt x="2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499" name="Google Shape;11499;p21"/>
            <p:cNvSpPr/>
            <p:nvPr/>
          </p:nvSpPr>
          <p:spPr>
            <a:xfrm>
              <a:off x="5338775" y="3710225"/>
              <a:ext cx="43675" cy="76850"/>
            </a:xfrm>
            <a:custGeom>
              <a:avLst/>
              <a:gdLst/>
              <a:ahLst/>
              <a:cxnLst/>
              <a:rect l="l" t="t" r="r" b="b"/>
              <a:pathLst>
                <a:path w="1747" h="3074" extrusionOk="0">
                  <a:moveTo>
                    <a:pt x="1239" y="0"/>
                  </a:moveTo>
                  <a:cubicBezTo>
                    <a:pt x="1172" y="0"/>
                    <a:pt x="1107" y="36"/>
                    <a:pt x="1082" y="118"/>
                  </a:cubicBezTo>
                  <a:lnTo>
                    <a:pt x="1082" y="116"/>
                  </a:lnTo>
                  <a:cubicBezTo>
                    <a:pt x="970" y="482"/>
                    <a:pt x="995" y="830"/>
                    <a:pt x="1056" y="1204"/>
                  </a:cubicBezTo>
                  <a:cubicBezTo>
                    <a:pt x="1100" y="1466"/>
                    <a:pt x="1169" y="1733"/>
                    <a:pt x="1152" y="2003"/>
                  </a:cubicBezTo>
                  <a:cubicBezTo>
                    <a:pt x="1132" y="2320"/>
                    <a:pt x="923" y="2751"/>
                    <a:pt x="589" y="2751"/>
                  </a:cubicBezTo>
                  <a:cubicBezTo>
                    <a:pt x="507" y="2751"/>
                    <a:pt x="419" y="2725"/>
                    <a:pt x="324" y="2666"/>
                  </a:cubicBezTo>
                  <a:cubicBezTo>
                    <a:pt x="294" y="2649"/>
                    <a:pt x="266" y="2641"/>
                    <a:pt x="239" y="2641"/>
                  </a:cubicBezTo>
                  <a:cubicBezTo>
                    <a:pt x="95" y="2641"/>
                    <a:pt x="0" y="2861"/>
                    <a:pt x="154" y="2956"/>
                  </a:cubicBezTo>
                  <a:cubicBezTo>
                    <a:pt x="286" y="3037"/>
                    <a:pt x="426" y="3074"/>
                    <a:pt x="565" y="3074"/>
                  </a:cubicBezTo>
                  <a:cubicBezTo>
                    <a:pt x="885" y="3074"/>
                    <a:pt x="1194" y="2877"/>
                    <a:pt x="1355" y="2570"/>
                  </a:cubicBezTo>
                  <a:cubicBezTo>
                    <a:pt x="1747" y="1827"/>
                    <a:pt x="1170" y="976"/>
                    <a:pt x="1404" y="206"/>
                  </a:cubicBezTo>
                  <a:cubicBezTo>
                    <a:pt x="1441" y="82"/>
                    <a:pt x="1339" y="0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0" name="Google Shape;11500;p21"/>
            <p:cNvSpPr/>
            <p:nvPr/>
          </p:nvSpPr>
          <p:spPr>
            <a:xfrm>
              <a:off x="5390625" y="3679225"/>
              <a:ext cx="35775" cy="52100"/>
            </a:xfrm>
            <a:custGeom>
              <a:avLst/>
              <a:gdLst/>
              <a:ahLst/>
              <a:cxnLst/>
              <a:rect l="l" t="t" r="r" b="b"/>
              <a:pathLst>
                <a:path w="1431" h="2084" extrusionOk="0">
                  <a:moveTo>
                    <a:pt x="454" y="1"/>
                  </a:moveTo>
                  <a:cubicBezTo>
                    <a:pt x="294" y="1"/>
                    <a:pt x="140" y="74"/>
                    <a:pt x="63" y="236"/>
                  </a:cubicBezTo>
                  <a:cubicBezTo>
                    <a:pt x="0" y="370"/>
                    <a:pt x="117" y="492"/>
                    <a:pt x="226" y="492"/>
                  </a:cubicBezTo>
                  <a:cubicBezTo>
                    <a:pt x="276" y="492"/>
                    <a:pt x="324" y="467"/>
                    <a:pt x="353" y="406"/>
                  </a:cubicBezTo>
                  <a:lnTo>
                    <a:pt x="352" y="406"/>
                  </a:lnTo>
                  <a:cubicBezTo>
                    <a:pt x="378" y="349"/>
                    <a:pt x="413" y="327"/>
                    <a:pt x="450" y="327"/>
                  </a:cubicBezTo>
                  <a:cubicBezTo>
                    <a:pt x="547" y="327"/>
                    <a:pt x="657" y="477"/>
                    <a:pt x="671" y="560"/>
                  </a:cubicBezTo>
                  <a:cubicBezTo>
                    <a:pt x="696" y="721"/>
                    <a:pt x="631" y="892"/>
                    <a:pt x="581" y="1045"/>
                  </a:cubicBezTo>
                  <a:cubicBezTo>
                    <a:pt x="542" y="1162"/>
                    <a:pt x="645" y="1254"/>
                    <a:pt x="752" y="1254"/>
                  </a:cubicBezTo>
                  <a:cubicBezTo>
                    <a:pt x="763" y="1254"/>
                    <a:pt x="775" y="1253"/>
                    <a:pt x="786" y="1251"/>
                  </a:cubicBezTo>
                  <a:cubicBezTo>
                    <a:pt x="801" y="1248"/>
                    <a:pt x="816" y="1246"/>
                    <a:pt x="829" y="1246"/>
                  </a:cubicBezTo>
                  <a:cubicBezTo>
                    <a:pt x="1032" y="1246"/>
                    <a:pt x="1060" y="1575"/>
                    <a:pt x="925" y="1682"/>
                  </a:cubicBezTo>
                  <a:cubicBezTo>
                    <a:pt x="858" y="1737"/>
                    <a:pt x="780" y="1758"/>
                    <a:pt x="700" y="1758"/>
                  </a:cubicBezTo>
                  <a:cubicBezTo>
                    <a:pt x="577" y="1758"/>
                    <a:pt x="450" y="1707"/>
                    <a:pt x="353" y="1641"/>
                  </a:cubicBezTo>
                  <a:cubicBezTo>
                    <a:pt x="323" y="1621"/>
                    <a:pt x="294" y="1612"/>
                    <a:pt x="266" y="1612"/>
                  </a:cubicBezTo>
                  <a:cubicBezTo>
                    <a:pt x="127" y="1612"/>
                    <a:pt x="35" y="1830"/>
                    <a:pt x="184" y="1930"/>
                  </a:cubicBezTo>
                  <a:cubicBezTo>
                    <a:pt x="329" y="2027"/>
                    <a:pt x="520" y="2084"/>
                    <a:pt x="706" y="2084"/>
                  </a:cubicBezTo>
                  <a:cubicBezTo>
                    <a:pt x="979" y="2084"/>
                    <a:pt x="1241" y="1963"/>
                    <a:pt x="1333" y="1675"/>
                  </a:cubicBezTo>
                  <a:cubicBezTo>
                    <a:pt x="1431" y="1364"/>
                    <a:pt x="1244" y="1035"/>
                    <a:pt x="960" y="942"/>
                  </a:cubicBezTo>
                  <a:lnTo>
                    <a:pt x="960" y="942"/>
                  </a:lnTo>
                  <a:cubicBezTo>
                    <a:pt x="1037" y="641"/>
                    <a:pt x="1056" y="294"/>
                    <a:pt x="774" y="101"/>
                  </a:cubicBezTo>
                  <a:cubicBezTo>
                    <a:pt x="679" y="36"/>
                    <a:pt x="565" y="1"/>
                    <a:pt x="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1" name="Google Shape;11501;p21"/>
            <p:cNvSpPr/>
            <p:nvPr/>
          </p:nvSpPr>
          <p:spPr>
            <a:xfrm>
              <a:off x="5453875" y="3736725"/>
              <a:ext cx="46475" cy="12400"/>
            </a:xfrm>
            <a:custGeom>
              <a:avLst/>
              <a:gdLst/>
              <a:ahLst/>
              <a:cxnLst/>
              <a:rect l="l" t="t" r="r" b="b"/>
              <a:pathLst>
                <a:path w="1859" h="496" extrusionOk="0">
                  <a:moveTo>
                    <a:pt x="631" y="0"/>
                  </a:moveTo>
                  <a:cubicBezTo>
                    <a:pt x="492" y="0"/>
                    <a:pt x="352" y="9"/>
                    <a:pt x="214" y="26"/>
                  </a:cubicBezTo>
                  <a:cubicBezTo>
                    <a:pt x="9" y="51"/>
                    <a:pt x="0" y="363"/>
                    <a:pt x="191" y="363"/>
                  </a:cubicBezTo>
                  <a:cubicBezTo>
                    <a:pt x="198" y="363"/>
                    <a:pt x="206" y="363"/>
                    <a:pt x="214" y="362"/>
                  </a:cubicBezTo>
                  <a:cubicBezTo>
                    <a:pt x="348" y="344"/>
                    <a:pt x="483" y="336"/>
                    <a:pt x="618" y="336"/>
                  </a:cubicBezTo>
                  <a:cubicBezTo>
                    <a:pt x="944" y="336"/>
                    <a:pt x="1270" y="386"/>
                    <a:pt x="1583" y="487"/>
                  </a:cubicBezTo>
                  <a:cubicBezTo>
                    <a:pt x="1602" y="493"/>
                    <a:pt x="1620" y="496"/>
                    <a:pt x="1637" y="496"/>
                  </a:cubicBezTo>
                  <a:cubicBezTo>
                    <a:pt x="1803" y="496"/>
                    <a:pt x="1859" y="223"/>
                    <a:pt x="1672" y="163"/>
                  </a:cubicBezTo>
                  <a:cubicBezTo>
                    <a:pt x="1335" y="55"/>
                    <a:pt x="984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2" name="Google Shape;11502;p21"/>
            <p:cNvSpPr/>
            <p:nvPr/>
          </p:nvSpPr>
          <p:spPr>
            <a:xfrm>
              <a:off x="5449375" y="3766225"/>
              <a:ext cx="67075" cy="15200"/>
            </a:xfrm>
            <a:custGeom>
              <a:avLst/>
              <a:gdLst/>
              <a:ahLst/>
              <a:cxnLst/>
              <a:rect l="l" t="t" r="r" b="b"/>
              <a:pathLst>
                <a:path w="2683" h="608" extrusionOk="0">
                  <a:moveTo>
                    <a:pt x="2493" y="1"/>
                  </a:moveTo>
                  <a:cubicBezTo>
                    <a:pt x="2485" y="1"/>
                    <a:pt x="2478" y="1"/>
                    <a:pt x="2470" y="2"/>
                  </a:cubicBezTo>
                  <a:lnTo>
                    <a:pt x="214" y="271"/>
                  </a:lnTo>
                  <a:cubicBezTo>
                    <a:pt x="10" y="296"/>
                    <a:pt x="0" y="608"/>
                    <a:pt x="192" y="608"/>
                  </a:cubicBezTo>
                  <a:cubicBezTo>
                    <a:pt x="199" y="608"/>
                    <a:pt x="206" y="607"/>
                    <a:pt x="214" y="606"/>
                  </a:cubicBezTo>
                  <a:lnTo>
                    <a:pt x="2470" y="336"/>
                  </a:lnTo>
                  <a:cubicBezTo>
                    <a:pt x="2674" y="313"/>
                    <a:pt x="2683" y="1"/>
                    <a:pt x="2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3" name="Google Shape;11503;p21"/>
            <p:cNvSpPr/>
            <p:nvPr/>
          </p:nvSpPr>
          <p:spPr>
            <a:xfrm>
              <a:off x="5543200" y="3687025"/>
              <a:ext cx="14800" cy="124375"/>
            </a:xfrm>
            <a:custGeom>
              <a:avLst/>
              <a:gdLst/>
              <a:ahLst/>
              <a:cxnLst/>
              <a:rect l="l" t="t" r="r" b="b"/>
              <a:pathLst>
                <a:path w="592" h="4975" extrusionOk="0">
                  <a:moveTo>
                    <a:pt x="160" y="0"/>
                  </a:moveTo>
                  <a:cubicBezTo>
                    <a:pt x="77" y="0"/>
                    <a:pt x="0" y="53"/>
                    <a:pt x="13" y="159"/>
                  </a:cubicBezTo>
                  <a:cubicBezTo>
                    <a:pt x="190" y="1704"/>
                    <a:pt x="257" y="3259"/>
                    <a:pt x="215" y="4812"/>
                  </a:cubicBezTo>
                  <a:cubicBezTo>
                    <a:pt x="212" y="4920"/>
                    <a:pt x="294" y="4974"/>
                    <a:pt x="378" y="4974"/>
                  </a:cubicBezTo>
                  <a:cubicBezTo>
                    <a:pt x="462" y="4974"/>
                    <a:pt x="547" y="4920"/>
                    <a:pt x="550" y="4812"/>
                  </a:cubicBezTo>
                  <a:cubicBezTo>
                    <a:pt x="591" y="3259"/>
                    <a:pt x="524" y="1704"/>
                    <a:pt x="347" y="159"/>
                  </a:cubicBez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4" name="Google Shape;11504;p21"/>
            <p:cNvSpPr/>
            <p:nvPr/>
          </p:nvSpPr>
          <p:spPr>
            <a:xfrm>
              <a:off x="5548925" y="3698625"/>
              <a:ext cx="58150" cy="50275"/>
            </a:xfrm>
            <a:custGeom>
              <a:avLst/>
              <a:gdLst/>
              <a:ahLst/>
              <a:cxnLst/>
              <a:rect l="l" t="t" r="r" b="b"/>
              <a:pathLst>
                <a:path w="2326" h="2011" extrusionOk="0">
                  <a:moveTo>
                    <a:pt x="2077" y="1"/>
                  </a:moveTo>
                  <a:cubicBezTo>
                    <a:pt x="2039" y="1"/>
                    <a:pt x="2000" y="14"/>
                    <a:pt x="1966" y="46"/>
                  </a:cubicBezTo>
                  <a:lnTo>
                    <a:pt x="126" y="1729"/>
                  </a:lnTo>
                  <a:cubicBezTo>
                    <a:pt x="1" y="1842"/>
                    <a:pt x="118" y="2010"/>
                    <a:pt x="251" y="2010"/>
                  </a:cubicBezTo>
                  <a:cubicBezTo>
                    <a:pt x="289" y="2010"/>
                    <a:pt x="327" y="1997"/>
                    <a:pt x="362" y="1965"/>
                  </a:cubicBezTo>
                  <a:lnTo>
                    <a:pt x="2202" y="283"/>
                  </a:lnTo>
                  <a:cubicBezTo>
                    <a:pt x="2326" y="169"/>
                    <a:pt x="2209" y="1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5" name="Google Shape;11505;p21"/>
            <p:cNvSpPr/>
            <p:nvPr/>
          </p:nvSpPr>
          <p:spPr>
            <a:xfrm>
              <a:off x="5559000" y="3743700"/>
              <a:ext cx="41775" cy="54775"/>
            </a:xfrm>
            <a:custGeom>
              <a:avLst/>
              <a:gdLst/>
              <a:ahLst/>
              <a:cxnLst/>
              <a:rect l="l" t="t" r="r" b="b"/>
              <a:pathLst>
                <a:path w="1671" h="2191" extrusionOk="0">
                  <a:moveTo>
                    <a:pt x="235" y="0"/>
                  </a:moveTo>
                  <a:cubicBezTo>
                    <a:pt x="117" y="0"/>
                    <a:pt x="1" y="119"/>
                    <a:pt x="83" y="246"/>
                  </a:cubicBezTo>
                  <a:lnTo>
                    <a:pt x="1300" y="2113"/>
                  </a:lnTo>
                  <a:cubicBezTo>
                    <a:pt x="1335" y="2168"/>
                    <a:pt x="1386" y="2190"/>
                    <a:pt x="1437" y="2190"/>
                  </a:cubicBezTo>
                  <a:cubicBezTo>
                    <a:pt x="1554" y="2190"/>
                    <a:pt x="1670" y="2070"/>
                    <a:pt x="1588" y="1944"/>
                  </a:cubicBezTo>
                  <a:lnTo>
                    <a:pt x="373" y="77"/>
                  </a:lnTo>
                  <a:cubicBezTo>
                    <a:pt x="337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6" name="Google Shape;11506;p21"/>
            <p:cNvSpPr/>
            <p:nvPr/>
          </p:nvSpPr>
          <p:spPr>
            <a:xfrm>
              <a:off x="5603225" y="3653750"/>
              <a:ext cx="57125" cy="50600"/>
            </a:xfrm>
            <a:custGeom>
              <a:avLst/>
              <a:gdLst/>
              <a:ahLst/>
              <a:cxnLst/>
              <a:rect l="l" t="t" r="r" b="b"/>
              <a:pathLst>
                <a:path w="2285" h="2024" extrusionOk="0">
                  <a:moveTo>
                    <a:pt x="951" y="0"/>
                  </a:moveTo>
                  <a:cubicBezTo>
                    <a:pt x="666" y="0"/>
                    <a:pt x="393" y="86"/>
                    <a:pt x="146" y="261"/>
                  </a:cubicBezTo>
                  <a:cubicBezTo>
                    <a:pt x="0" y="362"/>
                    <a:pt x="91" y="580"/>
                    <a:pt x="226" y="580"/>
                  </a:cubicBezTo>
                  <a:cubicBezTo>
                    <a:pt x="254" y="580"/>
                    <a:pt x="284" y="570"/>
                    <a:pt x="314" y="549"/>
                  </a:cubicBezTo>
                  <a:cubicBezTo>
                    <a:pt x="517" y="407"/>
                    <a:pt x="725" y="333"/>
                    <a:pt x="952" y="333"/>
                  </a:cubicBezTo>
                  <a:cubicBezTo>
                    <a:pt x="990" y="333"/>
                    <a:pt x="1028" y="335"/>
                    <a:pt x="1068" y="339"/>
                  </a:cubicBezTo>
                  <a:lnTo>
                    <a:pt x="1068" y="339"/>
                  </a:lnTo>
                  <a:cubicBezTo>
                    <a:pt x="975" y="748"/>
                    <a:pt x="839" y="1144"/>
                    <a:pt x="662" y="1522"/>
                  </a:cubicBezTo>
                  <a:cubicBezTo>
                    <a:pt x="619" y="1614"/>
                    <a:pt x="648" y="1745"/>
                    <a:pt x="762" y="1768"/>
                  </a:cubicBezTo>
                  <a:lnTo>
                    <a:pt x="1998" y="2020"/>
                  </a:lnTo>
                  <a:cubicBezTo>
                    <a:pt x="2010" y="2022"/>
                    <a:pt x="2022" y="2023"/>
                    <a:pt x="2034" y="2023"/>
                  </a:cubicBezTo>
                  <a:cubicBezTo>
                    <a:pt x="2216" y="2023"/>
                    <a:pt x="2284" y="1736"/>
                    <a:pt x="2086" y="1696"/>
                  </a:cubicBezTo>
                  <a:lnTo>
                    <a:pt x="1044" y="1485"/>
                  </a:lnTo>
                  <a:lnTo>
                    <a:pt x="1044" y="1485"/>
                  </a:lnTo>
                  <a:cubicBezTo>
                    <a:pt x="1214" y="1088"/>
                    <a:pt x="1343" y="675"/>
                    <a:pt x="1427" y="250"/>
                  </a:cubicBezTo>
                  <a:cubicBezTo>
                    <a:pt x="1444" y="163"/>
                    <a:pt x="1404" y="66"/>
                    <a:pt x="1311" y="44"/>
                  </a:cubicBezTo>
                  <a:cubicBezTo>
                    <a:pt x="1190" y="15"/>
                    <a:pt x="1070" y="0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7" name="Google Shape;11507;p21"/>
            <p:cNvSpPr/>
            <p:nvPr/>
          </p:nvSpPr>
          <p:spPr>
            <a:xfrm>
              <a:off x="5665350" y="3693450"/>
              <a:ext cx="45075" cy="111525"/>
            </a:xfrm>
            <a:custGeom>
              <a:avLst/>
              <a:gdLst/>
              <a:ahLst/>
              <a:cxnLst/>
              <a:rect l="l" t="t" r="r" b="b"/>
              <a:pathLst>
                <a:path w="1803" h="4461" extrusionOk="0">
                  <a:moveTo>
                    <a:pt x="1204" y="1"/>
                  </a:moveTo>
                  <a:cubicBezTo>
                    <a:pt x="1166" y="1"/>
                    <a:pt x="1128" y="17"/>
                    <a:pt x="1095" y="56"/>
                  </a:cubicBezTo>
                  <a:cubicBezTo>
                    <a:pt x="1" y="1344"/>
                    <a:pt x="137" y="3322"/>
                    <a:pt x="1436" y="4419"/>
                  </a:cubicBezTo>
                  <a:cubicBezTo>
                    <a:pt x="1471" y="4448"/>
                    <a:pt x="1509" y="4461"/>
                    <a:pt x="1546" y="4461"/>
                  </a:cubicBezTo>
                  <a:cubicBezTo>
                    <a:pt x="1683" y="4461"/>
                    <a:pt x="1802" y="4292"/>
                    <a:pt x="1673" y="4183"/>
                  </a:cubicBezTo>
                  <a:cubicBezTo>
                    <a:pt x="520" y="3209"/>
                    <a:pt x="347" y="1451"/>
                    <a:pt x="1331" y="293"/>
                  </a:cubicBezTo>
                  <a:cubicBezTo>
                    <a:pt x="1437" y="168"/>
                    <a:pt x="13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8" name="Google Shape;11508;p21"/>
            <p:cNvSpPr/>
            <p:nvPr/>
          </p:nvSpPr>
          <p:spPr>
            <a:xfrm>
              <a:off x="5705200" y="3727600"/>
              <a:ext cx="78675" cy="128025"/>
            </a:xfrm>
            <a:custGeom>
              <a:avLst/>
              <a:gdLst/>
              <a:ahLst/>
              <a:cxnLst/>
              <a:rect l="l" t="t" r="r" b="b"/>
              <a:pathLst>
                <a:path w="3147" h="5121" extrusionOk="0">
                  <a:moveTo>
                    <a:pt x="1974" y="351"/>
                  </a:moveTo>
                  <a:cubicBezTo>
                    <a:pt x="2205" y="473"/>
                    <a:pt x="2352" y="925"/>
                    <a:pt x="2414" y="1708"/>
                  </a:cubicBezTo>
                  <a:cubicBezTo>
                    <a:pt x="2112" y="1828"/>
                    <a:pt x="1877" y="1888"/>
                    <a:pt x="1707" y="1888"/>
                  </a:cubicBezTo>
                  <a:cubicBezTo>
                    <a:pt x="1213" y="1888"/>
                    <a:pt x="1275" y="1382"/>
                    <a:pt x="1892" y="371"/>
                  </a:cubicBezTo>
                  <a:cubicBezTo>
                    <a:pt x="1924" y="371"/>
                    <a:pt x="1952" y="364"/>
                    <a:pt x="1974" y="351"/>
                  </a:cubicBezTo>
                  <a:close/>
                  <a:moveTo>
                    <a:pt x="1845" y="0"/>
                  </a:moveTo>
                  <a:cubicBezTo>
                    <a:pt x="1548" y="0"/>
                    <a:pt x="1252" y="106"/>
                    <a:pt x="1031" y="335"/>
                  </a:cubicBezTo>
                  <a:cubicBezTo>
                    <a:pt x="1" y="1399"/>
                    <a:pt x="878" y="3826"/>
                    <a:pt x="1145" y="5001"/>
                  </a:cubicBezTo>
                  <a:cubicBezTo>
                    <a:pt x="1164" y="5084"/>
                    <a:pt x="1227" y="5120"/>
                    <a:pt x="1292" y="5120"/>
                  </a:cubicBezTo>
                  <a:cubicBezTo>
                    <a:pt x="1391" y="5120"/>
                    <a:pt x="1497" y="5038"/>
                    <a:pt x="1468" y="4912"/>
                  </a:cubicBezTo>
                  <a:cubicBezTo>
                    <a:pt x="1253" y="3971"/>
                    <a:pt x="999" y="2984"/>
                    <a:pt x="944" y="2019"/>
                  </a:cubicBezTo>
                  <a:cubicBezTo>
                    <a:pt x="939" y="1934"/>
                    <a:pt x="932" y="1845"/>
                    <a:pt x="928" y="1754"/>
                  </a:cubicBezTo>
                  <a:lnTo>
                    <a:pt x="928" y="1754"/>
                  </a:lnTo>
                  <a:cubicBezTo>
                    <a:pt x="983" y="1834"/>
                    <a:pt x="1050" y="1910"/>
                    <a:pt x="1131" y="1982"/>
                  </a:cubicBezTo>
                  <a:cubicBezTo>
                    <a:pt x="1345" y="2173"/>
                    <a:pt x="1596" y="2256"/>
                    <a:pt x="1843" y="2256"/>
                  </a:cubicBezTo>
                  <a:cubicBezTo>
                    <a:pt x="2506" y="2256"/>
                    <a:pt x="3147" y="1655"/>
                    <a:pt x="3001" y="901"/>
                  </a:cubicBezTo>
                  <a:cubicBezTo>
                    <a:pt x="2892" y="332"/>
                    <a:pt x="2368" y="0"/>
                    <a:pt x="1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09" name="Google Shape;11509;p21"/>
            <p:cNvSpPr/>
            <p:nvPr/>
          </p:nvSpPr>
          <p:spPr>
            <a:xfrm>
              <a:off x="5781875" y="3723175"/>
              <a:ext cx="62925" cy="72300"/>
            </a:xfrm>
            <a:custGeom>
              <a:avLst/>
              <a:gdLst/>
              <a:ahLst/>
              <a:cxnLst/>
              <a:rect l="l" t="t" r="r" b="b"/>
              <a:pathLst>
                <a:path w="2517" h="2892" extrusionOk="0">
                  <a:moveTo>
                    <a:pt x="924" y="361"/>
                  </a:moveTo>
                  <a:lnTo>
                    <a:pt x="924" y="361"/>
                  </a:lnTo>
                  <a:cubicBezTo>
                    <a:pt x="926" y="407"/>
                    <a:pt x="952" y="451"/>
                    <a:pt x="1010" y="478"/>
                  </a:cubicBezTo>
                  <a:cubicBezTo>
                    <a:pt x="1426" y="672"/>
                    <a:pt x="1856" y="982"/>
                    <a:pt x="2001" y="1444"/>
                  </a:cubicBezTo>
                  <a:cubicBezTo>
                    <a:pt x="2142" y="1894"/>
                    <a:pt x="1904" y="2428"/>
                    <a:pt x="1417" y="2537"/>
                  </a:cubicBezTo>
                  <a:cubicBezTo>
                    <a:pt x="1369" y="2548"/>
                    <a:pt x="1323" y="2554"/>
                    <a:pt x="1280" y="2554"/>
                  </a:cubicBezTo>
                  <a:cubicBezTo>
                    <a:pt x="808" y="2554"/>
                    <a:pt x="645" y="1936"/>
                    <a:pt x="561" y="1537"/>
                  </a:cubicBezTo>
                  <a:cubicBezTo>
                    <a:pt x="500" y="1252"/>
                    <a:pt x="444" y="863"/>
                    <a:pt x="613" y="597"/>
                  </a:cubicBezTo>
                  <a:cubicBezTo>
                    <a:pt x="679" y="494"/>
                    <a:pt x="796" y="405"/>
                    <a:pt x="924" y="361"/>
                  </a:cubicBezTo>
                  <a:close/>
                  <a:moveTo>
                    <a:pt x="1095" y="0"/>
                  </a:moveTo>
                  <a:cubicBezTo>
                    <a:pt x="756" y="0"/>
                    <a:pt x="403" y="221"/>
                    <a:pt x="261" y="559"/>
                  </a:cubicBezTo>
                  <a:cubicBezTo>
                    <a:pt x="0" y="1180"/>
                    <a:pt x="243" y="2467"/>
                    <a:pt x="889" y="2800"/>
                  </a:cubicBezTo>
                  <a:cubicBezTo>
                    <a:pt x="1012" y="2863"/>
                    <a:pt x="1140" y="2891"/>
                    <a:pt x="1268" y="2891"/>
                  </a:cubicBezTo>
                  <a:cubicBezTo>
                    <a:pt x="1750" y="2891"/>
                    <a:pt x="2224" y="2487"/>
                    <a:pt x="2349" y="2028"/>
                  </a:cubicBezTo>
                  <a:cubicBezTo>
                    <a:pt x="2517" y="1417"/>
                    <a:pt x="2155" y="866"/>
                    <a:pt x="1682" y="497"/>
                  </a:cubicBezTo>
                  <a:lnTo>
                    <a:pt x="1682" y="497"/>
                  </a:lnTo>
                  <a:cubicBezTo>
                    <a:pt x="1718" y="451"/>
                    <a:pt x="1728" y="387"/>
                    <a:pt x="1686" y="323"/>
                  </a:cubicBezTo>
                  <a:lnTo>
                    <a:pt x="1684" y="323"/>
                  </a:lnTo>
                  <a:cubicBezTo>
                    <a:pt x="1538" y="98"/>
                    <a:pt x="132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0" name="Google Shape;11510;p21"/>
            <p:cNvSpPr/>
            <p:nvPr/>
          </p:nvSpPr>
          <p:spPr>
            <a:xfrm>
              <a:off x="5837850" y="3685825"/>
              <a:ext cx="41900" cy="116625"/>
            </a:xfrm>
            <a:custGeom>
              <a:avLst/>
              <a:gdLst/>
              <a:ahLst/>
              <a:cxnLst/>
              <a:rect l="l" t="t" r="r" b="b"/>
              <a:pathLst>
                <a:path w="1676" h="4665" extrusionOk="0">
                  <a:moveTo>
                    <a:pt x="229" y="0"/>
                  </a:moveTo>
                  <a:cubicBezTo>
                    <a:pt x="111" y="0"/>
                    <a:pt x="0" y="168"/>
                    <a:pt x="101" y="294"/>
                  </a:cubicBezTo>
                  <a:cubicBezTo>
                    <a:pt x="1056" y="1490"/>
                    <a:pt x="1314" y="3011"/>
                    <a:pt x="838" y="4460"/>
                  </a:cubicBezTo>
                  <a:cubicBezTo>
                    <a:pt x="797" y="4583"/>
                    <a:pt x="898" y="4665"/>
                    <a:pt x="1000" y="4665"/>
                  </a:cubicBezTo>
                  <a:cubicBezTo>
                    <a:pt x="1066" y="4665"/>
                    <a:pt x="1133" y="4630"/>
                    <a:pt x="1160" y="4549"/>
                  </a:cubicBezTo>
                  <a:cubicBezTo>
                    <a:pt x="1675" y="2982"/>
                    <a:pt x="1366" y="1344"/>
                    <a:pt x="337" y="58"/>
                  </a:cubicBezTo>
                  <a:cubicBezTo>
                    <a:pt x="305" y="17"/>
                    <a:pt x="26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1" name="Google Shape;11511;p21"/>
            <p:cNvSpPr/>
            <p:nvPr/>
          </p:nvSpPr>
          <p:spPr>
            <a:xfrm>
              <a:off x="5865775" y="3633075"/>
              <a:ext cx="51800" cy="44175"/>
            </a:xfrm>
            <a:custGeom>
              <a:avLst/>
              <a:gdLst/>
              <a:ahLst/>
              <a:cxnLst/>
              <a:rect l="l" t="t" r="r" b="b"/>
              <a:pathLst>
                <a:path w="2072" h="1767" extrusionOk="0">
                  <a:moveTo>
                    <a:pt x="470" y="1"/>
                  </a:moveTo>
                  <a:cubicBezTo>
                    <a:pt x="242" y="1"/>
                    <a:pt x="23" y="160"/>
                    <a:pt x="8" y="417"/>
                  </a:cubicBezTo>
                  <a:cubicBezTo>
                    <a:pt x="1" y="524"/>
                    <a:pt x="81" y="578"/>
                    <a:pt x="164" y="578"/>
                  </a:cubicBezTo>
                  <a:cubicBezTo>
                    <a:pt x="248" y="578"/>
                    <a:pt x="335" y="524"/>
                    <a:pt x="342" y="417"/>
                  </a:cubicBezTo>
                  <a:cubicBezTo>
                    <a:pt x="353" y="369"/>
                    <a:pt x="379" y="345"/>
                    <a:pt x="420" y="345"/>
                  </a:cubicBezTo>
                  <a:cubicBezTo>
                    <a:pt x="429" y="345"/>
                    <a:pt x="438" y="346"/>
                    <a:pt x="448" y="348"/>
                  </a:cubicBezTo>
                  <a:cubicBezTo>
                    <a:pt x="467" y="342"/>
                    <a:pt x="484" y="340"/>
                    <a:pt x="499" y="340"/>
                  </a:cubicBezTo>
                  <a:cubicBezTo>
                    <a:pt x="571" y="340"/>
                    <a:pt x="616" y="396"/>
                    <a:pt x="636" y="510"/>
                  </a:cubicBezTo>
                  <a:cubicBezTo>
                    <a:pt x="667" y="613"/>
                    <a:pt x="628" y="752"/>
                    <a:pt x="596" y="853"/>
                  </a:cubicBezTo>
                  <a:cubicBezTo>
                    <a:pt x="525" y="1076"/>
                    <a:pt x="406" y="1269"/>
                    <a:pt x="352" y="1500"/>
                  </a:cubicBezTo>
                  <a:cubicBezTo>
                    <a:pt x="325" y="1605"/>
                    <a:pt x="404" y="1709"/>
                    <a:pt x="514" y="1712"/>
                  </a:cubicBezTo>
                  <a:lnTo>
                    <a:pt x="1856" y="1767"/>
                  </a:lnTo>
                  <a:cubicBezTo>
                    <a:pt x="1859" y="1767"/>
                    <a:pt x="1862" y="1767"/>
                    <a:pt x="1865" y="1767"/>
                  </a:cubicBezTo>
                  <a:cubicBezTo>
                    <a:pt x="2071" y="1767"/>
                    <a:pt x="2069" y="1442"/>
                    <a:pt x="1856" y="1433"/>
                  </a:cubicBezTo>
                  <a:lnTo>
                    <a:pt x="738" y="1386"/>
                  </a:lnTo>
                  <a:lnTo>
                    <a:pt x="738" y="1386"/>
                  </a:lnTo>
                  <a:cubicBezTo>
                    <a:pt x="893" y="972"/>
                    <a:pt x="1178" y="452"/>
                    <a:pt x="781" y="115"/>
                  </a:cubicBezTo>
                  <a:cubicBezTo>
                    <a:pt x="689" y="37"/>
                    <a:pt x="578" y="1"/>
                    <a:pt x="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2" name="Google Shape;11512;p21"/>
            <p:cNvSpPr/>
            <p:nvPr/>
          </p:nvSpPr>
          <p:spPr>
            <a:xfrm>
              <a:off x="5919575" y="3707525"/>
              <a:ext cx="72125" cy="74625"/>
            </a:xfrm>
            <a:custGeom>
              <a:avLst/>
              <a:gdLst/>
              <a:ahLst/>
              <a:cxnLst/>
              <a:rect l="l" t="t" r="r" b="b"/>
              <a:pathLst>
                <a:path w="2885" h="2985" extrusionOk="0">
                  <a:moveTo>
                    <a:pt x="246" y="1"/>
                  </a:moveTo>
                  <a:cubicBezTo>
                    <a:pt x="115" y="1"/>
                    <a:pt x="0" y="169"/>
                    <a:pt x="121" y="285"/>
                  </a:cubicBezTo>
                  <a:cubicBezTo>
                    <a:pt x="984" y="1113"/>
                    <a:pt x="1794" y="1996"/>
                    <a:pt x="2545" y="2929"/>
                  </a:cubicBezTo>
                  <a:cubicBezTo>
                    <a:pt x="2577" y="2968"/>
                    <a:pt x="2615" y="2985"/>
                    <a:pt x="2653" y="2985"/>
                  </a:cubicBezTo>
                  <a:cubicBezTo>
                    <a:pt x="2772" y="2985"/>
                    <a:pt x="2884" y="2817"/>
                    <a:pt x="2781" y="2691"/>
                  </a:cubicBezTo>
                  <a:cubicBezTo>
                    <a:pt x="2031" y="1760"/>
                    <a:pt x="1221" y="877"/>
                    <a:pt x="357" y="49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3" name="Google Shape;11513;p21"/>
            <p:cNvSpPr/>
            <p:nvPr/>
          </p:nvSpPr>
          <p:spPr>
            <a:xfrm>
              <a:off x="5923000" y="3711625"/>
              <a:ext cx="47875" cy="79650"/>
            </a:xfrm>
            <a:custGeom>
              <a:avLst/>
              <a:gdLst/>
              <a:ahLst/>
              <a:cxnLst/>
              <a:rect l="l" t="t" r="r" b="b"/>
              <a:pathLst>
                <a:path w="1915" h="3186" extrusionOk="0">
                  <a:moveTo>
                    <a:pt x="1687" y="1"/>
                  </a:moveTo>
                  <a:cubicBezTo>
                    <a:pt x="1637" y="1"/>
                    <a:pt x="1588" y="25"/>
                    <a:pt x="1556" y="84"/>
                  </a:cubicBezTo>
                  <a:lnTo>
                    <a:pt x="69" y="2932"/>
                  </a:lnTo>
                  <a:cubicBezTo>
                    <a:pt x="1" y="3064"/>
                    <a:pt x="117" y="3185"/>
                    <a:pt x="228" y="3185"/>
                  </a:cubicBezTo>
                  <a:cubicBezTo>
                    <a:pt x="279" y="3185"/>
                    <a:pt x="328" y="3161"/>
                    <a:pt x="359" y="3102"/>
                  </a:cubicBezTo>
                  <a:cubicBezTo>
                    <a:pt x="855" y="2153"/>
                    <a:pt x="1351" y="1203"/>
                    <a:pt x="1846" y="254"/>
                  </a:cubicBezTo>
                  <a:cubicBezTo>
                    <a:pt x="1915" y="122"/>
                    <a:pt x="1799" y="1"/>
                    <a:pt x="1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4" name="Google Shape;11514;p21"/>
            <p:cNvSpPr/>
            <p:nvPr/>
          </p:nvSpPr>
          <p:spPr>
            <a:xfrm>
              <a:off x="5514500" y="3833000"/>
              <a:ext cx="472475" cy="10575"/>
            </a:xfrm>
            <a:custGeom>
              <a:avLst/>
              <a:gdLst/>
              <a:ahLst/>
              <a:cxnLst/>
              <a:rect l="l" t="t" r="r" b="b"/>
              <a:pathLst>
                <a:path w="18899" h="423" extrusionOk="0">
                  <a:moveTo>
                    <a:pt x="18688" y="1"/>
                  </a:moveTo>
                  <a:cubicBezTo>
                    <a:pt x="18686" y="1"/>
                    <a:pt x="18685" y="1"/>
                    <a:pt x="18684" y="1"/>
                  </a:cubicBezTo>
                  <a:cubicBezTo>
                    <a:pt x="15462" y="59"/>
                    <a:pt x="12240" y="88"/>
                    <a:pt x="9018" y="88"/>
                  </a:cubicBezTo>
                  <a:cubicBezTo>
                    <a:pt x="6084" y="88"/>
                    <a:pt x="3151" y="64"/>
                    <a:pt x="217" y="16"/>
                  </a:cubicBezTo>
                  <a:cubicBezTo>
                    <a:pt x="216" y="16"/>
                    <a:pt x="214" y="16"/>
                    <a:pt x="213" y="16"/>
                  </a:cubicBezTo>
                  <a:cubicBezTo>
                    <a:pt x="0" y="16"/>
                    <a:pt x="2" y="347"/>
                    <a:pt x="217" y="350"/>
                  </a:cubicBezTo>
                  <a:cubicBezTo>
                    <a:pt x="3141" y="399"/>
                    <a:pt x="6064" y="423"/>
                    <a:pt x="8988" y="423"/>
                  </a:cubicBezTo>
                  <a:cubicBezTo>
                    <a:pt x="12220" y="423"/>
                    <a:pt x="15451" y="393"/>
                    <a:pt x="18684" y="335"/>
                  </a:cubicBezTo>
                  <a:cubicBezTo>
                    <a:pt x="18897" y="330"/>
                    <a:pt x="18899" y="1"/>
                    <a:pt x="18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5" name="Google Shape;11515;p21"/>
            <p:cNvSpPr/>
            <p:nvPr/>
          </p:nvSpPr>
          <p:spPr>
            <a:xfrm>
              <a:off x="5554550" y="3877825"/>
              <a:ext cx="59600" cy="59150"/>
            </a:xfrm>
            <a:custGeom>
              <a:avLst/>
              <a:gdLst/>
              <a:ahLst/>
              <a:cxnLst/>
              <a:rect l="l" t="t" r="r" b="b"/>
              <a:pathLst>
                <a:path w="2384" h="2366" extrusionOk="0">
                  <a:moveTo>
                    <a:pt x="240" y="0"/>
                  </a:moveTo>
                  <a:cubicBezTo>
                    <a:pt x="114" y="0"/>
                    <a:pt x="1" y="168"/>
                    <a:pt x="114" y="288"/>
                  </a:cubicBezTo>
                  <a:lnTo>
                    <a:pt x="2032" y="2314"/>
                  </a:lnTo>
                  <a:cubicBezTo>
                    <a:pt x="2067" y="2351"/>
                    <a:pt x="2106" y="2366"/>
                    <a:pt x="2144" y="2366"/>
                  </a:cubicBezTo>
                  <a:cubicBezTo>
                    <a:pt x="2270" y="2366"/>
                    <a:pt x="2384" y="2198"/>
                    <a:pt x="2270" y="2078"/>
                  </a:cubicBezTo>
                  <a:lnTo>
                    <a:pt x="351" y="52"/>
                  </a:lnTo>
                  <a:cubicBezTo>
                    <a:pt x="317" y="16"/>
                    <a:pt x="27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6" name="Google Shape;11516;p21"/>
            <p:cNvSpPr/>
            <p:nvPr/>
          </p:nvSpPr>
          <p:spPr>
            <a:xfrm>
              <a:off x="5550625" y="3874800"/>
              <a:ext cx="58175" cy="64125"/>
            </a:xfrm>
            <a:custGeom>
              <a:avLst/>
              <a:gdLst/>
              <a:ahLst/>
              <a:cxnLst/>
              <a:rect l="l" t="t" r="r" b="b"/>
              <a:pathLst>
                <a:path w="2327" h="2565" extrusionOk="0">
                  <a:moveTo>
                    <a:pt x="2094" y="1"/>
                  </a:moveTo>
                  <a:cubicBezTo>
                    <a:pt x="2056" y="1"/>
                    <a:pt x="2017" y="17"/>
                    <a:pt x="1984" y="56"/>
                  </a:cubicBezTo>
                  <a:lnTo>
                    <a:pt x="107" y="2272"/>
                  </a:lnTo>
                  <a:cubicBezTo>
                    <a:pt x="1" y="2396"/>
                    <a:pt x="113" y="2564"/>
                    <a:pt x="234" y="2564"/>
                  </a:cubicBezTo>
                  <a:cubicBezTo>
                    <a:pt x="271" y="2564"/>
                    <a:pt x="310" y="2548"/>
                    <a:pt x="343" y="2508"/>
                  </a:cubicBezTo>
                  <a:lnTo>
                    <a:pt x="2221" y="292"/>
                  </a:lnTo>
                  <a:cubicBezTo>
                    <a:pt x="2327" y="168"/>
                    <a:pt x="2214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7" name="Google Shape;11517;p21"/>
            <p:cNvSpPr/>
            <p:nvPr/>
          </p:nvSpPr>
          <p:spPr>
            <a:xfrm>
              <a:off x="5665475" y="3877100"/>
              <a:ext cx="12500" cy="71750"/>
            </a:xfrm>
            <a:custGeom>
              <a:avLst/>
              <a:gdLst/>
              <a:ahLst/>
              <a:cxnLst/>
              <a:rect l="l" t="t" r="r" b="b"/>
              <a:pathLst>
                <a:path w="500" h="2870" extrusionOk="0">
                  <a:moveTo>
                    <a:pt x="164" y="0"/>
                  </a:moveTo>
                  <a:cubicBezTo>
                    <a:pt x="81" y="0"/>
                    <a:pt x="0" y="54"/>
                    <a:pt x="7" y="162"/>
                  </a:cubicBezTo>
                  <a:cubicBezTo>
                    <a:pt x="57" y="1010"/>
                    <a:pt x="107" y="1860"/>
                    <a:pt x="158" y="2708"/>
                  </a:cubicBezTo>
                  <a:cubicBezTo>
                    <a:pt x="164" y="2816"/>
                    <a:pt x="252" y="2870"/>
                    <a:pt x="336" y="2870"/>
                  </a:cubicBezTo>
                  <a:cubicBezTo>
                    <a:pt x="419" y="2870"/>
                    <a:pt x="499" y="2816"/>
                    <a:pt x="493" y="2708"/>
                  </a:cubicBezTo>
                  <a:cubicBezTo>
                    <a:pt x="441" y="1860"/>
                    <a:pt x="391" y="1010"/>
                    <a:pt x="342" y="162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8" name="Google Shape;11518;p21"/>
            <p:cNvSpPr/>
            <p:nvPr/>
          </p:nvSpPr>
          <p:spPr>
            <a:xfrm>
              <a:off x="5625050" y="3907600"/>
              <a:ext cx="85025" cy="11825"/>
            </a:xfrm>
            <a:custGeom>
              <a:avLst/>
              <a:gdLst/>
              <a:ahLst/>
              <a:cxnLst/>
              <a:rect l="l" t="t" r="r" b="b"/>
              <a:pathLst>
                <a:path w="3401" h="473" extrusionOk="0">
                  <a:moveTo>
                    <a:pt x="3194" y="0"/>
                  </a:moveTo>
                  <a:cubicBezTo>
                    <a:pt x="3191" y="0"/>
                    <a:pt x="3188" y="0"/>
                    <a:pt x="3186" y="1"/>
                  </a:cubicBezTo>
                  <a:lnTo>
                    <a:pt x="217" y="138"/>
                  </a:lnTo>
                  <a:cubicBezTo>
                    <a:pt x="5" y="147"/>
                    <a:pt x="1" y="472"/>
                    <a:pt x="208" y="472"/>
                  </a:cubicBezTo>
                  <a:cubicBezTo>
                    <a:pt x="211" y="472"/>
                    <a:pt x="214" y="472"/>
                    <a:pt x="217" y="472"/>
                  </a:cubicBezTo>
                  <a:lnTo>
                    <a:pt x="3186" y="336"/>
                  </a:lnTo>
                  <a:cubicBezTo>
                    <a:pt x="3398" y="326"/>
                    <a:pt x="3401" y="0"/>
                    <a:pt x="3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19" name="Google Shape;11519;p21"/>
            <p:cNvSpPr/>
            <p:nvPr/>
          </p:nvSpPr>
          <p:spPr>
            <a:xfrm>
              <a:off x="5736400" y="3885425"/>
              <a:ext cx="85325" cy="65350"/>
            </a:xfrm>
            <a:custGeom>
              <a:avLst/>
              <a:gdLst/>
              <a:ahLst/>
              <a:cxnLst/>
              <a:rect l="l" t="t" r="r" b="b"/>
              <a:pathLst>
                <a:path w="3413" h="2614" extrusionOk="0">
                  <a:moveTo>
                    <a:pt x="847" y="0"/>
                  </a:moveTo>
                  <a:cubicBezTo>
                    <a:pt x="554" y="0"/>
                    <a:pt x="261" y="136"/>
                    <a:pt x="80" y="422"/>
                  </a:cubicBezTo>
                  <a:cubicBezTo>
                    <a:pt x="0" y="549"/>
                    <a:pt x="116" y="669"/>
                    <a:pt x="233" y="669"/>
                  </a:cubicBezTo>
                  <a:cubicBezTo>
                    <a:pt x="284" y="669"/>
                    <a:pt x="335" y="647"/>
                    <a:pt x="370" y="592"/>
                  </a:cubicBezTo>
                  <a:cubicBezTo>
                    <a:pt x="479" y="419"/>
                    <a:pt x="669" y="332"/>
                    <a:pt x="860" y="332"/>
                  </a:cubicBezTo>
                  <a:cubicBezTo>
                    <a:pt x="1007" y="332"/>
                    <a:pt x="1155" y="384"/>
                    <a:pt x="1268" y="488"/>
                  </a:cubicBezTo>
                  <a:cubicBezTo>
                    <a:pt x="1479" y="686"/>
                    <a:pt x="1512" y="1049"/>
                    <a:pt x="1442" y="1312"/>
                  </a:cubicBezTo>
                  <a:cubicBezTo>
                    <a:pt x="1306" y="1815"/>
                    <a:pt x="824" y="2106"/>
                    <a:pt x="373" y="2283"/>
                  </a:cubicBezTo>
                  <a:cubicBezTo>
                    <a:pt x="218" y="2345"/>
                    <a:pt x="213" y="2614"/>
                    <a:pt x="397" y="2614"/>
                  </a:cubicBezTo>
                  <a:cubicBezTo>
                    <a:pt x="404" y="2614"/>
                    <a:pt x="410" y="2613"/>
                    <a:pt x="417" y="2613"/>
                  </a:cubicBezTo>
                  <a:lnTo>
                    <a:pt x="3198" y="2346"/>
                  </a:lnTo>
                  <a:cubicBezTo>
                    <a:pt x="3403" y="2327"/>
                    <a:pt x="3413" y="2011"/>
                    <a:pt x="3217" y="2011"/>
                  </a:cubicBezTo>
                  <a:cubicBezTo>
                    <a:pt x="3211" y="2011"/>
                    <a:pt x="3205" y="2011"/>
                    <a:pt x="3198" y="2012"/>
                  </a:cubicBezTo>
                  <a:lnTo>
                    <a:pt x="1165" y="2207"/>
                  </a:lnTo>
                  <a:lnTo>
                    <a:pt x="1165" y="2207"/>
                  </a:lnTo>
                  <a:cubicBezTo>
                    <a:pt x="1668" y="1813"/>
                    <a:pt x="2007" y="1237"/>
                    <a:pt x="1717" y="570"/>
                  </a:cubicBezTo>
                  <a:cubicBezTo>
                    <a:pt x="1554" y="198"/>
                    <a:pt x="1200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0" name="Google Shape;11520;p21"/>
            <p:cNvSpPr/>
            <p:nvPr/>
          </p:nvSpPr>
          <p:spPr>
            <a:xfrm>
              <a:off x="5822575" y="3888300"/>
              <a:ext cx="66225" cy="53050"/>
            </a:xfrm>
            <a:custGeom>
              <a:avLst/>
              <a:gdLst/>
              <a:ahLst/>
              <a:cxnLst/>
              <a:rect l="l" t="t" r="r" b="b"/>
              <a:pathLst>
                <a:path w="2649" h="2122" extrusionOk="0">
                  <a:moveTo>
                    <a:pt x="235" y="1"/>
                  </a:moveTo>
                  <a:cubicBezTo>
                    <a:pt x="93" y="1"/>
                    <a:pt x="0" y="219"/>
                    <a:pt x="152" y="316"/>
                  </a:cubicBezTo>
                  <a:lnTo>
                    <a:pt x="151" y="316"/>
                  </a:lnTo>
                  <a:cubicBezTo>
                    <a:pt x="930" y="818"/>
                    <a:pt x="1650" y="1407"/>
                    <a:pt x="2297" y="2071"/>
                  </a:cubicBezTo>
                  <a:cubicBezTo>
                    <a:pt x="2331" y="2106"/>
                    <a:pt x="2370" y="2121"/>
                    <a:pt x="2408" y="2121"/>
                  </a:cubicBezTo>
                  <a:cubicBezTo>
                    <a:pt x="2535" y="2121"/>
                    <a:pt x="2648" y="1953"/>
                    <a:pt x="2533" y="1834"/>
                  </a:cubicBezTo>
                  <a:cubicBezTo>
                    <a:pt x="1867" y="1149"/>
                    <a:pt x="1124" y="544"/>
                    <a:pt x="321" y="28"/>
                  </a:cubicBezTo>
                  <a:cubicBezTo>
                    <a:pt x="292" y="9"/>
                    <a:pt x="26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1" name="Google Shape;11521;p21"/>
            <p:cNvSpPr/>
            <p:nvPr/>
          </p:nvSpPr>
          <p:spPr>
            <a:xfrm>
              <a:off x="5824700" y="3879050"/>
              <a:ext cx="54100" cy="81500"/>
            </a:xfrm>
            <a:custGeom>
              <a:avLst/>
              <a:gdLst/>
              <a:ahLst/>
              <a:cxnLst/>
              <a:rect l="l" t="t" r="r" b="b"/>
              <a:pathLst>
                <a:path w="2164" h="3260" extrusionOk="0">
                  <a:moveTo>
                    <a:pt x="1959" y="0"/>
                  </a:moveTo>
                  <a:cubicBezTo>
                    <a:pt x="1892" y="0"/>
                    <a:pt x="1824" y="34"/>
                    <a:pt x="1794" y="113"/>
                  </a:cubicBezTo>
                  <a:cubicBezTo>
                    <a:pt x="1400" y="1155"/>
                    <a:pt x="828" y="2120"/>
                    <a:pt x="107" y="2968"/>
                  </a:cubicBezTo>
                  <a:cubicBezTo>
                    <a:pt x="1" y="3093"/>
                    <a:pt x="112" y="3260"/>
                    <a:pt x="233" y="3260"/>
                  </a:cubicBezTo>
                  <a:cubicBezTo>
                    <a:pt x="271" y="3260"/>
                    <a:pt x="310" y="3244"/>
                    <a:pt x="343" y="3205"/>
                  </a:cubicBezTo>
                  <a:cubicBezTo>
                    <a:pt x="1103" y="2313"/>
                    <a:pt x="1702" y="1298"/>
                    <a:pt x="2117" y="203"/>
                  </a:cubicBezTo>
                  <a:cubicBezTo>
                    <a:pt x="2164" y="81"/>
                    <a:pt x="2063" y="0"/>
                    <a:pt x="1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2" name="Google Shape;11522;p21"/>
            <p:cNvSpPr/>
            <p:nvPr/>
          </p:nvSpPr>
          <p:spPr>
            <a:xfrm>
              <a:off x="5084600" y="3459000"/>
              <a:ext cx="60775" cy="115175"/>
            </a:xfrm>
            <a:custGeom>
              <a:avLst/>
              <a:gdLst/>
              <a:ahLst/>
              <a:cxnLst/>
              <a:rect l="l" t="t" r="r" b="b"/>
              <a:pathLst>
                <a:path w="2431" h="4607" extrusionOk="0">
                  <a:moveTo>
                    <a:pt x="1175" y="1"/>
                  </a:moveTo>
                  <a:cubicBezTo>
                    <a:pt x="1074" y="1"/>
                    <a:pt x="971" y="82"/>
                    <a:pt x="1009" y="207"/>
                  </a:cubicBezTo>
                  <a:cubicBezTo>
                    <a:pt x="1307" y="1184"/>
                    <a:pt x="2099" y="4271"/>
                    <a:pt x="281" y="4271"/>
                  </a:cubicBezTo>
                  <a:cubicBezTo>
                    <a:pt x="260" y="4271"/>
                    <a:pt x="238" y="4270"/>
                    <a:pt x="216" y="4269"/>
                  </a:cubicBezTo>
                  <a:cubicBezTo>
                    <a:pt x="213" y="4269"/>
                    <a:pt x="211" y="4269"/>
                    <a:pt x="208" y="4269"/>
                  </a:cubicBezTo>
                  <a:cubicBezTo>
                    <a:pt x="0" y="4269"/>
                    <a:pt x="3" y="4596"/>
                    <a:pt x="216" y="4605"/>
                  </a:cubicBezTo>
                  <a:cubicBezTo>
                    <a:pt x="244" y="4606"/>
                    <a:pt x="271" y="4606"/>
                    <a:pt x="298" y="4606"/>
                  </a:cubicBezTo>
                  <a:cubicBezTo>
                    <a:pt x="2430" y="4606"/>
                    <a:pt x="1703" y="1333"/>
                    <a:pt x="1332" y="117"/>
                  </a:cubicBezTo>
                  <a:cubicBezTo>
                    <a:pt x="1307" y="36"/>
                    <a:pt x="1241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3" name="Google Shape;11523;p21"/>
            <p:cNvSpPr/>
            <p:nvPr/>
          </p:nvSpPr>
          <p:spPr>
            <a:xfrm>
              <a:off x="5102875" y="342680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4" name="Google Shape;11524;p21"/>
            <p:cNvSpPr/>
            <p:nvPr/>
          </p:nvSpPr>
          <p:spPr>
            <a:xfrm>
              <a:off x="5131575" y="3396450"/>
              <a:ext cx="51000" cy="51225"/>
            </a:xfrm>
            <a:custGeom>
              <a:avLst/>
              <a:gdLst/>
              <a:ahLst/>
              <a:cxnLst/>
              <a:rect l="l" t="t" r="r" b="b"/>
              <a:pathLst>
                <a:path w="2040" h="2049" extrusionOk="0">
                  <a:moveTo>
                    <a:pt x="599" y="0"/>
                  </a:moveTo>
                  <a:cubicBezTo>
                    <a:pt x="416" y="0"/>
                    <a:pt x="238" y="68"/>
                    <a:pt x="106" y="224"/>
                  </a:cubicBezTo>
                  <a:cubicBezTo>
                    <a:pt x="0" y="349"/>
                    <a:pt x="112" y="516"/>
                    <a:pt x="233" y="516"/>
                  </a:cubicBezTo>
                  <a:cubicBezTo>
                    <a:pt x="271" y="516"/>
                    <a:pt x="309" y="500"/>
                    <a:pt x="342" y="461"/>
                  </a:cubicBezTo>
                  <a:cubicBezTo>
                    <a:pt x="417" y="372"/>
                    <a:pt x="514" y="334"/>
                    <a:pt x="614" y="334"/>
                  </a:cubicBezTo>
                  <a:cubicBezTo>
                    <a:pt x="807" y="334"/>
                    <a:pt x="1010" y="475"/>
                    <a:pt x="1081" y="661"/>
                  </a:cubicBezTo>
                  <a:cubicBezTo>
                    <a:pt x="1233" y="1066"/>
                    <a:pt x="887" y="1475"/>
                    <a:pt x="602" y="1715"/>
                  </a:cubicBezTo>
                  <a:cubicBezTo>
                    <a:pt x="506" y="1795"/>
                    <a:pt x="558" y="1968"/>
                    <a:pt x="675" y="1995"/>
                  </a:cubicBezTo>
                  <a:cubicBezTo>
                    <a:pt x="832" y="2030"/>
                    <a:pt x="987" y="2049"/>
                    <a:pt x="1140" y="2049"/>
                  </a:cubicBezTo>
                  <a:cubicBezTo>
                    <a:pt x="1384" y="2049"/>
                    <a:pt x="1625" y="2002"/>
                    <a:pt x="1863" y="1907"/>
                  </a:cubicBezTo>
                  <a:cubicBezTo>
                    <a:pt x="2040" y="1836"/>
                    <a:pt x="1990" y="1572"/>
                    <a:pt x="1836" y="1572"/>
                  </a:cubicBezTo>
                  <a:cubicBezTo>
                    <a:pt x="1817" y="1572"/>
                    <a:pt x="1797" y="1576"/>
                    <a:pt x="1775" y="1585"/>
                  </a:cubicBezTo>
                  <a:cubicBezTo>
                    <a:pt x="1562" y="1670"/>
                    <a:pt x="1351" y="1714"/>
                    <a:pt x="1135" y="1714"/>
                  </a:cubicBezTo>
                  <a:cubicBezTo>
                    <a:pt x="1115" y="1714"/>
                    <a:pt x="1096" y="1714"/>
                    <a:pt x="1077" y="1713"/>
                  </a:cubicBezTo>
                  <a:lnTo>
                    <a:pt x="1077" y="1713"/>
                  </a:lnTo>
                  <a:cubicBezTo>
                    <a:pt x="1397" y="1336"/>
                    <a:pt x="1611" y="806"/>
                    <a:pt x="1302" y="369"/>
                  </a:cubicBezTo>
                  <a:cubicBezTo>
                    <a:pt x="1144" y="145"/>
                    <a:pt x="866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5" name="Google Shape;11525;p21"/>
            <p:cNvSpPr/>
            <p:nvPr/>
          </p:nvSpPr>
          <p:spPr>
            <a:xfrm>
              <a:off x="5179600" y="3502100"/>
              <a:ext cx="49525" cy="9425"/>
            </a:xfrm>
            <a:custGeom>
              <a:avLst/>
              <a:gdLst/>
              <a:ahLst/>
              <a:cxnLst/>
              <a:rect l="l" t="t" r="r" b="b"/>
              <a:pathLst>
                <a:path w="1981" h="377" extrusionOk="0">
                  <a:moveTo>
                    <a:pt x="210" y="1"/>
                  </a:moveTo>
                  <a:cubicBezTo>
                    <a:pt x="0" y="1"/>
                    <a:pt x="2" y="330"/>
                    <a:pt x="215" y="335"/>
                  </a:cubicBezTo>
                  <a:lnTo>
                    <a:pt x="1765" y="376"/>
                  </a:lnTo>
                  <a:cubicBezTo>
                    <a:pt x="1767" y="376"/>
                    <a:pt x="1768" y="376"/>
                    <a:pt x="1770" y="376"/>
                  </a:cubicBezTo>
                  <a:cubicBezTo>
                    <a:pt x="1980" y="376"/>
                    <a:pt x="1979" y="47"/>
                    <a:pt x="1765" y="41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6" name="Google Shape;11526;p21"/>
            <p:cNvSpPr/>
            <p:nvPr/>
          </p:nvSpPr>
          <p:spPr>
            <a:xfrm>
              <a:off x="5177925" y="3535175"/>
              <a:ext cx="51075" cy="11375"/>
            </a:xfrm>
            <a:custGeom>
              <a:avLst/>
              <a:gdLst/>
              <a:ahLst/>
              <a:cxnLst/>
              <a:rect l="l" t="t" r="r" b="b"/>
              <a:pathLst>
                <a:path w="2043" h="455" extrusionOk="0">
                  <a:moveTo>
                    <a:pt x="1803" y="1"/>
                  </a:moveTo>
                  <a:cubicBezTo>
                    <a:pt x="1789" y="1"/>
                    <a:pt x="1774" y="3"/>
                    <a:pt x="1759" y="7"/>
                  </a:cubicBezTo>
                  <a:cubicBezTo>
                    <a:pt x="1455" y="84"/>
                    <a:pt x="1143" y="123"/>
                    <a:pt x="831" y="123"/>
                  </a:cubicBezTo>
                  <a:cubicBezTo>
                    <a:pt x="652" y="123"/>
                    <a:pt x="472" y="110"/>
                    <a:pt x="293" y="84"/>
                  </a:cubicBezTo>
                  <a:cubicBezTo>
                    <a:pt x="284" y="83"/>
                    <a:pt x="274" y="82"/>
                    <a:pt x="265" y="82"/>
                  </a:cubicBezTo>
                  <a:cubicBezTo>
                    <a:pt x="75" y="82"/>
                    <a:pt x="1" y="377"/>
                    <a:pt x="203" y="408"/>
                  </a:cubicBezTo>
                  <a:cubicBezTo>
                    <a:pt x="410" y="439"/>
                    <a:pt x="618" y="454"/>
                    <a:pt x="826" y="454"/>
                  </a:cubicBezTo>
                  <a:cubicBezTo>
                    <a:pt x="1170" y="454"/>
                    <a:pt x="1513" y="412"/>
                    <a:pt x="1849" y="328"/>
                  </a:cubicBezTo>
                  <a:cubicBezTo>
                    <a:pt x="2042" y="280"/>
                    <a:pt x="1980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7" name="Google Shape;11527;p21"/>
            <p:cNvSpPr/>
            <p:nvPr/>
          </p:nvSpPr>
          <p:spPr>
            <a:xfrm>
              <a:off x="5275350" y="3445500"/>
              <a:ext cx="17075" cy="121175"/>
            </a:xfrm>
            <a:custGeom>
              <a:avLst/>
              <a:gdLst/>
              <a:ahLst/>
              <a:cxnLst/>
              <a:rect l="l" t="t" r="r" b="b"/>
              <a:pathLst>
                <a:path w="683" h="4847" extrusionOk="0">
                  <a:moveTo>
                    <a:pt x="207" y="0"/>
                  </a:moveTo>
                  <a:cubicBezTo>
                    <a:pt x="123" y="0"/>
                    <a:pt x="38" y="54"/>
                    <a:pt x="36" y="161"/>
                  </a:cubicBezTo>
                  <a:cubicBezTo>
                    <a:pt x="1" y="1688"/>
                    <a:pt x="103" y="3217"/>
                    <a:pt x="341" y="4725"/>
                  </a:cubicBezTo>
                  <a:cubicBezTo>
                    <a:pt x="353" y="4810"/>
                    <a:pt x="413" y="4846"/>
                    <a:pt x="477" y="4846"/>
                  </a:cubicBezTo>
                  <a:cubicBezTo>
                    <a:pt x="574" y="4846"/>
                    <a:pt x="683" y="4763"/>
                    <a:pt x="663" y="4637"/>
                  </a:cubicBezTo>
                  <a:cubicBezTo>
                    <a:pt x="432" y="3157"/>
                    <a:pt x="335" y="1659"/>
                    <a:pt x="371" y="161"/>
                  </a:cubicBezTo>
                  <a:cubicBezTo>
                    <a:pt x="374" y="54"/>
                    <a:pt x="29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8" name="Google Shape;11528;p21"/>
            <p:cNvSpPr/>
            <p:nvPr/>
          </p:nvSpPr>
          <p:spPr>
            <a:xfrm>
              <a:off x="5276400" y="3457150"/>
              <a:ext cx="69150" cy="52575"/>
            </a:xfrm>
            <a:custGeom>
              <a:avLst/>
              <a:gdLst/>
              <a:ahLst/>
              <a:cxnLst/>
              <a:rect l="l" t="t" r="r" b="b"/>
              <a:pathLst>
                <a:path w="2766" h="2103" extrusionOk="0">
                  <a:moveTo>
                    <a:pt x="2560" y="1"/>
                  </a:moveTo>
                  <a:cubicBezTo>
                    <a:pt x="2541" y="1"/>
                    <a:pt x="2521" y="4"/>
                    <a:pt x="2500" y="13"/>
                  </a:cubicBezTo>
                  <a:cubicBezTo>
                    <a:pt x="1534" y="383"/>
                    <a:pt x="698" y="1026"/>
                    <a:pt x="90" y="1861"/>
                  </a:cubicBezTo>
                  <a:cubicBezTo>
                    <a:pt x="1" y="1984"/>
                    <a:pt x="118" y="2102"/>
                    <a:pt x="239" y="2102"/>
                  </a:cubicBezTo>
                  <a:cubicBezTo>
                    <a:pt x="290" y="2102"/>
                    <a:pt x="342" y="2081"/>
                    <a:pt x="380" y="2031"/>
                  </a:cubicBezTo>
                  <a:cubicBezTo>
                    <a:pt x="939" y="1265"/>
                    <a:pt x="1705" y="678"/>
                    <a:pt x="2588" y="336"/>
                  </a:cubicBezTo>
                  <a:cubicBezTo>
                    <a:pt x="2766" y="267"/>
                    <a:pt x="2716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29" name="Google Shape;11529;p21"/>
            <p:cNvSpPr/>
            <p:nvPr/>
          </p:nvSpPr>
          <p:spPr>
            <a:xfrm>
              <a:off x="5277250" y="3500975"/>
              <a:ext cx="65675" cy="57275"/>
            </a:xfrm>
            <a:custGeom>
              <a:avLst/>
              <a:gdLst/>
              <a:ahLst/>
              <a:cxnLst/>
              <a:rect l="l" t="t" r="r" b="b"/>
              <a:pathLst>
                <a:path w="2627" h="2291" extrusionOk="0">
                  <a:moveTo>
                    <a:pt x="251" y="1"/>
                  </a:moveTo>
                  <a:cubicBezTo>
                    <a:pt x="118" y="1"/>
                    <a:pt x="1" y="170"/>
                    <a:pt x="126" y="284"/>
                  </a:cubicBezTo>
                  <a:lnTo>
                    <a:pt x="2266" y="2246"/>
                  </a:lnTo>
                  <a:cubicBezTo>
                    <a:pt x="2301" y="2277"/>
                    <a:pt x="2340" y="2291"/>
                    <a:pt x="2377" y="2291"/>
                  </a:cubicBezTo>
                  <a:cubicBezTo>
                    <a:pt x="2510" y="2291"/>
                    <a:pt x="2626" y="2122"/>
                    <a:pt x="2502" y="2008"/>
                  </a:cubicBezTo>
                  <a:lnTo>
                    <a:pt x="362" y="46"/>
                  </a:ln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0" name="Google Shape;11530;p21"/>
            <p:cNvSpPr/>
            <p:nvPr/>
          </p:nvSpPr>
          <p:spPr>
            <a:xfrm>
              <a:off x="5360775" y="3497175"/>
              <a:ext cx="61825" cy="99600"/>
            </a:xfrm>
            <a:custGeom>
              <a:avLst/>
              <a:gdLst/>
              <a:ahLst/>
              <a:cxnLst/>
              <a:rect l="l" t="t" r="r" b="b"/>
              <a:pathLst>
                <a:path w="2473" h="3984" extrusionOk="0">
                  <a:moveTo>
                    <a:pt x="1551" y="353"/>
                  </a:moveTo>
                  <a:cubicBezTo>
                    <a:pt x="2150" y="514"/>
                    <a:pt x="2252" y="1932"/>
                    <a:pt x="1526" y="1932"/>
                  </a:cubicBezTo>
                  <a:cubicBezTo>
                    <a:pt x="1434" y="1932"/>
                    <a:pt x="1328" y="1909"/>
                    <a:pt x="1209" y="1858"/>
                  </a:cubicBezTo>
                  <a:cubicBezTo>
                    <a:pt x="962" y="1752"/>
                    <a:pt x="723" y="1381"/>
                    <a:pt x="627" y="1033"/>
                  </a:cubicBezTo>
                  <a:lnTo>
                    <a:pt x="627" y="1033"/>
                  </a:lnTo>
                  <a:cubicBezTo>
                    <a:pt x="693" y="861"/>
                    <a:pt x="786" y="712"/>
                    <a:pt x="911" y="596"/>
                  </a:cubicBezTo>
                  <a:cubicBezTo>
                    <a:pt x="1009" y="505"/>
                    <a:pt x="1102" y="441"/>
                    <a:pt x="1189" y="400"/>
                  </a:cubicBezTo>
                  <a:lnTo>
                    <a:pt x="1189" y="400"/>
                  </a:lnTo>
                  <a:cubicBezTo>
                    <a:pt x="1228" y="413"/>
                    <a:pt x="1269" y="429"/>
                    <a:pt x="1312" y="448"/>
                  </a:cubicBezTo>
                  <a:cubicBezTo>
                    <a:pt x="1337" y="459"/>
                    <a:pt x="1361" y="464"/>
                    <a:pt x="1385" y="464"/>
                  </a:cubicBezTo>
                  <a:cubicBezTo>
                    <a:pt x="1459" y="464"/>
                    <a:pt x="1523" y="414"/>
                    <a:pt x="1551" y="353"/>
                  </a:cubicBezTo>
                  <a:close/>
                  <a:moveTo>
                    <a:pt x="790" y="1"/>
                  </a:moveTo>
                  <a:cubicBezTo>
                    <a:pt x="699" y="1"/>
                    <a:pt x="603" y="8"/>
                    <a:pt x="498" y="23"/>
                  </a:cubicBezTo>
                  <a:cubicBezTo>
                    <a:pt x="440" y="32"/>
                    <a:pt x="400" y="90"/>
                    <a:pt x="382" y="140"/>
                  </a:cubicBezTo>
                  <a:cubicBezTo>
                    <a:pt x="283" y="409"/>
                    <a:pt x="255" y="703"/>
                    <a:pt x="295" y="987"/>
                  </a:cubicBezTo>
                  <a:lnTo>
                    <a:pt x="295" y="987"/>
                  </a:lnTo>
                  <a:cubicBezTo>
                    <a:pt x="1" y="1852"/>
                    <a:pt x="229" y="3068"/>
                    <a:pt x="296" y="3822"/>
                  </a:cubicBezTo>
                  <a:cubicBezTo>
                    <a:pt x="306" y="3929"/>
                    <a:pt x="394" y="3983"/>
                    <a:pt x="478" y="3983"/>
                  </a:cubicBezTo>
                  <a:cubicBezTo>
                    <a:pt x="562" y="3983"/>
                    <a:pt x="640" y="3930"/>
                    <a:pt x="630" y="3822"/>
                  </a:cubicBezTo>
                  <a:cubicBezTo>
                    <a:pt x="581" y="3267"/>
                    <a:pt x="414" y="2351"/>
                    <a:pt x="498" y="1596"/>
                  </a:cubicBezTo>
                  <a:lnTo>
                    <a:pt x="498" y="1596"/>
                  </a:lnTo>
                  <a:cubicBezTo>
                    <a:pt x="661" y="1886"/>
                    <a:pt x="913" y="2123"/>
                    <a:pt x="1247" y="2248"/>
                  </a:cubicBezTo>
                  <a:cubicBezTo>
                    <a:pt x="1379" y="2298"/>
                    <a:pt x="1499" y="2321"/>
                    <a:pt x="1607" y="2321"/>
                  </a:cubicBezTo>
                  <a:cubicBezTo>
                    <a:pt x="2284" y="2321"/>
                    <a:pt x="2473" y="1421"/>
                    <a:pt x="2334" y="775"/>
                  </a:cubicBezTo>
                  <a:cubicBezTo>
                    <a:pt x="2229" y="289"/>
                    <a:pt x="1857" y="39"/>
                    <a:pt x="1452" y="39"/>
                  </a:cubicBezTo>
                  <a:cubicBezTo>
                    <a:pt x="1377" y="39"/>
                    <a:pt x="1301" y="47"/>
                    <a:pt x="1226" y="64"/>
                  </a:cubicBezTo>
                  <a:lnTo>
                    <a:pt x="1226" y="64"/>
                  </a:lnTo>
                  <a:cubicBezTo>
                    <a:pt x="1080" y="21"/>
                    <a:pt x="941" y="1"/>
                    <a:pt x="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1" name="Google Shape;11531;p21"/>
            <p:cNvSpPr/>
            <p:nvPr/>
          </p:nvSpPr>
          <p:spPr>
            <a:xfrm>
              <a:off x="5462700" y="3442275"/>
              <a:ext cx="32775" cy="121900"/>
            </a:xfrm>
            <a:custGeom>
              <a:avLst/>
              <a:gdLst/>
              <a:ahLst/>
              <a:cxnLst/>
              <a:rect l="l" t="t" r="r" b="b"/>
              <a:pathLst>
                <a:path w="1311" h="4876" extrusionOk="0">
                  <a:moveTo>
                    <a:pt x="919" y="1"/>
                  </a:moveTo>
                  <a:cubicBezTo>
                    <a:pt x="869" y="1"/>
                    <a:pt x="820" y="25"/>
                    <a:pt x="790" y="84"/>
                  </a:cubicBezTo>
                  <a:cubicBezTo>
                    <a:pt x="1" y="1601"/>
                    <a:pt x="53" y="3337"/>
                    <a:pt x="944" y="4796"/>
                  </a:cubicBezTo>
                  <a:cubicBezTo>
                    <a:pt x="978" y="4852"/>
                    <a:pt x="1028" y="4875"/>
                    <a:pt x="1079" y="4875"/>
                  </a:cubicBezTo>
                  <a:cubicBezTo>
                    <a:pt x="1194" y="4875"/>
                    <a:pt x="1310" y="4755"/>
                    <a:pt x="1232" y="4627"/>
                  </a:cubicBezTo>
                  <a:cubicBezTo>
                    <a:pt x="405" y="3270"/>
                    <a:pt x="344" y="1665"/>
                    <a:pt x="1078" y="254"/>
                  </a:cubicBezTo>
                  <a:cubicBezTo>
                    <a:pt x="1146" y="122"/>
                    <a:pt x="1030" y="1"/>
                    <a:pt x="9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2" name="Google Shape;11532;p21"/>
            <p:cNvSpPr/>
            <p:nvPr/>
          </p:nvSpPr>
          <p:spPr>
            <a:xfrm>
              <a:off x="5522025" y="3474750"/>
              <a:ext cx="69650" cy="70325"/>
            </a:xfrm>
            <a:custGeom>
              <a:avLst/>
              <a:gdLst/>
              <a:ahLst/>
              <a:cxnLst/>
              <a:rect l="l" t="t" r="r" b="b"/>
              <a:pathLst>
                <a:path w="2786" h="2813" extrusionOk="0">
                  <a:moveTo>
                    <a:pt x="240" y="1"/>
                  </a:moveTo>
                  <a:cubicBezTo>
                    <a:pt x="118" y="1"/>
                    <a:pt x="0" y="119"/>
                    <a:pt x="91" y="241"/>
                  </a:cubicBezTo>
                  <a:lnTo>
                    <a:pt x="91" y="239"/>
                  </a:lnTo>
                  <a:cubicBezTo>
                    <a:pt x="785" y="1156"/>
                    <a:pt x="1565" y="2003"/>
                    <a:pt x="2422" y="2768"/>
                  </a:cubicBezTo>
                  <a:cubicBezTo>
                    <a:pt x="2457" y="2799"/>
                    <a:pt x="2496" y="2812"/>
                    <a:pt x="2533" y="2812"/>
                  </a:cubicBezTo>
                  <a:cubicBezTo>
                    <a:pt x="2667" y="2812"/>
                    <a:pt x="2785" y="2644"/>
                    <a:pt x="2659" y="2530"/>
                  </a:cubicBezTo>
                  <a:cubicBezTo>
                    <a:pt x="1821" y="1786"/>
                    <a:pt x="1059" y="962"/>
                    <a:pt x="381" y="71"/>
                  </a:cubicBezTo>
                  <a:cubicBezTo>
                    <a:pt x="343" y="21"/>
                    <a:pt x="29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3" name="Google Shape;11533;p21"/>
            <p:cNvSpPr/>
            <p:nvPr/>
          </p:nvSpPr>
          <p:spPr>
            <a:xfrm>
              <a:off x="5527125" y="3480550"/>
              <a:ext cx="42750" cy="61100"/>
            </a:xfrm>
            <a:custGeom>
              <a:avLst/>
              <a:gdLst/>
              <a:ahLst/>
              <a:cxnLst/>
              <a:rect l="l" t="t" r="r" b="b"/>
              <a:pathLst>
                <a:path w="1710" h="2444" extrusionOk="0">
                  <a:moveTo>
                    <a:pt x="1480" y="0"/>
                  </a:moveTo>
                  <a:cubicBezTo>
                    <a:pt x="1429" y="0"/>
                    <a:pt x="1378" y="24"/>
                    <a:pt x="1344" y="80"/>
                  </a:cubicBezTo>
                  <a:cubicBezTo>
                    <a:pt x="922" y="785"/>
                    <a:pt x="499" y="1490"/>
                    <a:pt x="78" y="2195"/>
                  </a:cubicBezTo>
                  <a:cubicBezTo>
                    <a:pt x="1" y="2323"/>
                    <a:pt x="116" y="2444"/>
                    <a:pt x="231" y="2444"/>
                  </a:cubicBezTo>
                  <a:cubicBezTo>
                    <a:pt x="282" y="2444"/>
                    <a:pt x="332" y="2420"/>
                    <a:pt x="366" y="2364"/>
                  </a:cubicBezTo>
                  <a:cubicBezTo>
                    <a:pt x="789" y="1659"/>
                    <a:pt x="1211" y="954"/>
                    <a:pt x="1632" y="250"/>
                  </a:cubicBezTo>
                  <a:cubicBezTo>
                    <a:pt x="1710" y="121"/>
                    <a:pt x="1595" y="0"/>
                    <a:pt x="1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4" name="Google Shape;11534;p21"/>
            <p:cNvSpPr/>
            <p:nvPr/>
          </p:nvSpPr>
          <p:spPr>
            <a:xfrm>
              <a:off x="5598225" y="3443775"/>
              <a:ext cx="42075" cy="113300"/>
            </a:xfrm>
            <a:custGeom>
              <a:avLst/>
              <a:gdLst/>
              <a:ahLst/>
              <a:cxnLst/>
              <a:rect l="l" t="t" r="r" b="b"/>
              <a:pathLst>
                <a:path w="1683" h="4532" extrusionOk="0">
                  <a:moveTo>
                    <a:pt x="239" y="0"/>
                  </a:moveTo>
                  <a:cubicBezTo>
                    <a:pt x="114" y="0"/>
                    <a:pt x="0" y="168"/>
                    <a:pt x="114" y="288"/>
                  </a:cubicBezTo>
                  <a:cubicBezTo>
                    <a:pt x="1145" y="1382"/>
                    <a:pt x="1316" y="2994"/>
                    <a:pt x="546" y="4283"/>
                  </a:cubicBezTo>
                  <a:cubicBezTo>
                    <a:pt x="469" y="4411"/>
                    <a:pt x="584" y="4531"/>
                    <a:pt x="699" y="4531"/>
                  </a:cubicBezTo>
                  <a:cubicBezTo>
                    <a:pt x="750" y="4531"/>
                    <a:pt x="800" y="4508"/>
                    <a:pt x="834" y="4451"/>
                  </a:cubicBezTo>
                  <a:cubicBezTo>
                    <a:pt x="1682" y="3034"/>
                    <a:pt x="1482" y="1252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5" name="Google Shape;11535;p21"/>
            <p:cNvSpPr/>
            <p:nvPr/>
          </p:nvSpPr>
          <p:spPr>
            <a:xfrm>
              <a:off x="5659875" y="3442950"/>
              <a:ext cx="52950" cy="107750"/>
            </a:xfrm>
            <a:custGeom>
              <a:avLst/>
              <a:gdLst/>
              <a:ahLst/>
              <a:cxnLst/>
              <a:rect l="l" t="t" r="r" b="b"/>
              <a:pathLst>
                <a:path w="2118" h="4310" extrusionOk="0">
                  <a:moveTo>
                    <a:pt x="1735" y="0"/>
                  </a:moveTo>
                  <a:cubicBezTo>
                    <a:pt x="1708" y="0"/>
                    <a:pt x="1679" y="8"/>
                    <a:pt x="1649" y="27"/>
                  </a:cubicBezTo>
                  <a:cubicBezTo>
                    <a:pt x="0" y="1058"/>
                    <a:pt x="810" y="3058"/>
                    <a:pt x="1779" y="4252"/>
                  </a:cubicBezTo>
                  <a:cubicBezTo>
                    <a:pt x="1812" y="4293"/>
                    <a:pt x="1850" y="4310"/>
                    <a:pt x="1888" y="4310"/>
                  </a:cubicBezTo>
                  <a:cubicBezTo>
                    <a:pt x="2006" y="4310"/>
                    <a:pt x="2117" y="4142"/>
                    <a:pt x="2015" y="4016"/>
                  </a:cubicBezTo>
                  <a:cubicBezTo>
                    <a:pt x="1192" y="3000"/>
                    <a:pt x="365" y="1224"/>
                    <a:pt x="1819" y="315"/>
                  </a:cubicBezTo>
                  <a:cubicBezTo>
                    <a:pt x="1971" y="219"/>
                    <a:pt x="1877" y="0"/>
                    <a:pt x="1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6" name="Google Shape;11536;p21"/>
            <p:cNvSpPr/>
            <p:nvPr/>
          </p:nvSpPr>
          <p:spPr>
            <a:xfrm>
              <a:off x="5730900" y="3493300"/>
              <a:ext cx="40500" cy="12400"/>
            </a:xfrm>
            <a:custGeom>
              <a:avLst/>
              <a:gdLst/>
              <a:ahLst/>
              <a:cxnLst/>
              <a:rect l="l" t="t" r="r" b="b"/>
              <a:pathLst>
                <a:path w="1620" h="496" extrusionOk="0">
                  <a:moveTo>
                    <a:pt x="628" y="1"/>
                  </a:moveTo>
                  <a:cubicBezTo>
                    <a:pt x="483" y="1"/>
                    <a:pt x="339" y="17"/>
                    <a:pt x="196" y="51"/>
                  </a:cubicBezTo>
                  <a:cubicBezTo>
                    <a:pt x="1" y="95"/>
                    <a:pt x="63" y="378"/>
                    <a:pt x="243" y="378"/>
                  </a:cubicBezTo>
                  <a:cubicBezTo>
                    <a:pt x="256" y="378"/>
                    <a:pt x="270" y="376"/>
                    <a:pt x="285" y="373"/>
                  </a:cubicBezTo>
                  <a:cubicBezTo>
                    <a:pt x="400" y="345"/>
                    <a:pt x="517" y="332"/>
                    <a:pt x="634" y="332"/>
                  </a:cubicBezTo>
                  <a:cubicBezTo>
                    <a:pt x="857" y="332"/>
                    <a:pt x="1078" y="381"/>
                    <a:pt x="1281" y="478"/>
                  </a:cubicBezTo>
                  <a:cubicBezTo>
                    <a:pt x="1307" y="490"/>
                    <a:pt x="1332" y="496"/>
                    <a:pt x="1357" y="496"/>
                  </a:cubicBezTo>
                  <a:cubicBezTo>
                    <a:pt x="1514" y="496"/>
                    <a:pt x="1619" y="269"/>
                    <a:pt x="1450" y="190"/>
                  </a:cubicBezTo>
                  <a:cubicBezTo>
                    <a:pt x="1192" y="64"/>
                    <a:pt x="910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7" name="Google Shape;11537;p21"/>
            <p:cNvSpPr/>
            <p:nvPr/>
          </p:nvSpPr>
          <p:spPr>
            <a:xfrm>
              <a:off x="5783925" y="3462275"/>
              <a:ext cx="64325" cy="86875"/>
            </a:xfrm>
            <a:custGeom>
              <a:avLst/>
              <a:gdLst/>
              <a:ahLst/>
              <a:cxnLst/>
              <a:rect l="l" t="t" r="r" b="b"/>
              <a:pathLst>
                <a:path w="2573" h="3475" extrusionOk="0">
                  <a:moveTo>
                    <a:pt x="638" y="1"/>
                  </a:moveTo>
                  <a:cubicBezTo>
                    <a:pt x="482" y="1"/>
                    <a:pt x="322" y="36"/>
                    <a:pt x="167" y="113"/>
                  </a:cubicBezTo>
                  <a:cubicBezTo>
                    <a:pt x="1" y="196"/>
                    <a:pt x="104" y="421"/>
                    <a:pt x="259" y="421"/>
                  </a:cubicBezTo>
                  <a:cubicBezTo>
                    <a:pt x="283" y="421"/>
                    <a:pt x="309" y="416"/>
                    <a:pt x="336" y="403"/>
                  </a:cubicBezTo>
                  <a:lnTo>
                    <a:pt x="336" y="401"/>
                  </a:lnTo>
                  <a:cubicBezTo>
                    <a:pt x="471" y="335"/>
                    <a:pt x="592" y="305"/>
                    <a:pt x="700" y="305"/>
                  </a:cubicBezTo>
                  <a:cubicBezTo>
                    <a:pt x="1316" y="305"/>
                    <a:pt x="1498" y="1259"/>
                    <a:pt x="1268" y="1782"/>
                  </a:cubicBezTo>
                  <a:cubicBezTo>
                    <a:pt x="1062" y="2256"/>
                    <a:pt x="667" y="2602"/>
                    <a:pt x="289" y="2939"/>
                  </a:cubicBezTo>
                  <a:cubicBezTo>
                    <a:pt x="209" y="3011"/>
                    <a:pt x="232" y="3153"/>
                    <a:pt x="324" y="3202"/>
                  </a:cubicBezTo>
                  <a:cubicBezTo>
                    <a:pt x="656" y="3384"/>
                    <a:pt x="1006" y="3475"/>
                    <a:pt x="1356" y="3475"/>
                  </a:cubicBezTo>
                  <a:cubicBezTo>
                    <a:pt x="1716" y="3475"/>
                    <a:pt x="2075" y="3378"/>
                    <a:pt x="2414" y="3185"/>
                  </a:cubicBezTo>
                  <a:cubicBezTo>
                    <a:pt x="2572" y="3094"/>
                    <a:pt x="2476" y="2873"/>
                    <a:pt x="2329" y="2873"/>
                  </a:cubicBezTo>
                  <a:cubicBezTo>
                    <a:pt x="2303" y="2873"/>
                    <a:pt x="2275" y="2880"/>
                    <a:pt x="2246" y="2897"/>
                  </a:cubicBezTo>
                  <a:cubicBezTo>
                    <a:pt x="1957" y="3061"/>
                    <a:pt x="1656" y="3143"/>
                    <a:pt x="1354" y="3143"/>
                  </a:cubicBezTo>
                  <a:cubicBezTo>
                    <a:pt x="1136" y="3143"/>
                    <a:pt x="918" y="3100"/>
                    <a:pt x="703" y="3014"/>
                  </a:cubicBezTo>
                  <a:lnTo>
                    <a:pt x="703" y="3014"/>
                  </a:lnTo>
                  <a:cubicBezTo>
                    <a:pt x="1305" y="2454"/>
                    <a:pt x="1923" y="1731"/>
                    <a:pt x="1697" y="857"/>
                  </a:cubicBezTo>
                  <a:cubicBezTo>
                    <a:pt x="1565" y="343"/>
                    <a:pt x="1122" y="1"/>
                    <a:pt x="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8" name="Google Shape;11538;p21"/>
            <p:cNvSpPr/>
            <p:nvPr/>
          </p:nvSpPr>
          <p:spPr>
            <a:xfrm>
              <a:off x="5845425" y="3446125"/>
              <a:ext cx="51400" cy="114575"/>
            </a:xfrm>
            <a:custGeom>
              <a:avLst/>
              <a:gdLst/>
              <a:ahLst/>
              <a:cxnLst/>
              <a:rect l="l" t="t" r="r" b="b"/>
              <a:pathLst>
                <a:path w="2056" h="4583" extrusionOk="0">
                  <a:moveTo>
                    <a:pt x="231" y="1"/>
                  </a:moveTo>
                  <a:cubicBezTo>
                    <a:pt x="116" y="1"/>
                    <a:pt x="1" y="121"/>
                    <a:pt x="80" y="248"/>
                  </a:cubicBezTo>
                  <a:cubicBezTo>
                    <a:pt x="844" y="1474"/>
                    <a:pt x="1693" y="2998"/>
                    <a:pt x="690" y="4342"/>
                  </a:cubicBezTo>
                  <a:cubicBezTo>
                    <a:pt x="599" y="4464"/>
                    <a:pt x="716" y="4583"/>
                    <a:pt x="838" y="4583"/>
                  </a:cubicBezTo>
                  <a:cubicBezTo>
                    <a:pt x="889" y="4583"/>
                    <a:pt x="941" y="4562"/>
                    <a:pt x="979" y="4511"/>
                  </a:cubicBezTo>
                  <a:cubicBezTo>
                    <a:pt x="2056" y="3070"/>
                    <a:pt x="1197" y="1404"/>
                    <a:pt x="368" y="80"/>
                  </a:cubicBezTo>
                  <a:cubicBezTo>
                    <a:pt x="334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39" name="Google Shape;11539;p21"/>
            <p:cNvSpPr/>
            <p:nvPr/>
          </p:nvSpPr>
          <p:spPr>
            <a:xfrm>
              <a:off x="5877150" y="3416200"/>
              <a:ext cx="49925" cy="43500"/>
            </a:xfrm>
            <a:custGeom>
              <a:avLst/>
              <a:gdLst/>
              <a:ahLst/>
              <a:cxnLst/>
              <a:rect l="l" t="t" r="r" b="b"/>
              <a:pathLst>
                <a:path w="1997" h="1740" extrusionOk="0">
                  <a:moveTo>
                    <a:pt x="515" y="1"/>
                  </a:moveTo>
                  <a:cubicBezTo>
                    <a:pt x="301" y="1"/>
                    <a:pt x="99" y="107"/>
                    <a:pt x="35" y="348"/>
                  </a:cubicBezTo>
                  <a:cubicBezTo>
                    <a:pt x="1" y="473"/>
                    <a:pt x="104" y="555"/>
                    <a:pt x="204" y="555"/>
                  </a:cubicBezTo>
                  <a:cubicBezTo>
                    <a:pt x="270" y="555"/>
                    <a:pt x="335" y="520"/>
                    <a:pt x="356" y="436"/>
                  </a:cubicBezTo>
                  <a:lnTo>
                    <a:pt x="356" y="438"/>
                  </a:lnTo>
                  <a:cubicBezTo>
                    <a:pt x="379" y="357"/>
                    <a:pt x="436" y="325"/>
                    <a:pt x="503" y="325"/>
                  </a:cubicBezTo>
                  <a:cubicBezTo>
                    <a:pt x="628" y="325"/>
                    <a:pt x="790" y="435"/>
                    <a:pt x="828" y="533"/>
                  </a:cubicBezTo>
                  <a:cubicBezTo>
                    <a:pt x="942" y="830"/>
                    <a:pt x="657" y="1190"/>
                    <a:pt x="497" y="1416"/>
                  </a:cubicBezTo>
                  <a:cubicBezTo>
                    <a:pt x="416" y="1526"/>
                    <a:pt x="526" y="1660"/>
                    <a:pt x="640" y="1667"/>
                  </a:cubicBezTo>
                  <a:lnTo>
                    <a:pt x="1781" y="1739"/>
                  </a:lnTo>
                  <a:cubicBezTo>
                    <a:pt x="1785" y="1739"/>
                    <a:pt x="1790" y="1740"/>
                    <a:pt x="1794" y="1740"/>
                  </a:cubicBezTo>
                  <a:cubicBezTo>
                    <a:pt x="1996" y="1740"/>
                    <a:pt x="1992" y="1419"/>
                    <a:pt x="1781" y="1405"/>
                  </a:cubicBezTo>
                  <a:lnTo>
                    <a:pt x="939" y="1351"/>
                  </a:lnTo>
                  <a:lnTo>
                    <a:pt x="939" y="1351"/>
                  </a:lnTo>
                  <a:cubicBezTo>
                    <a:pt x="1168" y="966"/>
                    <a:pt x="1345" y="457"/>
                    <a:pt x="941" y="145"/>
                  </a:cubicBezTo>
                  <a:cubicBezTo>
                    <a:pt x="820" y="52"/>
                    <a:pt x="664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0" name="Google Shape;11540;p21"/>
            <p:cNvSpPr/>
            <p:nvPr/>
          </p:nvSpPr>
          <p:spPr>
            <a:xfrm>
              <a:off x="5952100" y="3437700"/>
              <a:ext cx="32475" cy="108550"/>
            </a:xfrm>
            <a:custGeom>
              <a:avLst/>
              <a:gdLst/>
              <a:ahLst/>
              <a:cxnLst/>
              <a:rect l="l" t="t" r="r" b="b"/>
              <a:pathLst>
                <a:path w="1299" h="4342" extrusionOk="0">
                  <a:moveTo>
                    <a:pt x="1091" y="0"/>
                  </a:moveTo>
                  <a:cubicBezTo>
                    <a:pt x="1088" y="0"/>
                    <a:pt x="1086" y="0"/>
                    <a:pt x="1083" y="1"/>
                  </a:cubicBezTo>
                  <a:cubicBezTo>
                    <a:pt x="367" y="26"/>
                    <a:pt x="171" y="783"/>
                    <a:pt x="109" y="1386"/>
                  </a:cubicBezTo>
                  <a:cubicBezTo>
                    <a:pt x="0" y="2420"/>
                    <a:pt x="302" y="3425"/>
                    <a:pt x="899" y="4267"/>
                  </a:cubicBezTo>
                  <a:cubicBezTo>
                    <a:pt x="935" y="4320"/>
                    <a:pt x="987" y="4341"/>
                    <a:pt x="1038" y="4341"/>
                  </a:cubicBezTo>
                  <a:cubicBezTo>
                    <a:pt x="1158" y="4341"/>
                    <a:pt x="1275" y="4222"/>
                    <a:pt x="1187" y="4099"/>
                  </a:cubicBezTo>
                  <a:cubicBezTo>
                    <a:pt x="812" y="3568"/>
                    <a:pt x="560" y="2996"/>
                    <a:pt x="466" y="2350"/>
                  </a:cubicBezTo>
                  <a:cubicBezTo>
                    <a:pt x="396" y="1860"/>
                    <a:pt x="295" y="364"/>
                    <a:pt x="1083" y="336"/>
                  </a:cubicBezTo>
                  <a:cubicBezTo>
                    <a:pt x="1295" y="329"/>
                    <a:pt x="1298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1" name="Google Shape;11541;p21"/>
            <p:cNvSpPr/>
            <p:nvPr/>
          </p:nvSpPr>
          <p:spPr>
            <a:xfrm>
              <a:off x="6000375" y="3447375"/>
              <a:ext cx="70275" cy="85800"/>
            </a:xfrm>
            <a:custGeom>
              <a:avLst/>
              <a:gdLst/>
              <a:ahLst/>
              <a:cxnLst/>
              <a:rect l="l" t="t" r="r" b="b"/>
              <a:pathLst>
                <a:path w="2811" h="3432" extrusionOk="0">
                  <a:moveTo>
                    <a:pt x="1466" y="541"/>
                  </a:moveTo>
                  <a:cubicBezTo>
                    <a:pt x="1496" y="880"/>
                    <a:pt x="1518" y="1219"/>
                    <a:pt x="1534" y="1558"/>
                  </a:cubicBezTo>
                  <a:lnTo>
                    <a:pt x="1534" y="1558"/>
                  </a:lnTo>
                  <a:cubicBezTo>
                    <a:pt x="1205" y="1543"/>
                    <a:pt x="877" y="1516"/>
                    <a:pt x="550" y="1475"/>
                  </a:cubicBezTo>
                  <a:lnTo>
                    <a:pt x="550" y="1475"/>
                  </a:lnTo>
                  <a:lnTo>
                    <a:pt x="1466" y="541"/>
                  </a:lnTo>
                  <a:close/>
                  <a:moveTo>
                    <a:pt x="1589" y="0"/>
                  </a:moveTo>
                  <a:cubicBezTo>
                    <a:pt x="1551" y="0"/>
                    <a:pt x="1511" y="15"/>
                    <a:pt x="1477" y="50"/>
                  </a:cubicBezTo>
                  <a:cubicBezTo>
                    <a:pt x="1012" y="524"/>
                    <a:pt x="547" y="1000"/>
                    <a:pt x="81" y="1476"/>
                  </a:cubicBezTo>
                  <a:cubicBezTo>
                    <a:pt x="1" y="1557"/>
                    <a:pt x="25" y="1735"/>
                    <a:pt x="155" y="1755"/>
                  </a:cubicBezTo>
                  <a:cubicBezTo>
                    <a:pt x="616" y="1826"/>
                    <a:pt x="1081" y="1872"/>
                    <a:pt x="1547" y="1892"/>
                  </a:cubicBezTo>
                  <a:lnTo>
                    <a:pt x="1547" y="1892"/>
                  </a:lnTo>
                  <a:cubicBezTo>
                    <a:pt x="1562" y="2351"/>
                    <a:pt x="1564" y="2810"/>
                    <a:pt x="1553" y="3270"/>
                  </a:cubicBezTo>
                  <a:cubicBezTo>
                    <a:pt x="1551" y="3377"/>
                    <a:pt x="1634" y="3431"/>
                    <a:pt x="1717" y="3431"/>
                  </a:cubicBezTo>
                  <a:cubicBezTo>
                    <a:pt x="1801" y="3431"/>
                    <a:pt x="1885" y="3377"/>
                    <a:pt x="1888" y="3270"/>
                  </a:cubicBezTo>
                  <a:cubicBezTo>
                    <a:pt x="1898" y="2814"/>
                    <a:pt x="1896" y="2358"/>
                    <a:pt x="1882" y="1902"/>
                  </a:cubicBezTo>
                  <a:lnTo>
                    <a:pt x="1882" y="1902"/>
                  </a:lnTo>
                  <a:cubicBezTo>
                    <a:pt x="1959" y="1904"/>
                    <a:pt x="2037" y="1905"/>
                    <a:pt x="2114" y="1905"/>
                  </a:cubicBezTo>
                  <a:cubicBezTo>
                    <a:pt x="2275" y="1905"/>
                    <a:pt x="2435" y="1902"/>
                    <a:pt x="2595" y="1896"/>
                  </a:cubicBezTo>
                  <a:cubicBezTo>
                    <a:pt x="2808" y="1888"/>
                    <a:pt x="2810" y="1561"/>
                    <a:pt x="2604" y="1561"/>
                  </a:cubicBezTo>
                  <a:cubicBezTo>
                    <a:pt x="2601" y="1561"/>
                    <a:pt x="2598" y="1561"/>
                    <a:pt x="2595" y="1561"/>
                  </a:cubicBezTo>
                  <a:cubicBezTo>
                    <a:pt x="2432" y="1568"/>
                    <a:pt x="2268" y="1571"/>
                    <a:pt x="2104" y="1571"/>
                  </a:cubicBezTo>
                  <a:cubicBezTo>
                    <a:pt x="2026" y="1571"/>
                    <a:pt x="1947" y="1570"/>
                    <a:pt x="1869" y="1569"/>
                  </a:cubicBezTo>
                  <a:lnTo>
                    <a:pt x="1869" y="1569"/>
                  </a:lnTo>
                  <a:cubicBezTo>
                    <a:pt x="1847" y="1101"/>
                    <a:pt x="1812" y="634"/>
                    <a:pt x="1764" y="167"/>
                  </a:cubicBezTo>
                  <a:cubicBezTo>
                    <a:pt x="1755" y="74"/>
                    <a:pt x="1674" y="0"/>
                    <a:pt x="1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2" name="Google Shape;11542;p21"/>
            <p:cNvSpPr/>
            <p:nvPr/>
          </p:nvSpPr>
          <p:spPr>
            <a:xfrm>
              <a:off x="6084600" y="3455775"/>
              <a:ext cx="71150" cy="65525"/>
            </a:xfrm>
            <a:custGeom>
              <a:avLst/>
              <a:gdLst/>
              <a:ahLst/>
              <a:cxnLst/>
              <a:rect l="l" t="t" r="r" b="b"/>
              <a:pathLst>
                <a:path w="2846" h="2621" extrusionOk="0">
                  <a:moveTo>
                    <a:pt x="254" y="0"/>
                  </a:moveTo>
                  <a:cubicBezTo>
                    <a:pt x="119" y="0"/>
                    <a:pt x="0" y="169"/>
                    <a:pt x="129" y="280"/>
                  </a:cubicBezTo>
                  <a:cubicBezTo>
                    <a:pt x="962" y="997"/>
                    <a:pt x="1752" y="1759"/>
                    <a:pt x="2497" y="2568"/>
                  </a:cubicBezTo>
                  <a:cubicBezTo>
                    <a:pt x="2531" y="2605"/>
                    <a:pt x="2570" y="2620"/>
                    <a:pt x="2608" y="2620"/>
                  </a:cubicBezTo>
                  <a:cubicBezTo>
                    <a:pt x="2733" y="2620"/>
                    <a:pt x="2845" y="2453"/>
                    <a:pt x="2733" y="2331"/>
                  </a:cubicBezTo>
                  <a:cubicBezTo>
                    <a:pt x="1989" y="1523"/>
                    <a:pt x="1199" y="759"/>
                    <a:pt x="366" y="43"/>
                  </a:cubicBezTo>
                  <a:cubicBezTo>
                    <a:pt x="331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3" name="Google Shape;11543;p21"/>
            <p:cNvSpPr/>
            <p:nvPr/>
          </p:nvSpPr>
          <p:spPr>
            <a:xfrm>
              <a:off x="6088200" y="3449375"/>
              <a:ext cx="51725" cy="82825"/>
            </a:xfrm>
            <a:custGeom>
              <a:avLst/>
              <a:gdLst/>
              <a:ahLst/>
              <a:cxnLst/>
              <a:rect l="l" t="t" r="r" b="b"/>
              <a:pathLst>
                <a:path w="2069" h="3313" extrusionOk="0">
                  <a:moveTo>
                    <a:pt x="1866" y="0"/>
                  </a:moveTo>
                  <a:cubicBezTo>
                    <a:pt x="1799" y="0"/>
                    <a:pt x="1730" y="35"/>
                    <a:pt x="1701" y="115"/>
                  </a:cubicBezTo>
                  <a:lnTo>
                    <a:pt x="1701" y="113"/>
                  </a:lnTo>
                  <a:cubicBezTo>
                    <a:pt x="1322" y="1158"/>
                    <a:pt x="780" y="2139"/>
                    <a:pt x="100" y="3018"/>
                  </a:cubicBezTo>
                  <a:cubicBezTo>
                    <a:pt x="0" y="3145"/>
                    <a:pt x="112" y="3312"/>
                    <a:pt x="229" y="3312"/>
                  </a:cubicBezTo>
                  <a:cubicBezTo>
                    <a:pt x="266" y="3312"/>
                    <a:pt x="304" y="3295"/>
                    <a:pt x="336" y="3254"/>
                  </a:cubicBezTo>
                  <a:cubicBezTo>
                    <a:pt x="1053" y="2331"/>
                    <a:pt x="1622" y="1301"/>
                    <a:pt x="2023" y="203"/>
                  </a:cubicBezTo>
                  <a:cubicBezTo>
                    <a:pt x="2068" y="81"/>
                    <a:pt x="196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4" name="Google Shape;11544;p21"/>
            <p:cNvSpPr/>
            <p:nvPr/>
          </p:nvSpPr>
          <p:spPr>
            <a:xfrm>
              <a:off x="6152325" y="3435800"/>
              <a:ext cx="58625" cy="112925"/>
            </a:xfrm>
            <a:custGeom>
              <a:avLst/>
              <a:gdLst/>
              <a:ahLst/>
              <a:cxnLst/>
              <a:rect l="l" t="t" r="r" b="b"/>
              <a:pathLst>
                <a:path w="2345" h="4517" extrusionOk="0">
                  <a:moveTo>
                    <a:pt x="247" y="0"/>
                  </a:moveTo>
                  <a:cubicBezTo>
                    <a:pt x="98" y="0"/>
                    <a:pt x="1" y="222"/>
                    <a:pt x="160" y="311"/>
                  </a:cubicBezTo>
                  <a:cubicBezTo>
                    <a:pt x="1612" y="1128"/>
                    <a:pt x="1975" y="2926"/>
                    <a:pt x="909" y="4224"/>
                  </a:cubicBezTo>
                  <a:cubicBezTo>
                    <a:pt x="806" y="4349"/>
                    <a:pt x="918" y="4517"/>
                    <a:pt x="1037" y="4517"/>
                  </a:cubicBezTo>
                  <a:cubicBezTo>
                    <a:pt x="1075" y="4517"/>
                    <a:pt x="1113" y="4500"/>
                    <a:pt x="1145" y="4461"/>
                  </a:cubicBezTo>
                  <a:cubicBezTo>
                    <a:pt x="2344" y="3002"/>
                    <a:pt x="1987" y="954"/>
                    <a:pt x="329" y="23"/>
                  </a:cubicBezTo>
                  <a:cubicBezTo>
                    <a:pt x="301" y="7"/>
                    <a:pt x="273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5" name="Google Shape;11545;p21"/>
            <p:cNvSpPr/>
            <p:nvPr/>
          </p:nvSpPr>
          <p:spPr>
            <a:xfrm>
              <a:off x="6199600" y="3398725"/>
              <a:ext cx="47700" cy="58475"/>
            </a:xfrm>
            <a:custGeom>
              <a:avLst/>
              <a:gdLst/>
              <a:ahLst/>
              <a:cxnLst/>
              <a:rect l="l" t="t" r="r" b="b"/>
              <a:pathLst>
                <a:path w="1908" h="2339" extrusionOk="0">
                  <a:moveTo>
                    <a:pt x="204" y="0"/>
                  </a:moveTo>
                  <a:cubicBezTo>
                    <a:pt x="0" y="0"/>
                    <a:pt x="4" y="323"/>
                    <a:pt x="215" y="335"/>
                  </a:cubicBezTo>
                  <a:lnTo>
                    <a:pt x="748" y="366"/>
                  </a:lnTo>
                  <a:lnTo>
                    <a:pt x="748" y="366"/>
                  </a:lnTo>
                  <a:cubicBezTo>
                    <a:pt x="779" y="684"/>
                    <a:pt x="703" y="973"/>
                    <a:pt x="531" y="1253"/>
                  </a:cubicBezTo>
                  <a:cubicBezTo>
                    <a:pt x="459" y="1373"/>
                    <a:pt x="562" y="1502"/>
                    <a:pt x="684" y="1502"/>
                  </a:cubicBezTo>
                  <a:cubicBezTo>
                    <a:pt x="696" y="1502"/>
                    <a:pt x="708" y="1501"/>
                    <a:pt x="720" y="1499"/>
                  </a:cubicBezTo>
                  <a:cubicBezTo>
                    <a:pt x="834" y="1475"/>
                    <a:pt x="971" y="1439"/>
                    <a:pt x="1099" y="1439"/>
                  </a:cubicBezTo>
                  <a:cubicBezTo>
                    <a:pt x="1147" y="1439"/>
                    <a:pt x="1195" y="1444"/>
                    <a:pt x="1239" y="1457"/>
                  </a:cubicBezTo>
                  <a:cubicBezTo>
                    <a:pt x="1529" y="1546"/>
                    <a:pt x="1538" y="1688"/>
                    <a:pt x="1263" y="1881"/>
                  </a:cubicBezTo>
                  <a:cubicBezTo>
                    <a:pt x="1216" y="1883"/>
                    <a:pt x="1169" y="1884"/>
                    <a:pt x="1120" y="1886"/>
                  </a:cubicBezTo>
                  <a:cubicBezTo>
                    <a:pt x="938" y="1920"/>
                    <a:pt x="806" y="1904"/>
                    <a:pt x="643" y="2011"/>
                  </a:cubicBezTo>
                  <a:cubicBezTo>
                    <a:pt x="493" y="2109"/>
                    <a:pt x="585" y="2328"/>
                    <a:pt x="726" y="2328"/>
                  </a:cubicBezTo>
                  <a:cubicBezTo>
                    <a:pt x="753" y="2328"/>
                    <a:pt x="782" y="2320"/>
                    <a:pt x="812" y="2301"/>
                  </a:cubicBezTo>
                  <a:cubicBezTo>
                    <a:pt x="1140" y="2086"/>
                    <a:pt x="1907" y="2339"/>
                    <a:pt x="1828" y="1668"/>
                  </a:cubicBezTo>
                  <a:cubicBezTo>
                    <a:pt x="1779" y="1245"/>
                    <a:pt x="1429" y="1127"/>
                    <a:pt x="1072" y="1127"/>
                  </a:cubicBezTo>
                  <a:cubicBezTo>
                    <a:pt x="1037" y="1127"/>
                    <a:pt x="1002" y="1128"/>
                    <a:pt x="968" y="1130"/>
                  </a:cubicBezTo>
                  <a:lnTo>
                    <a:pt x="968" y="1130"/>
                  </a:lnTo>
                  <a:cubicBezTo>
                    <a:pt x="1088" y="825"/>
                    <a:pt x="1115" y="506"/>
                    <a:pt x="1056" y="162"/>
                  </a:cubicBezTo>
                  <a:cubicBezTo>
                    <a:pt x="1044" y="88"/>
                    <a:pt x="963" y="43"/>
                    <a:pt x="894" y="40"/>
                  </a:cubicBezTo>
                  <a:lnTo>
                    <a:pt x="215" y="1"/>
                  </a:ln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6" name="Google Shape;11546;p21"/>
            <p:cNvSpPr/>
            <p:nvPr/>
          </p:nvSpPr>
          <p:spPr>
            <a:xfrm>
              <a:off x="4690900" y="1591925"/>
              <a:ext cx="62700" cy="94975"/>
            </a:xfrm>
            <a:custGeom>
              <a:avLst/>
              <a:gdLst/>
              <a:ahLst/>
              <a:cxnLst/>
              <a:rect l="l" t="t" r="r" b="b"/>
              <a:pathLst>
                <a:path w="2508" h="3799" extrusionOk="0">
                  <a:moveTo>
                    <a:pt x="887" y="750"/>
                  </a:moveTo>
                  <a:cubicBezTo>
                    <a:pt x="967" y="780"/>
                    <a:pt x="1074" y="840"/>
                    <a:pt x="1225" y="926"/>
                  </a:cubicBezTo>
                  <a:cubicBezTo>
                    <a:pt x="1704" y="1001"/>
                    <a:pt x="1805" y="1202"/>
                    <a:pt x="1526" y="1529"/>
                  </a:cubicBezTo>
                  <a:lnTo>
                    <a:pt x="1330" y="1796"/>
                  </a:lnTo>
                  <a:lnTo>
                    <a:pt x="665" y="1311"/>
                  </a:lnTo>
                  <a:cubicBezTo>
                    <a:pt x="655" y="1072"/>
                    <a:pt x="728" y="885"/>
                    <a:pt x="887" y="750"/>
                  </a:cubicBezTo>
                  <a:close/>
                  <a:moveTo>
                    <a:pt x="1160" y="0"/>
                  </a:moveTo>
                  <a:cubicBezTo>
                    <a:pt x="295" y="0"/>
                    <a:pt x="0" y="1894"/>
                    <a:pt x="140" y="2513"/>
                  </a:cubicBezTo>
                  <a:cubicBezTo>
                    <a:pt x="292" y="3181"/>
                    <a:pt x="951" y="3798"/>
                    <a:pt x="1574" y="3798"/>
                  </a:cubicBezTo>
                  <a:cubicBezTo>
                    <a:pt x="1894" y="3798"/>
                    <a:pt x="2205" y="3636"/>
                    <a:pt x="2433" y="3234"/>
                  </a:cubicBezTo>
                  <a:cubicBezTo>
                    <a:pt x="2507" y="3104"/>
                    <a:pt x="2392" y="2984"/>
                    <a:pt x="2278" y="2984"/>
                  </a:cubicBezTo>
                  <a:cubicBezTo>
                    <a:pt x="2228" y="2984"/>
                    <a:pt x="2178" y="3008"/>
                    <a:pt x="2145" y="3065"/>
                  </a:cubicBezTo>
                  <a:cubicBezTo>
                    <a:pt x="1996" y="3327"/>
                    <a:pt x="1747" y="3445"/>
                    <a:pt x="1489" y="3445"/>
                  </a:cubicBezTo>
                  <a:cubicBezTo>
                    <a:pt x="1237" y="3445"/>
                    <a:pt x="977" y="3331"/>
                    <a:pt x="796" y="3129"/>
                  </a:cubicBezTo>
                  <a:cubicBezTo>
                    <a:pt x="488" y="2784"/>
                    <a:pt x="392" y="2260"/>
                    <a:pt x="421" y="1811"/>
                  </a:cubicBezTo>
                  <a:cubicBezTo>
                    <a:pt x="421" y="1807"/>
                    <a:pt x="422" y="1802"/>
                    <a:pt x="422" y="1797"/>
                  </a:cubicBezTo>
                  <a:lnTo>
                    <a:pt x="422" y="1797"/>
                  </a:lnTo>
                  <a:cubicBezTo>
                    <a:pt x="494" y="1972"/>
                    <a:pt x="614" y="2117"/>
                    <a:pt x="790" y="2200"/>
                  </a:cubicBezTo>
                  <a:cubicBezTo>
                    <a:pt x="895" y="2250"/>
                    <a:pt x="996" y="2273"/>
                    <a:pt x="1093" y="2273"/>
                  </a:cubicBezTo>
                  <a:cubicBezTo>
                    <a:pt x="1905" y="2273"/>
                    <a:pt x="2382" y="674"/>
                    <a:pt x="1635" y="170"/>
                  </a:cubicBezTo>
                  <a:cubicBezTo>
                    <a:pt x="1461" y="52"/>
                    <a:pt x="1302" y="0"/>
                    <a:pt x="1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7" name="Google Shape;11547;p21"/>
            <p:cNvSpPr/>
            <p:nvPr/>
          </p:nvSpPr>
          <p:spPr>
            <a:xfrm>
              <a:off x="4779825" y="1626275"/>
              <a:ext cx="39000" cy="8425"/>
            </a:xfrm>
            <a:custGeom>
              <a:avLst/>
              <a:gdLst/>
              <a:ahLst/>
              <a:cxnLst/>
              <a:rect l="l" t="t" r="r" b="b"/>
              <a:pathLst>
                <a:path w="1560" h="337" extrusionOk="0">
                  <a:moveTo>
                    <a:pt x="217" y="1"/>
                  </a:moveTo>
                  <a:cubicBezTo>
                    <a:pt x="2" y="1"/>
                    <a:pt x="0" y="336"/>
                    <a:pt x="217" y="336"/>
                  </a:cubicBezTo>
                  <a:lnTo>
                    <a:pt x="1344" y="336"/>
                  </a:lnTo>
                  <a:cubicBezTo>
                    <a:pt x="1559" y="336"/>
                    <a:pt x="1559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8" name="Google Shape;11548;p21"/>
            <p:cNvSpPr/>
            <p:nvPr/>
          </p:nvSpPr>
          <p:spPr>
            <a:xfrm>
              <a:off x="4782125" y="1653200"/>
              <a:ext cx="41450" cy="10800"/>
            </a:xfrm>
            <a:custGeom>
              <a:avLst/>
              <a:gdLst/>
              <a:ahLst/>
              <a:cxnLst/>
              <a:rect l="l" t="t" r="r" b="b"/>
              <a:pathLst>
                <a:path w="1658" h="432" extrusionOk="0">
                  <a:moveTo>
                    <a:pt x="200" y="0"/>
                  </a:moveTo>
                  <a:cubicBezTo>
                    <a:pt x="0" y="0"/>
                    <a:pt x="7" y="320"/>
                    <a:pt x="215" y="336"/>
                  </a:cubicBezTo>
                  <a:lnTo>
                    <a:pt x="1443" y="431"/>
                  </a:lnTo>
                  <a:cubicBezTo>
                    <a:pt x="1448" y="431"/>
                    <a:pt x="1453" y="432"/>
                    <a:pt x="1458" y="432"/>
                  </a:cubicBezTo>
                  <a:cubicBezTo>
                    <a:pt x="1658" y="432"/>
                    <a:pt x="1653" y="113"/>
                    <a:pt x="1443" y="97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49" name="Google Shape;11549;p21"/>
            <p:cNvSpPr/>
            <p:nvPr/>
          </p:nvSpPr>
          <p:spPr>
            <a:xfrm>
              <a:off x="4867650" y="1584350"/>
              <a:ext cx="57500" cy="110175"/>
            </a:xfrm>
            <a:custGeom>
              <a:avLst/>
              <a:gdLst/>
              <a:ahLst/>
              <a:cxnLst/>
              <a:rect l="l" t="t" r="r" b="b"/>
              <a:pathLst>
                <a:path w="2300" h="4407" extrusionOk="0">
                  <a:moveTo>
                    <a:pt x="1529" y="1"/>
                  </a:moveTo>
                  <a:cubicBezTo>
                    <a:pt x="1249" y="1"/>
                    <a:pt x="954" y="131"/>
                    <a:pt x="759" y="368"/>
                  </a:cubicBezTo>
                  <a:cubicBezTo>
                    <a:pt x="0" y="1292"/>
                    <a:pt x="110" y="3147"/>
                    <a:pt x="183" y="4245"/>
                  </a:cubicBezTo>
                  <a:cubicBezTo>
                    <a:pt x="190" y="4353"/>
                    <a:pt x="278" y="4407"/>
                    <a:pt x="361" y="4407"/>
                  </a:cubicBezTo>
                  <a:cubicBezTo>
                    <a:pt x="445" y="4407"/>
                    <a:pt x="524" y="4353"/>
                    <a:pt x="518" y="4245"/>
                  </a:cubicBezTo>
                  <a:cubicBezTo>
                    <a:pt x="473" y="3571"/>
                    <a:pt x="476" y="2898"/>
                    <a:pt x="556" y="2227"/>
                  </a:cubicBezTo>
                  <a:cubicBezTo>
                    <a:pt x="594" y="1902"/>
                    <a:pt x="643" y="1528"/>
                    <a:pt x="736" y="1207"/>
                  </a:cubicBezTo>
                  <a:cubicBezTo>
                    <a:pt x="791" y="958"/>
                    <a:pt x="902" y="724"/>
                    <a:pt x="1059" y="523"/>
                  </a:cubicBezTo>
                  <a:cubicBezTo>
                    <a:pt x="1255" y="388"/>
                    <a:pt x="1422" y="320"/>
                    <a:pt x="1559" y="320"/>
                  </a:cubicBezTo>
                  <a:cubicBezTo>
                    <a:pt x="1734" y="320"/>
                    <a:pt x="1862" y="430"/>
                    <a:pt x="1942" y="648"/>
                  </a:cubicBezTo>
                  <a:cubicBezTo>
                    <a:pt x="1965" y="731"/>
                    <a:pt x="2030" y="766"/>
                    <a:pt x="2096" y="766"/>
                  </a:cubicBezTo>
                  <a:cubicBezTo>
                    <a:pt x="2196" y="766"/>
                    <a:pt x="2300" y="685"/>
                    <a:pt x="2264" y="560"/>
                  </a:cubicBezTo>
                  <a:lnTo>
                    <a:pt x="2266" y="558"/>
                  </a:lnTo>
                  <a:cubicBezTo>
                    <a:pt x="2158" y="175"/>
                    <a:pt x="185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0" name="Google Shape;11550;p21"/>
            <p:cNvSpPr/>
            <p:nvPr/>
          </p:nvSpPr>
          <p:spPr>
            <a:xfrm>
              <a:off x="4864025" y="1647450"/>
              <a:ext cx="53075" cy="8825"/>
            </a:xfrm>
            <a:custGeom>
              <a:avLst/>
              <a:gdLst/>
              <a:ahLst/>
              <a:cxnLst/>
              <a:rect l="l" t="t" r="r" b="b"/>
              <a:pathLst>
                <a:path w="2123" h="353" extrusionOk="0">
                  <a:moveTo>
                    <a:pt x="214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1907" y="353"/>
                  </a:lnTo>
                  <a:cubicBezTo>
                    <a:pt x="1908" y="353"/>
                    <a:pt x="1909" y="353"/>
                    <a:pt x="1910" y="353"/>
                  </a:cubicBezTo>
                  <a:cubicBezTo>
                    <a:pt x="2122" y="353"/>
                    <a:pt x="2121" y="20"/>
                    <a:pt x="1907" y="19"/>
                  </a:cubicBezTo>
                  <a:lnTo>
                    <a:pt x="216" y="0"/>
                  </a:lnTo>
                  <a:cubicBezTo>
                    <a:pt x="215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1" name="Google Shape;11551;p21"/>
            <p:cNvSpPr/>
            <p:nvPr/>
          </p:nvSpPr>
          <p:spPr>
            <a:xfrm>
              <a:off x="4948575" y="1567450"/>
              <a:ext cx="43000" cy="40325"/>
            </a:xfrm>
            <a:custGeom>
              <a:avLst/>
              <a:gdLst/>
              <a:ahLst/>
              <a:cxnLst/>
              <a:rect l="l" t="t" r="r" b="b"/>
              <a:pathLst>
                <a:path w="1720" h="1613" extrusionOk="0">
                  <a:moveTo>
                    <a:pt x="501" y="1"/>
                  </a:moveTo>
                  <a:cubicBezTo>
                    <a:pt x="346" y="1"/>
                    <a:pt x="195" y="66"/>
                    <a:pt x="89" y="214"/>
                  </a:cubicBezTo>
                  <a:cubicBezTo>
                    <a:pt x="1" y="337"/>
                    <a:pt x="118" y="456"/>
                    <a:pt x="238" y="456"/>
                  </a:cubicBezTo>
                  <a:cubicBezTo>
                    <a:pt x="290" y="456"/>
                    <a:pt x="341" y="435"/>
                    <a:pt x="379" y="383"/>
                  </a:cubicBezTo>
                  <a:cubicBezTo>
                    <a:pt x="410" y="339"/>
                    <a:pt x="450" y="321"/>
                    <a:pt x="494" y="321"/>
                  </a:cubicBezTo>
                  <a:cubicBezTo>
                    <a:pt x="621" y="321"/>
                    <a:pt x="774" y="477"/>
                    <a:pt x="792" y="578"/>
                  </a:cubicBezTo>
                  <a:cubicBezTo>
                    <a:pt x="842" y="853"/>
                    <a:pt x="614" y="1112"/>
                    <a:pt x="441" y="1297"/>
                  </a:cubicBezTo>
                  <a:cubicBezTo>
                    <a:pt x="341" y="1404"/>
                    <a:pt x="412" y="1579"/>
                    <a:pt x="559" y="1582"/>
                  </a:cubicBezTo>
                  <a:lnTo>
                    <a:pt x="1504" y="1613"/>
                  </a:lnTo>
                  <a:cubicBezTo>
                    <a:pt x="1506" y="1613"/>
                    <a:pt x="1508" y="1613"/>
                    <a:pt x="1510" y="1613"/>
                  </a:cubicBezTo>
                  <a:cubicBezTo>
                    <a:pt x="1719" y="1613"/>
                    <a:pt x="1718" y="1284"/>
                    <a:pt x="1504" y="1277"/>
                  </a:cubicBezTo>
                  <a:lnTo>
                    <a:pt x="902" y="1258"/>
                  </a:lnTo>
                  <a:lnTo>
                    <a:pt x="902" y="1258"/>
                  </a:lnTo>
                  <a:cubicBezTo>
                    <a:pt x="1117" y="948"/>
                    <a:pt x="1258" y="563"/>
                    <a:pt x="996" y="246"/>
                  </a:cubicBezTo>
                  <a:cubicBezTo>
                    <a:pt x="870" y="91"/>
                    <a:pt x="682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2" name="Google Shape;11552;p21"/>
            <p:cNvSpPr/>
            <p:nvPr/>
          </p:nvSpPr>
          <p:spPr>
            <a:xfrm>
              <a:off x="5008050" y="1590500"/>
              <a:ext cx="38425" cy="113725"/>
            </a:xfrm>
            <a:custGeom>
              <a:avLst/>
              <a:gdLst/>
              <a:ahLst/>
              <a:cxnLst/>
              <a:rect l="l" t="t" r="r" b="b"/>
              <a:pathLst>
                <a:path w="1537" h="4549" extrusionOk="0">
                  <a:moveTo>
                    <a:pt x="1020" y="1"/>
                  </a:moveTo>
                  <a:cubicBezTo>
                    <a:pt x="969" y="1"/>
                    <a:pt x="918" y="24"/>
                    <a:pt x="883" y="79"/>
                  </a:cubicBezTo>
                  <a:cubicBezTo>
                    <a:pt x="1" y="1475"/>
                    <a:pt x="134" y="3235"/>
                    <a:pt x="1194" y="4493"/>
                  </a:cubicBezTo>
                  <a:cubicBezTo>
                    <a:pt x="1227" y="4533"/>
                    <a:pt x="1265" y="4549"/>
                    <a:pt x="1303" y="4549"/>
                  </a:cubicBezTo>
                  <a:cubicBezTo>
                    <a:pt x="1424" y="4549"/>
                    <a:pt x="1536" y="4381"/>
                    <a:pt x="1430" y="4257"/>
                  </a:cubicBezTo>
                  <a:cubicBezTo>
                    <a:pt x="465" y="3108"/>
                    <a:pt x="372" y="1513"/>
                    <a:pt x="1172" y="248"/>
                  </a:cubicBezTo>
                  <a:cubicBezTo>
                    <a:pt x="1252" y="121"/>
                    <a:pt x="1137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3" name="Google Shape;11553;p21"/>
            <p:cNvSpPr/>
            <p:nvPr/>
          </p:nvSpPr>
          <p:spPr>
            <a:xfrm>
              <a:off x="5071925" y="1617725"/>
              <a:ext cx="68325" cy="68100"/>
            </a:xfrm>
            <a:custGeom>
              <a:avLst/>
              <a:gdLst/>
              <a:ahLst/>
              <a:cxnLst/>
              <a:rect l="l" t="t" r="r" b="b"/>
              <a:pathLst>
                <a:path w="2733" h="2724" extrusionOk="0">
                  <a:moveTo>
                    <a:pt x="241" y="1"/>
                  </a:moveTo>
                  <a:cubicBezTo>
                    <a:pt x="115" y="1"/>
                    <a:pt x="0" y="168"/>
                    <a:pt x="115" y="288"/>
                  </a:cubicBezTo>
                  <a:lnTo>
                    <a:pt x="2382" y="2672"/>
                  </a:lnTo>
                  <a:cubicBezTo>
                    <a:pt x="2416" y="2708"/>
                    <a:pt x="2455" y="2723"/>
                    <a:pt x="2493" y="2723"/>
                  </a:cubicBezTo>
                  <a:cubicBezTo>
                    <a:pt x="2619" y="2723"/>
                    <a:pt x="2732" y="2555"/>
                    <a:pt x="2619" y="2436"/>
                  </a:cubicBezTo>
                  <a:lnTo>
                    <a:pt x="352" y="52"/>
                  </a:lnTo>
                  <a:cubicBezTo>
                    <a:pt x="318" y="16"/>
                    <a:pt x="27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4" name="Google Shape;11554;p21"/>
            <p:cNvSpPr/>
            <p:nvPr/>
          </p:nvSpPr>
          <p:spPr>
            <a:xfrm>
              <a:off x="5069075" y="1625475"/>
              <a:ext cx="48600" cy="76050"/>
            </a:xfrm>
            <a:custGeom>
              <a:avLst/>
              <a:gdLst/>
              <a:ahLst/>
              <a:cxnLst/>
              <a:rect l="l" t="t" r="r" b="b"/>
              <a:pathLst>
                <a:path w="1944" h="3042" extrusionOk="0">
                  <a:moveTo>
                    <a:pt x="1741" y="1"/>
                  </a:moveTo>
                  <a:cubicBezTo>
                    <a:pt x="1674" y="1"/>
                    <a:pt x="1606" y="35"/>
                    <a:pt x="1578" y="115"/>
                  </a:cubicBezTo>
                  <a:cubicBezTo>
                    <a:pt x="1235" y="1069"/>
                    <a:pt x="736" y="1958"/>
                    <a:pt x="103" y="2748"/>
                  </a:cubicBezTo>
                  <a:cubicBezTo>
                    <a:pt x="1" y="2874"/>
                    <a:pt x="113" y="3042"/>
                    <a:pt x="231" y="3042"/>
                  </a:cubicBezTo>
                  <a:cubicBezTo>
                    <a:pt x="269" y="3042"/>
                    <a:pt x="307" y="3025"/>
                    <a:pt x="339" y="2985"/>
                  </a:cubicBezTo>
                  <a:cubicBezTo>
                    <a:pt x="1010" y="2150"/>
                    <a:pt x="1537" y="1210"/>
                    <a:pt x="1900" y="204"/>
                  </a:cubicBezTo>
                  <a:cubicBezTo>
                    <a:pt x="1944" y="81"/>
                    <a:pt x="1844" y="1"/>
                    <a:pt x="1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5" name="Google Shape;11555;p21"/>
            <p:cNvSpPr/>
            <p:nvPr/>
          </p:nvSpPr>
          <p:spPr>
            <a:xfrm>
              <a:off x="5170675" y="1622675"/>
              <a:ext cx="20600" cy="68050"/>
            </a:xfrm>
            <a:custGeom>
              <a:avLst/>
              <a:gdLst/>
              <a:ahLst/>
              <a:cxnLst/>
              <a:rect l="l" t="t" r="r" b="b"/>
              <a:pathLst>
                <a:path w="824" h="2722" extrusionOk="0">
                  <a:moveTo>
                    <a:pt x="206" y="1"/>
                  </a:moveTo>
                  <a:cubicBezTo>
                    <a:pt x="108" y="1"/>
                    <a:pt x="1" y="84"/>
                    <a:pt x="25" y="210"/>
                  </a:cubicBezTo>
                  <a:lnTo>
                    <a:pt x="476" y="2601"/>
                  </a:lnTo>
                  <a:cubicBezTo>
                    <a:pt x="493" y="2685"/>
                    <a:pt x="554" y="2721"/>
                    <a:pt x="619" y="2721"/>
                  </a:cubicBezTo>
                  <a:cubicBezTo>
                    <a:pt x="717" y="2721"/>
                    <a:pt x="823" y="2639"/>
                    <a:pt x="800" y="2512"/>
                  </a:cubicBezTo>
                  <a:cubicBezTo>
                    <a:pt x="649" y="1715"/>
                    <a:pt x="498" y="918"/>
                    <a:pt x="348" y="122"/>
                  </a:cubicBezTo>
                  <a:cubicBezTo>
                    <a:pt x="332" y="37"/>
                    <a:pt x="271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6" name="Google Shape;11556;p21"/>
            <p:cNvSpPr/>
            <p:nvPr/>
          </p:nvSpPr>
          <p:spPr>
            <a:xfrm>
              <a:off x="5163475" y="1650625"/>
              <a:ext cx="53000" cy="12200"/>
            </a:xfrm>
            <a:custGeom>
              <a:avLst/>
              <a:gdLst/>
              <a:ahLst/>
              <a:cxnLst/>
              <a:rect l="l" t="t" r="r" b="b"/>
              <a:pathLst>
                <a:path w="2120" h="488" extrusionOk="0">
                  <a:moveTo>
                    <a:pt x="1923" y="1"/>
                  </a:moveTo>
                  <a:cubicBezTo>
                    <a:pt x="1917" y="1"/>
                    <a:pt x="1911" y="1"/>
                    <a:pt x="1905" y="2"/>
                  </a:cubicBezTo>
                  <a:lnTo>
                    <a:pt x="215" y="153"/>
                  </a:lnTo>
                  <a:cubicBezTo>
                    <a:pt x="8" y="170"/>
                    <a:pt x="0" y="488"/>
                    <a:pt x="197" y="488"/>
                  </a:cubicBezTo>
                  <a:cubicBezTo>
                    <a:pt x="203" y="488"/>
                    <a:pt x="209" y="487"/>
                    <a:pt x="215" y="487"/>
                  </a:cubicBezTo>
                  <a:lnTo>
                    <a:pt x="1905" y="336"/>
                  </a:lnTo>
                  <a:cubicBezTo>
                    <a:pt x="2111" y="318"/>
                    <a:pt x="2120" y="1"/>
                    <a:pt x="1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7" name="Google Shape;11557;p21"/>
            <p:cNvSpPr/>
            <p:nvPr/>
          </p:nvSpPr>
          <p:spPr>
            <a:xfrm>
              <a:off x="5228250" y="1599575"/>
              <a:ext cx="62300" cy="98050"/>
            </a:xfrm>
            <a:custGeom>
              <a:avLst/>
              <a:gdLst/>
              <a:ahLst/>
              <a:cxnLst/>
              <a:rect l="l" t="t" r="r" b="b"/>
              <a:pathLst>
                <a:path w="2492" h="3922" extrusionOk="0">
                  <a:moveTo>
                    <a:pt x="1274" y="602"/>
                  </a:moveTo>
                  <a:lnTo>
                    <a:pt x="1274" y="602"/>
                  </a:lnTo>
                  <a:cubicBezTo>
                    <a:pt x="1301" y="1000"/>
                    <a:pt x="1339" y="1397"/>
                    <a:pt x="1387" y="1793"/>
                  </a:cubicBezTo>
                  <a:lnTo>
                    <a:pt x="1387" y="1793"/>
                  </a:lnTo>
                  <a:lnTo>
                    <a:pt x="486" y="1775"/>
                  </a:lnTo>
                  <a:lnTo>
                    <a:pt x="486" y="1775"/>
                  </a:lnTo>
                  <a:cubicBezTo>
                    <a:pt x="718" y="1364"/>
                    <a:pt x="982" y="972"/>
                    <a:pt x="1274" y="602"/>
                  </a:cubicBezTo>
                  <a:close/>
                  <a:moveTo>
                    <a:pt x="1406" y="1"/>
                  </a:moveTo>
                  <a:cubicBezTo>
                    <a:pt x="1367" y="1"/>
                    <a:pt x="1329" y="16"/>
                    <a:pt x="1297" y="51"/>
                  </a:cubicBezTo>
                  <a:cubicBezTo>
                    <a:pt x="818" y="602"/>
                    <a:pt x="405" y="1208"/>
                    <a:pt x="63" y="1853"/>
                  </a:cubicBezTo>
                  <a:cubicBezTo>
                    <a:pt x="1" y="1964"/>
                    <a:pt x="80" y="2102"/>
                    <a:pt x="208" y="2105"/>
                  </a:cubicBezTo>
                  <a:lnTo>
                    <a:pt x="1430" y="2130"/>
                  </a:lnTo>
                  <a:lnTo>
                    <a:pt x="1430" y="2130"/>
                  </a:lnTo>
                  <a:cubicBezTo>
                    <a:pt x="1447" y="2255"/>
                    <a:pt x="1465" y="2381"/>
                    <a:pt x="1484" y="2506"/>
                  </a:cubicBezTo>
                  <a:lnTo>
                    <a:pt x="1484" y="2506"/>
                  </a:lnTo>
                  <a:cubicBezTo>
                    <a:pt x="1475" y="2505"/>
                    <a:pt x="1465" y="2504"/>
                    <a:pt x="1456" y="2504"/>
                  </a:cubicBezTo>
                  <a:cubicBezTo>
                    <a:pt x="1359" y="2504"/>
                    <a:pt x="1250" y="2587"/>
                    <a:pt x="1268" y="2715"/>
                  </a:cubicBezTo>
                  <a:lnTo>
                    <a:pt x="1271" y="2715"/>
                  </a:lnTo>
                  <a:cubicBezTo>
                    <a:pt x="1335" y="3151"/>
                    <a:pt x="1476" y="3490"/>
                    <a:pt x="1737" y="3845"/>
                  </a:cubicBezTo>
                  <a:cubicBezTo>
                    <a:pt x="1775" y="3898"/>
                    <a:pt x="1829" y="3922"/>
                    <a:pt x="1882" y="3922"/>
                  </a:cubicBezTo>
                  <a:cubicBezTo>
                    <a:pt x="1978" y="3922"/>
                    <a:pt x="2068" y="3841"/>
                    <a:pt x="2042" y="3715"/>
                  </a:cubicBezTo>
                  <a:cubicBezTo>
                    <a:pt x="1932" y="3192"/>
                    <a:pt x="1840" y="2666"/>
                    <a:pt x="1768" y="2137"/>
                  </a:cubicBezTo>
                  <a:lnTo>
                    <a:pt x="1768" y="2137"/>
                  </a:lnTo>
                  <a:lnTo>
                    <a:pt x="2277" y="2147"/>
                  </a:lnTo>
                  <a:cubicBezTo>
                    <a:pt x="2278" y="2147"/>
                    <a:pt x="2279" y="2147"/>
                    <a:pt x="2280" y="2147"/>
                  </a:cubicBezTo>
                  <a:cubicBezTo>
                    <a:pt x="2492" y="2147"/>
                    <a:pt x="2491" y="1816"/>
                    <a:pt x="2277" y="1812"/>
                  </a:cubicBezTo>
                  <a:lnTo>
                    <a:pt x="1724" y="1800"/>
                  </a:lnTo>
                  <a:lnTo>
                    <a:pt x="1724" y="1800"/>
                  </a:lnTo>
                  <a:cubicBezTo>
                    <a:pt x="1658" y="1259"/>
                    <a:pt x="1611" y="715"/>
                    <a:pt x="1584" y="169"/>
                  </a:cubicBezTo>
                  <a:cubicBezTo>
                    <a:pt x="1580" y="77"/>
                    <a:pt x="1493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8" name="Google Shape;11558;p21"/>
            <p:cNvSpPr/>
            <p:nvPr/>
          </p:nvSpPr>
          <p:spPr>
            <a:xfrm>
              <a:off x="5299125" y="1628825"/>
              <a:ext cx="70150" cy="124600"/>
            </a:xfrm>
            <a:custGeom>
              <a:avLst/>
              <a:gdLst/>
              <a:ahLst/>
              <a:cxnLst/>
              <a:rect l="l" t="t" r="r" b="b"/>
              <a:pathLst>
                <a:path w="2806" h="4984" extrusionOk="0">
                  <a:moveTo>
                    <a:pt x="1656" y="296"/>
                  </a:moveTo>
                  <a:cubicBezTo>
                    <a:pt x="1824" y="296"/>
                    <a:pt x="1989" y="340"/>
                    <a:pt x="2153" y="427"/>
                  </a:cubicBezTo>
                  <a:lnTo>
                    <a:pt x="2153" y="427"/>
                  </a:lnTo>
                  <a:cubicBezTo>
                    <a:pt x="2139" y="424"/>
                    <a:pt x="2123" y="422"/>
                    <a:pt x="2108" y="422"/>
                  </a:cubicBezTo>
                  <a:cubicBezTo>
                    <a:pt x="2018" y="422"/>
                    <a:pt x="1926" y="481"/>
                    <a:pt x="1934" y="585"/>
                  </a:cubicBezTo>
                  <a:cubicBezTo>
                    <a:pt x="1936" y="601"/>
                    <a:pt x="1937" y="616"/>
                    <a:pt x="1939" y="631"/>
                  </a:cubicBezTo>
                  <a:lnTo>
                    <a:pt x="1939" y="631"/>
                  </a:lnTo>
                  <a:lnTo>
                    <a:pt x="1939" y="631"/>
                  </a:lnTo>
                  <a:cubicBezTo>
                    <a:pt x="1939" y="633"/>
                    <a:pt x="1939" y="634"/>
                    <a:pt x="1939" y="636"/>
                  </a:cubicBezTo>
                  <a:lnTo>
                    <a:pt x="1939" y="636"/>
                  </a:lnTo>
                  <a:cubicBezTo>
                    <a:pt x="1953" y="766"/>
                    <a:pt x="1959" y="896"/>
                    <a:pt x="1959" y="1028"/>
                  </a:cubicBezTo>
                  <a:cubicBezTo>
                    <a:pt x="1992" y="1344"/>
                    <a:pt x="1851" y="1501"/>
                    <a:pt x="1537" y="1501"/>
                  </a:cubicBezTo>
                  <a:cubicBezTo>
                    <a:pt x="1324" y="1501"/>
                    <a:pt x="1033" y="1429"/>
                    <a:pt x="662" y="1285"/>
                  </a:cubicBezTo>
                  <a:lnTo>
                    <a:pt x="1112" y="446"/>
                  </a:lnTo>
                  <a:cubicBezTo>
                    <a:pt x="1295" y="346"/>
                    <a:pt x="1477" y="296"/>
                    <a:pt x="1656" y="296"/>
                  </a:cubicBezTo>
                  <a:close/>
                  <a:moveTo>
                    <a:pt x="1686" y="0"/>
                  </a:moveTo>
                  <a:cubicBezTo>
                    <a:pt x="803" y="0"/>
                    <a:pt x="18" y="801"/>
                    <a:pt x="425" y="1806"/>
                  </a:cubicBezTo>
                  <a:cubicBezTo>
                    <a:pt x="578" y="2183"/>
                    <a:pt x="899" y="2447"/>
                    <a:pt x="1276" y="2447"/>
                  </a:cubicBezTo>
                  <a:cubicBezTo>
                    <a:pt x="1376" y="2447"/>
                    <a:pt x="1480" y="2429"/>
                    <a:pt x="1586" y="2388"/>
                  </a:cubicBezTo>
                  <a:cubicBezTo>
                    <a:pt x="1829" y="2296"/>
                    <a:pt x="1990" y="2136"/>
                    <a:pt x="2097" y="1939"/>
                  </a:cubicBezTo>
                  <a:lnTo>
                    <a:pt x="2097" y="1939"/>
                  </a:lnTo>
                  <a:cubicBezTo>
                    <a:pt x="2117" y="2282"/>
                    <a:pt x="2117" y="2625"/>
                    <a:pt x="2091" y="2965"/>
                  </a:cubicBezTo>
                  <a:cubicBezTo>
                    <a:pt x="2062" y="3343"/>
                    <a:pt x="2024" y="3776"/>
                    <a:pt x="1830" y="4112"/>
                  </a:cubicBezTo>
                  <a:cubicBezTo>
                    <a:pt x="1659" y="4407"/>
                    <a:pt x="1273" y="4662"/>
                    <a:pt x="928" y="4662"/>
                  </a:cubicBezTo>
                  <a:cubicBezTo>
                    <a:pt x="701" y="4662"/>
                    <a:pt x="492" y="4552"/>
                    <a:pt x="374" y="4271"/>
                  </a:cubicBezTo>
                  <a:cubicBezTo>
                    <a:pt x="341" y="4193"/>
                    <a:pt x="271" y="4160"/>
                    <a:pt x="204" y="4160"/>
                  </a:cubicBezTo>
                  <a:cubicBezTo>
                    <a:pt x="100" y="4160"/>
                    <a:pt x="1" y="4239"/>
                    <a:pt x="52" y="4359"/>
                  </a:cubicBezTo>
                  <a:cubicBezTo>
                    <a:pt x="228" y="4779"/>
                    <a:pt x="609" y="4983"/>
                    <a:pt x="1005" y="4983"/>
                  </a:cubicBezTo>
                  <a:cubicBezTo>
                    <a:pt x="1315" y="4983"/>
                    <a:pt x="1635" y="4858"/>
                    <a:pt x="1873" y="4612"/>
                  </a:cubicBezTo>
                  <a:cubicBezTo>
                    <a:pt x="2805" y="3651"/>
                    <a:pt x="2465" y="1711"/>
                    <a:pt x="2262" y="541"/>
                  </a:cubicBezTo>
                  <a:cubicBezTo>
                    <a:pt x="2257" y="512"/>
                    <a:pt x="2245" y="489"/>
                    <a:pt x="2229" y="471"/>
                  </a:cubicBezTo>
                  <a:lnTo>
                    <a:pt x="2229" y="471"/>
                  </a:lnTo>
                  <a:cubicBezTo>
                    <a:pt x="2241" y="478"/>
                    <a:pt x="2253" y="486"/>
                    <a:pt x="2265" y="494"/>
                  </a:cubicBezTo>
                  <a:cubicBezTo>
                    <a:pt x="2294" y="511"/>
                    <a:pt x="2322" y="518"/>
                    <a:pt x="2349" y="518"/>
                  </a:cubicBezTo>
                  <a:cubicBezTo>
                    <a:pt x="2495" y="518"/>
                    <a:pt x="2592" y="297"/>
                    <a:pt x="2434" y="205"/>
                  </a:cubicBezTo>
                  <a:lnTo>
                    <a:pt x="2433" y="205"/>
                  </a:lnTo>
                  <a:cubicBezTo>
                    <a:pt x="2193" y="64"/>
                    <a:pt x="1935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59" name="Google Shape;11559;p21"/>
            <p:cNvSpPr/>
            <p:nvPr/>
          </p:nvSpPr>
          <p:spPr>
            <a:xfrm>
              <a:off x="5379600" y="1593050"/>
              <a:ext cx="61650" cy="93350"/>
            </a:xfrm>
            <a:custGeom>
              <a:avLst/>
              <a:gdLst/>
              <a:ahLst/>
              <a:cxnLst/>
              <a:rect l="l" t="t" r="r" b="b"/>
              <a:pathLst>
                <a:path w="2466" h="3734" extrusionOk="0">
                  <a:moveTo>
                    <a:pt x="168" y="0"/>
                  </a:moveTo>
                  <a:cubicBezTo>
                    <a:pt x="84" y="0"/>
                    <a:pt x="0" y="54"/>
                    <a:pt x="1" y="161"/>
                  </a:cubicBezTo>
                  <a:lnTo>
                    <a:pt x="3" y="163"/>
                  </a:lnTo>
                  <a:cubicBezTo>
                    <a:pt x="5" y="1018"/>
                    <a:pt x="140" y="1865"/>
                    <a:pt x="402" y="2676"/>
                  </a:cubicBezTo>
                  <a:lnTo>
                    <a:pt x="402" y="2676"/>
                  </a:lnTo>
                  <a:cubicBezTo>
                    <a:pt x="420" y="2836"/>
                    <a:pt x="475" y="2996"/>
                    <a:pt x="568" y="3141"/>
                  </a:cubicBezTo>
                  <a:cubicBezTo>
                    <a:pt x="602" y="3192"/>
                    <a:pt x="657" y="3215"/>
                    <a:pt x="712" y="3215"/>
                  </a:cubicBezTo>
                  <a:cubicBezTo>
                    <a:pt x="817" y="3215"/>
                    <a:pt x="921" y="3133"/>
                    <a:pt x="874" y="3011"/>
                  </a:cubicBezTo>
                  <a:cubicBezTo>
                    <a:pt x="818" y="2866"/>
                    <a:pt x="766" y="2720"/>
                    <a:pt x="719" y="2572"/>
                  </a:cubicBezTo>
                  <a:lnTo>
                    <a:pt x="719" y="2572"/>
                  </a:lnTo>
                  <a:cubicBezTo>
                    <a:pt x="910" y="2375"/>
                    <a:pt x="1103" y="2177"/>
                    <a:pt x="1295" y="1980"/>
                  </a:cubicBezTo>
                  <a:lnTo>
                    <a:pt x="1897" y="2477"/>
                  </a:lnTo>
                  <a:cubicBezTo>
                    <a:pt x="1929" y="2619"/>
                    <a:pt x="1950" y="2764"/>
                    <a:pt x="1961" y="2909"/>
                  </a:cubicBezTo>
                  <a:cubicBezTo>
                    <a:pt x="1993" y="3159"/>
                    <a:pt x="2019" y="3377"/>
                    <a:pt x="2102" y="3618"/>
                  </a:cubicBezTo>
                  <a:cubicBezTo>
                    <a:pt x="2129" y="3698"/>
                    <a:pt x="2196" y="3733"/>
                    <a:pt x="2263" y="3733"/>
                  </a:cubicBezTo>
                  <a:cubicBezTo>
                    <a:pt x="2365" y="3733"/>
                    <a:pt x="2466" y="3653"/>
                    <a:pt x="2423" y="3529"/>
                  </a:cubicBezTo>
                  <a:cubicBezTo>
                    <a:pt x="2188" y="2844"/>
                    <a:pt x="2326" y="1649"/>
                    <a:pt x="1320" y="1649"/>
                  </a:cubicBezTo>
                  <a:cubicBezTo>
                    <a:pt x="1285" y="1649"/>
                    <a:pt x="1248" y="1650"/>
                    <a:pt x="1209" y="1653"/>
                  </a:cubicBezTo>
                  <a:cubicBezTo>
                    <a:pt x="917" y="1676"/>
                    <a:pt x="698" y="1815"/>
                    <a:pt x="561" y="2011"/>
                  </a:cubicBezTo>
                  <a:lnTo>
                    <a:pt x="561" y="2011"/>
                  </a:lnTo>
                  <a:cubicBezTo>
                    <a:pt x="415" y="1407"/>
                    <a:pt x="340" y="786"/>
                    <a:pt x="337" y="161"/>
                  </a:cubicBezTo>
                  <a:cubicBezTo>
                    <a:pt x="336" y="54"/>
                    <a:pt x="252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0" name="Google Shape;11560;p21"/>
            <p:cNvSpPr/>
            <p:nvPr/>
          </p:nvSpPr>
          <p:spPr>
            <a:xfrm>
              <a:off x="5442300" y="1585775"/>
              <a:ext cx="51700" cy="111425"/>
            </a:xfrm>
            <a:custGeom>
              <a:avLst/>
              <a:gdLst/>
              <a:ahLst/>
              <a:cxnLst/>
              <a:rect l="l" t="t" r="r" b="b"/>
              <a:pathLst>
                <a:path w="2068" h="4457" extrusionOk="0">
                  <a:moveTo>
                    <a:pt x="260" y="0"/>
                  </a:moveTo>
                  <a:cubicBezTo>
                    <a:pt x="122" y="0"/>
                    <a:pt x="1" y="170"/>
                    <a:pt x="133" y="279"/>
                  </a:cubicBezTo>
                  <a:cubicBezTo>
                    <a:pt x="1300" y="1227"/>
                    <a:pt x="1724" y="2802"/>
                    <a:pt x="1133" y="4199"/>
                  </a:cubicBezTo>
                  <a:cubicBezTo>
                    <a:pt x="1076" y="4334"/>
                    <a:pt x="1194" y="4456"/>
                    <a:pt x="1300" y="4456"/>
                  </a:cubicBezTo>
                  <a:cubicBezTo>
                    <a:pt x="1349" y="4456"/>
                    <a:pt x="1396" y="4431"/>
                    <a:pt x="1422" y="4368"/>
                  </a:cubicBezTo>
                  <a:cubicBezTo>
                    <a:pt x="2068" y="2843"/>
                    <a:pt x="1663" y="1093"/>
                    <a:pt x="370" y="41"/>
                  </a:cubicBez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1" name="Google Shape;11561;p21"/>
            <p:cNvSpPr/>
            <p:nvPr/>
          </p:nvSpPr>
          <p:spPr>
            <a:xfrm>
              <a:off x="5482750" y="1557025"/>
              <a:ext cx="52150" cy="38925"/>
            </a:xfrm>
            <a:custGeom>
              <a:avLst/>
              <a:gdLst/>
              <a:ahLst/>
              <a:cxnLst/>
              <a:rect l="l" t="t" r="r" b="b"/>
              <a:pathLst>
                <a:path w="2086" h="1557" extrusionOk="0">
                  <a:moveTo>
                    <a:pt x="738" y="0"/>
                  </a:moveTo>
                  <a:cubicBezTo>
                    <a:pt x="489" y="0"/>
                    <a:pt x="237" y="128"/>
                    <a:pt x="88" y="338"/>
                  </a:cubicBezTo>
                  <a:cubicBezTo>
                    <a:pt x="0" y="461"/>
                    <a:pt x="117" y="580"/>
                    <a:pt x="237" y="580"/>
                  </a:cubicBezTo>
                  <a:cubicBezTo>
                    <a:pt x="288" y="580"/>
                    <a:pt x="340" y="559"/>
                    <a:pt x="376" y="507"/>
                  </a:cubicBezTo>
                  <a:cubicBezTo>
                    <a:pt x="453" y="399"/>
                    <a:pt x="591" y="333"/>
                    <a:pt x="726" y="333"/>
                  </a:cubicBezTo>
                  <a:cubicBezTo>
                    <a:pt x="818" y="333"/>
                    <a:pt x="909" y="364"/>
                    <a:pt x="978" y="432"/>
                  </a:cubicBezTo>
                  <a:cubicBezTo>
                    <a:pt x="1148" y="600"/>
                    <a:pt x="1089" y="902"/>
                    <a:pt x="907" y="1033"/>
                  </a:cubicBezTo>
                  <a:cubicBezTo>
                    <a:pt x="801" y="1110"/>
                    <a:pt x="801" y="1245"/>
                    <a:pt x="907" y="1323"/>
                  </a:cubicBezTo>
                  <a:cubicBezTo>
                    <a:pt x="1128" y="1482"/>
                    <a:pt x="1368" y="1556"/>
                    <a:pt x="1625" y="1556"/>
                  </a:cubicBezTo>
                  <a:cubicBezTo>
                    <a:pt x="1710" y="1556"/>
                    <a:pt x="1798" y="1548"/>
                    <a:pt x="1887" y="1532"/>
                  </a:cubicBezTo>
                  <a:cubicBezTo>
                    <a:pt x="2085" y="1496"/>
                    <a:pt x="2018" y="1207"/>
                    <a:pt x="1831" y="1207"/>
                  </a:cubicBezTo>
                  <a:cubicBezTo>
                    <a:pt x="1820" y="1207"/>
                    <a:pt x="1808" y="1208"/>
                    <a:pt x="1797" y="1210"/>
                  </a:cubicBezTo>
                  <a:cubicBezTo>
                    <a:pt x="1740" y="1220"/>
                    <a:pt x="1685" y="1225"/>
                    <a:pt x="1631" y="1225"/>
                  </a:cubicBezTo>
                  <a:cubicBezTo>
                    <a:pt x="1500" y="1225"/>
                    <a:pt x="1376" y="1196"/>
                    <a:pt x="1258" y="1141"/>
                  </a:cubicBezTo>
                  <a:lnTo>
                    <a:pt x="1258" y="1141"/>
                  </a:lnTo>
                  <a:cubicBezTo>
                    <a:pt x="1458" y="861"/>
                    <a:pt x="1479" y="461"/>
                    <a:pt x="1214" y="196"/>
                  </a:cubicBezTo>
                  <a:cubicBezTo>
                    <a:pt x="1079" y="61"/>
                    <a:pt x="909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2" name="Google Shape;11562;p21"/>
            <p:cNvSpPr/>
            <p:nvPr/>
          </p:nvSpPr>
          <p:spPr>
            <a:xfrm>
              <a:off x="5549875" y="1569500"/>
              <a:ext cx="38825" cy="126550"/>
            </a:xfrm>
            <a:custGeom>
              <a:avLst/>
              <a:gdLst/>
              <a:ahLst/>
              <a:cxnLst/>
              <a:rect l="l" t="t" r="r" b="b"/>
              <a:pathLst>
                <a:path w="1553" h="5062" extrusionOk="0">
                  <a:moveTo>
                    <a:pt x="1221" y="0"/>
                  </a:moveTo>
                  <a:cubicBezTo>
                    <a:pt x="1170" y="0"/>
                    <a:pt x="1118" y="22"/>
                    <a:pt x="1081" y="74"/>
                  </a:cubicBezTo>
                  <a:cubicBezTo>
                    <a:pt x="1" y="1575"/>
                    <a:pt x="74" y="3562"/>
                    <a:pt x="1215" y="5004"/>
                  </a:cubicBezTo>
                  <a:cubicBezTo>
                    <a:pt x="1248" y="5045"/>
                    <a:pt x="1286" y="5062"/>
                    <a:pt x="1324" y="5062"/>
                  </a:cubicBezTo>
                  <a:cubicBezTo>
                    <a:pt x="1442" y="5062"/>
                    <a:pt x="1553" y="4895"/>
                    <a:pt x="1453" y="4767"/>
                  </a:cubicBezTo>
                  <a:cubicBezTo>
                    <a:pt x="398" y="3436"/>
                    <a:pt x="384" y="1613"/>
                    <a:pt x="1369" y="243"/>
                  </a:cubicBezTo>
                  <a:cubicBezTo>
                    <a:pt x="1458" y="120"/>
                    <a:pt x="1342" y="0"/>
                    <a:pt x="1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3" name="Google Shape;11563;p21"/>
            <p:cNvSpPr/>
            <p:nvPr/>
          </p:nvSpPr>
          <p:spPr>
            <a:xfrm>
              <a:off x="5605675" y="1607525"/>
              <a:ext cx="37250" cy="71025"/>
            </a:xfrm>
            <a:custGeom>
              <a:avLst/>
              <a:gdLst/>
              <a:ahLst/>
              <a:cxnLst/>
              <a:rect l="l" t="t" r="r" b="b"/>
              <a:pathLst>
                <a:path w="1490" h="2841" extrusionOk="0">
                  <a:moveTo>
                    <a:pt x="1298" y="1"/>
                  </a:moveTo>
                  <a:cubicBezTo>
                    <a:pt x="1291" y="1"/>
                    <a:pt x="1283" y="1"/>
                    <a:pt x="1276" y="2"/>
                  </a:cubicBezTo>
                  <a:cubicBezTo>
                    <a:pt x="766" y="57"/>
                    <a:pt x="88" y="200"/>
                    <a:pt x="25" y="827"/>
                  </a:cubicBezTo>
                  <a:cubicBezTo>
                    <a:pt x="1" y="1071"/>
                    <a:pt x="112" y="1262"/>
                    <a:pt x="292" y="1413"/>
                  </a:cubicBezTo>
                  <a:cubicBezTo>
                    <a:pt x="451" y="1546"/>
                    <a:pt x="644" y="1619"/>
                    <a:pt x="797" y="1761"/>
                  </a:cubicBezTo>
                  <a:cubicBezTo>
                    <a:pt x="1001" y="1919"/>
                    <a:pt x="1058" y="2134"/>
                    <a:pt x="966" y="2406"/>
                  </a:cubicBezTo>
                  <a:cubicBezTo>
                    <a:pt x="900" y="2483"/>
                    <a:pt x="834" y="2521"/>
                    <a:pt x="767" y="2521"/>
                  </a:cubicBezTo>
                  <a:cubicBezTo>
                    <a:pt x="718" y="2521"/>
                    <a:pt x="668" y="2499"/>
                    <a:pt x="618" y="2456"/>
                  </a:cubicBezTo>
                  <a:cubicBezTo>
                    <a:pt x="583" y="2424"/>
                    <a:pt x="545" y="2410"/>
                    <a:pt x="507" y="2410"/>
                  </a:cubicBezTo>
                  <a:cubicBezTo>
                    <a:pt x="376" y="2410"/>
                    <a:pt x="260" y="2578"/>
                    <a:pt x="382" y="2693"/>
                  </a:cubicBezTo>
                  <a:cubicBezTo>
                    <a:pt x="492" y="2795"/>
                    <a:pt x="622" y="2840"/>
                    <a:pt x="752" y="2840"/>
                  </a:cubicBezTo>
                  <a:cubicBezTo>
                    <a:pt x="1046" y="2840"/>
                    <a:pt x="1335" y="2608"/>
                    <a:pt x="1373" y="2282"/>
                  </a:cubicBezTo>
                  <a:cubicBezTo>
                    <a:pt x="1412" y="1965"/>
                    <a:pt x="1204" y="1672"/>
                    <a:pt x="975" y="1477"/>
                  </a:cubicBezTo>
                  <a:cubicBezTo>
                    <a:pt x="861" y="1379"/>
                    <a:pt x="637" y="1311"/>
                    <a:pt x="557" y="1196"/>
                  </a:cubicBezTo>
                  <a:lnTo>
                    <a:pt x="501" y="586"/>
                  </a:lnTo>
                  <a:lnTo>
                    <a:pt x="779" y="426"/>
                  </a:lnTo>
                  <a:cubicBezTo>
                    <a:pt x="931" y="368"/>
                    <a:pt x="1119" y="353"/>
                    <a:pt x="1276" y="336"/>
                  </a:cubicBezTo>
                  <a:cubicBezTo>
                    <a:pt x="1480" y="314"/>
                    <a:pt x="1489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4" name="Google Shape;11564;p21"/>
            <p:cNvSpPr/>
            <p:nvPr/>
          </p:nvSpPr>
          <p:spPr>
            <a:xfrm>
              <a:off x="5658750" y="1577725"/>
              <a:ext cx="38975" cy="123450"/>
            </a:xfrm>
            <a:custGeom>
              <a:avLst/>
              <a:gdLst/>
              <a:ahLst/>
              <a:cxnLst/>
              <a:rect l="l" t="t" r="r" b="b"/>
              <a:pathLst>
                <a:path w="1559" h="4938" extrusionOk="0">
                  <a:moveTo>
                    <a:pt x="205" y="0"/>
                  </a:moveTo>
                  <a:cubicBezTo>
                    <a:pt x="101" y="0"/>
                    <a:pt x="1" y="80"/>
                    <a:pt x="50" y="201"/>
                  </a:cubicBezTo>
                  <a:lnTo>
                    <a:pt x="50" y="199"/>
                  </a:lnTo>
                  <a:cubicBezTo>
                    <a:pt x="619" y="1612"/>
                    <a:pt x="1238" y="3285"/>
                    <a:pt x="186" y="4643"/>
                  </a:cubicBezTo>
                  <a:cubicBezTo>
                    <a:pt x="86" y="4770"/>
                    <a:pt x="197" y="4937"/>
                    <a:pt x="314" y="4937"/>
                  </a:cubicBezTo>
                  <a:cubicBezTo>
                    <a:pt x="352" y="4937"/>
                    <a:pt x="390" y="4920"/>
                    <a:pt x="422" y="4879"/>
                  </a:cubicBezTo>
                  <a:cubicBezTo>
                    <a:pt x="1558" y="3415"/>
                    <a:pt x="1002" y="1671"/>
                    <a:pt x="373" y="112"/>
                  </a:cubicBezTo>
                  <a:cubicBezTo>
                    <a:pt x="342" y="34"/>
                    <a:pt x="272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5" name="Google Shape;11565;p21"/>
            <p:cNvSpPr/>
            <p:nvPr/>
          </p:nvSpPr>
          <p:spPr>
            <a:xfrm>
              <a:off x="5719900" y="1670475"/>
              <a:ext cx="14325" cy="8425"/>
            </a:xfrm>
            <a:custGeom>
              <a:avLst/>
              <a:gdLst/>
              <a:ahLst/>
              <a:cxnLst/>
              <a:rect l="l" t="t" r="r" b="b"/>
              <a:pathLst>
                <a:path w="573" h="337" extrusionOk="0">
                  <a:moveTo>
                    <a:pt x="214" y="1"/>
                  </a:moveTo>
                  <a:cubicBezTo>
                    <a:pt x="0" y="1"/>
                    <a:pt x="1" y="333"/>
                    <a:pt x="217" y="335"/>
                  </a:cubicBezTo>
                  <a:lnTo>
                    <a:pt x="357" y="336"/>
                  </a:lnTo>
                  <a:cubicBezTo>
                    <a:pt x="358" y="336"/>
                    <a:pt x="359" y="336"/>
                    <a:pt x="360" y="336"/>
                  </a:cubicBezTo>
                  <a:cubicBezTo>
                    <a:pt x="572" y="336"/>
                    <a:pt x="571" y="4"/>
                    <a:pt x="357" y="2"/>
                  </a:cubicBezTo>
                  <a:lnTo>
                    <a:pt x="217" y="1"/>
                  </a:lnTo>
                  <a:cubicBezTo>
                    <a:pt x="216" y="1"/>
                    <a:pt x="215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6" name="Google Shape;11566;p21"/>
            <p:cNvSpPr/>
            <p:nvPr/>
          </p:nvSpPr>
          <p:spPr>
            <a:xfrm>
              <a:off x="5761150" y="1580975"/>
              <a:ext cx="55075" cy="104650"/>
            </a:xfrm>
            <a:custGeom>
              <a:avLst/>
              <a:gdLst/>
              <a:ahLst/>
              <a:cxnLst/>
              <a:rect l="l" t="t" r="r" b="b"/>
              <a:pathLst>
                <a:path w="2203" h="4186" extrusionOk="0">
                  <a:moveTo>
                    <a:pt x="1936" y="1"/>
                  </a:moveTo>
                  <a:cubicBezTo>
                    <a:pt x="1912" y="1"/>
                    <a:pt x="1887" y="6"/>
                    <a:pt x="1862" y="17"/>
                  </a:cubicBezTo>
                  <a:cubicBezTo>
                    <a:pt x="63" y="827"/>
                    <a:pt x="1" y="3245"/>
                    <a:pt x="1740" y="4165"/>
                  </a:cubicBezTo>
                  <a:cubicBezTo>
                    <a:pt x="1767" y="4180"/>
                    <a:pt x="1794" y="4186"/>
                    <a:pt x="1820" y="4186"/>
                  </a:cubicBezTo>
                  <a:cubicBezTo>
                    <a:pt x="1971" y="4186"/>
                    <a:pt x="2071" y="3961"/>
                    <a:pt x="1907" y="3875"/>
                  </a:cubicBezTo>
                  <a:cubicBezTo>
                    <a:pt x="382" y="3068"/>
                    <a:pt x="458" y="1014"/>
                    <a:pt x="2031" y="306"/>
                  </a:cubicBezTo>
                  <a:cubicBezTo>
                    <a:pt x="2202" y="229"/>
                    <a:pt x="2095" y="1"/>
                    <a:pt x="1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7" name="Google Shape;11567;p21"/>
            <p:cNvSpPr/>
            <p:nvPr/>
          </p:nvSpPr>
          <p:spPr>
            <a:xfrm>
              <a:off x="5832350" y="1615550"/>
              <a:ext cx="50725" cy="50500"/>
            </a:xfrm>
            <a:custGeom>
              <a:avLst/>
              <a:gdLst/>
              <a:ahLst/>
              <a:cxnLst/>
              <a:rect l="l" t="t" r="r" b="b"/>
              <a:pathLst>
                <a:path w="2029" h="2020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cubicBezTo>
                    <a:pt x="696" y="794"/>
                    <a:pt x="1221" y="1357"/>
                    <a:pt x="1692" y="1961"/>
                  </a:cubicBezTo>
                  <a:cubicBezTo>
                    <a:pt x="1724" y="2002"/>
                    <a:pt x="1762" y="2020"/>
                    <a:pt x="1799" y="2020"/>
                  </a:cubicBezTo>
                  <a:cubicBezTo>
                    <a:pt x="1917" y="2020"/>
                    <a:pt x="2028" y="1852"/>
                    <a:pt x="1929" y="1725"/>
                  </a:cubicBezTo>
                  <a:cubicBezTo>
                    <a:pt x="1457" y="1119"/>
                    <a:pt x="933" y="558"/>
                    <a:pt x="362" y="45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8" name="Google Shape;11568;p21"/>
            <p:cNvSpPr/>
            <p:nvPr/>
          </p:nvSpPr>
          <p:spPr>
            <a:xfrm>
              <a:off x="5829025" y="1615800"/>
              <a:ext cx="43575" cy="64175"/>
            </a:xfrm>
            <a:custGeom>
              <a:avLst/>
              <a:gdLst/>
              <a:ahLst/>
              <a:cxnLst/>
              <a:rect l="l" t="t" r="r" b="b"/>
              <a:pathLst>
                <a:path w="1743" h="2567" extrusionOk="0">
                  <a:moveTo>
                    <a:pt x="1512" y="1"/>
                  </a:moveTo>
                  <a:cubicBezTo>
                    <a:pt x="1462" y="1"/>
                    <a:pt x="1412" y="24"/>
                    <a:pt x="1378" y="81"/>
                  </a:cubicBezTo>
                  <a:lnTo>
                    <a:pt x="76" y="2316"/>
                  </a:lnTo>
                  <a:cubicBezTo>
                    <a:pt x="1" y="2446"/>
                    <a:pt x="116" y="2566"/>
                    <a:pt x="230" y="2566"/>
                  </a:cubicBezTo>
                  <a:cubicBezTo>
                    <a:pt x="281" y="2566"/>
                    <a:pt x="332" y="2543"/>
                    <a:pt x="366" y="2485"/>
                  </a:cubicBezTo>
                  <a:lnTo>
                    <a:pt x="1667" y="251"/>
                  </a:lnTo>
                  <a:cubicBezTo>
                    <a:pt x="1743" y="121"/>
                    <a:pt x="1627" y="1"/>
                    <a:pt x="1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69" name="Google Shape;11569;p21"/>
            <p:cNvSpPr/>
            <p:nvPr/>
          </p:nvSpPr>
          <p:spPr>
            <a:xfrm>
              <a:off x="5886275" y="1580100"/>
              <a:ext cx="42125" cy="97800"/>
            </a:xfrm>
            <a:custGeom>
              <a:avLst/>
              <a:gdLst/>
              <a:ahLst/>
              <a:cxnLst/>
              <a:rect l="l" t="t" r="r" b="b"/>
              <a:pathLst>
                <a:path w="1685" h="3912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1059" y="1152"/>
                    <a:pt x="1334" y="2496"/>
                    <a:pt x="788" y="3655"/>
                  </a:cubicBezTo>
                  <a:cubicBezTo>
                    <a:pt x="725" y="3789"/>
                    <a:pt x="841" y="3911"/>
                    <a:pt x="951" y="3911"/>
                  </a:cubicBezTo>
                  <a:cubicBezTo>
                    <a:pt x="1000" y="3911"/>
                    <a:pt x="1048" y="3886"/>
                    <a:pt x="1078" y="3825"/>
                  </a:cubicBezTo>
                  <a:cubicBezTo>
                    <a:pt x="1685" y="2534"/>
                    <a:pt x="1409" y="1023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0" name="Google Shape;11570;p21"/>
            <p:cNvSpPr/>
            <p:nvPr/>
          </p:nvSpPr>
          <p:spPr>
            <a:xfrm>
              <a:off x="5920675" y="1541275"/>
              <a:ext cx="32375" cy="61950"/>
            </a:xfrm>
            <a:custGeom>
              <a:avLst/>
              <a:gdLst/>
              <a:ahLst/>
              <a:cxnLst/>
              <a:rect l="l" t="t" r="r" b="b"/>
              <a:pathLst>
                <a:path w="1295" h="2478" extrusionOk="0">
                  <a:moveTo>
                    <a:pt x="427" y="1"/>
                  </a:moveTo>
                  <a:cubicBezTo>
                    <a:pt x="310" y="1"/>
                    <a:pt x="196" y="46"/>
                    <a:pt x="107" y="147"/>
                  </a:cubicBezTo>
                  <a:cubicBezTo>
                    <a:pt x="0" y="270"/>
                    <a:pt x="111" y="439"/>
                    <a:pt x="233" y="439"/>
                  </a:cubicBezTo>
                  <a:cubicBezTo>
                    <a:pt x="271" y="439"/>
                    <a:pt x="310" y="423"/>
                    <a:pt x="344" y="384"/>
                  </a:cubicBezTo>
                  <a:lnTo>
                    <a:pt x="345" y="384"/>
                  </a:lnTo>
                  <a:lnTo>
                    <a:pt x="574" y="406"/>
                  </a:lnTo>
                  <a:cubicBezTo>
                    <a:pt x="632" y="558"/>
                    <a:pt x="621" y="687"/>
                    <a:pt x="540" y="799"/>
                  </a:cubicBezTo>
                  <a:cubicBezTo>
                    <a:pt x="490" y="905"/>
                    <a:pt x="382" y="1003"/>
                    <a:pt x="301" y="1087"/>
                  </a:cubicBezTo>
                  <a:cubicBezTo>
                    <a:pt x="211" y="1181"/>
                    <a:pt x="255" y="1326"/>
                    <a:pt x="374" y="1366"/>
                  </a:cubicBezTo>
                  <a:cubicBezTo>
                    <a:pt x="502" y="1409"/>
                    <a:pt x="724" y="1490"/>
                    <a:pt x="807" y="1607"/>
                  </a:cubicBezTo>
                  <a:cubicBezTo>
                    <a:pt x="907" y="1751"/>
                    <a:pt x="969" y="2148"/>
                    <a:pt x="727" y="2148"/>
                  </a:cubicBezTo>
                  <a:cubicBezTo>
                    <a:pt x="691" y="2148"/>
                    <a:pt x="648" y="2139"/>
                    <a:pt x="598" y="2120"/>
                  </a:cubicBezTo>
                  <a:cubicBezTo>
                    <a:pt x="577" y="2111"/>
                    <a:pt x="557" y="2108"/>
                    <a:pt x="538" y="2108"/>
                  </a:cubicBezTo>
                  <a:cubicBezTo>
                    <a:pt x="382" y="2108"/>
                    <a:pt x="331" y="2373"/>
                    <a:pt x="508" y="2443"/>
                  </a:cubicBezTo>
                  <a:cubicBezTo>
                    <a:pt x="570" y="2467"/>
                    <a:pt x="631" y="2477"/>
                    <a:pt x="691" y="2477"/>
                  </a:cubicBezTo>
                  <a:cubicBezTo>
                    <a:pt x="981" y="2477"/>
                    <a:pt x="1231" y="2219"/>
                    <a:pt x="1259" y="1917"/>
                  </a:cubicBezTo>
                  <a:cubicBezTo>
                    <a:pt x="1294" y="1546"/>
                    <a:pt x="1009" y="1293"/>
                    <a:pt x="699" y="1141"/>
                  </a:cubicBezTo>
                  <a:lnTo>
                    <a:pt x="699" y="1141"/>
                  </a:lnTo>
                  <a:cubicBezTo>
                    <a:pt x="907" y="883"/>
                    <a:pt x="1079" y="556"/>
                    <a:pt x="875" y="251"/>
                  </a:cubicBezTo>
                  <a:cubicBezTo>
                    <a:pt x="771" y="97"/>
                    <a:pt x="597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1" name="Google Shape;11571;p21"/>
            <p:cNvSpPr/>
            <p:nvPr/>
          </p:nvSpPr>
          <p:spPr>
            <a:xfrm>
              <a:off x="5959725" y="1636275"/>
              <a:ext cx="84950" cy="12500"/>
            </a:xfrm>
            <a:custGeom>
              <a:avLst/>
              <a:gdLst/>
              <a:ahLst/>
              <a:cxnLst/>
              <a:rect l="l" t="t" r="r" b="b"/>
              <a:pathLst>
                <a:path w="3398" h="500" extrusionOk="0">
                  <a:moveTo>
                    <a:pt x="3193" y="0"/>
                  </a:moveTo>
                  <a:cubicBezTo>
                    <a:pt x="3189" y="0"/>
                    <a:pt x="3186" y="0"/>
                    <a:pt x="3183" y="1"/>
                  </a:cubicBezTo>
                  <a:lnTo>
                    <a:pt x="216" y="164"/>
                  </a:lnTo>
                  <a:cubicBezTo>
                    <a:pt x="5" y="176"/>
                    <a:pt x="1" y="500"/>
                    <a:pt x="206" y="500"/>
                  </a:cubicBezTo>
                  <a:cubicBezTo>
                    <a:pt x="209" y="500"/>
                    <a:pt x="212" y="499"/>
                    <a:pt x="216" y="499"/>
                  </a:cubicBezTo>
                  <a:lnTo>
                    <a:pt x="3183" y="336"/>
                  </a:lnTo>
                  <a:cubicBezTo>
                    <a:pt x="3394" y="324"/>
                    <a:pt x="3398" y="0"/>
                    <a:pt x="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2" name="Google Shape;11572;p21"/>
            <p:cNvSpPr/>
            <p:nvPr/>
          </p:nvSpPr>
          <p:spPr>
            <a:xfrm>
              <a:off x="5991825" y="16063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8" y="1"/>
                  </a:moveTo>
                  <a:cubicBezTo>
                    <a:pt x="1" y="1"/>
                    <a:pt x="1" y="335"/>
                    <a:pt x="218" y="335"/>
                  </a:cubicBezTo>
                  <a:cubicBezTo>
                    <a:pt x="433" y="335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3" name="Google Shape;11573;p21"/>
            <p:cNvSpPr/>
            <p:nvPr/>
          </p:nvSpPr>
          <p:spPr>
            <a:xfrm>
              <a:off x="5998250" y="1666325"/>
              <a:ext cx="10800" cy="8425"/>
            </a:xfrm>
            <a:custGeom>
              <a:avLst/>
              <a:gdLst/>
              <a:ahLst/>
              <a:cxnLst/>
              <a:rect l="l" t="t" r="r" b="b"/>
              <a:pathLst>
                <a:path w="432" h="337" extrusionOk="0">
                  <a:moveTo>
                    <a:pt x="217" y="1"/>
                  </a:moveTo>
                  <a:cubicBezTo>
                    <a:pt x="0" y="1"/>
                    <a:pt x="2" y="336"/>
                    <a:pt x="217" y="336"/>
                  </a:cubicBezTo>
                  <a:cubicBezTo>
                    <a:pt x="432" y="336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4" name="Google Shape;11574;p21"/>
            <p:cNvSpPr/>
            <p:nvPr/>
          </p:nvSpPr>
          <p:spPr>
            <a:xfrm>
              <a:off x="6073375" y="1574250"/>
              <a:ext cx="39525" cy="121225"/>
            </a:xfrm>
            <a:custGeom>
              <a:avLst/>
              <a:gdLst/>
              <a:ahLst/>
              <a:cxnLst/>
              <a:rect l="l" t="t" r="r" b="b"/>
              <a:pathLst>
                <a:path w="1581" h="4849" extrusionOk="0">
                  <a:moveTo>
                    <a:pt x="1267" y="1"/>
                  </a:moveTo>
                  <a:cubicBezTo>
                    <a:pt x="1230" y="1"/>
                    <a:pt x="1191" y="17"/>
                    <a:pt x="1158" y="56"/>
                  </a:cubicBezTo>
                  <a:cubicBezTo>
                    <a:pt x="0" y="1443"/>
                    <a:pt x="29" y="3447"/>
                    <a:pt x="1234" y="4794"/>
                  </a:cubicBezTo>
                  <a:cubicBezTo>
                    <a:pt x="1268" y="4832"/>
                    <a:pt x="1307" y="4848"/>
                    <a:pt x="1345" y="4848"/>
                  </a:cubicBezTo>
                  <a:cubicBezTo>
                    <a:pt x="1468" y="4848"/>
                    <a:pt x="1580" y="4680"/>
                    <a:pt x="1471" y="4558"/>
                  </a:cubicBezTo>
                  <a:cubicBezTo>
                    <a:pt x="394" y="3354"/>
                    <a:pt x="357" y="1536"/>
                    <a:pt x="1394" y="294"/>
                  </a:cubicBezTo>
                  <a:cubicBezTo>
                    <a:pt x="1499" y="169"/>
                    <a:pt x="1388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5" name="Google Shape;11575;p21"/>
            <p:cNvSpPr/>
            <p:nvPr/>
          </p:nvSpPr>
          <p:spPr>
            <a:xfrm>
              <a:off x="6125375" y="1609000"/>
              <a:ext cx="71200" cy="137650"/>
            </a:xfrm>
            <a:custGeom>
              <a:avLst/>
              <a:gdLst/>
              <a:ahLst/>
              <a:cxnLst/>
              <a:rect l="l" t="t" r="r" b="b"/>
              <a:pathLst>
                <a:path w="2848" h="5506" extrusionOk="0">
                  <a:moveTo>
                    <a:pt x="1842" y="306"/>
                  </a:moveTo>
                  <a:cubicBezTo>
                    <a:pt x="1992" y="306"/>
                    <a:pt x="2150" y="335"/>
                    <a:pt x="2310" y="388"/>
                  </a:cubicBezTo>
                  <a:lnTo>
                    <a:pt x="2310" y="388"/>
                  </a:lnTo>
                  <a:cubicBezTo>
                    <a:pt x="2307" y="714"/>
                    <a:pt x="2304" y="1040"/>
                    <a:pt x="2302" y="1366"/>
                  </a:cubicBezTo>
                  <a:lnTo>
                    <a:pt x="2302" y="1366"/>
                  </a:lnTo>
                  <a:cubicBezTo>
                    <a:pt x="1816" y="1565"/>
                    <a:pt x="1453" y="1665"/>
                    <a:pt x="1215" y="1665"/>
                  </a:cubicBezTo>
                  <a:cubicBezTo>
                    <a:pt x="857" y="1665"/>
                    <a:pt x="779" y="1440"/>
                    <a:pt x="980" y="989"/>
                  </a:cubicBezTo>
                  <a:cubicBezTo>
                    <a:pt x="1111" y="507"/>
                    <a:pt x="1445" y="306"/>
                    <a:pt x="1842" y="306"/>
                  </a:cubicBezTo>
                  <a:close/>
                  <a:moveTo>
                    <a:pt x="1948" y="1"/>
                  </a:moveTo>
                  <a:cubicBezTo>
                    <a:pt x="960" y="1"/>
                    <a:pt x="1" y="890"/>
                    <a:pt x="744" y="1909"/>
                  </a:cubicBezTo>
                  <a:cubicBezTo>
                    <a:pt x="950" y="2193"/>
                    <a:pt x="1262" y="2335"/>
                    <a:pt x="1582" y="2335"/>
                  </a:cubicBezTo>
                  <a:cubicBezTo>
                    <a:pt x="1795" y="2335"/>
                    <a:pt x="2011" y="2273"/>
                    <a:pt x="2204" y="2147"/>
                  </a:cubicBezTo>
                  <a:cubicBezTo>
                    <a:pt x="2236" y="2126"/>
                    <a:pt x="2267" y="2104"/>
                    <a:pt x="2296" y="2081"/>
                  </a:cubicBezTo>
                  <a:lnTo>
                    <a:pt x="2296" y="2081"/>
                  </a:lnTo>
                  <a:cubicBezTo>
                    <a:pt x="2293" y="2427"/>
                    <a:pt x="2290" y="2773"/>
                    <a:pt x="2287" y="3119"/>
                  </a:cubicBezTo>
                  <a:cubicBezTo>
                    <a:pt x="2284" y="3496"/>
                    <a:pt x="2382" y="4045"/>
                    <a:pt x="2272" y="4405"/>
                  </a:cubicBezTo>
                  <a:cubicBezTo>
                    <a:pt x="2095" y="4985"/>
                    <a:pt x="1754" y="5175"/>
                    <a:pt x="1376" y="5175"/>
                  </a:cubicBezTo>
                  <a:cubicBezTo>
                    <a:pt x="1056" y="5175"/>
                    <a:pt x="711" y="5039"/>
                    <a:pt x="417" y="4887"/>
                  </a:cubicBezTo>
                  <a:cubicBezTo>
                    <a:pt x="390" y="4873"/>
                    <a:pt x="363" y="4866"/>
                    <a:pt x="338" y="4866"/>
                  </a:cubicBezTo>
                  <a:cubicBezTo>
                    <a:pt x="185" y="4866"/>
                    <a:pt x="83" y="5092"/>
                    <a:pt x="248" y="5177"/>
                  </a:cubicBezTo>
                  <a:cubicBezTo>
                    <a:pt x="590" y="5354"/>
                    <a:pt x="1041" y="5505"/>
                    <a:pt x="1462" y="5505"/>
                  </a:cubicBezTo>
                  <a:cubicBezTo>
                    <a:pt x="1879" y="5505"/>
                    <a:pt x="2266" y="5356"/>
                    <a:pt x="2486" y="4936"/>
                  </a:cubicBezTo>
                  <a:cubicBezTo>
                    <a:pt x="2751" y="4426"/>
                    <a:pt x="2617" y="3665"/>
                    <a:pt x="2622" y="3119"/>
                  </a:cubicBezTo>
                  <a:cubicBezTo>
                    <a:pt x="2625" y="2637"/>
                    <a:pt x="2629" y="2155"/>
                    <a:pt x="2633" y="1673"/>
                  </a:cubicBezTo>
                  <a:lnTo>
                    <a:pt x="2633" y="1673"/>
                  </a:lnTo>
                  <a:cubicBezTo>
                    <a:pt x="2847" y="1252"/>
                    <a:pt x="2810" y="725"/>
                    <a:pt x="2638" y="263"/>
                  </a:cubicBezTo>
                  <a:cubicBezTo>
                    <a:pt x="2638" y="263"/>
                    <a:pt x="2638" y="263"/>
                    <a:pt x="2638" y="263"/>
                  </a:cubicBezTo>
                  <a:lnTo>
                    <a:pt x="2638" y="263"/>
                  </a:lnTo>
                  <a:cubicBezTo>
                    <a:pt x="2632" y="201"/>
                    <a:pt x="2598" y="142"/>
                    <a:pt x="2527" y="112"/>
                  </a:cubicBezTo>
                  <a:lnTo>
                    <a:pt x="2528" y="112"/>
                  </a:lnTo>
                  <a:cubicBezTo>
                    <a:pt x="2343" y="36"/>
                    <a:pt x="2145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6" name="Google Shape;11576;p21"/>
            <p:cNvSpPr/>
            <p:nvPr/>
          </p:nvSpPr>
          <p:spPr>
            <a:xfrm>
              <a:off x="6214575" y="1570075"/>
              <a:ext cx="72600" cy="109275"/>
            </a:xfrm>
            <a:custGeom>
              <a:avLst/>
              <a:gdLst/>
              <a:ahLst/>
              <a:cxnLst/>
              <a:rect l="l" t="t" r="r" b="b"/>
              <a:pathLst>
                <a:path w="2904" h="4371" extrusionOk="0">
                  <a:moveTo>
                    <a:pt x="165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45" y="1536"/>
                    <a:pt x="204" y="2905"/>
                    <a:pt x="477" y="4252"/>
                  </a:cubicBezTo>
                  <a:cubicBezTo>
                    <a:pt x="494" y="4333"/>
                    <a:pt x="563" y="4371"/>
                    <a:pt x="634" y="4371"/>
                  </a:cubicBezTo>
                  <a:cubicBezTo>
                    <a:pt x="722" y="4371"/>
                    <a:pt x="812" y="4312"/>
                    <a:pt x="806" y="4207"/>
                  </a:cubicBezTo>
                  <a:cubicBezTo>
                    <a:pt x="786" y="3895"/>
                    <a:pt x="805" y="3587"/>
                    <a:pt x="901" y="3285"/>
                  </a:cubicBezTo>
                  <a:lnTo>
                    <a:pt x="1085" y="2879"/>
                  </a:lnTo>
                  <a:cubicBezTo>
                    <a:pt x="1170" y="2614"/>
                    <a:pt x="1318" y="2482"/>
                    <a:pt x="1532" y="2482"/>
                  </a:cubicBezTo>
                  <a:cubicBezTo>
                    <a:pt x="1608" y="2482"/>
                    <a:pt x="1693" y="2499"/>
                    <a:pt x="1786" y="2533"/>
                  </a:cubicBezTo>
                  <a:cubicBezTo>
                    <a:pt x="2353" y="2548"/>
                    <a:pt x="2236" y="2601"/>
                    <a:pt x="2353" y="3085"/>
                  </a:cubicBezTo>
                  <a:lnTo>
                    <a:pt x="2550" y="3893"/>
                  </a:lnTo>
                  <a:cubicBezTo>
                    <a:pt x="2570" y="3977"/>
                    <a:pt x="2633" y="4013"/>
                    <a:pt x="2699" y="4013"/>
                  </a:cubicBezTo>
                  <a:cubicBezTo>
                    <a:pt x="2798" y="4013"/>
                    <a:pt x="2903" y="3931"/>
                    <a:pt x="2873" y="3805"/>
                  </a:cubicBezTo>
                  <a:cubicBezTo>
                    <a:pt x="2737" y="3244"/>
                    <a:pt x="2678" y="1851"/>
                    <a:pt x="1921" y="1851"/>
                  </a:cubicBezTo>
                  <a:cubicBezTo>
                    <a:pt x="1838" y="1851"/>
                    <a:pt x="1746" y="1868"/>
                    <a:pt x="1645" y="1904"/>
                  </a:cubicBezTo>
                  <a:cubicBezTo>
                    <a:pt x="1121" y="2094"/>
                    <a:pt x="787" y="2579"/>
                    <a:pt x="613" y="3117"/>
                  </a:cubicBezTo>
                  <a:lnTo>
                    <a:pt x="613" y="3117"/>
                  </a:lnTo>
                  <a:cubicBezTo>
                    <a:pt x="460" y="2139"/>
                    <a:pt x="368" y="1152"/>
                    <a:pt x="338" y="162"/>
                  </a:cubicBezTo>
                  <a:cubicBezTo>
                    <a:pt x="335" y="54"/>
                    <a:pt x="249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7" name="Google Shape;11577;p21"/>
            <p:cNvSpPr/>
            <p:nvPr/>
          </p:nvSpPr>
          <p:spPr>
            <a:xfrm>
              <a:off x="6281800" y="1558450"/>
              <a:ext cx="61625" cy="128000"/>
            </a:xfrm>
            <a:custGeom>
              <a:avLst/>
              <a:gdLst/>
              <a:ahLst/>
              <a:cxnLst/>
              <a:rect l="l" t="t" r="r" b="b"/>
              <a:pathLst>
                <a:path w="2465" h="5120" extrusionOk="0">
                  <a:moveTo>
                    <a:pt x="226" y="1"/>
                  </a:moveTo>
                  <a:cubicBezTo>
                    <a:pt x="91" y="1"/>
                    <a:pt x="1" y="218"/>
                    <a:pt x="144" y="321"/>
                  </a:cubicBezTo>
                  <a:cubicBezTo>
                    <a:pt x="1583" y="1350"/>
                    <a:pt x="2097" y="3249"/>
                    <a:pt x="1372" y="4863"/>
                  </a:cubicBezTo>
                  <a:cubicBezTo>
                    <a:pt x="1313" y="4997"/>
                    <a:pt x="1430" y="5119"/>
                    <a:pt x="1538" y="5119"/>
                  </a:cubicBezTo>
                  <a:cubicBezTo>
                    <a:pt x="1587" y="5119"/>
                    <a:pt x="1635" y="5094"/>
                    <a:pt x="1662" y="5032"/>
                  </a:cubicBezTo>
                  <a:cubicBezTo>
                    <a:pt x="2465" y="3246"/>
                    <a:pt x="1908" y="1172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8" name="Google Shape;11578;p21"/>
            <p:cNvSpPr/>
            <p:nvPr/>
          </p:nvSpPr>
          <p:spPr>
            <a:xfrm>
              <a:off x="6328675" y="1530550"/>
              <a:ext cx="55425" cy="60100"/>
            </a:xfrm>
            <a:custGeom>
              <a:avLst/>
              <a:gdLst/>
              <a:ahLst/>
              <a:cxnLst/>
              <a:rect l="l" t="t" r="r" b="b"/>
              <a:pathLst>
                <a:path w="2217" h="2404" extrusionOk="0">
                  <a:moveTo>
                    <a:pt x="662" y="1"/>
                  </a:moveTo>
                  <a:cubicBezTo>
                    <a:pt x="429" y="1"/>
                    <a:pt x="201" y="108"/>
                    <a:pt x="73" y="338"/>
                  </a:cubicBezTo>
                  <a:cubicBezTo>
                    <a:pt x="1" y="469"/>
                    <a:pt x="116" y="590"/>
                    <a:pt x="229" y="590"/>
                  </a:cubicBezTo>
                  <a:cubicBezTo>
                    <a:pt x="280" y="590"/>
                    <a:pt x="330" y="565"/>
                    <a:pt x="362" y="508"/>
                  </a:cubicBezTo>
                  <a:lnTo>
                    <a:pt x="361" y="508"/>
                  </a:lnTo>
                  <a:cubicBezTo>
                    <a:pt x="427" y="389"/>
                    <a:pt x="544" y="332"/>
                    <a:pt x="668" y="332"/>
                  </a:cubicBezTo>
                  <a:cubicBezTo>
                    <a:pt x="715" y="332"/>
                    <a:pt x="764" y="340"/>
                    <a:pt x="811" y="357"/>
                  </a:cubicBezTo>
                  <a:cubicBezTo>
                    <a:pt x="1056" y="442"/>
                    <a:pt x="1130" y="717"/>
                    <a:pt x="1110" y="951"/>
                  </a:cubicBezTo>
                  <a:cubicBezTo>
                    <a:pt x="1076" y="1366"/>
                    <a:pt x="757" y="1684"/>
                    <a:pt x="484" y="1967"/>
                  </a:cubicBezTo>
                  <a:cubicBezTo>
                    <a:pt x="416" y="2039"/>
                    <a:pt x="417" y="2184"/>
                    <a:pt x="519" y="2230"/>
                  </a:cubicBezTo>
                  <a:cubicBezTo>
                    <a:pt x="769" y="2345"/>
                    <a:pt x="1024" y="2403"/>
                    <a:pt x="1278" y="2403"/>
                  </a:cubicBezTo>
                  <a:cubicBezTo>
                    <a:pt x="1538" y="2403"/>
                    <a:pt x="1797" y="2343"/>
                    <a:pt x="2049" y="2222"/>
                  </a:cubicBezTo>
                  <a:cubicBezTo>
                    <a:pt x="2217" y="2142"/>
                    <a:pt x="2113" y="1916"/>
                    <a:pt x="1957" y="1916"/>
                  </a:cubicBezTo>
                  <a:cubicBezTo>
                    <a:pt x="1932" y="1916"/>
                    <a:pt x="1906" y="1921"/>
                    <a:pt x="1880" y="1934"/>
                  </a:cubicBezTo>
                  <a:cubicBezTo>
                    <a:pt x="1690" y="2027"/>
                    <a:pt x="1483" y="2073"/>
                    <a:pt x="1276" y="2073"/>
                  </a:cubicBezTo>
                  <a:cubicBezTo>
                    <a:pt x="1147" y="2073"/>
                    <a:pt x="1017" y="2055"/>
                    <a:pt x="892" y="2019"/>
                  </a:cubicBezTo>
                  <a:lnTo>
                    <a:pt x="892" y="2019"/>
                  </a:lnTo>
                  <a:cubicBezTo>
                    <a:pt x="1297" y="1559"/>
                    <a:pt x="1676" y="946"/>
                    <a:pt x="1313" y="357"/>
                  </a:cubicBezTo>
                  <a:cubicBezTo>
                    <a:pt x="1170" y="126"/>
                    <a:pt x="913" y="1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79" name="Google Shape;11579;p21"/>
            <p:cNvSpPr/>
            <p:nvPr/>
          </p:nvSpPr>
          <p:spPr>
            <a:xfrm>
              <a:off x="6374725" y="1627700"/>
              <a:ext cx="57425" cy="11225"/>
            </a:xfrm>
            <a:custGeom>
              <a:avLst/>
              <a:gdLst/>
              <a:ahLst/>
              <a:cxnLst/>
              <a:rect l="l" t="t" r="r" b="b"/>
              <a:pathLst>
                <a:path w="2297" h="449" extrusionOk="0">
                  <a:moveTo>
                    <a:pt x="1390" y="0"/>
                  </a:moveTo>
                  <a:cubicBezTo>
                    <a:pt x="990" y="0"/>
                    <a:pt x="591" y="41"/>
                    <a:pt x="198" y="122"/>
                  </a:cubicBezTo>
                  <a:cubicBezTo>
                    <a:pt x="1" y="162"/>
                    <a:pt x="68" y="448"/>
                    <a:pt x="251" y="448"/>
                  </a:cubicBezTo>
                  <a:cubicBezTo>
                    <a:pt x="263" y="448"/>
                    <a:pt x="275" y="447"/>
                    <a:pt x="288" y="444"/>
                  </a:cubicBezTo>
                  <a:cubicBezTo>
                    <a:pt x="654" y="371"/>
                    <a:pt x="1025" y="334"/>
                    <a:pt x="1397" y="334"/>
                  </a:cubicBezTo>
                  <a:cubicBezTo>
                    <a:pt x="1625" y="334"/>
                    <a:pt x="1854" y="348"/>
                    <a:pt x="2082" y="376"/>
                  </a:cubicBezTo>
                  <a:cubicBezTo>
                    <a:pt x="2090" y="377"/>
                    <a:pt x="2098" y="377"/>
                    <a:pt x="2105" y="377"/>
                  </a:cubicBezTo>
                  <a:cubicBezTo>
                    <a:pt x="2297" y="377"/>
                    <a:pt x="2286" y="65"/>
                    <a:pt x="2082" y="41"/>
                  </a:cubicBezTo>
                  <a:cubicBezTo>
                    <a:pt x="1852" y="14"/>
                    <a:pt x="1621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0" name="Google Shape;11580;p21"/>
            <p:cNvSpPr/>
            <p:nvPr/>
          </p:nvSpPr>
          <p:spPr>
            <a:xfrm>
              <a:off x="6467425" y="1593250"/>
              <a:ext cx="69975" cy="87000"/>
            </a:xfrm>
            <a:custGeom>
              <a:avLst/>
              <a:gdLst/>
              <a:ahLst/>
              <a:cxnLst/>
              <a:rect l="l" t="t" r="r" b="b"/>
              <a:pathLst>
                <a:path w="2799" h="3480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1099" y="1154"/>
                    <a:pt x="1887" y="2213"/>
                    <a:pt x="2445" y="3393"/>
                  </a:cubicBezTo>
                  <a:cubicBezTo>
                    <a:pt x="2475" y="3455"/>
                    <a:pt x="2523" y="3480"/>
                    <a:pt x="2573" y="3480"/>
                  </a:cubicBezTo>
                  <a:cubicBezTo>
                    <a:pt x="2682" y="3480"/>
                    <a:pt x="2798" y="3359"/>
                    <a:pt x="2735" y="3226"/>
                  </a:cubicBezTo>
                  <a:cubicBezTo>
                    <a:pt x="2163" y="2017"/>
                    <a:pt x="1356" y="936"/>
                    <a:pt x="362" y="45"/>
                  </a:cubicBezTo>
                  <a:cubicBezTo>
                    <a:pt x="327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1" name="Google Shape;11581;p21"/>
            <p:cNvSpPr/>
            <p:nvPr/>
          </p:nvSpPr>
          <p:spPr>
            <a:xfrm>
              <a:off x="6465325" y="1596775"/>
              <a:ext cx="61500" cy="97375"/>
            </a:xfrm>
            <a:custGeom>
              <a:avLst/>
              <a:gdLst/>
              <a:ahLst/>
              <a:cxnLst/>
              <a:rect l="l" t="t" r="r" b="b"/>
              <a:pathLst>
                <a:path w="2460" h="3895" extrusionOk="0">
                  <a:moveTo>
                    <a:pt x="2231" y="0"/>
                  </a:moveTo>
                  <a:cubicBezTo>
                    <a:pt x="2193" y="0"/>
                    <a:pt x="2155" y="17"/>
                    <a:pt x="2122" y="58"/>
                  </a:cubicBezTo>
                  <a:cubicBezTo>
                    <a:pt x="1251" y="1158"/>
                    <a:pt x="551" y="2383"/>
                    <a:pt x="48" y="3693"/>
                  </a:cubicBezTo>
                  <a:cubicBezTo>
                    <a:pt x="1" y="3815"/>
                    <a:pt x="100" y="3895"/>
                    <a:pt x="203" y="3895"/>
                  </a:cubicBezTo>
                  <a:cubicBezTo>
                    <a:pt x="271" y="3895"/>
                    <a:pt x="339" y="3861"/>
                    <a:pt x="370" y="3782"/>
                  </a:cubicBezTo>
                  <a:cubicBezTo>
                    <a:pt x="853" y="2526"/>
                    <a:pt x="1524" y="1350"/>
                    <a:pt x="2359" y="295"/>
                  </a:cubicBezTo>
                  <a:cubicBezTo>
                    <a:pt x="2459" y="167"/>
                    <a:pt x="2349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2" name="Google Shape;11582;p21"/>
            <p:cNvSpPr/>
            <p:nvPr/>
          </p:nvSpPr>
          <p:spPr>
            <a:xfrm>
              <a:off x="6538375" y="1555750"/>
              <a:ext cx="45800" cy="36900"/>
            </a:xfrm>
            <a:custGeom>
              <a:avLst/>
              <a:gdLst/>
              <a:ahLst/>
              <a:cxnLst/>
              <a:rect l="l" t="t" r="r" b="b"/>
              <a:pathLst>
                <a:path w="1832" h="1476" extrusionOk="0">
                  <a:moveTo>
                    <a:pt x="499" y="0"/>
                  </a:moveTo>
                  <a:cubicBezTo>
                    <a:pt x="247" y="0"/>
                    <a:pt x="1" y="149"/>
                    <a:pt x="12" y="436"/>
                  </a:cubicBezTo>
                  <a:cubicBezTo>
                    <a:pt x="16" y="544"/>
                    <a:pt x="102" y="598"/>
                    <a:pt x="185" y="598"/>
                  </a:cubicBezTo>
                  <a:cubicBezTo>
                    <a:pt x="269" y="598"/>
                    <a:pt x="350" y="544"/>
                    <a:pt x="346" y="436"/>
                  </a:cubicBezTo>
                  <a:cubicBezTo>
                    <a:pt x="343" y="359"/>
                    <a:pt x="393" y="330"/>
                    <a:pt x="456" y="330"/>
                  </a:cubicBezTo>
                  <a:cubicBezTo>
                    <a:pt x="544" y="330"/>
                    <a:pt x="658" y="385"/>
                    <a:pt x="692" y="441"/>
                  </a:cubicBezTo>
                  <a:cubicBezTo>
                    <a:pt x="835" y="665"/>
                    <a:pt x="604" y="993"/>
                    <a:pt x="478" y="1173"/>
                  </a:cubicBezTo>
                  <a:cubicBezTo>
                    <a:pt x="402" y="1284"/>
                    <a:pt x="506" y="1420"/>
                    <a:pt x="623" y="1425"/>
                  </a:cubicBezTo>
                  <a:lnTo>
                    <a:pt x="1616" y="1475"/>
                  </a:lnTo>
                  <a:cubicBezTo>
                    <a:pt x="1620" y="1475"/>
                    <a:pt x="1623" y="1475"/>
                    <a:pt x="1626" y="1475"/>
                  </a:cubicBezTo>
                  <a:cubicBezTo>
                    <a:pt x="1831" y="1475"/>
                    <a:pt x="1828" y="1150"/>
                    <a:pt x="1616" y="1139"/>
                  </a:cubicBezTo>
                  <a:lnTo>
                    <a:pt x="908" y="1105"/>
                  </a:lnTo>
                  <a:lnTo>
                    <a:pt x="908" y="1105"/>
                  </a:lnTo>
                  <a:cubicBezTo>
                    <a:pt x="1088" y="742"/>
                    <a:pt x="1184" y="266"/>
                    <a:pt x="764" y="59"/>
                  </a:cubicBezTo>
                  <a:cubicBezTo>
                    <a:pt x="683" y="20"/>
                    <a:pt x="590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3" name="Google Shape;11583;p21"/>
            <p:cNvSpPr/>
            <p:nvPr/>
          </p:nvSpPr>
          <p:spPr>
            <a:xfrm>
              <a:off x="6640725" y="1598600"/>
              <a:ext cx="272075" cy="59350"/>
            </a:xfrm>
            <a:custGeom>
              <a:avLst/>
              <a:gdLst/>
              <a:ahLst/>
              <a:cxnLst/>
              <a:rect l="l" t="t" r="r" b="b"/>
              <a:pathLst>
                <a:path w="10883" h="2374" extrusionOk="0">
                  <a:moveTo>
                    <a:pt x="4268" y="0"/>
                  </a:moveTo>
                  <a:cubicBezTo>
                    <a:pt x="2888" y="0"/>
                    <a:pt x="1501" y="255"/>
                    <a:pt x="178" y="772"/>
                  </a:cubicBezTo>
                  <a:cubicBezTo>
                    <a:pt x="1" y="842"/>
                    <a:pt x="52" y="1108"/>
                    <a:pt x="207" y="1108"/>
                  </a:cubicBezTo>
                  <a:cubicBezTo>
                    <a:pt x="226" y="1108"/>
                    <a:pt x="245" y="1104"/>
                    <a:pt x="267" y="1096"/>
                  </a:cubicBezTo>
                  <a:cubicBezTo>
                    <a:pt x="1559" y="586"/>
                    <a:pt x="2914" y="336"/>
                    <a:pt x="4263" y="336"/>
                  </a:cubicBezTo>
                  <a:cubicBezTo>
                    <a:pt x="6490" y="336"/>
                    <a:pt x="8699" y="1018"/>
                    <a:pt x="10569" y="2343"/>
                  </a:cubicBezTo>
                  <a:cubicBezTo>
                    <a:pt x="10599" y="2365"/>
                    <a:pt x="10629" y="2374"/>
                    <a:pt x="10657" y="2374"/>
                  </a:cubicBezTo>
                  <a:cubicBezTo>
                    <a:pt x="10792" y="2374"/>
                    <a:pt x="10883" y="2156"/>
                    <a:pt x="10737" y="2054"/>
                  </a:cubicBezTo>
                  <a:cubicBezTo>
                    <a:pt x="8817" y="698"/>
                    <a:pt x="6552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4" name="Google Shape;11584;p21"/>
            <p:cNvSpPr/>
            <p:nvPr/>
          </p:nvSpPr>
          <p:spPr>
            <a:xfrm>
              <a:off x="6870050" y="1623875"/>
              <a:ext cx="57275" cy="47300"/>
            </a:xfrm>
            <a:custGeom>
              <a:avLst/>
              <a:gdLst/>
              <a:ahLst/>
              <a:cxnLst/>
              <a:rect l="l" t="t" r="r" b="b"/>
              <a:pathLst>
                <a:path w="2291" h="1892" extrusionOk="0">
                  <a:moveTo>
                    <a:pt x="2038" y="0"/>
                  </a:moveTo>
                  <a:cubicBezTo>
                    <a:pt x="2001" y="0"/>
                    <a:pt x="1962" y="13"/>
                    <a:pt x="1927" y="43"/>
                  </a:cubicBezTo>
                  <a:lnTo>
                    <a:pt x="129" y="1612"/>
                  </a:lnTo>
                  <a:cubicBezTo>
                    <a:pt x="1" y="1723"/>
                    <a:pt x="119" y="1891"/>
                    <a:pt x="254" y="1891"/>
                  </a:cubicBezTo>
                  <a:cubicBezTo>
                    <a:pt x="292" y="1891"/>
                    <a:pt x="330" y="1878"/>
                    <a:pt x="365" y="1848"/>
                  </a:cubicBezTo>
                  <a:lnTo>
                    <a:pt x="2164" y="280"/>
                  </a:lnTo>
                  <a:cubicBezTo>
                    <a:pt x="2290" y="169"/>
                    <a:pt x="2172" y="0"/>
                    <a:pt x="2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5" name="Google Shape;11585;p21"/>
            <p:cNvSpPr/>
            <p:nvPr/>
          </p:nvSpPr>
          <p:spPr>
            <a:xfrm>
              <a:off x="6872500" y="1621425"/>
              <a:ext cx="75550" cy="51075"/>
            </a:xfrm>
            <a:custGeom>
              <a:avLst/>
              <a:gdLst/>
              <a:ahLst/>
              <a:cxnLst/>
              <a:rect l="l" t="t" r="r" b="b"/>
              <a:pathLst>
                <a:path w="3022" h="2043" extrusionOk="0">
                  <a:moveTo>
                    <a:pt x="2236" y="1"/>
                  </a:moveTo>
                  <a:cubicBezTo>
                    <a:pt x="2110" y="1"/>
                    <a:pt x="1996" y="168"/>
                    <a:pt x="2111" y="288"/>
                  </a:cubicBezTo>
                  <a:cubicBezTo>
                    <a:pt x="2487" y="678"/>
                    <a:pt x="2648" y="1180"/>
                    <a:pt x="2567" y="1704"/>
                  </a:cubicBezTo>
                  <a:lnTo>
                    <a:pt x="2567" y="1704"/>
                  </a:lnTo>
                  <a:lnTo>
                    <a:pt x="215" y="1664"/>
                  </a:lnTo>
                  <a:cubicBezTo>
                    <a:pt x="214" y="1664"/>
                    <a:pt x="212" y="1664"/>
                    <a:pt x="211" y="1664"/>
                  </a:cubicBezTo>
                  <a:cubicBezTo>
                    <a:pt x="0" y="1664"/>
                    <a:pt x="2" y="1995"/>
                    <a:pt x="215" y="1998"/>
                  </a:cubicBezTo>
                  <a:lnTo>
                    <a:pt x="2705" y="2042"/>
                  </a:lnTo>
                  <a:cubicBezTo>
                    <a:pt x="2779" y="2041"/>
                    <a:pt x="2845" y="1990"/>
                    <a:pt x="2866" y="1919"/>
                  </a:cubicBezTo>
                  <a:cubicBezTo>
                    <a:pt x="3022" y="1229"/>
                    <a:pt x="2839" y="561"/>
                    <a:pt x="2348" y="51"/>
                  </a:cubicBezTo>
                  <a:cubicBezTo>
                    <a:pt x="2313" y="16"/>
                    <a:pt x="2274" y="1"/>
                    <a:pt x="2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6" name="Google Shape;11586;p21"/>
            <p:cNvSpPr/>
            <p:nvPr/>
          </p:nvSpPr>
          <p:spPr>
            <a:xfrm>
              <a:off x="4699300" y="1737300"/>
              <a:ext cx="34300" cy="103925"/>
            </a:xfrm>
            <a:custGeom>
              <a:avLst/>
              <a:gdLst/>
              <a:ahLst/>
              <a:cxnLst/>
              <a:rect l="l" t="t" r="r" b="b"/>
              <a:pathLst>
                <a:path w="1372" h="4157" extrusionOk="0">
                  <a:moveTo>
                    <a:pt x="847" y="1"/>
                  </a:moveTo>
                  <a:cubicBezTo>
                    <a:pt x="575" y="1"/>
                    <a:pt x="325" y="215"/>
                    <a:pt x="222" y="524"/>
                  </a:cubicBezTo>
                  <a:cubicBezTo>
                    <a:pt x="76" y="969"/>
                    <a:pt x="128" y="1507"/>
                    <a:pt x="105" y="1968"/>
                  </a:cubicBezTo>
                  <a:lnTo>
                    <a:pt x="6" y="3995"/>
                  </a:lnTo>
                  <a:cubicBezTo>
                    <a:pt x="1" y="4103"/>
                    <a:pt x="81" y="4157"/>
                    <a:pt x="165" y="4157"/>
                  </a:cubicBezTo>
                  <a:cubicBezTo>
                    <a:pt x="248" y="4157"/>
                    <a:pt x="335" y="4103"/>
                    <a:pt x="340" y="3995"/>
                  </a:cubicBezTo>
                  <a:lnTo>
                    <a:pt x="427" y="2240"/>
                  </a:lnTo>
                  <a:lnTo>
                    <a:pt x="465" y="1428"/>
                  </a:lnTo>
                  <a:cubicBezTo>
                    <a:pt x="470" y="1346"/>
                    <a:pt x="502" y="315"/>
                    <a:pt x="825" y="315"/>
                  </a:cubicBezTo>
                  <a:cubicBezTo>
                    <a:pt x="879" y="315"/>
                    <a:pt x="940" y="343"/>
                    <a:pt x="1011" y="409"/>
                  </a:cubicBezTo>
                  <a:cubicBezTo>
                    <a:pt x="1046" y="442"/>
                    <a:pt x="1085" y="455"/>
                    <a:pt x="1123" y="455"/>
                  </a:cubicBezTo>
                  <a:cubicBezTo>
                    <a:pt x="1255" y="455"/>
                    <a:pt x="1371" y="287"/>
                    <a:pt x="1249" y="173"/>
                  </a:cubicBezTo>
                  <a:cubicBezTo>
                    <a:pt x="1120" y="53"/>
                    <a:pt x="981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7" name="Google Shape;11587;p21"/>
            <p:cNvSpPr/>
            <p:nvPr/>
          </p:nvSpPr>
          <p:spPr>
            <a:xfrm>
              <a:off x="4702400" y="1804300"/>
              <a:ext cx="34725" cy="8800"/>
            </a:xfrm>
            <a:custGeom>
              <a:avLst/>
              <a:gdLst/>
              <a:ahLst/>
              <a:cxnLst/>
              <a:rect l="l" t="t" r="r" b="b"/>
              <a:pathLst>
                <a:path w="1389" h="352" extrusionOk="0">
                  <a:moveTo>
                    <a:pt x="214" y="0"/>
                  </a:moveTo>
                  <a:cubicBezTo>
                    <a:pt x="1" y="0"/>
                    <a:pt x="2" y="331"/>
                    <a:pt x="217" y="335"/>
                  </a:cubicBezTo>
                  <a:lnTo>
                    <a:pt x="1174" y="351"/>
                  </a:lnTo>
                  <a:cubicBezTo>
                    <a:pt x="1175" y="351"/>
                    <a:pt x="1176" y="351"/>
                    <a:pt x="1177" y="351"/>
                  </a:cubicBezTo>
                  <a:cubicBezTo>
                    <a:pt x="1389" y="351"/>
                    <a:pt x="1388" y="20"/>
                    <a:pt x="1174" y="16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8" name="Google Shape;11588;p21"/>
            <p:cNvSpPr/>
            <p:nvPr/>
          </p:nvSpPr>
          <p:spPr>
            <a:xfrm>
              <a:off x="4781475" y="1772750"/>
              <a:ext cx="55150" cy="10900"/>
            </a:xfrm>
            <a:custGeom>
              <a:avLst/>
              <a:gdLst/>
              <a:ahLst/>
              <a:cxnLst/>
              <a:rect l="l" t="t" r="r" b="b"/>
              <a:pathLst>
                <a:path w="2206" h="436" extrusionOk="0">
                  <a:moveTo>
                    <a:pt x="1168" y="1"/>
                  </a:moveTo>
                  <a:cubicBezTo>
                    <a:pt x="842" y="1"/>
                    <a:pt x="516" y="36"/>
                    <a:pt x="197" y="108"/>
                  </a:cubicBezTo>
                  <a:cubicBezTo>
                    <a:pt x="0" y="152"/>
                    <a:pt x="64" y="436"/>
                    <a:pt x="245" y="436"/>
                  </a:cubicBezTo>
                  <a:cubicBezTo>
                    <a:pt x="258" y="436"/>
                    <a:pt x="271" y="434"/>
                    <a:pt x="285" y="431"/>
                  </a:cubicBezTo>
                  <a:cubicBezTo>
                    <a:pt x="576" y="366"/>
                    <a:pt x="872" y="333"/>
                    <a:pt x="1168" y="333"/>
                  </a:cubicBezTo>
                  <a:cubicBezTo>
                    <a:pt x="1419" y="333"/>
                    <a:pt x="1670" y="357"/>
                    <a:pt x="1917" y="404"/>
                  </a:cubicBezTo>
                  <a:cubicBezTo>
                    <a:pt x="1929" y="406"/>
                    <a:pt x="1941" y="407"/>
                    <a:pt x="1952" y="407"/>
                  </a:cubicBezTo>
                  <a:cubicBezTo>
                    <a:pt x="2136" y="407"/>
                    <a:pt x="2206" y="118"/>
                    <a:pt x="2006" y="80"/>
                  </a:cubicBezTo>
                  <a:cubicBezTo>
                    <a:pt x="1729" y="27"/>
                    <a:pt x="1448" y="1"/>
                    <a:pt x="1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89" name="Google Shape;11589;p21"/>
            <p:cNvSpPr/>
            <p:nvPr/>
          </p:nvSpPr>
          <p:spPr>
            <a:xfrm>
              <a:off x="4780675" y="1805425"/>
              <a:ext cx="57750" cy="15775"/>
            </a:xfrm>
            <a:custGeom>
              <a:avLst/>
              <a:gdLst/>
              <a:ahLst/>
              <a:cxnLst/>
              <a:rect l="l" t="t" r="r" b="b"/>
              <a:pathLst>
                <a:path w="2310" h="631" extrusionOk="0">
                  <a:moveTo>
                    <a:pt x="260" y="0"/>
                  </a:moveTo>
                  <a:cubicBezTo>
                    <a:pt x="72" y="0"/>
                    <a:pt x="0" y="293"/>
                    <a:pt x="201" y="326"/>
                  </a:cubicBezTo>
                  <a:lnTo>
                    <a:pt x="2018" y="628"/>
                  </a:lnTo>
                  <a:cubicBezTo>
                    <a:pt x="2029" y="630"/>
                    <a:pt x="2039" y="631"/>
                    <a:pt x="2050" y="631"/>
                  </a:cubicBezTo>
                  <a:cubicBezTo>
                    <a:pt x="2237" y="631"/>
                    <a:pt x="2309" y="339"/>
                    <a:pt x="2108" y="305"/>
                  </a:cubicBezTo>
                  <a:lnTo>
                    <a:pt x="291" y="3"/>
                  </a:lnTo>
                  <a:cubicBezTo>
                    <a:pt x="281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0" name="Google Shape;11590;p21"/>
            <p:cNvSpPr/>
            <p:nvPr/>
          </p:nvSpPr>
          <p:spPr>
            <a:xfrm>
              <a:off x="4858225" y="1774075"/>
              <a:ext cx="70075" cy="118875"/>
            </a:xfrm>
            <a:custGeom>
              <a:avLst/>
              <a:gdLst/>
              <a:ahLst/>
              <a:cxnLst/>
              <a:rect l="l" t="t" r="r" b="b"/>
              <a:pathLst>
                <a:path w="2803" h="4755" extrusionOk="0">
                  <a:moveTo>
                    <a:pt x="1877" y="600"/>
                  </a:moveTo>
                  <a:cubicBezTo>
                    <a:pt x="1923" y="600"/>
                    <a:pt x="1971" y="602"/>
                    <a:pt x="2020" y="604"/>
                  </a:cubicBezTo>
                  <a:cubicBezTo>
                    <a:pt x="2048" y="638"/>
                    <a:pt x="2079" y="656"/>
                    <a:pt x="2111" y="660"/>
                  </a:cubicBezTo>
                  <a:lnTo>
                    <a:pt x="2111" y="660"/>
                  </a:lnTo>
                  <a:cubicBezTo>
                    <a:pt x="2165" y="888"/>
                    <a:pt x="2220" y="1122"/>
                    <a:pt x="2266" y="1359"/>
                  </a:cubicBezTo>
                  <a:lnTo>
                    <a:pt x="2266" y="1359"/>
                  </a:lnTo>
                  <a:cubicBezTo>
                    <a:pt x="2218" y="1436"/>
                    <a:pt x="2119" y="1474"/>
                    <a:pt x="1971" y="1474"/>
                  </a:cubicBezTo>
                  <a:cubicBezTo>
                    <a:pt x="1866" y="1474"/>
                    <a:pt x="1736" y="1455"/>
                    <a:pt x="1581" y="1417"/>
                  </a:cubicBezTo>
                  <a:cubicBezTo>
                    <a:pt x="1342" y="1541"/>
                    <a:pt x="1164" y="1602"/>
                    <a:pt x="1048" y="1602"/>
                  </a:cubicBezTo>
                  <a:cubicBezTo>
                    <a:pt x="900" y="1602"/>
                    <a:pt x="853" y="1501"/>
                    <a:pt x="908" y="1298"/>
                  </a:cubicBezTo>
                  <a:cubicBezTo>
                    <a:pt x="904" y="832"/>
                    <a:pt x="1227" y="600"/>
                    <a:pt x="1877" y="600"/>
                  </a:cubicBezTo>
                  <a:close/>
                  <a:moveTo>
                    <a:pt x="1634" y="1"/>
                  </a:moveTo>
                  <a:cubicBezTo>
                    <a:pt x="913" y="1"/>
                    <a:pt x="311" y="1328"/>
                    <a:pt x="701" y="2068"/>
                  </a:cubicBezTo>
                  <a:cubicBezTo>
                    <a:pt x="874" y="2395"/>
                    <a:pt x="1176" y="2565"/>
                    <a:pt x="1501" y="2565"/>
                  </a:cubicBezTo>
                  <a:cubicBezTo>
                    <a:pt x="1671" y="2565"/>
                    <a:pt x="1848" y="2518"/>
                    <a:pt x="2014" y="2422"/>
                  </a:cubicBezTo>
                  <a:cubicBezTo>
                    <a:pt x="2164" y="2336"/>
                    <a:pt x="2279" y="2230"/>
                    <a:pt x="2367" y="2110"/>
                  </a:cubicBezTo>
                  <a:lnTo>
                    <a:pt x="2367" y="2110"/>
                  </a:lnTo>
                  <a:cubicBezTo>
                    <a:pt x="2386" y="2445"/>
                    <a:pt x="2363" y="2778"/>
                    <a:pt x="2267" y="3102"/>
                  </a:cubicBezTo>
                  <a:cubicBezTo>
                    <a:pt x="2058" y="3814"/>
                    <a:pt x="1457" y="4416"/>
                    <a:pt x="728" y="4416"/>
                  </a:cubicBezTo>
                  <a:cubicBezTo>
                    <a:pt x="581" y="4416"/>
                    <a:pt x="428" y="4391"/>
                    <a:pt x="272" y="4338"/>
                  </a:cubicBezTo>
                  <a:cubicBezTo>
                    <a:pt x="252" y="4331"/>
                    <a:pt x="234" y="4328"/>
                    <a:pt x="216" y="4328"/>
                  </a:cubicBezTo>
                  <a:cubicBezTo>
                    <a:pt x="54" y="4328"/>
                    <a:pt x="0" y="4598"/>
                    <a:pt x="184" y="4661"/>
                  </a:cubicBezTo>
                  <a:cubicBezTo>
                    <a:pt x="368" y="4725"/>
                    <a:pt x="552" y="4755"/>
                    <a:pt x="732" y="4755"/>
                  </a:cubicBezTo>
                  <a:cubicBezTo>
                    <a:pt x="1334" y="4755"/>
                    <a:pt x="1887" y="4420"/>
                    <a:pt x="2260" y="3899"/>
                  </a:cubicBezTo>
                  <a:cubicBezTo>
                    <a:pt x="2803" y="3137"/>
                    <a:pt x="2756" y="2187"/>
                    <a:pt x="2589" y="1293"/>
                  </a:cubicBezTo>
                  <a:lnTo>
                    <a:pt x="2589" y="1293"/>
                  </a:lnTo>
                  <a:cubicBezTo>
                    <a:pt x="2580" y="1026"/>
                    <a:pt x="2514" y="751"/>
                    <a:pt x="2417" y="502"/>
                  </a:cubicBezTo>
                  <a:cubicBezTo>
                    <a:pt x="2389" y="429"/>
                    <a:pt x="2331" y="393"/>
                    <a:pt x="2271" y="387"/>
                  </a:cubicBezTo>
                  <a:lnTo>
                    <a:pt x="2271" y="387"/>
                  </a:lnTo>
                  <a:cubicBezTo>
                    <a:pt x="2267" y="380"/>
                    <a:pt x="2262" y="373"/>
                    <a:pt x="2257" y="366"/>
                  </a:cubicBezTo>
                  <a:cubicBezTo>
                    <a:pt x="2053" y="108"/>
                    <a:pt x="1839" y="1"/>
                    <a:pt x="16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1" name="Google Shape;11591;p21"/>
            <p:cNvSpPr/>
            <p:nvPr/>
          </p:nvSpPr>
          <p:spPr>
            <a:xfrm>
              <a:off x="4940300" y="1746400"/>
              <a:ext cx="70500" cy="86500"/>
            </a:xfrm>
            <a:custGeom>
              <a:avLst/>
              <a:gdLst/>
              <a:ahLst/>
              <a:cxnLst/>
              <a:rect l="l" t="t" r="r" b="b"/>
              <a:pathLst>
                <a:path w="2820" h="3460" extrusionOk="0">
                  <a:moveTo>
                    <a:pt x="160" y="1"/>
                  </a:moveTo>
                  <a:cubicBezTo>
                    <a:pt x="77" y="1"/>
                    <a:pt x="0" y="53"/>
                    <a:pt x="13" y="160"/>
                  </a:cubicBezTo>
                  <a:cubicBezTo>
                    <a:pt x="125" y="1186"/>
                    <a:pt x="354" y="2197"/>
                    <a:pt x="694" y="3172"/>
                  </a:cubicBezTo>
                  <a:cubicBezTo>
                    <a:pt x="723" y="3254"/>
                    <a:pt x="788" y="3290"/>
                    <a:pt x="852" y="3290"/>
                  </a:cubicBezTo>
                  <a:cubicBezTo>
                    <a:pt x="948" y="3290"/>
                    <a:pt x="1042" y="3211"/>
                    <a:pt x="1018" y="3084"/>
                  </a:cubicBezTo>
                  <a:cubicBezTo>
                    <a:pt x="914" y="2568"/>
                    <a:pt x="789" y="1751"/>
                    <a:pt x="1483" y="1639"/>
                  </a:cubicBezTo>
                  <a:cubicBezTo>
                    <a:pt x="1537" y="1631"/>
                    <a:pt x="1587" y="1627"/>
                    <a:pt x="1635" y="1627"/>
                  </a:cubicBezTo>
                  <a:cubicBezTo>
                    <a:pt x="2407" y="1627"/>
                    <a:pt x="2437" y="2684"/>
                    <a:pt x="2305" y="3252"/>
                  </a:cubicBezTo>
                  <a:cubicBezTo>
                    <a:pt x="2275" y="3377"/>
                    <a:pt x="2380" y="3460"/>
                    <a:pt x="2479" y="3460"/>
                  </a:cubicBezTo>
                  <a:cubicBezTo>
                    <a:pt x="2545" y="3460"/>
                    <a:pt x="2608" y="3424"/>
                    <a:pt x="2627" y="3340"/>
                  </a:cubicBezTo>
                  <a:cubicBezTo>
                    <a:pt x="2820" y="2514"/>
                    <a:pt x="2651" y="1258"/>
                    <a:pt x="1552" y="1258"/>
                  </a:cubicBezTo>
                  <a:cubicBezTo>
                    <a:pt x="1545" y="1258"/>
                    <a:pt x="1538" y="1258"/>
                    <a:pt x="1530" y="1258"/>
                  </a:cubicBezTo>
                  <a:cubicBezTo>
                    <a:pt x="1021" y="1265"/>
                    <a:pt x="777" y="1570"/>
                    <a:pt x="678" y="1961"/>
                  </a:cubicBezTo>
                  <a:lnTo>
                    <a:pt x="678" y="1961"/>
                  </a:lnTo>
                  <a:cubicBezTo>
                    <a:pt x="526" y="1370"/>
                    <a:pt x="415" y="768"/>
                    <a:pt x="347" y="160"/>
                  </a:cubicBezTo>
                  <a:cubicBezTo>
                    <a:pt x="334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2" name="Google Shape;11592;p21"/>
            <p:cNvSpPr/>
            <p:nvPr/>
          </p:nvSpPr>
          <p:spPr>
            <a:xfrm>
              <a:off x="5001100" y="1744200"/>
              <a:ext cx="43750" cy="35825"/>
            </a:xfrm>
            <a:custGeom>
              <a:avLst/>
              <a:gdLst/>
              <a:ahLst/>
              <a:cxnLst/>
              <a:rect l="l" t="t" r="r" b="b"/>
              <a:pathLst>
                <a:path w="1750" h="1433" extrusionOk="0">
                  <a:moveTo>
                    <a:pt x="691" y="0"/>
                  </a:moveTo>
                  <a:cubicBezTo>
                    <a:pt x="456" y="0"/>
                    <a:pt x="216" y="116"/>
                    <a:pt x="82" y="321"/>
                  </a:cubicBezTo>
                  <a:cubicBezTo>
                    <a:pt x="0" y="447"/>
                    <a:pt x="116" y="567"/>
                    <a:pt x="234" y="567"/>
                  </a:cubicBezTo>
                  <a:cubicBezTo>
                    <a:pt x="285" y="567"/>
                    <a:pt x="336" y="545"/>
                    <a:pt x="372" y="490"/>
                  </a:cubicBezTo>
                  <a:cubicBezTo>
                    <a:pt x="436" y="390"/>
                    <a:pt x="560" y="333"/>
                    <a:pt x="681" y="333"/>
                  </a:cubicBezTo>
                  <a:cubicBezTo>
                    <a:pt x="780" y="333"/>
                    <a:pt x="877" y="372"/>
                    <a:pt x="936" y="458"/>
                  </a:cubicBezTo>
                  <a:cubicBezTo>
                    <a:pt x="1072" y="652"/>
                    <a:pt x="923" y="925"/>
                    <a:pt x="714" y="980"/>
                  </a:cubicBezTo>
                  <a:cubicBezTo>
                    <a:pt x="583" y="1013"/>
                    <a:pt x="541" y="1222"/>
                    <a:pt x="674" y="1285"/>
                  </a:cubicBezTo>
                  <a:cubicBezTo>
                    <a:pt x="883" y="1385"/>
                    <a:pt x="1089" y="1433"/>
                    <a:pt x="1307" y="1433"/>
                  </a:cubicBezTo>
                  <a:cubicBezTo>
                    <a:pt x="1385" y="1433"/>
                    <a:pt x="1465" y="1427"/>
                    <a:pt x="1547" y="1414"/>
                  </a:cubicBezTo>
                  <a:cubicBezTo>
                    <a:pt x="1749" y="1384"/>
                    <a:pt x="1676" y="1089"/>
                    <a:pt x="1486" y="1089"/>
                  </a:cubicBezTo>
                  <a:cubicBezTo>
                    <a:pt x="1477" y="1089"/>
                    <a:pt x="1468" y="1090"/>
                    <a:pt x="1458" y="1091"/>
                  </a:cubicBezTo>
                  <a:cubicBezTo>
                    <a:pt x="1406" y="1099"/>
                    <a:pt x="1354" y="1103"/>
                    <a:pt x="1302" y="1103"/>
                  </a:cubicBezTo>
                  <a:cubicBezTo>
                    <a:pt x="1247" y="1103"/>
                    <a:pt x="1193" y="1099"/>
                    <a:pt x="1139" y="1090"/>
                  </a:cubicBezTo>
                  <a:lnTo>
                    <a:pt x="1139" y="1090"/>
                  </a:lnTo>
                  <a:cubicBezTo>
                    <a:pt x="1338" y="863"/>
                    <a:pt x="1395" y="515"/>
                    <a:pt x="1203" y="252"/>
                  </a:cubicBezTo>
                  <a:cubicBezTo>
                    <a:pt x="1077" y="79"/>
                    <a:pt x="886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3" name="Google Shape;11593;p21"/>
            <p:cNvSpPr/>
            <p:nvPr/>
          </p:nvSpPr>
          <p:spPr>
            <a:xfrm>
              <a:off x="5060150" y="1774625"/>
              <a:ext cx="13650" cy="55875"/>
            </a:xfrm>
            <a:custGeom>
              <a:avLst/>
              <a:gdLst/>
              <a:ahLst/>
              <a:cxnLst/>
              <a:rect l="l" t="t" r="r" b="b"/>
              <a:pathLst>
                <a:path w="546" h="2235" extrusionOk="0">
                  <a:moveTo>
                    <a:pt x="162" y="0"/>
                  </a:moveTo>
                  <a:cubicBezTo>
                    <a:pt x="79" y="0"/>
                    <a:pt x="1" y="54"/>
                    <a:pt x="11" y="161"/>
                  </a:cubicBezTo>
                  <a:cubicBezTo>
                    <a:pt x="74" y="798"/>
                    <a:pt x="138" y="1436"/>
                    <a:pt x="201" y="2075"/>
                  </a:cubicBezTo>
                  <a:cubicBezTo>
                    <a:pt x="211" y="2181"/>
                    <a:pt x="300" y="2235"/>
                    <a:pt x="384" y="2235"/>
                  </a:cubicBezTo>
                  <a:cubicBezTo>
                    <a:pt x="467" y="2235"/>
                    <a:pt x="545" y="2182"/>
                    <a:pt x="535" y="2075"/>
                  </a:cubicBezTo>
                  <a:cubicBezTo>
                    <a:pt x="472" y="1436"/>
                    <a:pt x="408" y="798"/>
                    <a:pt x="345" y="161"/>
                  </a:cubicBez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4" name="Google Shape;11594;p21"/>
            <p:cNvSpPr/>
            <p:nvPr/>
          </p:nvSpPr>
          <p:spPr>
            <a:xfrm>
              <a:off x="5049600" y="1798900"/>
              <a:ext cx="44700" cy="12850"/>
            </a:xfrm>
            <a:custGeom>
              <a:avLst/>
              <a:gdLst/>
              <a:ahLst/>
              <a:cxnLst/>
              <a:rect l="l" t="t" r="r" b="b"/>
              <a:pathLst>
                <a:path w="1788" h="514" extrusionOk="0">
                  <a:moveTo>
                    <a:pt x="1573" y="0"/>
                  </a:moveTo>
                  <a:cubicBezTo>
                    <a:pt x="1556" y="0"/>
                    <a:pt x="1537" y="3"/>
                    <a:pt x="1516" y="11"/>
                  </a:cubicBezTo>
                  <a:cubicBezTo>
                    <a:pt x="1208" y="121"/>
                    <a:pt x="883" y="178"/>
                    <a:pt x="556" y="178"/>
                  </a:cubicBezTo>
                  <a:cubicBezTo>
                    <a:pt x="442" y="178"/>
                    <a:pt x="328" y="171"/>
                    <a:pt x="214" y="157"/>
                  </a:cubicBezTo>
                  <a:cubicBezTo>
                    <a:pt x="206" y="156"/>
                    <a:pt x="199" y="156"/>
                    <a:pt x="192" y="156"/>
                  </a:cubicBezTo>
                  <a:cubicBezTo>
                    <a:pt x="1" y="156"/>
                    <a:pt x="9" y="469"/>
                    <a:pt x="214" y="493"/>
                  </a:cubicBezTo>
                  <a:cubicBezTo>
                    <a:pt x="332" y="506"/>
                    <a:pt x="451" y="513"/>
                    <a:pt x="569" y="513"/>
                  </a:cubicBezTo>
                  <a:cubicBezTo>
                    <a:pt x="922" y="513"/>
                    <a:pt x="1273" y="453"/>
                    <a:pt x="1606" y="334"/>
                  </a:cubicBezTo>
                  <a:cubicBezTo>
                    <a:pt x="1788" y="269"/>
                    <a:pt x="1735" y="0"/>
                    <a:pt x="1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5" name="Google Shape;11595;p21"/>
            <p:cNvSpPr/>
            <p:nvPr/>
          </p:nvSpPr>
          <p:spPr>
            <a:xfrm>
              <a:off x="5128525" y="1751900"/>
              <a:ext cx="30950" cy="92925"/>
            </a:xfrm>
            <a:custGeom>
              <a:avLst/>
              <a:gdLst/>
              <a:ahLst/>
              <a:cxnLst/>
              <a:rect l="l" t="t" r="r" b="b"/>
              <a:pathLst>
                <a:path w="1238" h="3717" extrusionOk="0">
                  <a:moveTo>
                    <a:pt x="909" y="1"/>
                  </a:moveTo>
                  <a:cubicBezTo>
                    <a:pt x="588" y="1"/>
                    <a:pt x="288" y="779"/>
                    <a:pt x="234" y="995"/>
                  </a:cubicBezTo>
                  <a:cubicBezTo>
                    <a:pt x="1" y="1918"/>
                    <a:pt x="216" y="2891"/>
                    <a:pt x="786" y="3645"/>
                  </a:cubicBezTo>
                  <a:cubicBezTo>
                    <a:pt x="824" y="3695"/>
                    <a:pt x="876" y="3716"/>
                    <a:pt x="927" y="3716"/>
                  </a:cubicBezTo>
                  <a:cubicBezTo>
                    <a:pt x="1050" y="3716"/>
                    <a:pt x="1168" y="3597"/>
                    <a:pt x="1076" y="3475"/>
                  </a:cubicBezTo>
                  <a:cubicBezTo>
                    <a:pt x="744" y="3036"/>
                    <a:pt x="529" y="2539"/>
                    <a:pt x="484" y="1987"/>
                  </a:cubicBezTo>
                  <a:cubicBezTo>
                    <a:pt x="464" y="1747"/>
                    <a:pt x="477" y="1506"/>
                    <a:pt x="516" y="1270"/>
                  </a:cubicBezTo>
                  <a:cubicBezTo>
                    <a:pt x="544" y="1117"/>
                    <a:pt x="885" y="376"/>
                    <a:pt x="866" y="345"/>
                  </a:cubicBezTo>
                  <a:lnTo>
                    <a:pt x="866" y="345"/>
                  </a:lnTo>
                  <a:cubicBezTo>
                    <a:pt x="901" y="400"/>
                    <a:pt x="953" y="422"/>
                    <a:pt x="1004" y="422"/>
                  </a:cubicBezTo>
                  <a:cubicBezTo>
                    <a:pt x="1121" y="422"/>
                    <a:pt x="1237" y="303"/>
                    <a:pt x="1155" y="176"/>
                  </a:cubicBezTo>
                  <a:cubicBezTo>
                    <a:pt x="1074" y="52"/>
                    <a:pt x="991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6" name="Google Shape;11596;p21"/>
            <p:cNvSpPr/>
            <p:nvPr/>
          </p:nvSpPr>
          <p:spPr>
            <a:xfrm>
              <a:off x="5176550" y="1786625"/>
              <a:ext cx="39400" cy="55925"/>
            </a:xfrm>
            <a:custGeom>
              <a:avLst/>
              <a:gdLst/>
              <a:ahLst/>
              <a:cxnLst/>
              <a:rect l="l" t="t" r="r" b="b"/>
              <a:pathLst>
                <a:path w="1576" h="2237" extrusionOk="0">
                  <a:moveTo>
                    <a:pt x="921" y="0"/>
                  </a:moveTo>
                  <a:cubicBezTo>
                    <a:pt x="748" y="0"/>
                    <a:pt x="578" y="47"/>
                    <a:pt x="423" y="151"/>
                  </a:cubicBezTo>
                  <a:cubicBezTo>
                    <a:pt x="174" y="317"/>
                    <a:pt x="0" y="631"/>
                    <a:pt x="130" y="926"/>
                  </a:cubicBezTo>
                  <a:cubicBezTo>
                    <a:pt x="276" y="1254"/>
                    <a:pt x="650" y="1286"/>
                    <a:pt x="931" y="1430"/>
                  </a:cubicBezTo>
                  <a:cubicBezTo>
                    <a:pt x="1028" y="1476"/>
                    <a:pt x="1111" y="1551"/>
                    <a:pt x="1169" y="1641"/>
                  </a:cubicBezTo>
                  <a:lnTo>
                    <a:pt x="1022" y="1821"/>
                  </a:lnTo>
                  <a:cubicBezTo>
                    <a:pt x="1006" y="1828"/>
                    <a:pt x="986" y="1830"/>
                    <a:pt x="965" y="1830"/>
                  </a:cubicBezTo>
                  <a:cubicBezTo>
                    <a:pt x="900" y="1830"/>
                    <a:pt x="821" y="1808"/>
                    <a:pt x="766" y="1806"/>
                  </a:cubicBezTo>
                  <a:cubicBezTo>
                    <a:pt x="743" y="1805"/>
                    <a:pt x="721" y="1804"/>
                    <a:pt x="699" y="1804"/>
                  </a:cubicBezTo>
                  <a:cubicBezTo>
                    <a:pt x="553" y="1804"/>
                    <a:pt x="425" y="1826"/>
                    <a:pt x="301" y="1917"/>
                  </a:cubicBezTo>
                  <a:cubicBezTo>
                    <a:pt x="158" y="2021"/>
                    <a:pt x="247" y="2237"/>
                    <a:pt x="382" y="2237"/>
                  </a:cubicBezTo>
                  <a:cubicBezTo>
                    <a:pt x="410" y="2237"/>
                    <a:pt x="440" y="2227"/>
                    <a:pt x="470" y="2205"/>
                  </a:cubicBezTo>
                  <a:cubicBezTo>
                    <a:pt x="550" y="2147"/>
                    <a:pt x="641" y="2133"/>
                    <a:pt x="737" y="2133"/>
                  </a:cubicBezTo>
                  <a:cubicBezTo>
                    <a:pt x="838" y="2133"/>
                    <a:pt x="944" y="2149"/>
                    <a:pt x="1047" y="2149"/>
                  </a:cubicBezTo>
                  <a:cubicBezTo>
                    <a:pt x="1121" y="2149"/>
                    <a:pt x="1194" y="2141"/>
                    <a:pt x="1262" y="2111"/>
                  </a:cubicBezTo>
                  <a:cubicBezTo>
                    <a:pt x="1471" y="2024"/>
                    <a:pt x="1576" y="1789"/>
                    <a:pt x="1501" y="1575"/>
                  </a:cubicBezTo>
                  <a:cubicBezTo>
                    <a:pt x="1416" y="1312"/>
                    <a:pt x="1169" y="1165"/>
                    <a:pt x="926" y="1069"/>
                  </a:cubicBezTo>
                  <a:cubicBezTo>
                    <a:pt x="839" y="1035"/>
                    <a:pt x="749" y="1013"/>
                    <a:pt x="665" y="971"/>
                  </a:cubicBezTo>
                  <a:cubicBezTo>
                    <a:pt x="502" y="890"/>
                    <a:pt x="481" y="883"/>
                    <a:pt x="499" y="680"/>
                  </a:cubicBezTo>
                  <a:cubicBezTo>
                    <a:pt x="519" y="486"/>
                    <a:pt x="577" y="410"/>
                    <a:pt x="764" y="354"/>
                  </a:cubicBezTo>
                  <a:cubicBezTo>
                    <a:pt x="820" y="338"/>
                    <a:pt x="877" y="330"/>
                    <a:pt x="935" y="330"/>
                  </a:cubicBezTo>
                  <a:cubicBezTo>
                    <a:pt x="1022" y="330"/>
                    <a:pt x="1109" y="348"/>
                    <a:pt x="1190" y="384"/>
                  </a:cubicBezTo>
                  <a:cubicBezTo>
                    <a:pt x="1215" y="395"/>
                    <a:pt x="1239" y="400"/>
                    <a:pt x="1262" y="400"/>
                  </a:cubicBezTo>
                  <a:cubicBezTo>
                    <a:pt x="1423" y="400"/>
                    <a:pt x="1531" y="170"/>
                    <a:pt x="1358" y="96"/>
                  </a:cubicBezTo>
                  <a:cubicBezTo>
                    <a:pt x="1215" y="34"/>
                    <a:pt x="1067" y="0"/>
                    <a:pt x="9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7" name="Google Shape;11597;p21"/>
            <p:cNvSpPr/>
            <p:nvPr/>
          </p:nvSpPr>
          <p:spPr>
            <a:xfrm>
              <a:off x="5233975" y="1746675"/>
              <a:ext cx="42650" cy="92275"/>
            </a:xfrm>
            <a:custGeom>
              <a:avLst/>
              <a:gdLst/>
              <a:ahLst/>
              <a:cxnLst/>
              <a:rect l="l" t="t" r="r" b="b"/>
              <a:pathLst>
                <a:path w="1706" h="3691" extrusionOk="0">
                  <a:moveTo>
                    <a:pt x="231" y="1"/>
                  </a:moveTo>
                  <a:cubicBezTo>
                    <a:pt x="115" y="1"/>
                    <a:pt x="0" y="121"/>
                    <a:pt x="80" y="249"/>
                  </a:cubicBezTo>
                  <a:cubicBezTo>
                    <a:pt x="537" y="978"/>
                    <a:pt x="1328" y="2705"/>
                    <a:pt x="472" y="3413"/>
                  </a:cubicBezTo>
                  <a:cubicBezTo>
                    <a:pt x="341" y="3521"/>
                    <a:pt x="461" y="3690"/>
                    <a:pt x="599" y="3690"/>
                  </a:cubicBezTo>
                  <a:cubicBezTo>
                    <a:pt x="635" y="3690"/>
                    <a:pt x="673" y="3678"/>
                    <a:pt x="708" y="3649"/>
                  </a:cubicBezTo>
                  <a:cubicBezTo>
                    <a:pt x="1706" y="2826"/>
                    <a:pt x="910" y="943"/>
                    <a:pt x="368" y="80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8" name="Google Shape;11598;p21"/>
            <p:cNvSpPr/>
            <p:nvPr/>
          </p:nvSpPr>
          <p:spPr>
            <a:xfrm>
              <a:off x="5279550" y="1758650"/>
              <a:ext cx="40325" cy="86875"/>
            </a:xfrm>
            <a:custGeom>
              <a:avLst/>
              <a:gdLst/>
              <a:ahLst/>
              <a:cxnLst/>
              <a:rect l="l" t="t" r="r" b="b"/>
              <a:pathLst>
                <a:path w="1613" h="3475" extrusionOk="0">
                  <a:moveTo>
                    <a:pt x="656" y="1"/>
                  </a:moveTo>
                  <a:cubicBezTo>
                    <a:pt x="588" y="1"/>
                    <a:pt x="518" y="34"/>
                    <a:pt x="485" y="112"/>
                  </a:cubicBezTo>
                  <a:lnTo>
                    <a:pt x="485" y="110"/>
                  </a:lnTo>
                  <a:lnTo>
                    <a:pt x="485" y="110"/>
                  </a:lnTo>
                  <a:cubicBezTo>
                    <a:pt x="0" y="1267"/>
                    <a:pt x="308" y="2603"/>
                    <a:pt x="1250" y="3431"/>
                  </a:cubicBezTo>
                  <a:cubicBezTo>
                    <a:pt x="1285" y="3462"/>
                    <a:pt x="1323" y="3475"/>
                    <a:pt x="1361" y="3475"/>
                  </a:cubicBezTo>
                  <a:cubicBezTo>
                    <a:pt x="1495" y="3475"/>
                    <a:pt x="1613" y="3306"/>
                    <a:pt x="1486" y="3193"/>
                  </a:cubicBezTo>
                  <a:cubicBezTo>
                    <a:pt x="624" y="2434"/>
                    <a:pt x="363" y="1256"/>
                    <a:pt x="809" y="200"/>
                  </a:cubicBezTo>
                  <a:cubicBezTo>
                    <a:pt x="860" y="80"/>
                    <a:pt x="760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599" name="Google Shape;11599;p21"/>
            <p:cNvSpPr/>
            <p:nvPr/>
          </p:nvSpPr>
          <p:spPr>
            <a:xfrm>
              <a:off x="5326650" y="1790950"/>
              <a:ext cx="52950" cy="41750"/>
            </a:xfrm>
            <a:custGeom>
              <a:avLst/>
              <a:gdLst/>
              <a:ahLst/>
              <a:cxnLst/>
              <a:rect l="l" t="t" r="r" b="b"/>
              <a:pathLst>
                <a:path w="2118" h="1670" extrusionOk="0">
                  <a:moveTo>
                    <a:pt x="256" y="0"/>
                  </a:moveTo>
                  <a:cubicBezTo>
                    <a:pt x="120" y="0"/>
                    <a:pt x="0" y="169"/>
                    <a:pt x="130" y="278"/>
                  </a:cubicBezTo>
                  <a:lnTo>
                    <a:pt x="1750" y="1628"/>
                  </a:lnTo>
                  <a:cubicBezTo>
                    <a:pt x="1785" y="1657"/>
                    <a:pt x="1823" y="1670"/>
                    <a:pt x="1860" y="1670"/>
                  </a:cubicBezTo>
                  <a:cubicBezTo>
                    <a:pt x="1997" y="1670"/>
                    <a:pt x="2117" y="1500"/>
                    <a:pt x="1986" y="1392"/>
                  </a:cubicBezTo>
                  <a:lnTo>
                    <a:pt x="366" y="42"/>
                  </a:ln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0" name="Google Shape;11600;p21"/>
            <p:cNvSpPr/>
            <p:nvPr/>
          </p:nvSpPr>
          <p:spPr>
            <a:xfrm>
              <a:off x="5335325" y="1789250"/>
              <a:ext cx="36850" cy="50250"/>
            </a:xfrm>
            <a:custGeom>
              <a:avLst/>
              <a:gdLst/>
              <a:ahLst/>
              <a:cxnLst/>
              <a:rect l="l" t="t" r="r" b="b"/>
              <a:pathLst>
                <a:path w="1474" h="2010" extrusionOk="0">
                  <a:moveTo>
                    <a:pt x="1242" y="0"/>
                  </a:moveTo>
                  <a:cubicBezTo>
                    <a:pt x="1192" y="0"/>
                    <a:pt x="1141" y="23"/>
                    <a:pt x="1107" y="79"/>
                  </a:cubicBezTo>
                  <a:lnTo>
                    <a:pt x="79" y="1760"/>
                  </a:lnTo>
                  <a:cubicBezTo>
                    <a:pt x="0" y="1888"/>
                    <a:pt x="116" y="2009"/>
                    <a:pt x="232" y="2009"/>
                  </a:cubicBezTo>
                  <a:cubicBezTo>
                    <a:pt x="283" y="2009"/>
                    <a:pt x="334" y="1986"/>
                    <a:pt x="369" y="1930"/>
                  </a:cubicBezTo>
                  <a:cubicBezTo>
                    <a:pt x="710" y="1370"/>
                    <a:pt x="1052" y="808"/>
                    <a:pt x="1395" y="249"/>
                  </a:cubicBezTo>
                  <a:cubicBezTo>
                    <a:pt x="1474" y="120"/>
                    <a:pt x="1358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1" name="Google Shape;11601;p21"/>
            <p:cNvSpPr/>
            <p:nvPr/>
          </p:nvSpPr>
          <p:spPr>
            <a:xfrm>
              <a:off x="5394700" y="1782525"/>
              <a:ext cx="16425" cy="56125"/>
            </a:xfrm>
            <a:custGeom>
              <a:avLst/>
              <a:gdLst/>
              <a:ahLst/>
              <a:cxnLst/>
              <a:rect l="l" t="t" r="r" b="b"/>
              <a:pathLst>
                <a:path w="657" h="2245" extrusionOk="0">
                  <a:moveTo>
                    <a:pt x="207" y="1"/>
                  </a:moveTo>
                  <a:cubicBezTo>
                    <a:pt x="109" y="1"/>
                    <a:pt x="0" y="84"/>
                    <a:pt x="19" y="211"/>
                  </a:cubicBezTo>
                  <a:cubicBezTo>
                    <a:pt x="119" y="849"/>
                    <a:pt x="216" y="1486"/>
                    <a:pt x="315" y="2124"/>
                  </a:cubicBezTo>
                  <a:cubicBezTo>
                    <a:pt x="328" y="2208"/>
                    <a:pt x="387" y="2245"/>
                    <a:pt x="451" y="2245"/>
                  </a:cubicBezTo>
                  <a:cubicBezTo>
                    <a:pt x="548" y="2245"/>
                    <a:pt x="656" y="2162"/>
                    <a:pt x="637" y="2035"/>
                  </a:cubicBezTo>
                  <a:lnTo>
                    <a:pt x="343" y="122"/>
                  </a:lnTo>
                  <a:cubicBezTo>
                    <a:pt x="330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2" name="Google Shape;11602;p21"/>
            <p:cNvSpPr/>
            <p:nvPr/>
          </p:nvSpPr>
          <p:spPr>
            <a:xfrm>
              <a:off x="5391175" y="1806275"/>
              <a:ext cx="37650" cy="10700"/>
            </a:xfrm>
            <a:custGeom>
              <a:avLst/>
              <a:gdLst/>
              <a:ahLst/>
              <a:cxnLst/>
              <a:rect l="l" t="t" r="r" b="b"/>
              <a:pathLst>
                <a:path w="1506" h="428" extrusionOk="0">
                  <a:moveTo>
                    <a:pt x="948" y="1"/>
                  </a:moveTo>
                  <a:cubicBezTo>
                    <a:pt x="694" y="1"/>
                    <a:pt x="439" y="33"/>
                    <a:pt x="192" y="98"/>
                  </a:cubicBezTo>
                  <a:cubicBezTo>
                    <a:pt x="1" y="149"/>
                    <a:pt x="62" y="428"/>
                    <a:pt x="237" y="428"/>
                  </a:cubicBezTo>
                  <a:cubicBezTo>
                    <a:pt x="251" y="428"/>
                    <a:pt x="267" y="426"/>
                    <a:pt x="282" y="422"/>
                  </a:cubicBezTo>
                  <a:cubicBezTo>
                    <a:pt x="506" y="364"/>
                    <a:pt x="735" y="335"/>
                    <a:pt x="965" y="335"/>
                  </a:cubicBezTo>
                  <a:cubicBezTo>
                    <a:pt x="1074" y="335"/>
                    <a:pt x="1183" y="341"/>
                    <a:pt x="1292" y="355"/>
                  </a:cubicBezTo>
                  <a:cubicBezTo>
                    <a:pt x="1300" y="356"/>
                    <a:pt x="1307" y="356"/>
                    <a:pt x="1314" y="356"/>
                  </a:cubicBezTo>
                  <a:cubicBezTo>
                    <a:pt x="1505" y="356"/>
                    <a:pt x="1497" y="44"/>
                    <a:pt x="1292" y="21"/>
                  </a:cubicBezTo>
                  <a:cubicBezTo>
                    <a:pt x="1178" y="7"/>
                    <a:pt x="1063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3" name="Google Shape;11603;p21"/>
            <p:cNvSpPr/>
            <p:nvPr/>
          </p:nvSpPr>
          <p:spPr>
            <a:xfrm>
              <a:off x="5439150" y="1773125"/>
              <a:ext cx="61900" cy="69250"/>
            </a:xfrm>
            <a:custGeom>
              <a:avLst/>
              <a:gdLst/>
              <a:ahLst/>
              <a:cxnLst/>
              <a:rect l="l" t="t" r="r" b="b"/>
              <a:pathLst>
                <a:path w="2476" h="2770" extrusionOk="0">
                  <a:moveTo>
                    <a:pt x="654" y="0"/>
                  </a:moveTo>
                  <a:cubicBezTo>
                    <a:pt x="392" y="0"/>
                    <a:pt x="137" y="139"/>
                    <a:pt x="43" y="419"/>
                  </a:cubicBezTo>
                  <a:cubicBezTo>
                    <a:pt x="0" y="543"/>
                    <a:pt x="102" y="624"/>
                    <a:pt x="204" y="624"/>
                  </a:cubicBezTo>
                  <a:cubicBezTo>
                    <a:pt x="271" y="624"/>
                    <a:pt x="338" y="589"/>
                    <a:pt x="365" y="509"/>
                  </a:cubicBezTo>
                  <a:cubicBezTo>
                    <a:pt x="409" y="380"/>
                    <a:pt x="502" y="331"/>
                    <a:pt x="604" y="331"/>
                  </a:cubicBezTo>
                  <a:cubicBezTo>
                    <a:pt x="755" y="331"/>
                    <a:pt x="927" y="438"/>
                    <a:pt x="992" y="553"/>
                  </a:cubicBezTo>
                  <a:cubicBezTo>
                    <a:pt x="1141" y="819"/>
                    <a:pt x="1034" y="1153"/>
                    <a:pt x="903" y="1405"/>
                  </a:cubicBezTo>
                  <a:cubicBezTo>
                    <a:pt x="717" y="1762"/>
                    <a:pt x="462" y="2068"/>
                    <a:pt x="310" y="2443"/>
                  </a:cubicBezTo>
                  <a:cubicBezTo>
                    <a:pt x="271" y="2542"/>
                    <a:pt x="369" y="2656"/>
                    <a:pt x="466" y="2656"/>
                  </a:cubicBezTo>
                  <a:cubicBezTo>
                    <a:pt x="468" y="2656"/>
                    <a:pt x="470" y="2655"/>
                    <a:pt x="472" y="2655"/>
                  </a:cubicBezTo>
                  <a:cubicBezTo>
                    <a:pt x="575" y="2652"/>
                    <a:pt x="678" y="2650"/>
                    <a:pt x="782" y="2650"/>
                  </a:cubicBezTo>
                  <a:cubicBezTo>
                    <a:pt x="1252" y="2650"/>
                    <a:pt x="1721" y="2689"/>
                    <a:pt x="2185" y="2767"/>
                  </a:cubicBezTo>
                  <a:cubicBezTo>
                    <a:pt x="2195" y="2769"/>
                    <a:pt x="2206" y="2769"/>
                    <a:pt x="2216" y="2769"/>
                  </a:cubicBezTo>
                  <a:cubicBezTo>
                    <a:pt x="2404" y="2769"/>
                    <a:pt x="2476" y="2478"/>
                    <a:pt x="2273" y="2443"/>
                  </a:cubicBezTo>
                  <a:cubicBezTo>
                    <a:pt x="1775" y="2359"/>
                    <a:pt x="1272" y="2316"/>
                    <a:pt x="766" y="2316"/>
                  </a:cubicBezTo>
                  <a:cubicBezTo>
                    <a:pt x="757" y="2316"/>
                    <a:pt x="748" y="2317"/>
                    <a:pt x="738" y="2317"/>
                  </a:cubicBezTo>
                  <a:lnTo>
                    <a:pt x="738" y="2317"/>
                  </a:lnTo>
                  <a:cubicBezTo>
                    <a:pt x="1077" y="1697"/>
                    <a:pt x="1750" y="942"/>
                    <a:pt x="1228" y="274"/>
                  </a:cubicBezTo>
                  <a:cubicBezTo>
                    <a:pt x="1086" y="92"/>
                    <a:pt x="868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4" name="Google Shape;11604;p21"/>
            <p:cNvSpPr/>
            <p:nvPr/>
          </p:nvSpPr>
          <p:spPr>
            <a:xfrm>
              <a:off x="5495200" y="1771675"/>
              <a:ext cx="59375" cy="70050"/>
            </a:xfrm>
            <a:custGeom>
              <a:avLst/>
              <a:gdLst/>
              <a:ahLst/>
              <a:cxnLst/>
              <a:rect l="l" t="t" r="r" b="b"/>
              <a:pathLst>
                <a:path w="2375" h="2802" extrusionOk="0">
                  <a:moveTo>
                    <a:pt x="204" y="1"/>
                  </a:moveTo>
                  <a:cubicBezTo>
                    <a:pt x="104" y="1"/>
                    <a:pt x="0" y="83"/>
                    <a:pt x="34" y="209"/>
                  </a:cubicBezTo>
                  <a:cubicBezTo>
                    <a:pt x="256" y="1028"/>
                    <a:pt x="476" y="1848"/>
                    <a:pt x="697" y="2669"/>
                  </a:cubicBezTo>
                  <a:lnTo>
                    <a:pt x="697" y="2669"/>
                  </a:lnTo>
                  <a:cubicBezTo>
                    <a:pt x="698" y="2673"/>
                    <a:pt x="699" y="2677"/>
                    <a:pt x="699" y="2681"/>
                  </a:cubicBezTo>
                  <a:lnTo>
                    <a:pt x="701" y="2681"/>
                  </a:lnTo>
                  <a:lnTo>
                    <a:pt x="701" y="2681"/>
                  </a:lnTo>
                  <a:cubicBezTo>
                    <a:pt x="701" y="2681"/>
                    <a:pt x="701" y="2681"/>
                    <a:pt x="701" y="2681"/>
                  </a:cubicBezTo>
                  <a:cubicBezTo>
                    <a:pt x="723" y="2766"/>
                    <a:pt x="783" y="2802"/>
                    <a:pt x="845" y="2802"/>
                  </a:cubicBezTo>
                  <a:cubicBezTo>
                    <a:pt x="940" y="2802"/>
                    <a:pt x="1041" y="2717"/>
                    <a:pt x="1023" y="2591"/>
                  </a:cubicBezTo>
                  <a:cubicBezTo>
                    <a:pt x="987" y="2350"/>
                    <a:pt x="984" y="2120"/>
                    <a:pt x="1044" y="1882"/>
                  </a:cubicBezTo>
                  <a:cubicBezTo>
                    <a:pt x="1074" y="1758"/>
                    <a:pt x="1164" y="1406"/>
                    <a:pt x="1283" y="1336"/>
                  </a:cubicBezTo>
                  <a:lnTo>
                    <a:pt x="1846" y="1327"/>
                  </a:lnTo>
                  <a:cubicBezTo>
                    <a:pt x="1904" y="1452"/>
                    <a:pt x="1948" y="1582"/>
                    <a:pt x="1979" y="1716"/>
                  </a:cubicBezTo>
                  <a:cubicBezTo>
                    <a:pt x="2026" y="1917"/>
                    <a:pt x="2037" y="2120"/>
                    <a:pt x="2032" y="2324"/>
                  </a:cubicBezTo>
                  <a:cubicBezTo>
                    <a:pt x="2030" y="2432"/>
                    <a:pt x="2113" y="2486"/>
                    <a:pt x="2197" y="2486"/>
                  </a:cubicBezTo>
                  <a:cubicBezTo>
                    <a:pt x="2280" y="2486"/>
                    <a:pt x="2365" y="2432"/>
                    <a:pt x="2366" y="2324"/>
                  </a:cubicBezTo>
                  <a:cubicBezTo>
                    <a:pt x="2375" y="1874"/>
                    <a:pt x="2251" y="768"/>
                    <a:pt x="1611" y="768"/>
                  </a:cubicBezTo>
                  <a:cubicBezTo>
                    <a:pt x="1566" y="768"/>
                    <a:pt x="1517" y="773"/>
                    <a:pt x="1466" y="785"/>
                  </a:cubicBezTo>
                  <a:cubicBezTo>
                    <a:pt x="1085" y="874"/>
                    <a:pt x="869" y="1226"/>
                    <a:pt x="763" y="1627"/>
                  </a:cubicBezTo>
                  <a:lnTo>
                    <a:pt x="763" y="1627"/>
                  </a:lnTo>
                  <a:lnTo>
                    <a:pt x="356" y="119"/>
                  </a:lnTo>
                  <a:cubicBezTo>
                    <a:pt x="334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5" name="Google Shape;11605;p21"/>
            <p:cNvSpPr/>
            <p:nvPr/>
          </p:nvSpPr>
          <p:spPr>
            <a:xfrm>
              <a:off x="5549625" y="1760450"/>
              <a:ext cx="29725" cy="88175"/>
            </a:xfrm>
            <a:custGeom>
              <a:avLst/>
              <a:gdLst/>
              <a:ahLst/>
              <a:cxnLst/>
              <a:rect l="l" t="t" r="r" b="b"/>
              <a:pathLst>
                <a:path w="1189" h="3527" extrusionOk="0">
                  <a:moveTo>
                    <a:pt x="260" y="1"/>
                  </a:moveTo>
                  <a:cubicBezTo>
                    <a:pt x="73" y="1"/>
                    <a:pt x="1" y="292"/>
                    <a:pt x="203" y="327"/>
                  </a:cubicBezTo>
                  <a:cubicBezTo>
                    <a:pt x="1094" y="476"/>
                    <a:pt x="818" y="2740"/>
                    <a:pt x="765" y="3365"/>
                  </a:cubicBezTo>
                  <a:cubicBezTo>
                    <a:pt x="756" y="3473"/>
                    <a:pt x="835" y="3526"/>
                    <a:pt x="919" y="3526"/>
                  </a:cubicBezTo>
                  <a:cubicBezTo>
                    <a:pt x="1003" y="3526"/>
                    <a:pt x="1091" y="3472"/>
                    <a:pt x="1100" y="3365"/>
                  </a:cubicBezTo>
                  <a:cubicBezTo>
                    <a:pt x="1167" y="2560"/>
                    <a:pt x="1189" y="1703"/>
                    <a:pt x="1021" y="906"/>
                  </a:cubicBezTo>
                  <a:cubicBezTo>
                    <a:pt x="932" y="490"/>
                    <a:pt x="748" y="80"/>
                    <a:pt x="292" y="3"/>
                  </a:cubicBezTo>
                  <a:cubicBezTo>
                    <a:pt x="281" y="1"/>
                    <a:pt x="27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6" name="Google Shape;11606;p21"/>
            <p:cNvSpPr/>
            <p:nvPr/>
          </p:nvSpPr>
          <p:spPr>
            <a:xfrm>
              <a:off x="5577400" y="1737725"/>
              <a:ext cx="32150" cy="51675"/>
            </a:xfrm>
            <a:custGeom>
              <a:avLst/>
              <a:gdLst/>
              <a:ahLst/>
              <a:cxnLst/>
              <a:rect l="l" t="t" r="r" b="b"/>
              <a:pathLst>
                <a:path w="1286" h="2067" extrusionOk="0">
                  <a:moveTo>
                    <a:pt x="413" y="1"/>
                  </a:moveTo>
                  <a:cubicBezTo>
                    <a:pt x="287" y="1"/>
                    <a:pt x="165" y="61"/>
                    <a:pt x="84" y="183"/>
                  </a:cubicBezTo>
                  <a:cubicBezTo>
                    <a:pt x="1" y="309"/>
                    <a:pt x="116" y="428"/>
                    <a:pt x="234" y="428"/>
                  </a:cubicBezTo>
                  <a:cubicBezTo>
                    <a:pt x="286" y="428"/>
                    <a:pt x="337" y="405"/>
                    <a:pt x="374" y="351"/>
                  </a:cubicBezTo>
                  <a:cubicBezTo>
                    <a:pt x="390" y="348"/>
                    <a:pt x="406" y="347"/>
                    <a:pt x="420" y="347"/>
                  </a:cubicBezTo>
                  <a:cubicBezTo>
                    <a:pt x="546" y="347"/>
                    <a:pt x="563" y="452"/>
                    <a:pt x="473" y="661"/>
                  </a:cubicBezTo>
                  <a:cubicBezTo>
                    <a:pt x="441" y="722"/>
                    <a:pt x="406" y="780"/>
                    <a:pt x="366" y="836"/>
                  </a:cubicBezTo>
                  <a:cubicBezTo>
                    <a:pt x="303" y="931"/>
                    <a:pt x="367" y="1051"/>
                    <a:pt x="465" y="1082"/>
                  </a:cubicBezTo>
                  <a:cubicBezTo>
                    <a:pt x="604" y="1126"/>
                    <a:pt x="770" y="1201"/>
                    <a:pt x="840" y="1339"/>
                  </a:cubicBezTo>
                  <a:cubicBezTo>
                    <a:pt x="906" y="1471"/>
                    <a:pt x="856" y="1743"/>
                    <a:pt x="688" y="1743"/>
                  </a:cubicBezTo>
                  <a:cubicBezTo>
                    <a:pt x="656" y="1743"/>
                    <a:pt x="619" y="1733"/>
                    <a:pt x="578" y="1710"/>
                  </a:cubicBezTo>
                  <a:cubicBezTo>
                    <a:pt x="550" y="1694"/>
                    <a:pt x="522" y="1687"/>
                    <a:pt x="495" y="1687"/>
                  </a:cubicBezTo>
                  <a:cubicBezTo>
                    <a:pt x="347" y="1687"/>
                    <a:pt x="249" y="1909"/>
                    <a:pt x="409" y="2000"/>
                  </a:cubicBezTo>
                  <a:cubicBezTo>
                    <a:pt x="489" y="2045"/>
                    <a:pt x="575" y="2066"/>
                    <a:pt x="660" y="2066"/>
                  </a:cubicBezTo>
                  <a:cubicBezTo>
                    <a:pt x="915" y="2066"/>
                    <a:pt x="1159" y="1879"/>
                    <a:pt x="1214" y="1608"/>
                  </a:cubicBezTo>
                  <a:cubicBezTo>
                    <a:pt x="1285" y="1262"/>
                    <a:pt x="1038" y="990"/>
                    <a:pt x="750" y="841"/>
                  </a:cubicBezTo>
                  <a:lnTo>
                    <a:pt x="750" y="841"/>
                  </a:lnTo>
                  <a:cubicBezTo>
                    <a:pt x="871" y="603"/>
                    <a:pt x="936" y="315"/>
                    <a:pt x="712" y="119"/>
                  </a:cubicBezTo>
                  <a:cubicBezTo>
                    <a:pt x="622" y="41"/>
                    <a:pt x="516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7" name="Google Shape;11607;p21"/>
            <p:cNvSpPr/>
            <p:nvPr/>
          </p:nvSpPr>
          <p:spPr>
            <a:xfrm>
              <a:off x="5630825" y="1774600"/>
              <a:ext cx="64150" cy="47425"/>
            </a:xfrm>
            <a:custGeom>
              <a:avLst/>
              <a:gdLst/>
              <a:ahLst/>
              <a:cxnLst/>
              <a:rect l="l" t="t" r="r" b="b"/>
              <a:pathLst>
                <a:path w="2566" h="1897" extrusionOk="0">
                  <a:moveTo>
                    <a:pt x="256" y="1"/>
                  </a:moveTo>
                  <a:cubicBezTo>
                    <a:pt x="119" y="1"/>
                    <a:pt x="0" y="170"/>
                    <a:pt x="130" y="279"/>
                  </a:cubicBezTo>
                  <a:cubicBezTo>
                    <a:pt x="804" y="850"/>
                    <a:pt x="1510" y="1381"/>
                    <a:pt x="2247" y="1869"/>
                  </a:cubicBezTo>
                  <a:cubicBezTo>
                    <a:pt x="2276" y="1888"/>
                    <a:pt x="2306" y="1897"/>
                    <a:pt x="2333" y="1897"/>
                  </a:cubicBezTo>
                  <a:cubicBezTo>
                    <a:pt x="2473" y="1897"/>
                    <a:pt x="2565" y="1678"/>
                    <a:pt x="2416" y="1579"/>
                  </a:cubicBezTo>
                  <a:cubicBezTo>
                    <a:pt x="1702" y="1108"/>
                    <a:pt x="1019" y="595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8" name="Google Shape;11608;p21"/>
            <p:cNvSpPr/>
            <p:nvPr/>
          </p:nvSpPr>
          <p:spPr>
            <a:xfrm>
              <a:off x="5630475" y="1772825"/>
              <a:ext cx="53050" cy="62425"/>
            </a:xfrm>
            <a:custGeom>
              <a:avLst/>
              <a:gdLst/>
              <a:ahLst/>
              <a:cxnLst/>
              <a:rect l="l" t="t" r="r" b="b"/>
              <a:pathLst>
                <a:path w="2122" h="2497" extrusionOk="0">
                  <a:moveTo>
                    <a:pt x="1882" y="0"/>
                  </a:moveTo>
                  <a:cubicBezTo>
                    <a:pt x="1831" y="0"/>
                    <a:pt x="1779" y="21"/>
                    <a:pt x="1741" y="71"/>
                  </a:cubicBezTo>
                  <a:lnTo>
                    <a:pt x="92" y="2257"/>
                  </a:lnTo>
                  <a:cubicBezTo>
                    <a:pt x="0" y="2378"/>
                    <a:pt x="118" y="2497"/>
                    <a:pt x="241" y="2497"/>
                  </a:cubicBezTo>
                  <a:cubicBezTo>
                    <a:pt x="292" y="2497"/>
                    <a:pt x="344" y="2476"/>
                    <a:pt x="381" y="2426"/>
                  </a:cubicBezTo>
                  <a:lnTo>
                    <a:pt x="2030" y="240"/>
                  </a:lnTo>
                  <a:cubicBezTo>
                    <a:pt x="2122" y="119"/>
                    <a:pt x="200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09" name="Google Shape;11609;p21"/>
            <p:cNvSpPr/>
            <p:nvPr/>
          </p:nvSpPr>
          <p:spPr>
            <a:xfrm>
              <a:off x="5705450" y="1755500"/>
              <a:ext cx="64000" cy="91325"/>
            </a:xfrm>
            <a:custGeom>
              <a:avLst/>
              <a:gdLst/>
              <a:ahLst/>
              <a:cxnLst/>
              <a:rect l="l" t="t" r="r" b="b"/>
              <a:pathLst>
                <a:path w="2560" h="3653" extrusionOk="0">
                  <a:moveTo>
                    <a:pt x="1347" y="728"/>
                  </a:moveTo>
                  <a:lnTo>
                    <a:pt x="1347" y="728"/>
                  </a:lnTo>
                  <a:cubicBezTo>
                    <a:pt x="1404" y="1081"/>
                    <a:pt x="1454" y="1436"/>
                    <a:pt x="1496" y="1792"/>
                  </a:cubicBezTo>
                  <a:lnTo>
                    <a:pt x="1496" y="1792"/>
                  </a:lnTo>
                  <a:cubicBezTo>
                    <a:pt x="1198" y="1824"/>
                    <a:pt x="899" y="1842"/>
                    <a:pt x="600" y="1845"/>
                  </a:cubicBezTo>
                  <a:lnTo>
                    <a:pt x="600" y="1845"/>
                  </a:lnTo>
                  <a:cubicBezTo>
                    <a:pt x="892" y="1504"/>
                    <a:pt x="1143" y="1128"/>
                    <a:pt x="1347" y="728"/>
                  </a:cubicBezTo>
                  <a:close/>
                  <a:moveTo>
                    <a:pt x="1439" y="1"/>
                  </a:moveTo>
                  <a:cubicBezTo>
                    <a:pt x="1364" y="1"/>
                    <a:pt x="1284" y="47"/>
                    <a:pt x="1256" y="120"/>
                  </a:cubicBezTo>
                  <a:cubicBezTo>
                    <a:pt x="996" y="782"/>
                    <a:pt x="603" y="1385"/>
                    <a:pt x="102" y="1891"/>
                  </a:cubicBezTo>
                  <a:cubicBezTo>
                    <a:pt x="0" y="1997"/>
                    <a:pt x="76" y="2174"/>
                    <a:pt x="221" y="2177"/>
                  </a:cubicBezTo>
                  <a:cubicBezTo>
                    <a:pt x="306" y="2179"/>
                    <a:pt x="390" y="2180"/>
                    <a:pt x="474" y="2180"/>
                  </a:cubicBezTo>
                  <a:cubicBezTo>
                    <a:pt x="828" y="2180"/>
                    <a:pt x="1181" y="2161"/>
                    <a:pt x="1532" y="2123"/>
                  </a:cubicBezTo>
                  <a:lnTo>
                    <a:pt x="1532" y="2123"/>
                  </a:lnTo>
                  <a:cubicBezTo>
                    <a:pt x="1579" y="2578"/>
                    <a:pt x="1612" y="3034"/>
                    <a:pt x="1632" y="3492"/>
                  </a:cubicBezTo>
                  <a:cubicBezTo>
                    <a:pt x="1637" y="3599"/>
                    <a:pt x="1723" y="3652"/>
                    <a:pt x="1807" y="3652"/>
                  </a:cubicBezTo>
                  <a:cubicBezTo>
                    <a:pt x="1890" y="3652"/>
                    <a:pt x="1971" y="3599"/>
                    <a:pt x="1966" y="3492"/>
                  </a:cubicBezTo>
                  <a:lnTo>
                    <a:pt x="1966" y="3490"/>
                  </a:lnTo>
                  <a:cubicBezTo>
                    <a:pt x="1945" y="3020"/>
                    <a:pt x="1911" y="2550"/>
                    <a:pt x="1862" y="2082"/>
                  </a:cubicBezTo>
                  <a:lnTo>
                    <a:pt x="1862" y="2082"/>
                  </a:lnTo>
                  <a:cubicBezTo>
                    <a:pt x="2029" y="2058"/>
                    <a:pt x="2195" y="2030"/>
                    <a:pt x="2360" y="1998"/>
                  </a:cubicBezTo>
                  <a:cubicBezTo>
                    <a:pt x="2559" y="1959"/>
                    <a:pt x="2492" y="1671"/>
                    <a:pt x="2308" y="1671"/>
                  </a:cubicBezTo>
                  <a:cubicBezTo>
                    <a:pt x="2296" y="1671"/>
                    <a:pt x="2284" y="1672"/>
                    <a:pt x="2271" y="1675"/>
                  </a:cubicBezTo>
                  <a:cubicBezTo>
                    <a:pt x="2123" y="1704"/>
                    <a:pt x="1975" y="1729"/>
                    <a:pt x="1826" y="1750"/>
                  </a:cubicBezTo>
                  <a:lnTo>
                    <a:pt x="1826" y="1750"/>
                  </a:lnTo>
                  <a:cubicBezTo>
                    <a:pt x="1762" y="1204"/>
                    <a:pt x="1680" y="661"/>
                    <a:pt x="1579" y="120"/>
                  </a:cubicBezTo>
                  <a:cubicBezTo>
                    <a:pt x="1563" y="36"/>
                    <a:pt x="1503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0" name="Google Shape;11610;p21"/>
            <p:cNvSpPr/>
            <p:nvPr/>
          </p:nvSpPr>
          <p:spPr>
            <a:xfrm>
              <a:off x="5773450" y="1768900"/>
              <a:ext cx="58125" cy="66875"/>
            </a:xfrm>
            <a:custGeom>
              <a:avLst/>
              <a:gdLst/>
              <a:ahLst/>
              <a:cxnLst/>
              <a:rect l="l" t="t" r="r" b="b"/>
              <a:pathLst>
                <a:path w="2325" h="2675" extrusionOk="0">
                  <a:moveTo>
                    <a:pt x="230" y="0"/>
                  </a:moveTo>
                  <a:cubicBezTo>
                    <a:pt x="111" y="0"/>
                    <a:pt x="0" y="168"/>
                    <a:pt x="102" y="294"/>
                  </a:cubicBezTo>
                  <a:lnTo>
                    <a:pt x="1986" y="2617"/>
                  </a:lnTo>
                  <a:cubicBezTo>
                    <a:pt x="2019" y="2657"/>
                    <a:pt x="2057" y="2674"/>
                    <a:pt x="2095" y="2674"/>
                  </a:cubicBezTo>
                  <a:cubicBezTo>
                    <a:pt x="2214" y="2674"/>
                    <a:pt x="2324" y="2507"/>
                    <a:pt x="2222" y="2381"/>
                  </a:cubicBezTo>
                  <a:lnTo>
                    <a:pt x="340" y="57"/>
                  </a:lnTo>
                  <a:cubicBezTo>
                    <a:pt x="307" y="17"/>
                    <a:pt x="26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1" name="Google Shape;11611;p21"/>
            <p:cNvSpPr/>
            <p:nvPr/>
          </p:nvSpPr>
          <p:spPr>
            <a:xfrm>
              <a:off x="5766650" y="1770925"/>
              <a:ext cx="54150" cy="76150"/>
            </a:xfrm>
            <a:custGeom>
              <a:avLst/>
              <a:gdLst/>
              <a:ahLst/>
              <a:cxnLst/>
              <a:rect l="l" t="t" r="r" b="b"/>
              <a:pathLst>
                <a:path w="2166" h="3046" extrusionOk="0">
                  <a:moveTo>
                    <a:pt x="1927" y="0"/>
                  </a:moveTo>
                  <a:cubicBezTo>
                    <a:pt x="1876" y="0"/>
                    <a:pt x="1824" y="21"/>
                    <a:pt x="1787" y="72"/>
                  </a:cubicBezTo>
                  <a:cubicBezTo>
                    <a:pt x="1152" y="937"/>
                    <a:pt x="579" y="1846"/>
                    <a:pt x="71" y="2792"/>
                  </a:cubicBezTo>
                  <a:cubicBezTo>
                    <a:pt x="0" y="2924"/>
                    <a:pt x="115" y="3045"/>
                    <a:pt x="227" y="3045"/>
                  </a:cubicBezTo>
                  <a:cubicBezTo>
                    <a:pt x="278" y="3045"/>
                    <a:pt x="327" y="3021"/>
                    <a:pt x="359" y="2962"/>
                  </a:cubicBezTo>
                  <a:cubicBezTo>
                    <a:pt x="867" y="2016"/>
                    <a:pt x="1440" y="1107"/>
                    <a:pt x="2075" y="242"/>
                  </a:cubicBezTo>
                  <a:cubicBezTo>
                    <a:pt x="2165" y="119"/>
                    <a:pt x="2048" y="0"/>
                    <a:pt x="19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2" name="Google Shape;11612;p21"/>
            <p:cNvSpPr/>
            <p:nvPr/>
          </p:nvSpPr>
          <p:spPr>
            <a:xfrm>
              <a:off x="5818850" y="1742850"/>
              <a:ext cx="41025" cy="34275"/>
            </a:xfrm>
            <a:custGeom>
              <a:avLst/>
              <a:gdLst/>
              <a:ahLst/>
              <a:cxnLst/>
              <a:rect l="l" t="t" r="r" b="b"/>
              <a:pathLst>
                <a:path w="1641" h="1371" extrusionOk="0">
                  <a:moveTo>
                    <a:pt x="518" y="0"/>
                  </a:moveTo>
                  <a:cubicBezTo>
                    <a:pt x="477" y="0"/>
                    <a:pt x="437" y="5"/>
                    <a:pt x="397" y="13"/>
                  </a:cubicBezTo>
                  <a:cubicBezTo>
                    <a:pt x="144" y="68"/>
                    <a:pt x="97" y="225"/>
                    <a:pt x="36" y="453"/>
                  </a:cubicBezTo>
                  <a:cubicBezTo>
                    <a:pt x="1" y="578"/>
                    <a:pt x="105" y="661"/>
                    <a:pt x="205" y="661"/>
                  </a:cubicBezTo>
                  <a:cubicBezTo>
                    <a:pt x="271" y="661"/>
                    <a:pt x="336" y="625"/>
                    <a:pt x="358" y="543"/>
                  </a:cubicBezTo>
                  <a:lnTo>
                    <a:pt x="359" y="543"/>
                  </a:lnTo>
                  <a:cubicBezTo>
                    <a:pt x="386" y="440"/>
                    <a:pt x="411" y="335"/>
                    <a:pt x="513" y="335"/>
                  </a:cubicBezTo>
                  <a:cubicBezTo>
                    <a:pt x="531" y="335"/>
                    <a:pt x="551" y="339"/>
                    <a:pt x="574" y="346"/>
                  </a:cubicBezTo>
                  <a:cubicBezTo>
                    <a:pt x="692" y="381"/>
                    <a:pt x="736" y="501"/>
                    <a:pt x="695" y="613"/>
                  </a:cubicBezTo>
                  <a:cubicBezTo>
                    <a:pt x="625" y="794"/>
                    <a:pt x="475" y="880"/>
                    <a:pt x="556" y="1095"/>
                  </a:cubicBezTo>
                  <a:cubicBezTo>
                    <a:pt x="635" y="1299"/>
                    <a:pt x="789" y="1371"/>
                    <a:pt x="960" y="1371"/>
                  </a:cubicBezTo>
                  <a:cubicBezTo>
                    <a:pt x="1141" y="1371"/>
                    <a:pt x="1339" y="1291"/>
                    <a:pt x="1486" y="1202"/>
                  </a:cubicBezTo>
                  <a:cubicBezTo>
                    <a:pt x="1641" y="1108"/>
                    <a:pt x="1546" y="887"/>
                    <a:pt x="1401" y="887"/>
                  </a:cubicBezTo>
                  <a:cubicBezTo>
                    <a:pt x="1374" y="887"/>
                    <a:pt x="1346" y="894"/>
                    <a:pt x="1317" y="912"/>
                  </a:cubicBezTo>
                  <a:cubicBezTo>
                    <a:pt x="1264" y="944"/>
                    <a:pt x="1082" y="1045"/>
                    <a:pt x="971" y="1045"/>
                  </a:cubicBezTo>
                  <a:cubicBezTo>
                    <a:pt x="910" y="1045"/>
                    <a:pt x="870" y="1015"/>
                    <a:pt x="882" y="928"/>
                  </a:cubicBezTo>
                  <a:cubicBezTo>
                    <a:pt x="893" y="851"/>
                    <a:pt x="1009" y="759"/>
                    <a:pt x="1032" y="668"/>
                  </a:cubicBezTo>
                  <a:cubicBezTo>
                    <a:pt x="1078" y="482"/>
                    <a:pt x="1024" y="286"/>
                    <a:pt x="890" y="149"/>
                  </a:cubicBezTo>
                  <a:cubicBezTo>
                    <a:pt x="792" y="50"/>
                    <a:pt x="655" y="0"/>
                    <a:pt x="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3" name="Google Shape;11613;p21"/>
            <p:cNvSpPr/>
            <p:nvPr/>
          </p:nvSpPr>
          <p:spPr>
            <a:xfrm>
              <a:off x="5870650" y="1752825"/>
              <a:ext cx="32525" cy="91525"/>
            </a:xfrm>
            <a:custGeom>
              <a:avLst/>
              <a:gdLst/>
              <a:ahLst/>
              <a:cxnLst/>
              <a:rect l="l" t="t" r="r" b="b"/>
              <a:pathLst>
                <a:path w="1301" h="3661" extrusionOk="0">
                  <a:moveTo>
                    <a:pt x="936" y="1"/>
                  </a:moveTo>
                  <a:cubicBezTo>
                    <a:pt x="930" y="1"/>
                    <a:pt x="924" y="1"/>
                    <a:pt x="917" y="2"/>
                  </a:cubicBezTo>
                  <a:lnTo>
                    <a:pt x="917" y="3"/>
                  </a:lnTo>
                  <a:cubicBezTo>
                    <a:pt x="203" y="73"/>
                    <a:pt x="128" y="937"/>
                    <a:pt x="76" y="1509"/>
                  </a:cubicBezTo>
                  <a:cubicBezTo>
                    <a:pt x="0" y="2349"/>
                    <a:pt x="198" y="3193"/>
                    <a:pt x="972" y="3637"/>
                  </a:cubicBezTo>
                  <a:cubicBezTo>
                    <a:pt x="1001" y="3653"/>
                    <a:pt x="1029" y="3661"/>
                    <a:pt x="1056" y="3661"/>
                  </a:cubicBezTo>
                  <a:cubicBezTo>
                    <a:pt x="1203" y="3661"/>
                    <a:pt x="1300" y="3439"/>
                    <a:pt x="1141" y="3348"/>
                  </a:cubicBezTo>
                  <a:cubicBezTo>
                    <a:pt x="594" y="3034"/>
                    <a:pt x="406" y="2476"/>
                    <a:pt x="391" y="1869"/>
                  </a:cubicBezTo>
                  <a:cubicBezTo>
                    <a:pt x="383" y="1561"/>
                    <a:pt x="406" y="386"/>
                    <a:pt x="917" y="336"/>
                  </a:cubicBezTo>
                  <a:cubicBezTo>
                    <a:pt x="1122" y="317"/>
                    <a:pt x="1132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4" name="Google Shape;11614;p21"/>
            <p:cNvSpPr/>
            <p:nvPr/>
          </p:nvSpPr>
          <p:spPr>
            <a:xfrm>
              <a:off x="5913150" y="1767050"/>
              <a:ext cx="59900" cy="80975"/>
            </a:xfrm>
            <a:custGeom>
              <a:avLst/>
              <a:gdLst/>
              <a:ahLst/>
              <a:cxnLst/>
              <a:rect l="l" t="t" r="r" b="b"/>
              <a:pathLst>
                <a:path w="2396" h="3239" extrusionOk="0">
                  <a:moveTo>
                    <a:pt x="205" y="0"/>
                  </a:moveTo>
                  <a:cubicBezTo>
                    <a:pt x="106" y="0"/>
                    <a:pt x="0" y="83"/>
                    <a:pt x="27" y="209"/>
                  </a:cubicBezTo>
                  <a:lnTo>
                    <a:pt x="549" y="2682"/>
                  </a:lnTo>
                  <a:cubicBezTo>
                    <a:pt x="566" y="2763"/>
                    <a:pt x="634" y="2800"/>
                    <a:pt x="704" y="2800"/>
                  </a:cubicBezTo>
                  <a:cubicBezTo>
                    <a:pt x="792" y="2800"/>
                    <a:pt x="883" y="2741"/>
                    <a:pt x="878" y="2636"/>
                  </a:cubicBezTo>
                  <a:cubicBezTo>
                    <a:pt x="866" y="2406"/>
                    <a:pt x="840" y="2139"/>
                    <a:pt x="895" y="1913"/>
                  </a:cubicBezTo>
                  <a:cubicBezTo>
                    <a:pt x="968" y="1621"/>
                    <a:pt x="1176" y="1362"/>
                    <a:pt x="1414" y="1362"/>
                  </a:cubicBezTo>
                  <a:cubicBezTo>
                    <a:pt x="1551" y="1362"/>
                    <a:pt x="1697" y="1448"/>
                    <a:pt x="1833" y="1661"/>
                  </a:cubicBezTo>
                  <a:cubicBezTo>
                    <a:pt x="2027" y="1966"/>
                    <a:pt x="1963" y="2708"/>
                    <a:pt x="1966" y="3077"/>
                  </a:cubicBezTo>
                  <a:cubicBezTo>
                    <a:pt x="1966" y="3184"/>
                    <a:pt x="2051" y="3238"/>
                    <a:pt x="2134" y="3238"/>
                  </a:cubicBezTo>
                  <a:cubicBezTo>
                    <a:pt x="2218" y="3238"/>
                    <a:pt x="2301" y="3184"/>
                    <a:pt x="2300" y="3077"/>
                  </a:cubicBezTo>
                  <a:cubicBezTo>
                    <a:pt x="2295" y="2491"/>
                    <a:pt x="2396" y="1074"/>
                    <a:pt x="1537" y="1005"/>
                  </a:cubicBezTo>
                  <a:cubicBezTo>
                    <a:pt x="1507" y="1003"/>
                    <a:pt x="1478" y="1002"/>
                    <a:pt x="1449" y="1002"/>
                  </a:cubicBezTo>
                  <a:cubicBezTo>
                    <a:pt x="1026" y="1002"/>
                    <a:pt x="790" y="1266"/>
                    <a:pt x="664" y="1608"/>
                  </a:cubicBezTo>
                  <a:lnTo>
                    <a:pt x="664" y="1608"/>
                  </a:lnTo>
                  <a:lnTo>
                    <a:pt x="350" y="121"/>
                  </a:lnTo>
                  <a:cubicBezTo>
                    <a:pt x="333" y="37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5" name="Google Shape;11615;p21"/>
            <p:cNvSpPr/>
            <p:nvPr/>
          </p:nvSpPr>
          <p:spPr>
            <a:xfrm>
              <a:off x="5970475" y="1777800"/>
              <a:ext cx="53875" cy="66725"/>
            </a:xfrm>
            <a:custGeom>
              <a:avLst/>
              <a:gdLst/>
              <a:ahLst/>
              <a:cxnLst/>
              <a:rect l="l" t="t" r="r" b="b"/>
              <a:pathLst>
                <a:path w="2155" h="2669" extrusionOk="0">
                  <a:moveTo>
                    <a:pt x="1385" y="426"/>
                  </a:moveTo>
                  <a:cubicBezTo>
                    <a:pt x="1546" y="498"/>
                    <a:pt x="1606" y="666"/>
                    <a:pt x="1451" y="864"/>
                  </a:cubicBezTo>
                  <a:cubicBezTo>
                    <a:pt x="1378" y="957"/>
                    <a:pt x="1303" y="995"/>
                    <a:pt x="1236" y="995"/>
                  </a:cubicBezTo>
                  <a:cubicBezTo>
                    <a:pt x="981" y="995"/>
                    <a:pt x="836" y="451"/>
                    <a:pt x="1268" y="451"/>
                  </a:cubicBezTo>
                  <a:cubicBezTo>
                    <a:pt x="1275" y="451"/>
                    <a:pt x="1281" y="452"/>
                    <a:pt x="1288" y="452"/>
                  </a:cubicBezTo>
                  <a:cubicBezTo>
                    <a:pt x="1291" y="452"/>
                    <a:pt x="1293" y="452"/>
                    <a:pt x="1295" y="452"/>
                  </a:cubicBezTo>
                  <a:cubicBezTo>
                    <a:pt x="1332" y="452"/>
                    <a:pt x="1361" y="442"/>
                    <a:pt x="1385" y="426"/>
                  </a:cubicBezTo>
                  <a:close/>
                  <a:moveTo>
                    <a:pt x="1190" y="0"/>
                  </a:moveTo>
                  <a:cubicBezTo>
                    <a:pt x="1185" y="0"/>
                    <a:pt x="1180" y="0"/>
                    <a:pt x="1175" y="0"/>
                  </a:cubicBezTo>
                  <a:cubicBezTo>
                    <a:pt x="138" y="22"/>
                    <a:pt x="1" y="1549"/>
                    <a:pt x="438" y="2226"/>
                  </a:cubicBezTo>
                  <a:cubicBezTo>
                    <a:pt x="627" y="2518"/>
                    <a:pt x="964" y="2669"/>
                    <a:pt x="1286" y="2669"/>
                  </a:cubicBezTo>
                  <a:cubicBezTo>
                    <a:pt x="1693" y="2669"/>
                    <a:pt x="2075" y="2427"/>
                    <a:pt x="2100" y="1925"/>
                  </a:cubicBezTo>
                  <a:cubicBezTo>
                    <a:pt x="2105" y="1818"/>
                    <a:pt x="2024" y="1764"/>
                    <a:pt x="1941" y="1764"/>
                  </a:cubicBezTo>
                  <a:cubicBezTo>
                    <a:pt x="1857" y="1764"/>
                    <a:pt x="1771" y="1818"/>
                    <a:pt x="1766" y="1925"/>
                  </a:cubicBezTo>
                  <a:cubicBezTo>
                    <a:pt x="1751" y="2203"/>
                    <a:pt x="1492" y="2353"/>
                    <a:pt x="1237" y="2353"/>
                  </a:cubicBezTo>
                  <a:cubicBezTo>
                    <a:pt x="1138" y="2353"/>
                    <a:pt x="1040" y="2330"/>
                    <a:pt x="957" y="2284"/>
                  </a:cubicBezTo>
                  <a:cubicBezTo>
                    <a:pt x="638" y="2104"/>
                    <a:pt x="535" y="1671"/>
                    <a:pt x="538" y="1337"/>
                  </a:cubicBezTo>
                  <a:cubicBezTo>
                    <a:pt x="538" y="1154"/>
                    <a:pt x="564" y="954"/>
                    <a:pt x="634" y="786"/>
                  </a:cubicBezTo>
                  <a:lnTo>
                    <a:pt x="634" y="786"/>
                  </a:lnTo>
                  <a:cubicBezTo>
                    <a:pt x="649" y="1074"/>
                    <a:pt x="845" y="1345"/>
                    <a:pt x="1230" y="1345"/>
                  </a:cubicBezTo>
                  <a:cubicBezTo>
                    <a:pt x="1251" y="1345"/>
                    <a:pt x="1273" y="1344"/>
                    <a:pt x="1296" y="1343"/>
                  </a:cubicBezTo>
                  <a:cubicBezTo>
                    <a:pt x="2154" y="1277"/>
                    <a:pt x="199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6" name="Google Shape;11616;p21"/>
            <p:cNvSpPr/>
            <p:nvPr/>
          </p:nvSpPr>
          <p:spPr>
            <a:xfrm>
              <a:off x="6031300" y="1764475"/>
              <a:ext cx="43850" cy="88100"/>
            </a:xfrm>
            <a:custGeom>
              <a:avLst/>
              <a:gdLst/>
              <a:ahLst/>
              <a:cxnLst/>
              <a:rect l="l" t="t" r="r" b="b"/>
              <a:pathLst>
                <a:path w="1754" h="3524" extrusionOk="0">
                  <a:moveTo>
                    <a:pt x="234" y="1"/>
                  </a:moveTo>
                  <a:cubicBezTo>
                    <a:pt x="117" y="1"/>
                    <a:pt x="1" y="120"/>
                    <a:pt x="82" y="247"/>
                  </a:cubicBezTo>
                  <a:cubicBezTo>
                    <a:pt x="495" y="899"/>
                    <a:pt x="1361" y="2603"/>
                    <a:pt x="556" y="3247"/>
                  </a:cubicBezTo>
                  <a:cubicBezTo>
                    <a:pt x="423" y="3353"/>
                    <a:pt x="544" y="3523"/>
                    <a:pt x="683" y="3523"/>
                  </a:cubicBezTo>
                  <a:cubicBezTo>
                    <a:pt x="720" y="3523"/>
                    <a:pt x="758" y="3511"/>
                    <a:pt x="792" y="3483"/>
                  </a:cubicBezTo>
                  <a:cubicBezTo>
                    <a:pt x="1753" y="2715"/>
                    <a:pt x="873" y="872"/>
                    <a:pt x="371" y="79"/>
                  </a:cubicBezTo>
                  <a:cubicBezTo>
                    <a:pt x="337" y="23"/>
                    <a:pt x="285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7" name="Google Shape;11617;p21"/>
            <p:cNvSpPr/>
            <p:nvPr/>
          </p:nvSpPr>
          <p:spPr>
            <a:xfrm>
              <a:off x="6046175" y="1735625"/>
              <a:ext cx="41625" cy="42500"/>
            </a:xfrm>
            <a:custGeom>
              <a:avLst/>
              <a:gdLst/>
              <a:ahLst/>
              <a:cxnLst/>
              <a:rect l="l" t="t" r="r" b="b"/>
              <a:pathLst>
                <a:path w="1665" h="1700" extrusionOk="0">
                  <a:moveTo>
                    <a:pt x="868" y="1"/>
                  </a:moveTo>
                  <a:cubicBezTo>
                    <a:pt x="626" y="1"/>
                    <a:pt x="349" y="89"/>
                    <a:pt x="187" y="139"/>
                  </a:cubicBezTo>
                  <a:cubicBezTo>
                    <a:pt x="1" y="197"/>
                    <a:pt x="56" y="471"/>
                    <a:pt x="224" y="471"/>
                  </a:cubicBezTo>
                  <a:cubicBezTo>
                    <a:pt x="241" y="471"/>
                    <a:pt x="258" y="468"/>
                    <a:pt x="277" y="462"/>
                  </a:cubicBezTo>
                  <a:lnTo>
                    <a:pt x="278" y="462"/>
                  </a:lnTo>
                  <a:cubicBezTo>
                    <a:pt x="359" y="437"/>
                    <a:pt x="629" y="353"/>
                    <a:pt x="804" y="353"/>
                  </a:cubicBezTo>
                  <a:cubicBezTo>
                    <a:pt x="910" y="353"/>
                    <a:pt x="980" y="384"/>
                    <a:pt x="952" y="476"/>
                  </a:cubicBezTo>
                  <a:cubicBezTo>
                    <a:pt x="928" y="554"/>
                    <a:pt x="800" y="607"/>
                    <a:pt x="739" y="659"/>
                  </a:cubicBezTo>
                  <a:cubicBezTo>
                    <a:pt x="669" y="719"/>
                    <a:pt x="611" y="787"/>
                    <a:pt x="563" y="865"/>
                  </a:cubicBezTo>
                  <a:cubicBezTo>
                    <a:pt x="494" y="979"/>
                    <a:pt x="590" y="1116"/>
                    <a:pt x="711" y="1116"/>
                  </a:cubicBezTo>
                  <a:cubicBezTo>
                    <a:pt x="725" y="1116"/>
                    <a:pt x="739" y="1114"/>
                    <a:pt x="753" y="1111"/>
                  </a:cubicBezTo>
                  <a:cubicBezTo>
                    <a:pt x="795" y="1099"/>
                    <a:pt x="838" y="1094"/>
                    <a:pt x="881" y="1094"/>
                  </a:cubicBezTo>
                  <a:cubicBezTo>
                    <a:pt x="1031" y="1094"/>
                    <a:pt x="1173" y="1164"/>
                    <a:pt x="1260" y="1287"/>
                  </a:cubicBezTo>
                  <a:lnTo>
                    <a:pt x="1260" y="1287"/>
                  </a:lnTo>
                  <a:cubicBezTo>
                    <a:pt x="1148" y="1340"/>
                    <a:pt x="1035" y="1365"/>
                    <a:pt x="911" y="1365"/>
                  </a:cubicBezTo>
                  <a:cubicBezTo>
                    <a:pt x="868" y="1365"/>
                    <a:pt x="824" y="1362"/>
                    <a:pt x="779" y="1356"/>
                  </a:cubicBezTo>
                  <a:cubicBezTo>
                    <a:pt x="770" y="1355"/>
                    <a:pt x="762" y="1355"/>
                    <a:pt x="754" y="1355"/>
                  </a:cubicBezTo>
                  <a:cubicBezTo>
                    <a:pt x="565" y="1355"/>
                    <a:pt x="575" y="1665"/>
                    <a:pt x="779" y="1690"/>
                  </a:cubicBezTo>
                  <a:cubicBezTo>
                    <a:pt x="827" y="1697"/>
                    <a:pt x="876" y="1700"/>
                    <a:pt x="924" y="1700"/>
                  </a:cubicBezTo>
                  <a:cubicBezTo>
                    <a:pt x="1151" y="1700"/>
                    <a:pt x="1374" y="1630"/>
                    <a:pt x="1563" y="1500"/>
                  </a:cubicBezTo>
                  <a:cubicBezTo>
                    <a:pt x="1619" y="1460"/>
                    <a:pt x="1665" y="1382"/>
                    <a:pt x="1639" y="1311"/>
                  </a:cubicBezTo>
                  <a:cubicBezTo>
                    <a:pt x="1543" y="1045"/>
                    <a:pt x="1335" y="856"/>
                    <a:pt x="1085" y="788"/>
                  </a:cubicBezTo>
                  <a:lnTo>
                    <a:pt x="1085" y="788"/>
                  </a:lnTo>
                  <a:cubicBezTo>
                    <a:pt x="1264" y="626"/>
                    <a:pt x="1437" y="452"/>
                    <a:pt x="1287" y="191"/>
                  </a:cubicBezTo>
                  <a:cubicBezTo>
                    <a:pt x="1204" y="48"/>
                    <a:pt x="1045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8" name="Google Shape;11618;p21"/>
            <p:cNvSpPr/>
            <p:nvPr/>
          </p:nvSpPr>
          <p:spPr>
            <a:xfrm>
              <a:off x="6092975" y="1815625"/>
              <a:ext cx="61025" cy="9225"/>
            </a:xfrm>
            <a:custGeom>
              <a:avLst/>
              <a:gdLst/>
              <a:ahLst/>
              <a:cxnLst/>
              <a:rect l="l" t="t" r="r" b="b"/>
              <a:pathLst>
                <a:path w="2441" h="369" extrusionOk="0">
                  <a:moveTo>
                    <a:pt x="211" y="0"/>
                  </a:moveTo>
                  <a:cubicBezTo>
                    <a:pt x="0" y="0"/>
                    <a:pt x="2" y="332"/>
                    <a:pt x="215" y="335"/>
                  </a:cubicBezTo>
                  <a:lnTo>
                    <a:pt x="2226" y="368"/>
                  </a:lnTo>
                  <a:cubicBezTo>
                    <a:pt x="2227" y="368"/>
                    <a:pt x="2229" y="368"/>
                    <a:pt x="2230" y="368"/>
                  </a:cubicBezTo>
                  <a:cubicBezTo>
                    <a:pt x="2441" y="368"/>
                    <a:pt x="2439" y="37"/>
                    <a:pt x="2226" y="3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19" name="Google Shape;11619;p21"/>
            <p:cNvSpPr/>
            <p:nvPr/>
          </p:nvSpPr>
          <p:spPr>
            <a:xfrm>
              <a:off x="6116225" y="1796975"/>
              <a:ext cx="15375" cy="61500"/>
            </a:xfrm>
            <a:custGeom>
              <a:avLst/>
              <a:gdLst/>
              <a:ahLst/>
              <a:cxnLst/>
              <a:rect l="l" t="t" r="r" b="b"/>
              <a:pathLst>
                <a:path w="615" h="2460" extrusionOk="0">
                  <a:moveTo>
                    <a:pt x="185" y="1"/>
                  </a:moveTo>
                  <a:cubicBezTo>
                    <a:pt x="101" y="1"/>
                    <a:pt x="17" y="55"/>
                    <a:pt x="15" y="162"/>
                  </a:cubicBezTo>
                  <a:cubicBezTo>
                    <a:pt x="1" y="896"/>
                    <a:pt x="83" y="1628"/>
                    <a:pt x="262" y="2341"/>
                  </a:cubicBezTo>
                  <a:cubicBezTo>
                    <a:pt x="282" y="2424"/>
                    <a:pt x="346" y="2460"/>
                    <a:pt x="412" y="2460"/>
                  </a:cubicBezTo>
                  <a:cubicBezTo>
                    <a:pt x="511" y="2460"/>
                    <a:pt x="615" y="2378"/>
                    <a:pt x="583" y="2252"/>
                  </a:cubicBezTo>
                  <a:cubicBezTo>
                    <a:pt x="414" y="1569"/>
                    <a:pt x="335" y="865"/>
                    <a:pt x="349" y="162"/>
                  </a:cubicBezTo>
                  <a:cubicBezTo>
                    <a:pt x="351" y="55"/>
                    <a:pt x="268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0" name="Google Shape;11620;p21"/>
            <p:cNvSpPr/>
            <p:nvPr/>
          </p:nvSpPr>
          <p:spPr>
            <a:xfrm>
              <a:off x="6179525" y="1792400"/>
              <a:ext cx="77125" cy="54025"/>
            </a:xfrm>
            <a:custGeom>
              <a:avLst/>
              <a:gdLst/>
              <a:ahLst/>
              <a:cxnLst/>
              <a:rect l="l" t="t" r="r" b="b"/>
              <a:pathLst>
                <a:path w="3085" h="2161" extrusionOk="0">
                  <a:moveTo>
                    <a:pt x="229" y="0"/>
                  </a:moveTo>
                  <a:cubicBezTo>
                    <a:pt x="92" y="0"/>
                    <a:pt x="0" y="218"/>
                    <a:pt x="147" y="319"/>
                  </a:cubicBezTo>
                  <a:lnTo>
                    <a:pt x="2768" y="2130"/>
                  </a:lnTo>
                  <a:cubicBezTo>
                    <a:pt x="2798" y="2151"/>
                    <a:pt x="2828" y="2160"/>
                    <a:pt x="2856" y="2160"/>
                  </a:cubicBezTo>
                  <a:cubicBezTo>
                    <a:pt x="2994" y="2160"/>
                    <a:pt x="3084" y="1943"/>
                    <a:pt x="2937" y="1842"/>
                  </a:cubicBezTo>
                  <a:lnTo>
                    <a:pt x="317" y="30"/>
                  </a:lnTo>
                  <a:cubicBezTo>
                    <a:pt x="287" y="9"/>
                    <a:pt x="25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1" name="Google Shape;11621;p21"/>
            <p:cNvSpPr/>
            <p:nvPr/>
          </p:nvSpPr>
          <p:spPr>
            <a:xfrm>
              <a:off x="6195650" y="1796300"/>
              <a:ext cx="40175" cy="55900"/>
            </a:xfrm>
            <a:custGeom>
              <a:avLst/>
              <a:gdLst/>
              <a:ahLst/>
              <a:cxnLst/>
              <a:rect l="l" t="t" r="r" b="b"/>
              <a:pathLst>
                <a:path w="1607" h="2236" extrusionOk="0">
                  <a:moveTo>
                    <a:pt x="1375" y="0"/>
                  </a:moveTo>
                  <a:cubicBezTo>
                    <a:pt x="1324" y="0"/>
                    <a:pt x="1274" y="24"/>
                    <a:pt x="1240" y="79"/>
                  </a:cubicBezTo>
                  <a:lnTo>
                    <a:pt x="77" y="1986"/>
                  </a:lnTo>
                  <a:cubicBezTo>
                    <a:pt x="0" y="2114"/>
                    <a:pt x="116" y="2235"/>
                    <a:pt x="231" y="2235"/>
                  </a:cubicBezTo>
                  <a:cubicBezTo>
                    <a:pt x="282" y="2235"/>
                    <a:pt x="333" y="2212"/>
                    <a:pt x="367" y="2156"/>
                  </a:cubicBezTo>
                  <a:lnTo>
                    <a:pt x="1528" y="249"/>
                  </a:lnTo>
                  <a:cubicBezTo>
                    <a:pt x="1607" y="121"/>
                    <a:pt x="1491" y="0"/>
                    <a:pt x="1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2" name="Google Shape;11622;p21"/>
            <p:cNvSpPr/>
            <p:nvPr/>
          </p:nvSpPr>
          <p:spPr>
            <a:xfrm>
              <a:off x="6241150" y="1763225"/>
              <a:ext cx="41275" cy="26500"/>
            </a:xfrm>
            <a:custGeom>
              <a:avLst/>
              <a:gdLst/>
              <a:ahLst/>
              <a:cxnLst/>
              <a:rect l="l" t="t" r="r" b="b"/>
              <a:pathLst>
                <a:path w="1651" h="1060" extrusionOk="0">
                  <a:moveTo>
                    <a:pt x="446" y="1"/>
                  </a:moveTo>
                  <a:cubicBezTo>
                    <a:pt x="257" y="1"/>
                    <a:pt x="73" y="114"/>
                    <a:pt x="28" y="312"/>
                  </a:cubicBezTo>
                  <a:cubicBezTo>
                    <a:pt x="0" y="438"/>
                    <a:pt x="106" y="520"/>
                    <a:pt x="205" y="520"/>
                  </a:cubicBezTo>
                  <a:cubicBezTo>
                    <a:pt x="270" y="520"/>
                    <a:pt x="333" y="484"/>
                    <a:pt x="352" y="400"/>
                  </a:cubicBezTo>
                  <a:lnTo>
                    <a:pt x="350" y="400"/>
                  </a:lnTo>
                  <a:cubicBezTo>
                    <a:pt x="361" y="353"/>
                    <a:pt x="395" y="334"/>
                    <a:pt x="432" y="334"/>
                  </a:cubicBezTo>
                  <a:cubicBezTo>
                    <a:pt x="474" y="334"/>
                    <a:pt x="521" y="358"/>
                    <a:pt x="544" y="394"/>
                  </a:cubicBezTo>
                  <a:cubicBezTo>
                    <a:pt x="611" y="498"/>
                    <a:pt x="538" y="643"/>
                    <a:pt x="483" y="730"/>
                  </a:cubicBezTo>
                  <a:cubicBezTo>
                    <a:pt x="414" y="841"/>
                    <a:pt x="506" y="978"/>
                    <a:pt x="628" y="981"/>
                  </a:cubicBezTo>
                  <a:cubicBezTo>
                    <a:pt x="874" y="989"/>
                    <a:pt x="1119" y="1013"/>
                    <a:pt x="1362" y="1056"/>
                  </a:cubicBezTo>
                  <a:cubicBezTo>
                    <a:pt x="1373" y="1058"/>
                    <a:pt x="1385" y="1059"/>
                    <a:pt x="1396" y="1059"/>
                  </a:cubicBezTo>
                  <a:cubicBezTo>
                    <a:pt x="1581" y="1059"/>
                    <a:pt x="1650" y="770"/>
                    <a:pt x="1450" y="734"/>
                  </a:cubicBezTo>
                  <a:cubicBezTo>
                    <a:pt x="1259" y="700"/>
                    <a:pt x="1066" y="675"/>
                    <a:pt x="872" y="661"/>
                  </a:cubicBezTo>
                  <a:lnTo>
                    <a:pt x="872" y="661"/>
                  </a:lnTo>
                  <a:cubicBezTo>
                    <a:pt x="929" y="431"/>
                    <a:pt x="889" y="175"/>
                    <a:pt x="658" y="52"/>
                  </a:cubicBezTo>
                  <a:cubicBezTo>
                    <a:pt x="592" y="17"/>
                    <a:pt x="519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3" name="Google Shape;11623;p21"/>
            <p:cNvSpPr/>
            <p:nvPr/>
          </p:nvSpPr>
          <p:spPr>
            <a:xfrm>
              <a:off x="6286875" y="1816500"/>
              <a:ext cx="34750" cy="8800"/>
            </a:xfrm>
            <a:custGeom>
              <a:avLst/>
              <a:gdLst/>
              <a:ahLst/>
              <a:cxnLst/>
              <a:rect l="l" t="t" r="r" b="b"/>
              <a:pathLst>
                <a:path w="1390" h="352" extrusionOk="0">
                  <a:moveTo>
                    <a:pt x="212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172" y="351"/>
                  </a:lnTo>
                  <a:cubicBezTo>
                    <a:pt x="1173" y="351"/>
                    <a:pt x="1174" y="351"/>
                    <a:pt x="1175" y="351"/>
                  </a:cubicBezTo>
                  <a:cubicBezTo>
                    <a:pt x="1389" y="351"/>
                    <a:pt x="1388" y="20"/>
                    <a:pt x="1172" y="16"/>
                  </a:cubicBezTo>
                  <a:lnTo>
                    <a:pt x="216" y="1"/>
                  </a:lnTo>
                  <a:cubicBezTo>
                    <a:pt x="215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4" name="Google Shape;11624;p21"/>
            <p:cNvSpPr/>
            <p:nvPr/>
          </p:nvSpPr>
          <p:spPr>
            <a:xfrm>
              <a:off x="6340325" y="1778450"/>
              <a:ext cx="74375" cy="65700"/>
            </a:xfrm>
            <a:custGeom>
              <a:avLst/>
              <a:gdLst/>
              <a:ahLst/>
              <a:cxnLst/>
              <a:rect l="l" t="t" r="r" b="b"/>
              <a:pathLst>
                <a:path w="2975" h="2628" extrusionOk="0">
                  <a:moveTo>
                    <a:pt x="892" y="0"/>
                  </a:moveTo>
                  <a:cubicBezTo>
                    <a:pt x="574" y="0"/>
                    <a:pt x="247" y="177"/>
                    <a:pt x="73" y="491"/>
                  </a:cubicBezTo>
                  <a:cubicBezTo>
                    <a:pt x="1" y="622"/>
                    <a:pt x="117" y="743"/>
                    <a:pt x="229" y="743"/>
                  </a:cubicBezTo>
                  <a:cubicBezTo>
                    <a:pt x="280" y="743"/>
                    <a:pt x="330" y="719"/>
                    <a:pt x="362" y="661"/>
                  </a:cubicBezTo>
                  <a:lnTo>
                    <a:pt x="362" y="659"/>
                  </a:lnTo>
                  <a:cubicBezTo>
                    <a:pt x="473" y="459"/>
                    <a:pt x="694" y="341"/>
                    <a:pt x="902" y="341"/>
                  </a:cubicBezTo>
                  <a:cubicBezTo>
                    <a:pt x="1110" y="341"/>
                    <a:pt x="1304" y="458"/>
                    <a:pt x="1362" y="729"/>
                  </a:cubicBezTo>
                  <a:cubicBezTo>
                    <a:pt x="1423" y="1009"/>
                    <a:pt x="1214" y="1250"/>
                    <a:pt x="1047" y="1434"/>
                  </a:cubicBezTo>
                  <a:cubicBezTo>
                    <a:pt x="760" y="1747"/>
                    <a:pt x="455" y="2043"/>
                    <a:pt x="162" y="2346"/>
                  </a:cubicBezTo>
                  <a:cubicBezTo>
                    <a:pt x="43" y="2468"/>
                    <a:pt x="151" y="2628"/>
                    <a:pt x="294" y="2628"/>
                  </a:cubicBezTo>
                  <a:cubicBezTo>
                    <a:pt x="303" y="2628"/>
                    <a:pt x="313" y="2627"/>
                    <a:pt x="323" y="2625"/>
                  </a:cubicBezTo>
                  <a:cubicBezTo>
                    <a:pt x="1130" y="2505"/>
                    <a:pt x="1943" y="2435"/>
                    <a:pt x="2760" y="2413"/>
                  </a:cubicBezTo>
                  <a:cubicBezTo>
                    <a:pt x="2973" y="2409"/>
                    <a:pt x="2975" y="2079"/>
                    <a:pt x="2765" y="2079"/>
                  </a:cubicBezTo>
                  <a:cubicBezTo>
                    <a:pt x="2763" y="2079"/>
                    <a:pt x="2761" y="2079"/>
                    <a:pt x="2760" y="2079"/>
                  </a:cubicBezTo>
                  <a:cubicBezTo>
                    <a:pt x="2096" y="2097"/>
                    <a:pt x="1434" y="2147"/>
                    <a:pt x="776" y="2228"/>
                  </a:cubicBezTo>
                  <a:lnTo>
                    <a:pt x="776" y="2228"/>
                  </a:lnTo>
                  <a:cubicBezTo>
                    <a:pt x="1302" y="1749"/>
                    <a:pt x="1937" y="1140"/>
                    <a:pt x="1623" y="475"/>
                  </a:cubicBezTo>
                  <a:cubicBezTo>
                    <a:pt x="1470" y="149"/>
                    <a:pt x="1185" y="0"/>
                    <a:pt x="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5" name="Google Shape;11625;p21"/>
            <p:cNvSpPr/>
            <p:nvPr/>
          </p:nvSpPr>
          <p:spPr>
            <a:xfrm>
              <a:off x="6402250" y="1783875"/>
              <a:ext cx="63000" cy="48900"/>
            </a:xfrm>
            <a:custGeom>
              <a:avLst/>
              <a:gdLst/>
              <a:ahLst/>
              <a:cxnLst/>
              <a:rect l="l" t="t" r="r" b="b"/>
              <a:pathLst>
                <a:path w="2520" h="1956" extrusionOk="0">
                  <a:moveTo>
                    <a:pt x="240" y="0"/>
                  </a:moveTo>
                  <a:cubicBezTo>
                    <a:pt x="96" y="0"/>
                    <a:pt x="1" y="220"/>
                    <a:pt x="156" y="314"/>
                  </a:cubicBezTo>
                  <a:cubicBezTo>
                    <a:pt x="891" y="756"/>
                    <a:pt x="1567" y="1292"/>
                    <a:pt x="2166" y="1905"/>
                  </a:cubicBezTo>
                  <a:cubicBezTo>
                    <a:pt x="2201" y="1940"/>
                    <a:pt x="2240" y="1955"/>
                    <a:pt x="2278" y="1955"/>
                  </a:cubicBezTo>
                  <a:cubicBezTo>
                    <a:pt x="2405" y="1955"/>
                    <a:pt x="2519" y="1787"/>
                    <a:pt x="2403" y="1669"/>
                  </a:cubicBezTo>
                  <a:cubicBezTo>
                    <a:pt x="1784" y="1036"/>
                    <a:pt x="1085" y="483"/>
                    <a:pt x="325" y="26"/>
                  </a:cubicBezTo>
                  <a:cubicBezTo>
                    <a:pt x="296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6" name="Google Shape;11626;p21"/>
            <p:cNvSpPr/>
            <p:nvPr/>
          </p:nvSpPr>
          <p:spPr>
            <a:xfrm>
              <a:off x="6404350" y="1775825"/>
              <a:ext cx="44625" cy="72850"/>
            </a:xfrm>
            <a:custGeom>
              <a:avLst/>
              <a:gdLst/>
              <a:ahLst/>
              <a:cxnLst/>
              <a:rect l="l" t="t" r="r" b="b"/>
              <a:pathLst>
                <a:path w="1785" h="2914" extrusionOk="0">
                  <a:moveTo>
                    <a:pt x="1558" y="1"/>
                  </a:moveTo>
                  <a:cubicBezTo>
                    <a:pt x="1507" y="1"/>
                    <a:pt x="1458" y="26"/>
                    <a:pt x="1426" y="85"/>
                  </a:cubicBezTo>
                  <a:lnTo>
                    <a:pt x="69" y="2660"/>
                  </a:lnTo>
                  <a:cubicBezTo>
                    <a:pt x="0" y="2792"/>
                    <a:pt x="117" y="2913"/>
                    <a:pt x="228" y="2913"/>
                  </a:cubicBezTo>
                  <a:cubicBezTo>
                    <a:pt x="278" y="2913"/>
                    <a:pt x="327" y="2889"/>
                    <a:pt x="359" y="2830"/>
                  </a:cubicBezTo>
                  <a:lnTo>
                    <a:pt x="1715" y="253"/>
                  </a:lnTo>
                  <a:cubicBezTo>
                    <a:pt x="1784" y="122"/>
                    <a:pt x="1669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7" name="Google Shape;11627;p21"/>
            <p:cNvSpPr/>
            <p:nvPr/>
          </p:nvSpPr>
          <p:spPr>
            <a:xfrm>
              <a:off x="6456375" y="1752300"/>
              <a:ext cx="38150" cy="35575"/>
            </a:xfrm>
            <a:custGeom>
              <a:avLst/>
              <a:gdLst/>
              <a:ahLst/>
              <a:cxnLst/>
              <a:rect l="l" t="t" r="r" b="b"/>
              <a:pathLst>
                <a:path w="1526" h="1423" extrusionOk="0">
                  <a:moveTo>
                    <a:pt x="393" y="0"/>
                  </a:moveTo>
                  <a:cubicBezTo>
                    <a:pt x="310" y="0"/>
                    <a:pt x="227" y="23"/>
                    <a:pt x="151" y="73"/>
                  </a:cubicBezTo>
                  <a:cubicBezTo>
                    <a:pt x="1" y="172"/>
                    <a:pt x="93" y="391"/>
                    <a:pt x="232" y="391"/>
                  </a:cubicBezTo>
                  <a:cubicBezTo>
                    <a:pt x="260" y="391"/>
                    <a:pt x="289" y="382"/>
                    <a:pt x="319" y="363"/>
                  </a:cubicBezTo>
                  <a:cubicBezTo>
                    <a:pt x="348" y="344"/>
                    <a:pt x="376" y="335"/>
                    <a:pt x="404" y="335"/>
                  </a:cubicBezTo>
                  <a:cubicBezTo>
                    <a:pt x="514" y="335"/>
                    <a:pt x="604" y="469"/>
                    <a:pt x="612" y="578"/>
                  </a:cubicBezTo>
                  <a:cubicBezTo>
                    <a:pt x="625" y="769"/>
                    <a:pt x="499" y="953"/>
                    <a:pt x="406" y="1107"/>
                  </a:cubicBezTo>
                  <a:cubicBezTo>
                    <a:pt x="335" y="1223"/>
                    <a:pt x="429" y="1350"/>
                    <a:pt x="551" y="1359"/>
                  </a:cubicBezTo>
                  <a:lnTo>
                    <a:pt x="1310" y="1421"/>
                  </a:lnTo>
                  <a:cubicBezTo>
                    <a:pt x="1315" y="1422"/>
                    <a:pt x="1321" y="1422"/>
                    <a:pt x="1326" y="1422"/>
                  </a:cubicBezTo>
                  <a:cubicBezTo>
                    <a:pt x="1525" y="1422"/>
                    <a:pt x="1519" y="1102"/>
                    <a:pt x="1310" y="1086"/>
                  </a:cubicBezTo>
                  <a:lnTo>
                    <a:pt x="820" y="1047"/>
                  </a:lnTo>
                  <a:lnTo>
                    <a:pt x="820" y="1047"/>
                  </a:lnTo>
                  <a:cubicBezTo>
                    <a:pt x="940" y="799"/>
                    <a:pt x="1012" y="520"/>
                    <a:pt x="859" y="273"/>
                  </a:cubicBezTo>
                  <a:cubicBezTo>
                    <a:pt x="758" y="110"/>
                    <a:pt x="57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8" name="Google Shape;11628;p21"/>
            <p:cNvSpPr/>
            <p:nvPr/>
          </p:nvSpPr>
          <p:spPr>
            <a:xfrm>
              <a:off x="4712050" y="1924650"/>
              <a:ext cx="57225" cy="116950"/>
            </a:xfrm>
            <a:custGeom>
              <a:avLst/>
              <a:gdLst/>
              <a:ahLst/>
              <a:cxnLst/>
              <a:rect l="l" t="t" r="r" b="b"/>
              <a:pathLst>
                <a:path w="2289" h="4678" extrusionOk="0">
                  <a:moveTo>
                    <a:pt x="961" y="1"/>
                  </a:moveTo>
                  <a:cubicBezTo>
                    <a:pt x="354" y="1"/>
                    <a:pt x="1" y="1170"/>
                    <a:pt x="312" y="1665"/>
                  </a:cubicBezTo>
                  <a:cubicBezTo>
                    <a:pt x="451" y="1886"/>
                    <a:pt x="668" y="1989"/>
                    <a:pt x="896" y="1989"/>
                  </a:cubicBezTo>
                  <a:cubicBezTo>
                    <a:pt x="1044" y="1989"/>
                    <a:pt x="1196" y="1945"/>
                    <a:pt x="1334" y="1862"/>
                  </a:cubicBezTo>
                  <a:cubicBezTo>
                    <a:pt x="1465" y="1781"/>
                    <a:pt x="1562" y="1681"/>
                    <a:pt x="1632" y="1569"/>
                  </a:cubicBezTo>
                  <a:lnTo>
                    <a:pt x="1632" y="1569"/>
                  </a:lnTo>
                  <a:cubicBezTo>
                    <a:pt x="1657" y="1699"/>
                    <a:pt x="1683" y="1829"/>
                    <a:pt x="1708" y="1959"/>
                  </a:cubicBezTo>
                  <a:cubicBezTo>
                    <a:pt x="1749" y="2170"/>
                    <a:pt x="1792" y="2380"/>
                    <a:pt x="1827" y="2592"/>
                  </a:cubicBezTo>
                  <a:cubicBezTo>
                    <a:pt x="1857" y="2746"/>
                    <a:pt x="1880" y="2900"/>
                    <a:pt x="1892" y="3056"/>
                  </a:cubicBezTo>
                  <a:cubicBezTo>
                    <a:pt x="2054" y="3634"/>
                    <a:pt x="1706" y="3982"/>
                    <a:pt x="849" y="4099"/>
                  </a:cubicBezTo>
                  <a:cubicBezTo>
                    <a:pt x="813" y="4045"/>
                    <a:pt x="762" y="4022"/>
                    <a:pt x="711" y="4022"/>
                  </a:cubicBezTo>
                  <a:cubicBezTo>
                    <a:pt x="593" y="4022"/>
                    <a:pt x="478" y="4142"/>
                    <a:pt x="561" y="4269"/>
                  </a:cubicBezTo>
                  <a:cubicBezTo>
                    <a:pt x="742" y="4545"/>
                    <a:pt x="1004" y="4678"/>
                    <a:pt x="1270" y="4678"/>
                  </a:cubicBezTo>
                  <a:cubicBezTo>
                    <a:pt x="1556" y="4678"/>
                    <a:pt x="1846" y="4524"/>
                    <a:pt x="2043" y="4232"/>
                  </a:cubicBezTo>
                  <a:cubicBezTo>
                    <a:pt x="2289" y="3868"/>
                    <a:pt x="2281" y="3404"/>
                    <a:pt x="2231" y="2987"/>
                  </a:cubicBezTo>
                  <a:cubicBezTo>
                    <a:pt x="2129" y="2136"/>
                    <a:pt x="1917" y="1287"/>
                    <a:pt x="1747" y="446"/>
                  </a:cubicBezTo>
                  <a:cubicBezTo>
                    <a:pt x="1730" y="361"/>
                    <a:pt x="1670" y="325"/>
                    <a:pt x="1607" y="325"/>
                  </a:cubicBezTo>
                  <a:cubicBezTo>
                    <a:pt x="1510" y="325"/>
                    <a:pt x="1404" y="409"/>
                    <a:pt x="1424" y="535"/>
                  </a:cubicBezTo>
                  <a:cubicBezTo>
                    <a:pt x="1003" y="906"/>
                    <a:pt x="735" y="1091"/>
                    <a:pt x="620" y="1091"/>
                  </a:cubicBezTo>
                  <a:cubicBezTo>
                    <a:pt x="545" y="1091"/>
                    <a:pt x="536" y="1013"/>
                    <a:pt x="591" y="855"/>
                  </a:cubicBezTo>
                  <a:cubicBezTo>
                    <a:pt x="634" y="602"/>
                    <a:pt x="823" y="458"/>
                    <a:pt x="1155" y="423"/>
                  </a:cubicBezTo>
                  <a:cubicBezTo>
                    <a:pt x="1186" y="445"/>
                    <a:pt x="1215" y="454"/>
                    <a:pt x="1243" y="454"/>
                  </a:cubicBezTo>
                  <a:cubicBezTo>
                    <a:pt x="1377" y="454"/>
                    <a:pt x="1467" y="238"/>
                    <a:pt x="1325" y="135"/>
                  </a:cubicBezTo>
                  <a:cubicBezTo>
                    <a:pt x="1197" y="42"/>
                    <a:pt x="107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29" name="Google Shape;11629;p21"/>
            <p:cNvSpPr/>
            <p:nvPr/>
          </p:nvSpPr>
          <p:spPr>
            <a:xfrm>
              <a:off x="4807850" y="1959425"/>
              <a:ext cx="49550" cy="13125"/>
            </a:xfrm>
            <a:custGeom>
              <a:avLst/>
              <a:gdLst/>
              <a:ahLst/>
              <a:cxnLst/>
              <a:rect l="l" t="t" r="r" b="b"/>
              <a:pathLst>
                <a:path w="1982" h="525" extrusionOk="0">
                  <a:moveTo>
                    <a:pt x="760" y="0"/>
                  </a:moveTo>
                  <a:cubicBezTo>
                    <a:pt x="575" y="0"/>
                    <a:pt x="388" y="17"/>
                    <a:pt x="200" y="51"/>
                  </a:cubicBezTo>
                  <a:cubicBezTo>
                    <a:pt x="0" y="87"/>
                    <a:pt x="69" y="376"/>
                    <a:pt x="256" y="376"/>
                  </a:cubicBezTo>
                  <a:cubicBezTo>
                    <a:pt x="267" y="376"/>
                    <a:pt x="279" y="375"/>
                    <a:pt x="290" y="373"/>
                  </a:cubicBezTo>
                  <a:cubicBezTo>
                    <a:pt x="444" y="345"/>
                    <a:pt x="597" y="332"/>
                    <a:pt x="749" y="332"/>
                  </a:cubicBezTo>
                  <a:cubicBezTo>
                    <a:pt x="1076" y="332"/>
                    <a:pt x="1397" y="395"/>
                    <a:pt x="1712" y="513"/>
                  </a:cubicBezTo>
                  <a:cubicBezTo>
                    <a:pt x="1733" y="521"/>
                    <a:pt x="1753" y="525"/>
                    <a:pt x="1772" y="525"/>
                  </a:cubicBezTo>
                  <a:cubicBezTo>
                    <a:pt x="1930" y="525"/>
                    <a:pt x="1981" y="258"/>
                    <a:pt x="1802" y="191"/>
                  </a:cubicBezTo>
                  <a:cubicBezTo>
                    <a:pt x="1462" y="62"/>
                    <a:pt x="1114" y="0"/>
                    <a:pt x="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0" name="Google Shape;11630;p21"/>
            <p:cNvSpPr/>
            <p:nvPr/>
          </p:nvSpPr>
          <p:spPr>
            <a:xfrm>
              <a:off x="4806125" y="1997675"/>
              <a:ext cx="53075" cy="8375"/>
            </a:xfrm>
            <a:custGeom>
              <a:avLst/>
              <a:gdLst/>
              <a:ahLst/>
              <a:cxnLst/>
              <a:rect l="l" t="t" r="r" b="b"/>
              <a:pathLst>
                <a:path w="212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08" y="335"/>
                  </a:lnTo>
                  <a:cubicBezTo>
                    <a:pt x="2123" y="335"/>
                    <a:pt x="2123" y="1"/>
                    <a:pt x="1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1" name="Google Shape;11631;p21"/>
            <p:cNvSpPr/>
            <p:nvPr/>
          </p:nvSpPr>
          <p:spPr>
            <a:xfrm>
              <a:off x="4882900" y="1957850"/>
              <a:ext cx="59025" cy="55250"/>
            </a:xfrm>
            <a:custGeom>
              <a:avLst/>
              <a:gdLst/>
              <a:ahLst/>
              <a:cxnLst/>
              <a:rect l="l" t="t" r="r" b="b"/>
              <a:pathLst>
                <a:path w="2361" h="2210" extrusionOk="0">
                  <a:moveTo>
                    <a:pt x="254" y="0"/>
                  </a:moveTo>
                  <a:cubicBezTo>
                    <a:pt x="119" y="0"/>
                    <a:pt x="1" y="169"/>
                    <a:pt x="129" y="280"/>
                  </a:cubicBezTo>
                  <a:cubicBezTo>
                    <a:pt x="797" y="863"/>
                    <a:pt x="1427" y="1489"/>
                    <a:pt x="2014" y="2155"/>
                  </a:cubicBezTo>
                  <a:cubicBezTo>
                    <a:pt x="2048" y="2193"/>
                    <a:pt x="2087" y="2209"/>
                    <a:pt x="2125" y="2209"/>
                  </a:cubicBezTo>
                  <a:cubicBezTo>
                    <a:pt x="2248" y="2209"/>
                    <a:pt x="2360" y="2041"/>
                    <a:pt x="2251" y="1917"/>
                  </a:cubicBezTo>
                  <a:cubicBezTo>
                    <a:pt x="1663" y="1252"/>
                    <a:pt x="1033" y="627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2" name="Google Shape;11632;p21"/>
            <p:cNvSpPr/>
            <p:nvPr/>
          </p:nvSpPr>
          <p:spPr>
            <a:xfrm>
              <a:off x="4881175" y="1955725"/>
              <a:ext cx="52650" cy="58375"/>
            </a:xfrm>
            <a:custGeom>
              <a:avLst/>
              <a:gdLst/>
              <a:ahLst/>
              <a:cxnLst/>
              <a:rect l="l" t="t" r="r" b="b"/>
              <a:pathLst>
                <a:path w="2106" h="2335" extrusionOk="0">
                  <a:moveTo>
                    <a:pt x="1874" y="1"/>
                  </a:moveTo>
                  <a:cubicBezTo>
                    <a:pt x="1836" y="1"/>
                    <a:pt x="1797" y="17"/>
                    <a:pt x="1764" y="57"/>
                  </a:cubicBezTo>
                  <a:cubicBezTo>
                    <a:pt x="1211" y="718"/>
                    <a:pt x="658" y="1380"/>
                    <a:pt x="105" y="2042"/>
                  </a:cubicBezTo>
                  <a:cubicBezTo>
                    <a:pt x="0" y="2167"/>
                    <a:pt x="112" y="2335"/>
                    <a:pt x="232" y="2335"/>
                  </a:cubicBezTo>
                  <a:cubicBezTo>
                    <a:pt x="270" y="2335"/>
                    <a:pt x="308" y="2318"/>
                    <a:pt x="341" y="2278"/>
                  </a:cubicBezTo>
                  <a:lnTo>
                    <a:pt x="2001" y="294"/>
                  </a:lnTo>
                  <a:cubicBezTo>
                    <a:pt x="2105" y="168"/>
                    <a:pt x="1993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3" name="Google Shape;11633;p21"/>
            <p:cNvSpPr/>
            <p:nvPr/>
          </p:nvSpPr>
          <p:spPr>
            <a:xfrm>
              <a:off x="4952150" y="1927425"/>
              <a:ext cx="41800" cy="42675"/>
            </a:xfrm>
            <a:custGeom>
              <a:avLst/>
              <a:gdLst/>
              <a:ahLst/>
              <a:cxnLst/>
              <a:rect l="l" t="t" r="r" b="b"/>
              <a:pathLst>
                <a:path w="1672" h="1707" extrusionOk="0">
                  <a:moveTo>
                    <a:pt x="570" y="0"/>
                  </a:moveTo>
                  <a:cubicBezTo>
                    <a:pt x="446" y="0"/>
                    <a:pt x="320" y="18"/>
                    <a:pt x="191" y="53"/>
                  </a:cubicBezTo>
                  <a:cubicBezTo>
                    <a:pt x="1" y="105"/>
                    <a:pt x="60" y="382"/>
                    <a:pt x="232" y="382"/>
                  </a:cubicBezTo>
                  <a:cubicBezTo>
                    <a:pt x="247" y="382"/>
                    <a:pt x="263" y="379"/>
                    <a:pt x="280" y="375"/>
                  </a:cubicBezTo>
                  <a:lnTo>
                    <a:pt x="278" y="375"/>
                  </a:lnTo>
                  <a:cubicBezTo>
                    <a:pt x="381" y="347"/>
                    <a:pt x="480" y="332"/>
                    <a:pt x="579" y="332"/>
                  </a:cubicBezTo>
                  <a:cubicBezTo>
                    <a:pt x="687" y="332"/>
                    <a:pt x="793" y="350"/>
                    <a:pt x="899" y="386"/>
                  </a:cubicBezTo>
                  <a:lnTo>
                    <a:pt x="899" y="386"/>
                  </a:lnTo>
                  <a:cubicBezTo>
                    <a:pt x="836" y="680"/>
                    <a:pt x="706" y="942"/>
                    <a:pt x="498" y="1169"/>
                  </a:cubicBezTo>
                  <a:cubicBezTo>
                    <a:pt x="419" y="1255"/>
                    <a:pt x="440" y="1424"/>
                    <a:pt x="571" y="1449"/>
                  </a:cubicBezTo>
                  <a:cubicBezTo>
                    <a:pt x="858" y="1503"/>
                    <a:pt x="1137" y="1584"/>
                    <a:pt x="1407" y="1694"/>
                  </a:cubicBezTo>
                  <a:cubicBezTo>
                    <a:pt x="1429" y="1703"/>
                    <a:pt x="1449" y="1707"/>
                    <a:pt x="1468" y="1707"/>
                  </a:cubicBezTo>
                  <a:cubicBezTo>
                    <a:pt x="1622" y="1707"/>
                    <a:pt x="1671" y="1442"/>
                    <a:pt x="1496" y="1371"/>
                  </a:cubicBezTo>
                  <a:cubicBezTo>
                    <a:pt x="1306" y="1295"/>
                    <a:pt x="1112" y="1232"/>
                    <a:pt x="914" y="1182"/>
                  </a:cubicBezTo>
                  <a:lnTo>
                    <a:pt x="914" y="1182"/>
                  </a:lnTo>
                  <a:cubicBezTo>
                    <a:pt x="1091" y="928"/>
                    <a:pt x="1205" y="643"/>
                    <a:pt x="1249" y="326"/>
                  </a:cubicBezTo>
                  <a:cubicBezTo>
                    <a:pt x="1258" y="259"/>
                    <a:pt x="1244" y="170"/>
                    <a:pt x="1172" y="137"/>
                  </a:cubicBezTo>
                  <a:cubicBezTo>
                    <a:pt x="974" y="47"/>
                    <a:pt x="774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4" name="Google Shape;11634;p21"/>
            <p:cNvSpPr/>
            <p:nvPr/>
          </p:nvSpPr>
          <p:spPr>
            <a:xfrm>
              <a:off x="5004675" y="1978275"/>
              <a:ext cx="51525" cy="13300"/>
            </a:xfrm>
            <a:custGeom>
              <a:avLst/>
              <a:gdLst/>
              <a:ahLst/>
              <a:cxnLst/>
              <a:rect l="l" t="t" r="r" b="b"/>
              <a:pathLst>
                <a:path w="2061" h="532" extrusionOk="0">
                  <a:moveTo>
                    <a:pt x="1870" y="0"/>
                  </a:moveTo>
                  <a:cubicBezTo>
                    <a:pt x="1863" y="0"/>
                    <a:pt x="1855" y="1"/>
                    <a:pt x="1847" y="2"/>
                  </a:cubicBezTo>
                  <a:lnTo>
                    <a:pt x="214" y="196"/>
                  </a:lnTo>
                  <a:cubicBezTo>
                    <a:pt x="11" y="219"/>
                    <a:pt x="1" y="531"/>
                    <a:pt x="191" y="531"/>
                  </a:cubicBezTo>
                  <a:cubicBezTo>
                    <a:pt x="198" y="531"/>
                    <a:pt x="206" y="531"/>
                    <a:pt x="214" y="530"/>
                  </a:cubicBezTo>
                  <a:lnTo>
                    <a:pt x="1847" y="336"/>
                  </a:lnTo>
                  <a:cubicBezTo>
                    <a:pt x="2050" y="312"/>
                    <a:pt x="2061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5" name="Google Shape;11635;p21"/>
            <p:cNvSpPr/>
            <p:nvPr/>
          </p:nvSpPr>
          <p:spPr>
            <a:xfrm>
              <a:off x="5023950" y="1961650"/>
              <a:ext cx="8525" cy="9850"/>
            </a:xfrm>
            <a:custGeom>
              <a:avLst/>
              <a:gdLst/>
              <a:ahLst/>
              <a:cxnLst/>
              <a:rect l="l" t="t" r="r" b="b"/>
              <a:pathLst>
                <a:path w="341" h="394" extrusionOk="0">
                  <a:moveTo>
                    <a:pt x="175" y="1"/>
                  </a:moveTo>
                  <a:cubicBezTo>
                    <a:pt x="91" y="1"/>
                    <a:pt x="6" y="54"/>
                    <a:pt x="4" y="162"/>
                  </a:cubicBezTo>
                  <a:cubicBezTo>
                    <a:pt x="4" y="185"/>
                    <a:pt x="3" y="209"/>
                    <a:pt x="3" y="232"/>
                  </a:cubicBezTo>
                  <a:cubicBezTo>
                    <a:pt x="0" y="340"/>
                    <a:pt x="83" y="393"/>
                    <a:pt x="167" y="393"/>
                  </a:cubicBezTo>
                  <a:cubicBezTo>
                    <a:pt x="250" y="393"/>
                    <a:pt x="335" y="340"/>
                    <a:pt x="337" y="232"/>
                  </a:cubicBezTo>
                  <a:cubicBezTo>
                    <a:pt x="337" y="209"/>
                    <a:pt x="338" y="185"/>
                    <a:pt x="338" y="162"/>
                  </a:cubicBezTo>
                  <a:cubicBezTo>
                    <a:pt x="340" y="54"/>
                    <a:pt x="258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6" name="Google Shape;11636;p21"/>
            <p:cNvSpPr/>
            <p:nvPr/>
          </p:nvSpPr>
          <p:spPr>
            <a:xfrm>
              <a:off x="5081275" y="1940700"/>
              <a:ext cx="30700" cy="82275"/>
            </a:xfrm>
            <a:custGeom>
              <a:avLst/>
              <a:gdLst/>
              <a:ahLst/>
              <a:cxnLst/>
              <a:rect l="l" t="t" r="r" b="b"/>
              <a:pathLst>
                <a:path w="1228" h="3291" extrusionOk="0">
                  <a:moveTo>
                    <a:pt x="807" y="1"/>
                  </a:moveTo>
                  <a:cubicBezTo>
                    <a:pt x="804" y="1"/>
                    <a:pt x="801" y="1"/>
                    <a:pt x="799" y="1"/>
                  </a:cubicBezTo>
                  <a:cubicBezTo>
                    <a:pt x="187" y="24"/>
                    <a:pt x="33" y="713"/>
                    <a:pt x="21" y="1220"/>
                  </a:cubicBezTo>
                  <a:cubicBezTo>
                    <a:pt x="1" y="1990"/>
                    <a:pt x="326" y="2708"/>
                    <a:pt x="872" y="3242"/>
                  </a:cubicBezTo>
                  <a:cubicBezTo>
                    <a:pt x="907" y="3276"/>
                    <a:pt x="946" y="3291"/>
                    <a:pt x="983" y="3291"/>
                  </a:cubicBezTo>
                  <a:cubicBezTo>
                    <a:pt x="1113" y="3291"/>
                    <a:pt x="1227" y="3123"/>
                    <a:pt x="1108" y="3006"/>
                  </a:cubicBezTo>
                  <a:cubicBezTo>
                    <a:pt x="759" y="2666"/>
                    <a:pt x="516" y="2272"/>
                    <a:pt x="411" y="1792"/>
                  </a:cubicBezTo>
                  <a:cubicBezTo>
                    <a:pt x="341" y="1471"/>
                    <a:pt x="233" y="356"/>
                    <a:pt x="799" y="335"/>
                  </a:cubicBezTo>
                  <a:cubicBezTo>
                    <a:pt x="1011" y="327"/>
                    <a:pt x="1015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7" name="Google Shape;11637;p21"/>
            <p:cNvSpPr/>
            <p:nvPr/>
          </p:nvSpPr>
          <p:spPr>
            <a:xfrm>
              <a:off x="5117050" y="1961700"/>
              <a:ext cx="58150" cy="41975"/>
            </a:xfrm>
            <a:custGeom>
              <a:avLst/>
              <a:gdLst/>
              <a:ahLst/>
              <a:cxnLst/>
              <a:rect l="l" t="t" r="r" b="b"/>
              <a:pathLst>
                <a:path w="2326" h="1679" extrusionOk="0">
                  <a:moveTo>
                    <a:pt x="264" y="1"/>
                  </a:moveTo>
                  <a:cubicBezTo>
                    <a:pt x="107" y="1"/>
                    <a:pt x="0" y="228"/>
                    <a:pt x="170" y="306"/>
                  </a:cubicBezTo>
                  <a:cubicBezTo>
                    <a:pt x="855" y="622"/>
                    <a:pt x="1468" y="1071"/>
                    <a:pt x="1978" y="1626"/>
                  </a:cubicBezTo>
                  <a:cubicBezTo>
                    <a:pt x="2012" y="1663"/>
                    <a:pt x="2050" y="1678"/>
                    <a:pt x="2088" y="1678"/>
                  </a:cubicBezTo>
                  <a:cubicBezTo>
                    <a:pt x="2213" y="1678"/>
                    <a:pt x="2325" y="1510"/>
                    <a:pt x="2214" y="1389"/>
                  </a:cubicBezTo>
                  <a:cubicBezTo>
                    <a:pt x="1686" y="813"/>
                    <a:pt x="1049" y="346"/>
                    <a:pt x="339" y="18"/>
                  </a:cubicBezTo>
                  <a:cubicBezTo>
                    <a:pt x="314" y="6"/>
                    <a:pt x="288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8" name="Google Shape;11638;p21"/>
            <p:cNvSpPr/>
            <p:nvPr/>
          </p:nvSpPr>
          <p:spPr>
            <a:xfrm>
              <a:off x="5127925" y="1960450"/>
              <a:ext cx="30600" cy="48700"/>
            </a:xfrm>
            <a:custGeom>
              <a:avLst/>
              <a:gdLst/>
              <a:ahLst/>
              <a:cxnLst/>
              <a:rect l="l" t="t" r="r" b="b"/>
              <a:pathLst>
                <a:path w="1224" h="1948" extrusionOk="0">
                  <a:moveTo>
                    <a:pt x="998" y="1"/>
                  </a:moveTo>
                  <a:cubicBezTo>
                    <a:pt x="948" y="1"/>
                    <a:pt x="899" y="26"/>
                    <a:pt x="868" y="86"/>
                  </a:cubicBezTo>
                  <a:cubicBezTo>
                    <a:pt x="601" y="622"/>
                    <a:pt x="334" y="1157"/>
                    <a:pt x="66" y="1693"/>
                  </a:cubicBezTo>
                  <a:cubicBezTo>
                    <a:pt x="1" y="1825"/>
                    <a:pt x="117" y="1947"/>
                    <a:pt x="227" y="1947"/>
                  </a:cubicBezTo>
                  <a:cubicBezTo>
                    <a:pt x="277" y="1947"/>
                    <a:pt x="326" y="1922"/>
                    <a:pt x="356" y="1862"/>
                  </a:cubicBezTo>
                  <a:cubicBezTo>
                    <a:pt x="623" y="1327"/>
                    <a:pt x="890" y="790"/>
                    <a:pt x="1158" y="254"/>
                  </a:cubicBezTo>
                  <a:cubicBezTo>
                    <a:pt x="1223" y="122"/>
                    <a:pt x="110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39" name="Google Shape;11639;p21"/>
            <p:cNvSpPr/>
            <p:nvPr/>
          </p:nvSpPr>
          <p:spPr>
            <a:xfrm>
              <a:off x="5172825" y="1938000"/>
              <a:ext cx="33450" cy="90225"/>
            </a:xfrm>
            <a:custGeom>
              <a:avLst/>
              <a:gdLst/>
              <a:ahLst/>
              <a:cxnLst/>
              <a:rect l="l" t="t" r="r" b="b"/>
              <a:pathLst>
                <a:path w="1338" h="3609" extrusionOk="0">
                  <a:moveTo>
                    <a:pt x="234" y="1"/>
                  </a:moveTo>
                  <a:cubicBezTo>
                    <a:pt x="112" y="1"/>
                    <a:pt x="1" y="168"/>
                    <a:pt x="108" y="292"/>
                  </a:cubicBezTo>
                  <a:cubicBezTo>
                    <a:pt x="862" y="1155"/>
                    <a:pt x="971" y="2368"/>
                    <a:pt x="401" y="3358"/>
                  </a:cubicBezTo>
                  <a:cubicBezTo>
                    <a:pt x="326" y="3488"/>
                    <a:pt x="442" y="3609"/>
                    <a:pt x="556" y="3609"/>
                  </a:cubicBezTo>
                  <a:cubicBezTo>
                    <a:pt x="606" y="3609"/>
                    <a:pt x="656" y="3585"/>
                    <a:pt x="689" y="3527"/>
                  </a:cubicBezTo>
                  <a:cubicBezTo>
                    <a:pt x="1338" y="2403"/>
                    <a:pt x="1197" y="1032"/>
                    <a:pt x="344" y="55"/>
                  </a:cubicBezTo>
                  <a:cubicBezTo>
                    <a:pt x="311" y="17"/>
                    <a:pt x="272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0" name="Google Shape;11640;p21"/>
            <p:cNvSpPr/>
            <p:nvPr/>
          </p:nvSpPr>
          <p:spPr>
            <a:xfrm>
              <a:off x="5220025" y="1935275"/>
              <a:ext cx="34600" cy="86900"/>
            </a:xfrm>
            <a:custGeom>
              <a:avLst/>
              <a:gdLst/>
              <a:ahLst/>
              <a:cxnLst/>
              <a:rect l="l" t="t" r="r" b="b"/>
              <a:pathLst>
                <a:path w="1384" h="3476" extrusionOk="0">
                  <a:moveTo>
                    <a:pt x="1130" y="0"/>
                  </a:moveTo>
                  <a:cubicBezTo>
                    <a:pt x="1093" y="0"/>
                    <a:pt x="1054" y="13"/>
                    <a:pt x="1019" y="44"/>
                  </a:cubicBezTo>
                  <a:cubicBezTo>
                    <a:pt x="0" y="939"/>
                    <a:pt x="218" y="2309"/>
                    <a:pt x="796" y="3392"/>
                  </a:cubicBezTo>
                  <a:cubicBezTo>
                    <a:pt x="828" y="3451"/>
                    <a:pt x="878" y="3476"/>
                    <a:pt x="928" y="3476"/>
                  </a:cubicBezTo>
                  <a:cubicBezTo>
                    <a:pt x="1040" y="3476"/>
                    <a:pt x="1156" y="3354"/>
                    <a:pt x="1086" y="3223"/>
                  </a:cubicBezTo>
                  <a:cubicBezTo>
                    <a:pt x="578" y="2269"/>
                    <a:pt x="348" y="1078"/>
                    <a:pt x="1256" y="280"/>
                  </a:cubicBezTo>
                  <a:cubicBezTo>
                    <a:pt x="1383" y="168"/>
                    <a:pt x="126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1" name="Google Shape;11641;p21"/>
            <p:cNvSpPr/>
            <p:nvPr/>
          </p:nvSpPr>
          <p:spPr>
            <a:xfrm>
              <a:off x="5260900" y="1948275"/>
              <a:ext cx="54100" cy="71200"/>
            </a:xfrm>
            <a:custGeom>
              <a:avLst/>
              <a:gdLst/>
              <a:ahLst/>
              <a:cxnLst/>
              <a:rect l="l" t="t" r="r" b="b"/>
              <a:pathLst>
                <a:path w="2164" h="2848" extrusionOk="0">
                  <a:moveTo>
                    <a:pt x="660" y="1"/>
                  </a:moveTo>
                  <a:cubicBezTo>
                    <a:pt x="511" y="1"/>
                    <a:pt x="360" y="42"/>
                    <a:pt x="219" y="134"/>
                  </a:cubicBezTo>
                  <a:cubicBezTo>
                    <a:pt x="68" y="231"/>
                    <a:pt x="161" y="450"/>
                    <a:pt x="301" y="450"/>
                  </a:cubicBezTo>
                  <a:cubicBezTo>
                    <a:pt x="328" y="450"/>
                    <a:pt x="357" y="442"/>
                    <a:pt x="386" y="422"/>
                  </a:cubicBezTo>
                  <a:cubicBezTo>
                    <a:pt x="498" y="350"/>
                    <a:pt x="601" y="318"/>
                    <a:pt x="693" y="318"/>
                  </a:cubicBezTo>
                  <a:cubicBezTo>
                    <a:pt x="1099" y="318"/>
                    <a:pt x="1311" y="917"/>
                    <a:pt x="1166" y="1313"/>
                  </a:cubicBezTo>
                  <a:cubicBezTo>
                    <a:pt x="990" y="1794"/>
                    <a:pt x="525" y="2080"/>
                    <a:pt x="118" y="2343"/>
                  </a:cubicBezTo>
                  <a:cubicBezTo>
                    <a:pt x="17" y="2407"/>
                    <a:pt x="0" y="2572"/>
                    <a:pt x="118" y="2633"/>
                  </a:cubicBezTo>
                  <a:cubicBezTo>
                    <a:pt x="426" y="2793"/>
                    <a:pt x="743" y="2847"/>
                    <a:pt x="1065" y="2847"/>
                  </a:cubicBezTo>
                  <a:cubicBezTo>
                    <a:pt x="1361" y="2847"/>
                    <a:pt x="1661" y="2801"/>
                    <a:pt x="1965" y="2747"/>
                  </a:cubicBezTo>
                  <a:cubicBezTo>
                    <a:pt x="2164" y="2711"/>
                    <a:pt x="2096" y="2421"/>
                    <a:pt x="1909" y="2421"/>
                  </a:cubicBezTo>
                  <a:cubicBezTo>
                    <a:pt x="1898" y="2421"/>
                    <a:pt x="1887" y="2422"/>
                    <a:pt x="1875" y="2424"/>
                  </a:cubicBezTo>
                  <a:cubicBezTo>
                    <a:pt x="1606" y="2471"/>
                    <a:pt x="1332" y="2517"/>
                    <a:pt x="1063" y="2517"/>
                  </a:cubicBezTo>
                  <a:cubicBezTo>
                    <a:pt x="893" y="2517"/>
                    <a:pt x="724" y="2498"/>
                    <a:pt x="558" y="2451"/>
                  </a:cubicBezTo>
                  <a:lnTo>
                    <a:pt x="558" y="2451"/>
                  </a:lnTo>
                  <a:cubicBezTo>
                    <a:pt x="1118" y="2057"/>
                    <a:pt x="1675" y="1526"/>
                    <a:pt x="1553" y="785"/>
                  </a:cubicBezTo>
                  <a:cubicBezTo>
                    <a:pt x="1478" y="334"/>
                    <a:pt x="1081" y="1"/>
                    <a:pt x="6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2" name="Google Shape;11642;p21"/>
            <p:cNvSpPr/>
            <p:nvPr/>
          </p:nvSpPr>
          <p:spPr>
            <a:xfrm>
              <a:off x="5318575" y="1958425"/>
              <a:ext cx="45625" cy="44675"/>
            </a:xfrm>
            <a:custGeom>
              <a:avLst/>
              <a:gdLst/>
              <a:ahLst/>
              <a:cxnLst/>
              <a:rect l="l" t="t" r="r" b="b"/>
              <a:pathLst>
                <a:path w="1825" h="1787" extrusionOk="0">
                  <a:moveTo>
                    <a:pt x="230" y="1"/>
                  </a:moveTo>
                  <a:cubicBezTo>
                    <a:pt x="92" y="1"/>
                    <a:pt x="1" y="218"/>
                    <a:pt x="148" y="318"/>
                  </a:cubicBezTo>
                  <a:cubicBezTo>
                    <a:pt x="679" y="683"/>
                    <a:pt x="1126" y="1156"/>
                    <a:pt x="1458" y="1707"/>
                  </a:cubicBezTo>
                  <a:cubicBezTo>
                    <a:pt x="1492" y="1763"/>
                    <a:pt x="1543" y="1787"/>
                    <a:pt x="1594" y="1787"/>
                  </a:cubicBezTo>
                  <a:cubicBezTo>
                    <a:pt x="1709" y="1787"/>
                    <a:pt x="1825" y="1666"/>
                    <a:pt x="1746" y="1537"/>
                  </a:cubicBezTo>
                  <a:cubicBezTo>
                    <a:pt x="1383" y="938"/>
                    <a:pt x="897" y="424"/>
                    <a:pt x="317" y="30"/>
                  </a:cubicBezTo>
                  <a:cubicBezTo>
                    <a:pt x="287" y="10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3" name="Google Shape;11643;p21"/>
            <p:cNvSpPr/>
            <p:nvPr/>
          </p:nvSpPr>
          <p:spPr>
            <a:xfrm>
              <a:off x="5321250" y="1953625"/>
              <a:ext cx="41650" cy="50375"/>
            </a:xfrm>
            <a:custGeom>
              <a:avLst/>
              <a:gdLst/>
              <a:ahLst/>
              <a:cxnLst/>
              <a:rect l="l" t="t" r="r" b="b"/>
              <a:pathLst>
                <a:path w="1666" h="2015" extrusionOk="0">
                  <a:moveTo>
                    <a:pt x="1437" y="1"/>
                  </a:moveTo>
                  <a:cubicBezTo>
                    <a:pt x="1400" y="1"/>
                    <a:pt x="1362" y="18"/>
                    <a:pt x="1330" y="59"/>
                  </a:cubicBezTo>
                  <a:cubicBezTo>
                    <a:pt x="897" y="616"/>
                    <a:pt x="482" y="1186"/>
                    <a:pt x="85" y="1770"/>
                  </a:cubicBezTo>
                  <a:cubicBezTo>
                    <a:pt x="1" y="1895"/>
                    <a:pt x="117" y="2015"/>
                    <a:pt x="236" y="2015"/>
                  </a:cubicBezTo>
                  <a:cubicBezTo>
                    <a:pt x="287" y="2015"/>
                    <a:pt x="339" y="1993"/>
                    <a:pt x="375" y="1940"/>
                  </a:cubicBezTo>
                  <a:cubicBezTo>
                    <a:pt x="753" y="1378"/>
                    <a:pt x="1151" y="831"/>
                    <a:pt x="1566" y="297"/>
                  </a:cubicBezTo>
                  <a:cubicBezTo>
                    <a:pt x="1666" y="170"/>
                    <a:pt x="1555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4" name="Google Shape;11644;p21"/>
            <p:cNvSpPr/>
            <p:nvPr/>
          </p:nvSpPr>
          <p:spPr>
            <a:xfrm>
              <a:off x="5368450" y="1934700"/>
              <a:ext cx="40700" cy="96500"/>
            </a:xfrm>
            <a:custGeom>
              <a:avLst/>
              <a:gdLst/>
              <a:ahLst/>
              <a:cxnLst/>
              <a:rect l="l" t="t" r="r" b="b"/>
              <a:pathLst>
                <a:path w="1628" h="3860" extrusionOk="0">
                  <a:moveTo>
                    <a:pt x="250" y="0"/>
                  </a:moveTo>
                  <a:cubicBezTo>
                    <a:pt x="117" y="0"/>
                    <a:pt x="0" y="169"/>
                    <a:pt x="125" y="282"/>
                  </a:cubicBezTo>
                  <a:cubicBezTo>
                    <a:pt x="1114" y="1179"/>
                    <a:pt x="1254" y="2530"/>
                    <a:pt x="481" y="3617"/>
                  </a:cubicBezTo>
                  <a:cubicBezTo>
                    <a:pt x="393" y="3740"/>
                    <a:pt x="509" y="3859"/>
                    <a:pt x="630" y="3859"/>
                  </a:cubicBezTo>
                  <a:cubicBezTo>
                    <a:pt x="681" y="3859"/>
                    <a:pt x="733" y="3838"/>
                    <a:pt x="770" y="3786"/>
                  </a:cubicBezTo>
                  <a:cubicBezTo>
                    <a:pt x="1628" y="2581"/>
                    <a:pt x="1454" y="1037"/>
                    <a:pt x="362" y="46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5" name="Google Shape;11645;p21"/>
            <p:cNvSpPr/>
            <p:nvPr/>
          </p:nvSpPr>
          <p:spPr>
            <a:xfrm>
              <a:off x="5389225" y="1902500"/>
              <a:ext cx="39725" cy="33425"/>
            </a:xfrm>
            <a:custGeom>
              <a:avLst/>
              <a:gdLst/>
              <a:ahLst/>
              <a:cxnLst/>
              <a:rect l="l" t="t" r="r" b="b"/>
              <a:pathLst>
                <a:path w="1589" h="1337" extrusionOk="0">
                  <a:moveTo>
                    <a:pt x="445" y="1"/>
                  </a:moveTo>
                  <a:cubicBezTo>
                    <a:pt x="298" y="1"/>
                    <a:pt x="152" y="71"/>
                    <a:pt x="72" y="215"/>
                  </a:cubicBezTo>
                  <a:cubicBezTo>
                    <a:pt x="0" y="346"/>
                    <a:pt x="116" y="467"/>
                    <a:pt x="228" y="467"/>
                  </a:cubicBezTo>
                  <a:cubicBezTo>
                    <a:pt x="279" y="467"/>
                    <a:pt x="328" y="443"/>
                    <a:pt x="360" y="385"/>
                  </a:cubicBezTo>
                  <a:cubicBezTo>
                    <a:pt x="380" y="349"/>
                    <a:pt x="413" y="332"/>
                    <a:pt x="447" y="332"/>
                  </a:cubicBezTo>
                  <a:cubicBezTo>
                    <a:pt x="474" y="332"/>
                    <a:pt x="502" y="342"/>
                    <a:pt x="525" y="362"/>
                  </a:cubicBezTo>
                  <a:cubicBezTo>
                    <a:pt x="592" y="417"/>
                    <a:pt x="582" y="546"/>
                    <a:pt x="560" y="617"/>
                  </a:cubicBezTo>
                  <a:cubicBezTo>
                    <a:pt x="514" y="772"/>
                    <a:pt x="376" y="891"/>
                    <a:pt x="263" y="999"/>
                  </a:cubicBezTo>
                  <a:cubicBezTo>
                    <a:pt x="153" y="1105"/>
                    <a:pt x="241" y="1277"/>
                    <a:pt x="380" y="1285"/>
                  </a:cubicBezTo>
                  <a:lnTo>
                    <a:pt x="1373" y="1337"/>
                  </a:lnTo>
                  <a:cubicBezTo>
                    <a:pt x="1377" y="1337"/>
                    <a:pt x="1381" y="1337"/>
                    <a:pt x="1385" y="1337"/>
                  </a:cubicBezTo>
                  <a:cubicBezTo>
                    <a:pt x="1588" y="1337"/>
                    <a:pt x="1585" y="1013"/>
                    <a:pt x="1373" y="1003"/>
                  </a:cubicBezTo>
                  <a:lnTo>
                    <a:pt x="736" y="969"/>
                  </a:lnTo>
                  <a:lnTo>
                    <a:pt x="736" y="969"/>
                  </a:lnTo>
                  <a:cubicBezTo>
                    <a:pt x="900" y="743"/>
                    <a:pt x="994" y="472"/>
                    <a:pt x="827" y="208"/>
                  </a:cubicBezTo>
                  <a:cubicBezTo>
                    <a:pt x="741" y="71"/>
                    <a:pt x="592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6" name="Google Shape;11646;p21"/>
            <p:cNvSpPr/>
            <p:nvPr/>
          </p:nvSpPr>
          <p:spPr>
            <a:xfrm>
              <a:off x="5438800" y="1954325"/>
              <a:ext cx="9625" cy="62700"/>
            </a:xfrm>
            <a:custGeom>
              <a:avLst/>
              <a:gdLst/>
              <a:ahLst/>
              <a:cxnLst/>
              <a:rect l="l" t="t" r="r" b="b"/>
              <a:pathLst>
                <a:path w="385" h="2508" extrusionOk="0">
                  <a:moveTo>
                    <a:pt x="218" y="1"/>
                  </a:moveTo>
                  <a:cubicBezTo>
                    <a:pt x="135" y="1"/>
                    <a:pt x="50" y="55"/>
                    <a:pt x="48" y="162"/>
                  </a:cubicBezTo>
                  <a:cubicBezTo>
                    <a:pt x="32" y="890"/>
                    <a:pt x="17" y="1617"/>
                    <a:pt x="2" y="2346"/>
                  </a:cubicBezTo>
                  <a:cubicBezTo>
                    <a:pt x="0" y="2454"/>
                    <a:pt x="83" y="2508"/>
                    <a:pt x="167" y="2508"/>
                  </a:cubicBezTo>
                  <a:cubicBezTo>
                    <a:pt x="251" y="2508"/>
                    <a:pt x="335" y="2454"/>
                    <a:pt x="338" y="2346"/>
                  </a:cubicBezTo>
                  <a:cubicBezTo>
                    <a:pt x="351" y="1617"/>
                    <a:pt x="367" y="890"/>
                    <a:pt x="382" y="162"/>
                  </a:cubicBezTo>
                  <a:cubicBezTo>
                    <a:pt x="384" y="55"/>
                    <a:pt x="30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7" name="Google Shape;11647;p21"/>
            <p:cNvSpPr/>
            <p:nvPr/>
          </p:nvSpPr>
          <p:spPr>
            <a:xfrm>
              <a:off x="5424075" y="1978525"/>
              <a:ext cx="46250" cy="11150"/>
            </a:xfrm>
            <a:custGeom>
              <a:avLst/>
              <a:gdLst/>
              <a:ahLst/>
              <a:cxnLst/>
              <a:rect l="l" t="t" r="r" b="b"/>
              <a:pathLst>
                <a:path w="1850" h="446" extrusionOk="0">
                  <a:moveTo>
                    <a:pt x="1650" y="0"/>
                  </a:moveTo>
                  <a:cubicBezTo>
                    <a:pt x="1645" y="0"/>
                    <a:pt x="1640" y="1"/>
                    <a:pt x="1634" y="1"/>
                  </a:cubicBezTo>
                  <a:lnTo>
                    <a:pt x="216" y="111"/>
                  </a:lnTo>
                  <a:cubicBezTo>
                    <a:pt x="7" y="126"/>
                    <a:pt x="1" y="446"/>
                    <a:pt x="200" y="446"/>
                  </a:cubicBezTo>
                  <a:cubicBezTo>
                    <a:pt x="205" y="446"/>
                    <a:pt x="210" y="445"/>
                    <a:pt x="216" y="445"/>
                  </a:cubicBezTo>
                  <a:lnTo>
                    <a:pt x="1634" y="335"/>
                  </a:lnTo>
                  <a:cubicBezTo>
                    <a:pt x="1843" y="320"/>
                    <a:pt x="1849" y="0"/>
                    <a:pt x="1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8" name="Google Shape;11648;p21"/>
            <p:cNvSpPr/>
            <p:nvPr/>
          </p:nvSpPr>
          <p:spPr>
            <a:xfrm>
              <a:off x="5491225" y="1936800"/>
              <a:ext cx="29275" cy="82425"/>
            </a:xfrm>
            <a:custGeom>
              <a:avLst/>
              <a:gdLst/>
              <a:ahLst/>
              <a:cxnLst/>
              <a:rect l="l" t="t" r="r" b="b"/>
              <a:pathLst>
                <a:path w="1171" h="3297" extrusionOk="0">
                  <a:moveTo>
                    <a:pt x="819" y="1"/>
                  </a:moveTo>
                  <a:cubicBezTo>
                    <a:pt x="808" y="1"/>
                    <a:pt x="798" y="1"/>
                    <a:pt x="786" y="3"/>
                  </a:cubicBezTo>
                  <a:cubicBezTo>
                    <a:pt x="516" y="35"/>
                    <a:pt x="362" y="540"/>
                    <a:pt x="289" y="759"/>
                  </a:cubicBezTo>
                  <a:cubicBezTo>
                    <a:pt x="1" y="1626"/>
                    <a:pt x="222" y="2570"/>
                    <a:pt x="825" y="3243"/>
                  </a:cubicBezTo>
                  <a:cubicBezTo>
                    <a:pt x="858" y="3281"/>
                    <a:pt x="897" y="3297"/>
                    <a:pt x="935" y="3297"/>
                  </a:cubicBezTo>
                  <a:cubicBezTo>
                    <a:pt x="1058" y="3297"/>
                    <a:pt x="1171" y="3129"/>
                    <a:pt x="1061" y="3006"/>
                  </a:cubicBezTo>
                  <a:cubicBezTo>
                    <a:pt x="555" y="2440"/>
                    <a:pt x="375" y="1655"/>
                    <a:pt x="587" y="926"/>
                  </a:cubicBezTo>
                  <a:cubicBezTo>
                    <a:pt x="626" y="785"/>
                    <a:pt x="683" y="650"/>
                    <a:pt x="753" y="523"/>
                  </a:cubicBezTo>
                  <a:cubicBezTo>
                    <a:pt x="790" y="491"/>
                    <a:pt x="814" y="460"/>
                    <a:pt x="827" y="430"/>
                  </a:cubicBezTo>
                  <a:lnTo>
                    <a:pt x="827" y="430"/>
                  </a:lnTo>
                  <a:cubicBezTo>
                    <a:pt x="839" y="433"/>
                    <a:pt x="851" y="434"/>
                    <a:pt x="863" y="434"/>
                  </a:cubicBezTo>
                  <a:cubicBezTo>
                    <a:pt x="930" y="434"/>
                    <a:pt x="997" y="399"/>
                    <a:pt x="1024" y="319"/>
                  </a:cubicBezTo>
                  <a:cubicBezTo>
                    <a:pt x="1076" y="164"/>
                    <a:pt x="983" y="1"/>
                    <a:pt x="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49" name="Google Shape;11649;p21"/>
            <p:cNvSpPr/>
            <p:nvPr/>
          </p:nvSpPr>
          <p:spPr>
            <a:xfrm>
              <a:off x="5532300" y="1938575"/>
              <a:ext cx="39900" cy="61500"/>
            </a:xfrm>
            <a:custGeom>
              <a:avLst/>
              <a:gdLst/>
              <a:ahLst/>
              <a:cxnLst/>
              <a:rect l="l" t="t" r="r" b="b"/>
              <a:pathLst>
                <a:path w="1596" h="2460" extrusionOk="0">
                  <a:moveTo>
                    <a:pt x="160" y="0"/>
                  </a:moveTo>
                  <a:cubicBezTo>
                    <a:pt x="77" y="0"/>
                    <a:pt x="0" y="53"/>
                    <a:pt x="11" y="161"/>
                  </a:cubicBezTo>
                  <a:lnTo>
                    <a:pt x="232" y="2175"/>
                  </a:lnTo>
                  <a:lnTo>
                    <a:pt x="232" y="2175"/>
                  </a:lnTo>
                  <a:cubicBezTo>
                    <a:pt x="236" y="2235"/>
                    <a:pt x="242" y="2289"/>
                    <a:pt x="249" y="2334"/>
                  </a:cubicBezTo>
                  <a:cubicBezTo>
                    <a:pt x="263" y="2416"/>
                    <a:pt x="333" y="2453"/>
                    <a:pt x="406" y="2453"/>
                  </a:cubicBezTo>
                  <a:cubicBezTo>
                    <a:pt x="496" y="2453"/>
                    <a:pt x="590" y="2394"/>
                    <a:pt x="579" y="2290"/>
                  </a:cubicBezTo>
                  <a:lnTo>
                    <a:pt x="562" y="2132"/>
                  </a:lnTo>
                  <a:lnTo>
                    <a:pt x="562" y="2132"/>
                  </a:lnTo>
                  <a:cubicBezTo>
                    <a:pt x="545" y="1841"/>
                    <a:pt x="581" y="1260"/>
                    <a:pt x="846" y="1260"/>
                  </a:cubicBezTo>
                  <a:cubicBezTo>
                    <a:pt x="883" y="1260"/>
                    <a:pt x="925" y="1271"/>
                    <a:pt x="972" y="1297"/>
                  </a:cubicBezTo>
                  <a:cubicBezTo>
                    <a:pt x="1191" y="1414"/>
                    <a:pt x="1247" y="2090"/>
                    <a:pt x="1256" y="2298"/>
                  </a:cubicBezTo>
                  <a:cubicBezTo>
                    <a:pt x="1261" y="2405"/>
                    <a:pt x="1347" y="2460"/>
                    <a:pt x="1431" y="2460"/>
                  </a:cubicBezTo>
                  <a:cubicBezTo>
                    <a:pt x="1515" y="2460"/>
                    <a:pt x="1596" y="2406"/>
                    <a:pt x="1590" y="2298"/>
                  </a:cubicBezTo>
                  <a:cubicBezTo>
                    <a:pt x="1571" y="1902"/>
                    <a:pt x="1424" y="844"/>
                    <a:pt x="858" y="844"/>
                  </a:cubicBezTo>
                  <a:cubicBezTo>
                    <a:pt x="853" y="844"/>
                    <a:pt x="847" y="844"/>
                    <a:pt x="841" y="844"/>
                  </a:cubicBezTo>
                  <a:cubicBezTo>
                    <a:pt x="667" y="850"/>
                    <a:pt x="539" y="942"/>
                    <a:pt x="446" y="1079"/>
                  </a:cubicBezTo>
                  <a:lnTo>
                    <a:pt x="446" y="1079"/>
                  </a:lnTo>
                  <a:lnTo>
                    <a:pt x="345" y="161"/>
                  </a:lnTo>
                  <a:cubicBezTo>
                    <a:pt x="334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0" name="Google Shape;11650;p21"/>
            <p:cNvSpPr/>
            <p:nvPr/>
          </p:nvSpPr>
          <p:spPr>
            <a:xfrm>
              <a:off x="5574550" y="1959075"/>
              <a:ext cx="30550" cy="62550"/>
            </a:xfrm>
            <a:custGeom>
              <a:avLst/>
              <a:gdLst/>
              <a:ahLst/>
              <a:cxnLst/>
              <a:rect l="l" t="t" r="r" b="b"/>
              <a:pathLst>
                <a:path w="1222" h="2502" extrusionOk="0">
                  <a:moveTo>
                    <a:pt x="768" y="1"/>
                  </a:moveTo>
                  <a:cubicBezTo>
                    <a:pt x="570" y="1"/>
                    <a:pt x="368" y="133"/>
                    <a:pt x="272" y="343"/>
                  </a:cubicBezTo>
                  <a:cubicBezTo>
                    <a:pt x="1" y="933"/>
                    <a:pt x="150" y="1781"/>
                    <a:pt x="304" y="2384"/>
                  </a:cubicBezTo>
                  <a:cubicBezTo>
                    <a:pt x="326" y="2466"/>
                    <a:pt x="390" y="2502"/>
                    <a:pt x="456" y="2502"/>
                  </a:cubicBezTo>
                  <a:cubicBezTo>
                    <a:pt x="556" y="2502"/>
                    <a:pt x="660" y="2420"/>
                    <a:pt x="628" y="2294"/>
                  </a:cubicBezTo>
                  <a:cubicBezTo>
                    <a:pt x="542" y="1973"/>
                    <a:pt x="494" y="1645"/>
                    <a:pt x="484" y="1314"/>
                  </a:cubicBezTo>
                  <a:cubicBezTo>
                    <a:pt x="481" y="1166"/>
                    <a:pt x="486" y="1017"/>
                    <a:pt x="500" y="871"/>
                  </a:cubicBezTo>
                  <a:cubicBezTo>
                    <a:pt x="507" y="800"/>
                    <a:pt x="516" y="730"/>
                    <a:pt x="526" y="660"/>
                  </a:cubicBezTo>
                  <a:cubicBezTo>
                    <a:pt x="535" y="495"/>
                    <a:pt x="645" y="405"/>
                    <a:pt x="852" y="392"/>
                  </a:cubicBezTo>
                  <a:cubicBezTo>
                    <a:pt x="887" y="447"/>
                    <a:pt x="938" y="470"/>
                    <a:pt x="989" y="470"/>
                  </a:cubicBezTo>
                  <a:cubicBezTo>
                    <a:pt x="1105" y="470"/>
                    <a:pt x="1222" y="350"/>
                    <a:pt x="1142" y="222"/>
                  </a:cubicBezTo>
                  <a:lnTo>
                    <a:pt x="1142" y="221"/>
                  </a:lnTo>
                  <a:cubicBezTo>
                    <a:pt x="1047" y="68"/>
                    <a:pt x="90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1" name="Google Shape;11651;p21"/>
            <p:cNvSpPr/>
            <p:nvPr/>
          </p:nvSpPr>
          <p:spPr>
            <a:xfrm>
              <a:off x="5579000" y="1990925"/>
              <a:ext cx="28925" cy="10025"/>
            </a:xfrm>
            <a:custGeom>
              <a:avLst/>
              <a:gdLst/>
              <a:ahLst/>
              <a:cxnLst/>
              <a:rect l="l" t="t" r="r" b="b"/>
              <a:pathLst>
                <a:path w="1157" h="401" extrusionOk="0">
                  <a:moveTo>
                    <a:pt x="922" y="1"/>
                  </a:moveTo>
                  <a:cubicBezTo>
                    <a:pt x="907" y="1"/>
                    <a:pt x="892" y="3"/>
                    <a:pt x="875" y="7"/>
                  </a:cubicBezTo>
                  <a:cubicBezTo>
                    <a:pt x="725" y="46"/>
                    <a:pt x="572" y="66"/>
                    <a:pt x="418" y="66"/>
                  </a:cubicBezTo>
                  <a:cubicBezTo>
                    <a:pt x="349" y="66"/>
                    <a:pt x="281" y="62"/>
                    <a:pt x="213" y="54"/>
                  </a:cubicBezTo>
                  <a:cubicBezTo>
                    <a:pt x="206" y="53"/>
                    <a:pt x="200" y="53"/>
                    <a:pt x="193" y="53"/>
                  </a:cubicBezTo>
                  <a:cubicBezTo>
                    <a:pt x="0" y="53"/>
                    <a:pt x="8" y="366"/>
                    <a:pt x="213" y="388"/>
                  </a:cubicBezTo>
                  <a:cubicBezTo>
                    <a:pt x="287" y="396"/>
                    <a:pt x="360" y="400"/>
                    <a:pt x="434" y="400"/>
                  </a:cubicBezTo>
                  <a:cubicBezTo>
                    <a:pt x="613" y="400"/>
                    <a:pt x="791" y="377"/>
                    <a:pt x="964" y="330"/>
                  </a:cubicBezTo>
                  <a:cubicBezTo>
                    <a:pt x="1157" y="280"/>
                    <a:pt x="109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2" name="Google Shape;11652;p21"/>
            <p:cNvSpPr/>
            <p:nvPr/>
          </p:nvSpPr>
          <p:spPr>
            <a:xfrm>
              <a:off x="5609475" y="1949900"/>
              <a:ext cx="48025" cy="53750"/>
            </a:xfrm>
            <a:custGeom>
              <a:avLst/>
              <a:gdLst/>
              <a:ahLst/>
              <a:cxnLst/>
              <a:rect l="l" t="t" r="r" b="b"/>
              <a:pathLst>
                <a:path w="1921" h="2150" extrusionOk="0">
                  <a:moveTo>
                    <a:pt x="1004" y="352"/>
                  </a:moveTo>
                  <a:cubicBezTo>
                    <a:pt x="1320" y="433"/>
                    <a:pt x="1498" y="905"/>
                    <a:pt x="1130" y="1088"/>
                  </a:cubicBezTo>
                  <a:cubicBezTo>
                    <a:pt x="1071" y="1117"/>
                    <a:pt x="1015" y="1130"/>
                    <a:pt x="962" y="1130"/>
                  </a:cubicBezTo>
                  <a:cubicBezTo>
                    <a:pt x="612" y="1130"/>
                    <a:pt x="447" y="551"/>
                    <a:pt x="898" y="435"/>
                  </a:cubicBezTo>
                  <a:cubicBezTo>
                    <a:pt x="952" y="422"/>
                    <a:pt x="986" y="390"/>
                    <a:pt x="1004" y="352"/>
                  </a:cubicBezTo>
                  <a:close/>
                  <a:moveTo>
                    <a:pt x="927" y="1"/>
                  </a:moveTo>
                  <a:cubicBezTo>
                    <a:pt x="412" y="1"/>
                    <a:pt x="0" y="613"/>
                    <a:pt x="39" y="1158"/>
                  </a:cubicBezTo>
                  <a:cubicBezTo>
                    <a:pt x="81" y="1721"/>
                    <a:pt x="563" y="2149"/>
                    <a:pt x="1075" y="2149"/>
                  </a:cubicBezTo>
                  <a:cubicBezTo>
                    <a:pt x="1269" y="2149"/>
                    <a:pt x="1468" y="2088"/>
                    <a:pt x="1649" y="1948"/>
                  </a:cubicBezTo>
                  <a:cubicBezTo>
                    <a:pt x="1787" y="1842"/>
                    <a:pt x="1698" y="1626"/>
                    <a:pt x="1567" y="1626"/>
                  </a:cubicBezTo>
                  <a:cubicBezTo>
                    <a:pt x="1539" y="1626"/>
                    <a:pt x="1509" y="1636"/>
                    <a:pt x="1479" y="1659"/>
                  </a:cubicBezTo>
                  <a:cubicBezTo>
                    <a:pt x="1351" y="1757"/>
                    <a:pt x="1199" y="1806"/>
                    <a:pt x="1048" y="1806"/>
                  </a:cubicBezTo>
                  <a:cubicBezTo>
                    <a:pt x="826" y="1806"/>
                    <a:pt x="609" y="1700"/>
                    <a:pt x="482" y="1489"/>
                  </a:cubicBezTo>
                  <a:cubicBezTo>
                    <a:pt x="419" y="1385"/>
                    <a:pt x="382" y="1253"/>
                    <a:pt x="374" y="1116"/>
                  </a:cubicBezTo>
                  <a:lnTo>
                    <a:pt x="374" y="1116"/>
                  </a:lnTo>
                  <a:cubicBezTo>
                    <a:pt x="468" y="1286"/>
                    <a:pt x="637" y="1417"/>
                    <a:pt x="881" y="1448"/>
                  </a:cubicBezTo>
                  <a:cubicBezTo>
                    <a:pt x="913" y="1452"/>
                    <a:pt x="944" y="1454"/>
                    <a:pt x="975" y="1454"/>
                  </a:cubicBezTo>
                  <a:cubicBezTo>
                    <a:pt x="1619" y="1454"/>
                    <a:pt x="1921" y="561"/>
                    <a:pt x="1382" y="164"/>
                  </a:cubicBezTo>
                  <a:cubicBezTo>
                    <a:pt x="1227" y="50"/>
                    <a:pt x="1073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3" name="Google Shape;11653;p21"/>
            <p:cNvSpPr/>
            <p:nvPr/>
          </p:nvSpPr>
          <p:spPr>
            <a:xfrm>
              <a:off x="5645575" y="1933950"/>
              <a:ext cx="32625" cy="81150"/>
            </a:xfrm>
            <a:custGeom>
              <a:avLst/>
              <a:gdLst/>
              <a:ahLst/>
              <a:cxnLst/>
              <a:rect l="l" t="t" r="r" b="b"/>
              <a:pathLst>
                <a:path w="1305" h="3246" extrusionOk="0">
                  <a:moveTo>
                    <a:pt x="286" y="1"/>
                  </a:moveTo>
                  <a:cubicBezTo>
                    <a:pt x="262" y="1"/>
                    <a:pt x="238" y="2"/>
                    <a:pt x="214" y="5"/>
                  </a:cubicBezTo>
                  <a:cubicBezTo>
                    <a:pt x="10" y="30"/>
                    <a:pt x="1" y="341"/>
                    <a:pt x="191" y="341"/>
                  </a:cubicBezTo>
                  <a:cubicBezTo>
                    <a:pt x="198" y="341"/>
                    <a:pt x="206" y="340"/>
                    <a:pt x="214" y="339"/>
                  </a:cubicBezTo>
                  <a:cubicBezTo>
                    <a:pt x="224" y="338"/>
                    <a:pt x="234" y="338"/>
                    <a:pt x="243" y="338"/>
                  </a:cubicBezTo>
                  <a:cubicBezTo>
                    <a:pt x="648" y="338"/>
                    <a:pt x="828" y="1403"/>
                    <a:pt x="868" y="1676"/>
                  </a:cubicBezTo>
                  <a:cubicBezTo>
                    <a:pt x="935" y="2150"/>
                    <a:pt x="871" y="2589"/>
                    <a:pt x="536" y="2956"/>
                  </a:cubicBezTo>
                  <a:cubicBezTo>
                    <a:pt x="423" y="3077"/>
                    <a:pt x="536" y="3246"/>
                    <a:pt x="661" y="3246"/>
                  </a:cubicBezTo>
                  <a:cubicBezTo>
                    <a:pt x="699" y="3246"/>
                    <a:pt x="738" y="3230"/>
                    <a:pt x="772" y="3193"/>
                  </a:cubicBezTo>
                  <a:cubicBezTo>
                    <a:pt x="1234" y="2690"/>
                    <a:pt x="1304" y="2045"/>
                    <a:pt x="1161" y="1394"/>
                  </a:cubicBezTo>
                  <a:cubicBezTo>
                    <a:pt x="1064" y="952"/>
                    <a:pt x="8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4" name="Google Shape;11654;p21"/>
            <p:cNvSpPr/>
            <p:nvPr/>
          </p:nvSpPr>
          <p:spPr>
            <a:xfrm>
              <a:off x="5670625" y="1918100"/>
              <a:ext cx="43350" cy="42450"/>
            </a:xfrm>
            <a:custGeom>
              <a:avLst/>
              <a:gdLst/>
              <a:ahLst/>
              <a:cxnLst/>
              <a:rect l="l" t="t" r="r" b="b"/>
              <a:pathLst>
                <a:path w="1734" h="1698" extrusionOk="0">
                  <a:moveTo>
                    <a:pt x="545" y="1"/>
                  </a:moveTo>
                  <a:cubicBezTo>
                    <a:pt x="375" y="1"/>
                    <a:pt x="205" y="76"/>
                    <a:pt x="92" y="229"/>
                  </a:cubicBezTo>
                  <a:cubicBezTo>
                    <a:pt x="1" y="351"/>
                    <a:pt x="118" y="470"/>
                    <a:pt x="239" y="470"/>
                  </a:cubicBezTo>
                  <a:cubicBezTo>
                    <a:pt x="290" y="470"/>
                    <a:pt x="342" y="449"/>
                    <a:pt x="380" y="398"/>
                  </a:cubicBezTo>
                  <a:lnTo>
                    <a:pt x="380" y="397"/>
                  </a:lnTo>
                  <a:cubicBezTo>
                    <a:pt x="416" y="349"/>
                    <a:pt x="471" y="328"/>
                    <a:pt x="528" y="328"/>
                  </a:cubicBezTo>
                  <a:cubicBezTo>
                    <a:pt x="589" y="328"/>
                    <a:pt x="651" y="351"/>
                    <a:pt x="694" y="389"/>
                  </a:cubicBezTo>
                  <a:cubicBezTo>
                    <a:pt x="792" y="473"/>
                    <a:pt x="815" y="624"/>
                    <a:pt x="803" y="745"/>
                  </a:cubicBezTo>
                  <a:cubicBezTo>
                    <a:pt x="778" y="986"/>
                    <a:pt x="614" y="1195"/>
                    <a:pt x="476" y="1385"/>
                  </a:cubicBezTo>
                  <a:cubicBezTo>
                    <a:pt x="411" y="1475"/>
                    <a:pt x="481" y="1603"/>
                    <a:pt x="575" y="1631"/>
                  </a:cubicBezTo>
                  <a:cubicBezTo>
                    <a:pt x="725" y="1675"/>
                    <a:pt x="879" y="1697"/>
                    <a:pt x="1032" y="1697"/>
                  </a:cubicBezTo>
                  <a:cubicBezTo>
                    <a:pt x="1207" y="1697"/>
                    <a:pt x="1382" y="1669"/>
                    <a:pt x="1550" y="1611"/>
                  </a:cubicBezTo>
                  <a:cubicBezTo>
                    <a:pt x="1733" y="1549"/>
                    <a:pt x="1680" y="1279"/>
                    <a:pt x="1518" y="1279"/>
                  </a:cubicBezTo>
                  <a:cubicBezTo>
                    <a:pt x="1500" y="1279"/>
                    <a:pt x="1482" y="1282"/>
                    <a:pt x="1462" y="1289"/>
                  </a:cubicBezTo>
                  <a:cubicBezTo>
                    <a:pt x="1323" y="1338"/>
                    <a:pt x="1178" y="1362"/>
                    <a:pt x="1033" y="1362"/>
                  </a:cubicBezTo>
                  <a:cubicBezTo>
                    <a:pt x="989" y="1362"/>
                    <a:pt x="944" y="1360"/>
                    <a:pt x="900" y="1355"/>
                  </a:cubicBezTo>
                  <a:lnTo>
                    <a:pt x="900" y="1355"/>
                  </a:lnTo>
                  <a:cubicBezTo>
                    <a:pt x="1112" y="1013"/>
                    <a:pt x="1262" y="604"/>
                    <a:pt x="1007" y="241"/>
                  </a:cubicBezTo>
                  <a:cubicBezTo>
                    <a:pt x="895" y="81"/>
                    <a:pt x="720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5" name="Google Shape;11655;p21"/>
            <p:cNvSpPr/>
            <p:nvPr/>
          </p:nvSpPr>
          <p:spPr>
            <a:xfrm>
              <a:off x="5722225" y="1933675"/>
              <a:ext cx="63325" cy="73975"/>
            </a:xfrm>
            <a:custGeom>
              <a:avLst/>
              <a:gdLst/>
              <a:ahLst/>
              <a:cxnLst/>
              <a:rect l="l" t="t" r="r" b="b"/>
              <a:pathLst>
                <a:path w="2533" h="2959" extrusionOk="0">
                  <a:moveTo>
                    <a:pt x="1029" y="932"/>
                  </a:moveTo>
                  <a:lnTo>
                    <a:pt x="1179" y="1787"/>
                  </a:lnTo>
                  <a:lnTo>
                    <a:pt x="1179" y="1787"/>
                  </a:lnTo>
                  <a:cubicBezTo>
                    <a:pt x="960" y="1782"/>
                    <a:pt x="740" y="1777"/>
                    <a:pt x="521" y="1769"/>
                  </a:cubicBezTo>
                  <a:lnTo>
                    <a:pt x="521" y="1769"/>
                  </a:lnTo>
                  <a:cubicBezTo>
                    <a:pt x="703" y="1499"/>
                    <a:pt x="892" y="1225"/>
                    <a:pt x="1029" y="932"/>
                  </a:cubicBezTo>
                  <a:close/>
                  <a:moveTo>
                    <a:pt x="1081" y="1"/>
                  </a:moveTo>
                  <a:cubicBezTo>
                    <a:pt x="994" y="1"/>
                    <a:pt x="900" y="63"/>
                    <a:pt x="896" y="166"/>
                  </a:cubicBezTo>
                  <a:cubicBezTo>
                    <a:pt x="870" y="788"/>
                    <a:pt x="397" y="1336"/>
                    <a:pt x="72" y="1842"/>
                  </a:cubicBezTo>
                  <a:cubicBezTo>
                    <a:pt x="0" y="1954"/>
                    <a:pt x="96" y="2088"/>
                    <a:pt x="217" y="2094"/>
                  </a:cubicBezTo>
                  <a:cubicBezTo>
                    <a:pt x="552" y="2107"/>
                    <a:pt x="887" y="2117"/>
                    <a:pt x="1223" y="2123"/>
                  </a:cubicBezTo>
                  <a:lnTo>
                    <a:pt x="1223" y="2123"/>
                  </a:lnTo>
                  <a:cubicBezTo>
                    <a:pt x="1249" y="2409"/>
                    <a:pt x="1281" y="2744"/>
                    <a:pt x="1459" y="2910"/>
                  </a:cubicBezTo>
                  <a:cubicBezTo>
                    <a:pt x="1491" y="2942"/>
                    <a:pt x="1534" y="2959"/>
                    <a:pt x="1577" y="2959"/>
                  </a:cubicBezTo>
                  <a:cubicBezTo>
                    <a:pt x="1606" y="2959"/>
                    <a:pt x="1635" y="2951"/>
                    <a:pt x="1661" y="2936"/>
                  </a:cubicBezTo>
                  <a:lnTo>
                    <a:pt x="1718" y="2904"/>
                  </a:lnTo>
                  <a:cubicBezTo>
                    <a:pt x="1777" y="2869"/>
                    <a:pt x="1819" y="2783"/>
                    <a:pt x="1794" y="2715"/>
                  </a:cubicBezTo>
                  <a:lnTo>
                    <a:pt x="1776" y="2666"/>
                  </a:lnTo>
                  <a:cubicBezTo>
                    <a:pt x="1749" y="2590"/>
                    <a:pt x="1687" y="2555"/>
                    <a:pt x="1624" y="2552"/>
                  </a:cubicBezTo>
                  <a:lnTo>
                    <a:pt x="1624" y="2552"/>
                  </a:lnTo>
                  <a:cubicBezTo>
                    <a:pt x="1582" y="2444"/>
                    <a:pt x="1554" y="2289"/>
                    <a:pt x="1533" y="2127"/>
                  </a:cubicBezTo>
                  <a:lnTo>
                    <a:pt x="1533" y="2127"/>
                  </a:lnTo>
                  <a:cubicBezTo>
                    <a:pt x="1698" y="2129"/>
                    <a:pt x="1864" y="2130"/>
                    <a:pt x="2029" y="2130"/>
                  </a:cubicBezTo>
                  <a:cubicBezTo>
                    <a:pt x="2125" y="2130"/>
                    <a:pt x="2221" y="2130"/>
                    <a:pt x="2317" y="2129"/>
                  </a:cubicBezTo>
                  <a:cubicBezTo>
                    <a:pt x="2532" y="2128"/>
                    <a:pt x="2532" y="1795"/>
                    <a:pt x="2319" y="1795"/>
                  </a:cubicBezTo>
                  <a:cubicBezTo>
                    <a:pt x="2318" y="1795"/>
                    <a:pt x="2318" y="1795"/>
                    <a:pt x="2317" y="1795"/>
                  </a:cubicBezTo>
                  <a:cubicBezTo>
                    <a:pt x="2247" y="1795"/>
                    <a:pt x="2177" y="1795"/>
                    <a:pt x="2107" y="1795"/>
                  </a:cubicBezTo>
                  <a:cubicBezTo>
                    <a:pt x="1904" y="1795"/>
                    <a:pt x="1701" y="1794"/>
                    <a:pt x="1497" y="1792"/>
                  </a:cubicBezTo>
                  <a:lnTo>
                    <a:pt x="1497" y="1792"/>
                  </a:lnTo>
                  <a:cubicBezTo>
                    <a:pt x="1485" y="1658"/>
                    <a:pt x="1474" y="1542"/>
                    <a:pt x="1462" y="1470"/>
                  </a:cubicBezTo>
                  <a:cubicBezTo>
                    <a:pt x="1382" y="1020"/>
                    <a:pt x="1304" y="570"/>
                    <a:pt x="1225" y="122"/>
                  </a:cubicBezTo>
                  <a:cubicBezTo>
                    <a:pt x="1210" y="37"/>
                    <a:pt x="1147" y="1"/>
                    <a:pt x="10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6" name="Google Shape;11656;p21"/>
            <p:cNvSpPr/>
            <p:nvPr/>
          </p:nvSpPr>
          <p:spPr>
            <a:xfrm>
              <a:off x="5779800" y="1956125"/>
              <a:ext cx="58925" cy="64900"/>
            </a:xfrm>
            <a:custGeom>
              <a:avLst/>
              <a:gdLst/>
              <a:ahLst/>
              <a:cxnLst/>
              <a:rect l="l" t="t" r="r" b="b"/>
              <a:pathLst>
                <a:path w="2357" h="2596" extrusionOk="0">
                  <a:moveTo>
                    <a:pt x="246" y="0"/>
                  </a:moveTo>
                  <a:cubicBezTo>
                    <a:pt x="116" y="0"/>
                    <a:pt x="0" y="168"/>
                    <a:pt x="121" y="284"/>
                  </a:cubicBezTo>
                  <a:cubicBezTo>
                    <a:pt x="824" y="957"/>
                    <a:pt x="1450" y="1707"/>
                    <a:pt x="1985" y="2519"/>
                  </a:cubicBezTo>
                  <a:cubicBezTo>
                    <a:pt x="2021" y="2573"/>
                    <a:pt x="2072" y="2596"/>
                    <a:pt x="2123" y="2596"/>
                  </a:cubicBezTo>
                  <a:cubicBezTo>
                    <a:pt x="2241" y="2596"/>
                    <a:pt x="2356" y="2476"/>
                    <a:pt x="2273" y="2349"/>
                  </a:cubicBezTo>
                  <a:cubicBezTo>
                    <a:pt x="1723" y="1513"/>
                    <a:pt x="1081" y="741"/>
                    <a:pt x="358" y="47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7" name="Google Shape;11657;p21"/>
            <p:cNvSpPr/>
            <p:nvPr/>
          </p:nvSpPr>
          <p:spPr>
            <a:xfrm>
              <a:off x="5780000" y="1945125"/>
              <a:ext cx="56750" cy="73100"/>
            </a:xfrm>
            <a:custGeom>
              <a:avLst/>
              <a:gdLst/>
              <a:ahLst/>
              <a:cxnLst/>
              <a:rect l="l" t="t" r="r" b="b"/>
              <a:pathLst>
                <a:path w="2270" h="2924" extrusionOk="0">
                  <a:moveTo>
                    <a:pt x="2041" y="1"/>
                  </a:moveTo>
                  <a:cubicBezTo>
                    <a:pt x="2003" y="1"/>
                    <a:pt x="1965" y="18"/>
                    <a:pt x="1933" y="59"/>
                  </a:cubicBezTo>
                  <a:cubicBezTo>
                    <a:pt x="1277" y="904"/>
                    <a:pt x="659" y="1776"/>
                    <a:pt x="81" y="2678"/>
                  </a:cubicBezTo>
                  <a:cubicBezTo>
                    <a:pt x="0" y="2804"/>
                    <a:pt x="116" y="2924"/>
                    <a:pt x="233" y="2924"/>
                  </a:cubicBezTo>
                  <a:cubicBezTo>
                    <a:pt x="284" y="2924"/>
                    <a:pt x="336" y="2901"/>
                    <a:pt x="371" y="2846"/>
                  </a:cubicBezTo>
                  <a:cubicBezTo>
                    <a:pt x="932" y="1969"/>
                    <a:pt x="1532" y="1119"/>
                    <a:pt x="2171" y="295"/>
                  </a:cubicBezTo>
                  <a:cubicBezTo>
                    <a:pt x="2269" y="168"/>
                    <a:pt x="2158" y="1"/>
                    <a:pt x="2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8" name="Google Shape;11658;p21"/>
            <p:cNvSpPr/>
            <p:nvPr/>
          </p:nvSpPr>
          <p:spPr>
            <a:xfrm>
              <a:off x="5835150" y="1923600"/>
              <a:ext cx="31125" cy="42950"/>
            </a:xfrm>
            <a:custGeom>
              <a:avLst/>
              <a:gdLst/>
              <a:ahLst/>
              <a:cxnLst/>
              <a:rect l="l" t="t" r="r" b="b"/>
              <a:pathLst>
                <a:path w="1245" h="1718" extrusionOk="0">
                  <a:moveTo>
                    <a:pt x="630" y="1"/>
                  </a:moveTo>
                  <a:cubicBezTo>
                    <a:pt x="437" y="1"/>
                    <a:pt x="248" y="137"/>
                    <a:pt x="165" y="339"/>
                  </a:cubicBezTo>
                  <a:cubicBezTo>
                    <a:pt x="115" y="459"/>
                    <a:pt x="214" y="538"/>
                    <a:pt x="318" y="538"/>
                  </a:cubicBezTo>
                  <a:cubicBezTo>
                    <a:pt x="385" y="538"/>
                    <a:pt x="455" y="505"/>
                    <a:pt x="487" y="427"/>
                  </a:cubicBezTo>
                  <a:lnTo>
                    <a:pt x="487" y="429"/>
                  </a:lnTo>
                  <a:lnTo>
                    <a:pt x="722" y="401"/>
                  </a:lnTo>
                  <a:lnTo>
                    <a:pt x="722" y="401"/>
                  </a:lnTo>
                  <a:cubicBezTo>
                    <a:pt x="743" y="487"/>
                    <a:pt x="726" y="555"/>
                    <a:pt x="668" y="605"/>
                  </a:cubicBezTo>
                  <a:cubicBezTo>
                    <a:pt x="624" y="668"/>
                    <a:pt x="548" y="720"/>
                    <a:pt x="488" y="763"/>
                  </a:cubicBezTo>
                  <a:cubicBezTo>
                    <a:pt x="380" y="839"/>
                    <a:pt x="375" y="1034"/>
                    <a:pt x="528" y="1068"/>
                  </a:cubicBezTo>
                  <a:cubicBezTo>
                    <a:pt x="598" y="1083"/>
                    <a:pt x="693" y="1089"/>
                    <a:pt x="746" y="1139"/>
                  </a:cubicBezTo>
                  <a:cubicBezTo>
                    <a:pt x="821" y="1152"/>
                    <a:pt x="831" y="1182"/>
                    <a:pt x="779" y="1234"/>
                  </a:cubicBezTo>
                  <a:cubicBezTo>
                    <a:pt x="770" y="1282"/>
                    <a:pt x="744" y="1306"/>
                    <a:pt x="702" y="1306"/>
                  </a:cubicBezTo>
                  <a:cubicBezTo>
                    <a:pt x="689" y="1306"/>
                    <a:pt x="675" y="1304"/>
                    <a:pt x="659" y="1300"/>
                  </a:cubicBezTo>
                  <a:cubicBezTo>
                    <a:pt x="522" y="1335"/>
                    <a:pt x="355" y="1322"/>
                    <a:pt x="215" y="1335"/>
                  </a:cubicBezTo>
                  <a:cubicBezTo>
                    <a:pt x="7" y="1350"/>
                    <a:pt x="0" y="1669"/>
                    <a:pt x="200" y="1669"/>
                  </a:cubicBezTo>
                  <a:cubicBezTo>
                    <a:pt x="205" y="1669"/>
                    <a:pt x="210" y="1669"/>
                    <a:pt x="215" y="1669"/>
                  </a:cubicBezTo>
                  <a:cubicBezTo>
                    <a:pt x="500" y="1646"/>
                    <a:pt x="1043" y="1718"/>
                    <a:pt x="1159" y="1370"/>
                  </a:cubicBezTo>
                  <a:cubicBezTo>
                    <a:pt x="1245" y="1118"/>
                    <a:pt x="1090" y="946"/>
                    <a:pt x="891" y="842"/>
                  </a:cubicBezTo>
                  <a:lnTo>
                    <a:pt x="891" y="842"/>
                  </a:lnTo>
                  <a:cubicBezTo>
                    <a:pt x="1066" y="646"/>
                    <a:pt x="1164" y="398"/>
                    <a:pt x="956" y="159"/>
                  </a:cubicBezTo>
                  <a:cubicBezTo>
                    <a:pt x="860" y="48"/>
                    <a:pt x="745" y="1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59" name="Google Shape;11659;p21"/>
            <p:cNvSpPr/>
            <p:nvPr/>
          </p:nvSpPr>
          <p:spPr>
            <a:xfrm>
              <a:off x="5874575" y="1933825"/>
              <a:ext cx="35750" cy="77250"/>
            </a:xfrm>
            <a:custGeom>
              <a:avLst/>
              <a:gdLst/>
              <a:ahLst/>
              <a:cxnLst/>
              <a:rect l="l" t="t" r="r" b="b"/>
              <a:pathLst>
                <a:path w="1430" h="3090" extrusionOk="0">
                  <a:moveTo>
                    <a:pt x="1180" y="0"/>
                  </a:moveTo>
                  <a:cubicBezTo>
                    <a:pt x="1152" y="0"/>
                    <a:pt x="1122" y="9"/>
                    <a:pt x="1092" y="30"/>
                  </a:cubicBezTo>
                  <a:lnTo>
                    <a:pt x="1091" y="30"/>
                  </a:lnTo>
                  <a:cubicBezTo>
                    <a:pt x="0" y="794"/>
                    <a:pt x="376" y="2147"/>
                    <a:pt x="1091" y="3032"/>
                  </a:cubicBezTo>
                  <a:cubicBezTo>
                    <a:pt x="1124" y="3073"/>
                    <a:pt x="1162" y="3090"/>
                    <a:pt x="1200" y="3090"/>
                  </a:cubicBezTo>
                  <a:cubicBezTo>
                    <a:pt x="1319" y="3090"/>
                    <a:pt x="1430" y="2922"/>
                    <a:pt x="1329" y="2796"/>
                  </a:cubicBezTo>
                  <a:cubicBezTo>
                    <a:pt x="761" y="2094"/>
                    <a:pt x="359" y="952"/>
                    <a:pt x="1262" y="319"/>
                  </a:cubicBezTo>
                  <a:cubicBezTo>
                    <a:pt x="1407" y="217"/>
                    <a:pt x="1316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0" name="Google Shape;11660;p21"/>
            <p:cNvSpPr/>
            <p:nvPr/>
          </p:nvSpPr>
          <p:spPr>
            <a:xfrm>
              <a:off x="5920600" y="1941300"/>
              <a:ext cx="46375" cy="67350"/>
            </a:xfrm>
            <a:custGeom>
              <a:avLst/>
              <a:gdLst/>
              <a:ahLst/>
              <a:cxnLst/>
              <a:rect l="l" t="t" r="r" b="b"/>
              <a:pathLst>
                <a:path w="1855" h="2694" extrusionOk="0">
                  <a:moveTo>
                    <a:pt x="653" y="0"/>
                  </a:moveTo>
                  <a:cubicBezTo>
                    <a:pt x="457" y="0"/>
                    <a:pt x="264" y="101"/>
                    <a:pt x="174" y="306"/>
                  </a:cubicBezTo>
                  <a:cubicBezTo>
                    <a:pt x="117" y="441"/>
                    <a:pt x="234" y="563"/>
                    <a:pt x="341" y="563"/>
                  </a:cubicBezTo>
                  <a:cubicBezTo>
                    <a:pt x="390" y="563"/>
                    <a:pt x="437" y="538"/>
                    <a:pt x="464" y="476"/>
                  </a:cubicBezTo>
                  <a:cubicBezTo>
                    <a:pt x="540" y="377"/>
                    <a:pt x="603" y="327"/>
                    <a:pt x="653" y="327"/>
                  </a:cubicBezTo>
                  <a:cubicBezTo>
                    <a:pt x="716" y="327"/>
                    <a:pt x="759" y="406"/>
                    <a:pt x="780" y="564"/>
                  </a:cubicBezTo>
                  <a:cubicBezTo>
                    <a:pt x="942" y="747"/>
                    <a:pt x="922" y="923"/>
                    <a:pt x="719" y="1090"/>
                  </a:cubicBezTo>
                  <a:cubicBezTo>
                    <a:pt x="627" y="1208"/>
                    <a:pt x="502" y="1304"/>
                    <a:pt x="389" y="1402"/>
                  </a:cubicBezTo>
                  <a:cubicBezTo>
                    <a:pt x="267" y="1507"/>
                    <a:pt x="379" y="1672"/>
                    <a:pt x="508" y="1687"/>
                  </a:cubicBezTo>
                  <a:cubicBezTo>
                    <a:pt x="702" y="1710"/>
                    <a:pt x="1778" y="2010"/>
                    <a:pt x="1222" y="2302"/>
                  </a:cubicBezTo>
                  <a:cubicBezTo>
                    <a:pt x="1121" y="2354"/>
                    <a:pt x="963" y="2368"/>
                    <a:pt x="796" y="2368"/>
                  </a:cubicBezTo>
                  <a:cubicBezTo>
                    <a:pt x="598" y="2368"/>
                    <a:pt x="389" y="2348"/>
                    <a:pt x="248" y="2348"/>
                  </a:cubicBezTo>
                  <a:cubicBezTo>
                    <a:pt x="237" y="2348"/>
                    <a:pt x="227" y="2349"/>
                    <a:pt x="217" y="2349"/>
                  </a:cubicBezTo>
                  <a:cubicBezTo>
                    <a:pt x="3" y="2353"/>
                    <a:pt x="0" y="2683"/>
                    <a:pt x="213" y="2683"/>
                  </a:cubicBezTo>
                  <a:cubicBezTo>
                    <a:pt x="214" y="2683"/>
                    <a:pt x="216" y="2683"/>
                    <a:pt x="217" y="2683"/>
                  </a:cubicBezTo>
                  <a:cubicBezTo>
                    <a:pt x="228" y="2683"/>
                    <a:pt x="239" y="2683"/>
                    <a:pt x="251" y="2683"/>
                  </a:cubicBezTo>
                  <a:cubicBezTo>
                    <a:pt x="373" y="2683"/>
                    <a:pt x="546" y="2693"/>
                    <a:pt x="732" y="2693"/>
                  </a:cubicBezTo>
                  <a:cubicBezTo>
                    <a:pt x="1169" y="2693"/>
                    <a:pt x="1676" y="2635"/>
                    <a:pt x="1759" y="2242"/>
                  </a:cubicBezTo>
                  <a:cubicBezTo>
                    <a:pt x="1854" y="1788"/>
                    <a:pt x="1301" y="1535"/>
                    <a:pt x="856" y="1420"/>
                  </a:cubicBezTo>
                  <a:lnTo>
                    <a:pt x="856" y="1420"/>
                  </a:lnTo>
                  <a:cubicBezTo>
                    <a:pt x="1163" y="1095"/>
                    <a:pt x="1415" y="658"/>
                    <a:pt x="1122" y="241"/>
                  </a:cubicBezTo>
                  <a:cubicBezTo>
                    <a:pt x="1010" y="82"/>
                    <a:pt x="83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1" name="Google Shape;11661;p21"/>
            <p:cNvSpPr/>
            <p:nvPr/>
          </p:nvSpPr>
          <p:spPr>
            <a:xfrm>
              <a:off x="5970300" y="1942350"/>
              <a:ext cx="47425" cy="74225"/>
            </a:xfrm>
            <a:custGeom>
              <a:avLst/>
              <a:gdLst/>
              <a:ahLst/>
              <a:cxnLst/>
              <a:rect l="l" t="t" r="r" b="b"/>
              <a:pathLst>
                <a:path w="1897" h="2969" extrusionOk="0">
                  <a:moveTo>
                    <a:pt x="166" y="0"/>
                  </a:moveTo>
                  <a:cubicBezTo>
                    <a:pt x="83" y="0"/>
                    <a:pt x="1" y="54"/>
                    <a:pt x="3" y="162"/>
                  </a:cubicBezTo>
                  <a:lnTo>
                    <a:pt x="3" y="161"/>
                  </a:lnTo>
                  <a:cubicBezTo>
                    <a:pt x="14" y="780"/>
                    <a:pt x="85" y="1396"/>
                    <a:pt x="213" y="2001"/>
                  </a:cubicBezTo>
                  <a:lnTo>
                    <a:pt x="213" y="2001"/>
                  </a:lnTo>
                  <a:cubicBezTo>
                    <a:pt x="157" y="2276"/>
                    <a:pt x="218" y="2567"/>
                    <a:pt x="444" y="2809"/>
                  </a:cubicBezTo>
                  <a:cubicBezTo>
                    <a:pt x="476" y="2843"/>
                    <a:pt x="516" y="2858"/>
                    <a:pt x="555" y="2858"/>
                  </a:cubicBezTo>
                  <a:cubicBezTo>
                    <a:pt x="656" y="2858"/>
                    <a:pt x="756" y="2760"/>
                    <a:pt x="723" y="2645"/>
                  </a:cubicBezTo>
                  <a:cubicBezTo>
                    <a:pt x="660" y="2432"/>
                    <a:pt x="604" y="2216"/>
                    <a:pt x="556" y="1999"/>
                  </a:cubicBezTo>
                  <a:lnTo>
                    <a:pt x="556" y="1999"/>
                  </a:lnTo>
                  <a:cubicBezTo>
                    <a:pt x="598" y="1870"/>
                    <a:pt x="679" y="1750"/>
                    <a:pt x="783" y="1654"/>
                  </a:cubicBezTo>
                  <a:lnTo>
                    <a:pt x="984" y="1504"/>
                  </a:lnTo>
                  <a:cubicBezTo>
                    <a:pt x="1051" y="1477"/>
                    <a:pt x="1108" y="1463"/>
                    <a:pt x="1157" y="1463"/>
                  </a:cubicBezTo>
                  <a:cubicBezTo>
                    <a:pt x="1262" y="1463"/>
                    <a:pt x="1324" y="1527"/>
                    <a:pt x="1344" y="1654"/>
                  </a:cubicBezTo>
                  <a:cubicBezTo>
                    <a:pt x="1547" y="1970"/>
                    <a:pt x="1561" y="2450"/>
                    <a:pt x="1554" y="2807"/>
                  </a:cubicBezTo>
                  <a:cubicBezTo>
                    <a:pt x="1553" y="2915"/>
                    <a:pt x="1636" y="2968"/>
                    <a:pt x="1719" y="2968"/>
                  </a:cubicBezTo>
                  <a:cubicBezTo>
                    <a:pt x="1803" y="2968"/>
                    <a:pt x="1887" y="2915"/>
                    <a:pt x="1889" y="2807"/>
                  </a:cubicBezTo>
                  <a:cubicBezTo>
                    <a:pt x="1897" y="2347"/>
                    <a:pt x="1799" y="1092"/>
                    <a:pt x="1180" y="1092"/>
                  </a:cubicBezTo>
                  <a:cubicBezTo>
                    <a:pt x="1114" y="1092"/>
                    <a:pt x="1042" y="1106"/>
                    <a:pt x="964" y="1137"/>
                  </a:cubicBezTo>
                  <a:cubicBezTo>
                    <a:pt x="765" y="1215"/>
                    <a:pt x="592" y="1344"/>
                    <a:pt x="460" y="1501"/>
                  </a:cubicBezTo>
                  <a:lnTo>
                    <a:pt x="460" y="1501"/>
                  </a:lnTo>
                  <a:cubicBezTo>
                    <a:pt x="387" y="1059"/>
                    <a:pt x="346" y="612"/>
                    <a:pt x="337" y="162"/>
                  </a:cubicBez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2" name="Google Shape;11662;p21"/>
            <p:cNvSpPr/>
            <p:nvPr/>
          </p:nvSpPr>
          <p:spPr>
            <a:xfrm>
              <a:off x="6010700" y="1931525"/>
              <a:ext cx="38250" cy="102775"/>
            </a:xfrm>
            <a:custGeom>
              <a:avLst/>
              <a:gdLst/>
              <a:ahLst/>
              <a:cxnLst/>
              <a:rect l="l" t="t" r="r" b="b"/>
              <a:pathLst>
                <a:path w="1530" h="4111" extrusionOk="0">
                  <a:moveTo>
                    <a:pt x="233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968" y="1321"/>
                    <a:pt x="1162" y="2673"/>
                    <a:pt x="661" y="3911"/>
                  </a:cubicBezTo>
                  <a:cubicBezTo>
                    <a:pt x="612" y="4032"/>
                    <a:pt x="712" y="4111"/>
                    <a:pt x="816" y="4111"/>
                  </a:cubicBezTo>
                  <a:cubicBezTo>
                    <a:pt x="884" y="4111"/>
                    <a:pt x="953" y="4077"/>
                    <a:pt x="985" y="4000"/>
                  </a:cubicBezTo>
                  <a:cubicBezTo>
                    <a:pt x="1529" y="2648"/>
                    <a:pt x="1275" y="1169"/>
                    <a:pt x="343" y="57"/>
                  </a:cubicBezTo>
                  <a:cubicBezTo>
                    <a:pt x="309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3" name="Google Shape;11663;p21"/>
            <p:cNvSpPr/>
            <p:nvPr/>
          </p:nvSpPr>
          <p:spPr>
            <a:xfrm>
              <a:off x="6059100" y="1925950"/>
              <a:ext cx="30000" cy="104200"/>
            </a:xfrm>
            <a:custGeom>
              <a:avLst/>
              <a:gdLst/>
              <a:ahLst/>
              <a:cxnLst/>
              <a:rect l="l" t="t" r="r" b="b"/>
              <a:pathLst>
                <a:path w="1200" h="4168" extrusionOk="0">
                  <a:moveTo>
                    <a:pt x="943" y="0"/>
                  </a:moveTo>
                  <a:cubicBezTo>
                    <a:pt x="892" y="0"/>
                    <a:pt x="841" y="23"/>
                    <a:pt x="806" y="80"/>
                  </a:cubicBezTo>
                  <a:cubicBezTo>
                    <a:pt x="1" y="1393"/>
                    <a:pt x="313" y="2691"/>
                    <a:pt x="831" y="4053"/>
                  </a:cubicBezTo>
                  <a:cubicBezTo>
                    <a:pt x="861" y="4133"/>
                    <a:pt x="930" y="4167"/>
                    <a:pt x="998" y="4167"/>
                  </a:cubicBezTo>
                  <a:cubicBezTo>
                    <a:pt x="1100" y="4167"/>
                    <a:pt x="1200" y="4087"/>
                    <a:pt x="1154" y="3965"/>
                  </a:cubicBezTo>
                  <a:cubicBezTo>
                    <a:pt x="676" y="2707"/>
                    <a:pt x="338" y="1485"/>
                    <a:pt x="1096" y="249"/>
                  </a:cubicBezTo>
                  <a:cubicBezTo>
                    <a:pt x="1174" y="121"/>
                    <a:pt x="1058" y="0"/>
                    <a:pt x="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4" name="Google Shape;11664;p21"/>
            <p:cNvSpPr/>
            <p:nvPr/>
          </p:nvSpPr>
          <p:spPr>
            <a:xfrm>
              <a:off x="6093625" y="1945000"/>
              <a:ext cx="33300" cy="87225"/>
            </a:xfrm>
            <a:custGeom>
              <a:avLst/>
              <a:gdLst/>
              <a:ahLst/>
              <a:cxnLst/>
              <a:rect l="l" t="t" r="r" b="b"/>
              <a:pathLst>
                <a:path w="1332" h="3489" extrusionOk="0">
                  <a:moveTo>
                    <a:pt x="888" y="0"/>
                  </a:moveTo>
                  <a:cubicBezTo>
                    <a:pt x="664" y="0"/>
                    <a:pt x="438" y="199"/>
                    <a:pt x="340" y="453"/>
                  </a:cubicBezTo>
                  <a:cubicBezTo>
                    <a:pt x="0" y="1340"/>
                    <a:pt x="153" y="2488"/>
                    <a:pt x="403" y="3371"/>
                  </a:cubicBezTo>
                  <a:cubicBezTo>
                    <a:pt x="427" y="3453"/>
                    <a:pt x="492" y="3488"/>
                    <a:pt x="558" y="3488"/>
                  </a:cubicBezTo>
                  <a:cubicBezTo>
                    <a:pt x="658" y="3488"/>
                    <a:pt x="761" y="3407"/>
                    <a:pt x="726" y="3281"/>
                  </a:cubicBezTo>
                  <a:cubicBezTo>
                    <a:pt x="597" y="2826"/>
                    <a:pt x="513" y="2366"/>
                    <a:pt x="504" y="1891"/>
                  </a:cubicBezTo>
                  <a:cubicBezTo>
                    <a:pt x="501" y="1704"/>
                    <a:pt x="505" y="1517"/>
                    <a:pt x="522" y="1331"/>
                  </a:cubicBezTo>
                  <a:cubicBezTo>
                    <a:pt x="525" y="1296"/>
                    <a:pt x="717" y="355"/>
                    <a:pt x="896" y="355"/>
                  </a:cubicBezTo>
                  <a:cubicBezTo>
                    <a:pt x="919" y="355"/>
                    <a:pt x="943" y="372"/>
                    <a:pt x="966" y="410"/>
                  </a:cubicBezTo>
                  <a:cubicBezTo>
                    <a:pt x="999" y="467"/>
                    <a:pt x="1050" y="490"/>
                    <a:pt x="1101" y="490"/>
                  </a:cubicBezTo>
                  <a:cubicBezTo>
                    <a:pt x="1216" y="490"/>
                    <a:pt x="1331" y="370"/>
                    <a:pt x="1254" y="242"/>
                  </a:cubicBezTo>
                  <a:lnTo>
                    <a:pt x="1256" y="242"/>
                  </a:lnTo>
                  <a:cubicBezTo>
                    <a:pt x="1153" y="71"/>
                    <a:pt x="102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5" name="Google Shape;11665;p21"/>
            <p:cNvSpPr/>
            <p:nvPr/>
          </p:nvSpPr>
          <p:spPr>
            <a:xfrm>
              <a:off x="6104000" y="1990750"/>
              <a:ext cx="28400" cy="8750"/>
            </a:xfrm>
            <a:custGeom>
              <a:avLst/>
              <a:gdLst/>
              <a:ahLst/>
              <a:cxnLst/>
              <a:rect l="l" t="t" r="r" b="b"/>
              <a:pathLst>
                <a:path w="1136" h="350" extrusionOk="0">
                  <a:moveTo>
                    <a:pt x="212" y="0"/>
                  </a:moveTo>
                  <a:cubicBezTo>
                    <a:pt x="0" y="0"/>
                    <a:pt x="1" y="331"/>
                    <a:pt x="215" y="336"/>
                  </a:cubicBezTo>
                  <a:lnTo>
                    <a:pt x="920" y="349"/>
                  </a:lnTo>
                  <a:cubicBezTo>
                    <a:pt x="921" y="349"/>
                    <a:pt x="923" y="350"/>
                    <a:pt x="924" y="350"/>
                  </a:cubicBezTo>
                  <a:cubicBezTo>
                    <a:pt x="1135" y="350"/>
                    <a:pt x="1134" y="20"/>
                    <a:pt x="920" y="15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6" name="Google Shape;11666;p21"/>
            <p:cNvSpPr/>
            <p:nvPr/>
          </p:nvSpPr>
          <p:spPr>
            <a:xfrm>
              <a:off x="6137600" y="1924100"/>
              <a:ext cx="27700" cy="94025"/>
            </a:xfrm>
            <a:custGeom>
              <a:avLst/>
              <a:gdLst/>
              <a:ahLst/>
              <a:cxnLst/>
              <a:rect l="l" t="t" r="r" b="b"/>
              <a:pathLst>
                <a:path w="1108" h="3761" extrusionOk="0">
                  <a:moveTo>
                    <a:pt x="231" y="1"/>
                  </a:moveTo>
                  <a:cubicBezTo>
                    <a:pt x="116" y="1"/>
                    <a:pt x="1" y="120"/>
                    <a:pt x="78" y="248"/>
                  </a:cubicBezTo>
                  <a:lnTo>
                    <a:pt x="79" y="250"/>
                  </a:lnTo>
                  <a:cubicBezTo>
                    <a:pt x="401" y="781"/>
                    <a:pt x="621" y="1354"/>
                    <a:pt x="683" y="1975"/>
                  </a:cubicBezTo>
                  <a:cubicBezTo>
                    <a:pt x="705" y="2189"/>
                    <a:pt x="711" y="2404"/>
                    <a:pt x="699" y="2619"/>
                  </a:cubicBezTo>
                  <a:cubicBezTo>
                    <a:pt x="688" y="2819"/>
                    <a:pt x="662" y="3017"/>
                    <a:pt x="618" y="3212"/>
                  </a:cubicBezTo>
                  <a:cubicBezTo>
                    <a:pt x="589" y="3257"/>
                    <a:pt x="570" y="3298"/>
                    <a:pt x="563" y="3335"/>
                  </a:cubicBezTo>
                  <a:lnTo>
                    <a:pt x="563" y="3335"/>
                  </a:lnTo>
                  <a:cubicBezTo>
                    <a:pt x="561" y="3335"/>
                    <a:pt x="559" y="3335"/>
                    <a:pt x="557" y="3335"/>
                  </a:cubicBezTo>
                  <a:cubicBezTo>
                    <a:pt x="492" y="3335"/>
                    <a:pt x="433" y="3371"/>
                    <a:pt x="418" y="3456"/>
                  </a:cubicBezTo>
                  <a:cubicBezTo>
                    <a:pt x="415" y="3476"/>
                    <a:pt x="410" y="3496"/>
                    <a:pt x="407" y="3517"/>
                  </a:cubicBezTo>
                  <a:cubicBezTo>
                    <a:pt x="397" y="3586"/>
                    <a:pt x="415" y="3671"/>
                    <a:pt x="484" y="3706"/>
                  </a:cubicBezTo>
                  <a:lnTo>
                    <a:pt x="552" y="3739"/>
                  </a:lnTo>
                  <a:cubicBezTo>
                    <a:pt x="578" y="3753"/>
                    <a:pt x="607" y="3760"/>
                    <a:pt x="636" y="3760"/>
                  </a:cubicBezTo>
                  <a:cubicBezTo>
                    <a:pt x="679" y="3760"/>
                    <a:pt x="722" y="3744"/>
                    <a:pt x="755" y="3713"/>
                  </a:cubicBezTo>
                  <a:cubicBezTo>
                    <a:pt x="1107" y="3418"/>
                    <a:pt x="1056" y="2486"/>
                    <a:pt x="1025" y="2082"/>
                  </a:cubicBezTo>
                  <a:cubicBezTo>
                    <a:pt x="972" y="1363"/>
                    <a:pt x="740" y="695"/>
                    <a:pt x="368" y="81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7" name="Google Shape;11667;p21"/>
            <p:cNvSpPr/>
            <p:nvPr/>
          </p:nvSpPr>
          <p:spPr>
            <a:xfrm>
              <a:off x="6167550" y="1911625"/>
              <a:ext cx="40425" cy="34475"/>
            </a:xfrm>
            <a:custGeom>
              <a:avLst/>
              <a:gdLst/>
              <a:ahLst/>
              <a:cxnLst/>
              <a:rect l="l" t="t" r="r" b="b"/>
              <a:pathLst>
                <a:path w="1617" h="1379" extrusionOk="0">
                  <a:moveTo>
                    <a:pt x="280" y="0"/>
                  </a:moveTo>
                  <a:cubicBezTo>
                    <a:pt x="258" y="0"/>
                    <a:pt x="236" y="2"/>
                    <a:pt x="213" y="5"/>
                  </a:cubicBezTo>
                  <a:cubicBezTo>
                    <a:pt x="11" y="31"/>
                    <a:pt x="0" y="342"/>
                    <a:pt x="189" y="342"/>
                  </a:cubicBezTo>
                  <a:cubicBezTo>
                    <a:pt x="197" y="342"/>
                    <a:pt x="205" y="341"/>
                    <a:pt x="213" y="340"/>
                  </a:cubicBezTo>
                  <a:cubicBezTo>
                    <a:pt x="225" y="339"/>
                    <a:pt x="237" y="338"/>
                    <a:pt x="249" y="338"/>
                  </a:cubicBezTo>
                  <a:cubicBezTo>
                    <a:pt x="408" y="338"/>
                    <a:pt x="562" y="477"/>
                    <a:pt x="543" y="650"/>
                  </a:cubicBezTo>
                  <a:cubicBezTo>
                    <a:pt x="526" y="811"/>
                    <a:pt x="341" y="900"/>
                    <a:pt x="402" y="1084"/>
                  </a:cubicBezTo>
                  <a:cubicBezTo>
                    <a:pt x="478" y="1309"/>
                    <a:pt x="759" y="1378"/>
                    <a:pt x="1024" y="1378"/>
                  </a:cubicBezTo>
                  <a:cubicBezTo>
                    <a:pt x="1179" y="1378"/>
                    <a:pt x="1330" y="1354"/>
                    <a:pt x="1430" y="1324"/>
                  </a:cubicBezTo>
                  <a:cubicBezTo>
                    <a:pt x="1617" y="1267"/>
                    <a:pt x="1561" y="993"/>
                    <a:pt x="1392" y="993"/>
                  </a:cubicBezTo>
                  <a:cubicBezTo>
                    <a:pt x="1376" y="993"/>
                    <a:pt x="1358" y="995"/>
                    <a:pt x="1340" y="1001"/>
                  </a:cubicBezTo>
                  <a:cubicBezTo>
                    <a:pt x="1257" y="1026"/>
                    <a:pt x="1141" y="1049"/>
                    <a:pt x="1027" y="1049"/>
                  </a:cubicBezTo>
                  <a:cubicBezTo>
                    <a:pt x="924" y="1049"/>
                    <a:pt x="822" y="1031"/>
                    <a:pt x="746" y="980"/>
                  </a:cubicBezTo>
                  <a:lnTo>
                    <a:pt x="746" y="980"/>
                  </a:lnTo>
                  <a:cubicBezTo>
                    <a:pt x="771" y="930"/>
                    <a:pt x="820" y="875"/>
                    <a:pt x="837" y="834"/>
                  </a:cubicBezTo>
                  <a:cubicBezTo>
                    <a:pt x="855" y="792"/>
                    <a:pt x="867" y="747"/>
                    <a:pt x="872" y="702"/>
                  </a:cubicBezTo>
                  <a:cubicBezTo>
                    <a:pt x="887" y="577"/>
                    <a:pt x="861" y="450"/>
                    <a:pt x="802" y="339"/>
                  </a:cubicBezTo>
                  <a:cubicBezTo>
                    <a:pt x="698" y="143"/>
                    <a:pt x="503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8" name="Google Shape;11668;p21"/>
            <p:cNvSpPr/>
            <p:nvPr/>
          </p:nvSpPr>
          <p:spPr>
            <a:xfrm>
              <a:off x="6202300" y="1936675"/>
              <a:ext cx="38750" cy="83850"/>
            </a:xfrm>
            <a:custGeom>
              <a:avLst/>
              <a:gdLst/>
              <a:ahLst/>
              <a:cxnLst/>
              <a:rect l="l" t="t" r="r" b="b"/>
              <a:pathLst>
                <a:path w="1550" h="3354" extrusionOk="0">
                  <a:moveTo>
                    <a:pt x="1264" y="1"/>
                  </a:moveTo>
                  <a:cubicBezTo>
                    <a:pt x="1236" y="1"/>
                    <a:pt x="1206" y="10"/>
                    <a:pt x="1175" y="32"/>
                  </a:cubicBezTo>
                  <a:cubicBezTo>
                    <a:pt x="1" y="882"/>
                    <a:pt x="22" y="2519"/>
                    <a:pt x="1233" y="3325"/>
                  </a:cubicBezTo>
                  <a:cubicBezTo>
                    <a:pt x="1263" y="3345"/>
                    <a:pt x="1292" y="3354"/>
                    <a:pt x="1320" y="3354"/>
                  </a:cubicBezTo>
                  <a:cubicBezTo>
                    <a:pt x="1459" y="3354"/>
                    <a:pt x="1550" y="3136"/>
                    <a:pt x="1401" y="3036"/>
                  </a:cubicBezTo>
                  <a:cubicBezTo>
                    <a:pt x="412" y="2377"/>
                    <a:pt x="377" y="1021"/>
                    <a:pt x="1345" y="320"/>
                  </a:cubicBezTo>
                  <a:cubicBezTo>
                    <a:pt x="1487" y="217"/>
                    <a:pt x="139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69" name="Google Shape;11669;p21"/>
            <p:cNvSpPr/>
            <p:nvPr/>
          </p:nvSpPr>
          <p:spPr>
            <a:xfrm>
              <a:off x="6250275" y="1959550"/>
              <a:ext cx="39725" cy="56075"/>
            </a:xfrm>
            <a:custGeom>
              <a:avLst/>
              <a:gdLst/>
              <a:ahLst/>
              <a:cxnLst/>
              <a:rect l="l" t="t" r="r" b="b"/>
              <a:pathLst>
                <a:path w="1589" h="2243" extrusionOk="0">
                  <a:moveTo>
                    <a:pt x="793" y="338"/>
                  </a:moveTo>
                  <a:cubicBezTo>
                    <a:pt x="800" y="338"/>
                    <a:pt x="808" y="338"/>
                    <a:pt x="815" y="339"/>
                  </a:cubicBezTo>
                  <a:cubicBezTo>
                    <a:pt x="951" y="347"/>
                    <a:pt x="1087" y="513"/>
                    <a:pt x="1030" y="652"/>
                  </a:cubicBezTo>
                  <a:cubicBezTo>
                    <a:pt x="989" y="754"/>
                    <a:pt x="922" y="793"/>
                    <a:pt x="852" y="793"/>
                  </a:cubicBezTo>
                  <a:cubicBezTo>
                    <a:pt x="655" y="793"/>
                    <a:pt x="439" y="471"/>
                    <a:pt x="744" y="342"/>
                  </a:cubicBezTo>
                  <a:lnTo>
                    <a:pt x="744" y="342"/>
                  </a:lnTo>
                  <a:cubicBezTo>
                    <a:pt x="760" y="340"/>
                    <a:pt x="776" y="338"/>
                    <a:pt x="793" y="338"/>
                  </a:cubicBezTo>
                  <a:close/>
                  <a:moveTo>
                    <a:pt x="729" y="1"/>
                  </a:moveTo>
                  <a:cubicBezTo>
                    <a:pt x="710" y="1"/>
                    <a:pt x="690" y="4"/>
                    <a:pt x="669" y="13"/>
                  </a:cubicBezTo>
                  <a:cubicBezTo>
                    <a:pt x="651" y="19"/>
                    <a:pt x="634" y="27"/>
                    <a:pt x="618" y="34"/>
                  </a:cubicBezTo>
                  <a:lnTo>
                    <a:pt x="618" y="34"/>
                  </a:lnTo>
                  <a:cubicBezTo>
                    <a:pt x="480" y="77"/>
                    <a:pt x="351" y="159"/>
                    <a:pt x="255" y="260"/>
                  </a:cubicBezTo>
                  <a:cubicBezTo>
                    <a:pt x="7" y="519"/>
                    <a:pt x="1" y="899"/>
                    <a:pt x="88" y="1227"/>
                  </a:cubicBezTo>
                  <a:cubicBezTo>
                    <a:pt x="176" y="1562"/>
                    <a:pt x="534" y="2242"/>
                    <a:pt x="921" y="2242"/>
                  </a:cubicBezTo>
                  <a:cubicBezTo>
                    <a:pt x="1044" y="2242"/>
                    <a:pt x="1170" y="2174"/>
                    <a:pt x="1291" y="2005"/>
                  </a:cubicBezTo>
                  <a:cubicBezTo>
                    <a:pt x="1379" y="1882"/>
                    <a:pt x="1262" y="1762"/>
                    <a:pt x="1142" y="1762"/>
                  </a:cubicBezTo>
                  <a:cubicBezTo>
                    <a:pt x="1091" y="1762"/>
                    <a:pt x="1040" y="1784"/>
                    <a:pt x="1003" y="1835"/>
                  </a:cubicBezTo>
                  <a:cubicBezTo>
                    <a:pt x="971" y="1880"/>
                    <a:pt x="936" y="1898"/>
                    <a:pt x="900" y="1898"/>
                  </a:cubicBezTo>
                  <a:cubicBezTo>
                    <a:pt x="757" y="1898"/>
                    <a:pt x="599" y="1602"/>
                    <a:pt x="550" y="1500"/>
                  </a:cubicBezTo>
                  <a:cubicBezTo>
                    <a:pt x="470" y="1334"/>
                    <a:pt x="388" y="1137"/>
                    <a:pt x="373" y="943"/>
                  </a:cubicBezTo>
                  <a:lnTo>
                    <a:pt x="373" y="943"/>
                  </a:lnTo>
                  <a:cubicBezTo>
                    <a:pt x="461" y="1053"/>
                    <a:pt x="599" y="1129"/>
                    <a:pt x="791" y="1140"/>
                  </a:cubicBezTo>
                  <a:cubicBezTo>
                    <a:pt x="802" y="1140"/>
                    <a:pt x="814" y="1141"/>
                    <a:pt x="825" y="1141"/>
                  </a:cubicBezTo>
                  <a:cubicBezTo>
                    <a:pt x="1424" y="1141"/>
                    <a:pt x="1588" y="242"/>
                    <a:pt x="1012" y="35"/>
                  </a:cubicBezTo>
                  <a:cubicBezTo>
                    <a:pt x="950" y="13"/>
                    <a:pt x="885" y="3"/>
                    <a:pt x="821" y="3"/>
                  </a:cubicBezTo>
                  <a:cubicBezTo>
                    <a:pt x="802" y="3"/>
                    <a:pt x="783" y="3"/>
                    <a:pt x="763" y="5"/>
                  </a:cubicBezTo>
                  <a:lnTo>
                    <a:pt x="763" y="5"/>
                  </a:lnTo>
                  <a:cubicBezTo>
                    <a:pt x="753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0" name="Google Shape;11670;p21"/>
            <p:cNvSpPr/>
            <p:nvPr/>
          </p:nvSpPr>
          <p:spPr>
            <a:xfrm>
              <a:off x="6279775" y="1935125"/>
              <a:ext cx="51500" cy="79150"/>
            </a:xfrm>
            <a:custGeom>
              <a:avLst/>
              <a:gdLst/>
              <a:ahLst/>
              <a:cxnLst/>
              <a:rect l="l" t="t" r="r" b="b"/>
              <a:pathLst>
                <a:path w="2060" h="3166" extrusionOk="0">
                  <a:moveTo>
                    <a:pt x="229" y="1"/>
                  </a:moveTo>
                  <a:cubicBezTo>
                    <a:pt x="92" y="1"/>
                    <a:pt x="0" y="218"/>
                    <a:pt x="146" y="320"/>
                  </a:cubicBezTo>
                  <a:cubicBezTo>
                    <a:pt x="791" y="768"/>
                    <a:pt x="1650" y="2172"/>
                    <a:pt x="891" y="2883"/>
                  </a:cubicBezTo>
                  <a:cubicBezTo>
                    <a:pt x="767" y="2998"/>
                    <a:pt x="883" y="3166"/>
                    <a:pt x="1015" y="3166"/>
                  </a:cubicBezTo>
                  <a:cubicBezTo>
                    <a:pt x="1053" y="3166"/>
                    <a:pt x="1092" y="3152"/>
                    <a:pt x="1127" y="3119"/>
                  </a:cubicBezTo>
                  <a:cubicBezTo>
                    <a:pt x="2059" y="2248"/>
                    <a:pt x="1136" y="602"/>
                    <a:pt x="315" y="30"/>
                  </a:cubicBezTo>
                  <a:cubicBezTo>
                    <a:pt x="286" y="10"/>
                    <a:pt x="256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1" name="Google Shape;11671;p21"/>
            <p:cNvSpPr/>
            <p:nvPr/>
          </p:nvSpPr>
          <p:spPr>
            <a:xfrm>
              <a:off x="6321725" y="1916300"/>
              <a:ext cx="39775" cy="38475"/>
            </a:xfrm>
            <a:custGeom>
              <a:avLst/>
              <a:gdLst/>
              <a:ahLst/>
              <a:cxnLst/>
              <a:rect l="l" t="t" r="r" b="b"/>
              <a:pathLst>
                <a:path w="1591" h="1539" extrusionOk="0">
                  <a:moveTo>
                    <a:pt x="657" y="1"/>
                  </a:moveTo>
                  <a:cubicBezTo>
                    <a:pt x="464" y="1"/>
                    <a:pt x="245" y="109"/>
                    <a:pt x="114" y="248"/>
                  </a:cubicBezTo>
                  <a:cubicBezTo>
                    <a:pt x="0" y="367"/>
                    <a:pt x="114" y="536"/>
                    <a:pt x="240" y="536"/>
                  </a:cubicBezTo>
                  <a:cubicBezTo>
                    <a:pt x="277" y="536"/>
                    <a:pt x="316" y="520"/>
                    <a:pt x="351" y="484"/>
                  </a:cubicBezTo>
                  <a:lnTo>
                    <a:pt x="351" y="483"/>
                  </a:lnTo>
                  <a:cubicBezTo>
                    <a:pt x="398" y="433"/>
                    <a:pt x="523" y="321"/>
                    <a:pt x="613" y="321"/>
                  </a:cubicBezTo>
                  <a:cubicBezTo>
                    <a:pt x="651" y="321"/>
                    <a:pt x="683" y="341"/>
                    <a:pt x="701" y="393"/>
                  </a:cubicBezTo>
                  <a:cubicBezTo>
                    <a:pt x="730" y="476"/>
                    <a:pt x="637" y="646"/>
                    <a:pt x="611" y="724"/>
                  </a:cubicBezTo>
                  <a:cubicBezTo>
                    <a:pt x="550" y="908"/>
                    <a:pt x="506" y="1117"/>
                    <a:pt x="613" y="1296"/>
                  </a:cubicBezTo>
                  <a:cubicBezTo>
                    <a:pt x="714" y="1460"/>
                    <a:pt x="885" y="1539"/>
                    <a:pt x="1058" y="1539"/>
                  </a:cubicBezTo>
                  <a:cubicBezTo>
                    <a:pt x="1226" y="1539"/>
                    <a:pt x="1395" y="1464"/>
                    <a:pt x="1501" y="1322"/>
                  </a:cubicBezTo>
                  <a:cubicBezTo>
                    <a:pt x="1591" y="1200"/>
                    <a:pt x="1474" y="1081"/>
                    <a:pt x="1352" y="1081"/>
                  </a:cubicBezTo>
                  <a:cubicBezTo>
                    <a:pt x="1301" y="1081"/>
                    <a:pt x="1249" y="1102"/>
                    <a:pt x="1211" y="1152"/>
                  </a:cubicBezTo>
                  <a:cubicBezTo>
                    <a:pt x="1182" y="1192"/>
                    <a:pt x="1133" y="1209"/>
                    <a:pt x="1082" y="1209"/>
                  </a:cubicBezTo>
                  <a:cubicBezTo>
                    <a:pt x="1036" y="1209"/>
                    <a:pt x="988" y="1195"/>
                    <a:pt x="953" y="1172"/>
                  </a:cubicBezTo>
                  <a:cubicBezTo>
                    <a:pt x="863" y="1114"/>
                    <a:pt x="877" y="1021"/>
                    <a:pt x="900" y="926"/>
                  </a:cubicBezTo>
                  <a:cubicBezTo>
                    <a:pt x="945" y="727"/>
                    <a:pt x="1067" y="536"/>
                    <a:pt x="1028" y="324"/>
                  </a:cubicBezTo>
                  <a:cubicBezTo>
                    <a:pt x="983" y="89"/>
                    <a:pt x="831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2" name="Google Shape;11672;p21"/>
            <p:cNvSpPr/>
            <p:nvPr/>
          </p:nvSpPr>
          <p:spPr>
            <a:xfrm>
              <a:off x="6377850" y="1941875"/>
              <a:ext cx="15500" cy="62650"/>
            </a:xfrm>
            <a:custGeom>
              <a:avLst/>
              <a:gdLst/>
              <a:ahLst/>
              <a:cxnLst/>
              <a:rect l="l" t="t" r="r" b="b"/>
              <a:pathLst>
                <a:path w="620" h="2506" extrusionOk="0">
                  <a:moveTo>
                    <a:pt x="162" y="0"/>
                  </a:moveTo>
                  <a:cubicBezTo>
                    <a:pt x="78" y="0"/>
                    <a:pt x="1" y="53"/>
                    <a:pt x="14" y="160"/>
                  </a:cubicBezTo>
                  <a:cubicBezTo>
                    <a:pt x="99" y="889"/>
                    <a:pt x="186" y="1618"/>
                    <a:pt x="272" y="2346"/>
                  </a:cubicBezTo>
                  <a:cubicBezTo>
                    <a:pt x="285" y="2452"/>
                    <a:pt x="375" y="2506"/>
                    <a:pt x="459" y="2506"/>
                  </a:cubicBezTo>
                  <a:cubicBezTo>
                    <a:pt x="543" y="2506"/>
                    <a:pt x="619" y="2453"/>
                    <a:pt x="607" y="2346"/>
                  </a:cubicBezTo>
                  <a:lnTo>
                    <a:pt x="348" y="160"/>
                  </a:lnTo>
                  <a:cubicBezTo>
                    <a:pt x="336" y="54"/>
                    <a:pt x="245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3" name="Google Shape;11673;p21"/>
            <p:cNvSpPr/>
            <p:nvPr/>
          </p:nvSpPr>
          <p:spPr>
            <a:xfrm>
              <a:off x="6364925" y="1973250"/>
              <a:ext cx="46300" cy="12675"/>
            </a:xfrm>
            <a:custGeom>
              <a:avLst/>
              <a:gdLst/>
              <a:ahLst/>
              <a:cxnLst/>
              <a:rect l="l" t="t" r="r" b="b"/>
              <a:pathLst>
                <a:path w="1852" h="507" extrusionOk="0">
                  <a:moveTo>
                    <a:pt x="1661" y="0"/>
                  </a:moveTo>
                  <a:cubicBezTo>
                    <a:pt x="1654" y="0"/>
                    <a:pt x="1646" y="1"/>
                    <a:pt x="1638" y="2"/>
                  </a:cubicBezTo>
                  <a:lnTo>
                    <a:pt x="214" y="171"/>
                  </a:lnTo>
                  <a:cubicBezTo>
                    <a:pt x="11" y="194"/>
                    <a:pt x="0" y="506"/>
                    <a:pt x="191" y="506"/>
                  </a:cubicBezTo>
                  <a:cubicBezTo>
                    <a:pt x="198" y="506"/>
                    <a:pt x="206" y="506"/>
                    <a:pt x="214" y="505"/>
                  </a:cubicBezTo>
                  <a:lnTo>
                    <a:pt x="1638" y="337"/>
                  </a:lnTo>
                  <a:cubicBezTo>
                    <a:pt x="1842" y="312"/>
                    <a:pt x="1851" y="0"/>
                    <a:pt x="1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4" name="Google Shape;11674;p21"/>
            <p:cNvSpPr/>
            <p:nvPr/>
          </p:nvSpPr>
          <p:spPr>
            <a:xfrm>
              <a:off x="6437925" y="1935800"/>
              <a:ext cx="61225" cy="69450"/>
            </a:xfrm>
            <a:custGeom>
              <a:avLst/>
              <a:gdLst/>
              <a:ahLst/>
              <a:cxnLst/>
              <a:rect l="l" t="t" r="r" b="b"/>
              <a:pathLst>
                <a:path w="2449" h="2778" extrusionOk="0">
                  <a:moveTo>
                    <a:pt x="231" y="0"/>
                  </a:moveTo>
                  <a:cubicBezTo>
                    <a:pt x="111" y="0"/>
                    <a:pt x="0" y="168"/>
                    <a:pt x="103" y="293"/>
                  </a:cubicBezTo>
                  <a:lnTo>
                    <a:pt x="2108" y="2721"/>
                  </a:lnTo>
                  <a:cubicBezTo>
                    <a:pt x="2141" y="2761"/>
                    <a:pt x="2179" y="2778"/>
                    <a:pt x="2217" y="2778"/>
                  </a:cubicBezTo>
                  <a:cubicBezTo>
                    <a:pt x="2337" y="2778"/>
                    <a:pt x="2449" y="2610"/>
                    <a:pt x="2344" y="2485"/>
                  </a:cubicBezTo>
                  <a:lnTo>
                    <a:pt x="341" y="56"/>
                  </a:lnTo>
                  <a:cubicBezTo>
                    <a:pt x="308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5" name="Google Shape;11675;p21"/>
            <p:cNvSpPr/>
            <p:nvPr/>
          </p:nvSpPr>
          <p:spPr>
            <a:xfrm>
              <a:off x="6429875" y="1935150"/>
              <a:ext cx="66950" cy="76450"/>
            </a:xfrm>
            <a:custGeom>
              <a:avLst/>
              <a:gdLst/>
              <a:ahLst/>
              <a:cxnLst/>
              <a:rect l="l" t="t" r="r" b="b"/>
              <a:pathLst>
                <a:path w="2678" h="3058" extrusionOk="0">
                  <a:moveTo>
                    <a:pt x="2447" y="0"/>
                  </a:moveTo>
                  <a:cubicBezTo>
                    <a:pt x="2409" y="0"/>
                    <a:pt x="2371" y="17"/>
                    <a:pt x="2338" y="57"/>
                  </a:cubicBezTo>
                  <a:lnTo>
                    <a:pt x="103" y="2764"/>
                  </a:lnTo>
                  <a:cubicBezTo>
                    <a:pt x="0" y="2889"/>
                    <a:pt x="112" y="3057"/>
                    <a:pt x="232" y="3057"/>
                  </a:cubicBezTo>
                  <a:cubicBezTo>
                    <a:pt x="270" y="3057"/>
                    <a:pt x="309" y="3040"/>
                    <a:pt x="341" y="3001"/>
                  </a:cubicBezTo>
                  <a:cubicBezTo>
                    <a:pt x="1086" y="2099"/>
                    <a:pt x="1830" y="1196"/>
                    <a:pt x="2575" y="293"/>
                  </a:cubicBezTo>
                  <a:cubicBezTo>
                    <a:pt x="2678" y="168"/>
                    <a:pt x="2566" y="0"/>
                    <a:pt x="2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6" name="Google Shape;11676;p21"/>
            <p:cNvSpPr/>
            <p:nvPr/>
          </p:nvSpPr>
          <p:spPr>
            <a:xfrm>
              <a:off x="6496625" y="1910900"/>
              <a:ext cx="34175" cy="34175"/>
            </a:xfrm>
            <a:custGeom>
              <a:avLst/>
              <a:gdLst/>
              <a:ahLst/>
              <a:cxnLst/>
              <a:rect l="l" t="t" r="r" b="b"/>
              <a:pathLst>
                <a:path w="1367" h="1367" extrusionOk="0">
                  <a:moveTo>
                    <a:pt x="432" y="0"/>
                  </a:moveTo>
                  <a:cubicBezTo>
                    <a:pt x="287" y="0"/>
                    <a:pt x="145" y="69"/>
                    <a:pt x="69" y="215"/>
                  </a:cubicBezTo>
                  <a:cubicBezTo>
                    <a:pt x="1" y="347"/>
                    <a:pt x="118" y="468"/>
                    <a:pt x="229" y="468"/>
                  </a:cubicBezTo>
                  <a:cubicBezTo>
                    <a:pt x="279" y="468"/>
                    <a:pt x="327" y="443"/>
                    <a:pt x="358" y="384"/>
                  </a:cubicBezTo>
                  <a:cubicBezTo>
                    <a:pt x="380" y="341"/>
                    <a:pt x="406" y="323"/>
                    <a:pt x="431" y="323"/>
                  </a:cubicBezTo>
                  <a:cubicBezTo>
                    <a:pt x="503" y="323"/>
                    <a:pt x="573" y="466"/>
                    <a:pt x="568" y="545"/>
                  </a:cubicBezTo>
                  <a:cubicBezTo>
                    <a:pt x="557" y="705"/>
                    <a:pt x="440" y="842"/>
                    <a:pt x="342" y="962"/>
                  </a:cubicBezTo>
                  <a:cubicBezTo>
                    <a:pt x="271" y="1049"/>
                    <a:pt x="280" y="1216"/>
                    <a:pt x="417" y="1242"/>
                  </a:cubicBezTo>
                  <a:lnTo>
                    <a:pt x="1076" y="1364"/>
                  </a:lnTo>
                  <a:cubicBezTo>
                    <a:pt x="1088" y="1366"/>
                    <a:pt x="1099" y="1367"/>
                    <a:pt x="1110" y="1367"/>
                  </a:cubicBezTo>
                  <a:cubicBezTo>
                    <a:pt x="1296" y="1367"/>
                    <a:pt x="1366" y="1078"/>
                    <a:pt x="1166" y="1040"/>
                  </a:cubicBezTo>
                  <a:lnTo>
                    <a:pt x="750" y="963"/>
                  </a:lnTo>
                  <a:lnTo>
                    <a:pt x="750" y="963"/>
                  </a:lnTo>
                  <a:cubicBezTo>
                    <a:pt x="896" y="729"/>
                    <a:pt x="981" y="460"/>
                    <a:pt x="814" y="203"/>
                  </a:cubicBezTo>
                  <a:cubicBezTo>
                    <a:pt x="728" y="70"/>
                    <a:pt x="579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7" name="Google Shape;11677;p21"/>
            <p:cNvSpPr/>
            <p:nvPr/>
          </p:nvSpPr>
          <p:spPr>
            <a:xfrm>
              <a:off x="6534300" y="1924175"/>
              <a:ext cx="44350" cy="89000"/>
            </a:xfrm>
            <a:custGeom>
              <a:avLst/>
              <a:gdLst/>
              <a:ahLst/>
              <a:cxnLst/>
              <a:rect l="l" t="t" r="r" b="b"/>
              <a:pathLst>
                <a:path w="1774" h="3560" extrusionOk="0">
                  <a:moveTo>
                    <a:pt x="693" y="832"/>
                  </a:moveTo>
                  <a:lnTo>
                    <a:pt x="693" y="832"/>
                  </a:lnTo>
                  <a:cubicBezTo>
                    <a:pt x="719" y="1118"/>
                    <a:pt x="744" y="1405"/>
                    <a:pt x="769" y="1691"/>
                  </a:cubicBezTo>
                  <a:lnTo>
                    <a:pt x="769" y="1691"/>
                  </a:lnTo>
                  <a:cubicBezTo>
                    <a:pt x="684" y="1689"/>
                    <a:pt x="599" y="1688"/>
                    <a:pt x="513" y="1687"/>
                  </a:cubicBezTo>
                  <a:cubicBezTo>
                    <a:pt x="490" y="1691"/>
                    <a:pt x="470" y="1694"/>
                    <a:pt x="453" y="1694"/>
                  </a:cubicBezTo>
                  <a:cubicBezTo>
                    <a:pt x="357" y="1694"/>
                    <a:pt x="370" y="1620"/>
                    <a:pt x="489" y="1475"/>
                  </a:cubicBezTo>
                  <a:cubicBezTo>
                    <a:pt x="517" y="1271"/>
                    <a:pt x="599" y="1050"/>
                    <a:pt x="693" y="832"/>
                  </a:cubicBezTo>
                  <a:close/>
                  <a:moveTo>
                    <a:pt x="802" y="0"/>
                  </a:moveTo>
                  <a:cubicBezTo>
                    <a:pt x="737" y="0"/>
                    <a:pt x="671" y="38"/>
                    <a:pt x="640" y="119"/>
                  </a:cubicBezTo>
                  <a:cubicBezTo>
                    <a:pt x="495" y="506"/>
                    <a:pt x="352" y="892"/>
                    <a:pt x="207" y="1280"/>
                  </a:cubicBezTo>
                  <a:cubicBezTo>
                    <a:pt x="147" y="1437"/>
                    <a:pt x="1" y="1672"/>
                    <a:pt x="85" y="1852"/>
                  </a:cubicBezTo>
                  <a:cubicBezTo>
                    <a:pt x="168" y="2029"/>
                    <a:pt x="460" y="2075"/>
                    <a:pt x="769" y="2077"/>
                  </a:cubicBezTo>
                  <a:lnTo>
                    <a:pt x="769" y="2077"/>
                  </a:lnTo>
                  <a:cubicBezTo>
                    <a:pt x="816" y="2482"/>
                    <a:pt x="863" y="2887"/>
                    <a:pt x="910" y="3292"/>
                  </a:cubicBezTo>
                  <a:lnTo>
                    <a:pt x="910" y="3292"/>
                  </a:lnTo>
                  <a:cubicBezTo>
                    <a:pt x="913" y="3328"/>
                    <a:pt x="916" y="3364"/>
                    <a:pt x="919" y="3400"/>
                  </a:cubicBezTo>
                  <a:lnTo>
                    <a:pt x="922" y="3400"/>
                  </a:lnTo>
                  <a:cubicBezTo>
                    <a:pt x="934" y="3505"/>
                    <a:pt x="1024" y="3560"/>
                    <a:pt x="1108" y="3560"/>
                  </a:cubicBezTo>
                  <a:cubicBezTo>
                    <a:pt x="1190" y="3560"/>
                    <a:pt x="1266" y="3507"/>
                    <a:pt x="1256" y="3400"/>
                  </a:cubicBezTo>
                  <a:cubicBezTo>
                    <a:pt x="1217" y="2955"/>
                    <a:pt x="1177" y="2509"/>
                    <a:pt x="1138" y="2064"/>
                  </a:cubicBezTo>
                  <a:lnTo>
                    <a:pt x="1138" y="2064"/>
                  </a:lnTo>
                  <a:cubicBezTo>
                    <a:pt x="1303" y="2054"/>
                    <a:pt x="1449" y="2041"/>
                    <a:pt x="1540" y="2041"/>
                  </a:cubicBezTo>
                  <a:cubicBezTo>
                    <a:pt x="1546" y="2041"/>
                    <a:pt x="1551" y="2041"/>
                    <a:pt x="1557" y="2041"/>
                  </a:cubicBezTo>
                  <a:cubicBezTo>
                    <a:pt x="1558" y="2041"/>
                    <a:pt x="1560" y="2041"/>
                    <a:pt x="1561" y="2041"/>
                  </a:cubicBezTo>
                  <a:cubicBezTo>
                    <a:pt x="1773" y="2041"/>
                    <a:pt x="1772" y="1710"/>
                    <a:pt x="1557" y="1705"/>
                  </a:cubicBezTo>
                  <a:lnTo>
                    <a:pt x="1105" y="1697"/>
                  </a:lnTo>
                  <a:lnTo>
                    <a:pt x="1105" y="1697"/>
                  </a:lnTo>
                  <a:cubicBezTo>
                    <a:pt x="1060" y="1186"/>
                    <a:pt x="1015" y="674"/>
                    <a:pt x="969" y="163"/>
                  </a:cubicBezTo>
                  <a:cubicBezTo>
                    <a:pt x="960" y="58"/>
                    <a:pt x="88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8" name="Google Shape;11678;p21"/>
            <p:cNvSpPr/>
            <p:nvPr/>
          </p:nvSpPr>
          <p:spPr>
            <a:xfrm>
              <a:off x="6580250" y="1938350"/>
              <a:ext cx="40200" cy="68325"/>
            </a:xfrm>
            <a:custGeom>
              <a:avLst/>
              <a:gdLst/>
              <a:ahLst/>
              <a:cxnLst/>
              <a:rect l="l" t="t" r="r" b="b"/>
              <a:pathLst>
                <a:path w="1608" h="2733" extrusionOk="0">
                  <a:moveTo>
                    <a:pt x="1052" y="0"/>
                  </a:moveTo>
                  <a:cubicBezTo>
                    <a:pt x="1028" y="0"/>
                    <a:pt x="1003" y="5"/>
                    <a:pt x="977" y="17"/>
                  </a:cubicBezTo>
                  <a:cubicBezTo>
                    <a:pt x="629" y="176"/>
                    <a:pt x="1" y="626"/>
                    <a:pt x="65" y="1088"/>
                  </a:cubicBezTo>
                  <a:cubicBezTo>
                    <a:pt x="92" y="1289"/>
                    <a:pt x="286" y="1404"/>
                    <a:pt x="434" y="1513"/>
                  </a:cubicBezTo>
                  <a:cubicBezTo>
                    <a:pt x="559" y="1606"/>
                    <a:pt x="686" y="1700"/>
                    <a:pt x="811" y="1794"/>
                  </a:cubicBezTo>
                  <a:cubicBezTo>
                    <a:pt x="1087" y="1907"/>
                    <a:pt x="1101" y="2098"/>
                    <a:pt x="854" y="2368"/>
                  </a:cubicBezTo>
                  <a:cubicBezTo>
                    <a:pt x="751" y="2388"/>
                    <a:pt x="646" y="2398"/>
                    <a:pt x="542" y="2398"/>
                  </a:cubicBezTo>
                  <a:cubicBezTo>
                    <a:pt x="521" y="2398"/>
                    <a:pt x="501" y="2397"/>
                    <a:pt x="480" y="2397"/>
                  </a:cubicBezTo>
                  <a:cubicBezTo>
                    <a:pt x="265" y="2398"/>
                    <a:pt x="263" y="2732"/>
                    <a:pt x="478" y="2732"/>
                  </a:cubicBezTo>
                  <a:cubicBezTo>
                    <a:pt x="479" y="2732"/>
                    <a:pt x="479" y="2732"/>
                    <a:pt x="480" y="2732"/>
                  </a:cubicBezTo>
                  <a:cubicBezTo>
                    <a:pt x="901" y="2728"/>
                    <a:pt x="1607" y="2548"/>
                    <a:pt x="1421" y="1962"/>
                  </a:cubicBezTo>
                  <a:cubicBezTo>
                    <a:pt x="1342" y="1712"/>
                    <a:pt x="1050" y="1558"/>
                    <a:pt x="854" y="1411"/>
                  </a:cubicBezTo>
                  <a:cubicBezTo>
                    <a:pt x="593" y="1216"/>
                    <a:pt x="340" y="992"/>
                    <a:pt x="619" y="674"/>
                  </a:cubicBezTo>
                  <a:cubicBezTo>
                    <a:pt x="765" y="507"/>
                    <a:pt x="947" y="397"/>
                    <a:pt x="1147" y="305"/>
                  </a:cubicBezTo>
                  <a:cubicBezTo>
                    <a:pt x="1316" y="228"/>
                    <a:pt x="121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79" name="Google Shape;11679;p21"/>
            <p:cNvSpPr/>
            <p:nvPr/>
          </p:nvSpPr>
          <p:spPr>
            <a:xfrm>
              <a:off x="6612000" y="1913850"/>
              <a:ext cx="32275" cy="39825"/>
            </a:xfrm>
            <a:custGeom>
              <a:avLst/>
              <a:gdLst/>
              <a:ahLst/>
              <a:cxnLst/>
              <a:rect l="l" t="t" r="r" b="b"/>
              <a:pathLst>
                <a:path w="1291" h="1593" extrusionOk="0">
                  <a:moveTo>
                    <a:pt x="334" y="0"/>
                  </a:moveTo>
                  <a:cubicBezTo>
                    <a:pt x="289" y="0"/>
                    <a:pt x="242" y="5"/>
                    <a:pt x="195" y="16"/>
                  </a:cubicBezTo>
                  <a:cubicBezTo>
                    <a:pt x="1" y="62"/>
                    <a:pt x="64" y="345"/>
                    <a:pt x="243" y="345"/>
                  </a:cubicBezTo>
                  <a:cubicBezTo>
                    <a:pt x="257" y="345"/>
                    <a:pt x="271" y="343"/>
                    <a:pt x="285" y="340"/>
                  </a:cubicBezTo>
                  <a:cubicBezTo>
                    <a:pt x="308" y="334"/>
                    <a:pt x="329" y="332"/>
                    <a:pt x="350" y="332"/>
                  </a:cubicBezTo>
                  <a:cubicBezTo>
                    <a:pt x="559" y="332"/>
                    <a:pt x="655" y="592"/>
                    <a:pt x="630" y="776"/>
                  </a:cubicBezTo>
                  <a:cubicBezTo>
                    <a:pt x="603" y="977"/>
                    <a:pt x="482" y="1153"/>
                    <a:pt x="368" y="1316"/>
                  </a:cubicBezTo>
                  <a:cubicBezTo>
                    <a:pt x="291" y="1426"/>
                    <a:pt x="395" y="1561"/>
                    <a:pt x="511" y="1568"/>
                  </a:cubicBezTo>
                  <a:lnTo>
                    <a:pt x="1076" y="1592"/>
                  </a:lnTo>
                  <a:cubicBezTo>
                    <a:pt x="1078" y="1592"/>
                    <a:pt x="1081" y="1592"/>
                    <a:pt x="1084" y="1592"/>
                  </a:cubicBezTo>
                  <a:cubicBezTo>
                    <a:pt x="1291" y="1592"/>
                    <a:pt x="1288" y="1267"/>
                    <a:pt x="1076" y="1256"/>
                  </a:cubicBezTo>
                  <a:lnTo>
                    <a:pt x="807" y="1245"/>
                  </a:lnTo>
                  <a:lnTo>
                    <a:pt x="807" y="1245"/>
                  </a:lnTo>
                  <a:cubicBezTo>
                    <a:pt x="946" y="995"/>
                    <a:pt x="1033" y="713"/>
                    <a:pt x="928" y="433"/>
                  </a:cubicBezTo>
                  <a:cubicBezTo>
                    <a:pt x="830" y="174"/>
                    <a:pt x="598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0" name="Google Shape;11680;p21"/>
            <p:cNvSpPr/>
            <p:nvPr/>
          </p:nvSpPr>
          <p:spPr>
            <a:xfrm>
              <a:off x="5025300" y="20126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1" name="Google Shape;11681;p21"/>
            <p:cNvSpPr/>
            <p:nvPr/>
          </p:nvSpPr>
          <p:spPr>
            <a:xfrm>
              <a:off x="4720400" y="2086200"/>
              <a:ext cx="51550" cy="104275"/>
            </a:xfrm>
            <a:custGeom>
              <a:avLst/>
              <a:gdLst/>
              <a:ahLst/>
              <a:cxnLst/>
              <a:rect l="l" t="t" r="r" b="b"/>
              <a:pathLst>
                <a:path w="2062" h="4171" extrusionOk="0">
                  <a:moveTo>
                    <a:pt x="161" y="1"/>
                  </a:moveTo>
                  <a:cubicBezTo>
                    <a:pt x="78" y="1"/>
                    <a:pt x="1" y="54"/>
                    <a:pt x="13" y="160"/>
                  </a:cubicBezTo>
                  <a:cubicBezTo>
                    <a:pt x="143" y="1284"/>
                    <a:pt x="274" y="2410"/>
                    <a:pt x="404" y="3536"/>
                  </a:cubicBezTo>
                  <a:lnTo>
                    <a:pt x="404" y="3536"/>
                  </a:lnTo>
                  <a:cubicBezTo>
                    <a:pt x="405" y="3542"/>
                    <a:pt x="405" y="3548"/>
                    <a:pt x="405" y="3554"/>
                  </a:cubicBezTo>
                  <a:lnTo>
                    <a:pt x="407" y="3554"/>
                  </a:lnTo>
                  <a:cubicBezTo>
                    <a:pt x="419" y="3660"/>
                    <a:pt x="507" y="3715"/>
                    <a:pt x="590" y="3715"/>
                  </a:cubicBezTo>
                  <a:cubicBezTo>
                    <a:pt x="670" y="3715"/>
                    <a:pt x="745" y="3663"/>
                    <a:pt x="741" y="3554"/>
                  </a:cubicBezTo>
                  <a:cubicBezTo>
                    <a:pt x="728" y="3268"/>
                    <a:pt x="699" y="2950"/>
                    <a:pt x="817" y="2683"/>
                  </a:cubicBezTo>
                  <a:cubicBezTo>
                    <a:pt x="841" y="2517"/>
                    <a:pt x="933" y="2391"/>
                    <a:pt x="1093" y="2302"/>
                  </a:cubicBezTo>
                  <a:cubicBezTo>
                    <a:pt x="1191" y="2131"/>
                    <a:pt x="1273" y="2046"/>
                    <a:pt x="1338" y="2046"/>
                  </a:cubicBezTo>
                  <a:cubicBezTo>
                    <a:pt x="1425" y="2046"/>
                    <a:pt x="1482" y="2196"/>
                    <a:pt x="1511" y="2496"/>
                  </a:cubicBezTo>
                  <a:cubicBezTo>
                    <a:pt x="1670" y="2987"/>
                    <a:pt x="1728" y="3493"/>
                    <a:pt x="1725" y="4009"/>
                  </a:cubicBezTo>
                  <a:cubicBezTo>
                    <a:pt x="1724" y="4117"/>
                    <a:pt x="1807" y="4170"/>
                    <a:pt x="1891" y="4170"/>
                  </a:cubicBezTo>
                  <a:cubicBezTo>
                    <a:pt x="1975" y="4170"/>
                    <a:pt x="2059" y="4117"/>
                    <a:pt x="2059" y="4009"/>
                  </a:cubicBezTo>
                  <a:cubicBezTo>
                    <a:pt x="2062" y="3463"/>
                    <a:pt x="2027" y="1838"/>
                    <a:pt x="1358" y="1628"/>
                  </a:cubicBezTo>
                  <a:cubicBezTo>
                    <a:pt x="1303" y="1610"/>
                    <a:pt x="1250" y="1602"/>
                    <a:pt x="1200" y="1602"/>
                  </a:cubicBezTo>
                  <a:cubicBezTo>
                    <a:pt x="904" y="1602"/>
                    <a:pt x="711" y="1894"/>
                    <a:pt x="590" y="2258"/>
                  </a:cubicBezTo>
                  <a:lnTo>
                    <a:pt x="590" y="2258"/>
                  </a:lnTo>
                  <a:cubicBezTo>
                    <a:pt x="509" y="1559"/>
                    <a:pt x="428" y="860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2" name="Google Shape;11682;p21"/>
            <p:cNvSpPr/>
            <p:nvPr/>
          </p:nvSpPr>
          <p:spPr>
            <a:xfrm>
              <a:off x="4820675" y="2121925"/>
              <a:ext cx="43900" cy="13175"/>
            </a:xfrm>
            <a:custGeom>
              <a:avLst/>
              <a:gdLst/>
              <a:ahLst/>
              <a:cxnLst/>
              <a:rect l="l" t="t" r="r" b="b"/>
              <a:pathLst>
                <a:path w="1756" h="527" extrusionOk="0">
                  <a:moveTo>
                    <a:pt x="1542" y="1"/>
                  </a:moveTo>
                  <a:cubicBezTo>
                    <a:pt x="1542" y="1"/>
                    <a:pt x="1541" y="1"/>
                    <a:pt x="1541" y="1"/>
                  </a:cubicBezTo>
                  <a:cubicBezTo>
                    <a:pt x="1083" y="2"/>
                    <a:pt x="629" y="68"/>
                    <a:pt x="191" y="196"/>
                  </a:cubicBezTo>
                  <a:cubicBezTo>
                    <a:pt x="1" y="252"/>
                    <a:pt x="59" y="526"/>
                    <a:pt x="230" y="526"/>
                  </a:cubicBezTo>
                  <a:cubicBezTo>
                    <a:pt x="245" y="526"/>
                    <a:pt x="262" y="524"/>
                    <a:pt x="279" y="519"/>
                  </a:cubicBezTo>
                  <a:cubicBezTo>
                    <a:pt x="688" y="399"/>
                    <a:pt x="1114" y="336"/>
                    <a:pt x="1541" y="335"/>
                  </a:cubicBezTo>
                  <a:cubicBezTo>
                    <a:pt x="1755" y="335"/>
                    <a:pt x="1756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3" name="Google Shape;11683;p21"/>
            <p:cNvSpPr/>
            <p:nvPr/>
          </p:nvSpPr>
          <p:spPr>
            <a:xfrm>
              <a:off x="4818475" y="2155250"/>
              <a:ext cx="50750" cy="9850"/>
            </a:xfrm>
            <a:custGeom>
              <a:avLst/>
              <a:gdLst/>
              <a:ahLst/>
              <a:cxnLst/>
              <a:rect l="l" t="t" r="r" b="b"/>
              <a:pathLst>
                <a:path w="2030" h="394" extrusionOk="0">
                  <a:moveTo>
                    <a:pt x="191" y="1"/>
                  </a:moveTo>
                  <a:cubicBezTo>
                    <a:pt x="0" y="1"/>
                    <a:pt x="9" y="313"/>
                    <a:pt x="213" y="336"/>
                  </a:cubicBezTo>
                  <a:cubicBezTo>
                    <a:pt x="549" y="375"/>
                    <a:pt x="887" y="394"/>
                    <a:pt x="1224" y="394"/>
                  </a:cubicBezTo>
                  <a:cubicBezTo>
                    <a:pt x="1421" y="394"/>
                    <a:pt x="1618" y="387"/>
                    <a:pt x="1815" y="374"/>
                  </a:cubicBezTo>
                  <a:cubicBezTo>
                    <a:pt x="2024" y="361"/>
                    <a:pt x="2030" y="40"/>
                    <a:pt x="1829" y="40"/>
                  </a:cubicBezTo>
                  <a:cubicBezTo>
                    <a:pt x="1824" y="40"/>
                    <a:pt x="1820" y="40"/>
                    <a:pt x="1815" y="40"/>
                  </a:cubicBezTo>
                  <a:cubicBezTo>
                    <a:pt x="1618" y="53"/>
                    <a:pt x="1421" y="60"/>
                    <a:pt x="1224" y="60"/>
                  </a:cubicBezTo>
                  <a:cubicBezTo>
                    <a:pt x="887" y="60"/>
                    <a:pt x="549" y="41"/>
                    <a:pt x="213" y="2"/>
                  </a:cubicBezTo>
                  <a:cubicBezTo>
                    <a:pt x="206" y="1"/>
                    <a:pt x="198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4" name="Google Shape;11684;p21"/>
            <p:cNvSpPr/>
            <p:nvPr/>
          </p:nvSpPr>
          <p:spPr>
            <a:xfrm>
              <a:off x="4911200" y="2085125"/>
              <a:ext cx="65975" cy="99650"/>
            </a:xfrm>
            <a:custGeom>
              <a:avLst/>
              <a:gdLst/>
              <a:ahLst/>
              <a:cxnLst/>
              <a:rect l="l" t="t" r="r" b="b"/>
              <a:pathLst>
                <a:path w="2639" h="3986" extrusionOk="0">
                  <a:moveTo>
                    <a:pt x="1221" y="362"/>
                  </a:moveTo>
                  <a:lnTo>
                    <a:pt x="1909" y="1218"/>
                  </a:lnTo>
                  <a:cubicBezTo>
                    <a:pt x="1877" y="1482"/>
                    <a:pt x="1542" y="1695"/>
                    <a:pt x="1261" y="1695"/>
                  </a:cubicBezTo>
                  <a:cubicBezTo>
                    <a:pt x="1166" y="1695"/>
                    <a:pt x="1078" y="1671"/>
                    <a:pt x="1009" y="1616"/>
                  </a:cubicBezTo>
                  <a:cubicBezTo>
                    <a:pt x="704" y="1373"/>
                    <a:pt x="806" y="830"/>
                    <a:pt x="1021" y="580"/>
                  </a:cubicBezTo>
                  <a:cubicBezTo>
                    <a:pt x="1065" y="529"/>
                    <a:pt x="1072" y="471"/>
                    <a:pt x="1057" y="419"/>
                  </a:cubicBezTo>
                  <a:lnTo>
                    <a:pt x="1057" y="419"/>
                  </a:lnTo>
                  <a:cubicBezTo>
                    <a:pt x="1108" y="396"/>
                    <a:pt x="1162" y="377"/>
                    <a:pt x="1221" y="362"/>
                  </a:cubicBezTo>
                  <a:close/>
                  <a:moveTo>
                    <a:pt x="1309" y="0"/>
                  </a:moveTo>
                  <a:cubicBezTo>
                    <a:pt x="290" y="0"/>
                    <a:pt x="0" y="1402"/>
                    <a:pt x="145" y="2215"/>
                  </a:cubicBezTo>
                  <a:cubicBezTo>
                    <a:pt x="294" y="3043"/>
                    <a:pt x="935" y="3985"/>
                    <a:pt x="1758" y="3985"/>
                  </a:cubicBezTo>
                  <a:cubicBezTo>
                    <a:pt x="1990" y="3985"/>
                    <a:pt x="2237" y="3910"/>
                    <a:pt x="2491" y="3736"/>
                  </a:cubicBezTo>
                  <a:cubicBezTo>
                    <a:pt x="2639" y="3636"/>
                    <a:pt x="2547" y="3417"/>
                    <a:pt x="2409" y="3417"/>
                  </a:cubicBezTo>
                  <a:cubicBezTo>
                    <a:pt x="2382" y="3417"/>
                    <a:pt x="2352" y="3426"/>
                    <a:pt x="2322" y="3446"/>
                  </a:cubicBezTo>
                  <a:cubicBezTo>
                    <a:pt x="2105" y="3595"/>
                    <a:pt x="1904" y="3659"/>
                    <a:pt x="1720" y="3659"/>
                  </a:cubicBezTo>
                  <a:cubicBezTo>
                    <a:pt x="873" y="3659"/>
                    <a:pt x="386" y="2306"/>
                    <a:pt x="426" y="1530"/>
                  </a:cubicBezTo>
                  <a:cubicBezTo>
                    <a:pt x="435" y="1357"/>
                    <a:pt x="467" y="1184"/>
                    <a:pt x="531" y="1025"/>
                  </a:cubicBezTo>
                  <a:lnTo>
                    <a:pt x="531" y="1025"/>
                  </a:lnTo>
                  <a:cubicBezTo>
                    <a:pt x="491" y="1555"/>
                    <a:pt x="726" y="2122"/>
                    <a:pt x="1269" y="2122"/>
                  </a:cubicBezTo>
                  <a:cubicBezTo>
                    <a:pt x="1337" y="2122"/>
                    <a:pt x="1411" y="2113"/>
                    <a:pt x="1489" y="2093"/>
                  </a:cubicBezTo>
                  <a:cubicBezTo>
                    <a:pt x="1889" y="1994"/>
                    <a:pt x="2321" y="1360"/>
                    <a:pt x="2337" y="960"/>
                  </a:cubicBezTo>
                  <a:cubicBezTo>
                    <a:pt x="2357" y="515"/>
                    <a:pt x="2006" y="124"/>
                    <a:pt x="1581" y="31"/>
                  </a:cubicBezTo>
                  <a:cubicBezTo>
                    <a:pt x="1485" y="10"/>
                    <a:pt x="1394" y="0"/>
                    <a:pt x="1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5" name="Google Shape;11685;p21"/>
            <p:cNvSpPr/>
            <p:nvPr/>
          </p:nvSpPr>
          <p:spPr>
            <a:xfrm>
              <a:off x="4996275" y="2091950"/>
              <a:ext cx="43625" cy="136000"/>
            </a:xfrm>
            <a:custGeom>
              <a:avLst/>
              <a:gdLst/>
              <a:ahLst/>
              <a:cxnLst/>
              <a:rect l="l" t="t" r="r" b="b"/>
              <a:pathLst>
                <a:path w="1745" h="5440" extrusionOk="0">
                  <a:moveTo>
                    <a:pt x="1088" y="1"/>
                  </a:moveTo>
                  <a:cubicBezTo>
                    <a:pt x="663" y="1"/>
                    <a:pt x="292" y="368"/>
                    <a:pt x="162" y="841"/>
                  </a:cubicBezTo>
                  <a:cubicBezTo>
                    <a:pt x="1" y="1428"/>
                    <a:pt x="92" y="2128"/>
                    <a:pt x="95" y="2730"/>
                  </a:cubicBezTo>
                  <a:cubicBezTo>
                    <a:pt x="100" y="3579"/>
                    <a:pt x="103" y="4429"/>
                    <a:pt x="107" y="5278"/>
                  </a:cubicBezTo>
                  <a:cubicBezTo>
                    <a:pt x="107" y="5386"/>
                    <a:pt x="191" y="5440"/>
                    <a:pt x="275" y="5440"/>
                  </a:cubicBezTo>
                  <a:cubicBezTo>
                    <a:pt x="359" y="5440"/>
                    <a:pt x="442" y="5386"/>
                    <a:pt x="441" y="5278"/>
                  </a:cubicBezTo>
                  <a:cubicBezTo>
                    <a:pt x="438" y="4549"/>
                    <a:pt x="435" y="3822"/>
                    <a:pt x="432" y="3093"/>
                  </a:cubicBezTo>
                  <a:cubicBezTo>
                    <a:pt x="429" y="2730"/>
                    <a:pt x="426" y="2365"/>
                    <a:pt x="426" y="2000"/>
                  </a:cubicBezTo>
                  <a:cubicBezTo>
                    <a:pt x="426" y="1717"/>
                    <a:pt x="402" y="293"/>
                    <a:pt x="1003" y="293"/>
                  </a:cubicBezTo>
                  <a:cubicBezTo>
                    <a:pt x="1121" y="293"/>
                    <a:pt x="1263" y="347"/>
                    <a:pt x="1435" y="476"/>
                  </a:cubicBezTo>
                  <a:cubicBezTo>
                    <a:pt x="1465" y="499"/>
                    <a:pt x="1495" y="509"/>
                    <a:pt x="1523" y="509"/>
                  </a:cubicBezTo>
                  <a:cubicBezTo>
                    <a:pt x="1655" y="509"/>
                    <a:pt x="1745" y="294"/>
                    <a:pt x="1604" y="188"/>
                  </a:cubicBezTo>
                  <a:cubicBezTo>
                    <a:pt x="1431" y="58"/>
                    <a:pt x="1255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6" name="Google Shape;11686;p21"/>
            <p:cNvSpPr/>
            <p:nvPr/>
          </p:nvSpPr>
          <p:spPr>
            <a:xfrm>
              <a:off x="4997225" y="2150925"/>
              <a:ext cx="43875" cy="10725"/>
            </a:xfrm>
            <a:custGeom>
              <a:avLst/>
              <a:gdLst/>
              <a:ahLst/>
              <a:cxnLst/>
              <a:rect l="l" t="t" r="r" b="b"/>
              <a:pathLst>
                <a:path w="1755" h="429" extrusionOk="0">
                  <a:moveTo>
                    <a:pt x="203" y="1"/>
                  </a:moveTo>
                  <a:cubicBezTo>
                    <a:pt x="1" y="1"/>
                    <a:pt x="5" y="322"/>
                    <a:pt x="216" y="337"/>
                  </a:cubicBezTo>
                  <a:lnTo>
                    <a:pt x="1540" y="428"/>
                  </a:lnTo>
                  <a:cubicBezTo>
                    <a:pt x="1545" y="429"/>
                    <a:pt x="1549" y="429"/>
                    <a:pt x="1554" y="429"/>
                  </a:cubicBezTo>
                  <a:cubicBezTo>
                    <a:pt x="1755" y="429"/>
                    <a:pt x="1750" y="108"/>
                    <a:pt x="1540" y="94"/>
                  </a:cubicBezTo>
                  <a:lnTo>
                    <a:pt x="216" y="1"/>
                  </a:lnTo>
                  <a:cubicBezTo>
                    <a:pt x="212" y="1"/>
                    <a:pt x="20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7" name="Google Shape;11687;p21"/>
            <p:cNvSpPr/>
            <p:nvPr/>
          </p:nvSpPr>
          <p:spPr>
            <a:xfrm>
              <a:off x="5060075" y="2105625"/>
              <a:ext cx="57300" cy="57525"/>
            </a:xfrm>
            <a:custGeom>
              <a:avLst/>
              <a:gdLst/>
              <a:ahLst/>
              <a:cxnLst/>
              <a:rect l="l" t="t" r="r" b="b"/>
              <a:pathLst>
                <a:path w="2292" h="2301" extrusionOk="0">
                  <a:moveTo>
                    <a:pt x="1212" y="0"/>
                  </a:moveTo>
                  <a:cubicBezTo>
                    <a:pt x="1198" y="0"/>
                    <a:pt x="1183" y="2"/>
                    <a:pt x="1168" y="6"/>
                  </a:cubicBezTo>
                  <a:lnTo>
                    <a:pt x="1168" y="4"/>
                  </a:lnTo>
                  <a:cubicBezTo>
                    <a:pt x="661" y="131"/>
                    <a:pt x="196" y="498"/>
                    <a:pt x="91" y="1032"/>
                  </a:cubicBezTo>
                  <a:cubicBezTo>
                    <a:pt x="1" y="1502"/>
                    <a:pt x="252" y="2028"/>
                    <a:pt x="693" y="2225"/>
                  </a:cubicBezTo>
                  <a:cubicBezTo>
                    <a:pt x="810" y="2277"/>
                    <a:pt x="931" y="2301"/>
                    <a:pt x="1051" y="2301"/>
                  </a:cubicBezTo>
                  <a:cubicBezTo>
                    <a:pt x="1414" y="2301"/>
                    <a:pt x="1765" y="2084"/>
                    <a:pt x="1962" y="1771"/>
                  </a:cubicBezTo>
                  <a:cubicBezTo>
                    <a:pt x="2292" y="1244"/>
                    <a:pt x="2130" y="595"/>
                    <a:pt x="1790" y="119"/>
                  </a:cubicBezTo>
                  <a:cubicBezTo>
                    <a:pt x="1753" y="67"/>
                    <a:pt x="1701" y="45"/>
                    <a:pt x="1650" y="45"/>
                  </a:cubicBezTo>
                  <a:cubicBezTo>
                    <a:pt x="1530" y="45"/>
                    <a:pt x="1414" y="164"/>
                    <a:pt x="1502" y="288"/>
                  </a:cubicBezTo>
                  <a:cubicBezTo>
                    <a:pt x="1727" y="604"/>
                    <a:pt x="1892" y="1000"/>
                    <a:pt x="1772" y="1394"/>
                  </a:cubicBezTo>
                  <a:cubicBezTo>
                    <a:pt x="1676" y="1702"/>
                    <a:pt x="1382" y="1966"/>
                    <a:pt x="1063" y="1966"/>
                  </a:cubicBezTo>
                  <a:cubicBezTo>
                    <a:pt x="984" y="1966"/>
                    <a:pt x="904" y="1950"/>
                    <a:pt x="824" y="1914"/>
                  </a:cubicBezTo>
                  <a:cubicBezTo>
                    <a:pt x="495" y="1766"/>
                    <a:pt x="336" y="1357"/>
                    <a:pt x="438" y="1019"/>
                  </a:cubicBezTo>
                  <a:cubicBezTo>
                    <a:pt x="551" y="643"/>
                    <a:pt x="895" y="418"/>
                    <a:pt x="1256" y="328"/>
                  </a:cubicBezTo>
                  <a:cubicBezTo>
                    <a:pt x="1451" y="281"/>
                    <a:pt x="1388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8" name="Google Shape;11688;p21"/>
            <p:cNvSpPr/>
            <p:nvPr/>
          </p:nvSpPr>
          <p:spPr>
            <a:xfrm>
              <a:off x="5061600" y="2110200"/>
              <a:ext cx="58000" cy="105025"/>
            </a:xfrm>
            <a:custGeom>
              <a:avLst/>
              <a:gdLst/>
              <a:ahLst/>
              <a:cxnLst/>
              <a:rect l="l" t="t" r="r" b="b"/>
              <a:pathLst>
                <a:path w="2320" h="4201" extrusionOk="0">
                  <a:moveTo>
                    <a:pt x="1891" y="1"/>
                  </a:moveTo>
                  <a:cubicBezTo>
                    <a:pt x="1808" y="1"/>
                    <a:pt x="1726" y="54"/>
                    <a:pt x="1729" y="161"/>
                  </a:cubicBezTo>
                  <a:cubicBezTo>
                    <a:pt x="1767" y="1402"/>
                    <a:pt x="2101" y="3827"/>
                    <a:pt x="217" y="3867"/>
                  </a:cubicBezTo>
                  <a:cubicBezTo>
                    <a:pt x="4" y="3871"/>
                    <a:pt x="1" y="4201"/>
                    <a:pt x="213" y="4201"/>
                  </a:cubicBezTo>
                  <a:cubicBezTo>
                    <a:pt x="214" y="4201"/>
                    <a:pt x="216" y="4201"/>
                    <a:pt x="217" y="4201"/>
                  </a:cubicBezTo>
                  <a:cubicBezTo>
                    <a:pt x="2319" y="4156"/>
                    <a:pt x="2109" y="1601"/>
                    <a:pt x="2065" y="161"/>
                  </a:cubicBezTo>
                  <a:cubicBezTo>
                    <a:pt x="2061" y="54"/>
                    <a:pt x="1975" y="1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89" name="Google Shape;11689;p21"/>
            <p:cNvSpPr/>
            <p:nvPr/>
          </p:nvSpPr>
          <p:spPr>
            <a:xfrm>
              <a:off x="5121975" y="2075125"/>
              <a:ext cx="49450" cy="38800"/>
            </a:xfrm>
            <a:custGeom>
              <a:avLst/>
              <a:gdLst/>
              <a:ahLst/>
              <a:cxnLst/>
              <a:rect l="l" t="t" r="r" b="b"/>
              <a:pathLst>
                <a:path w="1978" h="1552" extrusionOk="0">
                  <a:moveTo>
                    <a:pt x="597" y="1"/>
                  </a:moveTo>
                  <a:cubicBezTo>
                    <a:pt x="388" y="1"/>
                    <a:pt x="184" y="95"/>
                    <a:pt x="72" y="297"/>
                  </a:cubicBezTo>
                  <a:cubicBezTo>
                    <a:pt x="0" y="426"/>
                    <a:pt x="116" y="547"/>
                    <a:pt x="228" y="547"/>
                  </a:cubicBezTo>
                  <a:cubicBezTo>
                    <a:pt x="279" y="547"/>
                    <a:pt x="328" y="523"/>
                    <a:pt x="360" y="465"/>
                  </a:cubicBezTo>
                  <a:lnTo>
                    <a:pt x="362" y="465"/>
                  </a:lnTo>
                  <a:cubicBezTo>
                    <a:pt x="414" y="371"/>
                    <a:pt x="502" y="331"/>
                    <a:pt x="593" y="331"/>
                  </a:cubicBezTo>
                  <a:cubicBezTo>
                    <a:pt x="717" y="331"/>
                    <a:pt x="847" y="403"/>
                    <a:pt x="906" y="513"/>
                  </a:cubicBezTo>
                  <a:cubicBezTo>
                    <a:pt x="1047" y="773"/>
                    <a:pt x="845" y="1082"/>
                    <a:pt x="641" y="1238"/>
                  </a:cubicBezTo>
                  <a:cubicBezTo>
                    <a:pt x="528" y="1324"/>
                    <a:pt x="540" y="1551"/>
                    <a:pt x="710" y="1551"/>
                  </a:cubicBezTo>
                  <a:cubicBezTo>
                    <a:pt x="715" y="1551"/>
                    <a:pt x="720" y="1551"/>
                    <a:pt x="725" y="1551"/>
                  </a:cubicBezTo>
                  <a:lnTo>
                    <a:pt x="1762" y="1471"/>
                  </a:lnTo>
                  <a:cubicBezTo>
                    <a:pt x="1971" y="1456"/>
                    <a:pt x="1977" y="1137"/>
                    <a:pt x="1778" y="1137"/>
                  </a:cubicBezTo>
                  <a:cubicBezTo>
                    <a:pt x="1773" y="1137"/>
                    <a:pt x="1767" y="1137"/>
                    <a:pt x="1762" y="1137"/>
                  </a:cubicBezTo>
                  <a:lnTo>
                    <a:pt x="1124" y="1185"/>
                  </a:lnTo>
                  <a:lnTo>
                    <a:pt x="1124" y="1185"/>
                  </a:lnTo>
                  <a:cubicBezTo>
                    <a:pt x="1309" y="896"/>
                    <a:pt x="1376" y="535"/>
                    <a:pt x="1134" y="246"/>
                  </a:cubicBezTo>
                  <a:cubicBezTo>
                    <a:pt x="1001" y="86"/>
                    <a:pt x="797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0" name="Google Shape;11690;p21"/>
            <p:cNvSpPr/>
            <p:nvPr/>
          </p:nvSpPr>
          <p:spPr>
            <a:xfrm>
              <a:off x="5170800" y="2146725"/>
              <a:ext cx="56000" cy="11975"/>
            </a:xfrm>
            <a:custGeom>
              <a:avLst/>
              <a:gdLst/>
              <a:ahLst/>
              <a:cxnLst/>
              <a:rect l="l" t="t" r="r" b="b"/>
              <a:pathLst>
                <a:path w="2240" h="479" extrusionOk="0">
                  <a:moveTo>
                    <a:pt x="251" y="1"/>
                  </a:moveTo>
                  <a:cubicBezTo>
                    <a:pt x="68" y="1"/>
                    <a:pt x="1" y="288"/>
                    <a:pt x="198" y="328"/>
                  </a:cubicBezTo>
                  <a:cubicBezTo>
                    <a:pt x="684" y="428"/>
                    <a:pt x="1178" y="478"/>
                    <a:pt x="1674" y="478"/>
                  </a:cubicBezTo>
                  <a:cubicBezTo>
                    <a:pt x="1790" y="478"/>
                    <a:pt x="1906" y="475"/>
                    <a:pt x="2023" y="470"/>
                  </a:cubicBezTo>
                  <a:cubicBezTo>
                    <a:pt x="2234" y="461"/>
                    <a:pt x="2239" y="136"/>
                    <a:pt x="2033" y="136"/>
                  </a:cubicBezTo>
                  <a:cubicBezTo>
                    <a:pt x="2029" y="136"/>
                    <a:pt x="2026" y="136"/>
                    <a:pt x="2023" y="136"/>
                  </a:cubicBezTo>
                  <a:cubicBezTo>
                    <a:pt x="1907" y="142"/>
                    <a:pt x="1792" y="144"/>
                    <a:pt x="1677" y="144"/>
                  </a:cubicBezTo>
                  <a:cubicBezTo>
                    <a:pt x="1211" y="144"/>
                    <a:pt x="746" y="98"/>
                    <a:pt x="288" y="5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1" name="Google Shape;11691;p21"/>
            <p:cNvSpPr/>
            <p:nvPr/>
          </p:nvSpPr>
          <p:spPr>
            <a:xfrm>
              <a:off x="5261250" y="2096400"/>
              <a:ext cx="31700" cy="96575"/>
            </a:xfrm>
            <a:custGeom>
              <a:avLst/>
              <a:gdLst/>
              <a:ahLst/>
              <a:cxnLst/>
              <a:rect l="l" t="t" r="r" b="b"/>
              <a:pathLst>
                <a:path w="1268" h="3863" extrusionOk="0">
                  <a:moveTo>
                    <a:pt x="1029" y="0"/>
                  </a:moveTo>
                  <a:cubicBezTo>
                    <a:pt x="978" y="0"/>
                    <a:pt x="926" y="22"/>
                    <a:pt x="888" y="73"/>
                  </a:cubicBezTo>
                  <a:cubicBezTo>
                    <a:pt x="79" y="1168"/>
                    <a:pt x="0" y="2594"/>
                    <a:pt x="664" y="3781"/>
                  </a:cubicBezTo>
                  <a:cubicBezTo>
                    <a:pt x="696" y="3839"/>
                    <a:pt x="745" y="3863"/>
                    <a:pt x="795" y="3863"/>
                  </a:cubicBezTo>
                  <a:cubicBezTo>
                    <a:pt x="908" y="3863"/>
                    <a:pt x="1025" y="3742"/>
                    <a:pt x="952" y="3612"/>
                  </a:cubicBezTo>
                  <a:cubicBezTo>
                    <a:pt x="343" y="2521"/>
                    <a:pt x="436" y="1243"/>
                    <a:pt x="1178" y="241"/>
                  </a:cubicBezTo>
                  <a:cubicBezTo>
                    <a:pt x="1268" y="119"/>
                    <a:pt x="115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2" name="Google Shape;11692;p21"/>
            <p:cNvSpPr/>
            <p:nvPr/>
          </p:nvSpPr>
          <p:spPr>
            <a:xfrm>
              <a:off x="5315025" y="2119150"/>
              <a:ext cx="62775" cy="58600"/>
            </a:xfrm>
            <a:custGeom>
              <a:avLst/>
              <a:gdLst/>
              <a:ahLst/>
              <a:cxnLst/>
              <a:rect l="l" t="t" r="r" b="b"/>
              <a:pathLst>
                <a:path w="2511" h="2344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825" y="929"/>
                    <a:pt x="1504" y="1599"/>
                    <a:pt x="2160" y="2291"/>
                  </a:cubicBezTo>
                  <a:cubicBezTo>
                    <a:pt x="2194" y="2328"/>
                    <a:pt x="2233" y="2343"/>
                    <a:pt x="2271" y="2343"/>
                  </a:cubicBezTo>
                  <a:cubicBezTo>
                    <a:pt x="2397" y="2343"/>
                    <a:pt x="2510" y="2176"/>
                    <a:pt x="2396" y="2055"/>
                  </a:cubicBezTo>
                  <a:cubicBezTo>
                    <a:pt x="1740" y="1362"/>
                    <a:pt x="1063" y="693"/>
                    <a:pt x="361" y="46"/>
                  </a:cubicBezTo>
                  <a:cubicBezTo>
                    <a:pt x="326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3" name="Google Shape;11693;p21"/>
            <p:cNvSpPr/>
            <p:nvPr/>
          </p:nvSpPr>
          <p:spPr>
            <a:xfrm>
              <a:off x="5321025" y="2122725"/>
              <a:ext cx="50025" cy="56875"/>
            </a:xfrm>
            <a:custGeom>
              <a:avLst/>
              <a:gdLst/>
              <a:ahLst/>
              <a:cxnLst/>
              <a:rect l="l" t="t" r="r" b="b"/>
              <a:pathLst>
                <a:path w="2001" h="2275" extrusionOk="0">
                  <a:moveTo>
                    <a:pt x="1761" y="1"/>
                  </a:moveTo>
                  <a:cubicBezTo>
                    <a:pt x="1723" y="1"/>
                    <a:pt x="1684" y="16"/>
                    <a:pt x="1650" y="52"/>
                  </a:cubicBezTo>
                  <a:cubicBezTo>
                    <a:pt x="1075" y="667"/>
                    <a:pt x="552" y="1328"/>
                    <a:pt x="85" y="2029"/>
                  </a:cubicBezTo>
                  <a:cubicBezTo>
                    <a:pt x="1" y="2155"/>
                    <a:pt x="117" y="2275"/>
                    <a:pt x="235" y="2275"/>
                  </a:cubicBezTo>
                  <a:cubicBezTo>
                    <a:pt x="286" y="2275"/>
                    <a:pt x="337" y="2252"/>
                    <a:pt x="373" y="2199"/>
                  </a:cubicBezTo>
                  <a:cubicBezTo>
                    <a:pt x="825" y="1521"/>
                    <a:pt x="1331" y="882"/>
                    <a:pt x="1888" y="289"/>
                  </a:cubicBezTo>
                  <a:cubicBezTo>
                    <a:pt x="2000" y="168"/>
                    <a:pt x="1887" y="1"/>
                    <a:pt x="1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4" name="Google Shape;11694;p21"/>
            <p:cNvSpPr/>
            <p:nvPr/>
          </p:nvSpPr>
          <p:spPr>
            <a:xfrm>
              <a:off x="5379575" y="2092000"/>
              <a:ext cx="38350" cy="104175"/>
            </a:xfrm>
            <a:custGeom>
              <a:avLst/>
              <a:gdLst/>
              <a:ahLst/>
              <a:cxnLst/>
              <a:rect l="l" t="t" r="r" b="b"/>
              <a:pathLst>
                <a:path w="1534" h="4167" extrusionOk="0">
                  <a:moveTo>
                    <a:pt x="237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1013" y="1300"/>
                    <a:pt x="1170" y="2732"/>
                    <a:pt x="512" y="3916"/>
                  </a:cubicBezTo>
                  <a:cubicBezTo>
                    <a:pt x="439" y="4045"/>
                    <a:pt x="554" y="4166"/>
                    <a:pt x="667" y="4166"/>
                  </a:cubicBezTo>
                  <a:cubicBezTo>
                    <a:pt x="717" y="4166"/>
                    <a:pt x="767" y="4142"/>
                    <a:pt x="800" y="4084"/>
                  </a:cubicBezTo>
                  <a:cubicBezTo>
                    <a:pt x="1534" y="2767"/>
                    <a:pt x="1350" y="1176"/>
                    <a:pt x="347" y="53"/>
                  </a:cubicBez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5" name="Google Shape;11695;p21"/>
            <p:cNvSpPr/>
            <p:nvPr/>
          </p:nvSpPr>
          <p:spPr>
            <a:xfrm>
              <a:off x="5414500" y="2075425"/>
              <a:ext cx="48000" cy="46000"/>
            </a:xfrm>
            <a:custGeom>
              <a:avLst/>
              <a:gdLst/>
              <a:ahLst/>
              <a:cxnLst/>
              <a:rect l="l" t="t" r="r" b="b"/>
              <a:pathLst>
                <a:path w="1920" h="1840" extrusionOk="0">
                  <a:moveTo>
                    <a:pt x="535" y="0"/>
                  </a:moveTo>
                  <a:cubicBezTo>
                    <a:pt x="372" y="0"/>
                    <a:pt x="214" y="62"/>
                    <a:pt x="101" y="202"/>
                  </a:cubicBezTo>
                  <a:cubicBezTo>
                    <a:pt x="1" y="329"/>
                    <a:pt x="112" y="496"/>
                    <a:pt x="231" y="496"/>
                  </a:cubicBezTo>
                  <a:cubicBezTo>
                    <a:pt x="268" y="496"/>
                    <a:pt x="307" y="479"/>
                    <a:pt x="339" y="439"/>
                  </a:cubicBezTo>
                  <a:cubicBezTo>
                    <a:pt x="397" y="368"/>
                    <a:pt x="474" y="337"/>
                    <a:pt x="553" y="337"/>
                  </a:cubicBezTo>
                  <a:cubicBezTo>
                    <a:pt x="693" y="337"/>
                    <a:pt x="838" y="433"/>
                    <a:pt x="892" y="573"/>
                  </a:cubicBezTo>
                  <a:cubicBezTo>
                    <a:pt x="1000" y="863"/>
                    <a:pt x="771" y="1173"/>
                    <a:pt x="580" y="1363"/>
                  </a:cubicBezTo>
                  <a:cubicBezTo>
                    <a:pt x="512" y="1433"/>
                    <a:pt x="515" y="1581"/>
                    <a:pt x="616" y="1627"/>
                  </a:cubicBezTo>
                  <a:cubicBezTo>
                    <a:pt x="928" y="1765"/>
                    <a:pt x="1245" y="1839"/>
                    <a:pt x="1583" y="1839"/>
                  </a:cubicBezTo>
                  <a:cubicBezTo>
                    <a:pt x="1622" y="1839"/>
                    <a:pt x="1663" y="1838"/>
                    <a:pt x="1703" y="1836"/>
                  </a:cubicBezTo>
                  <a:cubicBezTo>
                    <a:pt x="1915" y="1826"/>
                    <a:pt x="1920" y="1502"/>
                    <a:pt x="1713" y="1502"/>
                  </a:cubicBezTo>
                  <a:cubicBezTo>
                    <a:pt x="1710" y="1502"/>
                    <a:pt x="1707" y="1502"/>
                    <a:pt x="1703" y="1502"/>
                  </a:cubicBezTo>
                  <a:cubicBezTo>
                    <a:pt x="1666" y="1504"/>
                    <a:pt x="1628" y="1505"/>
                    <a:pt x="1591" y="1505"/>
                  </a:cubicBezTo>
                  <a:cubicBezTo>
                    <a:pt x="1382" y="1505"/>
                    <a:pt x="1179" y="1476"/>
                    <a:pt x="980" y="1412"/>
                  </a:cubicBezTo>
                  <a:lnTo>
                    <a:pt x="980" y="1412"/>
                  </a:lnTo>
                  <a:cubicBezTo>
                    <a:pt x="1225" y="1086"/>
                    <a:pt x="1377" y="646"/>
                    <a:pt x="1113" y="291"/>
                  </a:cubicBezTo>
                  <a:cubicBezTo>
                    <a:pt x="980" y="112"/>
                    <a:pt x="754" y="0"/>
                    <a:pt x="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6" name="Google Shape;11696;p21"/>
            <p:cNvSpPr/>
            <p:nvPr/>
          </p:nvSpPr>
          <p:spPr>
            <a:xfrm>
              <a:off x="5489750" y="2118625"/>
              <a:ext cx="16025" cy="52950"/>
            </a:xfrm>
            <a:custGeom>
              <a:avLst/>
              <a:gdLst/>
              <a:ahLst/>
              <a:cxnLst/>
              <a:rect l="l" t="t" r="r" b="b"/>
              <a:pathLst>
                <a:path w="641" h="2118" extrusionOk="0">
                  <a:moveTo>
                    <a:pt x="206" y="1"/>
                  </a:moveTo>
                  <a:cubicBezTo>
                    <a:pt x="109" y="1"/>
                    <a:pt x="0" y="84"/>
                    <a:pt x="20" y="210"/>
                  </a:cubicBezTo>
                  <a:cubicBezTo>
                    <a:pt x="113" y="805"/>
                    <a:pt x="205" y="1400"/>
                    <a:pt x="298" y="1997"/>
                  </a:cubicBezTo>
                  <a:cubicBezTo>
                    <a:pt x="311" y="2081"/>
                    <a:pt x="370" y="2118"/>
                    <a:pt x="435" y="2118"/>
                  </a:cubicBezTo>
                  <a:cubicBezTo>
                    <a:pt x="532" y="2118"/>
                    <a:pt x="641" y="2034"/>
                    <a:pt x="621" y="1907"/>
                  </a:cubicBezTo>
                  <a:cubicBezTo>
                    <a:pt x="528" y="1312"/>
                    <a:pt x="435" y="717"/>
                    <a:pt x="342" y="122"/>
                  </a:cubicBezTo>
                  <a:cubicBezTo>
                    <a:pt x="329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7" name="Google Shape;11697;p21"/>
            <p:cNvSpPr/>
            <p:nvPr/>
          </p:nvSpPr>
          <p:spPr>
            <a:xfrm>
              <a:off x="5468850" y="2144150"/>
              <a:ext cx="51600" cy="9800"/>
            </a:xfrm>
            <a:custGeom>
              <a:avLst/>
              <a:gdLst/>
              <a:ahLst/>
              <a:cxnLst/>
              <a:rect l="l" t="t" r="r" b="b"/>
              <a:pathLst>
                <a:path w="2064" h="392" extrusionOk="0">
                  <a:moveTo>
                    <a:pt x="1154" y="0"/>
                  </a:moveTo>
                  <a:cubicBezTo>
                    <a:pt x="836" y="0"/>
                    <a:pt x="519" y="22"/>
                    <a:pt x="205" y="66"/>
                  </a:cubicBezTo>
                  <a:cubicBezTo>
                    <a:pt x="0" y="94"/>
                    <a:pt x="76" y="392"/>
                    <a:pt x="267" y="392"/>
                  </a:cubicBezTo>
                  <a:cubicBezTo>
                    <a:pt x="276" y="392"/>
                    <a:pt x="284" y="391"/>
                    <a:pt x="293" y="390"/>
                  </a:cubicBezTo>
                  <a:cubicBezTo>
                    <a:pt x="578" y="352"/>
                    <a:pt x="865" y="333"/>
                    <a:pt x="1153" y="333"/>
                  </a:cubicBezTo>
                  <a:cubicBezTo>
                    <a:pt x="1386" y="333"/>
                    <a:pt x="1619" y="345"/>
                    <a:pt x="1851" y="370"/>
                  </a:cubicBezTo>
                  <a:cubicBezTo>
                    <a:pt x="1858" y="371"/>
                    <a:pt x="1865" y="371"/>
                    <a:pt x="1871" y="371"/>
                  </a:cubicBezTo>
                  <a:cubicBezTo>
                    <a:pt x="2064" y="371"/>
                    <a:pt x="2056" y="58"/>
                    <a:pt x="1851" y="36"/>
                  </a:cubicBezTo>
                  <a:cubicBezTo>
                    <a:pt x="1619" y="12"/>
                    <a:pt x="1386" y="0"/>
                    <a:pt x="1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8" name="Google Shape;11698;p21"/>
            <p:cNvSpPr/>
            <p:nvPr/>
          </p:nvSpPr>
          <p:spPr>
            <a:xfrm>
              <a:off x="5560650" y="2094100"/>
              <a:ext cx="28575" cy="90625"/>
            </a:xfrm>
            <a:custGeom>
              <a:avLst/>
              <a:gdLst/>
              <a:ahLst/>
              <a:cxnLst/>
              <a:rect l="l" t="t" r="r" b="b"/>
              <a:pathLst>
                <a:path w="1143" h="3625" extrusionOk="0">
                  <a:moveTo>
                    <a:pt x="904" y="1"/>
                  </a:moveTo>
                  <a:cubicBezTo>
                    <a:pt x="853" y="1"/>
                    <a:pt x="801" y="22"/>
                    <a:pt x="764" y="73"/>
                  </a:cubicBezTo>
                  <a:cubicBezTo>
                    <a:pt x="8" y="1107"/>
                    <a:pt x="0" y="2509"/>
                    <a:pt x="745" y="3551"/>
                  </a:cubicBezTo>
                  <a:cubicBezTo>
                    <a:pt x="782" y="3603"/>
                    <a:pt x="834" y="3625"/>
                    <a:pt x="885" y="3625"/>
                  </a:cubicBezTo>
                  <a:cubicBezTo>
                    <a:pt x="1006" y="3625"/>
                    <a:pt x="1122" y="3506"/>
                    <a:pt x="1034" y="3383"/>
                  </a:cubicBezTo>
                  <a:cubicBezTo>
                    <a:pt x="351" y="2422"/>
                    <a:pt x="359" y="1194"/>
                    <a:pt x="1053" y="243"/>
                  </a:cubicBezTo>
                  <a:cubicBezTo>
                    <a:pt x="1143" y="120"/>
                    <a:pt x="1025" y="1"/>
                    <a:pt x="9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699" name="Google Shape;11699;p21"/>
            <p:cNvSpPr/>
            <p:nvPr/>
          </p:nvSpPr>
          <p:spPr>
            <a:xfrm>
              <a:off x="5601125" y="2111200"/>
              <a:ext cx="57875" cy="77400"/>
            </a:xfrm>
            <a:custGeom>
              <a:avLst/>
              <a:gdLst/>
              <a:ahLst/>
              <a:cxnLst/>
              <a:rect l="l" t="t" r="r" b="b"/>
              <a:pathLst>
                <a:path w="2315" h="3096" extrusionOk="0">
                  <a:moveTo>
                    <a:pt x="984" y="1"/>
                  </a:moveTo>
                  <a:cubicBezTo>
                    <a:pt x="709" y="1"/>
                    <a:pt x="412" y="111"/>
                    <a:pt x="172" y="219"/>
                  </a:cubicBezTo>
                  <a:cubicBezTo>
                    <a:pt x="1" y="296"/>
                    <a:pt x="108" y="524"/>
                    <a:pt x="267" y="524"/>
                  </a:cubicBezTo>
                  <a:cubicBezTo>
                    <a:pt x="291" y="524"/>
                    <a:pt x="316" y="519"/>
                    <a:pt x="341" y="507"/>
                  </a:cubicBezTo>
                  <a:lnTo>
                    <a:pt x="620" y="391"/>
                  </a:lnTo>
                  <a:cubicBezTo>
                    <a:pt x="708" y="341"/>
                    <a:pt x="783" y="315"/>
                    <a:pt x="843" y="315"/>
                  </a:cubicBezTo>
                  <a:cubicBezTo>
                    <a:pt x="976" y="315"/>
                    <a:pt x="1043" y="437"/>
                    <a:pt x="1043" y="681"/>
                  </a:cubicBezTo>
                  <a:cubicBezTo>
                    <a:pt x="1209" y="1121"/>
                    <a:pt x="1179" y="1082"/>
                    <a:pt x="811" y="1334"/>
                  </a:cubicBezTo>
                  <a:cubicBezTo>
                    <a:pt x="669" y="1423"/>
                    <a:pt x="729" y="1639"/>
                    <a:pt x="895" y="1645"/>
                  </a:cubicBezTo>
                  <a:cubicBezTo>
                    <a:pt x="1067" y="1657"/>
                    <a:pt x="1238" y="1676"/>
                    <a:pt x="1404" y="1723"/>
                  </a:cubicBezTo>
                  <a:cubicBezTo>
                    <a:pt x="1691" y="1805"/>
                    <a:pt x="1789" y="1870"/>
                    <a:pt x="1821" y="2182"/>
                  </a:cubicBezTo>
                  <a:cubicBezTo>
                    <a:pt x="1864" y="2577"/>
                    <a:pt x="1617" y="2734"/>
                    <a:pt x="1209" y="2779"/>
                  </a:cubicBezTo>
                  <a:cubicBezTo>
                    <a:pt x="1167" y="2783"/>
                    <a:pt x="1124" y="2785"/>
                    <a:pt x="1080" y="2785"/>
                  </a:cubicBezTo>
                  <a:cubicBezTo>
                    <a:pt x="911" y="2785"/>
                    <a:pt x="736" y="2756"/>
                    <a:pt x="575" y="2734"/>
                  </a:cubicBezTo>
                  <a:cubicBezTo>
                    <a:pt x="565" y="2733"/>
                    <a:pt x="556" y="2732"/>
                    <a:pt x="547" y="2732"/>
                  </a:cubicBezTo>
                  <a:cubicBezTo>
                    <a:pt x="357" y="2732"/>
                    <a:pt x="282" y="3029"/>
                    <a:pt x="486" y="3056"/>
                  </a:cubicBezTo>
                  <a:cubicBezTo>
                    <a:pt x="644" y="3078"/>
                    <a:pt x="827" y="3096"/>
                    <a:pt x="1014" y="3096"/>
                  </a:cubicBezTo>
                  <a:cubicBezTo>
                    <a:pt x="1579" y="3096"/>
                    <a:pt x="2183" y="2939"/>
                    <a:pt x="2253" y="2287"/>
                  </a:cubicBezTo>
                  <a:cubicBezTo>
                    <a:pt x="2314" y="1713"/>
                    <a:pt x="1801" y="1467"/>
                    <a:pt x="1306" y="1367"/>
                  </a:cubicBezTo>
                  <a:lnTo>
                    <a:pt x="1306" y="1367"/>
                  </a:lnTo>
                  <a:cubicBezTo>
                    <a:pt x="1612" y="1085"/>
                    <a:pt x="1859" y="705"/>
                    <a:pt x="1597" y="314"/>
                  </a:cubicBezTo>
                  <a:cubicBezTo>
                    <a:pt x="1440" y="82"/>
                    <a:pt x="1220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0" name="Google Shape;11700;p21"/>
            <p:cNvSpPr/>
            <p:nvPr/>
          </p:nvSpPr>
          <p:spPr>
            <a:xfrm>
              <a:off x="5662750" y="2099025"/>
              <a:ext cx="38225" cy="91025"/>
            </a:xfrm>
            <a:custGeom>
              <a:avLst/>
              <a:gdLst/>
              <a:ahLst/>
              <a:cxnLst/>
              <a:rect l="l" t="t" r="r" b="b"/>
              <a:pathLst>
                <a:path w="1529" h="3641" extrusionOk="0">
                  <a:moveTo>
                    <a:pt x="241" y="0"/>
                  </a:moveTo>
                  <a:cubicBezTo>
                    <a:pt x="114" y="0"/>
                    <a:pt x="0" y="168"/>
                    <a:pt x="116" y="287"/>
                  </a:cubicBezTo>
                  <a:cubicBezTo>
                    <a:pt x="941" y="1141"/>
                    <a:pt x="1162" y="2343"/>
                    <a:pt x="723" y="3440"/>
                  </a:cubicBezTo>
                  <a:cubicBezTo>
                    <a:pt x="675" y="3561"/>
                    <a:pt x="775" y="3640"/>
                    <a:pt x="879" y="3640"/>
                  </a:cubicBezTo>
                  <a:cubicBezTo>
                    <a:pt x="946" y="3640"/>
                    <a:pt x="1015" y="3607"/>
                    <a:pt x="1046" y="3530"/>
                  </a:cubicBezTo>
                  <a:cubicBezTo>
                    <a:pt x="1528" y="2323"/>
                    <a:pt x="1252" y="981"/>
                    <a:pt x="352" y="50"/>
                  </a:cubicBezTo>
                  <a:cubicBezTo>
                    <a:pt x="318" y="15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1" name="Google Shape;11701;p21"/>
            <p:cNvSpPr/>
            <p:nvPr/>
          </p:nvSpPr>
          <p:spPr>
            <a:xfrm>
              <a:off x="5690425" y="2070775"/>
              <a:ext cx="40200" cy="38575"/>
            </a:xfrm>
            <a:custGeom>
              <a:avLst/>
              <a:gdLst/>
              <a:ahLst/>
              <a:cxnLst/>
              <a:rect l="l" t="t" r="r" b="b"/>
              <a:pathLst>
                <a:path w="1608" h="1543" extrusionOk="0">
                  <a:moveTo>
                    <a:pt x="445" y="1"/>
                  </a:moveTo>
                  <a:cubicBezTo>
                    <a:pt x="296" y="1"/>
                    <a:pt x="159" y="71"/>
                    <a:pt x="78" y="207"/>
                  </a:cubicBezTo>
                  <a:cubicBezTo>
                    <a:pt x="1" y="335"/>
                    <a:pt x="116" y="456"/>
                    <a:pt x="231" y="456"/>
                  </a:cubicBezTo>
                  <a:cubicBezTo>
                    <a:pt x="282" y="456"/>
                    <a:pt x="332" y="433"/>
                    <a:pt x="366" y="376"/>
                  </a:cubicBezTo>
                  <a:cubicBezTo>
                    <a:pt x="393" y="331"/>
                    <a:pt x="421" y="312"/>
                    <a:pt x="447" y="312"/>
                  </a:cubicBezTo>
                  <a:cubicBezTo>
                    <a:pt x="562" y="312"/>
                    <a:pt x="660" y="662"/>
                    <a:pt x="667" y="726"/>
                  </a:cubicBezTo>
                  <a:cubicBezTo>
                    <a:pt x="673" y="803"/>
                    <a:pt x="699" y="1107"/>
                    <a:pt x="574" y="1122"/>
                  </a:cubicBezTo>
                  <a:cubicBezTo>
                    <a:pt x="362" y="1150"/>
                    <a:pt x="356" y="1435"/>
                    <a:pt x="574" y="1456"/>
                  </a:cubicBezTo>
                  <a:lnTo>
                    <a:pt x="1393" y="1542"/>
                  </a:lnTo>
                  <a:cubicBezTo>
                    <a:pt x="1399" y="1542"/>
                    <a:pt x="1406" y="1543"/>
                    <a:pt x="1412" y="1543"/>
                  </a:cubicBezTo>
                  <a:cubicBezTo>
                    <a:pt x="1608" y="1543"/>
                    <a:pt x="1600" y="1228"/>
                    <a:pt x="1393" y="1208"/>
                  </a:cubicBezTo>
                  <a:lnTo>
                    <a:pt x="950" y="1161"/>
                  </a:lnTo>
                  <a:lnTo>
                    <a:pt x="950" y="1161"/>
                  </a:lnTo>
                  <a:cubicBezTo>
                    <a:pt x="1031" y="957"/>
                    <a:pt x="1015" y="686"/>
                    <a:pt x="964" y="480"/>
                  </a:cubicBezTo>
                  <a:cubicBezTo>
                    <a:pt x="915" y="276"/>
                    <a:pt x="792" y="80"/>
                    <a:pt x="578" y="19"/>
                  </a:cubicBezTo>
                  <a:cubicBezTo>
                    <a:pt x="533" y="7"/>
                    <a:pt x="488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2" name="Google Shape;11702;p21"/>
            <p:cNvSpPr/>
            <p:nvPr/>
          </p:nvSpPr>
          <p:spPr>
            <a:xfrm>
              <a:off x="5745625" y="2100150"/>
              <a:ext cx="33850" cy="83750"/>
            </a:xfrm>
            <a:custGeom>
              <a:avLst/>
              <a:gdLst/>
              <a:ahLst/>
              <a:cxnLst/>
              <a:rect l="l" t="t" r="r" b="b"/>
              <a:pathLst>
                <a:path w="1354" h="3350" extrusionOk="0">
                  <a:moveTo>
                    <a:pt x="720" y="1"/>
                  </a:moveTo>
                  <a:cubicBezTo>
                    <a:pt x="669" y="1"/>
                    <a:pt x="619" y="25"/>
                    <a:pt x="587" y="83"/>
                  </a:cubicBezTo>
                  <a:cubicBezTo>
                    <a:pt x="1" y="1129"/>
                    <a:pt x="170" y="2435"/>
                    <a:pt x="1002" y="3298"/>
                  </a:cubicBezTo>
                  <a:cubicBezTo>
                    <a:pt x="1036" y="3334"/>
                    <a:pt x="1075" y="3349"/>
                    <a:pt x="1113" y="3349"/>
                  </a:cubicBezTo>
                  <a:cubicBezTo>
                    <a:pt x="1240" y="3349"/>
                    <a:pt x="1353" y="3182"/>
                    <a:pt x="1238" y="3062"/>
                  </a:cubicBezTo>
                  <a:cubicBezTo>
                    <a:pt x="510" y="2307"/>
                    <a:pt x="362" y="1166"/>
                    <a:pt x="876" y="252"/>
                  </a:cubicBezTo>
                  <a:cubicBezTo>
                    <a:pt x="948" y="121"/>
                    <a:pt x="833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3" name="Google Shape;11703;p21"/>
            <p:cNvSpPr/>
            <p:nvPr/>
          </p:nvSpPr>
          <p:spPr>
            <a:xfrm>
              <a:off x="5776175" y="2117900"/>
              <a:ext cx="53600" cy="99975"/>
            </a:xfrm>
            <a:custGeom>
              <a:avLst/>
              <a:gdLst/>
              <a:ahLst/>
              <a:cxnLst/>
              <a:rect l="l" t="t" r="r" b="b"/>
              <a:pathLst>
                <a:path w="2144" h="3999" extrusionOk="0">
                  <a:moveTo>
                    <a:pt x="1880" y="1"/>
                  </a:moveTo>
                  <a:cubicBezTo>
                    <a:pt x="1871" y="1"/>
                    <a:pt x="1861" y="1"/>
                    <a:pt x="1851" y="3"/>
                  </a:cubicBezTo>
                  <a:cubicBezTo>
                    <a:pt x="1" y="287"/>
                    <a:pt x="1306" y="2738"/>
                    <a:pt x="1026" y="3790"/>
                  </a:cubicBezTo>
                  <a:cubicBezTo>
                    <a:pt x="992" y="3916"/>
                    <a:pt x="1096" y="3999"/>
                    <a:pt x="1196" y="3999"/>
                  </a:cubicBezTo>
                  <a:cubicBezTo>
                    <a:pt x="1262" y="3999"/>
                    <a:pt x="1326" y="3963"/>
                    <a:pt x="1348" y="3880"/>
                  </a:cubicBezTo>
                  <a:cubicBezTo>
                    <a:pt x="1618" y="2874"/>
                    <a:pt x="478" y="551"/>
                    <a:pt x="1941" y="325"/>
                  </a:cubicBezTo>
                  <a:cubicBezTo>
                    <a:pt x="2143" y="294"/>
                    <a:pt x="2071" y="1"/>
                    <a:pt x="1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4" name="Google Shape;11704;p21"/>
            <p:cNvSpPr/>
            <p:nvPr/>
          </p:nvSpPr>
          <p:spPr>
            <a:xfrm>
              <a:off x="5791325" y="2160300"/>
              <a:ext cx="38950" cy="8975"/>
            </a:xfrm>
            <a:custGeom>
              <a:avLst/>
              <a:gdLst/>
              <a:ahLst/>
              <a:cxnLst/>
              <a:rect l="l" t="t" r="r" b="b"/>
              <a:pathLst>
                <a:path w="1558" h="359" extrusionOk="0">
                  <a:moveTo>
                    <a:pt x="211" y="0"/>
                  </a:moveTo>
                  <a:cubicBezTo>
                    <a:pt x="0" y="0"/>
                    <a:pt x="2" y="330"/>
                    <a:pt x="215" y="334"/>
                  </a:cubicBezTo>
                  <a:lnTo>
                    <a:pt x="1343" y="359"/>
                  </a:lnTo>
                  <a:cubicBezTo>
                    <a:pt x="1344" y="359"/>
                    <a:pt x="1346" y="359"/>
                    <a:pt x="1347" y="359"/>
                  </a:cubicBezTo>
                  <a:cubicBezTo>
                    <a:pt x="1558" y="359"/>
                    <a:pt x="1556" y="29"/>
                    <a:pt x="1343" y="2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5" name="Google Shape;11705;p21"/>
            <p:cNvSpPr/>
            <p:nvPr/>
          </p:nvSpPr>
          <p:spPr>
            <a:xfrm>
              <a:off x="5841775" y="2095725"/>
              <a:ext cx="31800" cy="97975"/>
            </a:xfrm>
            <a:custGeom>
              <a:avLst/>
              <a:gdLst/>
              <a:ahLst/>
              <a:cxnLst/>
              <a:rect l="l" t="t" r="r" b="b"/>
              <a:pathLst>
                <a:path w="1272" h="3919" extrusionOk="0">
                  <a:moveTo>
                    <a:pt x="232" y="1"/>
                  </a:moveTo>
                  <a:cubicBezTo>
                    <a:pt x="116" y="1"/>
                    <a:pt x="1" y="121"/>
                    <a:pt x="81" y="248"/>
                  </a:cubicBezTo>
                  <a:cubicBezTo>
                    <a:pt x="746" y="1305"/>
                    <a:pt x="925" y="2508"/>
                    <a:pt x="591" y="3712"/>
                  </a:cubicBezTo>
                  <a:cubicBezTo>
                    <a:pt x="557" y="3837"/>
                    <a:pt x="660" y="3919"/>
                    <a:pt x="760" y="3919"/>
                  </a:cubicBezTo>
                  <a:cubicBezTo>
                    <a:pt x="826" y="3919"/>
                    <a:pt x="891" y="3883"/>
                    <a:pt x="914" y="3800"/>
                  </a:cubicBezTo>
                  <a:cubicBezTo>
                    <a:pt x="1271" y="2516"/>
                    <a:pt x="1080" y="1207"/>
                    <a:pt x="370" y="80"/>
                  </a:cubicBezTo>
                  <a:cubicBezTo>
                    <a:pt x="335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6" name="Google Shape;11706;p21"/>
            <p:cNvSpPr/>
            <p:nvPr/>
          </p:nvSpPr>
          <p:spPr>
            <a:xfrm>
              <a:off x="5868425" y="2070750"/>
              <a:ext cx="35275" cy="52350"/>
            </a:xfrm>
            <a:custGeom>
              <a:avLst/>
              <a:gdLst/>
              <a:ahLst/>
              <a:cxnLst/>
              <a:rect l="l" t="t" r="r" b="b"/>
              <a:pathLst>
                <a:path w="1411" h="2094" extrusionOk="0">
                  <a:moveTo>
                    <a:pt x="467" y="1"/>
                  </a:moveTo>
                  <a:cubicBezTo>
                    <a:pt x="341" y="1"/>
                    <a:pt x="216" y="47"/>
                    <a:pt x="118" y="145"/>
                  </a:cubicBezTo>
                  <a:cubicBezTo>
                    <a:pt x="0" y="263"/>
                    <a:pt x="115" y="431"/>
                    <a:pt x="243" y="431"/>
                  </a:cubicBezTo>
                  <a:cubicBezTo>
                    <a:pt x="281" y="431"/>
                    <a:pt x="320" y="416"/>
                    <a:pt x="355" y="382"/>
                  </a:cubicBezTo>
                  <a:cubicBezTo>
                    <a:pt x="395" y="341"/>
                    <a:pt x="435" y="324"/>
                    <a:pt x="471" y="324"/>
                  </a:cubicBezTo>
                  <a:cubicBezTo>
                    <a:pt x="573" y="324"/>
                    <a:pt x="652" y="453"/>
                    <a:pt x="667" y="551"/>
                  </a:cubicBezTo>
                  <a:cubicBezTo>
                    <a:pt x="696" y="728"/>
                    <a:pt x="589" y="862"/>
                    <a:pt x="474" y="983"/>
                  </a:cubicBezTo>
                  <a:cubicBezTo>
                    <a:pt x="371" y="1093"/>
                    <a:pt x="452" y="1270"/>
                    <a:pt x="589" y="1270"/>
                  </a:cubicBezTo>
                  <a:cubicBezTo>
                    <a:pt x="604" y="1270"/>
                    <a:pt x="620" y="1268"/>
                    <a:pt x="637" y="1263"/>
                  </a:cubicBezTo>
                  <a:cubicBezTo>
                    <a:pt x="662" y="1256"/>
                    <a:pt x="690" y="1252"/>
                    <a:pt x="718" y="1252"/>
                  </a:cubicBezTo>
                  <a:cubicBezTo>
                    <a:pt x="899" y="1252"/>
                    <a:pt x="1109" y="1398"/>
                    <a:pt x="1007" y="1611"/>
                  </a:cubicBezTo>
                  <a:cubicBezTo>
                    <a:pt x="959" y="1714"/>
                    <a:pt x="853" y="1764"/>
                    <a:pt x="747" y="1764"/>
                  </a:cubicBezTo>
                  <a:cubicBezTo>
                    <a:pt x="694" y="1764"/>
                    <a:pt x="640" y="1751"/>
                    <a:pt x="594" y="1726"/>
                  </a:cubicBezTo>
                  <a:cubicBezTo>
                    <a:pt x="566" y="1710"/>
                    <a:pt x="538" y="1704"/>
                    <a:pt x="512" y="1704"/>
                  </a:cubicBezTo>
                  <a:cubicBezTo>
                    <a:pt x="363" y="1704"/>
                    <a:pt x="264" y="1926"/>
                    <a:pt x="425" y="2015"/>
                  </a:cubicBezTo>
                  <a:cubicBezTo>
                    <a:pt x="521" y="2069"/>
                    <a:pt x="629" y="2094"/>
                    <a:pt x="737" y="2094"/>
                  </a:cubicBezTo>
                  <a:cubicBezTo>
                    <a:pt x="1024" y="2094"/>
                    <a:pt x="1307" y="1913"/>
                    <a:pt x="1358" y="1601"/>
                  </a:cubicBezTo>
                  <a:cubicBezTo>
                    <a:pt x="1411" y="1285"/>
                    <a:pt x="1188" y="1030"/>
                    <a:pt x="912" y="947"/>
                  </a:cubicBezTo>
                  <a:lnTo>
                    <a:pt x="912" y="947"/>
                  </a:lnTo>
                  <a:cubicBezTo>
                    <a:pt x="1039" y="711"/>
                    <a:pt x="1081" y="433"/>
                    <a:pt x="895" y="206"/>
                  </a:cubicBezTo>
                  <a:cubicBezTo>
                    <a:pt x="785" y="74"/>
                    <a:pt x="625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7" name="Google Shape;11707;p21"/>
            <p:cNvSpPr/>
            <p:nvPr/>
          </p:nvSpPr>
          <p:spPr>
            <a:xfrm>
              <a:off x="5932950" y="2119000"/>
              <a:ext cx="16475" cy="57375"/>
            </a:xfrm>
            <a:custGeom>
              <a:avLst/>
              <a:gdLst/>
              <a:ahLst/>
              <a:cxnLst/>
              <a:rect l="l" t="t" r="r" b="b"/>
              <a:pathLst>
                <a:path w="659" h="2295" extrusionOk="0">
                  <a:moveTo>
                    <a:pt x="203" y="0"/>
                  </a:moveTo>
                  <a:cubicBezTo>
                    <a:pt x="105" y="0"/>
                    <a:pt x="0" y="83"/>
                    <a:pt x="30" y="209"/>
                  </a:cubicBezTo>
                  <a:cubicBezTo>
                    <a:pt x="178" y="842"/>
                    <a:pt x="272" y="1486"/>
                    <a:pt x="316" y="2134"/>
                  </a:cubicBezTo>
                  <a:cubicBezTo>
                    <a:pt x="324" y="2241"/>
                    <a:pt x="412" y="2295"/>
                    <a:pt x="495" y="2295"/>
                  </a:cubicBezTo>
                  <a:cubicBezTo>
                    <a:pt x="579" y="2295"/>
                    <a:pt x="658" y="2241"/>
                    <a:pt x="651" y="2134"/>
                  </a:cubicBezTo>
                  <a:cubicBezTo>
                    <a:pt x="606" y="1455"/>
                    <a:pt x="506" y="783"/>
                    <a:pt x="352" y="121"/>
                  </a:cubicBezTo>
                  <a:cubicBezTo>
                    <a:pt x="332" y="37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8" name="Google Shape;11708;p21"/>
            <p:cNvSpPr/>
            <p:nvPr/>
          </p:nvSpPr>
          <p:spPr>
            <a:xfrm>
              <a:off x="5913900" y="2140575"/>
              <a:ext cx="58600" cy="10250"/>
            </a:xfrm>
            <a:custGeom>
              <a:avLst/>
              <a:gdLst/>
              <a:ahLst/>
              <a:cxnLst/>
              <a:rect l="l" t="t" r="r" b="b"/>
              <a:pathLst>
                <a:path w="2344" h="410" extrusionOk="0">
                  <a:moveTo>
                    <a:pt x="2077" y="0"/>
                  </a:moveTo>
                  <a:cubicBezTo>
                    <a:pt x="2068" y="0"/>
                    <a:pt x="2059" y="1"/>
                    <a:pt x="2050" y="2"/>
                  </a:cubicBezTo>
                  <a:cubicBezTo>
                    <a:pt x="1687" y="52"/>
                    <a:pt x="1321" y="77"/>
                    <a:pt x="954" y="77"/>
                  </a:cubicBezTo>
                  <a:cubicBezTo>
                    <a:pt x="708" y="77"/>
                    <a:pt x="461" y="66"/>
                    <a:pt x="215" y="43"/>
                  </a:cubicBezTo>
                  <a:cubicBezTo>
                    <a:pt x="209" y="43"/>
                    <a:pt x="203" y="42"/>
                    <a:pt x="197" y="42"/>
                  </a:cubicBezTo>
                  <a:cubicBezTo>
                    <a:pt x="0" y="42"/>
                    <a:pt x="8" y="359"/>
                    <a:pt x="215" y="377"/>
                  </a:cubicBezTo>
                  <a:cubicBezTo>
                    <a:pt x="459" y="399"/>
                    <a:pt x="704" y="409"/>
                    <a:pt x="949" y="409"/>
                  </a:cubicBezTo>
                  <a:cubicBezTo>
                    <a:pt x="1347" y="409"/>
                    <a:pt x="1745" y="381"/>
                    <a:pt x="2140" y="325"/>
                  </a:cubicBezTo>
                  <a:cubicBezTo>
                    <a:pt x="2343" y="296"/>
                    <a:pt x="2269" y="0"/>
                    <a:pt x="2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09" name="Google Shape;11709;p21"/>
            <p:cNvSpPr/>
            <p:nvPr/>
          </p:nvSpPr>
          <p:spPr>
            <a:xfrm>
              <a:off x="5994450" y="2112625"/>
              <a:ext cx="66675" cy="66100"/>
            </a:xfrm>
            <a:custGeom>
              <a:avLst/>
              <a:gdLst/>
              <a:ahLst/>
              <a:cxnLst/>
              <a:rect l="l" t="t" r="r" b="b"/>
              <a:pathLst>
                <a:path w="2667" h="2644" extrusionOk="0">
                  <a:moveTo>
                    <a:pt x="230" y="0"/>
                  </a:moveTo>
                  <a:cubicBezTo>
                    <a:pt x="111" y="0"/>
                    <a:pt x="0" y="169"/>
                    <a:pt x="102" y="295"/>
                  </a:cubicBezTo>
                  <a:lnTo>
                    <a:pt x="100" y="295"/>
                  </a:lnTo>
                  <a:cubicBezTo>
                    <a:pt x="765" y="1126"/>
                    <a:pt x="1502" y="1896"/>
                    <a:pt x="2303" y="2600"/>
                  </a:cubicBezTo>
                  <a:cubicBezTo>
                    <a:pt x="2338" y="2630"/>
                    <a:pt x="2377" y="2643"/>
                    <a:pt x="2414" y="2643"/>
                  </a:cubicBezTo>
                  <a:cubicBezTo>
                    <a:pt x="2549" y="2643"/>
                    <a:pt x="2666" y="2474"/>
                    <a:pt x="2539" y="2363"/>
                  </a:cubicBezTo>
                  <a:cubicBezTo>
                    <a:pt x="1740" y="1660"/>
                    <a:pt x="1003" y="890"/>
                    <a:pt x="338" y="58"/>
                  </a:cubicBezTo>
                  <a:cubicBezTo>
                    <a:pt x="306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10" name="Google Shape;11710;p21"/>
            <p:cNvSpPr/>
            <p:nvPr/>
          </p:nvSpPr>
          <p:spPr>
            <a:xfrm>
              <a:off x="6000250" y="2109175"/>
              <a:ext cx="39750" cy="80225"/>
            </a:xfrm>
            <a:custGeom>
              <a:avLst/>
              <a:gdLst/>
              <a:ahLst/>
              <a:cxnLst/>
              <a:rect l="l" t="t" r="r" b="b"/>
              <a:pathLst>
                <a:path w="1590" h="3209" extrusionOk="0">
                  <a:moveTo>
                    <a:pt x="1387" y="1"/>
                  </a:moveTo>
                  <a:cubicBezTo>
                    <a:pt x="1319" y="1"/>
                    <a:pt x="1250" y="35"/>
                    <a:pt x="1218" y="112"/>
                  </a:cubicBezTo>
                  <a:cubicBezTo>
                    <a:pt x="829" y="1078"/>
                    <a:pt x="439" y="2044"/>
                    <a:pt x="50" y="3008"/>
                  </a:cubicBezTo>
                  <a:cubicBezTo>
                    <a:pt x="1" y="3129"/>
                    <a:pt x="101" y="3209"/>
                    <a:pt x="205" y="3209"/>
                  </a:cubicBezTo>
                  <a:cubicBezTo>
                    <a:pt x="272" y="3209"/>
                    <a:pt x="341" y="3175"/>
                    <a:pt x="373" y="3098"/>
                  </a:cubicBezTo>
                  <a:lnTo>
                    <a:pt x="1542" y="201"/>
                  </a:lnTo>
                  <a:cubicBezTo>
                    <a:pt x="1590" y="80"/>
                    <a:pt x="1490" y="1"/>
                    <a:pt x="1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11" name="Google Shape;11711;p21"/>
            <p:cNvSpPr/>
            <p:nvPr/>
          </p:nvSpPr>
          <p:spPr>
            <a:xfrm>
              <a:off x="6073525" y="2103275"/>
              <a:ext cx="39325" cy="92750"/>
            </a:xfrm>
            <a:custGeom>
              <a:avLst/>
              <a:gdLst/>
              <a:ahLst/>
              <a:cxnLst/>
              <a:rect l="l" t="t" r="r" b="b"/>
              <a:pathLst>
                <a:path w="1573" h="3710" extrusionOk="0">
                  <a:moveTo>
                    <a:pt x="1094" y="1"/>
                  </a:moveTo>
                  <a:cubicBezTo>
                    <a:pt x="1056" y="1"/>
                    <a:pt x="1017" y="16"/>
                    <a:pt x="983" y="54"/>
                  </a:cubicBezTo>
                  <a:cubicBezTo>
                    <a:pt x="0" y="1142"/>
                    <a:pt x="540" y="2533"/>
                    <a:pt x="1205" y="3630"/>
                  </a:cubicBezTo>
                  <a:cubicBezTo>
                    <a:pt x="1239" y="3686"/>
                    <a:pt x="1290" y="3709"/>
                    <a:pt x="1341" y="3709"/>
                  </a:cubicBezTo>
                  <a:cubicBezTo>
                    <a:pt x="1456" y="3709"/>
                    <a:pt x="1573" y="3588"/>
                    <a:pt x="1495" y="3460"/>
                  </a:cubicBezTo>
                  <a:cubicBezTo>
                    <a:pt x="919" y="2511"/>
                    <a:pt x="347" y="1256"/>
                    <a:pt x="1219" y="290"/>
                  </a:cubicBezTo>
                  <a:cubicBezTo>
                    <a:pt x="1329" y="168"/>
                    <a:pt x="1217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12" name="Google Shape;11712;p21"/>
            <p:cNvSpPr/>
            <p:nvPr/>
          </p:nvSpPr>
          <p:spPr>
            <a:xfrm>
              <a:off x="6123925" y="2111375"/>
              <a:ext cx="63600" cy="79200"/>
            </a:xfrm>
            <a:custGeom>
              <a:avLst/>
              <a:gdLst/>
              <a:ahLst/>
              <a:cxnLst/>
              <a:rect l="l" t="t" r="r" b="b"/>
              <a:pathLst>
                <a:path w="2544" h="3168" extrusionOk="0">
                  <a:moveTo>
                    <a:pt x="1141" y="636"/>
                  </a:moveTo>
                  <a:lnTo>
                    <a:pt x="1255" y="1610"/>
                  </a:lnTo>
                  <a:lnTo>
                    <a:pt x="1255" y="1610"/>
                  </a:lnTo>
                  <a:cubicBezTo>
                    <a:pt x="1010" y="1601"/>
                    <a:pt x="764" y="1589"/>
                    <a:pt x="519" y="1573"/>
                  </a:cubicBezTo>
                  <a:lnTo>
                    <a:pt x="519" y="1573"/>
                  </a:lnTo>
                  <a:lnTo>
                    <a:pt x="1141" y="636"/>
                  </a:lnTo>
                  <a:close/>
                  <a:moveTo>
                    <a:pt x="1248" y="0"/>
                  </a:moveTo>
                  <a:cubicBezTo>
                    <a:pt x="1197" y="0"/>
                    <a:pt x="1146" y="25"/>
                    <a:pt x="1108" y="81"/>
                  </a:cubicBezTo>
                  <a:lnTo>
                    <a:pt x="77" y="1635"/>
                  </a:lnTo>
                  <a:cubicBezTo>
                    <a:pt x="1" y="1748"/>
                    <a:pt x="103" y="1878"/>
                    <a:pt x="221" y="1887"/>
                  </a:cubicBezTo>
                  <a:cubicBezTo>
                    <a:pt x="578" y="1914"/>
                    <a:pt x="936" y="1934"/>
                    <a:pt x="1295" y="1946"/>
                  </a:cubicBezTo>
                  <a:lnTo>
                    <a:pt x="1295" y="1946"/>
                  </a:lnTo>
                  <a:lnTo>
                    <a:pt x="1420" y="3008"/>
                  </a:lnTo>
                  <a:cubicBezTo>
                    <a:pt x="1433" y="3114"/>
                    <a:pt x="1523" y="3168"/>
                    <a:pt x="1607" y="3168"/>
                  </a:cubicBezTo>
                  <a:cubicBezTo>
                    <a:pt x="1690" y="3168"/>
                    <a:pt x="1767" y="3115"/>
                    <a:pt x="1755" y="3008"/>
                  </a:cubicBezTo>
                  <a:lnTo>
                    <a:pt x="1631" y="1955"/>
                  </a:lnTo>
                  <a:lnTo>
                    <a:pt x="1631" y="1955"/>
                  </a:lnTo>
                  <a:cubicBezTo>
                    <a:pt x="1808" y="1959"/>
                    <a:pt x="1985" y="1961"/>
                    <a:pt x="2162" y="1961"/>
                  </a:cubicBezTo>
                  <a:cubicBezTo>
                    <a:pt x="2218" y="1961"/>
                    <a:pt x="2273" y="1960"/>
                    <a:pt x="2329" y="1960"/>
                  </a:cubicBezTo>
                  <a:cubicBezTo>
                    <a:pt x="2543" y="1959"/>
                    <a:pt x="2544" y="1626"/>
                    <a:pt x="2330" y="1626"/>
                  </a:cubicBezTo>
                  <a:cubicBezTo>
                    <a:pt x="2330" y="1626"/>
                    <a:pt x="2329" y="1626"/>
                    <a:pt x="2329" y="1626"/>
                  </a:cubicBezTo>
                  <a:cubicBezTo>
                    <a:pt x="2276" y="1626"/>
                    <a:pt x="2223" y="1627"/>
                    <a:pt x="2170" y="1627"/>
                  </a:cubicBezTo>
                  <a:cubicBezTo>
                    <a:pt x="1977" y="1627"/>
                    <a:pt x="1785" y="1624"/>
                    <a:pt x="1592" y="1620"/>
                  </a:cubicBezTo>
                  <a:lnTo>
                    <a:pt x="1592" y="1620"/>
                  </a:lnTo>
                  <a:lnTo>
                    <a:pt x="1421" y="165"/>
                  </a:lnTo>
                  <a:cubicBezTo>
                    <a:pt x="1409" y="65"/>
                    <a:pt x="1330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13" name="Google Shape;11713;p21"/>
            <p:cNvSpPr/>
            <p:nvPr/>
          </p:nvSpPr>
          <p:spPr>
            <a:xfrm>
              <a:off x="6194525" y="2123100"/>
              <a:ext cx="59850" cy="51650"/>
            </a:xfrm>
            <a:custGeom>
              <a:avLst/>
              <a:gdLst/>
              <a:ahLst/>
              <a:cxnLst/>
              <a:rect l="l" t="t" r="r" b="b"/>
              <a:pathLst>
                <a:path w="2394" h="2066" extrusionOk="0">
                  <a:moveTo>
                    <a:pt x="236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696" y="947"/>
                    <a:pt x="1357" y="1532"/>
                    <a:pt x="2078" y="2036"/>
                  </a:cubicBezTo>
                  <a:cubicBezTo>
                    <a:pt x="2108" y="2057"/>
                    <a:pt x="2138" y="2066"/>
                    <a:pt x="2166" y="2066"/>
                  </a:cubicBezTo>
                  <a:cubicBezTo>
                    <a:pt x="2302" y="2066"/>
                    <a:pt x="2393" y="1849"/>
                    <a:pt x="2247" y="1747"/>
                  </a:cubicBezTo>
                  <a:cubicBezTo>
                    <a:pt x="1550" y="1258"/>
                    <a:pt x="913" y="690"/>
                    <a:pt x="347" y="54"/>
                  </a:cubicBezTo>
                  <a:cubicBezTo>
                    <a:pt x="313" y="16"/>
                    <a:pt x="274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14" name="Google Shape;11714;p21"/>
            <p:cNvSpPr/>
            <p:nvPr/>
          </p:nvSpPr>
          <p:spPr>
            <a:xfrm>
              <a:off x="6200150" y="2120425"/>
              <a:ext cx="39025" cy="73825"/>
            </a:xfrm>
            <a:custGeom>
              <a:avLst/>
              <a:gdLst/>
              <a:ahLst/>
              <a:cxnLst/>
              <a:rect l="l" t="t" r="r" b="b"/>
              <a:pathLst>
                <a:path w="1561" h="2953" extrusionOk="0">
                  <a:moveTo>
                    <a:pt x="1357" y="1"/>
                  </a:moveTo>
                  <a:cubicBezTo>
                    <a:pt x="1290" y="1"/>
                    <a:pt x="1224" y="35"/>
                    <a:pt x="1197" y="115"/>
                  </a:cubicBezTo>
                  <a:cubicBezTo>
                    <a:pt x="897" y="1008"/>
                    <a:pt x="520" y="1873"/>
                    <a:pt x="71" y="2701"/>
                  </a:cubicBezTo>
                  <a:cubicBezTo>
                    <a:pt x="1" y="2832"/>
                    <a:pt x="117" y="2953"/>
                    <a:pt x="229" y="2953"/>
                  </a:cubicBezTo>
                  <a:cubicBezTo>
                    <a:pt x="280" y="2953"/>
                    <a:pt x="329" y="2929"/>
                    <a:pt x="361" y="2870"/>
                  </a:cubicBezTo>
                  <a:cubicBezTo>
                    <a:pt x="823" y="2016"/>
                    <a:pt x="1211" y="1125"/>
                    <a:pt x="1519" y="205"/>
                  </a:cubicBezTo>
                  <a:cubicBezTo>
                    <a:pt x="1561" y="82"/>
                    <a:pt x="1459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15" name="Google Shape;11715;p21"/>
            <p:cNvSpPr/>
            <p:nvPr/>
          </p:nvSpPr>
          <p:spPr>
            <a:xfrm>
              <a:off x="6253450" y="2100725"/>
              <a:ext cx="38350" cy="85375"/>
            </a:xfrm>
            <a:custGeom>
              <a:avLst/>
              <a:gdLst/>
              <a:ahLst/>
              <a:cxnLst/>
              <a:rect l="l" t="t" r="r" b="b"/>
              <a:pathLst>
                <a:path w="1534" h="3415" extrusionOk="0">
                  <a:moveTo>
                    <a:pt x="254" y="1"/>
                  </a:moveTo>
                  <a:cubicBezTo>
                    <a:pt x="118" y="1"/>
                    <a:pt x="0" y="169"/>
                    <a:pt x="128" y="280"/>
                  </a:cubicBezTo>
                  <a:cubicBezTo>
                    <a:pt x="980" y="1001"/>
                    <a:pt x="1170" y="2224"/>
                    <a:pt x="569" y="3169"/>
                  </a:cubicBezTo>
                  <a:cubicBezTo>
                    <a:pt x="489" y="3295"/>
                    <a:pt x="604" y="3415"/>
                    <a:pt x="721" y="3415"/>
                  </a:cubicBezTo>
                  <a:cubicBezTo>
                    <a:pt x="772" y="3415"/>
                    <a:pt x="824" y="3392"/>
                    <a:pt x="859" y="3336"/>
                  </a:cubicBezTo>
                  <a:cubicBezTo>
                    <a:pt x="1533" y="2276"/>
                    <a:pt x="1324" y="858"/>
                    <a:pt x="365" y="43"/>
                  </a:cubicBezTo>
                  <a:cubicBezTo>
                    <a:pt x="330" y="13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16" name="Google Shape;11716;p21"/>
            <p:cNvSpPr/>
            <p:nvPr/>
          </p:nvSpPr>
          <p:spPr>
            <a:xfrm>
              <a:off x="6288650" y="2084125"/>
              <a:ext cx="48175" cy="42225"/>
            </a:xfrm>
            <a:custGeom>
              <a:avLst/>
              <a:gdLst/>
              <a:ahLst/>
              <a:cxnLst/>
              <a:rect l="l" t="t" r="r" b="b"/>
              <a:pathLst>
                <a:path w="1927" h="1689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cubicBezTo>
                    <a:pt x="456" y="344"/>
                    <a:pt x="639" y="544"/>
                    <a:pt x="682" y="776"/>
                  </a:cubicBezTo>
                  <a:cubicBezTo>
                    <a:pt x="731" y="1034"/>
                    <a:pt x="475" y="1165"/>
                    <a:pt x="502" y="1400"/>
                  </a:cubicBezTo>
                  <a:cubicBezTo>
                    <a:pt x="529" y="1623"/>
                    <a:pt x="748" y="1689"/>
                    <a:pt x="1000" y="1689"/>
                  </a:cubicBezTo>
                  <a:cubicBezTo>
                    <a:pt x="1277" y="1689"/>
                    <a:pt x="1592" y="1610"/>
                    <a:pt x="1733" y="1574"/>
                  </a:cubicBezTo>
                  <a:cubicBezTo>
                    <a:pt x="1926" y="1524"/>
                    <a:pt x="1865" y="1244"/>
                    <a:pt x="1690" y="1244"/>
                  </a:cubicBezTo>
                  <a:cubicBezTo>
                    <a:pt x="1676" y="1244"/>
                    <a:pt x="1660" y="1246"/>
                    <a:pt x="1645" y="1250"/>
                  </a:cubicBezTo>
                  <a:cubicBezTo>
                    <a:pt x="1460" y="1300"/>
                    <a:pt x="1271" y="1328"/>
                    <a:pt x="1080" y="1336"/>
                  </a:cubicBezTo>
                  <a:cubicBezTo>
                    <a:pt x="1068" y="1336"/>
                    <a:pt x="996" y="1340"/>
                    <a:pt x="940" y="1340"/>
                  </a:cubicBezTo>
                  <a:cubicBezTo>
                    <a:pt x="905" y="1340"/>
                    <a:pt x="877" y="1338"/>
                    <a:pt x="874" y="1333"/>
                  </a:cubicBezTo>
                  <a:cubicBezTo>
                    <a:pt x="865" y="1310"/>
                    <a:pt x="929" y="1246"/>
                    <a:pt x="941" y="1223"/>
                  </a:cubicBezTo>
                  <a:cubicBezTo>
                    <a:pt x="1024" y="1058"/>
                    <a:pt x="1047" y="867"/>
                    <a:pt x="1005" y="687"/>
                  </a:cubicBezTo>
                  <a:cubicBezTo>
                    <a:pt x="921" y="306"/>
                    <a:pt x="609" y="15"/>
                    <a:pt x="215" y="1"/>
                  </a:cubicBez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1717" name="Google Shape;11717;p21"/>
          <p:cNvSpPr/>
          <p:nvPr/>
        </p:nvSpPr>
        <p:spPr>
          <a:xfrm rot="-9985088" flipH="1">
            <a:off x="-1167930" y="355217"/>
            <a:ext cx="10619280" cy="6375612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1718" name="Google Shape;11718;p21"/>
          <p:cNvSpPr txBox="1">
            <a:spLocks noGrp="1"/>
          </p:cNvSpPr>
          <p:nvPr>
            <p:ph type="subTitle" idx="1"/>
          </p:nvPr>
        </p:nvSpPr>
        <p:spPr>
          <a:xfrm>
            <a:off x="5308300" y="3184200"/>
            <a:ext cx="3120600" cy="9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1719" name="Google Shape;11719;p21"/>
          <p:cNvSpPr txBox="1">
            <a:spLocks noGrp="1"/>
          </p:cNvSpPr>
          <p:nvPr>
            <p:ph type="title"/>
          </p:nvPr>
        </p:nvSpPr>
        <p:spPr>
          <a:xfrm>
            <a:off x="5308300" y="2503300"/>
            <a:ext cx="3120600" cy="680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311451758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 preserve="1">
  <p:cSld name="Title and text 4">
    <p:spTree>
      <p:nvGrpSpPr>
        <p:cNvPr id="1" name="Shape 11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21" name="Google Shape;11721;p22"/>
          <p:cNvGrpSpPr/>
          <p:nvPr/>
        </p:nvGrpSpPr>
        <p:grpSpPr>
          <a:xfrm>
            <a:off x="-81328" y="-7"/>
            <a:ext cx="8080147" cy="5272612"/>
            <a:chOff x="3282475" y="1530550"/>
            <a:chExt cx="4017575" cy="2621625"/>
          </a:xfrm>
        </p:grpSpPr>
        <p:sp>
          <p:nvSpPr>
            <p:cNvPr id="11722" name="Google Shape;11722;p22"/>
            <p:cNvSpPr/>
            <p:nvPr/>
          </p:nvSpPr>
          <p:spPr>
            <a:xfrm>
              <a:off x="3838900" y="1649750"/>
              <a:ext cx="38475" cy="1023650"/>
            </a:xfrm>
            <a:custGeom>
              <a:avLst/>
              <a:gdLst/>
              <a:ahLst/>
              <a:cxnLst/>
              <a:rect l="l" t="t" r="r" b="b"/>
              <a:pathLst>
                <a:path w="1539" h="40946" extrusionOk="0">
                  <a:moveTo>
                    <a:pt x="163" y="1"/>
                  </a:moveTo>
                  <a:cubicBezTo>
                    <a:pt x="80" y="1"/>
                    <a:pt x="0" y="54"/>
                    <a:pt x="9" y="162"/>
                  </a:cubicBezTo>
                  <a:cubicBezTo>
                    <a:pt x="1038" y="13689"/>
                    <a:pt x="1205" y="27227"/>
                    <a:pt x="811" y="40783"/>
                  </a:cubicBezTo>
                  <a:cubicBezTo>
                    <a:pt x="808" y="40891"/>
                    <a:pt x="890" y="40946"/>
                    <a:pt x="974" y="40946"/>
                  </a:cubicBezTo>
                  <a:cubicBezTo>
                    <a:pt x="1058" y="40946"/>
                    <a:pt x="1144" y="40891"/>
                    <a:pt x="1147" y="40783"/>
                  </a:cubicBezTo>
                  <a:cubicBezTo>
                    <a:pt x="1539" y="27227"/>
                    <a:pt x="1374" y="13689"/>
                    <a:pt x="343" y="162"/>
                  </a:cubicBezTo>
                  <a:cubicBezTo>
                    <a:pt x="335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23" name="Google Shape;11723;p22"/>
            <p:cNvSpPr/>
            <p:nvPr/>
          </p:nvSpPr>
          <p:spPr>
            <a:xfrm>
              <a:off x="3338475" y="2162950"/>
              <a:ext cx="1018725" cy="19675"/>
            </a:xfrm>
            <a:custGeom>
              <a:avLst/>
              <a:gdLst/>
              <a:ahLst/>
              <a:cxnLst/>
              <a:rect l="l" t="t" r="r" b="b"/>
              <a:pathLst>
                <a:path w="40749" h="787" extrusionOk="0">
                  <a:moveTo>
                    <a:pt x="207" y="1"/>
                  </a:moveTo>
                  <a:cubicBezTo>
                    <a:pt x="0" y="1"/>
                    <a:pt x="3" y="326"/>
                    <a:pt x="215" y="335"/>
                  </a:cubicBezTo>
                  <a:cubicBezTo>
                    <a:pt x="7159" y="636"/>
                    <a:pt x="14105" y="787"/>
                    <a:pt x="21052" y="787"/>
                  </a:cubicBezTo>
                  <a:cubicBezTo>
                    <a:pt x="27544" y="787"/>
                    <a:pt x="34037" y="655"/>
                    <a:pt x="40532" y="393"/>
                  </a:cubicBezTo>
                  <a:cubicBezTo>
                    <a:pt x="40744" y="384"/>
                    <a:pt x="40748" y="57"/>
                    <a:pt x="40539" y="57"/>
                  </a:cubicBezTo>
                  <a:cubicBezTo>
                    <a:pt x="40537" y="57"/>
                    <a:pt x="40534" y="57"/>
                    <a:pt x="40532" y="57"/>
                  </a:cubicBezTo>
                  <a:cubicBezTo>
                    <a:pt x="34038" y="321"/>
                    <a:pt x="27543" y="452"/>
                    <a:pt x="21046" y="452"/>
                  </a:cubicBezTo>
                  <a:cubicBezTo>
                    <a:pt x="14104" y="452"/>
                    <a:pt x="7161" y="302"/>
                    <a:pt x="215" y="1"/>
                  </a:cubicBezTo>
                  <a:cubicBezTo>
                    <a:pt x="212" y="1"/>
                    <a:pt x="20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24" name="Google Shape;11724;p22"/>
            <p:cNvSpPr/>
            <p:nvPr/>
          </p:nvSpPr>
          <p:spPr>
            <a:xfrm>
              <a:off x="3809900" y="1555050"/>
              <a:ext cx="53625" cy="61025"/>
            </a:xfrm>
            <a:custGeom>
              <a:avLst/>
              <a:gdLst/>
              <a:ahLst/>
              <a:cxnLst/>
              <a:rect l="l" t="t" r="r" b="b"/>
              <a:pathLst>
                <a:path w="2145" h="2441" extrusionOk="0">
                  <a:moveTo>
                    <a:pt x="1675" y="0"/>
                  </a:moveTo>
                  <a:cubicBezTo>
                    <a:pt x="1625" y="0"/>
                    <a:pt x="1573" y="25"/>
                    <a:pt x="1535" y="81"/>
                  </a:cubicBezTo>
                  <a:lnTo>
                    <a:pt x="1192" y="577"/>
                  </a:lnTo>
                  <a:cubicBezTo>
                    <a:pt x="1126" y="672"/>
                    <a:pt x="1028" y="900"/>
                    <a:pt x="934" y="949"/>
                  </a:cubicBezTo>
                  <a:cubicBezTo>
                    <a:pt x="867" y="983"/>
                    <a:pt x="809" y="998"/>
                    <a:pt x="759" y="998"/>
                  </a:cubicBezTo>
                  <a:cubicBezTo>
                    <a:pt x="435" y="998"/>
                    <a:pt x="431" y="369"/>
                    <a:pt x="346" y="170"/>
                  </a:cubicBezTo>
                  <a:cubicBezTo>
                    <a:pt x="320" y="107"/>
                    <a:pt x="273" y="81"/>
                    <a:pt x="224" y="81"/>
                  </a:cubicBezTo>
                  <a:cubicBezTo>
                    <a:pt x="118" y="81"/>
                    <a:pt x="0" y="204"/>
                    <a:pt x="57" y="338"/>
                  </a:cubicBezTo>
                  <a:lnTo>
                    <a:pt x="57" y="339"/>
                  </a:lnTo>
                  <a:cubicBezTo>
                    <a:pt x="210" y="698"/>
                    <a:pt x="166" y="1442"/>
                    <a:pt x="731" y="1442"/>
                  </a:cubicBezTo>
                  <a:cubicBezTo>
                    <a:pt x="744" y="1442"/>
                    <a:pt x="758" y="1441"/>
                    <a:pt x="772" y="1440"/>
                  </a:cubicBezTo>
                  <a:cubicBezTo>
                    <a:pt x="961" y="1430"/>
                    <a:pt x="1077" y="1308"/>
                    <a:pt x="1187" y="1166"/>
                  </a:cubicBezTo>
                  <a:cubicBezTo>
                    <a:pt x="1324" y="992"/>
                    <a:pt x="1449" y="807"/>
                    <a:pt x="1573" y="621"/>
                  </a:cubicBezTo>
                  <a:lnTo>
                    <a:pt x="1573" y="621"/>
                  </a:lnTo>
                  <a:lnTo>
                    <a:pt x="1796" y="2282"/>
                  </a:lnTo>
                  <a:cubicBezTo>
                    <a:pt x="1810" y="2387"/>
                    <a:pt x="1902" y="2440"/>
                    <a:pt x="1985" y="2440"/>
                  </a:cubicBezTo>
                  <a:cubicBezTo>
                    <a:pt x="2069" y="2440"/>
                    <a:pt x="2145" y="2388"/>
                    <a:pt x="2131" y="2282"/>
                  </a:cubicBezTo>
                  <a:cubicBezTo>
                    <a:pt x="2037" y="1576"/>
                    <a:pt x="1941" y="870"/>
                    <a:pt x="1846" y="165"/>
                  </a:cubicBezTo>
                  <a:cubicBezTo>
                    <a:pt x="1833" y="64"/>
                    <a:pt x="1756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25" name="Google Shape;11725;p22"/>
            <p:cNvSpPr/>
            <p:nvPr/>
          </p:nvSpPr>
          <p:spPr>
            <a:xfrm>
              <a:off x="4388200" y="2140575"/>
              <a:ext cx="51625" cy="43100"/>
            </a:xfrm>
            <a:custGeom>
              <a:avLst/>
              <a:gdLst/>
              <a:ahLst/>
              <a:cxnLst/>
              <a:rect l="l" t="t" r="r" b="b"/>
              <a:pathLst>
                <a:path w="2065" h="1724" extrusionOk="0">
                  <a:moveTo>
                    <a:pt x="228" y="1"/>
                  </a:moveTo>
                  <a:cubicBezTo>
                    <a:pt x="91" y="1"/>
                    <a:pt x="1" y="218"/>
                    <a:pt x="147" y="319"/>
                  </a:cubicBezTo>
                  <a:cubicBezTo>
                    <a:pt x="716" y="713"/>
                    <a:pt x="1241" y="1167"/>
                    <a:pt x="1714" y="1672"/>
                  </a:cubicBezTo>
                  <a:cubicBezTo>
                    <a:pt x="1748" y="1709"/>
                    <a:pt x="1787" y="1724"/>
                    <a:pt x="1825" y="1724"/>
                  </a:cubicBezTo>
                  <a:cubicBezTo>
                    <a:pt x="1951" y="1724"/>
                    <a:pt x="2064" y="1557"/>
                    <a:pt x="1950" y="1436"/>
                  </a:cubicBezTo>
                  <a:cubicBezTo>
                    <a:pt x="1458" y="911"/>
                    <a:pt x="909" y="440"/>
                    <a:pt x="317" y="31"/>
                  </a:cubicBezTo>
                  <a:cubicBezTo>
                    <a:pt x="286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26" name="Google Shape;11726;p22"/>
            <p:cNvSpPr/>
            <p:nvPr/>
          </p:nvSpPr>
          <p:spPr>
            <a:xfrm>
              <a:off x="4383300" y="2134375"/>
              <a:ext cx="53150" cy="65075"/>
            </a:xfrm>
            <a:custGeom>
              <a:avLst/>
              <a:gdLst/>
              <a:ahLst/>
              <a:cxnLst/>
              <a:rect l="l" t="t" r="r" b="b"/>
              <a:pathLst>
                <a:path w="2126" h="2603" extrusionOk="0">
                  <a:moveTo>
                    <a:pt x="1894" y="1"/>
                  </a:moveTo>
                  <a:cubicBezTo>
                    <a:pt x="1857" y="1"/>
                    <a:pt x="1818" y="17"/>
                    <a:pt x="1785" y="56"/>
                  </a:cubicBezTo>
                  <a:cubicBezTo>
                    <a:pt x="1175" y="790"/>
                    <a:pt x="606" y="1559"/>
                    <a:pt x="83" y="2357"/>
                  </a:cubicBezTo>
                  <a:cubicBezTo>
                    <a:pt x="1" y="2483"/>
                    <a:pt x="117" y="2603"/>
                    <a:pt x="234" y="2603"/>
                  </a:cubicBezTo>
                  <a:cubicBezTo>
                    <a:pt x="285" y="2603"/>
                    <a:pt x="337" y="2580"/>
                    <a:pt x="372" y="2526"/>
                  </a:cubicBezTo>
                  <a:cubicBezTo>
                    <a:pt x="879" y="1751"/>
                    <a:pt x="1430" y="1005"/>
                    <a:pt x="2021" y="293"/>
                  </a:cubicBezTo>
                  <a:cubicBezTo>
                    <a:pt x="2126" y="168"/>
                    <a:pt x="2015" y="1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27" name="Google Shape;11727;p22"/>
            <p:cNvSpPr/>
            <p:nvPr/>
          </p:nvSpPr>
          <p:spPr>
            <a:xfrm>
              <a:off x="3961375" y="2150450"/>
              <a:ext cx="11200" cy="68025"/>
            </a:xfrm>
            <a:custGeom>
              <a:avLst/>
              <a:gdLst/>
              <a:ahLst/>
              <a:cxnLst/>
              <a:rect l="l" t="t" r="r" b="b"/>
              <a:pathLst>
                <a:path w="448" h="272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lnTo>
                    <a:pt x="108" y="2560"/>
                  </a:lnTo>
                  <a:cubicBezTo>
                    <a:pt x="113" y="2667"/>
                    <a:pt x="199" y="2721"/>
                    <a:pt x="283" y="2721"/>
                  </a:cubicBezTo>
                  <a:cubicBezTo>
                    <a:pt x="366" y="2721"/>
                    <a:pt x="447" y="2668"/>
                    <a:pt x="442" y="2560"/>
                  </a:cubicBezTo>
                  <a:lnTo>
                    <a:pt x="340" y="162"/>
                  </a:ln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28" name="Google Shape;11728;p22"/>
            <p:cNvSpPr/>
            <p:nvPr/>
          </p:nvSpPr>
          <p:spPr>
            <a:xfrm>
              <a:off x="3832625" y="2090125"/>
              <a:ext cx="53075" cy="9625"/>
            </a:xfrm>
            <a:custGeom>
              <a:avLst/>
              <a:gdLst/>
              <a:ahLst/>
              <a:cxnLst/>
              <a:rect l="l" t="t" r="r" b="b"/>
              <a:pathLst>
                <a:path w="2123" h="385" extrusionOk="0">
                  <a:moveTo>
                    <a:pt x="210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906" y="385"/>
                  </a:lnTo>
                  <a:cubicBezTo>
                    <a:pt x="1908" y="385"/>
                    <a:pt x="1909" y="385"/>
                    <a:pt x="1911" y="385"/>
                  </a:cubicBezTo>
                  <a:cubicBezTo>
                    <a:pt x="2122" y="385"/>
                    <a:pt x="2119" y="55"/>
                    <a:pt x="1906" y="49"/>
                  </a:cubicBezTo>
                  <a:lnTo>
                    <a:pt x="215" y="0"/>
                  </a:lnTo>
                  <a:cubicBezTo>
                    <a:pt x="213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29" name="Google Shape;11729;p22"/>
            <p:cNvSpPr/>
            <p:nvPr/>
          </p:nvSpPr>
          <p:spPr>
            <a:xfrm>
              <a:off x="4066700" y="2146475"/>
              <a:ext cx="10075" cy="60925"/>
            </a:xfrm>
            <a:custGeom>
              <a:avLst/>
              <a:gdLst/>
              <a:ahLst/>
              <a:cxnLst/>
              <a:rect l="l" t="t" r="r" b="b"/>
              <a:pathLst>
                <a:path w="403" h="2437" extrusionOk="0">
                  <a:moveTo>
                    <a:pt x="237" y="0"/>
                  </a:moveTo>
                  <a:cubicBezTo>
                    <a:pt x="154" y="0"/>
                    <a:pt x="68" y="54"/>
                    <a:pt x="64" y="163"/>
                  </a:cubicBezTo>
                  <a:cubicBezTo>
                    <a:pt x="45" y="866"/>
                    <a:pt x="23" y="1571"/>
                    <a:pt x="3" y="2275"/>
                  </a:cubicBezTo>
                  <a:cubicBezTo>
                    <a:pt x="0" y="2383"/>
                    <a:pt x="82" y="2437"/>
                    <a:pt x="166" y="2437"/>
                  </a:cubicBezTo>
                  <a:cubicBezTo>
                    <a:pt x="249" y="2437"/>
                    <a:pt x="334" y="2383"/>
                    <a:pt x="337" y="2275"/>
                  </a:cubicBezTo>
                  <a:cubicBezTo>
                    <a:pt x="359" y="1571"/>
                    <a:pt x="379" y="866"/>
                    <a:pt x="400" y="163"/>
                  </a:cubicBezTo>
                  <a:cubicBezTo>
                    <a:pt x="403" y="54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0" name="Google Shape;11730;p22"/>
            <p:cNvSpPr/>
            <p:nvPr/>
          </p:nvSpPr>
          <p:spPr>
            <a:xfrm>
              <a:off x="4169300" y="2156575"/>
              <a:ext cx="11800" cy="46850"/>
            </a:xfrm>
            <a:custGeom>
              <a:avLst/>
              <a:gdLst/>
              <a:ahLst/>
              <a:cxnLst/>
              <a:rect l="l" t="t" r="r" b="b"/>
              <a:pathLst>
                <a:path w="472" h="1874" extrusionOk="0">
                  <a:moveTo>
                    <a:pt x="163" y="1"/>
                  </a:moveTo>
                  <a:cubicBezTo>
                    <a:pt x="80" y="1"/>
                    <a:pt x="0" y="54"/>
                    <a:pt x="9" y="161"/>
                  </a:cubicBezTo>
                  <a:lnTo>
                    <a:pt x="129" y="1713"/>
                  </a:lnTo>
                  <a:cubicBezTo>
                    <a:pt x="137" y="1820"/>
                    <a:pt x="225" y="1873"/>
                    <a:pt x="309" y="1873"/>
                  </a:cubicBezTo>
                  <a:cubicBezTo>
                    <a:pt x="392" y="1873"/>
                    <a:pt x="472" y="1820"/>
                    <a:pt x="463" y="1713"/>
                  </a:cubicBezTo>
                  <a:lnTo>
                    <a:pt x="343" y="161"/>
                  </a:lnTo>
                  <a:cubicBezTo>
                    <a:pt x="335" y="54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1" name="Google Shape;11731;p22"/>
            <p:cNvSpPr/>
            <p:nvPr/>
          </p:nvSpPr>
          <p:spPr>
            <a:xfrm>
              <a:off x="4261250" y="2148775"/>
              <a:ext cx="15450" cy="57350"/>
            </a:xfrm>
            <a:custGeom>
              <a:avLst/>
              <a:gdLst/>
              <a:ahLst/>
              <a:cxnLst/>
              <a:rect l="l" t="t" r="r" b="b"/>
              <a:pathLst>
                <a:path w="618" h="2294" extrusionOk="0">
                  <a:moveTo>
                    <a:pt x="160" y="0"/>
                  </a:moveTo>
                  <a:cubicBezTo>
                    <a:pt x="77" y="0"/>
                    <a:pt x="1" y="53"/>
                    <a:pt x="15" y="159"/>
                  </a:cubicBezTo>
                  <a:cubicBezTo>
                    <a:pt x="100" y="818"/>
                    <a:pt x="184" y="1475"/>
                    <a:pt x="269" y="2134"/>
                  </a:cubicBezTo>
                  <a:cubicBezTo>
                    <a:pt x="283" y="2240"/>
                    <a:pt x="375" y="2293"/>
                    <a:pt x="458" y="2293"/>
                  </a:cubicBezTo>
                  <a:cubicBezTo>
                    <a:pt x="542" y="2293"/>
                    <a:pt x="618" y="2241"/>
                    <a:pt x="603" y="2134"/>
                  </a:cubicBezTo>
                  <a:cubicBezTo>
                    <a:pt x="520" y="1475"/>
                    <a:pt x="434" y="818"/>
                    <a:pt x="349" y="159"/>
                  </a:cubicBezTo>
                  <a:cubicBezTo>
                    <a:pt x="335" y="53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2" name="Google Shape;11732;p22"/>
            <p:cNvSpPr/>
            <p:nvPr/>
          </p:nvSpPr>
          <p:spPr>
            <a:xfrm>
              <a:off x="3832450" y="1975725"/>
              <a:ext cx="74200" cy="14725"/>
            </a:xfrm>
            <a:custGeom>
              <a:avLst/>
              <a:gdLst/>
              <a:ahLst/>
              <a:cxnLst/>
              <a:rect l="l" t="t" r="r" b="b"/>
              <a:pathLst>
                <a:path w="2968" h="589" extrusionOk="0">
                  <a:moveTo>
                    <a:pt x="2772" y="1"/>
                  </a:moveTo>
                  <a:cubicBezTo>
                    <a:pt x="2766" y="1"/>
                    <a:pt x="2760" y="1"/>
                    <a:pt x="2753" y="2"/>
                  </a:cubicBezTo>
                  <a:lnTo>
                    <a:pt x="213" y="253"/>
                  </a:lnTo>
                  <a:cubicBezTo>
                    <a:pt x="8" y="274"/>
                    <a:pt x="0" y="588"/>
                    <a:pt x="194" y="588"/>
                  </a:cubicBezTo>
                  <a:cubicBezTo>
                    <a:pt x="200" y="588"/>
                    <a:pt x="207" y="588"/>
                    <a:pt x="213" y="587"/>
                  </a:cubicBezTo>
                  <a:lnTo>
                    <a:pt x="2753" y="336"/>
                  </a:lnTo>
                  <a:cubicBezTo>
                    <a:pt x="2959" y="315"/>
                    <a:pt x="2968" y="1"/>
                    <a:pt x="27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3" name="Google Shape;11733;p22"/>
            <p:cNvSpPr/>
            <p:nvPr/>
          </p:nvSpPr>
          <p:spPr>
            <a:xfrm>
              <a:off x="3813575" y="1858375"/>
              <a:ext cx="78825" cy="20175"/>
            </a:xfrm>
            <a:custGeom>
              <a:avLst/>
              <a:gdLst/>
              <a:ahLst/>
              <a:cxnLst/>
              <a:rect l="l" t="t" r="r" b="b"/>
              <a:pathLst>
                <a:path w="3153" h="807" extrusionOk="0">
                  <a:moveTo>
                    <a:pt x="2961" y="1"/>
                  </a:moveTo>
                  <a:cubicBezTo>
                    <a:pt x="2953" y="1"/>
                    <a:pt x="2946" y="1"/>
                    <a:pt x="2938" y="2"/>
                  </a:cubicBezTo>
                  <a:cubicBezTo>
                    <a:pt x="2016" y="110"/>
                    <a:pt x="1099" y="269"/>
                    <a:pt x="195" y="478"/>
                  </a:cubicBezTo>
                  <a:cubicBezTo>
                    <a:pt x="0" y="523"/>
                    <a:pt x="63" y="806"/>
                    <a:pt x="241" y="806"/>
                  </a:cubicBezTo>
                  <a:cubicBezTo>
                    <a:pt x="255" y="806"/>
                    <a:pt x="269" y="805"/>
                    <a:pt x="283" y="801"/>
                  </a:cubicBezTo>
                  <a:cubicBezTo>
                    <a:pt x="1159" y="597"/>
                    <a:pt x="2045" y="443"/>
                    <a:pt x="2938" y="336"/>
                  </a:cubicBezTo>
                  <a:cubicBezTo>
                    <a:pt x="3142" y="313"/>
                    <a:pt x="3152" y="1"/>
                    <a:pt x="2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4" name="Google Shape;11734;p22"/>
            <p:cNvSpPr/>
            <p:nvPr/>
          </p:nvSpPr>
          <p:spPr>
            <a:xfrm>
              <a:off x="3817900" y="1748725"/>
              <a:ext cx="56625" cy="11375"/>
            </a:xfrm>
            <a:custGeom>
              <a:avLst/>
              <a:gdLst/>
              <a:ahLst/>
              <a:cxnLst/>
              <a:rect l="l" t="t" r="r" b="b"/>
              <a:pathLst>
                <a:path w="2265" h="455" extrusionOk="0">
                  <a:moveTo>
                    <a:pt x="2062" y="1"/>
                  </a:moveTo>
                  <a:cubicBezTo>
                    <a:pt x="2058" y="1"/>
                    <a:pt x="2053" y="1"/>
                    <a:pt x="2049" y="1"/>
                  </a:cubicBezTo>
                  <a:lnTo>
                    <a:pt x="216" y="120"/>
                  </a:lnTo>
                  <a:cubicBezTo>
                    <a:pt x="6" y="133"/>
                    <a:pt x="1" y="454"/>
                    <a:pt x="203" y="454"/>
                  </a:cubicBezTo>
                  <a:cubicBezTo>
                    <a:pt x="207" y="454"/>
                    <a:pt x="211" y="454"/>
                    <a:pt x="216" y="454"/>
                  </a:cubicBezTo>
                  <a:lnTo>
                    <a:pt x="2049" y="337"/>
                  </a:lnTo>
                  <a:cubicBezTo>
                    <a:pt x="2258" y="323"/>
                    <a:pt x="2264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5" name="Google Shape;11735;p22"/>
            <p:cNvSpPr/>
            <p:nvPr/>
          </p:nvSpPr>
          <p:spPr>
            <a:xfrm>
              <a:off x="3848675" y="1736475"/>
              <a:ext cx="416675" cy="447200"/>
            </a:xfrm>
            <a:custGeom>
              <a:avLst/>
              <a:gdLst/>
              <a:ahLst/>
              <a:cxnLst/>
              <a:rect l="l" t="t" r="r" b="b"/>
              <a:pathLst>
                <a:path w="16667" h="17888" extrusionOk="0">
                  <a:moveTo>
                    <a:pt x="8587" y="0"/>
                  </a:moveTo>
                  <a:cubicBezTo>
                    <a:pt x="6580" y="0"/>
                    <a:pt x="5456" y="6540"/>
                    <a:pt x="5169" y="7589"/>
                  </a:cubicBezTo>
                  <a:cubicBezTo>
                    <a:pt x="4235" y="10996"/>
                    <a:pt x="3610" y="15734"/>
                    <a:pt x="164" y="17577"/>
                  </a:cubicBezTo>
                  <a:cubicBezTo>
                    <a:pt x="1" y="17664"/>
                    <a:pt x="101" y="17888"/>
                    <a:pt x="253" y="17888"/>
                  </a:cubicBezTo>
                  <a:cubicBezTo>
                    <a:pt x="278" y="17888"/>
                    <a:pt x="305" y="17881"/>
                    <a:pt x="333" y="17867"/>
                  </a:cubicBezTo>
                  <a:cubicBezTo>
                    <a:pt x="2601" y="16653"/>
                    <a:pt x="3620" y="14235"/>
                    <a:pt x="4327" y="11884"/>
                  </a:cubicBezTo>
                  <a:cubicBezTo>
                    <a:pt x="4830" y="10214"/>
                    <a:pt x="5260" y="8521"/>
                    <a:pt x="5721" y="6840"/>
                  </a:cubicBezTo>
                  <a:cubicBezTo>
                    <a:pt x="6185" y="5145"/>
                    <a:pt x="6505" y="3289"/>
                    <a:pt x="7316" y="1717"/>
                  </a:cubicBezTo>
                  <a:cubicBezTo>
                    <a:pt x="7504" y="1353"/>
                    <a:pt x="7748" y="907"/>
                    <a:pt x="8070" y="650"/>
                  </a:cubicBezTo>
                  <a:cubicBezTo>
                    <a:pt x="8273" y="487"/>
                    <a:pt x="8464" y="421"/>
                    <a:pt x="8644" y="421"/>
                  </a:cubicBezTo>
                  <a:cubicBezTo>
                    <a:pt x="9030" y="421"/>
                    <a:pt x="9365" y="726"/>
                    <a:pt x="9659" y="1045"/>
                  </a:cubicBezTo>
                  <a:cubicBezTo>
                    <a:pt x="10242" y="1675"/>
                    <a:pt x="10575" y="2512"/>
                    <a:pt x="10797" y="3328"/>
                  </a:cubicBezTo>
                  <a:cubicBezTo>
                    <a:pt x="11276" y="5084"/>
                    <a:pt x="11372" y="6960"/>
                    <a:pt x="11591" y="8760"/>
                  </a:cubicBezTo>
                  <a:cubicBezTo>
                    <a:pt x="11737" y="9978"/>
                    <a:pt x="11681" y="14021"/>
                    <a:pt x="13674" y="14021"/>
                  </a:cubicBezTo>
                  <a:cubicBezTo>
                    <a:pt x="13821" y="14021"/>
                    <a:pt x="13979" y="13999"/>
                    <a:pt x="14149" y="13953"/>
                  </a:cubicBezTo>
                  <a:cubicBezTo>
                    <a:pt x="15563" y="13562"/>
                    <a:pt x="15775" y="11768"/>
                    <a:pt x="15987" y="10578"/>
                  </a:cubicBezTo>
                  <a:cubicBezTo>
                    <a:pt x="16327" y="8659"/>
                    <a:pt x="16545" y="6724"/>
                    <a:pt x="16660" y="4779"/>
                  </a:cubicBezTo>
                  <a:cubicBezTo>
                    <a:pt x="16666" y="4671"/>
                    <a:pt x="16586" y="4618"/>
                    <a:pt x="16503" y="4618"/>
                  </a:cubicBezTo>
                  <a:cubicBezTo>
                    <a:pt x="16419" y="4618"/>
                    <a:pt x="16332" y="4672"/>
                    <a:pt x="16325" y="4779"/>
                  </a:cubicBezTo>
                  <a:cubicBezTo>
                    <a:pt x="16190" y="7067"/>
                    <a:pt x="15996" y="9436"/>
                    <a:pt x="15438" y="11665"/>
                  </a:cubicBezTo>
                  <a:cubicBezTo>
                    <a:pt x="15250" y="12412"/>
                    <a:pt x="14954" y="13426"/>
                    <a:pt x="14060" y="13629"/>
                  </a:cubicBezTo>
                  <a:cubicBezTo>
                    <a:pt x="13943" y="13656"/>
                    <a:pt x="13833" y="13668"/>
                    <a:pt x="13731" y="13668"/>
                  </a:cubicBezTo>
                  <a:cubicBezTo>
                    <a:pt x="12915" y="13668"/>
                    <a:pt x="12573" y="12870"/>
                    <a:pt x="12390" y="12198"/>
                  </a:cubicBezTo>
                  <a:cubicBezTo>
                    <a:pt x="12128" y="11237"/>
                    <a:pt x="12097" y="10189"/>
                    <a:pt x="11978" y="9199"/>
                  </a:cubicBezTo>
                  <a:cubicBezTo>
                    <a:pt x="11746" y="7277"/>
                    <a:pt x="11645" y="5276"/>
                    <a:pt x="11162" y="3395"/>
                  </a:cubicBezTo>
                  <a:cubicBezTo>
                    <a:pt x="10855" y="2198"/>
                    <a:pt x="10239" y="674"/>
                    <a:pt x="9034" y="107"/>
                  </a:cubicBezTo>
                  <a:cubicBezTo>
                    <a:pt x="8880" y="34"/>
                    <a:pt x="8731" y="0"/>
                    <a:pt x="85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6" name="Google Shape;11736;p22"/>
            <p:cNvSpPr/>
            <p:nvPr/>
          </p:nvSpPr>
          <p:spPr>
            <a:xfrm>
              <a:off x="3949075" y="1964550"/>
              <a:ext cx="32525" cy="33325"/>
            </a:xfrm>
            <a:custGeom>
              <a:avLst/>
              <a:gdLst/>
              <a:ahLst/>
              <a:cxnLst/>
              <a:rect l="l" t="t" r="r" b="b"/>
              <a:pathLst>
                <a:path w="1301" h="1333" extrusionOk="0">
                  <a:moveTo>
                    <a:pt x="706" y="0"/>
                  </a:moveTo>
                  <a:cubicBezTo>
                    <a:pt x="661" y="0"/>
                    <a:pt x="615" y="7"/>
                    <a:pt x="567" y="20"/>
                  </a:cubicBezTo>
                  <a:cubicBezTo>
                    <a:pt x="157" y="134"/>
                    <a:pt x="1" y="679"/>
                    <a:pt x="189" y="1031"/>
                  </a:cubicBezTo>
                  <a:cubicBezTo>
                    <a:pt x="193" y="1039"/>
                    <a:pt x="197" y="1046"/>
                    <a:pt x="201" y="1053"/>
                  </a:cubicBezTo>
                  <a:lnTo>
                    <a:pt x="201" y="1053"/>
                  </a:lnTo>
                  <a:cubicBezTo>
                    <a:pt x="239" y="1124"/>
                    <a:pt x="290" y="1187"/>
                    <a:pt x="355" y="1236"/>
                  </a:cubicBezTo>
                  <a:cubicBezTo>
                    <a:pt x="435" y="1296"/>
                    <a:pt x="518" y="1326"/>
                    <a:pt x="600" y="1331"/>
                  </a:cubicBezTo>
                  <a:lnTo>
                    <a:pt x="600" y="1331"/>
                  </a:lnTo>
                  <a:cubicBezTo>
                    <a:pt x="614" y="1332"/>
                    <a:pt x="629" y="1333"/>
                    <a:pt x="643" y="1333"/>
                  </a:cubicBezTo>
                  <a:cubicBezTo>
                    <a:pt x="669" y="1333"/>
                    <a:pt x="696" y="1331"/>
                    <a:pt x="722" y="1326"/>
                  </a:cubicBezTo>
                  <a:cubicBezTo>
                    <a:pt x="950" y="1286"/>
                    <a:pt x="1096" y="1100"/>
                    <a:pt x="1221" y="922"/>
                  </a:cubicBezTo>
                  <a:cubicBezTo>
                    <a:pt x="1252" y="878"/>
                    <a:pt x="1258" y="835"/>
                    <a:pt x="1246" y="797"/>
                  </a:cubicBezTo>
                  <a:lnTo>
                    <a:pt x="1246" y="797"/>
                  </a:lnTo>
                  <a:cubicBezTo>
                    <a:pt x="1300" y="613"/>
                    <a:pt x="1291" y="411"/>
                    <a:pt x="1197" y="260"/>
                  </a:cubicBezTo>
                  <a:cubicBezTo>
                    <a:pt x="1123" y="139"/>
                    <a:pt x="1008" y="66"/>
                    <a:pt x="882" y="36"/>
                  </a:cubicBezTo>
                  <a:lnTo>
                    <a:pt x="882" y="36"/>
                  </a:lnTo>
                  <a:cubicBezTo>
                    <a:pt x="828" y="13"/>
                    <a:pt x="769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7" name="Google Shape;11737;p22"/>
            <p:cNvSpPr/>
            <p:nvPr/>
          </p:nvSpPr>
          <p:spPr>
            <a:xfrm>
              <a:off x="4048600" y="1728150"/>
              <a:ext cx="30400" cy="29750"/>
            </a:xfrm>
            <a:custGeom>
              <a:avLst/>
              <a:gdLst/>
              <a:ahLst/>
              <a:cxnLst/>
              <a:rect l="l" t="t" r="r" b="b"/>
              <a:pathLst>
                <a:path w="1216" h="1190" extrusionOk="0">
                  <a:moveTo>
                    <a:pt x="488" y="625"/>
                  </a:moveTo>
                  <a:cubicBezTo>
                    <a:pt x="518" y="662"/>
                    <a:pt x="566" y="681"/>
                    <a:pt x="615" y="681"/>
                  </a:cubicBezTo>
                  <a:cubicBezTo>
                    <a:pt x="660" y="681"/>
                    <a:pt x="705" y="666"/>
                    <a:pt x="739" y="636"/>
                  </a:cubicBezTo>
                  <a:lnTo>
                    <a:pt x="739" y="636"/>
                  </a:lnTo>
                  <a:cubicBezTo>
                    <a:pt x="750" y="665"/>
                    <a:pt x="751" y="697"/>
                    <a:pt x="738" y="727"/>
                  </a:cubicBezTo>
                  <a:lnTo>
                    <a:pt x="738" y="727"/>
                  </a:lnTo>
                  <a:cubicBezTo>
                    <a:pt x="721" y="735"/>
                    <a:pt x="702" y="741"/>
                    <a:pt x="682" y="745"/>
                  </a:cubicBezTo>
                  <a:cubicBezTo>
                    <a:pt x="670" y="747"/>
                    <a:pt x="658" y="748"/>
                    <a:pt x="647" y="748"/>
                  </a:cubicBezTo>
                  <a:cubicBezTo>
                    <a:pt x="573" y="748"/>
                    <a:pt x="512" y="705"/>
                    <a:pt x="480" y="648"/>
                  </a:cubicBezTo>
                  <a:lnTo>
                    <a:pt x="480" y="648"/>
                  </a:lnTo>
                  <a:cubicBezTo>
                    <a:pt x="483" y="642"/>
                    <a:pt x="485" y="636"/>
                    <a:pt x="486" y="630"/>
                  </a:cubicBezTo>
                  <a:cubicBezTo>
                    <a:pt x="487" y="628"/>
                    <a:pt x="487" y="627"/>
                    <a:pt x="488" y="625"/>
                  </a:cubicBezTo>
                  <a:close/>
                  <a:moveTo>
                    <a:pt x="611" y="0"/>
                  </a:moveTo>
                  <a:cubicBezTo>
                    <a:pt x="578" y="0"/>
                    <a:pt x="546" y="3"/>
                    <a:pt x="512" y="9"/>
                  </a:cubicBezTo>
                  <a:cubicBezTo>
                    <a:pt x="163" y="76"/>
                    <a:pt x="1" y="414"/>
                    <a:pt x="65" y="710"/>
                  </a:cubicBezTo>
                  <a:lnTo>
                    <a:pt x="65" y="710"/>
                  </a:lnTo>
                  <a:cubicBezTo>
                    <a:pt x="65" y="711"/>
                    <a:pt x="65" y="712"/>
                    <a:pt x="65" y="713"/>
                  </a:cubicBezTo>
                  <a:cubicBezTo>
                    <a:pt x="67" y="745"/>
                    <a:pt x="76" y="772"/>
                    <a:pt x="90" y="794"/>
                  </a:cubicBezTo>
                  <a:lnTo>
                    <a:pt x="90" y="794"/>
                  </a:lnTo>
                  <a:cubicBezTo>
                    <a:pt x="103" y="827"/>
                    <a:pt x="118" y="859"/>
                    <a:pt x="137" y="889"/>
                  </a:cubicBezTo>
                  <a:lnTo>
                    <a:pt x="137" y="889"/>
                  </a:lnTo>
                  <a:cubicBezTo>
                    <a:pt x="142" y="900"/>
                    <a:pt x="147" y="912"/>
                    <a:pt x="152" y="923"/>
                  </a:cubicBezTo>
                  <a:cubicBezTo>
                    <a:pt x="243" y="1108"/>
                    <a:pt x="409" y="1188"/>
                    <a:pt x="578" y="1188"/>
                  </a:cubicBezTo>
                  <a:cubicBezTo>
                    <a:pt x="584" y="1188"/>
                    <a:pt x="590" y="1188"/>
                    <a:pt x="595" y="1188"/>
                  </a:cubicBezTo>
                  <a:lnTo>
                    <a:pt x="595" y="1188"/>
                  </a:lnTo>
                  <a:cubicBezTo>
                    <a:pt x="610" y="1189"/>
                    <a:pt x="624" y="1189"/>
                    <a:pt x="638" y="1189"/>
                  </a:cubicBezTo>
                  <a:cubicBezTo>
                    <a:pt x="699" y="1189"/>
                    <a:pt x="760" y="1179"/>
                    <a:pt x="817" y="1160"/>
                  </a:cubicBezTo>
                  <a:cubicBezTo>
                    <a:pt x="1035" y="1082"/>
                    <a:pt x="1172" y="861"/>
                    <a:pt x="1176" y="635"/>
                  </a:cubicBezTo>
                  <a:lnTo>
                    <a:pt x="1176" y="635"/>
                  </a:lnTo>
                  <a:cubicBezTo>
                    <a:pt x="1215" y="322"/>
                    <a:pt x="945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8" name="Google Shape;11738;p22"/>
            <p:cNvSpPr/>
            <p:nvPr/>
          </p:nvSpPr>
          <p:spPr>
            <a:xfrm>
              <a:off x="4158975" y="2067350"/>
              <a:ext cx="28350" cy="29000"/>
            </a:xfrm>
            <a:custGeom>
              <a:avLst/>
              <a:gdLst/>
              <a:ahLst/>
              <a:cxnLst/>
              <a:rect l="l" t="t" r="r" b="b"/>
              <a:pathLst>
                <a:path w="1134" h="1160" extrusionOk="0">
                  <a:moveTo>
                    <a:pt x="594" y="1"/>
                  </a:moveTo>
                  <a:cubicBezTo>
                    <a:pt x="432" y="1"/>
                    <a:pt x="263" y="77"/>
                    <a:pt x="159" y="219"/>
                  </a:cubicBezTo>
                  <a:cubicBezTo>
                    <a:pt x="1" y="433"/>
                    <a:pt x="46" y="713"/>
                    <a:pt x="203" y="894"/>
                  </a:cubicBezTo>
                  <a:lnTo>
                    <a:pt x="203" y="894"/>
                  </a:lnTo>
                  <a:cubicBezTo>
                    <a:pt x="239" y="938"/>
                    <a:pt x="281" y="975"/>
                    <a:pt x="328" y="1005"/>
                  </a:cubicBezTo>
                  <a:lnTo>
                    <a:pt x="328" y="1005"/>
                  </a:lnTo>
                  <a:cubicBezTo>
                    <a:pt x="400" y="1096"/>
                    <a:pt x="502" y="1160"/>
                    <a:pt x="628" y="1160"/>
                  </a:cubicBezTo>
                  <a:cubicBezTo>
                    <a:pt x="723" y="1160"/>
                    <a:pt x="804" y="1123"/>
                    <a:pt x="871" y="1067"/>
                  </a:cubicBezTo>
                  <a:lnTo>
                    <a:pt x="871" y="1067"/>
                  </a:lnTo>
                  <a:cubicBezTo>
                    <a:pt x="883" y="1062"/>
                    <a:pt x="896" y="1057"/>
                    <a:pt x="908" y="1050"/>
                  </a:cubicBezTo>
                  <a:cubicBezTo>
                    <a:pt x="1029" y="988"/>
                    <a:pt x="1079" y="862"/>
                    <a:pt x="1089" y="732"/>
                  </a:cubicBezTo>
                  <a:lnTo>
                    <a:pt x="1089" y="732"/>
                  </a:lnTo>
                  <a:cubicBezTo>
                    <a:pt x="1100" y="694"/>
                    <a:pt x="1107" y="656"/>
                    <a:pt x="1109" y="617"/>
                  </a:cubicBezTo>
                  <a:lnTo>
                    <a:pt x="1109" y="617"/>
                  </a:lnTo>
                  <a:cubicBezTo>
                    <a:pt x="1133" y="488"/>
                    <a:pt x="1127" y="353"/>
                    <a:pt x="1067" y="239"/>
                  </a:cubicBezTo>
                  <a:cubicBezTo>
                    <a:pt x="1003" y="114"/>
                    <a:pt x="887" y="42"/>
                    <a:pt x="759" y="29"/>
                  </a:cubicBezTo>
                  <a:lnTo>
                    <a:pt x="759" y="29"/>
                  </a:lnTo>
                  <a:cubicBezTo>
                    <a:pt x="707" y="10"/>
                    <a:pt x="651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39" name="Google Shape;11739;p22"/>
            <p:cNvSpPr/>
            <p:nvPr/>
          </p:nvSpPr>
          <p:spPr>
            <a:xfrm>
              <a:off x="4242550" y="1848175"/>
              <a:ext cx="31850" cy="34200"/>
            </a:xfrm>
            <a:custGeom>
              <a:avLst/>
              <a:gdLst/>
              <a:ahLst/>
              <a:cxnLst/>
              <a:rect l="l" t="t" r="r" b="b"/>
              <a:pathLst>
                <a:path w="1274" h="1368" extrusionOk="0">
                  <a:moveTo>
                    <a:pt x="612" y="564"/>
                  </a:moveTo>
                  <a:cubicBezTo>
                    <a:pt x="625" y="564"/>
                    <a:pt x="637" y="570"/>
                    <a:pt x="649" y="579"/>
                  </a:cubicBezTo>
                  <a:lnTo>
                    <a:pt x="649" y="579"/>
                  </a:lnTo>
                  <a:cubicBezTo>
                    <a:pt x="636" y="588"/>
                    <a:pt x="620" y="596"/>
                    <a:pt x="601" y="602"/>
                  </a:cubicBezTo>
                  <a:cubicBezTo>
                    <a:pt x="586" y="607"/>
                    <a:pt x="573" y="609"/>
                    <a:pt x="560" y="609"/>
                  </a:cubicBezTo>
                  <a:cubicBezTo>
                    <a:pt x="559" y="609"/>
                    <a:pt x="558" y="609"/>
                    <a:pt x="557" y="609"/>
                  </a:cubicBezTo>
                  <a:lnTo>
                    <a:pt x="557" y="609"/>
                  </a:lnTo>
                  <a:cubicBezTo>
                    <a:pt x="573" y="577"/>
                    <a:pt x="593" y="564"/>
                    <a:pt x="612" y="564"/>
                  </a:cubicBezTo>
                  <a:close/>
                  <a:moveTo>
                    <a:pt x="503" y="0"/>
                  </a:moveTo>
                  <a:cubicBezTo>
                    <a:pt x="427" y="0"/>
                    <a:pt x="354" y="21"/>
                    <a:pt x="302" y="73"/>
                  </a:cubicBezTo>
                  <a:cubicBezTo>
                    <a:pt x="248" y="127"/>
                    <a:pt x="208" y="211"/>
                    <a:pt x="182" y="305"/>
                  </a:cubicBezTo>
                  <a:lnTo>
                    <a:pt x="182" y="305"/>
                  </a:lnTo>
                  <a:cubicBezTo>
                    <a:pt x="168" y="327"/>
                    <a:pt x="157" y="351"/>
                    <a:pt x="148" y="375"/>
                  </a:cubicBezTo>
                  <a:lnTo>
                    <a:pt x="148" y="375"/>
                  </a:lnTo>
                  <a:cubicBezTo>
                    <a:pt x="50" y="521"/>
                    <a:pt x="0" y="695"/>
                    <a:pt x="30" y="858"/>
                  </a:cubicBezTo>
                  <a:cubicBezTo>
                    <a:pt x="89" y="1173"/>
                    <a:pt x="363" y="1368"/>
                    <a:pt x="645" y="1368"/>
                  </a:cubicBezTo>
                  <a:cubicBezTo>
                    <a:pt x="789" y="1368"/>
                    <a:pt x="935" y="1317"/>
                    <a:pt x="1056" y="1206"/>
                  </a:cubicBezTo>
                  <a:cubicBezTo>
                    <a:pt x="1220" y="1056"/>
                    <a:pt x="1273" y="863"/>
                    <a:pt x="1243" y="681"/>
                  </a:cubicBezTo>
                  <a:lnTo>
                    <a:pt x="1243" y="681"/>
                  </a:lnTo>
                  <a:cubicBezTo>
                    <a:pt x="1263" y="438"/>
                    <a:pt x="1148" y="184"/>
                    <a:pt x="908" y="81"/>
                  </a:cubicBezTo>
                  <a:cubicBezTo>
                    <a:pt x="842" y="52"/>
                    <a:pt x="775" y="39"/>
                    <a:pt x="709" y="39"/>
                  </a:cubicBezTo>
                  <a:cubicBezTo>
                    <a:pt x="707" y="39"/>
                    <a:pt x="705" y="39"/>
                    <a:pt x="702" y="39"/>
                  </a:cubicBezTo>
                  <a:lnTo>
                    <a:pt x="702" y="39"/>
                  </a:lnTo>
                  <a:cubicBezTo>
                    <a:pt x="640" y="16"/>
                    <a:pt x="570" y="0"/>
                    <a:pt x="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0" name="Google Shape;11740;p22"/>
            <p:cNvSpPr/>
            <p:nvPr/>
          </p:nvSpPr>
          <p:spPr>
            <a:xfrm>
              <a:off x="3754600" y="215497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0"/>
                  </a:moveTo>
                  <a:cubicBezTo>
                    <a:pt x="175" y="0"/>
                    <a:pt x="90" y="54"/>
                    <a:pt x="86" y="163"/>
                  </a:cubicBezTo>
                  <a:cubicBezTo>
                    <a:pt x="58" y="1101"/>
                    <a:pt x="31" y="2041"/>
                    <a:pt x="3" y="2979"/>
                  </a:cubicBezTo>
                  <a:cubicBezTo>
                    <a:pt x="0" y="3087"/>
                    <a:pt x="82" y="3141"/>
                    <a:pt x="166" y="3141"/>
                  </a:cubicBezTo>
                  <a:cubicBezTo>
                    <a:pt x="250" y="3141"/>
                    <a:pt x="336" y="3086"/>
                    <a:pt x="339" y="2979"/>
                  </a:cubicBezTo>
                  <a:cubicBezTo>
                    <a:pt x="366" y="2041"/>
                    <a:pt x="394" y="1101"/>
                    <a:pt x="421" y="163"/>
                  </a:cubicBezTo>
                  <a:cubicBezTo>
                    <a:pt x="424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1" name="Google Shape;11741;p22"/>
            <p:cNvSpPr/>
            <p:nvPr/>
          </p:nvSpPr>
          <p:spPr>
            <a:xfrm>
              <a:off x="3663100" y="214992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1"/>
                  </a:moveTo>
                  <a:cubicBezTo>
                    <a:pt x="175" y="1"/>
                    <a:pt x="89" y="54"/>
                    <a:pt x="86" y="162"/>
                  </a:cubicBezTo>
                  <a:cubicBezTo>
                    <a:pt x="59" y="1102"/>
                    <a:pt x="31" y="2040"/>
                    <a:pt x="4" y="2979"/>
                  </a:cubicBezTo>
                  <a:cubicBezTo>
                    <a:pt x="1" y="3087"/>
                    <a:pt x="83" y="3141"/>
                    <a:pt x="166" y="3141"/>
                  </a:cubicBezTo>
                  <a:cubicBezTo>
                    <a:pt x="250" y="3141"/>
                    <a:pt x="335" y="3087"/>
                    <a:pt x="338" y="2979"/>
                  </a:cubicBezTo>
                  <a:cubicBezTo>
                    <a:pt x="365" y="2040"/>
                    <a:pt x="393" y="1102"/>
                    <a:pt x="422" y="162"/>
                  </a:cubicBezTo>
                  <a:cubicBezTo>
                    <a:pt x="425" y="54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2" name="Google Shape;11742;p22"/>
            <p:cNvSpPr/>
            <p:nvPr/>
          </p:nvSpPr>
          <p:spPr>
            <a:xfrm>
              <a:off x="3565100" y="2151850"/>
              <a:ext cx="15975" cy="76100"/>
            </a:xfrm>
            <a:custGeom>
              <a:avLst/>
              <a:gdLst/>
              <a:ahLst/>
              <a:cxnLst/>
              <a:rect l="l" t="t" r="r" b="b"/>
              <a:pathLst>
                <a:path w="639" h="3044" extrusionOk="0">
                  <a:moveTo>
                    <a:pt x="478" y="0"/>
                  </a:moveTo>
                  <a:cubicBezTo>
                    <a:pt x="394" y="0"/>
                    <a:pt x="304" y="54"/>
                    <a:pt x="293" y="161"/>
                  </a:cubicBezTo>
                  <a:cubicBezTo>
                    <a:pt x="199" y="1069"/>
                    <a:pt x="106" y="1976"/>
                    <a:pt x="11" y="2884"/>
                  </a:cubicBezTo>
                  <a:cubicBezTo>
                    <a:pt x="1" y="2991"/>
                    <a:pt x="79" y="3044"/>
                    <a:pt x="162" y="3044"/>
                  </a:cubicBezTo>
                  <a:cubicBezTo>
                    <a:pt x="245" y="3044"/>
                    <a:pt x="335" y="2990"/>
                    <a:pt x="345" y="2884"/>
                  </a:cubicBezTo>
                  <a:cubicBezTo>
                    <a:pt x="440" y="1976"/>
                    <a:pt x="534" y="1069"/>
                    <a:pt x="628" y="161"/>
                  </a:cubicBezTo>
                  <a:cubicBezTo>
                    <a:pt x="639" y="54"/>
                    <a:pt x="561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3" name="Google Shape;11743;p22"/>
            <p:cNvSpPr/>
            <p:nvPr/>
          </p:nvSpPr>
          <p:spPr>
            <a:xfrm>
              <a:off x="3485325" y="2149400"/>
              <a:ext cx="9850" cy="52700"/>
            </a:xfrm>
            <a:custGeom>
              <a:avLst/>
              <a:gdLst/>
              <a:ahLst/>
              <a:cxnLst/>
              <a:rect l="l" t="t" r="r" b="b"/>
              <a:pathLst>
                <a:path w="394" h="2108" extrusionOk="0">
                  <a:moveTo>
                    <a:pt x="228" y="0"/>
                  </a:moveTo>
                  <a:cubicBezTo>
                    <a:pt x="144" y="0"/>
                    <a:pt x="58" y="54"/>
                    <a:pt x="55" y="162"/>
                  </a:cubicBezTo>
                  <a:cubicBezTo>
                    <a:pt x="39" y="756"/>
                    <a:pt x="20" y="1351"/>
                    <a:pt x="4" y="1946"/>
                  </a:cubicBezTo>
                  <a:cubicBezTo>
                    <a:pt x="0" y="2054"/>
                    <a:pt x="82" y="2108"/>
                    <a:pt x="166" y="2108"/>
                  </a:cubicBezTo>
                  <a:cubicBezTo>
                    <a:pt x="249" y="2108"/>
                    <a:pt x="335" y="2054"/>
                    <a:pt x="338" y="1946"/>
                  </a:cubicBezTo>
                  <a:cubicBezTo>
                    <a:pt x="356" y="1351"/>
                    <a:pt x="373" y="756"/>
                    <a:pt x="389" y="162"/>
                  </a:cubicBezTo>
                  <a:cubicBezTo>
                    <a:pt x="393" y="54"/>
                    <a:pt x="311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4" name="Google Shape;11744;p22"/>
            <p:cNvSpPr/>
            <p:nvPr/>
          </p:nvSpPr>
          <p:spPr>
            <a:xfrm>
              <a:off x="3320000" y="2155725"/>
              <a:ext cx="31075" cy="29600"/>
            </a:xfrm>
            <a:custGeom>
              <a:avLst/>
              <a:gdLst/>
              <a:ahLst/>
              <a:cxnLst/>
              <a:rect l="l" t="t" r="r" b="b"/>
              <a:pathLst>
                <a:path w="1243" h="1184" extrusionOk="0">
                  <a:moveTo>
                    <a:pt x="797" y="494"/>
                  </a:moveTo>
                  <a:cubicBezTo>
                    <a:pt x="807" y="494"/>
                    <a:pt x="845" y="524"/>
                    <a:pt x="854" y="563"/>
                  </a:cubicBezTo>
                  <a:cubicBezTo>
                    <a:pt x="864" y="607"/>
                    <a:pt x="850" y="653"/>
                    <a:pt x="817" y="683"/>
                  </a:cubicBezTo>
                  <a:cubicBezTo>
                    <a:pt x="790" y="710"/>
                    <a:pt x="753" y="728"/>
                    <a:pt x="712" y="737"/>
                  </a:cubicBezTo>
                  <a:lnTo>
                    <a:pt x="712" y="737"/>
                  </a:lnTo>
                  <a:cubicBezTo>
                    <a:pt x="808" y="708"/>
                    <a:pt x="877" y="608"/>
                    <a:pt x="800" y="506"/>
                  </a:cubicBezTo>
                  <a:cubicBezTo>
                    <a:pt x="794" y="498"/>
                    <a:pt x="794" y="494"/>
                    <a:pt x="797" y="494"/>
                  </a:cubicBezTo>
                  <a:close/>
                  <a:moveTo>
                    <a:pt x="452" y="545"/>
                  </a:moveTo>
                  <a:cubicBezTo>
                    <a:pt x="460" y="589"/>
                    <a:pt x="479" y="633"/>
                    <a:pt x="512" y="676"/>
                  </a:cubicBezTo>
                  <a:cubicBezTo>
                    <a:pt x="543" y="717"/>
                    <a:pt x="585" y="739"/>
                    <a:pt x="627" y="745"/>
                  </a:cubicBezTo>
                  <a:lnTo>
                    <a:pt x="627" y="745"/>
                  </a:lnTo>
                  <a:cubicBezTo>
                    <a:pt x="590" y="743"/>
                    <a:pt x="555" y="735"/>
                    <a:pt x="526" y="722"/>
                  </a:cubicBezTo>
                  <a:cubicBezTo>
                    <a:pt x="442" y="681"/>
                    <a:pt x="427" y="612"/>
                    <a:pt x="452" y="545"/>
                  </a:cubicBezTo>
                  <a:close/>
                  <a:moveTo>
                    <a:pt x="562" y="1"/>
                  </a:moveTo>
                  <a:cubicBezTo>
                    <a:pt x="452" y="1"/>
                    <a:pt x="337" y="38"/>
                    <a:pt x="251" y="102"/>
                  </a:cubicBezTo>
                  <a:cubicBezTo>
                    <a:pt x="18" y="273"/>
                    <a:pt x="1" y="600"/>
                    <a:pt x="127" y="841"/>
                  </a:cubicBezTo>
                  <a:cubicBezTo>
                    <a:pt x="231" y="1038"/>
                    <a:pt x="438" y="1183"/>
                    <a:pt x="660" y="1183"/>
                  </a:cubicBezTo>
                  <a:cubicBezTo>
                    <a:pt x="702" y="1183"/>
                    <a:pt x="745" y="1178"/>
                    <a:pt x="788" y="1167"/>
                  </a:cubicBezTo>
                  <a:cubicBezTo>
                    <a:pt x="1034" y="1101"/>
                    <a:pt x="1192" y="862"/>
                    <a:pt x="1217" y="618"/>
                  </a:cubicBezTo>
                  <a:cubicBezTo>
                    <a:pt x="1242" y="359"/>
                    <a:pt x="1096" y="99"/>
                    <a:pt x="834" y="37"/>
                  </a:cubicBezTo>
                  <a:cubicBezTo>
                    <a:pt x="795" y="28"/>
                    <a:pt x="756" y="23"/>
                    <a:pt x="718" y="23"/>
                  </a:cubicBezTo>
                  <a:cubicBezTo>
                    <a:pt x="713" y="23"/>
                    <a:pt x="708" y="23"/>
                    <a:pt x="704" y="24"/>
                  </a:cubicBezTo>
                  <a:lnTo>
                    <a:pt x="704" y="24"/>
                  </a:lnTo>
                  <a:cubicBezTo>
                    <a:pt x="659" y="8"/>
                    <a:pt x="611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5" name="Google Shape;11745;p22"/>
            <p:cNvSpPr/>
            <p:nvPr/>
          </p:nvSpPr>
          <p:spPr>
            <a:xfrm>
              <a:off x="3479075" y="1854975"/>
              <a:ext cx="33825" cy="31500"/>
            </a:xfrm>
            <a:custGeom>
              <a:avLst/>
              <a:gdLst/>
              <a:ahLst/>
              <a:cxnLst/>
              <a:rect l="l" t="t" r="r" b="b"/>
              <a:pathLst>
                <a:path w="1353" h="1260" extrusionOk="0">
                  <a:moveTo>
                    <a:pt x="635" y="600"/>
                  </a:moveTo>
                  <a:lnTo>
                    <a:pt x="635" y="600"/>
                  </a:lnTo>
                  <a:cubicBezTo>
                    <a:pt x="635" y="618"/>
                    <a:pt x="636" y="637"/>
                    <a:pt x="638" y="656"/>
                  </a:cubicBezTo>
                  <a:lnTo>
                    <a:pt x="638" y="656"/>
                  </a:lnTo>
                  <a:cubicBezTo>
                    <a:pt x="630" y="639"/>
                    <a:pt x="627" y="620"/>
                    <a:pt x="627" y="601"/>
                  </a:cubicBezTo>
                  <a:lnTo>
                    <a:pt x="627" y="601"/>
                  </a:lnTo>
                  <a:cubicBezTo>
                    <a:pt x="630" y="601"/>
                    <a:pt x="632" y="600"/>
                    <a:pt x="635" y="600"/>
                  </a:cubicBezTo>
                  <a:close/>
                  <a:moveTo>
                    <a:pt x="758" y="0"/>
                  </a:moveTo>
                  <a:cubicBezTo>
                    <a:pt x="657" y="0"/>
                    <a:pt x="570" y="28"/>
                    <a:pt x="498" y="76"/>
                  </a:cubicBezTo>
                  <a:lnTo>
                    <a:pt x="498" y="76"/>
                  </a:lnTo>
                  <a:cubicBezTo>
                    <a:pt x="393" y="110"/>
                    <a:pt x="298" y="166"/>
                    <a:pt x="226" y="245"/>
                  </a:cubicBezTo>
                  <a:cubicBezTo>
                    <a:pt x="38" y="449"/>
                    <a:pt x="0" y="782"/>
                    <a:pt x="150" y="1018"/>
                  </a:cubicBezTo>
                  <a:cubicBezTo>
                    <a:pt x="252" y="1178"/>
                    <a:pt x="428" y="1259"/>
                    <a:pt x="609" y="1259"/>
                  </a:cubicBezTo>
                  <a:cubicBezTo>
                    <a:pt x="685" y="1259"/>
                    <a:pt x="762" y="1244"/>
                    <a:pt x="835" y="1215"/>
                  </a:cubicBezTo>
                  <a:cubicBezTo>
                    <a:pt x="933" y="1175"/>
                    <a:pt x="1014" y="1107"/>
                    <a:pt x="1069" y="1025"/>
                  </a:cubicBezTo>
                  <a:lnTo>
                    <a:pt x="1069" y="1025"/>
                  </a:lnTo>
                  <a:cubicBezTo>
                    <a:pt x="1085" y="1014"/>
                    <a:pt x="1100" y="1001"/>
                    <a:pt x="1115" y="988"/>
                  </a:cubicBezTo>
                  <a:lnTo>
                    <a:pt x="1115" y="988"/>
                  </a:lnTo>
                  <a:cubicBezTo>
                    <a:pt x="1283" y="884"/>
                    <a:pt x="1347" y="723"/>
                    <a:pt x="1337" y="561"/>
                  </a:cubicBezTo>
                  <a:lnTo>
                    <a:pt x="1337" y="561"/>
                  </a:lnTo>
                  <a:cubicBezTo>
                    <a:pt x="1353" y="347"/>
                    <a:pt x="1248" y="199"/>
                    <a:pt x="1093" y="116"/>
                  </a:cubicBezTo>
                  <a:lnTo>
                    <a:pt x="1093" y="116"/>
                  </a:lnTo>
                  <a:cubicBezTo>
                    <a:pt x="1004" y="48"/>
                    <a:pt x="894" y="4"/>
                    <a:pt x="774" y="1"/>
                  </a:cubicBezTo>
                  <a:cubicBezTo>
                    <a:pt x="768" y="1"/>
                    <a:pt x="763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6" name="Google Shape;11746;p22"/>
            <p:cNvSpPr/>
            <p:nvPr/>
          </p:nvSpPr>
          <p:spPr>
            <a:xfrm>
              <a:off x="3555900" y="1980725"/>
              <a:ext cx="31625" cy="29825"/>
            </a:xfrm>
            <a:custGeom>
              <a:avLst/>
              <a:gdLst/>
              <a:ahLst/>
              <a:cxnLst/>
              <a:rect l="l" t="t" r="r" b="b"/>
              <a:pathLst>
                <a:path w="1265" h="1193" extrusionOk="0">
                  <a:moveTo>
                    <a:pt x="682" y="0"/>
                  </a:moveTo>
                  <a:cubicBezTo>
                    <a:pt x="594" y="0"/>
                    <a:pt x="504" y="21"/>
                    <a:pt x="417" y="66"/>
                  </a:cubicBezTo>
                  <a:cubicBezTo>
                    <a:pt x="31" y="268"/>
                    <a:pt x="1" y="798"/>
                    <a:pt x="330" y="1071"/>
                  </a:cubicBezTo>
                  <a:cubicBezTo>
                    <a:pt x="431" y="1155"/>
                    <a:pt x="545" y="1193"/>
                    <a:pt x="655" y="1193"/>
                  </a:cubicBezTo>
                  <a:cubicBezTo>
                    <a:pt x="889" y="1193"/>
                    <a:pt x="1110" y="1024"/>
                    <a:pt x="1171" y="766"/>
                  </a:cubicBezTo>
                  <a:lnTo>
                    <a:pt x="1171" y="766"/>
                  </a:lnTo>
                  <a:cubicBezTo>
                    <a:pt x="1198" y="717"/>
                    <a:pt x="1217" y="660"/>
                    <a:pt x="1224" y="598"/>
                  </a:cubicBezTo>
                  <a:cubicBezTo>
                    <a:pt x="1265" y="251"/>
                    <a:pt x="989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7" name="Google Shape;11747;p22"/>
            <p:cNvSpPr/>
            <p:nvPr/>
          </p:nvSpPr>
          <p:spPr>
            <a:xfrm>
              <a:off x="3660125" y="1749025"/>
              <a:ext cx="33850" cy="28050"/>
            </a:xfrm>
            <a:custGeom>
              <a:avLst/>
              <a:gdLst/>
              <a:ahLst/>
              <a:cxnLst/>
              <a:rect l="l" t="t" r="r" b="b"/>
              <a:pathLst>
                <a:path w="1354" h="1122" extrusionOk="0">
                  <a:moveTo>
                    <a:pt x="787" y="500"/>
                  </a:moveTo>
                  <a:cubicBezTo>
                    <a:pt x="780" y="572"/>
                    <a:pt x="716" y="638"/>
                    <a:pt x="640" y="642"/>
                  </a:cubicBezTo>
                  <a:lnTo>
                    <a:pt x="640" y="642"/>
                  </a:lnTo>
                  <a:cubicBezTo>
                    <a:pt x="639" y="642"/>
                    <a:pt x="637" y="641"/>
                    <a:pt x="636" y="641"/>
                  </a:cubicBezTo>
                  <a:lnTo>
                    <a:pt x="636" y="641"/>
                  </a:lnTo>
                  <a:cubicBezTo>
                    <a:pt x="653" y="570"/>
                    <a:pt x="715" y="516"/>
                    <a:pt x="787" y="500"/>
                  </a:cubicBezTo>
                  <a:close/>
                  <a:moveTo>
                    <a:pt x="614" y="0"/>
                  </a:moveTo>
                  <a:cubicBezTo>
                    <a:pt x="389" y="0"/>
                    <a:pt x="166" y="140"/>
                    <a:pt x="99" y="395"/>
                  </a:cubicBezTo>
                  <a:cubicBezTo>
                    <a:pt x="1" y="766"/>
                    <a:pt x="303" y="1122"/>
                    <a:pt x="652" y="1122"/>
                  </a:cubicBezTo>
                  <a:cubicBezTo>
                    <a:pt x="738" y="1122"/>
                    <a:pt x="828" y="1100"/>
                    <a:pt x="915" y="1051"/>
                  </a:cubicBezTo>
                  <a:cubicBezTo>
                    <a:pt x="1274" y="847"/>
                    <a:pt x="1353" y="255"/>
                    <a:pt x="924" y="85"/>
                  </a:cubicBezTo>
                  <a:lnTo>
                    <a:pt x="924" y="85"/>
                  </a:lnTo>
                  <a:cubicBezTo>
                    <a:pt x="886" y="61"/>
                    <a:pt x="845" y="42"/>
                    <a:pt x="800" y="27"/>
                  </a:cubicBezTo>
                  <a:cubicBezTo>
                    <a:pt x="783" y="21"/>
                    <a:pt x="766" y="18"/>
                    <a:pt x="751" y="18"/>
                  </a:cubicBezTo>
                  <a:lnTo>
                    <a:pt x="751" y="18"/>
                  </a:lnTo>
                  <a:cubicBezTo>
                    <a:pt x="706" y="6"/>
                    <a:pt x="660" y="0"/>
                    <a:pt x="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8" name="Google Shape;11748;p22"/>
            <p:cNvSpPr/>
            <p:nvPr/>
          </p:nvSpPr>
          <p:spPr>
            <a:xfrm>
              <a:off x="3727525" y="1865925"/>
              <a:ext cx="29275" cy="26075"/>
            </a:xfrm>
            <a:custGeom>
              <a:avLst/>
              <a:gdLst/>
              <a:ahLst/>
              <a:cxnLst/>
              <a:rect l="l" t="t" r="r" b="b"/>
              <a:pathLst>
                <a:path w="1171" h="1043" extrusionOk="0">
                  <a:moveTo>
                    <a:pt x="645" y="1"/>
                  </a:moveTo>
                  <a:cubicBezTo>
                    <a:pt x="572" y="1"/>
                    <a:pt x="498" y="17"/>
                    <a:pt x="427" y="52"/>
                  </a:cubicBezTo>
                  <a:cubicBezTo>
                    <a:pt x="135" y="196"/>
                    <a:pt x="0" y="582"/>
                    <a:pt x="188" y="861"/>
                  </a:cubicBezTo>
                  <a:cubicBezTo>
                    <a:pt x="271" y="985"/>
                    <a:pt x="400" y="1043"/>
                    <a:pt x="532" y="1043"/>
                  </a:cubicBezTo>
                  <a:cubicBezTo>
                    <a:pt x="675" y="1043"/>
                    <a:pt x="821" y="974"/>
                    <a:pt x="910" y="846"/>
                  </a:cubicBezTo>
                  <a:lnTo>
                    <a:pt x="910" y="846"/>
                  </a:lnTo>
                  <a:cubicBezTo>
                    <a:pt x="1073" y="765"/>
                    <a:pt x="1171" y="582"/>
                    <a:pt x="1121" y="377"/>
                  </a:cubicBezTo>
                  <a:cubicBezTo>
                    <a:pt x="1067" y="147"/>
                    <a:pt x="863" y="1"/>
                    <a:pt x="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49" name="Google Shape;11749;p22"/>
            <p:cNvSpPr/>
            <p:nvPr/>
          </p:nvSpPr>
          <p:spPr>
            <a:xfrm>
              <a:off x="3313925" y="1756550"/>
              <a:ext cx="544300" cy="420800"/>
            </a:xfrm>
            <a:custGeom>
              <a:avLst/>
              <a:gdLst/>
              <a:ahLst/>
              <a:cxnLst/>
              <a:rect l="l" t="t" r="r" b="b"/>
              <a:pathLst>
                <a:path w="21772" h="16832" extrusionOk="0">
                  <a:moveTo>
                    <a:pt x="14955" y="1"/>
                  </a:moveTo>
                  <a:cubicBezTo>
                    <a:pt x="14471" y="1"/>
                    <a:pt x="14010" y="241"/>
                    <a:pt x="13722" y="730"/>
                  </a:cubicBezTo>
                  <a:cubicBezTo>
                    <a:pt x="12998" y="1956"/>
                    <a:pt x="13451" y="3884"/>
                    <a:pt x="13361" y="5230"/>
                  </a:cubicBezTo>
                  <a:cubicBezTo>
                    <a:pt x="13292" y="6250"/>
                    <a:pt x="13207" y="7335"/>
                    <a:pt x="12899" y="8316"/>
                  </a:cubicBezTo>
                  <a:cubicBezTo>
                    <a:pt x="12706" y="8930"/>
                    <a:pt x="12298" y="9672"/>
                    <a:pt x="11608" y="9829"/>
                  </a:cubicBezTo>
                  <a:cubicBezTo>
                    <a:pt x="11511" y="9851"/>
                    <a:pt x="11421" y="9861"/>
                    <a:pt x="11338" y="9861"/>
                  </a:cubicBezTo>
                  <a:cubicBezTo>
                    <a:pt x="10413" y="9861"/>
                    <a:pt x="10291" y="8592"/>
                    <a:pt x="10199" y="7838"/>
                  </a:cubicBezTo>
                  <a:cubicBezTo>
                    <a:pt x="10040" y="6568"/>
                    <a:pt x="9463" y="5266"/>
                    <a:pt x="8220" y="4734"/>
                  </a:cubicBezTo>
                  <a:cubicBezTo>
                    <a:pt x="7902" y="4598"/>
                    <a:pt x="7580" y="4533"/>
                    <a:pt x="7268" y="4533"/>
                  </a:cubicBezTo>
                  <a:cubicBezTo>
                    <a:pt x="6531" y="4533"/>
                    <a:pt x="5844" y="4896"/>
                    <a:pt x="5366" y="5545"/>
                  </a:cubicBezTo>
                  <a:cubicBezTo>
                    <a:pt x="4362" y="6912"/>
                    <a:pt x="4095" y="8853"/>
                    <a:pt x="3464" y="10402"/>
                  </a:cubicBezTo>
                  <a:cubicBezTo>
                    <a:pt x="2573" y="12587"/>
                    <a:pt x="1429" y="14651"/>
                    <a:pt x="87" y="16588"/>
                  </a:cubicBezTo>
                  <a:cubicBezTo>
                    <a:pt x="0" y="16712"/>
                    <a:pt x="117" y="16831"/>
                    <a:pt x="236" y="16831"/>
                  </a:cubicBezTo>
                  <a:cubicBezTo>
                    <a:pt x="287" y="16831"/>
                    <a:pt x="338" y="16810"/>
                    <a:pt x="375" y="16757"/>
                  </a:cubicBezTo>
                  <a:cubicBezTo>
                    <a:pt x="2411" y="13818"/>
                    <a:pt x="3757" y="10689"/>
                    <a:pt x="4896" y="7323"/>
                  </a:cubicBezTo>
                  <a:cubicBezTo>
                    <a:pt x="5154" y="6558"/>
                    <a:pt x="5476" y="5669"/>
                    <a:pt x="6181" y="5210"/>
                  </a:cubicBezTo>
                  <a:cubicBezTo>
                    <a:pt x="6543" y="4974"/>
                    <a:pt x="6910" y="4872"/>
                    <a:pt x="7263" y="4872"/>
                  </a:cubicBezTo>
                  <a:cubicBezTo>
                    <a:pt x="8370" y="4872"/>
                    <a:pt x="9351" y="5881"/>
                    <a:pt x="9686" y="6982"/>
                  </a:cubicBezTo>
                  <a:cubicBezTo>
                    <a:pt x="9959" y="7881"/>
                    <a:pt x="9604" y="9502"/>
                    <a:pt x="10601" y="10045"/>
                  </a:cubicBezTo>
                  <a:cubicBezTo>
                    <a:pt x="10815" y="10162"/>
                    <a:pt x="11039" y="10213"/>
                    <a:pt x="11263" y="10213"/>
                  </a:cubicBezTo>
                  <a:cubicBezTo>
                    <a:pt x="11866" y="10213"/>
                    <a:pt x="12461" y="9837"/>
                    <a:pt x="12798" y="9342"/>
                  </a:cubicBezTo>
                  <a:cubicBezTo>
                    <a:pt x="13626" y="8130"/>
                    <a:pt x="13654" y="6218"/>
                    <a:pt x="13721" y="4806"/>
                  </a:cubicBezTo>
                  <a:cubicBezTo>
                    <a:pt x="13759" y="3976"/>
                    <a:pt x="13690" y="3149"/>
                    <a:pt x="13719" y="2321"/>
                  </a:cubicBezTo>
                  <a:cubicBezTo>
                    <a:pt x="13735" y="1839"/>
                    <a:pt x="13760" y="1334"/>
                    <a:pt x="14038" y="924"/>
                  </a:cubicBezTo>
                  <a:cubicBezTo>
                    <a:pt x="14232" y="637"/>
                    <a:pt x="14762" y="432"/>
                    <a:pt x="15207" y="432"/>
                  </a:cubicBezTo>
                  <a:cubicBezTo>
                    <a:pt x="15325" y="432"/>
                    <a:pt x="15438" y="447"/>
                    <a:pt x="15536" y="478"/>
                  </a:cubicBezTo>
                  <a:cubicBezTo>
                    <a:pt x="15978" y="620"/>
                    <a:pt x="16253" y="1184"/>
                    <a:pt x="16416" y="1572"/>
                  </a:cubicBezTo>
                  <a:cubicBezTo>
                    <a:pt x="16750" y="2374"/>
                    <a:pt x="16822" y="3296"/>
                    <a:pt x="16973" y="4147"/>
                  </a:cubicBezTo>
                  <a:cubicBezTo>
                    <a:pt x="17164" y="5222"/>
                    <a:pt x="17354" y="6298"/>
                    <a:pt x="17545" y="7373"/>
                  </a:cubicBezTo>
                  <a:cubicBezTo>
                    <a:pt x="17914" y="9447"/>
                    <a:pt x="18143" y="11630"/>
                    <a:pt x="18849" y="13626"/>
                  </a:cubicBezTo>
                  <a:cubicBezTo>
                    <a:pt x="19311" y="14927"/>
                    <a:pt x="20016" y="16411"/>
                    <a:pt x="21485" y="16731"/>
                  </a:cubicBezTo>
                  <a:cubicBezTo>
                    <a:pt x="21499" y="16734"/>
                    <a:pt x="21512" y="16736"/>
                    <a:pt x="21525" y="16736"/>
                  </a:cubicBezTo>
                  <a:cubicBezTo>
                    <a:pt x="21706" y="16736"/>
                    <a:pt x="21772" y="16452"/>
                    <a:pt x="21575" y="16408"/>
                  </a:cubicBezTo>
                  <a:cubicBezTo>
                    <a:pt x="19382" y="15932"/>
                    <a:pt x="18854" y="12701"/>
                    <a:pt x="18504" y="10858"/>
                  </a:cubicBezTo>
                  <a:cubicBezTo>
                    <a:pt x="18105" y="8740"/>
                    <a:pt x="17749" y="6610"/>
                    <a:pt x="17373" y="4487"/>
                  </a:cubicBezTo>
                  <a:cubicBezTo>
                    <a:pt x="17141" y="3187"/>
                    <a:pt x="17133" y="1222"/>
                    <a:pt x="15951" y="347"/>
                  </a:cubicBezTo>
                  <a:cubicBezTo>
                    <a:pt x="15642" y="117"/>
                    <a:pt x="15293" y="1"/>
                    <a:pt x="14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0" name="Google Shape;11750;p22"/>
            <p:cNvSpPr/>
            <p:nvPr/>
          </p:nvSpPr>
          <p:spPr>
            <a:xfrm>
              <a:off x="3485475" y="1794100"/>
              <a:ext cx="38300" cy="35850"/>
            </a:xfrm>
            <a:custGeom>
              <a:avLst/>
              <a:gdLst/>
              <a:ahLst/>
              <a:cxnLst/>
              <a:rect l="l" t="t" r="r" b="b"/>
              <a:pathLst>
                <a:path w="1532" h="1434" extrusionOk="0">
                  <a:moveTo>
                    <a:pt x="646" y="395"/>
                  </a:moveTo>
                  <a:cubicBezTo>
                    <a:pt x="674" y="395"/>
                    <a:pt x="703" y="411"/>
                    <a:pt x="731" y="448"/>
                  </a:cubicBezTo>
                  <a:cubicBezTo>
                    <a:pt x="762" y="489"/>
                    <a:pt x="802" y="510"/>
                    <a:pt x="843" y="517"/>
                  </a:cubicBezTo>
                  <a:lnTo>
                    <a:pt x="843" y="517"/>
                  </a:lnTo>
                  <a:cubicBezTo>
                    <a:pt x="857" y="586"/>
                    <a:pt x="873" y="656"/>
                    <a:pt x="892" y="724"/>
                  </a:cubicBezTo>
                  <a:lnTo>
                    <a:pt x="892" y="724"/>
                  </a:lnTo>
                  <a:cubicBezTo>
                    <a:pt x="889" y="922"/>
                    <a:pt x="820" y="1092"/>
                    <a:pt x="592" y="1092"/>
                  </a:cubicBezTo>
                  <a:cubicBezTo>
                    <a:pt x="405" y="1092"/>
                    <a:pt x="409" y="855"/>
                    <a:pt x="423" y="718"/>
                  </a:cubicBezTo>
                  <a:cubicBezTo>
                    <a:pt x="432" y="642"/>
                    <a:pt x="533" y="395"/>
                    <a:pt x="646" y="395"/>
                  </a:cubicBezTo>
                  <a:close/>
                  <a:moveTo>
                    <a:pt x="965" y="0"/>
                  </a:moveTo>
                  <a:cubicBezTo>
                    <a:pt x="894" y="0"/>
                    <a:pt x="823" y="40"/>
                    <a:pt x="805" y="115"/>
                  </a:cubicBezTo>
                  <a:lnTo>
                    <a:pt x="805" y="115"/>
                  </a:lnTo>
                  <a:cubicBezTo>
                    <a:pt x="751" y="95"/>
                    <a:pt x="694" y="84"/>
                    <a:pt x="637" y="84"/>
                  </a:cubicBezTo>
                  <a:cubicBezTo>
                    <a:pt x="502" y="84"/>
                    <a:pt x="366" y="141"/>
                    <a:pt x="263" y="254"/>
                  </a:cubicBezTo>
                  <a:cubicBezTo>
                    <a:pt x="46" y="494"/>
                    <a:pt x="1" y="1009"/>
                    <a:pt x="217" y="1263"/>
                  </a:cubicBezTo>
                  <a:cubicBezTo>
                    <a:pt x="313" y="1375"/>
                    <a:pt x="444" y="1423"/>
                    <a:pt x="579" y="1423"/>
                  </a:cubicBezTo>
                  <a:cubicBezTo>
                    <a:pt x="729" y="1423"/>
                    <a:pt x="883" y="1364"/>
                    <a:pt x="998" y="1264"/>
                  </a:cubicBezTo>
                  <a:cubicBezTo>
                    <a:pt x="1026" y="1240"/>
                    <a:pt x="1051" y="1215"/>
                    <a:pt x="1073" y="1189"/>
                  </a:cubicBezTo>
                  <a:lnTo>
                    <a:pt x="1073" y="1189"/>
                  </a:lnTo>
                  <a:cubicBezTo>
                    <a:pt x="1101" y="1245"/>
                    <a:pt x="1132" y="1300"/>
                    <a:pt x="1164" y="1354"/>
                  </a:cubicBezTo>
                  <a:cubicBezTo>
                    <a:pt x="1198" y="1410"/>
                    <a:pt x="1249" y="1433"/>
                    <a:pt x="1300" y="1433"/>
                  </a:cubicBezTo>
                  <a:cubicBezTo>
                    <a:pt x="1415" y="1433"/>
                    <a:pt x="1532" y="1313"/>
                    <a:pt x="1454" y="1185"/>
                  </a:cubicBezTo>
                  <a:cubicBezTo>
                    <a:pt x="1358" y="1029"/>
                    <a:pt x="1283" y="863"/>
                    <a:pt x="1230" y="690"/>
                  </a:cubicBezTo>
                  <a:lnTo>
                    <a:pt x="1230" y="690"/>
                  </a:lnTo>
                  <a:cubicBezTo>
                    <a:pt x="1229" y="496"/>
                    <a:pt x="1180" y="294"/>
                    <a:pt x="1129" y="117"/>
                  </a:cubicBezTo>
                  <a:cubicBezTo>
                    <a:pt x="1107" y="38"/>
                    <a:pt x="103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1" name="Google Shape;11751;p22"/>
            <p:cNvSpPr/>
            <p:nvPr/>
          </p:nvSpPr>
          <p:spPr>
            <a:xfrm>
              <a:off x="3528625" y="2023175"/>
              <a:ext cx="36000" cy="52175"/>
            </a:xfrm>
            <a:custGeom>
              <a:avLst/>
              <a:gdLst/>
              <a:ahLst/>
              <a:cxnLst/>
              <a:rect l="l" t="t" r="r" b="b"/>
              <a:pathLst>
                <a:path w="1440" h="2087" extrusionOk="0">
                  <a:moveTo>
                    <a:pt x="164" y="1"/>
                  </a:moveTo>
                  <a:cubicBezTo>
                    <a:pt x="80" y="1"/>
                    <a:pt x="1" y="54"/>
                    <a:pt x="7" y="161"/>
                  </a:cubicBezTo>
                  <a:lnTo>
                    <a:pt x="7" y="163"/>
                  </a:lnTo>
                  <a:cubicBezTo>
                    <a:pt x="39" y="640"/>
                    <a:pt x="111" y="1115"/>
                    <a:pt x="224" y="1582"/>
                  </a:cubicBezTo>
                  <a:cubicBezTo>
                    <a:pt x="244" y="1663"/>
                    <a:pt x="313" y="1700"/>
                    <a:pt x="382" y="1700"/>
                  </a:cubicBezTo>
                  <a:cubicBezTo>
                    <a:pt x="469" y="1700"/>
                    <a:pt x="557" y="1642"/>
                    <a:pt x="554" y="1537"/>
                  </a:cubicBezTo>
                  <a:lnTo>
                    <a:pt x="706" y="1302"/>
                  </a:lnTo>
                  <a:cubicBezTo>
                    <a:pt x="875" y="1328"/>
                    <a:pt x="952" y="1403"/>
                    <a:pt x="933" y="1530"/>
                  </a:cubicBezTo>
                  <a:cubicBezTo>
                    <a:pt x="919" y="1670"/>
                    <a:pt x="791" y="1765"/>
                    <a:pt x="651" y="1765"/>
                  </a:cubicBezTo>
                  <a:cubicBezTo>
                    <a:pt x="609" y="1765"/>
                    <a:pt x="567" y="1756"/>
                    <a:pt x="526" y="1739"/>
                  </a:cubicBezTo>
                  <a:cubicBezTo>
                    <a:pt x="502" y="1728"/>
                    <a:pt x="477" y="1724"/>
                    <a:pt x="454" y="1724"/>
                  </a:cubicBezTo>
                  <a:cubicBezTo>
                    <a:pt x="293" y="1724"/>
                    <a:pt x="184" y="1954"/>
                    <a:pt x="357" y="2029"/>
                  </a:cubicBezTo>
                  <a:cubicBezTo>
                    <a:pt x="449" y="2068"/>
                    <a:pt x="546" y="2086"/>
                    <a:pt x="641" y="2086"/>
                  </a:cubicBezTo>
                  <a:cubicBezTo>
                    <a:pt x="1057" y="2086"/>
                    <a:pt x="1439" y="1739"/>
                    <a:pt x="1217" y="1273"/>
                  </a:cubicBezTo>
                  <a:cubicBezTo>
                    <a:pt x="1118" y="1066"/>
                    <a:pt x="940" y="975"/>
                    <a:pt x="760" y="975"/>
                  </a:cubicBezTo>
                  <a:cubicBezTo>
                    <a:pt x="654" y="975"/>
                    <a:pt x="546" y="1007"/>
                    <a:pt x="456" y="1067"/>
                  </a:cubicBezTo>
                  <a:lnTo>
                    <a:pt x="456" y="1067"/>
                  </a:lnTo>
                  <a:cubicBezTo>
                    <a:pt x="400" y="768"/>
                    <a:pt x="362" y="465"/>
                    <a:pt x="341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2" name="Google Shape;11752;p22"/>
            <p:cNvSpPr/>
            <p:nvPr/>
          </p:nvSpPr>
          <p:spPr>
            <a:xfrm>
              <a:off x="3652400" y="1709600"/>
              <a:ext cx="30075" cy="30425"/>
            </a:xfrm>
            <a:custGeom>
              <a:avLst/>
              <a:gdLst/>
              <a:ahLst/>
              <a:cxnLst/>
              <a:rect l="l" t="t" r="r" b="b"/>
              <a:pathLst>
                <a:path w="1203" h="1217" extrusionOk="0">
                  <a:moveTo>
                    <a:pt x="616" y="1"/>
                  </a:moveTo>
                  <a:cubicBezTo>
                    <a:pt x="600" y="1"/>
                    <a:pt x="583" y="3"/>
                    <a:pt x="565" y="8"/>
                  </a:cubicBezTo>
                  <a:cubicBezTo>
                    <a:pt x="218" y="111"/>
                    <a:pt x="0" y="509"/>
                    <a:pt x="145" y="851"/>
                  </a:cubicBezTo>
                  <a:cubicBezTo>
                    <a:pt x="246" y="1087"/>
                    <a:pt x="485" y="1217"/>
                    <a:pt x="726" y="1217"/>
                  </a:cubicBezTo>
                  <a:cubicBezTo>
                    <a:pt x="836" y="1217"/>
                    <a:pt x="946" y="1190"/>
                    <a:pt x="1044" y="1134"/>
                  </a:cubicBezTo>
                  <a:cubicBezTo>
                    <a:pt x="1203" y="1044"/>
                    <a:pt x="1106" y="821"/>
                    <a:pt x="958" y="821"/>
                  </a:cubicBezTo>
                  <a:cubicBezTo>
                    <a:pt x="931" y="821"/>
                    <a:pt x="903" y="828"/>
                    <a:pt x="874" y="844"/>
                  </a:cubicBezTo>
                  <a:cubicBezTo>
                    <a:pt x="828" y="871"/>
                    <a:pt x="775" y="884"/>
                    <a:pt x="721" y="884"/>
                  </a:cubicBezTo>
                  <a:cubicBezTo>
                    <a:pt x="611" y="884"/>
                    <a:pt x="499" y="829"/>
                    <a:pt x="453" y="721"/>
                  </a:cubicBezTo>
                  <a:cubicBezTo>
                    <a:pt x="385" y="562"/>
                    <a:pt x="498" y="378"/>
                    <a:pt x="653" y="330"/>
                  </a:cubicBezTo>
                  <a:cubicBezTo>
                    <a:pt x="841" y="275"/>
                    <a:pt x="785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3" name="Google Shape;11753;p22"/>
            <p:cNvSpPr/>
            <p:nvPr/>
          </p:nvSpPr>
          <p:spPr>
            <a:xfrm>
              <a:off x="3761350" y="1827100"/>
              <a:ext cx="36025" cy="31325"/>
            </a:xfrm>
            <a:custGeom>
              <a:avLst/>
              <a:gdLst/>
              <a:ahLst/>
              <a:cxnLst/>
              <a:rect l="l" t="t" r="r" b="b"/>
              <a:pathLst>
                <a:path w="1441" h="1253" extrusionOk="0">
                  <a:moveTo>
                    <a:pt x="668" y="454"/>
                  </a:moveTo>
                  <a:cubicBezTo>
                    <a:pt x="718" y="454"/>
                    <a:pt x="766" y="469"/>
                    <a:pt x="803" y="502"/>
                  </a:cubicBezTo>
                  <a:cubicBezTo>
                    <a:pt x="837" y="536"/>
                    <a:pt x="876" y="549"/>
                    <a:pt x="914" y="549"/>
                  </a:cubicBezTo>
                  <a:cubicBezTo>
                    <a:pt x="944" y="549"/>
                    <a:pt x="973" y="541"/>
                    <a:pt x="998" y="526"/>
                  </a:cubicBezTo>
                  <a:lnTo>
                    <a:pt x="998" y="526"/>
                  </a:lnTo>
                  <a:cubicBezTo>
                    <a:pt x="1014" y="563"/>
                    <a:pt x="1021" y="604"/>
                    <a:pt x="1018" y="649"/>
                  </a:cubicBezTo>
                  <a:cubicBezTo>
                    <a:pt x="1007" y="794"/>
                    <a:pt x="863" y="921"/>
                    <a:pt x="718" y="921"/>
                  </a:cubicBezTo>
                  <a:cubicBezTo>
                    <a:pt x="701" y="921"/>
                    <a:pt x="685" y="919"/>
                    <a:pt x="668" y="916"/>
                  </a:cubicBezTo>
                  <a:cubicBezTo>
                    <a:pt x="534" y="887"/>
                    <a:pt x="405" y="713"/>
                    <a:pt x="463" y="576"/>
                  </a:cubicBezTo>
                  <a:cubicBezTo>
                    <a:pt x="496" y="498"/>
                    <a:pt x="583" y="454"/>
                    <a:pt x="668" y="454"/>
                  </a:cubicBezTo>
                  <a:close/>
                  <a:moveTo>
                    <a:pt x="781" y="0"/>
                  </a:moveTo>
                  <a:cubicBezTo>
                    <a:pt x="697" y="0"/>
                    <a:pt x="636" y="57"/>
                    <a:pt x="611" y="124"/>
                  </a:cubicBezTo>
                  <a:lnTo>
                    <a:pt x="611" y="124"/>
                  </a:lnTo>
                  <a:cubicBezTo>
                    <a:pt x="454" y="139"/>
                    <a:pt x="304" y="217"/>
                    <a:pt x="208" y="355"/>
                  </a:cubicBezTo>
                  <a:cubicBezTo>
                    <a:pt x="0" y="655"/>
                    <a:pt x="177" y="1070"/>
                    <a:pt x="495" y="1207"/>
                  </a:cubicBezTo>
                  <a:cubicBezTo>
                    <a:pt x="566" y="1238"/>
                    <a:pt x="642" y="1253"/>
                    <a:pt x="716" y="1253"/>
                  </a:cubicBezTo>
                  <a:cubicBezTo>
                    <a:pt x="981" y="1253"/>
                    <a:pt x="1241" y="1071"/>
                    <a:pt x="1324" y="811"/>
                  </a:cubicBezTo>
                  <a:cubicBezTo>
                    <a:pt x="1440" y="451"/>
                    <a:pt x="1176" y="57"/>
                    <a:pt x="809" y="2"/>
                  </a:cubicBezTo>
                  <a:cubicBezTo>
                    <a:pt x="799" y="1"/>
                    <a:pt x="79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4" name="Google Shape;11754;p22"/>
            <p:cNvSpPr/>
            <p:nvPr/>
          </p:nvSpPr>
          <p:spPr>
            <a:xfrm>
              <a:off x="3783475" y="1798000"/>
              <a:ext cx="15275" cy="59375"/>
            </a:xfrm>
            <a:custGeom>
              <a:avLst/>
              <a:gdLst/>
              <a:ahLst/>
              <a:cxnLst/>
              <a:rect l="l" t="t" r="r" b="b"/>
              <a:pathLst>
                <a:path w="611" h="2375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50" y="872"/>
                    <a:pt x="232" y="1541"/>
                    <a:pt x="270" y="2213"/>
                  </a:cubicBezTo>
                  <a:cubicBezTo>
                    <a:pt x="276" y="2320"/>
                    <a:pt x="363" y="2374"/>
                    <a:pt x="447" y="2374"/>
                  </a:cubicBezTo>
                  <a:cubicBezTo>
                    <a:pt x="530" y="2374"/>
                    <a:pt x="610" y="2321"/>
                    <a:pt x="604" y="2213"/>
                  </a:cubicBezTo>
                  <a:cubicBezTo>
                    <a:pt x="564" y="1511"/>
                    <a:pt x="479" y="812"/>
                    <a:pt x="348" y="121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5" name="Google Shape;11755;p22"/>
            <p:cNvSpPr/>
            <p:nvPr/>
          </p:nvSpPr>
          <p:spPr>
            <a:xfrm>
              <a:off x="3990650" y="1976575"/>
              <a:ext cx="34875" cy="40025"/>
            </a:xfrm>
            <a:custGeom>
              <a:avLst/>
              <a:gdLst/>
              <a:ahLst/>
              <a:cxnLst/>
              <a:rect l="l" t="t" r="r" b="b"/>
              <a:pathLst>
                <a:path w="1395" h="1601" extrusionOk="0">
                  <a:moveTo>
                    <a:pt x="665" y="335"/>
                  </a:moveTo>
                  <a:cubicBezTo>
                    <a:pt x="708" y="335"/>
                    <a:pt x="753" y="347"/>
                    <a:pt x="797" y="373"/>
                  </a:cubicBezTo>
                  <a:cubicBezTo>
                    <a:pt x="861" y="412"/>
                    <a:pt x="922" y="482"/>
                    <a:pt x="907" y="563"/>
                  </a:cubicBezTo>
                  <a:cubicBezTo>
                    <a:pt x="891" y="646"/>
                    <a:pt x="834" y="686"/>
                    <a:pt x="777" y="686"/>
                  </a:cubicBezTo>
                  <a:cubicBezTo>
                    <a:pt x="709" y="686"/>
                    <a:pt x="642" y="629"/>
                    <a:pt x="652" y="526"/>
                  </a:cubicBezTo>
                  <a:cubicBezTo>
                    <a:pt x="661" y="436"/>
                    <a:pt x="607" y="384"/>
                    <a:pt x="539" y="370"/>
                  </a:cubicBezTo>
                  <a:lnTo>
                    <a:pt x="539" y="370"/>
                  </a:lnTo>
                  <a:cubicBezTo>
                    <a:pt x="578" y="348"/>
                    <a:pt x="620" y="335"/>
                    <a:pt x="665" y="335"/>
                  </a:cubicBezTo>
                  <a:close/>
                  <a:moveTo>
                    <a:pt x="660" y="0"/>
                  </a:moveTo>
                  <a:cubicBezTo>
                    <a:pt x="332" y="0"/>
                    <a:pt x="75" y="290"/>
                    <a:pt x="43" y="625"/>
                  </a:cubicBezTo>
                  <a:cubicBezTo>
                    <a:pt x="1" y="1095"/>
                    <a:pt x="368" y="1429"/>
                    <a:pt x="771" y="1588"/>
                  </a:cubicBezTo>
                  <a:cubicBezTo>
                    <a:pt x="793" y="1596"/>
                    <a:pt x="813" y="1600"/>
                    <a:pt x="831" y="1600"/>
                  </a:cubicBezTo>
                  <a:cubicBezTo>
                    <a:pt x="986" y="1600"/>
                    <a:pt x="1036" y="1335"/>
                    <a:pt x="859" y="1266"/>
                  </a:cubicBezTo>
                  <a:cubicBezTo>
                    <a:pt x="665" y="1189"/>
                    <a:pt x="450" y="1020"/>
                    <a:pt x="386" y="815"/>
                  </a:cubicBezTo>
                  <a:lnTo>
                    <a:pt x="386" y="815"/>
                  </a:lnTo>
                  <a:cubicBezTo>
                    <a:pt x="471" y="943"/>
                    <a:pt x="620" y="1020"/>
                    <a:pt x="774" y="1020"/>
                  </a:cubicBezTo>
                  <a:cubicBezTo>
                    <a:pt x="887" y="1020"/>
                    <a:pt x="1002" y="978"/>
                    <a:pt x="1096" y="884"/>
                  </a:cubicBezTo>
                  <a:cubicBezTo>
                    <a:pt x="1395" y="585"/>
                    <a:pt x="1193" y="128"/>
                    <a:pt x="820" y="23"/>
                  </a:cubicBezTo>
                  <a:cubicBezTo>
                    <a:pt x="765" y="7"/>
                    <a:pt x="712" y="0"/>
                    <a:pt x="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6" name="Google Shape;11756;p22"/>
            <p:cNvSpPr/>
            <p:nvPr/>
          </p:nvSpPr>
          <p:spPr>
            <a:xfrm>
              <a:off x="4060100" y="1774700"/>
              <a:ext cx="18550" cy="46600"/>
            </a:xfrm>
            <a:custGeom>
              <a:avLst/>
              <a:gdLst/>
              <a:ahLst/>
              <a:cxnLst/>
              <a:rect l="l" t="t" r="r" b="b"/>
              <a:pathLst>
                <a:path w="742" h="1864" extrusionOk="0">
                  <a:moveTo>
                    <a:pt x="469" y="1"/>
                  </a:moveTo>
                  <a:cubicBezTo>
                    <a:pt x="267" y="1"/>
                    <a:pt x="152" y="161"/>
                    <a:pt x="103" y="367"/>
                  </a:cubicBezTo>
                  <a:cubicBezTo>
                    <a:pt x="0" y="792"/>
                    <a:pt x="6" y="1268"/>
                    <a:pt x="22" y="1702"/>
                  </a:cubicBezTo>
                  <a:cubicBezTo>
                    <a:pt x="25" y="1809"/>
                    <a:pt x="111" y="1863"/>
                    <a:pt x="194" y="1863"/>
                  </a:cubicBezTo>
                  <a:cubicBezTo>
                    <a:pt x="278" y="1863"/>
                    <a:pt x="360" y="1810"/>
                    <a:pt x="356" y="1702"/>
                  </a:cubicBezTo>
                  <a:cubicBezTo>
                    <a:pt x="353" y="1585"/>
                    <a:pt x="382" y="329"/>
                    <a:pt x="451" y="329"/>
                  </a:cubicBezTo>
                  <a:cubicBezTo>
                    <a:pt x="451" y="329"/>
                    <a:pt x="452" y="329"/>
                    <a:pt x="452" y="329"/>
                  </a:cubicBezTo>
                  <a:cubicBezTo>
                    <a:pt x="463" y="331"/>
                    <a:pt x="473" y="331"/>
                    <a:pt x="483" y="331"/>
                  </a:cubicBezTo>
                  <a:cubicBezTo>
                    <a:pt x="670" y="331"/>
                    <a:pt x="741" y="40"/>
                    <a:pt x="540" y="7"/>
                  </a:cubicBezTo>
                  <a:cubicBezTo>
                    <a:pt x="516" y="3"/>
                    <a:pt x="492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7" name="Google Shape;11757;p22"/>
            <p:cNvSpPr/>
            <p:nvPr/>
          </p:nvSpPr>
          <p:spPr>
            <a:xfrm>
              <a:off x="4058075" y="1793625"/>
              <a:ext cx="17825" cy="8575"/>
            </a:xfrm>
            <a:custGeom>
              <a:avLst/>
              <a:gdLst/>
              <a:ahLst/>
              <a:cxnLst/>
              <a:rect l="l" t="t" r="r" b="b"/>
              <a:pathLst>
                <a:path w="713" h="343" extrusionOk="0">
                  <a:moveTo>
                    <a:pt x="210" y="0"/>
                  </a:moveTo>
                  <a:cubicBezTo>
                    <a:pt x="1" y="0"/>
                    <a:pt x="2" y="328"/>
                    <a:pt x="216" y="334"/>
                  </a:cubicBezTo>
                  <a:lnTo>
                    <a:pt x="498" y="342"/>
                  </a:lnTo>
                  <a:cubicBezTo>
                    <a:pt x="500" y="342"/>
                    <a:pt x="503" y="342"/>
                    <a:pt x="505" y="342"/>
                  </a:cubicBezTo>
                  <a:cubicBezTo>
                    <a:pt x="713" y="342"/>
                    <a:pt x="710" y="14"/>
                    <a:pt x="498" y="8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8" name="Google Shape;11758;p22"/>
            <p:cNvSpPr/>
            <p:nvPr/>
          </p:nvSpPr>
          <p:spPr>
            <a:xfrm>
              <a:off x="4164025" y="2013550"/>
              <a:ext cx="37025" cy="42725"/>
            </a:xfrm>
            <a:custGeom>
              <a:avLst/>
              <a:gdLst/>
              <a:ahLst/>
              <a:cxnLst/>
              <a:rect l="l" t="t" r="r" b="b"/>
              <a:pathLst>
                <a:path w="1481" h="1709" extrusionOk="0">
                  <a:moveTo>
                    <a:pt x="733" y="330"/>
                  </a:moveTo>
                  <a:cubicBezTo>
                    <a:pt x="783" y="330"/>
                    <a:pt x="834" y="347"/>
                    <a:pt x="877" y="386"/>
                  </a:cubicBezTo>
                  <a:cubicBezTo>
                    <a:pt x="880" y="388"/>
                    <a:pt x="882" y="391"/>
                    <a:pt x="885" y="393"/>
                  </a:cubicBezTo>
                  <a:lnTo>
                    <a:pt x="885" y="393"/>
                  </a:lnTo>
                  <a:cubicBezTo>
                    <a:pt x="892" y="411"/>
                    <a:pt x="899" y="429"/>
                    <a:pt x="906" y="448"/>
                  </a:cubicBezTo>
                  <a:lnTo>
                    <a:pt x="906" y="448"/>
                  </a:lnTo>
                  <a:cubicBezTo>
                    <a:pt x="940" y="579"/>
                    <a:pt x="837" y="707"/>
                    <a:pt x="722" y="707"/>
                  </a:cubicBezTo>
                  <a:cubicBezTo>
                    <a:pt x="672" y="707"/>
                    <a:pt x="619" y="683"/>
                    <a:pt x="575" y="624"/>
                  </a:cubicBezTo>
                  <a:cubicBezTo>
                    <a:pt x="460" y="469"/>
                    <a:pt x="590" y="330"/>
                    <a:pt x="733" y="330"/>
                  </a:cubicBezTo>
                  <a:close/>
                  <a:moveTo>
                    <a:pt x="742" y="0"/>
                  </a:moveTo>
                  <a:cubicBezTo>
                    <a:pt x="352" y="0"/>
                    <a:pt x="1" y="423"/>
                    <a:pt x="308" y="829"/>
                  </a:cubicBezTo>
                  <a:cubicBezTo>
                    <a:pt x="423" y="980"/>
                    <a:pt x="565" y="1043"/>
                    <a:pt x="703" y="1043"/>
                  </a:cubicBezTo>
                  <a:cubicBezTo>
                    <a:pt x="828" y="1043"/>
                    <a:pt x="950" y="991"/>
                    <a:pt x="1046" y="906"/>
                  </a:cubicBezTo>
                  <a:lnTo>
                    <a:pt x="1046" y="906"/>
                  </a:lnTo>
                  <a:cubicBezTo>
                    <a:pt x="1056" y="948"/>
                    <a:pt x="1065" y="991"/>
                    <a:pt x="1072" y="1035"/>
                  </a:cubicBezTo>
                  <a:cubicBezTo>
                    <a:pt x="1080" y="1074"/>
                    <a:pt x="1098" y="1364"/>
                    <a:pt x="1065" y="1364"/>
                  </a:cubicBezTo>
                  <a:cubicBezTo>
                    <a:pt x="1063" y="1364"/>
                    <a:pt x="1062" y="1364"/>
                    <a:pt x="1060" y="1363"/>
                  </a:cubicBezTo>
                  <a:cubicBezTo>
                    <a:pt x="1031" y="1344"/>
                    <a:pt x="1002" y="1336"/>
                    <a:pt x="974" y="1336"/>
                  </a:cubicBezTo>
                  <a:cubicBezTo>
                    <a:pt x="832" y="1336"/>
                    <a:pt x="739" y="1555"/>
                    <a:pt x="891" y="1652"/>
                  </a:cubicBezTo>
                  <a:cubicBezTo>
                    <a:pt x="952" y="1691"/>
                    <a:pt x="1014" y="1708"/>
                    <a:pt x="1073" y="1708"/>
                  </a:cubicBezTo>
                  <a:cubicBezTo>
                    <a:pt x="1250" y="1708"/>
                    <a:pt x="1401" y="1553"/>
                    <a:pt x="1429" y="1358"/>
                  </a:cubicBezTo>
                  <a:cubicBezTo>
                    <a:pt x="1480" y="1030"/>
                    <a:pt x="1338" y="630"/>
                    <a:pt x="1214" y="323"/>
                  </a:cubicBezTo>
                  <a:lnTo>
                    <a:pt x="1214" y="323"/>
                  </a:lnTo>
                  <a:cubicBezTo>
                    <a:pt x="1205" y="293"/>
                    <a:pt x="1193" y="263"/>
                    <a:pt x="1178" y="234"/>
                  </a:cubicBezTo>
                  <a:cubicBezTo>
                    <a:pt x="1170" y="218"/>
                    <a:pt x="1160" y="205"/>
                    <a:pt x="1149" y="194"/>
                  </a:cubicBezTo>
                  <a:lnTo>
                    <a:pt x="1149" y="194"/>
                  </a:lnTo>
                  <a:cubicBezTo>
                    <a:pt x="1141" y="179"/>
                    <a:pt x="1129" y="164"/>
                    <a:pt x="1114" y="150"/>
                  </a:cubicBezTo>
                  <a:lnTo>
                    <a:pt x="1112" y="148"/>
                  </a:lnTo>
                  <a:cubicBezTo>
                    <a:pt x="999" y="45"/>
                    <a:pt x="868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59" name="Google Shape;11759;p22"/>
            <p:cNvSpPr/>
            <p:nvPr/>
          </p:nvSpPr>
          <p:spPr>
            <a:xfrm>
              <a:off x="4265725" y="1805225"/>
              <a:ext cx="37900" cy="43825"/>
            </a:xfrm>
            <a:custGeom>
              <a:avLst/>
              <a:gdLst/>
              <a:ahLst/>
              <a:cxnLst/>
              <a:rect l="l" t="t" r="r" b="b"/>
              <a:pathLst>
                <a:path w="1516" h="1753" extrusionOk="0">
                  <a:moveTo>
                    <a:pt x="204" y="0"/>
                  </a:moveTo>
                  <a:cubicBezTo>
                    <a:pt x="105" y="0"/>
                    <a:pt x="0" y="83"/>
                    <a:pt x="29" y="209"/>
                  </a:cubicBezTo>
                  <a:cubicBezTo>
                    <a:pt x="133" y="651"/>
                    <a:pt x="235" y="1094"/>
                    <a:pt x="339" y="1536"/>
                  </a:cubicBezTo>
                  <a:cubicBezTo>
                    <a:pt x="358" y="1616"/>
                    <a:pt x="429" y="1656"/>
                    <a:pt x="499" y="1656"/>
                  </a:cubicBezTo>
                  <a:cubicBezTo>
                    <a:pt x="571" y="1656"/>
                    <a:pt x="642" y="1616"/>
                    <a:pt x="661" y="1536"/>
                  </a:cubicBezTo>
                  <a:cubicBezTo>
                    <a:pt x="703" y="1366"/>
                    <a:pt x="751" y="1092"/>
                    <a:pt x="951" y="1092"/>
                  </a:cubicBezTo>
                  <a:cubicBezTo>
                    <a:pt x="966" y="1092"/>
                    <a:pt x="981" y="1094"/>
                    <a:pt x="998" y="1097"/>
                  </a:cubicBezTo>
                  <a:cubicBezTo>
                    <a:pt x="1140" y="1124"/>
                    <a:pt x="1135" y="1153"/>
                    <a:pt x="1141" y="1297"/>
                  </a:cubicBezTo>
                  <a:cubicBezTo>
                    <a:pt x="1146" y="1379"/>
                    <a:pt x="1129" y="1463"/>
                    <a:pt x="1112" y="1544"/>
                  </a:cubicBezTo>
                  <a:cubicBezTo>
                    <a:pt x="1088" y="1670"/>
                    <a:pt x="1194" y="1753"/>
                    <a:pt x="1293" y="1753"/>
                  </a:cubicBezTo>
                  <a:cubicBezTo>
                    <a:pt x="1358" y="1753"/>
                    <a:pt x="1419" y="1717"/>
                    <a:pt x="1436" y="1632"/>
                  </a:cubicBezTo>
                  <a:cubicBezTo>
                    <a:pt x="1500" y="1310"/>
                    <a:pt x="1515" y="838"/>
                    <a:pt x="1117" y="729"/>
                  </a:cubicBezTo>
                  <a:cubicBezTo>
                    <a:pt x="1067" y="715"/>
                    <a:pt x="1019" y="709"/>
                    <a:pt x="974" y="709"/>
                  </a:cubicBezTo>
                  <a:cubicBezTo>
                    <a:pt x="791" y="709"/>
                    <a:pt x="651" y="815"/>
                    <a:pt x="548" y="961"/>
                  </a:cubicBezTo>
                  <a:lnTo>
                    <a:pt x="548" y="961"/>
                  </a:lnTo>
                  <a:cubicBezTo>
                    <a:pt x="483" y="681"/>
                    <a:pt x="417" y="401"/>
                    <a:pt x="353" y="121"/>
                  </a:cubicBezTo>
                  <a:cubicBezTo>
                    <a:pt x="333" y="37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0" name="Google Shape;11760;p22"/>
            <p:cNvSpPr/>
            <p:nvPr/>
          </p:nvSpPr>
          <p:spPr>
            <a:xfrm>
              <a:off x="3341975" y="2279100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5" y="1"/>
                  </a:moveTo>
                  <a:cubicBezTo>
                    <a:pt x="1918" y="1"/>
                    <a:pt x="1888" y="9"/>
                    <a:pt x="1858" y="29"/>
                  </a:cubicBezTo>
                  <a:cubicBezTo>
                    <a:pt x="238" y="1093"/>
                    <a:pt x="0" y="3220"/>
                    <a:pt x="1357" y="4609"/>
                  </a:cubicBezTo>
                  <a:cubicBezTo>
                    <a:pt x="1391" y="4645"/>
                    <a:pt x="1430" y="4660"/>
                    <a:pt x="1468" y="4660"/>
                  </a:cubicBezTo>
                  <a:cubicBezTo>
                    <a:pt x="1596" y="4660"/>
                    <a:pt x="1710" y="4492"/>
                    <a:pt x="1594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5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1" name="Google Shape;11761;p22"/>
            <p:cNvSpPr/>
            <p:nvPr/>
          </p:nvSpPr>
          <p:spPr>
            <a:xfrm>
              <a:off x="340722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3"/>
                  </a:cubicBezTo>
                  <a:cubicBezTo>
                    <a:pt x="879" y="991"/>
                    <a:pt x="1591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0" y="2589"/>
                    <a:pt x="2602" y="2422"/>
                    <a:pt x="2496" y="2297"/>
                  </a:cubicBezTo>
                  <a:cubicBezTo>
                    <a:pt x="1829" y="1505"/>
                    <a:pt x="1115" y="754"/>
                    <a:pt x="359" y="47"/>
                  </a:cubicBezTo>
                  <a:cubicBezTo>
                    <a:pt x="324" y="14"/>
                    <a:pt x="28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2" name="Google Shape;11762;p22"/>
            <p:cNvSpPr/>
            <p:nvPr/>
          </p:nvSpPr>
          <p:spPr>
            <a:xfrm>
              <a:off x="3415575" y="2313200"/>
              <a:ext cx="55825" cy="67800"/>
            </a:xfrm>
            <a:custGeom>
              <a:avLst/>
              <a:gdLst/>
              <a:ahLst/>
              <a:cxnLst/>
              <a:rect l="l" t="t" r="r" b="b"/>
              <a:pathLst>
                <a:path w="2233" h="2712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3"/>
                  </a:cubicBezTo>
                  <a:cubicBezTo>
                    <a:pt x="1193" y="787"/>
                    <a:pt x="588" y="1595"/>
                    <a:pt x="77" y="2461"/>
                  </a:cubicBezTo>
                  <a:cubicBezTo>
                    <a:pt x="1" y="2590"/>
                    <a:pt x="116" y="2711"/>
                    <a:pt x="230" y="2711"/>
                  </a:cubicBezTo>
                  <a:cubicBezTo>
                    <a:pt x="281" y="2711"/>
                    <a:pt x="331" y="2688"/>
                    <a:pt x="365" y="2631"/>
                  </a:cubicBezTo>
                  <a:cubicBezTo>
                    <a:pt x="862" y="1787"/>
                    <a:pt x="1450" y="1003"/>
                    <a:pt x="2119" y="289"/>
                  </a:cubicBezTo>
                  <a:cubicBezTo>
                    <a:pt x="2233" y="169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3" name="Google Shape;11763;p22"/>
            <p:cNvSpPr/>
            <p:nvPr/>
          </p:nvSpPr>
          <p:spPr>
            <a:xfrm>
              <a:off x="3472425" y="2286825"/>
              <a:ext cx="42775" cy="121950"/>
            </a:xfrm>
            <a:custGeom>
              <a:avLst/>
              <a:gdLst/>
              <a:ahLst/>
              <a:cxnLst/>
              <a:rect l="l" t="t" r="r" b="b"/>
              <a:pathLst>
                <a:path w="1711" h="4878" extrusionOk="0">
                  <a:moveTo>
                    <a:pt x="802" y="0"/>
                  </a:moveTo>
                  <a:cubicBezTo>
                    <a:pt x="692" y="0"/>
                    <a:pt x="575" y="122"/>
                    <a:pt x="642" y="255"/>
                  </a:cubicBezTo>
                  <a:cubicBezTo>
                    <a:pt x="1352" y="1691"/>
                    <a:pt x="1148" y="3365"/>
                    <a:pt x="106" y="4586"/>
                  </a:cubicBezTo>
                  <a:cubicBezTo>
                    <a:pt x="0" y="4710"/>
                    <a:pt x="112" y="4878"/>
                    <a:pt x="233" y="4878"/>
                  </a:cubicBezTo>
                  <a:cubicBezTo>
                    <a:pt x="270" y="4878"/>
                    <a:pt x="309" y="4861"/>
                    <a:pt x="343" y="4822"/>
                  </a:cubicBezTo>
                  <a:cubicBezTo>
                    <a:pt x="1485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4" name="Google Shape;11764;p22"/>
            <p:cNvSpPr/>
            <p:nvPr/>
          </p:nvSpPr>
          <p:spPr>
            <a:xfrm>
              <a:off x="3527475" y="2282875"/>
              <a:ext cx="32325" cy="50125"/>
            </a:xfrm>
            <a:custGeom>
              <a:avLst/>
              <a:gdLst/>
              <a:ahLst/>
              <a:cxnLst/>
              <a:rect l="l" t="t" r="r" b="b"/>
              <a:pathLst>
                <a:path w="1293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8" y="23"/>
                    <a:pt x="0" y="338"/>
                    <a:pt x="194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5" y="336"/>
                    <a:pt x="237" y="335"/>
                    <a:pt x="247" y="335"/>
                  </a:cubicBezTo>
                  <a:cubicBezTo>
                    <a:pt x="613" y="335"/>
                    <a:pt x="296" y="1009"/>
                    <a:pt x="229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3" y="1939"/>
                    <a:pt x="198" y="2005"/>
                    <a:pt x="265" y="2005"/>
                  </a:cubicBezTo>
                  <a:cubicBezTo>
                    <a:pt x="269" y="2005"/>
                    <a:pt x="273" y="2005"/>
                    <a:pt x="278" y="2004"/>
                  </a:cubicBezTo>
                  <a:lnTo>
                    <a:pt x="1080" y="1897"/>
                  </a:lnTo>
                  <a:cubicBezTo>
                    <a:pt x="1282" y="1869"/>
                    <a:pt x="1293" y="1560"/>
                    <a:pt x="1104" y="1560"/>
                  </a:cubicBezTo>
                  <a:cubicBezTo>
                    <a:pt x="1097" y="1560"/>
                    <a:pt x="1088" y="1561"/>
                    <a:pt x="1080" y="1562"/>
                  </a:cubicBezTo>
                  <a:lnTo>
                    <a:pt x="419" y="1650"/>
                  </a:lnTo>
                  <a:lnTo>
                    <a:pt x="419" y="1650"/>
                  </a:lnTo>
                  <a:cubicBezTo>
                    <a:pt x="417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5" name="Google Shape;11765;p22"/>
            <p:cNvSpPr/>
            <p:nvPr/>
          </p:nvSpPr>
          <p:spPr>
            <a:xfrm>
              <a:off x="3553025" y="2343700"/>
              <a:ext cx="57425" cy="13725"/>
            </a:xfrm>
            <a:custGeom>
              <a:avLst/>
              <a:gdLst/>
              <a:ahLst/>
              <a:cxnLst/>
              <a:rect l="l" t="t" r="r" b="b"/>
              <a:pathLst>
                <a:path w="2297" h="549" extrusionOk="0">
                  <a:moveTo>
                    <a:pt x="1344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0" y="319"/>
                    <a:pt x="110" y="549"/>
                    <a:pt x="271" y="549"/>
                  </a:cubicBezTo>
                  <a:cubicBezTo>
                    <a:pt x="295" y="549"/>
                    <a:pt x="319" y="544"/>
                    <a:pt x="343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6" y="363"/>
                    <a:pt x="2015" y="424"/>
                  </a:cubicBezTo>
                  <a:cubicBezTo>
                    <a:pt x="2031" y="428"/>
                    <a:pt x="2047" y="430"/>
                    <a:pt x="2061" y="430"/>
                  </a:cubicBezTo>
                  <a:cubicBezTo>
                    <a:pt x="2235" y="430"/>
                    <a:pt x="2296" y="153"/>
                    <a:pt x="2104" y="102"/>
                  </a:cubicBezTo>
                  <a:cubicBezTo>
                    <a:pt x="1849" y="34"/>
                    <a:pt x="1596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6" name="Google Shape;11766;p22"/>
            <p:cNvSpPr/>
            <p:nvPr/>
          </p:nvSpPr>
          <p:spPr>
            <a:xfrm>
              <a:off x="355190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1" y="466"/>
                  </a:cubicBezTo>
                  <a:cubicBezTo>
                    <a:pt x="1848" y="466"/>
                    <a:pt x="2165" y="443"/>
                    <a:pt x="2480" y="397"/>
                  </a:cubicBezTo>
                  <a:cubicBezTo>
                    <a:pt x="2682" y="368"/>
                    <a:pt x="2609" y="71"/>
                    <a:pt x="2419" y="71"/>
                  </a:cubicBezTo>
                  <a:cubicBezTo>
                    <a:pt x="2410" y="71"/>
                    <a:pt x="2401" y="72"/>
                    <a:pt x="2391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4" y="135"/>
                    <a:pt x="697" y="91"/>
                    <a:pt x="288" y="5"/>
                  </a:cubicBezTo>
                  <a:cubicBezTo>
                    <a:pt x="274" y="2"/>
                    <a:pt x="26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7" name="Google Shape;11767;p22"/>
            <p:cNvSpPr/>
            <p:nvPr/>
          </p:nvSpPr>
          <p:spPr>
            <a:xfrm>
              <a:off x="3627450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7" y="332"/>
                  </a:moveTo>
                  <a:cubicBezTo>
                    <a:pt x="1396" y="332"/>
                    <a:pt x="1556" y="395"/>
                    <a:pt x="1692" y="542"/>
                  </a:cubicBezTo>
                  <a:cubicBezTo>
                    <a:pt x="1726" y="579"/>
                    <a:pt x="1766" y="595"/>
                    <a:pt x="1804" y="595"/>
                  </a:cubicBezTo>
                  <a:cubicBezTo>
                    <a:pt x="1817" y="595"/>
                    <a:pt x="1829" y="593"/>
                    <a:pt x="1842" y="589"/>
                  </a:cubicBezTo>
                  <a:lnTo>
                    <a:pt x="1842" y="589"/>
                  </a:lnTo>
                  <a:cubicBezTo>
                    <a:pt x="1770" y="896"/>
                    <a:pt x="1697" y="1204"/>
                    <a:pt x="1625" y="1511"/>
                  </a:cubicBezTo>
                  <a:cubicBezTo>
                    <a:pt x="1596" y="1633"/>
                    <a:pt x="1575" y="1773"/>
                    <a:pt x="1529" y="1891"/>
                  </a:cubicBezTo>
                  <a:cubicBezTo>
                    <a:pt x="1445" y="2107"/>
                    <a:pt x="1273" y="2218"/>
                    <a:pt x="1089" y="2218"/>
                  </a:cubicBezTo>
                  <a:cubicBezTo>
                    <a:pt x="958" y="2218"/>
                    <a:pt x="821" y="2161"/>
                    <a:pt x="705" y="2046"/>
                  </a:cubicBezTo>
                  <a:cubicBezTo>
                    <a:pt x="420" y="1764"/>
                    <a:pt x="385" y="1245"/>
                    <a:pt x="518" y="884"/>
                  </a:cubicBezTo>
                  <a:cubicBezTo>
                    <a:pt x="634" y="563"/>
                    <a:pt x="933" y="332"/>
                    <a:pt x="1237" y="332"/>
                  </a:cubicBezTo>
                  <a:close/>
                  <a:moveTo>
                    <a:pt x="1219" y="0"/>
                  </a:moveTo>
                  <a:cubicBezTo>
                    <a:pt x="974" y="0"/>
                    <a:pt x="728" y="89"/>
                    <a:pt x="535" y="264"/>
                  </a:cubicBezTo>
                  <a:cubicBezTo>
                    <a:pt x="94" y="666"/>
                    <a:pt x="1" y="1389"/>
                    <a:pt x="234" y="1923"/>
                  </a:cubicBezTo>
                  <a:cubicBezTo>
                    <a:pt x="388" y="2275"/>
                    <a:pt x="746" y="2565"/>
                    <a:pt x="1122" y="2565"/>
                  </a:cubicBezTo>
                  <a:cubicBezTo>
                    <a:pt x="1255" y="2565"/>
                    <a:pt x="1389" y="2529"/>
                    <a:pt x="1518" y="2447"/>
                  </a:cubicBezTo>
                  <a:cubicBezTo>
                    <a:pt x="1764" y="2292"/>
                    <a:pt x="1845" y="2019"/>
                    <a:pt x="1912" y="1755"/>
                  </a:cubicBezTo>
                  <a:cubicBezTo>
                    <a:pt x="1965" y="1546"/>
                    <a:pt x="2014" y="1336"/>
                    <a:pt x="2063" y="1126"/>
                  </a:cubicBezTo>
                  <a:lnTo>
                    <a:pt x="2063" y="1126"/>
                  </a:lnTo>
                  <a:cubicBezTo>
                    <a:pt x="2143" y="1554"/>
                    <a:pt x="2224" y="1982"/>
                    <a:pt x="2304" y="2409"/>
                  </a:cubicBezTo>
                  <a:cubicBezTo>
                    <a:pt x="2320" y="2494"/>
                    <a:pt x="2381" y="2530"/>
                    <a:pt x="2445" y="2530"/>
                  </a:cubicBezTo>
                  <a:cubicBezTo>
                    <a:pt x="2543" y="2530"/>
                    <a:pt x="2650" y="2447"/>
                    <a:pt x="2626" y="2321"/>
                  </a:cubicBezTo>
                  <a:cubicBezTo>
                    <a:pt x="2498" y="1636"/>
                    <a:pt x="2370" y="951"/>
                    <a:pt x="2241" y="266"/>
                  </a:cubicBezTo>
                  <a:cubicBezTo>
                    <a:pt x="2226" y="185"/>
                    <a:pt x="2157" y="146"/>
                    <a:pt x="2085" y="146"/>
                  </a:cubicBezTo>
                  <a:cubicBezTo>
                    <a:pt x="2012" y="146"/>
                    <a:pt x="1937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8" name="Google Shape;11768;p22"/>
            <p:cNvSpPr/>
            <p:nvPr/>
          </p:nvSpPr>
          <p:spPr>
            <a:xfrm>
              <a:off x="3698300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1" y="0"/>
                  </a:moveTo>
                  <a:cubicBezTo>
                    <a:pt x="77" y="0"/>
                    <a:pt x="1" y="53"/>
                    <a:pt x="15" y="159"/>
                  </a:cubicBezTo>
                  <a:lnTo>
                    <a:pt x="390" y="3038"/>
                  </a:lnTo>
                  <a:cubicBezTo>
                    <a:pt x="404" y="3142"/>
                    <a:pt x="492" y="3198"/>
                    <a:pt x="575" y="3198"/>
                  </a:cubicBezTo>
                  <a:cubicBezTo>
                    <a:pt x="655" y="3198"/>
                    <a:pt x="728" y="3146"/>
                    <a:pt x="724" y="3038"/>
                  </a:cubicBezTo>
                  <a:cubicBezTo>
                    <a:pt x="709" y="2624"/>
                    <a:pt x="950" y="2202"/>
                    <a:pt x="1329" y="2020"/>
                  </a:cubicBezTo>
                  <a:cubicBezTo>
                    <a:pt x="1433" y="1971"/>
                    <a:pt x="1549" y="1947"/>
                    <a:pt x="1665" y="1947"/>
                  </a:cubicBezTo>
                  <a:cubicBezTo>
                    <a:pt x="2032" y="1947"/>
                    <a:pt x="2396" y="2184"/>
                    <a:pt x="2344" y="2594"/>
                  </a:cubicBezTo>
                  <a:cubicBezTo>
                    <a:pt x="2285" y="3058"/>
                    <a:pt x="1865" y="3307"/>
                    <a:pt x="1447" y="3307"/>
                  </a:cubicBezTo>
                  <a:cubicBezTo>
                    <a:pt x="1267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2" y="3139"/>
                  </a:cubicBezTo>
                  <a:cubicBezTo>
                    <a:pt x="710" y="3139"/>
                    <a:pt x="616" y="3358"/>
                    <a:pt x="768" y="3456"/>
                  </a:cubicBezTo>
                  <a:cubicBezTo>
                    <a:pt x="951" y="3571"/>
                    <a:pt x="1170" y="3623"/>
                    <a:pt x="1395" y="3623"/>
                  </a:cubicBezTo>
                  <a:cubicBezTo>
                    <a:pt x="2140" y="3623"/>
                    <a:pt x="2941" y="3041"/>
                    <a:pt x="2643" y="2220"/>
                  </a:cubicBezTo>
                  <a:cubicBezTo>
                    <a:pt x="2477" y="1764"/>
                    <a:pt x="2163" y="1581"/>
                    <a:pt x="1821" y="1581"/>
                  </a:cubicBezTo>
                  <a:cubicBezTo>
                    <a:pt x="1386" y="1581"/>
                    <a:pt x="906" y="1876"/>
                    <a:pt x="627" y="2286"/>
                  </a:cubicBezTo>
                  <a:lnTo>
                    <a:pt x="627" y="2286"/>
                  </a:lnTo>
                  <a:cubicBezTo>
                    <a:pt x="535" y="1577"/>
                    <a:pt x="443" y="868"/>
                    <a:pt x="350" y="159"/>
                  </a:cubicBez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69" name="Google Shape;11769;p22"/>
            <p:cNvSpPr/>
            <p:nvPr/>
          </p:nvSpPr>
          <p:spPr>
            <a:xfrm>
              <a:off x="3282475" y="2437725"/>
              <a:ext cx="71425" cy="87550"/>
            </a:xfrm>
            <a:custGeom>
              <a:avLst/>
              <a:gdLst/>
              <a:ahLst/>
              <a:cxnLst/>
              <a:rect l="l" t="t" r="r" b="b"/>
              <a:pathLst>
                <a:path w="2857" h="3502" extrusionOk="0">
                  <a:moveTo>
                    <a:pt x="1875" y="1285"/>
                  </a:moveTo>
                  <a:cubicBezTo>
                    <a:pt x="2013" y="1285"/>
                    <a:pt x="2153" y="1309"/>
                    <a:pt x="2284" y="1357"/>
                  </a:cubicBezTo>
                  <a:lnTo>
                    <a:pt x="2284" y="1357"/>
                  </a:lnTo>
                  <a:cubicBezTo>
                    <a:pt x="2290" y="1409"/>
                    <a:pt x="2296" y="1461"/>
                    <a:pt x="2303" y="1513"/>
                  </a:cubicBezTo>
                  <a:lnTo>
                    <a:pt x="2303" y="1513"/>
                  </a:lnTo>
                  <a:cubicBezTo>
                    <a:pt x="2300" y="1538"/>
                    <a:pt x="2298" y="1563"/>
                    <a:pt x="2295" y="1588"/>
                  </a:cubicBezTo>
                  <a:cubicBezTo>
                    <a:pt x="2261" y="1895"/>
                    <a:pt x="2139" y="2735"/>
                    <a:pt x="1847" y="2903"/>
                  </a:cubicBezTo>
                  <a:lnTo>
                    <a:pt x="1043" y="2862"/>
                  </a:lnTo>
                  <a:cubicBezTo>
                    <a:pt x="962" y="2746"/>
                    <a:pt x="911" y="2613"/>
                    <a:pt x="898" y="2473"/>
                  </a:cubicBezTo>
                  <a:cubicBezTo>
                    <a:pt x="855" y="2246"/>
                    <a:pt x="872" y="2003"/>
                    <a:pt x="982" y="1794"/>
                  </a:cubicBezTo>
                  <a:cubicBezTo>
                    <a:pt x="1162" y="1450"/>
                    <a:pt x="1514" y="1285"/>
                    <a:pt x="1875" y="1285"/>
                  </a:cubicBezTo>
                  <a:close/>
                  <a:moveTo>
                    <a:pt x="2302" y="0"/>
                  </a:moveTo>
                  <a:cubicBezTo>
                    <a:pt x="2216" y="0"/>
                    <a:pt x="2133" y="55"/>
                    <a:pt x="2146" y="162"/>
                  </a:cubicBezTo>
                  <a:cubicBezTo>
                    <a:pt x="2147" y="177"/>
                    <a:pt x="2149" y="192"/>
                    <a:pt x="2151" y="206"/>
                  </a:cubicBezTo>
                  <a:lnTo>
                    <a:pt x="2151" y="206"/>
                  </a:lnTo>
                  <a:lnTo>
                    <a:pt x="2150" y="206"/>
                  </a:lnTo>
                  <a:cubicBezTo>
                    <a:pt x="2150" y="207"/>
                    <a:pt x="2151" y="208"/>
                    <a:pt x="2151" y="209"/>
                  </a:cubicBezTo>
                  <a:lnTo>
                    <a:pt x="2151" y="209"/>
                  </a:lnTo>
                  <a:cubicBezTo>
                    <a:pt x="2181" y="472"/>
                    <a:pt x="2212" y="735"/>
                    <a:pt x="2243" y="998"/>
                  </a:cubicBezTo>
                  <a:lnTo>
                    <a:pt x="2243" y="998"/>
                  </a:lnTo>
                  <a:cubicBezTo>
                    <a:pt x="2138" y="974"/>
                    <a:pt x="2034" y="962"/>
                    <a:pt x="1931" y="962"/>
                  </a:cubicBezTo>
                  <a:cubicBezTo>
                    <a:pt x="865" y="962"/>
                    <a:pt x="1" y="2218"/>
                    <a:pt x="876" y="3195"/>
                  </a:cubicBezTo>
                  <a:cubicBezTo>
                    <a:pt x="1069" y="3410"/>
                    <a:pt x="1265" y="3502"/>
                    <a:pt x="1452" y="3502"/>
                  </a:cubicBezTo>
                  <a:cubicBezTo>
                    <a:pt x="1762" y="3502"/>
                    <a:pt x="2045" y="3250"/>
                    <a:pt x="2240" y="2891"/>
                  </a:cubicBezTo>
                  <a:cubicBezTo>
                    <a:pt x="2309" y="2766"/>
                    <a:pt x="2368" y="2638"/>
                    <a:pt x="2419" y="2507"/>
                  </a:cubicBezTo>
                  <a:lnTo>
                    <a:pt x="2419" y="2507"/>
                  </a:lnTo>
                  <a:cubicBezTo>
                    <a:pt x="2449" y="2767"/>
                    <a:pt x="2480" y="3027"/>
                    <a:pt x="2510" y="3288"/>
                  </a:cubicBezTo>
                  <a:cubicBezTo>
                    <a:pt x="2522" y="3393"/>
                    <a:pt x="2613" y="3447"/>
                    <a:pt x="2696" y="3447"/>
                  </a:cubicBezTo>
                  <a:cubicBezTo>
                    <a:pt x="2780" y="3447"/>
                    <a:pt x="2856" y="3394"/>
                    <a:pt x="2844" y="3288"/>
                  </a:cubicBezTo>
                  <a:cubicBezTo>
                    <a:pt x="2775" y="2698"/>
                    <a:pt x="2707" y="2109"/>
                    <a:pt x="2638" y="1521"/>
                  </a:cubicBezTo>
                  <a:lnTo>
                    <a:pt x="2638" y="1521"/>
                  </a:lnTo>
                  <a:cubicBezTo>
                    <a:pt x="2641" y="1476"/>
                    <a:pt x="2644" y="1432"/>
                    <a:pt x="2645" y="1388"/>
                  </a:cubicBezTo>
                  <a:lnTo>
                    <a:pt x="2645" y="1388"/>
                  </a:lnTo>
                  <a:cubicBezTo>
                    <a:pt x="2699" y="1325"/>
                    <a:pt x="2713" y="1228"/>
                    <a:pt x="2647" y="1164"/>
                  </a:cubicBezTo>
                  <a:lnTo>
                    <a:pt x="2647" y="1164"/>
                  </a:lnTo>
                  <a:cubicBezTo>
                    <a:pt x="2638" y="812"/>
                    <a:pt x="2578" y="458"/>
                    <a:pt x="2473" y="116"/>
                  </a:cubicBezTo>
                  <a:cubicBezTo>
                    <a:pt x="2449" y="39"/>
                    <a:pt x="2374" y="0"/>
                    <a:pt x="2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0" name="Google Shape;11770;p22"/>
            <p:cNvSpPr/>
            <p:nvPr/>
          </p:nvSpPr>
          <p:spPr>
            <a:xfrm>
              <a:off x="3358400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0" y="0"/>
                  </a:moveTo>
                  <a:cubicBezTo>
                    <a:pt x="77" y="0"/>
                    <a:pt x="0" y="53"/>
                    <a:pt x="13" y="160"/>
                  </a:cubicBezTo>
                  <a:cubicBezTo>
                    <a:pt x="131" y="1153"/>
                    <a:pt x="249" y="2148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8"/>
                  </a:cubicBezTo>
                  <a:cubicBezTo>
                    <a:pt x="384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6"/>
                  </a:lnTo>
                  <a:lnTo>
                    <a:pt x="704" y="3156"/>
                  </a:lnTo>
                  <a:cubicBezTo>
                    <a:pt x="671" y="2853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3" y="2333"/>
                    <a:pt x="1847" y="3072"/>
                    <a:pt x="1874" y="3496"/>
                  </a:cubicBezTo>
                  <a:cubicBezTo>
                    <a:pt x="1880" y="3603"/>
                    <a:pt x="1967" y="3656"/>
                    <a:pt x="2051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6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6"/>
                    <a:pt x="545" y="1822"/>
                  </a:cubicBezTo>
                  <a:lnTo>
                    <a:pt x="545" y="1822"/>
                  </a:lnTo>
                  <a:lnTo>
                    <a:pt x="347" y="160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1" name="Google Shape;11771;p22"/>
            <p:cNvSpPr/>
            <p:nvPr/>
          </p:nvSpPr>
          <p:spPr>
            <a:xfrm>
              <a:off x="3426175" y="244732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3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31"/>
                    <a:pt x="362" y="1224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2" name="Google Shape;11772;p22"/>
            <p:cNvSpPr/>
            <p:nvPr/>
          </p:nvSpPr>
          <p:spPr>
            <a:xfrm>
              <a:off x="347340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7" y="1"/>
                    <a:pt x="0" y="168"/>
                    <a:pt x="125" y="282"/>
                  </a:cubicBezTo>
                  <a:cubicBezTo>
                    <a:pt x="714" y="821"/>
                    <a:pt x="1239" y="1428"/>
                    <a:pt x="1687" y="2088"/>
                  </a:cubicBezTo>
                  <a:cubicBezTo>
                    <a:pt x="1723" y="2142"/>
                    <a:pt x="1775" y="2165"/>
                    <a:pt x="1826" y="2165"/>
                  </a:cubicBezTo>
                  <a:cubicBezTo>
                    <a:pt x="1944" y="2165"/>
                    <a:pt x="2060" y="2045"/>
                    <a:pt x="1975" y="1921"/>
                  </a:cubicBezTo>
                  <a:cubicBezTo>
                    <a:pt x="1512" y="1234"/>
                    <a:pt x="970" y="606"/>
                    <a:pt x="362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3" name="Google Shape;11773;p22"/>
            <p:cNvSpPr/>
            <p:nvPr/>
          </p:nvSpPr>
          <p:spPr>
            <a:xfrm>
              <a:off x="3476000" y="2468750"/>
              <a:ext cx="45350" cy="68025"/>
            </a:xfrm>
            <a:custGeom>
              <a:avLst/>
              <a:gdLst/>
              <a:ahLst/>
              <a:cxnLst/>
              <a:rect l="l" t="t" r="r" b="b"/>
              <a:pathLst>
                <a:path w="1814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8"/>
                    <a:pt x="409" y="1638"/>
                    <a:pt x="50" y="2521"/>
                  </a:cubicBezTo>
                  <a:cubicBezTo>
                    <a:pt x="0" y="2641"/>
                    <a:pt x="100" y="2721"/>
                    <a:pt x="204" y="2721"/>
                  </a:cubicBezTo>
                  <a:cubicBezTo>
                    <a:pt x="271" y="2721"/>
                    <a:pt x="341" y="2687"/>
                    <a:pt x="372" y="2610"/>
                  </a:cubicBezTo>
                  <a:cubicBezTo>
                    <a:pt x="709" y="1780"/>
                    <a:pt x="1161" y="1000"/>
                    <a:pt x="1714" y="295"/>
                  </a:cubicBezTo>
                  <a:cubicBezTo>
                    <a:pt x="1814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4" name="Google Shape;11774;p22"/>
            <p:cNvSpPr/>
            <p:nvPr/>
          </p:nvSpPr>
          <p:spPr>
            <a:xfrm>
              <a:off x="3529100" y="2454900"/>
              <a:ext cx="37200" cy="99325"/>
            </a:xfrm>
            <a:custGeom>
              <a:avLst/>
              <a:gdLst/>
              <a:ahLst/>
              <a:cxnLst/>
              <a:rect l="l" t="t" r="r" b="b"/>
              <a:pathLst>
                <a:path w="1488" h="3973" extrusionOk="0">
                  <a:moveTo>
                    <a:pt x="246" y="1"/>
                  </a:moveTo>
                  <a:cubicBezTo>
                    <a:pt x="116" y="1"/>
                    <a:pt x="0" y="169"/>
                    <a:pt x="121" y="287"/>
                  </a:cubicBezTo>
                  <a:cubicBezTo>
                    <a:pt x="1059" y="1194"/>
                    <a:pt x="1136" y="2695"/>
                    <a:pt x="271" y="3681"/>
                  </a:cubicBezTo>
                  <a:cubicBezTo>
                    <a:pt x="162" y="3804"/>
                    <a:pt x="275" y="3973"/>
                    <a:pt x="397" y="3973"/>
                  </a:cubicBezTo>
                  <a:cubicBezTo>
                    <a:pt x="435" y="3973"/>
                    <a:pt x="474" y="3957"/>
                    <a:pt x="507" y="3919"/>
                  </a:cubicBezTo>
                  <a:cubicBezTo>
                    <a:pt x="1488" y="2799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5" name="Google Shape;11775;p22"/>
            <p:cNvSpPr/>
            <p:nvPr/>
          </p:nvSpPr>
          <p:spPr>
            <a:xfrm>
              <a:off x="3581450" y="2487025"/>
              <a:ext cx="46300" cy="17800"/>
            </a:xfrm>
            <a:custGeom>
              <a:avLst/>
              <a:gdLst/>
              <a:ahLst/>
              <a:cxnLst/>
              <a:rect l="l" t="t" r="r" b="b"/>
              <a:pathLst>
                <a:path w="1852" h="712" extrusionOk="0">
                  <a:moveTo>
                    <a:pt x="520" y="0"/>
                  </a:moveTo>
                  <a:cubicBezTo>
                    <a:pt x="416" y="0"/>
                    <a:pt x="311" y="8"/>
                    <a:pt x="204" y="25"/>
                  </a:cubicBezTo>
                  <a:cubicBezTo>
                    <a:pt x="1" y="56"/>
                    <a:pt x="74" y="349"/>
                    <a:pt x="262" y="349"/>
                  </a:cubicBezTo>
                  <a:cubicBezTo>
                    <a:pt x="272" y="349"/>
                    <a:pt x="282" y="349"/>
                    <a:pt x="292" y="347"/>
                  </a:cubicBezTo>
                  <a:cubicBezTo>
                    <a:pt x="370" y="335"/>
                    <a:pt x="448" y="329"/>
                    <a:pt x="526" y="329"/>
                  </a:cubicBezTo>
                  <a:cubicBezTo>
                    <a:pt x="872" y="329"/>
                    <a:pt x="1211" y="449"/>
                    <a:pt x="1482" y="670"/>
                  </a:cubicBezTo>
                  <a:cubicBezTo>
                    <a:pt x="1517" y="699"/>
                    <a:pt x="1555" y="711"/>
                    <a:pt x="1592" y="711"/>
                  </a:cubicBezTo>
                  <a:cubicBezTo>
                    <a:pt x="1731" y="711"/>
                    <a:pt x="1851" y="541"/>
                    <a:pt x="1719" y="434"/>
                  </a:cubicBezTo>
                  <a:cubicBezTo>
                    <a:pt x="1366" y="147"/>
                    <a:pt x="957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6" name="Google Shape;11776;p22"/>
            <p:cNvSpPr/>
            <p:nvPr/>
          </p:nvSpPr>
          <p:spPr>
            <a:xfrm>
              <a:off x="358590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1" y="1"/>
                  </a:moveTo>
                  <a:cubicBezTo>
                    <a:pt x="542" y="1"/>
                    <a:pt x="372" y="17"/>
                    <a:pt x="200" y="49"/>
                  </a:cubicBezTo>
                  <a:cubicBezTo>
                    <a:pt x="0" y="87"/>
                    <a:pt x="68" y="375"/>
                    <a:pt x="253" y="375"/>
                  </a:cubicBezTo>
                  <a:cubicBezTo>
                    <a:pt x="264" y="375"/>
                    <a:pt x="276" y="373"/>
                    <a:pt x="288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4" y="427"/>
                    <a:pt x="1994" y="339"/>
                  </a:cubicBezTo>
                  <a:cubicBezTo>
                    <a:pt x="1590" y="113"/>
                    <a:pt x="1157" y="1"/>
                    <a:pt x="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7" name="Google Shape;11777;p22"/>
            <p:cNvSpPr/>
            <p:nvPr/>
          </p:nvSpPr>
          <p:spPr>
            <a:xfrm>
              <a:off x="364677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7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89" y="2210"/>
                    <a:pt x="2707" y="2762"/>
                    <a:pt x="2117" y="2872"/>
                  </a:cubicBezTo>
                  <a:cubicBezTo>
                    <a:pt x="2024" y="2889"/>
                    <a:pt x="1932" y="2897"/>
                    <a:pt x="1840" y="2897"/>
                  </a:cubicBezTo>
                  <a:cubicBezTo>
                    <a:pt x="1544" y="2897"/>
                    <a:pt x="1250" y="2817"/>
                    <a:pt x="973" y="2715"/>
                  </a:cubicBezTo>
                  <a:cubicBezTo>
                    <a:pt x="952" y="2707"/>
                    <a:pt x="933" y="2703"/>
                    <a:pt x="915" y="2703"/>
                  </a:cubicBezTo>
                  <a:cubicBezTo>
                    <a:pt x="894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7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0" y="83"/>
                    <a:pt x="24" y="210"/>
                  </a:cubicBezTo>
                  <a:cubicBezTo>
                    <a:pt x="195" y="1082"/>
                    <a:pt x="364" y="1955"/>
                    <a:pt x="535" y="2827"/>
                  </a:cubicBezTo>
                  <a:cubicBezTo>
                    <a:pt x="550" y="2909"/>
                    <a:pt x="620" y="2946"/>
                    <a:pt x="692" y="2946"/>
                  </a:cubicBezTo>
                  <a:cubicBezTo>
                    <a:pt x="721" y="2946"/>
                    <a:pt x="752" y="2939"/>
                    <a:pt x="778" y="2927"/>
                  </a:cubicBezTo>
                  <a:lnTo>
                    <a:pt x="778" y="2927"/>
                  </a:lnTo>
                  <a:cubicBezTo>
                    <a:pt x="792" y="2974"/>
                    <a:pt x="826" y="3016"/>
                    <a:pt x="884" y="3038"/>
                  </a:cubicBezTo>
                  <a:cubicBezTo>
                    <a:pt x="1184" y="3148"/>
                    <a:pt x="1533" y="3234"/>
                    <a:pt x="1872" y="3234"/>
                  </a:cubicBezTo>
                  <a:cubicBezTo>
                    <a:pt x="2172" y="3234"/>
                    <a:pt x="2464" y="3167"/>
                    <a:pt x="2710" y="2991"/>
                  </a:cubicBezTo>
                  <a:cubicBezTo>
                    <a:pt x="3215" y="2629"/>
                    <a:pt x="3239" y="1972"/>
                    <a:pt x="2881" y="1497"/>
                  </a:cubicBezTo>
                  <a:cubicBezTo>
                    <a:pt x="2604" y="1133"/>
                    <a:pt x="2281" y="982"/>
                    <a:pt x="1964" y="982"/>
                  </a:cubicBezTo>
                  <a:cubicBezTo>
                    <a:pt x="1448" y="982"/>
                    <a:pt x="950" y="1381"/>
                    <a:pt x="696" y="1909"/>
                  </a:cubicBezTo>
                  <a:lnTo>
                    <a:pt x="696" y="1909"/>
                  </a:lnTo>
                  <a:cubicBezTo>
                    <a:pt x="579" y="1314"/>
                    <a:pt x="463" y="718"/>
                    <a:pt x="347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8" name="Google Shape;11778;p22"/>
            <p:cNvSpPr/>
            <p:nvPr/>
          </p:nvSpPr>
          <p:spPr>
            <a:xfrm>
              <a:off x="3741200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7" y="1"/>
                  </a:moveTo>
                  <a:cubicBezTo>
                    <a:pt x="569" y="1"/>
                    <a:pt x="53" y="408"/>
                    <a:pt x="30" y="999"/>
                  </a:cubicBezTo>
                  <a:cubicBezTo>
                    <a:pt x="1" y="1777"/>
                    <a:pt x="629" y="2230"/>
                    <a:pt x="1296" y="2230"/>
                  </a:cubicBezTo>
                  <a:cubicBezTo>
                    <a:pt x="1542" y="2230"/>
                    <a:pt x="1794" y="2168"/>
                    <a:pt x="2021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10" y="1726"/>
                    <a:pt x="1882" y="1733"/>
                    <a:pt x="1853" y="1750"/>
                  </a:cubicBezTo>
                  <a:cubicBezTo>
                    <a:pt x="1678" y="1850"/>
                    <a:pt x="1480" y="1899"/>
                    <a:pt x="1285" y="1899"/>
                  </a:cubicBezTo>
                  <a:cubicBezTo>
                    <a:pt x="822" y="1899"/>
                    <a:pt x="385" y="1618"/>
                    <a:pt x="366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9" y="652"/>
                    <a:pt x="1696" y="652"/>
                  </a:cubicBezTo>
                  <a:cubicBezTo>
                    <a:pt x="1815" y="652"/>
                    <a:pt x="1926" y="485"/>
                    <a:pt x="1824" y="358"/>
                  </a:cubicBezTo>
                  <a:cubicBezTo>
                    <a:pt x="1623" y="110"/>
                    <a:pt x="1355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79" name="Google Shape;11779;p22"/>
            <p:cNvSpPr/>
            <p:nvPr/>
          </p:nvSpPr>
          <p:spPr>
            <a:xfrm>
              <a:off x="6709700" y="3784250"/>
              <a:ext cx="54425" cy="116550"/>
            </a:xfrm>
            <a:custGeom>
              <a:avLst/>
              <a:gdLst/>
              <a:ahLst/>
              <a:cxnLst/>
              <a:rect l="l" t="t" r="r" b="b"/>
              <a:pathLst>
                <a:path w="2177" h="4662" extrusionOk="0">
                  <a:moveTo>
                    <a:pt x="1945" y="1"/>
                  </a:moveTo>
                  <a:cubicBezTo>
                    <a:pt x="1917" y="1"/>
                    <a:pt x="1888" y="9"/>
                    <a:pt x="1858" y="29"/>
                  </a:cubicBezTo>
                  <a:cubicBezTo>
                    <a:pt x="237" y="1095"/>
                    <a:pt x="0" y="3222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5"/>
                  </a:cubicBezTo>
                  <a:cubicBezTo>
                    <a:pt x="391" y="3142"/>
                    <a:pt x="589" y="1263"/>
                    <a:pt x="2027" y="319"/>
                  </a:cubicBezTo>
                  <a:cubicBezTo>
                    <a:pt x="2177" y="219"/>
                    <a:pt x="2084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0" name="Google Shape;11780;p22"/>
            <p:cNvSpPr/>
            <p:nvPr/>
          </p:nvSpPr>
          <p:spPr>
            <a:xfrm>
              <a:off x="6774950" y="3816625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4"/>
                  </a:cubicBezTo>
                  <a:cubicBezTo>
                    <a:pt x="879" y="990"/>
                    <a:pt x="1593" y="1742"/>
                    <a:pt x="2259" y="2534"/>
                  </a:cubicBezTo>
                  <a:cubicBezTo>
                    <a:pt x="2292" y="2573"/>
                    <a:pt x="2331" y="2589"/>
                    <a:pt x="2369" y="2589"/>
                  </a:cubicBezTo>
                  <a:cubicBezTo>
                    <a:pt x="2489" y="2589"/>
                    <a:pt x="2601" y="2422"/>
                    <a:pt x="2496" y="2297"/>
                  </a:cubicBezTo>
                  <a:cubicBezTo>
                    <a:pt x="1829" y="1505"/>
                    <a:pt x="1115" y="753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1" name="Google Shape;11781;p22"/>
            <p:cNvSpPr/>
            <p:nvPr/>
          </p:nvSpPr>
          <p:spPr>
            <a:xfrm>
              <a:off x="6783250" y="381837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2"/>
                  </a:cubicBezTo>
                  <a:cubicBezTo>
                    <a:pt x="1194" y="786"/>
                    <a:pt x="588" y="1594"/>
                    <a:pt x="77" y="2462"/>
                  </a:cubicBezTo>
                  <a:cubicBezTo>
                    <a:pt x="1" y="2591"/>
                    <a:pt x="116" y="2711"/>
                    <a:pt x="231" y="2711"/>
                  </a:cubicBezTo>
                  <a:cubicBezTo>
                    <a:pt x="281" y="2711"/>
                    <a:pt x="332" y="2687"/>
                    <a:pt x="365" y="2630"/>
                  </a:cubicBezTo>
                  <a:cubicBezTo>
                    <a:pt x="863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2" name="Google Shape;11782;p22"/>
            <p:cNvSpPr/>
            <p:nvPr/>
          </p:nvSpPr>
          <p:spPr>
            <a:xfrm>
              <a:off x="6840150" y="3792000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2" y="0"/>
                  </a:moveTo>
                  <a:cubicBezTo>
                    <a:pt x="692" y="0"/>
                    <a:pt x="575" y="122"/>
                    <a:pt x="641" y="254"/>
                  </a:cubicBezTo>
                  <a:lnTo>
                    <a:pt x="640" y="254"/>
                  </a:lnTo>
                  <a:cubicBezTo>
                    <a:pt x="1351" y="1690"/>
                    <a:pt x="1146" y="3366"/>
                    <a:pt x="106" y="4586"/>
                  </a:cubicBezTo>
                  <a:cubicBezTo>
                    <a:pt x="0" y="4711"/>
                    <a:pt x="111" y="4878"/>
                    <a:pt x="233" y="4878"/>
                  </a:cubicBezTo>
                  <a:cubicBezTo>
                    <a:pt x="270" y="4878"/>
                    <a:pt x="309" y="4862"/>
                    <a:pt x="342" y="4823"/>
                  </a:cubicBezTo>
                  <a:cubicBezTo>
                    <a:pt x="1485" y="3485"/>
                    <a:pt x="1712" y="1662"/>
                    <a:pt x="930" y="85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3" name="Google Shape;11783;p22"/>
            <p:cNvSpPr/>
            <p:nvPr/>
          </p:nvSpPr>
          <p:spPr>
            <a:xfrm>
              <a:off x="6895150" y="3788025"/>
              <a:ext cx="32350" cy="50150"/>
            </a:xfrm>
            <a:custGeom>
              <a:avLst/>
              <a:gdLst/>
              <a:ahLst/>
              <a:cxnLst/>
              <a:rect l="l" t="t" r="r" b="b"/>
              <a:pathLst>
                <a:path w="1294" h="2006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4"/>
                    <a:pt x="1" y="339"/>
                    <a:pt x="196" y="339"/>
                  </a:cubicBezTo>
                  <a:cubicBezTo>
                    <a:pt x="202" y="339"/>
                    <a:pt x="209" y="339"/>
                    <a:pt x="215" y="339"/>
                  </a:cubicBezTo>
                  <a:cubicBezTo>
                    <a:pt x="228" y="337"/>
                    <a:pt x="239" y="337"/>
                    <a:pt x="250" y="337"/>
                  </a:cubicBezTo>
                  <a:cubicBezTo>
                    <a:pt x="614" y="337"/>
                    <a:pt x="297" y="1009"/>
                    <a:pt x="231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9" y="2005"/>
                    <a:pt x="266" y="2005"/>
                  </a:cubicBezTo>
                  <a:cubicBezTo>
                    <a:pt x="271" y="2005"/>
                    <a:pt x="275" y="2005"/>
                    <a:pt x="279" y="2004"/>
                  </a:cubicBezTo>
                  <a:lnTo>
                    <a:pt x="1082" y="1897"/>
                  </a:lnTo>
                  <a:cubicBezTo>
                    <a:pt x="1282" y="1871"/>
                    <a:pt x="1293" y="1562"/>
                    <a:pt x="1106" y="1562"/>
                  </a:cubicBezTo>
                  <a:cubicBezTo>
                    <a:pt x="1098" y="1562"/>
                    <a:pt x="1090" y="1562"/>
                    <a:pt x="1082" y="1563"/>
                  </a:cubicBezTo>
                  <a:lnTo>
                    <a:pt x="420" y="1652"/>
                  </a:lnTo>
                  <a:lnTo>
                    <a:pt x="420" y="1652"/>
                  </a:lnTo>
                  <a:cubicBezTo>
                    <a:pt x="418" y="1275"/>
                    <a:pt x="803" y="931"/>
                    <a:pt x="746" y="519"/>
                  </a:cubicBezTo>
                  <a:cubicBezTo>
                    <a:pt x="710" y="250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4" name="Google Shape;11784;p22"/>
            <p:cNvSpPr/>
            <p:nvPr/>
          </p:nvSpPr>
          <p:spPr>
            <a:xfrm>
              <a:off x="6920725" y="3848875"/>
              <a:ext cx="57400" cy="13750"/>
            </a:xfrm>
            <a:custGeom>
              <a:avLst/>
              <a:gdLst/>
              <a:ahLst/>
              <a:cxnLst/>
              <a:rect l="l" t="t" r="r" b="b"/>
              <a:pathLst>
                <a:path w="2296" h="550" extrusionOk="0">
                  <a:moveTo>
                    <a:pt x="1345" y="0"/>
                  </a:moveTo>
                  <a:cubicBezTo>
                    <a:pt x="948" y="0"/>
                    <a:pt x="556" y="83"/>
                    <a:pt x="173" y="246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5"/>
                    <a:pt x="342" y="534"/>
                  </a:cubicBezTo>
                  <a:cubicBezTo>
                    <a:pt x="663" y="399"/>
                    <a:pt x="995" y="333"/>
                    <a:pt x="1329" y="333"/>
                  </a:cubicBezTo>
                  <a:cubicBezTo>
                    <a:pt x="1557" y="333"/>
                    <a:pt x="1787" y="364"/>
                    <a:pt x="2014" y="424"/>
                  </a:cubicBezTo>
                  <a:cubicBezTo>
                    <a:pt x="2031" y="429"/>
                    <a:pt x="2046" y="431"/>
                    <a:pt x="2061" y="431"/>
                  </a:cubicBezTo>
                  <a:cubicBezTo>
                    <a:pt x="2235" y="431"/>
                    <a:pt x="2296" y="153"/>
                    <a:pt x="2104" y="101"/>
                  </a:cubicBezTo>
                  <a:cubicBezTo>
                    <a:pt x="1850" y="34"/>
                    <a:pt x="1596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5" name="Google Shape;11785;p22"/>
            <p:cNvSpPr/>
            <p:nvPr/>
          </p:nvSpPr>
          <p:spPr>
            <a:xfrm>
              <a:off x="6919625" y="3883100"/>
              <a:ext cx="67050" cy="11625"/>
            </a:xfrm>
            <a:custGeom>
              <a:avLst/>
              <a:gdLst/>
              <a:ahLst/>
              <a:cxnLst/>
              <a:rect l="l" t="t" r="r" b="b"/>
              <a:pathLst>
                <a:path w="2682" h="465" extrusionOk="0">
                  <a:moveTo>
                    <a:pt x="247" y="0"/>
                  </a:moveTo>
                  <a:cubicBezTo>
                    <a:pt x="67" y="0"/>
                    <a:pt x="0" y="285"/>
                    <a:pt x="197" y="326"/>
                  </a:cubicBezTo>
                  <a:cubicBezTo>
                    <a:pt x="637" y="418"/>
                    <a:pt x="1083" y="464"/>
                    <a:pt x="1530" y="464"/>
                  </a:cubicBezTo>
                  <a:cubicBezTo>
                    <a:pt x="1847" y="464"/>
                    <a:pt x="2164" y="441"/>
                    <a:pt x="2479" y="395"/>
                  </a:cubicBezTo>
                  <a:cubicBezTo>
                    <a:pt x="2682" y="366"/>
                    <a:pt x="2609" y="71"/>
                    <a:pt x="2417" y="71"/>
                  </a:cubicBezTo>
                  <a:cubicBezTo>
                    <a:pt x="2408" y="71"/>
                    <a:pt x="2399" y="72"/>
                    <a:pt x="2389" y="73"/>
                  </a:cubicBezTo>
                  <a:cubicBezTo>
                    <a:pt x="2106" y="114"/>
                    <a:pt x="1821" y="134"/>
                    <a:pt x="1535" y="134"/>
                  </a:cubicBezTo>
                  <a:cubicBezTo>
                    <a:pt x="1116" y="134"/>
                    <a:pt x="698" y="90"/>
                    <a:pt x="286" y="4"/>
                  </a:cubicBezTo>
                  <a:cubicBezTo>
                    <a:pt x="272" y="1"/>
                    <a:pt x="260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6" name="Google Shape;11786;p22"/>
            <p:cNvSpPr/>
            <p:nvPr/>
          </p:nvSpPr>
          <p:spPr>
            <a:xfrm>
              <a:off x="6995175" y="3829000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7" y="333"/>
                  </a:moveTo>
                  <a:cubicBezTo>
                    <a:pt x="1396" y="333"/>
                    <a:pt x="1556" y="397"/>
                    <a:pt x="1692" y="544"/>
                  </a:cubicBezTo>
                  <a:cubicBezTo>
                    <a:pt x="1726" y="581"/>
                    <a:pt x="1765" y="596"/>
                    <a:pt x="1803" y="596"/>
                  </a:cubicBezTo>
                  <a:cubicBezTo>
                    <a:pt x="1816" y="596"/>
                    <a:pt x="1829" y="594"/>
                    <a:pt x="1842" y="591"/>
                  </a:cubicBezTo>
                  <a:lnTo>
                    <a:pt x="1842" y="591"/>
                  </a:lnTo>
                  <a:lnTo>
                    <a:pt x="1625" y="1511"/>
                  </a:lnTo>
                  <a:cubicBezTo>
                    <a:pt x="1596" y="1633"/>
                    <a:pt x="1573" y="1773"/>
                    <a:pt x="1527" y="1892"/>
                  </a:cubicBezTo>
                  <a:cubicBezTo>
                    <a:pt x="1444" y="2109"/>
                    <a:pt x="1272" y="2220"/>
                    <a:pt x="1088" y="2220"/>
                  </a:cubicBezTo>
                  <a:cubicBezTo>
                    <a:pt x="957" y="2220"/>
                    <a:pt x="819" y="2164"/>
                    <a:pt x="704" y="2049"/>
                  </a:cubicBezTo>
                  <a:cubicBezTo>
                    <a:pt x="420" y="1766"/>
                    <a:pt x="385" y="1248"/>
                    <a:pt x="516" y="885"/>
                  </a:cubicBezTo>
                  <a:cubicBezTo>
                    <a:pt x="633" y="565"/>
                    <a:pt x="933" y="333"/>
                    <a:pt x="1237" y="333"/>
                  </a:cubicBezTo>
                  <a:close/>
                  <a:moveTo>
                    <a:pt x="1219" y="1"/>
                  </a:moveTo>
                  <a:cubicBezTo>
                    <a:pt x="974" y="1"/>
                    <a:pt x="728" y="90"/>
                    <a:pt x="534" y="265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7" y="2275"/>
                    <a:pt x="744" y="2565"/>
                    <a:pt x="1121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2" y="2293"/>
                    <a:pt x="1845" y="2020"/>
                    <a:pt x="1912" y="1756"/>
                  </a:cubicBezTo>
                  <a:cubicBezTo>
                    <a:pt x="1964" y="1547"/>
                    <a:pt x="2013" y="1338"/>
                    <a:pt x="2062" y="1128"/>
                  </a:cubicBezTo>
                  <a:lnTo>
                    <a:pt x="2062" y="1128"/>
                  </a:lnTo>
                  <a:cubicBezTo>
                    <a:pt x="2142" y="1555"/>
                    <a:pt x="2222" y="1983"/>
                    <a:pt x="2302" y="2411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6" y="2322"/>
                  </a:cubicBezTo>
                  <a:cubicBezTo>
                    <a:pt x="2497" y="1637"/>
                    <a:pt x="2369" y="953"/>
                    <a:pt x="2240" y="268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9"/>
                    <a:pt x="1918" y="268"/>
                  </a:cubicBezTo>
                  <a:lnTo>
                    <a:pt x="1912" y="290"/>
                  </a:lnTo>
                  <a:lnTo>
                    <a:pt x="1912" y="290"/>
                  </a:lnTo>
                  <a:cubicBezTo>
                    <a:pt x="1724" y="96"/>
                    <a:pt x="1473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7" name="Google Shape;11787;p22"/>
            <p:cNvSpPr/>
            <p:nvPr/>
          </p:nvSpPr>
          <p:spPr>
            <a:xfrm>
              <a:off x="7066025" y="3808675"/>
              <a:ext cx="73500" cy="90625"/>
            </a:xfrm>
            <a:custGeom>
              <a:avLst/>
              <a:gdLst/>
              <a:ahLst/>
              <a:cxnLst/>
              <a:rect l="l" t="t" r="r" b="b"/>
              <a:pathLst>
                <a:path w="2940" h="3625" extrusionOk="0">
                  <a:moveTo>
                    <a:pt x="160" y="1"/>
                  </a:moveTo>
                  <a:cubicBezTo>
                    <a:pt x="77" y="1"/>
                    <a:pt x="1" y="53"/>
                    <a:pt x="14" y="159"/>
                  </a:cubicBezTo>
                  <a:lnTo>
                    <a:pt x="14" y="161"/>
                  </a:lnTo>
                  <a:lnTo>
                    <a:pt x="390" y="3039"/>
                  </a:lnTo>
                  <a:cubicBezTo>
                    <a:pt x="403" y="3144"/>
                    <a:pt x="491" y="3199"/>
                    <a:pt x="574" y="3199"/>
                  </a:cubicBezTo>
                  <a:cubicBezTo>
                    <a:pt x="654" y="3199"/>
                    <a:pt x="728" y="3148"/>
                    <a:pt x="724" y="3039"/>
                  </a:cubicBezTo>
                  <a:cubicBezTo>
                    <a:pt x="724" y="3039"/>
                    <a:pt x="724" y="3038"/>
                    <a:pt x="724" y="3038"/>
                  </a:cubicBezTo>
                  <a:lnTo>
                    <a:pt x="724" y="3038"/>
                  </a:lnTo>
                  <a:cubicBezTo>
                    <a:pt x="724" y="3038"/>
                    <a:pt x="724" y="3037"/>
                    <a:pt x="724" y="3037"/>
                  </a:cubicBezTo>
                  <a:lnTo>
                    <a:pt x="724" y="3037"/>
                  </a:lnTo>
                  <a:cubicBezTo>
                    <a:pt x="709" y="2624"/>
                    <a:pt x="949" y="2203"/>
                    <a:pt x="1329" y="2020"/>
                  </a:cubicBezTo>
                  <a:cubicBezTo>
                    <a:pt x="1432" y="1971"/>
                    <a:pt x="1548" y="1947"/>
                    <a:pt x="1664" y="1947"/>
                  </a:cubicBezTo>
                  <a:cubicBezTo>
                    <a:pt x="2030" y="1947"/>
                    <a:pt x="2396" y="2185"/>
                    <a:pt x="2344" y="2595"/>
                  </a:cubicBezTo>
                  <a:cubicBezTo>
                    <a:pt x="2285" y="3059"/>
                    <a:pt x="1864" y="3308"/>
                    <a:pt x="1445" y="3308"/>
                  </a:cubicBezTo>
                  <a:cubicBezTo>
                    <a:pt x="1265" y="3308"/>
                    <a:pt x="1086" y="3262"/>
                    <a:pt x="936" y="3167"/>
                  </a:cubicBezTo>
                  <a:cubicBezTo>
                    <a:pt x="906" y="3149"/>
                    <a:pt x="877" y="3141"/>
                    <a:pt x="850" y="3141"/>
                  </a:cubicBezTo>
                  <a:cubicBezTo>
                    <a:pt x="708" y="3141"/>
                    <a:pt x="614" y="3360"/>
                    <a:pt x="766" y="3456"/>
                  </a:cubicBezTo>
                  <a:cubicBezTo>
                    <a:pt x="950" y="3571"/>
                    <a:pt x="1170" y="3624"/>
                    <a:pt x="1395" y="3624"/>
                  </a:cubicBezTo>
                  <a:cubicBezTo>
                    <a:pt x="2141" y="3624"/>
                    <a:pt x="2940" y="3042"/>
                    <a:pt x="2641" y="2222"/>
                  </a:cubicBezTo>
                  <a:cubicBezTo>
                    <a:pt x="2475" y="1765"/>
                    <a:pt x="2161" y="1582"/>
                    <a:pt x="1819" y="1582"/>
                  </a:cubicBezTo>
                  <a:cubicBezTo>
                    <a:pt x="1384" y="1582"/>
                    <a:pt x="905" y="1878"/>
                    <a:pt x="626" y="2287"/>
                  </a:cubicBezTo>
                  <a:lnTo>
                    <a:pt x="626" y="2287"/>
                  </a:lnTo>
                  <a:cubicBezTo>
                    <a:pt x="533" y="1578"/>
                    <a:pt x="441" y="869"/>
                    <a:pt x="348" y="159"/>
                  </a:cubicBezTo>
                  <a:cubicBezTo>
                    <a:pt x="335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8" name="Google Shape;11788;p22"/>
            <p:cNvSpPr/>
            <p:nvPr/>
          </p:nvSpPr>
          <p:spPr>
            <a:xfrm>
              <a:off x="6650200" y="3942900"/>
              <a:ext cx="71425" cy="87575"/>
            </a:xfrm>
            <a:custGeom>
              <a:avLst/>
              <a:gdLst/>
              <a:ahLst/>
              <a:cxnLst/>
              <a:rect l="l" t="t" r="r" b="b"/>
              <a:pathLst>
                <a:path w="2857" h="3503" extrusionOk="0">
                  <a:moveTo>
                    <a:pt x="1874" y="1286"/>
                  </a:moveTo>
                  <a:cubicBezTo>
                    <a:pt x="2013" y="1286"/>
                    <a:pt x="2152" y="1310"/>
                    <a:pt x="2283" y="1358"/>
                  </a:cubicBezTo>
                  <a:lnTo>
                    <a:pt x="2283" y="1358"/>
                  </a:lnTo>
                  <a:cubicBezTo>
                    <a:pt x="2290" y="1411"/>
                    <a:pt x="2296" y="1464"/>
                    <a:pt x="2302" y="1517"/>
                  </a:cubicBezTo>
                  <a:lnTo>
                    <a:pt x="2302" y="1517"/>
                  </a:lnTo>
                  <a:cubicBezTo>
                    <a:pt x="2300" y="1540"/>
                    <a:pt x="2297" y="1564"/>
                    <a:pt x="2295" y="1587"/>
                  </a:cubicBezTo>
                  <a:cubicBezTo>
                    <a:pt x="2260" y="1896"/>
                    <a:pt x="2139" y="2736"/>
                    <a:pt x="1845" y="2904"/>
                  </a:cubicBezTo>
                  <a:lnTo>
                    <a:pt x="1041" y="2863"/>
                  </a:lnTo>
                  <a:cubicBezTo>
                    <a:pt x="962" y="2747"/>
                    <a:pt x="911" y="2613"/>
                    <a:pt x="897" y="2474"/>
                  </a:cubicBezTo>
                  <a:cubicBezTo>
                    <a:pt x="855" y="2246"/>
                    <a:pt x="870" y="2004"/>
                    <a:pt x="980" y="1795"/>
                  </a:cubicBezTo>
                  <a:cubicBezTo>
                    <a:pt x="1161" y="1450"/>
                    <a:pt x="1514" y="1286"/>
                    <a:pt x="1874" y="1286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4" y="161"/>
                  </a:cubicBezTo>
                  <a:cubicBezTo>
                    <a:pt x="2176" y="440"/>
                    <a:pt x="2209" y="719"/>
                    <a:pt x="2241" y="998"/>
                  </a:cubicBezTo>
                  <a:lnTo>
                    <a:pt x="2241" y="998"/>
                  </a:lnTo>
                  <a:cubicBezTo>
                    <a:pt x="2137" y="973"/>
                    <a:pt x="2033" y="962"/>
                    <a:pt x="1931" y="962"/>
                  </a:cubicBezTo>
                  <a:cubicBezTo>
                    <a:pt x="864" y="962"/>
                    <a:pt x="0" y="2217"/>
                    <a:pt x="875" y="3195"/>
                  </a:cubicBezTo>
                  <a:cubicBezTo>
                    <a:pt x="1067" y="3411"/>
                    <a:pt x="1264" y="3502"/>
                    <a:pt x="1451" y="3502"/>
                  </a:cubicBezTo>
                  <a:cubicBezTo>
                    <a:pt x="1761" y="3502"/>
                    <a:pt x="2045" y="3250"/>
                    <a:pt x="2240" y="2892"/>
                  </a:cubicBezTo>
                  <a:cubicBezTo>
                    <a:pt x="2308" y="2767"/>
                    <a:pt x="2367" y="2639"/>
                    <a:pt x="2417" y="2508"/>
                  </a:cubicBezTo>
                  <a:lnTo>
                    <a:pt x="2417" y="2508"/>
                  </a:lnTo>
                  <a:cubicBezTo>
                    <a:pt x="2448" y="2768"/>
                    <a:pt x="2478" y="3027"/>
                    <a:pt x="2508" y="3287"/>
                  </a:cubicBezTo>
                  <a:cubicBezTo>
                    <a:pt x="2521" y="3393"/>
                    <a:pt x="2611" y="3446"/>
                    <a:pt x="2695" y="3446"/>
                  </a:cubicBezTo>
                  <a:cubicBezTo>
                    <a:pt x="2779" y="3446"/>
                    <a:pt x="2856" y="3393"/>
                    <a:pt x="2844" y="3287"/>
                  </a:cubicBezTo>
                  <a:cubicBezTo>
                    <a:pt x="2775" y="2699"/>
                    <a:pt x="2706" y="2110"/>
                    <a:pt x="2637" y="1522"/>
                  </a:cubicBezTo>
                  <a:lnTo>
                    <a:pt x="2637" y="1522"/>
                  </a:lnTo>
                  <a:cubicBezTo>
                    <a:pt x="2641" y="1477"/>
                    <a:pt x="2643" y="1432"/>
                    <a:pt x="2645" y="1387"/>
                  </a:cubicBezTo>
                  <a:lnTo>
                    <a:pt x="2645" y="1387"/>
                  </a:lnTo>
                  <a:cubicBezTo>
                    <a:pt x="2698" y="1325"/>
                    <a:pt x="2712" y="1228"/>
                    <a:pt x="2646" y="1165"/>
                  </a:cubicBezTo>
                  <a:lnTo>
                    <a:pt x="2646" y="1165"/>
                  </a:lnTo>
                  <a:cubicBezTo>
                    <a:pt x="2637" y="812"/>
                    <a:pt x="2578" y="459"/>
                    <a:pt x="2473" y="117"/>
                  </a:cubicBezTo>
                  <a:cubicBezTo>
                    <a:pt x="2449" y="38"/>
                    <a:pt x="2374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89" name="Google Shape;11789;p22"/>
            <p:cNvSpPr/>
            <p:nvPr/>
          </p:nvSpPr>
          <p:spPr>
            <a:xfrm>
              <a:off x="6726075" y="3944375"/>
              <a:ext cx="55400" cy="91400"/>
            </a:xfrm>
            <a:custGeom>
              <a:avLst/>
              <a:gdLst/>
              <a:ahLst/>
              <a:cxnLst/>
              <a:rect l="l" t="t" r="r" b="b"/>
              <a:pathLst>
                <a:path w="2216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0"/>
                  </a:cubicBezTo>
                  <a:cubicBezTo>
                    <a:pt x="129" y="1136"/>
                    <a:pt x="246" y="2111"/>
                    <a:pt x="362" y="3087"/>
                  </a:cubicBezTo>
                  <a:lnTo>
                    <a:pt x="362" y="3087"/>
                  </a:lnTo>
                  <a:cubicBezTo>
                    <a:pt x="364" y="3116"/>
                    <a:pt x="367" y="3143"/>
                    <a:pt x="370" y="3167"/>
                  </a:cubicBezTo>
                  <a:cubicBezTo>
                    <a:pt x="384" y="3273"/>
                    <a:pt x="475" y="3326"/>
                    <a:pt x="559" y="3326"/>
                  </a:cubicBezTo>
                  <a:cubicBezTo>
                    <a:pt x="641" y="3326"/>
                    <a:pt x="717" y="3274"/>
                    <a:pt x="704" y="3167"/>
                  </a:cubicBezTo>
                  <a:cubicBezTo>
                    <a:pt x="704" y="3164"/>
                    <a:pt x="704" y="3161"/>
                    <a:pt x="703" y="3158"/>
                  </a:cubicBezTo>
                  <a:lnTo>
                    <a:pt x="703" y="3158"/>
                  </a:lnTo>
                  <a:cubicBezTo>
                    <a:pt x="670" y="2862"/>
                    <a:pt x="774" y="1781"/>
                    <a:pt x="1157" y="1781"/>
                  </a:cubicBezTo>
                  <a:cubicBezTo>
                    <a:pt x="1248" y="1781"/>
                    <a:pt x="1353" y="1841"/>
                    <a:pt x="1476" y="1985"/>
                  </a:cubicBezTo>
                  <a:cubicBezTo>
                    <a:pt x="1774" y="2332"/>
                    <a:pt x="1847" y="3072"/>
                    <a:pt x="1873" y="3495"/>
                  </a:cubicBezTo>
                  <a:cubicBezTo>
                    <a:pt x="1880" y="3602"/>
                    <a:pt x="1967" y="3655"/>
                    <a:pt x="2051" y="3655"/>
                  </a:cubicBezTo>
                  <a:cubicBezTo>
                    <a:pt x="2135" y="3655"/>
                    <a:pt x="2215" y="3602"/>
                    <a:pt x="2208" y="3495"/>
                  </a:cubicBezTo>
                  <a:cubicBezTo>
                    <a:pt x="2172" y="2923"/>
                    <a:pt x="1996" y="1464"/>
                    <a:pt x="1263" y="1316"/>
                  </a:cubicBezTo>
                  <a:cubicBezTo>
                    <a:pt x="1220" y="1308"/>
                    <a:pt x="1180" y="1304"/>
                    <a:pt x="1141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cubicBezTo>
                    <a:pt x="479" y="1269"/>
                    <a:pt x="413" y="714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0" name="Google Shape;11790;p22"/>
            <p:cNvSpPr/>
            <p:nvPr/>
          </p:nvSpPr>
          <p:spPr>
            <a:xfrm>
              <a:off x="6793850" y="395247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9" y="50"/>
                  </a:cubicBezTo>
                  <a:cubicBezTo>
                    <a:pt x="1" y="1113"/>
                    <a:pt x="14" y="2741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2"/>
                    <a:pt x="1303" y="3573"/>
                  </a:cubicBezTo>
                  <a:cubicBezTo>
                    <a:pt x="376" y="2631"/>
                    <a:pt x="364" y="1224"/>
                    <a:pt x="1305" y="286"/>
                  </a:cubicBezTo>
                  <a:cubicBezTo>
                    <a:pt x="1423" y="168"/>
                    <a:pt x="1309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1" name="Google Shape;11791;p22"/>
            <p:cNvSpPr/>
            <p:nvPr/>
          </p:nvSpPr>
          <p:spPr>
            <a:xfrm>
              <a:off x="6841100" y="3974150"/>
              <a:ext cx="51525" cy="54150"/>
            </a:xfrm>
            <a:custGeom>
              <a:avLst/>
              <a:gdLst/>
              <a:ahLst/>
              <a:cxnLst/>
              <a:rect l="l" t="t" r="r" b="b"/>
              <a:pathLst>
                <a:path w="2061" h="2166" extrusionOk="0">
                  <a:moveTo>
                    <a:pt x="251" y="1"/>
                  </a:moveTo>
                  <a:cubicBezTo>
                    <a:pt x="118" y="1"/>
                    <a:pt x="1" y="170"/>
                    <a:pt x="126" y="283"/>
                  </a:cubicBezTo>
                  <a:cubicBezTo>
                    <a:pt x="715" y="823"/>
                    <a:pt x="1238" y="1428"/>
                    <a:pt x="1686" y="2090"/>
                  </a:cubicBezTo>
                  <a:cubicBezTo>
                    <a:pt x="1723" y="2143"/>
                    <a:pt x="1774" y="2165"/>
                    <a:pt x="1825" y="2165"/>
                  </a:cubicBezTo>
                  <a:cubicBezTo>
                    <a:pt x="1944" y="2165"/>
                    <a:pt x="2060" y="2046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2" name="Google Shape;11792;p22"/>
            <p:cNvSpPr/>
            <p:nvPr/>
          </p:nvSpPr>
          <p:spPr>
            <a:xfrm>
              <a:off x="6843700" y="3973925"/>
              <a:ext cx="45325" cy="68025"/>
            </a:xfrm>
            <a:custGeom>
              <a:avLst/>
              <a:gdLst/>
              <a:ahLst/>
              <a:cxnLst/>
              <a:rect l="l" t="t" r="r" b="b"/>
              <a:pathLst>
                <a:path w="1813" h="2721" extrusionOk="0">
                  <a:moveTo>
                    <a:pt x="1584" y="0"/>
                  </a:moveTo>
                  <a:cubicBezTo>
                    <a:pt x="1547" y="0"/>
                    <a:pt x="1509" y="17"/>
                    <a:pt x="1477" y="58"/>
                  </a:cubicBezTo>
                  <a:cubicBezTo>
                    <a:pt x="888" y="809"/>
                    <a:pt x="408" y="1637"/>
                    <a:pt x="49" y="2520"/>
                  </a:cubicBezTo>
                  <a:cubicBezTo>
                    <a:pt x="0" y="2641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3" y="2609"/>
                  </a:cubicBezTo>
                  <a:cubicBezTo>
                    <a:pt x="710" y="1779"/>
                    <a:pt x="1161" y="1001"/>
                    <a:pt x="1713" y="296"/>
                  </a:cubicBezTo>
                  <a:cubicBezTo>
                    <a:pt x="1813" y="169"/>
                    <a:pt x="1702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3" name="Google Shape;11793;p22"/>
            <p:cNvSpPr/>
            <p:nvPr/>
          </p:nvSpPr>
          <p:spPr>
            <a:xfrm>
              <a:off x="6896800" y="3960100"/>
              <a:ext cx="37225" cy="99300"/>
            </a:xfrm>
            <a:custGeom>
              <a:avLst/>
              <a:gdLst/>
              <a:ahLst/>
              <a:cxnLst/>
              <a:rect l="l" t="t" r="r" b="b"/>
              <a:pathLst>
                <a:path w="1489" h="3972" extrusionOk="0">
                  <a:moveTo>
                    <a:pt x="246" y="1"/>
                  </a:moveTo>
                  <a:cubicBezTo>
                    <a:pt x="116" y="1"/>
                    <a:pt x="1" y="169"/>
                    <a:pt x="120" y="285"/>
                  </a:cubicBezTo>
                  <a:cubicBezTo>
                    <a:pt x="1060" y="1192"/>
                    <a:pt x="1135" y="2693"/>
                    <a:pt x="271" y="3680"/>
                  </a:cubicBezTo>
                  <a:cubicBezTo>
                    <a:pt x="163" y="3804"/>
                    <a:pt x="275" y="3972"/>
                    <a:pt x="397" y="3972"/>
                  </a:cubicBezTo>
                  <a:cubicBezTo>
                    <a:pt x="435" y="3972"/>
                    <a:pt x="474" y="3955"/>
                    <a:pt x="508" y="3917"/>
                  </a:cubicBezTo>
                  <a:cubicBezTo>
                    <a:pt x="1489" y="2797"/>
                    <a:pt x="1431" y="1087"/>
                    <a:pt x="357" y="48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4" name="Google Shape;11794;p22"/>
            <p:cNvSpPr/>
            <p:nvPr/>
          </p:nvSpPr>
          <p:spPr>
            <a:xfrm>
              <a:off x="6949175" y="3992175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7" y="1"/>
                  </a:moveTo>
                  <a:cubicBezTo>
                    <a:pt x="413" y="1"/>
                    <a:pt x="308" y="9"/>
                    <a:pt x="202" y="25"/>
                  </a:cubicBezTo>
                  <a:cubicBezTo>
                    <a:pt x="0" y="57"/>
                    <a:pt x="72" y="351"/>
                    <a:pt x="263" y="351"/>
                  </a:cubicBezTo>
                  <a:cubicBezTo>
                    <a:pt x="272" y="351"/>
                    <a:pt x="282" y="350"/>
                    <a:pt x="292" y="349"/>
                  </a:cubicBezTo>
                  <a:lnTo>
                    <a:pt x="292" y="347"/>
                  </a:lnTo>
                  <a:cubicBezTo>
                    <a:pt x="369" y="335"/>
                    <a:pt x="446" y="329"/>
                    <a:pt x="523" y="329"/>
                  </a:cubicBezTo>
                  <a:cubicBezTo>
                    <a:pt x="870" y="329"/>
                    <a:pt x="1210" y="449"/>
                    <a:pt x="1482" y="672"/>
                  </a:cubicBezTo>
                  <a:cubicBezTo>
                    <a:pt x="1516" y="700"/>
                    <a:pt x="1554" y="712"/>
                    <a:pt x="1591" y="712"/>
                  </a:cubicBezTo>
                  <a:cubicBezTo>
                    <a:pt x="1729" y="712"/>
                    <a:pt x="1850" y="543"/>
                    <a:pt x="1718" y="436"/>
                  </a:cubicBezTo>
                  <a:cubicBezTo>
                    <a:pt x="1364" y="147"/>
                    <a:pt x="955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5" name="Google Shape;11795;p22"/>
            <p:cNvSpPr/>
            <p:nvPr/>
          </p:nvSpPr>
          <p:spPr>
            <a:xfrm>
              <a:off x="6953600" y="4020350"/>
              <a:ext cx="53850" cy="16250"/>
            </a:xfrm>
            <a:custGeom>
              <a:avLst/>
              <a:gdLst/>
              <a:ahLst/>
              <a:cxnLst/>
              <a:rect l="l" t="t" r="r" b="b"/>
              <a:pathLst>
                <a:path w="2154" h="650" extrusionOk="0">
                  <a:moveTo>
                    <a:pt x="711" y="0"/>
                  </a:moveTo>
                  <a:cubicBezTo>
                    <a:pt x="542" y="0"/>
                    <a:pt x="371" y="16"/>
                    <a:pt x="199" y="48"/>
                  </a:cubicBezTo>
                  <a:cubicBezTo>
                    <a:pt x="1" y="86"/>
                    <a:pt x="68" y="375"/>
                    <a:pt x="254" y="375"/>
                  </a:cubicBezTo>
                  <a:cubicBezTo>
                    <a:pt x="265" y="375"/>
                    <a:pt x="277" y="374"/>
                    <a:pt x="289" y="372"/>
                  </a:cubicBezTo>
                  <a:cubicBezTo>
                    <a:pt x="432" y="345"/>
                    <a:pt x="574" y="332"/>
                    <a:pt x="715" y="332"/>
                  </a:cubicBezTo>
                  <a:cubicBezTo>
                    <a:pt x="1102" y="332"/>
                    <a:pt x="1477" y="432"/>
                    <a:pt x="1825" y="627"/>
                  </a:cubicBezTo>
                  <a:cubicBezTo>
                    <a:pt x="1853" y="642"/>
                    <a:pt x="1881" y="649"/>
                    <a:pt x="1908" y="649"/>
                  </a:cubicBezTo>
                  <a:cubicBezTo>
                    <a:pt x="2057" y="649"/>
                    <a:pt x="2154" y="428"/>
                    <a:pt x="1994" y="338"/>
                  </a:cubicBezTo>
                  <a:cubicBezTo>
                    <a:pt x="1591" y="113"/>
                    <a:pt x="1158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6" name="Google Shape;11796;p22"/>
            <p:cNvSpPr/>
            <p:nvPr/>
          </p:nvSpPr>
          <p:spPr>
            <a:xfrm>
              <a:off x="7014450" y="3960850"/>
              <a:ext cx="81050" cy="80875"/>
            </a:xfrm>
            <a:custGeom>
              <a:avLst/>
              <a:gdLst/>
              <a:ahLst/>
              <a:cxnLst/>
              <a:rect l="l" t="t" r="r" b="b"/>
              <a:pathLst>
                <a:path w="3242" h="3235" extrusionOk="0">
                  <a:moveTo>
                    <a:pt x="1939" y="1301"/>
                  </a:moveTo>
                  <a:cubicBezTo>
                    <a:pt x="2164" y="1301"/>
                    <a:pt x="2397" y="1418"/>
                    <a:pt x="2611" y="1704"/>
                  </a:cubicBezTo>
                  <a:cubicBezTo>
                    <a:pt x="2991" y="2209"/>
                    <a:pt x="2709" y="2761"/>
                    <a:pt x="2119" y="2872"/>
                  </a:cubicBezTo>
                  <a:cubicBezTo>
                    <a:pt x="2026" y="2889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5"/>
                  </a:cubicBezTo>
                  <a:cubicBezTo>
                    <a:pt x="954" y="2708"/>
                    <a:pt x="934" y="2704"/>
                    <a:pt x="916" y="2704"/>
                  </a:cubicBezTo>
                  <a:cubicBezTo>
                    <a:pt x="896" y="2704"/>
                    <a:pt x="877" y="2708"/>
                    <a:pt x="860" y="2716"/>
                  </a:cubicBezTo>
                  <a:lnTo>
                    <a:pt x="860" y="2716"/>
                  </a:lnTo>
                  <a:cubicBezTo>
                    <a:pt x="840" y="2072"/>
                    <a:pt x="1360" y="1301"/>
                    <a:pt x="1939" y="1301"/>
                  </a:cubicBezTo>
                  <a:close/>
                  <a:moveTo>
                    <a:pt x="207" y="1"/>
                  </a:moveTo>
                  <a:cubicBezTo>
                    <a:pt x="108" y="1"/>
                    <a:pt x="1" y="84"/>
                    <a:pt x="26" y="211"/>
                  </a:cubicBezTo>
                  <a:lnTo>
                    <a:pt x="537" y="2827"/>
                  </a:lnTo>
                  <a:cubicBezTo>
                    <a:pt x="552" y="2908"/>
                    <a:pt x="623" y="2946"/>
                    <a:pt x="694" y="2946"/>
                  </a:cubicBezTo>
                  <a:cubicBezTo>
                    <a:pt x="724" y="2946"/>
                    <a:pt x="753" y="2939"/>
                    <a:pt x="780" y="2927"/>
                  </a:cubicBezTo>
                  <a:lnTo>
                    <a:pt x="780" y="2927"/>
                  </a:lnTo>
                  <a:cubicBezTo>
                    <a:pt x="794" y="2974"/>
                    <a:pt x="828" y="3016"/>
                    <a:pt x="886" y="3037"/>
                  </a:cubicBezTo>
                  <a:cubicBezTo>
                    <a:pt x="1186" y="3148"/>
                    <a:pt x="1534" y="3235"/>
                    <a:pt x="1874" y="3235"/>
                  </a:cubicBezTo>
                  <a:cubicBezTo>
                    <a:pt x="2173" y="3235"/>
                    <a:pt x="2466" y="3167"/>
                    <a:pt x="2712" y="2990"/>
                  </a:cubicBezTo>
                  <a:cubicBezTo>
                    <a:pt x="3217" y="2628"/>
                    <a:pt x="3241" y="1971"/>
                    <a:pt x="2881" y="1496"/>
                  </a:cubicBezTo>
                  <a:cubicBezTo>
                    <a:pt x="2605" y="1132"/>
                    <a:pt x="2282" y="981"/>
                    <a:pt x="1965" y="981"/>
                  </a:cubicBezTo>
                  <a:cubicBezTo>
                    <a:pt x="1450" y="981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3"/>
                    <a:pt x="465" y="717"/>
                    <a:pt x="349" y="121"/>
                  </a:cubicBezTo>
                  <a:cubicBezTo>
                    <a:pt x="333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7" name="Google Shape;11797;p22"/>
            <p:cNvSpPr/>
            <p:nvPr/>
          </p:nvSpPr>
          <p:spPr>
            <a:xfrm>
              <a:off x="7108925" y="3980500"/>
              <a:ext cx="54500" cy="55725"/>
            </a:xfrm>
            <a:custGeom>
              <a:avLst/>
              <a:gdLst/>
              <a:ahLst/>
              <a:cxnLst/>
              <a:rect l="l" t="t" r="r" b="b"/>
              <a:pathLst>
                <a:path w="2180" h="2229" extrusionOk="0">
                  <a:moveTo>
                    <a:pt x="1086" y="1"/>
                  </a:moveTo>
                  <a:cubicBezTo>
                    <a:pt x="568" y="1"/>
                    <a:pt x="52" y="407"/>
                    <a:pt x="30" y="997"/>
                  </a:cubicBezTo>
                  <a:cubicBezTo>
                    <a:pt x="1" y="1776"/>
                    <a:pt x="629" y="2229"/>
                    <a:pt x="1297" y="2229"/>
                  </a:cubicBezTo>
                  <a:cubicBezTo>
                    <a:pt x="1543" y="2229"/>
                    <a:pt x="1795" y="2167"/>
                    <a:pt x="2020" y="2038"/>
                  </a:cubicBezTo>
                  <a:cubicBezTo>
                    <a:pt x="2179" y="1946"/>
                    <a:pt x="2083" y="1724"/>
                    <a:pt x="1935" y="1724"/>
                  </a:cubicBezTo>
                  <a:cubicBezTo>
                    <a:pt x="1909" y="1724"/>
                    <a:pt x="1881" y="1731"/>
                    <a:pt x="1853" y="1748"/>
                  </a:cubicBezTo>
                  <a:cubicBezTo>
                    <a:pt x="1678" y="1848"/>
                    <a:pt x="1479" y="1897"/>
                    <a:pt x="1284" y="1897"/>
                  </a:cubicBezTo>
                  <a:cubicBezTo>
                    <a:pt x="821" y="1897"/>
                    <a:pt x="385" y="1618"/>
                    <a:pt x="365" y="1077"/>
                  </a:cubicBezTo>
                  <a:cubicBezTo>
                    <a:pt x="349" y="639"/>
                    <a:pt x="703" y="337"/>
                    <a:pt x="1068" y="337"/>
                  </a:cubicBezTo>
                  <a:cubicBezTo>
                    <a:pt x="1254" y="337"/>
                    <a:pt x="1443" y="416"/>
                    <a:pt x="1587" y="594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3"/>
                    <a:pt x="1824" y="358"/>
                  </a:cubicBezTo>
                  <a:cubicBezTo>
                    <a:pt x="1623" y="109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8" name="Google Shape;11798;p22"/>
            <p:cNvSpPr/>
            <p:nvPr/>
          </p:nvSpPr>
          <p:spPr>
            <a:xfrm>
              <a:off x="6783800" y="1829225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4" y="0"/>
                  </a:moveTo>
                  <a:cubicBezTo>
                    <a:pt x="1917" y="0"/>
                    <a:pt x="1888" y="9"/>
                    <a:pt x="1858" y="29"/>
                  </a:cubicBezTo>
                  <a:cubicBezTo>
                    <a:pt x="236" y="1095"/>
                    <a:pt x="0" y="3221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4"/>
                  </a:cubicBezTo>
                  <a:cubicBezTo>
                    <a:pt x="391" y="3142"/>
                    <a:pt x="589" y="1263"/>
                    <a:pt x="2026" y="318"/>
                  </a:cubicBezTo>
                  <a:cubicBezTo>
                    <a:pt x="2176" y="219"/>
                    <a:pt x="2084" y="0"/>
                    <a:pt x="19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799" name="Google Shape;11799;p22"/>
            <p:cNvSpPr/>
            <p:nvPr/>
          </p:nvSpPr>
          <p:spPr>
            <a:xfrm>
              <a:off x="6849000" y="1861600"/>
              <a:ext cx="65050" cy="64725"/>
            </a:xfrm>
            <a:custGeom>
              <a:avLst/>
              <a:gdLst/>
              <a:ahLst/>
              <a:cxnLst/>
              <a:rect l="l" t="t" r="r" b="b"/>
              <a:pathLst>
                <a:path w="2602" h="2589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879" y="991"/>
                    <a:pt x="1593" y="1742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1"/>
                    <a:pt x="2496" y="2297"/>
                  </a:cubicBezTo>
                  <a:cubicBezTo>
                    <a:pt x="1829" y="1505"/>
                    <a:pt x="1116" y="753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0" name="Google Shape;11800;p22"/>
            <p:cNvSpPr/>
            <p:nvPr/>
          </p:nvSpPr>
          <p:spPr>
            <a:xfrm>
              <a:off x="6857350" y="1863350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5"/>
                    <a:pt x="1883" y="52"/>
                  </a:cubicBezTo>
                  <a:cubicBezTo>
                    <a:pt x="1193" y="787"/>
                    <a:pt x="588" y="1594"/>
                    <a:pt x="77" y="2462"/>
                  </a:cubicBezTo>
                  <a:cubicBezTo>
                    <a:pt x="1" y="2591"/>
                    <a:pt x="116" y="2711"/>
                    <a:pt x="230" y="2711"/>
                  </a:cubicBezTo>
                  <a:cubicBezTo>
                    <a:pt x="281" y="2711"/>
                    <a:pt x="331" y="2687"/>
                    <a:pt x="365" y="2630"/>
                  </a:cubicBezTo>
                  <a:cubicBezTo>
                    <a:pt x="862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1" name="Google Shape;11801;p22"/>
            <p:cNvSpPr/>
            <p:nvPr/>
          </p:nvSpPr>
          <p:spPr>
            <a:xfrm>
              <a:off x="6914200" y="1836975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3" y="0"/>
                  </a:moveTo>
                  <a:cubicBezTo>
                    <a:pt x="693" y="0"/>
                    <a:pt x="576" y="122"/>
                    <a:pt x="642" y="254"/>
                  </a:cubicBezTo>
                  <a:cubicBezTo>
                    <a:pt x="1352" y="1689"/>
                    <a:pt x="1148" y="3366"/>
                    <a:pt x="106" y="4586"/>
                  </a:cubicBezTo>
                  <a:cubicBezTo>
                    <a:pt x="0" y="4711"/>
                    <a:pt x="113" y="4878"/>
                    <a:pt x="234" y="4878"/>
                  </a:cubicBezTo>
                  <a:cubicBezTo>
                    <a:pt x="271" y="4878"/>
                    <a:pt x="310" y="4861"/>
                    <a:pt x="343" y="4823"/>
                  </a:cubicBezTo>
                  <a:cubicBezTo>
                    <a:pt x="1485" y="3485"/>
                    <a:pt x="1712" y="1662"/>
                    <a:pt x="931" y="85"/>
                  </a:cubicBezTo>
                  <a:cubicBezTo>
                    <a:pt x="902" y="25"/>
                    <a:pt x="853" y="0"/>
                    <a:pt x="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2" name="Google Shape;11802;p22"/>
            <p:cNvSpPr/>
            <p:nvPr/>
          </p:nvSpPr>
          <p:spPr>
            <a:xfrm>
              <a:off x="6969250" y="1833000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3"/>
                    <a:pt x="0" y="339"/>
                    <a:pt x="196" y="339"/>
                  </a:cubicBezTo>
                  <a:cubicBezTo>
                    <a:pt x="202" y="339"/>
                    <a:pt x="209" y="339"/>
                    <a:pt x="215" y="338"/>
                  </a:cubicBezTo>
                  <a:cubicBezTo>
                    <a:pt x="227" y="337"/>
                    <a:pt x="239" y="336"/>
                    <a:pt x="250" y="336"/>
                  </a:cubicBezTo>
                  <a:cubicBezTo>
                    <a:pt x="614" y="336"/>
                    <a:pt x="297" y="1010"/>
                    <a:pt x="230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8" y="2005"/>
                    <a:pt x="265" y="2005"/>
                  </a:cubicBezTo>
                  <a:cubicBezTo>
                    <a:pt x="269" y="2005"/>
                    <a:pt x="273" y="2004"/>
                    <a:pt x="278" y="2004"/>
                  </a:cubicBezTo>
                  <a:lnTo>
                    <a:pt x="1080" y="1897"/>
                  </a:lnTo>
                  <a:cubicBezTo>
                    <a:pt x="1282" y="1871"/>
                    <a:pt x="1293" y="1561"/>
                    <a:pt x="1104" y="1561"/>
                  </a:cubicBezTo>
                  <a:cubicBezTo>
                    <a:pt x="1097" y="1561"/>
                    <a:pt x="1089" y="1562"/>
                    <a:pt x="1080" y="1563"/>
                  </a:cubicBezTo>
                  <a:lnTo>
                    <a:pt x="420" y="1651"/>
                  </a:lnTo>
                  <a:lnTo>
                    <a:pt x="420" y="1651"/>
                  </a:lnTo>
                  <a:cubicBezTo>
                    <a:pt x="418" y="1275"/>
                    <a:pt x="803" y="931"/>
                    <a:pt x="746" y="518"/>
                  </a:cubicBezTo>
                  <a:cubicBezTo>
                    <a:pt x="710" y="251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3" name="Google Shape;11803;p22"/>
            <p:cNvSpPr/>
            <p:nvPr/>
          </p:nvSpPr>
          <p:spPr>
            <a:xfrm>
              <a:off x="6994825" y="189385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3" y="0"/>
                  </a:moveTo>
                  <a:cubicBezTo>
                    <a:pt x="946" y="0"/>
                    <a:pt x="555" y="83"/>
                    <a:pt x="173" y="244"/>
                  </a:cubicBezTo>
                  <a:cubicBezTo>
                    <a:pt x="0" y="318"/>
                    <a:pt x="110" y="549"/>
                    <a:pt x="272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9"/>
                    <a:pt x="994" y="333"/>
                    <a:pt x="1328" y="333"/>
                  </a:cubicBezTo>
                  <a:cubicBezTo>
                    <a:pt x="1556" y="333"/>
                    <a:pt x="1786" y="364"/>
                    <a:pt x="2014" y="424"/>
                  </a:cubicBezTo>
                  <a:cubicBezTo>
                    <a:pt x="2031" y="428"/>
                    <a:pt x="2046" y="430"/>
                    <a:pt x="2061" y="430"/>
                  </a:cubicBezTo>
                  <a:cubicBezTo>
                    <a:pt x="2235" y="430"/>
                    <a:pt x="2295" y="153"/>
                    <a:pt x="2104" y="101"/>
                  </a:cubicBezTo>
                  <a:cubicBezTo>
                    <a:pt x="1849" y="33"/>
                    <a:pt x="1595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4" name="Google Shape;11804;p22"/>
            <p:cNvSpPr/>
            <p:nvPr/>
          </p:nvSpPr>
          <p:spPr>
            <a:xfrm>
              <a:off x="6993725" y="1928050"/>
              <a:ext cx="67050" cy="11650"/>
            </a:xfrm>
            <a:custGeom>
              <a:avLst/>
              <a:gdLst/>
              <a:ahLst/>
              <a:cxnLst/>
              <a:rect l="l" t="t" r="r" b="b"/>
              <a:pathLst>
                <a:path w="2682" h="466" extrusionOk="0">
                  <a:moveTo>
                    <a:pt x="247" y="1"/>
                  </a:moveTo>
                  <a:cubicBezTo>
                    <a:pt x="66" y="1"/>
                    <a:pt x="0" y="285"/>
                    <a:pt x="197" y="327"/>
                  </a:cubicBezTo>
                  <a:cubicBezTo>
                    <a:pt x="637" y="419"/>
                    <a:pt x="1084" y="465"/>
                    <a:pt x="1532" y="465"/>
                  </a:cubicBezTo>
                  <a:cubicBezTo>
                    <a:pt x="1848" y="465"/>
                    <a:pt x="2165" y="442"/>
                    <a:pt x="2479" y="395"/>
                  </a:cubicBezTo>
                  <a:cubicBezTo>
                    <a:pt x="2682" y="366"/>
                    <a:pt x="2609" y="72"/>
                    <a:pt x="2417" y="72"/>
                  </a:cubicBezTo>
                  <a:cubicBezTo>
                    <a:pt x="2408" y="72"/>
                    <a:pt x="2399" y="72"/>
                    <a:pt x="2389" y="74"/>
                  </a:cubicBezTo>
                  <a:cubicBezTo>
                    <a:pt x="2104" y="115"/>
                    <a:pt x="1817" y="135"/>
                    <a:pt x="1530" y="135"/>
                  </a:cubicBezTo>
                  <a:cubicBezTo>
                    <a:pt x="1113" y="135"/>
                    <a:pt x="696" y="92"/>
                    <a:pt x="286" y="5"/>
                  </a:cubicBezTo>
                  <a:cubicBezTo>
                    <a:pt x="272" y="2"/>
                    <a:pt x="259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5" name="Google Shape;11805;p22"/>
            <p:cNvSpPr/>
            <p:nvPr/>
          </p:nvSpPr>
          <p:spPr>
            <a:xfrm>
              <a:off x="7069275" y="1873975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5" y="333"/>
                  </a:moveTo>
                  <a:cubicBezTo>
                    <a:pt x="1394" y="333"/>
                    <a:pt x="1554" y="397"/>
                    <a:pt x="1690" y="545"/>
                  </a:cubicBezTo>
                  <a:cubicBezTo>
                    <a:pt x="1724" y="582"/>
                    <a:pt x="1763" y="597"/>
                    <a:pt x="1801" y="597"/>
                  </a:cubicBezTo>
                  <a:cubicBezTo>
                    <a:pt x="1815" y="597"/>
                    <a:pt x="1828" y="595"/>
                    <a:pt x="1841" y="592"/>
                  </a:cubicBezTo>
                  <a:lnTo>
                    <a:pt x="1841" y="592"/>
                  </a:lnTo>
                  <a:cubicBezTo>
                    <a:pt x="1769" y="898"/>
                    <a:pt x="1697" y="1204"/>
                    <a:pt x="1625" y="1511"/>
                  </a:cubicBezTo>
                  <a:cubicBezTo>
                    <a:pt x="1596" y="1633"/>
                    <a:pt x="1573" y="1774"/>
                    <a:pt x="1527" y="1892"/>
                  </a:cubicBezTo>
                  <a:cubicBezTo>
                    <a:pt x="1444" y="2109"/>
                    <a:pt x="1271" y="2220"/>
                    <a:pt x="1087" y="2220"/>
                  </a:cubicBezTo>
                  <a:cubicBezTo>
                    <a:pt x="956" y="2220"/>
                    <a:pt x="818" y="2163"/>
                    <a:pt x="703" y="2049"/>
                  </a:cubicBezTo>
                  <a:cubicBezTo>
                    <a:pt x="420" y="1767"/>
                    <a:pt x="385" y="1248"/>
                    <a:pt x="516" y="885"/>
                  </a:cubicBezTo>
                  <a:cubicBezTo>
                    <a:pt x="633" y="565"/>
                    <a:pt x="932" y="333"/>
                    <a:pt x="1235" y="333"/>
                  </a:cubicBezTo>
                  <a:close/>
                  <a:moveTo>
                    <a:pt x="1220" y="1"/>
                  </a:moveTo>
                  <a:cubicBezTo>
                    <a:pt x="975" y="1"/>
                    <a:pt x="728" y="90"/>
                    <a:pt x="534" y="266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6" y="2276"/>
                    <a:pt x="744" y="2566"/>
                    <a:pt x="1121" y="2566"/>
                  </a:cubicBezTo>
                  <a:cubicBezTo>
                    <a:pt x="1254" y="2566"/>
                    <a:pt x="1389" y="2530"/>
                    <a:pt x="1518" y="2449"/>
                  </a:cubicBezTo>
                  <a:cubicBezTo>
                    <a:pt x="1762" y="2293"/>
                    <a:pt x="1844" y="2020"/>
                    <a:pt x="1910" y="1756"/>
                  </a:cubicBezTo>
                  <a:cubicBezTo>
                    <a:pt x="1963" y="1546"/>
                    <a:pt x="2013" y="1336"/>
                    <a:pt x="2062" y="1125"/>
                  </a:cubicBezTo>
                  <a:lnTo>
                    <a:pt x="2062" y="1125"/>
                  </a:lnTo>
                  <a:cubicBezTo>
                    <a:pt x="2142" y="1554"/>
                    <a:pt x="2222" y="1982"/>
                    <a:pt x="2302" y="2410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5" y="2322"/>
                  </a:cubicBezTo>
                  <a:cubicBezTo>
                    <a:pt x="2497" y="1637"/>
                    <a:pt x="2369" y="952"/>
                    <a:pt x="2240" y="267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8"/>
                    <a:pt x="1918" y="267"/>
                  </a:cubicBezTo>
                  <a:cubicBezTo>
                    <a:pt x="1916" y="275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6" name="Google Shape;11806;p22"/>
            <p:cNvSpPr/>
            <p:nvPr/>
          </p:nvSpPr>
          <p:spPr>
            <a:xfrm>
              <a:off x="7140125" y="1853675"/>
              <a:ext cx="73500" cy="90600"/>
            </a:xfrm>
            <a:custGeom>
              <a:avLst/>
              <a:gdLst/>
              <a:ahLst/>
              <a:cxnLst/>
              <a:rect l="l" t="t" r="r" b="b"/>
              <a:pathLst>
                <a:path w="2940" h="3624" extrusionOk="0">
                  <a:moveTo>
                    <a:pt x="160" y="0"/>
                  </a:moveTo>
                  <a:cubicBezTo>
                    <a:pt x="77" y="0"/>
                    <a:pt x="1" y="52"/>
                    <a:pt x="14" y="158"/>
                  </a:cubicBezTo>
                  <a:lnTo>
                    <a:pt x="14" y="159"/>
                  </a:lnTo>
                  <a:lnTo>
                    <a:pt x="387" y="3023"/>
                  </a:lnTo>
                  <a:lnTo>
                    <a:pt x="387" y="3023"/>
                  </a:lnTo>
                  <a:cubicBezTo>
                    <a:pt x="388" y="3027"/>
                    <a:pt x="388" y="3032"/>
                    <a:pt x="388" y="3036"/>
                  </a:cubicBezTo>
                  <a:lnTo>
                    <a:pt x="389" y="3036"/>
                  </a:lnTo>
                  <a:lnTo>
                    <a:pt x="389" y="3038"/>
                  </a:lnTo>
                  <a:cubicBezTo>
                    <a:pt x="403" y="3143"/>
                    <a:pt x="491" y="3198"/>
                    <a:pt x="574" y="3198"/>
                  </a:cubicBezTo>
                  <a:cubicBezTo>
                    <a:pt x="654" y="3198"/>
                    <a:pt x="728" y="3147"/>
                    <a:pt x="724" y="3038"/>
                  </a:cubicBezTo>
                  <a:cubicBezTo>
                    <a:pt x="723" y="3037"/>
                    <a:pt x="723" y="3037"/>
                    <a:pt x="723" y="3036"/>
                  </a:cubicBezTo>
                  <a:lnTo>
                    <a:pt x="724" y="3036"/>
                  </a:lnTo>
                  <a:lnTo>
                    <a:pt x="723" y="3036"/>
                  </a:lnTo>
                  <a:lnTo>
                    <a:pt x="723" y="3036"/>
                  </a:lnTo>
                  <a:cubicBezTo>
                    <a:pt x="709" y="2623"/>
                    <a:pt x="948" y="2202"/>
                    <a:pt x="1328" y="2019"/>
                  </a:cubicBezTo>
                  <a:cubicBezTo>
                    <a:pt x="1431" y="1970"/>
                    <a:pt x="1547" y="1946"/>
                    <a:pt x="1663" y="1946"/>
                  </a:cubicBezTo>
                  <a:cubicBezTo>
                    <a:pt x="2030" y="1946"/>
                    <a:pt x="2396" y="2184"/>
                    <a:pt x="2343" y="2594"/>
                  </a:cubicBezTo>
                  <a:cubicBezTo>
                    <a:pt x="2285" y="3058"/>
                    <a:pt x="1864" y="3306"/>
                    <a:pt x="1445" y="3306"/>
                  </a:cubicBezTo>
                  <a:cubicBezTo>
                    <a:pt x="1265" y="3306"/>
                    <a:pt x="1086" y="3261"/>
                    <a:pt x="936" y="3166"/>
                  </a:cubicBezTo>
                  <a:cubicBezTo>
                    <a:pt x="906" y="3148"/>
                    <a:pt x="877" y="3140"/>
                    <a:pt x="850" y="3140"/>
                  </a:cubicBezTo>
                  <a:cubicBezTo>
                    <a:pt x="708" y="3140"/>
                    <a:pt x="614" y="3358"/>
                    <a:pt x="766" y="3454"/>
                  </a:cubicBezTo>
                  <a:cubicBezTo>
                    <a:pt x="949" y="3570"/>
                    <a:pt x="1169" y="3623"/>
                    <a:pt x="1394" y="3623"/>
                  </a:cubicBezTo>
                  <a:cubicBezTo>
                    <a:pt x="2140" y="3623"/>
                    <a:pt x="2940" y="3041"/>
                    <a:pt x="2641" y="2220"/>
                  </a:cubicBezTo>
                  <a:cubicBezTo>
                    <a:pt x="2475" y="1764"/>
                    <a:pt x="2161" y="1580"/>
                    <a:pt x="1818" y="1580"/>
                  </a:cubicBezTo>
                  <a:cubicBezTo>
                    <a:pt x="1384" y="1580"/>
                    <a:pt x="905" y="1876"/>
                    <a:pt x="625" y="2284"/>
                  </a:cubicBezTo>
                  <a:lnTo>
                    <a:pt x="625" y="2284"/>
                  </a:lnTo>
                  <a:lnTo>
                    <a:pt x="348" y="158"/>
                  </a:ln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7" name="Google Shape;11807;p22"/>
            <p:cNvSpPr/>
            <p:nvPr/>
          </p:nvSpPr>
          <p:spPr>
            <a:xfrm>
              <a:off x="6733950" y="1723925"/>
              <a:ext cx="71375" cy="87575"/>
            </a:xfrm>
            <a:custGeom>
              <a:avLst/>
              <a:gdLst/>
              <a:ahLst/>
              <a:cxnLst/>
              <a:rect l="l" t="t" r="r" b="b"/>
              <a:pathLst>
                <a:path w="2855" h="3503" extrusionOk="0">
                  <a:moveTo>
                    <a:pt x="1873" y="1284"/>
                  </a:moveTo>
                  <a:cubicBezTo>
                    <a:pt x="2011" y="1284"/>
                    <a:pt x="2151" y="1309"/>
                    <a:pt x="2282" y="1356"/>
                  </a:cubicBezTo>
                  <a:lnTo>
                    <a:pt x="2282" y="1356"/>
                  </a:lnTo>
                  <a:cubicBezTo>
                    <a:pt x="2288" y="1409"/>
                    <a:pt x="2294" y="1461"/>
                    <a:pt x="2301" y="1513"/>
                  </a:cubicBezTo>
                  <a:lnTo>
                    <a:pt x="2301" y="1513"/>
                  </a:lnTo>
                  <a:cubicBezTo>
                    <a:pt x="2298" y="1538"/>
                    <a:pt x="2296" y="1563"/>
                    <a:pt x="2293" y="1588"/>
                  </a:cubicBezTo>
                  <a:cubicBezTo>
                    <a:pt x="2259" y="1894"/>
                    <a:pt x="2137" y="2735"/>
                    <a:pt x="1845" y="2904"/>
                  </a:cubicBezTo>
                  <a:lnTo>
                    <a:pt x="1041" y="2862"/>
                  </a:lnTo>
                  <a:cubicBezTo>
                    <a:pt x="960" y="2747"/>
                    <a:pt x="909" y="2613"/>
                    <a:pt x="896" y="2473"/>
                  </a:cubicBezTo>
                  <a:cubicBezTo>
                    <a:pt x="853" y="2245"/>
                    <a:pt x="870" y="2003"/>
                    <a:pt x="980" y="1794"/>
                  </a:cubicBezTo>
                  <a:cubicBezTo>
                    <a:pt x="1160" y="1449"/>
                    <a:pt x="1513" y="1284"/>
                    <a:pt x="1873" y="1284"/>
                  </a:cubicBezTo>
                  <a:close/>
                  <a:moveTo>
                    <a:pt x="2300" y="1"/>
                  </a:moveTo>
                  <a:cubicBezTo>
                    <a:pt x="2214" y="1"/>
                    <a:pt x="2131" y="55"/>
                    <a:pt x="2144" y="162"/>
                  </a:cubicBezTo>
                  <a:cubicBezTo>
                    <a:pt x="2145" y="176"/>
                    <a:pt x="2147" y="191"/>
                    <a:pt x="2149" y="206"/>
                  </a:cubicBezTo>
                  <a:lnTo>
                    <a:pt x="2149" y="206"/>
                  </a:lnTo>
                  <a:lnTo>
                    <a:pt x="2148" y="206"/>
                  </a:lnTo>
                  <a:cubicBezTo>
                    <a:pt x="2148" y="207"/>
                    <a:pt x="2149" y="208"/>
                    <a:pt x="2149" y="209"/>
                  </a:cubicBezTo>
                  <a:lnTo>
                    <a:pt x="2149" y="209"/>
                  </a:lnTo>
                  <a:cubicBezTo>
                    <a:pt x="2179" y="472"/>
                    <a:pt x="2210" y="735"/>
                    <a:pt x="2241" y="998"/>
                  </a:cubicBezTo>
                  <a:lnTo>
                    <a:pt x="2241" y="998"/>
                  </a:lnTo>
                  <a:cubicBezTo>
                    <a:pt x="2136" y="974"/>
                    <a:pt x="2032" y="962"/>
                    <a:pt x="1930" y="962"/>
                  </a:cubicBezTo>
                  <a:cubicBezTo>
                    <a:pt x="864" y="962"/>
                    <a:pt x="0" y="2218"/>
                    <a:pt x="874" y="3196"/>
                  </a:cubicBezTo>
                  <a:cubicBezTo>
                    <a:pt x="1067" y="3411"/>
                    <a:pt x="1264" y="3503"/>
                    <a:pt x="1451" y="3503"/>
                  </a:cubicBezTo>
                  <a:cubicBezTo>
                    <a:pt x="1760" y="3503"/>
                    <a:pt x="2043" y="3251"/>
                    <a:pt x="2238" y="2892"/>
                  </a:cubicBezTo>
                  <a:cubicBezTo>
                    <a:pt x="2307" y="2767"/>
                    <a:pt x="2366" y="2638"/>
                    <a:pt x="2417" y="2507"/>
                  </a:cubicBezTo>
                  <a:lnTo>
                    <a:pt x="2417" y="2507"/>
                  </a:lnTo>
                  <a:cubicBezTo>
                    <a:pt x="2447" y="2767"/>
                    <a:pt x="2478" y="3027"/>
                    <a:pt x="2508" y="3287"/>
                  </a:cubicBezTo>
                  <a:cubicBezTo>
                    <a:pt x="2520" y="3393"/>
                    <a:pt x="2610" y="3447"/>
                    <a:pt x="2694" y="3447"/>
                  </a:cubicBezTo>
                  <a:cubicBezTo>
                    <a:pt x="2777" y="3447"/>
                    <a:pt x="2854" y="3394"/>
                    <a:pt x="2842" y="3287"/>
                  </a:cubicBezTo>
                  <a:cubicBezTo>
                    <a:pt x="2773" y="2698"/>
                    <a:pt x="2705" y="2110"/>
                    <a:pt x="2636" y="1521"/>
                  </a:cubicBezTo>
                  <a:lnTo>
                    <a:pt x="2636" y="1521"/>
                  </a:lnTo>
                  <a:cubicBezTo>
                    <a:pt x="2639" y="1477"/>
                    <a:pt x="2642" y="1432"/>
                    <a:pt x="2643" y="1388"/>
                  </a:cubicBezTo>
                  <a:lnTo>
                    <a:pt x="2643" y="1388"/>
                  </a:lnTo>
                  <a:cubicBezTo>
                    <a:pt x="2697" y="1325"/>
                    <a:pt x="2711" y="1228"/>
                    <a:pt x="2645" y="1164"/>
                  </a:cubicBezTo>
                  <a:lnTo>
                    <a:pt x="2645" y="1164"/>
                  </a:lnTo>
                  <a:cubicBezTo>
                    <a:pt x="2636" y="812"/>
                    <a:pt x="2576" y="459"/>
                    <a:pt x="2472" y="117"/>
                  </a:cubicBezTo>
                  <a:cubicBezTo>
                    <a:pt x="2447" y="39"/>
                    <a:pt x="2372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8" name="Google Shape;11808;p22"/>
            <p:cNvSpPr/>
            <p:nvPr/>
          </p:nvSpPr>
          <p:spPr>
            <a:xfrm>
              <a:off x="6809825" y="1725400"/>
              <a:ext cx="55375" cy="91400"/>
            </a:xfrm>
            <a:custGeom>
              <a:avLst/>
              <a:gdLst/>
              <a:ahLst/>
              <a:cxnLst/>
              <a:rect l="l" t="t" r="r" b="b"/>
              <a:pathLst>
                <a:path w="2215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1"/>
                  </a:cubicBezTo>
                  <a:lnTo>
                    <a:pt x="13" y="159"/>
                  </a:lnTo>
                  <a:cubicBezTo>
                    <a:pt x="131" y="1154"/>
                    <a:pt x="249" y="2147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7"/>
                  </a:cubicBezTo>
                  <a:cubicBezTo>
                    <a:pt x="384" y="3273"/>
                    <a:pt x="475" y="3327"/>
                    <a:pt x="558" y="3327"/>
                  </a:cubicBezTo>
                  <a:cubicBezTo>
                    <a:pt x="641" y="3327"/>
                    <a:pt x="717" y="3274"/>
                    <a:pt x="704" y="3167"/>
                  </a:cubicBezTo>
                  <a:lnTo>
                    <a:pt x="703" y="3159"/>
                  </a:lnTo>
                  <a:lnTo>
                    <a:pt x="703" y="3159"/>
                  </a:lnTo>
                  <a:cubicBezTo>
                    <a:pt x="670" y="2863"/>
                    <a:pt x="774" y="1781"/>
                    <a:pt x="1157" y="1781"/>
                  </a:cubicBezTo>
                  <a:cubicBezTo>
                    <a:pt x="1247" y="1781"/>
                    <a:pt x="1353" y="1841"/>
                    <a:pt x="1476" y="1985"/>
                  </a:cubicBezTo>
                  <a:cubicBezTo>
                    <a:pt x="1773" y="2333"/>
                    <a:pt x="1847" y="3073"/>
                    <a:pt x="1873" y="3495"/>
                  </a:cubicBezTo>
                  <a:cubicBezTo>
                    <a:pt x="1879" y="3602"/>
                    <a:pt x="1967" y="3656"/>
                    <a:pt x="2051" y="3656"/>
                  </a:cubicBezTo>
                  <a:cubicBezTo>
                    <a:pt x="2134" y="3656"/>
                    <a:pt x="2214" y="3602"/>
                    <a:pt x="2208" y="3495"/>
                  </a:cubicBezTo>
                  <a:cubicBezTo>
                    <a:pt x="2172" y="2923"/>
                    <a:pt x="1996" y="1465"/>
                    <a:pt x="1262" y="1317"/>
                  </a:cubicBezTo>
                  <a:cubicBezTo>
                    <a:pt x="1220" y="1308"/>
                    <a:pt x="1179" y="1304"/>
                    <a:pt x="1140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lnTo>
                    <a:pt x="347" y="161"/>
                  </a:ln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09" name="Google Shape;11809;p22"/>
            <p:cNvSpPr/>
            <p:nvPr/>
          </p:nvSpPr>
          <p:spPr>
            <a:xfrm>
              <a:off x="6877600" y="1733550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1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29"/>
                    <a:pt x="362" y="1223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0" name="Google Shape;11810;p22"/>
            <p:cNvSpPr/>
            <p:nvPr/>
          </p:nvSpPr>
          <p:spPr>
            <a:xfrm>
              <a:off x="6924850" y="17552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0"/>
                  </a:moveTo>
                  <a:cubicBezTo>
                    <a:pt x="117" y="0"/>
                    <a:pt x="0" y="169"/>
                    <a:pt x="124" y="282"/>
                  </a:cubicBezTo>
                  <a:cubicBezTo>
                    <a:pt x="713" y="822"/>
                    <a:pt x="1238" y="1428"/>
                    <a:pt x="1686" y="2090"/>
                  </a:cubicBezTo>
                  <a:cubicBezTo>
                    <a:pt x="1722" y="2143"/>
                    <a:pt x="1773" y="2165"/>
                    <a:pt x="1824" y="2165"/>
                  </a:cubicBezTo>
                  <a:cubicBezTo>
                    <a:pt x="1943" y="2165"/>
                    <a:pt x="2060" y="2045"/>
                    <a:pt x="1974" y="1920"/>
                  </a:cubicBezTo>
                  <a:cubicBezTo>
                    <a:pt x="1512" y="1234"/>
                    <a:pt x="971" y="605"/>
                    <a:pt x="361" y="45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1" name="Google Shape;11811;p22"/>
            <p:cNvSpPr/>
            <p:nvPr/>
          </p:nvSpPr>
          <p:spPr>
            <a:xfrm>
              <a:off x="6927425" y="1754950"/>
              <a:ext cx="45350" cy="68050"/>
            </a:xfrm>
            <a:custGeom>
              <a:avLst/>
              <a:gdLst/>
              <a:ahLst/>
              <a:cxnLst/>
              <a:rect l="l" t="t" r="r" b="b"/>
              <a:pathLst>
                <a:path w="1814" h="2722" extrusionOk="0">
                  <a:moveTo>
                    <a:pt x="1585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9"/>
                    <a:pt x="409" y="1637"/>
                    <a:pt x="50" y="2521"/>
                  </a:cubicBezTo>
                  <a:cubicBezTo>
                    <a:pt x="0" y="2642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2" y="2609"/>
                  </a:cubicBezTo>
                  <a:cubicBezTo>
                    <a:pt x="711" y="1779"/>
                    <a:pt x="1162" y="1001"/>
                    <a:pt x="1714" y="297"/>
                  </a:cubicBezTo>
                  <a:cubicBezTo>
                    <a:pt x="1814" y="169"/>
                    <a:pt x="1703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2" name="Google Shape;11812;p22"/>
            <p:cNvSpPr/>
            <p:nvPr/>
          </p:nvSpPr>
          <p:spPr>
            <a:xfrm>
              <a:off x="6980525" y="1741125"/>
              <a:ext cx="37200" cy="99300"/>
            </a:xfrm>
            <a:custGeom>
              <a:avLst/>
              <a:gdLst/>
              <a:ahLst/>
              <a:cxnLst/>
              <a:rect l="l" t="t" r="r" b="b"/>
              <a:pathLst>
                <a:path w="1488" h="3972" extrusionOk="0">
                  <a:moveTo>
                    <a:pt x="246" y="1"/>
                  </a:moveTo>
                  <a:cubicBezTo>
                    <a:pt x="116" y="1"/>
                    <a:pt x="0" y="169"/>
                    <a:pt x="121" y="285"/>
                  </a:cubicBezTo>
                  <a:cubicBezTo>
                    <a:pt x="1059" y="1193"/>
                    <a:pt x="1136" y="2694"/>
                    <a:pt x="271" y="3681"/>
                  </a:cubicBezTo>
                  <a:cubicBezTo>
                    <a:pt x="162" y="3804"/>
                    <a:pt x="275" y="3971"/>
                    <a:pt x="397" y="3971"/>
                  </a:cubicBezTo>
                  <a:cubicBezTo>
                    <a:pt x="435" y="3971"/>
                    <a:pt x="474" y="3955"/>
                    <a:pt x="507" y="3917"/>
                  </a:cubicBezTo>
                  <a:cubicBezTo>
                    <a:pt x="1488" y="2797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3" name="Google Shape;11813;p22"/>
            <p:cNvSpPr/>
            <p:nvPr/>
          </p:nvSpPr>
          <p:spPr>
            <a:xfrm>
              <a:off x="7032925" y="1773200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9" y="1"/>
                  </a:moveTo>
                  <a:cubicBezTo>
                    <a:pt x="415" y="1"/>
                    <a:pt x="309" y="9"/>
                    <a:pt x="202" y="26"/>
                  </a:cubicBezTo>
                  <a:cubicBezTo>
                    <a:pt x="0" y="56"/>
                    <a:pt x="72" y="350"/>
                    <a:pt x="260" y="350"/>
                  </a:cubicBezTo>
                  <a:cubicBezTo>
                    <a:pt x="270" y="350"/>
                    <a:pt x="280" y="349"/>
                    <a:pt x="290" y="348"/>
                  </a:cubicBezTo>
                  <a:cubicBezTo>
                    <a:pt x="368" y="336"/>
                    <a:pt x="445" y="330"/>
                    <a:pt x="522" y="330"/>
                  </a:cubicBezTo>
                  <a:cubicBezTo>
                    <a:pt x="870" y="330"/>
                    <a:pt x="1208" y="449"/>
                    <a:pt x="1480" y="672"/>
                  </a:cubicBezTo>
                  <a:cubicBezTo>
                    <a:pt x="1515" y="701"/>
                    <a:pt x="1553" y="712"/>
                    <a:pt x="1590" y="712"/>
                  </a:cubicBezTo>
                  <a:cubicBezTo>
                    <a:pt x="1728" y="712"/>
                    <a:pt x="1850" y="543"/>
                    <a:pt x="1718" y="434"/>
                  </a:cubicBezTo>
                  <a:cubicBezTo>
                    <a:pt x="1365" y="147"/>
                    <a:pt x="956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4" name="Google Shape;11814;p22"/>
            <p:cNvSpPr/>
            <p:nvPr/>
          </p:nvSpPr>
          <p:spPr>
            <a:xfrm>
              <a:off x="7037325" y="1801375"/>
              <a:ext cx="53875" cy="16250"/>
            </a:xfrm>
            <a:custGeom>
              <a:avLst/>
              <a:gdLst/>
              <a:ahLst/>
              <a:cxnLst/>
              <a:rect l="l" t="t" r="r" b="b"/>
              <a:pathLst>
                <a:path w="2155" h="650" extrusionOk="0">
                  <a:moveTo>
                    <a:pt x="712" y="0"/>
                  </a:moveTo>
                  <a:cubicBezTo>
                    <a:pt x="543" y="0"/>
                    <a:pt x="372" y="17"/>
                    <a:pt x="200" y="49"/>
                  </a:cubicBezTo>
                  <a:cubicBezTo>
                    <a:pt x="0" y="86"/>
                    <a:pt x="68" y="374"/>
                    <a:pt x="253" y="374"/>
                  </a:cubicBezTo>
                  <a:cubicBezTo>
                    <a:pt x="264" y="374"/>
                    <a:pt x="276" y="373"/>
                    <a:pt x="288" y="371"/>
                  </a:cubicBezTo>
                  <a:cubicBezTo>
                    <a:pt x="430" y="344"/>
                    <a:pt x="572" y="331"/>
                    <a:pt x="711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5" y="428"/>
                    <a:pt x="1995" y="339"/>
                  </a:cubicBezTo>
                  <a:cubicBezTo>
                    <a:pt x="1591" y="113"/>
                    <a:pt x="1158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5" name="Google Shape;11815;p22"/>
            <p:cNvSpPr/>
            <p:nvPr/>
          </p:nvSpPr>
          <p:spPr>
            <a:xfrm>
              <a:off x="7098200" y="1741875"/>
              <a:ext cx="81025" cy="80875"/>
            </a:xfrm>
            <a:custGeom>
              <a:avLst/>
              <a:gdLst/>
              <a:ahLst/>
              <a:cxnLst/>
              <a:rect l="l" t="t" r="r" b="b"/>
              <a:pathLst>
                <a:path w="3241" h="3235" extrusionOk="0">
                  <a:moveTo>
                    <a:pt x="1939" y="1302"/>
                  </a:moveTo>
                  <a:cubicBezTo>
                    <a:pt x="2164" y="1302"/>
                    <a:pt x="2397" y="1418"/>
                    <a:pt x="2611" y="1704"/>
                  </a:cubicBezTo>
                  <a:cubicBezTo>
                    <a:pt x="2991" y="2209"/>
                    <a:pt x="2707" y="2761"/>
                    <a:pt x="2118" y="2873"/>
                  </a:cubicBezTo>
                  <a:cubicBezTo>
                    <a:pt x="2026" y="2890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6"/>
                  </a:cubicBezTo>
                  <a:cubicBezTo>
                    <a:pt x="953" y="2708"/>
                    <a:pt x="934" y="2704"/>
                    <a:pt x="916" y="2704"/>
                  </a:cubicBezTo>
                  <a:cubicBezTo>
                    <a:pt x="895" y="2704"/>
                    <a:pt x="877" y="2709"/>
                    <a:pt x="860" y="2717"/>
                  </a:cubicBezTo>
                  <a:lnTo>
                    <a:pt x="860" y="2717"/>
                  </a:lnTo>
                  <a:cubicBezTo>
                    <a:pt x="839" y="2072"/>
                    <a:pt x="1360" y="1302"/>
                    <a:pt x="1939" y="1302"/>
                  </a:cubicBezTo>
                  <a:close/>
                  <a:moveTo>
                    <a:pt x="206" y="1"/>
                  </a:moveTo>
                  <a:cubicBezTo>
                    <a:pt x="108" y="1"/>
                    <a:pt x="1" y="84"/>
                    <a:pt x="25" y="211"/>
                  </a:cubicBezTo>
                  <a:lnTo>
                    <a:pt x="535" y="2827"/>
                  </a:lnTo>
                  <a:cubicBezTo>
                    <a:pt x="551" y="2908"/>
                    <a:pt x="622" y="2946"/>
                    <a:pt x="693" y="2946"/>
                  </a:cubicBezTo>
                  <a:cubicBezTo>
                    <a:pt x="723" y="2946"/>
                    <a:pt x="753" y="2940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4" y="3037"/>
                  </a:cubicBezTo>
                  <a:cubicBezTo>
                    <a:pt x="1185" y="3148"/>
                    <a:pt x="1534" y="3235"/>
                    <a:pt x="1873" y="3235"/>
                  </a:cubicBezTo>
                  <a:cubicBezTo>
                    <a:pt x="2173" y="3235"/>
                    <a:pt x="2466" y="3168"/>
                    <a:pt x="2712" y="2990"/>
                  </a:cubicBezTo>
                  <a:cubicBezTo>
                    <a:pt x="3217" y="2629"/>
                    <a:pt x="3241" y="1971"/>
                    <a:pt x="2881" y="1497"/>
                  </a:cubicBezTo>
                  <a:cubicBezTo>
                    <a:pt x="2605" y="1133"/>
                    <a:pt x="2282" y="982"/>
                    <a:pt x="1965" y="982"/>
                  </a:cubicBezTo>
                  <a:cubicBezTo>
                    <a:pt x="1449" y="982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4"/>
                    <a:pt x="464" y="717"/>
                    <a:pt x="347" y="121"/>
                  </a:cubicBezTo>
                  <a:cubicBezTo>
                    <a:pt x="331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6" name="Google Shape;11816;p22"/>
            <p:cNvSpPr/>
            <p:nvPr/>
          </p:nvSpPr>
          <p:spPr>
            <a:xfrm>
              <a:off x="7192650" y="1761525"/>
              <a:ext cx="54475" cy="55725"/>
            </a:xfrm>
            <a:custGeom>
              <a:avLst/>
              <a:gdLst/>
              <a:ahLst/>
              <a:cxnLst/>
              <a:rect l="l" t="t" r="r" b="b"/>
              <a:pathLst>
                <a:path w="2179" h="2229" extrusionOk="0">
                  <a:moveTo>
                    <a:pt x="1086" y="1"/>
                  </a:moveTo>
                  <a:cubicBezTo>
                    <a:pt x="569" y="1"/>
                    <a:pt x="53" y="407"/>
                    <a:pt x="30" y="998"/>
                  </a:cubicBezTo>
                  <a:cubicBezTo>
                    <a:pt x="0" y="1776"/>
                    <a:pt x="630" y="2229"/>
                    <a:pt x="1297" y="2229"/>
                  </a:cubicBezTo>
                  <a:cubicBezTo>
                    <a:pt x="1544" y="2229"/>
                    <a:pt x="1795" y="2167"/>
                    <a:pt x="2021" y="2038"/>
                  </a:cubicBezTo>
                  <a:cubicBezTo>
                    <a:pt x="2179" y="1946"/>
                    <a:pt x="2082" y="1725"/>
                    <a:pt x="1935" y="1725"/>
                  </a:cubicBezTo>
                  <a:cubicBezTo>
                    <a:pt x="1908" y="1725"/>
                    <a:pt x="1880" y="1732"/>
                    <a:pt x="1852" y="1748"/>
                  </a:cubicBezTo>
                  <a:cubicBezTo>
                    <a:pt x="1677" y="1848"/>
                    <a:pt x="1478" y="1898"/>
                    <a:pt x="1284" y="1898"/>
                  </a:cubicBezTo>
                  <a:cubicBezTo>
                    <a:pt x="821" y="1898"/>
                    <a:pt x="384" y="1618"/>
                    <a:pt x="365" y="1077"/>
                  </a:cubicBezTo>
                  <a:cubicBezTo>
                    <a:pt x="348" y="639"/>
                    <a:pt x="703" y="338"/>
                    <a:pt x="1068" y="338"/>
                  </a:cubicBezTo>
                  <a:cubicBezTo>
                    <a:pt x="1255" y="338"/>
                    <a:pt x="1444" y="416"/>
                    <a:pt x="1588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4"/>
                    <a:pt x="1824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7" name="Google Shape;11817;p22"/>
            <p:cNvSpPr/>
            <p:nvPr/>
          </p:nvSpPr>
          <p:spPr>
            <a:xfrm>
              <a:off x="3961550" y="2313350"/>
              <a:ext cx="97975" cy="97975"/>
            </a:xfrm>
            <a:custGeom>
              <a:avLst/>
              <a:gdLst/>
              <a:ahLst/>
              <a:cxnLst/>
              <a:rect l="l" t="t" r="r" b="b"/>
              <a:pathLst>
                <a:path w="3919" h="3919" extrusionOk="0">
                  <a:moveTo>
                    <a:pt x="2432" y="330"/>
                  </a:moveTo>
                  <a:cubicBezTo>
                    <a:pt x="2633" y="330"/>
                    <a:pt x="2837" y="368"/>
                    <a:pt x="3036" y="449"/>
                  </a:cubicBezTo>
                  <a:lnTo>
                    <a:pt x="3036" y="449"/>
                  </a:lnTo>
                  <a:cubicBezTo>
                    <a:pt x="3029" y="467"/>
                    <a:pt x="3025" y="488"/>
                    <a:pt x="3024" y="511"/>
                  </a:cubicBezTo>
                  <a:cubicBezTo>
                    <a:pt x="3011" y="802"/>
                    <a:pt x="3013" y="1093"/>
                    <a:pt x="3031" y="1382"/>
                  </a:cubicBezTo>
                  <a:lnTo>
                    <a:pt x="3031" y="1382"/>
                  </a:lnTo>
                  <a:cubicBezTo>
                    <a:pt x="3010" y="1725"/>
                    <a:pt x="2944" y="2062"/>
                    <a:pt x="2774" y="2355"/>
                  </a:cubicBezTo>
                  <a:cubicBezTo>
                    <a:pt x="2555" y="2733"/>
                    <a:pt x="2157" y="2976"/>
                    <a:pt x="1777" y="2976"/>
                  </a:cubicBezTo>
                  <a:cubicBezTo>
                    <a:pt x="1471" y="2976"/>
                    <a:pt x="1177" y="2817"/>
                    <a:pt x="1001" y="2443"/>
                  </a:cubicBezTo>
                  <a:cubicBezTo>
                    <a:pt x="476" y="1330"/>
                    <a:pt x="1399" y="330"/>
                    <a:pt x="2432" y="330"/>
                  </a:cubicBezTo>
                  <a:close/>
                  <a:moveTo>
                    <a:pt x="2446" y="0"/>
                  </a:moveTo>
                  <a:cubicBezTo>
                    <a:pt x="1150" y="0"/>
                    <a:pt x="1" y="1309"/>
                    <a:pt x="736" y="2677"/>
                  </a:cubicBezTo>
                  <a:cubicBezTo>
                    <a:pt x="967" y="3107"/>
                    <a:pt x="1357" y="3326"/>
                    <a:pt x="1776" y="3326"/>
                  </a:cubicBezTo>
                  <a:cubicBezTo>
                    <a:pt x="2018" y="3326"/>
                    <a:pt x="2268" y="3254"/>
                    <a:pt x="2504" y="3107"/>
                  </a:cubicBezTo>
                  <a:cubicBezTo>
                    <a:pt x="2815" y="2913"/>
                    <a:pt x="3017" y="2647"/>
                    <a:pt x="3147" y="2344"/>
                  </a:cubicBezTo>
                  <a:lnTo>
                    <a:pt x="3147" y="2344"/>
                  </a:lnTo>
                  <a:cubicBezTo>
                    <a:pt x="3236" y="2841"/>
                    <a:pt x="3371" y="3330"/>
                    <a:pt x="3550" y="3805"/>
                  </a:cubicBezTo>
                  <a:cubicBezTo>
                    <a:pt x="3580" y="3884"/>
                    <a:pt x="3648" y="3919"/>
                    <a:pt x="3716" y="3919"/>
                  </a:cubicBezTo>
                  <a:cubicBezTo>
                    <a:pt x="3819" y="3919"/>
                    <a:pt x="3919" y="3839"/>
                    <a:pt x="3874" y="3717"/>
                  </a:cubicBezTo>
                  <a:cubicBezTo>
                    <a:pt x="3577" y="2932"/>
                    <a:pt x="3404" y="2107"/>
                    <a:pt x="3361" y="1273"/>
                  </a:cubicBezTo>
                  <a:lnTo>
                    <a:pt x="3361" y="1273"/>
                  </a:lnTo>
                  <a:cubicBezTo>
                    <a:pt x="3373" y="1019"/>
                    <a:pt x="3368" y="765"/>
                    <a:pt x="3359" y="525"/>
                  </a:cubicBezTo>
                  <a:lnTo>
                    <a:pt x="3359" y="525"/>
                  </a:lnTo>
                  <a:cubicBezTo>
                    <a:pt x="3458" y="466"/>
                    <a:pt x="3497" y="307"/>
                    <a:pt x="3366" y="236"/>
                  </a:cubicBezTo>
                  <a:cubicBezTo>
                    <a:pt x="3066" y="73"/>
                    <a:pt x="2752" y="0"/>
                    <a:pt x="2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8" name="Google Shape;11818;p22"/>
            <p:cNvSpPr/>
            <p:nvPr/>
          </p:nvSpPr>
          <p:spPr>
            <a:xfrm>
              <a:off x="4085550" y="2340050"/>
              <a:ext cx="49350" cy="11250"/>
            </a:xfrm>
            <a:custGeom>
              <a:avLst/>
              <a:gdLst/>
              <a:ahLst/>
              <a:cxnLst/>
              <a:rect l="l" t="t" r="r" b="b"/>
              <a:pathLst>
                <a:path w="1974" h="450" extrusionOk="0">
                  <a:moveTo>
                    <a:pt x="200" y="0"/>
                  </a:moveTo>
                  <a:cubicBezTo>
                    <a:pt x="0" y="0"/>
                    <a:pt x="7" y="320"/>
                    <a:pt x="215" y="335"/>
                  </a:cubicBezTo>
                  <a:lnTo>
                    <a:pt x="1759" y="449"/>
                  </a:lnTo>
                  <a:cubicBezTo>
                    <a:pt x="1764" y="450"/>
                    <a:pt x="1769" y="450"/>
                    <a:pt x="1774" y="450"/>
                  </a:cubicBezTo>
                  <a:cubicBezTo>
                    <a:pt x="1974" y="450"/>
                    <a:pt x="1968" y="130"/>
                    <a:pt x="1759" y="115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19" name="Google Shape;11819;p22"/>
            <p:cNvSpPr/>
            <p:nvPr/>
          </p:nvSpPr>
          <p:spPr>
            <a:xfrm>
              <a:off x="4083050" y="2373100"/>
              <a:ext cx="54900" cy="11725"/>
            </a:xfrm>
            <a:custGeom>
              <a:avLst/>
              <a:gdLst/>
              <a:ahLst/>
              <a:cxnLst/>
              <a:rect l="l" t="t" r="r" b="b"/>
              <a:pathLst>
                <a:path w="2196" h="469" extrusionOk="0">
                  <a:moveTo>
                    <a:pt x="202" y="1"/>
                  </a:moveTo>
                  <a:cubicBezTo>
                    <a:pt x="1" y="1"/>
                    <a:pt x="7" y="321"/>
                    <a:pt x="216" y="337"/>
                  </a:cubicBezTo>
                  <a:lnTo>
                    <a:pt x="1981" y="468"/>
                  </a:lnTo>
                  <a:cubicBezTo>
                    <a:pt x="1986" y="469"/>
                    <a:pt x="1991" y="469"/>
                    <a:pt x="1996" y="469"/>
                  </a:cubicBezTo>
                  <a:cubicBezTo>
                    <a:pt x="2196" y="469"/>
                    <a:pt x="2189" y="149"/>
                    <a:pt x="1981" y="134"/>
                  </a:cubicBezTo>
                  <a:lnTo>
                    <a:pt x="216" y="1"/>
                  </a:ln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0" name="Google Shape;11820;p22"/>
            <p:cNvSpPr/>
            <p:nvPr/>
          </p:nvSpPr>
          <p:spPr>
            <a:xfrm>
              <a:off x="4168900" y="2329300"/>
              <a:ext cx="59575" cy="63600"/>
            </a:xfrm>
            <a:custGeom>
              <a:avLst/>
              <a:gdLst/>
              <a:ahLst/>
              <a:cxnLst/>
              <a:rect l="l" t="t" r="r" b="b"/>
              <a:pathLst>
                <a:path w="2383" h="2544" extrusionOk="0">
                  <a:moveTo>
                    <a:pt x="257" y="0"/>
                  </a:moveTo>
                  <a:cubicBezTo>
                    <a:pt x="120" y="0"/>
                    <a:pt x="0" y="169"/>
                    <a:pt x="130" y="280"/>
                  </a:cubicBezTo>
                  <a:cubicBezTo>
                    <a:pt x="871" y="902"/>
                    <a:pt x="1507" y="1639"/>
                    <a:pt x="2014" y="2464"/>
                  </a:cubicBezTo>
                  <a:cubicBezTo>
                    <a:pt x="2048" y="2520"/>
                    <a:pt x="2099" y="2543"/>
                    <a:pt x="2150" y="2543"/>
                  </a:cubicBezTo>
                  <a:cubicBezTo>
                    <a:pt x="2266" y="2543"/>
                    <a:pt x="2382" y="2423"/>
                    <a:pt x="2304" y="2295"/>
                  </a:cubicBezTo>
                  <a:cubicBezTo>
                    <a:pt x="1782" y="1445"/>
                    <a:pt x="1129" y="686"/>
                    <a:pt x="366" y="42"/>
                  </a:cubicBezTo>
                  <a:cubicBezTo>
                    <a:pt x="332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1" name="Google Shape;11821;p22"/>
            <p:cNvSpPr/>
            <p:nvPr/>
          </p:nvSpPr>
          <p:spPr>
            <a:xfrm>
              <a:off x="4166050" y="2328625"/>
              <a:ext cx="53825" cy="65975"/>
            </a:xfrm>
            <a:custGeom>
              <a:avLst/>
              <a:gdLst/>
              <a:ahLst/>
              <a:cxnLst/>
              <a:rect l="l" t="t" r="r" b="b"/>
              <a:pathLst>
                <a:path w="2153" h="2639" extrusionOk="0">
                  <a:moveTo>
                    <a:pt x="1922" y="0"/>
                  </a:moveTo>
                  <a:cubicBezTo>
                    <a:pt x="1872" y="0"/>
                    <a:pt x="1821" y="24"/>
                    <a:pt x="1788" y="81"/>
                  </a:cubicBezTo>
                  <a:cubicBezTo>
                    <a:pt x="1313" y="896"/>
                    <a:pt x="752" y="1657"/>
                    <a:pt x="111" y="2349"/>
                  </a:cubicBezTo>
                  <a:cubicBezTo>
                    <a:pt x="0" y="2471"/>
                    <a:pt x="112" y="2638"/>
                    <a:pt x="237" y="2638"/>
                  </a:cubicBezTo>
                  <a:cubicBezTo>
                    <a:pt x="275" y="2638"/>
                    <a:pt x="314" y="2623"/>
                    <a:pt x="348" y="2586"/>
                  </a:cubicBezTo>
                  <a:cubicBezTo>
                    <a:pt x="1008" y="1872"/>
                    <a:pt x="1588" y="1089"/>
                    <a:pt x="2076" y="249"/>
                  </a:cubicBezTo>
                  <a:cubicBezTo>
                    <a:pt x="2152" y="120"/>
                    <a:pt x="2037" y="0"/>
                    <a:pt x="1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2" name="Google Shape;11822;p22"/>
            <p:cNvSpPr/>
            <p:nvPr/>
          </p:nvSpPr>
          <p:spPr>
            <a:xfrm>
              <a:off x="4241000" y="2305425"/>
              <a:ext cx="42850" cy="113725"/>
            </a:xfrm>
            <a:custGeom>
              <a:avLst/>
              <a:gdLst/>
              <a:ahLst/>
              <a:cxnLst/>
              <a:rect l="l" t="t" r="r" b="b"/>
              <a:pathLst>
                <a:path w="1714" h="4549" extrusionOk="0">
                  <a:moveTo>
                    <a:pt x="1434" y="0"/>
                  </a:moveTo>
                  <a:cubicBezTo>
                    <a:pt x="605" y="0"/>
                    <a:pt x="264" y="907"/>
                    <a:pt x="157" y="1621"/>
                  </a:cubicBezTo>
                  <a:cubicBezTo>
                    <a:pt x="1" y="2647"/>
                    <a:pt x="294" y="3659"/>
                    <a:pt x="919" y="4478"/>
                  </a:cubicBezTo>
                  <a:cubicBezTo>
                    <a:pt x="957" y="4528"/>
                    <a:pt x="1009" y="4549"/>
                    <a:pt x="1060" y="4549"/>
                  </a:cubicBezTo>
                  <a:cubicBezTo>
                    <a:pt x="1182" y="4549"/>
                    <a:pt x="1300" y="4430"/>
                    <a:pt x="1208" y="4309"/>
                  </a:cubicBezTo>
                  <a:cubicBezTo>
                    <a:pt x="817" y="3796"/>
                    <a:pt x="564" y="3238"/>
                    <a:pt x="483" y="2594"/>
                  </a:cubicBezTo>
                  <a:cubicBezTo>
                    <a:pt x="402" y="1949"/>
                    <a:pt x="464" y="335"/>
                    <a:pt x="1448" y="335"/>
                  </a:cubicBezTo>
                  <a:cubicBezTo>
                    <a:pt x="1465" y="335"/>
                    <a:pt x="1482" y="335"/>
                    <a:pt x="1499" y="336"/>
                  </a:cubicBezTo>
                  <a:cubicBezTo>
                    <a:pt x="1503" y="337"/>
                    <a:pt x="1506" y="337"/>
                    <a:pt x="1510" y="337"/>
                  </a:cubicBezTo>
                  <a:cubicBezTo>
                    <a:pt x="1714" y="337"/>
                    <a:pt x="1710" y="13"/>
                    <a:pt x="1499" y="2"/>
                  </a:cubicBezTo>
                  <a:cubicBezTo>
                    <a:pt x="1477" y="1"/>
                    <a:pt x="1455" y="0"/>
                    <a:pt x="1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3" name="Google Shape;11823;p22"/>
            <p:cNvSpPr/>
            <p:nvPr/>
          </p:nvSpPr>
          <p:spPr>
            <a:xfrm>
              <a:off x="4298550" y="2324800"/>
              <a:ext cx="50050" cy="83725"/>
            </a:xfrm>
            <a:custGeom>
              <a:avLst/>
              <a:gdLst/>
              <a:ahLst/>
              <a:cxnLst/>
              <a:rect l="l" t="t" r="r" b="b"/>
              <a:pathLst>
                <a:path w="2002" h="3349" extrusionOk="0">
                  <a:moveTo>
                    <a:pt x="1261" y="1"/>
                  </a:moveTo>
                  <a:cubicBezTo>
                    <a:pt x="590" y="1"/>
                    <a:pt x="0" y="531"/>
                    <a:pt x="109" y="1271"/>
                  </a:cubicBezTo>
                  <a:cubicBezTo>
                    <a:pt x="167" y="1662"/>
                    <a:pt x="402" y="1938"/>
                    <a:pt x="730" y="2136"/>
                  </a:cubicBezTo>
                  <a:cubicBezTo>
                    <a:pt x="927" y="2255"/>
                    <a:pt x="1215" y="2328"/>
                    <a:pt x="1374" y="2498"/>
                  </a:cubicBezTo>
                  <a:cubicBezTo>
                    <a:pt x="1589" y="2728"/>
                    <a:pt x="1316" y="3001"/>
                    <a:pt x="1058" y="3038"/>
                  </a:cubicBezTo>
                  <a:cubicBezTo>
                    <a:pt x="1042" y="3040"/>
                    <a:pt x="1026" y="3041"/>
                    <a:pt x="1009" y="3041"/>
                  </a:cubicBezTo>
                  <a:cubicBezTo>
                    <a:pt x="870" y="3041"/>
                    <a:pt x="702" y="2974"/>
                    <a:pt x="580" y="2936"/>
                  </a:cubicBezTo>
                  <a:cubicBezTo>
                    <a:pt x="561" y="2929"/>
                    <a:pt x="543" y="2926"/>
                    <a:pt x="526" y="2926"/>
                  </a:cubicBezTo>
                  <a:cubicBezTo>
                    <a:pt x="362" y="2926"/>
                    <a:pt x="307" y="3197"/>
                    <a:pt x="492" y="3257"/>
                  </a:cubicBezTo>
                  <a:cubicBezTo>
                    <a:pt x="649" y="3309"/>
                    <a:pt x="873" y="3348"/>
                    <a:pt x="1096" y="3348"/>
                  </a:cubicBezTo>
                  <a:cubicBezTo>
                    <a:pt x="1551" y="3348"/>
                    <a:pt x="2002" y="3185"/>
                    <a:pt x="1871" y="2632"/>
                  </a:cubicBezTo>
                  <a:cubicBezTo>
                    <a:pt x="1790" y="2289"/>
                    <a:pt x="1432" y="2132"/>
                    <a:pt x="1149" y="1981"/>
                  </a:cubicBezTo>
                  <a:cubicBezTo>
                    <a:pt x="815" y="1802"/>
                    <a:pt x="515" y="1648"/>
                    <a:pt x="448" y="1226"/>
                  </a:cubicBezTo>
                  <a:cubicBezTo>
                    <a:pt x="365" y="704"/>
                    <a:pt x="785" y="333"/>
                    <a:pt x="1260" y="333"/>
                  </a:cubicBezTo>
                  <a:cubicBezTo>
                    <a:pt x="1332" y="333"/>
                    <a:pt x="1405" y="342"/>
                    <a:pt x="1477" y="359"/>
                  </a:cubicBezTo>
                  <a:cubicBezTo>
                    <a:pt x="1492" y="363"/>
                    <a:pt x="1507" y="364"/>
                    <a:pt x="1520" y="364"/>
                  </a:cubicBezTo>
                  <a:cubicBezTo>
                    <a:pt x="1698" y="364"/>
                    <a:pt x="1760" y="82"/>
                    <a:pt x="1566" y="36"/>
                  </a:cubicBezTo>
                  <a:lnTo>
                    <a:pt x="1566" y="36"/>
                  </a:lnTo>
                  <a:lnTo>
                    <a:pt x="1566" y="37"/>
                  </a:lnTo>
                  <a:cubicBezTo>
                    <a:pt x="1464" y="12"/>
                    <a:pt x="1362" y="1"/>
                    <a:pt x="1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4" name="Google Shape;11824;p22"/>
            <p:cNvSpPr/>
            <p:nvPr/>
          </p:nvSpPr>
          <p:spPr>
            <a:xfrm>
              <a:off x="4363725" y="2305025"/>
              <a:ext cx="38275" cy="62475"/>
            </a:xfrm>
            <a:custGeom>
              <a:avLst/>
              <a:gdLst/>
              <a:ahLst/>
              <a:cxnLst/>
              <a:rect l="l" t="t" r="r" b="b"/>
              <a:pathLst>
                <a:path w="1531" h="2499" extrusionOk="0">
                  <a:moveTo>
                    <a:pt x="908" y="0"/>
                  </a:moveTo>
                  <a:cubicBezTo>
                    <a:pt x="849" y="0"/>
                    <a:pt x="787" y="29"/>
                    <a:pt x="751" y="79"/>
                  </a:cubicBezTo>
                  <a:lnTo>
                    <a:pt x="88" y="1013"/>
                  </a:lnTo>
                  <a:cubicBezTo>
                    <a:pt x="1" y="1136"/>
                    <a:pt x="118" y="1255"/>
                    <a:pt x="238" y="1255"/>
                  </a:cubicBezTo>
                  <a:cubicBezTo>
                    <a:pt x="289" y="1255"/>
                    <a:pt x="341" y="1234"/>
                    <a:pt x="377" y="1182"/>
                  </a:cubicBezTo>
                  <a:lnTo>
                    <a:pt x="376" y="1182"/>
                  </a:lnTo>
                  <a:lnTo>
                    <a:pt x="808" y="572"/>
                  </a:lnTo>
                  <a:lnTo>
                    <a:pt x="808" y="572"/>
                  </a:lnTo>
                  <a:cubicBezTo>
                    <a:pt x="933" y="1175"/>
                    <a:pt x="1057" y="1777"/>
                    <a:pt x="1181" y="2380"/>
                  </a:cubicBezTo>
                  <a:cubicBezTo>
                    <a:pt x="1199" y="2463"/>
                    <a:pt x="1261" y="2499"/>
                    <a:pt x="1326" y="2499"/>
                  </a:cubicBezTo>
                  <a:cubicBezTo>
                    <a:pt x="1424" y="2499"/>
                    <a:pt x="1530" y="2416"/>
                    <a:pt x="1505" y="2290"/>
                  </a:cubicBezTo>
                  <a:cubicBezTo>
                    <a:pt x="1355" y="1567"/>
                    <a:pt x="1206" y="842"/>
                    <a:pt x="1056" y="119"/>
                  </a:cubicBezTo>
                  <a:cubicBezTo>
                    <a:pt x="1039" y="37"/>
                    <a:pt x="976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5" name="Google Shape;11825;p22"/>
            <p:cNvSpPr/>
            <p:nvPr/>
          </p:nvSpPr>
          <p:spPr>
            <a:xfrm>
              <a:off x="4400075" y="2312200"/>
              <a:ext cx="50825" cy="118325"/>
            </a:xfrm>
            <a:custGeom>
              <a:avLst/>
              <a:gdLst/>
              <a:ahLst/>
              <a:cxnLst/>
              <a:rect l="l" t="t" r="r" b="b"/>
              <a:pathLst>
                <a:path w="2033" h="4733" extrusionOk="0">
                  <a:moveTo>
                    <a:pt x="906" y="1"/>
                  </a:moveTo>
                  <a:cubicBezTo>
                    <a:pt x="806" y="1"/>
                    <a:pt x="703" y="83"/>
                    <a:pt x="736" y="209"/>
                  </a:cubicBezTo>
                  <a:cubicBezTo>
                    <a:pt x="1010" y="1240"/>
                    <a:pt x="1683" y="3935"/>
                    <a:pt x="186" y="4401"/>
                  </a:cubicBezTo>
                  <a:cubicBezTo>
                    <a:pt x="0" y="4459"/>
                    <a:pt x="56" y="4732"/>
                    <a:pt x="224" y="4732"/>
                  </a:cubicBezTo>
                  <a:cubicBezTo>
                    <a:pt x="240" y="4732"/>
                    <a:pt x="258" y="4730"/>
                    <a:pt x="276" y="4724"/>
                  </a:cubicBezTo>
                  <a:cubicBezTo>
                    <a:pt x="2032" y="4178"/>
                    <a:pt x="1395" y="1385"/>
                    <a:pt x="1059" y="120"/>
                  </a:cubicBezTo>
                  <a:cubicBezTo>
                    <a:pt x="1037" y="37"/>
                    <a:pt x="973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6" name="Google Shape;11826;p22"/>
            <p:cNvSpPr/>
            <p:nvPr/>
          </p:nvSpPr>
          <p:spPr>
            <a:xfrm>
              <a:off x="4468600" y="2355425"/>
              <a:ext cx="17650" cy="56025"/>
            </a:xfrm>
            <a:custGeom>
              <a:avLst/>
              <a:gdLst/>
              <a:ahLst/>
              <a:cxnLst/>
              <a:rect l="l" t="t" r="r" b="b"/>
              <a:pathLst>
                <a:path w="706" h="224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cubicBezTo>
                    <a:pt x="28" y="829"/>
                    <a:pt x="141" y="1489"/>
                    <a:pt x="344" y="2124"/>
                  </a:cubicBezTo>
                  <a:cubicBezTo>
                    <a:pt x="369" y="2205"/>
                    <a:pt x="436" y="2240"/>
                    <a:pt x="502" y="2240"/>
                  </a:cubicBezTo>
                  <a:cubicBezTo>
                    <a:pt x="603" y="2240"/>
                    <a:pt x="705" y="2160"/>
                    <a:pt x="666" y="2035"/>
                  </a:cubicBezTo>
                  <a:cubicBezTo>
                    <a:pt x="472" y="1428"/>
                    <a:pt x="362" y="798"/>
                    <a:pt x="339" y="162"/>
                  </a:cubicBezTo>
                  <a:cubicBezTo>
                    <a:pt x="335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7" name="Google Shape;11827;p22"/>
            <p:cNvSpPr/>
            <p:nvPr/>
          </p:nvSpPr>
          <p:spPr>
            <a:xfrm>
              <a:off x="4457075" y="2377500"/>
              <a:ext cx="52875" cy="11075"/>
            </a:xfrm>
            <a:custGeom>
              <a:avLst/>
              <a:gdLst/>
              <a:ahLst/>
              <a:cxnLst/>
              <a:rect l="l" t="t" r="r" b="b"/>
              <a:pathLst>
                <a:path w="2115" h="443" extrusionOk="0">
                  <a:moveTo>
                    <a:pt x="1192" y="0"/>
                  </a:moveTo>
                  <a:cubicBezTo>
                    <a:pt x="857" y="0"/>
                    <a:pt x="523" y="38"/>
                    <a:pt x="196" y="114"/>
                  </a:cubicBezTo>
                  <a:cubicBezTo>
                    <a:pt x="0" y="159"/>
                    <a:pt x="65" y="442"/>
                    <a:pt x="243" y="442"/>
                  </a:cubicBezTo>
                  <a:cubicBezTo>
                    <a:pt x="256" y="442"/>
                    <a:pt x="270" y="440"/>
                    <a:pt x="285" y="437"/>
                  </a:cubicBezTo>
                  <a:cubicBezTo>
                    <a:pt x="583" y="367"/>
                    <a:pt x="888" y="332"/>
                    <a:pt x="1193" y="332"/>
                  </a:cubicBezTo>
                  <a:cubicBezTo>
                    <a:pt x="1404" y="332"/>
                    <a:pt x="1616" y="348"/>
                    <a:pt x="1825" y="382"/>
                  </a:cubicBezTo>
                  <a:cubicBezTo>
                    <a:pt x="1836" y="384"/>
                    <a:pt x="1846" y="385"/>
                    <a:pt x="1856" y="385"/>
                  </a:cubicBezTo>
                  <a:cubicBezTo>
                    <a:pt x="2043" y="385"/>
                    <a:pt x="2115" y="92"/>
                    <a:pt x="1914" y="60"/>
                  </a:cubicBezTo>
                  <a:cubicBezTo>
                    <a:pt x="1675" y="20"/>
                    <a:pt x="1433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8" name="Google Shape;11828;p22"/>
            <p:cNvSpPr/>
            <p:nvPr/>
          </p:nvSpPr>
          <p:spPr>
            <a:xfrm>
              <a:off x="4515550" y="2302000"/>
              <a:ext cx="62050" cy="126225"/>
            </a:xfrm>
            <a:custGeom>
              <a:avLst/>
              <a:gdLst/>
              <a:ahLst/>
              <a:cxnLst/>
              <a:rect l="l" t="t" r="r" b="b"/>
              <a:pathLst>
                <a:path w="2482" h="5049" extrusionOk="0">
                  <a:moveTo>
                    <a:pt x="1667" y="1"/>
                  </a:moveTo>
                  <a:cubicBezTo>
                    <a:pt x="1630" y="1"/>
                    <a:pt x="1591" y="15"/>
                    <a:pt x="1556" y="48"/>
                  </a:cubicBezTo>
                  <a:cubicBezTo>
                    <a:pt x="0" y="1538"/>
                    <a:pt x="292" y="3945"/>
                    <a:pt x="2154" y="5025"/>
                  </a:cubicBezTo>
                  <a:cubicBezTo>
                    <a:pt x="2183" y="5042"/>
                    <a:pt x="2211" y="5049"/>
                    <a:pt x="2238" y="5049"/>
                  </a:cubicBezTo>
                  <a:cubicBezTo>
                    <a:pt x="2385" y="5049"/>
                    <a:pt x="2481" y="4827"/>
                    <a:pt x="2324" y="4735"/>
                  </a:cubicBezTo>
                  <a:cubicBezTo>
                    <a:pt x="644" y="3764"/>
                    <a:pt x="392" y="1625"/>
                    <a:pt x="1793" y="286"/>
                  </a:cubicBezTo>
                  <a:cubicBezTo>
                    <a:pt x="1915" y="170"/>
                    <a:pt x="1798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29" name="Google Shape;11829;p22"/>
            <p:cNvSpPr/>
            <p:nvPr/>
          </p:nvSpPr>
          <p:spPr>
            <a:xfrm>
              <a:off x="4585375" y="2309000"/>
              <a:ext cx="66500" cy="99700"/>
            </a:xfrm>
            <a:custGeom>
              <a:avLst/>
              <a:gdLst/>
              <a:ahLst/>
              <a:cxnLst/>
              <a:rect l="l" t="t" r="r" b="b"/>
              <a:pathLst>
                <a:path w="2660" h="3988" extrusionOk="0">
                  <a:moveTo>
                    <a:pt x="259" y="0"/>
                  </a:moveTo>
                  <a:cubicBezTo>
                    <a:pt x="175" y="0"/>
                    <a:pt x="88" y="54"/>
                    <a:pt x="81" y="161"/>
                  </a:cubicBezTo>
                  <a:cubicBezTo>
                    <a:pt x="0" y="1415"/>
                    <a:pt x="157" y="2672"/>
                    <a:pt x="546" y="3868"/>
                  </a:cubicBezTo>
                  <a:cubicBezTo>
                    <a:pt x="573" y="3952"/>
                    <a:pt x="634" y="3988"/>
                    <a:pt x="695" y="3988"/>
                  </a:cubicBezTo>
                  <a:cubicBezTo>
                    <a:pt x="789" y="3988"/>
                    <a:pt x="886" y="3904"/>
                    <a:pt x="868" y="3778"/>
                  </a:cubicBezTo>
                  <a:cubicBezTo>
                    <a:pt x="825" y="3460"/>
                    <a:pt x="1094" y="2201"/>
                    <a:pt x="1569" y="2201"/>
                  </a:cubicBezTo>
                  <a:cubicBezTo>
                    <a:pt x="1675" y="2201"/>
                    <a:pt x="1791" y="2264"/>
                    <a:pt x="1916" y="2414"/>
                  </a:cubicBezTo>
                  <a:cubicBezTo>
                    <a:pt x="2125" y="2665"/>
                    <a:pt x="2192" y="3247"/>
                    <a:pt x="2296" y="3557"/>
                  </a:cubicBezTo>
                  <a:cubicBezTo>
                    <a:pt x="2323" y="3638"/>
                    <a:pt x="2390" y="3673"/>
                    <a:pt x="2456" y="3673"/>
                  </a:cubicBezTo>
                  <a:cubicBezTo>
                    <a:pt x="2558" y="3673"/>
                    <a:pt x="2659" y="3592"/>
                    <a:pt x="2618" y="3468"/>
                  </a:cubicBezTo>
                  <a:cubicBezTo>
                    <a:pt x="2455" y="2978"/>
                    <a:pt x="2338" y="1832"/>
                    <a:pt x="1663" y="1832"/>
                  </a:cubicBezTo>
                  <a:cubicBezTo>
                    <a:pt x="1611" y="1832"/>
                    <a:pt x="1556" y="1839"/>
                    <a:pt x="1497" y="1853"/>
                  </a:cubicBezTo>
                  <a:cubicBezTo>
                    <a:pt x="1025" y="1968"/>
                    <a:pt x="750" y="2390"/>
                    <a:pt x="620" y="2860"/>
                  </a:cubicBezTo>
                  <a:lnTo>
                    <a:pt x="620" y="2860"/>
                  </a:lnTo>
                  <a:cubicBezTo>
                    <a:pt x="426" y="1976"/>
                    <a:pt x="358" y="1067"/>
                    <a:pt x="415" y="161"/>
                  </a:cubicBezTo>
                  <a:cubicBezTo>
                    <a:pt x="422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0" name="Google Shape;11830;p22"/>
            <p:cNvSpPr/>
            <p:nvPr/>
          </p:nvSpPr>
          <p:spPr>
            <a:xfrm>
              <a:off x="4667025" y="2307100"/>
              <a:ext cx="48650" cy="125225"/>
            </a:xfrm>
            <a:custGeom>
              <a:avLst/>
              <a:gdLst/>
              <a:ahLst/>
              <a:cxnLst/>
              <a:rect l="l" t="t" r="r" b="b"/>
              <a:pathLst>
                <a:path w="1946" h="5009" extrusionOk="0">
                  <a:moveTo>
                    <a:pt x="227" y="0"/>
                  </a:moveTo>
                  <a:cubicBezTo>
                    <a:pt x="116" y="0"/>
                    <a:pt x="0" y="122"/>
                    <a:pt x="67" y="254"/>
                  </a:cubicBezTo>
                  <a:cubicBezTo>
                    <a:pt x="543" y="1194"/>
                    <a:pt x="1555" y="3857"/>
                    <a:pt x="394" y="4690"/>
                  </a:cubicBezTo>
                  <a:cubicBezTo>
                    <a:pt x="250" y="4792"/>
                    <a:pt x="339" y="5009"/>
                    <a:pt x="474" y="5009"/>
                  </a:cubicBezTo>
                  <a:cubicBezTo>
                    <a:pt x="502" y="5009"/>
                    <a:pt x="532" y="5000"/>
                    <a:pt x="562" y="4978"/>
                  </a:cubicBezTo>
                  <a:cubicBezTo>
                    <a:pt x="1945" y="3990"/>
                    <a:pt x="951" y="1259"/>
                    <a:pt x="356" y="85"/>
                  </a:cubicBezTo>
                  <a:cubicBezTo>
                    <a:pt x="325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1" name="Google Shape;11831;p22"/>
            <p:cNvSpPr/>
            <p:nvPr/>
          </p:nvSpPr>
          <p:spPr>
            <a:xfrm>
              <a:off x="4736225" y="2306750"/>
              <a:ext cx="42750" cy="105175"/>
            </a:xfrm>
            <a:custGeom>
              <a:avLst/>
              <a:gdLst/>
              <a:ahLst/>
              <a:cxnLst/>
              <a:rect l="l" t="t" r="r" b="b"/>
              <a:pathLst>
                <a:path w="1710" h="4207" extrusionOk="0">
                  <a:moveTo>
                    <a:pt x="1086" y="0"/>
                  </a:moveTo>
                  <a:cubicBezTo>
                    <a:pt x="490" y="0"/>
                    <a:pt x="128" y="1113"/>
                    <a:pt x="88" y="1586"/>
                  </a:cubicBezTo>
                  <a:cubicBezTo>
                    <a:pt x="1" y="2625"/>
                    <a:pt x="503" y="3627"/>
                    <a:pt x="1387" y="4181"/>
                  </a:cubicBezTo>
                  <a:cubicBezTo>
                    <a:pt x="1417" y="4199"/>
                    <a:pt x="1446" y="4207"/>
                    <a:pt x="1473" y="4207"/>
                  </a:cubicBezTo>
                  <a:cubicBezTo>
                    <a:pt x="1615" y="4207"/>
                    <a:pt x="1709" y="3987"/>
                    <a:pt x="1557" y="3891"/>
                  </a:cubicBezTo>
                  <a:cubicBezTo>
                    <a:pt x="1006" y="3546"/>
                    <a:pt x="637" y="3034"/>
                    <a:pt x="486" y="2401"/>
                  </a:cubicBezTo>
                  <a:cubicBezTo>
                    <a:pt x="420" y="2135"/>
                    <a:pt x="399" y="1859"/>
                    <a:pt x="422" y="1586"/>
                  </a:cubicBezTo>
                  <a:cubicBezTo>
                    <a:pt x="442" y="1375"/>
                    <a:pt x="671" y="349"/>
                    <a:pt x="1086" y="349"/>
                  </a:cubicBezTo>
                  <a:cubicBezTo>
                    <a:pt x="1144" y="349"/>
                    <a:pt x="1206" y="369"/>
                    <a:pt x="1272" y="415"/>
                  </a:cubicBezTo>
                  <a:cubicBezTo>
                    <a:pt x="1302" y="436"/>
                    <a:pt x="1331" y="445"/>
                    <a:pt x="1359" y="445"/>
                  </a:cubicBezTo>
                  <a:cubicBezTo>
                    <a:pt x="1496" y="445"/>
                    <a:pt x="1587" y="228"/>
                    <a:pt x="1441" y="126"/>
                  </a:cubicBezTo>
                  <a:cubicBezTo>
                    <a:pt x="1315" y="38"/>
                    <a:pt x="1196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2" name="Google Shape;11832;p22"/>
            <p:cNvSpPr/>
            <p:nvPr/>
          </p:nvSpPr>
          <p:spPr>
            <a:xfrm>
              <a:off x="4789300" y="2348100"/>
              <a:ext cx="57225" cy="58800"/>
            </a:xfrm>
            <a:custGeom>
              <a:avLst/>
              <a:gdLst/>
              <a:ahLst/>
              <a:cxnLst/>
              <a:rect l="l" t="t" r="r" b="b"/>
              <a:pathLst>
                <a:path w="2289" h="2352" extrusionOk="0">
                  <a:moveTo>
                    <a:pt x="1079" y="0"/>
                  </a:moveTo>
                  <a:cubicBezTo>
                    <a:pt x="517" y="0"/>
                    <a:pt x="1" y="506"/>
                    <a:pt x="39" y="1123"/>
                  </a:cubicBezTo>
                  <a:cubicBezTo>
                    <a:pt x="91" y="1939"/>
                    <a:pt x="794" y="2351"/>
                    <a:pt x="1516" y="2351"/>
                  </a:cubicBezTo>
                  <a:cubicBezTo>
                    <a:pt x="1715" y="2351"/>
                    <a:pt x="1916" y="2320"/>
                    <a:pt x="2105" y="2257"/>
                  </a:cubicBezTo>
                  <a:cubicBezTo>
                    <a:pt x="2288" y="2196"/>
                    <a:pt x="2235" y="1925"/>
                    <a:pt x="2071" y="1925"/>
                  </a:cubicBezTo>
                  <a:cubicBezTo>
                    <a:pt x="2054" y="1925"/>
                    <a:pt x="2036" y="1928"/>
                    <a:pt x="2016" y="1935"/>
                  </a:cubicBezTo>
                  <a:cubicBezTo>
                    <a:pt x="1849" y="1991"/>
                    <a:pt x="1669" y="2020"/>
                    <a:pt x="1491" y="2020"/>
                  </a:cubicBezTo>
                  <a:cubicBezTo>
                    <a:pt x="1004" y="2020"/>
                    <a:pt x="536" y="1798"/>
                    <a:pt x="401" y="1270"/>
                  </a:cubicBezTo>
                  <a:cubicBezTo>
                    <a:pt x="280" y="798"/>
                    <a:pt x="634" y="332"/>
                    <a:pt x="1067" y="332"/>
                  </a:cubicBezTo>
                  <a:cubicBezTo>
                    <a:pt x="1185" y="332"/>
                    <a:pt x="1309" y="366"/>
                    <a:pt x="1431" y="445"/>
                  </a:cubicBezTo>
                  <a:cubicBezTo>
                    <a:pt x="1460" y="464"/>
                    <a:pt x="1489" y="472"/>
                    <a:pt x="1517" y="472"/>
                  </a:cubicBezTo>
                  <a:cubicBezTo>
                    <a:pt x="1658" y="472"/>
                    <a:pt x="1750" y="253"/>
                    <a:pt x="1598" y="156"/>
                  </a:cubicBezTo>
                  <a:cubicBezTo>
                    <a:pt x="1431" y="48"/>
                    <a:pt x="1253" y="0"/>
                    <a:pt x="10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3" name="Google Shape;11833;p22"/>
            <p:cNvSpPr/>
            <p:nvPr/>
          </p:nvSpPr>
          <p:spPr>
            <a:xfrm>
              <a:off x="4845325" y="2311500"/>
              <a:ext cx="49375" cy="110250"/>
            </a:xfrm>
            <a:custGeom>
              <a:avLst/>
              <a:gdLst/>
              <a:ahLst/>
              <a:cxnLst/>
              <a:rect l="l" t="t" r="r" b="b"/>
              <a:pathLst>
                <a:path w="1975" h="4410" extrusionOk="0">
                  <a:moveTo>
                    <a:pt x="224" y="0"/>
                  </a:moveTo>
                  <a:cubicBezTo>
                    <a:pt x="90" y="0"/>
                    <a:pt x="1" y="217"/>
                    <a:pt x="143" y="321"/>
                  </a:cubicBezTo>
                  <a:lnTo>
                    <a:pt x="144" y="321"/>
                  </a:lnTo>
                  <a:cubicBezTo>
                    <a:pt x="738" y="754"/>
                    <a:pt x="1202" y="1341"/>
                    <a:pt x="1418" y="2050"/>
                  </a:cubicBezTo>
                  <a:cubicBezTo>
                    <a:pt x="1626" y="2729"/>
                    <a:pt x="1705" y="3834"/>
                    <a:pt x="831" y="4081"/>
                  </a:cubicBezTo>
                  <a:cubicBezTo>
                    <a:pt x="641" y="4134"/>
                    <a:pt x="699" y="4410"/>
                    <a:pt x="870" y="4410"/>
                  </a:cubicBezTo>
                  <a:cubicBezTo>
                    <a:pt x="885" y="4410"/>
                    <a:pt x="902" y="4408"/>
                    <a:pt x="919" y="4403"/>
                  </a:cubicBezTo>
                  <a:cubicBezTo>
                    <a:pt x="1767" y="4163"/>
                    <a:pt x="1975" y="3240"/>
                    <a:pt x="1854" y="2456"/>
                  </a:cubicBezTo>
                  <a:cubicBezTo>
                    <a:pt x="1702" y="1456"/>
                    <a:pt x="1119" y="620"/>
                    <a:pt x="312" y="32"/>
                  </a:cubicBezTo>
                  <a:cubicBezTo>
                    <a:pt x="282" y="10"/>
                    <a:pt x="252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4" name="Google Shape;11834;p22"/>
            <p:cNvSpPr/>
            <p:nvPr/>
          </p:nvSpPr>
          <p:spPr>
            <a:xfrm>
              <a:off x="4936000" y="2343175"/>
              <a:ext cx="18800" cy="67500"/>
            </a:xfrm>
            <a:custGeom>
              <a:avLst/>
              <a:gdLst/>
              <a:ahLst/>
              <a:cxnLst/>
              <a:rect l="l" t="t" r="r" b="b"/>
              <a:pathLst>
                <a:path w="752" h="2700" extrusionOk="0">
                  <a:moveTo>
                    <a:pt x="205" y="0"/>
                  </a:moveTo>
                  <a:cubicBezTo>
                    <a:pt x="108" y="0"/>
                    <a:pt x="0" y="83"/>
                    <a:pt x="21" y="210"/>
                  </a:cubicBezTo>
                  <a:cubicBezTo>
                    <a:pt x="149" y="1000"/>
                    <a:pt x="279" y="1789"/>
                    <a:pt x="409" y="2579"/>
                  </a:cubicBezTo>
                  <a:cubicBezTo>
                    <a:pt x="423" y="2663"/>
                    <a:pt x="482" y="2700"/>
                    <a:pt x="546" y="2700"/>
                  </a:cubicBezTo>
                  <a:cubicBezTo>
                    <a:pt x="644" y="2700"/>
                    <a:pt x="752" y="2616"/>
                    <a:pt x="731" y="2489"/>
                  </a:cubicBezTo>
                  <a:lnTo>
                    <a:pt x="343" y="121"/>
                  </a:lnTo>
                  <a:cubicBezTo>
                    <a:pt x="329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5" name="Google Shape;11835;p22"/>
            <p:cNvSpPr/>
            <p:nvPr/>
          </p:nvSpPr>
          <p:spPr>
            <a:xfrm>
              <a:off x="4919350" y="2371850"/>
              <a:ext cx="58675" cy="10575"/>
            </a:xfrm>
            <a:custGeom>
              <a:avLst/>
              <a:gdLst/>
              <a:ahLst/>
              <a:cxnLst/>
              <a:rect l="l" t="t" r="r" b="b"/>
              <a:pathLst>
                <a:path w="2347" h="423" extrusionOk="0">
                  <a:moveTo>
                    <a:pt x="207" y="1"/>
                  </a:moveTo>
                  <a:cubicBezTo>
                    <a:pt x="1" y="1"/>
                    <a:pt x="4" y="326"/>
                    <a:pt x="216" y="337"/>
                  </a:cubicBezTo>
                  <a:lnTo>
                    <a:pt x="2132" y="422"/>
                  </a:lnTo>
                  <a:cubicBezTo>
                    <a:pt x="2135" y="422"/>
                    <a:pt x="2139" y="422"/>
                    <a:pt x="2142" y="422"/>
                  </a:cubicBezTo>
                  <a:cubicBezTo>
                    <a:pt x="2347" y="422"/>
                    <a:pt x="2342" y="98"/>
                    <a:pt x="2132" y="88"/>
                  </a:cubicBezTo>
                  <a:lnTo>
                    <a:pt x="216" y="1"/>
                  </a:lnTo>
                  <a:cubicBezTo>
                    <a:pt x="213" y="1"/>
                    <a:pt x="210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6" name="Google Shape;11836;p22"/>
            <p:cNvSpPr/>
            <p:nvPr/>
          </p:nvSpPr>
          <p:spPr>
            <a:xfrm>
              <a:off x="4998300" y="2299450"/>
              <a:ext cx="48600" cy="136900"/>
            </a:xfrm>
            <a:custGeom>
              <a:avLst/>
              <a:gdLst/>
              <a:ahLst/>
              <a:cxnLst/>
              <a:rect l="l" t="t" r="r" b="b"/>
              <a:pathLst>
                <a:path w="1944" h="5476" extrusionOk="0">
                  <a:moveTo>
                    <a:pt x="1205" y="1"/>
                  </a:moveTo>
                  <a:cubicBezTo>
                    <a:pt x="654" y="1"/>
                    <a:pt x="253" y="1378"/>
                    <a:pt x="200" y="1745"/>
                  </a:cubicBezTo>
                  <a:cubicBezTo>
                    <a:pt x="0" y="3130"/>
                    <a:pt x="534" y="4515"/>
                    <a:pt x="1581" y="5432"/>
                  </a:cubicBezTo>
                  <a:cubicBezTo>
                    <a:pt x="1616" y="5463"/>
                    <a:pt x="1654" y="5476"/>
                    <a:pt x="1692" y="5476"/>
                  </a:cubicBezTo>
                  <a:cubicBezTo>
                    <a:pt x="1826" y="5476"/>
                    <a:pt x="1944" y="5307"/>
                    <a:pt x="1817" y="5196"/>
                  </a:cubicBezTo>
                  <a:cubicBezTo>
                    <a:pt x="1192" y="4647"/>
                    <a:pt x="768" y="3969"/>
                    <a:pt x="588" y="3152"/>
                  </a:cubicBezTo>
                  <a:cubicBezTo>
                    <a:pt x="502" y="2777"/>
                    <a:pt x="475" y="2391"/>
                    <a:pt x="505" y="2008"/>
                  </a:cubicBezTo>
                  <a:cubicBezTo>
                    <a:pt x="515" y="1894"/>
                    <a:pt x="859" y="373"/>
                    <a:pt x="1210" y="373"/>
                  </a:cubicBezTo>
                  <a:cubicBezTo>
                    <a:pt x="1250" y="373"/>
                    <a:pt x="1291" y="393"/>
                    <a:pt x="1331" y="438"/>
                  </a:cubicBezTo>
                  <a:cubicBezTo>
                    <a:pt x="1364" y="476"/>
                    <a:pt x="1403" y="492"/>
                    <a:pt x="1441" y="492"/>
                  </a:cubicBezTo>
                  <a:cubicBezTo>
                    <a:pt x="1564" y="492"/>
                    <a:pt x="1677" y="324"/>
                    <a:pt x="1567" y="202"/>
                  </a:cubicBezTo>
                  <a:cubicBezTo>
                    <a:pt x="1441" y="60"/>
                    <a:pt x="1320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7" name="Google Shape;11837;p22"/>
            <p:cNvSpPr/>
            <p:nvPr/>
          </p:nvSpPr>
          <p:spPr>
            <a:xfrm>
              <a:off x="4715175" y="2399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5"/>
                    <a:pt x="216" y="335"/>
                  </a:cubicBezTo>
                  <a:cubicBezTo>
                    <a:pt x="431" y="335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8" name="Google Shape;11838;p22"/>
            <p:cNvSpPr/>
            <p:nvPr/>
          </p:nvSpPr>
          <p:spPr>
            <a:xfrm>
              <a:off x="5052950" y="2346000"/>
              <a:ext cx="61525" cy="56600"/>
            </a:xfrm>
            <a:custGeom>
              <a:avLst/>
              <a:gdLst/>
              <a:ahLst/>
              <a:cxnLst/>
              <a:rect l="l" t="t" r="r" b="b"/>
              <a:pathLst>
                <a:path w="2461" h="2264" extrusionOk="0">
                  <a:moveTo>
                    <a:pt x="1130" y="399"/>
                  </a:moveTo>
                  <a:cubicBezTo>
                    <a:pt x="1253" y="399"/>
                    <a:pt x="1376" y="450"/>
                    <a:pt x="1482" y="570"/>
                  </a:cubicBezTo>
                  <a:cubicBezTo>
                    <a:pt x="1515" y="608"/>
                    <a:pt x="1554" y="624"/>
                    <a:pt x="1592" y="624"/>
                  </a:cubicBezTo>
                  <a:cubicBezTo>
                    <a:pt x="1661" y="624"/>
                    <a:pt x="1728" y="570"/>
                    <a:pt x="1752" y="500"/>
                  </a:cubicBezTo>
                  <a:lnTo>
                    <a:pt x="1752" y="500"/>
                  </a:lnTo>
                  <a:cubicBezTo>
                    <a:pt x="1909" y="612"/>
                    <a:pt x="2030" y="773"/>
                    <a:pt x="2075" y="968"/>
                  </a:cubicBezTo>
                  <a:cubicBezTo>
                    <a:pt x="2189" y="1453"/>
                    <a:pt x="1730" y="1927"/>
                    <a:pt x="1256" y="1929"/>
                  </a:cubicBezTo>
                  <a:cubicBezTo>
                    <a:pt x="1255" y="1929"/>
                    <a:pt x="1254" y="1929"/>
                    <a:pt x="1253" y="1929"/>
                  </a:cubicBezTo>
                  <a:cubicBezTo>
                    <a:pt x="808" y="1929"/>
                    <a:pt x="490" y="1495"/>
                    <a:pt x="496" y="1072"/>
                  </a:cubicBezTo>
                  <a:cubicBezTo>
                    <a:pt x="502" y="734"/>
                    <a:pt x="814" y="399"/>
                    <a:pt x="1130" y="399"/>
                  </a:cubicBezTo>
                  <a:close/>
                  <a:moveTo>
                    <a:pt x="1225" y="0"/>
                  </a:moveTo>
                  <a:cubicBezTo>
                    <a:pt x="1131" y="0"/>
                    <a:pt x="1038" y="11"/>
                    <a:pt x="946" y="34"/>
                  </a:cubicBezTo>
                  <a:cubicBezTo>
                    <a:pt x="889" y="49"/>
                    <a:pt x="854" y="84"/>
                    <a:pt x="838" y="126"/>
                  </a:cubicBezTo>
                  <a:lnTo>
                    <a:pt x="838" y="126"/>
                  </a:lnTo>
                  <a:cubicBezTo>
                    <a:pt x="561" y="221"/>
                    <a:pt x="318" y="439"/>
                    <a:pt x="220" y="722"/>
                  </a:cubicBezTo>
                  <a:cubicBezTo>
                    <a:pt x="0" y="1355"/>
                    <a:pt x="415" y="2146"/>
                    <a:pt x="1093" y="2251"/>
                  </a:cubicBezTo>
                  <a:cubicBezTo>
                    <a:pt x="1145" y="2259"/>
                    <a:pt x="1198" y="2263"/>
                    <a:pt x="1251" y="2263"/>
                  </a:cubicBezTo>
                  <a:cubicBezTo>
                    <a:pt x="1873" y="2263"/>
                    <a:pt x="2461" y="1700"/>
                    <a:pt x="2426" y="1062"/>
                  </a:cubicBezTo>
                  <a:cubicBezTo>
                    <a:pt x="2390" y="441"/>
                    <a:pt x="1814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39" name="Google Shape;11839;p22"/>
            <p:cNvSpPr/>
            <p:nvPr/>
          </p:nvSpPr>
          <p:spPr>
            <a:xfrm>
              <a:off x="5092425" y="2306100"/>
              <a:ext cx="24100" cy="104625"/>
            </a:xfrm>
            <a:custGeom>
              <a:avLst/>
              <a:gdLst/>
              <a:ahLst/>
              <a:cxnLst/>
              <a:rect l="l" t="t" r="r" b="b"/>
              <a:pathLst>
                <a:path w="964" h="4185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cubicBezTo>
                    <a:pt x="96" y="1478"/>
                    <a:pt x="298" y="2784"/>
                    <a:pt x="610" y="4065"/>
                  </a:cubicBezTo>
                  <a:cubicBezTo>
                    <a:pt x="630" y="4149"/>
                    <a:pt x="694" y="4185"/>
                    <a:pt x="759" y="4185"/>
                  </a:cubicBezTo>
                  <a:cubicBezTo>
                    <a:pt x="859" y="4185"/>
                    <a:pt x="963" y="4102"/>
                    <a:pt x="932" y="3976"/>
                  </a:cubicBezTo>
                  <a:cubicBezTo>
                    <a:pt x="627" y="2724"/>
                    <a:pt x="430" y="1447"/>
                    <a:pt x="343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0" name="Google Shape;11840;p22"/>
            <p:cNvSpPr/>
            <p:nvPr/>
          </p:nvSpPr>
          <p:spPr>
            <a:xfrm>
              <a:off x="5117850" y="2310200"/>
              <a:ext cx="41750" cy="120425"/>
            </a:xfrm>
            <a:custGeom>
              <a:avLst/>
              <a:gdLst/>
              <a:ahLst/>
              <a:cxnLst/>
              <a:rect l="l" t="t" r="r" b="b"/>
              <a:pathLst>
                <a:path w="1670" h="4817" extrusionOk="0">
                  <a:moveTo>
                    <a:pt x="235" y="1"/>
                  </a:moveTo>
                  <a:cubicBezTo>
                    <a:pt x="113" y="1"/>
                    <a:pt x="1" y="168"/>
                    <a:pt x="109" y="292"/>
                  </a:cubicBezTo>
                  <a:cubicBezTo>
                    <a:pt x="1160" y="1498"/>
                    <a:pt x="1302" y="3196"/>
                    <a:pt x="481" y="4568"/>
                  </a:cubicBezTo>
                  <a:cubicBezTo>
                    <a:pt x="404" y="4695"/>
                    <a:pt x="519" y="4816"/>
                    <a:pt x="634" y="4816"/>
                  </a:cubicBezTo>
                  <a:cubicBezTo>
                    <a:pt x="685" y="4816"/>
                    <a:pt x="736" y="4792"/>
                    <a:pt x="769" y="4735"/>
                  </a:cubicBezTo>
                  <a:cubicBezTo>
                    <a:pt x="1669" y="3233"/>
                    <a:pt x="1494" y="1373"/>
                    <a:pt x="345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1" name="Google Shape;11841;p22"/>
            <p:cNvSpPr/>
            <p:nvPr/>
          </p:nvSpPr>
          <p:spPr>
            <a:xfrm>
              <a:off x="5182750" y="2314775"/>
              <a:ext cx="39300" cy="110700"/>
            </a:xfrm>
            <a:custGeom>
              <a:avLst/>
              <a:gdLst/>
              <a:ahLst/>
              <a:cxnLst/>
              <a:rect l="l" t="t" r="r" b="b"/>
              <a:pathLst>
                <a:path w="1572" h="4428" extrusionOk="0">
                  <a:moveTo>
                    <a:pt x="992" y="1"/>
                  </a:moveTo>
                  <a:cubicBezTo>
                    <a:pt x="314" y="1"/>
                    <a:pt x="99" y="1082"/>
                    <a:pt x="65" y="1630"/>
                  </a:cubicBezTo>
                  <a:cubicBezTo>
                    <a:pt x="1" y="2682"/>
                    <a:pt x="431" y="3681"/>
                    <a:pt x="1209" y="4383"/>
                  </a:cubicBezTo>
                  <a:cubicBezTo>
                    <a:pt x="1244" y="4414"/>
                    <a:pt x="1283" y="4427"/>
                    <a:pt x="1320" y="4427"/>
                  </a:cubicBezTo>
                  <a:cubicBezTo>
                    <a:pt x="1454" y="4427"/>
                    <a:pt x="1572" y="4259"/>
                    <a:pt x="1445" y="4147"/>
                  </a:cubicBezTo>
                  <a:cubicBezTo>
                    <a:pt x="951" y="3700"/>
                    <a:pt x="605" y="3144"/>
                    <a:pt x="465" y="2491"/>
                  </a:cubicBezTo>
                  <a:cubicBezTo>
                    <a:pt x="382" y="2104"/>
                    <a:pt x="324" y="333"/>
                    <a:pt x="983" y="333"/>
                  </a:cubicBezTo>
                  <a:cubicBezTo>
                    <a:pt x="1017" y="333"/>
                    <a:pt x="1053" y="338"/>
                    <a:pt x="1092" y="348"/>
                  </a:cubicBezTo>
                  <a:cubicBezTo>
                    <a:pt x="1108" y="353"/>
                    <a:pt x="1123" y="355"/>
                    <a:pt x="1138" y="355"/>
                  </a:cubicBezTo>
                  <a:cubicBezTo>
                    <a:pt x="1311" y="355"/>
                    <a:pt x="1373" y="77"/>
                    <a:pt x="1180" y="26"/>
                  </a:cubicBezTo>
                  <a:cubicBezTo>
                    <a:pt x="1114" y="9"/>
                    <a:pt x="1051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2" name="Google Shape;11842;p22"/>
            <p:cNvSpPr/>
            <p:nvPr/>
          </p:nvSpPr>
          <p:spPr>
            <a:xfrm>
              <a:off x="5222500" y="2334025"/>
              <a:ext cx="50025" cy="80700"/>
            </a:xfrm>
            <a:custGeom>
              <a:avLst/>
              <a:gdLst/>
              <a:ahLst/>
              <a:cxnLst/>
              <a:rect l="l" t="t" r="r" b="b"/>
              <a:pathLst>
                <a:path w="2001" h="3228" extrusionOk="0">
                  <a:moveTo>
                    <a:pt x="1070" y="541"/>
                  </a:moveTo>
                  <a:cubicBezTo>
                    <a:pt x="1084" y="541"/>
                    <a:pt x="1098" y="542"/>
                    <a:pt x="1112" y="544"/>
                  </a:cubicBezTo>
                  <a:cubicBezTo>
                    <a:pt x="1145" y="621"/>
                    <a:pt x="1215" y="654"/>
                    <a:pt x="1283" y="654"/>
                  </a:cubicBezTo>
                  <a:cubicBezTo>
                    <a:pt x="1313" y="654"/>
                    <a:pt x="1343" y="648"/>
                    <a:pt x="1369" y="635"/>
                  </a:cubicBezTo>
                  <a:lnTo>
                    <a:pt x="1369" y="635"/>
                  </a:lnTo>
                  <a:cubicBezTo>
                    <a:pt x="1425" y="797"/>
                    <a:pt x="1384" y="1037"/>
                    <a:pt x="1349" y="1186"/>
                  </a:cubicBezTo>
                  <a:cubicBezTo>
                    <a:pt x="1293" y="1422"/>
                    <a:pt x="1174" y="1590"/>
                    <a:pt x="948" y="1590"/>
                  </a:cubicBezTo>
                  <a:cubicBezTo>
                    <a:pt x="896" y="1590"/>
                    <a:pt x="839" y="1582"/>
                    <a:pt x="775" y="1563"/>
                  </a:cubicBezTo>
                  <a:cubicBezTo>
                    <a:pt x="632" y="1265"/>
                    <a:pt x="644" y="986"/>
                    <a:pt x="812" y="728"/>
                  </a:cubicBezTo>
                  <a:cubicBezTo>
                    <a:pt x="877" y="603"/>
                    <a:pt x="963" y="541"/>
                    <a:pt x="1070" y="541"/>
                  </a:cubicBezTo>
                  <a:close/>
                  <a:moveTo>
                    <a:pt x="986" y="1"/>
                  </a:moveTo>
                  <a:cubicBezTo>
                    <a:pt x="880" y="1"/>
                    <a:pt x="770" y="23"/>
                    <a:pt x="662" y="68"/>
                  </a:cubicBezTo>
                  <a:cubicBezTo>
                    <a:pt x="165" y="275"/>
                    <a:pt x="0" y="802"/>
                    <a:pt x="20" y="1304"/>
                  </a:cubicBezTo>
                  <a:cubicBezTo>
                    <a:pt x="43" y="1848"/>
                    <a:pt x="171" y="2528"/>
                    <a:pt x="582" y="2922"/>
                  </a:cubicBezTo>
                  <a:cubicBezTo>
                    <a:pt x="785" y="3117"/>
                    <a:pt x="1051" y="3227"/>
                    <a:pt x="1315" y="3227"/>
                  </a:cubicBezTo>
                  <a:cubicBezTo>
                    <a:pt x="1506" y="3227"/>
                    <a:pt x="1695" y="3170"/>
                    <a:pt x="1860" y="3047"/>
                  </a:cubicBezTo>
                  <a:cubicBezTo>
                    <a:pt x="2001" y="2941"/>
                    <a:pt x="1912" y="2725"/>
                    <a:pt x="1780" y="2725"/>
                  </a:cubicBezTo>
                  <a:cubicBezTo>
                    <a:pt x="1752" y="2725"/>
                    <a:pt x="1722" y="2734"/>
                    <a:pt x="1692" y="2757"/>
                  </a:cubicBezTo>
                  <a:cubicBezTo>
                    <a:pt x="1538" y="2873"/>
                    <a:pt x="1396" y="2923"/>
                    <a:pt x="1267" y="2923"/>
                  </a:cubicBezTo>
                  <a:cubicBezTo>
                    <a:pt x="777" y="2923"/>
                    <a:pt x="468" y="2202"/>
                    <a:pt x="382" y="1569"/>
                  </a:cubicBezTo>
                  <a:lnTo>
                    <a:pt x="382" y="1569"/>
                  </a:lnTo>
                  <a:cubicBezTo>
                    <a:pt x="397" y="1604"/>
                    <a:pt x="414" y="1638"/>
                    <a:pt x="434" y="1670"/>
                  </a:cubicBezTo>
                  <a:cubicBezTo>
                    <a:pt x="563" y="1875"/>
                    <a:pt x="790" y="2003"/>
                    <a:pt x="1015" y="2003"/>
                  </a:cubicBezTo>
                  <a:cubicBezTo>
                    <a:pt x="1162" y="2003"/>
                    <a:pt x="1307" y="1948"/>
                    <a:pt x="1424" y="1827"/>
                  </a:cubicBezTo>
                  <a:cubicBezTo>
                    <a:pt x="1716" y="1520"/>
                    <a:pt x="1811" y="847"/>
                    <a:pt x="1658" y="463"/>
                  </a:cubicBezTo>
                  <a:cubicBezTo>
                    <a:pt x="1539" y="163"/>
                    <a:pt x="1276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3" name="Google Shape;11843;p22"/>
            <p:cNvSpPr/>
            <p:nvPr/>
          </p:nvSpPr>
          <p:spPr>
            <a:xfrm>
              <a:off x="5273675" y="2343350"/>
              <a:ext cx="39050" cy="108375"/>
            </a:xfrm>
            <a:custGeom>
              <a:avLst/>
              <a:gdLst/>
              <a:ahLst/>
              <a:cxnLst/>
              <a:rect l="l" t="t" r="r" b="b"/>
              <a:pathLst>
                <a:path w="1562" h="4335" extrusionOk="0">
                  <a:moveTo>
                    <a:pt x="1113" y="1"/>
                  </a:moveTo>
                  <a:cubicBezTo>
                    <a:pt x="878" y="1"/>
                    <a:pt x="613" y="151"/>
                    <a:pt x="495" y="409"/>
                  </a:cubicBezTo>
                  <a:cubicBezTo>
                    <a:pt x="0" y="1475"/>
                    <a:pt x="399" y="3161"/>
                    <a:pt x="730" y="4218"/>
                  </a:cubicBezTo>
                  <a:cubicBezTo>
                    <a:pt x="755" y="4299"/>
                    <a:pt x="821" y="4334"/>
                    <a:pt x="888" y="4334"/>
                  </a:cubicBezTo>
                  <a:cubicBezTo>
                    <a:pt x="989" y="4334"/>
                    <a:pt x="1090" y="4253"/>
                    <a:pt x="1051" y="4129"/>
                  </a:cubicBezTo>
                  <a:cubicBezTo>
                    <a:pt x="861" y="3522"/>
                    <a:pt x="730" y="2906"/>
                    <a:pt x="685" y="2270"/>
                  </a:cubicBezTo>
                  <a:cubicBezTo>
                    <a:pt x="666" y="1992"/>
                    <a:pt x="662" y="1713"/>
                    <a:pt x="676" y="1435"/>
                  </a:cubicBezTo>
                  <a:lnTo>
                    <a:pt x="693" y="1159"/>
                  </a:lnTo>
                  <a:cubicBezTo>
                    <a:pt x="621" y="760"/>
                    <a:pt x="798" y="535"/>
                    <a:pt x="1224" y="487"/>
                  </a:cubicBezTo>
                  <a:cubicBezTo>
                    <a:pt x="1226" y="594"/>
                    <a:pt x="1311" y="649"/>
                    <a:pt x="1395" y="649"/>
                  </a:cubicBezTo>
                  <a:cubicBezTo>
                    <a:pt x="1479" y="649"/>
                    <a:pt x="1562" y="595"/>
                    <a:pt x="1559" y="487"/>
                  </a:cubicBezTo>
                  <a:cubicBezTo>
                    <a:pt x="1552" y="149"/>
                    <a:pt x="1347" y="1"/>
                    <a:pt x="1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4" name="Google Shape;11844;p22"/>
            <p:cNvSpPr/>
            <p:nvPr/>
          </p:nvSpPr>
          <p:spPr>
            <a:xfrm>
              <a:off x="5290200" y="2397025"/>
              <a:ext cx="30500" cy="22700"/>
            </a:xfrm>
            <a:custGeom>
              <a:avLst/>
              <a:gdLst/>
              <a:ahLst/>
              <a:cxnLst/>
              <a:rect l="l" t="t" r="r" b="b"/>
              <a:pathLst>
                <a:path w="1220" h="908" extrusionOk="0">
                  <a:moveTo>
                    <a:pt x="996" y="1"/>
                  </a:moveTo>
                  <a:cubicBezTo>
                    <a:pt x="968" y="1"/>
                    <a:pt x="938" y="11"/>
                    <a:pt x="908" y="33"/>
                  </a:cubicBezTo>
                  <a:cubicBezTo>
                    <a:pt x="653" y="217"/>
                    <a:pt x="398" y="402"/>
                    <a:pt x="143" y="587"/>
                  </a:cubicBezTo>
                  <a:cubicBezTo>
                    <a:pt x="1" y="690"/>
                    <a:pt x="90" y="908"/>
                    <a:pt x="225" y="908"/>
                  </a:cubicBezTo>
                  <a:cubicBezTo>
                    <a:pt x="253" y="908"/>
                    <a:pt x="282" y="898"/>
                    <a:pt x="313" y="876"/>
                  </a:cubicBezTo>
                  <a:lnTo>
                    <a:pt x="1075" y="321"/>
                  </a:lnTo>
                  <a:cubicBezTo>
                    <a:pt x="1219" y="218"/>
                    <a:pt x="1129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5" name="Google Shape;11845;p22"/>
            <p:cNvSpPr/>
            <p:nvPr/>
          </p:nvSpPr>
          <p:spPr>
            <a:xfrm>
              <a:off x="5313200" y="2312025"/>
              <a:ext cx="40075" cy="113625"/>
            </a:xfrm>
            <a:custGeom>
              <a:avLst/>
              <a:gdLst/>
              <a:ahLst/>
              <a:cxnLst/>
              <a:rect l="l" t="t" r="r" b="b"/>
              <a:pathLst>
                <a:path w="1603" h="4545" extrusionOk="0">
                  <a:moveTo>
                    <a:pt x="193" y="1"/>
                  </a:moveTo>
                  <a:cubicBezTo>
                    <a:pt x="0" y="1"/>
                    <a:pt x="9" y="314"/>
                    <a:pt x="215" y="336"/>
                  </a:cubicBezTo>
                  <a:cubicBezTo>
                    <a:pt x="968" y="417"/>
                    <a:pt x="1121" y="1802"/>
                    <a:pt x="1176" y="2357"/>
                  </a:cubicBezTo>
                  <a:cubicBezTo>
                    <a:pt x="1243" y="3027"/>
                    <a:pt x="1177" y="3681"/>
                    <a:pt x="1026" y="4336"/>
                  </a:cubicBezTo>
                  <a:cubicBezTo>
                    <a:pt x="997" y="4462"/>
                    <a:pt x="1102" y="4544"/>
                    <a:pt x="1202" y="4544"/>
                  </a:cubicBezTo>
                  <a:cubicBezTo>
                    <a:pt x="1267" y="4544"/>
                    <a:pt x="1330" y="4508"/>
                    <a:pt x="1350" y="4424"/>
                  </a:cubicBezTo>
                  <a:cubicBezTo>
                    <a:pt x="1588" y="3392"/>
                    <a:pt x="1603" y="2338"/>
                    <a:pt x="1316" y="1313"/>
                  </a:cubicBezTo>
                  <a:cubicBezTo>
                    <a:pt x="1148" y="705"/>
                    <a:pt x="906" y="75"/>
                    <a:pt x="215" y="2"/>
                  </a:cubicBezTo>
                  <a:cubicBezTo>
                    <a:pt x="207" y="1"/>
                    <a:pt x="200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6" name="Google Shape;11846;p22"/>
            <p:cNvSpPr/>
            <p:nvPr/>
          </p:nvSpPr>
          <p:spPr>
            <a:xfrm>
              <a:off x="5355950" y="2286800"/>
              <a:ext cx="44950" cy="44675"/>
            </a:xfrm>
            <a:custGeom>
              <a:avLst/>
              <a:gdLst/>
              <a:ahLst/>
              <a:cxnLst/>
              <a:rect l="l" t="t" r="r" b="b"/>
              <a:pathLst>
                <a:path w="1798" h="1787" extrusionOk="0">
                  <a:moveTo>
                    <a:pt x="511" y="0"/>
                  </a:moveTo>
                  <a:cubicBezTo>
                    <a:pt x="330" y="0"/>
                    <a:pt x="158" y="79"/>
                    <a:pt x="67" y="265"/>
                  </a:cubicBezTo>
                  <a:cubicBezTo>
                    <a:pt x="1" y="398"/>
                    <a:pt x="117" y="520"/>
                    <a:pt x="227" y="520"/>
                  </a:cubicBezTo>
                  <a:cubicBezTo>
                    <a:pt x="277" y="520"/>
                    <a:pt x="326" y="495"/>
                    <a:pt x="355" y="435"/>
                  </a:cubicBezTo>
                  <a:cubicBezTo>
                    <a:pt x="392" y="360"/>
                    <a:pt x="453" y="331"/>
                    <a:pt x="520" y="331"/>
                  </a:cubicBezTo>
                  <a:cubicBezTo>
                    <a:pt x="644" y="331"/>
                    <a:pt x="790" y="434"/>
                    <a:pt x="839" y="540"/>
                  </a:cubicBezTo>
                  <a:cubicBezTo>
                    <a:pt x="974" y="836"/>
                    <a:pt x="698" y="1214"/>
                    <a:pt x="541" y="1449"/>
                  </a:cubicBezTo>
                  <a:cubicBezTo>
                    <a:pt x="465" y="1563"/>
                    <a:pt x="570" y="1688"/>
                    <a:pt x="686" y="1701"/>
                  </a:cubicBezTo>
                  <a:lnTo>
                    <a:pt x="1585" y="1786"/>
                  </a:lnTo>
                  <a:cubicBezTo>
                    <a:pt x="1591" y="1787"/>
                    <a:pt x="1597" y="1787"/>
                    <a:pt x="1603" y="1787"/>
                  </a:cubicBezTo>
                  <a:cubicBezTo>
                    <a:pt x="1798" y="1787"/>
                    <a:pt x="1791" y="1471"/>
                    <a:pt x="1585" y="1451"/>
                  </a:cubicBezTo>
                  <a:lnTo>
                    <a:pt x="970" y="1392"/>
                  </a:lnTo>
                  <a:lnTo>
                    <a:pt x="970" y="1392"/>
                  </a:lnTo>
                  <a:cubicBezTo>
                    <a:pt x="1186" y="1012"/>
                    <a:pt x="1351" y="529"/>
                    <a:pt x="997" y="195"/>
                  </a:cubicBezTo>
                  <a:cubicBezTo>
                    <a:pt x="869" y="73"/>
                    <a:pt x="686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7" name="Google Shape;11847;p22"/>
            <p:cNvSpPr/>
            <p:nvPr/>
          </p:nvSpPr>
          <p:spPr>
            <a:xfrm>
              <a:off x="5405000" y="2376075"/>
              <a:ext cx="56950" cy="9950"/>
            </a:xfrm>
            <a:custGeom>
              <a:avLst/>
              <a:gdLst/>
              <a:ahLst/>
              <a:cxnLst/>
              <a:rect l="l" t="t" r="r" b="b"/>
              <a:pathLst>
                <a:path w="2278" h="398" extrusionOk="0">
                  <a:moveTo>
                    <a:pt x="1108" y="1"/>
                  </a:moveTo>
                  <a:cubicBezTo>
                    <a:pt x="806" y="1"/>
                    <a:pt x="504" y="22"/>
                    <a:pt x="204" y="64"/>
                  </a:cubicBezTo>
                  <a:cubicBezTo>
                    <a:pt x="1" y="92"/>
                    <a:pt x="75" y="389"/>
                    <a:pt x="267" y="389"/>
                  </a:cubicBezTo>
                  <a:cubicBezTo>
                    <a:pt x="276" y="389"/>
                    <a:pt x="285" y="389"/>
                    <a:pt x="294" y="387"/>
                  </a:cubicBezTo>
                  <a:cubicBezTo>
                    <a:pt x="565" y="349"/>
                    <a:pt x="839" y="330"/>
                    <a:pt x="1113" y="330"/>
                  </a:cubicBezTo>
                  <a:cubicBezTo>
                    <a:pt x="1405" y="330"/>
                    <a:pt x="1697" y="352"/>
                    <a:pt x="1987" y="395"/>
                  </a:cubicBezTo>
                  <a:cubicBezTo>
                    <a:pt x="1997" y="396"/>
                    <a:pt x="2006" y="397"/>
                    <a:pt x="2016" y="397"/>
                  </a:cubicBezTo>
                  <a:cubicBezTo>
                    <a:pt x="2204" y="397"/>
                    <a:pt x="2278" y="102"/>
                    <a:pt x="2075" y="73"/>
                  </a:cubicBezTo>
                  <a:cubicBezTo>
                    <a:pt x="1755" y="25"/>
                    <a:pt x="1431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8" name="Google Shape;11848;p22"/>
            <p:cNvSpPr/>
            <p:nvPr/>
          </p:nvSpPr>
          <p:spPr>
            <a:xfrm>
              <a:off x="5407600" y="2405850"/>
              <a:ext cx="60375" cy="10750"/>
            </a:xfrm>
            <a:custGeom>
              <a:avLst/>
              <a:gdLst/>
              <a:ahLst/>
              <a:cxnLst/>
              <a:rect l="l" t="t" r="r" b="b"/>
              <a:pathLst>
                <a:path w="2415" h="430" extrusionOk="0">
                  <a:moveTo>
                    <a:pt x="1288" y="1"/>
                  </a:moveTo>
                  <a:cubicBezTo>
                    <a:pt x="924" y="1"/>
                    <a:pt x="560" y="35"/>
                    <a:pt x="200" y="102"/>
                  </a:cubicBezTo>
                  <a:cubicBezTo>
                    <a:pt x="1" y="140"/>
                    <a:pt x="69" y="429"/>
                    <a:pt x="254" y="429"/>
                  </a:cubicBezTo>
                  <a:cubicBezTo>
                    <a:pt x="265" y="429"/>
                    <a:pt x="277" y="428"/>
                    <a:pt x="289" y="426"/>
                  </a:cubicBezTo>
                  <a:cubicBezTo>
                    <a:pt x="622" y="363"/>
                    <a:pt x="959" y="331"/>
                    <a:pt x="1296" y="331"/>
                  </a:cubicBezTo>
                  <a:cubicBezTo>
                    <a:pt x="1573" y="331"/>
                    <a:pt x="1850" y="353"/>
                    <a:pt x="2124" y="395"/>
                  </a:cubicBezTo>
                  <a:cubicBezTo>
                    <a:pt x="2134" y="397"/>
                    <a:pt x="2144" y="398"/>
                    <a:pt x="2154" y="398"/>
                  </a:cubicBezTo>
                  <a:cubicBezTo>
                    <a:pt x="2341" y="398"/>
                    <a:pt x="2414" y="104"/>
                    <a:pt x="2213" y="73"/>
                  </a:cubicBezTo>
                  <a:cubicBezTo>
                    <a:pt x="1906" y="25"/>
                    <a:pt x="1597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49" name="Google Shape;11849;p22"/>
            <p:cNvSpPr/>
            <p:nvPr/>
          </p:nvSpPr>
          <p:spPr>
            <a:xfrm>
              <a:off x="5481875" y="2326975"/>
              <a:ext cx="89900" cy="99500"/>
            </a:xfrm>
            <a:custGeom>
              <a:avLst/>
              <a:gdLst/>
              <a:ahLst/>
              <a:cxnLst/>
              <a:rect l="l" t="t" r="r" b="b"/>
              <a:pathLst>
                <a:path w="3596" h="3980" extrusionOk="0">
                  <a:moveTo>
                    <a:pt x="246" y="1"/>
                  </a:moveTo>
                  <a:cubicBezTo>
                    <a:pt x="116" y="1"/>
                    <a:pt x="1" y="169"/>
                    <a:pt x="120" y="286"/>
                  </a:cubicBezTo>
                  <a:cubicBezTo>
                    <a:pt x="1257" y="1399"/>
                    <a:pt x="2294" y="2611"/>
                    <a:pt x="3220" y="3906"/>
                  </a:cubicBezTo>
                  <a:cubicBezTo>
                    <a:pt x="3257" y="3958"/>
                    <a:pt x="3308" y="3979"/>
                    <a:pt x="3360" y="3979"/>
                  </a:cubicBezTo>
                  <a:cubicBezTo>
                    <a:pt x="3480" y="3979"/>
                    <a:pt x="3596" y="3860"/>
                    <a:pt x="3508" y="3736"/>
                  </a:cubicBezTo>
                  <a:cubicBezTo>
                    <a:pt x="2568" y="2418"/>
                    <a:pt x="1513" y="1184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0" name="Google Shape;11850;p22"/>
            <p:cNvSpPr/>
            <p:nvPr/>
          </p:nvSpPr>
          <p:spPr>
            <a:xfrm>
              <a:off x="5488350" y="2326925"/>
              <a:ext cx="59925" cy="112150"/>
            </a:xfrm>
            <a:custGeom>
              <a:avLst/>
              <a:gdLst/>
              <a:ahLst/>
              <a:cxnLst/>
              <a:rect l="l" t="t" r="r" b="b"/>
              <a:pathLst>
                <a:path w="2397" h="4486" extrusionOk="0">
                  <a:moveTo>
                    <a:pt x="2170" y="0"/>
                  </a:moveTo>
                  <a:cubicBezTo>
                    <a:pt x="2120" y="0"/>
                    <a:pt x="2073" y="25"/>
                    <a:pt x="2044" y="85"/>
                  </a:cubicBezTo>
                  <a:lnTo>
                    <a:pt x="64" y="4231"/>
                  </a:lnTo>
                  <a:cubicBezTo>
                    <a:pt x="0" y="4364"/>
                    <a:pt x="116" y="4486"/>
                    <a:pt x="226" y="4486"/>
                  </a:cubicBezTo>
                  <a:cubicBezTo>
                    <a:pt x="275" y="4486"/>
                    <a:pt x="323" y="4461"/>
                    <a:pt x="352" y="4400"/>
                  </a:cubicBezTo>
                  <a:lnTo>
                    <a:pt x="2332" y="254"/>
                  </a:lnTo>
                  <a:cubicBezTo>
                    <a:pt x="2396" y="121"/>
                    <a:pt x="2279" y="0"/>
                    <a:pt x="2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1" name="Google Shape;11851;p22"/>
            <p:cNvSpPr/>
            <p:nvPr/>
          </p:nvSpPr>
          <p:spPr>
            <a:xfrm>
              <a:off x="5559250" y="2290625"/>
              <a:ext cx="51775" cy="49675"/>
            </a:xfrm>
            <a:custGeom>
              <a:avLst/>
              <a:gdLst/>
              <a:ahLst/>
              <a:cxnLst/>
              <a:rect l="l" t="t" r="r" b="b"/>
              <a:pathLst>
                <a:path w="2071" h="1987" extrusionOk="0">
                  <a:moveTo>
                    <a:pt x="574" y="0"/>
                  </a:moveTo>
                  <a:cubicBezTo>
                    <a:pt x="320" y="0"/>
                    <a:pt x="81" y="123"/>
                    <a:pt x="26" y="411"/>
                  </a:cubicBezTo>
                  <a:cubicBezTo>
                    <a:pt x="1" y="538"/>
                    <a:pt x="108" y="621"/>
                    <a:pt x="206" y="621"/>
                  </a:cubicBezTo>
                  <a:cubicBezTo>
                    <a:pt x="270" y="621"/>
                    <a:pt x="331" y="585"/>
                    <a:pt x="347" y="501"/>
                  </a:cubicBezTo>
                  <a:lnTo>
                    <a:pt x="347" y="498"/>
                  </a:lnTo>
                  <a:cubicBezTo>
                    <a:pt x="372" y="375"/>
                    <a:pt x="466" y="327"/>
                    <a:pt x="574" y="327"/>
                  </a:cubicBezTo>
                  <a:cubicBezTo>
                    <a:pt x="715" y="327"/>
                    <a:pt x="881" y="410"/>
                    <a:pt x="944" y="516"/>
                  </a:cubicBezTo>
                  <a:cubicBezTo>
                    <a:pt x="1157" y="876"/>
                    <a:pt x="822" y="1359"/>
                    <a:pt x="628" y="1653"/>
                  </a:cubicBezTo>
                  <a:cubicBezTo>
                    <a:pt x="566" y="1747"/>
                    <a:pt x="630" y="1868"/>
                    <a:pt x="727" y="1900"/>
                  </a:cubicBezTo>
                  <a:cubicBezTo>
                    <a:pt x="905" y="1957"/>
                    <a:pt x="1083" y="1986"/>
                    <a:pt x="1259" y="1986"/>
                  </a:cubicBezTo>
                  <a:cubicBezTo>
                    <a:pt x="1474" y="1986"/>
                    <a:pt x="1687" y="1943"/>
                    <a:pt x="1897" y="1857"/>
                  </a:cubicBezTo>
                  <a:cubicBezTo>
                    <a:pt x="2071" y="1784"/>
                    <a:pt x="2023" y="1521"/>
                    <a:pt x="1870" y="1521"/>
                  </a:cubicBezTo>
                  <a:cubicBezTo>
                    <a:pt x="1850" y="1521"/>
                    <a:pt x="1830" y="1525"/>
                    <a:pt x="1807" y="1534"/>
                  </a:cubicBezTo>
                  <a:cubicBezTo>
                    <a:pt x="1623" y="1611"/>
                    <a:pt x="1441" y="1650"/>
                    <a:pt x="1257" y="1650"/>
                  </a:cubicBezTo>
                  <a:cubicBezTo>
                    <a:pt x="1184" y="1650"/>
                    <a:pt x="1110" y="1644"/>
                    <a:pt x="1035" y="1631"/>
                  </a:cubicBezTo>
                  <a:lnTo>
                    <a:pt x="1035" y="1631"/>
                  </a:lnTo>
                  <a:cubicBezTo>
                    <a:pt x="1305" y="1167"/>
                    <a:pt x="1559" y="502"/>
                    <a:pt x="1043" y="144"/>
                  </a:cubicBezTo>
                  <a:cubicBezTo>
                    <a:pt x="911" y="52"/>
                    <a:pt x="739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2" name="Google Shape;11852;p22"/>
            <p:cNvSpPr/>
            <p:nvPr/>
          </p:nvSpPr>
          <p:spPr>
            <a:xfrm>
              <a:off x="4187850" y="2882400"/>
              <a:ext cx="78650" cy="75750"/>
            </a:xfrm>
            <a:custGeom>
              <a:avLst/>
              <a:gdLst/>
              <a:ahLst/>
              <a:cxnLst/>
              <a:rect l="l" t="t" r="r" b="b"/>
              <a:pathLst>
                <a:path w="3146" h="3030" extrusionOk="0">
                  <a:moveTo>
                    <a:pt x="1503" y="495"/>
                  </a:moveTo>
                  <a:cubicBezTo>
                    <a:pt x="2010" y="495"/>
                    <a:pt x="2509" y="829"/>
                    <a:pt x="2641" y="1336"/>
                  </a:cubicBezTo>
                  <a:cubicBezTo>
                    <a:pt x="2812" y="1990"/>
                    <a:pt x="2220" y="2690"/>
                    <a:pt x="1560" y="2690"/>
                  </a:cubicBezTo>
                  <a:cubicBezTo>
                    <a:pt x="1525" y="2690"/>
                    <a:pt x="1491" y="2688"/>
                    <a:pt x="1456" y="2684"/>
                  </a:cubicBezTo>
                  <a:cubicBezTo>
                    <a:pt x="885" y="2620"/>
                    <a:pt x="441" y="2067"/>
                    <a:pt x="466" y="1494"/>
                  </a:cubicBezTo>
                  <a:cubicBezTo>
                    <a:pt x="485" y="1036"/>
                    <a:pt x="805" y="706"/>
                    <a:pt x="1192" y="507"/>
                  </a:cubicBezTo>
                  <a:lnTo>
                    <a:pt x="1192" y="507"/>
                  </a:lnTo>
                  <a:cubicBezTo>
                    <a:pt x="1210" y="515"/>
                    <a:pt x="1231" y="519"/>
                    <a:pt x="1253" y="519"/>
                  </a:cubicBezTo>
                  <a:cubicBezTo>
                    <a:pt x="1265" y="519"/>
                    <a:pt x="1277" y="518"/>
                    <a:pt x="1289" y="515"/>
                  </a:cubicBezTo>
                  <a:cubicBezTo>
                    <a:pt x="1360" y="501"/>
                    <a:pt x="1432" y="495"/>
                    <a:pt x="1503" y="495"/>
                  </a:cubicBezTo>
                  <a:close/>
                  <a:moveTo>
                    <a:pt x="1643" y="1"/>
                  </a:moveTo>
                  <a:cubicBezTo>
                    <a:pt x="1630" y="1"/>
                    <a:pt x="1616" y="2"/>
                    <a:pt x="1602" y="6"/>
                  </a:cubicBezTo>
                  <a:cubicBezTo>
                    <a:pt x="783" y="187"/>
                    <a:pt x="1" y="852"/>
                    <a:pt x="152" y="1768"/>
                  </a:cubicBezTo>
                  <a:cubicBezTo>
                    <a:pt x="264" y="2453"/>
                    <a:pt x="862" y="3029"/>
                    <a:pt x="1558" y="3029"/>
                  </a:cubicBezTo>
                  <a:cubicBezTo>
                    <a:pt x="1619" y="3029"/>
                    <a:pt x="1681" y="3025"/>
                    <a:pt x="1744" y="3015"/>
                  </a:cubicBezTo>
                  <a:cubicBezTo>
                    <a:pt x="2516" y="2899"/>
                    <a:pt x="3146" y="2097"/>
                    <a:pt x="2983" y="1314"/>
                  </a:cubicBezTo>
                  <a:cubicBezTo>
                    <a:pt x="2858" y="722"/>
                    <a:pt x="2369" y="312"/>
                    <a:pt x="1811" y="197"/>
                  </a:cubicBezTo>
                  <a:lnTo>
                    <a:pt x="1811" y="197"/>
                  </a:lnTo>
                  <a:cubicBezTo>
                    <a:pt x="1819" y="105"/>
                    <a:pt x="1752" y="1"/>
                    <a:pt x="1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3" name="Google Shape;11853;p22"/>
            <p:cNvSpPr/>
            <p:nvPr/>
          </p:nvSpPr>
          <p:spPr>
            <a:xfrm>
              <a:off x="4247200" y="2845250"/>
              <a:ext cx="20450" cy="96325"/>
            </a:xfrm>
            <a:custGeom>
              <a:avLst/>
              <a:gdLst/>
              <a:ahLst/>
              <a:cxnLst/>
              <a:rect l="l" t="t" r="r" b="b"/>
              <a:pathLst>
                <a:path w="818" h="3853" extrusionOk="0">
                  <a:moveTo>
                    <a:pt x="160" y="0"/>
                  </a:moveTo>
                  <a:cubicBezTo>
                    <a:pt x="76" y="0"/>
                    <a:pt x="0" y="53"/>
                    <a:pt x="14" y="158"/>
                  </a:cubicBezTo>
                  <a:cubicBezTo>
                    <a:pt x="166" y="1338"/>
                    <a:pt x="317" y="2515"/>
                    <a:pt x="470" y="3694"/>
                  </a:cubicBezTo>
                  <a:cubicBezTo>
                    <a:pt x="484" y="3799"/>
                    <a:pt x="575" y="3853"/>
                    <a:pt x="659" y="3853"/>
                  </a:cubicBezTo>
                  <a:cubicBezTo>
                    <a:pt x="742" y="3853"/>
                    <a:pt x="818" y="3801"/>
                    <a:pt x="804" y="3694"/>
                  </a:cubicBezTo>
                  <a:cubicBezTo>
                    <a:pt x="651" y="2515"/>
                    <a:pt x="500" y="1338"/>
                    <a:pt x="348" y="158"/>
                  </a:cubicBez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4" name="Google Shape;11854;p22"/>
            <p:cNvSpPr/>
            <p:nvPr/>
          </p:nvSpPr>
          <p:spPr>
            <a:xfrm>
              <a:off x="4291850" y="2886425"/>
              <a:ext cx="41000" cy="10775"/>
            </a:xfrm>
            <a:custGeom>
              <a:avLst/>
              <a:gdLst/>
              <a:ahLst/>
              <a:cxnLst/>
              <a:rect l="l" t="t" r="r" b="b"/>
              <a:pathLst>
                <a:path w="1640" h="431" extrusionOk="0">
                  <a:moveTo>
                    <a:pt x="561" y="0"/>
                  </a:moveTo>
                  <a:cubicBezTo>
                    <a:pt x="445" y="0"/>
                    <a:pt x="330" y="5"/>
                    <a:pt x="215" y="16"/>
                  </a:cubicBezTo>
                  <a:cubicBezTo>
                    <a:pt x="8" y="35"/>
                    <a:pt x="1" y="352"/>
                    <a:pt x="197" y="352"/>
                  </a:cubicBezTo>
                  <a:cubicBezTo>
                    <a:pt x="203" y="352"/>
                    <a:pt x="209" y="352"/>
                    <a:pt x="215" y="351"/>
                  </a:cubicBezTo>
                  <a:cubicBezTo>
                    <a:pt x="329" y="340"/>
                    <a:pt x="444" y="335"/>
                    <a:pt x="558" y="335"/>
                  </a:cubicBezTo>
                  <a:cubicBezTo>
                    <a:pt x="826" y="335"/>
                    <a:pt x="1093" y="365"/>
                    <a:pt x="1355" y="426"/>
                  </a:cubicBezTo>
                  <a:cubicBezTo>
                    <a:pt x="1369" y="429"/>
                    <a:pt x="1383" y="431"/>
                    <a:pt x="1396" y="431"/>
                  </a:cubicBezTo>
                  <a:cubicBezTo>
                    <a:pt x="1576" y="431"/>
                    <a:pt x="1640" y="148"/>
                    <a:pt x="1445" y="102"/>
                  </a:cubicBezTo>
                  <a:cubicBezTo>
                    <a:pt x="1155" y="34"/>
                    <a:pt x="858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5" name="Google Shape;11855;p22"/>
            <p:cNvSpPr/>
            <p:nvPr/>
          </p:nvSpPr>
          <p:spPr>
            <a:xfrm>
              <a:off x="4295350" y="2916500"/>
              <a:ext cx="45750" cy="10825"/>
            </a:xfrm>
            <a:custGeom>
              <a:avLst/>
              <a:gdLst/>
              <a:ahLst/>
              <a:cxnLst/>
              <a:rect l="l" t="t" r="r" b="b"/>
              <a:pathLst>
                <a:path w="1830" h="433" extrusionOk="0">
                  <a:moveTo>
                    <a:pt x="1152" y="1"/>
                  </a:moveTo>
                  <a:cubicBezTo>
                    <a:pt x="831" y="1"/>
                    <a:pt x="511" y="36"/>
                    <a:pt x="197" y="105"/>
                  </a:cubicBezTo>
                  <a:cubicBezTo>
                    <a:pt x="1" y="147"/>
                    <a:pt x="65" y="432"/>
                    <a:pt x="246" y="432"/>
                  </a:cubicBezTo>
                  <a:cubicBezTo>
                    <a:pt x="259" y="432"/>
                    <a:pt x="272" y="431"/>
                    <a:pt x="286" y="428"/>
                  </a:cubicBezTo>
                  <a:cubicBezTo>
                    <a:pt x="572" y="366"/>
                    <a:pt x="863" y="335"/>
                    <a:pt x="1155" y="335"/>
                  </a:cubicBezTo>
                  <a:cubicBezTo>
                    <a:pt x="1309" y="335"/>
                    <a:pt x="1463" y="343"/>
                    <a:pt x="1616" y="361"/>
                  </a:cubicBezTo>
                  <a:cubicBezTo>
                    <a:pt x="1623" y="362"/>
                    <a:pt x="1630" y="362"/>
                    <a:pt x="1636" y="362"/>
                  </a:cubicBezTo>
                  <a:cubicBezTo>
                    <a:pt x="1829" y="362"/>
                    <a:pt x="1821" y="47"/>
                    <a:pt x="1616" y="25"/>
                  </a:cubicBezTo>
                  <a:cubicBezTo>
                    <a:pt x="1462" y="9"/>
                    <a:pt x="1307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6" name="Google Shape;11856;p22"/>
            <p:cNvSpPr/>
            <p:nvPr/>
          </p:nvSpPr>
          <p:spPr>
            <a:xfrm>
              <a:off x="4368275" y="2859275"/>
              <a:ext cx="51150" cy="78000"/>
            </a:xfrm>
            <a:custGeom>
              <a:avLst/>
              <a:gdLst/>
              <a:ahLst/>
              <a:cxnLst/>
              <a:rect l="l" t="t" r="r" b="b"/>
              <a:pathLst>
                <a:path w="2046" h="3120" extrusionOk="0">
                  <a:moveTo>
                    <a:pt x="238" y="0"/>
                  </a:moveTo>
                  <a:cubicBezTo>
                    <a:pt x="117" y="0"/>
                    <a:pt x="0" y="119"/>
                    <a:pt x="90" y="241"/>
                  </a:cubicBezTo>
                  <a:cubicBezTo>
                    <a:pt x="720" y="1114"/>
                    <a:pt x="1260" y="2049"/>
                    <a:pt x="1698" y="3033"/>
                  </a:cubicBezTo>
                  <a:cubicBezTo>
                    <a:pt x="1725" y="3094"/>
                    <a:pt x="1772" y="3119"/>
                    <a:pt x="1821" y="3119"/>
                  </a:cubicBezTo>
                  <a:cubicBezTo>
                    <a:pt x="1929" y="3119"/>
                    <a:pt x="2046" y="2997"/>
                    <a:pt x="1986" y="2863"/>
                  </a:cubicBezTo>
                  <a:cubicBezTo>
                    <a:pt x="1548" y="1879"/>
                    <a:pt x="1010" y="944"/>
                    <a:pt x="379" y="73"/>
                  </a:cubicBezTo>
                  <a:cubicBezTo>
                    <a:pt x="341" y="22"/>
                    <a:pt x="289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7" name="Google Shape;11857;p22"/>
            <p:cNvSpPr/>
            <p:nvPr/>
          </p:nvSpPr>
          <p:spPr>
            <a:xfrm>
              <a:off x="4360575" y="2867425"/>
              <a:ext cx="53500" cy="80150"/>
            </a:xfrm>
            <a:custGeom>
              <a:avLst/>
              <a:gdLst/>
              <a:ahLst/>
              <a:cxnLst/>
              <a:rect l="l" t="t" r="r" b="b"/>
              <a:pathLst>
                <a:path w="2140" h="3206" extrusionOk="0">
                  <a:moveTo>
                    <a:pt x="1913" y="1"/>
                  </a:moveTo>
                  <a:cubicBezTo>
                    <a:pt x="1863" y="1"/>
                    <a:pt x="1815" y="26"/>
                    <a:pt x="1785" y="86"/>
                  </a:cubicBezTo>
                  <a:cubicBezTo>
                    <a:pt x="1284" y="1082"/>
                    <a:pt x="717" y="2043"/>
                    <a:pt x="86" y="2961"/>
                  </a:cubicBezTo>
                  <a:cubicBezTo>
                    <a:pt x="0" y="3086"/>
                    <a:pt x="116" y="3206"/>
                    <a:pt x="235" y="3206"/>
                  </a:cubicBezTo>
                  <a:cubicBezTo>
                    <a:pt x="286" y="3206"/>
                    <a:pt x="338" y="3184"/>
                    <a:pt x="374" y="3131"/>
                  </a:cubicBezTo>
                  <a:cubicBezTo>
                    <a:pt x="1005" y="2212"/>
                    <a:pt x="1573" y="1251"/>
                    <a:pt x="2073" y="255"/>
                  </a:cubicBezTo>
                  <a:cubicBezTo>
                    <a:pt x="2139" y="123"/>
                    <a:pt x="2023" y="1"/>
                    <a:pt x="1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8" name="Google Shape;11858;p22"/>
            <p:cNvSpPr/>
            <p:nvPr/>
          </p:nvSpPr>
          <p:spPr>
            <a:xfrm>
              <a:off x="4423325" y="2834650"/>
              <a:ext cx="41825" cy="36375"/>
            </a:xfrm>
            <a:custGeom>
              <a:avLst/>
              <a:gdLst/>
              <a:ahLst/>
              <a:cxnLst/>
              <a:rect l="l" t="t" r="r" b="b"/>
              <a:pathLst>
                <a:path w="1673" h="1455" extrusionOk="0">
                  <a:moveTo>
                    <a:pt x="1136" y="533"/>
                  </a:moveTo>
                  <a:lnTo>
                    <a:pt x="1136" y="533"/>
                  </a:lnTo>
                  <a:cubicBezTo>
                    <a:pt x="1153" y="697"/>
                    <a:pt x="1169" y="861"/>
                    <a:pt x="1186" y="1026"/>
                  </a:cubicBezTo>
                  <a:lnTo>
                    <a:pt x="1186" y="1026"/>
                  </a:lnTo>
                  <a:cubicBezTo>
                    <a:pt x="1129" y="1025"/>
                    <a:pt x="1073" y="1025"/>
                    <a:pt x="1016" y="1025"/>
                  </a:cubicBezTo>
                  <a:cubicBezTo>
                    <a:pt x="889" y="1025"/>
                    <a:pt x="763" y="1026"/>
                    <a:pt x="636" y="1028"/>
                  </a:cubicBezTo>
                  <a:lnTo>
                    <a:pt x="636" y="1028"/>
                  </a:lnTo>
                  <a:lnTo>
                    <a:pt x="1136" y="533"/>
                  </a:lnTo>
                  <a:close/>
                  <a:moveTo>
                    <a:pt x="1261" y="0"/>
                  </a:moveTo>
                  <a:cubicBezTo>
                    <a:pt x="1222" y="0"/>
                    <a:pt x="1183" y="15"/>
                    <a:pt x="1148" y="49"/>
                  </a:cubicBezTo>
                  <a:lnTo>
                    <a:pt x="102" y="1086"/>
                  </a:lnTo>
                  <a:cubicBezTo>
                    <a:pt x="0" y="1186"/>
                    <a:pt x="71" y="1373"/>
                    <a:pt x="216" y="1373"/>
                  </a:cubicBezTo>
                  <a:cubicBezTo>
                    <a:pt x="217" y="1373"/>
                    <a:pt x="218" y="1373"/>
                    <a:pt x="219" y="1373"/>
                  </a:cubicBezTo>
                  <a:cubicBezTo>
                    <a:pt x="499" y="1365"/>
                    <a:pt x="778" y="1360"/>
                    <a:pt x="1058" y="1360"/>
                  </a:cubicBezTo>
                  <a:cubicBezTo>
                    <a:pt x="1116" y="1360"/>
                    <a:pt x="1174" y="1361"/>
                    <a:pt x="1232" y="1361"/>
                  </a:cubicBezTo>
                  <a:lnTo>
                    <a:pt x="1232" y="1361"/>
                  </a:lnTo>
                  <a:cubicBezTo>
                    <a:pt x="1264" y="1423"/>
                    <a:pt x="1328" y="1455"/>
                    <a:pt x="1390" y="1455"/>
                  </a:cubicBezTo>
                  <a:cubicBezTo>
                    <a:pt x="1454" y="1455"/>
                    <a:pt x="1515" y="1422"/>
                    <a:pt x="1538" y="1354"/>
                  </a:cubicBezTo>
                  <a:lnTo>
                    <a:pt x="1538" y="1354"/>
                  </a:lnTo>
                  <a:cubicBezTo>
                    <a:pt x="1669" y="1307"/>
                    <a:pt x="1672" y="1101"/>
                    <a:pt x="1547" y="1044"/>
                  </a:cubicBezTo>
                  <a:lnTo>
                    <a:pt x="1547" y="1044"/>
                  </a:lnTo>
                  <a:cubicBezTo>
                    <a:pt x="1546" y="974"/>
                    <a:pt x="1546" y="904"/>
                    <a:pt x="1546" y="834"/>
                  </a:cubicBezTo>
                  <a:cubicBezTo>
                    <a:pt x="1546" y="778"/>
                    <a:pt x="1523" y="736"/>
                    <a:pt x="1490" y="709"/>
                  </a:cubicBezTo>
                  <a:lnTo>
                    <a:pt x="1490" y="709"/>
                  </a:lnTo>
                  <a:cubicBezTo>
                    <a:pt x="1471" y="529"/>
                    <a:pt x="1453" y="348"/>
                    <a:pt x="1435" y="168"/>
                  </a:cubicBezTo>
                  <a:cubicBezTo>
                    <a:pt x="1425" y="72"/>
                    <a:pt x="1346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59" name="Google Shape;11859;p22"/>
            <p:cNvSpPr/>
            <p:nvPr/>
          </p:nvSpPr>
          <p:spPr>
            <a:xfrm>
              <a:off x="4484125" y="2867025"/>
              <a:ext cx="13675" cy="64675"/>
            </a:xfrm>
            <a:custGeom>
              <a:avLst/>
              <a:gdLst/>
              <a:ahLst/>
              <a:cxnLst/>
              <a:rect l="l" t="t" r="r" b="b"/>
              <a:pathLst>
                <a:path w="547" h="2587" extrusionOk="0">
                  <a:moveTo>
                    <a:pt x="205" y="0"/>
                  </a:moveTo>
                  <a:cubicBezTo>
                    <a:pt x="108" y="0"/>
                    <a:pt x="0" y="83"/>
                    <a:pt x="23" y="210"/>
                  </a:cubicBezTo>
                  <a:cubicBezTo>
                    <a:pt x="156" y="941"/>
                    <a:pt x="212" y="1682"/>
                    <a:pt x="193" y="2425"/>
                  </a:cubicBezTo>
                  <a:cubicBezTo>
                    <a:pt x="190" y="2533"/>
                    <a:pt x="273" y="2587"/>
                    <a:pt x="356" y="2587"/>
                  </a:cubicBezTo>
                  <a:cubicBezTo>
                    <a:pt x="440" y="2587"/>
                    <a:pt x="525" y="2533"/>
                    <a:pt x="528" y="2425"/>
                  </a:cubicBezTo>
                  <a:cubicBezTo>
                    <a:pt x="546" y="1653"/>
                    <a:pt x="485" y="880"/>
                    <a:pt x="345" y="120"/>
                  </a:cubicBezTo>
                  <a:cubicBezTo>
                    <a:pt x="330" y="36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0" name="Google Shape;11860;p22"/>
            <p:cNvSpPr/>
            <p:nvPr/>
          </p:nvSpPr>
          <p:spPr>
            <a:xfrm>
              <a:off x="4470125" y="2901075"/>
              <a:ext cx="43375" cy="10325"/>
            </a:xfrm>
            <a:custGeom>
              <a:avLst/>
              <a:gdLst/>
              <a:ahLst/>
              <a:cxnLst/>
              <a:rect l="l" t="t" r="r" b="b"/>
              <a:pathLst>
                <a:path w="1735" h="413" extrusionOk="0">
                  <a:moveTo>
                    <a:pt x="1020" y="0"/>
                  </a:moveTo>
                  <a:cubicBezTo>
                    <a:pt x="744" y="0"/>
                    <a:pt x="467" y="29"/>
                    <a:pt x="196" y="87"/>
                  </a:cubicBezTo>
                  <a:cubicBezTo>
                    <a:pt x="0" y="127"/>
                    <a:pt x="65" y="413"/>
                    <a:pt x="247" y="413"/>
                  </a:cubicBezTo>
                  <a:cubicBezTo>
                    <a:pt x="259" y="413"/>
                    <a:pt x="272" y="412"/>
                    <a:pt x="286" y="409"/>
                  </a:cubicBezTo>
                  <a:cubicBezTo>
                    <a:pt x="531" y="358"/>
                    <a:pt x="780" y="333"/>
                    <a:pt x="1029" y="333"/>
                  </a:cubicBezTo>
                  <a:cubicBezTo>
                    <a:pt x="1194" y="333"/>
                    <a:pt x="1359" y="344"/>
                    <a:pt x="1523" y="366"/>
                  </a:cubicBezTo>
                  <a:cubicBezTo>
                    <a:pt x="1531" y="367"/>
                    <a:pt x="1539" y="368"/>
                    <a:pt x="1547" y="368"/>
                  </a:cubicBezTo>
                  <a:cubicBezTo>
                    <a:pt x="1735" y="368"/>
                    <a:pt x="1725" y="57"/>
                    <a:pt x="1523" y="32"/>
                  </a:cubicBezTo>
                  <a:cubicBezTo>
                    <a:pt x="1356" y="11"/>
                    <a:pt x="1188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1" name="Google Shape;11861;p22"/>
            <p:cNvSpPr/>
            <p:nvPr/>
          </p:nvSpPr>
          <p:spPr>
            <a:xfrm>
              <a:off x="4531225" y="2846525"/>
              <a:ext cx="56225" cy="89425"/>
            </a:xfrm>
            <a:custGeom>
              <a:avLst/>
              <a:gdLst/>
              <a:ahLst/>
              <a:cxnLst/>
              <a:rect l="l" t="t" r="r" b="b"/>
              <a:pathLst>
                <a:path w="2249" h="3577" extrusionOk="0">
                  <a:moveTo>
                    <a:pt x="1043" y="710"/>
                  </a:moveTo>
                  <a:cubicBezTo>
                    <a:pt x="1075" y="1096"/>
                    <a:pt x="1100" y="1483"/>
                    <a:pt x="1118" y="1870"/>
                  </a:cubicBezTo>
                  <a:lnTo>
                    <a:pt x="1118" y="1870"/>
                  </a:lnTo>
                  <a:cubicBezTo>
                    <a:pt x="893" y="1847"/>
                    <a:pt x="669" y="1806"/>
                    <a:pt x="449" y="1749"/>
                  </a:cubicBezTo>
                  <a:lnTo>
                    <a:pt x="449" y="1749"/>
                  </a:lnTo>
                  <a:lnTo>
                    <a:pt x="1043" y="710"/>
                  </a:lnTo>
                  <a:close/>
                  <a:moveTo>
                    <a:pt x="1151" y="0"/>
                  </a:moveTo>
                  <a:cubicBezTo>
                    <a:pt x="1100" y="0"/>
                    <a:pt x="1051" y="25"/>
                    <a:pt x="1018" y="83"/>
                  </a:cubicBezTo>
                  <a:lnTo>
                    <a:pt x="54" y="1766"/>
                  </a:lnTo>
                  <a:cubicBezTo>
                    <a:pt x="0" y="1860"/>
                    <a:pt x="49" y="1981"/>
                    <a:pt x="154" y="2011"/>
                  </a:cubicBezTo>
                  <a:cubicBezTo>
                    <a:pt x="473" y="2111"/>
                    <a:pt x="801" y="2177"/>
                    <a:pt x="1132" y="2208"/>
                  </a:cubicBezTo>
                  <a:lnTo>
                    <a:pt x="1132" y="2208"/>
                  </a:lnTo>
                  <a:cubicBezTo>
                    <a:pt x="1147" y="2610"/>
                    <a:pt x="1154" y="3012"/>
                    <a:pt x="1153" y="3415"/>
                  </a:cubicBezTo>
                  <a:cubicBezTo>
                    <a:pt x="1153" y="3522"/>
                    <a:pt x="1237" y="3576"/>
                    <a:pt x="1321" y="3576"/>
                  </a:cubicBezTo>
                  <a:cubicBezTo>
                    <a:pt x="1405" y="3576"/>
                    <a:pt x="1488" y="3523"/>
                    <a:pt x="1489" y="3415"/>
                  </a:cubicBezTo>
                  <a:cubicBezTo>
                    <a:pt x="1490" y="3018"/>
                    <a:pt x="1483" y="2622"/>
                    <a:pt x="1469" y="2227"/>
                  </a:cubicBezTo>
                  <a:lnTo>
                    <a:pt x="1469" y="2227"/>
                  </a:lnTo>
                  <a:cubicBezTo>
                    <a:pt x="1502" y="2228"/>
                    <a:pt x="1536" y="2228"/>
                    <a:pt x="1569" y="2228"/>
                  </a:cubicBezTo>
                  <a:cubicBezTo>
                    <a:pt x="1724" y="2228"/>
                    <a:pt x="1880" y="2220"/>
                    <a:pt x="2035" y="2205"/>
                  </a:cubicBezTo>
                  <a:cubicBezTo>
                    <a:pt x="2241" y="2186"/>
                    <a:pt x="2248" y="1870"/>
                    <a:pt x="2054" y="1870"/>
                  </a:cubicBezTo>
                  <a:cubicBezTo>
                    <a:pt x="2048" y="1870"/>
                    <a:pt x="2042" y="1870"/>
                    <a:pt x="2035" y="1871"/>
                  </a:cubicBezTo>
                  <a:cubicBezTo>
                    <a:pt x="1884" y="1886"/>
                    <a:pt x="1732" y="1894"/>
                    <a:pt x="1581" y="1894"/>
                  </a:cubicBezTo>
                  <a:cubicBezTo>
                    <a:pt x="1539" y="1894"/>
                    <a:pt x="1497" y="1893"/>
                    <a:pt x="1455" y="1892"/>
                  </a:cubicBezTo>
                  <a:lnTo>
                    <a:pt x="1455" y="1892"/>
                  </a:lnTo>
                  <a:cubicBezTo>
                    <a:pt x="1429" y="1316"/>
                    <a:pt x="1386" y="741"/>
                    <a:pt x="1329" y="167"/>
                  </a:cubicBezTo>
                  <a:cubicBezTo>
                    <a:pt x="1319" y="70"/>
                    <a:pt x="1234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2" name="Google Shape;11862;p22"/>
            <p:cNvSpPr/>
            <p:nvPr/>
          </p:nvSpPr>
          <p:spPr>
            <a:xfrm>
              <a:off x="4606925" y="2853000"/>
              <a:ext cx="35225" cy="91375"/>
            </a:xfrm>
            <a:custGeom>
              <a:avLst/>
              <a:gdLst/>
              <a:ahLst/>
              <a:cxnLst/>
              <a:rect l="l" t="t" r="r" b="b"/>
              <a:pathLst>
                <a:path w="1409" h="3655" extrusionOk="0">
                  <a:moveTo>
                    <a:pt x="1183" y="0"/>
                  </a:moveTo>
                  <a:cubicBezTo>
                    <a:pt x="1133" y="0"/>
                    <a:pt x="1085" y="25"/>
                    <a:pt x="1056" y="86"/>
                  </a:cubicBezTo>
                  <a:lnTo>
                    <a:pt x="1054" y="86"/>
                  </a:lnTo>
                  <a:cubicBezTo>
                    <a:pt x="516" y="1205"/>
                    <a:pt x="0" y="2564"/>
                    <a:pt x="975" y="3603"/>
                  </a:cubicBezTo>
                  <a:cubicBezTo>
                    <a:pt x="1009" y="3639"/>
                    <a:pt x="1048" y="3654"/>
                    <a:pt x="1085" y="3654"/>
                  </a:cubicBezTo>
                  <a:cubicBezTo>
                    <a:pt x="1210" y="3654"/>
                    <a:pt x="1324" y="3487"/>
                    <a:pt x="1211" y="3366"/>
                  </a:cubicBezTo>
                  <a:cubicBezTo>
                    <a:pt x="353" y="2451"/>
                    <a:pt x="879" y="1218"/>
                    <a:pt x="1344" y="254"/>
                  </a:cubicBezTo>
                  <a:cubicBezTo>
                    <a:pt x="1408" y="122"/>
                    <a:pt x="1292" y="0"/>
                    <a:pt x="1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3" name="Google Shape;11863;p22"/>
            <p:cNvSpPr/>
            <p:nvPr/>
          </p:nvSpPr>
          <p:spPr>
            <a:xfrm>
              <a:off x="4669025" y="2869500"/>
              <a:ext cx="42550" cy="57475"/>
            </a:xfrm>
            <a:custGeom>
              <a:avLst/>
              <a:gdLst/>
              <a:ahLst/>
              <a:cxnLst/>
              <a:rect l="l" t="t" r="r" b="b"/>
              <a:pathLst>
                <a:path w="1702" h="2299" extrusionOk="0">
                  <a:moveTo>
                    <a:pt x="1249" y="0"/>
                  </a:moveTo>
                  <a:cubicBezTo>
                    <a:pt x="829" y="0"/>
                    <a:pt x="393" y="211"/>
                    <a:pt x="247" y="632"/>
                  </a:cubicBezTo>
                  <a:cubicBezTo>
                    <a:pt x="1" y="1341"/>
                    <a:pt x="1227" y="1376"/>
                    <a:pt x="1168" y="1963"/>
                  </a:cubicBezTo>
                  <a:lnTo>
                    <a:pt x="1168" y="1963"/>
                  </a:lnTo>
                  <a:lnTo>
                    <a:pt x="335" y="1954"/>
                  </a:lnTo>
                  <a:cubicBezTo>
                    <a:pt x="335" y="1954"/>
                    <a:pt x="334" y="1954"/>
                    <a:pt x="334" y="1954"/>
                  </a:cubicBezTo>
                  <a:cubicBezTo>
                    <a:pt x="120" y="1954"/>
                    <a:pt x="121" y="2287"/>
                    <a:pt x="335" y="2290"/>
                  </a:cubicBezTo>
                  <a:lnTo>
                    <a:pt x="1301" y="2299"/>
                  </a:lnTo>
                  <a:cubicBezTo>
                    <a:pt x="1379" y="2299"/>
                    <a:pt x="1437" y="2245"/>
                    <a:pt x="1462" y="2175"/>
                  </a:cubicBezTo>
                  <a:cubicBezTo>
                    <a:pt x="1583" y="1841"/>
                    <a:pt x="1429" y="1521"/>
                    <a:pt x="1167" y="1300"/>
                  </a:cubicBezTo>
                  <a:cubicBezTo>
                    <a:pt x="1002" y="1162"/>
                    <a:pt x="486" y="967"/>
                    <a:pt x="599" y="665"/>
                  </a:cubicBezTo>
                  <a:cubicBezTo>
                    <a:pt x="689" y="429"/>
                    <a:pt x="998" y="333"/>
                    <a:pt x="1248" y="333"/>
                  </a:cubicBezTo>
                  <a:cubicBezTo>
                    <a:pt x="1309" y="333"/>
                    <a:pt x="1367" y="339"/>
                    <a:pt x="1417" y="349"/>
                  </a:cubicBezTo>
                  <a:cubicBezTo>
                    <a:pt x="1431" y="352"/>
                    <a:pt x="1444" y="354"/>
                    <a:pt x="1457" y="354"/>
                  </a:cubicBezTo>
                  <a:cubicBezTo>
                    <a:pt x="1638" y="354"/>
                    <a:pt x="1702" y="70"/>
                    <a:pt x="1505" y="27"/>
                  </a:cubicBezTo>
                  <a:cubicBezTo>
                    <a:pt x="1422" y="9"/>
                    <a:pt x="1336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4" name="Google Shape;11864;p22"/>
            <p:cNvSpPr/>
            <p:nvPr/>
          </p:nvSpPr>
          <p:spPr>
            <a:xfrm>
              <a:off x="4710625" y="2836800"/>
              <a:ext cx="36275" cy="44775"/>
            </a:xfrm>
            <a:custGeom>
              <a:avLst/>
              <a:gdLst/>
              <a:ahLst/>
              <a:cxnLst/>
              <a:rect l="l" t="t" r="r" b="b"/>
              <a:pathLst>
                <a:path w="1451" h="1791" extrusionOk="0">
                  <a:moveTo>
                    <a:pt x="1030" y="0"/>
                  </a:moveTo>
                  <a:cubicBezTo>
                    <a:pt x="984" y="0"/>
                    <a:pt x="938" y="16"/>
                    <a:pt x="904" y="45"/>
                  </a:cubicBezTo>
                  <a:lnTo>
                    <a:pt x="128" y="728"/>
                  </a:lnTo>
                  <a:cubicBezTo>
                    <a:pt x="0" y="839"/>
                    <a:pt x="119" y="1009"/>
                    <a:pt x="254" y="1009"/>
                  </a:cubicBezTo>
                  <a:cubicBezTo>
                    <a:pt x="291" y="1009"/>
                    <a:pt x="330" y="996"/>
                    <a:pt x="364" y="965"/>
                  </a:cubicBezTo>
                  <a:lnTo>
                    <a:pt x="908" y="487"/>
                  </a:lnTo>
                  <a:lnTo>
                    <a:pt x="908" y="487"/>
                  </a:lnTo>
                  <a:cubicBezTo>
                    <a:pt x="974" y="881"/>
                    <a:pt x="1041" y="1276"/>
                    <a:pt x="1107" y="1670"/>
                  </a:cubicBezTo>
                  <a:cubicBezTo>
                    <a:pt x="1121" y="1754"/>
                    <a:pt x="1181" y="1791"/>
                    <a:pt x="1245" y="1791"/>
                  </a:cubicBezTo>
                  <a:cubicBezTo>
                    <a:pt x="1342" y="1791"/>
                    <a:pt x="1450" y="1707"/>
                    <a:pt x="1429" y="1580"/>
                  </a:cubicBezTo>
                  <a:cubicBezTo>
                    <a:pt x="1348" y="1093"/>
                    <a:pt x="1266" y="606"/>
                    <a:pt x="1185" y="120"/>
                  </a:cubicBezTo>
                  <a:cubicBezTo>
                    <a:pt x="1171" y="38"/>
                    <a:pt x="1102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5" name="Google Shape;11865;p22"/>
            <p:cNvSpPr/>
            <p:nvPr/>
          </p:nvSpPr>
          <p:spPr>
            <a:xfrm>
              <a:off x="4755100" y="2848175"/>
              <a:ext cx="37950" cy="102400"/>
            </a:xfrm>
            <a:custGeom>
              <a:avLst/>
              <a:gdLst/>
              <a:ahLst/>
              <a:cxnLst/>
              <a:rect l="l" t="t" r="r" b="b"/>
              <a:pathLst>
                <a:path w="1518" h="4096" extrusionOk="0">
                  <a:moveTo>
                    <a:pt x="245" y="1"/>
                  </a:moveTo>
                  <a:cubicBezTo>
                    <a:pt x="115" y="1"/>
                    <a:pt x="1" y="169"/>
                    <a:pt x="120" y="286"/>
                  </a:cubicBezTo>
                  <a:cubicBezTo>
                    <a:pt x="1090" y="1230"/>
                    <a:pt x="1163" y="2784"/>
                    <a:pt x="265" y="3805"/>
                  </a:cubicBezTo>
                  <a:cubicBezTo>
                    <a:pt x="156" y="3927"/>
                    <a:pt x="269" y="4095"/>
                    <a:pt x="392" y="4095"/>
                  </a:cubicBezTo>
                  <a:cubicBezTo>
                    <a:pt x="429" y="4095"/>
                    <a:pt x="468" y="4079"/>
                    <a:pt x="501" y="4041"/>
                  </a:cubicBezTo>
                  <a:cubicBezTo>
                    <a:pt x="1517" y="2888"/>
                    <a:pt x="1462" y="1123"/>
                    <a:pt x="356" y="49"/>
                  </a:cubicBezTo>
                  <a:cubicBezTo>
                    <a:pt x="322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6" name="Google Shape;11866;p22"/>
            <p:cNvSpPr/>
            <p:nvPr/>
          </p:nvSpPr>
          <p:spPr>
            <a:xfrm>
              <a:off x="4794900" y="2858550"/>
              <a:ext cx="60450" cy="85100"/>
            </a:xfrm>
            <a:custGeom>
              <a:avLst/>
              <a:gdLst/>
              <a:ahLst/>
              <a:cxnLst/>
              <a:rect l="l" t="t" r="r" b="b"/>
              <a:pathLst>
                <a:path w="2418" h="3404" extrusionOk="0">
                  <a:moveTo>
                    <a:pt x="1872" y="0"/>
                  </a:moveTo>
                  <a:cubicBezTo>
                    <a:pt x="459" y="0"/>
                    <a:pt x="0" y="3176"/>
                    <a:pt x="1855" y="3402"/>
                  </a:cubicBezTo>
                  <a:cubicBezTo>
                    <a:pt x="1863" y="3403"/>
                    <a:pt x="1870" y="3403"/>
                    <a:pt x="1878" y="3403"/>
                  </a:cubicBezTo>
                  <a:cubicBezTo>
                    <a:pt x="2068" y="3403"/>
                    <a:pt x="2059" y="3093"/>
                    <a:pt x="1855" y="3068"/>
                  </a:cubicBezTo>
                  <a:cubicBezTo>
                    <a:pt x="421" y="2893"/>
                    <a:pt x="880" y="348"/>
                    <a:pt x="1911" y="348"/>
                  </a:cubicBezTo>
                  <a:cubicBezTo>
                    <a:pt x="1986" y="348"/>
                    <a:pt x="2065" y="361"/>
                    <a:pt x="2146" y="391"/>
                  </a:cubicBezTo>
                  <a:cubicBezTo>
                    <a:pt x="2166" y="398"/>
                    <a:pt x="2185" y="401"/>
                    <a:pt x="2203" y="401"/>
                  </a:cubicBezTo>
                  <a:cubicBezTo>
                    <a:pt x="2364" y="401"/>
                    <a:pt x="2418" y="133"/>
                    <a:pt x="2236" y="67"/>
                  </a:cubicBezTo>
                  <a:cubicBezTo>
                    <a:pt x="2109" y="22"/>
                    <a:pt x="1987" y="0"/>
                    <a:pt x="18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7" name="Google Shape;11867;p22"/>
            <p:cNvSpPr/>
            <p:nvPr/>
          </p:nvSpPr>
          <p:spPr>
            <a:xfrm>
              <a:off x="4861250" y="2871875"/>
              <a:ext cx="38075" cy="62900"/>
            </a:xfrm>
            <a:custGeom>
              <a:avLst/>
              <a:gdLst/>
              <a:ahLst/>
              <a:cxnLst/>
              <a:rect l="l" t="t" r="r" b="b"/>
              <a:pathLst>
                <a:path w="1523" h="2516" extrusionOk="0">
                  <a:moveTo>
                    <a:pt x="1050" y="0"/>
                  </a:moveTo>
                  <a:cubicBezTo>
                    <a:pt x="637" y="0"/>
                    <a:pt x="110" y="511"/>
                    <a:pt x="49" y="840"/>
                  </a:cubicBezTo>
                  <a:cubicBezTo>
                    <a:pt x="0" y="1096"/>
                    <a:pt x="95" y="1339"/>
                    <a:pt x="325" y="1470"/>
                  </a:cubicBezTo>
                  <a:cubicBezTo>
                    <a:pt x="461" y="1548"/>
                    <a:pt x="609" y="1549"/>
                    <a:pt x="755" y="1591"/>
                  </a:cubicBezTo>
                  <a:cubicBezTo>
                    <a:pt x="876" y="1626"/>
                    <a:pt x="1085" y="1684"/>
                    <a:pt x="1138" y="1819"/>
                  </a:cubicBezTo>
                  <a:cubicBezTo>
                    <a:pt x="1213" y="2013"/>
                    <a:pt x="1037" y="2174"/>
                    <a:pt x="861" y="2174"/>
                  </a:cubicBezTo>
                  <a:cubicBezTo>
                    <a:pt x="754" y="2174"/>
                    <a:pt x="648" y="2115"/>
                    <a:pt x="597" y="1970"/>
                  </a:cubicBezTo>
                  <a:cubicBezTo>
                    <a:pt x="568" y="1891"/>
                    <a:pt x="500" y="1856"/>
                    <a:pt x="433" y="1856"/>
                  </a:cubicBezTo>
                  <a:cubicBezTo>
                    <a:pt x="331" y="1856"/>
                    <a:pt x="231" y="1936"/>
                    <a:pt x="275" y="2059"/>
                  </a:cubicBezTo>
                  <a:cubicBezTo>
                    <a:pt x="379" y="2353"/>
                    <a:pt x="658" y="2515"/>
                    <a:pt x="922" y="2515"/>
                  </a:cubicBezTo>
                  <a:cubicBezTo>
                    <a:pt x="1183" y="2515"/>
                    <a:pt x="1429" y="2357"/>
                    <a:pt x="1478" y="2013"/>
                  </a:cubicBezTo>
                  <a:cubicBezTo>
                    <a:pt x="1523" y="1740"/>
                    <a:pt x="1382" y="1472"/>
                    <a:pt x="1134" y="1351"/>
                  </a:cubicBezTo>
                  <a:cubicBezTo>
                    <a:pt x="976" y="1272"/>
                    <a:pt x="725" y="1314"/>
                    <a:pt x="590" y="1218"/>
                  </a:cubicBezTo>
                  <a:lnTo>
                    <a:pt x="380" y="874"/>
                  </a:lnTo>
                  <a:cubicBezTo>
                    <a:pt x="436" y="721"/>
                    <a:pt x="548" y="594"/>
                    <a:pt x="693" y="518"/>
                  </a:cubicBezTo>
                  <a:cubicBezTo>
                    <a:pt x="757" y="475"/>
                    <a:pt x="937" y="352"/>
                    <a:pt x="1053" y="352"/>
                  </a:cubicBezTo>
                  <a:cubicBezTo>
                    <a:pt x="1085" y="352"/>
                    <a:pt x="1112" y="361"/>
                    <a:pt x="1130" y="384"/>
                  </a:cubicBezTo>
                  <a:cubicBezTo>
                    <a:pt x="1164" y="424"/>
                    <a:pt x="1202" y="440"/>
                    <a:pt x="1240" y="440"/>
                  </a:cubicBezTo>
                  <a:cubicBezTo>
                    <a:pt x="1360" y="440"/>
                    <a:pt x="1471" y="273"/>
                    <a:pt x="1367" y="148"/>
                  </a:cubicBezTo>
                  <a:lnTo>
                    <a:pt x="1368" y="148"/>
                  </a:lnTo>
                  <a:cubicBezTo>
                    <a:pt x="1282" y="44"/>
                    <a:pt x="1171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8" name="Google Shape;11868;p22"/>
            <p:cNvSpPr/>
            <p:nvPr/>
          </p:nvSpPr>
          <p:spPr>
            <a:xfrm>
              <a:off x="4903375" y="2865500"/>
              <a:ext cx="46825" cy="84850"/>
            </a:xfrm>
            <a:custGeom>
              <a:avLst/>
              <a:gdLst/>
              <a:ahLst/>
              <a:cxnLst/>
              <a:rect l="l" t="t" r="r" b="b"/>
              <a:pathLst>
                <a:path w="1873" h="3394" extrusionOk="0">
                  <a:moveTo>
                    <a:pt x="257" y="1"/>
                  </a:moveTo>
                  <a:cubicBezTo>
                    <a:pt x="103" y="1"/>
                    <a:pt x="0" y="225"/>
                    <a:pt x="167" y="309"/>
                  </a:cubicBezTo>
                  <a:cubicBezTo>
                    <a:pt x="1288" y="868"/>
                    <a:pt x="1493" y="2251"/>
                    <a:pt x="567" y="3110"/>
                  </a:cubicBezTo>
                  <a:cubicBezTo>
                    <a:pt x="445" y="3225"/>
                    <a:pt x="560" y="3393"/>
                    <a:pt x="692" y="3393"/>
                  </a:cubicBezTo>
                  <a:cubicBezTo>
                    <a:pt x="730" y="3393"/>
                    <a:pt x="769" y="3380"/>
                    <a:pt x="805" y="3347"/>
                  </a:cubicBezTo>
                  <a:cubicBezTo>
                    <a:pt x="1872" y="2354"/>
                    <a:pt x="1647" y="674"/>
                    <a:pt x="335" y="20"/>
                  </a:cubicBezTo>
                  <a:cubicBezTo>
                    <a:pt x="308" y="7"/>
                    <a:pt x="282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69" name="Google Shape;11869;p22"/>
            <p:cNvSpPr/>
            <p:nvPr/>
          </p:nvSpPr>
          <p:spPr>
            <a:xfrm>
              <a:off x="4934550" y="2826675"/>
              <a:ext cx="44300" cy="50950"/>
            </a:xfrm>
            <a:custGeom>
              <a:avLst/>
              <a:gdLst/>
              <a:ahLst/>
              <a:cxnLst/>
              <a:rect l="l" t="t" r="r" b="b"/>
              <a:pathLst>
                <a:path w="1772" h="2038" extrusionOk="0">
                  <a:moveTo>
                    <a:pt x="566" y="1"/>
                  </a:moveTo>
                  <a:cubicBezTo>
                    <a:pt x="373" y="1"/>
                    <a:pt x="184" y="93"/>
                    <a:pt x="76" y="276"/>
                  </a:cubicBezTo>
                  <a:cubicBezTo>
                    <a:pt x="0" y="406"/>
                    <a:pt x="116" y="526"/>
                    <a:pt x="230" y="526"/>
                  </a:cubicBezTo>
                  <a:cubicBezTo>
                    <a:pt x="281" y="526"/>
                    <a:pt x="331" y="503"/>
                    <a:pt x="365" y="445"/>
                  </a:cubicBezTo>
                  <a:lnTo>
                    <a:pt x="365" y="447"/>
                  </a:lnTo>
                  <a:cubicBezTo>
                    <a:pt x="410" y="371"/>
                    <a:pt x="488" y="332"/>
                    <a:pt x="569" y="332"/>
                  </a:cubicBezTo>
                  <a:cubicBezTo>
                    <a:pt x="612" y="332"/>
                    <a:pt x="656" y="344"/>
                    <a:pt x="696" y="366"/>
                  </a:cubicBezTo>
                  <a:cubicBezTo>
                    <a:pt x="856" y="456"/>
                    <a:pt x="871" y="665"/>
                    <a:pt x="848" y="822"/>
                  </a:cubicBezTo>
                  <a:cubicBezTo>
                    <a:pt x="813" y="1072"/>
                    <a:pt x="644" y="1284"/>
                    <a:pt x="497" y="1481"/>
                  </a:cubicBezTo>
                  <a:cubicBezTo>
                    <a:pt x="456" y="1539"/>
                    <a:pt x="473" y="1638"/>
                    <a:pt x="523" y="1684"/>
                  </a:cubicBezTo>
                  <a:cubicBezTo>
                    <a:pt x="773" y="1913"/>
                    <a:pt x="1069" y="2037"/>
                    <a:pt x="1396" y="2037"/>
                  </a:cubicBezTo>
                  <a:cubicBezTo>
                    <a:pt x="1449" y="2037"/>
                    <a:pt x="1503" y="2034"/>
                    <a:pt x="1557" y="2027"/>
                  </a:cubicBezTo>
                  <a:cubicBezTo>
                    <a:pt x="1762" y="2004"/>
                    <a:pt x="1772" y="1692"/>
                    <a:pt x="1580" y="1692"/>
                  </a:cubicBezTo>
                  <a:cubicBezTo>
                    <a:pt x="1573" y="1692"/>
                    <a:pt x="1565" y="1692"/>
                    <a:pt x="1557" y="1693"/>
                  </a:cubicBezTo>
                  <a:cubicBezTo>
                    <a:pt x="1507" y="1699"/>
                    <a:pt x="1457" y="1702"/>
                    <a:pt x="1409" y="1702"/>
                  </a:cubicBezTo>
                  <a:cubicBezTo>
                    <a:pt x="1210" y="1702"/>
                    <a:pt x="1032" y="1650"/>
                    <a:pt x="869" y="1535"/>
                  </a:cubicBezTo>
                  <a:lnTo>
                    <a:pt x="869" y="1535"/>
                  </a:lnTo>
                  <a:cubicBezTo>
                    <a:pt x="1132" y="1149"/>
                    <a:pt x="1363" y="645"/>
                    <a:pt x="1033" y="226"/>
                  </a:cubicBezTo>
                  <a:cubicBezTo>
                    <a:pt x="915" y="76"/>
                    <a:pt x="739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0" name="Google Shape;11870;p22"/>
            <p:cNvSpPr/>
            <p:nvPr/>
          </p:nvSpPr>
          <p:spPr>
            <a:xfrm>
              <a:off x="5010225" y="2871600"/>
              <a:ext cx="13200" cy="67125"/>
            </a:xfrm>
            <a:custGeom>
              <a:avLst/>
              <a:gdLst/>
              <a:ahLst/>
              <a:cxnLst/>
              <a:rect l="l" t="t" r="r" b="b"/>
              <a:pathLst>
                <a:path w="528" h="2685" extrusionOk="0">
                  <a:moveTo>
                    <a:pt x="205" y="1"/>
                  </a:moveTo>
                  <a:cubicBezTo>
                    <a:pt x="108" y="1"/>
                    <a:pt x="0" y="84"/>
                    <a:pt x="22" y="210"/>
                  </a:cubicBezTo>
                  <a:cubicBezTo>
                    <a:pt x="160" y="975"/>
                    <a:pt x="192" y="1753"/>
                    <a:pt x="120" y="2524"/>
                  </a:cubicBezTo>
                  <a:cubicBezTo>
                    <a:pt x="110" y="2631"/>
                    <a:pt x="188" y="2684"/>
                    <a:pt x="272" y="2684"/>
                  </a:cubicBezTo>
                  <a:cubicBezTo>
                    <a:pt x="355" y="2684"/>
                    <a:pt x="444" y="2631"/>
                    <a:pt x="454" y="2524"/>
                  </a:cubicBezTo>
                  <a:cubicBezTo>
                    <a:pt x="527" y="1722"/>
                    <a:pt x="491" y="914"/>
                    <a:pt x="346" y="122"/>
                  </a:cubicBezTo>
                  <a:cubicBezTo>
                    <a:pt x="330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1" name="Google Shape;11871;p22"/>
            <p:cNvSpPr/>
            <p:nvPr/>
          </p:nvSpPr>
          <p:spPr>
            <a:xfrm>
              <a:off x="4983300" y="2908775"/>
              <a:ext cx="65975" cy="11725"/>
            </a:xfrm>
            <a:custGeom>
              <a:avLst/>
              <a:gdLst/>
              <a:ahLst/>
              <a:cxnLst/>
              <a:rect l="l" t="t" r="r" b="b"/>
              <a:pathLst>
                <a:path w="2639" h="469" extrusionOk="0">
                  <a:moveTo>
                    <a:pt x="2207" y="0"/>
                  </a:moveTo>
                  <a:cubicBezTo>
                    <a:pt x="1540" y="0"/>
                    <a:pt x="874" y="45"/>
                    <a:pt x="213" y="131"/>
                  </a:cubicBez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8"/>
                    <a:pt x="213" y="467"/>
                  </a:cubicBezTo>
                  <a:cubicBezTo>
                    <a:pt x="874" y="379"/>
                    <a:pt x="1540" y="334"/>
                    <a:pt x="2207" y="334"/>
                  </a:cubicBezTo>
                  <a:cubicBezTo>
                    <a:pt x="2279" y="334"/>
                    <a:pt x="2351" y="335"/>
                    <a:pt x="2423" y="336"/>
                  </a:cubicBezTo>
                  <a:cubicBezTo>
                    <a:pt x="2424" y="336"/>
                    <a:pt x="2425" y="336"/>
                    <a:pt x="2426" y="336"/>
                  </a:cubicBezTo>
                  <a:cubicBezTo>
                    <a:pt x="2638" y="336"/>
                    <a:pt x="2637" y="5"/>
                    <a:pt x="2423" y="2"/>
                  </a:cubicBezTo>
                  <a:cubicBezTo>
                    <a:pt x="2351" y="1"/>
                    <a:pt x="2279" y="0"/>
                    <a:pt x="2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2" name="Google Shape;11872;p22"/>
            <p:cNvSpPr/>
            <p:nvPr/>
          </p:nvSpPr>
          <p:spPr>
            <a:xfrm>
              <a:off x="5073475" y="2890075"/>
              <a:ext cx="72550" cy="51075"/>
            </a:xfrm>
            <a:custGeom>
              <a:avLst/>
              <a:gdLst/>
              <a:ahLst/>
              <a:cxnLst/>
              <a:rect l="l" t="t" r="r" b="b"/>
              <a:pathLst>
                <a:path w="2902" h="2043" extrusionOk="0">
                  <a:moveTo>
                    <a:pt x="1355" y="344"/>
                  </a:moveTo>
                  <a:cubicBezTo>
                    <a:pt x="1436" y="344"/>
                    <a:pt x="1518" y="353"/>
                    <a:pt x="1598" y="369"/>
                  </a:cubicBezTo>
                  <a:lnTo>
                    <a:pt x="1598" y="369"/>
                  </a:lnTo>
                  <a:cubicBezTo>
                    <a:pt x="1646" y="856"/>
                    <a:pt x="1626" y="1674"/>
                    <a:pt x="1059" y="1674"/>
                  </a:cubicBezTo>
                  <a:cubicBezTo>
                    <a:pt x="1032" y="1674"/>
                    <a:pt x="1004" y="1672"/>
                    <a:pt x="975" y="1668"/>
                  </a:cubicBezTo>
                  <a:cubicBezTo>
                    <a:pt x="542" y="1610"/>
                    <a:pt x="359" y="1110"/>
                    <a:pt x="563" y="754"/>
                  </a:cubicBezTo>
                  <a:cubicBezTo>
                    <a:pt x="728" y="468"/>
                    <a:pt x="1040" y="344"/>
                    <a:pt x="1355" y="344"/>
                  </a:cubicBezTo>
                  <a:close/>
                  <a:moveTo>
                    <a:pt x="1754" y="1"/>
                  </a:moveTo>
                  <a:cubicBezTo>
                    <a:pt x="1717" y="1"/>
                    <a:pt x="1680" y="15"/>
                    <a:pt x="1650" y="40"/>
                  </a:cubicBezTo>
                  <a:lnTo>
                    <a:pt x="1650" y="40"/>
                  </a:lnTo>
                  <a:cubicBezTo>
                    <a:pt x="1554" y="23"/>
                    <a:pt x="1456" y="14"/>
                    <a:pt x="1358" y="14"/>
                  </a:cubicBezTo>
                  <a:cubicBezTo>
                    <a:pt x="946" y="14"/>
                    <a:pt x="535" y="171"/>
                    <a:pt x="294" y="527"/>
                  </a:cubicBezTo>
                  <a:cubicBezTo>
                    <a:pt x="0" y="962"/>
                    <a:pt x="128" y="1557"/>
                    <a:pt x="548" y="1865"/>
                  </a:cubicBezTo>
                  <a:cubicBezTo>
                    <a:pt x="696" y="1973"/>
                    <a:pt x="864" y="2025"/>
                    <a:pt x="1030" y="2025"/>
                  </a:cubicBezTo>
                  <a:cubicBezTo>
                    <a:pt x="1284" y="2025"/>
                    <a:pt x="1534" y="1903"/>
                    <a:pt x="1699" y="1676"/>
                  </a:cubicBezTo>
                  <a:cubicBezTo>
                    <a:pt x="1863" y="1449"/>
                    <a:pt x="1930" y="1173"/>
                    <a:pt x="1947" y="890"/>
                  </a:cubicBezTo>
                  <a:lnTo>
                    <a:pt x="1947" y="890"/>
                  </a:lnTo>
                  <a:lnTo>
                    <a:pt x="2540" y="1961"/>
                  </a:lnTo>
                  <a:cubicBezTo>
                    <a:pt x="2572" y="2019"/>
                    <a:pt x="2622" y="2043"/>
                    <a:pt x="2672" y="2043"/>
                  </a:cubicBezTo>
                  <a:cubicBezTo>
                    <a:pt x="2785" y="2043"/>
                    <a:pt x="2901" y="1921"/>
                    <a:pt x="2830" y="1792"/>
                  </a:cubicBezTo>
                  <a:lnTo>
                    <a:pt x="1884" y="86"/>
                  </a:lnTo>
                  <a:cubicBezTo>
                    <a:pt x="1851" y="26"/>
                    <a:pt x="1803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3" name="Google Shape;11873;p22"/>
            <p:cNvSpPr/>
            <p:nvPr/>
          </p:nvSpPr>
          <p:spPr>
            <a:xfrm>
              <a:off x="5142450" y="2856800"/>
              <a:ext cx="72775" cy="80950"/>
            </a:xfrm>
            <a:custGeom>
              <a:avLst/>
              <a:gdLst/>
              <a:ahLst/>
              <a:cxnLst/>
              <a:rect l="l" t="t" r="r" b="b"/>
              <a:pathLst>
                <a:path w="2911" h="3238" extrusionOk="0">
                  <a:moveTo>
                    <a:pt x="1935" y="1431"/>
                  </a:moveTo>
                  <a:cubicBezTo>
                    <a:pt x="2102" y="1431"/>
                    <a:pt x="2267" y="1524"/>
                    <a:pt x="2401" y="1756"/>
                  </a:cubicBezTo>
                  <a:cubicBezTo>
                    <a:pt x="2788" y="2427"/>
                    <a:pt x="2176" y="2866"/>
                    <a:pt x="1571" y="2866"/>
                  </a:cubicBezTo>
                  <a:cubicBezTo>
                    <a:pt x="1387" y="2866"/>
                    <a:pt x="1204" y="2825"/>
                    <a:pt x="1050" y="2739"/>
                  </a:cubicBezTo>
                  <a:lnTo>
                    <a:pt x="1050" y="2739"/>
                  </a:lnTo>
                  <a:cubicBezTo>
                    <a:pt x="1080" y="2702"/>
                    <a:pt x="1096" y="2653"/>
                    <a:pt x="1087" y="2595"/>
                  </a:cubicBezTo>
                  <a:cubicBezTo>
                    <a:pt x="1012" y="2112"/>
                    <a:pt x="1482" y="1431"/>
                    <a:pt x="1935" y="1431"/>
                  </a:cubicBezTo>
                  <a:close/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79" y="1030"/>
                    <a:pt x="520" y="1852"/>
                    <a:pt x="762" y="2676"/>
                  </a:cubicBezTo>
                  <a:lnTo>
                    <a:pt x="762" y="2676"/>
                  </a:lnTo>
                  <a:cubicBezTo>
                    <a:pt x="762" y="2678"/>
                    <a:pt x="763" y="2681"/>
                    <a:pt x="763" y="2683"/>
                  </a:cubicBezTo>
                  <a:lnTo>
                    <a:pt x="764" y="2683"/>
                  </a:lnTo>
                  <a:lnTo>
                    <a:pt x="764" y="2683"/>
                  </a:lnTo>
                  <a:cubicBezTo>
                    <a:pt x="764" y="2684"/>
                    <a:pt x="765" y="2684"/>
                    <a:pt x="765" y="2685"/>
                  </a:cubicBezTo>
                  <a:cubicBezTo>
                    <a:pt x="779" y="2732"/>
                    <a:pt x="804" y="2764"/>
                    <a:pt x="835" y="2783"/>
                  </a:cubicBezTo>
                  <a:lnTo>
                    <a:pt x="835" y="2783"/>
                  </a:lnTo>
                  <a:cubicBezTo>
                    <a:pt x="780" y="2856"/>
                    <a:pt x="777" y="2968"/>
                    <a:pt x="879" y="3026"/>
                  </a:cubicBezTo>
                  <a:cubicBezTo>
                    <a:pt x="1115" y="3161"/>
                    <a:pt x="1392" y="3238"/>
                    <a:pt x="1664" y="3238"/>
                  </a:cubicBezTo>
                  <a:cubicBezTo>
                    <a:pt x="2002" y="3238"/>
                    <a:pt x="2333" y="3119"/>
                    <a:pt x="2569" y="2845"/>
                  </a:cubicBezTo>
                  <a:cubicBezTo>
                    <a:pt x="2890" y="2474"/>
                    <a:pt x="2911" y="1882"/>
                    <a:pt x="2624" y="1484"/>
                  </a:cubicBezTo>
                  <a:cubicBezTo>
                    <a:pt x="2446" y="1237"/>
                    <a:pt x="2178" y="1114"/>
                    <a:pt x="1901" y="1114"/>
                  </a:cubicBezTo>
                  <a:cubicBezTo>
                    <a:pt x="1733" y="1114"/>
                    <a:pt x="1563" y="1159"/>
                    <a:pt x="1407" y="1249"/>
                  </a:cubicBezTo>
                  <a:cubicBezTo>
                    <a:pt x="1159" y="1393"/>
                    <a:pt x="979" y="1608"/>
                    <a:pt x="870" y="1855"/>
                  </a:cubicBezTo>
                  <a:lnTo>
                    <a:pt x="870" y="1855"/>
                  </a:lnTo>
                  <a:lnTo>
                    <a:pt x="361" y="119"/>
                  </a:ln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4" name="Google Shape;11874;p22"/>
            <p:cNvSpPr/>
            <p:nvPr/>
          </p:nvSpPr>
          <p:spPr>
            <a:xfrm>
              <a:off x="5230275" y="2906475"/>
              <a:ext cx="47625" cy="9375"/>
            </a:xfrm>
            <a:custGeom>
              <a:avLst/>
              <a:gdLst/>
              <a:ahLst/>
              <a:cxnLst/>
              <a:rect l="l" t="t" r="r" b="b"/>
              <a:pathLst>
                <a:path w="1905" h="375" extrusionOk="0">
                  <a:moveTo>
                    <a:pt x="211" y="1"/>
                  </a:moveTo>
                  <a:cubicBezTo>
                    <a:pt x="1" y="1"/>
                    <a:pt x="2" y="330"/>
                    <a:pt x="216" y="336"/>
                  </a:cubicBezTo>
                  <a:lnTo>
                    <a:pt x="1689" y="374"/>
                  </a:lnTo>
                  <a:cubicBezTo>
                    <a:pt x="1691" y="374"/>
                    <a:pt x="1692" y="374"/>
                    <a:pt x="1694" y="374"/>
                  </a:cubicBezTo>
                  <a:cubicBezTo>
                    <a:pt x="1904" y="374"/>
                    <a:pt x="1903" y="45"/>
                    <a:pt x="1689" y="39"/>
                  </a:cubicBezTo>
                  <a:lnTo>
                    <a:pt x="216" y="1"/>
                  </a:lnTo>
                  <a:cubicBezTo>
                    <a:pt x="214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5" name="Google Shape;11875;p22"/>
            <p:cNvSpPr/>
            <p:nvPr/>
          </p:nvSpPr>
          <p:spPr>
            <a:xfrm>
              <a:off x="5242600" y="2877075"/>
              <a:ext cx="13950" cy="16000"/>
            </a:xfrm>
            <a:custGeom>
              <a:avLst/>
              <a:gdLst/>
              <a:ahLst/>
              <a:cxnLst/>
              <a:rect l="l" t="t" r="r" b="b"/>
              <a:pathLst>
                <a:path w="558" h="640" extrusionOk="0">
                  <a:moveTo>
                    <a:pt x="227" y="0"/>
                  </a:moveTo>
                  <a:cubicBezTo>
                    <a:pt x="117" y="0"/>
                    <a:pt x="0" y="122"/>
                    <a:pt x="64" y="255"/>
                  </a:cubicBezTo>
                  <a:cubicBezTo>
                    <a:pt x="112" y="354"/>
                    <a:pt x="157" y="454"/>
                    <a:pt x="205" y="553"/>
                  </a:cubicBezTo>
                  <a:cubicBezTo>
                    <a:pt x="233" y="614"/>
                    <a:pt x="282" y="639"/>
                    <a:pt x="331" y="639"/>
                  </a:cubicBezTo>
                  <a:cubicBezTo>
                    <a:pt x="440" y="639"/>
                    <a:pt x="557" y="518"/>
                    <a:pt x="494" y="385"/>
                  </a:cubicBezTo>
                  <a:cubicBezTo>
                    <a:pt x="447" y="284"/>
                    <a:pt x="400" y="185"/>
                    <a:pt x="353" y="86"/>
                  </a:cubicBezTo>
                  <a:cubicBezTo>
                    <a:pt x="324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6" name="Google Shape;11876;p22"/>
            <p:cNvSpPr/>
            <p:nvPr/>
          </p:nvSpPr>
          <p:spPr>
            <a:xfrm>
              <a:off x="5247925" y="29364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1" y="1"/>
                    <a:pt x="1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7" name="Google Shape;11877;p22"/>
            <p:cNvSpPr/>
            <p:nvPr/>
          </p:nvSpPr>
          <p:spPr>
            <a:xfrm>
              <a:off x="4369725" y="2957650"/>
              <a:ext cx="1257075" cy="23725"/>
            </a:xfrm>
            <a:custGeom>
              <a:avLst/>
              <a:gdLst/>
              <a:ahLst/>
              <a:cxnLst/>
              <a:rect l="l" t="t" r="r" b="b"/>
              <a:pathLst>
                <a:path w="50283" h="949" extrusionOk="0">
                  <a:moveTo>
                    <a:pt x="50071" y="1"/>
                  </a:moveTo>
                  <a:cubicBezTo>
                    <a:pt x="50070" y="1"/>
                    <a:pt x="50069" y="1"/>
                    <a:pt x="50067" y="1"/>
                  </a:cubicBezTo>
                  <a:cubicBezTo>
                    <a:pt x="33451" y="332"/>
                    <a:pt x="16835" y="536"/>
                    <a:pt x="215" y="612"/>
                  </a:cubicBezTo>
                  <a:cubicBezTo>
                    <a:pt x="0" y="614"/>
                    <a:pt x="0" y="948"/>
                    <a:pt x="215" y="948"/>
                  </a:cubicBezTo>
                  <a:cubicBezTo>
                    <a:pt x="16835" y="872"/>
                    <a:pt x="33451" y="667"/>
                    <a:pt x="50067" y="335"/>
                  </a:cubicBezTo>
                  <a:cubicBezTo>
                    <a:pt x="50281" y="330"/>
                    <a:pt x="50282" y="1"/>
                    <a:pt x="50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8" name="Google Shape;11878;p22"/>
            <p:cNvSpPr/>
            <p:nvPr/>
          </p:nvSpPr>
          <p:spPr>
            <a:xfrm>
              <a:off x="5309475" y="2875950"/>
              <a:ext cx="72200" cy="65875"/>
            </a:xfrm>
            <a:custGeom>
              <a:avLst/>
              <a:gdLst/>
              <a:ahLst/>
              <a:cxnLst/>
              <a:rect l="l" t="t" r="r" b="b"/>
              <a:pathLst>
                <a:path w="2888" h="2635" extrusionOk="0">
                  <a:moveTo>
                    <a:pt x="1557" y="1"/>
                  </a:moveTo>
                  <a:cubicBezTo>
                    <a:pt x="684" y="1"/>
                    <a:pt x="0" y="878"/>
                    <a:pt x="344" y="1765"/>
                  </a:cubicBezTo>
                  <a:cubicBezTo>
                    <a:pt x="570" y="2347"/>
                    <a:pt x="1089" y="2634"/>
                    <a:pt x="1624" y="2634"/>
                  </a:cubicBezTo>
                  <a:cubicBezTo>
                    <a:pt x="2044" y="2634"/>
                    <a:pt x="2475" y="2457"/>
                    <a:pt x="2780" y="2105"/>
                  </a:cubicBezTo>
                  <a:cubicBezTo>
                    <a:pt x="2887" y="1980"/>
                    <a:pt x="2775" y="1812"/>
                    <a:pt x="2652" y="1812"/>
                  </a:cubicBezTo>
                  <a:cubicBezTo>
                    <a:pt x="2615" y="1812"/>
                    <a:pt x="2576" y="1828"/>
                    <a:pt x="2542" y="1867"/>
                  </a:cubicBezTo>
                  <a:cubicBezTo>
                    <a:pt x="2299" y="2148"/>
                    <a:pt x="1947" y="2305"/>
                    <a:pt x="1605" y="2305"/>
                  </a:cubicBezTo>
                  <a:cubicBezTo>
                    <a:pt x="1255" y="2305"/>
                    <a:pt x="915" y="2140"/>
                    <a:pt x="716" y="1772"/>
                  </a:cubicBezTo>
                  <a:cubicBezTo>
                    <a:pt x="349" y="1094"/>
                    <a:pt x="843" y="335"/>
                    <a:pt x="1547" y="335"/>
                  </a:cubicBezTo>
                  <a:cubicBezTo>
                    <a:pt x="1636" y="335"/>
                    <a:pt x="1727" y="347"/>
                    <a:pt x="1821" y="372"/>
                  </a:cubicBezTo>
                  <a:cubicBezTo>
                    <a:pt x="1837" y="376"/>
                    <a:pt x="1853" y="379"/>
                    <a:pt x="1868" y="379"/>
                  </a:cubicBezTo>
                  <a:cubicBezTo>
                    <a:pt x="2042" y="379"/>
                    <a:pt x="2102" y="101"/>
                    <a:pt x="1911" y="49"/>
                  </a:cubicBezTo>
                  <a:cubicBezTo>
                    <a:pt x="1791" y="16"/>
                    <a:pt x="1672" y="1"/>
                    <a:pt x="15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79" name="Google Shape;11879;p22"/>
            <p:cNvSpPr/>
            <p:nvPr/>
          </p:nvSpPr>
          <p:spPr>
            <a:xfrm>
              <a:off x="5367800" y="2842800"/>
              <a:ext cx="58900" cy="42800"/>
            </a:xfrm>
            <a:custGeom>
              <a:avLst/>
              <a:gdLst/>
              <a:ahLst/>
              <a:cxnLst/>
              <a:rect l="l" t="t" r="r" b="b"/>
              <a:pathLst>
                <a:path w="2356" h="1712" extrusionOk="0">
                  <a:moveTo>
                    <a:pt x="687" y="1"/>
                  </a:moveTo>
                  <a:cubicBezTo>
                    <a:pt x="399" y="1"/>
                    <a:pt x="118" y="167"/>
                    <a:pt x="35" y="465"/>
                  </a:cubicBezTo>
                  <a:cubicBezTo>
                    <a:pt x="0" y="590"/>
                    <a:pt x="104" y="672"/>
                    <a:pt x="204" y="672"/>
                  </a:cubicBezTo>
                  <a:cubicBezTo>
                    <a:pt x="270" y="672"/>
                    <a:pt x="336" y="636"/>
                    <a:pt x="359" y="554"/>
                  </a:cubicBezTo>
                  <a:cubicBezTo>
                    <a:pt x="398" y="409"/>
                    <a:pt x="540" y="334"/>
                    <a:pt x="684" y="334"/>
                  </a:cubicBezTo>
                  <a:cubicBezTo>
                    <a:pt x="778" y="334"/>
                    <a:pt x="874" y="366"/>
                    <a:pt x="941" y="432"/>
                  </a:cubicBezTo>
                  <a:cubicBezTo>
                    <a:pt x="1190" y="678"/>
                    <a:pt x="957" y="1086"/>
                    <a:pt x="731" y="1240"/>
                  </a:cubicBezTo>
                  <a:cubicBezTo>
                    <a:pt x="636" y="1306"/>
                    <a:pt x="610" y="1469"/>
                    <a:pt x="731" y="1530"/>
                  </a:cubicBezTo>
                  <a:cubicBezTo>
                    <a:pt x="975" y="1651"/>
                    <a:pt x="1221" y="1711"/>
                    <a:pt x="1469" y="1711"/>
                  </a:cubicBezTo>
                  <a:cubicBezTo>
                    <a:pt x="1709" y="1711"/>
                    <a:pt x="1949" y="1654"/>
                    <a:pt x="2188" y="1541"/>
                  </a:cubicBezTo>
                  <a:cubicBezTo>
                    <a:pt x="2355" y="1460"/>
                    <a:pt x="2251" y="1233"/>
                    <a:pt x="2094" y="1233"/>
                  </a:cubicBezTo>
                  <a:cubicBezTo>
                    <a:pt x="2070" y="1233"/>
                    <a:pt x="2044" y="1239"/>
                    <a:pt x="2018" y="1251"/>
                  </a:cubicBezTo>
                  <a:cubicBezTo>
                    <a:pt x="1838" y="1338"/>
                    <a:pt x="1654" y="1381"/>
                    <a:pt x="1470" y="1381"/>
                  </a:cubicBezTo>
                  <a:cubicBezTo>
                    <a:pt x="1353" y="1381"/>
                    <a:pt x="1235" y="1363"/>
                    <a:pt x="1119" y="1328"/>
                  </a:cubicBezTo>
                  <a:lnTo>
                    <a:pt x="1119" y="1328"/>
                  </a:lnTo>
                  <a:cubicBezTo>
                    <a:pt x="1404" y="985"/>
                    <a:pt x="1517" y="458"/>
                    <a:pt x="1120" y="147"/>
                  </a:cubicBezTo>
                  <a:cubicBezTo>
                    <a:pt x="993" y="48"/>
                    <a:pt x="839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0" name="Google Shape;11880;p22"/>
            <p:cNvSpPr/>
            <p:nvPr/>
          </p:nvSpPr>
          <p:spPr>
            <a:xfrm>
              <a:off x="5445550" y="2841400"/>
              <a:ext cx="49000" cy="103600"/>
            </a:xfrm>
            <a:custGeom>
              <a:avLst/>
              <a:gdLst/>
              <a:ahLst/>
              <a:cxnLst/>
              <a:rect l="l" t="t" r="r" b="b"/>
              <a:pathLst>
                <a:path w="1960" h="4144" extrusionOk="0">
                  <a:moveTo>
                    <a:pt x="1523" y="0"/>
                  </a:moveTo>
                  <a:cubicBezTo>
                    <a:pt x="1495" y="0"/>
                    <a:pt x="1465" y="10"/>
                    <a:pt x="1434" y="33"/>
                  </a:cubicBezTo>
                  <a:lnTo>
                    <a:pt x="1434" y="32"/>
                  </a:lnTo>
                  <a:lnTo>
                    <a:pt x="1434" y="32"/>
                  </a:lnTo>
                  <a:cubicBezTo>
                    <a:pt x="0" y="1121"/>
                    <a:pt x="75" y="3185"/>
                    <a:pt x="1634" y="4118"/>
                  </a:cubicBezTo>
                  <a:cubicBezTo>
                    <a:pt x="1663" y="4136"/>
                    <a:pt x="1692" y="4143"/>
                    <a:pt x="1719" y="4143"/>
                  </a:cubicBezTo>
                  <a:cubicBezTo>
                    <a:pt x="1863" y="4143"/>
                    <a:pt x="1959" y="3924"/>
                    <a:pt x="1803" y="3830"/>
                  </a:cubicBezTo>
                  <a:cubicBezTo>
                    <a:pt x="479" y="3038"/>
                    <a:pt x="362" y="1264"/>
                    <a:pt x="1604" y="322"/>
                  </a:cubicBezTo>
                  <a:cubicBezTo>
                    <a:pt x="1743" y="216"/>
                    <a:pt x="1655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1" name="Google Shape;11881;p22"/>
            <p:cNvSpPr/>
            <p:nvPr/>
          </p:nvSpPr>
          <p:spPr>
            <a:xfrm>
              <a:off x="5500700" y="2854575"/>
              <a:ext cx="63350" cy="84600"/>
            </a:xfrm>
            <a:custGeom>
              <a:avLst/>
              <a:gdLst/>
              <a:ahLst/>
              <a:cxnLst/>
              <a:rect l="l" t="t" r="r" b="b"/>
              <a:pathLst>
                <a:path w="2534" h="3384" extrusionOk="0">
                  <a:moveTo>
                    <a:pt x="164" y="0"/>
                  </a:moveTo>
                  <a:cubicBezTo>
                    <a:pt x="81" y="0"/>
                    <a:pt x="1" y="53"/>
                    <a:pt x="8" y="161"/>
                  </a:cubicBezTo>
                  <a:cubicBezTo>
                    <a:pt x="78" y="1215"/>
                    <a:pt x="272" y="2258"/>
                    <a:pt x="586" y="3266"/>
                  </a:cubicBezTo>
                  <a:cubicBezTo>
                    <a:pt x="610" y="3345"/>
                    <a:pt x="686" y="3383"/>
                    <a:pt x="758" y="3383"/>
                  </a:cubicBezTo>
                  <a:cubicBezTo>
                    <a:pt x="845" y="3383"/>
                    <a:pt x="927" y="3329"/>
                    <a:pt x="914" y="3222"/>
                  </a:cubicBezTo>
                  <a:cubicBezTo>
                    <a:pt x="856" y="2739"/>
                    <a:pt x="851" y="1614"/>
                    <a:pt x="1489" y="1613"/>
                  </a:cubicBezTo>
                  <a:cubicBezTo>
                    <a:pt x="2067" y="1613"/>
                    <a:pt x="2159" y="2722"/>
                    <a:pt x="2191" y="3163"/>
                  </a:cubicBezTo>
                  <a:cubicBezTo>
                    <a:pt x="2199" y="3270"/>
                    <a:pt x="2287" y="3323"/>
                    <a:pt x="2371" y="3323"/>
                  </a:cubicBezTo>
                  <a:cubicBezTo>
                    <a:pt x="2454" y="3323"/>
                    <a:pt x="2534" y="3270"/>
                    <a:pt x="2526" y="3163"/>
                  </a:cubicBezTo>
                  <a:cubicBezTo>
                    <a:pt x="2482" y="2569"/>
                    <a:pt x="2328" y="1186"/>
                    <a:pt x="1489" y="1172"/>
                  </a:cubicBezTo>
                  <a:cubicBezTo>
                    <a:pt x="1485" y="1172"/>
                    <a:pt x="1482" y="1172"/>
                    <a:pt x="1478" y="1172"/>
                  </a:cubicBezTo>
                  <a:cubicBezTo>
                    <a:pt x="987" y="1172"/>
                    <a:pt x="741" y="1641"/>
                    <a:pt x="633" y="2155"/>
                  </a:cubicBezTo>
                  <a:lnTo>
                    <a:pt x="633" y="2155"/>
                  </a:lnTo>
                  <a:cubicBezTo>
                    <a:pt x="485" y="1499"/>
                    <a:pt x="388" y="832"/>
                    <a:pt x="342" y="161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2" name="Google Shape;11882;p22"/>
            <p:cNvSpPr/>
            <p:nvPr/>
          </p:nvSpPr>
          <p:spPr>
            <a:xfrm>
              <a:off x="5565775" y="2849650"/>
              <a:ext cx="43175" cy="104175"/>
            </a:xfrm>
            <a:custGeom>
              <a:avLst/>
              <a:gdLst/>
              <a:ahLst/>
              <a:cxnLst/>
              <a:rect l="l" t="t" r="r" b="b"/>
              <a:pathLst>
                <a:path w="1727" h="4167" extrusionOk="0">
                  <a:moveTo>
                    <a:pt x="249" y="0"/>
                  </a:moveTo>
                  <a:cubicBezTo>
                    <a:pt x="117" y="0"/>
                    <a:pt x="1" y="169"/>
                    <a:pt x="123" y="285"/>
                  </a:cubicBezTo>
                  <a:cubicBezTo>
                    <a:pt x="1137" y="1229"/>
                    <a:pt x="1363" y="2718"/>
                    <a:pt x="665" y="3917"/>
                  </a:cubicBezTo>
                  <a:cubicBezTo>
                    <a:pt x="590" y="4046"/>
                    <a:pt x="706" y="4167"/>
                    <a:pt x="820" y="4167"/>
                  </a:cubicBezTo>
                  <a:cubicBezTo>
                    <a:pt x="871" y="4167"/>
                    <a:pt x="921" y="4143"/>
                    <a:pt x="954" y="4086"/>
                  </a:cubicBezTo>
                  <a:cubicBezTo>
                    <a:pt x="1726" y="2766"/>
                    <a:pt x="1479" y="1088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3" name="Google Shape;11883;p22"/>
            <p:cNvSpPr/>
            <p:nvPr/>
          </p:nvSpPr>
          <p:spPr>
            <a:xfrm>
              <a:off x="4509475" y="3023475"/>
              <a:ext cx="62800" cy="49125"/>
            </a:xfrm>
            <a:custGeom>
              <a:avLst/>
              <a:gdLst/>
              <a:ahLst/>
              <a:cxnLst/>
              <a:rect l="l" t="t" r="r" b="b"/>
              <a:pathLst>
                <a:path w="2512" h="1965" extrusionOk="0">
                  <a:moveTo>
                    <a:pt x="260" y="0"/>
                  </a:moveTo>
                  <a:cubicBezTo>
                    <a:pt x="122" y="0"/>
                    <a:pt x="1" y="170"/>
                    <a:pt x="132" y="278"/>
                  </a:cubicBezTo>
                  <a:lnTo>
                    <a:pt x="2142" y="1924"/>
                  </a:lnTo>
                  <a:cubicBezTo>
                    <a:pt x="2178" y="1953"/>
                    <a:pt x="2216" y="1965"/>
                    <a:pt x="2253" y="1965"/>
                  </a:cubicBezTo>
                  <a:cubicBezTo>
                    <a:pt x="2391" y="1965"/>
                    <a:pt x="2512" y="1796"/>
                    <a:pt x="2380" y="1688"/>
                  </a:cubicBezTo>
                  <a:lnTo>
                    <a:pt x="368" y="40"/>
                  </a:lnTo>
                  <a:cubicBezTo>
                    <a:pt x="334" y="12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4" name="Google Shape;11884;p22"/>
            <p:cNvSpPr/>
            <p:nvPr/>
          </p:nvSpPr>
          <p:spPr>
            <a:xfrm>
              <a:off x="4518350" y="3024725"/>
              <a:ext cx="39800" cy="63775"/>
            </a:xfrm>
            <a:custGeom>
              <a:avLst/>
              <a:gdLst/>
              <a:ahLst/>
              <a:cxnLst/>
              <a:rect l="l" t="t" r="r" b="b"/>
              <a:pathLst>
                <a:path w="1592" h="2551" extrusionOk="0">
                  <a:moveTo>
                    <a:pt x="1358" y="0"/>
                  </a:moveTo>
                  <a:cubicBezTo>
                    <a:pt x="1307" y="0"/>
                    <a:pt x="1256" y="23"/>
                    <a:pt x="1220" y="77"/>
                  </a:cubicBezTo>
                  <a:lnTo>
                    <a:pt x="1220" y="79"/>
                  </a:lnTo>
                  <a:cubicBezTo>
                    <a:pt x="753" y="794"/>
                    <a:pt x="361" y="1555"/>
                    <a:pt x="49" y="2350"/>
                  </a:cubicBezTo>
                  <a:cubicBezTo>
                    <a:pt x="0" y="2471"/>
                    <a:pt x="100" y="2551"/>
                    <a:pt x="203" y="2551"/>
                  </a:cubicBezTo>
                  <a:cubicBezTo>
                    <a:pt x="271" y="2551"/>
                    <a:pt x="340" y="2517"/>
                    <a:pt x="370" y="2439"/>
                  </a:cubicBezTo>
                  <a:cubicBezTo>
                    <a:pt x="675" y="1671"/>
                    <a:pt x="1057" y="938"/>
                    <a:pt x="1508" y="247"/>
                  </a:cubicBezTo>
                  <a:cubicBezTo>
                    <a:pt x="1591" y="120"/>
                    <a:pt x="1476" y="0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5" name="Google Shape;11885;p22"/>
            <p:cNvSpPr/>
            <p:nvPr/>
          </p:nvSpPr>
          <p:spPr>
            <a:xfrm>
              <a:off x="4564100" y="3006850"/>
              <a:ext cx="38925" cy="39975"/>
            </a:xfrm>
            <a:custGeom>
              <a:avLst/>
              <a:gdLst/>
              <a:ahLst/>
              <a:cxnLst/>
              <a:rect l="l" t="t" r="r" b="b"/>
              <a:pathLst>
                <a:path w="1557" h="1599" extrusionOk="0">
                  <a:moveTo>
                    <a:pt x="197" y="35"/>
                  </a:moveTo>
                  <a:cubicBezTo>
                    <a:pt x="0" y="35"/>
                    <a:pt x="6" y="353"/>
                    <a:pt x="214" y="371"/>
                  </a:cubicBezTo>
                  <a:lnTo>
                    <a:pt x="670" y="410"/>
                  </a:lnTo>
                  <a:lnTo>
                    <a:pt x="670" y="410"/>
                  </a:lnTo>
                  <a:cubicBezTo>
                    <a:pt x="679" y="518"/>
                    <a:pt x="507" y="728"/>
                    <a:pt x="472" y="801"/>
                  </a:cubicBezTo>
                  <a:cubicBezTo>
                    <a:pt x="395" y="955"/>
                    <a:pt x="343" y="1128"/>
                    <a:pt x="406" y="1296"/>
                  </a:cubicBezTo>
                  <a:cubicBezTo>
                    <a:pt x="490" y="1525"/>
                    <a:pt x="707" y="1599"/>
                    <a:pt x="934" y="1599"/>
                  </a:cubicBezTo>
                  <a:cubicBezTo>
                    <a:pt x="1088" y="1599"/>
                    <a:pt x="1247" y="1565"/>
                    <a:pt x="1373" y="1523"/>
                  </a:cubicBezTo>
                  <a:cubicBezTo>
                    <a:pt x="1557" y="1461"/>
                    <a:pt x="1503" y="1190"/>
                    <a:pt x="1338" y="1190"/>
                  </a:cubicBezTo>
                  <a:cubicBezTo>
                    <a:pt x="1321" y="1190"/>
                    <a:pt x="1303" y="1193"/>
                    <a:pt x="1283" y="1199"/>
                  </a:cubicBezTo>
                  <a:cubicBezTo>
                    <a:pt x="1208" y="1225"/>
                    <a:pt x="1055" y="1272"/>
                    <a:pt x="925" y="1272"/>
                  </a:cubicBezTo>
                  <a:cubicBezTo>
                    <a:pt x="818" y="1272"/>
                    <a:pt x="726" y="1239"/>
                    <a:pt x="711" y="1135"/>
                  </a:cubicBezTo>
                  <a:cubicBezTo>
                    <a:pt x="688" y="972"/>
                    <a:pt x="889" y="765"/>
                    <a:pt x="952" y="621"/>
                  </a:cubicBezTo>
                  <a:cubicBezTo>
                    <a:pt x="1015" y="479"/>
                    <a:pt x="1036" y="330"/>
                    <a:pt x="944" y="197"/>
                  </a:cubicBezTo>
                  <a:cubicBezTo>
                    <a:pt x="807" y="1"/>
                    <a:pt x="426" y="54"/>
                    <a:pt x="214" y="36"/>
                  </a:cubicBezTo>
                  <a:cubicBezTo>
                    <a:pt x="208" y="35"/>
                    <a:pt x="203" y="35"/>
                    <a:pt x="197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6" name="Google Shape;11886;p22"/>
            <p:cNvSpPr/>
            <p:nvPr/>
          </p:nvSpPr>
          <p:spPr>
            <a:xfrm>
              <a:off x="4626050" y="3005000"/>
              <a:ext cx="42175" cy="99250"/>
            </a:xfrm>
            <a:custGeom>
              <a:avLst/>
              <a:gdLst/>
              <a:ahLst/>
              <a:cxnLst/>
              <a:rect l="l" t="t" r="r" b="b"/>
              <a:pathLst>
                <a:path w="1687" h="3970" extrusionOk="0">
                  <a:moveTo>
                    <a:pt x="748" y="0"/>
                  </a:moveTo>
                  <a:cubicBezTo>
                    <a:pt x="698" y="0"/>
                    <a:pt x="650" y="26"/>
                    <a:pt x="622" y="87"/>
                  </a:cubicBezTo>
                  <a:cubicBezTo>
                    <a:pt x="1" y="1394"/>
                    <a:pt x="274" y="2925"/>
                    <a:pt x="1328" y="3923"/>
                  </a:cubicBezTo>
                  <a:cubicBezTo>
                    <a:pt x="1363" y="3956"/>
                    <a:pt x="1402" y="3970"/>
                    <a:pt x="1440" y="3970"/>
                  </a:cubicBezTo>
                  <a:cubicBezTo>
                    <a:pt x="1571" y="3970"/>
                    <a:pt x="1687" y="3802"/>
                    <a:pt x="1565" y="3687"/>
                  </a:cubicBezTo>
                  <a:cubicBezTo>
                    <a:pt x="623" y="2796"/>
                    <a:pt x="353" y="1431"/>
                    <a:pt x="910" y="256"/>
                  </a:cubicBezTo>
                  <a:cubicBezTo>
                    <a:pt x="973" y="123"/>
                    <a:pt x="856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7" name="Google Shape;11887;p22"/>
            <p:cNvSpPr/>
            <p:nvPr/>
          </p:nvSpPr>
          <p:spPr>
            <a:xfrm>
              <a:off x="4676675" y="3033200"/>
              <a:ext cx="56025" cy="49125"/>
            </a:xfrm>
            <a:custGeom>
              <a:avLst/>
              <a:gdLst/>
              <a:ahLst/>
              <a:cxnLst/>
              <a:rect l="l" t="t" r="r" b="b"/>
              <a:pathLst>
                <a:path w="2241" h="1965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81" y="1918"/>
                  </a:lnTo>
                  <a:cubicBezTo>
                    <a:pt x="1916" y="1950"/>
                    <a:pt x="1955" y="1964"/>
                    <a:pt x="1992" y="1964"/>
                  </a:cubicBezTo>
                  <a:cubicBezTo>
                    <a:pt x="2124" y="1964"/>
                    <a:pt x="2241" y="1796"/>
                    <a:pt x="2117" y="1682"/>
                  </a:cubicBezTo>
                  <a:lnTo>
                    <a:pt x="360" y="46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8" name="Google Shape;11888;p22"/>
            <p:cNvSpPr/>
            <p:nvPr/>
          </p:nvSpPr>
          <p:spPr>
            <a:xfrm>
              <a:off x="4687675" y="3029750"/>
              <a:ext cx="29475" cy="66700"/>
            </a:xfrm>
            <a:custGeom>
              <a:avLst/>
              <a:gdLst/>
              <a:ahLst/>
              <a:cxnLst/>
              <a:rect l="l" t="t" r="r" b="b"/>
              <a:pathLst>
                <a:path w="1179" h="2668" extrusionOk="0">
                  <a:moveTo>
                    <a:pt x="976" y="0"/>
                  </a:moveTo>
                  <a:cubicBezTo>
                    <a:pt x="909" y="0"/>
                    <a:pt x="842" y="35"/>
                    <a:pt x="816" y="116"/>
                  </a:cubicBezTo>
                  <a:lnTo>
                    <a:pt x="41" y="2463"/>
                  </a:lnTo>
                  <a:cubicBezTo>
                    <a:pt x="0" y="2587"/>
                    <a:pt x="102" y="2668"/>
                    <a:pt x="204" y="2668"/>
                  </a:cubicBezTo>
                  <a:cubicBezTo>
                    <a:pt x="271" y="2668"/>
                    <a:pt x="337" y="2633"/>
                    <a:pt x="364" y="2552"/>
                  </a:cubicBezTo>
                  <a:lnTo>
                    <a:pt x="1137" y="206"/>
                  </a:lnTo>
                  <a:cubicBezTo>
                    <a:pt x="1179" y="81"/>
                    <a:pt x="1077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89" name="Google Shape;11889;p22"/>
            <p:cNvSpPr/>
            <p:nvPr/>
          </p:nvSpPr>
          <p:spPr>
            <a:xfrm>
              <a:off x="4726100" y="3015125"/>
              <a:ext cx="34575" cy="86500"/>
            </a:xfrm>
            <a:custGeom>
              <a:avLst/>
              <a:gdLst/>
              <a:ahLst/>
              <a:cxnLst/>
              <a:rect l="l" t="t" r="r" b="b"/>
              <a:pathLst>
                <a:path w="1383" h="3460" extrusionOk="0">
                  <a:moveTo>
                    <a:pt x="232" y="0"/>
                  </a:moveTo>
                  <a:cubicBezTo>
                    <a:pt x="112" y="0"/>
                    <a:pt x="1" y="168"/>
                    <a:pt x="105" y="293"/>
                  </a:cubicBezTo>
                  <a:cubicBezTo>
                    <a:pt x="807" y="1128"/>
                    <a:pt x="1024" y="2209"/>
                    <a:pt x="717" y="3253"/>
                  </a:cubicBezTo>
                  <a:cubicBezTo>
                    <a:pt x="680" y="3378"/>
                    <a:pt x="783" y="3460"/>
                    <a:pt x="884" y="3460"/>
                  </a:cubicBezTo>
                  <a:cubicBezTo>
                    <a:pt x="951" y="3460"/>
                    <a:pt x="1016" y="3424"/>
                    <a:pt x="1040" y="3343"/>
                  </a:cubicBezTo>
                  <a:cubicBezTo>
                    <a:pt x="1382" y="2179"/>
                    <a:pt x="1121" y="981"/>
                    <a:pt x="342" y="57"/>
                  </a:cubicBezTo>
                  <a:cubicBezTo>
                    <a:pt x="309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0" name="Google Shape;11890;p22"/>
            <p:cNvSpPr/>
            <p:nvPr/>
          </p:nvSpPr>
          <p:spPr>
            <a:xfrm>
              <a:off x="4759125" y="3005925"/>
              <a:ext cx="32250" cy="37600"/>
            </a:xfrm>
            <a:custGeom>
              <a:avLst/>
              <a:gdLst/>
              <a:ahLst/>
              <a:cxnLst/>
              <a:rect l="l" t="t" r="r" b="b"/>
              <a:pathLst>
                <a:path w="1290" h="1504" extrusionOk="0">
                  <a:moveTo>
                    <a:pt x="792" y="0"/>
                  </a:moveTo>
                  <a:cubicBezTo>
                    <a:pt x="765" y="0"/>
                    <a:pt x="738" y="8"/>
                    <a:pt x="714" y="25"/>
                  </a:cubicBezTo>
                  <a:lnTo>
                    <a:pt x="142" y="445"/>
                  </a:lnTo>
                  <a:cubicBezTo>
                    <a:pt x="1" y="550"/>
                    <a:pt x="90" y="766"/>
                    <a:pt x="224" y="766"/>
                  </a:cubicBezTo>
                  <a:cubicBezTo>
                    <a:pt x="251" y="766"/>
                    <a:pt x="281" y="756"/>
                    <a:pt x="311" y="735"/>
                  </a:cubicBezTo>
                  <a:lnTo>
                    <a:pt x="698" y="451"/>
                  </a:lnTo>
                  <a:lnTo>
                    <a:pt x="698" y="451"/>
                  </a:lnTo>
                  <a:lnTo>
                    <a:pt x="935" y="1384"/>
                  </a:lnTo>
                  <a:cubicBezTo>
                    <a:pt x="956" y="1468"/>
                    <a:pt x="1020" y="1504"/>
                    <a:pt x="1086" y="1504"/>
                  </a:cubicBezTo>
                  <a:cubicBezTo>
                    <a:pt x="1186" y="1504"/>
                    <a:pt x="1289" y="1422"/>
                    <a:pt x="1257" y="1296"/>
                  </a:cubicBezTo>
                  <a:cubicBezTo>
                    <a:pt x="1158" y="905"/>
                    <a:pt x="1059" y="516"/>
                    <a:pt x="960" y="126"/>
                  </a:cubicBezTo>
                  <a:cubicBezTo>
                    <a:pt x="942" y="56"/>
                    <a:pt x="866" y="0"/>
                    <a:pt x="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1" name="Google Shape;11891;p22"/>
            <p:cNvSpPr/>
            <p:nvPr/>
          </p:nvSpPr>
          <p:spPr>
            <a:xfrm>
              <a:off x="4821925" y="3026575"/>
              <a:ext cx="35750" cy="70650"/>
            </a:xfrm>
            <a:custGeom>
              <a:avLst/>
              <a:gdLst/>
              <a:ahLst/>
              <a:cxnLst/>
              <a:rect l="l" t="t" r="r" b="b"/>
              <a:pathLst>
                <a:path w="1430" h="2826" extrusionOk="0">
                  <a:moveTo>
                    <a:pt x="1000" y="0"/>
                  </a:moveTo>
                  <a:cubicBezTo>
                    <a:pt x="568" y="0"/>
                    <a:pt x="203" y="444"/>
                    <a:pt x="74" y="844"/>
                  </a:cubicBezTo>
                  <a:cubicBezTo>
                    <a:pt x="0" y="1068"/>
                    <a:pt x="17" y="1262"/>
                    <a:pt x="190" y="1429"/>
                  </a:cubicBezTo>
                  <a:cubicBezTo>
                    <a:pt x="302" y="1539"/>
                    <a:pt x="458" y="1587"/>
                    <a:pt x="577" y="1689"/>
                  </a:cubicBezTo>
                  <a:cubicBezTo>
                    <a:pt x="780" y="1861"/>
                    <a:pt x="867" y="1995"/>
                    <a:pt x="775" y="2252"/>
                  </a:cubicBezTo>
                  <a:cubicBezTo>
                    <a:pt x="731" y="2370"/>
                    <a:pt x="643" y="2507"/>
                    <a:pt x="520" y="2507"/>
                  </a:cubicBezTo>
                  <a:cubicBezTo>
                    <a:pt x="477" y="2507"/>
                    <a:pt x="430" y="2489"/>
                    <a:pt x="379" y="2448"/>
                  </a:cubicBezTo>
                  <a:cubicBezTo>
                    <a:pt x="344" y="2420"/>
                    <a:pt x="306" y="2408"/>
                    <a:pt x="269" y="2408"/>
                  </a:cubicBezTo>
                  <a:cubicBezTo>
                    <a:pt x="131" y="2408"/>
                    <a:pt x="10" y="2578"/>
                    <a:pt x="142" y="2685"/>
                  </a:cubicBezTo>
                  <a:cubicBezTo>
                    <a:pt x="262" y="2781"/>
                    <a:pt x="402" y="2826"/>
                    <a:pt x="541" y="2826"/>
                  </a:cubicBezTo>
                  <a:cubicBezTo>
                    <a:pt x="832" y="2826"/>
                    <a:pt x="1115" y="2629"/>
                    <a:pt x="1183" y="2305"/>
                  </a:cubicBezTo>
                  <a:cubicBezTo>
                    <a:pt x="1247" y="1994"/>
                    <a:pt x="1083" y="1684"/>
                    <a:pt x="858" y="1478"/>
                  </a:cubicBezTo>
                  <a:cubicBezTo>
                    <a:pt x="708" y="1342"/>
                    <a:pt x="377" y="1225"/>
                    <a:pt x="376" y="989"/>
                  </a:cubicBezTo>
                  <a:cubicBezTo>
                    <a:pt x="374" y="700"/>
                    <a:pt x="737" y="351"/>
                    <a:pt x="1037" y="351"/>
                  </a:cubicBezTo>
                  <a:cubicBezTo>
                    <a:pt x="1081" y="351"/>
                    <a:pt x="1124" y="359"/>
                    <a:pt x="1164" y="375"/>
                  </a:cubicBezTo>
                  <a:cubicBezTo>
                    <a:pt x="1187" y="385"/>
                    <a:pt x="1207" y="389"/>
                    <a:pt x="1226" y="389"/>
                  </a:cubicBezTo>
                  <a:cubicBezTo>
                    <a:pt x="1380" y="389"/>
                    <a:pt x="1429" y="124"/>
                    <a:pt x="1254" y="52"/>
                  </a:cubicBezTo>
                  <a:lnTo>
                    <a:pt x="1253" y="52"/>
                  </a:lnTo>
                  <a:cubicBezTo>
                    <a:pt x="1167" y="16"/>
                    <a:pt x="1082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2" name="Google Shape;11892;p22"/>
            <p:cNvSpPr/>
            <p:nvPr/>
          </p:nvSpPr>
          <p:spPr>
            <a:xfrm>
              <a:off x="4865350" y="3003425"/>
              <a:ext cx="29925" cy="41650"/>
            </a:xfrm>
            <a:custGeom>
              <a:avLst/>
              <a:gdLst/>
              <a:ahLst/>
              <a:cxnLst/>
              <a:rect l="l" t="t" r="r" b="b"/>
              <a:pathLst>
                <a:path w="1197" h="1666" extrusionOk="0">
                  <a:moveTo>
                    <a:pt x="757" y="0"/>
                  </a:moveTo>
                  <a:cubicBezTo>
                    <a:pt x="713" y="0"/>
                    <a:pt x="669" y="16"/>
                    <a:pt x="637" y="48"/>
                  </a:cubicBezTo>
                  <a:lnTo>
                    <a:pt x="118" y="562"/>
                  </a:lnTo>
                  <a:cubicBezTo>
                    <a:pt x="1" y="679"/>
                    <a:pt x="114" y="847"/>
                    <a:pt x="243" y="847"/>
                  </a:cubicBezTo>
                  <a:cubicBezTo>
                    <a:pt x="280" y="847"/>
                    <a:pt x="320" y="833"/>
                    <a:pt x="355" y="798"/>
                  </a:cubicBezTo>
                  <a:cubicBezTo>
                    <a:pt x="453" y="701"/>
                    <a:pt x="552" y="603"/>
                    <a:pt x="651" y="505"/>
                  </a:cubicBezTo>
                  <a:lnTo>
                    <a:pt x="651" y="505"/>
                  </a:lnTo>
                  <a:cubicBezTo>
                    <a:pt x="717" y="851"/>
                    <a:pt x="784" y="1198"/>
                    <a:pt x="851" y="1545"/>
                  </a:cubicBezTo>
                  <a:cubicBezTo>
                    <a:pt x="866" y="1629"/>
                    <a:pt x="927" y="1665"/>
                    <a:pt x="991" y="1665"/>
                  </a:cubicBezTo>
                  <a:cubicBezTo>
                    <a:pt x="1089" y="1665"/>
                    <a:pt x="1196" y="1582"/>
                    <a:pt x="1172" y="1455"/>
                  </a:cubicBezTo>
                  <a:cubicBezTo>
                    <a:pt x="1087" y="1010"/>
                    <a:pt x="1002" y="566"/>
                    <a:pt x="918" y="121"/>
                  </a:cubicBezTo>
                  <a:cubicBezTo>
                    <a:pt x="902" y="42"/>
                    <a:pt x="830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3" name="Google Shape;11893;p22"/>
            <p:cNvSpPr/>
            <p:nvPr/>
          </p:nvSpPr>
          <p:spPr>
            <a:xfrm>
              <a:off x="4929200" y="3028325"/>
              <a:ext cx="19950" cy="57225"/>
            </a:xfrm>
            <a:custGeom>
              <a:avLst/>
              <a:gdLst/>
              <a:ahLst/>
              <a:cxnLst/>
              <a:rect l="l" t="t" r="r" b="b"/>
              <a:pathLst>
                <a:path w="798" h="2289" extrusionOk="0">
                  <a:moveTo>
                    <a:pt x="205" y="0"/>
                  </a:moveTo>
                  <a:cubicBezTo>
                    <a:pt x="106" y="0"/>
                    <a:pt x="0" y="83"/>
                    <a:pt x="28" y="209"/>
                  </a:cubicBezTo>
                  <a:cubicBezTo>
                    <a:pt x="168" y="862"/>
                    <a:pt x="307" y="1515"/>
                    <a:pt x="447" y="2168"/>
                  </a:cubicBezTo>
                  <a:cubicBezTo>
                    <a:pt x="466" y="2252"/>
                    <a:pt x="528" y="2288"/>
                    <a:pt x="593" y="2288"/>
                  </a:cubicBezTo>
                  <a:cubicBezTo>
                    <a:pt x="692" y="2288"/>
                    <a:pt x="797" y="2206"/>
                    <a:pt x="771" y="2079"/>
                  </a:cubicBezTo>
                  <a:lnTo>
                    <a:pt x="351" y="121"/>
                  </a:ln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4" name="Google Shape;11894;p22"/>
            <p:cNvSpPr/>
            <p:nvPr/>
          </p:nvSpPr>
          <p:spPr>
            <a:xfrm>
              <a:off x="4920875" y="3052825"/>
              <a:ext cx="46875" cy="12975"/>
            </a:xfrm>
            <a:custGeom>
              <a:avLst/>
              <a:gdLst/>
              <a:ahLst/>
              <a:cxnLst/>
              <a:rect l="l" t="t" r="r" b="b"/>
              <a:pathLst>
                <a:path w="1875" h="519" extrusionOk="0">
                  <a:moveTo>
                    <a:pt x="1608" y="1"/>
                  </a:moveTo>
                  <a:cubicBezTo>
                    <a:pt x="1599" y="1"/>
                    <a:pt x="1590" y="1"/>
                    <a:pt x="1581" y="3"/>
                  </a:cubicBezTo>
                  <a:lnTo>
                    <a:pt x="205" y="193"/>
                  </a:lnTo>
                  <a:cubicBezTo>
                    <a:pt x="1" y="223"/>
                    <a:pt x="76" y="519"/>
                    <a:pt x="267" y="519"/>
                  </a:cubicBezTo>
                  <a:cubicBezTo>
                    <a:pt x="276" y="519"/>
                    <a:pt x="285" y="518"/>
                    <a:pt x="294" y="517"/>
                  </a:cubicBezTo>
                  <a:lnTo>
                    <a:pt x="1670" y="326"/>
                  </a:lnTo>
                  <a:cubicBezTo>
                    <a:pt x="1874" y="298"/>
                    <a:pt x="1799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5" name="Google Shape;11895;p22"/>
            <p:cNvSpPr/>
            <p:nvPr/>
          </p:nvSpPr>
          <p:spPr>
            <a:xfrm>
              <a:off x="4983425" y="3015775"/>
              <a:ext cx="39525" cy="75050"/>
            </a:xfrm>
            <a:custGeom>
              <a:avLst/>
              <a:gdLst/>
              <a:ahLst/>
              <a:cxnLst/>
              <a:rect l="l" t="t" r="r" b="b"/>
              <a:pathLst>
                <a:path w="1581" h="3002" extrusionOk="0">
                  <a:moveTo>
                    <a:pt x="1120" y="0"/>
                  </a:moveTo>
                  <a:cubicBezTo>
                    <a:pt x="571" y="0"/>
                    <a:pt x="226" y="579"/>
                    <a:pt x="86" y="1094"/>
                  </a:cubicBezTo>
                  <a:cubicBezTo>
                    <a:pt x="25" y="1325"/>
                    <a:pt x="1" y="1540"/>
                    <a:pt x="167" y="1732"/>
                  </a:cubicBezTo>
                  <a:cubicBezTo>
                    <a:pt x="249" y="1825"/>
                    <a:pt x="368" y="1880"/>
                    <a:pt x="478" y="1930"/>
                  </a:cubicBezTo>
                  <a:cubicBezTo>
                    <a:pt x="547" y="1962"/>
                    <a:pt x="620" y="1987"/>
                    <a:pt x="689" y="2017"/>
                  </a:cubicBezTo>
                  <a:cubicBezTo>
                    <a:pt x="736" y="2034"/>
                    <a:pt x="782" y="2054"/>
                    <a:pt x="824" y="2078"/>
                  </a:cubicBezTo>
                  <a:cubicBezTo>
                    <a:pt x="1029" y="2162"/>
                    <a:pt x="974" y="2339"/>
                    <a:pt x="661" y="2609"/>
                  </a:cubicBezTo>
                  <a:cubicBezTo>
                    <a:pt x="626" y="2580"/>
                    <a:pt x="588" y="2567"/>
                    <a:pt x="551" y="2567"/>
                  </a:cubicBezTo>
                  <a:cubicBezTo>
                    <a:pt x="413" y="2567"/>
                    <a:pt x="293" y="2736"/>
                    <a:pt x="423" y="2847"/>
                  </a:cubicBezTo>
                  <a:cubicBezTo>
                    <a:pt x="549" y="2953"/>
                    <a:pt x="695" y="3001"/>
                    <a:pt x="834" y="3001"/>
                  </a:cubicBezTo>
                  <a:cubicBezTo>
                    <a:pt x="1169" y="3001"/>
                    <a:pt x="1471" y="2723"/>
                    <a:pt x="1398" y="2308"/>
                  </a:cubicBezTo>
                  <a:cubicBezTo>
                    <a:pt x="1346" y="2022"/>
                    <a:pt x="1140" y="1857"/>
                    <a:pt x="891" y="1741"/>
                  </a:cubicBezTo>
                  <a:cubicBezTo>
                    <a:pt x="626" y="1616"/>
                    <a:pt x="412" y="1550"/>
                    <a:pt x="409" y="1184"/>
                  </a:cubicBezTo>
                  <a:cubicBezTo>
                    <a:pt x="405" y="809"/>
                    <a:pt x="772" y="345"/>
                    <a:pt x="1159" y="345"/>
                  </a:cubicBezTo>
                  <a:cubicBezTo>
                    <a:pt x="1208" y="345"/>
                    <a:pt x="1256" y="352"/>
                    <a:pt x="1305" y="368"/>
                  </a:cubicBezTo>
                  <a:cubicBezTo>
                    <a:pt x="1324" y="374"/>
                    <a:pt x="1342" y="377"/>
                    <a:pt x="1359" y="377"/>
                  </a:cubicBezTo>
                  <a:cubicBezTo>
                    <a:pt x="1525" y="377"/>
                    <a:pt x="1580" y="106"/>
                    <a:pt x="1395" y="45"/>
                  </a:cubicBezTo>
                  <a:lnTo>
                    <a:pt x="1395" y="45"/>
                  </a:lnTo>
                  <a:lnTo>
                    <a:pt x="1395" y="46"/>
                  </a:lnTo>
                  <a:cubicBezTo>
                    <a:pt x="1298" y="15"/>
                    <a:pt x="1206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6" name="Google Shape;11896;p22"/>
            <p:cNvSpPr/>
            <p:nvPr/>
          </p:nvSpPr>
          <p:spPr>
            <a:xfrm>
              <a:off x="5033450" y="3010925"/>
              <a:ext cx="35375" cy="36800"/>
            </a:xfrm>
            <a:custGeom>
              <a:avLst/>
              <a:gdLst/>
              <a:ahLst/>
              <a:cxnLst/>
              <a:rect l="l" t="t" r="r" b="b"/>
              <a:pathLst>
                <a:path w="1415" h="1472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16" y="336"/>
                  </a:lnTo>
                  <a:lnTo>
                    <a:pt x="743" y="360"/>
                  </a:lnTo>
                  <a:lnTo>
                    <a:pt x="743" y="360"/>
                  </a:lnTo>
                  <a:cubicBezTo>
                    <a:pt x="743" y="673"/>
                    <a:pt x="465" y="986"/>
                    <a:pt x="693" y="1294"/>
                  </a:cubicBezTo>
                  <a:cubicBezTo>
                    <a:pt x="775" y="1404"/>
                    <a:pt x="913" y="1472"/>
                    <a:pt x="1047" y="1472"/>
                  </a:cubicBezTo>
                  <a:cubicBezTo>
                    <a:pt x="1147" y="1472"/>
                    <a:pt x="1244" y="1434"/>
                    <a:pt x="1313" y="1348"/>
                  </a:cubicBezTo>
                  <a:cubicBezTo>
                    <a:pt x="1415" y="1222"/>
                    <a:pt x="1303" y="1053"/>
                    <a:pt x="1185" y="1053"/>
                  </a:cubicBezTo>
                  <a:cubicBezTo>
                    <a:pt x="1147" y="1053"/>
                    <a:pt x="1109" y="1070"/>
                    <a:pt x="1076" y="1111"/>
                  </a:cubicBezTo>
                  <a:cubicBezTo>
                    <a:pt x="1062" y="1129"/>
                    <a:pt x="1047" y="1136"/>
                    <a:pt x="1032" y="1136"/>
                  </a:cubicBezTo>
                  <a:cubicBezTo>
                    <a:pt x="994" y="1136"/>
                    <a:pt x="956" y="1088"/>
                    <a:pt x="942" y="1046"/>
                  </a:cubicBezTo>
                  <a:cubicBezTo>
                    <a:pt x="909" y="939"/>
                    <a:pt x="977" y="788"/>
                    <a:pt x="1009" y="689"/>
                  </a:cubicBezTo>
                  <a:cubicBezTo>
                    <a:pt x="1067" y="509"/>
                    <a:pt x="1099" y="341"/>
                    <a:pt x="1052" y="155"/>
                  </a:cubicBezTo>
                  <a:cubicBezTo>
                    <a:pt x="1031" y="82"/>
                    <a:pt x="965" y="33"/>
                    <a:pt x="890" y="31"/>
                  </a:cubicBezTo>
                  <a:lnTo>
                    <a:pt x="216" y="1"/>
                  </a:lnTo>
                  <a:cubicBezTo>
                    <a:pt x="213" y="1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7" name="Google Shape;11897;p22"/>
            <p:cNvSpPr/>
            <p:nvPr/>
          </p:nvSpPr>
          <p:spPr>
            <a:xfrm>
              <a:off x="5100475" y="3037925"/>
              <a:ext cx="48550" cy="54850"/>
            </a:xfrm>
            <a:custGeom>
              <a:avLst/>
              <a:gdLst/>
              <a:ahLst/>
              <a:cxnLst/>
              <a:rect l="l" t="t" r="r" b="b"/>
              <a:pathLst>
                <a:path w="1942" h="2194" extrusionOk="0">
                  <a:moveTo>
                    <a:pt x="235" y="1"/>
                  </a:moveTo>
                  <a:cubicBezTo>
                    <a:pt x="117" y="1"/>
                    <a:pt x="1" y="121"/>
                    <a:pt x="84" y="246"/>
                  </a:cubicBezTo>
                  <a:cubicBezTo>
                    <a:pt x="534" y="919"/>
                    <a:pt x="1037" y="1552"/>
                    <a:pt x="1593" y="2142"/>
                  </a:cubicBezTo>
                  <a:cubicBezTo>
                    <a:pt x="1627" y="2179"/>
                    <a:pt x="1666" y="2194"/>
                    <a:pt x="1703" y="2194"/>
                  </a:cubicBezTo>
                  <a:cubicBezTo>
                    <a:pt x="1829" y="2194"/>
                    <a:pt x="1942" y="2026"/>
                    <a:pt x="1829" y="1906"/>
                  </a:cubicBezTo>
                  <a:cubicBezTo>
                    <a:pt x="1294" y="1337"/>
                    <a:pt x="807" y="725"/>
                    <a:pt x="374" y="77"/>
                  </a:cubicBezTo>
                  <a:cubicBezTo>
                    <a:pt x="338" y="23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8" name="Google Shape;11898;p22"/>
            <p:cNvSpPr/>
            <p:nvPr/>
          </p:nvSpPr>
          <p:spPr>
            <a:xfrm>
              <a:off x="5100850" y="3045325"/>
              <a:ext cx="33825" cy="56725"/>
            </a:xfrm>
            <a:custGeom>
              <a:avLst/>
              <a:gdLst/>
              <a:ahLst/>
              <a:cxnLst/>
              <a:rect l="l" t="t" r="r" b="b"/>
              <a:pathLst>
                <a:path w="1353" h="2269" extrusionOk="0">
                  <a:moveTo>
                    <a:pt x="1117" y="0"/>
                  </a:moveTo>
                  <a:cubicBezTo>
                    <a:pt x="1066" y="0"/>
                    <a:pt x="1014" y="22"/>
                    <a:pt x="978" y="75"/>
                  </a:cubicBezTo>
                  <a:lnTo>
                    <a:pt x="978" y="77"/>
                  </a:lnTo>
                  <a:cubicBezTo>
                    <a:pt x="563" y="686"/>
                    <a:pt x="246" y="1355"/>
                    <a:pt x="37" y="2061"/>
                  </a:cubicBezTo>
                  <a:cubicBezTo>
                    <a:pt x="0" y="2187"/>
                    <a:pt x="103" y="2268"/>
                    <a:pt x="204" y="2268"/>
                  </a:cubicBezTo>
                  <a:cubicBezTo>
                    <a:pt x="271" y="2268"/>
                    <a:pt x="336" y="2233"/>
                    <a:pt x="360" y="2151"/>
                  </a:cubicBezTo>
                  <a:cubicBezTo>
                    <a:pt x="560" y="1471"/>
                    <a:pt x="867" y="829"/>
                    <a:pt x="1268" y="245"/>
                  </a:cubicBezTo>
                  <a:cubicBezTo>
                    <a:pt x="1352" y="120"/>
                    <a:pt x="1236" y="0"/>
                    <a:pt x="1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899" name="Google Shape;11899;p22"/>
            <p:cNvSpPr/>
            <p:nvPr/>
          </p:nvSpPr>
          <p:spPr>
            <a:xfrm>
              <a:off x="5151450" y="3035050"/>
              <a:ext cx="59250" cy="116050"/>
            </a:xfrm>
            <a:custGeom>
              <a:avLst/>
              <a:gdLst/>
              <a:ahLst/>
              <a:cxnLst/>
              <a:rect l="l" t="t" r="r" b="b"/>
              <a:pathLst>
                <a:path w="2370" h="4642" extrusionOk="0">
                  <a:moveTo>
                    <a:pt x="1751" y="0"/>
                  </a:moveTo>
                  <a:cubicBezTo>
                    <a:pt x="1669" y="0"/>
                    <a:pt x="1591" y="53"/>
                    <a:pt x="1592" y="161"/>
                  </a:cubicBezTo>
                  <a:lnTo>
                    <a:pt x="1590" y="161"/>
                  </a:lnTo>
                  <a:cubicBezTo>
                    <a:pt x="1590" y="169"/>
                    <a:pt x="1591" y="176"/>
                    <a:pt x="1592" y="183"/>
                  </a:cubicBezTo>
                  <a:lnTo>
                    <a:pt x="1592" y="183"/>
                  </a:lnTo>
                  <a:cubicBezTo>
                    <a:pt x="1592" y="473"/>
                    <a:pt x="1598" y="763"/>
                    <a:pt x="1610" y="1052"/>
                  </a:cubicBezTo>
                  <a:lnTo>
                    <a:pt x="1610" y="1052"/>
                  </a:lnTo>
                  <a:cubicBezTo>
                    <a:pt x="1577" y="1414"/>
                    <a:pt x="1461" y="1737"/>
                    <a:pt x="1146" y="1833"/>
                  </a:cubicBezTo>
                  <a:cubicBezTo>
                    <a:pt x="1064" y="1858"/>
                    <a:pt x="997" y="1871"/>
                    <a:pt x="941" y="1871"/>
                  </a:cubicBezTo>
                  <a:cubicBezTo>
                    <a:pt x="706" y="1871"/>
                    <a:pt x="667" y="1655"/>
                    <a:pt x="530" y="1292"/>
                  </a:cubicBezTo>
                  <a:cubicBezTo>
                    <a:pt x="438" y="1052"/>
                    <a:pt x="388" y="805"/>
                    <a:pt x="345" y="554"/>
                  </a:cubicBezTo>
                  <a:cubicBezTo>
                    <a:pt x="331" y="469"/>
                    <a:pt x="271" y="432"/>
                    <a:pt x="206" y="432"/>
                  </a:cubicBezTo>
                  <a:cubicBezTo>
                    <a:pt x="109" y="432"/>
                    <a:pt x="1" y="515"/>
                    <a:pt x="22" y="642"/>
                  </a:cubicBezTo>
                  <a:lnTo>
                    <a:pt x="23" y="642"/>
                  </a:lnTo>
                  <a:cubicBezTo>
                    <a:pt x="109" y="1147"/>
                    <a:pt x="429" y="2535"/>
                    <a:pt x="1125" y="2556"/>
                  </a:cubicBezTo>
                  <a:cubicBezTo>
                    <a:pt x="1131" y="2557"/>
                    <a:pt x="1138" y="2557"/>
                    <a:pt x="1144" y="2557"/>
                  </a:cubicBezTo>
                  <a:cubicBezTo>
                    <a:pt x="1391" y="2557"/>
                    <a:pt x="1563" y="2401"/>
                    <a:pt x="1683" y="2166"/>
                  </a:cubicBezTo>
                  <a:lnTo>
                    <a:pt x="1683" y="2166"/>
                  </a:lnTo>
                  <a:cubicBezTo>
                    <a:pt x="1755" y="2956"/>
                    <a:pt x="1868" y="3742"/>
                    <a:pt x="2022" y="4521"/>
                  </a:cubicBezTo>
                  <a:cubicBezTo>
                    <a:pt x="2038" y="4605"/>
                    <a:pt x="2099" y="4641"/>
                    <a:pt x="2164" y="4641"/>
                  </a:cubicBezTo>
                  <a:cubicBezTo>
                    <a:pt x="2263" y="4641"/>
                    <a:pt x="2369" y="4559"/>
                    <a:pt x="2344" y="4431"/>
                  </a:cubicBezTo>
                  <a:cubicBezTo>
                    <a:pt x="2113" y="3256"/>
                    <a:pt x="1977" y="2065"/>
                    <a:pt x="1937" y="868"/>
                  </a:cubicBezTo>
                  <a:lnTo>
                    <a:pt x="1937" y="868"/>
                  </a:lnTo>
                  <a:cubicBezTo>
                    <a:pt x="1947" y="572"/>
                    <a:pt x="1936" y="310"/>
                    <a:pt x="1926" y="161"/>
                  </a:cubicBezTo>
                  <a:cubicBezTo>
                    <a:pt x="1918" y="55"/>
                    <a:pt x="1833" y="0"/>
                    <a:pt x="1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0" name="Google Shape;11900;p22"/>
            <p:cNvSpPr/>
            <p:nvPr/>
          </p:nvSpPr>
          <p:spPr>
            <a:xfrm>
              <a:off x="5242425" y="3028650"/>
              <a:ext cx="10200" cy="57275"/>
            </a:xfrm>
            <a:custGeom>
              <a:avLst/>
              <a:gdLst/>
              <a:ahLst/>
              <a:cxnLst/>
              <a:rect l="l" t="t" r="r" b="b"/>
              <a:pathLst>
                <a:path w="408" h="2291" extrusionOk="0">
                  <a:moveTo>
                    <a:pt x="166" y="0"/>
                  </a:moveTo>
                  <a:cubicBezTo>
                    <a:pt x="82" y="0"/>
                    <a:pt x="0" y="54"/>
                    <a:pt x="4" y="161"/>
                  </a:cubicBezTo>
                  <a:cubicBezTo>
                    <a:pt x="26" y="817"/>
                    <a:pt x="47" y="1473"/>
                    <a:pt x="70" y="2129"/>
                  </a:cubicBezTo>
                  <a:cubicBezTo>
                    <a:pt x="73" y="2237"/>
                    <a:pt x="158" y="2290"/>
                    <a:pt x="242" y="2290"/>
                  </a:cubicBezTo>
                  <a:cubicBezTo>
                    <a:pt x="326" y="2290"/>
                    <a:pt x="408" y="2237"/>
                    <a:pt x="404" y="2129"/>
                  </a:cubicBezTo>
                  <a:cubicBezTo>
                    <a:pt x="382" y="1473"/>
                    <a:pt x="360" y="817"/>
                    <a:pt x="338" y="161"/>
                  </a:cubicBezTo>
                  <a:cubicBezTo>
                    <a:pt x="335" y="54"/>
                    <a:pt x="249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1" name="Google Shape;11901;p22"/>
            <p:cNvSpPr/>
            <p:nvPr/>
          </p:nvSpPr>
          <p:spPr>
            <a:xfrm>
              <a:off x="5236350" y="3053100"/>
              <a:ext cx="35400" cy="10350"/>
            </a:xfrm>
            <a:custGeom>
              <a:avLst/>
              <a:gdLst/>
              <a:ahLst/>
              <a:cxnLst/>
              <a:rect l="l" t="t" r="r" b="b"/>
              <a:pathLst>
                <a:path w="1416" h="414" extrusionOk="0">
                  <a:moveTo>
                    <a:pt x="1214" y="0"/>
                  </a:moveTo>
                  <a:cubicBezTo>
                    <a:pt x="1209" y="0"/>
                    <a:pt x="1204" y="0"/>
                    <a:pt x="1199" y="1"/>
                  </a:cubicBezTo>
                  <a:lnTo>
                    <a:pt x="215" y="77"/>
                  </a:lnTo>
                  <a:cubicBezTo>
                    <a:pt x="7" y="93"/>
                    <a:pt x="0" y="413"/>
                    <a:pt x="200" y="413"/>
                  </a:cubicBezTo>
                  <a:cubicBezTo>
                    <a:pt x="205" y="413"/>
                    <a:pt x="210" y="413"/>
                    <a:pt x="215" y="413"/>
                  </a:cubicBezTo>
                  <a:lnTo>
                    <a:pt x="1199" y="336"/>
                  </a:lnTo>
                  <a:cubicBezTo>
                    <a:pt x="1407" y="320"/>
                    <a:pt x="1415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2" name="Google Shape;11902;p22"/>
            <p:cNvSpPr/>
            <p:nvPr/>
          </p:nvSpPr>
          <p:spPr>
            <a:xfrm>
              <a:off x="5277850" y="3022550"/>
              <a:ext cx="64825" cy="63525"/>
            </a:xfrm>
            <a:custGeom>
              <a:avLst/>
              <a:gdLst/>
              <a:ahLst/>
              <a:cxnLst/>
              <a:rect l="l" t="t" r="r" b="b"/>
              <a:pathLst>
                <a:path w="2593" h="2541" extrusionOk="0">
                  <a:moveTo>
                    <a:pt x="1301" y="0"/>
                  </a:moveTo>
                  <a:cubicBezTo>
                    <a:pt x="593" y="0"/>
                    <a:pt x="0" y="764"/>
                    <a:pt x="325" y="1542"/>
                  </a:cubicBezTo>
                  <a:cubicBezTo>
                    <a:pt x="528" y="2030"/>
                    <a:pt x="1209" y="2540"/>
                    <a:pt x="1789" y="2540"/>
                  </a:cubicBezTo>
                  <a:cubicBezTo>
                    <a:pt x="2090" y="2540"/>
                    <a:pt x="2364" y="2403"/>
                    <a:pt x="2529" y="2054"/>
                  </a:cubicBezTo>
                  <a:cubicBezTo>
                    <a:pt x="2593" y="1921"/>
                    <a:pt x="2476" y="1799"/>
                    <a:pt x="2367" y="1799"/>
                  </a:cubicBezTo>
                  <a:cubicBezTo>
                    <a:pt x="2318" y="1799"/>
                    <a:pt x="2270" y="1824"/>
                    <a:pt x="2241" y="1885"/>
                  </a:cubicBezTo>
                  <a:cubicBezTo>
                    <a:pt x="2131" y="2116"/>
                    <a:pt x="1952" y="2206"/>
                    <a:pt x="1753" y="2206"/>
                  </a:cubicBezTo>
                  <a:cubicBezTo>
                    <a:pt x="1338" y="2206"/>
                    <a:pt x="833" y="1816"/>
                    <a:pt x="672" y="1502"/>
                  </a:cubicBezTo>
                  <a:cubicBezTo>
                    <a:pt x="517" y="1200"/>
                    <a:pt x="495" y="808"/>
                    <a:pt x="753" y="553"/>
                  </a:cubicBezTo>
                  <a:cubicBezTo>
                    <a:pt x="897" y="411"/>
                    <a:pt x="1084" y="345"/>
                    <a:pt x="1271" y="345"/>
                  </a:cubicBezTo>
                  <a:cubicBezTo>
                    <a:pt x="1449" y="345"/>
                    <a:pt x="1628" y="404"/>
                    <a:pt x="1775" y="512"/>
                  </a:cubicBezTo>
                  <a:cubicBezTo>
                    <a:pt x="1805" y="534"/>
                    <a:pt x="1835" y="544"/>
                    <a:pt x="1863" y="544"/>
                  </a:cubicBezTo>
                  <a:cubicBezTo>
                    <a:pt x="1996" y="544"/>
                    <a:pt x="2085" y="328"/>
                    <a:pt x="1943" y="224"/>
                  </a:cubicBezTo>
                  <a:cubicBezTo>
                    <a:pt x="1733" y="68"/>
                    <a:pt x="1512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3" name="Google Shape;11903;p22"/>
            <p:cNvSpPr/>
            <p:nvPr/>
          </p:nvSpPr>
          <p:spPr>
            <a:xfrm>
              <a:off x="3388600" y="2694650"/>
              <a:ext cx="195750" cy="465625"/>
            </a:xfrm>
            <a:custGeom>
              <a:avLst/>
              <a:gdLst/>
              <a:ahLst/>
              <a:cxnLst/>
              <a:rect l="l" t="t" r="r" b="b"/>
              <a:pathLst>
                <a:path w="7830" h="18625" extrusionOk="0">
                  <a:moveTo>
                    <a:pt x="7627" y="1"/>
                  </a:moveTo>
                  <a:cubicBezTo>
                    <a:pt x="7560" y="1"/>
                    <a:pt x="7493" y="35"/>
                    <a:pt x="7465" y="116"/>
                  </a:cubicBezTo>
                  <a:cubicBezTo>
                    <a:pt x="5296" y="6318"/>
                    <a:pt x="2829" y="12403"/>
                    <a:pt x="62" y="18369"/>
                  </a:cubicBezTo>
                  <a:cubicBezTo>
                    <a:pt x="0" y="18503"/>
                    <a:pt x="117" y="18625"/>
                    <a:pt x="226" y="18625"/>
                  </a:cubicBezTo>
                  <a:cubicBezTo>
                    <a:pt x="275" y="18625"/>
                    <a:pt x="323" y="18599"/>
                    <a:pt x="352" y="18538"/>
                  </a:cubicBezTo>
                  <a:lnTo>
                    <a:pt x="350" y="18538"/>
                  </a:lnTo>
                  <a:cubicBezTo>
                    <a:pt x="3127" y="12551"/>
                    <a:pt x="5605" y="6440"/>
                    <a:pt x="7787" y="204"/>
                  </a:cubicBezTo>
                  <a:cubicBezTo>
                    <a:pt x="7830" y="81"/>
                    <a:pt x="7729" y="1"/>
                    <a:pt x="76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4" name="Google Shape;11904;p22"/>
            <p:cNvSpPr/>
            <p:nvPr/>
          </p:nvSpPr>
          <p:spPr>
            <a:xfrm>
              <a:off x="3579275" y="2684725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8035" y="7980"/>
                    <a:pt x="16594" y="14983"/>
                    <a:pt x="25703" y="21220"/>
                  </a:cubicBezTo>
                  <a:cubicBezTo>
                    <a:pt x="25732" y="21241"/>
                    <a:pt x="25762" y="21250"/>
                    <a:pt x="25789" y="21250"/>
                  </a:cubicBezTo>
                  <a:cubicBezTo>
                    <a:pt x="25926" y="21250"/>
                    <a:pt x="26018" y="21031"/>
                    <a:pt x="25870" y="20930"/>
                  </a:cubicBezTo>
                  <a:cubicBezTo>
                    <a:pt x="16787" y="14710"/>
                    <a:pt x="8252" y="7724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5" name="Google Shape;11905;p22"/>
            <p:cNvSpPr/>
            <p:nvPr/>
          </p:nvSpPr>
          <p:spPr>
            <a:xfrm>
              <a:off x="3354150" y="3140450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8" y="1"/>
                  </a:moveTo>
                  <a:cubicBezTo>
                    <a:pt x="0" y="1"/>
                    <a:pt x="7" y="319"/>
                    <a:pt x="215" y="336"/>
                  </a:cubicBezTo>
                  <a:lnTo>
                    <a:pt x="35443" y="3289"/>
                  </a:lnTo>
                  <a:cubicBezTo>
                    <a:pt x="35448" y="3289"/>
                    <a:pt x="35453" y="3289"/>
                    <a:pt x="35458" y="3289"/>
                  </a:cubicBezTo>
                  <a:cubicBezTo>
                    <a:pt x="35656" y="3289"/>
                    <a:pt x="35651" y="2971"/>
                    <a:pt x="35443" y="2953"/>
                  </a:cubicBezTo>
                  <a:lnTo>
                    <a:pt x="215" y="2"/>
                  </a:lnTo>
                  <a:cubicBezTo>
                    <a:pt x="209" y="1"/>
                    <a:pt x="204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6" name="Google Shape;11906;p22"/>
            <p:cNvSpPr/>
            <p:nvPr/>
          </p:nvSpPr>
          <p:spPr>
            <a:xfrm>
              <a:off x="4089950" y="3121625"/>
              <a:ext cx="89675" cy="178325"/>
            </a:xfrm>
            <a:custGeom>
              <a:avLst/>
              <a:gdLst/>
              <a:ahLst/>
              <a:cxnLst/>
              <a:rect l="l" t="t" r="r" b="b"/>
              <a:pathLst>
                <a:path w="3587" h="7133" extrusionOk="0">
                  <a:moveTo>
                    <a:pt x="3358" y="1"/>
                  </a:moveTo>
                  <a:cubicBezTo>
                    <a:pt x="3330" y="1"/>
                    <a:pt x="3301" y="9"/>
                    <a:pt x="3271" y="30"/>
                  </a:cubicBezTo>
                  <a:cubicBezTo>
                    <a:pt x="1026" y="1584"/>
                    <a:pt x="1" y="4377"/>
                    <a:pt x="725" y="7015"/>
                  </a:cubicBezTo>
                  <a:cubicBezTo>
                    <a:pt x="748" y="7097"/>
                    <a:pt x="813" y="7133"/>
                    <a:pt x="879" y="7133"/>
                  </a:cubicBezTo>
                  <a:cubicBezTo>
                    <a:pt x="979" y="7133"/>
                    <a:pt x="1082" y="7051"/>
                    <a:pt x="1047" y="6926"/>
                  </a:cubicBezTo>
                  <a:cubicBezTo>
                    <a:pt x="365" y="4443"/>
                    <a:pt x="1319" y="1787"/>
                    <a:pt x="3441" y="320"/>
                  </a:cubicBezTo>
                  <a:cubicBezTo>
                    <a:pt x="3587" y="218"/>
                    <a:pt x="3495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7" name="Google Shape;11907;p22"/>
            <p:cNvSpPr/>
            <p:nvPr/>
          </p:nvSpPr>
          <p:spPr>
            <a:xfrm>
              <a:off x="3392500" y="3012150"/>
              <a:ext cx="154750" cy="278575"/>
            </a:xfrm>
            <a:custGeom>
              <a:avLst/>
              <a:gdLst/>
              <a:ahLst/>
              <a:cxnLst/>
              <a:rect l="l" t="t" r="r" b="b"/>
              <a:pathLst>
                <a:path w="6190" h="11143" extrusionOk="0">
                  <a:moveTo>
                    <a:pt x="264" y="0"/>
                  </a:moveTo>
                  <a:cubicBezTo>
                    <a:pt x="124" y="0"/>
                    <a:pt x="1" y="171"/>
                    <a:pt x="136" y="275"/>
                  </a:cubicBezTo>
                  <a:lnTo>
                    <a:pt x="136" y="277"/>
                  </a:lnTo>
                  <a:cubicBezTo>
                    <a:pt x="3363" y="2795"/>
                    <a:pt x="5829" y="6790"/>
                    <a:pt x="4179" y="10941"/>
                  </a:cubicBezTo>
                  <a:cubicBezTo>
                    <a:pt x="4131" y="11063"/>
                    <a:pt x="4230" y="11142"/>
                    <a:pt x="4334" y="11142"/>
                  </a:cubicBezTo>
                  <a:cubicBezTo>
                    <a:pt x="4401" y="11142"/>
                    <a:pt x="4470" y="11108"/>
                    <a:pt x="4501" y="11031"/>
                  </a:cubicBezTo>
                  <a:cubicBezTo>
                    <a:pt x="6189" y="6784"/>
                    <a:pt x="3684" y="2626"/>
                    <a:pt x="373" y="39"/>
                  </a:cubicBezTo>
                  <a:cubicBezTo>
                    <a:pt x="338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8" name="Google Shape;11908;p22"/>
            <p:cNvSpPr/>
            <p:nvPr/>
          </p:nvSpPr>
          <p:spPr>
            <a:xfrm>
              <a:off x="3467825" y="2738075"/>
              <a:ext cx="262300" cy="65150"/>
            </a:xfrm>
            <a:custGeom>
              <a:avLst/>
              <a:gdLst/>
              <a:ahLst/>
              <a:cxnLst/>
              <a:rect l="l" t="t" r="r" b="b"/>
              <a:pathLst>
                <a:path w="10492" h="2606" extrusionOk="0">
                  <a:moveTo>
                    <a:pt x="245" y="1"/>
                  </a:moveTo>
                  <a:cubicBezTo>
                    <a:pt x="116" y="1"/>
                    <a:pt x="0" y="169"/>
                    <a:pt x="119" y="286"/>
                  </a:cubicBezTo>
                  <a:cubicBezTo>
                    <a:pt x="1666" y="1814"/>
                    <a:pt x="3760" y="2606"/>
                    <a:pt x="5860" y="2606"/>
                  </a:cubicBezTo>
                  <a:cubicBezTo>
                    <a:pt x="7425" y="2606"/>
                    <a:pt x="8994" y="2166"/>
                    <a:pt x="10343" y="1264"/>
                  </a:cubicBezTo>
                  <a:cubicBezTo>
                    <a:pt x="10491" y="1164"/>
                    <a:pt x="10399" y="946"/>
                    <a:pt x="10261" y="946"/>
                  </a:cubicBezTo>
                  <a:cubicBezTo>
                    <a:pt x="10233" y="946"/>
                    <a:pt x="10203" y="955"/>
                    <a:pt x="10173" y="975"/>
                  </a:cubicBezTo>
                  <a:cubicBezTo>
                    <a:pt x="8872" y="1846"/>
                    <a:pt x="7359" y="2273"/>
                    <a:pt x="5851" y="2273"/>
                  </a:cubicBezTo>
                  <a:cubicBezTo>
                    <a:pt x="3842" y="2273"/>
                    <a:pt x="1841" y="1517"/>
                    <a:pt x="356" y="49"/>
                  </a:cubicBezTo>
                  <a:cubicBezTo>
                    <a:pt x="321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09" name="Google Shape;11909;p22"/>
            <p:cNvSpPr/>
            <p:nvPr/>
          </p:nvSpPr>
          <p:spPr>
            <a:xfrm>
              <a:off x="3606650" y="3061250"/>
              <a:ext cx="32350" cy="270025"/>
            </a:xfrm>
            <a:custGeom>
              <a:avLst/>
              <a:gdLst/>
              <a:ahLst/>
              <a:cxnLst/>
              <a:rect l="l" t="t" r="r" b="b"/>
              <a:pathLst>
                <a:path w="1294" h="10801" extrusionOk="0">
                  <a:moveTo>
                    <a:pt x="166" y="0"/>
                  </a:moveTo>
                  <a:cubicBezTo>
                    <a:pt x="82" y="0"/>
                    <a:pt x="1" y="54"/>
                    <a:pt x="6" y="161"/>
                  </a:cubicBezTo>
                  <a:cubicBezTo>
                    <a:pt x="110" y="2180"/>
                    <a:pt x="212" y="4198"/>
                    <a:pt x="314" y="6216"/>
                  </a:cubicBezTo>
                  <a:cubicBezTo>
                    <a:pt x="389" y="7692"/>
                    <a:pt x="244" y="9366"/>
                    <a:pt x="936" y="10717"/>
                  </a:cubicBezTo>
                  <a:cubicBezTo>
                    <a:pt x="967" y="10776"/>
                    <a:pt x="1015" y="10801"/>
                    <a:pt x="1065" y="10801"/>
                  </a:cubicBezTo>
                  <a:cubicBezTo>
                    <a:pt x="1176" y="10801"/>
                    <a:pt x="1293" y="10679"/>
                    <a:pt x="1225" y="10548"/>
                  </a:cubicBezTo>
                  <a:cubicBezTo>
                    <a:pt x="462" y="9061"/>
                    <a:pt x="688" y="6980"/>
                    <a:pt x="605" y="5351"/>
                  </a:cubicBezTo>
                  <a:cubicBezTo>
                    <a:pt x="517" y="3621"/>
                    <a:pt x="428" y="1891"/>
                    <a:pt x="341" y="161"/>
                  </a:cubicBezTo>
                  <a:cubicBezTo>
                    <a:pt x="336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0" name="Google Shape;11910;p22"/>
            <p:cNvSpPr/>
            <p:nvPr/>
          </p:nvSpPr>
          <p:spPr>
            <a:xfrm>
              <a:off x="3607750" y="3063250"/>
              <a:ext cx="259250" cy="13400"/>
            </a:xfrm>
            <a:custGeom>
              <a:avLst/>
              <a:gdLst/>
              <a:ahLst/>
              <a:cxnLst/>
              <a:rect l="l" t="t" r="r" b="b"/>
              <a:pathLst>
                <a:path w="10370" h="536" extrusionOk="0">
                  <a:moveTo>
                    <a:pt x="201" y="0"/>
                  </a:moveTo>
                  <a:cubicBezTo>
                    <a:pt x="0" y="0"/>
                    <a:pt x="6" y="320"/>
                    <a:pt x="215" y="336"/>
                  </a:cubicBezTo>
                  <a:cubicBezTo>
                    <a:pt x="1985" y="469"/>
                    <a:pt x="3760" y="536"/>
                    <a:pt x="5534" y="536"/>
                  </a:cubicBezTo>
                  <a:cubicBezTo>
                    <a:pt x="7075" y="536"/>
                    <a:pt x="8616" y="486"/>
                    <a:pt x="10155" y="385"/>
                  </a:cubicBezTo>
                  <a:cubicBezTo>
                    <a:pt x="10364" y="372"/>
                    <a:pt x="10370" y="49"/>
                    <a:pt x="10167" y="49"/>
                  </a:cubicBezTo>
                  <a:cubicBezTo>
                    <a:pt x="10163" y="49"/>
                    <a:pt x="10159" y="49"/>
                    <a:pt x="10155" y="49"/>
                  </a:cubicBezTo>
                  <a:cubicBezTo>
                    <a:pt x="8613" y="150"/>
                    <a:pt x="7069" y="201"/>
                    <a:pt x="5525" y="201"/>
                  </a:cubicBezTo>
                  <a:cubicBezTo>
                    <a:pt x="3754" y="201"/>
                    <a:pt x="1982" y="134"/>
                    <a:pt x="215" y="1"/>
                  </a:cubicBezTo>
                  <a:cubicBezTo>
                    <a:pt x="210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1" name="Google Shape;11911;p22"/>
            <p:cNvSpPr/>
            <p:nvPr/>
          </p:nvSpPr>
          <p:spPr>
            <a:xfrm>
              <a:off x="3856775" y="3068850"/>
              <a:ext cx="31125" cy="261725"/>
            </a:xfrm>
            <a:custGeom>
              <a:avLst/>
              <a:gdLst/>
              <a:ahLst/>
              <a:cxnLst/>
              <a:rect l="l" t="t" r="r" b="b"/>
              <a:pathLst>
                <a:path w="1245" h="10469" extrusionOk="0">
                  <a:moveTo>
                    <a:pt x="207" y="0"/>
                  </a:moveTo>
                  <a:cubicBezTo>
                    <a:pt x="110" y="0"/>
                    <a:pt x="1" y="83"/>
                    <a:pt x="18" y="210"/>
                  </a:cubicBezTo>
                  <a:cubicBezTo>
                    <a:pt x="490" y="3558"/>
                    <a:pt x="787" y="6928"/>
                    <a:pt x="906" y="10306"/>
                  </a:cubicBezTo>
                  <a:cubicBezTo>
                    <a:pt x="910" y="10414"/>
                    <a:pt x="996" y="10468"/>
                    <a:pt x="1080" y="10468"/>
                  </a:cubicBezTo>
                  <a:cubicBezTo>
                    <a:pt x="1163" y="10468"/>
                    <a:pt x="1245" y="10415"/>
                    <a:pt x="1240" y="10306"/>
                  </a:cubicBezTo>
                  <a:cubicBezTo>
                    <a:pt x="1118" y="6899"/>
                    <a:pt x="819" y="3499"/>
                    <a:pt x="342" y="121"/>
                  </a:cubicBezTo>
                  <a:cubicBezTo>
                    <a:pt x="329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2" name="Google Shape;11912;p22"/>
            <p:cNvSpPr/>
            <p:nvPr/>
          </p:nvSpPr>
          <p:spPr>
            <a:xfrm>
              <a:off x="3608200" y="3321275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0" y="0"/>
                    <a:pt x="6" y="323"/>
                    <a:pt x="215" y="335"/>
                  </a:cubicBezTo>
                  <a:cubicBezTo>
                    <a:pt x="2476" y="462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3"/>
                  </a:cubicBezTo>
                  <a:cubicBezTo>
                    <a:pt x="10786" y="466"/>
                    <a:pt x="10789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3" y="192"/>
                    <a:pt x="2469" y="128"/>
                    <a:pt x="215" y="0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3" name="Google Shape;11913;p22"/>
            <p:cNvSpPr/>
            <p:nvPr/>
          </p:nvSpPr>
          <p:spPr>
            <a:xfrm>
              <a:off x="3623800" y="3069325"/>
              <a:ext cx="231925" cy="120150"/>
            </a:xfrm>
            <a:custGeom>
              <a:avLst/>
              <a:gdLst/>
              <a:ahLst/>
              <a:cxnLst/>
              <a:rect l="l" t="t" r="r" b="b"/>
              <a:pathLst>
                <a:path w="9277" h="4806" extrusionOk="0">
                  <a:moveTo>
                    <a:pt x="7833" y="1"/>
                  </a:moveTo>
                  <a:cubicBezTo>
                    <a:pt x="7766" y="1"/>
                    <a:pt x="7704" y="36"/>
                    <a:pt x="7688" y="119"/>
                  </a:cubicBezTo>
                  <a:cubicBezTo>
                    <a:pt x="7490" y="1124"/>
                    <a:pt x="7444" y="2130"/>
                    <a:pt x="7450" y="3144"/>
                  </a:cubicBezTo>
                  <a:lnTo>
                    <a:pt x="7450" y="3144"/>
                  </a:lnTo>
                  <a:cubicBezTo>
                    <a:pt x="7236" y="2564"/>
                    <a:pt x="7021" y="1984"/>
                    <a:pt x="6805" y="1405"/>
                  </a:cubicBezTo>
                  <a:cubicBezTo>
                    <a:pt x="6631" y="941"/>
                    <a:pt x="6511" y="545"/>
                    <a:pt x="6082" y="267"/>
                  </a:cubicBezTo>
                  <a:cubicBezTo>
                    <a:pt x="6055" y="250"/>
                    <a:pt x="6027" y="242"/>
                    <a:pt x="6000" y="242"/>
                  </a:cubicBezTo>
                  <a:cubicBezTo>
                    <a:pt x="5913" y="242"/>
                    <a:pt x="5833" y="319"/>
                    <a:pt x="5830" y="412"/>
                  </a:cubicBezTo>
                  <a:cubicBezTo>
                    <a:pt x="5793" y="1413"/>
                    <a:pt x="5757" y="2414"/>
                    <a:pt x="5721" y="3415"/>
                  </a:cubicBezTo>
                  <a:lnTo>
                    <a:pt x="5721" y="3415"/>
                  </a:lnTo>
                  <a:cubicBezTo>
                    <a:pt x="5549" y="2690"/>
                    <a:pt x="5377" y="1965"/>
                    <a:pt x="5187" y="1246"/>
                  </a:cubicBezTo>
                  <a:cubicBezTo>
                    <a:pt x="5065" y="790"/>
                    <a:pt x="5043" y="394"/>
                    <a:pt x="4566" y="253"/>
                  </a:cubicBezTo>
                  <a:cubicBezTo>
                    <a:pt x="4551" y="250"/>
                    <a:pt x="4537" y="248"/>
                    <a:pt x="4523" y="248"/>
                  </a:cubicBezTo>
                  <a:cubicBezTo>
                    <a:pt x="4433" y="248"/>
                    <a:pt x="4355" y="320"/>
                    <a:pt x="4354" y="415"/>
                  </a:cubicBezTo>
                  <a:cubicBezTo>
                    <a:pt x="4368" y="1363"/>
                    <a:pt x="4364" y="2311"/>
                    <a:pt x="4341" y="3258"/>
                  </a:cubicBezTo>
                  <a:lnTo>
                    <a:pt x="4341" y="3258"/>
                  </a:lnTo>
                  <a:cubicBezTo>
                    <a:pt x="3962" y="2390"/>
                    <a:pt x="3989" y="1374"/>
                    <a:pt x="3512" y="525"/>
                  </a:cubicBezTo>
                  <a:cubicBezTo>
                    <a:pt x="3480" y="468"/>
                    <a:pt x="3428" y="443"/>
                    <a:pt x="3375" y="443"/>
                  </a:cubicBezTo>
                  <a:cubicBezTo>
                    <a:pt x="3289" y="443"/>
                    <a:pt x="3202" y="508"/>
                    <a:pt x="3201" y="609"/>
                  </a:cubicBezTo>
                  <a:cubicBezTo>
                    <a:pt x="3189" y="1243"/>
                    <a:pt x="3177" y="1877"/>
                    <a:pt x="3166" y="2512"/>
                  </a:cubicBezTo>
                  <a:lnTo>
                    <a:pt x="3166" y="2512"/>
                  </a:lnTo>
                  <a:cubicBezTo>
                    <a:pt x="2965" y="1796"/>
                    <a:pt x="2727" y="1090"/>
                    <a:pt x="2450" y="398"/>
                  </a:cubicBezTo>
                  <a:cubicBezTo>
                    <a:pt x="2418" y="319"/>
                    <a:pt x="2352" y="281"/>
                    <a:pt x="2287" y="281"/>
                  </a:cubicBezTo>
                  <a:cubicBezTo>
                    <a:pt x="2208" y="281"/>
                    <a:pt x="2131" y="337"/>
                    <a:pt x="2122" y="444"/>
                  </a:cubicBezTo>
                  <a:lnTo>
                    <a:pt x="1975" y="2045"/>
                  </a:lnTo>
                  <a:lnTo>
                    <a:pt x="1975" y="2045"/>
                  </a:lnTo>
                  <a:cubicBezTo>
                    <a:pt x="1858" y="1317"/>
                    <a:pt x="1693" y="579"/>
                    <a:pt x="1283" y="64"/>
                  </a:cubicBezTo>
                  <a:cubicBezTo>
                    <a:pt x="1256" y="30"/>
                    <a:pt x="1214" y="15"/>
                    <a:pt x="1171" y="15"/>
                  </a:cubicBezTo>
                  <a:cubicBezTo>
                    <a:pt x="1095" y="15"/>
                    <a:pt x="1015" y="62"/>
                    <a:pt x="1004" y="137"/>
                  </a:cubicBezTo>
                  <a:cubicBezTo>
                    <a:pt x="892" y="934"/>
                    <a:pt x="818" y="1735"/>
                    <a:pt x="782" y="2538"/>
                  </a:cubicBezTo>
                  <a:lnTo>
                    <a:pt x="782" y="2538"/>
                  </a:lnTo>
                  <a:cubicBezTo>
                    <a:pt x="593" y="1868"/>
                    <a:pt x="446" y="1188"/>
                    <a:pt x="342" y="499"/>
                  </a:cubicBezTo>
                  <a:cubicBezTo>
                    <a:pt x="329" y="414"/>
                    <a:pt x="270" y="378"/>
                    <a:pt x="206" y="378"/>
                  </a:cubicBezTo>
                  <a:cubicBezTo>
                    <a:pt x="109" y="378"/>
                    <a:pt x="1" y="461"/>
                    <a:pt x="20" y="587"/>
                  </a:cubicBezTo>
                  <a:lnTo>
                    <a:pt x="20" y="589"/>
                  </a:lnTo>
                  <a:cubicBezTo>
                    <a:pt x="174" y="1609"/>
                    <a:pt x="423" y="2613"/>
                    <a:pt x="764" y="3586"/>
                  </a:cubicBezTo>
                  <a:cubicBezTo>
                    <a:pt x="792" y="3665"/>
                    <a:pt x="862" y="3704"/>
                    <a:pt x="931" y="3704"/>
                  </a:cubicBezTo>
                  <a:cubicBezTo>
                    <a:pt x="1013" y="3704"/>
                    <a:pt x="1092" y="3649"/>
                    <a:pt x="1092" y="3542"/>
                  </a:cubicBezTo>
                  <a:cubicBezTo>
                    <a:pt x="1096" y="2580"/>
                    <a:pt x="1156" y="1618"/>
                    <a:pt x="1271" y="663"/>
                  </a:cubicBezTo>
                  <a:lnTo>
                    <a:pt x="1271" y="663"/>
                  </a:lnTo>
                  <a:cubicBezTo>
                    <a:pt x="1651" y="1453"/>
                    <a:pt x="1694" y="2628"/>
                    <a:pt x="1860" y="3408"/>
                  </a:cubicBezTo>
                  <a:cubicBezTo>
                    <a:pt x="1877" y="3492"/>
                    <a:pt x="1938" y="3529"/>
                    <a:pt x="2002" y="3529"/>
                  </a:cubicBezTo>
                  <a:cubicBezTo>
                    <a:pt x="2087" y="3529"/>
                    <a:pt x="2180" y="3465"/>
                    <a:pt x="2189" y="3364"/>
                  </a:cubicBezTo>
                  <a:lnTo>
                    <a:pt x="2388" y="1179"/>
                  </a:lnTo>
                  <a:lnTo>
                    <a:pt x="2388" y="1179"/>
                  </a:lnTo>
                  <a:cubicBezTo>
                    <a:pt x="2700" y="2048"/>
                    <a:pt x="2953" y="2937"/>
                    <a:pt x="3146" y="3840"/>
                  </a:cubicBezTo>
                  <a:cubicBezTo>
                    <a:pt x="3164" y="3923"/>
                    <a:pt x="3229" y="3960"/>
                    <a:pt x="3296" y="3960"/>
                  </a:cubicBezTo>
                  <a:cubicBezTo>
                    <a:pt x="3383" y="3960"/>
                    <a:pt x="3473" y="3899"/>
                    <a:pt x="3475" y="3795"/>
                  </a:cubicBezTo>
                  <a:lnTo>
                    <a:pt x="3517" y="1421"/>
                  </a:lnTo>
                  <a:lnTo>
                    <a:pt x="3517" y="1421"/>
                  </a:lnTo>
                  <a:cubicBezTo>
                    <a:pt x="3768" y="2275"/>
                    <a:pt x="3791" y="3193"/>
                    <a:pt x="4346" y="3943"/>
                  </a:cubicBezTo>
                  <a:cubicBezTo>
                    <a:pt x="4384" y="3995"/>
                    <a:pt x="4441" y="4021"/>
                    <a:pt x="4496" y="4021"/>
                  </a:cubicBezTo>
                  <a:cubicBezTo>
                    <a:pt x="4578" y="4021"/>
                    <a:pt x="4655" y="3965"/>
                    <a:pt x="4657" y="3859"/>
                  </a:cubicBezTo>
                  <a:cubicBezTo>
                    <a:pt x="4676" y="3286"/>
                    <a:pt x="4689" y="2712"/>
                    <a:pt x="4694" y="2137"/>
                  </a:cubicBezTo>
                  <a:cubicBezTo>
                    <a:pt x="4697" y="1853"/>
                    <a:pt x="4673" y="1559"/>
                    <a:pt x="4695" y="1275"/>
                  </a:cubicBezTo>
                  <a:cubicBezTo>
                    <a:pt x="4713" y="1075"/>
                    <a:pt x="4675" y="896"/>
                    <a:pt x="4693" y="896"/>
                  </a:cubicBezTo>
                  <a:cubicBezTo>
                    <a:pt x="4704" y="896"/>
                    <a:pt x="4735" y="961"/>
                    <a:pt x="4810" y="1126"/>
                  </a:cubicBezTo>
                  <a:cubicBezTo>
                    <a:pt x="5287" y="2169"/>
                    <a:pt x="5408" y="3570"/>
                    <a:pt x="5679" y="4686"/>
                  </a:cubicBezTo>
                  <a:cubicBezTo>
                    <a:pt x="5699" y="4769"/>
                    <a:pt x="5764" y="4806"/>
                    <a:pt x="5831" y="4806"/>
                  </a:cubicBezTo>
                  <a:cubicBezTo>
                    <a:pt x="5916" y="4806"/>
                    <a:pt x="6005" y="4745"/>
                    <a:pt x="6009" y="4642"/>
                  </a:cubicBezTo>
                  <a:cubicBezTo>
                    <a:pt x="6055" y="3352"/>
                    <a:pt x="6102" y="2062"/>
                    <a:pt x="6150" y="773"/>
                  </a:cubicBezTo>
                  <a:lnTo>
                    <a:pt x="6150" y="773"/>
                  </a:lnTo>
                  <a:cubicBezTo>
                    <a:pt x="6510" y="1214"/>
                    <a:pt x="6657" y="1969"/>
                    <a:pt x="6834" y="2450"/>
                  </a:cubicBezTo>
                  <a:cubicBezTo>
                    <a:pt x="7048" y="3023"/>
                    <a:pt x="7260" y="3595"/>
                    <a:pt x="7473" y="4169"/>
                  </a:cubicBezTo>
                  <a:cubicBezTo>
                    <a:pt x="7501" y="4247"/>
                    <a:pt x="7575" y="4286"/>
                    <a:pt x="7645" y="4286"/>
                  </a:cubicBezTo>
                  <a:cubicBezTo>
                    <a:pt x="7727" y="4286"/>
                    <a:pt x="7804" y="4233"/>
                    <a:pt x="7801" y="4125"/>
                  </a:cubicBezTo>
                  <a:cubicBezTo>
                    <a:pt x="7768" y="2944"/>
                    <a:pt x="7755" y="1778"/>
                    <a:pt x="7937" y="613"/>
                  </a:cubicBezTo>
                  <a:lnTo>
                    <a:pt x="7937" y="613"/>
                  </a:lnTo>
                  <a:cubicBezTo>
                    <a:pt x="8528" y="1698"/>
                    <a:pt x="8453" y="3032"/>
                    <a:pt x="8945" y="4172"/>
                  </a:cubicBezTo>
                  <a:cubicBezTo>
                    <a:pt x="8971" y="4231"/>
                    <a:pt x="9019" y="4256"/>
                    <a:pt x="9071" y="4256"/>
                  </a:cubicBezTo>
                  <a:cubicBezTo>
                    <a:pt x="9159" y="4256"/>
                    <a:pt x="9254" y="4184"/>
                    <a:pt x="9256" y="4088"/>
                  </a:cubicBezTo>
                  <a:cubicBezTo>
                    <a:pt x="9276" y="2984"/>
                    <a:pt x="9211" y="1879"/>
                    <a:pt x="9060" y="786"/>
                  </a:cubicBezTo>
                  <a:cubicBezTo>
                    <a:pt x="9048" y="701"/>
                    <a:pt x="8990" y="665"/>
                    <a:pt x="8926" y="665"/>
                  </a:cubicBezTo>
                  <a:cubicBezTo>
                    <a:pt x="8830" y="665"/>
                    <a:pt x="8720" y="748"/>
                    <a:pt x="8738" y="874"/>
                  </a:cubicBezTo>
                  <a:cubicBezTo>
                    <a:pt x="8832" y="1564"/>
                    <a:pt x="8890" y="2257"/>
                    <a:pt x="8914" y="2952"/>
                  </a:cubicBezTo>
                  <a:lnTo>
                    <a:pt x="8914" y="2952"/>
                  </a:lnTo>
                  <a:cubicBezTo>
                    <a:pt x="8699" y="1957"/>
                    <a:pt x="8628" y="930"/>
                    <a:pt x="7993" y="78"/>
                  </a:cubicBezTo>
                  <a:cubicBezTo>
                    <a:pt x="7957" y="30"/>
                    <a:pt x="7893" y="1"/>
                    <a:pt x="7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4" name="Google Shape;11914;p22"/>
            <p:cNvSpPr/>
            <p:nvPr/>
          </p:nvSpPr>
          <p:spPr>
            <a:xfrm>
              <a:off x="3707600" y="2984600"/>
              <a:ext cx="30775" cy="65650"/>
            </a:xfrm>
            <a:custGeom>
              <a:avLst/>
              <a:gdLst/>
              <a:ahLst/>
              <a:cxnLst/>
              <a:rect l="l" t="t" r="r" b="b"/>
              <a:pathLst>
                <a:path w="1231" h="2626" extrusionOk="0">
                  <a:moveTo>
                    <a:pt x="629" y="0"/>
                  </a:moveTo>
                  <a:cubicBezTo>
                    <a:pt x="521" y="0"/>
                    <a:pt x="404" y="122"/>
                    <a:pt x="465" y="256"/>
                  </a:cubicBezTo>
                  <a:lnTo>
                    <a:pt x="466" y="256"/>
                  </a:lnTo>
                  <a:cubicBezTo>
                    <a:pt x="755" y="885"/>
                    <a:pt x="866" y="1548"/>
                    <a:pt x="813" y="2229"/>
                  </a:cubicBezTo>
                  <a:lnTo>
                    <a:pt x="813" y="2229"/>
                  </a:lnTo>
                  <a:cubicBezTo>
                    <a:pt x="645" y="2156"/>
                    <a:pt x="490" y="2052"/>
                    <a:pt x="358" y="1922"/>
                  </a:cubicBezTo>
                  <a:cubicBezTo>
                    <a:pt x="323" y="1888"/>
                    <a:pt x="285" y="1874"/>
                    <a:pt x="247" y="1874"/>
                  </a:cubicBezTo>
                  <a:cubicBezTo>
                    <a:pt x="117" y="1874"/>
                    <a:pt x="1" y="2042"/>
                    <a:pt x="122" y="2158"/>
                  </a:cubicBezTo>
                  <a:cubicBezTo>
                    <a:pt x="343" y="2376"/>
                    <a:pt x="614" y="2535"/>
                    <a:pt x="913" y="2619"/>
                  </a:cubicBezTo>
                  <a:cubicBezTo>
                    <a:pt x="930" y="2624"/>
                    <a:pt x="946" y="2626"/>
                    <a:pt x="961" y="2626"/>
                  </a:cubicBezTo>
                  <a:cubicBezTo>
                    <a:pt x="1051" y="2626"/>
                    <a:pt x="1114" y="2547"/>
                    <a:pt x="1125" y="2457"/>
                  </a:cubicBezTo>
                  <a:cubicBezTo>
                    <a:pt x="1231" y="1635"/>
                    <a:pt x="1099" y="840"/>
                    <a:pt x="755" y="87"/>
                  </a:cubicBezTo>
                  <a:cubicBezTo>
                    <a:pt x="726" y="25"/>
                    <a:pt x="679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5" name="Google Shape;11915;p22"/>
            <p:cNvSpPr/>
            <p:nvPr/>
          </p:nvSpPr>
          <p:spPr>
            <a:xfrm>
              <a:off x="3709775" y="2956550"/>
              <a:ext cx="14200" cy="10750"/>
            </a:xfrm>
            <a:custGeom>
              <a:avLst/>
              <a:gdLst/>
              <a:ahLst/>
              <a:cxnLst/>
              <a:rect l="l" t="t" r="r" b="b"/>
              <a:pathLst>
                <a:path w="568" h="430" extrusionOk="0">
                  <a:moveTo>
                    <a:pt x="325" y="0"/>
                  </a:moveTo>
                  <a:cubicBezTo>
                    <a:pt x="287" y="0"/>
                    <a:pt x="248" y="15"/>
                    <a:pt x="213" y="49"/>
                  </a:cubicBezTo>
                  <a:cubicBezTo>
                    <a:pt x="181" y="81"/>
                    <a:pt x="149" y="112"/>
                    <a:pt x="118" y="144"/>
                  </a:cubicBezTo>
                  <a:cubicBezTo>
                    <a:pt x="1" y="262"/>
                    <a:pt x="115" y="430"/>
                    <a:pt x="243" y="430"/>
                  </a:cubicBezTo>
                  <a:cubicBezTo>
                    <a:pt x="281" y="430"/>
                    <a:pt x="320" y="415"/>
                    <a:pt x="355" y="380"/>
                  </a:cubicBezTo>
                  <a:cubicBezTo>
                    <a:pt x="387" y="348"/>
                    <a:pt x="417" y="318"/>
                    <a:pt x="449" y="286"/>
                  </a:cubicBezTo>
                  <a:cubicBezTo>
                    <a:pt x="567" y="168"/>
                    <a:pt x="45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6" name="Google Shape;11916;p22"/>
            <p:cNvSpPr/>
            <p:nvPr/>
          </p:nvSpPr>
          <p:spPr>
            <a:xfrm>
              <a:off x="3663075" y="2667950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0"/>
                  </a:moveTo>
                  <a:cubicBezTo>
                    <a:pt x="106" y="0"/>
                    <a:pt x="1" y="83"/>
                    <a:pt x="29" y="209"/>
                  </a:cubicBezTo>
                  <a:cubicBezTo>
                    <a:pt x="235" y="1120"/>
                    <a:pt x="380" y="2043"/>
                    <a:pt x="461" y="2973"/>
                  </a:cubicBezTo>
                  <a:cubicBezTo>
                    <a:pt x="470" y="3080"/>
                    <a:pt x="559" y="3133"/>
                    <a:pt x="643" y="3133"/>
                  </a:cubicBezTo>
                  <a:cubicBezTo>
                    <a:pt x="726" y="3133"/>
                    <a:pt x="804" y="3080"/>
                    <a:pt x="795" y="2973"/>
                  </a:cubicBezTo>
                  <a:cubicBezTo>
                    <a:pt x="713" y="2012"/>
                    <a:pt x="565" y="1060"/>
                    <a:pt x="353" y="121"/>
                  </a:cubicBez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7" name="Google Shape;11917;p22"/>
            <p:cNvSpPr/>
            <p:nvPr/>
          </p:nvSpPr>
          <p:spPr>
            <a:xfrm>
              <a:off x="3669475" y="2665000"/>
              <a:ext cx="41825" cy="52775"/>
            </a:xfrm>
            <a:custGeom>
              <a:avLst/>
              <a:gdLst/>
              <a:ahLst/>
              <a:cxnLst/>
              <a:rect l="l" t="t" r="r" b="b"/>
              <a:pathLst>
                <a:path w="1673" h="2111" extrusionOk="0">
                  <a:moveTo>
                    <a:pt x="1439" y="1"/>
                  </a:moveTo>
                  <a:cubicBezTo>
                    <a:pt x="1388" y="1"/>
                    <a:pt x="1336" y="23"/>
                    <a:pt x="1300" y="77"/>
                  </a:cubicBezTo>
                  <a:lnTo>
                    <a:pt x="86" y="1866"/>
                  </a:lnTo>
                  <a:cubicBezTo>
                    <a:pt x="1" y="1991"/>
                    <a:pt x="117" y="2111"/>
                    <a:pt x="236" y="2111"/>
                  </a:cubicBezTo>
                  <a:cubicBezTo>
                    <a:pt x="287" y="2111"/>
                    <a:pt x="338" y="2089"/>
                    <a:pt x="374" y="2036"/>
                  </a:cubicBezTo>
                  <a:lnTo>
                    <a:pt x="1589" y="245"/>
                  </a:lnTo>
                  <a:cubicBezTo>
                    <a:pt x="1673" y="120"/>
                    <a:pt x="1557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8" name="Google Shape;11918;p22"/>
            <p:cNvSpPr/>
            <p:nvPr/>
          </p:nvSpPr>
          <p:spPr>
            <a:xfrm>
              <a:off x="3672125" y="2707375"/>
              <a:ext cx="45175" cy="34075"/>
            </a:xfrm>
            <a:custGeom>
              <a:avLst/>
              <a:gdLst/>
              <a:ahLst/>
              <a:cxnLst/>
              <a:rect l="l" t="t" r="r" b="b"/>
              <a:pathLst>
                <a:path w="1807" h="1363" extrusionOk="0">
                  <a:moveTo>
                    <a:pt x="246" y="0"/>
                  </a:moveTo>
                  <a:cubicBezTo>
                    <a:pt x="99" y="0"/>
                    <a:pt x="1" y="221"/>
                    <a:pt x="160" y="312"/>
                  </a:cubicBezTo>
                  <a:cubicBezTo>
                    <a:pt x="638" y="580"/>
                    <a:pt x="1074" y="917"/>
                    <a:pt x="1454" y="1312"/>
                  </a:cubicBezTo>
                  <a:cubicBezTo>
                    <a:pt x="1488" y="1348"/>
                    <a:pt x="1527" y="1362"/>
                    <a:pt x="1565" y="1362"/>
                  </a:cubicBezTo>
                  <a:cubicBezTo>
                    <a:pt x="1692" y="1362"/>
                    <a:pt x="1806" y="1195"/>
                    <a:pt x="1690" y="1076"/>
                  </a:cubicBezTo>
                  <a:cubicBezTo>
                    <a:pt x="1290" y="661"/>
                    <a:pt x="831" y="306"/>
                    <a:pt x="329" y="23"/>
                  </a:cubicBezTo>
                  <a:cubicBezTo>
                    <a:pt x="301" y="7"/>
                    <a:pt x="273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19" name="Google Shape;11919;p22"/>
            <p:cNvSpPr/>
            <p:nvPr/>
          </p:nvSpPr>
          <p:spPr>
            <a:xfrm>
              <a:off x="3401875" y="3205500"/>
              <a:ext cx="47025" cy="42600"/>
            </a:xfrm>
            <a:custGeom>
              <a:avLst/>
              <a:gdLst/>
              <a:ahLst/>
              <a:cxnLst/>
              <a:rect l="l" t="t" r="r" b="b"/>
              <a:pathLst>
                <a:path w="1881" h="1704" extrusionOk="0">
                  <a:moveTo>
                    <a:pt x="895" y="376"/>
                  </a:moveTo>
                  <a:cubicBezTo>
                    <a:pt x="1040" y="376"/>
                    <a:pt x="1185" y="431"/>
                    <a:pt x="1284" y="545"/>
                  </a:cubicBezTo>
                  <a:cubicBezTo>
                    <a:pt x="1490" y="786"/>
                    <a:pt x="1360" y="1190"/>
                    <a:pt x="1093" y="1324"/>
                  </a:cubicBezTo>
                  <a:cubicBezTo>
                    <a:pt x="1032" y="1355"/>
                    <a:pt x="967" y="1370"/>
                    <a:pt x="902" y="1370"/>
                  </a:cubicBezTo>
                  <a:cubicBezTo>
                    <a:pt x="655" y="1370"/>
                    <a:pt x="408" y="1165"/>
                    <a:pt x="368" y="917"/>
                  </a:cubicBezTo>
                  <a:cubicBezTo>
                    <a:pt x="346" y="782"/>
                    <a:pt x="387" y="658"/>
                    <a:pt x="464" y="560"/>
                  </a:cubicBezTo>
                  <a:lnTo>
                    <a:pt x="464" y="560"/>
                  </a:lnTo>
                  <a:cubicBezTo>
                    <a:pt x="482" y="552"/>
                    <a:pt x="499" y="541"/>
                    <a:pt x="515" y="525"/>
                  </a:cubicBezTo>
                  <a:cubicBezTo>
                    <a:pt x="615" y="427"/>
                    <a:pt x="755" y="376"/>
                    <a:pt x="895" y="376"/>
                  </a:cubicBezTo>
                  <a:close/>
                  <a:moveTo>
                    <a:pt x="938" y="0"/>
                  </a:moveTo>
                  <a:cubicBezTo>
                    <a:pt x="460" y="0"/>
                    <a:pt x="0" y="380"/>
                    <a:pt x="28" y="893"/>
                  </a:cubicBezTo>
                  <a:cubicBezTo>
                    <a:pt x="52" y="1342"/>
                    <a:pt x="473" y="1703"/>
                    <a:pt x="907" y="1703"/>
                  </a:cubicBezTo>
                  <a:cubicBezTo>
                    <a:pt x="996" y="1703"/>
                    <a:pt x="1085" y="1688"/>
                    <a:pt x="1172" y="1655"/>
                  </a:cubicBezTo>
                  <a:cubicBezTo>
                    <a:pt x="1653" y="1474"/>
                    <a:pt x="1880" y="819"/>
                    <a:pt x="1586" y="391"/>
                  </a:cubicBezTo>
                  <a:cubicBezTo>
                    <a:pt x="1498" y="264"/>
                    <a:pt x="1379" y="172"/>
                    <a:pt x="1245" y="115"/>
                  </a:cubicBezTo>
                  <a:lnTo>
                    <a:pt x="1245" y="115"/>
                  </a:lnTo>
                  <a:cubicBezTo>
                    <a:pt x="1229" y="72"/>
                    <a:pt x="1194" y="37"/>
                    <a:pt x="1134" y="23"/>
                  </a:cubicBezTo>
                  <a:lnTo>
                    <a:pt x="1133" y="22"/>
                  </a:lnTo>
                  <a:cubicBezTo>
                    <a:pt x="1068" y="7"/>
                    <a:pt x="10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0" name="Google Shape;11920;p22"/>
            <p:cNvSpPr/>
            <p:nvPr/>
          </p:nvSpPr>
          <p:spPr>
            <a:xfrm>
              <a:off x="3396150" y="3217325"/>
              <a:ext cx="23750" cy="71650"/>
            </a:xfrm>
            <a:custGeom>
              <a:avLst/>
              <a:gdLst/>
              <a:ahLst/>
              <a:cxnLst/>
              <a:rect l="l" t="t" r="r" b="b"/>
              <a:pathLst>
                <a:path w="950" h="2866" extrusionOk="0">
                  <a:moveTo>
                    <a:pt x="205" y="1"/>
                  </a:moveTo>
                  <a:cubicBezTo>
                    <a:pt x="106" y="1"/>
                    <a:pt x="0" y="83"/>
                    <a:pt x="29" y="209"/>
                  </a:cubicBezTo>
                  <a:lnTo>
                    <a:pt x="599" y="2746"/>
                  </a:lnTo>
                  <a:cubicBezTo>
                    <a:pt x="618" y="2829"/>
                    <a:pt x="680" y="2865"/>
                    <a:pt x="745" y="2865"/>
                  </a:cubicBezTo>
                  <a:cubicBezTo>
                    <a:pt x="844" y="2865"/>
                    <a:pt x="949" y="2783"/>
                    <a:pt x="921" y="2656"/>
                  </a:cubicBezTo>
                  <a:cubicBezTo>
                    <a:pt x="732" y="1812"/>
                    <a:pt x="541" y="966"/>
                    <a:pt x="352" y="121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1" name="Google Shape;11921;p22"/>
            <p:cNvSpPr/>
            <p:nvPr/>
          </p:nvSpPr>
          <p:spPr>
            <a:xfrm>
              <a:off x="4209425" y="3125475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50" y="358"/>
                  </a:moveTo>
                  <a:cubicBezTo>
                    <a:pt x="1088" y="482"/>
                    <a:pt x="1310" y="659"/>
                    <a:pt x="1406" y="919"/>
                  </a:cubicBezTo>
                  <a:cubicBezTo>
                    <a:pt x="1513" y="1208"/>
                    <a:pt x="1387" y="1597"/>
                    <a:pt x="1066" y="1677"/>
                  </a:cubicBezTo>
                  <a:cubicBezTo>
                    <a:pt x="1021" y="1689"/>
                    <a:pt x="978" y="1694"/>
                    <a:pt x="937" y="1694"/>
                  </a:cubicBezTo>
                  <a:cubicBezTo>
                    <a:pt x="338" y="1694"/>
                    <a:pt x="178" y="535"/>
                    <a:pt x="850" y="358"/>
                  </a:cubicBezTo>
                  <a:close/>
                  <a:moveTo>
                    <a:pt x="1031" y="1"/>
                  </a:moveTo>
                  <a:cubicBezTo>
                    <a:pt x="986" y="1"/>
                    <a:pt x="941" y="4"/>
                    <a:pt x="897" y="10"/>
                  </a:cubicBezTo>
                  <a:lnTo>
                    <a:pt x="897" y="10"/>
                  </a:lnTo>
                  <a:cubicBezTo>
                    <a:pt x="879" y="4"/>
                    <a:pt x="861" y="1"/>
                    <a:pt x="843" y="1"/>
                  </a:cubicBezTo>
                  <a:cubicBezTo>
                    <a:pt x="796" y="1"/>
                    <a:pt x="754" y="21"/>
                    <a:pt x="722" y="51"/>
                  </a:cubicBezTo>
                  <a:lnTo>
                    <a:pt x="722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1" y="1356"/>
                    <a:pt x="346" y="1955"/>
                    <a:pt x="878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2"/>
                    <a:pt x="1776" y="1235"/>
                  </a:cubicBezTo>
                  <a:cubicBezTo>
                    <a:pt x="1822" y="821"/>
                    <a:pt x="1583" y="469"/>
                    <a:pt x="1267" y="228"/>
                  </a:cubicBezTo>
                  <a:lnTo>
                    <a:pt x="1267" y="228"/>
                  </a:lnTo>
                  <a:cubicBezTo>
                    <a:pt x="1289" y="135"/>
                    <a:pt x="1237" y="15"/>
                    <a:pt x="1111" y="4"/>
                  </a:cubicBezTo>
                  <a:cubicBezTo>
                    <a:pt x="1084" y="2"/>
                    <a:pt x="1058" y="1"/>
                    <a:pt x="1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2" name="Google Shape;11922;p22"/>
            <p:cNvSpPr/>
            <p:nvPr/>
          </p:nvSpPr>
          <p:spPr>
            <a:xfrm>
              <a:off x="3996275" y="2511500"/>
              <a:ext cx="79675" cy="84200"/>
            </a:xfrm>
            <a:custGeom>
              <a:avLst/>
              <a:gdLst/>
              <a:ahLst/>
              <a:cxnLst/>
              <a:rect l="l" t="t" r="r" b="b"/>
              <a:pathLst>
                <a:path w="3187" h="3368" extrusionOk="0">
                  <a:moveTo>
                    <a:pt x="1189" y="323"/>
                  </a:moveTo>
                  <a:cubicBezTo>
                    <a:pt x="1829" y="323"/>
                    <a:pt x="2328" y="1166"/>
                    <a:pt x="2386" y="1714"/>
                  </a:cubicBezTo>
                  <a:cubicBezTo>
                    <a:pt x="2454" y="2351"/>
                    <a:pt x="2072" y="3028"/>
                    <a:pt x="1430" y="3028"/>
                  </a:cubicBezTo>
                  <a:cubicBezTo>
                    <a:pt x="1354" y="3028"/>
                    <a:pt x="1275" y="3018"/>
                    <a:pt x="1193" y="2998"/>
                  </a:cubicBezTo>
                  <a:lnTo>
                    <a:pt x="1193" y="2998"/>
                  </a:lnTo>
                  <a:cubicBezTo>
                    <a:pt x="1193" y="2998"/>
                    <a:pt x="1193" y="2998"/>
                    <a:pt x="1193" y="2998"/>
                  </a:cubicBezTo>
                  <a:cubicBezTo>
                    <a:pt x="610" y="2757"/>
                    <a:pt x="401" y="2089"/>
                    <a:pt x="407" y="1513"/>
                  </a:cubicBezTo>
                  <a:cubicBezTo>
                    <a:pt x="410" y="1110"/>
                    <a:pt x="511" y="498"/>
                    <a:pt x="962" y="358"/>
                  </a:cubicBezTo>
                  <a:cubicBezTo>
                    <a:pt x="1039" y="334"/>
                    <a:pt x="1115" y="323"/>
                    <a:pt x="1189" y="323"/>
                  </a:cubicBezTo>
                  <a:close/>
                  <a:moveTo>
                    <a:pt x="1138" y="1"/>
                  </a:moveTo>
                  <a:cubicBezTo>
                    <a:pt x="473" y="1"/>
                    <a:pt x="153" y="652"/>
                    <a:pt x="88" y="1246"/>
                  </a:cubicBezTo>
                  <a:cubicBezTo>
                    <a:pt x="0" y="2052"/>
                    <a:pt x="278" y="2945"/>
                    <a:pt x="1053" y="3300"/>
                  </a:cubicBezTo>
                  <a:lnTo>
                    <a:pt x="1053" y="3300"/>
                  </a:lnTo>
                  <a:cubicBezTo>
                    <a:pt x="1065" y="3307"/>
                    <a:pt x="1079" y="3313"/>
                    <a:pt x="1094" y="3318"/>
                  </a:cubicBezTo>
                  <a:lnTo>
                    <a:pt x="1094" y="3318"/>
                  </a:lnTo>
                  <a:cubicBezTo>
                    <a:pt x="1098" y="3319"/>
                    <a:pt x="1101" y="3320"/>
                    <a:pt x="1104" y="3322"/>
                  </a:cubicBezTo>
                  <a:cubicBezTo>
                    <a:pt x="1126" y="3331"/>
                    <a:pt x="1146" y="3335"/>
                    <a:pt x="1165" y="3335"/>
                  </a:cubicBezTo>
                  <a:cubicBezTo>
                    <a:pt x="1166" y="3335"/>
                    <a:pt x="1168" y="3335"/>
                    <a:pt x="1169" y="3335"/>
                  </a:cubicBezTo>
                  <a:lnTo>
                    <a:pt x="1169" y="3335"/>
                  </a:lnTo>
                  <a:cubicBezTo>
                    <a:pt x="1278" y="3357"/>
                    <a:pt x="1381" y="3368"/>
                    <a:pt x="1478" y="3368"/>
                  </a:cubicBezTo>
                  <a:cubicBezTo>
                    <a:pt x="3187" y="3368"/>
                    <a:pt x="3064" y="108"/>
                    <a:pt x="1199" y="3"/>
                  </a:cubicBezTo>
                  <a:cubicBezTo>
                    <a:pt x="1178" y="1"/>
                    <a:pt x="1158" y="1"/>
                    <a:pt x="1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3" name="Google Shape;11923;p22"/>
            <p:cNvSpPr/>
            <p:nvPr/>
          </p:nvSpPr>
          <p:spPr>
            <a:xfrm>
              <a:off x="3989100" y="2465425"/>
              <a:ext cx="21475" cy="133225"/>
            </a:xfrm>
            <a:custGeom>
              <a:avLst/>
              <a:gdLst/>
              <a:ahLst/>
              <a:cxnLst/>
              <a:rect l="l" t="t" r="r" b="b"/>
              <a:pathLst>
                <a:path w="859" h="5329" extrusionOk="0">
                  <a:moveTo>
                    <a:pt x="235" y="0"/>
                  </a:moveTo>
                  <a:cubicBezTo>
                    <a:pt x="151" y="0"/>
                    <a:pt x="65" y="54"/>
                    <a:pt x="61" y="162"/>
                  </a:cubicBezTo>
                  <a:cubicBezTo>
                    <a:pt x="0" y="1856"/>
                    <a:pt x="150" y="3551"/>
                    <a:pt x="510" y="5209"/>
                  </a:cubicBezTo>
                  <a:cubicBezTo>
                    <a:pt x="527" y="5292"/>
                    <a:pt x="589" y="5328"/>
                    <a:pt x="654" y="5328"/>
                  </a:cubicBezTo>
                  <a:cubicBezTo>
                    <a:pt x="753" y="5328"/>
                    <a:pt x="859" y="5246"/>
                    <a:pt x="831" y="5119"/>
                  </a:cubicBezTo>
                  <a:cubicBezTo>
                    <a:pt x="481" y="3491"/>
                    <a:pt x="334" y="1826"/>
                    <a:pt x="397" y="162"/>
                  </a:cubicBezTo>
                  <a:cubicBezTo>
                    <a:pt x="401" y="54"/>
                    <a:pt x="319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4" name="Google Shape;11924;p22"/>
            <p:cNvSpPr/>
            <p:nvPr/>
          </p:nvSpPr>
          <p:spPr>
            <a:xfrm>
              <a:off x="4092325" y="2530075"/>
              <a:ext cx="48450" cy="10450"/>
            </a:xfrm>
            <a:custGeom>
              <a:avLst/>
              <a:gdLst/>
              <a:ahLst/>
              <a:cxnLst/>
              <a:rect l="l" t="t" r="r" b="b"/>
              <a:pathLst>
                <a:path w="1938" h="418" extrusionOk="0">
                  <a:moveTo>
                    <a:pt x="743" y="1"/>
                  </a:moveTo>
                  <a:cubicBezTo>
                    <a:pt x="566" y="1"/>
                    <a:pt x="390" y="9"/>
                    <a:pt x="214" y="27"/>
                  </a:cubicBezTo>
                  <a:cubicBezTo>
                    <a:pt x="8" y="48"/>
                    <a:pt x="1" y="362"/>
                    <a:pt x="195" y="362"/>
                  </a:cubicBezTo>
                  <a:cubicBezTo>
                    <a:pt x="201" y="362"/>
                    <a:pt x="207" y="362"/>
                    <a:pt x="214" y="361"/>
                  </a:cubicBezTo>
                  <a:cubicBezTo>
                    <a:pt x="389" y="343"/>
                    <a:pt x="564" y="334"/>
                    <a:pt x="739" y="334"/>
                  </a:cubicBezTo>
                  <a:cubicBezTo>
                    <a:pt x="1044" y="334"/>
                    <a:pt x="1348" y="361"/>
                    <a:pt x="1648" y="414"/>
                  </a:cubicBezTo>
                  <a:cubicBezTo>
                    <a:pt x="1660" y="416"/>
                    <a:pt x="1671" y="417"/>
                    <a:pt x="1682" y="417"/>
                  </a:cubicBezTo>
                  <a:cubicBezTo>
                    <a:pt x="1868" y="417"/>
                    <a:pt x="1938" y="128"/>
                    <a:pt x="1738" y="92"/>
                  </a:cubicBezTo>
                  <a:cubicBezTo>
                    <a:pt x="1410" y="32"/>
                    <a:pt x="1076" y="1"/>
                    <a:pt x="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5" name="Google Shape;11925;p22"/>
            <p:cNvSpPr/>
            <p:nvPr/>
          </p:nvSpPr>
          <p:spPr>
            <a:xfrm>
              <a:off x="4084100" y="2555575"/>
              <a:ext cx="48400" cy="10725"/>
            </a:xfrm>
            <a:custGeom>
              <a:avLst/>
              <a:gdLst/>
              <a:ahLst/>
              <a:cxnLst/>
              <a:rect l="l" t="t" r="r" b="b"/>
              <a:pathLst>
                <a:path w="1936" h="429" extrusionOk="0">
                  <a:moveTo>
                    <a:pt x="251" y="1"/>
                  </a:moveTo>
                  <a:cubicBezTo>
                    <a:pt x="68" y="1"/>
                    <a:pt x="1" y="288"/>
                    <a:pt x="200" y="326"/>
                  </a:cubicBezTo>
                  <a:cubicBezTo>
                    <a:pt x="541" y="394"/>
                    <a:pt x="887" y="428"/>
                    <a:pt x="1234" y="428"/>
                  </a:cubicBezTo>
                  <a:cubicBezTo>
                    <a:pt x="1397" y="428"/>
                    <a:pt x="1559" y="421"/>
                    <a:pt x="1721" y="406"/>
                  </a:cubicBezTo>
                  <a:cubicBezTo>
                    <a:pt x="1926" y="386"/>
                    <a:pt x="1935" y="71"/>
                    <a:pt x="1739" y="71"/>
                  </a:cubicBezTo>
                  <a:cubicBezTo>
                    <a:pt x="1733" y="71"/>
                    <a:pt x="1727" y="71"/>
                    <a:pt x="1721" y="72"/>
                  </a:cubicBezTo>
                  <a:cubicBezTo>
                    <a:pt x="1559" y="87"/>
                    <a:pt x="1397" y="95"/>
                    <a:pt x="1235" y="95"/>
                  </a:cubicBezTo>
                  <a:cubicBezTo>
                    <a:pt x="917" y="95"/>
                    <a:pt x="600" y="65"/>
                    <a:pt x="288" y="4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6" name="Google Shape;11926;p22"/>
            <p:cNvSpPr/>
            <p:nvPr/>
          </p:nvSpPr>
          <p:spPr>
            <a:xfrm>
              <a:off x="4156325" y="2498250"/>
              <a:ext cx="69650" cy="70600"/>
            </a:xfrm>
            <a:custGeom>
              <a:avLst/>
              <a:gdLst/>
              <a:ahLst/>
              <a:cxnLst/>
              <a:rect l="l" t="t" r="r" b="b"/>
              <a:pathLst>
                <a:path w="2786" h="2824" extrusionOk="0">
                  <a:moveTo>
                    <a:pt x="1038" y="0"/>
                  </a:moveTo>
                  <a:cubicBezTo>
                    <a:pt x="1011" y="0"/>
                    <a:pt x="984" y="2"/>
                    <a:pt x="956" y="5"/>
                  </a:cubicBezTo>
                  <a:cubicBezTo>
                    <a:pt x="531" y="54"/>
                    <a:pt x="273" y="449"/>
                    <a:pt x="76" y="787"/>
                  </a:cubicBezTo>
                  <a:cubicBezTo>
                    <a:pt x="0" y="916"/>
                    <a:pt x="116" y="1037"/>
                    <a:pt x="231" y="1037"/>
                  </a:cubicBezTo>
                  <a:cubicBezTo>
                    <a:pt x="281" y="1037"/>
                    <a:pt x="331" y="1014"/>
                    <a:pt x="365" y="957"/>
                  </a:cubicBezTo>
                  <a:lnTo>
                    <a:pt x="365" y="955"/>
                  </a:lnTo>
                  <a:cubicBezTo>
                    <a:pt x="535" y="662"/>
                    <a:pt x="677" y="398"/>
                    <a:pt x="1037" y="395"/>
                  </a:cubicBezTo>
                  <a:cubicBezTo>
                    <a:pt x="1041" y="395"/>
                    <a:pt x="1044" y="395"/>
                    <a:pt x="1047" y="395"/>
                  </a:cubicBezTo>
                  <a:cubicBezTo>
                    <a:pt x="1605" y="395"/>
                    <a:pt x="1637" y="1023"/>
                    <a:pt x="1422" y="1416"/>
                  </a:cubicBezTo>
                  <a:cubicBezTo>
                    <a:pt x="1162" y="1892"/>
                    <a:pt x="635" y="2169"/>
                    <a:pt x="220" y="2493"/>
                  </a:cubicBezTo>
                  <a:cubicBezTo>
                    <a:pt x="98" y="2587"/>
                    <a:pt x="206" y="2776"/>
                    <a:pt x="337" y="2779"/>
                  </a:cubicBezTo>
                  <a:lnTo>
                    <a:pt x="2570" y="2824"/>
                  </a:lnTo>
                  <a:cubicBezTo>
                    <a:pt x="2572" y="2824"/>
                    <a:pt x="2573" y="2824"/>
                    <a:pt x="2575" y="2824"/>
                  </a:cubicBezTo>
                  <a:cubicBezTo>
                    <a:pt x="2785" y="2824"/>
                    <a:pt x="2784" y="2493"/>
                    <a:pt x="2570" y="2488"/>
                  </a:cubicBezTo>
                  <a:lnTo>
                    <a:pt x="823" y="2454"/>
                  </a:lnTo>
                  <a:lnTo>
                    <a:pt x="823" y="2454"/>
                  </a:lnTo>
                  <a:cubicBezTo>
                    <a:pt x="1459" y="1970"/>
                    <a:pt x="2215" y="1313"/>
                    <a:pt x="1782" y="490"/>
                  </a:cubicBezTo>
                  <a:cubicBezTo>
                    <a:pt x="1635" y="211"/>
                    <a:pt x="1357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7" name="Google Shape;11927;p22"/>
            <p:cNvSpPr/>
            <p:nvPr/>
          </p:nvSpPr>
          <p:spPr>
            <a:xfrm>
              <a:off x="4214425" y="2525600"/>
              <a:ext cx="69025" cy="52075"/>
            </a:xfrm>
            <a:custGeom>
              <a:avLst/>
              <a:gdLst/>
              <a:ahLst/>
              <a:cxnLst/>
              <a:rect l="l" t="t" r="r" b="b"/>
              <a:pathLst>
                <a:path w="2761" h="2083" extrusionOk="0">
                  <a:moveTo>
                    <a:pt x="244" y="0"/>
                  </a:moveTo>
                  <a:cubicBezTo>
                    <a:pt x="96" y="0"/>
                    <a:pt x="0" y="222"/>
                    <a:pt x="158" y="313"/>
                  </a:cubicBezTo>
                  <a:cubicBezTo>
                    <a:pt x="979" y="786"/>
                    <a:pt x="1735" y="1365"/>
                    <a:pt x="2406" y="2033"/>
                  </a:cubicBezTo>
                  <a:cubicBezTo>
                    <a:pt x="2441" y="2068"/>
                    <a:pt x="2480" y="2083"/>
                    <a:pt x="2518" y="2083"/>
                  </a:cubicBezTo>
                  <a:cubicBezTo>
                    <a:pt x="2646" y="2083"/>
                    <a:pt x="2761" y="1915"/>
                    <a:pt x="2643" y="1797"/>
                  </a:cubicBezTo>
                  <a:cubicBezTo>
                    <a:pt x="1952" y="1107"/>
                    <a:pt x="1172" y="512"/>
                    <a:pt x="327" y="24"/>
                  </a:cubicBezTo>
                  <a:cubicBezTo>
                    <a:pt x="298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8" name="Google Shape;11928;p22"/>
            <p:cNvSpPr/>
            <p:nvPr/>
          </p:nvSpPr>
          <p:spPr>
            <a:xfrm>
              <a:off x="4225100" y="2525300"/>
              <a:ext cx="42650" cy="57850"/>
            </a:xfrm>
            <a:custGeom>
              <a:avLst/>
              <a:gdLst/>
              <a:ahLst/>
              <a:cxnLst/>
              <a:rect l="l" t="t" r="r" b="b"/>
              <a:pathLst>
                <a:path w="1706" h="2314" extrusionOk="0">
                  <a:moveTo>
                    <a:pt x="1475" y="0"/>
                  </a:moveTo>
                  <a:cubicBezTo>
                    <a:pt x="1437" y="0"/>
                    <a:pt x="1399" y="17"/>
                    <a:pt x="1366" y="58"/>
                  </a:cubicBezTo>
                  <a:cubicBezTo>
                    <a:pt x="863" y="677"/>
                    <a:pt x="426" y="1348"/>
                    <a:pt x="66" y="2061"/>
                  </a:cubicBezTo>
                  <a:cubicBezTo>
                    <a:pt x="0" y="2193"/>
                    <a:pt x="116" y="2314"/>
                    <a:pt x="226" y="2314"/>
                  </a:cubicBezTo>
                  <a:cubicBezTo>
                    <a:pt x="277" y="2314"/>
                    <a:pt x="326" y="2289"/>
                    <a:pt x="356" y="2228"/>
                  </a:cubicBezTo>
                  <a:cubicBezTo>
                    <a:pt x="701" y="1540"/>
                    <a:pt x="1119" y="892"/>
                    <a:pt x="1603" y="294"/>
                  </a:cubicBezTo>
                  <a:cubicBezTo>
                    <a:pt x="1706" y="168"/>
                    <a:pt x="1594" y="0"/>
                    <a:pt x="1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29" name="Google Shape;11929;p22"/>
            <p:cNvSpPr/>
            <p:nvPr/>
          </p:nvSpPr>
          <p:spPr>
            <a:xfrm>
              <a:off x="4308475" y="2512275"/>
              <a:ext cx="16800" cy="56650"/>
            </a:xfrm>
            <a:custGeom>
              <a:avLst/>
              <a:gdLst/>
              <a:ahLst/>
              <a:cxnLst/>
              <a:rect l="l" t="t" r="r" b="b"/>
              <a:pathLst>
                <a:path w="672" h="2266" extrusionOk="0"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20" y="824"/>
                    <a:pt x="321" y="1462"/>
                    <a:pt x="334" y="2104"/>
                  </a:cubicBezTo>
                  <a:cubicBezTo>
                    <a:pt x="337" y="2212"/>
                    <a:pt x="422" y="2265"/>
                    <a:pt x="505" y="2265"/>
                  </a:cubicBezTo>
                  <a:cubicBezTo>
                    <a:pt x="589" y="2265"/>
                    <a:pt x="672" y="2212"/>
                    <a:pt x="668" y="2104"/>
                  </a:cubicBezTo>
                  <a:cubicBezTo>
                    <a:pt x="655" y="1431"/>
                    <a:pt x="551" y="763"/>
                    <a:pt x="360" y="118"/>
                  </a:cubicBezTo>
                  <a:cubicBezTo>
                    <a:pt x="336" y="36"/>
                    <a:pt x="27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0" name="Google Shape;11930;p22"/>
            <p:cNvSpPr/>
            <p:nvPr/>
          </p:nvSpPr>
          <p:spPr>
            <a:xfrm>
              <a:off x="4297350" y="2535950"/>
              <a:ext cx="53100" cy="12100"/>
            </a:xfrm>
            <a:custGeom>
              <a:avLst/>
              <a:gdLst/>
              <a:ahLst/>
              <a:cxnLst/>
              <a:rect l="l" t="t" r="r" b="b"/>
              <a:pathLst>
                <a:path w="2124" h="484" extrusionOk="0">
                  <a:moveTo>
                    <a:pt x="1455" y="1"/>
                  </a:moveTo>
                  <a:cubicBezTo>
                    <a:pt x="1031" y="1"/>
                    <a:pt x="608" y="53"/>
                    <a:pt x="195" y="156"/>
                  </a:cubicBezTo>
                  <a:cubicBezTo>
                    <a:pt x="0" y="203"/>
                    <a:pt x="63" y="484"/>
                    <a:pt x="239" y="484"/>
                  </a:cubicBezTo>
                  <a:cubicBezTo>
                    <a:pt x="253" y="484"/>
                    <a:pt x="268" y="482"/>
                    <a:pt x="284" y="478"/>
                  </a:cubicBezTo>
                  <a:cubicBezTo>
                    <a:pt x="672" y="383"/>
                    <a:pt x="1070" y="335"/>
                    <a:pt x="1469" y="335"/>
                  </a:cubicBezTo>
                  <a:cubicBezTo>
                    <a:pt x="1616" y="335"/>
                    <a:pt x="1762" y="342"/>
                    <a:pt x="1908" y="355"/>
                  </a:cubicBezTo>
                  <a:cubicBezTo>
                    <a:pt x="1914" y="355"/>
                    <a:pt x="1920" y="356"/>
                    <a:pt x="1926" y="356"/>
                  </a:cubicBezTo>
                  <a:cubicBezTo>
                    <a:pt x="2123" y="356"/>
                    <a:pt x="2116" y="38"/>
                    <a:pt x="1908" y="21"/>
                  </a:cubicBezTo>
                  <a:cubicBezTo>
                    <a:pt x="1757" y="7"/>
                    <a:pt x="1606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1" name="Google Shape;11931;p22"/>
            <p:cNvSpPr/>
            <p:nvPr/>
          </p:nvSpPr>
          <p:spPr>
            <a:xfrm>
              <a:off x="4360575" y="2492200"/>
              <a:ext cx="50850" cy="100550"/>
            </a:xfrm>
            <a:custGeom>
              <a:avLst/>
              <a:gdLst/>
              <a:ahLst/>
              <a:cxnLst/>
              <a:rect l="l" t="t" r="r" b="b"/>
              <a:pathLst>
                <a:path w="2034" h="4022" extrusionOk="0">
                  <a:moveTo>
                    <a:pt x="1598" y="0"/>
                  </a:moveTo>
                  <a:cubicBezTo>
                    <a:pt x="1570" y="0"/>
                    <a:pt x="1541" y="8"/>
                    <a:pt x="1512" y="27"/>
                  </a:cubicBezTo>
                  <a:cubicBezTo>
                    <a:pt x="0" y="993"/>
                    <a:pt x="886" y="2816"/>
                    <a:pt x="1660" y="3946"/>
                  </a:cubicBezTo>
                  <a:cubicBezTo>
                    <a:pt x="1696" y="3999"/>
                    <a:pt x="1748" y="4021"/>
                    <a:pt x="1799" y="4021"/>
                  </a:cubicBezTo>
                  <a:cubicBezTo>
                    <a:pt x="1918" y="4021"/>
                    <a:pt x="2033" y="3903"/>
                    <a:pt x="1948" y="3778"/>
                  </a:cubicBezTo>
                  <a:cubicBezTo>
                    <a:pt x="1295" y="2823"/>
                    <a:pt x="334" y="1177"/>
                    <a:pt x="1681" y="317"/>
                  </a:cubicBezTo>
                  <a:cubicBezTo>
                    <a:pt x="1833" y="220"/>
                    <a:pt x="1740" y="0"/>
                    <a:pt x="15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2" name="Google Shape;11932;p22"/>
            <p:cNvSpPr/>
            <p:nvPr/>
          </p:nvSpPr>
          <p:spPr>
            <a:xfrm>
              <a:off x="4417875" y="2505750"/>
              <a:ext cx="73850" cy="83050"/>
            </a:xfrm>
            <a:custGeom>
              <a:avLst/>
              <a:gdLst/>
              <a:ahLst/>
              <a:cxnLst/>
              <a:rect l="l" t="t" r="r" b="b"/>
              <a:pathLst>
                <a:path w="2954" h="3322" extrusionOk="0">
                  <a:moveTo>
                    <a:pt x="204" y="0"/>
                  </a:moveTo>
                  <a:cubicBezTo>
                    <a:pt x="104" y="0"/>
                    <a:pt x="1" y="82"/>
                    <a:pt x="33" y="208"/>
                  </a:cubicBezTo>
                  <a:lnTo>
                    <a:pt x="36" y="208"/>
                  </a:lnTo>
                  <a:cubicBezTo>
                    <a:pt x="285" y="1157"/>
                    <a:pt x="579" y="2093"/>
                    <a:pt x="916" y="3014"/>
                  </a:cubicBezTo>
                  <a:lnTo>
                    <a:pt x="916" y="3014"/>
                  </a:lnTo>
                  <a:cubicBezTo>
                    <a:pt x="940" y="3093"/>
                    <a:pt x="968" y="3169"/>
                    <a:pt x="1000" y="3239"/>
                  </a:cubicBezTo>
                  <a:cubicBezTo>
                    <a:pt x="1026" y="3297"/>
                    <a:pt x="1076" y="3321"/>
                    <a:pt x="1130" y="3321"/>
                  </a:cubicBezTo>
                  <a:cubicBezTo>
                    <a:pt x="1235" y="3321"/>
                    <a:pt x="1349" y="3228"/>
                    <a:pt x="1305" y="3109"/>
                  </a:cubicBezTo>
                  <a:cubicBezTo>
                    <a:pt x="1276" y="3031"/>
                    <a:pt x="1247" y="2952"/>
                    <a:pt x="1218" y="2873"/>
                  </a:cubicBezTo>
                  <a:lnTo>
                    <a:pt x="1218" y="2873"/>
                  </a:lnTo>
                  <a:cubicBezTo>
                    <a:pt x="1067" y="2364"/>
                    <a:pt x="1070" y="1585"/>
                    <a:pt x="1517" y="1273"/>
                  </a:cubicBezTo>
                  <a:cubicBezTo>
                    <a:pt x="1606" y="1211"/>
                    <a:pt x="1688" y="1183"/>
                    <a:pt x="1765" y="1183"/>
                  </a:cubicBezTo>
                  <a:cubicBezTo>
                    <a:pt x="2342" y="1183"/>
                    <a:pt x="2585" y="2751"/>
                    <a:pt x="2609" y="3064"/>
                  </a:cubicBezTo>
                  <a:cubicBezTo>
                    <a:pt x="2618" y="3170"/>
                    <a:pt x="2706" y="3224"/>
                    <a:pt x="2790" y="3224"/>
                  </a:cubicBezTo>
                  <a:cubicBezTo>
                    <a:pt x="2874" y="3224"/>
                    <a:pt x="2953" y="3171"/>
                    <a:pt x="2945" y="3064"/>
                  </a:cubicBezTo>
                  <a:cubicBezTo>
                    <a:pt x="2904" y="2570"/>
                    <a:pt x="2586" y="720"/>
                    <a:pt x="1823" y="720"/>
                  </a:cubicBezTo>
                  <a:cubicBezTo>
                    <a:pt x="1750" y="720"/>
                    <a:pt x="1672" y="737"/>
                    <a:pt x="1590" y="774"/>
                  </a:cubicBezTo>
                  <a:cubicBezTo>
                    <a:pt x="1173" y="964"/>
                    <a:pt x="944" y="1369"/>
                    <a:pt x="855" y="1821"/>
                  </a:cubicBezTo>
                  <a:lnTo>
                    <a:pt x="855" y="1821"/>
                  </a:lnTo>
                  <a:cubicBezTo>
                    <a:pt x="673" y="1258"/>
                    <a:pt x="506" y="691"/>
                    <a:pt x="356" y="120"/>
                  </a:cubicBezTo>
                  <a:cubicBezTo>
                    <a:pt x="334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3" name="Google Shape;11933;p22"/>
            <p:cNvSpPr/>
            <p:nvPr/>
          </p:nvSpPr>
          <p:spPr>
            <a:xfrm>
              <a:off x="4485575" y="2504200"/>
              <a:ext cx="48450" cy="100475"/>
            </a:xfrm>
            <a:custGeom>
              <a:avLst/>
              <a:gdLst/>
              <a:ahLst/>
              <a:cxnLst/>
              <a:rect l="l" t="t" r="r" b="b"/>
              <a:pathLst>
                <a:path w="1938" h="4019" extrusionOk="0">
                  <a:moveTo>
                    <a:pt x="258" y="1"/>
                  </a:moveTo>
                  <a:cubicBezTo>
                    <a:pt x="121" y="1"/>
                    <a:pt x="0" y="170"/>
                    <a:pt x="132" y="278"/>
                  </a:cubicBezTo>
                  <a:cubicBezTo>
                    <a:pt x="1184" y="1147"/>
                    <a:pt x="1578" y="2522"/>
                    <a:pt x="1137" y="3814"/>
                  </a:cubicBezTo>
                  <a:cubicBezTo>
                    <a:pt x="1095" y="3937"/>
                    <a:pt x="1197" y="4019"/>
                    <a:pt x="1299" y="4019"/>
                  </a:cubicBezTo>
                  <a:cubicBezTo>
                    <a:pt x="1366" y="4019"/>
                    <a:pt x="1433" y="3984"/>
                    <a:pt x="1460" y="3904"/>
                  </a:cubicBezTo>
                  <a:cubicBezTo>
                    <a:pt x="1938" y="2514"/>
                    <a:pt x="1503" y="975"/>
                    <a:pt x="368" y="41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4" name="Google Shape;11934;p22"/>
            <p:cNvSpPr/>
            <p:nvPr/>
          </p:nvSpPr>
          <p:spPr>
            <a:xfrm>
              <a:off x="4550125" y="2494375"/>
              <a:ext cx="47175" cy="107050"/>
            </a:xfrm>
            <a:custGeom>
              <a:avLst/>
              <a:gdLst/>
              <a:ahLst/>
              <a:cxnLst/>
              <a:rect l="l" t="t" r="r" b="b"/>
              <a:pathLst>
                <a:path w="1887" h="4282" extrusionOk="0">
                  <a:moveTo>
                    <a:pt x="755" y="0"/>
                  </a:moveTo>
                  <a:cubicBezTo>
                    <a:pt x="100" y="0"/>
                    <a:pt x="0" y="1464"/>
                    <a:pt x="9" y="1923"/>
                  </a:cubicBezTo>
                  <a:cubicBezTo>
                    <a:pt x="28" y="2976"/>
                    <a:pt x="562" y="3963"/>
                    <a:pt x="1609" y="4274"/>
                  </a:cubicBezTo>
                  <a:cubicBezTo>
                    <a:pt x="1626" y="4279"/>
                    <a:pt x="1643" y="4281"/>
                    <a:pt x="1659" y="4281"/>
                  </a:cubicBezTo>
                  <a:cubicBezTo>
                    <a:pt x="1829" y="4281"/>
                    <a:pt x="1887" y="4008"/>
                    <a:pt x="1697" y="3950"/>
                  </a:cubicBezTo>
                  <a:cubicBezTo>
                    <a:pt x="1009" y="3748"/>
                    <a:pt x="579" y="3208"/>
                    <a:pt x="414" y="2518"/>
                  </a:cubicBezTo>
                  <a:cubicBezTo>
                    <a:pt x="387" y="2401"/>
                    <a:pt x="319" y="338"/>
                    <a:pt x="770" y="338"/>
                  </a:cubicBezTo>
                  <a:cubicBezTo>
                    <a:pt x="797" y="338"/>
                    <a:pt x="825" y="345"/>
                    <a:pt x="855" y="360"/>
                  </a:cubicBezTo>
                  <a:cubicBezTo>
                    <a:pt x="882" y="373"/>
                    <a:pt x="908" y="378"/>
                    <a:pt x="932" y="378"/>
                  </a:cubicBezTo>
                  <a:cubicBezTo>
                    <a:pt x="1087" y="378"/>
                    <a:pt x="1190" y="153"/>
                    <a:pt x="1023" y="71"/>
                  </a:cubicBezTo>
                  <a:cubicBezTo>
                    <a:pt x="925" y="22"/>
                    <a:pt x="835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5" name="Google Shape;11935;p22"/>
            <p:cNvSpPr/>
            <p:nvPr/>
          </p:nvSpPr>
          <p:spPr>
            <a:xfrm>
              <a:off x="4604625" y="2495900"/>
              <a:ext cx="75950" cy="93925"/>
            </a:xfrm>
            <a:custGeom>
              <a:avLst/>
              <a:gdLst/>
              <a:ahLst/>
              <a:cxnLst/>
              <a:rect l="l" t="t" r="r" b="b"/>
              <a:pathLst>
                <a:path w="3038" h="3757" extrusionOk="0">
                  <a:moveTo>
                    <a:pt x="1949" y="1"/>
                  </a:moveTo>
                  <a:cubicBezTo>
                    <a:pt x="1848" y="1"/>
                    <a:pt x="1750" y="80"/>
                    <a:pt x="1788" y="204"/>
                  </a:cubicBezTo>
                  <a:cubicBezTo>
                    <a:pt x="1788" y="204"/>
                    <a:pt x="1788" y="204"/>
                    <a:pt x="1788" y="204"/>
                  </a:cubicBezTo>
                  <a:lnTo>
                    <a:pt x="1788" y="204"/>
                  </a:lnTo>
                  <a:cubicBezTo>
                    <a:pt x="2019" y="939"/>
                    <a:pt x="2135" y="1699"/>
                    <a:pt x="2081" y="2469"/>
                  </a:cubicBezTo>
                  <a:cubicBezTo>
                    <a:pt x="2072" y="2596"/>
                    <a:pt x="2090" y="2965"/>
                    <a:pt x="2010" y="3050"/>
                  </a:cubicBezTo>
                  <a:lnTo>
                    <a:pt x="1236" y="3168"/>
                  </a:lnTo>
                  <a:lnTo>
                    <a:pt x="1012" y="2893"/>
                  </a:lnTo>
                  <a:cubicBezTo>
                    <a:pt x="726" y="2470"/>
                    <a:pt x="448" y="1233"/>
                    <a:pt x="1350" y="1233"/>
                  </a:cubicBezTo>
                  <a:cubicBezTo>
                    <a:pt x="1405" y="1233"/>
                    <a:pt x="1466" y="1237"/>
                    <a:pt x="1531" y="1247"/>
                  </a:cubicBezTo>
                  <a:cubicBezTo>
                    <a:pt x="1541" y="1249"/>
                    <a:pt x="1550" y="1250"/>
                    <a:pt x="1560" y="1250"/>
                  </a:cubicBezTo>
                  <a:cubicBezTo>
                    <a:pt x="1749" y="1250"/>
                    <a:pt x="1823" y="956"/>
                    <a:pt x="1619" y="924"/>
                  </a:cubicBezTo>
                  <a:cubicBezTo>
                    <a:pt x="1536" y="911"/>
                    <a:pt x="1457" y="905"/>
                    <a:pt x="1383" y="905"/>
                  </a:cubicBezTo>
                  <a:cubicBezTo>
                    <a:pt x="1" y="905"/>
                    <a:pt x="249" y="3034"/>
                    <a:pt x="1267" y="3606"/>
                  </a:cubicBezTo>
                  <a:cubicBezTo>
                    <a:pt x="1452" y="3710"/>
                    <a:pt x="1608" y="3757"/>
                    <a:pt x="1741" y="3757"/>
                  </a:cubicBezTo>
                  <a:cubicBezTo>
                    <a:pt x="2278" y="3757"/>
                    <a:pt x="2414" y="2988"/>
                    <a:pt x="2395" y="2149"/>
                  </a:cubicBezTo>
                  <a:lnTo>
                    <a:pt x="2395" y="2149"/>
                  </a:lnTo>
                  <a:cubicBezTo>
                    <a:pt x="2502" y="2548"/>
                    <a:pt x="2599" y="2950"/>
                    <a:pt x="2687" y="3354"/>
                  </a:cubicBezTo>
                  <a:cubicBezTo>
                    <a:pt x="2705" y="3437"/>
                    <a:pt x="2767" y="3473"/>
                    <a:pt x="2833" y="3473"/>
                  </a:cubicBezTo>
                  <a:cubicBezTo>
                    <a:pt x="2932" y="3473"/>
                    <a:pt x="3038" y="3391"/>
                    <a:pt x="3010" y="3264"/>
                  </a:cubicBezTo>
                  <a:cubicBezTo>
                    <a:pt x="2778" y="2196"/>
                    <a:pt x="2478" y="1145"/>
                    <a:pt x="2112" y="116"/>
                  </a:cubicBezTo>
                  <a:cubicBezTo>
                    <a:pt x="2083" y="36"/>
                    <a:pt x="2015" y="1"/>
                    <a:pt x="1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6" name="Google Shape;11936;p22"/>
            <p:cNvSpPr/>
            <p:nvPr/>
          </p:nvSpPr>
          <p:spPr>
            <a:xfrm>
              <a:off x="4680375" y="2486325"/>
              <a:ext cx="47375" cy="128875"/>
            </a:xfrm>
            <a:custGeom>
              <a:avLst/>
              <a:gdLst/>
              <a:ahLst/>
              <a:cxnLst/>
              <a:rect l="l" t="t" r="r" b="b"/>
              <a:pathLst>
                <a:path w="1895" h="5155" extrusionOk="0">
                  <a:moveTo>
                    <a:pt x="263" y="1"/>
                  </a:moveTo>
                  <a:cubicBezTo>
                    <a:pt x="123" y="1"/>
                    <a:pt x="0" y="171"/>
                    <a:pt x="134" y="276"/>
                  </a:cubicBezTo>
                  <a:cubicBezTo>
                    <a:pt x="870" y="852"/>
                    <a:pt x="1158" y="1669"/>
                    <a:pt x="1259" y="2573"/>
                  </a:cubicBezTo>
                  <a:cubicBezTo>
                    <a:pt x="1318" y="3105"/>
                    <a:pt x="1539" y="4545"/>
                    <a:pt x="964" y="4846"/>
                  </a:cubicBezTo>
                  <a:cubicBezTo>
                    <a:pt x="801" y="4931"/>
                    <a:pt x="901" y="5155"/>
                    <a:pt x="1052" y="5155"/>
                  </a:cubicBezTo>
                  <a:cubicBezTo>
                    <a:pt x="1078" y="5155"/>
                    <a:pt x="1105" y="5148"/>
                    <a:pt x="1132" y="5134"/>
                  </a:cubicBezTo>
                  <a:cubicBezTo>
                    <a:pt x="1895" y="4738"/>
                    <a:pt x="1666" y="3391"/>
                    <a:pt x="1605" y="2706"/>
                  </a:cubicBezTo>
                  <a:cubicBezTo>
                    <a:pt x="1515" y="1667"/>
                    <a:pt x="1217" y="701"/>
                    <a:pt x="371" y="39"/>
                  </a:cubicBezTo>
                  <a:cubicBezTo>
                    <a:pt x="336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7" name="Google Shape;11937;p22"/>
            <p:cNvSpPr/>
            <p:nvPr/>
          </p:nvSpPr>
          <p:spPr>
            <a:xfrm>
              <a:off x="4742725" y="2549825"/>
              <a:ext cx="63050" cy="10525"/>
            </a:xfrm>
            <a:custGeom>
              <a:avLst/>
              <a:gdLst/>
              <a:ahLst/>
              <a:cxnLst/>
              <a:rect l="l" t="t" r="r" b="b"/>
              <a:pathLst>
                <a:path w="2522" h="421" extrusionOk="0">
                  <a:moveTo>
                    <a:pt x="1007" y="1"/>
                  </a:moveTo>
                  <a:cubicBezTo>
                    <a:pt x="743" y="1"/>
                    <a:pt x="479" y="11"/>
                    <a:pt x="215" y="32"/>
                  </a:cubicBezTo>
                  <a:cubicBezTo>
                    <a:pt x="7" y="46"/>
                    <a:pt x="0" y="366"/>
                    <a:pt x="200" y="366"/>
                  </a:cubicBezTo>
                  <a:cubicBezTo>
                    <a:pt x="205" y="366"/>
                    <a:pt x="210" y="366"/>
                    <a:pt x="215" y="366"/>
                  </a:cubicBezTo>
                  <a:cubicBezTo>
                    <a:pt x="478" y="346"/>
                    <a:pt x="742" y="335"/>
                    <a:pt x="1006" y="335"/>
                  </a:cubicBezTo>
                  <a:cubicBezTo>
                    <a:pt x="1441" y="335"/>
                    <a:pt x="1876" y="363"/>
                    <a:pt x="2308" y="419"/>
                  </a:cubicBezTo>
                  <a:cubicBezTo>
                    <a:pt x="2317" y="420"/>
                    <a:pt x="2325" y="421"/>
                    <a:pt x="2332" y="421"/>
                  </a:cubicBezTo>
                  <a:cubicBezTo>
                    <a:pt x="2521" y="421"/>
                    <a:pt x="2512" y="110"/>
                    <a:pt x="2308" y="83"/>
                  </a:cubicBezTo>
                  <a:cubicBezTo>
                    <a:pt x="1876" y="28"/>
                    <a:pt x="1442" y="1"/>
                    <a:pt x="10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8" name="Google Shape;11938;p22"/>
            <p:cNvSpPr/>
            <p:nvPr/>
          </p:nvSpPr>
          <p:spPr>
            <a:xfrm>
              <a:off x="4763550" y="2522450"/>
              <a:ext cx="14275" cy="8425"/>
            </a:xfrm>
            <a:custGeom>
              <a:avLst/>
              <a:gdLst/>
              <a:ahLst/>
              <a:cxnLst/>
              <a:rect l="l" t="t" r="r" b="b"/>
              <a:pathLst>
                <a:path w="57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lnTo>
                    <a:pt x="354" y="336"/>
                  </a:lnTo>
                  <a:cubicBezTo>
                    <a:pt x="569" y="336"/>
                    <a:pt x="5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39" name="Google Shape;11939;p22"/>
            <p:cNvSpPr/>
            <p:nvPr/>
          </p:nvSpPr>
          <p:spPr>
            <a:xfrm>
              <a:off x="4773950" y="25815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0" y="1"/>
                    <a:pt x="0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0" name="Google Shape;11940;p22"/>
            <p:cNvSpPr/>
            <p:nvPr/>
          </p:nvSpPr>
          <p:spPr>
            <a:xfrm>
              <a:off x="4830475" y="2492500"/>
              <a:ext cx="59175" cy="86625"/>
            </a:xfrm>
            <a:custGeom>
              <a:avLst/>
              <a:gdLst/>
              <a:ahLst/>
              <a:cxnLst/>
              <a:rect l="l" t="t" r="r" b="b"/>
              <a:pathLst>
                <a:path w="2367" h="3465" extrusionOk="0">
                  <a:moveTo>
                    <a:pt x="1350" y="0"/>
                  </a:moveTo>
                  <a:cubicBezTo>
                    <a:pt x="1313" y="0"/>
                    <a:pt x="1274" y="13"/>
                    <a:pt x="1239" y="44"/>
                  </a:cubicBezTo>
                  <a:cubicBezTo>
                    <a:pt x="0" y="1130"/>
                    <a:pt x="482" y="3080"/>
                    <a:pt x="2082" y="3459"/>
                  </a:cubicBezTo>
                  <a:cubicBezTo>
                    <a:pt x="2097" y="3463"/>
                    <a:pt x="2111" y="3465"/>
                    <a:pt x="2124" y="3465"/>
                  </a:cubicBezTo>
                  <a:cubicBezTo>
                    <a:pt x="2302" y="3465"/>
                    <a:pt x="2367" y="3183"/>
                    <a:pt x="2171" y="3136"/>
                  </a:cubicBezTo>
                  <a:cubicBezTo>
                    <a:pt x="806" y="2813"/>
                    <a:pt x="423" y="1202"/>
                    <a:pt x="1475" y="281"/>
                  </a:cubicBezTo>
                  <a:cubicBezTo>
                    <a:pt x="1603" y="169"/>
                    <a:pt x="1485" y="0"/>
                    <a:pt x="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1" name="Google Shape;11941;p22"/>
            <p:cNvSpPr/>
            <p:nvPr/>
          </p:nvSpPr>
          <p:spPr>
            <a:xfrm>
              <a:off x="4901775" y="2516225"/>
              <a:ext cx="56550" cy="71925"/>
            </a:xfrm>
            <a:custGeom>
              <a:avLst/>
              <a:gdLst/>
              <a:ahLst/>
              <a:cxnLst/>
              <a:rect l="l" t="t" r="r" b="b"/>
              <a:pathLst>
                <a:path w="2262" h="2877" extrusionOk="0">
                  <a:moveTo>
                    <a:pt x="1155" y="1"/>
                  </a:moveTo>
                  <a:cubicBezTo>
                    <a:pt x="678" y="1"/>
                    <a:pt x="170" y="383"/>
                    <a:pt x="77" y="878"/>
                  </a:cubicBezTo>
                  <a:cubicBezTo>
                    <a:pt x="1" y="1283"/>
                    <a:pt x="239" y="1563"/>
                    <a:pt x="603" y="1699"/>
                  </a:cubicBezTo>
                  <a:cubicBezTo>
                    <a:pt x="852" y="1790"/>
                    <a:pt x="1111" y="1783"/>
                    <a:pt x="1363" y="1856"/>
                  </a:cubicBezTo>
                  <a:cubicBezTo>
                    <a:pt x="1465" y="1882"/>
                    <a:pt x="1564" y="1923"/>
                    <a:pt x="1654" y="1977"/>
                  </a:cubicBezTo>
                  <a:lnTo>
                    <a:pt x="1682" y="2472"/>
                  </a:lnTo>
                  <a:cubicBezTo>
                    <a:pt x="1633" y="2541"/>
                    <a:pt x="1557" y="2567"/>
                    <a:pt x="1468" y="2567"/>
                  </a:cubicBezTo>
                  <a:cubicBezTo>
                    <a:pt x="1233" y="2567"/>
                    <a:pt x="910" y="2385"/>
                    <a:pt x="785" y="2320"/>
                  </a:cubicBezTo>
                  <a:cubicBezTo>
                    <a:pt x="757" y="2306"/>
                    <a:pt x="731" y="2299"/>
                    <a:pt x="705" y="2299"/>
                  </a:cubicBezTo>
                  <a:cubicBezTo>
                    <a:pt x="553" y="2299"/>
                    <a:pt x="452" y="2523"/>
                    <a:pt x="615" y="2610"/>
                  </a:cubicBezTo>
                  <a:cubicBezTo>
                    <a:pt x="867" y="2740"/>
                    <a:pt x="1156" y="2876"/>
                    <a:pt x="1441" y="2876"/>
                  </a:cubicBezTo>
                  <a:cubicBezTo>
                    <a:pt x="1580" y="2876"/>
                    <a:pt x="1718" y="2844"/>
                    <a:pt x="1849" y="2762"/>
                  </a:cubicBezTo>
                  <a:cubicBezTo>
                    <a:pt x="2138" y="2584"/>
                    <a:pt x="2261" y="2231"/>
                    <a:pt x="2077" y="1932"/>
                  </a:cubicBezTo>
                  <a:cubicBezTo>
                    <a:pt x="1868" y="1592"/>
                    <a:pt x="1436" y="1528"/>
                    <a:pt x="1078" y="1467"/>
                  </a:cubicBezTo>
                  <a:cubicBezTo>
                    <a:pt x="664" y="1398"/>
                    <a:pt x="155" y="1132"/>
                    <a:pt x="554" y="639"/>
                  </a:cubicBezTo>
                  <a:cubicBezTo>
                    <a:pt x="687" y="476"/>
                    <a:pt x="937" y="326"/>
                    <a:pt x="1165" y="326"/>
                  </a:cubicBezTo>
                  <a:cubicBezTo>
                    <a:pt x="1295" y="326"/>
                    <a:pt x="1418" y="375"/>
                    <a:pt x="1508" y="498"/>
                  </a:cubicBezTo>
                  <a:cubicBezTo>
                    <a:pt x="1545" y="549"/>
                    <a:pt x="1597" y="570"/>
                    <a:pt x="1648" y="570"/>
                  </a:cubicBezTo>
                  <a:cubicBezTo>
                    <a:pt x="1770" y="570"/>
                    <a:pt x="1887" y="452"/>
                    <a:pt x="1798" y="329"/>
                  </a:cubicBezTo>
                  <a:cubicBezTo>
                    <a:pt x="1629" y="99"/>
                    <a:pt x="1396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2" name="Google Shape;11942;p22"/>
            <p:cNvSpPr/>
            <p:nvPr/>
          </p:nvSpPr>
          <p:spPr>
            <a:xfrm>
              <a:off x="4957775" y="2486275"/>
              <a:ext cx="39875" cy="50875"/>
            </a:xfrm>
            <a:custGeom>
              <a:avLst/>
              <a:gdLst/>
              <a:ahLst/>
              <a:cxnLst/>
              <a:rect l="l" t="t" r="r" b="b"/>
              <a:pathLst>
                <a:path w="1595" h="2035" extrusionOk="0">
                  <a:moveTo>
                    <a:pt x="755" y="0"/>
                  </a:moveTo>
                  <a:cubicBezTo>
                    <a:pt x="689" y="0"/>
                    <a:pt x="624" y="39"/>
                    <a:pt x="598" y="119"/>
                  </a:cubicBezTo>
                  <a:cubicBezTo>
                    <a:pt x="516" y="379"/>
                    <a:pt x="357" y="606"/>
                    <a:pt x="140" y="771"/>
                  </a:cubicBezTo>
                  <a:cubicBezTo>
                    <a:pt x="1" y="877"/>
                    <a:pt x="89" y="1093"/>
                    <a:pt x="221" y="1093"/>
                  </a:cubicBezTo>
                  <a:cubicBezTo>
                    <a:pt x="249" y="1093"/>
                    <a:pt x="279" y="1083"/>
                    <a:pt x="310" y="1060"/>
                  </a:cubicBezTo>
                  <a:lnTo>
                    <a:pt x="308" y="1060"/>
                  </a:lnTo>
                  <a:cubicBezTo>
                    <a:pt x="486" y="924"/>
                    <a:pt x="629" y="772"/>
                    <a:pt x="740" y="596"/>
                  </a:cubicBezTo>
                  <a:lnTo>
                    <a:pt x="740" y="596"/>
                  </a:lnTo>
                  <a:cubicBezTo>
                    <a:pt x="902" y="1037"/>
                    <a:pt x="1065" y="1479"/>
                    <a:pt x="1226" y="1921"/>
                  </a:cubicBezTo>
                  <a:cubicBezTo>
                    <a:pt x="1256" y="2000"/>
                    <a:pt x="1325" y="2034"/>
                    <a:pt x="1392" y="2034"/>
                  </a:cubicBezTo>
                  <a:cubicBezTo>
                    <a:pt x="1495" y="2034"/>
                    <a:pt x="1595" y="1955"/>
                    <a:pt x="1550" y="1832"/>
                  </a:cubicBezTo>
                  <a:lnTo>
                    <a:pt x="920" y="119"/>
                  </a:lnTo>
                  <a:cubicBezTo>
                    <a:pt x="891" y="41"/>
                    <a:pt x="82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3" name="Google Shape;11943;p22"/>
            <p:cNvSpPr/>
            <p:nvPr/>
          </p:nvSpPr>
          <p:spPr>
            <a:xfrm>
              <a:off x="5005075" y="2482875"/>
              <a:ext cx="44950" cy="127600"/>
            </a:xfrm>
            <a:custGeom>
              <a:avLst/>
              <a:gdLst/>
              <a:ahLst/>
              <a:cxnLst/>
              <a:rect l="l" t="t" r="r" b="b"/>
              <a:pathLst>
                <a:path w="1798" h="5104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lnTo>
                    <a:pt x="62" y="257"/>
                  </a:lnTo>
                  <a:cubicBezTo>
                    <a:pt x="729" y="1672"/>
                    <a:pt x="1458" y="3396"/>
                    <a:pt x="363" y="4807"/>
                  </a:cubicBezTo>
                  <a:cubicBezTo>
                    <a:pt x="264" y="4935"/>
                    <a:pt x="375" y="5103"/>
                    <a:pt x="492" y="5103"/>
                  </a:cubicBezTo>
                  <a:cubicBezTo>
                    <a:pt x="529" y="5103"/>
                    <a:pt x="567" y="5086"/>
                    <a:pt x="599" y="5045"/>
                  </a:cubicBezTo>
                  <a:cubicBezTo>
                    <a:pt x="1798" y="3500"/>
                    <a:pt x="1096" y="1671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4" name="Google Shape;11944;p22"/>
            <p:cNvSpPr/>
            <p:nvPr/>
          </p:nvSpPr>
          <p:spPr>
            <a:xfrm>
              <a:off x="5067250" y="2498725"/>
              <a:ext cx="37625" cy="94750"/>
            </a:xfrm>
            <a:custGeom>
              <a:avLst/>
              <a:gdLst/>
              <a:ahLst/>
              <a:cxnLst/>
              <a:rect l="l" t="t" r="r" b="b"/>
              <a:pathLst>
                <a:path w="1505" h="3790" extrusionOk="0">
                  <a:moveTo>
                    <a:pt x="848" y="0"/>
                  </a:moveTo>
                  <a:cubicBezTo>
                    <a:pt x="444" y="0"/>
                    <a:pt x="174" y="768"/>
                    <a:pt x="130" y="1105"/>
                  </a:cubicBezTo>
                  <a:cubicBezTo>
                    <a:pt x="0" y="2102"/>
                    <a:pt x="397" y="3085"/>
                    <a:pt x="1141" y="3746"/>
                  </a:cubicBezTo>
                  <a:cubicBezTo>
                    <a:pt x="1176" y="3777"/>
                    <a:pt x="1215" y="3790"/>
                    <a:pt x="1252" y="3790"/>
                  </a:cubicBezTo>
                  <a:cubicBezTo>
                    <a:pt x="1386" y="3790"/>
                    <a:pt x="1504" y="3622"/>
                    <a:pt x="1378" y="3509"/>
                  </a:cubicBezTo>
                  <a:cubicBezTo>
                    <a:pt x="972" y="3148"/>
                    <a:pt x="670" y="2709"/>
                    <a:pt x="533" y="2178"/>
                  </a:cubicBezTo>
                  <a:cubicBezTo>
                    <a:pt x="473" y="1949"/>
                    <a:pt x="441" y="1714"/>
                    <a:pt x="440" y="1479"/>
                  </a:cubicBezTo>
                  <a:cubicBezTo>
                    <a:pt x="440" y="1440"/>
                    <a:pt x="564" y="343"/>
                    <a:pt x="830" y="343"/>
                  </a:cubicBezTo>
                  <a:cubicBezTo>
                    <a:pt x="861" y="343"/>
                    <a:pt x="894" y="358"/>
                    <a:pt x="929" y="392"/>
                  </a:cubicBezTo>
                  <a:cubicBezTo>
                    <a:pt x="964" y="425"/>
                    <a:pt x="1003" y="439"/>
                    <a:pt x="1041" y="439"/>
                  </a:cubicBezTo>
                  <a:cubicBezTo>
                    <a:pt x="1172" y="439"/>
                    <a:pt x="1288" y="271"/>
                    <a:pt x="1167" y="155"/>
                  </a:cubicBezTo>
                  <a:cubicBezTo>
                    <a:pt x="1054" y="46"/>
                    <a:pt x="947" y="0"/>
                    <a:pt x="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5" name="Google Shape;11945;p22"/>
            <p:cNvSpPr/>
            <p:nvPr/>
          </p:nvSpPr>
          <p:spPr>
            <a:xfrm>
              <a:off x="5117975" y="2512350"/>
              <a:ext cx="79550" cy="76400"/>
            </a:xfrm>
            <a:custGeom>
              <a:avLst/>
              <a:gdLst/>
              <a:ahLst/>
              <a:cxnLst/>
              <a:rect l="l" t="t" r="r" b="b"/>
              <a:pathLst>
                <a:path w="3182" h="3056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cubicBezTo>
                    <a:pt x="131" y="1102"/>
                    <a:pt x="336" y="2031"/>
                    <a:pt x="623" y="2937"/>
                  </a:cubicBezTo>
                  <a:cubicBezTo>
                    <a:pt x="649" y="3020"/>
                    <a:pt x="712" y="3056"/>
                    <a:pt x="776" y="3056"/>
                  </a:cubicBezTo>
                  <a:cubicBezTo>
                    <a:pt x="872" y="3056"/>
                    <a:pt x="970" y="2974"/>
                    <a:pt x="946" y="2847"/>
                  </a:cubicBezTo>
                  <a:cubicBezTo>
                    <a:pt x="841" y="2280"/>
                    <a:pt x="1007" y="1381"/>
                    <a:pt x="1587" y="1087"/>
                  </a:cubicBezTo>
                  <a:cubicBezTo>
                    <a:pt x="1667" y="1046"/>
                    <a:pt x="1744" y="1027"/>
                    <a:pt x="1816" y="1027"/>
                  </a:cubicBezTo>
                  <a:cubicBezTo>
                    <a:pt x="2406" y="1027"/>
                    <a:pt x="2721" y="2257"/>
                    <a:pt x="2830" y="2702"/>
                  </a:cubicBezTo>
                  <a:cubicBezTo>
                    <a:pt x="2850" y="2786"/>
                    <a:pt x="2913" y="2822"/>
                    <a:pt x="2978" y="2822"/>
                  </a:cubicBezTo>
                  <a:cubicBezTo>
                    <a:pt x="3077" y="2822"/>
                    <a:pt x="3182" y="2739"/>
                    <a:pt x="3152" y="2614"/>
                  </a:cubicBezTo>
                  <a:cubicBezTo>
                    <a:pt x="3021" y="2068"/>
                    <a:pt x="2630" y="625"/>
                    <a:pt x="1870" y="625"/>
                  </a:cubicBezTo>
                  <a:cubicBezTo>
                    <a:pt x="1799" y="625"/>
                    <a:pt x="1725" y="637"/>
                    <a:pt x="1648" y="664"/>
                  </a:cubicBezTo>
                  <a:cubicBezTo>
                    <a:pt x="1127" y="845"/>
                    <a:pt x="810" y="1338"/>
                    <a:pt x="670" y="1877"/>
                  </a:cubicBezTo>
                  <a:lnTo>
                    <a:pt x="670" y="1877"/>
                  </a:lnTo>
                  <a:cubicBezTo>
                    <a:pt x="530" y="1311"/>
                    <a:pt x="423" y="738"/>
                    <a:pt x="350" y="159"/>
                  </a:cubicBez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6" name="Google Shape;11946;p22"/>
            <p:cNvSpPr/>
            <p:nvPr/>
          </p:nvSpPr>
          <p:spPr>
            <a:xfrm>
              <a:off x="5187175" y="2498275"/>
              <a:ext cx="38350" cy="28975"/>
            </a:xfrm>
            <a:custGeom>
              <a:avLst/>
              <a:gdLst/>
              <a:ahLst/>
              <a:cxnLst/>
              <a:rect l="l" t="t" r="r" b="b"/>
              <a:pathLst>
                <a:path w="1534" h="1159" extrusionOk="0">
                  <a:moveTo>
                    <a:pt x="779" y="1"/>
                  </a:moveTo>
                  <a:cubicBezTo>
                    <a:pt x="750" y="1"/>
                    <a:pt x="721" y="8"/>
                    <a:pt x="695" y="24"/>
                  </a:cubicBezTo>
                  <a:cubicBezTo>
                    <a:pt x="445" y="175"/>
                    <a:pt x="234" y="384"/>
                    <a:pt x="80" y="634"/>
                  </a:cubicBezTo>
                  <a:cubicBezTo>
                    <a:pt x="1" y="761"/>
                    <a:pt x="116" y="881"/>
                    <a:pt x="233" y="881"/>
                  </a:cubicBezTo>
                  <a:cubicBezTo>
                    <a:pt x="284" y="881"/>
                    <a:pt x="335" y="857"/>
                    <a:pt x="370" y="802"/>
                  </a:cubicBezTo>
                  <a:lnTo>
                    <a:pt x="370" y="803"/>
                  </a:lnTo>
                  <a:cubicBezTo>
                    <a:pt x="470" y="638"/>
                    <a:pt x="602" y="495"/>
                    <a:pt x="758" y="382"/>
                  </a:cubicBezTo>
                  <a:lnTo>
                    <a:pt x="758" y="382"/>
                  </a:lnTo>
                  <a:cubicBezTo>
                    <a:pt x="939" y="571"/>
                    <a:pt x="1078" y="797"/>
                    <a:pt x="1168" y="1044"/>
                  </a:cubicBezTo>
                  <a:cubicBezTo>
                    <a:pt x="1196" y="1124"/>
                    <a:pt x="1264" y="1158"/>
                    <a:pt x="1331" y="1158"/>
                  </a:cubicBezTo>
                  <a:cubicBezTo>
                    <a:pt x="1433" y="1158"/>
                    <a:pt x="1534" y="1078"/>
                    <a:pt x="1490" y="956"/>
                  </a:cubicBezTo>
                  <a:cubicBezTo>
                    <a:pt x="1368" y="609"/>
                    <a:pt x="1165" y="298"/>
                    <a:pt x="898" y="50"/>
                  </a:cubicBezTo>
                  <a:cubicBezTo>
                    <a:pt x="865" y="18"/>
                    <a:pt x="822" y="1"/>
                    <a:pt x="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7" name="Google Shape;11947;p22"/>
            <p:cNvSpPr/>
            <p:nvPr/>
          </p:nvSpPr>
          <p:spPr>
            <a:xfrm>
              <a:off x="5238725" y="2494975"/>
              <a:ext cx="33875" cy="99875"/>
            </a:xfrm>
            <a:custGeom>
              <a:avLst/>
              <a:gdLst/>
              <a:ahLst/>
              <a:cxnLst/>
              <a:rect l="l" t="t" r="r" b="b"/>
              <a:pathLst>
                <a:path w="1355" h="3995" extrusionOk="0">
                  <a:moveTo>
                    <a:pt x="236" y="1"/>
                  </a:moveTo>
                  <a:cubicBezTo>
                    <a:pt x="114" y="1"/>
                    <a:pt x="1" y="169"/>
                    <a:pt x="109" y="291"/>
                  </a:cubicBezTo>
                  <a:cubicBezTo>
                    <a:pt x="961" y="1255"/>
                    <a:pt x="999" y="2702"/>
                    <a:pt x="186" y="3701"/>
                  </a:cubicBezTo>
                  <a:cubicBezTo>
                    <a:pt x="83" y="3827"/>
                    <a:pt x="194" y="3994"/>
                    <a:pt x="313" y="3994"/>
                  </a:cubicBezTo>
                  <a:cubicBezTo>
                    <a:pt x="351" y="3994"/>
                    <a:pt x="389" y="3978"/>
                    <a:pt x="422" y="3937"/>
                  </a:cubicBezTo>
                  <a:cubicBezTo>
                    <a:pt x="1354" y="2792"/>
                    <a:pt x="1327" y="1164"/>
                    <a:pt x="346" y="55"/>
                  </a:cubicBez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8" name="Google Shape;11948;p22"/>
            <p:cNvSpPr/>
            <p:nvPr/>
          </p:nvSpPr>
          <p:spPr>
            <a:xfrm>
              <a:off x="5297125" y="2510875"/>
              <a:ext cx="40400" cy="79275"/>
            </a:xfrm>
            <a:custGeom>
              <a:avLst/>
              <a:gdLst/>
              <a:ahLst/>
              <a:cxnLst/>
              <a:rect l="l" t="t" r="r" b="b"/>
              <a:pathLst>
                <a:path w="1616" h="3171" extrusionOk="0">
                  <a:moveTo>
                    <a:pt x="743" y="0"/>
                  </a:moveTo>
                  <a:cubicBezTo>
                    <a:pt x="693" y="0"/>
                    <a:pt x="642" y="24"/>
                    <a:pt x="609" y="81"/>
                  </a:cubicBezTo>
                  <a:cubicBezTo>
                    <a:pt x="1" y="1121"/>
                    <a:pt x="312" y="2461"/>
                    <a:pt x="1299" y="3141"/>
                  </a:cubicBezTo>
                  <a:cubicBezTo>
                    <a:pt x="1329" y="3161"/>
                    <a:pt x="1358" y="3170"/>
                    <a:pt x="1386" y="3170"/>
                  </a:cubicBezTo>
                  <a:cubicBezTo>
                    <a:pt x="1524" y="3170"/>
                    <a:pt x="1615" y="2953"/>
                    <a:pt x="1468" y="2853"/>
                  </a:cubicBezTo>
                  <a:cubicBezTo>
                    <a:pt x="629" y="2273"/>
                    <a:pt x="385" y="1126"/>
                    <a:pt x="897" y="250"/>
                  </a:cubicBezTo>
                  <a:cubicBezTo>
                    <a:pt x="973" y="121"/>
                    <a:pt x="857" y="0"/>
                    <a:pt x="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49" name="Google Shape;11949;p22"/>
            <p:cNvSpPr/>
            <p:nvPr/>
          </p:nvSpPr>
          <p:spPr>
            <a:xfrm>
              <a:off x="5347150" y="2494800"/>
              <a:ext cx="59725" cy="82850"/>
            </a:xfrm>
            <a:custGeom>
              <a:avLst/>
              <a:gdLst/>
              <a:ahLst/>
              <a:cxnLst/>
              <a:rect l="l" t="t" r="r" b="b"/>
              <a:pathLst>
                <a:path w="2389" h="3314" extrusionOk="0">
                  <a:moveTo>
                    <a:pt x="1419" y="1989"/>
                  </a:moveTo>
                  <a:cubicBezTo>
                    <a:pt x="1696" y="1989"/>
                    <a:pt x="1937" y="2145"/>
                    <a:pt x="1914" y="2512"/>
                  </a:cubicBezTo>
                  <a:cubicBezTo>
                    <a:pt x="1895" y="2807"/>
                    <a:pt x="1682" y="2963"/>
                    <a:pt x="1442" y="2963"/>
                  </a:cubicBezTo>
                  <a:cubicBezTo>
                    <a:pt x="1350" y="2963"/>
                    <a:pt x="1255" y="2940"/>
                    <a:pt x="1165" y="2895"/>
                  </a:cubicBezTo>
                  <a:cubicBezTo>
                    <a:pt x="953" y="2786"/>
                    <a:pt x="816" y="2573"/>
                    <a:pt x="728" y="2357"/>
                  </a:cubicBezTo>
                  <a:lnTo>
                    <a:pt x="728" y="2357"/>
                  </a:lnTo>
                  <a:cubicBezTo>
                    <a:pt x="739" y="2347"/>
                    <a:pt x="750" y="2335"/>
                    <a:pt x="759" y="2321"/>
                  </a:cubicBezTo>
                  <a:cubicBezTo>
                    <a:pt x="900" y="2112"/>
                    <a:pt x="1173" y="1989"/>
                    <a:pt x="1419" y="1989"/>
                  </a:cubicBezTo>
                  <a:close/>
                  <a:moveTo>
                    <a:pt x="208" y="0"/>
                  </a:moveTo>
                  <a:cubicBezTo>
                    <a:pt x="111" y="0"/>
                    <a:pt x="1" y="84"/>
                    <a:pt x="19" y="211"/>
                  </a:cubicBezTo>
                  <a:cubicBezTo>
                    <a:pt x="137" y="1021"/>
                    <a:pt x="95" y="2181"/>
                    <a:pt x="623" y="2858"/>
                  </a:cubicBezTo>
                  <a:cubicBezTo>
                    <a:pt x="828" y="3121"/>
                    <a:pt x="1176" y="3313"/>
                    <a:pt x="1506" y="3313"/>
                  </a:cubicBezTo>
                  <a:cubicBezTo>
                    <a:pt x="1721" y="3313"/>
                    <a:pt x="1929" y="3232"/>
                    <a:pt x="2086" y="3036"/>
                  </a:cubicBezTo>
                  <a:cubicBezTo>
                    <a:pt x="2388" y="2661"/>
                    <a:pt x="2294" y="2037"/>
                    <a:pt x="1899" y="1767"/>
                  </a:cubicBezTo>
                  <a:cubicBezTo>
                    <a:pt x="1744" y="1662"/>
                    <a:pt x="1577" y="1616"/>
                    <a:pt x="1411" y="1616"/>
                  </a:cubicBezTo>
                  <a:cubicBezTo>
                    <a:pt x="1114" y="1616"/>
                    <a:pt x="821" y="1762"/>
                    <a:pt x="610" y="1980"/>
                  </a:cubicBezTo>
                  <a:lnTo>
                    <a:pt x="610" y="1980"/>
                  </a:lnTo>
                  <a:cubicBezTo>
                    <a:pt x="459" y="1381"/>
                    <a:pt x="429" y="723"/>
                    <a:pt x="343" y="121"/>
                  </a:cubicBezTo>
                  <a:cubicBezTo>
                    <a:pt x="330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0" name="Google Shape;11950;p22"/>
            <p:cNvSpPr/>
            <p:nvPr/>
          </p:nvSpPr>
          <p:spPr>
            <a:xfrm>
              <a:off x="5396025" y="2497025"/>
              <a:ext cx="42150" cy="95975"/>
            </a:xfrm>
            <a:custGeom>
              <a:avLst/>
              <a:gdLst/>
              <a:ahLst/>
              <a:cxnLst/>
              <a:rect l="l" t="t" r="r" b="b"/>
              <a:pathLst>
                <a:path w="1686" h="3839" extrusionOk="0">
                  <a:moveTo>
                    <a:pt x="256" y="1"/>
                  </a:moveTo>
                  <a:cubicBezTo>
                    <a:pt x="119" y="1"/>
                    <a:pt x="0" y="170"/>
                    <a:pt x="130" y="280"/>
                  </a:cubicBezTo>
                  <a:lnTo>
                    <a:pt x="131" y="280"/>
                  </a:lnTo>
                  <a:cubicBezTo>
                    <a:pt x="1115" y="1099"/>
                    <a:pt x="1321" y="2530"/>
                    <a:pt x="607" y="3593"/>
                  </a:cubicBezTo>
                  <a:cubicBezTo>
                    <a:pt x="524" y="3718"/>
                    <a:pt x="640" y="3838"/>
                    <a:pt x="758" y="3838"/>
                  </a:cubicBezTo>
                  <a:cubicBezTo>
                    <a:pt x="809" y="3838"/>
                    <a:pt x="861" y="3816"/>
                    <a:pt x="897" y="3762"/>
                  </a:cubicBezTo>
                  <a:cubicBezTo>
                    <a:pt x="1686" y="2578"/>
                    <a:pt x="1458" y="960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1" name="Google Shape;11951;p22"/>
            <p:cNvSpPr/>
            <p:nvPr/>
          </p:nvSpPr>
          <p:spPr>
            <a:xfrm>
              <a:off x="5435700" y="2483550"/>
              <a:ext cx="64600" cy="39700"/>
            </a:xfrm>
            <a:custGeom>
              <a:avLst/>
              <a:gdLst/>
              <a:ahLst/>
              <a:cxnLst/>
              <a:rect l="l" t="t" r="r" b="b"/>
              <a:pathLst>
                <a:path w="2584" h="1588" extrusionOk="0">
                  <a:moveTo>
                    <a:pt x="809" y="1"/>
                  </a:moveTo>
                  <a:cubicBezTo>
                    <a:pt x="519" y="1"/>
                    <a:pt x="231" y="164"/>
                    <a:pt x="77" y="422"/>
                  </a:cubicBezTo>
                  <a:cubicBezTo>
                    <a:pt x="1" y="551"/>
                    <a:pt x="117" y="671"/>
                    <a:pt x="232" y="671"/>
                  </a:cubicBezTo>
                  <a:cubicBezTo>
                    <a:pt x="283" y="671"/>
                    <a:pt x="333" y="648"/>
                    <a:pt x="367" y="591"/>
                  </a:cubicBezTo>
                  <a:cubicBezTo>
                    <a:pt x="468" y="420"/>
                    <a:pt x="610" y="351"/>
                    <a:pt x="748" y="351"/>
                  </a:cubicBezTo>
                  <a:cubicBezTo>
                    <a:pt x="1085" y="351"/>
                    <a:pt x="1401" y="765"/>
                    <a:pt x="1053" y="1119"/>
                  </a:cubicBezTo>
                  <a:cubicBezTo>
                    <a:pt x="971" y="1201"/>
                    <a:pt x="1002" y="1319"/>
                    <a:pt x="1087" y="1381"/>
                  </a:cubicBezTo>
                  <a:cubicBezTo>
                    <a:pt x="1275" y="1520"/>
                    <a:pt x="1491" y="1587"/>
                    <a:pt x="1705" y="1587"/>
                  </a:cubicBezTo>
                  <a:cubicBezTo>
                    <a:pt x="1981" y="1587"/>
                    <a:pt x="2256" y="1476"/>
                    <a:pt x="2466" y="1264"/>
                  </a:cubicBezTo>
                  <a:cubicBezTo>
                    <a:pt x="2584" y="1146"/>
                    <a:pt x="2469" y="978"/>
                    <a:pt x="2340" y="978"/>
                  </a:cubicBezTo>
                  <a:cubicBezTo>
                    <a:pt x="2302" y="978"/>
                    <a:pt x="2263" y="992"/>
                    <a:pt x="2228" y="1028"/>
                  </a:cubicBezTo>
                  <a:cubicBezTo>
                    <a:pt x="2079" y="1178"/>
                    <a:pt x="1899" y="1253"/>
                    <a:pt x="1715" y="1253"/>
                  </a:cubicBezTo>
                  <a:cubicBezTo>
                    <a:pt x="1616" y="1253"/>
                    <a:pt x="1515" y="1231"/>
                    <a:pt x="1418" y="1188"/>
                  </a:cubicBezTo>
                  <a:lnTo>
                    <a:pt x="1418" y="1188"/>
                  </a:lnTo>
                  <a:cubicBezTo>
                    <a:pt x="1611" y="856"/>
                    <a:pt x="1579" y="403"/>
                    <a:pt x="1252" y="150"/>
                  </a:cubicBezTo>
                  <a:cubicBezTo>
                    <a:pt x="1117" y="47"/>
                    <a:pt x="963" y="1"/>
                    <a:pt x="8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2" name="Google Shape;11952;p22"/>
            <p:cNvSpPr/>
            <p:nvPr/>
          </p:nvSpPr>
          <p:spPr>
            <a:xfrm>
              <a:off x="5485500" y="2543125"/>
              <a:ext cx="67075" cy="12600"/>
            </a:xfrm>
            <a:custGeom>
              <a:avLst/>
              <a:gdLst/>
              <a:ahLst/>
              <a:cxnLst/>
              <a:rect l="l" t="t" r="r" b="b"/>
              <a:pathLst>
                <a:path w="2683" h="504" extrusionOk="0">
                  <a:moveTo>
                    <a:pt x="2438" y="1"/>
                  </a:moveTo>
                  <a:cubicBezTo>
                    <a:pt x="1689" y="1"/>
                    <a:pt x="942" y="60"/>
                    <a:pt x="202" y="179"/>
                  </a:cubicBezTo>
                  <a:cubicBezTo>
                    <a:pt x="1" y="211"/>
                    <a:pt x="72" y="503"/>
                    <a:pt x="262" y="503"/>
                  </a:cubicBezTo>
                  <a:cubicBezTo>
                    <a:pt x="272" y="503"/>
                    <a:pt x="282" y="503"/>
                    <a:pt x="292" y="501"/>
                  </a:cubicBezTo>
                  <a:cubicBezTo>
                    <a:pt x="984" y="392"/>
                    <a:pt x="1684" y="336"/>
                    <a:pt x="2384" y="336"/>
                  </a:cubicBezTo>
                  <a:cubicBezTo>
                    <a:pt x="2411" y="336"/>
                    <a:pt x="2439" y="336"/>
                    <a:pt x="2466" y="336"/>
                  </a:cubicBezTo>
                  <a:cubicBezTo>
                    <a:pt x="2681" y="336"/>
                    <a:pt x="2683" y="2"/>
                    <a:pt x="2466" y="1"/>
                  </a:cubicBezTo>
                  <a:cubicBezTo>
                    <a:pt x="2457" y="1"/>
                    <a:pt x="2447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3" name="Google Shape;11953;p22"/>
            <p:cNvSpPr/>
            <p:nvPr/>
          </p:nvSpPr>
          <p:spPr>
            <a:xfrm>
              <a:off x="5486175" y="2578050"/>
              <a:ext cx="66400" cy="8375"/>
            </a:xfrm>
            <a:custGeom>
              <a:avLst/>
              <a:gdLst/>
              <a:ahLst/>
              <a:cxnLst/>
              <a:rect l="l" t="t" r="r" b="b"/>
              <a:pathLst>
                <a:path w="2656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lnTo>
                    <a:pt x="2439" y="335"/>
                  </a:lnTo>
                  <a:cubicBezTo>
                    <a:pt x="2654" y="335"/>
                    <a:pt x="2656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4" name="Google Shape;11954;p22"/>
            <p:cNvSpPr/>
            <p:nvPr/>
          </p:nvSpPr>
          <p:spPr>
            <a:xfrm>
              <a:off x="5571750" y="2471825"/>
              <a:ext cx="79150" cy="109250"/>
            </a:xfrm>
            <a:custGeom>
              <a:avLst/>
              <a:gdLst/>
              <a:ahLst/>
              <a:cxnLst/>
              <a:rect l="l" t="t" r="r" b="b"/>
              <a:pathLst>
                <a:path w="3166" h="4370" extrusionOk="0">
                  <a:moveTo>
                    <a:pt x="1499" y="721"/>
                  </a:moveTo>
                  <a:cubicBezTo>
                    <a:pt x="1530" y="1176"/>
                    <a:pt x="1560" y="1630"/>
                    <a:pt x="1591" y="2085"/>
                  </a:cubicBezTo>
                  <a:lnTo>
                    <a:pt x="1591" y="2085"/>
                  </a:lnTo>
                  <a:lnTo>
                    <a:pt x="559" y="2162"/>
                  </a:lnTo>
                  <a:lnTo>
                    <a:pt x="559" y="2162"/>
                  </a:lnTo>
                  <a:cubicBezTo>
                    <a:pt x="891" y="1694"/>
                    <a:pt x="1204" y="1213"/>
                    <a:pt x="1499" y="721"/>
                  </a:cubicBezTo>
                  <a:close/>
                  <a:moveTo>
                    <a:pt x="1619" y="0"/>
                  </a:moveTo>
                  <a:cubicBezTo>
                    <a:pt x="1568" y="0"/>
                    <a:pt x="1517" y="25"/>
                    <a:pt x="1484" y="82"/>
                  </a:cubicBezTo>
                  <a:cubicBezTo>
                    <a:pt x="1054" y="838"/>
                    <a:pt x="583" y="1568"/>
                    <a:pt x="72" y="2270"/>
                  </a:cubicBezTo>
                  <a:cubicBezTo>
                    <a:pt x="1" y="2368"/>
                    <a:pt x="91" y="2522"/>
                    <a:pt x="207" y="2522"/>
                  </a:cubicBezTo>
                  <a:cubicBezTo>
                    <a:pt x="210" y="2522"/>
                    <a:pt x="213" y="2522"/>
                    <a:pt x="217" y="2522"/>
                  </a:cubicBezTo>
                  <a:lnTo>
                    <a:pt x="1613" y="2417"/>
                  </a:lnTo>
                  <a:lnTo>
                    <a:pt x="1613" y="2417"/>
                  </a:lnTo>
                  <a:cubicBezTo>
                    <a:pt x="1654" y="3014"/>
                    <a:pt x="1694" y="3612"/>
                    <a:pt x="1734" y="4209"/>
                  </a:cubicBezTo>
                  <a:cubicBezTo>
                    <a:pt x="1741" y="4316"/>
                    <a:pt x="1829" y="4369"/>
                    <a:pt x="1913" y="4369"/>
                  </a:cubicBezTo>
                  <a:cubicBezTo>
                    <a:pt x="1996" y="4369"/>
                    <a:pt x="2076" y="4316"/>
                    <a:pt x="2068" y="4209"/>
                  </a:cubicBezTo>
                  <a:cubicBezTo>
                    <a:pt x="2028" y="3603"/>
                    <a:pt x="1987" y="2997"/>
                    <a:pt x="1946" y="2392"/>
                  </a:cubicBezTo>
                  <a:lnTo>
                    <a:pt x="1946" y="2392"/>
                  </a:lnTo>
                  <a:lnTo>
                    <a:pt x="2950" y="2317"/>
                  </a:lnTo>
                  <a:cubicBezTo>
                    <a:pt x="3159" y="2302"/>
                    <a:pt x="3165" y="1983"/>
                    <a:pt x="2965" y="1983"/>
                  </a:cubicBezTo>
                  <a:cubicBezTo>
                    <a:pt x="2961" y="1983"/>
                    <a:pt x="2955" y="1983"/>
                    <a:pt x="2950" y="1983"/>
                  </a:cubicBezTo>
                  <a:lnTo>
                    <a:pt x="1924" y="2060"/>
                  </a:lnTo>
                  <a:lnTo>
                    <a:pt x="1924" y="2060"/>
                  </a:lnTo>
                  <a:cubicBezTo>
                    <a:pt x="1881" y="1429"/>
                    <a:pt x="1838" y="798"/>
                    <a:pt x="1795" y="168"/>
                  </a:cubicBezTo>
                  <a:cubicBezTo>
                    <a:pt x="1789" y="68"/>
                    <a:pt x="1703" y="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5" name="Google Shape;11955;p22"/>
            <p:cNvSpPr/>
            <p:nvPr/>
          </p:nvSpPr>
          <p:spPr>
            <a:xfrm>
              <a:off x="5661100" y="2493025"/>
              <a:ext cx="60650" cy="83000"/>
            </a:xfrm>
            <a:custGeom>
              <a:avLst/>
              <a:gdLst/>
              <a:ahLst/>
              <a:cxnLst/>
              <a:rect l="l" t="t" r="r" b="b"/>
              <a:pathLst>
                <a:path w="2426" h="3320" extrusionOk="0">
                  <a:moveTo>
                    <a:pt x="235" y="1"/>
                  </a:moveTo>
                  <a:cubicBezTo>
                    <a:pt x="117" y="1"/>
                    <a:pt x="1" y="121"/>
                    <a:pt x="84" y="247"/>
                  </a:cubicBezTo>
                  <a:cubicBezTo>
                    <a:pt x="740" y="1245"/>
                    <a:pt x="1397" y="2244"/>
                    <a:pt x="2053" y="3243"/>
                  </a:cubicBezTo>
                  <a:cubicBezTo>
                    <a:pt x="2089" y="3297"/>
                    <a:pt x="2140" y="3319"/>
                    <a:pt x="2191" y="3319"/>
                  </a:cubicBezTo>
                  <a:cubicBezTo>
                    <a:pt x="2308" y="3319"/>
                    <a:pt x="2425" y="3200"/>
                    <a:pt x="2343" y="3074"/>
                  </a:cubicBezTo>
                  <a:cubicBezTo>
                    <a:pt x="1686" y="2075"/>
                    <a:pt x="1030" y="1077"/>
                    <a:pt x="374" y="78"/>
                  </a:cubicBezTo>
                  <a:cubicBezTo>
                    <a:pt x="338" y="24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6" name="Google Shape;11956;p22"/>
            <p:cNvSpPr/>
            <p:nvPr/>
          </p:nvSpPr>
          <p:spPr>
            <a:xfrm>
              <a:off x="5658200" y="2486400"/>
              <a:ext cx="45375" cy="90400"/>
            </a:xfrm>
            <a:custGeom>
              <a:avLst/>
              <a:gdLst/>
              <a:ahLst/>
              <a:cxnLst/>
              <a:rect l="l" t="t" r="r" b="b"/>
              <a:pathLst>
                <a:path w="1815" h="3616" extrusionOk="0">
                  <a:moveTo>
                    <a:pt x="1592" y="0"/>
                  </a:moveTo>
                  <a:cubicBezTo>
                    <a:pt x="1543" y="0"/>
                    <a:pt x="1496" y="26"/>
                    <a:pt x="1469" y="88"/>
                  </a:cubicBezTo>
                  <a:lnTo>
                    <a:pt x="60" y="3359"/>
                  </a:lnTo>
                  <a:cubicBezTo>
                    <a:pt x="1" y="3493"/>
                    <a:pt x="118" y="3615"/>
                    <a:pt x="226" y="3615"/>
                  </a:cubicBezTo>
                  <a:cubicBezTo>
                    <a:pt x="274" y="3615"/>
                    <a:pt x="321" y="3590"/>
                    <a:pt x="348" y="3528"/>
                  </a:cubicBezTo>
                  <a:lnTo>
                    <a:pt x="1757" y="258"/>
                  </a:lnTo>
                  <a:cubicBezTo>
                    <a:pt x="1815" y="123"/>
                    <a:pt x="1698" y="0"/>
                    <a:pt x="1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7" name="Google Shape;11957;p22"/>
            <p:cNvSpPr/>
            <p:nvPr/>
          </p:nvSpPr>
          <p:spPr>
            <a:xfrm>
              <a:off x="5712275" y="2460900"/>
              <a:ext cx="52000" cy="34875"/>
            </a:xfrm>
            <a:custGeom>
              <a:avLst/>
              <a:gdLst/>
              <a:ahLst/>
              <a:cxnLst/>
              <a:rect l="l" t="t" r="r" b="b"/>
              <a:pathLst>
                <a:path w="2080" h="1395" extrusionOk="0">
                  <a:moveTo>
                    <a:pt x="681" y="0"/>
                  </a:moveTo>
                  <a:cubicBezTo>
                    <a:pt x="516" y="0"/>
                    <a:pt x="351" y="23"/>
                    <a:pt x="191" y="68"/>
                  </a:cubicBezTo>
                  <a:cubicBezTo>
                    <a:pt x="0" y="120"/>
                    <a:pt x="59" y="397"/>
                    <a:pt x="231" y="397"/>
                  </a:cubicBezTo>
                  <a:cubicBezTo>
                    <a:pt x="246" y="397"/>
                    <a:pt x="262" y="395"/>
                    <a:pt x="279" y="390"/>
                  </a:cubicBezTo>
                  <a:cubicBezTo>
                    <a:pt x="410" y="352"/>
                    <a:pt x="545" y="333"/>
                    <a:pt x="680" y="333"/>
                  </a:cubicBezTo>
                  <a:cubicBezTo>
                    <a:pt x="756" y="333"/>
                    <a:pt x="831" y="338"/>
                    <a:pt x="906" y="350"/>
                  </a:cubicBezTo>
                  <a:lnTo>
                    <a:pt x="906" y="350"/>
                  </a:lnTo>
                  <a:cubicBezTo>
                    <a:pt x="854" y="610"/>
                    <a:pt x="727" y="825"/>
                    <a:pt x="529" y="1014"/>
                  </a:cubicBezTo>
                  <a:cubicBezTo>
                    <a:pt x="418" y="1120"/>
                    <a:pt x="510" y="1288"/>
                    <a:pt x="648" y="1299"/>
                  </a:cubicBezTo>
                  <a:lnTo>
                    <a:pt x="1864" y="1394"/>
                  </a:lnTo>
                  <a:cubicBezTo>
                    <a:pt x="1869" y="1394"/>
                    <a:pt x="1875" y="1394"/>
                    <a:pt x="1880" y="1394"/>
                  </a:cubicBezTo>
                  <a:cubicBezTo>
                    <a:pt x="2079" y="1394"/>
                    <a:pt x="2074" y="1074"/>
                    <a:pt x="1864" y="1058"/>
                  </a:cubicBezTo>
                  <a:lnTo>
                    <a:pt x="989" y="991"/>
                  </a:lnTo>
                  <a:lnTo>
                    <a:pt x="989" y="991"/>
                  </a:lnTo>
                  <a:cubicBezTo>
                    <a:pt x="1144" y="765"/>
                    <a:pt x="1232" y="508"/>
                    <a:pt x="1262" y="219"/>
                  </a:cubicBezTo>
                  <a:cubicBezTo>
                    <a:pt x="1269" y="149"/>
                    <a:pt x="1205" y="76"/>
                    <a:pt x="1140" y="59"/>
                  </a:cubicBezTo>
                  <a:cubicBezTo>
                    <a:pt x="989" y="20"/>
                    <a:pt x="835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8" name="Google Shape;11958;p22"/>
            <p:cNvSpPr/>
            <p:nvPr/>
          </p:nvSpPr>
          <p:spPr>
            <a:xfrm>
              <a:off x="5788000" y="2475350"/>
              <a:ext cx="64725" cy="109375"/>
            </a:xfrm>
            <a:custGeom>
              <a:avLst/>
              <a:gdLst/>
              <a:ahLst/>
              <a:cxnLst/>
              <a:rect l="l" t="t" r="r" b="b"/>
              <a:pathLst>
                <a:path w="2589" h="4375" extrusionOk="0">
                  <a:moveTo>
                    <a:pt x="161" y="1"/>
                  </a:moveTo>
                  <a:cubicBezTo>
                    <a:pt x="78" y="1"/>
                    <a:pt x="1" y="53"/>
                    <a:pt x="13" y="160"/>
                  </a:cubicBezTo>
                  <a:lnTo>
                    <a:pt x="13" y="161"/>
                  </a:lnTo>
                  <a:lnTo>
                    <a:pt x="470" y="4214"/>
                  </a:lnTo>
                  <a:cubicBezTo>
                    <a:pt x="483" y="4321"/>
                    <a:pt x="559" y="4374"/>
                    <a:pt x="635" y="4374"/>
                  </a:cubicBezTo>
                  <a:cubicBezTo>
                    <a:pt x="713" y="4374"/>
                    <a:pt x="791" y="4321"/>
                    <a:pt x="804" y="4214"/>
                  </a:cubicBezTo>
                  <a:cubicBezTo>
                    <a:pt x="805" y="4214"/>
                    <a:pt x="805" y="4213"/>
                    <a:pt x="805" y="4213"/>
                  </a:cubicBezTo>
                  <a:lnTo>
                    <a:pt x="806" y="4213"/>
                  </a:lnTo>
                  <a:cubicBezTo>
                    <a:pt x="806" y="4211"/>
                    <a:pt x="806" y="4209"/>
                    <a:pt x="805" y="4207"/>
                  </a:cubicBezTo>
                  <a:lnTo>
                    <a:pt x="805" y="4207"/>
                  </a:lnTo>
                  <a:cubicBezTo>
                    <a:pt x="848" y="3894"/>
                    <a:pt x="887" y="3582"/>
                    <a:pt x="930" y="3270"/>
                  </a:cubicBezTo>
                  <a:cubicBezTo>
                    <a:pt x="954" y="3079"/>
                    <a:pt x="980" y="2889"/>
                    <a:pt x="1007" y="2696"/>
                  </a:cubicBezTo>
                  <a:cubicBezTo>
                    <a:pt x="992" y="2409"/>
                    <a:pt x="1110" y="2265"/>
                    <a:pt x="1359" y="2265"/>
                  </a:cubicBezTo>
                  <a:cubicBezTo>
                    <a:pt x="1494" y="2265"/>
                    <a:pt x="1666" y="2307"/>
                    <a:pt x="1877" y="2390"/>
                  </a:cubicBezTo>
                  <a:cubicBezTo>
                    <a:pt x="2188" y="2670"/>
                    <a:pt x="2223" y="3856"/>
                    <a:pt x="2246" y="4207"/>
                  </a:cubicBezTo>
                  <a:cubicBezTo>
                    <a:pt x="2254" y="4313"/>
                    <a:pt x="2341" y="4367"/>
                    <a:pt x="2425" y="4367"/>
                  </a:cubicBezTo>
                  <a:cubicBezTo>
                    <a:pt x="2509" y="4367"/>
                    <a:pt x="2588" y="4314"/>
                    <a:pt x="2582" y="4207"/>
                  </a:cubicBezTo>
                  <a:cubicBezTo>
                    <a:pt x="2539" y="3558"/>
                    <a:pt x="2447" y="1627"/>
                    <a:pt x="1547" y="1539"/>
                  </a:cubicBezTo>
                  <a:cubicBezTo>
                    <a:pt x="1521" y="1536"/>
                    <a:pt x="1496" y="1535"/>
                    <a:pt x="1471" y="1535"/>
                  </a:cubicBezTo>
                  <a:cubicBezTo>
                    <a:pt x="974" y="1535"/>
                    <a:pt x="743" y="2041"/>
                    <a:pt x="627" y="2626"/>
                  </a:cubicBezTo>
                  <a:lnTo>
                    <a:pt x="627" y="2626"/>
                  </a:lnTo>
                  <a:cubicBezTo>
                    <a:pt x="534" y="1804"/>
                    <a:pt x="441" y="982"/>
                    <a:pt x="348" y="160"/>
                  </a:cubicBezTo>
                  <a:cubicBezTo>
                    <a:pt x="336" y="54"/>
                    <a:pt x="24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59" name="Google Shape;11959;p22"/>
            <p:cNvSpPr/>
            <p:nvPr/>
          </p:nvSpPr>
          <p:spPr>
            <a:xfrm>
              <a:off x="5841775" y="2466150"/>
              <a:ext cx="86975" cy="126400"/>
            </a:xfrm>
            <a:custGeom>
              <a:avLst/>
              <a:gdLst/>
              <a:ahLst/>
              <a:cxnLst/>
              <a:rect l="l" t="t" r="r" b="b"/>
              <a:pathLst>
                <a:path w="3479" h="5056" extrusionOk="0">
                  <a:moveTo>
                    <a:pt x="2584" y="2059"/>
                  </a:moveTo>
                  <a:cubicBezTo>
                    <a:pt x="2559" y="2615"/>
                    <a:pt x="2497" y="3169"/>
                    <a:pt x="2392" y="3722"/>
                  </a:cubicBezTo>
                  <a:cubicBezTo>
                    <a:pt x="2365" y="3870"/>
                    <a:pt x="2340" y="4323"/>
                    <a:pt x="2235" y="4428"/>
                  </a:cubicBezTo>
                  <a:cubicBezTo>
                    <a:pt x="2141" y="4522"/>
                    <a:pt x="2035" y="4561"/>
                    <a:pt x="1930" y="4561"/>
                  </a:cubicBezTo>
                  <a:cubicBezTo>
                    <a:pt x="1691" y="4561"/>
                    <a:pt x="1453" y="4362"/>
                    <a:pt x="1349" y="4161"/>
                  </a:cubicBezTo>
                  <a:cubicBezTo>
                    <a:pt x="845" y="3181"/>
                    <a:pt x="1558" y="2158"/>
                    <a:pt x="2584" y="2059"/>
                  </a:cubicBezTo>
                  <a:close/>
                  <a:moveTo>
                    <a:pt x="2700" y="0"/>
                  </a:moveTo>
                  <a:cubicBezTo>
                    <a:pt x="2611" y="0"/>
                    <a:pt x="2519" y="59"/>
                    <a:pt x="2530" y="163"/>
                  </a:cubicBezTo>
                  <a:cubicBezTo>
                    <a:pt x="2580" y="684"/>
                    <a:pt x="2602" y="1204"/>
                    <a:pt x="2594" y="1723"/>
                  </a:cubicBezTo>
                  <a:lnTo>
                    <a:pt x="2594" y="1723"/>
                  </a:lnTo>
                  <a:cubicBezTo>
                    <a:pt x="1082" y="1860"/>
                    <a:pt x="0" y="4032"/>
                    <a:pt x="1605" y="4944"/>
                  </a:cubicBezTo>
                  <a:cubicBezTo>
                    <a:pt x="1741" y="5020"/>
                    <a:pt x="1863" y="5056"/>
                    <a:pt x="1972" y="5056"/>
                  </a:cubicBezTo>
                  <a:cubicBezTo>
                    <a:pt x="2629" y="5056"/>
                    <a:pt x="2852" y="3793"/>
                    <a:pt x="2910" y="2541"/>
                  </a:cubicBezTo>
                  <a:lnTo>
                    <a:pt x="2910" y="2541"/>
                  </a:lnTo>
                  <a:cubicBezTo>
                    <a:pt x="3002" y="3233"/>
                    <a:pt x="3077" y="3927"/>
                    <a:pt x="3135" y="4622"/>
                  </a:cubicBezTo>
                  <a:cubicBezTo>
                    <a:pt x="3144" y="4729"/>
                    <a:pt x="3232" y="4783"/>
                    <a:pt x="3316" y="4783"/>
                  </a:cubicBezTo>
                  <a:cubicBezTo>
                    <a:pt x="3399" y="4783"/>
                    <a:pt x="3478" y="4729"/>
                    <a:pt x="3469" y="4622"/>
                  </a:cubicBezTo>
                  <a:cubicBezTo>
                    <a:pt x="3343" y="3112"/>
                    <a:pt x="3140" y="1609"/>
                    <a:pt x="2858" y="119"/>
                  </a:cubicBezTo>
                  <a:cubicBezTo>
                    <a:pt x="2842" y="38"/>
                    <a:pt x="2772" y="0"/>
                    <a:pt x="2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0" name="Google Shape;11960;p22"/>
            <p:cNvSpPr/>
            <p:nvPr/>
          </p:nvSpPr>
          <p:spPr>
            <a:xfrm>
              <a:off x="5575825" y="2593450"/>
              <a:ext cx="383775" cy="20100"/>
            </a:xfrm>
            <a:custGeom>
              <a:avLst/>
              <a:gdLst/>
              <a:ahLst/>
              <a:cxnLst/>
              <a:rect l="l" t="t" r="r" b="b"/>
              <a:pathLst>
                <a:path w="15351" h="804" extrusionOk="0">
                  <a:moveTo>
                    <a:pt x="15153" y="0"/>
                  </a:moveTo>
                  <a:cubicBezTo>
                    <a:pt x="15147" y="0"/>
                    <a:pt x="15141" y="1"/>
                    <a:pt x="15135" y="1"/>
                  </a:cubicBezTo>
                  <a:cubicBezTo>
                    <a:pt x="11861" y="312"/>
                    <a:pt x="8575" y="469"/>
                    <a:pt x="5288" y="469"/>
                  </a:cubicBezTo>
                  <a:cubicBezTo>
                    <a:pt x="3597" y="469"/>
                    <a:pt x="1906" y="427"/>
                    <a:pt x="215" y="344"/>
                  </a:cubicBezTo>
                  <a:cubicBezTo>
                    <a:pt x="212" y="344"/>
                    <a:pt x="210" y="344"/>
                    <a:pt x="207" y="344"/>
                  </a:cubicBezTo>
                  <a:cubicBezTo>
                    <a:pt x="0" y="344"/>
                    <a:pt x="3" y="669"/>
                    <a:pt x="215" y="680"/>
                  </a:cubicBezTo>
                  <a:cubicBezTo>
                    <a:pt x="1906" y="762"/>
                    <a:pt x="3597" y="804"/>
                    <a:pt x="5289" y="804"/>
                  </a:cubicBezTo>
                  <a:cubicBezTo>
                    <a:pt x="8575" y="804"/>
                    <a:pt x="11861" y="648"/>
                    <a:pt x="15135" y="337"/>
                  </a:cubicBezTo>
                  <a:cubicBezTo>
                    <a:pt x="15343" y="317"/>
                    <a:pt x="15350" y="0"/>
                    <a:pt x="15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1" name="Google Shape;11961;p22"/>
            <p:cNvSpPr/>
            <p:nvPr/>
          </p:nvSpPr>
          <p:spPr>
            <a:xfrm>
              <a:off x="5566225" y="2647850"/>
              <a:ext cx="62225" cy="77450"/>
            </a:xfrm>
            <a:custGeom>
              <a:avLst/>
              <a:gdLst/>
              <a:ahLst/>
              <a:cxnLst/>
              <a:rect l="l" t="t" r="r" b="b"/>
              <a:pathLst>
                <a:path w="2489" h="3098" extrusionOk="0">
                  <a:moveTo>
                    <a:pt x="836" y="1"/>
                  </a:moveTo>
                  <a:cubicBezTo>
                    <a:pt x="402" y="1"/>
                    <a:pt x="0" y="354"/>
                    <a:pt x="119" y="882"/>
                  </a:cubicBezTo>
                  <a:cubicBezTo>
                    <a:pt x="138" y="966"/>
                    <a:pt x="201" y="1002"/>
                    <a:pt x="266" y="1002"/>
                  </a:cubicBezTo>
                  <a:cubicBezTo>
                    <a:pt x="365" y="1002"/>
                    <a:pt x="471" y="920"/>
                    <a:pt x="442" y="794"/>
                  </a:cubicBezTo>
                  <a:lnTo>
                    <a:pt x="441" y="794"/>
                  </a:lnTo>
                  <a:cubicBezTo>
                    <a:pt x="627" y="504"/>
                    <a:pt x="798" y="359"/>
                    <a:pt x="952" y="359"/>
                  </a:cubicBezTo>
                  <a:cubicBezTo>
                    <a:pt x="1071" y="359"/>
                    <a:pt x="1180" y="445"/>
                    <a:pt x="1280" y="618"/>
                  </a:cubicBezTo>
                  <a:cubicBezTo>
                    <a:pt x="1309" y="691"/>
                    <a:pt x="1338" y="766"/>
                    <a:pt x="1367" y="839"/>
                  </a:cubicBezTo>
                  <a:cubicBezTo>
                    <a:pt x="1449" y="1183"/>
                    <a:pt x="1301" y="1523"/>
                    <a:pt x="1144" y="1814"/>
                  </a:cubicBezTo>
                  <a:cubicBezTo>
                    <a:pt x="952" y="2168"/>
                    <a:pt x="705" y="2485"/>
                    <a:pt x="523" y="2845"/>
                  </a:cubicBezTo>
                  <a:cubicBezTo>
                    <a:pt x="469" y="2952"/>
                    <a:pt x="532" y="3097"/>
                    <a:pt x="662" y="3097"/>
                  </a:cubicBezTo>
                  <a:cubicBezTo>
                    <a:pt x="664" y="3097"/>
                    <a:pt x="666" y="3097"/>
                    <a:pt x="668" y="3097"/>
                  </a:cubicBezTo>
                  <a:cubicBezTo>
                    <a:pt x="1222" y="3077"/>
                    <a:pt x="1769" y="2987"/>
                    <a:pt x="2300" y="2828"/>
                  </a:cubicBezTo>
                  <a:cubicBezTo>
                    <a:pt x="2488" y="2771"/>
                    <a:pt x="2431" y="2497"/>
                    <a:pt x="2263" y="2497"/>
                  </a:cubicBezTo>
                  <a:cubicBezTo>
                    <a:pt x="2247" y="2497"/>
                    <a:pt x="2230" y="2500"/>
                    <a:pt x="2212" y="2505"/>
                  </a:cubicBezTo>
                  <a:cubicBezTo>
                    <a:pt x="1805" y="2628"/>
                    <a:pt x="1386" y="2708"/>
                    <a:pt x="964" y="2744"/>
                  </a:cubicBezTo>
                  <a:lnTo>
                    <a:pt x="964" y="2744"/>
                  </a:lnTo>
                  <a:cubicBezTo>
                    <a:pt x="1414" y="1988"/>
                    <a:pt x="2159" y="1021"/>
                    <a:pt x="1415" y="251"/>
                  </a:cubicBezTo>
                  <a:cubicBezTo>
                    <a:pt x="1249" y="78"/>
                    <a:pt x="1039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2" name="Google Shape;11962;p22"/>
            <p:cNvSpPr/>
            <p:nvPr/>
          </p:nvSpPr>
          <p:spPr>
            <a:xfrm>
              <a:off x="5625425" y="2652375"/>
              <a:ext cx="41175" cy="84550"/>
            </a:xfrm>
            <a:custGeom>
              <a:avLst/>
              <a:gdLst/>
              <a:ahLst/>
              <a:cxnLst/>
              <a:rect l="l" t="t" r="r" b="b"/>
              <a:pathLst>
                <a:path w="1647" h="3382" extrusionOk="0">
                  <a:moveTo>
                    <a:pt x="755" y="0"/>
                  </a:moveTo>
                  <a:cubicBezTo>
                    <a:pt x="450" y="0"/>
                    <a:pt x="160" y="203"/>
                    <a:pt x="74" y="545"/>
                  </a:cubicBezTo>
                  <a:cubicBezTo>
                    <a:pt x="1" y="843"/>
                    <a:pt x="101" y="1165"/>
                    <a:pt x="259" y="1416"/>
                  </a:cubicBezTo>
                  <a:cubicBezTo>
                    <a:pt x="382" y="1613"/>
                    <a:pt x="553" y="1778"/>
                    <a:pt x="715" y="1943"/>
                  </a:cubicBezTo>
                  <a:cubicBezTo>
                    <a:pt x="814" y="2045"/>
                    <a:pt x="930" y="2144"/>
                    <a:pt x="1005" y="2268"/>
                  </a:cubicBezTo>
                  <a:cubicBezTo>
                    <a:pt x="1140" y="2385"/>
                    <a:pt x="1156" y="2535"/>
                    <a:pt x="1052" y="2716"/>
                  </a:cubicBezTo>
                  <a:cubicBezTo>
                    <a:pt x="1089" y="2936"/>
                    <a:pt x="1063" y="3046"/>
                    <a:pt x="974" y="3046"/>
                  </a:cubicBezTo>
                  <a:cubicBezTo>
                    <a:pt x="924" y="3046"/>
                    <a:pt x="854" y="3011"/>
                    <a:pt x="763" y="2940"/>
                  </a:cubicBezTo>
                  <a:cubicBezTo>
                    <a:pt x="738" y="2859"/>
                    <a:pt x="672" y="2824"/>
                    <a:pt x="605" y="2824"/>
                  </a:cubicBezTo>
                  <a:cubicBezTo>
                    <a:pt x="504" y="2824"/>
                    <a:pt x="402" y="2905"/>
                    <a:pt x="440" y="3029"/>
                  </a:cubicBezTo>
                  <a:cubicBezTo>
                    <a:pt x="516" y="3269"/>
                    <a:pt x="723" y="3382"/>
                    <a:pt x="938" y="3382"/>
                  </a:cubicBezTo>
                  <a:cubicBezTo>
                    <a:pt x="1161" y="3382"/>
                    <a:pt x="1393" y="3261"/>
                    <a:pt x="1497" y="3036"/>
                  </a:cubicBezTo>
                  <a:cubicBezTo>
                    <a:pt x="1647" y="2713"/>
                    <a:pt x="1477" y="2338"/>
                    <a:pt x="1287" y="2075"/>
                  </a:cubicBezTo>
                  <a:cubicBezTo>
                    <a:pt x="1133" y="1863"/>
                    <a:pt x="928" y="1699"/>
                    <a:pt x="754" y="1505"/>
                  </a:cubicBezTo>
                  <a:cubicBezTo>
                    <a:pt x="626" y="1360"/>
                    <a:pt x="487" y="1191"/>
                    <a:pt x="428" y="1003"/>
                  </a:cubicBezTo>
                  <a:cubicBezTo>
                    <a:pt x="363" y="799"/>
                    <a:pt x="522" y="320"/>
                    <a:pt x="780" y="320"/>
                  </a:cubicBezTo>
                  <a:cubicBezTo>
                    <a:pt x="832" y="320"/>
                    <a:pt x="889" y="340"/>
                    <a:pt x="950" y="387"/>
                  </a:cubicBezTo>
                  <a:cubicBezTo>
                    <a:pt x="984" y="413"/>
                    <a:pt x="1021" y="425"/>
                    <a:pt x="1058" y="425"/>
                  </a:cubicBezTo>
                  <a:cubicBezTo>
                    <a:pt x="1198" y="425"/>
                    <a:pt x="1322" y="255"/>
                    <a:pt x="1186" y="150"/>
                  </a:cubicBezTo>
                  <a:cubicBezTo>
                    <a:pt x="1053" y="48"/>
                    <a:pt x="90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3" name="Google Shape;11963;p22"/>
            <p:cNvSpPr/>
            <p:nvPr/>
          </p:nvSpPr>
          <p:spPr>
            <a:xfrm>
              <a:off x="5694300" y="2657750"/>
              <a:ext cx="20200" cy="74825"/>
            </a:xfrm>
            <a:custGeom>
              <a:avLst/>
              <a:gdLst/>
              <a:ahLst/>
              <a:cxnLst/>
              <a:rect l="l" t="t" r="r" b="b"/>
              <a:pathLst>
                <a:path w="808" h="2993" extrusionOk="0">
                  <a:moveTo>
                    <a:pt x="206" y="0"/>
                  </a:moveTo>
                  <a:cubicBezTo>
                    <a:pt x="109" y="0"/>
                    <a:pt x="1" y="84"/>
                    <a:pt x="22" y="211"/>
                  </a:cubicBezTo>
                  <a:cubicBezTo>
                    <a:pt x="168" y="1098"/>
                    <a:pt x="316" y="1986"/>
                    <a:pt x="464" y="2872"/>
                  </a:cubicBezTo>
                  <a:cubicBezTo>
                    <a:pt x="478" y="2956"/>
                    <a:pt x="538" y="2993"/>
                    <a:pt x="602" y="2993"/>
                  </a:cubicBezTo>
                  <a:cubicBezTo>
                    <a:pt x="699" y="2993"/>
                    <a:pt x="807" y="2910"/>
                    <a:pt x="786" y="2783"/>
                  </a:cubicBezTo>
                  <a:cubicBezTo>
                    <a:pt x="638" y="1897"/>
                    <a:pt x="492" y="1009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4" name="Google Shape;11964;p22"/>
            <p:cNvSpPr/>
            <p:nvPr/>
          </p:nvSpPr>
          <p:spPr>
            <a:xfrm>
              <a:off x="5680500" y="2683975"/>
              <a:ext cx="54625" cy="22025"/>
            </a:xfrm>
            <a:custGeom>
              <a:avLst/>
              <a:gdLst/>
              <a:ahLst/>
              <a:cxnLst/>
              <a:rect l="l" t="t" r="r" b="b"/>
              <a:pathLst>
                <a:path w="2185" h="881" extrusionOk="0">
                  <a:moveTo>
                    <a:pt x="1963" y="1"/>
                  </a:moveTo>
                  <a:cubicBezTo>
                    <a:pt x="1946" y="1"/>
                    <a:pt x="1929" y="3"/>
                    <a:pt x="1910" y="9"/>
                  </a:cubicBezTo>
                  <a:lnTo>
                    <a:pt x="187" y="551"/>
                  </a:lnTo>
                  <a:cubicBezTo>
                    <a:pt x="1" y="609"/>
                    <a:pt x="56" y="881"/>
                    <a:pt x="224" y="881"/>
                  </a:cubicBezTo>
                  <a:cubicBezTo>
                    <a:pt x="240" y="881"/>
                    <a:pt x="258" y="878"/>
                    <a:pt x="277" y="872"/>
                  </a:cubicBezTo>
                  <a:lnTo>
                    <a:pt x="1999" y="332"/>
                  </a:lnTo>
                  <a:cubicBezTo>
                    <a:pt x="2185" y="274"/>
                    <a:pt x="2129" y="1"/>
                    <a:pt x="1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5" name="Google Shape;11965;p22"/>
            <p:cNvSpPr/>
            <p:nvPr/>
          </p:nvSpPr>
          <p:spPr>
            <a:xfrm>
              <a:off x="5750700" y="2649800"/>
              <a:ext cx="78350" cy="80325"/>
            </a:xfrm>
            <a:custGeom>
              <a:avLst/>
              <a:gdLst/>
              <a:ahLst/>
              <a:cxnLst/>
              <a:rect l="l" t="t" r="r" b="b"/>
              <a:pathLst>
                <a:path w="3134" h="3213" extrusionOk="0">
                  <a:moveTo>
                    <a:pt x="1119" y="666"/>
                  </a:moveTo>
                  <a:cubicBezTo>
                    <a:pt x="1205" y="1143"/>
                    <a:pt x="1333" y="1610"/>
                    <a:pt x="1502" y="2062"/>
                  </a:cubicBezTo>
                  <a:lnTo>
                    <a:pt x="1502" y="2062"/>
                  </a:lnTo>
                  <a:cubicBezTo>
                    <a:pt x="1292" y="2121"/>
                    <a:pt x="1050" y="2180"/>
                    <a:pt x="879" y="2180"/>
                  </a:cubicBezTo>
                  <a:cubicBezTo>
                    <a:pt x="827" y="2180"/>
                    <a:pt x="781" y="2175"/>
                    <a:pt x="745" y="2162"/>
                  </a:cubicBezTo>
                  <a:cubicBezTo>
                    <a:pt x="249" y="1980"/>
                    <a:pt x="605" y="1559"/>
                    <a:pt x="791" y="1236"/>
                  </a:cubicBezTo>
                  <a:lnTo>
                    <a:pt x="1119" y="666"/>
                  </a:lnTo>
                  <a:close/>
                  <a:moveTo>
                    <a:pt x="1202" y="1"/>
                  </a:moveTo>
                  <a:cubicBezTo>
                    <a:pt x="1153" y="1"/>
                    <a:pt x="1104" y="26"/>
                    <a:pt x="1070" y="84"/>
                  </a:cubicBezTo>
                  <a:cubicBezTo>
                    <a:pt x="756" y="630"/>
                    <a:pt x="301" y="1217"/>
                    <a:pt x="88" y="1811"/>
                  </a:cubicBezTo>
                  <a:cubicBezTo>
                    <a:pt x="1" y="2050"/>
                    <a:pt x="11" y="2310"/>
                    <a:pt x="260" y="2444"/>
                  </a:cubicBezTo>
                  <a:cubicBezTo>
                    <a:pt x="367" y="2502"/>
                    <a:pt x="496" y="2523"/>
                    <a:pt x="632" y="2523"/>
                  </a:cubicBezTo>
                  <a:cubicBezTo>
                    <a:pt x="883" y="2523"/>
                    <a:pt x="1157" y="2452"/>
                    <a:pt x="1366" y="2415"/>
                  </a:cubicBezTo>
                  <a:cubicBezTo>
                    <a:pt x="1452" y="2399"/>
                    <a:pt x="1537" y="2382"/>
                    <a:pt x="1621" y="2363"/>
                  </a:cubicBezTo>
                  <a:lnTo>
                    <a:pt x="1621" y="2363"/>
                  </a:lnTo>
                  <a:cubicBezTo>
                    <a:pt x="1731" y="2625"/>
                    <a:pt x="1855" y="2883"/>
                    <a:pt x="1993" y="3133"/>
                  </a:cubicBezTo>
                  <a:cubicBezTo>
                    <a:pt x="2024" y="3189"/>
                    <a:pt x="2076" y="3213"/>
                    <a:pt x="2129" y="3213"/>
                  </a:cubicBezTo>
                  <a:cubicBezTo>
                    <a:pt x="2233" y="3213"/>
                    <a:pt x="2339" y="3123"/>
                    <a:pt x="2298" y="3004"/>
                  </a:cubicBezTo>
                  <a:lnTo>
                    <a:pt x="2042" y="2250"/>
                  </a:lnTo>
                  <a:lnTo>
                    <a:pt x="2042" y="2250"/>
                  </a:lnTo>
                  <a:cubicBezTo>
                    <a:pt x="2357" y="2152"/>
                    <a:pt x="2664" y="2030"/>
                    <a:pt x="2965" y="1887"/>
                  </a:cubicBezTo>
                  <a:cubicBezTo>
                    <a:pt x="3134" y="1808"/>
                    <a:pt x="3028" y="1581"/>
                    <a:pt x="2871" y="1581"/>
                  </a:cubicBezTo>
                  <a:cubicBezTo>
                    <a:pt x="2847" y="1581"/>
                    <a:pt x="2821" y="1587"/>
                    <a:pt x="2795" y="1599"/>
                  </a:cubicBezTo>
                  <a:cubicBezTo>
                    <a:pt x="2518" y="1731"/>
                    <a:pt x="2230" y="1844"/>
                    <a:pt x="1935" y="1934"/>
                  </a:cubicBezTo>
                  <a:lnTo>
                    <a:pt x="1935" y="1934"/>
                  </a:lnTo>
                  <a:lnTo>
                    <a:pt x="1590" y="920"/>
                  </a:lnTo>
                  <a:cubicBezTo>
                    <a:pt x="1571" y="863"/>
                    <a:pt x="1532" y="829"/>
                    <a:pt x="1487" y="814"/>
                  </a:cubicBezTo>
                  <a:lnTo>
                    <a:pt x="1487" y="814"/>
                  </a:lnTo>
                  <a:cubicBezTo>
                    <a:pt x="1443" y="601"/>
                    <a:pt x="1408" y="385"/>
                    <a:pt x="1383" y="168"/>
                  </a:cubicBezTo>
                  <a:cubicBezTo>
                    <a:pt x="1370" y="71"/>
                    <a:pt x="1286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6" name="Google Shape;11966;p22"/>
            <p:cNvSpPr/>
            <p:nvPr/>
          </p:nvSpPr>
          <p:spPr>
            <a:xfrm>
              <a:off x="5833125" y="2665225"/>
              <a:ext cx="70925" cy="51625"/>
            </a:xfrm>
            <a:custGeom>
              <a:avLst/>
              <a:gdLst/>
              <a:ahLst/>
              <a:cxnLst/>
              <a:rect l="l" t="t" r="r" b="b"/>
              <a:pathLst>
                <a:path w="2837" h="2065" extrusionOk="0">
                  <a:moveTo>
                    <a:pt x="226" y="1"/>
                  </a:moveTo>
                  <a:cubicBezTo>
                    <a:pt x="92" y="1"/>
                    <a:pt x="1" y="218"/>
                    <a:pt x="145" y="321"/>
                  </a:cubicBezTo>
                  <a:lnTo>
                    <a:pt x="2523" y="2034"/>
                  </a:lnTo>
                  <a:cubicBezTo>
                    <a:pt x="2553" y="2056"/>
                    <a:pt x="2583" y="2065"/>
                    <a:pt x="2611" y="2065"/>
                  </a:cubicBezTo>
                  <a:cubicBezTo>
                    <a:pt x="2746" y="2065"/>
                    <a:pt x="2837" y="1848"/>
                    <a:pt x="2693" y="1744"/>
                  </a:cubicBezTo>
                  <a:lnTo>
                    <a:pt x="313" y="31"/>
                  </a:lnTo>
                  <a:cubicBezTo>
                    <a:pt x="283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7" name="Google Shape;11967;p22"/>
            <p:cNvSpPr/>
            <p:nvPr/>
          </p:nvSpPr>
          <p:spPr>
            <a:xfrm>
              <a:off x="5832000" y="2672300"/>
              <a:ext cx="50050" cy="68250"/>
            </a:xfrm>
            <a:custGeom>
              <a:avLst/>
              <a:gdLst/>
              <a:ahLst/>
              <a:cxnLst/>
              <a:rect l="l" t="t" r="r" b="b"/>
              <a:pathLst>
                <a:path w="2002" h="2730" extrusionOk="0">
                  <a:moveTo>
                    <a:pt x="1769" y="0"/>
                  </a:moveTo>
                  <a:cubicBezTo>
                    <a:pt x="1718" y="0"/>
                    <a:pt x="1667" y="23"/>
                    <a:pt x="1632" y="78"/>
                  </a:cubicBezTo>
                  <a:cubicBezTo>
                    <a:pt x="1114" y="880"/>
                    <a:pt x="599" y="1681"/>
                    <a:pt x="82" y="2484"/>
                  </a:cubicBezTo>
                  <a:cubicBezTo>
                    <a:pt x="1" y="2610"/>
                    <a:pt x="117" y="2730"/>
                    <a:pt x="234" y="2730"/>
                  </a:cubicBezTo>
                  <a:cubicBezTo>
                    <a:pt x="285" y="2730"/>
                    <a:pt x="336" y="2707"/>
                    <a:pt x="372" y="2653"/>
                  </a:cubicBezTo>
                  <a:cubicBezTo>
                    <a:pt x="887" y="1850"/>
                    <a:pt x="1404" y="1048"/>
                    <a:pt x="1920" y="247"/>
                  </a:cubicBezTo>
                  <a:cubicBezTo>
                    <a:pt x="2002" y="121"/>
                    <a:pt x="1887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8" name="Google Shape;11968;p22"/>
            <p:cNvSpPr/>
            <p:nvPr/>
          </p:nvSpPr>
          <p:spPr>
            <a:xfrm>
              <a:off x="3998625" y="2666600"/>
              <a:ext cx="61075" cy="86625"/>
            </a:xfrm>
            <a:custGeom>
              <a:avLst/>
              <a:gdLst/>
              <a:ahLst/>
              <a:cxnLst/>
              <a:rect l="l" t="t" r="r" b="b"/>
              <a:pathLst>
                <a:path w="2443" h="3465" extrusionOk="0">
                  <a:moveTo>
                    <a:pt x="1162" y="0"/>
                  </a:moveTo>
                  <a:cubicBezTo>
                    <a:pt x="981" y="0"/>
                    <a:pt x="796" y="59"/>
                    <a:pt x="640" y="175"/>
                  </a:cubicBezTo>
                  <a:cubicBezTo>
                    <a:pt x="159" y="532"/>
                    <a:pt x="0" y="1288"/>
                    <a:pt x="19" y="1853"/>
                  </a:cubicBezTo>
                  <a:cubicBezTo>
                    <a:pt x="40" y="2463"/>
                    <a:pt x="315" y="3084"/>
                    <a:pt x="899" y="3341"/>
                  </a:cubicBezTo>
                  <a:cubicBezTo>
                    <a:pt x="1082" y="3422"/>
                    <a:pt x="1275" y="3464"/>
                    <a:pt x="1464" y="3464"/>
                  </a:cubicBezTo>
                  <a:cubicBezTo>
                    <a:pt x="1784" y="3464"/>
                    <a:pt x="2094" y="3344"/>
                    <a:pt x="2330" y="3093"/>
                  </a:cubicBezTo>
                  <a:cubicBezTo>
                    <a:pt x="2442" y="2972"/>
                    <a:pt x="2329" y="2805"/>
                    <a:pt x="2204" y="2805"/>
                  </a:cubicBezTo>
                  <a:cubicBezTo>
                    <a:pt x="2166" y="2805"/>
                    <a:pt x="2127" y="2820"/>
                    <a:pt x="2093" y="2856"/>
                  </a:cubicBezTo>
                  <a:cubicBezTo>
                    <a:pt x="1904" y="3058"/>
                    <a:pt x="1691" y="3142"/>
                    <a:pt x="1481" y="3142"/>
                  </a:cubicBezTo>
                  <a:cubicBezTo>
                    <a:pt x="976" y="3142"/>
                    <a:pt x="487" y="2654"/>
                    <a:pt x="382" y="2124"/>
                  </a:cubicBezTo>
                  <a:cubicBezTo>
                    <a:pt x="316" y="1793"/>
                    <a:pt x="353" y="1421"/>
                    <a:pt x="450" y="1101"/>
                  </a:cubicBezTo>
                  <a:cubicBezTo>
                    <a:pt x="533" y="832"/>
                    <a:pt x="877" y="296"/>
                    <a:pt x="1201" y="296"/>
                  </a:cubicBezTo>
                  <a:cubicBezTo>
                    <a:pt x="1324" y="296"/>
                    <a:pt x="1445" y="375"/>
                    <a:pt x="1547" y="577"/>
                  </a:cubicBezTo>
                  <a:cubicBezTo>
                    <a:pt x="1577" y="637"/>
                    <a:pt x="1626" y="662"/>
                    <a:pt x="1676" y="662"/>
                  </a:cubicBezTo>
                  <a:cubicBezTo>
                    <a:pt x="1786" y="662"/>
                    <a:pt x="1903" y="541"/>
                    <a:pt x="1836" y="408"/>
                  </a:cubicBezTo>
                  <a:lnTo>
                    <a:pt x="1837" y="408"/>
                  </a:lnTo>
                  <a:cubicBezTo>
                    <a:pt x="1699" y="134"/>
                    <a:pt x="1435" y="0"/>
                    <a:pt x="1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69" name="Google Shape;11969;p22"/>
            <p:cNvSpPr/>
            <p:nvPr/>
          </p:nvSpPr>
          <p:spPr>
            <a:xfrm>
              <a:off x="4079200" y="2692175"/>
              <a:ext cx="53450" cy="10750"/>
            </a:xfrm>
            <a:custGeom>
              <a:avLst/>
              <a:gdLst/>
              <a:ahLst/>
              <a:cxnLst/>
              <a:rect l="l" t="t" r="r" b="b"/>
              <a:pathLst>
                <a:path w="2138" h="430" extrusionOk="0">
                  <a:moveTo>
                    <a:pt x="1432" y="0"/>
                  </a:moveTo>
                  <a:cubicBezTo>
                    <a:pt x="1020" y="0"/>
                    <a:pt x="608" y="35"/>
                    <a:pt x="202" y="104"/>
                  </a:cubicBezTo>
                  <a:cubicBezTo>
                    <a:pt x="1" y="137"/>
                    <a:pt x="72" y="430"/>
                    <a:pt x="259" y="430"/>
                  </a:cubicBezTo>
                  <a:cubicBezTo>
                    <a:pt x="269" y="430"/>
                    <a:pt x="280" y="429"/>
                    <a:pt x="290" y="427"/>
                  </a:cubicBezTo>
                  <a:cubicBezTo>
                    <a:pt x="669" y="365"/>
                    <a:pt x="1052" y="334"/>
                    <a:pt x="1434" y="334"/>
                  </a:cubicBezTo>
                  <a:cubicBezTo>
                    <a:pt x="1597" y="334"/>
                    <a:pt x="1760" y="339"/>
                    <a:pt x="1923" y="351"/>
                  </a:cubicBezTo>
                  <a:cubicBezTo>
                    <a:pt x="1927" y="351"/>
                    <a:pt x="1932" y="351"/>
                    <a:pt x="1937" y="351"/>
                  </a:cubicBezTo>
                  <a:cubicBezTo>
                    <a:pt x="2138" y="351"/>
                    <a:pt x="2131" y="32"/>
                    <a:pt x="1923" y="17"/>
                  </a:cubicBezTo>
                  <a:cubicBezTo>
                    <a:pt x="1759" y="6"/>
                    <a:pt x="1596" y="0"/>
                    <a:pt x="1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0" name="Google Shape;11970;p22"/>
            <p:cNvSpPr/>
            <p:nvPr/>
          </p:nvSpPr>
          <p:spPr>
            <a:xfrm>
              <a:off x="4090800" y="2715200"/>
              <a:ext cx="42050" cy="12150"/>
            </a:xfrm>
            <a:custGeom>
              <a:avLst/>
              <a:gdLst/>
              <a:ahLst/>
              <a:cxnLst/>
              <a:rect l="l" t="t" r="r" b="b"/>
              <a:pathLst>
                <a:path w="1682" h="486" extrusionOk="0">
                  <a:moveTo>
                    <a:pt x="1414" y="0"/>
                  </a:moveTo>
                  <a:cubicBezTo>
                    <a:pt x="1406" y="0"/>
                    <a:pt x="1397" y="1"/>
                    <a:pt x="1388" y="2"/>
                  </a:cubicBezTo>
                  <a:lnTo>
                    <a:pt x="203" y="162"/>
                  </a:lnTo>
                  <a:cubicBezTo>
                    <a:pt x="0" y="188"/>
                    <a:pt x="74" y="486"/>
                    <a:pt x="267" y="486"/>
                  </a:cubicBezTo>
                  <a:cubicBezTo>
                    <a:pt x="275" y="486"/>
                    <a:pt x="284" y="485"/>
                    <a:pt x="293" y="484"/>
                  </a:cubicBezTo>
                  <a:lnTo>
                    <a:pt x="1478" y="325"/>
                  </a:lnTo>
                  <a:cubicBezTo>
                    <a:pt x="1682" y="297"/>
                    <a:pt x="1607" y="0"/>
                    <a:pt x="1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1" name="Google Shape;11971;p22"/>
            <p:cNvSpPr/>
            <p:nvPr/>
          </p:nvSpPr>
          <p:spPr>
            <a:xfrm>
              <a:off x="4141375" y="2664250"/>
              <a:ext cx="80325" cy="77175"/>
            </a:xfrm>
            <a:custGeom>
              <a:avLst/>
              <a:gdLst/>
              <a:ahLst/>
              <a:cxnLst/>
              <a:rect l="l" t="t" r="r" b="b"/>
              <a:pathLst>
                <a:path w="3213" h="3087" extrusionOk="0">
                  <a:moveTo>
                    <a:pt x="1242" y="1"/>
                  </a:moveTo>
                  <a:cubicBezTo>
                    <a:pt x="865" y="1"/>
                    <a:pt x="432" y="192"/>
                    <a:pt x="163" y="334"/>
                  </a:cubicBezTo>
                  <a:cubicBezTo>
                    <a:pt x="0" y="420"/>
                    <a:pt x="100" y="644"/>
                    <a:pt x="252" y="644"/>
                  </a:cubicBezTo>
                  <a:cubicBezTo>
                    <a:pt x="278" y="644"/>
                    <a:pt x="305" y="637"/>
                    <a:pt x="333" y="623"/>
                  </a:cubicBezTo>
                  <a:cubicBezTo>
                    <a:pt x="564" y="500"/>
                    <a:pt x="821" y="378"/>
                    <a:pt x="1074" y="378"/>
                  </a:cubicBezTo>
                  <a:cubicBezTo>
                    <a:pt x="1181" y="378"/>
                    <a:pt x="1287" y="400"/>
                    <a:pt x="1390" y="453"/>
                  </a:cubicBezTo>
                  <a:cubicBezTo>
                    <a:pt x="1600" y="481"/>
                    <a:pt x="1654" y="583"/>
                    <a:pt x="1550" y="761"/>
                  </a:cubicBezTo>
                  <a:cubicBezTo>
                    <a:pt x="1561" y="891"/>
                    <a:pt x="1516" y="995"/>
                    <a:pt x="1419" y="1071"/>
                  </a:cubicBezTo>
                  <a:cubicBezTo>
                    <a:pt x="1326" y="1195"/>
                    <a:pt x="1199" y="1288"/>
                    <a:pt x="1080" y="1384"/>
                  </a:cubicBezTo>
                  <a:cubicBezTo>
                    <a:pt x="969" y="1474"/>
                    <a:pt x="1057" y="1669"/>
                    <a:pt x="1191" y="1669"/>
                  </a:cubicBezTo>
                  <a:cubicBezTo>
                    <a:pt x="1194" y="1669"/>
                    <a:pt x="1196" y="1669"/>
                    <a:pt x="1199" y="1669"/>
                  </a:cubicBezTo>
                  <a:cubicBezTo>
                    <a:pt x="1241" y="1667"/>
                    <a:pt x="1282" y="1666"/>
                    <a:pt x="1323" y="1666"/>
                  </a:cubicBezTo>
                  <a:cubicBezTo>
                    <a:pt x="1591" y="1666"/>
                    <a:pt x="1842" y="1712"/>
                    <a:pt x="2087" y="1841"/>
                  </a:cubicBezTo>
                  <a:cubicBezTo>
                    <a:pt x="2296" y="1951"/>
                    <a:pt x="2817" y="2281"/>
                    <a:pt x="2454" y="2606"/>
                  </a:cubicBezTo>
                  <a:cubicBezTo>
                    <a:pt x="2323" y="2723"/>
                    <a:pt x="2130" y="2767"/>
                    <a:pt x="1919" y="2767"/>
                  </a:cubicBezTo>
                  <a:cubicBezTo>
                    <a:pt x="1533" y="2767"/>
                    <a:pt x="1089" y="2621"/>
                    <a:pt x="854" y="2510"/>
                  </a:cubicBezTo>
                  <a:cubicBezTo>
                    <a:pt x="828" y="2497"/>
                    <a:pt x="802" y="2491"/>
                    <a:pt x="778" y="2491"/>
                  </a:cubicBezTo>
                  <a:cubicBezTo>
                    <a:pt x="622" y="2491"/>
                    <a:pt x="518" y="2717"/>
                    <a:pt x="686" y="2798"/>
                  </a:cubicBezTo>
                  <a:cubicBezTo>
                    <a:pt x="975" y="2936"/>
                    <a:pt x="1481" y="3086"/>
                    <a:pt x="1944" y="3086"/>
                  </a:cubicBezTo>
                  <a:cubicBezTo>
                    <a:pt x="2360" y="3086"/>
                    <a:pt x="2740" y="2966"/>
                    <a:pt x="2900" y="2609"/>
                  </a:cubicBezTo>
                  <a:cubicBezTo>
                    <a:pt x="3212" y="1910"/>
                    <a:pt x="2263" y="1485"/>
                    <a:pt x="1593" y="1368"/>
                  </a:cubicBezTo>
                  <a:lnTo>
                    <a:pt x="1593" y="1368"/>
                  </a:lnTo>
                  <a:cubicBezTo>
                    <a:pt x="1881" y="1064"/>
                    <a:pt x="2093" y="667"/>
                    <a:pt x="1821" y="273"/>
                  </a:cubicBezTo>
                  <a:cubicBezTo>
                    <a:pt x="1684" y="73"/>
                    <a:pt x="1473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2" name="Google Shape;11972;p22"/>
            <p:cNvSpPr/>
            <p:nvPr/>
          </p:nvSpPr>
          <p:spPr>
            <a:xfrm>
              <a:off x="4222900" y="2673400"/>
              <a:ext cx="65050" cy="48675"/>
            </a:xfrm>
            <a:custGeom>
              <a:avLst/>
              <a:gdLst/>
              <a:ahLst/>
              <a:cxnLst/>
              <a:rect l="l" t="t" r="r" b="b"/>
              <a:pathLst>
                <a:path w="2602" h="1947" extrusionOk="0">
                  <a:moveTo>
                    <a:pt x="207" y="1"/>
                  </a:moveTo>
                  <a:cubicBezTo>
                    <a:pt x="51" y="1"/>
                    <a:pt x="0" y="266"/>
                    <a:pt x="177" y="336"/>
                  </a:cubicBezTo>
                  <a:cubicBezTo>
                    <a:pt x="1007" y="659"/>
                    <a:pt x="1712" y="1192"/>
                    <a:pt x="2264" y="1889"/>
                  </a:cubicBezTo>
                  <a:cubicBezTo>
                    <a:pt x="2296" y="1930"/>
                    <a:pt x="2334" y="1947"/>
                    <a:pt x="2372" y="1947"/>
                  </a:cubicBezTo>
                  <a:cubicBezTo>
                    <a:pt x="2490" y="1947"/>
                    <a:pt x="2601" y="1780"/>
                    <a:pt x="2500" y="1652"/>
                  </a:cubicBezTo>
                  <a:cubicBezTo>
                    <a:pt x="1909" y="906"/>
                    <a:pt x="1152" y="359"/>
                    <a:pt x="267" y="13"/>
                  </a:cubicBezTo>
                  <a:cubicBezTo>
                    <a:pt x="246" y="4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3" name="Google Shape;11973;p22"/>
            <p:cNvSpPr/>
            <p:nvPr/>
          </p:nvSpPr>
          <p:spPr>
            <a:xfrm>
              <a:off x="4221275" y="2662200"/>
              <a:ext cx="52175" cy="68525"/>
            </a:xfrm>
            <a:custGeom>
              <a:avLst/>
              <a:gdLst/>
              <a:ahLst/>
              <a:cxnLst/>
              <a:rect l="l" t="t" r="r" b="b"/>
              <a:pathLst>
                <a:path w="2087" h="2741" extrusionOk="0">
                  <a:moveTo>
                    <a:pt x="1855" y="1"/>
                  </a:moveTo>
                  <a:cubicBezTo>
                    <a:pt x="1805" y="1"/>
                    <a:pt x="1754" y="24"/>
                    <a:pt x="1720" y="81"/>
                  </a:cubicBezTo>
                  <a:cubicBezTo>
                    <a:pt x="1223" y="918"/>
                    <a:pt x="680" y="1725"/>
                    <a:pt x="93" y="2502"/>
                  </a:cubicBezTo>
                  <a:cubicBezTo>
                    <a:pt x="0" y="2622"/>
                    <a:pt x="118" y="2741"/>
                    <a:pt x="240" y="2741"/>
                  </a:cubicBezTo>
                  <a:cubicBezTo>
                    <a:pt x="291" y="2741"/>
                    <a:pt x="343" y="2720"/>
                    <a:pt x="381" y="2669"/>
                  </a:cubicBezTo>
                  <a:cubicBezTo>
                    <a:pt x="968" y="1894"/>
                    <a:pt x="1513" y="1086"/>
                    <a:pt x="2010" y="250"/>
                  </a:cubicBezTo>
                  <a:cubicBezTo>
                    <a:pt x="2086" y="121"/>
                    <a:pt x="1970" y="1"/>
                    <a:pt x="1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4" name="Google Shape;11974;p22"/>
            <p:cNvSpPr/>
            <p:nvPr/>
          </p:nvSpPr>
          <p:spPr>
            <a:xfrm>
              <a:off x="4315175" y="2660875"/>
              <a:ext cx="45975" cy="101725"/>
            </a:xfrm>
            <a:custGeom>
              <a:avLst/>
              <a:gdLst/>
              <a:ahLst/>
              <a:cxnLst/>
              <a:rect l="l" t="t" r="r" b="b"/>
              <a:pathLst>
                <a:path w="1839" h="4069" extrusionOk="0">
                  <a:moveTo>
                    <a:pt x="1228" y="1"/>
                  </a:moveTo>
                  <a:cubicBezTo>
                    <a:pt x="1190" y="1"/>
                    <a:pt x="1151" y="16"/>
                    <a:pt x="1116" y="51"/>
                  </a:cubicBezTo>
                  <a:cubicBezTo>
                    <a:pt x="1" y="1197"/>
                    <a:pt x="208" y="3140"/>
                    <a:pt x="1522" y="4039"/>
                  </a:cubicBezTo>
                  <a:cubicBezTo>
                    <a:pt x="1552" y="4059"/>
                    <a:pt x="1581" y="4068"/>
                    <a:pt x="1609" y="4068"/>
                  </a:cubicBezTo>
                  <a:cubicBezTo>
                    <a:pt x="1747" y="4068"/>
                    <a:pt x="1838" y="3851"/>
                    <a:pt x="1691" y="3750"/>
                  </a:cubicBezTo>
                  <a:cubicBezTo>
                    <a:pt x="556" y="2974"/>
                    <a:pt x="397" y="1269"/>
                    <a:pt x="1354" y="288"/>
                  </a:cubicBezTo>
                  <a:cubicBezTo>
                    <a:pt x="1469" y="169"/>
                    <a:pt x="1355" y="1"/>
                    <a:pt x="1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5" name="Google Shape;11975;p22"/>
            <p:cNvSpPr/>
            <p:nvPr/>
          </p:nvSpPr>
          <p:spPr>
            <a:xfrm>
              <a:off x="4366025" y="2682700"/>
              <a:ext cx="61600" cy="61250"/>
            </a:xfrm>
            <a:custGeom>
              <a:avLst/>
              <a:gdLst/>
              <a:ahLst/>
              <a:cxnLst/>
              <a:rect l="l" t="t" r="r" b="b"/>
              <a:pathLst>
                <a:path w="2464" h="2450" extrusionOk="0">
                  <a:moveTo>
                    <a:pt x="1241" y="0"/>
                  </a:moveTo>
                  <a:cubicBezTo>
                    <a:pt x="754" y="0"/>
                    <a:pt x="253" y="335"/>
                    <a:pt x="163" y="879"/>
                  </a:cubicBezTo>
                  <a:cubicBezTo>
                    <a:pt x="0" y="1872"/>
                    <a:pt x="847" y="2450"/>
                    <a:pt x="1711" y="2450"/>
                  </a:cubicBezTo>
                  <a:cubicBezTo>
                    <a:pt x="1903" y="2450"/>
                    <a:pt x="2096" y="2421"/>
                    <a:pt x="2279" y="2362"/>
                  </a:cubicBezTo>
                  <a:cubicBezTo>
                    <a:pt x="2463" y="2301"/>
                    <a:pt x="2409" y="2029"/>
                    <a:pt x="2243" y="2029"/>
                  </a:cubicBezTo>
                  <a:cubicBezTo>
                    <a:pt x="2226" y="2029"/>
                    <a:pt x="2208" y="2032"/>
                    <a:pt x="2189" y="2039"/>
                  </a:cubicBezTo>
                  <a:cubicBezTo>
                    <a:pt x="2030" y="2090"/>
                    <a:pt x="1856" y="2117"/>
                    <a:pt x="1683" y="2117"/>
                  </a:cubicBezTo>
                  <a:cubicBezTo>
                    <a:pt x="1084" y="2117"/>
                    <a:pt x="488" y="1799"/>
                    <a:pt x="481" y="1106"/>
                  </a:cubicBezTo>
                  <a:cubicBezTo>
                    <a:pt x="476" y="769"/>
                    <a:pt x="652" y="451"/>
                    <a:pt x="992" y="359"/>
                  </a:cubicBezTo>
                  <a:cubicBezTo>
                    <a:pt x="1060" y="341"/>
                    <a:pt x="1129" y="331"/>
                    <a:pt x="1197" y="331"/>
                  </a:cubicBezTo>
                  <a:cubicBezTo>
                    <a:pt x="1444" y="331"/>
                    <a:pt x="1679" y="452"/>
                    <a:pt x="1799" y="682"/>
                  </a:cubicBezTo>
                  <a:cubicBezTo>
                    <a:pt x="1829" y="742"/>
                    <a:pt x="1878" y="766"/>
                    <a:pt x="1928" y="766"/>
                  </a:cubicBezTo>
                  <a:cubicBezTo>
                    <a:pt x="2039" y="766"/>
                    <a:pt x="2155" y="645"/>
                    <a:pt x="2087" y="513"/>
                  </a:cubicBezTo>
                  <a:cubicBezTo>
                    <a:pt x="1903" y="158"/>
                    <a:pt x="1575" y="0"/>
                    <a:pt x="1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6" name="Google Shape;11976;p22"/>
            <p:cNvSpPr/>
            <p:nvPr/>
          </p:nvSpPr>
          <p:spPr>
            <a:xfrm>
              <a:off x="4445725" y="2668925"/>
              <a:ext cx="32625" cy="108525"/>
            </a:xfrm>
            <a:custGeom>
              <a:avLst/>
              <a:gdLst/>
              <a:ahLst/>
              <a:cxnLst/>
              <a:rect l="l" t="t" r="r" b="b"/>
              <a:pathLst>
                <a:path w="1305" h="4341" extrusionOk="0">
                  <a:moveTo>
                    <a:pt x="235" y="0"/>
                  </a:moveTo>
                  <a:cubicBezTo>
                    <a:pt x="116" y="0"/>
                    <a:pt x="1" y="119"/>
                    <a:pt x="86" y="243"/>
                  </a:cubicBezTo>
                  <a:cubicBezTo>
                    <a:pt x="879" y="1409"/>
                    <a:pt x="964" y="2844"/>
                    <a:pt x="289" y="4089"/>
                  </a:cubicBezTo>
                  <a:cubicBezTo>
                    <a:pt x="218" y="4219"/>
                    <a:pt x="333" y="4340"/>
                    <a:pt x="446" y="4340"/>
                  </a:cubicBezTo>
                  <a:cubicBezTo>
                    <a:pt x="496" y="4340"/>
                    <a:pt x="546" y="4316"/>
                    <a:pt x="578" y="4257"/>
                  </a:cubicBezTo>
                  <a:cubicBezTo>
                    <a:pt x="1305" y="2917"/>
                    <a:pt x="1234" y="1337"/>
                    <a:pt x="374" y="76"/>
                  </a:cubicBezTo>
                  <a:cubicBezTo>
                    <a:pt x="338" y="22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7" name="Google Shape;11977;p22"/>
            <p:cNvSpPr/>
            <p:nvPr/>
          </p:nvSpPr>
          <p:spPr>
            <a:xfrm>
              <a:off x="4502550" y="2692850"/>
              <a:ext cx="51975" cy="68625"/>
            </a:xfrm>
            <a:custGeom>
              <a:avLst/>
              <a:gdLst/>
              <a:ahLst/>
              <a:cxnLst/>
              <a:rect l="l" t="t" r="r" b="b"/>
              <a:pathLst>
                <a:path w="2079" h="2745" extrusionOk="0">
                  <a:moveTo>
                    <a:pt x="891" y="313"/>
                  </a:moveTo>
                  <a:cubicBezTo>
                    <a:pt x="937" y="313"/>
                    <a:pt x="987" y="325"/>
                    <a:pt x="1041" y="351"/>
                  </a:cubicBezTo>
                  <a:lnTo>
                    <a:pt x="1041" y="351"/>
                  </a:lnTo>
                  <a:cubicBezTo>
                    <a:pt x="1049" y="364"/>
                    <a:pt x="1061" y="376"/>
                    <a:pt x="1076" y="388"/>
                  </a:cubicBezTo>
                  <a:cubicBezTo>
                    <a:pt x="1734" y="921"/>
                    <a:pt x="1376" y="1739"/>
                    <a:pt x="1028" y="2354"/>
                  </a:cubicBezTo>
                  <a:lnTo>
                    <a:pt x="1028" y="2354"/>
                  </a:lnTo>
                  <a:cubicBezTo>
                    <a:pt x="715" y="2156"/>
                    <a:pt x="510" y="1839"/>
                    <a:pt x="444" y="1463"/>
                  </a:cubicBezTo>
                  <a:cubicBezTo>
                    <a:pt x="389" y="1161"/>
                    <a:pt x="499" y="313"/>
                    <a:pt x="891" y="313"/>
                  </a:cubicBezTo>
                  <a:close/>
                  <a:moveTo>
                    <a:pt x="919" y="0"/>
                  </a:moveTo>
                  <a:cubicBezTo>
                    <a:pt x="500" y="0"/>
                    <a:pt x="179" y="450"/>
                    <a:pt x="105" y="948"/>
                  </a:cubicBezTo>
                  <a:cubicBezTo>
                    <a:pt x="0" y="1662"/>
                    <a:pt x="343" y="2412"/>
                    <a:pt x="1005" y="2725"/>
                  </a:cubicBezTo>
                  <a:cubicBezTo>
                    <a:pt x="1033" y="2738"/>
                    <a:pt x="1063" y="2744"/>
                    <a:pt x="1092" y="2744"/>
                  </a:cubicBezTo>
                  <a:cubicBezTo>
                    <a:pt x="1149" y="2744"/>
                    <a:pt x="1202" y="2719"/>
                    <a:pt x="1234" y="2664"/>
                  </a:cubicBezTo>
                  <a:cubicBezTo>
                    <a:pt x="1645" y="1968"/>
                    <a:pt x="2079" y="990"/>
                    <a:pt x="1480" y="311"/>
                  </a:cubicBezTo>
                  <a:lnTo>
                    <a:pt x="1480" y="311"/>
                  </a:lnTo>
                  <a:cubicBezTo>
                    <a:pt x="1477" y="276"/>
                    <a:pt x="1460" y="241"/>
                    <a:pt x="1423" y="211"/>
                  </a:cubicBezTo>
                  <a:cubicBezTo>
                    <a:pt x="1247" y="63"/>
                    <a:pt x="1076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8" name="Google Shape;11978;p22"/>
            <p:cNvSpPr/>
            <p:nvPr/>
          </p:nvSpPr>
          <p:spPr>
            <a:xfrm>
              <a:off x="4534000" y="2638025"/>
              <a:ext cx="13150" cy="100400"/>
            </a:xfrm>
            <a:custGeom>
              <a:avLst/>
              <a:gdLst/>
              <a:ahLst/>
              <a:cxnLst/>
              <a:rect l="l" t="t" r="r" b="b"/>
              <a:pathLst>
                <a:path w="526" h="4016" extrusionOk="0">
                  <a:moveTo>
                    <a:pt x="336" y="0"/>
                  </a:moveTo>
                  <a:cubicBezTo>
                    <a:pt x="252" y="0"/>
                    <a:pt x="162" y="54"/>
                    <a:pt x="149" y="160"/>
                  </a:cubicBezTo>
                  <a:cubicBezTo>
                    <a:pt x="1" y="1402"/>
                    <a:pt x="14" y="2656"/>
                    <a:pt x="185" y="3894"/>
                  </a:cubicBezTo>
                  <a:cubicBezTo>
                    <a:pt x="197" y="3979"/>
                    <a:pt x="255" y="4015"/>
                    <a:pt x="319" y="4015"/>
                  </a:cubicBezTo>
                  <a:cubicBezTo>
                    <a:pt x="415" y="4015"/>
                    <a:pt x="525" y="3932"/>
                    <a:pt x="509" y="3806"/>
                  </a:cubicBezTo>
                  <a:cubicBezTo>
                    <a:pt x="344" y="2596"/>
                    <a:pt x="336" y="1371"/>
                    <a:pt x="484" y="160"/>
                  </a:cubicBezTo>
                  <a:cubicBezTo>
                    <a:pt x="496" y="53"/>
                    <a:pt x="419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79" name="Google Shape;11979;p22"/>
            <p:cNvSpPr/>
            <p:nvPr/>
          </p:nvSpPr>
          <p:spPr>
            <a:xfrm>
              <a:off x="4557775" y="2699475"/>
              <a:ext cx="74850" cy="58800"/>
            </a:xfrm>
            <a:custGeom>
              <a:avLst/>
              <a:gdLst/>
              <a:ahLst/>
              <a:cxnLst/>
              <a:rect l="l" t="t" r="r" b="b"/>
              <a:pathLst>
                <a:path w="2994" h="2352" extrusionOk="0">
                  <a:moveTo>
                    <a:pt x="1424" y="327"/>
                  </a:moveTo>
                  <a:cubicBezTo>
                    <a:pt x="1550" y="327"/>
                    <a:pt x="1680" y="356"/>
                    <a:pt x="1808" y="420"/>
                  </a:cubicBezTo>
                  <a:cubicBezTo>
                    <a:pt x="1834" y="434"/>
                    <a:pt x="1861" y="440"/>
                    <a:pt x="1886" y="440"/>
                  </a:cubicBezTo>
                  <a:cubicBezTo>
                    <a:pt x="1889" y="440"/>
                    <a:pt x="1892" y="439"/>
                    <a:pt x="1895" y="439"/>
                  </a:cubicBezTo>
                  <a:lnTo>
                    <a:pt x="1895" y="439"/>
                  </a:lnTo>
                  <a:cubicBezTo>
                    <a:pt x="1936" y="802"/>
                    <a:pt x="1998" y="1220"/>
                    <a:pt x="1809" y="1551"/>
                  </a:cubicBezTo>
                  <a:cubicBezTo>
                    <a:pt x="1692" y="1757"/>
                    <a:pt x="1506" y="1848"/>
                    <a:pt x="1317" y="1848"/>
                  </a:cubicBezTo>
                  <a:cubicBezTo>
                    <a:pt x="1058" y="1848"/>
                    <a:pt x="792" y="1678"/>
                    <a:pt x="683" y="1404"/>
                  </a:cubicBezTo>
                  <a:cubicBezTo>
                    <a:pt x="458" y="834"/>
                    <a:pt x="899" y="327"/>
                    <a:pt x="1424" y="327"/>
                  </a:cubicBezTo>
                  <a:close/>
                  <a:moveTo>
                    <a:pt x="1437" y="0"/>
                  </a:moveTo>
                  <a:cubicBezTo>
                    <a:pt x="662" y="0"/>
                    <a:pt x="1" y="777"/>
                    <a:pt x="404" y="1605"/>
                  </a:cubicBezTo>
                  <a:cubicBezTo>
                    <a:pt x="574" y="1954"/>
                    <a:pt x="932" y="2219"/>
                    <a:pt x="1311" y="2219"/>
                  </a:cubicBezTo>
                  <a:cubicBezTo>
                    <a:pt x="1422" y="2219"/>
                    <a:pt x="1534" y="2197"/>
                    <a:pt x="1644" y="2147"/>
                  </a:cubicBezTo>
                  <a:cubicBezTo>
                    <a:pt x="1950" y="2010"/>
                    <a:pt x="2112" y="1765"/>
                    <a:pt x="2192" y="1482"/>
                  </a:cubicBezTo>
                  <a:lnTo>
                    <a:pt x="2192" y="1482"/>
                  </a:lnTo>
                  <a:cubicBezTo>
                    <a:pt x="2308" y="1759"/>
                    <a:pt x="2452" y="2025"/>
                    <a:pt x="2621" y="2275"/>
                  </a:cubicBezTo>
                  <a:cubicBezTo>
                    <a:pt x="2656" y="2329"/>
                    <a:pt x="2708" y="2351"/>
                    <a:pt x="2759" y="2351"/>
                  </a:cubicBezTo>
                  <a:cubicBezTo>
                    <a:pt x="2877" y="2351"/>
                    <a:pt x="2993" y="2232"/>
                    <a:pt x="2909" y="2106"/>
                  </a:cubicBezTo>
                  <a:cubicBezTo>
                    <a:pt x="2563" y="1590"/>
                    <a:pt x="2328" y="1006"/>
                    <a:pt x="2222" y="393"/>
                  </a:cubicBezTo>
                  <a:cubicBezTo>
                    <a:pt x="2208" y="312"/>
                    <a:pt x="2138" y="274"/>
                    <a:pt x="2066" y="274"/>
                  </a:cubicBezTo>
                  <a:cubicBezTo>
                    <a:pt x="2064" y="274"/>
                    <a:pt x="2063" y="274"/>
                    <a:pt x="2061" y="274"/>
                  </a:cubicBezTo>
                  <a:lnTo>
                    <a:pt x="2061" y="274"/>
                  </a:lnTo>
                  <a:cubicBezTo>
                    <a:pt x="2067" y="219"/>
                    <a:pt x="2043" y="164"/>
                    <a:pt x="1977" y="130"/>
                  </a:cubicBezTo>
                  <a:lnTo>
                    <a:pt x="1975" y="130"/>
                  </a:lnTo>
                  <a:cubicBezTo>
                    <a:pt x="1798" y="41"/>
                    <a:pt x="1615" y="0"/>
                    <a:pt x="1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0" name="Google Shape;11980;p22"/>
            <p:cNvSpPr/>
            <p:nvPr/>
          </p:nvSpPr>
          <p:spPr>
            <a:xfrm>
              <a:off x="4653600" y="2666725"/>
              <a:ext cx="43400" cy="97250"/>
            </a:xfrm>
            <a:custGeom>
              <a:avLst/>
              <a:gdLst/>
              <a:ahLst/>
              <a:cxnLst/>
              <a:rect l="l" t="t" r="r" b="b"/>
              <a:pathLst>
                <a:path w="1736" h="3890" extrusionOk="0">
                  <a:moveTo>
                    <a:pt x="1370" y="1"/>
                  </a:moveTo>
                  <a:cubicBezTo>
                    <a:pt x="673" y="1"/>
                    <a:pt x="268" y="677"/>
                    <a:pt x="156" y="1335"/>
                  </a:cubicBezTo>
                  <a:cubicBezTo>
                    <a:pt x="0" y="2264"/>
                    <a:pt x="336" y="3181"/>
                    <a:pt x="990" y="3840"/>
                  </a:cubicBezTo>
                  <a:cubicBezTo>
                    <a:pt x="1025" y="3875"/>
                    <a:pt x="1064" y="3889"/>
                    <a:pt x="1102" y="3889"/>
                  </a:cubicBezTo>
                  <a:cubicBezTo>
                    <a:pt x="1230" y="3889"/>
                    <a:pt x="1345" y="3721"/>
                    <a:pt x="1227" y="3603"/>
                  </a:cubicBezTo>
                  <a:cubicBezTo>
                    <a:pt x="781" y="3155"/>
                    <a:pt x="496" y="2589"/>
                    <a:pt x="458" y="1954"/>
                  </a:cubicBezTo>
                  <a:cubicBezTo>
                    <a:pt x="423" y="1391"/>
                    <a:pt x="608" y="327"/>
                    <a:pt x="1332" y="327"/>
                  </a:cubicBezTo>
                  <a:cubicBezTo>
                    <a:pt x="1368" y="327"/>
                    <a:pt x="1405" y="329"/>
                    <a:pt x="1443" y="335"/>
                  </a:cubicBezTo>
                  <a:cubicBezTo>
                    <a:pt x="1453" y="336"/>
                    <a:pt x="1462" y="337"/>
                    <a:pt x="1471" y="337"/>
                  </a:cubicBezTo>
                  <a:cubicBezTo>
                    <a:pt x="1660" y="337"/>
                    <a:pt x="1736" y="40"/>
                    <a:pt x="1532" y="13"/>
                  </a:cubicBezTo>
                  <a:cubicBezTo>
                    <a:pt x="1476" y="5"/>
                    <a:pt x="1423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1" name="Google Shape;11981;p22"/>
            <p:cNvSpPr/>
            <p:nvPr/>
          </p:nvSpPr>
          <p:spPr>
            <a:xfrm>
              <a:off x="4698300" y="2682025"/>
              <a:ext cx="65025" cy="73175"/>
            </a:xfrm>
            <a:custGeom>
              <a:avLst/>
              <a:gdLst/>
              <a:ahLst/>
              <a:cxnLst/>
              <a:rect l="l" t="t" r="r" b="b"/>
              <a:pathLst>
                <a:path w="2601" h="2927" extrusionOk="0">
                  <a:moveTo>
                    <a:pt x="907" y="0"/>
                  </a:moveTo>
                  <a:cubicBezTo>
                    <a:pt x="887" y="0"/>
                    <a:pt x="867" y="1"/>
                    <a:pt x="847" y="3"/>
                  </a:cubicBezTo>
                  <a:cubicBezTo>
                    <a:pt x="455" y="43"/>
                    <a:pt x="250" y="430"/>
                    <a:pt x="111" y="751"/>
                  </a:cubicBezTo>
                  <a:cubicBezTo>
                    <a:pt x="54" y="885"/>
                    <a:pt x="172" y="1007"/>
                    <a:pt x="278" y="1007"/>
                  </a:cubicBezTo>
                  <a:cubicBezTo>
                    <a:pt x="327" y="1007"/>
                    <a:pt x="373" y="982"/>
                    <a:pt x="400" y="920"/>
                  </a:cubicBezTo>
                  <a:lnTo>
                    <a:pt x="401" y="918"/>
                  </a:lnTo>
                  <a:cubicBezTo>
                    <a:pt x="476" y="743"/>
                    <a:pt x="631" y="342"/>
                    <a:pt x="899" y="342"/>
                  </a:cubicBezTo>
                  <a:cubicBezTo>
                    <a:pt x="974" y="342"/>
                    <a:pt x="1058" y="373"/>
                    <a:pt x="1152" y="450"/>
                  </a:cubicBezTo>
                  <a:cubicBezTo>
                    <a:pt x="1452" y="697"/>
                    <a:pt x="1252" y="1144"/>
                    <a:pt x="1088" y="1394"/>
                  </a:cubicBezTo>
                  <a:cubicBezTo>
                    <a:pt x="812" y="1812"/>
                    <a:pt x="424" y="2180"/>
                    <a:pt x="96" y="2557"/>
                  </a:cubicBezTo>
                  <a:cubicBezTo>
                    <a:pt x="0" y="2667"/>
                    <a:pt x="64" y="2837"/>
                    <a:pt x="214" y="2843"/>
                  </a:cubicBezTo>
                  <a:lnTo>
                    <a:pt x="2386" y="2926"/>
                  </a:lnTo>
                  <a:cubicBezTo>
                    <a:pt x="2389" y="2926"/>
                    <a:pt x="2392" y="2926"/>
                    <a:pt x="2394" y="2926"/>
                  </a:cubicBezTo>
                  <a:cubicBezTo>
                    <a:pt x="2601" y="2926"/>
                    <a:pt x="2598" y="2599"/>
                    <a:pt x="2386" y="2592"/>
                  </a:cubicBezTo>
                  <a:lnTo>
                    <a:pt x="586" y="2522"/>
                  </a:lnTo>
                  <a:lnTo>
                    <a:pt x="586" y="2522"/>
                  </a:lnTo>
                  <a:cubicBezTo>
                    <a:pt x="1127" y="1961"/>
                    <a:pt x="1902" y="1191"/>
                    <a:pt x="1550" y="453"/>
                  </a:cubicBezTo>
                  <a:cubicBezTo>
                    <a:pt x="1430" y="201"/>
                    <a:pt x="1192" y="0"/>
                    <a:pt x="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2" name="Google Shape;11982;p22"/>
            <p:cNvSpPr/>
            <p:nvPr/>
          </p:nvSpPr>
          <p:spPr>
            <a:xfrm>
              <a:off x="4756100" y="2696500"/>
              <a:ext cx="58750" cy="50275"/>
            </a:xfrm>
            <a:custGeom>
              <a:avLst/>
              <a:gdLst/>
              <a:ahLst/>
              <a:cxnLst/>
              <a:rect l="l" t="t" r="r" b="b"/>
              <a:pathLst>
                <a:path w="2350" h="2011" extrusionOk="0">
                  <a:moveTo>
                    <a:pt x="251" y="0"/>
                  </a:moveTo>
                  <a:cubicBezTo>
                    <a:pt x="118" y="0"/>
                    <a:pt x="1" y="169"/>
                    <a:pt x="126" y="281"/>
                  </a:cubicBezTo>
                  <a:lnTo>
                    <a:pt x="1988" y="1965"/>
                  </a:lnTo>
                  <a:cubicBezTo>
                    <a:pt x="2023" y="1997"/>
                    <a:pt x="2062" y="2010"/>
                    <a:pt x="2100" y="2010"/>
                  </a:cubicBezTo>
                  <a:cubicBezTo>
                    <a:pt x="2233" y="2010"/>
                    <a:pt x="2350" y="1842"/>
                    <a:pt x="2225" y="1729"/>
                  </a:cubicBezTo>
                  <a:lnTo>
                    <a:pt x="362" y="45"/>
                  </a:lnTo>
                  <a:cubicBezTo>
                    <a:pt x="327" y="14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3" name="Google Shape;11983;p22"/>
            <p:cNvSpPr/>
            <p:nvPr/>
          </p:nvSpPr>
          <p:spPr>
            <a:xfrm>
              <a:off x="4762550" y="2692700"/>
              <a:ext cx="46175" cy="64175"/>
            </a:xfrm>
            <a:custGeom>
              <a:avLst/>
              <a:gdLst/>
              <a:ahLst/>
              <a:cxnLst/>
              <a:rect l="l" t="t" r="r" b="b"/>
              <a:pathLst>
                <a:path w="1847" h="2567" extrusionOk="0">
                  <a:moveTo>
                    <a:pt x="1608" y="0"/>
                  </a:moveTo>
                  <a:cubicBezTo>
                    <a:pt x="1556" y="0"/>
                    <a:pt x="1504" y="21"/>
                    <a:pt x="1466" y="72"/>
                  </a:cubicBezTo>
                  <a:cubicBezTo>
                    <a:pt x="940" y="780"/>
                    <a:pt x="472" y="1529"/>
                    <a:pt x="68" y="2313"/>
                  </a:cubicBezTo>
                  <a:cubicBezTo>
                    <a:pt x="0" y="2444"/>
                    <a:pt x="116" y="2566"/>
                    <a:pt x="228" y="2566"/>
                  </a:cubicBezTo>
                  <a:cubicBezTo>
                    <a:pt x="278" y="2566"/>
                    <a:pt x="327" y="2542"/>
                    <a:pt x="357" y="2482"/>
                  </a:cubicBezTo>
                  <a:cubicBezTo>
                    <a:pt x="760" y="1698"/>
                    <a:pt x="1228" y="948"/>
                    <a:pt x="1756" y="241"/>
                  </a:cubicBezTo>
                  <a:cubicBezTo>
                    <a:pt x="1846" y="119"/>
                    <a:pt x="1730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4" name="Google Shape;11984;p22"/>
            <p:cNvSpPr/>
            <p:nvPr/>
          </p:nvSpPr>
          <p:spPr>
            <a:xfrm>
              <a:off x="4814175" y="2667925"/>
              <a:ext cx="39875" cy="90000"/>
            </a:xfrm>
            <a:custGeom>
              <a:avLst/>
              <a:gdLst/>
              <a:ahLst/>
              <a:cxnLst/>
              <a:rect l="l" t="t" r="r" b="b"/>
              <a:pathLst>
                <a:path w="1595" h="3600" extrusionOk="0">
                  <a:moveTo>
                    <a:pt x="256" y="0"/>
                  </a:moveTo>
                  <a:cubicBezTo>
                    <a:pt x="119" y="0"/>
                    <a:pt x="1" y="170"/>
                    <a:pt x="129" y="279"/>
                  </a:cubicBezTo>
                  <a:lnTo>
                    <a:pt x="130" y="279"/>
                  </a:lnTo>
                  <a:cubicBezTo>
                    <a:pt x="1041" y="1042"/>
                    <a:pt x="1230" y="2369"/>
                    <a:pt x="568" y="3354"/>
                  </a:cubicBezTo>
                  <a:cubicBezTo>
                    <a:pt x="485" y="3480"/>
                    <a:pt x="601" y="3600"/>
                    <a:pt x="720" y="3600"/>
                  </a:cubicBezTo>
                  <a:cubicBezTo>
                    <a:pt x="771" y="3600"/>
                    <a:pt x="822" y="3577"/>
                    <a:pt x="858" y="3523"/>
                  </a:cubicBezTo>
                  <a:cubicBezTo>
                    <a:pt x="1595" y="2416"/>
                    <a:pt x="1384" y="903"/>
                    <a:pt x="367" y="42"/>
                  </a:cubicBez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5" name="Google Shape;11985;p22"/>
            <p:cNvSpPr/>
            <p:nvPr/>
          </p:nvSpPr>
          <p:spPr>
            <a:xfrm>
              <a:off x="4846600" y="2648450"/>
              <a:ext cx="38375" cy="54275"/>
            </a:xfrm>
            <a:custGeom>
              <a:avLst/>
              <a:gdLst/>
              <a:ahLst/>
              <a:cxnLst/>
              <a:rect l="l" t="t" r="r" b="b"/>
              <a:pathLst>
                <a:path w="1535" h="2171" extrusionOk="0">
                  <a:moveTo>
                    <a:pt x="610" y="1"/>
                  </a:moveTo>
                  <a:cubicBezTo>
                    <a:pt x="372" y="1"/>
                    <a:pt x="137" y="140"/>
                    <a:pt x="46" y="378"/>
                  </a:cubicBezTo>
                  <a:cubicBezTo>
                    <a:pt x="0" y="499"/>
                    <a:pt x="100" y="579"/>
                    <a:pt x="203" y="579"/>
                  </a:cubicBezTo>
                  <a:cubicBezTo>
                    <a:pt x="271" y="579"/>
                    <a:pt x="339" y="545"/>
                    <a:pt x="370" y="466"/>
                  </a:cubicBezTo>
                  <a:lnTo>
                    <a:pt x="370" y="466"/>
                  </a:lnTo>
                  <a:lnTo>
                    <a:pt x="368" y="468"/>
                  </a:lnTo>
                  <a:cubicBezTo>
                    <a:pt x="402" y="378"/>
                    <a:pt x="497" y="336"/>
                    <a:pt x="592" y="336"/>
                  </a:cubicBezTo>
                  <a:cubicBezTo>
                    <a:pt x="667" y="336"/>
                    <a:pt x="741" y="362"/>
                    <a:pt x="788" y="413"/>
                  </a:cubicBezTo>
                  <a:cubicBezTo>
                    <a:pt x="943" y="585"/>
                    <a:pt x="766" y="861"/>
                    <a:pt x="595" y="931"/>
                  </a:cubicBezTo>
                  <a:cubicBezTo>
                    <a:pt x="414" y="1006"/>
                    <a:pt x="460" y="1259"/>
                    <a:pt x="642" y="1259"/>
                  </a:cubicBezTo>
                  <a:cubicBezTo>
                    <a:pt x="655" y="1259"/>
                    <a:pt x="670" y="1258"/>
                    <a:pt x="685" y="1255"/>
                  </a:cubicBezTo>
                  <a:cubicBezTo>
                    <a:pt x="704" y="1251"/>
                    <a:pt x="724" y="1249"/>
                    <a:pt x="743" y="1249"/>
                  </a:cubicBezTo>
                  <a:cubicBezTo>
                    <a:pt x="988" y="1249"/>
                    <a:pt x="1226" y="1556"/>
                    <a:pt x="1003" y="1755"/>
                  </a:cubicBezTo>
                  <a:cubicBezTo>
                    <a:pt x="938" y="1812"/>
                    <a:pt x="857" y="1840"/>
                    <a:pt x="776" y="1840"/>
                  </a:cubicBezTo>
                  <a:cubicBezTo>
                    <a:pt x="690" y="1840"/>
                    <a:pt x="603" y="1807"/>
                    <a:pt x="536" y="1743"/>
                  </a:cubicBezTo>
                  <a:cubicBezTo>
                    <a:pt x="501" y="1708"/>
                    <a:pt x="462" y="1693"/>
                    <a:pt x="424" y="1693"/>
                  </a:cubicBezTo>
                  <a:cubicBezTo>
                    <a:pt x="296" y="1693"/>
                    <a:pt x="182" y="1860"/>
                    <a:pt x="299" y="1979"/>
                  </a:cubicBezTo>
                  <a:cubicBezTo>
                    <a:pt x="428" y="2107"/>
                    <a:pt x="604" y="2170"/>
                    <a:pt x="779" y="2170"/>
                  </a:cubicBezTo>
                  <a:cubicBezTo>
                    <a:pt x="1023" y="2170"/>
                    <a:pt x="1266" y="2048"/>
                    <a:pt x="1376" y="1808"/>
                  </a:cubicBezTo>
                  <a:cubicBezTo>
                    <a:pt x="1534" y="1463"/>
                    <a:pt x="1328" y="1126"/>
                    <a:pt x="1026" y="986"/>
                  </a:cubicBezTo>
                  <a:lnTo>
                    <a:pt x="1026" y="986"/>
                  </a:lnTo>
                  <a:cubicBezTo>
                    <a:pt x="1206" y="748"/>
                    <a:pt x="1259" y="421"/>
                    <a:pt x="1025" y="176"/>
                  </a:cubicBezTo>
                  <a:cubicBezTo>
                    <a:pt x="910" y="56"/>
                    <a:pt x="760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6" name="Google Shape;11986;p22"/>
            <p:cNvSpPr/>
            <p:nvPr/>
          </p:nvSpPr>
          <p:spPr>
            <a:xfrm>
              <a:off x="4886800" y="2710900"/>
              <a:ext cx="70925" cy="13350"/>
            </a:xfrm>
            <a:custGeom>
              <a:avLst/>
              <a:gdLst/>
              <a:ahLst/>
              <a:cxnLst/>
              <a:rect l="l" t="t" r="r" b="b"/>
              <a:pathLst>
                <a:path w="2837" h="534" extrusionOk="0">
                  <a:moveTo>
                    <a:pt x="1666" y="0"/>
                  </a:moveTo>
                  <a:cubicBezTo>
                    <a:pt x="1169" y="0"/>
                    <a:pt x="673" y="68"/>
                    <a:pt x="191" y="203"/>
                  </a:cubicBezTo>
                  <a:cubicBezTo>
                    <a:pt x="0" y="256"/>
                    <a:pt x="59" y="533"/>
                    <a:pt x="232" y="533"/>
                  </a:cubicBezTo>
                  <a:cubicBezTo>
                    <a:pt x="248" y="533"/>
                    <a:pt x="264" y="531"/>
                    <a:pt x="281" y="526"/>
                  </a:cubicBezTo>
                  <a:cubicBezTo>
                    <a:pt x="734" y="398"/>
                    <a:pt x="1202" y="333"/>
                    <a:pt x="1671" y="333"/>
                  </a:cubicBezTo>
                  <a:cubicBezTo>
                    <a:pt x="1964" y="333"/>
                    <a:pt x="2257" y="358"/>
                    <a:pt x="2548" y="409"/>
                  </a:cubicBezTo>
                  <a:cubicBezTo>
                    <a:pt x="2559" y="411"/>
                    <a:pt x="2570" y="412"/>
                    <a:pt x="2580" y="412"/>
                  </a:cubicBezTo>
                  <a:cubicBezTo>
                    <a:pt x="2766" y="412"/>
                    <a:pt x="2837" y="121"/>
                    <a:pt x="2636" y="87"/>
                  </a:cubicBezTo>
                  <a:cubicBezTo>
                    <a:pt x="2315" y="29"/>
                    <a:pt x="1991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7" name="Google Shape;11987;p22"/>
            <p:cNvSpPr/>
            <p:nvPr/>
          </p:nvSpPr>
          <p:spPr>
            <a:xfrm>
              <a:off x="4916300" y="2689625"/>
              <a:ext cx="8550" cy="9950"/>
            </a:xfrm>
            <a:custGeom>
              <a:avLst/>
              <a:gdLst/>
              <a:ahLst/>
              <a:cxnLst/>
              <a:rect l="l" t="t" r="r" b="b"/>
              <a:pathLst>
                <a:path w="342" h="398" extrusionOk="0">
                  <a:moveTo>
                    <a:pt x="176" y="0"/>
                  </a:moveTo>
                  <a:cubicBezTo>
                    <a:pt x="92" y="0"/>
                    <a:pt x="7" y="55"/>
                    <a:pt x="4" y="163"/>
                  </a:cubicBezTo>
                  <a:lnTo>
                    <a:pt x="2" y="236"/>
                  </a:lnTo>
                  <a:cubicBezTo>
                    <a:pt x="0" y="344"/>
                    <a:pt x="82" y="397"/>
                    <a:pt x="166" y="397"/>
                  </a:cubicBezTo>
                  <a:cubicBezTo>
                    <a:pt x="250" y="397"/>
                    <a:pt x="335" y="344"/>
                    <a:pt x="338" y="236"/>
                  </a:cubicBezTo>
                  <a:lnTo>
                    <a:pt x="339" y="163"/>
                  </a:lnTo>
                  <a:cubicBezTo>
                    <a:pt x="342" y="55"/>
                    <a:pt x="259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8" name="Google Shape;11988;p22"/>
            <p:cNvSpPr/>
            <p:nvPr/>
          </p:nvSpPr>
          <p:spPr>
            <a:xfrm>
              <a:off x="4915975" y="2733725"/>
              <a:ext cx="12625" cy="8450"/>
            </a:xfrm>
            <a:custGeom>
              <a:avLst/>
              <a:gdLst/>
              <a:ahLst/>
              <a:cxnLst/>
              <a:rect l="l" t="t" r="r" b="b"/>
              <a:pathLst>
                <a:path w="505" h="338" extrusionOk="0">
                  <a:moveTo>
                    <a:pt x="212" y="1"/>
                  </a:moveTo>
                  <a:cubicBezTo>
                    <a:pt x="0" y="1"/>
                    <a:pt x="2" y="330"/>
                    <a:pt x="217" y="336"/>
                  </a:cubicBezTo>
                  <a:lnTo>
                    <a:pt x="290" y="338"/>
                  </a:lnTo>
                  <a:cubicBezTo>
                    <a:pt x="291" y="338"/>
                    <a:pt x="293" y="338"/>
                    <a:pt x="294" y="338"/>
                  </a:cubicBezTo>
                  <a:cubicBezTo>
                    <a:pt x="505" y="338"/>
                    <a:pt x="504" y="8"/>
                    <a:pt x="290" y="4"/>
                  </a:cubicBezTo>
                  <a:lnTo>
                    <a:pt x="217" y="1"/>
                  </a:lnTo>
                  <a:cubicBezTo>
                    <a:pt x="215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89" name="Google Shape;11989;p22"/>
            <p:cNvSpPr/>
            <p:nvPr/>
          </p:nvSpPr>
          <p:spPr>
            <a:xfrm>
              <a:off x="4985875" y="2668700"/>
              <a:ext cx="36100" cy="91450"/>
            </a:xfrm>
            <a:custGeom>
              <a:avLst/>
              <a:gdLst/>
              <a:ahLst/>
              <a:cxnLst/>
              <a:rect l="l" t="t" r="r" b="b"/>
              <a:pathLst>
                <a:path w="1444" h="3658" extrusionOk="0">
                  <a:moveTo>
                    <a:pt x="869" y="1"/>
                  </a:moveTo>
                  <a:cubicBezTo>
                    <a:pt x="127" y="1"/>
                    <a:pt x="0" y="1586"/>
                    <a:pt x="70" y="2089"/>
                  </a:cubicBezTo>
                  <a:cubicBezTo>
                    <a:pt x="113" y="2389"/>
                    <a:pt x="581" y="3658"/>
                    <a:pt x="1053" y="3658"/>
                  </a:cubicBezTo>
                  <a:cubicBezTo>
                    <a:pt x="1156" y="3658"/>
                    <a:pt x="1260" y="3597"/>
                    <a:pt x="1359" y="3451"/>
                  </a:cubicBezTo>
                  <a:cubicBezTo>
                    <a:pt x="1443" y="3327"/>
                    <a:pt x="1328" y="3207"/>
                    <a:pt x="1209" y="3207"/>
                  </a:cubicBezTo>
                  <a:cubicBezTo>
                    <a:pt x="1158" y="3207"/>
                    <a:pt x="1106" y="3230"/>
                    <a:pt x="1069" y="3283"/>
                  </a:cubicBezTo>
                  <a:cubicBezTo>
                    <a:pt x="1061" y="3296"/>
                    <a:pt x="1050" y="3302"/>
                    <a:pt x="1037" y="3302"/>
                  </a:cubicBezTo>
                  <a:cubicBezTo>
                    <a:pt x="895" y="3302"/>
                    <a:pt x="534" y="2566"/>
                    <a:pt x="517" y="2521"/>
                  </a:cubicBezTo>
                  <a:cubicBezTo>
                    <a:pt x="443" y="2310"/>
                    <a:pt x="397" y="2091"/>
                    <a:pt x="382" y="1868"/>
                  </a:cubicBezTo>
                  <a:cubicBezTo>
                    <a:pt x="365" y="1621"/>
                    <a:pt x="474" y="339"/>
                    <a:pt x="884" y="339"/>
                  </a:cubicBezTo>
                  <a:cubicBezTo>
                    <a:pt x="903" y="339"/>
                    <a:pt x="922" y="342"/>
                    <a:pt x="941" y="347"/>
                  </a:cubicBezTo>
                  <a:cubicBezTo>
                    <a:pt x="958" y="352"/>
                    <a:pt x="974" y="354"/>
                    <a:pt x="990" y="354"/>
                  </a:cubicBezTo>
                  <a:cubicBezTo>
                    <a:pt x="1161" y="354"/>
                    <a:pt x="1220" y="77"/>
                    <a:pt x="1030" y="25"/>
                  </a:cubicBezTo>
                  <a:lnTo>
                    <a:pt x="1030" y="24"/>
                  </a:lnTo>
                  <a:cubicBezTo>
                    <a:pt x="973" y="8"/>
                    <a:pt x="920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0" name="Google Shape;11990;p22"/>
            <p:cNvSpPr/>
            <p:nvPr/>
          </p:nvSpPr>
          <p:spPr>
            <a:xfrm>
              <a:off x="5028400" y="2698025"/>
              <a:ext cx="49700" cy="53025"/>
            </a:xfrm>
            <a:custGeom>
              <a:avLst/>
              <a:gdLst/>
              <a:ahLst/>
              <a:cxnLst/>
              <a:rect l="l" t="t" r="r" b="b"/>
              <a:pathLst>
                <a:path w="1988" h="2121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723" y="777"/>
                    <a:pt x="1228" y="1374"/>
                    <a:pt x="1623" y="2040"/>
                  </a:cubicBezTo>
                  <a:cubicBezTo>
                    <a:pt x="1657" y="2097"/>
                    <a:pt x="1707" y="2120"/>
                    <a:pt x="1758" y="2120"/>
                  </a:cubicBezTo>
                  <a:cubicBezTo>
                    <a:pt x="1872" y="2120"/>
                    <a:pt x="1988" y="2000"/>
                    <a:pt x="1911" y="1871"/>
                  </a:cubicBezTo>
                  <a:cubicBezTo>
                    <a:pt x="1503" y="1180"/>
                    <a:pt x="981" y="561"/>
                    <a:pt x="368" y="42"/>
                  </a:cubicBezTo>
                  <a:cubicBezTo>
                    <a:pt x="333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1" name="Google Shape;11991;p22"/>
            <p:cNvSpPr/>
            <p:nvPr/>
          </p:nvSpPr>
          <p:spPr>
            <a:xfrm>
              <a:off x="5028750" y="2690825"/>
              <a:ext cx="47325" cy="61725"/>
            </a:xfrm>
            <a:custGeom>
              <a:avLst/>
              <a:gdLst/>
              <a:ahLst/>
              <a:cxnLst/>
              <a:rect l="l" t="t" r="r" b="b"/>
              <a:pathLst>
                <a:path w="1893" h="2469" extrusionOk="0">
                  <a:moveTo>
                    <a:pt x="1641" y="0"/>
                  </a:moveTo>
                  <a:cubicBezTo>
                    <a:pt x="1630" y="0"/>
                    <a:pt x="1618" y="1"/>
                    <a:pt x="1606" y="4"/>
                  </a:cubicBezTo>
                  <a:cubicBezTo>
                    <a:pt x="1229" y="75"/>
                    <a:pt x="1080" y="438"/>
                    <a:pt x="907" y="743"/>
                  </a:cubicBezTo>
                  <a:lnTo>
                    <a:pt x="74" y="2218"/>
                  </a:lnTo>
                  <a:cubicBezTo>
                    <a:pt x="1" y="2348"/>
                    <a:pt x="116" y="2468"/>
                    <a:pt x="229" y="2468"/>
                  </a:cubicBezTo>
                  <a:cubicBezTo>
                    <a:pt x="280" y="2468"/>
                    <a:pt x="330" y="2444"/>
                    <a:pt x="363" y="2386"/>
                  </a:cubicBezTo>
                  <a:lnTo>
                    <a:pt x="947" y="1355"/>
                  </a:lnTo>
                  <a:cubicBezTo>
                    <a:pt x="1110" y="1067"/>
                    <a:pt x="1336" y="394"/>
                    <a:pt x="1694" y="327"/>
                  </a:cubicBezTo>
                  <a:cubicBezTo>
                    <a:pt x="1893" y="290"/>
                    <a:pt x="1826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2" name="Google Shape;11992;p22"/>
            <p:cNvSpPr/>
            <p:nvPr/>
          </p:nvSpPr>
          <p:spPr>
            <a:xfrm>
              <a:off x="5079825" y="2663200"/>
              <a:ext cx="44050" cy="97450"/>
            </a:xfrm>
            <a:custGeom>
              <a:avLst/>
              <a:gdLst/>
              <a:ahLst/>
              <a:cxnLst/>
              <a:rect l="l" t="t" r="r" b="b"/>
              <a:pathLst>
                <a:path w="1762" h="3898" extrusionOk="0">
                  <a:moveTo>
                    <a:pt x="207" y="1"/>
                  </a:moveTo>
                  <a:cubicBezTo>
                    <a:pt x="51" y="1"/>
                    <a:pt x="1" y="266"/>
                    <a:pt x="178" y="337"/>
                  </a:cubicBezTo>
                  <a:cubicBezTo>
                    <a:pt x="1464" y="848"/>
                    <a:pt x="1006" y="2808"/>
                    <a:pt x="422" y="3653"/>
                  </a:cubicBezTo>
                  <a:cubicBezTo>
                    <a:pt x="336" y="3778"/>
                    <a:pt x="453" y="3897"/>
                    <a:pt x="571" y="3897"/>
                  </a:cubicBezTo>
                  <a:cubicBezTo>
                    <a:pt x="622" y="3897"/>
                    <a:pt x="674" y="3875"/>
                    <a:pt x="710" y="3822"/>
                  </a:cubicBezTo>
                  <a:cubicBezTo>
                    <a:pt x="1444" y="2761"/>
                    <a:pt x="1761" y="607"/>
                    <a:pt x="268" y="13"/>
                  </a:cubicBezTo>
                  <a:cubicBezTo>
                    <a:pt x="246" y="5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3" name="Google Shape;11993;p22"/>
            <p:cNvSpPr/>
            <p:nvPr/>
          </p:nvSpPr>
          <p:spPr>
            <a:xfrm>
              <a:off x="5128100" y="2672075"/>
              <a:ext cx="38750" cy="94750"/>
            </a:xfrm>
            <a:custGeom>
              <a:avLst/>
              <a:gdLst/>
              <a:ahLst/>
              <a:cxnLst/>
              <a:rect l="l" t="t" r="r" b="b"/>
              <a:pathLst>
                <a:path w="1550" h="3790" extrusionOk="0">
                  <a:moveTo>
                    <a:pt x="762" y="0"/>
                  </a:moveTo>
                  <a:cubicBezTo>
                    <a:pt x="1" y="0"/>
                    <a:pt x="140" y="1010"/>
                    <a:pt x="202" y="1576"/>
                  </a:cubicBezTo>
                  <a:cubicBezTo>
                    <a:pt x="285" y="2320"/>
                    <a:pt x="297" y="3658"/>
                    <a:pt x="1256" y="3788"/>
                  </a:cubicBezTo>
                  <a:cubicBezTo>
                    <a:pt x="1265" y="3789"/>
                    <a:pt x="1274" y="3789"/>
                    <a:pt x="1283" y="3789"/>
                  </a:cubicBezTo>
                  <a:cubicBezTo>
                    <a:pt x="1473" y="3789"/>
                    <a:pt x="1549" y="3493"/>
                    <a:pt x="1345" y="3466"/>
                  </a:cubicBezTo>
                  <a:cubicBezTo>
                    <a:pt x="1031" y="3423"/>
                    <a:pt x="755" y="2857"/>
                    <a:pt x="697" y="2584"/>
                  </a:cubicBezTo>
                  <a:cubicBezTo>
                    <a:pt x="652" y="2366"/>
                    <a:pt x="613" y="2148"/>
                    <a:pt x="582" y="1928"/>
                  </a:cubicBezTo>
                  <a:cubicBezTo>
                    <a:pt x="554" y="1736"/>
                    <a:pt x="274" y="331"/>
                    <a:pt x="773" y="331"/>
                  </a:cubicBezTo>
                  <a:cubicBezTo>
                    <a:pt x="786" y="331"/>
                    <a:pt x="800" y="332"/>
                    <a:pt x="814" y="334"/>
                  </a:cubicBezTo>
                  <a:cubicBezTo>
                    <a:pt x="823" y="335"/>
                    <a:pt x="832" y="336"/>
                    <a:pt x="840" y="336"/>
                  </a:cubicBezTo>
                  <a:cubicBezTo>
                    <a:pt x="1032" y="336"/>
                    <a:pt x="1105" y="38"/>
                    <a:pt x="902" y="11"/>
                  </a:cubicBezTo>
                  <a:cubicBezTo>
                    <a:pt x="852" y="4"/>
                    <a:pt x="806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4" name="Google Shape;11994;p22"/>
            <p:cNvSpPr/>
            <p:nvPr/>
          </p:nvSpPr>
          <p:spPr>
            <a:xfrm>
              <a:off x="5168275" y="2697950"/>
              <a:ext cx="51775" cy="49425"/>
            </a:xfrm>
            <a:custGeom>
              <a:avLst/>
              <a:gdLst/>
              <a:ahLst/>
              <a:cxnLst/>
              <a:rect l="l" t="t" r="r" b="b"/>
              <a:pathLst>
                <a:path w="2071" h="1977" extrusionOk="0">
                  <a:moveTo>
                    <a:pt x="254" y="0"/>
                  </a:moveTo>
                  <a:cubicBezTo>
                    <a:pt x="119" y="0"/>
                    <a:pt x="0" y="170"/>
                    <a:pt x="128" y="280"/>
                  </a:cubicBezTo>
                  <a:cubicBezTo>
                    <a:pt x="706" y="782"/>
                    <a:pt x="1242" y="1331"/>
                    <a:pt x="1730" y="1920"/>
                  </a:cubicBezTo>
                  <a:cubicBezTo>
                    <a:pt x="1763" y="1960"/>
                    <a:pt x="1801" y="1976"/>
                    <a:pt x="1839" y="1976"/>
                  </a:cubicBezTo>
                  <a:cubicBezTo>
                    <a:pt x="1959" y="1976"/>
                    <a:pt x="2071" y="1809"/>
                    <a:pt x="1966" y="1683"/>
                  </a:cubicBezTo>
                  <a:cubicBezTo>
                    <a:pt x="1478" y="1094"/>
                    <a:pt x="943" y="545"/>
                    <a:pt x="365" y="43"/>
                  </a:cubicBezTo>
                  <a:cubicBezTo>
                    <a:pt x="330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5" name="Google Shape;11995;p22"/>
            <p:cNvSpPr/>
            <p:nvPr/>
          </p:nvSpPr>
          <p:spPr>
            <a:xfrm>
              <a:off x="5170525" y="2692750"/>
              <a:ext cx="37850" cy="53700"/>
            </a:xfrm>
            <a:custGeom>
              <a:avLst/>
              <a:gdLst/>
              <a:ahLst/>
              <a:cxnLst/>
              <a:rect l="l" t="t" r="r" b="b"/>
              <a:pathLst>
                <a:path w="1514" h="2148" extrusionOk="0">
                  <a:moveTo>
                    <a:pt x="1274" y="0"/>
                  </a:moveTo>
                  <a:cubicBezTo>
                    <a:pt x="1223" y="0"/>
                    <a:pt x="1171" y="21"/>
                    <a:pt x="1134" y="71"/>
                  </a:cubicBezTo>
                  <a:cubicBezTo>
                    <a:pt x="708" y="636"/>
                    <a:pt x="348" y="1246"/>
                    <a:pt x="60" y="1891"/>
                  </a:cubicBezTo>
                  <a:cubicBezTo>
                    <a:pt x="0" y="2025"/>
                    <a:pt x="117" y="2148"/>
                    <a:pt x="225" y="2148"/>
                  </a:cubicBezTo>
                  <a:cubicBezTo>
                    <a:pt x="274" y="2148"/>
                    <a:pt x="321" y="2122"/>
                    <a:pt x="348" y="2061"/>
                  </a:cubicBezTo>
                  <a:cubicBezTo>
                    <a:pt x="636" y="1415"/>
                    <a:pt x="996" y="805"/>
                    <a:pt x="1422" y="241"/>
                  </a:cubicBezTo>
                  <a:cubicBezTo>
                    <a:pt x="1513" y="119"/>
                    <a:pt x="1396" y="0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6" name="Google Shape;11996;p22"/>
            <p:cNvSpPr/>
            <p:nvPr/>
          </p:nvSpPr>
          <p:spPr>
            <a:xfrm>
              <a:off x="5217350" y="2670925"/>
              <a:ext cx="36250" cy="96950"/>
            </a:xfrm>
            <a:custGeom>
              <a:avLst/>
              <a:gdLst/>
              <a:ahLst/>
              <a:cxnLst/>
              <a:rect l="l" t="t" r="r" b="b"/>
              <a:pathLst>
                <a:path w="1450" h="3878" extrusionOk="0">
                  <a:moveTo>
                    <a:pt x="241" y="0"/>
                  </a:moveTo>
                  <a:cubicBezTo>
                    <a:pt x="96" y="0"/>
                    <a:pt x="0" y="221"/>
                    <a:pt x="158" y="313"/>
                  </a:cubicBezTo>
                  <a:cubicBezTo>
                    <a:pt x="1114" y="871"/>
                    <a:pt x="754" y="2824"/>
                    <a:pt x="638" y="3719"/>
                  </a:cubicBezTo>
                  <a:cubicBezTo>
                    <a:pt x="624" y="3825"/>
                    <a:pt x="701" y="3878"/>
                    <a:pt x="784" y="3878"/>
                  </a:cubicBezTo>
                  <a:cubicBezTo>
                    <a:pt x="868" y="3878"/>
                    <a:pt x="958" y="3825"/>
                    <a:pt x="972" y="3719"/>
                  </a:cubicBezTo>
                  <a:cubicBezTo>
                    <a:pt x="1109" y="2674"/>
                    <a:pt x="1450" y="681"/>
                    <a:pt x="325" y="25"/>
                  </a:cubicBezTo>
                  <a:cubicBezTo>
                    <a:pt x="297" y="8"/>
                    <a:pt x="268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7" name="Google Shape;11997;p22"/>
            <p:cNvSpPr/>
            <p:nvPr/>
          </p:nvSpPr>
          <p:spPr>
            <a:xfrm>
              <a:off x="5245325" y="2643875"/>
              <a:ext cx="42250" cy="43400"/>
            </a:xfrm>
            <a:custGeom>
              <a:avLst/>
              <a:gdLst/>
              <a:ahLst/>
              <a:cxnLst/>
              <a:rect l="l" t="t" r="r" b="b"/>
              <a:pathLst>
                <a:path w="1690" h="1736" extrusionOk="0">
                  <a:moveTo>
                    <a:pt x="650" y="0"/>
                  </a:moveTo>
                  <a:cubicBezTo>
                    <a:pt x="438" y="0"/>
                    <a:pt x="244" y="96"/>
                    <a:pt x="106" y="259"/>
                  </a:cubicBezTo>
                  <a:cubicBezTo>
                    <a:pt x="0" y="383"/>
                    <a:pt x="112" y="550"/>
                    <a:pt x="233" y="550"/>
                  </a:cubicBezTo>
                  <a:cubicBezTo>
                    <a:pt x="271" y="550"/>
                    <a:pt x="309" y="534"/>
                    <a:pt x="343" y="495"/>
                  </a:cubicBezTo>
                  <a:lnTo>
                    <a:pt x="343" y="493"/>
                  </a:lnTo>
                  <a:cubicBezTo>
                    <a:pt x="429" y="391"/>
                    <a:pt x="531" y="338"/>
                    <a:pt x="647" y="338"/>
                  </a:cubicBezTo>
                  <a:cubicBezTo>
                    <a:pt x="665" y="338"/>
                    <a:pt x="682" y="340"/>
                    <a:pt x="700" y="342"/>
                  </a:cubicBezTo>
                  <a:lnTo>
                    <a:pt x="700" y="342"/>
                  </a:lnTo>
                  <a:cubicBezTo>
                    <a:pt x="809" y="746"/>
                    <a:pt x="694" y="1158"/>
                    <a:pt x="379" y="1450"/>
                  </a:cubicBezTo>
                  <a:cubicBezTo>
                    <a:pt x="278" y="1543"/>
                    <a:pt x="351" y="1735"/>
                    <a:pt x="489" y="1735"/>
                  </a:cubicBezTo>
                  <a:cubicBezTo>
                    <a:pt x="491" y="1735"/>
                    <a:pt x="494" y="1735"/>
                    <a:pt x="497" y="1735"/>
                  </a:cubicBezTo>
                  <a:lnTo>
                    <a:pt x="1473" y="1683"/>
                  </a:lnTo>
                  <a:cubicBezTo>
                    <a:pt x="1684" y="1673"/>
                    <a:pt x="1690" y="1349"/>
                    <a:pt x="1484" y="1349"/>
                  </a:cubicBezTo>
                  <a:cubicBezTo>
                    <a:pt x="1481" y="1349"/>
                    <a:pt x="1477" y="1349"/>
                    <a:pt x="1473" y="1349"/>
                  </a:cubicBezTo>
                  <a:lnTo>
                    <a:pt x="866" y="1381"/>
                  </a:lnTo>
                  <a:lnTo>
                    <a:pt x="866" y="1381"/>
                  </a:lnTo>
                  <a:cubicBezTo>
                    <a:pt x="1047" y="1087"/>
                    <a:pt x="1120" y="731"/>
                    <a:pt x="1055" y="382"/>
                  </a:cubicBezTo>
                  <a:cubicBezTo>
                    <a:pt x="1012" y="150"/>
                    <a:pt x="954" y="24"/>
                    <a:pt x="706" y="2"/>
                  </a:cubicBezTo>
                  <a:cubicBezTo>
                    <a:pt x="687" y="1"/>
                    <a:pt x="669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8" name="Google Shape;11998;p22"/>
            <p:cNvSpPr/>
            <p:nvPr/>
          </p:nvSpPr>
          <p:spPr>
            <a:xfrm>
              <a:off x="5291200" y="2679200"/>
              <a:ext cx="85050" cy="78950"/>
            </a:xfrm>
            <a:custGeom>
              <a:avLst/>
              <a:gdLst/>
              <a:ahLst/>
              <a:cxnLst/>
              <a:rect l="l" t="t" r="r" b="b"/>
              <a:pathLst>
                <a:path w="3402" h="3158" extrusionOk="0">
                  <a:moveTo>
                    <a:pt x="1053" y="1"/>
                  </a:moveTo>
                  <a:cubicBezTo>
                    <a:pt x="608" y="1"/>
                    <a:pt x="165" y="268"/>
                    <a:pt x="35" y="752"/>
                  </a:cubicBezTo>
                  <a:cubicBezTo>
                    <a:pt x="1" y="878"/>
                    <a:pt x="105" y="960"/>
                    <a:pt x="205" y="960"/>
                  </a:cubicBezTo>
                  <a:cubicBezTo>
                    <a:pt x="271" y="960"/>
                    <a:pt x="336" y="925"/>
                    <a:pt x="358" y="842"/>
                  </a:cubicBezTo>
                  <a:lnTo>
                    <a:pt x="357" y="841"/>
                  </a:lnTo>
                  <a:cubicBezTo>
                    <a:pt x="441" y="532"/>
                    <a:pt x="741" y="323"/>
                    <a:pt x="1057" y="323"/>
                  </a:cubicBezTo>
                  <a:cubicBezTo>
                    <a:pt x="1124" y="323"/>
                    <a:pt x="1193" y="332"/>
                    <a:pt x="1260" y="353"/>
                  </a:cubicBezTo>
                  <a:cubicBezTo>
                    <a:pt x="1723" y="493"/>
                    <a:pt x="1877" y="1077"/>
                    <a:pt x="1755" y="1498"/>
                  </a:cubicBezTo>
                  <a:cubicBezTo>
                    <a:pt x="1580" y="2098"/>
                    <a:pt x="886" y="2423"/>
                    <a:pt x="498" y="2871"/>
                  </a:cubicBezTo>
                  <a:cubicBezTo>
                    <a:pt x="409" y="2974"/>
                    <a:pt x="461" y="3158"/>
                    <a:pt x="610" y="3158"/>
                  </a:cubicBezTo>
                  <a:cubicBezTo>
                    <a:pt x="612" y="3158"/>
                    <a:pt x="614" y="3158"/>
                    <a:pt x="616" y="3158"/>
                  </a:cubicBezTo>
                  <a:lnTo>
                    <a:pt x="3185" y="3062"/>
                  </a:lnTo>
                  <a:cubicBezTo>
                    <a:pt x="3397" y="3054"/>
                    <a:pt x="3401" y="2727"/>
                    <a:pt x="3193" y="2727"/>
                  </a:cubicBezTo>
                  <a:cubicBezTo>
                    <a:pt x="3190" y="2727"/>
                    <a:pt x="3188" y="2728"/>
                    <a:pt x="3185" y="2728"/>
                  </a:cubicBezTo>
                  <a:lnTo>
                    <a:pt x="1025" y="2807"/>
                  </a:lnTo>
                  <a:lnTo>
                    <a:pt x="1025" y="2807"/>
                  </a:lnTo>
                  <a:cubicBezTo>
                    <a:pt x="1701" y="2152"/>
                    <a:pt x="2619" y="1433"/>
                    <a:pt x="1899" y="429"/>
                  </a:cubicBezTo>
                  <a:cubicBezTo>
                    <a:pt x="1690" y="137"/>
                    <a:pt x="1371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1999" name="Google Shape;11999;p22"/>
            <p:cNvSpPr/>
            <p:nvPr/>
          </p:nvSpPr>
          <p:spPr>
            <a:xfrm>
              <a:off x="5373775" y="2689400"/>
              <a:ext cx="58000" cy="61425"/>
            </a:xfrm>
            <a:custGeom>
              <a:avLst/>
              <a:gdLst/>
              <a:ahLst/>
              <a:cxnLst/>
              <a:rect l="l" t="t" r="r" b="b"/>
              <a:pathLst>
                <a:path w="2320" h="2457" extrusionOk="0">
                  <a:moveTo>
                    <a:pt x="235" y="0"/>
                  </a:moveTo>
                  <a:cubicBezTo>
                    <a:pt x="112" y="0"/>
                    <a:pt x="0" y="168"/>
                    <a:pt x="109" y="291"/>
                  </a:cubicBezTo>
                  <a:cubicBezTo>
                    <a:pt x="730" y="994"/>
                    <a:pt x="1352" y="1699"/>
                    <a:pt x="1973" y="2402"/>
                  </a:cubicBezTo>
                  <a:cubicBezTo>
                    <a:pt x="2007" y="2440"/>
                    <a:pt x="2046" y="2456"/>
                    <a:pt x="2084" y="2456"/>
                  </a:cubicBezTo>
                  <a:cubicBezTo>
                    <a:pt x="2207" y="2456"/>
                    <a:pt x="2319" y="2288"/>
                    <a:pt x="2209" y="2166"/>
                  </a:cubicBezTo>
                  <a:lnTo>
                    <a:pt x="345" y="54"/>
                  </a:ln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0" name="Google Shape;12000;p22"/>
            <p:cNvSpPr/>
            <p:nvPr/>
          </p:nvSpPr>
          <p:spPr>
            <a:xfrm>
              <a:off x="5385625" y="2672275"/>
              <a:ext cx="55175" cy="75375"/>
            </a:xfrm>
            <a:custGeom>
              <a:avLst/>
              <a:gdLst/>
              <a:ahLst/>
              <a:cxnLst/>
              <a:rect l="l" t="t" r="r" b="b"/>
              <a:pathLst>
                <a:path w="2207" h="3015" extrusionOk="0">
                  <a:moveTo>
                    <a:pt x="1973" y="0"/>
                  </a:moveTo>
                  <a:cubicBezTo>
                    <a:pt x="1922" y="0"/>
                    <a:pt x="1870" y="23"/>
                    <a:pt x="1835" y="77"/>
                  </a:cubicBezTo>
                  <a:lnTo>
                    <a:pt x="83" y="2770"/>
                  </a:lnTo>
                  <a:cubicBezTo>
                    <a:pt x="0" y="2895"/>
                    <a:pt x="116" y="3015"/>
                    <a:pt x="234" y="3015"/>
                  </a:cubicBezTo>
                  <a:cubicBezTo>
                    <a:pt x="285" y="3015"/>
                    <a:pt x="336" y="2992"/>
                    <a:pt x="372" y="2938"/>
                  </a:cubicBezTo>
                  <a:lnTo>
                    <a:pt x="2124" y="247"/>
                  </a:lnTo>
                  <a:cubicBezTo>
                    <a:pt x="2206" y="120"/>
                    <a:pt x="2090" y="0"/>
                    <a:pt x="1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1" name="Google Shape;12001;p22"/>
            <p:cNvSpPr/>
            <p:nvPr/>
          </p:nvSpPr>
          <p:spPr>
            <a:xfrm>
              <a:off x="6527975" y="3148675"/>
              <a:ext cx="21200" cy="1003500"/>
            </a:xfrm>
            <a:custGeom>
              <a:avLst/>
              <a:gdLst/>
              <a:ahLst/>
              <a:cxnLst/>
              <a:rect l="l" t="t" r="r" b="b"/>
              <a:pathLst>
                <a:path w="848" h="40140" extrusionOk="0">
                  <a:moveTo>
                    <a:pt x="501" y="1"/>
                  </a:moveTo>
                  <a:cubicBezTo>
                    <a:pt x="417" y="1"/>
                    <a:pt x="332" y="55"/>
                    <a:pt x="330" y="162"/>
                  </a:cubicBezTo>
                  <a:cubicBezTo>
                    <a:pt x="1" y="13433"/>
                    <a:pt x="60" y="26704"/>
                    <a:pt x="510" y="39978"/>
                  </a:cubicBezTo>
                  <a:cubicBezTo>
                    <a:pt x="514" y="40086"/>
                    <a:pt x="599" y="40140"/>
                    <a:pt x="683" y="40140"/>
                  </a:cubicBezTo>
                  <a:cubicBezTo>
                    <a:pt x="766" y="40140"/>
                    <a:pt x="848" y="40086"/>
                    <a:pt x="844" y="39978"/>
                  </a:cubicBezTo>
                  <a:cubicBezTo>
                    <a:pt x="396" y="26710"/>
                    <a:pt x="335" y="13439"/>
                    <a:pt x="664" y="162"/>
                  </a:cubicBezTo>
                  <a:cubicBezTo>
                    <a:pt x="667" y="55"/>
                    <a:pt x="585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2" name="Google Shape;12002;p22"/>
            <p:cNvSpPr/>
            <p:nvPr/>
          </p:nvSpPr>
          <p:spPr>
            <a:xfrm>
              <a:off x="6049000" y="3631025"/>
              <a:ext cx="1144650" cy="38575"/>
            </a:xfrm>
            <a:custGeom>
              <a:avLst/>
              <a:gdLst/>
              <a:ahLst/>
              <a:cxnLst/>
              <a:rect l="l" t="t" r="r" b="b"/>
              <a:pathLst>
                <a:path w="45786" h="1543" extrusionOk="0">
                  <a:moveTo>
                    <a:pt x="30813" y="0"/>
                  </a:moveTo>
                  <a:cubicBezTo>
                    <a:pt x="20604" y="0"/>
                    <a:pt x="10397" y="402"/>
                    <a:pt x="216" y="1206"/>
                  </a:cubicBezTo>
                  <a:cubicBezTo>
                    <a:pt x="9" y="1223"/>
                    <a:pt x="1" y="1543"/>
                    <a:pt x="200" y="1543"/>
                  </a:cubicBezTo>
                  <a:cubicBezTo>
                    <a:pt x="205" y="1543"/>
                    <a:pt x="210" y="1542"/>
                    <a:pt x="216" y="1542"/>
                  </a:cubicBezTo>
                  <a:cubicBezTo>
                    <a:pt x="10398" y="737"/>
                    <a:pt x="20607" y="334"/>
                    <a:pt x="30817" y="334"/>
                  </a:cubicBezTo>
                  <a:cubicBezTo>
                    <a:pt x="35736" y="334"/>
                    <a:pt x="40654" y="428"/>
                    <a:pt x="45571" y="615"/>
                  </a:cubicBezTo>
                  <a:cubicBezTo>
                    <a:pt x="45573" y="615"/>
                    <a:pt x="45575" y="615"/>
                    <a:pt x="45578" y="615"/>
                  </a:cubicBezTo>
                  <a:cubicBezTo>
                    <a:pt x="45786" y="615"/>
                    <a:pt x="45783" y="288"/>
                    <a:pt x="45571" y="280"/>
                  </a:cubicBezTo>
                  <a:cubicBezTo>
                    <a:pt x="40653" y="93"/>
                    <a:pt x="35733" y="0"/>
                    <a:pt x="30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3" name="Google Shape;12003;p22"/>
            <p:cNvSpPr/>
            <p:nvPr/>
          </p:nvSpPr>
          <p:spPr>
            <a:xfrm>
              <a:off x="6499225" y="3228700"/>
              <a:ext cx="90825" cy="12125"/>
            </a:xfrm>
            <a:custGeom>
              <a:avLst/>
              <a:gdLst/>
              <a:ahLst/>
              <a:cxnLst/>
              <a:rect l="l" t="t" r="r" b="b"/>
              <a:pathLst>
                <a:path w="3633" h="485" extrusionOk="0">
                  <a:moveTo>
                    <a:pt x="2849" y="1"/>
                  </a:moveTo>
                  <a:cubicBezTo>
                    <a:pt x="1968" y="1"/>
                    <a:pt x="1089" y="50"/>
                    <a:pt x="214" y="149"/>
                  </a:cubicBezTo>
                  <a:cubicBezTo>
                    <a:pt x="9" y="173"/>
                    <a:pt x="1" y="485"/>
                    <a:pt x="192" y="485"/>
                  </a:cubicBezTo>
                  <a:cubicBezTo>
                    <a:pt x="199" y="485"/>
                    <a:pt x="206" y="484"/>
                    <a:pt x="214" y="483"/>
                  </a:cubicBezTo>
                  <a:cubicBezTo>
                    <a:pt x="1096" y="385"/>
                    <a:pt x="1983" y="335"/>
                    <a:pt x="2871" y="335"/>
                  </a:cubicBezTo>
                  <a:cubicBezTo>
                    <a:pt x="3053" y="335"/>
                    <a:pt x="3235" y="337"/>
                    <a:pt x="3417" y="341"/>
                  </a:cubicBezTo>
                  <a:cubicBezTo>
                    <a:pt x="3419" y="342"/>
                    <a:pt x="3421" y="342"/>
                    <a:pt x="3423" y="342"/>
                  </a:cubicBezTo>
                  <a:cubicBezTo>
                    <a:pt x="3632" y="342"/>
                    <a:pt x="3631" y="12"/>
                    <a:pt x="3417" y="7"/>
                  </a:cubicBezTo>
                  <a:cubicBezTo>
                    <a:pt x="3228" y="3"/>
                    <a:pt x="3038" y="1"/>
                    <a:pt x="2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4" name="Google Shape;12004;p22"/>
            <p:cNvSpPr/>
            <p:nvPr/>
          </p:nvSpPr>
          <p:spPr>
            <a:xfrm>
              <a:off x="6510025" y="3286400"/>
              <a:ext cx="65875" cy="20375"/>
            </a:xfrm>
            <a:custGeom>
              <a:avLst/>
              <a:gdLst/>
              <a:ahLst/>
              <a:cxnLst/>
              <a:rect l="l" t="t" r="r" b="b"/>
              <a:pathLst>
                <a:path w="2635" h="815" extrusionOk="0">
                  <a:moveTo>
                    <a:pt x="2388" y="0"/>
                  </a:moveTo>
                  <a:cubicBezTo>
                    <a:pt x="2376" y="0"/>
                    <a:pt x="2363" y="1"/>
                    <a:pt x="2349" y="4"/>
                  </a:cubicBezTo>
                  <a:cubicBezTo>
                    <a:pt x="1629" y="158"/>
                    <a:pt x="912" y="319"/>
                    <a:pt x="195" y="488"/>
                  </a:cubicBezTo>
                  <a:cubicBezTo>
                    <a:pt x="0" y="533"/>
                    <a:pt x="64" y="815"/>
                    <a:pt x="241" y="815"/>
                  </a:cubicBezTo>
                  <a:cubicBezTo>
                    <a:pt x="254" y="815"/>
                    <a:pt x="269" y="813"/>
                    <a:pt x="284" y="810"/>
                  </a:cubicBezTo>
                  <a:cubicBezTo>
                    <a:pt x="1001" y="642"/>
                    <a:pt x="1718" y="480"/>
                    <a:pt x="2438" y="328"/>
                  </a:cubicBezTo>
                  <a:cubicBezTo>
                    <a:pt x="2635" y="286"/>
                    <a:pt x="2570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5" name="Google Shape;12005;p22"/>
            <p:cNvSpPr/>
            <p:nvPr/>
          </p:nvSpPr>
          <p:spPr>
            <a:xfrm>
              <a:off x="6501750" y="3370025"/>
              <a:ext cx="69450" cy="10075"/>
            </a:xfrm>
            <a:custGeom>
              <a:avLst/>
              <a:gdLst/>
              <a:ahLst/>
              <a:cxnLst/>
              <a:rect l="l" t="t" r="r" b="b"/>
              <a:pathLst>
                <a:path w="2778" h="403" extrusionOk="0">
                  <a:moveTo>
                    <a:pt x="1289" y="0"/>
                  </a:moveTo>
                  <a:cubicBezTo>
                    <a:pt x="930" y="0"/>
                    <a:pt x="572" y="16"/>
                    <a:pt x="215" y="47"/>
                  </a:cubicBezTo>
                  <a:cubicBezTo>
                    <a:pt x="7" y="67"/>
                    <a:pt x="0" y="384"/>
                    <a:pt x="198" y="384"/>
                  </a:cubicBezTo>
                  <a:cubicBezTo>
                    <a:pt x="204" y="384"/>
                    <a:pt x="209" y="383"/>
                    <a:pt x="215" y="383"/>
                  </a:cubicBezTo>
                  <a:cubicBezTo>
                    <a:pt x="574" y="351"/>
                    <a:pt x="934" y="336"/>
                    <a:pt x="1294" y="336"/>
                  </a:cubicBezTo>
                  <a:cubicBezTo>
                    <a:pt x="1718" y="336"/>
                    <a:pt x="2142" y="357"/>
                    <a:pt x="2564" y="401"/>
                  </a:cubicBezTo>
                  <a:cubicBezTo>
                    <a:pt x="2571" y="402"/>
                    <a:pt x="2578" y="402"/>
                    <a:pt x="2585" y="402"/>
                  </a:cubicBezTo>
                  <a:cubicBezTo>
                    <a:pt x="2778" y="402"/>
                    <a:pt x="2769" y="88"/>
                    <a:pt x="2564" y="67"/>
                  </a:cubicBezTo>
                  <a:cubicBezTo>
                    <a:pt x="2140" y="22"/>
                    <a:pt x="1714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6" name="Google Shape;12006;p22"/>
            <p:cNvSpPr/>
            <p:nvPr/>
          </p:nvSpPr>
          <p:spPr>
            <a:xfrm>
              <a:off x="6501975" y="3446525"/>
              <a:ext cx="72675" cy="13750"/>
            </a:xfrm>
            <a:custGeom>
              <a:avLst/>
              <a:gdLst/>
              <a:ahLst/>
              <a:cxnLst/>
              <a:rect l="l" t="t" r="r" b="b"/>
              <a:pathLst>
                <a:path w="2907" h="550" extrusionOk="0">
                  <a:moveTo>
                    <a:pt x="2514" y="0"/>
                  </a:moveTo>
                  <a:cubicBezTo>
                    <a:pt x="1738" y="0"/>
                    <a:pt x="962" y="75"/>
                    <a:pt x="200" y="223"/>
                  </a:cubicBezTo>
                  <a:cubicBezTo>
                    <a:pt x="0" y="261"/>
                    <a:pt x="69" y="549"/>
                    <a:pt x="253" y="549"/>
                  </a:cubicBezTo>
                  <a:cubicBezTo>
                    <a:pt x="265" y="549"/>
                    <a:pt x="276" y="548"/>
                    <a:pt x="289" y="546"/>
                  </a:cubicBezTo>
                  <a:lnTo>
                    <a:pt x="287" y="546"/>
                  </a:lnTo>
                  <a:cubicBezTo>
                    <a:pt x="1014" y="406"/>
                    <a:pt x="1752" y="335"/>
                    <a:pt x="2492" y="335"/>
                  </a:cubicBezTo>
                  <a:cubicBezTo>
                    <a:pt x="2558" y="335"/>
                    <a:pt x="2624" y="336"/>
                    <a:pt x="2690" y="337"/>
                  </a:cubicBezTo>
                  <a:cubicBezTo>
                    <a:pt x="2691" y="337"/>
                    <a:pt x="2692" y="337"/>
                    <a:pt x="2693" y="337"/>
                  </a:cubicBezTo>
                  <a:cubicBezTo>
                    <a:pt x="2906" y="337"/>
                    <a:pt x="2905" y="4"/>
                    <a:pt x="2690" y="1"/>
                  </a:cubicBezTo>
                  <a:cubicBezTo>
                    <a:pt x="2631" y="1"/>
                    <a:pt x="2572" y="0"/>
                    <a:pt x="2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7" name="Google Shape;12007;p22"/>
            <p:cNvSpPr/>
            <p:nvPr/>
          </p:nvSpPr>
          <p:spPr>
            <a:xfrm>
              <a:off x="6597775" y="3618100"/>
              <a:ext cx="12625" cy="59900"/>
            </a:xfrm>
            <a:custGeom>
              <a:avLst/>
              <a:gdLst/>
              <a:ahLst/>
              <a:cxnLst/>
              <a:rect l="l" t="t" r="r" b="b"/>
              <a:pathLst>
                <a:path w="505" h="2396" extrusionOk="0">
                  <a:moveTo>
                    <a:pt x="205" y="1"/>
                  </a:moveTo>
                  <a:cubicBezTo>
                    <a:pt x="108" y="1"/>
                    <a:pt x="0" y="84"/>
                    <a:pt x="21" y="210"/>
                  </a:cubicBezTo>
                  <a:cubicBezTo>
                    <a:pt x="131" y="880"/>
                    <a:pt x="172" y="1557"/>
                    <a:pt x="142" y="2234"/>
                  </a:cubicBezTo>
                  <a:cubicBezTo>
                    <a:pt x="138" y="2342"/>
                    <a:pt x="220" y="2396"/>
                    <a:pt x="303" y="2396"/>
                  </a:cubicBezTo>
                  <a:cubicBezTo>
                    <a:pt x="387" y="2396"/>
                    <a:pt x="473" y="2342"/>
                    <a:pt x="478" y="2234"/>
                  </a:cubicBezTo>
                  <a:cubicBezTo>
                    <a:pt x="505" y="1528"/>
                    <a:pt x="461" y="819"/>
                    <a:pt x="343" y="122"/>
                  </a:cubicBezTo>
                  <a:cubicBezTo>
                    <a:pt x="329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8" name="Google Shape;12008;p22"/>
            <p:cNvSpPr/>
            <p:nvPr/>
          </p:nvSpPr>
          <p:spPr>
            <a:xfrm>
              <a:off x="6658100" y="3615800"/>
              <a:ext cx="17750" cy="49025"/>
            </a:xfrm>
            <a:custGeom>
              <a:avLst/>
              <a:gdLst/>
              <a:ahLst/>
              <a:cxnLst/>
              <a:rect l="l" t="t" r="r" b="b"/>
              <a:pathLst>
                <a:path w="710" h="1961" extrusionOk="0">
                  <a:moveTo>
                    <a:pt x="204" y="0"/>
                  </a:moveTo>
                  <a:cubicBezTo>
                    <a:pt x="100" y="0"/>
                    <a:pt x="1" y="79"/>
                    <a:pt x="51" y="200"/>
                  </a:cubicBezTo>
                  <a:cubicBezTo>
                    <a:pt x="264" y="706"/>
                    <a:pt x="373" y="1249"/>
                    <a:pt x="371" y="1799"/>
                  </a:cubicBezTo>
                  <a:cubicBezTo>
                    <a:pt x="371" y="1906"/>
                    <a:pt x="455" y="1960"/>
                    <a:pt x="539" y="1960"/>
                  </a:cubicBezTo>
                  <a:cubicBezTo>
                    <a:pt x="623" y="1960"/>
                    <a:pt x="707" y="1907"/>
                    <a:pt x="707" y="1799"/>
                  </a:cubicBezTo>
                  <a:cubicBezTo>
                    <a:pt x="710" y="1219"/>
                    <a:pt x="597" y="645"/>
                    <a:pt x="374" y="112"/>
                  </a:cubicBezTo>
                  <a:cubicBezTo>
                    <a:pt x="342" y="34"/>
                    <a:pt x="272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09" name="Google Shape;12009;p22"/>
            <p:cNvSpPr/>
            <p:nvPr/>
          </p:nvSpPr>
          <p:spPr>
            <a:xfrm>
              <a:off x="6732400" y="3615225"/>
              <a:ext cx="15700" cy="53425"/>
            </a:xfrm>
            <a:custGeom>
              <a:avLst/>
              <a:gdLst/>
              <a:ahLst/>
              <a:cxnLst/>
              <a:rect l="l" t="t" r="r" b="b"/>
              <a:pathLst>
                <a:path w="628" h="2137" extrusionOk="0">
                  <a:moveTo>
                    <a:pt x="207" y="1"/>
                  </a:moveTo>
                  <a:cubicBezTo>
                    <a:pt x="110" y="1"/>
                    <a:pt x="0" y="84"/>
                    <a:pt x="20" y="211"/>
                  </a:cubicBezTo>
                  <a:cubicBezTo>
                    <a:pt x="108" y="812"/>
                    <a:pt x="198" y="1413"/>
                    <a:pt x="287" y="2015"/>
                  </a:cubicBezTo>
                  <a:cubicBezTo>
                    <a:pt x="299" y="2100"/>
                    <a:pt x="357" y="2136"/>
                    <a:pt x="421" y="2136"/>
                  </a:cubicBezTo>
                  <a:cubicBezTo>
                    <a:pt x="518" y="2136"/>
                    <a:pt x="628" y="2053"/>
                    <a:pt x="608" y="1925"/>
                  </a:cubicBezTo>
                  <a:lnTo>
                    <a:pt x="341" y="122"/>
                  </a:ln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0" name="Google Shape;12010;p22"/>
            <p:cNvSpPr/>
            <p:nvPr/>
          </p:nvSpPr>
          <p:spPr>
            <a:xfrm>
              <a:off x="6807725" y="3614225"/>
              <a:ext cx="19525" cy="50975"/>
            </a:xfrm>
            <a:custGeom>
              <a:avLst/>
              <a:gdLst/>
              <a:ahLst/>
              <a:cxnLst/>
              <a:rect l="l" t="t" r="r" b="b"/>
              <a:pathLst>
                <a:path w="781" h="2039" extrusionOk="0">
                  <a:moveTo>
                    <a:pt x="205" y="0"/>
                  </a:moveTo>
                  <a:cubicBezTo>
                    <a:pt x="106" y="0"/>
                    <a:pt x="1" y="83"/>
                    <a:pt x="30" y="210"/>
                  </a:cubicBezTo>
                  <a:lnTo>
                    <a:pt x="428" y="1918"/>
                  </a:lnTo>
                  <a:cubicBezTo>
                    <a:pt x="448" y="2002"/>
                    <a:pt x="511" y="2038"/>
                    <a:pt x="577" y="2038"/>
                  </a:cubicBezTo>
                  <a:cubicBezTo>
                    <a:pt x="676" y="2038"/>
                    <a:pt x="781" y="1956"/>
                    <a:pt x="752" y="1830"/>
                  </a:cubicBezTo>
                  <a:lnTo>
                    <a:pt x="353" y="120"/>
                  </a:lnTo>
                  <a:cubicBezTo>
                    <a:pt x="334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1" name="Google Shape;12011;p22"/>
            <p:cNvSpPr/>
            <p:nvPr/>
          </p:nvSpPr>
          <p:spPr>
            <a:xfrm>
              <a:off x="6879800" y="3613250"/>
              <a:ext cx="15175" cy="50700"/>
            </a:xfrm>
            <a:custGeom>
              <a:avLst/>
              <a:gdLst/>
              <a:ahLst/>
              <a:cxnLst/>
              <a:rect l="l" t="t" r="r" b="b"/>
              <a:pathLst>
                <a:path w="607" h="2028" extrusionOk="0">
                  <a:moveTo>
                    <a:pt x="208" y="0"/>
                  </a:moveTo>
                  <a:cubicBezTo>
                    <a:pt x="111" y="0"/>
                    <a:pt x="1" y="84"/>
                    <a:pt x="19" y="210"/>
                  </a:cubicBezTo>
                  <a:cubicBezTo>
                    <a:pt x="102" y="775"/>
                    <a:pt x="183" y="1341"/>
                    <a:pt x="265" y="1907"/>
                  </a:cubicBezTo>
                  <a:cubicBezTo>
                    <a:pt x="277" y="1991"/>
                    <a:pt x="336" y="2028"/>
                    <a:pt x="400" y="2028"/>
                  </a:cubicBezTo>
                  <a:cubicBezTo>
                    <a:pt x="497" y="2028"/>
                    <a:pt x="607" y="1945"/>
                    <a:pt x="588" y="1818"/>
                  </a:cubicBezTo>
                  <a:cubicBezTo>
                    <a:pt x="506" y="1252"/>
                    <a:pt x="424" y="686"/>
                    <a:pt x="343" y="122"/>
                  </a:cubicBezTo>
                  <a:cubicBezTo>
                    <a:pt x="331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2" name="Google Shape;12012;p22"/>
            <p:cNvSpPr/>
            <p:nvPr/>
          </p:nvSpPr>
          <p:spPr>
            <a:xfrm>
              <a:off x="6946675" y="3616400"/>
              <a:ext cx="17675" cy="50425"/>
            </a:xfrm>
            <a:custGeom>
              <a:avLst/>
              <a:gdLst/>
              <a:ahLst/>
              <a:cxnLst/>
              <a:rect l="l" t="t" r="r" b="b"/>
              <a:pathLst>
                <a:path w="707" h="2017" extrusionOk="0">
                  <a:moveTo>
                    <a:pt x="168" y="1"/>
                  </a:moveTo>
                  <a:cubicBezTo>
                    <a:pt x="84" y="1"/>
                    <a:pt x="1" y="55"/>
                    <a:pt x="2" y="162"/>
                  </a:cubicBezTo>
                  <a:cubicBezTo>
                    <a:pt x="8" y="759"/>
                    <a:pt x="121" y="1349"/>
                    <a:pt x="337" y="1904"/>
                  </a:cubicBezTo>
                  <a:cubicBezTo>
                    <a:pt x="367" y="1983"/>
                    <a:pt x="436" y="2017"/>
                    <a:pt x="504" y="2017"/>
                  </a:cubicBezTo>
                  <a:cubicBezTo>
                    <a:pt x="607" y="2017"/>
                    <a:pt x="706" y="1937"/>
                    <a:pt x="659" y="1816"/>
                  </a:cubicBezTo>
                  <a:cubicBezTo>
                    <a:pt x="453" y="1288"/>
                    <a:pt x="345" y="728"/>
                    <a:pt x="337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3" name="Google Shape;12013;p22"/>
            <p:cNvSpPr/>
            <p:nvPr/>
          </p:nvSpPr>
          <p:spPr>
            <a:xfrm>
              <a:off x="7022725" y="3617500"/>
              <a:ext cx="16525" cy="51000"/>
            </a:xfrm>
            <a:custGeom>
              <a:avLst/>
              <a:gdLst/>
              <a:ahLst/>
              <a:cxnLst/>
              <a:rect l="l" t="t" r="r" b="b"/>
              <a:pathLst>
                <a:path w="661" h="2040" extrusionOk="0">
                  <a:moveTo>
                    <a:pt x="206" y="0"/>
                  </a:moveTo>
                  <a:cubicBezTo>
                    <a:pt x="108" y="0"/>
                    <a:pt x="1" y="84"/>
                    <a:pt x="23" y="211"/>
                  </a:cubicBezTo>
                  <a:cubicBezTo>
                    <a:pt x="120" y="780"/>
                    <a:pt x="218" y="1349"/>
                    <a:pt x="315" y="1918"/>
                  </a:cubicBezTo>
                  <a:cubicBezTo>
                    <a:pt x="330" y="2003"/>
                    <a:pt x="390" y="2039"/>
                    <a:pt x="455" y="2039"/>
                  </a:cubicBezTo>
                  <a:cubicBezTo>
                    <a:pt x="553" y="2039"/>
                    <a:pt x="661" y="1956"/>
                    <a:pt x="639" y="1828"/>
                  </a:cubicBezTo>
                  <a:cubicBezTo>
                    <a:pt x="541" y="1259"/>
                    <a:pt x="442" y="690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4" name="Google Shape;12014;p22"/>
            <p:cNvSpPr/>
            <p:nvPr/>
          </p:nvSpPr>
          <p:spPr>
            <a:xfrm>
              <a:off x="7100500" y="3610050"/>
              <a:ext cx="15225" cy="57800"/>
            </a:xfrm>
            <a:custGeom>
              <a:avLst/>
              <a:gdLst/>
              <a:ahLst/>
              <a:cxnLst/>
              <a:rect l="l" t="t" r="r" b="b"/>
              <a:pathLst>
                <a:path w="609" h="2312" extrusionOk="0">
                  <a:moveTo>
                    <a:pt x="271" y="0"/>
                  </a:moveTo>
                  <a:cubicBezTo>
                    <a:pt x="187" y="0"/>
                    <a:pt x="97" y="54"/>
                    <a:pt x="84" y="160"/>
                  </a:cubicBezTo>
                  <a:cubicBezTo>
                    <a:pt x="1" y="842"/>
                    <a:pt x="57" y="1534"/>
                    <a:pt x="249" y="2195"/>
                  </a:cubicBezTo>
                  <a:cubicBezTo>
                    <a:pt x="273" y="2277"/>
                    <a:pt x="339" y="2312"/>
                    <a:pt x="405" y="2312"/>
                  </a:cubicBezTo>
                  <a:cubicBezTo>
                    <a:pt x="506" y="2312"/>
                    <a:pt x="608" y="2230"/>
                    <a:pt x="573" y="2105"/>
                  </a:cubicBezTo>
                  <a:cubicBezTo>
                    <a:pt x="390" y="1473"/>
                    <a:pt x="338" y="813"/>
                    <a:pt x="419" y="160"/>
                  </a:cubicBezTo>
                  <a:cubicBezTo>
                    <a:pt x="431" y="53"/>
                    <a:pt x="354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5" name="Google Shape;12015;p22"/>
            <p:cNvSpPr/>
            <p:nvPr/>
          </p:nvSpPr>
          <p:spPr>
            <a:xfrm>
              <a:off x="6502250" y="3500725"/>
              <a:ext cx="72000" cy="10100"/>
            </a:xfrm>
            <a:custGeom>
              <a:avLst/>
              <a:gdLst/>
              <a:ahLst/>
              <a:cxnLst/>
              <a:rect l="l" t="t" r="r" b="b"/>
              <a:pathLst>
                <a:path w="2880" h="404" extrusionOk="0">
                  <a:moveTo>
                    <a:pt x="2671" y="1"/>
                  </a:moveTo>
                  <a:cubicBezTo>
                    <a:pt x="2669" y="1"/>
                    <a:pt x="2667" y="1"/>
                    <a:pt x="2665" y="1"/>
                  </a:cubicBezTo>
                  <a:lnTo>
                    <a:pt x="217" y="68"/>
                  </a:lnTo>
                  <a:cubicBezTo>
                    <a:pt x="3" y="74"/>
                    <a:pt x="0" y="404"/>
                    <a:pt x="211" y="404"/>
                  </a:cubicBezTo>
                  <a:cubicBezTo>
                    <a:pt x="213" y="404"/>
                    <a:pt x="215" y="404"/>
                    <a:pt x="217" y="404"/>
                  </a:cubicBezTo>
                  <a:lnTo>
                    <a:pt x="2665" y="335"/>
                  </a:lnTo>
                  <a:cubicBezTo>
                    <a:pt x="2878" y="329"/>
                    <a:pt x="2880" y="1"/>
                    <a:pt x="2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6" name="Google Shape;12016;p22"/>
            <p:cNvSpPr/>
            <p:nvPr/>
          </p:nvSpPr>
          <p:spPr>
            <a:xfrm>
              <a:off x="6505875" y="3571625"/>
              <a:ext cx="63375" cy="11075"/>
            </a:xfrm>
            <a:custGeom>
              <a:avLst/>
              <a:gdLst/>
              <a:ahLst/>
              <a:cxnLst/>
              <a:rect l="l" t="t" r="r" b="b"/>
              <a:pathLst>
                <a:path w="2535" h="443" extrusionOk="0">
                  <a:moveTo>
                    <a:pt x="2278" y="1"/>
                  </a:moveTo>
                  <a:cubicBezTo>
                    <a:pt x="2267" y="1"/>
                    <a:pt x="2257" y="2"/>
                    <a:pt x="2245" y="4"/>
                  </a:cubicBezTo>
                  <a:cubicBezTo>
                    <a:pt x="1831" y="74"/>
                    <a:pt x="1411" y="110"/>
                    <a:pt x="992" y="110"/>
                  </a:cubicBezTo>
                  <a:cubicBezTo>
                    <a:pt x="733" y="110"/>
                    <a:pt x="473" y="96"/>
                    <a:pt x="215" y="69"/>
                  </a:cubicBezTo>
                  <a:cubicBezTo>
                    <a:pt x="208" y="69"/>
                    <a:pt x="202" y="68"/>
                    <a:pt x="196" y="68"/>
                  </a:cubicBezTo>
                  <a:cubicBezTo>
                    <a:pt x="0" y="68"/>
                    <a:pt x="8" y="383"/>
                    <a:pt x="215" y="403"/>
                  </a:cubicBezTo>
                  <a:cubicBezTo>
                    <a:pt x="474" y="430"/>
                    <a:pt x="734" y="443"/>
                    <a:pt x="995" y="443"/>
                  </a:cubicBezTo>
                  <a:cubicBezTo>
                    <a:pt x="1443" y="443"/>
                    <a:pt x="1891" y="404"/>
                    <a:pt x="2334" y="326"/>
                  </a:cubicBezTo>
                  <a:cubicBezTo>
                    <a:pt x="2534" y="292"/>
                    <a:pt x="2465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7" name="Google Shape;12017;p22"/>
            <p:cNvSpPr/>
            <p:nvPr/>
          </p:nvSpPr>
          <p:spPr>
            <a:xfrm>
              <a:off x="6589900" y="3440300"/>
              <a:ext cx="22325" cy="23075"/>
            </a:xfrm>
            <a:custGeom>
              <a:avLst/>
              <a:gdLst/>
              <a:ahLst/>
              <a:cxnLst/>
              <a:rect l="l" t="t" r="r" b="b"/>
              <a:pathLst>
                <a:path w="893" h="923" extrusionOk="0">
                  <a:moveTo>
                    <a:pt x="561" y="1"/>
                  </a:moveTo>
                  <a:cubicBezTo>
                    <a:pt x="437" y="1"/>
                    <a:pt x="316" y="69"/>
                    <a:pt x="261" y="181"/>
                  </a:cubicBezTo>
                  <a:lnTo>
                    <a:pt x="261" y="181"/>
                  </a:lnTo>
                  <a:cubicBezTo>
                    <a:pt x="229" y="189"/>
                    <a:pt x="199" y="201"/>
                    <a:pt x="170" y="218"/>
                  </a:cubicBezTo>
                  <a:cubicBezTo>
                    <a:pt x="35" y="299"/>
                    <a:pt x="1" y="461"/>
                    <a:pt x="40" y="602"/>
                  </a:cubicBezTo>
                  <a:lnTo>
                    <a:pt x="40" y="602"/>
                  </a:lnTo>
                  <a:cubicBezTo>
                    <a:pt x="39" y="652"/>
                    <a:pt x="42" y="701"/>
                    <a:pt x="48" y="746"/>
                  </a:cubicBezTo>
                  <a:cubicBezTo>
                    <a:pt x="57" y="819"/>
                    <a:pt x="94" y="888"/>
                    <a:pt x="172" y="908"/>
                  </a:cubicBezTo>
                  <a:cubicBezTo>
                    <a:pt x="210" y="918"/>
                    <a:pt x="248" y="922"/>
                    <a:pt x="286" y="922"/>
                  </a:cubicBezTo>
                  <a:cubicBezTo>
                    <a:pt x="332" y="922"/>
                    <a:pt x="376" y="916"/>
                    <a:pt x="419" y="903"/>
                  </a:cubicBezTo>
                  <a:lnTo>
                    <a:pt x="419" y="903"/>
                  </a:lnTo>
                  <a:cubicBezTo>
                    <a:pt x="440" y="905"/>
                    <a:pt x="460" y="907"/>
                    <a:pt x="481" y="907"/>
                  </a:cubicBezTo>
                  <a:cubicBezTo>
                    <a:pt x="677" y="907"/>
                    <a:pt x="861" y="793"/>
                    <a:pt x="844" y="554"/>
                  </a:cubicBezTo>
                  <a:cubicBezTo>
                    <a:pt x="841" y="501"/>
                    <a:pt x="825" y="449"/>
                    <a:pt x="800" y="401"/>
                  </a:cubicBezTo>
                  <a:lnTo>
                    <a:pt x="800" y="401"/>
                  </a:lnTo>
                  <a:cubicBezTo>
                    <a:pt x="892" y="251"/>
                    <a:pt x="840" y="63"/>
                    <a:pt x="649" y="12"/>
                  </a:cubicBezTo>
                  <a:cubicBezTo>
                    <a:pt x="620" y="4"/>
                    <a:pt x="591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8" name="Google Shape;12018;p22"/>
            <p:cNvSpPr/>
            <p:nvPr/>
          </p:nvSpPr>
          <p:spPr>
            <a:xfrm>
              <a:off x="6658250" y="3553825"/>
              <a:ext cx="26175" cy="22675"/>
            </a:xfrm>
            <a:custGeom>
              <a:avLst/>
              <a:gdLst/>
              <a:ahLst/>
              <a:cxnLst/>
              <a:rect l="l" t="t" r="r" b="b"/>
              <a:pathLst>
                <a:path w="1047" h="907" extrusionOk="0">
                  <a:moveTo>
                    <a:pt x="532" y="1"/>
                  </a:moveTo>
                  <a:cubicBezTo>
                    <a:pt x="375" y="1"/>
                    <a:pt x="213" y="89"/>
                    <a:pt x="122" y="243"/>
                  </a:cubicBezTo>
                  <a:cubicBezTo>
                    <a:pt x="40" y="382"/>
                    <a:pt x="0" y="606"/>
                    <a:pt x="127" y="730"/>
                  </a:cubicBezTo>
                  <a:cubicBezTo>
                    <a:pt x="191" y="792"/>
                    <a:pt x="275" y="837"/>
                    <a:pt x="364" y="858"/>
                  </a:cubicBezTo>
                  <a:lnTo>
                    <a:pt x="364" y="858"/>
                  </a:lnTo>
                  <a:cubicBezTo>
                    <a:pt x="423" y="890"/>
                    <a:pt x="490" y="907"/>
                    <a:pt x="558" y="907"/>
                  </a:cubicBezTo>
                  <a:cubicBezTo>
                    <a:pt x="625" y="907"/>
                    <a:pt x="693" y="891"/>
                    <a:pt x="755" y="858"/>
                  </a:cubicBezTo>
                  <a:cubicBezTo>
                    <a:pt x="949" y="755"/>
                    <a:pt x="1047" y="514"/>
                    <a:pt x="937" y="315"/>
                  </a:cubicBezTo>
                  <a:cubicBezTo>
                    <a:pt x="928" y="298"/>
                    <a:pt x="917" y="282"/>
                    <a:pt x="907" y="267"/>
                  </a:cubicBezTo>
                  <a:lnTo>
                    <a:pt x="907" y="267"/>
                  </a:lnTo>
                  <a:cubicBezTo>
                    <a:pt x="900" y="250"/>
                    <a:pt x="893" y="234"/>
                    <a:pt x="885" y="219"/>
                  </a:cubicBezTo>
                  <a:cubicBezTo>
                    <a:pt x="806" y="69"/>
                    <a:pt x="671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19" name="Google Shape;12019;p22"/>
            <p:cNvSpPr/>
            <p:nvPr/>
          </p:nvSpPr>
          <p:spPr>
            <a:xfrm>
              <a:off x="6722125" y="3282500"/>
              <a:ext cx="26675" cy="25000"/>
            </a:xfrm>
            <a:custGeom>
              <a:avLst/>
              <a:gdLst/>
              <a:ahLst/>
              <a:cxnLst/>
              <a:rect l="l" t="t" r="r" b="b"/>
              <a:pathLst>
                <a:path w="1067" h="1000" extrusionOk="0">
                  <a:moveTo>
                    <a:pt x="549" y="497"/>
                  </a:moveTo>
                  <a:cubicBezTo>
                    <a:pt x="559" y="499"/>
                    <a:pt x="570" y="504"/>
                    <a:pt x="578" y="510"/>
                  </a:cubicBezTo>
                  <a:lnTo>
                    <a:pt x="578" y="510"/>
                  </a:lnTo>
                  <a:cubicBezTo>
                    <a:pt x="576" y="511"/>
                    <a:pt x="573" y="511"/>
                    <a:pt x="571" y="511"/>
                  </a:cubicBezTo>
                  <a:cubicBezTo>
                    <a:pt x="571" y="511"/>
                    <a:pt x="570" y="511"/>
                    <a:pt x="570" y="511"/>
                  </a:cubicBezTo>
                  <a:cubicBezTo>
                    <a:pt x="559" y="511"/>
                    <a:pt x="551" y="508"/>
                    <a:pt x="544" y="503"/>
                  </a:cubicBezTo>
                  <a:lnTo>
                    <a:pt x="544" y="503"/>
                  </a:lnTo>
                  <a:cubicBezTo>
                    <a:pt x="544" y="503"/>
                    <a:pt x="545" y="502"/>
                    <a:pt x="545" y="502"/>
                  </a:cubicBezTo>
                  <a:cubicBezTo>
                    <a:pt x="546" y="500"/>
                    <a:pt x="548" y="499"/>
                    <a:pt x="549" y="497"/>
                  </a:cubicBezTo>
                  <a:close/>
                  <a:moveTo>
                    <a:pt x="553" y="1"/>
                  </a:moveTo>
                  <a:cubicBezTo>
                    <a:pt x="504" y="1"/>
                    <a:pt x="455" y="8"/>
                    <a:pt x="406" y="25"/>
                  </a:cubicBezTo>
                  <a:cubicBezTo>
                    <a:pt x="118" y="116"/>
                    <a:pt x="0" y="458"/>
                    <a:pt x="170" y="706"/>
                  </a:cubicBezTo>
                  <a:cubicBezTo>
                    <a:pt x="196" y="747"/>
                    <a:pt x="229" y="785"/>
                    <a:pt x="267" y="818"/>
                  </a:cubicBezTo>
                  <a:lnTo>
                    <a:pt x="267" y="818"/>
                  </a:lnTo>
                  <a:cubicBezTo>
                    <a:pt x="335" y="907"/>
                    <a:pt x="438" y="972"/>
                    <a:pt x="557" y="993"/>
                  </a:cubicBezTo>
                  <a:cubicBezTo>
                    <a:pt x="582" y="998"/>
                    <a:pt x="607" y="1000"/>
                    <a:pt x="631" y="1000"/>
                  </a:cubicBezTo>
                  <a:cubicBezTo>
                    <a:pt x="895" y="1000"/>
                    <a:pt x="1066" y="737"/>
                    <a:pt x="969" y="485"/>
                  </a:cubicBezTo>
                  <a:lnTo>
                    <a:pt x="969" y="485"/>
                  </a:lnTo>
                  <a:cubicBezTo>
                    <a:pt x="975" y="457"/>
                    <a:pt x="978" y="429"/>
                    <a:pt x="978" y="401"/>
                  </a:cubicBezTo>
                  <a:cubicBezTo>
                    <a:pt x="978" y="390"/>
                    <a:pt x="978" y="379"/>
                    <a:pt x="977" y="368"/>
                  </a:cubicBezTo>
                  <a:lnTo>
                    <a:pt x="977" y="368"/>
                  </a:lnTo>
                  <a:cubicBezTo>
                    <a:pt x="1036" y="282"/>
                    <a:pt x="1022" y="142"/>
                    <a:pt x="891" y="108"/>
                  </a:cubicBezTo>
                  <a:lnTo>
                    <a:pt x="891" y="108"/>
                  </a:lnTo>
                  <a:lnTo>
                    <a:pt x="893" y="110"/>
                  </a:lnTo>
                  <a:cubicBezTo>
                    <a:pt x="874" y="105"/>
                    <a:pt x="855" y="101"/>
                    <a:pt x="836" y="98"/>
                  </a:cubicBezTo>
                  <a:lnTo>
                    <a:pt x="836" y="98"/>
                  </a:lnTo>
                  <a:cubicBezTo>
                    <a:pt x="759" y="36"/>
                    <a:pt x="658" y="1"/>
                    <a:pt x="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0" name="Google Shape;12020;p22"/>
            <p:cNvSpPr/>
            <p:nvPr/>
          </p:nvSpPr>
          <p:spPr>
            <a:xfrm>
              <a:off x="6810300" y="3367200"/>
              <a:ext cx="26600" cy="25700"/>
            </a:xfrm>
            <a:custGeom>
              <a:avLst/>
              <a:gdLst/>
              <a:ahLst/>
              <a:cxnLst/>
              <a:rect l="l" t="t" r="r" b="b"/>
              <a:pathLst>
                <a:path w="1064" h="1028" extrusionOk="0">
                  <a:moveTo>
                    <a:pt x="609" y="518"/>
                  </a:moveTo>
                  <a:cubicBezTo>
                    <a:pt x="620" y="523"/>
                    <a:pt x="634" y="534"/>
                    <a:pt x="645" y="550"/>
                  </a:cubicBezTo>
                  <a:lnTo>
                    <a:pt x="645" y="550"/>
                  </a:lnTo>
                  <a:cubicBezTo>
                    <a:pt x="642" y="551"/>
                    <a:pt x="639" y="551"/>
                    <a:pt x="636" y="551"/>
                  </a:cubicBezTo>
                  <a:cubicBezTo>
                    <a:pt x="619" y="551"/>
                    <a:pt x="601" y="544"/>
                    <a:pt x="584" y="534"/>
                  </a:cubicBezTo>
                  <a:lnTo>
                    <a:pt x="584" y="534"/>
                  </a:lnTo>
                  <a:cubicBezTo>
                    <a:pt x="588" y="530"/>
                    <a:pt x="594" y="525"/>
                    <a:pt x="604" y="520"/>
                  </a:cubicBezTo>
                  <a:cubicBezTo>
                    <a:pt x="606" y="519"/>
                    <a:pt x="608" y="519"/>
                    <a:pt x="609" y="518"/>
                  </a:cubicBezTo>
                  <a:close/>
                  <a:moveTo>
                    <a:pt x="547" y="0"/>
                  </a:moveTo>
                  <a:cubicBezTo>
                    <a:pt x="480" y="0"/>
                    <a:pt x="412" y="17"/>
                    <a:pt x="346" y="53"/>
                  </a:cubicBezTo>
                  <a:cubicBezTo>
                    <a:pt x="107" y="186"/>
                    <a:pt x="0" y="523"/>
                    <a:pt x="134" y="764"/>
                  </a:cubicBezTo>
                  <a:cubicBezTo>
                    <a:pt x="225" y="928"/>
                    <a:pt x="411" y="1027"/>
                    <a:pt x="592" y="1027"/>
                  </a:cubicBezTo>
                  <a:cubicBezTo>
                    <a:pt x="706" y="1027"/>
                    <a:pt x="818" y="988"/>
                    <a:pt x="905" y="902"/>
                  </a:cubicBezTo>
                  <a:cubicBezTo>
                    <a:pt x="1028" y="778"/>
                    <a:pt x="1063" y="582"/>
                    <a:pt x="1008" y="424"/>
                  </a:cubicBezTo>
                  <a:lnTo>
                    <a:pt x="1008" y="424"/>
                  </a:lnTo>
                  <a:cubicBezTo>
                    <a:pt x="1004" y="397"/>
                    <a:pt x="999" y="370"/>
                    <a:pt x="990" y="343"/>
                  </a:cubicBezTo>
                  <a:cubicBezTo>
                    <a:pt x="926" y="145"/>
                    <a:pt x="743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1" name="Google Shape;12021;p22"/>
            <p:cNvSpPr/>
            <p:nvPr/>
          </p:nvSpPr>
          <p:spPr>
            <a:xfrm>
              <a:off x="6867925" y="3227000"/>
              <a:ext cx="27350" cy="22700"/>
            </a:xfrm>
            <a:custGeom>
              <a:avLst/>
              <a:gdLst/>
              <a:ahLst/>
              <a:cxnLst/>
              <a:rect l="l" t="t" r="r" b="b"/>
              <a:pathLst>
                <a:path w="1094" h="908" extrusionOk="0">
                  <a:moveTo>
                    <a:pt x="610" y="330"/>
                  </a:moveTo>
                  <a:cubicBezTo>
                    <a:pt x="618" y="330"/>
                    <a:pt x="627" y="332"/>
                    <a:pt x="636" y="335"/>
                  </a:cubicBezTo>
                  <a:cubicBezTo>
                    <a:pt x="694" y="353"/>
                    <a:pt x="699" y="437"/>
                    <a:pt x="683" y="486"/>
                  </a:cubicBezTo>
                  <a:cubicBezTo>
                    <a:pt x="664" y="545"/>
                    <a:pt x="610" y="575"/>
                    <a:pt x="551" y="575"/>
                  </a:cubicBezTo>
                  <a:cubicBezTo>
                    <a:pt x="544" y="575"/>
                    <a:pt x="538" y="575"/>
                    <a:pt x="531" y="574"/>
                  </a:cubicBezTo>
                  <a:cubicBezTo>
                    <a:pt x="518" y="573"/>
                    <a:pt x="505" y="571"/>
                    <a:pt x="493" y="567"/>
                  </a:cubicBezTo>
                  <a:lnTo>
                    <a:pt x="493" y="567"/>
                  </a:lnTo>
                  <a:cubicBezTo>
                    <a:pt x="511" y="549"/>
                    <a:pt x="526" y="524"/>
                    <a:pt x="534" y="492"/>
                  </a:cubicBezTo>
                  <a:cubicBezTo>
                    <a:pt x="544" y="451"/>
                    <a:pt x="544" y="412"/>
                    <a:pt x="535" y="376"/>
                  </a:cubicBezTo>
                  <a:lnTo>
                    <a:pt x="535" y="376"/>
                  </a:lnTo>
                  <a:cubicBezTo>
                    <a:pt x="551" y="350"/>
                    <a:pt x="578" y="330"/>
                    <a:pt x="610" y="330"/>
                  </a:cubicBezTo>
                  <a:close/>
                  <a:moveTo>
                    <a:pt x="622" y="1"/>
                  </a:moveTo>
                  <a:cubicBezTo>
                    <a:pt x="476" y="1"/>
                    <a:pt x="330" y="76"/>
                    <a:pt x="248" y="195"/>
                  </a:cubicBezTo>
                  <a:lnTo>
                    <a:pt x="248" y="195"/>
                  </a:lnTo>
                  <a:cubicBezTo>
                    <a:pt x="63" y="220"/>
                    <a:pt x="0" y="430"/>
                    <a:pt x="58" y="588"/>
                  </a:cubicBezTo>
                  <a:cubicBezTo>
                    <a:pt x="131" y="789"/>
                    <a:pt x="343" y="908"/>
                    <a:pt x="551" y="908"/>
                  </a:cubicBezTo>
                  <a:cubicBezTo>
                    <a:pt x="651" y="908"/>
                    <a:pt x="750" y="880"/>
                    <a:pt x="833" y="821"/>
                  </a:cubicBezTo>
                  <a:cubicBezTo>
                    <a:pt x="1077" y="647"/>
                    <a:pt x="1094" y="237"/>
                    <a:pt x="838" y="65"/>
                  </a:cubicBezTo>
                  <a:cubicBezTo>
                    <a:pt x="772" y="21"/>
                    <a:pt x="697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2" name="Google Shape;12022;p22"/>
            <p:cNvSpPr/>
            <p:nvPr/>
          </p:nvSpPr>
          <p:spPr>
            <a:xfrm>
              <a:off x="7011450" y="3504825"/>
              <a:ext cx="18000" cy="17850"/>
            </a:xfrm>
            <a:custGeom>
              <a:avLst/>
              <a:gdLst/>
              <a:ahLst/>
              <a:cxnLst/>
              <a:rect l="l" t="t" r="r" b="b"/>
              <a:pathLst>
                <a:path w="720" h="714" extrusionOk="0">
                  <a:moveTo>
                    <a:pt x="359" y="1"/>
                  </a:moveTo>
                  <a:cubicBezTo>
                    <a:pt x="344" y="1"/>
                    <a:pt x="329" y="2"/>
                    <a:pt x="313" y="6"/>
                  </a:cubicBezTo>
                  <a:cubicBezTo>
                    <a:pt x="290" y="12"/>
                    <a:pt x="268" y="22"/>
                    <a:pt x="248" y="35"/>
                  </a:cubicBezTo>
                  <a:lnTo>
                    <a:pt x="248" y="35"/>
                  </a:lnTo>
                  <a:cubicBezTo>
                    <a:pt x="232" y="37"/>
                    <a:pt x="217" y="40"/>
                    <a:pt x="201" y="44"/>
                  </a:cubicBezTo>
                  <a:cubicBezTo>
                    <a:pt x="85" y="76"/>
                    <a:pt x="21" y="223"/>
                    <a:pt x="16" y="333"/>
                  </a:cubicBezTo>
                  <a:cubicBezTo>
                    <a:pt x="1" y="545"/>
                    <a:pt x="170" y="714"/>
                    <a:pt x="368" y="714"/>
                  </a:cubicBezTo>
                  <a:cubicBezTo>
                    <a:pt x="404" y="714"/>
                    <a:pt x="441" y="708"/>
                    <a:pt x="478" y="696"/>
                  </a:cubicBezTo>
                  <a:cubicBezTo>
                    <a:pt x="586" y="662"/>
                    <a:pt x="719" y="559"/>
                    <a:pt x="719" y="433"/>
                  </a:cubicBezTo>
                  <a:cubicBezTo>
                    <a:pt x="719" y="351"/>
                    <a:pt x="686" y="284"/>
                    <a:pt x="635" y="234"/>
                  </a:cubicBezTo>
                  <a:lnTo>
                    <a:pt x="635" y="234"/>
                  </a:lnTo>
                  <a:cubicBezTo>
                    <a:pt x="628" y="207"/>
                    <a:pt x="615" y="181"/>
                    <a:pt x="592" y="160"/>
                  </a:cubicBezTo>
                  <a:lnTo>
                    <a:pt x="592" y="160"/>
                  </a:lnTo>
                  <a:cubicBezTo>
                    <a:pt x="547" y="77"/>
                    <a:pt x="45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3" name="Google Shape;12023;p22"/>
            <p:cNvSpPr/>
            <p:nvPr/>
          </p:nvSpPr>
          <p:spPr>
            <a:xfrm>
              <a:off x="7089100" y="3387900"/>
              <a:ext cx="17800" cy="19875"/>
            </a:xfrm>
            <a:custGeom>
              <a:avLst/>
              <a:gdLst/>
              <a:ahLst/>
              <a:cxnLst/>
              <a:rect l="l" t="t" r="r" b="b"/>
              <a:pathLst>
                <a:path w="712" h="795" extrusionOk="0">
                  <a:moveTo>
                    <a:pt x="355" y="0"/>
                  </a:moveTo>
                  <a:cubicBezTo>
                    <a:pt x="345" y="0"/>
                    <a:pt x="334" y="1"/>
                    <a:pt x="322" y="3"/>
                  </a:cubicBezTo>
                  <a:lnTo>
                    <a:pt x="322" y="5"/>
                  </a:lnTo>
                  <a:cubicBezTo>
                    <a:pt x="253" y="17"/>
                    <a:pt x="190" y="55"/>
                    <a:pt x="145" y="104"/>
                  </a:cubicBezTo>
                  <a:lnTo>
                    <a:pt x="145" y="104"/>
                  </a:lnTo>
                  <a:cubicBezTo>
                    <a:pt x="112" y="128"/>
                    <a:pt x="83" y="159"/>
                    <a:pt x="58" y="197"/>
                  </a:cubicBezTo>
                  <a:cubicBezTo>
                    <a:pt x="8" y="278"/>
                    <a:pt x="0" y="369"/>
                    <a:pt x="22" y="454"/>
                  </a:cubicBezTo>
                  <a:lnTo>
                    <a:pt x="22" y="454"/>
                  </a:lnTo>
                  <a:cubicBezTo>
                    <a:pt x="10" y="566"/>
                    <a:pt x="54" y="681"/>
                    <a:pt x="167" y="748"/>
                  </a:cubicBezTo>
                  <a:cubicBezTo>
                    <a:pt x="221" y="779"/>
                    <a:pt x="282" y="795"/>
                    <a:pt x="344" y="795"/>
                  </a:cubicBezTo>
                  <a:cubicBezTo>
                    <a:pt x="492" y="795"/>
                    <a:pt x="639" y="706"/>
                    <a:pt x="675" y="551"/>
                  </a:cubicBezTo>
                  <a:cubicBezTo>
                    <a:pt x="688" y="493"/>
                    <a:pt x="685" y="436"/>
                    <a:pt x="669" y="385"/>
                  </a:cubicBezTo>
                  <a:lnTo>
                    <a:pt x="669" y="385"/>
                  </a:lnTo>
                  <a:cubicBezTo>
                    <a:pt x="672" y="381"/>
                    <a:pt x="676" y="376"/>
                    <a:pt x="679" y="371"/>
                  </a:cubicBezTo>
                  <a:cubicBezTo>
                    <a:pt x="711" y="319"/>
                    <a:pt x="711" y="254"/>
                    <a:pt x="679" y="202"/>
                  </a:cubicBezTo>
                  <a:cubicBezTo>
                    <a:pt x="630" y="130"/>
                    <a:pt x="558" y="80"/>
                    <a:pt x="479" y="54"/>
                  </a:cubicBezTo>
                  <a:lnTo>
                    <a:pt x="479" y="54"/>
                  </a:lnTo>
                  <a:cubicBezTo>
                    <a:pt x="448" y="22"/>
                    <a:pt x="406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4" name="Google Shape;12024;p22"/>
            <p:cNvSpPr/>
            <p:nvPr/>
          </p:nvSpPr>
          <p:spPr>
            <a:xfrm>
              <a:off x="6120300" y="3236750"/>
              <a:ext cx="980350" cy="810400"/>
            </a:xfrm>
            <a:custGeom>
              <a:avLst/>
              <a:gdLst/>
              <a:ahLst/>
              <a:cxnLst/>
              <a:rect l="l" t="t" r="r" b="b"/>
              <a:pathLst>
                <a:path w="39214" h="32416" extrusionOk="0">
                  <a:moveTo>
                    <a:pt x="30525" y="1"/>
                  </a:moveTo>
                  <a:cubicBezTo>
                    <a:pt x="29655" y="1"/>
                    <a:pt x="29120" y="764"/>
                    <a:pt x="28976" y="1664"/>
                  </a:cubicBezTo>
                  <a:cubicBezTo>
                    <a:pt x="28895" y="2170"/>
                    <a:pt x="28907" y="2687"/>
                    <a:pt x="28909" y="3197"/>
                  </a:cubicBezTo>
                  <a:cubicBezTo>
                    <a:pt x="28909" y="3455"/>
                    <a:pt x="28918" y="3711"/>
                    <a:pt x="28914" y="3967"/>
                  </a:cubicBezTo>
                  <a:cubicBezTo>
                    <a:pt x="28898" y="4680"/>
                    <a:pt x="28923" y="4687"/>
                    <a:pt x="28377" y="5264"/>
                  </a:cubicBezTo>
                  <a:cubicBezTo>
                    <a:pt x="28040" y="5619"/>
                    <a:pt x="27772" y="5763"/>
                    <a:pt x="27554" y="5763"/>
                  </a:cubicBezTo>
                  <a:cubicBezTo>
                    <a:pt x="26825" y="5763"/>
                    <a:pt x="26665" y="4153"/>
                    <a:pt x="26459" y="3444"/>
                  </a:cubicBezTo>
                  <a:cubicBezTo>
                    <a:pt x="26237" y="2675"/>
                    <a:pt x="25642" y="2116"/>
                    <a:pt x="24932" y="2116"/>
                  </a:cubicBezTo>
                  <a:cubicBezTo>
                    <a:pt x="24691" y="2116"/>
                    <a:pt x="24437" y="2180"/>
                    <a:pt x="24180" y="2323"/>
                  </a:cubicBezTo>
                  <a:cubicBezTo>
                    <a:pt x="22794" y="3092"/>
                    <a:pt x="22963" y="5354"/>
                    <a:pt x="23009" y="6669"/>
                  </a:cubicBezTo>
                  <a:cubicBezTo>
                    <a:pt x="23051" y="7831"/>
                    <a:pt x="23183" y="8990"/>
                    <a:pt x="23196" y="10156"/>
                  </a:cubicBezTo>
                  <a:cubicBezTo>
                    <a:pt x="23204" y="10766"/>
                    <a:pt x="23180" y="11370"/>
                    <a:pt x="23093" y="11974"/>
                  </a:cubicBezTo>
                  <a:cubicBezTo>
                    <a:pt x="23003" y="12596"/>
                    <a:pt x="23090" y="12549"/>
                    <a:pt x="22479" y="12888"/>
                  </a:cubicBezTo>
                  <a:cubicBezTo>
                    <a:pt x="22314" y="13076"/>
                    <a:pt x="22144" y="13170"/>
                    <a:pt x="21968" y="13170"/>
                  </a:cubicBezTo>
                  <a:cubicBezTo>
                    <a:pt x="21827" y="13170"/>
                    <a:pt x="21682" y="13109"/>
                    <a:pt x="21535" y="12988"/>
                  </a:cubicBezTo>
                  <a:cubicBezTo>
                    <a:pt x="21372" y="12648"/>
                    <a:pt x="21209" y="12308"/>
                    <a:pt x="21046" y="11968"/>
                  </a:cubicBezTo>
                  <a:cubicBezTo>
                    <a:pt x="20809" y="10941"/>
                    <a:pt x="20968" y="9259"/>
                    <a:pt x="19819" y="8662"/>
                  </a:cubicBezTo>
                  <a:cubicBezTo>
                    <a:pt x="19644" y="8572"/>
                    <a:pt x="19482" y="8532"/>
                    <a:pt x="19331" y="8532"/>
                  </a:cubicBezTo>
                  <a:cubicBezTo>
                    <a:pt x="18753" y="8532"/>
                    <a:pt x="18355" y="9120"/>
                    <a:pt x="18152" y="9686"/>
                  </a:cubicBezTo>
                  <a:cubicBezTo>
                    <a:pt x="17934" y="10293"/>
                    <a:pt x="17862" y="10938"/>
                    <a:pt x="17743" y="11568"/>
                  </a:cubicBezTo>
                  <a:cubicBezTo>
                    <a:pt x="17552" y="12567"/>
                    <a:pt x="17258" y="13551"/>
                    <a:pt x="17012" y="14538"/>
                  </a:cubicBezTo>
                  <a:cubicBezTo>
                    <a:pt x="16449" y="16784"/>
                    <a:pt x="16001" y="19101"/>
                    <a:pt x="15298" y="21308"/>
                  </a:cubicBezTo>
                  <a:cubicBezTo>
                    <a:pt x="15255" y="21441"/>
                    <a:pt x="15215" y="21580"/>
                    <a:pt x="15162" y="21709"/>
                  </a:cubicBezTo>
                  <a:cubicBezTo>
                    <a:pt x="14970" y="22166"/>
                    <a:pt x="14929" y="22337"/>
                    <a:pt x="14615" y="22337"/>
                  </a:cubicBezTo>
                  <a:cubicBezTo>
                    <a:pt x="14522" y="22337"/>
                    <a:pt x="14405" y="22322"/>
                    <a:pt x="14253" y="22295"/>
                  </a:cubicBezTo>
                  <a:cubicBezTo>
                    <a:pt x="13428" y="22147"/>
                    <a:pt x="13579" y="21637"/>
                    <a:pt x="13353" y="20982"/>
                  </a:cubicBezTo>
                  <a:cubicBezTo>
                    <a:pt x="13174" y="20463"/>
                    <a:pt x="12862" y="20042"/>
                    <a:pt x="12337" y="19838"/>
                  </a:cubicBezTo>
                  <a:cubicBezTo>
                    <a:pt x="12132" y="19757"/>
                    <a:pt x="11927" y="19720"/>
                    <a:pt x="11728" y="19720"/>
                  </a:cubicBezTo>
                  <a:cubicBezTo>
                    <a:pt x="10980" y="19720"/>
                    <a:pt x="10320" y="20246"/>
                    <a:pt x="10055" y="20985"/>
                  </a:cubicBezTo>
                  <a:cubicBezTo>
                    <a:pt x="9722" y="21912"/>
                    <a:pt x="9812" y="23026"/>
                    <a:pt x="9768" y="23991"/>
                  </a:cubicBezTo>
                  <a:cubicBezTo>
                    <a:pt x="9718" y="25079"/>
                    <a:pt x="9985" y="27471"/>
                    <a:pt x="9050" y="28209"/>
                  </a:cubicBezTo>
                  <a:cubicBezTo>
                    <a:pt x="8910" y="28319"/>
                    <a:pt x="8781" y="28367"/>
                    <a:pt x="8662" y="28367"/>
                  </a:cubicBezTo>
                  <a:cubicBezTo>
                    <a:pt x="7883" y="28367"/>
                    <a:pt x="7536" y="26285"/>
                    <a:pt x="7462" y="25813"/>
                  </a:cubicBezTo>
                  <a:cubicBezTo>
                    <a:pt x="7308" y="24827"/>
                    <a:pt x="7364" y="23781"/>
                    <a:pt x="7138" y="22811"/>
                  </a:cubicBezTo>
                  <a:cubicBezTo>
                    <a:pt x="6970" y="22095"/>
                    <a:pt x="6458" y="21703"/>
                    <a:pt x="5921" y="21703"/>
                  </a:cubicBezTo>
                  <a:cubicBezTo>
                    <a:pt x="5493" y="21703"/>
                    <a:pt x="5049" y="21952"/>
                    <a:pt x="4751" y="22486"/>
                  </a:cubicBezTo>
                  <a:cubicBezTo>
                    <a:pt x="4274" y="23340"/>
                    <a:pt x="4387" y="24432"/>
                    <a:pt x="4408" y="25370"/>
                  </a:cubicBezTo>
                  <a:cubicBezTo>
                    <a:pt x="4438" y="26670"/>
                    <a:pt x="4387" y="27972"/>
                    <a:pt x="4362" y="29272"/>
                  </a:cubicBezTo>
                  <a:cubicBezTo>
                    <a:pt x="4350" y="29954"/>
                    <a:pt x="4454" y="30857"/>
                    <a:pt x="4085" y="31460"/>
                  </a:cubicBezTo>
                  <a:cubicBezTo>
                    <a:pt x="3778" y="31960"/>
                    <a:pt x="3457" y="32155"/>
                    <a:pt x="3145" y="32155"/>
                  </a:cubicBezTo>
                  <a:cubicBezTo>
                    <a:pt x="2327" y="32155"/>
                    <a:pt x="1571" y="30810"/>
                    <a:pt x="1304" y="30102"/>
                  </a:cubicBezTo>
                  <a:cubicBezTo>
                    <a:pt x="776" y="28706"/>
                    <a:pt x="483" y="27233"/>
                    <a:pt x="344" y="25750"/>
                  </a:cubicBezTo>
                  <a:cubicBezTo>
                    <a:pt x="335" y="25644"/>
                    <a:pt x="246" y="25590"/>
                    <a:pt x="162" y="25590"/>
                  </a:cubicBezTo>
                  <a:cubicBezTo>
                    <a:pt x="79" y="25590"/>
                    <a:pt x="0" y="25643"/>
                    <a:pt x="10" y="25750"/>
                  </a:cubicBezTo>
                  <a:lnTo>
                    <a:pt x="7" y="25750"/>
                  </a:lnTo>
                  <a:cubicBezTo>
                    <a:pt x="183" y="27634"/>
                    <a:pt x="497" y="30096"/>
                    <a:pt x="1677" y="31650"/>
                  </a:cubicBezTo>
                  <a:cubicBezTo>
                    <a:pt x="2062" y="32156"/>
                    <a:pt x="2584" y="32416"/>
                    <a:pt x="3085" y="32416"/>
                  </a:cubicBezTo>
                  <a:cubicBezTo>
                    <a:pt x="3666" y="32416"/>
                    <a:pt x="4218" y="32067"/>
                    <a:pt x="4493" y="31348"/>
                  </a:cubicBezTo>
                  <a:cubicBezTo>
                    <a:pt x="4808" y="30528"/>
                    <a:pt x="4690" y="29502"/>
                    <a:pt x="4705" y="28648"/>
                  </a:cubicBezTo>
                  <a:cubicBezTo>
                    <a:pt x="4730" y="27352"/>
                    <a:pt x="4742" y="26060"/>
                    <a:pt x="4722" y="24765"/>
                  </a:cubicBezTo>
                  <a:cubicBezTo>
                    <a:pt x="4713" y="24092"/>
                    <a:pt x="4653" y="22785"/>
                    <a:pt x="5271" y="22321"/>
                  </a:cubicBezTo>
                  <a:cubicBezTo>
                    <a:pt x="5594" y="22079"/>
                    <a:pt x="5851" y="21982"/>
                    <a:pt x="6057" y="21982"/>
                  </a:cubicBezTo>
                  <a:cubicBezTo>
                    <a:pt x="6646" y="21982"/>
                    <a:pt x="6808" y="22777"/>
                    <a:pt x="6867" y="23206"/>
                  </a:cubicBezTo>
                  <a:cubicBezTo>
                    <a:pt x="6934" y="23692"/>
                    <a:pt x="6942" y="24191"/>
                    <a:pt x="6989" y="24679"/>
                  </a:cubicBezTo>
                  <a:cubicBezTo>
                    <a:pt x="7074" y="25562"/>
                    <a:pt x="7259" y="28665"/>
                    <a:pt x="8635" y="28665"/>
                  </a:cubicBezTo>
                  <a:cubicBezTo>
                    <a:pt x="8761" y="28665"/>
                    <a:pt x="8897" y="28639"/>
                    <a:pt x="9044" y="28583"/>
                  </a:cubicBezTo>
                  <a:cubicBezTo>
                    <a:pt x="10397" y="28066"/>
                    <a:pt x="10041" y="25274"/>
                    <a:pt x="10092" y="24202"/>
                  </a:cubicBezTo>
                  <a:cubicBezTo>
                    <a:pt x="10148" y="22951"/>
                    <a:pt x="9851" y="20565"/>
                    <a:pt x="11353" y="20106"/>
                  </a:cubicBezTo>
                  <a:cubicBezTo>
                    <a:pt x="11548" y="20046"/>
                    <a:pt x="11718" y="20019"/>
                    <a:pt x="11868" y="20019"/>
                  </a:cubicBezTo>
                  <a:cubicBezTo>
                    <a:pt x="13010" y="20019"/>
                    <a:pt x="12937" y="21609"/>
                    <a:pt x="13440" y="22370"/>
                  </a:cubicBezTo>
                  <a:cubicBezTo>
                    <a:pt x="13692" y="22750"/>
                    <a:pt x="13988" y="22911"/>
                    <a:pt x="14280" y="22911"/>
                  </a:cubicBezTo>
                  <a:cubicBezTo>
                    <a:pt x="14718" y="22911"/>
                    <a:pt x="15144" y="22548"/>
                    <a:pt x="15389" y="22023"/>
                  </a:cubicBezTo>
                  <a:cubicBezTo>
                    <a:pt x="15716" y="21323"/>
                    <a:pt x="15853" y="20521"/>
                    <a:pt x="16042" y="19778"/>
                  </a:cubicBezTo>
                  <a:cubicBezTo>
                    <a:pt x="16390" y="18420"/>
                    <a:pt x="16727" y="17060"/>
                    <a:pt x="17066" y="15701"/>
                  </a:cubicBezTo>
                  <a:cubicBezTo>
                    <a:pt x="17368" y="14486"/>
                    <a:pt x="17714" y="13277"/>
                    <a:pt x="17984" y="12055"/>
                  </a:cubicBezTo>
                  <a:cubicBezTo>
                    <a:pt x="18134" y="11372"/>
                    <a:pt x="18193" y="10665"/>
                    <a:pt x="18402" y="9994"/>
                  </a:cubicBezTo>
                  <a:cubicBezTo>
                    <a:pt x="18523" y="9608"/>
                    <a:pt x="18706" y="9024"/>
                    <a:pt x="19157" y="8887"/>
                  </a:cubicBezTo>
                  <a:cubicBezTo>
                    <a:pt x="19227" y="8865"/>
                    <a:pt x="19294" y="8855"/>
                    <a:pt x="19358" y="8855"/>
                  </a:cubicBezTo>
                  <a:cubicBezTo>
                    <a:pt x="19984" y="8855"/>
                    <a:pt x="20304" y="9811"/>
                    <a:pt x="20438" y="10226"/>
                  </a:cubicBezTo>
                  <a:cubicBezTo>
                    <a:pt x="20704" y="11039"/>
                    <a:pt x="20472" y="12136"/>
                    <a:pt x="20934" y="12868"/>
                  </a:cubicBezTo>
                  <a:cubicBezTo>
                    <a:pt x="21204" y="13295"/>
                    <a:pt x="21714" y="13545"/>
                    <a:pt x="22198" y="13545"/>
                  </a:cubicBezTo>
                  <a:cubicBezTo>
                    <a:pt x="22617" y="13545"/>
                    <a:pt x="23016" y="13357"/>
                    <a:pt x="23222" y="12934"/>
                  </a:cubicBezTo>
                  <a:cubicBezTo>
                    <a:pt x="23604" y="12149"/>
                    <a:pt x="23541" y="10998"/>
                    <a:pt x="23532" y="10156"/>
                  </a:cubicBezTo>
                  <a:cubicBezTo>
                    <a:pt x="23517" y="8853"/>
                    <a:pt x="23353" y="7558"/>
                    <a:pt x="23332" y="6257"/>
                  </a:cubicBezTo>
                  <a:cubicBezTo>
                    <a:pt x="23321" y="5605"/>
                    <a:pt x="23337" y="4951"/>
                    <a:pt x="23437" y="4307"/>
                  </a:cubicBezTo>
                  <a:cubicBezTo>
                    <a:pt x="23547" y="3610"/>
                    <a:pt x="24034" y="2372"/>
                    <a:pt x="24868" y="2372"/>
                  </a:cubicBezTo>
                  <a:cubicBezTo>
                    <a:pt x="25115" y="2372"/>
                    <a:pt x="25392" y="2480"/>
                    <a:pt x="25698" y="2742"/>
                  </a:cubicBezTo>
                  <a:cubicBezTo>
                    <a:pt x="26394" y="3336"/>
                    <a:pt x="26159" y="4458"/>
                    <a:pt x="26513" y="5218"/>
                  </a:cubicBezTo>
                  <a:cubicBezTo>
                    <a:pt x="26769" y="5768"/>
                    <a:pt x="27354" y="6126"/>
                    <a:pt x="27928" y="6126"/>
                  </a:cubicBezTo>
                  <a:cubicBezTo>
                    <a:pt x="28293" y="6126"/>
                    <a:pt x="28654" y="5981"/>
                    <a:pt x="28921" y="5647"/>
                  </a:cubicBezTo>
                  <a:cubicBezTo>
                    <a:pt x="29455" y="4980"/>
                    <a:pt x="29242" y="3778"/>
                    <a:pt x="29242" y="3005"/>
                  </a:cubicBezTo>
                  <a:cubicBezTo>
                    <a:pt x="29242" y="2195"/>
                    <a:pt x="29171" y="1221"/>
                    <a:pt x="29849" y="666"/>
                  </a:cubicBezTo>
                  <a:cubicBezTo>
                    <a:pt x="30107" y="454"/>
                    <a:pt x="30370" y="365"/>
                    <a:pt x="30623" y="365"/>
                  </a:cubicBezTo>
                  <a:cubicBezTo>
                    <a:pt x="31363" y="365"/>
                    <a:pt x="32027" y="1128"/>
                    <a:pt x="32309" y="1851"/>
                  </a:cubicBezTo>
                  <a:cubicBezTo>
                    <a:pt x="32840" y="3218"/>
                    <a:pt x="32680" y="4905"/>
                    <a:pt x="32878" y="6351"/>
                  </a:cubicBezTo>
                  <a:cubicBezTo>
                    <a:pt x="33008" y="7303"/>
                    <a:pt x="33154" y="8264"/>
                    <a:pt x="33533" y="9155"/>
                  </a:cubicBezTo>
                  <a:cubicBezTo>
                    <a:pt x="33975" y="10198"/>
                    <a:pt x="34873" y="11340"/>
                    <a:pt x="36083" y="11340"/>
                  </a:cubicBezTo>
                  <a:cubicBezTo>
                    <a:pt x="36223" y="11340"/>
                    <a:pt x="36368" y="11325"/>
                    <a:pt x="36516" y="11292"/>
                  </a:cubicBezTo>
                  <a:cubicBezTo>
                    <a:pt x="38342" y="10889"/>
                    <a:pt x="38997" y="8325"/>
                    <a:pt x="39199" y="6769"/>
                  </a:cubicBezTo>
                  <a:cubicBezTo>
                    <a:pt x="39213" y="6663"/>
                    <a:pt x="39137" y="6610"/>
                    <a:pt x="39053" y="6610"/>
                  </a:cubicBezTo>
                  <a:cubicBezTo>
                    <a:pt x="38970" y="6610"/>
                    <a:pt x="38879" y="6663"/>
                    <a:pt x="38865" y="6769"/>
                  </a:cubicBezTo>
                  <a:cubicBezTo>
                    <a:pt x="38710" y="7968"/>
                    <a:pt x="38354" y="9276"/>
                    <a:pt x="37546" y="10208"/>
                  </a:cubicBezTo>
                  <a:cubicBezTo>
                    <a:pt x="37105" y="10719"/>
                    <a:pt x="36596" y="10943"/>
                    <a:pt x="36094" y="10943"/>
                  </a:cubicBezTo>
                  <a:cubicBezTo>
                    <a:pt x="35377" y="10943"/>
                    <a:pt x="34676" y="10484"/>
                    <a:pt x="34211" y="9750"/>
                  </a:cubicBezTo>
                  <a:cubicBezTo>
                    <a:pt x="33073" y="7953"/>
                    <a:pt x="33116" y="5544"/>
                    <a:pt x="32957" y="3502"/>
                  </a:cubicBezTo>
                  <a:cubicBezTo>
                    <a:pt x="32855" y="2184"/>
                    <a:pt x="32498" y="532"/>
                    <a:pt x="31048" y="85"/>
                  </a:cubicBezTo>
                  <a:cubicBezTo>
                    <a:pt x="30862" y="28"/>
                    <a:pt x="30688" y="1"/>
                    <a:pt x="30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5" name="Google Shape;12025;p22"/>
            <p:cNvSpPr/>
            <p:nvPr/>
          </p:nvSpPr>
          <p:spPr>
            <a:xfrm>
              <a:off x="6467100" y="3618550"/>
              <a:ext cx="17175" cy="62275"/>
            </a:xfrm>
            <a:custGeom>
              <a:avLst/>
              <a:gdLst/>
              <a:ahLst/>
              <a:cxnLst/>
              <a:rect l="l" t="t" r="r" b="b"/>
              <a:pathLst>
                <a:path w="687" h="2491" extrusionOk="0">
                  <a:moveTo>
                    <a:pt x="205" y="0"/>
                  </a:moveTo>
                  <a:cubicBezTo>
                    <a:pt x="104" y="0"/>
                    <a:pt x="1" y="82"/>
                    <a:pt x="38" y="207"/>
                  </a:cubicBezTo>
                  <a:cubicBezTo>
                    <a:pt x="239" y="897"/>
                    <a:pt x="346" y="1611"/>
                    <a:pt x="352" y="2329"/>
                  </a:cubicBezTo>
                  <a:cubicBezTo>
                    <a:pt x="353" y="2437"/>
                    <a:pt x="437" y="2491"/>
                    <a:pt x="520" y="2491"/>
                  </a:cubicBezTo>
                  <a:cubicBezTo>
                    <a:pt x="604" y="2491"/>
                    <a:pt x="687" y="2437"/>
                    <a:pt x="686" y="2329"/>
                  </a:cubicBezTo>
                  <a:cubicBezTo>
                    <a:pt x="680" y="1580"/>
                    <a:pt x="570" y="836"/>
                    <a:pt x="360" y="117"/>
                  </a:cubicBezTo>
                  <a:cubicBezTo>
                    <a:pt x="336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6" name="Google Shape;12026;p22"/>
            <p:cNvSpPr/>
            <p:nvPr/>
          </p:nvSpPr>
          <p:spPr>
            <a:xfrm>
              <a:off x="6401600" y="3627925"/>
              <a:ext cx="8500" cy="57450"/>
            </a:xfrm>
            <a:custGeom>
              <a:avLst/>
              <a:gdLst/>
              <a:ahLst/>
              <a:cxnLst/>
              <a:rect l="l" t="t" r="r" b="b"/>
              <a:pathLst>
                <a:path w="340" h="2298" extrusionOk="0">
                  <a:moveTo>
                    <a:pt x="172" y="1"/>
                  </a:moveTo>
                  <a:cubicBezTo>
                    <a:pt x="88" y="1"/>
                    <a:pt x="4" y="55"/>
                    <a:pt x="3" y="163"/>
                  </a:cubicBezTo>
                  <a:lnTo>
                    <a:pt x="0" y="2136"/>
                  </a:lnTo>
                  <a:cubicBezTo>
                    <a:pt x="0" y="2243"/>
                    <a:pt x="84" y="2297"/>
                    <a:pt x="167" y="2297"/>
                  </a:cubicBezTo>
                  <a:cubicBezTo>
                    <a:pt x="251" y="2297"/>
                    <a:pt x="334" y="2243"/>
                    <a:pt x="334" y="2136"/>
                  </a:cubicBezTo>
                  <a:lnTo>
                    <a:pt x="339" y="163"/>
                  </a:lnTo>
                  <a:cubicBezTo>
                    <a:pt x="339" y="55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7" name="Google Shape;12027;p22"/>
            <p:cNvSpPr/>
            <p:nvPr/>
          </p:nvSpPr>
          <p:spPr>
            <a:xfrm>
              <a:off x="6326050" y="3620775"/>
              <a:ext cx="16825" cy="59725"/>
            </a:xfrm>
            <a:custGeom>
              <a:avLst/>
              <a:gdLst/>
              <a:ahLst/>
              <a:cxnLst/>
              <a:rect l="l" t="t" r="r" b="b"/>
              <a:pathLst>
                <a:path w="673" h="2389" extrusionOk="0">
                  <a:moveTo>
                    <a:pt x="164" y="0"/>
                  </a:moveTo>
                  <a:cubicBezTo>
                    <a:pt x="80" y="0"/>
                    <a:pt x="1" y="54"/>
                    <a:pt x="8" y="161"/>
                  </a:cubicBezTo>
                  <a:cubicBezTo>
                    <a:pt x="62" y="870"/>
                    <a:pt x="167" y="1574"/>
                    <a:pt x="322" y="2268"/>
                  </a:cubicBezTo>
                  <a:cubicBezTo>
                    <a:pt x="341" y="2352"/>
                    <a:pt x="404" y="2388"/>
                    <a:pt x="469" y="2388"/>
                  </a:cubicBezTo>
                  <a:cubicBezTo>
                    <a:pt x="568" y="2388"/>
                    <a:pt x="673" y="2306"/>
                    <a:pt x="644" y="2179"/>
                  </a:cubicBezTo>
                  <a:cubicBezTo>
                    <a:pt x="495" y="1514"/>
                    <a:pt x="394" y="840"/>
                    <a:pt x="344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8" name="Google Shape;12028;p22"/>
            <p:cNvSpPr/>
            <p:nvPr/>
          </p:nvSpPr>
          <p:spPr>
            <a:xfrm>
              <a:off x="6262775" y="3627675"/>
              <a:ext cx="11525" cy="47950"/>
            </a:xfrm>
            <a:custGeom>
              <a:avLst/>
              <a:gdLst/>
              <a:ahLst/>
              <a:cxnLst/>
              <a:rect l="l" t="t" r="r" b="b"/>
              <a:pathLst>
                <a:path w="461" h="1918" extrusionOk="0">
                  <a:moveTo>
                    <a:pt x="164" y="1"/>
                  </a:moveTo>
                  <a:cubicBezTo>
                    <a:pt x="80" y="1"/>
                    <a:pt x="0" y="54"/>
                    <a:pt x="7" y="161"/>
                  </a:cubicBezTo>
                  <a:cubicBezTo>
                    <a:pt x="44" y="694"/>
                    <a:pt x="80" y="1226"/>
                    <a:pt x="117" y="1757"/>
                  </a:cubicBezTo>
                  <a:cubicBezTo>
                    <a:pt x="124" y="1864"/>
                    <a:pt x="213" y="1918"/>
                    <a:pt x="297" y="1918"/>
                  </a:cubicBezTo>
                  <a:cubicBezTo>
                    <a:pt x="380" y="1918"/>
                    <a:pt x="460" y="1864"/>
                    <a:pt x="452" y="1757"/>
                  </a:cubicBezTo>
                  <a:cubicBezTo>
                    <a:pt x="416" y="1226"/>
                    <a:pt x="379" y="694"/>
                    <a:pt x="343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29" name="Google Shape;12029;p22"/>
            <p:cNvSpPr/>
            <p:nvPr/>
          </p:nvSpPr>
          <p:spPr>
            <a:xfrm>
              <a:off x="6197050" y="3639250"/>
              <a:ext cx="14750" cy="47850"/>
            </a:xfrm>
            <a:custGeom>
              <a:avLst/>
              <a:gdLst/>
              <a:ahLst/>
              <a:cxnLst/>
              <a:rect l="l" t="t" r="r" b="b"/>
              <a:pathLst>
                <a:path w="590" h="1914" extrusionOk="0">
                  <a:moveTo>
                    <a:pt x="166" y="1"/>
                  </a:moveTo>
                  <a:cubicBezTo>
                    <a:pt x="83" y="1"/>
                    <a:pt x="0" y="54"/>
                    <a:pt x="2" y="162"/>
                  </a:cubicBezTo>
                  <a:cubicBezTo>
                    <a:pt x="11" y="714"/>
                    <a:pt x="89" y="1263"/>
                    <a:pt x="232" y="1796"/>
                  </a:cubicBezTo>
                  <a:cubicBezTo>
                    <a:pt x="254" y="1878"/>
                    <a:pt x="319" y="1914"/>
                    <a:pt x="385" y="1914"/>
                  </a:cubicBezTo>
                  <a:cubicBezTo>
                    <a:pt x="486" y="1914"/>
                    <a:pt x="589" y="1832"/>
                    <a:pt x="555" y="1707"/>
                  </a:cubicBezTo>
                  <a:cubicBezTo>
                    <a:pt x="418" y="1202"/>
                    <a:pt x="345" y="684"/>
                    <a:pt x="336" y="162"/>
                  </a:cubicBezTo>
                  <a:cubicBezTo>
                    <a:pt x="334" y="54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0" name="Google Shape;12030;p22"/>
            <p:cNvSpPr/>
            <p:nvPr/>
          </p:nvSpPr>
          <p:spPr>
            <a:xfrm>
              <a:off x="6140150" y="3632125"/>
              <a:ext cx="12200" cy="48050"/>
            </a:xfrm>
            <a:custGeom>
              <a:avLst/>
              <a:gdLst/>
              <a:ahLst/>
              <a:cxnLst/>
              <a:rect l="l" t="t" r="r" b="b"/>
              <a:pathLst>
                <a:path w="488" h="1922" extrusionOk="0">
                  <a:moveTo>
                    <a:pt x="217" y="1"/>
                  </a:moveTo>
                  <a:cubicBezTo>
                    <a:pt x="133" y="1"/>
                    <a:pt x="45" y="55"/>
                    <a:pt x="38" y="162"/>
                  </a:cubicBezTo>
                  <a:cubicBezTo>
                    <a:pt x="0" y="709"/>
                    <a:pt x="35" y="1262"/>
                    <a:pt x="141" y="1802"/>
                  </a:cubicBezTo>
                  <a:cubicBezTo>
                    <a:pt x="157" y="1885"/>
                    <a:pt x="218" y="1921"/>
                    <a:pt x="282" y="1921"/>
                  </a:cubicBezTo>
                  <a:cubicBezTo>
                    <a:pt x="381" y="1921"/>
                    <a:pt x="488" y="1838"/>
                    <a:pt x="464" y="1712"/>
                  </a:cubicBezTo>
                  <a:cubicBezTo>
                    <a:pt x="366" y="1201"/>
                    <a:pt x="336" y="680"/>
                    <a:pt x="372" y="162"/>
                  </a:cubicBezTo>
                  <a:cubicBezTo>
                    <a:pt x="380" y="54"/>
                    <a:pt x="300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1" name="Google Shape;12031;p22"/>
            <p:cNvSpPr/>
            <p:nvPr/>
          </p:nvSpPr>
          <p:spPr>
            <a:xfrm>
              <a:off x="6510675" y="37243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5" y="0"/>
                  </a:moveTo>
                  <a:cubicBezTo>
                    <a:pt x="0" y="0"/>
                    <a:pt x="0" y="335"/>
                    <a:pt x="215" y="335"/>
                  </a:cubicBezTo>
                  <a:lnTo>
                    <a:pt x="2001" y="339"/>
                  </a:lnTo>
                  <a:cubicBezTo>
                    <a:pt x="2216" y="339"/>
                    <a:pt x="2216" y="5"/>
                    <a:pt x="2001" y="3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2" name="Google Shape;12032;p22"/>
            <p:cNvSpPr/>
            <p:nvPr/>
          </p:nvSpPr>
          <p:spPr>
            <a:xfrm>
              <a:off x="6515200" y="37924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6"/>
                  </a:cubicBezTo>
                  <a:lnTo>
                    <a:pt x="2002" y="339"/>
                  </a:lnTo>
                  <a:cubicBezTo>
                    <a:pt x="2217" y="339"/>
                    <a:pt x="2217" y="5"/>
                    <a:pt x="2002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3" name="Google Shape;12033;p22"/>
            <p:cNvSpPr/>
            <p:nvPr/>
          </p:nvSpPr>
          <p:spPr>
            <a:xfrm>
              <a:off x="6516675" y="3866225"/>
              <a:ext cx="57550" cy="15000"/>
            </a:xfrm>
            <a:custGeom>
              <a:avLst/>
              <a:gdLst/>
              <a:ahLst/>
              <a:cxnLst/>
              <a:rect l="l" t="t" r="r" b="b"/>
              <a:pathLst>
                <a:path w="2302" h="600" extrusionOk="0">
                  <a:moveTo>
                    <a:pt x="2031" y="1"/>
                  </a:moveTo>
                  <a:cubicBezTo>
                    <a:pt x="2008" y="1"/>
                    <a:pt x="1984" y="5"/>
                    <a:pt x="1960" y="16"/>
                  </a:cubicBezTo>
                  <a:cubicBezTo>
                    <a:pt x="1575" y="184"/>
                    <a:pt x="1162" y="269"/>
                    <a:pt x="745" y="269"/>
                  </a:cubicBezTo>
                  <a:cubicBezTo>
                    <a:pt x="594" y="269"/>
                    <a:pt x="443" y="258"/>
                    <a:pt x="292" y="235"/>
                  </a:cubicBezTo>
                  <a:cubicBezTo>
                    <a:pt x="283" y="234"/>
                    <a:pt x="274" y="233"/>
                    <a:pt x="265" y="233"/>
                  </a:cubicBezTo>
                  <a:cubicBezTo>
                    <a:pt x="74" y="233"/>
                    <a:pt x="0" y="528"/>
                    <a:pt x="204" y="559"/>
                  </a:cubicBezTo>
                  <a:lnTo>
                    <a:pt x="202" y="559"/>
                  </a:lnTo>
                  <a:cubicBezTo>
                    <a:pt x="379" y="586"/>
                    <a:pt x="556" y="599"/>
                    <a:pt x="733" y="599"/>
                  </a:cubicBezTo>
                  <a:cubicBezTo>
                    <a:pt x="1211" y="599"/>
                    <a:pt x="1687" y="500"/>
                    <a:pt x="2129" y="306"/>
                  </a:cubicBezTo>
                  <a:cubicBezTo>
                    <a:pt x="2301" y="231"/>
                    <a:pt x="2192" y="1"/>
                    <a:pt x="2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4" name="Google Shape;12034;p22"/>
            <p:cNvSpPr/>
            <p:nvPr/>
          </p:nvSpPr>
          <p:spPr>
            <a:xfrm>
              <a:off x="6514950" y="3941250"/>
              <a:ext cx="64825" cy="10275"/>
            </a:xfrm>
            <a:custGeom>
              <a:avLst/>
              <a:gdLst/>
              <a:ahLst/>
              <a:cxnLst/>
              <a:rect l="l" t="t" r="r" b="b"/>
              <a:pathLst>
                <a:path w="2593" h="411" extrusionOk="0">
                  <a:moveTo>
                    <a:pt x="2401" y="0"/>
                  </a:moveTo>
                  <a:cubicBezTo>
                    <a:pt x="2394" y="0"/>
                    <a:pt x="2387" y="1"/>
                    <a:pt x="2380" y="1"/>
                  </a:cubicBezTo>
                  <a:cubicBezTo>
                    <a:pt x="1924" y="52"/>
                    <a:pt x="1466" y="77"/>
                    <a:pt x="1008" y="77"/>
                  </a:cubicBezTo>
                  <a:cubicBezTo>
                    <a:pt x="743" y="77"/>
                    <a:pt x="479" y="69"/>
                    <a:pt x="215" y="52"/>
                  </a:cubicBezTo>
                  <a:cubicBezTo>
                    <a:pt x="211" y="52"/>
                    <a:pt x="206" y="51"/>
                    <a:pt x="202" y="51"/>
                  </a:cubicBezTo>
                  <a:cubicBezTo>
                    <a:pt x="0" y="51"/>
                    <a:pt x="6" y="372"/>
                    <a:pt x="215" y="386"/>
                  </a:cubicBezTo>
                  <a:cubicBezTo>
                    <a:pt x="479" y="403"/>
                    <a:pt x="743" y="411"/>
                    <a:pt x="1008" y="411"/>
                  </a:cubicBezTo>
                  <a:cubicBezTo>
                    <a:pt x="1466" y="411"/>
                    <a:pt x="1924" y="386"/>
                    <a:pt x="2380" y="336"/>
                  </a:cubicBezTo>
                  <a:cubicBezTo>
                    <a:pt x="2583" y="313"/>
                    <a:pt x="2593" y="0"/>
                    <a:pt x="2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5" name="Google Shape;12035;p22"/>
            <p:cNvSpPr/>
            <p:nvPr/>
          </p:nvSpPr>
          <p:spPr>
            <a:xfrm>
              <a:off x="6514750" y="4019975"/>
              <a:ext cx="62550" cy="9925"/>
            </a:xfrm>
            <a:custGeom>
              <a:avLst/>
              <a:gdLst/>
              <a:ahLst/>
              <a:cxnLst/>
              <a:rect l="l" t="t" r="r" b="b"/>
              <a:pathLst>
                <a:path w="2502" h="397" extrusionOk="0">
                  <a:moveTo>
                    <a:pt x="985" y="0"/>
                  </a:moveTo>
                  <a:cubicBezTo>
                    <a:pt x="729" y="0"/>
                    <a:pt x="472" y="7"/>
                    <a:pt x="217" y="21"/>
                  </a:cubicBezTo>
                  <a:cubicBezTo>
                    <a:pt x="6" y="33"/>
                    <a:pt x="0" y="355"/>
                    <a:pt x="205" y="355"/>
                  </a:cubicBezTo>
                  <a:cubicBezTo>
                    <a:pt x="209" y="355"/>
                    <a:pt x="213" y="355"/>
                    <a:pt x="217" y="355"/>
                  </a:cubicBezTo>
                  <a:cubicBezTo>
                    <a:pt x="468" y="341"/>
                    <a:pt x="719" y="335"/>
                    <a:pt x="970" y="335"/>
                  </a:cubicBezTo>
                  <a:cubicBezTo>
                    <a:pt x="1409" y="335"/>
                    <a:pt x="1849" y="355"/>
                    <a:pt x="2287" y="396"/>
                  </a:cubicBezTo>
                  <a:cubicBezTo>
                    <a:pt x="2293" y="396"/>
                    <a:pt x="2298" y="397"/>
                    <a:pt x="2304" y="397"/>
                  </a:cubicBezTo>
                  <a:cubicBezTo>
                    <a:pt x="2502" y="397"/>
                    <a:pt x="2495" y="80"/>
                    <a:pt x="2287" y="60"/>
                  </a:cubicBezTo>
                  <a:cubicBezTo>
                    <a:pt x="1854" y="20"/>
                    <a:pt x="1419" y="0"/>
                    <a:pt x="9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6" name="Google Shape;12036;p22"/>
            <p:cNvSpPr/>
            <p:nvPr/>
          </p:nvSpPr>
          <p:spPr>
            <a:xfrm>
              <a:off x="6516925" y="4091625"/>
              <a:ext cx="58525" cy="14450"/>
            </a:xfrm>
            <a:custGeom>
              <a:avLst/>
              <a:gdLst/>
              <a:ahLst/>
              <a:cxnLst/>
              <a:rect l="l" t="t" r="r" b="b"/>
              <a:pathLst>
                <a:path w="2341" h="578" extrusionOk="0">
                  <a:moveTo>
                    <a:pt x="2108" y="1"/>
                  </a:moveTo>
                  <a:cubicBezTo>
                    <a:pt x="2093" y="1"/>
                    <a:pt x="2077" y="3"/>
                    <a:pt x="2061" y="7"/>
                  </a:cubicBezTo>
                  <a:cubicBezTo>
                    <a:pt x="1470" y="163"/>
                    <a:pt x="862" y="242"/>
                    <a:pt x="251" y="242"/>
                  </a:cubicBezTo>
                  <a:cubicBezTo>
                    <a:pt x="240" y="242"/>
                    <a:pt x="228" y="242"/>
                    <a:pt x="217" y="242"/>
                  </a:cubicBezTo>
                  <a:cubicBezTo>
                    <a:pt x="2" y="242"/>
                    <a:pt x="0" y="576"/>
                    <a:pt x="217" y="578"/>
                  </a:cubicBezTo>
                  <a:cubicBezTo>
                    <a:pt x="228" y="578"/>
                    <a:pt x="240" y="578"/>
                    <a:pt x="251" y="578"/>
                  </a:cubicBezTo>
                  <a:cubicBezTo>
                    <a:pt x="891" y="578"/>
                    <a:pt x="1531" y="494"/>
                    <a:pt x="2150" y="331"/>
                  </a:cubicBezTo>
                  <a:cubicBezTo>
                    <a:pt x="2341" y="280"/>
                    <a:pt x="2282" y="1"/>
                    <a:pt x="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7" name="Google Shape;12037;p22"/>
            <p:cNvSpPr/>
            <p:nvPr/>
          </p:nvSpPr>
          <p:spPr>
            <a:xfrm>
              <a:off x="6465750" y="37919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515" y="1"/>
                  </a:moveTo>
                  <a:cubicBezTo>
                    <a:pt x="473" y="1"/>
                    <a:pt x="430" y="7"/>
                    <a:pt x="386" y="20"/>
                  </a:cubicBezTo>
                  <a:cubicBezTo>
                    <a:pt x="379" y="22"/>
                    <a:pt x="372" y="25"/>
                    <a:pt x="365" y="27"/>
                  </a:cubicBezTo>
                  <a:lnTo>
                    <a:pt x="365" y="27"/>
                  </a:lnTo>
                  <a:cubicBezTo>
                    <a:pt x="349" y="24"/>
                    <a:pt x="333" y="22"/>
                    <a:pt x="316" y="20"/>
                  </a:cubicBezTo>
                  <a:cubicBezTo>
                    <a:pt x="312" y="20"/>
                    <a:pt x="308" y="20"/>
                    <a:pt x="304" y="20"/>
                  </a:cubicBezTo>
                  <a:cubicBezTo>
                    <a:pt x="222" y="20"/>
                    <a:pt x="153" y="102"/>
                    <a:pt x="148" y="179"/>
                  </a:cubicBezTo>
                  <a:lnTo>
                    <a:pt x="148" y="179"/>
                  </a:lnTo>
                  <a:cubicBezTo>
                    <a:pt x="35" y="316"/>
                    <a:pt x="0" y="509"/>
                    <a:pt x="107" y="678"/>
                  </a:cubicBezTo>
                  <a:cubicBezTo>
                    <a:pt x="194" y="815"/>
                    <a:pt x="353" y="902"/>
                    <a:pt x="511" y="907"/>
                  </a:cubicBezTo>
                  <a:lnTo>
                    <a:pt x="511" y="907"/>
                  </a:lnTo>
                  <a:cubicBezTo>
                    <a:pt x="526" y="910"/>
                    <a:pt x="541" y="911"/>
                    <a:pt x="556" y="911"/>
                  </a:cubicBezTo>
                  <a:cubicBezTo>
                    <a:pt x="626" y="911"/>
                    <a:pt x="692" y="885"/>
                    <a:pt x="750" y="843"/>
                  </a:cubicBezTo>
                  <a:lnTo>
                    <a:pt x="750" y="843"/>
                  </a:lnTo>
                  <a:cubicBezTo>
                    <a:pt x="774" y="826"/>
                    <a:pt x="798" y="807"/>
                    <a:pt x="819" y="785"/>
                  </a:cubicBezTo>
                  <a:cubicBezTo>
                    <a:pt x="892" y="710"/>
                    <a:pt x="934" y="610"/>
                    <a:pt x="944" y="507"/>
                  </a:cubicBezTo>
                  <a:lnTo>
                    <a:pt x="944" y="507"/>
                  </a:lnTo>
                  <a:cubicBezTo>
                    <a:pt x="948" y="480"/>
                    <a:pt x="949" y="452"/>
                    <a:pt x="947" y="425"/>
                  </a:cubicBezTo>
                  <a:cubicBezTo>
                    <a:pt x="933" y="184"/>
                    <a:pt x="743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8" name="Google Shape;12038;p22"/>
            <p:cNvSpPr/>
            <p:nvPr/>
          </p:nvSpPr>
          <p:spPr>
            <a:xfrm>
              <a:off x="6390050" y="3721275"/>
              <a:ext cx="25150" cy="25075"/>
            </a:xfrm>
            <a:custGeom>
              <a:avLst/>
              <a:gdLst/>
              <a:ahLst/>
              <a:cxnLst/>
              <a:rect l="l" t="t" r="r" b="b"/>
              <a:pathLst>
                <a:path w="1006" h="1003" extrusionOk="0">
                  <a:moveTo>
                    <a:pt x="455" y="0"/>
                  </a:moveTo>
                  <a:cubicBezTo>
                    <a:pt x="372" y="0"/>
                    <a:pt x="289" y="23"/>
                    <a:pt x="214" y="74"/>
                  </a:cubicBezTo>
                  <a:cubicBezTo>
                    <a:pt x="74" y="168"/>
                    <a:pt x="21" y="327"/>
                    <a:pt x="36" y="483"/>
                  </a:cubicBezTo>
                  <a:lnTo>
                    <a:pt x="36" y="483"/>
                  </a:lnTo>
                  <a:cubicBezTo>
                    <a:pt x="1" y="652"/>
                    <a:pt x="63" y="831"/>
                    <a:pt x="256" y="925"/>
                  </a:cubicBezTo>
                  <a:cubicBezTo>
                    <a:pt x="306" y="949"/>
                    <a:pt x="360" y="963"/>
                    <a:pt x="414" y="969"/>
                  </a:cubicBezTo>
                  <a:lnTo>
                    <a:pt x="414" y="969"/>
                  </a:lnTo>
                  <a:cubicBezTo>
                    <a:pt x="463" y="989"/>
                    <a:pt x="516" y="1001"/>
                    <a:pt x="571" y="1003"/>
                  </a:cubicBezTo>
                  <a:cubicBezTo>
                    <a:pt x="573" y="1003"/>
                    <a:pt x="575" y="1003"/>
                    <a:pt x="577" y="1003"/>
                  </a:cubicBezTo>
                  <a:cubicBezTo>
                    <a:pt x="669" y="1003"/>
                    <a:pt x="733" y="950"/>
                    <a:pt x="781" y="879"/>
                  </a:cubicBezTo>
                  <a:lnTo>
                    <a:pt x="781" y="879"/>
                  </a:lnTo>
                  <a:cubicBezTo>
                    <a:pt x="897" y="803"/>
                    <a:pt x="980" y="684"/>
                    <a:pt x="989" y="536"/>
                  </a:cubicBezTo>
                  <a:cubicBezTo>
                    <a:pt x="1005" y="246"/>
                    <a:pt x="730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39" name="Google Shape;12039;p22"/>
            <p:cNvSpPr/>
            <p:nvPr/>
          </p:nvSpPr>
          <p:spPr>
            <a:xfrm>
              <a:off x="6327575" y="3924550"/>
              <a:ext cx="33900" cy="31850"/>
            </a:xfrm>
            <a:custGeom>
              <a:avLst/>
              <a:gdLst/>
              <a:ahLst/>
              <a:cxnLst/>
              <a:rect l="l" t="t" r="r" b="b"/>
              <a:pathLst>
                <a:path w="1356" h="1274" extrusionOk="0">
                  <a:moveTo>
                    <a:pt x="640" y="0"/>
                  </a:moveTo>
                  <a:cubicBezTo>
                    <a:pt x="404" y="0"/>
                    <a:pt x="198" y="161"/>
                    <a:pt x="107" y="380"/>
                  </a:cubicBezTo>
                  <a:cubicBezTo>
                    <a:pt x="1" y="644"/>
                    <a:pt x="80" y="939"/>
                    <a:pt x="297" y="1123"/>
                  </a:cubicBezTo>
                  <a:cubicBezTo>
                    <a:pt x="413" y="1221"/>
                    <a:pt x="556" y="1274"/>
                    <a:pt x="699" y="1274"/>
                  </a:cubicBezTo>
                  <a:cubicBezTo>
                    <a:pt x="817" y="1274"/>
                    <a:pt x="935" y="1238"/>
                    <a:pt x="1038" y="1162"/>
                  </a:cubicBezTo>
                  <a:cubicBezTo>
                    <a:pt x="1248" y="1008"/>
                    <a:pt x="1355" y="720"/>
                    <a:pt x="1250" y="473"/>
                  </a:cubicBezTo>
                  <a:cubicBezTo>
                    <a:pt x="1222" y="409"/>
                    <a:pt x="1184" y="355"/>
                    <a:pt x="1138" y="311"/>
                  </a:cubicBezTo>
                  <a:lnTo>
                    <a:pt x="1138" y="311"/>
                  </a:lnTo>
                  <a:cubicBezTo>
                    <a:pt x="1064" y="156"/>
                    <a:pt x="908" y="41"/>
                    <a:pt x="734" y="9"/>
                  </a:cubicBezTo>
                  <a:cubicBezTo>
                    <a:pt x="702" y="3"/>
                    <a:pt x="671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0" name="Google Shape;12040;p22"/>
            <p:cNvSpPr/>
            <p:nvPr/>
          </p:nvSpPr>
          <p:spPr>
            <a:xfrm>
              <a:off x="6251550" y="3773150"/>
              <a:ext cx="28975" cy="27225"/>
            </a:xfrm>
            <a:custGeom>
              <a:avLst/>
              <a:gdLst/>
              <a:ahLst/>
              <a:cxnLst/>
              <a:rect l="l" t="t" r="r" b="b"/>
              <a:pathLst>
                <a:path w="1159" h="1089" extrusionOk="0">
                  <a:moveTo>
                    <a:pt x="527" y="0"/>
                  </a:moveTo>
                  <a:cubicBezTo>
                    <a:pt x="481" y="0"/>
                    <a:pt x="435" y="6"/>
                    <a:pt x="390" y="18"/>
                  </a:cubicBezTo>
                  <a:cubicBezTo>
                    <a:pt x="239" y="60"/>
                    <a:pt x="143" y="208"/>
                    <a:pt x="107" y="372"/>
                  </a:cubicBezTo>
                  <a:lnTo>
                    <a:pt x="107" y="372"/>
                  </a:lnTo>
                  <a:cubicBezTo>
                    <a:pt x="35" y="474"/>
                    <a:pt x="1" y="601"/>
                    <a:pt x="33" y="728"/>
                  </a:cubicBezTo>
                  <a:cubicBezTo>
                    <a:pt x="92" y="954"/>
                    <a:pt x="319" y="1088"/>
                    <a:pt x="544" y="1088"/>
                  </a:cubicBezTo>
                  <a:cubicBezTo>
                    <a:pt x="633" y="1088"/>
                    <a:pt x="721" y="1067"/>
                    <a:pt x="798" y="1024"/>
                  </a:cubicBezTo>
                  <a:cubicBezTo>
                    <a:pt x="832" y="1004"/>
                    <a:pt x="863" y="981"/>
                    <a:pt x="891" y="956"/>
                  </a:cubicBezTo>
                  <a:lnTo>
                    <a:pt x="891" y="956"/>
                  </a:lnTo>
                  <a:cubicBezTo>
                    <a:pt x="1058" y="835"/>
                    <a:pt x="1159" y="629"/>
                    <a:pt x="1100" y="416"/>
                  </a:cubicBezTo>
                  <a:cubicBezTo>
                    <a:pt x="1073" y="321"/>
                    <a:pt x="1019" y="237"/>
                    <a:pt x="948" y="170"/>
                  </a:cubicBezTo>
                  <a:lnTo>
                    <a:pt x="948" y="170"/>
                  </a:lnTo>
                  <a:cubicBezTo>
                    <a:pt x="928" y="140"/>
                    <a:pt x="906" y="111"/>
                    <a:pt x="882" y="84"/>
                  </a:cubicBezTo>
                  <a:cubicBezTo>
                    <a:pt x="850" y="52"/>
                    <a:pt x="807" y="35"/>
                    <a:pt x="764" y="35"/>
                  </a:cubicBezTo>
                  <a:cubicBezTo>
                    <a:pt x="753" y="35"/>
                    <a:pt x="743" y="36"/>
                    <a:pt x="733" y="38"/>
                  </a:cubicBezTo>
                  <a:lnTo>
                    <a:pt x="733" y="38"/>
                  </a:lnTo>
                  <a:cubicBezTo>
                    <a:pt x="667" y="14"/>
                    <a:pt x="597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1" name="Google Shape;12041;p22"/>
            <p:cNvSpPr/>
            <p:nvPr/>
          </p:nvSpPr>
          <p:spPr>
            <a:xfrm>
              <a:off x="6201550" y="4013475"/>
              <a:ext cx="33300" cy="29950"/>
            </a:xfrm>
            <a:custGeom>
              <a:avLst/>
              <a:gdLst/>
              <a:ahLst/>
              <a:cxnLst/>
              <a:rect l="l" t="t" r="r" b="b"/>
              <a:pathLst>
                <a:path w="1332" h="1198" extrusionOk="0">
                  <a:moveTo>
                    <a:pt x="657" y="575"/>
                  </a:moveTo>
                  <a:cubicBezTo>
                    <a:pt x="654" y="590"/>
                    <a:pt x="647" y="606"/>
                    <a:pt x="641" y="622"/>
                  </a:cubicBezTo>
                  <a:lnTo>
                    <a:pt x="641" y="622"/>
                  </a:lnTo>
                  <a:cubicBezTo>
                    <a:pt x="632" y="630"/>
                    <a:pt x="623" y="638"/>
                    <a:pt x="613" y="645"/>
                  </a:cubicBezTo>
                  <a:lnTo>
                    <a:pt x="613" y="645"/>
                  </a:lnTo>
                  <a:cubicBezTo>
                    <a:pt x="601" y="638"/>
                    <a:pt x="590" y="630"/>
                    <a:pt x="581" y="620"/>
                  </a:cubicBezTo>
                  <a:lnTo>
                    <a:pt x="581" y="620"/>
                  </a:lnTo>
                  <a:cubicBezTo>
                    <a:pt x="602" y="600"/>
                    <a:pt x="628" y="585"/>
                    <a:pt x="657" y="575"/>
                  </a:cubicBezTo>
                  <a:close/>
                  <a:moveTo>
                    <a:pt x="607" y="0"/>
                  </a:moveTo>
                  <a:cubicBezTo>
                    <a:pt x="519" y="0"/>
                    <a:pt x="431" y="19"/>
                    <a:pt x="351" y="56"/>
                  </a:cubicBezTo>
                  <a:cubicBezTo>
                    <a:pt x="125" y="162"/>
                    <a:pt x="0" y="404"/>
                    <a:pt x="23" y="650"/>
                  </a:cubicBezTo>
                  <a:cubicBezTo>
                    <a:pt x="56" y="986"/>
                    <a:pt x="348" y="1197"/>
                    <a:pt x="641" y="1197"/>
                  </a:cubicBezTo>
                  <a:cubicBezTo>
                    <a:pt x="814" y="1197"/>
                    <a:pt x="987" y="1124"/>
                    <a:pt x="1108" y="961"/>
                  </a:cubicBezTo>
                  <a:cubicBezTo>
                    <a:pt x="1332" y="660"/>
                    <a:pt x="1191" y="214"/>
                    <a:pt x="884" y="72"/>
                  </a:cubicBezTo>
                  <a:lnTo>
                    <a:pt x="884" y="72"/>
                  </a:lnTo>
                  <a:cubicBezTo>
                    <a:pt x="800" y="24"/>
                    <a:pt x="704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2" name="Google Shape;12042;p22"/>
            <p:cNvSpPr/>
            <p:nvPr/>
          </p:nvSpPr>
          <p:spPr>
            <a:xfrm>
              <a:off x="6114500" y="3863050"/>
              <a:ext cx="33925" cy="32850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680" y="748"/>
                  </a:moveTo>
                  <a:cubicBezTo>
                    <a:pt x="714" y="748"/>
                    <a:pt x="742" y="785"/>
                    <a:pt x="718" y="822"/>
                  </a:cubicBezTo>
                  <a:cubicBezTo>
                    <a:pt x="701" y="847"/>
                    <a:pt x="692" y="872"/>
                    <a:pt x="690" y="896"/>
                  </a:cubicBezTo>
                  <a:lnTo>
                    <a:pt x="690" y="896"/>
                  </a:lnTo>
                  <a:cubicBezTo>
                    <a:pt x="674" y="898"/>
                    <a:pt x="658" y="899"/>
                    <a:pt x="641" y="900"/>
                  </a:cubicBezTo>
                  <a:lnTo>
                    <a:pt x="641" y="900"/>
                  </a:lnTo>
                  <a:cubicBezTo>
                    <a:pt x="626" y="875"/>
                    <a:pt x="618" y="847"/>
                    <a:pt x="617" y="819"/>
                  </a:cubicBezTo>
                  <a:lnTo>
                    <a:pt x="617" y="819"/>
                  </a:lnTo>
                  <a:cubicBezTo>
                    <a:pt x="617" y="816"/>
                    <a:pt x="618" y="814"/>
                    <a:pt x="619" y="811"/>
                  </a:cubicBezTo>
                  <a:cubicBezTo>
                    <a:pt x="632" y="765"/>
                    <a:pt x="658" y="748"/>
                    <a:pt x="680" y="748"/>
                  </a:cubicBezTo>
                  <a:close/>
                  <a:moveTo>
                    <a:pt x="758" y="1"/>
                  </a:moveTo>
                  <a:cubicBezTo>
                    <a:pt x="580" y="1"/>
                    <a:pt x="406" y="95"/>
                    <a:pt x="297" y="236"/>
                  </a:cubicBezTo>
                  <a:lnTo>
                    <a:pt x="297" y="236"/>
                  </a:lnTo>
                  <a:cubicBezTo>
                    <a:pt x="124" y="334"/>
                    <a:pt x="1" y="502"/>
                    <a:pt x="7" y="725"/>
                  </a:cubicBezTo>
                  <a:cubicBezTo>
                    <a:pt x="15" y="1000"/>
                    <a:pt x="231" y="1164"/>
                    <a:pt x="478" y="1215"/>
                  </a:cubicBezTo>
                  <a:lnTo>
                    <a:pt x="478" y="1215"/>
                  </a:lnTo>
                  <a:cubicBezTo>
                    <a:pt x="489" y="1222"/>
                    <a:pt x="501" y="1230"/>
                    <a:pt x="513" y="1236"/>
                  </a:cubicBezTo>
                  <a:lnTo>
                    <a:pt x="513" y="1236"/>
                  </a:lnTo>
                  <a:cubicBezTo>
                    <a:pt x="555" y="1262"/>
                    <a:pt x="601" y="1282"/>
                    <a:pt x="652" y="1293"/>
                  </a:cubicBezTo>
                  <a:lnTo>
                    <a:pt x="652" y="1293"/>
                  </a:lnTo>
                  <a:cubicBezTo>
                    <a:pt x="701" y="1306"/>
                    <a:pt x="751" y="1313"/>
                    <a:pt x="802" y="1313"/>
                  </a:cubicBezTo>
                  <a:cubicBezTo>
                    <a:pt x="918" y="1313"/>
                    <a:pt x="1033" y="1278"/>
                    <a:pt x="1125" y="1201"/>
                  </a:cubicBezTo>
                  <a:cubicBezTo>
                    <a:pt x="1306" y="1051"/>
                    <a:pt x="1356" y="825"/>
                    <a:pt x="1306" y="620"/>
                  </a:cubicBezTo>
                  <a:lnTo>
                    <a:pt x="1306" y="620"/>
                  </a:lnTo>
                  <a:cubicBezTo>
                    <a:pt x="1312" y="416"/>
                    <a:pt x="1224" y="209"/>
                    <a:pt x="1032" y="83"/>
                  </a:cubicBezTo>
                  <a:cubicBezTo>
                    <a:pt x="945" y="26"/>
                    <a:pt x="851" y="1"/>
                    <a:pt x="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3" name="Google Shape;12043;p22"/>
            <p:cNvSpPr/>
            <p:nvPr/>
          </p:nvSpPr>
          <p:spPr>
            <a:xfrm>
              <a:off x="6440775" y="3840325"/>
              <a:ext cx="28425" cy="8875"/>
            </a:xfrm>
            <a:custGeom>
              <a:avLst/>
              <a:gdLst/>
              <a:ahLst/>
              <a:cxnLst/>
              <a:rect l="l" t="t" r="r" b="b"/>
              <a:pathLst>
                <a:path w="1137" h="355" extrusionOk="0">
                  <a:moveTo>
                    <a:pt x="926" y="1"/>
                  </a:moveTo>
                  <a:cubicBezTo>
                    <a:pt x="924" y="1"/>
                    <a:pt x="922" y="1"/>
                    <a:pt x="920" y="1"/>
                  </a:cubicBezTo>
                  <a:lnTo>
                    <a:pt x="215" y="21"/>
                  </a:lnTo>
                  <a:cubicBezTo>
                    <a:pt x="2" y="25"/>
                    <a:pt x="0" y="355"/>
                    <a:pt x="209" y="355"/>
                  </a:cubicBezTo>
                  <a:cubicBezTo>
                    <a:pt x="211" y="355"/>
                    <a:pt x="213" y="355"/>
                    <a:pt x="215" y="355"/>
                  </a:cubicBezTo>
                  <a:lnTo>
                    <a:pt x="920" y="335"/>
                  </a:lnTo>
                  <a:cubicBezTo>
                    <a:pt x="1133" y="330"/>
                    <a:pt x="1136" y="1"/>
                    <a:pt x="9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4" name="Google Shape;12044;p22"/>
            <p:cNvSpPr/>
            <p:nvPr/>
          </p:nvSpPr>
          <p:spPr>
            <a:xfrm>
              <a:off x="6467525" y="3821150"/>
              <a:ext cx="27400" cy="43950"/>
            </a:xfrm>
            <a:custGeom>
              <a:avLst/>
              <a:gdLst/>
              <a:ahLst/>
              <a:cxnLst/>
              <a:rect l="l" t="t" r="r" b="b"/>
              <a:pathLst>
                <a:path w="1096" h="1758" extrusionOk="0">
                  <a:moveTo>
                    <a:pt x="672" y="1"/>
                  </a:moveTo>
                  <a:cubicBezTo>
                    <a:pt x="631" y="1"/>
                    <a:pt x="591" y="15"/>
                    <a:pt x="562" y="49"/>
                  </a:cubicBezTo>
                  <a:lnTo>
                    <a:pt x="108" y="577"/>
                  </a:lnTo>
                  <a:cubicBezTo>
                    <a:pt x="1" y="701"/>
                    <a:pt x="112" y="869"/>
                    <a:pt x="233" y="869"/>
                  </a:cubicBezTo>
                  <a:cubicBezTo>
                    <a:pt x="271" y="869"/>
                    <a:pt x="310" y="853"/>
                    <a:pt x="344" y="813"/>
                  </a:cubicBezTo>
                  <a:lnTo>
                    <a:pt x="511" y="619"/>
                  </a:lnTo>
                  <a:lnTo>
                    <a:pt x="511" y="619"/>
                  </a:lnTo>
                  <a:cubicBezTo>
                    <a:pt x="533" y="968"/>
                    <a:pt x="606" y="1314"/>
                    <a:pt x="728" y="1643"/>
                  </a:cubicBezTo>
                  <a:cubicBezTo>
                    <a:pt x="757" y="1723"/>
                    <a:pt x="826" y="1758"/>
                    <a:pt x="893" y="1758"/>
                  </a:cubicBezTo>
                  <a:cubicBezTo>
                    <a:pt x="995" y="1758"/>
                    <a:pt x="1095" y="1677"/>
                    <a:pt x="1050" y="1555"/>
                  </a:cubicBezTo>
                  <a:cubicBezTo>
                    <a:pt x="886" y="1112"/>
                    <a:pt x="817" y="640"/>
                    <a:pt x="847" y="168"/>
                  </a:cubicBezTo>
                  <a:cubicBezTo>
                    <a:pt x="854" y="72"/>
                    <a:pt x="761" y="1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5" name="Google Shape;12045;p22"/>
            <p:cNvSpPr/>
            <p:nvPr/>
          </p:nvSpPr>
          <p:spPr>
            <a:xfrm>
              <a:off x="6334475" y="3730700"/>
              <a:ext cx="17850" cy="8550"/>
            </a:xfrm>
            <a:custGeom>
              <a:avLst/>
              <a:gdLst/>
              <a:ahLst/>
              <a:cxnLst/>
              <a:rect l="l" t="t" r="r" b="b"/>
              <a:pathLst>
                <a:path w="714" h="342" extrusionOk="0">
                  <a:moveTo>
                    <a:pt x="504" y="0"/>
                  </a:moveTo>
                  <a:cubicBezTo>
                    <a:pt x="502" y="0"/>
                    <a:pt x="500" y="0"/>
                    <a:pt x="498" y="0"/>
                  </a:cubicBezTo>
                  <a:lnTo>
                    <a:pt x="216" y="8"/>
                  </a:lnTo>
                  <a:cubicBezTo>
                    <a:pt x="3" y="12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98" y="334"/>
                  </a:lnTo>
                  <a:cubicBezTo>
                    <a:pt x="711" y="328"/>
                    <a:pt x="71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6" name="Google Shape;12046;p22"/>
            <p:cNvSpPr/>
            <p:nvPr/>
          </p:nvSpPr>
          <p:spPr>
            <a:xfrm>
              <a:off x="6354175" y="3711475"/>
              <a:ext cx="18500" cy="36250"/>
            </a:xfrm>
            <a:custGeom>
              <a:avLst/>
              <a:gdLst/>
              <a:ahLst/>
              <a:cxnLst/>
              <a:rect l="l" t="t" r="r" b="b"/>
              <a:pathLst>
                <a:path w="740" h="1450" extrusionOk="0">
                  <a:moveTo>
                    <a:pt x="479" y="0"/>
                  </a:moveTo>
                  <a:cubicBezTo>
                    <a:pt x="451" y="0"/>
                    <a:pt x="424" y="8"/>
                    <a:pt x="403" y="25"/>
                  </a:cubicBezTo>
                  <a:lnTo>
                    <a:pt x="139" y="228"/>
                  </a:lnTo>
                  <a:cubicBezTo>
                    <a:pt x="0" y="334"/>
                    <a:pt x="89" y="551"/>
                    <a:pt x="220" y="551"/>
                  </a:cubicBezTo>
                  <a:cubicBezTo>
                    <a:pt x="248" y="551"/>
                    <a:pt x="278" y="541"/>
                    <a:pt x="308" y="517"/>
                  </a:cubicBezTo>
                  <a:lnTo>
                    <a:pt x="308" y="516"/>
                  </a:lnTo>
                  <a:lnTo>
                    <a:pt x="362" y="474"/>
                  </a:lnTo>
                  <a:lnTo>
                    <a:pt x="362" y="474"/>
                  </a:lnTo>
                  <a:cubicBezTo>
                    <a:pt x="393" y="745"/>
                    <a:pt x="404" y="1017"/>
                    <a:pt x="393" y="1288"/>
                  </a:cubicBezTo>
                  <a:cubicBezTo>
                    <a:pt x="390" y="1396"/>
                    <a:pt x="471" y="1450"/>
                    <a:pt x="555" y="1450"/>
                  </a:cubicBezTo>
                  <a:cubicBezTo>
                    <a:pt x="639" y="1450"/>
                    <a:pt x="724" y="1396"/>
                    <a:pt x="727" y="1288"/>
                  </a:cubicBezTo>
                  <a:cubicBezTo>
                    <a:pt x="740" y="899"/>
                    <a:pt x="714" y="510"/>
                    <a:pt x="648" y="125"/>
                  </a:cubicBezTo>
                  <a:cubicBezTo>
                    <a:pt x="636" y="54"/>
                    <a:pt x="554" y="0"/>
                    <a:pt x="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7" name="Google Shape;12047;p22"/>
            <p:cNvSpPr/>
            <p:nvPr/>
          </p:nvSpPr>
          <p:spPr>
            <a:xfrm>
              <a:off x="6316400" y="3980900"/>
              <a:ext cx="29700" cy="10500"/>
            </a:xfrm>
            <a:custGeom>
              <a:avLst/>
              <a:gdLst/>
              <a:ahLst/>
              <a:cxnLst/>
              <a:rect l="l" t="t" r="r" b="b"/>
              <a:pathLst>
                <a:path w="1188" h="420" extrusionOk="0">
                  <a:moveTo>
                    <a:pt x="194" y="1"/>
                  </a:moveTo>
                  <a:cubicBezTo>
                    <a:pt x="1" y="1"/>
                    <a:pt x="9" y="315"/>
                    <a:pt x="214" y="337"/>
                  </a:cubicBezTo>
                  <a:lnTo>
                    <a:pt x="974" y="418"/>
                  </a:lnTo>
                  <a:cubicBezTo>
                    <a:pt x="981" y="419"/>
                    <a:pt x="988" y="419"/>
                    <a:pt x="994" y="419"/>
                  </a:cubicBezTo>
                  <a:cubicBezTo>
                    <a:pt x="1187" y="419"/>
                    <a:pt x="1179" y="106"/>
                    <a:pt x="974" y="84"/>
                  </a:cubicBezTo>
                  <a:lnTo>
                    <a:pt x="214" y="2"/>
                  </a:lnTo>
                  <a:cubicBezTo>
                    <a:pt x="207" y="1"/>
                    <a:pt x="20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8" name="Google Shape;12048;p22"/>
            <p:cNvSpPr/>
            <p:nvPr/>
          </p:nvSpPr>
          <p:spPr>
            <a:xfrm>
              <a:off x="6346350" y="3967950"/>
              <a:ext cx="34800" cy="39450"/>
            </a:xfrm>
            <a:custGeom>
              <a:avLst/>
              <a:gdLst/>
              <a:ahLst/>
              <a:cxnLst/>
              <a:rect l="l" t="t" r="r" b="b"/>
              <a:pathLst>
                <a:path w="1392" h="1578" extrusionOk="0">
                  <a:moveTo>
                    <a:pt x="636" y="667"/>
                  </a:moveTo>
                  <a:cubicBezTo>
                    <a:pt x="640" y="707"/>
                    <a:pt x="643" y="747"/>
                    <a:pt x="646" y="787"/>
                  </a:cubicBezTo>
                  <a:lnTo>
                    <a:pt x="646" y="787"/>
                  </a:lnTo>
                  <a:cubicBezTo>
                    <a:pt x="614" y="788"/>
                    <a:pt x="583" y="789"/>
                    <a:pt x="552" y="790"/>
                  </a:cubicBezTo>
                  <a:lnTo>
                    <a:pt x="552" y="790"/>
                  </a:lnTo>
                  <a:cubicBezTo>
                    <a:pt x="581" y="749"/>
                    <a:pt x="609" y="709"/>
                    <a:pt x="636" y="667"/>
                  </a:cubicBezTo>
                  <a:close/>
                  <a:moveTo>
                    <a:pt x="733" y="0"/>
                  </a:moveTo>
                  <a:cubicBezTo>
                    <a:pt x="675" y="0"/>
                    <a:pt x="617" y="26"/>
                    <a:pt x="590" y="81"/>
                  </a:cubicBezTo>
                  <a:cubicBezTo>
                    <a:pt x="455" y="351"/>
                    <a:pt x="288" y="604"/>
                    <a:pt x="95" y="834"/>
                  </a:cubicBezTo>
                  <a:cubicBezTo>
                    <a:pt x="0" y="945"/>
                    <a:pt x="61" y="1113"/>
                    <a:pt x="212" y="1121"/>
                  </a:cubicBezTo>
                  <a:cubicBezTo>
                    <a:pt x="281" y="1123"/>
                    <a:pt x="350" y="1125"/>
                    <a:pt x="418" y="1125"/>
                  </a:cubicBezTo>
                  <a:cubicBezTo>
                    <a:pt x="498" y="1125"/>
                    <a:pt x="578" y="1123"/>
                    <a:pt x="658" y="1120"/>
                  </a:cubicBezTo>
                  <a:lnTo>
                    <a:pt x="658" y="1120"/>
                  </a:lnTo>
                  <a:cubicBezTo>
                    <a:pt x="659" y="1218"/>
                    <a:pt x="657" y="1317"/>
                    <a:pt x="653" y="1415"/>
                  </a:cubicBezTo>
                  <a:cubicBezTo>
                    <a:pt x="648" y="1523"/>
                    <a:pt x="729" y="1577"/>
                    <a:pt x="813" y="1577"/>
                  </a:cubicBezTo>
                  <a:cubicBezTo>
                    <a:pt x="896" y="1577"/>
                    <a:pt x="982" y="1523"/>
                    <a:pt x="987" y="1415"/>
                  </a:cubicBezTo>
                  <a:lnTo>
                    <a:pt x="986" y="1415"/>
                  </a:lnTo>
                  <a:cubicBezTo>
                    <a:pt x="990" y="1309"/>
                    <a:pt x="991" y="1202"/>
                    <a:pt x="989" y="1095"/>
                  </a:cubicBezTo>
                  <a:lnTo>
                    <a:pt x="989" y="1095"/>
                  </a:lnTo>
                  <a:cubicBezTo>
                    <a:pt x="1056" y="1088"/>
                    <a:pt x="1122" y="1080"/>
                    <a:pt x="1188" y="1071"/>
                  </a:cubicBezTo>
                  <a:cubicBezTo>
                    <a:pt x="1391" y="1043"/>
                    <a:pt x="1318" y="745"/>
                    <a:pt x="1125" y="745"/>
                  </a:cubicBezTo>
                  <a:cubicBezTo>
                    <a:pt x="1116" y="745"/>
                    <a:pt x="1107" y="746"/>
                    <a:pt x="1098" y="747"/>
                  </a:cubicBezTo>
                  <a:cubicBezTo>
                    <a:pt x="1057" y="753"/>
                    <a:pt x="1016" y="758"/>
                    <a:pt x="975" y="762"/>
                  </a:cubicBezTo>
                  <a:lnTo>
                    <a:pt x="975" y="762"/>
                  </a:lnTo>
                  <a:cubicBezTo>
                    <a:pt x="960" y="547"/>
                    <a:pt x="933" y="333"/>
                    <a:pt x="896" y="120"/>
                  </a:cubicBezTo>
                  <a:cubicBezTo>
                    <a:pt x="881" y="42"/>
                    <a:pt x="806" y="0"/>
                    <a:pt x="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49" name="Google Shape;12049;p22"/>
            <p:cNvSpPr/>
            <p:nvPr/>
          </p:nvSpPr>
          <p:spPr>
            <a:xfrm>
              <a:off x="6207750" y="3736425"/>
              <a:ext cx="26750" cy="9450"/>
            </a:xfrm>
            <a:custGeom>
              <a:avLst/>
              <a:gdLst/>
              <a:ahLst/>
              <a:cxnLst/>
              <a:rect l="l" t="t" r="r" b="b"/>
              <a:pathLst>
                <a:path w="1070" h="378" extrusionOk="0">
                  <a:moveTo>
                    <a:pt x="387" y="0"/>
                  </a:moveTo>
                  <a:cubicBezTo>
                    <a:pt x="330" y="0"/>
                    <a:pt x="273" y="2"/>
                    <a:pt x="216" y="6"/>
                  </a:cubicBezTo>
                  <a:cubicBezTo>
                    <a:pt x="7" y="21"/>
                    <a:pt x="1" y="341"/>
                    <a:pt x="201" y="341"/>
                  </a:cubicBezTo>
                  <a:cubicBezTo>
                    <a:pt x="205" y="341"/>
                    <a:pt x="211" y="341"/>
                    <a:pt x="216" y="340"/>
                  </a:cubicBezTo>
                  <a:cubicBezTo>
                    <a:pt x="271" y="336"/>
                    <a:pt x="326" y="333"/>
                    <a:pt x="382" y="333"/>
                  </a:cubicBezTo>
                  <a:cubicBezTo>
                    <a:pt x="516" y="333"/>
                    <a:pt x="650" y="347"/>
                    <a:pt x="782" y="374"/>
                  </a:cubicBezTo>
                  <a:cubicBezTo>
                    <a:pt x="795" y="376"/>
                    <a:pt x="807" y="378"/>
                    <a:pt x="819" y="378"/>
                  </a:cubicBezTo>
                  <a:cubicBezTo>
                    <a:pt x="1001" y="378"/>
                    <a:pt x="1069" y="90"/>
                    <a:pt x="870" y="50"/>
                  </a:cubicBezTo>
                  <a:cubicBezTo>
                    <a:pt x="711" y="16"/>
                    <a:pt x="54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0" name="Google Shape;12050;p22"/>
            <p:cNvSpPr/>
            <p:nvPr/>
          </p:nvSpPr>
          <p:spPr>
            <a:xfrm>
              <a:off x="6235025" y="3724825"/>
              <a:ext cx="26675" cy="34825"/>
            </a:xfrm>
            <a:custGeom>
              <a:avLst/>
              <a:gdLst/>
              <a:ahLst/>
              <a:cxnLst/>
              <a:rect l="l" t="t" r="r" b="b"/>
              <a:pathLst>
                <a:path w="1067" h="1393" extrusionOk="0">
                  <a:moveTo>
                    <a:pt x="859" y="0"/>
                  </a:moveTo>
                  <a:cubicBezTo>
                    <a:pt x="856" y="0"/>
                    <a:pt x="853" y="0"/>
                    <a:pt x="850" y="0"/>
                  </a:cubicBezTo>
                  <a:lnTo>
                    <a:pt x="852" y="0"/>
                  </a:lnTo>
                  <a:lnTo>
                    <a:pt x="391" y="17"/>
                  </a:lnTo>
                  <a:cubicBezTo>
                    <a:pt x="304" y="20"/>
                    <a:pt x="220" y="92"/>
                    <a:pt x="225" y="185"/>
                  </a:cubicBezTo>
                  <a:cubicBezTo>
                    <a:pt x="231" y="328"/>
                    <a:pt x="219" y="472"/>
                    <a:pt x="187" y="612"/>
                  </a:cubicBezTo>
                  <a:cubicBezTo>
                    <a:pt x="164" y="706"/>
                    <a:pt x="239" y="829"/>
                    <a:pt x="340" y="829"/>
                  </a:cubicBezTo>
                  <a:cubicBezTo>
                    <a:pt x="357" y="829"/>
                    <a:pt x="375" y="825"/>
                    <a:pt x="392" y="818"/>
                  </a:cubicBezTo>
                  <a:cubicBezTo>
                    <a:pt x="410" y="810"/>
                    <a:pt x="428" y="807"/>
                    <a:pt x="445" y="807"/>
                  </a:cubicBezTo>
                  <a:cubicBezTo>
                    <a:pt x="538" y="807"/>
                    <a:pt x="609" y="910"/>
                    <a:pt x="533" y="996"/>
                  </a:cubicBezTo>
                  <a:cubicBezTo>
                    <a:pt x="494" y="1042"/>
                    <a:pt x="439" y="1059"/>
                    <a:pt x="383" y="1059"/>
                  </a:cubicBezTo>
                  <a:cubicBezTo>
                    <a:pt x="345" y="1059"/>
                    <a:pt x="307" y="1051"/>
                    <a:pt x="272" y="1039"/>
                  </a:cubicBezTo>
                  <a:cubicBezTo>
                    <a:pt x="252" y="1032"/>
                    <a:pt x="234" y="1029"/>
                    <a:pt x="216" y="1029"/>
                  </a:cubicBezTo>
                  <a:cubicBezTo>
                    <a:pt x="55" y="1029"/>
                    <a:pt x="0" y="1299"/>
                    <a:pt x="183" y="1362"/>
                  </a:cubicBezTo>
                  <a:cubicBezTo>
                    <a:pt x="243" y="1383"/>
                    <a:pt x="306" y="1393"/>
                    <a:pt x="369" y="1393"/>
                  </a:cubicBezTo>
                  <a:cubicBezTo>
                    <a:pt x="610" y="1393"/>
                    <a:pt x="851" y="1249"/>
                    <a:pt x="897" y="996"/>
                  </a:cubicBezTo>
                  <a:cubicBezTo>
                    <a:pt x="940" y="762"/>
                    <a:pt x="765" y="532"/>
                    <a:pt x="547" y="477"/>
                  </a:cubicBezTo>
                  <a:lnTo>
                    <a:pt x="547" y="477"/>
                  </a:lnTo>
                  <a:cubicBezTo>
                    <a:pt x="552" y="434"/>
                    <a:pt x="555" y="390"/>
                    <a:pt x="557" y="346"/>
                  </a:cubicBezTo>
                  <a:lnTo>
                    <a:pt x="557" y="346"/>
                  </a:lnTo>
                  <a:lnTo>
                    <a:pt x="850" y="334"/>
                  </a:lnTo>
                  <a:cubicBezTo>
                    <a:pt x="1062" y="327"/>
                    <a:pt x="1067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1" name="Google Shape;12051;p22"/>
            <p:cNvSpPr/>
            <p:nvPr/>
          </p:nvSpPr>
          <p:spPr>
            <a:xfrm>
              <a:off x="6223475" y="4061350"/>
              <a:ext cx="18275" cy="9900"/>
            </a:xfrm>
            <a:custGeom>
              <a:avLst/>
              <a:gdLst/>
              <a:ahLst/>
              <a:cxnLst/>
              <a:rect l="l" t="t" r="r" b="b"/>
              <a:pathLst>
                <a:path w="731" h="396" extrusionOk="0">
                  <a:moveTo>
                    <a:pt x="545" y="1"/>
                  </a:moveTo>
                  <a:cubicBezTo>
                    <a:pt x="530" y="1"/>
                    <a:pt x="514" y="4"/>
                    <a:pt x="499" y="10"/>
                  </a:cubicBezTo>
                  <a:cubicBezTo>
                    <a:pt x="421" y="43"/>
                    <a:pt x="337" y="60"/>
                    <a:pt x="253" y="60"/>
                  </a:cubicBezTo>
                  <a:cubicBezTo>
                    <a:pt x="224" y="60"/>
                    <a:pt x="196" y="58"/>
                    <a:pt x="168" y="54"/>
                  </a:cubicBezTo>
                  <a:cubicBezTo>
                    <a:pt x="163" y="54"/>
                    <a:pt x="158" y="53"/>
                    <a:pt x="152" y="53"/>
                  </a:cubicBezTo>
                  <a:cubicBezTo>
                    <a:pt x="69" y="53"/>
                    <a:pt x="0" y="143"/>
                    <a:pt x="0" y="221"/>
                  </a:cubicBezTo>
                  <a:cubicBezTo>
                    <a:pt x="0" y="321"/>
                    <a:pt x="78" y="376"/>
                    <a:pt x="168" y="388"/>
                  </a:cubicBezTo>
                  <a:cubicBezTo>
                    <a:pt x="203" y="393"/>
                    <a:pt x="238" y="395"/>
                    <a:pt x="272" y="395"/>
                  </a:cubicBezTo>
                  <a:cubicBezTo>
                    <a:pt x="380" y="395"/>
                    <a:pt x="487" y="374"/>
                    <a:pt x="588" y="332"/>
                  </a:cubicBezTo>
                  <a:cubicBezTo>
                    <a:pt x="671" y="298"/>
                    <a:pt x="731" y="221"/>
                    <a:pt x="705" y="126"/>
                  </a:cubicBezTo>
                  <a:cubicBezTo>
                    <a:pt x="686" y="62"/>
                    <a:pt x="61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2" name="Google Shape;12052;p22"/>
            <p:cNvSpPr/>
            <p:nvPr/>
          </p:nvSpPr>
          <p:spPr>
            <a:xfrm>
              <a:off x="6244450" y="4042250"/>
              <a:ext cx="27500" cy="34900"/>
            </a:xfrm>
            <a:custGeom>
              <a:avLst/>
              <a:gdLst/>
              <a:ahLst/>
              <a:cxnLst/>
              <a:rect l="l" t="t" r="r" b="b"/>
              <a:pathLst>
                <a:path w="1100" h="1396" extrusionOk="0">
                  <a:moveTo>
                    <a:pt x="506" y="1"/>
                  </a:moveTo>
                  <a:cubicBezTo>
                    <a:pt x="456" y="1"/>
                    <a:pt x="405" y="25"/>
                    <a:pt x="371" y="82"/>
                  </a:cubicBezTo>
                  <a:cubicBezTo>
                    <a:pt x="270" y="249"/>
                    <a:pt x="0" y="561"/>
                    <a:pt x="240" y="730"/>
                  </a:cubicBezTo>
                  <a:cubicBezTo>
                    <a:pt x="288" y="764"/>
                    <a:pt x="342" y="785"/>
                    <a:pt x="400" y="796"/>
                  </a:cubicBezTo>
                  <a:lnTo>
                    <a:pt x="400" y="796"/>
                  </a:lnTo>
                  <a:lnTo>
                    <a:pt x="436" y="1235"/>
                  </a:lnTo>
                  <a:cubicBezTo>
                    <a:pt x="445" y="1342"/>
                    <a:pt x="533" y="1396"/>
                    <a:pt x="617" y="1396"/>
                  </a:cubicBezTo>
                  <a:cubicBezTo>
                    <a:pt x="701" y="1396"/>
                    <a:pt x="780" y="1342"/>
                    <a:pt x="771" y="1235"/>
                  </a:cubicBezTo>
                  <a:lnTo>
                    <a:pt x="771" y="1235"/>
                  </a:lnTo>
                  <a:lnTo>
                    <a:pt x="771" y="1236"/>
                  </a:lnTo>
                  <a:lnTo>
                    <a:pt x="732" y="765"/>
                  </a:lnTo>
                  <a:lnTo>
                    <a:pt x="732" y="765"/>
                  </a:lnTo>
                  <a:cubicBezTo>
                    <a:pt x="812" y="740"/>
                    <a:pt x="888" y="704"/>
                    <a:pt x="949" y="664"/>
                  </a:cubicBezTo>
                  <a:cubicBezTo>
                    <a:pt x="1100" y="566"/>
                    <a:pt x="1007" y="347"/>
                    <a:pt x="866" y="347"/>
                  </a:cubicBezTo>
                  <a:cubicBezTo>
                    <a:pt x="839" y="347"/>
                    <a:pt x="809" y="355"/>
                    <a:pt x="780" y="374"/>
                  </a:cubicBezTo>
                  <a:cubicBezTo>
                    <a:pt x="760" y="387"/>
                    <a:pt x="733" y="402"/>
                    <a:pt x="703" y="416"/>
                  </a:cubicBezTo>
                  <a:lnTo>
                    <a:pt x="703" y="416"/>
                  </a:lnTo>
                  <a:lnTo>
                    <a:pt x="682" y="167"/>
                  </a:lnTo>
                  <a:cubicBezTo>
                    <a:pt x="674" y="67"/>
                    <a:pt x="590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3" name="Google Shape;12053;p22"/>
            <p:cNvSpPr/>
            <p:nvPr/>
          </p:nvSpPr>
          <p:spPr>
            <a:xfrm>
              <a:off x="6141100" y="3903100"/>
              <a:ext cx="21500" cy="9275"/>
            </a:xfrm>
            <a:custGeom>
              <a:avLst/>
              <a:gdLst/>
              <a:ahLst/>
              <a:cxnLst/>
              <a:rect l="l" t="t" r="r" b="b"/>
              <a:pathLst>
                <a:path w="860" h="371" extrusionOk="0">
                  <a:moveTo>
                    <a:pt x="230" y="1"/>
                  </a:moveTo>
                  <a:cubicBezTo>
                    <a:pt x="59" y="1"/>
                    <a:pt x="1" y="276"/>
                    <a:pt x="190" y="332"/>
                  </a:cubicBezTo>
                  <a:cubicBezTo>
                    <a:pt x="278" y="357"/>
                    <a:pt x="370" y="370"/>
                    <a:pt x="461" y="370"/>
                  </a:cubicBezTo>
                  <a:cubicBezTo>
                    <a:pt x="528" y="370"/>
                    <a:pt x="594" y="363"/>
                    <a:pt x="659" y="350"/>
                  </a:cubicBezTo>
                  <a:cubicBezTo>
                    <a:pt x="859" y="312"/>
                    <a:pt x="791" y="25"/>
                    <a:pt x="606" y="25"/>
                  </a:cubicBezTo>
                  <a:cubicBezTo>
                    <a:pt x="595" y="25"/>
                    <a:pt x="583" y="26"/>
                    <a:pt x="571" y="28"/>
                  </a:cubicBezTo>
                  <a:cubicBezTo>
                    <a:pt x="535" y="34"/>
                    <a:pt x="500" y="37"/>
                    <a:pt x="464" y="37"/>
                  </a:cubicBezTo>
                  <a:cubicBezTo>
                    <a:pt x="401" y="37"/>
                    <a:pt x="339" y="28"/>
                    <a:pt x="280" y="8"/>
                  </a:cubicBezTo>
                  <a:cubicBezTo>
                    <a:pt x="262" y="3"/>
                    <a:pt x="24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4" name="Google Shape;12054;p22"/>
            <p:cNvSpPr/>
            <p:nvPr/>
          </p:nvSpPr>
          <p:spPr>
            <a:xfrm>
              <a:off x="6161375" y="3888925"/>
              <a:ext cx="23025" cy="38800"/>
            </a:xfrm>
            <a:custGeom>
              <a:avLst/>
              <a:gdLst/>
              <a:ahLst/>
              <a:cxnLst/>
              <a:rect l="l" t="t" r="r" b="b"/>
              <a:pathLst>
                <a:path w="921" h="1552" extrusionOk="0">
                  <a:moveTo>
                    <a:pt x="487" y="1"/>
                  </a:moveTo>
                  <a:cubicBezTo>
                    <a:pt x="432" y="1"/>
                    <a:pt x="378" y="26"/>
                    <a:pt x="347" y="81"/>
                  </a:cubicBezTo>
                  <a:cubicBezTo>
                    <a:pt x="301" y="168"/>
                    <a:pt x="234" y="243"/>
                    <a:pt x="150" y="296"/>
                  </a:cubicBezTo>
                  <a:cubicBezTo>
                    <a:pt x="0" y="394"/>
                    <a:pt x="92" y="612"/>
                    <a:pt x="233" y="612"/>
                  </a:cubicBezTo>
                  <a:cubicBezTo>
                    <a:pt x="260" y="612"/>
                    <a:pt x="290" y="604"/>
                    <a:pt x="320" y="584"/>
                  </a:cubicBezTo>
                  <a:lnTo>
                    <a:pt x="320" y="584"/>
                  </a:lnTo>
                  <a:lnTo>
                    <a:pt x="318" y="586"/>
                  </a:lnTo>
                  <a:cubicBezTo>
                    <a:pt x="351" y="565"/>
                    <a:pt x="382" y="543"/>
                    <a:pt x="411" y="518"/>
                  </a:cubicBezTo>
                  <a:lnTo>
                    <a:pt x="411" y="518"/>
                  </a:lnTo>
                  <a:cubicBezTo>
                    <a:pt x="481" y="806"/>
                    <a:pt x="536" y="1098"/>
                    <a:pt x="573" y="1393"/>
                  </a:cubicBezTo>
                  <a:cubicBezTo>
                    <a:pt x="586" y="1498"/>
                    <a:pt x="677" y="1552"/>
                    <a:pt x="761" y="1552"/>
                  </a:cubicBezTo>
                  <a:cubicBezTo>
                    <a:pt x="844" y="1552"/>
                    <a:pt x="921" y="1499"/>
                    <a:pt x="907" y="1393"/>
                  </a:cubicBezTo>
                  <a:cubicBezTo>
                    <a:pt x="855" y="963"/>
                    <a:pt x="770" y="537"/>
                    <a:pt x="652" y="121"/>
                  </a:cubicBezTo>
                  <a:cubicBezTo>
                    <a:pt x="631" y="44"/>
                    <a:pt x="558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5" name="Google Shape;12055;p22"/>
            <p:cNvSpPr/>
            <p:nvPr/>
          </p:nvSpPr>
          <p:spPr>
            <a:xfrm>
              <a:off x="6588525" y="3395600"/>
              <a:ext cx="22650" cy="27550"/>
            </a:xfrm>
            <a:custGeom>
              <a:avLst/>
              <a:gdLst/>
              <a:ahLst/>
              <a:cxnLst/>
              <a:rect l="l" t="t" r="r" b="b"/>
              <a:pathLst>
                <a:path w="906" h="1102" extrusionOk="0">
                  <a:moveTo>
                    <a:pt x="460" y="1"/>
                  </a:moveTo>
                  <a:cubicBezTo>
                    <a:pt x="407" y="1"/>
                    <a:pt x="354" y="25"/>
                    <a:pt x="324" y="81"/>
                  </a:cubicBezTo>
                  <a:lnTo>
                    <a:pt x="71" y="551"/>
                  </a:lnTo>
                  <a:cubicBezTo>
                    <a:pt x="1" y="682"/>
                    <a:pt x="116" y="803"/>
                    <a:pt x="229" y="803"/>
                  </a:cubicBezTo>
                  <a:cubicBezTo>
                    <a:pt x="279" y="803"/>
                    <a:pt x="329" y="779"/>
                    <a:pt x="361" y="720"/>
                  </a:cubicBezTo>
                  <a:lnTo>
                    <a:pt x="359" y="720"/>
                  </a:lnTo>
                  <a:lnTo>
                    <a:pt x="426" y="597"/>
                  </a:lnTo>
                  <a:lnTo>
                    <a:pt x="426" y="597"/>
                  </a:lnTo>
                  <a:cubicBezTo>
                    <a:pt x="466" y="726"/>
                    <a:pt x="506" y="855"/>
                    <a:pt x="546" y="984"/>
                  </a:cubicBezTo>
                  <a:cubicBezTo>
                    <a:pt x="570" y="1066"/>
                    <a:pt x="636" y="1101"/>
                    <a:pt x="703" y="1101"/>
                  </a:cubicBezTo>
                  <a:cubicBezTo>
                    <a:pt x="804" y="1101"/>
                    <a:pt x="906" y="1020"/>
                    <a:pt x="867" y="896"/>
                  </a:cubicBezTo>
                  <a:lnTo>
                    <a:pt x="629" y="121"/>
                  </a:lnTo>
                  <a:cubicBezTo>
                    <a:pt x="607" y="46"/>
                    <a:pt x="533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6" name="Google Shape;12056;p22"/>
            <p:cNvSpPr/>
            <p:nvPr/>
          </p:nvSpPr>
          <p:spPr>
            <a:xfrm>
              <a:off x="6659200" y="3513275"/>
              <a:ext cx="27300" cy="32900"/>
            </a:xfrm>
            <a:custGeom>
              <a:avLst/>
              <a:gdLst/>
              <a:ahLst/>
              <a:cxnLst/>
              <a:rect l="l" t="t" r="r" b="b"/>
              <a:pathLst>
                <a:path w="1092" h="1316" extrusionOk="0">
                  <a:moveTo>
                    <a:pt x="616" y="864"/>
                  </a:moveTo>
                  <a:cubicBezTo>
                    <a:pt x="667" y="864"/>
                    <a:pt x="703" y="912"/>
                    <a:pt x="650" y="960"/>
                  </a:cubicBezTo>
                  <a:cubicBezTo>
                    <a:pt x="631" y="978"/>
                    <a:pt x="611" y="985"/>
                    <a:pt x="590" y="985"/>
                  </a:cubicBezTo>
                  <a:cubicBezTo>
                    <a:pt x="557" y="985"/>
                    <a:pt x="525" y="966"/>
                    <a:pt x="496" y="939"/>
                  </a:cubicBezTo>
                  <a:lnTo>
                    <a:pt x="496" y="939"/>
                  </a:lnTo>
                  <a:cubicBezTo>
                    <a:pt x="512" y="930"/>
                    <a:pt x="528" y="918"/>
                    <a:pt x="542" y="901"/>
                  </a:cubicBezTo>
                  <a:cubicBezTo>
                    <a:pt x="565" y="875"/>
                    <a:pt x="592" y="864"/>
                    <a:pt x="616" y="864"/>
                  </a:cubicBezTo>
                  <a:close/>
                  <a:moveTo>
                    <a:pt x="399" y="1"/>
                  </a:moveTo>
                  <a:cubicBezTo>
                    <a:pt x="361" y="1"/>
                    <a:pt x="322" y="17"/>
                    <a:pt x="289" y="56"/>
                  </a:cubicBezTo>
                  <a:cubicBezTo>
                    <a:pt x="94" y="280"/>
                    <a:pt x="1" y="577"/>
                    <a:pt x="80" y="870"/>
                  </a:cubicBezTo>
                  <a:cubicBezTo>
                    <a:pt x="145" y="1109"/>
                    <a:pt x="343" y="1316"/>
                    <a:pt x="592" y="1316"/>
                  </a:cubicBezTo>
                  <a:cubicBezTo>
                    <a:pt x="624" y="1316"/>
                    <a:pt x="658" y="1312"/>
                    <a:pt x="692" y="1305"/>
                  </a:cubicBezTo>
                  <a:cubicBezTo>
                    <a:pt x="955" y="1249"/>
                    <a:pt x="1091" y="956"/>
                    <a:pt x="963" y="718"/>
                  </a:cubicBezTo>
                  <a:cubicBezTo>
                    <a:pt x="891" y="585"/>
                    <a:pt x="758" y="521"/>
                    <a:pt x="624" y="521"/>
                  </a:cubicBezTo>
                  <a:cubicBezTo>
                    <a:pt x="542" y="521"/>
                    <a:pt x="459" y="545"/>
                    <a:pt x="389" y="591"/>
                  </a:cubicBezTo>
                  <a:lnTo>
                    <a:pt x="389" y="591"/>
                  </a:lnTo>
                  <a:cubicBezTo>
                    <a:pt x="403" y="481"/>
                    <a:pt x="453" y="375"/>
                    <a:pt x="525" y="292"/>
                  </a:cubicBezTo>
                  <a:cubicBezTo>
                    <a:pt x="634" y="169"/>
                    <a:pt x="521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7" name="Google Shape;12057;p22"/>
            <p:cNvSpPr/>
            <p:nvPr/>
          </p:nvSpPr>
          <p:spPr>
            <a:xfrm>
              <a:off x="6725025" y="3320775"/>
              <a:ext cx="28925" cy="37975"/>
            </a:xfrm>
            <a:custGeom>
              <a:avLst/>
              <a:gdLst/>
              <a:ahLst/>
              <a:cxnLst/>
              <a:rect l="l" t="t" r="r" b="b"/>
              <a:pathLst>
                <a:path w="1157" h="1519" extrusionOk="0">
                  <a:moveTo>
                    <a:pt x="427" y="1"/>
                  </a:moveTo>
                  <a:cubicBezTo>
                    <a:pt x="320" y="1"/>
                    <a:pt x="211" y="43"/>
                    <a:pt x="127" y="118"/>
                  </a:cubicBezTo>
                  <a:cubicBezTo>
                    <a:pt x="1" y="230"/>
                    <a:pt x="118" y="399"/>
                    <a:pt x="252" y="399"/>
                  </a:cubicBezTo>
                  <a:cubicBezTo>
                    <a:pt x="290" y="399"/>
                    <a:pt x="328" y="386"/>
                    <a:pt x="363" y="355"/>
                  </a:cubicBezTo>
                  <a:lnTo>
                    <a:pt x="363" y="355"/>
                  </a:lnTo>
                  <a:lnTo>
                    <a:pt x="362" y="356"/>
                  </a:lnTo>
                  <a:cubicBezTo>
                    <a:pt x="377" y="343"/>
                    <a:pt x="392" y="338"/>
                    <a:pt x="405" y="338"/>
                  </a:cubicBezTo>
                  <a:cubicBezTo>
                    <a:pt x="453" y="338"/>
                    <a:pt x="484" y="405"/>
                    <a:pt x="424" y="443"/>
                  </a:cubicBezTo>
                  <a:cubicBezTo>
                    <a:pt x="305" y="519"/>
                    <a:pt x="321" y="713"/>
                    <a:pt x="464" y="748"/>
                  </a:cubicBezTo>
                  <a:cubicBezTo>
                    <a:pt x="598" y="783"/>
                    <a:pt x="772" y="905"/>
                    <a:pt x="722" y="1068"/>
                  </a:cubicBezTo>
                  <a:cubicBezTo>
                    <a:pt x="700" y="1136"/>
                    <a:pt x="625" y="1188"/>
                    <a:pt x="554" y="1188"/>
                  </a:cubicBezTo>
                  <a:cubicBezTo>
                    <a:pt x="521" y="1188"/>
                    <a:pt x="490" y="1177"/>
                    <a:pt x="464" y="1152"/>
                  </a:cubicBezTo>
                  <a:cubicBezTo>
                    <a:pt x="429" y="1119"/>
                    <a:pt x="391" y="1105"/>
                    <a:pt x="353" y="1105"/>
                  </a:cubicBezTo>
                  <a:cubicBezTo>
                    <a:pt x="222" y="1105"/>
                    <a:pt x="106" y="1274"/>
                    <a:pt x="228" y="1389"/>
                  </a:cubicBezTo>
                  <a:cubicBezTo>
                    <a:pt x="320" y="1477"/>
                    <a:pt x="438" y="1518"/>
                    <a:pt x="555" y="1518"/>
                  </a:cubicBezTo>
                  <a:cubicBezTo>
                    <a:pt x="737" y="1518"/>
                    <a:pt x="919" y="1420"/>
                    <a:pt x="1012" y="1245"/>
                  </a:cubicBezTo>
                  <a:cubicBezTo>
                    <a:pt x="1157" y="971"/>
                    <a:pt x="1004" y="680"/>
                    <a:pt x="770" y="524"/>
                  </a:cubicBezTo>
                  <a:lnTo>
                    <a:pt x="770" y="524"/>
                  </a:lnTo>
                  <a:cubicBezTo>
                    <a:pt x="820" y="403"/>
                    <a:pt x="813" y="263"/>
                    <a:pt x="725" y="147"/>
                  </a:cubicBezTo>
                  <a:cubicBezTo>
                    <a:pt x="648" y="47"/>
                    <a:pt x="53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8" name="Google Shape;12058;p22"/>
            <p:cNvSpPr/>
            <p:nvPr/>
          </p:nvSpPr>
          <p:spPr>
            <a:xfrm>
              <a:off x="6803300" y="3329575"/>
              <a:ext cx="21725" cy="29275"/>
            </a:xfrm>
            <a:custGeom>
              <a:avLst/>
              <a:gdLst/>
              <a:ahLst/>
              <a:cxnLst/>
              <a:rect l="l" t="t" r="r" b="b"/>
              <a:pathLst>
                <a:path w="869" h="1171" extrusionOk="0">
                  <a:moveTo>
                    <a:pt x="499" y="1"/>
                  </a:moveTo>
                  <a:cubicBezTo>
                    <a:pt x="458" y="1"/>
                    <a:pt x="417" y="16"/>
                    <a:pt x="390" y="51"/>
                  </a:cubicBezTo>
                  <a:lnTo>
                    <a:pt x="99" y="427"/>
                  </a:lnTo>
                  <a:cubicBezTo>
                    <a:pt x="0" y="554"/>
                    <a:pt x="112" y="721"/>
                    <a:pt x="229" y="721"/>
                  </a:cubicBezTo>
                  <a:cubicBezTo>
                    <a:pt x="266" y="721"/>
                    <a:pt x="304" y="704"/>
                    <a:pt x="337" y="663"/>
                  </a:cubicBezTo>
                  <a:lnTo>
                    <a:pt x="419" y="557"/>
                  </a:lnTo>
                  <a:lnTo>
                    <a:pt x="419" y="557"/>
                  </a:lnTo>
                  <a:cubicBezTo>
                    <a:pt x="453" y="721"/>
                    <a:pt x="486" y="885"/>
                    <a:pt x="520" y="1049"/>
                  </a:cubicBezTo>
                  <a:cubicBezTo>
                    <a:pt x="537" y="1134"/>
                    <a:pt x="599" y="1170"/>
                    <a:pt x="664" y="1170"/>
                  </a:cubicBezTo>
                  <a:cubicBezTo>
                    <a:pt x="763" y="1170"/>
                    <a:pt x="869" y="1087"/>
                    <a:pt x="843" y="960"/>
                  </a:cubicBezTo>
                  <a:cubicBezTo>
                    <a:pt x="785" y="681"/>
                    <a:pt x="727" y="404"/>
                    <a:pt x="671" y="125"/>
                  </a:cubicBezTo>
                  <a:cubicBezTo>
                    <a:pt x="655" y="51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59" name="Google Shape;12059;p22"/>
            <p:cNvSpPr/>
            <p:nvPr/>
          </p:nvSpPr>
          <p:spPr>
            <a:xfrm>
              <a:off x="6873025" y="3261875"/>
              <a:ext cx="28300" cy="29825"/>
            </a:xfrm>
            <a:custGeom>
              <a:avLst/>
              <a:gdLst/>
              <a:ahLst/>
              <a:cxnLst/>
              <a:rect l="l" t="t" r="r" b="b"/>
              <a:pathLst>
                <a:path w="1132" h="1193" extrusionOk="0">
                  <a:moveTo>
                    <a:pt x="356" y="0"/>
                  </a:moveTo>
                  <a:cubicBezTo>
                    <a:pt x="292" y="0"/>
                    <a:pt x="227" y="16"/>
                    <a:pt x="164" y="49"/>
                  </a:cubicBezTo>
                  <a:cubicBezTo>
                    <a:pt x="1" y="135"/>
                    <a:pt x="101" y="358"/>
                    <a:pt x="252" y="358"/>
                  </a:cubicBezTo>
                  <a:cubicBezTo>
                    <a:pt x="278" y="358"/>
                    <a:pt x="305" y="352"/>
                    <a:pt x="333" y="337"/>
                  </a:cubicBezTo>
                  <a:lnTo>
                    <a:pt x="332" y="337"/>
                  </a:lnTo>
                  <a:cubicBezTo>
                    <a:pt x="345" y="330"/>
                    <a:pt x="358" y="327"/>
                    <a:pt x="369" y="327"/>
                  </a:cubicBezTo>
                  <a:cubicBezTo>
                    <a:pt x="451" y="327"/>
                    <a:pt x="489" y="483"/>
                    <a:pt x="479" y="543"/>
                  </a:cubicBezTo>
                  <a:cubicBezTo>
                    <a:pt x="455" y="680"/>
                    <a:pt x="339" y="798"/>
                    <a:pt x="251" y="898"/>
                  </a:cubicBezTo>
                  <a:cubicBezTo>
                    <a:pt x="148" y="1013"/>
                    <a:pt x="225" y="1168"/>
                    <a:pt x="370" y="1184"/>
                  </a:cubicBezTo>
                  <a:cubicBezTo>
                    <a:pt x="429" y="1190"/>
                    <a:pt x="488" y="1193"/>
                    <a:pt x="547" y="1193"/>
                  </a:cubicBezTo>
                  <a:cubicBezTo>
                    <a:pt x="678" y="1193"/>
                    <a:pt x="809" y="1178"/>
                    <a:pt x="936" y="1149"/>
                  </a:cubicBezTo>
                  <a:cubicBezTo>
                    <a:pt x="1132" y="1104"/>
                    <a:pt x="1068" y="820"/>
                    <a:pt x="888" y="820"/>
                  </a:cubicBezTo>
                  <a:cubicBezTo>
                    <a:pt x="875" y="820"/>
                    <a:pt x="861" y="822"/>
                    <a:pt x="847" y="825"/>
                  </a:cubicBezTo>
                  <a:cubicBezTo>
                    <a:pt x="801" y="835"/>
                    <a:pt x="755" y="843"/>
                    <a:pt x="708" y="849"/>
                  </a:cubicBezTo>
                  <a:lnTo>
                    <a:pt x="708" y="849"/>
                  </a:lnTo>
                  <a:cubicBezTo>
                    <a:pt x="804" y="689"/>
                    <a:pt x="857" y="510"/>
                    <a:pt x="789" y="323"/>
                  </a:cubicBezTo>
                  <a:cubicBezTo>
                    <a:pt x="720" y="133"/>
                    <a:pt x="544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0" name="Google Shape;12060;p22"/>
            <p:cNvSpPr/>
            <p:nvPr/>
          </p:nvSpPr>
          <p:spPr>
            <a:xfrm>
              <a:off x="7005375" y="3459150"/>
              <a:ext cx="23575" cy="31625"/>
            </a:xfrm>
            <a:custGeom>
              <a:avLst/>
              <a:gdLst/>
              <a:ahLst/>
              <a:cxnLst/>
              <a:rect l="l" t="t" r="r" b="b"/>
              <a:pathLst>
                <a:path w="943" h="1265" extrusionOk="0">
                  <a:moveTo>
                    <a:pt x="635" y="0"/>
                  </a:moveTo>
                  <a:cubicBezTo>
                    <a:pt x="575" y="0"/>
                    <a:pt x="514" y="27"/>
                    <a:pt x="485" y="79"/>
                  </a:cubicBezTo>
                  <a:cubicBezTo>
                    <a:pt x="366" y="288"/>
                    <a:pt x="230" y="485"/>
                    <a:pt x="77" y="668"/>
                  </a:cubicBezTo>
                  <a:cubicBezTo>
                    <a:pt x="0" y="760"/>
                    <a:pt x="33" y="956"/>
                    <a:pt x="174" y="956"/>
                  </a:cubicBezTo>
                  <a:cubicBezTo>
                    <a:pt x="181" y="956"/>
                    <a:pt x="188" y="956"/>
                    <a:pt x="195" y="955"/>
                  </a:cubicBezTo>
                  <a:lnTo>
                    <a:pt x="568" y="908"/>
                  </a:lnTo>
                  <a:lnTo>
                    <a:pt x="568" y="908"/>
                  </a:lnTo>
                  <a:cubicBezTo>
                    <a:pt x="579" y="986"/>
                    <a:pt x="591" y="1065"/>
                    <a:pt x="602" y="1144"/>
                  </a:cubicBezTo>
                  <a:cubicBezTo>
                    <a:pt x="614" y="1228"/>
                    <a:pt x="672" y="1265"/>
                    <a:pt x="736" y="1265"/>
                  </a:cubicBezTo>
                  <a:cubicBezTo>
                    <a:pt x="833" y="1265"/>
                    <a:pt x="942" y="1182"/>
                    <a:pt x="924" y="1055"/>
                  </a:cubicBezTo>
                  <a:lnTo>
                    <a:pt x="923" y="1054"/>
                  </a:lnTo>
                  <a:lnTo>
                    <a:pt x="790" y="120"/>
                  </a:lnTo>
                  <a:cubicBezTo>
                    <a:pt x="778" y="39"/>
                    <a:pt x="707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1" name="Google Shape;12061;p22"/>
            <p:cNvSpPr/>
            <p:nvPr/>
          </p:nvSpPr>
          <p:spPr>
            <a:xfrm>
              <a:off x="7077350" y="3345375"/>
              <a:ext cx="24825" cy="39575"/>
            </a:xfrm>
            <a:custGeom>
              <a:avLst/>
              <a:gdLst/>
              <a:ahLst/>
              <a:cxnLst/>
              <a:rect l="l" t="t" r="r" b="b"/>
              <a:pathLst>
                <a:path w="993" h="1583" extrusionOk="0">
                  <a:moveTo>
                    <a:pt x="781" y="0"/>
                  </a:moveTo>
                  <a:cubicBezTo>
                    <a:pt x="779" y="0"/>
                    <a:pt x="777" y="0"/>
                    <a:pt x="776" y="1"/>
                  </a:cubicBezTo>
                  <a:cubicBezTo>
                    <a:pt x="579" y="7"/>
                    <a:pt x="266" y="19"/>
                    <a:pt x="132" y="190"/>
                  </a:cubicBezTo>
                  <a:cubicBezTo>
                    <a:pt x="1" y="356"/>
                    <a:pt x="103" y="655"/>
                    <a:pt x="126" y="843"/>
                  </a:cubicBezTo>
                  <a:cubicBezTo>
                    <a:pt x="139" y="942"/>
                    <a:pt x="212" y="1006"/>
                    <a:pt x="294" y="1006"/>
                  </a:cubicBezTo>
                  <a:cubicBezTo>
                    <a:pt x="333" y="1006"/>
                    <a:pt x="374" y="991"/>
                    <a:pt x="412" y="960"/>
                  </a:cubicBezTo>
                  <a:cubicBezTo>
                    <a:pt x="413" y="960"/>
                    <a:pt x="414" y="959"/>
                    <a:pt x="414" y="959"/>
                  </a:cubicBezTo>
                  <a:cubicBezTo>
                    <a:pt x="440" y="959"/>
                    <a:pt x="540" y="1254"/>
                    <a:pt x="444" y="1254"/>
                  </a:cubicBezTo>
                  <a:cubicBezTo>
                    <a:pt x="432" y="1254"/>
                    <a:pt x="417" y="1249"/>
                    <a:pt x="397" y="1238"/>
                  </a:cubicBezTo>
                  <a:cubicBezTo>
                    <a:pt x="369" y="1222"/>
                    <a:pt x="341" y="1215"/>
                    <a:pt x="315" y="1215"/>
                  </a:cubicBezTo>
                  <a:cubicBezTo>
                    <a:pt x="167" y="1215"/>
                    <a:pt x="68" y="1437"/>
                    <a:pt x="228" y="1527"/>
                  </a:cubicBezTo>
                  <a:cubicBezTo>
                    <a:pt x="295" y="1566"/>
                    <a:pt x="363" y="1583"/>
                    <a:pt x="427" y="1583"/>
                  </a:cubicBezTo>
                  <a:cubicBezTo>
                    <a:pt x="664" y="1583"/>
                    <a:pt x="853" y="1346"/>
                    <a:pt x="820" y="1081"/>
                  </a:cubicBezTo>
                  <a:cubicBezTo>
                    <a:pt x="793" y="861"/>
                    <a:pt x="620" y="656"/>
                    <a:pt x="422" y="638"/>
                  </a:cubicBezTo>
                  <a:lnTo>
                    <a:pt x="422" y="638"/>
                  </a:lnTo>
                  <a:cubicBezTo>
                    <a:pt x="410" y="570"/>
                    <a:pt x="402" y="502"/>
                    <a:pt x="414" y="455"/>
                  </a:cubicBezTo>
                  <a:cubicBezTo>
                    <a:pt x="446" y="332"/>
                    <a:pt x="654" y="339"/>
                    <a:pt x="776" y="336"/>
                  </a:cubicBezTo>
                  <a:cubicBezTo>
                    <a:pt x="989" y="330"/>
                    <a:pt x="992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2" name="Google Shape;12062;p22"/>
            <p:cNvSpPr/>
            <p:nvPr/>
          </p:nvSpPr>
          <p:spPr>
            <a:xfrm>
              <a:off x="3331600" y="3429475"/>
              <a:ext cx="13600" cy="146675"/>
            </a:xfrm>
            <a:custGeom>
              <a:avLst/>
              <a:gdLst/>
              <a:ahLst/>
              <a:cxnLst/>
              <a:rect l="l" t="t" r="r" b="b"/>
              <a:pathLst>
                <a:path w="544" h="5867" extrusionOk="0">
                  <a:moveTo>
                    <a:pt x="166" y="0"/>
                  </a:moveTo>
                  <a:cubicBezTo>
                    <a:pt x="82" y="0"/>
                    <a:pt x="1" y="54"/>
                    <a:pt x="5" y="162"/>
                  </a:cubicBezTo>
                  <a:lnTo>
                    <a:pt x="205" y="5705"/>
                  </a:lnTo>
                  <a:cubicBezTo>
                    <a:pt x="209" y="5813"/>
                    <a:pt x="295" y="5866"/>
                    <a:pt x="378" y="5866"/>
                  </a:cubicBezTo>
                  <a:cubicBezTo>
                    <a:pt x="462" y="5866"/>
                    <a:pt x="544" y="5813"/>
                    <a:pt x="539" y="5705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3" name="Google Shape;12063;p22"/>
            <p:cNvSpPr/>
            <p:nvPr/>
          </p:nvSpPr>
          <p:spPr>
            <a:xfrm>
              <a:off x="3332550" y="3448700"/>
              <a:ext cx="69825" cy="67200"/>
            </a:xfrm>
            <a:custGeom>
              <a:avLst/>
              <a:gdLst/>
              <a:ahLst/>
              <a:cxnLst/>
              <a:rect l="l" t="t" r="r" b="b"/>
              <a:pathLst>
                <a:path w="2793" h="2688" extrusionOk="0">
                  <a:moveTo>
                    <a:pt x="2551" y="0"/>
                  </a:moveTo>
                  <a:cubicBezTo>
                    <a:pt x="2513" y="0"/>
                    <a:pt x="2474" y="15"/>
                    <a:pt x="2440" y="50"/>
                  </a:cubicBezTo>
                  <a:lnTo>
                    <a:pt x="117" y="2401"/>
                  </a:lnTo>
                  <a:cubicBezTo>
                    <a:pt x="0" y="2520"/>
                    <a:pt x="114" y="2687"/>
                    <a:pt x="242" y="2687"/>
                  </a:cubicBezTo>
                  <a:cubicBezTo>
                    <a:pt x="280" y="2687"/>
                    <a:pt x="320" y="2673"/>
                    <a:pt x="355" y="2637"/>
                  </a:cubicBezTo>
                  <a:lnTo>
                    <a:pt x="2676" y="287"/>
                  </a:lnTo>
                  <a:cubicBezTo>
                    <a:pt x="2793" y="168"/>
                    <a:pt x="2679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4" name="Google Shape;12064;p22"/>
            <p:cNvSpPr/>
            <p:nvPr/>
          </p:nvSpPr>
          <p:spPr>
            <a:xfrm>
              <a:off x="3342650" y="3510375"/>
              <a:ext cx="50300" cy="67750"/>
            </a:xfrm>
            <a:custGeom>
              <a:avLst/>
              <a:gdLst/>
              <a:ahLst/>
              <a:cxnLst/>
              <a:rect l="l" t="t" r="r" b="b"/>
              <a:pathLst>
                <a:path w="2012" h="2710" extrusionOk="0">
                  <a:moveTo>
                    <a:pt x="233" y="0"/>
                  </a:moveTo>
                  <a:cubicBezTo>
                    <a:pt x="112" y="0"/>
                    <a:pt x="0" y="168"/>
                    <a:pt x="106" y="292"/>
                  </a:cubicBezTo>
                  <a:cubicBezTo>
                    <a:pt x="710" y="1006"/>
                    <a:pt x="1230" y="1790"/>
                    <a:pt x="1654" y="2625"/>
                  </a:cubicBezTo>
                  <a:cubicBezTo>
                    <a:pt x="1685" y="2684"/>
                    <a:pt x="1734" y="2709"/>
                    <a:pt x="1785" y="2709"/>
                  </a:cubicBezTo>
                  <a:cubicBezTo>
                    <a:pt x="1896" y="2709"/>
                    <a:pt x="2012" y="2588"/>
                    <a:pt x="1944" y="2455"/>
                  </a:cubicBezTo>
                  <a:cubicBezTo>
                    <a:pt x="1505" y="1597"/>
                    <a:pt x="966" y="791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5" name="Google Shape;12065;p22"/>
            <p:cNvSpPr/>
            <p:nvPr/>
          </p:nvSpPr>
          <p:spPr>
            <a:xfrm>
              <a:off x="3402375" y="3496475"/>
              <a:ext cx="54025" cy="9775"/>
            </a:xfrm>
            <a:custGeom>
              <a:avLst/>
              <a:gdLst/>
              <a:ahLst/>
              <a:cxnLst/>
              <a:rect l="l" t="t" r="r" b="b"/>
              <a:pathLst>
                <a:path w="2161" h="391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1946" y="391"/>
                  </a:lnTo>
                  <a:cubicBezTo>
                    <a:pt x="1948" y="391"/>
                    <a:pt x="1949" y="391"/>
                    <a:pt x="1951" y="391"/>
                  </a:cubicBezTo>
                  <a:cubicBezTo>
                    <a:pt x="2161" y="391"/>
                    <a:pt x="2159" y="63"/>
                    <a:pt x="1946" y="55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6" name="Google Shape;12066;p22"/>
            <p:cNvSpPr/>
            <p:nvPr/>
          </p:nvSpPr>
          <p:spPr>
            <a:xfrm>
              <a:off x="3405675" y="3528325"/>
              <a:ext cx="67000" cy="12000"/>
            </a:xfrm>
            <a:custGeom>
              <a:avLst/>
              <a:gdLst/>
              <a:ahLst/>
              <a:cxnLst/>
              <a:rect l="l" t="t" r="r" b="b"/>
              <a:pathLst>
                <a:path w="2680" h="480" extrusionOk="0">
                  <a:moveTo>
                    <a:pt x="2478" y="1"/>
                  </a:moveTo>
                  <a:cubicBezTo>
                    <a:pt x="2473" y="1"/>
                    <a:pt x="2469" y="1"/>
                    <a:pt x="2465" y="1"/>
                  </a:cubicBezTo>
                  <a:lnTo>
                    <a:pt x="215" y="145"/>
                  </a:lnTo>
                  <a:cubicBezTo>
                    <a:pt x="6" y="158"/>
                    <a:pt x="0" y="479"/>
                    <a:pt x="202" y="479"/>
                  </a:cubicBezTo>
                  <a:cubicBezTo>
                    <a:pt x="206" y="479"/>
                    <a:pt x="211" y="479"/>
                    <a:pt x="215" y="479"/>
                  </a:cubicBezTo>
                  <a:lnTo>
                    <a:pt x="2465" y="337"/>
                  </a:lnTo>
                  <a:cubicBezTo>
                    <a:pt x="2674" y="324"/>
                    <a:pt x="2680" y="1"/>
                    <a:pt x="2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7" name="Google Shape;12067;p22"/>
            <p:cNvSpPr/>
            <p:nvPr/>
          </p:nvSpPr>
          <p:spPr>
            <a:xfrm>
              <a:off x="3496275" y="3479375"/>
              <a:ext cx="80475" cy="81975"/>
            </a:xfrm>
            <a:custGeom>
              <a:avLst/>
              <a:gdLst/>
              <a:ahLst/>
              <a:cxnLst/>
              <a:rect l="l" t="t" r="r" b="b"/>
              <a:pathLst>
                <a:path w="3219" h="3279" extrusionOk="0">
                  <a:moveTo>
                    <a:pt x="258" y="1"/>
                  </a:moveTo>
                  <a:cubicBezTo>
                    <a:pt x="120" y="1"/>
                    <a:pt x="0" y="170"/>
                    <a:pt x="130" y="278"/>
                  </a:cubicBezTo>
                  <a:lnTo>
                    <a:pt x="131" y="278"/>
                  </a:lnTo>
                  <a:cubicBezTo>
                    <a:pt x="1157" y="1133"/>
                    <a:pt x="2069" y="2117"/>
                    <a:pt x="2842" y="3206"/>
                  </a:cubicBezTo>
                  <a:cubicBezTo>
                    <a:pt x="2879" y="3257"/>
                    <a:pt x="2930" y="3279"/>
                    <a:pt x="2981" y="3279"/>
                  </a:cubicBezTo>
                  <a:cubicBezTo>
                    <a:pt x="3101" y="3279"/>
                    <a:pt x="3218" y="3160"/>
                    <a:pt x="3130" y="3036"/>
                  </a:cubicBezTo>
                  <a:cubicBezTo>
                    <a:pt x="2343" y="1923"/>
                    <a:pt x="1414" y="916"/>
                    <a:pt x="368" y="42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8" name="Google Shape;12068;p22"/>
            <p:cNvSpPr/>
            <p:nvPr/>
          </p:nvSpPr>
          <p:spPr>
            <a:xfrm>
              <a:off x="3505000" y="3483750"/>
              <a:ext cx="47425" cy="80925"/>
            </a:xfrm>
            <a:custGeom>
              <a:avLst/>
              <a:gdLst/>
              <a:ahLst/>
              <a:cxnLst/>
              <a:rect l="l" t="t" r="r" b="b"/>
              <a:pathLst>
                <a:path w="1897" h="3237" extrusionOk="0">
                  <a:moveTo>
                    <a:pt x="1670" y="1"/>
                  </a:moveTo>
                  <a:cubicBezTo>
                    <a:pt x="1620" y="1"/>
                    <a:pt x="1572" y="25"/>
                    <a:pt x="1541" y="85"/>
                  </a:cubicBezTo>
                  <a:lnTo>
                    <a:pt x="1541" y="87"/>
                  </a:lnTo>
                  <a:cubicBezTo>
                    <a:pt x="1050" y="1052"/>
                    <a:pt x="559" y="2018"/>
                    <a:pt x="68" y="2983"/>
                  </a:cubicBezTo>
                  <a:cubicBezTo>
                    <a:pt x="0" y="3115"/>
                    <a:pt x="117" y="3237"/>
                    <a:pt x="227" y="3237"/>
                  </a:cubicBezTo>
                  <a:cubicBezTo>
                    <a:pt x="277" y="3237"/>
                    <a:pt x="326" y="3212"/>
                    <a:pt x="356" y="3153"/>
                  </a:cubicBezTo>
                  <a:cubicBezTo>
                    <a:pt x="847" y="2187"/>
                    <a:pt x="1338" y="1220"/>
                    <a:pt x="1830" y="254"/>
                  </a:cubicBezTo>
                  <a:cubicBezTo>
                    <a:pt x="1897" y="123"/>
                    <a:pt x="1781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69" name="Google Shape;12069;p22"/>
            <p:cNvSpPr/>
            <p:nvPr/>
          </p:nvSpPr>
          <p:spPr>
            <a:xfrm>
              <a:off x="3583900" y="3455025"/>
              <a:ext cx="49900" cy="48825"/>
            </a:xfrm>
            <a:custGeom>
              <a:avLst/>
              <a:gdLst/>
              <a:ahLst/>
              <a:cxnLst/>
              <a:rect l="l" t="t" r="r" b="b"/>
              <a:pathLst>
                <a:path w="1996" h="1953" extrusionOk="0">
                  <a:moveTo>
                    <a:pt x="580" y="0"/>
                  </a:moveTo>
                  <a:cubicBezTo>
                    <a:pt x="291" y="0"/>
                    <a:pt x="17" y="161"/>
                    <a:pt x="5" y="494"/>
                  </a:cubicBezTo>
                  <a:cubicBezTo>
                    <a:pt x="1" y="602"/>
                    <a:pt x="82" y="656"/>
                    <a:pt x="166" y="656"/>
                  </a:cubicBezTo>
                  <a:cubicBezTo>
                    <a:pt x="250" y="656"/>
                    <a:pt x="335" y="602"/>
                    <a:pt x="339" y="494"/>
                  </a:cubicBezTo>
                  <a:lnTo>
                    <a:pt x="338" y="494"/>
                  </a:lnTo>
                  <a:cubicBezTo>
                    <a:pt x="343" y="374"/>
                    <a:pt x="434" y="330"/>
                    <a:pt x="543" y="330"/>
                  </a:cubicBezTo>
                  <a:cubicBezTo>
                    <a:pt x="674" y="330"/>
                    <a:pt x="829" y="394"/>
                    <a:pt x="888" y="465"/>
                  </a:cubicBezTo>
                  <a:cubicBezTo>
                    <a:pt x="1149" y="783"/>
                    <a:pt x="801" y="1320"/>
                    <a:pt x="629" y="1597"/>
                  </a:cubicBezTo>
                  <a:cubicBezTo>
                    <a:pt x="557" y="1715"/>
                    <a:pt x="654" y="1838"/>
                    <a:pt x="774" y="1849"/>
                  </a:cubicBezTo>
                  <a:lnTo>
                    <a:pt x="1782" y="1951"/>
                  </a:lnTo>
                  <a:cubicBezTo>
                    <a:pt x="1789" y="1952"/>
                    <a:pt x="1795" y="1952"/>
                    <a:pt x="1801" y="1952"/>
                  </a:cubicBezTo>
                  <a:cubicBezTo>
                    <a:pt x="1996" y="1952"/>
                    <a:pt x="1988" y="1636"/>
                    <a:pt x="1782" y="1615"/>
                  </a:cubicBezTo>
                  <a:lnTo>
                    <a:pt x="1047" y="1542"/>
                  </a:lnTo>
                  <a:lnTo>
                    <a:pt x="1047" y="1542"/>
                  </a:lnTo>
                  <a:cubicBezTo>
                    <a:pt x="1300" y="1063"/>
                    <a:pt x="1511" y="387"/>
                    <a:pt x="943" y="89"/>
                  </a:cubicBezTo>
                  <a:cubicBezTo>
                    <a:pt x="832" y="30"/>
                    <a:pt x="705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0" name="Google Shape;12070;p22"/>
            <p:cNvSpPr/>
            <p:nvPr/>
          </p:nvSpPr>
          <p:spPr>
            <a:xfrm>
              <a:off x="3689050" y="3475400"/>
              <a:ext cx="17125" cy="81700"/>
            </a:xfrm>
            <a:custGeom>
              <a:avLst/>
              <a:gdLst/>
              <a:ahLst/>
              <a:cxnLst/>
              <a:rect l="l" t="t" r="r" b="b"/>
              <a:pathLst>
                <a:path w="685" h="3268" extrusionOk="0">
                  <a:moveTo>
                    <a:pt x="190" y="0"/>
                  </a:moveTo>
                  <a:cubicBezTo>
                    <a:pt x="107" y="0"/>
                    <a:pt x="22" y="55"/>
                    <a:pt x="20" y="163"/>
                  </a:cubicBezTo>
                  <a:cubicBezTo>
                    <a:pt x="0" y="1167"/>
                    <a:pt x="105" y="2169"/>
                    <a:pt x="333" y="3148"/>
                  </a:cubicBezTo>
                  <a:cubicBezTo>
                    <a:pt x="352" y="3231"/>
                    <a:pt x="415" y="3267"/>
                    <a:pt x="480" y="3267"/>
                  </a:cubicBezTo>
                  <a:cubicBezTo>
                    <a:pt x="579" y="3267"/>
                    <a:pt x="685" y="3185"/>
                    <a:pt x="656" y="3058"/>
                  </a:cubicBezTo>
                  <a:cubicBezTo>
                    <a:pt x="435" y="2109"/>
                    <a:pt x="334" y="1136"/>
                    <a:pt x="354" y="163"/>
                  </a:cubicBezTo>
                  <a:cubicBezTo>
                    <a:pt x="356" y="55"/>
                    <a:pt x="27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1" name="Google Shape;12071;p22"/>
            <p:cNvSpPr/>
            <p:nvPr/>
          </p:nvSpPr>
          <p:spPr>
            <a:xfrm>
              <a:off x="3660125" y="3526800"/>
              <a:ext cx="68675" cy="11575"/>
            </a:xfrm>
            <a:custGeom>
              <a:avLst/>
              <a:gdLst/>
              <a:ahLst/>
              <a:cxnLst/>
              <a:rect l="l" t="t" r="r" b="b"/>
              <a:pathLst>
                <a:path w="2747" h="463" extrusionOk="0">
                  <a:moveTo>
                    <a:pt x="1559" y="1"/>
                  </a:moveTo>
                  <a:cubicBezTo>
                    <a:pt x="1102" y="1"/>
                    <a:pt x="646" y="46"/>
                    <a:pt x="198" y="136"/>
                  </a:cubicBezTo>
                  <a:cubicBezTo>
                    <a:pt x="0" y="176"/>
                    <a:pt x="66" y="463"/>
                    <a:pt x="250" y="463"/>
                  </a:cubicBezTo>
                  <a:cubicBezTo>
                    <a:pt x="262" y="463"/>
                    <a:pt x="275" y="462"/>
                    <a:pt x="288" y="459"/>
                  </a:cubicBezTo>
                  <a:cubicBezTo>
                    <a:pt x="705" y="374"/>
                    <a:pt x="1131" y="332"/>
                    <a:pt x="1556" y="332"/>
                  </a:cubicBezTo>
                  <a:cubicBezTo>
                    <a:pt x="1856" y="332"/>
                    <a:pt x="2156" y="353"/>
                    <a:pt x="2454" y="395"/>
                  </a:cubicBezTo>
                  <a:cubicBezTo>
                    <a:pt x="2463" y="396"/>
                    <a:pt x="2472" y="397"/>
                    <a:pt x="2480" y="397"/>
                  </a:cubicBezTo>
                  <a:cubicBezTo>
                    <a:pt x="2672" y="397"/>
                    <a:pt x="2747" y="101"/>
                    <a:pt x="2544" y="72"/>
                  </a:cubicBezTo>
                  <a:cubicBezTo>
                    <a:pt x="2217" y="24"/>
                    <a:pt x="1888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2" name="Google Shape;12072;p22"/>
            <p:cNvSpPr/>
            <p:nvPr/>
          </p:nvSpPr>
          <p:spPr>
            <a:xfrm>
              <a:off x="3747125" y="3455475"/>
              <a:ext cx="47475" cy="133175"/>
            </a:xfrm>
            <a:custGeom>
              <a:avLst/>
              <a:gdLst/>
              <a:ahLst/>
              <a:cxnLst/>
              <a:rect l="l" t="t" r="r" b="b"/>
              <a:pathLst>
                <a:path w="1899" h="5327" extrusionOk="0">
                  <a:moveTo>
                    <a:pt x="1313" y="1"/>
                  </a:moveTo>
                  <a:cubicBezTo>
                    <a:pt x="501" y="1"/>
                    <a:pt x="279" y="1580"/>
                    <a:pt x="188" y="2177"/>
                  </a:cubicBezTo>
                  <a:cubicBezTo>
                    <a:pt x="0" y="3404"/>
                    <a:pt x="257" y="4754"/>
                    <a:pt x="1489" y="5310"/>
                  </a:cubicBezTo>
                  <a:cubicBezTo>
                    <a:pt x="1514" y="5321"/>
                    <a:pt x="1539" y="5326"/>
                    <a:pt x="1562" y="5326"/>
                  </a:cubicBezTo>
                  <a:cubicBezTo>
                    <a:pt x="1721" y="5326"/>
                    <a:pt x="1828" y="5098"/>
                    <a:pt x="1657" y="5020"/>
                  </a:cubicBezTo>
                  <a:cubicBezTo>
                    <a:pt x="791" y="4630"/>
                    <a:pt x="453" y="3791"/>
                    <a:pt x="456" y="2876"/>
                  </a:cubicBezTo>
                  <a:cubicBezTo>
                    <a:pt x="458" y="2636"/>
                    <a:pt x="669" y="360"/>
                    <a:pt x="1371" y="360"/>
                  </a:cubicBezTo>
                  <a:cubicBezTo>
                    <a:pt x="1433" y="360"/>
                    <a:pt x="1500" y="378"/>
                    <a:pt x="1570" y="417"/>
                  </a:cubicBezTo>
                  <a:cubicBezTo>
                    <a:pt x="1598" y="432"/>
                    <a:pt x="1625" y="439"/>
                    <a:pt x="1651" y="439"/>
                  </a:cubicBezTo>
                  <a:cubicBezTo>
                    <a:pt x="1800" y="439"/>
                    <a:pt x="1899" y="217"/>
                    <a:pt x="1738" y="127"/>
                  </a:cubicBezTo>
                  <a:lnTo>
                    <a:pt x="1739" y="127"/>
                  </a:lnTo>
                  <a:cubicBezTo>
                    <a:pt x="1581" y="40"/>
                    <a:pt x="1440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3" name="Google Shape;12073;p22"/>
            <p:cNvSpPr/>
            <p:nvPr/>
          </p:nvSpPr>
          <p:spPr>
            <a:xfrm>
              <a:off x="3807650" y="3497200"/>
              <a:ext cx="69500" cy="141975"/>
            </a:xfrm>
            <a:custGeom>
              <a:avLst/>
              <a:gdLst/>
              <a:ahLst/>
              <a:cxnLst/>
              <a:rect l="l" t="t" r="r" b="b"/>
              <a:pathLst>
                <a:path w="2780" h="5679" extrusionOk="0">
                  <a:moveTo>
                    <a:pt x="1803" y="995"/>
                  </a:moveTo>
                  <a:lnTo>
                    <a:pt x="2285" y="1739"/>
                  </a:lnTo>
                  <a:cubicBezTo>
                    <a:pt x="1834" y="2439"/>
                    <a:pt x="1462" y="2789"/>
                    <a:pt x="1171" y="2789"/>
                  </a:cubicBezTo>
                  <a:cubicBezTo>
                    <a:pt x="994" y="2789"/>
                    <a:pt x="847" y="2660"/>
                    <a:pt x="729" y="2401"/>
                  </a:cubicBezTo>
                  <a:cubicBezTo>
                    <a:pt x="618" y="2284"/>
                    <a:pt x="552" y="2130"/>
                    <a:pt x="545" y="1968"/>
                  </a:cubicBezTo>
                  <a:cubicBezTo>
                    <a:pt x="534" y="1923"/>
                    <a:pt x="526" y="1878"/>
                    <a:pt x="520" y="1833"/>
                  </a:cubicBezTo>
                  <a:lnTo>
                    <a:pt x="520" y="1833"/>
                  </a:lnTo>
                  <a:cubicBezTo>
                    <a:pt x="533" y="1484"/>
                    <a:pt x="581" y="1189"/>
                    <a:pt x="693" y="1101"/>
                  </a:cubicBezTo>
                  <a:lnTo>
                    <a:pt x="1803" y="995"/>
                  </a:lnTo>
                  <a:close/>
                  <a:moveTo>
                    <a:pt x="1260" y="0"/>
                  </a:moveTo>
                  <a:cubicBezTo>
                    <a:pt x="1236" y="0"/>
                    <a:pt x="1210" y="6"/>
                    <a:pt x="1184" y="18"/>
                  </a:cubicBezTo>
                  <a:lnTo>
                    <a:pt x="1182" y="18"/>
                  </a:lnTo>
                  <a:cubicBezTo>
                    <a:pt x="403" y="390"/>
                    <a:pt x="0" y="1324"/>
                    <a:pt x="223" y="2144"/>
                  </a:cubicBezTo>
                  <a:lnTo>
                    <a:pt x="223" y="2144"/>
                  </a:lnTo>
                  <a:cubicBezTo>
                    <a:pt x="223" y="2158"/>
                    <a:pt x="222" y="2172"/>
                    <a:pt x="221" y="2186"/>
                  </a:cubicBezTo>
                  <a:cubicBezTo>
                    <a:pt x="163" y="3353"/>
                    <a:pt x="391" y="4485"/>
                    <a:pt x="819" y="5566"/>
                  </a:cubicBezTo>
                  <a:cubicBezTo>
                    <a:pt x="851" y="5645"/>
                    <a:pt x="920" y="5678"/>
                    <a:pt x="988" y="5678"/>
                  </a:cubicBezTo>
                  <a:cubicBezTo>
                    <a:pt x="1091" y="5678"/>
                    <a:pt x="1191" y="5599"/>
                    <a:pt x="1143" y="5478"/>
                  </a:cubicBezTo>
                  <a:cubicBezTo>
                    <a:pt x="867" y="4781"/>
                    <a:pt x="662" y="4073"/>
                    <a:pt x="586" y="3322"/>
                  </a:cubicBezTo>
                  <a:cubicBezTo>
                    <a:pt x="575" y="3221"/>
                    <a:pt x="555" y="3011"/>
                    <a:pt x="539" y="2757"/>
                  </a:cubicBezTo>
                  <a:lnTo>
                    <a:pt x="539" y="2757"/>
                  </a:lnTo>
                  <a:cubicBezTo>
                    <a:pt x="805" y="3076"/>
                    <a:pt x="1173" y="3238"/>
                    <a:pt x="1529" y="3238"/>
                  </a:cubicBezTo>
                  <a:cubicBezTo>
                    <a:pt x="2016" y="3238"/>
                    <a:pt x="2480" y="2933"/>
                    <a:pt x="2627" y="2310"/>
                  </a:cubicBezTo>
                  <a:cubicBezTo>
                    <a:pt x="2779" y="1662"/>
                    <a:pt x="2117" y="498"/>
                    <a:pt x="1368" y="298"/>
                  </a:cubicBezTo>
                  <a:lnTo>
                    <a:pt x="1368" y="298"/>
                  </a:lnTo>
                  <a:cubicBezTo>
                    <a:pt x="1513" y="211"/>
                    <a:pt x="1410" y="0"/>
                    <a:pt x="1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4" name="Google Shape;12074;p22"/>
            <p:cNvSpPr/>
            <p:nvPr/>
          </p:nvSpPr>
          <p:spPr>
            <a:xfrm>
              <a:off x="3909275" y="3495375"/>
              <a:ext cx="12025" cy="81625"/>
            </a:xfrm>
            <a:custGeom>
              <a:avLst/>
              <a:gdLst/>
              <a:ahLst/>
              <a:cxnLst/>
              <a:rect l="l" t="t" r="r" b="b"/>
              <a:pathLst>
                <a:path w="481" h="3265" extrusionOk="0">
                  <a:moveTo>
                    <a:pt x="179" y="0"/>
                  </a:moveTo>
                  <a:cubicBezTo>
                    <a:pt x="96" y="0"/>
                    <a:pt x="12" y="54"/>
                    <a:pt x="11" y="162"/>
                  </a:cubicBezTo>
                  <a:cubicBezTo>
                    <a:pt x="0" y="1144"/>
                    <a:pt x="43" y="2126"/>
                    <a:pt x="136" y="3104"/>
                  </a:cubicBezTo>
                  <a:cubicBezTo>
                    <a:pt x="146" y="3211"/>
                    <a:pt x="235" y="3264"/>
                    <a:pt x="319" y="3264"/>
                  </a:cubicBezTo>
                  <a:cubicBezTo>
                    <a:pt x="402" y="3264"/>
                    <a:pt x="480" y="3211"/>
                    <a:pt x="470" y="3104"/>
                  </a:cubicBezTo>
                  <a:cubicBezTo>
                    <a:pt x="377" y="2126"/>
                    <a:pt x="336" y="1144"/>
                    <a:pt x="345" y="162"/>
                  </a:cubicBezTo>
                  <a:cubicBezTo>
                    <a:pt x="346" y="54"/>
                    <a:pt x="263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5" name="Google Shape;12075;p22"/>
            <p:cNvSpPr/>
            <p:nvPr/>
          </p:nvSpPr>
          <p:spPr>
            <a:xfrm>
              <a:off x="3889000" y="3538075"/>
              <a:ext cx="60075" cy="11350"/>
            </a:xfrm>
            <a:custGeom>
              <a:avLst/>
              <a:gdLst/>
              <a:ahLst/>
              <a:cxnLst/>
              <a:rect l="l" t="t" r="r" b="b"/>
              <a:pathLst>
                <a:path w="2403" h="454" extrusionOk="0">
                  <a:moveTo>
                    <a:pt x="1332" y="1"/>
                  </a:moveTo>
                  <a:cubicBezTo>
                    <a:pt x="951" y="1"/>
                    <a:pt x="570" y="42"/>
                    <a:pt x="197" y="125"/>
                  </a:cubicBezTo>
                  <a:cubicBezTo>
                    <a:pt x="0" y="170"/>
                    <a:pt x="64" y="454"/>
                    <a:pt x="244" y="454"/>
                  </a:cubicBezTo>
                  <a:cubicBezTo>
                    <a:pt x="257" y="454"/>
                    <a:pt x="271" y="452"/>
                    <a:pt x="285" y="449"/>
                  </a:cubicBezTo>
                  <a:cubicBezTo>
                    <a:pt x="630" y="371"/>
                    <a:pt x="981" y="332"/>
                    <a:pt x="1333" y="332"/>
                  </a:cubicBezTo>
                  <a:cubicBezTo>
                    <a:pt x="1594" y="332"/>
                    <a:pt x="1854" y="353"/>
                    <a:pt x="2113" y="395"/>
                  </a:cubicBezTo>
                  <a:cubicBezTo>
                    <a:pt x="2123" y="397"/>
                    <a:pt x="2134" y="398"/>
                    <a:pt x="2144" y="398"/>
                  </a:cubicBezTo>
                  <a:cubicBezTo>
                    <a:pt x="2330" y="398"/>
                    <a:pt x="2402" y="107"/>
                    <a:pt x="2201" y="74"/>
                  </a:cubicBezTo>
                  <a:cubicBezTo>
                    <a:pt x="1913" y="25"/>
                    <a:pt x="1623" y="1"/>
                    <a:pt x="1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6" name="Google Shape;12076;p22"/>
            <p:cNvSpPr/>
            <p:nvPr/>
          </p:nvSpPr>
          <p:spPr>
            <a:xfrm>
              <a:off x="3957350" y="3496600"/>
              <a:ext cx="66000" cy="74175"/>
            </a:xfrm>
            <a:custGeom>
              <a:avLst/>
              <a:gdLst/>
              <a:ahLst/>
              <a:cxnLst/>
              <a:rect l="l" t="t" r="r" b="b"/>
              <a:pathLst>
                <a:path w="2640" h="2967" extrusionOk="0">
                  <a:moveTo>
                    <a:pt x="1120" y="302"/>
                  </a:moveTo>
                  <a:cubicBezTo>
                    <a:pt x="1244" y="302"/>
                    <a:pt x="1385" y="334"/>
                    <a:pt x="1543" y="404"/>
                  </a:cubicBezTo>
                  <a:cubicBezTo>
                    <a:pt x="2143" y="764"/>
                    <a:pt x="2318" y="2625"/>
                    <a:pt x="1458" y="2625"/>
                  </a:cubicBezTo>
                  <a:cubicBezTo>
                    <a:pt x="1405" y="2625"/>
                    <a:pt x="1350" y="2618"/>
                    <a:pt x="1290" y="2604"/>
                  </a:cubicBezTo>
                  <a:cubicBezTo>
                    <a:pt x="236" y="2348"/>
                    <a:pt x="124" y="302"/>
                    <a:pt x="1120" y="302"/>
                  </a:cubicBezTo>
                  <a:close/>
                  <a:moveTo>
                    <a:pt x="1184" y="0"/>
                  </a:moveTo>
                  <a:cubicBezTo>
                    <a:pt x="630" y="0"/>
                    <a:pt x="141" y="379"/>
                    <a:pt x="76" y="1003"/>
                  </a:cubicBezTo>
                  <a:cubicBezTo>
                    <a:pt x="1" y="1713"/>
                    <a:pt x="387" y="2605"/>
                    <a:pt x="1078" y="2881"/>
                  </a:cubicBezTo>
                  <a:cubicBezTo>
                    <a:pt x="1223" y="2940"/>
                    <a:pt x="1356" y="2966"/>
                    <a:pt x="1477" y="2966"/>
                  </a:cubicBezTo>
                  <a:cubicBezTo>
                    <a:pt x="2576" y="2966"/>
                    <a:pt x="2640" y="752"/>
                    <a:pt x="1761" y="147"/>
                  </a:cubicBezTo>
                  <a:lnTo>
                    <a:pt x="1761" y="147"/>
                  </a:lnTo>
                  <a:cubicBezTo>
                    <a:pt x="1748" y="135"/>
                    <a:pt x="1732" y="124"/>
                    <a:pt x="1712" y="116"/>
                  </a:cubicBezTo>
                  <a:lnTo>
                    <a:pt x="1712" y="116"/>
                  </a:lnTo>
                  <a:cubicBezTo>
                    <a:pt x="1712" y="116"/>
                    <a:pt x="1712" y="116"/>
                    <a:pt x="1712" y="116"/>
                  </a:cubicBezTo>
                  <a:cubicBezTo>
                    <a:pt x="1696" y="106"/>
                    <a:pt x="1680" y="99"/>
                    <a:pt x="1664" y="95"/>
                  </a:cubicBezTo>
                  <a:lnTo>
                    <a:pt x="1664" y="95"/>
                  </a:lnTo>
                  <a:cubicBezTo>
                    <a:pt x="1504" y="31"/>
                    <a:pt x="1342" y="0"/>
                    <a:pt x="1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7" name="Google Shape;12077;p22"/>
            <p:cNvSpPr/>
            <p:nvPr/>
          </p:nvSpPr>
          <p:spPr>
            <a:xfrm>
              <a:off x="4017575" y="3455375"/>
              <a:ext cx="59775" cy="139325"/>
            </a:xfrm>
            <a:custGeom>
              <a:avLst/>
              <a:gdLst/>
              <a:ahLst/>
              <a:cxnLst/>
              <a:rect l="l" t="t" r="r" b="b"/>
              <a:pathLst>
                <a:path w="2391" h="5573" extrusionOk="0">
                  <a:moveTo>
                    <a:pt x="251" y="0"/>
                  </a:moveTo>
                  <a:cubicBezTo>
                    <a:pt x="118" y="0"/>
                    <a:pt x="1" y="169"/>
                    <a:pt x="126" y="282"/>
                  </a:cubicBezTo>
                  <a:lnTo>
                    <a:pt x="127" y="280"/>
                  </a:lnTo>
                  <a:cubicBezTo>
                    <a:pt x="1566" y="1582"/>
                    <a:pt x="2029" y="3565"/>
                    <a:pt x="1328" y="5372"/>
                  </a:cubicBezTo>
                  <a:cubicBezTo>
                    <a:pt x="1281" y="5493"/>
                    <a:pt x="1380" y="5573"/>
                    <a:pt x="1484" y="5573"/>
                  </a:cubicBezTo>
                  <a:cubicBezTo>
                    <a:pt x="1551" y="5573"/>
                    <a:pt x="1620" y="5539"/>
                    <a:pt x="1651" y="5461"/>
                  </a:cubicBezTo>
                  <a:cubicBezTo>
                    <a:pt x="2391" y="3554"/>
                    <a:pt x="1880" y="1417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8" name="Google Shape;12078;p22"/>
            <p:cNvSpPr/>
            <p:nvPr/>
          </p:nvSpPr>
          <p:spPr>
            <a:xfrm>
              <a:off x="4060875" y="3435375"/>
              <a:ext cx="58275" cy="48625"/>
            </a:xfrm>
            <a:custGeom>
              <a:avLst/>
              <a:gdLst/>
              <a:ahLst/>
              <a:cxnLst/>
              <a:rect l="l" t="t" r="r" b="b"/>
              <a:pathLst>
                <a:path w="2331" h="1945" extrusionOk="0">
                  <a:moveTo>
                    <a:pt x="821" y="0"/>
                  </a:moveTo>
                  <a:cubicBezTo>
                    <a:pt x="608" y="0"/>
                    <a:pt x="398" y="35"/>
                    <a:pt x="184" y="106"/>
                  </a:cubicBezTo>
                  <a:cubicBezTo>
                    <a:pt x="1" y="166"/>
                    <a:pt x="55" y="437"/>
                    <a:pt x="219" y="437"/>
                  </a:cubicBezTo>
                  <a:cubicBezTo>
                    <a:pt x="236" y="437"/>
                    <a:pt x="255" y="434"/>
                    <a:pt x="274" y="428"/>
                  </a:cubicBezTo>
                  <a:lnTo>
                    <a:pt x="274" y="429"/>
                  </a:lnTo>
                  <a:cubicBezTo>
                    <a:pt x="460" y="366"/>
                    <a:pt x="639" y="335"/>
                    <a:pt x="821" y="335"/>
                  </a:cubicBezTo>
                  <a:cubicBezTo>
                    <a:pt x="917" y="335"/>
                    <a:pt x="1014" y="344"/>
                    <a:pt x="1114" y="361"/>
                  </a:cubicBezTo>
                  <a:lnTo>
                    <a:pt x="1114" y="361"/>
                  </a:lnTo>
                  <a:cubicBezTo>
                    <a:pt x="1137" y="808"/>
                    <a:pt x="1076" y="1257"/>
                    <a:pt x="935" y="1683"/>
                  </a:cubicBezTo>
                  <a:cubicBezTo>
                    <a:pt x="900" y="1791"/>
                    <a:pt x="993" y="1890"/>
                    <a:pt x="1097" y="1895"/>
                  </a:cubicBezTo>
                  <a:lnTo>
                    <a:pt x="2116" y="1944"/>
                  </a:lnTo>
                  <a:cubicBezTo>
                    <a:pt x="2119" y="1944"/>
                    <a:pt x="2122" y="1944"/>
                    <a:pt x="2126" y="1944"/>
                  </a:cubicBezTo>
                  <a:cubicBezTo>
                    <a:pt x="2331" y="1944"/>
                    <a:pt x="2327" y="1620"/>
                    <a:pt x="2116" y="1610"/>
                  </a:cubicBezTo>
                  <a:lnTo>
                    <a:pt x="1319" y="1572"/>
                  </a:lnTo>
                  <a:lnTo>
                    <a:pt x="1319" y="1572"/>
                  </a:lnTo>
                  <a:cubicBezTo>
                    <a:pt x="1438" y="1133"/>
                    <a:pt x="1478" y="676"/>
                    <a:pt x="1438" y="223"/>
                  </a:cubicBezTo>
                  <a:cubicBezTo>
                    <a:pt x="1432" y="151"/>
                    <a:pt x="1391" y="80"/>
                    <a:pt x="1316" y="61"/>
                  </a:cubicBezTo>
                  <a:cubicBezTo>
                    <a:pt x="1148" y="21"/>
                    <a:pt x="984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79" name="Google Shape;12079;p22"/>
            <p:cNvSpPr/>
            <p:nvPr/>
          </p:nvSpPr>
          <p:spPr>
            <a:xfrm>
              <a:off x="4127975" y="3538050"/>
              <a:ext cx="58400" cy="12200"/>
            </a:xfrm>
            <a:custGeom>
              <a:avLst/>
              <a:gdLst/>
              <a:ahLst/>
              <a:cxnLst/>
              <a:rect l="l" t="t" r="r" b="b"/>
              <a:pathLst>
                <a:path w="2336" h="488" extrusionOk="0">
                  <a:moveTo>
                    <a:pt x="2136" y="1"/>
                  </a:moveTo>
                  <a:cubicBezTo>
                    <a:pt x="2131" y="1"/>
                    <a:pt x="2126" y="1"/>
                    <a:pt x="2121" y="1"/>
                  </a:cubicBezTo>
                  <a:lnTo>
                    <a:pt x="216" y="151"/>
                  </a:lnTo>
                  <a:cubicBezTo>
                    <a:pt x="7" y="167"/>
                    <a:pt x="1" y="487"/>
                    <a:pt x="200" y="487"/>
                  </a:cubicBezTo>
                  <a:cubicBezTo>
                    <a:pt x="205" y="487"/>
                    <a:pt x="210" y="487"/>
                    <a:pt x="216" y="486"/>
                  </a:cubicBezTo>
                  <a:lnTo>
                    <a:pt x="2121" y="335"/>
                  </a:lnTo>
                  <a:cubicBezTo>
                    <a:pt x="2328" y="319"/>
                    <a:pt x="2336" y="1"/>
                    <a:pt x="2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0" name="Google Shape;12080;p22"/>
            <p:cNvSpPr/>
            <p:nvPr/>
          </p:nvSpPr>
          <p:spPr>
            <a:xfrm>
              <a:off x="4155200" y="3498725"/>
              <a:ext cx="10825" cy="8400"/>
            </a:xfrm>
            <a:custGeom>
              <a:avLst/>
              <a:gdLst/>
              <a:ahLst/>
              <a:cxnLst/>
              <a:rect l="l" t="t" r="r" b="b"/>
              <a:pathLst>
                <a:path w="433" h="336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2" y="336"/>
                    <a:pt x="432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1" name="Google Shape;12081;p22"/>
            <p:cNvSpPr/>
            <p:nvPr/>
          </p:nvSpPr>
          <p:spPr>
            <a:xfrm>
              <a:off x="4152775" y="3576425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2" name="Google Shape;12082;p22"/>
            <p:cNvSpPr/>
            <p:nvPr/>
          </p:nvSpPr>
          <p:spPr>
            <a:xfrm>
              <a:off x="4219625" y="3455875"/>
              <a:ext cx="44925" cy="126900"/>
            </a:xfrm>
            <a:custGeom>
              <a:avLst/>
              <a:gdLst/>
              <a:ahLst/>
              <a:cxnLst/>
              <a:rect l="l" t="t" r="r" b="b"/>
              <a:pathLst>
                <a:path w="1797" h="5076" extrusionOk="0">
                  <a:moveTo>
                    <a:pt x="1240" y="0"/>
                  </a:moveTo>
                  <a:cubicBezTo>
                    <a:pt x="1189" y="0"/>
                    <a:pt x="1137" y="22"/>
                    <a:pt x="1100" y="73"/>
                  </a:cubicBezTo>
                  <a:cubicBezTo>
                    <a:pt x="0" y="1592"/>
                    <a:pt x="156" y="3671"/>
                    <a:pt x="1446" y="5024"/>
                  </a:cubicBezTo>
                  <a:cubicBezTo>
                    <a:pt x="1480" y="5060"/>
                    <a:pt x="1519" y="5075"/>
                    <a:pt x="1557" y="5075"/>
                  </a:cubicBezTo>
                  <a:cubicBezTo>
                    <a:pt x="1683" y="5075"/>
                    <a:pt x="1797" y="4907"/>
                    <a:pt x="1683" y="4786"/>
                  </a:cubicBezTo>
                  <a:cubicBezTo>
                    <a:pt x="485" y="3531"/>
                    <a:pt x="375" y="1639"/>
                    <a:pt x="1388" y="242"/>
                  </a:cubicBezTo>
                  <a:cubicBezTo>
                    <a:pt x="1477" y="119"/>
                    <a:pt x="1361" y="0"/>
                    <a:pt x="1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3" name="Google Shape;12083;p22"/>
            <p:cNvSpPr/>
            <p:nvPr/>
          </p:nvSpPr>
          <p:spPr>
            <a:xfrm>
              <a:off x="4271600" y="3481900"/>
              <a:ext cx="70675" cy="90400"/>
            </a:xfrm>
            <a:custGeom>
              <a:avLst/>
              <a:gdLst/>
              <a:ahLst/>
              <a:cxnLst/>
              <a:rect l="l" t="t" r="r" b="b"/>
              <a:pathLst>
                <a:path w="2827" h="3616" extrusionOk="0">
                  <a:moveTo>
                    <a:pt x="1177" y="617"/>
                  </a:moveTo>
                  <a:cubicBezTo>
                    <a:pt x="1222" y="977"/>
                    <a:pt x="1267" y="1338"/>
                    <a:pt x="1311" y="1698"/>
                  </a:cubicBezTo>
                  <a:lnTo>
                    <a:pt x="1311" y="1698"/>
                  </a:lnTo>
                  <a:cubicBezTo>
                    <a:pt x="1037" y="1698"/>
                    <a:pt x="762" y="1669"/>
                    <a:pt x="485" y="1611"/>
                  </a:cubicBezTo>
                  <a:lnTo>
                    <a:pt x="485" y="1611"/>
                  </a:lnTo>
                  <a:cubicBezTo>
                    <a:pt x="716" y="1280"/>
                    <a:pt x="947" y="948"/>
                    <a:pt x="1177" y="617"/>
                  </a:cubicBezTo>
                  <a:close/>
                  <a:moveTo>
                    <a:pt x="1286" y="1"/>
                  </a:moveTo>
                  <a:cubicBezTo>
                    <a:pt x="1235" y="1"/>
                    <a:pt x="1183" y="25"/>
                    <a:pt x="1144" y="81"/>
                  </a:cubicBezTo>
                  <a:lnTo>
                    <a:pt x="63" y="1634"/>
                  </a:lnTo>
                  <a:cubicBezTo>
                    <a:pt x="0" y="1723"/>
                    <a:pt x="64" y="1854"/>
                    <a:pt x="164" y="1880"/>
                  </a:cubicBezTo>
                  <a:cubicBezTo>
                    <a:pt x="552" y="1982"/>
                    <a:pt x="937" y="2033"/>
                    <a:pt x="1322" y="2033"/>
                  </a:cubicBezTo>
                  <a:cubicBezTo>
                    <a:pt x="1332" y="2033"/>
                    <a:pt x="1342" y="2033"/>
                    <a:pt x="1352" y="2033"/>
                  </a:cubicBezTo>
                  <a:lnTo>
                    <a:pt x="1352" y="2033"/>
                  </a:lnTo>
                  <a:cubicBezTo>
                    <a:pt x="1411" y="2507"/>
                    <a:pt x="1469" y="2981"/>
                    <a:pt x="1527" y="3455"/>
                  </a:cubicBezTo>
                  <a:cubicBezTo>
                    <a:pt x="1540" y="3562"/>
                    <a:pt x="1631" y="3615"/>
                    <a:pt x="1715" y="3615"/>
                  </a:cubicBezTo>
                  <a:cubicBezTo>
                    <a:pt x="1799" y="3615"/>
                    <a:pt x="1876" y="3562"/>
                    <a:pt x="1863" y="3455"/>
                  </a:cubicBezTo>
                  <a:cubicBezTo>
                    <a:pt x="1804" y="2976"/>
                    <a:pt x="1744" y="2497"/>
                    <a:pt x="1685" y="2018"/>
                  </a:cubicBezTo>
                  <a:lnTo>
                    <a:pt x="1685" y="2018"/>
                  </a:lnTo>
                  <a:cubicBezTo>
                    <a:pt x="2004" y="1991"/>
                    <a:pt x="2322" y="1929"/>
                    <a:pt x="2641" y="1831"/>
                  </a:cubicBezTo>
                  <a:cubicBezTo>
                    <a:pt x="2827" y="1774"/>
                    <a:pt x="2771" y="1501"/>
                    <a:pt x="2603" y="1501"/>
                  </a:cubicBezTo>
                  <a:cubicBezTo>
                    <a:pt x="2587" y="1501"/>
                    <a:pt x="2569" y="1503"/>
                    <a:pt x="2551" y="1509"/>
                  </a:cubicBezTo>
                  <a:cubicBezTo>
                    <a:pt x="2247" y="1602"/>
                    <a:pt x="1946" y="1661"/>
                    <a:pt x="1644" y="1685"/>
                  </a:cubicBezTo>
                  <a:lnTo>
                    <a:pt x="1644" y="1685"/>
                  </a:lnTo>
                  <a:cubicBezTo>
                    <a:pt x="1581" y="1179"/>
                    <a:pt x="1518" y="672"/>
                    <a:pt x="1456" y="165"/>
                  </a:cubicBezTo>
                  <a:cubicBezTo>
                    <a:pt x="1443" y="64"/>
                    <a:pt x="1367" y="1"/>
                    <a:pt x="1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4" name="Google Shape;12084;p22"/>
            <p:cNvSpPr/>
            <p:nvPr/>
          </p:nvSpPr>
          <p:spPr>
            <a:xfrm>
              <a:off x="4362250" y="3519175"/>
              <a:ext cx="45775" cy="12350"/>
            </a:xfrm>
            <a:custGeom>
              <a:avLst/>
              <a:gdLst/>
              <a:ahLst/>
              <a:cxnLst/>
              <a:rect l="l" t="t" r="r" b="b"/>
              <a:pathLst>
                <a:path w="1831" h="494" extrusionOk="0">
                  <a:moveTo>
                    <a:pt x="1608" y="0"/>
                  </a:moveTo>
                  <a:cubicBezTo>
                    <a:pt x="1591" y="0"/>
                    <a:pt x="1573" y="3"/>
                    <a:pt x="1555" y="9"/>
                  </a:cubicBezTo>
                  <a:cubicBezTo>
                    <a:pt x="1248" y="109"/>
                    <a:pt x="927" y="159"/>
                    <a:pt x="606" y="159"/>
                  </a:cubicBezTo>
                  <a:cubicBezTo>
                    <a:pt x="475" y="159"/>
                    <a:pt x="344" y="151"/>
                    <a:pt x="214" y="134"/>
                  </a:cubicBezTo>
                  <a:cubicBezTo>
                    <a:pt x="206" y="133"/>
                    <a:pt x="198" y="133"/>
                    <a:pt x="191" y="133"/>
                  </a:cubicBezTo>
                  <a:cubicBezTo>
                    <a:pt x="1" y="133"/>
                    <a:pt x="10" y="445"/>
                    <a:pt x="214" y="470"/>
                  </a:cubicBezTo>
                  <a:cubicBezTo>
                    <a:pt x="348" y="486"/>
                    <a:pt x="483" y="494"/>
                    <a:pt x="618" y="494"/>
                  </a:cubicBezTo>
                  <a:cubicBezTo>
                    <a:pt x="965" y="494"/>
                    <a:pt x="1312" y="440"/>
                    <a:pt x="1645" y="332"/>
                  </a:cubicBezTo>
                  <a:cubicBezTo>
                    <a:pt x="1830" y="273"/>
                    <a:pt x="1774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5" name="Google Shape;12085;p22"/>
            <p:cNvSpPr/>
            <p:nvPr/>
          </p:nvSpPr>
          <p:spPr>
            <a:xfrm>
              <a:off x="4418425" y="3485600"/>
              <a:ext cx="70175" cy="81700"/>
            </a:xfrm>
            <a:custGeom>
              <a:avLst/>
              <a:gdLst/>
              <a:ahLst/>
              <a:cxnLst/>
              <a:rect l="l" t="t" r="r" b="b"/>
              <a:pathLst>
                <a:path w="2807" h="3268" extrusionOk="0">
                  <a:moveTo>
                    <a:pt x="697" y="1"/>
                  </a:moveTo>
                  <a:cubicBezTo>
                    <a:pt x="511" y="1"/>
                    <a:pt x="322" y="53"/>
                    <a:pt x="150" y="168"/>
                  </a:cubicBezTo>
                  <a:cubicBezTo>
                    <a:pt x="1" y="268"/>
                    <a:pt x="93" y="486"/>
                    <a:pt x="232" y="486"/>
                  </a:cubicBezTo>
                  <a:cubicBezTo>
                    <a:pt x="260" y="486"/>
                    <a:pt x="289" y="478"/>
                    <a:pt x="319" y="458"/>
                  </a:cubicBezTo>
                  <a:cubicBezTo>
                    <a:pt x="466" y="360"/>
                    <a:pt x="604" y="317"/>
                    <a:pt x="730" y="317"/>
                  </a:cubicBezTo>
                  <a:cubicBezTo>
                    <a:pt x="1265" y="317"/>
                    <a:pt x="1579" y="1084"/>
                    <a:pt x="1407" y="1616"/>
                  </a:cubicBezTo>
                  <a:cubicBezTo>
                    <a:pt x="1216" y="2203"/>
                    <a:pt x="720" y="2606"/>
                    <a:pt x="259" y="2986"/>
                  </a:cubicBezTo>
                  <a:cubicBezTo>
                    <a:pt x="129" y="3093"/>
                    <a:pt x="254" y="3268"/>
                    <a:pt x="391" y="3268"/>
                  </a:cubicBezTo>
                  <a:cubicBezTo>
                    <a:pt x="401" y="3268"/>
                    <a:pt x="412" y="3267"/>
                    <a:pt x="423" y="3265"/>
                  </a:cubicBezTo>
                  <a:cubicBezTo>
                    <a:pt x="865" y="3178"/>
                    <a:pt x="1314" y="3134"/>
                    <a:pt x="1764" y="3134"/>
                  </a:cubicBezTo>
                  <a:cubicBezTo>
                    <a:pt x="2041" y="3134"/>
                    <a:pt x="2318" y="3151"/>
                    <a:pt x="2593" y="3184"/>
                  </a:cubicBezTo>
                  <a:cubicBezTo>
                    <a:pt x="2601" y="3185"/>
                    <a:pt x="2608" y="3185"/>
                    <a:pt x="2615" y="3185"/>
                  </a:cubicBezTo>
                  <a:cubicBezTo>
                    <a:pt x="2807" y="3185"/>
                    <a:pt x="2798" y="2873"/>
                    <a:pt x="2593" y="2848"/>
                  </a:cubicBezTo>
                  <a:cubicBezTo>
                    <a:pt x="2317" y="2817"/>
                    <a:pt x="2040" y="2801"/>
                    <a:pt x="1763" y="2801"/>
                  </a:cubicBezTo>
                  <a:cubicBezTo>
                    <a:pt x="1482" y="2801"/>
                    <a:pt x="1201" y="2817"/>
                    <a:pt x="921" y="2850"/>
                  </a:cubicBezTo>
                  <a:lnTo>
                    <a:pt x="921" y="2850"/>
                  </a:lnTo>
                  <a:cubicBezTo>
                    <a:pt x="1493" y="2310"/>
                    <a:pt x="1990" y="1626"/>
                    <a:pt x="1751" y="807"/>
                  </a:cubicBezTo>
                  <a:cubicBezTo>
                    <a:pt x="1611" y="326"/>
                    <a:pt x="1162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6" name="Google Shape;12086;p22"/>
            <p:cNvSpPr/>
            <p:nvPr/>
          </p:nvSpPr>
          <p:spPr>
            <a:xfrm>
              <a:off x="4482850" y="3449550"/>
              <a:ext cx="66650" cy="139150"/>
            </a:xfrm>
            <a:custGeom>
              <a:avLst/>
              <a:gdLst/>
              <a:ahLst/>
              <a:cxnLst/>
              <a:rect l="l" t="t" r="r" b="b"/>
              <a:pathLst>
                <a:path w="2666" h="5566" extrusionOk="0">
                  <a:moveTo>
                    <a:pt x="226" y="1"/>
                  </a:moveTo>
                  <a:cubicBezTo>
                    <a:pt x="91" y="1"/>
                    <a:pt x="1" y="217"/>
                    <a:pt x="146" y="320"/>
                  </a:cubicBezTo>
                  <a:cubicBezTo>
                    <a:pt x="1735" y="1445"/>
                    <a:pt x="2292" y="3546"/>
                    <a:pt x="1467" y="5311"/>
                  </a:cubicBezTo>
                  <a:cubicBezTo>
                    <a:pt x="1404" y="5444"/>
                    <a:pt x="1520" y="5565"/>
                    <a:pt x="1629" y="5565"/>
                  </a:cubicBezTo>
                  <a:cubicBezTo>
                    <a:pt x="1678" y="5565"/>
                    <a:pt x="1727" y="5540"/>
                    <a:pt x="1755" y="5479"/>
                  </a:cubicBezTo>
                  <a:cubicBezTo>
                    <a:pt x="2666" y="3555"/>
                    <a:pt x="2057" y="1255"/>
                    <a:pt x="314" y="31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7" name="Google Shape;12087;p22"/>
            <p:cNvSpPr/>
            <p:nvPr/>
          </p:nvSpPr>
          <p:spPr>
            <a:xfrm>
              <a:off x="4529000" y="3432025"/>
              <a:ext cx="47800" cy="66550"/>
            </a:xfrm>
            <a:custGeom>
              <a:avLst/>
              <a:gdLst/>
              <a:ahLst/>
              <a:cxnLst/>
              <a:rect l="l" t="t" r="r" b="b"/>
              <a:pathLst>
                <a:path w="1912" h="2662" extrusionOk="0">
                  <a:moveTo>
                    <a:pt x="716" y="0"/>
                  </a:moveTo>
                  <a:cubicBezTo>
                    <a:pt x="497" y="0"/>
                    <a:pt x="274" y="89"/>
                    <a:pt x="117" y="250"/>
                  </a:cubicBezTo>
                  <a:cubicBezTo>
                    <a:pt x="0" y="369"/>
                    <a:pt x="114" y="538"/>
                    <a:pt x="241" y="538"/>
                  </a:cubicBezTo>
                  <a:cubicBezTo>
                    <a:pt x="279" y="538"/>
                    <a:pt x="318" y="523"/>
                    <a:pt x="353" y="487"/>
                  </a:cubicBezTo>
                  <a:lnTo>
                    <a:pt x="352" y="487"/>
                  </a:lnTo>
                  <a:cubicBezTo>
                    <a:pt x="457" y="379"/>
                    <a:pt x="570" y="335"/>
                    <a:pt x="674" y="335"/>
                  </a:cubicBezTo>
                  <a:cubicBezTo>
                    <a:pt x="1032" y="335"/>
                    <a:pt x="1295" y="854"/>
                    <a:pt x="852" y="1114"/>
                  </a:cubicBezTo>
                  <a:cubicBezTo>
                    <a:pt x="725" y="1188"/>
                    <a:pt x="760" y="1426"/>
                    <a:pt x="915" y="1426"/>
                  </a:cubicBezTo>
                  <a:cubicBezTo>
                    <a:pt x="921" y="1426"/>
                    <a:pt x="929" y="1426"/>
                    <a:pt x="936" y="1425"/>
                  </a:cubicBezTo>
                  <a:cubicBezTo>
                    <a:pt x="963" y="1422"/>
                    <a:pt x="990" y="1420"/>
                    <a:pt x="1017" y="1420"/>
                  </a:cubicBezTo>
                  <a:cubicBezTo>
                    <a:pt x="1268" y="1420"/>
                    <a:pt x="1495" y="1566"/>
                    <a:pt x="1517" y="1840"/>
                  </a:cubicBezTo>
                  <a:cubicBezTo>
                    <a:pt x="1539" y="2126"/>
                    <a:pt x="1312" y="2328"/>
                    <a:pt x="1044" y="2328"/>
                  </a:cubicBezTo>
                  <a:cubicBezTo>
                    <a:pt x="996" y="2328"/>
                    <a:pt x="947" y="2321"/>
                    <a:pt x="898" y="2308"/>
                  </a:cubicBezTo>
                  <a:cubicBezTo>
                    <a:pt x="882" y="2304"/>
                    <a:pt x="866" y="2302"/>
                    <a:pt x="851" y="2302"/>
                  </a:cubicBezTo>
                  <a:cubicBezTo>
                    <a:pt x="678" y="2302"/>
                    <a:pt x="618" y="2580"/>
                    <a:pt x="809" y="2632"/>
                  </a:cubicBezTo>
                  <a:cubicBezTo>
                    <a:pt x="883" y="2652"/>
                    <a:pt x="959" y="2661"/>
                    <a:pt x="1035" y="2661"/>
                  </a:cubicBezTo>
                  <a:cubicBezTo>
                    <a:pt x="1442" y="2661"/>
                    <a:pt x="1837" y="2381"/>
                    <a:pt x="1877" y="1942"/>
                  </a:cubicBezTo>
                  <a:cubicBezTo>
                    <a:pt x="1911" y="1560"/>
                    <a:pt x="1642" y="1240"/>
                    <a:pt x="1303" y="1128"/>
                  </a:cubicBezTo>
                  <a:lnTo>
                    <a:pt x="1303" y="1128"/>
                  </a:lnTo>
                  <a:cubicBezTo>
                    <a:pt x="1461" y="876"/>
                    <a:pt x="1483" y="545"/>
                    <a:pt x="1293" y="284"/>
                  </a:cubicBezTo>
                  <a:cubicBezTo>
                    <a:pt x="1150" y="89"/>
                    <a:pt x="935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8" name="Google Shape;12088;p22"/>
            <p:cNvSpPr/>
            <p:nvPr/>
          </p:nvSpPr>
          <p:spPr>
            <a:xfrm>
              <a:off x="4578500" y="3522575"/>
              <a:ext cx="67075" cy="11800"/>
            </a:xfrm>
            <a:custGeom>
              <a:avLst/>
              <a:gdLst/>
              <a:ahLst/>
              <a:cxnLst/>
              <a:rect l="l" t="t" r="r" b="b"/>
              <a:pathLst>
                <a:path w="2683" h="472" extrusionOk="0">
                  <a:moveTo>
                    <a:pt x="2479" y="1"/>
                  </a:moveTo>
                  <a:cubicBezTo>
                    <a:pt x="2475" y="1"/>
                    <a:pt x="2471" y="1"/>
                    <a:pt x="2467" y="1"/>
                  </a:cubicBezTo>
                  <a:lnTo>
                    <a:pt x="216" y="135"/>
                  </a:lnTo>
                  <a:cubicBezTo>
                    <a:pt x="6" y="149"/>
                    <a:pt x="1" y="471"/>
                    <a:pt x="205" y="471"/>
                  </a:cubicBezTo>
                  <a:cubicBezTo>
                    <a:pt x="208" y="471"/>
                    <a:pt x="212" y="471"/>
                    <a:pt x="216" y="471"/>
                  </a:cubicBezTo>
                  <a:lnTo>
                    <a:pt x="2467" y="337"/>
                  </a:lnTo>
                  <a:cubicBezTo>
                    <a:pt x="2677" y="323"/>
                    <a:pt x="2682" y="1"/>
                    <a:pt x="2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89" name="Google Shape;12089;p22"/>
            <p:cNvSpPr/>
            <p:nvPr/>
          </p:nvSpPr>
          <p:spPr>
            <a:xfrm>
              <a:off x="4577250" y="3563850"/>
              <a:ext cx="67450" cy="14275"/>
            </a:xfrm>
            <a:custGeom>
              <a:avLst/>
              <a:gdLst/>
              <a:ahLst/>
              <a:cxnLst/>
              <a:rect l="l" t="t" r="r" b="b"/>
              <a:pathLst>
                <a:path w="2698" h="571" extrusionOk="0">
                  <a:moveTo>
                    <a:pt x="734" y="0"/>
                  </a:moveTo>
                  <a:cubicBezTo>
                    <a:pt x="561" y="0"/>
                    <a:pt x="388" y="7"/>
                    <a:pt x="216" y="20"/>
                  </a:cubicBezTo>
                  <a:cubicBezTo>
                    <a:pt x="7" y="37"/>
                    <a:pt x="1" y="355"/>
                    <a:pt x="200" y="355"/>
                  </a:cubicBezTo>
                  <a:cubicBezTo>
                    <a:pt x="205" y="355"/>
                    <a:pt x="210" y="355"/>
                    <a:pt x="216" y="354"/>
                  </a:cubicBezTo>
                  <a:cubicBezTo>
                    <a:pt x="383" y="341"/>
                    <a:pt x="551" y="335"/>
                    <a:pt x="719" y="335"/>
                  </a:cubicBezTo>
                  <a:cubicBezTo>
                    <a:pt x="1292" y="335"/>
                    <a:pt x="1863" y="411"/>
                    <a:pt x="2417" y="563"/>
                  </a:cubicBezTo>
                  <a:cubicBezTo>
                    <a:pt x="2434" y="568"/>
                    <a:pt x="2450" y="570"/>
                    <a:pt x="2465" y="570"/>
                  </a:cubicBezTo>
                  <a:cubicBezTo>
                    <a:pt x="2638" y="570"/>
                    <a:pt x="2697" y="293"/>
                    <a:pt x="2507" y="240"/>
                  </a:cubicBezTo>
                  <a:cubicBezTo>
                    <a:pt x="1928" y="80"/>
                    <a:pt x="1332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0" name="Google Shape;12090;p22"/>
            <p:cNvSpPr/>
            <p:nvPr/>
          </p:nvSpPr>
          <p:spPr>
            <a:xfrm>
              <a:off x="4673175" y="3462150"/>
              <a:ext cx="55825" cy="98375"/>
            </a:xfrm>
            <a:custGeom>
              <a:avLst/>
              <a:gdLst/>
              <a:ahLst/>
              <a:cxnLst/>
              <a:rect l="l" t="t" r="r" b="b"/>
              <a:pathLst>
                <a:path w="2233" h="3935" extrusionOk="0">
                  <a:moveTo>
                    <a:pt x="986" y="1"/>
                  </a:moveTo>
                  <a:cubicBezTo>
                    <a:pt x="559" y="1"/>
                    <a:pt x="137" y="249"/>
                    <a:pt x="30" y="697"/>
                  </a:cubicBezTo>
                  <a:cubicBezTo>
                    <a:pt x="1" y="823"/>
                    <a:pt x="106" y="905"/>
                    <a:pt x="205" y="905"/>
                  </a:cubicBezTo>
                  <a:cubicBezTo>
                    <a:pt x="270" y="905"/>
                    <a:pt x="334" y="869"/>
                    <a:pt x="354" y="786"/>
                  </a:cubicBezTo>
                  <a:cubicBezTo>
                    <a:pt x="422" y="498"/>
                    <a:pt x="701" y="334"/>
                    <a:pt x="979" y="334"/>
                  </a:cubicBezTo>
                  <a:cubicBezTo>
                    <a:pt x="1143" y="334"/>
                    <a:pt x="1306" y="390"/>
                    <a:pt x="1426" y="511"/>
                  </a:cubicBezTo>
                  <a:cubicBezTo>
                    <a:pt x="1897" y="986"/>
                    <a:pt x="1469" y="1712"/>
                    <a:pt x="944" y="1931"/>
                  </a:cubicBezTo>
                  <a:cubicBezTo>
                    <a:pt x="765" y="2008"/>
                    <a:pt x="808" y="2260"/>
                    <a:pt x="989" y="2260"/>
                  </a:cubicBezTo>
                  <a:cubicBezTo>
                    <a:pt x="1003" y="2260"/>
                    <a:pt x="1018" y="2258"/>
                    <a:pt x="1034" y="2255"/>
                  </a:cubicBezTo>
                  <a:cubicBezTo>
                    <a:pt x="1098" y="2241"/>
                    <a:pt x="1156" y="2235"/>
                    <a:pt x="1209" y="2235"/>
                  </a:cubicBezTo>
                  <a:cubicBezTo>
                    <a:pt x="1835" y="2235"/>
                    <a:pt x="1720" y="3122"/>
                    <a:pt x="1391" y="3388"/>
                  </a:cubicBezTo>
                  <a:cubicBezTo>
                    <a:pt x="1188" y="3553"/>
                    <a:pt x="936" y="3611"/>
                    <a:pt x="682" y="3611"/>
                  </a:cubicBezTo>
                  <a:cubicBezTo>
                    <a:pt x="588" y="3611"/>
                    <a:pt x="494" y="3603"/>
                    <a:pt x="403" y="3590"/>
                  </a:cubicBezTo>
                  <a:cubicBezTo>
                    <a:pt x="393" y="3588"/>
                    <a:pt x="383" y="3587"/>
                    <a:pt x="374" y="3587"/>
                  </a:cubicBezTo>
                  <a:cubicBezTo>
                    <a:pt x="184" y="3587"/>
                    <a:pt x="111" y="3882"/>
                    <a:pt x="313" y="3911"/>
                  </a:cubicBezTo>
                  <a:cubicBezTo>
                    <a:pt x="413" y="3926"/>
                    <a:pt x="518" y="3934"/>
                    <a:pt x="626" y="3934"/>
                  </a:cubicBezTo>
                  <a:cubicBezTo>
                    <a:pt x="1230" y="3934"/>
                    <a:pt x="1902" y="3687"/>
                    <a:pt x="2019" y="3027"/>
                  </a:cubicBezTo>
                  <a:cubicBezTo>
                    <a:pt x="2101" y="2573"/>
                    <a:pt x="1842" y="2144"/>
                    <a:pt x="1459" y="1981"/>
                  </a:cubicBezTo>
                  <a:lnTo>
                    <a:pt x="1459" y="1981"/>
                  </a:lnTo>
                  <a:cubicBezTo>
                    <a:pt x="1954" y="1539"/>
                    <a:pt x="2233" y="780"/>
                    <a:pt x="1675" y="261"/>
                  </a:cubicBezTo>
                  <a:cubicBezTo>
                    <a:pt x="1484" y="85"/>
                    <a:pt x="1234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1" name="Google Shape;12091;p22"/>
            <p:cNvSpPr/>
            <p:nvPr/>
          </p:nvSpPr>
          <p:spPr>
            <a:xfrm>
              <a:off x="4740100" y="3472825"/>
              <a:ext cx="74450" cy="88875"/>
            </a:xfrm>
            <a:custGeom>
              <a:avLst/>
              <a:gdLst/>
              <a:ahLst/>
              <a:cxnLst/>
              <a:rect l="l" t="t" r="r" b="b"/>
              <a:pathLst>
                <a:path w="2978" h="3555" extrusionOk="0">
                  <a:moveTo>
                    <a:pt x="1038" y="0"/>
                  </a:moveTo>
                  <a:cubicBezTo>
                    <a:pt x="699" y="0"/>
                    <a:pt x="351" y="148"/>
                    <a:pt x="104" y="444"/>
                  </a:cubicBezTo>
                  <a:cubicBezTo>
                    <a:pt x="0" y="570"/>
                    <a:pt x="112" y="737"/>
                    <a:pt x="232" y="737"/>
                  </a:cubicBezTo>
                  <a:cubicBezTo>
                    <a:pt x="270" y="737"/>
                    <a:pt x="308" y="721"/>
                    <a:pt x="342" y="681"/>
                  </a:cubicBezTo>
                  <a:lnTo>
                    <a:pt x="342" y="679"/>
                  </a:lnTo>
                  <a:cubicBezTo>
                    <a:pt x="519" y="465"/>
                    <a:pt x="781" y="360"/>
                    <a:pt x="1034" y="360"/>
                  </a:cubicBezTo>
                  <a:cubicBezTo>
                    <a:pt x="1424" y="360"/>
                    <a:pt x="1792" y="609"/>
                    <a:pt x="1801" y="1096"/>
                  </a:cubicBezTo>
                  <a:cubicBezTo>
                    <a:pt x="1809" y="1477"/>
                    <a:pt x="1534" y="1785"/>
                    <a:pt x="1304" y="2055"/>
                  </a:cubicBezTo>
                  <a:cubicBezTo>
                    <a:pt x="998" y="2415"/>
                    <a:pt x="694" y="2731"/>
                    <a:pt x="526" y="3181"/>
                  </a:cubicBezTo>
                  <a:cubicBezTo>
                    <a:pt x="493" y="3271"/>
                    <a:pt x="564" y="3358"/>
                    <a:pt x="642" y="3387"/>
                  </a:cubicBezTo>
                  <a:cubicBezTo>
                    <a:pt x="947" y="3499"/>
                    <a:pt x="1253" y="3555"/>
                    <a:pt x="1555" y="3555"/>
                  </a:cubicBezTo>
                  <a:cubicBezTo>
                    <a:pt x="1986" y="3555"/>
                    <a:pt x="2410" y="3442"/>
                    <a:pt x="2816" y="3221"/>
                  </a:cubicBezTo>
                  <a:cubicBezTo>
                    <a:pt x="2977" y="3132"/>
                    <a:pt x="2879" y="2909"/>
                    <a:pt x="2729" y="2909"/>
                  </a:cubicBezTo>
                  <a:cubicBezTo>
                    <a:pt x="2703" y="2909"/>
                    <a:pt x="2676" y="2916"/>
                    <a:pt x="2648" y="2931"/>
                  </a:cubicBezTo>
                  <a:cubicBezTo>
                    <a:pt x="2294" y="3124"/>
                    <a:pt x="1932" y="3219"/>
                    <a:pt x="1563" y="3219"/>
                  </a:cubicBezTo>
                  <a:cubicBezTo>
                    <a:pt x="1349" y="3219"/>
                    <a:pt x="1132" y="3187"/>
                    <a:pt x="914" y="3123"/>
                  </a:cubicBezTo>
                  <a:lnTo>
                    <a:pt x="914" y="3123"/>
                  </a:lnTo>
                  <a:cubicBezTo>
                    <a:pt x="1304" y="2353"/>
                    <a:pt x="2374" y="1778"/>
                    <a:pt x="2088" y="797"/>
                  </a:cubicBezTo>
                  <a:cubicBezTo>
                    <a:pt x="1934" y="267"/>
                    <a:pt x="1495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2" name="Google Shape;12092;p22"/>
            <p:cNvSpPr/>
            <p:nvPr/>
          </p:nvSpPr>
          <p:spPr>
            <a:xfrm>
              <a:off x="4814725" y="3433800"/>
              <a:ext cx="51775" cy="40750"/>
            </a:xfrm>
            <a:custGeom>
              <a:avLst/>
              <a:gdLst/>
              <a:ahLst/>
              <a:cxnLst/>
              <a:rect l="l" t="t" r="r" b="b"/>
              <a:pathLst>
                <a:path w="2071" h="1630" extrusionOk="0">
                  <a:moveTo>
                    <a:pt x="990" y="339"/>
                  </a:moveTo>
                  <a:cubicBezTo>
                    <a:pt x="1019" y="369"/>
                    <a:pt x="1059" y="389"/>
                    <a:pt x="1108" y="389"/>
                  </a:cubicBezTo>
                  <a:cubicBezTo>
                    <a:pt x="1120" y="389"/>
                    <a:pt x="1132" y="388"/>
                    <a:pt x="1144" y="385"/>
                  </a:cubicBezTo>
                  <a:cubicBezTo>
                    <a:pt x="1167" y="381"/>
                    <a:pt x="1189" y="379"/>
                    <a:pt x="1211" y="379"/>
                  </a:cubicBezTo>
                  <a:cubicBezTo>
                    <a:pt x="1440" y="379"/>
                    <a:pt x="1641" y="598"/>
                    <a:pt x="1654" y="823"/>
                  </a:cubicBezTo>
                  <a:cubicBezTo>
                    <a:pt x="1669" y="1085"/>
                    <a:pt x="1422" y="1255"/>
                    <a:pt x="1187" y="1285"/>
                  </a:cubicBezTo>
                  <a:cubicBezTo>
                    <a:pt x="1159" y="1289"/>
                    <a:pt x="1132" y="1291"/>
                    <a:pt x="1106" y="1291"/>
                  </a:cubicBezTo>
                  <a:cubicBezTo>
                    <a:pt x="643" y="1291"/>
                    <a:pt x="435" y="759"/>
                    <a:pt x="572" y="354"/>
                  </a:cubicBezTo>
                  <a:lnTo>
                    <a:pt x="572" y="354"/>
                  </a:lnTo>
                  <a:lnTo>
                    <a:pt x="990" y="339"/>
                  </a:lnTo>
                  <a:close/>
                  <a:moveTo>
                    <a:pt x="1101" y="1"/>
                  </a:moveTo>
                  <a:cubicBezTo>
                    <a:pt x="1099" y="1"/>
                    <a:pt x="1096" y="1"/>
                    <a:pt x="1094" y="1"/>
                  </a:cubicBezTo>
                  <a:lnTo>
                    <a:pt x="459" y="22"/>
                  </a:lnTo>
                  <a:cubicBezTo>
                    <a:pt x="403" y="24"/>
                    <a:pt x="340" y="51"/>
                    <a:pt x="314" y="105"/>
                  </a:cubicBezTo>
                  <a:cubicBezTo>
                    <a:pt x="0" y="767"/>
                    <a:pt x="402" y="1629"/>
                    <a:pt x="1103" y="1629"/>
                  </a:cubicBezTo>
                  <a:cubicBezTo>
                    <a:pt x="1215" y="1629"/>
                    <a:pt x="1335" y="1607"/>
                    <a:pt x="1461" y="1558"/>
                  </a:cubicBezTo>
                  <a:cubicBezTo>
                    <a:pt x="1829" y="1416"/>
                    <a:pt x="2070" y="1041"/>
                    <a:pt x="1962" y="648"/>
                  </a:cubicBezTo>
                  <a:cubicBezTo>
                    <a:pt x="1865" y="299"/>
                    <a:pt x="1561" y="54"/>
                    <a:pt x="1214" y="48"/>
                  </a:cubicBezTo>
                  <a:lnTo>
                    <a:pt x="1214" y="48"/>
                  </a:lnTo>
                  <a:cubicBezTo>
                    <a:pt x="1188" y="19"/>
                    <a:pt x="1151" y="1"/>
                    <a:pt x="1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3" name="Google Shape;12093;p22"/>
            <p:cNvSpPr/>
            <p:nvPr/>
          </p:nvSpPr>
          <p:spPr>
            <a:xfrm>
              <a:off x="3324900" y="3658150"/>
              <a:ext cx="81900" cy="144175"/>
            </a:xfrm>
            <a:custGeom>
              <a:avLst/>
              <a:gdLst/>
              <a:ahLst/>
              <a:cxnLst/>
              <a:rect l="l" t="t" r="r" b="b"/>
              <a:pathLst>
                <a:path w="3276" h="5767" extrusionOk="0">
                  <a:moveTo>
                    <a:pt x="2624" y="774"/>
                  </a:moveTo>
                  <a:lnTo>
                    <a:pt x="2624" y="774"/>
                  </a:lnTo>
                  <a:cubicBezTo>
                    <a:pt x="3036" y="1105"/>
                    <a:pt x="2718" y="1880"/>
                    <a:pt x="2500" y="2188"/>
                  </a:cubicBezTo>
                  <a:cubicBezTo>
                    <a:pt x="2092" y="2770"/>
                    <a:pt x="1291" y="2965"/>
                    <a:pt x="618" y="3089"/>
                  </a:cubicBezTo>
                  <a:lnTo>
                    <a:pt x="618" y="3089"/>
                  </a:lnTo>
                  <a:cubicBezTo>
                    <a:pt x="578" y="2560"/>
                    <a:pt x="618" y="2033"/>
                    <a:pt x="793" y="1526"/>
                  </a:cubicBezTo>
                  <a:lnTo>
                    <a:pt x="1075" y="951"/>
                  </a:lnTo>
                  <a:lnTo>
                    <a:pt x="2624" y="774"/>
                  </a:lnTo>
                  <a:close/>
                  <a:moveTo>
                    <a:pt x="1954" y="1"/>
                  </a:moveTo>
                  <a:cubicBezTo>
                    <a:pt x="1234" y="1"/>
                    <a:pt x="687" y="812"/>
                    <a:pt x="471" y="1438"/>
                  </a:cubicBezTo>
                  <a:cubicBezTo>
                    <a:pt x="0" y="2814"/>
                    <a:pt x="456" y="4327"/>
                    <a:pt x="882" y="5649"/>
                  </a:cubicBezTo>
                  <a:cubicBezTo>
                    <a:pt x="907" y="5728"/>
                    <a:pt x="981" y="5767"/>
                    <a:pt x="1052" y="5767"/>
                  </a:cubicBezTo>
                  <a:cubicBezTo>
                    <a:pt x="1137" y="5767"/>
                    <a:pt x="1218" y="5712"/>
                    <a:pt x="1210" y="5605"/>
                  </a:cubicBezTo>
                  <a:cubicBezTo>
                    <a:pt x="1193" y="5372"/>
                    <a:pt x="1176" y="5140"/>
                    <a:pt x="1159" y="4907"/>
                  </a:cubicBezTo>
                  <a:cubicBezTo>
                    <a:pt x="1152" y="4800"/>
                    <a:pt x="1064" y="4746"/>
                    <a:pt x="980" y="4746"/>
                  </a:cubicBezTo>
                  <a:cubicBezTo>
                    <a:pt x="971" y="4746"/>
                    <a:pt x="961" y="4747"/>
                    <a:pt x="951" y="4748"/>
                  </a:cubicBezTo>
                  <a:lnTo>
                    <a:pt x="951" y="4748"/>
                  </a:lnTo>
                  <a:cubicBezTo>
                    <a:pt x="825" y="4315"/>
                    <a:pt x="715" y="3869"/>
                    <a:pt x="654" y="3422"/>
                  </a:cubicBezTo>
                  <a:lnTo>
                    <a:pt x="654" y="3422"/>
                  </a:lnTo>
                  <a:cubicBezTo>
                    <a:pt x="1571" y="3252"/>
                    <a:pt x="2749" y="2895"/>
                    <a:pt x="3069" y="1895"/>
                  </a:cubicBezTo>
                  <a:cubicBezTo>
                    <a:pt x="3275" y="1253"/>
                    <a:pt x="3001" y="340"/>
                    <a:pt x="2334" y="76"/>
                  </a:cubicBezTo>
                  <a:cubicBezTo>
                    <a:pt x="2203" y="24"/>
                    <a:pt x="2076" y="1"/>
                    <a:pt x="19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4" name="Google Shape;12094;p22"/>
            <p:cNvSpPr/>
            <p:nvPr/>
          </p:nvSpPr>
          <p:spPr>
            <a:xfrm>
              <a:off x="3436525" y="3721975"/>
              <a:ext cx="50375" cy="23175"/>
            </a:xfrm>
            <a:custGeom>
              <a:avLst/>
              <a:gdLst/>
              <a:ahLst/>
              <a:cxnLst/>
              <a:rect l="l" t="t" r="r" b="b"/>
              <a:pathLst>
                <a:path w="2015" h="927" extrusionOk="0">
                  <a:moveTo>
                    <a:pt x="1803" y="1"/>
                  </a:moveTo>
                  <a:cubicBezTo>
                    <a:pt x="1785" y="1"/>
                    <a:pt x="1766" y="4"/>
                    <a:pt x="1745" y="12"/>
                  </a:cubicBezTo>
                  <a:lnTo>
                    <a:pt x="180" y="593"/>
                  </a:lnTo>
                  <a:cubicBezTo>
                    <a:pt x="1" y="659"/>
                    <a:pt x="52" y="926"/>
                    <a:pt x="211" y="926"/>
                  </a:cubicBezTo>
                  <a:cubicBezTo>
                    <a:pt x="230" y="926"/>
                    <a:pt x="249" y="923"/>
                    <a:pt x="270" y="915"/>
                  </a:cubicBezTo>
                  <a:lnTo>
                    <a:pt x="1833" y="335"/>
                  </a:lnTo>
                  <a:cubicBezTo>
                    <a:pt x="2014" y="268"/>
                    <a:pt x="1963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5" name="Google Shape;12095;p22"/>
            <p:cNvSpPr/>
            <p:nvPr/>
          </p:nvSpPr>
          <p:spPr>
            <a:xfrm>
              <a:off x="3432200" y="3766850"/>
              <a:ext cx="54750" cy="8375"/>
            </a:xfrm>
            <a:custGeom>
              <a:avLst/>
              <a:gdLst/>
              <a:ahLst/>
              <a:cxnLst/>
              <a:rect l="l" t="t" r="r" b="b"/>
              <a:pathLst>
                <a:path w="2190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974" y="334"/>
                  </a:lnTo>
                  <a:cubicBezTo>
                    <a:pt x="2190" y="334"/>
                    <a:pt x="2190" y="0"/>
                    <a:pt x="1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6" name="Google Shape;12096;p22"/>
            <p:cNvSpPr/>
            <p:nvPr/>
          </p:nvSpPr>
          <p:spPr>
            <a:xfrm>
              <a:off x="3535875" y="3680100"/>
              <a:ext cx="68050" cy="97425"/>
            </a:xfrm>
            <a:custGeom>
              <a:avLst/>
              <a:gdLst/>
              <a:ahLst/>
              <a:cxnLst/>
              <a:rect l="l" t="t" r="r" b="b"/>
              <a:pathLst>
                <a:path w="2722" h="3897" extrusionOk="0">
                  <a:moveTo>
                    <a:pt x="1356" y="855"/>
                  </a:moveTo>
                  <a:lnTo>
                    <a:pt x="1356" y="855"/>
                  </a:lnTo>
                  <a:cubicBezTo>
                    <a:pt x="1385" y="1256"/>
                    <a:pt x="1439" y="1655"/>
                    <a:pt x="1518" y="2048"/>
                  </a:cubicBezTo>
                  <a:lnTo>
                    <a:pt x="1518" y="2048"/>
                  </a:lnTo>
                  <a:cubicBezTo>
                    <a:pt x="1202" y="2104"/>
                    <a:pt x="882" y="2143"/>
                    <a:pt x="561" y="2164"/>
                  </a:cubicBezTo>
                  <a:lnTo>
                    <a:pt x="561" y="2164"/>
                  </a:lnTo>
                  <a:cubicBezTo>
                    <a:pt x="857" y="1746"/>
                    <a:pt x="1122" y="1309"/>
                    <a:pt x="1356" y="855"/>
                  </a:cubicBezTo>
                  <a:close/>
                  <a:moveTo>
                    <a:pt x="1484" y="0"/>
                  </a:moveTo>
                  <a:cubicBezTo>
                    <a:pt x="1431" y="0"/>
                    <a:pt x="1382" y="25"/>
                    <a:pt x="1356" y="84"/>
                  </a:cubicBezTo>
                  <a:cubicBezTo>
                    <a:pt x="1014" y="856"/>
                    <a:pt x="585" y="1588"/>
                    <a:pt x="77" y="2262"/>
                  </a:cubicBezTo>
                  <a:cubicBezTo>
                    <a:pt x="0" y="2365"/>
                    <a:pt x="103" y="2514"/>
                    <a:pt x="217" y="2514"/>
                  </a:cubicBezTo>
                  <a:cubicBezTo>
                    <a:pt x="218" y="2514"/>
                    <a:pt x="220" y="2514"/>
                    <a:pt x="221" y="2514"/>
                  </a:cubicBezTo>
                  <a:cubicBezTo>
                    <a:pt x="681" y="2502"/>
                    <a:pt x="1139" y="2456"/>
                    <a:pt x="1590" y="2375"/>
                  </a:cubicBezTo>
                  <a:lnTo>
                    <a:pt x="1590" y="2375"/>
                  </a:lnTo>
                  <a:cubicBezTo>
                    <a:pt x="1704" y="2854"/>
                    <a:pt x="1856" y="3325"/>
                    <a:pt x="2045" y="3783"/>
                  </a:cubicBezTo>
                  <a:cubicBezTo>
                    <a:pt x="2077" y="3861"/>
                    <a:pt x="2146" y="3896"/>
                    <a:pt x="2213" y="3896"/>
                  </a:cubicBezTo>
                  <a:cubicBezTo>
                    <a:pt x="2313" y="3896"/>
                    <a:pt x="2407" y="3820"/>
                    <a:pt x="2367" y="3695"/>
                  </a:cubicBezTo>
                  <a:lnTo>
                    <a:pt x="2144" y="2988"/>
                  </a:lnTo>
                  <a:cubicBezTo>
                    <a:pt x="2132" y="2948"/>
                    <a:pt x="2109" y="2918"/>
                    <a:pt x="2080" y="2899"/>
                  </a:cubicBezTo>
                  <a:lnTo>
                    <a:pt x="2080" y="2899"/>
                  </a:lnTo>
                  <a:cubicBezTo>
                    <a:pt x="2020" y="2705"/>
                    <a:pt x="1966" y="2508"/>
                    <a:pt x="1919" y="2310"/>
                  </a:cubicBezTo>
                  <a:lnTo>
                    <a:pt x="1919" y="2310"/>
                  </a:lnTo>
                  <a:cubicBezTo>
                    <a:pt x="2125" y="2265"/>
                    <a:pt x="2330" y="2213"/>
                    <a:pt x="2533" y="2154"/>
                  </a:cubicBezTo>
                  <a:cubicBezTo>
                    <a:pt x="2722" y="2099"/>
                    <a:pt x="2665" y="1824"/>
                    <a:pt x="2495" y="1824"/>
                  </a:cubicBezTo>
                  <a:cubicBezTo>
                    <a:pt x="2479" y="1824"/>
                    <a:pt x="2463" y="1827"/>
                    <a:pt x="2445" y="1832"/>
                  </a:cubicBezTo>
                  <a:cubicBezTo>
                    <a:pt x="2247" y="1889"/>
                    <a:pt x="2048" y="1940"/>
                    <a:pt x="1847" y="1984"/>
                  </a:cubicBezTo>
                  <a:lnTo>
                    <a:pt x="1847" y="1984"/>
                  </a:lnTo>
                  <a:cubicBezTo>
                    <a:pt x="1728" y="1387"/>
                    <a:pt x="1667" y="779"/>
                    <a:pt x="1667" y="168"/>
                  </a:cubicBezTo>
                  <a:cubicBezTo>
                    <a:pt x="1667" y="71"/>
                    <a:pt x="1572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7" name="Google Shape;12097;p22"/>
            <p:cNvSpPr/>
            <p:nvPr/>
          </p:nvSpPr>
          <p:spPr>
            <a:xfrm>
              <a:off x="3600950" y="3683525"/>
              <a:ext cx="85900" cy="97525"/>
            </a:xfrm>
            <a:custGeom>
              <a:avLst/>
              <a:gdLst/>
              <a:ahLst/>
              <a:cxnLst/>
              <a:rect l="l" t="t" r="r" b="b"/>
              <a:pathLst>
                <a:path w="3436" h="3901" extrusionOk="0">
                  <a:moveTo>
                    <a:pt x="1576" y="701"/>
                  </a:moveTo>
                  <a:cubicBezTo>
                    <a:pt x="2167" y="701"/>
                    <a:pt x="2710" y="1114"/>
                    <a:pt x="2879" y="1721"/>
                  </a:cubicBezTo>
                  <a:cubicBezTo>
                    <a:pt x="3054" y="2346"/>
                    <a:pt x="2803" y="3545"/>
                    <a:pt x="2015" y="3545"/>
                  </a:cubicBezTo>
                  <a:cubicBezTo>
                    <a:pt x="1924" y="3545"/>
                    <a:pt x="1826" y="3528"/>
                    <a:pt x="1720" y="3493"/>
                  </a:cubicBezTo>
                  <a:cubicBezTo>
                    <a:pt x="480" y="3086"/>
                    <a:pt x="340" y="1684"/>
                    <a:pt x="1027" y="824"/>
                  </a:cubicBezTo>
                  <a:lnTo>
                    <a:pt x="1027" y="824"/>
                  </a:lnTo>
                  <a:cubicBezTo>
                    <a:pt x="1030" y="823"/>
                    <a:pt x="1034" y="821"/>
                    <a:pt x="1038" y="819"/>
                  </a:cubicBezTo>
                  <a:cubicBezTo>
                    <a:pt x="1215" y="739"/>
                    <a:pt x="1398" y="701"/>
                    <a:pt x="1576" y="701"/>
                  </a:cubicBezTo>
                  <a:close/>
                  <a:moveTo>
                    <a:pt x="1597" y="0"/>
                  </a:moveTo>
                  <a:cubicBezTo>
                    <a:pt x="1573" y="0"/>
                    <a:pt x="1548" y="6"/>
                    <a:pt x="1523" y="17"/>
                  </a:cubicBezTo>
                  <a:lnTo>
                    <a:pt x="1523" y="19"/>
                  </a:lnTo>
                  <a:cubicBezTo>
                    <a:pt x="574" y="449"/>
                    <a:pt x="0" y="1510"/>
                    <a:pt x="354" y="2532"/>
                  </a:cubicBezTo>
                  <a:cubicBezTo>
                    <a:pt x="574" y="3167"/>
                    <a:pt x="1280" y="3900"/>
                    <a:pt x="2009" y="3900"/>
                  </a:cubicBezTo>
                  <a:cubicBezTo>
                    <a:pt x="2157" y="3900"/>
                    <a:pt x="2306" y="3870"/>
                    <a:pt x="2452" y="3803"/>
                  </a:cubicBezTo>
                  <a:cubicBezTo>
                    <a:pt x="3266" y="3429"/>
                    <a:pt x="3436" y="2163"/>
                    <a:pt x="3129" y="1419"/>
                  </a:cubicBezTo>
                  <a:cubicBezTo>
                    <a:pt x="2856" y="760"/>
                    <a:pt x="2237" y="375"/>
                    <a:pt x="1581" y="375"/>
                  </a:cubicBezTo>
                  <a:cubicBezTo>
                    <a:pt x="1572" y="375"/>
                    <a:pt x="1563" y="375"/>
                    <a:pt x="1554" y="375"/>
                  </a:cubicBezTo>
                  <a:lnTo>
                    <a:pt x="1554" y="375"/>
                  </a:lnTo>
                  <a:cubicBezTo>
                    <a:pt x="1598" y="350"/>
                    <a:pt x="1645" y="327"/>
                    <a:pt x="1692" y="305"/>
                  </a:cubicBezTo>
                  <a:cubicBezTo>
                    <a:pt x="1862" y="228"/>
                    <a:pt x="1756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8" name="Google Shape;12098;p22"/>
            <p:cNvSpPr/>
            <p:nvPr/>
          </p:nvSpPr>
          <p:spPr>
            <a:xfrm>
              <a:off x="3676325" y="3635125"/>
              <a:ext cx="46250" cy="46050"/>
            </a:xfrm>
            <a:custGeom>
              <a:avLst/>
              <a:gdLst/>
              <a:ahLst/>
              <a:cxnLst/>
              <a:rect l="l" t="t" r="r" b="b"/>
              <a:pathLst>
                <a:path w="1850" h="1842" extrusionOk="0">
                  <a:moveTo>
                    <a:pt x="1137" y="442"/>
                  </a:moveTo>
                  <a:cubicBezTo>
                    <a:pt x="1314" y="554"/>
                    <a:pt x="1447" y="740"/>
                    <a:pt x="1461" y="951"/>
                  </a:cubicBezTo>
                  <a:cubicBezTo>
                    <a:pt x="1479" y="1250"/>
                    <a:pt x="1229" y="1459"/>
                    <a:pt x="953" y="1502"/>
                  </a:cubicBezTo>
                  <a:cubicBezTo>
                    <a:pt x="921" y="1506"/>
                    <a:pt x="888" y="1509"/>
                    <a:pt x="856" y="1509"/>
                  </a:cubicBezTo>
                  <a:cubicBezTo>
                    <a:pt x="609" y="1509"/>
                    <a:pt x="368" y="1366"/>
                    <a:pt x="364" y="1090"/>
                  </a:cubicBezTo>
                  <a:cubicBezTo>
                    <a:pt x="360" y="813"/>
                    <a:pt x="593" y="508"/>
                    <a:pt x="878" y="508"/>
                  </a:cubicBezTo>
                  <a:cubicBezTo>
                    <a:pt x="905" y="508"/>
                    <a:pt x="932" y="511"/>
                    <a:pt x="959" y="516"/>
                  </a:cubicBezTo>
                  <a:cubicBezTo>
                    <a:pt x="972" y="519"/>
                    <a:pt x="985" y="520"/>
                    <a:pt x="997" y="520"/>
                  </a:cubicBezTo>
                  <a:cubicBezTo>
                    <a:pt x="1059" y="520"/>
                    <a:pt x="1108" y="487"/>
                    <a:pt x="1137" y="442"/>
                  </a:cubicBezTo>
                  <a:close/>
                  <a:moveTo>
                    <a:pt x="756" y="1"/>
                  </a:moveTo>
                  <a:cubicBezTo>
                    <a:pt x="695" y="1"/>
                    <a:pt x="635" y="6"/>
                    <a:pt x="575" y="17"/>
                  </a:cubicBezTo>
                  <a:cubicBezTo>
                    <a:pt x="435" y="44"/>
                    <a:pt x="428" y="194"/>
                    <a:pt x="499" y="281"/>
                  </a:cubicBezTo>
                  <a:lnTo>
                    <a:pt x="499" y="281"/>
                  </a:lnTo>
                  <a:cubicBezTo>
                    <a:pt x="239" y="429"/>
                    <a:pt x="53" y="714"/>
                    <a:pt x="32" y="1030"/>
                  </a:cubicBezTo>
                  <a:cubicBezTo>
                    <a:pt x="0" y="1511"/>
                    <a:pt x="401" y="1841"/>
                    <a:pt x="851" y="1841"/>
                  </a:cubicBezTo>
                  <a:cubicBezTo>
                    <a:pt x="881" y="1841"/>
                    <a:pt x="911" y="1840"/>
                    <a:pt x="941" y="1837"/>
                  </a:cubicBezTo>
                  <a:cubicBezTo>
                    <a:pt x="1429" y="1790"/>
                    <a:pt x="1850" y="1396"/>
                    <a:pt x="1789" y="884"/>
                  </a:cubicBezTo>
                  <a:cubicBezTo>
                    <a:pt x="1726" y="369"/>
                    <a:pt x="1252" y="1"/>
                    <a:pt x="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099" name="Google Shape;12099;p22"/>
            <p:cNvSpPr/>
            <p:nvPr/>
          </p:nvSpPr>
          <p:spPr>
            <a:xfrm>
              <a:off x="3751575" y="3677525"/>
              <a:ext cx="34650" cy="114000"/>
            </a:xfrm>
            <a:custGeom>
              <a:avLst/>
              <a:gdLst/>
              <a:ahLst/>
              <a:cxnLst/>
              <a:rect l="l" t="t" r="r" b="b"/>
              <a:pathLst>
                <a:path w="1386" h="4560" extrusionOk="0">
                  <a:moveTo>
                    <a:pt x="1107" y="0"/>
                  </a:moveTo>
                  <a:cubicBezTo>
                    <a:pt x="1056" y="0"/>
                    <a:pt x="1004" y="21"/>
                    <a:pt x="966" y="72"/>
                  </a:cubicBezTo>
                  <a:cubicBezTo>
                    <a:pt x="1" y="1392"/>
                    <a:pt x="16" y="3187"/>
                    <a:pt x="1005" y="4489"/>
                  </a:cubicBezTo>
                  <a:cubicBezTo>
                    <a:pt x="1043" y="4539"/>
                    <a:pt x="1095" y="4560"/>
                    <a:pt x="1147" y="4560"/>
                  </a:cubicBezTo>
                  <a:cubicBezTo>
                    <a:pt x="1269" y="4560"/>
                    <a:pt x="1386" y="4441"/>
                    <a:pt x="1294" y="4321"/>
                  </a:cubicBezTo>
                  <a:cubicBezTo>
                    <a:pt x="368" y="3097"/>
                    <a:pt x="350" y="1483"/>
                    <a:pt x="1256" y="242"/>
                  </a:cubicBezTo>
                  <a:cubicBezTo>
                    <a:pt x="1345" y="119"/>
                    <a:pt x="1228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0" name="Google Shape;12100;p22"/>
            <p:cNvSpPr/>
            <p:nvPr/>
          </p:nvSpPr>
          <p:spPr>
            <a:xfrm>
              <a:off x="3804750" y="3709950"/>
              <a:ext cx="50775" cy="77075"/>
            </a:xfrm>
            <a:custGeom>
              <a:avLst/>
              <a:gdLst/>
              <a:ahLst/>
              <a:cxnLst/>
              <a:rect l="l" t="t" r="r" b="b"/>
              <a:pathLst>
                <a:path w="2031" h="3083" extrusionOk="0">
                  <a:moveTo>
                    <a:pt x="1713" y="0"/>
                  </a:moveTo>
                  <a:lnTo>
                    <a:pt x="1713" y="2"/>
                  </a:lnTo>
                  <a:cubicBezTo>
                    <a:pt x="1676" y="1"/>
                    <a:pt x="1638" y="1"/>
                    <a:pt x="1600" y="1"/>
                  </a:cubicBezTo>
                  <a:cubicBezTo>
                    <a:pt x="940" y="1"/>
                    <a:pt x="87" y="139"/>
                    <a:pt x="23" y="949"/>
                  </a:cubicBezTo>
                  <a:cubicBezTo>
                    <a:pt x="0" y="1225"/>
                    <a:pt x="115" y="1456"/>
                    <a:pt x="342" y="1605"/>
                  </a:cubicBezTo>
                  <a:cubicBezTo>
                    <a:pt x="549" y="1742"/>
                    <a:pt x="810" y="1771"/>
                    <a:pt x="1025" y="1896"/>
                  </a:cubicBezTo>
                  <a:cubicBezTo>
                    <a:pt x="1291" y="2049"/>
                    <a:pt x="1487" y="2268"/>
                    <a:pt x="1637" y="2525"/>
                  </a:cubicBezTo>
                  <a:lnTo>
                    <a:pt x="1637" y="2525"/>
                  </a:lnTo>
                  <a:cubicBezTo>
                    <a:pt x="1413" y="2676"/>
                    <a:pt x="1168" y="2751"/>
                    <a:pt x="908" y="2751"/>
                  </a:cubicBezTo>
                  <a:cubicBezTo>
                    <a:pt x="808" y="2751"/>
                    <a:pt x="705" y="2739"/>
                    <a:pt x="600" y="2717"/>
                  </a:cubicBezTo>
                  <a:cubicBezTo>
                    <a:pt x="586" y="2714"/>
                    <a:pt x="573" y="2713"/>
                    <a:pt x="560" y="2713"/>
                  </a:cubicBezTo>
                  <a:cubicBezTo>
                    <a:pt x="380" y="2713"/>
                    <a:pt x="315" y="2998"/>
                    <a:pt x="511" y="3039"/>
                  </a:cubicBezTo>
                  <a:cubicBezTo>
                    <a:pt x="647" y="3068"/>
                    <a:pt x="779" y="3083"/>
                    <a:pt x="906" y="3083"/>
                  </a:cubicBezTo>
                  <a:cubicBezTo>
                    <a:pt x="1293" y="3083"/>
                    <a:pt x="1645" y="2950"/>
                    <a:pt x="1971" y="2690"/>
                  </a:cubicBezTo>
                  <a:cubicBezTo>
                    <a:pt x="2031" y="2641"/>
                    <a:pt x="2028" y="2548"/>
                    <a:pt x="1997" y="2487"/>
                  </a:cubicBezTo>
                  <a:cubicBezTo>
                    <a:pt x="1788" y="2070"/>
                    <a:pt x="1475" y="1735"/>
                    <a:pt x="1051" y="1533"/>
                  </a:cubicBezTo>
                  <a:cubicBezTo>
                    <a:pt x="992" y="1504"/>
                    <a:pt x="919" y="1492"/>
                    <a:pt x="862" y="1457"/>
                  </a:cubicBezTo>
                  <a:cubicBezTo>
                    <a:pt x="684" y="1439"/>
                    <a:pt x="575" y="1331"/>
                    <a:pt x="539" y="1132"/>
                  </a:cubicBezTo>
                  <a:cubicBezTo>
                    <a:pt x="351" y="996"/>
                    <a:pt x="324" y="859"/>
                    <a:pt x="461" y="722"/>
                  </a:cubicBezTo>
                  <a:cubicBezTo>
                    <a:pt x="586" y="378"/>
                    <a:pt x="1057" y="331"/>
                    <a:pt x="1435" y="331"/>
                  </a:cubicBezTo>
                  <a:cubicBezTo>
                    <a:pt x="1538" y="331"/>
                    <a:pt x="1633" y="334"/>
                    <a:pt x="1713" y="336"/>
                  </a:cubicBezTo>
                  <a:cubicBezTo>
                    <a:pt x="1715" y="336"/>
                    <a:pt x="1716" y="336"/>
                    <a:pt x="1718" y="336"/>
                  </a:cubicBezTo>
                  <a:cubicBezTo>
                    <a:pt x="1930" y="336"/>
                    <a:pt x="1928" y="6"/>
                    <a:pt x="1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1" name="Google Shape;12101;p22"/>
            <p:cNvSpPr/>
            <p:nvPr/>
          </p:nvSpPr>
          <p:spPr>
            <a:xfrm>
              <a:off x="3861775" y="3681700"/>
              <a:ext cx="35750" cy="29925"/>
            </a:xfrm>
            <a:custGeom>
              <a:avLst/>
              <a:gdLst/>
              <a:ahLst/>
              <a:cxnLst/>
              <a:rect l="l" t="t" r="r" b="b"/>
              <a:pathLst>
                <a:path w="1430" h="1197" extrusionOk="0">
                  <a:moveTo>
                    <a:pt x="993" y="0"/>
                  </a:moveTo>
                  <a:cubicBezTo>
                    <a:pt x="938" y="0"/>
                    <a:pt x="885" y="26"/>
                    <a:pt x="857" y="82"/>
                  </a:cubicBezTo>
                  <a:cubicBezTo>
                    <a:pt x="717" y="363"/>
                    <a:pt x="491" y="564"/>
                    <a:pt x="189" y="656"/>
                  </a:cubicBezTo>
                  <a:cubicBezTo>
                    <a:pt x="1" y="713"/>
                    <a:pt x="58" y="987"/>
                    <a:pt x="226" y="987"/>
                  </a:cubicBezTo>
                  <a:cubicBezTo>
                    <a:pt x="242" y="987"/>
                    <a:pt x="259" y="985"/>
                    <a:pt x="277" y="979"/>
                  </a:cubicBezTo>
                  <a:cubicBezTo>
                    <a:pt x="561" y="892"/>
                    <a:pt x="806" y="729"/>
                    <a:pt x="985" y="503"/>
                  </a:cubicBezTo>
                  <a:lnTo>
                    <a:pt x="985" y="503"/>
                  </a:lnTo>
                  <a:cubicBezTo>
                    <a:pt x="1052" y="672"/>
                    <a:pt x="1089" y="852"/>
                    <a:pt x="1092" y="1034"/>
                  </a:cubicBezTo>
                  <a:cubicBezTo>
                    <a:pt x="1095" y="1142"/>
                    <a:pt x="1180" y="1196"/>
                    <a:pt x="1264" y="1196"/>
                  </a:cubicBezTo>
                  <a:cubicBezTo>
                    <a:pt x="1348" y="1196"/>
                    <a:pt x="1430" y="1142"/>
                    <a:pt x="1428" y="1034"/>
                  </a:cubicBezTo>
                  <a:cubicBezTo>
                    <a:pt x="1421" y="697"/>
                    <a:pt x="1324" y="368"/>
                    <a:pt x="1145" y="82"/>
                  </a:cubicBezTo>
                  <a:cubicBezTo>
                    <a:pt x="1113" y="30"/>
                    <a:pt x="1052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2" name="Google Shape;12102;p22"/>
            <p:cNvSpPr/>
            <p:nvPr/>
          </p:nvSpPr>
          <p:spPr>
            <a:xfrm>
              <a:off x="3911300" y="3668575"/>
              <a:ext cx="59325" cy="129925"/>
            </a:xfrm>
            <a:custGeom>
              <a:avLst/>
              <a:gdLst/>
              <a:ahLst/>
              <a:cxnLst/>
              <a:rect l="l" t="t" r="r" b="b"/>
              <a:pathLst>
                <a:path w="2373" h="5197" extrusionOk="0">
                  <a:moveTo>
                    <a:pt x="233" y="0"/>
                  </a:moveTo>
                  <a:cubicBezTo>
                    <a:pt x="116" y="0"/>
                    <a:pt x="0" y="120"/>
                    <a:pt x="81" y="247"/>
                  </a:cubicBezTo>
                  <a:cubicBezTo>
                    <a:pt x="943" y="1616"/>
                    <a:pt x="2018" y="3626"/>
                    <a:pt x="426" y="4920"/>
                  </a:cubicBezTo>
                  <a:cubicBezTo>
                    <a:pt x="295" y="5027"/>
                    <a:pt x="415" y="5197"/>
                    <a:pt x="553" y="5197"/>
                  </a:cubicBezTo>
                  <a:cubicBezTo>
                    <a:pt x="590" y="5197"/>
                    <a:pt x="628" y="5185"/>
                    <a:pt x="662" y="5156"/>
                  </a:cubicBezTo>
                  <a:cubicBezTo>
                    <a:pt x="2372" y="3768"/>
                    <a:pt x="1311" y="1571"/>
                    <a:pt x="369" y="78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3" name="Google Shape;12103;p22"/>
            <p:cNvSpPr/>
            <p:nvPr/>
          </p:nvSpPr>
          <p:spPr>
            <a:xfrm>
              <a:off x="3987650" y="3700550"/>
              <a:ext cx="78875" cy="94325"/>
            </a:xfrm>
            <a:custGeom>
              <a:avLst/>
              <a:gdLst/>
              <a:ahLst/>
              <a:cxnLst/>
              <a:rect l="l" t="t" r="r" b="b"/>
              <a:pathLst>
                <a:path w="3155" h="3773" extrusionOk="0">
                  <a:moveTo>
                    <a:pt x="1474" y="311"/>
                  </a:moveTo>
                  <a:cubicBezTo>
                    <a:pt x="1527" y="311"/>
                    <a:pt x="1579" y="319"/>
                    <a:pt x="1631" y="336"/>
                  </a:cubicBezTo>
                  <a:lnTo>
                    <a:pt x="1631" y="336"/>
                  </a:lnTo>
                  <a:cubicBezTo>
                    <a:pt x="1417" y="344"/>
                    <a:pt x="1200" y="415"/>
                    <a:pt x="999" y="567"/>
                  </a:cubicBezTo>
                  <a:cubicBezTo>
                    <a:pt x="860" y="673"/>
                    <a:pt x="948" y="889"/>
                    <a:pt x="1079" y="889"/>
                  </a:cubicBezTo>
                  <a:cubicBezTo>
                    <a:pt x="1107" y="889"/>
                    <a:pt x="1137" y="879"/>
                    <a:pt x="1167" y="855"/>
                  </a:cubicBezTo>
                  <a:cubicBezTo>
                    <a:pt x="1330" y="732"/>
                    <a:pt x="1508" y="678"/>
                    <a:pt x="1685" y="678"/>
                  </a:cubicBezTo>
                  <a:cubicBezTo>
                    <a:pt x="2111" y="678"/>
                    <a:pt x="2523" y="997"/>
                    <a:pt x="2659" y="1437"/>
                  </a:cubicBezTo>
                  <a:cubicBezTo>
                    <a:pt x="2772" y="1797"/>
                    <a:pt x="2717" y="2184"/>
                    <a:pt x="2606" y="2536"/>
                  </a:cubicBezTo>
                  <a:cubicBezTo>
                    <a:pt x="2459" y="3003"/>
                    <a:pt x="2406" y="3186"/>
                    <a:pt x="1928" y="3267"/>
                  </a:cubicBezTo>
                  <a:cubicBezTo>
                    <a:pt x="1833" y="3316"/>
                    <a:pt x="1743" y="3341"/>
                    <a:pt x="1659" y="3341"/>
                  </a:cubicBezTo>
                  <a:cubicBezTo>
                    <a:pt x="1517" y="3341"/>
                    <a:pt x="1390" y="3271"/>
                    <a:pt x="1280" y="3130"/>
                  </a:cubicBezTo>
                  <a:cubicBezTo>
                    <a:pt x="1146" y="3011"/>
                    <a:pt x="1025" y="2877"/>
                    <a:pt x="925" y="2727"/>
                  </a:cubicBezTo>
                  <a:cubicBezTo>
                    <a:pt x="755" y="2477"/>
                    <a:pt x="642" y="2193"/>
                    <a:pt x="594" y="1894"/>
                  </a:cubicBezTo>
                  <a:cubicBezTo>
                    <a:pt x="545" y="1603"/>
                    <a:pt x="545" y="1308"/>
                    <a:pt x="641" y="1025"/>
                  </a:cubicBezTo>
                  <a:cubicBezTo>
                    <a:pt x="757" y="685"/>
                    <a:pt x="1116" y="311"/>
                    <a:pt x="1474" y="311"/>
                  </a:cubicBezTo>
                  <a:close/>
                  <a:moveTo>
                    <a:pt x="1484" y="0"/>
                  </a:moveTo>
                  <a:cubicBezTo>
                    <a:pt x="993" y="0"/>
                    <a:pt x="489" y="400"/>
                    <a:pt x="319" y="935"/>
                  </a:cubicBezTo>
                  <a:cubicBezTo>
                    <a:pt x="0" y="1935"/>
                    <a:pt x="555" y="3401"/>
                    <a:pt x="1626" y="3729"/>
                  </a:cubicBezTo>
                  <a:cubicBezTo>
                    <a:pt x="1721" y="3758"/>
                    <a:pt x="1811" y="3772"/>
                    <a:pt x="1896" y="3772"/>
                  </a:cubicBezTo>
                  <a:cubicBezTo>
                    <a:pt x="2792" y="3772"/>
                    <a:pt x="3155" y="2263"/>
                    <a:pt x="3027" y="1540"/>
                  </a:cubicBezTo>
                  <a:cubicBezTo>
                    <a:pt x="2949" y="1100"/>
                    <a:pt x="2654" y="712"/>
                    <a:pt x="2279" y="502"/>
                  </a:cubicBezTo>
                  <a:lnTo>
                    <a:pt x="2279" y="502"/>
                  </a:lnTo>
                  <a:cubicBezTo>
                    <a:pt x="2275" y="485"/>
                    <a:pt x="2267" y="468"/>
                    <a:pt x="2256" y="451"/>
                  </a:cubicBezTo>
                  <a:cubicBezTo>
                    <a:pt x="2047" y="133"/>
                    <a:pt x="1768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4" name="Google Shape;12104;p22"/>
            <p:cNvSpPr/>
            <p:nvPr/>
          </p:nvSpPr>
          <p:spPr>
            <a:xfrm>
              <a:off x="4103200" y="3690450"/>
              <a:ext cx="20800" cy="73100"/>
            </a:xfrm>
            <a:custGeom>
              <a:avLst/>
              <a:gdLst/>
              <a:ahLst/>
              <a:cxnLst/>
              <a:rect l="l" t="t" r="r" b="b"/>
              <a:pathLst>
                <a:path w="832" h="2924" extrusionOk="0">
                  <a:moveTo>
                    <a:pt x="206" y="0"/>
                  </a:moveTo>
                  <a:cubicBezTo>
                    <a:pt x="109" y="0"/>
                    <a:pt x="1" y="83"/>
                    <a:pt x="23" y="210"/>
                  </a:cubicBezTo>
                  <a:lnTo>
                    <a:pt x="23" y="211"/>
                  </a:lnTo>
                  <a:cubicBezTo>
                    <a:pt x="179" y="1075"/>
                    <a:pt x="333" y="1940"/>
                    <a:pt x="487" y="2803"/>
                  </a:cubicBezTo>
                  <a:cubicBezTo>
                    <a:pt x="502" y="2887"/>
                    <a:pt x="562" y="2923"/>
                    <a:pt x="627" y="2923"/>
                  </a:cubicBezTo>
                  <a:cubicBezTo>
                    <a:pt x="724" y="2923"/>
                    <a:pt x="832" y="2841"/>
                    <a:pt x="809" y="2713"/>
                  </a:cubicBezTo>
                  <a:cubicBezTo>
                    <a:pt x="655" y="1850"/>
                    <a:pt x="500" y="986"/>
                    <a:pt x="346" y="121"/>
                  </a:cubicBezTo>
                  <a:cubicBezTo>
                    <a:pt x="331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5" name="Google Shape;12105;p22"/>
            <p:cNvSpPr/>
            <p:nvPr/>
          </p:nvSpPr>
          <p:spPr>
            <a:xfrm>
              <a:off x="4083325" y="3716575"/>
              <a:ext cx="60625" cy="18050"/>
            </a:xfrm>
            <a:custGeom>
              <a:avLst/>
              <a:gdLst/>
              <a:ahLst/>
              <a:cxnLst/>
              <a:rect l="l" t="t" r="r" b="b"/>
              <a:pathLst>
                <a:path w="2425" h="722" extrusionOk="0">
                  <a:moveTo>
                    <a:pt x="2159" y="1"/>
                  </a:moveTo>
                  <a:cubicBezTo>
                    <a:pt x="2136" y="1"/>
                    <a:pt x="2111" y="6"/>
                    <a:pt x="2086" y="18"/>
                  </a:cubicBezTo>
                  <a:cubicBezTo>
                    <a:pt x="1552" y="261"/>
                    <a:pt x="973" y="387"/>
                    <a:pt x="388" y="387"/>
                  </a:cubicBezTo>
                  <a:cubicBezTo>
                    <a:pt x="331" y="387"/>
                    <a:pt x="273" y="386"/>
                    <a:pt x="215" y="384"/>
                  </a:cubicBezTo>
                  <a:cubicBezTo>
                    <a:pt x="213" y="384"/>
                    <a:pt x="211" y="384"/>
                    <a:pt x="208" y="384"/>
                  </a:cubicBezTo>
                  <a:cubicBezTo>
                    <a:pt x="0" y="384"/>
                    <a:pt x="3" y="712"/>
                    <a:pt x="215" y="719"/>
                  </a:cubicBezTo>
                  <a:cubicBezTo>
                    <a:pt x="268" y="721"/>
                    <a:pt x="320" y="722"/>
                    <a:pt x="372" y="722"/>
                  </a:cubicBezTo>
                  <a:cubicBezTo>
                    <a:pt x="1021" y="722"/>
                    <a:pt x="1663" y="581"/>
                    <a:pt x="2253" y="307"/>
                  </a:cubicBezTo>
                  <a:cubicBezTo>
                    <a:pt x="2425" y="229"/>
                    <a:pt x="2318" y="1"/>
                    <a:pt x="2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6" name="Google Shape;12106;p22"/>
            <p:cNvSpPr/>
            <p:nvPr/>
          </p:nvSpPr>
          <p:spPr>
            <a:xfrm>
              <a:off x="4170300" y="3698525"/>
              <a:ext cx="75100" cy="71350"/>
            </a:xfrm>
            <a:custGeom>
              <a:avLst/>
              <a:gdLst/>
              <a:ahLst/>
              <a:cxnLst/>
              <a:rect l="l" t="t" r="r" b="b"/>
              <a:pathLst>
                <a:path w="3004" h="2854" extrusionOk="0">
                  <a:moveTo>
                    <a:pt x="1450" y="607"/>
                  </a:moveTo>
                  <a:cubicBezTo>
                    <a:pt x="1616" y="607"/>
                    <a:pt x="1779" y="636"/>
                    <a:pt x="1928" y="696"/>
                  </a:cubicBezTo>
                  <a:lnTo>
                    <a:pt x="1928" y="696"/>
                  </a:lnTo>
                  <a:cubicBezTo>
                    <a:pt x="1953" y="773"/>
                    <a:pt x="2017" y="806"/>
                    <a:pt x="2081" y="806"/>
                  </a:cubicBezTo>
                  <a:cubicBezTo>
                    <a:pt x="2096" y="806"/>
                    <a:pt x="2112" y="804"/>
                    <a:pt x="2127" y="801"/>
                  </a:cubicBezTo>
                  <a:lnTo>
                    <a:pt x="2127" y="801"/>
                  </a:lnTo>
                  <a:cubicBezTo>
                    <a:pt x="2326" y="934"/>
                    <a:pt x="2481" y="1136"/>
                    <a:pt x="2548" y="1409"/>
                  </a:cubicBezTo>
                  <a:cubicBezTo>
                    <a:pt x="2685" y="1955"/>
                    <a:pt x="2266" y="2515"/>
                    <a:pt x="1739" y="2515"/>
                  </a:cubicBezTo>
                  <a:cubicBezTo>
                    <a:pt x="1635" y="2515"/>
                    <a:pt x="1528" y="2494"/>
                    <a:pt x="1419" y="2446"/>
                  </a:cubicBezTo>
                  <a:cubicBezTo>
                    <a:pt x="875" y="2207"/>
                    <a:pt x="545" y="1383"/>
                    <a:pt x="719" y="828"/>
                  </a:cubicBezTo>
                  <a:cubicBezTo>
                    <a:pt x="727" y="804"/>
                    <a:pt x="736" y="780"/>
                    <a:pt x="747" y="757"/>
                  </a:cubicBezTo>
                  <a:lnTo>
                    <a:pt x="747" y="757"/>
                  </a:lnTo>
                  <a:cubicBezTo>
                    <a:pt x="755" y="758"/>
                    <a:pt x="763" y="759"/>
                    <a:pt x="772" y="759"/>
                  </a:cubicBezTo>
                  <a:cubicBezTo>
                    <a:pt x="796" y="759"/>
                    <a:pt x="821" y="753"/>
                    <a:pt x="847" y="741"/>
                  </a:cubicBezTo>
                  <a:cubicBezTo>
                    <a:pt x="1037" y="652"/>
                    <a:pt x="1246" y="607"/>
                    <a:pt x="1450" y="607"/>
                  </a:cubicBezTo>
                  <a:close/>
                  <a:moveTo>
                    <a:pt x="1384" y="0"/>
                  </a:moveTo>
                  <a:cubicBezTo>
                    <a:pt x="1094" y="0"/>
                    <a:pt x="797" y="116"/>
                    <a:pt x="605" y="344"/>
                  </a:cubicBezTo>
                  <a:cubicBezTo>
                    <a:pt x="1" y="1063"/>
                    <a:pt x="484" y="2413"/>
                    <a:pt x="1296" y="2762"/>
                  </a:cubicBezTo>
                  <a:cubicBezTo>
                    <a:pt x="1441" y="2825"/>
                    <a:pt x="1587" y="2853"/>
                    <a:pt x="1728" y="2853"/>
                  </a:cubicBezTo>
                  <a:cubicBezTo>
                    <a:pt x="2416" y="2853"/>
                    <a:pt x="3004" y="2179"/>
                    <a:pt x="2898" y="1460"/>
                  </a:cubicBezTo>
                  <a:cubicBezTo>
                    <a:pt x="2827" y="978"/>
                    <a:pt x="2553" y="642"/>
                    <a:pt x="2193" y="455"/>
                  </a:cubicBezTo>
                  <a:lnTo>
                    <a:pt x="2193" y="455"/>
                  </a:lnTo>
                  <a:cubicBezTo>
                    <a:pt x="2038" y="150"/>
                    <a:pt x="1715" y="0"/>
                    <a:pt x="1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7" name="Google Shape;12107;p22"/>
            <p:cNvSpPr/>
            <p:nvPr/>
          </p:nvSpPr>
          <p:spPr>
            <a:xfrm>
              <a:off x="4175275" y="3710050"/>
              <a:ext cx="13400" cy="148050"/>
            </a:xfrm>
            <a:custGeom>
              <a:avLst/>
              <a:gdLst/>
              <a:ahLst/>
              <a:cxnLst/>
              <a:rect l="l" t="t" r="r" b="b"/>
              <a:pathLst>
                <a:path w="536" h="5922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157" y="2024"/>
                    <a:pt x="200" y="3892"/>
                    <a:pt x="136" y="5759"/>
                  </a:cubicBezTo>
                  <a:cubicBezTo>
                    <a:pt x="133" y="5867"/>
                    <a:pt x="215" y="5921"/>
                    <a:pt x="298" y="5921"/>
                  </a:cubicBezTo>
                  <a:cubicBezTo>
                    <a:pt x="382" y="5921"/>
                    <a:pt x="468" y="5867"/>
                    <a:pt x="471" y="5759"/>
                  </a:cubicBezTo>
                  <a:cubicBezTo>
                    <a:pt x="536" y="3892"/>
                    <a:pt x="493" y="2024"/>
                    <a:pt x="345" y="161"/>
                  </a:cubicBezTo>
                  <a:cubicBezTo>
                    <a:pt x="336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8" name="Google Shape;12108;p22"/>
            <p:cNvSpPr/>
            <p:nvPr/>
          </p:nvSpPr>
          <p:spPr>
            <a:xfrm>
              <a:off x="4288750" y="3665000"/>
              <a:ext cx="30175" cy="112125"/>
            </a:xfrm>
            <a:custGeom>
              <a:avLst/>
              <a:gdLst/>
              <a:ahLst/>
              <a:cxnLst/>
              <a:rect l="l" t="t" r="r" b="b"/>
              <a:pathLst>
                <a:path w="1207" h="4485" extrusionOk="0">
                  <a:moveTo>
                    <a:pt x="619" y="0"/>
                  </a:moveTo>
                  <a:cubicBezTo>
                    <a:pt x="593" y="0"/>
                    <a:pt x="566" y="7"/>
                    <a:pt x="542" y="23"/>
                  </a:cubicBezTo>
                  <a:cubicBezTo>
                    <a:pt x="4" y="384"/>
                    <a:pt x="19" y="1571"/>
                    <a:pt x="11" y="2172"/>
                  </a:cubicBezTo>
                  <a:cubicBezTo>
                    <a:pt x="1" y="3031"/>
                    <a:pt x="248" y="3818"/>
                    <a:pt x="853" y="4434"/>
                  </a:cubicBezTo>
                  <a:cubicBezTo>
                    <a:pt x="888" y="4470"/>
                    <a:pt x="927" y="4484"/>
                    <a:pt x="965" y="4484"/>
                  </a:cubicBezTo>
                  <a:cubicBezTo>
                    <a:pt x="1092" y="4484"/>
                    <a:pt x="1206" y="4317"/>
                    <a:pt x="1090" y="4198"/>
                  </a:cubicBezTo>
                  <a:cubicBezTo>
                    <a:pt x="542" y="3641"/>
                    <a:pt x="349" y="2941"/>
                    <a:pt x="347" y="2172"/>
                  </a:cubicBezTo>
                  <a:cubicBezTo>
                    <a:pt x="347" y="1794"/>
                    <a:pt x="411" y="1417"/>
                    <a:pt x="478" y="1048"/>
                  </a:cubicBezTo>
                  <a:lnTo>
                    <a:pt x="535" y="757"/>
                  </a:lnTo>
                  <a:cubicBezTo>
                    <a:pt x="592" y="664"/>
                    <a:pt x="614" y="578"/>
                    <a:pt x="602" y="497"/>
                  </a:cubicBezTo>
                  <a:lnTo>
                    <a:pt x="602" y="497"/>
                  </a:lnTo>
                  <a:cubicBezTo>
                    <a:pt x="607" y="497"/>
                    <a:pt x="612" y="496"/>
                    <a:pt x="617" y="496"/>
                  </a:cubicBezTo>
                  <a:lnTo>
                    <a:pt x="681" y="488"/>
                  </a:lnTo>
                  <a:cubicBezTo>
                    <a:pt x="780" y="479"/>
                    <a:pt x="837" y="419"/>
                    <a:pt x="849" y="322"/>
                  </a:cubicBezTo>
                  <a:cubicBezTo>
                    <a:pt x="866" y="181"/>
                    <a:pt x="849" y="139"/>
                    <a:pt x="745" y="49"/>
                  </a:cubicBezTo>
                  <a:cubicBezTo>
                    <a:pt x="712" y="20"/>
                    <a:pt x="665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09" name="Google Shape;12109;p22"/>
            <p:cNvSpPr/>
            <p:nvPr/>
          </p:nvSpPr>
          <p:spPr>
            <a:xfrm>
              <a:off x="4337350" y="3719250"/>
              <a:ext cx="43125" cy="12625"/>
            </a:xfrm>
            <a:custGeom>
              <a:avLst/>
              <a:gdLst/>
              <a:ahLst/>
              <a:cxnLst/>
              <a:rect l="l" t="t" r="r" b="b"/>
              <a:pathLst>
                <a:path w="1725" h="505" extrusionOk="0">
                  <a:moveTo>
                    <a:pt x="1536" y="0"/>
                  </a:moveTo>
                  <a:cubicBezTo>
                    <a:pt x="1528" y="0"/>
                    <a:pt x="1520" y="1"/>
                    <a:pt x="1512" y="2"/>
                  </a:cubicBezTo>
                  <a:lnTo>
                    <a:pt x="214" y="167"/>
                  </a:lnTo>
                  <a:cubicBezTo>
                    <a:pt x="11" y="193"/>
                    <a:pt x="1" y="504"/>
                    <a:pt x="190" y="504"/>
                  </a:cubicBezTo>
                  <a:cubicBezTo>
                    <a:pt x="197" y="504"/>
                    <a:pt x="205" y="504"/>
                    <a:pt x="214" y="502"/>
                  </a:cubicBezTo>
                  <a:lnTo>
                    <a:pt x="1512" y="338"/>
                  </a:lnTo>
                  <a:cubicBezTo>
                    <a:pt x="1714" y="311"/>
                    <a:pt x="1725" y="0"/>
                    <a:pt x="1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0" name="Google Shape;12110;p22"/>
            <p:cNvSpPr/>
            <p:nvPr/>
          </p:nvSpPr>
          <p:spPr>
            <a:xfrm>
              <a:off x="4393425" y="3678800"/>
              <a:ext cx="72150" cy="92050"/>
            </a:xfrm>
            <a:custGeom>
              <a:avLst/>
              <a:gdLst/>
              <a:ahLst/>
              <a:cxnLst/>
              <a:rect l="l" t="t" r="r" b="b"/>
              <a:pathLst>
                <a:path w="2886" h="3682" extrusionOk="0">
                  <a:moveTo>
                    <a:pt x="768" y="1"/>
                  </a:moveTo>
                  <a:cubicBezTo>
                    <a:pt x="430" y="1"/>
                    <a:pt x="115" y="180"/>
                    <a:pt x="27" y="590"/>
                  </a:cubicBezTo>
                  <a:cubicBezTo>
                    <a:pt x="0" y="716"/>
                    <a:pt x="106" y="799"/>
                    <a:pt x="205" y="799"/>
                  </a:cubicBezTo>
                  <a:cubicBezTo>
                    <a:pt x="270" y="799"/>
                    <a:pt x="332" y="763"/>
                    <a:pt x="350" y="679"/>
                  </a:cubicBezTo>
                  <a:cubicBezTo>
                    <a:pt x="404" y="428"/>
                    <a:pt x="568" y="329"/>
                    <a:pt x="754" y="329"/>
                  </a:cubicBezTo>
                  <a:cubicBezTo>
                    <a:pt x="1019" y="329"/>
                    <a:pt x="1327" y="529"/>
                    <a:pt x="1418" y="772"/>
                  </a:cubicBezTo>
                  <a:cubicBezTo>
                    <a:pt x="1557" y="1144"/>
                    <a:pt x="1398" y="1616"/>
                    <a:pt x="1235" y="1948"/>
                  </a:cubicBezTo>
                  <a:cubicBezTo>
                    <a:pt x="1041" y="2340"/>
                    <a:pt x="481" y="2744"/>
                    <a:pt x="456" y="3207"/>
                  </a:cubicBezTo>
                  <a:cubicBezTo>
                    <a:pt x="435" y="3564"/>
                    <a:pt x="701" y="3682"/>
                    <a:pt x="1059" y="3682"/>
                  </a:cubicBezTo>
                  <a:cubicBezTo>
                    <a:pt x="1646" y="3682"/>
                    <a:pt x="2481" y="3367"/>
                    <a:pt x="2709" y="3277"/>
                  </a:cubicBezTo>
                  <a:cubicBezTo>
                    <a:pt x="2885" y="3207"/>
                    <a:pt x="2836" y="2942"/>
                    <a:pt x="2681" y="2942"/>
                  </a:cubicBezTo>
                  <a:cubicBezTo>
                    <a:pt x="2662" y="2942"/>
                    <a:pt x="2642" y="2946"/>
                    <a:pt x="2620" y="2955"/>
                  </a:cubicBezTo>
                  <a:cubicBezTo>
                    <a:pt x="2277" y="3090"/>
                    <a:pt x="1742" y="3326"/>
                    <a:pt x="1333" y="3326"/>
                  </a:cubicBezTo>
                  <a:cubicBezTo>
                    <a:pt x="1280" y="3326"/>
                    <a:pt x="1229" y="3322"/>
                    <a:pt x="1182" y="3313"/>
                  </a:cubicBezTo>
                  <a:cubicBezTo>
                    <a:pt x="1124" y="3331"/>
                    <a:pt x="1075" y="3340"/>
                    <a:pt x="1035" y="3340"/>
                  </a:cubicBezTo>
                  <a:cubicBezTo>
                    <a:pt x="872" y="3340"/>
                    <a:pt x="855" y="3192"/>
                    <a:pt x="983" y="2897"/>
                  </a:cubicBezTo>
                  <a:lnTo>
                    <a:pt x="1115" y="2744"/>
                  </a:lnTo>
                  <a:cubicBezTo>
                    <a:pt x="1189" y="2618"/>
                    <a:pt x="1298" y="2506"/>
                    <a:pt x="1375" y="2381"/>
                  </a:cubicBezTo>
                  <a:cubicBezTo>
                    <a:pt x="1696" y="1872"/>
                    <a:pt x="1943" y="1195"/>
                    <a:pt x="1708" y="604"/>
                  </a:cubicBezTo>
                  <a:cubicBezTo>
                    <a:pt x="1558" y="227"/>
                    <a:pt x="114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1" name="Google Shape;12111;p22"/>
            <p:cNvSpPr/>
            <p:nvPr/>
          </p:nvSpPr>
          <p:spPr>
            <a:xfrm>
              <a:off x="4467250" y="3663150"/>
              <a:ext cx="68825" cy="140325"/>
            </a:xfrm>
            <a:custGeom>
              <a:avLst/>
              <a:gdLst/>
              <a:ahLst/>
              <a:cxnLst/>
              <a:rect l="l" t="t" r="r" b="b"/>
              <a:pathLst>
                <a:path w="2753" h="5613" extrusionOk="0">
                  <a:moveTo>
                    <a:pt x="211" y="0"/>
                  </a:moveTo>
                  <a:cubicBezTo>
                    <a:pt x="52" y="0"/>
                    <a:pt x="0" y="268"/>
                    <a:pt x="181" y="335"/>
                  </a:cubicBezTo>
                  <a:cubicBezTo>
                    <a:pt x="2459" y="1180"/>
                    <a:pt x="1624" y="3872"/>
                    <a:pt x="630" y="5369"/>
                  </a:cubicBezTo>
                  <a:cubicBezTo>
                    <a:pt x="547" y="5493"/>
                    <a:pt x="663" y="5613"/>
                    <a:pt x="781" y="5613"/>
                  </a:cubicBezTo>
                  <a:cubicBezTo>
                    <a:pt x="832" y="5613"/>
                    <a:pt x="884" y="5590"/>
                    <a:pt x="919" y="5536"/>
                  </a:cubicBezTo>
                  <a:cubicBezTo>
                    <a:pt x="2056" y="3826"/>
                    <a:pt x="2753" y="934"/>
                    <a:pt x="270" y="11"/>
                  </a:cubicBezTo>
                  <a:cubicBezTo>
                    <a:pt x="249" y="4"/>
                    <a:pt x="22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2" name="Google Shape;12112;p22"/>
            <p:cNvSpPr/>
            <p:nvPr/>
          </p:nvSpPr>
          <p:spPr>
            <a:xfrm>
              <a:off x="4550100" y="3656675"/>
              <a:ext cx="40200" cy="135500"/>
            </a:xfrm>
            <a:custGeom>
              <a:avLst/>
              <a:gdLst/>
              <a:ahLst/>
              <a:cxnLst/>
              <a:rect l="l" t="t" r="r" b="b"/>
              <a:pathLst>
                <a:path w="1608" h="5420" extrusionOk="0">
                  <a:moveTo>
                    <a:pt x="984" y="1"/>
                  </a:moveTo>
                  <a:cubicBezTo>
                    <a:pt x="934" y="1"/>
                    <a:pt x="885" y="25"/>
                    <a:pt x="855" y="86"/>
                  </a:cubicBezTo>
                  <a:cubicBezTo>
                    <a:pt x="0" y="1802"/>
                    <a:pt x="132" y="3771"/>
                    <a:pt x="1233" y="5345"/>
                  </a:cubicBezTo>
                  <a:cubicBezTo>
                    <a:pt x="1270" y="5398"/>
                    <a:pt x="1321" y="5420"/>
                    <a:pt x="1373" y="5420"/>
                  </a:cubicBezTo>
                  <a:cubicBezTo>
                    <a:pt x="1492" y="5420"/>
                    <a:pt x="1608" y="5301"/>
                    <a:pt x="1521" y="5178"/>
                  </a:cubicBezTo>
                  <a:cubicBezTo>
                    <a:pt x="490" y="3703"/>
                    <a:pt x="339" y="1871"/>
                    <a:pt x="1144" y="255"/>
                  </a:cubicBezTo>
                  <a:cubicBezTo>
                    <a:pt x="1210" y="123"/>
                    <a:pt x="1094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3" name="Google Shape;12113;p22"/>
            <p:cNvSpPr/>
            <p:nvPr/>
          </p:nvSpPr>
          <p:spPr>
            <a:xfrm>
              <a:off x="4587925" y="3726075"/>
              <a:ext cx="57100" cy="14275"/>
            </a:xfrm>
            <a:custGeom>
              <a:avLst/>
              <a:gdLst/>
              <a:ahLst/>
              <a:cxnLst/>
              <a:rect l="l" t="t" r="r" b="b"/>
              <a:pathLst>
                <a:path w="2284" h="571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cubicBezTo>
                    <a:pt x="818" y="344"/>
                    <a:pt x="1416" y="420"/>
                    <a:pt x="2000" y="565"/>
                  </a:cubicBezTo>
                  <a:cubicBezTo>
                    <a:pt x="2016" y="569"/>
                    <a:pt x="2031" y="571"/>
                    <a:pt x="2045" y="571"/>
                  </a:cubicBezTo>
                  <a:cubicBezTo>
                    <a:pt x="2222" y="571"/>
                    <a:pt x="2284" y="290"/>
                    <a:pt x="2090" y="242"/>
                  </a:cubicBezTo>
                  <a:cubicBezTo>
                    <a:pt x="1477" y="89"/>
                    <a:pt x="847" y="8"/>
                    <a:pt x="216" y="1"/>
                  </a:cubicBez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4" name="Google Shape;12114;p22"/>
            <p:cNvSpPr/>
            <p:nvPr/>
          </p:nvSpPr>
          <p:spPr>
            <a:xfrm>
              <a:off x="4644175" y="3691900"/>
              <a:ext cx="76425" cy="80750"/>
            </a:xfrm>
            <a:custGeom>
              <a:avLst/>
              <a:gdLst/>
              <a:ahLst/>
              <a:cxnLst/>
              <a:rect l="l" t="t" r="r" b="b"/>
              <a:pathLst>
                <a:path w="3057" h="3230" extrusionOk="0">
                  <a:moveTo>
                    <a:pt x="251" y="0"/>
                  </a:moveTo>
                  <a:cubicBezTo>
                    <a:pt x="117" y="0"/>
                    <a:pt x="1" y="168"/>
                    <a:pt x="126" y="282"/>
                  </a:cubicBezTo>
                  <a:cubicBezTo>
                    <a:pt x="1079" y="1145"/>
                    <a:pt x="1935" y="2107"/>
                    <a:pt x="2681" y="3155"/>
                  </a:cubicBezTo>
                  <a:cubicBezTo>
                    <a:pt x="2718" y="3208"/>
                    <a:pt x="2770" y="3230"/>
                    <a:pt x="2821" y="3230"/>
                  </a:cubicBezTo>
                  <a:cubicBezTo>
                    <a:pt x="2941" y="3230"/>
                    <a:pt x="3057" y="3110"/>
                    <a:pt x="2969" y="2988"/>
                  </a:cubicBezTo>
                  <a:cubicBezTo>
                    <a:pt x="2209" y="1915"/>
                    <a:pt x="1335" y="928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5" name="Google Shape;12115;p22"/>
            <p:cNvSpPr/>
            <p:nvPr/>
          </p:nvSpPr>
          <p:spPr>
            <a:xfrm>
              <a:off x="4638725" y="3703050"/>
              <a:ext cx="74225" cy="82825"/>
            </a:xfrm>
            <a:custGeom>
              <a:avLst/>
              <a:gdLst/>
              <a:ahLst/>
              <a:cxnLst/>
              <a:rect l="l" t="t" r="r" b="b"/>
              <a:pathLst>
                <a:path w="2969" h="3313" extrusionOk="0">
                  <a:moveTo>
                    <a:pt x="2720" y="1"/>
                  </a:moveTo>
                  <a:cubicBezTo>
                    <a:pt x="2682" y="1"/>
                    <a:pt x="2644" y="14"/>
                    <a:pt x="2609" y="46"/>
                  </a:cubicBezTo>
                  <a:cubicBezTo>
                    <a:pt x="1637" y="937"/>
                    <a:pt x="788" y="1953"/>
                    <a:pt x="81" y="3065"/>
                  </a:cubicBezTo>
                  <a:cubicBezTo>
                    <a:pt x="1" y="3192"/>
                    <a:pt x="116" y="3312"/>
                    <a:pt x="233" y="3312"/>
                  </a:cubicBezTo>
                  <a:cubicBezTo>
                    <a:pt x="284" y="3312"/>
                    <a:pt x="335" y="3289"/>
                    <a:pt x="370" y="3234"/>
                  </a:cubicBezTo>
                  <a:cubicBezTo>
                    <a:pt x="1062" y="2147"/>
                    <a:pt x="1893" y="1153"/>
                    <a:pt x="2845" y="282"/>
                  </a:cubicBezTo>
                  <a:cubicBezTo>
                    <a:pt x="2969" y="168"/>
                    <a:pt x="2852" y="1"/>
                    <a:pt x="2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6" name="Google Shape;12116;p22"/>
            <p:cNvSpPr/>
            <p:nvPr/>
          </p:nvSpPr>
          <p:spPr>
            <a:xfrm>
              <a:off x="4710650" y="3645675"/>
              <a:ext cx="51450" cy="52450"/>
            </a:xfrm>
            <a:custGeom>
              <a:avLst/>
              <a:gdLst/>
              <a:ahLst/>
              <a:cxnLst/>
              <a:rect l="l" t="t" r="r" b="b"/>
              <a:pathLst>
                <a:path w="2058" h="2098" extrusionOk="0">
                  <a:moveTo>
                    <a:pt x="971" y="0"/>
                  </a:moveTo>
                  <a:cubicBezTo>
                    <a:pt x="647" y="0"/>
                    <a:pt x="294" y="291"/>
                    <a:pt x="101" y="532"/>
                  </a:cubicBezTo>
                  <a:cubicBezTo>
                    <a:pt x="0" y="658"/>
                    <a:pt x="111" y="826"/>
                    <a:pt x="229" y="826"/>
                  </a:cubicBezTo>
                  <a:cubicBezTo>
                    <a:pt x="267" y="826"/>
                    <a:pt x="305" y="809"/>
                    <a:pt x="337" y="768"/>
                  </a:cubicBezTo>
                  <a:cubicBezTo>
                    <a:pt x="467" y="608"/>
                    <a:pt x="635" y="410"/>
                    <a:pt x="844" y="353"/>
                  </a:cubicBezTo>
                  <a:cubicBezTo>
                    <a:pt x="881" y="344"/>
                    <a:pt x="914" y="339"/>
                    <a:pt x="943" y="339"/>
                  </a:cubicBezTo>
                  <a:cubicBezTo>
                    <a:pt x="1221" y="339"/>
                    <a:pt x="1169" y="749"/>
                    <a:pt x="1071" y="944"/>
                  </a:cubicBezTo>
                  <a:cubicBezTo>
                    <a:pt x="897" y="1289"/>
                    <a:pt x="636" y="1522"/>
                    <a:pt x="618" y="1929"/>
                  </a:cubicBezTo>
                  <a:cubicBezTo>
                    <a:pt x="615" y="2011"/>
                    <a:pt x="692" y="2097"/>
                    <a:pt x="776" y="2097"/>
                  </a:cubicBezTo>
                  <a:cubicBezTo>
                    <a:pt x="779" y="2097"/>
                    <a:pt x="782" y="2097"/>
                    <a:pt x="786" y="2097"/>
                  </a:cubicBezTo>
                  <a:cubicBezTo>
                    <a:pt x="1193" y="2059"/>
                    <a:pt x="1561" y="1938"/>
                    <a:pt x="1907" y="1717"/>
                  </a:cubicBezTo>
                  <a:cubicBezTo>
                    <a:pt x="2058" y="1620"/>
                    <a:pt x="1964" y="1400"/>
                    <a:pt x="1823" y="1400"/>
                  </a:cubicBezTo>
                  <a:cubicBezTo>
                    <a:pt x="1796" y="1400"/>
                    <a:pt x="1767" y="1409"/>
                    <a:pt x="1738" y="1427"/>
                  </a:cubicBezTo>
                  <a:cubicBezTo>
                    <a:pt x="1511" y="1578"/>
                    <a:pt x="1258" y="1681"/>
                    <a:pt x="993" y="1732"/>
                  </a:cubicBezTo>
                  <a:lnTo>
                    <a:pt x="993" y="1732"/>
                  </a:lnTo>
                  <a:cubicBezTo>
                    <a:pt x="1162" y="1241"/>
                    <a:pt x="1783" y="761"/>
                    <a:pt x="1388" y="227"/>
                  </a:cubicBezTo>
                  <a:cubicBezTo>
                    <a:pt x="1269" y="64"/>
                    <a:pt x="1123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7" name="Google Shape;12117;p22"/>
            <p:cNvSpPr/>
            <p:nvPr/>
          </p:nvSpPr>
          <p:spPr>
            <a:xfrm>
              <a:off x="4764825" y="3646425"/>
              <a:ext cx="50950" cy="146375"/>
            </a:xfrm>
            <a:custGeom>
              <a:avLst/>
              <a:gdLst/>
              <a:ahLst/>
              <a:cxnLst/>
              <a:rect l="l" t="t" r="r" b="b"/>
              <a:pathLst>
                <a:path w="2038" h="5855" extrusionOk="0">
                  <a:moveTo>
                    <a:pt x="239" y="0"/>
                  </a:moveTo>
                  <a:cubicBezTo>
                    <a:pt x="113" y="0"/>
                    <a:pt x="0" y="168"/>
                    <a:pt x="114" y="288"/>
                  </a:cubicBezTo>
                  <a:lnTo>
                    <a:pt x="112" y="288"/>
                  </a:lnTo>
                  <a:cubicBezTo>
                    <a:pt x="1500" y="1756"/>
                    <a:pt x="1665" y="3942"/>
                    <a:pt x="538" y="5609"/>
                  </a:cubicBezTo>
                  <a:cubicBezTo>
                    <a:pt x="454" y="5735"/>
                    <a:pt x="570" y="5854"/>
                    <a:pt x="688" y="5854"/>
                  </a:cubicBezTo>
                  <a:cubicBezTo>
                    <a:pt x="740" y="5854"/>
                    <a:pt x="791" y="5832"/>
                    <a:pt x="828" y="5778"/>
                  </a:cubicBezTo>
                  <a:cubicBezTo>
                    <a:pt x="2037" y="3987"/>
                    <a:pt x="1830" y="1619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8" name="Google Shape;12118;p22"/>
            <p:cNvSpPr/>
            <p:nvPr/>
          </p:nvSpPr>
          <p:spPr>
            <a:xfrm>
              <a:off x="4815600" y="3781075"/>
              <a:ext cx="56525" cy="57950"/>
            </a:xfrm>
            <a:custGeom>
              <a:avLst/>
              <a:gdLst/>
              <a:ahLst/>
              <a:cxnLst/>
              <a:rect l="l" t="t" r="r" b="b"/>
              <a:pathLst>
                <a:path w="2261" h="2318" extrusionOk="0">
                  <a:moveTo>
                    <a:pt x="554" y="0"/>
                  </a:moveTo>
                  <a:cubicBezTo>
                    <a:pt x="378" y="0"/>
                    <a:pt x="204" y="77"/>
                    <a:pt x="89" y="237"/>
                  </a:cubicBezTo>
                  <a:cubicBezTo>
                    <a:pt x="1" y="360"/>
                    <a:pt x="118" y="479"/>
                    <a:pt x="238" y="479"/>
                  </a:cubicBezTo>
                  <a:cubicBezTo>
                    <a:pt x="290" y="479"/>
                    <a:pt x="341" y="457"/>
                    <a:pt x="379" y="406"/>
                  </a:cubicBezTo>
                  <a:cubicBezTo>
                    <a:pt x="429" y="335"/>
                    <a:pt x="484" y="307"/>
                    <a:pt x="537" y="307"/>
                  </a:cubicBezTo>
                  <a:cubicBezTo>
                    <a:pt x="698" y="307"/>
                    <a:pt x="849" y="567"/>
                    <a:pt x="861" y="693"/>
                  </a:cubicBezTo>
                  <a:cubicBezTo>
                    <a:pt x="876" y="856"/>
                    <a:pt x="815" y="1018"/>
                    <a:pt x="757" y="1167"/>
                  </a:cubicBezTo>
                  <a:cubicBezTo>
                    <a:pt x="650" y="1446"/>
                    <a:pt x="511" y="1696"/>
                    <a:pt x="465" y="1997"/>
                  </a:cubicBezTo>
                  <a:cubicBezTo>
                    <a:pt x="453" y="2082"/>
                    <a:pt x="487" y="2180"/>
                    <a:pt x="583" y="2203"/>
                  </a:cubicBezTo>
                  <a:cubicBezTo>
                    <a:pt x="917" y="2279"/>
                    <a:pt x="1258" y="2317"/>
                    <a:pt x="1600" y="2317"/>
                  </a:cubicBezTo>
                  <a:cubicBezTo>
                    <a:pt x="1749" y="2317"/>
                    <a:pt x="1897" y="2310"/>
                    <a:pt x="2046" y="2296"/>
                  </a:cubicBezTo>
                  <a:cubicBezTo>
                    <a:pt x="2251" y="2277"/>
                    <a:pt x="2261" y="1961"/>
                    <a:pt x="2065" y="1961"/>
                  </a:cubicBezTo>
                  <a:cubicBezTo>
                    <a:pt x="2059" y="1961"/>
                    <a:pt x="2052" y="1961"/>
                    <a:pt x="2046" y="1962"/>
                  </a:cubicBezTo>
                  <a:cubicBezTo>
                    <a:pt x="1901" y="1977"/>
                    <a:pt x="1755" y="1984"/>
                    <a:pt x="1609" y="1984"/>
                  </a:cubicBezTo>
                  <a:cubicBezTo>
                    <a:pt x="1348" y="1984"/>
                    <a:pt x="1086" y="1960"/>
                    <a:pt x="828" y="1912"/>
                  </a:cubicBezTo>
                  <a:lnTo>
                    <a:pt x="828" y="1912"/>
                  </a:lnTo>
                  <a:cubicBezTo>
                    <a:pt x="982" y="1383"/>
                    <a:pt x="1422" y="794"/>
                    <a:pt x="1065" y="272"/>
                  </a:cubicBezTo>
                  <a:cubicBezTo>
                    <a:pt x="943" y="93"/>
                    <a:pt x="748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19" name="Google Shape;12119;p22"/>
            <p:cNvSpPr/>
            <p:nvPr/>
          </p:nvSpPr>
          <p:spPr>
            <a:xfrm>
              <a:off x="6008275" y="2260325"/>
              <a:ext cx="152250" cy="372000"/>
            </a:xfrm>
            <a:custGeom>
              <a:avLst/>
              <a:gdLst/>
              <a:ahLst/>
              <a:cxnLst/>
              <a:rect l="l" t="t" r="r" b="b"/>
              <a:pathLst>
                <a:path w="6090" h="14880" extrusionOk="0">
                  <a:moveTo>
                    <a:pt x="932" y="1"/>
                  </a:moveTo>
                  <a:cubicBezTo>
                    <a:pt x="879" y="1"/>
                    <a:pt x="826" y="2"/>
                    <a:pt x="772" y="5"/>
                  </a:cubicBezTo>
                  <a:cubicBezTo>
                    <a:pt x="561" y="15"/>
                    <a:pt x="556" y="339"/>
                    <a:pt x="762" y="339"/>
                  </a:cubicBezTo>
                  <a:cubicBezTo>
                    <a:pt x="765" y="339"/>
                    <a:pt x="769" y="339"/>
                    <a:pt x="772" y="339"/>
                  </a:cubicBezTo>
                  <a:lnTo>
                    <a:pt x="771" y="336"/>
                  </a:lnTo>
                  <a:cubicBezTo>
                    <a:pt x="822" y="333"/>
                    <a:pt x="873" y="332"/>
                    <a:pt x="923" y="332"/>
                  </a:cubicBezTo>
                  <a:cubicBezTo>
                    <a:pt x="2299" y="332"/>
                    <a:pt x="3342" y="1285"/>
                    <a:pt x="3458" y="2671"/>
                  </a:cubicBezTo>
                  <a:cubicBezTo>
                    <a:pt x="3526" y="3469"/>
                    <a:pt x="3335" y="4284"/>
                    <a:pt x="3580" y="5065"/>
                  </a:cubicBezTo>
                  <a:cubicBezTo>
                    <a:pt x="3864" y="5969"/>
                    <a:pt x="4544" y="6585"/>
                    <a:pt x="5404" y="6861"/>
                  </a:cubicBezTo>
                  <a:lnTo>
                    <a:pt x="5404" y="6861"/>
                  </a:lnTo>
                  <a:cubicBezTo>
                    <a:pt x="4423" y="7434"/>
                    <a:pt x="3867" y="8359"/>
                    <a:pt x="3670" y="9523"/>
                  </a:cubicBezTo>
                  <a:cubicBezTo>
                    <a:pt x="3480" y="10646"/>
                    <a:pt x="3640" y="11869"/>
                    <a:pt x="3091" y="12910"/>
                  </a:cubicBezTo>
                  <a:cubicBezTo>
                    <a:pt x="2522" y="13988"/>
                    <a:pt x="1396" y="14513"/>
                    <a:pt x="215" y="14545"/>
                  </a:cubicBezTo>
                  <a:cubicBezTo>
                    <a:pt x="2" y="14551"/>
                    <a:pt x="0" y="14879"/>
                    <a:pt x="210" y="14879"/>
                  </a:cubicBezTo>
                  <a:cubicBezTo>
                    <a:pt x="212" y="14879"/>
                    <a:pt x="213" y="14879"/>
                    <a:pt x="215" y="14879"/>
                  </a:cubicBezTo>
                  <a:cubicBezTo>
                    <a:pt x="1616" y="14841"/>
                    <a:pt x="2949" y="14144"/>
                    <a:pt x="3507" y="12803"/>
                  </a:cubicBezTo>
                  <a:cubicBezTo>
                    <a:pt x="4389" y="10690"/>
                    <a:pt x="3361" y="8108"/>
                    <a:pt x="5962" y="6951"/>
                  </a:cubicBezTo>
                  <a:cubicBezTo>
                    <a:pt x="6090" y="6895"/>
                    <a:pt x="6058" y="6671"/>
                    <a:pt x="5920" y="6646"/>
                  </a:cubicBezTo>
                  <a:cubicBezTo>
                    <a:pt x="4674" y="6421"/>
                    <a:pt x="3878" y="5534"/>
                    <a:pt x="3785" y="4270"/>
                  </a:cubicBezTo>
                  <a:cubicBezTo>
                    <a:pt x="3722" y="3414"/>
                    <a:pt x="3928" y="2535"/>
                    <a:pt x="3605" y="1710"/>
                  </a:cubicBezTo>
                  <a:cubicBezTo>
                    <a:pt x="3177" y="616"/>
                    <a:pt x="2064" y="1"/>
                    <a:pt x="9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0" name="Google Shape;12120;p22"/>
            <p:cNvSpPr/>
            <p:nvPr/>
          </p:nvSpPr>
          <p:spPr>
            <a:xfrm>
              <a:off x="6008225" y="2682150"/>
              <a:ext cx="153525" cy="394525"/>
            </a:xfrm>
            <a:custGeom>
              <a:avLst/>
              <a:gdLst/>
              <a:ahLst/>
              <a:cxnLst/>
              <a:rect l="l" t="t" r="r" b="b"/>
              <a:pathLst>
                <a:path w="6141" h="15781" extrusionOk="0">
                  <a:moveTo>
                    <a:pt x="1043" y="0"/>
                  </a:moveTo>
                  <a:cubicBezTo>
                    <a:pt x="983" y="0"/>
                    <a:pt x="923" y="2"/>
                    <a:pt x="863" y="6"/>
                  </a:cubicBezTo>
                  <a:cubicBezTo>
                    <a:pt x="653" y="18"/>
                    <a:pt x="648" y="340"/>
                    <a:pt x="850" y="340"/>
                  </a:cubicBezTo>
                  <a:cubicBezTo>
                    <a:pt x="854" y="340"/>
                    <a:pt x="858" y="340"/>
                    <a:pt x="863" y="340"/>
                  </a:cubicBezTo>
                  <a:lnTo>
                    <a:pt x="864" y="338"/>
                  </a:lnTo>
                  <a:cubicBezTo>
                    <a:pt x="923" y="335"/>
                    <a:pt x="981" y="333"/>
                    <a:pt x="1039" y="333"/>
                  </a:cubicBezTo>
                  <a:cubicBezTo>
                    <a:pt x="2462" y="333"/>
                    <a:pt x="3434" y="1408"/>
                    <a:pt x="3537" y="2809"/>
                  </a:cubicBezTo>
                  <a:cubicBezTo>
                    <a:pt x="3599" y="3655"/>
                    <a:pt x="3399" y="4518"/>
                    <a:pt x="3644" y="5348"/>
                  </a:cubicBezTo>
                  <a:cubicBezTo>
                    <a:pt x="3918" y="6283"/>
                    <a:pt x="4589" y="6951"/>
                    <a:pt x="5477" y="7243"/>
                  </a:cubicBezTo>
                  <a:lnTo>
                    <a:pt x="5477" y="7243"/>
                  </a:lnTo>
                  <a:cubicBezTo>
                    <a:pt x="4458" y="7868"/>
                    <a:pt x="3906" y="8869"/>
                    <a:pt x="3706" y="10081"/>
                  </a:cubicBezTo>
                  <a:cubicBezTo>
                    <a:pt x="3508" y="11275"/>
                    <a:pt x="3663" y="12572"/>
                    <a:pt x="3105" y="13686"/>
                  </a:cubicBezTo>
                  <a:cubicBezTo>
                    <a:pt x="2545" y="14801"/>
                    <a:pt x="1436" y="15402"/>
                    <a:pt x="217" y="15446"/>
                  </a:cubicBezTo>
                  <a:cubicBezTo>
                    <a:pt x="5" y="15453"/>
                    <a:pt x="1" y="15780"/>
                    <a:pt x="210" y="15780"/>
                  </a:cubicBezTo>
                  <a:cubicBezTo>
                    <a:pt x="213" y="15780"/>
                    <a:pt x="215" y="15780"/>
                    <a:pt x="217" y="15780"/>
                  </a:cubicBezTo>
                  <a:cubicBezTo>
                    <a:pt x="1667" y="15730"/>
                    <a:pt x="2969" y="14941"/>
                    <a:pt x="3523" y="13564"/>
                  </a:cubicBezTo>
                  <a:cubicBezTo>
                    <a:pt x="4409" y="11358"/>
                    <a:pt x="3383" y="8585"/>
                    <a:pt x="6014" y="7331"/>
                  </a:cubicBezTo>
                  <a:cubicBezTo>
                    <a:pt x="6141" y="7271"/>
                    <a:pt x="6113" y="7050"/>
                    <a:pt x="5974" y="7026"/>
                  </a:cubicBezTo>
                  <a:cubicBezTo>
                    <a:pt x="4673" y="6783"/>
                    <a:pt x="3935" y="5796"/>
                    <a:pt x="3852" y="4507"/>
                  </a:cubicBezTo>
                  <a:cubicBezTo>
                    <a:pt x="3796" y="3600"/>
                    <a:pt x="4010" y="2671"/>
                    <a:pt x="3688" y="1792"/>
                  </a:cubicBezTo>
                  <a:cubicBezTo>
                    <a:pt x="3279" y="677"/>
                    <a:pt x="2196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1" name="Google Shape;12121;p22"/>
            <p:cNvSpPr/>
            <p:nvPr/>
          </p:nvSpPr>
          <p:spPr>
            <a:xfrm>
              <a:off x="3322775" y="3864200"/>
              <a:ext cx="106975" cy="102750"/>
            </a:xfrm>
            <a:custGeom>
              <a:avLst/>
              <a:gdLst/>
              <a:ahLst/>
              <a:cxnLst/>
              <a:rect l="l" t="t" r="r" b="b"/>
              <a:pathLst>
                <a:path w="4279" h="4110" extrusionOk="0">
                  <a:moveTo>
                    <a:pt x="1823" y="344"/>
                  </a:moveTo>
                  <a:cubicBezTo>
                    <a:pt x="3349" y="344"/>
                    <a:pt x="3894" y="3754"/>
                    <a:pt x="1856" y="3779"/>
                  </a:cubicBezTo>
                  <a:cubicBezTo>
                    <a:pt x="1851" y="3779"/>
                    <a:pt x="1845" y="3779"/>
                    <a:pt x="1840" y="3779"/>
                  </a:cubicBezTo>
                  <a:cubicBezTo>
                    <a:pt x="950" y="3779"/>
                    <a:pt x="355" y="2795"/>
                    <a:pt x="543" y="1984"/>
                  </a:cubicBezTo>
                  <a:cubicBezTo>
                    <a:pt x="694" y="1332"/>
                    <a:pt x="1200" y="879"/>
                    <a:pt x="1787" y="617"/>
                  </a:cubicBezTo>
                  <a:cubicBezTo>
                    <a:pt x="1918" y="558"/>
                    <a:pt x="1886" y="410"/>
                    <a:pt x="1792" y="344"/>
                  </a:cubicBezTo>
                  <a:lnTo>
                    <a:pt x="1792" y="344"/>
                  </a:lnTo>
                  <a:cubicBezTo>
                    <a:pt x="1803" y="344"/>
                    <a:pt x="1813" y="344"/>
                    <a:pt x="1823" y="344"/>
                  </a:cubicBezTo>
                  <a:close/>
                  <a:moveTo>
                    <a:pt x="1847" y="1"/>
                  </a:moveTo>
                  <a:cubicBezTo>
                    <a:pt x="1695" y="1"/>
                    <a:pt x="1535" y="27"/>
                    <a:pt x="1368" y="83"/>
                  </a:cubicBezTo>
                  <a:cubicBezTo>
                    <a:pt x="1184" y="145"/>
                    <a:pt x="1238" y="416"/>
                    <a:pt x="1401" y="416"/>
                  </a:cubicBezTo>
                  <a:cubicBezTo>
                    <a:pt x="1418" y="416"/>
                    <a:pt x="1436" y="413"/>
                    <a:pt x="1455" y="407"/>
                  </a:cubicBezTo>
                  <a:lnTo>
                    <a:pt x="1455" y="407"/>
                  </a:lnTo>
                  <a:cubicBezTo>
                    <a:pt x="632" y="844"/>
                    <a:pt x="1" y="1722"/>
                    <a:pt x="207" y="2690"/>
                  </a:cubicBezTo>
                  <a:cubicBezTo>
                    <a:pt x="373" y="3472"/>
                    <a:pt x="1071" y="4109"/>
                    <a:pt x="1856" y="4109"/>
                  </a:cubicBezTo>
                  <a:cubicBezTo>
                    <a:pt x="2003" y="4109"/>
                    <a:pt x="2154" y="4087"/>
                    <a:pt x="2305" y="4038"/>
                  </a:cubicBezTo>
                  <a:cubicBezTo>
                    <a:pt x="4278" y="3404"/>
                    <a:pt x="3586" y="1"/>
                    <a:pt x="1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2" name="Google Shape;12122;p22"/>
            <p:cNvSpPr/>
            <p:nvPr/>
          </p:nvSpPr>
          <p:spPr>
            <a:xfrm>
              <a:off x="3439675" y="3892575"/>
              <a:ext cx="51900" cy="11600"/>
            </a:xfrm>
            <a:custGeom>
              <a:avLst/>
              <a:gdLst/>
              <a:ahLst/>
              <a:cxnLst/>
              <a:rect l="l" t="t" r="r" b="b"/>
              <a:pathLst>
                <a:path w="2076" h="464" extrusionOk="0">
                  <a:moveTo>
                    <a:pt x="692" y="0"/>
                  </a:moveTo>
                  <a:cubicBezTo>
                    <a:pt x="533" y="0"/>
                    <a:pt x="374" y="8"/>
                    <a:pt x="216" y="22"/>
                  </a:cubicBezTo>
                  <a:cubicBezTo>
                    <a:pt x="8" y="40"/>
                    <a:pt x="1" y="357"/>
                    <a:pt x="198" y="357"/>
                  </a:cubicBezTo>
                  <a:cubicBezTo>
                    <a:pt x="203" y="357"/>
                    <a:pt x="209" y="357"/>
                    <a:pt x="216" y="356"/>
                  </a:cubicBezTo>
                  <a:cubicBezTo>
                    <a:pt x="372" y="341"/>
                    <a:pt x="529" y="334"/>
                    <a:pt x="685" y="334"/>
                  </a:cubicBezTo>
                  <a:cubicBezTo>
                    <a:pt x="1057" y="334"/>
                    <a:pt x="1427" y="375"/>
                    <a:pt x="1791" y="458"/>
                  </a:cubicBezTo>
                  <a:cubicBezTo>
                    <a:pt x="1806" y="462"/>
                    <a:pt x="1820" y="463"/>
                    <a:pt x="1834" y="463"/>
                  </a:cubicBezTo>
                  <a:cubicBezTo>
                    <a:pt x="2013" y="463"/>
                    <a:pt x="2076" y="180"/>
                    <a:pt x="1881" y="136"/>
                  </a:cubicBezTo>
                  <a:cubicBezTo>
                    <a:pt x="1491" y="46"/>
                    <a:pt x="1091" y="0"/>
                    <a:pt x="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3" name="Google Shape;12123;p22"/>
            <p:cNvSpPr/>
            <p:nvPr/>
          </p:nvSpPr>
          <p:spPr>
            <a:xfrm>
              <a:off x="3434625" y="3933300"/>
              <a:ext cx="58425" cy="12775"/>
            </a:xfrm>
            <a:custGeom>
              <a:avLst/>
              <a:gdLst/>
              <a:ahLst/>
              <a:cxnLst/>
              <a:rect l="l" t="t" r="r" b="b"/>
              <a:pathLst>
                <a:path w="2337" h="511" extrusionOk="0">
                  <a:moveTo>
                    <a:pt x="243" y="0"/>
                  </a:moveTo>
                  <a:cubicBezTo>
                    <a:pt x="63" y="0"/>
                    <a:pt x="1" y="282"/>
                    <a:pt x="195" y="329"/>
                  </a:cubicBezTo>
                  <a:cubicBezTo>
                    <a:pt x="695" y="450"/>
                    <a:pt x="1206" y="510"/>
                    <a:pt x="1720" y="510"/>
                  </a:cubicBezTo>
                  <a:cubicBezTo>
                    <a:pt x="1853" y="510"/>
                    <a:pt x="1987" y="506"/>
                    <a:pt x="2120" y="498"/>
                  </a:cubicBezTo>
                  <a:cubicBezTo>
                    <a:pt x="2331" y="484"/>
                    <a:pt x="2336" y="162"/>
                    <a:pt x="2133" y="162"/>
                  </a:cubicBezTo>
                  <a:cubicBezTo>
                    <a:pt x="2129" y="162"/>
                    <a:pt x="2124" y="162"/>
                    <a:pt x="2120" y="162"/>
                  </a:cubicBezTo>
                  <a:cubicBezTo>
                    <a:pt x="1987" y="171"/>
                    <a:pt x="1853" y="175"/>
                    <a:pt x="1720" y="175"/>
                  </a:cubicBezTo>
                  <a:cubicBezTo>
                    <a:pt x="1237" y="175"/>
                    <a:pt x="755" y="119"/>
                    <a:pt x="285" y="5"/>
                  </a:cubicBezTo>
                  <a:cubicBezTo>
                    <a:pt x="270" y="2"/>
                    <a:pt x="25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4" name="Google Shape;12124;p22"/>
            <p:cNvSpPr/>
            <p:nvPr/>
          </p:nvSpPr>
          <p:spPr>
            <a:xfrm>
              <a:off x="3530000" y="3872150"/>
              <a:ext cx="99725" cy="98600"/>
            </a:xfrm>
            <a:custGeom>
              <a:avLst/>
              <a:gdLst/>
              <a:ahLst/>
              <a:cxnLst/>
              <a:rect l="l" t="t" r="r" b="b"/>
              <a:pathLst>
                <a:path w="3989" h="3944" extrusionOk="0">
                  <a:moveTo>
                    <a:pt x="221" y="1"/>
                  </a:moveTo>
                  <a:cubicBezTo>
                    <a:pt x="89" y="1"/>
                    <a:pt x="1" y="216"/>
                    <a:pt x="140" y="323"/>
                  </a:cubicBezTo>
                  <a:cubicBezTo>
                    <a:pt x="1463" y="1332"/>
                    <a:pt x="2633" y="2526"/>
                    <a:pt x="3610" y="3871"/>
                  </a:cubicBezTo>
                  <a:cubicBezTo>
                    <a:pt x="3647" y="3922"/>
                    <a:pt x="3699" y="3943"/>
                    <a:pt x="3750" y="3943"/>
                  </a:cubicBezTo>
                  <a:cubicBezTo>
                    <a:pt x="3871" y="3943"/>
                    <a:pt x="3989" y="3824"/>
                    <a:pt x="3899" y="3702"/>
                  </a:cubicBezTo>
                  <a:cubicBezTo>
                    <a:pt x="2887" y="2311"/>
                    <a:pt x="1678" y="1075"/>
                    <a:pt x="309" y="33"/>
                  </a:cubicBezTo>
                  <a:cubicBezTo>
                    <a:pt x="279" y="11"/>
                    <a:pt x="249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5" name="Google Shape;12125;p22"/>
            <p:cNvSpPr/>
            <p:nvPr/>
          </p:nvSpPr>
          <p:spPr>
            <a:xfrm>
              <a:off x="3525450" y="3871950"/>
              <a:ext cx="93000" cy="98700"/>
            </a:xfrm>
            <a:custGeom>
              <a:avLst/>
              <a:gdLst/>
              <a:ahLst/>
              <a:cxnLst/>
              <a:rect l="l" t="t" r="r" b="b"/>
              <a:pathLst>
                <a:path w="3720" h="3948" extrusionOk="0">
                  <a:moveTo>
                    <a:pt x="3466" y="1"/>
                  </a:moveTo>
                  <a:cubicBezTo>
                    <a:pt x="3428" y="1"/>
                    <a:pt x="3390" y="14"/>
                    <a:pt x="3355" y="45"/>
                  </a:cubicBezTo>
                  <a:cubicBezTo>
                    <a:pt x="2124" y="1129"/>
                    <a:pt x="1027" y="2359"/>
                    <a:pt x="87" y="3704"/>
                  </a:cubicBezTo>
                  <a:cubicBezTo>
                    <a:pt x="1" y="3828"/>
                    <a:pt x="117" y="3948"/>
                    <a:pt x="237" y="3948"/>
                  </a:cubicBezTo>
                  <a:cubicBezTo>
                    <a:pt x="288" y="3948"/>
                    <a:pt x="340" y="3926"/>
                    <a:pt x="377" y="3873"/>
                  </a:cubicBezTo>
                  <a:cubicBezTo>
                    <a:pt x="1301" y="2552"/>
                    <a:pt x="2380" y="1346"/>
                    <a:pt x="3593" y="281"/>
                  </a:cubicBezTo>
                  <a:cubicBezTo>
                    <a:pt x="3719" y="170"/>
                    <a:pt x="3601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6" name="Google Shape;12126;p22"/>
            <p:cNvSpPr/>
            <p:nvPr/>
          </p:nvSpPr>
          <p:spPr>
            <a:xfrm>
              <a:off x="3643850" y="3838675"/>
              <a:ext cx="36775" cy="39225"/>
            </a:xfrm>
            <a:custGeom>
              <a:avLst/>
              <a:gdLst/>
              <a:ahLst/>
              <a:cxnLst/>
              <a:rect l="l" t="t" r="r" b="b"/>
              <a:pathLst>
                <a:path w="1471" h="1569" extrusionOk="0">
                  <a:moveTo>
                    <a:pt x="438" y="1"/>
                  </a:moveTo>
                  <a:cubicBezTo>
                    <a:pt x="220" y="1"/>
                    <a:pt x="19" y="119"/>
                    <a:pt x="7" y="379"/>
                  </a:cubicBezTo>
                  <a:cubicBezTo>
                    <a:pt x="1" y="488"/>
                    <a:pt x="81" y="541"/>
                    <a:pt x="165" y="541"/>
                  </a:cubicBezTo>
                  <a:cubicBezTo>
                    <a:pt x="249" y="541"/>
                    <a:pt x="335" y="487"/>
                    <a:pt x="341" y="379"/>
                  </a:cubicBezTo>
                  <a:cubicBezTo>
                    <a:pt x="343" y="339"/>
                    <a:pt x="371" y="324"/>
                    <a:pt x="409" y="324"/>
                  </a:cubicBezTo>
                  <a:cubicBezTo>
                    <a:pt x="492" y="324"/>
                    <a:pt x="624" y="395"/>
                    <a:pt x="647" y="434"/>
                  </a:cubicBezTo>
                  <a:cubicBezTo>
                    <a:pt x="789" y="669"/>
                    <a:pt x="431" y="1009"/>
                    <a:pt x="289" y="1151"/>
                  </a:cubicBezTo>
                  <a:cubicBezTo>
                    <a:pt x="207" y="1234"/>
                    <a:pt x="234" y="1411"/>
                    <a:pt x="362" y="1432"/>
                  </a:cubicBezTo>
                  <a:lnTo>
                    <a:pt x="1181" y="1566"/>
                  </a:lnTo>
                  <a:cubicBezTo>
                    <a:pt x="1192" y="1568"/>
                    <a:pt x="1203" y="1569"/>
                    <a:pt x="1213" y="1569"/>
                  </a:cubicBezTo>
                  <a:cubicBezTo>
                    <a:pt x="1400" y="1569"/>
                    <a:pt x="1471" y="1278"/>
                    <a:pt x="1270" y="1244"/>
                  </a:cubicBezTo>
                  <a:lnTo>
                    <a:pt x="731" y="1155"/>
                  </a:lnTo>
                  <a:lnTo>
                    <a:pt x="731" y="1155"/>
                  </a:lnTo>
                  <a:cubicBezTo>
                    <a:pt x="977" y="836"/>
                    <a:pt x="1175" y="399"/>
                    <a:pt x="804" y="120"/>
                  </a:cubicBezTo>
                  <a:cubicBezTo>
                    <a:pt x="700" y="42"/>
                    <a:pt x="56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7" name="Google Shape;12127;p22"/>
            <p:cNvSpPr/>
            <p:nvPr/>
          </p:nvSpPr>
          <p:spPr>
            <a:xfrm>
              <a:off x="3705050" y="3869275"/>
              <a:ext cx="38825" cy="107750"/>
            </a:xfrm>
            <a:custGeom>
              <a:avLst/>
              <a:gdLst/>
              <a:ahLst/>
              <a:cxnLst/>
              <a:rect l="l" t="t" r="r" b="b"/>
              <a:pathLst>
                <a:path w="1553" h="4310" extrusionOk="0">
                  <a:moveTo>
                    <a:pt x="1300" y="1"/>
                  </a:moveTo>
                  <a:cubicBezTo>
                    <a:pt x="1263" y="1"/>
                    <a:pt x="1224" y="15"/>
                    <a:pt x="1189" y="48"/>
                  </a:cubicBezTo>
                  <a:cubicBezTo>
                    <a:pt x="1" y="1180"/>
                    <a:pt x="2" y="3134"/>
                    <a:pt x="1194" y="4262"/>
                  </a:cubicBezTo>
                  <a:cubicBezTo>
                    <a:pt x="1228" y="4295"/>
                    <a:pt x="1267" y="4309"/>
                    <a:pt x="1305" y="4309"/>
                  </a:cubicBezTo>
                  <a:cubicBezTo>
                    <a:pt x="1436" y="4309"/>
                    <a:pt x="1552" y="4141"/>
                    <a:pt x="1430" y="4026"/>
                  </a:cubicBezTo>
                  <a:cubicBezTo>
                    <a:pt x="367" y="3018"/>
                    <a:pt x="364" y="1294"/>
                    <a:pt x="1426" y="286"/>
                  </a:cubicBezTo>
                  <a:cubicBezTo>
                    <a:pt x="1546" y="170"/>
                    <a:pt x="1431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8" name="Google Shape;12128;p22"/>
            <p:cNvSpPr/>
            <p:nvPr/>
          </p:nvSpPr>
          <p:spPr>
            <a:xfrm>
              <a:off x="3762300" y="3893525"/>
              <a:ext cx="74025" cy="70625"/>
            </a:xfrm>
            <a:custGeom>
              <a:avLst/>
              <a:gdLst/>
              <a:ahLst/>
              <a:cxnLst/>
              <a:rect l="l" t="t" r="r" b="b"/>
              <a:pathLst>
                <a:path w="2961" h="2825" extrusionOk="0">
                  <a:moveTo>
                    <a:pt x="243" y="0"/>
                  </a:moveTo>
                  <a:cubicBezTo>
                    <a:pt x="114" y="0"/>
                    <a:pt x="0" y="168"/>
                    <a:pt x="118" y="286"/>
                  </a:cubicBezTo>
                  <a:cubicBezTo>
                    <a:pt x="948" y="1116"/>
                    <a:pt x="1776" y="1946"/>
                    <a:pt x="2606" y="2775"/>
                  </a:cubicBezTo>
                  <a:cubicBezTo>
                    <a:pt x="2640" y="2810"/>
                    <a:pt x="2679" y="2824"/>
                    <a:pt x="2717" y="2824"/>
                  </a:cubicBezTo>
                  <a:cubicBezTo>
                    <a:pt x="2846" y="2824"/>
                    <a:pt x="2960" y="2655"/>
                    <a:pt x="2842" y="2537"/>
                  </a:cubicBezTo>
                  <a:lnTo>
                    <a:pt x="354" y="49"/>
                  </a:lnTo>
                  <a:cubicBezTo>
                    <a:pt x="320" y="15"/>
                    <a:pt x="28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29" name="Google Shape;12129;p22"/>
            <p:cNvSpPr/>
            <p:nvPr/>
          </p:nvSpPr>
          <p:spPr>
            <a:xfrm>
              <a:off x="3760850" y="389460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2114" y="1"/>
                  </a:moveTo>
                  <a:cubicBezTo>
                    <a:pt x="2063" y="1"/>
                    <a:pt x="2011" y="23"/>
                    <a:pt x="1974" y="75"/>
                  </a:cubicBezTo>
                  <a:cubicBezTo>
                    <a:pt x="1230" y="1126"/>
                    <a:pt x="591" y="2247"/>
                    <a:pt x="62" y="3422"/>
                  </a:cubicBezTo>
                  <a:cubicBezTo>
                    <a:pt x="1" y="3556"/>
                    <a:pt x="118" y="3678"/>
                    <a:pt x="225" y="3678"/>
                  </a:cubicBezTo>
                  <a:cubicBezTo>
                    <a:pt x="275" y="3678"/>
                    <a:pt x="322" y="3653"/>
                    <a:pt x="350" y="3591"/>
                  </a:cubicBezTo>
                  <a:cubicBezTo>
                    <a:pt x="879" y="2417"/>
                    <a:pt x="1520" y="1295"/>
                    <a:pt x="2263" y="243"/>
                  </a:cubicBezTo>
                  <a:cubicBezTo>
                    <a:pt x="2350" y="120"/>
                    <a:pt x="2234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30" name="Google Shape;12130;p22"/>
            <p:cNvSpPr/>
            <p:nvPr/>
          </p:nvSpPr>
          <p:spPr>
            <a:xfrm>
              <a:off x="3858025" y="3970250"/>
              <a:ext cx="14175" cy="8500"/>
            </a:xfrm>
            <a:custGeom>
              <a:avLst/>
              <a:gdLst/>
              <a:ahLst/>
              <a:cxnLst/>
              <a:rect l="l" t="t" r="r" b="b"/>
              <a:pathLst>
                <a:path w="567" h="340" extrusionOk="0">
                  <a:moveTo>
                    <a:pt x="211" y="1"/>
                  </a:moveTo>
                  <a:cubicBezTo>
                    <a:pt x="0" y="1"/>
                    <a:pt x="2" y="330"/>
                    <a:pt x="215" y="336"/>
                  </a:cubicBezTo>
                  <a:lnTo>
                    <a:pt x="350" y="339"/>
                  </a:lnTo>
                  <a:cubicBezTo>
                    <a:pt x="351" y="339"/>
                    <a:pt x="353" y="339"/>
                    <a:pt x="354" y="339"/>
                  </a:cubicBezTo>
                  <a:cubicBezTo>
                    <a:pt x="566" y="339"/>
                    <a:pt x="565" y="10"/>
                    <a:pt x="350" y="5"/>
                  </a:cubicBezTo>
                  <a:lnTo>
                    <a:pt x="215" y="1"/>
                  </a:lnTo>
                  <a:cubicBezTo>
                    <a:pt x="214" y="1"/>
                    <a:pt x="21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31" name="Google Shape;12131;p22"/>
            <p:cNvSpPr/>
            <p:nvPr/>
          </p:nvSpPr>
          <p:spPr>
            <a:xfrm>
              <a:off x="3896300" y="3870500"/>
              <a:ext cx="10825" cy="102200"/>
            </a:xfrm>
            <a:custGeom>
              <a:avLst/>
              <a:gdLst/>
              <a:ahLst/>
              <a:cxnLst/>
              <a:rect l="l" t="t" r="r" b="b"/>
              <a:pathLst>
                <a:path w="433" h="4088" extrusionOk="0">
                  <a:moveTo>
                    <a:pt x="266" y="1"/>
                  </a:moveTo>
                  <a:cubicBezTo>
                    <a:pt x="183" y="1"/>
                    <a:pt x="98" y="54"/>
                    <a:pt x="95" y="162"/>
                  </a:cubicBezTo>
                  <a:cubicBezTo>
                    <a:pt x="63" y="1417"/>
                    <a:pt x="33" y="2671"/>
                    <a:pt x="2" y="3927"/>
                  </a:cubicBezTo>
                  <a:cubicBezTo>
                    <a:pt x="0" y="4034"/>
                    <a:pt x="82" y="4088"/>
                    <a:pt x="166" y="4088"/>
                  </a:cubicBezTo>
                  <a:cubicBezTo>
                    <a:pt x="250" y="4088"/>
                    <a:pt x="335" y="4034"/>
                    <a:pt x="338" y="3927"/>
                  </a:cubicBezTo>
                  <a:cubicBezTo>
                    <a:pt x="368" y="2671"/>
                    <a:pt x="399" y="1417"/>
                    <a:pt x="429" y="162"/>
                  </a:cubicBezTo>
                  <a:cubicBezTo>
                    <a:pt x="432" y="54"/>
                    <a:pt x="350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32" name="Google Shape;12132;p22"/>
            <p:cNvSpPr/>
            <p:nvPr/>
          </p:nvSpPr>
          <p:spPr>
            <a:xfrm>
              <a:off x="3898850" y="3884250"/>
              <a:ext cx="46150" cy="41350"/>
            </a:xfrm>
            <a:custGeom>
              <a:avLst/>
              <a:gdLst/>
              <a:ahLst/>
              <a:cxnLst/>
              <a:rect l="l" t="t" r="r" b="b"/>
              <a:pathLst>
                <a:path w="1846" h="1654" extrusionOk="0">
                  <a:moveTo>
                    <a:pt x="1599" y="1"/>
                  </a:moveTo>
                  <a:cubicBezTo>
                    <a:pt x="1562" y="1"/>
                    <a:pt x="1523" y="15"/>
                    <a:pt x="1488" y="48"/>
                  </a:cubicBezTo>
                  <a:lnTo>
                    <a:pt x="121" y="1369"/>
                  </a:lnTo>
                  <a:cubicBezTo>
                    <a:pt x="1" y="1485"/>
                    <a:pt x="116" y="1653"/>
                    <a:pt x="246" y="1653"/>
                  </a:cubicBezTo>
                  <a:cubicBezTo>
                    <a:pt x="284" y="1653"/>
                    <a:pt x="323" y="1639"/>
                    <a:pt x="358" y="1606"/>
                  </a:cubicBezTo>
                  <a:lnTo>
                    <a:pt x="1725" y="285"/>
                  </a:lnTo>
                  <a:cubicBezTo>
                    <a:pt x="1845" y="169"/>
                    <a:pt x="1729" y="1"/>
                    <a:pt x="1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33" name="Google Shape;12133;p22"/>
            <p:cNvSpPr/>
            <p:nvPr/>
          </p:nvSpPr>
          <p:spPr>
            <a:xfrm>
              <a:off x="3892950" y="3916975"/>
              <a:ext cx="50275" cy="56825"/>
            </a:xfrm>
            <a:custGeom>
              <a:avLst/>
              <a:gdLst/>
              <a:ahLst/>
              <a:cxnLst/>
              <a:rect l="l" t="t" r="r" b="b"/>
              <a:pathLst>
                <a:path w="2011" h="2273" extrusionOk="0">
                  <a:moveTo>
                    <a:pt x="232" y="1"/>
                  </a:moveTo>
                  <a:cubicBezTo>
                    <a:pt x="112" y="1"/>
                    <a:pt x="1" y="169"/>
                    <a:pt x="103" y="295"/>
                  </a:cubicBezTo>
                  <a:lnTo>
                    <a:pt x="1671" y="2216"/>
                  </a:lnTo>
                  <a:cubicBezTo>
                    <a:pt x="1704" y="2255"/>
                    <a:pt x="1742" y="2272"/>
                    <a:pt x="1780" y="2272"/>
                  </a:cubicBezTo>
                  <a:cubicBezTo>
                    <a:pt x="1899" y="2272"/>
                    <a:pt x="2011" y="2104"/>
                    <a:pt x="1907" y="1978"/>
                  </a:cubicBezTo>
                  <a:lnTo>
                    <a:pt x="341" y="57"/>
                  </a:lnTo>
                  <a:cubicBezTo>
                    <a:pt x="308" y="17"/>
                    <a:pt x="269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34" name="Google Shape;12134;p22"/>
            <p:cNvSpPr/>
            <p:nvPr/>
          </p:nvSpPr>
          <p:spPr>
            <a:xfrm>
              <a:off x="3953625" y="3912200"/>
              <a:ext cx="55700" cy="109325"/>
            </a:xfrm>
            <a:custGeom>
              <a:avLst/>
              <a:gdLst/>
              <a:ahLst/>
              <a:cxnLst/>
              <a:rect l="l" t="t" r="r" b="b"/>
              <a:pathLst>
                <a:path w="2228" h="4373" extrusionOk="0">
                  <a:moveTo>
                    <a:pt x="1075" y="566"/>
                  </a:moveTo>
                  <a:cubicBezTo>
                    <a:pt x="1164" y="566"/>
                    <a:pt x="1287" y="694"/>
                    <a:pt x="1445" y="950"/>
                  </a:cubicBezTo>
                  <a:cubicBezTo>
                    <a:pt x="1916" y="1102"/>
                    <a:pt x="2011" y="1363"/>
                    <a:pt x="1730" y="1728"/>
                  </a:cubicBezTo>
                  <a:cubicBezTo>
                    <a:pt x="1611" y="1908"/>
                    <a:pt x="1428" y="1988"/>
                    <a:pt x="1241" y="1988"/>
                  </a:cubicBezTo>
                  <a:cubicBezTo>
                    <a:pt x="1014" y="1988"/>
                    <a:pt x="780" y="1871"/>
                    <a:pt x="642" y="1670"/>
                  </a:cubicBezTo>
                  <a:lnTo>
                    <a:pt x="642" y="1670"/>
                  </a:lnTo>
                  <a:cubicBezTo>
                    <a:pt x="691" y="1330"/>
                    <a:pt x="776" y="998"/>
                    <a:pt x="931" y="807"/>
                  </a:cubicBezTo>
                  <a:cubicBezTo>
                    <a:pt x="957" y="646"/>
                    <a:pt x="1005" y="566"/>
                    <a:pt x="1075" y="566"/>
                  </a:cubicBezTo>
                  <a:close/>
                  <a:moveTo>
                    <a:pt x="1473" y="1"/>
                  </a:moveTo>
                  <a:cubicBezTo>
                    <a:pt x="694" y="1"/>
                    <a:pt x="0" y="650"/>
                    <a:pt x="191" y="1522"/>
                  </a:cubicBezTo>
                  <a:cubicBezTo>
                    <a:pt x="218" y="1648"/>
                    <a:pt x="259" y="1761"/>
                    <a:pt x="309" y="1863"/>
                  </a:cubicBezTo>
                  <a:lnTo>
                    <a:pt x="309" y="1863"/>
                  </a:lnTo>
                  <a:cubicBezTo>
                    <a:pt x="182" y="2659"/>
                    <a:pt x="212" y="3456"/>
                    <a:pt x="353" y="4252"/>
                  </a:cubicBezTo>
                  <a:cubicBezTo>
                    <a:pt x="368" y="4336"/>
                    <a:pt x="428" y="4372"/>
                    <a:pt x="493" y="4372"/>
                  </a:cubicBezTo>
                  <a:cubicBezTo>
                    <a:pt x="590" y="4372"/>
                    <a:pt x="698" y="4289"/>
                    <a:pt x="676" y="4162"/>
                  </a:cubicBezTo>
                  <a:cubicBezTo>
                    <a:pt x="582" y="3639"/>
                    <a:pt x="536" y="3110"/>
                    <a:pt x="566" y="2578"/>
                  </a:cubicBezTo>
                  <a:cubicBezTo>
                    <a:pt x="572" y="2479"/>
                    <a:pt x="578" y="2359"/>
                    <a:pt x="587" y="2226"/>
                  </a:cubicBezTo>
                  <a:lnTo>
                    <a:pt x="587" y="2226"/>
                  </a:lnTo>
                  <a:cubicBezTo>
                    <a:pt x="759" y="2374"/>
                    <a:pt x="965" y="2451"/>
                    <a:pt x="1173" y="2451"/>
                  </a:cubicBezTo>
                  <a:cubicBezTo>
                    <a:pt x="1517" y="2451"/>
                    <a:pt x="1864" y="2239"/>
                    <a:pt x="2067" y="1784"/>
                  </a:cubicBezTo>
                  <a:cubicBezTo>
                    <a:pt x="2228" y="1426"/>
                    <a:pt x="2227" y="813"/>
                    <a:pt x="2022" y="408"/>
                  </a:cubicBezTo>
                  <a:lnTo>
                    <a:pt x="2022" y="408"/>
                  </a:lnTo>
                  <a:cubicBezTo>
                    <a:pt x="2118" y="343"/>
                    <a:pt x="2127" y="152"/>
                    <a:pt x="1980" y="94"/>
                  </a:cubicBezTo>
                  <a:lnTo>
                    <a:pt x="1980" y="94"/>
                  </a:lnTo>
                  <a:lnTo>
                    <a:pt x="1980" y="96"/>
                  </a:lnTo>
                  <a:cubicBezTo>
                    <a:pt x="1813" y="31"/>
                    <a:pt x="1641" y="1"/>
                    <a:pt x="1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35" name="Google Shape;12135;p22"/>
            <p:cNvSpPr/>
            <p:nvPr/>
          </p:nvSpPr>
          <p:spPr>
            <a:xfrm>
              <a:off x="4015100" y="3873275"/>
              <a:ext cx="49550" cy="123350"/>
            </a:xfrm>
            <a:custGeom>
              <a:avLst/>
              <a:gdLst/>
              <a:ahLst/>
              <a:cxnLst/>
              <a:rect l="l" t="t" r="r" b="b"/>
              <a:pathLst>
                <a:path w="1982" h="4934" extrusionOk="0">
                  <a:moveTo>
                    <a:pt x="225" y="1"/>
                  </a:moveTo>
                  <a:cubicBezTo>
                    <a:pt x="117" y="1"/>
                    <a:pt x="0" y="122"/>
                    <a:pt x="63" y="255"/>
                  </a:cubicBezTo>
                  <a:cubicBezTo>
                    <a:pt x="542" y="1273"/>
                    <a:pt x="1584" y="3707"/>
                    <a:pt x="534" y="4652"/>
                  </a:cubicBezTo>
                  <a:cubicBezTo>
                    <a:pt x="409" y="4765"/>
                    <a:pt x="526" y="4933"/>
                    <a:pt x="659" y="4933"/>
                  </a:cubicBezTo>
                  <a:cubicBezTo>
                    <a:pt x="697" y="4933"/>
                    <a:pt x="736" y="4920"/>
                    <a:pt x="771" y="4888"/>
                  </a:cubicBezTo>
                  <a:cubicBezTo>
                    <a:pt x="1982" y="3797"/>
                    <a:pt x="903" y="1262"/>
                    <a:pt x="351" y="86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36" name="Google Shape;12136;p22"/>
            <p:cNvSpPr/>
            <p:nvPr/>
          </p:nvSpPr>
          <p:spPr>
            <a:xfrm>
              <a:off x="4042500" y="3853650"/>
              <a:ext cx="56475" cy="42550"/>
            </a:xfrm>
            <a:custGeom>
              <a:avLst/>
              <a:gdLst/>
              <a:ahLst/>
              <a:cxnLst/>
              <a:rect l="l" t="t" r="r" b="b"/>
              <a:pathLst>
                <a:path w="2259" h="1702" extrusionOk="0">
                  <a:moveTo>
                    <a:pt x="583" y="0"/>
                  </a:moveTo>
                  <a:cubicBezTo>
                    <a:pt x="412" y="0"/>
                    <a:pt x="243" y="62"/>
                    <a:pt x="116" y="195"/>
                  </a:cubicBezTo>
                  <a:cubicBezTo>
                    <a:pt x="1" y="315"/>
                    <a:pt x="114" y="483"/>
                    <a:pt x="241" y="483"/>
                  </a:cubicBezTo>
                  <a:cubicBezTo>
                    <a:pt x="278" y="483"/>
                    <a:pt x="318" y="468"/>
                    <a:pt x="352" y="432"/>
                  </a:cubicBezTo>
                  <a:cubicBezTo>
                    <a:pt x="423" y="357"/>
                    <a:pt x="505" y="325"/>
                    <a:pt x="584" y="325"/>
                  </a:cubicBezTo>
                  <a:cubicBezTo>
                    <a:pt x="784" y="325"/>
                    <a:pt x="969" y="526"/>
                    <a:pt x="936" y="752"/>
                  </a:cubicBezTo>
                  <a:cubicBezTo>
                    <a:pt x="906" y="960"/>
                    <a:pt x="848" y="1126"/>
                    <a:pt x="967" y="1320"/>
                  </a:cubicBezTo>
                  <a:cubicBezTo>
                    <a:pt x="1160" y="1634"/>
                    <a:pt x="1595" y="1701"/>
                    <a:pt x="1946" y="1701"/>
                  </a:cubicBezTo>
                  <a:cubicBezTo>
                    <a:pt x="1979" y="1701"/>
                    <a:pt x="2012" y="1700"/>
                    <a:pt x="2044" y="1699"/>
                  </a:cubicBezTo>
                  <a:cubicBezTo>
                    <a:pt x="2255" y="1692"/>
                    <a:pt x="2259" y="1364"/>
                    <a:pt x="2051" y="1364"/>
                  </a:cubicBezTo>
                  <a:cubicBezTo>
                    <a:pt x="2049" y="1364"/>
                    <a:pt x="2046" y="1364"/>
                    <a:pt x="2044" y="1364"/>
                  </a:cubicBezTo>
                  <a:cubicBezTo>
                    <a:pt x="2006" y="1365"/>
                    <a:pt x="1966" y="1366"/>
                    <a:pt x="1926" y="1366"/>
                  </a:cubicBezTo>
                  <a:cubicBezTo>
                    <a:pt x="1595" y="1366"/>
                    <a:pt x="1200" y="1304"/>
                    <a:pt x="1244" y="895"/>
                  </a:cubicBezTo>
                  <a:cubicBezTo>
                    <a:pt x="1269" y="662"/>
                    <a:pt x="1325" y="502"/>
                    <a:pt x="1171" y="294"/>
                  </a:cubicBezTo>
                  <a:cubicBezTo>
                    <a:pt x="1031" y="105"/>
                    <a:pt x="806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37" name="Google Shape;12137;p22"/>
            <p:cNvSpPr/>
            <p:nvPr/>
          </p:nvSpPr>
          <p:spPr>
            <a:xfrm>
              <a:off x="4104250" y="3936950"/>
              <a:ext cx="71350" cy="11250"/>
            </a:xfrm>
            <a:custGeom>
              <a:avLst/>
              <a:gdLst/>
              <a:ahLst/>
              <a:cxnLst/>
              <a:rect l="l" t="t" r="r" b="b"/>
              <a:pathLst>
                <a:path w="2854" h="450" extrusionOk="0">
                  <a:moveTo>
                    <a:pt x="2648" y="1"/>
                  </a:moveTo>
                  <a:cubicBezTo>
                    <a:pt x="2645" y="1"/>
                    <a:pt x="2642" y="1"/>
                    <a:pt x="2638" y="1"/>
                  </a:cubicBezTo>
                  <a:lnTo>
                    <a:pt x="216" y="115"/>
                  </a:lnTo>
                  <a:cubicBezTo>
                    <a:pt x="6" y="126"/>
                    <a:pt x="1" y="450"/>
                    <a:pt x="206" y="450"/>
                  </a:cubicBezTo>
                  <a:cubicBezTo>
                    <a:pt x="209" y="450"/>
                    <a:pt x="213" y="450"/>
                    <a:pt x="216" y="450"/>
                  </a:cubicBezTo>
                  <a:lnTo>
                    <a:pt x="2638" y="335"/>
                  </a:lnTo>
                  <a:cubicBezTo>
                    <a:pt x="2848" y="326"/>
                    <a:pt x="2853" y="1"/>
                    <a:pt x="2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38" name="Google Shape;12138;p22"/>
            <p:cNvSpPr/>
            <p:nvPr/>
          </p:nvSpPr>
          <p:spPr>
            <a:xfrm>
              <a:off x="4131950" y="3906375"/>
              <a:ext cx="14125" cy="8450"/>
            </a:xfrm>
            <a:custGeom>
              <a:avLst/>
              <a:gdLst/>
              <a:ahLst/>
              <a:cxnLst/>
              <a:rect l="l" t="t" r="r" b="b"/>
              <a:pathLst>
                <a:path w="565" h="338" extrusionOk="0">
                  <a:moveTo>
                    <a:pt x="211" y="1"/>
                  </a:moveTo>
                  <a:cubicBezTo>
                    <a:pt x="0" y="1"/>
                    <a:pt x="4" y="330"/>
                    <a:pt x="217" y="335"/>
                  </a:cubicBezTo>
                  <a:lnTo>
                    <a:pt x="350" y="338"/>
                  </a:lnTo>
                  <a:cubicBezTo>
                    <a:pt x="352" y="338"/>
                    <a:pt x="353" y="338"/>
                    <a:pt x="355" y="338"/>
                  </a:cubicBezTo>
                  <a:cubicBezTo>
                    <a:pt x="565" y="338"/>
                    <a:pt x="563" y="8"/>
                    <a:pt x="350" y="4"/>
                  </a:cubicBezTo>
                  <a:lnTo>
                    <a:pt x="217" y="1"/>
                  </a:lnTo>
                  <a:cubicBezTo>
                    <a:pt x="215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39" name="Google Shape;12139;p22"/>
            <p:cNvSpPr/>
            <p:nvPr/>
          </p:nvSpPr>
          <p:spPr>
            <a:xfrm>
              <a:off x="4133825" y="3966950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cubicBezTo>
                    <a:pt x="430" y="336"/>
                    <a:pt x="432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40" name="Google Shape;12140;p22"/>
            <p:cNvSpPr/>
            <p:nvPr/>
          </p:nvSpPr>
          <p:spPr>
            <a:xfrm>
              <a:off x="4208325" y="3881900"/>
              <a:ext cx="33550" cy="101425"/>
            </a:xfrm>
            <a:custGeom>
              <a:avLst/>
              <a:gdLst/>
              <a:ahLst/>
              <a:cxnLst/>
              <a:rect l="l" t="t" r="r" b="b"/>
              <a:pathLst>
                <a:path w="1342" h="4057" extrusionOk="0">
                  <a:moveTo>
                    <a:pt x="1020" y="1"/>
                  </a:moveTo>
                  <a:cubicBezTo>
                    <a:pt x="374" y="1"/>
                    <a:pt x="159" y="958"/>
                    <a:pt x="103" y="1482"/>
                  </a:cubicBezTo>
                  <a:cubicBezTo>
                    <a:pt x="1" y="2412"/>
                    <a:pt x="312" y="3300"/>
                    <a:pt x="920" y="4002"/>
                  </a:cubicBezTo>
                  <a:cubicBezTo>
                    <a:pt x="954" y="4040"/>
                    <a:pt x="993" y="4056"/>
                    <a:pt x="1031" y="4056"/>
                  </a:cubicBezTo>
                  <a:cubicBezTo>
                    <a:pt x="1153" y="4056"/>
                    <a:pt x="1266" y="3889"/>
                    <a:pt x="1158" y="3765"/>
                  </a:cubicBezTo>
                  <a:cubicBezTo>
                    <a:pt x="747" y="3292"/>
                    <a:pt x="501" y="2749"/>
                    <a:pt x="438" y="2125"/>
                  </a:cubicBezTo>
                  <a:cubicBezTo>
                    <a:pt x="409" y="1839"/>
                    <a:pt x="438" y="330"/>
                    <a:pt x="996" y="330"/>
                  </a:cubicBezTo>
                  <a:cubicBezTo>
                    <a:pt x="1014" y="330"/>
                    <a:pt x="1032" y="331"/>
                    <a:pt x="1052" y="334"/>
                  </a:cubicBezTo>
                  <a:cubicBezTo>
                    <a:pt x="1062" y="336"/>
                    <a:pt x="1073" y="337"/>
                    <a:pt x="1083" y="337"/>
                  </a:cubicBezTo>
                  <a:cubicBezTo>
                    <a:pt x="1269" y="337"/>
                    <a:pt x="1341" y="46"/>
                    <a:pt x="1140" y="11"/>
                  </a:cubicBezTo>
                  <a:cubicBezTo>
                    <a:pt x="1098" y="4"/>
                    <a:pt x="1058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41" name="Google Shape;12141;p22"/>
            <p:cNvSpPr/>
            <p:nvPr/>
          </p:nvSpPr>
          <p:spPr>
            <a:xfrm>
              <a:off x="4250650" y="3905925"/>
              <a:ext cx="82700" cy="76350"/>
            </a:xfrm>
            <a:custGeom>
              <a:avLst/>
              <a:gdLst/>
              <a:ahLst/>
              <a:cxnLst/>
              <a:rect l="l" t="t" r="r" b="b"/>
              <a:pathLst>
                <a:path w="3308" h="3054" extrusionOk="0">
                  <a:moveTo>
                    <a:pt x="1486" y="510"/>
                  </a:moveTo>
                  <a:cubicBezTo>
                    <a:pt x="1525" y="888"/>
                    <a:pt x="1564" y="1265"/>
                    <a:pt x="1603" y="1643"/>
                  </a:cubicBezTo>
                  <a:lnTo>
                    <a:pt x="1603" y="1643"/>
                  </a:lnTo>
                  <a:lnTo>
                    <a:pt x="529" y="1607"/>
                  </a:lnTo>
                  <a:lnTo>
                    <a:pt x="529" y="1607"/>
                  </a:lnTo>
                  <a:cubicBezTo>
                    <a:pt x="812" y="1211"/>
                    <a:pt x="1133" y="844"/>
                    <a:pt x="1486" y="510"/>
                  </a:cubicBezTo>
                  <a:close/>
                  <a:moveTo>
                    <a:pt x="1615" y="0"/>
                  </a:moveTo>
                  <a:cubicBezTo>
                    <a:pt x="1576" y="0"/>
                    <a:pt x="1535" y="15"/>
                    <a:pt x="1499" y="46"/>
                  </a:cubicBezTo>
                  <a:cubicBezTo>
                    <a:pt x="951" y="524"/>
                    <a:pt x="472" y="1073"/>
                    <a:pt x="74" y="1678"/>
                  </a:cubicBezTo>
                  <a:cubicBezTo>
                    <a:pt x="1" y="1788"/>
                    <a:pt x="98" y="1925"/>
                    <a:pt x="219" y="1930"/>
                  </a:cubicBezTo>
                  <a:lnTo>
                    <a:pt x="1637" y="1978"/>
                  </a:lnTo>
                  <a:lnTo>
                    <a:pt x="1637" y="1978"/>
                  </a:lnTo>
                  <a:cubicBezTo>
                    <a:pt x="1669" y="2283"/>
                    <a:pt x="1700" y="2589"/>
                    <a:pt x="1732" y="2894"/>
                  </a:cubicBezTo>
                  <a:cubicBezTo>
                    <a:pt x="1743" y="3000"/>
                    <a:pt x="1832" y="3054"/>
                    <a:pt x="1916" y="3054"/>
                  </a:cubicBezTo>
                  <a:cubicBezTo>
                    <a:pt x="2000" y="3054"/>
                    <a:pt x="2078" y="3001"/>
                    <a:pt x="2066" y="2894"/>
                  </a:cubicBezTo>
                  <a:cubicBezTo>
                    <a:pt x="2035" y="2592"/>
                    <a:pt x="2004" y="2291"/>
                    <a:pt x="1973" y="1990"/>
                  </a:cubicBezTo>
                  <a:lnTo>
                    <a:pt x="1973" y="1990"/>
                  </a:lnTo>
                  <a:lnTo>
                    <a:pt x="3093" y="2028"/>
                  </a:lnTo>
                  <a:cubicBezTo>
                    <a:pt x="3095" y="2028"/>
                    <a:pt x="3098" y="2028"/>
                    <a:pt x="3100" y="2028"/>
                  </a:cubicBezTo>
                  <a:cubicBezTo>
                    <a:pt x="3308" y="2028"/>
                    <a:pt x="3306" y="1701"/>
                    <a:pt x="3093" y="1694"/>
                  </a:cubicBezTo>
                  <a:lnTo>
                    <a:pt x="1939" y="1654"/>
                  </a:lnTo>
                  <a:lnTo>
                    <a:pt x="1939" y="1654"/>
                  </a:lnTo>
                  <a:cubicBezTo>
                    <a:pt x="1887" y="1158"/>
                    <a:pt x="1836" y="661"/>
                    <a:pt x="1784" y="165"/>
                  </a:cubicBezTo>
                  <a:cubicBezTo>
                    <a:pt x="1774" y="65"/>
                    <a:pt x="1698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42" name="Google Shape;12142;p22"/>
            <p:cNvSpPr/>
            <p:nvPr/>
          </p:nvSpPr>
          <p:spPr>
            <a:xfrm>
              <a:off x="4310800" y="3876100"/>
              <a:ext cx="58150" cy="116150"/>
            </a:xfrm>
            <a:custGeom>
              <a:avLst/>
              <a:gdLst/>
              <a:ahLst/>
              <a:cxnLst/>
              <a:rect l="l" t="t" r="r" b="b"/>
              <a:pathLst>
                <a:path w="2326" h="4646" extrusionOk="0">
                  <a:moveTo>
                    <a:pt x="239" y="1"/>
                  </a:moveTo>
                  <a:cubicBezTo>
                    <a:pt x="95" y="1"/>
                    <a:pt x="0" y="221"/>
                    <a:pt x="154" y="315"/>
                  </a:cubicBezTo>
                  <a:cubicBezTo>
                    <a:pt x="1555" y="1163"/>
                    <a:pt x="1929" y="3080"/>
                    <a:pt x="981" y="4403"/>
                  </a:cubicBezTo>
                  <a:cubicBezTo>
                    <a:pt x="892" y="4526"/>
                    <a:pt x="1009" y="4645"/>
                    <a:pt x="1129" y="4645"/>
                  </a:cubicBezTo>
                  <a:cubicBezTo>
                    <a:pt x="1180" y="4645"/>
                    <a:pt x="1232" y="4624"/>
                    <a:pt x="1270" y="4572"/>
                  </a:cubicBezTo>
                  <a:cubicBezTo>
                    <a:pt x="2325" y="3096"/>
                    <a:pt x="1869" y="963"/>
                    <a:pt x="324" y="26"/>
                  </a:cubicBezTo>
                  <a:cubicBezTo>
                    <a:pt x="295" y="9"/>
                    <a:pt x="266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43" name="Google Shape;12143;p22"/>
            <p:cNvSpPr/>
            <p:nvPr/>
          </p:nvSpPr>
          <p:spPr>
            <a:xfrm>
              <a:off x="4355200" y="3860725"/>
              <a:ext cx="53950" cy="43400"/>
            </a:xfrm>
            <a:custGeom>
              <a:avLst/>
              <a:gdLst/>
              <a:ahLst/>
              <a:cxnLst/>
              <a:rect l="l" t="t" r="r" b="b"/>
              <a:pathLst>
                <a:path w="2158" h="1736" extrusionOk="0">
                  <a:moveTo>
                    <a:pt x="648" y="1"/>
                  </a:moveTo>
                  <a:cubicBezTo>
                    <a:pt x="457" y="1"/>
                    <a:pt x="261" y="76"/>
                    <a:pt x="111" y="239"/>
                  </a:cubicBezTo>
                  <a:cubicBezTo>
                    <a:pt x="0" y="360"/>
                    <a:pt x="113" y="528"/>
                    <a:pt x="238" y="528"/>
                  </a:cubicBezTo>
                  <a:cubicBezTo>
                    <a:pt x="276" y="528"/>
                    <a:pt x="315" y="512"/>
                    <a:pt x="349" y="475"/>
                  </a:cubicBezTo>
                  <a:cubicBezTo>
                    <a:pt x="430" y="388"/>
                    <a:pt x="551" y="324"/>
                    <a:pt x="671" y="324"/>
                  </a:cubicBezTo>
                  <a:cubicBezTo>
                    <a:pt x="744" y="324"/>
                    <a:pt x="816" y="348"/>
                    <a:pt x="879" y="404"/>
                  </a:cubicBezTo>
                  <a:cubicBezTo>
                    <a:pt x="1045" y="551"/>
                    <a:pt x="999" y="757"/>
                    <a:pt x="911" y="927"/>
                  </a:cubicBezTo>
                  <a:cubicBezTo>
                    <a:pt x="831" y="1079"/>
                    <a:pt x="775" y="1250"/>
                    <a:pt x="885" y="1404"/>
                  </a:cubicBezTo>
                  <a:cubicBezTo>
                    <a:pt x="978" y="1535"/>
                    <a:pt x="1132" y="1551"/>
                    <a:pt x="1290" y="1551"/>
                  </a:cubicBezTo>
                  <a:cubicBezTo>
                    <a:pt x="1342" y="1551"/>
                    <a:pt x="1393" y="1549"/>
                    <a:pt x="1443" y="1549"/>
                  </a:cubicBezTo>
                  <a:cubicBezTo>
                    <a:pt x="1583" y="1549"/>
                    <a:pt x="1710" y="1562"/>
                    <a:pt x="1782" y="1662"/>
                  </a:cubicBezTo>
                  <a:cubicBezTo>
                    <a:pt x="1819" y="1714"/>
                    <a:pt x="1870" y="1736"/>
                    <a:pt x="1921" y="1736"/>
                  </a:cubicBezTo>
                  <a:cubicBezTo>
                    <a:pt x="2041" y="1736"/>
                    <a:pt x="2158" y="1617"/>
                    <a:pt x="2070" y="1493"/>
                  </a:cubicBezTo>
                  <a:cubicBezTo>
                    <a:pt x="1928" y="1294"/>
                    <a:pt x="1731" y="1259"/>
                    <a:pt x="1498" y="1246"/>
                  </a:cubicBezTo>
                  <a:cubicBezTo>
                    <a:pt x="1485" y="1245"/>
                    <a:pt x="1472" y="1244"/>
                    <a:pt x="1459" y="1244"/>
                  </a:cubicBezTo>
                  <a:cubicBezTo>
                    <a:pt x="1414" y="1244"/>
                    <a:pt x="1367" y="1248"/>
                    <a:pt x="1326" y="1248"/>
                  </a:cubicBezTo>
                  <a:cubicBezTo>
                    <a:pt x="1232" y="1248"/>
                    <a:pt x="1165" y="1228"/>
                    <a:pt x="1200" y="1096"/>
                  </a:cubicBezTo>
                  <a:cubicBezTo>
                    <a:pt x="1242" y="945"/>
                    <a:pt x="1338" y="841"/>
                    <a:pt x="1333" y="669"/>
                  </a:cubicBezTo>
                  <a:cubicBezTo>
                    <a:pt x="1324" y="248"/>
                    <a:pt x="994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44" name="Google Shape;12144;p22"/>
            <p:cNvSpPr/>
            <p:nvPr/>
          </p:nvSpPr>
          <p:spPr>
            <a:xfrm>
              <a:off x="4445025" y="3904175"/>
              <a:ext cx="14575" cy="82075"/>
            </a:xfrm>
            <a:custGeom>
              <a:avLst/>
              <a:gdLst/>
              <a:ahLst/>
              <a:cxnLst/>
              <a:rect l="l" t="t" r="r" b="b"/>
              <a:pathLst>
                <a:path w="583" h="3283" extrusionOk="0">
                  <a:moveTo>
                    <a:pt x="163" y="0"/>
                  </a:moveTo>
                  <a:cubicBezTo>
                    <a:pt x="79" y="0"/>
                    <a:pt x="0" y="53"/>
                    <a:pt x="8" y="160"/>
                  </a:cubicBezTo>
                  <a:cubicBezTo>
                    <a:pt x="86" y="1147"/>
                    <a:pt x="163" y="2134"/>
                    <a:pt x="240" y="3123"/>
                  </a:cubicBezTo>
                  <a:cubicBezTo>
                    <a:pt x="249" y="3229"/>
                    <a:pt x="337" y="3283"/>
                    <a:pt x="421" y="3283"/>
                  </a:cubicBezTo>
                  <a:cubicBezTo>
                    <a:pt x="504" y="3283"/>
                    <a:pt x="583" y="3230"/>
                    <a:pt x="574" y="3123"/>
                  </a:cubicBezTo>
                  <a:cubicBezTo>
                    <a:pt x="498" y="2136"/>
                    <a:pt x="420" y="1147"/>
                    <a:pt x="344" y="160"/>
                  </a:cubicBezTo>
                  <a:cubicBezTo>
                    <a:pt x="336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45" name="Google Shape;12145;p22"/>
            <p:cNvSpPr/>
            <p:nvPr/>
          </p:nvSpPr>
          <p:spPr>
            <a:xfrm>
              <a:off x="4423375" y="3950500"/>
              <a:ext cx="61200" cy="9650"/>
            </a:xfrm>
            <a:custGeom>
              <a:avLst/>
              <a:gdLst/>
              <a:ahLst/>
              <a:cxnLst/>
              <a:rect l="l" t="t" r="r" b="b"/>
              <a:pathLst>
                <a:path w="2448" h="386" extrusionOk="0">
                  <a:moveTo>
                    <a:pt x="213" y="1"/>
                  </a:moveTo>
                  <a:cubicBezTo>
                    <a:pt x="0" y="1"/>
                    <a:pt x="2" y="330"/>
                    <a:pt x="217" y="335"/>
                  </a:cubicBezTo>
                  <a:lnTo>
                    <a:pt x="2232" y="385"/>
                  </a:lnTo>
                  <a:cubicBezTo>
                    <a:pt x="2234" y="385"/>
                    <a:pt x="2235" y="385"/>
                    <a:pt x="2236" y="385"/>
                  </a:cubicBezTo>
                  <a:cubicBezTo>
                    <a:pt x="2447" y="385"/>
                    <a:pt x="2446" y="55"/>
                    <a:pt x="2232" y="49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46" name="Google Shape;12146;p22"/>
            <p:cNvSpPr/>
            <p:nvPr/>
          </p:nvSpPr>
          <p:spPr>
            <a:xfrm>
              <a:off x="4492675" y="3882175"/>
              <a:ext cx="48075" cy="102400"/>
            </a:xfrm>
            <a:custGeom>
              <a:avLst/>
              <a:gdLst/>
              <a:ahLst/>
              <a:cxnLst/>
              <a:rect l="l" t="t" r="r" b="b"/>
              <a:pathLst>
                <a:path w="1923" h="4096" extrusionOk="0">
                  <a:moveTo>
                    <a:pt x="1676" y="0"/>
                  </a:moveTo>
                  <a:cubicBezTo>
                    <a:pt x="1650" y="0"/>
                    <a:pt x="1622" y="7"/>
                    <a:pt x="1594" y="23"/>
                  </a:cubicBezTo>
                  <a:cubicBezTo>
                    <a:pt x="0" y="905"/>
                    <a:pt x="590" y="2842"/>
                    <a:pt x="1454" y="4024"/>
                  </a:cubicBezTo>
                  <a:cubicBezTo>
                    <a:pt x="1491" y="4075"/>
                    <a:pt x="1542" y="4096"/>
                    <a:pt x="1593" y="4096"/>
                  </a:cubicBezTo>
                  <a:cubicBezTo>
                    <a:pt x="1714" y="4096"/>
                    <a:pt x="1831" y="3977"/>
                    <a:pt x="1742" y="3855"/>
                  </a:cubicBezTo>
                  <a:cubicBezTo>
                    <a:pt x="996" y="2833"/>
                    <a:pt x="320" y="1111"/>
                    <a:pt x="1762" y="311"/>
                  </a:cubicBezTo>
                  <a:cubicBezTo>
                    <a:pt x="1923" y="223"/>
                    <a:pt x="18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47" name="Google Shape;12147;p22"/>
            <p:cNvSpPr/>
            <p:nvPr/>
          </p:nvSpPr>
          <p:spPr>
            <a:xfrm>
              <a:off x="4555050" y="3926175"/>
              <a:ext cx="56900" cy="54175"/>
            </a:xfrm>
            <a:custGeom>
              <a:avLst/>
              <a:gdLst/>
              <a:ahLst/>
              <a:cxnLst/>
              <a:rect l="l" t="t" r="r" b="b"/>
              <a:pathLst>
                <a:path w="2276" h="2167" extrusionOk="0">
                  <a:moveTo>
                    <a:pt x="253" y="0"/>
                  </a:moveTo>
                  <a:cubicBezTo>
                    <a:pt x="119" y="0"/>
                    <a:pt x="1" y="169"/>
                    <a:pt x="127" y="281"/>
                  </a:cubicBezTo>
                  <a:cubicBezTo>
                    <a:pt x="769" y="850"/>
                    <a:pt x="1372" y="1462"/>
                    <a:pt x="1932" y="2112"/>
                  </a:cubicBezTo>
                  <a:cubicBezTo>
                    <a:pt x="1965" y="2150"/>
                    <a:pt x="2004" y="2166"/>
                    <a:pt x="2041" y="2166"/>
                  </a:cubicBezTo>
                  <a:cubicBezTo>
                    <a:pt x="2163" y="2166"/>
                    <a:pt x="2275" y="1999"/>
                    <a:pt x="2168" y="1875"/>
                  </a:cubicBezTo>
                  <a:cubicBezTo>
                    <a:pt x="1608" y="1225"/>
                    <a:pt x="1006" y="614"/>
                    <a:pt x="364" y="45"/>
                  </a:cubicBezTo>
                  <a:cubicBezTo>
                    <a:pt x="329" y="13"/>
                    <a:pt x="290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48" name="Google Shape;12148;p22"/>
            <p:cNvSpPr/>
            <p:nvPr/>
          </p:nvSpPr>
          <p:spPr>
            <a:xfrm>
              <a:off x="4555600" y="3920875"/>
              <a:ext cx="47875" cy="61700"/>
            </a:xfrm>
            <a:custGeom>
              <a:avLst/>
              <a:gdLst/>
              <a:ahLst/>
              <a:cxnLst/>
              <a:rect l="l" t="t" r="r" b="b"/>
              <a:pathLst>
                <a:path w="1915" h="2468" extrusionOk="0">
                  <a:moveTo>
                    <a:pt x="1665" y="1"/>
                  </a:moveTo>
                  <a:cubicBezTo>
                    <a:pt x="1627" y="1"/>
                    <a:pt x="1589" y="14"/>
                    <a:pt x="1554" y="46"/>
                  </a:cubicBezTo>
                  <a:cubicBezTo>
                    <a:pt x="889" y="661"/>
                    <a:pt x="374" y="1421"/>
                    <a:pt x="49" y="2267"/>
                  </a:cubicBezTo>
                  <a:cubicBezTo>
                    <a:pt x="1" y="2388"/>
                    <a:pt x="101" y="2468"/>
                    <a:pt x="204" y="2468"/>
                  </a:cubicBezTo>
                  <a:cubicBezTo>
                    <a:pt x="272" y="2468"/>
                    <a:pt x="341" y="2434"/>
                    <a:pt x="371" y="2356"/>
                  </a:cubicBezTo>
                  <a:cubicBezTo>
                    <a:pt x="680" y="1565"/>
                    <a:pt x="1165" y="856"/>
                    <a:pt x="1791" y="284"/>
                  </a:cubicBezTo>
                  <a:cubicBezTo>
                    <a:pt x="1915" y="170"/>
                    <a:pt x="1797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49" name="Google Shape;12149;p22"/>
            <p:cNvSpPr/>
            <p:nvPr/>
          </p:nvSpPr>
          <p:spPr>
            <a:xfrm>
              <a:off x="4612950" y="3887575"/>
              <a:ext cx="42150" cy="104525"/>
            </a:xfrm>
            <a:custGeom>
              <a:avLst/>
              <a:gdLst/>
              <a:ahLst/>
              <a:cxnLst/>
              <a:rect l="l" t="t" r="r" b="b"/>
              <a:pathLst>
                <a:path w="1686" h="4181" extrusionOk="0">
                  <a:moveTo>
                    <a:pt x="246" y="0"/>
                  </a:moveTo>
                  <a:cubicBezTo>
                    <a:pt x="116" y="0"/>
                    <a:pt x="0" y="169"/>
                    <a:pt x="121" y="284"/>
                  </a:cubicBezTo>
                  <a:cubicBezTo>
                    <a:pt x="1118" y="1247"/>
                    <a:pt x="1321" y="2737"/>
                    <a:pt x="616" y="3932"/>
                  </a:cubicBezTo>
                  <a:cubicBezTo>
                    <a:pt x="540" y="4060"/>
                    <a:pt x="656" y="4180"/>
                    <a:pt x="770" y="4180"/>
                  </a:cubicBezTo>
                  <a:cubicBezTo>
                    <a:pt x="821" y="4180"/>
                    <a:pt x="871" y="4157"/>
                    <a:pt x="905" y="4099"/>
                  </a:cubicBezTo>
                  <a:cubicBezTo>
                    <a:pt x="1686" y="2786"/>
                    <a:pt x="1459" y="1108"/>
                    <a:pt x="357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50" name="Google Shape;12150;p22"/>
            <p:cNvSpPr/>
            <p:nvPr/>
          </p:nvSpPr>
          <p:spPr>
            <a:xfrm>
              <a:off x="4676325" y="3886250"/>
              <a:ext cx="31400" cy="105200"/>
            </a:xfrm>
            <a:custGeom>
              <a:avLst/>
              <a:gdLst/>
              <a:ahLst/>
              <a:cxnLst/>
              <a:rect l="l" t="t" r="r" b="b"/>
              <a:pathLst>
                <a:path w="1256" h="4208" extrusionOk="0">
                  <a:moveTo>
                    <a:pt x="1018" y="0"/>
                  </a:moveTo>
                  <a:cubicBezTo>
                    <a:pt x="967" y="0"/>
                    <a:pt x="916" y="22"/>
                    <a:pt x="879" y="74"/>
                  </a:cubicBezTo>
                  <a:cubicBezTo>
                    <a:pt x="10" y="1285"/>
                    <a:pt x="0" y="2912"/>
                    <a:pt x="856" y="4133"/>
                  </a:cubicBezTo>
                  <a:cubicBezTo>
                    <a:pt x="893" y="4185"/>
                    <a:pt x="945" y="4207"/>
                    <a:pt x="996" y="4207"/>
                  </a:cubicBezTo>
                  <a:cubicBezTo>
                    <a:pt x="1116" y="4207"/>
                    <a:pt x="1232" y="4089"/>
                    <a:pt x="1146" y="3965"/>
                  </a:cubicBezTo>
                  <a:cubicBezTo>
                    <a:pt x="350" y="2822"/>
                    <a:pt x="359" y="1375"/>
                    <a:pt x="1167" y="243"/>
                  </a:cubicBezTo>
                  <a:cubicBezTo>
                    <a:pt x="1255" y="120"/>
                    <a:pt x="1138" y="0"/>
                    <a:pt x="10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51" name="Google Shape;12151;p22"/>
            <p:cNvSpPr/>
            <p:nvPr/>
          </p:nvSpPr>
          <p:spPr>
            <a:xfrm>
              <a:off x="4751175" y="3888150"/>
              <a:ext cx="14600" cy="88825"/>
            </a:xfrm>
            <a:custGeom>
              <a:avLst/>
              <a:gdLst/>
              <a:ahLst/>
              <a:cxnLst/>
              <a:rect l="l" t="t" r="r" b="b"/>
              <a:pathLst>
                <a:path w="584" h="3553" extrusionOk="0">
                  <a:moveTo>
                    <a:pt x="163" y="1"/>
                  </a:moveTo>
                  <a:cubicBezTo>
                    <a:pt x="80" y="1"/>
                    <a:pt x="1" y="54"/>
                    <a:pt x="8" y="162"/>
                  </a:cubicBezTo>
                  <a:lnTo>
                    <a:pt x="240" y="3392"/>
                  </a:lnTo>
                  <a:cubicBezTo>
                    <a:pt x="249" y="3499"/>
                    <a:pt x="337" y="3552"/>
                    <a:pt x="421" y="3552"/>
                  </a:cubicBezTo>
                  <a:cubicBezTo>
                    <a:pt x="504" y="3552"/>
                    <a:pt x="584" y="3499"/>
                    <a:pt x="576" y="3392"/>
                  </a:cubicBezTo>
                  <a:lnTo>
                    <a:pt x="344" y="162"/>
                  </a:lnTo>
                  <a:cubicBezTo>
                    <a:pt x="336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52" name="Google Shape;12152;p22"/>
            <p:cNvSpPr/>
            <p:nvPr/>
          </p:nvSpPr>
          <p:spPr>
            <a:xfrm>
              <a:off x="4749125" y="3892600"/>
              <a:ext cx="63750" cy="47100"/>
            </a:xfrm>
            <a:custGeom>
              <a:avLst/>
              <a:gdLst/>
              <a:ahLst/>
              <a:cxnLst/>
              <a:rect l="l" t="t" r="r" b="b"/>
              <a:pathLst>
                <a:path w="2550" h="1884" extrusionOk="0">
                  <a:moveTo>
                    <a:pt x="2312" y="1"/>
                  </a:moveTo>
                  <a:cubicBezTo>
                    <a:pt x="2285" y="1"/>
                    <a:pt x="2256" y="9"/>
                    <a:pt x="2226" y="27"/>
                  </a:cubicBezTo>
                  <a:cubicBezTo>
                    <a:pt x="1483" y="492"/>
                    <a:pt x="780" y="1018"/>
                    <a:pt x="126" y="1603"/>
                  </a:cubicBezTo>
                  <a:cubicBezTo>
                    <a:pt x="0" y="1715"/>
                    <a:pt x="117" y="1884"/>
                    <a:pt x="251" y="1884"/>
                  </a:cubicBezTo>
                  <a:cubicBezTo>
                    <a:pt x="288" y="1884"/>
                    <a:pt x="327" y="1870"/>
                    <a:pt x="362" y="1839"/>
                  </a:cubicBezTo>
                  <a:cubicBezTo>
                    <a:pt x="995" y="1275"/>
                    <a:pt x="1675" y="765"/>
                    <a:pt x="2395" y="317"/>
                  </a:cubicBezTo>
                  <a:cubicBezTo>
                    <a:pt x="2549" y="221"/>
                    <a:pt x="2455" y="1"/>
                    <a:pt x="2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53" name="Google Shape;12153;p22"/>
            <p:cNvSpPr/>
            <p:nvPr/>
          </p:nvSpPr>
          <p:spPr>
            <a:xfrm>
              <a:off x="4757950" y="3922700"/>
              <a:ext cx="66750" cy="49025"/>
            </a:xfrm>
            <a:custGeom>
              <a:avLst/>
              <a:gdLst/>
              <a:ahLst/>
              <a:cxnLst/>
              <a:rect l="l" t="t" r="r" b="b"/>
              <a:pathLst>
                <a:path w="2670" h="1961" extrusionOk="0">
                  <a:moveTo>
                    <a:pt x="230" y="1"/>
                  </a:moveTo>
                  <a:cubicBezTo>
                    <a:pt x="91" y="1"/>
                    <a:pt x="0" y="219"/>
                    <a:pt x="148" y="318"/>
                  </a:cubicBezTo>
                  <a:cubicBezTo>
                    <a:pt x="891" y="818"/>
                    <a:pt x="1608" y="1352"/>
                    <a:pt x="2300" y="1920"/>
                  </a:cubicBezTo>
                  <a:cubicBezTo>
                    <a:pt x="2335" y="1948"/>
                    <a:pt x="2373" y="1960"/>
                    <a:pt x="2410" y="1960"/>
                  </a:cubicBezTo>
                  <a:cubicBezTo>
                    <a:pt x="2549" y="1960"/>
                    <a:pt x="2669" y="1790"/>
                    <a:pt x="2537" y="1683"/>
                  </a:cubicBezTo>
                  <a:cubicBezTo>
                    <a:pt x="1823" y="1097"/>
                    <a:pt x="1083" y="545"/>
                    <a:pt x="317" y="30"/>
                  </a:cubicBezTo>
                  <a:cubicBezTo>
                    <a:pt x="287" y="10"/>
                    <a:pt x="258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54" name="Google Shape;12154;p22"/>
            <p:cNvSpPr/>
            <p:nvPr/>
          </p:nvSpPr>
          <p:spPr>
            <a:xfrm>
              <a:off x="4823600" y="3886925"/>
              <a:ext cx="55975" cy="99500"/>
            </a:xfrm>
            <a:custGeom>
              <a:avLst/>
              <a:gdLst/>
              <a:ahLst/>
              <a:cxnLst/>
              <a:rect l="l" t="t" r="r" b="b"/>
              <a:pathLst>
                <a:path w="2239" h="3980" extrusionOk="0">
                  <a:moveTo>
                    <a:pt x="258" y="0"/>
                  </a:moveTo>
                  <a:cubicBezTo>
                    <a:pt x="244" y="0"/>
                    <a:pt x="230" y="0"/>
                    <a:pt x="216" y="1"/>
                  </a:cubicBezTo>
                  <a:cubicBezTo>
                    <a:pt x="3" y="5"/>
                    <a:pt x="1" y="335"/>
                    <a:pt x="210" y="335"/>
                  </a:cubicBezTo>
                  <a:cubicBezTo>
                    <a:pt x="212" y="335"/>
                    <a:pt x="214" y="335"/>
                    <a:pt x="216" y="335"/>
                  </a:cubicBezTo>
                  <a:cubicBezTo>
                    <a:pt x="233" y="334"/>
                    <a:pt x="251" y="334"/>
                    <a:pt x="268" y="334"/>
                  </a:cubicBezTo>
                  <a:cubicBezTo>
                    <a:pt x="2070" y="334"/>
                    <a:pt x="1703" y="2663"/>
                    <a:pt x="1389" y="3773"/>
                  </a:cubicBezTo>
                  <a:cubicBezTo>
                    <a:pt x="1354" y="3898"/>
                    <a:pt x="1457" y="3980"/>
                    <a:pt x="1558" y="3980"/>
                  </a:cubicBezTo>
                  <a:cubicBezTo>
                    <a:pt x="1624" y="3980"/>
                    <a:pt x="1689" y="3944"/>
                    <a:pt x="1712" y="3862"/>
                  </a:cubicBezTo>
                  <a:cubicBezTo>
                    <a:pt x="1959" y="2981"/>
                    <a:pt x="2238" y="1972"/>
                    <a:pt x="1837" y="1090"/>
                  </a:cubicBezTo>
                  <a:cubicBezTo>
                    <a:pt x="1546" y="447"/>
                    <a:pt x="969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55" name="Google Shape;12155;p22"/>
            <p:cNvSpPr/>
            <p:nvPr/>
          </p:nvSpPr>
          <p:spPr>
            <a:xfrm>
              <a:off x="4918000" y="3919325"/>
              <a:ext cx="51375" cy="15750"/>
            </a:xfrm>
            <a:custGeom>
              <a:avLst/>
              <a:gdLst/>
              <a:ahLst/>
              <a:cxnLst/>
              <a:rect l="l" t="t" r="r" b="b"/>
              <a:pathLst>
                <a:path w="2055" h="630" extrusionOk="0">
                  <a:moveTo>
                    <a:pt x="209" y="0"/>
                  </a:moveTo>
                  <a:cubicBezTo>
                    <a:pt x="52" y="0"/>
                    <a:pt x="1" y="267"/>
                    <a:pt x="180" y="334"/>
                  </a:cubicBezTo>
                  <a:cubicBezTo>
                    <a:pt x="699" y="529"/>
                    <a:pt x="1248" y="630"/>
                    <a:pt x="1803" y="630"/>
                  </a:cubicBezTo>
                  <a:cubicBezTo>
                    <a:pt x="1815" y="630"/>
                    <a:pt x="1827" y="630"/>
                    <a:pt x="1840" y="630"/>
                  </a:cubicBezTo>
                  <a:cubicBezTo>
                    <a:pt x="2054" y="628"/>
                    <a:pt x="2055" y="294"/>
                    <a:pt x="1841" y="294"/>
                  </a:cubicBezTo>
                  <a:cubicBezTo>
                    <a:pt x="1841" y="294"/>
                    <a:pt x="1840" y="294"/>
                    <a:pt x="1840" y="294"/>
                  </a:cubicBezTo>
                  <a:cubicBezTo>
                    <a:pt x="1831" y="294"/>
                    <a:pt x="1823" y="294"/>
                    <a:pt x="1815" y="294"/>
                  </a:cubicBezTo>
                  <a:cubicBezTo>
                    <a:pt x="1286" y="294"/>
                    <a:pt x="763" y="198"/>
                    <a:pt x="268" y="12"/>
                  </a:cubicBezTo>
                  <a:cubicBezTo>
                    <a:pt x="247" y="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56" name="Google Shape;12156;p22"/>
            <p:cNvSpPr/>
            <p:nvPr/>
          </p:nvSpPr>
          <p:spPr>
            <a:xfrm>
              <a:off x="4910700" y="3959075"/>
              <a:ext cx="51125" cy="9425"/>
            </a:xfrm>
            <a:custGeom>
              <a:avLst/>
              <a:gdLst/>
              <a:ahLst/>
              <a:cxnLst/>
              <a:rect l="l" t="t" r="r" b="b"/>
              <a:pathLst>
                <a:path w="2045" h="377" extrusionOk="0">
                  <a:moveTo>
                    <a:pt x="213" y="1"/>
                  </a:moveTo>
                  <a:cubicBezTo>
                    <a:pt x="1" y="1"/>
                    <a:pt x="2" y="330"/>
                    <a:pt x="217" y="336"/>
                  </a:cubicBezTo>
                  <a:lnTo>
                    <a:pt x="1830" y="376"/>
                  </a:lnTo>
                  <a:cubicBezTo>
                    <a:pt x="1831" y="376"/>
                    <a:pt x="1832" y="376"/>
                    <a:pt x="1834" y="376"/>
                  </a:cubicBezTo>
                  <a:cubicBezTo>
                    <a:pt x="2045" y="376"/>
                    <a:pt x="2043" y="47"/>
                    <a:pt x="1830" y="40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57" name="Google Shape;12157;p22"/>
            <p:cNvSpPr/>
            <p:nvPr/>
          </p:nvSpPr>
          <p:spPr>
            <a:xfrm>
              <a:off x="4998200" y="3878200"/>
              <a:ext cx="67825" cy="85225"/>
            </a:xfrm>
            <a:custGeom>
              <a:avLst/>
              <a:gdLst/>
              <a:ahLst/>
              <a:cxnLst/>
              <a:rect l="l" t="t" r="r" b="b"/>
              <a:pathLst>
                <a:path w="2713" h="3409" extrusionOk="0">
                  <a:moveTo>
                    <a:pt x="888" y="1"/>
                  </a:moveTo>
                  <a:cubicBezTo>
                    <a:pt x="604" y="1"/>
                    <a:pt x="316" y="113"/>
                    <a:pt x="111" y="336"/>
                  </a:cubicBezTo>
                  <a:cubicBezTo>
                    <a:pt x="0" y="458"/>
                    <a:pt x="112" y="626"/>
                    <a:pt x="236" y="626"/>
                  </a:cubicBezTo>
                  <a:cubicBezTo>
                    <a:pt x="274" y="626"/>
                    <a:pt x="313" y="610"/>
                    <a:pt x="348" y="572"/>
                  </a:cubicBezTo>
                  <a:lnTo>
                    <a:pt x="348" y="574"/>
                  </a:lnTo>
                  <a:cubicBezTo>
                    <a:pt x="482" y="426"/>
                    <a:pt x="710" y="324"/>
                    <a:pt x="928" y="324"/>
                  </a:cubicBezTo>
                  <a:cubicBezTo>
                    <a:pt x="1090" y="324"/>
                    <a:pt x="1247" y="381"/>
                    <a:pt x="1356" y="519"/>
                  </a:cubicBezTo>
                  <a:cubicBezTo>
                    <a:pt x="1661" y="905"/>
                    <a:pt x="1483" y="1413"/>
                    <a:pt x="1239" y="1770"/>
                  </a:cubicBezTo>
                  <a:cubicBezTo>
                    <a:pt x="901" y="2261"/>
                    <a:pt x="393" y="2598"/>
                    <a:pt x="75" y="3109"/>
                  </a:cubicBezTo>
                  <a:cubicBezTo>
                    <a:pt x="1" y="3225"/>
                    <a:pt x="99" y="3350"/>
                    <a:pt x="218" y="3361"/>
                  </a:cubicBezTo>
                  <a:cubicBezTo>
                    <a:pt x="539" y="3391"/>
                    <a:pt x="860" y="3408"/>
                    <a:pt x="1180" y="3408"/>
                  </a:cubicBezTo>
                  <a:cubicBezTo>
                    <a:pt x="1427" y="3408"/>
                    <a:pt x="1674" y="3398"/>
                    <a:pt x="1920" y="3376"/>
                  </a:cubicBezTo>
                  <a:cubicBezTo>
                    <a:pt x="2215" y="3352"/>
                    <a:pt x="2492" y="3375"/>
                    <a:pt x="2669" y="3123"/>
                  </a:cubicBezTo>
                  <a:cubicBezTo>
                    <a:pt x="2712" y="3063"/>
                    <a:pt x="2694" y="2969"/>
                    <a:pt x="2643" y="2920"/>
                  </a:cubicBezTo>
                  <a:lnTo>
                    <a:pt x="2604" y="2880"/>
                  </a:lnTo>
                  <a:cubicBezTo>
                    <a:pt x="2572" y="2849"/>
                    <a:pt x="2529" y="2832"/>
                    <a:pt x="2485" y="2832"/>
                  </a:cubicBezTo>
                  <a:cubicBezTo>
                    <a:pt x="2470" y="2832"/>
                    <a:pt x="2455" y="2834"/>
                    <a:pt x="2441" y="2838"/>
                  </a:cubicBezTo>
                  <a:lnTo>
                    <a:pt x="2380" y="2856"/>
                  </a:lnTo>
                  <a:cubicBezTo>
                    <a:pt x="2297" y="2879"/>
                    <a:pt x="2258" y="2949"/>
                    <a:pt x="2259" y="3025"/>
                  </a:cubicBezTo>
                  <a:lnTo>
                    <a:pt x="2259" y="3025"/>
                  </a:lnTo>
                  <a:cubicBezTo>
                    <a:pt x="2116" y="3070"/>
                    <a:pt x="1884" y="3079"/>
                    <a:pt x="1677" y="3079"/>
                  </a:cubicBezTo>
                  <a:cubicBezTo>
                    <a:pt x="1522" y="3079"/>
                    <a:pt x="1381" y="3074"/>
                    <a:pt x="1302" y="3074"/>
                  </a:cubicBezTo>
                  <a:cubicBezTo>
                    <a:pt x="1295" y="3074"/>
                    <a:pt x="1289" y="3074"/>
                    <a:pt x="1283" y="3074"/>
                  </a:cubicBezTo>
                  <a:cubicBezTo>
                    <a:pt x="1253" y="3074"/>
                    <a:pt x="1224" y="3075"/>
                    <a:pt x="1194" y="3075"/>
                  </a:cubicBezTo>
                  <a:cubicBezTo>
                    <a:pt x="971" y="3075"/>
                    <a:pt x="748" y="3067"/>
                    <a:pt x="526" y="3052"/>
                  </a:cubicBezTo>
                  <a:lnTo>
                    <a:pt x="526" y="3052"/>
                  </a:lnTo>
                  <a:cubicBezTo>
                    <a:pt x="1101" y="2339"/>
                    <a:pt x="2184" y="1611"/>
                    <a:pt x="1789" y="595"/>
                  </a:cubicBezTo>
                  <a:cubicBezTo>
                    <a:pt x="1634" y="198"/>
                    <a:pt x="1265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58" name="Google Shape;12158;p22"/>
            <p:cNvSpPr/>
            <p:nvPr/>
          </p:nvSpPr>
          <p:spPr>
            <a:xfrm>
              <a:off x="5075575" y="3871200"/>
              <a:ext cx="49750" cy="87250"/>
            </a:xfrm>
            <a:custGeom>
              <a:avLst/>
              <a:gdLst/>
              <a:ahLst/>
              <a:cxnLst/>
              <a:rect l="l" t="t" r="r" b="b"/>
              <a:pathLst>
                <a:path w="1990" h="3490" extrusionOk="0">
                  <a:moveTo>
                    <a:pt x="873" y="1"/>
                  </a:moveTo>
                  <a:cubicBezTo>
                    <a:pt x="644" y="1"/>
                    <a:pt x="413" y="106"/>
                    <a:pt x="267" y="323"/>
                  </a:cubicBezTo>
                  <a:cubicBezTo>
                    <a:pt x="183" y="448"/>
                    <a:pt x="299" y="568"/>
                    <a:pt x="418" y="568"/>
                  </a:cubicBezTo>
                  <a:cubicBezTo>
                    <a:pt x="469" y="568"/>
                    <a:pt x="521" y="546"/>
                    <a:pt x="557" y="492"/>
                  </a:cubicBezTo>
                  <a:cubicBezTo>
                    <a:pt x="647" y="379"/>
                    <a:pt x="740" y="323"/>
                    <a:pt x="837" y="323"/>
                  </a:cubicBezTo>
                  <a:cubicBezTo>
                    <a:pt x="975" y="323"/>
                    <a:pt x="1120" y="438"/>
                    <a:pt x="1272" y="668"/>
                  </a:cubicBezTo>
                  <a:cubicBezTo>
                    <a:pt x="1312" y="875"/>
                    <a:pt x="1271" y="1092"/>
                    <a:pt x="1159" y="1272"/>
                  </a:cubicBezTo>
                  <a:cubicBezTo>
                    <a:pt x="993" y="1554"/>
                    <a:pt x="702" y="1742"/>
                    <a:pt x="436" y="1917"/>
                  </a:cubicBezTo>
                  <a:cubicBezTo>
                    <a:pt x="302" y="2007"/>
                    <a:pt x="348" y="2230"/>
                    <a:pt x="520" y="2230"/>
                  </a:cubicBezTo>
                  <a:cubicBezTo>
                    <a:pt x="555" y="2229"/>
                    <a:pt x="591" y="2228"/>
                    <a:pt x="626" y="2228"/>
                  </a:cubicBezTo>
                  <a:cubicBezTo>
                    <a:pt x="769" y="2228"/>
                    <a:pt x="912" y="2238"/>
                    <a:pt x="1054" y="2259"/>
                  </a:cubicBezTo>
                  <a:cubicBezTo>
                    <a:pt x="1502" y="2323"/>
                    <a:pt x="1606" y="2575"/>
                    <a:pt x="1362" y="3015"/>
                  </a:cubicBezTo>
                  <a:cubicBezTo>
                    <a:pt x="1326" y="3039"/>
                    <a:pt x="1271" y="3047"/>
                    <a:pt x="1208" y="3047"/>
                  </a:cubicBezTo>
                  <a:cubicBezTo>
                    <a:pt x="1085" y="3047"/>
                    <a:pt x="935" y="3015"/>
                    <a:pt x="856" y="3012"/>
                  </a:cubicBezTo>
                  <a:cubicBezTo>
                    <a:pt x="802" y="3010"/>
                    <a:pt x="750" y="3008"/>
                    <a:pt x="699" y="3008"/>
                  </a:cubicBezTo>
                  <a:cubicBezTo>
                    <a:pt x="500" y="3008"/>
                    <a:pt x="319" y="3038"/>
                    <a:pt x="142" y="3168"/>
                  </a:cubicBezTo>
                  <a:cubicBezTo>
                    <a:pt x="1" y="3273"/>
                    <a:pt x="90" y="3490"/>
                    <a:pt x="223" y="3490"/>
                  </a:cubicBezTo>
                  <a:cubicBezTo>
                    <a:pt x="251" y="3490"/>
                    <a:pt x="281" y="3480"/>
                    <a:pt x="311" y="3458"/>
                  </a:cubicBezTo>
                  <a:cubicBezTo>
                    <a:pt x="450" y="3355"/>
                    <a:pt x="645" y="3338"/>
                    <a:pt x="850" y="3338"/>
                  </a:cubicBezTo>
                  <a:cubicBezTo>
                    <a:pt x="952" y="3338"/>
                    <a:pt x="1056" y="3342"/>
                    <a:pt x="1158" y="3342"/>
                  </a:cubicBezTo>
                  <a:cubicBezTo>
                    <a:pt x="1512" y="3342"/>
                    <a:pt x="1834" y="3292"/>
                    <a:pt x="1901" y="2845"/>
                  </a:cubicBezTo>
                  <a:cubicBezTo>
                    <a:pt x="1989" y="2249"/>
                    <a:pt x="1477" y="2010"/>
                    <a:pt x="978" y="1930"/>
                  </a:cubicBezTo>
                  <a:lnTo>
                    <a:pt x="978" y="1930"/>
                  </a:lnTo>
                  <a:cubicBezTo>
                    <a:pt x="1433" y="1549"/>
                    <a:pt x="1824" y="1021"/>
                    <a:pt x="1535" y="419"/>
                  </a:cubicBezTo>
                  <a:cubicBezTo>
                    <a:pt x="1405" y="144"/>
                    <a:pt x="1140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59" name="Google Shape;12159;p22"/>
            <p:cNvSpPr/>
            <p:nvPr/>
          </p:nvSpPr>
          <p:spPr>
            <a:xfrm>
              <a:off x="5141850" y="3840525"/>
              <a:ext cx="40675" cy="39375"/>
            </a:xfrm>
            <a:custGeom>
              <a:avLst/>
              <a:gdLst/>
              <a:ahLst/>
              <a:cxnLst/>
              <a:rect l="l" t="t" r="r" b="b"/>
              <a:pathLst>
                <a:path w="1627" h="1575" extrusionOk="0">
                  <a:moveTo>
                    <a:pt x="636" y="0"/>
                  </a:moveTo>
                  <a:cubicBezTo>
                    <a:pt x="609" y="0"/>
                    <a:pt x="581" y="8"/>
                    <a:pt x="552" y="25"/>
                  </a:cubicBezTo>
                  <a:lnTo>
                    <a:pt x="551" y="25"/>
                  </a:lnTo>
                  <a:cubicBezTo>
                    <a:pt x="223" y="217"/>
                    <a:pt x="0" y="598"/>
                    <a:pt x="79" y="986"/>
                  </a:cubicBezTo>
                  <a:cubicBezTo>
                    <a:pt x="150" y="1334"/>
                    <a:pt x="477" y="1575"/>
                    <a:pt x="827" y="1575"/>
                  </a:cubicBezTo>
                  <a:cubicBezTo>
                    <a:pt x="832" y="1575"/>
                    <a:pt x="836" y="1575"/>
                    <a:pt x="841" y="1575"/>
                  </a:cubicBezTo>
                  <a:cubicBezTo>
                    <a:pt x="1599" y="1559"/>
                    <a:pt x="1626" y="420"/>
                    <a:pt x="896" y="337"/>
                  </a:cubicBezTo>
                  <a:cubicBezTo>
                    <a:pt x="888" y="337"/>
                    <a:pt x="881" y="336"/>
                    <a:pt x="874" y="336"/>
                  </a:cubicBezTo>
                  <a:cubicBezTo>
                    <a:pt x="682" y="336"/>
                    <a:pt x="691" y="648"/>
                    <a:pt x="896" y="672"/>
                  </a:cubicBezTo>
                  <a:cubicBezTo>
                    <a:pt x="1043" y="688"/>
                    <a:pt x="1115" y="870"/>
                    <a:pt x="1104" y="1001"/>
                  </a:cubicBezTo>
                  <a:cubicBezTo>
                    <a:pt x="1090" y="1160"/>
                    <a:pt x="959" y="1239"/>
                    <a:pt x="817" y="1239"/>
                  </a:cubicBezTo>
                  <a:cubicBezTo>
                    <a:pt x="789" y="1239"/>
                    <a:pt x="760" y="1236"/>
                    <a:pt x="732" y="1230"/>
                  </a:cubicBezTo>
                  <a:cubicBezTo>
                    <a:pt x="233" y="1122"/>
                    <a:pt x="377" y="516"/>
                    <a:pt x="720" y="315"/>
                  </a:cubicBezTo>
                  <a:cubicBezTo>
                    <a:pt x="877" y="222"/>
                    <a:pt x="782" y="0"/>
                    <a:pt x="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60" name="Google Shape;12160;p22"/>
            <p:cNvSpPr/>
            <p:nvPr/>
          </p:nvSpPr>
          <p:spPr>
            <a:xfrm>
              <a:off x="6193350" y="2383000"/>
              <a:ext cx="102900" cy="97075"/>
            </a:xfrm>
            <a:custGeom>
              <a:avLst/>
              <a:gdLst/>
              <a:ahLst/>
              <a:cxnLst/>
              <a:rect l="l" t="t" r="r" b="b"/>
              <a:pathLst>
                <a:path w="4116" h="3883" extrusionOk="0">
                  <a:moveTo>
                    <a:pt x="2314" y="377"/>
                  </a:moveTo>
                  <a:cubicBezTo>
                    <a:pt x="2468" y="377"/>
                    <a:pt x="2625" y="398"/>
                    <a:pt x="2781" y="443"/>
                  </a:cubicBezTo>
                  <a:lnTo>
                    <a:pt x="2781" y="443"/>
                  </a:lnTo>
                  <a:cubicBezTo>
                    <a:pt x="2858" y="925"/>
                    <a:pt x="2970" y="1401"/>
                    <a:pt x="3117" y="1865"/>
                  </a:cubicBezTo>
                  <a:lnTo>
                    <a:pt x="3117" y="1865"/>
                  </a:lnTo>
                  <a:cubicBezTo>
                    <a:pt x="3085" y="2012"/>
                    <a:pt x="3042" y="2154"/>
                    <a:pt x="2995" y="2289"/>
                  </a:cubicBezTo>
                  <a:cubicBezTo>
                    <a:pt x="2780" y="2895"/>
                    <a:pt x="2232" y="3517"/>
                    <a:pt x="1663" y="3517"/>
                  </a:cubicBezTo>
                  <a:cubicBezTo>
                    <a:pt x="1382" y="3517"/>
                    <a:pt x="1096" y="3366"/>
                    <a:pt x="842" y="2986"/>
                  </a:cubicBezTo>
                  <a:cubicBezTo>
                    <a:pt x="0" y="1723"/>
                    <a:pt x="1073" y="377"/>
                    <a:pt x="2314" y="377"/>
                  </a:cubicBezTo>
                  <a:close/>
                  <a:moveTo>
                    <a:pt x="2912" y="1"/>
                  </a:moveTo>
                  <a:cubicBezTo>
                    <a:pt x="2854" y="1"/>
                    <a:pt x="2801" y="36"/>
                    <a:pt x="2771" y="89"/>
                  </a:cubicBezTo>
                  <a:lnTo>
                    <a:pt x="2771" y="89"/>
                  </a:lnTo>
                  <a:cubicBezTo>
                    <a:pt x="2593" y="44"/>
                    <a:pt x="2411" y="22"/>
                    <a:pt x="2229" y="22"/>
                  </a:cubicBezTo>
                  <a:cubicBezTo>
                    <a:pt x="1647" y="22"/>
                    <a:pt x="1073" y="254"/>
                    <a:pt x="679" y="737"/>
                  </a:cubicBezTo>
                  <a:cubicBezTo>
                    <a:pt x="38" y="1526"/>
                    <a:pt x="79" y="2812"/>
                    <a:pt x="851" y="3500"/>
                  </a:cubicBezTo>
                  <a:cubicBezTo>
                    <a:pt x="1152" y="3767"/>
                    <a:pt x="1451" y="3882"/>
                    <a:pt x="1736" y="3882"/>
                  </a:cubicBezTo>
                  <a:cubicBezTo>
                    <a:pt x="2419" y="3882"/>
                    <a:pt x="3013" y="3218"/>
                    <a:pt x="3309" y="2415"/>
                  </a:cubicBezTo>
                  <a:lnTo>
                    <a:pt x="3309" y="2415"/>
                  </a:lnTo>
                  <a:cubicBezTo>
                    <a:pt x="3440" y="2757"/>
                    <a:pt x="3590" y="3091"/>
                    <a:pt x="3759" y="3417"/>
                  </a:cubicBezTo>
                  <a:cubicBezTo>
                    <a:pt x="3790" y="3477"/>
                    <a:pt x="3839" y="3502"/>
                    <a:pt x="3889" y="3502"/>
                  </a:cubicBezTo>
                  <a:cubicBezTo>
                    <a:pt x="4000" y="3502"/>
                    <a:pt x="4116" y="3380"/>
                    <a:pt x="4049" y="3248"/>
                  </a:cubicBezTo>
                  <a:cubicBezTo>
                    <a:pt x="3816" y="2797"/>
                    <a:pt x="3621" y="2329"/>
                    <a:pt x="3463" y="1848"/>
                  </a:cubicBezTo>
                  <a:lnTo>
                    <a:pt x="3463" y="1848"/>
                  </a:lnTo>
                  <a:cubicBezTo>
                    <a:pt x="3536" y="1438"/>
                    <a:pt x="3526" y="1023"/>
                    <a:pt x="3408" y="666"/>
                  </a:cubicBezTo>
                  <a:lnTo>
                    <a:pt x="3408" y="666"/>
                  </a:lnTo>
                  <a:cubicBezTo>
                    <a:pt x="3508" y="613"/>
                    <a:pt x="3551" y="448"/>
                    <a:pt x="3425" y="368"/>
                  </a:cubicBezTo>
                  <a:cubicBezTo>
                    <a:pt x="3350" y="321"/>
                    <a:pt x="3273" y="278"/>
                    <a:pt x="3194" y="240"/>
                  </a:cubicBezTo>
                  <a:lnTo>
                    <a:pt x="3194" y="240"/>
                  </a:lnTo>
                  <a:cubicBezTo>
                    <a:pt x="3144" y="173"/>
                    <a:pt x="3089" y="109"/>
                    <a:pt x="3027" y="51"/>
                  </a:cubicBezTo>
                  <a:cubicBezTo>
                    <a:pt x="2990" y="16"/>
                    <a:pt x="2950" y="1"/>
                    <a:pt x="2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61" name="Google Shape;12161;p22"/>
            <p:cNvSpPr/>
            <p:nvPr/>
          </p:nvSpPr>
          <p:spPr>
            <a:xfrm>
              <a:off x="6307875" y="2302875"/>
              <a:ext cx="28050" cy="166150"/>
            </a:xfrm>
            <a:custGeom>
              <a:avLst/>
              <a:gdLst/>
              <a:ahLst/>
              <a:cxnLst/>
              <a:rect l="l" t="t" r="r" b="b"/>
              <a:pathLst>
                <a:path w="1122" h="6646" extrusionOk="0">
                  <a:moveTo>
                    <a:pt x="160" y="0"/>
                  </a:moveTo>
                  <a:cubicBezTo>
                    <a:pt x="77" y="0"/>
                    <a:pt x="1" y="53"/>
                    <a:pt x="14" y="159"/>
                  </a:cubicBezTo>
                  <a:lnTo>
                    <a:pt x="773" y="6487"/>
                  </a:lnTo>
                  <a:cubicBezTo>
                    <a:pt x="786" y="6592"/>
                    <a:pt x="877" y="6646"/>
                    <a:pt x="961" y="6646"/>
                  </a:cubicBezTo>
                  <a:cubicBezTo>
                    <a:pt x="1045" y="6646"/>
                    <a:pt x="1122" y="6593"/>
                    <a:pt x="1109" y="6487"/>
                  </a:cubicBezTo>
                  <a:lnTo>
                    <a:pt x="348" y="159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62" name="Google Shape;12162;p22"/>
            <p:cNvSpPr/>
            <p:nvPr/>
          </p:nvSpPr>
          <p:spPr>
            <a:xfrm>
              <a:off x="6313625" y="2380375"/>
              <a:ext cx="99125" cy="110775"/>
            </a:xfrm>
            <a:custGeom>
              <a:avLst/>
              <a:gdLst/>
              <a:ahLst/>
              <a:cxnLst/>
              <a:rect l="l" t="t" r="r" b="b"/>
              <a:pathLst>
                <a:path w="3965" h="4431" extrusionOk="0">
                  <a:moveTo>
                    <a:pt x="1642" y="349"/>
                  </a:moveTo>
                  <a:cubicBezTo>
                    <a:pt x="1805" y="349"/>
                    <a:pt x="1970" y="424"/>
                    <a:pt x="2116" y="612"/>
                  </a:cubicBezTo>
                  <a:cubicBezTo>
                    <a:pt x="2148" y="653"/>
                    <a:pt x="2186" y="670"/>
                    <a:pt x="2224" y="670"/>
                  </a:cubicBezTo>
                  <a:cubicBezTo>
                    <a:pt x="2267" y="670"/>
                    <a:pt x="2309" y="648"/>
                    <a:pt x="2340" y="613"/>
                  </a:cubicBezTo>
                  <a:lnTo>
                    <a:pt x="2340" y="613"/>
                  </a:lnTo>
                  <a:cubicBezTo>
                    <a:pt x="2344" y="617"/>
                    <a:pt x="2347" y="620"/>
                    <a:pt x="2351" y="624"/>
                  </a:cubicBezTo>
                  <a:cubicBezTo>
                    <a:pt x="2944" y="1198"/>
                    <a:pt x="3408" y="2040"/>
                    <a:pt x="3228" y="2892"/>
                  </a:cubicBezTo>
                  <a:cubicBezTo>
                    <a:pt x="3083" y="3587"/>
                    <a:pt x="2447" y="4093"/>
                    <a:pt x="1741" y="4093"/>
                  </a:cubicBezTo>
                  <a:cubicBezTo>
                    <a:pt x="1707" y="4093"/>
                    <a:pt x="1673" y="4092"/>
                    <a:pt x="1639" y="4090"/>
                  </a:cubicBezTo>
                  <a:cubicBezTo>
                    <a:pt x="688" y="4024"/>
                    <a:pt x="543" y="3046"/>
                    <a:pt x="588" y="2279"/>
                  </a:cubicBezTo>
                  <a:cubicBezTo>
                    <a:pt x="609" y="1907"/>
                    <a:pt x="630" y="1516"/>
                    <a:pt x="743" y="1159"/>
                  </a:cubicBezTo>
                  <a:cubicBezTo>
                    <a:pt x="863" y="783"/>
                    <a:pt x="1250" y="349"/>
                    <a:pt x="1642" y="349"/>
                  </a:cubicBezTo>
                  <a:close/>
                  <a:moveTo>
                    <a:pt x="1667" y="1"/>
                  </a:moveTo>
                  <a:cubicBezTo>
                    <a:pt x="1105" y="1"/>
                    <a:pt x="542" y="600"/>
                    <a:pt x="394" y="1164"/>
                  </a:cubicBezTo>
                  <a:cubicBezTo>
                    <a:pt x="150" y="2095"/>
                    <a:pt x="0" y="3687"/>
                    <a:pt x="995" y="4245"/>
                  </a:cubicBezTo>
                  <a:cubicBezTo>
                    <a:pt x="1221" y="4373"/>
                    <a:pt x="1473" y="4430"/>
                    <a:pt x="1728" y="4430"/>
                  </a:cubicBezTo>
                  <a:cubicBezTo>
                    <a:pt x="2371" y="4430"/>
                    <a:pt x="3033" y="4066"/>
                    <a:pt x="3349" y="3522"/>
                  </a:cubicBezTo>
                  <a:cubicBezTo>
                    <a:pt x="3965" y="2464"/>
                    <a:pt x="3387" y="1161"/>
                    <a:pt x="2587" y="388"/>
                  </a:cubicBezTo>
                  <a:cubicBezTo>
                    <a:pt x="2553" y="353"/>
                    <a:pt x="2514" y="339"/>
                    <a:pt x="2476" y="339"/>
                  </a:cubicBezTo>
                  <a:cubicBezTo>
                    <a:pt x="2433" y="339"/>
                    <a:pt x="2393" y="357"/>
                    <a:pt x="2361" y="385"/>
                  </a:cubicBezTo>
                  <a:lnTo>
                    <a:pt x="2361" y="385"/>
                  </a:lnTo>
                  <a:cubicBezTo>
                    <a:pt x="2359" y="382"/>
                    <a:pt x="2357" y="379"/>
                    <a:pt x="2354" y="375"/>
                  </a:cubicBezTo>
                  <a:lnTo>
                    <a:pt x="2352" y="375"/>
                  </a:lnTo>
                  <a:cubicBezTo>
                    <a:pt x="2146" y="109"/>
                    <a:pt x="190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63" name="Google Shape;12163;p22"/>
            <p:cNvSpPr/>
            <p:nvPr/>
          </p:nvSpPr>
          <p:spPr>
            <a:xfrm>
              <a:off x="6425050" y="2387000"/>
              <a:ext cx="58375" cy="8425"/>
            </a:xfrm>
            <a:custGeom>
              <a:avLst/>
              <a:gdLst/>
              <a:ahLst/>
              <a:cxnLst/>
              <a:rect l="l" t="t" r="r" b="b"/>
              <a:pathLst>
                <a:path w="2335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2118" y="336"/>
                  </a:lnTo>
                  <a:cubicBezTo>
                    <a:pt x="2334" y="336"/>
                    <a:pt x="2334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64" name="Google Shape;12164;p22"/>
            <p:cNvSpPr/>
            <p:nvPr/>
          </p:nvSpPr>
          <p:spPr>
            <a:xfrm>
              <a:off x="6440925" y="2424000"/>
              <a:ext cx="58325" cy="8400"/>
            </a:xfrm>
            <a:custGeom>
              <a:avLst/>
              <a:gdLst/>
              <a:ahLst/>
              <a:cxnLst/>
              <a:rect l="l" t="t" r="r" b="b"/>
              <a:pathLst>
                <a:path w="2333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117" y="336"/>
                  </a:lnTo>
                  <a:cubicBezTo>
                    <a:pt x="2332" y="336"/>
                    <a:pt x="2332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65" name="Google Shape;12165;p22"/>
            <p:cNvSpPr/>
            <p:nvPr/>
          </p:nvSpPr>
          <p:spPr>
            <a:xfrm>
              <a:off x="6536225" y="2397250"/>
              <a:ext cx="678175" cy="28000"/>
            </a:xfrm>
            <a:custGeom>
              <a:avLst/>
              <a:gdLst/>
              <a:ahLst/>
              <a:cxnLst/>
              <a:rect l="l" t="t" r="r" b="b"/>
              <a:pathLst>
                <a:path w="27127" h="1120" extrusionOk="0">
                  <a:moveTo>
                    <a:pt x="26923" y="1"/>
                  </a:moveTo>
                  <a:cubicBezTo>
                    <a:pt x="26919" y="1"/>
                    <a:pt x="26915" y="1"/>
                    <a:pt x="26911" y="1"/>
                  </a:cubicBezTo>
                  <a:cubicBezTo>
                    <a:pt x="20085" y="396"/>
                    <a:pt x="13249" y="784"/>
                    <a:pt x="6410" y="784"/>
                  </a:cubicBezTo>
                  <a:cubicBezTo>
                    <a:pt x="4345" y="784"/>
                    <a:pt x="2280" y="749"/>
                    <a:pt x="215" y="668"/>
                  </a:cubicBezTo>
                  <a:cubicBezTo>
                    <a:pt x="213" y="667"/>
                    <a:pt x="210" y="667"/>
                    <a:pt x="208" y="667"/>
                  </a:cubicBezTo>
                  <a:cubicBezTo>
                    <a:pt x="0" y="667"/>
                    <a:pt x="3" y="994"/>
                    <a:pt x="215" y="1003"/>
                  </a:cubicBezTo>
                  <a:cubicBezTo>
                    <a:pt x="2274" y="1084"/>
                    <a:pt x="4333" y="1119"/>
                    <a:pt x="6392" y="1119"/>
                  </a:cubicBezTo>
                  <a:cubicBezTo>
                    <a:pt x="13237" y="1119"/>
                    <a:pt x="20079" y="730"/>
                    <a:pt x="26911" y="335"/>
                  </a:cubicBezTo>
                  <a:cubicBezTo>
                    <a:pt x="27121" y="323"/>
                    <a:pt x="27126" y="1"/>
                    <a:pt x="26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66" name="Google Shape;12166;p22"/>
            <p:cNvSpPr/>
            <p:nvPr/>
          </p:nvSpPr>
          <p:spPr>
            <a:xfrm>
              <a:off x="6541475" y="2267250"/>
              <a:ext cx="84675" cy="112150"/>
            </a:xfrm>
            <a:custGeom>
              <a:avLst/>
              <a:gdLst/>
              <a:ahLst/>
              <a:cxnLst/>
              <a:rect l="l" t="t" r="r" b="b"/>
              <a:pathLst>
                <a:path w="3387" h="4486" extrusionOk="0">
                  <a:moveTo>
                    <a:pt x="2358" y="697"/>
                  </a:moveTo>
                  <a:lnTo>
                    <a:pt x="2364" y="2305"/>
                  </a:lnTo>
                  <a:lnTo>
                    <a:pt x="2364" y="2305"/>
                  </a:lnTo>
                  <a:lnTo>
                    <a:pt x="771" y="2198"/>
                  </a:lnTo>
                  <a:lnTo>
                    <a:pt x="771" y="2198"/>
                  </a:lnTo>
                  <a:cubicBezTo>
                    <a:pt x="1386" y="1788"/>
                    <a:pt x="1913" y="1289"/>
                    <a:pt x="2358" y="697"/>
                  </a:cubicBezTo>
                  <a:close/>
                  <a:moveTo>
                    <a:pt x="2523" y="1"/>
                  </a:moveTo>
                  <a:cubicBezTo>
                    <a:pt x="2469" y="1"/>
                    <a:pt x="2413" y="26"/>
                    <a:pt x="2379" y="80"/>
                  </a:cubicBezTo>
                  <a:cubicBezTo>
                    <a:pt x="1811" y="974"/>
                    <a:pt x="1076" y="1667"/>
                    <a:pt x="153" y="2185"/>
                  </a:cubicBezTo>
                  <a:cubicBezTo>
                    <a:pt x="1" y="2271"/>
                    <a:pt x="78" y="2486"/>
                    <a:pt x="237" y="2496"/>
                  </a:cubicBezTo>
                  <a:lnTo>
                    <a:pt x="2365" y="2640"/>
                  </a:lnTo>
                  <a:lnTo>
                    <a:pt x="2365" y="2640"/>
                  </a:lnTo>
                  <a:lnTo>
                    <a:pt x="2371" y="4324"/>
                  </a:lnTo>
                  <a:cubicBezTo>
                    <a:pt x="2371" y="4432"/>
                    <a:pt x="2455" y="4486"/>
                    <a:pt x="2539" y="4486"/>
                  </a:cubicBezTo>
                  <a:cubicBezTo>
                    <a:pt x="2623" y="4486"/>
                    <a:pt x="2707" y="4432"/>
                    <a:pt x="2707" y="4324"/>
                  </a:cubicBezTo>
                  <a:lnTo>
                    <a:pt x="2701" y="2663"/>
                  </a:lnTo>
                  <a:lnTo>
                    <a:pt x="2701" y="2663"/>
                  </a:lnTo>
                  <a:lnTo>
                    <a:pt x="3172" y="2695"/>
                  </a:lnTo>
                  <a:cubicBezTo>
                    <a:pt x="3176" y="2695"/>
                    <a:pt x="3181" y="2695"/>
                    <a:pt x="3185" y="2695"/>
                  </a:cubicBezTo>
                  <a:cubicBezTo>
                    <a:pt x="3387" y="2695"/>
                    <a:pt x="3383" y="2374"/>
                    <a:pt x="3172" y="2359"/>
                  </a:cubicBezTo>
                  <a:lnTo>
                    <a:pt x="2699" y="2327"/>
                  </a:lnTo>
                  <a:lnTo>
                    <a:pt x="2699" y="2327"/>
                  </a:lnTo>
                  <a:lnTo>
                    <a:pt x="2691" y="164"/>
                  </a:lnTo>
                  <a:cubicBezTo>
                    <a:pt x="2691" y="61"/>
                    <a:pt x="2608" y="1"/>
                    <a:pt x="2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67" name="Google Shape;12167;p22"/>
            <p:cNvSpPr/>
            <p:nvPr/>
          </p:nvSpPr>
          <p:spPr>
            <a:xfrm>
              <a:off x="6639825" y="2309200"/>
              <a:ext cx="76550" cy="60050"/>
            </a:xfrm>
            <a:custGeom>
              <a:avLst/>
              <a:gdLst/>
              <a:ahLst/>
              <a:cxnLst/>
              <a:rect l="l" t="t" r="r" b="b"/>
              <a:pathLst>
                <a:path w="3062" h="2402" extrusionOk="0">
                  <a:moveTo>
                    <a:pt x="260" y="0"/>
                  </a:moveTo>
                  <a:cubicBezTo>
                    <a:pt x="122" y="0"/>
                    <a:pt x="1" y="170"/>
                    <a:pt x="133" y="277"/>
                  </a:cubicBezTo>
                  <a:lnTo>
                    <a:pt x="2693" y="2361"/>
                  </a:lnTo>
                  <a:cubicBezTo>
                    <a:pt x="2728" y="2389"/>
                    <a:pt x="2766" y="2401"/>
                    <a:pt x="2804" y="2401"/>
                  </a:cubicBezTo>
                  <a:cubicBezTo>
                    <a:pt x="2942" y="2401"/>
                    <a:pt x="3062" y="2232"/>
                    <a:pt x="2929" y="2124"/>
                  </a:cubicBezTo>
                  <a:lnTo>
                    <a:pt x="370" y="40"/>
                  </a:ln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68" name="Google Shape;12168;p22"/>
            <p:cNvSpPr/>
            <p:nvPr/>
          </p:nvSpPr>
          <p:spPr>
            <a:xfrm>
              <a:off x="6641025" y="2302075"/>
              <a:ext cx="58475" cy="82325"/>
            </a:xfrm>
            <a:custGeom>
              <a:avLst/>
              <a:gdLst/>
              <a:ahLst/>
              <a:cxnLst/>
              <a:rect l="l" t="t" r="r" b="b"/>
              <a:pathLst>
                <a:path w="2339" h="3293" extrusionOk="0">
                  <a:moveTo>
                    <a:pt x="2106" y="0"/>
                  </a:moveTo>
                  <a:cubicBezTo>
                    <a:pt x="2054" y="0"/>
                    <a:pt x="2003" y="23"/>
                    <a:pt x="1968" y="78"/>
                  </a:cubicBezTo>
                  <a:lnTo>
                    <a:pt x="81" y="3045"/>
                  </a:lnTo>
                  <a:cubicBezTo>
                    <a:pt x="0" y="3173"/>
                    <a:pt x="115" y="3293"/>
                    <a:pt x="232" y="3293"/>
                  </a:cubicBezTo>
                  <a:cubicBezTo>
                    <a:pt x="283" y="3293"/>
                    <a:pt x="334" y="3270"/>
                    <a:pt x="369" y="3215"/>
                  </a:cubicBezTo>
                  <a:lnTo>
                    <a:pt x="2258" y="246"/>
                  </a:lnTo>
                  <a:cubicBezTo>
                    <a:pt x="2338" y="120"/>
                    <a:pt x="222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69" name="Google Shape;12169;p22"/>
            <p:cNvSpPr/>
            <p:nvPr/>
          </p:nvSpPr>
          <p:spPr>
            <a:xfrm>
              <a:off x="6699050" y="2243875"/>
              <a:ext cx="65450" cy="49250"/>
            </a:xfrm>
            <a:custGeom>
              <a:avLst/>
              <a:gdLst/>
              <a:ahLst/>
              <a:cxnLst/>
              <a:rect l="l" t="t" r="r" b="b"/>
              <a:pathLst>
                <a:path w="2618" h="1970" extrusionOk="0">
                  <a:moveTo>
                    <a:pt x="929" y="0"/>
                  </a:moveTo>
                  <a:cubicBezTo>
                    <a:pt x="657" y="0"/>
                    <a:pt x="400" y="78"/>
                    <a:pt x="152" y="237"/>
                  </a:cubicBezTo>
                  <a:cubicBezTo>
                    <a:pt x="1" y="336"/>
                    <a:pt x="93" y="555"/>
                    <a:pt x="234" y="555"/>
                  </a:cubicBezTo>
                  <a:cubicBezTo>
                    <a:pt x="262" y="555"/>
                    <a:pt x="291" y="546"/>
                    <a:pt x="321" y="527"/>
                  </a:cubicBezTo>
                  <a:cubicBezTo>
                    <a:pt x="456" y="440"/>
                    <a:pt x="678" y="322"/>
                    <a:pt x="861" y="322"/>
                  </a:cubicBezTo>
                  <a:cubicBezTo>
                    <a:pt x="986" y="322"/>
                    <a:pt x="1093" y="377"/>
                    <a:pt x="1142" y="533"/>
                  </a:cubicBezTo>
                  <a:cubicBezTo>
                    <a:pt x="1224" y="799"/>
                    <a:pt x="1111" y="1200"/>
                    <a:pt x="1050" y="1454"/>
                  </a:cubicBezTo>
                  <a:cubicBezTo>
                    <a:pt x="1029" y="1541"/>
                    <a:pt x="1076" y="1638"/>
                    <a:pt x="1166" y="1660"/>
                  </a:cubicBezTo>
                  <a:lnTo>
                    <a:pt x="2336" y="1964"/>
                  </a:lnTo>
                  <a:cubicBezTo>
                    <a:pt x="2352" y="1968"/>
                    <a:pt x="2367" y="1970"/>
                    <a:pt x="2382" y="1970"/>
                  </a:cubicBezTo>
                  <a:cubicBezTo>
                    <a:pt x="2557" y="1970"/>
                    <a:pt x="2618" y="1691"/>
                    <a:pt x="2424" y="1641"/>
                  </a:cubicBezTo>
                  <a:lnTo>
                    <a:pt x="1408" y="1378"/>
                  </a:lnTo>
                  <a:lnTo>
                    <a:pt x="1408" y="1378"/>
                  </a:lnTo>
                  <a:cubicBezTo>
                    <a:pt x="1485" y="978"/>
                    <a:pt x="1493" y="569"/>
                    <a:pt x="1433" y="167"/>
                  </a:cubicBezTo>
                  <a:cubicBezTo>
                    <a:pt x="1425" y="112"/>
                    <a:pt x="1366" y="62"/>
                    <a:pt x="1315" y="50"/>
                  </a:cubicBezTo>
                  <a:cubicBezTo>
                    <a:pt x="1183" y="17"/>
                    <a:pt x="1054" y="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70" name="Google Shape;12170;p22"/>
            <p:cNvSpPr/>
            <p:nvPr/>
          </p:nvSpPr>
          <p:spPr>
            <a:xfrm>
              <a:off x="6788975" y="2292075"/>
              <a:ext cx="15550" cy="87525"/>
            </a:xfrm>
            <a:custGeom>
              <a:avLst/>
              <a:gdLst/>
              <a:ahLst/>
              <a:cxnLst/>
              <a:rect l="l" t="t" r="r" b="b"/>
              <a:pathLst>
                <a:path w="622" h="3501" extrusionOk="0">
                  <a:moveTo>
                    <a:pt x="269" y="1"/>
                  </a:moveTo>
                  <a:cubicBezTo>
                    <a:pt x="185" y="1"/>
                    <a:pt x="97" y="54"/>
                    <a:pt x="89" y="161"/>
                  </a:cubicBezTo>
                  <a:cubicBezTo>
                    <a:pt x="1" y="1238"/>
                    <a:pt x="63" y="2321"/>
                    <a:pt x="274" y="3380"/>
                  </a:cubicBezTo>
                  <a:cubicBezTo>
                    <a:pt x="291" y="3464"/>
                    <a:pt x="352" y="3500"/>
                    <a:pt x="417" y="3500"/>
                  </a:cubicBezTo>
                  <a:cubicBezTo>
                    <a:pt x="515" y="3500"/>
                    <a:pt x="622" y="3418"/>
                    <a:pt x="597" y="3291"/>
                  </a:cubicBezTo>
                  <a:cubicBezTo>
                    <a:pt x="394" y="2262"/>
                    <a:pt x="335" y="1207"/>
                    <a:pt x="423" y="161"/>
                  </a:cubicBezTo>
                  <a:cubicBezTo>
                    <a:pt x="432" y="54"/>
                    <a:pt x="35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71" name="Google Shape;12171;p22"/>
            <p:cNvSpPr/>
            <p:nvPr/>
          </p:nvSpPr>
          <p:spPr>
            <a:xfrm>
              <a:off x="6767500" y="2343900"/>
              <a:ext cx="80400" cy="12750"/>
            </a:xfrm>
            <a:custGeom>
              <a:avLst/>
              <a:gdLst/>
              <a:ahLst/>
              <a:cxnLst/>
              <a:rect l="l" t="t" r="r" b="b"/>
              <a:pathLst>
                <a:path w="3216" h="510" extrusionOk="0">
                  <a:moveTo>
                    <a:pt x="2024" y="0"/>
                  </a:moveTo>
                  <a:cubicBezTo>
                    <a:pt x="1411" y="0"/>
                    <a:pt x="800" y="62"/>
                    <a:pt x="199" y="184"/>
                  </a:cubicBezTo>
                  <a:cubicBezTo>
                    <a:pt x="0" y="223"/>
                    <a:pt x="67" y="510"/>
                    <a:pt x="250" y="510"/>
                  </a:cubicBezTo>
                  <a:cubicBezTo>
                    <a:pt x="262" y="510"/>
                    <a:pt x="274" y="508"/>
                    <a:pt x="287" y="506"/>
                  </a:cubicBezTo>
                  <a:cubicBezTo>
                    <a:pt x="862" y="391"/>
                    <a:pt x="1446" y="334"/>
                    <a:pt x="2030" y="334"/>
                  </a:cubicBezTo>
                  <a:cubicBezTo>
                    <a:pt x="2354" y="334"/>
                    <a:pt x="2679" y="351"/>
                    <a:pt x="3003" y="387"/>
                  </a:cubicBezTo>
                  <a:cubicBezTo>
                    <a:pt x="3010" y="388"/>
                    <a:pt x="3017" y="388"/>
                    <a:pt x="3023" y="388"/>
                  </a:cubicBezTo>
                  <a:cubicBezTo>
                    <a:pt x="3216" y="388"/>
                    <a:pt x="3208" y="75"/>
                    <a:pt x="3003" y="53"/>
                  </a:cubicBezTo>
                  <a:cubicBezTo>
                    <a:pt x="2677" y="18"/>
                    <a:pt x="2350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72" name="Google Shape;12172;p22"/>
            <p:cNvSpPr/>
            <p:nvPr/>
          </p:nvSpPr>
          <p:spPr>
            <a:xfrm>
              <a:off x="6844700" y="2255500"/>
              <a:ext cx="72050" cy="130050"/>
            </a:xfrm>
            <a:custGeom>
              <a:avLst/>
              <a:gdLst/>
              <a:ahLst/>
              <a:cxnLst/>
              <a:rect l="l" t="t" r="r" b="b"/>
              <a:pathLst>
                <a:path w="2882" h="5202" extrusionOk="0">
                  <a:moveTo>
                    <a:pt x="2215" y="1"/>
                  </a:moveTo>
                  <a:cubicBezTo>
                    <a:pt x="2188" y="1"/>
                    <a:pt x="2160" y="8"/>
                    <a:pt x="2131" y="25"/>
                  </a:cubicBezTo>
                  <a:cubicBezTo>
                    <a:pt x="0" y="1273"/>
                    <a:pt x="1224" y="3811"/>
                    <a:pt x="2529" y="5151"/>
                  </a:cubicBezTo>
                  <a:cubicBezTo>
                    <a:pt x="2564" y="5187"/>
                    <a:pt x="2603" y="5201"/>
                    <a:pt x="2641" y="5201"/>
                  </a:cubicBezTo>
                  <a:cubicBezTo>
                    <a:pt x="2768" y="5201"/>
                    <a:pt x="2882" y="5033"/>
                    <a:pt x="2766" y="4914"/>
                  </a:cubicBezTo>
                  <a:cubicBezTo>
                    <a:pt x="1622" y="3743"/>
                    <a:pt x="357" y="1452"/>
                    <a:pt x="2300" y="314"/>
                  </a:cubicBezTo>
                  <a:cubicBezTo>
                    <a:pt x="2456" y="222"/>
                    <a:pt x="2361" y="1"/>
                    <a:pt x="2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73" name="Google Shape;12173;p22"/>
            <p:cNvSpPr/>
            <p:nvPr/>
          </p:nvSpPr>
          <p:spPr>
            <a:xfrm>
              <a:off x="6951550" y="2280775"/>
              <a:ext cx="65700" cy="94075"/>
            </a:xfrm>
            <a:custGeom>
              <a:avLst/>
              <a:gdLst/>
              <a:ahLst/>
              <a:cxnLst/>
              <a:rect l="l" t="t" r="r" b="b"/>
              <a:pathLst>
                <a:path w="2628" h="3763" extrusionOk="0">
                  <a:moveTo>
                    <a:pt x="1255" y="370"/>
                  </a:moveTo>
                  <a:cubicBezTo>
                    <a:pt x="1785" y="370"/>
                    <a:pt x="2252" y="1111"/>
                    <a:pt x="1651" y="1476"/>
                  </a:cubicBezTo>
                  <a:cubicBezTo>
                    <a:pt x="1528" y="1551"/>
                    <a:pt x="1410" y="1584"/>
                    <a:pt x="1304" y="1584"/>
                  </a:cubicBezTo>
                  <a:cubicBezTo>
                    <a:pt x="773" y="1584"/>
                    <a:pt x="501" y="780"/>
                    <a:pt x="1039" y="414"/>
                  </a:cubicBezTo>
                  <a:lnTo>
                    <a:pt x="1039" y="414"/>
                  </a:lnTo>
                  <a:cubicBezTo>
                    <a:pt x="1111" y="384"/>
                    <a:pt x="1184" y="370"/>
                    <a:pt x="1255" y="370"/>
                  </a:cubicBezTo>
                  <a:close/>
                  <a:moveTo>
                    <a:pt x="1325" y="0"/>
                  </a:moveTo>
                  <a:cubicBezTo>
                    <a:pt x="1221" y="0"/>
                    <a:pt x="1118" y="19"/>
                    <a:pt x="1019" y="53"/>
                  </a:cubicBezTo>
                  <a:lnTo>
                    <a:pt x="1019" y="53"/>
                  </a:lnTo>
                  <a:cubicBezTo>
                    <a:pt x="1000" y="56"/>
                    <a:pt x="981" y="62"/>
                    <a:pt x="961" y="72"/>
                  </a:cubicBezTo>
                  <a:lnTo>
                    <a:pt x="963" y="72"/>
                  </a:lnTo>
                  <a:cubicBezTo>
                    <a:pt x="953" y="77"/>
                    <a:pt x="942" y="82"/>
                    <a:pt x="932" y="88"/>
                  </a:cubicBezTo>
                  <a:lnTo>
                    <a:pt x="932" y="88"/>
                  </a:lnTo>
                  <a:cubicBezTo>
                    <a:pt x="704" y="190"/>
                    <a:pt x="506" y="375"/>
                    <a:pt x="376" y="593"/>
                  </a:cubicBezTo>
                  <a:cubicBezTo>
                    <a:pt x="0" y="1222"/>
                    <a:pt x="180" y="2056"/>
                    <a:pt x="438" y="2694"/>
                  </a:cubicBezTo>
                  <a:cubicBezTo>
                    <a:pt x="633" y="3176"/>
                    <a:pt x="966" y="3659"/>
                    <a:pt x="1514" y="3748"/>
                  </a:cubicBezTo>
                  <a:cubicBezTo>
                    <a:pt x="1576" y="3758"/>
                    <a:pt x="1637" y="3763"/>
                    <a:pt x="1696" y="3763"/>
                  </a:cubicBezTo>
                  <a:cubicBezTo>
                    <a:pt x="2097" y="3763"/>
                    <a:pt x="2438" y="3540"/>
                    <a:pt x="2581" y="3151"/>
                  </a:cubicBezTo>
                  <a:cubicBezTo>
                    <a:pt x="2627" y="3029"/>
                    <a:pt x="2527" y="2948"/>
                    <a:pt x="2424" y="2948"/>
                  </a:cubicBezTo>
                  <a:cubicBezTo>
                    <a:pt x="2357" y="2948"/>
                    <a:pt x="2289" y="2982"/>
                    <a:pt x="2259" y="3061"/>
                  </a:cubicBezTo>
                  <a:cubicBezTo>
                    <a:pt x="2152" y="3350"/>
                    <a:pt x="1981" y="3458"/>
                    <a:pt x="1792" y="3458"/>
                  </a:cubicBezTo>
                  <a:cubicBezTo>
                    <a:pt x="1411" y="3458"/>
                    <a:pt x="957" y="3017"/>
                    <a:pt x="816" y="2732"/>
                  </a:cubicBezTo>
                  <a:cubicBezTo>
                    <a:pt x="634" y="2360"/>
                    <a:pt x="481" y="1861"/>
                    <a:pt x="497" y="1409"/>
                  </a:cubicBezTo>
                  <a:lnTo>
                    <a:pt x="497" y="1409"/>
                  </a:lnTo>
                  <a:cubicBezTo>
                    <a:pt x="629" y="1700"/>
                    <a:pt x="904" y="1917"/>
                    <a:pt x="1304" y="1917"/>
                  </a:cubicBezTo>
                  <a:cubicBezTo>
                    <a:pt x="1337" y="1917"/>
                    <a:pt x="1372" y="1916"/>
                    <a:pt x="1407" y="1913"/>
                  </a:cubicBezTo>
                  <a:cubicBezTo>
                    <a:pt x="2462" y="1818"/>
                    <a:pt x="2589" y="366"/>
                    <a:pt x="1597" y="44"/>
                  </a:cubicBezTo>
                  <a:cubicBezTo>
                    <a:pt x="1506" y="14"/>
                    <a:pt x="1415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74" name="Google Shape;12174;p22"/>
            <p:cNvSpPr/>
            <p:nvPr/>
          </p:nvSpPr>
          <p:spPr>
            <a:xfrm>
              <a:off x="7034825" y="2279700"/>
              <a:ext cx="40775" cy="106450"/>
            </a:xfrm>
            <a:custGeom>
              <a:avLst/>
              <a:gdLst/>
              <a:ahLst/>
              <a:cxnLst/>
              <a:rect l="l" t="t" r="r" b="b"/>
              <a:pathLst>
                <a:path w="1631" h="4258" extrusionOk="0">
                  <a:moveTo>
                    <a:pt x="688" y="1"/>
                  </a:moveTo>
                  <a:cubicBezTo>
                    <a:pt x="616" y="1"/>
                    <a:pt x="548" y="59"/>
                    <a:pt x="522" y="127"/>
                  </a:cubicBezTo>
                  <a:cubicBezTo>
                    <a:pt x="16" y="1439"/>
                    <a:pt x="1" y="2819"/>
                    <a:pt x="474" y="4143"/>
                  </a:cubicBezTo>
                  <a:cubicBezTo>
                    <a:pt x="502" y="4223"/>
                    <a:pt x="570" y="4257"/>
                    <a:pt x="637" y="4257"/>
                  </a:cubicBezTo>
                  <a:cubicBezTo>
                    <a:pt x="739" y="4257"/>
                    <a:pt x="840" y="4177"/>
                    <a:pt x="796" y="4055"/>
                  </a:cubicBezTo>
                  <a:cubicBezTo>
                    <a:pt x="367" y="2851"/>
                    <a:pt x="359" y="1624"/>
                    <a:pt x="767" y="429"/>
                  </a:cubicBezTo>
                  <a:lnTo>
                    <a:pt x="767" y="429"/>
                  </a:lnTo>
                  <a:lnTo>
                    <a:pt x="1314" y="798"/>
                  </a:lnTo>
                  <a:cubicBezTo>
                    <a:pt x="1344" y="818"/>
                    <a:pt x="1373" y="827"/>
                    <a:pt x="1401" y="827"/>
                  </a:cubicBezTo>
                  <a:cubicBezTo>
                    <a:pt x="1539" y="827"/>
                    <a:pt x="1631" y="609"/>
                    <a:pt x="1482" y="508"/>
                  </a:cubicBezTo>
                  <a:lnTo>
                    <a:pt x="768" y="26"/>
                  </a:lnTo>
                  <a:cubicBezTo>
                    <a:pt x="742" y="9"/>
                    <a:pt x="715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75" name="Google Shape;12175;p22"/>
            <p:cNvSpPr/>
            <p:nvPr/>
          </p:nvSpPr>
          <p:spPr>
            <a:xfrm>
              <a:off x="7037375" y="2324950"/>
              <a:ext cx="49375" cy="17275"/>
            </a:xfrm>
            <a:custGeom>
              <a:avLst/>
              <a:gdLst/>
              <a:ahLst/>
              <a:cxnLst/>
              <a:rect l="l" t="t" r="r" b="b"/>
              <a:pathLst>
                <a:path w="1975" h="691" extrusionOk="0">
                  <a:moveTo>
                    <a:pt x="1734" y="0"/>
                  </a:moveTo>
                  <a:cubicBezTo>
                    <a:pt x="1721" y="0"/>
                    <a:pt x="1706" y="2"/>
                    <a:pt x="1691" y="5"/>
                  </a:cubicBezTo>
                  <a:lnTo>
                    <a:pt x="196" y="364"/>
                  </a:lnTo>
                  <a:cubicBezTo>
                    <a:pt x="1" y="411"/>
                    <a:pt x="63" y="691"/>
                    <a:pt x="241" y="691"/>
                  </a:cubicBezTo>
                  <a:cubicBezTo>
                    <a:pt x="255" y="691"/>
                    <a:pt x="270" y="689"/>
                    <a:pt x="285" y="686"/>
                  </a:cubicBezTo>
                  <a:lnTo>
                    <a:pt x="1780" y="329"/>
                  </a:lnTo>
                  <a:cubicBezTo>
                    <a:pt x="1975" y="282"/>
                    <a:pt x="1912" y="0"/>
                    <a:pt x="1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76" name="Google Shape;12176;p22"/>
            <p:cNvSpPr/>
            <p:nvPr/>
          </p:nvSpPr>
          <p:spPr>
            <a:xfrm>
              <a:off x="7076825" y="2241350"/>
              <a:ext cx="63750" cy="150100"/>
            </a:xfrm>
            <a:custGeom>
              <a:avLst/>
              <a:gdLst/>
              <a:ahLst/>
              <a:cxnLst/>
              <a:rect l="l" t="t" r="r" b="b"/>
              <a:pathLst>
                <a:path w="2550" h="6004" extrusionOk="0">
                  <a:moveTo>
                    <a:pt x="254" y="0"/>
                  </a:moveTo>
                  <a:cubicBezTo>
                    <a:pt x="119" y="0"/>
                    <a:pt x="1" y="169"/>
                    <a:pt x="128" y="280"/>
                  </a:cubicBezTo>
                  <a:cubicBezTo>
                    <a:pt x="1692" y="1653"/>
                    <a:pt x="2204" y="3831"/>
                    <a:pt x="1370" y="5747"/>
                  </a:cubicBezTo>
                  <a:cubicBezTo>
                    <a:pt x="1313" y="5881"/>
                    <a:pt x="1430" y="6004"/>
                    <a:pt x="1537" y="6004"/>
                  </a:cubicBezTo>
                  <a:cubicBezTo>
                    <a:pt x="1586" y="6004"/>
                    <a:pt x="1633" y="5978"/>
                    <a:pt x="1660" y="5917"/>
                  </a:cubicBezTo>
                  <a:cubicBezTo>
                    <a:pt x="2549" y="3870"/>
                    <a:pt x="2047" y="152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77" name="Google Shape;12177;p22"/>
            <p:cNvSpPr/>
            <p:nvPr/>
          </p:nvSpPr>
          <p:spPr>
            <a:xfrm>
              <a:off x="7121575" y="2196700"/>
              <a:ext cx="65325" cy="66850"/>
            </a:xfrm>
            <a:custGeom>
              <a:avLst/>
              <a:gdLst/>
              <a:ahLst/>
              <a:cxnLst/>
              <a:rect l="l" t="t" r="r" b="b"/>
              <a:pathLst>
                <a:path w="2613" h="2674" extrusionOk="0">
                  <a:moveTo>
                    <a:pt x="1186" y="0"/>
                  </a:moveTo>
                  <a:cubicBezTo>
                    <a:pt x="788" y="0"/>
                    <a:pt x="419" y="155"/>
                    <a:pt x="119" y="454"/>
                  </a:cubicBezTo>
                  <a:cubicBezTo>
                    <a:pt x="1" y="572"/>
                    <a:pt x="114" y="740"/>
                    <a:pt x="243" y="740"/>
                  </a:cubicBezTo>
                  <a:cubicBezTo>
                    <a:pt x="281" y="740"/>
                    <a:pt x="320" y="725"/>
                    <a:pt x="355" y="690"/>
                  </a:cubicBezTo>
                  <a:lnTo>
                    <a:pt x="355" y="692"/>
                  </a:lnTo>
                  <a:cubicBezTo>
                    <a:pt x="592" y="454"/>
                    <a:pt x="873" y="333"/>
                    <a:pt x="1180" y="333"/>
                  </a:cubicBezTo>
                  <a:cubicBezTo>
                    <a:pt x="1241" y="333"/>
                    <a:pt x="1303" y="338"/>
                    <a:pt x="1366" y="347"/>
                  </a:cubicBezTo>
                  <a:lnTo>
                    <a:pt x="1366" y="347"/>
                  </a:lnTo>
                  <a:cubicBezTo>
                    <a:pt x="1304" y="959"/>
                    <a:pt x="1112" y="1548"/>
                    <a:pt x="802" y="2080"/>
                  </a:cubicBezTo>
                  <a:cubicBezTo>
                    <a:pt x="755" y="2162"/>
                    <a:pt x="787" y="2258"/>
                    <a:pt x="863" y="2309"/>
                  </a:cubicBezTo>
                  <a:cubicBezTo>
                    <a:pt x="1224" y="2556"/>
                    <a:pt x="1617" y="2673"/>
                    <a:pt x="2034" y="2673"/>
                  </a:cubicBezTo>
                  <a:cubicBezTo>
                    <a:pt x="2158" y="2673"/>
                    <a:pt x="2283" y="2663"/>
                    <a:pt x="2411" y="2643"/>
                  </a:cubicBezTo>
                  <a:cubicBezTo>
                    <a:pt x="2613" y="2611"/>
                    <a:pt x="2541" y="2319"/>
                    <a:pt x="2352" y="2319"/>
                  </a:cubicBezTo>
                  <a:cubicBezTo>
                    <a:pt x="2342" y="2319"/>
                    <a:pt x="2332" y="2319"/>
                    <a:pt x="2321" y="2321"/>
                  </a:cubicBezTo>
                  <a:cubicBezTo>
                    <a:pt x="2224" y="2336"/>
                    <a:pt x="2128" y="2344"/>
                    <a:pt x="2034" y="2344"/>
                  </a:cubicBezTo>
                  <a:cubicBezTo>
                    <a:pt x="1728" y="2344"/>
                    <a:pt x="1441" y="2263"/>
                    <a:pt x="1170" y="2108"/>
                  </a:cubicBezTo>
                  <a:lnTo>
                    <a:pt x="1170" y="2108"/>
                  </a:lnTo>
                  <a:cubicBezTo>
                    <a:pt x="1483" y="1522"/>
                    <a:pt x="1667" y="876"/>
                    <a:pt x="1711" y="213"/>
                  </a:cubicBezTo>
                  <a:cubicBezTo>
                    <a:pt x="1716" y="141"/>
                    <a:pt x="1656" y="68"/>
                    <a:pt x="1588" y="51"/>
                  </a:cubicBezTo>
                  <a:cubicBezTo>
                    <a:pt x="1451" y="17"/>
                    <a:pt x="1317" y="0"/>
                    <a:pt x="1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78" name="Google Shape;12178;p22"/>
            <p:cNvSpPr/>
            <p:nvPr/>
          </p:nvSpPr>
          <p:spPr>
            <a:xfrm>
              <a:off x="6556500" y="2455900"/>
              <a:ext cx="58525" cy="90950"/>
            </a:xfrm>
            <a:custGeom>
              <a:avLst/>
              <a:gdLst/>
              <a:ahLst/>
              <a:cxnLst/>
              <a:rect l="l" t="t" r="r" b="b"/>
              <a:pathLst>
                <a:path w="2341" h="3638" extrusionOk="0">
                  <a:moveTo>
                    <a:pt x="270" y="0"/>
                  </a:moveTo>
                  <a:cubicBezTo>
                    <a:pt x="186" y="0"/>
                    <a:pt x="98" y="54"/>
                    <a:pt x="89" y="161"/>
                  </a:cubicBezTo>
                  <a:cubicBezTo>
                    <a:pt x="1" y="1211"/>
                    <a:pt x="83" y="2266"/>
                    <a:pt x="335" y="3288"/>
                  </a:cubicBezTo>
                  <a:cubicBezTo>
                    <a:pt x="355" y="3373"/>
                    <a:pt x="415" y="3410"/>
                    <a:pt x="477" y="3410"/>
                  </a:cubicBezTo>
                  <a:cubicBezTo>
                    <a:pt x="573" y="3410"/>
                    <a:pt x="675" y="3325"/>
                    <a:pt x="657" y="3200"/>
                  </a:cubicBezTo>
                  <a:cubicBezTo>
                    <a:pt x="603" y="2831"/>
                    <a:pt x="559" y="2318"/>
                    <a:pt x="760" y="1986"/>
                  </a:cubicBezTo>
                  <a:cubicBezTo>
                    <a:pt x="888" y="1774"/>
                    <a:pt x="1042" y="1686"/>
                    <a:pt x="1194" y="1686"/>
                  </a:cubicBezTo>
                  <a:cubicBezTo>
                    <a:pt x="1448" y="1686"/>
                    <a:pt x="1696" y="1930"/>
                    <a:pt x="1810" y="2257"/>
                  </a:cubicBezTo>
                  <a:cubicBezTo>
                    <a:pt x="1946" y="2651"/>
                    <a:pt x="1784" y="3056"/>
                    <a:pt x="1662" y="3432"/>
                  </a:cubicBezTo>
                  <a:cubicBezTo>
                    <a:pt x="1622" y="3556"/>
                    <a:pt x="1724" y="3638"/>
                    <a:pt x="1826" y="3638"/>
                  </a:cubicBezTo>
                  <a:cubicBezTo>
                    <a:pt x="1893" y="3638"/>
                    <a:pt x="1959" y="3603"/>
                    <a:pt x="1985" y="3522"/>
                  </a:cubicBezTo>
                  <a:cubicBezTo>
                    <a:pt x="2156" y="2988"/>
                    <a:pt x="2341" y="2365"/>
                    <a:pt x="2040" y="1839"/>
                  </a:cubicBezTo>
                  <a:cubicBezTo>
                    <a:pt x="1868" y="1541"/>
                    <a:pt x="1565" y="1317"/>
                    <a:pt x="1222" y="1317"/>
                  </a:cubicBezTo>
                  <a:cubicBezTo>
                    <a:pt x="1175" y="1317"/>
                    <a:pt x="1128" y="1321"/>
                    <a:pt x="1081" y="1330"/>
                  </a:cubicBezTo>
                  <a:cubicBezTo>
                    <a:pt x="749" y="1389"/>
                    <a:pt x="548" y="1600"/>
                    <a:pt x="432" y="1873"/>
                  </a:cubicBezTo>
                  <a:lnTo>
                    <a:pt x="432" y="1873"/>
                  </a:lnTo>
                  <a:cubicBezTo>
                    <a:pt x="377" y="1305"/>
                    <a:pt x="374" y="732"/>
                    <a:pt x="423" y="161"/>
                  </a:cubicBezTo>
                  <a:cubicBezTo>
                    <a:pt x="432" y="54"/>
                    <a:pt x="35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79" name="Google Shape;12179;p22"/>
            <p:cNvSpPr/>
            <p:nvPr/>
          </p:nvSpPr>
          <p:spPr>
            <a:xfrm>
              <a:off x="6626475" y="2473750"/>
              <a:ext cx="59600" cy="70225"/>
            </a:xfrm>
            <a:custGeom>
              <a:avLst/>
              <a:gdLst/>
              <a:ahLst/>
              <a:cxnLst/>
              <a:rect l="l" t="t" r="r" b="b"/>
              <a:pathLst>
                <a:path w="2384" h="2809" extrusionOk="0">
                  <a:moveTo>
                    <a:pt x="1252" y="0"/>
                  </a:moveTo>
                  <a:cubicBezTo>
                    <a:pt x="1165" y="0"/>
                    <a:pt x="1075" y="12"/>
                    <a:pt x="988" y="34"/>
                  </a:cubicBezTo>
                  <a:cubicBezTo>
                    <a:pt x="419" y="178"/>
                    <a:pt x="115" y="736"/>
                    <a:pt x="60" y="1291"/>
                  </a:cubicBezTo>
                  <a:cubicBezTo>
                    <a:pt x="1" y="1886"/>
                    <a:pt x="281" y="2495"/>
                    <a:pt x="856" y="2718"/>
                  </a:cubicBezTo>
                  <a:cubicBezTo>
                    <a:pt x="1014" y="2779"/>
                    <a:pt x="1177" y="2809"/>
                    <a:pt x="1337" y="2809"/>
                  </a:cubicBezTo>
                  <a:cubicBezTo>
                    <a:pt x="1708" y="2809"/>
                    <a:pt x="2062" y="2648"/>
                    <a:pt x="2293" y="2332"/>
                  </a:cubicBezTo>
                  <a:cubicBezTo>
                    <a:pt x="2384" y="2209"/>
                    <a:pt x="2266" y="2090"/>
                    <a:pt x="2145" y="2090"/>
                  </a:cubicBezTo>
                  <a:cubicBezTo>
                    <a:pt x="2094" y="2090"/>
                    <a:pt x="2042" y="2111"/>
                    <a:pt x="2005" y="2162"/>
                  </a:cubicBezTo>
                  <a:cubicBezTo>
                    <a:pt x="1848" y="2377"/>
                    <a:pt x="1598" y="2476"/>
                    <a:pt x="1342" y="2476"/>
                  </a:cubicBezTo>
                  <a:cubicBezTo>
                    <a:pt x="1243" y="2476"/>
                    <a:pt x="1144" y="2461"/>
                    <a:pt x="1049" y="2432"/>
                  </a:cubicBezTo>
                  <a:cubicBezTo>
                    <a:pt x="631" y="2307"/>
                    <a:pt x="400" y="1912"/>
                    <a:pt x="387" y="1491"/>
                  </a:cubicBezTo>
                  <a:cubicBezTo>
                    <a:pt x="374" y="1139"/>
                    <a:pt x="506" y="703"/>
                    <a:pt x="800" y="483"/>
                  </a:cubicBezTo>
                  <a:cubicBezTo>
                    <a:pt x="893" y="414"/>
                    <a:pt x="1113" y="327"/>
                    <a:pt x="1292" y="327"/>
                  </a:cubicBezTo>
                  <a:cubicBezTo>
                    <a:pt x="1429" y="327"/>
                    <a:pt x="1542" y="378"/>
                    <a:pt x="1557" y="527"/>
                  </a:cubicBezTo>
                  <a:cubicBezTo>
                    <a:pt x="1567" y="634"/>
                    <a:pt x="1657" y="687"/>
                    <a:pt x="1741" y="687"/>
                  </a:cubicBezTo>
                  <a:cubicBezTo>
                    <a:pt x="1825" y="687"/>
                    <a:pt x="1903" y="634"/>
                    <a:pt x="1892" y="527"/>
                  </a:cubicBezTo>
                  <a:cubicBezTo>
                    <a:pt x="1855" y="159"/>
                    <a:pt x="1571" y="0"/>
                    <a:pt x="1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80" name="Google Shape;12180;p22"/>
            <p:cNvSpPr/>
            <p:nvPr/>
          </p:nvSpPr>
          <p:spPr>
            <a:xfrm>
              <a:off x="6711600" y="2524550"/>
              <a:ext cx="8425" cy="13375"/>
            </a:xfrm>
            <a:custGeom>
              <a:avLst/>
              <a:gdLst/>
              <a:ahLst/>
              <a:cxnLst/>
              <a:rect l="l" t="t" r="r" b="b"/>
              <a:pathLst>
                <a:path w="337" h="535" extrusionOk="0">
                  <a:moveTo>
                    <a:pt x="168" y="1"/>
                  </a:moveTo>
                  <a:cubicBezTo>
                    <a:pt x="84" y="1"/>
                    <a:pt x="0" y="54"/>
                    <a:pt x="0" y="162"/>
                  </a:cubicBezTo>
                  <a:lnTo>
                    <a:pt x="0" y="373"/>
                  </a:lnTo>
                  <a:cubicBezTo>
                    <a:pt x="0" y="481"/>
                    <a:pt x="85" y="535"/>
                    <a:pt x="169" y="535"/>
                  </a:cubicBezTo>
                  <a:cubicBezTo>
                    <a:pt x="252" y="535"/>
                    <a:pt x="336" y="481"/>
                    <a:pt x="336" y="373"/>
                  </a:cubicBezTo>
                  <a:lnTo>
                    <a:pt x="336" y="162"/>
                  </a:lnTo>
                  <a:cubicBezTo>
                    <a:pt x="336" y="55"/>
                    <a:pt x="252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81" name="Google Shape;12181;p22"/>
            <p:cNvSpPr/>
            <p:nvPr/>
          </p:nvSpPr>
          <p:spPr>
            <a:xfrm>
              <a:off x="6759650" y="2461050"/>
              <a:ext cx="60725" cy="80525"/>
            </a:xfrm>
            <a:custGeom>
              <a:avLst/>
              <a:gdLst/>
              <a:ahLst/>
              <a:cxnLst/>
              <a:rect l="l" t="t" r="r" b="b"/>
              <a:pathLst>
                <a:path w="2429" h="3221" extrusionOk="0">
                  <a:moveTo>
                    <a:pt x="1214" y="1"/>
                  </a:moveTo>
                  <a:cubicBezTo>
                    <a:pt x="565" y="1"/>
                    <a:pt x="20" y="500"/>
                    <a:pt x="4" y="1185"/>
                  </a:cubicBezTo>
                  <a:cubicBezTo>
                    <a:pt x="0" y="1276"/>
                    <a:pt x="81" y="1351"/>
                    <a:pt x="171" y="1352"/>
                  </a:cubicBezTo>
                  <a:cubicBezTo>
                    <a:pt x="698" y="1360"/>
                    <a:pt x="1308" y="1352"/>
                    <a:pt x="1700" y="1757"/>
                  </a:cubicBezTo>
                  <a:cubicBezTo>
                    <a:pt x="1913" y="1975"/>
                    <a:pt x="2081" y="2317"/>
                    <a:pt x="1909" y="2623"/>
                  </a:cubicBezTo>
                  <a:cubicBezTo>
                    <a:pt x="1781" y="2851"/>
                    <a:pt x="1542" y="2915"/>
                    <a:pt x="1297" y="2915"/>
                  </a:cubicBezTo>
                  <a:cubicBezTo>
                    <a:pt x="1122" y="2915"/>
                    <a:pt x="944" y="2882"/>
                    <a:pt x="801" y="2853"/>
                  </a:cubicBezTo>
                  <a:cubicBezTo>
                    <a:pt x="788" y="2851"/>
                    <a:pt x="776" y="2850"/>
                    <a:pt x="764" y="2850"/>
                  </a:cubicBezTo>
                  <a:cubicBezTo>
                    <a:pt x="582" y="2850"/>
                    <a:pt x="514" y="3135"/>
                    <a:pt x="713" y="3175"/>
                  </a:cubicBezTo>
                  <a:cubicBezTo>
                    <a:pt x="857" y="3205"/>
                    <a:pt x="1013" y="3221"/>
                    <a:pt x="1168" y="3221"/>
                  </a:cubicBezTo>
                  <a:cubicBezTo>
                    <a:pt x="1799" y="3221"/>
                    <a:pt x="2428" y="2950"/>
                    <a:pt x="2290" y="2162"/>
                  </a:cubicBezTo>
                  <a:cubicBezTo>
                    <a:pt x="2127" y="1232"/>
                    <a:pt x="1159" y="1054"/>
                    <a:pt x="357" y="1022"/>
                  </a:cubicBezTo>
                  <a:lnTo>
                    <a:pt x="357" y="1022"/>
                  </a:lnTo>
                  <a:cubicBezTo>
                    <a:pt x="440" y="625"/>
                    <a:pt x="786" y="331"/>
                    <a:pt x="1198" y="331"/>
                  </a:cubicBezTo>
                  <a:cubicBezTo>
                    <a:pt x="1251" y="331"/>
                    <a:pt x="1305" y="336"/>
                    <a:pt x="1360" y="346"/>
                  </a:cubicBezTo>
                  <a:cubicBezTo>
                    <a:pt x="1371" y="348"/>
                    <a:pt x="1383" y="349"/>
                    <a:pt x="1393" y="349"/>
                  </a:cubicBezTo>
                  <a:cubicBezTo>
                    <a:pt x="1578" y="349"/>
                    <a:pt x="1648" y="60"/>
                    <a:pt x="1448" y="24"/>
                  </a:cubicBezTo>
                  <a:lnTo>
                    <a:pt x="1448" y="22"/>
                  </a:lnTo>
                  <a:cubicBezTo>
                    <a:pt x="1369" y="8"/>
                    <a:pt x="1291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82" name="Google Shape;12182;p22"/>
            <p:cNvSpPr/>
            <p:nvPr/>
          </p:nvSpPr>
          <p:spPr>
            <a:xfrm>
              <a:off x="6816175" y="2445450"/>
              <a:ext cx="58750" cy="45525"/>
            </a:xfrm>
            <a:custGeom>
              <a:avLst/>
              <a:gdLst/>
              <a:ahLst/>
              <a:cxnLst/>
              <a:rect l="l" t="t" r="r" b="b"/>
              <a:pathLst>
                <a:path w="2350" h="1821" extrusionOk="0">
                  <a:moveTo>
                    <a:pt x="1148" y="0"/>
                  </a:moveTo>
                  <a:cubicBezTo>
                    <a:pt x="684" y="0"/>
                    <a:pt x="257" y="271"/>
                    <a:pt x="63" y="701"/>
                  </a:cubicBezTo>
                  <a:cubicBezTo>
                    <a:pt x="1" y="834"/>
                    <a:pt x="117" y="956"/>
                    <a:pt x="226" y="956"/>
                  </a:cubicBezTo>
                  <a:cubicBezTo>
                    <a:pt x="275" y="956"/>
                    <a:pt x="323" y="930"/>
                    <a:pt x="351" y="869"/>
                  </a:cubicBezTo>
                  <a:lnTo>
                    <a:pt x="351" y="871"/>
                  </a:lnTo>
                  <a:cubicBezTo>
                    <a:pt x="498" y="552"/>
                    <a:pt x="768" y="363"/>
                    <a:pt x="1097" y="339"/>
                  </a:cubicBezTo>
                  <a:lnTo>
                    <a:pt x="1097" y="339"/>
                  </a:lnTo>
                  <a:cubicBezTo>
                    <a:pt x="1084" y="702"/>
                    <a:pt x="978" y="1057"/>
                    <a:pt x="792" y="1369"/>
                  </a:cubicBezTo>
                  <a:cubicBezTo>
                    <a:pt x="748" y="1444"/>
                    <a:pt x="772" y="1557"/>
                    <a:pt x="851" y="1598"/>
                  </a:cubicBezTo>
                  <a:cubicBezTo>
                    <a:pt x="1139" y="1747"/>
                    <a:pt x="1432" y="1820"/>
                    <a:pt x="1737" y="1820"/>
                  </a:cubicBezTo>
                  <a:cubicBezTo>
                    <a:pt x="1874" y="1820"/>
                    <a:pt x="2012" y="1806"/>
                    <a:pt x="2154" y="1777"/>
                  </a:cubicBezTo>
                  <a:cubicBezTo>
                    <a:pt x="2350" y="1735"/>
                    <a:pt x="2286" y="1451"/>
                    <a:pt x="2104" y="1451"/>
                  </a:cubicBezTo>
                  <a:cubicBezTo>
                    <a:pt x="2092" y="1451"/>
                    <a:pt x="2079" y="1452"/>
                    <a:pt x="2066" y="1455"/>
                  </a:cubicBezTo>
                  <a:cubicBezTo>
                    <a:pt x="1953" y="1478"/>
                    <a:pt x="1843" y="1490"/>
                    <a:pt x="1735" y="1490"/>
                  </a:cubicBezTo>
                  <a:cubicBezTo>
                    <a:pt x="1541" y="1490"/>
                    <a:pt x="1353" y="1452"/>
                    <a:pt x="1169" y="1377"/>
                  </a:cubicBezTo>
                  <a:lnTo>
                    <a:pt x="1169" y="1377"/>
                  </a:lnTo>
                  <a:cubicBezTo>
                    <a:pt x="1356" y="1006"/>
                    <a:pt x="1446" y="591"/>
                    <a:pt x="1431" y="173"/>
                  </a:cubicBezTo>
                  <a:cubicBezTo>
                    <a:pt x="1428" y="77"/>
                    <a:pt x="1356" y="15"/>
                    <a:pt x="1263" y="6"/>
                  </a:cubicBezTo>
                  <a:cubicBezTo>
                    <a:pt x="1225" y="2"/>
                    <a:pt x="1186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83" name="Google Shape;12183;p22"/>
            <p:cNvSpPr/>
            <p:nvPr/>
          </p:nvSpPr>
          <p:spPr>
            <a:xfrm>
              <a:off x="6898925" y="2448800"/>
              <a:ext cx="45700" cy="109375"/>
            </a:xfrm>
            <a:custGeom>
              <a:avLst/>
              <a:gdLst/>
              <a:ahLst/>
              <a:cxnLst/>
              <a:rect l="l" t="t" r="r" b="b"/>
              <a:pathLst>
                <a:path w="1828" h="4375" extrusionOk="0">
                  <a:moveTo>
                    <a:pt x="1025" y="0"/>
                  </a:moveTo>
                  <a:cubicBezTo>
                    <a:pt x="973" y="0"/>
                    <a:pt x="922" y="23"/>
                    <a:pt x="887" y="78"/>
                  </a:cubicBezTo>
                  <a:lnTo>
                    <a:pt x="887" y="79"/>
                  </a:lnTo>
                  <a:cubicBezTo>
                    <a:pt x="0" y="1435"/>
                    <a:pt x="247" y="3260"/>
                    <a:pt x="1465" y="4330"/>
                  </a:cubicBezTo>
                  <a:cubicBezTo>
                    <a:pt x="1499" y="4361"/>
                    <a:pt x="1538" y="4374"/>
                    <a:pt x="1575" y="4374"/>
                  </a:cubicBezTo>
                  <a:cubicBezTo>
                    <a:pt x="1709" y="4374"/>
                    <a:pt x="1828" y="4205"/>
                    <a:pt x="1701" y="4094"/>
                  </a:cubicBezTo>
                  <a:cubicBezTo>
                    <a:pt x="591" y="3122"/>
                    <a:pt x="366" y="1481"/>
                    <a:pt x="1176" y="247"/>
                  </a:cubicBezTo>
                  <a:cubicBezTo>
                    <a:pt x="1258" y="120"/>
                    <a:pt x="1142" y="0"/>
                    <a:pt x="1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84" name="Google Shape;12184;p22"/>
            <p:cNvSpPr/>
            <p:nvPr/>
          </p:nvSpPr>
          <p:spPr>
            <a:xfrm>
              <a:off x="6962900" y="2461575"/>
              <a:ext cx="98050" cy="91325"/>
            </a:xfrm>
            <a:custGeom>
              <a:avLst/>
              <a:gdLst/>
              <a:ahLst/>
              <a:cxnLst/>
              <a:rect l="l" t="t" r="r" b="b"/>
              <a:pathLst>
                <a:path w="3922" h="3653" extrusionOk="0">
                  <a:moveTo>
                    <a:pt x="247" y="1"/>
                  </a:moveTo>
                  <a:cubicBezTo>
                    <a:pt x="117" y="1"/>
                    <a:pt x="1" y="169"/>
                    <a:pt x="121" y="285"/>
                  </a:cubicBezTo>
                  <a:lnTo>
                    <a:pt x="3564" y="3604"/>
                  </a:lnTo>
                  <a:cubicBezTo>
                    <a:pt x="3599" y="3638"/>
                    <a:pt x="3638" y="3652"/>
                    <a:pt x="3676" y="3652"/>
                  </a:cubicBezTo>
                  <a:cubicBezTo>
                    <a:pt x="3806" y="3652"/>
                    <a:pt x="3921" y="3485"/>
                    <a:pt x="3801" y="3368"/>
                  </a:cubicBezTo>
                  <a:lnTo>
                    <a:pt x="358" y="49"/>
                  </a:lnTo>
                  <a:cubicBezTo>
                    <a:pt x="323" y="15"/>
                    <a:pt x="284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85" name="Google Shape;12185;p22"/>
            <p:cNvSpPr/>
            <p:nvPr/>
          </p:nvSpPr>
          <p:spPr>
            <a:xfrm>
              <a:off x="6963525" y="2450350"/>
              <a:ext cx="75275" cy="87425"/>
            </a:xfrm>
            <a:custGeom>
              <a:avLst/>
              <a:gdLst/>
              <a:ahLst/>
              <a:cxnLst/>
              <a:rect l="l" t="t" r="r" b="b"/>
              <a:pathLst>
                <a:path w="3011" h="3497" extrusionOk="0">
                  <a:moveTo>
                    <a:pt x="2760" y="1"/>
                  </a:moveTo>
                  <a:cubicBezTo>
                    <a:pt x="2723" y="1"/>
                    <a:pt x="2684" y="14"/>
                    <a:pt x="2650" y="46"/>
                  </a:cubicBezTo>
                  <a:cubicBezTo>
                    <a:pt x="1636" y="978"/>
                    <a:pt x="769" y="2058"/>
                    <a:pt x="75" y="3246"/>
                  </a:cubicBezTo>
                  <a:cubicBezTo>
                    <a:pt x="0" y="3376"/>
                    <a:pt x="115" y="3497"/>
                    <a:pt x="230" y="3497"/>
                  </a:cubicBezTo>
                  <a:cubicBezTo>
                    <a:pt x="280" y="3497"/>
                    <a:pt x="331" y="3473"/>
                    <a:pt x="365" y="3416"/>
                  </a:cubicBezTo>
                  <a:cubicBezTo>
                    <a:pt x="1044" y="2252"/>
                    <a:pt x="1893" y="1196"/>
                    <a:pt x="2886" y="284"/>
                  </a:cubicBezTo>
                  <a:cubicBezTo>
                    <a:pt x="3010" y="170"/>
                    <a:pt x="2893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86" name="Google Shape;12186;p22"/>
            <p:cNvSpPr/>
            <p:nvPr/>
          </p:nvSpPr>
          <p:spPr>
            <a:xfrm>
              <a:off x="7054375" y="2444625"/>
              <a:ext cx="43625" cy="125175"/>
            </a:xfrm>
            <a:custGeom>
              <a:avLst/>
              <a:gdLst/>
              <a:ahLst/>
              <a:cxnLst/>
              <a:rect l="l" t="t" r="r" b="b"/>
              <a:pathLst>
                <a:path w="1745" h="5007" extrusionOk="0">
                  <a:moveTo>
                    <a:pt x="241" y="0"/>
                  </a:moveTo>
                  <a:cubicBezTo>
                    <a:pt x="118" y="0"/>
                    <a:pt x="0" y="119"/>
                    <a:pt x="93" y="240"/>
                  </a:cubicBezTo>
                  <a:cubicBezTo>
                    <a:pt x="1104" y="1570"/>
                    <a:pt x="1399" y="3202"/>
                    <a:pt x="900" y="4801"/>
                  </a:cubicBezTo>
                  <a:cubicBezTo>
                    <a:pt x="861" y="4925"/>
                    <a:pt x="963" y="5007"/>
                    <a:pt x="1064" y="5007"/>
                  </a:cubicBezTo>
                  <a:cubicBezTo>
                    <a:pt x="1130" y="5007"/>
                    <a:pt x="1196" y="4971"/>
                    <a:pt x="1222" y="4889"/>
                  </a:cubicBezTo>
                  <a:cubicBezTo>
                    <a:pt x="1745" y="3216"/>
                    <a:pt x="1444" y="1468"/>
                    <a:pt x="381" y="71"/>
                  </a:cubicBezTo>
                  <a:cubicBezTo>
                    <a:pt x="344" y="21"/>
                    <a:pt x="29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87" name="Google Shape;12187;p22"/>
            <p:cNvSpPr/>
            <p:nvPr/>
          </p:nvSpPr>
          <p:spPr>
            <a:xfrm>
              <a:off x="7128150" y="2500250"/>
              <a:ext cx="52300" cy="76125"/>
            </a:xfrm>
            <a:custGeom>
              <a:avLst/>
              <a:gdLst/>
              <a:ahLst/>
              <a:cxnLst/>
              <a:rect l="l" t="t" r="r" b="b"/>
              <a:pathLst>
                <a:path w="2092" h="3045" extrusionOk="0">
                  <a:moveTo>
                    <a:pt x="577" y="1"/>
                  </a:moveTo>
                  <a:cubicBezTo>
                    <a:pt x="280" y="1"/>
                    <a:pt x="0" y="162"/>
                    <a:pt x="5" y="509"/>
                  </a:cubicBezTo>
                  <a:cubicBezTo>
                    <a:pt x="7" y="617"/>
                    <a:pt x="91" y="670"/>
                    <a:pt x="174" y="670"/>
                  </a:cubicBezTo>
                  <a:cubicBezTo>
                    <a:pt x="258" y="670"/>
                    <a:pt x="341" y="617"/>
                    <a:pt x="339" y="509"/>
                  </a:cubicBezTo>
                  <a:cubicBezTo>
                    <a:pt x="337" y="376"/>
                    <a:pt x="421" y="326"/>
                    <a:pt x="527" y="326"/>
                  </a:cubicBezTo>
                  <a:cubicBezTo>
                    <a:pt x="687" y="326"/>
                    <a:pt x="899" y="439"/>
                    <a:pt x="946" y="552"/>
                  </a:cubicBezTo>
                  <a:cubicBezTo>
                    <a:pt x="1100" y="919"/>
                    <a:pt x="705" y="1372"/>
                    <a:pt x="490" y="1623"/>
                  </a:cubicBezTo>
                  <a:lnTo>
                    <a:pt x="490" y="1623"/>
                  </a:lnTo>
                  <a:cubicBezTo>
                    <a:pt x="488" y="1625"/>
                    <a:pt x="486" y="1627"/>
                    <a:pt x="484" y="1629"/>
                  </a:cubicBezTo>
                  <a:lnTo>
                    <a:pt x="485" y="1629"/>
                  </a:lnTo>
                  <a:lnTo>
                    <a:pt x="485" y="1629"/>
                  </a:lnTo>
                  <a:cubicBezTo>
                    <a:pt x="485" y="1630"/>
                    <a:pt x="484" y="1630"/>
                    <a:pt x="484" y="1630"/>
                  </a:cubicBezTo>
                  <a:cubicBezTo>
                    <a:pt x="379" y="1756"/>
                    <a:pt x="480" y="1915"/>
                    <a:pt x="606" y="1915"/>
                  </a:cubicBezTo>
                  <a:cubicBezTo>
                    <a:pt x="644" y="1915"/>
                    <a:pt x="685" y="1901"/>
                    <a:pt x="722" y="1867"/>
                  </a:cubicBezTo>
                  <a:cubicBezTo>
                    <a:pt x="814" y="1782"/>
                    <a:pt x="936" y="1744"/>
                    <a:pt x="1061" y="1744"/>
                  </a:cubicBezTo>
                  <a:cubicBezTo>
                    <a:pt x="1395" y="1744"/>
                    <a:pt x="1756" y="2008"/>
                    <a:pt x="1659" y="2367"/>
                  </a:cubicBezTo>
                  <a:cubicBezTo>
                    <a:pt x="1595" y="2601"/>
                    <a:pt x="1360" y="2716"/>
                    <a:pt x="1125" y="2716"/>
                  </a:cubicBezTo>
                  <a:cubicBezTo>
                    <a:pt x="931" y="2716"/>
                    <a:pt x="736" y="2638"/>
                    <a:pt x="640" y="2483"/>
                  </a:cubicBezTo>
                  <a:cubicBezTo>
                    <a:pt x="605" y="2428"/>
                    <a:pt x="554" y="2405"/>
                    <a:pt x="503" y="2405"/>
                  </a:cubicBezTo>
                  <a:cubicBezTo>
                    <a:pt x="386" y="2405"/>
                    <a:pt x="270" y="2525"/>
                    <a:pt x="350" y="2652"/>
                  </a:cubicBezTo>
                  <a:cubicBezTo>
                    <a:pt x="516" y="2917"/>
                    <a:pt x="818" y="3045"/>
                    <a:pt x="1119" y="3045"/>
                  </a:cubicBezTo>
                  <a:cubicBezTo>
                    <a:pt x="1523" y="3045"/>
                    <a:pt x="1925" y="2814"/>
                    <a:pt x="1999" y="2373"/>
                  </a:cubicBezTo>
                  <a:cubicBezTo>
                    <a:pt x="2092" y="1807"/>
                    <a:pt x="1568" y="1416"/>
                    <a:pt x="1059" y="1416"/>
                  </a:cubicBezTo>
                  <a:cubicBezTo>
                    <a:pt x="1057" y="1416"/>
                    <a:pt x="1054" y="1416"/>
                    <a:pt x="1051" y="1416"/>
                  </a:cubicBezTo>
                  <a:lnTo>
                    <a:pt x="1051" y="1416"/>
                  </a:lnTo>
                  <a:cubicBezTo>
                    <a:pt x="1317" y="980"/>
                    <a:pt x="1489" y="442"/>
                    <a:pt x="1015" y="128"/>
                  </a:cubicBezTo>
                  <a:cubicBezTo>
                    <a:pt x="890" y="44"/>
                    <a:pt x="731" y="1"/>
                    <a:pt x="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88" name="Google Shape;12188;p22"/>
            <p:cNvSpPr/>
            <p:nvPr/>
          </p:nvSpPr>
          <p:spPr>
            <a:xfrm>
              <a:off x="6202350" y="2811650"/>
              <a:ext cx="86575" cy="99625"/>
            </a:xfrm>
            <a:custGeom>
              <a:avLst/>
              <a:gdLst/>
              <a:ahLst/>
              <a:cxnLst/>
              <a:rect l="l" t="t" r="r" b="b"/>
              <a:pathLst>
                <a:path w="3463" h="3985" extrusionOk="0">
                  <a:moveTo>
                    <a:pt x="1248" y="642"/>
                  </a:moveTo>
                  <a:lnTo>
                    <a:pt x="1248" y="642"/>
                  </a:lnTo>
                  <a:cubicBezTo>
                    <a:pt x="2014" y="709"/>
                    <a:pt x="2694" y="1232"/>
                    <a:pt x="2956" y="1971"/>
                  </a:cubicBezTo>
                  <a:cubicBezTo>
                    <a:pt x="3092" y="2355"/>
                    <a:pt x="3141" y="2892"/>
                    <a:pt x="2920" y="3258"/>
                  </a:cubicBezTo>
                  <a:cubicBezTo>
                    <a:pt x="2736" y="3561"/>
                    <a:pt x="2497" y="3677"/>
                    <a:pt x="2249" y="3677"/>
                  </a:cubicBezTo>
                  <a:cubicBezTo>
                    <a:pt x="1837" y="3677"/>
                    <a:pt x="1398" y="3355"/>
                    <a:pt x="1141" y="3037"/>
                  </a:cubicBezTo>
                  <a:cubicBezTo>
                    <a:pt x="667" y="2447"/>
                    <a:pt x="476" y="1515"/>
                    <a:pt x="992" y="886"/>
                  </a:cubicBezTo>
                  <a:cubicBezTo>
                    <a:pt x="1067" y="794"/>
                    <a:pt x="1154" y="713"/>
                    <a:pt x="1248" y="642"/>
                  </a:cubicBezTo>
                  <a:close/>
                  <a:moveTo>
                    <a:pt x="2153" y="0"/>
                  </a:moveTo>
                  <a:cubicBezTo>
                    <a:pt x="1799" y="0"/>
                    <a:pt x="1443" y="104"/>
                    <a:pt x="1141" y="301"/>
                  </a:cubicBezTo>
                  <a:lnTo>
                    <a:pt x="1141" y="301"/>
                  </a:lnTo>
                  <a:cubicBezTo>
                    <a:pt x="1122" y="301"/>
                    <a:pt x="1104" y="301"/>
                    <a:pt x="1086" y="300"/>
                  </a:cubicBezTo>
                  <a:cubicBezTo>
                    <a:pt x="979" y="300"/>
                    <a:pt x="925" y="383"/>
                    <a:pt x="924" y="467"/>
                  </a:cubicBezTo>
                  <a:lnTo>
                    <a:pt x="924" y="467"/>
                  </a:lnTo>
                  <a:cubicBezTo>
                    <a:pt x="847" y="536"/>
                    <a:pt x="775" y="612"/>
                    <a:pt x="709" y="696"/>
                  </a:cubicBezTo>
                  <a:cubicBezTo>
                    <a:pt x="0" y="1605"/>
                    <a:pt x="412" y="2990"/>
                    <a:pt x="1275" y="3640"/>
                  </a:cubicBezTo>
                  <a:cubicBezTo>
                    <a:pt x="1591" y="3877"/>
                    <a:pt x="1913" y="3984"/>
                    <a:pt x="2207" y="3984"/>
                  </a:cubicBezTo>
                  <a:cubicBezTo>
                    <a:pt x="2913" y="3984"/>
                    <a:pt x="3462" y="3366"/>
                    <a:pt x="3399" y="2442"/>
                  </a:cubicBezTo>
                  <a:cubicBezTo>
                    <a:pt x="3332" y="1477"/>
                    <a:pt x="2620" y="669"/>
                    <a:pt x="1727" y="398"/>
                  </a:cubicBezTo>
                  <a:lnTo>
                    <a:pt x="1727" y="398"/>
                  </a:lnTo>
                  <a:cubicBezTo>
                    <a:pt x="1870" y="354"/>
                    <a:pt x="2019" y="331"/>
                    <a:pt x="2167" y="331"/>
                  </a:cubicBezTo>
                  <a:cubicBezTo>
                    <a:pt x="2482" y="331"/>
                    <a:pt x="2795" y="435"/>
                    <a:pt x="3046" y="662"/>
                  </a:cubicBezTo>
                  <a:cubicBezTo>
                    <a:pt x="3082" y="694"/>
                    <a:pt x="3121" y="707"/>
                    <a:pt x="3158" y="707"/>
                  </a:cubicBezTo>
                  <a:cubicBezTo>
                    <a:pt x="3291" y="707"/>
                    <a:pt x="3408" y="539"/>
                    <a:pt x="3283" y="426"/>
                  </a:cubicBezTo>
                  <a:lnTo>
                    <a:pt x="3284" y="426"/>
                  </a:lnTo>
                  <a:cubicBezTo>
                    <a:pt x="2964" y="137"/>
                    <a:pt x="2560" y="0"/>
                    <a:pt x="2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89" name="Google Shape;12189;p22"/>
            <p:cNvSpPr/>
            <p:nvPr/>
          </p:nvSpPr>
          <p:spPr>
            <a:xfrm>
              <a:off x="6276850" y="2730650"/>
              <a:ext cx="21250" cy="171950"/>
            </a:xfrm>
            <a:custGeom>
              <a:avLst/>
              <a:gdLst/>
              <a:ahLst/>
              <a:cxnLst/>
              <a:rect l="l" t="t" r="r" b="b"/>
              <a:pathLst>
                <a:path w="850" h="6878" extrusionOk="0">
                  <a:moveTo>
                    <a:pt x="230" y="0"/>
                  </a:moveTo>
                  <a:cubicBezTo>
                    <a:pt x="146" y="0"/>
                    <a:pt x="61" y="54"/>
                    <a:pt x="59" y="162"/>
                  </a:cubicBezTo>
                  <a:cubicBezTo>
                    <a:pt x="1" y="2369"/>
                    <a:pt x="150" y="4576"/>
                    <a:pt x="506" y="6756"/>
                  </a:cubicBezTo>
                  <a:cubicBezTo>
                    <a:pt x="520" y="6840"/>
                    <a:pt x="579" y="6877"/>
                    <a:pt x="644" y="6877"/>
                  </a:cubicBezTo>
                  <a:cubicBezTo>
                    <a:pt x="741" y="6877"/>
                    <a:pt x="849" y="6794"/>
                    <a:pt x="829" y="6666"/>
                  </a:cubicBezTo>
                  <a:cubicBezTo>
                    <a:pt x="480" y="4517"/>
                    <a:pt x="333" y="2338"/>
                    <a:pt x="393" y="162"/>
                  </a:cubicBezTo>
                  <a:cubicBezTo>
                    <a:pt x="396" y="54"/>
                    <a:pt x="314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90" name="Google Shape;12190;p22"/>
            <p:cNvSpPr/>
            <p:nvPr/>
          </p:nvSpPr>
          <p:spPr>
            <a:xfrm>
              <a:off x="6326750" y="2808225"/>
              <a:ext cx="69275" cy="90325"/>
            </a:xfrm>
            <a:custGeom>
              <a:avLst/>
              <a:gdLst/>
              <a:ahLst/>
              <a:cxnLst/>
              <a:rect l="l" t="t" r="r" b="b"/>
              <a:pathLst>
                <a:path w="2771" h="3613" extrusionOk="0">
                  <a:moveTo>
                    <a:pt x="1375" y="1"/>
                  </a:moveTo>
                  <a:cubicBezTo>
                    <a:pt x="1107" y="1"/>
                    <a:pt x="835" y="99"/>
                    <a:pt x="618" y="288"/>
                  </a:cubicBezTo>
                  <a:cubicBezTo>
                    <a:pt x="76" y="758"/>
                    <a:pt x="0" y="1623"/>
                    <a:pt x="160" y="2277"/>
                  </a:cubicBezTo>
                  <a:cubicBezTo>
                    <a:pt x="313" y="2904"/>
                    <a:pt x="749" y="3519"/>
                    <a:pt x="1431" y="3603"/>
                  </a:cubicBezTo>
                  <a:cubicBezTo>
                    <a:pt x="1487" y="3610"/>
                    <a:pt x="1543" y="3613"/>
                    <a:pt x="1598" y="3613"/>
                  </a:cubicBezTo>
                  <a:cubicBezTo>
                    <a:pt x="2106" y="3613"/>
                    <a:pt x="2563" y="3326"/>
                    <a:pt x="2729" y="2831"/>
                  </a:cubicBezTo>
                  <a:cubicBezTo>
                    <a:pt x="2770" y="2707"/>
                    <a:pt x="2669" y="2626"/>
                    <a:pt x="2567" y="2626"/>
                  </a:cubicBezTo>
                  <a:cubicBezTo>
                    <a:pt x="2500" y="2626"/>
                    <a:pt x="2433" y="2660"/>
                    <a:pt x="2406" y="2741"/>
                  </a:cubicBezTo>
                  <a:cubicBezTo>
                    <a:pt x="2288" y="3090"/>
                    <a:pt x="1943" y="3281"/>
                    <a:pt x="1591" y="3281"/>
                  </a:cubicBezTo>
                  <a:cubicBezTo>
                    <a:pt x="1508" y="3281"/>
                    <a:pt x="1425" y="3271"/>
                    <a:pt x="1344" y="3249"/>
                  </a:cubicBezTo>
                  <a:cubicBezTo>
                    <a:pt x="868" y="3119"/>
                    <a:pt x="593" y="2637"/>
                    <a:pt x="482" y="2189"/>
                  </a:cubicBezTo>
                  <a:cubicBezTo>
                    <a:pt x="378" y="1772"/>
                    <a:pt x="392" y="1254"/>
                    <a:pt x="593" y="868"/>
                  </a:cubicBezTo>
                  <a:cubicBezTo>
                    <a:pt x="755" y="556"/>
                    <a:pt x="1073" y="333"/>
                    <a:pt x="1393" y="333"/>
                  </a:cubicBezTo>
                  <a:cubicBezTo>
                    <a:pt x="1573" y="333"/>
                    <a:pt x="1753" y="403"/>
                    <a:pt x="1907" y="567"/>
                  </a:cubicBezTo>
                  <a:cubicBezTo>
                    <a:pt x="1941" y="604"/>
                    <a:pt x="1980" y="619"/>
                    <a:pt x="2018" y="619"/>
                  </a:cubicBezTo>
                  <a:cubicBezTo>
                    <a:pt x="2144" y="619"/>
                    <a:pt x="2257" y="451"/>
                    <a:pt x="2143" y="331"/>
                  </a:cubicBezTo>
                  <a:cubicBezTo>
                    <a:pt x="1934" y="108"/>
                    <a:pt x="165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91" name="Google Shape;12191;p22"/>
            <p:cNvSpPr/>
            <p:nvPr/>
          </p:nvSpPr>
          <p:spPr>
            <a:xfrm>
              <a:off x="6435575" y="2815025"/>
              <a:ext cx="74225" cy="8425"/>
            </a:xfrm>
            <a:custGeom>
              <a:avLst/>
              <a:gdLst/>
              <a:ahLst/>
              <a:cxnLst/>
              <a:rect l="l" t="t" r="r" b="b"/>
              <a:pathLst>
                <a:path w="2969" h="337" extrusionOk="0">
                  <a:moveTo>
                    <a:pt x="217" y="1"/>
                  </a:moveTo>
                  <a:cubicBezTo>
                    <a:pt x="2" y="1"/>
                    <a:pt x="1" y="336"/>
                    <a:pt x="217" y="336"/>
                  </a:cubicBezTo>
                  <a:lnTo>
                    <a:pt x="2752" y="336"/>
                  </a:lnTo>
                  <a:cubicBezTo>
                    <a:pt x="2969" y="336"/>
                    <a:pt x="2969" y="1"/>
                    <a:pt x="2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92" name="Google Shape;12192;p22"/>
            <p:cNvSpPr/>
            <p:nvPr/>
          </p:nvSpPr>
          <p:spPr>
            <a:xfrm>
              <a:off x="6434650" y="2867050"/>
              <a:ext cx="106800" cy="13125"/>
            </a:xfrm>
            <a:custGeom>
              <a:avLst/>
              <a:gdLst/>
              <a:ahLst/>
              <a:cxnLst/>
              <a:rect l="l" t="t" r="r" b="b"/>
              <a:pathLst>
                <a:path w="4272" h="525" extrusionOk="0">
                  <a:moveTo>
                    <a:pt x="2741" y="1"/>
                  </a:moveTo>
                  <a:cubicBezTo>
                    <a:pt x="1892" y="1"/>
                    <a:pt x="1043" y="67"/>
                    <a:pt x="202" y="199"/>
                  </a:cubicBezTo>
                  <a:cubicBezTo>
                    <a:pt x="0" y="231"/>
                    <a:pt x="72" y="524"/>
                    <a:pt x="262" y="524"/>
                  </a:cubicBezTo>
                  <a:cubicBezTo>
                    <a:pt x="271" y="524"/>
                    <a:pt x="281" y="524"/>
                    <a:pt x="291" y="522"/>
                  </a:cubicBezTo>
                  <a:cubicBezTo>
                    <a:pt x="1100" y="397"/>
                    <a:pt x="1917" y="335"/>
                    <a:pt x="2735" y="335"/>
                  </a:cubicBezTo>
                  <a:cubicBezTo>
                    <a:pt x="3176" y="335"/>
                    <a:pt x="3617" y="353"/>
                    <a:pt x="4057" y="389"/>
                  </a:cubicBezTo>
                  <a:cubicBezTo>
                    <a:pt x="4062" y="390"/>
                    <a:pt x="4067" y="390"/>
                    <a:pt x="4072" y="390"/>
                  </a:cubicBezTo>
                  <a:cubicBezTo>
                    <a:pt x="4272" y="390"/>
                    <a:pt x="4265" y="72"/>
                    <a:pt x="4057" y="54"/>
                  </a:cubicBezTo>
                  <a:cubicBezTo>
                    <a:pt x="3619" y="18"/>
                    <a:pt x="3180" y="1"/>
                    <a:pt x="2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93" name="Google Shape;12193;p22"/>
            <p:cNvSpPr/>
            <p:nvPr/>
          </p:nvSpPr>
          <p:spPr>
            <a:xfrm>
              <a:off x="6608400" y="2865600"/>
              <a:ext cx="629175" cy="12225"/>
            </a:xfrm>
            <a:custGeom>
              <a:avLst/>
              <a:gdLst/>
              <a:ahLst/>
              <a:cxnLst/>
              <a:rect l="l" t="t" r="r" b="b"/>
              <a:pathLst>
                <a:path w="25167" h="489" extrusionOk="0">
                  <a:moveTo>
                    <a:pt x="10127" y="0"/>
                  </a:moveTo>
                  <a:cubicBezTo>
                    <a:pt x="6823" y="0"/>
                    <a:pt x="3520" y="23"/>
                    <a:pt x="216" y="69"/>
                  </a:cubicBezTo>
                  <a:cubicBezTo>
                    <a:pt x="2" y="72"/>
                    <a:pt x="1" y="403"/>
                    <a:pt x="213" y="403"/>
                  </a:cubicBezTo>
                  <a:cubicBezTo>
                    <a:pt x="214" y="403"/>
                    <a:pt x="215" y="403"/>
                    <a:pt x="216" y="403"/>
                  </a:cubicBezTo>
                  <a:cubicBezTo>
                    <a:pt x="3512" y="357"/>
                    <a:pt x="6808" y="335"/>
                    <a:pt x="10104" y="335"/>
                  </a:cubicBezTo>
                  <a:cubicBezTo>
                    <a:pt x="15053" y="335"/>
                    <a:pt x="20002" y="386"/>
                    <a:pt x="24952" y="489"/>
                  </a:cubicBezTo>
                  <a:cubicBezTo>
                    <a:pt x="24953" y="489"/>
                    <a:pt x="24955" y="489"/>
                    <a:pt x="24956" y="489"/>
                  </a:cubicBezTo>
                  <a:cubicBezTo>
                    <a:pt x="25167" y="489"/>
                    <a:pt x="25165" y="158"/>
                    <a:pt x="24952" y="153"/>
                  </a:cubicBezTo>
                  <a:cubicBezTo>
                    <a:pt x="20010" y="51"/>
                    <a:pt x="15069" y="0"/>
                    <a:pt x="10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94" name="Google Shape;12194;p22"/>
            <p:cNvSpPr/>
            <p:nvPr/>
          </p:nvSpPr>
          <p:spPr>
            <a:xfrm>
              <a:off x="6598450" y="2727675"/>
              <a:ext cx="84750" cy="106050"/>
            </a:xfrm>
            <a:custGeom>
              <a:avLst/>
              <a:gdLst/>
              <a:ahLst/>
              <a:cxnLst/>
              <a:rect l="l" t="t" r="r" b="b"/>
              <a:pathLst>
                <a:path w="3390" h="4242" extrusionOk="0">
                  <a:moveTo>
                    <a:pt x="1448" y="0"/>
                  </a:moveTo>
                  <a:cubicBezTo>
                    <a:pt x="1012" y="0"/>
                    <a:pt x="565" y="242"/>
                    <a:pt x="370" y="650"/>
                  </a:cubicBezTo>
                  <a:cubicBezTo>
                    <a:pt x="306" y="782"/>
                    <a:pt x="422" y="904"/>
                    <a:pt x="531" y="904"/>
                  </a:cubicBezTo>
                  <a:cubicBezTo>
                    <a:pt x="581" y="904"/>
                    <a:pt x="629" y="879"/>
                    <a:pt x="658" y="818"/>
                  </a:cubicBezTo>
                  <a:cubicBezTo>
                    <a:pt x="794" y="536"/>
                    <a:pt x="1103" y="336"/>
                    <a:pt x="1414" y="336"/>
                  </a:cubicBezTo>
                  <a:cubicBezTo>
                    <a:pt x="1539" y="336"/>
                    <a:pt x="1663" y="368"/>
                    <a:pt x="1778" y="439"/>
                  </a:cubicBezTo>
                  <a:cubicBezTo>
                    <a:pt x="2370" y="815"/>
                    <a:pt x="2081" y="1747"/>
                    <a:pt x="1369" y="1811"/>
                  </a:cubicBezTo>
                  <a:cubicBezTo>
                    <a:pt x="1162" y="1830"/>
                    <a:pt x="1156" y="2147"/>
                    <a:pt x="1352" y="2147"/>
                  </a:cubicBezTo>
                  <a:cubicBezTo>
                    <a:pt x="1358" y="2147"/>
                    <a:pt x="1363" y="2147"/>
                    <a:pt x="1369" y="2146"/>
                  </a:cubicBezTo>
                  <a:cubicBezTo>
                    <a:pt x="1369" y="2146"/>
                    <a:pt x="1370" y="2146"/>
                    <a:pt x="1371" y="2146"/>
                  </a:cubicBezTo>
                  <a:lnTo>
                    <a:pt x="1371" y="2146"/>
                  </a:lnTo>
                  <a:cubicBezTo>
                    <a:pt x="1417" y="2142"/>
                    <a:pt x="1466" y="2140"/>
                    <a:pt x="1516" y="2140"/>
                  </a:cubicBezTo>
                  <a:cubicBezTo>
                    <a:pt x="2185" y="2140"/>
                    <a:pt x="3196" y="2504"/>
                    <a:pt x="2743" y="3383"/>
                  </a:cubicBezTo>
                  <a:cubicBezTo>
                    <a:pt x="2532" y="3794"/>
                    <a:pt x="2168" y="3934"/>
                    <a:pt x="1769" y="3934"/>
                  </a:cubicBezTo>
                  <a:cubicBezTo>
                    <a:pt x="1269" y="3934"/>
                    <a:pt x="715" y="3715"/>
                    <a:pt x="336" y="3530"/>
                  </a:cubicBezTo>
                  <a:cubicBezTo>
                    <a:pt x="310" y="3517"/>
                    <a:pt x="284" y="3512"/>
                    <a:pt x="260" y="3512"/>
                  </a:cubicBezTo>
                  <a:cubicBezTo>
                    <a:pt x="105" y="3512"/>
                    <a:pt x="1" y="3738"/>
                    <a:pt x="167" y="3820"/>
                  </a:cubicBezTo>
                  <a:cubicBezTo>
                    <a:pt x="611" y="4035"/>
                    <a:pt x="1227" y="4242"/>
                    <a:pt x="1791" y="4242"/>
                  </a:cubicBezTo>
                  <a:cubicBezTo>
                    <a:pt x="2380" y="4242"/>
                    <a:pt x="2911" y="4016"/>
                    <a:pt x="3128" y="3341"/>
                  </a:cubicBezTo>
                  <a:cubicBezTo>
                    <a:pt x="3389" y="2525"/>
                    <a:pt x="2739" y="2021"/>
                    <a:pt x="2031" y="1860"/>
                  </a:cubicBezTo>
                  <a:lnTo>
                    <a:pt x="2031" y="1860"/>
                  </a:lnTo>
                  <a:cubicBezTo>
                    <a:pt x="2442" y="1513"/>
                    <a:pt x="2637" y="916"/>
                    <a:pt x="2287" y="421"/>
                  </a:cubicBezTo>
                  <a:cubicBezTo>
                    <a:pt x="2082" y="131"/>
                    <a:pt x="1768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95" name="Google Shape;12195;p22"/>
            <p:cNvSpPr/>
            <p:nvPr/>
          </p:nvSpPr>
          <p:spPr>
            <a:xfrm>
              <a:off x="6690300" y="2745475"/>
              <a:ext cx="68450" cy="82925"/>
            </a:xfrm>
            <a:custGeom>
              <a:avLst/>
              <a:gdLst/>
              <a:ahLst/>
              <a:cxnLst/>
              <a:rect l="l" t="t" r="r" b="b"/>
              <a:pathLst>
                <a:path w="2738" h="3317" extrusionOk="0">
                  <a:moveTo>
                    <a:pt x="239" y="0"/>
                  </a:moveTo>
                  <a:cubicBezTo>
                    <a:pt x="117" y="0"/>
                    <a:pt x="1" y="119"/>
                    <a:pt x="93" y="240"/>
                  </a:cubicBezTo>
                  <a:lnTo>
                    <a:pt x="2357" y="3245"/>
                  </a:lnTo>
                  <a:cubicBezTo>
                    <a:pt x="2395" y="3296"/>
                    <a:pt x="2447" y="3317"/>
                    <a:pt x="2498" y="3317"/>
                  </a:cubicBezTo>
                  <a:cubicBezTo>
                    <a:pt x="2620" y="3317"/>
                    <a:pt x="2737" y="3198"/>
                    <a:pt x="2645" y="3077"/>
                  </a:cubicBezTo>
                  <a:lnTo>
                    <a:pt x="381" y="72"/>
                  </a:lnTo>
                  <a:cubicBezTo>
                    <a:pt x="343" y="21"/>
                    <a:pt x="291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96" name="Google Shape;12196;p22"/>
            <p:cNvSpPr/>
            <p:nvPr/>
          </p:nvSpPr>
          <p:spPr>
            <a:xfrm>
              <a:off x="6694750" y="2735100"/>
              <a:ext cx="51450" cy="93700"/>
            </a:xfrm>
            <a:custGeom>
              <a:avLst/>
              <a:gdLst/>
              <a:ahLst/>
              <a:cxnLst/>
              <a:rect l="l" t="t" r="r" b="b"/>
              <a:pathLst>
                <a:path w="2058" h="3748" extrusionOk="0">
                  <a:moveTo>
                    <a:pt x="1831" y="0"/>
                  </a:moveTo>
                  <a:cubicBezTo>
                    <a:pt x="1781" y="0"/>
                    <a:pt x="1733" y="25"/>
                    <a:pt x="1704" y="86"/>
                  </a:cubicBezTo>
                  <a:lnTo>
                    <a:pt x="1706" y="86"/>
                  </a:lnTo>
                  <a:lnTo>
                    <a:pt x="64" y="3492"/>
                  </a:lnTo>
                  <a:cubicBezTo>
                    <a:pt x="0" y="3625"/>
                    <a:pt x="117" y="3747"/>
                    <a:pt x="226" y="3747"/>
                  </a:cubicBezTo>
                  <a:cubicBezTo>
                    <a:pt x="276" y="3747"/>
                    <a:pt x="325" y="3722"/>
                    <a:pt x="354" y="3661"/>
                  </a:cubicBezTo>
                  <a:lnTo>
                    <a:pt x="1994" y="255"/>
                  </a:lnTo>
                  <a:cubicBezTo>
                    <a:pt x="2058" y="122"/>
                    <a:pt x="1941" y="0"/>
                    <a:pt x="1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97" name="Google Shape;12197;p22"/>
            <p:cNvSpPr/>
            <p:nvPr/>
          </p:nvSpPr>
          <p:spPr>
            <a:xfrm>
              <a:off x="6752025" y="2678050"/>
              <a:ext cx="59450" cy="50775"/>
            </a:xfrm>
            <a:custGeom>
              <a:avLst/>
              <a:gdLst/>
              <a:ahLst/>
              <a:cxnLst/>
              <a:rect l="l" t="t" r="r" b="b"/>
              <a:pathLst>
                <a:path w="2378" h="2031" extrusionOk="0">
                  <a:moveTo>
                    <a:pt x="1020" y="0"/>
                  </a:moveTo>
                  <a:cubicBezTo>
                    <a:pt x="719" y="0"/>
                    <a:pt x="424" y="78"/>
                    <a:pt x="161" y="225"/>
                  </a:cubicBezTo>
                  <a:cubicBezTo>
                    <a:pt x="1" y="313"/>
                    <a:pt x="99" y="537"/>
                    <a:pt x="248" y="537"/>
                  </a:cubicBezTo>
                  <a:cubicBezTo>
                    <a:pt x="274" y="537"/>
                    <a:pt x="302" y="530"/>
                    <a:pt x="330" y="515"/>
                  </a:cubicBezTo>
                  <a:cubicBezTo>
                    <a:pt x="509" y="413"/>
                    <a:pt x="707" y="354"/>
                    <a:pt x="910" y="338"/>
                  </a:cubicBezTo>
                  <a:lnTo>
                    <a:pt x="910" y="338"/>
                  </a:lnTo>
                  <a:cubicBezTo>
                    <a:pt x="956" y="777"/>
                    <a:pt x="914" y="1221"/>
                    <a:pt x="786" y="1643"/>
                  </a:cubicBezTo>
                  <a:cubicBezTo>
                    <a:pt x="768" y="1709"/>
                    <a:pt x="798" y="1802"/>
                    <a:pt x="862" y="1832"/>
                  </a:cubicBezTo>
                  <a:cubicBezTo>
                    <a:pt x="1145" y="1964"/>
                    <a:pt x="1429" y="2030"/>
                    <a:pt x="1721" y="2030"/>
                  </a:cubicBezTo>
                  <a:cubicBezTo>
                    <a:pt x="1872" y="2030"/>
                    <a:pt x="2025" y="2013"/>
                    <a:pt x="2182" y="1977"/>
                  </a:cubicBezTo>
                  <a:cubicBezTo>
                    <a:pt x="2378" y="1933"/>
                    <a:pt x="2314" y="1649"/>
                    <a:pt x="2134" y="1649"/>
                  </a:cubicBezTo>
                  <a:cubicBezTo>
                    <a:pt x="2121" y="1649"/>
                    <a:pt x="2108" y="1651"/>
                    <a:pt x="2093" y="1654"/>
                  </a:cubicBezTo>
                  <a:cubicBezTo>
                    <a:pt x="1964" y="1683"/>
                    <a:pt x="1838" y="1698"/>
                    <a:pt x="1713" y="1698"/>
                  </a:cubicBezTo>
                  <a:cubicBezTo>
                    <a:pt x="1520" y="1698"/>
                    <a:pt x="1332" y="1663"/>
                    <a:pt x="1146" y="1591"/>
                  </a:cubicBezTo>
                  <a:lnTo>
                    <a:pt x="1146" y="1591"/>
                  </a:lnTo>
                  <a:cubicBezTo>
                    <a:pt x="1268" y="1106"/>
                    <a:pt x="1288" y="623"/>
                    <a:pt x="1215" y="123"/>
                  </a:cubicBezTo>
                  <a:cubicBezTo>
                    <a:pt x="1204" y="51"/>
                    <a:pt x="1120" y="0"/>
                    <a:pt x="1054" y="0"/>
                  </a:cubicBezTo>
                  <a:cubicBezTo>
                    <a:pt x="1043" y="0"/>
                    <a:pt x="1032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98" name="Google Shape;12198;p22"/>
            <p:cNvSpPr/>
            <p:nvPr/>
          </p:nvSpPr>
          <p:spPr>
            <a:xfrm>
              <a:off x="6830850" y="2740600"/>
              <a:ext cx="17325" cy="77225"/>
            </a:xfrm>
            <a:custGeom>
              <a:avLst/>
              <a:gdLst/>
              <a:ahLst/>
              <a:cxnLst/>
              <a:rect l="l" t="t" r="r" b="b"/>
              <a:pathLst>
                <a:path w="693" h="3089" extrusionOk="0">
                  <a:moveTo>
                    <a:pt x="375" y="0"/>
                  </a:moveTo>
                  <a:cubicBezTo>
                    <a:pt x="309" y="0"/>
                    <a:pt x="246" y="37"/>
                    <a:pt x="226" y="121"/>
                  </a:cubicBezTo>
                  <a:cubicBezTo>
                    <a:pt x="0" y="1079"/>
                    <a:pt x="32" y="2034"/>
                    <a:pt x="330" y="2972"/>
                  </a:cubicBezTo>
                  <a:cubicBezTo>
                    <a:pt x="356" y="3053"/>
                    <a:pt x="423" y="3088"/>
                    <a:pt x="490" y="3088"/>
                  </a:cubicBezTo>
                  <a:cubicBezTo>
                    <a:pt x="591" y="3088"/>
                    <a:pt x="693" y="3007"/>
                    <a:pt x="653" y="2883"/>
                  </a:cubicBezTo>
                  <a:cubicBezTo>
                    <a:pt x="373" y="2000"/>
                    <a:pt x="336" y="1111"/>
                    <a:pt x="548" y="209"/>
                  </a:cubicBezTo>
                  <a:cubicBezTo>
                    <a:pt x="578" y="83"/>
                    <a:pt x="47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199" name="Google Shape;12199;p22"/>
            <p:cNvSpPr/>
            <p:nvPr/>
          </p:nvSpPr>
          <p:spPr>
            <a:xfrm>
              <a:off x="6810150" y="2777225"/>
              <a:ext cx="69475" cy="13750"/>
            </a:xfrm>
            <a:custGeom>
              <a:avLst/>
              <a:gdLst/>
              <a:ahLst/>
              <a:cxnLst/>
              <a:rect l="l" t="t" r="r" b="b"/>
              <a:pathLst>
                <a:path w="2779" h="550" extrusionOk="0">
                  <a:moveTo>
                    <a:pt x="1806" y="0"/>
                  </a:moveTo>
                  <a:cubicBezTo>
                    <a:pt x="1261" y="0"/>
                    <a:pt x="717" y="74"/>
                    <a:pt x="191" y="221"/>
                  </a:cubicBezTo>
                  <a:cubicBezTo>
                    <a:pt x="0" y="273"/>
                    <a:pt x="58" y="549"/>
                    <a:pt x="231" y="549"/>
                  </a:cubicBezTo>
                  <a:cubicBezTo>
                    <a:pt x="246" y="549"/>
                    <a:pt x="262" y="547"/>
                    <a:pt x="279" y="543"/>
                  </a:cubicBezTo>
                  <a:lnTo>
                    <a:pt x="279" y="543"/>
                  </a:lnTo>
                  <a:lnTo>
                    <a:pt x="278" y="544"/>
                  </a:lnTo>
                  <a:cubicBezTo>
                    <a:pt x="780" y="405"/>
                    <a:pt x="1298" y="335"/>
                    <a:pt x="1817" y="335"/>
                  </a:cubicBezTo>
                  <a:cubicBezTo>
                    <a:pt x="2067" y="335"/>
                    <a:pt x="2317" y="351"/>
                    <a:pt x="2566" y="384"/>
                  </a:cubicBezTo>
                  <a:cubicBezTo>
                    <a:pt x="2574" y="385"/>
                    <a:pt x="2581" y="385"/>
                    <a:pt x="2589" y="385"/>
                  </a:cubicBezTo>
                  <a:cubicBezTo>
                    <a:pt x="2779" y="385"/>
                    <a:pt x="2770" y="75"/>
                    <a:pt x="2566" y="48"/>
                  </a:cubicBezTo>
                  <a:cubicBezTo>
                    <a:pt x="2313" y="16"/>
                    <a:pt x="2059" y="0"/>
                    <a:pt x="1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0" name="Google Shape;12200;p22"/>
            <p:cNvSpPr/>
            <p:nvPr/>
          </p:nvSpPr>
          <p:spPr>
            <a:xfrm>
              <a:off x="6898150" y="2742950"/>
              <a:ext cx="91725" cy="83975"/>
            </a:xfrm>
            <a:custGeom>
              <a:avLst/>
              <a:gdLst/>
              <a:ahLst/>
              <a:cxnLst/>
              <a:rect l="l" t="t" r="r" b="b"/>
              <a:pathLst>
                <a:path w="3669" h="3359" extrusionOk="0">
                  <a:moveTo>
                    <a:pt x="2612" y="0"/>
                  </a:moveTo>
                  <a:cubicBezTo>
                    <a:pt x="2519" y="0"/>
                    <a:pt x="2422" y="83"/>
                    <a:pt x="2440" y="208"/>
                  </a:cubicBezTo>
                  <a:cubicBezTo>
                    <a:pt x="2440" y="208"/>
                    <a:pt x="2440" y="208"/>
                    <a:pt x="2440" y="208"/>
                  </a:cubicBezTo>
                  <a:lnTo>
                    <a:pt x="2440" y="208"/>
                  </a:lnTo>
                  <a:cubicBezTo>
                    <a:pt x="2522" y="803"/>
                    <a:pt x="2611" y="1441"/>
                    <a:pt x="2432" y="2026"/>
                  </a:cubicBezTo>
                  <a:cubicBezTo>
                    <a:pt x="2282" y="2526"/>
                    <a:pt x="1798" y="3025"/>
                    <a:pt x="1248" y="3025"/>
                  </a:cubicBezTo>
                  <a:cubicBezTo>
                    <a:pt x="1180" y="3025"/>
                    <a:pt x="1111" y="3018"/>
                    <a:pt x="1041" y="3001"/>
                  </a:cubicBezTo>
                  <a:cubicBezTo>
                    <a:pt x="268" y="2820"/>
                    <a:pt x="378" y="1962"/>
                    <a:pt x="628" y="1409"/>
                  </a:cubicBezTo>
                  <a:cubicBezTo>
                    <a:pt x="745" y="1148"/>
                    <a:pt x="809" y="974"/>
                    <a:pt x="1099" y="930"/>
                  </a:cubicBezTo>
                  <a:cubicBezTo>
                    <a:pt x="1390" y="885"/>
                    <a:pt x="1712" y="905"/>
                    <a:pt x="2008" y="893"/>
                  </a:cubicBezTo>
                  <a:cubicBezTo>
                    <a:pt x="2219" y="886"/>
                    <a:pt x="2223" y="559"/>
                    <a:pt x="2017" y="559"/>
                  </a:cubicBezTo>
                  <a:cubicBezTo>
                    <a:pt x="2014" y="559"/>
                    <a:pt x="2011" y="559"/>
                    <a:pt x="2008" y="559"/>
                  </a:cubicBezTo>
                  <a:lnTo>
                    <a:pt x="2007" y="559"/>
                  </a:lnTo>
                  <a:cubicBezTo>
                    <a:pt x="1985" y="560"/>
                    <a:pt x="1962" y="560"/>
                    <a:pt x="1938" y="560"/>
                  </a:cubicBezTo>
                  <a:cubicBezTo>
                    <a:pt x="1757" y="560"/>
                    <a:pt x="1511" y="539"/>
                    <a:pt x="1278" y="539"/>
                  </a:cubicBezTo>
                  <a:cubicBezTo>
                    <a:pt x="1047" y="539"/>
                    <a:pt x="828" y="560"/>
                    <a:pt x="695" y="643"/>
                  </a:cubicBezTo>
                  <a:cubicBezTo>
                    <a:pt x="451" y="795"/>
                    <a:pt x="271" y="1343"/>
                    <a:pt x="190" y="1605"/>
                  </a:cubicBezTo>
                  <a:cubicBezTo>
                    <a:pt x="1" y="2211"/>
                    <a:pt x="85" y="2949"/>
                    <a:pt x="716" y="3251"/>
                  </a:cubicBezTo>
                  <a:cubicBezTo>
                    <a:pt x="871" y="3325"/>
                    <a:pt x="1036" y="3359"/>
                    <a:pt x="1203" y="3359"/>
                  </a:cubicBezTo>
                  <a:cubicBezTo>
                    <a:pt x="1662" y="3359"/>
                    <a:pt x="2131" y="3105"/>
                    <a:pt x="2419" y="2763"/>
                  </a:cubicBezTo>
                  <a:cubicBezTo>
                    <a:pt x="2718" y="2408"/>
                    <a:pt x="2834" y="1971"/>
                    <a:pt x="2862" y="1516"/>
                  </a:cubicBezTo>
                  <a:lnTo>
                    <a:pt x="2862" y="1516"/>
                  </a:lnTo>
                  <a:cubicBezTo>
                    <a:pt x="3009" y="1974"/>
                    <a:pt x="3157" y="2432"/>
                    <a:pt x="3305" y="2890"/>
                  </a:cubicBezTo>
                  <a:cubicBezTo>
                    <a:pt x="3331" y="2971"/>
                    <a:pt x="3399" y="3006"/>
                    <a:pt x="3466" y="3006"/>
                  </a:cubicBezTo>
                  <a:cubicBezTo>
                    <a:pt x="3567" y="3006"/>
                    <a:pt x="3669" y="2925"/>
                    <a:pt x="3628" y="2801"/>
                  </a:cubicBezTo>
                  <a:cubicBezTo>
                    <a:pt x="3340" y="1907"/>
                    <a:pt x="3052" y="1014"/>
                    <a:pt x="2762" y="120"/>
                  </a:cubicBezTo>
                  <a:cubicBezTo>
                    <a:pt x="2735" y="36"/>
                    <a:pt x="2674" y="0"/>
                    <a:pt x="2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1" name="Google Shape;12201;p22"/>
            <p:cNvSpPr/>
            <p:nvPr/>
          </p:nvSpPr>
          <p:spPr>
            <a:xfrm>
              <a:off x="6994375" y="2709500"/>
              <a:ext cx="80900" cy="108450"/>
            </a:xfrm>
            <a:custGeom>
              <a:avLst/>
              <a:gdLst/>
              <a:ahLst/>
              <a:cxnLst/>
              <a:rect l="l" t="t" r="r" b="b"/>
              <a:pathLst>
                <a:path w="3236" h="4338" extrusionOk="0">
                  <a:moveTo>
                    <a:pt x="245" y="1"/>
                  </a:moveTo>
                  <a:cubicBezTo>
                    <a:pt x="162" y="1"/>
                    <a:pt x="80" y="55"/>
                    <a:pt x="83" y="163"/>
                  </a:cubicBezTo>
                  <a:lnTo>
                    <a:pt x="141" y="2506"/>
                  </a:lnTo>
                  <a:cubicBezTo>
                    <a:pt x="153" y="2992"/>
                    <a:pt x="0" y="3583"/>
                    <a:pt x="369" y="3944"/>
                  </a:cubicBezTo>
                  <a:cubicBezTo>
                    <a:pt x="636" y="4206"/>
                    <a:pt x="1013" y="4338"/>
                    <a:pt x="1389" y="4338"/>
                  </a:cubicBezTo>
                  <a:cubicBezTo>
                    <a:pt x="1799" y="4338"/>
                    <a:pt x="2207" y="4180"/>
                    <a:pt x="2464" y="3862"/>
                  </a:cubicBezTo>
                  <a:cubicBezTo>
                    <a:pt x="3235" y="2908"/>
                    <a:pt x="2406" y="1861"/>
                    <a:pt x="1566" y="1861"/>
                  </a:cubicBezTo>
                  <a:cubicBezTo>
                    <a:pt x="1225" y="1861"/>
                    <a:pt x="881" y="2034"/>
                    <a:pt x="643" y="2455"/>
                  </a:cubicBezTo>
                  <a:cubicBezTo>
                    <a:pt x="570" y="2585"/>
                    <a:pt x="685" y="2706"/>
                    <a:pt x="799" y="2706"/>
                  </a:cubicBezTo>
                  <a:cubicBezTo>
                    <a:pt x="849" y="2706"/>
                    <a:pt x="900" y="2682"/>
                    <a:pt x="932" y="2625"/>
                  </a:cubicBezTo>
                  <a:cubicBezTo>
                    <a:pt x="1096" y="2336"/>
                    <a:pt x="1339" y="2215"/>
                    <a:pt x="1582" y="2215"/>
                  </a:cubicBezTo>
                  <a:cubicBezTo>
                    <a:pt x="2060" y="2215"/>
                    <a:pt x="2532" y="2685"/>
                    <a:pt x="2369" y="3268"/>
                  </a:cubicBezTo>
                  <a:cubicBezTo>
                    <a:pt x="2241" y="3724"/>
                    <a:pt x="1778" y="3996"/>
                    <a:pt x="1339" y="3996"/>
                  </a:cubicBezTo>
                  <a:cubicBezTo>
                    <a:pt x="974" y="3996"/>
                    <a:pt x="625" y="3808"/>
                    <a:pt x="498" y="3383"/>
                  </a:cubicBezTo>
                  <a:cubicBezTo>
                    <a:pt x="374" y="2971"/>
                    <a:pt x="472" y="2352"/>
                    <a:pt x="461" y="1918"/>
                  </a:cubicBezTo>
                  <a:cubicBezTo>
                    <a:pt x="446" y="1333"/>
                    <a:pt x="432" y="747"/>
                    <a:pt x="417" y="163"/>
                  </a:cubicBezTo>
                  <a:cubicBezTo>
                    <a:pt x="414" y="55"/>
                    <a:pt x="329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2" name="Google Shape;12202;p22"/>
            <p:cNvSpPr/>
            <p:nvPr/>
          </p:nvSpPr>
          <p:spPr>
            <a:xfrm>
              <a:off x="7091950" y="2718850"/>
              <a:ext cx="45225" cy="103000"/>
            </a:xfrm>
            <a:custGeom>
              <a:avLst/>
              <a:gdLst/>
              <a:ahLst/>
              <a:cxnLst/>
              <a:rect l="l" t="t" r="r" b="b"/>
              <a:pathLst>
                <a:path w="1809" h="4120" extrusionOk="0">
                  <a:moveTo>
                    <a:pt x="1423" y="0"/>
                  </a:moveTo>
                  <a:cubicBezTo>
                    <a:pt x="1395" y="0"/>
                    <a:pt x="1364" y="10"/>
                    <a:pt x="1334" y="33"/>
                  </a:cubicBezTo>
                  <a:lnTo>
                    <a:pt x="1334" y="31"/>
                  </a:lnTo>
                  <a:lnTo>
                    <a:pt x="1334" y="31"/>
                  </a:lnTo>
                  <a:cubicBezTo>
                    <a:pt x="1" y="1033"/>
                    <a:pt x="68" y="3196"/>
                    <a:pt x="1487" y="4093"/>
                  </a:cubicBezTo>
                  <a:cubicBezTo>
                    <a:pt x="1516" y="4112"/>
                    <a:pt x="1545" y="4120"/>
                    <a:pt x="1572" y="4120"/>
                  </a:cubicBezTo>
                  <a:cubicBezTo>
                    <a:pt x="1713" y="4120"/>
                    <a:pt x="1808" y="3901"/>
                    <a:pt x="1654" y="3803"/>
                  </a:cubicBezTo>
                  <a:cubicBezTo>
                    <a:pt x="465" y="3053"/>
                    <a:pt x="368" y="1172"/>
                    <a:pt x="1502" y="321"/>
                  </a:cubicBezTo>
                  <a:cubicBezTo>
                    <a:pt x="1643" y="215"/>
                    <a:pt x="1555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3" name="Google Shape;12203;p22"/>
            <p:cNvSpPr/>
            <p:nvPr/>
          </p:nvSpPr>
          <p:spPr>
            <a:xfrm>
              <a:off x="7147675" y="2746325"/>
              <a:ext cx="47425" cy="77425"/>
            </a:xfrm>
            <a:custGeom>
              <a:avLst/>
              <a:gdLst/>
              <a:ahLst/>
              <a:cxnLst/>
              <a:rect l="l" t="t" r="r" b="b"/>
              <a:pathLst>
                <a:path w="1897" h="3097" extrusionOk="0">
                  <a:moveTo>
                    <a:pt x="1264" y="1"/>
                  </a:moveTo>
                  <a:cubicBezTo>
                    <a:pt x="920" y="1"/>
                    <a:pt x="605" y="290"/>
                    <a:pt x="548" y="659"/>
                  </a:cubicBezTo>
                  <a:cubicBezTo>
                    <a:pt x="452" y="1269"/>
                    <a:pt x="1053" y="1638"/>
                    <a:pt x="1562" y="1811"/>
                  </a:cubicBezTo>
                  <a:lnTo>
                    <a:pt x="1562" y="1811"/>
                  </a:lnTo>
                  <a:cubicBezTo>
                    <a:pt x="1559" y="2121"/>
                    <a:pt x="1557" y="2431"/>
                    <a:pt x="1554" y="2741"/>
                  </a:cubicBezTo>
                  <a:lnTo>
                    <a:pt x="1554" y="2741"/>
                  </a:lnTo>
                  <a:cubicBezTo>
                    <a:pt x="1441" y="2757"/>
                    <a:pt x="1329" y="2766"/>
                    <a:pt x="1217" y="2766"/>
                  </a:cubicBezTo>
                  <a:cubicBezTo>
                    <a:pt x="921" y="2766"/>
                    <a:pt x="632" y="2706"/>
                    <a:pt x="344" y="2582"/>
                  </a:cubicBezTo>
                  <a:cubicBezTo>
                    <a:pt x="319" y="2572"/>
                    <a:pt x="295" y="2567"/>
                    <a:pt x="272" y="2567"/>
                  </a:cubicBezTo>
                  <a:cubicBezTo>
                    <a:pt x="110" y="2567"/>
                    <a:pt x="1" y="2798"/>
                    <a:pt x="174" y="2872"/>
                  </a:cubicBezTo>
                  <a:cubicBezTo>
                    <a:pt x="524" y="3021"/>
                    <a:pt x="868" y="3096"/>
                    <a:pt x="1226" y="3096"/>
                  </a:cubicBezTo>
                  <a:cubicBezTo>
                    <a:pt x="1402" y="3096"/>
                    <a:pt x="1581" y="3078"/>
                    <a:pt x="1765" y="3042"/>
                  </a:cubicBezTo>
                  <a:cubicBezTo>
                    <a:pt x="1837" y="3028"/>
                    <a:pt x="1887" y="2950"/>
                    <a:pt x="1889" y="2880"/>
                  </a:cubicBezTo>
                  <a:cubicBezTo>
                    <a:pt x="1890" y="2483"/>
                    <a:pt x="1894" y="2085"/>
                    <a:pt x="1897" y="1689"/>
                  </a:cubicBezTo>
                  <a:cubicBezTo>
                    <a:pt x="1897" y="1614"/>
                    <a:pt x="1846" y="1548"/>
                    <a:pt x="1775" y="1527"/>
                  </a:cubicBezTo>
                  <a:cubicBezTo>
                    <a:pt x="1541" y="1460"/>
                    <a:pt x="1302" y="1377"/>
                    <a:pt x="1116" y="1213"/>
                  </a:cubicBezTo>
                  <a:cubicBezTo>
                    <a:pt x="980" y="1106"/>
                    <a:pt x="891" y="950"/>
                    <a:pt x="868" y="778"/>
                  </a:cubicBezTo>
                  <a:cubicBezTo>
                    <a:pt x="895" y="503"/>
                    <a:pt x="1034" y="365"/>
                    <a:pt x="1285" y="365"/>
                  </a:cubicBezTo>
                  <a:cubicBezTo>
                    <a:pt x="1323" y="365"/>
                    <a:pt x="1365" y="369"/>
                    <a:pt x="1408" y="375"/>
                  </a:cubicBezTo>
                  <a:cubicBezTo>
                    <a:pt x="1437" y="392"/>
                    <a:pt x="1465" y="399"/>
                    <a:pt x="1492" y="399"/>
                  </a:cubicBezTo>
                  <a:cubicBezTo>
                    <a:pt x="1638" y="399"/>
                    <a:pt x="1735" y="177"/>
                    <a:pt x="1578" y="85"/>
                  </a:cubicBezTo>
                  <a:lnTo>
                    <a:pt x="1578" y="85"/>
                  </a:lnTo>
                  <a:lnTo>
                    <a:pt x="1578" y="87"/>
                  </a:lnTo>
                  <a:cubicBezTo>
                    <a:pt x="1475" y="28"/>
                    <a:pt x="136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4" name="Google Shape;12204;p22"/>
            <p:cNvSpPr/>
            <p:nvPr/>
          </p:nvSpPr>
          <p:spPr>
            <a:xfrm>
              <a:off x="7205625" y="2726275"/>
              <a:ext cx="55025" cy="113925"/>
            </a:xfrm>
            <a:custGeom>
              <a:avLst/>
              <a:gdLst/>
              <a:ahLst/>
              <a:cxnLst/>
              <a:rect l="l" t="t" r="r" b="b"/>
              <a:pathLst>
                <a:path w="2201" h="4557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lnTo>
                    <a:pt x="135" y="274"/>
                  </a:lnTo>
                  <a:cubicBezTo>
                    <a:pt x="1385" y="1250"/>
                    <a:pt x="1841" y="2870"/>
                    <a:pt x="1279" y="4355"/>
                  </a:cubicBezTo>
                  <a:cubicBezTo>
                    <a:pt x="1233" y="4476"/>
                    <a:pt x="1334" y="4556"/>
                    <a:pt x="1437" y="4556"/>
                  </a:cubicBezTo>
                  <a:cubicBezTo>
                    <a:pt x="1505" y="4556"/>
                    <a:pt x="1573" y="4522"/>
                    <a:pt x="1603" y="4443"/>
                  </a:cubicBezTo>
                  <a:cubicBezTo>
                    <a:pt x="2201" y="2864"/>
                    <a:pt x="1702" y="1080"/>
                    <a:pt x="372" y="39"/>
                  </a:cubicBezTo>
                  <a:cubicBezTo>
                    <a:pt x="337" y="12"/>
                    <a:pt x="30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5" name="Google Shape;12205;p22"/>
            <p:cNvSpPr/>
            <p:nvPr/>
          </p:nvSpPr>
          <p:spPr>
            <a:xfrm>
              <a:off x="7244300" y="2682850"/>
              <a:ext cx="55750" cy="63325"/>
            </a:xfrm>
            <a:custGeom>
              <a:avLst/>
              <a:gdLst/>
              <a:ahLst/>
              <a:cxnLst/>
              <a:rect l="l" t="t" r="r" b="b"/>
              <a:pathLst>
                <a:path w="2230" h="2533" extrusionOk="0">
                  <a:moveTo>
                    <a:pt x="756" y="0"/>
                  </a:moveTo>
                  <a:cubicBezTo>
                    <a:pt x="515" y="0"/>
                    <a:pt x="273" y="94"/>
                    <a:pt x="109" y="280"/>
                  </a:cubicBezTo>
                  <a:cubicBezTo>
                    <a:pt x="1" y="402"/>
                    <a:pt x="113" y="570"/>
                    <a:pt x="235" y="570"/>
                  </a:cubicBezTo>
                  <a:cubicBezTo>
                    <a:pt x="273" y="570"/>
                    <a:pt x="312" y="554"/>
                    <a:pt x="346" y="516"/>
                  </a:cubicBezTo>
                  <a:lnTo>
                    <a:pt x="346" y="518"/>
                  </a:lnTo>
                  <a:cubicBezTo>
                    <a:pt x="451" y="397"/>
                    <a:pt x="604" y="332"/>
                    <a:pt x="757" y="332"/>
                  </a:cubicBezTo>
                  <a:cubicBezTo>
                    <a:pt x="878" y="332"/>
                    <a:pt x="998" y="372"/>
                    <a:pt x="1095" y="460"/>
                  </a:cubicBezTo>
                  <a:cubicBezTo>
                    <a:pt x="1380" y="717"/>
                    <a:pt x="1187" y="1121"/>
                    <a:pt x="885" y="1246"/>
                  </a:cubicBezTo>
                  <a:lnTo>
                    <a:pt x="885" y="1246"/>
                  </a:lnTo>
                  <a:cubicBezTo>
                    <a:pt x="806" y="1258"/>
                    <a:pt x="733" y="1274"/>
                    <a:pt x="667" y="1290"/>
                  </a:cubicBezTo>
                  <a:cubicBezTo>
                    <a:pt x="486" y="1334"/>
                    <a:pt x="520" y="1618"/>
                    <a:pt x="707" y="1618"/>
                  </a:cubicBezTo>
                  <a:cubicBezTo>
                    <a:pt x="709" y="1618"/>
                    <a:pt x="710" y="1618"/>
                    <a:pt x="712" y="1618"/>
                  </a:cubicBezTo>
                  <a:cubicBezTo>
                    <a:pt x="812" y="1615"/>
                    <a:pt x="910" y="1593"/>
                    <a:pt x="1001" y="1557"/>
                  </a:cubicBezTo>
                  <a:lnTo>
                    <a:pt x="1001" y="1557"/>
                  </a:lnTo>
                  <a:cubicBezTo>
                    <a:pt x="1098" y="1538"/>
                    <a:pt x="1199" y="1525"/>
                    <a:pt x="1297" y="1525"/>
                  </a:cubicBezTo>
                  <a:cubicBezTo>
                    <a:pt x="1393" y="1525"/>
                    <a:pt x="1487" y="1538"/>
                    <a:pt x="1574" y="1570"/>
                  </a:cubicBezTo>
                  <a:cubicBezTo>
                    <a:pt x="1718" y="1625"/>
                    <a:pt x="1854" y="1714"/>
                    <a:pt x="1860" y="1883"/>
                  </a:cubicBezTo>
                  <a:cubicBezTo>
                    <a:pt x="1863" y="1961"/>
                    <a:pt x="1758" y="2212"/>
                    <a:pt x="1633" y="2212"/>
                  </a:cubicBezTo>
                  <a:cubicBezTo>
                    <a:pt x="1611" y="2212"/>
                    <a:pt x="1589" y="2204"/>
                    <a:pt x="1566" y="2187"/>
                  </a:cubicBezTo>
                  <a:cubicBezTo>
                    <a:pt x="1531" y="2160"/>
                    <a:pt x="1494" y="2148"/>
                    <a:pt x="1457" y="2148"/>
                  </a:cubicBezTo>
                  <a:cubicBezTo>
                    <a:pt x="1317" y="2148"/>
                    <a:pt x="1194" y="2318"/>
                    <a:pt x="1328" y="2423"/>
                  </a:cubicBezTo>
                  <a:cubicBezTo>
                    <a:pt x="1426" y="2499"/>
                    <a:pt x="1528" y="2533"/>
                    <a:pt x="1625" y="2533"/>
                  </a:cubicBezTo>
                  <a:cubicBezTo>
                    <a:pt x="1949" y="2533"/>
                    <a:pt x="2229" y="2169"/>
                    <a:pt x="2193" y="1810"/>
                  </a:cubicBezTo>
                  <a:cubicBezTo>
                    <a:pt x="2150" y="1390"/>
                    <a:pt x="1802" y="1242"/>
                    <a:pt x="1423" y="1216"/>
                  </a:cubicBezTo>
                  <a:lnTo>
                    <a:pt x="1423" y="1216"/>
                  </a:lnTo>
                  <a:cubicBezTo>
                    <a:pt x="1583" y="980"/>
                    <a:pt x="1631" y="676"/>
                    <a:pt x="1474" y="397"/>
                  </a:cubicBezTo>
                  <a:cubicBezTo>
                    <a:pt x="1325" y="132"/>
                    <a:pt x="1041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6" name="Google Shape;12206;p22"/>
            <p:cNvSpPr/>
            <p:nvPr/>
          </p:nvSpPr>
          <p:spPr>
            <a:xfrm>
              <a:off x="6583125" y="2911175"/>
              <a:ext cx="103100" cy="91575"/>
            </a:xfrm>
            <a:custGeom>
              <a:avLst/>
              <a:gdLst/>
              <a:ahLst/>
              <a:cxnLst/>
              <a:rect l="l" t="t" r="r" b="b"/>
              <a:pathLst>
                <a:path w="4124" h="3663" extrusionOk="0">
                  <a:moveTo>
                    <a:pt x="251" y="1"/>
                  </a:moveTo>
                  <a:cubicBezTo>
                    <a:pt x="118" y="1"/>
                    <a:pt x="0" y="169"/>
                    <a:pt x="124" y="282"/>
                  </a:cubicBezTo>
                  <a:lnTo>
                    <a:pt x="3762" y="3617"/>
                  </a:lnTo>
                  <a:cubicBezTo>
                    <a:pt x="3797" y="3649"/>
                    <a:pt x="3836" y="3662"/>
                    <a:pt x="3873" y="3662"/>
                  </a:cubicBezTo>
                  <a:cubicBezTo>
                    <a:pt x="4006" y="3662"/>
                    <a:pt x="4123" y="3494"/>
                    <a:pt x="3998" y="3381"/>
                  </a:cubicBezTo>
                  <a:lnTo>
                    <a:pt x="362" y="46"/>
                  </a:ln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7" name="Google Shape;12207;p22"/>
            <p:cNvSpPr/>
            <p:nvPr/>
          </p:nvSpPr>
          <p:spPr>
            <a:xfrm>
              <a:off x="6584025" y="2920925"/>
              <a:ext cx="75650" cy="76500"/>
            </a:xfrm>
            <a:custGeom>
              <a:avLst/>
              <a:gdLst/>
              <a:ahLst/>
              <a:cxnLst/>
              <a:rect l="l" t="t" r="r" b="b"/>
              <a:pathLst>
                <a:path w="3026" h="3060" extrusionOk="0">
                  <a:moveTo>
                    <a:pt x="2771" y="1"/>
                  </a:moveTo>
                  <a:cubicBezTo>
                    <a:pt x="2734" y="1"/>
                    <a:pt x="2695" y="13"/>
                    <a:pt x="2660" y="43"/>
                  </a:cubicBezTo>
                  <a:lnTo>
                    <a:pt x="2660" y="42"/>
                  </a:lnTo>
                  <a:cubicBezTo>
                    <a:pt x="1697" y="864"/>
                    <a:pt x="835" y="1796"/>
                    <a:pt x="89" y="2818"/>
                  </a:cubicBezTo>
                  <a:cubicBezTo>
                    <a:pt x="0" y="2941"/>
                    <a:pt x="117" y="3060"/>
                    <a:pt x="238" y="3060"/>
                  </a:cubicBezTo>
                  <a:cubicBezTo>
                    <a:pt x="289" y="3060"/>
                    <a:pt x="341" y="3039"/>
                    <a:pt x="378" y="2988"/>
                  </a:cubicBezTo>
                  <a:cubicBezTo>
                    <a:pt x="1110" y="1990"/>
                    <a:pt x="1955" y="1081"/>
                    <a:pt x="2896" y="280"/>
                  </a:cubicBezTo>
                  <a:cubicBezTo>
                    <a:pt x="3025" y="170"/>
                    <a:pt x="2907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8" name="Google Shape;12208;p22"/>
            <p:cNvSpPr/>
            <p:nvPr/>
          </p:nvSpPr>
          <p:spPr>
            <a:xfrm>
              <a:off x="6683825" y="2931500"/>
              <a:ext cx="72550" cy="119525"/>
            </a:xfrm>
            <a:custGeom>
              <a:avLst/>
              <a:gdLst/>
              <a:ahLst/>
              <a:cxnLst/>
              <a:rect l="l" t="t" r="r" b="b"/>
              <a:pathLst>
                <a:path w="2902" h="4781" extrusionOk="0">
                  <a:moveTo>
                    <a:pt x="288" y="0"/>
                  </a:moveTo>
                  <a:cubicBezTo>
                    <a:pt x="205" y="0"/>
                    <a:pt x="117" y="54"/>
                    <a:pt x="108" y="160"/>
                  </a:cubicBezTo>
                  <a:lnTo>
                    <a:pt x="106" y="160"/>
                  </a:lnTo>
                  <a:cubicBezTo>
                    <a:pt x="44" y="848"/>
                    <a:pt x="1" y="2606"/>
                    <a:pt x="907" y="2851"/>
                  </a:cubicBezTo>
                  <a:cubicBezTo>
                    <a:pt x="975" y="2870"/>
                    <a:pt x="1041" y="2878"/>
                    <a:pt x="1105" y="2878"/>
                  </a:cubicBezTo>
                  <a:cubicBezTo>
                    <a:pt x="1624" y="2878"/>
                    <a:pt x="1983" y="2296"/>
                    <a:pt x="2213" y="1686"/>
                  </a:cubicBezTo>
                  <a:lnTo>
                    <a:pt x="2213" y="1686"/>
                  </a:lnTo>
                  <a:cubicBezTo>
                    <a:pt x="2256" y="2684"/>
                    <a:pt x="2370" y="3677"/>
                    <a:pt x="2556" y="4660"/>
                  </a:cubicBezTo>
                  <a:cubicBezTo>
                    <a:pt x="2572" y="4744"/>
                    <a:pt x="2632" y="4781"/>
                    <a:pt x="2697" y="4781"/>
                  </a:cubicBezTo>
                  <a:cubicBezTo>
                    <a:pt x="2795" y="4781"/>
                    <a:pt x="2902" y="4698"/>
                    <a:pt x="2878" y="4570"/>
                  </a:cubicBezTo>
                  <a:cubicBezTo>
                    <a:pt x="2625" y="3219"/>
                    <a:pt x="2507" y="1845"/>
                    <a:pt x="2530" y="470"/>
                  </a:cubicBezTo>
                  <a:cubicBezTo>
                    <a:pt x="2532" y="366"/>
                    <a:pt x="2437" y="305"/>
                    <a:pt x="2349" y="305"/>
                  </a:cubicBezTo>
                  <a:cubicBezTo>
                    <a:pt x="2280" y="305"/>
                    <a:pt x="2215" y="342"/>
                    <a:pt x="2202" y="424"/>
                  </a:cubicBezTo>
                  <a:cubicBezTo>
                    <a:pt x="2145" y="775"/>
                    <a:pt x="1756" y="2449"/>
                    <a:pt x="1096" y="2449"/>
                  </a:cubicBezTo>
                  <a:cubicBezTo>
                    <a:pt x="984" y="2449"/>
                    <a:pt x="865" y="2401"/>
                    <a:pt x="738" y="2290"/>
                  </a:cubicBezTo>
                  <a:cubicBezTo>
                    <a:pt x="295" y="1904"/>
                    <a:pt x="393" y="697"/>
                    <a:pt x="442" y="160"/>
                  </a:cubicBezTo>
                  <a:cubicBezTo>
                    <a:pt x="451" y="54"/>
                    <a:pt x="372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09" name="Google Shape;12209;p22"/>
            <p:cNvSpPr/>
            <p:nvPr/>
          </p:nvSpPr>
          <p:spPr>
            <a:xfrm>
              <a:off x="6757650" y="2896050"/>
              <a:ext cx="52750" cy="70700"/>
            </a:xfrm>
            <a:custGeom>
              <a:avLst/>
              <a:gdLst/>
              <a:ahLst/>
              <a:cxnLst/>
              <a:rect l="l" t="t" r="r" b="b"/>
              <a:pathLst>
                <a:path w="2110" h="2828" extrusionOk="0">
                  <a:moveTo>
                    <a:pt x="613" y="1"/>
                  </a:moveTo>
                  <a:cubicBezTo>
                    <a:pt x="312" y="1"/>
                    <a:pt x="28" y="179"/>
                    <a:pt x="7" y="518"/>
                  </a:cubicBezTo>
                  <a:cubicBezTo>
                    <a:pt x="0" y="626"/>
                    <a:pt x="81" y="680"/>
                    <a:pt x="165" y="680"/>
                  </a:cubicBezTo>
                  <a:cubicBezTo>
                    <a:pt x="248" y="680"/>
                    <a:pt x="335" y="626"/>
                    <a:pt x="341" y="518"/>
                  </a:cubicBezTo>
                  <a:cubicBezTo>
                    <a:pt x="350" y="382"/>
                    <a:pt x="440" y="332"/>
                    <a:pt x="548" y="332"/>
                  </a:cubicBezTo>
                  <a:cubicBezTo>
                    <a:pt x="695" y="332"/>
                    <a:pt x="873" y="423"/>
                    <a:pt x="924" y="512"/>
                  </a:cubicBezTo>
                  <a:cubicBezTo>
                    <a:pt x="1110" y="833"/>
                    <a:pt x="848" y="1243"/>
                    <a:pt x="649" y="1492"/>
                  </a:cubicBezTo>
                  <a:cubicBezTo>
                    <a:pt x="553" y="1613"/>
                    <a:pt x="635" y="1775"/>
                    <a:pt x="767" y="1775"/>
                  </a:cubicBezTo>
                  <a:cubicBezTo>
                    <a:pt x="794" y="1775"/>
                    <a:pt x="823" y="1769"/>
                    <a:pt x="852" y="1754"/>
                  </a:cubicBezTo>
                  <a:cubicBezTo>
                    <a:pt x="953" y="1705"/>
                    <a:pt x="1076" y="1677"/>
                    <a:pt x="1199" y="1677"/>
                  </a:cubicBezTo>
                  <a:cubicBezTo>
                    <a:pt x="1402" y="1677"/>
                    <a:pt x="1606" y="1752"/>
                    <a:pt x="1711" y="1929"/>
                  </a:cubicBezTo>
                  <a:cubicBezTo>
                    <a:pt x="1858" y="2178"/>
                    <a:pt x="1611" y="2503"/>
                    <a:pt x="1363" y="2503"/>
                  </a:cubicBezTo>
                  <a:cubicBezTo>
                    <a:pt x="1291" y="2503"/>
                    <a:pt x="1219" y="2476"/>
                    <a:pt x="1156" y="2411"/>
                  </a:cubicBezTo>
                  <a:cubicBezTo>
                    <a:pt x="1121" y="2376"/>
                    <a:pt x="1082" y="2361"/>
                    <a:pt x="1044" y="2361"/>
                  </a:cubicBezTo>
                  <a:cubicBezTo>
                    <a:pt x="917" y="2361"/>
                    <a:pt x="803" y="2529"/>
                    <a:pt x="918" y="2648"/>
                  </a:cubicBezTo>
                  <a:cubicBezTo>
                    <a:pt x="1040" y="2773"/>
                    <a:pt x="1193" y="2828"/>
                    <a:pt x="1348" y="2828"/>
                  </a:cubicBezTo>
                  <a:cubicBezTo>
                    <a:pt x="1723" y="2828"/>
                    <a:pt x="2110" y="2509"/>
                    <a:pt x="2103" y="2100"/>
                  </a:cubicBezTo>
                  <a:cubicBezTo>
                    <a:pt x="2094" y="1593"/>
                    <a:pt x="1634" y="1357"/>
                    <a:pt x="1184" y="1357"/>
                  </a:cubicBezTo>
                  <a:cubicBezTo>
                    <a:pt x="1166" y="1357"/>
                    <a:pt x="1147" y="1357"/>
                    <a:pt x="1128" y="1358"/>
                  </a:cubicBezTo>
                  <a:lnTo>
                    <a:pt x="1128" y="1358"/>
                  </a:lnTo>
                  <a:cubicBezTo>
                    <a:pt x="1357" y="924"/>
                    <a:pt x="1470" y="372"/>
                    <a:pt x="985" y="97"/>
                  </a:cubicBezTo>
                  <a:cubicBezTo>
                    <a:pt x="870" y="32"/>
                    <a:pt x="740" y="1"/>
                    <a:pt x="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0" name="Google Shape;12210;p22"/>
            <p:cNvSpPr/>
            <p:nvPr/>
          </p:nvSpPr>
          <p:spPr>
            <a:xfrm>
              <a:off x="6843575" y="2973550"/>
              <a:ext cx="47825" cy="8425"/>
            </a:xfrm>
            <a:custGeom>
              <a:avLst/>
              <a:gdLst/>
              <a:ahLst/>
              <a:cxnLst/>
              <a:rect l="l" t="t" r="r" b="b"/>
              <a:pathLst>
                <a:path w="191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1696" y="336"/>
                  </a:lnTo>
                  <a:cubicBezTo>
                    <a:pt x="1912" y="336"/>
                    <a:pt x="1912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1" name="Google Shape;12211;p22"/>
            <p:cNvSpPr/>
            <p:nvPr/>
          </p:nvSpPr>
          <p:spPr>
            <a:xfrm>
              <a:off x="6928950" y="2920875"/>
              <a:ext cx="34425" cy="115100"/>
            </a:xfrm>
            <a:custGeom>
              <a:avLst/>
              <a:gdLst/>
              <a:ahLst/>
              <a:cxnLst/>
              <a:rect l="l" t="t" r="r" b="b"/>
              <a:pathLst>
                <a:path w="1377" h="4604" extrusionOk="0">
                  <a:moveTo>
                    <a:pt x="670" y="1"/>
                  </a:moveTo>
                  <a:cubicBezTo>
                    <a:pt x="107" y="1"/>
                    <a:pt x="0" y="757"/>
                    <a:pt x="20" y="1241"/>
                  </a:cubicBezTo>
                  <a:cubicBezTo>
                    <a:pt x="64" y="2398"/>
                    <a:pt x="454" y="3522"/>
                    <a:pt x="1016" y="4521"/>
                  </a:cubicBezTo>
                  <a:cubicBezTo>
                    <a:pt x="1048" y="4580"/>
                    <a:pt x="1098" y="4604"/>
                    <a:pt x="1149" y="4604"/>
                  </a:cubicBezTo>
                  <a:cubicBezTo>
                    <a:pt x="1262" y="4604"/>
                    <a:pt x="1377" y="4483"/>
                    <a:pt x="1304" y="4353"/>
                  </a:cubicBezTo>
                  <a:cubicBezTo>
                    <a:pt x="990" y="3792"/>
                    <a:pt x="735" y="3205"/>
                    <a:pt x="570" y="2582"/>
                  </a:cubicBezTo>
                  <a:cubicBezTo>
                    <a:pt x="529" y="2427"/>
                    <a:pt x="70" y="336"/>
                    <a:pt x="684" y="336"/>
                  </a:cubicBezTo>
                  <a:cubicBezTo>
                    <a:pt x="708" y="336"/>
                    <a:pt x="733" y="339"/>
                    <a:pt x="761" y="346"/>
                  </a:cubicBezTo>
                  <a:cubicBezTo>
                    <a:pt x="776" y="350"/>
                    <a:pt x="791" y="352"/>
                    <a:pt x="805" y="352"/>
                  </a:cubicBezTo>
                  <a:cubicBezTo>
                    <a:pt x="983" y="352"/>
                    <a:pt x="1044" y="71"/>
                    <a:pt x="851" y="24"/>
                  </a:cubicBezTo>
                  <a:cubicBezTo>
                    <a:pt x="786" y="8"/>
                    <a:pt x="726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2" name="Google Shape;12212;p22"/>
            <p:cNvSpPr/>
            <p:nvPr/>
          </p:nvSpPr>
          <p:spPr>
            <a:xfrm>
              <a:off x="6992575" y="2940550"/>
              <a:ext cx="60875" cy="64475"/>
            </a:xfrm>
            <a:custGeom>
              <a:avLst/>
              <a:gdLst/>
              <a:ahLst/>
              <a:cxnLst/>
              <a:rect l="l" t="t" r="r" b="b"/>
              <a:pathLst>
                <a:path w="2435" h="2579" extrusionOk="0">
                  <a:moveTo>
                    <a:pt x="236" y="1"/>
                  </a:moveTo>
                  <a:cubicBezTo>
                    <a:pt x="113" y="1"/>
                    <a:pt x="1" y="169"/>
                    <a:pt x="110" y="291"/>
                  </a:cubicBezTo>
                  <a:lnTo>
                    <a:pt x="2089" y="2524"/>
                  </a:lnTo>
                  <a:cubicBezTo>
                    <a:pt x="2123" y="2562"/>
                    <a:pt x="2162" y="2578"/>
                    <a:pt x="2199" y="2578"/>
                  </a:cubicBezTo>
                  <a:cubicBezTo>
                    <a:pt x="2323" y="2578"/>
                    <a:pt x="2435" y="2410"/>
                    <a:pt x="2325" y="2288"/>
                  </a:cubicBezTo>
                  <a:lnTo>
                    <a:pt x="347" y="55"/>
                  </a:ln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3" name="Google Shape;12213;p22"/>
            <p:cNvSpPr/>
            <p:nvPr/>
          </p:nvSpPr>
          <p:spPr>
            <a:xfrm>
              <a:off x="6997675" y="2942075"/>
              <a:ext cx="42050" cy="71575"/>
            </a:xfrm>
            <a:custGeom>
              <a:avLst/>
              <a:gdLst/>
              <a:ahLst/>
              <a:cxnLst/>
              <a:rect l="l" t="t" r="r" b="b"/>
              <a:pathLst>
                <a:path w="1682" h="2863" extrusionOk="0">
                  <a:moveTo>
                    <a:pt x="1446" y="0"/>
                  </a:moveTo>
                  <a:cubicBezTo>
                    <a:pt x="1395" y="0"/>
                    <a:pt x="1343" y="22"/>
                    <a:pt x="1307" y="75"/>
                  </a:cubicBezTo>
                  <a:cubicBezTo>
                    <a:pt x="753" y="865"/>
                    <a:pt x="326" y="1736"/>
                    <a:pt x="39" y="2657"/>
                  </a:cubicBezTo>
                  <a:cubicBezTo>
                    <a:pt x="1" y="2781"/>
                    <a:pt x="103" y="2863"/>
                    <a:pt x="204" y="2863"/>
                  </a:cubicBezTo>
                  <a:cubicBezTo>
                    <a:pt x="271" y="2863"/>
                    <a:pt x="337" y="2827"/>
                    <a:pt x="363" y="2746"/>
                  </a:cubicBezTo>
                  <a:cubicBezTo>
                    <a:pt x="640" y="1853"/>
                    <a:pt x="1057" y="1010"/>
                    <a:pt x="1595" y="244"/>
                  </a:cubicBezTo>
                  <a:cubicBezTo>
                    <a:pt x="1682" y="120"/>
                    <a:pt x="1565" y="0"/>
                    <a:pt x="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4" name="Google Shape;12214;p22"/>
            <p:cNvSpPr/>
            <p:nvPr/>
          </p:nvSpPr>
          <p:spPr>
            <a:xfrm>
              <a:off x="7056850" y="2917750"/>
              <a:ext cx="44625" cy="105300"/>
            </a:xfrm>
            <a:custGeom>
              <a:avLst/>
              <a:gdLst/>
              <a:ahLst/>
              <a:cxnLst/>
              <a:rect l="l" t="t" r="r" b="b"/>
              <a:pathLst>
                <a:path w="1785" h="4212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1164" y="1226"/>
                    <a:pt x="1429" y="2721"/>
                    <a:pt x="761" y="3960"/>
                  </a:cubicBezTo>
                  <a:cubicBezTo>
                    <a:pt x="691" y="4090"/>
                    <a:pt x="806" y="4212"/>
                    <a:pt x="919" y="4212"/>
                  </a:cubicBezTo>
                  <a:cubicBezTo>
                    <a:pt x="969" y="4212"/>
                    <a:pt x="1019" y="4187"/>
                    <a:pt x="1051" y="4129"/>
                  </a:cubicBezTo>
                  <a:cubicBezTo>
                    <a:pt x="1785" y="2767"/>
                    <a:pt x="1510" y="1089"/>
                    <a:pt x="361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5" name="Google Shape;12215;p22"/>
            <p:cNvSpPr/>
            <p:nvPr/>
          </p:nvSpPr>
          <p:spPr>
            <a:xfrm>
              <a:off x="7104475" y="2910925"/>
              <a:ext cx="67350" cy="108425"/>
            </a:xfrm>
            <a:custGeom>
              <a:avLst/>
              <a:gdLst/>
              <a:ahLst/>
              <a:cxnLst/>
              <a:rect l="l" t="t" r="r" b="b"/>
              <a:pathLst>
                <a:path w="2694" h="4337" extrusionOk="0">
                  <a:moveTo>
                    <a:pt x="1717" y="1"/>
                  </a:moveTo>
                  <a:cubicBezTo>
                    <a:pt x="1689" y="1"/>
                    <a:pt x="1658" y="11"/>
                    <a:pt x="1628" y="35"/>
                  </a:cubicBezTo>
                  <a:cubicBezTo>
                    <a:pt x="0" y="1290"/>
                    <a:pt x="420" y="3751"/>
                    <a:pt x="2415" y="4329"/>
                  </a:cubicBezTo>
                  <a:cubicBezTo>
                    <a:pt x="2433" y="4334"/>
                    <a:pt x="2450" y="4336"/>
                    <a:pt x="2465" y="4336"/>
                  </a:cubicBezTo>
                  <a:cubicBezTo>
                    <a:pt x="2635" y="4336"/>
                    <a:pt x="2693" y="4061"/>
                    <a:pt x="2505" y="4007"/>
                  </a:cubicBezTo>
                  <a:cubicBezTo>
                    <a:pt x="816" y="3517"/>
                    <a:pt x="379" y="1418"/>
                    <a:pt x="1797" y="323"/>
                  </a:cubicBezTo>
                  <a:cubicBezTo>
                    <a:pt x="1935" y="216"/>
                    <a:pt x="1847" y="1"/>
                    <a:pt x="1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6" name="Google Shape;12216;p22"/>
            <p:cNvSpPr/>
            <p:nvPr/>
          </p:nvSpPr>
          <p:spPr>
            <a:xfrm>
              <a:off x="7166850" y="2941700"/>
              <a:ext cx="42525" cy="72850"/>
            </a:xfrm>
            <a:custGeom>
              <a:avLst/>
              <a:gdLst/>
              <a:ahLst/>
              <a:cxnLst/>
              <a:rect l="l" t="t" r="r" b="b"/>
              <a:pathLst>
                <a:path w="1701" h="2914" extrusionOk="0">
                  <a:moveTo>
                    <a:pt x="824" y="0"/>
                  </a:moveTo>
                  <a:cubicBezTo>
                    <a:pt x="382" y="0"/>
                    <a:pt x="0" y="366"/>
                    <a:pt x="24" y="840"/>
                  </a:cubicBezTo>
                  <a:cubicBezTo>
                    <a:pt x="27" y="915"/>
                    <a:pt x="76" y="980"/>
                    <a:pt x="147" y="1002"/>
                  </a:cubicBezTo>
                  <a:cubicBezTo>
                    <a:pt x="515" y="1127"/>
                    <a:pt x="914" y="1289"/>
                    <a:pt x="1143" y="1621"/>
                  </a:cubicBezTo>
                  <a:cubicBezTo>
                    <a:pt x="1293" y="1838"/>
                    <a:pt x="1337" y="2063"/>
                    <a:pt x="1194" y="2300"/>
                  </a:cubicBezTo>
                  <a:cubicBezTo>
                    <a:pt x="1101" y="2454"/>
                    <a:pt x="941" y="2569"/>
                    <a:pt x="775" y="2569"/>
                  </a:cubicBezTo>
                  <a:cubicBezTo>
                    <a:pt x="699" y="2569"/>
                    <a:pt x="621" y="2545"/>
                    <a:pt x="548" y="2489"/>
                  </a:cubicBezTo>
                  <a:cubicBezTo>
                    <a:pt x="518" y="2465"/>
                    <a:pt x="488" y="2455"/>
                    <a:pt x="459" y="2455"/>
                  </a:cubicBezTo>
                  <a:cubicBezTo>
                    <a:pt x="329" y="2455"/>
                    <a:pt x="241" y="2671"/>
                    <a:pt x="379" y="2777"/>
                  </a:cubicBezTo>
                  <a:cubicBezTo>
                    <a:pt x="502" y="2872"/>
                    <a:pt x="635" y="2913"/>
                    <a:pt x="767" y="2913"/>
                  </a:cubicBezTo>
                  <a:cubicBezTo>
                    <a:pt x="1175" y="2913"/>
                    <a:pt x="1569" y="2518"/>
                    <a:pt x="1618" y="2095"/>
                  </a:cubicBezTo>
                  <a:cubicBezTo>
                    <a:pt x="1700" y="1374"/>
                    <a:pt x="958" y="946"/>
                    <a:pt x="365" y="726"/>
                  </a:cubicBezTo>
                  <a:lnTo>
                    <a:pt x="365" y="726"/>
                  </a:lnTo>
                  <a:cubicBezTo>
                    <a:pt x="402" y="496"/>
                    <a:pt x="586" y="334"/>
                    <a:pt x="817" y="334"/>
                  </a:cubicBezTo>
                  <a:cubicBezTo>
                    <a:pt x="866" y="334"/>
                    <a:pt x="917" y="341"/>
                    <a:pt x="969" y="357"/>
                  </a:cubicBezTo>
                  <a:cubicBezTo>
                    <a:pt x="987" y="362"/>
                    <a:pt x="1005" y="365"/>
                    <a:pt x="1021" y="365"/>
                  </a:cubicBezTo>
                  <a:cubicBezTo>
                    <a:pt x="1189" y="365"/>
                    <a:pt x="1246" y="90"/>
                    <a:pt x="1058" y="35"/>
                  </a:cubicBezTo>
                  <a:cubicBezTo>
                    <a:pt x="979" y="11"/>
                    <a:pt x="900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7" name="Google Shape;12217;p22"/>
            <p:cNvSpPr/>
            <p:nvPr/>
          </p:nvSpPr>
          <p:spPr>
            <a:xfrm>
              <a:off x="7220725" y="2918525"/>
              <a:ext cx="36925" cy="101700"/>
            </a:xfrm>
            <a:custGeom>
              <a:avLst/>
              <a:gdLst/>
              <a:ahLst/>
              <a:cxnLst/>
              <a:rect l="l" t="t" r="r" b="b"/>
              <a:pathLst>
                <a:path w="1477" h="4068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962" y="1282"/>
                    <a:pt x="1115" y="2659"/>
                    <a:pt x="503" y="3814"/>
                  </a:cubicBezTo>
                  <a:cubicBezTo>
                    <a:pt x="434" y="3946"/>
                    <a:pt x="549" y="4067"/>
                    <a:pt x="661" y="4067"/>
                  </a:cubicBezTo>
                  <a:cubicBezTo>
                    <a:pt x="711" y="4067"/>
                    <a:pt x="760" y="4043"/>
                    <a:pt x="791" y="3984"/>
                  </a:cubicBezTo>
                  <a:cubicBezTo>
                    <a:pt x="1476" y="2690"/>
                    <a:pt x="1299" y="1163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8" name="Google Shape;12218;p22"/>
            <p:cNvSpPr/>
            <p:nvPr/>
          </p:nvSpPr>
          <p:spPr>
            <a:xfrm>
              <a:off x="7260375" y="2875025"/>
              <a:ext cx="31625" cy="53950"/>
            </a:xfrm>
            <a:custGeom>
              <a:avLst/>
              <a:gdLst/>
              <a:ahLst/>
              <a:cxnLst/>
              <a:rect l="l" t="t" r="r" b="b"/>
              <a:pathLst>
                <a:path w="1265" h="2158" extrusionOk="0">
                  <a:moveTo>
                    <a:pt x="1094" y="0"/>
                  </a:moveTo>
                  <a:cubicBezTo>
                    <a:pt x="1025" y="0"/>
                    <a:pt x="958" y="38"/>
                    <a:pt x="935" y="119"/>
                  </a:cubicBezTo>
                  <a:cubicBezTo>
                    <a:pt x="819" y="536"/>
                    <a:pt x="557" y="841"/>
                    <a:pt x="168" y="1030"/>
                  </a:cubicBezTo>
                  <a:cubicBezTo>
                    <a:pt x="1" y="1110"/>
                    <a:pt x="105" y="1337"/>
                    <a:pt x="260" y="1337"/>
                  </a:cubicBezTo>
                  <a:cubicBezTo>
                    <a:pt x="285" y="1337"/>
                    <a:pt x="311" y="1331"/>
                    <a:pt x="337" y="1318"/>
                  </a:cubicBezTo>
                  <a:cubicBezTo>
                    <a:pt x="572" y="1204"/>
                    <a:pt x="770" y="1048"/>
                    <a:pt x="926" y="856"/>
                  </a:cubicBezTo>
                  <a:lnTo>
                    <a:pt x="926" y="856"/>
                  </a:lnTo>
                  <a:cubicBezTo>
                    <a:pt x="925" y="1236"/>
                    <a:pt x="923" y="1616"/>
                    <a:pt x="921" y="1995"/>
                  </a:cubicBezTo>
                  <a:cubicBezTo>
                    <a:pt x="921" y="2104"/>
                    <a:pt x="1005" y="2158"/>
                    <a:pt x="1088" y="2158"/>
                  </a:cubicBezTo>
                  <a:cubicBezTo>
                    <a:pt x="1172" y="2158"/>
                    <a:pt x="1255" y="2104"/>
                    <a:pt x="1255" y="1995"/>
                  </a:cubicBezTo>
                  <a:cubicBezTo>
                    <a:pt x="1259" y="1385"/>
                    <a:pt x="1262" y="774"/>
                    <a:pt x="1265" y="163"/>
                  </a:cubicBezTo>
                  <a:cubicBezTo>
                    <a:pt x="1265" y="58"/>
                    <a:pt x="1179" y="0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19" name="Google Shape;12219;p22"/>
            <p:cNvSpPr/>
            <p:nvPr/>
          </p:nvSpPr>
          <p:spPr>
            <a:xfrm>
              <a:off x="4476875" y="3303050"/>
              <a:ext cx="174925" cy="89325"/>
            </a:xfrm>
            <a:custGeom>
              <a:avLst/>
              <a:gdLst/>
              <a:ahLst/>
              <a:cxnLst/>
              <a:rect l="l" t="t" r="r" b="b"/>
              <a:pathLst>
                <a:path w="6997" h="3573" extrusionOk="0">
                  <a:moveTo>
                    <a:pt x="5245" y="0"/>
                  </a:moveTo>
                  <a:cubicBezTo>
                    <a:pt x="3070" y="0"/>
                    <a:pt x="984" y="1265"/>
                    <a:pt x="60" y="3317"/>
                  </a:cubicBezTo>
                  <a:cubicBezTo>
                    <a:pt x="0" y="3451"/>
                    <a:pt x="118" y="3572"/>
                    <a:pt x="226" y="3572"/>
                  </a:cubicBezTo>
                  <a:cubicBezTo>
                    <a:pt x="275" y="3572"/>
                    <a:pt x="322" y="3547"/>
                    <a:pt x="350" y="3486"/>
                  </a:cubicBezTo>
                  <a:cubicBezTo>
                    <a:pt x="1226" y="1541"/>
                    <a:pt x="3185" y="335"/>
                    <a:pt x="5244" y="335"/>
                  </a:cubicBezTo>
                  <a:cubicBezTo>
                    <a:pt x="5735" y="335"/>
                    <a:pt x="6231" y="403"/>
                    <a:pt x="6720" y="546"/>
                  </a:cubicBezTo>
                  <a:cubicBezTo>
                    <a:pt x="6738" y="552"/>
                    <a:pt x="6754" y="554"/>
                    <a:pt x="6770" y="554"/>
                  </a:cubicBezTo>
                  <a:cubicBezTo>
                    <a:pt x="6939" y="554"/>
                    <a:pt x="6997" y="280"/>
                    <a:pt x="6808" y="225"/>
                  </a:cubicBezTo>
                  <a:cubicBezTo>
                    <a:pt x="6292" y="73"/>
                    <a:pt x="5766" y="0"/>
                    <a:pt x="5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0" name="Google Shape;12220;p22"/>
            <p:cNvSpPr/>
            <p:nvPr/>
          </p:nvSpPr>
          <p:spPr>
            <a:xfrm>
              <a:off x="4620925" y="3277625"/>
              <a:ext cx="71325" cy="57700"/>
            </a:xfrm>
            <a:custGeom>
              <a:avLst/>
              <a:gdLst/>
              <a:ahLst/>
              <a:cxnLst/>
              <a:rect l="l" t="t" r="r" b="b"/>
              <a:pathLst>
                <a:path w="2853" h="2308" extrusionOk="0">
                  <a:moveTo>
                    <a:pt x="842" y="340"/>
                  </a:moveTo>
                  <a:lnTo>
                    <a:pt x="842" y="340"/>
                  </a:lnTo>
                  <a:cubicBezTo>
                    <a:pt x="799" y="366"/>
                    <a:pt x="768" y="411"/>
                    <a:pt x="769" y="477"/>
                  </a:cubicBezTo>
                  <a:lnTo>
                    <a:pt x="777" y="1383"/>
                  </a:lnTo>
                  <a:lnTo>
                    <a:pt x="777" y="1383"/>
                  </a:lnTo>
                  <a:cubicBezTo>
                    <a:pt x="627" y="1058"/>
                    <a:pt x="501" y="724"/>
                    <a:pt x="397" y="383"/>
                  </a:cubicBezTo>
                  <a:lnTo>
                    <a:pt x="397" y="383"/>
                  </a:lnTo>
                  <a:cubicBezTo>
                    <a:pt x="546" y="362"/>
                    <a:pt x="694" y="348"/>
                    <a:pt x="842" y="340"/>
                  </a:cubicBezTo>
                  <a:close/>
                  <a:moveTo>
                    <a:pt x="1117" y="1"/>
                  </a:moveTo>
                  <a:cubicBezTo>
                    <a:pt x="793" y="1"/>
                    <a:pt x="468" y="29"/>
                    <a:pt x="140" y="85"/>
                  </a:cubicBezTo>
                  <a:cubicBezTo>
                    <a:pt x="50" y="101"/>
                    <a:pt x="0" y="212"/>
                    <a:pt x="23" y="291"/>
                  </a:cubicBezTo>
                  <a:cubicBezTo>
                    <a:pt x="204" y="947"/>
                    <a:pt x="467" y="1577"/>
                    <a:pt x="805" y="2167"/>
                  </a:cubicBezTo>
                  <a:cubicBezTo>
                    <a:pt x="837" y="2223"/>
                    <a:pt x="891" y="2247"/>
                    <a:pt x="945" y="2247"/>
                  </a:cubicBezTo>
                  <a:cubicBezTo>
                    <a:pt x="1031" y="2247"/>
                    <a:pt x="1118" y="2184"/>
                    <a:pt x="1117" y="2082"/>
                  </a:cubicBezTo>
                  <a:cubicBezTo>
                    <a:pt x="1112" y="1548"/>
                    <a:pt x="1107" y="1013"/>
                    <a:pt x="1103" y="477"/>
                  </a:cubicBezTo>
                  <a:cubicBezTo>
                    <a:pt x="1102" y="406"/>
                    <a:pt x="1065" y="358"/>
                    <a:pt x="1016" y="334"/>
                  </a:cubicBezTo>
                  <a:lnTo>
                    <a:pt x="1016" y="334"/>
                  </a:lnTo>
                  <a:cubicBezTo>
                    <a:pt x="1047" y="333"/>
                    <a:pt x="1079" y="333"/>
                    <a:pt x="1110" y="333"/>
                  </a:cubicBezTo>
                  <a:cubicBezTo>
                    <a:pt x="1566" y="333"/>
                    <a:pt x="2018" y="394"/>
                    <a:pt x="2467" y="515"/>
                  </a:cubicBezTo>
                  <a:lnTo>
                    <a:pt x="2467" y="515"/>
                  </a:lnTo>
                  <a:cubicBezTo>
                    <a:pt x="2293" y="1125"/>
                    <a:pt x="1932" y="1630"/>
                    <a:pt x="1396" y="1991"/>
                  </a:cubicBezTo>
                  <a:cubicBezTo>
                    <a:pt x="1247" y="2090"/>
                    <a:pt x="1339" y="2308"/>
                    <a:pt x="1478" y="2308"/>
                  </a:cubicBezTo>
                  <a:cubicBezTo>
                    <a:pt x="1506" y="2308"/>
                    <a:pt x="1535" y="2299"/>
                    <a:pt x="1565" y="2279"/>
                  </a:cubicBezTo>
                  <a:cubicBezTo>
                    <a:pt x="2216" y="1841"/>
                    <a:pt x="2657" y="1211"/>
                    <a:pt x="2831" y="444"/>
                  </a:cubicBezTo>
                  <a:cubicBezTo>
                    <a:pt x="2853" y="354"/>
                    <a:pt x="2802" y="264"/>
                    <a:pt x="2714" y="238"/>
                  </a:cubicBezTo>
                  <a:cubicBezTo>
                    <a:pt x="2185" y="79"/>
                    <a:pt x="1654" y="1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1" name="Google Shape;12221;p22"/>
            <p:cNvSpPr/>
            <p:nvPr/>
          </p:nvSpPr>
          <p:spPr>
            <a:xfrm>
              <a:off x="4739950" y="3255975"/>
              <a:ext cx="67800" cy="94925"/>
            </a:xfrm>
            <a:custGeom>
              <a:avLst/>
              <a:gdLst/>
              <a:ahLst/>
              <a:cxnLst/>
              <a:rect l="l" t="t" r="r" b="b"/>
              <a:pathLst>
                <a:path w="2712" h="3797" extrusionOk="0">
                  <a:moveTo>
                    <a:pt x="2063" y="1"/>
                  </a:moveTo>
                  <a:cubicBezTo>
                    <a:pt x="1964" y="1"/>
                    <a:pt x="1860" y="83"/>
                    <a:pt x="1890" y="210"/>
                  </a:cubicBezTo>
                  <a:cubicBezTo>
                    <a:pt x="2059" y="912"/>
                    <a:pt x="2264" y="1687"/>
                    <a:pt x="2039" y="2402"/>
                  </a:cubicBezTo>
                  <a:cubicBezTo>
                    <a:pt x="1864" y="2959"/>
                    <a:pt x="1352" y="3473"/>
                    <a:pt x="766" y="3473"/>
                  </a:cubicBezTo>
                  <a:cubicBezTo>
                    <a:pt x="627" y="3473"/>
                    <a:pt x="484" y="3444"/>
                    <a:pt x="340" y="3380"/>
                  </a:cubicBezTo>
                  <a:cubicBezTo>
                    <a:pt x="315" y="3369"/>
                    <a:pt x="291" y="3364"/>
                    <a:pt x="267" y="3364"/>
                  </a:cubicBezTo>
                  <a:cubicBezTo>
                    <a:pt x="108" y="3364"/>
                    <a:pt x="1" y="3592"/>
                    <a:pt x="172" y="3668"/>
                  </a:cubicBezTo>
                  <a:cubicBezTo>
                    <a:pt x="369" y="3756"/>
                    <a:pt x="568" y="3796"/>
                    <a:pt x="764" y="3796"/>
                  </a:cubicBezTo>
                  <a:cubicBezTo>
                    <a:pt x="1253" y="3796"/>
                    <a:pt x="1716" y="3541"/>
                    <a:pt x="2042" y="3123"/>
                  </a:cubicBezTo>
                  <a:cubicBezTo>
                    <a:pt x="2712" y="2268"/>
                    <a:pt x="2445" y="1082"/>
                    <a:pt x="2212" y="120"/>
                  </a:cubicBezTo>
                  <a:cubicBezTo>
                    <a:pt x="2192" y="37"/>
                    <a:pt x="212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2" name="Google Shape;12222;p22"/>
            <p:cNvSpPr/>
            <p:nvPr/>
          </p:nvSpPr>
          <p:spPr>
            <a:xfrm>
              <a:off x="4774300" y="3224300"/>
              <a:ext cx="10225" cy="8400"/>
            </a:xfrm>
            <a:custGeom>
              <a:avLst/>
              <a:gdLst/>
              <a:ahLst/>
              <a:cxnLst/>
              <a:rect l="l" t="t" r="r" b="b"/>
              <a:pathLst>
                <a:path w="409" h="336" extrusionOk="0">
                  <a:moveTo>
                    <a:pt x="159" y="0"/>
                  </a:moveTo>
                  <a:cubicBezTo>
                    <a:pt x="53" y="0"/>
                    <a:pt x="0" y="83"/>
                    <a:pt x="1" y="166"/>
                  </a:cubicBezTo>
                  <a:lnTo>
                    <a:pt x="1" y="166"/>
                  </a:lnTo>
                  <a:cubicBezTo>
                    <a:pt x="0" y="250"/>
                    <a:pt x="54" y="334"/>
                    <a:pt x="162" y="336"/>
                  </a:cubicBezTo>
                  <a:lnTo>
                    <a:pt x="247" y="336"/>
                  </a:lnTo>
                  <a:cubicBezTo>
                    <a:pt x="248" y="336"/>
                    <a:pt x="249" y="336"/>
                    <a:pt x="250" y="336"/>
                  </a:cubicBezTo>
                  <a:cubicBezTo>
                    <a:pt x="356" y="336"/>
                    <a:pt x="409" y="253"/>
                    <a:pt x="409" y="170"/>
                  </a:cubicBezTo>
                  <a:lnTo>
                    <a:pt x="409" y="170"/>
                  </a:lnTo>
                  <a:cubicBezTo>
                    <a:pt x="409" y="86"/>
                    <a:pt x="355" y="2"/>
                    <a:pt x="247" y="0"/>
                  </a:cubicBezTo>
                  <a:lnTo>
                    <a:pt x="247" y="2"/>
                  </a:lnTo>
                  <a:lnTo>
                    <a:pt x="162" y="0"/>
                  </a:lnTo>
                  <a:cubicBezTo>
                    <a:pt x="161" y="0"/>
                    <a:pt x="160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3" name="Google Shape;12223;p22"/>
            <p:cNvSpPr/>
            <p:nvPr/>
          </p:nvSpPr>
          <p:spPr>
            <a:xfrm>
              <a:off x="4838925" y="3283500"/>
              <a:ext cx="52950" cy="11000"/>
            </a:xfrm>
            <a:custGeom>
              <a:avLst/>
              <a:gdLst/>
              <a:ahLst/>
              <a:cxnLst/>
              <a:rect l="l" t="t" r="r" b="b"/>
              <a:pathLst>
                <a:path w="2118" h="440" extrusionOk="0">
                  <a:moveTo>
                    <a:pt x="1254" y="1"/>
                  </a:moveTo>
                  <a:cubicBezTo>
                    <a:pt x="900" y="1"/>
                    <a:pt x="546" y="38"/>
                    <a:pt x="198" y="113"/>
                  </a:cubicBezTo>
                  <a:cubicBezTo>
                    <a:pt x="0" y="154"/>
                    <a:pt x="66" y="440"/>
                    <a:pt x="248" y="440"/>
                  </a:cubicBezTo>
                  <a:cubicBezTo>
                    <a:pt x="260" y="440"/>
                    <a:pt x="273" y="439"/>
                    <a:pt x="286" y="436"/>
                  </a:cubicBezTo>
                  <a:lnTo>
                    <a:pt x="286" y="435"/>
                  </a:lnTo>
                  <a:cubicBezTo>
                    <a:pt x="608" y="368"/>
                    <a:pt x="935" y="335"/>
                    <a:pt x="1262" y="335"/>
                  </a:cubicBezTo>
                  <a:cubicBezTo>
                    <a:pt x="1477" y="335"/>
                    <a:pt x="1691" y="349"/>
                    <a:pt x="1904" y="378"/>
                  </a:cubicBezTo>
                  <a:cubicBezTo>
                    <a:pt x="1913" y="379"/>
                    <a:pt x="1921" y="380"/>
                    <a:pt x="1929" y="380"/>
                  </a:cubicBezTo>
                  <a:cubicBezTo>
                    <a:pt x="2117" y="380"/>
                    <a:pt x="2107" y="69"/>
                    <a:pt x="1904" y="42"/>
                  </a:cubicBezTo>
                  <a:cubicBezTo>
                    <a:pt x="1688" y="15"/>
                    <a:pt x="1471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4" name="Google Shape;12224;p22"/>
            <p:cNvSpPr/>
            <p:nvPr/>
          </p:nvSpPr>
          <p:spPr>
            <a:xfrm>
              <a:off x="4839275" y="3328525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217" y="336"/>
                  </a:lnTo>
                  <a:lnTo>
                    <a:pt x="1871" y="356"/>
                  </a:lnTo>
                  <a:cubicBezTo>
                    <a:pt x="1871" y="356"/>
                    <a:pt x="1872" y="356"/>
                    <a:pt x="1872" y="356"/>
                  </a:cubicBezTo>
                  <a:cubicBezTo>
                    <a:pt x="2086" y="356"/>
                    <a:pt x="2085" y="23"/>
                    <a:pt x="1871" y="20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5" name="Google Shape;12225;p22"/>
            <p:cNvSpPr/>
            <p:nvPr/>
          </p:nvSpPr>
          <p:spPr>
            <a:xfrm>
              <a:off x="4918450" y="3259325"/>
              <a:ext cx="105250" cy="89775"/>
            </a:xfrm>
            <a:custGeom>
              <a:avLst/>
              <a:gdLst/>
              <a:ahLst/>
              <a:cxnLst/>
              <a:rect l="l" t="t" r="r" b="b"/>
              <a:pathLst>
                <a:path w="4210" h="3591" extrusionOk="0">
                  <a:moveTo>
                    <a:pt x="2300" y="345"/>
                  </a:moveTo>
                  <a:cubicBezTo>
                    <a:pt x="2278" y="441"/>
                    <a:pt x="2344" y="561"/>
                    <a:pt x="2459" y="561"/>
                  </a:cubicBezTo>
                  <a:cubicBezTo>
                    <a:pt x="2473" y="561"/>
                    <a:pt x="2488" y="559"/>
                    <a:pt x="2503" y="555"/>
                  </a:cubicBezTo>
                  <a:cubicBezTo>
                    <a:pt x="2598" y="531"/>
                    <a:pt x="2688" y="519"/>
                    <a:pt x="2774" y="519"/>
                  </a:cubicBezTo>
                  <a:cubicBezTo>
                    <a:pt x="2801" y="519"/>
                    <a:pt x="2827" y="520"/>
                    <a:pt x="2853" y="523"/>
                  </a:cubicBezTo>
                  <a:lnTo>
                    <a:pt x="2853" y="523"/>
                  </a:lnTo>
                  <a:cubicBezTo>
                    <a:pt x="2857" y="526"/>
                    <a:pt x="2862" y="530"/>
                    <a:pt x="2867" y="534"/>
                  </a:cubicBezTo>
                  <a:cubicBezTo>
                    <a:pt x="2901" y="562"/>
                    <a:pt x="2939" y="574"/>
                    <a:pt x="2976" y="574"/>
                  </a:cubicBezTo>
                  <a:cubicBezTo>
                    <a:pt x="2999" y="574"/>
                    <a:pt x="3022" y="569"/>
                    <a:pt x="3043" y="560"/>
                  </a:cubicBezTo>
                  <a:lnTo>
                    <a:pt x="3043" y="560"/>
                  </a:lnTo>
                  <a:cubicBezTo>
                    <a:pt x="3655" y="754"/>
                    <a:pt x="3911" y="1601"/>
                    <a:pt x="3622" y="2219"/>
                  </a:cubicBezTo>
                  <a:cubicBezTo>
                    <a:pt x="3364" y="2768"/>
                    <a:pt x="2841" y="3185"/>
                    <a:pt x="2233" y="3244"/>
                  </a:cubicBezTo>
                  <a:cubicBezTo>
                    <a:pt x="2182" y="3249"/>
                    <a:pt x="2132" y="3252"/>
                    <a:pt x="2085" y="3252"/>
                  </a:cubicBezTo>
                  <a:cubicBezTo>
                    <a:pt x="505" y="3252"/>
                    <a:pt x="1221" y="469"/>
                    <a:pt x="2300" y="345"/>
                  </a:cubicBezTo>
                  <a:close/>
                  <a:moveTo>
                    <a:pt x="2356" y="1"/>
                  </a:moveTo>
                  <a:cubicBezTo>
                    <a:pt x="897" y="1"/>
                    <a:pt x="0" y="3385"/>
                    <a:pt x="1924" y="3581"/>
                  </a:cubicBezTo>
                  <a:cubicBezTo>
                    <a:pt x="1982" y="3587"/>
                    <a:pt x="2039" y="3590"/>
                    <a:pt x="2097" y="3590"/>
                  </a:cubicBezTo>
                  <a:cubicBezTo>
                    <a:pt x="3043" y="3590"/>
                    <a:pt x="3914" y="2814"/>
                    <a:pt x="4076" y="1884"/>
                  </a:cubicBezTo>
                  <a:cubicBezTo>
                    <a:pt x="4210" y="1112"/>
                    <a:pt x="3705" y="359"/>
                    <a:pt x="2992" y="215"/>
                  </a:cubicBezTo>
                  <a:lnTo>
                    <a:pt x="2992" y="215"/>
                  </a:lnTo>
                  <a:cubicBezTo>
                    <a:pt x="2773" y="66"/>
                    <a:pt x="2559" y="1"/>
                    <a:pt x="2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6" name="Google Shape;12226;p22"/>
            <p:cNvSpPr/>
            <p:nvPr/>
          </p:nvSpPr>
          <p:spPr>
            <a:xfrm>
              <a:off x="5025375" y="3220050"/>
              <a:ext cx="46925" cy="40600"/>
            </a:xfrm>
            <a:custGeom>
              <a:avLst/>
              <a:gdLst/>
              <a:ahLst/>
              <a:cxnLst/>
              <a:rect l="l" t="t" r="r" b="b"/>
              <a:pathLst>
                <a:path w="1877" h="1624" extrusionOk="0">
                  <a:moveTo>
                    <a:pt x="482" y="0"/>
                  </a:moveTo>
                  <a:cubicBezTo>
                    <a:pt x="305" y="0"/>
                    <a:pt x="136" y="79"/>
                    <a:pt x="58" y="262"/>
                  </a:cubicBezTo>
                  <a:cubicBezTo>
                    <a:pt x="1" y="397"/>
                    <a:pt x="118" y="519"/>
                    <a:pt x="225" y="519"/>
                  </a:cubicBezTo>
                  <a:cubicBezTo>
                    <a:pt x="274" y="519"/>
                    <a:pt x="320" y="494"/>
                    <a:pt x="347" y="431"/>
                  </a:cubicBezTo>
                  <a:cubicBezTo>
                    <a:pt x="376" y="362"/>
                    <a:pt x="435" y="334"/>
                    <a:pt x="498" y="334"/>
                  </a:cubicBezTo>
                  <a:cubicBezTo>
                    <a:pt x="590" y="334"/>
                    <a:pt x="692" y="392"/>
                    <a:pt x="736" y="471"/>
                  </a:cubicBezTo>
                  <a:cubicBezTo>
                    <a:pt x="870" y="710"/>
                    <a:pt x="629" y="1037"/>
                    <a:pt x="496" y="1215"/>
                  </a:cubicBezTo>
                  <a:cubicBezTo>
                    <a:pt x="446" y="1282"/>
                    <a:pt x="481" y="1409"/>
                    <a:pt x="556" y="1444"/>
                  </a:cubicBezTo>
                  <a:cubicBezTo>
                    <a:pt x="808" y="1563"/>
                    <a:pt x="1082" y="1624"/>
                    <a:pt x="1357" y="1624"/>
                  </a:cubicBezTo>
                  <a:cubicBezTo>
                    <a:pt x="1463" y="1624"/>
                    <a:pt x="1570" y="1615"/>
                    <a:pt x="1675" y="1597"/>
                  </a:cubicBezTo>
                  <a:cubicBezTo>
                    <a:pt x="1877" y="1563"/>
                    <a:pt x="1806" y="1271"/>
                    <a:pt x="1617" y="1271"/>
                  </a:cubicBezTo>
                  <a:cubicBezTo>
                    <a:pt x="1607" y="1271"/>
                    <a:pt x="1597" y="1272"/>
                    <a:pt x="1587" y="1273"/>
                  </a:cubicBezTo>
                  <a:cubicBezTo>
                    <a:pt x="1507" y="1287"/>
                    <a:pt x="1426" y="1293"/>
                    <a:pt x="1346" y="1293"/>
                  </a:cubicBezTo>
                  <a:cubicBezTo>
                    <a:pt x="1192" y="1293"/>
                    <a:pt x="1039" y="1269"/>
                    <a:pt x="893" y="1221"/>
                  </a:cubicBezTo>
                  <a:lnTo>
                    <a:pt x="893" y="1221"/>
                  </a:lnTo>
                  <a:cubicBezTo>
                    <a:pt x="1098" y="881"/>
                    <a:pt x="1235" y="420"/>
                    <a:pt x="884" y="140"/>
                  </a:cubicBezTo>
                  <a:cubicBezTo>
                    <a:pt x="772" y="51"/>
                    <a:pt x="624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7" name="Google Shape;12227;p22"/>
            <p:cNvSpPr/>
            <p:nvPr/>
          </p:nvSpPr>
          <p:spPr>
            <a:xfrm>
              <a:off x="5060050" y="3314000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2" y="0"/>
                  </a:moveTo>
                  <a:cubicBezTo>
                    <a:pt x="0" y="0"/>
                    <a:pt x="1" y="333"/>
                    <a:pt x="215" y="334"/>
                  </a:cubicBezTo>
                  <a:lnTo>
                    <a:pt x="1870" y="356"/>
                  </a:lnTo>
                  <a:cubicBezTo>
                    <a:pt x="1871" y="356"/>
                    <a:pt x="1872" y="356"/>
                    <a:pt x="1873" y="356"/>
                  </a:cubicBezTo>
                  <a:cubicBezTo>
                    <a:pt x="2085" y="356"/>
                    <a:pt x="2084" y="23"/>
                    <a:pt x="1870" y="20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8" name="Google Shape;12228;p22"/>
            <p:cNvSpPr/>
            <p:nvPr/>
          </p:nvSpPr>
          <p:spPr>
            <a:xfrm>
              <a:off x="5145925" y="3243250"/>
              <a:ext cx="44925" cy="111700"/>
            </a:xfrm>
            <a:custGeom>
              <a:avLst/>
              <a:gdLst/>
              <a:ahLst/>
              <a:cxnLst/>
              <a:rect l="l" t="t" r="r" b="b"/>
              <a:pathLst>
                <a:path w="1797" h="4468" extrusionOk="0">
                  <a:moveTo>
                    <a:pt x="1236" y="1"/>
                  </a:moveTo>
                  <a:cubicBezTo>
                    <a:pt x="586" y="1"/>
                    <a:pt x="208" y="705"/>
                    <a:pt x="132" y="1360"/>
                  </a:cubicBezTo>
                  <a:cubicBezTo>
                    <a:pt x="0" y="2487"/>
                    <a:pt x="434" y="3581"/>
                    <a:pt x="1173" y="4413"/>
                  </a:cubicBezTo>
                  <a:cubicBezTo>
                    <a:pt x="1207" y="4452"/>
                    <a:pt x="1246" y="4467"/>
                    <a:pt x="1284" y="4467"/>
                  </a:cubicBezTo>
                  <a:cubicBezTo>
                    <a:pt x="1407" y="4467"/>
                    <a:pt x="1519" y="4300"/>
                    <a:pt x="1410" y="4177"/>
                  </a:cubicBezTo>
                  <a:cubicBezTo>
                    <a:pt x="989" y="3703"/>
                    <a:pt x="682" y="3158"/>
                    <a:pt x="537" y="2536"/>
                  </a:cubicBezTo>
                  <a:cubicBezTo>
                    <a:pt x="417" y="2024"/>
                    <a:pt x="306" y="328"/>
                    <a:pt x="1188" y="328"/>
                  </a:cubicBezTo>
                  <a:cubicBezTo>
                    <a:pt x="1288" y="328"/>
                    <a:pt x="1401" y="350"/>
                    <a:pt x="1529" y="399"/>
                  </a:cubicBezTo>
                  <a:cubicBezTo>
                    <a:pt x="1550" y="407"/>
                    <a:pt x="1569" y="410"/>
                    <a:pt x="1588" y="410"/>
                  </a:cubicBezTo>
                  <a:cubicBezTo>
                    <a:pt x="1745" y="410"/>
                    <a:pt x="1796" y="142"/>
                    <a:pt x="1617" y="75"/>
                  </a:cubicBezTo>
                  <a:cubicBezTo>
                    <a:pt x="1481" y="24"/>
                    <a:pt x="1354" y="1"/>
                    <a:pt x="1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29" name="Google Shape;12229;p22"/>
            <p:cNvSpPr/>
            <p:nvPr/>
          </p:nvSpPr>
          <p:spPr>
            <a:xfrm>
              <a:off x="5213150" y="3250450"/>
              <a:ext cx="16050" cy="84075"/>
            </a:xfrm>
            <a:custGeom>
              <a:avLst/>
              <a:gdLst/>
              <a:ahLst/>
              <a:cxnLst/>
              <a:rect l="l" t="t" r="r" b="b"/>
              <a:pathLst>
                <a:path w="642" h="3363" extrusionOk="0">
                  <a:moveTo>
                    <a:pt x="205" y="0"/>
                  </a:moveTo>
                  <a:cubicBezTo>
                    <a:pt x="107" y="0"/>
                    <a:pt x="1" y="83"/>
                    <a:pt x="27" y="210"/>
                  </a:cubicBezTo>
                  <a:cubicBezTo>
                    <a:pt x="229" y="1194"/>
                    <a:pt x="307" y="2197"/>
                    <a:pt x="260" y="3201"/>
                  </a:cubicBezTo>
                  <a:cubicBezTo>
                    <a:pt x="255" y="3309"/>
                    <a:pt x="337" y="3362"/>
                    <a:pt x="420" y="3362"/>
                  </a:cubicBezTo>
                  <a:cubicBezTo>
                    <a:pt x="504" y="3362"/>
                    <a:pt x="590" y="3309"/>
                    <a:pt x="596" y="3201"/>
                  </a:cubicBezTo>
                  <a:cubicBezTo>
                    <a:pt x="641" y="2168"/>
                    <a:pt x="559" y="1133"/>
                    <a:pt x="350" y="121"/>
                  </a:cubicBezTo>
                  <a:cubicBezTo>
                    <a:pt x="332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0" name="Google Shape;12230;p22"/>
            <p:cNvSpPr/>
            <p:nvPr/>
          </p:nvSpPr>
          <p:spPr>
            <a:xfrm>
              <a:off x="5224675" y="3257850"/>
              <a:ext cx="47475" cy="35000"/>
            </a:xfrm>
            <a:custGeom>
              <a:avLst/>
              <a:gdLst/>
              <a:ahLst/>
              <a:cxnLst/>
              <a:rect l="l" t="t" r="r" b="b"/>
              <a:pathLst>
                <a:path w="1899" h="1400" extrusionOk="0">
                  <a:moveTo>
                    <a:pt x="1636" y="0"/>
                  </a:moveTo>
                  <a:cubicBezTo>
                    <a:pt x="1599" y="0"/>
                    <a:pt x="1562" y="12"/>
                    <a:pt x="1527" y="39"/>
                  </a:cubicBezTo>
                  <a:lnTo>
                    <a:pt x="135" y="1125"/>
                  </a:lnTo>
                  <a:cubicBezTo>
                    <a:pt x="0" y="1230"/>
                    <a:pt x="123" y="1400"/>
                    <a:pt x="264" y="1400"/>
                  </a:cubicBezTo>
                  <a:cubicBezTo>
                    <a:pt x="300" y="1400"/>
                    <a:pt x="338" y="1388"/>
                    <a:pt x="372" y="1361"/>
                  </a:cubicBezTo>
                  <a:lnTo>
                    <a:pt x="371" y="1361"/>
                  </a:lnTo>
                  <a:lnTo>
                    <a:pt x="1764" y="275"/>
                  </a:lnTo>
                  <a:cubicBezTo>
                    <a:pt x="1898" y="170"/>
                    <a:pt x="17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1" name="Google Shape;12231;p22"/>
            <p:cNvSpPr/>
            <p:nvPr/>
          </p:nvSpPr>
          <p:spPr>
            <a:xfrm>
              <a:off x="5221650" y="3291525"/>
              <a:ext cx="60175" cy="43375"/>
            </a:xfrm>
            <a:custGeom>
              <a:avLst/>
              <a:gdLst/>
              <a:ahLst/>
              <a:cxnLst/>
              <a:rect l="l" t="t" r="r" b="b"/>
              <a:pathLst>
                <a:path w="2407" h="1735" extrusionOk="0">
                  <a:moveTo>
                    <a:pt x="254" y="0"/>
                  </a:moveTo>
                  <a:cubicBezTo>
                    <a:pt x="102" y="0"/>
                    <a:pt x="1" y="224"/>
                    <a:pt x="166" y="310"/>
                  </a:cubicBezTo>
                  <a:cubicBezTo>
                    <a:pt x="860" y="672"/>
                    <a:pt x="1496" y="1136"/>
                    <a:pt x="2051" y="1686"/>
                  </a:cubicBezTo>
                  <a:cubicBezTo>
                    <a:pt x="2085" y="1720"/>
                    <a:pt x="2124" y="1735"/>
                    <a:pt x="2162" y="1735"/>
                  </a:cubicBezTo>
                  <a:cubicBezTo>
                    <a:pt x="2291" y="1735"/>
                    <a:pt x="2407" y="1567"/>
                    <a:pt x="2287" y="1450"/>
                  </a:cubicBezTo>
                  <a:cubicBezTo>
                    <a:pt x="1712" y="878"/>
                    <a:pt x="1053" y="397"/>
                    <a:pt x="333" y="20"/>
                  </a:cubicBezTo>
                  <a:cubicBezTo>
                    <a:pt x="306" y="6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2" name="Google Shape;12232;p22"/>
            <p:cNvSpPr/>
            <p:nvPr/>
          </p:nvSpPr>
          <p:spPr>
            <a:xfrm>
              <a:off x="5293600" y="3278975"/>
              <a:ext cx="75350" cy="111925"/>
            </a:xfrm>
            <a:custGeom>
              <a:avLst/>
              <a:gdLst/>
              <a:ahLst/>
              <a:cxnLst/>
              <a:rect l="l" t="t" r="r" b="b"/>
              <a:pathLst>
                <a:path w="3014" h="4477" extrusionOk="0">
                  <a:moveTo>
                    <a:pt x="1612" y="640"/>
                  </a:moveTo>
                  <a:cubicBezTo>
                    <a:pt x="2191" y="640"/>
                    <a:pt x="2732" y="1246"/>
                    <a:pt x="2257" y="1883"/>
                  </a:cubicBezTo>
                  <a:cubicBezTo>
                    <a:pt x="2110" y="2080"/>
                    <a:pt x="1832" y="2224"/>
                    <a:pt x="1564" y="2224"/>
                  </a:cubicBezTo>
                  <a:cubicBezTo>
                    <a:pt x="1380" y="2224"/>
                    <a:pt x="1201" y="2156"/>
                    <a:pt x="1071" y="1993"/>
                  </a:cubicBezTo>
                  <a:lnTo>
                    <a:pt x="828" y="1178"/>
                  </a:lnTo>
                  <a:lnTo>
                    <a:pt x="828" y="1178"/>
                  </a:lnTo>
                  <a:cubicBezTo>
                    <a:pt x="857" y="1120"/>
                    <a:pt x="891" y="1064"/>
                    <a:pt x="929" y="1011"/>
                  </a:cubicBezTo>
                  <a:cubicBezTo>
                    <a:pt x="1114" y="749"/>
                    <a:pt x="1366" y="640"/>
                    <a:pt x="1612" y="640"/>
                  </a:cubicBezTo>
                  <a:close/>
                  <a:moveTo>
                    <a:pt x="1354" y="0"/>
                  </a:moveTo>
                  <a:cubicBezTo>
                    <a:pt x="1235" y="0"/>
                    <a:pt x="1112" y="31"/>
                    <a:pt x="994" y="95"/>
                  </a:cubicBezTo>
                  <a:cubicBezTo>
                    <a:pt x="705" y="254"/>
                    <a:pt x="564" y="568"/>
                    <a:pt x="514" y="896"/>
                  </a:cubicBezTo>
                  <a:lnTo>
                    <a:pt x="514" y="896"/>
                  </a:lnTo>
                  <a:cubicBezTo>
                    <a:pt x="0" y="1845"/>
                    <a:pt x="586" y="3556"/>
                    <a:pt x="872" y="4362"/>
                  </a:cubicBezTo>
                  <a:cubicBezTo>
                    <a:pt x="901" y="4442"/>
                    <a:pt x="969" y="4476"/>
                    <a:pt x="1036" y="4476"/>
                  </a:cubicBezTo>
                  <a:cubicBezTo>
                    <a:pt x="1138" y="4476"/>
                    <a:pt x="1239" y="4396"/>
                    <a:pt x="1196" y="4273"/>
                  </a:cubicBezTo>
                  <a:cubicBezTo>
                    <a:pt x="965" y="3627"/>
                    <a:pt x="626" y="2702"/>
                    <a:pt x="656" y="1910"/>
                  </a:cubicBezTo>
                  <a:lnTo>
                    <a:pt x="656" y="1910"/>
                  </a:lnTo>
                  <a:cubicBezTo>
                    <a:pt x="884" y="2314"/>
                    <a:pt x="1327" y="2568"/>
                    <a:pt x="1756" y="2568"/>
                  </a:cubicBezTo>
                  <a:cubicBezTo>
                    <a:pt x="2123" y="2568"/>
                    <a:pt x="2479" y="2381"/>
                    <a:pt x="2680" y="1944"/>
                  </a:cubicBezTo>
                  <a:cubicBezTo>
                    <a:pt x="3013" y="1212"/>
                    <a:pt x="2570" y="478"/>
                    <a:pt x="1909" y="300"/>
                  </a:cubicBezTo>
                  <a:lnTo>
                    <a:pt x="1909" y="300"/>
                  </a:lnTo>
                  <a:cubicBezTo>
                    <a:pt x="1779" y="106"/>
                    <a:pt x="1574" y="0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3" name="Google Shape;12233;p22"/>
            <p:cNvSpPr/>
            <p:nvPr/>
          </p:nvSpPr>
          <p:spPr>
            <a:xfrm>
              <a:off x="5362175" y="3226625"/>
              <a:ext cx="45875" cy="124400"/>
            </a:xfrm>
            <a:custGeom>
              <a:avLst/>
              <a:gdLst/>
              <a:ahLst/>
              <a:cxnLst/>
              <a:rect l="l" t="t" r="r" b="b"/>
              <a:pathLst>
                <a:path w="1835" h="4976" extrusionOk="0">
                  <a:moveTo>
                    <a:pt x="232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1159" y="1562"/>
                    <a:pt x="1476" y="3195"/>
                    <a:pt x="997" y="4769"/>
                  </a:cubicBezTo>
                  <a:cubicBezTo>
                    <a:pt x="959" y="4894"/>
                    <a:pt x="1061" y="4976"/>
                    <a:pt x="1162" y="4976"/>
                  </a:cubicBezTo>
                  <a:cubicBezTo>
                    <a:pt x="1228" y="4976"/>
                    <a:pt x="1294" y="4940"/>
                    <a:pt x="1319" y="4859"/>
                  </a:cubicBezTo>
                  <a:cubicBezTo>
                    <a:pt x="1834" y="3166"/>
                    <a:pt x="1470" y="1414"/>
                    <a:pt x="341" y="57"/>
                  </a:cubicBezTo>
                  <a:cubicBezTo>
                    <a:pt x="308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4" name="Google Shape;12234;p22"/>
            <p:cNvSpPr/>
            <p:nvPr/>
          </p:nvSpPr>
          <p:spPr>
            <a:xfrm>
              <a:off x="5405800" y="3202000"/>
              <a:ext cx="48275" cy="66575"/>
            </a:xfrm>
            <a:custGeom>
              <a:avLst/>
              <a:gdLst/>
              <a:ahLst/>
              <a:cxnLst/>
              <a:rect l="l" t="t" r="r" b="b"/>
              <a:pathLst>
                <a:path w="1931" h="2663" extrusionOk="0">
                  <a:moveTo>
                    <a:pt x="693" y="1"/>
                  </a:moveTo>
                  <a:cubicBezTo>
                    <a:pt x="394" y="1"/>
                    <a:pt x="97" y="186"/>
                    <a:pt x="28" y="499"/>
                  </a:cubicBezTo>
                  <a:cubicBezTo>
                    <a:pt x="1" y="625"/>
                    <a:pt x="107" y="707"/>
                    <a:pt x="205" y="707"/>
                  </a:cubicBezTo>
                  <a:cubicBezTo>
                    <a:pt x="271" y="707"/>
                    <a:pt x="333" y="671"/>
                    <a:pt x="352" y="587"/>
                  </a:cubicBezTo>
                  <a:lnTo>
                    <a:pt x="350" y="587"/>
                  </a:lnTo>
                  <a:cubicBezTo>
                    <a:pt x="386" y="426"/>
                    <a:pt x="523" y="342"/>
                    <a:pt x="663" y="342"/>
                  </a:cubicBezTo>
                  <a:cubicBezTo>
                    <a:pt x="765" y="342"/>
                    <a:pt x="868" y="386"/>
                    <a:pt x="935" y="477"/>
                  </a:cubicBezTo>
                  <a:cubicBezTo>
                    <a:pt x="1118" y="731"/>
                    <a:pt x="945" y="1042"/>
                    <a:pt x="704" y="1187"/>
                  </a:cubicBezTo>
                  <a:cubicBezTo>
                    <a:pt x="605" y="1246"/>
                    <a:pt x="584" y="1422"/>
                    <a:pt x="704" y="1475"/>
                  </a:cubicBezTo>
                  <a:cubicBezTo>
                    <a:pt x="1079" y="1644"/>
                    <a:pt x="1359" y="1914"/>
                    <a:pt x="1520" y="2281"/>
                  </a:cubicBezTo>
                  <a:lnTo>
                    <a:pt x="1520" y="2281"/>
                  </a:lnTo>
                  <a:cubicBezTo>
                    <a:pt x="1378" y="2314"/>
                    <a:pt x="1238" y="2331"/>
                    <a:pt x="1095" y="2331"/>
                  </a:cubicBezTo>
                  <a:cubicBezTo>
                    <a:pt x="997" y="2331"/>
                    <a:pt x="898" y="2323"/>
                    <a:pt x="796" y="2306"/>
                  </a:cubicBezTo>
                  <a:cubicBezTo>
                    <a:pt x="785" y="2305"/>
                    <a:pt x="775" y="2304"/>
                    <a:pt x="766" y="2304"/>
                  </a:cubicBezTo>
                  <a:cubicBezTo>
                    <a:pt x="578" y="2304"/>
                    <a:pt x="506" y="2596"/>
                    <a:pt x="707" y="2630"/>
                  </a:cubicBezTo>
                  <a:cubicBezTo>
                    <a:pt x="844" y="2652"/>
                    <a:pt x="976" y="2663"/>
                    <a:pt x="1108" y="2663"/>
                  </a:cubicBezTo>
                  <a:cubicBezTo>
                    <a:pt x="1334" y="2663"/>
                    <a:pt x="1557" y="2629"/>
                    <a:pt x="1786" y="2557"/>
                  </a:cubicBezTo>
                  <a:cubicBezTo>
                    <a:pt x="1868" y="2529"/>
                    <a:pt x="1931" y="2439"/>
                    <a:pt x="1902" y="2351"/>
                  </a:cubicBezTo>
                  <a:cubicBezTo>
                    <a:pt x="1756" y="1899"/>
                    <a:pt x="1481" y="1537"/>
                    <a:pt x="1086" y="1299"/>
                  </a:cubicBezTo>
                  <a:lnTo>
                    <a:pt x="1086" y="1299"/>
                  </a:lnTo>
                  <a:cubicBezTo>
                    <a:pt x="1378" y="979"/>
                    <a:pt x="1495" y="464"/>
                    <a:pt x="1121" y="151"/>
                  </a:cubicBezTo>
                  <a:cubicBezTo>
                    <a:pt x="997" y="48"/>
                    <a:pt x="845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5" name="Google Shape;12235;p22"/>
            <p:cNvSpPr/>
            <p:nvPr/>
          </p:nvSpPr>
          <p:spPr>
            <a:xfrm>
              <a:off x="5441775" y="3308425"/>
              <a:ext cx="80550" cy="11350"/>
            </a:xfrm>
            <a:custGeom>
              <a:avLst/>
              <a:gdLst/>
              <a:ahLst/>
              <a:cxnLst/>
              <a:rect l="l" t="t" r="r" b="b"/>
              <a:pathLst>
                <a:path w="3222" h="454" extrusionOk="0">
                  <a:moveTo>
                    <a:pt x="2006" y="1"/>
                  </a:moveTo>
                  <a:cubicBezTo>
                    <a:pt x="1404" y="1"/>
                    <a:pt x="801" y="44"/>
                    <a:pt x="203" y="130"/>
                  </a:cubicBezTo>
                  <a:cubicBezTo>
                    <a:pt x="1" y="158"/>
                    <a:pt x="74" y="454"/>
                    <a:pt x="265" y="454"/>
                  </a:cubicBezTo>
                  <a:cubicBezTo>
                    <a:pt x="274" y="454"/>
                    <a:pt x="284" y="453"/>
                    <a:pt x="293" y="452"/>
                  </a:cubicBezTo>
                  <a:lnTo>
                    <a:pt x="292" y="452"/>
                  </a:lnTo>
                  <a:cubicBezTo>
                    <a:pt x="859" y="373"/>
                    <a:pt x="1431" y="334"/>
                    <a:pt x="2003" y="334"/>
                  </a:cubicBezTo>
                  <a:cubicBezTo>
                    <a:pt x="2338" y="334"/>
                    <a:pt x="2673" y="347"/>
                    <a:pt x="3007" y="374"/>
                  </a:cubicBezTo>
                  <a:cubicBezTo>
                    <a:pt x="3013" y="375"/>
                    <a:pt x="3018" y="375"/>
                    <a:pt x="3024" y="375"/>
                  </a:cubicBezTo>
                  <a:cubicBezTo>
                    <a:pt x="3222" y="375"/>
                    <a:pt x="3215" y="56"/>
                    <a:pt x="3007" y="40"/>
                  </a:cubicBezTo>
                  <a:cubicBezTo>
                    <a:pt x="2674" y="14"/>
                    <a:pt x="2340" y="1"/>
                    <a:pt x="2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6" name="Google Shape;12236;p22"/>
            <p:cNvSpPr/>
            <p:nvPr/>
          </p:nvSpPr>
          <p:spPr>
            <a:xfrm>
              <a:off x="5470600" y="32776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7" name="Google Shape;12237;p22"/>
            <p:cNvSpPr/>
            <p:nvPr/>
          </p:nvSpPr>
          <p:spPr>
            <a:xfrm>
              <a:off x="5477600" y="3360600"/>
              <a:ext cx="8500" cy="11550"/>
            </a:xfrm>
            <a:custGeom>
              <a:avLst/>
              <a:gdLst/>
              <a:ahLst/>
              <a:cxnLst/>
              <a:rect l="l" t="t" r="r" b="b"/>
              <a:pathLst>
                <a:path w="340" h="462" extrusionOk="0">
                  <a:moveTo>
                    <a:pt x="173" y="1"/>
                  </a:moveTo>
                  <a:cubicBezTo>
                    <a:pt x="89" y="1"/>
                    <a:pt x="5" y="54"/>
                    <a:pt x="4" y="162"/>
                  </a:cubicBezTo>
                  <a:lnTo>
                    <a:pt x="1" y="299"/>
                  </a:lnTo>
                  <a:cubicBezTo>
                    <a:pt x="1" y="407"/>
                    <a:pt x="84" y="462"/>
                    <a:pt x="167" y="462"/>
                  </a:cubicBezTo>
                  <a:cubicBezTo>
                    <a:pt x="251" y="462"/>
                    <a:pt x="335" y="407"/>
                    <a:pt x="337" y="299"/>
                  </a:cubicBezTo>
                  <a:lnTo>
                    <a:pt x="338" y="162"/>
                  </a:lnTo>
                  <a:cubicBezTo>
                    <a:pt x="340" y="54"/>
                    <a:pt x="25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8" name="Google Shape;12238;p22"/>
            <p:cNvSpPr/>
            <p:nvPr/>
          </p:nvSpPr>
          <p:spPr>
            <a:xfrm>
              <a:off x="5550675" y="3235975"/>
              <a:ext cx="43800" cy="120650"/>
            </a:xfrm>
            <a:custGeom>
              <a:avLst/>
              <a:gdLst/>
              <a:ahLst/>
              <a:cxnLst/>
              <a:rect l="l" t="t" r="r" b="b"/>
              <a:pathLst>
                <a:path w="1752" h="4826" extrusionOk="0">
                  <a:moveTo>
                    <a:pt x="1058" y="0"/>
                  </a:moveTo>
                  <a:cubicBezTo>
                    <a:pt x="1007" y="0"/>
                    <a:pt x="956" y="24"/>
                    <a:pt x="922" y="79"/>
                  </a:cubicBezTo>
                  <a:cubicBezTo>
                    <a:pt x="1" y="1582"/>
                    <a:pt x="202" y="3489"/>
                    <a:pt x="1403" y="4773"/>
                  </a:cubicBezTo>
                  <a:cubicBezTo>
                    <a:pt x="1437" y="4810"/>
                    <a:pt x="1476" y="4825"/>
                    <a:pt x="1514" y="4825"/>
                  </a:cubicBezTo>
                  <a:cubicBezTo>
                    <a:pt x="1639" y="4825"/>
                    <a:pt x="1752" y="4657"/>
                    <a:pt x="1639" y="4537"/>
                  </a:cubicBezTo>
                  <a:cubicBezTo>
                    <a:pt x="535" y="3354"/>
                    <a:pt x="367" y="1625"/>
                    <a:pt x="1211" y="249"/>
                  </a:cubicBezTo>
                  <a:cubicBezTo>
                    <a:pt x="1289" y="121"/>
                    <a:pt x="1173" y="0"/>
                    <a:pt x="1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39" name="Google Shape;12239;p22"/>
            <p:cNvSpPr/>
            <p:nvPr/>
          </p:nvSpPr>
          <p:spPr>
            <a:xfrm>
              <a:off x="5597425" y="3243750"/>
              <a:ext cx="73450" cy="92275"/>
            </a:xfrm>
            <a:custGeom>
              <a:avLst/>
              <a:gdLst/>
              <a:ahLst/>
              <a:cxnLst/>
              <a:rect l="l" t="t" r="r" b="b"/>
              <a:pathLst>
                <a:path w="2938" h="3691" extrusionOk="0">
                  <a:moveTo>
                    <a:pt x="1536" y="659"/>
                  </a:moveTo>
                  <a:lnTo>
                    <a:pt x="1656" y="1614"/>
                  </a:lnTo>
                  <a:lnTo>
                    <a:pt x="1656" y="1614"/>
                  </a:lnTo>
                  <a:lnTo>
                    <a:pt x="678" y="1649"/>
                  </a:lnTo>
                  <a:lnTo>
                    <a:pt x="678" y="1649"/>
                  </a:lnTo>
                  <a:cubicBezTo>
                    <a:pt x="1004" y="1352"/>
                    <a:pt x="1289" y="1025"/>
                    <a:pt x="1536" y="659"/>
                  </a:cubicBezTo>
                  <a:close/>
                  <a:moveTo>
                    <a:pt x="1629" y="1"/>
                  </a:moveTo>
                  <a:cubicBezTo>
                    <a:pt x="1580" y="1"/>
                    <a:pt x="1531" y="25"/>
                    <a:pt x="1498" y="84"/>
                  </a:cubicBezTo>
                  <a:cubicBezTo>
                    <a:pt x="1142" y="716"/>
                    <a:pt x="691" y="1247"/>
                    <a:pt x="117" y="1689"/>
                  </a:cubicBezTo>
                  <a:cubicBezTo>
                    <a:pt x="0" y="1779"/>
                    <a:pt x="17" y="2000"/>
                    <a:pt x="194" y="2000"/>
                  </a:cubicBezTo>
                  <a:cubicBezTo>
                    <a:pt x="196" y="2000"/>
                    <a:pt x="199" y="2000"/>
                    <a:pt x="202" y="2000"/>
                  </a:cubicBezTo>
                  <a:lnTo>
                    <a:pt x="1698" y="1947"/>
                  </a:lnTo>
                  <a:lnTo>
                    <a:pt x="1698" y="1947"/>
                  </a:lnTo>
                  <a:lnTo>
                    <a:pt x="1897" y="3532"/>
                  </a:lnTo>
                  <a:cubicBezTo>
                    <a:pt x="1911" y="3637"/>
                    <a:pt x="2002" y="3691"/>
                    <a:pt x="2087" y="3691"/>
                  </a:cubicBezTo>
                  <a:cubicBezTo>
                    <a:pt x="2170" y="3691"/>
                    <a:pt x="2246" y="3638"/>
                    <a:pt x="2233" y="3532"/>
                  </a:cubicBezTo>
                  <a:lnTo>
                    <a:pt x="2032" y="1935"/>
                  </a:lnTo>
                  <a:lnTo>
                    <a:pt x="2032" y="1935"/>
                  </a:lnTo>
                  <a:lnTo>
                    <a:pt x="2721" y="1910"/>
                  </a:lnTo>
                  <a:cubicBezTo>
                    <a:pt x="2934" y="1903"/>
                    <a:pt x="2937" y="1576"/>
                    <a:pt x="2728" y="1576"/>
                  </a:cubicBezTo>
                  <a:cubicBezTo>
                    <a:pt x="2726" y="1576"/>
                    <a:pt x="2723" y="1576"/>
                    <a:pt x="2721" y="1576"/>
                  </a:cubicBezTo>
                  <a:lnTo>
                    <a:pt x="1990" y="1602"/>
                  </a:lnTo>
                  <a:lnTo>
                    <a:pt x="1990" y="1602"/>
                  </a:lnTo>
                  <a:lnTo>
                    <a:pt x="1810" y="168"/>
                  </a:lnTo>
                  <a:cubicBezTo>
                    <a:pt x="1798" y="72"/>
                    <a:pt x="1713" y="1"/>
                    <a:pt x="1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0" name="Google Shape;12240;p22"/>
            <p:cNvSpPr/>
            <p:nvPr/>
          </p:nvSpPr>
          <p:spPr>
            <a:xfrm>
              <a:off x="5677875" y="3226475"/>
              <a:ext cx="55850" cy="118175"/>
            </a:xfrm>
            <a:custGeom>
              <a:avLst/>
              <a:gdLst/>
              <a:ahLst/>
              <a:cxnLst/>
              <a:rect l="l" t="t" r="r" b="b"/>
              <a:pathLst>
                <a:path w="2234" h="4727" extrusionOk="0">
                  <a:moveTo>
                    <a:pt x="213" y="1"/>
                  </a:moveTo>
                  <a:cubicBezTo>
                    <a:pt x="53" y="1"/>
                    <a:pt x="0" y="268"/>
                    <a:pt x="182" y="334"/>
                  </a:cubicBezTo>
                  <a:cubicBezTo>
                    <a:pt x="1959" y="967"/>
                    <a:pt x="1619" y="3086"/>
                    <a:pt x="1291" y="4517"/>
                  </a:cubicBezTo>
                  <a:cubicBezTo>
                    <a:pt x="1262" y="4644"/>
                    <a:pt x="1368" y="4726"/>
                    <a:pt x="1467" y="4726"/>
                  </a:cubicBezTo>
                  <a:cubicBezTo>
                    <a:pt x="1532" y="4726"/>
                    <a:pt x="1595" y="4690"/>
                    <a:pt x="1614" y="4607"/>
                  </a:cubicBezTo>
                  <a:cubicBezTo>
                    <a:pt x="1991" y="2963"/>
                    <a:pt x="2233" y="711"/>
                    <a:pt x="270" y="11"/>
                  </a:cubicBezTo>
                  <a:cubicBezTo>
                    <a:pt x="250" y="4"/>
                    <a:pt x="231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1" name="Google Shape;12241;p22"/>
            <p:cNvSpPr/>
            <p:nvPr/>
          </p:nvSpPr>
          <p:spPr>
            <a:xfrm>
              <a:off x="5751325" y="3235775"/>
              <a:ext cx="36400" cy="119275"/>
            </a:xfrm>
            <a:custGeom>
              <a:avLst/>
              <a:gdLst/>
              <a:ahLst/>
              <a:cxnLst/>
              <a:rect l="l" t="t" r="r" b="b"/>
              <a:pathLst>
                <a:path w="1456" h="4771" extrusionOk="0">
                  <a:moveTo>
                    <a:pt x="1077" y="1"/>
                  </a:moveTo>
                  <a:cubicBezTo>
                    <a:pt x="1026" y="1"/>
                    <a:pt x="975" y="23"/>
                    <a:pt x="940" y="77"/>
                  </a:cubicBezTo>
                  <a:cubicBezTo>
                    <a:pt x="0" y="1500"/>
                    <a:pt x="49" y="3335"/>
                    <a:pt x="1074" y="4700"/>
                  </a:cubicBezTo>
                  <a:cubicBezTo>
                    <a:pt x="1112" y="4750"/>
                    <a:pt x="1164" y="4771"/>
                    <a:pt x="1215" y="4771"/>
                  </a:cubicBezTo>
                  <a:cubicBezTo>
                    <a:pt x="1337" y="4771"/>
                    <a:pt x="1455" y="4652"/>
                    <a:pt x="1364" y="4531"/>
                  </a:cubicBezTo>
                  <a:cubicBezTo>
                    <a:pt x="403" y="3253"/>
                    <a:pt x="346" y="1582"/>
                    <a:pt x="1228" y="246"/>
                  </a:cubicBezTo>
                  <a:cubicBezTo>
                    <a:pt x="1311" y="120"/>
                    <a:pt x="1195" y="1"/>
                    <a:pt x="1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2" name="Google Shape;12242;p22"/>
            <p:cNvSpPr/>
            <p:nvPr/>
          </p:nvSpPr>
          <p:spPr>
            <a:xfrm>
              <a:off x="5811575" y="3295650"/>
              <a:ext cx="34925" cy="8675"/>
            </a:xfrm>
            <a:custGeom>
              <a:avLst/>
              <a:gdLst/>
              <a:ahLst/>
              <a:cxnLst/>
              <a:rect l="l" t="t" r="r" b="b"/>
              <a:pathLst>
                <a:path w="1397" h="347" extrusionOk="0">
                  <a:moveTo>
                    <a:pt x="212" y="0"/>
                  </a:moveTo>
                  <a:cubicBezTo>
                    <a:pt x="0" y="0"/>
                    <a:pt x="1" y="333"/>
                    <a:pt x="215" y="336"/>
                  </a:cubicBezTo>
                  <a:lnTo>
                    <a:pt x="1181" y="347"/>
                  </a:lnTo>
                  <a:cubicBezTo>
                    <a:pt x="1182" y="347"/>
                    <a:pt x="1183" y="347"/>
                    <a:pt x="1184" y="347"/>
                  </a:cubicBezTo>
                  <a:cubicBezTo>
                    <a:pt x="1396" y="347"/>
                    <a:pt x="1395" y="16"/>
                    <a:pt x="1181" y="13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3" name="Google Shape;12243;p22"/>
            <p:cNvSpPr/>
            <p:nvPr/>
          </p:nvSpPr>
          <p:spPr>
            <a:xfrm>
              <a:off x="5853575" y="3267200"/>
              <a:ext cx="68900" cy="45450"/>
            </a:xfrm>
            <a:custGeom>
              <a:avLst/>
              <a:gdLst/>
              <a:ahLst/>
              <a:cxnLst/>
              <a:rect l="l" t="t" r="r" b="b"/>
              <a:pathLst>
                <a:path w="2756" h="1818" extrusionOk="0">
                  <a:moveTo>
                    <a:pt x="233" y="0"/>
                  </a:moveTo>
                  <a:cubicBezTo>
                    <a:pt x="93" y="0"/>
                    <a:pt x="1" y="218"/>
                    <a:pt x="152" y="316"/>
                  </a:cubicBezTo>
                  <a:cubicBezTo>
                    <a:pt x="912" y="807"/>
                    <a:pt x="1673" y="1299"/>
                    <a:pt x="2434" y="1790"/>
                  </a:cubicBezTo>
                  <a:cubicBezTo>
                    <a:pt x="2464" y="1809"/>
                    <a:pt x="2493" y="1817"/>
                    <a:pt x="2521" y="1817"/>
                  </a:cubicBezTo>
                  <a:cubicBezTo>
                    <a:pt x="2662" y="1817"/>
                    <a:pt x="2755" y="1600"/>
                    <a:pt x="2604" y="1501"/>
                  </a:cubicBezTo>
                  <a:lnTo>
                    <a:pt x="320" y="28"/>
                  </a:lnTo>
                  <a:cubicBezTo>
                    <a:pt x="290" y="9"/>
                    <a:pt x="26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4" name="Google Shape;12244;p22"/>
            <p:cNvSpPr/>
            <p:nvPr/>
          </p:nvSpPr>
          <p:spPr>
            <a:xfrm>
              <a:off x="5863375" y="3258175"/>
              <a:ext cx="44075" cy="88100"/>
            </a:xfrm>
            <a:custGeom>
              <a:avLst/>
              <a:gdLst/>
              <a:ahLst/>
              <a:cxnLst/>
              <a:rect l="l" t="t" r="r" b="b"/>
              <a:pathLst>
                <a:path w="1763" h="3524" extrusionOk="0">
                  <a:moveTo>
                    <a:pt x="1539" y="0"/>
                  </a:moveTo>
                  <a:cubicBezTo>
                    <a:pt x="1490" y="0"/>
                    <a:pt x="1443" y="26"/>
                    <a:pt x="1417" y="88"/>
                  </a:cubicBezTo>
                  <a:lnTo>
                    <a:pt x="58" y="3266"/>
                  </a:lnTo>
                  <a:cubicBezTo>
                    <a:pt x="0" y="3401"/>
                    <a:pt x="118" y="3523"/>
                    <a:pt x="225" y="3523"/>
                  </a:cubicBezTo>
                  <a:cubicBezTo>
                    <a:pt x="274" y="3523"/>
                    <a:pt x="321" y="3498"/>
                    <a:pt x="348" y="3435"/>
                  </a:cubicBezTo>
                  <a:cubicBezTo>
                    <a:pt x="801" y="2375"/>
                    <a:pt x="1252" y="1316"/>
                    <a:pt x="1705" y="256"/>
                  </a:cubicBezTo>
                  <a:cubicBezTo>
                    <a:pt x="1763" y="122"/>
                    <a:pt x="1645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5" name="Google Shape;12245;p22"/>
            <p:cNvSpPr/>
            <p:nvPr/>
          </p:nvSpPr>
          <p:spPr>
            <a:xfrm>
              <a:off x="5915200" y="3231550"/>
              <a:ext cx="54475" cy="124950"/>
            </a:xfrm>
            <a:custGeom>
              <a:avLst/>
              <a:gdLst/>
              <a:ahLst/>
              <a:cxnLst/>
              <a:rect l="l" t="t" r="r" b="b"/>
              <a:pathLst>
                <a:path w="2179" h="4998" extrusionOk="0">
                  <a:moveTo>
                    <a:pt x="226" y="1"/>
                  </a:moveTo>
                  <a:cubicBezTo>
                    <a:pt x="91" y="1"/>
                    <a:pt x="1" y="217"/>
                    <a:pt x="145" y="321"/>
                  </a:cubicBezTo>
                  <a:cubicBezTo>
                    <a:pt x="1649" y="1405"/>
                    <a:pt x="1771" y="3429"/>
                    <a:pt x="454" y="4712"/>
                  </a:cubicBezTo>
                  <a:cubicBezTo>
                    <a:pt x="335" y="4829"/>
                    <a:pt x="450" y="4997"/>
                    <a:pt x="579" y="4997"/>
                  </a:cubicBezTo>
                  <a:cubicBezTo>
                    <a:pt x="617" y="4997"/>
                    <a:pt x="656" y="4983"/>
                    <a:pt x="691" y="4949"/>
                  </a:cubicBezTo>
                  <a:cubicBezTo>
                    <a:pt x="2178" y="3501"/>
                    <a:pt x="1987" y="1239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6" name="Google Shape;12246;p22"/>
            <p:cNvSpPr/>
            <p:nvPr/>
          </p:nvSpPr>
          <p:spPr>
            <a:xfrm>
              <a:off x="5948850" y="3209175"/>
              <a:ext cx="45375" cy="45675"/>
            </a:xfrm>
            <a:custGeom>
              <a:avLst/>
              <a:gdLst/>
              <a:ahLst/>
              <a:cxnLst/>
              <a:rect l="l" t="t" r="r" b="b"/>
              <a:pathLst>
                <a:path w="1815" h="1827" extrusionOk="0">
                  <a:moveTo>
                    <a:pt x="624" y="368"/>
                  </a:moveTo>
                  <a:lnTo>
                    <a:pt x="751" y="1059"/>
                  </a:lnTo>
                  <a:lnTo>
                    <a:pt x="751" y="1059"/>
                  </a:lnTo>
                  <a:cubicBezTo>
                    <a:pt x="650" y="1034"/>
                    <a:pt x="563" y="978"/>
                    <a:pt x="503" y="878"/>
                  </a:cubicBezTo>
                  <a:cubicBezTo>
                    <a:pt x="407" y="718"/>
                    <a:pt x="465" y="458"/>
                    <a:pt x="624" y="368"/>
                  </a:cubicBezTo>
                  <a:close/>
                  <a:moveTo>
                    <a:pt x="737" y="1"/>
                  </a:moveTo>
                  <a:cubicBezTo>
                    <a:pt x="254" y="1"/>
                    <a:pt x="0" y="582"/>
                    <a:pt x="188" y="993"/>
                  </a:cubicBezTo>
                  <a:cubicBezTo>
                    <a:pt x="314" y="1268"/>
                    <a:pt x="552" y="1385"/>
                    <a:pt x="813" y="1398"/>
                  </a:cubicBezTo>
                  <a:lnTo>
                    <a:pt x="813" y="1398"/>
                  </a:lnTo>
                  <a:lnTo>
                    <a:pt x="869" y="1705"/>
                  </a:lnTo>
                  <a:cubicBezTo>
                    <a:pt x="884" y="1790"/>
                    <a:pt x="945" y="1826"/>
                    <a:pt x="1009" y="1826"/>
                  </a:cubicBezTo>
                  <a:cubicBezTo>
                    <a:pt x="1107" y="1826"/>
                    <a:pt x="1215" y="1743"/>
                    <a:pt x="1192" y="1617"/>
                  </a:cubicBezTo>
                  <a:lnTo>
                    <a:pt x="1191" y="1617"/>
                  </a:lnTo>
                  <a:lnTo>
                    <a:pt x="1145" y="1365"/>
                  </a:lnTo>
                  <a:lnTo>
                    <a:pt x="1145" y="1365"/>
                  </a:lnTo>
                  <a:cubicBezTo>
                    <a:pt x="1345" y="1317"/>
                    <a:pt x="1537" y="1223"/>
                    <a:pt x="1682" y="1107"/>
                  </a:cubicBezTo>
                  <a:cubicBezTo>
                    <a:pt x="1815" y="1001"/>
                    <a:pt x="1693" y="831"/>
                    <a:pt x="1554" y="831"/>
                  </a:cubicBezTo>
                  <a:cubicBezTo>
                    <a:pt x="1518" y="831"/>
                    <a:pt x="1480" y="843"/>
                    <a:pt x="1445" y="871"/>
                  </a:cubicBezTo>
                  <a:cubicBezTo>
                    <a:pt x="1354" y="944"/>
                    <a:pt x="1224" y="1010"/>
                    <a:pt x="1087" y="1046"/>
                  </a:cubicBezTo>
                  <a:lnTo>
                    <a:pt x="1087" y="1046"/>
                  </a:lnTo>
                  <a:lnTo>
                    <a:pt x="919" y="123"/>
                  </a:lnTo>
                  <a:cubicBezTo>
                    <a:pt x="905" y="50"/>
                    <a:pt x="826" y="3"/>
                    <a:pt x="757" y="1"/>
                  </a:cubicBezTo>
                  <a:cubicBezTo>
                    <a:pt x="750" y="1"/>
                    <a:pt x="744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7" name="Google Shape;12247;p22"/>
            <p:cNvSpPr/>
            <p:nvPr/>
          </p:nvSpPr>
          <p:spPr>
            <a:xfrm>
              <a:off x="6001950" y="3228225"/>
              <a:ext cx="36825" cy="110125"/>
            </a:xfrm>
            <a:custGeom>
              <a:avLst/>
              <a:gdLst/>
              <a:ahLst/>
              <a:cxnLst/>
              <a:rect l="l" t="t" r="r" b="b"/>
              <a:pathLst>
                <a:path w="1473" h="4405" extrusionOk="0">
                  <a:moveTo>
                    <a:pt x="1108" y="1"/>
                  </a:moveTo>
                  <a:cubicBezTo>
                    <a:pt x="1056" y="1"/>
                    <a:pt x="1005" y="22"/>
                    <a:pt x="967" y="72"/>
                  </a:cubicBezTo>
                  <a:cubicBezTo>
                    <a:pt x="0" y="1361"/>
                    <a:pt x="84" y="3134"/>
                    <a:pt x="1129" y="4349"/>
                  </a:cubicBezTo>
                  <a:cubicBezTo>
                    <a:pt x="1162" y="4388"/>
                    <a:pt x="1201" y="4404"/>
                    <a:pt x="1239" y="4404"/>
                  </a:cubicBezTo>
                  <a:cubicBezTo>
                    <a:pt x="1360" y="4404"/>
                    <a:pt x="1472" y="4237"/>
                    <a:pt x="1365" y="4113"/>
                  </a:cubicBezTo>
                  <a:cubicBezTo>
                    <a:pt x="409" y="2999"/>
                    <a:pt x="381" y="1407"/>
                    <a:pt x="1256" y="240"/>
                  </a:cubicBezTo>
                  <a:cubicBezTo>
                    <a:pt x="1347" y="120"/>
                    <a:pt x="1229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8" name="Google Shape;12248;p22"/>
            <p:cNvSpPr/>
            <p:nvPr/>
          </p:nvSpPr>
          <p:spPr>
            <a:xfrm>
              <a:off x="6049800" y="3258125"/>
              <a:ext cx="57875" cy="57575"/>
            </a:xfrm>
            <a:custGeom>
              <a:avLst/>
              <a:gdLst/>
              <a:ahLst/>
              <a:cxnLst/>
              <a:rect l="l" t="t" r="r" b="b"/>
              <a:pathLst>
                <a:path w="2315" h="2303" extrusionOk="0">
                  <a:moveTo>
                    <a:pt x="1423" y="423"/>
                  </a:moveTo>
                  <a:cubicBezTo>
                    <a:pt x="1681" y="542"/>
                    <a:pt x="1879" y="771"/>
                    <a:pt x="1913" y="1079"/>
                  </a:cubicBezTo>
                  <a:cubicBezTo>
                    <a:pt x="1965" y="1527"/>
                    <a:pt x="1666" y="1967"/>
                    <a:pt x="1193" y="1967"/>
                  </a:cubicBezTo>
                  <a:cubicBezTo>
                    <a:pt x="844" y="1967"/>
                    <a:pt x="452" y="1736"/>
                    <a:pt x="379" y="1376"/>
                  </a:cubicBezTo>
                  <a:cubicBezTo>
                    <a:pt x="281" y="897"/>
                    <a:pt x="730" y="439"/>
                    <a:pt x="1194" y="439"/>
                  </a:cubicBezTo>
                  <a:cubicBezTo>
                    <a:pt x="1229" y="439"/>
                    <a:pt x="1265" y="442"/>
                    <a:pt x="1300" y="447"/>
                  </a:cubicBezTo>
                  <a:cubicBezTo>
                    <a:pt x="1311" y="449"/>
                    <a:pt x="1321" y="450"/>
                    <a:pt x="1331" y="450"/>
                  </a:cubicBezTo>
                  <a:cubicBezTo>
                    <a:pt x="1366" y="450"/>
                    <a:pt x="1397" y="440"/>
                    <a:pt x="1423" y="423"/>
                  </a:cubicBezTo>
                  <a:close/>
                  <a:moveTo>
                    <a:pt x="985" y="1"/>
                  </a:moveTo>
                  <a:cubicBezTo>
                    <a:pt x="901" y="1"/>
                    <a:pt x="817" y="8"/>
                    <a:pt x="733" y="23"/>
                  </a:cubicBezTo>
                  <a:cubicBezTo>
                    <a:pt x="605" y="46"/>
                    <a:pt x="587" y="172"/>
                    <a:pt x="639" y="261"/>
                  </a:cubicBezTo>
                  <a:lnTo>
                    <a:pt x="639" y="261"/>
                  </a:lnTo>
                  <a:cubicBezTo>
                    <a:pt x="304" y="444"/>
                    <a:pt x="56" y="781"/>
                    <a:pt x="34" y="1189"/>
                  </a:cubicBezTo>
                  <a:cubicBezTo>
                    <a:pt x="1" y="1823"/>
                    <a:pt x="586" y="2301"/>
                    <a:pt x="1193" y="2302"/>
                  </a:cubicBezTo>
                  <a:cubicBezTo>
                    <a:pt x="1854" y="2302"/>
                    <a:pt x="2315" y="1695"/>
                    <a:pt x="2251" y="1056"/>
                  </a:cubicBezTo>
                  <a:cubicBezTo>
                    <a:pt x="2183" y="398"/>
                    <a:pt x="1599" y="1"/>
                    <a:pt x="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49" name="Google Shape;12249;p22"/>
            <p:cNvSpPr/>
            <p:nvPr/>
          </p:nvSpPr>
          <p:spPr>
            <a:xfrm>
              <a:off x="6116500" y="3230450"/>
              <a:ext cx="22525" cy="77200"/>
            </a:xfrm>
            <a:custGeom>
              <a:avLst/>
              <a:gdLst/>
              <a:ahLst/>
              <a:cxnLst/>
              <a:rect l="l" t="t" r="r" b="b"/>
              <a:pathLst>
                <a:path w="901" h="3088" extrusionOk="0">
                  <a:moveTo>
                    <a:pt x="205" y="1"/>
                  </a:moveTo>
                  <a:cubicBezTo>
                    <a:pt x="105" y="1"/>
                    <a:pt x="1" y="83"/>
                    <a:pt x="34" y="209"/>
                  </a:cubicBezTo>
                  <a:cubicBezTo>
                    <a:pt x="269" y="1103"/>
                    <a:pt x="441" y="2010"/>
                    <a:pt x="553" y="2929"/>
                  </a:cubicBezTo>
                  <a:cubicBezTo>
                    <a:pt x="566" y="3034"/>
                    <a:pt x="656" y="3088"/>
                    <a:pt x="740" y="3088"/>
                  </a:cubicBezTo>
                  <a:cubicBezTo>
                    <a:pt x="824" y="3088"/>
                    <a:pt x="900" y="3035"/>
                    <a:pt x="888" y="2929"/>
                  </a:cubicBezTo>
                  <a:cubicBezTo>
                    <a:pt x="774" y="1981"/>
                    <a:pt x="597" y="1042"/>
                    <a:pt x="357" y="119"/>
                  </a:cubicBezTo>
                  <a:cubicBezTo>
                    <a:pt x="336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0" name="Google Shape;12250;p22"/>
            <p:cNvSpPr/>
            <p:nvPr/>
          </p:nvSpPr>
          <p:spPr>
            <a:xfrm>
              <a:off x="6132900" y="3235100"/>
              <a:ext cx="48675" cy="76475"/>
            </a:xfrm>
            <a:custGeom>
              <a:avLst/>
              <a:gdLst/>
              <a:ahLst/>
              <a:cxnLst/>
              <a:rect l="l" t="t" r="r" b="b"/>
              <a:pathLst>
                <a:path w="1947" h="3059" extrusionOk="0">
                  <a:moveTo>
                    <a:pt x="1477" y="0"/>
                  </a:moveTo>
                  <a:cubicBezTo>
                    <a:pt x="1439" y="0"/>
                    <a:pt x="1400" y="16"/>
                    <a:pt x="1366" y="53"/>
                  </a:cubicBezTo>
                  <a:lnTo>
                    <a:pt x="72" y="1481"/>
                  </a:lnTo>
                  <a:cubicBezTo>
                    <a:pt x="14" y="1544"/>
                    <a:pt x="0" y="1657"/>
                    <a:pt x="72" y="1718"/>
                  </a:cubicBezTo>
                  <a:lnTo>
                    <a:pt x="1582" y="3016"/>
                  </a:lnTo>
                  <a:cubicBezTo>
                    <a:pt x="1617" y="3046"/>
                    <a:pt x="1656" y="3059"/>
                    <a:pt x="1693" y="3059"/>
                  </a:cubicBezTo>
                  <a:cubicBezTo>
                    <a:pt x="1828" y="3059"/>
                    <a:pt x="1947" y="2891"/>
                    <a:pt x="1819" y="2779"/>
                  </a:cubicBezTo>
                  <a:lnTo>
                    <a:pt x="429" y="1585"/>
                  </a:lnTo>
                  <a:lnTo>
                    <a:pt x="429" y="1585"/>
                  </a:lnTo>
                  <a:lnTo>
                    <a:pt x="1602" y="290"/>
                  </a:lnTo>
                  <a:cubicBezTo>
                    <a:pt x="1713" y="167"/>
                    <a:pt x="1601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1" name="Google Shape;12251;p22"/>
            <p:cNvSpPr/>
            <p:nvPr/>
          </p:nvSpPr>
          <p:spPr>
            <a:xfrm>
              <a:off x="6174650" y="3219125"/>
              <a:ext cx="51700" cy="99700"/>
            </a:xfrm>
            <a:custGeom>
              <a:avLst/>
              <a:gdLst/>
              <a:ahLst/>
              <a:cxnLst/>
              <a:rect l="l" t="t" r="r" b="b"/>
              <a:pathLst>
                <a:path w="2068" h="3988" extrusionOk="0">
                  <a:moveTo>
                    <a:pt x="239" y="0"/>
                  </a:moveTo>
                  <a:cubicBezTo>
                    <a:pt x="95" y="0"/>
                    <a:pt x="1" y="219"/>
                    <a:pt x="155" y="314"/>
                  </a:cubicBezTo>
                  <a:lnTo>
                    <a:pt x="156" y="314"/>
                  </a:lnTo>
                  <a:cubicBezTo>
                    <a:pt x="1317" y="1025"/>
                    <a:pt x="1682" y="2584"/>
                    <a:pt x="969" y="3739"/>
                  </a:cubicBezTo>
                  <a:cubicBezTo>
                    <a:pt x="891" y="3867"/>
                    <a:pt x="1007" y="3987"/>
                    <a:pt x="1123" y="3987"/>
                  </a:cubicBezTo>
                  <a:cubicBezTo>
                    <a:pt x="1174" y="3987"/>
                    <a:pt x="1225" y="3964"/>
                    <a:pt x="1259" y="3908"/>
                  </a:cubicBezTo>
                  <a:cubicBezTo>
                    <a:pt x="2068" y="2593"/>
                    <a:pt x="1639" y="830"/>
                    <a:pt x="324" y="26"/>
                  </a:cubicBezTo>
                  <a:cubicBezTo>
                    <a:pt x="295" y="8"/>
                    <a:pt x="266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2" name="Google Shape;12252;p22"/>
            <p:cNvSpPr/>
            <p:nvPr/>
          </p:nvSpPr>
          <p:spPr>
            <a:xfrm>
              <a:off x="6213675" y="3196850"/>
              <a:ext cx="35375" cy="57075"/>
            </a:xfrm>
            <a:custGeom>
              <a:avLst/>
              <a:gdLst/>
              <a:ahLst/>
              <a:cxnLst/>
              <a:rect l="l" t="t" r="r" b="b"/>
              <a:pathLst>
                <a:path w="1415" h="2283" extrusionOk="0">
                  <a:moveTo>
                    <a:pt x="474" y="0"/>
                  </a:moveTo>
                  <a:cubicBezTo>
                    <a:pt x="297" y="0"/>
                    <a:pt x="131" y="94"/>
                    <a:pt x="51" y="288"/>
                  </a:cubicBezTo>
                  <a:cubicBezTo>
                    <a:pt x="1" y="409"/>
                    <a:pt x="100" y="488"/>
                    <a:pt x="204" y="488"/>
                  </a:cubicBezTo>
                  <a:cubicBezTo>
                    <a:pt x="271" y="488"/>
                    <a:pt x="341" y="455"/>
                    <a:pt x="372" y="377"/>
                  </a:cubicBezTo>
                  <a:lnTo>
                    <a:pt x="374" y="377"/>
                  </a:lnTo>
                  <a:cubicBezTo>
                    <a:pt x="402" y="344"/>
                    <a:pt x="434" y="327"/>
                    <a:pt x="470" y="327"/>
                  </a:cubicBezTo>
                  <a:cubicBezTo>
                    <a:pt x="490" y="327"/>
                    <a:pt x="511" y="333"/>
                    <a:pt x="534" y="343"/>
                  </a:cubicBezTo>
                  <a:cubicBezTo>
                    <a:pt x="668" y="383"/>
                    <a:pt x="720" y="482"/>
                    <a:pt x="690" y="641"/>
                  </a:cubicBezTo>
                  <a:cubicBezTo>
                    <a:pt x="661" y="836"/>
                    <a:pt x="473" y="998"/>
                    <a:pt x="334" y="1124"/>
                  </a:cubicBezTo>
                  <a:cubicBezTo>
                    <a:pt x="236" y="1216"/>
                    <a:pt x="304" y="1412"/>
                    <a:pt x="441" y="1412"/>
                  </a:cubicBezTo>
                  <a:cubicBezTo>
                    <a:pt x="445" y="1412"/>
                    <a:pt x="449" y="1411"/>
                    <a:pt x="453" y="1411"/>
                  </a:cubicBezTo>
                  <a:cubicBezTo>
                    <a:pt x="468" y="1410"/>
                    <a:pt x="483" y="1409"/>
                    <a:pt x="497" y="1409"/>
                  </a:cubicBezTo>
                  <a:cubicBezTo>
                    <a:pt x="791" y="1409"/>
                    <a:pt x="995" y="1665"/>
                    <a:pt x="955" y="1940"/>
                  </a:cubicBezTo>
                  <a:lnTo>
                    <a:pt x="955" y="1940"/>
                  </a:lnTo>
                  <a:lnTo>
                    <a:pt x="562" y="1948"/>
                  </a:lnTo>
                  <a:cubicBezTo>
                    <a:pt x="348" y="1953"/>
                    <a:pt x="345" y="2282"/>
                    <a:pt x="556" y="2282"/>
                  </a:cubicBezTo>
                  <a:cubicBezTo>
                    <a:pt x="558" y="2282"/>
                    <a:pt x="560" y="2282"/>
                    <a:pt x="562" y="2282"/>
                  </a:cubicBezTo>
                  <a:lnTo>
                    <a:pt x="1083" y="2271"/>
                  </a:lnTo>
                  <a:cubicBezTo>
                    <a:pt x="1166" y="2270"/>
                    <a:pt x="1216" y="2220"/>
                    <a:pt x="1245" y="2149"/>
                  </a:cubicBezTo>
                  <a:cubicBezTo>
                    <a:pt x="1414" y="1738"/>
                    <a:pt x="1172" y="1279"/>
                    <a:pt x="788" y="1126"/>
                  </a:cubicBezTo>
                  <a:lnTo>
                    <a:pt x="788" y="1126"/>
                  </a:lnTo>
                  <a:cubicBezTo>
                    <a:pt x="1020" y="826"/>
                    <a:pt x="1179" y="428"/>
                    <a:pt x="851" y="147"/>
                  </a:cubicBezTo>
                  <a:cubicBezTo>
                    <a:pt x="739" y="50"/>
                    <a:pt x="604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3" name="Google Shape;12253;p22"/>
            <p:cNvSpPr/>
            <p:nvPr/>
          </p:nvSpPr>
          <p:spPr>
            <a:xfrm>
              <a:off x="4805900" y="3220250"/>
              <a:ext cx="29350" cy="31750"/>
            </a:xfrm>
            <a:custGeom>
              <a:avLst/>
              <a:gdLst/>
              <a:ahLst/>
              <a:cxnLst/>
              <a:rect l="l" t="t" r="r" b="b"/>
              <a:pathLst>
                <a:path w="1174" h="1270" extrusionOk="0">
                  <a:moveTo>
                    <a:pt x="948" y="1"/>
                  </a:moveTo>
                  <a:cubicBezTo>
                    <a:pt x="920" y="1"/>
                    <a:pt x="893" y="9"/>
                    <a:pt x="869" y="28"/>
                  </a:cubicBezTo>
                  <a:lnTo>
                    <a:pt x="138" y="591"/>
                  </a:lnTo>
                  <a:cubicBezTo>
                    <a:pt x="0" y="698"/>
                    <a:pt x="88" y="913"/>
                    <a:pt x="218" y="913"/>
                  </a:cubicBezTo>
                  <a:cubicBezTo>
                    <a:pt x="247" y="913"/>
                    <a:pt x="277" y="903"/>
                    <a:pt x="307" y="879"/>
                  </a:cubicBezTo>
                  <a:lnTo>
                    <a:pt x="785" y="511"/>
                  </a:lnTo>
                  <a:lnTo>
                    <a:pt x="785" y="511"/>
                  </a:lnTo>
                  <a:cubicBezTo>
                    <a:pt x="790" y="711"/>
                    <a:pt x="804" y="911"/>
                    <a:pt x="826" y="1110"/>
                  </a:cubicBezTo>
                  <a:cubicBezTo>
                    <a:pt x="838" y="1216"/>
                    <a:pt x="929" y="1269"/>
                    <a:pt x="1013" y="1269"/>
                  </a:cubicBezTo>
                  <a:cubicBezTo>
                    <a:pt x="1096" y="1269"/>
                    <a:pt x="1174" y="1216"/>
                    <a:pt x="1162" y="1110"/>
                  </a:cubicBezTo>
                  <a:cubicBezTo>
                    <a:pt x="1125" y="798"/>
                    <a:pt x="1111" y="486"/>
                    <a:pt x="1120" y="173"/>
                  </a:cubicBezTo>
                  <a:cubicBezTo>
                    <a:pt x="1124" y="85"/>
                    <a:pt x="1035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4" name="Google Shape;12254;p22"/>
            <p:cNvSpPr/>
            <p:nvPr/>
          </p:nvSpPr>
          <p:spPr>
            <a:xfrm>
              <a:off x="4352625" y="1863150"/>
              <a:ext cx="204075" cy="144350"/>
            </a:xfrm>
            <a:custGeom>
              <a:avLst/>
              <a:gdLst/>
              <a:ahLst/>
              <a:cxnLst/>
              <a:rect l="l" t="t" r="r" b="b"/>
              <a:pathLst>
                <a:path w="8163" h="5774" extrusionOk="0">
                  <a:moveTo>
                    <a:pt x="7928" y="0"/>
                  </a:moveTo>
                  <a:cubicBezTo>
                    <a:pt x="7877" y="0"/>
                    <a:pt x="7825" y="23"/>
                    <a:pt x="7790" y="76"/>
                  </a:cubicBezTo>
                  <a:cubicBezTo>
                    <a:pt x="6011" y="2740"/>
                    <a:pt x="3656" y="5356"/>
                    <a:pt x="216" y="5438"/>
                  </a:cubicBezTo>
                  <a:cubicBezTo>
                    <a:pt x="2" y="5444"/>
                    <a:pt x="1" y="5774"/>
                    <a:pt x="212" y="5774"/>
                  </a:cubicBezTo>
                  <a:cubicBezTo>
                    <a:pt x="213" y="5774"/>
                    <a:pt x="214" y="5774"/>
                    <a:pt x="216" y="5774"/>
                  </a:cubicBezTo>
                  <a:cubicBezTo>
                    <a:pt x="3784" y="5687"/>
                    <a:pt x="6229" y="3014"/>
                    <a:pt x="8079" y="246"/>
                  </a:cubicBezTo>
                  <a:cubicBezTo>
                    <a:pt x="8162" y="120"/>
                    <a:pt x="8046" y="0"/>
                    <a:pt x="7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5" name="Google Shape;12255;p22"/>
            <p:cNvSpPr/>
            <p:nvPr/>
          </p:nvSpPr>
          <p:spPr>
            <a:xfrm>
              <a:off x="4505100" y="1818825"/>
              <a:ext cx="82650" cy="62550"/>
            </a:xfrm>
            <a:custGeom>
              <a:avLst/>
              <a:gdLst/>
              <a:ahLst/>
              <a:cxnLst/>
              <a:rect l="l" t="t" r="r" b="b"/>
              <a:pathLst>
                <a:path w="3306" h="2502" extrusionOk="0">
                  <a:moveTo>
                    <a:pt x="2757" y="1"/>
                  </a:moveTo>
                  <a:cubicBezTo>
                    <a:pt x="2454" y="1"/>
                    <a:pt x="2113" y="339"/>
                    <a:pt x="1896" y="478"/>
                  </a:cubicBezTo>
                  <a:lnTo>
                    <a:pt x="395" y="1445"/>
                  </a:lnTo>
                  <a:lnTo>
                    <a:pt x="395" y="1445"/>
                  </a:lnTo>
                  <a:cubicBezTo>
                    <a:pt x="335" y="1439"/>
                    <a:pt x="275" y="1433"/>
                    <a:pt x="215" y="1428"/>
                  </a:cubicBezTo>
                  <a:cubicBezTo>
                    <a:pt x="210" y="1428"/>
                    <a:pt x="205" y="1428"/>
                    <a:pt x="200" y="1428"/>
                  </a:cubicBezTo>
                  <a:cubicBezTo>
                    <a:pt x="1" y="1428"/>
                    <a:pt x="7" y="1746"/>
                    <a:pt x="215" y="1764"/>
                  </a:cubicBezTo>
                  <a:cubicBezTo>
                    <a:pt x="261" y="1768"/>
                    <a:pt x="306" y="1772"/>
                    <a:pt x="351" y="1776"/>
                  </a:cubicBezTo>
                  <a:lnTo>
                    <a:pt x="351" y="1776"/>
                  </a:lnTo>
                  <a:cubicBezTo>
                    <a:pt x="359" y="1780"/>
                    <a:pt x="368" y="1784"/>
                    <a:pt x="377" y="1787"/>
                  </a:cubicBezTo>
                  <a:lnTo>
                    <a:pt x="2633" y="2493"/>
                  </a:lnTo>
                  <a:cubicBezTo>
                    <a:pt x="2650" y="2499"/>
                    <a:pt x="2667" y="2501"/>
                    <a:pt x="2683" y="2501"/>
                  </a:cubicBezTo>
                  <a:cubicBezTo>
                    <a:pt x="2832" y="2501"/>
                    <a:pt x="2912" y="2271"/>
                    <a:pt x="2761" y="2188"/>
                  </a:cubicBezTo>
                  <a:cubicBezTo>
                    <a:pt x="2177" y="1868"/>
                    <a:pt x="1546" y="1642"/>
                    <a:pt x="894" y="1519"/>
                  </a:cubicBezTo>
                  <a:lnTo>
                    <a:pt x="894" y="1519"/>
                  </a:lnTo>
                  <a:lnTo>
                    <a:pt x="2357" y="580"/>
                  </a:lnTo>
                  <a:cubicBezTo>
                    <a:pt x="2443" y="525"/>
                    <a:pt x="2582" y="390"/>
                    <a:pt x="2695" y="390"/>
                  </a:cubicBezTo>
                  <a:cubicBezTo>
                    <a:pt x="2704" y="390"/>
                    <a:pt x="2713" y="391"/>
                    <a:pt x="2722" y="393"/>
                  </a:cubicBezTo>
                  <a:cubicBezTo>
                    <a:pt x="2883" y="429"/>
                    <a:pt x="2833" y="750"/>
                    <a:pt x="2850" y="917"/>
                  </a:cubicBezTo>
                  <a:cubicBezTo>
                    <a:pt x="2888" y="1293"/>
                    <a:pt x="2923" y="1668"/>
                    <a:pt x="2961" y="2043"/>
                  </a:cubicBezTo>
                  <a:cubicBezTo>
                    <a:pt x="2971" y="2149"/>
                    <a:pt x="3060" y="2203"/>
                    <a:pt x="3144" y="2203"/>
                  </a:cubicBezTo>
                  <a:cubicBezTo>
                    <a:pt x="3228" y="2203"/>
                    <a:pt x="3306" y="2150"/>
                    <a:pt x="3295" y="2043"/>
                  </a:cubicBezTo>
                  <a:cubicBezTo>
                    <a:pt x="3243" y="1512"/>
                    <a:pt x="3239" y="946"/>
                    <a:pt x="3135" y="423"/>
                  </a:cubicBezTo>
                  <a:cubicBezTo>
                    <a:pt x="3098" y="245"/>
                    <a:pt x="3047" y="62"/>
                    <a:pt x="2847" y="11"/>
                  </a:cubicBezTo>
                  <a:cubicBezTo>
                    <a:pt x="2817" y="4"/>
                    <a:pt x="2787" y="1"/>
                    <a:pt x="2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6" name="Google Shape;12256;p22"/>
            <p:cNvSpPr/>
            <p:nvPr/>
          </p:nvSpPr>
          <p:spPr>
            <a:xfrm>
              <a:off x="4852525" y="3613175"/>
              <a:ext cx="160350" cy="102500"/>
            </a:xfrm>
            <a:custGeom>
              <a:avLst/>
              <a:gdLst/>
              <a:ahLst/>
              <a:cxnLst/>
              <a:rect l="l" t="t" r="r" b="b"/>
              <a:pathLst>
                <a:path w="6414" h="4100" extrusionOk="0">
                  <a:moveTo>
                    <a:pt x="6186" y="0"/>
                  </a:moveTo>
                  <a:cubicBezTo>
                    <a:pt x="6135" y="0"/>
                    <a:pt x="6085" y="24"/>
                    <a:pt x="6053" y="82"/>
                  </a:cubicBezTo>
                  <a:cubicBezTo>
                    <a:pt x="5216" y="1583"/>
                    <a:pt x="3340" y="3777"/>
                    <a:pt x="1383" y="3777"/>
                  </a:cubicBezTo>
                  <a:cubicBezTo>
                    <a:pt x="1036" y="3777"/>
                    <a:pt x="687" y="3708"/>
                    <a:pt x="340" y="3554"/>
                  </a:cubicBezTo>
                  <a:cubicBezTo>
                    <a:pt x="315" y="3543"/>
                    <a:pt x="291" y="3538"/>
                    <a:pt x="268" y="3538"/>
                  </a:cubicBezTo>
                  <a:cubicBezTo>
                    <a:pt x="108" y="3538"/>
                    <a:pt x="0" y="3768"/>
                    <a:pt x="172" y="3844"/>
                  </a:cubicBezTo>
                  <a:cubicBezTo>
                    <a:pt x="571" y="4020"/>
                    <a:pt x="971" y="4099"/>
                    <a:pt x="1367" y="4099"/>
                  </a:cubicBezTo>
                  <a:cubicBezTo>
                    <a:pt x="3455" y="4099"/>
                    <a:pt x="5420" y="1904"/>
                    <a:pt x="6341" y="252"/>
                  </a:cubicBezTo>
                  <a:cubicBezTo>
                    <a:pt x="6414" y="121"/>
                    <a:pt x="6298" y="0"/>
                    <a:pt x="6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7" name="Google Shape;12257;p22"/>
            <p:cNvSpPr/>
            <p:nvPr/>
          </p:nvSpPr>
          <p:spPr>
            <a:xfrm>
              <a:off x="4980725" y="3602075"/>
              <a:ext cx="46600" cy="19425"/>
            </a:xfrm>
            <a:custGeom>
              <a:avLst/>
              <a:gdLst/>
              <a:ahLst/>
              <a:cxnLst/>
              <a:rect l="l" t="t" r="r" b="b"/>
              <a:pathLst>
                <a:path w="1864" h="777" extrusionOk="0">
                  <a:moveTo>
                    <a:pt x="195" y="1"/>
                  </a:moveTo>
                  <a:cubicBezTo>
                    <a:pt x="1" y="1"/>
                    <a:pt x="8" y="315"/>
                    <a:pt x="214" y="336"/>
                  </a:cubicBezTo>
                  <a:cubicBezTo>
                    <a:pt x="679" y="381"/>
                    <a:pt x="1128" y="525"/>
                    <a:pt x="1535" y="754"/>
                  </a:cubicBezTo>
                  <a:cubicBezTo>
                    <a:pt x="1563" y="769"/>
                    <a:pt x="1591" y="776"/>
                    <a:pt x="1617" y="776"/>
                  </a:cubicBezTo>
                  <a:cubicBezTo>
                    <a:pt x="1766" y="776"/>
                    <a:pt x="1864" y="553"/>
                    <a:pt x="1704" y="465"/>
                  </a:cubicBezTo>
                  <a:cubicBezTo>
                    <a:pt x="1245" y="209"/>
                    <a:pt x="737" y="50"/>
                    <a:pt x="214" y="2"/>
                  </a:cubicBezTo>
                  <a:cubicBezTo>
                    <a:pt x="207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8" name="Google Shape;12258;p22"/>
            <p:cNvSpPr/>
            <p:nvPr/>
          </p:nvSpPr>
          <p:spPr>
            <a:xfrm>
              <a:off x="4976500" y="3570325"/>
              <a:ext cx="64800" cy="54225"/>
            </a:xfrm>
            <a:custGeom>
              <a:avLst/>
              <a:gdLst/>
              <a:ahLst/>
              <a:cxnLst/>
              <a:rect l="l" t="t" r="r" b="b"/>
              <a:pathLst>
                <a:path w="2592" h="2169" extrusionOk="0">
                  <a:moveTo>
                    <a:pt x="1910" y="1"/>
                  </a:moveTo>
                  <a:cubicBezTo>
                    <a:pt x="1894" y="1"/>
                    <a:pt x="1878" y="4"/>
                    <a:pt x="1862" y="10"/>
                  </a:cubicBezTo>
                  <a:cubicBezTo>
                    <a:pt x="1232" y="265"/>
                    <a:pt x="647" y="620"/>
                    <a:pt x="130" y="1061"/>
                  </a:cubicBezTo>
                  <a:cubicBezTo>
                    <a:pt x="0" y="1170"/>
                    <a:pt x="119" y="1340"/>
                    <a:pt x="256" y="1340"/>
                  </a:cubicBezTo>
                  <a:cubicBezTo>
                    <a:pt x="293" y="1340"/>
                    <a:pt x="331" y="1327"/>
                    <a:pt x="366" y="1297"/>
                  </a:cubicBezTo>
                  <a:cubicBezTo>
                    <a:pt x="782" y="943"/>
                    <a:pt x="1243" y="649"/>
                    <a:pt x="1739" y="424"/>
                  </a:cubicBezTo>
                  <a:lnTo>
                    <a:pt x="1739" y="424"/>
                  </a:lnTo>
                  <a:cubicBezTo>
                    <a:pt x="1761" y="1009"/>
                    <a:pt x="1928" y="1582"/>
                    <a:pt x="2227" y="2088"/>
                  </a:cubicBezTo>
                  <a:cubicBezTo>
                    <a:pt x="2260" y="2145"/>
                    <a:pt x="2311" y="2169"/>
                    <a:pt x="2362" y="2169"/>
                  </a:cubicBezTo>
                  <a:cubicBezTo>
                    <a:pt x="2476" y="2169"/>
                    <a:pt x="2592" y="2049"/>
                    <a:pt x="2517" y="1920"/>
                  </a:cubicBezTo>
                  <a:cubicBezTo>
                    <a:pt x="2200" y="1375"/>
                    <a:pt x="2055" y="800"/>
                    <a:pt x="2074" y="172"/>
                  </a:cubicBezTo>
                  <a:cubicBezTo>
                    <a:pt x="2077" y="88"/>
                    <a:pt x="1996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59" name="Google Shape;12259;p22"/>
            <p:cNvSpPr/>
            <p:nvPr/>
          </p:nvSpPr>
          <p:spPr>
            <a:xfrm>
              <a:off x="5166825" y="3863425"/>
              <a:ext cx="135175" cy="80550"/>
            </a:xfrm>
            <a:custGeom>
              <a:avLst/>
              <a:gdLst/>
              <a:ahLst/>
              <a:cxnLst/>
              <a:rect l="l" t="t" r="r" b="b"/>
              <a:pathLst>
                <a:path w="5407" h="3222" extrusionOk="0">
                  <a:moveTo>
                    <a:pt x="5167" y="1"/>
                  </a:moveTo>
                  <a:cubicBezTo>
                    <a:pt x="5115" y="1"/>
                    <a:pt x="5063" y="21"/>
                    <a:pt x="5025" y="71"/>
                  </a:cubicBezTo>
                  <a:cubicBezTo>
                    <a:pt x="3838" y="1629"/>
                    <a:pt x="2137" y="2613"/>
                    <a:pt x="203" y="2896"/>
                  </a:cubicBezTo>
                  <a:cubicBezTo>
                    <a:pt x="1" y="2925"/>
                    <a:pt x="74" y="3222"/>
                    <a:pt x="265" y="3222"/>
                  </a:cubicBezTo>
                  <a:cubicBezTo>
                    <a:pt x="274" y="3222"/>
                    <a:pt x="284" y="3221"/>
                    <a:pt x="293" y="3220"/>
                  </a:cubicBezTo>
                  <a:cubicBezTo>
                    <a:pt x="2323" y="2921"/>
                    <a:pt x="4073" y="1870"/>
                    <a:pt x="5315" y="241"/>
                  </a:cubicBezTo>
                  <a:cubicBezTo>
                    <a:pt x="5406" y="119"/>
                    <a:pt x="5289" y="1"/>
                    <a:pt x="5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0" name="Google Shape;12260;p22"/>
            <p:cNvSpPr/>
            <p:nvPr/>
          </p:nvSpPr>
          <p:spPr>
            <a:xfrm>
              <a:off x="5277850" y="3840475"/>
              <a:ext cx="37350" cy="38725"/>
            </a:xfrm>
            <a:custGeom>
              <a:avLst/>
              <a:gdLst/>
              <a:ahLst/>
              <a:cxnLst/>
              <a:rect l="l" t="t" r="r" b="b"/>
              <a:pathLst>
                <a:path w="1494" h="1549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456" y="693"/>
                    <a:pt x="802" y="1095"/>
                    <a:pt x="1150" y="1494"/>
                  </a:cubicBezTo>
                  <a:cubicBezTo>
                    <a:pt x="1183" y="1533"/>
                    <a:pt x="1222" y="1549"/>
                    <a:pt x="1260" y="1549"/>
                  </a:cubicBezTo>
                  <a:cubicBezTo>
                    <a:pt x="1382" y="1549"/>
                    <a:pt x="1493" y="1381"/>
                    <a:pt x="1386" y="1258"/>
                  </a:cubicBezTo>
                  <a:cubicBezTo>
                    <a:pt x="1040" y="857"/>
                    <a:pt x="692" y="457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1" name="Google Shape;12261;p22"/>
            <p:cNvSpPr/>
            <p:nvPr/>
          </p:nvSpPr>
          <p:spPr>
            <a:xfrm>
              <a:off x="5265975" y="3821600"/>
              <a:ext cx="69350" cy="67150"/>
            </a:xfrm>
            <a:custGeom>
              <a:avLst/>
              <a:gdLst/>
              <a:ahLst/>
              <a:cxnLst/>
              <a:rect l="l" t="t" r="r" b="b"/>
              <a:pathLst>
                <a:path w="2774" h="2686" extrusionOk="0">
                  <a:moveTo>
                    <a:pt x="2579" y="0"/>
                  </a:moveTo>
                  <a:cubicBezTo>
                    <a:pt x="2553" y="0"/>
                    <a:pt x="2525" y="6"/>
                    <a:pt x="2499" y="19"/>
                  </a:cubicBezTo>
                  <a:cubicBezTo>
                    <a:pt x="1787" y="379"/>
                    <a:pt x="1012" y="594"/>
                    <a:pt x="215" y="652"/>
                  </a:cubicBezTo>
                  <a:cubicBezTo>
                    <a:pt x="7" y="669"/>
                    <a:pt x="0" y="988"/>
                    <a:pt x="201" y="988"/>
                  </a:cubicBezTo>
                  <a:cubicBezTo>
                    <a:pt x="206" y="988"/>
                    <a:pt x="211" y="988"/>
                    <a:pt x="215" y="988"/>
                  </a:cubicBezTo>
                  <a:cubicBezTo>
                    <a:pt x="948" y="934"/>
                    <a:pt x="1666" y="756"/>
                    <a:pt x="2338" y="464"/>
                  </a:cubicBezTo>
                  <a:lnTo>
                    <a:pt x="2338" y="464"/>
                  </a:lnTo>
                  <a:lnTo>
                    <a:pt x="1843" y="2478"/>
                  </a:lnTo>
                  <a:cubicBezTo>
                    <a:pt x="1813" y="2604"/>
                    <a:pt x="1917" y="2686"/>
                    <a:pt x="2016" y="2686"/>
                  </a:cubicBezTo>
                  <a:cubicBezTo>
                    <a:pt x="2082" y="2686"/>
                    <a:pt x="2146" y="2650"/>
                    <a:pt x="2166" y="2566"/>
                  </a:cubicBezTo>
                  <a:lnTo>
                    <a:pt x="2745" y="208"/>
                  </a:lnTo>
                  <a:cubicBezTo>
                    <a:pt x="2774" y="92"/>
                    <a:pt x="2683" y="0"/>
                    <a:pt x="2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2" name="Google Shape;12262;p22"/>
            <p:cNvSpPr/>
            <p:nvPr/>
          </p:nvSpPr>
          <p:spPr>
            <a:xfrm>
              <a:off x="5338775" y="3710225"/>
              <a:ext cx="43675" cy="76850"/>
            </a:xfrm>
            <a:custGeom>
              <a:avLst/>
              <a:gdLst/>
              <a:ahLst/>
              <a:cxnLst/>
              <a:rect l="l" t="t" r="r" b="b"/>
              <a:pathLst>
                <a:path w="1747" h="3074" extrusionOk="0">
                  <a:moveTo>
                    <a:pt x="1239" y="0"/>
                  </a:moveTo>
                  <a:cubicBezTo>
                    <a:pt x="1172" y="0"/>
                    <a:pt x="1107" y="36"/>
                    <a:pt x="1082" y="118"/>
                  </a:cubicBezTo>
                  <a:lnTo>
                    <a:pt x="1082" y="116"/>
                  </a:lnTo>
                  <a:cubicBezTo>
                    <a:pt x="970" y="482"/>
                    <a:pt x="995" y="830"/>
                    <a:pt x="1056" y="1204"/>
                  </a:cubicBezTo>
                  <a:cubicBezTo>
                    <a:pt x="1100" y="1466"/>
                    <a:pt x="1169" y="1733"/>
                    <a:pt x="1152" y="2003"/>
                  </a:cubicBezTo>
                  <a:cubicBezTo>
                    <a:pt x="1132" y="2320"/>
                    <a:pt x="923" y="2751"/>
                    <a:pt x="589" y="2751"/>
                  </a:cubicBezTo>
                  <a:cubicBezTo>
                    <a:pt x="507" y="2751"/>
                    <a:pt x="419" y="2725"/>
                    <a:pt x="324" y="2666"/>
                  </a:cubicBezTo>
                  <a:cubicBezTo>
                    <a:pt x="294" y="2649"/>
                    <a:pt x="266" y="2641"/>
                    <a:pt x="239" y="2641"/>
                  </a:cubicBezTo>
                  <a:cubicBezTo>
                    <a:pt x="95" y="2641"/>
                    <a:pt x="0" y="2861"/>
                    <a:pt x="154" y="2956"/>
                  </a:cubicBezTo>
                  <a:cubicBezTo>
                    <a:pt x="286" y="3037"/>
                    <a:pt x="426" y="3074"/>
                    <a:pt x="565" y="3074"/>
                  </a:cubicBezTo>
                  <a:cubicBezTo>
                    <a:pt x="885" y="3074"/>
                    <a:pt x="1194" y="2877"/>
                    <a:pt x="1355" y="2570"/>
                  </a:cubicBezTo>
                  <a:cubicBezTo>
                    <a:pt x="1747" y="1827"/>
                    <a:pt x="1170" y="976"/>
                    <a:pt x="1404" y="206"/>
                  </a:cubicBezTo>
                  <a:cubicBezTo>
                    <a:pt x="1441" y="82"/>
                    <a:pt x="1339" y="0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3" name="Google Shape;12263;p22"/>
            <p:cNvSpPr/>
            <p:nvPr/>
          </p:nvSpPr>
          <p:spPr>
            <a:xfrm>
              <a:off x="5390625" y="3679225"/>
              <a:ext cx="35775" cy="52100"/>
            </a:xfrm>
            <a:custGeom>
              <a:avLst/>
              <a:gdLst/>
              <a:ahLst/>
              <a:cxnLst/>
              <a:rect l="l" t="t" r="r" b="b"/>
              <a:pathLst>
                <a:path w="1431" h="2084" extrusionOk="0">
                  <a:moveTo>
                    <a:pt x="454" y="1"/>
                  </a:moveTo>
                  <a:cubicBezTo>
                    <a:pt x="294" y="1"/>
                    <a:pt x="140" y="74"/>
                    <a:pt x="63" y="236"/>
                  </a:cubicBezTo>
                  <a:cubicBezTo>
                    <a:pt x="0" y="370"/>
                    <a:pt x="117" y="492"/>
                    <a:pt x="226" y="492"/>
                  </a:cubicBezTo>
                  <a:cubicBezTo>
                    <a:pt x="276" y="492"/>
                    <a:pt x="324" y="467"/>
                    <a:pt x="353" y="406"/>
                  </a:cubicBezTo>
                  <a:lnTo>
                    <a:pt x="352" y="406"/>
                  </a:lnTo>
                  <a:cubicBezTo>
                    <a:pt x="378" y="349"/>
                    <a:pt x="413" y="327"/>
                    <a:pt x="450" y="327"/>
                  </a:cubicBezTo>
                  <a:cubicBezTo>
                    <a:pt x="547" y="327"/>
                    <a:pt x="657" y="477"/>
                    <a:pt x="671" y="560"/>
                  </a:cubicBezTo>
                  <a:cubicBezTo>
                    <a:pt x="696" y="721"/>
                    <a:pt x="631" y="892"/>
                    <a:pt x="581" y="1045"/>
                  </a:cubicBezTo>
                  <a:cubicBezTo>
                    <a:pt x="542" y="1162"/>
                    <a:pt x="645" y="1254"/>
                    <a:pt x="752" y="1254"/>
                  </a:cubicBezTo>
                  <a:cubicBezTo>
                    <a:pt x="763" y="1254"/>
                    <a:pt x="775" y="1253"/>
                    <a:pt x="786" y="1251"/>
                  </a:cubicBezTo>
                  <a:cubicBezTo>
                    <a:pt x="801" y="1248"/>
                    <a:pt x="816" y="1246"/>
                    <a:pt x="829" y="1246"/>
                  </a:cubicBezTo>
                  <a:cubicBezTo>
                    <a:pt x="1032" y="1246"/>
                    <a:pt x="1060" y="1575"/>
                    <a:pt x="925" y="1682"/>
                  </a:cubicBezTo>
                  <a:cubicBezTo>
                    <a:pt x="858" y="1737"/>
                    <a:pt x="780" y="1758"/>
                    <a:pt x="700" y="1758"/>
                  </a:cubicBezTo>
                  <a:cubicBezTo>
                    <a:pt x="577" y="1758"/>
                    <a:pt x="450" y="1707"/>
                    <a:pt x="353" y="1641"/>
                  </a:cubicBezTo>
                  <a:cubicBezTo>
                    <a:pt x="323" y="1621"/>
                    <a:pt x="294" y="1612"/>
                    <a:pt x="266" y="1612"/>
                  </a:cubicBezTo>
                  <a:cubicBezTo>
                    <a:pt x="127" y="1612"/>
                    <a:pt x="35" y="1830"/>
                    <a:pt x="184" y="1930"/>
                  </a:cubicBezTo>
                  <a:cubicBezTo>
                    <a:pt x="329" y="2027"/>
                    <a:pt x="520" y="2084"/>
                    <a:pt x="706" y="2084"/>
                  </a:cubicBezTo>
                  <a:cubicBezTo>
                    <a:pt x="979" y="2084"/>
                    <a:pt x="1241" y="1963"/>
                    <a:pt x="1333" y="1675"/>
                  </a:cubicBezTo>
                  <a:cubicBezTo>
                    <a:pt x="1431" y="1364"/>
                    <a:pt x="1244" y="1035"/>
                    <a:pt x="960" y="942"/>
                  </a:cubicBezTo>
                  <a:lnTo>
                    <a:pt x="960" y="942"/>
                  </a:lnTo>
                  <a:cubicBezTo>
                    <a:pt x="1037" y="641"/>
                    <a:pt x="1056" y="294"/>
                    <a:pt x="774" y="101"/>
                  </a:cubicBezTo>
                  <a:cubicBezTo>
                    <a:pt x="679" y="36"/>
                    <a:pt x="565" y="1"/>
                    <a:pt x="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4" name="Google Shape;12264;p22"/>
            <p:cNvSpPr/>
            <p:nvPr/>
          </p:nvSpPr>
          <p:spPr>
            <a:xfrm>
              <a:off x="5453875" y="3736725"/>
              <a:ext cx="46475" cy="12400"/>
            </a:xfrm>
            <a:custGeom>
              <a:avLst/>
              <a:gdLst/>
              <a:ahLst/>
              <a:cxnLst/>
              <a:rect l="l" t="t" r="r" b="b"/>
              <a:pathLst>
                <a:path w="1859" h="496" extrusionOk="0">
                  <a:moveTo>
                    <a:pt x="631" y="0"/>
                  </a:moveTo>
                  <a:cubicBezTo>
                    <a:pt x="492" y="0"/>
                    <a:pt x="352" y="9"/>
                    <a:pt x="214" y="26"/>
                  </a:cubicBezTo>
                  <a:cubicBezTo>
                    <a:pt x="9" y="51"/>
                    <a:pt x="0" y="363"/>
                    <a:pt x="191" y="363"/>
                  </a:cubicBezTo>
                  <a:cubicBezTo>
                    <a:pt x="198" y="363"/>
                    <a:pt x="206" y="363"/>
                    <a:pt x="214" y="362"/>
                  </a:cubicBezTo>
                  <a:cubicBezTo>
                    <a:pt x="348" y="344"/>
                    <a:pt x="483" y="336"/>
                    <a:pt x="618" y="336"/>
                  </a:cubicBezTo>
                  <a:cubicBezTo>
                    <a:pt x="944" y="336"/>
                    <a:pt x="1270" y="386"/>
                    <a:pt x="1583" y="487"/>
                  </a:cubicBezTo>
                  <a:cubicBezTo>
                    <a:pt x="1602" y="493"/>
                    <a:pt x="1620" y="496"/>
                    <a:pt x="1637" y="496"/>
                  </a:cubicBezTo>
                  <a:cubicBezTo>
                    <a:pt x="1803" y="496"/>
                    <a:pt x="1859" y="223"/>
                    <a:pt x="1672" y="163"/>
                  </a:cubicBezTo>
                  <a:cubicBezTo>
                    <a:pt x="1335" y="55"/>
                    <a:pt x="984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5" name="Google Shape;12265;p22"/>
            <p:cNvSpPr/>
            <p:nvPr/>
          </p:nvSpPr>
          <p:spPr>
            <a:xfrm>
              <a:off x="5449375" y="3766225"/>
              <a:ext cx="67075" cy="15200"/>
            </a:xfrm>
            <a:custGeom>
              <a:avLst/>
              <a:gdLst/>
              <a:ahLst/>
              <a:cxnLst/>
              <a:rect l="l" t="t" r="r" b="b"/>
              <a:pathLst>
                <a:path w="2683" h="608" extrusionOk="0">
                  <a:moveTo>
                    <a:pt x="2493" y="1"/>
                  </a:moveTo>
                  <a:cubicBezTo>
                    <a:pt x="2485" y="1"/>
                    <a:pt x="2478" y="1"/>
                    <a:pt x="2470" y="2"/>
                  </a:cubicBezTo>
                  <a:lnTo>
                    <a:pt x="214" y="271"/>
                  </a:lnTo>
                  <a:cubicBezTo>
                    <a:pt x="10" y="296"/>
                    <a:pt x="0" y="608"/>
                    <a:pt x="192" y="608"/>
                  </a:cubicBezTo>
                  <a:cubicBezTo>
                    <a:pt x="199" y="608"/>
                    <a:pt x="206" y="607"/>
                    <a:pt x="214" y="606"/>
                  </a:cubicBezTo>
                  <a:lnTo>
                    <a:pt x="2470" y="336"/>
                  </a:lnTo>
                  <a:cubicBezTo>
                    <a:pt x="2674" y="313"/>
                    <a:pt x="2683" y="1"/>
                    <a:pt x="2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6" name="Google Shape;12266;p22"/>
            <p:cNvSpPr/>
            <p:nvPr/>
          </p:nvSpPr>
          <p:spPr>
            <a:xfrm>
              <a:off x="5543200" y="3687025"/>
              <a:ext cx="14800" cy="124375"/>
            </a:xfrm>
            <a:custGeom>
              <a:avLst/>
              <a:gdLst/>
              <a:ahLst/>
              <a:cxnLst/>
              <a:rect l="l" t="t" r="r" b="b"/>
              <a:pathLst>
                <a:path w="592" h="4975" extrusionOk="0">
                  <a:moveTo>
                    <a:pt x="160" y="0"/>
                  </a:moveTo>
                  <a:cubicBezTo>
                    <a:pt x="77" y="0"/>
                    <a:pt x="0" y="53"/>
                    <a:pt x="13" y="159"/>
                  </a:cubicBezTo>
                  <a:cubicBezTo>
                    <a:pt x="190" y="1704"/>
                    <a:pt x="257" y="3259"/>
                    <a:pt x="215" y="4812"/>
                  </a:cubicBezTo>
                  <a:cubicBezTo>
                    <a:pt x="212" y="4920"/>
                    <a:pt x="294" y="4974"/>
                    <a:pt x="378" y="4974"/>
                  </a:cubicBezTo>
                  <a:cubicBezTo>
                    <a:pt x="462" y="4974"/>
                    <a:pt x="547" y="4920"/>
                    <a:pt x="550" y="4812"/>
                  </a:cubicBezTo>
                  <a:cubicBezTo>
                    <a:pt x="591" y="3259"/>
                    <a:pt x="524" y="1704"/>
                    <a:pt x="347" y="159"/>
                  </a:cubicBez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7" name="Google Shape;12267;p22"/>
            <p:cNvSpPr/>
            <p:nvPr/>
          </p:nvSpPr>
          <p:spPr>
            <a:xfrm>
              <a:off x="5548925" y="3698625"/>
              <a:ext cx="58150" cy="50275"/>
            </a:xfrm>
            <a:custGeom>
              <a:avLst/>
              <a:gdLst/>
              <a:ahLst/>
              <a:cxnLst/>
              <a:rect l="l" t="t" r="r" b="b"/>
              <a:pathLst>
                <a:path w="2326" h="2011" extrusionOk="0">
                  <a:moveTo>
                    <a:pt x="2077" y="1"/>
                  </a:moveTo>
                  <a:cubicBezTo>
                    <a:pt x="2039" y="1"/>
                    <a:pt x="2000" y="14"/>
                    <a:pt x="1966" y="46"/>
                  </a:cubicBezTo>
                  <a:lnTo>
                    <a:pt x="126" y="1729"/>
                  </a:lnTo>
                  <a:cubicBezTo>
                    <a:pt x="1" y="1842"/>
                    <a:pt x="118" y="2010"/>
                    <a:pt x="251" y="2010"/>
                  </a:cubicBezTo>
                  <a:cubicBezTo>
                    <a:pt x="289" y="2010"/>
                    <a:pt x="327" y="1997"/>
                    <a:pt x="362" y="1965"/>
                  </a:cubicBezTo>
                  <a:lnTo>
                    <a:pt x="2202" y="283"/>
                  </a:lnTo>
                  <a:cubicBezTo>
                    <a:pt x="2326" y="169"/>
                    <a:pt x="2209" y="1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8" name="Google Shape;12268;p22"/>
            <p:cNvSpPr/>
            <p:nvPr/>
          </p:nvSpPr>
          <p:spPr>
            <a:xfrm>
              <a:off x="5559000" y="3743700"/>
              <a:ext cx="41775" cy="54775"/>
            </a:xfrm>
            <a:custGeom>
              <a:avLst/>
              <a:gdLst/>
              <a:ahLst/>
              <a:cxnLst/>
              <a:rect l="l" t="t" r="r" b="b"/>
              <a:pathLst>
                <a:path w="1671" h="2191" extrusionOk="0">
                  <a:moveTo>
                    <a:pt x="235" y="0"/>
                  </a:moveTo>
                  <a:cubicBezTo>
                    <a:pt x="117" y="0"/>
                    <a:pt x="1" y="119"/>
                    <a:pt x="83" y="246"/>
                  </a:cubicBezTo>
                  <a:lnTo>
                    <a:pt x="1300" y="2113"/>
                  </a:lnTo>
                  <a:cubicBezTo>
                    <a:pt x="1335" y="2168"/>
                    <a:pt x="1386" y="2190"/>
                    <a:pt x="1437" y="2190"/>
                  </a:cubicBezTo>
                  <a:cubicBezTo>
                    <a:pt x="1554" y="2190"/>
                    <a:pt x="1670" y="2070"/>
                    <a:pt x="1588" y="1944"/>
                  </a:cubicBezTo>
                  <a:lnTo>
                    <a:pt x="373" y="77"/>
                  </a:lnTo>
                  <a:cubicBezTo>
                    <a:pt x="337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69" name="Google Shape;12269;p22"/>
            <p:cNvSpPr/>
            <p:nvPr/>
          </p:nvSpPr>
          <p:spPr>
            <a:xfrm>
              <a:off x="5603225" y="3653750"/>
              <a:ext cx="57125" cy="50600"/>
            </a:xfrm>
            <a:custGeom>
              <a:avLst/>
              <a:gdLst/>
              <a:ahLst/>
              <a:cxnLst/>
              <a:rect l="l" t="t" r="r" b="b"/>
              <a:pathLst>
                <a:path w="2285" h="2024" extrusionOk="0">
                  <a:moveTo>
                    <a:pt x="951" y="0"/>
                  </a:moveTo>
                  <a:cubicBezTo>
                    <a:pt x="666" y="0"/>
                    <a:pt x="393" y="86"/>
                    <a:pt x="146" y="261"/>
                  </a:cubicBezTo>
                  <a:cubicBezTo>
                    <a:pt x="0" y="362"/>
                    <a:pt x="91" y="580"/>
                    <a:pt x="226" y="580"/>
                  </a:cubicBezTo>
                  <a:cubicBezTo>
                    <a:pt x="254" y="580"/>
                    <a:pt x="284" y="570"/>
                    <a:pt x="314" y="549"/>
                  </a:cubicBezTo>
                  <a:cubicBezTo>
                    <a:pt x="517" y="407"/>
                    <a:pt x="725" y="333"/>
                    <a:pt x="952" y="333"/>
                  </a:cubicBezTo>
                  <a:cubicBezTo>
                    <a:pt x="990" y="333"/>
                    <a:pt x="1028" y="335"/>
                    <a:pt x="1068" y="339"/>
                  </a:cubicBezTo>
                  <a:lnTo>
                    <a:pt x="1068" y="339"/>
                  </a:lnTo>
                  <a:cubicBezTo>
                    <a:pt x="975" y="748"/>
                    <a:pt x="839" y="1144"/>
                    <a:pt x="662" y="1522"/>
                  </a:cubicBezTo>
                  <a:cubicBezTo>
                    <a:pt x="619" y="1614"/>
                    <a:pt x="648" y="1745"/>
                    <a:pt x="762" y="1768"/>
                  </a:cubicBezTo>
                  <a:lnTo>
                    <a:pt x="1998" y="2020"/>
                  </a:lnTo>
                  <a:cubicBezTo>
                    <a:pt x="2010" y="2022"/>
                    <a:pt x="2022" y="2023"/>
                    <a:pt x="2034" y="2023"/>
                  </a:cubicBezTo>
                  <a:cubicBezTo>
                    <a:pt x="2216" y="2023"/>
                    <a:pt x="2284" y="1736"/>
                    <a:pt x="2086" y="1696"/>
                  </a:cubicBezTo>
                  <a:lnTo>
                    <a:pt x="1044" y="1485"/>
                  </a:lnTo>
                  <a:lnTo>
                    <a:pt x="1044" y="1485"/>
                  </a:lnTo>
                  <a:cubicBezTo>
                    <a:pt x="1214" y="1088"/>
                    <a:pt x="1343" y="675"/>
                    <a:pt x="1427" y="250"/>
                  </a:cubicBezTo>
                  <a:cubicBezTo>
                    <a:pt x="1444" y="163"/>
                    <a:pt x="1404" y="66"/>
                    <a:pt x="1311" y="44"/>
                  </a:cubicBezTo>
                  <a:cubicBezTo>
                    <a:pt x="1190" y="15"/>
                    <a:pt x="1070" y="0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0" name="Google Shape;12270;p22"/>
            <p:cNvSpPr/>
            <p:nvPr/>
          </p:nvSpPr>
          <p:spPr>
            <a:xfrm>
              <a:off x="5665350" y="3693450"/>
              <a:ext cx="45075" cy="111525"/>
            </a:xfrm>
            <a:custGeom>
              <a:avLst/>
              <a:gdLst/>
              <a:ahLst/>
              <a:cxnLst/>
              <a:rect l="l" t="t" r="r" b="b"/>
              <a:pathLst>
                <a:path w="1803" h="4461" extrusionOk="0">
                  <a:moveTo>
                    <a:pt x="1204" y="1"/>
                  </a:moveTo>
                  <a:cubicBezTo>
                    <a:pt x="1166" y="1"/>
                    <a:pt x="1128" y="17"/>
                    <a:pt x="1095" y="56"/>
                  </a:cubicBezTo>
                  <a:cubicBezTo>
                    <a:pt x="1" y="1344"/>
                    <a:pt x="137" y="3322"/>
                    <a:pt x="1436" y="4419"/>
                  </a:cubicBezTo>
                  <a:cubicBezTo>
                    <a:pt x="1471" y="4448"/>
                    <a:pt x="1509" y="4461"/>
                    <a:pt x="1546" y="4461"/>
                  </a:cubicBezTo>
                  <a:cubicBezTo>
                    <a:pt x="1683" y="4461"/>
                    <a:pt x="1802" y="4292"/>
                    <a:pt x="1673" y="4183"/>
                  </a:cubicBezTo>
                  <a:cubicBezTo>
                    <a:pt x="520" y="3209"/>
                    <a:pt x="347" y="1451"/>
                    <a:pt x="1331" y="293"/>
                  </a:cubicBezTo>
                  <a:cubicBezTo>
                    <a:pt x="1437" y="168"/>
                    <a:pt x="13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1" name="Google Shape;12271;p22"/>
            <p:cNvSpPr/>
            <p:nvPr/>
          </p:nvSpPr>
          <p:spPr>
            <a:xfrm>
              <a:off x="5705200" y="3727600"/>
              <a:ext cx="78675" cy="128025"/>
            </a:xfrm>
            <a:custGeom>
              <a:avLst/>
              <a:gdLst/>
              <a:ahLst/>
              <a:cxnLst/>
              <a:rect l="l" t="t" r="r" b="b"/>
              <a:pathLst>
                <a:path w="3147" h="5121" extrusionOk="0">
                  <a:moveTo>
                    <a:pt x="1974" y="351"/>
                  </a:moveTo>
                  <a:cubicBezTo>
                    <a:pt x="2205" y="473"/>
                    <a:pt x="2352" y="925"/>
                    <a:pt x="2414" y="1708"/>
                  </a:cubicBezTo>
                  <a:cubicBezTo>
                    <a:pt x="2112" y="1828"/>
                    <a:pt x="1877" y="1888"/>
                    <a:pt x="1707" y="1888"/>
                  </a:cubicBezTo>
                  <a:cubicBezTo>
                    <a:pt x="1213" y="1888"/>
                    <a:pt x="1275" y="1382"/>
                    <a:pt x="1892" y="371"/>
                  </a:cubicBezTo>
                  <a:cubicBezTo>
                    <a:pt x="1924" y="371"/>
                    <a:pt x="1952" y="364"/>
                    <a:pt x="1974" y="351"/>
                  </a:cubicBezTo>
                  <a:close/>
                  <a:moveTo>
                    <a:pt x="1845" y="0"/>
                  </a:moveTo>
                  <a:cubicBezTo>
                    <a:pt x="1548" y="0"/>
                    <a:pt x="1252" y="106"/>
                    <a:pt x="1031" y="335"/>
                  </a:cubicBezTo>
                  <a:cubicBezTo>
                    <a:pt x="1" y="1399"/>
                    <a:pt x="878" y="3826"/>
                    <a:pt x="1145" y="5001"/>
                  </a:cubicBezTo>
                  <a:cubicBezTo>
                    <a:pt x="1164" y="5084"/>
                    <a:pt x="1227" y="5120"/>
                    <a:pt x="1292" y="5120"/>
                  </a:cubicBezTo>
                  <a:cubicBezTo>
                    <a:pt x="1391" y="5120"/>
                    <a:pt x="1497" y="5038"/>
                    <a:pt x="1468" y="4912"/>
                  </a:cubicBezTo>
                  <a:cubicBezTo>
                    <a:pt x="1253" y="3971"/>
                    <a:pt x="999" y="2984"/>
                    <a:pt x="944" y="2019"/>
                  </a:cubicBezTo>
                  <a:cubicBezTo>
                    <a:pt x="939" y="1934"/>
                    <a:pt x="932" y="1845"/>
                    <a:pt x="928" y="1754"/>
                  </a:cubicBezTo>
                  <a:lnTo>
                    <a:pt x="928" y="1754"/>
                  </a:lnTo>
                  <a:cubicBezTo>
                    <a:pt x="983" y="1834"/>
                    <a:pt x="1050" y="1910"/>
                    <a:pt x="1131" y="1982"/>
                  </a:cubicBezTo>
                  <a:cubicBezTo>
                    <a:pt x="1345" y="2173"/>
                    <a:pt x="1596" y="2256"/>
                    <a:pt x="1843" y="2256"/>
                  </a:cubicBezTo>
                  <a:cubicBezTo>
                    <a:pt x="2506" y="2256"/>
                    <a:pt x="3147" y="1655"/>
                    <a:pt x="3001" y="901"/>
                  </a:cubicBezTo>
                  <a:cubicBezTo>
                    <a:pt x="2892" y="332"/>
                    <a:pt x="2368" y="0"/>
                    <a:pt x="1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2" name="Google Shape;12272;p22"/>
            <p:cNvSpPr/>
            <p:nvPr/>
          </p:nvSpPr>
          <p:spPr>
            <a:xfrm>
              <a:off x="5781875" y="3723175"/>
              <a:ext cx="62925" cy="72300"/>
            </a:xfrm>
            <a:custGeom>
              <a:avLst/>
              <a:gdLst/>
              <a:ahLst/>
              <a:cxnLst/>
              <a:rect l="l" t="t" r="r" b="b"/>
              <a:pathLst>
                <a:path w="2517" h="2892" extrusionOk="0">
                  <a:moveTo>
                    <a:pt x="924" y="361"/>
                  </a:moveTo>
                  <a:lnTo>
                    <a:pt x="924" y="361"/>
                  </a:lnTo>
                  <a:cubicBezTo>
                    <a:pt x="926" y="407"/>
                    <a:pt x="952" y="451"/>
                    <a:pt x="1010" y="478"/>
                  </a:cubicBezTo>
                  <a:cubicBezTo>
                    <a:pt x="1426" y="672"/>
                    <a:pt x="1856" y="982"/>
                    <a:pt x="2001" y="1444"/>
                  </a:cubicBezTo>
                  <a:cubicBezTo>
                    <a:pt x="2142" y="1894"/>
                    <a:pt x="1904" y="2428"/>
                    <a:pt x="1417" y="2537"/>
                  </a:cubicBezTo>
                  <a:cubicBezTo>
                    <a:pt x="1369" y="2548"/>
                    <a:pt x="1323" y="2554"/>
                    <a:pt x="1280" y="2554"/>
                  </a:cubicBezTo>
                  <a:cubicBezTo>
                    <a:pt x="808" y="2554"/>
                    <a:pt x="645" y="1936"/>
                    <a:pt x="561" y="1537"/>
                  </a:cubicBezTo>
                  <a:cubicBezTo>
                    <a:pt x="500" y="1252"/>
                    <a:pt x="444" y="863"/>
                    <a:pt x="613" y="597"/>
                  </a:cubicBezTo>
                  <a:cubicBezTo>
                    <a:pt x="679" y="494"/>
                    <a:pt x="796" y="405"/>
                    <a:pt x="924" y="361"/>
                  </a:cubicBezTo>
                  <a:close/>
                  <a:moveTo>
                    <a:pt x="1095" y="0"/>
                  </a:moveTo>
                  <a:cubicBezTo>
                    <a:pt x="756" y="0"/>
                    <a:pt x="403" y="221"/>
                    <a:pt x="261" y="559"/>
                  </a:cubicBezTo>
                  <a:cubicBezTo>
                    <a:pt x="0" y="1180"/>
                    <a:pt x="243" y="2467"/>
                    <a:pt x="889" y="2800"/>
                  </a:cubicBezTo>
                  <a:cubicBezTo>
                    <a:pt x="1012" y="2863"/>
                    <a:pt x="1140" y="2891"/>
                    <a:pt x="1268" y="2891"/>
                  </a:cubicBezTo>
                  <a:cubicBezTo>
                    <a:pt x="1750" y="2891"/>
                    <a:pt x="2224" y="2487"/>
                    <a:pt x="2349" y="2028"/>
                  </a:cubicBezTo>
                  <a:cubicBezTo>
                    <a:pt x="2517" y="1417"/>
                    <a:pt x="2155" y="866"/>
                    <a:pt x="1682" y="497"/>
                  </a:cubicBezTo>
                  <a:lnTo>
                    <a:pt x="1682" y="497"/>
                  </a:lnTo>
                  <a:cubicBezTo>
                    <a:pt x="1718" y="451"/>
                    <a:pt x="1728" y="387"/>
                    <a:pt x="1686" y="323"/>
                  </a:cubicBezTo>
                  <a:lnTo>
                    <a:pt x="1684" y="323"/>
                  </a:lnTo>
                  <a:cubicBezTo>
                    <a:pt x="1538" y="98"/>
                    <a:pt x="132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3" name="Google Shape;12273;p22"/>
            <p:cNvSpPr/>
            <p:nvPr/>
          </p:nvSpPr>
          <p:spPr>
            <a:xfrm>
              <a:off x="5837850" y="3685825"/>
              <a:ext cx="41900" cy="116625"/>
            </a:xfrm>
            <a:custGeom>
              <a:avLst/>
              <a:gdLst/>
              <a:ahLst/>
              <a:cxnLst/>
              <a:rect l="l" t="t" r="r" b="b"/>
              <a:pathLst>
                <a:path w="1676" h="4665" extrusionOk="0">
                  <a:moveTo>
                    <a:pt x="229" y="0"/>
                  </a:moveTo>
                  <a:cubicBezTo>
                    <a:pt x="111" y="0"/>
                    <a:pt x="0" y="168"/>
                    <a:pt x="101" y="294"/>
                  </a:cubicBezTo>
                  <a:cubicBezTo>
                    <a:pt x="1056" y="1490"/>
                    <a:pt x="1314" y="3011"/>
                    <a:pt x="838" y="4460"/>
                  </a:cubicBezTo>
                  <a:cubicBezTo>
                    <a:pt x="797" y="4583"/>
                    <a:pt x="898" y="4665"/>
                    <a:pt x="1000" y="4665"/>
                  </a:cubicBezTo>
                  <a:cubicBezTo>
                    <a:pt x="1066" y="4665"/>
                    <a:pt x="1133" y="4630"/>
                    <a:pt x="1160" y="4549"/>
                  </a:cubicBezTo>
                  <a:cubicBezTo>
                    <a:pt x="1675" y="2982"/>
                    <a:pt x="1366" y="1344"/>
                    <a:pt x="337" y="58"/>
                  </a:cubicBezTo>
                  <a:cubicBezTo>
                    <a:pt x="305" y="17"/>
                    <a:pt x="26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4" name="Google Shape;12274;p22"/>
            <p:cNvSpPr/>
            <p:nvPr/>
          </p:nvSpPr>
          <p:spPr>
            <a:xfrm>
              <a:off x="5865775" y="3633075"/>
              <a:ext cx="51800" cy="44175"/>
            </a:xfrm>
            <a:custGeom>
              <a:avLst/>
              <a:gdLst/>
              <a:ahLst/>
              <a:cxnLst/>
              <a:rect l="l" t="t" r="r" b="b"/>
              <a:pathLst>
                <a:path w="2072" h="1767" extrusionOk="0">
                  <a:moveTo>
                    <a:pt x="470" y="1"/>
                  </a:moveTo>
                  <a:cubicBezTo>
                    <a:pt x="242" y="1"/>
                    <a:pt x="23" y="160"/>
                    <a:pt x="8" y="417"/>
                  </a:cubicBezTo>
                  <a:cubicBezTo>
                    <a:pt x="1" y="524"/>
                    <a:pt x="81" y="578"/>
                    <a:pt x="164" y="578"/>
                  </a:cubicBezTo>
                  <a:cubicBezTo>
                    <a:pt x="248" y="578"/>
                    <a:pt x="335" y="524"/>
                    <a:pt x="342" y="417"/>
                  </a:cubicBezTo>
                  <a:cubicBezTo>
                    <a:pt x="353" y="369"/>
                    <a:pt x="379" y="345"/>
                    <a:pt x="420" y="345"/>
                  </a:cubicBezTo>
                  <a:cubicBezTo>
                    <a:pt x="429" y="345"/>
                    <a:pt x="438" y="346"/>
                    <a:pt x="448" y="348"/>
                  </a:cubicBezTo>
                  <a:cubicBezTo>
                    <a:pt x="467" y="342"/>
                    <a:pt x="484" y="340"/>
                    <a:pt x="499" y="340"/>
                  </a:cubicBezTo>
                  <a:cubicBezTo>
                    <a:pt x="571" y="340"/>
                    <a:pt x="616" y="396"/>
                    <a:pt x="636" y="510"/>
                  </a:cubicBezTo>
                  <a:cubicBezTo>
                    <a:pt x="667" y="613"/>
                    <a:pt x="628" y="752"/>
                    <a:pt x="596" y="853"/>
                  </a:cubicBezTo>
                  <a:cubicBezTo>
                    <a:pt x="525" y="1076"/>
                    <a:pt x="406" y="1269"/>
                    <a:pt x="352" y="1500"/>
                  </a:cubicBezTo>
                  <a:cubicBezTo>
                    <a:pt x="325" y="1605"/>
                    <a:pt x="404" y="1709"/>
                    <a:pt x="514" y="1712"/>
                  </a:cubicBezTo>
                  <a:lnTo>
                    <a:pt x="1856" y="1767"/>
                  </a:lnTo>
                  <a:cubicBezTo>
                    <a:pt x="1859" y="1767"/>
                    <a:pt x="1862" y="1767"/>
                    <a:pt x="1865" y="1767"/>
                  </a:cubicBezTo>
                  <a:cubicBezTo>
                    <a:pt x="2071" y="1767"/>
                    <a:pt x="2069" y="1442"/>
                    <a:pt x="1856" y="1433"/>
                  </a:cubicBezTo>
                  <a:lnTo>
                    <a:pt x="738" y="1386"/>
                  </a:lnTo>
                  <a:lnTo>
                    <a:pt x="738" y="1386"/>
                  </a:lnTo>
                  <a:cubicBezTo>
                    <a:pt x="893" y="972"/>
                    <a:pt x="1178" y="452"/>
                    <a:pt x="781" y="115"/>
                  </a:cubicBezTo>
                  <a:cubicBezTo>
                    <a:pt x="689" y="37"/>
                    <a:pt x="578" y="1"/>
                    <a:pt x="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5" name="Google Shape;12275;p22"/>
            <p:cNvSpPr/>
            <p:nvPr/>
          </p:nvSpPr>
          <p:spPr>
            <a:xfrm>
              <a:off x="5919575" y="3707525"/>
              <a:ext cx="72125" cy="74625"/>
            </a:xfrm>
            <a:custGeom>
              <a:avLst/>
              <a:gdLst/>
              <a:ahLst/>
              <a:cxnLst/>
              <a:rect l="l" t="t" r="r" b="b"/>
              <a:pathLst>
                <a:path w="2885" h="2985" extrusionOk="0">
                  <a:moveTo>
                    <a:pt x="246" y="1"/>
                  </a:moveTo>
                  <a:cubicBezTo>
                    <a:pt x="115" y="1"/>
                    <a:pt x="0" y="169"/>
                    <a:pt x="121" y="285"/>
                  </a:cubicBezTo>
                  <a:cubicBezTo>
                    <a:pt x="984" y="1113"/>
                    <a:pt x="1794" y="1996"/>
                    <a:pt x="2545" y="2929"/>
                  </a:cubicBezTo>
                  <a:cubicBezTo>
                    <a:pt x="2577" y="2968"/>
                    <a:pt x="2615" y="2985"/>
                    <a:pt x="2653" y="2985"/>
                  </a:cubicBezTo>
                  <a:cubicBezTo>
                    <a:pt x="2772" y="2985"/>
                    <a:pt x="2884" y="2817"/>
                    <a:pt x="2781" y="2691"/>
                  </a:cubicBezTo>
                  <a:cubicBezTo>
                    <a:pt x="2031" y="1760"/>
                    <a:pt x="1221" y="877"/>
                    <a:pt x="357" y="49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6" name="Google Shape;12276;p22"/>
            <p:cNvSpPr/>
            <p:nvPr/>
          </p:nvSpPr>
          <p:spPr>
            <a:xfrm>
              <a:off x="5923000" y="3711625"/>
              <a:ext cx="47875" cy="79650"/>
            </a:xfrm>
            <a:custGeom>
              <a:avLst/>
              <a:gdLst/>
              <a:ahLst/>
              <a:cxnLst/>
              <a:rect l="l" t="t" r="r" b="b"/>
              <a:pathLst>
                <a:path w="1915" h="3186" extrusionOk="0">
                  <a:moveTo>
                    <a:pt x="1687" y="1"/>
                  </a:moveTo>
                  <a:cubicBezTo>
                    <a:pt x="1637" y="1"/>
                    <a:pt x="1588" y="25"/>
                    <a:pt x="1556" y="84"/>
                  </a:cubicBezTo>
                  <a:lnTo>
                    <a:pt x="69" y="2932"/>
                  </a:lnTo>
                  <a:cubicBezTo>
                    <a:pt x="1" y="3064"/>
                    <a:pt x="117" y="3185"/>
                    <a:pt x="228" y="3185"/>
                  </a:cubicBezTo>
                  <a:cubicBezTo>
                    <a:pt x="279" y="3185"/>
                    <a:pt x="328" y="3161"/>
                    <a:pt x="359" y="3102"/>
                  </a:cubicBezTo>
                  <a:cubicBezTo>
                    <a:pt x="855" y="2153"/>
                    <a:pt x="1351" y="1203"/>
                    <a:pt x="1846" y="254"/>
                  </a:cubicBezTo>
                  <a:cubicBezTo>
                    <a:pt x="1915" y="122"/>
                    <a:pt x="1799" y="1"/>
                    <a:pt x="1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7" name="Google Shape;12277;p22"/>
            <p:cNvSpPr/>
            <p:nvPr/>
          </p:nvSpPr>
          <p:spPr>
            <a:xfrm>
              <a:off x="5514500" y="3833000"/>
              <a:ext cx="472475" cy="10575"/>
            </a:xfrm>
            <a:custGeom>
              <a:avLst/>
              <a:gdLst/>
              <a:ahLst/>
              <a:cxnLst/>
              <a:rect l="l" t="t" r="r" b="b"/>
              <a:pathLst>
                <a:path w="18899" h="423" extrusionOk="0">
                  <a:moveTo>
                    <a:pt x="18688" y="1"/>
                  </a:moveTo>
                  <a:cubicBezTo>
                    <a:pt x="18686" y="1"/>
                    <a:pt x="18685" y="1"/>
                    <a:pt x="18684" y="1"/>
                  </a:cubicBezTo>
                  <a:cubicBezTo>
                    <a:pt x="15462" y="59"/>
                    <a:pt x="12240" y="88"/>
                    <a:pt x="9018" y="88"/>
                  </a:cubicBezTo>
                  <a:cubicBezTo>
                    <a:pt x="6084" y="88"/>
                    <a:pt x="3151" y="64"/>
                    <a:pt x="217" y="16"/>
                  </a:cubicBezTo>
                  <a:cubicBezTo>
                    <a:pt x="216" y="16"/>
                    <a:pt x="214" y="16"/>
                    <a:pt x="213" y="16"/>
                  </a:cubicBezTo>
                  <a:cubicBezTo>
                    <a:pt x="0" y="16"/>
                    <a:pt x="2" y="347"/>
                    <a:pt x="217" y="350"/>
                  </a:cubicBezTo>
                  <a:cubicBezTo>
                    <a:pt x="3141" y="399"/>
                    <a:pt x="6064" y="423"/>
                    <a:pt x="8988" y="423"/>
                  </a:cubicBezTo>
                  <a:cubicBezTo>
                    <a:pt x="12220" y="423"/>
                    <a:pt x="15451" y="393"/>
                    <a:pt x="18684" y="335"/>
                  </a:cubicBezTo>
                  <a:cubicBezTo>
                    <a:pt x="18897" y="330"/>
                    <a:pt x="18899" y="1"/>
                    <a:pt x="18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8" name="Google Shape;12278;p22"/>
            <p:cNvSpPr/>
            <p:nvPr/>
          </p:nvSpPr>
          <p:spPr>
            <a:xfrm>
              <a:off x="5554550" y="3877825"/>
              <a:ext cx="59600" cy="59150"/>
            </a:xfrm>
            <a:custGeom>
              <a:avLst/>
              <a:gdLst/>
              <a:ahLst/>
              <a:cxnLst/>
              <a:rect l="l" t="t" r="r" b="b"/>
              <a:pathLst>
                <a:path w="2384" h="2366" extrusionOk="0">
                  <a:moveTo>
                    <a:pt x="240" y="0"/>
                  </a:moveTo>
                  <a:cubicBezTo>
                    <a:pt x="114" y="0"/>
                    <a:pt x="1" y="168"/>
                    <a:pt x="114" y="288"/>
                  </a:cubicBezTo>
                  <a:lnTo>
                    <a:pt x="2032" y="2314"/>
                  </a:lnTo>
                  <a:cubicBezTo>
                    <a:pt x="2067" y="2351"/>
                    <a:pt x="2106" y="2366"/>
                    <a:pt x="2144" y="2366"/>
                  </a:cubicBezTo>
                  <a:cubicBezTo>
                    <a:pt x="2270" y="2366"/>
                    <a:pt x="2384" y="2198"/>
                    <a:pt x="2270" y="2078"/>
                  </a:cubicBezTo>
                  <a:lnTo>
                    <a:pt x="351" y="52"/>
                  </a:lnTo>
                  <a:cubicBezTo>
                    <a:pt x="317" y="16"/>
                    <a:pt x="27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79" name="Google Shape;12279;p22"/>
            <p:cNvSpPr/>
            <p:nvPr/>
          </p:nvSpPr>
          <p:spPr>
            <a:xfrm>
              <a:off x="5550625" y="3874800"/>
              <a:ext cx="58175" cy="64125"/>
            </a:xfrm>
            <a:custGeom>
              <a:avLst/>
              <a:gdLst/>
              <a:ahLst/>
              <a:cxnLst/>
              <a:rect l="l" t="t" r="r" b="b"/>
              <a:pathLst>
                <a:path w="2327" h="2565" extrusionOk="0">
                  <a:moveTo>
                    <a:pt x="2094" y="1"/>
                  </a:moveTo>
                  <a:cubicBezTo>
                    <a:pt x="2056" y="1"/>
                    <a:pt x="2017" y="17"/>
                    <a:pt x="1984" y="56"/>
                  </a:cubicBezTo>
                  <a:lnTo>
                    <a:pt x="107" y="2272"/>
                  </a:lnTo>
                  <a:cubicBezTo>
                    <a:pt x="1" y="2396"/>
                    <a:pt x="113" y="2564"/>
                    <a:pt x="234" y="2564"/>
                  </a:cubicBezTo>
                  <a:cubicBezTo>
                    <a:pt x="271" y="2564"/>
                    <a:pt x="310" y="2548"/>
                    <a:pt x="343" y="2508"/>
                  </a:cubicBezTo>
                  <a:lnTo>
                    <a:pt x="2221" y="292"/>
                  </a:lnTo>
                  <a:cubicBezTo>
                    <a:pt x="2327" y="168"/>
                    <a:pt x="2214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0" name="Google Shape;12280;p22"/>
            <p:cNvSpPr/>
            <p:nvPr/>
          </p:nvSpPr>
          <p:spPr>
            <a:xfrm>
              <a:off x="5665475" y="3877100"/>
              <a:ext cx="12500" cy="71750"/>
            </a:xfrm>
            <a:custGeom>
              <a:avLst/>
              <a:gdLst/>
              <a:ahLst/>
              <a:cxnLst/>
              <a:rect l="l" t="t" r="r" b="b"/>
              <a:pathLst>
                <a:path w="500" h="2870" extrusionOk="0">
                  <a:moveTo>
                    <a:pt x="164" y="0"/>
                  </a:moveTo>
                  <a:cubicBezTo>
                    <a:pt x="81" y="0"/>
                    <a:pt x="0" y="54"/>
                    <a:pt x="7" y="162"/>
                  </a:cubicBezTo>
                  <a:cubicBezTo>
                    <a:pt x="57" y="1010"/>
                    <a:pt x="107" y="1860"/>
                    <a:pt x="158" y="2708"/>
                  </a:cubicBezTo>
                  <a:cubicBezTo>
                    <a:pt x="164" y="2816"/>
                    <a:pt x="252" y="2870"/>
                    <a:pt x="336" y="2870"/>
                  </a:cubicBezTo>
                  <a:cubicBezTo>
                    <a:pt x="419" y="2870"/>
                    <a:pt x="499" y="2816"/>
                    <a:pt x="493" y="2708"/>
                  </a:cubicBezTo>
                  <a:cubicBezTo>
                    <a:pt x="441" y="1860"/>
                    <a:pt x="391" y="1010"/>
                    <a:pt x="342" y="162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1" name="Google Shape;12281;p22"/>
            <p:cNvSpPr/>
            <p:nvPr/>
          </p:nvSpPr>
          <p:spPr>
            <a:xfrm>
              <a:off x="5625050" y="3907600"/>
              <a:ext cx="85025" cy="11825"/>
            </a:xfrm>
            <a:custGeom>
              <a:avLst/>
              <a:gdLst/>
              <a:ahLst/>
              <a:cxnLst/>
              <a:rect l="l" t="t" r="r" b="b"/>
              <a:pathLst>
                <a:path w="3401" h="473" extrusionOk="0">
                  <a:moveTo>
                    <a:pt x="3194" y="0"/>
                  </a:moveTo>
                  <a:cubicBezTo>
                    <a:pt x="3191" y="0"/>
                    <a:pt x="3188" y="0"/>
                    <a:pt x="3186" y="1"/>
                  </a:cubicBezTo>
                  <a:lnTo>
                    <a:pt x="217" y="138"/>
                  </a:lnTo>
                  <a:cubicBezTo>
                    <a:pt x="5" y="147"/>
                    <a:pt x="1" y="472"/>
                    <a:pt x="208" y="472"/>
                  </a:cubicBezTo>
                  <a:cubicBezTo>
                    <a:pt x="211" y="472"/>
                    <a:pt x="214" y="472"/>
                    <a:pt x="217" y="472"/>
                  </a:cubicBezTo>
                  <a:lnTo>
                    <a:pt x="3186" y="336"/>
                  </a:lnTo>
                  <a:cubicBezTo>
                    <a:pt x="3398" y="326"/>
                    <a:pt x="3401" y="0"/>
                    <a:pt x="3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2" name="Google Shape;12282;p22"/>
            <p:cNvSpPr/>
            <p:nvPr/>
          </p:nvSpPr>
          <p:spPr>
            <a:xfrm>
              <a:off x="5736400" y="3885425"/>
              <a:ext cx="85325" cy="65350"/>
            </a:xfrm>
            <a:custGeom>
              <a:avLst/>
              <a:gdLst/>
              <a:ahLst/>
              <a:cxnLst/>
              <a:rect l="l" t="t" r="r" b="b"/>
              <a:pathLst>
                <a:path w="3413" h="2614" extrusionOk="0">
                  <a:moveTo>
                    <a:pt x="847" y="0"/>
                  </a:moveTo>
                  <a:cubicBezTo>
                    <a:pt x="554" y="0"/>
                    <a:pt x="261" y="136"/>
                    <a:pt x="80" y="422"/>
                  </a:cubicBezTo>
                  <a:cubicBezTo>
                    <a:pt x="0" y="549"/>
                    <a:pt x="116" y="669"/>
                    <a:pt x="233" y="669"/>
                  </a:cubicBezTo>
                  <a:cubicBezTo>
                    <a:pt x="284" y="669"/>
                    <a:pt x="335" y="647"/>
                    <a:pt x="370" y="592"/>
                  </a:cubicBezTo>
                  <a:cubicBezTo>
                    <a:pt x="479" y="419"/>
                    <a:pt x="669" y="332"/>
                    <a:pt x="860" y="332"/>
                  </a:cubicBezTo>
                  <a:cubicBezTo>
                    <a:pt x="1007" y="332"/>
                    <a:pt x="1155" y="384"/>
                    <a:pt x="1268" y="488"/>
                  </a:cubicBezTo>
                  <a:cubicBezTo>
                    <a:pt x="1479" y="686"/>
                    <a:pt x="1512" y="1049"/>
                    <a:pt x="1442" y="1312"/>
                  </a:cubicBezTo>
                  <a:cubicBezTo>
                    <a:pt x="1306" y="1815"/>
                    <a:pt x="824" y="2106"/>
                    <a:pt x="373" y="2283"/>
                  </a:cubicBezTo>
                  <a:cubicBezTo>
                    <a:pt x="218" y="2345"/>
                    <a:pt x="213" y="2614"/>
                    <a:pt x="397" y="2614"/>
                  </a:cubicBezTo>
                  <a:cubicBezTo>
                    <a:pt x="404" y="2614"/>
                    <a:pt x="410" y="2613"/>
                    <a:pt x="417" y="2613"/>
                  </a:cubicBezTo>
                  <a:lnTo>
                    <a:pt x="3198" y="2346"/>
                  </a:lnTo>
                  <a:cubicBezTo>
                    <a:pt x="3403" y="2327"/>
                    <a:pt x="3413" y="2011"/>
                    <a:pt x="3217" y="2011"/>
                  </a:cubicBezTo>
                  <a:cubicBezTo>
                    <a:pt x="3211" y="2011"/>
                    <a:pt x="3205" y="2011"/>
                    <a:pt x="3198" y="2012"/>
                  </a:cubicBezTo>
                  <a:lnTo>
                    <a:pt x="1165" y="2207"/>
                  </a:lnTo>
                  <a:lnTo>
                    <a:pt x="1165" y="2207"/>
                  </a:lnTo>
                  <a:cubicBezTo>
                    <a:pt x="1668" y="1813"/>
                    <a:pt x="2007" y="1237"/>
                    <a:pt x="1717" y="570"/>
                  </a:cubicBezTo>
                  <a:cubicBezTo>
                    <a:pt x="1554" y="198"/>
                    <a:pt x="1200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3" name="Google Shape;12283;p22"/>
            <p:cNvSpPr/>
            <p:nvPr/>
          </p:nvSpPr>
          <p:spPr>
            <a:xfrm>
              <a:off x="5822575" y="3888300"/>
              <a:ext cx="66225" cy="53050"/>
            </a:xfrm>
            <a:custGeom>
              <a:avLst/>
              <a:gdLst/>
              <a:ahLst/>
              <a:cxnLst/>
              <a:rect l="l" t="t" r="r" b="b"/>
              <a:pathLst>
                <a:path w="2649" h="2122" extrusionOk="0">
                  <a:moveTo>
                    <a:pt x="235" y="1"/>
                  </a:moveTo>
                  <a:cubicBezTo>
                    <a:pt x="93" y="1"/>
                    <a:pt x="0" y="219"/>
                    <a:pt x="152" y="316"/>
                  </a:cubicBezTo>
                  <a:lnTo>
                    <a:pt x="151" y="316"/>
                  </a:lnTo>
                  <a:cubicBezTo>
                    <a:pt x="930" y="818"/>
                    <a:pt x="1650" y="1407"/>
                    <a:pt x="2297" y="2071"/>
                  </a:cubicBezTo>
                  <a:cubicBezTo>
                    <a:pt x="2331" y="2106"/>
                    <a:pt x="2370" y="2121"/>
                    <a:pt x="2408" y="2121"/>
                  </a:cubicBezTo>
                  <a:cubicBezTo>
                    <a:pt x="2535" y="2121"/>
                    <a:pt x="2648" y="1953"/>
                    <a:pt x="2533" y="1834"/>
                  </a:cubicBezTo>
                  <a:cubicBezTo>
                    <a:pt x="1867" y="1149"/>
                    <a:pt x="1124" y="544"/>
                    <a:pt x="321" y="28"/>
                  </a:cubicBezTo>
                  <a:cubicBezTo>
                    <a:pt x="292" y="9"/>
                    <a:pt x="26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4" name="Google Shape;12284;p22"/>
            <p:cNvSpPr/>
            <p:nvPr/>
          </p:nvSpPr>
          <p:spPr>
            <a:xfrm>
              <a:off x="5824700" y="3879050"/>
              <a:ext cx="54100" cy="81500"/>
            </a:xfrm>
            <a:custGeom>
              <a:avLst/>
              <a:gdLst/>
              <a:ahLst/>
              <a:cxnLst/>
              <a:rect l="l" t="t" r="r" b="b"/>
              <a:pathLst>
                <a:path w="2164" h="3260" extrusionOk="0">
                  <a:moveTo>
                    <a:pt x="1959" y="0"/>
                  </a:moveTo>
                  <a:cubicBezTo>
                    <a:pt x="1892" y="0"/>
                    <a:pt x="1824" y="34"/>
                    <a:pt x="1794" y="113"/>
                  </a:cubicBezTo>
                  <a:cubicBezTo>
                    <a:pt x="1400" y="1155"/>
                    <a:pt x="828" y="2120"/>
                    <a:pt x="107" y="2968"/>
                  </a:cubicBezTo>
                  <a:cubicBezTo>
                    <a:pt x="1" y="3093"/>
                    <a:pt x="112" y="3260"/>
                    <a:pt x="233" y="3260"/>
                  </a:cubicBezTo>
                  <a:cubicBezTo>
                    <a:pt x="271" y="3260"/>
                    <a:pt x="310" y="3244"/>
                    <a:pt x="343" y="3205"/>
                  </a:cubicBezTo>
                  <a:cubicBezTo>
                    <a:pt x="1103" y="2313"/>
                    <a:pt x="1702" y="1298"/>
                    <a:pt x="2117" y="203"/>
                  </a:cubicBezTo>
                  <a:cubicBezTo>
                    <a:pt x="2164" y="81"/>
                    <a:pt x="2063" y="0"/>
                    <a:pt x="1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5" name="Google Shape;12285;p22"/>
            <p:cNvSpPr/>
            <p:nvPr/>
          </p:nvSpPr>
          <p:spPr>
            <a:xfrm>
              <a:off x="5084600" y="3459000"/>
              <a:ext cx="60775" cy="115175"/>
            </a:xfrm>
            <a:custGeom>
              <a:avLst/>
              <a:gdLst/>
              <a:ahLst/>
              <a:cxnLst/>
              <a:rect l="l" t="t" r="r" b="b"/>
              <a:pathLst>
                <a:path w="2431" h="4607" extrusionOk="0">
                  <a:moveTo>
                    <a:pt x="1175" y="1"/>
                  </a:moveTo>
                  <a:cubicBezTo>
                    <a:pt x="1074" y="1"/>
                    <a:pt x="971" y="82"/>
                    <a:pt x="1009" y="207"/>
                  </a:cubicBezTo>
                  <a:cubicBezTo>
                    <a:pt x="1307" y="1184"/>
                    <a:pt x="2099" y="4271"/>
                    <a:pt x="281" y="4271"/>
                  </a:cubicBezTo>
                  <a:cubicBezTo>
                    <a:pt x="260" y="4271"/>
                    <a:pt x="238" y="4270"/>
                    <a:pt x="216" y="4269"/>
                  </a:cubicBezTo>
                  <a:cubicBezTo>
                    <a:pt x="213" y="4269"/>
                    <a:pt x="211" y="4269"/>
                    <a:pt x="208" y="4269"/>
                  </a:cubicBezTo>
                  <a:cubicBezTo>
                    <a:pt x="0" y="4269"/>
                    <a:pt x="3" y="4596"/>
                    <a:pt x="216" y="4605"/>
                  </a:cubicBezTo>
                  <a:cubicBezTo>
                    <a:pt x="244" y="4606"/>
                    <a:pt x="271" y="4606"/>
                    <a:pt x="298" y="4606"/>
                  </a:cubicBezTo>
                  <a:cubicBezTo>
                    <a:pt x="2430" y="4606"/>
                    <a:pt x="1703" y="1333"/>
                    <a:pt x="1332" y="117"/>
                  </a:cubicBezTo>
                  <a:cubicBezTo>
                    <a:pt x="1307" y="36"/>
                    <a:pt x="1241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6" name="Google Shape;12286;p22"/>
            <p:cNvSpPr/>
            <p:nvPr/>
          </p:nvSpPr>
          <p:spPr>
            <a:xfrm>
              <a:off x="5102875" y="342680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7" name="Google Shape;12287;p22"/>
            <p:cNvSpPr/>
            <p:nvPr/>
          </p:nvSpPr>
          <p:spPr>
            <a:xfrm>
              <a:off x="5131575" y="3396450"/>
              <a:ext cx="51000" cy="51225"/>
            </a:xfrm>
            <a:custGeom>
              <a:avLst/>
              <a:gdLst/>
              <a:ahLst/>
              <a:cxnLst/>
              <a:rect l="l" t="t" r="r" b="b"/>
              <a:pathLst>
                <a:path w="2040" h="2049" extrusionOk="0">
                  <a:moveTo>
                    <a:pt x="599" y="0"/>
                  </a:moveTo>
                  <a:cubicBezTo>
                    <a:pt x="416" y="0"/>
                    <a:pt x="238" y="68"/>
                    <a:pt x="106" y="224"/>
                  </a:cubicBezTo>
                  <a:cubicBezTo>
                    <a:pt x="0" y="349"/>
                    <a:pt x="112" y="516"/>
                    <a:pt x="233" y="516"/>
                  </a:cubicBezTo>
                  <a:cubicBezTo>
                    <a:pt x="271" y="516"/>
                    <a:pt x="309" y="500"/>
                    <a:pt x="342" y="461"/>
                  </a:cubicBezTo>
                  <a:cubicBezTo>
                    <a:pt x="417" y="372"/>
                    <a:pt x="514" y="334"/>
                    <a:pt x="614" y="334"/>
                  </a:cubicBezTo>
                  <a:cubicBezTo>
                    <a:pt x="807" y="334"/>
                    <a:pt x="1010" y="475"/>
                    <a:pt x="1081" y="661"/>
                  </a:cubicBezTo>
                  <a:cubicBezTo>
                    <a:pt x="1233" y="1066"/>
                    <a:pt x="887" y="1475"/>
                    <a:pt x="602" y="1715"/>
                  </a:cubicBezTo>
                  <a:cubicBezTo>
                    <a:pt x="506" y="1795"/>
                    <a:pt x="558" y="1968"/>
                    <a:pt x="675" y="1995"/>
                  </a:cubicBezTo>
                  <a:cubicBezTo>
                    <a:pt x="832" y="2030"/>
                    <a:pt x="987" y="2049"/>
                    <a:pt x="1140" y="2049"/>
                  </a:cubicBezTo>
                  <a:cubicBezTo>
                    <a:pt x="1384" y="2049"/>
                    <a:pt x="1625" y="2002"/>
                    <a:pt x="1863" y="1907"/>
                  </a:cubicBezTo>
                  <a:cubicBezTo>
                    <a:pt x="2040" y="1836"/>
                    <a:pt x="1990" y="1572"/>
                    <a:pt x="1836" y="1572"/>
                  </a:cubicBezTo>
                  <a:cubicBezTo>
                    <a:pt x="1817" y="1572"/>
                    <a:pt x="1797" y="1576"/>
                    <a:pt x="1775" y="1585"/>
                  </a:cubicBezTo>
                  <a:cubicBezTo>
                    <a:pt x="1562" y="1670"/>
                    <a:pt x="1351" y="1714"/>
                    <a:pt x="1135" y="1714"/>
                  </a:cubicBezTo>
                  <a:cubicBezTo>
                    <a:pt x="1115" y="1714"/>
                    <a:pt x="1096" y="1714"/>
                    <a:pt x="1077" y="1713"/>
                  </a:cubicBezTo>
                  <a:lnTo>
                    <a:pt x="1077" y="1713"/>
                  </a:lnTo>
                  <a:cubicBezTo>
                    <a:pt x="1397" y="1336"/>
                    <a:pt x="1611" y="806"/>
                    <a:pt x="1302" y="369"/>
                  </a:cubicBezTo>
                  <a:cubicBezTo>
                    <a:pt x="1144" y="145"/>
                    <a:pt x="866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8" name="Google Shape;12288;p22"/>
            <p:cNvSpPr/>
            <p:nvPr/>
          </p:nvSpPr>
          <p:spPr>
            <a:xfrm>
              <a:off x="5179600" y="3502100"/>
              <a:ext cx="49525" cy="9425"/>
            </a:xfrm>
            <a:custGeom>
              <a:avLst/>
              <a:gdLst/>
              <a:ahLst/>
              <a:cxnLst/>
              <a:rect l="l" t="t" r="r" b="b"/>
              <a:pathLst>
                <a:path w="1981" h="377" extrusionOk="0">
                  <a:moveTo>
                    <a:pt x="210" y="1"/>
                  </a:moveTo>
                  <a:cubicBezTo>
                    <a:pt x="0" y="1"/>
                    <a:pt x="2" y="330"/>
                    <a:pt x="215" y="335"/>
                  </a:cubicBezTo>
                  <a:lnTo>
                    <a:pt x="1765" y="376"/>
                  </a:lnTo>
                  <a:cubicBezTo>
                    <a:pt x="1767" y="376"/>
                    <a:pt x="1768" y="376"/>
                    <a:pt x="1770" y="376"/>
                  </a:cubicBezTo>
                  <a:cubicBezTo>
                    <a:pt x="1980" y="376"/>
                    <a:pt x="1979" y="47"/>
                    <a:pt x="1765" y="41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89" name="Google Shape;12289;p22"/>
            <p:cNvSpPr/>
            <p:nvPr/>
          </p:nvSpPr>
          <p:spPr>
            <a:xfrm>
              <a:off x="5177925" y="3535175"/>
              <a:ext cx="51075" cy="11375"/>
            </a:xfrm>
            <a:custGeom>
              <a:avLst/>
              <a:gdLst/>
              <a:ahLst/>
              <a:cxnLst/>
              <a:rect l="l" t="t" r="r" b="b"/>
              <a:pathLst>
                <a:path w="2043" h="455" extrusionOk="0">
                  <a:moveTo>
                    <a:pt x="1803" y="1"/>
                  </a:moveTo>
                  <a:cubicBezTo>
                    <a:pt x="1789" y="1"/>
                    <a:pt x="1774" y="3"/>
                    <a:pt x="1759" y="7"/>
                  </a:cubicBezTo>
                  <a:cubicBezTo>
                    <a:pt x="1455" y="84"/>
                    <a:pt x="1143" y="123"/>
                    <a:pt x="831" y="123"/>
                  </a:cubicBezTo>
                  <a:cubicBezTo>
                    <a:pt x="652" y="123"/>
                    <a:pt x="472" y="110"/>
                    <a:pt x="293" y="84"/>
                  </a:cubicBezTo>
                  <a:cubicBezTo>
                    <a:pt x="284" y="83"/>
                    <a:pt x="274" y="82"/>
                    <a:pt x="265" y="82"/>
                  </a:cubicBezTo>
                  <a:cubicBezTo>
                    <a:pt x="75" y="82"/>
                    <a:pt x="1" y="377"/>
                    <a:pt x="203" y="408"/>
                  </a:cubicBezTo>
                  <a:cubicBezTo>
                    <a:pt x="410" y="439"/>
                    <a:pt x="618" y="454"/>
                    <a:pt x="826" y="454"/>
                  </a:cubicBezTo>
                  <a:cubicBezTo>
                    <a:pt x="1170" y="454"/>
                    <a:pt x="1513" y="412"/>
                    <a:pt x="1849" y="328"/>
                  </a:cubicBezTo>
                  <a:cubicBezTo>
                    <a:pt x="2042" y="280"/>
                    <a:pt x="1980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0" name="Google Shape;12290;p22"/>
            <p:cNvSpPr/>
            <p:nvPr/>
          </p:nvSpPr>
          <p:spPr>
            <a:xfrm>
              <a:off x="5275350" y="3445500"/>
              <a:ext cx="17075" cy="121175"/>
            </a:xfrm>
            <a:custGeom>
              <a:avLst/>
              <a:gdLst/>
              <a:ahLst/>
              <a:cxnLst/>
              <a:rect l="l" t="t" r="r" b="b"/>
              <a:pathLst>
                <a:path w="683" h="4847" extrusionOk="0">
                  <a:moveTo>
                    <a:pt x="207" y="0"/>
                  </a:moveTo>
                  <a:cubicBezTo>
                    <a:pt x="123" y="0"/>
                    <a:pt x="38" y="54"/>
                    <a:pt x="36" y="161"/>
                  </a:cubicBezTo>
                  <a:cubicBezTo>
                    <a:pt x="1" y="1688"/>
                    <a:pt x="103" y="3217"/>
                    <a:pt x="341" y="4725"/>
                  </a:cubicBezTo>
                  <a:cubicBezTo>
                    <a:pt x="353" y="4810"/>
                    <a:pt x="413" y="4846"/>
                    <a:pt x="477" y="4846"/>
                  </a:cubicBezTo>
                  <a:cubicBezTo>
                    <a:pt x="574" y="4846"/>
                    <a:pt x="683" y="4763"/>
                    <a:pt x="663" y="4637"/>
                  </a:cubicBezTo>
                  <a:cubicBezTo>
                    <a:pt x="432" y="3157"/>
                    <a:pt x="335" y="1659"/>
                    <a:pt x="371" y="161"/>
                  </a:cubicBezTo>
                  <a:cubicBezTo>
                    <a:pt x="374" y="54"/>
                    <a:pt x="29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1" name="Google Shape;12291;p22"/>
            <p:cNvSpPr/>
            <p:nvPr/>
          </p:nvSpPr>
          <p:spPr>
            <a:xfrm>
              <a:off x="5276400" y="3457150"/>
              <a:ext cx="69150" cy="52575"/>
            </a:xfrm>
            <a:custGeom>
              <a:avLst/>
              <a:gdLst/>
              <a:ahLst/>
              <a:cxnLst/>
              <a:rect l="l" t="t" r="r" b="b"/>
              <a:pathLst>
                <a:path w="2766" h="2103" extrusionOk="0">
                  <a:moveTo>
                    <a:pt x="2560" y="1"/>
                  </a:moveTo>
                  <a:cubicBezTo>
                    <a:pt x="2541" y="1"/>
                    <a:pt x="2521" y="4"/>
                    <a:pt x="2500" y="13"/>
                  </a:cubicBezTo>
                  <a:cubicBezTo>
                    <a:pt x="1534" y="383"/>
                    <a:pt x="698" y="1026"/>
                    <a:pt x="90" y="1861"/>
                  </a:cubicBezTo>
                  <a:cubicBezTo>
                    <a:pt x="1" y="1984"/>
                    <a:pt x="118" y="2102"/>
                    <a:pt x="239" y="2102"/>
                  </a:cubicBezTo>
                  <a:cubicBezTo>
                    <a:pt x="290" y="2102"/>
                    <a:pt x="342" y="2081"/>
                    <a:pt x="380" y="2031"/>
                  </a:cubicBezTo>
                  <a:cubicBezTo>
                    <a:pt x="939" y="1265"/>
                    <a:pt x="1705" y="678"/>
                    <a:pt x="2588" y="336"/>
                  </a:cubicBezTo>
                  <a:cubicBezTo>
                    <a:pt x="2766" y="267"/>
                    <a:pt x="2716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2" name="Google Shape;12292;p22"/>
            <p:cNvSpPr/>
            <p:nvPr/>
          </p:nvSpPr>
          <p:spPr>
            <a:xfrm>
              <a:off x="5277250" y="3500975"/>
              <a:ext cx="65675" cy="57275"/>
            </a:xfrm>
            <a:custGeom>
              <a:avLst/>
              <a:gdLst/>
              <a:ahLst/>
              <a:cxnLst/>
              <a:rect l="l" t="t" r="r" b="b"/>
              <a:pathLst>
                <a:path w="2627" h="2291" extrusionOk="0">
                  <a:moveTo>
                    <a:pt x="251" y="1"/>
                  </a:moveTo>
                  <a:cubicBezTo>
                    <a:pt x="118" y="1"/>
                    <a:pt x="1" y="170"/>
                    <a:pt x="126" y="284"/>
                  </a:cubicBezTo>
                  <a:lnTo>
                    <a:pt x="2266" y="2246"/>
                  </a:lnTo>
                  <a:cubicBezTo>
                    <a:pt x="2301" y="2277"/>
                    <a:pt x="2340" y="2291"/>
                    <a:pt x="2377" y="2291"/>
                  </a:cubicBezTo>
                  <a:cubicBezTo>
                    <a:pt x="2510" y="2291"/>
                    <a:pt x="2626" y="2122"/>
                    <a:pt x="2502" y="2008"/>
                  </a:cubicBezTo>
                  <a:lnTo>
                    <a:pt x="362" y="46"/>
                  </a:ln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3" name="Google Shape;12293;p22"/>
            <p:cNvSpPr/>
            <p:nvPr/>
          </p:nvSpPr>
          <p:spPr>
            <a:xfrm>
              <a:off x="5360775" y="3497175"/>
              <a:ext cx="61825" cy="99600"/>
            </a:xfrm>
            <a:custGeom>
              <a:avLst/>
              <a:gdLst/>
              <a:ahLst/>
              <a:cxnLst/>
              <a:rect l="l" t="t" r="r" b="b"/>
              <a:pathLst>
                <a:path w="2473" h="3984" extrusionOk="0">
                  <a:moveTo>
                    <a:pt x="1551" y="353"/>
                  </a:moveTo>
                  <a:cubicBezTo>
                    <a:pt x="2150" y="514"/>
                    <a:pt x="2252" y="1932"/>
                    <a:pt x="1526" y="1932"/>
                  </a:cubicBezTo>
                  <a:cubicBezTo>
                    <a:pt x="1434" y="1932"/>
                    <a:pt x="1328" y="1909"/>
                    <a:pt x="1209" y="1858"/>
                  </a:cubicBezTo>
                  <a:cubicBezTo>
                    <a:pt x="962" y="1752"/>
                    <a:pt x="723" y="1381"/>
                    <a:pt x="627" y="1033"/>
                  </a:cubicBezTo>
                  <a:lnTo>
                    <a:pt x="627" y="1033"/>
                  </a:lnTo>
                  <a:cubicBezTo>
                    <a:pt x="693" y="861"/>
                    <a:pt x="786" y="712"/>
                    <a:pt x="911" y="596"/>
                  </a:cubicBezTo>
                  <a:cubicBezTo>
                    <a:pt x="1009" y="505"/>
                    <a:pt x="1102" y="441"/>
                    <a:pt x="1189" y="400"/>
                  </a:cubicBezTo>
                  <a:lnTo>
                    <a:pt x="1189" y="400"/>
                  </a:lnTo>
                  <a:cubicBezTo>
                    <a:pt x="1228" y="413"/>
                    <a:pt x="1269" y="429"/>
                    <a:pt x="1312" y="448"/>
                  </a:cubicBezTo>
                  <a:cubicBezTo>
                    <a:pt x="1337" y="459"/>
                    <a:pt x="1361" y="464"/>
                    <a:pt x="1385" y="464"/>
                  </a:cubicBezTo>
                  <a:cubicBezTo>
                    <a:pt x="1459" y="464"/>
                    <a:pt x="1523" y="414"/>
                    <a:pt x="1551" y="353"/>
                  </a:cubicBezTo>
                  <a:close/>
                  <a:moveTo>
                    <a:pt x="790" y="1"/>
                  </a:moveTo>
                  <a:cubicBezTo>
                    <a:pt x="699" y="1"/>
                    <a:pt x="603" y="8"/>
                    <a:pt x="498" y="23"/>
                  </a:cubicBezTo>
                  <a:cubicBezTo>
                    <a:pt x="440" y="32"/>
                    <a:pt x="400" y="90"/>
                    <a:pt x="382" y="140"/>
                  </a:cubicBezTo>
                  <a:cubicBezTo>
                    <a:pt x="283" y="409"/>
                    <a:pt x="255" y="703"/>
                    <a:pt x="295" y="987"/>
                  </a:cubicBezTo>
                  <a:lnTo>
                    <a:pt x="295" y="987"/>
                  </a:lnTo>
                  <a:cubicBezTo>
                    <a:pt x="1" y="1852"/>
                    <a:pt x="229" y="3068"/>
                    <a:pt x="296" y="3822"/>
                  </a:cubicBezTo>
                  <a:cubicBezTo>
                    <a:pt x="306" y="3929"/>
                    <a:pt x="394" y="3983"/>
                    <a:pt x="478" y="3983"/>
                  </a:cubicBezTo>
                  <a:cubicBezTo>
                    <a:pt x="562" y="3983"/>
                    <a:pt x="640" y="3930"/>
                    <a:pt x="630" y="3822"/>
                  </a:cubicBezTo>
                  <a:cubicBezTo>
                    <a:pt x="581" y="3267"/>
                    <a:pt x="414" y="2351"/>
                    <a:pt x="498" y="1596"/>
                  </a:cubicBezTo>
                  <a:lnTo>
                    <a:pt x="498" y="1596"/>
                  </a:lnTo>
                  <a:cubicBezTo>
                    <a:pt x="661" y="1886"/>
                    <a:pt x="913" y="2123"/>
                    <a:pt x="1247" y="2248"/>
                  </a:cubicBezTo>
                  <a:cubicBezTo>
                    <a:pt x="1379" y="2298"/>
                    <a:pt x="1499" y="2321"/>
                    <a:pt x="1607" y="2321"/>
                  </a:cubicBezTo>
                  <a:cubicBezTo>
                    <a:pt x="2284" y="2321"/>
                    <a:pt x="2473" y="1421"/>
                    <a:pt x="2334" y="775"/>
                  </a:cubicBezTo>
                  <a:cubicBezTo>
                    <a:pt x="2229" y="289"/>
                    <a:pt x="1857" y="39"/>
                    <a:pt x="1452" y="39"/>
                  </a:cubicBezTo>
                  <a:cubicBezTo>
                    <a:pt x="1377" y="39"/>
                    <a:pt x="1301" y="47"/>
                    <a:pt x="1226" y="64"/>
                  </a:cubicBezTo>
                  <a:lnTo>
                    <a:pt x="1226" y="64"/>
                  </a:lnTo>
                  <a:cubicBezTo>
                    <a:pt x="1080" y="21"/>
                    <a:pt x="941" y="1"/>
                    <a:pt x="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4" name="Google Shape;12294;p22"/>
            <p:cNvSpPr/>
            <p:nvPr/>
          </p:nvSpPr>
          <p:spPr>
            <a:xfrm>
              <a:off x="5462700" y="3442275"/>
              <a:ext cx="32775" cy="121900"/>
            </a:xfrm>
            <a:custGeom>
              <a:avLst/>
              <a:gdLst/>
              <a:ahLst/>
              <a:cxnLst/>
              <a:rect l="l" t="t" r="r" b="b"/>
              <a:pathLst>
                <a:path w="1311" h="4876" extrusionOk="0">
                  <a:moveTo>
                    <a:pt x="919" y="1"/>
                  </a:moveTo>
                  <a:cubicBezTo>
                    <a:pt x="869" y="1"/>
                    <a:pt x="820" y="25"/>
                    <a:pt x="790" y="84"/>
                  </a:cubicBezTo>
                  <a:cubicBezTo>
                    <a:pt x="1" y="1601"/>
                    <a:pt x="53" y="3337"/>
                    <a:pt x="944" y="4796"/>
                  </a:cubicBezTo>
                  <a:cubicBezTo>
                    <a:pt x="978" y="4852"/>
                    <a:pt x="1028" y="4875"/>
                    <a:pt x="1079" y="4875"/>
                  </a:cubicBezTo>
                  <a:cubicBezTo>
                    <a:pt x="1194" y="4875"/>
                    <a:pt x="1310" y="4755"/>
                    <a:pt x="1232" y="4627"/>
                  </a:cubicBezTo>
                  <a:cubicBezTo>
                    <a:pt x="405" y="3270"/>
                    <a:pt x="344" y="1665"/>
                    <a:pt x="1078" y="254"/>
                  </a:cubicBezTo>
                  <a:cubicBezTo>
                    <a:pt x="1146" y="122"/>
                    <a:pt x="1030" y="1"/>
                    <a:pt x="9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5" name="Google Shape;12295;p22"/>
            <p:cNvSpPr/>
            <p:nvPr/>
          </p:nvSpPr>
          <p:spPr>
            <a:xfrm>
              <a:off x="5522025" y="3474750"/>
              <a:ext cx="69650" cy="70325"/>
            </a:xfrm>
            <a:custGeom>
              <a:avLst/>
              <a:gdLst/>
              <a:ahLst/>
              <a:cxnLst/>
              <a:rect l="l" t="t" r="r" b="b"/>
              <a:pathLst>
                <a:path w="2786" h="2813" extrusionOk="0">
                  <a:moveTo>
                    <a:pt x="240" y="1"/>
                  </a:moveTo>
                  <a:cubicBezTo>
                    <a:pt x="118" y="1"/>
                    <a:pt x="0" y="119"/>
                    <a:pt x="91" y="241"/>
                  </a:cubicBezTo>
                  <a:lnTo>
                    <a:pt x="91" y="239"/>
                  </a:lnTo>
                  <a:cubicBezTo>
                    <a:pt x="785" y="1156"/>
                    <a:pt x="1565" y="2003"/>
                    <a:pt x="2422" y="2768"/>
                  </a:cubicBezTo>
                  <a:cubicBezTo>
                    <a:pt x="2457" y="2799"/>
                    <a:pt x="2496" y="2812"/>
                    <a:pt x="2533" y="2812"/>
                  </a:cubicBezTo>
                  <a:cubicBezTo>
                    <a:pt x="2667" y="2812"/>
                    <a:pt x="2785" y="2644"/>
                    <a:pt x="2659" y="2530"/>
                  </a:cubicBezTo>
                  <a:cubicBezTo>
                    <a:pt x="1821" y="1786"/>
                    <a:pt x="1059" y="962"/>
                    <a:pt x="381" y="71"/>
                  </a:cubicBezTo>
                  <a:cubicBezTo>
                    <a:pt x="343" y="21"/>
                    <a:pt x="29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6" name="Google Shape;12296;p22"/>
            <p:cNvSpPr/>
            <p:nvPr/>
          </p:nvSpPr>
          <p:spPr>
            <a:xfrm>
              <a:off x="5527125" y="3480550"/>
              <a:ext cx="42750" cy="61100"/>
            </a:xfrm>
            <a:custGeom>
              <a:avLst/>
              <a:gdLst/>
              <a:ahLst/>
              <a:cxnLst/>
              <a:rect l="l" t="t" r="r" b="b"/>
              <a:pathLst>
                <a:path w="1710" h="2444" extrusionOk="0">
                  <a:moveTo>
                    <a:pt x="1480" y="0"/>
                  </a:moveTo>
                  <a:cubicBezTo>
                    <a:pt x="1429" y="0"/>
                    <a:pt x="1378" y="24"/>
                    <a:pt x="1344" y="80"/>
                  </a:cubicBezTo>
                  <a:cubicBezTo>
                    <a:pt x="922" y="785"/>
                    <a:pt x="499" y="1490"/>
                    <a:pt x="78" y="2195"/>
                  </a:cubicBezTo>
                  <a:cubicBezTo>
                    <a:pt x="1" y="2323"/>
                    <a:pt x="116" y="2444"/>
                    <a:pt x="231" y="2444"/>
                  </a:cubicBezTo>
                  <a:cubicBezTo>
                    <a:pt x="282" y="2444"/>
                    <a:pt x="332" y="2420"/>
                    <a:pt x="366" y="2364"/>
                  </a:cubicBezTo>
                  <a:cubicBezTo>
                    <a:pt x="789" y="1659"/>
                    <a:pt x="1211" y="954"/>
                    <a:pt x="1632" y="250"/>
                  </a:cubicBezTo>
                  <a:cubicBezTo>
                    <a:pt x="1710" y="121"/>
                    <a:pt x="1595" y="0"/>
                    <a:pt x="1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7" name="Google Shape;12297;p22"/>
            <p:cNvSpPr/>
            <p:nvPr/>
          </p:nvSpPr>
          <p:spPr>
            <a:xfrm>
              <a:off x="5598225" y="3443775"/>
              <a:ext cx="42075" cy="113300"/>
            </a:xfrm>
            <a:custGeom>
              <a:avLst/>
              <a:gdLst/>
              <a:ahLst/>
              <a:cxnLst/>
              <a:rect l="l" t="t" r="r" b="b"/>
              <a:pathLst>
                <a:path w="1683" h="4532" extrusionOk="0">
                  <a:moveTo>
                    <a:pt x="239" y="0"/>
                  </a:moveTo>
                  <a:cubicBezTo>
                    <a:pt x="114" y="0"/>
                    <a:pt x="0" y="168"/>
                    <a:pt x="114" y="288"/>
                  </a:cubicBezTo>
                  <a:cubicBezTo>
                    <a:pt x="1145" y="1382"/>
                    <a:pt x="1316" y="2994"/>
                    <a:pt x="546" y="4283"/>
                  </a:cubicBezTo>
                  <a:cubicBezTo>
                    <a:pt x="469" y="4411"/>
                    <a:pt x="584" y="4531"/>
                    <a:pt x="699" y="4531"/>
                  </a:cubicBezTo>
                  <a:cubicBezTo>
                    <a:pt x="750" y="4531"/>
                    <a:pt x="800" y="4508"/>
                    <a:pt x="834" y="4451"/>
                  </a:cubicBezTo>
                  <a:cubicBezTo>
                    <a:pt x="1682" y="3034"/>
                    <a:pt x="1482" y="1252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8" name="Google Shape;12298;p22"/>
            <p:cNvSpPr/>
            <p:nvPr/>
          </p:nvSpPr>
          <p:spPr>
            <a:xfrm>
              <a:off x="5659875" y="3442950"/>
              <a:ext cx="52950" cy="107750"/>
            </a:xfrm>
            <a:custGeom>
              <a:avLst/>
              <a:gdLst/>
              <a:ahLst/>
              <a:cxnLst/>
              <a:rect l="l" t="t" r="r" b="b"/>
              <a:pathLst>
                <a:path w="2118" h="4310" extrusionOk="0">
                  <a:moveTo>
                    <a:pt x="1735" y="0"/>
                  </a:moveTo>
                  <a:cubicBezTo>
                    <a:pt x="1708" y="0"/>
                    <a:pt x="1679" y="8"/>
                    <a:pt x="1649" y="27"/>
                  </a:cubicBezTo>
                  <a:cubicBezTo>
                    <a:pt x="0" y="1058"/>
                    <a:pt x="810" y="3058"/>
                    <a:pt x="1779" y="4252"/>
                  </a:cubicBezTo>
                  <a:cubicBezTo>
                    <a:pt x="1812" y="4293"/>
                    <a:pt x="1850" y="4310"/>
                    <a:pt x="1888" y="4310"/>
                  </a:cubicBezTo>
                  <a:cubicBezTo>
                    <a:pt x="2006" y="4310"/>
                    <a:pt x="2117" y="4142"/>
                    <a:pt x="2015" y="4016"/>
                  </a:cubicBezTo>
                  <a:cubicBezTo>
                    <a:pt x="1192" y="3000"/>
                    <a:pt x="365" y="1224"/>
                    <a:pt x="1819" y="315"/>
                  </a:cubicBezTo>
                  <a:cubicBezTo>
                    <a:pt x="1971" y="219"/>
                    <a:pt x="1877" y="0"/>
                    <a:pt x="1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299" name="Google Shape;12299;p22"/>
            <p:cNvSpPr/>
            <p:nvPr/>
          </p:nvSpPr>
          <p:spPr>
            <a:xfrm>
              <a:off x="5730900" y="3493300"/>
              <a:ext cx="40500" cy="12400"/>
            </a:xfrm>
            <a:custGeom>
              <a:avLst/>
              <a:gdLst/>
              <a:ahLst/>
              <a:cxnLst/>
              <a:rect l="l" t="t" r="r" b="b"/>
              <a:pathLst>
                <a:path w="1620" h="496" extrusionOk="0">
                  <a:moveTo>
                    <a:pt x="628" y="1"/>
                  </a:moveTo>
                  <a:cubicBezTo>
                    <a:pt x="483" y="1"/>
                    <a:pt x="339" y="17"/>
                    <a:pt x="196" y="51"/>
                  </a:cubicBezTo>
                  <a:cubicBezTo>
                    <a:pt x="1" y="95"/>
                    <a:pt x="63" y="378"/>
                    <a:pt x="243" y="378"/>
                  </a:cubicBezTo>
                  <a:cubicBezTo>
                    <a:pt x="256" y="378"/>
                    <a:pt x="270" y="376"/>
                    <a:pt x="285" y="373"/>
                  </a:cubicBezTo>
                  <a:cubicBezTo>
                    <a:pt x="400" y="345"/>
                    <a:pt x="517" y="332"/>
                    <a:pt x="634" y="332"/>
                  </a:cubicBezTo>
                  <a:cubicBezTo>
                    <a:pt x="857" y="332"/>
                    <a:pt x="1078" y="381"/>
                    <a:pt x="1281" y="478"/>
                  </a:cubicBezTo>
                  <a:cubicBezTo>
                    <a:pt x="1307" y="490"/>
                    <a:pt x="1332" y="496"/>
                    <a:pt x="1357" y="496"/>
                  </a:cubicBezTo>
                  <a:cubicBezTo>
                    <a:pt x="1514" y="496"/>
                    <a:pt x="1619" y="269"/>
                    <a:pt x="1450" y="190"/>
                  </a:cubicBezTo>
                  <a:cubicBezTo>
                    <a:pt x="1192" y="64"/>
                    <a:pt x="910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0" name="Google Shape;12300;p22"/>
            <p:cNvSpPr/>
            <p:nvPr/>
          </p:nvSpPr>
          <p:spPr>
            <a:xfrm>
              <a:off x="5783925" y="3462275"/>
              <a:ext cx="64325" cy="86875"/>
            </a:xfrm>
            <a:custGeom>
              <a:avLst/>
              <a:gdLst/>
              <a:ahLst/>
              <a:cxnLst/>
              <a:rect l="l" t="t" r="r" b="b"/>
              <a:pathLst>
                <a:path w="2573" h="3475" extrusionOk="0">
                  <a:moveTo>
                    <a:pt x="638" y="1"/>
                  </a:moveTo>
                  <a:cubicBezTo>
                    <a:pt x="482" y="1"/>
                    <a:pt x="322" y="36"/>
                    <a:pt x="167" y="113"/>
                  </a:cubicBezTo>
                  <a:cubicBezTo>
                    <a:pt x="1" y="196"/>
                    <a:pt x="104" y="421"/>
                    <a:pt x="259" y="421"/>
                  </a:cubicBezTo>
                  <a:cubicBezTo>
                    <a:pt x="283" y="421"/>
                    <a:pt x="309" y="416"/>
                    <a:pt x="336" y="403"/>
                  </a:cubicBezTo>
                  <a:lnTo>
                    <a:pt x="336" y="401"/>
                  </a:lnTo>
                  <a:cubicBezTo>
                    <a:pt x="471" y="335"/>
                    <a:pt x="592" y="305"/>
                    <a:pt x="700" y="305"/>
                  </a:cubicBezTo>
                  <a:cubicBezTo>
                    <a:pt x="1316" y="305"/>
                    <a:pt x="1498" y="1259"/>
                    <a:pt x="1268" y="1782"/>
                  </a:cubicBezTo>
                  <a:cubicBezTo>
                    <a:pt x="1062" y="2256"/>
                    <a:pt x="667" y="2602"/>
                    <a:pt x="289" y="2939"/>
                  </a:cubicBezTo>
                  <a:cubicBezTo>
                    <a:pt x="209" y="3011"/>
                    <a:pt x="232" y="3153"/>
                    <a:pt x="324" y="3202"/>
                  </a:cubicBezTo>
                  <a:cubicBezTo>
                    <a:pt x="656" y="3384"/>
                    <a:pt x="1006" y="3475"/>
                    <a:pt x="1356" y="3475"/>
                  </a:cubicBezTo>
                  <a:cubicBezTo>
                    <a:pt x="1716" y="3475"/>
                    <a:pt x="2075" y="3378"/>
                    <a:pt x="2414" y="3185"/>
                  </a:cubicBezTo>
                  <a:cubicBezTo>
                    <a:pt x="2572" y="3094"/>
                    <a:pt x="2476" y="2873"/>
                    <a:pt x="2329" y="2873"/>
                  </a:cubicBezTo>
                  <a:cubicBezTo>
                    <a:pt x="2303" y="2873"/>
                    <a:pt x="2275" y="2880"/>
                    <a:pt x="2246" y="2897"/>
                  </a:cubicBezTo>
                  <a:cubicBezTo>
                    <a:pt x="1957" y="3061"/>
                    <a:pt x="1656" y="3143"/>
                    <a:pt x="1354" y="3143"/>
                  </a:cubicBezTo>
                  <a:cubicBezTo>
                    <a:pt x="1136" y="3143"/>
                    <a:pt x="918" y="3100"/>
                    <a:pt x="703" y="3014"/>
                  </a:cubicBezTo>
                  <a:lnTo>
                    <a:pt x="703" y="3014"/>
                  </a:lnTo>
                  <a:cubicBezTo>
                    <a:pt x="1305" y="2454"/>
                    <a:pt x="1923" y="1731"/>
                    <a:pt x="1697" y="857"/>
                  </a:cubicBezTo>
                  <a:cubicBezTo>
                    <a:pt x="1565" y="343"/>
                    <a:pt x="1122" y="1"/>
                    <a:pt x="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1" name="Google Shape;12301;p22"/>
            <p:cNvSpPr/>
            <p:nvPr/>
          </p:nvSpPr>
          <p:spPr>
            <a:xfrm>
              <a:off x="5845425" y="3446125"/>
              <a:ext cx="51400" cy="114575"/>
            </a:xfrm>
            <a:custGeom>
              <a:avLst/>
              <a:gdLst/>
              <a:ahLst/>
              <a:cxnLst/>
              <a:rect l="l" t="t" r="r" b="b"/>
              <a:pathLst>
                <a:path w="2056" h="4583" extrusionOk="0">
                  <a:moveTo>
                    <a:pt x="231" y="1"/>
                  </a:moveTo>
                  <a:cubicBezTo>
                    <a:pt x="116" y="1"/>
                    <a:pt x="1" y="121"/>
                    <a:pt x="80" y="248"/>
                  </a:cubicBezTo>
                  <a:cubicBezTo>
                    <a:pt x="844" y="1474"/>
                    <a:pt x="1693" y="2998"/>
                    <a:pt x="690" y="4342"/>
                  </a:cubicBezTo>
                  <a:cubicBezTo>
                    <a:pt x="599" y="4464"/>
                    <a:pt x="716" y="4583"/>
                    <a:pt x="838" y="4583"/>
                  </a:cubicBezTo>
                  <a:cubicBezTo>
                    <a:pt x="889" y="4583"/>
                    <a:pt x="941" y="4562"/>
                    <a:pt x="979" y="4511"/>
                  </a:cubicBezTo>
                  <a:cubicBezTo>
                    <a:pt x="2056" y="3070"/>
                    <a:pt x="1197" y="1404"/>
                    <a:pt x="368" y="80"/>
                  </a:cubicBezTo>
                  <a:cubicBezTo>
                    <a:pt x="334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2" name="Google Shape;12302;p22"/>
            <p:cNvSpPr/>
            <p:nvPr/>
          </p:nvSpPr>
          <p:spPr>
            <a:xfrm>
              <a:off x="5877150" y="3416200"/>
              <a:ext cx="49925" cy="43500"/>
            </a:xfrm>
            <a:custGeom>
              <a:avLst/>
              <a:gdLst/>
              <a:ahLst/>
              <a:cxnLst/>
              <a:rect l="l" t="t" r="r" b="b"/>
              <a:pathLst>
                <a:path w="1997" h="1740" extrusionOk="0">
                  <a:moveTo>
                    <a:pt x="515" y="1"/>
                  </a:moveTo>
                  <a:cubicBezTo>
                    <a:pt x="301" y="1"/>
                    <a:pt x="99" y="107"/>
                    <a:pt x="35" y="348"/>
                  </a:cubicBezTo>
                  <a:cubicBezTo>
                    <a:pt x="1" y="473"/>
                    <a:pt x="104" y="555"/>
                    <a:pt x="204" y="555"/>
                  </a:cubicBezTo>
                  <a:cubicBezTo>
                    <a:pt x="270" y="555"/>
                    <a:pt x="335" y="520"/>
                    <a:pt x="356" y="436"/>
                  </a:cubicBezTo>
                  <a:lnTo>
                    <a:pt x="356" y="438"/>
                  </a:lnTo>
                  <a:cubicBezTo>
                    <a:pt x="379" y="357"/>
                    <a:pt x="436" y="325"/>
                    <a:pt x="503" y="325"/>
                  </a:cubicBezTo>
                  <a:cubicBezTo>
                    <a:pt x="628" y="325"/>
                    <a:pt x="790" y="435"/>
                    <a:pt x="828" y="533"/>
                  </a:cubicBezTo>
                  <a:cubicBezTo>
                    <a:pt x="942" y="830"/>
                    <a:pt x="657" y="1190"/>
                    <a:pt x="497" y="1416"/>
                  </a:cubicBezTo>
                  <a:cubicBezTo>
                    <a:pt x="416" y="1526"/>
                    <a:pt x="526" y="1660"/>
                    <a:pt x="640" y="1667"/>
                  </a:cubicBezTo>
                  <a:lnTo>
                    <a:pt x="1781" y="1739"/>
                  </a:lnTo>
                  <a:cubicBezTo>
                    <a:pt x="1785" y="1739"/>
                    <a:pt x="1790" y="1740"/>
                    <a:pt x="1794" y="1740"/>
                  </a:cubicBezTo>
                  <a:cubicBezTo>
                    <a:pt x="1996" y="1740"/>
                    <a:pt x="1992" y="1419"/>
                    <a:pt x="1781" y="1405"/>
                  </a:cubicBezTo>
                  <a:lnTo>
                    <a:pt x="939" y="1351"/>
                  </a:lnTo>
                  <a:lnTo>
                    <a:pt x="939" y="1351"/>
                  </a:lnTo>
                  <a:cubicBezTo>
                    <a:pt x="1168" y="966"/>
                    <a:pt x="1345" y="457"/>
                    <a:pt x="941" y="145"/>
                  </a:cubicBezTo>
                  <a:cubicBezTo>
                    <a:pt x="820" y="52"/>
                    <a:pt x="664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3" name="Google Shape;12303;p22"/>
            <p:cNvSpPr/>
            <p:nvPr/>
          </p:nvSpPr>
          <p:spPr>
            <a:xfrm>
              <a:off x="5952100" y="3437700"/>
              <a:ext cx="32475" cy="108550"/>
            </a:xfrm>
            <a:custGeom>
              <a:avLst/>
              <a:gdLst/>
              <a:ahLst/>
              <a:cxnLst/>
              <a:rect l="l" t="t" r="r" b="b"/>
              <a:pathLst>
                <a:path w="1299" h="4342" extrusionOk="0">
                  <a:moveTo>
                    <a:pt x="1091" y="0"/>
                  </a:moveTo>
                  <a:cubicBezTo>
                    <a:pt x="1088" y="0"/>
                    <a:pt x="1086" y="0"/>
                    <a:pt x="1083" y="1"/>
                  </a:cubicBezTo>
                  <a:cubicBezTo>
                    <a:pt x="367" y="26"/>
                    <a:pt x="171" y="783"/>
                    <a:pt x="109" y="1386"/>
                  </a:cubicBezTo>
                  <a:cubicBezTo>
                    <a:pt x="0" y="2420"/>
                    <a:pt x="302" y="3425"/>
                    <a:pt x="899" y="4267"/>
                  </a:cubicBezTo>
                  <a:cubicBezTo>
                    <a:pt x="935" y="4320"/>
                    <a:pt x="987" y="4341"/>
                    <a:pt x="1038" y="4341"/>
                  </a:cubicBezTo>
                  <a:cubicBezTo>
                    <a:pt x="1158" y="4341"/>
                    <a:pt x="1275" y="4222"/>
                    <a:pt x="1187" y="4099"/>
                  </a:cubicBezTo>
                  <a:cubicBezTo>
                    <a:pt x="812" y="3568"/>
                    <a:pt x="560" y="2996"/>
                    <a:pt x="466" y="2350"/>
                  </a:cubicBezTo>
                  <a:cubicBezTo>
                    <a:pt x="396" y="1860"/>
                    <a:pt x="295" y="364"/>
                    <a:pt x="1083" y="336"/>
                  </a:cubicBezTo>
                  <a:cubicBezTo>
                    <a:pt x="1295" y="329"/>
                    <a:pt x="1298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4" name="Google Shape;12304;p22"/>
            <p:cNvSpPr/>
            <p:nvPr/>
          </p:nvSpPr>
          <p:spPr>
            <a:xfrm>
              <a:off x="6000375" y="3447375"/>
              <a:ext cx="70275" cy="85800"/>
            </a:xfrm>
            <a:custGeom>
              <a:avLst/>
              <a:gdLst/>
              <a:ahLst/>
              <a:cxnLst/>
              <a:rect l="l" t="t" r="r" b="b"/>
              <a:pathLst>
                <a:path w="2811" h="3432" extrusionOk="0">
                  <a:moveTo>
                    <a:pt x="1466" y="541"/>
                  </a:moveTo>
                  <a:cubicBezTo>
                    <a:pt x="1496" y="880"/>
                    <a:pt x="1518" y="1219"/>
                    <a:pt x="1534" y="1558"/>
                  </a:cubicBezTo>
                  <a:lnTo>
                    <a:pt x="1534" y="1558"/>
                  </a:lnTo>
                  <a:cubicBezTo>
                    <a:pt x="1205" y="1543"/>
                    <a:pt x="877" y="1516"/>
                    <a:pt x="550" y="1475"/>
                  </a:cubicBezTo>
                  <a:lnTo>
                    <a:pt x="550" y="1475"/>
                  </a:lnTo>
                  <a:lnTo>
                    <a:pt x="1466" y="541"/>
                  </a:lnTo>
                  <a:close/>
                  <a:moveTo>
                    <a:pt x="1589" y="0"/>
                  </a:moveTo>
                  <a:cubicBezTo>
                    <a:pt x="1551" y="0"/>
                    <a:pt x="1511" y="15"/>
                    <a:pt x="1477" y="50"/>
                  </a:cubicBezTo>
                  <a:cubicBezTo>
                    <a:pt x="1012" y="524"/>
                    <a:pt x="547" y="1000"/>
                    <a:pt x="81" y="1476"/>
                  </a:cubicBezTo>
                  <a:cubicBezTo>
                    <a:pt x="1" y="1557"/>
                    <a:pt x="25" y="1735"/>
                    <a:pt x="155" y="1755"/>
                  </a:cubicBezTo>
                  <a:cubicBezTo>
                    <a:pt x="616" y="1826"/>
                    <a:pt x="1081" y="1872"/>
                    <a:pt x="1547" y="1892"/>
                  </a:cubicBezTo>
                  <a:lnTo>
                    <a:pt x="1547" y="1892"/>
                  </a:lnTo>
                  <a:cubicBezTo>
                    <a:pt x="1562" y="2351"/>
                    <a:pt x="1564" y="2810"/>
                    <a:pt x="1553" y="3270"/>
                  </a:cubicBezTo>
                  <a:cubicBezTo>
                    <a:pt x="1551" y="3377"/>
                    <a:pt x="1634" y="3431"/>
                    <a:pt x="1717" y="3431"/>
                  </a:cubicBezTo>
                  <a:cubicBezTo>
                    <a:pt x="1801" y="3431"/>
                    <a:pt x="1885" y="3377"/>
                    <a:pt x="1888" y="3270"/>
                  </a:cubicBezTo>
                  <a:cubicBezTo>
                    <a:pt x="1898" y="2814"/>
                    <a:pt x="1896" y="2358"/>
                    <a:pt x="1882" y="1902"/>
                  </a:cubicBezTo>
                  <a:lnTo>
                    <a:pt x="1882" y="1902"/>
                  </a:lnTo>
                  <a:cubicBezTo>
                    <a:pt x="1959" y="1904"/>
                    <a:pt x="2037" y="1905"/>
                    <a:pt x="2114" y="1905"/>
                  </a:cubicBezTo>
                  <a:cubicBezTo>
                    <a:pt x="2275" y="1905"/>
                    <a:pt x="2435" y="1902"/>
                    <a:pt x="2595" y="1896"/>
                  </a:cubicBezTo>
                  <a:cubicBezTo>
                    <a:pt x="2808" y="1888"/>
                    <a:pt x="2810" y="1561"/>
                    <a:pt x="2604" y="1561"/>
                  </a:cubicBezTo>
                  <a:cubicBezTo>
                    <a:pt x="2601" y="1561"/>
                    <a:pt x="2598" y="1561"/>
                    <a:pt x="2595" y="1561"/>
                  </a:cubicBezTo>
                  <a:cubicBezTo>
                    <a:pt x="2432" y="1568"/>
                    <a:pt x="2268" y="1571"/>
                    <a:pt x="2104" y="1571"/>
                  </a:cubicBezTo>
                  <a:cubicBezTo>
                    <a:pt x="2026" y="1571"/>
                    <a:pt x="1947" y="1570"/>
                    <a:pt x="1869" y="1569"/>
                  </a:cubicBezTo>
                  <a:lnTo>
                    <a:pt x="1869" y="1569"/>
                  </a:lnTo>
                  <a:cubicBezTo>
                    <a:pt x="1847" y="1101"/>
                    <a:pt x="1812" y="634"/>
                    <a:pt x="1764" y="167"/>
                  </a:cubicBezTo>
                  <a:cubicBezTo>
                    <a:pt x="1755" y="74"/>
                    <a:pt x="1674" y="0"/>
                    <a:pt x="1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5" name="Google Shape;12305;p22"/>
            <p:cNvSpPr/>
            <p:nvPr/>
          </p:nvSpPr>
          <p:spPr>
            <a:xfrm>
              <a:off x="6084600" y="3455775"/>
              <a:ext cx="71150" cy="65525"/>
            </a:xfrm>
            <a:custGeom>
              <a:avLst/>
              <a:gdLst/>
              <a:ahLst/>
              <a:cxnLst/>
              <a:rect l="l" t="t" r="r" b="b"/>
              <a:pathLst>
                <a:path w="2846" h="2621" extrusionOk="0">
                  <a:moveTo>
                    <a:pt x="254" y="0"/>
                  </a:moveTo>
                  <a:cubicBezTo>
                    <a:pt x="119" y="0"/>
                    <a:pt x="0" y="169"/>
                    <a:pt x="129" y="280"/>
                  </a:cubicBezTo>
                  <a:cubicBezTo>
                    <a:pt x="962" y="997"/>
                    <a:pt x="1752" y="1759"/>
                    <a:pt x="2497" y="2568"/>
                  </a:cubicBezTo>
                  <a:cubicBezTo>
                    <a:pt x="2531" y="2605"/>
                    <a:pt x="2570" y="2620"/>
                    <a:pt x="2608" y="2620"/>
                  </a:cubicBezTo>
                  <a:cubicBezTo>
                    <a:pt x="2733" y="2620"/>
                    <a:pt x="2845" y="2453"/>
                    <a:pt x="2733" y="2331"/>
                  </a:cubicBezTo>
                  <a:cubicBezTo>
                    <a:pt x="1989" y="1523"/>
                    <a:pt x="1199" y="759"/>
                    <a:pt x="366" y="43"/>
                  </a:cubicBezTo>
                  <a:cubicBezTo>
                    <a:pt x="331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6" name="Google Shape;12306;p22"/>
            <p:cNvSpPr/>
            <p:nvPr/>
          </p:nvSpPr>
          <p:spPr>
            <a:xfrm>
              <a:off x="6088200" y="3449375"/>
              <a:ext cx="51725" cy="82825"/>
            </a:xfrm>
            <a:custGeom>
              <a:avLst/>
              <a:gdLst/>
              <a:ahLst/>
              <a:cxnLst/>
              <a:rect l="l" t="t" r="r" b="b"/>
              <a:pathLst>
                <a:path w="2069" h="3313" extrusionOk="0">
                  <a:moveTo>
                    <a:pt x="1866" y="0"/>
                  </a:moveTo>
                  <a:cubicBezTo>
                    <a:pt x="1799" y="0"/>
                    <a:pt x="1730" y="35"/>
                    <a:pt x="1701" y="115"/>
                  </a:cubicBezTo>
                  <a:lnTo>
                    <a:pt x="1701" y="113"/>
                  </a:lnTo>
                  <a:cubicBezTo>
                    <a:pt x="1322" y="1158"/>
                    <a:pt x="780" y="2139"/>
                    <a:pt x="100" y="3018"/>
                  </a:cubicBezTo>
                  <a:cubicBezTo>
                    <a:pt x="0" y="3145"/>
                    <a:pt x="112" y="3312"/>
                    <a:pt x="229" y="3312"/>
                  </a:cubicBezTo>
                  <a:cubicBezTo>
                    <a:pt x="266" y="3312"/>
                    <a:pt x="304" y="3295"/>
                    <a:pt x="336" y="3254"/>
                  </a:cubicBezTo>
                  <a:cubicBezTo>
                    <a:pt x="1053" y="2331"/>
                    <a:pt x="1622" y="1301"/>
                    <a:pt x="2023" y="203"/>
                  </a:cubicBezTo>
                  <a:cubicBezTo>
                    <a:pt x="2068" y="81"/>
                    <a:pt x="196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7" name="Google Shape;12307;p22"/>
            <p:cNvSpPr/>
            <p:nvPr/>
          </p:nvSpPr>
          <p:spPr>
            <a:xfrm>
              <a:off x="6152325" y="3435800"/>
              <a:ext cx="58625" cy="112925"/>
            </a:xfrm>
            <a:custGeom>
              <a:avLst/>
              <a:gdLst/>
              <a:ahLst/>
              <a:cxnLst/>
              <a:rect l="l" t="t" r="r" b="b"/>
              <a:pathLst>
                <a:path w="2345" h="4517" extrusionOk="0">
                  <a:moveTo>
                    <a:pt x="247" y="0"/>
                  </a:moveTo>
                  <a:cubicBezTo>
                    <a:pt x="98" y="0"/>
                    <a:pt x="1" y="222"/>
                    <a:pt x="160" y="311"/>
                  </a:cubicBezTo>
                  <a:cubicBezTo>
                    <a:pt x="1612" y="1128"/>
                    <a:pt x="1975" y="2926"/>
                    <a:pt x="909" y="4224"/>
                  </a:cubicBezTo>
                  <a:cubicBezTo>
                    <a:pt x="806" y="4349"/>
                    <a:pt x="918" y="4517"/>
                    <a:pt x="1037" y="4517"/>
                  </a:cubicBezTo>
                  <a:cubicBezTo>
                    <a:pt x="1075" y="4517"/>
                    <a:pt x="1113" y="4500"/>
                    <a:pt x="1145" y="4461"/>
                  </a:cubicBezTo>
                  <a:cubicBezTo>
                    <a:pt x="2344" y="3002"/>
                    <a:pt x="1987" y="954"/>
                    <a:pt x="329" y="23"/>
                  </a:cubicBezTo>
                  <a:cubicBezTo>
                    <a:pt x="301" y="7"/>
                    <a:pt x="273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8" name="Google Shape;12308;p22"/>
            <p:cNvSpPr/>
            <p:nvPr/>
          </p:nvSpPr>
          <p:spPr>
            <a:xfrm>
              <a:off x="6199600" y="3398725"/>
              <a:ext cx="47700" cy="58475"/>
            </a:xfrm>
            <a:custGeom>
              <a:avLst/>
              <a:gdLst/>
              <a:ahLst/>
              <a:cxnLst/>
              <a:rect l="l" t="t" r="r" b="b"/>
              <a:pathLst>
                <a:path w="1908" h="2339" extrusionOk="0">
                  <a:moveTo>
                    <a:pt x="204" y="0"/>
                  </a:moveTo>
                  <a:cubicBezTo>
                    <a:pt x="0" y="0"/>
                    <a:pt x="4" y="323"/>
                    <a:pt x="215" y="335"/>
                  </a:cubicBezTo>
                  <a:lnTo>
                    <a:pt x="748" y="366"/>
                  </a:lnTo>
                  <a:lnTo>
                    <a:pt x="748" y="366"/>
                  </a:lnTo>
                  <a:cubicBezTo>
                    <a:pt x="779" y="684"/>
                    <a:pt x="703" y="973"/>
                    <a:pt x="531" y="1253"/>
                  </a:cubicBezTo>
                  <a:cubicBezTo>
                    <a:pt x="459" y="1373"/>
                    <a:pt x="562" y="1502"/>
                    <a:pt x="684" y="1502"/>
                  </a:cubicBezTo>
                  <a:cubicBezTo>
                    <a:pt x="696" y="1502"/>
                    <a:pt x="708" y="1501"/>
                    <a:pt x="720" y="1499"/>
                  </a:cubicBezTo>
                  <a:cubicBezTo>
                    <a:pt x="834" y="1475"/>
                    <a:pt x="971" y="1439"/>
                    <a:pt x="1099" y="1439"/>
                  </a:cubicBezTo>
                  <a:cubicBezTo>
                    <a:pt x="1147" y="1439"/>
                    <a:pt x="1195" y="1444"/>
                    <a:pt x="1239" y="1457"/>
                  </a:cubicBezTo>
                  <a:cubicBezTo>
                    <a:pt x="1529" y="1546"/>
                    <a:pt x="1538" y="1688"/>
                    <a:pt x="1263" y="1881"/>
                  </a:cubicBezTo>
                  <a:cubicBezTo>
                    <a:pt x="1216" y="1883"/>
                    <a:pt x="1169" y="1884"/>
                    <a:pt x="1120" y="1886"/>
                  </a:cubicBezTo>
                  <a:cubicBezTo>
                    <a:pt x="938" y="1920"/>
                    <a:pt x="806" y="1904"/>
                    <a:pt x="643" y="2011"/>
                  </a:cubicBezTo>
                  <a:cubicBezTo>
                    <a:pt x="493" y="2109"/>
                    <a:pt x="585" y="2328"/>
                    <a:pt x="726" y="2328"/>
                  </a:cubicBezTo>
                  <a:cubicBezTo>
                    <a:pt x="753" y="2328"/>
                    <a:pt x="782" y="2320"/>
                    <a:pt x="812" y="2301"/>
                  </a:cubicBezTo>
                  <a:cubicBezTo>
                    <a:pt x="1140" y="2086"/>
                    <a:pt x="1907" y="2339"/>
                    <a:pt x="1828" y="1668"/>
                  </a:cubicBezTo>
                  <a:cubicBezTo>
                    <a:pt x="1779" y="1245"/>
                    <a:pt x="1429" y="1127"/>
                    <a:pt x="1072" y="1127"/>
                  </a:cubicBezTo>
                  <a:cubicBezTo>
                    <a:pt x="1037" y="1127"/>
                    <a:pt x="1002" y="1128"/>
                    <a:pt x="968" y="1130"/>
                  </a:cubicBezTo>
                  <a:lnTo>
                    <a:pt x="968" y="1130"/>
                  </a:lnTo>
                  <a:cubicBezTo>
                    <a:pt x="1088" y="825"/>
                    <a:pt x="1115" y="506"/>
                    <a:pt x="1056" y="162"/>
                  </a:cubicBezTo>
                  <a:cubicBezTo>
                    <a:pt x="1044" y="88"/>
                    <a:pt x="963" y="43"/>
                    <a:pt x="894" y="40"/>
                  </a:cubicBezTo>
                  <a:lnTo>
                    <a:pt x="215" y="1"/>
                  </a:ln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09" name="Google Shape;12309;p22"/>
            <p:cNvSpPr/>
            <p:nvPr/>
          </p:nvSpPr>
          <p:spPr>
            <a:xfrm>
              <a:off x="4690900" y="1591925"/>
              <a:ext cx="62700" cy="94975"/>
            </a:xfrm>
            <a:custGeom>
              <a:avLst/>
              <a:gdLst/>
              <a:ahLst/>
              <a:cxnLst/>
              <a:rect l="l" t="t" r="r" b="b"/>
              <a:pathLst>
                <a:path w="2508" h="3799" extrusionOk="0">
                  <a:moveTo>
                    <a:pt x="887" y="750"/>
                  </a:moveTo>
                  <a:cubicBezTo>
                    <a:pt x="967" y="780"/>
                    <a:pt x="1074" y="840"/>
                    <a:pt x="1225" y="926"/>
                  </a:cubicBezTo>
                  <a:cubicBezTo>
                    <a:pt x="1704" y="1001"/>
                    <a:pt x="1805" y="1202"/>
                    <a:pt x="1526" y="1529"/>
                  </a:cubicBezTo>
                  <a:lnTo>
                    <a:pt x="1330" y="1796"/>
                  </a:lnTo>
                  <a:lnTo>
                    <a:pt x="665" y="1311"/>
                  </a:lnTo>
                  <a:cubicBezTo>
                    <a:pt x="655" y="1072"/>
                    <a:pt x="728" y="885"/>
                    <a:pt x="887" y="750"/>
                  </a:cubicBezTo>
                  <a:close/>
                  <a:moveTo>
                    <a:pt x="1160" y="0"/>
                  </a:moveTo>
                  <a:cubicBezTo>
                    <a:pt x="295" y="0"/>
                    <a:pt x="0" y="1894"/>
                    <a:pt x="140" y="2513"/>
                  </a:cubicBezTo>
                  <a:cubicBezTo>
                    <a:pt x="292" y="3181"/>
                    <a:pt x="951" y="3798"/>
                    <a:pt x="1574" y="3798"/>
                  </a:cubicBezTo>
                  <a:cubicBezTo>
                    <a:pt x="1894" y="3798"/>
                    <a:pt x="2205" y="3636"/>
                    <a:pt x="2433" y="3234"/>
                  </a:cubicBezTo>
                  <a:cubicBezTo>
                    <a:pt x="2507" y="3104"/>
                    <a:pt x="2392" y="2984"/>
                    <a:pt x="2278" y="2984"/>
                  </a:cubicBezTo>
                  <a:cubicBezTo>
                    <a:pt x="2228" y="2984"/>
                    <a:pt x="2178" y="3008"/>
                    <a:pt x="2145" y="3065"/>
                  </a:cubicBezTo>
                  <a:cubicBezTo>
                    <a:pt x="1996" y="3327"/>
                    <a:pt x="1747" y="3445"/>
                    <a:pt x="1489" y="3445"/>
                  </a:cubicBezTo>
                  <a:cubicBezTo>
                    <a:pt x="1237" y="3445"/>
                    <a:pt x="977" y="3331"/>
                    <a:pt x="796" y="3129"/>
                  </a:cubicBezTo>
                  <a:cubicBezTo>
                    <a:pt x="488" y="2784"/>
                    <a:pt x="392" y="2260"/>
                    <a:pt x="421" y="1811"/>
                  </a:cubicBezTo>
                  <a:cubicBezTo>
                    <a:pt x="421" y="1807"/>
                    <a:pt x="422" y="1802"/>
                    <a:pt x="422" y="1797"/>
                  </a:cubicBezTo>
                  <a:lnTo>
                    <a:pt x="422" y="1797"/>
                  </a:lnTo>
                  <a:cubicBezTo>
                    <a:pt x="494" y="1972"/>
                    <a:pt x="614" y="2117"/>
                    <a:pt x="790" y="2200"/>
                  </a:cubicBezTo>
                  <a:cubicBezTo>
                    <a:pt x="895" y="2250"/>
                    <a:pt x="996" y="2273"/>
                    <a:pt x="1093" y="2273"/>
                  </a:cubicBezTo>
                  <a:cubicBezTo>
                    <a:pt x="1905" y="2273"/>
                    <a:pt x="2382" y="674"/>
                    <a:pt x="1635" y="170"/>
                  </a:cubicBezTo>
                  <a:cubicBezTo>
                    <a:pt x="1461" y="52"/>
                    <a:pt x="1302" y="0"/>
                    <a:pt x="1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0" name="Google Shape;12310;p22"/>
            <p:cNvSpPr/>
            <p:nvPr/>
          </p:nvSpPr>
          <p:spPr>
            <a:xfrm>
              <a:off x="4779825" y="1626275"/>
              <a:ext cx="39000" cy="8425"/>
            </a:xfrm>
            <a:custGeom>
              <a:avLst/>
              <a:gdLst/>
              <a:ahLst/>
              <a:cxnLst/>
              <a:rect l="l" t="t" r="r" b="b"/>
              <a:pathLst>
                <a:path w="1560" h="337" extrusionOk="0">
                  <a:moveTo>
                    <a:pt x="217" y="1"/>
                  </a:moveTo>
                  <a:cubicBezTo>
                    <a:pt x="2" y="1"/>
                    <a:pt x="0" y="336"/>
                    <a:pt x="217" y="336"/>
                  </a:cubicBezTo>
                  <a:lnTo>
                    <a:pt x="1344" y="336"/>
                  </a:lnTo>
                  <a:cubicBezTo>
                    <a:pt x="1559" y="336"/>
                    <a:pt x="1559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1" name="Google Shape;12311;p22"/>
            <p:cNvSpPr/>
            <p:nvPr/>
          </p:nvSpPr>
          <p:spPr>
            <a:xfrm>
              <a:off x="4782125" y="1653200"/>
              <a:ext cx="41450" cy="10800"/>
            </a:xfrm>
            <a:custGeom>
              <a:avLst/>
              <a:gdLst/>
              <a:ahLst/>
              <a:cxnLst/>
              <a:rect l="l" t="t" r="r" b="b"/>
              <a:pathLst>
                <a:path w="1658" h="432" extrusionOk="0">
                  <a:moveTo>
                    <a:pt x="200" y="0"/>
                  </a:moveTo>
                  <a:cubicBezTo>
                    <a:pt x="0" y="0"/>
                    <a:pt x="7" y="320"/>
                    <a:pt x="215" y="336"/>
                  </a:cubicBezTo>
                  <a:lnTo>
                    <a:pt x="1443" y="431"/>
                  </a:lnTo>
                  <a:cubicBezTo>
                    <a:pt x="1448" y="431"/>
                    <a:pt x="1453" y="432"/>
                    <a:pt x="1458" y="432"/>
                  </a:cubicBezTo>
                  <a:cubicBezTo>
                    <a:pt x="1658" y="432"/>
                    <a:pt x="1653" y="113"/>
                    <a:pt x="1443" y="97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2" name="Google Shape;12312;p22"/>
            <p:cNvSpPr/>
            <p:nvPr/>
          </p:nvSpPr>
          <p:spPr>
            <a:xfrm>
              <a:off x="4867650" y="1584350"/>
              <a:ext cx="57500" cy="110175"/>
            </a:xfrm>
            <a:custGeom>
              <a:avLst/>
              <a:gdLst/>
              <a:ahLst/>
              <a:cxnLst/>
              <a:rect l="l" t="t" r="r" b="b"/>
              <a:pathLst>
                <a:path w="2300" h="4407" extrusionOk="0">
                  <a:moveTo>
                    <a:pt x="1529" y="1"/>
                  </a:moveTo>
                  <a:cubicBezTo>
                    <a:pt x="1249" y="1"/>
                    <a:pt x="954" y="131"/>
                    <a:pt x="759" y="368"/>
                  </a:cubicBezTo>
                  <a:cubicBezTo>
                    <a:pt x="0" y="1292"/>
                    <a:pt x="110" y="3147"/>
                    <a:pt x="183" y="4245"/>
                  </a:cubicBezTo>
                  <a:cubicBezTo>
                    <a:pt x="190" y="4353"/>
                    <a:pt x="278" y="4407"/>
                    <a:pt x="361" y="4407"/>
                  </a:cubicBezTo>
                  <a:cubicBezTo>
                    <a:pt x="445" y="4407"/>
                    <a:pt x="524" y="4353"/>
                    <a:pt x="518" y="4245"/>
                  </a:cubicBezTo>
                  <a:cubicBezTo>
                    <a:pt x="473" y="3571"/>
                    <a:pt x="476" y="2898"/>
                    <a:pt x="556" y="2227"/>
                  </a:cubicBezTo>
                  <a:cubicBezTo>
                    <a:pt x="594" y="1902"/>
                    <a:pt x="643" y="1528"/>
                    <a:pt x="736" y="1207"/>
                  </a:cubicBezTo>
                  <a:cubicBezTo>
                    <a:pt x="791" y="958"/>
                    <a:pt x="902" y="724"/>
                    <a:pt x="1059" y="523"/>
                  </a:cubicBezTo>
                  <a:cubicBezTo>
                    <a:pt x="1255" y="388"/>
                    <a:pt x="1422" y="320"/>
                    <a:pt x="1559" y="320"/>
                  </a:cubicBezTo>
                  <a:cubicBezTo>
                    <a:pt x="1734" y="320"/>
                    <a:pt x="1862" y="430"/>
                    <a:pt x="1942" y="648"/>
                  </a:cubicBezTo>
                  <a:cubicBezTo>
                    <a:pt x="1965" y="731"/>
                    <a:pt x="2030" y="766"/>
                    <a:pt x="2096" y="766"/>
                  </a:cubicBezTo>
                  <a:cubicBezTo>
                    <a:pt x="2196" y="766"/>
                    <a:pt x="2300" y="685"/>
                    <a:pt x="2264" y="560"/>
                  </a:cubicBezTo>
                  <a:lnTo>
                    <a:pt x="2266" y="558"/>
                  </a:lnTo>
                  <a:cubicBezTo>
                    <a:pt x="2158" y="175"/>
                    <a:pt x="185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3" name="Google Shape;12313;p22"/>
            <p:cNvSpPr/>
            <p:nvPr/>
          </p:nvSpPr>
          <p:spPr>
            <a:xfrm>
              <a:off x="4864025" y="1647450"/>
              <a:ext cx="53075" cy="8825"/>
            </a:xfrm>
            <a:custGeom>
              <a:avLst/>
              <a:gdLst/>
              <a:ahLst/>
              <a:cxnLst/>
              <a:rect l="l" t="t" r="r" b="b"/>
              <a:pathLst>
                <a:path w="2123" h="353" extrusionOk="0">
                  <a:moveTo>
                    <a:pt x="214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1907" y="353"/>
                  </a:lnTo>
                  <a:cubicBezTo>
                    <a:pt x="1908" y="353"/>
                    <a:pt x="1909" y="353"/>
                    <a:pt x="1910" y="353"/>
                  </a:cubicBezTo>
                  <a:cubicBezTo>
                    <a:pt x="2122" y="353"/>
                    <a:pt x="2121" y="20"/>
                    <a:pt x="1907" y="19"/>
                  </a:cubicBezTo>
                  <a:lnTo>
                    <a:pt x="216" y="0"/>
                  </a:lnTo>
                  <a:cubicBezTo>
                    <a:pt x="215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4" name="Google Shape;12314;p22"/>
            <p:cNvSpPr/>
            <p:nvPr/>
          </p:nvSpPr>
          <p:spPr>
            <a:xfrm>
              <a:off x="4948575" y="1567450"/>
              <a:ext cx="43000" cy="40325"/>
            </a:xfrm>
            <a:custGeom>
              <a:avLst/>
              <a:gdLst/>
              <a:ahLst/>
              <a:cxnLst/>
              <a:rect l="l" t="t" r="r" b="b"/>
              <a:pathLst>
                <a:path w="1720" h="1613" extrusionOk="0">
                  <a:moveTo>
                    <a:pt x="501" y="1"/>
                  </a:moveTo>
                  <a:cubicBezTo>
                    <a:pt x="346" y="1"/>
                    <a:pt x="195" y="66"/>
                    <a:pt x="89" y="214"/>
                  </a:cubicBezTo>
                  <a:cubicBezTo>
                    <a:pt x="1" y="337"/>
                    <a:pt x="118" y="456"/>
                    <a:pt x="238" y="456"/>
                  </a:cubicBezTo>
                  <a:cubicBezTo>
                    <a:pt x="290" y="456"/>
                    <a:pt x="341" y="435"/>
                    <a:pt x="379" y="383"/>
                  </a:cubicBezTo>
                  <a:cubicBezTo>
                    <a:pt x="410" y="339"/>
                    <a:pt x="450" y="321"/>
                    <a:pt x="494" y="321"/>
                  </a:cubicBezTo>
                  <a:cubicBezTo>
                    <a:pt x="621" y="321"/>
                    <a:pt x="774" y="477"/>
                    <a:pt x="792" y="578"/>
                  </a:cubicBezTo>
                  <a:cubicBezTo>
                    <a:pt x="842" y="853"/>
                    <a:pt x="614" y="1112"/>
                    <a:pt x="441" y="1297"/>
                  </a:cubicBezTo>
                  <a:cubicBezTo>
                    <a:pt x="341" y="1404"/>
                    <a:pt x="412" y="1579"/>
                    <a:pt x="559" y="1582"/>
                  </a:cubicBezTo>
                  <a:lnTo>
                    <a:pt x="1504" y="1613"/>
                  </a:lnTo>
                  <a:cubicBezTo>
                    <a:pt x="1506" y="1613"/>
                    <a:pt x="1508" y="1613"/>
                    <a:pt x="1510" y="1613"/>
                  </a:cubicBezTo>
                  <a:cubicBezTo>
                    <a:pt x="1719" y="1613"/>
                    <a:pt x="1718" y="1284"/>
                    <a:pt x="1504" y="1277"/>
                  </a:cubicBezTo>
                  <a:lnTo>
                    <a:pt x="902" y="1258"/>
                  </a:lnTo>
                  <a:lnTo>
                    <a:pt x="902" y="1258"/>
                  </a:lnTo>
                  <a:cubicBezTo>
                    <a:pt x="1117" y="948"/>
                    <a:pt x="1258" y="563"/>
                    <a:pt x="996" y="246"/>
                  </a:cubicBezTo>
                  <a:cubicBezTo>
                    <a:pt x="870" y="91"/>
                    <a:pt x="682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5" name="Google Shape;12315;p22"/>
            <p:cNvSpPr/>
            <p:nvPr/>
          </p:nvSpPr>
          <p:spPr>
            <a:xfrm>
              <a:off x="5008050" y="1590500"/>
              <a:ext cx="38425" cy="113725"/>
            </a:xfrm>
            <a:custGeom>
              <a:avLst/>
              <a:gdLst/>
              <a:ahLst/>
              <a:cxnLst/>
              <a:rect l="l" t="t" r="r" b="b"/>
              <a:pathLst>
                <a:path w="1537" h="4549" extrusionOk="0">
                  <a:moveTo>
                    <a:pt x="1020" y="1"/>
                  </a:moveTo>
                  <a:cubicBezTo>
                    <a:pt x="969" y="1"/>
                    <a:pt x="918" y="24"/>
                    <a:pt x="883" y="79"/>
                  </a:cubicBezTo>
                  <a:cubicBezTo>
                    <a:pt x="1" y="1475"/>
                    <a:pt x="134" y="3235"/>
                    <a:pt x="1194" y="4493"/>
                  </a:cubicBezTo>
                  <a:cubicBezTo>
                    <a:pt x="1227" y="4533"/>
                    <a:pt x="1265" y="4549"/>
                    <a:pt x="1303" y="4549"/>
                  </a:cubicBezTo>
                  <a:cubicBezTo>
                    <a:pt x="1424" y="4549"/>
                    <a:pt x="1536" y="4381"/>
                    <a:pt x="1430" y="4257"/>
                  </a:cubicBezTo>
                  <a:cubicBezTo>
                    <a:pt x="465" y="3108"/>
                    <a:pt x="372" y="1513"/>
                    <a:pt x="1172" y="248"/>
                  </a:cubicBezTo>
                  <a:cubicBezTo>
                    <a:pt x="1252" y="121"/>
                    <a:pt x="1137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6" name="Google Shape;12316;p22"/>
            <p:cNvSpPr/>
            <p:nvPr/>
          </p:nvSpPr>
          <p:spPr>
            <a:xfrm>
              <a:off x="5071925" y="1617725"/>
              <a:ext cx="68325" cy="68100"/>
            </a:xfrm>
            <a:custGeom>
              <a:avLst/>
              <a:gdLst/>
              <a:ahLst/>
              <a:cxnLst/>
              <a:rect l="l" t="t" r="r" b="b"/>
              <a:pathLst>
                <a:path w="2733" h="2724" extrusionOk="0">
                  <a:moveTo>
                    <a:pt x="241" y="1"/>
                  </a:moveTo>
                  <a:cubicBezTo>
                    <a:pt x="115" y="1"/>
                    <a:pt x="0" y="168"/>
                    <a:pt x="115" y="288"/>
                  </a:cubicBezTo>
                  <a:lnTo>
                    <a:pt x="2382" y="2672"/>
                  </a:lnTo>
                  <a:cubicBezTo>
                    <a:pt x="2416" y="2708"/>
                    <a:pt x="2455" y="2723"/>
                    <a:pt x="2493" y="2723"/>
                  </a:cubicBezTo>
                  <a:cubicBezTo>
                    <a:pt x="2619" y="2723"/>
                    <a:pt x="2732" y="2555"/>
                    <a:pt x="2619" y="2436"/>
                  </a:cubicBezTo>
                  <a:lnTo>
                    <a:pt x="352" y="52"/>
                  </a:lnTo>
                  <a:cubicBezTo>
                    <a:pt x="318" y="16"/>
                    <a:pt x="27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7" name="Google Shape;12317;p22"/>
            <p:cNvSpPr/>
            <p:nvPr/>
          </p:nvSpPr>
          <p:spPr>
            <a:xfrm>
              <a:off x="5069075" y="1625475"/>
              <a:ext cx="48600" cy="76050"/>
            </a:xfrm>
            <a:custGeom>
              <a:avLst/>
              <a:gdLst/>
              <a:ahLst/>
              <a:cxnLst/>
              <a:rect l="l" t="t" r="r" b="b"/>
              <a:pathLst>
                <a:path w="1944" h="3042" extrusionOk="0">
                  <a:moveTo>
                    <a:pt x="1741" y="1"/>
                  </a:moveTo>
                  <a:cubicBezTo>
                    <a:pt x="1674" y="1"/>
                    <a:pt x="1606" y="35"/>
                    <a:pt x="1578" y="115"/>
                  </a:cubicBezTo>
                  <a:cubicBezTo>
                    <a:pt x="1235" y="1069"/>
                    <a:pt x="736" y="1958"/>
                    <a:pt x="103" y="2748"/>
                  </a:cubicBezTo>
                  <a:cubicBezTo>
                    <a:pt x="1" y="2874"/>
                    <a:pt x="113" y="3042"/>
                    <a:pt x="231" y="3042"/>
                  </a:cubicBezTo>
                  <a:cubicBezTo>
                    <a:pt x="269" y="3042"/>
                    <a:pt x="307" y="3025"/>
                    <a:pt x="339" y="2985"/>
                  </a:cubicBezTo>
                  <a:cubicBezTo>
                    <a:pt x="1010" y="2150"/>
                    <a:pt x="1537" y="1210"/>
                    <a:pt x="1900" y="204"/>
                  </a:cubicBezTo>
                  <a:cubicBezTo>
                    <a:pt x="1944" y="81"/>
                    <a:pt x="1844" y="1"/>
                    <a:pt x="1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8" name="Google Shape;12318;p22"/>
            <p:cNvSpPr/>
            <p:nvPr/>
          </p:nvSpPr>
          <p:spPr>
            <a:xfrm>
              <a:off x="5170675" y="1622675"/>
              <a:ext cx="20600" cy="68050"/>
            </a:xfrm>
            <a:custGeom>
              <a:avLst/>
              <a:gdLst/>
              <a:ahLst/>
              <a:cxnLst/>
              <a:rect l="l" t="t" r="r" b="b"/>
              <a:pathLst>
                <a:path w="824" h="2722" extrusionOk="0">
                  <a:moveTo>
                    <a:pt x="206" y="1"/>
                  </a:moveTo>
                  <a:cubicBezTo>
                    <a:pt x="108" y="1"/>
                    <a:pt x="1" y="84"/>
                    <a:pt x="25" y="210"/>
                  </a:cubicBezTo>
                  <a:lnTo>
                    <a:pt x="476" y="2601"/>
                  </a:lnTo>
                  <a:cubicBezTo>
                    <a:pt x="493" y="2685"/>
                    <a:pt x="554" y="2721"/>
                    <a:pt x="619" y="2721"/>
                  </a:cubicBezTo>
                  <a:cubicBezTo>
                    <a:pt x="717" y="2721"/>
                    <a:pt x="823" y="2639"/>
                    <a:pt x="800" y="2512"/>
                  </a:cubicBezTo>
                  <a:cubicBezTo>
                    <a:pt x="649" y="1715"/>
                    <a:pt x="498" y="918"/>
                    <a:pt x="348" y="122"/>
                  </a:cubicBezTo>
                  <a:cubicBezTo>
                    <a:pt x="332" y="37"/>
                    <a:pt x="271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19" name="Google Shape;12319;p22"/>
            <p:cNvSpPr/>
            <p:nvPr/>
          </p:nvSpPr>
          <p:spPr>
            <a:xfrm>
              <a:off x="5163475" y="1650625"/>
              <a:ext cx="53000" cy="12200"/>
            </a:xfrm>
            <a:custGeom>
              <a:avLst/>
              <a:gdLst/>
              <a:ahLst/>
              <a:cxnLst/>
              <a:rect l="l" t="t" r="r" b="b"/>
              <a:pathLst>
                <a:path w="2120" h="488" extrusionOk="0">
                  <a:moveTo>
                    <a:pt x="1923" y="1"/>
                  </a:moveTo>
                  <a:cubicBezTo>
                    <a:pt x="1917" y="1"/>
                    <a:pt x="1911" y="1"/>
                    <a:pt x="1905" y="2"/>
                  </a:cubicBezTo>
                  <a:lnTo>
                    <a:pt x="215" y="153"/>
                  </a:lnTo>
                  <a:cubicBezTo>
                    <a:pt x="8" y="170"/>
                    <a:pt x="0" y="488"/>
                    <a:pt x="197" y="488"/>
                  </a:cubicBezTo>
                  <a:cubicBezTo>
                    <a:pt x="203" y="488"/>
                    <a:pt x="209" y="487"/>
                    <a:pt x="215" y="487"/>
                  </a:cubicBezTo>
                  <a:lnTo>
                    <a:pt x="1905" y="336"/>
                  </a:lnTo>
                  <a:cubicBezTo>
                    <a:pt x="2111" y="318"/>
                    <a:pt x="2120" y="1"/>
                    <a:pt x="1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0" name="Google Shape;12320;p22"/>
            <p:cNvSpPr/>
            <p:nvPr/>
          </p:nvSpPr>
          <p:spPr>
            <a:xfrm>
              <a:off x="5228250" y="1599575"/>
              <a:ext cx="62300" cy="98050"/>
            </a:xfrm>
            <a:custGeom>
              <a:avLst/>
              <a:gdLst/>
              <a:ahLst/>
              <a:cxnLst/>
              <a:rect l="l" t="t" r="r" b="b"/>
              <a:pathLst>
                <a:path w="2492" h="3922" extrusionOk="0">
                  <a:moveTo>
                    <a:pt x="1274" y="602"/>
                  </a:moveTo>
                  <a:lnTo>
                    <a:pt x="1274" y="602"/>
                  </a:lnTo>
                  <a:cubicBezTo>
                    <a:pt x="1301" y="1000"/>
                    <a:pt x="1339" y="1397"/>
                    <a:pt x="1387" y="1793"/>
                  </a:cubicBezTo>
                  <a:lnTo>
                    <a:pt x="1387" y="1793"/>
                  </a:lnTo>
                  <a:lnTo>
                    <a:pt x="486" y="1775"/>
                  </a:lnTo>
                  <a:lnTo>
                    <a:pt x="486" y="1775"/>
                  </a:lnTo>
                  <a:cubicBezTo>
                    <a:pt x="718" y="1364"/>
                    <a:pt x="982" y="972"/>
                    <a:pt x="1274" y="602"/>
                  </a:cubicBezTo>
                  <a:close/>
                  <a:moveTo>
                    <a:pt x="1406" y="1"/>
                  </a:moveTo>
                  <a:cubicBezTo>
                    <a:pt x="1367" y="1"/>
                    <a:pt x="1329" y="16"/>
                    <a:pt x="1297" y="51"/>
                  </a:cubicBezTo>
                  <a:cubicBezTo>
                    <a:pt x="818" y="602"/>
                    <a:pt x="405" y="1208"/>
                    <a:pt x="63" y="1853"/>
                  </a:cubicBezTo>
                  <a:cubicBezTo>
                    <a:pt x="1" y="1964"/>
                    <a:pt x="80" y="2102"/>
                    <a:pt x="208" y="2105"/>
                  </a:cubicBezTo>
                  <a:lnTo>
                    <a:pt x="1430" y="2130"/>
                  </a:lnTo>
                  <a:lnTo>
                    <a:pt x="1430" y="2130"/>
                  </a:lnTo>
                  <a:cubicBezTo>
                    <a:pt x="1447" y="2255"/>
                    <a:pt x="1465" y="2381"/>
                    <a:pt x="1484" y="2506"/>
                  </a:cubicBezTo>
                  <a:lnTo>
                    <a:pt x="1484" y="2506"/>
                  </a:lnTo>
                  <a:cubicBezTo>
                    <a:pt x="1475" y="2505"/>
                    <a:pt x="1465" y="2504"/>
                    <a:pt x="1456" y="2504"/>
                  </a:cubicBezTo>
                  <a:cubicBezTo>
                    <a:pt x="1359" y="2504"/>
                    <a:pt x="1250" y="2587"/>
                    <a:pt x="1268" y="2715"/>
                  </a:cubicBezTo>
                  <a:lnTo>
                    <a:pt x="1271" y="2715"/>
                  </a:lnTo>
                  <a:cubicBezTo>
                    <a:pt x="1335" y="3151"/>
                    <a:pt x="1476" y="3490"/>
                    <a:pt x="1737" y="3845"/>
                  </a:cubicBezTo>
                  <a:cubicBezTo>
                    <a:pt x="1775" y="3898"/>
                    <a:pt x="1829" y="3922"/>
                    <a:pt x="1882" y="3922"/>
                  </a:cubicBezTo>
                  <a:cubicBezTo>
                    <a:pt x="1978" y="3922"/>
                    <a:pt x="2068" y="3841"/>
                    <a:pt x="2042" y="3715"/>
                  </a:cubicBezTo>
                  <a:cubicBezTo>
                    <a:pt x="1932" y="3192"/>
                    <a:pt x="1840" y="2666"/>
                    <a:pt x="1768" y="2137"/>
                  </a:cubicBezTo>
                  <a:lnTo>
                    <a:pt x="1768" y="2137"/>
                  </a:lnTo>
                  <a:lnTo>
                    <a:pt x="2277" y="2147"/>
                  </a:lnTo>
                  <a:cubicBezTo>
                    <a:pt x="2278" y="2147"/>
                    <a:pt x="2279" y="2147"/>
                    <a:pt x="2280" y="2147"/>
                  </a:cubicBezTo>
                  <a:cubicBezTo>
                    <a:pt x="2492" y="2147"/>
                    <a:pt x="2491" y="1816"/>
                    <a:pt x="2277" y="1812"/>
                  </a:cubicBezTo>
                  <a:lnTo>
                    <a:pt x="1724" y="1800"/>
                  </a:lnTo>
                  <a:lnTo>
                    <a:pt x="1724" y="1800"/>
                  </a:lnTo>
                  <a:cubicBezTo>
                    <a:pt x="1658" y="1259"/>
                    <a:pt x="1611" y="715"/>
                    <a:pt x="1584" y="169"/>
                  </a:cubicBezTo>
                  <a:cubicBezTo>
                    <a:pt x="1580" y="77"/>
                    <a:pt x="1493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1" name="Google Shape;12321;p22"/>
            <p:cNvSpPr/>
            <p:nvPr/>
          </p:nvSpPr>
          <p:spPr>
            <a:xfrm>
              <a:off x="5299125" y="1628825"/>
              <a:ext cx="70150" cy="124600"/>
            </a:xfrm>
            <a:custGeom>
              <a:avLst/>
              <a:gdLst/>
              <a:ahLst/>
              <a:cxnLst/>
              <a:rect l="l" t="t" r="r" b="b"/>
              <a:pathLst>
                <a:path w="2806" h="4984" extrusionOk="0">
                  <a:moveTo>
                    <a:pt x="1656" y="296"/>
                  </a:moveTo>
                  <a:cubicBezTo>
                    <a:pt x="1824" y="296"/>
                    <a:pt x="1989" y="340"/>
                    <a:pt x="2153" y="427"/>
                  </a:cubicBezTo>
                  <a:lnTo>
                    <a:pt x="2153" y="427"/>
                  </a:lnTo>
                  <a:cubicBezTo>
                    <a:pt x="2139" y="424"/>
                    <a:pt x="2123" y="422"/>
                    <a:pt x="2108" y="422"/>
                  </a:cubicBezTo>
                  <a:cubicBezTo>
                    <a:pt x="2018" y="422"/>
                    <a:pt x="1926" y="481"/>
                    <a:pt x="1934" y="585"/>
                  </a:cubicBezTo>
                  <a:cubicBezTo>
                    <a:pt x="1936" y="601"/>
                    <a:pt x="1937" y="616"/>
                    <a:pt x="1939" y="631"/>
                  </a:cubicBezTo>
                  <a:lnTo>
                    <a:pt x="1939" y="631"/>
                  </a:lnTo>
                  <a:lnTo>
                    <a:pt x="1939" y="631"/>
                  </a:lnTo>
                  <a:cubicBezTo>
                    <a:pt x="1939" y="633"/>
                    <a:pt x="1939" y="634"/>
                    <a:pt x="1939" y="636"/>
                  </a:cubicBezTo>
                  <a:lnTo>
                    <a:pt x="1939" y="636"/>
                  </a:lnTo>
                  <a:cubicBezTo>
                    <a:pt x="1953" y="766"/>
                    <a:pt x="1959" y="896"/>
                    <a:pt x="1959" y="1028"/>
                  </a:cubicBezTo>
                  <a:cubicBezTo>
                    <a:pt x="1992" y="1344"/>
                    <a:pt x="1851" y="1501"/>
                    <a:pt x="1537" y="1501"/>
                  </a:cubicBezTo>
                  <a:cubicBezTo>
                    <a:pt x="1324" y="1501"/>
                    <a:pt x="1033" y="1429"/>
                    <a:pt x="662" y="1285"/>
                  </a:cubicBezTo>
                  <a:lnTo>
                    <a:pt x="1112" y="446"/>
                  </a:lnTo>
                  <a:cubicBezTo>
                    <a:pt x="1295" y="346"/>
                    <a:pt x="1477" y="296"/>
                    <a:pt x="1656" y="296"/>
                  </a:cubicBezTo>
                  <a:close/>
                  <a:moveTo>
                    <a:pt x="1686" y="0"/>
                  </a:moveTo>
                  <a:cubicBezTo>
                    <a:pt x="803" y="0"/>
                    <a:pt x="18" y="801"/>
                    <a:pt x="425" y="1806"/>
                  </a:cubicBezTo>
                  <a:cubicBezTo>
                    <a:pt x="578" y="2183"/>
                    <a:pt x="899" y="2447"/>
                    <a:pt x="1276" y="2447"/>
                  </a:cubicBezTo>
                  <a:cubicBezTo>
                    <a:pt x="1376" y="2447"/>
                    <a:pt x="1480" y="2429"/>
                    <a:pt x="1586" y="2388"/>
                  </a:cubicBezTo>
                  <a:cubicBezTo>
                    <a:pt x="1829" y="2296"/>
                    <a:pt x="1990" y="2136"/>
                    <a:pt x="2097" y="1939"/>
                  </a:cubicBezTo>
                  <a:lnTo>
                    <a:pt x="2097" y="1939"/>
                  </a:lnTo>
                  <a:cubicBezTo>
                    <a:pt x="2117" y="2282"/>
                    <a:pt x="2117" y="2625"/>
                    <a:pt x="2091" y="2965"/>
                  </a:cubicBezTo>
                  <a:cubicBezTo>
                    <a:pt x="2062" y="3343"/>
                    <a:pt x="2024" y="3776"/>
                    <a:pt x="1830" y="4112"/>
                  </a:cubicBezTo>
                  <a:cubicBezTo>
                    <a:pt x="1659" y="4407"/>
                    <a:pt x="1273" y="4662"/>
                    <a:pt x="928" y="4662"/>
                  </a:cubicBezTo>
                  <a:cubicBezTo>
                    <a:pt x="701" y="4662"/>
                    <a:pt x="492" y="4552"/>
                    <a:pt x="374" y="4271"/>
                  </a:cubicBezTo>
                  <a:cubicBezTo>
                    <a:pt x="341" y="4193"/>
                    <a:pt x="271" y="4160"/>
                    <a:pt x="204" y="4160"/>
                  </a:cubicBezTo>
                  <a:cubicBezTo>
                    <a:pt x="100" y="4160"/>
                    <a:pt x="1" y="4239"/>
                    <a:pt x="52" y="4359"/>
                  </a:cubicBezTo>
                  <a:cubicBezTo>
                    <a:pt x="228" y="4779"/>
                    <a:pt x="609" y="4983"/>
                    <a:pt x="1005" y="4983"/>
                  </a:cubicBezTo>
                  <a:cubicBezTo>
                    <a:pt x="1315" y="4983"/>
                    <a:pt x="1635" y="4858"/>
                    <a:pt x="1873" y="4612"/>
                  </a:cubicBezTo>
                  <a:cubicBezTo>
                    <a:pt x="2805" y="3651"/>
                    <a:pt x="2465" y="1711"/>
                    <a:pt x="2262" y="541"/>
                  </a:cubicBezTo>
                  <a:cubicBezTo>
                    <a:pt x="2257" y="512"/>
                    <a:pt x="2245" y="489"/>
                    <a:pt x="2229" y="471"/>
                  </a:cubicBezTo>
                  <a:lnTo>
                    <a:pt x="2229" y="471"/>
                  </a:lnTo>
                  <a:cubicBezTo>
                    <a:pt x="2241" y="478"/>
                    <a:pt x="2253" y="486"/>
                    <a:pt x="2265" y="494"/>
                  </a:cubicBezTo>
                  <a:cubicBezTo>
                    <a:pt x="2294" y="511"/>
                    <a:pt x="2322" y="518"/>
                    <a:pt x="2349" y="518"/>
                  </a:cubicBezTo>
                  <a:cubicBezTo>
                    <a:pt x="2495" y="518"/>
                    <a:pt x="2592" y="297"/>
                    <a:pt x="2434" y="205"/>
                  </a:cubicBezTo>
                  <a:lnTo>
                    <a:pt x="2433" y="205"/>
                  </a:lnTo>
                  <a:cubicBezTo>
                    <a:pt x="2193" y="64"/>
                    <a:pt x="1935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2" name="Google Shape;12322;p22"/>
            <p:cNvSpPr/>
            <p:nvPr/>
          </p:nvSpPr>
          <p:spPr>
            <a:xfrm>
              <a:off x="5379600" y="1593050"/>
              <a:ext cx="61650" cy="93350"/>
            </a:xfrm>
            <a:custGeom>
              <a:avLst/>
              <a:gdLst/>
              <a:ahLst/>
              <a:cxnLst/>
              <a:rect l="l" t="t" r="r" b="b"/>
              <a:pathLst>
                <a:path w="2466" h="3734" extrusionOk="0">
                  <a:moveTo>
                    <a:pt x="168" y="0"/>
                  </a:moveTo>
                  <a:cubicBezTo>
                    <a:pt x="84" y="0"/>
                    <a:pt x="0" y="54"/>
                    <a:pt x="1" y="161"/>
                  </a:cubicBezTo>
                  <a:lnTo>
                    <a:pt x="3" y="163"/>
                  </a:lnTo>
                  <a:cubicBezTo>
                    <a:pt x="5" y="1018"/>
                    <a:pt x="140" y="1865"/>
                    <a:pt x="402" y="2676"/>
                  </a:cubicBezTo>
                  <a:lnTo>
                    <a:pt x="402" y="2676"/>
                  </a:lnTo>
                  <a:cubicBezTo>
                    <a:pt x="420" y="2836"/>
                    <a:pt x="475" y="2996"/>
                    <a:pt x="568" y="3141"/>
                  </a:cubicBezTo>
                  <a:cubicBezTo>
                    <a:pt x="602" y="3192"/>
                    <a:pt x="657" y="3215"/>
                    <a:pt x="712" y="3215"/>
                  </a:cubicBezTo>
                  <a:cubicBezTo>
                    <a:pt x="817" y="3215"/>
                    <a:pt x="921" y="3133"/>
                    <a:pt x="874" y="3011"/>
                  </a:cubicBezTo>
                  <a:cubicBezTo>
                    <a:pt x="818" y="2866"/>
                    <a:pt x="766" y="2720"/>
                    <a:pt x="719" y="2572"/>
                  </a:cubicBezTo>
                  <a:lnTo>
                    <a:pt x="719" y="2572"/>
                  </a:lnTo>
                  <a:cubicBezTo>
                    <a:pt x="910" y="2375"/>
                    <a:pt x="1103" y="2177"/>
                    <a:pt x="1295" y="1980"/>
                  </a:cubicBezTo>
                  <a:lnTo>
                    <a:pt x="1897" y="2477"/>
                  </a:lnTo>
                  <a:cubicBezTo>
                    <a:pt x="1929" y="2619"/>
                    <a:pt x="1950" y="2764"/>
                    <a:pt x="1961" y="2909"/>
                  </a:cubicBezTo>
                  <a:cubicBezTo>
                    <a:pt x="1993" y="3159"/>
                    <a:pt x="2019" y="3377"/>
                    <a:pt x="2102" y="3618"/>
                  </a:cubicBezTo>
                  <a:cubicBezTo>
                    <a:pt x="2129" y="3698"/>
                    <a:pt x="2196" y="3733"/>
                    <a:pt x="2263" y="3733"/>
                  </a:cubicBezTo>
                  <a:cubicBezTo>
                    <a:pt x="2365" y="3733"/>
                    <a:pt x="2466" y="3653"/>
                    <a:pt x="2423" y="3529"/>
                  </a:cubicBezTo>
                  <a:cubicBezTo>
                    <a:pt x="2188" y="2844"/>
                    <a:pt x="2326" y="1649"/>
                    <a:pt x="1320" y="1649"/>
                  </a:cubicBezTo>
                  <a:cubicBezTo>
                    <a:pt x="1285" y="1649"/>
                    <a:pt x="1248" y="1650"/>
                    <a:pt x="1209" y="1653"/>
                  </a:cubicBezTo>
                  <a:cubicBezTo>
                    <a:pt x="917" y="1676"/>
                    <a:pt x="698" y="1815"/>
                    <a:pt x="561" y="2011"/>
                  </a:cubicBezTo>
                  <a:lnTo>
                    <a:pt x="561" y="2011"/>
                  </a:lnTo>
                  <a:cubicBezTo>
                    <a:pt x="415" y="1407"/>
                    <a:pt x="340" y="786"/>
                    <a:pt x="337" y="161"/>
                  </a:cubicBezTo>
                  <a:cubicBezTo>
                    <a:pt x="336" y="54"/>
                    <a:pt x="252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3" name="Google Shape;12323;p22"/>
            <p:cNvSpPr/>
            <p:nvPr/>
          </p:nvSpPr>
          <p:spPr>
            <a:xfrm>
              <a:off x="5442300" y="1585775"/>
              <a:ext cx="51700" cy="111425"/>
            </a:xfrm>
            <a:custGeom>
              <a:avLst/>
              <a:gdLst/>
              <a:ahLst/>
              <a:cxnLst/>
              <a:rect l="l" t="t" r="r" b="b"/>
              <a:pathLst>
                <a:path w="2068" h="4457" extrusionOk="0">
                  <a:moveTo>
                    <a:pt x="260" y="0"/>
                  </a:moveTo>
                  <a:cubicBezTo>
                    <a:pt x="122" y="0"/>
                    <a:pt x="1" y="170"/>
                    <a:pt x="133" y="279"/>
                  </a:cubicBezTo>
                  <a:cubicBezTo>
                    <a:pt x="1300" y="1227"/>
                    <a:pt x="1724" y="2802"/>
                    <a:pt x="1133" y="4199"/>
                  </a:cubicBezTo>
                  <a:cubicBezTo>
                    <a:pt x="1076" y="4334"/>
                    <a:pt x="1194" y="4456"/>
                    <a:pt x="1300" y="4456"/>
                  </a:cubicBezTo>
                  <a:cubicBezTo>
                    <a:pt x="1349" y="4456"/>
                    <a:pt x="1396" y="4431"/>
                    <a:pt x="1422" y="4368"/>
                  </a:cubicBezTo>
                  <a:cubicBezTo>
                    <a:pt x="2068" y="2843"/>
                    <a:pt x="1663" y="1093"/>
                    <a:pt x="370" y="41"/>
                  </a:cubicBez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4" name="Google Shape;12324;p22"/>
            <p:cNvSpPr/>
            <p:nvPr/>
          </p:nvSpPr>
          <p:spPr>
            <a:xfrm>
              <a:off x="5482750" y="1557025"/>
              <a:ext cx="52150" cy="38925"/>
            </a:xfrm>
            <a:custGeom>
              <a:avLst/>
              <a:gdLst/>
              <a:ahLst/>
              <a:cxnLst/>
              <a:rect l="l" t="t" r="r" b="b"/>
              <a:pathLst>
                <a:path w="2086" h="1557" extrusionOk="0">
                  <a:moveTo>
                    <a:pt x="738" y="0"/>
                  </a:moveTo>
                  <a:cubicBezTo>
                    <a:pt x="489" y="0"/>
                    <a:pt x="237" y="128"/>
                    <a:pt x="88" y="338"/>
                  </a:cubicBezTo>
                  <a:cubicBezTo>
                    <a:pt x="0" y="461"/>
                    <a:pt x="117" y="580"/>
                    <a:pt x="237" y="580"/>
                  </a:cubicBezTo>
                  <a:cubicBezTo>
                    <a:pt x="288" y="580"/>
                    <a:pt x="340" y="559"/>
                    <a:pt x="376" y="507"/>
                  </a:cubicBezTo>
                  <a:cubicBezTo>
                    <a:pt x="453" y="399"/>
                    <a:pt x="591" y="333"/>
                    <a:pt x="726" y="333"/>
                  </a:cubicBezTo>
                  <a:cubicBezTo>
                    <a:pt x="818" y="333"/>
                    <a:pt x="909" y="364"/>
                    <a:pt x="978" y="432"/>
                  </a:cubicBezTo>
                  <a:cubicBezTo>
                    <a:pt x="1148" y="600"/>
                    <a:pt x="1089" y="902"/>
                    <a:pt x="907" y="1033"/>
                  </a:cubicBezTo>
                  <a:cubicBezTo>
                    <a:pt x="801" y="1110"/>
                    <a:pt x="801" y="1245"/>
                    <a:pt x="907" y="1323"/>
                  </a:cubicBezTo>
                  <a:cubicBezTo>
                    <a:pt x="1128" y="1482"/>
                    <a:pt x="1368" y="1556"/>
                    <a:pt x="1625" y="1556"/>
                  </a:cubicBezTo>
                  <a:cubicBezTo>
                    <a:pt x="1710" y="1556"/>
                    <a:pt x="1798" y="1548"/>
                    <a:pt x="1887" y="1532"/>
                  </a:cubicBezTo>
                  <a:cubicBezTo>
                    <a:pt x="2085" y="1496"/>
                    <a:pt x="2018" y="1207"/>
                    <a:pt x="1831" y="1207"/>
                  </a:cubicBezTo>
                  <a:cubicBezTo>
                    <a:pt x="1820" y="1207"/>
                    <a:pt x="1808" y="1208"/>
                    <a:pt x="1797" y="1210"/>
                  </a:cubicBezTo>
                  <a:cubicBezTo>
                    <a:pt x="1740" y="1220"/>
                    <a:pt x="1685" y="1225"/>
                    <a:pt x="1631" y="1225"/>
                  </a:cubicBezTo>
                  <a:cubicBezTo>
                    <a:pt x="1500" y="1225"/>
                    <a:pt x="1376" y="1196"/>
                    <a:pt x="1258" y="1141"/>
                  </a:cubicBezTo>
                  <a:lnTo>
                    <a:pt x="1258" y="1141"/>
                  </a:lnTo>
                  <a:cubicBezTo>
                    <a:pt x="1458" y="861"/>
                    <a:pt x="1479" y="461"/>
                    <a:pt x="1214" y="196"/>
                  </a:cubicBezTo>
                  <a:cubicBezTo>
                    <a:pt x="1079" y="61"/>
                    <a:pt x="909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5" name="Google Shape;12325;p22"/>
            <p:cNvSpPr/>
            <p:nvPr/>
          </p:nvSpPr>
          <p:spPr>
            <a:xfrm>
              <a:off x="5549875" y="1569500"/>
              <a:ext cx="38825" cy="126550"/>
            </a:xfrm>
            <a:custGeom>
              <a:avLst/>
              <a:gdLst/>
              <a:ahLst/>
              <a:cxnLst/>
              <a:rect l="l" t="t" r="r" b="b"/>
              <a:pathLst>
                <a:path w="1553" h="5062" extrusionOk="0">
                  <a:moveTo>
                    <a:pt x="1221" y="0"/>
                  </a:moveTo>
                  <a:cubicBezTo>
                    <a:pt x="1170" y="0"/>
                    <a:pt x="1118" y="22"/>
                    <a:pt x="1081" y="74"/>
                  </a:cubicBezTo>
                  <a:cubicBezTo>
                    <a:pt x="1" y="1575"/>
                    <a:pt x="74" y="3562"/>
                    <a:pt x="1215" y="5004"/>
                  </a:cubicBezTo>
                  <a:cubicBezTo>
                    <a:pt x="1248" y="5045"/>
                    <a:pt x="1286" y="5062"/>
                    <a:pt x="1324" y="5062"/>
                  </a:cubicBezTo>
                  <a:cubicBezTo>
                    <a:pt x="1442" y="5062"/>
                    <a:pt x="1553" y="4895"/>
                    <a:pt x="1453" y="4767"/>
                  </a:cubicBezTo>
                  <a:cubicBezTo>
                    <a:pt x="398" y="3436"/>
                    <a:pt x="384" y="1613"/>
                    <a:pt x="1369" y="243"/>
                  </a:cubicBezTo>
                  <a:cubicBezTo>
                    <a:pt x="1458" y="120"/>
                    <a:pt x="1342" y="0"/>
                    <a:pt x="1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6" name="Google Shape;12326;p22"/>
            <p:cNvSpPr/>
            <p:nvPr/>
          </p:nvSpPr>
          <p:spPr>
            <a:xfrm>
              <a:off x="5605675" y="1607525"/>
              <a:ext cx="37250" cy="71025"/>
            </a:xfrm>
            <a:custGeom>
              <a:avLst/>
              <a:gdLst/>
              <a:ahLst/>
              <a:cxnLst/>
              <a:rect l="l" t="t" r="r" b="b"/>
              <a:pathLst>
                <a:path w="1490" h="2841" extrusionOk="0">
                  <a:moveTo>
                    <a:pt x="1298" y="1"/>
                  </a:moveTo>
                  <a:cubicBezTo>
                    <a:pt x="1291" y="1"/>
                    <a:pt x="1283" y="1"/>
                    <a:pt x="1276" y="2"/>
                  </a:cubicBezTo>
                  <a:cubicBezTo>
                    <a:pt x="766" y="57"/>
                    <a:pt x="88" y="200"/>
                    <a:pt x="25" y="827"/>
                  </a:cubicBezTo>
                  <a:cubicBezTo>
                    <a:pt x="1" y="1071"/>
                    <a:pt x="112" y="1262"/>
                    <a:pt x="292" y="1413"/>
                  </a:cubicBezTo>
                  <a:cubicBezTo>
                    <a:pt x="451" y="1546"/>
                    <a:pt x="644" y="1619"/>
                    <a:pt x="797" y="1761"/>
                  </a:cubicBezTo>
                  <a:cubicBezTo>
                    <a:pt x="1001" y="1919"/>
                    <a:pt x="1058" y="2134"/>
                    <a:pt x="966" y="2406"/>
                  </a:cubicBezTo>
                  <a:cubicBezTo>
                    <a:pt x="900" y="2483"/>
                    <a:pt x="834" y="2521"/>
                    <a:pt x="767" y="2521"/>
                  </a:cubicBezTo>
                  <a:cubicBezTo>
                    <a:pt x="718" y="2521"/>
                    <a:pt x="668" y="2499"/>
                    <a:pt x="618" y="2456"/>
                  </a:cubicBezTo>
                  <a:cubicBezTo>
                    <a:pt x="583" y="2424"/>
                    <a:pt x="545" y="2410"/>
                    <a:pt x="507" y="2410"/>
                  </a:cubicBezTo>
                  <a:cubicBezTo>
                    <a:pt x="376" y="2410"/>
                    <a:pt x="260" y="2578"/>
                    <a:pt x="382" y="2693"/>
                  </a:cubicBezTo>
                  <a:cubicBezTo>
                    <a:pt x="492" y="2795"/>
                    <a:pt x="622" y="2840"/>
                    <a:pt x="752" y="2840"/>
                  </a:cubicBezTo>
                  <a:cubicBezTo>
                    <a:pt x="1046" y="2840"/>
                    <a:pt x="1335" y="2608"/>
                    <a:pt x="1373" y="2282"/>
                  </a:cubicBezTo>
                  <a:cubicBezTo>
                    <a:pt x="1412" y="1965"/>
                    <a:pt x="1204" y="1672"/>
                    <a:pt x="975" y="1477"/>
                  </a:cubicBezTo>
                  <a:cubicBezTo>
                    <a:pt x="861" y="1379"/>
                    <a:pt x="637" y="1311"/>
                    <a:pt x="557" y="1196"/>
                  </a:cubicBezTo>
                  <a:lnTo>
                    <a:pt x="501" y="586"/>
                  </a:lnTo>
                  <a:lnTo>
                    <a:pt x="779" y="426"/>
                  </a:lnTo>
                  <a:cubicBezTo>
                    <a:pt x="931" y="368"/>
                    <a:pt x="1119" y="353"/>
                    <a:pt x="1276" y="336"/>
                  </a:cubicBezTo>
                  <a:cubicBezTo>
                    <a:pt x="1480" y="314"/>
                    <a:pt x="1489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7" name="Google Shape;12327;p22"/>
            <p:cNvSpPr/>
            <p:nvPr/>
          </p:nvSpPr>
          <p:spPr>
            <a:xfrm>
              <a:off x="5658750" y="1577725"/>
              <a:ext cx="38975" cy="123450"/>
            </a:xfrm>
            <a:custGeom>
              <a:avLst/>
              <a:gdLst/>
              <a:ahLst/>
              <a:cxnLst/>
              <a:rect l="l" t="t" r="r" b="b"/>
              <a:pathLst>
                <a:path w="1559" h="4938" extrusionOk="0">
                  <a:moveTo>
                    <a:pt x="205" y="0"/>
                  </a:moveTo>
                  <a:cubicBezTo>
                    <a:pt x="101" y="0"/>
                    <a:pt x="1" y="80"/>
                    <a:pt x="50" y="201"/>
                  </a:cubicBezTo>
                  <a:lnTo>
                    <a:pt x="50" y="199"/>
                  </a:lnTo>
                  <a:cubicBezTo>
                    <a:pt x="619" y="1612"/>
                    <a:pt x="1238" y="3285"/>
                    <a:pt x="186" y="4643"/>
                  </a:cubicBezTo>
                  <a:cubicBezTo>
                    <a:pt x="86" y="4770"/>
                    <a:pt x="197" y="4937"/>
                    <a:pt x="314" y="4937"/>
                  </a:cubicBezTo>
                  <a:cubicBezTo>
                    <a:pt x="352" y="4937"/>
                    <a:pt x="390" y="4920"/>
                    <a:pt x="422" y="4879"/>
                  </a:cubicBezTo>
                  <a:cubicBezTo>
                    <a:pt x="1558" y="3415"/>
                    <a:pt x="1002" y="1671"/>
                    <a:pt x="373" y="112"/>
                  </a:cubicBezTo>
                  <a:cubicBezTo>
                    <a:pt x="342" y="34"/>
                    <a:pt x="272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8" name="Google Shape;12328;p22"/>
            <p:cNvSpPr/>
            <p:nvPr/>
          </p:nvSpPr>
          <p:spPr>
            <a:xfrm>
              <a:off x="5719900" y="1670475"/>
              <a:ext cx="14325" cy="8425"/>
            </a:xfrm>
            <a:custGeom>
              <a:avLst/>
              <a:gdLst/>
              <a:ahLst/>
              <a:cxnLst/>
              <a:rect l="l" t="t" r="r" b="b"/>
              <a:pathLst>
                <a:path w="573" h="337" extrusionOk="0">
                  <a:moveTo>
                    <a:pt x="214" y="1"/>
                  </a:moveTo>
                  <a:cubicBezTo>
                    <a:pt x="0" y="1"/>
                    <a:pt x="1" y="333"/>
                    <a:pt x="217" y="335"/>
                  </a:cubicBezTo>
                  <a:lnTo>
                    <a:pt x="357" y="336"/>
                  </a:lnTo>
                  <a:cubicBezTo>
                    <a:pt x="358" y="336"/>
                    <a:pt x="359" y="336"/>
                    <a:pt x="360" y="336"/>
                  </a:cubicBezTo>
                  <a:cubicBezTo>
                    <a:pt x="572" y="336"/>
                    <a:pt x="571" y="4"/>
                    <a:pt x="357" y="2"/>
                  </a:cubicBezTo>
                  <a:lnTo>
                    <a:pt x="217" y="1"/>
                  </a:lnTo>
                  <a:cubicBezTo>
                    <a:pt x="216" y="1"/>
                    <a:pt x="215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29" name="Google Shape;12329;p22"/>
            <p:cNvSpPr/>
            <p:nvPr/>
          </p:nvSpPr>
          <p:spPr>
            <a:xfrm>
              <a:off x="5761150" y="1580975"/>
              <a:ext cx="55075" cy="104650"/>
            </a:xfrm>
            <a:custGeom>
              <a:avLst/>
              <a:gdLst/>
              <a:ahLst/>
              <a:cxnLst/>
              <a:rect l="l" t="t" r="r" b="b"/>
              <a:pathLst>
                <a:path w="2203" h="4186" extrusionOk="0">
                  <a:moveTo>
                    <a:pt x="1936" y="1"/>
                  </a:moveTo>
                  <a:cubicBezTo>
                    <a:pt x="1912" y="1"/>
                    <a:pt x="1887" y="6"/>
                    <a:pt x="1862" y="17"/>
                  </a:cubicBezTo>
                  <a:cubicBezTo>
                    <a:pt x="63" y="827"/>
                    <a:pt x="1" y="3245"/>
                    <a:pt x="1740" y="4165"/>
                  </a:cubicBezTo>
                  <a:cubicBezTo>
                    <a:pt x="1767" y="4180"/>
                    <a:pt x="1794" y="4186"/>
                    <a:pt x="1820" y="4186"/>
                  </a:cubicBezTo>
                  <a:cubicBezTo>
                    <a:pt x="1971" y="4186"/>
                    <a:pt x="2071" y="3961"/>
                    <a:pt x="1907" y="3875"/>
                  </a:cubicBezTo>
                  <a:cubicBezTo>
                    <a:pt x="382" y="3068"/>
                    <a:pt x="458" y="1014"/>
                    <a:pt x="2031" y="306"/>
                  </a:cubicBezTo>
                  <a:cubicBezTo>
                    <a:pt x="2202" y="229"/>
                    <a:pt x="2095" y="1"/>
                    <a:pt x="1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0" name="Google Shape;12330;p22"/>
            <p:cNvSpPr/>
            <p:nvPr/>
          </p:nvSpPr>
          <p:spPr>
            <a:xfrm>
              <a:off x="5832350" y="1615550"/>
              <a:ext cx="50725" cy="50500"/>
            </a:xfrm>
            <a:custGeom>
              <a:avLst/>
              <a:gdLst/>
              <a:ahLst/>
              <a:cxnLst/>
              <a:rect l="l" t="t" r="r" b="b"/>
              <a:pathLst>
                <a:path w="2029" h="2020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cubicBezTo>
                    <a:pt x="696" y="794"/>
                    <a:pt x="1221" y="1357"/>
                    <a:pt x="1692" y="1961"/>
                  </a:cubicBezTo>
                  <a:cubicBezTo>
                    <a:pt x="1724" y="2002"/>
                    <a:pt x="1762" y="2020"/>
                    <a:pt x="1799" y="2020"/>
                  </a:cubicBezTo>
                  <a:cubicBezTo>
                    <a:pt x="1917" y="2020"/>
                    <a:pt x="2028" y="1852"/>
                    <a:pt x="1929" y="1725"/>
                  </a:cubicBezTo>
                  <a:cubicBezTo>
                    <a:pt x="1457" y="1119"/>
                    <a:pt x="933" y="558"/>
                    <a:pt x="362" y="45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1" name="Google Shape;12331;p22"/>
            <p:cNvSpPr/>
            <p:nvPr/>
          </p:nvSpPr>
          <p:spPr>
            <a:xfrm>
              <a:off x="5829025" y="1615800"/>
              <a:ext cx="43575" cy="64175"/>
            </a:xfrm>
            <a:custGeom>
              <a:avLst/>
              <a:gdLst/>
              <a:ahLst/>
              <a:cxnLst/>
              <a:rect l="l" t="t" r="r" b="b"/>
              <a:pathLst>
                <a:path w="1743" h="2567" extrusionOk="0">
                  <a:moveTo>
                    <a:pt x="1512" y="1"/>
                  </a:moveTo>
                  <a:cubicBezTo>
                    <a:pt x="1462" y="1"/>
                    <a:pt x="1412" y="24"/>
                    <a:pt x="1378" y="81"/>
                  </a:cubicBezTo>
                  <a:lnTo>
                    <a:pt x="76" y="2316"/>
                  </a:lnTo>
                  <a:cubicBezTo>
                    <a:pt x="1" y="2446"/>
                    <a:pt x="116" y="2566"/>
                    <a:pt x="230" y="2566"/>
                  </a:cubicBezTo>
                  <a:cubicBezTo>
                    <a:pt x="281" y="2566"/>
                    <a:pt x="332" y="2543"/>
                    <a:pt x="366" y="2485"/>
                  </a:cubicBezTo>
                  <a:lnTo>
                    <a:pt x="1667" y="251"/>
                  </a:lnTo>
                  <a:cubicBezTo>
                    <a:pt x="1743" y="121"/>
                    <a:pt x="1627" y="1"/>
                    <a:pt x="1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2" name="Google Shape;12332;p22"/>
            <p:cNvSpPr/>
            <p:nvPr/>
          </p:nvSpPr>
          <p:spPr>
            <a:xfrm>
              <a:off x="5886275" y="1580100"/>
              <a:ext cx="42125" cy="97800"/>
            </a:xfrm>
            <a:custGeom>
              <a:avLst/>
              <a:gdLst/>
              <a:ahLst/>
              <a:cxnLst/>
              <a:rect l="l" t="t" r="r" b="b"/>
              <a:pathLst>
                <a:path w="1685" h="3912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1059" y="1152"/>
                    <a:pt x="1334" y="2496"/>
                    <a:pt x="788" y="3655"/>
                  </a:cubicBezTo>
                  <a:cubicBezTo>
                    <a:pt x="725" y="3789"/>
                    <a:pt x="841" y="3911"/>
                    <a:pt x="951" y="3911"/>
                  </a:cubicBezTo>
                  <a:cubicBezTo>
                    <a:pt x="1000" y="3911"/>
                    <a:pt x="1048" y="3886"/>
                    <a:pt x="1078" y="3825"/>
                  </a:cubicBezTo>
                  <a:cubicBezTo>
                    <a:pt x="1685" y="2534"/>
                    <a:pt x="1409" y="1023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3" name="Google Shape;12333;p22"/>
            <p:cNvSpPr/>
            <p:nvPr/>
          </p:nvSpPr>
          <p:spPr>
            <a:xfrm>
              <a:off x="5920675" y="1541275"/>
              <a:ext cx="32375" cy="61950"/>
            </a:xfrm>
            <a:custGeom>
              <a:avLst/>
              <a:gdLst/>
              <a:ahLst/>
              <a:cxnLst/>
              <a:rect l="l" t="t" r="r" b="b"/>
              <a:pathLst>
                <a:path w="1295" h="2478" extrusionOk="0">
                  <a:moveTo>
                    <a:pt x="427" y="1"/>
                  </a:moveTo>
                  <a:cubicBezTo>
                    <a:pt x="310" y="1"/>
                    <a:pt x="196" y="46"/>
                    <a:pt x="107" y="147"/>
                  </a:cubicBezTo>
                  <a:cubicBezTo>
                    <a:pt x="0" y="270"/>
                    <a:pt x="111" y="439"/>
                    <a:pt x="233" y="439"/>
                  </a:cubicBezTo>
                  <a:cubicBezTo>
                    <a:pt x="271" y="439"/>
                    <a:pt x="310" y="423"/>
                    <a:pt x="344" y="384"/>
                  </a:cubicBezTo>
                  <a:lnTo>
                    <a:pt x="345" y="384"/>
                  </a:lnTo>
                  <a:lnTo>
                    <a:pt x="574" y="406"/>
                  </a:lnTo>
                  <a:cubicBezTo>
                    <a:pt x="632" y="558"/>
                    <a:pt x="621" y="687"/>
                    <a:pt x="540" y="799"/>
                  </a:cubicBezTo>
                  <a:cubicBezTo>
                    <a:pt x="490" y="905"/>
                    <a:pt x="382" y="1003"/>
                    <a:pt x="301" y="1087"/>
                  </a:cubicBezTo>
                  <a:cubicBezTo>
                    <a:pt x="211" y="1181"/>
                    <a:pt x="255" y="1326"/>
                    <a:pt x="374" y="1366"/>
                  </a:cubicBezTo>
                  <a:cubicBezTo>
                    <a:pt x="502" y="1409"/>
                    <a:pt x="724" y="1490"/>
                    <a:pt x="807" y="1607"/>
                  </a:cubicBezTo>
                  <a:cubicBezTo>
                    <a:pt x="907" y="1751"/>
                    <a:pt x="969" y="2148"/>
                    <a:pt x="727" y="2148"/>
                  </a:cubicBezTo>
                  <a:cubicBezTo>
                    <a:pt x="691" y="2148"/>
                    <a:pt x="648" y="2139"/>
                    <a:pt x="598" y="2120"/>
                  </a:cubicBezTo>
                  <a:cubicBezTo>
                    <a:pt x="577" y="2111"/>
                    <a:pt x="557" y="2108"/>
                    <a:pt x="538" y="2108"/>
                  </a:cubicBezTo>
                  <a:cubicBezTo>
                    <a:pt x="382" y="2108"/>
                    <a:pt x="331" y="2373"/>
                    <a:pt x="508" y="2443"/>
                  </a:cubicBezTo>
                  <a:cubicBezTo>
                    <a:pt x="570" y="2467"/>
                    <a:pt x="631" y="2477"/>
                    <a:pt x="691" y="2477"/>
                  </a:cubicBezTo>
                  <a:cubicBezTo>
                    <a:pt x="981" y="2477"/>
                    <a:pt x="1231" y="2219"/>
                    <a:pt x="1259" y="1917"/>
                  </a:cubicBezTo>
                  <a:cubicBezTo>
                    <a:pt x="1294" y="1546"/>
                    <a:pt x="1009" y="1293"/>
                    <a:pt x="699" y="1141"/>
                  </a:cubicBezTo>
                  <a:lnTo>
                    <a:pt x="699" y="1141"/>
                  </a:lnTo>
                  <a:cubicBezTo>
                    <a:pt x="907" y="883"/>
                    <a:pt x="1079" y="556"/>
                    <a:pt x="875" y="251"/>
                  </a:cubicBezTo>
                  <a:cubicBezTo>
                    <a:pt x="771" y="97"/>
                    <a:pt x="597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4" name="Google Shape;12334;p22"/>
            <p:cNvSpPr/>
            <p:nvPr/>
          </p:nvSpPr>
          <p:spPr>
            <a:xfrm>
              <a:off x="5959725" y="1636275"/>
              <a:ext cx="84950" cy="12500"/>
            </a:xfrm>
            <a:custGeom>
              <a:avLst/>
              <a:gdLst/>
              <a:ahLst/>
              <a:cxnLst/>
              <a:rect l="l" t="t" r="r" b="b"/>
              <a:pathLst>
                <a:path w="3398" h="500" extrusionOk="0">
                  <a:moveTo>
                    <a:pt x="3193" y="0"/>
                  </a:moveTo>
                  <a:cubicBezTo>
                    <a:pt x="3189" y="0"/>
                    <a:pt x="3186" y="0"/>
                    <a:pt x="3183" y="1"/>
                  </a:cubicBezTo>
                  <a:lnTo>
                    <a:pt x="216" y="164"/>
                  </a:lnTo>
                  <a:cubicBezTo>
                    <a:pt x="5" y="176"/>
                    <a:pt x="1" y="500"/>
                    <a:pt x="206" y="500"/>
                  </a:cubicBezTo>
                  <a:cubicBezTo>
                    <a:pt x="209" y="500"/>
                    <a:pt x="212" y="499"/>
                    <a:pt x="216" y="499"/>
                  </a:cubicBezTo>
                  <a:lnTo>
                    <a:pt x="3183" y="336"/>
                  </a:lnTo>
                  <a:cubicBezTo>
                    <a:pt x="3394" y="324"/>
                    <a:pt x="3398" y="0"/>
                    <a:pt x="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5" name="Google Shape;12335;p22"/>
            <p:cNvSpPr/>
            <p:nvPr/>
          </p:nvSpPr>
          <p:spPr>
            <a:xfrm>
              <a:off x="5991825" y="16063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8" y="1"/>
                  </a:moveTo>
                  <a:cubicBezTo>
                    <a:pt x="1" y="1"/>
                    <a:pt x="1" y="335"/>
                    <a:pt x="218" y="335"/>
                  </a:cubicBezTo>
                  <a:cubicBezTo>
                    <a:pt x="433" y="335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6" name="Google Shape;12336;p22"/>
            <p:cNvSpPr/>
            <p:nvPr/>
          </p:nvSpPr>
          <p:spPr>
            <a:xfrm>
              <a:off x="5998250" y="1666325"/>
              <a:ext cx="10800" cy="8425"/>
            </a:xfrm>
            <a:custGeom>
              <a:avLst/>
              <a:gdLst/>
              <a:ahLst/>
              <a:cxnLst/>
              <a:rect l="l" t="t" r="r" b="b"/>
              <a:pathLst>
                <a:path w="432" h="337" extrusionOk="0">
                  <a:moveTo>
                    <a:pt x="217" y="1"/>
                  </a:moveTo>
                  <a:cubicBezTo>
                    <a:pt x="0" y="1"/>
                    <a:pt x="2" y="336"/>
                    <a:pt x="217" y="336"/>
                  </a:cubicBezTo>
                  <a:cubicBezTo>
                    <a:pt x="432" y="336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7" name="Google Shape;12337;p22"/>
            <p:cNvSpPr/>
            <p:nvPr/>
          </p:nvSpPr>
          <p:spPr>
            <a:xfrm>
              <a:off x="6073375" y="1574250"/>
              <a:ext cx="39525" cy="121225"/>
            </a:xfrm>
            <a:custGeom>
              <a:avLst/>
              <a:gdLst/>
              <a:ahLst/>
              <a:cxnLst/>
              <a:rect l="l" t="t" r="r" b="b"/>
              <a:pathLst>
                <a:path w="1581" h="4849" extrusionOk="0">
                  <a:moveTo>
                    <a:pt x="1267" y="1"/>
                  </a:moveTo>
                  <a:cubicBezTo>
                    <a:pt x="1230" y="1"/>
                    <a:pt x="1191" y="17"/>
                    <a:pt x="1158" y="56"/>
                  </a:cubicBezTo>
                  <a:cubicBezTo>
                    <a:pt x="0" y="1443"/>
                    <a:pt x="29" y="3447"/>
                    <a:pt x="1234" y="4794"/>
                  </a:cubicBezTo>
                  <a:cubicBezTo>
                    <a:pt x="1268" y="4832"/>
                    <a:pt x="1307" y="4848"/>
                    <a:pt x="1345" y="4848"/>
                  </a:cubicBezTo>
                  <a:cubicBezTo>
                    <a:pt x="1468" y="4848"/>
                    <a:pt x="1580" y="4680"/>
                    <a:pt x="1471" y="4558"/>
                  </a:cubicBezTo>
                  <a:cubicBezTo>
                    <a:pt x="394" y="3354"/>
                    <a:pt x="357" y="1536"/>
                    <a:pt x="1394" y="294"/>
                  </a:cubicBezTo>
                  <a:cubicBezTo>
                    <a:pt x="1499" y="169"/>
                    <a:pt x="1388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8" name="Google Shape;12338;p22"/>
            <p:cNvSpPr/>
            <p:nvPr/>
          </p:nvSpPr>
          <p:spPr>
            <a:xfrm>
              <a:off x="6125375" y="1609000"/>
              <a:ext cx="71200" cy="137650"/>
            </a:xfrm>
            <a:custGeom>
              <a:avLst/>
              <a:gdLst/>
              <a:ahLst/>
              <a:cxnLst/>
              <a:rect l="l" t="t" r="r" b="b"/>
              <a:pathLst>
                <a:path w="2848" h="5506" extrusionOk="0">
                  <a:moveTo>
                    <a:pt x="1842" y="306"/>
                  </a:moveTo>
                  <a:cubicBezTo>
                    <a:pt x="1992" y="306"/>
                    <a:pt x="2150" y="335"/>
                    <a:pt x="2310" y="388"/>
                  </a:cubicBezTo>
                  <a:lnTo>
                    <a:pt x="2310" y="388"/>
                  </a:lnTo>
                  <a:cubicBezTo>
                    <a:pt x="2307" y="714"/>
                    <a:pt x="2304" y="1040"/>
                    <a:pt x="2302" y="1366"/>
                  </a:cubicBezTo>
                  <a:lnTo>
                    <a:pt x="2302" y="1366"/>
                  </a:lnTo>
                  <a:cubicBezTo>
                    <a:pt x="1816" y="1565"/>
                    <a:pt x="1453" y="1665"/>
                    <a:pt x="1215" y="1665"/>
                  </a:cubicBezTo>
                  <a:cubicBezTo>
                    <a:pt x="857" y="1665"/>
                    <a:pt x="779" y="1440"/>
                    <a:pt x="980" y="989"/>
                  </a:cubicBezTo>
                  <a:cubicBezTo>
                    <a:pt x="1111" y="507"/>
                    <a:pt x="1445" y="306"/>
                    <a:pt x="1842" y="306"/>
                  </a:cubicBezTo>
                  <a:close/>
                  <a:moveTo>
                    <a:pt x="1948" y="1"/>
                  </a:moveTo>
                  <a:cubicBezTo>
                    <a:pt x="960" y="1"/>
                    <a:pt x="1" y="890"/>
                    <a:pt x="744" y="1909"/>
                  </a:cubicBezTo>
                  <a:cubicBezTo>
                    <a:pt x="950" y="2193"/>
                    <a:pt x="1262" y="2335"/>
                    <a:pt x="1582" y="2335"/>
                  </a:cubicBezTo>
                  <a:cubicBezTo>
                    <a:pt x="1795" y="2335"/>
                    <a:pt x="2011" y="2273"/>
                    <a:pt x="2204" y="2147"/>
                  </a:cubicBezTo>
                  <a:cubicBezTo>
                    <a:pt x="2236" y="2126"/>
                    <a:pt x="2267" y="2104"/>
                    <a:pt x="2296" y="2081"/>
                  </a:cubicBezTo>
                  <a:lnTo>
                    <a:pt x="2296" y="2081"/>
                  </a:lnTo>
                  <a:cubicBezTo>
                    <a:pt x="2293" y="2427"/>
                    <a:pt x="2290" y="2773"/>
                    <a:pt x="2287" y="3119"/>
                  </a:cubicBezTo>
                  <a:cubicBezTo>
                    <a:pt x="2284" y="3496"/>
                    <a:pt x="2382" y="4045"/>
                    <a:pt x="2272" y="4405"/>
                  </a:cubicBezTo>
                  <a:cubicBezTo>
                    <a:pt x="2095" y="4985"/>
                    <a:pt x="1754" y="5175"/>
                    <a:pt x="1376" y="5175"/>
                  </a:cubicBezTo>
                  <a:cubicBezTo>
                    <a:pt x="1056" y="5175"/>
                    <a:pt x="711" y="5039"/>
                    <a:pt x="417" y="4887"/>
                  </a:cubicBezTo>
                  <a:cubicBezTo>
                    <a:pt x="390" y="4873"/>
                    <a:pt x="363" y="4866"/>
                    <a:pt x="338" y="4866"/>
                  </a:cubicBezTo>
                  <a:cubicBezTo>
                    <a:pt x="185" y="4866"/>
                    <a:pt x="83" y="5092"/>
                    <a:pt x="248" y="5177"/>
                  </a:cubicBezTo>
                  <a:cubicBezTo>
                    <a:pt x="590" y="5354"/>
                    <a:pt x="1041" y="5505"/>
                    <a:pt x="1462" y="5505"/>
                  </a:cubicBezTo>
                  <a:cubicBezTo>
                    <a:pt x="1879" y="5505"/>
                    <a:pt x="2266" y="5356"/>
                    <a:pt x="2486" y="4936"/>
                  </a:cubicBezTo>
                  <a:cubicBezTo>
                    <a:pt x="2751" y="4426"/>
                    <a:pt x="2617" y="3665"/>
                    <a:pt x="2622" y="3119"/>
                  </a:cubicBezTo>
                  <a:cubicBezTo>
                    <a:pt x="2625" y="2637"/>
                    <a:pt x="2629" y="2155"/>
                    <a:pt x="2633" y="1673"/>
                  </a:cubicBezTo>
                  <a:lnTo>
                    <a:pt x="2633" y="1673"/>
                  </a:lnTo>
                  <a:cubicBezTo>
                    <a:pt x="2847" y="1252"/>
                    <a:pt x="2810" y="725"/>
                    <a:pt x="2638" y="263"/>
                  </a:cubicBezTo>
                  <a:cubicBezTo>
                    <a:pt x="2638" y="263"/>
                    <a:pt x="2638" y="263"/>
                    <a:pt x="2638" y="263"/>
                  </a:cubicBezTo>
                  <a:lnTo>
                    <a:pt x="2638" y="263"/>
                  </a:lnTo>
                  <a:cubicBezTo>
                    <a:pt x="2632" y="201"/>
                    <a:pt x="2598" y="142"/>
                    <a:pt x="2527" y="112"/>
                  </a:cubicBezTo>
                  <a:lnTo>
                    <a:pt x="2528" y="112"/>
                  </a:lnTo>
                  <a:cubicBezTo>
                    <a:pt x="2343" y="36"/>
                    <a:pt x="2145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39" name="Google Shape;12339;p22"/>
            <p:cNvSpPr/>
            <p:nvPr/>
          </p:nvSpPr>
          <p:spPr>
            <a:xfrm>
              <a:off x="6214575" y="1570075"/>
              <a:ext cx="72600" cy="109275"/>
            </a:xfrm>
            <a:custGeom>
              <a:avLst/>
              <a:gdLst/>
              <a:ahLst/>
              <a:cxnLst/>
              <a:rect l="l" t="t" r="r" b="b"/>
              <a:pathLst>
                <a:path w="2904" h="4371" extrusionOk="0">
                  <a:moveTo>
                    <a:pt x="165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45" y="1536"/>
                    <a:pt x="204" y="2905"/>
                    <a:pt x="477" y="4252"/>
                  </a:cubicBezTo>
                  <a:cubicBezTo>
                    <a:pt x="494" y="4333"/>
                    <a:pt x="563" y="4371"/>
                    <a:pt x="634" y="4371"/>
                  </a:cubicBezTo>
                  <a:cubicBezTo>
                    <a:pt x="722" y="4371"/>
                    <a:pt x="812" y="4312"/>
                    <a:pt x="806" y="4207"/>
                  </a:cubicBezTo>
                  <a:cubicBezTo>
                    <a:pt x="786" y="3895"/>
                    <a:pt x="805" y="3587"/>
                    <a:pt x="901" y="3285"/>
                  </a:cubicBezTo>
                  <a:lnTo>
                    <a:pt x="1085" y="2879"/>
                  </a:lnTo>
                  <a:cubicBezTo>
                    <a:pt x="1170" y="2614"/>
                    <a:pt x="1318" y="2482"/>
                    <a:pt x="1532" y="2482"/>
                  </a:cubicBezTo>
                  <a:cubicBezTo>
                    <a:pt x="1608" y="2482"/>
                    <a:pt x="1693" y="2499"/>
                    <a:pt x="1786" y="2533"/>
                  </a:cubicBezTo>
                  <a:cubicBezTo>
                    <a:pt x="2353" y="2548"/>
                    <a:pt x="2236" y="2601"/>
                    <a:pt x="2353" y="3085"/>
                  </a:cubicBezTo>
                  <a:lnTo>
                    <a:pt x="2550" y="3893"/>
                  </a:lnTo>
                  <a:cubicBezTo>
                    <a:pt x="2570" y="3977"/>
                    <a:pt x="2633" y="4013"/>
                    <a:pt x="2699" y="4013"/>
                  </a:cubicBezTo>
                  <a:cubicBezTo>
                    <a:pt x="2798" y="4013"/>
                    <a:pt x="2903" y="3931"/>
                    <a:pt x="2873" y="3805"/>
                  </a:cubicBezTo>
                  <a:cubicBezTo>
                    <a:pt x="2737" y="3244"/>
                    <a:pt x="2678" y="1851"/>
                    <a:pt x="1921" y="1851"/>
                  </a:cubicBezTo>
                  <a:cubicBezTo>
                    <a:pt x="1838" y="1851"/>
                    <a:pt x="1746" y="1868"/>
                    <a:pt x="1645" y="1904"/>
                  </a:cubicBezTo>
                  <a:cubicBezTo>
                    <a:pt x="1121" y="2094"/>
                    <a:pt x="787" y="2579"/>
                    <a:pt x="613" y="3117"/>
                  </a:cubicBezTo>
                  <a:lnTo>
                    <a:pt x="613" y="3117"/>
                  </a:lnTo>
                  <a:cubicBezTo>
                    <a:pt x="460" y="2139"/>
                    <a:pt x="368" y="1152"/>
                    <a:pt x="338" y="162"/>
                  </a:cubicBezTo>
                  <a:cubicBezTo>
                    <a:pt x="335" y="54"/>
                    <a:pt x="249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0" name="Google Shape;12340;p22"/>
            <p:cNvSpPr/>
            <p:nvPr/>
          </p:nvSpPr>
          <p:spPr>
            <a:xfrm>
              <a:off x="6281800" y="1558450"/>
              <a:ext cx="61625" cy="128000"/>
            </a:xfrm>
            <a:custGeom>
              <a:avLst/>
              <a:gdLst/>
              <a:ahLst/>
              <a:cxnLst/>
              <a:rect l="l" t="t" r="r" b="b"/>
              <a:pathLst>
                <a:path w="2465" h="5120" extrusionOk="0">
                  <a:moveTo>
                    <a:pt x="226" y="1"/>
                  </a:moveTo>
                  <a:cubicBezTo>
                    <a:pt x="91" y="1"/>
                    <a:pt x="1" y="218"/>
                    <a:pt x="144" y="321"/>
                  </a:cubicBezTo>
                  <a:cubicBezTo>
                    <a:pt x="1583" y="1350"/>
                    <a:pt x="2097" y="3249"/>
                    <a:pt x="1372" y="4863"/>
                  </a:cubicBezTo>
                  <a:cubicBezTo>
                    <a:pt x="1313" y="4997"/>
                    <a:pt x="1430" y="5119"/>
                    <a:pt x="1538" y="5119"/>
                  </a:cubicBezTo>
                  <a:cubicBezTo>
                    <a:pt x="1587" y="5119"/>
                    <a:pt x="1635" y="5094"/>
                    <a:pt x="1662" y="5032"/>
                  </a:cubicBezTo>
                  <a:cubicBezTo>
                    <a:pt x="2465" y="3246"/>
                    <a:pt x="1908" y="1172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1" name="Google Shape;12341;p22"/>
            <p:cNvSpPr/>
            <p:nvPr/>
          </p:nvSpPr>
          <p:spPr>
            <a:xfrm>
              <a:off x="6328675" y="1530550"/>
              <a:ext cx="55425" cy="60100"/>
            </a:xfrm>
            <a:custGeom>
              <a:avLst/>
              <a:gdLst/>
              <a:ahLst/>
              <a:cxnLst/>
              <a:rect l="l" t="t" r="r" b="b"/>
              <a:pathLst>
                <a:path w="2217" h="2404" extrusionOk="0">
                  <a:moveTo>
                    <a:pt x="662" y="1"/>
                  </a:moveTo>
                  <a:cubicBezTo>
                    <a:pt x="429" y="1"/>
                    <a:pt x="201" y="108"/>
                    <a:pt x="73" y="338"/>
                  </a:cubicBezTo>
                  <a:cubicBezTo>
                    <a:pt x="1" y="469"/>
                    <a:pt x="116" y="590"/>
                    <a:pt x="229" y="590"/>
                  </a:cubicBezTo>
                  <a:cubicBezTo>
                    <a:pt x="280" y="590"/>
                    <a:pt x="330" y="565"/>
                    <a:pt x="362" y="508"/>
                  </a:cubicBezTo>
                  <a:lnTo>
                    <a:pt x="361" y="508"/>
                  </a:lnTo>
                  <a:cubicBezTo>
                    <a:pt x="427" y="389"/>
                    <a:pt x="544" y="332"/>
                    <a:pt x="668" y="332"/>
                  </a:cubicBezTo>
                  <a:cubicBezTo>
                    <a:pt x="715" y="332"/>
                    <a:pt x="764" y="340"/>
                    <a:pt x="811" y="357"/>
                  </a:cubicBezTo>
                  <a:cubicBezTo>
                    <a:pt x="1056" y="442"/>
                    <a:pt x="1130" y="717"/>
                    <a:pt x="1110" y="951"/>
                  </a:cubicBezTo>
                  <a:cubicBezTo>
                    <a:pt x="1076" y="1366"/>
                    <a:pt x="757" y="1684"/>
                    <a:pt x="484" y="1967"/>
                  </a:cubicBezTo>
                  <a:cubicBezTo>
                    <a:pt x="416" y="2039"/>
                    <a:pt x="417" y="2184"/>
                    <a:pt x="519" y="2230"/>
                  </a:cubicBezTo>
                  <a:cubicBezTo>
                    <a:pt x="769" y="2345"/>
                    <a:pt x="1024" y="2403"/>
                    <a:pt x="1278" y="2403"/>
                  </a:cubicBezTo>
                  <a:cubicBezTo>
                    <a:pt x="1538" y="2403"/>
                    <a:pt x="1797" y="2343"/>
                    <a:pt x="2049" y="2222"/>
                  </a:cubicBezTo>
                  <a:cubicBezTo>
                    <a:pt x="2217" y="2142"/>
                    <a:pt x="2113" y="1916"/>
                    <a:pt x="1957" y="1916"/>
                  </a:cubicBezTo>
                  <a:cubicBezTo>
                    <a:pt x="1932" y="1916"/>
                    <a:pt x="1906" y="1921"/>
                    <a:pt x="1880" y="1934"/>
                  </a:cubicBezTo>
                  <a:cubicBezTo>
                    <a:pt x="1690" y="2027"/>
                    <a:pt x="1483" y="2073"/>
                    <a:pt x="1276" y="2073"/>
                  </a:cubicBezTo>
                  <a:cubicBezTo>
                    <a:pt x="1147" y="2073"/>
                    <a:pt x="1017" y="2055"/>
                    <a:pt x="892" y="2019"/>
                  </a:cubicBezTo>
                  <a:lnTo>
                    <a:pt x="892" y="2019"/>
                  </a:lnTo>
                  <a:cubicBezTo>
                    <a:pt x="1297" y="1559"/>
                    <a:pt x="1676" y="946"/>
                    <a:pt x="1313" y="357"/>
                  </a:cubicBezTo>
                  <a:cubicBezTo>
                    <a:pt x="1170" y="126"/>
                    <a:pt x="913" y="1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2" name="Google Shape;12342;p22"/>
            <p:cNvSpPr/>
            <p:nvPr/>
          </p:nvSpPr>
          <p:spPr>
            <a:xfrm>
              <a:off x="6374725" y="1627700"/>
              <a:ext cx="57425" cy="11225"/>
            </a:xfrm>
            <a:custGeom>
              <a:avLst/>
              <a:gdLst/>
              <a:ahLst/>
              <a:cxnLst/>
              <a:rect l="l" t="t" r="r" b="b"/>
              <a:pathLst>
                <a:path w="2297" h="449" extrusionOk="0">
                  <a:moveTo>
                    <a:pt x="1390" y="0"/>
                  </a:moveTo>
                  <a:cubicBezTo>
                    <a:pt x="990" y="0"/>
                    <a:pt x="591" y="41"/>
                    <a:pt x="198" y="122"/>
                  </a:cubicBezTo>
                  <a:cubicBezTo>
                    <a:pt x="1" y="162"/>
                    <a:pt x="68" y="448"/>
                    <a:pt x="251" y="448"/>
                  </a:cubicBezTo>
                  <a:cubicBezTo>
                    <a:pt x="263" y="448"/>
                    <a:pt x="275" y="447"/>
                    <a:pt x="288" y="444"/>
                  </a:cubicBezTo>
                  <a:cubicBezTo>
                    <a:pt x="654" y="371"/>
                    <a:pt x="1025" y="334"/>
                    <a:pt x="1397" y="334"/>
                  </a:cubicBezTo>
                  <a:cubicBezTo>
                    <a:pt x="1625" y="334"/>
                    <a:pt x="1854" y="348"/>
                    <a:pt x="2082" y="376"/>
                  </a:cubicBezTo>
                  <a:cubicBezTo>
                    <a:pt x="2090" y="377"/>
                    <a:pt x="2098" y="377"/>
                    <a:pt x="2105" y="377"/>
                  </a:cubicBezTo>
                  <a:cubicBezTo>
                    <a:pt x="2297" y="377"/>
                    <a:pt x="2286" y="65"/>
                    <a:pt x="2082" y="41"/>
                  </a:cubicBezTo>
                  <a:cubicBezTo>
                    <a:pt x="1852" y="14"/>
                    <a:pt x="1621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3" name="Google Shape;12343;p22"/>
            <p:cNvSpPr/>
            <p:nvPr/>
          </p:nvSpPr>
          <p:spPr>
            <a:xfrm>
              <a:off x="6467425" y="1593250"/>
              <a:ext cx="69975" cy="87000"/>
            </a:xfrm>
            <a:custGeom>
              <a:avLst/>
              <a:gdLst/>
              <a:ahLst/>
              <a:cxnLst/>
              <a:rect l="l" t="t" r="r" b="b"/>
              <a:pathLst>
                <a:path w="2799" h="3480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1099" y="1154"/>
                    <a:pt x="1887" y="2213"/>
                    <a:pt x="2445" y="3393"/>
                  </a:cubicBezTo>
                  <a:cubicBezTo>
                    <a:pt x="2475" y="3455"/>
                    <a:pt x="2523" y="3480"/>
                    <a:pt x="2573" y="3480"/>
                  </a:cubicBezTo>
                  <a:cubicBezTo>
                    <a:pt x="2682" y="3480"/>
                    <a:pt x="2798" y="3359"/>
                    <a:pt x="2735" y="3226"/>
                  </a:cubicBezTo>
                  <a:cubicBezTo>
                    <a:pt x="2163" y="2017"/>
                    <a:pt x="1356" y="936"/>
                    <a:pt x="362" y="45"/>
                  </a:cubicBezTo>
                  <a:cubicBezTo>
                    <a:pt x="327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4" name="Google Shape;12344;p22"/>
            <p:cNvSpPr/>
            <p:nvPr/>
          </p:nvSpPr>
          <p:spPr>
            <a:xfrm>
              <a:off x="6465325" y="1596775"/>
              <a:ext cx="61500" cy="97375"/>
            </a:xfrm>
            <a:custGeom>
              <a:avLst/>
              <a:gdLst/>
              <a:ahLst/>
              <a:cxnLst/>
              <a:rect l="l" t="t" r="r" b="b"/>
              <a:pathLst>
                <a:path w="2460" h="3895" extrusionOk="0">
                  <a:moveTo>
                    <a:pt x="2231" y="0"/>
                  </a:moveTo>
                  <a:cubicBezTo>
                    <a:pt x="2193" y="0"/>
                    <a:pt x="2155" y="17"/>
                    <a:pt x="2122" y="58"/>
                  </a:cubicBezTo>
                  <a:cubicBezTo>
                    <a:pt x="1251" y="1158"/>
                    <a:pt x="551" y="2383"/>
                    <a:pt x="48" y="3693"/>
                  </a:cubicBezTo>
                  <a:cubicBezTo>
                    <a:pt x="1" y="3815"/>
                    <a:pt x="100" y="3895"/>
                    <a:pt x="203" y="3895"/>
                  </a:cubicBezTo>
                  <a:cubicBezTo>
                    <a:pt x="271" y="3895"/>
                    <a:pt x="339" y="3861"/>
                    <a:pt x="370" y="3782"/>
                  </a:cubicBezTo>
                  <a:cubicBezTo>
                    <a:pt x="853" y="2526"/>
                    <a:pt x="1524" y="1350"/>
                    <a:pt x="2359" y="295"/>
                  </a:cubicBezTo>
                  <a:cubicBezTo>
                    <a:pt x="2459" y="167"/>
                    <a:pt x="2349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5" name="Google Shape;12345;p22"/>
            <p:cNvSpPr/>
            <p:nvPr/>
          </p:nvSpPr>
          <p:spPr>
            <a:xfrm>
              <a:off x="6538375" y="1555750"/>
              <a:ext cx="45800" cy="36900"/>
            </a:xfrm>
            <a:custGeom>
              <a:avLst/>
              <a:gdLst/>
              <a:ahLst/>
              <a:cxnLst/>
              <a:rect l="l" t="t" r="r" b="b"/>
              <a:pathLst>
                <a:path w="1832" h="1476" extrusionOk="0">
                  <a:moveTo>
                    <a:pt x="499" y="0"/>
                  </a:moveTo>
                  <a:cubicBezTo>
                    <a:pt x="247" y="0"/>
                    <a:pt x="1" y="149"/>
                    <a:pt x="12" y="436"/>
                  </a:cubicBezTo>
                  <a:cubicBezTo>
                    <a:pt x="16" y="544"/>
                    <a:pt x="102" y="598"/>
                    <a:pt x="185" y="598"/>
                  </a:cubicBezTo>
                  <a:cubicBezTo>
                    <a:pt x="269" y="598"/>
                    <a:pt x="350" y="544"/>
                    <a:pt x="346" y="436"/>
                  </a:cubicBezTo>
                  <a:cubicBezTo>
                    <a:pt x="343" y="359"/>
                    <a:pt x="393" y="330"/>
                    <a:pt x="456" y="330"/>
                  </a:cubicBezTo>
                  <a:cubicBezTo>
                    <a:pt x="544" y="330"/>
                    <a:pt x="658" y="385"/>
                    <a:pt x="692" y="441"/>
                  </a:cubicBezTo>
                  <a:cubicBezTo>
                    <a:pt x="835" y="665"/>
                    <a:pt x="604" y="993"/>
                    <a:pt x="478" y="1173"/>
                  </a:cubicBezTo>
                  <a:cubicBezTo>
                    <a:pt x="402" y="1284"/>
                    <a:pt x="506" y="1420"/>
                    <a:pt x="623" y="1425"/>
                  </a:cubicBezTo>
                  <a:lnTo>
                    <a:pt x="1616" y="1475"/>
                  </a:lnTo>
                  <a:cubicBezTo>
                    <a:pt x="1620" y="1475"/>
                    <a:pt x="1623" y="1475"/>
                    <a:pt x="1626" y="1475"/>
                  </a:cubicBezTo>
                  <a:cubicBezTo>
                    <a:pt x="1831" y="1475"/>
                    <a:pt x="1828" y="1150"/>
                    <a:pt x="1616" y="1139"/>
                  </a:cubicBezTo>
                  <a:lnTo>
                    <a:pt x="908" y="1105"/>
                  </a:lnTo>
                  <a:lnTo>
                    <a:pt x="908" y="1105"/>
                  </a:lnTo>
                  <a:cubicBezTo>
                    <a:pt x="1088" y="742"/>
                    <a:pt x="1184" y="266"/>
                    <a:pt x="764" y="59"/>
                  </a:cubicBezTo>
                  <a:cubicBezTo>
                    <a:pt x="683" y="20"/>
                    <a:pt x="590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6" name="Google Shape;12346;p22"/>
            <p:cNvSpPr/>
            <p:nvPr/>
          </p:nvSpPr>
          <p:spPr>
            <a:xfrm>
              <a:off x="6640725" y="1598600"/>
              <a:ext cx="272075" cy="59350"/>
            </a:xfrm>
            <a:custGeom>
              <a:avLst/>
              <a:gdLst/>
              <a:ahLst/>
              <a:cxnLst/>
              <a:rect l="l" t="t" r="r" b="b"/>
              <a:pathLst>
                <a:path w="10883" h="2374" extrusionOk="0">
                  <a:moveTo>
                    <a:pt x="4268" y="0"/>
                  </a:moveTo>
                  <a:cubicBezTo>
                    <a:pt x="2888" y="0"/>
                    <a:pt x="1501" y="255"/>
                    <a:pt x="178" y="772"/>
                  </a:cubicBezTo>
                  <a:cubicBezTo>
                    <a:pt x="1" y="842"/>
                    <a:pt x="52" y="1108"/>
                    <a:pt x="207" y="1108"/>
                  </a:cubicBezTo>
                  <a:cubicBezTo>
                    <a:pt x="226" y="1108"/>
                    <a:pt x="245" y="1104"/>
                    <a:pt x="267" y="1096"/>
                  </a:cubicBezTo>
                  <a:cubicBezTo>
                    <a:pt x="1559" y="586"/>
                    <a:pt x="2914" y="336"/>
                    <a:pt x="4263" y="336"/>
                  </a:cubicBezTo>
                  <a:cubicBezTo>
                    <a:pt x="6490" y="336"/>
                    <a:pt x="8699" y="1018"/>
                    <a:pt x="10569" y="2343"/>
                  </a:cubicBezTo>
                  <a:cubicBezTo>
                    <a:pt x="10599" y="2365"/>
                    <a:pt x="10629" y="2374"/>
                    <a:pt x="10657" y="2374"/>
                  </a:cubicBezTo>
                  <a:cubicBezTo>
                    <a:pt x="10792" y="2374"/>
                    <a:pt x="10883" y="2156"/>
                    <a:pt x="10737" y="2054"/>
                  </a:cubicBezTo>
                  <a:cubicBezTo>
                    <a:pt x="8817" y="698"/>
                    <a:pt x="6552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7" name="Google Shape;12347;p22"/>
            <p:cNvSpPr/>
            <p:nvPr/>
          </p:nvSpPr>
          <p:spPr>
            <a:xfrm>
              <a:off x="6870050" y="1623875"/>
              <a:ext cx="57275" cy="47300"/>
            </a:xfrm>
            <a:custGeom>
              <a:avLst/>
              <a:gdLst/>
              <a:ahLst/>
              <a:cxnLst/>
              <a:rect l="l" t="t" r="r" b="b"/>
              <a:pathLst>
                <a:path w="2291" h="1892" extrusionOk="0">
                  <a:moveTo>
                    <a:pt x="2038" y="0"/>
                  </a:moveTo>
                  <a:cubicBezTo>
                    <a:pt x="2001" y="0"/>
                    <a:pt x="1962" y="13"/>
                    <a:pt x="1927" y="43"/>
                  </a:cubicBezTo>
                  <a:lnTo>
                    <a:pt x="129" y="1612"/>
                  </a:lnTo>
                  <a:cubicBezTo>
                    <a:pt x="1" y="1723"/>
                    <a:pt x="119" y="1891"/>
                    <a:pt x="254" y="1891"/>
                  </a:cubicBezTo>
                  <a:cubicBezTo>
                    <a:pt x="292" y="1891"/>
                    <a:pt x="330" y="1878"/>
                    <a:pt x="365" y="1848"/>
                  </a:cubicBezTo>
                  <a:lnTo>
                    <a:pt x="2164" y="280"/>
                  </a:lnTo>
                  <a:cubicBezTo>
                    <a:pt x="2290" y="169"/>
                    <a:pt x="2172" y="0"/>
                    <a:pt x="2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8" name="Google Shape;12348;p22"/>
            <p:cNvSpPr/>
            <p:nvPr/>
          </p:nvSpPr>
          <p:spPr>
            <a:xfrm>
              <a:off x="6872500" y="1621425"/>
              <a:ext cx="75550" cy="51075"/>
            </a:xfrm>
            <a:custGeom>
              <a:avLst/>
              <a:gdLst/>
              <a:ahLst/>
              <a:cxnLst/>
              <a:rect l="l" t="t" r="r" b="b"/>
              <a:pathLst>
                <a:path w="3022" h="2043" extrusionOk="0">
                  <a:moveTo>
                    <a:pt x="2236" y="1"/>
                  </a:moveTo>
                  <a:cubicBezTo>
                    <a:pt x="2110" y="1"/>
                    <a:pt x="1996" y="168"/>
                    <a:pt x="2111" y="288"/>
                  </a:cubicBezTo>
                  <a:cubicBezTo>
                    <a:pt x="2487" y="678"/>
                    <a:pt x="2648" y="1180"/>
                    <a:pt x="2567" y="1704"/>
                  </a:cubicBezTo>
                  <a:lnTo>
                    <a:pt x="2567" y="1704"/>
                  </a:lnTo>
                  <a:lnTo>
                    <a:pt x="215" y="1664"/>
                  </a:lnTo>
                  <a:cubicBezTo>
                    <a:pt x="214" y="1664"/>
                    <a:pt x="212" y="1664"/>
                    <a:pt x="211" y="1664"/>
                  </a:cubicBezTo>
                  <a:cubicBezTo>
                    <a:pt x="0" y="1664"/>
                    <a:pt x="2" y="1995"/>
                    <a:pt x="215" y="1998"/>
                  </a:cubicBezTo>
                  <a:lnTo>
                    <a:pt x="2705" y="2042"/>
                  </a:lnTo>
                  <a:cubicBezTo>
                    <a:pt x="2779" y="2041"/>
                    <a:pt x="2845" y="1990"/>
                    <a:pt x="2866" y="1919"/>
                  </a:cubicBezTo>
                  <a:cubicBezTo>
                    <a:pt x="3022" y="1229"/>
                    <a:pt x="2839" y="561"/>
                    <a:pt x="2348" y="51"/>
                  </a:cubicBezTo>
                  <a:cubicBezTo>
                    <a:pt x="2313" y="16"/>
                    <a:pt x="2274" y="1"/>
                    <a:pt x="2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49" name="Google Shape;12349;p22"/>
            <p:cNvSpPr/>
            <p:nvPr/>
          </p:nvSpPr>
          <p:spPr>
            <a:xfrm>
              <a:off x="4699300" y="1737300"/>
              <a:ext cx="34300" cy="103925"/>
            </a:xfrm>
            <a:custGeom>
              <a:avLst/>
              <a:gdLst/>
              <a:ahLst/>
              <a:cxnLst/>
              <a:rect l="l" t="t" r="r" b="b"/>
              <a:pathLst>
                <a:path w="1372" h="4157" extrusionOk="0">
                  <a:moveTo>
                    <a:pt x="847" y="1"/>
                  </a:moveTo>
                  <a:cubicBezTo>
                    <a:pt x="575" y="1"/>
                    <a:pt x="325" y="215"/>
                    <a:pt x="222" y="524"/>
                  </a:cubicBezTo>
                  <a:cubicBezTo>
                    <a:pt x="76" y="969"/>
                    <a:pt x="128" y="1507"/>
                    <a:pt x="105" y="1968"/>
                  </a:cubicBezTo>
                  <a:lnTo>
                    <a:pt x="6" y="3995"/>
                  </a:lnTo>
                  <a:cubicBezTo>
                    <a:pt x="1" y="4103"/>
                    <a:pt x="81" y="4157"/>
                    <a:pt x="165" y="4157"/>
                  </a:cubicBezTo>
                  <a:cubicBezTo>
                    <a:pt x="248" y="4157"/>
                    <a:pt x="335" y="4103"/>
                    <a:pt x="340" y="3995"/>
                  </a:cubicBezTo>
                  <a:lnTo>
                    <a:pt x="427" y="2240"/>
                  </a:lnTo>
                  <a:lnTo>
                    <a:pt x="465" y="1428"/>
                  </a:lnTo>
                  <a:cubicBezTo>
                    <a:pt x="470" y="1346"/>
                    <a:pt x="502" y="315"/>
                    <a:pt x="825" y="315"/>
                  </a:cubicBezTo>
                  <a:cubicBezTo>
                    <a:pt x="879" y="315"/>
                    <a:pt x="940" y="343"/>
                    <a:pt x="1011" y="409"/>
                  </a:cubicBezTo>
                  <a:cubicBezTo>
                    <a:pt x="1046" y="442"/>
                    <a:pt x="1085" y="455"/>
                    <a:pt x="1123" y="455"/>
                  </a:cubicBezTo>
                  <a:cubicBezTo>
                    <a:pt x="1255" y="455"/>
                    <a:pt x="1371" y="287"/>
                    <a:pt x="1249" y="173"/>
                  </a:cubicBezTo>
                  <a:cubicBezTo>
                    <a:pt x="1120" y="53"/>
                    <a:pt x="981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0" name="Google Shape;12350;p22"/>
            <p:cNvSpPr/>
            <p:nvPr/>
          </p:nvSpPr>
          <p:spPr>
            <a:xfrm>
              <a:off x="4702400" y="1804300"/>
              <a:ext cx="34725" cy="8800"/>
            </a:xfrm>
            <a:custGeom>
              <a:avLst/>
              <a:gdLst/>
              <a:ahLst/>
              <a:cxnLst/>
              <a:rect l="l" t="t" r="r" b="b"/>
              <a:pathLst>
                <a:path w="1389" h="352" extrusionOk="0">
                  <a:moveTo>
                    <a:pt x="214" y="0"/>
                  </a:moveTo>
                  <a:cubicBezTo>
                    <a:pt x="1" y="0"/>
                    <a:pt x="2" y="331"/>
                    <a:pt x="217" y="335"/>
                  </a:cubicBezTo>
                  <a:lnTo>
                    <a:pt x="1174" y="351"/>
                  </a:lnTo>
                  <a:cubicBezTo>
                    <a:pt x="1175" y="351"/>
                    <a:pt x="1176" y="351"/>
                    <a:pt x="1177" y="351"/>
                  </a:cubicBezTo>
                  <a:cubicBezTo>
                    <a:pt x="1389" y="351"/>
                    <a:pt x="1388" y="20"/>
                    <a:pt x="1174" y="16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1" name="Google Shape;12351;p22"/>
            <p:cNvSpPr/>
            <p:nvPr/>
          </p:nvSpPr>
          <p:spPr>
            <a:xfrm>
              <a:off x="4781475" y="1772750"/>
              <a:ext cx="55150" cy="10900"/>
            </a:xfrm>
            <a:custGeom>
              <a:avLst/>
              <a:gdLst/>
              <a:ahLst/>
              <a:cxnLst/>
              <a:rect l="l" t="t" r="r" b="b"/>
              <a:pathLst>
                <a:path w="2206" h="436" extrusionOk="0">
                  <a:moveTo>
                    <a:pt x="1168" y="1"/>
                  </a:moveTo>
                  <a:cubicBezTo>
                    <a:pt x="842" y="1"/>
                    <a:pt x="516" y="36"/>
                    <a:pt x="197" y="108"/>
                  </a:cubicBezTo>
                  <a:cubicBezTo>
                    <a:pt x="0" y="152"/>
                    <a:pt x="64" y="436"/>
                    <a:pt x="245" y="436"/>
                  </a:cubicBezTo>
                  <a:cubicBezTo>
                    <a:pt x="258" y="436"/>
                    <a:pt x="271" y="434"/>
                    <a:pt x="285" y="431"/>
                  </a:cubicBezTo>
                  <a:cubicBezTo>
                    <a:pt x="576" y="366"/>
                    <a:pt x="872" y="333"/>
                    <a:pt x="1168" y="333"/>
                  </a:cubicBezTo>
                  <a:cubicBezTo>
                    <a:pt x="1419" y="333"/>
                    <a:pt x="1670" y="357"/>
                    <a:pt x="1917" y="404"/>
                  </a:cubicBezTo>
                  <a:cubicBezTo>
                    <a:pt x="1929" y="406"/>
                    <a:pt x="1941" y="407"/>
                    <a:pt x="1952" y="407"/>
                  </a:cubicBezTo>
                  <a:cubicBezTo>
                    <a:pt x="2136" y="407"/>
                    <a:pt x="2206" y="118"/>
                    <a:pt x="2006" y="80"/>
                  </a:cubicBezTo>
                  <a:cubicBezTo>
                    <a:pt x="1729" y="27"/>
                    <a:pt x="1448" y="1"/>
                    <a:pt x="1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2" name="Google Shape;12352;p22"/>
            <p:cNvSpPr/>
            <p:nvPr/>
          </p:nvSpPr>
          <p:spPr>
            <a:xfrm>
              <a:off x="4780675" y="1805425"/>
              <a:ext cx="57750" cy="15775"/>
            </a:xfrm>
            <a:custGeom>
              <a:avLst/>
              <a:gdLst/>
              <a:ahLst/>
              <a:cxnLst/>
              <a:rect l="l" t="t" r="r" b="b"/>
              <a:pathLst>
                <a:path w="2310" h="631" extrusionOk="0">
                  <a:moveTo>
                    <a:pt x="260" y="0"/>
                  </a:moveTo>
                  <a:cubicBezTo>
                    <a:pt x="72" y="0"/>
                    <a:pt x="0" y="293"/>
                    <a:pt x="201" y="326"/>
                  </a:cubicBezTo>
                  <a:lnTo>
                    <a:pt x="2018" y="628"/>
                  </a:lnTo>
                  <a:cubicBezTo>
                    <a:pt x="2029" y="630"/>
                    <a:pt x="2039" y="631"/>
                    <a:pt x="2050" y="631"/>
                  </a:cubicBezTo>
                  <a:cubicBezTo>
                    <a:pt x="2237" y="631"/>
                    <a:pt x="2309" y="339"/>
                    <a:pt x="2108" y="305"/>
                  </a:cubicBezTo>
                  <a:lnTo>
                    <a:pt x="291" y="3"/>
                  </a:lnTo>
                  <a:cubicBezTo>
                    <a:pt x="281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3" name="Google Shape;12353;p22"/>
            <p:cNvSpPr/>
            <p:nvPr/>
          </p:nvSpPr>
          <p:spPr>
            <a:xfrm>
              <a:off x="4858225" y="1774075"/>
              <a:ext cx="70075" cy="118875"/>
            </a:xfrm>
            <a:custGeom>
              <a:avLst/>
              <a:gdLst/>
              <a:ahLst/>
              <a:cxnLst/>
              <a:rect l="l" t="t" r="r" b="b"/>
              <a:pathLst>
                <a:path w="2803" h="4755" extrusionOk="0">
                  <a:moveTo>
                    <a:pt x="1877" y="600"/>
                  </a:moveTo>
                  <a:cubicBezTo>
                    <a:pt x="1923" y="600"/>
                    <a:pt x="1971" y="602"/>
                    <a:pt x="2020" y="604"/>
                  </a:cubicBezTo>
                  <a:cubicBezTo>
                    <a:pt x="2048" y="638"/>
                    <a:pt x="2079" y="656"/>
                    <a:pt x="2111" y="660"/>
                  </a:cubicBezTo>
                  <a:lnTo>
                    <a:pt x="2111" y="660"/>
                  </a:lnTo>
                  <a:cubicBezTo>
                    <a:pt x="2165" y="888"/>
                    <a:pt x="2220" y="1122"/>
                    <a:pt x="2266" y="1359"/>
                  </a:cubicBezTo>
                  <a:lnTo>
                    <a:pt x="2266" y="1359"/>
                  </a:lnTo>
                  <a:cubicBezTo>
                    <a:pt x="2218" y="1436"/>
                    <a:pt x="2119" y="1474"/>
                    <a:pt x="1971" y="1474"/>
                  </a:cubicBezTo>
                  <a:cubicBezTo>
                    <a:pt x="1866" y="1474"/>
                    <a:pt x="1736" y="1455"/>
                    <a:pt x="1581" y="1417"/>
                  </a:cubicBezTo>
                  <a:cubicBezTo>
                    <a:pt x="1342" y="1541"/>
                    <a:pt x="1164" y="1602"/>
                    <a:pt x="1048" y="1602"/>
                  </a:cubicBezTo>
                  <a:cubicBezTo>
                    <a:pt x="900" y="1602"/>
                    <a:pt x="853" y="1501"/>
                    <a:pt x="908" y="1298"/>
                  </a:cubicBezTo>
                  <a:cubicBezTo>
                    <a:pt x="904" y="832"/>
                    <a:pt x="1227" y="600"/>
                    <a:pt x="1877" y="600"/>
                  </a:cubicBezTo>
                  <a:close/>
                  <a:moveTo>
                    <a:pt x="1634" y="1"/>
                  </a:moveTo>
                  <a:cubicBezTo>
                    <a:pt x="913" y="1"/>
                    <a:pt x="311" y="1328"/>
                    <a:pt x="701" y="2068"/>
                  </a:cubicBezTo>
                  <a:cubicBezTo>
                    <a:pt x="874" y="2395"/>
                    <a:pt x="1176" y="2565"/>
                    <a:pt x="1501" y="2565"/>
                  </a:cubicBezTo>
                  <a:cubicBezTo>
                    <a:pt x="1671" y="2565"/>
                    <a:pt x="1848" y="2518"/>
                    <a:pt x="2014" y="2422"/>
                  </a:cubicBezTo>
                  <a:cubicBezTo>
                    <a:pt x="2164" y="2336"/>
                    <a:pt x="2279" y="2230"/>
                    <a:pt x="2367" y="2110"/>
                  </a:cubicBezTo>
                  <a:lnTo>
                    <a:pt x="2367" y="2110"/>
                  </a:lnTo>
                  <a:cubicBezTo>
                    <a:pt x="2386" y="2445"/>
                    <a:pt x="2363" y="2778"/>
                    <a:pt x="2267" y="3102"/>
                  </a:cubicBezTo>
                  <a:cubicBezTo>
                    <a:pt x="2058" y="3814"/>
                    <a:pt x="1457" y="4416"/>
                    <a:pt x="728" y="4416"/>
                  </a:cubicBezTo>
                  <a:cubicBezTo>
                    <a:pt x="581" y="4416"/>
                    <a:pt x="428" y="4391"/>
                    <a:pt x="272" y="4338"/>
                  </a:cubicBezTo>
                  <a:cubicBezTo>
                    <a:pt x="252" y="4331"/>
                    <a:pt x="234" y="4328"/>
                    <a:pt x="216" y="4328"/>
                  </a:cubicBezTo>
                  <a:cubicBezTo>
                    <a:pt x="54" y="4328"/>
                    <a:pt x="0" y="4598"/>
                    <a:pt x="184" y="4661"/>
                  </a:cubicBezTo>
                  <a:cubicBezTo>
                    <a:pt x="368" y="4725"/>
                    <a:pt x="552" y="4755"/>
                    <a:pt x="732" y="4755"/>
                  </a:cubicBezTo>
                  <a:cubicBezTo>
                    <a:pt x="1334" y="4755"/>
                    <a:pt x="1887" y="4420"/>
                    <a:pt x="2260" y="3899"/>
                  </a:cubicBezTo>
                  <a:cubicBezTo>
                    <a:pt x="2803" y="3137"/>
                    <a:pt x="2756" y="2187"/>
                    <a:pt x="2589" y="1293"/>
                  </a:cubicBezTo>
                  <a:lnTo>
                    <a:pt x="2589" y="1293"/>
                  </a:lnTo>
                  <a:cubicBezTo>
                    <a:pt x="2580" y="1026"/>
                    <a:pt x="2514" y="751"/>
                    <a:pt x="2417" y="502"/>
                  </a:cubicBezTo>
                  <a:cubicBezTo>
                    <a:pt x="2389" y="429"/>
                    <a:pt x="2331" y="393"/>
                    <a:pt x="2271" y="387"/>
                  </a:cubicBezTo>
                  <a:lnTo>
                    <a:pt x="2271" y="387"/>
                  </a:lnTo>
                  <a:cubicBezTo>
                    <a:pt x="2267" y="380"/>
                    <a:pt x="2262" y="373"/>
                    <a:pt x="2257" y="366"/>
                  </a:cubicBezTo>
                  <a:cubicBezTo>
                    <a:pt x="2053" y="108"/>
                    <a:pt x="1839" y="1"/>
                    <a:pt x="16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4" name="Google Shape;12354;p22"/>
            <p:cNvSpPr/>
            <p:nvPr/>
          </p:nvSpPr>
          <p:spPr>
            <a:xfrm>
              <a:off x="4940300" y="1746400"/>
              <a:ext cx="70500" cy="86500"/>
            </a:xfrm>
            <a:custGeom>
              <a:avLst/>
              <a:gdLst/>
              <a:ahLst/>
              <a:cxnLst/>
              <a:rect l="l" t="t" r="r" b="b"/>
              <a:pathLst>
                <a:path w="2820" h="3460" extrusionOk="0">
                  <a:moveTo>
                    <a:pt x="160" y="1"/>
                  </a:moveTo>
                  <a:cubicBezTo>
                    <a:pt x="77" y="1"/>
                    <a:pt x="0" y="53"/>
                    <a:pt x="13" y="160"/>
                  </a:cubicBezTo>
                  <a:cubicBezTo>
                    <a:pt x="125" y="1186"/>
                    <a:pt x="354" y="2197"/>
                    <a:pt x="694" y="3172"/>
                  </a:cubicBezTo>
                  <a:cubicBezTo>
                    <a:pt x="723" y="3254"/>
                    <a:pt x="788" y="3290"/>
                    <a:pt x="852" y="3290"/>
                  </a:cubicBezTo>
                  <a:cubicBezTo>
                    <a:pt x="948" y="3290"/>
                    <a:pt x="1042" y="3211"/>
                    <a:pt x="1018" y="3084"/>
                  </a:cubicBezTo>
                  <a:cubicBezTo>
                    <a:pt x="914" y="2568"/>
                    <a:pt x="789" y="1751"/>
                    <a:pt x="1483" y="1639"/>
                  </a:cubicBezTo>
                  <a:cubicBezTo>
                    <a:pt x="1537" y="1631"/>
                    <a:pt x="1587" y="1627"/>
                    <a:pt x="1635" y="1627"/>
                  </a:cubicBezTo>
                  <a:cubicBezTo>
                    <a:pt x="2407" y="1627"/>
                    <a:pt x="2437" y="2684"/>
                    <a:pt x="2305" y="3252"/>
                  </a:cubicBezTo>
                  <a:cubicBezTo>
                    <a:pt x="2275" y="3377"/>
                    <a:pt x="2380" y="3460"/>
                    <a:pt x="2479" y="3460"/>
                  </a:cubicBezTo>
                  <a:cubicBezTo>
                    <a:pt x="2545" y="3460"/>
                    <a:pt x="2608" y="3424"/>
                    <a:pt x="2627" y="3340"/>
                  </a:cubicBezTo>
                  <a:cubicBezTo>
                    <a:pt x="2820" y="2514"/>
                    <a:pt x="2651" y="1258"/>
                    <a:pt x="1552" y="1258"/>
                  </a:cubicBezTo>
                  <a:cubicBezTo>
                    <a:pt x="1545" y="1258"/>
                    <a:pt x="1538" y="1258"/>
                    <a:pt x="1530" y="1258"/>
                  </a:cubicBezTo>
                  <a:cubicBezTo>
                    <a:pt x="1021" y="1265"/>
                    <a:pt x="777" y="1570"/>
                    <a:pt x="678" y="1961"/>
                  </a:cubicBezTo>
                  <a:lnTo>
                    <a:pt x="678" y="1961"/>
                  </a:lnTo>
                  <a:cubicBezTo>
                    <a:pt x="526" y="1370"/>
                    <a:pt x="415" y="768"/>
                    <a:pt x="347" y="160"/>
                  </a:cubicBezTo>
                  <a:cubicBezTo>
                    <a:pt x="334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5" name="Google Shape;12355;p22"/>
            <p:cNvSpPr/>
            <p:nvPr/>
          </p:nvSpPr>
          <p:spPr>
            <a:xfrm>
              <a:off x="5001100" y="1744200"/>
              <a:ext cx="43750" cy="35825"/>
            </a:xfrm>
            <a:custGeom>
              <a:avLst/>
              <a:gdLst/>
              <a:ahLst/>
              <a:cxnLst/>
              <a:rect l="l" t="t" r="r" b="b"/>
              <a:pathLst>
                <a:path w="1750" h="1433" extrusionOk="0">
                  <a:moveTo>
                    <a:pt x="691" y="0"/>
                  </a:moveTo>
                  <a:cubicBezTo>
                    <a:pt x="456" y="0"/>
                    <a:pt x="216" y="116"/>
                    <a:pt x="82" y="321"/>
                  </a:cubicBezTo>
                  <a:cubicBezTo>
                    <a:pt x="0" y="447"/>
                    <a:pt x="116" y="567"/>
                    <a:pt x="234" y="567"/>
                  </a:cubicBezTo>
                  <a:cubicBezTo>
                    <a:pt x="285" y="567"/>
                    <a:pt x="336" y="545"/>
                    <a:pt x="372" y="490"/>
                  </a:cubicBezTo>
                  <a:cubicBezTo>
                    <a:pt x="436" y="390"/>
                    <a:pt x="560" y="333"/>
                    <a:pt x="681" y="333"/>
                  </a:cubicBezTo>
                  <a:cubicBezTo>
                    <a:pt x="780" y="333"/>
                    <a:pt x="877" y="372"/>
                    <a:pt x="936" y="458"/>
                  </a:cubicBezTo>
                  <a:cubicBezTo>
                    <a:pt x="1072" y="652"/>
                    <a:pt x="923" y="925"/>
                    <a:pt x="714" y="980"/>
                  </a:cubicBezTo>
                  <a:cubicBezTo>
                    <a:pt x="583" y="1013"/>
                    <a:pt x="541" y="1222"/>
                    <a:pt x="674" y="1285"/>
                  </a:cubicBezTo>
                  <a:cubicBezTo>
                    <a:pt x="883" y="1385"/>
                    <a:pt x="1089" y="1433"/>
                    <a:pt x="1307" y="1433"/>
                  </a:cubicBezTo>
                  <a:cubicBezTo>
                    <a:pt x="1385" y="1433"/>
                    <a:pt x="1465" y="1427"/>
                    <a:pt x="1547" y="1414"/>
                  </a:cubicBezTo>
                  <a:cubicBezTo>
                    <a:pt x="1749" y="1384"/>
                    <a:pt x="1676" y="1089"/>
                    <a:pt x="1486" y="1089"/>
                  </a:cubicBezTo>
                  <a:cubicBezTo>
                    <a:pt x="1477" y="1089"/>
                    <a:pt x="1468" y="1090"/>
                    <a:pt x="1458" y="1091"/>
                  </a:cubicBezTo>
                  <a:cubicBezTo>
                    <a:pt x="1406" y="1099"/>
                    <a:pt x="1354" y="1103"/>
                    <a:pt x="1302" y="1103"/>
                  </a:cubicBezTo>
                  <a:cubicBezTo>
                    <a:pt x="1247" y="1103"/>
                    <a:pt x="1193" y="1099"/>
                    <a:pt x="1139" y="1090"/>
                  </a:cubicBezTo>
                  <a:lnTo>
                    <a:pt x="1139" y="1090"/>
                  </a:lnTo>
                  <a:cubicBezTo>
                    <a:pt x="1338" y="863"/>
                    <a:pt x="1395" y="515"/>
                    <a:pt x="1203" y="252"/>
                  </a:cubicBezTo>
                  <a:cubicBezTo>
                    <a:pt x="1077" y="79"/>
                    <a:pt x="886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6" name="Google Shape;12356;p22"/>
            <p:cNvSpPr/>
            <p:nvPr/>
          </p:nvSpPr>
          <p:spPr>
            <a:xfrm>
              <a:off x="5060150" y="1774625"/>
              <a:ext cx="13650" cy="55875"/>
            </a:xfrm>
            <a:custGeom>
              <a:avLst/>
              <a:gdLst/>
              <a:ahLst/>
              <a:cxnLst/>
              <a:rect l="l" t="t" r="r" b="b"/>
              <a:pathLst>
                <a:path w="546" h="2235" extrusionOk="0">
                  <a:moveTo>
                    <a:pt x="162" y="0"/>
                  </a:moveTo>
                  <a:cubicBezTo>
                    <a:pt x="79" y="0"/>
                    <a:pt x="1" y="54"/>
                    <a:pt x="11" y="161"/>
                  </a:cubicBezTo>
                  <a:cubicBezTo>
                    <a:pt x="74" y="798"/>
                    <a:pt x="138" y="1436"/>
                    <a:pt x="201" y="2075"/>
                  </a:cubicBezTo>
                  <a:cubicBezTo>
                    <a:pt x="211" y="2181"/>
                    <a:pt x="300" y="2235"/>
                    <a:pt x="384" y="2235"/>
                  </a:cubicBezTo>
                  <a:cubicBezTo>
                    <a:pt x="467" y="2235"/>
                    <a:pt x="545" y="2182"/>
                    <a:pt x="535" y="2075"/>
                  </a:cubicBezTo>
                  <a:cubicBezTo>
                    <a:pt x="472" y="1436"/>
                    <a:pt x="408" y="798"/>
                    <a:pt x="345" y="161"/>
                  </a:cubicBez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7" name="Google Shape;12357;p22"/>
            <p:cNvSpPr/>
            <p:nvPr/>
          </p:nvSpPr>
          <p:spPr>
            <a:xfrm>
              <a:off x="5049600" y="1798900"/>
              <a:ext cx="44700" cy="12850"/>
            </a:xfrm>
            <a:custGeom>
              <a:avLst/>
              <a:gdLst/>
              <a:ahLst/>
              <a:cxnLst/>
              <a:rect l="l" t="t" r="r" b="b"/>
              <a:pathLst>
                <a:path w="1788" h="514" extrusionOk="0">
                  <a:moveTo>
                    <a:pt x="1573" y="0"/>
                  </a:moveTo>
                  <a:cubicBezTo>
                    <a:pt x="1556" y="0"/>
                    <a:pt x="1537" y="3"/>
                    <a:pt x="1516" y="11"/>
                  </a:cubicBezTo>
                  <a:cubicBezTo>
                    <a:pt x="1208" y="121"/>
                    <a:pt x="883" y="178"/>
                    <a:pt x="556" y="178"/>
                  </a:cubicBezTo>
                  <a:cubicBezTo>
                    <a:pt x="442" y="178"/>
                    <a:pt x="328" y="171"/>
                    <a:pt x="214" y="157"/>
                  </a:cubicBezTo>
                  <a:cubicBezTo>
                    <a:pt x="206" y="156"/>
                    <a:pt x="199" y="156"/>
                    <a:pt x="192" y="156"/>
                  </a:cubicBezTo>
                  <a:cubicBezTo>
                    <a:pt x="1" y="156"/>
                    <a:pt x="9" y="469"/>
                    <a:pt x="214" y="493"/>
                  </a:cubicBezTo>
                  <a:cubicBezTo>
                    <a:pt x="332" y="506"/>
                    <a:pt x="451" y="513"/>
                    <a:pt x="569" y="513"/>
                  </a:cubicBezTo>
                  <a:cubicBezTo>
                    <a:pt x="922" y="513"/>
                    <a:pt x="1273" y="453"/>
                    <a:pt x="1606" y="334"/>
                  </a:cubicBezTo>
                  <a:cubicBezTo>
                    <a:pt x="1788" y="269"/>
                    <a:pt x="1735" y="0"/>
                    <a:pt x="1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8" name="Google Shape;12358;p22"/>
            <p:cNvSpPr/>
            <p:nvPr/>
          </p:nvSpPr>
          <p:spPr>
            <a:xfrm>
              <a:off x="5128525" y="1751900"/>
              <a:ext cx="30950" cy="92925"/>
            </a:xfrm>
            <a:custGeom>
              <a:avLst/>
              <a:gdLst/>
              <a:ahLst/>
              <a:cxnLst/>
              <a:rect l="l" t="t" r="r" b="b"/>
              <a:pathLst>
                <a:path w="1238" h="3717" extrusionOk="0">
                  <a:moveTo>
                    <a:pt x="909" y="1"/>
                  </a:moveTo>
                  <a:cubicBezTo>
                    <a:pt x="588" y="1"/>
                    <a:pt x="288" y="779"/>
                    <a:pt x="234" y="995"/>
                  </a:cubicBezTo>
                  <a:cubicBezTo>
                    <a:pt x="1" y="1918"/>
                    <a:pt x="216" y="2891"/>
                    <a:pt x="786" y="3645"/>
                  </a:cubicBezTo>
                  <a:cubicBezTo>
                    <a:pt x="824" y="3695"/>
                    <a:pt x="876" y="3716"/>
                    <a:pt x="927" y="3716"/>
                  </a:cubicBezTo>
                  <a:cubicBezTo>
                    <a:pt x="1050" y="3716"/>
                    <a:pt x="1168" y="3597"/>
                    <a:pt x="1076" y="3475"/>
                  </a:cubicBezTo>
                  <a:cubicBezTo>
                    <a:pt x="744" y="3036"/>
                    <a:pt x="529" y="2539"/>
                    <a:pt x="484" y="1987"/>
                  </a:cubicBezTo>
                  <a:cubicBezTo>
                    <a:pt x="464" y="1747"/>
                    <a:pt x="477" y="1506"/>
                    <a:pt x="516" y="1270"/>
                  </a:cubicBezTo>
                  <a:cubicBezTo>
                    <a:pt x="544" y="1117"/>
                    <a:pt x="885" y="376"/>
                    <a:pt x="866" y="345"/>
                  </a:cubicBezTo>
                  <a:lnTo>
                    <a:pt x="866" y="345"/>
                  </a:lnTo>
                  <a:cubicBezTo>
                    <a:pt x="901" y="400"/>
                    <a:pt x="953" y="422"/>
                    <a:pt x="1004" y="422"/>
                  </a:cubicBezTo>
                  <a:cubicBezTo>
                    <a:pt x="1121" y="422"/>
                    <a:pt x="1237" y="303"/>
                    <a:pt x="1155" y="176"/>
                  </a:cubicBezTo>
                  <a:cubicBezTo>
                    <a:pt x="1074" y="52"/>
                    <a:pt x="991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59" name="Google Shape;12359;p22"/>
            <p:cNvSpPr/>
            <p:nvPr/>
          </p:nvSpPr>
          <p:spPr>
            <a:xfrm>
              <a:off x="5176550" y="1786625"/>
              <a:ext cx="39400" cy="55925"/>
            </a:xfrm>
            <a:custGeom>
              <a:avLst/>
              <a:gdLst/>
              <a:ahLst/>
              <a:cxnLst/>
              <a:rect l="l" t="t" r="r" b="b"/>
              <a:pathLst>
                <a:path w="1576" h="2237" extrusionOk="0">
                  <a:moveTo>
                    <a:pt x="921" y="0"/>
                  </a:moveTo>
                  <a:cubicBezTo>
                    <a:pt x="748" y="0"/>
                    <a:pt x="578" y="47"/>
                    <a:pt x="423" y="151"/>
                  </a:cubicBezTo>
                  <a:cubicBezTo>
                    <a:pt x="174" y="317"/>
                    <a:pt x="0" y="631"/>
                    <a:pt x="130" y="926"/>
                  </a:cubicBezTo>
                  <a:cubicBezTo>
                    <a:pt x="276" y="1254"/>
                    <a:pt x="650" y="1286"/>
                    <a:pt x="931" y="1430"/>
                  </a:cubicBezTo>
                  <a:cubicBezTo>
                    <a:pt x="1028" y="1476"/>
                    <a:pt x="1111" y="1551"/>
                    <a:pt x="1169" y="1641"/>
                  </a:cubicBezTo>
                  <a:lnTo>
                    <a:pt x="1022" y="1821"/>
                  </a:lnTo>
                  <a:cubicBezTo>
                    <a:pt x="1006" y="1828"/>
                    <a:pt x="986" y="1830"/>
                    <a:pt x="965" y="1830"/>
                  </a:cubicBezTo>
                  <a:cubicBezTo>
                    <a:pt x="900" y="1830"/>
                    <a:pt x="821" y="1808"/>
                    <a:pt x="766" y="1806"/>
                  </a:cubicBezTo>
                  <a:cubicBezTo>
                    <a:pt x="743" y="1805"/>
                    <a:pt x="721" y="1804"/>
                    <a:pt x="699" y="1804"/>
                  </a:cubicBezTo>
                  <a:cubicBezTo>
                    <a:pt x="553" y="1804"/>
                    <a:pt x="425" y="1826"/>
                    <a:pt x="301" y="1917"/>
                  </a:cubicBezTo>
                  <a:cubicBezTo>
                    <a:pt x="158" y="2021"/>
                    <a:pt x="247" y="2237"/>
                    <a:pt x="382" y="2237"/>
                  </a:cubicBezTo>
                  <a:cubicBezTo>
                    <a:pt x="410" y="2237"/>
                    <a:pt x="440" y="2227"/>
                    <a:pt x="470" y="2205"/>
                  </a:cubicBezTo>
                  <a:cubicBezTo>
                    <a:pt x="550" y="2147"/>
                    <a:pt x="641" y="2133"/>
                    <a:pt x="737" y="2133"/>
                  </a:cubicBezTo>
                  <a:cubicBezTo>
                    <a:pt x="838" y="2133"/>
                    <a:pt x="944" y="2149"/>
                    <a:pt x="1047" y="2149"/>
                  </a:cubicBezTo>
                  <a:cubicBezTo>
                    <a:pt x="1121" y="2149"/>
                    <a:pt x="1194" y="2141"/>
                    <a:pt x="1262" y="2111"/>
                  </a:cubicBezTo>
                  <a:cubicBezTo>
                    <a:pt x="1471" y="2024"/>
                    <a:pt x="1576" y="1789"/>
                    <a:pt x="1501" y="1575"/>
                  </a:cubicBezTo>
                  <a:cubicBezTo>
                    <a:pt x="1416" y="1312"/>
                    <a:pt x="1169" y="1165"/>
                    <a:pt x="926" y="1069"/>
                  </a:cubicBezTo>
                  <a:cubicBezTo>
                    <a:pt x="839" y="1035"/>
                    <a:pt x="749" y="1013"/>
                    <a:pt x="665" y="971"/>
                  </a:cubicBezTo>
                  <a:cubicBezTo>
                    <a:pt x="502" y="890"/>
                    <a:pt x="481" y="883"/>
                    <a:pt x="499" y="680"/>
                  </a:cubicBezTo>
                  <a:cubicBezTo>
                    <a:pt x="519" y="486"/>
                    <a:pt x="577" y="410"/>
                    <a:pt x="764" y="354"/>
                  </a:cubicBezTo>
                  <a:cubicBezTo>
                    <a:pt x="820" y="338"/>
                    <a:pt x="877" y="330"/>
                    <a:pt x="935" y="330"/>
                  </a:cubicBezTo>
                  <a:cubicBezTo>
                    <a:pt x="1022" y="330"/>
                    <a:pt x="1109" y="348"/>
                    <a:pt x="1190" y="384"/>
                  </a:cubicBezTo>
                  <a:cubicBezTo>
                    <a:pt x="1215" y="395"/>
                    <a:pt x="1239" y="400"/>
                    <a:pt x="1262" y="400"/>
                  </a:cubicBezTo>
                  <a:cubicBezTo>
                    <a:pt x="1423" y="400"/>
                    <a:pt x="1531" y="170"/>
                    <a:pt x="1358" y="96"/>
                  </a:cubicBezTo>
                  <a:cubicBezTo>
                    <a:pt x="1215" y="34"/>
                    <a:pt x="1067" y="0"/>
                    <a:pt x="9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0" name="Google Shape;12360;p22"/>
            <p:cNvSpPr/>
            <p:nvPr/>
          </p:nvSpPr>
          <p:spPr>
            <a:xfrm>
              <a:off x="5233975" y="1746675"/>
              <a:ext cx="42650" cy="92275"/>
            </a:xfrm>
            <a:custGeom>
              <a:avLst/>
              <a:gdLst/>
              <a:ahLst/>
              <a:cxnLst/>
              <a:rect l="l" t="t" r="r" b="b"/>
              <a:pathLst>
                <a:path w="1706" h="3691" extrusionOk="0">
                  <a:moveTo>
                    <a:pt x="231" y="1"/>
                  </a:moveTo>
                  <a:cubicBezTo>
                    <a:pt x="115" y="1"/>
                    <a:pt x="0" y="121"/>
                    <a:pt x="80" y="249"/>
                  </a:cubicBezTo>
                  <a:cubicBezTo>
                    <a:pt x="537" y="978"/>
                    <a:pt x="1328" y="2705"/>
                    <a:pt x="472" y="3413"/>
                  </a:cubicBezTo>
                  <a:cubicBezTo>
                    <a:pt x="341" y="3521"/>
                    <a:pt x="461" y="3690"/>
                    <a:pt x="599" y="3690"/>
                  </a:cubicBezTo>
                  <a:cubicBezTo>
                    <a:pt x="635" y="3690"/>
                    <a:pt x="673" y="3678"/>
                    <a:pt x="708" y="3649"/>
                  </a:cubicBezTo>
                  <a:cubicBezTo>
                    <a:pt x="1706" y="2826"/>
                    <a:pt x="910" y="943"/>
                    <a:pt x="368" y="80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1" name="Google Shape;12361;p22"/>
            <p:cNvSpPr/>
            <p:nvPr/>
          </p:nvSpPr>
          <p:spPr>
            <a:xfrm>
              <a:off x="5279550" y="1758650"/>
              <a:ext cx="40325" cy="86875"/>
            </a:xfrm>
            <a:custGeom>
              <a:avLst/>
              <a:gdLst/>
              <a:ahLst/>
              <a:cxnLst/>
              <a:rect l="l" t="t" r="r" b="b"/>
              <a:pathLst>
                <a:path w="1613" h="3475" extrusionOk="0">
                  <a:moveTo>
                    <a:pt x="656" y="1"/>
                  </a:moveTo>
                  <a:cubicBezTo>
                    <a:pt x="588" y="1"/>
                    <a:pt x="518" y="34"/>
                    <a:pt x="485" y="112"/>
                  </a:cubicBezTo>
                  <a:lnTo>
                    <a:pt x="485" y="110"/>
                  </a:lnTo>
                  <a:lnTo>
                    <a:pt x="485" y="110"/>
                  </a:lnTo>
                  <a:cubicBezTo>
                    <a:pt x="0" y="1267"/>
                    <a:pt x="308" y="2603"/>
                    <a:pt x="1250" y="3431"/>
                  </a:cubicBezTo>
                  <a:cubicBezTo>
                    <a:pt x="1285" y="3462"/>
                    <a:pt x="1323" y="3475"/>
                    <a:pt x="1361" y="3475"/>
                  </a:cubicBezTo>
                  <a:cubicBezTo>
                    <a:pt x="1495" y="3475"/>
                    <a:pt x="1613" y="3306"/>
                    <a:pt x="1486" y="3193"/>
                  </a:cubicBezTo>
                  <a:cubicBezTo>
                    <a:pt x="624" y="2434"/>
                    <a:pt x="363" y="1256"/>
                    <a:pt x="809" y="200"/>
                  </a:cubicBezTo>
                  <a:cubicBezTo>
                    <a:pt x="860" y="80"/>
                    <a:pt x="760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2" name="Google Shape;12362;p22"/>
            <p:cNvSpPr/>
            <p:nvPr/>
          </p:nvSpPr>
          <p:spPr>
            <a:xfrm>
              <a:off x="5326650" y="1790950"/>
              <a:ext cx="52950" cy="41750"/>
            </a:xfrm>
            <a:custGeom>
              <a:avLst/>
              <a:gdLst/>
              <a:ahLst/>
              <a:cxnLst/>
              <a:rect l="l" t="t" r="r" b="b"/>
              <a:pathLst>
                <a:path w="2118" h="1670" extrusionOk="0">
                  <a:moveTo>
                    <a:pt x="256" y="0"/>
                  </a:moveTo>
                  <a:cubicBezTo>
                    <a:pt x="120" y="0"/>
                    <a:pt x="0" y="169"/>
                    <a:pt x="130" y="278"/>
                  </a:cubicBezTo>
                  <a:lnTo>
                    <a:pt x="1750" y="1628"/>
                  </a:lnTo>
                  <a:cubicBezTo>
                    <a:pt x="1785" y="1657"/>
                    <a:pt x="1823" y="1670"/>
                    <a:pt x="1860" y="1670"/>
                  </a:cubicBezTo>
                  <a:cubicBezTo>
                    <a:pt x="1997" y="1670"/>
                    <a:pt x="2117" y="1500"/>
                    <a:pt x="1986" y="1392"/>
                  </a:cubicBezTo>
                  <a:lnTo>
                    <a:pt x="366" y="42"/>
                  </a:ln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3" name="Google Shape;12363;p22"/>
            <p:cNvSpPr/>
            <p:nvPr/>
          </p:nvSpPr>
          <p:spPr>
            <a:xfrm>
              <a:off x="5335325" y="1789250"/>
              <a:ext cx="36850" cy="50250"/>
            </a:xfrm>
            <a:custGeom>
              <a:avLst/>
              <a:gdLst/>
              <a:ahLst/>
              <a:cxnLst/>
              <a:rect l="l" t="t" r="r" b="b"/>
              <a:pathLst>
                <a:path w="1474" h="2010" extrusionOk="0">
                  <a:moveTo>
                    <a:pt x="1242" y="0"/>
                  </a:moveTo>
                  <a:cubicBezTo>
                    <a:pt x="1192" y="0"/>
                    <a:pt x="1141" y="23"/>
                    <a:pt x="1107" y="79"/>
                  </a:cubicBezTo>
                  <a:lnTo>
                    <a:pt x="79" y="1760"/>
                  </a:lnTo>
                  <a:cubicBezTo>
                    <a:pt x="0" y="1888"/>
                    <a:pt x="116" y="2009"/>
                    <a:pt x="232" y="2009"/>
                  </a:cubicBezTo>
                  <a:cubicBezTo>
                    <a:pt x="283" y="2009"/>
                    <a:pt x="334" y="1986"/>
                    <a:pt x="369" y="1930"/>
                  </a:cubicBezTo>
                  <a:cubicBezTo>
                    <a:pt x="710" y="1370"/>
                    <a:pt x="1052" y="808"/>
                    <a:pt x="1395" y="249"/>
                  </a:cubicBezTo>
                  <a:cubicBezTo>
                    <a:pt x="1474" y="120"/>
                    <a:pt x="1358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4" name="Google Shape;12364;p22"/>
            <p:cNvSpPr/>
            <p:nvPr/>
          </p:nvSpPr>
          <p:spPr>
            <a:xfrm>
              <a:off x="5394700" y="1782525"/>
              <a:ext cx="16425" cy="56125"/>
            </a:xfrm>
            <a:custGeom>
              <a:avLst/>
              <a:gdLst/>
              <a:ahLst/>
              <a:cxnLst/>
              <a:rect l="l" t="t" r="r" b="b"/>
              <a:pathLst>
                <a:path w="657" h="2245" extrusionOk="0">
                  <a:moveTo>
                    <a:pt x="207" y="1"/>
                  </a:moveTo>
                  <a:cubicBezTo>
                    <a:pt x="109" y="1"/>
                    <a:pt x="0" y="84"/>
                    <a:pt x="19" y="211"/>
                  </a:cubicBezTo>
                  <a:cubicBezTo>
                    <a:pt x="119" y="849"/>
                    <a:pt x="216" y="1486"/>
                    <a:pt x="315" y="2124"/>
                  </a:cubicBezTo>
                  <a:cubicBezTo>
                    <a:pt x="328" y="2208"/>
                    <a:pt x="387" y="2245"/>
                    <a:pt x="451" y="2245"/>
                  </a:cubicBezTo>
                  <a:cubicBezTo>
                    <a:pt x="548" y="2245"/>
                    <a:pt x="656" y="2162"/>
                    <a:pt x="637" y="2035"/>
                  </a:cubicBezTo>
                  <a:lnTo>
                    <a:pt x="343" y="122"/>
                  </a:lnTo>
                  <a:cubicBezTo>
                    <a:pt x="330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5" name="Google Shape;12365;p22"/>
            <p:cNvSpPr/>
            <p:nvPr/>
          </p:nvSpPr>
          <p:spPr>
            <a:xfrm>
              <a:off x="5391175" y="1806275"/>
              <a:ext cx="37650" cy="10700"/>
            </a:xfrm>
            <a:custGeom>
              <a:avLst/>
              <a:gdLst/>
              <a:ahLst/>
              <a:cxnLst/>
              <a:rect l="l" t="t" r="r" b="b"/>
              <a:pathLst>
                <a:path w="1506" h="428" extrusionOk="0">
                  <a:moveTo>
                    <a:pt x="948" y="1"/>
                  </a:moveTo>
                  <a:cubicBezTo>
                    <a:pt x="694" y="1"/>
                    <a:pt x="439" y="33"/>
                    <a:pt x="192" y="98"/>
                  </a:cubicBezTo>
                  <a:cubicBezTo>
                    <a:pt x="1" y="149"/>
                    <a:pt x="62" y="428"/>
                    <a:pt x="237" y="428"/>
                  </a:cubicBezTo>
                  <a:cubicBezTo>
                    <a:pt x="251" y="428"/>
                    <a:pt x="267" y="426"/>
                    <a:pt x="282" y="422"/>
                  </a:cubicBezTo>
                  <a:cubicBezTo>
                    <a:pt x="506" y="364"/>
                    <a:pt x="735" y="335"/>
                    <a:pt x="965" y="335"/>
                  </a:cubicBezTo>
                  <a:cubicBezTo>
                    <a:pt x="1074" y="335"/>
                    <a:pt x="1183" y="341"/>
                    <a:pt x="1292" y="355"/>
                  </a:cubicBezTo>
                  <a:cubicBezTo>
                    <a:pt x="1300" y="356"/>
                    <a:pt x="1307" y="356"/>
                    <a:pt x="1314" y="356"/>
                  </a:cubicBezTo>
                  <a:cubicBezTo>
                    <a:pt x="1505" y="356"/>
                    <a:pt x="1497" y="44"/>
                    <a:pt x="1292" y="21"/>
                  </a:cubicBezTo>
                  <a:cubicBezTo>
                    <a:pt x="1178" y="7"/>
                    <a:pt x="1063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6" name="Google Shape;12366;p22"/>
            <p:cNvSpPr/>
            <p:nvPr/>
          </p:nvSpPr>
          <p:spPr>
            <a:xfrm>
              <a:off x="5439150" y="1773125"/>
              <a:ext cx="61900" cy="69250"/>
            </a:xfrm>
            <a:custGeom>
              <a:avLst/>
              <a:gdLst/>
              <a:ahLst/>
              <a:cxnLst/>
              <a:rect l="l" t="t" r="r" b="b"/>
              <a:pathLst>
                <a:path w="2476" h="2770" extrusionOk="0">
                  <a:moveTo>
                    <a:pt x="654" y="0"/>
                  </a:moveTo>
                  <a:cubicBezTo>
                    <a:pt x="392" y="0"/>
                    <a:pt x="137" y="139"/>
                    <a:pt x="43" y="419"/>
                  </a:cubicBezTo>
                  <a:cubicBezTo>
                    <a:pt x="0" y="543"/>
                    <a:pt x="102" y="624"/>
                    <a:pt x="204" y="624"/>
                  </a:cubicBezTo>
                  <a:cubicBezTo>
                    <a:pt x="271" y="624"/>
                    <a:pt x="338" y="589"/>
                    <a:pt x="365" y="509"/>
                  </a:cubicBezTo>
                  <a:cubicBezTo>
                    <a:pt x="409" y="380"/>
                    <a:pt x="502" y="331"/>
                    <a:pt x="604" y="331"/>
                  </a:cubicBezTo>
                  <a:cubicBezTo>
                    <a:pt x="755" y="331"/>
                    <a:pt x="927" y="438"/>
                    <a:pt x="992" y="553"/>
                  </a:cubicBezTo>
                  <a:cubicBezTo>
                    <a:pt x="1141" y="819"/>
                    <a:pt x="1034" y="1153"/>
                    <a:pt x="903" y="1405"/>
                  </a:cubicBezTo>
                  <a:cubicBezTo>
                    <a:pt x="717" y="1762"/>
                    <a:pt x="462" y="2068"/>
                    <a:pt x="310" y="2443"/>
                  </a:cubicBezTo>
                  <a:cubicBezTo>
                    <a:pt x="271" y="2542"/>
                    <a:pt x="369" y="2656"/>
                    <a:pt x="466" y="2656"/>
                  </a:cubicBezTo>
                  <a:cubicBezTo>
                    <a:pt x="468" y="2656"/>
                    <a:pt x="470" y="2655"/>
                    <a:pt x="472" y="2655"/>
                  </a:cubicBezTo>
                  <a:cubicBezTo>
                    <a:pt x="575" y="2652"/>
                    <a:pt x="678" y="2650"/>
                    <a:pt x="782" y="2650"/>
                  </a:cubicBezTo>
                  <a:cubicBezTo>
                    <a:pt x="1252" y="2650"/>
                    <a:pt x="1721" y="2689"/>
                    <a:pt x="2185" y="2767"/>
                  </a:cubicBezTo>
                  <a:cubicBezTo>
                    <a:pt x="2195" y="2769"/>
                    <a:pt x="2206" y="2769"/>
                    <a:pt x="2216" y="2769"/>
                  </a:cubicBezTo>
                  <a:cubicBezTo>
                    <a:pt x="2404" y="2769"/>
                    <a:pt x="2476" y="2478"/>
                    <a:pt x="2273" y="2443"/>
                  </a:cubicBezTo>
                  <a:cubicBezTo>
                    <a:pt x="1775" y="2359"/>
                    <a:pt x="1272" y="2316"/>
                    <a:pt x="766" y="2316"/>
                  </a:cubicBezTo>
                  <a:cubicBezTo>
                    <a:pt x="757" y="2316"/>
                    <a:pt x="748" y="2317"/>
                    <a:pt x="738" y="2317"/>
                  </a:cubicBezTo>
                  <a:lnTo>
                    <a:pt x="738" y="2317"/>
                  </a:lnTo>
                  <a:cubicBezTo>
                    <a:pt x="1077" y="1697"/>
                    <a:pt x="1750" y="942"/>
                    <a:pt x="1228" y="274"/>
                  </a:cubicBezTo>
                  <a:cubicBezTo>
                    <a:pt x="1086" y="92"/>
                    <a:pt x="868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7" name="Google Shape;12367;p22"/>
            <p:cNvSpPr/>
            <p:nvPr/>
          </p:nvSpPr>
          <p:spPr>
            <a:xfrm>
              <a:off x="5495200" y="1771675"/>
              <a:ext cx="59375" cy="70050"/>
            </a:xfrm>
            <a:custGeom>
              <a:avLst/>
              <a:gdLst/>
              <a:ahLst/>
              <a:cxnLst/>
              <a:rect l="l" t="t" r="r" b="b"/>
              <a:pathLst>
                <a:path w="2375" h="2802" extrusionOk="0">
                  <a:moveTo>
                    <a:pt x="204" y="1"/>
                  </a:moveTo>
                  <a:cubicBezTo>
                    <a:pt x="104" y="1"/>
                    <a:pt x="0" y="83"/>
                    <a:pt x="34" y="209"/>
                  </a:cubicBezTo>
                  <a:cubicBezTo>
                    <a:pt x="256" y="1028"/>
                    <a:pt x="476" y="1848"/>
                    <a:pt x="697" y="2669"/>
                  </a:cubicBezTo>
                  <a:lnTo>
                    <a:pt x="697" y="2669"/>
                  </a:lnTo>
                  <a:cubicBezTo>
                    <a:pt x="698" y="2673"/>
                    <a:pt x="699" y="2677"/>
                    <a:pt x="699" y="2681"/>
                  </a:cubicBezTo>
                  <a:lnTo>
                    <a:pt x="701" y="2681"/>
                  </a:lnTo>
                  <a:lnTo>
                    <a:pt x="701" y="2681"/>
                  </a:lnTo>
                  <a:cubicBezTo>
                    <a:pt x="701" y="2681"/>
                    <a:pt x="701" y="2681"/>
                    <a:pt x="701" y="2681"/>
                  </a:cubicBezTo>
                  <a:cubicBezTo>
                    <a:pt x="723" y="2766"/>
                    <a:pt x="783" y="2802"/>
                    <a:pt x="845" y="2802"/>
                  </a:cubicBezTo>
                  <a:cubicBezTo>
                    <a:pt x="940" y="2802"/>
                    <a:pt x="1041" y="2717"/>
                    <a:pt x="1023" y="2591"/>
                  </a:cubicBezTo>
                  <a:cubicBezTo>
                    <a:pt x="987" y="2350"/>
                    <a:pt x="984" y="2120"/>
                    <a:pt x="1044" y="1882"/>
                  </a:cubicBezTo>
                  <a:cubicBezTo>
                    <a:pt x="1074" y="1758"/>
                    <a:pt x="1164" y="1406"/>
                    <a:pt x="1283" y="1336"/>
                  </a:cubicBezTo>
                  <a:lnTo>
                    <a:pt x="1846" y="1327"/>
                  </a:lnTo>
                  <a:cubicBezTo>
                    <a:pt x="1904" y="1452"/>
                    <a:pt x="1948" y="1582"/>
                    <a:pt x="1979" y="1716"/>
                  </a:cubicBezTo>
                  <a:cubicBezTo>
                    <a:pt x="2026" y="1917"/>
                    <a:pt x="2037" y="2120"/>
                    <a:pt x="2032" y="2324"/>
                  </a:cubicBezTo>
                  <a:cubicBezTo>
                    <a:pt x="2030" y="2432"/>
                    <a:pt x="2113" y="2486"/>
                    <a:pt x="2197" y="2486"/>
                  </a:cubicBezTo>
                  <a:cubicBezTo>
                    <a:pt x="2280" y="2486"/>
                    <a:pt x="2365" y="2432"/>
                    <a:pt x="2366" y="2324"/>
                  </a:cubicBezTo>
                  <a:cubicBezTo>
                    <a:pt x="2375" y="1874"/>
                    <a:pt x="2251" y="768"/>
                    <a:pt x="1611" y="768"/>
                  </a:cubicBezTo>
                  <a:cubicBezTo>
                    <a:pt x="1566" y="768"/>
                    <a:pt x="1517" y="773"/>
                    <a:pt x="1466" y="785"/>
                  </a:cubicBezTo>
                  <a:cubicBezTo>
                    <a:pt x="1085" y="874"/>
                    <a:pt x="869" y="1226"/>
                    <a:pt x="763" y="1627"/>
                  </a:cubicBezTo>
                  <a:lnTo>
                    <a:pt x="763" y="1627"/>
                  </a:lnTo>
                  <a:lnTo>
                    <a:pt x="356" y="119"/>
                  </a:lnTo>
                  <a:cubicBezTo>
                    <a:pt x="334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8" name="Google Shape;12368;p22"/>
            <p:cNvSpPr/>
            <p:nvPr/>
          </p:nvSpPr>
          <p:spPr>
            <a:xfrm>
              <a:off x="5549625" y="1760450"/>
              <a:ext cx="29725" cy="88175"/>
            </a:xfrm>
            <a:custGeom>
              <a:avLst/>
              <a:gdLst/>
              <a:ahLst/>
              <a:cxnLst/>
              <a:rect l="l" t="t" r="r" b="b"/>
              <a:pathLst>
                <a:path w="1189" h="3527" extrusionOk="0">
                  <a:moveTo>
                    <a:pt x="260" y="1"/>
                  </a:moveTo>
                  <a:cubicBezTo>
                    <a:pt x="73" y="1"/>
                    <a:pt x="1" y="292"/>
                    <a:pt x="203" y="327"/>
                  </a:cubicBezTo>
                  <a:cubicBezTo>
                    <a:pt x="1094" y="476"/>
                    <a:pt x="818" y="2740"/>
                    <a:pt x="765" y="3365"/>
                  </a:cubicBezTo>
                  <a:cubicBezTo>
                    <a:pt x="756" y="3473"/>
                    <a:pt x="835" y="3526"/>
                    <a:pt x="919" y="3526"/>
                  </a:cubicBezTo>
                  <a:cubicBezTo>
                    <a:pt x="1003" y="3526"/>
                    <a:pt x="1091" y="3472"/>
                    <a:pt x="1100" y="3365"/>
                  </a:cubicBezTo>
                  <a:cubicBezTo>
                    <a:pt x="1167" y="2560"/>
                    <a:pt x="1189" y="1703"/>
                    <a:pt x="1021" y="906"/>
                  </a:cubicBezTo>
                  <a:cubicBezTo>
                    <a:pt x="932" y="490"/>
                    <a:pt x="748" y="80"/>
                    <a:pt x="292" y="3"/>
                  </a:cubicBezTo>
                  <a:cubicBezTo>
                    <a:pt x="281" y="1"/>
                    <a:pt x="27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69" name="Google Shape;12369;p22"/>
            <p:cNvSpPr/>
            <p:nvPr/>
          </p:nvSpPr>
          <p:spPr>
            <a:xfrm>
              <a:off x="5577400" y="1737725"/>
              <a:ext cx="32150" cy="51675"/>
            </a:xfrm>
            <a:custGeom>
              <a:avLst/>
              <a:gdLst/>
              <a:ahLst/>
              <a:cxnLst/>
              <a:rect l="l" t="t" r="r" b="b"/>
              <a:pathLst>
                <a:path w="1286" h="2067" extrusionOk="0">
                  <a:moveTo>
                    <a:pt x="413" y="1"/>
                  </a:moveTo>
                  <a:cubicBezTo>
                    <a:pt x="287" y="1"/>
                    <a:pt x="165" y="61"/>
                    <a:pt x="84" y="183"/>
                  </a:cubicBezTo>
                  <a:cubicBezTo>
                    <a:pt x="1" y="309"/>
                    <a:pt x="116" y="428"/>
                    <a:pt x="234" y="428"/>
                  </a:cubicBezTo>
                  <a:cubicBezTo>
                    <a:pt x="286" y="428"/>
                    <a:pt x="337" y="405"/>
                    <a:pt x="374" y="351"/>
                  </a:cubicBezTo>
                  <a:cubicBezTo>
                    <a:pt x="390" y="348"/>
                    <a:pt x="406" y="347"/>
                    <a:pt x="420" y="347"/>
                  </a:cubicBezTo>
                  <a:cubicBezTo>
                    <a:pt x="546" y="347"/>
                    <a:pt x="563" y="452"/>
                    <a:pt x="473" y="661"/>
                  </a:cubicBezTo>
                  <a:cubicBezTo>
                    <a:pt x="441" y="722"/>
                    <a:pt x="406" y="780"/>
                    <a:pt x="366" y="836"/>
                  </a:cubicBezTo>
                  <a:cubicBezTo>
                    <a:pt x="303" y="931"/>
                    <a:pt x="367" y="1051"/>
                    <a:pt x="465" y="1082"/>
                  </a:cubicBezTo>
                  <a:cubicBezTo>
                    <a:pt x="604" y="1126"/>
                    <a:pt x="770" y="1201"/>
                    <a:pt x="840" y="1339"/>
                  </a:cubicBezTo>
                  <a:cubicBezTo>
                    <a:pt x="906" y="1471"/>
                    <a:pt x="856" y="1743"/>
                    <a:pt x="688" y="1743"/>
                  </a:cubicBezTo>
                  <a:cubicBezTo>
                    <a:pt x="656" y="1743"/>
                    <a:pt x="619" y="1733"/>
                    <a:pt x="578" y="1710"/>
                  </a:cubicBezTo>
                  <a:cubicBezTo>
                    <a:pt x="550" y="1694"/>
                    <a:pt x="522" y="1687"/>
                    <a:pt x="495" y="1687"/>
                  </a:cubicBezTo>
                  <a:cubicBezTo>
                    <a:pt x="347" y="1687"/>
                    <a:pt x="249" y="1909"/>
                    <a:pt x="409" y="2000"/>
                  </a:cubicBezTo>
                  <a:cubicBezTo>
                    <a:pt x="489" y="2045"/>
                    <a:pt x="575" y="2066"/>
                    <a:pt x="660" y="2066"/>
                  </a:cubicBezTo>
                  <a:cubicBezTo>
                    <a:pt x="915" y="2066"/>
                    <a:pt x="1159" y="1879"/>
                    <a:pt x="1214" y="1608"/>
                  </a:cubicBezTo>
                  <a:cubicBezTo>
                    <a:pt x="1285" y="1262"/>
                    <a:pt x="1038" y="990"/>
                    <a:pt x="750" y="841"/>
                  </a:cubicBezTo>
                  <a:lnTo>
                    <a:pt x="750" y="841"/>
                  </a:lnTo>
                  <a:cubicBezTo>
                    <a:pt x="871" y="603"/>
                    <a:pt x="936" y="315"/>
                    <a:pt x="712" y="119"/>
                  </a:cubicBezTo>
                  <a:cubicBezTo>
                    <a:pt x="622" y="41"/>
                    <a:pt x="516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0" name="Google Shape;12370;p22"/>
            <p:cNvSpPr/>
            <p:nvPr/>
          </p:nvSpPr>
          <p:spPr>
            <a:xfrm>
              <a:off x="5630825" y="1774600"/>
              <a:ext cx="64150" cy="47425"/>
            </a:xfrm>
            <a:custGeom>
              <a:avLst/>
              <a:gdLst/>
              <a:ahLst/>
              <a:cxnLst/>
              <a:rect l="l" t="t" r="r" b="b"/>
              <a:pathLst>
                <a:path w="2566" h="1897" extrusionOk="0">
                  <a:moveTo>
                    <a:pt x="256" y="1"/>
                  </a:moveTo>
                  <a:cubicBezTo>
                    <a:pt x="119" y="1"/>
                    <a:pt x="0" y="170"/>
                    <a:pt x="130" y="279"/>
                  </a:cubicBezTo>
                  <a:cubicBezTo>
                    <a:pt x="804" y="850"/>
                    <a:pt x="1510" y="1381"/>
                    <a:pt x="2247" y="1869"/>
                  </a:cubicBezTo>
                  <a:cubicBezTo>
                    <a:pt x="2276" y="1888"/>
                    <a:pt x="2306" y="1897"/>
                    <a:pt x="2333" y="1897"/>
                  </a:cubicBezTo>
                  <a:cubicBezTo>
                    <a:pt x="2473" y="1897"/>
                    <a:pt x="2565" y="1678"/>
                    <a:pt x="2416" y="1579"/>
                  </a:cubicBezTo>
                  <a:cubicBezTo>
                    <a:pt x="1702" y="1108"/>
                    <a:pt x="1019" y="595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1" name="Google Shape;12371;p22"/>
            <p:cNvSpPr/>
            <p:nvPr/>
          </p:nvSpPr>
          <p:spPr>
            <a:xfrm>
              <a:off x="5630475" y="1772825"/>
              <a:ext cx="53050" cy="62425"/>
            </a:xfrm>
            <a:custGeom>
              <a:avLst/>
              <a:gdLst/>
              <a:ahLst/>
              <a:cxnLst/>
              <a:rect l="l" t="t" r="r" b="b"/>
              <a:pathLst>
                <a:path w="2122" h="2497" extrusionOk="0">
                  <a:moveTo>
                    <a:pt x="1882" y="0"/>
                  </a:moveTo>
                  <a:cubicBezTo>
                    <a:pt x="1831" y="0"/>
                    <a:pt x="1779" y="21"/>
                    <a:pt x="1741" y="71"/>
                  </a:cubicBezTo>
                  <a:lnTo>
                    <a:pt x="92" y="2257"/>
                  </a:lnTo>
                  <a:cubicBezTo>
                    <a:pt x="0" y="2378"/>
                    <a:pt x="118" y="2497"/>
                    <a:pt x="241" y="2497"/>
                  </a:cubicBezTo>
                  <a:cubicBezTo>
                    <a:pt x="292" y="2497"/>
                    <a:pt x="344" y="2476"/>
                    <a:pt x="381" y="2426"/>
                  </a:cubicBezTo>
                  <a:lnTo>
                    <a:pt x="2030" y="240"/>
                  </a:lnTo>
                  <a:cubicBezTo>
                    <a:pt x="2122" y="119"/>
                    <a:pt x="200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2" name="Google Shape;12372;p22"/>
            <p:cNvSpPr/>
            <p:nvPr/>
          </p:nvSpPr>
          <p:spPr>
            <a:xfrm>
              <a:off x="5705450" y="1755500"/>
              <a:ext cx="64000" cy="91325"/>
            </a:xfrm>
            <a:custGeom>
              <a:avLst/>
              <a:gdLst/>
              <a:ahLst/>
              <a:cxnLst/>
              <a:rect l="l" t="t" r="r" b="b"/>
              <a:pathLst>
                <a:path w="2560" h="3653" extrusionOk="0">
                  <a:moveTo>
                    <a:pt x="1347" y="728"/>
                  </a:moveTo>
                  <a:lnTo>
                    <a:pt x="1347" y="728"/>
                  </a:lnTo>
                  <a:cubicBezTo>
                    <a:pt x="1404" y="1081"/>
                    <a:pt x="1454" y="1436"/>
                    <a:pt x="1496" y="1792"/>
                  </a:cubicBezTo>
                  <a:lnTo>
                    <a:pt x="1496" y="1792"/>
                  </a:lnTo>
                  <a:cubicBezTo>
                    <a:pt x="1198" y="1824"/>
                    <a:pt x="899" y="1842"/>
                    <a:pt x="600" y="1845"/>
                  </a:cubicBezTo>
                  <a:lnTo>
                    <a:pt x="600" y="1845"/>
                  </a:lnTo>
                  <a:cubicBezTo>
                    <a:pt x="892" y="1504"/>
                    <a:pt x="1143" y="1128"/>
                    <a:pt x="1347" y="728"/>
                  </a:cubicBezTo>
                  <a:close/>
                  <a:moveTo>
                    <a:pt x="1439" y="1"/>
                  </a:moveTo>
                  <a:cubicBezTo>
                    <a:pt x="1364" y="1"/>
                    <a:pt x="1284" y="47"/>
                    <a:pt x="1256" y="120"/>
                  </a:cubicBezTo>
                  <a:cubicBezTo>
                    <a:pt x="996" y="782"/>
                    <a:pt x="603" y="1385"/>
                    <a:pt x="102" y="1891"/>
                  </a:cubicBezTo>
                  <a:cubicBezTo>
                    <a:pt x="0" y="1997"/>
                    <a:pt x="76" y="2174"/>
                    <a:pt x="221" y="2177"/>
                  </a:cubicBezTo>
                  <a:cubicBezTo>
                    <a:pt x="306" y="2179"/>
                    <a:pt x="390" y="2180"/>
                    <a:pt x="474" y="2180"/>
                  </a:cubicBezTo>
                  <a:cubicBezTo>
                    <a:pt x="828" y="2180"/>
                    <a:pt x="1181" y="2161"/>
                    <a:pt x="1532" y="2123"/>
                  </a:cubicBezTo>
                  <a:lnTo>
                    <a:pt x="1532" y="2123"/>
                  </a:lnTo>
                  <a:cubicBezTo>
                    <a:pt x="1579" y="2578"/>
                    <a:pt x="1612" y="3034"/>
                    <a:pt x="1632" y="3492"/>
                  </a:cubicBezTo>
                  <a:cubicBezTo>
                    <a:pt x="1637" y="3599"/>
                    <a:pt x="1723" y="3652"/>
                    <a:pt x="1807" y="3652"/>
                  </a:cubicBezTo>
                  <a:cubicBezTo>
                    <a:pt x="1890" y="3652"/>
                    <a:pt x="1971" y="3599"/>
                    <a:pt x="1966" y="3492"/>
                  </a:cubicBezTo>
                  <a:lnTo>
                    <a:pt x="1966" y="3490"/>
                  </a:lnTo>
                  <a:cubicBezTo>
                    <a:pt x="1945" y="3020"/>
                    <a:pt x="1911" y="2550"/>
                    <a:pt x="1862" y="2082"/>
                  </a:cubicBezTo>
                  <a:lnTo>
                    <a:pt x="1862" y="2082"/>
                  </a:lnTo>
                  <a:cubicBezTo>
                    <a:pt x="2029" y="2058"/>
                    <a:pt x="2195" y="2030"/>
                    <a:pt x="2360" y="1998"/>
                  </a:cubicBezTo>
                  <a:cubicBezTo>
                    <a:pt x="2559" y="1959"/>
                    <a:pt x="2492" y="1671"/>
                    <a:pt x="2308" y="1671"/>
                  </a:cubicBezTo>
                  <a:cubicBezTo>
                    <a:pt x="2296" y="1671"/>
                    <a:pt x="2284" y="1672"/>
                    <a:pt x="2271" y="1675"/>
                  </a:cubicBezTo>
                  <a:cubicBezTo>
                    <a:pt x="2123" y="1704"/>
                    <a:pt x="1975" y="1729"/>
                    <a:pt x="1826" y="1750"/>
                  </a:cubicBezTo>
                  <a:lnTo>
                    <a:pt x="1826" y="1750"/>
                  </a:lnTo>
                  <a:cubicBezTo>
                    <a:pt x="1762" y="1204"/>
                    <a:pt x="1680" y="661"/>
                    <a:pt x="1579" y="120"/>
                  </a:cubicBezTo>
                  <a:cubicBezTo>
                    <a:pt x="1563" y="36"/>
                    <a:pt x="1503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3" name="Google Shape;12373;p22"/>
            <p:cNvSpPr/>
            <p:nvPr/>
          </p:nvSpPr>
          <p:spPr>
            <a:xfrm>
              <a:off x="5773450" y="1768900"/>
              <a:ext cx="58125" cy="66875"/>
            </a:xfrm>
            <a:custGeom>
              <a:avLst/>
              <a:gdLst/>
              <a:ahLst/>
              <a:cxnLst/>
              <a:rect l="l" t="t" r="r" b="b"/>
              <a:pathLst>
                <a:path w="2325" h="2675" extrusionOk="0">
                  <a:moveTo>
                    <a:pt x="230" y="0"/>
                  </a:moveTo>
                  <a:cubicBezTo>
                    <a:pt x="111" y="0"/>
                    <a:pt x="0" y="168"/>
                    <a:pt x="102" y="294"/>
                  </a:cubicBezTo>
                  <a:lnTo>
                    <a:pt x="1986" y="2617"/>
                  </a:lnTo>
                  <a:cubicBezTo>
                    <a:pt x="2019" y="2657"/>
                    <a:pt x="2057" y="2674"/>
                    <a:pt x="2095" y="2674"/>
                  </a:cubicBezTo>
                  <a:cubicBezTo>
                    <a:pt x="2214" y="2674"/>
                    <a:pt x="2324" y="2507"/>
                    <a:pt x="2222" y="2381"/>
                  </a:cubicBezTo>
                  <a:lnTo>
                    <a:pt x="340" y="57"/>
                  </a:lnTo>
                  <a:cubicBezTo>
                    <a:pt x="307" y="17"/>
                    <a:pt x="26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4" name="Google Shape;12374;p22"/>
            <p:cNvSpPr/>
            <p:nvPr/>
          </p:nvSpPr>
          <p:spPr>
            <a:xfrm>
              <a:off x="5766650" y="1770925"/>
              <a:ext cx="54150" cy="76150"/>
            </a:xfrm>
            <a:custGeom>
              <a:avLst/>
              <a:gdLst/>
              <a:ahLst/>
              <a:cxnLst/>
              <a:rect l="l" t="t" r="r" b="b"/>
              <a:pathLst>
                <a:path w="2166" h="3046" extrusionOk="0">
                  <a:moveTo>
                    <a:pt x="1927" y="0"/>
                  </a:moveTo>
                  <a:cubicBezTo>
                    <a:pt x="1876" y="0"/>
                    <a:pt x="1824" y="21"/>
                    <a:pt x="1787" y="72"/>
                  </a:cubicBezTo>
                  <a:cubicBezTo>
                    <a:pt x="1152" y="937"/>
                    <a:pt x="579" y="1846"/>
                    <a:pt x="71" y="2792"/>
                  </a:cubicBezTo>
                  <a:cubicBezTo>
                    <a:pt x="0" y="2924"/>
                    <a:pt x="115" y="3045"/>
                    <a:pt x="227" y="3045"/>
                  </a:cubicBezTo>
                  <a:cubicBezTo>
                    <a:pt x="278" y="3045"/>
                    <a:pt x="327" y="3021"/>
                    <a:pt x="359" y="2962"/>
                  </a:cubicBezTo>
                  <a:cubicBezTo>
                    <a:pt x="867" y="2016"/>
                    <a:pt x="1440" y="1107"/>
                    <a:pt x="2075" y="242"/>
                  </a:cubicBezTo>
                  <a:cubicBezTo>
                    <a:pt x="2165" y="119"/>
                    <a:pt x="2048" y="0"/>
                    <a:pt x="19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5" name="Google Shape;12375;p22"/>
            <p:cNvSpPr/>
            <p:nvPr/>
          </p:nvSpPr>
          <p:spPr>
            <a:xfrm>
              <a:off x="5818850" y="1742850"/>
              <a:ext cx="41025" cy="34275"/>
            </a:xfrm>
            <a:custGeom>
              <a:avLst/>
              <a:gdLst/>
              <a:ahLst/>
              <a:cxnLst/>
              <a:rect l="l" t="t" r="r" b="b"/>
              <a:pathLst>
                <a:path w="1641" h="1371" extrusionOk="0">
                  <a:moveTo>
                    <a:pt x="518" y="0"/>
                  </a:moveTo>
                  <a:cubicBezTo>
                    <a:pt x="477" y="0"/>
                    <a:pt x="437" y="5"/>
                    <a:pt x="397" y="13"/>
                  </a:cubicBezTo>
                  <a:cubicBezTo>
                    <a:pt x="144" y="68"/>
                    <a:pt x="97" y="225"/>
                    <a:pt x="36" y="453"/>
                  </a:cubicBezTo>
                  <a:cubicBezTo>
                    <a:pt x="1" y="578"/>
                    <a:pt x="105" y="661"/>
                    <a:pt x="205" y="661"/>
                  </a:cubicBezTo>
                  <a:cubicBezTo>
                    <a:pt x="271" y="661"/>
                    <a:pt x="336" y="625"/>
                    <a:pt x="358" y="543"/>
                  </a:cubicBezTo>
                  <a:lnTo>
                    <a:pt x="359" y="543"/>
                  </a:lnTo>
                  <a:cubicBezTo>
                    <a:pt x="386" y="440"/>
                    <a:pt x="411" y="335"/>
                    <a:pt x="513" y="335"/>
                  </a:cubicBezTo>
                  <a:cubicBezTo>
                    <a:pt x="531" y="335"/>
                    <a:pt x="551" y="339"/>
                    <a:pt x="574" y="346"/>
                  </a:cubicBezTo>
                  <a:cubicBezTo>
                    <a:pt x="692" y="381"/>
                    <a:pt x="736" y="501"/>
                    <a:pt x="695" y="613"/>
                  </a:cubicBezTo>
                  <a:cubicBezTo>
                    <a:pt x="625" y="794"/>
                    <a:pt x="475" y="880"/>
                    <a:pt x="556" y="1095"/>
                  </a:cubicBezTo>
                  <a:cubicBezTo>
                    <a:pt x="635" y="1299"/>
                    <a:pt x="789" y="1371"/>
                    <a:pt x="960" y="1371"/>
                  </a:cubicBezTo>
                  <a:cubicBezTo>
                    <a:pt x="1141" y="1371"/>
                    <a:pt x="1339" y="1291"/>
                    <a:pt x="1486" y="1202"/>
                  </a:cubicBezTo>
                  <a:cubicBezTo>
                    <a:pt x="1641" y="1108"/>
                    <a:pt x="1546" y="887"/>
                    <a:pt x="1401" y="887"/>
                  </a:cubicBezTo>
                  <a:cubicBezTo>
                    <a:pt x="1374" y="887"/>
                    <a:pt x="1346" y="894"/>
                    <a:pt x="1317" y="912"/>
                  </a:cubicBezTo>
                  <a:cubicBezTo>
                    <a:pt x="1264" y="944"/>
                    <a:pt x="1082" y="1045"/>
                    <a:pt x="971" y="1045"/>
                  </a:cubicBezTo>
                  <a:cubicBezTo>
                    <a:pt x="910" y="1045"/>
                    <a:pt x="870" y="1015"/>
                    <a:pt x="882" y="928"/>
                  </a:cubicBezTo>
                  <a:cubicBezTo>
                    <a:pt x="893" y="851"/>
                    <a:pt x="1009" y="759"/>
                    <a:pt x="1032" y="668"/>
                  </a:cubicBezTo>
                  <a:cubicBezTo>
                    <a:pt x="1078" y="482"/>
                    <a:pt x="1024" y="286"/>
                    <a:pt x="890" y="149"/>
                  </a:cubicBezTo>
                  <a:cubicBezTo>
                    <a:pt x="792" y="50"/>
                    <a:pt x="655" y="0"/>
                    <a:pt x="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6" name="Google Shape;12376;p22"/>
            <p:cNvSpPr/>
            <p:nvPr/>
          </p:nvSpPr>
          <p:spPr>
            <a:xfrm>
              <a:off x="5870650" y="1752825"/>
              <a:ext cx="32525" cy="91525"/>
            </a:xfrm>
            <a:custGeom>
              <a:avLst/>
              <a:gdLst/>
              <a:ahLst/>
              <a:cxnLst/>
              <a:rect l="l" t="t" r="r" b="b"/>
              <a:pathLst>
                <a:path w="1301" h="3661" extrusionOk="0">
                  <a:moveTo>
                    <a:pt x="936" y="1"/>
                  </a:moveTo>
                  <a:cubicBezTo>
                    <a:pt x="930" y="1"/>
                    <a:pt x="924" y="1"/>
                    <a:pt x="917" y="2"/>
                  </a:cubicBezTo>
                  <a:lnTo>
                    <a:pt x="917" y="3"/>
                  </a:lnTo>
                  <a:cubicBezTo>
                    <a:pt x="203" y="73"/>
                    <a:pt x="128" y="937"/>
                    <a:pt x="76" y="1509"/>
                  </a:cubicBezTo>
                  <a:cubicBezTo>
                    <a:pt x="0" y="2349"/>
                    <a:pt x="198" y="3193"/>
                    <a:pt x="972" y="3637"/>
                  </a:cubicBezTo>
                  <a:cubicBezTo>
                    <a:pt x="1001" y="3653"/>
                    <a:pt x="1029" y="3661"/>
                    <a:pt x="1056" y="3661"/>
                  </a:cubicBezTo>
                  <a:cubicBezTo>
                    <a:pt x="1203" y="3661"/>
                    <a:pt x="1300" y="3439"/>
                    <a:pt x="1141" y="3348"/>
                  </a:cubicBezTo>
                  <a:cubicBezTo>
                    <a:pt x="594" y="3034"/>
                    <a:pt x="406" y="2476"/>
                    <a:pt x="391" y="1869"/>
                  </a:cubicBezTo>
                  <a:cubicBezTo>
                    <a:pt x="383" y="1561"/>
                    <a:pt x="406" y="386"/>
                    <a:pt x="917" y="336"/>
                  </a:cubicBezTo>
                  <a:cubicBezTo>
                    <a:pt x="1122" y="317"/>
                    <a:pt x="1132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7" name="Google Shape;12377;p22"/>
            <p:cNvSpPr/>
            <p:nvPr/>
          </p:nvSpPr>
          <p:spPr>
            <a:xfrm>
              <a:off x="5913150" y="1767050"/>
              <a:ext cx="59900" cy="80975"/>
            </a:xfrm>
            <a:custGeom>
              <a:avLst/>
              <a:gdLst/>
              <a:ahLst/>
              <a:cxnLst/>
              <a:rect l="l" t="t" r="r" b="b"/>
              <a:pathLst>
                <a:path w="2396" h="3239" extrusionOk="0">
                  <a:moveTo>
                    <a:pt x="205" y="0"/>
                  </a:moveTo>
                  <a:cubicBezTo>
                    <a:pt x="106" y="0"/>
                    <a:pt x="0" y="83"/>
                    <a:pt x="27" y="209"/>
                  </a:cubicBezTo>
                  <a:lnTo>
                    <a:pt x="549" y="2682"/>
                  </a:lnTo>
                  <a:cubicBezTo>
                    <a:pt x="566" y="2763"/>
                    <a:pt x="634" y="2800"/>
                    <a:pt x="704" y="2800"/>
                  </a:cubicBezTo>
                  <a:cubicBezTo>
                    <a:pt x="792" y="2800"/>
                    <a:pt x="883" y="2741"/>
                    <a:pt x="878" y="2636"/>
                  </a:cubicBezTo>
                  <a:cubicBezTo>
                    <a:pt x="866" y="2406"/>
                    <a:pt x="840" y="2139"/>
                    <a:pt x="895" y="1913"/>
                  </a:cubicBezTo>
                  <a:cubicBezTo>
                    <a:pt x="968" y="1621"/>
                    <a:pt x="1176" y="1362"/>
                    <a:pt x="1414" y="1362"/>
                  </a:cubicBezTo>
                  <a:cubicBezTo>
                    <a:pt x="1551" y="1362"/>
                    <a:pt x="1697" y="1448"/>
                    <a:pt x="1833" y="1661"/>
                  </a:cubicBezTo>
                  <a:cubicBezTo>
                    <a:pt x="2027" y="1966"/>
                    <a:pt x="1963" y="2708"/>
                    <a:pt x="1966" y="3077"/>
                  </a:cubicBezTo>
                  <a:cubicBezTo>
                    <a:pt x="1966" y="3184"/>
                    <a:pt x="2051" y="3238"/>
                    <a:pt x="2134" y="3238"/>
                  </a:cubicBezTo>
                  <a:cubicBezTo>
                    <a:pt x="2218" y="3238"/>
                    <a:pt x="2301" y="3184"/>
                    <a:pt x="2300" y="3077"/>
                  </a:cubicBezTo>
                  <a:cubicBezTo>
                    <a:pt x="2295" y="2491"/>
                    <a:pt x="2396" y="1074"/>
                    <a:pt x="1537" y="1005"/>
                  </a:cubicBezTo>
                  <a:cubicBezTo>
                    <a:pt x="1507" y="1003"/>
                    <a:pt x="1478" y="1002"/>
                    <a:pt x="1449" y="1002"/>
                  </a:cubicBezTo>
                  <a:cubicBezTo>
                    <a:pt x="1026" y="1002"/>
                    <a:pt x="790" y="1266"/>
                    <a:pt x="664" y="1608"/>
                  </a:cubicBezTo>
                  <a:lnTo>
                    <a:pt x="664" y="1608"/>
                  </a:lnTo>
                  <a:lnTo>
                    <a:pt x="350" y="121"/>
                  </a:lnTo>
                  <a:cubicBezTo>
                    <a:pt x="333" y="37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8" name="Google Shape;12378;p22"/>
            <p:cNvSpPr/>
            <p:nvPr/>
          </p:nvSpPr>
          <p:spPr>
            <a:xfrm>
              <a:off x="5970475" y="1777800"/>
              <a:ext cx="53875" cy="66725"/>
            </a:xfrm>
            <a:custGeom>
              <a:avLst/>
              <a:gdLst/>
              <a:ahLst/>
              <a:cxnLst/>
              <a:rect l="l" t="t" r="r" b="b"/>
              <a:pathLst>
                <a:path w="2155" h="2669" extrusionOk="0">
                  <a:moveTo>
                    <a:pt x="1385" y="426"/>
                  </a:moveTo>
                  <a:cubicBezTo>
                    <a:pt x="1546" y="498"/>
                    <a:pt x="1606" y="666"/>
                    <a:pt x="1451" y="864"/>
                  </a:cubicBezTo>
                  <a:cubicBezTo>
                    <a:pt x="1378" y="957"/>
                    <a:pt x="1303" y="995"/>
                    <a:pt x="1236" y="995"/>
                  </a:cubicBezTo>
                  <a:cubicBezTo>
                    <a:pt x="981" y="995"/>
                    <a:pt x="836" y="451"/>
                    <a:pt x="1268" y="451"/>
                  </a:cubicBezTo>
                  <a:cubicBezTo>
                    <a:pt x="1275" y="451"/>
                    <a:pt x="1281" y="452"/>
                    <a:pt x="1288" y="452"/>
                  </a:cubicBezTo>
                  <a:cubicBezTo>
                    <a:pt x="1291" y="452"/>
                    <a:pt x="1293" y="452"/>
                    <a:pt x="1295" y="452"/>
                  </a:cubicBezTo>
                  <a:cubicBezTo>
                    <a:pt x="1332" y="452"/>
                    <a:pt x="1361" y="442"/>
                    <a:pt x="1385" y="426"/>
                  </a:cubicBezTo>
                  <a:close/>
                  <a:moveTo>
                    <a:pt x="1190" y="0"/>
                  </a:moveTo>
                  <a:cubicBezTo>
                    <a:pt x="1185" y="0"/>
                    <a:pt x="1180" y="0"/>
                    <a:pt x="1175" y="0"/>
                  </a:cubicBezTo>
                  <a:cubicBezTo>
                    <a:pt x="138" y="22"/>
                    <a:pt x="1" y="1549"/>
                    <a:pt x="438" y="2226"/>
                  </a:cubicBezTo>
                  <a:cubicBezTo>
                    <a:pt x="627" y="2518"/>
                    <a:pt x="964" y="2669"/>
                    <a:pt x="1286" y="2669"/>
                  </a:cubicBezTo>
                  <a:cubicBezTo>
                    <a:pt x="1693" y="2669"/>
                    <a:pt x="2075" y="2427"/>
                    <a:pt x="2100" y="1925"/>
                  </a:cubicBezTo>
                  <a:cubicBezTo>
                    <a:pt x="2105" y="1818"/>
                    <a:pt x="2024" y="1764"/>
                    <a:pt x="1941" y="1764"/>
                  </a:cubicBezTo>
                  <a:cubicBezTo>
                    <a:pt x="1857" y="1764"/>
                    <a:pt x="1771" y="1818"/>
                    <a:pt x="1766" y="1925"/>
                  </a:cubicBezTo>
                  <a:cubicBezTo>
                    <a:pt x="1751" y="2203"/>
                    <a:pt x="1492" y="2353"/>
                    <a:pt x="1237" y="2353"/>
                  </a:cubicBezTo>
                  <a:cubicBezTo>
                    <a:pt x="1138" y="2353"/>
                    <a:pt x="1040" y="2330"/>
                    <a:pt x="957" y="2284"/>
                  </a:cubicBezTo>
                  <a:cubicBezTo>
                    <a:pt x="638" y="2104"/>
                    <a:pt x="535" y="1671"/>
                    <a:pt x="538" y="1337"/>
                  </a:cubicBezTo>
                  <a:cubicBezTo>
                    <a:pt x="538" y="1154"/>
                    <a:pt x="564" y="954"/>
                    <a:pt x="634" y="786"/>
                  </a:cubicBezTo>
                  <a:lnTo>
                    <a:pt x="634" y="786"/>
                  </a:lnTo>
                  <a:cubicBezTo>
                    <a:pt x="649" y="1074"/>
                    <a:pt x="845" y="1345"/>
                    <a:pt x="1230" y="1345"/>
                  </a:cubicBezTo>
                  <a:cubicBezTo>
                    <a:pt x="1251" y="1345"/>
                    <a:pt x="1273" y="1344"/>
                    <a:pt x="1296" y="1343"/>
                  </a:cubicBezTo>
                  <a:cubicBezTo>
                    <a:pt x="2154" y="1277"/>
                    <a:pt x="199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79" name="Google Shape;12379;p22"/>
            <p:cNvSpPr/>
            <p:nvPr/>
          </p:nvSpPr>
          <p:spPr>
            <a:xfrm>
              <a:off x="6031300" y="1764475"/>
              <a:ext cx="43850" cy="88100"/>
            </a:xfrm>
            <a:custGeom>
              <a:avLst/>
              <a:gdLst/>
              <a:ahLst/>
              <a:cxnLst/>
              <a:rect l="l" t="t" r="r" b="b"/>
              <a:pathLst>
                <a:path w="1754" h="3524" extrusionOk="0">
                  <a:moveTo>
                    <a:pt x="234" y="1"/>
                  </a:moveTo>
                  <a:cubicBezTo>
                    <a:pt x="117" y="1"/>
                    <a:pt x="1" y="120"/>
                    <a:pt x="82" y="247"/>
                  </a:cubicBezTo>
                  <a:cubicBezTo>
                    <a:pt x="495" y="899"/>
                    <a:pt x="1361" y="2603"/>
                    <a:pt x="556" y="3247"/>
                  </a:cubicBezTo>
                  <a:cubicBezTo>
                    <a:pt x="423" y="3353"/>
                    <a:pt x="544" y="3523"/>
                    <a:pt x="683" y="3523"/>
                  </a:cubicBezTo>
                  <a:cubicBezTo>
                    <a:pt x="720" y="3523"/>
                    <a:pt x="758" y="3511"/>
                    <a:pt x="792" y="3483"/>
                  </a:cubicBezTo>
                  <a:cubicBezTo>
                    <a:pt x="1753" y="2715"/>
                    <a:pt x="873" y="872"/>
                    <a:pt x="371" y="79"/>
                  </a:cubicBezTo>
                  <a:cubicBezTo>
                    <a:pt x="337" y="23"/>
                    <a:pt x="285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0" name="Google Shape;12380;p22"/>
            <p:cNvSpPr/>
            <p:nvPr/>
          </p:nvSpPr>
          <p:spPr>
            <a:xfrm>
              <a:off x="6046175" y="1735625"/>
              <a:ext cx="41625" cy="42500"/>
            </a:xfrm>
            <a:custGeom>
              <a:avLst/>
              <a:gdLst/>
              <a:ahLst/>
              <a:cxnLst/>
              <a:rect l="l" t="t" r="r" b="b"/>
              <a:pathLst>
                <a:path w="1665" h="1700" extrusionOk="0">
                  <a:moveTo>
                    <a:pt x="868" y="1"/>
                  </a:moveTo>
                  <a:cubicBezTo>
                    <a:pt x="626" y="1"/>
                    <a:pt x="349" y="89"/>
                    <a:pt x="187" y="139"/>
                  </a:cubicBezTo>
                  <a:cubicBezTo>
                    <a:pt x="1" y="197"/>
                    <a:pt x="56" y="471"/>
                    <a:pt x="224" y="471"/>
                  </a:cubicBezTo>
                  <a:cubicBezTo>
                    <a:pt x="241" y="471"/>
                    <a:pt x="258" y="468"/>
                    <a:pt x="277" y="462"/>
                  </a:cubicBezTo>
                  <a:lnTo>
                    <a:pt x="278" y="462"/>
                  </a:lnTo>
                  <a:cubicBezTo>
                    <a:pt x="359" y="437"/>
                    <a:pt x="629" y="353"/>
                    <a:pt x="804" y="353"/>
                  </a:cubicBezTo>
                  <a:cubicBezTo>
                    <a:pt x="910" y="353"/>
                    <a:pt x="980" y="384"/>
                    <a:pt x="952" y="476"/>
                  </a:cubicBezTo>
                  <a:cubicBezTo>
                    <a:pt x="928" y="554"/>
                    <a:pt x="800" y="607"/>
                    <a:pt x="739" y="659"/>
                  </a:cubicBezTo>
                  <a:cubicBezTo>
                    <a:pt x="669" y="719"/>
                    <a:pt x="611" y="787"/>
                    <a:pt x="563" y="865"/>
                  </a:cubicBezTo>
                  <a:cubicBezTo>
                    <a:pt x="494" y="979"/>
                    <a:pt x="590" y="1116"/>
                    <a:pt x="711" y="1116"/>
                  </a:cubicBezTo>
                  <a:cubicBezTo>
                    <a:pt x="725" y="1116"/>
                    <a:pt x="739" y="1114"/>
                    <a:pt x="753" y="1111"/>
                  </a:cubicBezTo>
                  <a:cubicBezTo>
                    <a:pt x="795" y="1099"/>
                    <a:pt x="838" y="1094"/>
                    <a:pt x="881" y="1094"/>
                  </a:cubicBezTo>
                  <a:cubicBezTo>
                    <a:pt x="1031" y="1094"/>
                    <a:pt x="1173" y="1164"/>
                    <a:pt x="1260" y="1287"/>
                  </a:cubicBezTo>
                  <a:lnTo>
                    <a:pt x="1260" y="1287"/>
                  </a:lnTo>
                  <a:cubicBezTo>
                    <a:pt x="1148" y="1340"/>
                    <a:pt x="1035" y="1365"/>
                    <a:pt x="911" y="1365"/>
                  </a:cubicBezTo>
                  <a:cubicBezTo>
                    <a:pt x="868" y="1365"/>
                    <a:pt x="824" y="1362"/>
                    <a:pt x="779" y="1356"/>
                  </a:cubicBezTo>
                  <a:cubicBezTo>
                    <a:pt x="770" y="1355"/>
                    <a:pt x="762" y="1355"/>
                    <a:pt x="754" y="1355"/>
                  </a:cubicBezTo>
                  <a:cubicBezTo>
                    <a:pt x="565" y="1355"/>
                    <a:pt x="575" y="1665"/>
                    <a:pt x="779" y="1690"/>
                  </a:cubicBezTo>
                  <a:cubicBezTo>
                    <a:pt x="827" y="1697"/>
                    <a:pt x="876" y="1700"/>
                    <a:pt x="924" y="1700"/>
                  </a:cubicBezTo>
                  <a:cubicBezTo>
                    <a:pt x="1151" y="1700"/>
                    <a:pt x="1374" y="1630"/>
                    <a:pt x="1563" y="1500"/>
                  </a:cubicBezTo>
                  <a:cubicBezTo>
                    <a:pt x="1619" y="1460"/>
                    <a:pt x="1665" y="1382"/>
                    <a:pt x="1639" y="1311"/>
                  </a:cubicBezTo>
                  <a:cubicBezTo>
                    <a:pt x="1543" y="1045"/>
                    <a:pt x="1335" y="856"/>
                    <a:pt x="1085" y="788"/>
                  </a:cubicBezTo>
                  <a:lnTo>
                    <a:pt x="1085" y="788"/>
                  </a:lnTo>
                  <a:cubicBezTo>
                    <a:pt x="1264" y="626"/>
                    <a:pt x="1437" y="452"/>
                    <a:pt x="1287" y="191"/>
                  </a:cubicBezTo>
                  <a:cubicBezTo>
                    <a:pt x="1204" y="48"/>
                    <a:pt x="1045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1" name="Google Shape;12381;p22"/>
            <p:cNvSpPr/>
            <p:nvPr/>
          </p:nvSpPr>
          <p:spPr>
            <a:xfrm>
              <a:off x="6092975" y="1815625"/>
              <a:ext cx="61025" cy="9225"/>
            </a:xfrm>
            <a:custGeom>
              <a:avLst/>
              <a:gdLst/>
              <a:ahLst/>
              <a:cxnLst/>
              <a:rect l="l" t="t" r="r" b="b"/>
              <a:pathLst>
                <a:path w="2441" h="369" extrusionOk="0">
                  <a:moveTo>
                    <a:pt x="211" y="0"/>
                  </a:moveTo>
                  <a:cubicBezTo>
                    <a:pt x="0" y="0"/>
                    <a:pt x="2" y="332"/>
                    <a:pt x="215" y="335"/>
                  </a:cubicBezTo>
                  <a:lnTo>
                    <a:pt x="2226" y="368"/>
                  </a:lnTo>
                  <a:cubicBezTo>
                    <a:pt x="2227" y="368"/>
                    <a:pt x="2229" y="368"/>
                    <a:pt x="2230" y="368"/>
                  </a:cubicBezTo>
                  <a:cubicBezTo>
                    <a:pt x="2441" y="368"/>
                    <a:pt x="2439" y="37"/>
                    <a:pt x="2226" y="3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2" name="Google Shape;12382;p22"/>
            <p:cNvSpPr/>
            <p:nvPr/>
          </p:nvSpPr>
          <p:spPr>
            <a:xfrm>
              <a:off x="6116225" y="1796975"/>
              <a:ext cx="15375" cy="61500"/>
            </a:xfrm>
            <a:custGeom>
              <a:avLst/>
              <a:gdLst/>
              <a:ahLst/>
              <a:cxnLst/>
              <a:rect l="l" t="t" r="r" b="b"/>
              <a:pathLst>
                <a:path w="615" h="2460" extrusionOk="0">
                  <a:moveTo>
                    <a:pt x="185" y="1"/>
                  </a:moveTo>
                  <a:cubicBezTo>
                    <a:pt x="101" y="1"/>
                    <a:pt x="17" y="55"/>
                    <a:pt x="15" y="162"/>
                  </a:cubicBezTo>
                  <a:cubicBezTo>
                    <a:pt x="1" y="896"/>
                    <a:pt x="83" y="1628"/>
                    <a:pt x="262" y="2341"/>
                  </a:cubicBezTo>
                  <a:cubicBezTo>
                    <a:pt x="282" y="2424"/>
                    <a:pt x="346" y="2460"/>
                    <a:pt x="412" y="2460"/>
                  </a:cubicBezTo>
                  <a:cubicBezTo>
                    <a:pt x="511" y="2460"/>
                    <a:pt x="615" y="2378"/>
                    <a:pt x="583" y="2252"/>
                  </a:cubicBezTo>
                  <a:cubicBezTo>
                    <a:pt x="414" y="1569"/>
                    <a:pt x="335" y="865"/>
                    <a:pt x="349" y="162"/>
                  </a:cubicBezTo>
                  <a:cubicBezTo>
                    <a:pt x="351" y="55"/>
                    <a:pt x="268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3" name="Google Shape;12383;p22"/>
            <p:cNvSpPr/>
            <p:nvPr/>
          </p:nvSpPr>
          <p:spPr>
            <a:xfrm>
              <a:off x="6179525" y="1792400"/>
              <a:ext cx="77125" cy="54025"/>
            </a:xfrm>
            <a:custGeom>
              <a:avLst/>
              <a:gdLst/>
              <a:ahLst/>
              <a:cxnLst/>
              <a:rect l="l" t="t" r="r" b="b"/>
              <a:pathLst>
                <a:path w="3085" h="2161" extrusionOk="0">
                  <a:moveTo>
                    <a:pt x="229" y="0"/>
                  </a:moveTo>
                  <a:cubicBezTo>
                    <a:pt x="92" y="0"/>
                    <a:pt x="0" y="218"/>
                    <a:pt x="147" y="319"/>
                  </a:cubicBezTo>
                  <a:lnTo>
                    <a:pt x="2768" y="2130"/>
                  </a:lnTo>
                  <a:cubicBezTo>
                    <a:pt x="2798" y="2151"/>
                    <a:pt x="2828" y="2160"/>
                    <a:pt x="2856" y="2160"/>
                  </a:cubicBezTo>
                  <a:cubicBezTo>
                    <a:pt x="2994" y="2160"/>
                    <a:pt x="3084" y="1943"/>
                    <a:pt x="2937" y="1842"/>
                  </a:cubicBezTo>
                  <a:lnTo>
                    <a:pt x="317" y="30"/>
                  </a:lnTo>
                  <a:cubicBezTo>
                    <a:pt x="287" y="9"/>
                    <a:pt x="25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4" name="Google Shape;12384;p22"/>
            <p:cNvSpPr/>
            <p:nvPr/>
          </p:nvSpPr>
          <p:spPr>
            <a:xfrm>
              <a:off x="6195650" y="1796300"/>
              <a:ext cx="40175" cy="55900"/>
            </a:xfrm>
            <a:custGeom>
              <a:avLst/>
              <a:gdLst/>
              <a:ahLst/>
              <a:cxnLst/>
              <a:rect l="l" t="t" r="r" b="b"/>
              <a:pathLst>
                <a:path w="1607" h="2236" extrusionOk="0">
                  <a:moveTo>
                    <a:pt x="1375" y="0"/>
                  </a:moveTo>
                  <a:cubicBezTo>
                    <a:pt x="1324" y="0"/>
                    <a:pt x="1274" y="24"/>
                    <a:pt x="1240" y="79"/>
                  </a:cubicBezTo>
                  <a:lnTo>
                    <a:pt x="77" y="1986"/>
                  </a:lnTo>
                  <a:cubicBezTo>
                    <a:pt x="0" y="2114"/>
                    <a:pt x="116" y="2235"/>
                    <a:pt x="231" y="2235"/>
                  </a:cubicBezTo>
                  <a:cubicBezTo>
                    <a:pt x="282" y="2235"/>
                    <a:pt x="333" y="2212"/>
                    <a:pt x="367" y="2156"/>
                  </a:cubicBezTo>
                  <a:lnTo>
                    <a:pt x="1528" y="249"/>
                  </a:lnTo>
                  <a:cubicBezTo>
                    <a:pt x="1607" y="121"/>
                    <a:pt x="1491" y="0"/>
                    <a:pt x="1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5" name="Google Shape;12385;p22"/>
            <p:cNvSpPr/>
            <p:nvPr/>
          </p:nvSpPr>
          <p:spPr>
            <a:xfrm>
              <a:off x="6241150" y="1763225"/>
              <a:ext cx="41275" cy="26500"/>
            </a:xfrm>
            <a:custGeom>
              <a:avLst/>
              <a:gdLst/>
              <a:ahLst/>
              <a:cxnLst/>
              <a:rect l="l" t="t" r="r" b="b"/>
              <a:pathLst>
                <a:path w="1651" h="1060" extrusionOk="0">
                  <a:moveTo>
                    <a:pt x="446" y="1"/>
                  </a:moveTo>
                  <a:cubicBezTo>
                    <a:pt x="257" y="1"/>
                    <a:pt x="73" y="114"/>
                    <a:pt x="28" y="312"/>
                  </a:cubicBezTo>
                  <a:cubicBezTo>
                    <a:pt x="0" y="438"/>
                    <a:pt x="106" y="520"/>
                    <a:pt x="205" y="520"/>
                  </a:cubicBezTo>
                  <a:cubicBezTo>
                    <a:pt x="270" y="520"/>
                    <a:pt x="333" y="484"/>
                    <a:pt x="352" y="400"/>
                  </a:cubicBezTo>
                  <a:lnTo>
                    <a:pt x="350" y="400"/>
                  </a:lnTo>
                  <a:cubicBezTo>
                    <a:pt x="361" y="353"/>
                    <a:pt x="395" y="334"/>
                    <a:pt x="432" y="334"/>
                  </a:cubicBezTo>
                  <a:cubicBezTo>
                    <a:pt x="474" y="334"/>
                    <a:pt x="521" y="358"/>
                    <a:pt x="544" y="394"/>
                  </a:cubicBezTo>
                  <a:cubicBezTo>
                    <a:pt x="611" y="498"/>
                    <a:pt x="538" y="643"/>
                    <a:pt x="483" y="730"/>
                  </a:cubicBezTo>
                  <a:cubicBezTo>
                    <a:pt x="414" y="841"/>
                    <a:pt x="506" y="978"/>
                    <a:pt x="628" y="981"/>
                  </a:cubicBezTo>
                  <a:cubicBezTo>
                    <a:pt x="874" y="989"/>
                    <a:pt x="1119" y="1013"/>
                    <a:pt x="1362" y="1056"/>
                  </a:cubicBezTo>
                  <a:cubicBezTo>
                    <a:pt x="1373" y="1058"/>
                    <a:pt x="1385" y="1059"/>
                    <a:pt x="1396" y="1059"/>
                  </a:cubicBezTo>
                  <a:cubicBezTo>
                    <a:pt x="1581" y="1059"/>
                    <a:pt x="1650" y="770"/>
                    <a:pt x="1450" y="734"/>
                  </a:cubicBezTo>
                  <a:cubicBezTo>
                    <a:pt x="1259" y="700"/>
                    <a:pt x="1066" y="675"/>
                    <a:pt x="872" y="661"/>
                  </a:cubicBezTo>
                  <a:lnTo>
                    <a:pt x="872" y="661"/>
                  </a:lnTo>
                  <a:cubicBezTo>
                    <a:pt x="929" y="431"/>
                    <a:pt x="889" y="175"/>
                    <a:pt x="658" y="52"/>
                  </a:cubicBezTo>
                  <a:cubicBezTo>
                    <a:pt x="592" y="17"/>
                    <a:pt x="519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6" name="Google Shape;12386;p22"/>
            <p:cNvSpPr/>
            <p:nvPr/>
          </p:nvSpPr>
          <p:spPr>
            <a:xfrm>
              <a:off x="6286875" y="1816500"/>
              <a:ext cx="34750" cy="8800"/>
            </a:xfrm>
            <a:custGeom>
              <a:avLst/>
              <a:gdLst/>
              <a:ahLst/>
              <a:cxnLst/>
              <a:rect l="l" t="t" r="r" b="b"/>
              <a:pathLst>
                <a:path w="1390" h="352" extrusionOk="0">
                  <a:moveTo>
                    <a:pt x="212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172" y="351"/>
                  </a:lnTo>
                  <a:cubicBezTo>
                    <a:pt x="1173" y="351"/>
                    <a:pt x="1174" y="351"/>
                    <a:pt x="1175" y="351"/>
                  </a:cubicBezTo>
                  <a:cubicBezTo>
                    <a:pt x="1389" y="351"/>
                    <a:pt x="1388" y="20"/>
                    <a:pt x="1172" y="16"/>
                  </a:cubicBezTo>
                  <a:lnTo>
                    <a:pt x="216" y="1"/>
                  </a:lnTo>
                  <a:cubicBezTo>
                    <a:pt x="215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7" name="Google Shape;12387;p22"/>
            <p:cNvSpPr/>
            <p:nvPr/>
          </p:nvSpPr>
          <p:spPr>
            <a:xfrm>
              <a:off x="6340325" y="1778450"/>
              <a:ext cx="74375" cy="65700"/>
            </a:xfrm>
            <a:custGeom>
              <a:avLst/>
              <a:gdLst/>
              <a:ahLst/>
              <a:cxnLst/>
              <a:rect l="l" t="t" r="r" b="b"/>
              <a:pathLst>
                <a:path w="2975" h="2628" extrusionOk="0">
                  <a:moveTo>
                    <a:pt x="892" y="0"/>
                  </a:moveTo>
                  <a:cubicBezTo>
                    <a:pt x="574" y="0"/>
                    <a:pt x="247" y="177"/>
                    <a:pt x="73" y="491"/>
                  </a:cubicBezTo>
                  <a:cubicBezTo>
                    <a:pt x="1" y="622"/>
                    <a:pt x="117" y="743"/>
                    <a:pt x="229" y="743"/>
                  </a:cubicBezTo>
                  <a:cubicBezTo>
                    <a:pt x="280" y="743"/>
                    <a:pt x="330" y="719"/>
                    <a:pt x="362" y="661"/>
                  </a:cubicBezTo>
                  <a:lnTo>
                    <a:pt x="362" y="659"/>
                  </a:lnTo>
                  <a:cubicBezTo>
                    <a:pt x="473" y="459"/>
                    <a:pt x="694" y="341"/>
                    <a:pt x="902" y="341"/>
                  </a:cubicBezTo>
                  <a:cubicBezTo>
                    <a:pt x="1110" y="341"/>
                    <a:pt x="1304" y="458"/>
                    <a:pt x="1362" y="729"/>
                  </a:cubicBezTo>
                  <a:cubicBezTo>
                    <a:pt x="1423" y="1009"/>
                    <a:pt x="1214" y="1250"/>
                    <a:pt x="1047" y="1434"/>
                  </a:cubicBezTo>
                  <a:cubicBezTo>
                    <a:pt x="760" y="1747"/>
                    <a:pt x="455" y="2043"/>
                    <a:pt x="162" y="2346"/>
                  </a:cubicBezTo>
                  <a:cubicBezTo>
                    <a:pt x="43" y="2468"/>
                    <a:pt x="151" y="2628"/>
                    <a:pt x="294" y="2628"/>
                  </a:cubicBezTo>
                  <a:cubicBezTo>
                    <a:pt x="303" y="2628"/>
                    <a:pt x="313" y="2627"/>
                    <a:pt x="323" y="2625"/>
                  </a:cubicBezTo>
                  <a:cubicBezTo>
                    <a:pt x="1130" y="2505"/>
                    <a:pt x="1943" y="2435"/>
                    <a:pt x="2760" y="2413"/>
                  </a:cubicBezTo>
                  <a:cubicBezTo>
                    <a:pt x="2973" y="2409"/>
                    <a:pt x="2975" y="2079"/>
                    <a:pt x="2765" y="2079"/>
                  </a:cubicBezTo>
                  <a:cubicBezTo>
                    <a:pt x="2763" y="2079"/>
                    <a:pt x="2761" y="2079"/>
                    <a:pt x="2760" y="2079"/>
                  </a:cubicBezTo>
                  <a:cubicBezTo>
                    <a:pt x="2096" y="2097"/>
                    <a:pt x="1434" y="2147"/>
                    <a:pt x="776" y="2228"/>
                  </a:cubicBezTo>
                  <a:lnTo>
                    <a:pt x="776" y="2228"/>
                  </a:lnTo>
                  <a:cubicBezTo>
                    <a:pt x="1302" y="1749"/>
                    <a:pt x="1937" y="1140"/>
                    <a:pt x="1623" y="475"/>
                  </a:cubicBezTo>
                  <a:cubicBezTo>
                    <a:pt x="1470" y="149"/>
                    <a:pt x="1185" y="0"/>
                    <a:pt x="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8" name="Google Shape;12388;p22"/>
            <p:cNvSpPr/>
            <p:nvPr/>
          </p:nvSpPr>
          <p:spPr>
            <a:xfrm>
              <a:off x="6402250" y="1783875"/>
              <a:ext cx="63000" cy="48900"/>
            </a:xfrm>
            <a:custGeom>
              <a:avLst/>
              <a:gdLst/>
              <a:ahLst/>
              <a:cxnLst/>
              <a:rect l="l" t="t" r="r" b="b"/>
              <a:pathLst>
                <a:path w="2520" h="1956" extrusionOk="0">
                  <a:moveTo>
                    <a:pt x="240" y="0"/>
                  </a:moveTo>
                  <a:cubicBezTo>
                    <a:pt x="96" y="0"/>
                    <a:pt x="1" y="220"/>
                    <a:pt x="156" y="314"/>
                  </a:cubicBezTo>
                  <a:cubicBezTo>
                    <a:pt x="891" y="756"/>
                    <a:pt x="1567" y="1292"/>
                    <a:pt x="2166" y="1905"/>
                  </a:cubicBezTo>
                  <a:cubicBezTo>
                    <a:pt x="2201" y="1940"/>
                    <a:pt x="2240" y="1955"/>
                    <a:pt x="2278" y="1955"/>
                  </a:cubicBezTo>
                  <a:cubicBezTo>
                    <a:pt x="2405" y="1955"/>
                    <a:pt x="2519" y="1787"/>
                    <a:pt x="2403" y="1669"/>
                  </a:cubicBezTo>
                  <a:cubicBezTo>
                    <a:pt x="1784" y="1036"/>
                    <a:pt x="1085" y="483"/>
                    <a:pt x="325" y="26"/>
                  </a:cubicBezTo>
                  <a:cubicBezTo>
                    <a:pt x="296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89" name="Google Shape;12389;p22"/>
            <p:cNvSpPr/>
            <p:nvPr/>
          </p:nvSpPr>
          <p:spPr>
            <a:xfrm>
              <a:off x="6404350" y="1775825"/>
              <a:ext cx="44625" cy="72850"/>
            </a:xfrm>
            <a:custGeom>
              <a:avLst/>
              <a:gdLst/>
              <a:ahLst/>
              <a:cxnLst/>
              <a:rect l="l" t="t" r="r" b="b"/>
              <a:pathLst>
                <a:path w="1785" h="2914" extrusionOk="0">
                  <a:moveTo>
                    <a:pt x="1558" y="1"/>
                  </a:moveTo>
                  <a:cubicBezTo>
                    <a:pt x="1507" y="1"/>
                    <a:pt x="1458" y="26"/>
                    <a:pt x="1426" y="85"/>
                  </a:cubicBezTo>
                  <a:lnTo>
                    <a:pt x="69" y="2660"/>
                  </a:lnTo>
                  <a:cubicBezTo>
                    <a:pt x="0" y="2792"/>
                    <a:pt x="117" y="2913"/>
                    <a:pt x="228" y="2913"/>
                  </a:cubicBezTo>
                  <a:cubicBezTo>
                    <a:pt x="278" y="2913"/>
                    <a:pt x="327" y="2889"/>
                    <a:pt x="359" y="2830"/>
                  </a:cubicBezTo>
                  <a:lnTo>
                    <a:pt x="1715" y="253"/>
                  </a:lnTo>
                  <a:cubicBezTo>
                    <a:pt x="1784" y="122"/>
                    <a:pt x="1669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0" name="Google Shape;12390;p22"/>
            <p:cNvSpPr/>
            <p:nvPr/>
          </p:nvSpPr>
          <p:spPr>
            <a:xfrm>
              <a:off x="6456375" y="1752300"/>
              <a:ext cx="38150" cy="35575"/>
            </a:xfrm>
            <a:custGeom>
              <a:avLst/>
              <a:gdLst/>
              <a:ahLst/>
              <a:cxnLst/>
              <a:rect l="l" t="t" r="r" b="b"/>
              <a:pathLst>
                <a:path w="1526" h="1423" extrusionOk="0">
                  <a:moveTo>
                    <a:pt x="393" y="0"/>
                  </a:moveTo>
                  <a:cubicBezTo>
                    <a:pt x="310" y="0"/>
                    <a:pt x="227" y="23"/>
                    <a:pt x="151" y="73"/>
                  </a:cubicBezTo>
                  <a:cubicBezTo>
                    <a:pt x="1" y="172"/>
                    <a:pt x="93" y="391"/>
                    <a:pt x="232" y="391"/>
                  </a:cubicBezTo>
                  <a:cubicBezTo>
                    <a:pt x="260" y="391"/>
                    <a:pt x="289" y="382"/>
                    <a:pt x="319" y="363"/>
                  </a:cubicBezTo>
                  <a:cubicBezTo>
                    <a:pt x="348" y="344"/>
                    <a:pt x="376" y="335"/>
                    <a:pt x="404" y="335"/>
                  </a:cubicBezTo>
                  <a:cubicBezTo>
                    <a:pt x="514" y="335"/>
                    <a:pt x="604" y="469"/>
                    <a:pt x="612" y="578"/>
                  </a:cubicBezTo>
                  <a:cubicBezTo>
                    <a:pt x="625" y="769"/>
                    <a:pt x="499" y="953"/>
                    <a:pt x="406" y="1107"/>
                  </a:cubicBezTo>
                  <a:cubicBezTo>
                    <a:pt x="335" y="1223"/>
                    <a:pt x="429" y="1350"/>
                    <a:pt x="551" y="1359"/>
                  </a:cubicBezTo>
                  <a:lnTo>
                    <a:pt x="1310" y="1421"/>
                  </a:lnTo>
                  <a:cubicBezTo>
                    <a:pt x="1315" y="1422"/>
                    <a:pt x="1321" y="1422"/>
                    <a:pt x="1326" y="1422"/>
                  </a:cubicBezTo>
                  <a:cubicBezTo>
                    <a:pt x="1525" y="1422"/>
                    <a:pt x="1519" y="1102"/>
                    <a:pt x="1310" y="1086"/>
                  </a:cubicBezTo>
                  <a:lnTo>
                    <a:pt x="820" y="1047"/>
                  </a:lnTo>
                  <a:lnTo>
                    <a:pt x="820" y="1047"/>
                  </a:lnTo>
                  <a:cubicBezTo>
                    <a:pt x="940" y="799"/>
                    <a:pt x="1012" y="520"/>
                    <a:pt x="859" y="273"/>
                  </a:cubicBezTo>
                  <a:cubicBezTo>
                    <a:pt x="758" y="110"/>
                    <a:pt x="57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1" name="Google Shape;12391;p22"/>
            <p:cNvSpPr/>
            <p:nvPr/>
          </p:nvSpPr>
          <p:spPr>
            <a:xfrm>
              <a:off x="4712050" y="1924650"/>
              <a:ext cx="57225" cy="116950"/>
            </a:xfrm>
            <a:custGeom>
              <a:avLst/>
              <a:gdLst/>
              <a:ahLst/>
              <a:cxnLst/>
              <a:rect l="l" t="t" r="r" b="b"/>
              <a:pathLst>
                <a:path w="2289" h="4678" extrusionOk="0">
                  <a:moveTo>
                    <a:pt x="961" y="1"/>
                  </a:moveTo>
                  <a:cubicBezTo>
                    <a:pt x="354" y="1"/>
                    <a:pt x="1" y="1170"/>
                    <a:pt x="312" y="1665"/>
                  </a:cubicBezTo>
                  <a:cubicBezTo>
                    <a:pt x="451" y="1886"/>
                    <a:pt x="668" y="1989"/>
                    <a:pt x="896" y="1989"/>
                  </a:cubicBezTo>
                  <a:cubicBezTo>
                    <a:pt x="1044" y="1989"/>
                    <a:pt x="1196" y="1945"/>
                    <a:pt x="1334" y="1862"/>
                  </a:cubicBezTo>
                  <a:cubicBezTo>
                    <a:pt x="1465" y="1781"/>
                    <a:pt x="1562" y="1681"/>
                    <a:pt x="1632" y="1569"/>
                  </a:cubicBezTo>
                  <a:lnTo>
                    <a:pt x="1632" y="1569"/>
                  </a:lnTo>
                  <a:cubicBezTo>
                    <a:pt x="1657" y="1699"/>
                    <a:pt x="1683" y="1829"/>
                    <a:pt x="1708" y="1959"/>
                  </a:cubicBezTo>
                  <a:cubicBezTo>
                    <a:pt x="1749" y="2170"/>
                    <a:pt x="1792" y="2380"/>
                    <a:pt x="1827" y="2592"/>
                  </a:cubicBezTo>
                  <a:cubicBezTo>
                    <a:pt x="1857" y="2746"/>
                    <a:pt x="1880" y="2900"/>
                    <a:pt x="1892" y="3056"/>
                  </a:cubicBezTo>
                  <a:cubicBezTo>
                    <a:pt x="2054" y="3634"/>
                    <a:pt x="1706" y="3982"/>
                    <a:pt x="849" y="4099"/>
                  </a:cubicBezTo>
                  <a:cubicBezTo>
                    <a:pt x="813" y="4045"/>
                    <a:pt x="762" y="4022"/>
                    <a:pt x="711" y="4022"/>
                  </a:cubicBezTo>
                  <a:cubicBezTo>
                    <a:pt x="593" y="4022"/>
                    <a:pt x="478" y="4142"/>
                    <a:pt x="561" y="4269"/>
                  </a:cubicBezTo>
                  <a:cubicBezTo>
                    <a:pt x="742" y="4545"/>
                    <a:pt x="1004" y="4678"/>
                    <a:pt x="1270" y="4678"/>
                  </a:cubicBezTo>
                  <a:cubicBezTo>
                    <a:pt x="1556" y="4678"/>
                    <a:pt x="1846" y="4524"/>
                    <a:pt x="2043" y="4232"/>
                  </a:cubicBezTo>
                  <a:cubicBezTo>
                    <a:pt x="2289" y="3868"/>
                    <a:pt x="2281" y="3404"/>
                    <a:pt x="2231" y="2987"/>
                  </a:cubicBezTo>
                  <a:cubicBezTo>
                    <a:pt x="2129" y="2136"/>
                    <a:pt x="1917" y="1287"/>
                    <a:pt x="1747" y="446"/>
                  </a:cubicBezTo>
                  <a:cubicBezTo>
                    <a:pt x="1730" y="361"/>
                    <a:pt x="1670" y="325"/>
                    <a:pt x="1607" y="325"/>
                  </a:cubicBezTo>
                  <a:cubicBezTo>
                    <a:pt x="1510" y="325"/>
                    <a:pt x="1404" y="409"/>
                    <a:pt x="1424" y="535"/>
                  </a:cubicBezTo>
                  <a:cubicBezTo>
                    <a:pt x="1003" y="906"/>
                    <a:pt x="735" y="1091"/>
                    <a:pt x="620" y="1091"/>
                  </a:cubicBezTo>
                  <a:cubicBezTo>
                    <a:pt x="545" y="1091"/>
                    <a:pt x="536" y="1013"/>
                    <a:pt x="591" y="855"/>
                  </a:cubicBezTo>
                  <a:cubicBezTo>
                    <a:pt x="634" y="602"/>
                    <a:pt x="823" y="458"/>
                    <a:pt x="1155" y="423"/>
                  </a:cubicBezTo>
                  <a:cubicBezTo>
                    <a:pt x="1186" y="445"/>
                    <a:pt x="1215" y="454"/>
                    <a:pt x="1243" y="454"/>
                  </a:cubicBezTo>
                  <a:cubicBezTo>
                    <a:pt x="1377" y="454"/>
                    <a:pt x="1467" y="238"/>
                    <a:pt x="1325" y="135"/>
                  </a:cubicBezTo>
                  <a:cubicBezTo>
                    <a:pt x="1197" y="42"/>
                    <a:pt x="107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2" name="Google Shape;12392;p22"/>
            <p:cNvSpPr/>
            <p:nvPr/>
          </p:nvSpPr>
          <p:spPr>
            <a:xfrm>
              <a:off x="4807850" y="1959425"/>
              <a:ext cx="49550" cy="13125"/>
            </a:xfrm>
            <a:custGeom>
              <a:avLst/>
              <a:gdLst/>
              <a:ahLst/>
              <a:cxnLst/>
              <a:rect l="l" t="t" r="r" b="b"/>
              <a:pathLst>
                <a:path w="1982" h="525" extrusionOk="0">
                  <a:moveTo>
                    <a:pt x="760" y="0"/>
                  </a:moveTo>
                  <a:cubicBezTo>
                    <a:pt x="575" y="0"/>
                    <a:pt x="388" y="17"/>
                    <a:pt x="200" y="51"/>
                  </a:cubicBezTo>
                  <a:cubicBezTo>
                    <a:pt x="0" y="87"/>
                    <a:pt x="69" y="376"/>
                    <a:pt x="256" y="376"/>
                  </a:cubicBezTo>
                  <a:cubicBezTo>
                    <a:pt x="267" y="376"/>
                    <a:pt x="279" y="375"/>
                    <a:pt x="290" y="373"/>
                  </a:cubicBezTo>
                  <a:cubicBezTo>
                    <a:pt x="444" y="345"/>
                    <a:pt x="597" y="332"/>
                    <a:pt x="749" y="332"/>
                  </a:cubicBezTo>
                  <a:cubicBezTo>
                    <a:pt x="1076" y="332"/>
                    <a:pt x="1397" y="395"/>
                    <a:pt x="1712" y="513"/>
                  </a:cubicBezTo>
                  <a:cubicBezTo>
                    <a:pt x="1733" y="521"/>
                    <a:pt x="1753" y="525"/>
                    <a:pt x="1772" y="525"/>
                  </a:cubicBezTo>
                  <a:cubicBezTo>
                    <a:pt x="1930" y="525"/>
                    <a:pt x="1981" y="258"/>
                    <a:pt x="1802" y="191"/>
                  </a:cubicBezTo>
                  <a:cubicBezTo>
                    <a:pt x="1462" y="62"/>
                    <a:pt x="1114" y="0"/>
                    <a:pt x="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3" name="Google Shape;12393;p22"/>
            <p:cNvSpPr/>
            <p:nvPr/>
          </p:nvSpPr>
          <p:spPr>
            <a:xfrm>
              <a:off x="4806125" y="1997675"/>
              <a:ext cx="53075" cy="8375"/>
            </a:xfrm>
            <a:custGeom>
              <a:avLst/>
              <a:gdLst/>
              <a:ahLst/>
              <a:cxnLst/>
              <a:rect l="l" t="t" r="r" b="b"/>
              <a:pathLst>
                <a:path w="212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08" y="335"/>
                  </a:lnTo>
                  <a:cubicBezTo>
                    <a:pt x="2123" y="335"/>
                    <a:pt x="2123" y="1"/>
                    <a:pt x="1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4" name="Google Shape;12394;p22"/>
            <p:cNvSpPr/>
            <p:nvPr/>
          </p:nvSpPr>
          <p:spPr>
            <a:xfrm>
              <a:off x="4882900" y="1957850"/>
              <a:ext cx="59025" cy="55250"/>
            </a:xfrm>
            <a:custGeom>
              <a:avLst/>
              <a:gdLst/>
              <a:ahLst/>
              <a:cxnLst/>
              <a:rect l="l" t="t" r="r" b="b"/>
              <a:pathLst>
                <a:path w="2361" h="2210" extrusionOk="0">
                  <a:moveTo>
                    <a:pt x="254" y="0"/>
                  </a:moveTo>
                  <a:cubicBezTo>
                    <a:pt x="119" y="0"/>
                    <a:pt x="1" y="169"/>
                    <a:pt x="129" y="280"/>
                  </a:cubicBezTo>
                  <a:cubicBezTo>
                    <a:pt x="797" y="863"/>
                    <a:pt x="1427" y="1489"/>
                    <a:pt x="2014" y="2155"/>
                  </a:cubicBezTo>
                  <a:cubicBezTo>
                    <a:pt x="2048" y="2193"/>
                    <a:pt x="2087" y="2209"/>
                    <a:pt x="2125" y="2209"/>
                  </a:cubicBezTo>
                  <a:cubicBezTo>
                    <a:pt x="2248" y="2209"/>
                    <a:pt x="2360" y="2041"/>
                    <a:pt x="2251" y="1917"/>
                  </a:cubicBezTo>
                  <a:cubicBezTo>
                    <a:pt x="1663" y="1252"/>
                    <a:pt x="1033" y="627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5" name="Google Shape;12395;p22"/>
            <p:cNvSpPr/>
            <p:nvPr/>
          </p:nvSpPr>
          <p:spPr>
            <a:xfrm>
              <a:off x="4881175" y="1955725"/>
              <a:ext cx="52650" cy="58375"/>
            </a:xfrm>
            <a:custGeom>
              <a:avLst/>
              <a:gdLst/>
              <a:ahLst/>
              <a:cxnLst/>
              <a:rect l="l" t="t" r="r" b="b"/>
              <a:pathLst>
                <a:path w="2106" h="2335" extrusionOk="0">
                  <a:moveTo>
                    <a:pt x="1874" y="1"/>
                  </a:moveTo>
                  <a:cubicBezTo>
                    <a:pt x="1836" y="1"/>
                    <a:pt x="1797" y="17"/>
                    <a:pt x="1764" y="57"/>
                  </a:cubicBezTo>
                  <a:cubicBezTo>
                    <a:pt x="1211" y="718"/>
                    <a:pt x="658" y="1380"/>
                    <a:pt x="105" y="2042"/>
                  </a:cubicBezTo>
                  <a:cubicBezTo>
                    <a:pt x="0" y="2167"/>
                    <a:pt x="112" y="2335"/>
                    <a:pt x="232" y="2335"/>
                  </a:cubicBezTo>
                  <a:cubicBezTo>
                    <a:pt x="270" y="2335"/>
                    <a:pt x="308" y="2318"/>
                    <a:pt x="341" y="2278"/>
                  </a:cubicBezTo>
                  <a:lnTo>
                    <a:pt x="2001" y="294"/>
                  </a:lnTo>
                  <a:cubicBezTo>
                    <a:pt x="2105" y="168"/>
                    <a:pt x="1993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6" name="Google Shape;12396;p22"/>
            <p:cNvSpPr/>
            <p:nvPr/>
          </p:nvSpPr>
          <p:spPr>
            <a:xfrm>
              <a:off x="4952150" y="1927425"/>
              <a:ext cx="41800" cy="42675"/>
            </a:xfrm>
            <a:custGeom>
              <a:avLst/>
              <a:gdLst/>
              <a:ahLst/>
              <a:cxnLst/>
              <a:rect l="l" t="t" r="r" b="b"/>
              <a:pathLst>
                <a:path w="1672" h="1707" extrusionOk="0">
                  <a:moveTo>
                    <a:pt x="570" y="0"/>
                  </a:moveTo>
                  <a:cubicBezTo>
                    <a:pt x="446" y="0"/>
                    <a:pt x="320" y="18"/>
                    <a:pt x="191" y="53"/>
                  </a:cubicBezTo>
                  <a:cubicBezTo>
                    <a:pt x="1" y="105"/>
                    <a:pt x="60" y="382"/>
                    <a:pt x="232" y="382"/>
                  </a:cubicBezTo>
                  <a:cubicBezTo>
                    <a:pt x="247" y="382"/>
                    <a:pt x="263" y="379"/>
                    <a:pt x="280" y="375"/>
                  </a:cubicBezTo>
                  <a:lnTo>
                    <a:pt x="278" y="375"/>
                  </a:lnTo>
                  <a:cubicBezTo>
                    <a:pt x="381" y="347"/>
                    <a:pt x="480" y="332"/>
                    <a:pt x="579" y="332"/>
                  </a:cubicBezTo>
                  <a:cubicBezTo>
                    <a:pt x="687" y="332"/>
                    <a:pt x="793" y="350"/>
                    <a:pt x="899" y="386"/>
                  </a:cubicBezTo>
                  <a:lnTo>
                    <a:pt x="899" y="386"/>
                  </a:lnTo>
                  <a:cubicBezTo>
                    <a:pt x="836" y="680"/>
                    <a:pt x="706" y="942"/>
                    <a:pt x="498" y="1169"/>
                  </a:cubicBezTo>
                  <a:cubicBezTo>
                    <a:pt x="419" y="1255"/>
                    <a:pt x="440" y="1424"/>
                    <a:pt x="571" y="1449"/>
                  </a:cubicBezTo>
                  <a:cubicBezTo>
                    <a:pt x="858" y="1503"/>
                    <a:pt x="1137" y="1584"/>
                    <a:pt x="1407" y="1694"/>
                  </a:cubicBezTo>
                  <a:cubicBezTo>
                    <a:pt x="1429" y="1703"/>
                    <a:pt x="1449" y="1707"/>
                    <a:pt x="1468" y="1707"/>
                  </a:cubicBezTo>
                  <a:cubicBezTo>
                    <a:pt x="1622" y="1707"/>
                    <a:pt x="1671" y="1442"/>
                    <a:pt x="1496" y="1371"/>
                  </a:cubicBezTo>
                  <a:cubicBezTo>
                    <a:pt x="1306" y="1295"/>
                    <a:pt x="1112" y="1232"/>
                    <a:pt x="914" y="1182"/>
                  </a:cubicBezTo>
                  <a:lnTo>
                    <a:pt x="914" y="1182"/>
                  </a:lnTo>
                  <a:cubicBezTo>
                    <a:pt x="1091" y="928"/>
                    <a:pt x="1205" y="643"/>
                    <a:pt x="1249" y="326"/>
                  </a:cubicBezTo>
                  <a:cubicBezTo>
                    <a:pt x="1258" y="259"/>
                    <a:pt x="1244" y="170"/>
                    <a:pt x="1172" y="137"/>
                  </a:cubicBezTo>
                  <a:cubicBezTo>
                    <a:pt x="974" y="47"/>
                    <a:pt x="774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7" name="Google Shape;12397;p22"/>
            <p:cNvSpPr/>
            <p:nvPr/>
          </p:nvSpPr>
          <p:spPr>
            <a:xfrm>
              <a:off x="5004675" y="1978275"/>
              <a:ext cx="51525" cy="13300"/>
            </a:xfrm>
            <a:custGeom>
              <a:avLst/>
              <a:gdLst/>
              <a:ahLst/>
              <a:cxnLst/>
              <a:rect l="l" t="t" r="r" b="b"/>
              <a:pathLst>
                <a:path w="2061" h="532" extrusionOk="0">
                  <a:moveTo>
                    <a:pt x="1870" y="0"/>
                  </a:moveTo>
                  <a:cubicBezTo>
                    <a:pt x="1863" y="0"/>
                    <a:pt x="1855" y="1"/>
                    <a:pt x="1847" y="2"/>
                  </a:cubicBezTo>
                  <a:lnTo>
                    <a:pt x="214" y="196"/>
                  </a:lnTo>
                  <a:cubicBezTo>
                    <a:pt x="11" y="219"/>
                    <a:pt x="1" y="531"/>
                    <a:pt x="191" y="531"/>
                  </a:cubicBezTo>
                  <a:cubicBezTo>
                    <a:pt x="198" y="531"/>
                    <a:pt x="206" y="531"/>
                    <a:pt x="214" y="530"/>
                  </a:cubicBezTo>
                  <a:lnTo>
                    <a:pt x="1847" y="336"/>
                  </a:lnTo>
                  <a:cubicBezTo>
                    <a:pt x="2050" y="312"/>
                    <a:pt x="2061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8" name="Google Shape;12398;p22"/>
            <p:cNvSpPr/>
            <p:nvPr/>
          </p:nvSpPr>
          <p:spPr>
            <a:xfrm>
              <a:off x="5023950" y="1961650"/>
              <a:ext cx="8525" cy="9850"/>
            </a:xfrm>
            <a:custGeom>
              <a:avLst/>
              <a:gdLst/>
              <a:ahLst/>
              <a:cxnLst/>
              <a:rect l="l" t="t" r="r" b="b"/>
              <a:pathLst>
                <a:path w="341" h="394" extrusionOk="0">
                  <a:moveTo>
                    <a:pt x="175" y="1"/>
                  </a:moveTo>
                  <a:cubicBezTo>
                    <a:pt x="91" y="1"/>
                    <a:pt x="6" y="54"/>
                    <a:pt x="4" y="162"/>
                  </a:cubicBezTo>
                  <a:cubicBezTo>
                    <a:pt x="4" y="185"/>
                    <a:pt x="3" y="209"/>
                    <a:pt x="3" y="232"/>
                  </a:cubicBezTo>
                  <a:cubicBezTo>
                    <a:pt x="0" y="340"/>
                    <a:pt x="83" y="393"/>
                    <a:pt x="167" y="393"/>
                  </a:cubicBezTo>
                  <a:cubicBezTo>
                    <a:pt x="250" y="393"/>
                    <a:pt x="335" y="340"/>
                    <a:pt x="337" y="232"/>
                  </a:cubicBezTo>
                  <a:cubicBezTo>
                    <a:pt x="337" y="209"/>
                    <a:pt x="338" y="185"/>
                    <a:pt x="338" y="162"/>
                  </a:cubicBezTo>
                  <a:cubicBezTo>
                    <a:pt x="340" y="54"/>
                    <a:pt x="258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399" name="Google Shape;12399;p22"/>
            <p:cNvSpPr/>
            <p:nvPr/>
          </p:nvSpPr>
          <p:spPr>
            <a:xfrm>
              <a:off x="5081275" y="1940700"/>
              <a:ext cx="30700" cy="82275"/>
            </a:xfrm>
            <a:custGeom>
              <a:avLst/>
              <a:gdLst/>
              <a:ahLst/>
              <a:cxnLst/>
              <a:rect l="l" t="t" r="r" b="b"/>
              <a:pathLst>
                <a:path w="1228" h="3291" extrusionOk="0">
                  <a:moveTo>
                    <a:pt x="807" y="1"/>
                  </a:moveTo>
                  <a:cubicBezTo>
                    <a:pt x="804" y="1"/>
                    <a:pt x="801" y="1"/>
                    <a:pt x="799" y="1"/>
                  </a:cubicBezTo>
                  <a:cubicBezTo>
                    <a:pt x="187" y="24"/>
                    <a:pt x="33" y="713"/>
                    <a:pt x="21" y="1220"/>
                  </a:cubicBezTo>
                  <a:cubicBezTo>
                    <a:pt x="1" y="1990"/>
                    <a:pt x="326" y="2708"/>
                    <a:pt x="872" y="3242"/>
                  </a:cubicBezTo>
                  <a:cubicBezTo>
                    <a:pt x="907" y="3276"/>
                    <a:pt x="946" y="3291"/>
                    <a:pt x="983" y="3291"/>
                  </a:cubicBezTo>
                  <a:cubicBezTo>
                    <a:pt x="1113" y="3291"/>
                    <a:pt x="1227" y="3123"/>
                    <a:pt x="1108" y="3006"/>
                  </a:cubicBezTo>
                  <a:cubicBezTo>
                    <a:pt x="759" y="2666"/>
                    <a:pt x="516" y="2272"/>
                    <a:pt x="411" y="1792"/>
                  </a:cubicBezTo>
                  <a:cubicBezTo>
                    <a:pt x="341" y="1471"/>
                    <a:pt x="233" y="356"/>
                    <a:pt x="799" y="335"/>
                  </a:cubicBezTo>
                  <a:cubicBezTo>
                    <a:pt x="1011" y="327"/>
                    <a:pt x="1015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0" name="Google Shape;12400;p22"/>
            <p:cNvSpPr/>
            <p:nvPr/>
          </p:nvSpPr>
          <p:spPr>
            <a:xfrm>
              <a:off x="5117050" y="1961700"/>
              <a:ext cx="58150" cy="41975"/>
            </a:xfrm>
            <a:custGeom>
              <a:avLst/>
              <a:gdLst/>
              <a:ahLst/>
              <a:cxnLst/>
              <a:rect l="l" t="t" r="r" b="b"/>
              <a:pathLst>
                <a:path w="2326" h="1679" extrusionOk="0">
                  <a:moveTo>
                    <a:pt x="264" y="1"/>
                  </a:moveTo>
                  <a:cubicBezTo>
                    <a:pt x="107" y="1"/>
                    <a:pt x="0" y="228"/>
                    <a:pt x="170" y="306"/>
                  </a:cubicBezTo>
                  <a:cubicBezTo>
                    <a:pt x="855" y="622"/>
                    <a:pt x="1468" y="1071"/>
                    <a:pt x="1978" y="1626"/>
                  </a:cubicBezTo>
                  <a:cubicBezTo>
                    <a:pt x="2012" y="1663"/>
                    <a:pt x="2050" y="1678"/>
                    <a:pt x="2088" y="1678"/>
                  </a:cubicBezTo>
                  <a:cubicBezTo>
                    <a:pt x="2213" y="1678"/>
                    <a:pt x="2325" y="1510"/>
                    <a:pt x="2214" y="1389"/>
                  </a:cubicBezTo>
                  <a:cubicBezTo>
                    <a:pt x="1686" y="813"/>
                    <a:pt x="1049" y="346"/>
                    <a:pt x="339" y="18"/>
                  </a:cubicBezTo>
                  <a:cubicBezTo>
                    <a:pt x="314" y="6"/>
                    <a:pt x="288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1" name="Google Shape;12401;p22"/>
            <p:cNvSpPr/>
            <p:nvPr/>
          </p:nvSpPr>
          <p:spPr>
            <a:xfrm>
              <a:off x="5127925" y="1960450"/>
              <a:ext cx="30600" cy="48700"/>
            </a:xfrm>
            <a:custGeom>
              <a:avLst/>
              <a:gdLst/>
              <a:ahLst/>
              <a:cxnLst/>
              <a:rect l="l" t="t" r="r" b="b"/>
              <a:pathLst>
                <a:path w="1224" h="1948" extrusionOk="0">
                  <a:moveTo>
                    <a:pt x="998" y="1"/>
                  </a:moveTo>
                  <a:cubicBezTo>
                    <a:pt x="948" y="1"/>
                    <a:pt x="899" y="26"/>
                    <a:pt x="868" y="86"/>
                  </a:cubicBezTo>
                  <a:cubicBezTo>
                    <a:pt x="601" y="622"/>
                    <a:pt x="334" y="1157"/>
                    <a:pt x="66" y="1693"/>
                  </a:cubicBezTo>
                  <a:cubicBezTo>
                    <a:pt x="1" y="1825"/>
                    <a:pt x="117" y="1947"/>
                    <a:pt x="227" y="1947"/>
                  </a:cubicBezTo>
                  <a:cubicBezTo>
                    <a:pt x="277" y="1947"/>
                    <a:pt x="326" y="1922"/>
                    <a:pt x="356" y="1862"/>
                  </a:cubicBezTo>
                  <a:cubicBezTo>
                    <a:pt x="623" y="1327"/>
                    <a:pt x="890" y="790"/>
                    <a:pt x="1158" y="254"/>
                  </a:cubicBezTo>
                  <a:cubicBezTo>
                    <a:pt x="1223" y="122"/>
                    <a:pt x="110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2" name="Google Shape;12402;p22"/>
            <p:cNvSpPr/>
            <p:nvPr/>
          </p:nvSpPr>
          <p:spPr>
            <a:xfrm>
              <a:off x="5172825" y="1938000"/>
              <a:ext cx="33450" cy="90225"/>
            </a:xfrm>
            <a:custGeom>
              <a:avLst/>
              <a:gdLst/>
              <a:ahLst/>
              <a:cxnLst/>
              <a:rect l="l" t="t" r="r" b="b"/>
              <a:pathLst>
                <a:path w="1338" h="3609" extrusionOk="0">
                  <a:moveTo>
                    <a:pt x="234" y="1"/>
                  </a:moveTo>
                  <a:cubicBezTo>
                    <a:pt x="112" y="1"/>
                    <a:pt x="1" y="168"/>
                    <a:pt x="108" y="292"/>
                  </a:cubicBezTo>
                  <a:cubicBezTo>
                    <a:pt x="862" y="1155"/>
                    <a:pt x="971" y="2368"/>
                    <a:pt x="401" y="3358"/>
                  </a:cubicBezTo>
                  <a:cubicBezTo>
                    <a:pt x="326" y="3488"/>
                    <a:pt x="442" y="3609"/>
                    <a:pt x="556" y="3609"/>
                  </a:cubicBezTo>
                  <a:cubicBezTo>
                    <a:pt x="606" y="3609"/>
                    <a:pt x="656" y="3585"/>
                    <a:pt x="689" y="3527"/>
                  </a:cubicBezTo>
                  <a:cubicBezTo>
                    <a:pt x="1338" y="2403"/>
                    <a:pt x="1197" y="1032"/>
                    <a:pt x="344" y="55"/>
                  </a:cubicBezTo>
                  <a:cubicBezTo>
                    <a:pt x="311" y="17"/>
                    <a:pt x="272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3" name="Google Shape;12403;p22"/>
            <p:cNvSpPr/>
            <p:nvPr/>
          </p:nvSpPr>
          <p:spPr>
            <a:xfrm>
              <a:off x="5220025" y="1935275"/>
              <a:ext cx="34600" cy="86900"/>
            </a:xfrm>
            <a:custGeom>
              <a:avLst/>
              <a:gdLst/>
              <a:ahLst/>
              <a:cxnLst/>
              <a:rect l="l" t="t" r="r" b="b"/>
              <a:pathLst>
                <a:path w="1384" h="3476" extrusionOk="0">
                  <a:moveTo>
                    <a:pt x="1130" y="0"/>
                  </a:moveTo>
                  <a:cubicBezTo>
                    <a:pt x="1093" y="0"/>
                    <a:pt x="1054" y="13"/>
                    <a:pt x="1019" y="44"/>
                  </a:cubicBezTo>
                  <a:cubicBezTo>
                    <a:pt x="0" y="939"/>
                    <a:pt x="218" y="2309"/>
                    <a:pt x="796" y="3392"/>
                  </a:cubicBezTo>
                  <a:cubicBezTo>
                    <a:pt x="828" y="3451"/>
                    <a:pt x="878" y="3476"/>
                    <a:pt x="928" y="3476"/>
                  </a:cubicBezTo>
                  <a:cubicBezTo>
                    <a:pt x="1040" y="3476"/>
                    <a:pt x="1156" y="3354"/>
                    <a:pt x="1086" y="3223"/>
                  </a:cubicBezTo>
                  <a:cubicBezTo>
                    <a:pt x="578" y="2269"/>
                    <a:pt x="348" y="1078"/>
                    <a:pt x="1256" y="280"/>
                  </a:cubicBezTo>
                  <a:cubicBezTo>
                    <a:pt x="1383" y="168"/>
                    <a:pt x="126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4" name="Google Shape;12404;p22"/>
            <p:cNvSpPr/>
            <p:nvPr/>
          </p:nvSpPr>
          <p:spPr>
            <a:xfrm>
              <a:off x="5260900" y="1948275"/>
              <a:ext cx="54100" cy="71200"/>
            </a:xfrm>
            <a:custGeom>
              <a:avLst/>
              <a:gdLst/>
              <a:ahLst/>
              <a:cxnLst/>
              <a:rect l="l" t="t" r="r" b="b"/>
              <a:pathLst>
                <a:path w="2164" h="2848" extrusionOk="0">
                  <a:moveTo>
                    <a:pt x="660" y="1"/>
                  </a:moveTo>
                  <a:cubicBezTo>
                    <a:pt x="511" y="1"/>
                    <a:pt x="360" y="42"/>
                    <a:pt x="219" y="134"/>
                  </a:cubicBezTo>
                  <a:cubicBezTo>
                    <a:pt x="68" y="231"/>
                    <a:pt x="161" y="450"/>
                    <a:pt x="301" y="450"/>
                  </a:cubicBezTo>
                  <a:cubicBezTo>
                    <a:pt x="328" y="450"/>
                    <a:pt x="357" y="442"/>
                    <a:pt x="386" y="422"/>
                  </a:cubicBezTo>
                  <a:cubicBezTo>
                    <a:pt x="498" y="350"/>
                    <a:pt x="601" y="318"/>
                    <a:pt x="693" y="318"/>
                  </a:cubicBezTo>
                  <a:cubicBezTo>
                    <a:pt x="1099" y="318"/>
                    <a:pt x="1311" y="917"/>
                    <a:pt x="1166" y="1313"/>
                  </a:cubicBezTo>
                  <a:cubicBezTo>
                    <a:pt x="990" y="1794"/>
                    <a:pt x="525" y="2080"/>
                    <a:pt x="118" y="2343"/>
                  </a:cubicBezTo>
                  <a:cubicBezTo>
                    <a:pt x="17" y="2407"/>
                    <a:pt x="0" y="2572"/>
                    <a:pt x="118" y="2633"/>
                  </a:cubicBezTo>
                  <a:cubicBezTo>
                    <a:pt x="426" y="2793"/>
                    <a:pt x="743" y="2847"/>
                    <a:pt x="1065" y="2847"/>
                  </a:cubicBezTo>
                  <a:cubicBezTo>
                    <a:pt x="1361" y="2847"/>
                    <a:pt x="1661" y="2801"/>
                    <a:pt x="1965" y="2747"/>
                  </a:cubicBezTo>
                  <a:cubicBezTo>
                    <a:pt x="2164" y="2711"/>
                    <a:pt x="2096" y="2421"/>
                    <a:pt x="1909" y="2421"/>
                  </a:cubicBezTo>
                  <a:cubicBezTo>
                    <a:pt x="1898" y="2421"/>
                    <a:pt x="1887" y="2422"/>
                    <a:pt x="1875" y="2424"/>
                  </a:cubicBezTo>
                  <a:cubicBezTo>
                    <a:pt x="1606" y="2471"/>
                    <a:pt x="1332" y="2517"/>
                    <a:pt x="1063" y="2517"/>
                  </a:cubicBezTo>
                  <a:cubicBezTo>
                    <a:pt x="893" y="2517"/>
                    <a:pt x="724" y="2498"/>
                    <a:pt x="558" y="2451"/>
                  </a:cubicBezTo>
                  <a:lnTo>
                    <a:pt x="558" y="2451"/>
                  </a:lnTo>
                  <a:cubicBezTo>
                    <a:pt x="1118" y="2057"/>
                    <a:pt x="1675" y="1526"/>
                    <a:pt x="1553" y="785"/>
                  </a:cubicBezTo>
                  <a:cubicBezTo>
                    <a:pt x="1478" y="334"/>
                    <a:pt x="1081" y="1"/>
                    <a:pt x="6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5" name="Google Shape;12405;p22"/>
            <p:cNvSpPr/>
            <p:nvPr/>
          </p:nvSpPr>
          <p:spPr>
            <a:xfrm>
              <a:off x="5318575" y="1958425"/>
              <a:ext cx="45625" cy="44675"/>
            </a:xfrm>
            <a:custGeom>
              <a:avLst/>
              <a:gdLst/>
              <a:ahLst/>
              <a:cxnLst/>
              <a:rect l="l" t="t" r="r" b="b"/>
              <a:pathLst>
                <a:path w="1825" h="1787" extrusionOk="0">
                  <a:moveTo>
                    <a:pt x="230" y="1"/>
                  </a:moveTo>
                  <a:cubicBezTo>
                    <a:pt x="92" y="1"/>
                    <a:pt x="1" y="218"/>
                    <a:pt x="148" y="318"/>
                  </a:cubicBezTo>
                  <a:cubicBezTo>
                    <a:pt x="679" y="683"/>
                    <a:pt x="1126" y="1156"/>
                    <a:pt x="1458" y="1707"/>
                  </a:cubicBezTo>
                  <a:cubicBezTo>
                    <a:pt x="1492" y="1763"/>
                    <a:pt x="1543" y="1787"/>
                    <a:pt x="1594" y="1787"/>
                  </a:cubicBezTo>
                  <a:cubicBezTo>
                    <a:pt x="1709" y="1787"/>
                    <a:pt x="1825" y="1666"/>
                    <a:pt x="1746" y="1537"/>
                  </a:cubicBezTo>
                  <a:cubicBezTo>
                    <a:pt x="1383" y="938"/>
                    <a:pt x="897" y="424"/>
                    <a:pt x="317" y="30"/>
                  </a:cubicBezTo>
                  <a:cubicBezTo>
                    <a:pt x="287" y="10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6" name="Google Shape;12406;p22"/>
            <p:cNvSpPr/>
            <p:nvPr/>
          </p:nvSpPr>
          <p:spPr>
            <a:xfrm>
              <a:off x="5321250" y="1953625"/>
              <a:ext cx="41650" cy="50375"/>
            </a:xfrm>
            <a:custGeom>
              <a:avLst/>
              <a:gdLst/>
              <a:ahLst/>
              <a:cxnLst/>
              <a:rect l="l" t="t" r="r" b="b"/>
              <a:pathLst>
                <a:path w="1666" h="2015" extrusionOk="0">
                  <a:moveTo>
                    <a:pt x="1437" y="1"/>
                  </a:moveTo>
                  <a:cubicBezTo>
                    <a:pt x="1400" y="1"/>
                    <a:pt x="1362" y="18"/>
                    <a:pt x="1330" y="59"/>
                  </a:cubicBezTo>
                  <a:cubicBezTo>
                    <a:pt x="897" y="616"/>
                    <a:pt x="482" y="1186"/>
                    <a:pt x="85" y="1770"/>
                  </a:cubicBezTo>
                  <a:cubicBezTo>
                    <a:pt x="1" y="1895"/>
                    <a:pt x="117" y="2015"/>
                    <a:pt x="236" y="2015"/>
                  </a:cubicBezTo>
                  <a:cubicBezTo>
                    <a:pt x="287" y="2015"/>
                    <a:pt x="339" y="1993"/>
                    <a:pt x="375" y="1940"/>
                  </a:cubicBezTo>
                  <a:cubicBezTo>
                    <a:pt x="753" y="1378"/>
                    <a:pt x="1151" y="831"/>
                    <a:pt x="1566" y="297"/>
                  </a:cubicBezTo>
                  <a:cubicBezTo>
                    <a:pt x="1666" y="170"/>
                    <a:pt x="1555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7" name="Google Shape;12407;p22"/>
            <p:cNvSpPr/>
            <p:nvPr/>
          </p:nvSpPr>
          <p:spPr>
            <a:xfrm>
              <a:off x="5368450" y="1934700"/>
              <a:ext cx="40700" cy="96500"/>
            </a:xfrm>
            <a:custGeom>
              <a:avLst/>
              <a:gdLst/>
              <a:ahLst/>
              <a:cxnLst/>
              <a:rect l="l" t="t" r="r" b="b"/>
              <a:pathLst>
                <a:path w="1628" h="3860" extrusionOk="0">
                  <a:moveTo>
                    <a:pt x="250" y="0"/>
                  </a:moveTo>
                  <a:cubicBezTo>
                    <a:pt x="117" y="0"/>
                    <a:pt x="0" y="169"/>
                    <a:pt x="125" y="282"/>
                  </a:cubicBezTo>
                  <a:cubicBezTo>
                    <a:pt x="1114" y="1179"/>
                    <a:pt x="1254" y="2530"/>
                    <a:pt x="481" y="3617"/>
                  </a:cubicBezTo>
                  <a:cubicBezTo>
                    <a:pt x="393" y="3740"/>
                    <a:pt x="509" y="3859"/>
                    <a:pt x="630" y="3859"/>
                  </a:cubicBezTo>
                  <a:cubicBezTo>
                    <a:pt x="681" y="3859"/>
                    <a:pt x="733" y="3838"/>
                    <a:pt x="770" y="3786"/>
                  </a:cubicBezTo>
                  <a:cubicBezTo>
                    <a:pt x="1628" y="2581"/>
                    <a:pt x="1454" y="1037"/>
                    <a:pt x="362" y="46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8" name="Google Shape;12408;p22"/>
            <p:cNvSpPr/>
            <p:nvPr/>
          </p:nvSpPr>
          <p:spPr>
            <a:xfrm>
              <a:off x="5389225" y="1902500"/>
              <a:ext cx="39725" cy="33425"/>
            </a:xfrm>
            <a:custGeom>
              <a:avLst/>
              <a:gdLst/>
              <a:ahLst/>
              <a:cxnLst/>
              <a:rect l="l" t="t" r="r" b="b"/>
              <a:pathLst>
                <a:path w="1589" h="1337" extrusionOk="0">
                  <a:moveTo>
                    <a:pt x="445" y="1"/>
                  </a:moveTo>
                  <a:cubicBezTo>
                    <a:pt x="298" y="1"/>
                    <a:pt x="152" y="71"/>
                    <a:pt x="72" y="215"/>
                  </a:cubicBezTo>
                  <a:cubicBezTo>
                    <a:pt x="0" y="346"/>
                    <a:pt x="116" y="467"/>
                    <a:pt x="228" y="467"/>
                  </a:cubicBezTo>
                  <a:cubicBezTo>
                    <a:pt x="279" y="467"/>
                    <a:pt x="328" y="443"/>
                    <a:pt x="360" y="385"/>
                  </a:cubicBezTo>
                  <a:cubicBezTo>
                    <a:pt x="380" y="349"/>
                    <a:pt x="413" y="332"/>
                    <a:pt x="447" y="332"/>
                  </a:cubicBezTo>
                  <a:cubicBezTo>
                    <a:pt x="474" y="332"/>
                    <a:pt x="502" y="342"/>
                    <a:pt x="525" y="362"/>
                  </a:cubicBezTo>
                  <a:cubicBezTo>
                    <a:pt x="592" y="417"/>
                    <a:pt x="582" y="546"/>
                    <a:pt x="560" y="617"/>
                  </a:cubicBezTo>
                  <a:cubicBezTo>
                    <a:pt x="514" y="772"/>
                    <a:pt x="376" y="891"/>
                    <a:pt x="263" y="999"/>
                  </a:cubicBezTo>
                  <a:cubicBezTo>
                    <a:pt x="153" y="1105"/>
                    <a:pt x="241" y="1277"/>
                    <a:pt x="380" y="1285"/>
                  </a:cubicBezTo>
                  <a:lnTo>
                    <a:pt x="1373" y="1337"/>
                  </a:lnTo>
                  <a:cubicBezTo>
                    <a:pt x="1377" y="1337"/>
                    <a:pt x="1381" y="1337"/>
                    <a:pt x="1385" y="1337"/>
                  </a:cubicBezTo>
                  <a:cubicBezTo>
                    <a:pt x="1588" y="1337"/>
                    <a:pt x="1585" y="1013"/>
                    <a:pt x="1373" y="1003"/>
                  </a:cubicBezTo>
                  <a:lnTo>
                    <a:pt x="736" y="969"/>
                  </a:lnTo>
                  <a:lnTo>
                    <a:pt x="736" y="969"/>
                  </a:lnTo>
                  <a:cubicBezTo>
                    <a:pt x="900" y="743"/>
                    <a:pt x="994" y="472"/>
                    <a:pt x="827" y="208"/>
                  </a:cubicBezTo>
                  <a:cubicBezTo>
                    <a:pt x="741" y="71"/>
                    <a:pt x="592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09" name="Google Shape;12409;p22"/>
            <p:cNvSpPr/>
            <p:nvPr/>
          </p:nvSpPr>
          <p:spPr>
            <a:xfrm>
              <a:off x="5438800" y="1954325"/>
              <a:ext cx="9625" cy="62700"/>
            </a:xfrm>
            <a:custGeom>
              <a:avLst/>
              <a:gdLst/>
              <a:ahLst/>
              <a:cxnLst/>
              <a:rect l="l" t="t" r="r" b="b"/>
              <a:pathLst>
                <a:path w="385" h="2508" extrusionOk="0">
                  <a:moveTo>
                    <a:pt x="218" y="1"/>
                  </a:moveTo>
                  <a:cubicBezTo>
                    <a:pt x="135" y="1"/>
                    <a:pt x="50" y="55"/>
                    <a:pt x="48" y="162"/>
                  </a:cubicBezTo>
                  <a:cubicBezTo>
                    <a:pt x="32" y="890"/>
                    <a:pt x="17" y="1617"/>
                    <a:pt x="2" y="2346"/>
                  </a:cubicBezTo>
                  <a:cubicBezTo>
                    <a:pt x="0" y="2454"/>
                    <a:pt x="83" y="2508"/>
                    <a:pt x="167" y="2508"/>
                  </a:cubicBezTo>
                  <a:cubicBezTo>
                    <a:pt x="251" y="2508"/>
                    <a:pt x="335" y="2454"/>
                    <a:pt x="338" y="2346"/>
                  </a:cubicBezTo>
                  <a:cubicBezTo>
                    <a:pt x="351" y="1617"/>
                    <a:pt x="367" y="890"/>
                    <a:pt x="382" y="162"/>
                  </a:cubicBezTo>
                  <a:cubicBezTo>
                    <a:pt x="384" y="55"/>
                    <a:pt x="30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0" name="Google Shape;12410;p22"/>
            <p:cNvSpPr/>
            <p:nvPr/>
          </p:nvSpPr>
          <p:spPr>
            <a:xfrm>
              <a:off x="5424075" y="1978525"/>
              <a:ext cx="46250" cy="11150"/>
            </a:xfrm>
            <a:custGeom>
              <a:avLst/>
              <a:gdLst/>
              <a:ahLst/>
              <a:cxnLst/>
              <a:rect l="l" t="t" r="r" b="b"/>
              <a:pathLst>
                <a:path w="1850" h="446" extrusionOk="0">
                  <a:moveTo>
                    <a:pt x="1650" y="0"/>
                  </a:moveTo>
                  <a:cubicBezTo>
                    <a:pt x="1645" y="0"/>
                    <a:pt x="1640" y="1"/>
                    <a:pt x="1634" y="1"/>
                  </a:cubicBezTo>
                  <a:lnTo>
                    <a:pt x="216" y="111"/>
                  </a:lnTo>
                  <a:cubicBezTo>
                    <a:pt x="7" y="126"/>
                    <a:pt x="1" y="446"/>
                    <a:pt x="200" y="446"/>
                  </a:cubicBezTo>
                  <a:cubicBezTo>
                    <a:pt x="205" y="446"/>
                    <a:pt x="210" y="445"/>
                    <a:pt x="216" y="445"/>
                  </a:cubicBezTo>
                  <a:lnTo>
                    <a:pt x="1634" y="335"/>
                  </a:lnTo>
                  <a:cubicBezTo>
                    <a:pt x="1843" y="320"/>
                    <a:pt x="1849" y="0"/>
                    <a:pt x="1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1" name="Google Shape;12411;p22"/>
            <p:cNvSpPr/>
            <p:nvPr/>
          </p:nvSpPr>
          <p:spPr>
            <a:xfrm>
              <a:off x="5491225" y="1936800"/>
              <a:ext cx="29275" cy="82425"/>
            </a:xfrm>
            <a:custGeom>
              <a:avLst/>
              <a:gdLst/>
              <a:ahLst/>
              <a:cxnLst/>
              <a:rect l="l" t="t" r="r" b="b"/>
              <a:pathLst>
                <a:path w="1171" h="3297" extrusionOk="0">
                  <a:moveTo>
                    <a:pt x="819" y="1"/>
                  </a:moveTo>
                  <a:cubicBezTo>
                    <a:pt x="808" y="1"/>
                    <a:pt x="798" y="1"/>
                    <a:pt x="786" y="3"/>
                  </a:cubicBezTo>
                  <a:cubicBezTo>
                    <a:pt x="516" y="35"/>
                    <a:pt x="362" y="540"/>
                    <a:pt x="289" y="759"/>
                  </a:cubicBezTo>
                  <a:cubicBezTo>
                    <a:pt x="1" y="1626"/>
                    <a:pt x="222" y="2570"/>
                    <a:pt x="825" y="3243"/>
                  </a:cubicBezTo>
                  <a:cubicBezTo>
                    <a:pt x="858" y="3281"/>
                    <a:pt x="897" y="3297"/>
                    <a:pt x="935" y="3297"/>
                  </a:cubicBezTo>
                  <a:cubicBezTo>
                    <a:pt x="1058" y="3297"/>
                    <a:pt x="1171" y="3129"/>
                    <a:pt x="1061" y="3006"/>
                  </a:cubicBezTo>
                  <a:cubicBezTo>
                    <a:pt x="555" y="2440"/>
                    <a:pt x="375" y="1655"/>
                    <a:pt x="587" y="926"/>
                  </a:cubicBezTo>
                  <a:cubicBezTo>
                    <a:pt x="626" y="785"/>
                    <a:pt x="683" y="650"/>
                    <a:pt x="753" y="523"/>
                  </a:cubicBezTo>
                  <a:cubicBezTo>
                    <a:pt x="790" y="491"/>
                    <a:pt x="814" y="460"/>
                    <a:pt x="827" y="430"/>
                  </a:cubicBezTo>
                  <a:lnTo>
                    <a:pt x="827" y="430"/>
                  </a:lnTo>
                  <a:cubicBezTo>
                    <a:pt x="839" y="433"/>
                    <a:pt x="851" y="434"/>
                    <a:pt x="863" y="434"/>
                  </a:cubicBezTo>
                  <a:cubicBezTo>
                    <a:pt x="930" y="434"/>
                    <a:pt x="997" y="399"/>
                    <a:pt x="1024" y="319"/>
                  </a:cubicBezTo>
                  <a:cubicBezTo>
                    <a:pt x="1076" y="164"/>
                    <a:pt x="983" y="1"/>
                    <a:pt x="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2" name="Google Shape;12412;p22"/>
            <p:cNvSpPr/>
            <p:nvPr/>
          </p:nvSpPr>
          <p:spPr>
            <a:xfrm>
              <a:off x="5532300" y="1938575"/>
              <a:ext cx="39900" cy="61500"/>
            </a:xfrm>
            <a:custGeom>
              <a:avLst/>
              <a:gdLst/>
              <a:ahLst/>
              <a:cxnLst/>
              <a:rect l="l" t="t" r="r" b="b"/>
              <a:pathLst>
                <a:path w="1596" h="2460" extrusionOk="0">
                  <a:moveTo>
                    <a:pt x="160" y="0"/>
                  </a:moveTo>
                  <a:cubicBezTo>
                    <a:pt x="77" y="0"/>
                    <a:pt x="0" y="53"/>
                    <a:pt x="11" y="161"/>
                  </a:cubicBezTo>
                  <a:lnTo>
                    <a:pt x="232" y="2175"/>
                  </a:lnTo>
                  <a:lnTo>
                    <a:pt x="232" y="2175"/>
                  </a:lnTo>
                  <a:cubicBezTo>
                    <a:pt x="236" y="2235"/>
                    <a:pt x="242" y="2289"/>
                    <a:pt x="249" y="2334"/>
                  </a:cubicBezTo>
                  <a:cubicBezTo>
                    <a:pt x="263" y="2416"/>
                    <a:pt x="333" y="2453"/>
                    <a:pt x="406" y="2453"/>
                  </a:cubicBezTo>
                  <a:cubicBezTo>
                    <a:pt x="496" y="2453"/>
                    <a:pt x="590" y="2394"/>
                    <a:pt x="579" y="2290"/>
                  </a:cubicBezTo>
                  <a:lnTo>
                    <a:pt x="562" y="2132"/>
                  </a:lnTo>
                  <a:lnTo>
                    <a:pt x="562" y="2132"/>
                  </a:lnTo>
                  <a:cubicBezTo>
                    <a:pt x="545" y="1841"/>
                    <a:pt x="581" y="1260"/>
                    <a:pt x="846" y="1260"/>
                  </a:cubicBezTo>
                  <a:cubicBezTo>
                    <a:pt x="883" y="1260"/>
                    <a:pt x="925" y="1271"/>
                    <a:pt x="972" y="1297"/>
                  </a:cubicBezTo>
                  <a:cubicBezTo>
                    <a:pt x="1191" y="1414"/>
                    <a:pt x="1247" y="2090"/>
                    <a:pt x="1256" y="2298"/>
                  </a:cubicBezTo>
                  <a:cubicBezTo>
                    <a:pt x="1261" y="2405"/>
                    <a:pt x="1347" y="2460"/>
                    <a:pt x="1431" y="2460"/>
                  </a:cubicBezTo>
                  <a:cubicBezTo>
                    <a:pt x="1515" y="2460"/>
                    <a:pt x="1596" y="2406"/>
                    <a:pt x="1590" y="2298"/>
                  </a:cubicBezTo>
                  <a:cubicBezTo>
                    <a:pt x="1571" y="1902"/>
                    <a:pt x="1424" y="844"/>
                    <a:pt x="858" y="844"/>
                  </a:cubicBezTo>
                  <a:cubicBezTo>
                    <a:pt x="853" y="844"/>
                    <a:pt x="847" y="844"/>
                    <a:pt x="841" y="844"/>
                  </a:cubicBezTo>
                  <a:cubicBezTo>
                    <a:pt x="667" y="850"/>
                    <a:pt x="539" y="942"/>
                    <a:pt x="446" y="1079"/>
                  </a:cubicBezTo>
                  <a:lnTo>
                    <a:pt x="446" y="1079"/>
                  </a:lnTo>
                  <a:lnTo>
                    <a:pt x="345" y="161"/>
                  </a:lnTo>
                  <a:cubicBezTo>
                    <a:pt x="334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3" name="Google Shape;12413;p22"/>
            <p:cNvSpPr/>
            <p:nvPr/>
          </p:nvSpPr>
          <p:spPr>
            <a:xfrm>
              <a:off x="5574550" y="1959075"/>
              <a:ext cx="30550" cy="62550"/>
            </a:xfrm>
            <a:custGeom>
              <a:avLst/>
              <a:gdLst/>
              <a:ahLst/>
              <a:cxnLst/>
              <a:rect l="l" t="t" r="r" b="b"/>
              <a:pathLst>
                <a:path w="1222" h="2502" extrusionOk="0">
                  <a:moveTo>
                    <a:pt x="768" y="1"/>
                  </a:moveTo>
                  <a:cubicBezTo>
                    <a:pt x="570" y="1"/>
                    <a:pt x="368" y="133"/>
                    <a:pt x="272" y="343"/>
                  </a:cubicBezTo>
                  <a:cubicBezTo>
                    <a:pt x="1" y="933"/>
                    <a:pt x="150" y="1781"/>
                    <a:pt x="304" y="2384"/>
                  </a:cubicBezTo>
                  <a:cubicBezTo>
                    <a:pt x="326" y="2466"/>
                    <a:pt x="390" y="2502"/>
                    <a:pt x="456" y="2502"/>
                  </a:cubicBezTo>
                  <a:cubicBezTo>
                    <a:pt x="556" y="2502"/>
                    <a:pt x="660" y="2420"/>
                    <a:pt x="628" y="2294"/>
                  </a:cubicBezTo>
                  <a:cubicBezTo>
                    <a:pt x="542" y="1973"/>
                    <a:pt x="494" y="1645"/>
                    <a:pt x="484" y="1314"/>
                  </a:cubicBezTo>
                  <a:cubicBezTo>
                    <a:pt x="481" y="1166"/>
                    <a:pt x="486" y="1017"/>
                    <a:pt x="500" y="871"/>
                  </a:cubicBezTo>
                  <a:cubicBezTo>
                    <a:pt x="507" y="800"/>
                    <a:pt x="516" y="730"/>
                    <a:pt x="526" y="660"/>
                  </a:cubicBezTo>
                  <a:cubicBezTo>
                    <a:pt x="535" y="495"/>
                    <a:pt x="645" y="405"/>
                    <a:pt x="852" y="392"/>
                  </a:cubicBezTo>
                  <a:cubicBezTo>
                    <a:pt x="887" y="447"/>
                    <a:pt x="938" y="470"/>
                    <a:pt x="989" y="470"/>
                  </a:cubicBezTo>
                  <a:cubicBezTo>
                    <a:pt x="1105" y="470"/>
                    <a:pt x="1222" y="350"/>
                    <a:pt x="1142" y="222"/>
                  </a:cubicBezTo>
                  <a:lnTo>
                    <a:pt x="1142" y="221"/>
                  </a:lnTo>
                  <a:cubicBezTo>
                    <a:pt x="1047" y="68"/>
                    <a:pt x="90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4" name="Google Shape;12414;p22"/>
            <p:cNvSpPr/>
            <p:nvPr/>
          </p:nvSpPr>
          <p:spPr>
            <a:xfrm>
              <a:off x="5579000" y="1990925"/>
              <a:ext cx="28925" cy="10025"/>
            </a:xfrm>
            <a:custGeom>
              <a:avLst/>
              <a:gdLst/>
              <a:ahLst/>
              <a:cxnLst/>
              <a:rect l="l" t="t" r="r" b="b"/>
              <a:pathLst>
                <a:path w="1157" h="401" extrusionOk="0">
                  <a:moveTo>
                    <a:pt x="922" y="1"/>
                  </a:moveTo>
                  <a:cubicBezTo>
                    <a:pt x="907" y="1"/>
                    <a:pt x="892" y="3"/>
                    <a:pt x="875" y="7"/>
                  </a:cubicBezTo>
                  <a:cubicBezTo>
                    <a:pt x="725" y="46"/>
                    <a:pt x="572" y="66"/>
                    <a:pt x="418" y="66"/>
                  </a:cubicBezTo>
                  <a:cubicBezTo>
                    <a:pt x="349" y="66"/>
                    <a:pt x="281" y="62"/>
                    <a:pt x="213" y="54"/>
                  </a:cubicBezTo>
                  <a:cubicBezTo>
                    <a:pt x="206" y="53"/>
                    <a:pt x="200" y="53"/>
                    <a:pt x="193" y="53"/>
                  </a:cubicBezTo>
                  <a:cubicBezTo>
                    <a:pt x="0" y="53"/>
                    <a:pt x="8" y="366"/>
                    <a:pt x="213" y="388"/>
                  </a:cubicBezTo>
                  <a:cubicBezTo>
                    <a:pt x="287" y="396"/>
                    <a:pt x="360" y="400"/>
                    <a:pt x="434" y="400"/>
                  </a:cubicBezTo>
                  <a:cubicBezTo>
                    <a:pt x="613" y="400"/>
                    <a:pt x="791" y="377"/>
                    <a:pt x="964" y="330"/>
                  </a:cubicBezTo>
                  <a:cubicBezTo>
                    <a:pt x="1157" y="280"/>
                    <a:pt x="109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5" name="Google Shape;12415;p22"/>
            <p:cNvSpPr/>
            <p:nvPr/>
          </p:nvSpPr>
          <p:spPr>
            <a:xfrm>
              <a:off x="5609475" y="1949900"/>
              <a:ext cx="48025" cy="53750"/>
            </a:xfrm>
            <a:custGeom>
              <a:avLst/>
              <a:gdLst/>
              <a:ahLst/>
              <a:cxnLst/>
              <a:rect l="l" t="t" r="r" b="b"/>
              <a:pathLst>
                <a:path w="1921" h="2150" extrusionOk="0">
                  <a:moveTo>
                    <a:pt x="1004" y="352"/>
                  </a:moveTo>
                  <a:cubicBezTo>
                    <a:pt x="1320" y="433"/>
                    <a:pt x="1498" y="905"/>
                    <a:pt x="1130" y="1088"/>
                  </a:cubicBezTo>
                  <a:cubicBezTo>
                    <a:pt x="1071" y="1117"/>
                    <a:pt x="1015" y="1130"/>
                    <a:pt x="962" y="1130"/>
                  </a:cubicBezTo>
                  <a:cubicBezTo>
                    <a:pt x="612" y="1130"/>
                    <a:pt x="447" y="551"/>
                    <a:pt x="898" y="435"/>
                  </a:cubicBezTo>
                  <a:cubicBezTo>
                    <a:pt x="952" y="422"/>
                    <a:pt x="986" y="390"/>
                    <a:pt x="1004" y="352"/>
                  </a:cubicBezTo>
                  <a:close/>
                  <a:moveTo>
                    <a:pt x="927" y="1"/>
                  </a:moveTo>
                  <a:cubicBezTo>
                    <a:pt x="412" y="1"/>
                    <a:pt x="0" y="613"/>
                    <a:pt x="39" y="1158"/>
                  </a:cubicBezTo>
                  <a:cubicBezTo>
                    <a:pt x="81" y="1721"/>
                    <a:pt x="563" y="2149"/>
                    <a:pt x="1075" y="2149"/>
                  </a:cubicBezTo>
                  <a:cubicBezTo>
                    <a:pt x="1269" y="2149"/>
                    <a:pt x="1468" y="2088"/>
                    <a:pt x="1649" y="1948"/>
                  </a:cubicBezTo>
                  <a:cubicBezTo>
                    <a:pt x="1787" y="1842"/>
                    <a:pt x="1698" y="1626"/>
                    <a:pt x="1567" y="1626"/>
                  </a:cubicBezTo>
                  <a:cubicBezTo>
                    <a:pt x="1539" y="1626"/>
                    <a:pt x="1509" y="1636"/>
                    <a:pt x="1479" y="1659"/>
                  </a:cubicBezTo>
                  <a:cubicBezTo>
                    <a:pt x="1351" y="1757"/>
                    <a:pt x="1199" y="1806"/>
                    <a:pt x="1048" y="1806"/>
                  </a:cubicBezTo>
                  <a:cubicBezTo>
                    <a:pt x="826" y="1806"/>
                    <a:pt x="609" y="1700"/>
                    <a:pt x="482" y="1489"/>
                  </a:cubicBezTo>
                  <a:cubicBezTo>
                    <a:pt x="419" y="1385"/>
                    <a:pt x="382" y="1253"/>
                    <a:pt x="374" y="1116"/>
                  </a:cubicBezTo>
                  <a:lnTo>
                    <a:pt x="374" y="1116"/>
                  </a:lnTo>
                  <a:cubicBezTo>
                    <a:pt x="468" y="1286"/>
                    <a:pt x="637" y="1417"/>
                    <a:pt x="881" y="1448"/>
                  </a:cubicBezTo>
                  <a:cubicBezTo>
                    <a:pt x="913" y="1452"/>
                    <a:pt x="944" y="1454"/>
                    <a:pt x="975" y="1454"/>
                  </a:cubicBezTo>
                  <a:cubicBezTo>
                    <a:pt x="1619" y="1454"/>
                    <a:pt x="1921" y="561"/>
                    <a:pt x="1382" y="164"/>
                  </a:cubicBezTo>
                  <a:cubicBezTo>
                    <a:pt x="1227" y="50"/>
                    <a:pt x="1073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6" name="Google Shape;12416;p22"/>
            <p:cNvSpPr/>
            <p:nvPr/>
          </p:nvSpPr>
          <p:spPr>
            <a:xfrm>
              <a:off x="5645575" y="1933950"/>
              <a:ext cx="32625" cy="81150"/>
            </a:xfrm>
            <a:custGeom>
              <a:avLst/>
              <a:gdLst/>
              <a:ahLst/>
              <a:cxnLst/>
              <a:rect l="l" t="t" r="r" b="b"/>
              <a:pathLst>
                <a:path w="1305" h="3246" extrusionOk="0">
                  <a:moveTo>
                    <a:pt x="286" y="1"/>
                  </a:moveTo>
                  <a:cubicBezTo>
                    <a:pt x="262" y="1"/>
                    <a:pt x="238" y="2"/>
                    <a:pt x="214" y="5"/>
                  </a:cubicBezTo>
                  <a:cubicBezTo>
                    <a:pt x="10" y="30"/>
                    <a:pt x="1" y="341"/>
                    <a:pt x="191" y="341"/>
                  </a:cubicBezTo>
                  <a:cubicBezTo>
                    <a:pt x="198" y="341"/>
                    <a:pt x="206" y="340"/>
                    <a:pt x="214" y="339"/>
                  </a:cubicBezTo>
                  <a:cubicBezTo>
                    <a:pt x="224" y="338"/>
                    <a:pt x="234" y="338"/>
                    <a:pt x="243" y="338"/>
                  </a:cubicBezTo>
                  <a:cubicBezTo>
                    <a:pt x="648" y="338"/>
                    <a:pt x="828" y="1403"/>
                    <a:pt x="868" y="1676"/>
                  </a:cubicBezTo>
                  <a:cubicBezTo>
                    <a:pt x="935" y="2150"/>
                    <a:pt x="871" y="2589"/>
                    <a:pt x="536" y="2956"/>
                  </a:cubicBezTo>
                  <a:cubicBezTo>
                    <a:pt x="423" y="3077"/>
                    <a:pt x="536" y="3246"/>
                    <a:pt x="661" y="3246"/>
                  </a:cubicBezTo>
                  <a:cubicBezTo>
                    <a:pt x="699" y="3246"/>
                    <a:pt x="738" y="3230"/>
                    <a:pt x="772" y="3193"/>
                  </a:cubicBezTo>
                  <a:cubicBezTo>
                    <a:pt x="1234" y="2690"/>
                    <a:pt x="1304" y="2045"/>
                    <a:pt x="1161" y="1394"/>
                  </a:cubicBezTo>
                  <a:cubicBezTo>
                    <a:pt x="1064" y="952"/>
                    <a:pt x="8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7" name="Google Shape;12417;p22"/>
            <p:cNvSpPr/>
            <p:nvPr/>
          </p:nvSpPr>
          <p:spPr>
            <a:xfrm>
              <a:off x="5670625" y="1918100"/>
              <a:ext cx="43350" cy="42450"/>
            </a:xfrm>
            <a:custGeom>
              <a:avLst/>
              <a:gdLst/>
              <a:ahLst/>
              <a:cxnLst/>
              <a:rect l="l" t="t" r="r" b="b"/>
              <a:pathLst>
                <a:path w="1734" h="1698" extrusionOk="0">
                  <a:moveTo>
                    <a:pt x="545" y="1"/>
                  </a:moveTo>
                  <a:cubicBezTo>
                    <a:pt x="375" y="1"/>
                    <a:pt x="205" y="76"/>
                    <a:pt x="92" y="229"/>
                  </a:cubicBezTo>
                  <a:cubicBezTo>
                    <a:pt x="1" y="351"/>
                    <a:pt x="118" y="470"/>
                    <a:pt x="239" y="470"/>
                  </a:cubicBezTo>
                  <a:cubicBezTo>
                    <a:pt x="290" y="470"/>
                    <a:pt x="342" y="449"/>
                    <a:pt x="380" y="398"/>
                  </a:cubicBezTo>
                  <a:lnTo>
                    <a:pt x="380" y="397"/>
                  </a:lnTo>
                  <a:cubicBezTo>
                    <a:pt x="416" y="349"/>
                    <a:pt x="471" y="328"/>
                    <a:pt x="528" y="328"/>
                  </a:cubicBezTo>
                  <a:cubicBezTo>
                    <a:pt x="589" y="328"/>
                    <a:pt x="651" y="351"/>
                    <a:pt x="694" y="389"/>
                  </a:cubicBezTo>
                  <a:cubicBezTo>
                    <a:pt x="792" y="473"/>
                    <a:pt x="815" y="624"/>
                    <a:pt x="803" y="745"/>
                  </a:cubicBezTo>
                  <a:cubicBezTo>
                    <a:pt x="778" y="986"/>
                    <a:pt x="614" y="1195"/>
                    <a:pt x="476" y="1385"/>
                  </a:cubicBezTo>
                  <a:cubicBezTo>
                    <a:pt x="411" y="1475"/>
                    <a:pt x="481" y="1603"/>
                    <a:pt x="575" y="1631"/>
                  </a:cubicBezTo>
                  <a:cubicBezTo>
                    <a:pt x="725" y="1675"/>
                    <a:pt x="879" y="1697"/>
                    <a:pt x="1032" y="1697"/>
                  </a:cubicBezTo>
                  <a:cubicBezTo>
                    <a:pt x="1207" y="1697"/>
                    <a:pt x="1382" y="1669"/>
                    <a:pt x="1550" y="1611"/>
                  </a:cubicBezTo>
                  <a:cubicBezTo>
                    <a:pt x="1733" y="1549"/>
                    <a:pt x="1680" y="1279"/>
                    <a:pt x="1518" y="1279"/>
                  </a:cubicBezTo>
                  <a:cubicBezTo>
                    <a:pt x="1500" y="1279"/>
                    <a:pt x="1482" y="1282"/>
                    <a:pt x="1462" y="1289"/>
                  </a:cubicBezTo>
                  <a:cubicBezTo>
                    <a:pt x="1323" y="1338"/>
                    <a:pt x="1178" y="1362"/>
                    <a:pt x="1033" y="1362"/>
                  </a:cubicBezTo>
                  <a:cubicBezTo>
                    <a:pt x="989" y="1362"/>
                    <a:pt x="944" y="1360"/>
                    <a:pt x="900" y="1355"/>
                  </a:cubicBezTo>
                  <a:lnTo>
                    <a:pt x="900" y="1355"/>
                  </a:lnTo>
                  <a:cubicBezTo>
                    <a:pt x="1112" y="1013"/>
                    <a:pt x="1262" y="604"/>
                    <a:pt x="1007" y="241"/>
                  </a:cubicBezTo>
                  <a:cubicBezTo>
                    <a:pt x="895" y="81"/>
                    <a:pt x="720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8" name="Google Shape;12418;p22"/>
            <p:cNvSpPr/>
            <p:nvPr/>
          </p:nvSpPr>
          <p:spPr>
            <a:xfrm>
              <a:off x="5722225" y="1933675"/>
              <a:ext cx="63325" cy="73975"/>
            </a:xfrm>
            <a:custGeom>
              <a:avLst/>
              <a:gdLst/>
              <a:ahLst/>
              <a:cxnLst/>
              <a:rect l="l" t="t" r="r" b="b"/>
              <a:pathLst>
                <a:path w="2533" h="2959" extrusionOk="0">
                  <a:moveTo>
                    <a:pt x="1029" y="932"/>
                  </a:moveTo>
                  <a:lnTo>
                    <a:pt x="1179" y="1787"/>
                  </a:lnTo>
                  <a:lnTo>
                    <a:pt x="1179" y="1787"/>
                  </a:lnTo>
                  <a:cubicBezTo>
                    <a:pt x="960" y="1782"/>
                    <a:pt x="740" y="1777"/>
                    <a:pt x="521" y="1769"/>
                  </a:cubicBezTo>
                  <a:lnTo>
                    <a:pt x="521" y="1769"/>
                  </a:lnTo>
                  <a:cubicBezTo>
                    <a:pt x="703" y="1499"/>
                    <a:pt x="892" y="1225"/>
                    <a:pt x="1029" y="932"/>
                  </a:cubicBezTo>
                  <a:close/>
                  <a:moveTo>
                    <a:pt x="1081" y="1"/>
                  </a:moveTo>
                  <a:cubicBezTo>
                    <a:pt x="994" y="1"/>
                    <a:pt x="900" y="63"/>
                    <a:pt x="896" y="166"/>
                  </a:cubicBezTo>
                  <a:cubicBezTo>
                    <a:pt x="870" y="788"/>
                    <a:pt x="397" y="1336"/>
                    <a:pt x="72" y="1842"/>
                  </a:cubicBezTo>
                  <a:cubicBezTo>
                    <a:pt x="0" y="1954"/>
                    <a:pt x="96" y="2088"/>
                    <a:pt x="217" y="2094"/>
                  </a:cubicBezTo>
                  <a:cubicBezTo>
                    <a:pt x="552" y="2107"/>
                    <a:pt x="887" y="2117"/>
                    <a:pt x="1223" y="2123"/>
                  </a:cubicBezTo>
                  <a:lnTo>
                    <a:pt x="1223" y="2123"/>
                  </a:lnTo>
                  <a:cubicBezTo>
                    <a:pt x="1249" y="2409"/>
                    <a:pt x="1281" y="2744"/>
                    <a:pt x="1459" y="2910"/>
                  </a:cubicBezTo>
                  <a:cubicBezTo>
                    <a:pt x="1491" y="2942"/>
                    <a:pt x="1534" y="2959"/>
                    <a:pt x="1577" y="2959"/>
                  </a:cubicBezTo>
                  <a:cubicBezTo>
                    <a:pt x="1606" y="2959"/>
                    <a:pt x="1635" y="2951"/>
                    <a:pt x="1661" y="2936"/>
                  </a:cubicBezTo>
                  <a:lnTo>
                    <a:pt x="1718" y="2904"/>
                  </a:lnTo>
                  <a:cubicBezTo>
                    <a:pt x="1777" y="2869"/>
                    <a:pt x="1819" y="2783"/>
                    <a:pt x="1794" y="2715"/>
                  </a:cubicBezTo>
                  <a:lnTo>
                    <a:pt x="1776" y="2666"/>
                  </a:lnTo>
                  <a:cubicBezTo>
                    <a:pt x="1749" y="2590"/>
                    <a:pt x="1687" y="2555"/>
                    <a:pt x="1624" y="2552"/>
                  </a:cubicBezTo>
                  <a:lnTo>
                    <a:pt x="1624" y="2552"/>
                  </a:lnTo>
                  <a:cubicBezTo>
                    <a:pt x="1582" y="2444"/>
                    <a:pt x="1554" y="2289"/>
                    <a:pt x="1533" y="2127"/>
                  </a:cubicBezTo>
                  <a:lnTo>
                    <a:pt x="1533" y="2127"/>
                  </a:lnTo>
                  <a:cubicBezTo>
                    <a:pt x="1698" y="2129"/>
                    <a:pt x="1864" y="2130"/>
                    <a:pt x="2029" y="2130"/>
                  </a:cubicBezTo>
                  <a:cubicBezTo>
                    <a:pt x="2125" y="2130"/>
                    <a:pt x="2221" y="2130"/>
                    <a:pt x="2317" y="2129"/>
                  </a:cubicBezTo>
                  <a:cubicBezTo>
                    <a:pt x="2532" y="2128"/>
                    <a:pt x="2532" y="1795"/>
                    <a:pt x="2319" y="1795"/>
                  </a:cubicBezTo>
                  <a:cubicBezTo>
                    <a:pt x="2318" y="1795"/>
                    <a:pt x="2318" y="1795"/>
                    <a:pt x="2317" y="1795"/>
                  </a:cubicBezTo>
                  <a:cubicBezTo>
                    <a:pt x="2247" y="1795"/>
                    <a:pt x="2177" y="1795"/>
                    <a:pt x="2107" y="1795"/>
                  </a:cubicBezTo>
                  <a:cubicBezTo>
                    <a:pt x="1904" y="1795"/>
                    <a:pt x="1701" y="1794"/>
                    <a:pt x="1497" y="1792"/>
                  </a:cubicBezTo>
                  <a:lnTo>
                    <a:pt x="1497" y="1792"/>
                  </a:lnTo>
                  <a:cubicBezTo>
                    <a:pt x="1485" y="1658"/>
                    <a:pt x="1474" y="1542"/>
                    <a:pt x="1462" y="1470"/>
                  </a:cubicBezTo>
                  <a:cubicBezTo>
                    <a:pt x="1382" y="1020"/>
                    <a:pt x="1304" y="570"/>
                    <a:pt x="1225" y="122"/>
                  </a:cubicBezTo>
                  <a:cubicBezTo>
                    <a:pt x="1210" y="37"/>
                    <a:pt x="1147" y="1"/>
                    <a:pt x="10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19" name="Google Shape;12419;p22"/>
            <p:cNvSpPr/>
            <p:nvPr/>
          </p:nvSpPr>
          <p:spPr>
            <a:xfrm>
              <a:off x="5779800" y="1956125"/>
              <a:ext cx="58925" cy="64900"/>
            </a:xfrm>
            <a:custGeom>
              <a:avLst/>
              <a:gdLst/>
              <a:ahLst/>
              <a:cxnLst/>
              <a:rect l="l" t="t" r="r" b="b"/>
              <a:pathLst>
                <a:path w="2357" h="2596" extrusionOk="0">
                  <a:moveTo>
                    <a:pt x="246" y="0"/>
                  </a:moveTo>
                  <a:cubicBezTo>
                    <a:pt x="116" y="0"/>
                    <a:pt x="0" y="168"/>
                    <a:pt x="121" y="284"/>
                  </a:cubicBezTo>
                  <a:cubicBezTo>
                    <a:pt x="824" y="957"/>
                    <a:pt x="1450" y="1707"/>
                    <a:pt x="1985" y="2519"/>
                  </a:cubicBezTo>
                  <a:cubicBezTo>
                    <a:pt x="2021" y="2573"/>
                    <a:pt x="2072" y="2596"/>
                    <a:pt x="2123" y="2596"/>
                  </a:cubicBezTo>
                  <a:cubicBezTo>
                    <a:pt x="2241" y="2596"/>
                    <a:pt x="2356" y="2476"/>
                    <a:pt x="2273" y="2349"/>
                  </a:cubicBezTo>
                  <a:cubicBezTo>
                    <a:pt x="1723" y="1513"/>
                    <a:pt x="1081" y="741"/>
                    <a:pt x="358" y="47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0" name="Google Shape;12420;p22"/>
            <p:cNvSpPr/>
            <p:nvPr/>
          </p:nvSpPr>
          <p:spPr>
            <a:xfrm>
              <a:off x="5780000" y="1945125"/>
              <a:ext cx="56750" cy="73100"/>
            </a:xfrm>
            <a:custGeom>
              <a:avLst/>
              <a:gdLst/>
              <a:ahLst/>
              <a:cxnLst/>
              <a:rect l="l" t="t" r="r" b="b"/>
              <a:pathLst>
                <a:path w="2270" h="2924" extrusionOk="0">
                  <a:moveTo>
                    <a:pt x="2041" y="1"/>
                  </a:moveTo>
                  <a:cubicBezTo>
                    <a:pt x="2003" y="1"/>
                    <a:pt x="1965" y="18"/>
                    <a:pt x="1933" y="59"/>
                  </a:cubicBezTo>
                  <a:cubicBezTo>
                    <a:pt x="1277" y="904"/>
                    <a:pt x="659" y="1776"/>
                    <a:pt x="81" y="2678"/>
                  </a:cubicBezTo>
                  <a:cubicBezTo>
                    <a:pt x="0" y="2804"/>
                    <a:pt x="116" y="2924"/>
                    <a:pt x="233" y="2924"/>
                  </a:cubicBezTo>
                  <a:cubicBezTo>
                    <a:pt x="284" y="2924"/>
                    <a:pt x="336" y="2901"/>
                    <a:pt x="371" y="2846"/>
                  </a:cubicBezTo>
                  <a:cubicBezTo>
                    <a:pt x="932" y="1969"/>
                    <a:pt x="1532" y="1119"/>
                    <a:pt x="2171" y="295"/>
                  </a:cubicBezTo>
                  <a:cubicBezTo>
                    <a:pt x="2269" y="168"/>
                    <a:pt x="2158" y="1"/>
                    <a:pt x="2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1" name="Google Shape;12421;p22"/>
            <p:cNvSpPr/>
            <p:nvPr/>
          </p:nvSpPr>
          <p:spPr>
            <a:xfrm>
              <a:off x="5835150" y="1923600"/>
              <a:ext cx="31125" cy="42950"/>
            </a:xfrm>
            <a:custGeom>
              <a:avLst/>
              <a:gdLst/>
              <a:ahLst/>
              <a:cxnLst/>
              <a:rect l="l" t="t" r="r" b="b"/>
              <a:pathLst>
                <a:path w="1245" h="1718" extrusionOk="0">
                  <a:moveTo>
                    <a:pt x="630" y="1"/>
                  </a:moveTo>
                  <a:cubicBezTo>
                    <a:pt x="437" y="1"/>
                    <a:pt x="248" y="137"/>
                    <a:pt x="165" y="339"/>
                  </a:cubicBezTo>
                  <a:cubicBezTo>
                    <a:pt x="115" y="459"/>
                    <a:pt x="214" y="538"/>
                    <a:pt x="318" y="538"/>
                  </a:cubicBezTo>
                  <a:cubicBezTo>
                    <a:pt x="385" y="538"/>
                    <a:pt x="455" y="505"/>
                    <a:pt x="487" y="427"/>
                  </a:cubicBezTo>
                  <a:lnTo>
                    <a:pt x="487" y="429"/>
                  </a:lnTo>
                  <a:lnTo>
                    <a:pt x="722" y="401"/>
                  </a:lnTo>
                  <a:lnTo>
                    <a:pt x="722" y="401"/>
                  </a:lnTo>
                  <a:cubicBezTo>
                    <a:pt x="743" y="487"/>
                    <a:pt x="726" y="555"/>
                    <a:pt x="668" y="605"/>
                  </a:cubicBezTo>
                  <a:cubicBezTo>
                    <a:pt x="624" y="668"/>
                    <a:pt x="548" y="720"/>
                    <a:pt x="488" y="763"/>
                  </a:cubicBezTo>
                  <a:cubicBezTo>
                    <a:pt x="380" y="839"/>
                    <a:pt x="375" y="1034"/>
                    <a:pt x="528" y="1068"/>
                  </a:cubicBezTo>
                  <a:cubicBezTo>
                    <a:pt x="598" y="1083"/>
                    <a:pt x="693" y="1089"/>
                    <a:pt x="746" y="1139"/>
                  </a:cubicBezTo>
                  <a:cubicBezTo>
                    <a:pt x="821" y="1152"/>
                    <a:pt x="831" y="1182"/>
                    <a:pt x="779" y="1234"/>
                  </a:cubicBezTo>
                  <a:cubicBezTo>
                    <a:pt x="770" y="1282"/>
                    <a:pt x="744" y="1306"/>
                    <a:pt x="702" y="1306"/>
                  </a:cubicBezTo>
                  <a:cubicBezTo>
                    <a:pt x="689" y="1306"/>
                    <a:pt x="675" y="1304"/>
                    <a:pt x="659" y="1300"/>
                  </a:cubicBezTo>
                  <a:cubicBezTo>
                    <a:pt x="522" y="1335"/>
                    <a:pt x="355" y="1322"/>
                    <a:pt x="215" y="1335"/>
                  </a:cubicBezTo>
                  <a:cubicBezTo>
                    <a:pt x="7" y="1350"/>
                    <a:pt x="0" y="1669"/>
                    <a:pt x="200" y="1669"/>
                  </a:cubicBezTo>
                  <a:cubicBezTo>
                    <a:pt x="205" y="1669"/>
                    <a:pt x="210" y="1669"/>
                    <a:pt x="215" y="1669"/>
                  </a:cubicBezTo>
                  <a:cubicBezTo>
                    <a:pt x="500" y="1646"/>
                    <a:pt x="1043" y="1718"/>
                    <a:pt x="1159" y="1370"/>
                  </a:cubicBezTo>
                  <a:cubicBezTo>
                    <a:pt x="1245" y="1118"/>
                    <a:pt x="1090" y="946"/>
                    <a:pt x="891" y="842"/>
                  </a:cubicBezTo>
                  <a:lnTo>
                    <a:pt x="891" y="842"/>
                  </a:lnTo>
                  <a:cubicBezTo>
                    <a:pt x="1066" y="646"/>
                    <a:pt x="1164" y="398"/>
                    <a:pt x="956" y="159"/>
                  </a:cubicBezTo>
                  <a:cubicBezTo>
                    <a:pt x="860" y="48"/>
                    <a:pt x="745" y="1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2" name="Google Shape;12422;p22"/>
            <p:cNvSpPr/>
            <p:nvPr/>
          </p:nvSpPr>
          <p:spPr>
            <a:xfrm>
              <a:off x="5874575" y="1933825"/>
              <a:ext cx="35750" cy="77250"/>
            </a:xfrm>
            <a:custGeom>
              <a:avLst/>
              <a:gdLst/>
              <a:ahLst/>
              <a:cxnLst/>
              <a:rect l="l" t="t" r="r" b="b"/>
              <a:pathLst>
                <a:path w="1430" h="3090" extrusionOk="0">
                  <a:moveTo>
                    <a:pt x="1180" y="0"/>
                  </a:moveTo>
                  <a:cubicBezTo>
                    <a:pt x="1152" y="0"/>
                    <a:pt x="1122" y="9"/>
                    <a:pt x="1092" y="30"/>
                  </a:cubicBezTo>
                  <a:lnTo>
                    <a:pt x="1091" y="30"/>
                  </a:lnTo>
                  <a:cubicBezTo>
                    <a:pt x="0" y="794"/>
                    <a:pt x="376" y="2147"/>
                    <a:pt x="1091" y="3032"/>
                  </a:cubicBezTo>
                  <a:cubicBezTo>
                    <a:pt x="1124" y="3073"/>
                    <a:pt x="1162" y="3090"/>
                    <a:pt x="1200" y="3090"/>
                  </a:cubicBezTo>
                  <a:cubicBezTo>
                    <a:pt x="1319" y="3090"/>
                    <a:pt x="1430" y="2922"/>
                    <a:pt x="1329" y="2796"/>
                  </a:cubicBezTo>
                  <a:cubicBezTo>
                    <a:pt x="761" y="2094"/>
                    <a:pt x="359" y="952"/>
                    <a:pt x="1262" y="319"/>
                  </a:cubicBezTo>
                  <a:cubicBezTo>
                    <a:pt x="1407" y="217"/>
                    <a:pt x="1316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3" name="Google Shape;12423;p22"/>
            <p:cNvSpPr/>
            <p:nvPr/>
          </p:nvSpPr>
          <p:spPr>
            <a:xfrm>
              <a:off x="5920600" y="1941300"/>
              <a:ext cx="46375" cy="67350"/>
            </a:xfrm>
            <a:custGeom>
              <a:avLst/>
              <a:gdLst/>
              <a:ahLst/>
              <a:cxnLst/>
              <a:rect l="l" t="t" r="r" b="b"/>
              <a:pathLst>
                <a:path w="1855" h="2694" extrusionOk="0">
                  <a:moveTo>
                    <a:pt x="653" y="0"/>
                  </a:moveTo>
                  <a:cubicBezTo>
                    <a:pt x="457" y="0"/>
                    <a:pt x="264" y="101"/>
                    <a:pt x="174" y="306"/>
                  </a:cubicBezTo>
                  <a:cubicBezTo>
                    <a:pt x="117" y="441"/>
                    <a:pt x="234" y="563"/>
                    <a:pt x="341" y="563"/>
                  </a:cubicBezTo>
                  <a:cubicBezTo>
                    <a:pt x="390" y="563"/>
                    <a:pt x="437" y="538"/>
                    <a:pt x="464" y="476"/>
                  </a:cubicBezTo>
                  <a:cubicBezTo>
                    <a:pt x="540" y="377"/>
                    <a:pt x="603" y="327"/>
                    <a:pt x="653" y="327"/>
                  </a:cubicBezTo>
                  <a:cubicBezTo>
                    <a:pt x="716" y="327"/>
                    <a:pt x="759" y="406"/>
                    <a:pt x="780" y="564"/>
                  </a:cubicBezTo>
                  <a:cubicBezTo>
                    <a:pt x="942" y="747"/>
                    <a:pt x="922" y="923"/>
                    <a:pt x="719" y="1090"/>
                  </a:cubicBezTo>
                  <a:cubicBezTo>
                    <a:pt x="627" y="1208"/>
                    <a:pt x="502" y="1304"/>
                    <a:pt x="389" y="1402"/>
                  </a:cubicBezTo>
                  <a:cubicBezTo>
                    <a:pt x="267" y="1507"/>
                    <a:pt x="379" y="1672"/>
                    <a:pt x="508" y="1687"/>
                  </a:cubicBezTo>
                  <a:cubicBezTo>
                    <a:pt x="702" y="1710"/>
                    <a:pt x="1778" y="2010"/>
                    <a:pt x="1222" y="2302"/>
                  </a:cubicBezTo>
                  <a:cubicBezTo>
                    <a:pt x="1121" y="2354"/>
                    <a:pt x="963" y="2368"/>
                    <a:pt x="796" y="2368"/>
                  </a:cubicBezTo>
                  <a:cubicBezTo>
                    <a:pt x="598" y="2368"/>
                    <a:pt x="389" y="2348"/>
                    <a:pt x="248" y="2348"/>
                  </a:cubicBezTo>
                  <a:cubicBezTo>
                    <a:pt x="237" y="2348"/>
                    <a:pt x="227" y="2349"/>
                    <a:pt x="217" y="2349"/>
                  </a:cubicBezTo>
                  <a:cubicBezTo>
                    <a:pt x="3" y="2353"/>
                    <a:pt x="0" y="2683"/>
                    <a:pt x="213" y="2683"/>
                  </a:cubicBezTo>
                  <a:cubicBezTo>
                    <a:pt x="214" y="2683"/>
                    <a:pt x="216" y="2683"/>
                    <a:pt x="217" y="2683"/>
                  </a:cubicBezTo>
                  <a:cubicBezTo>
                    <a:pt x="228" y="2683"/>
                    <a:pt x="239" y="2683"/>
                    <a:pt x="251" y="2683"/>
                  </a:cubicBezTo>
                  <a:cubicBezTo>
                    <a:pt x="373" y="2683"/>
                    <a:pt x="546" y="2693"/>
                    <a:pt x="732" y="2693"/>
                  </a:cubicBezTo>
                  <a:cubicBezTo>
                    <a:pt x="1169" y="2693"/>
                    <a:pt x="1676" y="2635"/>
                    <a:pt x="1759" y="2242"/>
                  </a:cubicBezTo>
                  <a:cubicBezTo>
                    <a:pt x="1854" y="1788"/>
                    <a:pt x="1301" y="1535"/>
                    <a:pt x="856" y="1420"/>
                  </a:cubicBezTo>
                  <a:lnTo>
                    <a:pt x="856" y="1420"/>
                  </a:lnTo>
                  <a:cubicBezTo>
                    <a:pt x="1163" y="1095"/>
                    <a:pt x="1415" y="658"/>
                    <a:pt x="1122" y="241"/>
                  </a:cubicBezTo>
                  <a:cubicBezTo>
                    <a:pt x="1010" y="82"/>
                    <a:pt x="83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4" name="Google Shape;12424;p22"/>
            <p:cNvSpPr/>
            <p:nvPr/>
          </p:nvSpPr>
          <p:spPr>
            <a:xfrm>
              <a:off x="5970300" y="1942350"/>
              <a:ext cx="47425" cy="74225"/>
            </a:xfrm>
            <a:custGeom>
              <a:avLst/>
              <a:gdLst/>
              <a:ahLst/>
              <a:cxnLst/>
              <a:rect l="l" t="t" r="r" b="b"/>
              <a:pathLst>
                <a:path w="1897" h="2969" extrusionOk="0">
                  <a:moveTo>
                    <a:pt x="166" y="0"/>
                  </a:moveTo>
                  <a:cubicBezTo>
                    <a:pt x="83" y="0"/>
                    <a:pt x="1" y="54"/>
                    <a:pt x="3" y="162"/>
                  </a:cubicBezTo>
                  <a:lnTo>
                    <a:pt x="3" y="161"/>
                  </a:lnTo>
                  <a:cubicBezTo>
                    <a:pt x="14" y="780"/>
                    <a:pt x="85" y="1396"/>
                    <a:pt x="213" y="2001"/>
                  </a:cubicBezTo>
                  <a:lnTo>
                    <a:pt x="213" y="2001"/>
                  </a:lnTo>
                  <a:cubicBezTo>
                    <a:pt x="157" y="2276"/>
                    <a:pt x="218" y="2567"/>
                    <a:pt x="444" y="2809"/>
                  </a:cubicBezTo>
                  <a:cubicBezTo>
                    <a:pt x="476" y="2843"/>
                    <a:pt x="516" y="2858"/>
                    <a:pt x="555" y="2858"/>
                  </a:cubicBezTo>
                  <a:cubicBezTo>
                    <a:pt x="656" y="2858"/>
                    <a:pt x="756" y="2760"/>
                    <a:pt x="723" y="2645"/>
                  </a:cubicBezTo>
                  <a:cubicBezTo>
                    <a:pt x="660" y="2432"/>
                    <a:pt x="604" y="2216"/>
                    <a:pt x="556" y="1999"/>
                  </a:cubicBezTo>
                  <a:lnTo>
                    <a:pt x="556" y="1999"/>
                  </a:lnTo>
                  <a:cubicBezTo>
                    <a:pt x="598" y="1870"/>
                    <a:pt x="679" y="1750"/>
                    <a:pt x="783" y="1654"/>
                  </a:cubicBezTo>
                  <a:lnTo>
                    <a:pt x="984" y="1504"/>
                  </a:lnTo>
                  <a:cubicBezTo>
                    <a:pt x="1051" y="1477"/>
                    <a:pt x="1108" y="1463"/>
                    <a:pt x="1157" y="1463"/>
                  </a:cubicBezTo>
                  <a:cubicBezTo>
                    <a:pt x="1262" y="1463"/>
                    <a:pt x="1324" y="1527"/>
                    <a:pt x="1344" y="1654"/>
                  </a:cubicBezTo>
                  <a:cubicBezTo>
                    <a:pt x="1547" y="1970"/>
                    <a:pt x="1561" y="2450"/>
                    <a:pt x="1554" y="2807"/>
                  </a:cubicBezTo>
                  <a:cubicBezTo>
                    <a:pt x="1553" y="2915"/>
                    <a:pt x="1636" y="2968"/>
                    <a:pt x="1719" y="2968"/>
                  </a:cubicBezTo>
                  <a:cubicBezTo>
                    <a:pt x="1803" y="2968"/>
                    <a:pt x="1887" y="2915"/>
                    <a:pt x="1889" y="2807"/>
                  </a:cubicBezTo>
                  <a:cubicBezTo>
                    <a:pt x="1897" y="2347"/>
                    <a:pt x="1799" y="1092"/>
                    <a:pt x="1180" y="1092"/>
                  </a:cubicBezTo>
                  <a:cubicBezTo>
                    <a:pt x="1114" y="1092"/>
                    <a:pt x="1042" y="1106"/>
                    <a:pt x="964" y="1137"/>
                  </a:cubicBezTo>
                  <a:cubicBezTo>
                    <a:pt x="765" y="1215"/>
                    <a:pt x="592" y="1344"/>
                    <a:pt x="460" y="1501"/>
                  </a:cubicBezTo>
                  <a:lnTo>
                    <a:pt x="460" y="1501"/>
                  </a:lnTo>
                  <a:cubicBezTo>
                    <a:pt x="387" y="1059"/>
                    <a:pt x="346" y="612"/>
                    <a:pt x="337" y="162"/>
                  </a:cubicBez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5" name="Google Shape;12425;p22"/>
            <p:cNvSpPr/>
            <p:nvPr/>
          </p:nvSpPr>
          <p:spPr>
            <a:xfrm>
              <a:off x="6010700" y="1931525"/>
              <a:ext cx="38250" cy="102775"/>
            </a:xfrm>
            <a:custGeom>
              <a:avLst/>
              <a:gdLst/>
              <a:ahLst/>
              <a:cxnLst/>
              <a:rect l="l" t="t" r="r" b="b"/>
              <a:pathLst>
                <a:path w="1530" h="4111" extrusionOk="0">
                  <a:moveTo>
                    <a:pt x="233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968" y="1321"/>
                    <a:pt x="1162" y="2673"/>
                    <a:pt x="661" y="3911"/>
                  </a:cubicBezTo>
                  <a:cubicBezTo>
                    <a:pt x="612" y="4032"/>
                    <a:pt x="712" y="4111"/>
                    <a:pt x="816" y="4111"/>
                  </a:cubicBezTo>
                  <a:cubicBezTo>
                    <a:pt x="884" y="4111"/>
                    <a:pt x="953" y="4077"/>
                    <a:pt x="985" y="4000"/>
                  </a:cubicBezTo>
                  <a:cubicBezTo>
                    <a:pt x="1529" y="2648"/>
                    <a:pt x="1275" y="1169"/>
                    <a:pt x="343" y="57"/>
                  </a:cubicBezTo>
                  <a:cubicBezTo>
                    <a:pt x="309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6" name="Google Shape;12426;p22"/>
            <p:cNvSpPr/>
            <p:nvPr/>
          </p:nvSpPr>
          <p:spPr>
            <a:xfrm>
              <a:off x="6059100" y="1925950"/>
              <a:ext cx="30000" cy="104200"/>
            </a:xfrm>
            <a:custGeom>
              <a:avLst/>
              <a:gdLst/>
              <a:ahLst/>
              <a:cxnLst/>
              <a:rect l="l" t="t" r="r" b="b"/>
              <a:pathLst>
                <a:path w="1200" h="4168" extrusionOk="0">
                  <a:moveTo>
                    <a:pt x="943" y="0"/>
                  </a:moveTo>
                  <a:cubicBezTo>
                    <a:pt x="892" y="0"/>
                    <a:pt x="841" y="23"/>
                    <a:pt x="806" y="80"/>
                  </a:cubicBezTo>
                  <a:cubicBezTo>
                    <a:pt x="1" y="1393"/>
                    <a:pt x="313" y="2691"/>
                    <a:pt x="831" y="4053"/>
                  </a:cubicBezTo>
                  <a:cubicBezTo>
                    <a:pt x="861" y="4133"/>
                    <a:pt x="930" y="4167"/>
                    <a:pt x="998" y="4167"/>
                  </a:cubicBezTo>
                  <a:cubicBezTo>
                    <a:pt x="1100" y="4167"/>
                    <a:pt x="1200" y="4087"/>
                    <a:pt x="1154" y="3965"/>
                  </a:cubicBezTo>
                  <a:cubicBezTo>
                    <a:pt x="676" y="2707"/>
                    <a:pt x="338" y="1485"/>
                    <a:pt x="1096" y="249"/>
                  </a:cubicBezTo>
                  <a:cubicBezTo>
                    <a:pt x="1174" y="121"/>
                    <a:pt x="1058" y="0"/>
                    <a:pt x="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7" name="Google Shape;12427;p22"/>
            <p:cNvSpPr/>
            <p:nvPr/>
          </p:nvSpPr>
          <p:spPr>
            <a:xfrm>
              <a:off x="6093625" y="1945000"/>
              <a:ext cx="33300" cy="87225"/>
            </a:xfrm>
            <a:custGeom>
              <a:avLst/>
              <a:gdLst/>
              <a:ahLst/>
              <a:cxnLst/>
              <a:rect l="l" t="t" r="r" b="b"/>
              <a:pathLst>
                <a:path w="1332" h="3489" extrusionOk="0">
                  <a:moveTo>
                    <a:pt x="888" y="0"/>
                  </a:moveTo>
                  <a:cubicBezTo>
                    <a:pt x="664" y="0"/>
                    <a:pt x="438" y="199"/>
                    <a:pt x="340" y="453"/>
                  </a:cubicBezTo>
                  <a:cubicBezTo>
                    <a:pt x="0" y="1340"/>
                    <a:pt x="153" y="2488"/>
                    <a:pt x="403" y="3371"/>
                  </a:cubicBezTo>
                  <a:cubicBezTo>
                    <a:pt x="427" y="3453"/>
                    <a:pt x="492" y="3488"/>
                    <a:pt x="558" y="3488"/>
                  </a:cubicBezTo>
                  <a:cubicBezTo>
                    <a:pt x="658" y="3488"/>
                    <a:pt x="761" y="3407"/>
                    <a:pt x="726" y="3281"/>
                  </a:cubicBezTo>
                  <a:cubicBezTo>
                    <a:pt x="597" y="2826"/>
                    <a:pt x="513" y="2366"/>
                    <a:pt x="504" y="1891"/>
                  </a:cubicBezTo>
                  <a:cubicBezTo>
                    <a:pt x="501" y="1704"/>
                    <a:pt x="505" y="1517"/>
                    <a:pt x="522" y="1331"/>
                  </a:cubicBezTo>
                  <a:cubicBezTo>
                    <a:pt x="525" y="1296"/>
                    <a:pt x="717" y="355"/>
                    <a:pt x="896" y="355"/>
                  </a:cubicBezTo>
                  <a:cubicBezTo>
                    <a:pt x="919" y="355"/>
                    <a:pt x="943" y="372"/>
                    <a:pt x="966" y="410"/>
                  </a:cubicBezTo>
                  <a:cubicBezTo>
                    <a:pt x="999" y="467"/>
                    <a:pt x="1050" y="490"/>
                    <a:pt x="1101" y="490"/>
                  </a:cubicBezTo>
                  <a:cubicBezTo>
                    <a:pt x="1216" y="490"/>
                    <a:pt x="1331" y="370"/>
                    <a:pt x="1254" y="242"/>
                  </a:cubicBezTo>
                  <a:lnTo>
                    <a:pt x="1256" y="242"/>
                  </a:lnTo>
                  <a:cubicBezTo>
                    <a:pt x="1153" y="71"/>
                    <a:pt x="102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8" name="Google Shape;12428;p22"/>
            <p:cNvSpPr/>
            <p:nvPr/>
          </p:nvSpPr>
          <p:spPr>
            <a:xfrm>
              <a:off x="6104000" y="1990750"/>
              <a:ext cx="28400" cy="8750"/>
            </a:xfrm>
            <a:custGeom>
              <a:avLst/>
              <a:gdLst/>
              <a:ahLst/>
              <a:cxnLst/>
              <a:rect l="l" t="t" r="r" b="b"/>
              <a:pathLst>
                <a:path w="1136" h="350" extrusionOk="0">
                  <a:moveTo>
                    <a:pt x="212" y="0"/>
                  </a:moveTo>
                  <a:cubicBezTo>
                    <a:pt x="0" y="0"/>
                    <a:pt x="1" y="331"/>
                    <a:pt x="215" y="336"/>
                  </a:cubicBezTo>
                  <a:lnTo>
                    <a:pt x="920" y="349"/>
                  </a:lnTo>
                  <a:cubicBezTo>
                    <a:pt x="921" y="349"/>
                    <a:pt x="923" y="350"/>
                    <a:pt x="924" y="350"/>
                  </a:cubicBezTo>
                  <a:cubicBezTo>
                    <a:pt x="1135" y="350"/>
                    <a:pt x="1134" y="20"/>
                    <a:pt x="920" y="15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29" name="Google Shape;12429;p22"/>
            <p:cNvSpPr/>
            <p:nvPr/>
          </p:nvSpPr>
          <p:spPr>
            <a:xfrm>
              <a:off x="6137600" y="1924100"/>
              <a:ext cx="27700" cy="94025"/>
            </a:xfrm>
            <a:custGeom>
              <a:avLst/>
              <a:gdLst/>
              <a:ahLst/>
              <a:cxnLst/>
              <a:rect l="l" t="t" r="r" b="b"/>
              <a:pathLst>
                <a:path w="1108" h="3761" extrusionOk="0">
                  <a:moveTo>
                    <a:pt x="231" y="1"/>
                  </a:moveTo>
                  <a:cubicBezTo>
                    <a:pt x="116" y="1"/>
                    <a:pt x="1" y="120"/>
                    <a:pt x="78" y="248"/>
                  </a:cubicBezTo>
                  <a:lnTo>
                    <a:pt x="79" y="250"/>
                  </a:lnTo>
                  <a:cubicBezTo>
                    <a:pt x="401" y="781"/>
                    <a:pt x="621" y="1354"/>
                    <a:pt x="683" y="1975"/>
                  </a:cubicBezTo>
                  <a:cubicBezTo>
                    <a:pt x="705" y="2189"/>
                    <a:pt x="711" y="2404"/>
                    <a:pt x="699" y="2619"/>
                  </a:cubicBezTo>
                  <a:cubicBezTo>
                    <a:pt x="688" y="2819"/>
                    <a:pt x="662" y="3017"/>
                    <a:pt x="618" y="3212"/>
                  </a:cubicBezTo>
                  <a:cubicBezTo>
                    <a:pt x="589" y="3257"/>
                    <a:pt x="570" y="3298"/>
                    <a:pt x="563" y="3335"/>
                  </a:cubicBezTo>
                  <a:lnTo>
                    <a:pt x="563" y="3335"/>
                  </a:lnTo>
                  <a:cubicBezTo>
                    <a:pt x="561" y="3335"/>
                    <a:pt x="559" y="3335"/>
                    <a:pt x="557" y="3335"/>
                  </a:cubicBezTo>
                  <a:cubicBezTo>
                    <a:pt x="492" y="3335"/>
                    <a:pt x="433" y="3371"/>
                    <a:pt x="418" y="3456"/>
                  </a:cubicBezTo>
                  <a:cubicBezTo>
                    <a:pt x="415" y="3476"/>
                    <a:pt x="410" y="3496"/>
                    <a:pt x="407" y="3517"/>
                  </a:cubicBezTo>
                  <a:cubicBezTo>
                    <a:pt x="397" y="3586"/>
                    <a:pt x="415" y="3671"/>
                    <a:pt x="484" y="3706"/>
                  </a:cubicBezTo>
                  <a:lnTo>
                    <a:pt x="552" y="3739"/>
                  </a:lnTo>
                  <a:cubicBezTo>
                    <a:pt x="578" y="3753"/>
                    <a:pt x="607" y="3760"/>
                    <a:pt x="636" y="3760"/>
                  </a:cubicBezTo>
                  <a:cubicBezTo>
                    <a:pt x="679" y="3760"/>
                    <a:pt x="722" y="3744"/>
                    <a:pt x="755" y="3713"/>
                  </a:cubicBezTo>
                  <a:cubicBezTo>
                    <a:pt x="1107" y="3418"/>
                    <a:pt x="1056" y="2486"/>
                    <a:pt x="1025" y="2082"/>
                  </a:cubicBezTo>
                  <a:cubicBezTo>
                    <a:pt x="972" y="1363"/>
                    <a:pt x="740" y="695"/>
                    <a:pt x="368" y="81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0" name="Google Shape;12430;p22"/>
            <p:cNvSpPr/>
            <p:nvPr/>
          </p:nvSpPr>
          <p:spPr>
            <a:xfrm>
              <a:off x="6167550" y="1911625"/>
              <a:ext cx="40425" cy="34475"/>
            </a:xfrm>
            <a:custGeom>
              <a:avLst/>
              <a:gdLst/>
              <a:ahLst/>
              <a:cxnLst/>
              <a:rect l="l" t="t" r="r" b="b"/>
              <a:pathLst>
                <a:path w="1617" h="1379" extrusionOk="0">
                  <a:moveTo>
                    <a:pt x="280" y="0"/>
                  </a:moveTo>
                  <a:cubicBezTo>
                    <a:pt x="258" y="0"/>
                    <a:pt x="236" y="2"/>
                    <a:pt x="213" y="5"/>
                  </a:cubicBezTo>
                  <a:cubicBezTo>
                    <a:pt x="11" y="31"/>
                    <a:pt x="0" y="342"/>
                    <a:pt x="189" y="342"/>
                  </a:cubicBezTo>
                  <a:cubicBezTo>
                    <a:pt x="197" y="342"/>
                    <a:pt x="205" y="341"/>
                    <a:pt x="213" y="340"/>
                  </a:cubicBezTo>
                  <a:cubicBezTo>
                    <a:pt x="225" y="339"/>
                    <a:pt x="237" y="338"/>
                    <a:pt x="249" y="338"/>
                  </a:cubicBezTo>
                  <a:cubicBezTo>
                    <a:pt x="408" y="338"/>
                    <a:pt x="562" y="477"/>
                    <a:pt x="543" y="650"/>
                  </a:cubicBezTo>
                  <a:cubicBezTo>
                    <a:pt x="526" y="811"/>
                    <a:pt x="341" y="900"/>
                    <a:pt x="402" y="1084"/>
                  </a:cubicBezTo>
                  <a:cubicBezTo>
                    <a:pt x="478" y="1309"/>
                    <a:pt x="759" y="1378"/>
                    <a:pt x="1024" y="1378"/>
                  </a:cubicBezTo>
                  <a:cubicBezTo>
                    <a:pt x="1179" y="1378"/>
                    <a:pt x="1330" y="1354"/>
                    <a:pt x="1430" y="1324"/>
                  </a:cubicBezTo>
                  <a:cubicBezTo>
                    <a:pt x="1617" y="1267"/>
                    <a:pt x="1561" y="993"/>
                    <a:pt x="1392" y="993"/>
                  </a:cubicBezTo>
                  <a:cubicBezTo>
                    <a:pt x="1376" y="993"/>
                    <a:pt x="1358" y="995"/>
                    <a:pt x="1340" y="1001"/>
                  </a:cubicBezTo>
                  <a:cubicBezTo>
                    <a:pt x="1257" y="1026"/>
                    <a:pt x="1141" y="1049"/>
                    <a:pt x="1027" y="1049"/>
                  </a:cubicBezTo>
                  <a:cubicBezTo>
                    <a:pt x="924" y="1049"/>
                    <a:pt x="822" y="1031"/>
                    <a:pt x="746" y="980"/>
                  </a:cubicBezTo>
                  <a:lnTo>
                    <a:pt x="746" y="980"/>
                  </a:lnTo>
                  <a:cubicBezTo>
                    <a:pt x="771" y="930"/>
                    <a:pt x="820" y="875"/>
                    <a:pt x="837" y="834"/>
                  </a:cubicBezTo>
                  <a:cubicBezTo>
                    <a:pt x="855" y="792"/>
                    <a:pt x="867" y="747"/>
                    <a:pt x="872" y="702"/>
                  </a:cubicBezTo>
                  <a:cubicBezTo>
                    <a:pt x="887" y="577"/>
                    <a:pt x="861" y="450"/>
                    <a:pt x="802" y="339"/>
                  </a:cubicBezTo>
                  <a:cubicBezTo>
                    <a:pt x="698" y="143"/>
                    <a:pt x="503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1" name="Google Shape;12431;p22"/>
            <p:cNvSpPr/>
            <p:nvPr/>
          </p:nvSpPr>
          <p:spPr>
            <a:xfrm>
              <a:off x="6202300" y="1936675"/>
              <a:ext cx="38750" cy="83850"/>
            </a:xfrm>
            <a:custGeom>
              <a:avLst/>
              <a:gdLst/>
              <a:ahLst/>
              <a:cxnLst/>
              <a:rect l="l" t="t" r="r" b="b"/>
              <a:pathLst>
                <a:path w="1550" h="3354" extrusionOk="0">
                  <a:moveTo>
                    <a:pt x="1264" y="1"/>
                  </a:moveTo>
                  <a:cubicBezTo>
                    <a:pt x="1236" y="1"/>
                    <a:pt x="1206" y="10"/>
                    <a:pt x="1175" y="32"/>
                  </a:cubicBezTo>
                  <a:cubicBezTo>
                    <a:pt x="1" y="882"/>
                    <a:pt x="22" y="2519"/>
                    <a:pt x="1233" y="3325"/>
                  </a:cubicBezTo>
                  <a:cubicBezTo>
                    <a:pt x="1263" y="3345"/>
                    <a:pt x="1292" y="3354"/>
                    <a:pt x="1320" y="3354"/>
                  </a:cubicBezTo>
                  <a:cubicBezTo>
                    <a:pt x="1459" y="3354"/>
                    <a:pt x="1550" y="3136"/>
                    <a:pt x="1401" y="3036"/>
                  </a:cubicBezTo>
                  <a:cubicBezTo>
                    <a:pt x="412" y="2377"/>
                    <a:pt x="377" y="1021"/>
                    <a:pt x="1345" y="320"/>
                  </a:cubicBezTo>
                  <a:cubicBezTo>
                    <a:pt x="1487" y="217"/>
                    <a:pt x="139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2" name="Google Shape;12432;p22"/>
            <p:cNvSpPr/>
            <p:nvPr/>
          </p:nvSpPr>
          <p:spPr>
            <a:xfrm>
              <a:off x="6250275" y="1959550"/>
              <a:ext cx="39725" cy="56075"/>
            </a:xfrm>
            <a:custGeom>
              <a:avLst/>
              <a:gdLst/>
              <a:ahLst/>
              <a:cxnLst/>
              <a:rect l="l" t="t" r="r" b="b"/>
              <a:pathLst>
                <a:path w="1589" h="2243" extrusionOk="0">
                  <a:moveTo>
                    <a:pt x="793" y="338"/>
                  </a:moveTo>
                  <a:cubicBezTo>
                    <a:pt x="800" y="338"/>
                    <a:pt x="808" y="338"/>
                    <a:pt x="815" y="339"/>
                  </a:cubicBezTo>
                  <a:cubicBezTo>
                    <a:pt x="951" y="347"/>
                    <a:pt x="1087" y="513"/>
                    <a:pt x="1030" y="652"/>
                  </a:cubicBezTo>
                  <a:cubicBezTo>
                    <a:pt x="989" y="754"/>
                    <a:pt x="922" y="793"/>
                    <a:pt x="852" y="793"/>
                  </a:cubicBezTo>
                  <a:cubicBezTo>
                    <a:pt x="655" y="793"/>
                    <a:pt x="439" y="471"/>
                    <a:pt x="744" y="342"/>
                  </a:cubicBezTo>
                  <a:lnTo>
                    <a:pt x="744" y="342"/>
                  </a:lnTo>
                  <a:cubicBezTo>
                    <a:pt x="760" y="340"/>
                    <a:pt x="776" y="338"/>
                    <a:pt x="793" y="338"/>
                  </a:cubicBezTo>
                  <a:close/>
                  <a:moveTo>
                    <a:pt x="729" y="1"/>
                  </a:moveTo>
                  <a:cubicBezTo>
                    <a:pt x="710" y="1"/>
                    <a:pt x="690" y="4"/>
                    <a:pt x="669" y="13"/>
                  </a:cubicBezTo>
                  <a:cubicBezTo>
                    <a:pt x="651" y="19"/>
                    <a:pt x="634" y="27"/>
                    <a:pt x="618" y="34"/>
                  </a:cubicBezTo>
                  <a:lnTo>
                    <a:pt x="618" y="34"/>
                  </a:lnTo>
                  <a:cubicBezTo>
                    <a:pt x="480" y="77"/>
                    <a:pt x="351" y="159"/>
                    <a:pt x="255" y="260"/>
                  </a:cubicBezTo>
                  <a:cubicBezTo>
                    <a:pt x="7" y="519"/>
                    <a:pt x="1" y="899"/>
                    <a:pt x="88" y="1227"/>
                  </a:cubicBezTo>
                  <a:cubicBezTo>
                    <a:pt x="176" y="1562"/>
                    <a:pt x="534" y="2242"/>
                    <a:pt x="921" y="2242"/>
                  </a:cubicBezTo>
                  <a:cubicBezTo>
                    <a:pt x="1044" y="2242"/>
                    <a:pt x="1170" y="2174"/>
                    <a:pt x="1291" y="2005"/>
                  </a:cubicBezTo>
                  <a:cubicBezTo>
                    <a:pt x="1379" y="1882"/>
                    <a:pt x="1262" y="1762"/>
                    <a:pt x="1142" y="1762"/>
                  </a:cubicBezTo>
                  <a:cubicBezTo>
                    <a:pt x="1091" y="1762"/>
                    <a:pt x="1040" y="1784"/>
                    <a:pt x="1003" y="1835"/>
                  </a:cubicBezTo>
                  <a:cubicBezTo>
                    <a:pt x="971" y="1880"/>
                    <a:pt x="936" y="1898"/>
                    <a:pt x="900" y="1898"/>
                  </a:cubicBezTo>
                  <a:cubicBezTo>
                    <a:pt x="757" y="1898"/>
                    <a:pt x="599" y="1602"/>
                    <a:pt x="550" y="1500"/>
                  </a:cubicBezTo>
                  <a:cubicBezTo>
                    <a:pt x="470" y="1334"/>
                    <a:pt x="388" y="1137"/>
                    <a:pt x="373" y="943"/>
                  </a:cubicBezTo>
                  <a:lnTo>
                    <a:pt x="373" y="943"/>
                  </a:lnTo>
                  <a:cubicBezTo>
                    <a:pt x="461" y="1053"/>
                    <a:pt x="599" y="1129"/>
                    <a:pt x="791" y="1140"/>
                  </a:cubicBezTo>
                  <a:cubicBezTo>
                    <a:pt x="802" y="1140"/>
                    <a:pt x="814" y="1141"/>
                    <a:pt x="825" y="1141"/>
                  </a:cubicBezTo>
                  <a:cubicBezTo>
                    <a:pt x="1424" y="1141"/>
                    <a:pt x="1588" y="242"/>
                    <a:pt x="1012" y="35"/>
                  </a:cubicBezTo>
                  <a:cubicBezTo>
                    <a:pt x="950" y="13"/>
                    <a:pt x="885" y="3"/>
                    <a:pt x="821" y="3"/>
                  </a:cubicBezTo>
                  <a:cubicBezTo>
                    <a:pt x="802" y="3"/>
                    <a:pt x="783" y="3"/>
                    <a:pt x="763" y="5"/>
                  </a:cubicBezTo>
                  <a:lnTo>
                    <a:pt x="763" y="5"/>
                  </a:lnTo>
                  <a:cubicBezTo>
                    <a:pt x="753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3" name="Google Shape;12433;p22"/>
            <p:cNvSpPr/>
            <p:nvPr/>
          </p:nvSpPr>
          <p:spPr>
            <a:xfrm>
              <a:off x="6279775" y="1935125"/>
              <a:ext cx="51500" cy="79150"/>
            </a:xfrm>
            <a:custGeom>
              <a:avLst/>
              <a:gdLst/>
              <a:ahLst/>
              <a:cxnLst/>
              <a:rect l="l" t="t" r="r" b="b"/>
              <a:pathLst>
                <a:path w="2060" h="3166" extrusionOk="0">
                  <a:moveTo>
                    <a:pt x="229" y="1"/>
                  </a:moveTo>
                  <a:cubicBezTo>
                    <a:pt x="92" y="1"/>
                    <a:pt x="0" y="218"/>
                    <a:pt x="146" y="320"/>
                  </a:cubicBezTo>
                  <a:cubicBezTo>
                    <a:pt x="791" y="768"/>
                    <a:pt x="1650" y="2172"/>
                    <a:pt x="891" y="2883"/>
                  </a:cubicBezTo>
                  <a:cubicBezTo>
                    <a:pt x="767" y="2998"/>
                    <a:pt x="883" y="3166"/>
                    <a:pt x="1015" y="3166"/>
                  </a:cubicBezTo>
                  <a:cubicBezTo>
                    <a:pt x="1053" y="3166"/>
                    <a:pt x="1092" y="3152"/>
                    <a:pt x="1127" y="3119"/>
                  </a:cubicBezTo>
                  <a:cubicBezTo>
                    <a:pt x="2059" y="2248"/>
                    <a:pt x="1136" y="602"/>
                    <a:pt x="315" y="30"/>
                  </a:cubicBezTo>
                  <a:cubicBezTo>
                    <a:pt x="286" y="10"/>
                    <a:pt x="256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4" name="Google Shape;12434;p22"/>
            <p:cNvSpPr/>
            <p:nvPr/>
          </p:nvSpPr>
          <p:spPr>
            <a:xfrm>
              <a:off x="6321725" y="1916300"/>
              <a:ext cx="39775" cy="38475"/>
            </a:xfrm>
            <a:custGeom>
              <a:avLst/>
              <a:gdLst/>
              <a:ahLst/>
              <a:cxnLst/>
              <a:rect l="l" t="t" r="r" b="b"/>
              <a:pathLst>
                <a:path w="1591" h="1539" extrusionOk="0">
                  <a:moveTo>
                    <a:pt x="657" y="1"/>
                  </a:moveTo>
                  <a:cubicBezTo>
                    <a:pt x="464" y="1"/>
                    <a:pt x="245" y="109"/>
                    <a:pt x="114" y="248"/>
                  </a:cubicBezTo>
                  <a:cubicBezTo>
                    <a:pt x="0" y="367"/>
                    <a:pt x="114" y="536"/>
                    <a:pt x="240" y="536"/>
                  </a:cubicBezTo>
                  <a:cubicBezTo>
                    <a:pt x="277" y="536"/>
                    <a:pt x="316" y="520"/>
                    <a:pt x="351" y="484"/>
                  </a:cubicBezTo>
                  <a:lnTo>
                    <a:pt x="351" y="483"/>
                  </a:lnTo>
                  <a:cubicBezTo>
                    <a:pt x="398" y="433"/>
                    <a:pt x="523" y="321"/>
                    <a:pt x="613" y="321"/>
                  </a:cubicBezTo>
                  <a:cubicBezTo>
                    <a:pt x="651" y="321"/>
                    <a:pt x="683" y="341"/>
                    <a:pt x="701" y="393"/>
                  </a:cubicBezTo>
                  <a:cubicBezTo>
                    <a:pt x="730" y="476"/>
                    <a:pt x="637" y="646"/>
                    <a:pt x="611" y="724"/>
                  </a:cubicBezTo>
                  <a:cubicBezTo>
                    <a:pt x="550" y="908"/>
                    <a:pt x="506" y="1117"/>
                    <a:pt x="613" y="1296"/>
                  </a:cubicBezTo>
                  <a:cubicBezTo>
                    <a:pt x="714" y="1460"/>
                    <a:pt x="885" y="1539"/>
                    <a:pt x="1058" y="1539"/>
                  </a:cubicBezTo>
                  <a:cubicBezTo>
                    <a:pt x="1226" y="1539"/>
                    <a:pt x="1395" y="1464"/>
                    <a:pt x="1501" y="1322"/>
                  </a:cubicBezTo>
                  <a:cubicBezTo>
                    <a:pt x="1591" y="1200"/>
                    <a:pt x="1474" y="1081"/>
                    <a:pt x="1352" y="1081"/>
                  </a:cubicBezTo>
                  <a:cubicBezTo>
                    <a:pt x="1301" y="1081"/>
                    <a:pt x="1249" y="1102"/>
                    <a:pt x="1211" y="1152"/>
                  </a:cubicBezTo>
                  <a:cubicBezTo>
                    <a:pt x="1182" y="1192"/>
                    <a:pt x="1133" y="1209"/>
                    <a:pt x="1082" y="1209"/>
                  </a:cubicBezTo>
                  <a:cubicBezTo>
                    <a:pt x="1036" y="1209"/>
                    <a:pt x="988" y="1195"/>
                    <a:pt x="953" y="1172"/>
                  </a:cubicBezTo>
                  <a:cubicBezTo>
                    <a:pt x="863" y="1114"/>
                    <a:pt x="877" y="1021"/>
                    <a:pt x="900" y="926"/>
                  </a:cubicBezTo>
                  <a:cubicBezTo>
                    <a:pt x="945" y="727"/>
                    <a:pt x="1067" y="536"/>
                    <a:pt x="1028" y="324"/>
                  </a:cubicBezTo>
                  <a:cubicBezTo>
                    <a:pt x="983" y="89"/>
                    <a:pt x="831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5" name="Google Shape;12435;p22"/>
            <p:cNvSpPr/>
            <p:nvPr/>
          </p:nvSpPr>
          <p:spPr>
            <a:xfrm>
              <a:off x="6377850" y="1941875"/>
              <a:ext cx="15500" cy="62650"/>
            </a:xfrm>
            <a:custGeom>
              <a:avLst/>
              <a:gdLst/>
              <a:ahLst/>
              <a:cxnLst/>
              <a:rect l="l" t="t" r="r" b="b"/>
              <a:pathLst>
                <a:path w="620" h="2506" extrusionOk="0">
                  <a:moveTo>
                    <a:pt x="162" y="0"/>
                  </a:moveTo>
                  <a:cubicBezTo>
                    <a:pt x="78" y="0"/>
                    <a:pt x="1" y="53"/>
                    <a:pt x="14" y="160"/>
                  </a:cubicBezTo>
                  <a:cubicBezTo>
                    <a:pt x="99" y="889"/>
                    <a:pt x="186" y="1618"/>
                    <a:pt x="272" y="2346"/>
                  </a:cubicBezTo>
                  <a:cubicBezTo>
                    <a:pt x="285" y="2452"/>
                    <a:pt x="375" y="2506"/>
                    <a:pt x="459" y="2506"/>
                  </a:cubicBezTo>
                  <a:cubicBezTo>
                    <a:pt x="543" y="2506"/>
                    <a:pt x="619" y="2453"/>
                    <a:pt x="607" y="2346"/>
                  </a:cubicBezTo>
                  <a:lnTo>
                    <a:pt x="348" y="160"/>
                  </a:lnTo>
                  <a:cubicBezTo>
                    <a:pt x="336" y="54"/>
                    <a:pt x="245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6" name="Google Shape;12436;p22"/>
            <p:cNvSpPr/>
            <p:nvPr/>
          </p:nvSpPr>
          <p:spPr>
            <a:xfrm>
              <a:off x="6364925" y="1973250"/>
              <a:ext cx="46300" cy="12675"/>
            </a:xfrm>
            <a:custGeom>
              <a:avLst/>
              <a:gdLst/>
              <a:ahLst/>
              <a:cxnLst/>
              <a:rect l="l" t="t" r="r" b="b"/>
              <a:pathLst>
                <a:path w="1852" h="507" extrusionOk="0">
                  <a:moveTo>
                    <a:pt x="1661" y="0"/>
                  </a:moveTo>
                  <a:cubicBezTo>
                    <a:pt x="1654" y="0"/>
                    <a:pt x="1646" y="1"/>
                    <a:pt x="1638" y="2"/>
                  </a:cubicBezTo>
                  <a:lnTo>
                    <a:pt x="214" y="171"/>
                  </a:lnTo>
                  <a:cubicBezTo>
                    <a:pt x="11" y="194"/>
                    <a:pt x="0" y="506"/>
                    <a:pt x="191" y="506"/>
                  </a:cubicBezTo>
                  <a:cubicBezTo>
                    <a:pt x="198" y="506"/>
                    <a:pt x="206" y="506"/>
                    <a:pt x="214" y="505"/>
                  </a:cubicBezTo>
                  <a:lnTo>
                    <a:pt x="1638" y="337"/>
                  </a:lnTo>
                  <a:cubicBezTo>
                    <a:pt x="1842" y="312"/>
                    <a:pt x="1851" y="0"/>
                    <a:pt x="1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7" name="Google Shape;12437;p22"/>
            <p:cNvSpPr/>
            <p:nvPr/>
          </p:nvSpPr>
          <p:spPr>
            <a:xfrm>
              <a:off x="6437925" y="1935800"/>
              <a:ext cx="61225" cy="69450"/>
            </a:xfrm>
            <a:custGeom>
              <a:avLst/>
              <a:gdLst/>
              <a:ahLst/>
              <a:cxnLst/>
              <a:rect l="l" t="t" r="r" b="b"/>
              <a:pathLst>
                <a:path w="2449" h="2778" extrusionOk="0">
                  <a:moveTo>
                    <a:pt x="231" y="0"/>
                  </a:moveTo>
                  <a:cubicBezTo>
                    <a:pt x="111" y="0"/>
                    <a:pt x="0" y="168"/>
                    <a:pt x="103" y="293"/>
                  </a:cubicBezTo>
                  <a:lnTo>
                    <a:pt x="2108" y="2721"/>
                  </a:lnTo>
                  <a:cubicBezTo>
                    <a:pt x="2141" y="2761"/>
                    <a:pt x="2179" y="2778"/>
                    <a:pt x="2217" y="2778"/>
                  </a:cubicBezTo>
                  <a:cubicBezTo>
                    <a:pt x="2337" y="2778"/>
                    <a:pt x="2449" y="2610"/>
                    <a:pt x="2344" y="2485"/>
                  </a:cubicBezTo>
                  <a:lnTo>
                    <a:pt x="341" y="56"/>
                  </a:lnTo>
                  <a:cubicBezTo>
                    <a:pt x="308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8" name="Google Shape;12438;p22"/>
            <p:cNvSpPr/>
            <p:nvPr/>
          </p:nvSpPr>
          <p:spPr>
            <a:xfrm>
              <a:off x="6429875" y="1935150"/>
              <a:ext cx="66950" cy="76450"/>
            </a:xfrm>
            <a:custGeom>
              <a:avLst/>
              <a:gdLst/>
              <a:ahLst/>
              <a:cxnLst/>
              <a:rect l="l" t="t" r="r" b="b"/>
              <a:pathLst>
                <a:path w="2678" h="3058" extrusionOk="0">
                  <a:moveTo>
                    <a:pt x="2447" y="0"/>
                  </a:moveTo>
                  <a:cubicBezTo>
                    <a:pt x="2409" y="0"/>
                    <a:pt x="2371" y="17"/>
                    <a:pt x="2338" y="57"/>
                  </a:cubicBezTo>
                  <a:lnTo>
                    <a:pt x="103" y="2764"/>
                  </a:lnTo>
                  <a:cubicBezTo>
                    <a:pt x="0" y="2889"/>
                    <a:pt x="112" y="3057"/>
                    <a:pt x="232" y="3057"/>
                  </a:cubicBezTo>
                  <a:cubicBezTo>
                    <a:pt x="270" y="3057"/>
                    <a:pt x="309" y="3040"/>
                    <a:pt x="341" y="3001"/>
                  </a:cubicBezTo>
                  <a:cubicBezTo>
                    <a:pt x="1086" y="2099"/>
                    <a:pt x="1830" y="1196"/>
                    <a:pt x="2575" y="293"/>
                  </a:cubicBezTo>
                  <a:cubicBezTo>
                    <a:pt x="2678" y="168"/>
                    <a:pt x="2566" y="0"/>
                    <a:pt x="2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39" name="Google Shape;12439;p22"/>
            <p:cNvSpPr/>
            <p:nvPr/>
          </p:nvSpPr>
          <p:spPr>
            <a:xfrm>
              <a:off x="6496625" y="1910900"/>
              <a:ext cx="34175" cy="34175"/>
            </a:xfrm>
            <a:custGeom>
              <a:avLst/>
              <a:gdLst/>
              <a:ahLst/>
              <a:cxnLst/>
              <a:rect l="l" t="t" r="r" b="b"/>
              <a:pathLst>
                <a:path w="1367" h="1367" extrusionOk="0">
                  <a:moveTo>
                    <a:pt x="432" y="0"/>
                  </a:moveTo>
                  <a:cubicBezTo>
                    <a:pt x="287" y="0"/>
                    <a:pt x="145" y="69"/>
                    <a:pt x="69" y="215"/>
                  </a:cubicBezTo>
                  <a:cubicBezTo>
                    <a:pt x="1" y="347"/>
                    <a:pt x="118" y="468"/>
                    <a:pt x="229" y="468"/>
                  </a:cubicBezTo>
                  <a:cubicBezTo>
                    <a:pt x="279" y="468"/>
                    <a:pt x="327" y="443"/>
                    <a:pt x="358" y="384"/>
                  </a:cubicBezTo>
                  <a:cubicBezTo>
                    <a:pt x="380" y="341"/>
                    <a:pt x="406" y="323"/>
                    <a:pt x="431" y="323"/>
                  </a:cubicBezTo>
                  <a:cubicBezTo>
                    <a:pt x="503" y="323"/>
                    <a:pt x="573" y="466"/>
                    <a:pt x="568" y="545"/>
                  </a:cubicBezTo>
                  <a:cubicBezTo>
                    <a:pt x="557" y="705"/>
                    <a:pt x="440" y="842"/>
                    <a:pt x="342" y="962"/>
                  </a:cubicBezTo>
                  <a:cubicBezTo>
                    <a:pt x="271" y="1049"/>
                    <a:pt x="280" y="1216"/>
                    <a:pt x="417" y="1242"/>
                  </a:cubicBezTo>
                  <a:lnTo>
                    <a:pt x="1076" y="1364"/>
                  </a:lnTo>
                  <a:cubicBezTo>
                    <a:pt x="1088" y="1366"/>
                    <a:pt x="1099" y="1367"/>
                    <a:pt x="1110" y="1367"/>
                  </a:cubicBezTo>
                  <a:cubicBezTo>
                    <a:pt x="1296" y="1367"/>
                    <a:pt x="1366" y="1078"/>
                    <a:pt x="1166" y="1040"/>
                  </a:cubicBezTo>
                  <a:lnTo>
                    <a:pt x="750" y="963"/>
                  </a:lnTo>
                  <a:lnTo>
                    <a:pt x="750" y="963"/>
                  </a:lnTo>
                  <a:cubicBezTo>
                    <a:pt x="896" y="729"/>
                    <a:pt x="981" y="460"/>
                    <a:pt x="814" y="203"/>
                  </a:cubicBezTo>
                  <a:cubicBezTo>
                    <a:pt x="728" y="70"/>
                    <a:pt x="579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0" name="Google Shape;12440;p22"/>
            <p:cNvSpPr/>
            <p:nvPr/>
          </p:nvSpPr>
          <p:spPr>
            <a:xfrm>
              <a:off x="6534300" y="1924175"/>
              <a:ext cx="44350" cy="89000"/>
            </a:xfrm>
            <a:custGeom>
              <a:avLst/>
              <a:gdLst/>
              <a:ahLst/>
              <a:cxnLst/>
              <a:rect l="l" t="t" r="r" b="b"/>
              <a:pathLst>
                <a:path w="1774" h="3560" extrusionOk="0">
                  <a:moveTo>
                    <a:pt x="693" y="832"/>
                  </a:moveTo>
                  <a:lnTo>
                    <a:pt x="693" y="832"/>
                  </a:lnTo>
                  <a:cubicBezTo>
                    <a:pt x="719" y="1118"/>
                    <a:pt x="744" y="1405"/>
                    <a:pt x="769" y="1691"/>
                  </a:cubicBezTo>
                  <a:lnTo>
                    <a:pt x="769" y="1691"/>
                  </a:lnTo>
                  <a:cubicBezTo>
                    <a:pt x="684" y="1689"/>
                    <a:pt x="599" y="1688"/>
                    <a:pt x="513" y="1687"/>
                  </a:cubicBezTo>
                  <a:cubicBezTo>
                    <a:pt x="490" y="1691"/>
                    <a:pt x="470" y="1694"/>
                    <a:pt x="453" y="1694"/>
                  </a:cubicBezTo>
                  <a:cubicBezTo>
                    <a:pt x="357" y="1694"/>
                    <a:pt x="370" y="1620"/>
                    <a:pt x="489" y="1475"/>
                  </a:cubicBezTo>
                  <a:cubicBezTo>
                    <a:pt x="517" y="1271"/>
                    <a:pt x="599" y="1050"/>
                    <a:pt x="693" y="832"/>
                  </a:cubicBezTo>
                  <a:close/>
                  <a:moveTo>
                    <a:pt x="802" y="0"/>
                  </a:moveTo>
                  <a:cubicBezTo>
                    <a:pt x="737" y="0"/>
                    <a:pt x="671" y="38"/>
                    <a:pt x="640" y="119"/>
                  </a:cubicBezTo>
                  <a:cubicBezTo>
                    <a:pt x="495" y="506"/>
                    <a:pt x="352" y="892"/>
                    <a:pt x="207" y="1280"/>
                  </a:cubicBezTo>
                  <a:cubicBezTo>
                    <a:pt x="147" y="1437"/>
                    <a:pt x="1" y="1672"/>
                    <a:pt x="85" y="1852"/>
                  </a:cubicBezTo>
                  <a:cubicBezTo>
                    <a:pt x="168" y="2029"/>
                    <a:pt x="460" y="2075"/>
                    <a:pt x="769" y="2077"/>
                  </a:cubicBezTo>
                  <a:lnTo>
                    <a:pt x="769" y="2077"/>
                  </a:lnTo>
                  <a:cubicBezTo>
                    <a:pt x="816" y="2482"/>
                    <a:pt x="863" y="2887"/>
                    <a:pt x="910" y="3292"/>
                  </a:cubicBezTo>
                  <a:lnTo>
                    <a:pt x="910" y="3292"/>
                  </a:lnTo>
                  <a:cubicBezTo>
                    <a:pt x="913" y="3328"/>
                    <a:pt x="916" y="3364"/>
                    <a:pt x="919" y="3400"/>
                  </a:cubicBezTo>
                  <a:lnTo>
                    <a:pt x="922" y="3400"/>
                  </a:lnTo>
                  <a:cubicBezTo>
                    <a:pt x="934" y="3505"/>
                    <a:pt x="1024" y="3560"/>
                    <a:pt x="1108" y="3560"/>
                  </a:cubicBezTo>
                  <a:cubicBezTo>
                    <a:pt x="1190" y="3560"/>
                    <a:pt x="1266" y="3507"/>
                    <a:pt x="1256" y="3400"/>
                  </a:cubicBezTo>
                  <a:cubicBezTo>
                    <a:pt x="1217" y="2955"/>
                    <a:pt x="1177" y="2509"/>
                    <a:pt x="1138" y="2064"/>
                  </a:cubicBezTo>
                  <a:lnTo>
                    <a:pt x="1138" y="2064"/>
                  </a:lnTo>
                  <a:cubicBezTo>
                    <a:pt x="1303" y="2054"/>
                    <a:pt x="1449" y="2041"/>
                    <a:pt x="1540" y="2041"/>
                  </a:cubicBezTo>
                  <a:cubicBezTo>
                    <a:pt x="1546" y="2041"/>
                    <a:pt x="1551" y="2041"/>
                    <a:pt x="1557" y="2041"/>
                  </a:cubicBezTo>
                  <a:cubicBezTo>
                    <a:pt x="1558" y="2041"/>
                    <a:pt x="1560" y="2041"/>
                    <a:pt x="1561" y="2041"/>
                  </a:cubicBezTo>
                  <a:cubicBezTo>
                    <a:pt x="1773" y="2041"/>
                    <a:pt x="1772" y="1710"/>
                    <a:pt x="1557" y="1705"/>
                  </a:cubicBezTo>
                  <a:lnTo>
                    <a:pt x="1105" y="1697"/>
                  </a:lnTo>
                  <a:lnTo>
                    <a:pt x="1105" y="1697"/>
                  </a:lnTo>
                  <a:cubicBezTo>
                    <a:pt x="1060" y="1186"/>
                    <a:pt x="1015" y="674"/>
                    <a:pt x="969" y="163"/>
                  </a:cubicBezTo>
                  <a:cubicBezTo>
                    <a:pt x="960" y="58"/>
                    <a:pt x="88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1" name="Google Shape;12441;p22"/>
            <p:cNvSpPr/>
            <p:nvPr/>
          </p:nvSpPr>
          <p:spPr>
            <a:xfrm>
              <a:off x="6580250" y="1938350"/>
              <a:ext cx="40200" cy="68325"/>
            </a:xfrm>
            <a:custGeom>
              <a:avLst/>
              <a:gdLst/>
              <a:ahLst/>
              <a:cxnLst/>
              <a:rect l="l" t="t" r="r" b="b"/>
              <a:pathLst>
                <a:path w="1608" h="2733" extrusionOk="0">
                  <a:moveTo>
                    <a:pt x="1052" y="0"/>
                  </a:moveTo>
                  <a:cubicBezTo>
                    <a:pt x="1028" y="0"/>
                    <a:pt x="1003" y="5"/>
                    <a:pt x="977" y="17"/>
                  </a:cubicBezTo>
                  <a:cubicBezTo>
                    <a:pt x="629" y="176"/>
                    <a:pt x="1" y="626"/>
                    <a:pt x="65" y="1088"/>
                  </a:cubicBezTo>
                  <a:cubicBezTo>
                    <a:pt x="92" y="1289"/>
                    <a:pt x="286" y="1404"/>
                    <a:pt x="434" y="1513"/>
                  </a:cubicBezTo>
                  <a:cubicBezTo>
                    <a:pt x="559" y="1606"/>
                    <a:pt x="686" y="1700"/>
                    <a:pt x="811" y="1794"/>
                  </a:cubicBezTo>
                  <a:cubicBezTo>
                    <a:pt x="1087" y="1907"/>
                    <a:pt x="1101" y="2098"/>
                    <a:pt x="854" y="2368"/>
                  </a:cubicBezTo>
                  <a:cubicBezTo>
                    <a:pt x="751" y="2388"/>
                    <a:pt x="646" y="2398"/>
                    <a:pt x="542" y="2398"/>
                  </a:cubicBezTo>
                  <a:cubicBezTo>
                    <a:pt x="521" y="2398"/>
                    <a:pt x="501" y="2397"/>
                    <a:pt x="480" y="2397"/>
                  </a:cubicBezTo>
                  <a:cubicBezTo>
                    <a:pt x="265" y="2398"/>
                    <a:pt x="263" y="2732"/>
                    <a:pt x="478" y="2732"/>
                  </a:cubicBezTo>
                  <a:cubicBezTo>
                    <a:pt x="479" y="2732"/>
                    <a:pt x="479" y="2732"/>
                    <a:pt x="480" y="2732"/>
                  </a:cubicBezTo>
                  <a:cubicBezTo>
                    <a:pt x="901" y="2728"/>
                    <a:pt x="1607" y="2548"/>
                    <a:pt x="1421" y="1962"/>
                  </a:cubicBezTo>
                  <a:cubicBezTo>
                    <a:pt x="1342" y="1712"/>
                    <a:pt x="1050" y="1558"/>
                    <a:pt x="854" y="1411"/>
                  </a:cubicBezTo>
                  <a:cubicBezTo>
                    <a:pt x="593" y="1216"/>
                    <a:pt x="340" y="992"/>
                    <a:pt x="619" y="674"/>
                  </a:cubicBezTo>
                  <a:cubicBezTo>
                    <a:pt x="765" y="507"/>
                    <a:pt x="947" y="397"/>
                    <a:pt x="1147" y="305"/>
                  </a:cubicBezTo>
                  <a:cubicBezTo>
                    <a:pt x="1316" y="228"/>
                    <a:pt x="121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2" name="Google Shape;12442;p22"/>
            <p:cNvSpPr/>
            <p:nvPr/>
          </p:nvSpPr>
          <p:spPr>
            <a:xfrm>
              <a:off x="6612000" y="1913850"/>
              <a:ext cx="32275" cy="39825"/>
            </a:xfrm>
            <a:custGeom>
              <a:avLst/>
              <a:gdLst/>
              <a:ahLst/>
              <a:cxnLst/>
              <a:rect l="l" t="t" r="r" b="b"/>
              <a:pathLst>
                <a:path w="1291" h="1593" extrusionOk="0">
                  <a:moveTo>
                    <a:pt x="334" y="0"/>
                  </a:moveTo>
                  <a:cubicBezTo>
                    <a:pt x="289" y="0"/>
                    <a:pt x="242" y="5"/>
                    <a:pt x="195" y="16"/>
                  </a:cubicBezTo>
                  <a:cubicBezTo>
                    <a:pt x="1" y="62"/>
                    <a:pt x="64" y="345"/>
                    <a:pt x="243" y="345"/>
                  </a:cubicBezTo>
                  <a:cubicBezTo>
                    <a:pt x="257" y="345"/>
                    <a:pt x="271" y="343"/>
                    <a:pt x="285" y="340"/>
                  </a:cubicBezTo>
                  <a:cubicBezTo>
                    <a:pt x="308" y="334"/>
                    <a:pt x="329" y="332"/>
                    <a:pt x="350" y="332"/>
                  </a:cubicBezTo>
                  <a:cubicBezTo>
                    <a:pt x="559" y="332"/>
                    <a:pt x="655" y="592"/>
                    <a:pt x="630" y="776"/>
                  </a:cubicBezTo>
                  <a:cubicBezTo>
                    <a:pt x="603" y="977"/>
                    <a:pt x="482" y="1153"/>
                    <a:pt x="368" y="1316"/>
                  </a:cubicBezTo>
                  <a:cubicBezTo>
                    <a:pt x="291" y="1426"/>
                    <a:pt x="395" y="1561"/>
                    <a:pt x="511" y="1568"/>
                  </a:cubicBezTo>
                  <a:lnTo>
                    <a:pt x="1076" y="1592"/>
                  </a:lnTo>
                  <a:cubicBezTo>
                    <a:pt x="1078" y="1592"/>
                    <a:pt x="1081" y="1592"/>
                    <a:pt x="1084" y="1592"/>
                  </a:cubicBezTo>
                  <a:cubicBezTo>
                    <a:pt x="1291" y="1592"/>
                    <a:pt x="1288" y="1267"/>
                    <a:pt x="1076" y="1256"/>
                  </a:cubicBezTo>
                  <a:lnTo>
                    <a:pt x="807" y="1245"/>
                  </a:lnTo>
                  <a:lnTo>
                    <a:pt x="807" y="1245"/>
                  </a:lnTo>
                  <a:cubicBezTo>
                    <a:pt x="946" y="995"/>
                    <a:pt x="1033" y="713"/>
                    <a:pt x="928" y="433"/>
                  </a:cubicBezTo>
                  <a:cubicBezTo>
                    <a:pt x="830" y="174"/>
                    <a:pt x="598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3" name="Google Shape;12443;p22"/>
            <p:cNvSpPr/>
            <p:nvPr/>
          </p:nvSpPr>
          <p:spPr>
            <a:xfrm>
              <a:off x="5025300" y="20126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4" name="Google Shape;12444;p22"/>
            <p:cNvSpPr/>
            <p:nvPr/>
          </p:nvSpPr>
          <p:spPr>
            <a:xfrm>
              <a:off x="4720400" y="2086200"/>
              <a:ext cx="51550" cy="104275"/>
            </a:xfrm>
            <a:custGeom>
              <a:avLst/>
              <a:gdLst/>
              <a:ahLst/>
              <a:cxnLst/>
              <a:rect l="l" t="t" r="r" b="b"/>
              <a:pathLst>
                <a:path w="2062" h="4171" extrusionOk="0">
                  <a:moveTo>
                    <a:pt x="161" y="1"/>
                  </a:moveTo>
                  <a:cubicBezTo>
                    <a:pt x="78" y="1"/>
                    <a:pt x="1" y="54"/>
                    <a:pt x="13" y="160"/>
                  </a:cubicBezTo>
                  <a:cubicBezTo>
                    <a:pt x="143" y="1284"/>
                    <a:pt x="274" y="2410"/>
                    <a:pt x="404" y="3536"/>
                  </a:cubicBezTo>
                  <a:lnTo>
                    <a:pt x="404" y="3536"/>
                  </a:lnTo>
                  <a:cubicBezTo>
                    <a:pt x="405" y="3542"/>
                    <a:pt x="405" y="3548"/>
                    <a:pt x="405" y="3554"/>
                  </a:cubicBezTo>
                  <a:lnTo>
                    <a:pt x="407" y="3554"/>
                  </a:lnTo>
                  <a:cubicBezTo>
                    <a:pt x="419" y="3660"/>
                    <a:pt x="507" y="3715"/>
                    <a:pt x="590" y="3715"/>
                  </a:cubicBezTo>
                  <a:cubicBezTo>
                    <a:pt x="670" y="3715"/>
                    <a:pt x="745" y="3663"/>
                    <a:pt x="741" y="3554"/>
                  </a:cubicBezTo>
                  <a:cubicBezTo>
                    <a:pt x="728" y="3268"/>
                    <a:pt x="699" y="2950"/>
                    <a:pt x="817" y="2683"/>
                  </a:cubicBezTo>
                  <a:cubicBezTo>
                    <a:pt x="841" y="2517"/>
                    <a:pt x="933" y="2391"/>
                    <a:pt x="1093" y="2302"/>
                  </a:cubicBezTo>
                  <a:cubicBezTo>
                    <a:pt x="1191" y="2131"/>
                    <a:pt x="1273" y="2046"/>
                    <a:pt x="1338" y="2046"/>
                  </a:cubicBezTo>
                  <a:cubicBezTo>
                    <a:pt x="1425" y="2046"/>
                    <a:pt x="1482" y="2196"/>
                    <a:pt x="1511" y="2496"/>
                  </a:cubicBezTo>
                  <a:cubicBezTo>
                    <a:pt x="1670" y="2987"/>
                    <a:pt x="1728" y="3493"/>
                    <a:pt x="1725" y="4009"/>
                  </a:cubicBezTo>
                  <a:cubicBezTo>
                    <a:pt x="1724" y="4117"/>
                    <a:pt x="1807" y="4170"/>
                    <a:pt x="1891" y="4170"/>
                  </a:cubicBezTo>
                  <a:cubicBezTo>
                    <a:pt x="1975" y="4170"/>
                    <a:pt x="2059" y="4117"/>
                    <a:pt x="2059" y="4009"/>
                  </a:cubicBezTo>
                  <a:cubicBezTo>
                    <a:pt x="2062" y="3463"/>
                    <a:pt x="2027" y="1838"/>
                    <a:pt x="1358" y="1628"/>
                  </a:cubicBezTo>
                  <a:cubicBezTo>
                    <a:pt x="1303" y="1610"/>
                    <a:pt x="1250" y="1602"/>
                    <a:pt x="1200" y="1602"/>
                  </a:cubicBezTo>
                  <a:cubicBezTo>
                    <a:pt x="904" y="1602"/>
                    <a:pt x="711" y="1894"/>
                    <a:pt x="590" y="2258"/>
                  </a:cubicBezTo>
                  <a:lnTo>
                    <a:pt x="590" y="2258"/>
                  </a:lnTo>
                  <a:cubicBezTo>
                    <a:pt x="509" y="1559"/>
                    <a:pt x="428" y="860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5" name="Google Shape;12445;p22"/>
            <p:cNvSpPr/>
            <p:nvPr/>
          </p:nvSpPr>
          <p:spPr>
            <a:xfrm>
              <a:off x="4820675" y="2121925"/>
              <a:ext cx="43900" cy="13175"/>
            </a:xfrm>
            <a:custGeom>
              <a:avLst/>
              <a:gdLst/>
              <a:ahLst/>
              <a:cxnLst/>
              <a:rect l="l" t="t" r="r" b="b"/>
              <a:pathLst>
                <a:path w="1756" h="527" extrusionOk="0">
                  <a:moveTo>
                    <a:pt x="1542" y="1"/>
                  </a:moveTo>
                  <a:cubicBezTo>
                    <a:pt x="1542" y="1"/>
                    <a:pt x="1541" y="1"/>
                    <a:pt x="1541" y="1"/>
                  </a:cubicBezTo>
                  <a:cubicBezTo>
                    <a:pt x="1083" y="2"/>
                    <a:pt x="629" y="68"/>
                    <a:pt x="191" y="196"/>
                  </a:cubicBezTo>
                  <a:cubicBezTo>
                    <a:pt x="1" y="252"/>
                    <a:pt x="59" y="526"/>
                    <a:pt x="230" y="526"/>
                  </a:cubicBezTo>
                  <a:cubicBezTo>
                    <a:pt x="245" y="526"/>
                    <a:pt x="262" y="524"/>
                    <a:pt x="279" y="519"/>
                  </a:cubicBezTo>
                  <a:cubicBezTo>
                    <a:pt x="688" y="399"/>
                    <a:pt x="1114" y="336"/>
                    <a:pt x="1541" y="335"/>
                  </a:cubicBezTo>
                  <a:cubicBezTo>
                    <a:pt x="1755" y="335"/>
                    <a:pt x="1756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6" name="Google Shape;12446;p22"/>
            <p:cNvSpPr/>
            <p:nvPr/>
          </p:nvSpPr>
          <p:spPr>
            <a:xfrm>
              <a:off x="4818475" y="2155250"/>
              <a:ext cx="50750" cy="9850"/>
            </a:xfrm>
            <a:custGeom>
              <a:avLst/>
              <a:gdLst/>
              <a:ahLst/>
              <a:cxnLst/>
              <a:rect l="l" t="t" r="r" b="b"/>
              <a:pathLst>
                <a:path w="2030" h="394" extrusionOk="0">
                  <a:moveTo>
                    <a:pt x="191" y="1"/>
                  </a:moveTo>
                  <a:cubicBezTo>
                    <a:pt x="0" y="1"/>
                    <a:pt x="9" y="313"/>
                    <a:pt x="213" y="336"/>
                  </a:cubicBezTo>
                  <a:cubicBezTo>
                    <a:pt x="549" y="375"/>
                    <a:pt x="887" y="394"/>
                    <a:pt x="1224" y="394"/>
                  </a:cubicBezTo>
                  <a:cubicBezTo>
                    <a:pt x="1421" y="394"/>
                    <a:pt x="1618" y="387"/>
                    <a:pt x="1815" y="374"/>
                  </a:cubicBezTo>
                  <a:cubicBezTo>
                    <a:pt x="2024" y="361"/>
                    <a:pt x="2030" y="40"/>
                    <a:pt x="1829" y="40"/>
                  </a:cubicBezTo>
                  <a:cubicBezTo>
                    <a:pt x="1824" y="40"/>
                    <a:pt x="1820" y="40"/>
                    <a:pt x="1815" y="40"/>
                  </a:cubicBezTo>
                  <a:cubicBezTo>
                    <a:pt x="1618" y="53"/>
                    <a:pt x="1421" y="60"/>
                    <a:pt x="1224" y="60"/>
                  </a:cubicBezTo>
                  <a:cubicBezTo>
                    <a:pt x="887" y="60"/>
                    <a:pt x="549" y="41"/>
                    <a:pt x="213" y="2"/>
                  </a:cubicBezTo>
                  <a:cubicBezTo>
                    <a:pt x="206" y="1"/>
                    <a:pt x="198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7" name="Google Shape;12447;p22"/>
            <p:cNvSpPr/>
            <p:nvPr/>
          </p:nvSpPr>
          <p:spPr>
            <a:xfrm>
              <a:off x="4911200" y="2085125"/>
              <a:ext cx="65975" cy="99650"/>
            </a:xfrm>
            <a:custGeom>
              <a:avLst/>
              <a:gdLst/>
              <a:ahLst/>
              <a:cxnLst/>
              <a:rect l="l" t="t" r="r" b="b"/>
              <a:pathLst>
                <a:path w="2639" h="3986" extrusionOk="0">
                  <a:moveTo>
                    <a:pt x="1221" y="362"/>
                  </a:moveTo>
                  <a:lnTo>
                    <a:pt x="1909" y="1218"/>
                  </a:lnTo>
                  <a:cubicBezTo>
                    <a:pt x="1877" y="1482"/>
                    <a:pt x="1542" y="1695"/>
                    <a:pt x="1261" y="1695"/>
                  </a:cubicBezTo>
                  <a:cubicBezTo>
                    <a:pt x="1166" y="1695"/>
                    <a:pt x="1078" y="1671"/>
                    <a:pt x="1009" y="1616"/>
                  </a:cubicBezTo>
                  <a:cubicBezTo>
                    <a:pt x="704" y="1373"/>
                    <a:pt x="806" y="830"/>
                    <a:pt x="1021" y="580"/>
                  </a:cubicBezTo>
                  <a:cubicBezTo>
                    <a:pt x="1065" y="529"/>
                    <a:pt x="1072" y="471"/>
                    <a:pt x="1057" y="419"/>
                  </a:cubicBezTo>
                  <a:lnTo>
                    <a:pt x="1057" y="419"/>
                  </a:lnTo>
                  <a:cubicBezTo>
                    <a:pt x="1108" y="396"/>
                    <a:pt x="1162" y="377"/>
                    <a:pt x="1221" y="362"/>
                  </a:cubicBezTo>
                  <a:close/>
                  <a:moveTo>
                    <a:pt x="1309" y="0"/>
                  </a:moveTo>
                  <a:cubicBezTo>
                    <a:pt x="290" y="0"/>
                    <a:pt x="0" y="1402"/>
                    <a:pt x="145" y="2215"/>
                  </a:cubicBezTo>
                  <a:cubicBezTo>
                    <a:pt x="294" y="3043"/>
                    <a:pt x="935" y="3985"/>
                    <a:pt x="1758" y="3985"/>
                  </a:cubicBezTo>
                  <a:cubicBezTo>
                    <a:pt x="1990" y="3985"/>
                    <a:pt x="2237" y="3910"/>
                    <a:pt x="2491" y="3736"/>
                  </a:cubicBezTo>
                  <a:cubicBezTo>
                    <a:pt x="2639" y="3636"/>
                    <a:pt x="2547" y="3417"/>
                    <a:pt x="2409" y="3417"/>
                  </a:cubicBezTo>
                  <a:cubicBezTo>
                    <a:pt x="2382" y="3417"/>
                    <a:pt x="2352" y="3426"/>
                    <a:pt x="2322" y="3446"/>
                  </a:cubicBezTo>
                  <a:cubicBezTo>
                    <a:pt x="2105" y="3595"/>
                    <a:pt x="1904" y="3659"/>
                    <a:pt x="1720" y="3659"/>
                  </a:cubicBezTo>
                  <a:cubicBezTo>
                    <a:pt x="873" y="3659"/>
                    <a:pt x="386" y="2306"/>
                    <a:pt x="426" y="1530"/>
                  </a:cubicBezTo>
                  <a:cubicBezTo>
                    <a:pt x="435" y="1357"/>
                    <a:pt x="467" y="1184"/>
                    <a:pt x="531" y="1025"/>
                  </a:cubicBezTo>
                  <a:lnTo>
                    <a:pt x="531" y="1025"/>
                  </a:lnTo>
                  <a:cubicBezTo>
                    <a:pt x="491" y="1555"/>
                    <a:pt x="726" y="2122"/>
                    <a:pt x="1269" y="2122"/>
                  </a:cubicBezTo>
                  <a:cubicBezTo>
                    <a:pt x="1337" y="2122"/>
                    <a:pt x="1411" y="2113"/>
                    <a:pt x="1489" y="2093"/>
                  </a:cubicBezTo>
                  <a:cubicBezTo>
                    <a:pt x="1889" y="1994"/>
                    <a:pt x="2321" y="1360"/>
                    <a:pt x="2337" y="960"/>
                  </a:cubicBezTo>
                  <a:cubicBezTo>
                    <a:pt x="2357" y="515"/>
                    <a:pt x="2006" y="124"/>
                    <a:pt x="1581" y="31"/>
                  </a:cubicBezTo>
                  <a:cubicBezTo>
                    <a:pt x="1485" y="10"/>
                    <a:pt x="1394" y="0"/>
                    <a:pt x="1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8" name="Google Shape;12448;p22"/>
            <p:cNvSpPr/>
            <p:nvPr/>
          </p:nvSpPr>
          <p:spPr>
            <a:xfrm>
              <a:off x="4996275" y="2091950"/>
              <a:ext cx="43625" cy="136000"/>
            </a:xfrm>
            <a:custGeom>
              <a:avLst/>
              <a:gdLst/>
              <a:ahLst/>
              <a:cxnLst/>
              <a:rect l="l" t="t" r="r" b="b"/>
              <a:pathLst>
                <a:path w="1745" h="5440" extrusionOk="0">
                  <a:moveTo>
                    <a:pt x="1088" y="1"/>
                  </a:moveTo>
                  <a:cubicBezTo>
                    <a:pt x="663" y="1"/>
                    <a:pt x="292" y="368"/>
                    <a:pt x="162" y="841"/>
                  </a:cubicBezTo>
                  <a:cubicBezTo>
                    <a:pt x="1" y="1428"/>
                    <a:pt x="92" y="2128"/>
                    <a:pt x="95" y="2730"/>
                  </a:cubicBezTo>
                  <a:cubicBezTo>
                    <a:pt x="100" y="3579"/>
                    <a:pt x="103" y="4429"/>
                    <a:pt x="107" y="5278"/>
                  </a:cubicBezTo>
                  <a:cubicBezTo>
                    <a:pt x="107" y="5386"/>
                    <a:pt x="191" y="5440"/>
                    <a:pt x="275" y="5440"/>
                  </a:cubicBezTo>
                  <a:cubicBezTo>
                    <a:pt x="359" y="5440"/>
                    <a:pt x="442" y="5386"/>
                    <a:pt x="441" y="5278"/>
                  </a:cubicBezTo>
                  <a:cubicBezTo>
                    <a:pt x="438" y="4549"/>
                    <a:pt x="435" y="3822"/>
                    <a:pt x="432" y="3093"/>
                  </a:cubicBezTo>
                  <a:cubicBezTo>
                    <a:pt x="429" y="2730"/>
                    <a:pt x="426" y="2365"/>
                    <a:pt x="426" y="2000"/>
                  </a:cubicBezTo>
                  <a:cubicBezTo>
                    <a:pt x="426" y="1717"/>
                    <a:pt x="402" y="293"/>
                    <a:pt x="1003" y="293"/>
                  </a:cubicBezTo>
                  <a:cubicBezTo>
                    <a:pt x="1121" y="293"/>
                    <a:pt x="1263" y="347"/>
                    <a:pt x="1435" y="476"/>
                  </a:cubicBezTo>
                  <a:cubicBezTo>
                    <a:pt x="1465" y="499"/>
                    <a:pt x="1495" y="509"/>
                    <a:pt x="1523" y="509"/>
                  </a:cubicBezTo>
                  <a:cubicBezTo>
                    <a:pt x="1655" y="509"/>
                    <a:pt x="1745" y="294"/>
                    <a:pt x="1604" y="188"/>
                  </a:cubicBezTo>
                  <a:cubicBezTo>
                    <a:pt x="1431" y="58"/>
                    <a:pt x="1255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49" name="Google Shape;12449;p22"/>
            <p:cNvSpPr/>
            <p:nvPr/>
          </p:nvSpPr>
          <p:spPr>
            <a:xfrm>
              <a:off x="4997225" y="2150925"/>
              <a:ext cx="43875" cy="10725"/>
            </a:xfrm>
            <a:custGeom>
              <a:avLst/>
              <a:gdLst/>
              <a:ahLst/>
              <a:cxnLst/>
              <a:rect l="l" t="t" r="r" b="b"/>
              <a:pathLst>
                <a:path w="1755" h="429" extrusionOk="0">
                  <a:moveTo>
                    <a:pt x="203" y="1"/>
                  </a:moveTo>
                  <a:cubicBezTo>
                    <a:pt x="1" y="1"/>
                    <a:pt x="5" y="322"/>
                    <a:pt x="216" y="337"/>
                  </a:cubicBezTo>
                  <a:lnTo>
                    <a:pt x="1540" y="428"/>
                  </a:lnTo>
                  <a:cubicBezTo>
                    <a:pt x="1545" y="429"/>
                    <a:pt x="1549" y="429"/>
                    <a:pt x="1554" y="429"/>
                  </a:cubicBezTo>
                  <a:cubicBezTo>
                    <a:pt x="1755" y="429"/>
                    <a:pt x="1750" y="108"/>
                    <a:pt x="1540" y="94"/>
                  </a:cubicBezTo>
                  <a:lnTo>
                    <a:pt x="216" y="1"/>
                  </a:lnTo>
                  <a:cubicBezTo>
                    <a:pt x="212" y="1"/>
                    <a:pt x="20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0" name="Google Shape;12450;p22"/>
            <p:cNvSpPr/>
            <p:nvPr/>
          </p:nvSpPr>
          <p:spPr>
            <a:xfrm>
              <a:off x="5060075" y="2105625"/>
              <a:ext cx="57300" cy="57525"/>
            </a:xfrm>
            <a:custGeom>
              <a:avLst/>
              <a:gdLst/>
              <a:ahLst/>
              <a:cxnLst/>
              <a:rect l="l" t="t" r="r" b="b"/>
              <a:pathLst>
                <a:path w="2292" h="2301" extrusionOk="0">
                  <a:moveTo>
                    <a:pt x="1212" y="0"/>
                  </a:moveTo>
                  <a:cubicBezTo>
                    <a:pt x="1198" y="0"/>
                    <a:pt x="1183" y="2"/>
                    <a:pt x="1168" y="6"/>
                  </a:cubicBezTo>
                  <a:lnTo>
                    <a:pt x="1168" y="4"/>
                  </a:lnTo>
                  <a:cubicBezTo>
                    <a:pt x="661" y="131"/>
                    <a:pt x="196" y="498"/>
                    <a:pt x="91" y="1032"/>
                  </a:cubicBezTo>
                  <a:cubicBezTo>
                    <a:pt x="1" y="1502"/>
                    <a:pt x="252" y="2028"/>
                    <a:pt x="693" y="2225"/>
                  </a:cubicBezTo>
                  <a:cubicBezTo>
                    <a:pt x="810" y="2277"/>
                    <a:pt x="931" y="2301"/>
                    <a:pt x="1051" y="2301"/>
                  </a:cubicBezTo>
                  <a:cubicBezTo>
                    <a:pt x="1414" y="2301"/>
                    <a:pt x="1765" y="2084"/>
                    <a:pt x="1962" y="1771"/>
                  </a:cubicBezTo>
                  <a:cubicBezTo>
                    <a:pt x="2292" y="1244"/>
                    <a:pt x="2130" y="595"/>
                    <a:pt x="1790" y="119"/>
                  </a:cubicBezTo>
                  <a:cubicBezTo>
                    <a:pt x="1753" y="67"/>
                    <a:pt x="1701" y="45"/>
                    <a:pt x="1650" y="45"/>
                  </a:cubicBezTo>
                  <a:cubicBezTo>
                    <a:pt x="1530" y="45"/>
                    <a:pt x="1414" y="164"/>
                    <a:pt x="1502" y="288"/>
                  </a:cubicBezTo>
                  <a:cubicBezTo>
                    <a:pt x="1727" y="604"/>
                    <a:pt x="1892" y="1000"/>
                    <a:pt x="1772" y="1394"/>
                  </a:cubicBezTo>
                  <a:cubicBezTo>
                    <a:pt x="1676" y="1702"/>
                    <a:pt x="1382" y="1966"/>
                    <a:pt x="1063" y="1966"/>
                  </a:cubicBezTo>
                  <a:cubicBezTo>
                    <a:pt x="984" y="1966"/>
                    <a:pt x="904" y="1950"/>
                    <a:pt x="824" y="1914"/>
                  </a:cubicBezTo>
                  <a:cubicBezTo>
                    <a:pt x="495" y="1766"/>
                    <a:pt x="336" y="1357"/>
                    <a:pt x="438" y="1019"/>
                  </a:cubicBezTo>
                  <a:cubicBezTo>
                    <a:pt x="551" y="643"/>
                    <a:pt x="895" y="418"/>
                    <a:pt x="1256" y="328"/>
                  </a:cubicBezTo>
                  <a:cubicBezTo>
                    <a:pt x="1451" y="281"/>
                    <a:pt x="1388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1" name="Google Shape;12451;p22"/>
            <p:cNvSpPr/>
            <p:nvPr/>
          </p:nvSpPr>
          <p:spPr>
            <a:xfrm>
              <a:off x="5061600" y="2110200"/>
              <a:ext cx="58000" cy="105025"/>
            </a:xfrm>
            <a:custGeom>
              <a:avLst/>
              <a:gdLst/>
              <a:ahLst/>
              <a:cxnLst/>
              <a:rect l="l" t="t" r="r" b="b"/>
              <a:pathLst>
                <a:path w="2320" h="4201" extrusionOk="0">
                  <a:moveTo>
                    <a:pt x="1891" y="1"/>
                  </a:moveTo>
                  <a:cubicBezTo>
                    <a:pt x="1808" y="1"/>
                    <a:pt x="1726" y="54"/>
                    <a:pt x="1729" y="161"/>
                  </a:cubicBezTo>
                  <a:cubicBezTo>
                    <a:pt x="1767" y="1402"/>
                    <a:pt x="2101" y="3827"/>
                    <a:pt x="217" y="3867"/>
                  </a:cubicBezTo>
                  <a:cubicBezTo>
                    <a:pt x="4" y="3871"/>
                    <a:pt x="1" y="4201"/>
                    <a:pt x="213" y="4201"/>
                  </a:cubicBezTo>
                  <a:cubicBezTo>
                    <a:pt x="214" y="4201"/>
                    <a:pt x="216" y="4201"/>
                    <a:pt x="217" y="4201"/>
                  </a:cubicBezTo>
                  <a:cubicBezTo>
                    <a:pt x="2319" y="4156"/>
                    <a:pt x="2109" y="1601"/>
                    <a:pt x="2065" y="161"/>
                  </a:cubicBezTo>
                  <a:cubicBezTo>
                    <a:pt x="2061" y="54"/>
                    <a:pt x="1975" y="1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2" name="Google Shape;12452;p22"/>
            <p:cNvSpPr/>
            <p:nvPr/>
          </p:nvSpPr>
          <p:spPr>
            <a:xfrm>
              <a:off x="5121975" y="2075125"/>
              <a:ext cx="49450" cy="38800"/>
            </a:xfrm>
            <a:custGeom>
              <a:avLst/>
              <a:gdLst/>
              <a:ahLst/>
              <a:cxnLst/>
              <a:rect l="l" t="t" r="r" b="b"/>
              <a:pathLst>
                <a:path w="1978" h="1552" extrusionOk="0">
                  <a:moveTo>
                    <a:pt x="597" y="1"/>
                  </a:moveTo>
                  <a:cubicBezTo>
                    <a:pt x="388" y="1"/>
                    <a:pt x="184" y="95"/>
                    <a:pt x="72" y="297"/>
                  </a:cubicBezTo>
                  <a:cubicBezTo>
                    <a:pt x="0" y="426"/>
                    <a:pt x="116" y="547"/>
                    <a:pt x="228" y="547"/>
                  </a:cubicBezTo>
                  <a:cubicBezTo>
                    <a:pt x="279" y="547"/>
                    <a:pt x="328" y="523"/>
                    <a:pt x="360" y="465"/>
                  </a:cubicBezTo>
                  <a:lnTo>
                    <a:pt x="362" y="465"/>
                  </a:lnTo>
                  <a:cubicBezTo>
                    <a:pt x="414" y="371"/>
                    <a:pt x="502" y="331"/>
                    <a:pt x="593" y="331"/>
                  </a:cubicBezTo>
                  <a:cubicBezTo>
                    <a:pt x="717" y="331"/>
                    <a:pt x="847" y="403"/>
                    <a:pt x="906" y="513"/>
                  </a:cubicBezTo>
                  <a:cubicBezTo>
                    <a:pt x="1047" y="773"/>
                    <a:pt x="845" y="1082"/>
                    <a:pt x="641" y="1238"/>
                  </a:cubicBezTo>
                  <a:cubicBezTo>
                    <a:pt x="528" y="1324"/>
                    <a:pt x="540" y="1551"/>
                    <a:pt x="710" y="1551"/>
                  </a:cubicBezTo>
                  <a:cubicBezTo>
                    <a:pt x="715" y="1551"/>
                    <a:pt x="720" y="1551"/>
                    <a:pt x="725" y="1551"/>
                  </a:cubicBezTo>
                  <a:lnTo>
                    <a:pt x="1762" y="1471"/>
                  </a:lnTo>
                  <a:cubicBezTo>
                    <a:pt x="1971" y="1456"/>
                    <a:pt x="1977" y="1137"/>
                    <a:pt x="1778" y="1137"/>
                  </a:cubicBezTo>
                  <a:cubicBezTo>
                    <a:pt x="1773" y="1137"/>
                    <a:pt x="1767" y="1137"/>
                    <a:pt x="1762" y="1137"/>
                  </a:cubicBezTo>
                  <a:lnTo>
                    <a:pt x="1124" y="1185"/>
                  </a:lnTo>
                  <a:lnTo>
                    <a:pt x="1124" y="1185"/>
                  </a:lnTo>
                  <a:cubicBezTo>
                    <a:pt x="1309" y="896"/>
                    <a:pt x="1376" y="535"/>
                    <a:pt x="1134" y="246"/>
                  </a:cubicBezTo>
                  <a:cubicBezTo>
                    <a:pt x="1001" y="86"/>
                    <a:pt x="797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3" name="Google Shape;12453;p22"/>
            <p:cNvSpPr/>
            <p:nvPr/>
          </p:nvSpPr>
          <p:spPr>
            <a:xfrm>
              <a:off x="5170800" y="2146725"/>
              <a:ext cx="56000" cy="11975"/>
            </a:xfrm>
            <a:custGeom>
              <a:avLst/>
              <a:gdLst/>
              <a:ahLst/>
              <a:cxnLst/>
              <a:rect l="l" t="t" r="r" b="b"/>
              <a:pathLst>
                <a:path w="2240" h="479" extrusionOk="0">
                  <a:moveTo>
                    <a:pt x="251" y="1"/>
                  </a:moveTo>
                  <a:cubicBezTo>
                    <a:pt x="68" y="1"/>
                    <a:pt x="1" y="288"/>
                    <a:pt x="198" y="328"/>
                  </a:cubicBezTo>
                  <a:cubicBezTo>
                    <a:pt x="684" y="428"/>
                    <a:pt x="1178" y="478"/>
                    <a:pt x="1674" y="478"/>
                  </a:cubicBezTo>
                  <a:cubicBezTo>
                    <a:pt x="1790" y="478"/>
                    <a:pt x="1906" y="475"/>
                    <a:pt x="2023" y="470"/>
                  </a:cubicBezTo>
                  <a:cubicBezTo>
                    <a:pt x="2234" y="461"/>
                    <a:pt x="2239" y="136"/>
                    <a:pt x="2033" y="136"/>
                  </a:cubicBezTo>
                  <a:cubicBezTo>
                    <a:pt x="2029" y="136"/>
                    <a:pt x="2026" y="136"/>
                    <a:pt x="2023" y="136"/>
                  </a:cubicBezTo>
                  <a:cubicBezTo>
                    <a:pt x="1907" y="142"/>
                    <a:pt x="1792" y="144"/>
                    <a:pt x="1677" y="144"/>
                  </a:cubicBezTo>
                  <a:cubicBezTo>
                    <a:pt x="1211" y="144"/>
                    <a:pt x="746" y="98"/>
                    <a:pt x="288" y="5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4" name="Google Shape;12454;p22"/>
            <p:cNvSpPr/>
            <p:nvPr/>
          </p:nvSpPr>
          <p:spPr>
            <a:xfrm>
              <a:off x="5261250" y="2096400"/>
              <a:ext cx="31700" cy="96575"/>
            </a:xfrm>
            <a:custGeom>
              <a:avLst/>
              <a:gdLst/>
              <a:ahLst/>
              <a:cxnLst/>
              <a:rect l="l" t="t" r="r" b="b"/>
              <a:pathLst>
                <a:path w="1268" h="3863" extrusionOk="0">
                  <a:moveTo>
                    <a:pt x="1029" y="0"/>
                  </a:moveTo>
                  <a:cubicBezTo>
                    <a:pt x="978" y="0"/>
                    <a:pt x="926" y="22"/>
                    <a:pt x="888" y="73"/>
                  </a:cubicBezTo>
                  <a:cubicBezTo>
                    <a:pt x="79" y="1168"/>
                    <a:pt x="0" y="2594"/>
                    <a:pt x="664" y="3781"/>
                  </a:cubicBezTo>
                  <a:cubicBezTo>
                    <a:pt x="696" y="3839"/>
                    <a:pt x="745" y="3863"/>
                    <a:pt x="795" y="3863"/>
                  </a:cubicBezTo>
                  <a:cubicBezTo>
                    <a:pt x="908" y="3863"/>
                    <a:pt x="1025" y="3742"/>
                    <a:pt x="952" y="3612"/>
                  </a:cubicBezTo>
                  <a:cubicBezTo>
                    <a:pt x="343" y="2521"/>
                    <a:pt x="436" y="1243"/>
                    <a:pt x="1178" y="241"/>
                  </a:cubicBezTo>
                  <a:cubicBezTo>
                    <a:pt x="1268" y="119"/>
                    <a:pt x="115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5" name="Google Shape;12455;p22"/>
            <p:cNvSpPr/>
            <p:nvPr/>
          </p:nvSpPr>
          <p:spPr>
            <a:xfrm>
              <a:off x="5315025" y="2119150"/>
              <a:ext cx="62775" cy="58600"/>
            </a:xfrm>
            <a:custGeom>
              <a:avLst/>
              <a:gdLst/>
              <a:ahLst/>
              <a:cxnLst/>
              <a:rect l="l" t="t" r="r" b="b"/>
              <a:pathLst>
                <a:path w="2511" h="2344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825" y="929"/>
                    <a:pt x="1504" y="1599"/>
                    <a:pt x="2160" y="2291"/>
                  </a:cubicBezTo>
                  <a:cubicBezTo>
                    <a:pt x="2194" y="2328"/>
                    <a:pt x="2233" y="2343"/>
                    <a:pt x="2271" y="2343"/>
                  </a:cubicBezTo>
                  <a:cubicBezTo>
                    <a:pt x="2397" y="2343"/>
                    <a:pt x="2510" y="2176"/>
                    <a:pt x="2396" y="2055"/>
                  </a:cubicBezTo>
                  <a:cubicBezTo>
                    <a:pt x="1740" y="1362"/>
                    <a:pt x="1063" y="693"/>
                    <a:pt x="361" y="46"/>
                  </a:cubicBezTo>
                  <a:cubicBezTo>
                    <a:pt x="326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6" name="Google Shape;12456;p22"/>
            <p:cNvSpPr/>
            <p:nvPr/>
          </p:nvSpPr>
          <p:spPr>
            <a:xfrm>
              <a:off x="5321025" y="2122725"/>
              <a:ext cx="50025" cy="56875"/>
            </a:xfrm>
            <a:custGeom>
              <a:avLst/>
              <a:gdLst/>
              <a:ahLst/>
              <a:cxnLst/>
              <a:rect l="l" t="t" r="r" b="b"/>
              <a:pathLst>
                <a:path w="2001" h="2275" extrusionOk="0">
                  <a:moveTo>
                    <a:pt x="1761" y="1"/>
                  </a:moveTo>
                  <a:cubicBezTo>
                    <a:pt x="1723" y="1"/>
                    <a:pt x="1684" y="16"/>
                    <a:pt x="1650" y="52"/>
                  </a:cubicBezTo>
                  <a:cubicBezTo>
                    <a:pt x="1075" y="667"/>
                    <a:pt x="552" y="1328"/>
                    <a:pt x="85" y="2029"/>
                  </a:cubicBezTo>
                  <a:cubicBezTo>
                    <a:pt x="1" y="2155"/>
                    <a:pt x="117" y="2275"/>
                    <a:pt x="235" y="2275"/>
                  </a:cubicBezTo>
                  <a:cubicBezTo>
                    <a:pt x="286" y="2275"/>
                    <a:pt x="337" y="2252"/>
                    <a:pt x="373" y="2199"/>
                  </a:cubicBezTo>
                  <a:cubicBezTo>
                    <a:pt x="825" y="1521"/>
                    <a:pt x="1331" y="882"/>
                    <a:pt x="1888" y="289"/>
                  </a:cubicBezTo>
                  <a:cubicBezTo>
                    <a:pt x="2000" y="168"/>
                    <a:pt x="1887" y="1"/>
                    <a:pt x="1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7" name="Google Shape;12457;p22"/>
            <p:cNvSpPr/>
            <p:nvPr/>
          </p:nvSpPr>
          <p:spPr>
            <a:xfrm>
              <a:off x="5379575" y="2092000"/>
              <a:ext cx="38350" cy="104175"/>
            </a:xfrm>
            <a:custGeom>
              <a:avLst/>
              <a:gdLst/>
              <a:ahLst/>
              <a:cxnLst/>
              <a:rect l="l" t="t" r="r" b="b"/>
              <a:pathLst>
                <a:path w="1534" h="4167" extrusionOk="0">
                  <a:moveTo>
                    <a:pt x="237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1013" y="1300"/>
                    <a:pt x="1170" y="2732"/>
                    <a:pt x="512" y="3916"/>
                  </a:cubicBezTo>
                  <a:cubicBezTo>
                    <a:pt x="439" y="4045"/>
                    <a:pt x="554" y="4166"/>
                    <a:pt x="667" y="4166"/>
                  </a:cubicBezTo>
                  <a:cubicBezTo>
                    <a:pt x="717" y="4166"/>
                    <a:pt x="767" y="4142"/>
                    <a:pt x="800" y="4084"/>
                  </a:cubicBezTo>
                  <a:cubicBezTo>
                    <a:pt x="1534" y="2767"/>
                    <a:pt x="1350" y="1176"/>
                    <a:pt x="347" y="53"/>
                  </a:cubicBez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8" name="Google Shape;12458;p22"/>
            <p:cNvSpPr/>
            <p:nvPr/>
          </p:nvSpPr>
          <p:spPr>
            <a:xfrm>
              <a:off x="5414500" y="2075425"/>
              <a:ext cx="48000" cy="46000"/>
            </a:xfrm>
            <a:custGeom>
              <a:avLst/>
              <a:gdLst/>
              <a:ahLst/>
              <a:cxnLst/>
              <a:rect l="l" t="t" r="r" b="b"/>
              <a:pathLst>
                <a:path w="1920" h="1840" extrusionOk="0">
                  <a:moveTo>
                    <a:pt x="535" y="0"/>
                  </a:moveTo>
                  <a:cubicBezTo>
                    <a:pt x="372" y="0"/>
                    <a:pt x="214" y="62"/>
                    <a:pt x="101" y="202"/>
                  </a:cubicBezTo>
                  <a:cubicBezTo>
                    <a:pt x="1" y="329"/>
                    <a:pt x="112" y="496"/>
                    <a:pt x="231" y="496"/>
                  </a:cubicBezTo>
                  <a:cubicBezTo>
                    <a:pt x="268" y="496"/>
                    <a:pt x="307" y="479"/>
                    <a:pt x="339" y="439"/>
                  </a:cubicBezTo>
                  <a:cubicBezTo>
                    <a:pt x="397" y="368"/>
                    <a:pt x="474" y="337"/>
                    <a:pt x="553" y="337"/>
                  </a:cubicBezTo>
                  <a:cubicBezTo>
                    <a:pt x="693" y="337"/>
                    <a:pt x="838" y="433"/>
                    <a:pt x="892" y="573"/>
                  </a:cubicBezTo>
                  <a:cubicBezTo>
                    <a:pt x="1000" y="863"/>
                    <a:pt x="771" y="1173"/>
                    <a:pt x="580" y="1363"/>
                  </a:cubicBezTo>
                  <a:cubicBezTo>
                    <a:pt x="512" y="1433"/>
                    <a:pt x="515" y="1581"/>
                    <a:pt x="616" y="1627"/>
                  </a:cubicBezTo>
                  <a:cubicBezTo>
                    <a:pt x="928" y="1765"/>
                    <a:pt x="1245" y="1839"/>
                    <a:pt x="1583" y="1839"/>
                  </a:cubicBezTo>
                  <a:cubicBezTo>
                    <a:pt x="1622" y="1839"/>
                    <a:pt x="1663" y="1838"/>
                    <a:pt x="1703" y="1836"/>
                  </a:cubicBezTo>
                  <a:cubicBezTo>
                    <a:pt x="1915" y="1826"/>
                    <a:pt x="1920" y="1502"/>
                    <a:pt x="1713" y="1502"/>
                  </a:cubicBezTo>
                  <a:cubicBezTo>
                    <a:pt x="1710" y="1502"/>
                    <a:pt x="1707" y="1502"/>
                    <a:pt x="1703" y="1502"/>
                  </a:cubicBezTo>
                  <a:cubicBezTo>
                    <a:pt x="1666" y="1504"/>
                    <a:pt x="1628" y="1505"/>
                    <a:pt x="1591" y="1505"/>
                  </a:cubicBezTo>
                  <a:cubicBezTo>
                    <a:pt x="1382" y="1505"/>
                    <a:pt x="1179" y="1476"/>
                    <a:pt x="980" y="1412"/>
                  </a:cubicBezTo>
                  <a:lnTo>
                    <a:pt x="980" y="1412"/>
                  </a:lnTo>
                  <a:cubicBezTo>
                    <a:pt x="1225" y="1086"/>
                    <a:pt x="1377" y="646"/>
                    <a:pt x="1113" y="291"/>
                  </a:cubicBezTo>
                  <a:cubicBezTo>
                    <a:pt x="980" y="112"/>
                    <a:pt x="754" y="0"/>
                    <a:pt x="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59" name="Google Shape;12459;p22"/>
            <p:cNvSpPr/>
            <p:nvPr/>
          </p:nvSpPr>
          <p:spPr>
            <a:xfrm>
              <a:off x="5489750" y="2118625"/>
              <a:ext cx="16025" cy="52950"/>
            </a:xfrm>
            <a:custGeom>
              <a:avLst/>
              <a:gdLst/>
              <a:ahLst/>
              <a:cxnLst/>
              <a:rect l="l" t="t" r="r" b="b"/>
              <a:pathLst>
                <a:path w="641" h="2118" extrusionOk="0">
                  <a:moveTo>
                    <a:pt x="206" y="1"/>
                  </a:moveTo>
                  <a:cubicBezTo>
                    <a:pt x="109" y="1"/>
                    <a:pt x="0" y="84"/>
                    <a:pt x="20" y="210"/>
                  </a:cubicBezTo>
                  <a:cubicBezTo>
                    <a:pt x="113" y="805"/>
                    <a:pt x="205" y="1400"/>
                    <a:pt x="298" y="1997"/>
                  </a:cubicBezTo>
                  <a:cubicBezTo>
                    <a:pt x="311" y="2081"/>
                    <a:pt x="370" y="2118"/>
                    <a:pt x="435" y="2118"/>
                  </a:cubicBezTo>
                  <a:cubicBezTo>
                    <a:pt x="532" y="2118"/>
                    <a:pt x="641" y="2034"/>
                    <a:pt x="621" y="1907"/>
                  </a:cubicBezTo>
                  <a:cubicBezTo>
                    <a:pt x="528" y="1312"/>
                    <a:pt x="435" y="717"/>
                    <a:pt x="342" y="122"/>
                  </a:cubicBezTo>
                  <a:cubicBezTo>
                    <a:pt x="329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0" name="Google Shape;12460;p22"/>
            <p:cNvSpPr/>
            <p:nvPr/>
          </p:nvSpPr>
          <p:spPr>
            <a:xfrm>
              <a:off x="5468850" y="2144150"/>
              <a:ext cx="51600" cy="9800"/>
            </a:xfrm>
            <a:custGeom>
              <a:avLst/>
              <a:gdLst/>
              <a:ahLst/>
              <a:cxnLst/>
              <a:rect l="l" t="t" r="r" b="b"/>
              <a:pathLst>
                <a:path w="2064" h="392" extrusionOk="0">
                  <a:moveTo>
                    <a:pt x="1154" y="0"/>
                  </a:moveTo>
                  <a:cubicBezTo>
                    <a:pt x="836" y="0"/>
                    <a:pt x="519" y="22"/>
                    <a:pt x="205" y="66"/>
                  </a:cubicBezTo>
                  <a:cubicBezTo>
                    <a:pt x="0" y="94"/>
                    <a:pt x="76" y="392"/>
                    <a:pt x="267" y="392"/>
                  </a:cubicBezTo>
                  <a:cubicBezTo>
                    <a:pt x="276" y="392"/>
                    <a:pt x="284" y="391"/>
                    <a:pt x="293" y="390"/>
                  </a:cubicBezTo>
                  <a:cubicBezTo>
                    <a:pt x="578" y="352"/>
                    <a:pt x="865" y="333"/>
                    <a:pt x="1153" y="333"/>
                  </a:cubicBezTo>
                  <a:cubicBezTo>
                    <a:pt x="1386" y="333"/>
                    <a:pt x="1619" y="345"/>
                    <a:pt x="1851" y="370"/>
                  </a:cubicBezTo>
                  <a:cubicBezTo>
                    <a:pt x="1858" y="371"/>
                    <a:pt x="1865" y="371"/>
                    <a:pt x="1871" y="371"/>
                  </a:cubicBezTo>
                  <a:cubicBezTo>
                    <a:pt x="2064" y="371"/>
                    <a:pt x="2056" y="58"/>
                    <a:pt x="1851" y="36"/>
                  </a:cubicBezTo>
                  <a:cubicBezTo>
                    <a:pt x="1619" y="12"/>
                    <a:pt x="1386" y="0"/>
                    <a:pt x="1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1" name="Google Shape;12461;p22"/>
            <p:cNvSpPr/>
            <p:nvPr/>
          </p:nvSpPr>
          <p:spPr>
            <a:xfrm>
              <a:off x="5560650" y="2094100"/>
              <a:ext cx="28575" cy="90625"/>
            </a:xfrm>
            <a:custGeom>
              <a:avLst/>
              <a:gdLst/>
              <a:ahLst/>
              <a:cxnLst/>
              <a:rect l="l" t="t" r="r" b="b"/>
              <a:pathLst>
                <a:path w="1143" h="3625" extrusionOk="0">
                  <a:moveTo>
                    <a:pt x="904" y="1"/>
                  </a:moveTo>
                  <a:cubicBezTo>
                    <a:pt x="853" y="1"/>
                    <a:pt x="801" y="22"/>
                    <a:pt x="764" y="73"/>
                  </a:cubicBezTo>
                  <a:cubicBezTo>
                    <a:pt x="8" y="1107"/>
                    <a:pt x="0" y="2509"/>
                    <a:pt x="745" y="3551"/>
                  </a:cubicBezTo>
                  <a:cubicBezTo>
                    <a:pt x="782" y="3603"/>
                    <a:pt x="834" y="3625"/>
                    <a:pt x="885" y="3625"/>
                  </a:cubicBezTo>
                  <a:cubicBezTo>
                    <a:pt x="1006" y="3625"/>
                    <a:pt x="1122" y="3506"/>
                    <a:pt x="1034" y="3383"/>
                  </a:cubicBezTo>
                  <a:cubicBezTo>
                    <a:pt x="351" y="2422"/>
                    <a:pt x="359" y="1194"/>
                    <a:pt x="1053" y="243"/>
                  </a:cubicBezTo>
                  <a:cubicBezTo>
                    <a:pt x="1143" y="120"/>
                    <a:pt x="1025" y="1"/>
                    <a:pt x="9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2" name="Google Shape;12462;p22"/>
            <p:cNvSpPr/>
            <p:nvPr/>
          </p:nvSpPr>
          <p:spPr>
            <a:xfrm>
              <a:off x="5601125" y="2111200"/>
              <a:ext cx="57875" cy="77400"/>
            </a:xfrm>
            <a:custGeom>
              <a:avLst/>
              <a:gdLst/>
              <a:ahLst/>
              <a:cxnLst/>
              <a:rect l="l" t="t" r="r" b="b"/>
              <a:pathLst>
                <a:path w="2315" h="3096" extrusionOk="0">
                  <a:moveTo>
                    <a:pt x="984" y="1"/>
                  </a:moveTo>
                  <a:cubicBezTo>
                    <a:pt x="709" y="1"/>
                    <a:pt x="412" y="111"/>
                    <a:pt x="172" y="219"/>
                  </a:cubicBezTo>
                  <a:cubicBezTo>
                    <a:pt x="1" y="296"/>
                    <a:pt x="108" y="524"/>
                    <a:pt x="267" y="524"/>
                  </a:cubicBezTo>
                  <a:cubicBezTo>
                    <a:pt x="291" y="524"/>
                    <a:pt x="316" y="519"/>
                    <a:pt x="341" y="507"/>
                  </a:cubicBezTo>
                  <a:lnTo>
                    <a:pt x="620" y="391"/>
                  </a:lnTo>
                  <a:cubicBezTo>
                    <a:pt x="708" y="341"/>
                    <a:pt x="783" y="315"/>
                    <a:pt x="843" y="315"/>
                  </a:cubicBezTo>
                  <a:cubicBezTo>
                    <a:pt x="976" y="315"/>
                    <a:pt x="1043" y="437"/>
                    <a:pt x="1043" y="681"/>
                  </a:cubicBezTo>
                  <a:cubicBezTo>
                    <a:pt x="1209" y="1121"/>
                    <a:pt x="1179" y="1082"/>
                    <a:pt x="811" y="1334"/>
                  </a:cubicBezTo>
                  <a:cubicBezTo>
                    <a:pt x="669" y="1423"/>
                    <a:pt x="729" y="1639"/>
                    <a:pt x="895" y="1645"/>
                  </a:cubicBezTo>
                  <a:cubicBezTo>
                    <a:pt x="1067" y="1657"/>
                    <a:pt x="1238" y="1676"/>
                    <a:pt x="1404" y="1723"/>
                  </a:cubicBezTo>
                  <a:cubicBezTo>
                    <a:pt x="1691" y="1805"/>
                    <a:pt x="1789" y="1870"/>
                    <a:pt x="1821" y="2182"/>
                  </a:cubicBezTo>
                  <a:cubicBezTo>
                    <a:pt x="1864" y="2577"/>
                    <a:pt x="1617" y="2734"/>
                    <a:pt x="1209" y="2779"/>
                  </a:cubicBezTo>
                  <a:cubicBezTo>
                    <a:pt x="1167" y="2783"/>
                    <a:pt x="1124" y="2785"/>
                    <a:pt x="1080" y="2785"/>
                  </a:cubicBezTo>
                  <a:cubicBezTo>
                    <a:pt x="911" y="2785"/>
                    <a:pt x="736" y="2756"/>
                    <a:pt x="575" y="2734"/>
                  </a:cubicBezTo>
                  <a:cubicBezTo>
                    <a:pt x="565" y="2733"/>
                    <a:pt x="556" y="2732"/>
                    <a:pt x="547" y="2732"/>
                  </a:cubicBezTo>
                  <a:cubicBezTo>
                    <a:pt x="357" y="2732"/>
                    <a:pt x="282" y="3029"/>
                    <a:pt x="486" y="3056"/>
                  </a:cubicBezTo>
                  <a:cubicBezTo>
                    <a:pt x="644" y="3078"/>
                    <a:pt x="827" y="3096"/>
                    <a:pt x="1014" y="3096"/>
                  </a:cubicBezTo>
                  <a:cubicBezTo>
                    <a:pt x="1579" y="3096"/>
                    <a:pt x="2183" y="2939"/>
                    <a:pt x="2253" y="2287"/>
                  </a:cubicBezTo>
                  <a:cubicBezTo>
                    <a:pt x="2314" y="1713"/>
                    <a:pt x="1801" y="1467"/>
                    <a:pt x="1306" y="1367"/>
                  </a:cubicBezTo>
                  <a:lnTo>
                    <a:pt x="1306" y="1367"/>
                  </a:lnTo>
                  <a:cubicBezTo>
                    <a:pt x="1612" y="1085"/>
                    <a:pt x="1859" y="705"/>
                    <a:pt x="1597" y="314"/>
                  </a:cubicBezTo>
                  <a:cubicBezTo>
                    <a:pt x="1440" y="82"/>
                    <a:pt x="1220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3" name="Google Shape;12463;p22"/>
            <p:cNvSpPr/>
            <p:nvPr/>
          </p:nvSpPr>
          <p:spPr>
            <a:xfrm>
              <a:off x="5662750" y="2099025"/>
              <a:ext cx="38225" cy="91025"/>
            </a:xfrm>
            <a:custGeom>
              <a:avLst/>
              <a:gdLst/>
              <a:ahLst/>
              <a:cxnLst/>
              <a:rect l="l" t="t" r="r" b="b"/>
              <a:pathLst>
                <a:path w="1529" h="3641" extrusionOk="0">
                  <a:moveTo>
                    <a:pt x="241" y="0"/>
                  </a:moveTo>
                  <a:cubicBezTo>
                    <a:pt x="114" y="0"/>
                    <a:pt x="0" y="168"/>
                    <a:pt x="116" y="287"/>
                  </a:cubicBezTo>
                  <a:cubicBezTo>
                    <a:pt x="941" y="1141"/>
                    <a:pt x="1162" y="2343"/>
                    <a:pt x="723" y="3440"/>
                  </a:cubicBezTo>
                  <a:cubicBezTo>
                    <a:pt x="675" y="3561"/>
                    <a:pt x="775" y="3640"/>
                    <a:pt x="879" y="3640"/>
                  </a:cubicBezTo>
                  <a:cubicBezTo>
                    <a:pt x="946" y="3640"/>
                    <a:pt x="1015" y="3607"/>
                    <a:pt x="1046" y="3530"/>
                  </a:cubicBezTo>
                  <a:cubicBezTo>
                    <a:pt x="1528" y="2323"/>
                    <a:pt x="1252" y="981"/>
                    <a:pt x="352" y="50"/>
                  </a:cubicBezTo>
                  <a:cubicBezTo>
                    <a:pt x="318" y="15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4" name="Google Shape;12464;p22"/>
            <p:cNvSpPr/>
            <p:nvPr/>
          </p:nvSpPr>
          <p:spPr>
            <a:xfrm>
              <a:off x="5690425" y="2070775"/>
              <a:ext cx="40200" cy="38575"/>
            </a:xfrm>
            <a:custGeom>
              <a:avLst/>
              <a:gdLst/>
              <a:ahLst/>
              <a:cxnLst/>
              <a:rect l="l" t="t" r="r" b="b"/>
              <a:pathLst>
                <a:path w="1608" h="1543" extrusionOk="0">
                  <a:moveTo>
                    <a:pt x="445" y="1"/>
                  </a:moveTo>
                  <a:cubicBezTo>
                    <a:pt x="296" y="1"/>
                    <a:pt x="159" y="71"/>
                    <a:pt x="78" y="207"/>
                  </a:cubicBezTo>
                  <a:cubicBezTo>
                    <a:pt x="1" y="335"/>
                    <a:pt x="116" y="456"/>
                    <a:pt x="231" y="456"/>
                  </a:cubicBezTo>
                  <a:cubicBezTo>
                    <a:pt x="282" y="456"/>
                    <a:pt x="332" y="433"/>
                    <a:pt x="366" y="376"/>
                  </a:cubicBezTo>
                  <a:cubicBezTo>
                    <a:pt x="393" y="331"/>
                    <a:pt x="421" y="312"/>
                    <a:pt x="447" y="312"/>
                  </a:cubicBezTo>
                  <a:cubicBezTo>
                    <a:pt x="562" y="312"/>
                    <a:pt x="660" y="662"/>
                    <a:pt x="667" y="726"/>
                  </a:cubicBezTo>
                  <a:cubicBezTo>
                    <a:pt x="673" y="803"/>
                    <a:pt x="699" y="1107"/>
                    <a:pt x="574" y="1122"/>
                  </a:cubicBezTo>
                  <a:cubicBezTo>
                    <a:pt x="362" y="1150"/>
                    <a:pt x="356" y="1435"/>
                    <a:pt x="574" y="1456"/>
                  </a:cubicBezTo>
                  <a:lnTo>
                    <a:pt x="1393" y="1542"/>
                  </a:lnTo>
                  <a:cubicBezTo>
                    <a:pt x="1399" y="1542"/>
                    <a:pt x="1406" y="1543"/>
                    <a:pt x="1412" y="1543"/>
                  </a:cubicBezTo>
                  <a:cubicBezTo>
                    <a:pt x="1608" y="1543"/>
                    <a:pt x="1600" y="1228"/>
                    <a:pt x="1393" y="1208"/>
                  </a:cubicBezTo>
                  <a:lnTo>
                    <a:pt x="950" y="1161"/>
                  </a:lnTo>
                  <a:lnTo>
                    <a:pt x="950" y="1161"/>
                  </a:lnTo>
                  <a:cubicBezTo>
                    <a:pt x="1031" y="957"/>
                    <a:pt x="1015" y="686"/>
                    <a:pt x="964" y="480"/>
                  </a:cubicBezTo>
                  <a:cubicBezTo>
                    <a:pt x="915" y="276"/>
                    <a:pt x="792" y="80"/>
                    <a:pt x="578" y="19"/>
                  </a:cubicBezTo>
                  <a:cubicBezTo>
                    <a:pt x="533" y="7"/>
                    <a:pt x="488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5" name="Google Shape;12465;p22"/>
            <p:cNvSpPr/>
            <p:nvPr/>
          </p:nvSpPr>
          <p:spPr>
            <a:xfrm>
              <a:off x="5745625" y="2100150"/>
              <a:ext cx="33850" cy="83750"/>
            </a:xfrm>
            <a:custGeom>
              <a:avLst/>
              <a:gdLst/>
              <a:ahLst/>
              <a:cxnLst/>
              <a:rect l="l" t="t" r="r" b="b"/>
              <a:pathLst>
                <a:path w="1354" h="3350" extrusionOk="0">
                  <a:moveTo>
                    <a:pt x="720" y="1"/>
                  </a:moveTo>
                  <a:cubicBezTo>
                    <a:pt x="669" y="1"/>
                    <a:pt x="619" y="25"/>
                    <a:pt x="587" y="83"/>
                  </a:cubicBezTo>
                  <a:cubicBezTo>
                    <a:pt x="1" y="1129"/>
                    <a:pt x="170" y="2435"/>
                    <a:pt x="1002" y="3298"/>
                  </a:cubicBezTo>
                  <a:cubicBezTo>
                    <a:pt x="1036" y="3334"/>
                    <a:pt x="1075" y="3349"/>
                    <a:pt x="1113" y="3349"/>
                  </a:cubicBezTo>
                  <a:cubicBezTo>
                    <a:pt x="1240" y="3349"/>
                    <a:pt x="1353" y="3182"/>
                    <a:pt x="1238" y="3062"/>
                  </a:cubicBezTo>
                  <a:cubicBezTo>
                    <a:pt x="510" y="2307"/>
                    <a:pt x="362" y="1166"/>
                    <a:pt x="876" y="252"/>
                  </a:cubicBezTo>
                  <a:cubicBezTo>
                    <a:pt x="948" y="121"/>
                    <a:pt x="833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6" name="Google Shape;12466;p22"/>
            <p:cNvSpPr/>
            <p:nvPr/>
          </p:nvSpPr>
          <p:spPr>
            <a:xfrm>
              <a:off x="5776175" y="2117900"/>
              <a:ext cx="53600" cy="99975"/>
            </a:xfrm>
            <a:custGeom>
              <a:avLst/>
              <a:gdLst/>
              <a:ahLst/>
              <a:cxnLst/>
              <a:rect l="l" t="t" r="r" b="b"/>
              <a:pathLst>
                <a:path w="2144" h="3999" extrusionOk="0">
                  <a:moveTo>
                    <a:pt x="1880" y="1"/>
                  </a:moveTo>
                  <a:cubicBezTo>
                    <a:pt x="1871" y="1"/>
                    <a:pt x="1861" y="1"/>
                    <a:pt x="1851" y="3"/>
                  </a:cubicBezTo>
                  <a:cubicBezTo>
                    <a:pt x="1" y="287"/>
                    <a:pt x="1306" y="2738"/>
                    <a:pt x="1026" y="3790"/>
                  </a:cubicBezTo>
                  <a:cubicBezTo>
                    <a:pt x="992" y="3916"/>
                    <a:pt x="1096" y="3999"/>
                    <a:pt x="1196" y="3999"/>
                  </a:cubicBezTo>
                  <a:cubicBezTo>
                    <a:pt x="1262" y="3999"/>
                    <a:pt x="1326" y="3963"/>
                    <a:pt x="1348" y="3880"/>
                  </a:cubicBezTo>
                  <a:cubicBezTo>
                    <a:pt x="1618" y="2874"/>
                    <a:pt x="478" y="551"/>
                    <a:pt x="1941" y="325"/>
                  </a:cubicBezTo>
                  <a:cubicBezTo>
                    <a:pt x="2143" y="294"/>
                    <a:pt x="2071" y="1"/>
                    <a:pt x="1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7" name="Google Shape;12467;p22"/>
            <p:cNvSpPr/>
            <p:nvPr/>
          </p:nvSpPr>
          <p:spPr>
            <a:xfrm>
              <a:off x="5791325" y="2160300"/>
              <a:ext cx="38950" cy="8975"/>
            </a:xfrm>
            <a:custGeom>
              <a:avLst/>
              <a:gdLst/>
              <a:ahLst/>
              <a:cxnLst/>
              <a:rect l="l" t="t" r="r" b="b"/>
              <a:pathLst>
                <a:path w="1558" h="359" extrusionOk="0">
                  <a:moveTo>
                    <a:pt x="211" y="0"/>
                  </a:moveTo>
                  <a:cubicBezTo>
                    <a:pt x="0" y="0"/>
                    <a:pt x="2" y="330"/>
                    <a:pt x="215" y="334"/>
                  </a:cubicBezTo>
                  <a:lnTo>
                    <a:pt x="1343" y="359"/>
                  </a:lnTo>
                  <a:cubicBezTo>
                    <a:pt x="1344" y="359"/>
                    <a:pt x="1346" y="359"/>
                    <a:pt x="1347" y="359"/>
                  </a:cubicBezTo>
                  <a:cubicBezTo>
                    <a:pt x="1558" y="359"/>
                    <a:pt x="1556" y="29"/>
                    <a:pt x="1343" y="2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8" name="Google Shape;12468;p22"/>
            <p:cNvSpPr/>
            <p:nvPr/>
          </p:nvSpPr>
          <p:spPr>
            <a:xfrm>
              <a:off x="5841775" y="2095725"/>
              <a:ext cx="31800" cy="97975"/>
            </a:xfrm>
            <a:custGeom>
              <a:avLst/>
              <a:gdLst/>
              <a:ahLst/>
              <a:cxnLst/>
              <a:rect l="l" t="t" r="r" b="b"/>
              <a:pathLst>
                <a:path w="1272" h="3919" extrusionOk="0">
                  <a:moveTo>
                    <a:pt x="232" y="1"/>
                  </a:moveTo>
                  <a:cubicBezTo>
                    <a:pt x="116" y="1"/>
                    <a:pt x="1" y="121"/>
                    <a:pt x="81" y="248"/>
                  </a:cubicBezTo>
                  <a:cubicBezTo>
                    <a:pt x="746" y="1305"/>
                    <a:pt x="925" y="2508"/>
                    <a:pt x="591" y="3712"/>
                  </a:cubicBezTo>
                  <a:cubicBezTo>
                    <a:pt x="557" y="3837"/>
                    <a:pt x="660" y="3919"/>
                    <a:pt x="760" y="3919"/>
                  </a:cubicBezTo>
                  <a:cubicBezTo>
                    <a:pt x="826" y="3919"/>
                    <a:pt x="891" y="3883"/>
                    <a:pt x="914" y="3800"/>
                  </a:cubicBezTo>
                  <a:cubicBezTo>
                    <a:pt x="1271" y="2516"/>
                    <a:pt x="1080" y="1207"/>
                    <a:pt x="370" y="80"/>
                  </a:cubicBezTo>
                  <a:cubicBezTo>
                    <a:pt x="335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69" name="Google Shape;12469;p22"/>
            <p:cNvSpPr/>
            <p:nvPr/>
          </p:nvSpPr>
          <p:spPr>
            <a:xfrm>
              <a:off x="5868425" y="2070750"/>
              <a:ext cx="35275" cy="52350"/>
            </a:xfrm>
            <a:custGeom>
              <a:avLst/>
              <a:gdLst/>
              <a:ahLst/>
              <a:cxnLst/>
              <a:rect l="l" t="t" r="r" b="b"/>
              <a:pathLst>
                <a:path w="1411" h="2094" extrusionOk="0">
                  <a:moveTo>
                    <a:pt x="467" y="1"/>
                  </a:moveTo>
                  <a:cubicBezTo>
                    <a:pt x="341" y="1"/>
                    <a:pt x="216" y="47"/>
                    <a:pt x="118" y="145"/>
                  </a:cubicBezTo>
                  <a:cubicBezTo>
                    <a:pt x="0" y="263"/>
                    <a:pt x="115" y="431"/>
                    <a:pt x="243" y="431"/>
                  </a:cubicBezTo>
                  <a:cubicBezTo>
                    <a:pt x="281" y="431"/>
                    <a:pt x="320" y="416"/>
                    <a:pt x="355" y="382"/>
                  </a:cubicBezTo>
                  <a:cubicBezTo>
                    <a:pt x="395" y="341"/>
                    <a:pt x="435" y="324"/>
                    <a:pt x="471" y="324"/>
                  </a:cubicBezTo>
                  <a:cubicBezTo>
                    <a:pt x="573" y="324"/>
                    <a:pt x="652" y="453"/>
                    <a:pt x="667" y="551"/>
                  </a:cubicBezTo>
                  <a:cubicBezTo>
                    <a:pt x="696" y="728"/>
                    <a:pt x="589" y="862"/>
                    <a:pt x="474" y="983"/>
                  </a:cubicBezTo>
                  <a:cubicBezTo>
                    <a:pt x="371" y="1093"/>
                    <a:pt x="452" y="1270"/>
                    <a:pt x="589" y="1270"/>
                  </a:cubicBezTo>
                  <a:cubicBezTo>
                    <a:pt x="604" y="1270"/>
                    <a:pt x="620" y="1268"/>
                    <a:pt x="637" y="1263"/>
                  </a:cubicBezTo>
                  <a:cubicBezTo>
                    <a:pt x="662" y="1256"/>
                    <a:pt x="690" y="1252"/>
                    <a:pt x="718" y="1252"/>
                  </a:cubicBezTo>
                  <a:cubicBezTo>
                    <a:pt x="899" y="1252"/>
                    <a:pt x="1109" y="1398"/>
                    <a:pt x="1007" y="1611"/>
                  </a:cubicBezTo>
                  <a:cubicBezTo>
                    <a:pt x="959" y="1714"/>
                    <a:pt x="853" y="1764"/>
                    <a:pt x="747" y="1764"/>
                  </a:cubicBezTo>
                  <a:cubicBezTo>
                    <a:pt x="694" y="1764"/>
                    <a:pt x="640" y="1751"/>
                    <a:pt x="594" y="1726"/>
                  </a:cubicBezTo>
                  <a:cubicBezTo>
                    <a:pt x="566" y="1710"/>
                    <a:pt x="538" y="1704"/>
                    <a:pt x="512" y="1704"/>
                  </a:cubicBezTo>
                  <a:cubicBezTo>
                    <a:pt x="363" y="1704"/>
                    <a:pt x="264" y="1926"/>
                    <a:pt x="425" y="2015"/>
                  </a:cubicBezTo>
                  <a:cubicBezTo>
                    <a:pt x="521" y="2069"/>
                    <a:pt x="629" y="2094"/>
                    <a:pt x="737" y="2094"/>
                  </a:cubicBezTo>
                  <a:cubicBezTo>
                    <a:pt x="1024" y="2094"/>
                    <a:pt x="1307" y="1913"/>
                    <a:pt x="1358" y="1601"/>
                  </a:cubicBezTo>
                  <a:cubicBezTo>
                    <a:pt x="1411" y="1285"/>
                    <a:pt x="1188" y="1030"/>
                    <a:pt x="912" y="947"/>
                  </a:cubicBezTo>
                  <a:lnTo>
                    <a:pt x="912" y="947"/>
                  </a:lnTo>
                  <a:cubicBezTo>
                    <a:pt x="1039" y="711"/>
                    <a:pt x="1081" y="433"/>
                    <a:pt x="895" y="206"/>
                  </a:cubicBezTo>
                  <a:cubicBezTo>
                    <a:pt x="785" y="74"/>
                    <a:pt x="625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0" name="Google Shape;12470;p22"/>
            <p:cNvSpPr/>
            <p:nvPr/>
          </p:nvSpPr>
          <p:spPr>
            <a:xfrm>
              <a:off x="5932950" y="2119000"/>
              <a:ext cx="16475" cy="57375"/>
            </a:xfrm>
            <a:custGeom>
              <a:avLst/>
              <a:gdLst/>
              <a:ahLst/>
              <a:cxnLst/>
              <a:rect l="l" t="t" r="r" b="b"/>
              <a:pathLst>
                <a:path w="659" h="2295" extrusionOk="0">
                  <a:moveTo>
                    <a:pt x="203" y="0"/>
                  </a:moveTo>
                  <a:cubicBezTo>
                    <a:pt x="105" y="0"/>
                    <a:pt x="0" y="83"/>
                    <a:pt x="30" y="209"/>
                  </a:cubicBezTo>
                  <a:cubicBezTo>
                    <a:pt x="178" y="842"/>
                    <a:pt x="272" y="1486"/>
                    <a:pt x="316" y="2134"/>
                  </a:cubicBezTo>
                  <a:cubicBezTo>
                    <a:pt x="324" y="2241"/>
                    <a:pt x="412" y="2295"/>
                    <a:pt x="495" y="2295"/>
                  </a:cubicBezTo>
                  <a:cubicBezTo>
                    <a:pt x="579" y="2295"/>
                    <a:pt x="658" y="2241"/>
                    <a:pt x="651" y="2134"/>
                  </a:cubicBezTo>
                  <a:cubicBezTo>
                    <a:pt x="606" y="1455"/>
                    <a:pt x="506" y="783"/>
                    <a:pt x="352" y="121"/>
                  </a:cubicBezTo>
                  <a:cubicBezTo>
                    <a:pt x="332" y="37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1" name="Google Shape;12471;p22"/>
            <p:cNvSpPr/>
            <p:nvPr/>
          </p:nvSpPr>
          <p:spPr>
            <a:xfrm>
              <a:off x="5913900" y="2140575"/>
              <a:ext cx="58600" cy="10250"/>
            </a:xfrm>
            <a:custGeom>
              <a:avLst/>
              <a:gdLst/>
              <a:ahLst/>
              <a:cxnLst/>
              <a:rect l="l" t="t" r="r" b="b"/>
              <a:pathLst>
                <a:path w="2344" h="410" extrusionOk="0">
                  <a:moveTo>
                    <a:pt x="2077" y="0"/>
                  </a:moveTo>
                  <a:cubicBezTo>
                    <a:pt x="2068" y="0"/>
                    <a:pt x="2059" y="1"/>
                    <a:pt x="2050" y="2"/>
                  </a:cubicBezTo>
                  <a:cubicBezTo>
                    <a:pt x="1687" y="52"/>
                    <a:pt x="1321" y="77"/>
                    <a:pt x="954" y="77"/>
                  </a:cubicBezTo>
                  <a:cubicBezTo>
                    <a:pt x="708" y="77"/>
                    <a:pt x="461" y="66"/>
                    <a:pt x="215" y="43"/>
                  </a:cubicBezTo>
                  <a:cubicBezTo>
                    <a:pt x="209" y="43"/>
                    <a:pt x="203" y="42"/>
                    <a:pt x="197" y="42"/>
                  </a:cubicBezTo>
                  <a:cubicBezTo>
                    <a:pt x="0" y="42"/>
                    <a:pt x="8" y="359"/>
                    <a:pt x="215" y="377"/>
                  </a:cubicBezTo>
                  <a:cubicBezTo>
                    <a:pt x="459" y="399"/>
                    <a:pt x="704" y="409"/>
                    <a:pt x="949" y="409"/>
                  </a:cubicBezTo>
                  <a:cubicBezTo>
                    <a:pt x="1347" y="409"/>
                    <a:pt x="1745" y="381"/>
                    <a:pt x="2140" y="325"/>
                  </a:cubicBezTo>
                  <a:cubicBezTo>
                    <a:pt x="2343" y="296"/>
                    <a:pt x="2269" y="0"/>
                    <a:pt x="2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2" name="Google Shape;12472;p22"/>
            <p:cNvSpPr/>
            <p:nvPr/>
          </p:nvSpPr>
          <p:spPr>
            <a:xfrm>
              <a:off x="5994450" y="2112625"/>
              <a:ext cx="66675" cy="66100"/>
            </a:xfrm>
            <a:custGeom>
              <a:avLst/>
              <a:gdLst/>
              <a:ahLst/>
              <a:cxnLst/>
              <a:rect l="l" t="t" r="r" b="b"/>
              <a:pathLst>
                <a:path w="2667" h="2644" extrusionOk="0">
                  <a:moveTo>
                    <a:pt x="230" y="0"/>
                  </a:moveTo>
                  <a:cubicBezTo>
                    <a:pt x="111" y="0"/>
                    <a:pt x="0" y="169"/>
                    <a:pt x="102" y="295"/>
                  </a:cubicBezTo>
                  <a:lnTo>
                    <a:pt x="100" y="295"/>
                  </a:lnTo>
                  <a:cubicBezTo>
                    <a:pt x="765" y="1126"/>
                    <a:pt x="1502" y="1896"/>
                    <a:pt x="2303" y="2600"/>
                  </a:cubicBezTo>
                  <a:cubicBezTo>
                    <a:pt x="2338" y="2630"/>
                    <a:pt x="2377" y="2643"/>
                    <a:pt x="2414" y="2643"/>
                  </a:cubicBezTo>
                  <a:cubicBezTo>
                    <a:pt x="2549" y="2643"/>
                    <a:pt x="2666" y="2474"/>
                    <a:pt x="2539" y="2363"/>
                  </a:cubicBezTo>
                  <a:cubicBezTo>
                    <a:pt x="1740" y="1660"/>
                    <a:pt x="1003" y="890"/>
                    <a:pt x="338" y="58"/>
                  </a:cubicBezTo>
                  <a:cubicBezTo>
                    <a:pt x="306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3" name="Google Shape;12473;p22"/>
            <p:cNvSpPr/>
            <p:nvPr/>
          </p:nvSpPr>
          <p:spPr>
            <a:xfrm>
              <a:off x="6000250" y="2109175"/>
              <a:ext cx="39750" cy="80225"/>
            </a:xfrm>
            <a:custGeom>
              <a:avLst/>
              <a:gdLst/>
              <a:ahLst/>
              <a:cxnLst/>
              <a:rect l="l" t="t" r="r" b="b"/>
              <a:pathLst>
                <a:path w="1590" h="3209" extrusionOk="0">
                  <a:moveTo>
                    <a:pt x="1387" y="1"/>
                  </a:moveTo>
                  <a:cubicBezTo>
                    <a:pt x="1319" y="1"/>
                    <a:pt x="1250" y="35"/>
                    <a:pt x="1218" y="112"/>
                  </a:cubicBezTo>
                  <a:cubicBezTo>
                    <a:pt x="829" y="1078"/>
                    <a:pt x="439" y="2044"/>
                    <a:pt x="50" y="3008"/>
                  </a:cubicBezTo>
                  <a:cubicBezTo>
                    <a:pt x="1" y="3129"/>
                    <a:pt x="101" y="3209"/>
                    <a:pt x="205" y="3209"/>
                  </a:cubicBezTo>
                  <a:cubicBezTo>
                    <a:pt x="272" y="3209"/>
                    <a:pt x="341" y="3175"/>
                    <a:pt x="373" y="3098"/>
                  </a:cubicBezTo>
                  <a:lnTo>
                    <a:pt x="1542" y="201"/>
                  </a:lnTo>
                  <a:cubicBezTo>
                    <a:pt x="1590" y="80"/>
                    <a:pt x="1490" y="1"/>
                    <a:pt x="1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4" name="Google Shape;12474;p22"/>
            <p:cNvSpPr/>
            <p:nvPr/>
          </p:nvSpPr>
          <p:spPr>
            <a:xfrm>
              <a:off x="6073525" y="2103275"/>
              <a:ext cx="39325" cy="92750"/>
            </a:xfrm>
            <a:custGeom>
              <a:avLst/>
              <a:gdLst/>
              <a:ahLst/>
              <a:cxnLst/>
              <a:rect l="l" t="t" r="r" b="b"/>
              <a:pathLst>
                <a:path w="1573" h="3710" extrusionOk="0">
                  <a:moveTo>
                    <a:pt x="1094" y="1"/>
                  </a:moveTo>
                  <a:cubicBezTo>
                    <a:pt x="1056" y="1"/>
                    <a:pt x="1017" y="16"/>
                    <a:pt x="983" y="54"/>
                  </a:cubicBezTo>
                  <a:cubicBezTo>
                    <a:pt x="0" y="1142"/>
                    <a:pt x="540" y="2533"/>
                    <a:pt x="1205" y="3630"/>
                  </a:cubicBezTo>
                  <a:cubicBezTo>
                    <a:pt x="1239" y="3686"/>
                    <a:pt x="1290" y="3709"/>
                    <a:pt x="1341" y="3709"/>
                  </a:cubicBezTo>
                  <a:cubicBezTo>
                    <a:pt x="1456" y="3709"/>
                    <a:pt x="1573" y="3588"/>
                    <a:pt x="1495" y="3460"/>
                  </a:cubicBezTo>
                  <a:cubicBezTo>
                    <a:pt x="919" y="2511"/>
                    <a:pt x="347" y="1256"/>
                    <a:pt x="1219" y="290"/>
                  </a:cubicBezTo>
                  <a:cubicBezTo>
                    <a:pt x="1329" y="168"/>
                    <a:pt x="1217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5" name="Google Shape;12475;p22"/>
            <p:cNvSpPr/>
            <p:nvPr/>
          </p:nvSpPr>
          <p:spPr>
            <a:xfrm>
              <a:off x="6123925" y="2111375"/>
              <a:ext cx="63600" cy="79200"/>
            </a:xfrm>
            <a:custGeom>
              <a:avLst/>
              <a:gdLst/>
              <a:ahLst/>
              <a:cxnLst/>
              <a:rect l="l" t="t" r="r" b="b"/>
              <a:pathLst>
                <a:path w="2544" h="3168" extrusionOk="0">
                  <a:moveTo>
                    <a:pt x="1141" y="636"/>
                  </a:moveTo>
                  <a:lnTo>
                    <a:pt x="1255" y="1610"/>
                  </a:lnTo>
                  <a:lnTo>
                    <a:pt x="1255" y="1610"/>
                  </a:lnTo>
                  <a:cubicBezTo>
                    <a:pt x="1010" y="1601"/>
                    <a:pt x="764" y="1589"/>
                    <a:pt x="519" y="1573"/>
                  </a:cubicBezTo>
                  <a:lnTo>
                    <a:pt x="519" y="1573"/>
                  </a:lnTo>
                  <a:lnTo>
                    <a:pt x="1141" y="636"/>
                  </a:lnTo>
                  <a:close/>
                  <a:moveTo>
                    <a:pt x="1248" y="0"/>
                  </a:moveTo>
                  <a:cubicBezTo>
                    <a:pt x="1197" y="0"/>
                    <a:pt x="1146" y="25"/>
                    <a:pt x="1108" y="81"/>
                  </a:cubicBezTo>
                  <a:lnTo>
                    <a:pt x="77" y="1635"/>
                  </a:lnTo>
                  <a:cubicBezTo>
                    <a:pt x="1" y="1748"/>
                    <a:pt x="103" y="1878"/>
                    <a:pt x="221" y="1887"/>
                  </a:cubicBezTo>
                  <a:cubicBezTo>
                    <a:pt x="578" y="1914"/>
                    <a:pt x="936" y="1934"/>
                    <a:pt x="1295" y="1946"/>
                  </a:cubicBezTo>
                  <a:lnTo>
                    <a:pt x="1295" y="1946"/>
                  </a:lnTo>
                  <a:lnTo>
                    <a:pt x="1420" y="3008"/>
                  </a:lnTo>
                  <a:cubicBezTo>
                    <a:pt x="1433" y="3114"/>
                    <a:pt x="1523" y="3168"/>
                    <a:pt x="1607" y="3168"/>
                  </a:cubicBezTo>
                  <a:cubicBezTo>
                    <a:pt x="1690" y="3168"/>
                    <a:pt x="1767" y="3115"/>
                    <a:pt x="1755" y="3008"/>
                  </a:cubicBezTo>
                  <a:lnTo>
                    <a:pt x="1631" y="1955"/>
                  </a:lnTo>
                  <a:lnTo>
                    <a:pt x="1631" y="1955"/>
                  </a:lnTo>
                  <a:cubicBezTo>
                    <a:pt x="1808" y="1959"/>
                    <a:pt x="1985" y="1961"/>
                    <a:pt x="2162" y="1961"/>
                  </a:cubicBezTo>
                  <a:cubicBezTo>
                    <a:pt x="2218" y="1961"/>
                    <a:pt x="2273" y="1960"/>
                    <a:pt x="2329" y="1960"/>
                  </a:cubicBezTo>
                  <a:cubicBezTo>
                    <a:pt x="2543" y="1959"/>
                    <a:pt x="2544" y="1626"/>
                    <a:pt x="2330" y="1626"/>
                  </a:cubicBezTo>
                  <a:cubicBezTo>
                    <a:pt x="2330" y="1626"/>
                    <a:pt x="2329" y="1626"/>
                    <a:pt x="2329" y="1626"/>
                  </a:cubicBezTo>
                  <a:cubicBezTo>
                    <a:pt x="2276" y="1626"/>
                    <a:pt x="2223" y="1627"/>
                    <a:pt x="2170" y="1627"/>
                  </a:cubicBezTo>
                  <a:cubicBezTo>
                    <a:pt x="1977" y="1627"/>
                    <a:pt x="1785" y="1624"/>
                    <a:pt x="1592" y="1620"/>
                  </a:cubicBezTo>
                  <a:lnTo>
                    <a:pt x="1592" y="1620"/>
                  </a:lnTo>
                  <a:lnTo>
                    <a:pt x="1421" y="165"/>
                  </a:lnTo>
                  <a:cubicBezTo>
                    <a:pt x="1409" y="65"/>
                    <a:pt x="1330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6" name="Google Shape;12476;p22"/>
            <p:cNvSpPr/>
            <p:nvPr/>
          </p:nvSpPr>
          <p:spPr>
            <a:xfrm>
              <a:off x="6194525" y="2123100"/>
              <a:ext cx="59850" cy="51650"/>
            </a:xfrm>
            <a:custGeom>
              <a:avLst/>
              <a:gdLst/>
              <a:ahLst/>
              <a:cxnLst/>
              <a:rect l="l" t="t" r="r" b="b"/>
              <a:pathLst>
                <a:path w="2394" h="2066" extrusionOk="0">
                  <a:moveTo>
                    <a:pt x="236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696" y="947"/>
                    <a:pt x="1357" y="1532"/>
                    <a:pt x="2078" y="2036"/>
                  </a:cubicBezTo>
                  <a:cubicBezTo>
                    <a:pt x="2108" y="2057"/>
                    <a:pt x="2138" y="2066"/>
                    <a:pt x="2166" y="2066"/>
                  </a:cubicBezTo>
                  <a:cubicBezTo>
                    <a:pt x="2302" y="2066"/>
                    <a:pt x="2393" y="1849"/>
                    <a:pt x="2247" y="1747"/>
                  </a:cubicBezTo>
                  <a:cubicBezTo>
                    <a:pt x="1550" y="1258"/>
                    <a:pt x="913" y="690"/>
                    <a:pt x="347" y="54"/>
                  </a:cubicBezTo>
                  <a:cubicBezTo>
                    <a:pt x="313" y="16"/>
                    <a:pt x="274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7" name="Google Shape;12477;p22"/>
            <p:cNvSpPr/>
            <p:nvPr/>
          </p:nvSpPr>
          <p:spPr>
            <a:xfrm>
              <a:off x="6200150" y="2120425"/>
              <a:ext cx="39025" cy="73825"/>
            </a:xfrm>
            <a:custGeom>
              <a:avLst/>
              <a:gdLst/>
              <a:ahLst/>
              <a:cxnLst/>
              <a:rect l="l" t="t" r="r" b="b"/>
              <a:pathLst>
                <a:path w="1561" h="2953" extrusionOk="0">
                  <a:moveTo>
                    <a:pt x="1357" y="1"/>
                  </a:moveTo>
                  <a:cubicBezTo>
                    <a:pt x="1290" y="1"/>
                    <a:pt x="1224" y="35"/>
                    <a:pt x="1197" y="115"/>
                  </a:cubicBezTo>
                  <a:cubicBezTo>
                    <a:pt x="897" y="1008"/>
                    <a:pt x="520" y="1873"/>
                    <a:pt x="71" y="2701"/>
                  </a:cubicBezTo>
                  <a:cubicBezTo>
                    <a:pt x="1" y="2832"/>
                    <a:pt x="117" y="2953"/>
                    <a:pt x="229" y="2953"/>
                  </a:cubicBezTo>
                  <a:cubicBezTo>
                    <a:pt x="280" y="2953"/>
                    <a:pt x="329" y="2929"/>
                    <a:pt x="361" y="2870"/>
                  </a:cubicBezTo>
                  <a:cubicBezTo>
                    <a:pt x="823" y="2016"/>
                    <a:pt x="1211" y="1125"/>
                    <a:pt x="1519" y="205"/>
                  </a:cubicBezTo>
                  <a:cubicBezTo>
                    <a:pt x="1561" y="82"/>
                    <a:pt x="1459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8" name="Google Shape;12478;p22"/>
            <p:cNvSpPr/>
            <p:nvPr/>
          </p:nvSpPr>
          <p:spPr>
            <a:xfrm>
              <a:off x="6253450" y="2100725"/>
              <a:ext cx="38350" cy="85375"/>
            </a:xfrm>
            <a:custGeom>
              <a:avLst/>
              <a:gdLst/>
              <a:ahLst/>
              <a:cxnLst/>
              <a:rect l="l" t="t" r="r" b="b"/>
              <a:pathLst>
                <a:path w="1534" h="3415" extrusionOk="0">
                  <a:moveTo>
                    <a:pt x="254" y="1"/>
                  </a:moveTo>
                  <a:cubicBezTo>
                    <a:pt x="118" y="1"/>
                    <a:pt x="0" y="169"/>
                    <a:pt x="128" y="280"/>
                  </a:cubicBezTo>
                  <a:cubicBezTo>
                    <a:pt x="980" y="1001"/>
                    <a:pt x="1170" y="2224"/>
                    <a:pt x="569" y="3169"/>
                  </a:cubicBezTo>
                  <a:cubicBezTo>
                    <a:pt x="489" y="3295"/>
                    <a:pt x="604" y="3415"/>
                    <a:pt x="721" y="3415"/>
                  </a:cubicBezTo>
                  <a:cubicBezTo>
                    <a:pt x="772" y="3415"/>
                    <a:pt x="824" y="3392"/>
                    <a:pt x="859" y="3336"/>
                  </a:cubicBezTo>
                  <a:cubicBezTo>
                    <a:pt x="1533" y="2276"/>
                    <a:pt x="1324" y="858"/>
                    <a:pt x="365" y="43"/>
                  </a:cubicBezTo>
                  <a:cubicBezTo>
                    <a:pt x="330" y="13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79" name="Google Shape;12479;p22"/>
            <p:cNvSpPr/>
            <p:nvPr/>
          </p:nvSpPr>
          <p:spPr>
            <a:xfrm>
              <a:off x="6288650" y="2084125"/>
              <a:ext cx="48175" cy="42225"/>
            </a:xfrm>
            <a:custGeom>
              <a:avLst/>
              <a:gdLst/>
              <a:ahLst/>
              <a:cxnLst/>
              <a:rect l="l" t="t" r="r" b="b"/>
              <a:pathLst>
                <a:path w="1927" h="1689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cubicBezTo>
                    <a:pt x="456" y="344"/>
                    <a:pt x="639" y="544"/>
                    <a:pt x="682" y="776"/>
                  </a:cubicBezTo>
                  <a:cubicBezTo>
                    <a:pt x="731" y="1034"/>
                    <a:pt x="475" y="1165"/>
                    <a:pt x="502" y="1400"/>
                  </a:cubicBezTo>
                  <a:cubicBezTo>
                    <a:pt x="529" y="1623"/>
                    <a:pt x="748" y="1689"/>
                    <a:pt x="1000" y="1689"/>
                  </a:cubicBezTo>
                  <a:cubicBezTo>
                    <a:pt x="1277" y="1689"/>
                    <a:pt x="1592" y="1610"/>
                    <a:pt x="1733" y="1574"/>
                  </a:cubicBezTo>
                  <a:cubicBezTo>
                    <a:pt x="1926" y="1524"/>
                    <a:pt x="1865" y="1244"/>
                    <a:pt x="1690" y="1244"/>
                  </a:cubicBezTo>
                  <a:cubicBezTo>
                    <a:pt x="1676" y="1244"/>
                    <a:pt x="1660" y="1246"/>
                    <a:pt x="1645" y="1250"/>
                  </a:cubicBezTo>
                  <a:cubicBezTo>
                    <a:pt x="1460" y="1300"/>
                    <a:pt x="1271" y="1328"/>
                    <a:pt x="1080" y="1336"/>
                  </a:cubicBezTo>
                  <a:cubicBezTo>
                    <a:pt x="1068" y="1336"/>
                    <a:pt x="996" y="1340"/>
                    <a:pt x="940" y="1340"/>
                  </a:cubicBezTo>
                  <a:cubicBezTo>
                    <a:pt x="905" y="1340"/>
                    <a:pt x="877" y="1338"/>
                    <a:pt x="874" y="1333"/>
                  </a:cubicBezTo>
                  <a:cubicBezTo>
                    <a:pt x="865" y="1310"/>
                    <a:pt x="929" y="1246"/>
                    <a:pt x="941" y="1223"/>
                  </a:cubicBezTo>
                  <a:cubicBezTo>
                    <a:pt x="1024" y="1058"/>
                    <a:pt x="1047" y="867"/>
                    <a:pt x="1005" y="687"/>
                  </a:cubicBezTo>
                  <a:cubicBezTo>
                    <a:pt x="921" y="306"/>
                    <a:pt x="609" y="15"/>
                    <a:pt x="215" y="1"/>
                  </a:cubicBez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2480" name="Google Shape;12480;p22"/>
          <p:cNvSpPr/>
          <p:nvPr/>
        </p:nvSpPr>
        <p:spPr>
          <a:xfrm rot="9985088">
            <a:off x="-600780" y="355217"/>
            <a:ext cx="10619280" cy="6375612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2481" name="Google Shape;12481;p22"/>
          <p:cNvSpPr txBox="1">
            <a:spLocks noGrp="1"/>
          </p:cNvSpPr>
          <p:nvPr>
            <p:ph type="subTitle" idx="1"/>
          </p:nvPr>
        </p:nvSpPr>
        <p:spPr>
          <a:xfrm>
            <a:off x="2015650" y="3184200"/>
            <a:ext cx="3120600" cy="9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2482" name="Google Shape;12482;p22"/>
          <p:cNvSpPr txBox="1">
            <a:spLocks noGrp="1"/>
          </p:cNvSpPr>
          <p:nvPr>
            <p:ph type="title"/>
          </p:nvPr>
        </p:nvSpPr>
        <p:spPr>
          <a:xfrm>
            <a:off x="2015650" y="2493525"/>
            <a:ext cx="3120600" cy="6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65086042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 preserve="1">
  <p:cSld name="Title and text 5">
    <p:spTree>
      <p:nvGrpSpPr>
        <p:cNvPr id="1" name="Shape 12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84" name="Google Shape;12484;p23"/>
          <p:cNvGrpSpPr/>
          <p:nvPr/>
        </p:nvGrpSpPr>
        <p:grpSpPr>
          <a:xfrm>
            <a:off x="184339" y="1641428"/>
            <a:ext cx="8775324" cy="5607387"/>
            <a:chOff x="455625" y="715025"/>
            <a:chExt cx="6705375" cy="4284700"/>
          </a:xfrm>
        </p:grpSpPr>
        <p:sp>
          <p:nvSpPr>
            <p:cNvPr id="12485" name="Google Shape;12485;p23"/>
            <p:cNvSpPr/>
            <p:nvPr/>
          </p:nvSpPr>
          <p:spPr>
            <a:xfrm>
              <a:off x="575825" y="1655075"/>
              <a:ext cx="63900" cy="187775"/>
            </a:xfrm>
            <a:custGeom>
              <a:avLst/>
              <a:gdLst/>
              <a:ahLst/>
              <a:cxnLst/>
              <a:rect l="l" t="t" r="r" b="b"/>
              <a:pathLst>
                <a:path w="2556" h="7511" extrusionOk="0">
                  <a:moveTo>
                    <a:pt x="2301" y="1"/>
                  </a:moveTo>
                  <a:cubicBezTo>
                    <a:pt x="2238" y="1"/>
                    <a:pt x="2176" y="33"/>
                    <a:pt x="2137" y="111"/>
                  </a:cubicBezTo>
                  <a:cubicBezTo>
                    <a:pt x="1777" y="820"/>
                    <a:pt x="1328" y="1488"/>
                    <a:pt x="893" y="2151"/>
                  </a:cubicBezTo>
                  <a:cubicBezTo>
                    <a:pt x="609" y="2587"/>
                    <a:pt x="40" y="3176"/>
                    <a:pt x="1" y="3714"/>
                  </a:cubicBezTo>
                  <a:cubicBezTo>
                    <a:pt x="1" y="3732"/>
                    <a:pt x="16" y="3746"/>
                    <a:pt x="34" y="3746"/>
                  </a:cubicBezTo>
                  <a:cubicBezTo>
                    <a:pt x="37" y="3746"/>
                    <a:pt x="40" y="3746"/>
                    <a:pt x="44" y="3745"/>
                  </a:cubicBezTo>
                  <a:cubicBezTo>
                    <a:pt x="500" y="3596"/>
                    <a:pt x="841" y="2926"/>
                    <a:pt x="1098" y="2556"/>
                  </a:cubicBezTo>
                  <a:cubicBezTo>
                    <a:pt x="1402" y="2119"/>
                    <a:pt x="1682" y="1668"/>
                    <a:pt x="1960" y="1217"/>
                  </a:cubicBezTo>
                  <a:lnTo>
                    <a:pt x="1960" y="1217"/>
                  </a:lnTo>
                  <a:cubicBezTo>
                    <a:pt x="1899" y="1967"/>
                    <a:pt x="1917" y="2739"/>
                    <a:pt x="1899" y="3464"/>
                  </a:cubicBezTo>
                  <a:cubicBezTo>
                    <a:pt x="1866" y="4713"/>
                    <a:pt x="1825" y="5969"/>
                    <a:pt x="1855" y="7218"/>
                  </a:cubicBezTo>
                  <a:cubicBezTo>
                    <a:pt x="1856" y="7314"/>
                    <a:pt x="1920" y="7417"/>
                    <a:pt x="2019" y="7437"/>
                  </a:cubicBezTo>
                  <a:lnTo>
                    <a:pt x="2019" y="7437"/>
                  </a:lnTo>
                  <a:cubicBezTo>
                    <a:pt x="2002" y="7434"/>
                    <a:pt x="1995" y="7432"/>
                    <a:pt x="1993" y="7432"/>
                  </a:cubicBezTo>
                  <a:cubicBezTo>
                    <a:pt x="1990" y="7432"/>
                    <a:pt x="2014" y="7439"/>
                    <a:pt x="2014" y="7446"/>
                  </a:cubicBezTo>
                  <a:cubicBezTo>
                    <a:pt x="2014" y="7489"/>
                    <a:pt x="2047" y="7511"/>
                    <a:pt x="2080" y="7511"/>
                  </a:cubicBezTo>
                  <a:cubicBezTo>
                    <a:pt x="2113" y="7511"/>
                    <a:pt x="2147" y="7489"/>
                    <a:pt x="2147" y="7446"/>
                  </a:cubicBezTo>
                  <a:cubicBezTo>
                    <a:pt x="2147" y="7439"/>
                    <a:pt x="2170" y="7432"/>
                    <a:pt x="2168" y="7432"/>
                  </a:cubicBezTo>
                  <a:cubicBezTo>
                    <a:pt x="2166" y="7432"/>
                    <a:pt x="2160" y="7434"/>
                    <a:pt x="2145" y="7437"/>
                  </a:cubicBezTo>
                  <a:lnTo>
                    <a:pt x="2145" y="7437"/>
                  </a:lnTo>
                  <a:cubicBezTo>
                    <a:pt x="2243" y="7416"/>
                    <a:pt x="2306" y="7314"/>
                    <a:pt x="2309" y="7218"/>
                  </a:cubicBezTo>
                  <a:cubicBezTo>
                    <a:pt x="2376" y="4931"/>
                    <a:pt x="2153" y="2543"/>
                    <a:pt x="2530" y="277"/>
                  </a:cubicBezTo>
                  <a:cubicBezTo>
                    <a:pt x="2555" y="128"/>
                    <a:pt x="2426" y="1"/>
                    <a:pt x="23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86" name="Google Shape;12486;p23"/>
            <p:cNvSpPr/>
            <p:nvPr/>
          </p:nvSpPr>
          <p:spPr>
            <a:xfrm>
              <a:off x="666925" y="1675450"/>
              <a:ext cx="110250" cy="156725"/>
            </a:xfrm>
            <a:custGeom>
              <a:avLst/>
              <a:gdLst/>
              <a:ahLst/>
              <a:cxnLst/>
              <a:rect l="l" t="t" r="r" b="b"/>
              <a:pathLst>
                <a:path w="4410" h="6269" extrusionOk="0">
                  <a:moveTo>
                    <a:pt x="2126" y="541"/>
                  </a:moveTo>
                  <a:cubicBezTo>
                    <a:pt x="2599" y="541"/>
                    <a:pt x="3071" y="895"/>
                    <a:pt x="3314" y="1329"/>
                  </a:cubicBezTo>
                  <a:cubicBezTo>
                    <a:pt x="3891" y="2362"/>
                    <a:pt x="3760" y="3921"/>
                    <a:pt x="3261" y="4951"/>
                  </a:cubicBezTo>
                  <a:cubicBezTo>
                    <a:pt x="3026" y="5438"/>
                    <a:pt x="2630" y="5780"/>
                    <a:pt x="2112" y="5780"/>
                  </a:cubicBezTo>
                  <a:cubicBezTo>
                    <a:pt x="2031" y="5780"/>
                    <a:pt x="1948" y="5772"/>
                    <a:pt x="1862" y="5755"/>
                  </a:cubicBezTo>
                  <a:cubicBezTo>
                    <a:pt x="1244" y="5630"/>
                    <a:pt x="963" y="4931"/>
                    <a:pt x="802" y="4401"/>
                  </a:cubicBezTo>
                  <a:cubicBezTo>
                    <a:pt x="660" y="3927"/>
                    <a:pt x="609" y="3443"/>
                    <a:pt x="589" y="2958"/>
                  </a:cubicBezTo>
                  <a:lnTo>
                    <a:pt x="589" y="2958"/>
                  </a:lnTo>
                  <a:cubicBezTo>
                    <a:pt x="596" y="2960"/>
                    <a:pt x="604" y="2961"/>
                    <a:pt x="612" y="2961"/>
                  </a:cubicBezTo>
                  <a:cubicBezTo>
                    <a:pt x="638" y="2961"/>
                    <a:pt x="663" y="2947"/>
                    <a:pt x="670" y="2915"/>
                  </a:cubicBezTo>
                  <a:cubicBezTo>
                    <a:pt x="816" y="2197"/>
                    <a:pt x="889" y="1445"/>
                    <a:pt x="1404" y="881"/>
                  </a:cubicBezTo>
                  <a:cubicBezTo>
                    <a:pt x="1623" y="641"/>
                    <a:pt x="1875" y="541"/>
                    <a:pt x="2126" y="541"/>
                  </a:cubicBezTo>
                  <a:close/>
                  <a:moveTo>
                    <a:pt x="2217" y="0"/>
                  </a:moveTo>
                  <a:cubicBezTo>
                    <a:pt x="1529" y="0"/>
                    <a:pt x="879" y="498"/>
                    <a:pt x="540" y="1140"/>
                  </a:cubicBezTo>
                  <a:cubicBezTo>
                    <a:pt x="538" y="1124"/>
                    <a:pt x="538" y="1107"/>
                    <a:pt x="537" y="1091"/>
                  </a:cubicBezTo>
                  <a:cubicBezTo>
                    <a:pt x="534" y="1061"/>
                    <a:pt x="507" y="1042"/>
                    <a:pt x="482" y="1042"/>
                  </a:cubicBezTo>
                  <a:cubicBezTo>
                    <a:pt x="462" y="1042"/>
                    <a:pt x="443" y="1053"/>
                    <a:pt x="437" y="1078"/>
                  </a:cubicBezTo>
                  <a:cubicBezTo>
                    <a:pt x="94" y="2376"/>
                    <a:pt x="0" y="4561"/>
                    <a:pt x="919" y="5655"/>
                  </a:cubicBezTo>
                  <a:cubicBezTo>
                    <a:pt x="1282" y="6089"/>
                    <a:pt x="1682" y="6269"/>
                    <a:pt x="2070" y="6269"/>
                  </a:cubicBezTo>
                  <a:cubicBezTo>
                    <a:pt x="2855" y="6269"/>
                    <a:pt x="3596" y="5536"/>
                    <a:pt x="3914" y="4687"/>
                  </a:cubicBezTo>
                  <a:cubicBezTo>
                    <a:pt x="4410" y="3360"/>
                    <a:pt x="4351" y="1263"/>
                    <a:pt x="3138" y="330"/>
                  </a:cubicBezTo>
                  <a:cubicBezTo>
                    <a:pt x="2840" y="100"/>
                    <a:pt x="2525" y="0"/>
                    <a:pt x="2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87" name="Google Shape;12487;p23"/>
            <p:cNvSpPr/>
            <p:nvPr/>
          </p:nvSpPr>
          <p:spPr>
            <a:xfrm>
              <a:off x="795575" y="1670150"/>
              <a:ext cx="119350" cy="157775"/>
            </a:xfrm>
            <a:custGeom>
              <a:avLst/>
              <a:gdLst/>
              <a:ahLst/>
              <a:cxnLst/>
              <a:rect l="l" t="t" r="r" b="b"/>
              <a:pathLst>
                <a:path w="4774" h="6311" extrusionOk="0">
                  <a:moveTo>
                    <a:pt x="2377" y="648"/>
                  </a:moveTo>
                  <a:cubicBezTo>
                    <a:pt x="2845" y="648"/>
                    <a:pt x="3312" y="898"/>
                    <a:pt x="3576" y="1351"/>
                  </a:cubicBezTo>
                  <a:cubicBezTo>
                    <a:pt x="4154" y="2341"/>
                    <a:pt x="3962" y="3890"/>
                    <a:pt x="3471" y="4868"/>
                  </a:cubicBezTo>
                  <a:cubicBezTo>
                    <a:pt x="3170" y="5468"/>
                    <a:pt x="2714" y="5729"/>
                    <a:pt x="2254" y="5729"/>
                  </a:cubicBezTo>
                  <a:cubicBezTo>
                    <a:pt x="1660" y="5729"/>
                    <a:pt x="1058" y="5295"/>
                    <a:pt x="773" y="4599"/>
                  </a:cubicBezTo>
                  <a:cubicBezTo>
                    <a:pt x="535" y="4016"/>
                    <a:pt x="425" y="3372"/>
                    <a:pt x="427" y="2732"/>
                  </a:cubicBezTo>
                  <a:lnTo>
                    <a:pt x="427" y="2732"/>
                  </a:lnTo>
                  <a:cubicBezTo>
                    <a:pt x="454" y="2755"/>
                    <a:pt x="491" y="2768"/>
                    <a:pt x="527" y="2768"/>
                  </a:cubicBezTo>
                  <a:cubicBezTo>
                    <a:pt x="574" y="2768"/>
                    <a:pt x="619" y="2746"/>
                    <a:pt x="642" y="2701"/>
                  </a:cubicBezTo>
                  <a:cubicBezTo>
                    <a:pt x="916" y="2133"/>
                    <a:pt x="980" y="1546"/>
                    <a:pt x="1427" y="1067"/>
                  </a:cubicBezTo>
                  <a:cubicBezTo>
                    <a:pt x="1693" y="781"/>
                    <a:pt x="2036" y="648"/>
                    <a:pt x="2377" y="648"/>
                  </a:cubicBezTo>
                  <a:close/>
                  <a:moveTo>
                    <a:pt x="2477" y="1"/>
                  </a:moveTo>
                  <a:cubicBezTo>
                    <a:pt x="1326" y="1"/>
                    <a:pt x="85" y="1128"/>
                    <a:pt x="255" y="2250"/>
                  </a:cubicBezTo>
                  <a:cubicBezTo>
                    <a:pt x="0" y="3383"/>
                    <a:pt x="166" y="4753"/>
                    <a:pt x="819" y="5632"/>
                  </a:cubicBezTo>
                  <a:cubicBezTo>
                    <a:pt x="1176" y="6113"/>
                    <a:pt x="1624" y="6310"/>
                    <a:pt x="2078" y="6310"/>
                  </a:cubicBezTo>
                  <a:cubicBezTo>
                    <a:pt x="2915" y="6310"/>
                    <a:pt x="3774" y="5640"/>
                    <a:pt x="4134" y="4830"/>
                  </a:cubicBezTo>
                  <a:cubicBezTo>
                    <a:pt x="4774" y="3396"/>
                    <a:pt x="4743" y="1267"/>
                    <a:pt x="3381" y="284"/>
                  </a:cubicBezTo>
                  <a:cubicBezTo>
                    <a:pt x="3108" y="87"/>
                    <a:pt x="2796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88" name="Google Shape;12488;p23"/>
            <p:cNvSpPr/>
            <p:nvPr/>
          </p:nvSpPr>
          <p:spPr>
            <a:xfrm>
              <a:off x="942825" y="1648250"/>
              <a:ext cx="68200" cy="189925"/>
            </a:xfrm>
            <a:custGeom>
              <a:avLst/>
              <a:gdLst/>
              <a:ahLst/>
              <a:cxnLst/>
              <a:rect l="l" t="t" r="r" b="b"/>
              <a:pathLst>
                <a:path w="2728" h="7597" extrusionOk="0">
                  <a:moveTo>
                    <a:pt x="2107" y="0"/>
                  </a:moveTo>
                  <a:cubicBezTo>
                    <a:pt x="2103" y="0"/>
                    <a:pt x="2100" y="0"/>
                    <a:pt x="2096" y="1"/>
                  </a:cubicBezTo>
                  <a:cubicBezTo>
                    <a:pt x="1796" y="19"/>
                    <a:pt x="1769" y="120"/>
                    <a:pt x="1594" y="388"/>
                  </a:cubicBezTo>
                  <a:cubicBezTo>
                    <a:pt x="1108" y="1124"/>
                    <a:pt x="583" y="1835"/>
                    <a:pt x="21" y="2514"/>
                  </a:cubicBezTo>
                  <a:cubicBezTo>
                    <a:pt x="1" y="2539"/>
                    <a:pt x="19" y="2580"/>
                    <a:pt x="47" y="2580"/>
                  </a:cubicBezTo>
                  <a:cubicBezTo>
                    <a:pt x="54" y="2580"/>
                    <a:pt x="61" y="2578"/>
                    <a:pt x="68" y="2573"/>
                  </a:cubicBezTo>
                  <a:cubicBezTo>
                    <a:pt x="496" y="2302"/>
                    <a:pt x="843" y="1989"/>
                    <a:pt x="1187" y="1616"/>
                  </a:cubicBezTo>
                  <a:cubicBezTo>
                    <a:pt x="1281" y="1515"/>
                    <a:pt x="1548" y="1114"/>
                    <a:pt x="1774" y="822"/>
                  </a:cubicBezTo>
                  <a:lnTo>
                    <a:pt x="1774" y="822"/>
                  </a:lnTo>
                  <a:cubicBezTo>
                    <a:pt x="1689" y="1833"/>
                    <a:pt x="1794" y="2858"/>
                    <a:pt x="1861" y="3865"/>
                  </a:cubicBezTo>
                  <a:cubicBezTo>
                    <a:pt x="1909" y="4561"/>
                    <a:pt x="1935" y="5257"/>
                    <a:pt x="1897" y="5954"/>
                  </a:cubicBezTo>
                  <a:cubicBezTo>
                    <a:pt x="1868" y="6479"/>
                    <a:pt x="1618" y="6990"/>
                    <a:pt x="1741" y="7510"/>
                  </a:cubicBezTo>
                  <a:cubicBezTo>
                    <a:pt x="1757" y="7564"/>
                    <a:pt x="1805" y="7596"/>
                    <a:pt x="1857" y="7596"/>
                  </a:cubicBezTo>
                  <a:cubicBezTo>
                    <a:pt x="1876" y="7596"/>
                    <a:pt x="1897" y="7592"/>
                    <a:pt x="1915" y="7581"/>
                  </a:cubicBezTo>
                  <a:cubicBezTo>
                    <a:pt x="2727" y="7092"/>
                    <a:pt x="2519" y="5465"/>
                    <a:pt x="2485" y="4673"/>
                  </a:cubicBezTo>
                  <a:cubicBezTo>
                    <a:pt x="2421" y="3195"/>
                    <a:pt x="2184" y="1733"/>
                    <a:pt x="2348" y="252"/>
                  </a:cubicBezTo>
                  <a:cubicBezTo>
                    <a:pt x="2361" y="126"/>
                    <a:pt x="2230" y="0"/>
                    <a:pt x="2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89" name="Google Shape;12489;p23"/>
            <p:cNvSpPr/>
            <p:nvPr/>
          </p:nvSpPr>
          <p:spPr>
            <a:xfrm>
              <a:off x="576575" y="1909675"/>
              <a:ext cx="50550" cy="176500"/>
            </a:xfrm>
            <a:custGeom>
              <a:avLst/>
              <a:gdLst/>
              <a:ahLst/>
              <a:cxnLst/>
              <a:rect l="l" t="t" r="r" b="b"/>
              <a:pathLst>
                <a:path w="2022" h="7060" extrusionOk="0">
                  <a:moveTo>
                    <a:pt x="1586" y="1"/>
                  </a:moveTo>
                  <a:cubicBezTo>
                    <a:pt x="1580" y="1"/>
                    <a:pt x="1575" y="1"/>
                    <a:pt x="1570" y="1"/>
                  </a:cubicBezTo>
                  <a:cubicBezTo>
                    <a:pt x="1257" y="28"/>
                    <a:pt x="1231" y="129"/>
                    <a:pt x="1054" y="416"/>
                  </a:cubicBezTo>
                  <a:cubicBezTo>
                    <a:pt x="663" y="1050"/>
                    <a:pt x="271" y="1709"/>
                    <a:pt x="25" y="2414"/>
                  </a:cubicBezTo>
                  <a:cubicBezTo>
                    <a:pt x="0" y="2488"/>
                    <a:pt x="63" y="2542"/>
                    <a:pt x="127" y="2542"/>
                  </a:cubicBezTo>
                  <a:cubicBezTo>
                    <a:pt x="152" y="2542"/>
                    <a:pt x="177" y="2534"/>
                    <a:pt x="197" y="2514"/>
                  </a:cubicBezTo>
                  <a:cubicBezTo>
                    <a:pt x="381" y="2342"/>
                    <a:pt x="867" y="1538"/>
                    <a:pt x="1211" y="1012"/>
                  </a:cubicBezTo>
                  <a:lnTo>
                    <a:pt x="1211" y="1012"/>
                  </a:lnTo>
                  <a:cubicBezTo>
                    <a:pt x="1144" y="1868"/>
                    <a:pt x="1170" y="2723"/>
                    <a:pt x="1204" y="3586"/>
                  </a:cubicBezTo>
                  <a:cubicBezTo>
                    <a:pt x="1227" y="4142"/>
                    <a:pt x="1237" y="4696"/>
                    <a:pt x="1226" y="5254"/>
                  </a:cubicBezTo>
                  <a:cubicBezTo>
                    <a:pt x="1214" y="5831"/>
                    <a:pt x="1049" y="6373"/>
                    <a:pt x="1170" y="6942"/>
                  </a:cubicBezTo>
                  <a:cubicBezTo>
                    <a:pt x="1187" y="7023"/>
                    <a:pt x="1251" y="7060"/>
                    <a:pt x="1318" y="7060"/>
                  </a:cubicBezTo>
                  <a:cubicBezTo>
                    <a:pt x="1376" y="7060"/>
                    <a:pt x="1437" y="7032"/>
                    <a:pt x="1472" y="6981"/>
                  </a:cubicBezTo>
                  <a:cubicBezTo>
                    <a:pt x="2021" y="6177"/>
                    <a:pt x="1829" y="4849"/>
                    <a:pt x="1798" y="3920"/>
                  </a:cubicBezTo>
                  <a:cubicBezTo>
                    <a:pt x="1757" y="2698"/>
                    <a:pt x="1687" y="1492"/>
                    <a:pt x="1843" y="274"/>
                  </a:cubicBezTo>
                  <a:cubicBezTo>
                    <a:pt x="1860" y="139"/>
                    <a:pt x="1716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0" name="Google Shape;12490;p23"/>
            <p:cNvSpPr/>
            <p:nvPr/>
          </p:nvSpPr>
          <p:spPr>
            <a:xfrm>
              <a:off x="662325" y="1919500"/>
              <a:ext cx="53575" cy="163100"/>
            </a:xfrm>
            <a:custGeom>
              <a:avLst/>
              <a:gdLst/>
              <a:ahLst/>
              <a:cxnLst/>
              <a:rect l="l" t="t" r="r" b="b"/>
              <a:pathLst>
                <a:path w="2143" h="6524" extrusionOk="0">
                  <a:moveTo>
                    <a:pt x="1868" y="0"/>
                  </a:moveTo>
                  <a:cubicBezTo>
                    <a:pt x="1793" y="0"/>
                    <a:pt x="1717" y="36"/>
                    <a:pt x="1662" y="118"/>
                  </a:cubicBezTo>
                  <a:cubicBezTo>
                    <a:pt x="1106" y="949"/>
                    <a:pt x="534" y="1765"/>
                    <a:pt x="22" y="2625"/>
                  </a:cubicBezTo>
                  <a:cubicBezTo>
                    <a:pt x="1" y="2659"/>
                    <a:pt x="31" y="2704"/>
                    <a:pt x="66" y="2704"/>
                  </a:cubicBezTo>
                  <a:cubicBezTo>
                    <a:pt x="75" y="2704"/>
                    <a:pt x="84" y="2702"/>
                    <a:pt x="92" y="2696"/>
                  </a:cubicBezTo>
                  <a:cubicBezTo>
                    <a:pt x="678" y="2292"/>
                    <a:pt x="1057" y="1705"/>
                    <a:pt x="1467" y="1139"/>
                  </a:cubicBezTo>
                  <a:lnTo>
                    <a:pt x="1467" y="1139"/>
                  </a:lnTo>
                  <a:cubicBezTo>
                    <a:pt x="1347" y="2031"/>
                    <a:pt x="1316" y="2938"/>
                    <a:pt x="1298" y="3832"/>
                  </a:cubicBezTo>
                  <a:cubicBezTo>
                    <a:pt x="1288" y="4356"/>
                    <a:pt x="1014" y="6219"/>
                    <a:pt x="1562" y="6505"/>
                  </a:cubicBezTo>
                  <a:cubicBezTo>
                    <a:pt x="1586" y="6517"/>
                    <a:pt x="1609" y="6523"/>
                    <a:pt x="1631" y="6523"/>
                  </a:cubicBezTo>
                  <a:cubicBezTo>
                    <a:pt x="1666" y="6523"/>
                    <a:pt x="1699" y="6508"/>
                    <a:pt x="1731" y="6483"/>
                  </a:cubicBezTo>
                  <a:cubicBezTo>
                    <a:pt x="1984" y="6288"/>
                    <a:pt x="1872" y="5971"/>
                    <a:pt x="1857" y="5688"/>
                  </a:cubicBezTo>
                  <a:cubicBezTo>
                    <a:pt x="1831" y="5155"/>
                    <a:pt x="1828" y="4620"/>
                    <a:pt x="1830" y="4085"/>
                  </a:cubicBezTo>
                  <a:cubicBezTo>
                    <a:pt x="1833" y="2824"/>
                    <a:pt x="1892" y="1552"/>
                    <a:pt x="2112" y="307"/>
                  </a:cubicBezTo>
                  <a:cubicBezTo>
                    <a:pt x="2143" y="129"/>
                    <a:pt x="2009" y="0"/>
                    <a:pt x="1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1" name="Google Shape;12491;p23"/>
            <p:cNvSpPr/>
            <p:nvPr/>
          </p:nvSpPr>
          <p:spPr>
            <a:xfrm>
              <a:off x="785550" y="1907050"/>
              <a:ext cx="63325" cy="168825"/>
            </a:xfrm>
            <a:custGeom>
              <a:avLst/>
              <a:gdLst/>
              <a:ahLst/>
              <a:cxnLst/>
              <a:rect l="l" t="t" r="r" b="b"/>
              <a:pathLst>
                <a:path w="2533" h="6753" extrusionOk="0">
                  <a:moveTo>
                    <a:pt x="2227" y="0"/>
                  </a:moveTo>
                  <a:cubicBezTo>
                    <a:pt x="2150" y="0"/>
                    <a:pt x="2073" y="38"/>
                    <a:pt x="2022" y="129"/>
                  </a:cubicBezTo>
                  <a:cubicBezTo>
                    <a:pt x="1336" y="1353"/>
                    <a:pt x="738" y="2634"/>
                    <a:pt x="24" y="3840"/>
                  </a:cubicBezTo>
                  <a:cubicBezTo>
                    <a:pt x="0" y="3880"/>
                    <a:pt x="35" y="3933"/>
                    <a:pt x="76" y="3933"/>
                  </a:cubicBezTo>
                  <a:cubicBezTo>
                    <a:pt x="86" y="3933"/>
                    <a:pt x="96" y="3930"/>
                    <a:pt x="106" y="3924"/>
                  </a:cubicBezTo>
                  <a:cubicBezTo>
                    <a:pt x="851" y="3390"/>
                    <a:pt x="1317" y="2514"/>
                    <a:pt x="1758" y="1656"/>
                  </a:cubicBezTo>
                  <a:lnTo>
                    <a:pt x="1758" y="1656"/>
                  </a:lnTo>
                  <a:cubicBezTo>
                    <a:pt x="1697" y="2250"/>
                    <a:pt x="1673" y="2847"/>
                    <a:pt x="1668" y="3449"/>
                  </a:cubicBezTo>
                  <a:cubicBezTo>
                    <a:pt x="1661" y="4096"/>
                    <a:pt x="1684" y="4740"/>
                    <a:pt x="1700" y="5387"/>
                  </a:cubicBezTo>
                  <a:cubicBezTo>
                    <a:pt x="1714" y="5874"/>
                    <a:pt x="1633" y="6287"/>
                    <a:pt x="1906" y="6697"/>
                  </a:cubicBezTo>
                  <a:cubicBezTo>
                    <a:pt x="1928" y="6734"/>
                    <a:pt x="1965" y="6753"/>
                    <a:pt x="2003" y="6753"/>
                  </a:cubicBezTo>
                  <a:cubicBezTo>
                    <a:pt x="2041" y="6753"/>
                    <a:pt x="2079" y="6734"/>
                    <a:pt x="2101" y="6697"/>
                  </a:cubicBezTo>
                  <a:cubicBezTo>
                    <a:pt x="2532" y="6030"/>
                    <a:pt x="2245" y="4870"/>
                    <a:pt x="2227" y="4099"/>
                  </a:cubicBezTo>
                  <a:cubicBezTo>
                    <a:pt x="2198" y="2831"/>
                    <a:pt x="2245" y="1573"/>
                    <a:pt x="2493" y="326"/>
                  </a:cubicBezTo>
                  <a:cubicBezTo>
                    <a:pt x="2529" y="144"/>
                    <a:pt x="2377" y="0"/>
                    <a:pt x="2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2" name="Google Shape;12492;p23"/>
            <p:cNvSpPr/>
            <p:nvPr/>
          </p:nvSpPr>
          <p:spPr>
            <a:xfrm>
              <a:off x="920500" y="1902500"/>
              <a:ext cx="127175" cy="167400"/>
            </a:xfrm>
            <a:custGeom>
              <a:avLst/>
              <a:gdLst/>
              <a:ahLst/>
              <a:cxnLst/>
              <a:rect l="l" t="t" r="r" b="b"/>
              <a:pathLst>
                <a:path w="5087" h="6696" extrusionOk="0">
                  <a:moveTo>
                    <a:pt x="2362" y="566"/>
                  </a:moveTo>
                  <a:cubicBezTo>
                    <a:pt x="2919" y="566"/>
                    <a:pt x="3518" y="909"/>
                    <a:pt x="3822" y="1312"/>
                  </a:cubicBezTo>
                  <a:cubicBezTo>
                    <a:pt x="4232" y="1860"/>
                    <a:pt x="4314" y="2598"/>
                    <a:pt x="4300" y="3259"/>
                  </a:cubicBezTo>
                  <a:cubicBezTo>
                    <a:pt x="4273" y="4456"/>
                    <a:pt x="3542" y="6093"/>
                    <a:pt x="2222" y="6093"/>
                  </a:cubicBezTo>
                  <a:cubicBezTo>
                    <a:pt x="2070" y="6093"/>
                    <a:pt x="1910" y="6071"/>
                    <a:pt x="1742" y="6025"/>
                  </a:cubicBezTo>
                  <a:cubicBezTo>
                    <a:pt x="932" y="5800"/>
                    <a:pt x="576" y="4712"/>
                    <a:pt x="469" y="3658"/>
                  </a:cubicBezTo>
                  <a:cubicBezTo>
                    <a:pt x="755" y="2634"/>
                    <a:pt x="874" y="1351"/>
                    <a:pt x="1726" y="756"/>
                  </a:cubicBezTo>
                  <a:cubicBezTo>
                    <a:pt x="1916" y="623"/>
                    <a:pt x="2136" y="566"/>
                    <a:pt x="2362" y="566"/>
                  </a:cubicBezTo>
                  <a:close/>
                  <a:moveTo>
                    <a:pt x="2239" y="1"/>
                  </a:moveTo>
                  <a:cubicBezTo>
                    <a:pt x="363" y="1"/>
                    <a:pt x="1" y="2822"/>
                    <a:pt x="146" y="4174"/>
                  </a:cubicBezTo>
                  <a:cubicBezTo>
                    <a:pt x="153" y="4202"/>
                    <a:pt x="172" y="4227"/>
                    <a:pt x="198" y="4238"/>
                  </a:cubicBezTo>
                  <a:cubicBezTo>
                    <a:pt x="295" y="5193"/>
                    <a:pt x="663" y="6079"/>
                    <a:pt x="1540" y="6502"/>
                  </a:cubicBezTo>
                  <a:cubicBezTo>
                    <a:pt x="1817" y="6636"/>
                    <a:pt x="2082" y="6695"/>
                    <a:pt x="2334" y="6695"/>
                  </a:cubicBezTo>
                  <a:cubicBezTo>
                    <a:pt x="3712" y="6695"/>
                    <a:pt x="4669" y="4902"/>
                    <a:pt x="4839" y="3694"/>
                  </a:cubicBezTo>
                  <a:cubicBezTo>
                    <a:pt x="5087" y="1930"/>
                    <a:pt x="4286" y="91"/>
                    <a:pt x="2324" y="3"/>
                  </a:cubicBezTo>
                  <a:cubicBezTo>
                    <a:pt x="2296" y="2"/>
                    <a:pt x="2267" y="1"/>
                    <a:pt x="2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3" name="Google Shape;12493;p23"/>
            <p:cNvSpPr/>
            <p:nvPr/>
          </p:nvSpPr>
          <p:spPr>
            <a:xfrm>
              <a:off x="575500" y="2157350"/>
              <a:ext cx="47000" cy="162925"/>
            </a:xfrm>
            <a:custGeom>
              <a:avLst/>
              <a:gdLst/>
              <a:ahLst/>
              <a:cxnLst/>
              <a:rect l="l" t="t" r="r" b="b"/>
              <a:pathLst>
                <a:path w="1880" h="6517" extrusionOk="0">
                  <a:moveTo>
                    <a:pt x="1625" y="1"/>
                  </a:moveTo>
                  <a:cubicBezTo>
                    <a:pt x="1518" y="1"/>
                    <a:pt x="1407" y="58"/>
                    <a:pt x="1371" y="176"/>
                  </a:cubicBezTo>
                  <a:cubicBezTo>
                    <a:pt x="1049" y="1228"/>
                    <a:pt x="465" y="2128"/>
                    <a:pt x="16" y="3114"/>
                  </a:cubicBezTo>
                  <a:cubicBezTo>
                    <a:pt x="1" y="3141"/>
                    <a:pt x="22" y="3170"/>
                    <a:pt x="48" y="3170"/>
                  </a:cubicBezTo>
                  <a:cubicBezTo>
                    <a:pt x="54" y="3170"/>
                    <a:pt x="60" y="3168"/>
                    <a:pt x="66" y="3165"/>
                  </a:cubicBezTo>
                  <a:cubicBezTo>
                    <a:pt x="519" y="2911"/>
                    <a:pt x="844" y="2468"/>
                    <a:pt x="1106" y="1974"/>
                  </a:cubicBezTo>
                  <a:lnTo>
                    <a:pt x="1106" y="1974"/>
                  </a:lnTo>
                  <a:cubicBezTo>
                    <a:pt x="1051" y="2566"/>
                    <a:pt x="1016" y="3159"/>
                    <a:pt x="993" y="3744"/>
                  </a:cubicBezTo>
                  <a:cubicBezTo>
                    <a:pt x="970" y="4313"/>
                    <a:pt x="754" y="6266"/>
                    <a:pt x="1459" y="6510"/>
                  </a:cubicBezTo>
                  <a:cubicBezTo>
                    <a:pt x="1471" y="6514"/>
                    <a:pt x="1483" y="6516"/>
                    <a:pt x="1494" y="6516"/>
                  </a:cubicBezTo>
                  <a:cubicBezTo>
                    <a:pt x="1539" y="6516"/>
                    <a:pt x="1578" y="6486"/>
                    <a:pt x="1605" y="6451"/>
                  </a:cubicBezTo>
                  <a:cubicBezTo>
                    <a:pt x="1823" y="6164"/>
                    <a:pt x="1617" y="5757"/>
                    <a:pt x="1579" y="5429"/>
                  </a:cubicBezTo>
                  <a:cubicBezTo>
                    <a:pt x="1512" y="4871"/>
                    <a:pt x="1523" y="4305"/>
                    <a:pt x="1538" y="3744"/>
                  </a:cubicBezTo>
                  <a:cubicBezTo>
                    <a:pt x="1569" y="2568"/>
                    <a:pt x="1754" y="1412"/>
                    <a:pt x="1864" y="244"/>
                  </a:cubicBezTo>
                  <a:cubicBezTo>
                    <a:pt x="1880" y="84"/>
                    <a:pt x="1755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4" name="Google Shape;12494;p23"/>
            <p:cNvSpPr/>
            <p:nvPr/>
          </p:nvSpPr>
          <p:spPr>
            <a:xfrm>
              <a:off x="663350" y="2170100"/>
              <a:ext cx="87825" cy="122100"/>
            </a:xfrm>
            <a:custGeom>
              <a:avLst/>
              <a:gdLst/>
              <a:ahLst/>
              <a:cxnLst/>
              <a:rect l="l" t="t" r="r" b="b"/>
              <a:pathLst>
                <a:path w="3513" h="4884" extrusionOk="0">
                  <a:moveTo>
                    <a:pt x="1627" y="529"/>
                  </a:moveTo>
                  <a:cubicBezTo>
                    <a:pt x="1742" y="529"/>
                    <a:pt x="1878" y="603"/>
                    <a:pt x="2054" y="792"/>
                  </a:cubicBezTo>
                  <a:cubicBezTo>
                    <a:pt x="2601" y="1374"/>
                    <a:pt x="2881" y="2293"/>
                    <a:pt x="2963" y="3069"/>
                  </a:cubicBezTo>
                  <a:cubicBezTo>
                    <a:pt x="3029" y="3680"/>
                    <a:pt x="2917" y="4393"/>
                    <a:pt x="2263" y="4393"/>
                  </a:cubicBezTo>
                  <a:cubicBezTo>
                    <a:pt x="2196" y="4393"/>
                    <a:pt x="2123" y="4385"/>
                    <a:pt x="2045" y="4369"/>
                  </a:cubicBezTo>
                  <a:cubicBezTo>
                    <a:pt x="524" y="4064"/>
                    <a:pt x="245" y="2340"/>
                    <a:pt x="573" y="1020"/>
                  </a:cubicBezTo>
                  <a:lnTo>
                    <a:pt x="573" y="1020"/>
                  </a:lnTo>
                  <a:cubicBezTo>
                    <a:pt x="576" y="1087"/>
                    <a:pt x="586" y="1153"/>
                    <a:pt x="601" y="1218"/>
                  </a:cubicBezTo>
                  <a:cubicBezTo>
                    <a:pt x="615" y="1282"/>
                    <a:pt x="687" y="1334"/>
                    <a:pt x="754" y="1334"/>
                  </a:cubicBezTo>
                  <a:cubicBezTo>
                    <a:pt x="780" y="1334"/>
                    <a:pt x="805" y="1327"/>
                    <a:pt x="826" y="1310"/>
                  </a:cubicBezTo>
                  <a:cubicBezTo>
                    <a:pt x="1173" y="1045"/>
                    <a:pt x="1325" y="529"/>
                    <a:pt x="1627" y="529"/>
                  </a:cubicBezTo>
                  <a:close/>
                  <a:moveTo>
                    <a:pt x="1606" y="0"/>
                  </a:moveTo>
                  <a:cubicBezTo>
                    <a:pt x="1229" y="0"/>
                    <a:pt x="861" y="200"/>
                    <a:pt x="683" y="528"/>
                  </a:cubicBezTo>
                  <a:cubicBezTo>
                    <a:pt x="666" y="512"/>
                    <a:pt x="644" y="502"/>
                    <a:pt x="622" y="502"/>
                  </a:cubicBezTo>
                  <a:cubicBezTo>
                    <a:pt x="605" y="502"/>
                    <a:pt x="588" y="507"/>
                    <a:pt x="575" y="521"/>
                  </a:cubicBezTo>
                  <a:cubicBezTo>
                    <a:pt x="1" y="1103"/>
                    <a:pt x="27" y="2194"/>
                    <a:pt x="158" y="2931"/>
                  </a:cubicBezTo>
                  <a:cubicBezTo>
                    <a:pt x="312" y="3799"/>
                    <a:pt x="808" y="4430"/>
                    <a:pt x="1618" y="4750"/>
                  </a:cubicBezTo>
                  <a:cubicBezTo>
                    <a:pt x="1847" y="4841"/>
                    <a:pt x="2060" y="4883"/>
                    <a:pt x="2255" y="4883"/>
                  </a:cubicBezTo>
                  <a:cubicBezTo>
                    <a:pt x="2990" y="4883"/>
                    <a:pt x="3454" y="4279"/>
                    <a:pt x="3480" y="3415"/>
                  </a:cubicBezTo>
                  <a:cubicBezTo>
                    <a:pt x="3513" y="2360"/>
                    <a:pt x="3081" y="1070"/>
                    <a:pt x="2338" y="309"/>
                  </a:cubicBezTo>
                  <a:cubicBezTo>
                    <a:pt x="2129" y="95"/>
                    <a:pt x="1865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5" name="Google Shape;12495;p23"/>
            <p:cNvSpPr/>
            <p:nvPr/>
          </p:nvSpPr>
          <p:spPr>
            <a:xfrm>
              <a:off x="791225" y="2148075"/>
              <a:ext cx="63800" cy="165050"/>
            </a:xfrm>
            <a:custGeom>
              <a:avLst/>
              <a:gdLst/>
              <a:ahLst/>
              <a:cxnLst/>
              <a:rect l="l" t="t" r="r" b="b"/>
              <a:pathLst>
                <a:path w="2552" h="6602" extrusionOk="0">
                  <a:moveTo>
                    <a:pt x="2043" y="1"/>
                  </a:moveTo>
                  <a:cubicBezTo>
                    <a:pt x="1928" y="1"/>
                    <a:pt x="1807" y="62"/>
                    <a:pt x="1762" y="183"/>
                  </a:cubicBezTo>
                  <a:cubicBezTo>
                    <a:pt x="1332" y="1346"/>
                    <a:pt x="612" y="2380"/>
                    <a:pt x="28" y="3469"/>
                  </a:cubicBezTo>
                  <a:cubicBezTo>
                    <a:pt x="0" y="3522"/>
                    <a:pt x="44" y="3577"/>
                    <a:pt x="93" y="3577"/>
                  </a:cubicBezTo>
                  <a:cubicBezTo>
                    <a:pt x="110" y="3577"/>
                    <a:pt x="127" y="3571"/>
                    <a:pt x="141" y="3556"/>
                  </a:cubicBezTo>
                  <a:cubicBezTo>
                    <a:pt x="768" y="2914"/>
                    <a:pt x="1239" y="2178"/>
                    <a:pt x="1675" y="1412"/>
                  </a:cubicBezTo>
                  <a:lnTo>
                    <a:pt x="1675" y="1412"/>
                  </a:lnTo>
                  <a:cubicBezTo>
                    <a:pt x="1649" y="2143"/>
                    <a:pt x="1660" y="2877"/>
                    <a:pt x="1688" y="3612"/>
                  </a:cubicBezTo>
                  <a:cubicBezTo>
                    <a:pt x="1721" y="4473"/>
                    <a:pt x="1534" y="5641"/>
                    <a:pt x="1818" y="6450"/>
                  </a:cubicBezTo>
                  <a:cubicBezTo>
                    <a:pt x="1850" y="6540"/>
                    <a:pt x="1945" y="6601"/>
                    <a:pt x="2035" y="6601"/>
                  </a:cubicBezTo>
                  <a:cubicBezTo>
                    <a:pt x="2099" y="6601"/>
                    <a:pt x="2160" y="6571"/>
                    <a:pt x="2195" y="6499"/>
                  </a:cubicBezTo>
                  <a:cubicBezTo>
                    <a:pt x="2551" y="5770"/>
                    <a:pt x="2322" y="4702"/>
                    <a:pt x="2284" y="3913"/>
                  </a:cubicBezTo>
                  <a:cubicBezTo>
                    <a:pt x="2225" y="2693"/>
                    <a:pt x="2166" y="1472"/>
                    <a:pt x="2282" y="252"/>
                  </a:cubicBezTo>
                  <a:cubicBezTo>
                    <a:pt x="2298" y="83"/>
                    <a:pt x="2175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6" name="Google Shape;12496;p23"/>
            <p:cNvSpPr/>
            <p:nvPr/>
          </p:nvSpPr>
          <p:spPr>
            <a:xfrm>
              <a:off x="910475" y="2158850"/>
              <a:ext cx="130525" cy="124475"/>
            </a:xfrm>
            <a:custGeom>
              <a:avLst/>
              <a:gdLst/>
              <a:ahLst/>
              <a:cxnLst/>
              <a:rect l="l" t="t" r="r" b="b"/>
              <a:pathLst>
                <a:path w="5221" h="4979" extrusionOk="0">
                  <a:moveTo>
                    <a:pt x="2466" y="690"/>
                  </a:moveTo>
                  <a:cubicBezTo>
                    <a:pt x="3034" y="690"/>
                    <a:pt x="3601" y="1022"/>
                    <a:pt x="3956" y="1634"/>
                  </a:cubicBezTo>
                  <a:cubicBezTo>
                    <a:pt x="4569" y="2693"/>
                    <a:pt x="4049" y="4040"/>
                    <a:pt x="2891" y="4378"/>
                  </a:cubicBezTo>
                  <a:cubicBezTo>
                    <a:pt x="2697" y="4433"/>
                    <a:pt x="2497" y="4460"/>
                    <a:pt x="2298" y="4460"/>
                  </a:cubicBezTo>
                  <a:cubicBezTo>
                    <a:pt x="2068" y="4460"/>
                    <a:pt x="1839" y="4424"/>
                    <a:pt x="1618" y="4352"/>
                  </a:cubicBezTo>
                  <a:cubicBezTo>
                    <a:pt x="1152" y="3994"/>
                    <a:pt x="850" y="3464"/>
                    <a:pt x="785" y="2880"/>
                  </a:cubicBezTo>
                  <a:cubicBezTo>
                    <a:pt x="788" y="2869"/>
                    <a:pt x="790" y="2859"/>
                    <a:pt x="793" y="2848"/>
                  </a:cubicBezTo>
                  <a:cubicBezTo>
                    <a:pt x="798" y="2828"/>
                    <a:pt x="791" y="2808"/>
                    <a:pt x="777" y="2797"/>
                  </a:cubicBezTo>
                  <a:cubicBezTo>
                    <a:pt x="744" y="2359"/>
                    <a:pt x="850" y="1922"/>
                    <a:pt x="1080" y="1547"/>
                  </a:cubicBezTo>
                  <a:cubicBezTo>
                    <a:pt x="1437" y="963"/>
                    <a:pt x="1951" y="690"/>
                    <a:pt x="2466" y="690"/>
                  </a:cubicBezTo>
                  <a:close/>
                  <a:moveTo>
                    <a:pt x="2505" y="0"/>
                  </a:moveTo>
                  <a:cubicBezTo>
                    <a:pt x="1767" y="0"/>
                    <a:pt x="1121" y="472"/>
                    <a:pt x="657" y="1032"/>
                  </a:cubicBezTo>
                  <a:cubicBezTo>
                    <a:pt x="130" y="1668"/>
                    <a:pt x="1" y="2534"/>
                    <a:pt x="168" y="3322"/>
                  </a:cubicBezTo>
                  <a:cubicBezTo>
                    <a:pt x="289" y="3879"/>
                    <a:pt x="577" y="4247"/>
                    <a:pt x="977" y="4463"/>
                  </a:cubicBezTo>
                  <a:cubicBezTo>
                    <a:pt x="1361" y="4796"/>
                    <a:pt x="1940" y="4978"/>
                    <a:pt x="2520" y="4978"/>
                  </a:cubicBezTo>
                  <a:cubicBezTo>
                    <a:pt x="2583" y="4978"/>
                    <a:pt x="2646" y="4976"/>
                    <a:pt x="2709" y="4972"/>
                  </a:cubicBezTo>
                  <a:cubicBezTo>
                    <a:pt x="4505" y="4852"/>
                    <a:pt x="5221" y="2954"/>
                    <a:pt x="4573" y="1440"/>
                  </a:cubicBezTo>
                  <a:cubicBezTo>
                    <a:pt x="4269" y="733"/>
                    <a:pt x="3593" y="180"/>
                    <a:pt x="2840" y="33"/>
                  </a:cubicBezTo>
                  <a:cubicBezTo>
                    <a:pt x="2727" y="11"/>
                    <a:pt x="2615" y="0"/>
                    <a:pt x="2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7" name="Google Shape;12497;p23"/>
            <p:cNvSpPr/>
            <p:nvPr/>
          </p:nvSpPr>
          <p:spPr>
            <a:xfrm>
              <a:off x="586025" y="2383225"/>
              <a:ext cx="91050" cy="98025"/>
            </a:xfrm>
            <a:custGeom>
              <a:avLst/>
              <a:gdLst/>
              <a:ahLst/>
              <a:cxnLst/>
              <a:rect l="l" t="t" r="r" b="b"/>
              <a:pathLst>
                <a:path w="3642" h="3921" extrusionOk="0">
                  <a:moveTo>
                    <a:pt x="1673" y="627"/>
                  </a:moveTo>
                  <a:cubicBezTo>
                    <a:pt x="1739" y="627"/>
                    <a:pt x="1806" y="635"/>
                    <a:pt x="1873" y="652"/>
                  </a:cubicBezTo>
                  <a:cubicBezTo>
                    <a:pt x="2406" y="790"/>
                    <a:pt x="2754" y="1399"/>
                    <a:pt x="2897" y="1886"/>
                  </a:cubicBezTo>
                  <a:cubicBezTo>
                    <a:pt x="3056" y="2439"/>
                    <a:pt x="2928" y="2992"/>
                    <a:pt x="2401" y="3274"/>
                  </a:cubicBezTo>
                  <a:lnTo>
                    <a:pt x="2403" y="3275"/>
                  </a:lnTo>
                  <a:cubicBezTo>
                    <a:pt x="2218" y="3375"/>
                    <a:pt x="2033" y="3419"/>
                    <a:pt x="1854" y="3419"/>
                  </a:cubicBezTo>
                  <a:cubicBezTo>
                    <a:pt x="1007" y="3419"/>
                    <a:pt x="302" y="2429"/>
                    <a:pt x="508" y="1576"/>
                  </a:cubicBezTo>
                  <a:cubicBezTo>
                    <a:pt x="512" y="1560"/>
                    <a:pt x="503" y="1542"/>
                    <a:pt x="487" y="1533"/>
                  </a:cubicBezTo>
                  <a:cubicBezTo>
                    <a:pt x="613" y="1419"/>
                    <a:pt x="762" y="1323"/>
                    <a:pt x="872" y="1191"/>
                  </a:cubicBezTo>
                  <a:cubicBezTo>
                    <a:pt x="982" y="1056"/>
                    <a:pt x="1082" y="920"/>
                    <a:pt x="1214" y="802"/>
                  </a:cubicBezTo>
                  <a:cubicBezTo>
                    <a:pt x="1345" y="683"/>
                    <a:pt x="1506" y="627"/>
                    <a:pt x="1673" y="627"/>
                  </a:cubicBezTo>
                  <a:close/>
                  <a:moveTo>
                    <a:pt x="1685" y="0"/>
                  </a:moveTo>
                  <a:cubicBezTo>
                    <a:pt x="1443" y="0"/>
                    <a:pt x="1204" y="70"/>
                    <a:pt x="987" y="201"/>
                  </a:cubicBezTo>
                  <a:cubicBezTo>
                    <a:pt x="789" y="323"/>
                    <a:pt x="620" y="500"/>
                    <a:pt x="485" y="687"/>
                  </a:cubicBezTo>
                  <a:cubicBezTo>
                    <a:pt x="272" y="982"/>
                    <a:pt x="311" y="1230"/>
                    <a:pt x="275" y="1566"/>
                  </a:cubicBezTo>
                  <a:cubicBezTo>
                    <a:pt x="270" y="1610"/>
                    <a:pt x="312" y="1640"/>
                    <a:pt x="353" y="1640"/>
                  </a:cubicBezTo>
                  <a:cubicBezTo>
                    <a:pt x="372" y="1640"/>
                    <a:pt x="390" y="1634"/>
                    <a:pt x="403" y="1619"/>
                  </a:cubicBezTo>
                  <a:cubicBezTo>
                    <a:pt x="407" y="1614"/>
                    <a:pt x="411" y="1610"/>
                    <a:pt x="415" y="1606"/>
                  </a:cubicBezTo>
                  <a:lnTo>
                    <a:pt x="415" y="1606"/>
                  </a:lnTo>
                  <a:cubicBezTo>
                    <a:pt x="0" y="2699"/>
                    <a:pt x="909" y="3920"/>
                    <a:pt x="2055" y="3920"/>
                  </a:cubicBezTo>
                  <a:cubicBezTo>
                    <a:pt x="2061" y="3920"/>
                    <a:pt x="2067" y="3920"/>
                    <a:pt x="2073" y="3920"/>
                  </a:cubicBezTo>
                  <a:cubicBezTo>
                    <a:pt x="3064" y="3909"/>
                    <a:pt x="3641" y="2941"/>
                    <a:pt x="3527" y="2045"/>
                  </a:cubicBezTo>
                  <a:cubicBezTo>
                    <a:pt x="3423" y="1245"/>
                    <a:pt x="2920" y="378"/>
                    <a:pt x="2136" y="83"/>
                  </a:cubicBezTo>
                  <a:cubicBezTo>
                    <a:pt x="1988" y="27"/>
                    <a:pt x="1836" y="0"/>
                    <a:pt x="16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8" name="Google Shape;12498;p23"/>
            <p:cNvSpPr/>
            <p:nvPr/>
          </p:nvSpPr>
          <p:spPr>
            <a:xfrm>
              <a:off x="691325" y="2391200"/>
              <a:ext cx="114325" cy="84100"/>
            </a:xfrm>
            <a:custGeom>
              <a:avLst/>
              <a:gdLst/>
              <a:ahLst/>
              <a:cxnLst/>
              <a:rect l="l" t="t" r="r" b="b"/>
              <a:pathLst>
                <a:path w="4573" h="3364" extrusionOk="0">
                  <a:moveTo>
                    <a:pt x="1449" y="653"/>
                  </a:moveTo>
                  <a:cubicBezTo>
                    <a:pt x="1935" y="653"/>
                    <a:pt x="2481" y="828"/>
                    <a:pt x="2896" y="1036"/>
                  </a:cubicBezTo>
                  <a:cubicBezTo>
                    <a:pt x="3145" y="1160"/>
                    <a:pt x="3439" y="1349"/>
                    <a:pt x="3593" y="1546"/>
                  </a:cubicBezTo>
                  <a:cubicBezTo>
                    <a:pt x="3755" y="1761"/>
                    <a:pt x="3775" y="1898"/>
                    <a:pt x="3658" y="2095"/>
                  </a:cubicBezTo>
                  <a:cubicBezTo>
                    <a:pt x="3458" y="2433"/>
                    <a:pt x="2986" y="2625"/>
                    <a:pt x="2643" y="2768"/>
                  </a:cubicBezTo>
                  <a:cubicBezTo>
                    <a:pt x="2482" y="2835"/>
                    <a:pt x="2316" y="2866"/>
                    <a:pt x="2153" y="2866"/>
                  </a:cubicBezTo>
                  <a:cubicBezTo>
                    <a:pt x="1399" y="2866"/>
                    <a:pt x="712" y="2201"/>
                    <a:pt x="868" y="1377"/>
                  </a:cubicBezTo>
                  <a:cubicBezTo>
                    <a:pt x="876" y="1349"/>
                    <a:pt x="854" y="1332"/>
                    <a:pt x="833" y="1332"/>
                  </a:cubicBezTo>
                  <a:cubicBezTo>
                    <a:pt x="819" y="1332"/>
                    <a:pt x="805" y="1339"/>
                    <a:pt x="801" y="1357"/>
                  </a:cubicBezTo>
                  <a:cubicBezTo>
                    <a:pt x="770" y="1436"/>
                    <a:pt x="747" y="1516"/>
                    <a:pt x="730" y="1600"/>
                  </a:cubicBezTo>
                  <a:cubicBezTo>
                    <a:pt x="725" y="1557"/>
                    <a:pt x="719" y="1515"/>
                    <a:pt x="711" y="1474"/>
                  </a:cubicBezTo>
                  <a:cubicBezTo>
                    <a:pt x="671" y="1318"/>
                    <a:pt x="647" y="1183"/>
                    <a:pt x="661" y="1022"/>
                  </a:cubicBezTo>
                  <a:cubicBezTo>
                    <a:pt x="675" y="888"/>
                    <a:pt x="812" y="770"/>
                    <a:pt x="1004" y="712"/>
                  </a:cubicBezTo>
                  <a:cubicBezTo>
                    <a:pt x="1142" y="671"/>
                    <a:pt x="1293" y="653"/>
                    <a:pt x="1449" y="653"/>
                  </a:cubicBezTo>
                  <a:close/>
                  <a:moveTo>
                    <a:pt x="1415" y="1"/>
                  </a:moveTo>
                  <a:cubicBezTo>
                    <a:pt x="1035" y="1"/>
                    <a:pt x="662" y="85"/>
                    <a:pt x="368" y="319"/>
                  </a:cubicBezTo>
                  <a:cubicBezTo>
                    <a:pt x="120" y="516"/>
                    <a:pt x="9" y="821"/>
                    <a:pt x="5" y="1131"/>
                  </a:cubicBezTo>
                  <a:cubicBezTo>
                    <a:pt x="0" y="1662"/>
                    <a:pt x="310" y="1921"/>
                    <a:pt x="663" y="2261"/>
                  </a:cubicBezTo>
                  <a:cubicBezTo>
                    <a:pt x="676" y="2274"/>
                    <a:pt x="693" y="2281"/>
                    <a:pt x="711" y="2281"/>
                  </a:cubicBezTo>
                  <a:cubicBezTo>
                    <a:pt x="728" y="2281"/>
                    <a:pt x="745" y="2274"/>
                    <a:pt x="758" y="2261"/>
                  </a:cubicBezTo>
                  <a:cubicBezTo>
                    <a:pt x="862" y="2617"/>
                    <a:pt x="1099" y="2935"/>
                    <a:pt x="1444" y="3147"/>
                  </a:cubicBezTo>
                  <a:cubicBezTo>
                    <a:pt x="1694" y="3301"/>
                    <a:pt x="1955" y="3363"/>
                    <a:pt x="2217" y="3363"/>
                  </a:cubicBezTo>
                  <a:cubicBezTo>
                    <a:pt x="2607" y="3363"/>
                    <a:pt x="3001" y="3225"/>
                    <a:pt x="3365" y="3047"/>
                  </a:cubicBezTo>
                  <a:cubicBezTo>
                    <a:pt x="4026" y="2724"/>
                    <a:pt x="4572" y="2097"/>
                    <a:pt x="4193" y="1349"/>
                  </a:cubicBezTo>
                  <a:cubicBezTo>
                    <a:pt x="3872" y="714"/>
                    <a:pt x="3071" y="358"/>
                    <a:pt x="2428" y="164"/>
                  </a:cubicBezTo>
                  <a:cubicBezTo>
                    <a:pt x="2120" y="72"/>
                    <a:pt x="1765" y="1"/>
                    <a:pt x="1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499" name="Google Shape;12499;p23"/>
            <p:cNvSpPr/>
            <p:nvPr/>
          </p:nvSpPr>
          <p:spPr>
            <a:xfrm>
              <a:off x="813500" y="2379875"/>
              <a:ext cx="113950" cy="84200"/>
            </a:xfrm>
            <a:custGeom>
              <a:avLst/>
              <a:gdLst/>
              <a:ahLst/>
              <a:cxnLst/>
              <a:rect l="l" t="t" r="r" b="b"/>
              <a:pathLst>
                <a:path w="4558" h="3368" extrusionOk="0">
                  <a:moveTo>
                    <a:pt x="2016" y="652"/>
                  </a:moveTo>
                  <a:cubicBezTo>
                    <a:pt x="2474" y="652"/>
                    <a:pt x="2960" y="941"/>
                    <a:pt x="3269" y="1233"/>
                  </a:cubicBezTo>
                  <a:cubicBezTo>
                    <a:pt x="3650" y="1595"/>
                    <a:pt x="3811" y="2082"/>
                    <a:pt x="3381" y="2468"/>
                  </a:cubicBezTo>
                  <a:cubicBezTo>
                    <a:pt x="3117" y="2705"/>
                    <a:pt x="2729" y="2817"/>
                    <a:pt x="2344" y="2817"/>
                  </a:cubicBezTo>
                  <a:cubicBezTo>
                    <a:pt x="1512" y="2817"/>
                    <a:pt x="692" y="2292"/>
                    <a:pt x="1160" y="1357"/>
                  </a:cubicBezTo>
                  <a:cubicBezTo>
                    <a:pt x="1163" y="1349"/>
                    <a:pt x="1165" y="1338"/>
                    <a:pt x="1162" y="1328"/>
                  </a:cubicBezTo>
                  <a:cubicBezTo>
                    <a:pt x="1273" y="1033"/>
                    <a:pt x="1419" y="768"/>
                    <a:pt x="1778" y="680"/>
                  </a:cubicBezTo>
                  <a:cubicBezTo>
                    <a:pt x="1856" y="660"/>
                    <a:pt x="1935" y="652"/>
                    <a:pt x="2016" y="652"/>
                  </a:cubicBezTo>
                  <a:close/>
                  <a:moveTo>
                    <a:pt x="1978" y="1"/>
                  </a:moveTo>
                  <a:cubicBezTo>
                    <a:pt x="1932" y="1"/>
                    <a:pt x="1886" y="2"/>
                    <a:pt x="1841" y="6"/>
                  </a:cubicBezTo>
                  <a:cubicBezTo>
                    <a:pt x="943" y="75"/>
                    <a:pt x="0" y="1288"/>
                    <a:pt x="719" y="2107"/>
                  </a:cubicBezTo>
                  <a:cubicBezTo>
                    <a:pt x="732" y="2119"/>
                    <a:pt x="749" y="2125"/>
                    <a:pt x="765" y="2125"/>
                  </a:cubicBezTo>
                  <a:cubicBezTo>
                    <a:pt x="782" y="2125"/>
                    <a:pt x="798" y="2119"/>
                    <a:pt x="810" y="2107"/>
                  </a:cubicBezTo>
                  <a:cubicBezTo>
                    <a:pt x="827" y="2086"/>
                    <a:pt x="838" y="2064"/>
                    <a:pt x="851" y="2043"/>
                  </a:cubicBezTo>
                  <a:lnTo>
                    <a:pt x="851" y="2043"/>
                  </a:lnTo>
                  <a:cubicBezTo>
                    <a:pt x="835" y="2363"/>
                    <a:pt x="952" y="2670"/>
                    <a:pt x="1244" y="2942"/>
                  </a:cubicBezTo>
                  <a:cubicBezTo>
                    <a:pt x="1555" y="3233"/>
                    <a:pt x="1991" y="3367"/>
                    <a:pt x="2422" y="3367"/>
                  </a:cubicBezTo>
                  <a:cubicBezTo>
                    <a:pt x="2681" y="3367"/>
                    <a:pt x="2938" y="3319"/>
                    <a:pt x="3166" y="3227"/>
                  </a:cubicBezTo>
                  <a:cubicBezTo>
                    <a:pt x="4044" y="2876"/>
                    <a:pt x="4557" y="2063"/>
                    <a:pt x="4034" y="1182"/>
                  </a:cubicBezTo>
                  <a:cubicBezTo>
                    <a:pt x="3631" y="502"/>
                    <a:pt x="2777" y="1"/>
                    <a:pt x="19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0" name="Google Shape;12500;p23"/>
            <p:cNvSpPr/>
            <p:nvPr/>
          </p:nvSpPr>
          <p:spPr>
            <a:xfrm>
              <a:off x="951325" y="2343225"/>
              <a:ext cx="70975" cy="150150"/>
            </a:xfrm>
            <a:custGeom>
              <a:avLst/>
              <a:gdLst/>
              <a:ahLst/>
              <a:cxnLst/>
              <a:rect l="l" t="t" r="r" b="b"/>
              <a:pathLst>
                <a:path w="2839" h="6006" extrusionOk="0">
                  <a:moveTo>
                    <a:pt x="2235" y="1"/>
                  </a:moveTo>
                  <a:cubicBezTo>
                    <a:pt x="2149" y="1"/>
                    <a:pt x="2060" y="41"/>
                    <a:pt x="1995" y="133"/>
                  </a:cubicBezTo>
                  <a:cubicBezTo>
                    <a:pt x="1305" y="1116"/>
                    <a:pt x="466" y="2026"/>
                    <a:pt x="17" y="3151"/>
                  </a:cubicBezTo>
                  <a:cubicBezTo>
                    <a:pt x="1" y="3191"/>
                    <a:pt x="35" y="3218"/>
                    <a:pt x="70" y="3218"/>
                  </a:cubicBezTo>
                  <a:cubicBezTo>
                    <a:pt x="84" y="3218"/>
                    <a:pt x="98" y="3213"/>
                    <a:pt x="109" y="3204"/>
                  </a:cubicBezTo>
                  <a:cubicBezTo>
                    <a:pt x="757" y="2658"/>
                    <a:pt x="1277" y="1983"/>
                    <a:pt x="1792" y="1309"/>
                  </a:cubicBezTo>
                  <a:lnTo>
                    <a:pt x="1792" y="1309"/>
                  </a:lnTo>
                  <a:cubicBezTo>
                    <a:pt x="1743" y="1957"/>
                    <a:pt x="1776" y="2610"/>
                    <a:pt x="1848" y="3271"/>
                  </a:cubicBezTo>
                  <a:cubicBezTo>
                    <a:pt x="1941" y="4147"/>
                    <a:pt x="1936" y="5215"/>
                    <a:pt x="2417" y="5971"/>
                  </a:cubicBezTo>
                  <a:cubicBezTo>
                    <a:pt x="2431" y="5992"/>
                    <a:pt x="2459" y="6006"/>
                    <a:pt x="2485" y="6006"/>
                  </a:cubicBezTo>
                  <a:cubicBezTo>
                    <a:pt x="2508" y="6006"/>
                    <a:pt x="2529" y="5996"/>
                    <a:pt x="2540" y="5971"/>
                  </a:cubicBezTo>
                  <a:cubicBezTo>
                    <a:pt x="2839" y="5284"/>
                    <a:pt x="2640" y="4569"/>
                    <a:pt x="2537" y="3849"/>
                  </a:cubicBezTo>
                  <a:cubicBezTo>
                    <a:pt x="2364" y="2663"/>
                    <a:pt x="2286" y="1537"/>
                    <a:pt x="2509" y="350"/>
                  </a:cubicBezTo>
                  <a:cubicBezTo>
                    <a:pt x="2548" y="142"/>
                    <a:pt x="2397" y="1"/>
                    <a:pt x="2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1" name="Google Shape;12501;p23"/>
            <p:cNvSpPr/>
            <p:nvPr/>
          </p:nvSpPr>
          <p:spPr>
            <a:xfrm>
              <a:off x="473050" y="1553750"/>
              <a:ext cx="168625" cy="1017675"/>
            </a:xfrm>
            <a:custGeom>
              <a:avLst/>
              <a:gdLst/>
              <a:ahLst/>
              <a:cxnLst/>
              <a:rect l="l" t="t" r="r" b="b"/>
              <a:pathLst>
                <a:path w="6745" h="40707" extrusionOk="0">
                  <a:moveTo>
                    <a:pt x="6679" y="1"/>
                  </a:moveTo>
                  <a:cubicBezTo>
                    <a:pt x="6673" y="1"/>
                    <a:pt x="6667" y="2"/>
                    <a:pt x="6659" y="4"/>
                  </a:cubicBezTo>
                  <a:cubicBezTo>
                    <a:pt x="5839" y="301"/>
                    <a:pt x="4998" y="331"/>
                    <a:pt x="4158" y="534"/>
                  </a:cubicBezTo>
                  <a:cubicBezTo>
                    <a:pt x="3406" y="720"/>
                    <a:pt x="2826" y="1238"/>
                    <a:pt x="2366" y="1837"/>
                  </a:cubicBezTo>
                  <a:cubicBezTo>
                    <a:pt x="1223" y="3328"/>
                    <a:pt x="867" y="5331"/>
                    <a:pt x="639" y="7145"/>
                  </a:cubicBezTo>
                  <a:cubicBezTo>
                    <a:pt x="39" y="11914"/>
                    <a:pt x="1" y="16786"/>
                    <a:pt x="40" y="21584"/>
                  </a:cubicBezTo>
                  <a:cubicBezTo>
                    <a:pt x="62" y="24146"/>
                    <a:pt x="116" y="26707"/>
                    <a:pt x="134" y="29268"/>
                  </a:cubicBezTo>
                  <a:cubicBezTo>
                    <a:pt x="147" y="31179"/>
                    <a:pt x="58" y="33113"/>
                    <a:pt x="285" y="35016"/>
                  </a:cubicBezTo>
                  <a:cubicBezTo>
                    <a:pt x="629" y="37900"/>
                    <a:pt x="2463" y="40323"/>
                    <a:pt x="5470" y="40706"/>
                  </a:cubicBezTo>
                  <a:cubicBezTo>
                    <a:pt x="5472" y="40707"/>
                    <a:pt x="5474" y="40707"/>
                    <a:pt x="5476" y="40707"/>
                  </a:cubicBezTo>
                  <a:cubicBezTo>
                    <a:pt x="5532" y="40707"/>
                    <a:pt x="5544" y="40623"/>
                    <a:pt x="5500" y="40595"/>
                  </a:cubicBezTo>
                  <a:cubicBezTo>
                    <a:pt x="4204" y="39821"/>
                    <a:pt x="2773" y="39210"/>
                    <a:pt x="1864" y="37949"/>
                  </a:cubicBezTo>
                  <a:cubicBezTo>
                    <a:pt x="1089" y="36871"/>
                    <a:pt x="862" y="35501"/>
                    <a:pt x="759" y="34209"/>
                  </a:cubicBezTo>
                  <a:cubicBezTo>
                    <a:pt x="618" y="32453"/>
                    <a:pt x="688" y="30677"/>
                    <a:pt x="670" y="28918"/>
                  </a:cubicBezTo>
                  <a:cubicBezTo>
                    <a:pt x="644" y="26474"/>
                    <a:pt x="583" y="24030"/>
                    <a:pt x="552" y="21584"/>
                  </a:cubicBezTo>
                  <a:cubicBezTo>
                    <a:pt x="493" y="17211"/>
                    <a:pt x="582" y="12849"/>
                    <a:pt x="929" y="8489"/>
                  </a:cubicBezTo>
                  <a:cubicBezTo>
                    <a:pt x="1080" y="6584"/>
                    <a:pt x="1341" y="4637"/>
                    <a:pt x="2201" y="2906"/>
                  </a:cubicBezTo>
                  <a:cubicBezTo>
                    <a:pt x="2686" y="1929"/>
                    <a:pt x="3403" y="1153"/>
                    <a:pt x="4479" y="866"/>
                  </a:cubicBezTo>
                  <a:cubicBezTo>
                    <a:pt x="5268" y="656"/>
                    <a:pt x="6021" y="600"/>
                    <a:pt x="6702" y="104"/>
                  </a:cubicBezTo>
                  <a:cubicBezTo>
                    <a:pt x="6744" y="75"/>
                    <a:pt x="6728" y="1"/>
                    <a:pt x="6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2" name="Google Shape;12502;p23"/>
            <p:cNvSpPr/>
            <p:nvPr/>
          </p:nvSpPr>
          <p:spPr>
            <a:xfrm>
              <a:off x="992800" y="1547050"/>
              <a:ext cx="163075" cy="1035100"/>
            </a:xfrm>
            <a:custGeom>
              <a:avLst/>
              <a:gdLst/>
              <a:ahLst/>
              <a:cxnLst/>
              <a:rect l="l" t="t" r="r" b="b"/>
              <a:pathLst>
                <a:path w="6523" h="41404" extrusionOk="0">
                  <a:moveTo>
                    <a:pt x="1008" y="0"/>
                  </a:moveTo>
                  <a:cubicBezTo>
                    <a:pt x="711" y="0"/>
                    <a:pt x="401" y="44"/>
                    <a:pt x="79" y="138"/>
                  </a:cubicBezTo>
                  <a:cubicBezTo>
                    <a:pt x="0" y="161"/>
                    <a:pt x="18" y="272"/>
                    <a:pt x="97" y="276"/>
                  </a:cubicBezTo>
                  <a:cubicBezTo>
                    <a:pt x="1125" y="331"/>
                    <a:pt x="2046" y="530"/>
                    <a:pt x="2843" y="1216"/>
                  </a:cubicBezTo>
                  <a:cubicBezTo>
                    <a:pt x="3657" y="1914"/>
                    <a:pt x="4170" y="2915"/>
                    <a:pt x="4547" y="3901"/>
                  </a:cubicBezTo>
                  <a:cubicBezTo>
                    <a:pt x="5558" y="6544"/>
                    <a:pt x="5760" y="9495"/>
                    <a:pt x="5868" y="12293"/>
                  </a:cubicBezTo>
                  <a:cubicBezTo>
                    <a:pt x="5984" y="15290"/>
                    <a:pt x="5878" y="18292"/>
                    <a:pt x="5723" y="21286"/>
                  </a:cubicBezTo>
                  <a:cubicBezTo>
                    <a:pt x="5620" y="23312"/>
                    <a:pt x="5415" y="25356"/>
                    <a:pt x="5497" y="27387"/>
                  </a:cubicBezTo>
                  <a:cubicBezTo>
                    <a:pt x="5604" y="30069"/>
                    <a:pt x="5843" y="32743"/>
                    <a:pt x="5605" y="35425"/>
                  </a:cubicBezTo>
                  <a:cubicBezTo>
                    <a:pt x="5397" y="37792"/>
                    <a:pt x="4713" y="40666"/>
                    <a:pt x="2000" y="41186"/>
                  </a:cubicBezTo>
                  <a:cubicBezTo>
                    <a:pt x="1911" y="41202"/>
                    <a:pt x="1908" y="41352"/>
                    <a:pt x="2000" y="41365"/>
                  </a:cubicBezTo>
                  <a:cubicBezTo>
                    <a:pt x="2176" y="41391"/>
                    <a:pt x="2344" y="41404"/>
                    <a:pt x="2506" y="41404"/>
                  </a:cubicBezTo>
                  <a:cubicBezTo>
                    <a:pt x="4820" y="41404"/>
                    <a:pt x="5716" y="38826"/>
                    <a:pt x="6050" y="36775"/>
                  </a:cubicBezTo>
                  <a:cubicBezTo>
                    <a:pt x="6522" y="33857"/>
                    <a:pt x="6243" y="30860"/>
                    <a:pt x="6084" y="27927"/>
                  </a:cubicBezTo>
                  <a:cubicBezTo>
                    <a:pt x="5976" y="25922"/>
                    <a:pt x="6143" y="23919"/>
                    <a:pt x="6252" y="21916"/>
                  </a:cubicBezTo>
                  <a:cubicBezTo>
                    <a:pt x="6409" y="18960"/>
                    <a:pt x="6521" y="16001"/>
                    <a:pt x="6449" y="13040"/>
                  </a:cubicBezTo>
                  <a:cubicBezTo>
                    <a:pt x="6373" y="9864"/>
                    <a:pt x="6173" y="6475"/>
                    <a:pt x="4982" y="3493"/>
                  </a:cubicBezTo>
                  <a:cubicBezTo>
                    <a:pt x="4297" y="1779"/>
                    <a:pt x="2910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3" name="Google Shape;12503;p23"/>
            <p:cNvSpPr/>
            <p:nvPr/>
          </p:nvSpPr>
          <p:spPr>
            <a:xfrm>
              <a:off x="1339100" y="1537750"/>
              <a:ext cx="107825" cy="163325"/>
            </a:xfrm>
            <a:custGeom>
              <a:avLst/>
              <a:gdLst/>
              <a:ahLst/>
              <a:cxnLst/>
              <a:rect l="l" t="t" r="r" b="b"/>
              <a:pathLst>
                <a:path w="4313" h="6533" extrusionOk="0">
                  <a:moveTo>
                    <a:pt x="2576" y="1"/>
                  </a:moveTo>
                  <a:cubicBezTo>
                    <a:pt x="2447" y="1"/>
                    <a:pt x="2315" y="28"/>
                    <a:pt x="2185" y="87"/>
                  </a:cubicBezTo>
                  <a:cubicBezTo>
                    <a:pt x="1735" y="290"/>
                    <a:pt x="316" y="1661"/>
                    <a:pt x="977" y="2213"/>
                  </a:cubicBezTo>
                  <a:cubicBezTo>
                    <a:pt x="986" y="2220"/>
                    <a:pt x="996" y="2223"/>
                    <a:pt x="1006" y="2223"/>
                  </a:cubicBezTo>
                  <a:cubicBezTo>
                    <a:pt x="1035" y="2223"/>
                    <a:pt x="1061" y="2194"/>
                    <a:pt x="1041" y="2163"/>
                  </a:cubicBezTo>
                  <a:cubicBezTo>
                    <a:pt x="869" y="1885"/>
                    <a:pt x="1502" y="1210"/>
                    <a:pt x="1643" y="1041"/>
                  </a:cubicBezTo>
                  <a:cubicBezTo>
                    <a:pt x="1885" y="748"/>
                    <a:pt x="2219" y="480"/>
                    <a:pt x="2561" y="480"/>
                  </a:cubicBezTo>
                  <a:cubicBezTo>
                    <a:pt x="2723" y="480"/>
                    <a:pt x="2888" y="541"/>
                    <a:pt x="3044" y="687"/>
                  </a:cubicBezTo>
                  <a:cubicBezTo>
                    <a:pt x="3561" y="1169"/>
                    <a:pt x="2948" y="2288"/>
                    <a:pt x="2706" y="2751"/>
                  </a:cubicBezTo>
                  <a:cubicBezTo>
                    <a:pt x="2080" y="3950"/>
                    <a:pt x="1178" y="5219"/>
                    <a:pt x="149" y="6114"/>
                  </a:cubicBezTo>
                  <a:cubicBezTo>
                    <a:pt x="0" y="6244"/>
                    <a:pt x="104" y="6533"/>
                    <a:pt x="302" y="6533"/>
                  </a:cubicBezTo>
                  <a:cubicBezTo>
                    <a:pt x="309" y="6533"/>
                    <a:pt x="316" y="6533"/>
                    <a:pt x="323" y="6532"/>
                  </a:cubicBezTo>
                  <a:cubicBezTo>
                    <a:pt x="1004" y="6465"/>
                    <a:pt x="1684" y="6391"/>
                    <a:pt x="2365" y="6317"/>
                  </a:cubicBezTo>
                  <a:cubicBezTo>
                    <a:pt x="2992" y="6250"/>
                    <a:pt x="3630" y="6266"/>
                    <a:pt x="4222" y="6035"/>
                  </a:cubicBezTo>
                  <a:cubicBezTo>
                    <a:pt x="4309" y="6002"/>
                    <a:pt x="4312" y="5889"/>
                    <a:pt x="4222" y="5854"/>
                  </a:cubicBezTo>
                  <a:cubicBezTo>
                    <a:pt x="3884" y="5732"/>
                    <a:pt x="3515" y="5687"/>
                    <a:pt x="3133" y="5687"/>
                  </a:cubicBezTo>
                  <a:cubicBezTo>
                    <a:pt x="2441" y="5687"/>
                    <a:pt x="1705" y="5835"/>
                    <a:pt x="1023" y="5946"/>
                  </a:cubicBezTo>
                  <a:cubicBezTo>
                    <a:pt x="1502" y="5434"/>
                    <a:pt x="1924" y="4850"/>
                    <a:pt x="2324" y="4293"/>
                  </a:cubicBezTo>
                  <a:cubicBezTo>
                    <a:pt x="2956" y="3413"/>
                    <a:pt x="3701" y="2296"/>
                    <a:pt x="3699" y="1169"/>
                  </a:cubicBezTo>
                  <a:cubicBezTo>
                    <a:pt x="3698" y="565"/>
                    <a:pt x="3168" y="1"/>
                    <a:pt x="2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4" name="Google Shape;12504;p23"/>
            <p:cNvSpPr/>
            <p:nvPr/>
          </p:nvSpPr>
          <p:spPr>
            <a:xfrm>
              <a:off x="1469650" y="1526025"/>
              <a:ext cx="115650" cy="190700"/>
            </a:xfrm>
            <a:custGeom>
              <a:avLst/>
              <a:gdLst/>
              <a:ahLst/>
              <a:cxnLst/>
              <a:rect l="l" t="t" r="r" b="b"/>
              <a:pathLst>
                <a:path w="4626" h="7628" extrusionOk="0">
                  <a:moveTo>
                    <a:pt x="3766" y="0"/>
                  </a:moveTo>
                  <a:cubicBezTo>
                    <a:pt x="3751" y="0"/>
                    <a:pt x="3734" y="12"/>
                    <a:pt x="3733" y="31"/>
                  </a:cubicBezTo>
                  <a:cubicBezTo>
                    <a:pt x="3692" y="1099"/>
                    <a:pt x="3505" y="2157"/>
                    <a:pt x="3479" y="3225"/>
                  </a:cubicBezTo>
                  <a:cubicBezTo>
                    <a:pt x="3417" y="3220"/>
                    <a:pt x="3355" y="3219"/>
                    <a:pt x="3293" y="3219"/>
                  </a:cubicBezTo>
                  <a:cubicBezTo>
                    <a:pt x="2879" y="3219"/>
                    <a:pt x="2446" y="3299"/>
                    <a:pt x="2068" y="3336"/>
                  </a:cubicBezTo>
                  <a:cubicBezTo>
                    <a:pt x="1574" y="3385"/>
                    <a:pt x="1090" y="3472"/>
                    <a:pt x="624" y="3622"/>
                  </a:cubicBezTo>
                  <a:cubicBezTo>
                    <a:pt x="621" y="3490"/>
                    <a:pt x="619" y="3357"/>
                    <a:pt x="614" y="3225"/>
                  </a:cubicBezTo>
                  <a:cubicBezTo>
                    <a:pt x="605" y="2903"/>
                    <a:pt x="742" y="644"/>
                    <a:pt x="244" y="551"/>
                  </a:cubicBezTo>
                  <a:cubicBezTo>
                    <a:pt x="240" y="550"/>
                    <a:pt x="237" y="550"/>
                    <a:pt x="233" y="550"/>
                  </a:cubicBezTo>
                  <a:cubicBezTo>
                    <a:pt x="190" y="550"/>
                    <a:pt x="153" y="603"/>
                    <a:pt x="193" y="638"/>
                  </a:cubicBezTo>
                  <a:cubicBezTo>
                    <a:pt x="288" y="723"/>
                    <a:pt x="201" y="1591"/>
                    <a:pt x="204" y="1727"/>
                  </a:cubicBezTo>
                  <a:cubicBezTo>
                    <a:pt x="231" y="2408"/>
                    <a:pt x="232" y="3087"/>
                    <a:pt x="240" y="3768"/>
                  </a:cubicBezTo>
                  <a:cubicBezTo>
                    <a:pt x="185" y="3791"/>
                    <a:pt x="129" y="3809"/>
                    <a:pt x="73" y="3835"/>
                  </a:cubicBezTo>
                  <a:cubicBezTo>
                    <a:pt x="1" y="3869"/>
                    <a:pt x="34" y="3989"/>
                    <a:pt x="110" y="3989"/>
                  </a:cubicBezTo>
                  <a:cubicBezTo>
                    <a:pt x="111" y="3989"/>
                    <a:pt x="113" y="3989"/>
                    <a:pt x="114" y="3989"/>
                  </a:cubicBezTo>
                  <a:cubicBezTo>
                    <a:pt x="157" y="3986"/>
                    <a:pt x="199" y="3981"/>
                    <a:pt x="242" y="3978"/>
                  </a:cubicBezTo>
                  <a:cubicBezTo>
                    <a:pt x="249" y="4606"/>
                    <a:pt x="250" y="5236"/>
                    <a:pt x="250" y="5866"/>
                  </a:cubicBezTo>
                  <a:cubicBezTo>
                    <a:pt x="250" y="6225"/>
                    <a:pt x="149" y="6732"/>
                    <a:pt x="334" y="7055"/>
                  </a:cubicBezTo>
                  <a:cubicBezTo>
                    <a:pt x="363" y="7101"/>
                    <a:pt x="410" y="7124"/>
                    <a:pt x="457" y="7124"/>
                  </a:cubicBezTo>
                  <a:cubicBezTo>
                    <a:pt x="504" y="7124"/>
                    <a:pt x="550" y="7101"/>
                    <a:pt x="578" y="7055"/>
                  </a:cubicBezTo>
                  <a:cubicBezTo>
                    <a:pt x="783" y="6701"/>
                    <a:pt x="660" y="6105"/>
                    <a:pt x="659" y="5713"/>
                  </a:cubicBezTo>
                  <a:cubicBezTo>
                    <a:pt x="652" y="5123"/>
                    <a:pt x="644" y="4532"/>
                    <a:pt x="631" y="3941"/>
                  </a:cubicBezTo>
                  <a:cubicBezTo>
                    <a:pt x="1207" y="3881"/>
                    <a:pt x="1779" y="3791"/>
                    <a:pt x="2355" y="3736"/>
                  </a:cubicBezTo>
                  <a:cubicBezTo>
                    <a:pt x="2717" y="3702"/>
                    <a:pt x="3109" y="3735"/>
                    <a:pt x="3479" y="3695"/>
                  </a:cubicBezTo>
                  <a:cubicBezTo>
                    <a:pt x="3482" y="3766"/>
                    <a:pt x="3480" y="3836"/>
                    <a:pt x="3483" y="3907"/>
                  </a:cubicBezTo>
                  <a:cubicBezTo>
                    <a:pt x="3518" y="4530"/>
                    <a:pt x="3662" y="5155"/>
                    <a:pt x="3743" y="5774"/>
                  </a:cubicBezTo>
                  <a:cubicBezTo>
                    <a:pt x="3818" y="6366"/>
                    <a:pt x="3651" y="7012"/>
                    <a:pt x="3805" y="7573"/>
                  </a:cubicBezTo>
                  <a:cubicBezTo>
                    <a:pt x="3815" y="7608"/>
                    <a:pt x="3846" y="7627"/>
                    <a:pt x="3877" y="7627"/>
                  </a:cubicBezTo>
                  <a:cubicBezTo>
                    <a:pt x="3895" y="7627"/>
                    <a:pt x="3914" y="7621"/>
                    <a:pt x="3928" y="7606"/>
                  </a:cubicBezTo>
                  <a:cubicBezTo>
                    <a:pt x="4625" y="6930"/>
                    <a:pt x="4025" y="5183"/>
                    <a:pt x="3880" y="4370"/>
                  </a:cubicBezTo>
                  <a:cubicBezTo>
                    <a:pt x="3839" y="4125"/>
                    <a:pt x="3815" y="3881"/>
                    <a:pt x="3808" y="3635"/>
                  </a:cubicBezTo>
                  <a:cubicBezTo>
                    <a:pt x="3923" y="3607"/>
                    <a:pt x="4033" y="3564"/>
                    <a:pt x="4138" y="3507"/>
                  </a:cubicBezTo>
                  <a:cubicBezTo>
                    <a:pt x="4181" y="3482"/>
                    <a:pt x="4181" y="3420"/>
                    <a:pt x="4138" y="3395"/>
                  </a:cubicBezTo>
                  <a:cubicBezTo>
                    <a:pt x="4030" y="3338"/>
                    <a:pt x="3915" y="3297"/>
                    <a:pt x="3797" y="3272"/>
                  </a:cubicBezTo>
                  <a:cubicBezTo>
                    <a:pt x="3798" y="2186"/>
                    <a:pt x="3990" y="1099"/>
                    <a:pt x="3792" y="22"/>
                  </a:cubicBezTo>
                  <a:cubicBezTo>
                    <a:pt x="3789" y="7"/>
                    <a:pt x="3778" y="0"/>
                    <a:pt x="3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5" name="Google Shape;12505;p23"/>
            <p:cNvSpPr/>
            <p:nvPr/>
          </p:nvSpPr>
          <p:spPr>
            <a:xfrm>
              <a:off x="1607575" y="1674400"/>
              <a:ext cx="60225" cy="46600"/>
            </a:xfrm>
            <a:custGeom>
              <a:avLst/>
              <a:gdLst/>
              <a:ahLst/>
              <a:cxnLst/>
              <a:rect l="l" t="t" r="r" b="b"/>
              <a:pathLst>
                <a:path w="2409" h="1864" extrusionOk="0">
                  <a:moveTo>
                    <a:pt x="725" y="0"/>
                  </a:moveTo>
                  <a:cubicBezTo>
                    <a:pt x="482" y="0"/>
                    <a:pt x="200" y="174"/>
                    <a:pt x="35" y="331"/>
                  </a:cubicBezTo>
                  <a:cubicBezTo>
                    <a:pt x="1" y="364"/>
                    <a:pt x="32" y="414"/>
                    <a:pt x="72" y="414"/>
                  </a:cubicBezTo>
                  <a:cubicBezTo>
                    <a:pt x="80" y="414"/>
                    <a:pt x="88" y="412"/>
                    <a:pt x="96" y="408"/>
                  </a:cubicBezTo>
                  <a:cubicBezTo>
                    <a:pt x="233" y="334"/>
                    <a:pt x="446" y="243"/>
                    <a:pt x="612" y="243"/>
                  </a:cubicBezTo>
                  <a:cubicBezTo>
                    <a:pt x="768" y="243"/>
                    <a:pt x="881" y="324"/>
                    <a:pt x="847" y="575"/>
                  </a:cubicBezTo>
                  <a:cubicBezTo>
                    <a:pt x="795" y="958"/>
                    <a:pt x="506" y="1250"/>
                    <a:pt x="209" y="1466"/>
                  </a:cubicBezTo>
                  <a:cubicBezTo>
                    <a:pt x="70" y="1569"/>
                    <a:pt x="114" y="1786"/>
                    <a:pt x="298" y="1794"/>
                  </a:cubicBezTo>
                  <a:cubicBezTo>
                    <a:pt x="640" y="1812"/>
                    <a:pt x="982" y="1847"/>
                    <a:pt x="1323" y="1861"/>
                  </a:cubicBezTo>
                  <a:cubicBezTo>
                    <a:pt x="1355" y="1863"/>
                    <a:pt x="1387" y="1863"/>
                    <a:pt x="1419" y="1863"/>
                  </a:cubicBezTo>
                  <a:cubicBezTo>
                    <a:pt x="1740" y="1863"/>
                    <a:pt x="2025" y="1800"/>
                    <a:pt x="2348" y="1776"/>
                  </a:cubicBezTo>
                  <a:cubicBezTo>
                    <a:pt x="2399" y="1776"/>
                    <a:pt x="2409" y="1706"/>
                    <a:pt x="2361" y="1691"/>
                  </a:cubicBezTo>
                  <a:cubicBezTo>
                    <a:pt x="2061" y="1571"/>
                    <a:pt x="1818" y="1453"/>
                    <a:pt x="1495" y="1414"/>
                  </a:cubicBezTo>
                  <a:cubicBezTo>
                    <a:pt x="1381" y="1400"/>
                    <a:pt x="1268" y="1394"/>
                    <a:pt x="1155" y="1394"/>
                  </a:cubicBezTo>
                  <a:cubicBezTo>
                    <a:pt x="1029" y="1394"/>
                    <a:pt x="904" y="1401"/>
                    <a:pt x="778" y="1410"/>
                  </a:cubicBezTo>
                  <a:cubicBezTo>
                    <a:pt x="1064" y="1095"/>
                    <a:pt x="1272" y="698"/>
                    <a:pt x="1116" y="292"/>
                  </a:cubicBezTo>
                  <a:cubicBezTo>
                    <a:pt x="1034" y="78"/>
                    <a:pt x="889" y="0"/>
                    <a:pt x="7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6" name="Google Shape;12506;p23"/>
            <p:cNvSpPr/>
            <p:nvPr/>
          </p:nvSpPr>
          <p:spPr>
            <a:xfrm>
              <a:off x="1674925" y="1588275"/>
              <a:ext cx="57350" cy="56850"/>
            </a:xfrm>
            <a:custGeom>
              <a:avLst/>
              <a:gdLst/>
              <a:ahLst/>
              <a:cxnLst/>
              <a:rect l="l" t="t" r="r" b="b"/>
              <a:pathLst>
                <a:path w="2294" h="2274" extrusionOk="0">
                  <a:moveTo>
                    <a:pt x="913" y="1"/>
                  </a:moveTo>
                  <a:cubicBezTo>
                    <a:pt x="884" y="1"/>
                    <a:pt x="853" y="27"/>
                    <a:pt x="863" y="62"/>
                  </a:cubicBezTo>
                  <a:cubicBezTo>
                    <a:pt x="893" y="164"/>
                    <a:pt x="845" y="354"/>
                    <a:pt x="840" y="466"/>
                  </a:cubicBezTo>
                  <a:cubicBezTo>
                    <a:pt x="835" y="618"/>
                    <a:pt x="840" y="769"/>
                    <a:pt x="856" y="922"/>
                  </a:cubicBezTo>
                  <a:cubicBezTo>
                    <a:pt x="633" y="902"/>
                    <a:pt x="410" y="883"/>
                    <a:pt x="185" y="883"/>
                  </a:cubicBezTo>
                  <a:cubicBezTo>
                    <a:pt x="161" y="883"/>
                    <a:pt x="136" y="883"/>
                    <a:pt x="112" y="884"/>
                  </a:cubicBezTo>
                  <a:cubicBezTo>
                    <a:pt x="41" y="886"/>
                    <a:pt x="0" y="994"/>
                    <a:pt x="72" y="1027"/>
                  </a:cubicBezTo>
                  <a:cubicBezTo>
                    <a:pt x="332" y="1135"/>
                    <a:pt x="605" y="1207"/>
                    <a:pt x="884" y="1241"/>
                  </a:cubicBezTo>
                  <a:cubicBezTo>
                    <a:pt x="917" y="1612"/>
                    <a:pt x="934" y="1991"/>
                    <a:pt x="1209" y="2255"/>
                  </a:cubicBezTo>
                  <a:cubicBezTo>
                    <a:pt x="1222" y="2268"/>
                    <a:pt x="1236" y="2273"/>
                    <a:pt x="1250" y="2273"/>
                  </a:cubicBezTo>
                  <a:cubicBezTo>
                    <a:pt x="1280" y="2273"/>
                    <a:pt x="1306" y="2248"/>
                    <a:pt x="1311" y="2214"/>
                  </a:cubicBezTo>
                  <a:cubicBezTo>
                    <a:pt x="1344" y="1901"/>
                    <a:pt x="1294" y="1589"/>
                    <a:pt x="1249" y="1274"/>
                  </a:cubicBezTo>
                  <a:lnTo>
                    <a:pt x="1249" y="1274"/>
                  </a:lnTo>
                  <a:cubicBezTo>
                    <a:pt x="1322" y="1277"/>
                    <a:pt x="1396" y="1278"/>
                    <a:pt x="1470" y="1278"/>
                  </a:cubicBezTo>
                  <a:cubicBezTo>
                    <a:pt x="1664" y="1278"/>
                    <a:pt x="1857" y="1269"/>
                    <a:pt x="2049" y="1251"/>
                  </a:cubicBezTo>
                  <a:cubicBezTo>
                    <a:pt x="2129" y="1245"/>
                    <a:pt x="2197" y="1202"/>
                    <a:pt x="2220" y="1122"/>
                  </a:cubicBezTo>
                  <a:cubicBezTo>
                    <a:pt x="2262" y="979"/>
                    <a:pt x="2293" y="772"/>
                    <a:pt x="2105" y="720"/>
                  </a:cubicBezTo>
                  <a:cubicBezTo>
                    <a:pt x="2083" y="714"/>
                    <a:pt x="2063" y="711"/>
                    <a:pt x="2045" y="711"/>
                  </a:cubicBezTo>
                  <a:cubicBezTo>
                    <a:pt x="1920" y="711"/>
                    <a:pt x="1858" y="834"/>
                    <a:pt x="1777" y="915"/>
                  </a:cubicBezTo>
                  <a:cubicBezTo>
                    <a:pt x="1770" y="922"/>
                    <a:pt x="1765" y="930"/>
                    <a:pt x="1762" y="940"/>
                  </a:cubicBezTo>
                  <a:cubicBezTo>
                    <a:pt x="1661" y="948"/>
                    <a:pt x="1560" y="952"/>
                    <a:pt x="1459" y="952"/>
                  </a:cubicBezTo>
                  <a:cubicBezTo>
                    <a:pt x="1375" y="952"/>
                    <a:pt x="1290" y="949"/>
                    <a:pt x="1206" y="943"/>
                  </a:cubicBezTo>
                  <a:cubicBezTo>
                    <a:pt x="1173" y="608"/>
                    <a:pt x="1109" y="320"/>
                    <a:pt x="952" y="24"/>
                  </a:cubicBezTo>
                  <a:cubicBezTo>
                    <a:pt x="943" y="8"/>
                    <a:pt x="928" y="1"/>
                    <a:pt x="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7" name="Google Shape;12507;p23"/>
            <p:cNvSpPr/>
            <p:nvPr/>
          </p:nvSpPr>
          <p:spPr>
            <a:xfrm>
              <a:off x="1775200" y="1508925"/>
              <a:ext cx="139500" cy="181900"/>
            </a:xfrm>
            <a:custGeom>
              <a:avLst/>
              <a:gdLst/>
              <a:ahLst/>
              <a:cxnLst/>
              <a:rect l="l" t="t" r="r" b="b"/>
              <a:pathLst>
                <a:path w="5580" h="7276" extrusionOk="0">
                  <a:moveTo>
                    <a:pt x="2574" y="521"/>
                  </a:moveTo>
                  <a:cubicBezTo>
                    <a:pt x="2582" y="521"/>
                    <a:pt x="2589" y="521"/>
                    <a:pt x="2597" y="521"/>
                  </a:cubicBezTo>
                  <a:cubicBezTo>
                    <a:pt x="4324" y="542"/>
                    <a:pt x="5041" y="2631"/>
                    <a:pt x="5018" y="4048"/>
                  </a:cubicBezTo>
                  <a:cubicBezTo>
                    <a:pt x="5001" y="5195"/>
                    <a:pt x="4098" y="6708"/>
                    <a:pt x="2988" y="6708"/>
                  </a:cubicBezTo>
                  <a:cubicBezTo>
                    <a:pt x="2670" y="6708"/>
                    <a:pt x="2336" y="6584"/>
                    <a:pt x="2000" y="6292"/>
                  </a:cubicBezTo>
                  <a:cubicBezTo>
                    <a:pt x="1286" y="5670"/>
                    <a:pt x="802" y="4658"/>
                    <a:pt x="553" y="3646"/>
                  </a:cubicBezTo>
                  <a:cubicBezTo>
                    <a:pt x="502" y="3070"/>
                    <a:pt x="576" y="2432"/>
                    <a:pt x="710" y="1973"/>
                  </a:cubicBezTo>
                  <a:cubicBezTo>
                    <a:pt x="964" y="1106"/>
                    <a:pt x="1670" y="521"/>
                    <a:pt x="2574" y="521"/>
                  </a:cubicBezTo>
                  <a:close/>
                  <a:moveTo>
                    <a:pt x="2450" y="0"/>
                  </a:moveTo>
                  <a:cubicBezTo>
                    <a:pt x="2370" y="0"/>
                    <a:pt x="2288" y="4"/>
                    <a:pt x="2205" y="11"/>
                  </a:cubicBezTo>
                  <a:cubicBezTo>
                    <a:pt x="1294" y="88"/>
                    <a:pt x="561" y="830"/>
                    <a:pt x="262" y="1656"/>
                  </a:cubicBezTo>
                  <a:cubicBezTo>
                    <a:pt x="80" y="2158"/>
                    <a:pt x="0" y="2691"/>
                    <a:pt x="28" y="3223"/>
                  </a:cubicBezTo>
                  <a:cubicBezTo>
                    <a:pt x="44" y="3615"/>
                    <a:pt x="180" y="3877"/>
                    <a:pt x="356" y="4156"/>
                  </a:cubicBezTo>
                  <a:cubicBezTo>
                    <a:pt x="622" y="5387"/>
                    <a:pt x="1284" y="6576"/>
                    <a:pt x="2334" y="7086"/>
                  </a:cubicBezTo>
                  <a:cubicBezTo>
                    <a:pt x="2603" y="7217"/>
                    <a:pt x="2860" y="7275"/>
                    <a:pt x="3103" y="7275"/>
                  </a:cubicBezTo>
                  <a:cubicBezTo>
                    <a:pt x="4569" y="7275"/>
                    <a:pt x="5525" y="5138"/>
                    <a:pt x="5548" y="3866"/>
                  </a:cubicBezTo>
                  <a:cubicBezTo>
                    <a:pt x="5579" y="2046"/>
                    <a:pt x="4411" y="0"/>
                    <a:pt x="2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8" name="Google Shape;12508;p23"/>
            <p:cNvSpPr/>
            <p:nvPr/>
          </p:nvSpPr>
          <p:spPr>
            <a:xfrm>
              <a:off x="1912825" y="1666025"/>
              <a:ext cx="51725" cy="59625"/>
            </a:xfrm>
            <a:custGeom>
              <a:avLst/>
              <a:gdLst/>
              <a:ahLst/>
              <a:cxnLst/>
              <a:rect l="l" t="t" r="r" b="b"/>
              <a:pathLst>
                <a:path w="2069" h="2385" extrusionOk="0">
                  <a:moveTo>
                    <a:pt x="527" y="1"/>
                  </a:moveTo>
                  <a:cubicBezTo>
                    <a:pt x="495" y="1"/>
                    <a:pt x="463" y="4"/>
                    <a:pt x="432" y="10"/>
                  </a:cubicBezTo>
                  <a:cubicBezTo>
                    <a:pt x="284" y="34"/>
                    <a:pt x="271" y="133"/>
                    <a:pt x="150" y="207"/>
                  </a:cubicBezTo>
                  <a:cubicBezTo>
                    <a:pt x="113" y="230"/>
                    <a:pt x="128" y="285"/>
                    <a:pt x="171" y="287"/>
                  </a:cubicBezTo>
                  <a:cubicBezTo>
                    <a:pt x="172" y="287"/>
                    <a:pt x="173" y="287"/>
                    <a:pt x="175" y="287"/>
                  </a:cubicBezTo>
                  <a:cubicBezTo>
                    <a:pt x="250" y="287"/>
                    <a:pt x="482" y="373"/>
                    <a:pt x="550" y="403"/>
                  </a:cubicBezTo>
                  <a:cubicBezTo>
                    <a:pt x="676" y="461"/>
                    <a:pt x="655" y="689"/>
                    <a:pt x="640" y="796"/>
                  </a:cubicBezTo>
                  <a:cubicBezTo>
                    <a:pt x="589" y="1168"/>
                    <a:pt x="376" y="1521"/>
                    <a:pt x="118" y="1786"/>
                  </a:cubicBezTo>
                  <a:cubicBezTo>
                    <a:pt x="0" y="1908"/>
                    <a:pt x="43" y="2144"/>
                    <a:pt x="222" y="2182"/>
                  </a:cubicBezTo>
                  <a:cubicBezTo>
                    <a:pt x="597" y="2260"/>
                    <a:pt x="1000" y="2384"/>
                    <a:pt x="1390" y="2384"/>
                  </a:cubicBezTo>
                  <a:cubicBezTo>
                    <a:pt x="1609" y="2384"/>
                    <a:pt x="1823" y="2345"/>
                    <a:pt x="2026" y="2237"/>
                  </a:cubicBezTo>
                  <a:cubicBezTo>
                    <a:pt x="2069" y="2211"/>
                    <a:pt x="2069" y="2152"/>
                    <a:pt x="2028" y="2126"/>
                  </a:cubicBezTo>
                  <a:cubicBezTo>
                    <a:pt x="1634" y="1901"/>
                    <a:pt x="1172" y="1847"/>
                    <a:pt x="720" y="1785"/>
                  </a:cubicBezTo>
                  <a:cubicBezTo>
                    <a:pt x="971" y="1412"/>
                    <a:pt x="1147" y="958"/>
                    <a:pt x="1076" y="526"/>
                  </a:cubicBezTo>
                  <a:cubicBezTo>
                    <a:pt x="1044" y="323"/>
                    <a:pt x="940" y="151"/>
                    <a:pt x="753" y="54"/>
                  </a:cubicBezTo>
                  <a:cubicBezTo>
                    <a:pt x="683" y="19"/>
                    <a:pt x="606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09" name="Google Shape;12509;p23"/>
            <p:cNvSpPr/>
            <p:nvPr/>
          </p:nvSpPr>
          <p:spPr>
            <a:xfrm>
              <a:off x="1977650" y="1586075"/>
              <a:ext cx="111300" cy="16575"/>
            </a:xfrm>
            <a:custGeom>
              <a:avLst/>
              <a:gdLst/>
              <a:ahLst/>
              <a:cxnLst/>
              <a:rect l="l" t="t" r="r" b="b"/>
              <a:pathLst>
                <a:path w="4452" h="663" extrusionOk="0">
                  <a:moveTo>
                    <a:pt x="2867" y="1"/>
                  </a:moveTo>
                  <a:cubicBezTo>
                    <a:pt x="1871" y="1"/>
                    <a:pt x="802" y="75"/>
                    <a:pt x="55" y="539"/>
                  </a:cubicBezTo>
                  <a:cubicBezTo>
                    <a:pt x="1" y="572"/>
                    <a:pt x="24" y="654"/>
                    <a:pt x="86" y="654"/>
                  </a:cubicBezTo>
                  <a:cubicBezTo>
                    <a:pt x="180" y="660"/>
                    <a:pt x="274" y="662"/>
                    <a:pt x="369" y="662"/>
                  </a:cubicBezTo>
                  <a:cubicBezTo>
                    <a:pt x="976" y="662"/>
                    <a:pt x="1595" y="553"/>
                    <a:pt x="2197" y="521"/>
                  </a:cubicBezTo>
                  <a:cubicBezTo>
                    <a:pt x="2849" y="483"/>
                    <a:pt x="3498" y="488"/>
                    <a:pt x="4149" y="485"/>
                  </a:cubicBezTo>
                  <a:cubicBezTo>
                    <a:pt x="4451" y="483"/>
                    <a:pt x="4451" y="17"/>
                    <a:pt x="4149" y="17"/>
                  </a:cubicBezTo>
                  <a:cubicBezTo>
                    <a:pt x="3762" y="16"/>
                    <a:pt x="3322" y="1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0" name="Google Shape;12510;p23"/>
            <p:cNvSpPr/>
            <p:nvPr/>
          </p:nvSpPr>
          <p:spPr>
            <a:xfrm>
              <a:off x="1986975" y="1608850"/>
              <a:ext cx="111850" cy="15150"/>
            </a:xfrm>
            <a:custGeom>
              <a:avLst/>
              <a:gdLst/>
              <a:ahLst/>
              <a:cxnLst/>
              <a:rect l="l" t="t" r="r" b="b"/>
              <a:pathLst>
                <a:path w="4474" h="606" extrusionOk="0">
                  <a:moveTo>
                    <a:pt x="3615" y="1"/>
                  </a:moveTo>
                  <a:cubicBezTo>
                    <a:pt x="3214" y="1"/>
                    <a:pt x="2792" y="82"/>
                    <a:pt x="2439" y="108"/>
                  </a:cubicBezTo>
                  <a:cubicBezTo>
                    <a:pt x="1649" y="169"/>
                    <a:pt x="817" y="133"/>
                    <a:pt x="43" y="325"/>
                  </a:cubicBezTo>
                  <a:cubicBezTo>
                    <a:pt x="12" y="333"/>
                    <a:pt x="0" y="387"/>
                    <a:pt x="35" y="400"/>
                  </a:cubicBezTo>
                  <a:cubicBezTo>
                    <a:pt x="419" y="565"/>
                    <a:pt x="834" y="605"/>
                    <a:pt x="1253" y="605"/>
                  </a:cubicBezTo>
                  <a:cubicBezTo>
                    <a:pt x="1562" y="605"/>
                    <a:pt x="1874" y="583"/>
                    <a:pt x="2177" y="574"/>
                  </a:cubicBezTo>
                  <a:cubicBezTo>
                    <a:pt x="2232" y="573"/>
                    <a:pt x="2288" y="572"/>
                    <a:pt x="2347" y="572"/>
                  </a:cubicBezTo>
                  <a:cubicBezTo>
                    <a:pt x="2572" y="572"/>
                    <a:pt x="2822" y="582"/>
                    <a:pt x="3074" y="582"/>
                  </a:cubicBezTo>
                  <a:cubicBezTo>
                    <a:pt x="3564" y="582"/>
                    <a:pt x="4064" y="544"/>
                    <a:pt x="4424" y="317"/>
                  </a:cubicBezTo>
                  <a:cubicBezTo>
                    <a:pt x="4474" y="287"/>
                    <a:pt x="4474" y="215"/>
                    <a:pt x="4424" y="186"/>
                  </a:cubicBezTo>
                  <a:cubicBezTo>
                    <a:pt x="4190" y="45"/>
                    <a:pt x="3908" y="1"/>
                    <a:pt x="3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1" name="Google Shape;12511;p23"/>
            <p:cNvSpPr/>
            <p:nvPr/>
          </p:nvSpPr>
          <p:spPr>
            <a:xfrm>
              <a:off x="2137325" y="1521350"/>
              <a:ext cx="137275" cy="185900"/>
            </a:xfrm>
            <a:custGeom>
              <a:avLst/>
              <a:gdLst/>
              <a:ahLst/>
              <a:cxnLst/>
              <a:rect l="l" t="t" r="r" b="b"/>
              <a:pathLst>
                <a:path w="5491" h="7436" extrusionOk="0">
                  <a:moveTo>
                    <a:pt x="2032" y="1"/>
                  </a:moveTo>
                  <a:cubicBezTo>
                    <a:pt x="1495" y="1"/>
                    <a:pt x="913" y="317"/>
                    <a:pt x="709" y="754"/>
                  </a:cubicBezTo>
                  <a:cubicBezTo>
                    <a:pt x="689" y="801"/>
                    <a:pt x="720" y="854"/>
                    <a:pt x="766" y="854"/>
                  </a:cubicBezTo>
                  <a:cubicBezTo>
                    <a:pt x="776" y="854"/>
                    <a:pt x="787" y="851"/>
                    <a:pt x="799" y="844"/>
                  </a:cubicBezTo>
                  <a:cubicBezTo>
                    <a:pt x="1100" y="669"/>
                    <a:pt x="1526" y="429"/>
                    <a:pt x="1914" y="429"/>
                  </a:cubicBezTo>
                  <a:cubicBezTo>
                    <a:pt x="2145" y="429"/>
                    <a:pt x="2363" y="514"/>
                    <a:pt x="2534" y="748"/>
                  </a:cubicBezTo>
                  <a:cubicBezTo>
                    <a:pt x="2716" y="995"/>
                    <a:pt x="2705" y="1333"/>
                    <a:pt x="2684" y="1622"/>
                  </a:cubicBezTo>
                  <a:cubicBezTo>
                    <a:pt x="2633" y="2331"/>
                    <a:pt x="2295" y="3047"/>
                    <a:pt x="1996" y="3677"/>
                  </a:cubicBezTo>
                  <a:cubicBezTo>
                    <a:pt x="1444" y="4847"/>
                    <a:pt x="712" y="5912"/>
                    <a:pt x="84" y="7039"/>
                  </a:cubicBezTo>
                  <a:cubicBezTo>
                    <a:pt x="1" y="7189"/>
                    <a:pt x="94" y="7436"/>
                    <a:pt x="283" y="7436"/>
                  </a:cubicBezTo>
                  <a:cubicBezTo>
                    <a:pt x="292" y="7436"/>
                    <a:pt x="301" y="7435"/>
                    <a:pt x="310" y="7434"/>
                  </a:cubicBezTo>
                  <a:cubicBezTo>
                    <a:pt x="1561" y="7287"/>
                    <a:pt x="2966" y="6920"/>
                    <a:pt x="4285" y="6920"/>
                  </a:cubicBezTo>
                  <a:cubicBezTo>
                    <a:pt x="4633" y="6920"/>
                    <a:pt x="4975" y="6945"/>
                    <a:pt x="5307" y="7007"/>
                  </a:cubicBezTo>
                  <a:cubicBezTo>
                    <a:pt x="5312" y="7009"/>
                    <a:pt x="5318" y="7009"/>
                    <a:pt x="5323" y="7009"/>
                  </a:cubicBezTo>
                  <a:cubicBezTo>
                    <a:pt x="5353" y="7009"/>
                    <a:pt x="5380" y="6991"/>
                    <a:pt x="5389" y="6961"/>
                  </a:cubicBezTo>
                  <a:cubicBezTo>
                    <a:pt x="5491" y="6611"/>
                    <a:pt x="4940" y="6496"/>
                    <a:pt x="4166" y="6496"/>
                  </a:cubicBezTo>
                  <a:cubicBezTo>
                    <a:pt x="3096" y="6496"/>
                    <a:pt x="1599" y="6715"/>
                    <a:pt x="805" y="6835"/>
                  </a:cubicBezTo>
                  <a:cubicBezTo>
                    <a:pt x="1653" y="5375"/>
                    <a:pt x="2613" y="3959"/>
                    <a:pt x="3069" y="2316"/>
                  </a:cubicBezTo>
                  <a:cubicBezTo>
                    <a:pt x="3251" y="1655"/>
                    <a:pt x="3282" y="921"/>
                    <a:pt x="2843" y="362"/>
                  </a:cubicBezTo>
                  <a:cubicBezTo>
                    <a:pt x="2644" y="108"/>
                    <a:pt x="2346" y="1"/>
                    <a:pt x="20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2" name="Google Shape;12512;p23"/>
            <p:cNvSpPr/>
            <p:nvPr/>
          </p:nvSpPr>
          <p:spPr>
            <a:xfrm>
              <a:off x="2284000" y="1514200"/>
              <a:ext cx="117200" cy="185975"/>
            </a:xfrm>
            <a:custGeom>
              <a:avLst/>
              <a:gdLst/>
              <a:ahLst/>
              <a:cxnLst/>
              <a:rect l="l" t="t" r="r" b="b"/>
              <a:pathLst>
                <a:path w="4688" h="7439" extrusionOk="0">
                  <a:moveTo>
                    <a:pt x="4129" y="0"/>
                  </a:moveTo>
                  <a:cubicBezTo>
                    <a:pt x="4110" y="0"/>
                    <a:pt x="4093" y="11"/>
                    <a:pt x="4085" y="35"/>
                  </a:cubicBezTo>
                  <a:cubicBezTo>
                    <a:pt x="3774" y="1119"/>
                    <a:pt x="3880" y="2313"/>
                    <a:pt x="3948" y="3442"/>
                  </a:cubicBezTo>
                  <a:cubicBezTo>
                    <a:pt x="3918" y="3441"/>
                    <a:pt x="3889" y="3440"/>
                    <a:pt x="3859" y="3440"/>
                  </a:cubicBezTo>
                  <a:cubicBezTo>
                    <a:pt x="3466" y="3440"/>
                    <a:pt x="3066" y="3518"/>
                    <a:pt x="2683" y="3571"/>
                  </a:cubicBezTo>
                  <a:cubicBezTo>
                    <a:pt x="2068" y="3657"/>
                    <a:pt x="1416" y="3716"/>
                    <a:pt x="790" y="3834"/>
                  </a:cubicBezTo>
                  <a:cubicBezTo>
                    <a:pt x="696" y="2800"/>
                    <a:pt x="611" y="1767"/>
                    <a:pt x="547" y="732"/>
                  </a:cubicBezTo>
                  <a:cubicBezTo>
                    <a:pt x="544" y="694"/>
                    <a:pt x="514" y="672"/>
                    <a:pt x="483" y="672"/>
                  </a:cubicBezTo>
                  <a:cubicBezTo>
                    <a:pt x="459" y="672"/>
                    <a:pt x="434" y="686"/>
                    <a:pt x="424" y="715"/>
                  </a:cubicBezTo>
                  <a:cubicBezTo>
                    <a:pt x="61" y="1649"/>
                    <a:pt x="232" y="2905"/>
                    <a:pt x="330" y="3937"/>
                  </a:cubicBezTo>
                  <a:cubicBezTo>
                    <a:pt x="229" y="3963"/>
                    <a:pt x="122" y="3983"/>
                    <a:pt x="24" y="4014"/>
                  </a:cubicBezTo>
                  <a:cubicBezTo>
                    <a:pt x="1" y="4021"/>
                    <a:pt x="1" y="4054"/>
                    <a:pt x="24" y="4060"/>
                  </a:cubicBezTo>
                  <a:cubicBezTo>
                    <a:pt x="130" y="4103"/>
                    <a:pt x="240" y="4137"/>
                    <a:pt x="352" y="4162"/>
                  </a:cubicBezTo>
                  <a:cubicBezTo>
                    <a:pt x="357" y="4214"/>
                    <a:pt x="362" y="4268"/>
                    <a:pt x="365" y="4319"/>
                  </a:cubicBezTo>
                  <a:cubicBezTo>
                    <a:pt x="416" y="4998"/>
                    <a:pt x="475" y="5674"/>
                    <a:pt x="529" y="6352"/>
                  </a:cubicBezTo>
                  <a:cubicBezTo>
                    <a:pt x="535" y="6420"/>
                    <a:pt x="680" y="7303"/>
                    <a:pt x="740" y="7303"/>
                  </a:cubicBezTo>
                  <a:cubicBezTo>
                    <a:pt x="743" y="7303"/>
                    <a:pt x="746" y="7301"/>
                    <a:pt x="749" y="7295"/>
                  </a:cubicBezTo>
                  <a:lnTo>
                    <a:pt x="749" y="7295"/>
                  </a:lnTo>
                  <a:cubicBezTo>
                    <a:pt x="717" y="7359"/>
                    <a:pt x="765" y="7439"/>
                    <a:pt x="829" y="7439"/>
                  </a:cubicBezTo>
                  <a:cubicBezTo>
                    <a:pt x="844" y="7439"/>
                    <a:pt x="860" y="7434"/>
                    <a:pt x="877" y="7423"/>
                  </a:cubicBezTo>
                  <a:cubicBezTo>
                    <a:pt x="1072" y="7295"/>
                    <a:pt x="1092" y="7052"/>
                    <a:pt x="1075" y="6841"/>
                  </a:cubicBezTo>
                  <a:cubicBezTo>
                    <a:pt x="1021" y="6184"/>
                    <a:pt x="949" y="5532"/>
                    <a:pt x="887" y="4877"/>
                  </a:cubicBezTo>
                  <a:cubicBezTo>
                    <a:pt x="865" y="4661"/>
                    <a:pt x="847" y="4442"/>
                    <a:pt x="828" y="4226"/>
                  </a:cubicBezTo>
                  <a:lnTo>
                    <a:pt x="828" y="4226"/>
                  </a:lnTo>
                  <a:cubicBezTo>
                    <a:pt x="876" y="4228"/>
                    <a:pt x="924" y="4229"/>
                    <a:pt x="973" y="4229"/>
                  </a:cubicBezTo>
                  <a:cubicBezTo>
                    <a:pt x="1363" y="4229"/>
                    <a:pt x="1760" y="4169"/>
                    <a:pt x="2146" y="4121"/>
                  </a:cubicBezTo>
                  <a:cubicBezTo>
                    <a:pt x="2739" y="4045"/>
                    <a:pt x="3372" y="4031"/>
                    <a:pt x="3975" y="3950"/>
                  </a:cubicBezTo>
                  <a:cubicBezTo>
                    <a:pt x="4003" y="4570"/>
                    <a:pt x="4023" y="5190"/>
                    <a:pt x="4010" y="5810"/>
                  </a:cubicBezTo>
                  <a:cubicBezTo>
                    <a:pt x="4002" y="6263"/>
                    <a:pt x="3813" y="6759"/>
                    <a:pt x="4072" y="7152"/>
                  </a:cubicBezTo>
                  <a:cubicBezTo>
                    <a:pt x="4086" y="7175"/>
                    <a:pt x="4111" y="7187"/>
                    <a:pt x="4136" y="7187"/>
                  </a:cubicBezTo>
                  <a:cubicBezTo>
                    <a:pt x="4154" y="7187"/>
                    <a:pt x="4173" y="7181"/>
                    <a:pt x="4187" y="7167"/>
                  </a:cubicBezTo>
                  <a:cubicBezTo>
                    <a:pt x="4522" y="6885"/>
                    <a:pt x="4453" y="6506"/>
                    <a:pt x="4473" y="6083"/>
                  </a:cubicBezTo>
                  <a:cubicBezTo>
                    <a:pt x="4502" y="5425"/>
                    <a:pt x="4459" y="4762"/>
                    <a:pt x="4422" y="4106"/>
                  </a:cubicBezTo>
                  <a:cubicBezTo>
                    <a:pt x="4417" y="4029"/>
                    <a:pt x="4413" y="3952"/>
                    <a:pt x="4410" y="3875"/>
                  </a:cubicBezTo>
                  <a:cubicBezTo>
                    <a:pt x="4446" y="3867"/>
                    <a:pt x="4486" y="3863"/>
                    <a:pt x="4520" y="3855"/>
                  </a:cubicBezTo>
                  <a:cubicBezTo>
                    <a:pt x="4687" y="3817"/>
                    <a:pt x="4664" y="3586"/>
                    <a:pt x="4518" y="3535"/>
                  </a:cubicBezTo>
                  <a:cubicBezTo>
                    <a:pt x="4476" y="3520"/>
                    <a:pt x="4432" y="3512"/>
                    <a:pt x="4387" y="3501"/>
                  </a:cubicBezTo>
                  <a:cubicBezTo>
                    <a:pt x="4333" y="2351"/>
                    <a:pt x="4304" y="1186"/>
                    <a:pt x="4181" y="48"/>
                  </a:cubicBezTo>
                  <a:cubicBezTo>
                    <a:pt x="4177" y="18"/>
                    <a:pt x="4152" y="0"/>
                    <a:pt x="4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3" name="Google Shape;12513;p23"/>
            <p:cNvSpPr/>
            <p:nvPr/>
          </p:nvSpPr>
          <p:spPr>
            <a:xfrm>
              <a:off x="2407775" y="1657200"/>
              <a:ext cx="48250" cy="58300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822" y="0"/>
                  </a:moveTo>
                  <a:cubicBezTo>
                    <a:pt x="724" y="0"/>
                    <a:pt x="620" y="25"/>
                    <a:pt x="514" y="81"/>
                  </a:cubicBezTo>
                  <a:cubicBezTo>
                    <a:pt x="466" y="105"/>
                    <a:pt x="471" y="176"/>
                    <a:pt x="514" y="200"/>
                  </a:cubicBezTo>
                  <a:cubicBezTo>
                    <a:pt x="648" y="282"/>
                    <a:pt x="837" y="337"/>
                    <a:pt x="936" y="468"/>
                  </a:cubicBezTo>
                  <a:cubicBezTo>
                    <a:pt x="1034" y="599"/>
                    <a:pt x="962" y="811"/>
                    <a:pt x="916" y="947"/>
                  </a:cubicBezTo>
                  <a:cubicBezTo>
                    <a:pt x="798" y="1306"/>
                    <a:pt x="511" y="1662"/>
                    <a:pt x="202" y="1877"/>
                  </a:cubicBezTo>
                  <a:cubicBezTo>
                    <a:pt x="0" y="2018"/>
                    <a:pt x="99" y="2311"/>
                    <a:pt x="326" y="2311"/>
                  </a:cubicBezTo>
                  <a:cubicBezTo>
                    <a:pt x="344" y="2311"/>
                    <a:pt x="363" y="2309"/>
                    <a:pt x="383" y="2305"/>
                  </a:cubicBezTo>
                  <a:cubicBezTo>
                    <a:pt x="452" y="2291"/>
                    <a:pt x="527" y="2286"/>
                    <a:pt x="605" y="2286"/>
                  </a:cubicBezTo>
                  <a:cubicBezTo>
                    <a:pt x="836" y="2286"/>
                    <a:pt x="1095" y="2331"/>
                    <a:pt x="1334" y="2331"/>
                  </a:cubicBezTo>
                  <a:cubicBezTo>
                    <a:pt x="1545" y="2331"/>
                    <a:pt x="1740" y="2296"/>
                    <a:pt x="1885" y="2162"/>
                  </a:cubicBezTo>
                  <a:cubicBezTo>
                    <a:pt x="1930" y="2116"/>
                    <a:pt x="1930" y="2043"/>
                    <a:pt x="1885" y="1997"/>
                  </a:cubicBezTo>
                  <a:cubicBezTo>
                    <a:pt x="1703" y="1816"/>
                    <a:pt x="1394" y="1760"/>
                    <a:pt x="1078" y="1760"/>
                  </a:cubicBezTo>
                  <a:cubicBezTo>
                    <a:pt x="1046" y="1760"/>
                    <a:pt x="1015" y="1761"/>
                    <a:pt x="983" y="1762"/>
                  </a:cubicBezTo>
                  <a:cubicBezTo>
                    <a:pt x="1208" y="1478"/>
                    <a:pt x="1375" y="1147"/>
                    <a:pt x="1424" y="804"/>
                  </a:cubicBezTo>
                  <a:cubicBezTo>
                    <a:pt x="1486" y="381"/>
                    <a:pt x="1203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4" name="Google Shape;12514;p23"/>
            <p:cNvSpPr/>
            <p:nvPr/>
          </p:nvSpPr>
          <p:spPr>
            <a:xfrm>
              <a:off x="2465775" y="1514075"/>
              <a:ext cx="118400" cy="155775"/>
            </a:xfrm>
            <a:custGeom>
              <a:avLst/>
              <a:gdLst/>
              <a:ahLst/>
              <a:cxnLst/>
              <a:rect l="l" t="t" r="r" b="b"/>
              <a:pathLst>
                <a:path w="4736" h="6231" extrusionOk="0">
                  <a:moveTo>
                    <a:pt x="2148" y="553"/>
                  </a:moveTo>
                  <a:cubicBezTo>
                    <a:pt x="3546" y="553"/>
                    <a:pt x="4070" y="2473"/>
                    <a:pt x="4072" y="3583"/>
                  </a:cubicBezTo>
                  <a:cubicBezTo>
                    <a:pt x="4073" y="4627"/>
                    <a:pt x="3354" y="5692"/>
                    <a:pt x="2465" y="5692"/>
                  </a:cubicBezTo>
                  <a:cubicBezTo>
                    <a:pt x="2137" y="5692"/>
                    <a:pt x="1787" y="5548"/>
                    <a:pt x="1440" y="5205"/>
                  </a:cubicBezTo>
                  <a:cubicBezTo>
                    <a:pt x="1040" y="4808"/>
                    <a:pt x="694" y="4152"/>
                    <a:pt x="489" y="3453"/>
                  </a:cubicBezTo>
                  <a:cubicBezTo>
                    <a:pt x="527" y="3050"/>
                    <a:pt x="578" y="2646"/>
                    <a:pt x="597" y="2244"/>
                  </a:cubicBezTo>
                  <a:cubicBezTo>
                    <a:pt x="641" y="1355"/>
                    <a:pt x="1048" y="655"/>
                    <a:pt x="1992" y="561"/>
                  </a:cubicBezTo>
                  <a:cubicBezTo>
                    <a:pt x="2045" y="556"/>
                    <a:pt x="2097" y="553"/>
                    <a:pt x="2148" y="553"/>
                  </a:cubicBezTo>
                  <a:close/>
                  <a:moveTo>
                    <a:pt x="2008" y="0"/>
                  </a:moveTo>
                  <a:cubicBezTo>
                    <a:pt x="2003" y="0"/>
                    <a:pt x="1997" y="0"/>
                    <a:pt x="1992" y="0"/>
                  </a:cubicBezTo>
                  <a:cubicBezTo>
                    <a:pt x="1114" y="7"/>
                    <a:pt x="491" y="555"/>
                    <a:pt x="195" y="1340"/>
                  </a:cubicBezTo>
                  <a:cubicBezTo>
                    <a:pt x="5" y="1846"/>
                    <a:pt x="0" y="2313"/>
                    <a:pt x="67" y="2779"/>
                  </a:cubicBezTo>
                  <a:cubicBezTo>
                    <a:pt x="48" y="3973"/>
                    <a:pt x="502" y="5230"/>
                    <a:pt x="1485" y="5888"/>
                  </a:cubicBezTo>
                  <a:cubicBezTo>
                    <a:pt x="1842" y="6126"/>
                    <a:pt x="2187" y="6230"/>
                    <a:pt x="2509" y="6230"/>
                  </a:cubicBezTo>
                  <a:cubicBezTo>
                    <a:pt x="3644" y="6230"/>
                    <a:pt x="4495" y="4941"/>
                    <a:pt x="4598" y="3750"/>
                  </a:cubicBezTo>
                  <a:cubicBezTo>
                    <a:pt x="4736" y="2151"/>
                    <a:pt x="3852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5" name="Google Shape;12515;p23"/>
            <p:cNvSpPr/>
            <p:nvPr/>
          </p:nvSpPr>
          <p:spPr>
            <a:xfrm>
              <a:off x="1326850" y="1810200"/>
              <a:ext cx="124675" cy="179600"/>
            </a:xfrm>
            <a:custGeom>
              <a:avLst/>
              <a:gdLst/>
              <a:ahLst/>
              <a:cxnLst/>
              <a:rect l="l" t="t" r="r" b="b"/>
              <a:pathLst>
                <a:path w="4987" h="7184" extrusionOk="0">
                  <a:moveTo>
                    <a:pt x="3049" y="0"/>
                  </a:moveTo>
                  <a:cubicBezTo>
                    <a:pt x="2594" y="0"/>
                    <a:pt x="2067" y="260"/>
                    <a:pt x="1758" y="524"/>
                  </a:cubicBezTo>
                  <a:cubicBezTo>
                    <a:pt x="813" y="1331"/>
                    <a:pt x="252" y="2405"/>
                    <a:pt x="158" y="3639"/>
                  </a:cubicBezTo>
                  <a:cubicBezTo>
                    <a:pt x="1" y="5759"/>
                    <a:pt x="1635" y="7184"/>
                    <a:pt x="3477" y="7184"/>
                  </a:cubicBezTo>
                  <a:cubicBezTo>
                    <a:pt x="3958" y="7184"/>
                    <a:pt x="4452" y="7087"/>
                    <a:pt x="4932" y="6881"/>
                  </a:cubicBezTo>
                  <a:cubicBezTo>
                    <a:pt x="4986" y="6856"/>
                    <a:pt x="4955" y="6780"/>
                    <a:pt x="4906" y="6777"/>
                  </a:cubicBezTo>
                  <a:cubicBezTo>
                    <a:pt x="3187" y="6692"/>
                    <a:pt x="1280" y="6374"/>
                    <a:pt x="874" y="4417"/>
                  </a:cubicBezTo>
                  <a:cubicBezTo>
                    <a:pt x="678" y="3482"/>
                    <a:pt x="982" y="2581"/>
                    <a:pt x="1482" y="1805"/>
                  </a:cubicBezTo>
                  <a:cubicBezTo>
                    <a:pt x="1735" y="1416"/>
                    <a:pt x="2061" y="1082"/>
                    <a:pt x="2445" y="821"/>
                  </a:cubicBezTo>
                  <a:cubicBezTo>
                    <a:pt x="2657" y="677"/>
                    <a:pt x="2850" y="630"/>
                    <a:pt x="3047" y="630"/>
                  </a:cubicBezTo>
                  <a:cubicBezTo>
                    <a:pt x="3244" y="630"/>
                    <a:pt x="3445" y="677"/>
                    <a:pt x="3674" y="719"/>
                  </a:cubicBezTo>
                  <a:cubicBezTo>
                    <a:pt x="3683" y="721"/>
                    <a:pt x="3692" y="722"/>
                    <a:pt x="3701" y="722"/>
                  </a:cubicBezTo>
                  <a:cubicBezTo>
                    <a:pt x="3784" y="722"/>
                    <a:pt x="3867" y="650"/>
                    <a:pt x="3836" y="557"/>
                  </a:cubicBezTo>
                  <a:cubicBezTo>
                    <a:pt x="3697" y="149"/>
                    <a:pt x="3393" y="0"/>
                    <a:pt x="3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6" name="Google Shape;12516;p23"/>
            <p:cNvSpPr/>
            <p:nvPr/>
          </p:nvSpPr>
          <p:spPr>
            <a:xfrm>
              <a:off x="1484125" y="1813600"/>
              <a:ext cx="101375" cy="184950"/>
            </a:xfrm>
            <a:custGeom>
              <a:avLst/>
              <a:gdLst/>
              <a:ahLst/>
              <a:cxnLst/>
              <a:rect l="l" t="t" r="r" b="b"/>
              <a:pathLst>
                <a:path w="4055" h="7398" extrusionOk="0">
                  <a:moveTo>
                    <a:pt x="3573" y="0"/>
                  </a:moveTo>
                  <a:cubicBezTo>
                    <a:pt x="3561" y="0"/>
                    <a:pt x="3549" y="8"/>
                    <a:pt x="3544" y="20"/>
                  </a:cubicBezTo>
                  <a:cubicBezTo>
                    <a:pt x="3413" y="501"/>
                    <a:pt x="3495" y="1070"/>
                    <a:pt x="3507" y="1564"/>
                  </a:cubicBezTo>
                  <a:cubicBezTo>
                    <a:pt x="3518" y="2150"/>
                    <a:pt x="3502" y="2735"/>
                    <a:pt x="3479" y="3321"/>
                  </a:cubicBezTo>
                  <a:cubicBezTo>
                    <a:pt x="3471" y="3321"/>
                    <a:pt x="3463" y="3321"/>
                    <a:pt x="3455" y="3321"/>
                  </a:cubicBezTo>
                  <a:cubicBezTo>
                    <a:pt x="2940" y="3321"/>
                    <a:pt x="2401" y="3423"/>
                    <a:pt x="1896" y="3447"/>
                  </a:cubicBezTo>
                  <a:cubicBezTo>
                    <a:pt x="1523" y="3465"/>
                    <a:pt x="1120" y="3447"/>
                    <a:pt x="736" y="3500"/>
                  </a:cubicBezTo>
                  <a:cubicBezTo>
                    <a:pt x="733" y="2663"/>
                    <a:pt x="765" y="1712"/>
                    <a:pt x="442" y="949"/>
                  </a:cubicBezTo>
                  <a:cubicBezTo>
                    <a:pt x="436" y="935"/>
                    <a:pt x="425" y="930"/>
                    <a:pt x="413" y="930"/>
                  </a:cubicBezTo>
                  <a:cubicBezTo>
                    <a:pt x="396" y="930"/>
                    <a:pt x="377" y="941"/>
                    <a:pt x="372" y="959"/>
                  </a:cubicBezTo>
                  <a:cubicBezTo>
                    <a:pt x="116" y="1784"/>
                    <a:pt x="221" y="2768"/>
                    <a:pt x="227" y="3634"/>
                  </a:cubicBezTo>
                  <a:cubicBezTo>
                    <a:pt x="196" y="3646"/>
                    <a:pt x="165" y="3657"/>
                    <a:pt x="134" y="3672"/>
                  </a:cubicBezTo>
                  <a:cubicBezTo>
                    <a:pt x="109" y="3687"/>
                    <a:pt x="109" y="3721"/>
                    <a:pt x="134" y="3736"/>
                  </a:cubicBezTo>
                  <a:cubicBezTo>
                    <a:pt x="165" y="3751"/>
                    <a:pt x="196" y="3761"/>
                    <a:pt x="229" y="3774"/>
                  </a:cubicBezTo>
                  <a:cubicBezTo>
                    <a:pt x="221" y="4678"/>
                    <a:pt x="1" y="5906"/>
                    <a:pt x="313" y="6746"/>
                  </a:cubicBezTo>
                  <a:cubicBezTo>
                    <a:pt x="346" y="6836"/>
                    <a:pt x="420" y="6880"/>
                    <a:pt x="495" y="6880"/>
                  </a:cubicBezTo>
                  <a:cubicBezTo>
                    <a:pt x="569" y="6880"/>
                    <a:pt x="643" y="6836"/>
                    <a:pt x="677" y="6746"/>
                  </a:cubicBezTo>
                  <a:cubicBezTo>
                    <a:pt x="974" y="5944"/>
                    <a:pt x="783" y="4794"/>
                    <a:pt x="746" y="3907"/>
                  </a:cubicBezTo>
                  <a:lnTo>
                    <a:pt x="746" y="3907"/>
                  </a:lnTo>
                  <a:cubicBezTo>
                    <a:pt x="918" y="3928"/>
                    <a:pt x="1093" y="3934"/>
                    <a:pt x="1269" y="3934"/>
                  </a:cubicBezTo>
                  <a:cubicBezTo>
                    <a:pt x="1470" y="3934"/>
                    <a:pt x="1672" y="3926"/>
                    <a:pt x="1866" y="3926"/>
                  </a:cubicBezTo>
                  <a:cubicBezTo>
                    <a:pt x="1877" y="3926"/>
                    <a:pt x="1887" y="3926"/>
                    <a:pt x="1897" y="3926"/>
                  </a:cubicBezTo>
                  <a:cubicBezTo>
                    <a:pt x="2059" y="3927"/>
                    <a:pt x="2229" y="3930"/>
                    <a:pt x="2403" y="3930"/>
                  </a:cubicBezTo>
                  <a:cubicBezTo>
                    <a:pt x="2755" y="3930"/>
                    <a:pt x="3121" y="3917"/>
                    <a:pt x="3461" y="3846"/>
                  </a:cubicBezTo>
                  <a:lnTo>
                    <a:pt x="3461" y="3846"/>
                  </a:lnTo>
                  <a:cubicBezTo>
                    <a:pt x="3459" y="3887"/>
                    <a:pt x="3457" y="3928"/>
                    <a:pt x="3456" y="3969"/>
                  </a:cubicBezTo>
                  <a:cubicBezTo>
                    <a:pt x="3428" y="4684"/>
                    <a:pt x="3387" y="5398"/>
                    <a:pt x="3356" y="6113"/>
                  </a:cubicBezTo>
                  <a:cubicBezTo>
                    <a:pt x="3338" y="6500"/>
                    <a:pt x="3154" y="7130"/>
                    <a:pt x="3520" y="7383"/>
                  </a:cubicBezTo>
                  <a:cubicBezTo>
                    <a:pt x="3536" y="7393"/>
                    <a:pt x="3554" y="7397"/>
                    <a:pt x="3572" y="7397"/>
                  </a:cubicBezTo>
                  <a:cubicBezTo>
                    <a:pt x="3590" y="7397"/>
                    <a:pt x="3607" y="7393"/>
                    <a:pt x="3623" y="7383"/>
                  </a:cubicBezTo>
                  <a:cubicBezTo>
                    <a:pt x="3954" y="7161"/>
                    <a:pt x="3828" y="6684"/>
                    <a:pt x="3838" y="6328"/>
                  </a:cubicBezTo>
                  <a:cubicBezTo>
                    <a:pt x="3858" y="5542"/>
                    <a:pt x="3894" y="4756"/>
                    <a:pt x="3920" y="3971"/>
                  </a:cubicBezTo>
                  <a:cubicBezTo>
                    <a:pt x="3922" y="3880"/>
                    <a:pt x="3922" y="3790"/>
                    <a:pt x="3925" y="3700"/>
                  </a:cubicBezTo>
                  <a:cubicBezTo>
                    <a:pt x="4054" y="3641"/>
                    <a:pt x="4046" y="3431"/>
                    <a:pt x="3931" y="3365"/>
                  </a:cubicBezTo>
                  <a:cubicBezTo>
                    <a:pt x="3943" y="2765"/>
                    <a:pt x="3946" y="2164"/>
                    <a:pt x="3925" y="1564"/>
                  </a:cubicBezTo>
                  <a:cubicBezTo>
                    <a:pt x="3907" y="1072"/>
                    <a:pt x="3897" y="427"/>
                    <a:pt x="3597" y="14"/>
                  </a:cubicBezTo>
                  <a:cubicBezTo>
                    <a:pt x="3591" y="5"/>
                    <a:pt x="3582" y="0"/>
                    <a:pt x="3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7" name="Google Shape;12517;p23"/>
            <p:cNvSpPr/>
            <p:nvPr/>
          </p:nvSpPr>
          <p:spPr>
            <a:xfrm>
              <a:off x="1598250" y="1951475"/>
              <a:ext cx="50925" cy="52275"/>
            </a:xfrm>
            <a:custGeom>
              <a:avLst/>
              <a:gdLst/>
              <a:ahLst/>
              <a:cxnLst/>
              <a:rect l="l" t="t" r="r" b="b"/>
              <a:pathLst>
                <a:path w="2037" h="2091" extrusionOk="0">
                  <a:moveTo>
                    <a:pt x="627" y="0"/>
                  </a:moveTo>
                  <a:cubicBezTo>
                    <a:pt x="443" y="0"/>
                    <a:pt x="238" y="81"/>
                    <a:pt x="93" y="216"/>
                  </a:cubicBezTo>
                  <a:cubicBezTo>
                    <a:pt x="0" y="302"/>
                    <a:pt x="65" y="484"/>
                    <a:pt x="194" y="484"/>
                  </a:cubicBezTo>
                  <a:cubicBezTo>
                    <a:pt x="198" y="484"/>
                    <a:pt x="201" y="483"/>
                    <a:pt x="205" y="483"/>
                  </a:cubicBezTo>
                  <a:cubicBezTo>
                    <a:pt x="259" y="479"/>
                    <a:pt x="457" y="434"/>
                    <a:pt x="543" y="434"/>
                  </a:cubicBezTo>
                  <a:cubicBezTo>
                    <a:pt x="551" y="434"/>
                    <a:pt x="558" y="435"/>
                    <a:pt x="564" y="436"/>
                  </a:cubicBezTo>
                  <a:cubicBezTo>
                    <a:pt x="559" y="445"/>
                    <a:pt x="570" y="482"/>
                    <a:pt x="569" y="514"/>
                  </a:cubicBezTo>
                  <a:cubicBezTo>
                    <a:pt x="567" y="578"/>
                    <a:pt x="546" y="642"/>
                    <a:pt x="531" y="705"/>
                  </a:cubicBezTo>
                  <a:cubicBezTo>
                    <a:pt x="447" y="1033"/>
                    <a:pt x="292" y="1343"/>
                    <a:pt x="157" y="1651"/>
                  </a:cubicBezTo>
                  <a:cubicBezTo>
                    <a:pt x="73" y="1842"/>
                    <a:pt x="187" y="2029"/>
                    <a:pt x="383" y="2029"/>
                  </a:cubicBezTo>
                  <a:cubicBezTo>
                    <a:pt x="403" y="2029"/>
                    <a:pt x="423" y="2027"/>
                    <a:pt x="444" y="2024"/>
                  </a:cubicBezTo>
                  <a:cubicBezTo>
                    <a:pt x="684" y="1981"/>
                    <a:pt x="2037" y="2091"/>
                    <a:pt x="1898" y="1590"/>
                  </a:cubicBezTo>
                  <a:cubicBezTo>
                    <a:pt x="1850" y="1416"/>
                    <a:pt x="1696" y="1378"/>
                    <a:pt x="1539" y="1378"/>
                  </a:cubicBezTo>
                  <a:cubicBezTo>
                    <a:pt x="1463" y="1378"/>
                    <a:pt x="1386" y="1387"/>
                    <a:pt x="1320" y="1394"/>
                  </a:cubicBezTo>
                  <a:cubicBezTo>
                    <a:pt x="1145" y="1412"/>
                    <a:pt x="971" y="1433"/>
                    <a:pt x="797" y="1456"/>
                  </a:cubicBezTo>
                  <a:cubicBezTo>
                    <a:pt x="938" y="1139"/>
                    <a:pt x="1064" y="808"/>
                    <a:pt x="1068" y="470"/>
                  </a:cubicBezTo>
                  <a:cubicBezTo>
                    <a:pt x="1070" y="137"/>
                    <a:pt x="866" y="0"/>
                    <a:pt x="6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8" name="Google Shape;12518;p23"/>
            <p:cNvSpPr/>
            <p:nvPr/>
          </p:nvSpPr>
          <p:spPr>
            <a:xfrm>
              <a:off x="1692425" y="1876725"/>
              <a:ext cx="47525" cy="75350"/>
            </a:xfrm>
            <a:custGeom>
              <a:avLst/>
              <a:gdLst/>
              <a:ahLst/>
              <a:cxnLst/>
              <a:rect l="l" t="t" r="r" b="b"/>
              <a:pathLst>
                <a:path w="1901" h="3014" extrusionOk="0">
                  <a:moveTo>
                    <a:pt x="976" y="1"/>
                  </a:moveTo>
                  <a:cubicBezTo>
                    <a:pt x="947" y="1"/>
                    <a:pt x="916" y="19"/>
                    <a:pt x="903" y="50"/>
                  </a:cubicBezTo>
                  <a:cubicBezTo>
                    <a:pt x="752" y="410"/>
                    <a:pt x="740" y="804"/>
                    <a:pt x="757" y="1195"/>
                  </a:cubicBezTo>
                  <a:cubicBezTo>
                    <a:pt x="491" y="1229"/>
                    <a:pt x="196" y="1283"/>
                    <a:pt x="42" y="1449"/>
                  </a:cubicBezTo>
                  <a:cubicBezTo>
                    <a:pt x="1" y="1493"/>
                    <a:pt x="1" y="1580"/>
                    <a:pt x="63" y="1608"/>
                  </a:cubicBezTo>
                  <a:cubicBezTo>
                    <a:pt x="164" y="1656"/>
                    <a:pt x="282" y="1673"/>
                    <a:pt x="407" y="1673"/>
                  </a:cubicBezTo>
                  <a:cubicBezTo>
                    <a:pt x="530" y="1673"/>
                    <a:pt x="658" y="1656"/>
                    <a:pt x="781" y="1638"/>
                  </a:cubicBezTo>
                  <a:cubicBezTo>
                    <a:pt x="806" y="2072"/>
                    <a:pt x="801" y="2581"/>
                    <a:pt x="1031" y="2953"/>
                  </a:cubicBezTo>
                  <a:cubicBezTo>
                    <a:pt x="1057" y="2994"/>
                    <a:pt x="1095" y="3013"/>
                    <a:pt x="1134" y="3013"/>
                  </a:cubicBezTo>
                  <a:cubicBezTo>
                    <a:pt x="1186" y="3013"/>
                    <a:pt x="1239" y="2979"/>
                    <a:pt x="1260" y="2922"/>
                  </a:cubicBezTo>
                  <a:cubicBezTo>
                    <a:pt x="1416" y="2507"/>
                    <a:pt x="1270" y="2020"/>
                    <a:pt x="1219" y="1587"/>
                  </a:cubicBezTo>
                  <a:lnTo>
                    <a:pt x="1219" y="1574"/>
                  </a:lnTo>
                  <a:cubicBezTo>
                    <a:pt x="1479" y="1547"/>
                    <a:pt x="1900" y="1496"/>
                    <a:pt x="1876" y="1242"/>
                  </a:cubicBezTo>
                  <a:cubicBezTo>
                    <a:pt x="1860" y="1093"/>
                    <a:pt x="1752" y="1048"/>
                    <a:pt x="1617" y="1048"/>
                  </a:cubicBezTo>
                  <a:cubicBezTo>
                    <a:pt x="1476" y="1048"/>
                    <a:pt x="1305" y="1097"/>
                    <a:pt x="1180" y="1129"/>
                  </a:cubicBezTo>
                  <a:cubicBezTo>
                    <a:pt x="1152" y="765"/>
                    <a:pt x="1126" y="397"/>
                    <a:pt x="1034" y="50"/>
                  </a:cubicBezTo>
                  <a:cubicBezTo>
                    <a:pt x="1026" y="16"/>
                    <a:pt x="1001" y="1"/>
                    <a:pt x="9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19" name="Google Shape;12519;p23"/>
            <p:cNvSpPr/>
            <p:nvPr/>
          </p:nvSpPr>
          <p:spPr>
            <a:xfrm>
              <a:off x="1790200" y="1812975"/>
              <a:ext cx="129750" cy="167400"/>
            </a:xfrm>
            <a:custGeom>
              <a:avLst/>
              <a:gdLst/>
              <a:ahLst/>
              <a:cxnLst/>
              <a:rect l="l" t="t" r="r" b="b"/>
              <a:pathLst>
                <a:path w="5190" h="6696" extrusionOk="0">
                  <a:moveTo>
                    <a:pt x="2161" y="1"/>
                  </a:moveTo>
                  <a:cubicBezTo>
                    <a:pt x="1126" y="1"/>
                    <a:pt x="1" y="1540"/>
                    <a:pt x="601" y="2153"/>
                  </a:cubicBezTo>
                  <a:cubicBezTo>
                    <a:pt x="614" y="2166"/>
                    <a:pt x="631" y="2172"/>
                    <a:pt x="648" y="2172"/>
                  </a:cubicBezTo>
                  <a:cubicBezTo>
                    <a:pt x="671" y="2172"/>
                    <a:pt x="694" y="2160"/>
                    <a:pt x="707" y="2139"/>
                  </a:cubicBezTo>
                  <a:cubicBezTo>
                    <a:pt x="1044" y="1586"/>
                    <a:pt x="1200" y="1036"/>
                    <a:pt x="1766" y="643"/>
                  </a:cubicBezTo>
                  <a:cubicBezTo>
                    <a:pt x="1880" y="563"/>
                    <a:pt x="1989" y="529"/>
                    <a:pt x="2089" y="529"/>
                  </a:cubicBezTo>
                  <a:cubicBezTo>
                    <a:pt x="2442" y="529"/>
                    <a:pt x="2691" y="953"/>
                    <a:pt x="2733" y="1323"/>
                  </a:cubicBezTo>
                  <a:cubicBezTo>
                    <a:pt x="2776" y="1689"/>
                    <a:pt x="2646" y="2065"/>
                    <a:pt x="2528" y="2406"/>
                  </a:cubicBezTo>
                  <a:cubicBezTo>
                    <a:pt x="2051" y="3797"/>
                    <a:pt x="1054" y="4967"/>
                    <a:pt x="693" y="6405"/>
                  </a:cubicBezTo>
                  <a:cubicBezTo>
                    <a:pt x="661" y="6528"/>
                    <a:pt x="750" y="6687"/>
                    <a:pt x="886" y="6687"/>
                  </a:cubicBezTo>
                  <a:cubicBezTo>
                    <a:pt x="892" y="6687"/>
                    <a:pt x="898" y="6686"/>
                    <a:pt x="904" y="6686"/>
                  </a:cubicBezTo>
                  <a:cubicBezTo>
                    <a:pt x="1073" y="6668"/>
                    <a:pt x="1258" y="6662"/>
                    <a:pt x="1453" y="6662"/>
                  </a:cubicBezTo>
                  <a:cubicBezTo>
                    <a:pt x="1909" y="6662"/>
                    <a:pt x="2423" y="6696"/>
                    <a:pt x="2931" y="6696"/>
                  </a:cubicBezTo>
                  <a:cubicBezTo>
                    <a:pt x="3760" y="6696"/>
                    <a:pt x="4575" y="6606"/>
                    <a:pt x="5100" y="6131"/>
                  </a:cubicBezTo>
                  <a:cubicBezTo>
                    <a:pt x="5169" y="6071"/>
                    <a:pt x="5189" y="5967"/>
                    <a:pt x="5166" y="5882"/>
                  </a:cubicBezTo>
                  <a:cubicBezTo>
                    <a:pt x="5135" y="5756"/>
                    <a:pt x="5058" y="5695"/>
                    <a:pt x="4920" y="5695"/>
                  </a:cubicBezTo>
                  <a:cubicBezTo>
                    <a:pt x="4771" y="5695"/>
                    <a:pt x="4600" y="5831"/>
                    <a:pt x="4472" y="5882"/>
                  </a:cubicBezTo>
                  <a:cubicBezTo>
                    <a:pt x="4213" y="5987"/>
                    <a:pt x="3914" y="6020"/>
                    <a:pt x="3642" y="6053"/>
                  </a:cubicBezTo>
                  <a:cubicBezTo>
                    <a:pt x="2838" y="6151"/>
                    <a:pt x="2026" y="6105"/>
                    <a:pt x="1223" y="6199"/>
                  </a:cubicBezTo>
                  <a:cubicBezTo>
                    <a:pt x="1575" y="5205"/>
                    <a:pt x="2292" y="4297"/>
                    <a:pt x="2750" y="3362"/>
                  </a:cubicBezTo>
                  <a:cubicBezTo>
                    <a:pt x="3111" y="2624"/>
                    <a:pt x="3577" y="1568"/>
                    <a:pt x="3178" y="754"/>
                  </a:cubicBezTo>
                  <a:cubicBezTo>
                    <a:pt x="2912" y="211"/>
                    <a:pt x="2542" y="1"/>
                    <a:pt x="2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0" name="Google Shape;12520;p23"/>
            <p:cNvSpPr/>
            <p:nvPr/>
          </p:nvSpPr>
          <p:spPr>
            <a:xfrm>
              <a:off x="1916800" y="1807925"/>
              <a:ext cx="124250" cy="152975"/>
            </a:xfrm>
            <a:custGeom>
              <a:avLst/>
              <a:gdLst/>
              <a:ahLst/>
              <a:cxnLst/>
              <a:rect l="l" t="t" r="r" b="b"/>
              <a:pathLst>
                <a:path w="4970" h="6119" extrusionOk="0">
                  <a:moveTo>
                    <a:pt x="2078" y="549"/>
                  </a:moveTo>
                  <a:cubicBezTo>
                    <a:pt x="3540" y="549"/>
                    <a:pt x="4256" y="2525"/>
                    <a:pt x="4267" y="3702"/>
                  </a:cubicBezTo>
                  <a:cubicBezTo>
                    <a:pt x="4277" y="4784"/>
                    <a:pt x="3562" y="5529"/>
                    <a:pt x="2769" y="5529"/>
                  </a:cubicBezTo>
                  <a:cubicBezTo>
                    <a:pt x="2344" y="5529"/>
                    <a:pt x="1898" y="5315"/>
                    <a:pt x="1528" y="4826"/>
                  </a:cubicBezTo>
                  <a:cubicBezTo>
                    <a:pt x="1204" y="4399"/>
                    <a:pt x="958" y="3868"/>
                    <a:pt x="798" y="3308"/>
                  </a:cubicBezTo>
                  <a:cubicBezTo>
                    <a:pt x="811" y="2433"/>
                    <a:pt x="880" y="649"/>
                    <a:pt x="1933" y="556"/>
                  </a:cubicBezTo>
                  <a:cubicBezTo>
                    <a:pt x="1982" y="552"/>
                    <a:pt x="2031" y="549"/>
                    <a:pt x="2078" y="549"/>
                  </a:cubicBezTo>
                  <a:close/>
                  <a:moveTo>
                    <a:pt x="2026" y="0"/>
                  </a:moveTo>
                  <a:cubicBezTo>
                    <a:pt x="1366" y="0"/>
                    <a:pt x="860" y="370"/>
                    <a:pt x="612" y="992"/>
                  </a:cubicBezTo>
                  <a:cubicBezTo>
                    <a:pt x="543" y="1166"/>
                    <a:pt x="488" y="1345"/>
                    <a:pt x="448" y="1527"/>
                  </a:cubicBezTo>
                  <a:cubicBezTo>
                    <a:pt x="0" y="2854"/>
                    <a:pt x="650" y="4901"/>
                    <a:pt x="1746" y="5733"/>
                  </a:cubicBezTo>
                  <a:cubicBezTo>
                    <a:pt x="2101" y="6003"/>
                    <a:pt x="2455" y="6119"/>
                    <a:pt x="2789" y="6119"/>
                  </a:cubicBezTo>
                  <a:cubicBezTo>
                    <a:pt x="3827" y="6119"/>
                    <a:pt x="4677" y="5002"/>
                    <a:pt x="4797" y="3886"/>
                  </a:cubicBezTo>
                  <a:cubicBezTo>
                    <a:pt x="4969" y="2308"/>
                    <a:pt x="3890" y="67"/>
                    <a:pt x="2094" y="1"/>
                  </a:cubicBezTo>
                  <a:cubicBezTo>
                    <a:pt x="2071" y="1"/>
                    <a:pt x="2048" y="0"/>
                    <a:pt x="2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1" name="Google Shape;12521;p23"/>
            <p:cNvSpPr/>
            <p:nvPr/>
          </p:nvSpPr>
          <p:spPr>
            <a:xfrm>
              <a:off x="2030850" y="1938750"/>
              <a:ext cx="55150" cy="49050"/>
            </a:xfrm>
            <a:custGeom>
              <a:avLst/>
              <a:gdLst/>
              <a:ahLst/>
              <a:cxnLst/>
              <a:rect l="l" t="t" r="r" b="b"/>
              <a:pathLst>
                <a:path w="2206" h="1962" extrusionOk="0">
                  <a:moveTo>
                    <a:pt x="1300" y="0"/>
                  </a:moveTo>
                  <a:cubicBezTo>
                    <a:pt x="1294" y="0"/>
                    <a:pt x="1288" y="1"/>
                    <a:pt x="1282" y="1"/>
                  </a:cubicBezTo>
                  <a:cubicBezTo>
                    <a:pt x="1200" y="10"/>
                    <a:pt x="512" y="44"/>
                    <a:pt x="629" y="267"/>
                  </a:cubicBezTo>
                  <a:cubicBezTo>
                    <a:pt x="693" y="390"/>
                    <a:pt x="849" y="431"/>
                    <a:pt x="1003" y="451"/>
                  </a:cubicBezTo>
                  <a:cubicBezTo>
                    <a:pt x="881" y="833"/>
                    <a:pt x="515" y="1169"/>
                    <a:pt x="212" y="1384"/>
                  </a:cubicBezTo>
                  <a:cubicBezTo>
                    <a:pt x="0" y="1532"/>
                    <a:pt x="79" y="1842"/>
                    <a:pt x="340" y="1860"/>
                  </a:cubicBezTo>
                  <a:cubicBezTo>
                    <a:pt x="438" y="1867"/>
                    <a:pt x="535" y="1868"/>
                    <a:pt x="632" y="1868"/>
                  </a:cubicBezTo>
                  <a:cubicBezTo>
                    <a:pt x="675" y="1868"/>
                    <a:pt x="717" y="1868"/>
                    <a:pt x="760" y="1868"/>
                  </a:cubicBezTo>
                  <a:cubicBezTo>
                    <a:pt x="919" y="1868"/>
                    <a:pt x="1078" y="1871"/>
                    <a:pt x="1241" y="1898"/>
                  </a:cubicBezTo>
                  <a:cubicBezTo>
                    <a:pt x="1385" y="1926"/>
                    <a:pt x="1531" y="1947"/>
                    <a:pt x="1677" y="1960"/>
                  </a:cubicBezTo>
                  <a:cubicBezTo>
                    <a:pt x="1689" y="1961"/>
                    <a:pt x="1701" y="1961"/>
                    <a:pt x="1713" y="1961"/>
                  </a:cubicBezTo>
                  <a:cubicBezTo>
                    <a:pt x="1851" y="1961"/>
                    <a:pt x="1986" y="1916"/>
                    <a:pt x="2123" y="1916"/>
                  </a:cubicBezTo>
                  <a:cubicBezTo>
                    <a:pt x="2128" y="1916"/>
                    <a:pt x="2132" y="1916"/>
                    <a:pt x="2136" y="1916"/>
                  </a:cubicBezTo>
                  <a:cubicBezTo>
                    <a:pt x="2194" y="1916"/>
                    <a:pt x="2205" y="1845"/>
                    <a:pt x="2164" y="1816"/>
                  </a:cubicBezTo>
                  <a:cubicBezTo>
                    <a:pt x="2033" y="1724"/>
                    <a:pt x="1933" y="1604"/>
                    <a:pt x="1798" y="1515"/>
                  </a:cubicBezTo>
                  <a:cubicBezTo>
                    <a:pt x="1642" y="1412"/>
                    <a:pt x="1441" y="1384"/>
                    <a:pt x="1262" y="1355"/>
                  </a:cubicBezTo>
                  <a:cubicBezTo>
                    <a:pt x="1173" y="1340"/>
                    <a:pt x="1083" y="1332"/>
                    <a:pt x="994" y="1328"/>
                  </a:cubicBezTo>
                  <a:cubicBezTo>
                    <a:pt x="1288" y="1017"/>
                    <a:pt x="1539" y="656"/>
                    <a:pt x="1516" y="238"/>
                  </a:cubicBezTo>
                  <a:cubicBezTo>
                    <a:pt x="1511" y="123"/>
                    <a:pt x="1423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2" name="Google Shape;12522;p23"/>
            <p:cNvSpPr/>
            <p:nvPr/>
          </p:nvSpPr>
          <p:spPr>
            <a:xfrm>
              <a:off x="2104350" y="1860150"/>
              <a:ext cx="88100" cy="12675"/>
            </a:xfrm>
            <a:custGeom>
              <a:avLst/>
              <a:gdLst/>
              <a:ahLst/>
              <a:cxnLst/>
              <a:rect l="l" t="t" r="r" b="b"/>
              <a:pathLst>
                <a:path w="3524" h="507" extrusionOk="0">
                  <a:moveTo>
                    <a:pt x="3246" y="1"/>
                  </a:moveTo>
                  <a:cubicBezTo>
                    <a:pt x="3245" y="1"/>
                    <a:pt x="3244" y="1"/>
                    <a:pt x="3243" y="1"/>
                  </a:cubicBezTo>
                  <a:cubicBezTo>
                    <a:pt x="2671" y="9"/>
                    <a:pt x="2098" y="29"/>
                    <a:pt x="1526" y="55"/>
                  </a:cubicBezTo>
                  <a:cubicBezTo>
                    <a:pt x="1038" y="76"/>
                    <a:pt x="474" y="40"/>
                    <a:pt x="30" y="265"/>
                  </a:cubicBezTo>
                  <a:cubicBezTo>
                    <a:pt x="0" y="283"/>
                    <a:pt x="0" y="324"/>
                    <a:pt x="30" y="342"/>
                  </a:cubicBezTo>
                  <a:cubicBezTo>
                    <a:pt x="303" y="477"/>
                    <a:pt x="617" y="506"/>
                    <a:pt x="931" y="506"/>
                  </a:cubicBezTo>
                  <a:cubicBezTo>
                    <a:pt x="1133" y="506"/>
                    <a:pt x="1335" y="494"/>
                    <a:pt x="1526" y="490"/>
                  </a:cubicBezTo>
                  <a:cubicBezTo>
                    <a:pt x="2098" y="476"/>
                    <a:pt x="2671" y="447"/>
                    <a:pt x="3243" y="437"/>
                  </a:cubicBezTo>
                  <a:cubicBezTo>
                    <a:pt x="3523" y="432"/>
                    <a:pt x="3524" y="1"/>
                    <a:pt x="3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3" name="Google Shape;12523;p23"/>
            <p:cNvSpPr/>
            <p:nvPr/>
          </p:nvSpPr>
          <p:spPr>
            <a:xfrm>
              <a:off x="2118950" y="1881700"/>
              <a:ext cx="69725" cy="13650"/>
            </a:xfrm>
            <a:custGeom>
              <a:avLst/>
              <a:gdLst/>
              <a:ahLst/>
              <a:cxnLst/>
              <a:rect l="l" t="t" r="r" b="b"/>
              <a:pathLst>
                <a:path w="2789" h="546" extrusionOk="0">
                  <a:moveTo>
                    <a:pt x="1396" y="1"/>
                  </a:moveTo>
                  <a:cubicBezTo>
                    <a:pt x="952" y="1"/>
                    <a:pt x="465" y="58"/>
                    <a:pt x="97" y="290"/>
                  </a:cubicBezTo>
                  <a:cubicBezTo>
                    <a:pt x="0" y="351"/>
                    <a:pt x="48" y="481"/>
                    <a:pt x="151" y="492"/>
                  </a:cubicBezTo>
                  <a:cubicBezTo>
                    <a:pt x="254" y="502"/>
                    <a:pt x="358" y="506"/>
                    <a:pt x="463" y="506"/>
                  </a:cubicBezTo>
                  <a:cubicBezTo>
                    <a:pt x="796" y="506"/>
                    <a:pt x="1134" y="466"/>
                    <a:pt x="1465" y="462"/>
                  </a:cubicBezTo>
                  <a:cubicBezTo>
                    <a:pt x="1470" y="462"/>
                    <a:pt x="1476" y="462"/>
                    <a:pt x="1481" y="462"/>
                  </a:cubicBezTo>
                  <a:cubicBezTo>
                    <a:pt x="1825" y="462"/>
                    <a:pt x="2157" y="546"/>
                    <a:pt x="2494" y="546"/>
                  </a:cubicBezTo>
                  <a:cubicBezTo>
                    <a:pt x="2573" y="546"/>
                    <a:pt x="2653" y="541"/>
                    <a:pt x="2733" y="530"/>
                  </a:cubicBezTo>
                  <a:cubicBezTo>
                    <a:pt x="2776" y="523"/>
                    <a:pt x="2789" y="467"/>
                    <a:pt x="2771" y="436"/>
                  </a:cubicBezTo>
                  <a:cubicBezTo>
                    <a:pt x="2553" y="20"/>
                    <a:pt x="2028" y="20"/>
                    <a:pt x="1609" y="5"/>
                  </a:cubicBezTo>
                  <a:cubicBezTo>
                    <a:pt x="1540" y="2"/>
                    <a:pt x="1468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4" name="Google Shape;12524;p23"/>
            <p:cNvSpPr/>
            <p:nvPr/>
          </p:nvSpPr>
          <p:spPr>
            <a:xfrm>
              <a:off x="2255250" y="1818200"/>
              <a:ext cx="119325" cy="158650"/>
            </a:xfrm>
            <a:custGeom>
              <a:avLst/>
              <a:gdLst/>
              <a:ahLst/>
              <a:cxnLst/>
              <a:rect l="l" t="t" r="r" b="b"/>
              <a:pathLst>
                <a:path w="4773" h="6346" extrusionOk="0">
                  <a:moveTo>
                    <a:pt x="2572" y="0"/>
                  </a:moveTo>
                  <a:cubicBezTo>
                    <a:pt x="2255" y="0"/>
                    <a:pt x="1921" y="127"/>
                    <a:pt x="1667" y="342"/>
                  </a:cubicBezTo>
                  <a:cubicBezTo>
                    <a:pt x="852" y="1032"/>
                    <a:pt x="262" y="2197"/>
                    <a:pt x="135" y="3258"/>
                  </a:cubicBezTo>
                  <a:cubicBezTo>
                    <a:pt x="1" y="4364"/>
                    <a:pt x="544" y="5443"/>
                    <a:pt x="1513" y="5993"/>
                  </a:cubicBezTo>
                  <a:cubicBezTo>
                    <a:pt x="1917" y="6223"/>
                    <a:pt x="2426" y="6346"/>
                    <a:pt x="2933" y="6346"/>
                  </a:cubicBezTo>
                  <a:cubicBezTo>
                    <a:pt x="3629" y="6346"/>
                    <a:pt x="4322" y="6115"/>
                    <a:pt x="4743" y="5612"/>
                  </a:cubicBezTo>
                  <a:cubicBezTo>
                    <a:pt x="4772" y="5577"/>
                    <a:pt x="4757" y="5514"/>
                    <a:pt x="4704" y="5514"/>
                  </a:cubicBezTo>
                  <a:cubicBezTo>
                    <a:pt x="4704" y="5514"/>
                    <a:pt x="4703" y="5514"/>
                    <a:pt x="4702" y="5514"/>
                  </a:cubicBezTo>
                  <a:cubicBezTo>
                    <a:pt x="4053" y="5538"/>
                    <a:pt x="3441" y="5723"/>
                    <a:pt x="2805" y="5723"/>
                  </a:cubicBezTo>
                  <a:cubicBezTo>
                    <a:pt x="2619" y="5723"/>
                    <a:pt x="2430" y="5707"/>
                    <a:pt x="2238" y="5667"/>
                  </a:cubicBezTo>
                  <a:cubicBezTo>
                    <a:pt x="1187" y="5443"/>
                    <a:pt x="657" y="4526"/>
                    <a:pt x="572" y="3521"/>
                  </a:cubicBezTo>
                  <a:cubicBezTo>
                    <a:pt x="509" y="2802"/>
                    <a:pt x="951" y="1974"/>
                    <a:pt x="1303" y="1385"/>
                  </a:cubicBezTo>
                  <a:cubicBezTo>
                    <a:pt x="1520" y="1024"/>
                    <a:pt x="1800" y="701"/>
                    <a:pt x="2160" y="476"/>
                  </a:cubicBezTo>
                  <a:cubicBezTo>
                    <a:pt x="2294" y="392"/>
                    <a:pt x="2422" y="359"/>
                    <a:pt x="2547" y="359"/>
                  </a:cubicBezTo>
                  <a:cubicBezTo>
                    <a:pt x="2841" y="359"/>
                    <a:pt x="3116" y="541"/>
                    <a:pt x="3406" y="658"/>
                  </a:cubicBezTo>
                  <a:cubicBezTo>
                    <a:pt x="3411" y="660"/>
                    <a:pt x="3415" y="660"/>
                    <a:pt x="3419" y="660"/>
                  </a:cubicBezTo>
                  <a:cubicBezTo>
                    <a:pt x="3449" y="660"/>
                    <a:pt x="3473" y="631"/>
                    <a:pt x="3465" y="601"/>
                  </a:cubicBezTo>
                  <a:cubicBezTo>
                    <a:pt x="3301" y="179"/>
                    <a:pt x="2949" y="0"/>
                    <a:pt x="2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5" name="Google Shape;12525;p23"/>
            <p:cNvSpPr/>
            <p:nvPr/>
          </p:nvSpPr>
          <p:spPr>
            <a:xfrm>
              <a:off x="2379100" y="1826675"/>
              <a:ext cx="130600" cy="141525"/>
            </a:xfrm>
            <a:custGeom>
              <a:avLst/>
              <a:gdLst/>
              <a:ahLst/>
              <a:cxnLst/>
              <a:rect l="l" t="t" r="r" b="b"/>
              <a:pathLst>
                <a:path w="5224" h="5661" extrusionOk="0">
                  <a:moveTo>
                    <a:pt x="2326" y="529"/>
                  </a:moveTo>
                  <a:cubicBezTo>
                    <a:pt x="3653" y="529"/>
                    <a:pt x="4570" y="2034"/>
                    <a:pt x="4366" y="3293"/>
                  </a:cubicBezTo>
                  <a:cubicBezTo>
                    <a:pt x="4222" y="4176"/>
                    <a:pt x="3225" y="5085"/>
                    <a:pt x="2313" y="5085"/>
                  </a:cubicBezTo>
                  <a:cubicBezTo>
                    <a:pt x="1980" y="5085"/>
                    <a:pt x="1658" y="4964"/>
                    <a:pt x="1394" y="4676"/>
                  </a:cubicBezTo>
                  <a:cubicBezTo>
                    <a:pt x="936" y="4178"/>
                    <a:pt x="696" y="3408"/>
                    <a:pt x="609" y="2642"/>
                  </a:cubicBezTo>
                  <a:cubicBezTo>
                    <a:pt x="655" y="1742"/>
                    <a:pt x="947" y="838"/>
                    <a:pt x="1835" y="597"/>
                  </a:cubicBezTo>
                  <a:cubicBezTo>
                    <a:pt x="2004" y="551"/>
                    <a:pt x="2168" y="529"/>
                    <a:pt x="2326" y="529"/>
                  </a:cubicBezTo>
                  <a:close/>
                  <a:moveTo>
                    <a:pt x="2174" y="1"/>
                  </a:moveTo>
                  <a:cubicBezTo>
                    <a:pt x="2101" y="1"/>
                    <a:pt x="2028" y="3"/>
                    <a:pt x="1955" y="9"/>
                  </a:cubicBezTo>
                  <a:cubicBezTo>
                    <a:pt x="1152" y="72"/>
                    <a:pt x="593" y="583"/>
                    <a:pt x="293" y="1297"/>
                  </a:cubicBezTo>
                  <a:cubicBezTo>
                    <a:pt x="1" y="1991"/>
                    <a:pt x="109" y="2634"/>
                    <a:pt x="339" y="3272"/>
                  </a:cubicBezTo>
                  <a:cubicBezTo>
                    <a:pt x="413" y="4117"/>
                    <a:pt x="710" y="4922"/>
                    <a:pt x="1372" y="5369"/>
                  </a:cubicBezTo>
                  <a:cubicBezTo>
                    <a:pt x="1673" y="5571"/>
                    <a:pt x="1995" y="5660"/>
                    <a:pt x="2318" y="5660"/>
                  </a:cubicBezTo>
                  <a:cubicBezTo>
                    <a:pt x="3531" y="5660"/>
                    <a:pt x="4757" y="4407"/>
                    <a:pt x="4942" y="3269"/>
                  </a:cubicBezTo>
                  <a:cubicBezTo>
                    <a:pt x="5223" y="1545"/>
                    <a:pt x="3860" y="1"/>
                    <a:pt x="2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6" name="Google Shape;12526;p23"/>
            <p:cNvSpPr/>
            <p:nvPr/>
          </p:nvSpPr>
          <p:spPr>
            <a:xfrm>
              <a:off x="2489225" y="1944125"/>
              <a:ext cx="65000" cy="58250"/>
            </a:xfrm>
            <a:custGeom>
              <a:avLst/>
              <a:gdLst/>
              <a:ahLst/>
              <a:cxnLst/>
              <a:rect l="l" t="t" r="r" b="b"/>
              <a:pathLst>
                <a:path w="2600" h="2330" extrusionOk="0">
                  <a:moveTo>
                    <a:pt x="1182" y="0"/>
                  </a:moveTo>
                  <a:cubicBezTo>
                    <a:pt x="1003" y="0"/>
                    <a:pt x="809" y="75"/>
                    <a:pt x="678" y="228"/>
                  </a:cubicBezTo>
                  <a:cubicBezTo>
                    <a:pt x="640" y="267"/>
                    <a:pt x="657" y="333"/>
                    <a:pt x="709" y="347"/>
                  </a:cubicBezTo>
                  <a:cubicBezTo>
                    <a:pt x="789" y="368"/>
                    <a:pt x="870" y="378"/>
                    <a:pt x="951" y="378"/>
                  </a:cubicBezTo>
                  <a:cubicBezTo>
                    <a:pt x="976" y="378"/>
                    <a:pt x="1000" y="377"/>
                    <a:pt x="1024" y="375"/>
                  </a:cubicBezTo>
                  <a:cubicBezTo>
                    <a:pt x="1035" y="375"/>
                    <a:pt x="1045" y="375"/>
                    <a:pt x="1055" y="375"/>
                  </a:cubicBezTo>
                  <a:cubicBezTo>
                    <a:pt x="1124" y="375"/>
                    <a:pt x="1160" y="384"/>
                    <a:pt x="1160" y="387"/>
                  </a:cubicBezTo>
                  <a:cubicBezTo>
                    <a:pt x="1155" y="554"/>
                    <a:pt x="1003" y="744"/>
                    <a:pt x="917" y="877"/>
                  </a:cubicBezTo>
                  <a:cubicBezTo>
                    <a:pt x="684" y="1240"/>
                    <a:pt x="399" y="1566"/>
                    <a:pt x="122" y="1894"/>
                  </a:cubicBezTo>
                  <a:cubicBezTo>
                    <a:pt x="1" y="2036"/>
                    <a:pt x="54" y="2329"/>
                    <a:pt x="271" y="2329"/>
                  </a:cubicBezTo>
                  <a:cubicBezTo>
                    <a:pt x="281" y="2329"/>
                    <a:pt x="290" y="2329"/>
                    <a:pt x="301" y="2327"/>
                  </a:cubicBezTo>
                  <a:cubicBezTo>
                    <a:pt x="683" y="2285"/>
                    <a:pt x="1068" y="2293"/>
                    <a:pt x="1449" y="2273"/>
                  </a:cubicBezTo>
                  <a:cubicBezTo>
                    <a:pt x="1856" y="2252"/>
                    <a:pt x="2218" y="2093"/>
                    <a:pt x="2553" y="1870"/>
                  </a:cubicBezTo>
                  <a:cubicBezTo>
                    <a:pt x="2600" y="1839"/>
                    <a:pt x="2588" y="1756"/>
                    <a:pt x="2527" y="1756"/>
                  </a:cubicBezTo>
                  <a:cubicBezTo>
                    <a:pt x="2526" y="1756"/>
                    <a:pt x="2525" y="1756"/>
                    <a:pt x="2523" y="1756"/>
                  </a:cubicBezTo>
                  <a:cubicBezTo>
                    <a:pt x="2465" y="1760"/>
                    <a:pt x="2407" y="1762"/>
                    <a:pt x="2349" y="1762"/>
                  </a:cubicBezTo>
                  <a:cubicBezTo>
                    <a:pt x="2104" y="1762"/>
                    <a:pt x="1861" y="1733"/>
                    <a:pt x="1616" y="1733"/>
                  </a:cubicBezTo>
                  <a:cubicBezTo>
                    <a:pt x="1561" y="1733"/>
                    <a:pt x="1506" y="1735"/>
                    <a:pt x="1451" y="1738"/>
                  </a:cubicBezTo>
                  <a:cubicBezTo>
                    <a:pt x="1260" y="1752"/>
                    <a:pt x="1070" y="1760"/>
                    <a:pt x="880" y="1770"/>
                  </a:cubicBezTo>
                  <a:cubicBezTo>
                    <a:pt x="1170" y="1410"/>
                    <a:pt x="1444" y="1031"/>
                    <a:pt x="1597" y="605"/>
                  </a:cubicBezTo>
                  <a:cubicBezTo>
                    <a:pt x="1739" y="208"/>
                    <a:pt x="1481" y="0"/>
                    <a:pt x="1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7" name="Google Shape;12527;p23"/>
            <p:cNvSpPr/>
            <p:nvPr/>
          </p:nvSpPr>
          <p:spPr>
            <a:xfrm>
              <a:off x="2593850" y="1865325"/>
              <a:ext cx="52725" cy="44075"/>
            </a:xfrm>
            <a:custGeom>
              <a:avLst/>
              <a:gdLst/>
              <a:ahLst/>
              <a:cxnLst/>
              <a:rect l="l" t="t" r="r" b="b"/>
              <a:pathLst>
                <a:path w="2109" h="1763" extrusionOk="0">
                  <a:moveTo>
                    <a:pt x="1015" y="0"/>
                  </a:moveTo>
                  <a:cubicBezTo>
                    <a:pt x="878" y="0"/>
                    <a:pt x="817" y="324"/>
                    <a:pt x="815" y="422"/>
                  </a:cubicBezTo>
                  <a:cubicBezTo>
                    <a:pt x="814" y="520"/>
                    <a:pt x="819" y="619"/>
                    <a:pt x="830" y="717"/>
                  </a:cubicBezTo>
                  <a:cubicBezTo>
                    <a:pt x="817" y="719"/>
                    <a:pt x="802" y="719"/>
                    <a:pt x="789" y="720"/>
                  </a:cubicBezTo>
                  <a:cubicBezTo>
                    <a:pt x="514" y="745"/>
                    <a:pt x="266" y="773"/>
                    <a:pt x="26" y="914"/>
                  </a:cubicBezTo>
                  <a:cubicBezTo>
                    <a:pt x="0" y="930"/>
                    <a:pt x="0" y="971"/>
                    <a:pt x="26" y="988"/>
                  </a:cubicBezTo>
                  <a:cubicBezTo>
                    <a:pt x="270" y="1131"/>
                    <a:pt x="546" y="1163"/>
                    <a:pt x="824" y="1163"/>
                  </a:cubicBezTo>
                  <a:cubicBezTo>
                    <a:pt x="855" y="1163"/>
                    <a:pt x="885" y="1162"/>
                    <a:pt x="915" y="1162"/>
                  </a:cubicBezTo>
                  <a:cubicBezTo>
                    <a:pt x="970" y="1360"/>
                    <a:pt x="1040" y="1554"/>
                    <a:pt x="1124" y="1741"/>
                  </a:cubicBezTo>
                  <a:cubicBezTo>
                    <a:pt x="1131" y="1756"/>
                    <a:pt x="1143" y="1762"/>
                    <a:pt x="1155" y="1762"/>
                  </a:cubicBezTo>
                  <a:cubicBezTo>
                    <a:pt x="1174" y="1762"/>
                    <a:pt x="1193" y="1749"/>
                    <a:pt x="1201" y="1731"/>
                  </a:cubicBezTo>
                  <a:cubicBezTo>
                    <a:pt x="1278" y="1539"/>
                    <a:pt x="1289" y="1349"/>
                    <a:pt x="1276" y="1154"/>
                  </a:cubicBezTo>
                  <a:cubicBezTo>
                    <a:pt x="1573" y="1150"/>
                    <a:pt x="1931" y="1137"/>
                    <a:pt x="2044" y="848"/>
                  </a:cubicBezTo>
                  <a:cubicBezTo>
                    <a:pt x="2109" y="688"/>
                    <a:pt x="1967" y="580"/>
                    <a:pt x="1828" y="580"/>
                  </a:cubicBezTo>
                  <a:cubicBezTo>
                    <a:pt x="1770" y="580"/>
                    <a:pt x="1712" y="599"/>
                    <a:pt x="1670" y="640"/>
                  </a:cubicBezTo>
                  <a:lnTo>
                    <a:pt x="1668" y="630"/>
                  </a:lnTo>
                  <a:cubicBezTo>
                    <a:pt x="1600" y="698"/>
                    <a:pt x="1390" y="679"/>
                    <a:pt x="1298" y="688"/>
                  </a:cubicBezTo>
                  <a:cubicBezTo>
                    <a:pt x="1270" y="691"/>
                    <a:pt x="1242" y="691"/>
                    <a:pt x="1216" y="693"/>
                  </a:cubicBezTo>
                  <a:cubicBezTo>
                    <a:pt x="1198" y="588"/>
                    <a:pt x="1180" y="481"/>
                    <a:pt x="1162" y="374"/>
                  </a:cubicBezTo>
                  <a:cubicBezTo>
                    <a:pt x="1152" y="324"/>
                    <a:pt x="1139" y="271"/>
                    <a:pt x="1130" y="219"/>
                  </a:cubicBezTo>
                  <a:cubicBezTo>
                    <a:pt x="1122" y="166"/>
                    <a:pt x="1112" y="151"/>
                    <a:pt x="1101" y="148"/>
                  </a:cubicBezTo>
                  <a:cubicBezTo>
                    <a:pt x="1139" y="132"/>
                    <a:pt x="1148" y="82"/>
                    <a:pt x="1117" y="53"/>
                  </a:cubicBezTo>
                  <a:cubicBezTo>
                    <a:pt x="1079" y="16"/>
                    <a:pt x="1046" y="0"/>
                    <a:pt x="1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8" name="Google Shape;12528;p23"/>
            <p:cNvSpPr/>
            <p:nvPr/>
          </p:nvSpPr>
          <p:spPr>
            <a:xfrm>
              <a:off x="2708550" y="1802675"/>
              <a:ext cx="100650" cy="164975"/>
            </a:xfrm>
            <a:custGeom>
              <a:avLst/>
              <a:gdLst/>
              <a:ahLst/>
              <a:cxnLst/>
              <a:rect l="l" t="t" r="r" b="b"/>
              <a:pathLst>
                <a:path w="4026" h="6599" extrusionOk="0">
                  <a:moveTo>
                    <a:pt x="3414" y="1"/>
                  </a:moveTo>
                  <a:cubicBezTo>
                    <a:pt x="3394" y="1"/>
                    <a:pt x="3375" y="17"/>
                    <a:pt x="3375" y="38"/>
                  </a:cubicBezTo>
                  <a:cubicBezTo>
                    <a:pt x="3363" y="943"/>
                    <a:pt x="3360" y="1849"/>
                    <a:pt x="3345" y="2754"/>
                  </a:cubicBezTo>
                  <a:cubicBezTo>
                    <a:pt x="2951" y="2754"/>
                    <a:pt x="2491" y="2854"/>
                    <a:pt x="2287" y="2879"/>
                  </a:cubicBezTo>
                  <a:cubicBezTo>
                    <a:pt x="1743" y="2946"/>
                    <a:pt x="1099" y="2997"/>
                    <a:pt x="555" y="3195"/>
                  </a:cubicBezTo>
                  <a:cubicBezTo>
                    <a:pt x="555" y="2621"/>
                    <a:pt x="558" y="2050"/>
                    <a:pt x="553" y="1476"/>
                  </a:cubicBezTo>
                  <a:cubicBezTo>
                    <a:pt x="550" y="1107"/>
                    <a:pt x="602" y="625"/>
                    <a:pt x="451" y="275"/>
                  </a:cubicBezTo>
                  <a:cubicBezTo>
                    <a:pt x="444" y="264"/>
                    <a:pt x="432" y="258"/>
                    <a:pt x="420" y="258"/>
                  </a:cubicBezTo>
                  <a:cubicBezTo>
                    <a:pt x="408" y="258"/>
                    <a:pt x="397" y="264"/>
                    <a:pt x="389" y="275"/>
                  </a:cubicBezTo>
                  <a:cubicBezTo>
                    <a:pt x="33" y="1078"/>
                    <a:pt x="210" y="2334"/>
                    <a:pt x="189" y="3187"/>
                  </a:cubicBezTo>
                  <a:cubicBezTo>
                    <a:pt x="187" y="3248"/>
                    <a:pt x="184" y="3310"/>
                    <a:pt x="181" y="3372"/>
                  </a:cubicBezTo>
                  <a:cubicBezTo>
                    <a:pt x="123" y="3417"/>
                    <a:pt x="130" y="3489"/>
                    <a:pt x="174" y="3533"/>
                  </a:cubicBezTo>
                  <a:cubicBezTo>
                    <a:pt x="127" y="4467"/>
                    <a:pt x="0" y="5558"/>
                    <a:pt x="243" y="6424"/>
                  </a:cubicBezTo>
                  <a:cubicBezTo>
                    <a:pt x="260" y="6488"/>
                    <a:pt x="317" y="6555"/>
                    <a:pt x="384" y="6568"/>
                  </a:cubicBezTo>
                  <a:cubicBezTo>
                    <a:pt x="425" y="6575"/>
                    <a:pt x="455" y="6598"/>
                    <a:pt x="495" y="6598"/>
                  </a:cubicBezTo>
                  <a:cubicBezTo>
                    <a:pt x="503" y="6598"/>
                    <a:pt x="512" y="6597"/>
                    <a:pt x="522" y="6594"/>
                  </a:cubicBezTo>
                  <a:cubicBezTo>
                    <a:pt x="560" y="6585"/>
                    <a:pt x="578" y="6542"/>
                    <a:pt x="562" y="6508"/>
                  </a:cubicBezTo>
                  <a:lnTo>
                    <a:pt x="562" y="6508"/>
                  </a:lnTo>
                  <a:cubicBezTo>
                    <a:pt x="565" y="6513"/>
                    <a:pt x="568" y="6516"/>
                    <a:pt x="570" y="6516"/>
                  </a:cubicBezTo>
                  <a:cubicBezTo>
                    <a:pt x="612" y="6516"/>
                    <a:pt x="607" y="5913"/>
                    <a:pt x="601" y="5807"/>
                  </a:cubicBezTo>
                  <a:cubicBezTo>
                    <a:pt x="556" y="5118"/>
                    <a:pt x="560" y="4426"/>
                    <a:pt x="556" y="3735"/>
                  </a:cubicBezTo>
                  <a:lnTo>
                    <a:pt x="556" y="3581"/>
                  </a:lnTo>
                  <a:cubicBezTo>
                    <a:pt x="1131" y="3571"/>
                    <a:pt x="1734" y="3420"/>
                    <a:pt x="2289" y="3353"/>
                  </a:cubicBezTo>
                  <a:cubicBezTo>
                    <a:pt x="2637" y="3307"/>
                    <a:pt x="2988" y="3282"/>
                    <a:pt x="3337" y="3276"/>
                  </a:cubicBezTo>
                  <a:lnTo>
                    <a:pt x="3339" y="3276"/>
                  </a:lnTo>
                  <a:cubicBezTo>
                    <a:pt x="3337" y="3343"/>
                    <a:pt x="3339" y="3412"/>
                    <a:pt x="3335" y="3479"/>
                  </a:cubicBezTo>
                  <a:cubicBezTo>
                    <a:pt x="3317" y="4127"/>
                    <a:pt x="3288" y="4775"/>
                    <a:pt x="3245" y="5423"/>
                  </a:cubicBezTo>
                  <a:cubicBezTo>
                    <a:pt x="3232" y="5631"/>
                    <a:pt x="3216" y="5838"/>
                    <a:pt x="3194" y="6045"/>
                  </a:cubicBezTo>
                  <a:cubicBezTo>
                    <a:pt x="3185" y="6140"/>
                    <a:pt x="3269" y="6301"/>
                    <a:pt x="3319" y="6301"/>
                  </a:cubicBezTo>
                  <a:cubicBezTo>
                    <a:pt x="3332" y="6301"/>
                    <a:pt x="3343" y="6290"/>
                    <a:pt x="3349" y="6265"/>
                  </a:cubicBezTo>
                  <a:lnTo>
                    <a:pt x="3349" y="6265"/>
                  </a:lnTo>
                  <a:cubicBezTo>
                    <a:pt x="3340" y="6307"/>
                    <a:pt x="3374" y="6343"/>
                    <a:pt x="3413" y="6343"/>
                  </a:cubicBezTo>
                  <a:cubicBezTo>
                    <a:pt x="3424" y="6343"/>
                    <a:pt x="3435" y="6341"/>
                    <a:pt x="3445" y="6335"/>
                  </a:cubicBezTo>
                  <a:cubicBezTo>
                    <a:pt x="4003" y="6078"/>
                    <a:pt x="3795" y="4270"/>
                    <a:pt x="3806" y="3660"/>
                  </a:cubicBezTo>
                  <a:cubicBezTo>
                    <a:pt x="3809" y="3540"/>
                    <a:pt x="3809" y="3418"/>
                    <a:pt x="3811" y="3299"/>
                  </a:cubicBezTo>
                  <a:cubicBezTo>
                    <a:pt x="3842" y="3294"/>
                    <a:pt x="3872" y="3286"/>
                    <a:pt x="3900" y="3272"/>
                  </a:cubicBezTo>
                  <a:cubicBezTo>
                    <a:pt x="4006" y="3218"/>
                    <a:pt x="4026" y="3080"/>
                    <a:pt x="3975" y="2982"/>
                  </a:cubicBezTo>
                  <a:cubicBezTo>
                    <a:pt x="3937" y="2916"/>
                    <a:pt x="3880" y="2866"/>
                    <a:pt x="3811" y="2836"/>
                  </a:cubicBezTo>
                  <a:cubicBezTo>
                    <a:pt x="3809" y="2296"/>
                    <a:pt x="3796" y="1758"/>
                    <a:pt x="3757" y="1220"/>
                  </a:cubicBezTo>
                  <a:cubicBezTo>
                    <a:pt x="3727" y="818"/>
                    <a:pt x="3700" y="336"/>
                    <a:pt x="3437" y="11"/>
                  </a:cubicBezTo>
                  <a:cubicBezTo>
                    <a:pt x="3431" y="4"/>
                    <a:pt x="3422" y="1"/>
                    <a:pt x="3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29" name="Google Shape;12529;p23"/>
            <p:cNvSpPr/>
            <p:nvPr/>
          </p:nvSpPr>
          <p:spPr>
            <a:xfrm>
              <a:off x="2821875" y="1929275"/>
              <a:ext cx="56925" cy="61200"/>
            </a:xfrm>
            <a:custGeom>
              <a:avLst/>
              <a:gdLst/>
              <a:ahLst/>
              <a:cxnLst/>
              <a:rect l="l" t="t" r="r" b="b"/>
              <a:pathLst>
                <a:path w="2277" h="2448" extrusionOk="0">
                  <a:moveTo>
                    <a:pt x="954" y="0"/>
                  </a:moveTo>
                  <a:cubicBezTo>
                    <a:pt x="529" y="0"/>
                    <a:pt x="0" y="408"/>
                    <a:pt x="208" y="723"/>
                  </a:cubicBezTo>
                  <a:cubicBezTo>
                    <a:pt x="217" y="738"/>
                    <a:pt x="232" y="745"/>
                    <a:pt x="247" y="745"/>
                  </a:cubicBezTo>
                  <a:cubicBezTo>
                    <a:pt x="258" y="745"/>
                    <a:pt x="269" y="741"/>
                    <a:pt x="277" y="733"/>
                  </a:cubicBezTo>
                  <a:cubicBezTo>
                    <a:pt x="448" y="594"/>
                    <a:pt x="651" y="390"/>
                    <a:pt x="888" y="390"/>
                  </a:cubicBezTo>
                  <a:cubicBezTo>
                    <a:pt x="913" y="390"/>
                    <a:pt x="939" y="392"/>
                    <a:pt x="964" y="397"/>
                  </a:cubicBezTo>
                  <a:cubicBezTo>
                    <a:pt x="1089" y="418"/>
                    <a:pt x="973" y="813"/>
                    <a:pt x="956" y="881"/>
                  </a:cubicBezTo>
                  <a:cubicBezTo>
                    <a:pt x="843" y="1317"/>
                    <a:pt x="636" y="1748"/>
                    <a:pt x="410" y="2136"/>
                  </a:cubicBezTo>
                  <a:cubicBezTo>
                    <a:pt x="331" y="2271"/>
                    <a:pt x="438" y="2448"/>
                    <a:pt x="585" y="2448"/>
                  </a:cubicBezTo>
                  <a:cubicBezTo>
                    <a:pt x="604" y="2448"/>
                    <a:pt x="623" y="2445"/>
                    <a:pt x="643" y="2439"/>
                  </a:cubicBezTo>
                  <a:cubicBezTo>
                    <a:pt x="938" y="2347"/>
                    <a:pt x="1233" y="2300"/>
                    <a:pt x="1540" y="2264"/>
                  </a:cubicBezTo>
                  <a:cubicBezTo>
                    <a:pt x="1801" y="2234"/>
                    <a:pt x="1996" y="2129"/>
                    <a:pt x="2234" y="2019"/>
                  </a:cubicBezTo>
                  <a:cubicBezTo>
                    <a:pt x="2277" y="1999"/>
                    <a:pt x="2247" y="1947"/>
                    <a:pt x="2213" y="1942"/>
                  </a:cubicBezTo>
                  <a:cubicBezTo>
                    <a:pt x="1978" y="1912"/>
                    <a:pt x="1792" y="1871"/>
                    <a:pt x="1575" y="1871"/>
                  </a:cubicBezTo>
                  <a:cubicBezTo>
                    <a:pt x="1520" y="1871"/>
                    <a:pt x="1462" y="1873"/>
                    <a:pt x="1401" y="1880"/>
                  </a:cubicBezTo>
                  <a:cubicBezTo>
                    <a:pt x="1266" y="1893"/>
                    <a:pt x="1132" y="1912"/>
                    <a:pt x="1001" y="1935"/>
                  </a:cubicBezTo>
                  <a:cubicBezTo>
                    <a:pt x="1253" y="1463"/>
                    <a:pt x="1483" y="907"/>
                    <a:pt x="1417" y="421"/>
                  </a:cubicBezTo>
                  <a:cubicBezTo>
                    <a:pt x="1376" y="116"/>
                    <a:pt x="1180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0" name="Google Shape;12530;p23"/>
            <p:cNvSpPr/>
            <p:nvPr/>
          </p:nvSpPr>
          <p:spPr>
            <a:xfrm>
              <a:off x="2862500" y="1816650"/>
              <a:ext cx="120800" cy="137825"/>
            </a:xfrm>
            <a:custGeom>
              <a:avLst/>
              <a:gdLst/>
              <a:ahLst/>
              <a:cxnLst/>
              <a:rect l="l" t="t" r="r" b="b"/>
              <a:pathLst>
                <a:path w="4832" h="5513" extrusionOk="0">
                  <a:moveTo>
                    <a:pt x="2413" y="560"/>
                  </a:moveTo>
                  <a:cubicBezTo>
                    <a:pt x="2490" y="560"/>
                    <a:pt x="2568" y="568"/>
                    <a:pt x="2648" y="584"/>
                  </a:cubicBezTo>
                  <a:cubicBezTo>
                    <a:pt x="3258" y="709"/>
                    <a:pt x="3669" y="1357"/>
                    <a:pt x="3875" y="1892"/>
                  </a:cubicBezTo>
                  <a:cubicBezTo>
                    <a:pt x="4313" y="3025"/>
                    <a:pt x="3739" y="4536"/>
                    <a:pt x="2538" y="4918"/>
                  </a:cubicBezTo>
                  <a:cubicBezTo>
                    <a:pt x="2386" y="4966"/>
                    <a:pt x="2240" y="4989"/>
                    <a:pt x="2100" y="4989"/>
                  </a:cubicBezTo>
                  <a:cubicBezTo>
                    <a:pt x="1850" y="4989"/>
                    <a:pt x="1621" y="4917"/>
                    <a:pt x="1416" y="4795"/>
                  </a:cubicBezTo>
                  <a:cubicBezTo>
                    <a:pt x="1347" y="4434"/>
                    <a:pt x="1134" y="4150"/>
                    <a:pt x="927" y="3826"/>
                  </a:cubicBezTo>
                  <a:cubicBezTo>
                    <a:pt x="473" y="3117"/>
                    <a:pt x="507" y="2389"/>
                    <a:pt x="909" y="1665"/>
                  </a:cubicBezTo>
                  <a:cubicBezTo>
                    <a:pt x="1216" y="1115"/>
                    <a:pt x="1761" y="560"/>
                    <a:pt x="2413" y="560"/>
                  </a:cubicBezTo>
                  <a:close/>
                  <a:moveTo>
                    <a:pt x="2361" y="1"/>
                  </a:moveTo>
                  <a:cubicBezTo>
                    <a:pt x="2030" y="1"/>
                    <a:pt x="1687" y="99"/>
                    <a:pt x="1351" y="322"/>
                  </a:cubicBezTo>
                  <a:cubicBezTo>
                    <a:pt x="557" y="850"/>
                    <a:pt x="28" y="1857"/>
                    <a:pt x="7" y="2797"/>
                  </a:cubicBezTo>
                  <a:cubicBezTo>
                    <a:pt x="1" y="3119"/>
                    <a:pt x="102" y="3430"/>
                    <a:pt x="232" y="3724"/>
                  </a:cubicBezTo>
                  <a:cubicBezTo>
                    <a:pt x="430" y="4704"/>
                    <a:pt x="1148" y="5512"/>
                    <a:pt x="2288" y="5512"/>
                  </a:cubicBezTo>
                  <a:cubicBezTo>
                    <a:pt x="2293" y="5512"/>
                    <a:pt x="2297" y="5512"/>
                    <a:pt x="2302" y="5512"/>
                  </a:cubicBezTo>
                  <a:cubicBezTo>
                    <a:pt x="4029" y="5504"/>
                    <a:pt x="4832" y="3320"/>
                    <a:pt x="4479" y="1911"/>
                  </a:cubicBezTo>
                  <a:cubicBezTo>
                    <a:pt x="4219" y="868"/>
                    <a:pt x="3344" y="1"/>
                    <a:pt x="2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1" name="Google Shape;12531;p23"/>
            <p:cNvSpPr/>
            <p:nvPr/>
          </p:nvSpPr>
          <p:spPr>
            <a:xfrm>
              <a:off x="3221175" y="1762175"/>
              <a:ext cx="136725" cy="210600"/>
            </a:xfrm>
            <a:custGeom>
              <a:avLst/>
              <a:gdLst/>
              <a:ahLst/>
              <a:cxnLst/>
              <a:rect l="l" t="t" r="r" b="b"/>
              <a:pathLst>
                <a:path w="5469" h="8424" extrusionOk="0">
                  <a:moveTo>
                    <a:pt x="2776" y="4617"/>
                  </a:moveTo>
                  <a:cubicBezTo>
                    <a:pt x="2792" y="6354"/>
                    <a:pt x="2674" y="7947"/>
                    <a:pt x="2160" y="7947"/>
                  </a:cubicBezTo>
                  <a:cubicBezTo>
                    <a:pt x="2137" y="7947"/>
                    <a:pt x="2113" y="7943"/>
                    <a:pt x="2089" y="7937"/>
                  </a:cubicBezTo>
                  <a:lnTo>
                    <a:pt x="2089" y="7939"/>
                  </a:lnTo>
                  <a:cubicBezTo>
                    <a:pt x="734" y="7581"/>
                    <a:pt x="1589" y="6118"/>
                    <a:pt x="2776" y="4617"/>
                  </a:cubicBezTo>
                  <a:close/>
                  <a:moveTo>
                    <a:pt x="2903" y="1"/>
                  </a:moveTo>
                  <a:cubicBezTo>
                    <a:pt x="2744" y="1"/>
                    <a:pt x="2583" y="110"/>
                    <a:pt x="2586" y="307"/>
                  </a:cubicBezTo>
                  <a:cubicBezTo>
                    <a:pt x="2588" y="467"/>
                    <a:pt x="2612" y="839"/>
                    <a:pt x="2642" y="1336"/>
                  </a:cubicBezTo>
                  <a:cubicBezTo>
                    <a:pt x="2566" y="2120"/>
                    <a:pt x="2253" y="3013"/>
                    <a:pt x="1682" y="3254"/>
                  </a:cubicBezTo>
                  <a:cubicBezTo>
                    <a:pt x="1606" y="3286"/>
                    <a:pt x="1538" y="3301"/>
                    <a:pt x="1476" y="3301"/>
                  </a:cubicBezTo>
                  <a:cubicBezTo>
                    <a:pt x="660" y="3301"/>
                    <a:pt x="1044" y="687"/>
                    <a:pt x="962" y="647"/>
                  </a:cubicBezTo>
                  <a:lnTo>
                    <a:pt x="962" y="647"/>
                  </a:lnTo>
                  <a:cubicBezTo>
                    <a:pt x="972" y="652"/>
                    <a:pt x="983" y="654"/>
                    <a:pt x="993" y="654"/>
                  </a:cubicBezTo>
                  <a:cubicBezTo>
                    <a:pt x="1033" y="654"/>
                    <a:pt x="1068" y="622"/>
                    <a:pt x="1055" y="575"/>
                  </a:cubicBezTo>
                  <a:cubicBezTo>
                    <a:pt x="1022" y="453"/>
                    <a:pt x="979" y="405"/>
                    <a:pt x="931" y="405"/>
                  </a:cubicBezTo>
                  <a:cubicBezTo>
                    <a:pt x="764" y="405"/>
                    <a:pt x="545" y="983"/>
                    <a:pt x="526" y="1065"/>
                  </a:cubicBezTo>
                  <a:cubicBezTo>
                    <a:pt x="330" y="1889"/>
                    <a:pt x="347" y="2917"/>
                    <a:pt x="960" y="3547"/>
                  </a:cubicBezTo>
                  <a:cubicBezTo>
                    <a:pt x="1207" y="3801"/>
                    <a:pt x="1440" y="3909"/>
                    <a:pt x="1655" y="3909"/>
                  </a:cubicBezTo>
                  <a:cubicBezTo>
                    <a:pt x="2091" y="3909"/>
                    <a:pt x="2457" y="3465"/>
                    <a:pt x="2727" y="2876"/>
                  </a:cubicBezTo>
                  <a:cubicBezTo>
                    <a:pt x="2737" y="3126"/>
                    <a:pt x="2748" y="3382"/>
                    <a:pt x="2757" y="3642"/>
                  </a:cubicBezTo>
                  <a:cubicBezTo>
                    <a:pt x="1231" y="5437"/>
                    <a:pt x="1" y="7556"/>
                    <a:pt x="1972" y="8364"/>
                  </a:cubicBezTo>
                  <a:cubicBezTo>
                    <a:pt x="2071" y="8404"/>
                    <a:pt x="2163" y="8423"/>
                    <a:pt x="2248" y="8423"/>
                  </a:cubicBezTo>
                  <a:cubicBezTo>
                    <a:pt x="3192" y="8423"/>
                    <a:pt x="3378" y="6082"/>
                    <a:pt x="3360" y="3900"/>
                  </a:cubicBezTo>
                  <a:cubicBezTo>
                    <a:pt x="4397" y="2663"/>
                    <a:pt x="5460" y="1515"/>
                    <a:pt x="5468" y="1069"/>
                  </a:cubicBezTo>
                  <a:cubicBezTo>
                    <a:pt x="5468" y="1013"/>
                    <a:pt x="5422" y="976"/>
                    <a:pt x="5374" y="976"/>
                  </a:cubicBezTo>
                  <a:cubicBezTo>
                    <a:pt x="5351" y="976"/>
                    <a:pt x="5328" y="985"/>
                    <a:pt x="5309" y="1003"/>
                  </a:cubicBezTo>
                  <a:cubicBezTo>
                    <a:pt x="4956" y="1354"/>
                    <a:pt x="4159" y="2094"/>
                    <a:pt x="3342" y="2981"/>
                  </a:cubicBezTo>
                  <a:cubicBezTo>
                    <a:pt x="3314" y="2104"/>
                    <a:pt x="3267" y="1321"/>
                    <a:pt x="3237" y="816"/>
                  </a:cubicBezTo>
                  <a:cubicBezTo>
                    <a:pt x="3250" y="572"/>
                    <a:pt x="3239" y="365"/>
                    <a:pt x="3201" y="224"/>
                  </a:cubicBezTo>
                  <a:cubicBezTo>
                    <a:pt x="3160" y="71"/>
                    <a:pt x="3032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2" name="Google Shape;12532;p23"/>
            <p:cNvSpPr/>
            <p:nvPr/>
          </p:nvSpPr>
          <p:spPr>
            <a:xfrm>
              <a:off x="3405200" y="1788600"/>
              <a:ext cx="83075" cy="17200"/>
            </a:xfrm>
            <a:custGeom>
              <a:avLst/>
              <a:gdLst/>
              <a:ahLst/>
              <a:cxnLst/>
              <a:rect l="l" t="t" r="r" b="b"/>
              <a:pathLst>
                <a:path w="3323" h="688" extrusionOk="0">
                  <a:moveTo>
                    <a:pt x="2657" y="1"/>
                  </a:moveTo>
                  <a:cubicBezTo>
                    <a:pt x="2344" y="1"/>
                    <a:pt x="2002" y="67"/>
                    <a:pt x="1741" y="77"/>
                  </a:cubicBezTo>
                  <a:cubicBezTo>
                    <a:pt x="1662" y="80"/>
                    <a:pt x="1582" y="81"/>
                    <a:pt x="1500" y="81"/>
                  </a:cubicBezTo>
                  <a:cubicBezTo>
                    <a:pt x="1371" y="81"/>
                    <a:pt x="1239" y="79"/>
                    <a:pt x="1107" y="79"/>
                  </a:cubicBezTo>
                  <a:cubicBezTo>
                    <a:pt x="783" y="79"/>
                    <a:pt x="456" y="91"/>
                    <a:pt x="164" y="179"/>
                  </a:cubicBezTo>
                  <a:cubicBezTo>
                    <a:pt x="63" y="208"/>
                    <a:pt x="0" y="363"/>
                    <a:pt x="95" y="438"/>
                  </a:cubicBezTo>
                  <a:cubicBezTo>
                    <a:pt x="352" y="642"/>
                    <a:pt x="732" y="674"/>
                    <a:pt x="1085" y="674"/>
                  </a:cubicBezTo>
                  <a:cubicBezTo>
                    <a:pt x="1223" y="674"/>
                    <a:pt x="1356" y="669"/>
                    <a:pt x="1477" y="668"/>
                  </a:cubicBezTo>
                  <a:cubicBezTo>
                    <a:pt x="1487" y="668"/>
                    <a:pt x="1497" y="668"/>
                    <a:pt x="1508" y="668"/>
                  </a:cubicBezTo>
                  <a:cubicBezTo>
                    <a:pt x="1711" y="668"/>
                    <a:pt x="1982" y="687"/>
                    <a:pt x="2254" y="687"/>
                  </a:cubicBezTo>
                  <a:cubicBezTo>
                    <a:pt x="2591" y="687"/>
                    <a:pt x="2929" y="657"/>
                    <a:pt x="3142" y="523"/>
                  </a:cubicBezTo>
                  <a:cubicBezTo>
                    <a:pt x="3289" y="430"/>
                    <a:pt x="3322" y="171"/>
                    <a:pt x="3142" y="87"/>
                  </a:cubicBezTo>
                  <a:cubicBezTo>
                    <a:pt x="3003" y="22"/>
                    <a:pt x="2835" y="1"/>
                    <a:pt x="2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3" name="Google Shape;12533;p23"/>
            <p:cNvSpPr/>
            <p:nvPr/>
          </p:nvSpPr>
          <p:spPr>
            <a:xfrm>
              <a:off x="3410650" y="1830775"/>
              <a:ext cx="71125" cy="11450"/>
            </a:xfrm>
            <a:custGeom>
              <a:avLst/>
              <a:gdLst/>
              <a:ahLst/>
              <a:cxnLst/>
              <a:rect l="l" t="t" r="r" b="b"/>
              <a:pathLst>
                <a:path w="2845" h="458" extrusionOk="0">
                  <a:moveTo>
                    <a:pt x="2152" y="1"/>
                  </a:moveTo>
                  <a:cubicBezTo>
                    <a:pt x="1909" y="1"/>
                    <a:pt x="1658" y="27"/>
                    <a:pt x="1439" y="27"/>
                  </a:cubicBezTo>
                  <a:cubicBezTo>
                    <a:pt x="981" y="29"/>
                    <a:pt x="504" y="21"/>
                    <a:pt x="64" y="165"/>
                  </a:cubicBezTo>
                  <a:cubicBezTo>
                    <a:pt x="0" y="185"/>
                    <a:pt x="0" y="275"/>
                    <a:pt x="64" y="295"/>
                  </a:cubicBezTo>
                  <a:cubicBezTo>
                    <a:pt x="504" y="437"/>
                    <a:pt x="981" y="429"/>
                    <a:pt x="1439" y="431"/>
                  </a:cubicBezTo>
                  <a:cubicBezTo>
                    <a:pt x="1658" y="431"/>
                    <a:pt x="1909" y="458"/>
                    <a:pt x="2152" y="458"/>
                  </a:cubicBezTo>
                  <a:cubicBezTo>
                    <a:pt x="2344" y="458"/>
                    <a:pt x="2531" y="441"/>
                    <a:pt x="2696" y="382"/>
                  </a:cubicBezTo>
                  <a:cubicBezTo>
                    <a:pt x="2845" y="328"/>
                    <a:pt x="2845" y="132"/>
                    <a:pt x="2696" y="77"/>
                  </a:cubicBezTo>
                  <a:cubicBezTo>
                    <a:pt x="2531" y="17"/>
                    <a:pt x="2344" y="1"/>
                    <a:pt x="2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4" name="Google Shape;12534;p23"/>
            <p:cNvSpPr/>
            <p:nvPr/>
          </p:nvSpPr>
          <p:spPr>
            <a:xfrm>
              <a:off x="3543375" y="1770875"/>
              <a:ext cx="373150" cy="117875"/>
            </a:xfrm>
            <a:custGeom>
              <a:avLst/>
              <a:gdLst/>
              <a:ahLst/>
              <a:cxnLst/>
              <a:rect l="l" t="t" r="r" b="b"/>
              <a:pathLst>
                <a:path w="14926" h="4715" extrusionOk="0">
                  <a:moveTo>
                    <a:pt x="7778" y="621"/>
                  </a:moveTo>
                  <a:cubicBezTo>
                    <a:pt x="8343" y="621"/>
                    <a:pt x="8908" y="874"/>
                    <a:pt x="8965" y="1423"/>
                  </a:cubicBezTo>
                  <a:cubicBezTo>
                    <a:pt x="9022" y="1972"/>
                    <a:pt x="8241" y="2356"/>
                    <a:pt x="7828" y="2489"/>
                  </a:cubicBezTo>
                  <a:cubicBezTo>
                    <a:pt x="7666" y="2540"/>
                    <a:pt x="7508" y="2566"/>
                    <a:pt x="7357" y="2566"/>
                  </a:cubicBezTo>
                  <a:cubicBezTo>
                    <a:pt x="7272" y="2566"/>
                    <a:pt x="7190" y="2558"/>
                    <a:pt x="7111" y="2541"/>
                  </a:cubicBezTo>
                  <a:cubicBezTo>
                    <a:pt x="6880" y="2002"/>
                    <a:pt x="6271" y="1538"/>
                    <a:pt x="6749" y="998"/>
                  </a:cubicBezTo>
                  <a:cubicBezTo>
                    <a:pt x="6964" y="753"/>
                    <a:pt x="7371" y="621"/>
                    <a:pt x="7778" y="621"/>
                  </a:cubicBezTo>
                  <a:close/>
                  <a:moveTo>
                    <a:pt x="12387" y="2917"/>
                  </a:moveTo>
                  <a:cubicBezTo>
                    <a:pt x="12401" y="2970"/>
                    <a:pt x="12418" y="3019"/>
                    <a:pt x="12429" y="3075"/>
                  </a:cubicBezTo>
                  <a:cubicBezTo>
                    <a:pt x="12511" y="3457"/>
                    <a:pt x="12419" y="3980"/>
                    <a:pt x="12006" y="4149"/>
                  </a:cubicBezTo>
                  <a:cubicBezTo>
                    <a:pt x="11956" y="4170"/>
                    <a:pt x="11914" y="4179"/>
                    <a:pt x="11879" y="4179"/>
                  </a:cubicBezTo>
                  <a:cubicBezTo>
                    <a:pt x="11567" y="4179"/>
                    <a:pt x="11869" y="3407"/>
                    <a:pt x="11970" y="3301"/>
                  </a:cubicBezTo>
                  <a:cubicBezTo>
                    <a:pt x="12101" y="3165"/>
                    <a:pt x="12239" y="3037"/>
                    <a:pt x="12387" y="2917"/>
                  </a:cubicBezTo>
                  <a:close/>
                  <a:moveTo>
                    <a:pt x="14867" y="0"/>
                  </a:moveTo>
                  <a:cubicBezTo>
                    <a:pt x="14849" y="0"/>
                    <a:pt x="14831" y="8"/>
                    <a:pt x="14823" y="27"/>
                  </a:cubicBezTo>
                  <a:cubicBezTo>
                    <a:pt x="14572" y="548"/>
                    <a:pt x="13948" y="963"/>
                    <a:pt x="13512" y="1328"/>
                  </a:cubicBezTo>
                  <a:cubicBezTo>
                    <a:pt x="13194" y="1595"/>
                    <a:pt x="12862" y="1846"/>
                    <a:pt x="12531" y="2099"/>
                  </a:cubicBezTo>
                  <a:cubicBezTo>
                    <a:pt x="12093" y="1536"/>
                    <a:pt x="11388" y="1193"/>
                    <a:pt x="10705" y="701"/>
                  </a:cubicBezTo>
                  <a:cubicBezTo>
                    <a:pt x="10673" y="678"/>
                    <a:pt x="10630" y="667"/>
                    <a:pt x="10586" y="667"/>
                  </a:cubicBezTo>
                  <a:cubicBezTo>
                    <a:pt x="10519" y="667"/>
                    <a:pt x="10450" y="692"/>
                    <a:pt x="10412" y="739"/>
                  </a:cubicBezTo>
                  <a:cubicBezTo>
                    <a:pt x="10164" y="1044"/>
                    <a:pt x="9857" y="1282"/>
                    <a:pt x="9549" y="1516"/>
                  </a:cubicBezTo>
                  <a:cubicBezTo>
                    <a:pt x="9547" y="1419"/>
                    <a:pt x="9536" y="1324"/>
                    <a:pt x="9514" y="1232"/>
                  </a:cubicBezTo>
                  <a:cubicBezTo>
                    <a:pt x="9308" y="405"/>
                    <a:pt x="8643" y="76"/>
                    <a:pt x="7946" y="76"/>
                  </a:cubicBezTo>
                  <a:cubicBezTo>
                    <a:pt x="6937" y="76"/>
                    <a:pt x="5861" y="762"/>
                    <a:pt x="6000" y="1621"/>
                  </a:cubicBezTo>
                  <a:cubicBezTo>
                    <a:pt x="5991" y="1626"/>
                    <a:pt x="5979" y="1624"/>
                    <a:pt x="5971" y="1631"/>
                  </a:cubicBezTo>
                  <a:cubicBezTo>
                    <a:pt x="5192" y="2158"/>
                    <a:pt x="4417" y="2709"/>
                    <a:pt x="3507" y="2983"/>
                  </a:cubicBezTo>
                  <a:cubicBezTo>
                    <a:pt x="3370" y="3024"/>
                    <a:pt x="3229" y="3044"/>
                    <a:pt x="3092" y="3044"/>
                  </a:cubicBezTo>
                  <a:cubicBezTo>
                    <a:pt x="2457" y="3044"/>
                    <a:pt x="1893" y="2613"/>
                    <a:pt x="2060" y="1846"/>
                  </a:cubicBezTo>
                  <a:cubicBezTo>
                    <a:pt x="2078" y="1759"/>
                    <a:pt x="2109" y="1677"/>
                    <a:pt x="2152" y="1600"/>
                  </a:cubicBezTo>
                  <a:cubicBezTo>
                    <a:pt x="2656" y="1298"/>
                    <a:pt x="3220" y="1075"/>
                    <a:pt x="3883" y="944"/>
                  </a:cubicBezTo>
                  <a:cubicBezTo>
                    <a:pt x="3983" y="922"/>
                    <a:pt x="4050" y="819"/>
                    <a:pt x="4052" y="722"/>
                  </a:cubicBezTo>
                  <a:cubicBezTo>
                    <a:pt x="4052" y="689"/>
                    <a:pt x="4052" y="658"/>
                    <a:pt x="4055" y="627"/>
                  </a:cubicBezTo>
                  <a:cubicBezTo>
                    <a:pt x="4057" y="534"/>
                    <a:pt x="3981" y="415"/>
                    <a:pt x="3883" y="401"/>
                  </a:cubicBezTo>
                  <a:cubicBezTo>
                    <a:pt x="3807" y="390"/>
                    <a:pt x="3730" y="385"/>
                    <a:pt x="3652" y="385"/>
                  </a:cubicBezTo>
                  <a:cubicBezTo>
                    <a:pt x="3024" y="385"/>
                    <a:pt x="2320" y="712"/>
                    <a:pt x="1890" y="1193"/>
                  </a:cubicBezTo>
                  <a:cubicBezTo>
                    <a:pt x="1755" y="1275"/>
                    <a:pt x="1624" y="1359"/>
                    <a:pt x="1496" y="1449"/>
                  </a:cubicBezTo>
                  <a:cubicBezTo>
                    <a:pt x="805" y="1931"/>
                    <a:pt x="244" y="2645"/>
                    <a:pt x="19" y="3458"/>
                  </a:cubicBezTo>
                  <a:cubicBezTo>
                    <a:pt x="0" y="3527"/>
                    <a:pt x="52" y="3570"/>
                    <a:pt x="106" y="3570"/>
                  </a:cubicBezTo>
                  <a:cubicBezTo>
                    <a:pt x="135" y="3570"/>
                    <a:pt x="165" y="3557"/>
                    <a:pt x="185" y="3529"/>
                  </a:cubicBezTo>
                  <a:cubicBezTo>
                    <a:pt x="590" y="2957"/>
                    <a:pt x="1019" y="2471"/>
                    <a:pt x="1498" y="2071"/>
                  </a:cubicBezTo>
                  <a:lnTo>
                    <a:pt x="1498" y="2071"/>
                  </a:lnTo>
                  <a:cubicBezTo>
                    <a:pt x="1483" y="2368"/>
                    <a:pt x="1576" y="2683"/>
                    <a:pt x="1834" y="2993"/>
                  </a:cubicBezTo>
                  <a:cubicBezTo>
                    <a:pt x="2183" y="3413"/>
                    <a:pt x="2609" y="3575"/>
                    <a:pt x="3066" y="3575"/>
                  </a:cubicBezTo>
                  <a:cubicBezTo>
                    <a:pt x="4055" y="3575"/>
                    <a:pt x="5186" y="2815"/>
                    <a:pt x="5979" y="2276"/>
                  </a:cubicBezTo>
                  <a:cubicBezTo>
                    <a:pt x="6274" y="2825"/>
                    <a:pt x="6865" y="3062"/>
                    <a:pt x="7483" y="3062"/>
                  </a:cubicBezTo>
                  <a:cubicBezTo>
                    <a:pt x="8270" y="3062"/>
                    <a:pt x="9101" y="2678"/>
                    <a:pt x="9417" y="2069"/>
                  </a:cubicBezTo>
                  <a:cubicBezTo>
                    <a:pt x="9636" y="1948"/>
                    <a:pt x="9842" y="1798"/>
                    <a:pt x="10052" y="1643"/>
                  </a:cubicBezTo>
                  <a:cubicBezTo>
                    <a:pt x="10319" y="1446"/>
                    <a:pt x="10479" y="1361"/>
                    <a:pt x="10632" y="1361"/>
                  </a:cubicBezTo>
                  <a:cubicBezTo>
                    <a:pt x="10807" y="1361"/>
                    <a:pt x="10972" y="1471"/>
                    <a:pt x="11273" y="1651"/>
                  </a:cubicBezTo>
                  <a:cubicBezTo>
                    <a:pt x="11640" y="1869"/>
                    <a:pt x="11937" y="2095"/>
                    <a:pt x="12147" y="2400"/>
                  </a:cubicBezTo>
                  <a:cubicBezTo>
                    <a:pt x="12088" y="2448"/>
                    <a:pt x="12026" y="2492"/>
                    <a:pt x="11968" y="2540"/>
                  </a:cubicBezTo>
                  <a:cubicBezTo>
                    <a:pt x="11379" y="3025"/>
                    <a:pt x="10779" y="3892"/>
                    <a:pt x="11527" y="4546"/>
                  </a:cubicBezTo>
                  <a:cubicBezTo>
                    <a:pt x="11663" y="4665"/>
                    <a:pt x="11803" y="4715"/>
                    <a:pt x="11941" y="4715"/>
                  </a:cubicBezTo>
                  <a:cubicBezTo>
                    <a:pt x="12476" y="4715"/>
                    <a:pt x="12969" y="3954"/>
                    <a:pt x="12971" y="3475"/>
                  </a:cubicBezTo>
                  <a:cubicBezTo>
                    <a:pt x="12971" y="3129"/>
                    <a:pt x="12912" y="2842"/>
                    <a:pt x="12813" y="2592"/>
                  </a:cubicBezTo>
                  <a:cubicBezTo>
                    <a:pt x="13755" y="1907"/>
                    <a:pt x="14819" y="1280"/>
                    <a:pt x="14923" y="55"/>
                  </a:cubicBezTo>
                  <a:cubicBezTo>
                    <a:pt x="14926" y="21"/>
                    <a:pt x="14896" y="0"/>
                    <a:pt x="14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5" name="Google Shape;12535;p23"/>
            <p:cNvSpPr/>
            <p:nvPr/>
          </p:nvSpPr>
          <p:spPr>
            <a:xfrm>
              <a:off x="3935075" y="1756775"/>
              <a:ext cx="112900" cy="139025"/>
            </a:xfrm>
            <a:custGeom>
              <a:avLst/>
              <a:gdLst/>
              <a:ahLst/>
              <a:cxnLst/>
              <a:rect l="l" t="t" r="r" b="b"/>
              <a:pathLst>
                <a:path w="4516" h="5561" extrusionOk="0">
                  <a:moveTo>
                    <a:pt x="3953" y="0"/>
                  </a:moveTo>
                  <a:cubicBezTo>
                    <a:pt x="3924" y="0"/>
                    <a:pt x="3893" y="14"/>
                    <a:pt x="3868" y="48"/>
                  </a:cubicBezTo>
                  <a:cubicBezTo>
                    <a:pt x="3162" y="952"/>
                    <a:pt x="2462" y="1862"/>
                    <a:pt x="1758" y="2769"/>
                  </a:cubicBezTo>
                  <a:cubicBezTo>
                    <a:pt x="1738" y="2699"/>
                    <a:pt x="1717" y="2625"/>
                    <a:pt x="1697" y="2556"/>
                  </a:cubicBezTo>
                  <a:cubicBezTo>
                    <a:pt x="1535" y="2041"/>
                    <a:pt x="1297" y="1444"/>
                    <a:pt x="823" y="1144"/>
                  </a:cubicBezTo>
                  <a:cubicBezTo>
                    <a:pt x="738" y="1089"/>
                    <a:pt x="659" y="1066"/>
                    <a:pt x="587" y="1066"/>
                  </a:cubicBezTo>
                  <a:cubicBezTo>
                    <a:pt x="223" y="1066"/>
                    <a:pt x="19" y="1662"/>
                    <a:pt x="3" y="1952"/>
                  </a:cubicBezTo>
                  <a:cubicBezTo>
                    <a:pt x="1" y="1985"/>
                    <a:pt x="29" y="2005"/>
                    <a:pt x="58" y="2005"/>
                  </a:cubicBezTo>
                  <a:cubicBezTo>
                    <a:pt x="72" y="2005"/>
                    <a:pt x="86" y="2000"/>
                    <a:pt x="96" y="1990"/>
                  </a:cubicBezTo>
                  <a:cubicBezTo>
                    <a:pt x="206" y="1887"/>
                    <a:pt x="391" y="1602"/>
                    <a:pt x="589" y="1602"/>
                  </a:cubicBezTo>
                  <a:cubicBezTo>
                    <a:pt x="663" y="1602"/>
                    <a:pt x="738" y="1641"/>
                    <a:pt x="811" y="1744"/>
                  </a:cubicBezTo>
                  <a:cubicBezTo>
                    <a:pt x="931" y="1910"/>
                    <a:pt x="1036" y="2125"/>
                    <a:pt x="1112" y="2312"/>
                  </a:cubicBezTo>
                  <a:cubicBezTo>
                    <a:pt x="1231" y="2608"/>
                    <a:pt x="1312" y="2925"/>
                    <a:pt x="1399" y="3232"/>
                  </a:cubicBezTo>
                  <a:cubicBezTo>
                    <a:pt x="880" y="3906"/>
                    <a:pt x="387" y="4618"/>
                    <a:pt x="277" y="5474"/>
                  </a:cubicBezTo>
                  <a:cubicBezTo>
                    <a:pt x="271" y="5514"/>
                    <a:pt x="309" y="5541"/>
                    <a:pt x="345" y="5541"/>
                  </a:cubicBezTo>
                  <a:cubicBezTo>
                    <a:pt x="362" y="5541"/>
                    <a:pt x="378" y="5535"/>
                    <a:pt x="390" y="5522"/>
                  </a:cubicBezTo>
                  <a:cubicBezTo>
                    <a:pt x="841" y="5013"/>
                    <a:pt x="1208" y="4433"/>
                    <a:pt x="1584" y="3857"/>
                  </a:cubicBezTo>
                  <a:cubicBezTo>
                    <a:pt x="1707" y="4247"/>
                    <a:pt x="1847" y="4633"/>
                    <a:pt x="2050" y="4989"/>
                  </a:cubicBezTo>
                  <a:cubicBezTo>
                    <a:pt x="2284" y="5399"/>
                    <a:pt x="2564" y="5560"/>
                    <a:pt x="2850" y="5560"/>
                  </a:cubicBezTo>
                  <a:cubicBezTo>
                    <a:pt x="3484" y="5560"/>
                    <a:pt x="4153" y="4774"/>
                    <a:pt x="4452" y="4165"/>
                  </a:cubicBezTo>
                  <a:cubicBezTo>
                    <a:pt x="4516" y="4039"/>
                    <a:pt x="4478" y="3924"/>
                    <a:pt x="4368" y="3842"/>
                  </a:cubicBezTo>
                  <a:cubicBezTo>
                    <a:pt x="4189" y="3706"/>
                    <a:pt x="4096" y="3717"/>
                    <a:pt x="3868" y="3711"/>
                  </a:cubicBezTo>
                  <a:cubicBezTo>
                    <a:pt x="3823" y="3711"/>
                    <a:pt x="3800" y="3765"/>
                    <a:pt x="3831" y="3796"/>
                  </a:cubicBezTo>
                  <a:cubicBezTo>
                    <a:pt x="4142" y="4131"/>
                    <a:pt x="3454" y="4685"/>
                    <a:pt x="3241" y="4882"/>
                  </a:cubicBezTo>
                  <a:cubicBezTo>
                    <a:pt x="3122" y="4992"/>
                    <a:pt x="3014" y="5037"/>
                    <a:pt x="2915" y="5037"/>
                  </a:cubicBezTo>
                  <a:cubicBezTo>
                    <a:pt x="2714" y="5037"/>
                    <a:pt x="2553" y="4847"/>
                    <a:pt x="2422" y="4626"/>
                  </a:cubicBezTo>
                  <a:cubicBezTo>
                    <a:pt x="2193" y="4241"/>
                    <a:pt x="2053" y="3798"/>
                    <a:pt x="1929" y="3355"/>
                  </a:cubicBezTo>
                  <a:cubicBezTo>
                    <a:pt x="2016" y="3229"/>
                    <a:pt x="2099" y="3101"/>
                    <a:pt x="2191" y="2979"/>
                  </a:cubicBezTo>
                  <a:cubicBezTo>
                    <a:pt x="2860" y="2092"/>
                    <a:pt x="3623" y="1232"/>
                    <a:pt x="4078" y="210"/>
                  </a:cubicBezTo>
                  <a:cubicBezTo>
                    <a:pt x="4119" y="115"/>
                    <a:pt x="4038" y="0"/>
                    <a:pt x="3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6" name="Google Shape;12536;p23"/>
            <p:cNvSpPr/>
            <p:nvPr/>
          </p:nvSpPr>
          <p:spPr>
            <a:xfrm>
              <a:off x="474950" y="2770750"/>
              <a:ext cx="47400" cy="252925"/>
            </a:xfrm>
            <a:custGeom>
              <a:avLst/>
              <a:gdLst/>
              <a:ahLst/>
              <a:cxnLst/>
              <a:rect l="l" t="t" r="r" b="b"/>
              <a:pathLst>
                <a:path w="1896" h="10117" extrusionOk="0">
                  <a:moveTo>
                    <a:pt x="1822" y="1"/>
                  </a:moveTo>
                  <a:cubicBezTo>
                    <a:pt x="1808" y="1"/>
                    <a:pt x="1793" y="6"/>
                    <a:pt x="1782" y="19"/>
                  </a:cubicBezTo>
                  <a:cubicBezTo>
                    <a:pt x="663" y="1242"/>
                    <a:pt x="243" y="3211"/>
                    <a:pt x="89" y="4812"/>
                  </a:cubicBezTo>
                  <a:cubicBezTo>
                    <a:pt x="0" y="5749"/>
                    <a:pt x="73" y="6689"/>
                    <a:pt x="207" y="7615"/>
                  </a:cubicBezTo>
                  <a:cubicBezTo>
                    <a:pt x="327" y="8432"/>
                    <a:pt x="460" y="9453"/>
                    <a:pt x="1032" y="10086"/>
                  </a:cubicBezTo>
                  <a:cubicBezTo>
                    <a:pt x="1052" y="10107"/>
                    <a:pt x="1075" y="10116"/>
                    <a:pt x="1097" y="10116"/>
                  </a:cubicBezTo>
                  <a:cubicBezTo>
                    <a:pt x="1148" y="10116"/>
                    <a:pt x="1198" y="10071"/>
                    <a:pt x="1201" y="10015"/>
                  </a:cubicBezTo>
                  <a:cubicBezTo>
                    <a:pt x="1252" y="9261"/>
                    <a:pt x="908" y="8488"/>
                    <a:pt x="758" y="7751"/>
                  </a:cubicBezTo>
                  <a:cubicBezTo>
                    <a:pt x="581" y="6874"/>
                    <a:pt x="532" y="5977"/>
                    <a:pt x="555" y="5084"/>
                  </a:cubicBezTo>
                  <a:cubicBezTo>
                    <a:pt x="576" y="4192"/>
                    <a:pt x="740" y="3308"/>
                    <a:pt x="978" y="2450"/>
                  </a:cubicBezTo>
                  <a:cubicBezTo>
                    <a:pt x="1205" y="1628"/>
                    <a:pt x="1633" y="886"/>
                    <a:pt x="1884" y="76"/>
                  </a:cubicBezTo>
                  <a:cubicBezTo>
                    <a:pt x="1895" y="36"/>
                    <a:pt x="1859" y="1"/>
                    <a:pt x="18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7" name="Google Shape;12537;p23"/>
            <p:cNvSpPr/>
            <p:nvPr/>
          </p:nvSpPr>
          <p:spPr>
            <a:xfrm>
              <a:off x="533800" y="2832400"/>
              <a:ext cx="163025" cy="132225"/>
            </a:xfrm>
            <a:custGeom>
              <a:avLst/>
              <a:gdLst/>
              <a:ahLst/>
              <a:cxnLst/>
              <a:rect l="l" t="t" r="r" b="b"/>
              <a:pathLst>
                <a:path w="6521" h="5289" extrusionOk="0">
                  <a:moveTo>
                    <a:pt x="1839" y="0"/>
                  </a:moveTo>
                  <a:cubicBezTo>
                    <a:pt x="1159" y="0"/>
                    <a:pt x="376" y="261"/>
                    <a:pt x="15" y="709"/>
                  </a:cubicBezTo>
                  <a:cubicBezTo>
                    <a:pt x="0" y="725"/>
                    <a:pt x="10" y="751"/>
                    <a:pt x="33" y="751"/>
                  </a:cubicBezTo>
                  <a:cubicBezTo>
                    <a:pt x="72" y="754"/>
                    <a:pt x="110" y="756"/>
                    <a:pt x="148" y="756"/>
                  </a:cubicBezTo>
                  <a:cubicBezTo>
                    <a:pt x="503" y="756"/>
                    <a:pt x="815" y="638"/>
                    <a:pt x="1182" y="543"/>
                  </a:cubicBezTo>
                  <a:cubicBezTo>
                    <a:pt x="1369" y="494"/>
                    <a:pt x="1562" y="469"/>
                    <a:pt x="1756" y="469"/>
                  </a:cubicBezTo>
                  <a:cubicBezTo>
                    <a:pt x="1850" y="469"/>
                    <a:pt x="1944" y="475"/>
                    <a:pt x="2038" y="487"/>
                  </a:cubicBezTo>
                  <a:lnTo>
                    <a:pt x="2038" y="487"/>
                  </a:lnTo>
                  <a:cubicBezTo>
                    <a:pt x="2026" y="487"/>
                    <a:pt x="2014" y="492"/>
                    <a:pt x="2003" y="499"/>
                  </a:cubicBezTo>
                  <a:lnTo>
                    <a:pt x="1946" y="540"/>
                  </a:lnTo>
                  <a:cubicBezTo>
                    <a:pt x="1930" y="550"/>
                    <a:pt x="1926" y="573"/>
                    <a:pt x="1939" y="586"/>
                  </a:cubicBezTo>
                  <a:cubicBezTo>
                    <a:pt x="1946" y="591"/>
                    <a:pt x="1820" y="1168"/>
                    <a:pt x="1815" y="1209"/>
                  </a:cubicBezTo>
                  <a:cubicBezTo>
                    <a:pt x="1752" y="1780"/>
                    <a:pt x="1890" y="2433"/>
                    <a:pt x="1941" y="3004"/>
                  </a:cubicBezTo>
                  <a:cubicBezTo>
                    <a:pt x="1977" y="3427"/>
                    <a:pt x="2030" y="3850"/>
                    <a:pt x="2087" y="4272"/>
                  </a:cubicBezTo>
                  <a:cubicBezTo>
                    <a:pt x="2122" y="4534"/>
                    <a:pt x="2051" y="4859"/>
                    <a:pt x="2166" y="5102"/>
                  </a:cubicBezTo>
                  <a:cubicBezTo>
                    <a:pt x="2199" y="5173"/>
                    <a:pt x="2252" y="5203"/>
                    <a:pt x="2307" y="5203"/>
                  </a:cubicBezTo>
                  <a:cubicBezTo>
                    <a:pt x="2362" y="5203"/>
                    <a:pt x="2420" y="5173"/>
                    <a:pt x="2461" y="5126"/>
                  </a:cubicBezTo>
                  <a:lnTo>
                    <a:pt x="2469" y="5141"/>
                  </a:lnTo>
                  <a:cubicBezTo>
                    <a:pt x="2881" y="4656"/>
                    <a:pt x="2461" y="3532"/>
                    <a:pt x="2404" y="3004"/>
                  </a:cubicBezTo>
                  <a:cubicBezTo>
                    <a:pt x="2338" y="2407"/>
                    <a:pt x="2299" y="1808"/>
                    <a:pt x="2235" y="1209"/>
                  </a:cubicBezTo>
                  <a:cubicBezTo>
                    <a:pt x="2208" y="970"/>
                    <a:pt x="2317" y="687"/>
                    <a:pt x="2103" y="510"/>
                  </a:cubicBezTo>
                  <a:cubicBezTo>
                    <a:pt x="2090" y="499"/>
                    <a:pt x="2074" y="492"/>
                    <a:pt x="2058" y="487"/>
                  </a:cubicBezTo>
                  <a:lnTo>
                    <a:pt x="2058" y="487"/>
                  </a:lnTo>
                  <a:cubicBezTo>
                    <a:pt x="2407" y="533"/>
                    <a:pt x="2733" y="660"/>
                    <a:pt x="3066" y="815"/>
                  </a:cubicBezTo>
                  <a:cubicBezTo>
                    <a:pt x="2886" y="1467"/>
                    <a:pt x="2973" y="2297"/>
                    <a:pt x="3025" y="2941"/>
                  </a:cubicBezTo>
                  <a:cubicBezTo>
                    <a:pt x="3073" y="3527"/>
                    <a:pt x="3065" y="4109"/>
                    <a:pt x="3283" y="4664"/>
                  </a:cubicBezTo>
                  <a:cubicBezTo>
                    <a:pt x="3456" y="5104"/>
                    <a:pt x="3774" y="5288"/>
                    <a:pt x="4107" y="5288"/>
                  </a:cubicBezTo>
                  <a:cubicBezTo>
                    <a:pt x="4596" y="5288"/>
                    <a:pt x="5115" y="4889"/>
                    <a:pt x="5248" y="4314"/>
                  </a:cubicBezTo>
                  <a:cubicBezTo>
                    <a:pt x="5265" y="4242"/>
                    <a:pt x="5251" y="4159"/>
                    <a:pt x="5194" y="4108"/>
                  </a:cubicBezTo>
                  <a:cubicBezTo>
                    <a:pt x="5145" y="4064"/>
                    <a:pt x="5094" y="4037"/>
                    <a:pt x="5040" y="4037"/>
                  </a:cubicBezTo>
                  <a:cubicBezTo>
                    <a:pt x="4993" y="4037"/>
                    <a:pt x="4944" y="4058"/>
                    <a:pt x="4894" y="4108"/>
                  </a:cubicBezTo>
                  <a:cubicBezTo>
                    <a:pt x="4749" y="4253"/>
                    <a:pt x="4469" y="4812"/>
                    <a:pt x="4141" y="4812"/>
                  </a:cubicBezTo>
                  <a:cubicBezTo>
                    <a:pt x="4035" y="4812"/>
                    <a:pt x="3924" y="4754"/>
                    <a:pt x="3811" y="4606"/>
                  </a:cubicBezTo>
                  <a:cubicBezTo>
                    <a:pt x="3662" y="4408"/>
                    <a:pt x="3624" y="4114"/>
                    <a:pt x="3583" y="3876"/>
                  </a:cubicBezTo>
                  <a:cubicBezTo>
                    <a:pt x="3490" y="3355"/>
                    <a:pt x="3463" y="2789"/>
                    <a:pt x="3429" y="2259"/>
                  </a:cubicBezTo>
                  <a:cubicBezTo>
                    <a:pt x="3401" y="1836"/>
                    <a:pt x="3458" y="1365"/>
                    <a:pt x="3342" y="952"/>
                  </a:cubicBezTo>
                  <a:lnTo>
                    <a:pt x="3342" y="952"/>
                  </a:lnTo>
                  <a:cubicBezTo>
                    <a:pt x="3439" y="1002"/>
                    <a:pt x="3534" y="1052"/>
                    <a:pt x="3632" y="1104"/>
                  </a:cubicBezTo>
                  <a:cubicBezTo>
                    <a:pt x="4065" y="1334"/>
                    <a:pt x="4734" y="1584"/>
                    <a:pt x="5323" y="1584"/>
                  </a:cubicBezTo>
                  <a:cubicBezTo>
                    <a:pt x="5887" y="1584"/>
                    <a:pt x="6377" y="1355"/>
                    <a:pt x="6515" y="661"/>
                  </a:cubicBezTo>
                  <a:cubicBezTo>
                    <a:pt x="6520" y="628"/>
                    <a:pt x="6496" y="585"/>
                    <a:pt x="6459" y="585"/>
                  </a:cubicBezTo>
                  <a:cubicBezTo>
                    <a:pt x="6453" y="585"/>
                    <a:pt x="6446" y="586"/>
                    <a:pt x="6439" y="589"/>
                  </a:cubicBezTo>
                  <a:cubicBezTo>
                    <a:pt x="6090" y="720"/>
                    <a:pt x="5853" y="986"/>
                    <a:pt x="5504" y="1124"/>
                  </a:cubicBezTo>
                  <a:cubicBezTo>
                    <a:pt x="5393" y="1168"/>
                    <a:pt x="5278" y="1186"/>
                    <a:pt x="5161" y="1186"/>
                  </a:cubicBezTo>
                  <a:cubicBezTo>
                    <a:pt x="4836" y="1186"/>
                    <a:pt x="4501" y="1044"/>
                    <a:pt x="4221" y="919"/>
                  </a:cubicBezTo>
                  <a:cubicBezTo>
                    <a:pt x="3624" y="650"/>
                    <a:pt x="3083" y="290"/>
                    <a:pt x="2456" y="87"/>
                  </a:cubicBezTo>
                  <a:cubicBezTo>
                    <a:pt x="2274" y="28"/>
                    <a:pt x="2062" y="0"/>
                    <a:pt x="1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8" name="Google Shape;12538;p23"/>
            <p:cNvSpPr/>
            <p:nvPr/>
          </p:nvSpPr>
          <p:spPr>
            <a:xfrm>
              <a:off x="707150" y="2794875"/>
              <a:ext cx="88425" cy="186150"/>
            </a:xfrm>
            <a:custGeom>
              <a:avLst/>
              <a:gdLst/>
              <a:ahLst/>
              <a:cxnLst/>
              <a:rect l="l" t="t" r="r" b="b"/>
              <a:pathLst>
                <a:path w="3537" h="7446" extrusionOk="0">
                  <a:moveTo>
                    <a:pt x="1754" y="459"/>
                  </a:moveTo>
                  <a:cubicBezTo>
                    <a:pt x="2007" y="1317"/>
                    <a:pt x="1388" y="2321"/>
                    <a:pt x="796" y="3169"/>
                  </a:cubicBezTo>
                  <a:cubicBezTo>
                    <a:pt x="909" y="2224"/>
                    <a:pt x="1100" y="1134"/>
                    <a:pt x="1754" y="459"/>
                  </a:cubicBezTo>
                  <a:close/>
                  <a:moveTo>
                    <a:pt x="1603" y="3840"/>
                  </a:moveTo>
                  <a:cubicBezTo>
                    <a:pt x="1665" y="3840"/>
                    <a:pt x="1710" y="3883"/>
                    <a:pt x="1720" y="3996"/>
                  </a:cubicBezTo>
                  <a:cubicBezTo>
                    <a:pt x="1734" y="4170"/>
                    <a:pt x="1675" y="4346"/>
                    <a:pt x="1621" y="4508"/>
                  </a:cubicBezTo>
                  <a:cubicBezTo>
                    <a:pt x="1513" y="4838"/>
                    <a:pt x="1287" y="5166"/>
                    <a:pt x="972" y="5313"/>
                  </a:cubicBezTo>
                  <a:cubicBezTo>
                    <a:pt x="945" y="5271"/>
                    <a:pt x="921" y="5226"/>
                    <a:pt x="898" y="5189"/>
                  </a:cubicBezTo>
                  <a:cubicBezTo>
                    <a:pt x="863" y="5130"/>
                    <a:pt x="804" y="5090"/>
                    <a:pt x="739" y="5082"/>
                  </a:cubicBezTo>
                  <a:cubicBezTo>
                    <a:pt x="814" y="4800"/>
                    <a:pt x="914" y="4526"/>
                    <a:pt x="1065" y="4268"/>
                  </a:cubicBezTo>
                  <a:cubicBezTo>
                    <a:pt x="1118" y="4178"/>
                    <a:pt x="1429" y="3840"/>
                    <a:pt x="1603" y="3840"/>
                  </a:cubicBezTo>
                  <a:close/>
                  <a:moveTo>
                    <a:pt x="1835" y="1"/>
                  </a:moveTo>
                  <a:cubicBezTo>
                    <a:pt x="1788" y="1"/>
                    <a:pt x="1739" y="19"/>
                    <a:pt x="1702" y="48"/>
                  </a:cubicBezTo>
                  <a:cubicBezTo>
                    <a:pt x="844" y="730"/>
                    <a:pt x="629" y="1954"/>
                    <a:pt x="468" y="2976"/>
                  </a:cubicBezTo>
                  <a:cubicBezTo>
                    <a:pt x="425" y="3243"/>
                    <a:pt x="393" y="3514"/>
                    <a:pt x="361" y="3785"/>
                  </a:cubicBezTo>
                  <a:cubicBezTo>
                    <a:pt x="271" y="3914"/>
                    <a:pt x="186" y="4039"/>
                    <a:pt x="115" y="4154"/>
                  </a:cubicBezTo>
                  <a:cubicBezTo>
                    <a:pt x="93" y="4191"/>
                    <a:pt x="125" y="4236"/>
                    <a:pt x="162" y="4236"/>
                  </a:cubicBezTo>
                  <a:cubicBezTo>
                    <a:pt x="171" y="4236"/>
                    <a:pt x="180" y="4234"/>
                    <a:pt x="189" y="4227"/>
                  </a:cubicBezTo>
                  <a:cubicBezTo>
                    <a:pt x="232" y="4200"/>
                    <a:pt x="276" y="4165"/>
                    <a:pt x="319" y="4132"/>
                  </a:cubicBezTo>
                  <a:lnTo>
                    <a:pt x="319" y="4132"/>
                  </a:lnTo>
                  <a:cubicBezTo>
                    <a:pt x="276" y="4531"/>
                    <a:pt x="238" y="4930"/>
                    <a:pt x="202" y="5330"/>
                  </a:cubicBezTo>
                  <a:cubicBezTo>
                    <a:pt x="89" y="5963"/>
                    <a:pt x="79" y="6632"/>
                    <a:pt x="1" y="7233"/>
                  </a:cubicBezTo>
                  <a:lnTo>
                    <a:pt x="10" y="7233"/>
                  </a:lnTo>
                  <a:cubicBezTo>
                    <a:pt x="24" y="7362"/>
                    <a:pt x="145" y="7446"/>
                    <a:pt x="253" y="7446"/>
                  </a:cubicBezTo>
                  <a:cubicBezTo>
                    <a:pt x="333" y="7446"/>
                    <a:pt x="407" y="7399"/>
                    <a:pt x="424" y="7290"/>
                  </a:cubicBezTo>
                  <a:cubicBezTo>
                    <a:pt x="427" y="7270"/>
                    <a:pt x="429" y="7251"/>
                    <a:pt x="430" y="7233"/>
                  </a:cubicBezTo>
                  <a:lnTo>
                    <a:pt x="430" y="7228"/>
                  </a:lnTo>
                  <a:cubicBezTo>
                    <a:pt x="496" y="6775"/>
                    <a:pt x="527" y="6307"/>
                    <a:pt x="588" y="5847"/>
                  </a:cubicBezTo>
                  <a:cubicBezTo>
                    <a:pt x="606" y="5853"/>
                    <a:pt x="624" y="5856"/>
                    <a:pt x="642" y="5858"/>
                  </a:cubicBezTo>
                  <a:cubicBezTo>
                    <a:pt x="688" y="5856"/>
                    <a:pt x="729" y="5848"/>
                    <a:pt x="773" y="5843"/>
                  </a:cubicBezTo>
                  <a:cubicBezTo>
                    <a:pt x="1057" y="6253"/>
                    <a:pt x="1385" y="6614"/>
                    <a:pt x="1866" y="6813"/>
                  </a:cubicBezTo>
                  <a:cubicBezTo>
                    <a:pt x="1983" y="6862"/>
                    <a:pt x="2104" y="6883"/>
                    <a:pt x="2224" y="6883"/>
                  </a:cubicBezTo>
                  <a:cubicBezTo>
                    <a:pt x="2753" y="6883"/>
                    <a:pt x="3272" y="6455"/>
                    <a:pt x="3486" y="6012"/>
                  </a:cubicBezTo>
                  <a:cubicBezTo>
                    <a:pt x="3536" y="5920"/>
                    <a:pt x="3463" y="5819"/>
                    <a:pt x="3371" y="5819"/>
                  </a:cubicBezTo>
                  <a:cubicBezTo>
                    <a:pt x="3351" y="5819"/>
                    <a:pt x="3330" y="5824"/>
                    <a:pt x="3309" y="5835"/>
                  </a:cubicBezTo>
                  <a:cubicBezTo>
                    <a:pt x="2928" y="6022"/>
                    <a:pt x="2611" y="6359"/>
                    <a:pt x="2177" y="6359"/>
                  </a:cubicBezTo>
                  <a:cubicBezTo>
                    <a:pt x="2119" y="6359"/>
                    <a:pt x="2060" y="6353"/>
                    <a:pt x="1999" y="6340"/>
                  </a:cubicBezTo>
                  <a:cubicBezTo>
                    <a:pt x="1684" y="6276"/>
                    <a:pt x="1426" y="5999"/>
                    <a:pt x="1219" y="5705"/>
                  </a:cubicBezTo>
                  <a:cubicBezTo>
                    <a:pt x="1567" y="5522"/>
                    <a:pt x="1825" y="5192"/>
                    <a:pt x="2002" y="4813"/>
                  </a:cubicBezTo>
                  <a:cubicBezTo>
                    <a:pt x="2153" y="4490"/>
                    <a:pt x="2382" y="3648"/>
                    <a:pt x="1918" y="3433"/>
                  </a:cubicBezTo>
                  <a:cubicBezTo>
                    <a:pt x="1819" y="3387"/>
                    <a:pt x="1722" y="3367"/>
                    <a:pt x="1628" y="3367"/>
                  </a:cubicBezTo>
                  <a:cubicBezTo>
                    <a:pt x="1256" y="3367"/>
                    <a:pt x="930" y="3688"/>
                    <a:pt x="709" y="4006"/>
                  </a:cubicBezTo>
                  <a:cubicBezTo>
                    <a:pt x="716" y="3924"/>
                    <a:pt x="724" y="3844"/>
                    <a:pt x="730" y="3763"/>
                  </a:cubicBezTo>
                  <a:cubicBezTo>
                    <a:pt x="1639" y="2827"/>
                    <a:pt x="2481" y="1153"/>
                    <a:pt x="1969" y="82"/>
                  </a:cubicBezTo>
                  <a:cubicBezTo>
                    <a:pt x="1941" y="24"/>
                    <a:pt x="1890" y="1"/>
                    <a:pt x="18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39" name="Google Shape;12539;p23"/>
            <p:cNvSpPr/>
            <p:nvPr/>
          </p:nvSpPr>
          <p:spPr>
            <a:xfrm>
              <a:off x="813800" y="2916675"/>
              <a:ext cx="23750" cy="70775"/>
            </a:xfrm>
            <a:custGeom>
              <a:avLst/>
              <a:gdLst/>
              <a:ahLst/>
              <a:cxnLst/>
              <a:rect l="l" t="t" r="r" b="b"/>
              <a:pathLst>
                <a:path w="950" h="2831" extrusionOk="0">
                  <a:moveTo>
                    <a:pt x="78" y="1"/>
                  </a:moveTo>
                  <a:cubicBezTo>
                    <a:pt x="37" y="1"/>
                    <a:pt x="1" y="44"/>
                    <a:pt x="21" y="89"/>
                  </a:cubicBezTo>
                  <a:cubicBezTo>
                    <a:pt x="398" y="881"/>
                    <a:pt x="269" y="1957"/>
                    <a:pt x="31" y="2776"/>
                  </a:cubicBezTo>
                  <a:cubicBezTo>
                    <a:pt x="21" y="2809"/>
                    <a:pt x="46" y="2830"/>
                    <a:pt x="73" y="2830"/>
                  </a:cubicBezTo>
                  <a:cubicBezTo>
                    <a:pt x="87" y="2830"/>
                    <a:pt x="101" y="2824"/>
                    <a:pt x="111" y="2810"/>
                  </a:cubicBezTo>
                  <a:cubicBezTo>
                    <a:pt x="661" y="2005"/>
                    <a:pt x="949" y="740"/>
                    <a:pt x="116" y="15"/>
                  </a:cubicBezTo>
                  <a:cubicBezTo>
                    <a:pt x="104" y="5"/>
                    <a:pt x="91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0" name="Google Shape;12540;p23"/>
            <p:cNvSpPr/>
            <p:nvPr/>
          </p:nvSpPr>
          <p:spPr>
            <a:xfrm>
              <a:off x="857700" y="2817350"/>
              <a:ext cx="107550" cy="152725"/>
            </a:xfrm>
            <a:custGeom>
              <a:avLst/>
              <a:gdLst/>
              <a:ahLst/>
              <a:cxnLst/>
              <a:rect l="l" t="t" r="r" b="b"/>
              <a:pathLst>
                <a:path w="4302" h="6109" extrusionOk="0">
                  <a:moveTo>
                    <a:pt x="2086" y="532"/>
                  </a:moveTo>
                  <a:cubicBezTo>
                    <a:pt x="2174" y="532"/>
                    <a:pt x="2262" y="545"/>
                    <a:pt x="2351" y="571"/>
                  </a:cubicBezTo>
                  <a:cubicBezTo>
                    <a:pt x="3385" y="874"/>
                    <a:pt x="3696" y="2512"/>
                    <a:pt x="3682" y="3406"/>
                  </a:cubicBezTo>
                  <a:cubicBezTo>
                    <a:pt x="3672" y="4006"/>
                    <a:pt x="3477" y="4601"/>
                    <a:pt x="3065" y="5044"/>
                  </a:cubicBezTo>
                  <a:cubicBezTo>
                    <a:pt x="2774" y="5357"/>
                    <a:pt x="2308" y="5593"/>
                    <a:pt x="1867" y="5593"/>
                  </a:cubicBezTo>
                  <a:cubicBezTo>
                    <a:pt x="1623" y="5593"/>
                    <a:pt x="1387" y="5521"/>
                    <a:pt x="1193" y="5349"/>
                  </a:cubicBezTo>
                  <a:cubicBezTo>
                    <a:pt x="891" y="5084"/>
                    <a:pt x="701" y="4708"/>
                    <a:pt x="583" y="4285"/>
                  </a:cubicBezTo>
                  <a:cubicBezTo>
                    <a:pt x="593" y="3332"/>
                    <a:pt x="434" y="2316"/>
                    <a:pt x="840" y="1450"/>
                  </a:cubicBezTo>
                  <a:cubicBezTo>
                    <a:pt x="1060" y="980"/>
                    <a:pt x="1554" y="532"/>
                    <a:pt x="2086" y="532"/>
                  </a:cubicBezTo>
                  <a:close/>
                  <a:moveTo>
                    <a:pt x="2070" y="0"/>
                  </a:moveTo>
                  <a:cubicBezTo>
                    <a:pt x="1518" y="0"/>
                    <a:pt x="987" y="370"/>
                    <a:pt x="663" y="796"/>
                  </a:cubicBezTo>
                  <a:cubicBezTo>
                    <a:pt x="73" y="1575"/>
                    <a:pt x="0" y="2451"/>
                    <a:pt x="130" y="3332"/>
                  </a:cubicBezTo>
                  <a:cubicBezTo>
                    <a:pt x="120" y="4387"/>
                    <a:pt x="402" y="5468"/>
                    <a:pt x="1188" y="5940"/>
                  </a:cubicBezTo>
                  <a:cubicBezTo>
                    <a:pt x="1385" y="6058"/>
                    <a:pt x="1613" y="6109"/>
                    <a:pt x="1848" y="6109"/>
                  </a:cubicBezTo>
                  <a:cubicBezTo>
                    <a:pt x="2356" y="6109"/>
                    <a:pt x="2899" y="5873"/>
                    <a:pt x="3250" y="5577"/>
                  </a:cubicBezTo>
                  <a:cubicBezTo>
                    <a:pt x="3865" y="5057"/>
                    <a:pt x="4128" y="4321"/>
                    <a:pt x="4195" y="3535"/>
                  </a:cubicBezTo>
                  <a:cubicBezTo>
                    <a:pt x="4302" y="2290"/>
                    <a:pt x="3726" y="315"/>
                    <a:pt x="2312" y="25"/>
                  </a:cubicBezTo>
                  <a:cubicBezTo>
                    <a:pt x="2231" y="8"/>
                    <a:pt x="2150" y="0"/>
                    <a:pt x="2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1" name="Google Shape;12541;p23"/>
            <p:cNvSpPr/>
            <p:nvPr/>
          </p:nvSpPr>
          <p:spPr>
            <a:xfrm>
              <a:off x="965350" y="2768425"/>
              <a:ext cx="47975" cy="249175"/>
            </a:xfrm>
            <a:custGeom>
              <a:avLst/>
              <a:gdLst/>
              <a:ahLst/>
              <a:cxnLst/>
              <a:rect l="l" t="t" r="r" b="b"/>
              <a:pathLst>
                <a:path w="1919" h="9967" extrusionOk="0">
                  <a:moveTo>
                    <a:pt x="60" y="0"/>
                  </a:moveTo>
                  <a:cubicBezTo>
                    <a:pt x="4" y="0"/>
                    <a:pt x="1" y="74"/>
                    <a:pt x="47" y="92"/>
                  </a:cubicBezTo>
                  <a:cubicBezTo>
                    <a:pt x="562" y="292"/>
                    <a:pt x="724" y="1394"/>
                    <a:pt x="837" y="1850"/>
                  </a:cubicBezTo>
                  <a:cubicBezTo>
                    <a:pt x="998" y="2497"/>
                    <a:pt x="1113" y="3163"/>
                    <a:pt x="1200" y="3822"/>
                  </a:cubicBezTo>
                  <a:cubicBezTo>
                    <a:pt x="1482" y="5966"/>
                    <a:pt x="637" y="7820"/>
                    <a:pt x="312" y="9877"/>
                  </a:cubicBezTo>
                  <a:cubicBezTo>
                    <a:pt x="305" y="9926"/>
                    <a:pt x="346" y="9966"/>
                    <a:pt x="387" y="9966"/>
                  </a:cubicBezTo>
                  <a:cubicBezTo>
                    <a:pt x="408" y="9966"/>
                    <a:pt x="428" y="9956"/>
                    <a:pt x="442" y="9931"/>
                  </a:cubicBezTo>
                  <a:cubicBezTo>
                    <a:pt x="1490" y="8025"/>
                    <a:pt x="1918" y="5681"/>
                    <a:pt x="1577" y="3522"/>
                  </a:cubicBezTo>
                  <a:cubicBezTo>
                    <a:pt x="1439" y="2651"/>
                    <a:pt x="1242" y="1778"/>
                    <a:pt x="921" y="953"/>
                  </a:cubicBezTo>
                  <a:cubicBezTo>
                    <a:pt x="775" y="581"/>
                    <a:pt x="537" y="5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2" name="Google Shape;12542;p23"/>
            <p:cNvSpPr/>
            <p:nvPr/>
          </p:nvSpPr>
          <p:spPr>
            <a:xfrm>
              <a:off x="1050400" y="2895450"/>
              <a:ext cx="15050" cy="22900"/>
            </a:xfrm>
            <a:custGeom>
              <a:avLst/>
              <a:gdLst/>
              <a:ahLst/>
              <a:cxnLst/>
              <a:rect l="l" t="t" r="r" b="b"/>
              <a:pathLst>
                <a:path w="602" h="916" extrusionOk="0">
                  <a:moveTo>
                    <a:pt x="283" y="0"/>
                  </a:moveTo>
                  <a:cubicBezTo>
                    <a:pt x="238" y="0"/>
                    <a:pt x="193" y="18"/>
                    <a:pt x="155" y="58"/>
                  </a:cubicBezTo>
                  <a:cubicBezTo>
                    <a:pt x="45" y="173"/>
                    <a:pt x="55" y="377"/>
                    <a:pt x="45" y="526"/>
                  </a:cubicBezTo>
                  <a:cubicBezTo>
                    <a:pt x="39" y="610"/>
                    <a:pt x="1" y="880"/>
                    <a:pt x="121" y="910"/>
                  </a:cubicBezTo>
                  <a:cubicBezTo>
                    <a:pt x="137" y="914"/>
                    <a:pt x="153" y="916"/>
                    <a:pt x="168" y="916"/>
                  </a:cubicBezTo>
                  <a:cubicBezTo>
                    <a:pt x="450" y="916"/>
                    <a:pt x="602" y="280"/>
                    <a:pt x="463" y="98"/>
                  </a:cubicBezTo>
                  <a:cubicBezTo>
                    <a:pt x="419" y="40"/>
                    <a:pt x="351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3" name="Google Shape;12543;p23"/>
            <p:cNvSpPr/>
            <p:nvPr/>
          </p:nvSpPr>
          <p:spPr>
            <a:xfrm>
              <a:off x="1047450" y="2935175"/>
              <a:ext cx="23525" cy="92300"/>
            </a:xfrm>
            <a:custGeom>
              <a:avLst/>
              <a:gdLst/>
              <a:ahLst/>
              <a:cxnLst/>
              <a:rect l="l" t="t" r="r" b="b"/>
              <a:pathLst>
                <a:path w="941" h="3692" extrusionOk="0">
                  <a:moveTo>
                    <a:pt x="367" y="0"/>
                  </a:moveTo>
                  <a:cubicBezTo>
                    <a:pt x="331" y="0"/>
                    <a:pt x="293" y="27"/>
                    <a:pt x="296" y="67"/>
                  </a:cubicBezTo>
                  <a:cubicBezTo>
                    <a:pt x="380" y="1270"/>
                    <a:pt x="114" y="2461"/>
                    <a:pt x="2" y="3653"/>
                  </a:cubicBezTo>
                  <a:cubicBezTo>
                    <a:pt x="0" y="3678"/>
                    <a:pt x="22" y="3692"/>
                    <a:pt x="43" y="3692"/>
                  </a:cubicBezTo>
                  <a:cubicBezTo>
                    <a:pt x="56" y="3692"/>
                    <a:pt x="68" y="3686"/>
                    <a:pt x="75" y="3674"/>
                  </a:cubicBezTo>
                  <a:cubicBezTo>
                    <a:pt x="657" y="2548"/>
                    <a:pt x="941" y="1235"/>
                    <a:pt x="419" y="33"/>
                  </a:cubicBezTo>
                  <a:cubicBezTo>
                    <a:pt x="409" y="10"/>
                    <a:pt x="389" y="0"/>
                    <a:pt x="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4" name="Google Shape;12544;p23"/>
            <p:cNvSpPr/>
            <p:nvPr/>
          </p:nvSpPr>
          <p:spPr>
            <a:xfrm>
              <a:off x="1136450" y="2796700"/>
              <a:ext cx="99825" cy="174700"/>
            </a:xfrm>
            <a:custGeom>
              <a:avLst/>
              <a:gdLst/>
              <a:ahLst/>
              <a:cxnLst/>
              <a:rect l="l" t="t" r="r" b="b"/>
              <a:pathLst>
                <a:path w="3993" h="6988" extrusionOk="0">
                  <a:moveTo>
                    <a:pt x="1211" y="398"/>
                  </a:moveTo>
                  <a:cubicBezTo>
                    <a:pt x="1291" y="398"/>
                    <a:pt x="1320" y="752"/>
                    <a:pt x="1262" y="946"/>
                  </a:cubicBezTo>
                  <a:cubicBezTo>
                    <a:pt x="1178" y="1220"/>
                    <a:pt x="1039" y="1515"/>
                    <a:pt x="868" y="1807"/>
                  </a:cubicBezTo>
                  <a:cubicBezTo>
                    <a:pt x="875" y="1756"/>
                    <a:pt x="880" y="1707"/>
                    <a:pt x="886" y="1656"/>
                  </a:cubicBezTo>
                  <a:lnTo>
                    <a:pt x="885" y="1656"/>
                  </a:lnTo>
                  <a:cubicBezTo>
                    <a:pt x="929" y="1305"/>
                    <a:pt x="988" y="952"/>
                    <a:pt x="1090" y="613"/>
                  </a:cubicBezTo>
                  <a:cubicBezTo>
                    <a:pt x="1137" y="458"/>
                    <a:pt x="1178" y="398"/>
                    <a:pt x="1211" y="398"/>
                  </a:cubicBezTo>
                  <a:close/>
                  <a:moveTo>
                    <a:pt x="1497" y="3265"/>
                  </a:moveTo>
                  <a:cubicBezTo>
                    <a:pt x="1669" y="3265"/>
                    <a:pt x="1792" y="3406"/>
                    <a:pt x="1729" y="3741"/>
                  </a:cubicBezTo>
                  <a:cubicBezTo>
                    <a:pt x="1658" y="4117"/>
                    <a:pt x="1368" y="4494"/>
                    <a:pt x="1002" y="4494"/>
                  </a:cubicBezTo>
                  <a:cubicBezTo>
                    <a:pt x="975" y="4494"/>
                    <a:pt x="948" y="4492"/>
                    <a:pt x="921" y="4487"/>
                  </a:cubicBezTo>
                  <a:cubicBezTo>
                    <a:pt x="837" y="4445"/>
                    <a:pt x="747" y="4414"/>
                    <a:pt x="655" y="4392"/>
                  </a:cubicBezTo>
                  <a:lnTo>
                    <a:pt x="645" y="4392"/>
                  </a:lnTo>
                  <a:cubicBezTo>
                    <a:pt x="645" y="4381"/>
                    <a:pt x="647" y="4368"/>
                    <a:pt x="648" y="4355"/>
                  </a:cubicBezTo>
                  <a:cubicBezTo>
                    <a:pt x="740" y="4110"/>
                    <a:pt x="850" y="3872"/>
                    <a:pt x="975" y="3643"/>
                  </a:cubicBezTo>
                  <a:cubicBezTo>
                    <a:pt x="1103" y="3409"/>
                    <a:pt x="1324" y="3265"/>
                    <a:pt x="1497" y="3265"/>
                  </a:cubicBezTo>
                  <a:close/>
                  <a:moveTo>
                    <a:pt x="1214" y="1"/>
                  </a:moveTo>
                  <a:cubicBezTo>
                    <a:pt x="1125" y="1"/>
                    <a:pt x="1029" y="50"/>
                    <a:pt x="929" y="170"/>
                  </a:cubicBezTo>
                  <a:cubicBezTo>
                    <a:pt x="499" y="688"/>
                    <a:pt x="479" y="1702"/>
                    <a:pt x="440" y="2439"/>
                  </a:cubicBezTo>
                  <a:cubicBezTo>
                    <a:pt x="322" y="2589"/>
                    <a:pt x="194" y="2732"/>
                    <a:pt x="56" y="2867"/>
                  </a:cubicBezTo>
                  <a:cubicBezTo>
                    <a:pt x="1" y="2919"/>
                    <a:pt x="45" y="3023"/>
                    <a:pt x="115" y="3023"/>
                  </a:cubicBezTo>
                  <a:cubicBezTo>
                    <a:pt x="124" y="3023"/>
                    <a:pt x="133" y="3021"/>
                    <a:pt x="143" y="3018"/>
                  </a:cubicBezTo>
                  <a:cubicBezTo>
                    <a:pt x="238" y="2978"/>
                    <a:pt x="327" y="2929"/>
                    <a:pt x="411" y="2870"/>
                  </a:cubicBezTo>
                  <a:lnTo>
                    <a:pt x="411" y="2870"/>
                  </a:lnTo>
                  <a:cubicBezTo>
                    <a:pt x="383" y="3247"/>
                    <a:pt x="378" y="3662"/>
                    <a:pt x="363" y="4079"/>
                  </a:cubicBezTo>
                  <a:cubicBezTo>
                    <a:pt x="133" y="4763"/>
                    <a:pt x="37" y="5518"/>
                    <a:pt x="105" y="5815"/>
                  </a:cubicBezTo>
                  <a:cubicBezTo>
                    <a:pt x="126" y="5905"/>
                    <a:pt x="193" y="5945"/>
                    <a:pt x="264" y="5945"/>
                  </a:cubicBezTo>
                  <a:cubicBezTo>
                    <a:pt x="341" y="5945"/>
                    <a:pt x="424" y="5896"/>
                    <a:pt x="455" y="5815"/>
                  </a:cubicBezTo>
                  <a:cubicBezTo>
                    <a:pt x="571" y="5513"/>
                    <a:pt x="606" y="5163"/>
                    <a:pt x="625" y="4819"/>
                  </a:cubicBezTo>
                  <a:cubicBezTo>
                    <a:pt x="673" y="4840"/>
                    <a:pt x="724" y="4855"/>
                    <a:pt x="776" y="4868"/>
                  </a:cubicBezTo>
                  <a:cubicBezTo>
                    <a:pt x="1403" y="5188"/>
                    <a:pt x="1695" y="6216"/>
                    <a:pt x="2177" y="6686"/>
                  </a:cubicBezTo>
                  <a:cubicBezTo>
                    <a:pt x="2387" y="6891"/>
                    <a:pt x="2663" y="6987"/>
                    <a:pt x="2938" y="6987"/>
                  </a:cubicBezTo>
                  <a:cubicBezTo>
                    <a:pt x="3357" y="6987"/>
                    <a:pt x="3776" y="6764"/>
                    <a:pt x="3959" y="6356"/>
                  </a:cubicBezTo>
                  <a:cubicBezTo>
                    <a:pt x="3993" y="6279"/>
                    <a:pt x="3946" y="6197"/>
                    <a:pt x="3865" y="6197"/>
                  </a:cubicBezTo>
                  <a:cubicBezTo>
                    <a:pt x="3856" y="6197"/>
                    <a:pt x="3847" y="6198"/>
                    <a:pt x="3837" y="6200"/>
                  </a:cubicBezTo>
                  <a:cubicBezTo>
                    <a:pt x="3517" y="6267"/>
                    <a:pt x="3232" y="6500"/>
                    <a:pt x="2917" y="6500"/>
                  </a:cubicBezTo>
                  <a:cubicBezTo>
                    <a:pt x="2828" y="6500"/>
                    <a:pt x="2738" y="6482"/>
                    <a:pt x="2643" y="6436"/>
                  </a:cubicBezTo>
                  <a:cubicBezTo>
                    <a:pt x="2325" y="6284"/>
                    <a:pt x="2118" y="5893"/>
                    <a:pt x="1936" y="5611"/>
                  </a:cubicBezTo>
                  <a:cubicBezTo>
                    <a:pt x="1761" y="5340"/>
                    <a:pt x="1579" y="5044"/>
                    <a:pt x="1351" y="4806"/>
                  </a:cubicBezTo>
                  <a:cubicBezTo>
                    <a:pt x="2090" y="4478"/>
                    <a:pt x="2541" y="3295"/>
                    <a:pt x="1769" y="2852"/>
                  </a:cubicBezTo>
                  <a:cubicBezTo>
                    <a:pt x="1656" y="2788"/>
                    <a:pt x="1548" y="2758"/>
                    <a:pt x="1445" y="2758"/>
                  </a:cubicBezTo>
                  <a:cubicBezTo>
                    <a:pt x="1170" y="2758"/>
                    <a:pt x="930" y="2967"/>
                    <a:pt x="730" y="3278"/>
                  </a:cubicBezTo>
                  <a:cubicBezTo>
                    <a:pt x="750" y="3019"/>
                    <a:pt x="773" y="2762"/>
                    <a:pt x="796" y="2504"/>
                  </a:cubicBezTo>
                  <a:cubicBezTo>
                    <a:pt x="1195" y="2032"/>
                    <a:pt x="1492" y="1372"/>
                    <a:pt x="1631" y="911"/>
                  </a:cubicBezTo>
                  <a:cubicBezTo>
                    <a:pt x="1727" y="594"/>
                    <a:pt x="1520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5" name="Google Shape;12545;p23"/>
            <p:cNvSpPr/>
            <p:nvPr/>
          </p:nvSpPr>
          <p:spPr>
            <a:xfrm>
              <a:off x="1246050" y="2856000"/>
              <a:ext cx="81450" cy="72025"/>
            </a:xfrm>
            <a:custGeom>
              <a:avLst/>
              <a:gdLst/>
              <a:ahLst/>
              <a:cxnLst/>
              <a:rect l="l" t="t" r="r" b="b"/>
              <a:pathLst>
                <a:path w="3258" h="2881" extrusionOk="0">
                  <a:moveTo>
                    <a:pt x="2379" y="0"/>
                  </a:moveTo>
                  <a:cubicBezTo>
                    <a:pt x="1620" y="0"/>
                    <a:pt x="646" y="632"/>
                    <a:pt x="410" y="1197"/>
                  </a:cubicBezTo>
                  <a:cubicBezTo>
                    <a:pt x="1" y="2172"/>
                    <a:pt x="975" y="2880"/>
                    <a:pt x="1882" y="2880"/>
                  </a:cubicBezTo>
                  <a:cubicBezTo>
                    <a:pt x="2129" y="2880"/>
                    <a:pt x="2371" y="2828"/>
                    <a:pt x="2578" y="2714"/>
                  </a:cubicBezTo>
                  <a:cubicBezTo>
                    <a:pt x="2796" y="2595"/>
                    <a:pt x="2660" y="2317"/>
                    <a:pt x="2457" y="2317"/>
                  </a:cubicBezTo>
                  <a:cubicBezTo>
                    <a:pt x="2425" y="2317"/>
                    <a:pt x="2392" y="2324"/>
                    <a:pt x="2359" y="2339"/>
                  </a:cubicBezTo>
                  <a:cubicBezTo>
                    <a:pt x="2211" y="2405"/>
                    <a:pt x="2031" y="2436"/>
                    <a:pt x="1844" y="2436"/>
                  </a:cubicBezTo>
                  <a:cubicBezTo>
                    <a:pt x="1349" y="2436"/>
                    <a:pt x="804" y="2213"/>
                    <a:pt x="671" y="1812"/>
                  </a:cubicBezTo>
                  <a:lnTo>
                    <a:pt x="671" y="1812"/>
                  </a:lnTo>
                  <a:cubicBezTo>
                    <a:pt x="682" y="1814"/>
                    <a:pt x="694" y="1814"/>
                    <a:pt x="706" y="1814"/>
                  </a:cubicBezTo>
                  <a:cubicBezTo>
                    <a:pt x="718" y="1814"/>
                    <a:pt x="730" y="1814"/>
                    <a:pt x="743" y="1812"/>
                  </a:cubicBezTo>
                  <a:cubicBezTo>
                    <a:pt x="904" y="1782"/>
                    <a:pt x="2319" y="1512"/>
                    <a:pt x="2195" y="1287"/>
                  </a:cubicBezTo>
                  <a:cubicBezTo>
                    <a:pt x="2148" y="1203"/>
                    <a:pt x="2037" y="1179"/>
                    <a:pt x="1918" y="1179"/>
                  </a:cubicBezTo>
                  <a:cubicBezTo>
                    <a:pt x="1791" y="1179"/>
                    <a:pt x="1655" y="1206"/>
                    <a:pt x="1574" y="1213"/>
                  </a:cubicBezTo>
                  <a:cubicBezTo>
                    <a:pt x="1286" y="1241"/>
                    <a:pt x="963" y="1274"/>
                    <a:pt x="685" y="1372"/>
                  </a:cubicBezTo>
                  <a:cubicBezTo>
                    <a:pt x="702" y="1325"/>
                    <a:pt x="721" y="1277"/>
                    <a:pt x="744" y="1231"/>
                  </a:cubicBezTo>
                  <a:cubicBezTo>
                    <a:pt x="1018" y="715"/>
                    <a:pt x="1741" y="310"/>
                    <a:pt x="2387" y="310"/>
                  </a:cubicBezTo>
                  <a:cubicBezTo>
                    <a:pt x="2700" y="310"/>
                    <a:pt x="2995" y="405"/>
                    <a:pt x="3212" y="629"/>
                  </a:cubicBezTo>
                  <a:cubicBezTo>
                    <a:pt x="3217" y="634"/>
                    <a:pt x="3223" y="637"/>
                    <a:pt x="3229" y="637"/>
                  </a:cubicBezTo>
                  <a:cubicBezTo>
                    <a:pt x="3243" y="637"/>
                    <a:pt x="3257" y="622"/>
                    <a:pt x="3253" y="605"/>
                  </a:cubicBezTo>
                  <a:cubicBezTo>
                    <a:pt x="3107" y="169"/>
                    <a:pt x="2772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6" name="Google Shape;12546;p23"/>
            <p:cNvSpPr/>
            <p:nvPr/>
          </p:nvSpPr>
          <p:spPr>
            <a:xfrm>
              <a:off x="1355575" y="2776050"/>
              <a:ext cx="98025" cy="186000"/>
            </a:xfrm>
            <a:custGeom>
              <a:avLst/>
              <a:gdLst/>
              <a:ahLst/>
              <a:cxnLst/>
              <a:rect l="l" t="t" r="r" b="b"/>
              <a:pathLst>
                <a:path w="3921" h="7440" extrusionOk="0">
                  <a:moveTo>
                    <a:pt x="2483" y="0"/>
                  </a:moveTo>
                  <a:cubicBezTo>
                    <a:pt x="2454" y="0"/>
                    <a:pt x="2425" y="7"/>
                    <a:pt x="2400" y="21"/>
                  </a:cubicBezTo>
                  <a:cubicBezTo>
                    <a:pt x="1862" y="332"/>
                    <a:pt x="1289" y="448"/>
                    <a:pt x="681" y="448"/>
                  </a:cubicBezTo>
                  <a:cubicBezTo>
                    <a:pt x="606" y="448"/>
                    <a:pt x="530" y="446"/>
                    <a:pt x="453" y="443"/>
                  </a:cubicBezTo>
                  <a:cubicBezTo>
                    <a:pt x="451" y="443"/>
                    <a:pt x="449" y="443"/>
                    <a:pt x="447" y="443"/>
                  </a:cubicBezTo>
                  <a:cubicBezTo>
                    <a:pt x="386" y="443"/>
                    <a:pt x="313" y="493"/>
                    <a:pt x="304" y="556"/>
                  </a:cubicBezTo>
                  <a:cubicBezTo>
                    <a:pt x="164" y="1401"/>
                    <a:pt x="268" y="2357"/>
                    <a:pt x="625" y="3138"/>
                  </a:cubicBezTo>
                  <a:cubicBezTo>
                    <a:pt x="634" y="3156"/>
                    <a:pt x="648" y="3164"/>
                    <a:pt x="662" y="3164"/>
                  </a:cubicBezTo>
                  <a:cubicBezTo>
                    <a:pt x="691" y="3164"/>
                    <a:pt x="721" y="3134"/>
                    <a:pt x="715" y="3101"/>
                  </a:cubicBezTo>
                  <a:cubicBezTo>
                    <a:pt x="684" y="2918"/>
                    <a:pt x="332" y="768"/>
                    <a:pt x="669" y="768"/>
                  </a:cubicBezTo>
                  <a:cubicBezTo>
                    <a:pt x="671" y="768"/>
                    <a:pt x="673" y="768"/>
                    <a:pt x="674" y="768"/>
                  </a:cubicBezTo>
                  <a:cubicBezTo>
                    <a:pt x="737" y="772"/>
                    <a:pt x="800" y="774"/>
                    <a:pt x="863" y="774"/>
                  </a:cubicBezTo>
                  <a:cubicBezTo>
                    <a:pt x="1342" y="774"/>
                    <a:pt x="1818" y="664"/>
                    <a:pt x="2257" y="474"/>
                  </a:cubicBezTo>
                  <a:lnTo>
                    <a:pt x="2257" y="474"/>
                  </a:lnTo>
                  <a:cubicBezTo>
                    <a:pt x="2024" y="1608"/>
                    <a:pt x="1524" y="2640"/>
                    <a:pt x="1171" y="3740"/>
                  </a:cubicBezTo>
                  <a:cubicBezTo>
                    <a:pt x="1147" y="3745"/>
                    <a:pt x="1121" y="3747"/>
                    <a:pt x="1096" y="3752"/>
                  </a:cubicBezTo>
                  <a:cubicBezTo>
                    <a:pt x="1025" y="3761"/>
                    <a:pt x="903" y="3846"/>
                    <a:pt x="836" y="3846"/>
                  </a:cubicBezTo>
                  <a:cubicBezTo>
                    <a:pt x="833" y="3846"/>
                    <a:pt x="831" y="3846"/>
                    <a:pt x="829" y="3845"/>
                  </a:cubicBezTo>
                  <a:cubicBezTo>
                    <a:pt x="826" y="3845"/>
                    <a:pt x="823" y="3845"/>
                    <a:pt x="820" y="3845"/>
                  </a:cubicBezTo>
                  <a:cubicBezTo>
                    <a:pt x="742" y="3845"/>
                    <a:pt x="744" y="3959"/>
                    <a:pt x="811" y="3985"/>
                  </a:cubicBezTo>
                  <a:cubicBezTo>
                    <a:pt x="870" y="4009"/>
                    <a:pt x="919" y="4062"/>
                    <a:pt x="984" y="4086"/>
                  </a:cubicBezTo>
                  <a:cubicBezTo>
                    <a:pt x="1011" y="4095"/>
                    <a:pt x="1037" y="4101"/>
                    <a:pt x="1063" y="4106"/>
                  </a:cubicBezTo>
                  <a:cubicBezTo>
                    <a:pt x="816" y="5028"/>
                    <a:pt x="719" y="6086"/>
                    <a:pt x="120" y="6847"/>
                  </a:cubicBezTo>
                  <a:cubicBezTo>
                    <a:pt x="0" y="7000"/>
                    <a:pt x="45" y="7187"/>
                    <a:pt x="230" y="7257"/>
                  </a:cubicBezTo>
                  <a:lnTo>
                    <a:pt x="227" y="7249"/>
                  </a:lnTo>
                  <a:lnTo>
                    <a:pt x="227" y="7249"/>
                  </a:lnTo>
                  <a:cubicBezTo>
                    <a:pt x="280" y="7293"/>
                    <a:pt x="348" y="7321"/>
                    <a:pt x="415" y="7321"/>
                  </a:cubicBezTo>
                  <a:cubicBezTo>
                    <a:pt x="474" y="7321"/>
                    <a:pt x="531" y="7300"/>
                    <a:pt x="576" y="7249"/>
                  </a:cubicBezTo>
                  <a:cubicBezTo>
                    <a:pt x="723" y="7087"/>
                    <a:pt x="1038" y="7046"/>
                    <a:pt x="1353" y="7046"/>
                  </a:cubicBezTo>
                  <a:cubicBezTo>
                    <a:pt x="1624" y="7046"/>
                    <a:pt x="1895" y="7076"/>
                    <a:pt x="2061" y="7083"/>
                  </a:cubicBezTo>
                  <a:cubicBezTo>
                    <a:pt x="2512" y="7105"/>
                    <a:pt x="3153" y="7124"/>
                    <a:pt x="3537" y="7400"/>
                  </a:cubicBezTo>
                  <a:cubicBezTo>
                    <a:pt x="3575" y="7428"/>
                    <a:pt x="3617" y="7440"/>
                    <a:pt x="3659" y="7440"/>
                  </a:cubicBezTo>
                  <a:cubicBezTo>
                    <a:pt x="3791" y="7440"/>
                    <a:pt x="3920" y="7318"/>
                    <a:pt x="3919" y="7182"/>
                  </a:cubicBezTo>
                  <a:cubicBezTo>
                    <a:pt x="3911" y="6698"/>
                    <a:pt x="3898" y="6124"/>
                    <a:pt x="3407" y="5894"/>
                  </a:cubicBezTo>
                  <a:cubicBezTo>
                    <a:pt x="3388" y="5885"/>
                    <a:pt x="3367" y="5881"/>
                    <a:pt x="3346" y="5881"/>
                  </a:cubicBezTo>
                  <a:cubicBezTo>
                    <a:pt x="3279" y="5881"/>
                    <a:pt x="3213" y="5925"/>
                    <a:pt x="3217" y="6004"/>
                  </a:cubicBezTo>
                  <a:cubicBezTo>
                    <a:pt x="3230" y="6260"/>
                    <a:pt x="3297" y="6501"/>
                    <a:pt x="3350" y="6749"/>
                  </a:cubicBezTo>
                  <a:cubicBezTo>
                    <a:pt x="2884" y="6598"/>
                    <a:pt x="2326" y="6591"/>
                    <a:pt x="1885" y="6570"/>
                  </a:cubicBezTo>
                  <a:cubicBezTo>
                    <a:pt x="1752" y="6565"/>
                    <a:pt x="1590" y="6557"/>
                    <a:pt x="1418" y="6557"/>
                  </a:cubicBezTo>
                  <a:cubicBezTo>
                    <a:pt x="1220" y="6557"/>
                    <a:pt x="1009" y="6567"/>
                    <a:pt x="814" y="6606"/>
                  </a:cubicBezTo>
                  <a:cubicBezTo>
                    <a:pt x="1165" y="5858"/>
                    <a:pt x="1286" y="4982"/>
                    <a:pt x="1473" y="4198"/>
                  </a:cubicBezTo>
                  <a:cubicBezTo>
                    <a:pt x="1478" y="4177"/>
                    <a:pt x="1486" y="4154"/>
                    <a:pt x="1491" y="4131"/>
                  </a:cubicBezTo>
                  <a:cubicBezTo>
                    <a:pt x="1592" y="4137"/>
                    <a:pt x="1715" y="4150"/>
                    <a:pt x="1835" y="4150"/>
                  </a:cubicBezTo>
                  <a:cubicBezTo>
                    <a:pt x="2005" y="4150"/>
                    <a:pt x="2170" y="4123"/>
                    <a:pt x="2261" y="4011"/>
                  </a:cubicBezTo>
                  <a:cubicBezTo>
                    <a:pt x="2302" y="3960"/>
                    <a:pt x="2318" y="3898"/>
                    <a:pt x="2282" y="3839"/>
                  </a:cubicBezTo>
                  <a:cubicBezTo>
                    <a:pt x="2201" y="3698"/>
                    <a:pt x="2044" y="3662"/>
                    <a:pt x="1879" y="3662"/>
                  </a:cubicBezTo>
                  <a:cubicBezTo>
                    <a:pt x="1790" y="3662"/>
                    <a:pt x="1699" y="3673"/>
                    <a:pt x="1616" y="3683"/>
                  </a:cubicBezTo>
                  <a:cubicBezTo>
                    <a:pt x="1977" y="2512"/>
                    <a:pt x="2548" y="1413"/>
                    <a:pt x="2659" y="169"/>
                  </a:cubicBezTo>
                  <a:cubicBezTo>
                    <a:pt x="2668" y="68"/>
                    <a:pt x="2574" y="0"/>
                    <a:pt x="2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7" name="Google Shape;12547;p23"/>
            <p:cNvSpPr/>
            <p:nvPr/>
          </p:nvSpPr>
          <p:spPr>
            <a:xfrm>
              <a:off x="4392025" y="1111900"/>
              <a:ext cx="926525" cy="978150"/>
            </a:xfrm>
            <a:custGeom>
              <a:avLst/>
              <a:gdLst/>
              <a:ahLst/>
              <a:cxnLst/>
              <a:rect l="l" t="t" r="r" b="b"/>
              <a:pathLst>
                <a:path w="37061" h="39126" extrusionOk="0">
                  <a:moveTo>
                    <a:pt x="12220" y="19165"/>
                  </a:moveTo>
                  <a:cubicBezTo>
                    <a:pt x="12556" y="19534"/>
                    <a:pt x="13019" y="19704"/>
                    <a:pt x="13496" y="19719"/>
                  </a:cubicBezTo>
                  <a:cubicBezTo>
                    <a:pt x="13457" y="20418"/>
                    <a:pt x="13439" y="21115"/>
                    <a:pt x="13344" y="21758"/>
                  </a:cubicBezTo>
                  <a:cubicBezTo>
                    <a:pt x="13111" y="23353"/>
                    <a:pt x="12727" y="24980"/>
                    <a:pt x="12606" y="26606"/>
                  </a:cubicBezTo>
                  <a:cubicBezTo>
                    <a:pt x="12087" y="26730"/>
                    <a:pt x="11615" y="27037"/>
                    <a:pt x="11356" y="27514"/>
                  </a:cubicBezTo>
                  <a:cubicBezTo>
                    <a:pt x="10905" y="27409"/>
                    <a:pt x="10453" y="27314"/>
                    <a:pt x="10024" y="27206"/>
                  </a:cubicBezTo>
                  <a:cubicBezTo>
                    <a:pt x="8954" y="26939"/>
                    <a:pt x="7873" y="26760"/>
                    <a:pt x="6795" y="26532"/>
                  </a:cubicBezTo>
                  <a:cubicBezTo>
                    <a:pt x="6116" y="26386"/>
                    <a:pt x="5447" y="26192"/>
                    <a:pt x="4773" y="26013"/>
                  </a:cubicBezTo>
                  <a:cubicBezTo>
                    <a:pt x="4801" y="25828"/>
                    <a:pt x="4805" y="25639"/>
                    <a:pt x="4789" y="25452"/>
                  </a:cubicBezTo>
                  <a:cubicBezTo>
                    <a:pt x="4779" y="25331"/>
                    <a:pt x="4756" y="25211"/>
                    <a:pt x="4719" y="25095"/>
                  </a:cubicBezTo>
                  <a:cubicBezTo>
                    <a:pt x="4943" y="24919"/>
                    <a:pt x="5161" y="24742"/>
                    <a:pt x="5376" y="24573"/>
                  </a:cubicBezTo>
                  <a:cubicBezTo>
                    <a:pt x="6387" y="23779"/>
                    <a:pt x="7353" y="22928"/>
                    <a:pt x="8329" y="22091"/>
                  </a:cubicBezTo>
                  <a:cubicBezTo>
                    <a:pt x="9559" y="21036"/>
                    <a:pt x="10951" y="20173"/>
                    <a:pt x="12220" y="19165"/>
                  </a:cubicBezTo>
                  <a:close/>
                  <a:moveTo>
                    <a:pt x="22156" y="26648"/>
                  </a:moveTo>
                  <a:cubicBezTo>
                    <a:pt x="22273" y="26884"/>
                    <a:pt x="22458" y="27078"/>
                    <a:pt x="22680" y="27224"/>
                  </a:cubicBezTo>
                  <a:cubicBezTo>
                    <a:pt x="22530" y="27439"/>
                    <a:pt x="22376" y="27650"/>
                    <a:pt x="22207" y="27849"/>
                  </a:cubicBezTo>
                  <a:cubicBezTo>
                    <a:pt x="21569" y="28602"/>
                    <a:pt x="20867" y="29311"/>
                    <a:pt x="20273" y="30098"/>
                  </a:cubicBezTo>
                  <a:cubicBezTo>
                    <a:pt x="19167" y="31566"/>
                    <a:pt x="18106" y="33049"/>
                    <a:pt x="17081" y="34576"/>
                  </a:cubicBezTo>
                  <a:cubicBezTo>
                    <a:pt x="16754" y="35062"/>
                    <a:pt x="16430" y="35539"/>
                    <a:pt x="16080" y="36002"/>
                  </a:cubicBezTo>
                  <a:cubicBezTo>
                    <a:pt x="16046" y="35981"/>
                    <a:pt x="16016" y="35953"/>
                    <a:pt x="15980" y="35933"/>
                  </a:cubicBezTo>
                  <a:cubicBezTo>
                    <a:pt x="15746" y="35802"/>
                    <a:pt x="15495" y="35746"/>
                    <a:pt x="15241" y="35746"/>
                  </a:cubicBezTo>
                  <a:cubicBezTo>
                    <a:pt x="15136" y="35746"/>
                    <a:pt x="15030" y="35756"/>
                    <a:pt x="14925" y="35774"/>
                  </a:cubicBezTo>
                  <a:cubicBezTo>
                    <a:pt x="14495" y="33764"/>
                    <a:pt x="13816" y="30584"/>
                    <a:pt x="13667" y="29973"/>
                  </a:cubicBezTo>
                  <a:cubicBezTo>
                    <a:pt x="13688" y="29972"/>
                    <a:pt x="13710" y="29973"/>
                    <a:pt x="13731" y="29970"/>
                  </a:cubicBezTo>
                  <a:cubicBezTo>
                    <a:pt x="14499" y="29875"/>
                    <a:pt x="14927" y="29214"/>
                    <a:pt x="14947" y="28485"/>
                  </a:cubicBezTo>
                  <a:cubicBezTo>
                    <a:pt x="14948" y="28335"/>
                    <a:pt x="14933" y="28184"/>
                    <a:pt x="14906" y="28038"/>
                  </a:cubicBezTo>
                  <a:cubicBezTo>
                    <a:pt x="17291" y="27434"/>
                    <a:pt x="19802" y="27334"/>
                    <a:pt x="22156" y="26648"/>
                  </a:cubicBezTo>
                  <a:close/>
                  <a:moveTo>
                    <a:pt x="14102" y="0"/>
                  </a:moveTo>
                  <a:cubicBezTo>
                    <a:pt x="13783" y="0"/>
                    <a:pt x="13463" y="82"/>
                    <a:pt x="13155" y="269"/>
                  </a:cubicBezTo>
                  <a:cubicBezTo>
                    <a:pt x="12427" y="710"/>
                    <a:pt x="12035" y="1612"/>
                    <a:pt x="12046" y="2442"/>
                  </a:cubicBezTo>
                  <a:cubicBezTo>
                    <a:pt x="12059" y="3512"/>
                    <a:pt x="12965" y="4233"/>
                    <a:pt x="13926" y="4348"/>
                  </a:cubicBezTo>
                  <a:cubicBezTo>
                    <a:pt x="13867" y="5393"/>
                    <a:pt x="13823" y="10723"/>
                    <a:pt x="13775" y="11768"/>
                  </a:cubicBezTo>
                  <a:cubicBezTo>
                    <a:pt x="13713" y="13057"/>
                    <a:pt x="13734" y="14442"/>
                    <a:pt x="13577" y="15766"/>
                  </a:cubicBezTo>
                  <a:cubicBezTo>
                    <a:pt x="12315" y="16010"/>
                    <a:pt x="11275" y="17167"/>
                    <a:pt x="11884" y="18627"/>
                  </a:cubicBezTo>
                  <a:cubicBezTo>
                    <a:pt x="10768" y="19548"/>
                    <a:pt x="9548" y="20341"/>
                    <a:pt x="8411" y="21243"/>
                  </a:cubicBezTo>
                  <a:cubicBezTo>
                    <a:pt x="7517" y="21952"/>
                    <a:pt x="6680" y="22737"/>
                    <a:pt x="5814" y="23479"/>
                  </a:cubicBezTo>
                  <a:cubicBezTo>
                    <a:pt x="5381" y="23850"/>
                    <a:pt x="4904" y="24201"/>
                    <a:pt x="4436" y="24565"/>
                  </a:cubicBezTo>
                  <a:cubicBezTo>
                    <a:pt x="4057" y="24073"/>
                    <a:pt x="3431" y="23779"/>
                    <a:pt x="2793" y="23766"/>
                  </a:cubicBezTo>
                  <a:cubicBezTo>
                    <a:pt x="2777" y="23766"/>
                    <a:pt x="2761" y="23765"/>
                    <a:pt x="2745" y="23765"/>
                  </a:cubicBezTo>
                  <a:cubicBezTo>
                    <a:pt x="405" y="23765"/>
                    <a:pt x="0" y="27207"/>
                    <a:pt x="2365" y="27644"/>
                  </a:cubicBezTo>
                  <a:cubicBezTo>
                    <a:pt x="2498" y="27669"/>
                    <a:pt x="2628" y="27681"/>
                    <a:pt x="2753" y="27681"/>
                  </a:cubicBezTo>
                  <a:cubicBezTo>
                    <a:pt x="3157" y="27681"/>
                    <a:pt x="3517" y="27556"/>
                    <a:pt x="3806" y="27337"/>
                  </a:cubicBezTo>
                  <a:cubicBezTo>
                    <a:pt x="4228" y="27140"/>
                    <a:pt x="4505" y="26822"/>
                    <a:pt x="4658" y="26437"/>
                  </a:cubicBezTo>
                  <a:cubicBezTo>
                    <a:pt x="5386" y="26648"/>
                    <a:pt x="6111" y="26875"/>
                    <a:pt x="6848" y="27057"/>
                  </a:cubicBezTo>
                  <a:cubicBezTo>
                    <a:pt x="7957" y="27327"/>
                    <a:pt x="9077" y="27524"/>
                    <a:pt x="10183" y="27819"/>
                  </a:cubicBezTo>
                  <a:cubicBezTo>
                    <a:pt x="10509" y="27906"/>
                    <a:pt x="10836" y="28010"/>
                    <a:pt x="11164" y="28113"/>
                  </a:cubicBezTo>
                  <a:cubicBezTo>
                    <a:pt x="11078" y="28789"/>
                    <a:pt x="11389" y="29484"/>
                    <a:pt x="12032" y="29798"/>
                  </a:cubicBezTo>
                  <a:cubicBezTo>
                    <a:pt x="12304" y="29930"/>
                    <a:pt x="12601" y="29989"/>
                    <a:pt x="12899" y="29989"/>
                  </a:cubicBezTo>
                  <a:cubicBezTo>
                    <a:pt x="12960" y="29989"/>
                    <a:pt x="13021" y="29986"/>
                    <a:pt x="13081" y="29982"/>
                  </a:cubicBezTo>
                  <a:cubicBezTo>
                    <a:pt x="13186" y="30638"/>
                    <a:pt x="13895" y="33930"/>
                    <a:pt x="14333" y="35961"/>
                  </a:cubicBezTo>
                  <a:cubicBezTo>
                    <a:pt x="14176" y="36033"/>
                    <a:pt x="14026" y="36120"/>
                    <a:pt x="13884" y="36218"/>
                  </a:cubicBezTo>
                  <a:cubicBezTo>
                    <a:pt x="12634" y="37105"/>
                    <a:pt x="13392" y="39106"/>
                    <a:pt x="14711" y="39106"/>
                  </a:cubicBezTo>
                  <a:cubicBezTo>
                    <a:pt x="14734" y="39106"/>
                    <a:pt x="14757" y="39105"/>
                    <a:pt x="14781" y="39104"/>
                  </a:cubicBezTo>
                  <a:cubicBezTo>
                    <a:pt x="14828" y="39110"/>
                    <a:pt x="14873" y="39122"/>
                    <a:pt x="14922" y="39124"/>
                  </a:cubicBezTo>
                  <a:cubicBezTo>
                    <a:pt x="14943" y="39125"/>
                    <a:pt x="14965" y="39125"/>
                    <a:pt x="14986" y="39125"/>
                  </a:cubicBezTo>
                  <a:cubicBezTo>
                    <a:pt x="15680" y="39125"/>
                    <a:pt x="16367" y="38617"/>
                    <a:pt x="16626" y="37988"/>
                  </a:cubicBezTo>
                  <a:cubicBezTo>
                    <a:pt x="16822" y="37503"/>
                    <a:pt x="16787" y="36958"/>
                    <a:pt x="16536" y="36501"/>
                  </a:cubicBezTo>
                  <a:cubicBezTo>
                    <a:pt x="16987" y="35902"/>
                    <a:pt x="17417" y="35292"/>
                    <a:pt x="17835" y="34665"/>
                  </a:cubicBezTo>
                  <a:cubicBezTo>
                    <a:pt x="18861" y="33136"/>
                    <a:pt x="19892" y="31610"/>
                    <a:pt x="21051" y="30178"/>
                  </a:cubicBezTo>
                  <a:cubicBezTo>
                    <a:pt x="21288" y="29886"/>
                    <a:pt x="22484" y="28681"/>
                    <a:pt x="23282" y="27590"/>
                  </a:cubicBezTo>
                  <a:cubicBezTo>
                    <a:pt x="23430" y="27646"/>
                    <a:pt x="23605" y="27670"/>
                    <a:pt x="23779" y="27670"/>
                  </a:cubicBezTo>
                  <a:cubicBezTo>
                    <a:pt x="23981" y="27670"/>
                    <a:pt x="24183" y="27638"/>
                    <a:pt x="24341" y="27585"/>
                  </a:cubicBezTo>
                  <a:cubicBezTo>
                    <a:pt x="24911" y="27393"/>
                    <a:pt x="25390" y="26960"/>
                    <a:pt x="25593" y="26412"/>
                  </a:cubicBezTo>
                  <a:cubicBezTo>
                    <a:pt x="26442" y="26547"/>
                    <a:pt x="27554" y="26597"/>
                    <a:pt x="28710" y="26597"/>
                  </a:cubicBezTo>
                  <a:cubicBezTo>
                    <a:pt x="30219" y="26597"/>
                    <a:pt x="31802" y="26512"/>
                    <a:pt x="32967" y="26417"/>
                  </a:cubicBezTo>
                  <a:cubicBezTo>
                    <a:pt x="32983" y="26587"/>
                    <a:pt x="33019" y="26755"/>
                    <a:pt x="33073" y="26917"/>
                  </a:cubicBezTo>
                  <a:cubicBezTo>
                    <a:pt x="33124" y="27055"/>
                    <a:pt x="33188" y="27186"/>
                    <a:pt x="33267" y="27309"/>
                  </a:cubicBezTo>
                  <a:cubicBezTo>
                    <a:pt x="33249" y="27326"/>
                    <a:pt x="33244" y="27350"/>
                    <a:pt x="33254" y="27372"/>
                  </a:cubicBezTo>
                  <a:cubicBezTo>
                    <a:pt x="33529" y="27939"/>
                    <a:pt x="34050" y="28177"/>
                    <a:pt x="34616" y="28177"/>
                  </a:cubicBezTo>
                  <a:cubicBezTo>
                    <a:pt x="35750" y="28177"/>
                    <a:pt x="37061" y="27222"/>
                    <a:pt x="36915" y="26063"/>
                  </a:cubicBezTo>
                  <a:cubicBezTo>
                    <a:pt x="36788" y="25055"/>
                    <a:pt x="35740" y="24238"/>
                    <a:pt x="34734" y="24238"/>
                  </a:cubicBezTo>
                  <a:cubicBezTo>
                    <a:pt x="34384" y="24238"/>
                    <a:pt x="34040" y="24337"/>
                    <a:pt x="33741" y="24560"/>
                  </a:cubicBezTo>
                  <a:cubicBezTo>
                    <a:pt x="33385" y="24827"/>
                    <a:pt x="33129" y="25208"/>
                    <a:pt x="33019" y="25641"/>
                  </a:cubicBezTo>
                  <a:cubicBezTo>
                    <a:pt x="31662" y="25731"/>
                    <a:pt x="30299" y="25895"/>
                    <a:pt x="28943" y="25921"/>
                  </a:cubicBezTo>
                  <a:cubicBezTo>
                    <a:pt x="28738" y="25925"/>
                    <a:pt x="28534" y="25927"/>
                    <a:pt x="28329" y="25927"/>
                  </a:cubicBezTo>
                  <a:cubicBezTo>
                    <a:pt x="27508" y="25927"/>
                    <a:pt x="26687" y="25896"/>
                    <a:pt x="25869" y="25821"/>
                  </a:cubicBezTo>
                  <a:cubicBezTo>
                    <a:pt x="25811" y="25815"/>
                    <a:pt x="25754" y="25807"/>
                    <a:pt x="25696" y="25797"/>
                  </a:cubicBezTo>
                  <a:cubicBezTo>
                    <a:pt x="25696" y="25769"/>
                    <a:pt x="25700" y="25741"/>
                    <a:pt x="25698" y="25713"/>
                  </a:cubicBezTo>
                  <a:cubicBezTo>
                    <a:pt x="25624" y="24719"/>
                    <a:pt x="24844" y="24253"/>
                    <a:pt x="24020" y="24253"/>
                  </a:cubicBezTo>
                  <a:cubicBezTo>
                    <a:pt x="23230" y="24253"/>
                    <a:pt x="22400" y="24681"/>
                    <a:pt x="22114" y="25482"/>
                  </a:cubicBezTo>
                  <a:cubicBezTo>
                    <a:pt x="22066" y="25616"/>
                    <a:pt x="22036" y="25756"/>
                    <a:pt x="22025" y="25899"/>
                  </a:cubicBezTo>
                  <a:cubicBezTo>
                    <a:pt x="19617" y="26596"/>
                    <a:pt x="17015" y="26606"/>
                    <a:pt x="14618" y="27314"/>
                  </a:cubicBezTo>
                  <a:cubicBezTo>
                    <a:pt x="14363" y="26927"/>
                    <a:pt x="13969" y="26642"/>
                    <a:pt x="13459" y="26563"/>
                  </a:cubicBezTo>
                  <a:cubicBezTo>
                    <a:pt x="13418" y="26556"/>
                    <a:pt x="13377" y="26558"/>
                    <a:pt x="13334" y="26553"/>
                  </a:cubicBezTo>
                  <a:cubicBezTo>
                    <a:pt x="13478" y="25080"/>
                    <a:pt x="13674" y="23622"/>
                    <a:pt x="13885" y="22144"/>
                  </a:cubicBezTo>
                  <a:cubicBezTo>
                    <a:pt x="14003" y="21320"/>
                    <a:pt x="14074" y="20485"/>
                    <a:pt x="14126" y="19649"/>
                  </a:cubicBezTo>
                  <a:cubicBezTo>
                    <a:pt x="14582" y="19534"/>
                    <a:pt x="15007" y="19288"/>
                    <a:pt x="15301" y="18943"/>
                  </a:cubicBezTo>
                  <a:cubicBezTo>
                    <a:pt x="16213" y="18372"/>
                    <a:pt x="16703" y="17373"/>
                    <a:pt x="15737" y="16400"/>
                  </a:cubicBezTo>
                  <a:cubicBezTo>
                    <a:pt x="15348" y="16008"/>
                    <a:pt x="14832" y="15769"/>
                    <a:pt x="14281" y="15726"/>
                  </a:cubicBezTo>
                  <a:cubicBezTo>
                    <a:pt x="14377" y="14484"/>
                    <a:pt x="14325" y="13197"/>
                    <a:pt x="14354" y="12009"/>
                  </a:cubicBezTo>
                  <a:cubicBezTo>
                    <a:pt x="14381" y="10925"/>
                    <a:pt x="14400" y="5554"/>
                    <a:pt x="14412" y="4468"/>
                  </a:cubicBezTo>
                  <a:cubicBezTo>
                    <a:pt x="14412" y="4430"/>
                    <a:pt x="14415" y="4391"/>
                    <a:pt x="14415" y="4353"/>
                  </a:cubicBezTo>
                  <a:cubicBezTo>
                    <a:pt x="14891" y="4304"/>
                    <a:pt x="15345" y="4097"/>
                    <a:pt x="15680" y="3692"/>
                  </a:cubicBezTo>
                  <a:cubicBezTo>
                    <a:pt x="15734" y="3625"/>
                    <a:pt x="15783" y="3551"/>
                    <a:pt x="15826" y="3476"/>
                  </a:cubicBezTo>
                  <a:cubicBezTo>
                    <a:pt x="16577" y="2672"/>
                    <a:pt x="16677" y="1451"/>
                    <a:pt x="15700" y="646"/>
                  </a:cubicBezTo>
                  <a:cubicBezTo>
                    <a:pt x="15232" y="260"/>
                    <a:pt x="14670" y="0"/>
                    <a:pt x="14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8" name="Google Shape;12548;p23"/>
            <p:cNvSpPr/>
            <p:nvPr/>
          </p:nvSpPr>
          <p:spPr>
            <a:xfrm>
              <a:off x="15182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49" name="Google Shape;12549;p23"/>
            <p:cNvSpPr/>
            <p:nvPr/>
          </p:nvSpPr>
          <p:spPr>
            <a:xfrm>
              <a:off x="157327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0" name="Google Shape;12550;p23"/>
            <p:cNvSpPr/>
            <p:nvPr/>
          </p:nvSpPr>
          <p:spPr>
            <a:xfrm>
              <a:off x="16283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8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1" name="Google Shape;12551;p23"/>
            <p:cNvSpPr/>
            <p:nvPr/>
          </p:nvSpPr>
          <p:spPr>
            <a:xfrm>
              <a:off x="168332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9" y="0"/>
                    <a:pt x="4383" y="5"/>
                    <a:pt x="4369" y="17"/>
                  </a:cubicBezTo>
                  <a:cubicBezTo>
                    <a:pt x="2852" y="1267"/>
                    <a:pt x="1595" y="2765"/>
                    <a:pt x="142" y="4076"/>
                  </a:cubicBezTo>
                  <a:cubicBezTo>
                    <a:pt x="1" y="4202"/>
                    <a:pt x="139" y="4400"/>
                    <a:pt x="285" y="4400"/>
                  </a:cubicBezTo>
                  <a:cubicBezTo>
                    <a:pt x="328" y="4400"/>
                    <a:pt x="372" y="4383"/>
                    <a:pt x="409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2" name="Google Shape;12552;p23"/>
            <p:cNvSpPr/>
            <p:nvPr/>
          </p:nvSpPr>
          <p:spPr>
            <a:xfrm>
              <a:off x="17384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8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6" y="1632"/>
                    <a:pt x="4466" y="114"/>
                  </a:cubicBezTo>
                  <a:cubicBezTo>
                    <a:pt x="4508" y="63"/>
                    <a:pt x="4465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3" name="Google Shape;12553;p23"/>
            <p:cNvSpPr/>
            <p:nvPr/>
          </p:nvSpPr>
          <p:spPr>
            <a:xfrm>
              <a:off x="17934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4" name="Google Shape;12554;p23"/>
            <p:cNvSpPr/>
            <p:nvPr/>
          </p:nvSpPr>
          <p:spPr>
            <a:xfrm>
              <a:off x="1848475" y="2410525"/>
              <a:ext cx="112850" cy="110125"/>
            </a:xfrm>
            <a:custGeom>
              <a:avLst/>
              <a:gdLst/>
              <a:ahLst/>
              <a:cxnLst/>
              <a:rect l="l" t="t" r="r" b="b"/>
              <a:pathLst>
                <a:path w="4514" h="4405" extrusionOk="0">
                  <a:moveTo>
                    <a:pt x="4415" y="1"/>
                  </a:moveTo>
                  <a:cubicBezTo>
                    <a:pt x="4399" y="1"/>
                    <a:pt x="4382" y="7"/>
                    <a:pt x="4367" y="21"/>
                  </a:cubicBezTo>
                  <a:cubicBezTo>
                    <a:pt x="2850" y="1271"/>
                    <a:pt x="1593" y="2769"/>
                    <a:pt x="142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4" y="68"/>
                    <a:pt x="4469" y="1"/>
                    <a:pt x="4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5" name="Google Shape;12555;p23"/>
            <p:cNvSpPr/>
            <p:nvPr/>
          </p:nvSpPr>
          <p:spPr>
            <a:xfrm>
              <a:off x="190352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6" name="Google Shape;12556;p23"/>
            <p:cNvSpPr/>
            <p:nvPr/>
          </p:nvSpPr>
          <p:spPr>
            <a:xfrm>
              <a:off x="1958550" y="2410525"/>
              <a:ext cx="112900" cy="110125"/>
            </a:xfrm>
            <a:custGeom>
              <a:avLst/>
              <a:gdLst/>
              <a:ahLst/>
              <a:cxnLst/>
              <a:rect l="l" t="t" r="r" b="b"/>
              <a:pathLst>
                <a:path w="4516" h="4405" extrusionOk="0">
                  <a:moveTo>
                    <a:pt x="4417" y="1"/>
                  </a:moveTo>
                  <a:cubicBezTo>
                    <a:pt x="4401" y="1"/>
                    <a:pt x="4384" y="7"/>
                    <a:pt x="4369" y="21"/>
                  </a:cubicBezTo>
                  <a:cubicBezTo>
                    <a:pt x="2851" y="1271"/>
                    <a:pt x="1595" y="2769"/>
                    <a:pt x="141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5" y="68"/>
                    <a:pt x="4470" y="1"/>
                    <a:pt x="4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7" name="Google Shape;12557;p23"/>
            <p:cNvSpPr/>
            <p:nvPr/>
          </p:nvSpPr>
          <p:spPr>
            <a:xfrm>
              <a:off x="20136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4" y="4400"/>
                  </a:cubicBezTo>
                  <a:cubicBezTo>
                    <a:pt x="327" y="4400"/>
                    <a:pt x="371" y="4383"/>
                    <a:pt x="408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8" name="Google Shape;12558;p23"/>
            <p:cNvSpPr/>
            <p:nvPr/>
          </p:nvSpPr>
          <p:spPr>
            <a:xfrm>
              <a:off x="2068675" y="2410650"/>
              <a:ext cx="112625" cy="110000"/>
            </a:xfrm>
            <a:custGeom>
              <a:avLst/>
              <a:gdLst/>
              <a:ahLst/>
              <a:cxnLst/>
              <a:rect l="l" t="t" r="r" b="b"/>
              <a:pathLst>
                <a:path w="4505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2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59" name="Google Shape;12559;p23"/>
            <p:cNvSpPr/>
            <p:nvPr/>
          </p:nvSpPr>
          <p:spPr>
            <a:xfrm>
              <a:off x="2123700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9" y="4400"/>
                    <a:pt x="284" y="4400"/>
                  </a:cubicBezTo>
                  <a:cubicBezTo>
                    <a:pt x="327" y="4400"/>
                    <a:pt x="370" y="4383"/>
                    <a:pt x="407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6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0" name="Google Shape;12560;p23"/>
            <p:cNvSpPr/>
            <p:nvPr/>
          </p:nvSpPr>
          <p:spPr>
            <a:xfrm>
              <a:off x="21787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1" name="Google Shape;12561;p23"/>
            <p:cNvSpPr/>
            <p:nvPr/>
          </p:nvSpPr>
          <p:spPr>
            <a:xfrm>
              <a:off x="223377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2" name="Google Shape;12562;p23"/>
            <p:cNvSpPr/>
            <p:nvPr/>
          </p:nvSpPr>
          <p:spPr>
            <a:xfrm>
              <a:off x="23438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9" y="4399"/>
                    <a:pt x="284" y="4399"/>
                  </a:cubicBezTo>
                  <a:cubicBezTo>
                    <a:pt x="327" y="4399"/>
                    <a:pt x="371" y="4382"/>
                    <a:pt x="409" y="4341"/>
                  </a:cubicBezTo>
                  <a:cubicBezTo>
                    <a:pt x="1721" y="2887"/>
                    <a:pt x="3217" y="1631"/>
                    <a:pt x="4467" y="113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3" name="Google Shape;12563;p23"/>
            <p:cNvSpPr/>
            <p:nvPr/>
          </p:nvSpPr>
          <p:spPr>
            <a:xfrm>
              <a:off x="23989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19" y="2888"/>
                    <a:pt x="3215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4" name="Google Shape;12564;p23"/>
            <p:cNvSpPr/>
            <p:nvPr/>
          </p:nvSpPr>
          <p:spPr>
            <a:xfrm>
              <a:off x="245397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6" y="17"/>
                  </a:cubicBezTo>
                  <a:cubicBezTo>
                    <a:pt x="2849" y="1267"/>
                    <a:pt x="1592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5" name="Google Shape;12565;p23"/>
            <p:cNvSpPr/>
            <p:nvPr/>
          </p:nvSpPr>
          <p:spPr>
            <a:xfrm>
              <a:off x="25090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6" name="Google Shape;12566;p23"/>
            <p:cNvSpPr/>
            <p:nvPr/>
          </p:nvSpPr>
          <p:spPr>
            <a:xfrm>
              <a:off x="25640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7" name="Google Shape;12567;p23"/>
            <p:cNvSpPr/>
            <p:nvPr/>
          </p:nvSpPr>
          <p:spPr>
            <a:xfrm>
              <a:off x="261907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4" y="0"/>
                  </a:moveTo>
                  <a:cubicBezTo>
                    <a:pt x="4399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9" y="63"/>
                    <a:pt x="4466" y="0"/>
                    <a:pt x="4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8" name="Google Shape;12568;p23"/>
            <p:cNvSpPr/>
            <p:nvPr/>
          </p:nvSpPr>
          <p:spPr>
            <a:xfrm>
              <a:off x="2674150" y="2410650"/>
              <a:ext cx="112650" cy="110000"/>
            </a:xfrm>
            <a:custGeom>
              <a:avLst/>
              <a:gdLst/>
              <a:ahLst/>
              <a:cxnLst/>
              <a:rect l="l" t="t" r="r" b="b"/>
              <a:pathLst>
                <a:path w="4506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69" name="Google Shape;12569;p23"/>
            <p:cNvSpPr/>
            <p:nvPr/>
          </p:nvSpPr>
          <p:spPr>
            <a:xfrm>
              <a:off x="1309725" y="2397700"/>
              <a:ext cx="1759175" cy="360975"/>
            </a:xfrm>
            <a:custGeom>
              <a:avLst/>
              <a:gdLst/>
              <a:ahLst/>
              <a:cxnLst/>
              <a:rect l="l" t="t" r="r" b="b"/>
              <a:pathLst>
                <a:path w="70367" h="14439" extrusionOk="0">
                  <a:moveTo>
                    <a:pt x="546" y="584"/>
                  </a:moveTo>
                  <a:lnTo>
                    <a:pt x="546" y="584"/>
                  </a:lnTo>
                  <a:cubicBezTo>
                    <a:pt x="945" y="592"/>
                    <a:pt x="1342" y="597"/>
                    <a:pt x="1741" y="605"/>
                  </a:cubicBezTo>
                  <a:cubicBezTo>
                    <a:pt x="1744" y="608"/>
                    <a:pt x="1749" y="612"/>
                    <a:pt x="1752" y="615"/>
                  </a:cubicBezTo>
                  <a:cubicBezTo>
                    <a:pt x="1342" y="1000"/>
                    <a:pt x="1001" y="1442"/>
                    <a:pt x="655" y="1881"/>
                  </a:cubicBezTo>
                  <a:cubicBezTo>
                    <a:pt x="650" y="1496"/>
                    <a:pt x="638" y="1112"/>
                    <a:pt x="602" y="726"/>
                  </a:cubicBezTo>
                  <a:cubicBezTo>
                    <a:pt x="601" y="712"/>
                    <a:pt x="596" y="698"/>
                    <a:pt x="591" y="685"/>
                  </a:cubicBezTo>
                  <a:cubicBezTo>
                    <a:pt x="589" y="677"/>
                    <a:pt x="586" y="667"/>
                    <a:pt x="583" y="659"/>
                  </a:cubicBezTo>
                  <a:cubicBezTo>
                    <a:pt x="576" y="634"/>
                    <a:pt x="565" y="612"/>
                    <a:pt x="550" y="590"/>
                  </a:cubicBezTo>
                  <a:cubicBezTo>
                    <a:pt x="548" y="589"/>
                    <a:pt x="548" y="587"/>
                    <a:pt x="546" y="584"/>
                  </a:cubicBezTo>
                  <a:close/>
                  <a:moveTo>
                    <a:pt x="2221" y="689"/>
                  </a:moveTo>
                  <a:cubicBezTo>
                    <a:pt x="2651" y="707"/>
                    <a:pt x="3081" y="713"/>
                    <a:pt x="3511" y="728"/>
                  </a:cubicBezTo>
                  <a:cubicBezTo>
                    <a:pt x="3014" y="1117"/>
                    <a:pt x="2590" y="1668"/>
                    <a:pt x="2166" y="2096"/>
                  </a:cubicBezTo>
                  <a:cubicBezTo>
                    <a:pt x="1649" y="2618"/>
                    <a:pt x="1147" y="3153"/>
                    <a:pt x="648" y="3689"/>
                  </a:cubicBezTo>
                  <a:cubicBezTo>
                    <a:pt x="647" y="3641"/>
                    <a:pt x="647" y="3594"/>
                    <a:pt x="643" y="3546"/>
                  </a:cubicBezTo>
                  <a:cubicBezTo>
                    <a:pt x="647" y="3064"/>
                    <a:pt x="658" y="2582"/>
                    <a:pt x="658" y="2098"/>
                  </a:cubicBezTo>
                  <a:cubicBezTo>
                    <a:pt x="1186" y="1674"/>
                    <a:pt x="1733" y="1282"/>
                    <a:pt x="2177" y="766"/>
                  </a:cubicBezTo>
                  <a:cubicBezTo>
                    <a:pt x="2197" y="743"/>
                    <a:pt x="2212" y="716"/>
                    <a:pt x="2221" y="689"/>
                  </a:cubicBezTo>
                  <a:close/>
                  <a:moveTo>
                    <a:pt x="60748" y="877"/>
                  </a:moveTo>
                  <a:lnTo>
                    <a:pt x="60748" y="877"/>
                  </a:lnTo>
                  <a:cubicBezTo>
                    <a:pt x="59531" y="1944"/>
                    <a:pt x="58460" y="3146"/>
                    <a:pt x="57285" y="4253"/>
                  </a:cubicBezTo>
                  <a:cubicBezTo>
                    <a:pt x="51628" y="4242"/>
                    <a:pt x="45968" y="4234"/>
                    <a:pt x="40310" y="4229"/>
                  </a:cubicBezTo>
                  <a:lnTo>
                    <a:pt x="40310" y="4230"/>
                  </a:lnTo>
                  <a:cubicBezTo>
                    <a:pt x="40295" y="4225"/>
                    <a:pt x="40278" y="4222"/>
                    <a:pt x="40261" y="4222"/>
                  </a:cubicBezTo>
                  <a:cubicBezTo>
                    <a:pt x="40244" y="4222"/>
                    <a:pt x="40227" y="4225"/>
                    <a:pt x="40212" y="4230"/>
                  </a:cubicBezTo>
                  <a:lnTo>
                    <a:pt x="40164" y="4230"/>
                  </a:lnTo>
                  <a:cubicBezTo>
                    <a:pt x="41239" y="3118"/>
                    <a:pt x="42387" y="2081"/>
                    <a:pt x="43399" y="903"/>
                  </a:cubicBezTo>
                  <a:cubicBezTo>
                    <a:pt x="49182" y="897"/>
                    <a:pt x="54966" y="889"/>
                    <a:pt x="60748" y="877"/>
                  </a:cubicBezTo>
                  <a:close/>
                  <a:moveTo>
                    <a:pt x="69674" y="866"/>
                  </a:moveTo>
                  <a:lnTo>
                    <a:pt x="69674" y="866"/>
                  </a:lnTo>
                  <a:cubicBezTo>
                    <a:pt x="69654" y="1415"/>
                    <a:pt x="69643" y="1968"/>
                    <a:pt x="69633" y="2519"/>
                  </a:cubicBezTo>
                  <a:lnTo>
                    <a:pt x="69633" y="2521"/>
                  </a:lnTo>
                  <a:cubicBezTo>
                    <a:pt x="69279" y="2813"/>
                    <a:pt x="68990" y="3210"/>
                    <a:pt x="68701" y="3551"/>
                  </a:cubicBezTo>
                  <a:cubicBezTo>
                    <a:pt x="68499" y="3791"/>
                    <a:pt x="68238" y="4015"/>
                    <a:pt x="68035" y="4268"/>
                  </a:cubicBezTo>
                  <a:cubicBezTo>
                    <a:pt x="64608" y="4266"/>
                    <a:pt x="61181" y="4261"/>
                    <a:pt x="57755" y="4253"/>
                  </a:cubicBezTo>
                  <a:cubicBezTo>
                    <a:pt x="58845" y="3123"/>
                    <a:pt x="60010" y="2075"/>
                    <a:pt x="61035" y="877"/>
                  </a:cubicBezTo>
                  <a:cubicBezTo>
                    <a:pt x="63916" y="872"/>
                    <a:pt x="66795" y="869"/>
                    <a:pt x="69674" y="866"/>
                  </a:cubicBezTo>
                  <a:close/>
                  <a:moveTo>
                    <a:pt x="69626" y="3102"/>
                  </a:moveTo>
                  <a:lnTo>
                    <a:pt x="69626" y="3102"/>
                  </a:lnTo>
                  <a:cubicBezTo>
                    <a:pt x="69623" y="3489"/>
                    <a:pt x="69618" y="3878"/>
                    <a:pt x="69616" y="4268"/>
                  </a:cubicBezTo>
                  <a:lnTo>
                    <a:pt x="69616" y="4270"/>
                  </a:lnTo>
                  <a:lnTo>
                    <a:pt x="68637" y="4270"/>
                  </a:lnTo>
                  <a:cubicBezTo>
                    <a:pt x="68757" y="4120"/>
                    <a:pt x="68867" y="3966"/>
                    <a:pt x="68980" y="3828"/>
                  </a:cubicBezTo>
                  <a:cubicBezTo>
                    <a:pt x="69185" y="3579"/>
                    <a:pt x="69408" y="3343"/>
                    <a:pt x="69626" y="3102"/>
                  </a:cubicBezTo>
                  <a:close/>
                  <a:moveTo>
                    <a:pt x="14357" y="794"/>
                  </a:moveTo>
                  <a:cubicBezTo>
                    <a:pt x="22580" y="881"/>
                    <a:pt x="30802" y="905"/>
                    <a:pt x="39026" y="905"/>
                  </a:cubicBezTo>
                  <a:cubicBezTo>
                    <a:pt x="40385" y="905"/>
                    <a:pt x="41745" y="905"/>
                    <a:pt x="43104" y="903"/>
                  </a:cubicBezTo>
                  <a:lnTo>
                    <a:pt x="43104" y="903"/>
                  </a:lnTo>
                  <a:cubicBezTo>
                    <a:pt x="41908" y="1955"/>
                    <a:pt x="40850" y="3139"/>
                    <a:pt x="39695" y="4232"/>
                  </a:cubicBezTo>
                  <a:cubicBezTo>
                    <a:pt x="39345" y="4232"/>
                    <a:pt x="38995" y="4232"/>
                    <a:pt x="38645" y="4232"/>
                  </a:cubicBezTo>
                  <a:cubicBezTo>
                    <a:pt x="30603" y="4232"/>
                    <a:pt x="22562" y="4268"/>
                    <a:pt x="14520" y="4339"/>
                  </a:cubicBezTo>
                  <a:lnTo>
                    <a:pt x="14520" y="4340"/>
                  </a:lnTo>
                  <a:cubicBezTo>
                    <a:pt x="13067" y="4329"/>
                    <a:pt x="11613" y="4320"/>
                    <a:pt x="10160" y="4320"/>
                  </a:cubicBezTo>
                  <a:cubicBezTo>
                    <a:pt x="9218" y="4320"/>
                    <a:pt x="8276" y="4324"/>
                    <a:pt x="7335" y="4334"/>
                  </a:cubicBezTo>
                  <a:cubicBezTo>
                    <a:pt x="7914" y="3866"/>
                    <a:pt x="8424" y="3310"/>
                    <a:pt x="8949" y="2785"/>
                  </a:cubicBezTo>
                  <a:cubicBezTo>
                    <a:pt x="9595" y="2140"/>
                    <a:pt x="10213" y="1474"/>
                    <a:pt x="10824" y="800"/>
                  </a:cubicBezTo>
                  <a:cubicBezTo>
                    <a:pt x="11295" y="800"/>
                    <a:pt x="11766" y="801"/>
                    <a:pt x="12237" y="801"/>
                  </a:cubicBezTo>
                  <a:cubicBezTo>
                    <a:pt x="12944" y="801"/>
                    <a:pt x="13651" y="799"/>
                    <a:pt x="14357" y="794"/>
                  </a:cubicBezTo>
                  <a:close/>
                  <a:moveTo>
                    <a:pt x="10496" y="799"/>
                  </a:moveTo>
                  <a:cubicBezTo>
                    <a:pt x="9969" y="1276"/>
                    <a:pt x="9449" y="1760"/>
                    <a:pt x="8942" y="2262"/>
                  </a:cubicBezTo>
                  <a:cubicBezTo>
                    <a:pt x="8273" y="2926"/>
                    <a:pt x="7541" y="3574"/>
                    <a:pt x="6977" y="4339"/>
                  </a:cubicBezTo>
                  <a:cubicBezTo>
                    <a:pt x="6426" y="4343"/>
                    <a:pt x="5876" y="4350"/>
                    <a:pt x="5327" y="4362"/>
                  </a:cubicBezTo>
                  <a:cubicBezTo>
                    <a:pt x="5958" y="3876"/>
                    <a:pt x="6503" y="3262"/>
                    <a:pt x="7064" y="2706"/>
                  </a:cubicBezTo>
                  <a:cubicBezTo>
                    <a:pt x="7686" y="2091"/>
                    <a:pt x="8279" y="1458"/>
                    <a:pt x="8854" y="802"/>
                  </a:cubicBezTo>
                  <a:cubicBezTo>
                    <a:pt x="8963" y="802"/>
                    <a:pt x="9072" y="803"/>
                    <a:pt x="9182" y="803"/>
                  </a:cubicBezTo>
                  <a:cubicBezTo>
                    <a:pt x="9619" y="803"/>
                    <a:pt x="10057" y="799"/>
                    <a:pt x="10496" y="799"/>
                  </a:cubicBezTo>
                  <a:close/>
                  <a:moveTo>
                    <a:pt x="6883" y="792"/>
                  </a:moveTo>
                  <a:cubicBezTo>
                    <a:pt x="7441" y="799"/>
                    <a:pt x="8001" y="797"/>
                    <a:pt x="8558" y="800"/>
                  </a:cubicBezTo>
                  <a:cubicBezTo>
                    <a:pt x="7960" y="1333"/>
                    <a:pt x="7376" y="1880"/>
                    <a:pt x="6810" y="2452"/>
                  </a:cubicBezTo>
                  <a:cubicBezTo>
                    <a:pt x="6203" y="3066"/>
                    <a:pt x="5524" y="3659"/>
                    <a:pt x="5022" y="4368"/>
                  </a:cubicBezTo>
                  <a:cubicBezTo>
                    <a:pt x="4466" y="4380"/>
                    <a:pt x="3911" y="4389"/>
                    <a:pt x="3355" y="4407"/>
                  </a:cubicBezTo>
                  <a:lnTo>
                    <a:pt x="3355" y="4407"/>
                  </a:lnTo>
                  <a:cubicBezTo>
                    <a:pt x="3901" y="3948"/>
                    <a:pt x="4389" y="3396"/>
                    <a:pt x="4885" y="2902"/>
                  </a:cubicBezTo>
                  <a:cubicBezTo>
                    <a:pt x="5573" y="2219"/>
                    <a:pt x="6299" y="1565"/>
                    <a:pt x="6883" y="792"/>
                  </a:cubicBezTo>
                  <a:close/>
                  <a:moveTo>
                    <a:pt x="5443" y="771"/>
                  </a:moveTo>
                  <a:cubicBezTo>
                    <a:pt x="5838" y="779"/>
                    <a:pt x="6235" y="782"/>
                    <a:pt x="6632" y="787"/>
                  </a:cubicBezTo>
                  <a:cubicBezTo>
                    <a:pt x="6003" y="1291"/>
                    <a:pt x="5455" y="1883"/>
                    <a:pt x="4882" y="2455"/>
                  </a:cubicBezTo>
                  <a:cubicBezTo>
                    <a:pt x="4254" y="3085"/>
                    <a:pt x="3530" y="3704"/>
                    <a:pt x="2984" y="4421"/>
                  </a:cubicBezTo>
                  <a:cubicBezTo>
                    <a:pt x="2618" y="4432"/>
                    <a:pt x="2251" y="4439"/>
                    <a:pt x="1883" y="4455"/>
                  </a:cubicBezTo>
                  <a:lnTo>
                    <a:pt x="1883" y="4457"/>
                  </a:lnTo>
                  <a:cubicBezTo>
                    <a:pt x="1828" y="4457"/>
                    <a:pt x="1775" y="4483"/>
                    <a:pt x="1741" y="4529"/>
                  </a:cubicBezTo>
                  <a:cubicBezTo>
                    <a:pt x="1688" y="4530"/>
                    <a:pt x="1637" y="4530"/>
                    <a:pt x="1585" y="4532"/>
                  </a:cubicBezTo>
                  <a:cubicBezTo>
                    <a:pt x="2346" y="3901"/>
                    <a:pt x="3055" y="3225"/>
                    <a:pt x="3765" y="2536"/>
                  </a:cubicBezTo>
                  <a:cubicBezTo>
                    <a:pt x="4303" y="2016"/>
                    <a:pt x="5046" y="1443"/>
                    <a:pt x="5443" y="771"/>
                  </a:cubicBezTo>
                  <a:close/>
                  <a:moveTo>
                    <a:pt x="3900" y="739"/>
                  </a:moveTo>
                  <a:cubicBezTo>
                    <a:pt x="4274" y="749"/>
                    <a:pt x="4648" y="754"/>
                    <a:pt x="5022" y="762"/>
                  </a:cubicBezTo>
                  <a:cubicBezTo>
                    <a:pt x="4456" y="1179"/>
                    <a:pt x="3970" y="1806"/>
                    <a:pt x="3504" y="2275"/>
                  </a:cubicBezTo>
                  <a:cubicBezTo>
                    <a:pt x="2792" y="2990"/>
                    <a:pt x="2110" y="3723"/>
                    <a:pt x="1467" y="4501"/>
                  </a:cubicBezTo>
                  <a:cubicBezTo>
                    <a:pt x="1460" y="4509"/>
                    <a:pt x="1457" y="4521"/>
                    <a:pt x="1455" y="4532"/>
                  </a:cubicBezTo>
                  <a:lnTo>
                    <a:pt x="1455" y="4534"/>
                  </a:lnTo>
                  <a:cubicBezTo>
                    <a:pt x="1173" y="4539"/>
                    <a:pt x="891" y="4544"/>
                    <a:pt x="609" y="4549"/>
                  </a:cubicBezTo>
                  <a:cubicBezTo>
                    <a:pt x="640" y="4503"/>
                    <a:pt x="655" y="4448"/>
                    <a:pt x="653" y="4394"/>
                  </a:cubicBezTo>
                  <a:cubicBezTo>
                    <a:pt x="658" y="4238"/>
                    <a:pt x="658" y="4086"/>
                    <a:pt x="656" y="3937"/>
                  </a:cubicBezTo>
                  <a:cubicBezTo>
                    <a:pt x="1162" y="3471"/>
                    <a:pt x="1665" y="3003"/>
                    <a:pt x="2152" y="2519"/>
                  </a:cubicBezTo>
                  <a:cubicBezTo>
                    <a:pt x="2704" y="1973"/>
                    <a:pt x="3466" y="1414"/>
                    <a:pt x="3900" y="739"/>
                  </a:cubicBezTo>
                  <a:close/>
                  <a:moveTo>
                    <a:pt x="39897" y="5321"/>
                  </a:moveTo>
                  <a:cubicBezTo>
                    <a:pt x="40300" y="5785"/>
                    <a:pt x="40625" y="6292"/>
                    <a:pt x="40971" y="6811"/>
                  </a:cubicBezTo>
                  <a:lnTo>
                    <a:pt x="40971" y="6812"/>
                  </a:lnTo>
                  <a:cubicBezTo>
                    <a:pt x="41539" y="7659"/>
                    <a:pt x="42202" y="8472"/>
                    <a:pt x="42904" y="9227"/>
                  </a:cubicBezTo>
                  <a:cubicBezTo>
                    <a:pt x="40960" y="9238"/>
                    <a:pt x="39018" y="9291"/>
                    <a:pt x="37072" y="9294"/>
                  </a:cubicBezTo>
                  <a:cubicBezTo>
                    <a:pt x="37374" y="8864"/>
                    <a:pt x="37674" y="8435"/>
                    <a:pt x="37974" y="8002"/>
                  </a:cubicBezTo>
                  <a:cubicBezTo>
                    <a:pt x="38596" y="7109"/>
                    <a:pt x="39292" y="6237"/>
                    <a:pt x="39897" y="5321"/>
                  </a:cubicBezTo>
                  <a:close/>
                  <a:moveTo>
                    <a:pt x="11407" y="1"/>
                  </a:moveTo>
                  <a:cubicBezTo>
                    <a:pt x="11394" y="1"/>
                    <a:pt x="11379" y="6"/>
                    <a:pt x="11367" y="18"/>
                  </a:cubicBezTo>
                  <a:cubicBezTo>
                    <a:pt x="11313" y="65"/>
                    <a:pt x="11260" y="114"/>
                    <a:pt x="11208" y="162"/>
                  </a:cubicBezTo>
                  <a:cubicBezTo>
                    <a:pt x="10611" y="159"/>
                    <a:pt x="10014" y="157"/>
                    <a:pt x="9418" y="157"/>
                  </a:cubicBezTo>
                  <a:cubicBezTo>
                    <a:pt x="6903" y="157"/>
                    <a:pt x="4391" y="188"/>
                    <a:pt x="1885" y="300"/>
                  </a:cubicBezTo>
                  <a:cubicBezTo>
                    <a:pt x="1828" y="301"/>
                    <a:pt x="1775" y="328"/>
                    <a:pt x="1741" y="374"/>
                  </a:cubicBezTo>
                  <a:cubicBezTo>
                    <a:pt x="1281" y="382"/>
                    <a:pt x="820" y="388"/>
                    <a:pt x="359" y="397"/>
                  </a:cubicBezTo>
                  <a:cubicBezTo>
                    <a:pt x="359" y="397"/>
                    <a:pt x="358" y="397"/>
                    <a:pt x="357" y="397"/>
                  </a:cubicBezTo>
                  <a:cubicBezTo>
                    <a:pt x="307" y="397"/>
                    <a:pt x="268" y="440"/>
                    <a:pt x="273" y="490"/>
                  </a:cubicBezTo>
                  <a:cubicBezTo>
                    <a:pt x="273" y="497"/>
                    <a:pt x="277" y="503"/>
                    <a:pt x="279" y="510"/>
                  </a:cubicBezTo>
                  <a:cubicBezTo>
                    <a:pt x="268" y="513"/>
                    <a:pt x="258" y="518"/>
                    <a:pt x="248" y="525"/>
                  </a:cubicBezTo>
                  <a:lnTo>
                    <a:pt x="243" y="526"/>
                  </a:lnTo>
                  <a:cubicBezTo>
                    <a:pt x="220" y="539"/>
                    <a:pt x="199" y="557"/>
                    <a:pt x="182" y="579"/>
                  </a:cubicBezTo>
                  <a:cubicBezTo>
                    <a:pt x="177" y="584"/>
                    <a:pt x="174" y="587"/>
                    <a:pt x="171" y="592"/>
                  </a:cubicBezTo>
                  <a:cubicBezTo>
                    <a:pt x="156" y="612"/>
                    <a:pt x="146" y="634"/>
                    <a:pt x="138" y="659"/>
                  </a:cubicBezTo>
                  <a:cubicBezTo>
                    <a:pt x="135" y="667"/>
                    <a:pt x="133" y="677"/>
                    <a:pt x="130" y="685"/>
                  </a:cubicBezTo>
                  <a:cubicBezTo>
                    <a:pt x="125" y="700"/>
                    <a:pt x="122" y="713"/>
                    <a:pt x="118" y="726"/>
                  </a:cubicBezTo>
                  <a:cubicBezTo>
                    <a:pt x="30" y="1665"/>
                    <a:pt x="72" y="2606"/>
                    <a:pt x="77" y="3546"/>
                  </a:cubicBezTo>
                  <a:cubicBezTo>
                    <a:pt x="66" y="3799"/>
                    <a:pt x="61" y="4055"/>
                    <a:pt x="67" y="4317"/>
                  </a:cubicBezTo>
                  <a:cubicBezTo>
                    <a:pt x="58" y="4329"/>
                    <a:pt x="46" y="4340"/>
                    <a:pt x="35" y="4353"/>
                  </a:cubicBezTo>
                  <a:cubicBezTo>
                    <a:pt x="0" y="4389"/>
                    <a:pt x="26" y="4450"/>
                    <a:pt x="77" y="4450"/>
                  </a:cubicBezTo>
                  <a:cubicBezTo>
                    <a:pt x="90" y="4557"/>
                    <a:pt x="172" y="4644"/>
                    <a:pt x="279" y="4663"/>
                  </a:cubicBezTo>
                  <a:cubicBezTo>
                    <a:pt x="282" y="4705"/>
                    <a:pt x="317" y="4737"/>
                    <a:pt x="358" y="4737"/>
                  </a:cubicBezTo>
                  <a:cubicBezTo>
                    <a:pt x="359" y="4737"/>
                    <a:pt x="360" y="4737"/>
                    <a:pt x="361" y="4737"/>
                  </a:cubicBezTo>
                  <a:cubicBezTo>
                    <a:pt x="822" y="4747"/>
                    <a:pt x="1281" y="4752"/>
                    <a:pt x="1742" y="4760"/>
                  </a:cubicBezTo>
                  <a:cubicBezTo>
                    <a:pt x="1777" y="4806"/>
                    <a:pt x="1829" y="4834"/>
                    <a:pt x="1885" y="4834"/>
                  </a:cubicBezTo>
                  <a:cubicBezTo>
                    <a:pt x="4357" y="4944"/>
                    <a:pt x="6835" y="4975"/>
                    <a:pt x="9314" y="4975"/>
                  </a:cubicBezTo>
                  <a:cubicBezTo>
                    <a:pt x="10815" y="4975"/>
                    <a:pt x="12316" y="4964"/>
                    <a:pt x="13816" y="4952"/>
                  </a:cubicBezTo>
                  <a:lnTo>
                    <a:pt x="13816" y="4952"/>
                  </a:lnTo>
                  <a:cubicBezTo>
                    <a:pt x="13560" y="6438"/>
                    <a:pt x="13827" y="8084"/>
                    <a:pt x="14062" y="9609"/>
                  </a:cubicBezTo>
                  <a:cubicBezTo>
                    <a:pt x="13739" y="9130"/>
                    <a:pt x="13365" y="8664"/>
                    <a:pt x="12830" y="8536"/>
                  </a:cubicBezTo>
                  <a:cubicBezTo>
                    <a:pt x="12824" y="8535"/>
                    <a:pt x="12818" y="8534"/>
                    <a:pt x="12812" y="8534"/>
                  </a:cubicBezTo>
                  <a:cubicBezTo>
                    <a:pt x="12752" y="8534"/>
                    <a:pt x="12692" y="8601"/>
                    <a:pt x="12735" y="8659"/>
                  </a:cubicBezTo>
                  <a:cubicBezTo>
                    <a:pt x="13207" y="9286"/>
                    <a:pt x="13614" y="9931"/>
                    <a:pt x="14006" y="10610"/>
                  </a:cubicBezTo>
                  <a:cubicBezTo>
                    <a:pt x="14064" y="10709"/>
                    <a:pt x="14163" y="10756"/>
                    <a:pt x="14263" y="10756"/>
                  </a:cubicBezTo>
                  <a:cubicBezTo>
                    <a:pt x="14365" y="10756"/>
                    <a:pt x="14468" y="10706"/>
                    <a:pt x="14528" y="10610"/>
                  </a:cubicBezTo>
                  <a:cubicBezTo>
                    <a:pt x="15204" y="9517"/>
                    <a:pt x="16039" y="8538"/>
                    <a:pt x="16798" y="7506"/>
                  </a:cubicBezTo>
                  <a:cubicBezTo>
                    <a:pt x="16833" y="7459"/>
                    <a:pt x="16788" y="7414"/>
                    <a:pt x="16741" y="7414"/>
                  </a:cubicBezTo>
                  <a:cubicBezTo>
                    <a:pt x="16726" y="7414"/>
                    <a:pt x="16711" y="7418"/>
                    <a:pt x="16698" y="7429"/>
                  </a:cubicBezTo>
                  <a:cubicBezTo>
                    <a:pt x="15866" y="8126"/>
                    <a:pt x="15059" y="8850"/>
                    <a:pt x="14411" y="9714"/>
                  </a:cubicBezTo>
                  <a:cubicBezTo>
                    <a:pt x="14465" y="9022"/>
                    <a:pt x="14477" y="8326"/>
                    <a:pt x="14444" y="7632"/>
                  </a:cubicBezTo>
                  <a:cubicBezTo>
                    <a:pt x="14401" y="6752"/>
                    <a:pt x="14438" y="5830"/>
                    <a:pt x="14321" y="4949"/>
                  </a:cubicBezTo>
                  <a:lnTo>
                    <a:pt x="14359" y="4949"/>
                  </a:lnTo>
                  <a:cubicBezTo>
                    <a:pt x="22717" y="5037"/>
                    <a:pt x="31076" y="5060"/>
                    <a:pt x="39436" y="5060"/>
                  </a:cubicBezTo>
                  <a:cubicBezTo>
                    <a:pt x="39046" y="5544"/>
                    <a:pt x="38690" y="6063"/>
                    <a:pt x="38332" y="6560"/>
                  </a:cubicBezTo>
                  <a:cubicBezTo>
                    <a:pt x="37983" y="7044"/>
                    <a:pt x="37638" y="7531"/>
                    <a:pt x="37292" y="8015"/>
                  </a:cubicBezTo>
                  <a:cubicBezTo>
                    <a:pt x="37203" y="8136"/>
                    <a:pt x="36424" y="9296"/>
                    <a:pt x="36459" y="9296"/>
                  </a:cubicBezTo>
                  <a:cubicBezTo>
                    <a:pt x="36456" y="9296"/>
                    <a:pt x="36454" y="9296"/>
                    <a:pt x="36452" y="9296"/>
                  </a:cubicBezTo>
                  <a:cubicBezTo>
                    <a:pt x="36063" y="9296"/>
                    <a:pt x="36069" y="9891"/>
                    <a:pt x="36459" y="9906"/>
                  </a:cubicBezTo>
                  <a:cubicBezTo>
                    <a:pt x="36951" y="9926"/>
                    <a:pt x="37443" y="9933"/>
                    <a:pt x="37935" y="9933"/>
                  </a:cubicBezTo>
                  <a:cubicBezTo>
                    <a:pt x="39602" y="9933"/>
                    <a:pt x="41271" y="9846"/>
                    <a:pt x="42938" y="9846"/>
                  </a:cubicBezTo>
                  <a:cubicBezTo>
                    <a:pt x="43169" y="9846"/>
                    <a:pt x="43401" y="9848"/>
                    <a:pt x="43632" y="9852"/>
                  </a:cubicBezTo>
                  <a:cubicBezTo>
                    <a:pt x="43634" y="9852"/>
                    <a:pt x="43636" y="9852"/>
                    <a:pt x="43638" y="9852"/>
                  </a:cubicBezTo>
                  <a:cubicBezTo>
                    <a:pt x="43914" y="9852"/>
                    <a:pt x="44039" y="9508"/>
                    <a:pt x="43855" y="9316"/>
                  </a:cubicBezTo>
                  <a:cubicBezTo>
                    <a:pt x="42943" y="8366"/>
                    <a:pt x="42069" y="7329"/>
                    <a:pt x="41357" y="6218"/>
                  </a:cubicBezTo>
                  <a:cubicBezTo>
                    <a:pt x="41155" y="5905"/>
                    <a:pt x="40912" y="5423"/>
                    <a:pt x="40604" y="5060"/>
                  </a:cubicBezTo>
                  <a:cubicBezTo>
                    <a:pt x="45962" y="5059"/>
                    <a:pt x="51321" y="5050"/>
                    <a:pt x="56680" y="5039"/>
                  </a:cubicBezTo>
                  <a:lnTo>
                    <a:pt x="56680" y="5039"/>
                  </a:lnTo>
                  <a:cubicBezTo>
                    <a:pt x="56334" y="6323"/>
                    <a:pt x="56416" y="7782"/>
                    <a:pt x="56424" y="9089"/>
                  </a:cubicBezTo>
                  <a:cubicBezTo>
                    <a:pt x="56434" y="10383"/>
                    <a:pt x="56478" y="11674"/>
                    <a:pt x="56472" y="12967"/>
                  </a:cubicBezTo>
                  <a:cubicBezTo>
                    <a:pt x="56117" y="12345"/>
                    <a:pt x="55727" y="11747"/>
                    <a:pt x="55300" y="11174"/>
                  </a:cubicBezTo>
                  <a:cubicBezTo>
                    <a:pt x="55280" y="11146"/>
                    <a:pt x="55249" y="11134"/>
                    <a:pt x="55220" y="11134"/>
                  </a:cubicBezTo>
                  <a:cubicBezTo>
                    <a:pt x="55166" y="11134"/>
                    <a:pt x="55116" y="11176"/>
                    <a:pt x="55135" y="11245"/>
                  </a:cubicBezTo>
                  <a:cubicBezTo>
                    <a:pt x="55433" y="12345"/>
                    <a:pt x="56017" y="13259"/>
                    <a:pt x="56490" y="14289"/>
                  </a:cubicBezTo>
                  <a:cubicBezTo>
                    <a:pt x="56538" y="14395"/>
                    <a:pt x="56625" y="14439"/>
                    <a:pt x="56716" y="14439"/>
                  </a:cubicBezTo>
                  <a:cubicBezTo>
                    <a:pt x="56870" y="14439"/>
                    <a:pt x="57036" y="14311"/>
                    <a:pt x="57041" y="14140"/>
                  </a:cubicBezTo>
                  <a:lnTo>
                    <a:pt x="57041" y="14119"/>
                  </a:lnTo>
                  <a:cubicBezTo>
                    <a:pt x="57362" y="13797"/>
                    <a:pt x="57641" y="13430"/>
                    <a:pt x="57919" y="13069"/>
                  </a:cubicBezTo>
                  <a:cubicBezTo>
                    <a:pt x="58178" y="12729"/>
                    <a:pt x="58503" y="12286"/>
                    <a:pt x="58401" y="11835"/>
                  </a:cubicBezTo>
                  <a:cubicBezTo>
                    <a:pt x="58393" y="11801"/>
                    <a:pt x="58365" y="11785"/>
                    <a:pt x="58335" y="11785"/>
                  </a:cubicBezTo>
                  <a:cubicBezTo>
                    <a:pt x="58316" y="11785"/>
                    <a:pt x="58296" y="11791"/>
                    <a:pt x="58281" y="11804"/>
                  </a:cubicBezTo>
                  <a:cubicBezTo>
                    <a:pt x="57917" y="12126"/>
                    <a:pt x="57659" y="12623"/>
                    <a:pt x="57354" y="13003"/>
                  </a:cubicBezTo>
                  <a:cubicBezTo>
                    <a:pt x="57249" y="13136"/>
                    <a:pt x="57146" y="13271"/>
                    <a:pt x="57054" y="13407"/>
                  </a:cubicBezTo>
                  <a:cubicBezTo>
                    <a:pt x="57075" y="12088"/>
                    <a:pt x="57036" y="10769"/>
                    <a:pt x="57013" y="9450"/>
                  </a:cubicBezTo>
                  <a:cubicBezTo>
                    <a:pt x="56988" y="7984"/>
                    <a:pt x="57172" y="6497"/>
                    <a:pt x="57128" y="5037"/>
                  </a:cubicBezTo>
                  <a:cubicBezTo>
                    <a:pt x="61391" y="5029"/>
                    <a:pt x="65653" y="5024"/>
                    <a:pt x="69917" y="5021"/>
                  </a:cubicBezTo>
                  <a:cubicBezTo>
                    <a:pt x="70220" y="5019"/>
                    <a:pt x="70332" y="4724"/>
                    <a:pt x="70255" y="4504"/>
                  </a:cubicBezTo>
                  <a:cubicBezTo>
                    <a:pt x="70251" y="3248"/>
                    <a:pt x="70238" y="1996"/>
                    <a:pt x="70192" y="741"/>
                  </a:cubicBezTo>
                  <a:cubicBezTo>
                    <a:pt x="70366" y="528"/>
                    <a:pt x="70276" y="113"/>
                    <a:pt x="69915" y="113"/>
                  </a:cubicBezTo>
                  <a:cubicBezTo>
                    <a:pt x="59655" y="111"/>
                    <a:pt x="49393" y="73"/>
                    <a:pt x="39131" y="73"/>
                  </a:cubicBezTo>
                  <a:cubicBezTo>
                    <a:pt x="30927" y="73"/>
                    <a:pt x="22723" y="97"/>
                    <a:pt x="14520" y="183"/>
                  </a:cubicBezTo>
                  <a:cubicBezTo>
                    <a:pt x="13480" y="175"/>
                    <a:pt x="12438" y="167"/>
                    <a:pt x="11398" y="162"/>
                  </a:cubicBezTo>
                  <a:cubicBezTo>
                    <a:pt x="11414" y="141"/>
                    <a:pt x="11432" y="123"/>
                    <a:pt x="11450" y="101"/>
                  </a:cubicBezTo>
                  <a:cubicBezTo>
                    <a:pt x="11492" y="58"/>
                    <a:pt x="11453" y="1"/>
                    <a:pt x="114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0" name="Google Shape;12570;p23"/>
            <p:cNvSpPr/>
            <p:nvPr/>
          </p:nvSpPr>
          <p:spPr>
            <a:xfrm>
              <a:off x="27842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3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1" name="Google Shape;12571;p23"/>
            <p:cNvSpPr/>
            <p:nvPr/>
          </p:nvSpPr>
          <p:spPr>
            <a:xfrm>
              <a:off x="2839250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9" y="17"/>
                  </a:cubicBezTo>
                  <a:cubicBezTo>
                    <a:pt x="2851" y="1267"/>
                    <a:pt x="1595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7" y="1632"/>
                    <a:pt x="4467" y="114"/>
                  </a:cubicBezTo>
                  <a:cubicBezTo>
                    <a:pt x="4508" y="64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2" name="Google Shape;12572;p23"/>
            <p:cNvSpPr/>
            <p:nvPr/>
          </p:nvSpPr>
          <p:spPr>
            <a:xfrm>
              <a:off x="28943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3" name="Google Shape;12573;p23"/>
            <p:cNvSpPr/>
            <p:nvPr/>
          </p:nvSpPr>
          <p:spPr>
            <a:xfrm>
              <a:off x="29493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7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6" y="113"/>
                  </a:cubicBezTo>
                  <a:cubicBezTo>
                    <a:pt x="4507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4" name="Google Shape;12574;p23"/>
            <p:cNvSpPr/>
            <p:nvPr/>
          </p:nvSpPr>
          <p:spPr>
            <a:xfrm>
              <a:off x="1491725" y="2145000"/>
              <a:ext cx="179850" cy="265525"/>
            </a:xfrm>
            <a:custGeom>
              <a:avLst/>
              <a:gdLst/>
              <a:ahLst/>
              <a:cxnLst/>
              <a:rect l="l" t="t" r="r" b="b"/>
              <a:pathLst>
                <a:path w="7194" h="10621" extrusionOk="0">
                  <a:moveTo>
                    <a:pt x="3056" y="402"/>
                  </a:moveTo>
                  <a:cubicBezTo>
                    <a:pt x="3649" y="402"/>
                    <a:pt x="4214" y="855"/>
                    <a:pt x="4297" y="1507"/>
                  </a:cubicBezTo>
                  <a:cubicBezTo>
                    <a:pt x="4349" y="1906"/>
                    <a:pt x="3800" y="2183"/>
                    <a:pt x="3616" y="2488"/>
                  </a:cubicBezTo>
                  <a:cubicBezTo>
                    <a:pt x="3476" y="2719"/>
                    <a:pt x="3575" y="3139"/>
                    <a:pt x="3572" y="3393"/>
                  </a:cubicBezTo>
                  <a:cubicBezTo>
                    <a:pt x="3570" y="3521"/>
                    <a:pt x="3669" y="3590"/>
                    <a:pt x="3776" y="3590"/>
                  </a:cubicBezTo>
                  <a:cubicBezTo>
                    <a:pt x="3809" y="3590"/>
                    <a:pt x="3844" y="3583"/>
                    <a:pt x="3877" y="3569"/>
                  </a:cubicBezTo>
                  <a:cubicBezTo>
                    <a:pt x="4204" y="3426"/>
                    <a:pt x="4530" y="3376"/>
                    <a:pt x="4857" y="3376"/>
                  </a:cubicBezTo>
                  <a:cubicBezTo>
                    <a:pt x="5440" y="3376"/>
                    <a:pt x="6023" y="3536"/>
                    <a:pt x="6610" y="3618"/>
                  </a:cubicBezTo>
                  <a:cubicBezTo>
                    <a:pt x="6611" y="3715"/>
                    <a:pt x="6621" y="3813"/>
                    <a:pt x="6642" y="3910"/>
                  </a:cubicBezTo>
                  <a:cubicBezTo>
                    <a:pt x="6490" y="4763"/>
                    <a:pt x="6595" y="5838"/>
                    <a:pt x="6593" y="6605"/>
                  </a:cubicBezTo>
                  <a:cubicBezTo>
                    <a:pt x="6590" y="7777"/>
                    <a:pt x="6508" y="8989"/>
                    <a:pt x="6618" y="10155"/>
                  </a:cubicBezTo>
                  <a:cubicBezTo>
                    <a:pt x="6263" y="10042"/>
                    <a:pt x="5856" y="10008"/>
                    <a:pt x="5437" y="10008"/>
                  </a:cubicBezTo>
                  <a:cubicBezTo>
                    <a:pt x="4801" y="10008"/>
                    <a:pt x="4139" y="10086"/>
                    <a:pt x="3591" y="10086"/>
                  </a:cubicBezTo>
                  <a:cubicBezTo>
                    <a:pt x="3055" y="10086"/>
                    <a:pt x="2386" y="10007"/>
                    <a:pt x="1742" y="10007"/>
                  </a:cubicBezTo>
                  <a:cubicBezTo>
                    <a:pt x="1325" y="10007"/>
                    <a:pt x="919" y="10040"/>
                    <a:pt x="566" y="10150"/>
                  </a:cubicBezTo>
                  <a:cubicBezTo>
                    <a:pt x="570" y="10070"/>
                    <a:pt x="571" y="9993"/>
                    <a:pt x="535" y="9916"/>
                  </a:cubicBezTo>
                  <a:cubicBezTo>
                    <a:pt x="530" y="9907"/>
                    <a:pt x="524" y="9899"/>
                    <a:pt x="519" y="9891"/>
                  </a:cubicBezTo>
                  <a:cubicBezTo>
                    <a:pt x="520" y="8782"/>
                    <a:pt x="514" y="7673"/>
                    <a:pt x="511" y="6564"/>
                  </a:cubicBezTo>
                  <a:cubicBezTo>
                    <a:pt x="509" y="5821"/>
                    <a:pt x="573" y="5014"/>
                    <a:pt x="499" y="4248"/>
                  </a:cubicBezTo>
                  <a:cubicBezTo>
                    <a:pt x="534" y="4074"/>
                    <a:pt x="538" y="3889"/>
                    <a:pt x="534" y="3712"/>
                  </a:cubicBezTo>
                  <a:lnTo>
                    <a:pt x="534" y="3712"/>
                  </a:lnTo>
                  <a:cubicBezTo>
                    <a:pt x="878" y="3730"/>
                    <a:pt x="1221" y="3744"/>
                    <a:pt x="1563" y="3744"/>
                  </a:cubicBezTo>
                  <a:cubicBezTo>
                    <a:pt x="1972" y="3744"/>
                    <a:pt x="2380" y="3725"/>
                    <a:pt x="2789" y="3674"/>
                  </a:cubicBezTo>
                  <a:cubicBezTo>
                    <a:pt x="2914" y="3658"/>
                    <a:pt x="3050" y="3572"/>
                    <a:pt x="3038" y="3426"/>
                  </a:cubicBezTo>
                  <a:cubicBezTo>
                    <a:pt x="3014" y="3160"/>
                    <a:pt x="3006" y="2898"/>
                    <a:pt x="3004" y="2632"/>
                  </a:cubicBezTo>
                  <a:cubicBezTo>
                    <a:pt x="3004" y="2516"/>
                    <a:pt x="2927" y="2434"/>
                    <a:pt x="2824" y="2394"/>
                  </a:cubicBezTo>
                  <a:cubicBezTo>
                    <a:pt x="2222" y="2170"/>
                    <a:pt x="1661" y="1158"/>
                    <a:pt x="2358" y="637"/>
                  </a:cubicBezTo>
                  <a:cubicBezTo>
                    <a:pt x="2575" y="475"/>
                    <a:pt x="2818" y="402"/>
                    <a:pt x="3056" y="402"/>
                  </a:cubicBezTo>
                  <a:close/>
                  <a:moveTo>
                    <a:pt x="3117" y="1"/>
                  </a:moveTo>
                  <a:cubicBezTo>
                    <a:pt x="2954" y="1"/>
                    <a:pt x="2781" y="19"/>
                    <a:pt x="2600" y="55"/>
                  </a:cubicBezTo>
                  <a:cubicBezTo>
                    <a:pt x="2020" y="168"/>
                    <a:pt x="1472" y="731"/>
                    <a:pt x="1575" y="1349"/>
                  </a:cubicBezTo>
                  <a:cubicBezTo>
                    <a:pt x="1642" y="1748"/>
                    <a:pt x="1795" y="2189"/>
                    <a:pt x="2094" y="2478"/>
                  </a:cubicBezTo>
                  <a:cubicBezTo>
                    <a:pt x="2446" y="2819"/>
                    <a:pt x="2486" y="2816"/>
                    <a:pt x="2523" y="3198"/>
                  </a:cubicBezTo>
                  <a:cubicBezTo>
                    <a:pt x="2174" y="3228"/>
                    <a:pt x="1826" y="3238"/>
                    <a:pt x="1478" y="3238"/>
                  </a:cubicBezTo>
                  <a:cubicBezTo>
                    <a:pt x="1081" y="3238"/>
                    <a:pt x="683" y="3225"/>
                    <a:pt x="283" y="3215"/>
                  </a:cubicBezTo>
                  <a:cubicBezTo>
                    <a:pt x="281" y="3215"/>
                    <a:pt x="279" y="3215"/>
                    <a:pt x="277" y="3215"/>
                  </a:cubicBezTo>
                  <a:cubicBezTo>
                    <a:pt x="156" y="3215"/>
                    <a:pt x="28" y="3328"/>
                    <a:pt x="41" y="3456"/>
                  </a:cubicBezTo>
                  <a:cubicBezTo>
                    <a:pt x="69" y="3772"/>
                    <a:pt x="48" y="4086"/>
                    <a:pt x="53" y="4402"/>
                  </a:cubicBezTo>
                  <a:cubicBezTo>
                    <a:pt x="0" y="5121"/>
                    <a:pt x="55" y="5869"/>
                    <a:pt x="53" y="6563"/>
                  </a:cubicBezTo>
                  <a:cubicBezTo>
                    <a:pt x="50" y="7708"/>
                    <a:pt x="43" y="8851"/>
                    <a:pt x="46" y="9996"/>
                  </a:cubicBezTo>
                  <a:cubicBezTo>
                    <a:pt x="43" y="10063"/>
                    <a:pt x="74" y="10129"/>
                    <a:pt x="127" y="10172"/>
                  </a:cubicBezTo>
                  <a:lnTo>
                    <a:pt x="127" y="10188"/>
                  </a:lnTo>
                  <a:cubicBezTo>
                    <a:pt x="119" y="10331"/>
                    <a:pt x="224" y="10398"/>
                    <a:pt x="335" y="10398"/>
                  </a:cubicBezTo>
                  <a:cubicBezTo>
                    <a:pt x="339" y="10398"/>
                    <a:pt x="343" y="10398"/>
                    <a:pt x="347" y="10398"/>
                  </a:cubicBezTo>
                  <a:cubicBezTo>
                    <a:pt x="350" y="10398"/>
                    <a:pt x="353" y="10396"/>
                    <a:pt x="356" y="10396"/>
                  </a:cubicBezTo>
                  <a:cubicBezTo>
                    <a:pt x="756" y="10571"/>
                    <a:pt x="1248" y="10620"/>
                    <a:pt x="1756" y="10620"/>
                  </a:cubicBezTo>
                  <a:cubicBezTo>
                    <a:pt x="2395" y="10620"/>
                    <a:pt x="3059" y="10543"/>
                    <a:pt x="3591" y="10541"/>
                  </a:cubicBezTo>
                  <a:cubicBezTo>
                    <a:pt x="3598" y="10541"/>
                    <a:pt x="3604" y="10541"/>
                    <a:pt x="3610" y="10541"/>
                  </a:cubicBezTo>
                  <a:cubicBezTo>
                    <a:pt x="4159" y="10541"/>
                    <a:pt x="4819" y="10621"/>
                    <a:pt x="5453" y="10621"/>
                  </a:cubicBezTo>
                  <a:cubicBezTo>
                    <a:pt x="5921" y="10621"/>
                    <a:pt x="6375" y="10577"/>
                    <a:pt x="6757" y="10424"/>
                  </a:cubicBezTo>
                  <a:cubicBezTo>
                    <a:pt x="6779" y="10431"/>
                    <a:pt x="6800" y="10434"/>
                    <a:pt x="6823" y="10434"/>
                  </a:cubicBezTo>
                  <a:cubicBezTo>
                    <a:pt x="6824" y="10434"/>
                    <a:pt x="6825" y="10434"/>
                    <a:pt x="6827" y="10434"/>
                  </a:cubicBezTo>
                  <a:cubicBezTo>
                    <a:pt x="6925" y="10434"/>
                    <a:pt x="7020" y="10369"/>
                    <a:pt x="7018" y="10255"/>
                  </a:cubicBezTo>
                  <a:cubicBezTo>
                    <a:pt x="7018" y="10254"/>
                    <a:pt x="7020" y="10252"/>
                    <a:pt x="7020" y="10249"/>
                  </a:cubicBezTo>
                  <a:cubicBezTo>
                    <a:pt x="7131" y="9171"/>
                    <a:pt x="7054" y="8055"/>
                    <a:pt x="7053" y="6971"/>
                  </a:cubicBezTo>
                  <a:cubicBezTo>
                    <a:pt x="7051" y="6084"/>
                    <a:pt x="7194" y="4809"/>
                    <a:pt x="6994" y="3841"/>
                  </a:cubicBezTo>
                  <a:cubicBezTo>
                    <a:pt x="7030" y="3712"/>
                    <a:pt x="7056" y="3579"/>
                    <a:pt x="7072" y="3446"/>
                  </a:cubicBezTo>
                  <a:cubicBezTo>
                    <a:pt x="7074" y="3439"/>
                    <a:pt x="7076" y="3433"/>
                    <a:pt x="7077" y="3425"/>
                  </a:cubicBezTo>
                  <a:cubicBezTo>
                    <a:pt x="7079" y="3405"/>
                    <a:pt x="7080" y="3382"/>
                    <a:pt x="7084" y="3361"/>
                  </a:cubicBezTo>
                  <a:cubicBezTo>
                    <a:pt x="7098" y="3214"/>
                    <a:pt x="6993" y="3142"/>
                    <a:pt x="6881" y="3142"/>
                  </a:cubicBezTo>
                  <a:cubicBezTo>
                    <a:pt x="6820" y="3142"/>
                    <a:pt x="6757" y="3163"/>
                    <a:pt x="6708" y="3205"/>
                  </a:cubicBezTo>
                  <a:cubicBezTo>
                    <a:pt x="6262" y="3198"/>
                    <a:pt x="5721" y="3008"/>
                    <a:pt x="5286" y="2972"/>
                  </a:cubicBezTo>
                  <a:cubicBezTo>
                    <a:pt x="5184" y="2962"/>
                    <a:pt x="5082" y="2958"/>
                    <a:pt x="4980" y="2958"/>
                  </a:cubicBezTo>
                  <a:cubicBezTo>
                    <a:pt x="4650" y="2958"/>
                    <a:pt x="4322" y="3006"/>
                    <a:pt x="4005" y="3101"/>
                  </a:cubicBezTo>
                  <a:cubicBezTo>
                    <a:pt x="4049" y="2786"/>
                    <a:pt x="4154" y="2494"/>
                    <a:pt x="4418" y="2288"/>
                  </a:cubicBezTo>
                  <a:cubicBezTo>
                    <a:pt x="4487" y="2234"/>
                    <a:pt x="4585" y="2119"/>
                    <a:pt x="4623" y="2024"/>
                  </a:cubicBezTo>
                  <a:cubicBezTo>
                    <a:pt x="4759" y="1669"/>
                    <a:pt x="4792" y="1267"/>
                    <a:pt x="4600" y="920"/>
                  </a:cubicBezTo>
                  <a:cubicBezTo>
                    <a:pt x="4248" y="279"/>
                    <a:pt x="3749" y="1"/>
                    <a:pt x="3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5" name="Google Shape;12575;p23"/>
            <p:cNvSpPr/>
            <p:nvPr/>
          </p:nvSpPr>
          <p:spPr>
            <a:xfrm>
              <a:off x="2626850" y="2068825"/>
              <a:ext cx="231500" cy="341725"/>
            </a:xfrm>
            <a:custGeom>
              <a:avLst/>
              <a:gdLst/>
              <a:ahLst/>
              <a:cxnLst/>
              <a:rect l="l" t="t" r="r" b="b"/>
              <a:pathLst>
                <a:path w="9260" h="13669" extrusionOk="0">
                  <a:moveTo>
                    <a:pt x="3933" y="516"/>
                  </a:moveTo>
                  <a:cubicBezTo>
                    <a:pt x="4696" y="516"/>
                    <a:pt x="5423" y="1099"/>
                    <a:pt x="5531" y="1937"/>
                  </a:cubicBezTo>
                  <a:cubicBezTo>
                    <a:pt x="5598" y="2453"/>
                    <a:pt x="4889" y="2810"/>
                    <a:pt x="4653" y="3202"/>
                  </a:cubicBezTo>
                  <a:cubicBezTo>
                    <a:pt x="4474" y="3497"/>
                    <a:pt x="4600" y="4040"/>
                    <a:pt x="4597" y="4367"/>
                  </a:cubicBezTo>
                  <a:cubicBezTo>
                    <a:pt x="4595" y="4531"/>
                    <a:pt x="4721" y="4620"/>
                    <a:pt x="4858" y="4620"/>
                  </a:cubicBezTo>
                  <a:cubicBezTo>
                    <a:pt x="4902" y="4620"/>
                    <a:pt x="4947" y="4610"/>
                    <a:pt x="4989" y="4592"/>
                  </a:cubicBezTo>
                  <a:cubicBezTo>
                    <a:pt x="5410" y="4408"/>
                    <a:pt x="5830" y="4344"/>
                    <a:pt x="6251" y="4344"/>
                  </a:cubicBezTo>
                  <a:cubicBezTo>
                    <a:pt x="7001" y="4344"/>
                    <a:pt x="7752" y="4549"/>
                    <a:pt x="8506" y="4656"/>
                  </a:cubicBezTo>
                  <a:cubicBezTo>
                    <a:pt x="8508" y="4782"/>
                    <a:pt x="8523" y="4907"/>
                    <a:pt x="8547" y="5031"/>
                  </a:cubicBezTo>
                  <a:cubicBezTo>
                    <a:pt x="8350" y="6130"/>
                    <a:pt x="8485" y="7512"/>
                    <a:pt x="8485" y="8499"/>
                  </a:cubicBezTo>
                  <a:cubicBezTo>
                    <a:pt x="8482" y="10008"/>
                    <a:pt x="8375" y="11567"/>
                    <a:pt x="8516" y="13069"/>
                  </a:cubicBezTo>
                  <a:cubicBezTo>
                    <a:pt x="8058" y="12922"/>
                    <a:pt x="7533" y="12878"/>
                    <a:pt x="6993" y="12878"/>
                  </a:cubicBezTo>
                  <a:cubicBezTo>
                    <a:pt x="6176" y="12878"/>
                    <a:pt x="5326" y="12979"/>
                    <a:pt x="4623" y="12979"/>
                  </a:cubicBezTo>
                  <a:cubicBezTo>
                    <a:pt x="3932" y="12979"/>
                    <a:pt x="3071" y="12877"/>
                    <a:pt x="2242" y="12877"/>
                  </a:cubicBezTo>
                  <a:cubicBezTo>
                    <a:pt x="1706" y="12877"/>
                    <a:pt x="1183" y="12920"/>
                    <a:pt x="729" y="13061"/>
                  </a:cubicBezTo>
                  <a:cubicBezTo>
                    <a:pt x="734" y="12958"/>
                    <a:pt x="736" y="12861"/>
                    <a:pt x="690" y="12761"/>
                  </a:cubicBezTo>
                  <a:cubicBezTo>
                    <a:pt x="685" y="12749"/>
                    <a:pt x="675" y="12741"/>
                    <a:pt x="668" y="12728"/>
                  </a:cubicBezTo>
                  <a:cubicBezTo>
                    <a:pt x="670" y="11301"/>
                    <a:pt x="662" y="9875"/>
                    <a:pt x="658" y="8448"/>
                  </a:cubicBezTo>
                  <a:cubicBezTo>
                    <a:pt x="655" y="7490"/>
                    <a:pt x="739" y="6452"/>
                    <a:pt x="644" y="5466"/>
                  </a:cubicBezTo>
                  <a:cubicBezTo>
                    <a:pt x="686" y="5243"/>
                    <a:pt x="693" y="5003"/>
                    <a:pt x="686" y="4775"/>
                  </a:cubicBezTo>
                  <a:lnTo>
                    <a:pt x="686" y="4775"/>
                  </a:lnTo>
                  <a:cubicBezTo>
                    <a:pt x="1134" y="4800"/>
                    <a:pt x="1581" y="4817"/>
                    <a:pt x="2027" y="4817"/>
                  </a:cubicBezTo>
                  <a:cubicBezTo>
                    <a:pt x="2548" y="4817"/>
                    <a:pt x="3069" y="4793"/>
                    <a:pt x="3590" y="4728"/>
                  </a:cubicBezTo>
                  <a:cubicBezTo>
                    <a:pt x="3751" y="4706"/>
                    <a:pt x="3926" y="4597"/>
                    <a:pt x="3910" y="4408"/>
                  </a:cubicBezTo>
                  <a:cubicBezTo>
                    <a:pt x="3880" y="4065"/>
                    <a:pt x="3869" y="3729"/>
                    <a:pt x="3865" y="3386"/>
                  </a:cubicBezTo>
                  <a:cubicBezTo>
                    <a:pt x="3865" y="3237"/>
                    <a:pt x="3769" y="3132"/>
                    <a:pt x="3634" y="3081"/>
                  </a:cubicBezTo>
                  <a:cubicBezTo>
                    <a:pt x="2860" y="2792"/>
                    <a:pt x="2136" y="1490"/>
                    <a:pt x="3035" y="819"/>
                  </a:cubicBezTo>
                  <a:cubicBezTo>
                    <a:pt x="3315" y="610"/>
                    <a:pt x="3627" y="516"/>
                    <a:pt x="3933" y="516"/>
                  </a:cubicBezTo>
                  <a:close/>
                  <a:moveTo>
                    <a:pt x="4011" y="1"/>
                  </a:moveTo>
                  <a:cubicBezTo>
                    <a:pt x="3800" y="1"/>
                    <a:pt x="3578" y="25"/>
                    <a:pt x="3345" y="71"/>
                  </a:cubicBezTo>
                  <a:cubicBezTo>
                    <a:pt x="2599" y="217"/>
                    <a:pt x="1894" y="940"/>
                    <a:pt x="2028" y="1737"/>
                  </a:cubicBezTo>
                  <a:cubicBezTo>
                    <a:pt x="2114" y="2251"/>
                    <a:pt x="2309" y="2817"/>
                    <a:pt x="2694" y="3189"/>
                  </a:cubicBezTo>
                  <a:cubicBezTo>
                    <a:pt x="3149" y="3629"/>
                    <a:pt x="3199" y="3624"/>
                    <a:pt x="3247" y="4116"/>
                  </a:cubicBezTo>
                  <a:cubicBezTo>
                    <a:pt x="2801" y="4154"/>
                    <a:pt x="2356" y="4167"/>
                    <a:pt x="1911" y="4167"/>
                  </a:cubicBezTo>
                  <a:cubicBezTo>
                    <a:pt x="1397" y="4167"/>
                    <a:pt x="882" y="4150"/>
                    <a:pt x="363" y="4136"/>
                  </a:cubicBezTo>
                  <a:cubicBezTo>
                    <a:pt x="361" y="4136"/>
                    <a:pt x="360" y="4136"/>
                    <a:pt x="358" y="4136"/>
                  </a:cubicBezTo>
                  <a:cubicBezTo>
                    <a:pt x="202" y="4136"/>
                    <a:pt x="37" y="4282"/>
                    <a:pt x="53" y="4447"/>
                  </a:cubicBezTo>
                  <a:cubicBezTo>
                    <a:pt x="89" y="4854"/>
                    <a:pt x="61" y="5258"/>
                    <a:pt x="66" y="5664"/>
                  </a:cubicBezTo>
                  <a:cubicBezTo>
                    <a:pt x="1" y="6590"/>
                    <a:pt x="71" y="7553"/>
                    <a:pt x="68" y="8447"/>
                  </a:cubicBezTo>
                  <a:cubicBezTo>
                    <a:pt x="65" y="9918"/>
                    <a:pt x="55" y="11391"/>
                    <a:pt x="60" y="12864"/>
                  </a:cubicBezTo>
                  <a:cubicBezTo>
                    <a:pt x="56" y="12951"/>
                    <a:pt x="94" y="13035"/>
                    <a:pt x="163" y="13089"/>
                  </a:cubicBezTo>
                  <a:lnTo>
                    <a:pt x="163" y="13112"/>
                  </a:lnTo>
                  <a:cubicBezTo>
                    <a:pt x="154" y="13293"/>
                    <a:pt x="289" y="13381"/>
                    <a:pt x="430" y="13381"/>
                  </a:cubicBezTo>
                  <a:cubicBezTo>
                    <a:pt x="435" y="13381"/>
                    <a:pt x="440" y="13381"/>
                    <a:pt x="445" y="13381"/>
                  </a:cubicBezTo>
                  <a:cubicBezTo>
                    <a:pt x="450" y="13381"/>
                    <a:pt x="453" y="13379"/>
                    <a:pt x="458" y="13379"/>
                  </a:cubicBezTo>
                  <a:cubicBezTo>
                    <a:pt x="973" y="13604"/>
                    <a:pt x="1607" y="13668"/>
                    <a:pt x="2261" y="13668"/>
                  </a:cubicBezTo>
                  <a:cubicBezTo>
                    <a:pt x="3084" y="13668"/>
                    <a:pt x="3938" y="13567"/>
                    <a:pt x="4623" y="13565"/>
                  </a:cubicBezTo>
                  <a:cubicBezTo>
                    <a:pt x="4630" y="13565"/>
                    <a:pt x="4636" y="13565"/>
                    <a:pt x="4642" y="13565"/>
                  </a:cubicBezTo>
                  <a:cubicBezTo>
                    <a:pt x="5350" y="13565"/>
                    <a:pt x="6203" y="13668"/>
                    <a:pt x="7021" y="13668"/>
                  </a:cubicBezTo>
                  <a:cubicBezTo>
                    <a:pt x="7623" y="13668"/>
                    <a:pt x="8205" y="13612"/>
                    <a:pt x="8697" y="13417"/>
                  </a:cubicBezTo>
                  <a:cubicBezTo>
                    <a:pt x="8723" y="13425"/>
                    <a:pt x="8752" y="13429"/>
                    <a:pt x="8780" y="13429"/>
                  </a:cubicBezTo>
                  <a:cubicBezTo>
                    <a:pt x="8781" y="13429"/>
                    <a:pt x="8783" y="13429"/>
                    <a:pt x="8784" y="13429"/>
                  </a:cubicBezTo>
                  <a:cubicBezTo>
                    <a:pt x="8912" y="13429"/>
                    <a:pt x="9033" y="13345"/>
                    <a:pt x="9033" y="13199"/>
                  </a:cubicBezTo>
                  <a:cubicBezTo>
                    <a:pt x="9033" y="13196"/>
                    <a:pt x="9034" y="13194"/>
                    <a:pt x="9034" y="13191"/>
                  </a:cubicBezTo>
                  <a:cubicBezTo>
                    <a:pt x="9179" y="11803"/>
                    <a:pt x="9079" y="10366"/>
                    <a:pt x="9075" y="8972"/>
                  </a:cubicBezTo>
                  <a:cubicBezTo>
                    <a:pt x="9074" y="7828"/>
                    <a:pt x="9259" y="6188"/>
                    <a:pt x="9000" y="4941"/>
                  </a:cubicBezTo>
                  <a:cubicBezTo>
                    <a:pt x="9048" y="4775"/>
                    <a:pt x="9082" y="4605"/>
                    <a:pt x="9102" y="4433"/>
                  </a:cubicBezTo>
                  <a:cubicBezTo>
                    <a:pt x="9103" y="4424"/>
                    <a:pt x="9107" y="4416"/>
                    <a:pt x="9108" y="4408"/>
                  </a:cubicBezTo>
                  <a:cubicBezTo>
                    <a:pt x="9110" y="4380"/>
                    <a:pt x="9113" y="4352"/>
                    <a:pt x="9116" y="4326"/>
                  </a:cubicBezTo>
                  <a:cubicBezTo>
                    <a:pt x="9135" y="4136"/>
                    <a:pt x="9001" y="4044"/>
                    <a:pt x="8855" y="4044"/>
                  </a:cubicBezTo>
                  <a:cubicBezTo>
                    <a:pt x="8777" y="4044"/>
                    <a:pt x="8695" y="4071"/>
                    <a:pt x="8633" y="4124"/>
                  </a:cubicBezTo>
                  <a:cubicBezTo>
                    <a:pt x="8058" y="4116"/>
                    <a:pt x="7361" y="3870"/>
                    <a:pt x="6803" y="3824"/>
                  </a:cubicBezTo>
                  <a:cubicBezTo>
                    <a:pt x="6672" y="3813"/>
                    <a:pt x="6540" y="3808"/>
                    <a:pt x="6410" y="3808"/>
                  </a:cubicBezTo>
                  <a:cubicBezTo>
                    <a:pt x="5982" y="3808"/>
                    <a:pt x="5562" y="3867"/>
                    <a:pt x="5153" y="3991"/>
                  </a:cubicBezTo>
                  <a:cubicBezTo>
                    <a:pt x="5211" y="3586"/>
                    <a:pt x="5345" y="3210"/>
                    <a:pt x="5686" y="2943"/>
                  </a:cubicBezTo>
                  <a:cubicBezTo>
                    <a:pt x="5775" y="2874"/>
                    <a:pt x="5903" y="2726"/>
                    <a:pt x="5949" y="2603"/>
                  </a:cubicBezTo>
                  <a:cubicBezTo>
                    <a:pt x="6124" y="2147"/>
                    <a:pt x="6167" y="1632"/>
                    <a:pt x="5921" y="1183"/>
                  </a:cubicBezTo>
                  <a:cubicBezTo>
                    <a:pt x="5467" y="358"/>
                    <a:pt x="4824" y="1"/>
                    <a:pt x="4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6" name="Google Shape;12576;p23"/>
            <p:cNvSpPr/>
            <p:nvPr/>
          </p:nvSpPr>
          <p:spPr>
            <a:xfrm>
              <a:off x="1684800" y="2190300"/>
              <a:ext cx="149175" cy="220250"/>
            </a:xfrm>
            <a:custGeom>
              <a:avLst/>
              <a:gdLst/>
              <a:ahLst/>
              <a:cxnLst/>
              <a:rect l="l" t="t" r="r" b="b"/>
              <a:pathLst>
                <a:path w="5967" h="8810" extrusionOk="0">
                  <a:moveTo>
                    <a:pt x="2534" y="335"/>
                  </a:moveTo>
                  <a:cubicBezTo>
                    <a:pt x="3026" y="335"/>
                    <a:pt x="3494" y="711"/>
                    <a:pt x="3564" y="1252"/>
                  </a:cubicBezTo>
                  <a:cubicBezTo>
                    <a:pt x="3608" y="1581"/>
                    <a:pt x="3152" y="1813"/>
                    <a:pt x="2999" y="2065"/>
                  </a:cubicBezTo>
                  <a:cubicBezTo>
                    <a:pt x="2884" y="2256"/>
                    <a:pt x="2965" y="2605"/>
                    <a:pt x="2961" y="2817"/>
                  </a:cubicBezTo>
                  <a:cubicBezTo>
                    <a:pt x="2961" y="2921"/>
                    <a:pt x="3044" y="2979"/>
                    <a:pt x="3132" y="2979"/>
                  </a:cubicBezTo>
                  <a:cubicBezTo>
                    <a:pt x="3160" y="2979"/>
                    <a:pt x="3189" y="2973"/>
                    <a:pt x="3216" y="2961"/>
                  </a:cubicBezTo>
                  <a:cubicBezTo>
                    <a:pt x="3487" y="2843"/>
                    <a:pt x="3758" y="2801"/>
                    <a:pt x="4029" y="2801"/>
                  </a:cubicBezTo>
                  <a:cubicBezTo>
                    <a:pt x="4512" y="2801"/>
                    <a:pt x="4996" y="2934"/>
                    <a:pt x="5483" y="3002"/>
                  </a:cubicBezTo>
                  <a:cubicBezTo>
                    <a:pt x="5483" y="3084"/>
                    <a:pt x="5493" y="3164"/>
                    <a:pt x="5509" y="3245"/>
                  </a:cubicBezTo>
                  <a:cubicBezTo>
                    <a:pt x="5383" y="3953"/>
                    <a:pt x="5470" y="4844"/>
                    <a:pt x="5468" y="5479"/>
                  </a:cubicBezTo>
                  <a:cubicBezTo>
                    <a:pt x="5466" y="6452"/>
                    <a:pt x="5398" y="7456"/>
                    <a:pt x="5488" y="8425"/>
                  </a:cubicBezTo>
                  <a:cubicBezTo>
                    <a:pt x="5192" y="8330"/>
                    <a:pt x="4853" y="8302"/>
                    <a:pt x="4504" y="8302"/>
                  </a:cubicBezTo>
                  <a:cubicBezTo>
                    <a:pt x="3979" y="8302"/>
                    <a:pt x="3432" y="8366"/>
                    <a:pt x="2980" y="8366"/>
                  </a:cubicBezTo>
                  <a:cubicBezTo>
                    <a:pt x="2533" y="8366"/>
                    <a:pt x="1978" y="8300"/>
                    <a:pt x="1444" y="8300"/>
                  </a:cubicBezTo>
                  <a:cubicBezTo>
                    <a:pt x="1099" y="8300"/>
                    <a:pt x="762" y="8328"/>
                    <a:pt x="470" y="8419"/>
                  </a:cubicBezTo>
                  <a:cubicBezTo>
                    <a:pt x="473" y="8351"/>
                    <a:pt x="473" y="8289"/>
                    <a:pt x="443" y="8225"/>
                  </a:cubicBezTo>
                  <a:cubicBezTo>
                    <a:pt x="440" y="8217"/>
                    <a:pt x="434" y="8210"/>
                    <a:pt x="430" y="8204"/>
                  </a:cubicBezTo>
                  <a:cubicBezTo>
                    <a:pt x="432" y="7285"/>
                    <a:pt x="427" y="6365"/>
                    <a:pt x="424" y="5446"/>
                  </a:cubicBezTo>
                  <a:cubicBezTo>
                    <a:pt x="422" y="4829"/>
                    <a:pt x="476" y="4160"/>
                    <a:pt x="414" y="3524"/>
                  </a:cubicBezTo>
                  <a:cubicBezTo>
                    <a:pt x="440" y="3378"/>
                    <a:pt x="448" y="3228"/>
                    <a:pt x="442" y="3079"/>
                  </a:cubicBezTo>
                  <a:lnTo>
                    <a:pt x="442" y="3079"/>
                  </a:lnTo>
                  <a:cubicBezTo>
                    <a:pt x="731" y="3094"/>
                    <a:pt x="1020" y="3106"/>
                    <a:pt x="1308" y="3106"/>
                  </a:cubicBezTo>
                  <a:cubicBezTo>
                    <a:pt x="1644" y="3106"/>
                    <a:pt x="1978" y="3090"/>
                    <a:pt x="2314" y="3048"/>
                  </a:cubicBezTo>
                  <a:cubicBezTo>
                    <a:pt x="2417" y="3035"/>
                    <a:pt x="2530" y="2964"/>
                    <a:pt x="2520" y="2843"/>
                  </a:cubicBezTo>
                  <a:cubicBezTo>
                    <a:pt x="2499" y="2623"/>
                    <a:pt x="2494" y="2405"/>
                    <a:pt x="2491" y="2185"/>
                  </a:cubicBezTo>
                  <a:cubicBezTo>
                    <a:pt x="2491" y="2088"/>
                    <a:pt x="2428" y="2021"/>
                    <a:pt x="2341" y="1988"/>
                  </a:cubicBezTo>
                  <a:cubicBezTo>
                    <a:pt x="1843" y="1801"/>
                    <a:pt x="1377" y="963"/>
                    <a:pt x="1956" y="530"/>
                  </a:cubicBezTo>
                  <a:cubicBezTo>
                    <a:pt x="2136" y="395"/>
                    <a:pt x="2337" y="335"/>
                    <a:pt x="2534" y="335"/>
                  </a:cubicBezTo>
                  <a:close/>
                  <a:moveTo>
                    <a:pt x="2585" y="1"/>
                  </a:moveTo>
                  <a:cubicBezTo>
                    <a:pt x="2449" y="1"/>
                    <a:pt x="2306" y="16"/>
                    <a:pt x="2156" y="46"/>
                  </a:cubicBezTo>
                  <a:cubicBezTo>
                    <a:pt x="1675" y="139"/>
                    <a:pt x="1221" y="605"/>
                    <a:pt x="1306" y="1120"/>
                  </a:cubicBezTo>
                  <a:cubicBezTo>
                    <a:pt x="1362" y="1450"/>
                    <a:pt x="1488" y="1816"/>
                    <a:pt x="1738" y="2055"/>
                  </a:cubicBezTo>
                  <a:cubicBezTo>
                    <a:pt x="2030" y="2338"/>
                    <a:pt x="2063" y="2336"/>
                    <a:pt x="2092" y="2653"/>
                  </a:cubicBezTo>
                  <a:cubicBezTo>
                    <a:pt x="1806" y="2678"/>
                    <a:pt x="1522" y="2686"/>
                    <a:pt x="1237" y="2686"/>
                  </a:cubicBezTo>
                  <a:cubicBezTo>
                    <a:pt x="904" y="2686"/>
                    <a:pt x="571" y="2675"/>
                    <a:pt x="235" y="2666"/>
                  </a:cubicBezTo>
                  <a:cubicBezTo>
                    <a:pt x="234" y="2666"/>
                    <a:pt x="233" y="2666"/>
                    <a:pt x="232" y="2666"/>
                  </a:cubicBezTo>
                  <a:cubicBezTo>
                    <a:pt x="130" y="2666"/>
                    <a:pt x="24" y="2760"/>
                    <a:pt x="35" y="2866"/>
                  </a:cubicBezTo>
                  <a:cubicBezTo>
                    <a:pt x="58" y="3128"/>
                    <a:pt x="40" y="3389"/>
                    <a:pt x="43" y="3652"/>
                  </a:cubicBezTo>
                  <a:cubicBezTo>
                    <a:pt x="1" y="4247"/>
                    <a:pt x="46" y="4869"/>
                    <a:pt x="43" y="5445"/>
                  </a:cubicBezTo>
                  <a:cubicBezTo>
                    <a:pt x="42" y="6393"/>
                    <a:pt x="35" y="7343"/>
                    <a:pt x="38" y="8291"/>
                  </a:cubicBezTo>
                  <a:cubicBezTo>
                    <a:pt x="37" y="8348"/>
                    <a:pt x="61" y="8401"/>
                    <a:pt x="106" y="8437"/>
                  </a:cubicBezTo>
                  <a:lnTo>
                    <a:pt x="106" y="8451"/>
                  </a:lnTo>
                  <a:cubicBezTo>
                    <a:pt x="99" y="8568"/>
                    <a:pt x="187" y="8625"/>
                    <a:pt x="278" y="8625"/>
                  </a:cubicBezTo>
                  <a:cubicBezTo>
                    <a:pt x="281" y="8625"/>
                    <a:pt x="283" y="8625"/>
                    <a:pt x="286" y="8625"/>
                  </a:cubicBezTo>
                  <a:cubicBezTo>
                    <a:pt x="289" y="8625"/>
                    <a:pt x="293" y="8624"/>
                    <a:pt x="296" y="8624"/>
                  </a:cubicBezTo>
                  <a:cubicBezTo>
                    <a:pt x="627" y="8769"/>
                    <a:pt x="1036" y="8810"/>
                    <a:pt x="1457" y="8810"/>
                  </a:cubicBezTo>
                  <a:cubicBezTo>
                    <a:pt x="1987" y="8810"/>
                    <a:pt x="2537" y="8745"/>
                    <a:pt x="2980" y="8743"/>
                  </a:cubicBezTo>
                  <a:cubicBezTo>
                    <a:pt x="2986" y="8743"/>
                    <a:pt x="2992" y="8743"/>
                    <a:pt x="2999" y="8743"/>
                  </a:cubicBezTo>
                  <a:cubicBezTo>
                    <a:pt x="3452" y="8743"/>
                    <a:pt x="3998" y="8809"/>
                    <a:pt x="4522" y="8809"/>
                  </a:cubicBezTo>
                  <a:cubicBezTo>
                    <a:pt x="4911" y="8809"/>
                    <a:pt x="5287" y="8773"/>
                    <a:pt x="5604" y="8647"/>
                  </a:cubicBezTo>
                  <a:cubicBezTo>
                    <a:pt x="5622" y="8653"/>
                    <a:pt x="5640" y="8655"/>
                    <a:pt x="5658" y="8655"/>
                  </a:cubicBezTo>
                  <a:cubicBezTo>
                    <a:pt x="5742" y="8655"/>
                    <a:pt x="5821" y="8602"/>
                    <a:pt x="5821" y="8507"/>
                  </a:cubicBezTo>
                  <a:cubicBezTo>
                    <a:pt x="5821" y="8506"/>
                    <a:pt x="5822" y="8504"/>
                    <a:pt x="5822" y="8502"/>
                  </a:cubicBezTo>
                  <a:cubicBezTo>
                    <a:pt x="5914" y="7608"/>
                    <a:pt x="5850" y="6681"/>
                    <a:pt x="5849" y="5783"/>
                  </a:cubicBezTo>
                  <a:cubicBezTo>
                    <a:pt x="5847" y="5046"/>
                    <a:pt x="5967" y="3990"/>
                    <a:pt x="5801" y="3186"/>
                  </a:cubicBezTo>
                  <a:cubicBezTo>
                    <a:pt x="5831" y="3077"/>
                    <a:pt x="5854" y="2968"/>
                    <a:pt x="5865" y="2858"/>
                  </a:cubicBezTo>
                  <a:cubicBezTo>
                    <a:pt x="5865" y="2851"/>
                    <a:pt x="5868" y="2846"/>
                    <a:pt x="5870" y="2841"/>
                  </a:cubicBezTo>
                  <a:cubicBezTo>
                    <a:pt x="5872" y="2823"/>
                    <a:pt x="5873" y="2805"/>
                    <a:pt x="5875" y="2789"/>
                  </a:cubicBezTo>
                  <a:cubicBezTo>
                    <a:pt x="5887" y="2666"/>
                    <a:pt x="5800" y="2607"/>
                    <a:pt x="5707" y="2607"/>
                  </a:cubicBezTo>
                  <a:cubicBezTo>
                    <a:pt x="5656" y="2607"/>
                    <a:pt x="5604" y="2625"/>
                    <a:pt x="5563" y="2659"/>
                  </a:cubicBezTo>
                  <a:cubicBezTo>
                    <a:pt x="5194" y="2653"/>
                    <a:pt x="4745" y="2495"/>
                    <a:pt x="4384" y="2466"/>
                  </a:cubicBezTo>
                  <a:cubicBezTo>
                    <a:pt x="4298" y="2458"/>
                    <a:pt x="4213" y="2454"/>
                    <a:pt x="4127" y="2454"/>
                  </a:cubicBezTo>
                  <a:cubicBezTo>
                    <a:pt x="3855" y="2454"/>
                    <a:pt x="3583" y="2494"/>
                    <a:pt x="3321" y="2572"/>
                  </a:cubicBezTo>
                  <a:cubicBezTo>
                    <a:pt x="3358" y="2311"/>
                    <a:pt x="3444" y="2069"/>
                    <a:pt x="3664" y="1898"/>
                  </a:cubicBezTo>
                  <a:cubicBezTo>
                    <a:pt x="3721" y="1852"/>
                    <a:pt x="3803" y="1757"/>
                    <a:pt x="3834" y="1678"/>
                  </a:cubicBezTo>
                  <a:cubicBezTo>
                    <a:pt x="3947" y="1385"/>
                    <a:pt x="3974" y="1053"/>
                    <a:pt x="3816" y="763"/>
                  </a:cubicBezTo>
                  <a:cubicBezTo>
                    <a:pt x="3524" y="231"/>
                    <a:pt x="3109" y="1"/>
                    <a:pt x="2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7" name="Google Shape;12577;p23"/>
            <p:cNvSpPr/>
            <p:nvPr/>
          </p:nvSpPr>
          <p:spPr>
            <a:xfrm>
              <a:off x="2795750" y="2611075"/>
              <a:ext cx="53250" cy="82500"/>
            </a:xfrm>
            <a:custGeom>
              <a:avLst/>
              <a:gdLst/>
              <a:ahLst/>
              <a:cxnLst/>
              <a:rect l="l" t="t" r="r" b="b"/>
              <a:pathLst>
                <a:path w="2130" h="3300" extrusionOk="0">
                  <a:moveTo>
                    <a:pt x="293" y="1"/>
                  </a:moveTo>
                  <a:cubicBezTo>
                    <a:pt x="151" y="1"/>
                    <a:pt x="1" y="117"/>
                    <a:pt x="16" y="270"/>
                  </a:cubicBezTo>
                  <a:cubicBezTo>
                    <a:pt x="82" y="910"/>
                    <a:pt x="126" y="1553"/>
                    <a:pt x="187" y="2193"/>
                  </a:cubicBezTo>
                  <a:cubicBezTo>
                    <a:pt x="213" y="2493"/>
                    <a:pt x="193" y="3158"/>
                    <a:pt x="517" y="3294"/>
                  </a:cubicBezTo>
                  <a:cubicBezTo>
                    <a:pt x="525" y="3298"/>
                    <a:pt x="533" y="3300"/>
                    <a:pt x="542" y="3300"/>
                  </a:cubicBezTo>
                  <a:cubicBezTo>
                    <a:pt x="553" y="3300"/>
                    <a:pt x="564" y="3296"/>
                    <a:pt x="574" y="3287"/>
                  </a:cubicBezTo>
                  <a:cubicBezTo>
                    <a:pt x="822" y="3067"/>
                    <a:pt x="664" y="2483"/>
                    <a:pt x="650" y="2193"/>
                  </a:cubicBezTo>
                  <a:cubicBezTo>
                    <a:pt x="641" y="2057"/>
                    <a:pt x="636" y="1919"/>
                    <a:pt x="628" y="1783"/>
                  </a:cubicBezTo>
                  <a:lnTo>
                    <a:pt x="628" y="1783"/>
                  </a:lnTo>
                  <a:cubicBezTo>
                    <a:pt x="856" y="1905"/>
                    <a:pt x="1153" y="1937"/>
                    <a:pt x="1442" y="1937"/>
                  </a:cubicBezTo>
                  <a:cubicBezTo>
                    <a:pt x="1666" y="1937"/>
                    <a:pt x="1885" y="1918"/>
                    <a:pt x="2064" y="1906"/>
                  </a:cubicBezTo>
                  <a:cubicBezTo>
                    <a:pt x="2111" y="1904"/>
                    <a:pt x="2128" y="1842"/>
                    <a:pt x="2088" y="1817"/>
                  </a:cubicBezTo>
                  <a:cubicBezTo>
                    <a:pt x="1726" y="1579"/>
                    <a:pt x="1136" y="1444"/>
                    <a:pt x="676" y="1444"/>
                  </a:cubicBezTo>
                  <a:cubicBezTo>
                    <a:pt x="655" y="1444"/>
                    <a:pt x="634" y="1444"/>
                    <a:pt x="613" y="1445"/>
                  </a:cubicBezTo>
                  <a:cubicBezTo>
                    <a:pt x="600" y="1181"/>
                    <a:pt x="587" y="917"/>
                    <a:pt x="576" y="654"/>
                  </a:cubicBezTo>
                  <a:lnTo>
                    <a:pt x="576" y="654"/>
                  </a:lnTo>
                  <a:cubicBezTo>
                    <a:pt x="898" y="759"/>
                    <a:pt x="1231" y="845"/>
                    <a:pt x="1563" y="845"/>
                  </a:cubicBezTo>
                  <a:cubicBezTo>
                    <a:pt x="1736" y="845"/>
                    <a:pt x="1909" y="821"/>
                    <a:pt x="2078" y="764"/>
                  </a:cubicBezTo>
                  <a:cubicBezTo>
                    <a:pt x="2116" y="754"/>
                    <a:pt x="2129" y="707"/>
                    <a:pt x="2101" y="677"/>
                  </a:cubicBezTo>
                  <a:cubicBezTo>
                    <a:pt x="1635" y="239"/>
                    <a:pt x="953" y="177"/>
                    <a:pt x="359" y="10"/>
                  </a:cubicBezTo>
                  <a:cubicBezTo>
                    <a:pt x="338" y="4"/>
                    <a:pt x="316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8" name="Google Shape;12578;p23"/>
            <p:cNvSpPr/>
            <p:nvPr/>
          </p:nvSpPr>
          <p:spPr>
            <a:xfrm>
              <a:off x="2856425" y="2671775"/>
              <a:ext cx="28125" cy="47250"/>
            </a:xfrm>
            <a:custGeom>
              <a:avLst/>
              <a:gdLst/>
              <a:ahLst/>
              <a:cxnLst/>
              <a:rect l="l" t="t" r="r" b="b"/>
              <a:pathLst>
                <a:path w="1125" h="1890" extrusionOk="0">
                  <a:moveTo>
                    <a:pt x="639" y="0"/>
                  </a:moveTo>
                  <a:cubicBezTo>
                    <a:pt x="581" y="0"/>
                    <a:pt x="523" y="23"/>
                    <a:pt x="475" y="77"/>
                  </a:cubicBezTo>
                  <a:cubicBezTo>
                    <a:pt x="270" y="303"/>
                    <a:pt x="1" y="488"/>
                    <a:pt x="17" y="826"/>
                  </a:cubicBezTo>
                  <a:cubicBezTo>
                    <a:pt x="17" y="865"/>
                    <a:pt x="48" y="892"/>
                    <a:pt x="83" y="892"/>
                  </a:cubicBezTo>
                  <a:cubicBezTo>
                    <a:pt x="94" y="892"/>
                    <a:pt x="105" y="890"/>
                    <a:pt x="116" y="884"/>
                  </a:cubicBezTo>
                  <a:cubicBezTo>
                    <a:pt x="229" y="821"/>
                    <a:pt x="334" y="739"/>
                    <a:pt x="440" y="662"/>
                  </a:cubicBezTo>
                  <a:cubicBezTo>
                    <a:pt x="450" y="784"/>
                    <a:pt x="460" y="905"/>
                    <a:pt x="473" y="1025"/>
                  </a:cubicBezTo>
                  <a:cubicBezTo>
                    <a:pt x="504" y="1305"/>
                    <a:pt x="608" y="1581"/>
                    <a:pt x="672" y="1855"/>
                  </a:cubicBezTo>
                  <a:cubicBezTo>
                    <a:pt x="678" y="1878"/>
                    <a:pt x="698" y="1889"/>
                    <a:pt x="717" y="1889"/>
                  </a:cubicBezTo>
                  <a:cubicBezTo>
                    <a:pt x="736" y="1889"/>
                    <a:pt x="756" y="1878"/>
                    <a:pt x="764" y="1855"/>
                  </a:cubicBezTo>
                  <a:cubicBezTo>
                    <a:pt x="903" y="1284"/>
                    <a:pt x="1124" y="779"/>
                    <a:pt x="898" y="188"/>
                  </a:cubicBezTo>
                  <a:cubicBezTo>
                    <a:pt x="856" y="80"/>
                    <a:pt x="748" y="0"/>
                    <a:pt x="6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79" name="Google Shape;12579;p23"/>
            <p:cNvSpPr/>
            <p:nvPr/>
          </p:nvSpPr>
          <p:spPr>
            <a:xfrm>
              <a:off x="1721675" y="2643325"/>
              <a:ext cx="52600" cy="78875"/>
            </a:xfrm>
            <a:custGeom>
              <a:avLst/>
              <a:gdLst/>
              <a:ahLst/>
              <a:cxnLst/>
              <a:rect l="l" t="t" r="r" b="b"/>
              <a:pathLst>
                <a:path w="2104" h="3155" extrusionOk="0">
                  <a:moveTo>
                    <a:pt x="896" y="0"/>
                  </a:moveTo>
                  <a:cubicBezTo>
                    <a:pt x="661" y="0"/>
                    <a:pt x="423" y="30"/>
                    <a:pt x="197" y="73"/>
                  </a:cubicBezTo>
                  <a:cubicBezTo>
                    <a:pt x="54" y="99"/>
                    <a:pt x="0" y="255"/>
                    <a:pt x="23" y="380"/>
                  </a:cubicBezTo>
                  <a:cubicBezTo>
                    <a:pt x="118" y="916"/>
                    <a:pt x="166" y="1454"/>
                    <a:pt x="204" y="1997"/>
                  </a:cubicBezTo>
                  <a:cubicBezTo>
                    <a:pt x="227" y="2333"/>
                    <a:pt x="166" y="2881"/>
                    <a:pt x="420" y="3140"/>
                  </a:cubicBezTo>
                  <a:cubicBezTo>
                    <a:pt x="430" y="3150"/>
                    <a:pt x="442" y="3154"/>
                    <a:pt x="454" y="3154"/>
                  </a:cubicBezTo>
                  <a:cubicBezTo>
                    <a:pt x="467" y="3154"/>
                    <a:pt x="478" y="3150"/>
                    <a:pt x="487" y="3140"/>
                  </a:cubicBezTo>
                  <a:cubicBezTo>
                    <a:pt x="748" y="2871"/>
                    <a:pt x="650" y="2338"/>
                    <a:pt x="642" y="1997"/>
                  </a:cubicBezTo>
                  <a:cubicBezTo>
                    <a:pt x="638" y="1899"/>
                    <a:pt x="630" y="1802"/>
                    <a:pt x="625" y="1703"/>
                  </a:cubicBezTo>
                  <a:lnTo>
                    <a:pt x="625" y="1703"/>
                  </a:lnTo>
                  <a:cubicBezTo>
                    <a:pt x="786" y="1795"/>
                    <a:pt x="985" y="1823"/>
                    <a:pt x="1191" y="1823"/>
                  </a:cubicBezTo>
                  <a:cubicBezTo>
                    <a:pt x="1468" y="1823"/>
                    <a:pt x="1757" y="1772"/>
                    <a:pt x="1979" y="1753"/>
                  </a:cubicBezTo>
                  <a:cubicBezTo>
                    <a:pt x="2028" y="1753"/>
                    <a:pt x="2038" y="1684"/>
                    <a:pt x="1990" y="1669"/>
                  </a:cubicBezTo>
                  <a:cubicBezTo>
                    <a:pt x="1724" y="1572"/>
                    <a:pt x="1470" y="1480"/>
                    <a:pt x="1188" y="1448"/>
                  </a:cubicBezTo>
                  <a:cubicBezTo>
                    <a:pt x="996" y="1425"/>
                    <a:pt x="802" y="1416"/>
                    <a:pt x="611" y="1400"/>
                  </a:cubicBezTo>
                  <a:cubicBezTo>
                    <a:pt x="591" y="1111"/>
                    <a:pt x="566" y="823"/>
                    <a:pt x="537" y="534"/>
                  </a:cubicBezTo>
                  <a:cubicBezTo>
                    <a:pt x="578" y="532"/>
                    <a:pt x="619" y="531"/>
                    <a:pt x="661" y="531"/>
                  </a:cubicBezTo>
                  <a:cubicBezTo>
                    <a:pt x="939" y="531"/>
                    <a:pt x="1214" y="570"/>
                    <a:pt x="1488" y="570"/>
                  </a:cubicBezTo>
                  <a:cubicBezTo>
                    <a:pt x="1678" y="570"/>
                    <a:pt x="1867" y="551"/>
                    <a:pt x="2056" y="488"/>
                  </a:cubicBezTo>
                  <a:cubicBezTo>
                    <a:pt x="2090" y="478"/>
                    <a:pt x="2103" y="432"/>
                    <a:pt x="2077" y="406"/>
                  </a:cubicBezTo>
                  <a:cubicBezTo>
                    <a:pt x="1753" y="101"/>
                    <a:pt x="1329" y="0"/>
                    <a:pt x="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0" name="Google Shape;12580;p23"/>
            <p:cNvSpPr/>
            <p:nvPr/>
          </p:nvSpPr>
          <p:spPr>
            <a:xfrm>
              <a:off x="1774950" y="2707775"/>
              <a:ext cx="34625" cy="51800"/>
            </a:xfrm>
            <a:custGeom>
              <a:avLst/>
              <a:gdLst/>
              <a:ahLst/>
              <a:cxnLst/>
              <a:rect l="l" t="t" r="r" b="b"/>
              <a:pathLst>
                <a:path w="1385" h="2072" extrusionOk="0">
                  <a:moveTo>
                    <a:pt x="432" y="0"/>
                  </a:moveTo>
                  <a:cubicBezTo>
                    <a:pt x="260" y="0"/>
                    <a:pt x="83" y="82"/>
                    <a:pt x="20" y="228"/>
                  </a:cubicBezTo>
                  <a:cubicBezTo>
                    <a:pt x="5" y="264"/>
                    <a:pt x="0" y="313"/>
                    <a:pt x="35" y="341"/>
                  </a:cubicBezTo>
                  <a:cubicBezTo>
                    <a:pt x="133" y="423"/>
                    <a:pt x="233" y="431"/>
                    <a:pt x="351" y="441"/>
                  </a:cubicBezTo>
                  <a:cubicBezTo>
                    <a:pt x="335" y="499"/>
                    <a:pt x="313" y="553"/>
                    <a:pt x="291" y="607"/>
                  </a:cubicBezTo>
                  <a:cubicBezTo>
                    <a:pt x="163" y="902"/>
                    <a:pt x="126" y="1105"/>
                    <a:pt x="135" y="1424"/>
                  </a:cubicBezTo>
                  <a:cubicBezTo>
                    <a:pt x="147" y="1914"/>
                    <a:pt x="440" y="2072"/>
                    <a:pt x="804" y="2072"/>
                  </a:cubicBezTo>
                  <a:cubicBezTo>
                    <a:pt x="970" y="2072"/>
                    <a:pt x="1150" y="2039"/>
                    <a:pt x="1326" y="1990"/>
                  </a:cubicBezTo>
                  <a:cubicBezTo>
                    <a:pt x="1385" y="1973"/>
                    <a:pt x="1385" y="1903"/>
                    <a:pt x="1340" y="1870"/>
                  </a:cubicBezTo>
                  <a:cubicBezTo>
                    <a:pt x="1206" y="1765"/>
                    <a:pt x="1047" y="1632"/>
                    <a:pt x="881" y="1578"/>
                  </a:cubicBezTo>
                  <a:cubicBezTo>
                    <a:pt x="846" y="1567"/>
                    <a:pt x="708" y="1514"/>
                    <a:pt x="670" y="1514"/>
                  </a:cubicBezTo>
                  <a:cubicBezTo>
                    <a:pt x="662" y="1514"/>
                    <a:pt x="658" y="1517"/>
                    <a:pt x="663" y="1524"/>
                  </a:cubicBezTo>
                  <a:cubicBezTo>
                    <a:pt x="520" y="1329"/>
                    <a:pt x="615" y="1038"/>
                    <a:pt x="697" y="845"/>
                  </a:cubicBezTo>
                  <a:cubicBezTo>
                    <a:pt x="789" y="626"/>
                    <a:pt x="924" y="348"/>
                    <a:pt x="751" y="134"/>
                  </a:cubicBezTo>
                  <a:cubicBezTo>
                    <a:pt x="678" y="43"/>
                    <a:pt x="557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1" name="Google Shape;12581;p23"/>
            <p:cNvSpPr/>
            <p:nvPr/>
          </p:nvSpPr>
          <p:spPr>
            <a:xfrm>
              <a:off x="2012525" y="2169700"/>
              <a:ext cx="86675" cy="143050"/>
            </a:xfrm>
            <a:custGeom>
              <a:avLst/>
              <a:gdLst/>
              <a:ahLst/>
              <a:cxnLst/>
              <a:rect l="l" t="t" r="r" b="b"/>
              <a:pathLst>
                <a:path w="3467" h="5722" extrusionOk="0">
                  <a:moveTo>
                    <a:pt x="1490" y="0"/>
                  </a:moveTo>
                  <a:cubicBezTo>
                    <a:pt x="1081" y="0"/>
                    <a:pt x="665" y="45"/>
                    <a:pt x="227" y="135"/>
                  </a:cubicBezTo>
                  <a:cubicBezTo>
                    <a:pt x="61" y="170"/>
                    <a:pt x="0" y="345"/>
                    <a:pt x="25" y="491"/>
                  </a:cubicBezTo>
                  <a:cubicBezTo>
                    <a:pt x="177" y="1392"/>
                    <a:pt x="323" y="2292"/>
                    <a:pt x="417" y="3201"/>
                  </a:cubicBezTo>
                  <a:cubicBezTo>
                    <a:pt x="502" y="4016"/>
                    <a:pt x="425" y="4841"/>
                    <a:pt x="520" y="5652"/>
                  </a:cubicBezTo>
                  <a:cubicBezTo>
                    <a:pt x="524" y="5692"/>
                    <a:pt x="559" y="5721"/>
                    <a:pt x="593" y="5721"/>
                  </a:cubicBezTo>
                  <a:cubicBezTo>
                    <a:pt x="614" y="5721"/>
                    <a:pt x="634" y="5711"/>
                    <a:pt x="648" y="5686"/>
                  </a:cubicBezTo>
                  <a:cubicBezTo>
                    <a:pt x="1063" y="4958"/>
                    <a:pt x="973" y="4006"/>
                    <a:pt x="929" y="3201"/>
                  </a:cubicBezTo>
                  <a:cubicBezTo>
                    <a:pt x="929" y="3185"/>
                    <a:pt x="925" y="3168"/>
                    <a:pt x="924" y="3150"/>
                  </a:cubicBezTo>
                  <a:lnTo>
                    <a:pt x="924" y="3150"/>
                  </a:lnTo>
                  <a:cubicBezTo>
                    <a:pt x="972" y="3157"/>
                    <a:pt x="1022" y="3160"/>
                    <a:pt x="1073" y="3160"/>
                  </a:cubicBezTo>
                  <a:cubicBezTo>
                    <a:pt x="1337" y="3160"/>
                    <a:pt x="1622" y="3077"/>
                    <a:pt x="1855" y="3047"/>
                  </a:cubicBezTo>
                  <a:cubicBezTo>
                    <a:pt x="2418" y="2973"/>
                    <a:pt x="2882" y="2920"/>
                    <a:pt x="3412" y="2704"/>
                  </a:cubicBezTo>
                  <a:cubicBezTo>
                    <a:pt x="3458" y="2686"/>
                    <a:pt x="3466" y="2617"/>
                    <a:pt x="3412" y="2601"/>
                  </a:cubicBezTo>
                  <a:cubicBezTo>
                    <a:pt x="3074" y="2504"/>
                    <a:pt x="2771" y="2455"/>
                    <a:pt x="2451" y="2455"/>
                  </a:cubicBezTo>
                  <a:cubicBezTo>
                    <a:pt x="2293" y="2455"/>
                    <a:pt x="2130" y="2467"/>
                    <a:pt x="1957" y="2491"/>
                  </a:cubicBezTo>
                  <a:cubicBezTo>
                    <a:pt x="1650" y="2532"/>
                    <a:pt x="1186" y="2558"/>
                    <a:pt x="896" y="2756"/>
                  </a:cubicBezTo>
                  <a:cubicBezTo>
                    <a:pt x="837" y="2053"/>
                    <a:pt x="737" y="1351"/>
                    <a:pt x="630" y="652"/>
                  </a:cubicBezTo>
                  <a:cubicBezTo>
                    <a:pt x="1499" y="499"/>
                    <a:pt x="2489" y="430"/>
                    <a:pt x="3352" y="424"/>
                  </a:cubicBezTo>
                  <a:cubicBezTo>
                    <a:pt x="3419" y="424"/>
                    <a:pt x="3429" y="330"/>
                    <a:pt x="3366" y="311"/>
                  </a:cubicBezTo>
                  <a:cubicBezTo>
                    <a:pt x="2723" y="104"/>
                    <a:pt x="2115" y="0"/>
                    <a:pt x="1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2" name="Google Shape;12582;p23"/>
            <p:cNvSpPr/>
            <p:nvPr/>
          </p:nvSpPr>
          <p:spPr>
            <a:xfrm>
              <a:off x="2092150" y="2264350"/>
              <a:ext cx="30825" cy="63775"/>
            </a:xfrm>
            <a:custGeom>
              <a:avLst/>
              <a:gdLst/>
              <a:ahLst/>
              <a:cxnLst/>
              <a:rect l="l" t="t" r="r" b="b"/>
              <a:pathLst>
                <a:path w="1233" h="2551" extrusionOk="0">
                  <a:moveTo>
                    <a:pt x="981" y="0"/>
                  </a:moveTo>
                  <a:cubicBezTo>
                    <a:pt x="916" y="0"/>
                    <a:pt x="848" y="22"/>
                    <a:pt x="793" y="66"/>
                  </a:cubicBezTo>
                  <a:cubicBezTo>
                    <a:pt x="532" y="278"/>
                    <a:pt x="204" y="475"/>
                    <a:pt x="37" y="772"/>
                  </a:cubicBezTo>
                  <a:cubicBezTo>
                    <a:pt x="1" y="834"/>
                    <a:pt x="45" y="913"/>
                    <a:pt x="117" y="913"/>
                  </a:cubicBezTo>
                  <a:cubicBezTo>
                    <a:pt x="124" y="913"/>
                    <a:pt x="132" y="913"/>
                    <a:pt x="139" y="913"/>
                  </a:cubicBezTo>
                  <a:cubicBezTo>
                    <a:pt x="316" y="913"/>
                    <a:pt x="464" y="835"/>
                    <a:pt x="608" y="744"/>
                  </a:cubicBezTo>
                  <a:lnTo>
                    <a:pt x="608" y="744"/>
                  </a:lnTo>
                  <a:cubicBezTo>
                    <a:pt x="578" y="916"/>
                    <a:pt x="554" y="1090"/>
                    <a:pt x="531" y="1262"/>
                  </a:cubicBezTo>
                  <a:cubicBezTo>
                    <a:pt x="467" y="1751"/>
                    <a:pt x="498" y="2053"/>
                    <a:pt x="673" y="2504"/>
                  </a:cubicBezTo>
                  <a:cubicBezTo>
                    <a:pt x="686" y="2535"/>
                    <a:pt x="711" y="2550"/>
                    <a:pt x="736" y="2550"/>
                  </a:cubicBezTo>
                  <a:cubicBezTo>
                    <a:pt x="762" y="2550"/>
                    <a:pt x="787" y="2534"/>
                    <a:pt x="800" y="2504"/>
                  </a:cubicBezTo>
                  <a:cubicBezTo>
                    <a:pt x="956" y="2135"/>
                    <a:pt x="1062" y="1838"/>
                    <a:pt x="1111" y="1436"/>
                  </a:cubicBezTo>
                  <a:cubicBezTo>
                    <a:pt x="1159" y="1041"/>
                    <a:pt x="1228" y="647"/>
                    <a:pt x="1231" y="248"/>
                  </a:cubicBezTo>
                  <a:cubicBezTo>
                    <a:pt x="1232" y="86"/>
                    <a:pt x="1111" y="0"/>
                    <a:pt x="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3" name="Google Shape;12583;p23"/>
            <p:cNvSpPr/>
            <p:nvPr/>
          </p:nvSpPr>
          <p:spPr>
            <a:xfrm>
              <a:off x="2159900" y="2182925"/>
              <a:ext cx="100750" cy="125825"/>
            </a:xfrm>
            <a:custGeom>
              <a:avLst/>
              <a:gdLst/>
              <a:ahLst/>
              <a:cxnLst/>
              <a:rect l="l" t="t" r="r" b="b"/>
              <a:pathLst>
                <a:path w="4030" h="5033" extrusionOk="0">
                  <a:moveTo>
                    <a:pt x="3265" y="1"/>
                  </a:moveTo>
                  <a:cubicBezTo>
                    <a:pt x="3256" y="1"/>
                    <a:pt x="3246" y="5"/>
                    <a:pt x="3241" y="15"/>
                  </a:cubicBezTo>
                  <a:cubicBezTo>
                    <a:pt x="2955" y="510"/>
                    <a:pt x="2740" y="1050"/>
                    <a:pt x="2520" y="1586"/>
                  </a:cubicBezTo>
                  <a:cubicBezTo>
                    <a:pt x="2201" y="1599"/>
                    <a:pt x="1889" y="1637"/>
                    <a:pt x="1700" y="1642"/>
                  </a:cubicBezTo>
                  <a:cubicBezTo>
                    <a:pt x="1544" y="1645"/>
                    <a:pt x="1" y="1689"/>
                    <a:pt x="176" y="2004"/>
                  </a:cubicBezTo>
                  <a:cubicBezTo>
                    <a:pt x="254" y="2144"/>
                    <a:pt x="505" y="2183"/>
                    <a:pt x="787" y="2183"/>
                  </a:cubicBezTo>
                  <a:cubicBezTo>
                    <a:pt x="1129" y="2183"/>
                    <a:pt x="1518" y="2126"/>
                    <a:pt x="1696" y="2126"/>
                  </a:cubicBezTo>
                  <a:cubicBezTo>
                    <a:pt x="1698" y="2126"/>
                    <a:pt x="1699" y="2126"/>
                    <a:pt x="1700" y="2126"/>
                  </a:cubicBezTo>
                  <a:cubicBezTo>
                    <a:pt x="1895" y="2126"/>
                    <a:pt x="2092" y="2127"/>
                    <a:pt x="2288" y="2127"/>
                  </a:cubicBezTo>
                  <a:cubicBezTo>
                    <a:pt x="2235" y="2247"/>
                    <a:pt x="2186" y="2369"/>
                    <a:pt x="2130" y="2487"/>
                  </a:cubicBezTo>
                  <a:cubicBezTo>
                    <a:pt x="2081" y="2587"/>
                    <a:pt x="2030" y="2688"/>
                    <a:pt x="1976" y="2790"/>
                  </a:cubicBezTo>
                  <a:cubicBezTo>
                    <a:pt x="1811" y="2789"/>
                    <a:pt x="1641" y="2784"/>
                    <a:pt x="1472" y="2784"/>
                  </a:cubicBezTo>
                  <a:cubicBezTo>
                    <a:pt x="1111" y="2784"/>
                    <a:pt x="752" y="2806"/>
                    <a:pt x="442" y="2936"/>
                  </a:cubicBezTo>
                  <a:cubicBezTo>
                    <a:pt x="404" y="2948"/>
                    <a:pt x="398" y="3000"/>
                    <a:pt x="431" y="3021"/>
                  </a:cubicBezTo>
                  <a:cubicBezTo>
                    <a:pt x="770" y="3251"/>
                    <a:pt x="1248" y="3300"/>
                    <a:pt x="1702" y="3302"/>
                  </a:cubicBezTo>
                  <a:cubicBezTo>
                    <a:pt x="1431" y="3812"/>
                    <a:pt x="1175" y="4342"/>
                    <a:pt x="1118" y="4887"/>
                  </a:cubicBezTo>
                  <a:cubicBezTo>
                    <a:pt x="1109" y="4971"/>
                    <a:pt x="1192" y="5032"/>
                    <a:pt x="1270" y="5032"/>
                  </a:cubicBezTo>
                  <a:cubicBezTo>
                    <a:pt x="1307" y="5032"/>
                    <a:pt x="1342" y="5019"/>
                    <a:pt x="1367" y="4988"/>
                  </a:cubicBezTo>
                  <a:cubicBezTo>
                    <a:pt x="1750" y="4519"/>
                    <a:pt x="2010" y="3899"/>
                    <a:pt x="2248" y="3289"/>
                  </a:cubicBezTo>
                  <a:lnTo>
                    <a:pt x="2396" y="3284"/>
                  </a:lnTo>
                  <a:cubicBezTo>
                    <a:pt x="2798" y="3269"/>
                    <a:pt x="3925" y="3304"/>
                    <a:pt x="4015" y="2779"/>
                  </a:cubicBezTo>
                  <a:cubicBezTo>
                    <a:pt x="4030" y="2720"/>
                    <a:pt x="4005" y="2657"/>
                    <a:pt x="3953" y="2624"/>
                  </a:cubicBezTo>
                  <a:cubicBezTo>
                    <a:pt x="3875" y="2572"/>
                    <a:pt x="3815" y="2552"/>
                    <a:pt x="3751" y="2552"/>
                  </a:cubicBezTo>
                  <a:cubicBezTo>
                    <a:pt x="3691" y="2552"/>
                    <a:pt x="3629" y="2569"/>
                    <a:pt x="3546" y="2593"/>
                  </a:cubicBezTo>
                  <a:cubicBezTo>
                    <a:pt x="3188" y="2697"/>
                    <a:pt x="2821" y="2744"/>
                    <a:pt x="2450" y="2775"/>
                  </a:cubicBezTo>
                  <a:cubicBezTo>
                    <a:pt x="2502" y="2644"/>
                    <a:pt x="2553" y="2515"/>
                    <a:pt x="2607" y="2390"/>
                  </a:cubicBezTo>
                  <a:cubicBezTo>
                    <a:pt x="2644" y="2305"/>
                    <a:pt x="2681" y="2218"/>
                    <a:pt x="2721" y="2131"/>
                  </a:cubicBezTo>
                  <a:lnTo>
                    <a:pt x="2724" y="2131"/>
                  </a:lnTo>
                  <a:cubicBezTo>
                    <a:pt x="2873" y="2133"/>
                    <a:pt x="3071" y="2179"/>
                    <a:pt x="3243" y="2179"/>
                  </a:cubicBezTo>
                  <a:cubicBezTo>
                    <a:pt x="3312" y="2179"/>
                    <a:pt x="3376" y="2172"/>
                    <a:pt x="3433" y="2152"/>
                  </a:cubicBezTo>
                  <a:cubicBezTo>
                    <a:pt x="3552" y="2111"/>
                    <a:pt x="3651" y="1955"/>
                    <a:pt x="3562" y="1834"/>
                  </a:cubicBezTo>
                  <a:cubicBezTo>
                    <a:pt x="3447" y="1680"/>
                    <a:pt x="3214" y="1614"/>
                    <a:pt x="2947" y="1591"/>
                  </a:cubicBezTo>
                  <a:cubicBezTo>
                    <a:pt x="3149" y="1086"/>
                    <a:pt x="3310" y="556"/>
                    <a:pt x="3293" y="29"/>
                  </a:cubicBezTo>
                  <a:cubicBezTo>
                    <a:pt x="3293" y="11"/>
                    <a:pt x="3279" y="1"/>
                    <a:pt x="3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4" name="Google Shape;12584;p23"/>
            <p:cNvSpPr/>
            <p:nvPr/>
          </p:nvSpPr>
          <p:spPr>
            <a:xfrm>
              <a:off x="2297325" y="2163250"/>
              <a:ext cx="77250" cy="129925"/>
            </a:xfrm>
            <a:custGeom>
              <a:avLst/>
              <a:gdLst/>
              <a:ahLst/>
              <a:cxnLst/>
              <a:rect l="l" t="t" r="r" b="b"/>
              <a:pathLst>
                <a:path w="3090" h="5197" extrusionOk="0">
                  <a:moveTo>
                    <a:pt x="1145" y="1"/>
                  </a:moveTo>
                  <a:cubicBezTo>
                    <a:pt x="841" y="1"/>
                    <a:pt x="540" y="16"/>
                    <a:pt x="244" y="49"/>
                  </a:cubicBezTo>
                  <a:cubicBezTo>
                    <a:pt x="114" y="63"/>
                    <a:pt x="1" y="149"/>
                    <a:pt x="3" y="291"/>
                  </a:cubicBezTo>
                  <a:cubicBezTo>
                    <a:pt x="11" y="1179"/>
                    <a:pt x="75" y="2065"/>
                    <a:pt x="94" y="2952"/>
                  </a:cubicBezTo>
                  <a:cubicBezTo>
                    <a:pt x="103" y="3411"/>
                    <a:pt x="103" y="3869"/>
                    <a:pt x="86" y="4328"/>
                  </a:cubicBezTo>
                  <a:cubicBezTo>
                    <a:pt x="80" y="4520"/>
                    <a:pt x="140" y="4952"/>
                    <a:pt x="60" y="5124"/>
                  </a:cubicBezTo>
                  <a:cubicBezTo>
                    <a:pt x="45" y="5156"/>
                    <a:pt x="66" y="5197"/>
                    <a:pt x="100" y="5197"/>
                  </a:cubicBezTo>
                  <a:cubicBezTo>
                    <a:pt x="104" y="5197"/>
                    <a:pt x="109" y="5196"/>
                    <a:pt x="114" y="5195"/>
                  </a:cubicBezTo>
                  <a:cubicBezTo>
                    <a:pt x="664" y="5026"/>
                    <a:pt x="560" y="4023"/>
                    <a:pt x="570" y="3582"/>
                  </a:cubicBezTo>
                  <a:cubicBezTo>
                    <a:pt x="580" y="3172"/>
                    <a:pt x="570" y="2762"/>
                    <a:pt x="557" y="2352"/>
                  </a:cubicBezTo>
                  <a:lnTo>
                    <a:pt x="557" y="2352"/>
                  </a:lnTo>
                  <a:cubicBezTo>
                    <a:pt x="740" y="2414"/>
                    <a:pt x="948" y="2424"/>
                    <a:pt x="1145" y="2424"/>
                  </a:cubicBezTo>
                  <a:cubicBezTo>
                    <a:pt x="1236" y="2424"/>
                    <a:pt x="1325" y="2422"/>
                    <a:pt x="1407" y="2422"/>
                  </a:cubicBezTo>
                  <a:cubicBezTo>
                    <a:pt x="1945" y="2419"/>
                    <a:pt x="2416" y="2303"/>
                    <a:pt x="2927" y="2161"/>
                  </a:cubicBezTo>
                  <a:cubicBezTo>
                    <a:pt x="2986" y="2145"/>
                    <a:pt x="2988" y="2055"/>
                    <a:pt x="2927" y="2040"/>
                  </a:cubicBezTo>
                  <a:cubicBezTo>
                    <a:pt x="2573" y="1952"/>
                    <a:pt x="2240" y="1918"/>
                    <a:pt x="1891" y="1918"/>
                  </a:cubicBezTo>
                  <a:cubicBezTo>
                    <a:pt x="1784" y="1918"/>
                    <a:pt x="1676" y="1921"/>
                    <a:pt x="1566" y="1927"/>
                  </a:cubicBezTo>
                  <a:cubicBezTo>
                    <a:pt x="1497" y="1930"/>
                    <a:pt x="1426" y="1931"/>
                    <a:pt x="1353" y="1931"/>
                  </a:cubicBezTo>
                  <a:cubicBezTo>
                    <a:pt x="1254" y="1931"/>
                    <a:pt x="1152" y="1930"/>
                    <a:pt x="1050" y="1930"/>
                  </a:cubicBezTo>
                  <a:cubicBezTo>
                    <a:pt x="879" y="1930"/>
                    <a:pt x="706" y="1935"/>
                    <a:pt x="544" y="1963"/>
                  </a:cubicBezTo>
                  <a:cubicBezTo>
                    <a:pt x="524" y="1482"/>
                    <a:pt x="501" y="1002"/>
                    <a:pt x="493" y="521"/>
                  </a:cubicBezTo>
                  <a:cubicBezTo>
                    <a:pt x="549" y="519"/>
                    <a:pt x="605" y="518"/>
                    <a:pt x="661" y="518"/>
                  </a:cubicBezTo>
                  <a:cubicBezTo>
                    <a:pt x="1038" y="518"/>
                    <a:pt x="1416" y="554"/>
                    <a:pt x="1788" y="554"/>
                  </a:cubicBezTo>
                  <a:cubicBezTo>
                    <a:pt x="2217" y="554"/>
                    <a:pt x="2638" y="507"/>
                    <a:pt x="3041" y="303"/>
                  </a:cubicBezTo>
                  <a:cubicBezTo>
                    <a:pt x="3090" y="277"/>
                    <a:pt x="3082" y="190"/>
                    <a:pt x="3024" y="180"/>
                  </a:cubicBezTo>
                  <a:cubicBezTo>
                    <a:pt x="2415" y="67"/>
                    <a:pt x="1776" y="1"/>
                    <a:pt x="1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5" name="Google Shape;12585;p23"/>
            <p:cNvSpPr/>
            <p:nvPr/>
          </p:nvSpPr>
          <p:spPr>
            <a:xfrm>
              <a:off x="2365250" y="2272625"/>
              <a:ext cx="34325" cy="46250"/>
            </a:xfrm>
            <a:custGeom>
              <a:avLst/>
              <a:gdLst/>
              <a:ahLst/>
              <a:cxnLst/>
              <a:rect l="l" t="t" r="r" b="b"/>
              <a:pathLst>
                <a:path w="1373" h="1850" extrusionOk="0">
                  <a:moveTo>
                    <a:pt x="654" y="0"/>
                  </a:moveTo>
                  <a:cubicBezTo>
                    <a:pt x="420" y="0"/>
                    <a:pt x="199" y="133"/>
                    <a:pt x="228" y="393"/>
                  </a:cubicBezTo>
                  <a:cubicBezTo>
                    <a:pt x="228" y="421"/>
                    <a:pt x="246" y="446"/>
                    <a:pt x="273" y="452"/>
                  </a:cubicBezTo>
                  <a:cubicBezTo>
                    <a:pt x="281" y="454"/>
                    <a:pt x="291" y="455"/>
                    <a:pt x="302" y="455"/>
                  </a:cubicBezTo>
                  <a:cubicBezTo>
                    <a:pt x="387" y="455"/>
                    <a:pt x="552" y="411"/>
                    <a:pt x="645" y="411"/>
                  </a:cubicBezTo>
                  <a:cubicBezTo>
                    <a:pt x="680" y="411"/>
                    <a:pt x="705" y="417"/>
                    <a:pt x="712" y="434"/>
                  </a:cubicBezTo>
                  <a:cubicBezTo>
                    <a:pt x="753" y="539"/>
                    <a:pt x="648" y="710"/>
                    <a:pt x="606" y="800"/>
                  </a:cubicBezTo>
                  <a:cubicBezTo>
                    <a:pt x="499" y="1021"/>
                    <a:pt x="347" y="1292"/>
                    <a:pt x="151" y="1446"/>
                  </a:cubicBezTo>
                  <a:cubicBezTo>
                    <a:pt x="0" y="1568"/>
                    <a:pt x="146" y="1760"/>
                    <a:pt x="289" y="1778"/>
                  </a:cubicBezTo>
                  <a:cubicBezTo>
                    <a:pt x="456" y="1801"/>
                    <a:pt x="624" y="1817"/>
                    <a:pt x="791" y="1842"/>
                  </a:cubicBezTo>
                  <a:cubicBezTo>
                    <a:pt x="832" y="1848"/>
                    <a:pt x="872" y="1850"/>
                    <a:pt x="912" y="1850"/>
                  </a:cubicBezTo>
                  <a:cubicBezTo>
                    <a:pt x="1009" y="1850"/>
                    <a:pt x="1105" y="1838"/>
                    <a:pt x="1202" y="1838"/>
                  </a:cubicBezTo>
                  <a:cubicBezTo>
                    <a:pt x="1231" y="1838"/>
                    <a:pt x="1260" y="1839"/>
                    <a:pt x="1290" y="1842"/>
                  </a:cubicBezTo>
                  <a:cubicBezTo>
                    <a:pt x="1292" y="1842"/>
                    <a:pt x="1293" y="1842"/>
                    <a:pt x="1295" y="1842"/>
                  </a:cubicBezTo>
                  <a:cubicBezTo>
                    <a:pt x="1341" y="1842"/>
                    <a:pt x="1372" y="1779"/>
                    <a:pt x="1347" y="1740"/>
                  </a:cubicBezTo>
                  <a:cubicBezTo>
                    <a:pt x="1175" y="1486"/>
                    <a:pt x="963" y="1390"/>
                    <a:pt x="714" y="1371"/>
                  </a:cubicBezTo>
                  <a:cubicBezTo>
                    <a:pt x="940" y="1108"/>
                    <a:pt x="1150" y="839"/>
                    <a:pt x="1162" y="467"/>
                  </a:cubicBezTo>
                  <a:cubicBezTo>
                    <a:pt x="1171" y="153"/>
                    <a:pt x="905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6" name="Google Shape;12586;p23"/>
            <p:cNvSpPr/>
            <p:nvPr/>
          </p:nvSpPr>
          <p:spPr>
            <a:xfrm>
              <a:off x="3256825" y="2049850"/>
              <a:ext cx="317725" cy="93150"/>
            </a:xfrm>
            <a:custGeom>
              <a:avLst/>
              <a:gdLst/>
              <a:ahLst/>
              <a:cxnLst/>
              <a:rect l="l" t="t" r="r" b="b"/>
              <a:pathLst>
                <a:path w="12709" h="3726" extrusionOk="0">
                  <a:moveTo>
                    <a:pt x="6027" y="768"/>
                  </a:moveTo>
                  <a:cubicBezTo>
                    <a:pt x="6171" y="768"/>
                    <a:pt x="6314" y="787"/>
                    <a:pt x="6455" y="825"/>
                  </a:cubicBezTo>
                  <a:cubicBezTo>
                    <a:pt x="6504" y="951"/>
                    <a:pt x="6575" y="1071"/>
                    <a:pt x="6664" y="1176"/>
                  </a:cubicBezTo>
                  <a:cubicBezTo>
                    <a:pt x="6846" y="1912"/>
                    <a:pt x="5939" y="2689"/>
                    <a:pt x="5133" y="2689"/>
                  </a:cubicBezTo>
                  <a:cubicBezTo>
                    <a:pt x="4878" y="2689"/>
                    <a:pt x="4633" y="2611"/>
                    <a:pt x="4436" y="2431"/>
                  </a:cubicBezTo>
                  <a:lnTo>
                    <a:pt x="4434" y="2431"/>
                  </a:lnTo>
                  <a:cubicBezTo>
                    <a:pt x="4287" y="2295"/>
                    <a:pt x="4231" y="2152"/>
                    <a:pt x="4234" y="2012"/>
                  </a:cubicBezTo>
                  <a:cubicBezTo>
                    <a:pt x="4721" y="1481"/>
                    <a:pt x="5197" y="890"/>
                    <a:pt x="5840" y="779"/>
                  </a:cubicBezTo>
                  <a:cubicBezTo>
                    <a:pt x="5902" y="772"/>
                    <a:pt x="5964" y="768"/>
                    <a:pt x="6027" y="768"/>
                  </a:cubicBezTo>
                  <a:close/>
                  <a:moveTo>
                    <a:pt x="10834" y="1966"/>
                  </a:moveTo>
                  <a:cubicBezTo>
                    <a:pt x="10970" y="2196"/>
                    <a:pt x="11027" y="2454"/>
                    <a:pt x="11053" y="2719"/>
                  </a:cubicBezTo>
                  <a:cubicBezTo>
                    <a:pt x="11078" y="2956"/>
                    <a:pt x="11027" y="3044"/>
                    <a:pt x="10949" y="3044"/>
                  </a:cubicBezTo>
                  <a:cubicBezTo>
                    <a:pt x="10789" y="3044"/>
                    <a:pt x="10517" y="2674"/>
                    <a:pt x="10551" y="2464"/>
                  </a:cubicBezTo>
                  <a:lnTo>
                    <a:pt x="10550" y="2464"/>
                  </a:lnTo>
                  <a:cubicBezTo>
                    <a:pt x="10578" y="2291"/>
                    <a:pt x="10689" y="2124"/>
                    <a:pt x="10834" y="1966"/>
                  </a:cubicBezTo>
                  <a:close/>
                  <a:moveTo>
                    <a:pt x="9724" y="0"/>
                  </a:moveTo>
                  <a:cubicBezTo>
                    <a:pt x="9649" y="0"/>
                    <a:pt x="9575" y="30"/>
                    <a:pt x="9505" y="87"/>
                  </a:cubicBezTo>
                  <a:cubicBezTo>
                    <a:pt x="9165" y="362"/>
                    <a:pt x="8233" y="948"/>
                    <a:pt x="7584" y="948"/>
                  </a:cubicBezTo>
                  <a:cubicBezTo>
                    <a:pt x="7412" y="948"/>
                    <a:pt x="7260" y="907"/>
                    <a:pt x="7144" y="808"/>
                  </a:cubicBezTo>
                  <a:cubicBezTo>
                    <a:pt x="7080" y="652"/>
                    <a:pt x="6992" y="508"/>
                    <a:pt x="6883" y="382"/>
                  </a:cubicBezTo>
                  <a:cubicBezTo>
                    <a:pt x="6836" y="326"/>
                    <a:pt x="6769" y="293"/>
                    <a:pt x="6696" y="293"/>
                  </a:cubicBezTo>
                  <a:cubicBezTo>
                    <a:pt x="6464" y="209"/>
                    <a:pt x="6247" y="172"/>
                    <a:pt x="6042" y="172"/>
                  </a:cubicBezTo>
                  <a:cubicBezTo>
                    <a:pt x="5672" y="172"/>
                    <a:pt x="5341" y="294"/>
                    <a:pt x="5035" y="487"/>
                  </a:cubicBezTo>
                  <a:cubicBezTo>
                    <a:pt x="4403" y="766"/>
                    <a:pt x="3854" y="1235"/>
                    <a:pt x="3688" y="1748"/>
                  </a:cubicBezTo>
                  <a:cubicBezTo>
                    <a:pt x="3300" y="2159"/>
                    <a:pt x="2716" y="2640"/>
                    <a:pt x="2134" y="2640"/>
                  </a:cubicBezTo>
                  <a:cubicBezTo>
                    <a:pt x="1917" y="2640"/>
                    <a:pt x="1700" y="2573"/>
                    <a:pt x="1493" y="2411"/>
                  </a:cubicBezTo>
                  <a:cubicBezTo>
                    <a:pt x="1270" y="2235"/>
                    <a:pt x="1186" y="1960"/>
                    <a:pt x="1193" y="1688"/>
                  </a:cubicBezTo>
                  <a:cubicBezTo>
                    <a:pt x="1555" y="1328"/>
                    <a:pt x="1982" y="1035"/>
                    <a:pt x="2515" y="803"/>
                  </a:cubicBezTo>
                  <a:cubicBezTo>
                    <a:pt x="2769" y="695"/>
                    <a:pt x="2604" y="364"/>
                    <a:pt x="2390" y="341"/>
                  </a:cubicBezTo>
                  <a:cubicBezTo>
                    <a:pt x="2327" y="334"/>
                    <a:pt x="2264" y="331"/>
                    <a:pt x="2203" y="331"/>
                  </a:cubicBezTo>
                  <a:cubicBezTo>
                    <a:pt x="1407" y="331"/>
                    <a:pt x="835" y="878"/>
                    <a:pt x="702" y="1510"/>
                  </a:cubicBezTo>
                  <a:cubicBezTo>
                    <a:pt x="332" y="1940"/>
                    <a:pt x="69" y="2454"/>
                    <a:pt x="7" y="3066"/>
                  </a:cubicBezTo>
                  <a:cubicBezTo>
                    <a:pt x="1" y="3124"/>
                    <a:pt x="54" y="3160"/>
                    <a:pt x="106" y="3160"/>
                  </a:cubicBezTo>
                  <a:cubicBezTo>
                    <a:pt x="139" y="3160"/>
                    <a:pt x="171" y="3146"/>
                    <a:pt x="187" y="3115"/>
                  </a:cubicBezTo>
                  <a:cubicBezTo>
                    <a:pt x="348" y="2797"/>
                    <a:pt x="533" y="2493"/>
                    <a:pt x="745" y="2208"/>
                  </a:cubicBezTo>
                  <a:cubicBezTo>
                    <a:pt x="845" y="2505"/>
                    <a:pt x="1058" y="2782"/>
                    <a:pt x="1409" y="2995"/>
                  </a:cubicBezTo>
                  <a:cubicBezTo>
                    <a:pt x="1632" y="3130"/>
                    <a:pt x="1872" y="3187"/>
                    <a:pt x="2115" y="3187"/>
                  </a:cubicBezTo>
                  <a:cubicBezTo>
                    <a:pt x="2695" y="3187"/>
                    <a:pt x="3292" y="2864"/>
                    <a:pt x="3717" y="2519"/>
                  </a:cubicBezTo>
                  <a:cubicBezTo>
                    <a:pt x="3726" y="2511"/>
                    <a:pt x="3735" y="2503"/>
                    <a:pt x="3745" y="2495"/>
                  </a:cubicBezTo>
                  <a:cubicBezTo>
                    <a:pt x="3840" y="2678"/>
                    <a:pt x="4001" y="2859"/>
                    <a:pt x="4244" y="3029"/>
                  </a:cubicBezTo>
                  <a:cubicBezTo>
                    <a:pt x="4519" y="3222"/>
                    <a:pt x="4825" y="3307"/>
                    <a:pt x="5133" y="3307"/>
                  </a:cubicBezTo>
                  <a:cubicBezTo>
                    <a:pt x="6116" y="3307"/>
                    <a:pt x="7122" y="2442"/>
                    <a:pt x="7234" y="1499"/>
                  </a:cubicBezTo>
                  <a:cubicBezTo>
                    <a:pt x="7336" y="1521"/>
                    <a:pt x="7443" y="1531"/>
                    <a:pt x="7553" y="1531"/>
                  </a:cubicBezTo>
                  <a:cubicBezTo>
                    <a:pt x="8272" y="1531"/>
                    <a:pt x="9138" y="1095"/>
                    <a:pt x="9707" y="695"/>
                  </a:cubicBezTo>
                  <a:cubicBezTo>
                    <a:pt x="9997" y="948"/>
                    <a:pt x="10268" y="1223"/>
                    <a:pt x="10514" y="1520"/>
                  </a:cubicBezTo>
                  <a:cubicBezTo>
                    <a:pt x="9857" y="2175"/>
                    <a:pt x="9598" y="2926"/>
                    <a:pt x="10712" y="3609"/>
                  </a:cubicBezTo>
                  <a:cubicBezTo>
                    <a:pt x="10845" y="3690"/>
                    <a:pt x="10963" y="3726"/>
                    <a:pt x="11067" y="3726"/>
                  </a:cubicBezTo>
                  <a:cubicBezTo>
                    <a:pt x="11490" y="3726"/>
                    <a:pt x="11683" y="3141"/>
                    <a:pt x="11670" y="2719"/>
                  </a:cubicBezTo>
                  <a:cubicBezTo>
                    <a:pt x="11659" y="2295"/>
                    <a:pt x="11516" y="1907"/>
                    <a:pt x="11301" y="1551"/>
                  </a:cubicBezTo>
                  <a:cubicBezTo>
                    <a:pt x="11477" y="1417"/>
                    <a:pt x="11647" y="1297"/>
                    <a:pt x="11770" y="1195"/>
                  </a:cubicBezTo>
                  <a:cubicBezTo>
                    <a:pt x="12108" y="920"/>
                    <a:pt x="12415" y="616"/>
                    <a:pt x="12663" y="257"/>
                  </a:cubicBezTo>
                  <a:cubicBezTo>
                    <a:pt x="12708" y="190"/>
                    <a:pt x="12645" y="114"/>
                    <a:pt x="12576" y="114"/>
                  </a:cubicBezTo>
                  <a:cubicBezTo>
                    <a:pt x="12561" y="114"/>
                    <a:pt x="12546" y="118"/>
                    <a:pt x="12531" y="126"/>
                  </a:cubicBezTo>
                  <a:cubicBezTo>
                    <a:pt x="12133" y="359"/>
                    <a:pt x="11518" y="705"/>
                    <a:pt x="10988" y="1112"/>
                  </a:cubicBezTo>
                  <a:cubicBezTo>
                    <a:pt x="10674" y="726"/>
                    <a:pt x="10297" y="385"/>
                    <a:pt x="9939" y="87"/>
                  </a:cubicBezTo>
                  <a:cubicBezTo>
                    <a:pt x="9870" y="29"/>
                    <a:pt x="9797" y="0"/>
                    <a:pt x="9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7" name="Google Shape;12587;p23"/>
            <p:cNvSpPr/>
            <p:nvPr/>
          </p:nvSpPr>
          <p:spPr>
            <a:xfrm>
              <a:off x="3583875" y="2041750"/>
              <a:ext cx="137275" cy="80350"/>
            </a:xfrm>
            <a:custGeom>
              <a:avLst/>
              <a:gdLst/>
              <a:ahLst/>
              <a:cxnLst/>
              <a:rect l="l" t="t" r="r" b="b"/>
              <a:pathLst>
                <a:path w="5491" h="3214" extrusionOk="0">
                  <a:moveTo>
                    <a:pt x="2407" y="1126"/>
                  </a:moveTo>
                  <a:cubicBezTo>
                    <a:pt x="2376" y="1301"/>
                    <a:pt x="2355" y="1478"/>
                    <a:pt x="2338" y="1654"/>
                  </a:cubicBezTo>
                  <a:cubicBezTo>
                    <a:pt x="2067" y="2148"/>
                    <a:pt x="1460" y="2630"/>
                    <a:pt x="1019" y="2630"/>
                  </a:cubicBezTo>
                  <a:cubicBezTo>
                    <a:pt x="816" y="2630"/>
                    <a:pt x="648" y="2528"/>
                    <a:pt x="565" y="2277"/>
                  </a:cubicBezTo>
                  <a:cubicBezTo>
                    <a:pt x="299" y="1475"/>
                    <a:pt x="1670" y="1262"/>
                    <a:pt x="2407" y="1126"/>
                  </a:cubicBezTo>
                  <a:close/>
                  <a:moveTo>
                    <a:pt x="2737" y="1"/>
                  </a:moveTo>
                  <a:cubicBezTo>
                    <a:pt x="2714" y="1"/>
                    <a:pt x="2691" y="14"/>
                    <a:pt x="2683" y="41"/>
                  </a:cubicBezTo>
                  <a:cubicBezTo>
                    <a:pt x="2596" y="299"/>
                    <a:pt x="2525" y="561"/>
                    <a:pt x="2469" y="829"/>
                  </a:cubicBezTo>
                  <a:cubicBezTo>
                    <a:pt x="2386" y="807"/>
                    <a:pt x="2296" y="797"/>
                    <a:pt x="2203" y="797"/>
                  </a:cubicBezTo>
                  <a:cubicBezTo>
                    <a:pt x="1736" y="797"/>
                    <a:pt x="1184" y="1042"/>
                    <a:pt x="865" y="1204"/>
                  </a:cubicBezTo>
                  <a:cubicBezTo>
                    <a:pt x="273" y="1506"/>
                    <a:pt x="1" y="2095"/>
                    <a:pt x="327" y="2694"/>
                  </a:cubicBezTo>
                  <a:cubicBezTo>
                    <a:pt x="471" y="2958"/>
                    <a:pt x="725" y="3046"/>
                    <a:pt x="998" y="3046"/>
                  </a:cubicBezTo>
                  <a:cubicBezTo>
                    <a:pt x="1282" y="3046"/>
                    <a:pt x="1587" y="2950"/>
                    <a:pt x="1808" y="2855"/>
                  </a:cubicBezTo>
                  <a:cubicBezTo>
                    <a:pt x="2163" y="2701"/>
                    <a:pt x="2466" y="2450"/>
                    <a:pt x="2684" y="2131"/>
                  </a:cubicBezTo>
                  <a:cubicBezTo>
                    <a:pt x="3025" y="2761"/>
                    <a:pt x="3685" y="3214"/>
                    <a:pt x="4345" y="3214"/>
                  </a:cubicBezTo>
                  <a:cubicBezTo>
                    <a:pt x="4737" y="3214"/>
                    <a:pt x="5128" y="3054"/>
                    <a:pt x="5452" y="2676"/>
                  </a:cubicBezTo>
                  <a:cubicBezTo>
                    <a:pt x="5490" y="2631"/>
                    <a:pt x="5462" y="2559"/>
                    <a:pt x="5405" y="2559"/>
                  </a:cubicBezTo>
                  <a:cubicBezTo>
                    <a:pt x="5399" y="2559"/>
                    <a:pt x="5393" y="2559"/>
                    <a:pt x="5386" y="2561"/>
                  </a:cubicBezTo>
                  <a:cubicBezTo>
                    <a:pt x="5200" y="2613"/>
                    <a:pt x="5009" y="2638"/>
                    <a:pt x="4821" y="2638"/>
                  </a:cubicBezTo>
                  <a:cubicBezTo>
                    <a:pt x="3890" y="2638"/>
                    <a:pt x="3008" y="2027"/>
                    <a:pt x="3012" y="1009"/>
                  </a:cubicBezTo>
                  <a:cubicBezTo>
                    <a:pt x="3004" y="886"/>
                    <a:pt x="2943" y="809"/>
                    <a:pt x="2865" y="773"/>
                  </a:cubicBezTo>
                  <a:cubicBezTo>
                    <a:pt x="2881" y="524"/>
                    <a:pt x="2863" y="276"/>
                    <a:pt x="2791" y="41"/>
                  </a:cubicBezTo>
                  <a:cubicBezTo>
                    <a:pt x="2783" y="14"/>
                    <a:pt x="2760" y="1"/>
                    <a:pt x="2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8" name="Google Shape;12588;p23"/>
            <p:cNvSpPr/>
            <p:nvPr/>
          </p:nvSpPr>
          <p:spPr>
            <a:xfrm>
              <a:off x="3209275" y="2169275"/>
              <a:ext cx="583275" cy="14275"/>
            </a:xfrm>
            <a:custGeom>
              <a:avLst/>
              <a:gdLst/>
              <a:ahLst/>
              <a:cxnLst/>
              <a:rect l="l" t="t" r="r" b="b"/>
              <a:pathLst>
                <a:path w="23331" h="571" extrusionOk="0">
                  <a:moveTo>
                    <a:pt x="1608" y="1"/>
                  </a:moveTo>
                  <a:cubicBezTo>
                    <a:pt x="1082" y="1"/>
                    <a:pt x="558" y="37"/>
                    <a:pt x="80" y="209"/>
                  </a:cubicBezTo>
                  <a:cubicBezTo>
                    <a:pt x="1" y="232"/>
                    <a:pt x="1" y="346"/>
                    <a:pt x="80" y="369"/>
                  </a:cubicBezTo>
                  <a:cubicBezTo>
                    <a:pt x="546" y="536"/>
                    <a:pt x="1047" y="565"/>
                    <a:pt x="1548" y="565"/>
                  </a:cubicBezTo>
                  <a:cubicBezTo>
                    <a:pt x="1809" y="565"/>
                    <a:pt x="2071" y="557"/>
                    <a:pt x="2327" y="557"/>
                  </a:cubicBezTo>
                  <a:cubicBezTo>
                    <a:pt x="2344" y="557"/>
                    <a:pt x="2361" y="557"/>
                    <a:pt x="2378" y="557"/>
                  </a:cubicBezTo>
                  <a:cubicBezTo>
                    <a:pt x="3390" y="561"/>
                    <a:pt x="4401" y="562"/>
                    <a:pt x="5413" y="565"/>
                  </a:cubicBezTo>
                  <a:lnTo>
                    <a:pt x="11484" y="570"/>
                  </a:lnTo>
                  <a:cubicBezTo>
                    <a:pt x="11582" y="570"/>
                    <a:pt x="11681" y="570"/>
                    <a:pt x="11779" y="570"/>
                  </a:cubicBezTo>
                  <a:cubicBezTo>
                    <a:pt x="15611" y="570"/>
                    <a:pt x="19417" y="538"/>
                    <a:pt x="23246" y="352"/>
                  </a:cubicBezTo>
                  <a:cubicBezTo>
                    <a:pt x="23331" y="352"/>
                    <a:pt x="23329" y="224"/>
                    <a:pt x="23244" y="224"/>
                  </a:cubicBezTo>
                  <a:cubicBezTo>
                    <a:pt x="19417" y="40"/>
                    <a:pt x="15611" y="8"/>
                    <a:pt x="11779" y="8"/>
                  </a:cubicBezTo>
                  <a:cubicBezTo>
                    <a:pt x="11681" y="8"/>
                    <a:pt x="11582" y="8"/>
                    <a:pt x="11484" y="8"/>
                  </a:cubicBezTo>
                  <a:lnTo>
                    <a:pt x="5792" y="13"/>
                  </a:lnTo>
                  <a:cubicBezTo>
                    <a:pt x="4781" y="13"/>
                    <a:pt x="3769" y="14"/>
                    <a:pt x="2757" y="19"/>
                  </a:cubicBezTo>
                  <a:cubicBezTo>
                    <a:pt x="2744" y="19"/>
                    <a:pt x="2731" y="19"/>
                    <a:pt x="2719" y="19"/>
                  </a:cubicBezTo>
                  <a:cubicBezTo>
                    <a:pt x="2359" y="19"/>
                    <a:pt x="1983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89" name="Google Shape;12589;p23"/>
            <p:cNvSpPr/>
            <p:nvPr/>
          </p:nvSpPr>
          <p:spPr>
            <a:xfrm>
              <a:off x="3266500" y="2275350"/>
              <a:ext cx="303375" cy="83425"/>
            </a:xfrm>
            <a:custGeom>
              <a:avLst/>
              <a:gdLst/>
              <a:ahLst/>
              <a:cxnLst/>
              <a:rect l="l" t="t" r="r" b="b"/>
              <a:pathLst>
                <a:path w="12135" h="3337" extrusionOk="0">
                  <a:moveTo>
                    <a:pt x="3622" y="2016"/>
                  </a:moveTo>
                  <a:cubicBezTo>
                    <a:pt x="3709" y="2336"/>
                    <a:pt x="3690" y="2655"/>
                    <a:pt x="3353" y="2655"/>
                  </a:cubicBezTo>
                  <a:cubicBezTo>
                    <a:pt x="3280" y="2655"/>
                    <a:pt x="3192" y="2640"/>
                    <a:pt x="3088" y="2607"/>
                  </a:cubicBezTo>
                  <a:cubicBezTo>
                    <a:pt x="3258" y="2405"/>
                    <a:pt x="3435" y="2207"/>
                    <a:pt x="3622" y="2016"/>
                  </a:cubicBezTo>
                  <a:close/>
                  <a:moveTo>
                    <a:pt x="2103" y="0"/>
                  </a:moveTo>
                  <a:cubicBezTo>
                    <a:pt x="2022" y="0"/>
                    <a:pt x="1948" y="49"/>
                    <a:pt x="1895" y="118"/>
                  </a:cubicBezTo>
                  <a:cubicBezTo>
                    <a:pt x="1150" y="1086"/>
                    <a:pt x="407" y="1997"/>
                    <a:pt x="20" y="3168"/>
                  </a:cubicBezTo>
                  <a:cubicBezTo>
                    <a:pt x="1" y="3227"/>
                    <a:pt x="48" y="3266"/>
                    <a:pt x="97" y="3266"/>
                  </a:cubicBezTo>
                  <a:cubicBezTo>
                    <a:pt x="124" y="3266"/>
                    <a:pt x="150" y="3254"/>
                    <a:pt x="168" y="3229"/>
                  </a:cubicBezTo>
                  <a:cubicBezTo>
                    <a:pt x="758" y="2338"/>
                    <a:pt x="1413" y="1477"/>
                    <a:pt x="2077" y="640"/>
                  </a:cubicBezTo>
                  <a:cubicBezTo>
                    <a:pt x="2103" y="607"/>
                    <a:pt x="2137" y="593"/>
                    <a:pt x="2177" y="593"/>
                  </a:cubicBezTo>
                  <a:cubicBezTo>
                    <a:pt x="2357" y="593"/>
                    <a:pt x="2651" y="877"/>
                    <a:pt x="2828" y="1004"/>
                  </a:cubicBezTo>
                  <a:cubicBezTo>
                    <a:pt x="3004" y="1131"/>
                    <a:pt x="3170" y="1272"/>
                    <a:pt x="3325" y="1423"/>
                  </a:cubicBezTo>
                  <a:cubicBezTo>
                    <a:pt x="3340" y="1437"/>
                    <a:pt x="3357" y="1455"/>
                    <a:pt x="3370" y="1473"/>
                  </a:cubicBezTo>
                  <a:cubicBezTo>
                    <a:pt x="3010" y="1857"/>
                    <a:pt x="2700" y="2259"/>
                    <a:pt x="2487" y="2531"/>
                  </a:cubicBezTo>
                  <a:cubicBezTo>
                    <a:pt x="2395" y="2651"/>
                    <a:pt x="2377" y="2855"/>
                    <a:pt x="2540" y="2933"/>
                  </a:cubicBezTo>
                  <a:cubicBezTo>
                    <a:pt x="2776" y="3048"/>
                    <a:pt x="3007" y="3105"/>
                    <a:pt x="3217" y="3105"/>
                  </a:cubicBezTo>
                  <a:cubicBezTo>
                    <a:pt x="3730" y="3105"/>
                    <a:pt x="4123" y="2766"/>
                    <a:pt x="4197" y="2102"/>
                  </a:cubicBezTo>
                  <a:cubicBezTo>
                    <a:pt x="4216" y="1913"/>
                    <a:pt x="4177" y="1734"/>
                    <a:pt x="4096" y="1567"/>
                  </a:cubicBezTo>
                  <a:cubicBezTo>
                    <a:pt x="4252" y="1429"/>
                    <a:pt x="4411" y="1299"/>
                    <a:pt x="4574" y="1176"/>
                  </a:cubicBezTo>
                  <a:cubicBezTo>
                    <a:pt x="4765" y="1032"/>
                    <a:pt x="4923" y="970"/>
                    <a:pt x="5058" y="970"/>
                  </a:cubicBezTo>
                  <a:cubicBezTo>
                    <a:pt x="5387" y="970"/>
                    <a:pt x="5573" y="1341"/>
                    <a:pt x="5734" y="1800"/>
                  </a:cubicBezTo>
                  <a:cubicBezTo>
                    <a:pt x="5876" y="2210"/>
                    <a:pt x="5968" y="2640"/>
                    <a:pt x="6044" y="3066"/>
                  </a:cubicBezTo>
                  <a:cubicBezTo>
                    <a:pt x="6066" y="3190"/>
                    <a:pt x="6172" y="3247"/>
                    <a:pt x="6280" y="3247"/>
                  </a:cubicBezTo>
                  <a:cubicBezTo>
                    <a:pt x="6417" y="3247"/>
                    <a:pt x="6558" y="3157"/>
                    <a:pt x="6542" y="2999"/>
                  </a:cubicBezTo>
                  <a:cubicBezTo>
                    <a:pt x="6482" y="2394"/>
                    <a:pt x="6552" y="1780"/>
                    <a:pt x="6938" y="1285"/>
                  </a:cubicBezTo>
                  <a:cubicBezTo>
                    <a:pt x="7095" y="1083"/>
                    <a:pt x="7234" y="1001"/>
                    <a:pt x="7355" y="1001"/>
                  </a:cubicBezTo>
                  <a:cubicBezTo>
                    <a:pt x="7788" y="1001"/>
                    <a:pt x="7994" y="2050"/>
                    <a:pt x="8027" y="2426"/>
                  </a:cubicBezTo>
                  <a:cubicBezTo>
                    <a:pt x="8044" y="2592"/>
                    <a:pt x="8184" y="2676"/>
                    <a:pt x="8314" y="2676"/>
                  </a:cubicBezTo>
                  <a:cubicBezTo>
                    <a:pt x="8444" y="2676"/>
                    <a:pt x="8564" y="2594"/>
                    <a:pt x="8549" y="2426"/>
                  </a:cubicBezTo>
                  <a:cubicBezTo>
                    <a:pt x="8504" y="1985"/>
                    <a:pt x="8537" y="1598"/>
                    <a:pt x="8677" y="1216"/>
                  </a:cubicBezTo>
                  <a:cubicBezTo>
                    <a:pt x="9078" y="2052"/>
                    <a:pt x="9472" y="2961"/>
                    <a:pt x="10402" y="3278"/>
                  </a:cubicBezTo>
                  <a:cubicBezTo>
                    <a:pt x="10520" y="3318"/>
                    <a:pt x="10633" y="3336"/>
                    <a:pt x="10741" y="3336"/>
                  </a:cubicBezTo>
                  <a:cubicBezTo>
                    <a:pt x="11599" y="3336"/>
                    <a:pt x="12135" y="2184"/>
                    <a:pt x="11879" y="1457"/>
                  </a:cubicBezTo>
                  <a:cubicBezTo>
                    <a:pt x="11868" y="1425"/>
                    <a:pt x="11839" y="1408"/>
                    <a:pt x="11810" y="1408"/>
                  </a:cubicBezTo>
                  <a:cubicBezTo>
                    <a:pt x="11783" y="1408"/>
                    <a:pt x="11756" y="1423"/>
                    <a:pt x="11746" y="1457"/>
                  </a:cubicBezTo>
                  <a:cubicBezTo>
                    <a:pt x="11619" y="1893"/>
                    <a:pt x="11336" y="2330"/>
                    <a:pt x="10970" y="2597"/>
                  </a:cubicBezTo>
                  <a:cubicBezTo>
                    <a:pt x="10842" y="2691"/>
                    <a:pt x="10718" y="2730"/>
                    <a:pt x="10600" y="2730"/>
                  </a:cubicBezTo>
                  <a:cubicBezTo>
                    <a:pt x="10182" y="2730"/>
                    <a:pt x="9834" y="2245"/>
                    <a:pt x="9643" y="1952"/>
                  </a:cubicBezTo>
                  <a:cubicBezTo>
                    <a:pt x="9344" y="1493"/>
                    <a:pt x="9156" y="968"/>
                    <a:pt x="8896" y="484"/>
                  </a:cubicBezTo>
                  <a:cubicBezTo>
                    <a:pt x="8850" y="397"/>
                    <a:pt x="8763" y="356"/>
                    <a:pt x="8676" y="356"/>
                  </a:cubicBezTo>
                  <a:cubicBezTo>
                    <a:pt x="8584" y="356"/>
                    <a:pt x="8492" y="401"/>
                    <a:pt x="8442" y="484"/>
                  </a:cubicBezTo>
                  <a:cubicBezTo>
                    <a:pt x="8342" y="653"/>
                    <a:pt x="8257" y="830"/>
                    <a:pt x="8188" y="1012"/>
                  </a:cubicBezTo>
                  <a:cubicBezTo>
                    <a:pt x="8024" y="703"/>
                    <a:pt x="7790" y="473"/>
                    <a:pt x="7459" y="473"/>
                  </a:cubicBezTo>
                  <a:cubicBezTo>
                    <a:pt x="7379" y="473"/>
                    <a:pt x="7293" y="487"/>
                    <a:pt x="7202" y="515"/>
                  </a:cubicBezTo>
                  <a:cubicBezTo>
                    <a:pt x="6706" y="671"/>
                    <a:pt x="6393" y="1057"/>
                    <a:pt x="6216" y="1518"/>
                  </a:cubicBezTo>
                  <a:cubicBezTo>
                    <a:pt x="6011" y="907"/>
                    <a:pt x="5684" y="364"/>
                    <a:pt x="5133" y="363"/>
                  </a:cubicBezTo>
                  <a:cubicBezTo>
                    <a:pt x="5131" y="363"/>
                    <a:pt x="5129" y="363"/>
                    <a:pt x="5126" y="363"/>
                  </a:cubicBezTo>
                  <a:cubicBezTo>
                    <a:pt x="4679" y="363"/>
                    <a:pt x="4196" y="683"/>
                    <a:pt x="3752" y="1091"/>
                  </a:cubicBezTo>
                  <a:cubicBezTo>
                    <a:pt x="3301" y="630"/>
                    <a:pt x="2617" y="271"/>
                    <a:pt x="2217" y="33"/>
                  </a:cubicBezTo>
                  <a:cubicBezTo>
                    <a:pt x="2178" y="10"/>
                    <a:pt x="2140" y="0"/>
                    <a:pt x="2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0" name="Google Shape;12590;p23"/>
            <p:cNvSpPr/>
            <p:nvPr/>
          </p:nvSpPr>
          <p:spPr>
            <a:xfrm>
              <a:off x="3390500" y="2237450"/>
              <a:ext cx="18000" cy="17150"/>
            </a:xfrm>
            <a:custGeom>
              <a:avLst/>
              <a:gdLst/>
              <a:ahLst/>
              <a:cxnLst/>
              <a:rect l="l" t="t" r="r" b="b"/>
              <a:pathLst>
                <a:path w="720" h="686" extrusionOk="0">
                  <a:moveTo>
                    <a:pt x="354" y="1"/>
                  </a:moveTo>
                  <a:cubicBezTo>
                    <a:pt x="293" y="1"/>
                    <a:pt x="231" y="25"/>
                    <a:pt x="185" y="61"/>
                  </a:cubicBezTo>
                  <a:cubicBezTo>
                    <a:pt x="1" y="199"/>
                    <a:pt x="30" y="420"/>
                    <a:pt x="134" y="601"/>
                  </a:cubicBezTo>
                  <a:cubicBezTo>
                    <a:pt x="162" y="650"/>
                    <a:pt x="222" y="685"/>
                    <a:pt x="281" y="685"/>
                  </a:cubicBezTo>
                  <a:cubicBezTo>
                    <a:pt x="296" y="685"/>
                    <a:pt x="311" y="683"/>
                    <a:pt x="326" y="678"/>
                  </a:cubicBezTo>
                  <a:cubicBezTo>
                    <a:pt x="380" y="660"/>
                    <a:pt x="442" y="642"/>
                    <a:pt x="483" y="601"/>
                  </a:cubicBezTo>
                  <a:cubicBezTo>
                    <a:pt x="549" y="535"/>
                    <a:pt x="529" y="480"/>
                    <a:pt x="662" y="463"/>
                  </a:cubicBezTo>
                  <a:cubicBezTo>
                    <a:pt x="715" y="455"/>
                    <a:pt x="719" y="378"/>
                    <a:pt x="662" y="376"/>
                  </a:cubicBezTo>
                  <a:cubicBezTo>
                    <a:pt x="587" y="375"/>
                    <a:pt x="523" y="373"/>
                    <a:pt x="460" y="368"/>
                  </a:cubicBezTo>
                  <a:cubicBezTo>
                    <a:pt x="528" y="327"/>
                    <a:pt x="555" y="232"/>
                    <a:pt x="606" y="173"/>
                  </a:cubicBezTo>
                  <a:cubicBezTo>
                    <a:pt x="639" y="137"/>
                    <a:pt x="614" y="79"/>
                    <a:pt x="567" y="79"/>
                  </a:cubicBezTo>
                  <a:cubicBezTo>
                    <a:pt x="498" y="76"/>
                    <a:pt x="472" y="25"/>
                    <a:pt x="404" y="7"/>
                  </a:cubicBezTo>
                  <a:cubicBezTo>
                    <a:pt x="388" y="3"/>
                    <a:pt x="3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1" name="Google Shape;12591;p23"/>
            <p:cNvSpPr/>
            <p:nvPr/>
          </p:nvSpPr>
          <p:spPr>
            <a:xfrm>
              <a:off x="3564650" y="2265500"/>
              <a:ext cx="173625" cy="97200"/>
            </a:xfrm>
            <a:custGeom>
              <a:avLst/>
              <a:gdLst/>
              <a:ahLst/>
              <a:cxnLst/>
              <a:rect l="l" t="t" r="r" b="b"/>
              <a:pathLst>
                <a:path w="6945" h="3888" extrusionOk="0">
                  <a:moveTo>
                    <a:pt x="1443" y="857"/>
                  </a:moveTo>
                  <a:cubicBezTo>
                    <a:pt x="1834" y="857"/>
                    <a:pt x="2259" y="1196"/>
                    <a:pt x="2556" y="1405"/>
                  </a:cubicBezTo>
                  <a:cubicBezTo>
                    <a:pt x="2615" y="1446"/>
                    <a:pt x="2676" y="1493"/>
                    <a:pt x="2735" y="1539"/>
                  </a:cubicBezTo>
                  <a:cubicBezTo>
                    <a:pt x="2458" y="1817"/>
                    <a:pt x="2177" y="2086"/>
                    <a:pt x="1875" y="2309"/>
                  </a:cubicBezTo>
                  <a:cubicBezTo>
                    <a:pt x="1747" y="2402"/>
                    <a:pt x="1626" y="2442"/>
                    <a:pt x="1515" y="2442"/>
                  </a:cubicBezTo>
                  <a:cubicBezTo>
                    <a:pt x="829" y="2442"/>
                    <a:pt x="520" y="919"/>
                    <a:pt x="1398" y="858"/>
                  </a:cubicBezTo>
                  <a:cubicBezTo>
                    <a:pt x="1413" y="857"/>
                    <a:pt x="1428" y="857"/>
                    <a:pt x="1443" y="857"/>
                  </a:cubicBezTo>
                  <a:close/>
                  <a:moveTo>
                    <a:pt x="4745" y="1"/>
                  </a:moveTo>
                  <a:cubicBezTo>
                    <a:pt x="4740" y="1"/>
                    <a:pt x="4734" y="2"/>
                    <a:pt x="4728" y="4"/>
                  </a:cubicBezTo>
                  <a:cubicBezTo>
                    <a:pt x="4106" y="225"/>
                    <a:pt x="3604" y="678"/>
                    <a:pt x="3122" y="1155"/>
                  </a:cubicBezTo>
                  <a:cubicBezTo>
                    <a:pt x="2630" y="795"/>
                    <a:pt x="2032" y="420"/>
                    <a:pt x="1457" y="420"/>
                  </a:cubicBezTo>
                  <a:cubicBezTo>
                    <a:pt x="1261" y="420"/>
                    <a:pt x="1068" y="464"/>
                    <a:pt x="883" y="567"/>
                  </a:cubicBezTo>
                  <a:cubicBezTo>
                    <a:pt x="0" y="1054"/>
                    <a:pt x="476" y="2614"/>
                    <a:pt x="1258" y="2932"/>
                  </a:cubicBezTo>
                  <a:cubicBezTo>
                    <a:pt x="1315" y="2955"/>
                    <a:pt x="1374" y="2965"/>
                    <a:pt x="1434" y="2965"/>
                  </a:cubicBezTo>
                  <a:cubicBezTo>
                    <a:pt x="1875" y="2965"/>
                    <a:pt x="2401" y="2419"/>
                    <a:pt x="2656" y="2187"/>
                  </a:cubicBezTo>
                  <a:cubicBezTo>
                    <a:pt x="2794" y="2063"/>
                    <a:pt x="2925" y="1931"/>
                    <a:pt x="3056" y="1802"/>
                  </a:cubicBezTo>
                  <a:cubicBezTo>
                    <a:pt x="4052" y="2653"/>
                    <a:pt x="5171" y="3887"/>
                    <a:pt x="6460" y="3887"/>
                  </a:cubicBezTo>
                  <a:cubicBezTo>
                    <a:pt x="6591" y="3887"/>
                    <a:pt x="6724" y="3875"/>
                    <a:pt x="6859" y="3847"/>
                  </a:cubicBezTo>
                  <a:cubicBezTo>
                    <a:pt x="6944" y="3829"/>
                    <a:pt x="6924" y="3698"/>
                    <a:pt x="6839" y="3698"/>
                  </a:cubicBezTo>
                  <a:cubicBezTo>
                    <a:pt x="6838" y="3698"/>
                    <a:pt x="6837" y="3698"/>
                    <a:pt x="6836" y="3698"/>
                  </a:cubicBezTo>
                  <a:cubicBezTo>
                    <a:pt x="6234" y="3698"/>
                    <a:pt x="5711" y="3137"/>
                    <a:pt x="5254" y="2807"/>
                  </a:cubicBezTo>
                  <a:cubicBezTo>
                    <a:pt x="4675" y="2391"/>
                    <a:pt x="4132" y="1926"/>
                    <a:pt x="3566" y="1495"/>
                  </a:cubicBezTo>
                  <a:lnTo>
                    <a:pt x="3452" y="1405"/>
                  </a:lnTo>
                  <a:cubicBezTo>
                    <a:pt x="3885" y="959"/>
                    <a:pt x="4313" y="506"/>
                    <a:pt x="4785" y="101"/>
                  </a:cubicBezTo>
                  <a:cubicBezTo>
                    <a:pt x="4823" y="67"/>
                    <a:pt x="4791" y="1"/>
                    <a:pt x="47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2" name="Google Shape;12592;p23"/>
            <p:cNvSpPr/>
            <p:nvPr/>
          </p:nvSpPr>
          <p:spPr>
            <a:xfrm>
              <a:off x="3865875" y="2170325"/>
              <a:ext cx="105375" cy="12900"/>
            </a:xfrm>
            <a:custGeom>
              <a:avLst/>
              <a:gdLst/>
              <a:ahLst/>
              <a:cxnLst/>
              <a:rect l="l" t="t" r="r" b="b"/>
              <a:pathLst>
                <a:path w="4215" h="516" extrusionOk="0">
                  <a:moveTo>
                    <a:pt x="1624" y="0"/>
                  </a:moveTo>
                  <a:cubicBezTo>
                    <a:pt x="1109" y="0"/>
                    <a:pt x="591" y="17"/>
                    <a:pt x="97" y="149"/>
                  </a:cubicBezTo>
                  <a:cubicBezTo>
                    <a:pt x="0" y="176"/>
                    <a:pt x="0" y="318"/>
                    <a:pt x="97" y="345"/>
                  </a:cubicBezTo>
                  <a:cubicBezTo>
                    <a:pt x="737" y="515"/>
                    <a:pt x="1412" y="484"/>
                    <a:pt x="2069" y="491"/>
                  </a:cubicBezTo>
                  <a:cubicBezTo>
                    <a:pt x="2170" y="492"/>
                    <a:pt x="2269" y="492"/>
                    <a:pt x="2367" y="492"/>
                  </a:cubicBezTo>
                  <a:cubicBezTo>
                    <a:pt x="2976" y="492"/>
                    <a:pt x="3538" y="467"/>
                    <a:pt x="4144" y="318"/>
                  </a:cubicBezTo>
                  <a:cubicBezTo>
                    <a:pt x="4214" y="302"/>
                    <a:pt x="4214" y="192"/>
                    <a:pt x="4144" y="176"/>
                  </a:cubicBezTo>
                  <a:cubicBezTo>
                    <a:pt x="3576" y="35"/>
                    <a:pt x="3067" y="1"/>
                    <a:pt x="2491" y="1"/>
                  </a:cubicBezTo>
                  <a:cubicBezTo>
                    <a:pt x="2435" y="1"/>
                    <a:pt x="2379" y="1"/>
                    <a:pt x="2321" y="2"/>
                  </a:cubicBezTo>
                  <a:cubicBezTo>
                    <a:pt x="2270" y="2"/>
                    <a:pt x="2218" y="2"/>
                    <a:pt x="2166" y="2"/>
                  </a:cubicBezTo>
                  <a:cubicBezTo>
                    <a:pt x="1987" y="2"/>
                    <a:pt x="1805" y="0"/>
                    <a:pt x="16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3" name="Google Shape;12593;p23"/>
            <p:cNvSpPr/>
            <p:nvPr/>
          </p:nvSpPr>
          <p:spPr>
            <a:xfrm>
              <a:off x="3865175" y="2202775"/>
              <a:ext cx="132650" cy="14100"/>
            </a:xfrm>
            <a:custGeom>
              <a:avLst/>
              <a:gdLst/>
              <a:ahLst/>
              <a:cxnLst/>
              <a:rect l="l" t="t" r="r" b="b"/>
              <a:pathLst>
                <a:path w="5306" h="564" extrusionOk="0">
                  <a:moveTo>
                    <a:pt x="3528" y="0"/>
                  </a:moveTo>
                  <a:cubicBezTo>
                    <a:pt x="2370" y="0"/>
                    <a:pt x="1192" y="209"/>
                    <a:pt x="56" y="241"/>
                  </a:cubicBezTo>
                  <a:cubicBezTo>
                    <a:pt x="0" y="241"/>
                    <a:pt x="0" y="323"/>
                    <a:pt x="56" y="323"/>
                  </a:cubicBezTo>
                  <a:cubicBezTo>
                    <a:pt x="1192" y="355"/>
                    <a:pt x="2370" y="564"/>
                    <a:pt x="3528" y="564"/>
                  </a:cubicBezTo>
                  <a:cubicBezTo>
                    <a:pt x="4100" y="564"/>
                    <a:pt x="4668" y="513"/>
                    <a:pt x="5223" y="364"/>
                  </a:cubicBezTo>
                  <a:cubicBezTo>
                    <a:pt x="5305" y="344"/>
                    <a:pt x="5305" y="221"/>
                    <a:pt x="5223" y="200"/>
                  </a:cubicBezTo>
                  <a:cubicBezTo>
                    <a:pt x="4668" y="51"/>
                    <a:pt x="4100" y="0"/>
                    <a:pt x="3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4" name="Google Shape;12594;p23"/>
            <p:cNvSpPr/>
            <p:nvPr/>
          </p:nvSpPr>
          <p:spPr>
            <a:xfrm>
              <a:off x="4059375" y="2056025"/>
              <a:ext cx="294825" cy="176850"/>
            </a:xfrm>
            <a:custGeom>
              <a:avLst/>
              <a:gdLst/>
              <a:ahLst/>
              <a:cxnLst/>
              <a:rect l="l" t="t" r="r" b="b"/>
              <a:pathLst>
                <a:path w="11793" h="7074" extrusionOk="0">
                  <a:moveTo>
                    <a:pt x="8679" y="1"/>
                  </a:moveTo>
                  <a:cubicBezTo>
                    <a:pt x="8553" y="1"/>
                    <a:pt x="8424" y="84"/>
                    <a:pt x="8415" y="248"/>
                  </a:cubicBezTo>
                  <a:cubicBezTo>
                    <a:pt x="8369" y="978"/>
                    <a:pt x="8285" y="1693"/>
                    <a:pt x="8141" y="2389"/>
                  </a:cubicBezTo>
                  <a:cubicBezTo>
                    <a:pt x="7385" y="2510"/>
                    <a:pt x="6645" y="2689"/>
                    <a:pt x="5984" y="2940"/>
                  </a:cubicBezTo>
                  <a:cubicBezTo>
                    <a:pt x="5912" y="2968"/>
                    <a:pt x="5918" y="3079"/>
                    <a:pt x="6004" y="3081"/>
                  </a:cubicBezTo>
                  <a:cubicBezTo>
                    <a:pt x="6058" y="3082"/>
                    <a:pt x="6112" y="3082"/>
                    <a:pt x="6166" y="3082"/>
                  </a:cubicBezTo>
                  <a:cubicBezTo>
                    <a:pt x="6767" y="3082"/>
                    <a:pt x="7389" y="3025"/>
                    <a:pt x="8013" y="2935"/>
                  </a:cubicBezTo>
                  <a:lnTo>
                    <a:pt x="8013" y="2935"/>
                  </a:lnTo>
                  <a:cubicBezTo>
                    <a:pt x="7836" y="3601"/>
                    <a:pt x="7596" y="4247"/>
                    <a:pt x="7258" y="4862"/>
                  </a:cubicBezTo>
                  <a:cubicBezTo>
                    <a:pt x="7019" y="4463"/>
                    <a:pt x="6458" y="4258"/>
                    <a:pt x="5907" y="4258"/>
                  </a:cubicBezTo>
                  <a:cubicBezTo>
                    <a:pt x="5170" y="4258"/>
                    <a:pt x="4453" y="4626"/>
                    <a:pt x="4555" y="5391"/>
                  </a:cubicBezTo>
                  <a:cubicBezTo>
                    <a:pt x="4563" y="5447"/>
                    <a:pt x="4614" y="5511"/>
                    <a:pt x="4673" y="5511"/>
                  </a:cubicBezTo>
                  <a:cubicBezTo>
                    <a:pt x="4691" y="5511"/>
                    <a:pt x="4709" y="5505"/>
                    <a:pt x="4727" y="5491"/>
                  </a:cubicBezTo>
                  <a:cubicBezTo>
                    <a:pt x="4934" y="5332"/>
                    <a:pt x="5131" y="5153"/>
                    <a:pt x="5344" y="5005"/>
                  </a:cubicBezTo>
                  <a:cubicBezTo>
                    <a:pt x="5488" y="4905"/>
                    <a:pt x="5725" y="4849"/>
                    <a:pt x="5965" y="4849"/>
                  </a:cubicBezTo>
                  <a:cubicBezTo>
                    <a:pt x="6407" y="4849"/>
                    <a:pt x="6859" y="5039"/>
                    <a:pt x="6761" y="5492"/>
                  </a:cubicBezTo>
                  <a:cubicBezTo>
                    <a:pt x="6685" y="5847"/>
                    <a:pt x="6335" y="6036"/>
                    <a:pt x="5996" y="6036"/>
                  </a:cubicBezTo>
                  <a:cubicBezTo>
                    <a:pt x="5703" y="6036"/>
                    <a:pt x="5419" y="5896"/>
                    <a:pt x="5326" y="5601"/>
                  </a:cubicBezTo>
                  <a:cubicBezTo>
                    <a:pt x="5287" y="5480"/>
                    <a:pt x="5155" y="5387"/>
                    <a:pt x="5029" y="5387"/>
                  </a:cubicBezTo>
                  <a:cubicBezTo>
                    <a:pt x="4962" y="5387"/>
                    <a:pt x="4897" y="5413"/>
                    <a:pt x="4849" y="5474"/>
                  </a:cubicBezTo>
                  <a:cubicBezTo>
                    <a:pt x="4288" y="6186"/>
                    <a:pt x="3382" y="6482"/>
                    <a:pt x="2500" y="6490"/>
                  </a:cubicBezTo>
                  <a:cubicBezTo>
                    <a:pt x="2495" y="6490"/>
                    <a:pt x="2490" y="6490"/>
                    <a:pt x="2485" y="6490"/>
                  </a:cubicBezTo>
                  <a:cubicBezTo>
                    <a:pt x="1799" y="6490"/>
                    <a:pt x="1122" y="6045"/>
                    <a:pt x="1202" y="5294"/>
                  </a:cubicBezTo>
                  <a:cubicBezTo>
                    <a:pt x="1673" y="4849"/>
                    <a:pt x="2275" y="4562"/>
                    <a:pt x="3111" y="4377"/>
                  </a:cubicBezTo>
                  <a:cubicBezTo>
                    <a:pt x="3351" y="4324"/>
                    <a:pt x="3315" y="4000"/>
                    <a:pt x="3111" y="3929"/>
                  </a:cubicBezTo>
                  <a:cubicBezTo>
                    <a:pt x="2913" y="3861"/>
                    <a:pt x="2711" y="3830"/>
                    <a:pt x="2514" y="3830"/>
                  </a:cubicBezTo>
                  <a:cubicBezTo>
                    <a:pt x="1706" y="3830"/>
                    <a:pt x="970" y="4359"/>
                    <a:pt x="774" y="5076"/>
                  </a:cubicBezTo>
                  <a:cubicBezTo>
                    <a:pt x="359" y="5533"/>
                    <a:pt x="91" y="6132"/>
                    <a:pt x="6" y="6915"/>
                  </a:cubicBezTo>
                  <a:cubicBezTo>
                    <a:pt x="0" y="6973"/>
                    <a:pt x="42" y="7002"/>
                    <a:pt x="87" y="7002"/>
                  </a:cubicBezTo>
                  <a:cubicBezTo>
                    <a:pt x="127" y="7002"/>
                    <a:pt x="169" y="6980"/>
                    <a:pt x="185" y="6939"/>
                  </a:cubicBezTo>
                  <a:cubicBezTo>
                    <a:pt x="356" y="6491"/>
                    <a:pt x="549" y="6121"/>
                    <a:pt x="769" y="5802"/>
                  </a:cubicBezTo>
                  <a:cubicBezTo>
                    <a:pt x="810" y="5968"/>
                    <a:pt x="874" y="6126"/>
                    <a:pt x="961" y="6272"/>
                  </a:cubicBezTo>
                  <a:cubicBezTo>
                    <a:pt x="1303" y="6846"/>
                    <a:pt x="1904" y="7073"/>
                    <a:pt x="2559" y="7073"/>
                  </a:cubicBezTo>
                  <a:cubicBezTo>
                    <a:pt x="3429" y="7073"/>
                    <a:pt x="4395" y="6673"/>
                    <a:pt x="4980" y="6155"/>
                  </a:cubicBezTo>
                  <a:cubicBezTo>
                    <a:pt x="5219" y="6465"/>
                    <a:pt x="5582" y="6609"/>
                    <a:pt x="5954" y="6609"/>
                  </a:cubicBezTo>
                  <a:cubicBezTo>
                    <a:pt x="6565" y="6609"/>
                    <a:pt x="7201" y="6219"/>
                    <a:pt x="7352" y="5530"/>
                  </a:cubicBezTo>
                  <a:cubicBezTo>
                    <a:pt x="7359" y="5501"/>
                    <a:pt x="7363" y="5469"/>
                    <a:pt x="7367" y="5440"/>
                  </a:cubicBezTo>
                  <a:cubicBezTo>
                    <a:pt x="7972" y="4915"/>
                    <a:pt x="8333" y="4101"/>
                    <a:pt x="8551" y="3219"/>
                  </a:cubicBezTo>
                  <a:cubicBezTo>
                    <a:pt x="8633" y="3967"/>
                    <a:pt x="8761" y="4708"/>
                    <a:pt x="8969" y="5422"/>
                  </a:cubicBezTo>
                  <a:cubicBezTo>
                    <a:pt x="9133" y="5985"/>
                    <a:pt x="9437" y="6782"/>
                    <a:pt x="10060" y="6977"/>
                  </a:cubicBezTo>
                  <a:cubicBezTo>
                    <a:pt x="10174" y="7012"/>
                    <a:pt x="10284" y="7029"/>
                    <a:pt x="10390" y="7029"/>
                  </a:cubicBezTo>
                  <a:cubicBezTo>
                    <a:pt x="11021" y="7029"/>
                    <a:pt x="11507" y="6451"/>
                    <a:pt x="11771" y="5899"/>
                  </a:cubicBezTo>
                  <a:cubicBezTo>
                    <a:pt x="11792" y="5857"/>
                    <a:pt x="11761" y="5802"/>
                    <a:pt x="11718" y="5802"/>
                  </a:cubicBezTo>
                  <a:cubicBezTo>
                    <a:pt x="11708" y="5802"/>
                    <a:pt x="11697" y="5805"/>
                    <a:pt x="11686" y="5812"/>
                  </a:cubicBezTo>
                  <a:cubicBezTo>
                    <a:pt x="11358" y="6030"/>
                    <a:pt x="10859" y="6481"/>
                    <a:pt x="10413" y="6481"/>
                  </a:cubicBezTo>
                  <a:cubicBezTo>
                    <a:pt x="10275" y="6481"/>
                    <a:pt x="10142" y="6438"/>
                    <a:pt x="10021" y="6331"/>
                  </a:cubicBezTo>
                  <a:cubicBezTo>
                    <a:pt x="9519" y="5888"/>
                    <a:pt x="9380" y="5005"/>
                    <a:pt x="9253" y="4387"/>
                  </a:cubicBezTo>
                  <a:cubicBezTo>
                    <a:pt x="9143" y="3852"/>
                    <a:pt x="9078" y="3306"/>
                    <a:pt x="9028" y="2758"/>
                  </a:cubicBezTo>
                  <a:cubicBezTo>
                    <a:pt x="9694" y="2623"/>
                    <a:pt x="10349" y="2459"/>
                    <a:pt x="10967" y="2289"/>
                  </a:cubicBezTo>
                  <a:cubicBezTo>
                    <a:pt x="11015" y="2274"/>
                    <a:pt x="11005" y="2205"/>
                    <a:pt x="10956" y="2205"/>
                  </a:cubicBezTo>
                  <a:cubicBezTo>
                    <a:pt x="10817" y="2201"/>
                    <a:pt x="10678" y="2199"/>
                    <a:pt x="10538" y="2199"/>
                  </a:cubicBezTo>
                  <a:cubicBezTo>
                    <a:pt x="10019" y="2199"/>
                    <a:pt x="9500" y="2226"/>
                    <a:pt x="8984" y="2279"/>
                  </a:cubicBezTo>
                  <a:cubicBezTo>
                    <a:pt x="8940" y="1600"/>
                    <a:pt x="8925" y="919"/>
                    <a:pt x="8925" y="248"/>
                  </a:cubicBezTo>
                  <a:cubicBezTo>
                    <a:pt x="8925" y="82"/>
                    <a:pt x="8803" y="1"/>
                    <a:pt x="8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5" name="Google Shape;12595;p23"/>
            <p:cNvSpPr/>
            <p:nvPr/>
          </p:nvSpPr>
          <p:spPr>
            <a:xfrm>
              <a:off x="4356600" y="2145500"/>
              <a:ext cx="157075" cy="101350"/>
            </a:xfrm>
            <a:custGeom>
              <a:avLst/>
              <a:gdLst/>
              <a:ahLst/>
              <a:cxnLst/>
              <a:rect l="l" t="t" r="r" b="b"/>
              <a:pathLst>
                <a:path w="6283" h="4054" extrusionOk="0">
                  <a:moveTo>
                    <a:pt x="1353" y="522"/>
                  </a:moveTo>
                  <a:cubicBezTo>
                    <a:pt x="1383" y="522"/>
                    <a:pt x="1414" y="526"/>
                    <a:pt x="1447" y="534"/>
                  </a:cubicBezTo>
                  <a:cubicBezTo>
                    <a:pt x="1892" y="639"/>
                    <a:pt x="2318" y="923"/>
                    <a:pt x="2723" y="1262"/>
                  </a:cubicBezTo>
                  <a:cubicBezTo>
                    <a:pt x="2697" y="1274"/>
                    <a:pt x="2671" y="1288"/>
                    <a:pt x="2646" y="1302"/>
                  </a:cubicBezTo>
                  <a:lnTo>
                    <a:pt x="2646" y="1300"/>
                  </a:lnTo>
                  <a:cubicBezTo>
                    <a:pt x="2205" y="1508"/>
                    <a:pt x="1716" y="1726"/>
                    <a:pt x="1218" y="1726"/>
                  </a:cubicBezTo>
                  <a:cubicBezTo>
                    <a:pt x="727" y="1726"/>
                    <a:pt x="813" y="522"/>
                    <a:pt x="1353" y="522"/>
                  </a:cubicBezTo>
                  <a:close/>
                  <a:moveTo>
                    <a:pt x="1345" y="1"/>
                  </a:moveTo>
                  <a:cubicBezTo>
                    <a:pt x="1086" y="1"/>
                    <a:pt x="846" y="98"/>
                    <a:pt x="653" y="348"/>
                  </a:cubicBezTo>
                  <a:cubicBezTo>
                    <a:pt x="0" y="1199"/>
                    <a:pt x="494" y="2189"/>
                    <a:pt x="1414" y="2189"/>
                  </a:cubicBezTo>
                  <a:cubicBezTo>
                    <a:pt x="1488" y="2189"/>
                    <a:pt x="1565" y="2183"/>
                    <a:pt x="1644" y="2169"/>
                  </a:cubicBezTo>
                  <a:cubicBezTo>
                    <a:pt x="2131" y="2087"/>
                    <a:pt x="2645" y="1889"/>
                    <a:pt x="3145" y="1638"/>
                  </a:cubicBezTo>
                  <a:cubicBezTo>
                    <a:pt x="3506" y="1981"/>
                    <a:pt x="3844" y="2337"/>
                    <a:pt x="4147" y="2612"/>
                  </a:cubicBezTo>
                  <a:cubicBezTo>
                    <a:pt x="4728" y="3140"/>
                    <a:pt x="5443" y="3783"/>
                    <a:pt x="6198" y="4051"/>
                  </a:cubicBezTo>
                  <a:cubicBezTo>
                    <a:pt x="6202" y="4053"/>
                    <a:pt x="6207" y="4053"/>
                    <a:pt x="6212" y="4053"/>
                  </a:cubicBezTo>
                  <a:cubicBezTo>
                    <a:pt x="6250" y="4053"/>
                    <a:pt x="6282" y="3995"/>
                    <a:pt x="6245" y="3966"/>
                  </a:cubicBezTo>
                  <a:cubicBezTo>
                    <a:pt x="5801" y="3613"/>
                    <a:pt x="5478" y="3132"/>
                    <a:pt x="5112" y="2704"/>
                  </a:cubicBezTo>
                  <a:cubicBezTo>
                    <a:pt x="4692" y="2212"/>
                    <a:pt x="4185" y="1766"/>
                    <a:pt x="3677" y="1347"/>
                  </a:cubicBezTo>
                  <a:cubicBezTo>
                    <a:pt x="4124" y="1083"/>
                    <a:pt x="4553" y="788"/>
                    <a:pt x="4958" y="465"/>
                  </a:cubicBezTo>
                  <a:cubicBezTo>
                    <a:pt x="5033" y="404"/>
                    <a:pt x="4977" y="268"/>
                    <a:pt x="4885" y="268"/>
                  </a:cubicBezTo>
                  <a:cubicBezTo>
                    <a:pt x="4883" y="268"/>
                    <a:pt x="4880" y="268"/>
                    <a:pt x="4877" y="268"/>
                  </a:cubicBezTo>
                  <a:cubicBezTo>
                    <a:pt x="4318" y="329"/>
                    <a:pt x="3757" y="675"/>
                    <a:pt x="3229" y="985"/>
                  </a:cubicBezTo>
                  <a:cubicBezTo>
                    <a:pt x="2781" y="625"/>
                    <a:pt x="2001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6" name="Google Shape;12596;p23"/>
            <p:cNvSpPr/>
            <p:nvPr/>
          </p:nvSpPr>
          <p:spPr>
            <a:xfrm>
              <a:off x="4187825" y="842475"/>
              <a:ext cx="121750" cy="102025"/>
            </a:xfrm>
            <a:custGeom>
              <a:avLst/>
              <a:gdLst/>
              <a:ahLst/>
              <a:cxnLst/>
              <a:rect l="l" t="t" r="r" b="b"/>
              <a:pathLst>
                <a:path w="4870" h="4081" extrusionOk="0">
                  <a:moveTo>
                    <a:pt x="3564" y="0"/>
                  </a:moveTo>
                  <a:cubicBezTo>
                    <a:pt x="1925" y="0"/>
                    <a:pt x="131" y="1123"/>
                    <a:pt x="4" y="2899"/>
                  </a:cubicBezTo>
                  <a:cubicBezTo>
                    <a:pt x="0" y="2949"/>
                    <a:pt x="39" y="2975"/>
                    <a:pt x="80" y="2975"/>
                  </a:cubicBezTo>
                  <a:cubicBezTo>
                    <a:pt x="107" y="2975"/>
                    <a:pt x="135" y="2963"/>
                    <a:pt x="152" y="2939"/>
                  </a:cubicBezTo>
                  <a:cubicBezTo>
                    <a:pt x="570" y="2307"/>
                    <a:pt x="951" y="1723"/>
                    <a:pt x="1420" y="1280"/>
                  </a:cubicBezTo>
                  <a:lnTo>
                    <a:pt x="1420" y="1280"/>
                  </a:lnTo>
                  <a:cubicBezTo>
                    <a:pt x="1289" y="1694"/>
                    <a:pt x="1317" y="2189"/>
                    <a:pt x="1568" y="2745"/>
                  </a:cubicBezTo>
                  <a:cubicBezTo>
                    <a:pt x="1851" y="3375"/>
                    <a:pt x="2432" y="3870"/>
                    <a:pt x="3098" y="4043"/>
                  </a:cubicBezTo>
                  <a:cubicBezTo>
                    <a:pt x="3197" y="4068"/>
                    <a:pt x="3315" y="4081"/>
                    <a:pt x="3442" y="4081"/>
                  </a:cubicBezTo>
                  <a:cubicBezTo>
                    <a:pt x="4047" y="4081"/>
                    <a:pt x="4869" y="3792"/>
                    <a:pt x="4858" y="3185"/>
                  </a:cubicBezTo>
                  <a:cubicBezTo>
                    <a:pt x="4857" y="3121"/>
                    <a:pt x="4809" y="3083"/>
                    <a:pt x="4750" y="3076"/>
                  </a:cubicBezTo>
                  <a:cubicBezTo>
                    <a:pt x="4724" y="3074"/>
                    <a:pt x="4699" y="3072"/>
                    <a:pt x="4674" y="3072"/>
                  </a:cubicBezTo>
                  <a:cubicBezTo>
                    <a:pt x="4240" y="3072"/>
                    <a:pt x="3885" y="3478"/>
                    <a:pt x="3421" y="3498"/>
                  </a:cubicBezTo>
                  <a:cubicBezTo>
                    <a:pt x="3406" y="3499"/>
                    <a:pt x="3391" y="3499"/>
                    <a:pt x="3375" y="3499"/>
                  </a:cubicBezTo>
                  <a:cubicBezTo>
                    <a:pt x="2846" y="3499"/>
                    <a:pt x="2393" y="3143"/>
                    <a:pt x="2109" y="2720"/>
                  </a:cubicBezTo>
                  <a:cubicBezTo>
                    <a:pt x="1827" y="2301"/>
                    <a:pt x="1720" y="1772"/>
                    <a:pt x="1866" y="1287"/>
                  </a:cubicBezTo>
                  <a:cubicBezTo>
                    <a:pt x="2081" y="573"/>
                    <a:pt x="2992" y="467"/>
                    <a:pt x="3607" y="463"/>
                  </a:cubicBezTo>
                  <a:cubicBezTo>
                    <a:pt x="3905" y="462"/>
                    <a:pt x="3905" y="6"/>
                    <a:pt x="3607" y="1"/>
                  </a:cubicBezTo>
                  <a:cubicBezTo>
                    <a:pt x="3592" y="0"/>
                    <a:pt x="3578" y="0"/>
                    <a:pt x="3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7" name="Google Shape;12597;p23"/>
            <p:cNvSpPr/>
            <p:nvPr/>
          </p:nvSpPr>
          <p:spPr>
            <a:xfrm>
              <a:off x="4316475" y="788825"/>
              <a:ext cx="49200" cy="64700"/>
            </a:xfrm>
            <a:custGeom>
              <a:avLst/>
              <a:gdLst/>
              <a:ahLst/>
              <a:cxnLst/>
              <a:rect l="l" t="t" r="r" b="b"/>
              <a:pathLst>
                <a:path w="1968" h="2588" extrusionOk="0">
                  <a:moveTo>
                    <a:pt x="493" y="0"/>
                  </a:moveTo>
                  <a:cubicBezTo>
                    <a:pt x="289" y="0"/>
                    <a:pt x="74" y="163"/>
                    <a:pt x="9" y="454"/>
                  </a:cubicBezTo>
                  <a:cubicBezTo>
                    <a:pt x="1" y="496"/>
                    <a:pt x="32" y="549"/>
                    <a:pt x="76" y="549"/>
                  </a:cubicBezTo>
                  <a:cubicBezTo>
                    <a:pt x="84" y="549"/>
                    <a:pt x="91" y="547"/>
                    <a:pt x="99" y="544"/>
                  </a:cubicBezTo>
                  <a:cubicBezTo>
                    <a:pt x="165" y="518"/>
                    <a:pt x="423" y="398"/>
                    <a:pt x="411" y="387"/>
                  </a:cubicBezTo>
                  <a:lnTo>
                    <a:pt x="411" y="387"/>
                  </a:lnTo>
                  <a:cubicBezTo>
                    <a:pt x="492" y="460"/>
                    <a:pt x="455" y="754"/>
                    <a:pt x="452" y="846"/>
                  </a:cubicBezTo>
                  <a:cubicBezTo>
                    <a:pt x="437" y="1249"/>
                    <a:pt x="355" y="1709"/>
                    <a:pt x="136" y="2053"/>
                  </a:cubicBezTo>
                  <a:cubicBezTo>
                    <a:pt x="39" y="2207"/>
                    <a:pt x="139" y="2391"/>
                    <a:pt x="295" y="2445"/>
                  </a:cubicBezTo>
                  <a:cubicBezTo>
                    <a:pt x="549" y="2534"/>
                    <a:pt x="792" y="2588"/>
                    <a:pt x="1026" y="2588"/>
                  </a:cubicBezTo>
                  <a:cubicBezTo>
                    <a:pt x="1347" y="2588"/>
                    <a:pt x="1648" y="2485"/>
                    <a:pt x="1930" y="2229"/>
                  </a:cubicBezTo>
                  <a:cubicBezTo>
                    <a:pt x="1968" y="2193"/>
                    <a:pt x="1935" y="2135"/>
                    <a:pt x="1889" y="2132"/>
                  </a:cubicBezTo>
                  <a:cubicBezTo>
                    <a:pt x="1650" y="2115"/>
                    <a:pt x="1428" y="2015"/>
                    <a:pt x="1189" y="1996"/>
                  </a:cubicBezTo>
                  <a:cubicBezTo>
                    <a:pt x="1036" y="1983"/>
                    <a:pt x="885" y="1966"/>
                    <a:pt x="734" y="1951"/>
                  </a:cubicBezTo>
                  <a:cubicBezTo>
                    <a:pt x="893" y="1464"/>
                    <a:pt x="962" y="925"/>
                    <a:pt x="893" y="431"/>
                  </a:cubicBezTo>
                  <a:cubicBezTo>
                    <a:pt x="853" y="135"/>
                    <a:pt x="67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8" name="Google Shape;12598;p23"/>
            <p:cNvSpPr/>
            <p:nvPr/>
          </p:nvSpPr>
          <p:spPr>
            <a:xfrm>
              <a:off x="4383450" y="875125"/>
              <a:ext cx="88200" cy="14025"/>
            </a:xfrm>
            <a:custGeom>
              <a:avLst/>
              <a:gdLst/>
              <a:ahLst/>
              <a:cxnLst/>
              <a:rect l="l" t="t" r="r" b="b"/>
              <a:pathLst>
                <a:path w="3528" h="561" extrusionOk="0">
                  <a:moveTo>
                    <a:pt x="2542" y="1"/>
                  </a:moveTo>
                  <a:cubicBezTo>
                    <a:pt x="2418" y="1"/>
                    <a:pt x="2292" y="7"/>
                    <a:pt x="2173" y="10"/>
                  </a:cubicBezTo>
                  <a:cubicBezTo>
                    <a:pt x="1490" y="29"/>
                    <a:pt x="810" y="112"/>
                    <a:pt x="126" y="112"/>
                  </a:cubicBezTo>
                  <a:cubicBezTo>
                    <a:pt x="107" y="112"/>
                    <a:pt x="87" y="112"/>
                    <a:pt x="68" y="112"/>
                  </a:cubicBezTo>
                  <a:cubicBezTo>
                    <a:pt x="9" y="112"/>
                    <a:pt x="1" y="181"/>
                    <a:pt x="40" y="212"/>
                  </a:cubicBezTo>
                  <a:cubicBezTo>
                    <a:pt x="397" y="481"/>
                    <a:pt x="810" y="526"/>
                    <a:pt x="1235" y="526"/>
                  </a:cubicBezTo>
                  <a:cubicBezTo>
                    <a:pt x="1362" y="526"/>
                    <a:pt x="1491" y="522"/>
                    <a:pt x="1620" y="519"/>
                  </a:cubicBezTo>
                  <a:cubicBezTo>
                    <a:pt x="1669" y="518"/>
                    <a:pt x="1718" y="517"/>
                    <a:pt x="1768" y="517"/>
                  </a:cubicBezTo>
                  <a:cubicBezTo>
                    <a:pt x="2207" y="517"/>
                    <a:pt x="2648" y="561"/>
                    <a:pt x="3083" y="561"/>
                  </a:cubicBezTo>
                  <a:cubicBezTo>
                    <a:pt x="3190" y="561"/>
                    <a:pt x="3296" y="558"/>
                    <a:pt x="3401" y="552"/>
                  </a:cubicBezTo>
                  <a:cubicBezTo>
                    <a:pt x="3474" y="545"/>
                    <a:pt x="3528" y="468"/>
                    <a:pt x="3487" y="401"/>
                  </a:cubicBezTo>
                  <a:cubicBezTo>
                    <a:pt x="3284" y="55"/>
                    <a:pt x="2915" y="1"/>
                    <a:pt x="2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599" name="Google Shape;12599;p23"/>
            <p:cNvSpPr/>
            <p:nvPr/>
          </p:nvSpPr>
          <p:spPr>
            <a:xfrm>
              <a:off x="4386575" y="900125"/>
              <a:ext cx="88525" cy="14225"/>
            </a:xfrm>
            <a:custGeom>
              <a:avLst/>
              <a:gdLst/>
              <a:ahLst/>
              <a:cxnLst/>
              <a:rect l="l" t="t" r="r" b="b"/>
              <a:pathLst>
                <a:path w="3541" h="569" extrusionOk="0">
                  <a:moveTo>
                    <a:pt x="1378" y="0"/>
                  </a:moveTo>
                  <a:cubicBezTo>
                    <a:pt x="935" y="0"/>
                    <a:pt x="501" y="60"/>
                    <a:pt x="107" y="209"/>
                  </a:cubicBezTo>
                  <a:cubicBezTo>
                    <a:pt x="20" y="242"/>
                    <a:pt x="1" y="382"/>
                    <a:pt x="107" y="405"/>
                  </a:cubicBezTo>
                  <a:cubicBezTo>
                    <a:pt x="629" y="522"/>
                    <a:pt x="1204" y="568"/>
                    <a:pt x="1779" y="568"/>
                  </a:cubicBezTo>
                  <a:cubicBezTo>
                    <a:pt x="2358" y="568"/>
                    <a:pt x="2937" y="522"/>
                    <a:pt x="3467" y="455"/>
                  </a:cubicBezTo>
                  <a:cubicBezTo>
                    <a:pt x="3523" y="447"/>
                    <a:pt x="3541" y="370"/>
                    <a:pt x="3480" y="352"/>
                  </a:cubicBezTo>
                  <a:cubicBezTo>
                    <a:pt x="2843" y="159"/>
                    <a:pt x="2098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0" name="Google Shape;12600;p23"/>
            <p:cNvSpPr/>
            <p:nvPr/>
          </p:nvSpPr>
          <p:spPr>
            <a:xfrm>
              <a:off x="4521300" y="860450"/>
              <a:ext cx="116000" cy="76425"/>
            </a:xfrm>
            <a:custGeom>
              <a:avLst/>
              <a:gdLst/>
              <a:ahLst/>
              <a:cxnLst/>
              <a:rect l="l" t="t" r="r" b="b"/>
              <a:pathLst>
                <a:path w="4640" h="3057" extrusionOk="0">
                  <a:moveTo>
                    <a:pt x="2043" y="530"/>
                  </a:moveTo>
                  <a:cubicBezTo>
                    <a:pt x="2039" y="560"/>
                    <a:pt x="2041" y="591"/>
                    <a:pt x="2039" y="622"/>
                  </a:cubicBezTo>
                  <a:cubicBezTo>
                    <a:pt x="1926" y="1230"/>
                    <a:pt x="1592" y="1944"/>
                    <a:pt x="1144" y="2275"/>
                  </a:cubicBezTo>
                  <a:cubicBezTo>
                    <a:pt x="1078" y="2325"/>
                    <a:pt x="1014" y="2346"/>
                    <a:pt x="956" y="2346"/>
                  </a:cubicBezTo>
                  <a:cubicBezTo>
                    <a:pt x="733" y="2346"/>
                    <a:pt x="579" y="2038"/>
                    <a:pt x="627" y="1796"/>
                  </a:cubicBezTo>
                  <a:cubicBezTo>
                    <a:pt x="681" y="1522"/>
                    <a:pt x="914" y="1281"/>
                    <a:pt x="1096" y="1089"/>
                  </a:cubicBezTo>
                  <a:cubicBezTo>
                    <a:pt x="1355" y="822"/>
                    <a:pt x="1682" y="628"/>
                    <a:pt x="2043" y="530"/>
                  </a:cubicBezTo>
                  <a:close/>
                  <a:moveTo>
                    <a:pt x="2361" y="0"/>
                  </a:moveTo>
                  <a:cubicBezTo>
                    <a:pt x="2242" y="0"/>
                    <a:pt x="2124" y="64"/>
                    <a:pt x="2092" y="200"/>
                  </a:cubicBezTo>
                  <a:cubicBezTo>
                    <a:pt x="2090" y="204"/>
                    <a:pt x="2090" y="205"/>
                    <a:pt x="2090" y="208"/>
                  </a:cubicBezTo>
                  <a:cubicBezTo>
                    <a:pt x="2041" y="195"/>
                    <a:pt x="1990" y="189"/>
                    <a:pt x="1939" y="189"/>
                  </a:cubicBezTo>
                  <a:cubicBezTo>
                    <a:pt x="1483" y="189"/>
                    <a:pt x="966" y="672"/>
                    <a:pt x="704" y="938"/>
                  </a:cubicBezTo>
                  <a:cubicBezTo>
                    <a:pt x="237" y="1414"/>
                    <a:pt x="0" y="2100"/>
                    <a:pt x="499" y="2628"/>
                  </a:cubicBezTo>
                  <a:cubicBezTo>
                    <a:pt x="672" y="2812"/>
                    <a:pt x="845" y="2891"/>
                    <a:pt x="1014" y="2891"/>
                  </a:cubicBezTo>
                  <a:cubicBezTo>
                    <a:pt x="1478" y="2891"/>
                    <a:pt x="1906" y="2292"/>
                    <a:pt x="2207" y="1652"/>
                  </a:cubicBezTo>
                  <a:cubicBezTo>
                    <a:pt x="2374" y="2102"/>
                    <a:pt x="2653" y="2508"/>
                    <a:pt x="3022" y="2787"/>
                  </a:cubicBezTo>
                  <a:cubicBezTo>
                    <a:pt x="3263" y="2971"/>
                    <a:pt x="3515" y="3057"/>
                    <a:pt x="3746" y="3057"/>
                  </a:cubicBezTo>
                  <a:cubicBezTo>
                    <a:pt x="4242" y="3057"/>
                    <a:pt x="4639" y="2661"/>
                    <a:pt x="4621" y="1990"/>
                  </a:cubicBezTo>
                  <a:cubicBezTo>
                    <a:pt x="4620" y="1952"/>
                    <a:pt x="4587" y="1923"/>
                    <a:pt x="4552" y="1923"/>
                  </a:cubicBezTo>
                  <a:cubicBezTo>
                    <a:pt x="4536" y="1923"/>
                    <a:pt x="4520" y="1929"/>
                    <a:pt x="4507" y="1942"/>
                  </a:cubicBezTo>
                  <a:cubicBezTo>
                    <a:pt x="4256" y="2208"/>
                    <a:pt x="4030" y="2424"/>
                    <a:pt x="3767" y="2424"/>
                  </a:cubicBezTo>
                  <a:cubicBezTo>
                    <a:pt x="3622" y="2424"/>
                    <a:pt x="3465" y="2358"/>
                    <a:pt x="3286" y="2200"/>
                  </a:cubicBezTo>
                  <a:cubicBezTo>
                    <a:pt x="2805" y="1773"/>
                    <a:pt x="2533" y="1016"/>
                    <a:pt x="2633" y="382"/>
                  </a:cubicBezTo>
                  <a:cubicBezTo>
                    <a:pt x="2638" y="343"/>
                    <a:pt x="2645" y="307"/>
                    <a:pt x="2646" y="276"/>
                  </a:cubicBezTo>
                  <a:cubicBezTo>
                    <a:pt x="2659" y="98"/>
                    <a:pt x="2509" y="0"/>
                    <a:pt x="2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1" name="Google Shape;12601;p23"/>
            <p:cNvSpPr/>
            <p:nvPr/>
          </p:nvSpPr>
          <p:spPr>
            <a:xfrm>
              <a:off x="4580025" y="769700"/>
              <a:ext cx="54575" cy="52325"/>
            </a:xfrm>
            <a:custGeom>
              <a:avLst/>
              <a:gdLst/>
              <a:ahLst/>
              <a:cxnLst/>
              <a:rect l="l" t="t" r="r" b="b"/>
              <a:pathLst>
                <a:path w="2183" h="2093" extrusionOk="0">
                  <a:moveTo>
                    <a:pt x="595" y="1"/>
                  </a:moveTo>
                  <a:cubicBezTo>
                    <a:pt x="374" y="1"/>
                    <a:pt x="256" y="116"/>
                    <a:pt x="71" y="218"/>
                  </a:cubicBezTo>
                  <a:cubicBezTo>
                    <a:pt x="0" y="256"/>
                    <a:pt x="37" y="367"/>
                    <a:pt x="107" y="367"/>
                  </a:cubicBezTo>
                  <a:cubicBezTo>
                    <a:pt x="115" y="367"/>
                    <a:pt x="123" y="365"/>
                    <a:pt x="132" y="362"/>
                  </a:cubicBezTo>
                  <a:cubicBezTo>
                    <a:pt x="174" y="347"/>
                    <a:pt x="224" y="340"/>
                    <a:pt x="279" y="340"/>
                  </a:cubicBezTo>
                  <a:cubicBezTo>
                    <a:pt x="484" y="340"/>
                    <a:pt x="749" y="438"/>
                    <a:pt x="875" y="538"/>
                  </a:cubicBezTo>
                  <a:cubicBezTo>
                    <a:pt x="1208" y="804"/>
                    <a:pt x="827" y="1350"/>
                    <a:pt x="661" y="1591"/>
                  </a:cubicBezTo>
                  <a:cubicBezTo>
                    <a:pt x="591" y="1693"/>
                    <a:pt x="634" y="1873"/>
                    <a:pt x="750" y="1926"/>
                  </a:cubicBezTo>
                  <a:cubicBezTo>
                    <a:pt x="987" y="2034"/>
                    <a:pt x="1206" y="2092"/>
                    <a:pt x="1421" y="2092"/>
                  </a:cubicBezTo>
                  <a:cubicBezTo>
                    <a:pt x="1659" y="2092"/>
                    <a:pt x="1893" y="2020"/>
                    <a:pt x="2141" y="1862"/>
                  </a:cubicBezTo>
                  <a:cubicBezTo>
                    <a:pt x="2182" y="1837"/>
                    <a:pt x="2181" y="1763"/>
                    <a:pt x="2126" y="1752"/>
                  </a:cubicBezTo>
                  <a:cubicBezTo>
                    <a:pt x="1841" y="1693"/>
                    <a:pt x="1524" y="1667"/>
                    <a:pt x="1236" y="1586"/>
                  </a:cubicBezTo>
                  <a:cubicBezTo>
                    <a:pt x="1473" y="1158"/>
                    <a:pt x="1605" y="658"/>
                    <a:pt x="1250" y="249"/>
                  </a:cubicBezTo>
                  <a:cubicBezTo>
                    <a:pt x="1101" y="75"/>
                    <a:pt x="868" y="21"/>
                    <a:pt x="652" y="3"/>
                  </a:cubicBezTo>
                  <a:cubicBezTo>
                    <a:pt x="632" y="2"/>
                    <a:pt x="613" y="1"/>
                    <a:pt x="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2" name="Google Shape;12602;p23"/>
            <p:cNvSpPr/>
            <p:nvPr/>
          </p:nvSpPr>
          <p:spPr>
            <a:xfrm>
              <a:off x="4658025" y="844400"/>
              <a:ext cx="98800" cy="81375"/>
            </a:xfrm>
            <a:custGeom>
              <a:avLst/>
              <a:gdLst/>
              <a:ahLst/>
              <a:cxnLst/>
              <a:rect l="l" t="t" r="r" b="b"/>
              <a:pathLst>
                <a:path w="3952" h="3255" extrusionOk="0">
                  <a:moveTo>
                    <a:pt x="2234" y="1"/>
                  </a:moveTo>
                  <a:cubicBezTo>
                    <a:pt x="2212" y="1"/>
                    <a:pt x="2190" y="13"/>
                    <a:pt x="2177" y="30"/>
                  </a:cubicBezTo>
                  <a:cubicBezTo>
                    <a:pt x="1992" y="271"/>
                    <a:pt x="2020" y="665"/>
                    <a:pt x="2049" y="1005"/>
                  </a:cubicBezTo>
                  <a:cubicBezTo>
                    <a:pt x="1938" y="1015"/>
                    <a:pt x="1828" y="1024"/>
                    <a:pt x="1716" y="1034"/>
                  </a:cubicBezTo>
                  <a:cubicBezTo>
                    <a:pt x="1155" y="1090"/>
                    <a:pt x="589" y="1085"/>
                    <a:pt x="30" y="1174"/>
                  </a:cubicBezTo>
                  <a:cubicBezTo>
                    <a:pt x="0" y="1177"/>
                    <a:pt x="2" y="1216"/>
                    <a:pt x="22" y="1229"/>
                  </a:cubicBezTo>
                  <a:cubicBezTo>
                    <a:pt x="449" y="1531"/>
                    <a:pt x="951" y="1590"/>
                    <a:pt x="1458" y="1590"/>
                  </a:cubicBezTo>
                  <a:cubicBezTo>
                    <a:pt x="1628" y="1590"/>
                    <a:pt x="1799" y="1583"/>
                    <a:pt x="1967" y="1577"/>
                  </a:cubicBezTo>
                  <a:cubicBezTo>
                    <a:pt x="2003" y="1576"/>
                    <a:pt x="2040" y="1572"/>
                    <a:pt x="2076" y="1571"/>
                  </a:cubicBezTo>
                  <a:lnTo>
                    <a:pt x="2076" y="1571"/>
                  </a:lnTo>
                  <a:cubicBezTo>
                    <a:pt x="2077" y="2122"/>
                    <a:pt x="2044" y="2681"/>
                    <a:pt x="2177" y="3218"/>
                  </a:cubicBezTo>
                  <a:cubicBezTo>
                    <a:pt x="2184" y="3242"/>
                    <a:pt x="2204" y="3254"/>
                    <a:pt x="2225" y="3254"/>
                  </a:cubicBezTo>
                  <a:cubicBezTo>
                    <a:pt x="2243" y="3254"/>
                    <a:pt x="2262" y="3246"/>
                    <a:pt x="2272" y="3229"/>
                  </a:cubicBezTo>
                  <a:cubicBezTo>
                    <a:pt x="2607" y="2729"/>
                    <a:pt x="2546" y="2120"/>
                    <a:pt x="2522" y="1543"/>
                  </a:cubicBezTo>
                  <a:cubicBezTo>
                    <a:pt x="2755" y="1526"/>
                    <a:pt x="2988" y="1510"/>
                    <a:pt x="3219" y="1500"/>
                  </a:cubicBezTo>
                  <a:cubicBezTo>
                    <a:pt x="3529" y="1485"/>
                    <a:pt x="3609" y="1497"/>
                    <a:pt x="3788" y="1252"/>
                  </a:cubicBezTo>
                  <a:cubicBezTo>
                    <a:pt x="3951" y="1030"/>
                    <a:pt x="3714" y="828"/>
                    <a:pt x="3507" y="828"/>
                  </a:cubicBezTo>
                  <a:cubicBezTo>
                    <a:pt x="3396" y="828"/>
                    <a:pt x="3293" y="887"/>
                    <a:pt x="3268" y="1033"/>
                  </a:cubicBezTo>
                  <a:lnTo>
                    <a:pt x="3230" y="1054"/>
                  </a:lnTo>
                  <a:cubicBezTo>
                    <a:pt x="3227" y="1008"/>
                    <a:pt x="3224" y="960"/>
                    <a:pt x="3221" y="914"/>
                  </a:cubicBezTo>
                  <a:cubicBezTo>
                    <a:pt x="3053" y="919"/>
                    <a:pt x="2888" y="929"/>
                    <a:pt x="2722" y="944"/>
                  </a:cubicBezTo>
                  <a:cubicBezTo>
                    <a:pt x="2651" y="949"/>
                    <a:pt x="2581" y="957"/>
                    <a:pt x="2510" y="962"/>
                  </a:cubicBezTo>
                  <a:cubicBezTo>
                    <a:pt x="2499" y="616"/>
                    <a:pt x="2456" y="248"/>
                    <a:pt x="2271" y="19"/>
                  </a:cubicBezTo>
                  <a:cubicBezTo>
                    <a:pt x="2261" y="6"/>
                    <a:pt x="2247" y="1"/>
                    <a:pt x="2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3" name="Google Shape;12603;p23"/>
            <p:cNvSpPr/>
            <p:nvPr/>
          </p:nvSpPr>
          <p:spPr>
            <a:xfrm>
              <a:off x="4787950" y="766600"/>
              <a:ext cx="111050" cy="171025"/>
            </a:xfrm>
            <a:custGeom>
              <a:avLst/>
              <a:gdLst/>
              <a:ahLst/>
              <a:cxnLst/>
              <a:rect l="l" t="t" r="r" b="b"/>
              <a:pathLst>
                <a:path w="4442" h="6841" extrusionOk="0">
                  <a:moveTo>
                    <a:pt x="2084" y="544"/>
                  </a:moveTo>
                  <a:lnTo>
                    <a:pt x="2084" y="544"/>
                  </a:lnTo>
                  <a:cubicBezTo>
                    <a:pt x="2768" y="1399"/>
                    <a:pt x="1882" y="2919"/>
                    <a:pt x="1031" y="4040"/>
                  </a:cubicBezTo>
                  <a:cubicBezTo>
                    <a:pt x="965" y="2834"/>
                    <a:pt x="1262" y="1438"/>
                    <a:pt x="2084" y="544"/>
                  </a:cubicBezTo>
                  <a:close/>
                  <a:moveTo>
                    <a:pt x="2076" y="0"/>
                  </a:moveTo>
                  <a:cubicBezTo>
                    <a:pt x="2022" y="0"/>
                    <a:pt x="1969" y="21"/>
                    <a:pt x="1923" y="63"/>
                  </a:cubicBezTo>
                  <a:cubicBezTo>
                    <a:pt x="807" y="1098"/>
                    <a:pt x="366" y="2965"/>
                    <a:pt x="609" y="4569"/>
                  </a:cubicBezTo>
                  <a:cubicBezTo>
                    <a:pt x="404" y="4817"/>
                    <a:pt x="220" y="5027"/>
                    <a:pt x="84" y="5176"/>
                  </a:cubicBezTo>
                  <a:cubicBezTo>
                    <a:pt x="1" y="5265"/>
                    <a:pt x="74" y="5395"/>
                    <a:pt x="176" y="5395"/>
                  </a:cubicBezTo>
                  <a:cubicBezTo>
                    <a:pt x="197" y="5395"/>
                    <a:pt x="218" y="5390"/>
                    <a:pt x="240" y="5378"/>
                  </a:cubicBezTo>
                  <a:cubicBezTo>
                    <a:pt x="407" y="5286"/>
                    <a:pt x="563" y="5176"/>
                    <a:pt x="707" y="5050"/>
                  </a:cubicBezTo>
                  <a:cubicBezTo>
                    <a:pt x="789" y="5393"/>
                    <a:pt x="914" y="5724"/>
                    <a:pt x="1076" y="6038"/>
                  </a:cubicBezTo>
                  <a:cubicBezTo>
                    <a:pt x="1335" y="6523"/>
                    <a:pt x="1760" y="6841"/>
                    <a:pt x="2242" y="6841"/>
                  </a:cubicBezTo>
                  <a:cubicBezTo>
                    <a:pt x="2417" y="6841"/>
                    <a:pt x="2600" y="6799"/>
                    <a:pt x="2786" y="6707"/>
                  </a:cubicBezTo>
                  <a:cubicBezTo>
                    <a:pt x="3347" y="6431"/>
                    <a:pt x="3593" y="5787"/>
                    <a:pt x="3663" y="5155"/>
                  </a:cubicBezTo>
                  <a:cubicBezTo>
                    <a:pt x="3742" y="5199"/>
                    <a:pt x="3824" y="5223"/>
                    <a:pt x="3905" y="5223"/>
                  </a:cubicBezTo>
                  <a:cubicBezTo>
                    <a:pt x="4122" y="5223"/>
                    <a:pt x="4328" y="5047"/>
                    <a:pt x="4429" y="4619"/>
                  </a:cubicBezTo>
                  <a:cubicBezTo>
                    <a:pt x="4441" y="4569"/>
                    <a:pt x="4405" y="4537"/>
                    <a:pt x="4365" y="4537"/>
                  </a:cubicBezTo>
                  <a:cubicBezTo>
                    <a:pt x="4349" y="4537"/>
                    <a:pt x="4332" y="4542"/>
                    <a:pt x="4318" y="4553"/>
                  </a:cubicBezTo>
                  <a:cubicBezTo>
                    <a:pt x="4187" y="4611"/>
                    <a:pt x="4076" y="4641"/>
                    <a:pt x="3984" y="4641"/>
                  </a:cubicBezTo>
                  <a:cubicBezTo>
                    <a:pt x="3788" y="4641"/>
                    <a:pt x="3678" y="4510"/>
                    <a:pt x="3654" y="4248"/>
                  </a:cubicBezTo>
                  <a:cubicBezTo>
                    <a:pt x="3616" y="4125"/>
                    <a:pt x="3520" y="4071"/>
                    <a:pt x="3423" y="4071"/>
                  </a:cubicBezTo>
                  <a:cubicBezTo>
                    <a:pt x="3277" y="4071"/>
                    <a:pt x="3128" y="4193"/>
                    <a:pt x="3171" y="4382"/>
                  </a:cubicBezTo>
                  <a:cubicBezTo>
                    <a:pt x="3330" y="5067"/>
                    <a:pt x="3145" y="5882"/>
                    <a:pt x="2551" y="6310"/>
                  </a:cubicBezTo>
                  <a:cubicBezTo>
                    <a:pt x="2419" y="6405"/>
                    <a:pt x="2295" y="6447"/>
                    <a:pt x="2180" y="6447"/>
                  </a:cubicBezTo>
                  <a:cubicBezTo>
                    <a:pt x="1587" y="6447"/>
                    <a:pt x="1232" y="5324"/>
                    <a:pt x="1103" y="4673"/>
                  </a:cubicBezTo>
                  <a:cubicBezTo>
                    <a:pt x="2279" y="3421"/>
                    <a:pt x="3450" y="1082"/>
                    <a:pt x="2236" y="63"/>
                  </a:cubicBezTo>
                  <a:cubicBezTo>
                    <a:pt x="2188" y="22"/>
                    <a:pt x="2132" y="0"/>
                    <a:pt x="2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4" name="Google Shape;12604;p23"/>
            <p:cNvSpPr/>
            <p:nvPr/>
          </p:nvSpPr>
          <p:spPr>
            <a:xfrm>
              <a:off x="4892775" y="766375"/>
              <a:ext cx="66150" cy="58250"/>
            </a:xfrm>
            <a:custGeom>
              <a:avLst/>
              <a:gdLst/>
              <a:ahLst/>
              <a:cxnLst/>
              <a:rect l="l" t="t" r="r" b="b"/>
              <a:pathLst>
                <a:path w="2646" h="2330" extrusionOk="0">
                  <a:moveTo>
                    <a:pt x="998" y="1"/>
                  </a:moveTo>
                  <a:cubicBezTo>
                    <a:pt x="821" y="1"/>
                    <a:pt x="655" y="133"/>
                    <a:pt x="622" y="420"/>
                  </a:cubicBezTo>
                  <a:cubicBezTo>
                    <a:pt x="622" y="435"/>
                    <a:pt x="635" y="446"/>
                    <a:pt x="650" y="446"/>
                  </a:cubicBezTo>
                  <a:cubicBezTo>
                    <a:pt x="654" y="446"/>
                    <a:pt x="659" y="445"/>
                    <a:pt x="663" y="443"/>
                  </a:cubicBezTo>
                  <a:cubicBezTo>
                    <a:pt x="746" y="394"/>
                    <a:pt x="810" y="371"/>
                    <a:pt x="859" y="371"/>
                  </a:cubicBezTo>
                  <a:cubicBezTo>
                    <a:pt x="990" y="371"/>
                    <a:pt x="1019" y="528"/>
                    <a:pt x="1024" y="755"/>
                  </a:cubicBezTo>
                  <a:cubicBezTo>
                    <a:pt x="1032" y="1258"/>
                    <a:pt x="674" y="1634"/>
                    <a:pt x="238" y="1824"/>
                  </a:cubicBezTo>
                  <a:cubicBezTo>
                    <a:pt x="0" y="1928"/>
                    <a:pt x="136" y="2284"/>
                    <a:pt x="363" y="2287"/>
                  </a:cubicBezTo>
                  <a:cubicBezTo>
                    <a:pt x="710" y="2290"/>
                    <a:pt x="1051" y="2330"/>
                    <a:pt x="1397" y="2330"/>
                  </a:cubicBezTo>
                  <a:cubicBezTo>
                    <a:pt x="1442" y="2330"/>
                    <a:pt x="1486" y="2329"/>
                    <a:pt x="1531" y="2328"/>
                  </a:cubicBezTo>
                  <a:cubicBezTo>
                    <a:pt x="1944" y="2315"/>
                    <a:pt x="2253" y="2124"/>
                    <a:pt x="2592" y="1911"/>
                  </a:cubicBezTo>
                  <a:cubicBezTo>
                    <a:pt x="2646" y="1878"/>
                    <a:pt x="2633" y="1773"/>
                    <a:pt x="2561" y="1773"/>
                  </a:cubicBezTo>
                  <a:cubicBezTo>
                    <a:pt x="2558" y="1773"/>
                    <a:pt x="2556" y="1773"/>
                    <a:pt x="2553" y="1773"/>
                  </a:cubicBezTo>
                  <a:cubicBezTo>
                    <a:pt x="2462" y="1782"/>
                    <a:pt x="2370" y="1786"/>
                    <a:pt x="2278" y="1786"/>
                  </a:cubicBezTo>
                  <a:cubicBezTo>
                    <a:pt x="2040" y="1786"/>
                    <a:pt x="1799" y="1764"/>
                    <a:pt x="1561" y="1764"/>
                  </a:cubicBezTo>
                  <a:cubicBezTo>
                    <a:pt x="1502" y="1764"/>
                    <a:pt x="1444" y="1765"/>
                    <a:pt x="1386" y="1768"/>
                  </a:cubicBezTo>
                  <a:cubicBezTo>
                    <a:pt x="1298" y="1773"/>
                    <a:pt x="1209" y="1770"/>
                    <a:pt x="1122" y="1773"/>
                  </a:cubicBezTo>
                  <a:cubicBezTo>
                    <a:pt x="1431" y="1406"/>
                    <a:pt x="1555" y="917"/>
                    <a:pt x="1459" y="446"/>
                  </a:cubicBezTo>
                  <a:cubicBezTo>
                    <a:pt x="1400" y="160"/>
                    <a:pt x="1193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5" name="Google Shape;12605;p23"/>
            <p:cNvSpPr/>
            <p:nvPr/>
          </p:nvSpPr>
          <p:spPr>
            <a:xfrm>
              <a:off x="4910200" y="1160850"/>
              <a:ext cx="927300" cy="15775"/>
            </a:xfrm>
            <a:custGeom>
              <a:avLst/>
              <a:gdLst/>
              <a:ahLst/>
              <a:cxnLst/>
              <a:rect l="l" t="t" r="r" b="b"/>
              <a:pathLst>
                <a:path w="37092" h="631" extrusionOk="0">
                  <a:moveTo>
                    <a:pt x="2280" y="0"/>
                  </a:moveTo>
                  <a:cubicBezTo>
                    <a:pt x="1549" y="0"/>
                    <a:pt x="823" y="37"/>
                    <a:pt x="138" y="181"/>
                  </a:cubicBezTo>
                  <a:cubicBezTo>
                    <a:pt x="0" y="210"/>
                    <a:pt x="0" y="430"/>
                    <a:pt x="138" y="460"/>
                  </a:cubicBezTo>
                  <a:cubicBezTo>
                    <a:pt x="791" y="596"/>
                    <a:pt x="1482" y="630"/>
                    <a:pt x="2176" y="630"/>
                  </a:cubicBezTo>
                  <a:cubicBezTo>
                    <a:pt x="2876" y="630"/>
                    <a:pt x="3579" y="596"/>
                    <a:pt x="4252" y="596"/>
                  </a:cubicBezTo>
                  <a:cubicBezTo>
                    <a:pt x="4274" y="596"/>
                    <a:pt x="4297" y="596"/>
                    <a:pt x="4320" y="596"/>
                  </a:cubicBezTo>
                  <a:cubicBezTo>
                    <a:pt x="5824" y="601"/>
                    <a:pt x="7328" y="604"/>
                    <a:pt x="8831" y="606"/>
                  </a:cubicBezTo>
                  <a:lnTo>
                    <a:pt x="18214" y="609"/>
                  </a:lnTo>
                  <a:cubicBezTo>
                    <a:pt x="19778" y="610"/>
                    <a:pt x="21342" y="610"/>
                    <a:pt x="22906" y="610"/>
                  </a:cubicBezTo>
                  <a:cubicBezTo>
                    <a:pt x="24469" y="610"/>
                    <a:pt x="26033" y="610"/>
                    <a:pt x="27597" y="609"/>
                  </a:cubicBezTo>
                  <a:lnTo>
                    <a:pt x="32108" y="609"/>
                  </a:lnTo>
                  <a:cubicBezTo>
                    <a:pt x="33749" y="609"/>
                    <a:pt x="35366" y="446"/>
                    <a:pt x="37003" y="389"/>
                  </a:cubicBezTo>
                  <a:cubicBezTo>
                    <a:pt x="37092" y="384"/>
                    <a:pt x="37092" y="254"/>
                    <a:pt x="37003" y="251"/>
                  </a:cubicBezTo>
                  <a:cubicBezTo>
                    <a:pt x="35493" y="197"/>
                    <a:pt x="33998" y="43"/>
                    <a:pt x="32484" y="31"/>
                  </a:cubicBezTo>
                  <a:cubicBezTo>
                    <a:pt x="31983" y="27"/>
                    <a:pt x="31481" y="26"/>
                    <a:pt x="30980" y="26"/>
                  </a:cubicBezTo>
                  <a:cubicBezTo>
                    <a:pt x="29978" y="26"/>
                    <a:pt x="28976" y="31"/>
                    <a:pt x="27973" y="31"/>
                  </a:cubicBezTo>
                  <a:lnTo>
                    <a:pt x="18591" y="31"/>
                  </a:lnTo>
                  <a:lnTo>
                    <a:pt x="9208" y="33"/>
                  </a:lnTo>
                  <a:cubicBezTo>
                    <a:pt x="7704" y="33"/>
                    <a:pt x="6200" y="36"/>
                    <a:pt x="4697" y="43"/>
                  </a:cubicBezTo>
                  <a:cubicBezTo>
                    <a:pt x="4669" y="43"/>
                    <a:pt x="4641" y="43"/>
                    <a:pt x="4613" y="43"/>
                  </a:cubicBezTo>
                  <a:cubicBezTo>
                    <a:pt x="3859" y="43"/>
                    <a:pt x="3067" y="0"/>
                    <a:pt x="2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6" name="Google Shape;12606;p23"/>
            <p:cNvSpPr/>
            <p:nvPr/>
          </p:nvSpPr>
          <p:spPr>
            <a:xfrm>
              <a:off x="5246375" y="1036525"/>
              <a:ext cx="138575" cy="76100"/>
            </a:xfrm>
            <a:custGeom>
              <a:avLst/>
              <a:gdLst/>
              <a:ahLst/>
              <a:cxnLst/>
              <a:rect l="l" t="t" r="r" b="b"/>
              <a:pathLst>
                <a:path w="5543" h="3044" extrusionOk="0">
                  <a:moveTo>
                    <a:pt x="3316" y="478"/>
                  </a:moveTo>
                  <a:cubicBezTo>
                    <a:pt x="3372" y="478"/>
                    <a:pt x="3429" y="480"/>
                    <a:pt x="3487" y="485"/>
                  </a:cubicBezTo>
                  <a:cubicBezTo>
                    <a:pt x="3279" y="880"/>
                    <a:pt x="3110" y="1322"/>
                    <a:pt x="3105" y="1753"/>
                  </a:cubicBezTo>
                  <a:cubicBezTo>
                    <a:pt x="2844" y="2207"/>
                    <a:pt x="2493" y="2568"/>
                    <a:pt x="2059" y="2568"/>
                  </a:cubicBezTo>
                  <a:cubicBezTo>
                    <a:pt x="2018" y="2568"/>
                    <a:pt x="1976" y="2565"/>
                    <a:pt x="1934" y="2559"/>
                  </a:cubicBezTo>
                  <a:cubicBezTo>
                    <a:pt x="1243" y="2452"/>
                    <a:pt x="1248" y="1914"/>
                    <a:pt x="1458" y="1445"/>
                  </a:cubicBezTo>
                  <a:cubicBezTo>
                    <a:pt x="1983" y="912"/>
                    <a:pt x="2565" y="478"/>
                    <a:pt x="3316" y="478"/>
                  </a:cubicBezTo>
                  <a:close/>
                  <a:moveTo>
                    <a:pt x="3203" y="1"/>
                  </a:moveTo>
                  <a:cubicBezTo>
                    <a:pt x="2291" y="1"/>
                    <a:pt x="1120" y="614"/>
                    <a:pt x="896" y="1428"/>
                  </a:cubicBezTo>
                  <a:cubicBezTo>
                    <a:pt x="659" y="1697"/>
                    <a:pt x="445" y="1984"/>
                    <a:pt x="251" y="2286"/>
                  </a:cubicBezTo>
                  <a:cubicBezTo>
                    <a:pt x="243" y="2277"/>
                    <a:pt x="233" y="2273"/>
                    <a:pt x="222" y="2273"/>
                  </a:cubicBezTo>
                  <a:cubicBezTo>
                    <a:pt x="207" y="2273"/>
                    <a:pt x="191" y="2283"/>
                    <a:pt x="185" y="2299"/>
                  </a:cubicBezTo>
                  <a:cubicBezTo>
                    <a:pt x="136" y="2413"/>
                    <a:pt x="87" y="2524"/>
                    <a:pt x="38" y="2637"/>
                  </a:cubicBezTo>
                  <a:cubicBezTo>
                    <a:pt x="1" y="2717"/>
                    <a:pt x="59" y="2793"/>
                    <a:pt x="129" y="2793"/>
                  </a:cubicBezTo>
                  <a:cubicBezTo>
                    <a:pt x="153" y="2793"/>
                    <a:pt x="178" y="2784"/>
                    <a:pt x="202" y="2764"/>
                  </a:cubicBezTo>
                  <a:cubicBezTo>
                    <a:pt x="443" y="2550"/>
                    <a:pt x="674" y="2298"/>
                    <a:pt x="909" y="2037"/>
                  </a:cubicBezTo>
                  <a:cubicBezTo>
                    <a:pt x="937" y="2124"/>
                    <a:pt x="976" y="2207"/>
                    <a:pt x="1022" y="2286"/>
                  </a:cubicBezTo>
                  <a:cubicBezTo>
                    <a:pt x="1325" y="2796"/>
                    <a:pt x="1659" y="3000"/>
                    <a:pt x="1992" y="3000"/>
                  </a:cubicBezTo>
                  <a:cubicBezTo>
                    <a:pt x="2412" y="3000"/>
                    <a:pt x="2830" y="2676"/>
                    <a:pt x="3179" y="2234"/>
                  </a:cubicBezTo>
                  <a:cubicBezTo>
                    <a:pt x="3220" y="2362"/>
                    <a:pt x="3281" y="2483"/>
                    <a:pt x="3356" y="2593"/>
                  </a:cubicBezTo>
                  <a:cubicBezTo>
                    <a:pt x="3588" y="2925"/>
                    <a:pt x="3897" y="3044"/>
                    <a:pt x="4225" y="3044"/>
                  </a:cubicBezTo>
                  <a:cubicBezTo>
                    <a:pt x="4658" y="3044"/>
                    <a:pt x="5124" y="2837"/>
                    <a:pt x="5489" y="2642"/>
                  </a:cubicBezTo>
                  <a:cubicBezTo>
                    <a:pt x="5542" y="2613"/>
                    <a:pt x="5511" y="2541"/>
                    <a:pt x="5459" y="2541"/>
                  </a:cubicBezTo>
                  <a:cubicBezTo>
                    <a:pt x="5455" y="2541"/>
                    <a:pt x="5450" y="2541"/>
                    <a:pt x="5446" y="2542"/>
                  </a:cubicBezTo>
                  <a:cubicBezTo>
                    <a:pt x="5238" y="2585"/>
                    <a:pt x="4969" y="2624"/>
                    <a:pt x="4698" y="2624"/>
                  </a:cubicBezTo>
                  <a:cubicBezTo>
                    <a:pt x="4290" y="2624"/>
                    <a:pt x="3878" y="2535"/>
                    <a:pt x="3665" y="2234"/>
                  </a:cubicBezTo>
                  <a:cubicBezTo>
                    <a:pt x="3555" y="2080"/>
                    <a:pt x="3527" y="1894"/>
                    <a:pt x="3538" y="1701"/>
                  </a:cubicBezTo>
                  <a:cubicBezTo>
                    <a:pt x="3807" y="1236"/>
                    <a:pt x="3998" y="738"/>
                    <a:pt x="4055" y="369"/>
                  </a:cubicBezTo>
                  <a:cubicBezTo>
                    <a:pt x="4079" y="212"/>
                    <a:pt x="3955" y="89"/>
                    <a:pt x="3829" y="89"/>
                  </a:cubicBezTo>
                  <a:cubicBezTo>
                    <a:pt x="3809" y="89"/>
                    <a:pt x="3788" y="93"/>
                    <a:pt x="3768" y="100"/>
                  </a:cubicBezTo>
                  <a:cubicBezTo>
                    <a:pt x="3602" y="32"/>
                    <a:pt x="3409" y="1"/>
                    <a:pt x="3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7" name="Google Shape;12607;p23"/>
            <p:cNvSpPr/>
            <p:nvPr/>
          </p:nvSpPr>
          <p:spPr>
            <a:xfrm>
              <a:off x="5006425" y="1249825"/>
              <a:ext cx="85950" cy="194250"/>
            </a:xfrm>
            <a:custGeom>
              <a:avLst/>
              <a:gdLst/>
              <a:ahLst/>
              <a:cxnLst/>
              <a:rect l="l" t="t" r="r" b="b"/>
              <a:pathLst>
                <a:path w="3438" h="7770" extrusionOk="0">
                  <a:moveTo>
                    <a:pt x="3172" y="0"/>
                  </a:moveTo>
                  <a:cubicBezTo>
                    <a:pt x="3077" y="0"/>
                    <a:pt x="2979" y="41"/>
                    <a:pt x="2925" y="121"/>
                  </a:cubicBezTo>
                  <a:cubicBezTo>
                    <a:pt x="2482" y="762"/>
                    <a:pt x="2049" y="1405"/>
                    <a:pt x="1558" y="2014"/>
                  </a:cubicBezTo>
                  <a:cubicBezTo>
                    <a:pt x="1104" y="2576"/>
                    <a:pt x="533" y="3003"/>
                    <a:pt x="51" y="3531"/>
                  </a:cubicBezTo>
                  <a:cubicBezTo>
                    <a:pt x="0" y="3583"/>
                    <a:pt x="40" y="3665"/>
                    <a:pt x="105" y="3665"/>
                  </a:cubicBezTo>
                  <a:cubicBezTo>
                    <a:pt x="112" y="3665"/>
                    <a:pt x="119" y="3664"/>
                    <a:pt x="126" y="3662"/>
                  </a:cubicBezTo>
                  <a:cubicBezTo>
                    <a:pt x="1192" y="3410"/>
                    <a:pt x="2024" y="2312"/>
                    <a:pt x="2720" y="1320"/>
                  </a:cubicBezTo>
                  <a:lnTo>
                    <a:pt x="2720" y="1320"/>
                  </a:lnTo>
                  <a:cubicBezTo>
                    <a:pt x="2480" y="2594"/>
                    <a:pt x="2118" y="3864"/>
                    <a:pt x="1849" y="5121"/>
                  </a:cubicBezTo>
                  <a:cubicBezTo>
                    <a:pt x="1819" y="5263"/>
                    <a:pt x="1236" y="7769"/>
                    <a:pt x="1686" y="7769"/>
                  </a:cubicBezTo>
                  <a:cubicBezTo>
                    <a:pt x="1709" y="7769"/>
                    <a:pt x="1735" y="7762"/>
                    <a:pt x="1763" y="7749"/>
                  </a:cubicBezTo>
                  <a:cubicBezTo>
                    <a:pt x="1793" y="7731"/>
                    <a:pt x="1808" y="7697"/>
                    <a:pt x="1800" y="7666"/>
                  </a:cubicBezTo>
                  <a:lnTo>
                    <a:pt x="1800" y="7666"/>
                  </a:lnTo>
                  <a:cubicBezTo>
                    <a:pt x="1802" y="7671"/>
                    <a:pt x="1804" y="7673"/>
                    <a:pt x="1807" y="7673"/>
                  </a:cubicBezTo>
                  <a:cubicBezTo>
                    <a:pt x="1854" y="7673"/>
                    <a:pt x="2045" y="6887"/>
                    <a:pt x="2067" y="6761"/>
                  </a:cubicBezTo>
                  <a:cubicBezTo>
                    <a:pt x="2213" y="5936"/>
                    <a:pt x="2398" y="5117"/>
                    <a:pt x="2577" y="4297"/>
                  </a:cubicBezTo>
                  <a:cubicBezTo>
                    <a:pt x="2871" y="2964"/>
                    <a:pt x="3261" y="1612"/>
                    <a:pt x="3418" y="254"/>
                  </a:cubicBezTo>
                  <a:cubicBezTo>
                    <a:pt x="3438" y="84"/>
                    <a:pt x="3309" y="0"/>
                    <a:pt x="31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8" name="Google Shape;12608;p23"/>
            <p:cNvSpPr/>
            <p:nvPr/>
          </p:nvSpPr>
          <p:spPr>
            <a:xfrm>
              <a:off x="5147600" y="1353250"/>
              <a:ext cx="71350" cy="19525"/>
            </a:xfrm>
            <a:custGeom>
              <a:avLst/>
              <a:gdLst/>
              <a:ahLst/>
              <a:cxnLst/>
              <a:rect l="l" t="t" r="r" b="b"/>
              <a:pathLst>
                <a:path w="2854" h="781" extrusionOk="0">
                  <a:moveTo>
                    <a:pt x="2491" y="1"/>
                  </a:moveTo>
                  <a:cubicBezTo>
                    <a:pt x="2471" y="1"/>
                    <a:pt x="2450" y="3"/>
                    <a:pt x="2429" y="8"/>
                  </a:cubicBezTo>
                  <a:cubicBezTo>
                    <a:pt x="1666" y="180"/>
                    <a:pt x="778" y="229"/>
                    <a:pt x="62" y="533"/>
                  </a:cubicBezTo>
                  <a:cubicBezTo>
                    <a:pt x="4" y="556"/>
                    <a:pt x="1" y="629"/>
                    <a:pt x="62" y="652"/>
                  </a:cubicBezTo>
                  <a:cubicBezTo>
                    <a:pt x="299" y="745"/>
                    <a:pt x="562" y="781"/>
                    <a:pt x="836" y="781"/>
                  </a:cubicBezTo>
                  <a:cubicBezTo>
                    <a:pt x="1422" y="781"/>
                    <a:pt x="2052" y="616"/>
                    <a:pt x="2562" y="490"/>
                  </a:cubicBezTo>
                  <a:cubicBezTo>
                    <a:pt x="2853" y="418"/>
                    <a:pt x="2758" y="1"/>
                    <a:pt x="2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09" name="Google Shape;12609;p23"/>
            <p:cNvSpPr/>
            <p:nvPr/>
          </p:nvSpPr>
          <p:spPr>
            <a:xfrm>
              <a:off x="5331725" y="1234250"/>
              <a:ext cx="89150" cy="97625"/>
            </a:xfrm>
            <a:custGeom>
              <a:avLst/>
              <a:gdLst/>
              <a:ahLst/>
              <a:cxnLst/>
              <a:rect l="l" t="t" r="r" b="b"/>
              <a:pathLst>
                <a:path w="3566" h="3905" extrusionOk="0">
                  <a:moveTo>
                    <a:pt x="1436" y="1"/>
                  </a:moveTo>
                  <a:cubicBezTo>
                    <a:pt x="973" y="1"/>
                    <a:pt x="449" y="351"/>
                    <a:pt x="589" y="980"/>
                  </a:cubicBezTo>
                  <a:cubicBezTo>
                    <a:pt x="593" y="995"/>
                    <a:pt x="605" y="1002"/>
                    <a:pt x="618" y="1002"/>
                  </a:cubicBezTo>
                  <a:cubicBezTo>
                    <a:pt x="631" y="1002"/>
                    <a:pt x="644" y="995"/>
                    <a:pt x="648" y="980"/>
                  </a:cubicBezTo>
                  <a:cubicBezTo>
                    <a:pt x="760" y="609"/>
                    <a:pt x="992" y="425"/>
                    <a:pt x="1377" y="425"/>
                  </a:cubicBezTo>
                  <a:cubicBezTo>
                    <a:pt x="1384" y="425"/>
                    <a:pt x="1390" y="425"/>
                    <a:pt x="1397" y="425"/>
                  </a:cubicBezTo>
                  <a:cubicBezTo>
                    <a:pt x="1597" y="429"/>
                    <a:pt x="1614" y="563"/>
                    <a:pt x="1588" y="721"/>
                  </a:cubicBezTo>
                  <a:cubicBezTo>
                    <a:pt x="1535" y="1032"/>
                    <a:pt x="1346" y="1326"/>
                    <a:pt x="1187" y="1592"/>
                  </a:cubicBezTo>
                  <a:cubicBezTo>
                    <a:pt x="910" y="2046"/>
                    <a:pt x="577" y="2555"/>
                    <a:pt x="162" y="2894"/>
                  </a:cubicBezTo>
                  <a:cubicBezTo>
                    <a:pt x="1" y="3027"/>
                    <a:pt x="127" y="3310"/>
                    <a:pt x="323" y="3310"/>
                  </a:cubicBezTo>
                  <a:cubicBezTo>
                    <a:pt x="326" y="3310"/>
                    <a:pt x="329" y="3309"/>
                    <a:pt x="333" y="3309"/>
                  </a:cubicBezTo>
                  <a:cubicBezTo>
                    <a:pt x="356" y="3308"/>
                    <a:pt x="379" y="3308"/>
                    <a:pt x="402" y="3308"/>
                  </a:cubicBezTo>
                  <a:cubicBezTo>
                    <a:pt x="957" y="3308"/>
                    <a:pt x="1503" y="3636"/>
                    <a:pt x="2021" y="3801"/>
                  </a:cubicBezTo>
                  <a:cubicBezTo>
                    <a:pt x="2236" y="3870"/>
                    <a:pt x="2442" y="3905"/>
                    <a:pt x="2644" y="3905"/>
                  </a:cubicBezTo>
                  <a:cubicBezTo>
                    <a:pt x="2935" y="3905"/>
                    <a:pt x="3218" y="3834"/>
                    <a:pt x="3507" y="3692"/>
                  </a:cubicBezTo>
                  <a:cubicBezTo>
                    <a:pt x="3566" y="3660"/>
                    <a:pt x="3530" y="3583"/>
                    <a:pt x="3476" y="3577"/>
                  </a:cubicBezTo>
                  <a:cubicBezTo>
                    <a:pt x="2613" y="3485"/>
                    <a:pt x="1757" y="3006"/>
                    <a:pt x="895" y="2865"/>
                  </a:cubicBezTo>
                  <a:cubicBezTo>
                    <a:pt x="1474" y="2251"/>
                    <a:pt x="2022" y="1360"/>
                    <a:pt x="2067" y="614"/>
                  </a:cubicBezTo>
                  <a:cubicBezTo>
                    <a:pt x="2091" y="195"/>
                    <a:pt x="1781" y="1"/>
                    <a:pt x="1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0" name="Google Shape;12610;p23"/>
            <p:cNvSpPr/>
            <p:nvPr/>
          </p:nvSpPr>
          <p:spPr>
            <a:xfrm>
              <a:off x="5443650" y="1254750"/>
              <a:ext cx="55150" cy="73825"/>
            </a:xfrm>
            <a:custGeom>
              <a:avLst/>
              <a:gdLst/>
              <a:ahLst/>
              <a:cxnLst/>
              <a:rect l="l" t="t" r="r" b="b"/>
              <a:pathLst>
                <a:path w="2206" h="2953" extrusionOk="0">
                  <a:moveTo>
                    <a:pt x="1958" y="0"/>
                  </a:moveTo>
                  <a:cubicBezTo>
                    <a:pt x="1952" y="0"/>
                    <a:pt x="1945" y="1"/>
                    <a:pt x="1938" y="4"/>
                  </a:cubicBezTo>
                  <a:cubicBezTo>
                    <a:pt x="1387" y="204"/>
                    <a:pt x="956" y="619"/>
                    <a:pt x="638" y="1118"/>
                  </a:cubicBezTo>
                  <a:cubicBezTo>
                    <a:pt x="447" y="811"/>
                    <a:pt x="298" y="481"/>
                    <a:pt x="193" y="137"/>
                  </a:cubicBezTo>
                  <a:cubicBezTo>
                    <a:pt x="186" y="110"/>
                    <a:pt x="164" y="98"/>
                    <a:pt x="142" y="98"/>
                  </a:cubicBezTo>
                  <a:cubicBezTo>
                    <a:pt x="116" y="98"/>
                    <a:pt x="89" y="117"/>
                    <a:pt x="88" y="150"/>
                  </a:cubicBezTo>
                  <a:cubicBezTo>
                    <a:pt x="80" y="611"/>
                    <a:pt x="204" y="1064"/>
                    <a:pt x="447" y="1456"/>
                  </a:cubicBezTo>
                  <a:cubicBezTo>
                    <a:pt x="218" y="1912"/>
                    <a:pt x="67" y="2404"/>
                    <a:pt x="4" y="2911"/>
                  </a:cubicBezTo>
                  <a:cubicBezTo>
                    <a:pt x="0" y="2940"/>
                    <a:pt x="21" y="2953"/>
                    <a:pt x="43" y="2953"/>
                  </a:cubicBezTo>
                  <a:cubicBezTo>
                    <a:pt x="59" y="2953"/>
                    <a:pt x="75" y="2946"/>
                    <a:pt x="85" y="2934"/>
                  </a:cubicBezTo>
                  <a:cubicBezTo>
                    <a:pt x="336" y="2599"/>
                    <a:pt x="533" y="2222"/>
                    <a:pt x="731" y="1843"/>
                  </a:cubicBezTo>
                  <a:cubicBezTo>
                    <a:pt x="746" y="1861"/>
                    <a:pt x="761" y="1881"/>
                    <a:pt x="777" y="1899"/>
                  </a:cubicBezTo>
                  <a:cubicBezTo>
                    <a:pt x="964" y="2107"/>
                    <a:pt x="1208" y="2266"/>
                    <a:pt x="1482" y="2327"/>
                  </a:cubicBezTo>
                  <a:cubicBezTo>
                    <a:pt x="1534" y="2339"/>
                    <a:pt x="1583" y="2344"/>
                    <a:pt x="1628" y="2344"/>
                  </a:cubicBezTo>
                  <a:cubicBezTo>
                    <a:pt x="1867" y="2344"/>
                    <a:pt x="2018" y="2188"/>
                    <a:pt x="2180" y="1997"/>
                  </a:cubicBezTo>
                  <a:cubicBezTo>
                    <a:pt x="2205" y="1967"/>
                    <a:pt x="2187" y="1904"/>
                    <a:pt x="2146" y="1904"/>
                  </a:cubicBezTo>
                  <a:cubicBezTo>
                    <a:pt x="2140" y="1904"/>
                    <a:pt x="2134" y="1906"/>
                    <a:pt x="2127" y="1909"/>
                  </a:cubicBezTo>
                  <a:cubicBezTo>
                    <a:pt x="2009" y="1958"/>
                    <a:pt x="1895" y="1981"/>
                    <a:pt x="1785" y="1981"/>
                  </a:cubicBezTo>
                  <a:cubicBezTo>
                    <a:pt x="1454" y="1981"/>
                    <a:pt x="1159" y="1778"/>
                    <a:pt x="913" y="1495"/>
                  </a:cubicBezTo>
                  <a:cubicBezTo>
                    <a:pt x="1194" y="972"/>
                    <a:pt x="1502" y="470"/>
                    <a:pt x="1979" y="101"/>
                  </a:cubicBezTo>
                  <a:cubicBezTo>
                    <a:pt x="2017" y="72"/>
                    <a:pt x="2003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1" name="Google Shape;12611;p23"/>
            <p:cNvSpPr/>
            <p:nvPr/>
          </p:nvSpPr>
          <p:spPr>
            <a:xfrm>
              <a:off x="5265975" y="1349275"/>
              <a:ext cx="433300" cy="13725"/>
            </a:xfrm>
            <a:custGeom>
              <a:avLst/>
              <a:gdLst/>
              <a:ahLst/>
              <a:cxnLst/>
              <a:rect l="l" t="t" r="r" b="b"/>
              <a:pathLst>
                <a:path w="17332" h="549" extrusionOk="0">
                  <a:moveTo>
                    <a:pt x="2448" y="0"/>
                  </a:moveTo>
                  <a:cubicBezTo>
                    <a:pt x="1647" y="0"/>
                    <a:pt x="846" y="33"/>
                    <a:pt x="82" y="191"/>
                  </a:cubicBezTo>
                  <a:cubicBezTo>
                    <a:pt x="0" y="209"/>
                    <a:pt x="0" y="341"/>
                    <a:pt x="82" y="359"/>
                  </a:cubicBezTo>
                  <a:cubicBezTo>
                    <a:pt x="822" y="511"/>
                    <a:pt x="1597" y="540"/>
                    <a:pt x="2369" y="540"/>
                  </a:cubicBezTo>
                  <a:cubicBezTo>
                    <a:pt x="2819" y="540"/>
                    <a:pt x="3268" y="530"/>
                    <a:pt x="3710" y="530"/>
                  </a:cubicBezTo>
                  <a:cubicBezTo>
                    <a:pt x="3778" y="530"/>
                    <a:pt x="3846" y="530"/>
                    <a:pt x="3914" y="531"/>
                  </a:cubicBezTo>
                  <a:cubicBezTo>
                    <a:pt x="5438" y="542"/>
                    <a:pt x="6962" y="549"/>
                    <a:pt x="8486" y="549"/>
                  </a:cubicBezTo>
                  <a:cubicBezTo>
                    <a:pt x="11416" y="549"/>
                    <a:pt x="14323" y="442"/>
                    <a:pt x="17249" y="337"/>
                  </a:cubicBezTo>
                  <a:cubicBezTo>
                    <a:pt x="17331" y="337"/>
                    <a:pt x="17331" y="213"/>
                    <a:pt x="17249" y="213"/>
                  </a:cubicBezTo>
                  <a:cubicBezTo>
                    <a:pt x="14323" y="108"/>
                    <a:pt x="11416" y="3"/>
                    <a:pt x="8486" y="1"/>
                  </a:cubicBezTo>
                  <a:cubicBezTo>
                    <a:pt x="7090" y="1"/>
                    <a:pt x="5692" y="11"/>
                    <a:pt x="4295" y="17"/>
                  </a:cubicBezTo>
                  <a:cubicBezTo>
                    <a:pt x="4254" y="18"/>
                    <a:pt x="4214" y="18"/>
                    <a:pt x="4173" y="18"/>
                  </a:cubicBezTo>
                  <a:cubicBezTo>
                    <a:pt x="3608" y="18"/>
                    <a:pt x="3028" y="0"/>
                    <a:pt x="2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2" name="Google Shape;12612;p23"/>
            <p:cNvSpPr/>
            <p:nvPr/>
          </p:nvSpPr>
          <p:spPr>
            <a:xfrm>
              <a:off x="5263675" y="1403325"/>
              <a:ext cx="414800" cy="165425"/>
            </a:xfrm>
            <a:custGeom>
              <a:avLst/>
              <a:gdLst/>
              <a:ahLst/>
              <a:cxnLst/>
              <a:rect l="l" t="t" r="r" b="b"/>
              <a:pathLst>
                <a:path w="16592" h="6617" extrusionOk="0">
                  <a:moveTo>
                    <a:pt x="14620" y="0"/>
                  </a:moveTo>
                  <a:cubicBezTo>
                    <a:pt x="13401" y="0"/>
                    <a:pt x="12161" y="117"/>
                    <a:pt x="10973" y="144"/>
                  </a:cubicBezTo>
                  <a:cubicBezTo>
                    <a:pt x="9044" y="186"/>
                    <a:pt x="7123" y="331"/>
                    <a:pt x="5195" y="408"/>
                  </a:cubicBezTo>
                  <a:cubicBezTo>
                    <a:pt x="4216" y="447"/>
                    <a:pt x="3503" y="700"/>
                    <a:pt x="2864" y="1463"/>
                  </a:cubicBezTo>
                  <a:cubicBezTo>
                    <a:pt x="2128" y="2345"/>
                    <a:pt x="1541" y="3405"/>
                    <a:pt x="1003" y="4473"/>
                  </a:cubicBezTo>
                  <a:cubicBezTo>
                    <a:pt x="1308" y="3512"/>
                    <a:pt x="1636" y="2558"/>
                    <a:pt x="1711" y="1541"/>
                  </a:cubicBezTo>
                  <a:cubicBezTo>
                    <a:pt x="1717" y="1452"/>
                    <a:pt x="1632" y="1360"/>
                    <a:pt x="1542" y="1360"/>
                  </a:cubicBezTo>
                  <a:cubicBezTo>
                    <a:pt x="1538" y="1360"/>
                    <a:pt x="1535" y="1361"/>
                    <a:pt x="1531" y="1361"/>
                  </a:cubicBezTo>
                  <a:cubicBezTo>
                    <a:pt x="1024" y="1399"/>
                    <a:pt x="568" y="1504"/>
                    <a:pt x="81" y="1656"/>
                  </a:cubicBezTo>
                  <a:cubicBezTo>
                    <a:pt x="1" y="1680"/>
                    <a:pt x="9" y="1811"/>
                    <a:pt x="94" y="1811"/>
                  </a:cubicBezTo>
                  <a:cubicBezTo>
                    <a:pt x="97" y="1811"/>
                    <a:pt x="99" y="1811"/>
                    <a:pt x="102" y="1810"/>
                  </a:cubicBezTo>
                  <a:cubicBezTo>
                    <a:pt x="275" y="1795"/>
                    <a:pt x="599" y="1709"/>
                    <a:pt x="864" y="1709"/>
                  </a:cubicBezTo>
                  <a:cubicBezTo>
                    <a:pt x="1122" y="1709"/>
                    <a:pt x="1324" y="1791"/>
                    <a:pt x="1273" y="2102"/>
                  </a:cubicBezTo>
                  <a:cubicBezTo>
                    <a:pt x="1188" y="2627"/>
                    <a:pt x="1019" y="3139"/>
                    <a:pt x="857" y="3644"/>
                  </a:cubicBezTo>
                  <a:cubicBezTo>
                    <a:pt x="566" y="4538"/>
                    <a:pt x="233" y="5409"/>
                    <a:pt x="87" y="6343"/>
                  </a:cubicBezTo>
                  <a:cubicBezTo>
                    <a:pt x="63" y="6489"/>
                    <a:pt x="191" y="6616"/>
                    <a:pt x="314" y="6616"/>
                  </a:cubicBezTo>
                  <a:cubicBezTo>
                    <a:pt x="376" y="6616"/>
                    <a:pt x="436" y="6584"/>
                    <a:pt x="476" y="6507"/>
                  </a:cubicBezTo>
                  <a:cubicBezTo>
                    <a:pt x="1214" y="5047"/>
                    <a:pt x="1983" y="3605"/>
                    <a:pt x="2864" y="2227"/>
                  </a:cubicBezTo>
                  <a:cubicBezTo>
                    <a:pt x="3734" y="866"/>
                    <a:pt x="4728" y="884"/>
                    <a:pt x="6198" y="811"/>
                  </a:cubicBezTo>
                  <a:cubicBezTo>
                    <a:pt x="7914" y="729"/>
                    <a:pt x="9621" y="626"/>
                    <a:pt x="11340" y="590"/>
                  </a:cubicBezTo>
                  <a:cubicBezTo>
                    <a:pt x="11525" y="586"/>
                    <a:pt x="11710" y="585"/>
                    <a:pt x="11897" y="585"/>
                  </a:cubicBezTo>
                  <a:cubicBezTo>
                    <a:pt x="12387" y="585"/>
                    <a:pt x="12885" y="594"/>
                    <a:pt x="13384" y="594"/>
                  </a:cubicBezTo>
                  <a:cubicBezTo>
                    <a:pt x="14445" y="594"/>
                    <a:pt x="15510" y="552"/>
                    <a:pt x="16506" y="290"/>
                  </a:cubicBezTo>
                  <a:cubicBezTo>
                    <a:pt x="16582" y="270"/>
                    <a:pt x="16591" y="139"/>
                    <a:pt x="16506" y="126"/>
                  </a:cubicBezTo>
                  <a:cubicBezTo>
                    <a:pt x="15891" y="32"/>
                    <a:pt x="15258" y="0"/>
                    <a:pt x="14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3" name="Google Shape;12613;p23"/>
            <p:cNvSpPr/>
            <p:nvPr/>
          </p:nvSpPr>
          <p:spPr>
            <a:xfrm>
              <a:off x="5350125" y="1471575"/>
              <a:ext cx="63200" cy="81375"/>
            </a:xfrm>
            <a:custGeom>
              <a:avLst/>
              <a:gdLst/>
              <a:ahLst/>
              <a:cxnLst/>
              <a:rect l="l" t="t" r="r" b="b"/>
              <a:pathLst>
                <a:path w="2528" h="3255" extrusionOk="0">
                  <a:moveTo>
                    <a:pt x="644" y="0"/>
                  </a:moveTo>
                  <a:cubicBezTo>
                    <a:pt x="619" y="0"/>
                    <a:pt x="593" y="18"/>
                    <a:pt x="592" y="50"/>
                  </a:cubicBezTo>
                  <a:cubicBezTo>
                    <a:pt x="543" y="593"/>
                    <a:pt x="748" y="1101"/>
                    <a:pt x="973" y="1585"/>
                  </a:cubicBezTo>
                  <a:cubicBezTo>
                    <a:pt x="799" y="1831"/>
                    <a:pt x="632" y="2081"/>
                    <a:pt x="469" y="2332"/>
                  </a:cubicBezTo>
                  <a:cubicBezTo>
                    <a:pt x="333" y="2542"/>
                    <a:pt x="0" y="2930"/>
                    <a:pt x="107" y="3209"/>
                  </a:cubicBezTo>
                  <a:cubicBezTo>
                    <a:pt x="115" y="3238"/>
                    <a:pt x="142" y="3255"/>
                    <a:pt x="170" y="3255"/>
                  </a:cubicBezTo>
                  <a:cubicBezTo>
                    <a:pt x="175" y="3255"/>
                    <a:pt x="179" y="3255"/>
                    <a:pt x="184" y="3254"/>
                  </a:cubicBezTo>
                  <a:cubicBezTo>
                    <a:pt x="361" y="3224"/>
                    <a:pt x="484" y="3021"/>
                    <a:pt x="571" y="2881"/>
                  </a:cubicBezTo>
                  <a:cubicBezTo>
                    <a:pt x="761" y="2568"/>
                    <a:pt x="957" y="2258"/>
                    <a:pt x="1160" y="1951"/>
                  </a:cubicBezTo>
                  <a:cubicBezTo>
                    <a:pt x="1219" y="2058"/>
                    <a:pt x="1281" y="2164"/>
                    <a:pt x="1350" y="2266"/>
                  </a:cubicBezTo>
                  <a:cubicBezTo>
                    <a:pt x="1431" y="2389"/>
                    <a:pt x="1492" y="2404"/>
                    <a:pt x="1583" y="2404"/>
                  </a:cubicBezTo>
                  <a:cubicBezTo>
                    <a:pt x="1612" y="2404"/>
                    <a:pt x="1643" y="2402"/>
                    <a:pt x="1678" y="2402"/>
                  </a:cubicBezTo>
                  <a:cubicBezTo>
                    <a:pt x="1683" y="2402"/>
                    <a:pt x="1687" y="2402"/>
                    <a:pt x="1692" y="2402"/>
                  </a:cubicBezTo>
                  <a:cubicBezTo>
                    <a:pt x="1731" y="2402"/>
                    <a:pt x="1774" y="2358"/>
                    <a:pt x="1755" y="2317"/>
                  </a:cubicBezTo>
                  <a:cubicBezTo>
                    <a:pt x="1755" y="2317"/>
                    <a:pt x="1785" y="2143"/>
                    <a:pt x="1719" y="2051"/>
                  </a:cubicBezTo>
                  <a:cubicBezTo>
                    <a:pt x="1606" y="1892"/>
                    <a:pt x="1514" y="1723"/>
                    <a:pt x="1421" y="1551"/>
                  </a:cubicBezTo>
                  <a:cubicBezTo>
                    <a:pt x="1710" y="1117"/>
                    <a:pt x="2174" y="464"/>
                    <a:pt x="2383" y="464"/>
                  </a:cubicBezTo>
                  <a:cubicBezTo>
                    <a:pt x="2399" y="464"/>
                    <a:pt x="2414" y="468"/>
                    <a:pt x="2426" y="476"/>
                  </a:cubicBezTo>
                  <a:cubicBezTo>
                    <a:pt x="2435" y="482"/>
                    <a:pt x="2444" y="484"/>
                    <a:pt x="2452" y="484"/>
                  </a:cubicBezTo>
                  <a:cubicBezTo>
                    <a:pt x="2494" y="484"/>
                    <a:pt x="2527" y="427"/>
                    <a:pt x="2490" y="394"/>
                  </a:cubicBezTo>
                  <a:cubicBezTo>
                    <a:pt x="2424" y="335"/>
                    <a:pt x="2353" y="310"/>
                    <a:pt x="2278" y="310"/>
                  </a:cubicBezTo>
                  <a:cubicBezTo>
                    <a:pt x="1889" y="310"/>
                    <a:pt x="1418" y="994"/>
                    <a:pt x="1257" y="1197"/>
                  </a:cubicBezTo>
                  <a:cubicBezTo>
                    <a:pt x="1254" y="1201"/>
                    <a:pt x="1250" y="1206"/>
                    <a:pt x="1245" y="1211"/>
                  </a:cubicBezTo>
                  <a:cubicBezTo>
                    <a:pt x="1047" y="827"/>
                    <a:pt x="857" y="432"/>
                    <a:pt x="692" y="37"/>
                  </a:cubicBezTo>
                  <a:cubicBezTo>
                    <a:pt x="685" y="12"/>
                    <a:pt x="665" y="0"/>
                    <a:pt x="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4" name="Google Shape;12614;p23"/>
            <p:cNvSpPr/>
            <p:nvPr/>
          </p:nvSpPr>
          <p:spPr>
            <a:xfrm>
              <a:off x="5430925" y="1439125"/>
              <a:ext cx="46600" cy="51500"/>
            </a:xfrm>
            <a:custGeom>
              <a:avLst/>
              <a:gdLst/>
              <a:ahLst/>
              <a:cxnLst/>
              <a:rect l="l" t="t" r="r" b="b"/>
              <a:pathLst>
                <a:path w="1864" h="2060" extrusionOk="0">
                  <a:moveTo>
                    <a:pt x="817" y="0"/>
                  </a:moveTo>
                  <a:cubicBezTo>
                    <a:pt x="756" y="0"/>
                    <a:pt x="690" y="18"/>
                    <a:pt x="620" y="59"/>
                  </a:cubicBezTo>
                  <a:cubicBezTo>
                    <a:pt x="577" y="85"/>
                    <a:pt x="584" y="149"/>
                    <a:pt x="631" y="165"/>
                  </a:cubicBezTo>
                  <a:cubicBezTo>
                    <a:pt x="636" y="170"/>
                    <a:pt x="640" y="172"/>
                    <a:pt x="648" y="180"/>
                  </a:cubicBezTo>
                  <a:cubicBezTo>
                    <a:pt x="653" y="186"/>
                    <a:pt x="658" y="190"/>
                    <a:pt x="661" y="193"/>
                  </a:cubicBezTo>
                  <a:lnTo>
                    <a:pt x="661" y="193"/>
                  </a:lnTo>
                  <a:cubicBezTo>
                    <a:pt x="657" y="189"/>
                    <a:pt x="652" y="186"/>
                    <a:pt x="650" y="186"/>
                  </a:cubicBezTo>
                  <a:lnTo>
                    <a:pt x="650" y="186"/>
                  </a:lnTo>
                  <a:cubicBezTo>
                    <a:pt x="645" y="186"/>
                    <a:pt x="648" y="196"/>
                    <a:pt x="672" y="234"/>
                  </a:cubicBezTo>
                  <a:cubicBezTo>
                    <a:pt x="736" y="337"/>
                    <a:pt x="759" y="429"/>
                    <a:pt x="774" y="547"/>
                  </a:cubicBezTo>
                  <a:cubicBezTo>
                    <a:pt x="828" y="997"/>
                    <a:pt x="517" y="1386"/>
                    <a:pt x="195" y="1653"/>
                  </a:cubicBezTo>
                  <a:cubicBezTo>
                    <a:pt x="1" y="1815"/>
                    <a:pt x="192" y="2060"/>
                    <a:pt x="390" y="2060"/>
                  </a:cubicBezTo>
                  <a:cubicBezTo>
                    <a:pt x="403" y="2060"/>
                    <a:pt x="415" y="2059"/>
                    <a:pt x="428" y="2057"/>
                  </a:cubicBezTo>
                  <a:cubicBezTo>
                    <a:pt x="534" y="2039"/>
                    <a:pt x="643" y="2033"/>
                    <a:pt x="751" y="2033"/>
                  </a:cubicBezTo>
                  <a:cubicBezTo>
                    <a:pt x="866" y="2033"/>
                    <a:pt x="982" y="2040"/>
                    <a:pt x="1096" y="2047"/>
                  </a:cubicBezTo>
                  <a:cubicBezTo>
                    <a:pt x="1120" y="2048"/>
                    <a:pt x="1144" y="2049"/>
                    <a:pt x="1167" y="2049"/>
                  </a:cubicBezTo>
                  <a:cubicBezTo>
                    <a:pt x="1414" y="2049"/>
                    <a:pt x="1569" y="1971"/>
                    <a:pt x="1809" y="1879"/>
                  </a:cubicBezTo>
                  <a:cubicBezTo>
                    <a:pt x="1863" y="1863"/>
                    <a:pt x="1863" y="1784"/>
                    <a:pt x="1809" y="1768"/>
                  </a:cubicBezTo>
                  <a:cubicBezTo>
                    <a:pt x="1548" y="1663"/>
                    <a:pt x="1381" y="1563"/>
                    <a:pt x="1096" y="1535"/>
                  </a:cubicBezTo>
                  <a:cubicBezTo>
                    <a:pt x="1046" y="1532"/>
                    <a:pt x="999" y="1530"/>
                    <a:pt x="950" y="1528"/>
                  </a:cubicBezTo>
                  <a:cubicBezTo>
                    <a:pt x="1155" y="1223"/>
                    <a:pt x="1274" y="866"/>
                    <a:pt x="1224" y="488"/>
                  </a:cubicBezTo>
                  <a:cubicBezTo>
                    <a:pt x="1188" y="228"/>
                    <a:pt x="1034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5" name="Google Shape;12615;p23"/>
            <p:cNvSpPr/>
            <p:nvPr/>
          </p:nvSpPr>
          <p:spPr>
            <a:xfrm>
              <a:off x="5470000" y="1488300"/>
              <a:ext cx="57625" cy="62025"/>
            </a:xfrm>
            <a:custGeom>
              <a:avLst/>
              <a:gdLst/>
              <a:ahLst/>
              <a:cxnLst/>
              <a:rect l="l" t="t" r="r" b="b"/>
              <a:pathLst>
                <a:path w="2305" h="2481" extrusionOk="0">
                  <a:moveTo>
                    <a:pt x="1084" y="0"/>
                  </a:moveTo>
                  <a:cubicBezTo>
                    <a:pt x="1074" y="0"/>
                    <a:pt x="1064" y="4"/>
                    <a:pt x="1055" y="14"/>
                  </a:cubicBezTo>
                  <a:cubicBezTo>
                    <a:pt x="837" y="257"/>
                    <a:pt x="773" y="539"/>
                    <a:pt x="765" y="843"/>
                  </a:cubicBezTo>
                  <a:cubicBezTo>
                    <a:pt x="507" y="884"/>
                    <a:pt x="243" y="933"/>
                    <a:pt x="23" y="1066"/>
                  </a:cubicBezTo>
                  <a:cubicBezTo>
                    <a:pt x="0" y="1079"/>
                    <a:pt x="0" y="1112"/>
                    <a:pt x="23" y="1125"/>
                  </a:cubicBezTo>
                  <a:cubicBezTo>
                    <a:pt x="169" y="1205"/>
                    <a:pt x="334" y="1227"/>
                    <a:pt x="501" y="1227"/>
                  </a:cubicBezTo>
                  <a:cubicBezTo>
                    <a:pt x="593" y="1227"/>
                    <a:pt x="686" y="1220"/>
                    <a:pt x="776" y="1213"/>
                  </a:cubicBezTo>
                  <a:cubicBezTo>
                    <a:pt x="802" y="1630"/>
                    <a:pt x="868" y="2084"/>
                    <a:pt x="1043" y="2455"/>
                  </a:cubicBezTo>
                  <a:cubicBezTo>
                    <a:pt x="1051" y="2473"/>
                    <a:pt x="1066" y="2480"/>
                    <a:pt x="1082" y="2480"/>
                  </a:cubicBezTo>
                  <a:cubicBezTo>
                    <a:pt x="1105" y="2480"/>
                    <a:pt x="1130" y="2464"/>
                    <a:pt x="1139" y="2442"/>
                  </a:cubicBezTo>
                  <a:cubicBezTo>
                    <a:pt x="1262" y="2135"/>
                    <a:pt x="1221" y="1851"/>
                    <a:pt x="1171" y="1531"/>
                  </a:cubicBezTo>
                  <a:cubicBezTo>
                    <a:pt x="1152" y="1415"/>
                    <a:pt x="1137" y="1302"/>
                    <a:pt x="1122" y="1189"/>
                  </a:cubicBezTo>
                  <a:cubicBezTo>
                    <a:pt x="1440" y="1167"/>
                    <a:pt x="1762" y="1146"/>
                    <a:pt x="2074" y="1095"/>
                  </a:cubicBezTo>
                  <a:cubicBezTo>
                    <a:pt x="2305" y="1057"/>
                    <a:pt x="2226" y="728"/>
                    <a:pt x="2021" y="711"/>
                  </a:cubicBezTo>
                  <a:cubicBezTo>
                    <a:pt x="1965" y="707"/>
                    <a:pt x="1909" y="705"/>
                    <a:pt x="1852" y="705"/>
                  </a:cubicBezTo>
                  <a:cubicBezTo>
                    <a:pt x="1599" y="705"/>
                    <a:pt x="1337" y="745"/>
                    <a:pt x="1088" y="788"/>
                  </a:cubicBezTo>
                  <a:cubicBezTo>
                    <a:pt x="1075" y="544"/>
                    <a:pt x="1089" y="300"/>
                    <a:pt x="1132" y="60"/>
                  </a:cubicBezTo>
                  <a:cubicBezTo>
                    <a:pt x="1137" y="30"/>
                    <a:pt x="1111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6" name="Google Shape;12616;p23"/>
            <p:cNvSpPr/>
            <p:nvPr/>
          </p:nvSpPr>
          <p:spPr>
            <a:xfrm>
              <a:off x="5555700" y="1472675"/>
              <a:ext cx="71750" cy="128300"/>
            </a:xfrm>
            <a:custGeom>
              <a:avLst/>
              <a:gdLst/>
              <a:ahLst/>
              <a:cxnLst/>
              <a:rect l="l" t="t" r="r" b="b"/>
              <a:pathLst>
                <a:path w="2870" h="5132" extrusionOk="0">
                  <a:moveTo>
                    <a:pt x="1876" y="2750"/>
                  </a:moveTo>
                  <a:lnTo>
                    <a:pt x="1876" y="2750"/>
                  </a:lnTo>
                  <a:cubicBezTo>
                    <a:pt x="1859" y="3059"/>
                    <a:pt x="1840" y="3356"/>
                    <a:pt x="1794" y="3633"/>
                  </a:cubicBezTo>
                  <a:lnTo>
                    <a:pt x="1794" y="3631"/>
                  </a:lnTo>
                  <a:cubicBezTo>
                    <a:pt x="1748" y="3915"/>
                    <a:pt x="1684" y="4204"/>
                    <a:pt x="1566" y="4466"/>
                  </a:cubicBezTo>
                  <a:cubicBezTo>
                    <a:pt x="1494" y="4628"/>
                    <a:pt x="1401" y="4693"/>
                    <a:pt x="1306" y="4693"/>
                  </a:cubicBezTo>
                  <a:cubicBezTo>
                    <a:pt x="1026" y="4693"/>
                    <a:pt x="728" y="4130"/>
                    <a:pt x="909" y="3772"/>
                  </a:cubicBezTo>
                  <a:cubicBezTo>
                    <a:pt x="1093" y="3411"/>
                    <a:pt x="1472" y="3065"/>
                    <a:pt x="1876" y="2750"/>
                  </a:cubicBezTo>
                  <a:close/>
                  <a:moveTo>
                    <a:pt x="2404" y="1"/>
                  </a:moveTo>
                  <a:cubicBezTo>
                    <a:pt x="2344" y="1"/>
                    <a:pt x="2287" y="29"/>
                    <a:pt x="2255" y="98"/>
                  </a:cubicBezTo>
                  <a:cubicBezTo>
                    <a:pt x="2092" y="437"/>
                    <a:pt x="2010" y="828"/>
                    <a:pt x="1963" y="1235"/>
                  </a:cubicBezTo>
                  <a:cubicBezTo>
                    <a:pt x="1803" y="1451"/>
                    <a:pt x="1571" y="1602"/>
                    <a:pt x="1233" y="1625"/>
                  </a:cubicBezTo>
                  <a:cubicBezTo>
                    <a:pt x="1206" y="1627"/>
                    <a:pt x="1181" y="1628"/>
                    <a:pt x="1157" y="1628"/>
                  </a:cubicBezTo>
                  <a:cubicBezTo>
                    <a:pt x="329" y="1628"/>
                    <a:pt x="641" y="672"/>
                    <a:pt x="928" y="214"/>
                  </a:cubicBezTo>
                  <a:cubicBezTo>
                    <a:pt x="940" y="189"/>
                    <a:pt x="919" y="164"/>
                    <a:pt x="896" y="164"/>
                  </a:cubicBezTo>
                  <a:cubicBezTo>
                    <a:pt x="888" y="164"/>
                    <a:pt x="880" y="167"/>
                    <a:pt x="873" y="173"/>
                  </a:cubicBezTo>
                  <a:cubicBezTo>
                    <a:pt x="324" y="728"/>
                    <a:pt x="1" y="1663"/>
                    <a:pt x="972" y="1960"/>
                  </a:cubicBezTo>
                  <a:cubicBezTo>
                    <a:pt x="1095" y="1997"/>
                    <a:pt x="1211" y="2015"/>
                    <a:pt x="1320" y="2015"/>
                  </a:cubicBezTo>
                  <a:cubicBezTo>
                    <a:pt x="1545" y="2015"/>
                    <a:pt x="1742" y="1942"/>
                    <a:pt x="1912" y="1822"/>
                  </a:cubicBezTo>
                  <a:lnTo>
                    <a:pt x="1912" y="1822"/>
                  </a:lnTo>
                  <a:cubicBezTo>
                    <a:pt x="1904" y="1986"/>
                    <a:pt x="1897" y="2152"/>
                    <a:pt x="1890" y="2316"/>
                  </a:cubicBezTo>
                  <a:cubicBezTo>
                    <a:pt x="1249" y="2631"/>
                    <a:pt x="640" y="3088"/>
                    <a:pt x="455" y="3754"/>
                  </a:cubicBezTo>
                  <a:cubicBezTo>
                    <a:pt x="326" y="4223"/>
                    <a:pt x="663" y="5132"/>
                    <a:pt x="1248" y="5132"/>
                  </a:cubicBezTo>
                  <a:cubicBezTo>
                    <a:pt x="1312" y="5132"/>
                    <a:pt x="1378" y="5121"/>
                    <a:pt x="1448" y="5098"/>
                  </a:cubicBezTo>
                  <a:cubicBezTo>
                    <a:pt x="2077" y="4888"/>
                    <a:pt x="2158" y="3917"/>
                    <a:pt x="2228" y="3372"/>
                  </a:cubicBezTo>
                  <a:cubicBezTo>
                    <a:pt x="2266" y="3092"/>
                    <a:pt x="2276" y="2773"/>
                    <a:pt x="2284" y="2445"/>
                  </a:cubicBezTo>
                  <a:cubicBezTo>
                    <a:pt x="2481" y="2304"/>
                    <a:pt x="2670" y="2171"/>
                    <a:pt x="2829" y="2053"/>
                  </a:cubicBezTo>
                  <a:cubicBezTo>
                    <a:pt x="2870" y="2022"/>
                    <a:pt x="2854" y="1952"/>
                    <a:pt x="2806" y="1952"/>
                  </a:cubicBezTo>
                  <a:cubicBezTo>
                    <a:pt x="2800" y="1952"/>
                    <a:pt x="2794" y="1953"/>
                    <a:pt x="2788" y="1955"/>
                  </a:cubicBezTo>
                  <a:cubicBezTo>
                    <a:pt x="2632" y="2004"/>
                    <a:pt x="2463" y="2066"/>
                    <a:pt x="2292" y="2135"/>
                  </a:cubicBezTo>
                  <a:cubicBezTo>
                    <a:pt x="2299" y="1864"/>
                    <a:pt x="2312" y="1592"/>
                    <a:pt x="2338" y="1330"/>
                  </a:cubicBezTo>
                  <a:cubicBezTo>
                    <a:pt x="2532" y="982"/>
                    <a:pt x="2629" y="559"/>
                    <a:pt x="2615" y="196"/>
                  </a:cubicBezTo>
                  <a:cubicBezTo>
                    <a:pt x="2611" y="83"/>
                    <a:pt x="2504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7" name="Google Shape;12617;p23"/>
            <p:cNvSpPr/>
            <p:nvPr/>
          </p:nvSpPr>
          <p:spPr>
            <a:xfrm>
              <a:off x="5627225" y="1451100"/>
              <a:ext cx="54775" cy="43175"/>
            </a:xfrm>
            <a:custGeom>
              <a:avLst/>
              <a:gdLst/>
              <a:ahLst/>
              <a:cxnLst/>
              <a:rect l="l" t="t" r="r" b="b"/>
              <a:pathLst>
                <a:path w="2191" h="1727" extrusionOk="0">
                  <a:moveTo>
                    <a:pt x="427" y="0"/>
                  </a:moveTo>
                  <a:cubicBezTo>
                    <a:pt x="385" y="0"/>
                    <a:pt x="341" y="5"/>
                    <a:pt x="296" y="14"/>
                  </a:cubicBezTo>
                  <a:cubicBezTo>
                    <a:pt x="196" y="34"/>
                    <a:pt x="212" y="170"/>
                    <a:pt x="296" y="200"/>
                  </a:cubicBezTo>
                  <a:cubicBezTo>
                    <a:pt x="801" y="377"/>
                    <a:pt x="293" y="1153"/>
                    <a:pt x="96" y="1404"/>
                  </a:cubicBezTo>
                  <a:cubicBezTo>
                    <a:pt x="1" y="1527"/>
                    <a:pt x="50" y="1720"/>
                    <a:pt x="227" y="1722"/>
                  </a:cubicBezTo>
                  <a:cubicBezTo>
                    <a:pt x="453" y="1724"/>
                    <a:pt x="675" y="1726"/>
                    <a:pt x="897" y="1726"/>
                  </a:cubicBezTo>
                  <a:cubicBezTo>
                    <a:pt x="1308" y="1726"/>
                    <a:pt x="1715" y="1717"/>
                    <a:pt x="2131" y="1674"/>
                  </a:cubicBezTo>
                  <a:cubicBezTo>
                    <a:pt x="2181" y="1673"/>
                    <a:pt x="2191" y="1604"/>
                    <a:pt x="2143" y="1589"/>
                  </a:cubicBezTo>
                  <a:cubicBezTo>
                    <a:pt x="1615" y="1386"/>
                    <a:pt x="1114" y="1351"/>
                    <a:pt x="575" y="1348"/>
                  </a:cubicBezTo>
                  <a:cubicBezTo>
                    <a:pt x="735" y="1076"/>
                    <a:pt x="854" y="772"/>
                    <a:pt x="862" y="459"/>
                  </a:cubicBezTo>
                  <a:cubicBezTo>
                    <a:pt x="870" y="163"/>
                    <a:pt x="677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8" name="Google Shape;12618;p23"/>
            <p:cNvSpPr/>
            <p:nvPr/>
          </p:nvSpPr>
          <p:spPr>
            <a:xfrm>
              <a:off x="5084700" y="740475"/>
              <a:ext cx="76500" cy="257975"/>
            </a:xfrm>
            <a:custGeom>
              <a:avLst/>
              <a:gdLst/>
              <a:ahLst/>
              <a:cxnLst/>
              <a:rect l="l" t="t" r="r" b="b"/>
              <a:pathLst>
                <a:path w="3060" h="10319" extrusionOk="0">
                  <a:moveTo>
                    <a:pt x="3023" y="0"/>
                  </a:moveTo>
                  <a:cubicBezTo>
                    <a:pt x="3017" y="0"/>
                    <a:pt x="3010" y="3"/>
                    <a:pt x="3004" y="9"/>
                  </a:cubicBezTo>
                  <a:cubicBezTo>
                    <a:pt x="1757" y="1412"/>
                    <a:pt x="826" y="3477"/>
                    <a:pt x="304" y="5283"/>
                  </a:cubicBezTo>
                  <a:cubicBezTo>
                    <a:pt x="45" y="6177"/>
                    <a:pt x="0" y="7130"/>
                    <a:pt x="114" y="8062"/>
                  </a:cubicBezTo>
                  <a:cubicBezTo>
                    <a:pt x="192" y="8703"/>
                    <a:pt x="391" y="9834"/>
                    <a:pt x="945" y="10267"/>
                  </a:cubicBezTo>
                  <a:cubicBezTo>
                    <a:pt x="992" y="10303"/>
                    <a:pt x="1038" y="10319"/>
                    <a:pt x="1082" y="10319"/>
                  </a:cubicBezTo>
                  <a:cubicBezTo>
                    <a:pt x="1206" y="10319"/>
                    <a:pt x="1305" y="10190"/>
                    <a:pt x="1308" y="10055"/>
                  </a:cubicBezTo>
                  <a:cubicBezTo>
                    <a:pt x="1313" y="10057"/>
                    <a:pt x="1318" y="10058"/>
                    <a:pt x="1321" y="10062"/>
                  </a:cubicBezTo>
                  <a:cubicBezTo>
                    <a:pt x="1252" y="9386"/>
                    <a:pt x="832" y="8692"/>
                    <a:pt x="707" y="8000"/>
                  </a:cubicBezTo>
                  <a:cubicBezTo>
                    <a:pt x="517" y="6943"/>
                    <a:pt x="716" y="5867"/>
                    <a:pt x="999" y="4863"/>
                  </a:cubicBezTo>
                  <a:cubicBezTo>
                    <a:pt x="1477" y="3169"/>
                    <a:pt x="2630" y="1732"/>
                    <a:pt x="3053" y="39"/>
                  </a:cubicBezTo>
                  <a:cubicBezTo>
                    <a:pt x="3059" y="20"/>
                    <a:pt x="3042" y="0"/>
                    <a:pt x="3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19" name="Google Shape;12619;p23"/>
            <p:cNvSpPr/>
            <p:nvPr/>
          </p:nvSpPr>
          <p:spPr>
            <a:xfrm>
              <a:off x="5150025" y="848100"/>
              <a:ext cx="98200" cy="86275"/>
            </a:xfrm>
            <a:custGeom>
              <a:avLst/>
              <a:gdLst/>
              <a:ahLst/>
              <a:cxnLst/>
              <a:rect l="l" t="t" r="r" b="b"/>
              <a:pathLst>
                <a:path w="3928" h="3451" extrusionOk="0">
                  <a:moveTo>
                    <a:pt x="1646" y="835"/>
                  </a:moveTo>
                  <a:cubicBezTo>
                    <a:pt x="1633" y="940"/>
                    <a:pt x="1623" y="1049"/>
                    <a:pt x="1618" y="1155"/>
                  </a:cubicBezTo>
                  <a:cubicBezTo>
                    <a:pt x="1413" y="1546"/>
                    <a:pt x="1108" y="1892"/>
                    <a:pt x="767" y="2126"/>
                  </a:cubicBezTo>
                  <a:cubicBezTo>
                    <a:pt x="687" y="2181"/>
                    <a:pt x="655" y="2220"/>
                    <a:pt x="648" y="2220"/>
                  </a:cubicBezTo>
                  <a:cubicBezTo>
                    <a:pt x="642" y="2220"/>
                    <a:pt x="657" y="2187"/>
                    <a:pt x="676" y="2100"/>
                  </a:cubicBezTo>
                  <a:cubicBezTo>
                    <a:pt x="719" y="1907"/>
                    <a:pt x="811" y="1711"/>
                    <a:pt x="908" y="1539"/>
                  </a:cubicBezTo>
                  <a:cubicBezTo>
                    <a:pt x="959" y="1451"/>
                    <a:pt x="1397" y="970"/>
                    <a:pt x="1646" y="835"/>
                  </a:cubicBezTo>
                  <a:close/>
                  <a:moveTo>
                    <a:pt x="2024" y="0"/>
                  </a:moveTo>
                  <a:cubicBezTo>
                    <a:pt x="1916" y="0"/>
                    <a:pt x="1821" y="72"/>
                    <a:pt x="1790" y="176"/>
                  </a:cubicBezTo>
                  <a:cubicBezTo>
                    <a:pt x="1753" y="296"/>
                    <a:pt x="1723" y="415"/>
                    <a:pt x="1697" y="538"/>
                  </a:cubicBezTo>
                  <a:cubicBezTo>
                    <a:pt x="1687" y="538"/>
                    <a:pt x="1678" y="537"/>
                    <a:pt x="1668" y="537"/>
                  </a:cubicBezTo>
                  <a:cubicBezTo>
                    <a:pt x="1421" y="537"/>
                    <a:pt x="1036" y="763"/>
                    <a:pt x="926" y="847"/>
                  </a:cubicBezTo>
                  <a:cubicBezTo>
                    <a:pt x="512" y="1157"/>
                    <a:pt x="1" y="1961"/>
                    <a:pt x="248" y="2507"/>
                  </a:cubicBezTo>
                  <a:cubicBezTo>
                    <a:pt x="313" y="2650"/>
                    <a:pt x="418" y="2704"/>
                    <a:pt x="539" y="2704"/>
                  </a:cubicBezTo>
                  <a:cubicBezTo>
                    <a:pt x="839" y="2704"/>
                    <a:pt x="1238" y="2376"/>
                    <a:pt x="1377" y="2249"/>
                  </a:cubicBezTo>
                  <a:cubicBezTo>
                    <a:pt x="1484" y="2153"/>
                    <a:pt x="1584" y="2048"/>
                    <a:pt x="1675" y="1938"/>
                  </a:cubicBezTo>
                  <a:cubicBezTo>
                    <a:pt x="1726" y="2228"/>
                    <a:pt x="1820" y="2510"/>
                    <a:pt x="1951" y="2774"/>
                  </a:cubicBezTo>
                  <a:cubicBezTo>
                    <a:pt x="2182" y="3231"/>
                    <a:pt x="2562" y="3450"/>
                    <a:pt x="2945" y="3450"/>
                  </a:cubicBezTo>
                  <a:cubicBezTo>
                    <a:pt x="3297" y="3450"/>
                    <a:pt x="3652" y="3265"/>
                    <a:pt x="3895" y="2911"/>
                  </a:cubicBezTo>
                  <a:cubicBezTo>
                    <a:pt x="3927" y="2864"/>
                    <a:pt x="3880" y="2815"/>
                    <a:pt x="3833" y="2815"/>
                  </a:cubicBezTo>
                  <a:cubicBezTo>
                    <a:pt x="3830" y="2815"/>
                    <a:pt x="3827" y="2815"/>
                    <a:pt x="3824" y="2815"/>
                  </a:cubicBezTo>
                  <a:cubicBezTo>
                    <a:pt x="3633" y="2841"/>
                    <a:pt x="3456" y="2861"/>
                    <a:pt x="3293" y="2861"/>
                  </a:cubicBezTo>
                  <a:cubicBezTo>
                    <a:pt x="2848" y="2861"/>
                    <a:pt x="2516" y="2714"/>
                    <a:pt x="2322" y="2143"/>
                  </a:cubicBezTo>
                  <a:cubicBezTo>
                    <a:pt x="2220" y="1839"/>
                    <a:pt x="2171" y="1485"/>
                    <a:pt x="2171" y="1136"/>
                  </a:cubicBezTo>
                  <a:cubicBezTo>
                    <a:pt x="2289" y="858"/>
                    <a:pt x="2360" y="561"/>
                    <a:pt x="2378" y="261"/>
                  </a:cubicBezTo>
                  <a:cubicBezTo>
                    <a:pt x="2384" y="123"/>
                    <a:pt x="2258" y="7"/>
                    <a:pt x="2127" y="4"/>
                  </a:cubicBezTo>
                  <a:lnTo>
                    <a:pt x="2031" y="0"/>
                  </a:lnTo>
                  <a:cubicBezTo>
                    <a:pt x="2029" y="0"/>
                    <a:pt x="2027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0" name="Google Shape;12620;p23"/>
            <p:cNvSpPr/>
            <p:nvPr/>
          </p:nvSpPr>
          <p:spPr>
            <a:xfrm>
              <a:off x="5303325" y="856725"/>
              <a:ext cx="67450" cy="19750"/>
            </a:xfrm>
            <a:custGeom>
              <a:avLst/>
              <a:gdLst/>
              <a:ahLst/>
              <a:cxnLst/>
              <a:rect l="l" t="t" r="r" b="b"/>
              <a:pathLst>
                <a:path w="2698" h="790" extrusionOk="0">
                  <a:moveTo>
                    <a:pt x="2247" y="1"/>
                  </a:moveTo>
                  <a:cubicBezTo>
                    <a:pt x="1913" y="1"/>
                    <a:pt x="1526" y="153"/>
                    <a:pt x="1239" y="210"/>
                  </a:cubicBezTo>
                  <a:cubicBezTo>
                    <a:pt x="1008" y="256"/>
                    <a:pt x="775" y="295"/>
                    <a:pt x="542" y="338"/>
                  </a:cubicBezTo>
                  <a:cubicBezTo>
                    <a:pt x="453" y="354"/>
                    <a:pt x="243" y="452"/>
                    <a:pt x="137" y="452"/>
                  </a:cubicBezTo>
                  <a:cubicBezTo>
                    <a:pt x="125" y="452"/>
                    <a:pt x="114" y="450"/>
                    <a:pt x="105" y="448"/>
                  </a:cubicBezTo>
                  <a:cubicBezTo>
                    <a:pt x="101" y="446"/>
                    <a:pt x="96" y="446"/>
                    <a:pt x="91" y="446"/>
                  </a:cubicBezTo>
                  <a:cubicBezTo>
                    <a:pt x="42" y="446"/>
                    <a:pt x="0" y="511"/>
                    <a:pt x="46" y="549"/>
                  </a:cubicBezTo>
                  <a:cubicBezTo>
                    <a:pt x="277" y="736"/>
                    <a:pt x="485" y="789"/>
                    <a:pt x="737" y="789"/>
                  </a:cubicBezTo>
                  <a:cubicBezTo>
                    <a:pt x="837" y="789"/>
                    <a:pt x="944" y="781"/>
                    <a:pt x="1062" y="769"/>
                  </a:cubicBezTo>
                  <a:cubicBezTo>
                    <a:pt x="1500" y="727"/>
                    <a:pt x="2307" y="712"/>
                    <a:pt x="2607" y="354"/>
                  </a:cubicBezTo>
                  <a:cubicBezTo>
                    <a:pt x="2697" y="248"/>
                    <a:pt x="2663" y="102"/>
                    <a:pt x="2527" y="47"/>
                  </a:cubicBezTo>
                  <a:cubicBezTo>
                    <a:pt x="2441" y="14"/>
                    <a:pt x="2346" y="1"/>
                    <a:pt x="2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1" name="Google Shape;12621;p23"/>
            <p:cNvSpPr/>
            <p:nvPr/>
          </p:nvSpPr>
          <p:spPr>
            <a:xfrm>
              <a:off x="5420775" y="781100"/>
              <a:ext cx="89075" cy="148050"/>
            </a:xfrm>
            <a:custGeom>
              <a:avLst/>
              <a:gdLst/>
              <a:ahLst/>
              <a:cxnLst/>
              <a:rect l="l" t="t" r="r" b="b"/>
              <a:pathLst>
                <a:path w="3563" h="5922" extrusionOk="0">
                  <a:moveTo>
                    <a:pt x="2281" y="499"/>
                  </a:moveTo>
                  <a:lnTo>
                    <a:pt x="2281" y="499"/>
                  </a:lnTo>
                  <a:cubicBezTo>
                    <a:pt x="2127" y="1370"/>
                    <a:pt x="1530" y="1985"/>
                    <a:pt x="921" y="2592"/>
                  </a:cubicBezTo>
                  <a:cubicBezTo>
                    <a:pt x="1100" y="1734"/>
                    <a:pt x="1508" y="748"/>
                    <a:pt x="2281" y="499"/>
                  </a:cubicBezTo>
                  <a:close/>
                  <a:moveTo>
                    <a:pt x="2549" y="1"/>
                  </a:moveTo>
                  <a:cubicBezTo>
                    <a:pt x="2545" y="1"/>
                    <a:pt x="2540" y="1"/>
                    <a:pt x="2535" y="2"/>
                  </a:cubicBezTo>
                  <a:cubicBezTo>
                    <a:pt x="1142" y="141"/>
                    <a:pt x="501" y="1747"/>
                    <a:pt x="368" y="3156"/>
                  </a:cubicBezTo>
                  <a:cubicBezTo>
                    <a:pt x="260" y="3274"/>
                    <a:pt x="155" y="3396"/>
                    <a:pt x="58" y="3520"/>
                  </a:cubicBezTo>
                  <a:cubicBezTo>
                    <a:pt x="1" y="3596"/>
                    <a:pt x="82" y="3688"/>
                    <a:pt x="163" y="3688"/>
                  </a:cubicBezTo>
                  <a:cubicBezTo>
                    <a:pt x="178" y="3688"/>
                    <a:pt x="194" y="3684"/>
                    <a:pt x="209" y="3676"/>
                  </a:cubicBezTo>
                  <a:cubicBezTo>
                    <a:pt x="253" y="3650"/>
                    <a:pt x="298" y="3622"/>
                    <a:pt x="344" y="3596"/>
                  </a:cubicBezTo>
                  <a:lnTo>
                    <a:pt x="344" y="3596"/>
                  </a:lnTo>
                  <a:cubicBezTo>
                    <a:pt x="337" y="3832"/>
                    <a:pt x="348" y="4068"/>
                    <a:pt x="376" y="4304"/>
                  </a:cubicBezTo>
                  <a:cubicBezTo>
                    <a:pt x="453" y="4918"/>
                    <a:pt x="790" y="5871"/>
                    <a:pt x="1548" y="5919"/>
                  </a:cubicBezTo>
                  <a:cubicBezTo>
                    <a:pt x="1574" y="5920"/>
                    <a:pt x="1600" y="5921"/>
                    <a:pt x="1626" y="5921"/>
                  </a:cubicBezTo>
                  <a:cubicBezTo>
                    <a:pt x="2188" y="5921"/>
                    <a:pt x="2476" y="5531"/>
                    <a:pt x="2609" y="5059"/>
                  </a:cubicBezTo>
                  <a:cubicBezTo>
                    <a:pt x="2744" y="5101"/>
                    <a:pt x="2884" y="5131"/>
                    <a:pt x="3018" y="5131"/>
                  </a:cubicBezTo>
                  <a:cubicBezTo>
                    <a:pt x="3198" y="5131"/>
                    <a:pt x="3366" y="5077"/>
                    <a:pt x="3498" y="4928"/>
                  </a:cubicBezTo>
                  <a:cubicBezTo>
                    <a:pt x="3547" y="4870"/>
                    <a:pt x="3562" y="4775"/>
                    <a:pt x="3498" y="4716"/>
                  </a:cubicBezTo>
                  <a:cubicBezTo>
                    <a:pt x="3272" y="4508"/>
                    <a:pt x="2999" y="4518"/>
                    <a:pt x="2712" y="4467"/>
                  </a:cubicBezTo>
                  <a:cubicBezTo>
                    <a:pt x="2711" y="4450"/>
                    <a:pt x="2711" y="4434"/>
                    <a:pt x="2709" y="4418"/>
                  </a:cubicBezTo>
                  <a:cubicBezTo>
                    <a:pt x="2716" y="4240"/>
                    <a:pt x="2586" y="4151"/>
                    <a:pt x="2452" y="4151"/>
                  </a:cubicBezTo>
                  <a:cubicBezTo>
                    <a:pt x="2321" y="4151"/>
                    <a:pt x="2187" y="4235"/>
                    <a:pt x="2171" y="4401"/>
                  </a:cubicBezTo>
                  <a:cubicBezTo>
                    <a:pt x="2163" y="4496"/>
                    <a:pt x="2156" y="4591"/>
                    <a:pt x="2153" y="4687"/>
                  </a:cubicBezTo>
                  <a:cubicBezTo>
                    <a:pt x="2153" y="4690"/>
                    <a:pt x="2155" y="4693"/>
                    <a:pt x="2155" y="4698"/>
                  </a:cubicBezTo>
                  <a:cubicBezTo>
                    <a:pt x="2089" y="5089"/>
                    <a:pt x="1862" y="5414"/>
                    <a:pt x="1582" y="5414"/>
                  </a:cubicBezTo>
                  <a:cubicBezTo>
                    <a:pt x="1412" y="5414"/>
                    <a:pt x="1222" y="5293"/>
                    <a:pt x="1037" y="4992"/>
                  </a:cubicBezTo>
                  <a:cubicBezTo>
                    <a:pt x="741" y="4506"/>
                    <a:pt x="775" y="3812"/>
                    <a:pt x="819" y="3278"/>
                  </a:cubicBezTo>
                  <a:lnTo>
                    <a:pt x="819" y="3274"/>
                  </a:lnTo>
                  <a:cubicBezTo>
                    <a:pt x="1800" y="2543"/>
                    <a:pt x="2679" y="1432"/>
                    <a:pt x="2755" y="228"/>
                  </a:cubicBezTo>
                  <a:cubicBezTo>
                    <a:pt x="2763" y="124"/>
                    <a:pt x="2659" y="1"/>
                    <a:pt x="2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2" name="Google Shape;12622;p23"/>
            <p:cNvSpPr/>
            <p:nvPr/>
          </p:nvSpPr>
          <p:spPr>
            <a:xfrm>
              <a:off x="5513800" y="741800"/>
              <a:ext cx="58500" cy="282000"/>
            </a:xfrm>
            <a:custGeom>
              <a:avLst/>
              <a:gdLst/>
              <a:ahLst/>
              <a:cxnLst/>
              <a:rect l="l" t="t" r="r" b="b"/>
              <a:pathLst>
                <a:path w="2340" h="11280" extrusionOk="0">
                  <a:moveTo>
                    <a:pt x="433" y="1"/>
                  </a:moveTo>
                  <a:cubicBezTo>
                    <a:pt x="414" y="1"/>
                    <a:pt x="396" y="17"/>
                    <a:pt x="402" y="41"/>
                  </a:cubicBezTo>
                  <a:cubicBezTo>
                    <a:pt x="937" y="2185"/>
                    <a:pt x="1972" y="3967"/>
                    <a:pt x="1611" y="6242"/>
                  </a:cubicBezTo>
                  <a:cubicBezTo>
                    <a:pt x="1465" y="7171"/>
                    <a:pt x="1132" y="8063"/>
                    <a:pt x="799" y="8931"/>
                  </a:cubicBezTo>
                  <a:cubicBezTo>
                    <a:pt x="535" y="9620"/>
                    <a:pt x="0" y="10432"/>
                    <a:pt x="135" y="11198"/>
                  </a:cubicBezTo>
                  <a:cubicBezTo>
                    <a:pt x="144" y="11252"/>
                    <a:pt x="194" y="11280"/>
                    <a:pt x="244" y="11280"/>
                  </a:cubicBezTo>
                  <a:cubicBezTo>
                    <a:pt x="273" y="11280"/>
                    <a:pt x="301" y="11271"/>
                    <a:pt x="322" y="11252"/>
                  </a:cubicBezTo>
                  <a:cubicBezTo>
                    <a:pt x="868" y="10748"/>
                    <a:pt x="1042" y="9766"/>
                    <a:pt x="1299" y="9083"/>
                  </a:cubicBezTo>
                  <a:cubicBezTo>
                    <a:pt x="1672" y="8098"/>
                    <a:pt x="2020" y="7066"/>
                    <a:pt x="2131" y="6004"/>
                  </a:cubicBezTo>
                  <a:cubicBezTo>
                    <a:pt x="2339" y="3988"/>
                    <a:pt x="1655" y="1695"/>
                    <a:pt x="461" y="18"/>
                  </a:cubicBezTo>
                  <a:cubicBezTo>
                    <a:pt x="455" y="6"/>
                    <a:pt x="444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3" name="Google Shape;12623;p23"/>
            <p:cNvSpPr/>
            <p:nvPr/>
          </p:nvSpPr>
          <p:spPr>
            <a:xfrm>
              <a:off x="5597775" y="745050"/>
              <a:ext cx="45500" cy="51425"/>
            </a:xfrm>
            <a:custGeom>
              <a:avLst/>
              <a:gdLst/>
              <a:ahLst/>
              <a:cxnLst/>
              <a:rect l="l" t="t" r="r" b="b"/>
              <a:pathLst>
                <a:path w="1820" h="2057" extrusionOk="0">
                  <a:moveTo>
                    <a:pt x="715" y="1"/>
                  </a:moveTo>
                  <a:cubicBezTo>
                    <a:pt x="460" y="1"/>
                    <a:pt x="224" y="94"/>
                    <a:pt x="48" y="330"/>
                  </a:cubicBezTo>
                  <a:cubicBezTo>
                    <a:pt x="1" y="389"/>
                    <a:pt x="69" y="459"/>
                    <a:pt x="131" y="459"/>
                  </a:cubicBezTo>
                  <a:cubicBezTo>
                    <a:pt x="136" y="459"/>
                    <a:pt x="141" y="458"/>
                    <a:pt x="145" y="458"/>
                  </a:cubicBezTo>
                  <a:cubicBezTo>
                    <a:pt x="303" y="432"/>
                    <a:pt x="442" y="413"/>
                    <a:pt x="580" y="413"/>
                  </a:cubicBezTo>
                  <a:cubicBezTo>
                    <a:pt x="685" y="413"/>
                    <a:pt x="788" y="424"/>
                    <a:pt x="896" y="450"/>
                  </a:cubicBezTo>
                  <a:cubicBezTo>
                    <a:pt x="755" y="855"/>
                    <a:pt x="531" y="1227"/>
                    <a:pt x="235" y="1539"/>
                  </a:cubicBezTo>
                  <a:cubicBezTo>
                    <a:pt x="140" y="1640"/>
                    <a:pt x="147" y="1777"/>
                    <a:pt x="235" y="1885"/>
                  </a:cubicBezTo>
                  <a:cubicBezTo>
                    <a:pt x="353" y="2026"/>
                    <a:pt x="465" y="2056"/>
                    <a:pt x="598" y="2056"/>
                  </a:cubicBezTo>
                  <a:cubicBezTo>
                    <a:pt x="690" y="2056"/>
                    <a:pt x="791" y="2042"/>
                    <a:pt x="910" y="2041"/>
                  </a:cubicBezTo>
                  <a:cubicBezTo>
                    <a:pt x="1239" y="2036"/>
                    <a:pt x="1521" y="2018"/>
                    <a:pt x="1784" y="1800"/>
                  </a:cubicBezTo>
                  <a:cubicBezTo>
                    <a:pt x="1820" y="1770"/>
                    <a:pt x="1797" y="1713"/>
                    <a:pt x="1758" y="1699"/>
                  </a:cubicBezTo>
                  <a:cubicBezTo>
                    <a:pt x="1454" y="1594"/>
                    <a:pt x="1156" y="1522"/>
                    <a:pt x="849" y="1522"/>
                  </a:cubicBezTo>
                  <a:cubicBezTo>
                    <a:pt x="846" y="1522"/>
                    <a:pt x="842" y="1522"/>
                    <a:pt x="839" y="1522"/>
                  </a:cubicBezTo>
                  <a:cubicBezTo>
                    <a:pt x="1075" y="1168"/>
                    <a:pt x="1284" y="809"/>
                    <a:pt x="1377" y="374"/>
                  </a:cubicBezTo>
                  <a:cubicBezTo>
                    <a:pt x="1403" y="254"/>
                    <a:pt x="1343" y="149"/>
                    <a:pt x="1228" y="105"/>
                  </a:cubicBezTo>
                  <a:cubicBezTo>
                    <a:pt x="1055" y="40"/>
                    <a:pt x="881" y="1"/>
                    <a:pt x="7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4" name="Google Shape;12624;p23"/>
            <p:cNvSpPr/>
            <p:nvPr/>
          </p:nvSpPr>
          <p:spPr>
            <a:xfrm>
              <a:off x="5678275" y="867725"/>
              <a:ext cx="56825" cy="13025"/>
            </a:xfrm>
            <a:custGeom>
              <a:avLst/>
              <a:gdLst/>
              <a:ahLst/>
              <a:cxnLst/>
              <a:rect l="l" t="t" r="r" b="b"/>
              <a:pathLst>
                <a:path w="2273" h="521" extrusionOk="0">
                  <a:moveTo>
                    <a:pt x="47" y="0"/>
                  </a:moveTo>
                  <a:cubicBezTo>
                    <a:pt x="23" y="0"/>
                    <a:pt x="1" y="28"/>
                    <a:pt x="14" y="54"/>
                  </a:cubicBezTo>
                  <a:cubicBezTo>
                    <a:pt x="171" y="360"/>
                    <a:pt x="482" y="413"/>
                    <a:pt x="798" y="441"/>
                  </a:cubicBezTo>
                  <a:cubicBezTo>
                    <a:pt x="1074" y="465"/>
                    <a:pt x="1349" y="462"/>
                    <a:pt x="1623" y="477"/>
                  </a:cubicBezTo>
                  <a:cubicBezTo>
                    <a:pt x="1753" y="486"/>
                    <a:pt x="1885" y="521"/>
                    <a:pt x="2012" y="521"/>
                  </a:cubicBezTo>
                  <a:cubicBezTo>
                    <a:pt x="2076" y="521"/>
                    <a:pt x="2138" y="512"/>
                    <a:pt x="2199" y="487"/>
                  </a:cubicBezTo>
                  <a:cubicBezTo>
                    <a:pt x="2255" y="465"/>
                    <a:pt x="2273" y="380"/>
                    <a:pt x="2240" y="331"/>
                  </a:cubicBezTo>
                  <a:cubicBezTo>
                    <a:pt x="2107" y="130"/>
                    <a:pt x="1807" y="111"/>
                    <a:pt x="1550" y="111"/>
                  </a:cubicBezTo>
                  <a:cubicBezTo>
                    <a:pt x="1489" y="111"/>
                    <a:pt x="1430" y="112"/>
                    <a:pt x="1376" y="112"/>
                  </a:cubicBezTo>
                  <a:cubicBezTo>
                    <a:pt x="1355" y="112"/>
                    <a:pt x="1335" y="112"/>
                    <a:pt x="1317" y="111"/>
                  </a:cubicBezTo>
                  <a:cubicBezTo>
                    <a:pt x="1080" y="105"/>
                    <a:pt x="842" y="106"/>
                    <a:pt x="606" y="100"/>
                  </a:cubicBezTo>
                  <a:cubicBezTo>
                    <a:pt x="599" y="99"/>
                    <a:pt x="591" y="99"/>
                    <a:pt x="583" y="99"/>
                  </a:cubicBezTo>
                  <a:cubicBezTo>
                    <a:pt x="528" y="99"/>
                    <a:pt x="455" y="105"/>
                    <a:pt x="380" y="105"/>
                  </a:cubicBezTo>
                  <a:cubicBezTo>
                    <a:pt x="258" y="105"/>
                    <a:pt x="132" y="90"/>
                    <a:pt x="71" y="13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5" name="Google Shape;12625;p23"/>
            <p:cNvSpPr/>
            <p:nvPr/>
          </p:nvSpPr>
          <p:spPr>
            <a:xfrm>
              <a:off x="5674050" y="885525"/>
              <a:ext cx="47525" cy="10650"/>
            </a:xfrm>
            <a:custGeom>
              <a:avLst/>
              <a:gdLst/>
              <a:ahLst/>
              <a:cxnLst/>
              <a:rect l="l" t="t" r="r" b="b"/>
              <a:pathLst>
                <a:path w="1901" h="426" extrusionOk="0">
                  <a:moveTo>
                    <a:pt x="471" y="1"/>
                  </a:moveTo>
                  <a:cubicBezTo>
                    <a:pt x="409" y="1"/>
                    <a:pt x="306" y="29"/>
                    <a:pt x="229" y="29"/>
                  </a:cubicBezTo>
                  <a:cubicBezTo>
                    <a:pt x="202" y="29"/>
                    <a:pt x="178" y="25"/>
                    <a:pt x="160" y="16"/>
                  </a:cubicBezTo>
                  <a:cubicBezTo>
                    <a:pt x="147" y="8"/>
                    <a:pt x="133" y="5"/>
                    <a:pt x="120" y="5"/>
                  </a:cubicBezTo>
                  <a:cubicBezTo>
                    <a:pt x="55" y="5"/>
                    <a:pt x="0" y="86"/>
                    <a:pt x="62" y="141"/>
                  </a:cubicBezTo>
                  <a:cubicBezTo>
                    <a:pt x="310" y="366"/>
                    <a:pt x="693" y="426"/>
                    <a:pt x="1071" y="426"/>
                  </a:cubicBezTo>
                  <a:cubicBezTo>
                    <a:pt x="1346" y="426"/>
                    <a:pt x="1619" y="394"/>
                    <a:pt x="1833" y="372"/>
                  </a:cubicBezTo>
                  <a:cubicBezTo>
                    <a:pt x="1871" y="367"/>
                    <a:pt x="1901" y="311"/>
                    <a:pt x="1856" y="288"/>
                  </a:cubicBezTo>
                  <a:cubicBezTo>
                    <a:pt x="1581" y="149"/>
                    <a:pt x="1282" y="63"/>
                    <a:pt x="974" y="36"/>
                  </a:cubicBezTo>
                  <a:cubicBezTo>
                    <a:pt x="810" y="21"/>
                    <a:pt x="644" y="9"/>
                    <a:pt x="478" y="1"/>
                  </a:cubicBezTo>
                  <a:cubicBezTo>
                    <a:pt x="476" y="1"/>
                    <a:pt x="473" y="1"/>
                    <a:pt x="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6" name="Google Shape;12626;p23"/>
            <p:cNvSpPr/>
            <p:nvPr/>
          </p:nvSpPr>
          <p:spPr>
            <a:xfrm>
              <a:off x="5787350" y="858375"/>
              <a:ext cx="110825" cy="72525"/>
            </a:xfrm>
            <a:custGeom>
              <a:avLst/>
              <a:gdLst/>
              <a:ahLst/>
              <a:cxnLst/>
              <a:rect l="l" t="t" r="r" b="b"/>
              <a:pathLst>
                <a:path w="4433" h="2901" extrusionOk="0">
                  <a:moveTo>
                    <a:pt x="2848" y="460"/>
                  </a:moveTo>
                  <a:lnTo>
                    <a:pt x="2848" y="460"/>
                  </a:lnTo>
                  <a:cubicBezTo>
                    <a:pt x="2795" y="661"/>
                    <a:pt x="2774" y="869"/>
                    <a:pt x="2784" y="1076"/>
                  </a:cubicBezTo>
                  <a:cubicBezTo>
                    <a:pt x="2481" y="1526"/>
                    <a:pt x="1969" y="1898"/>
                    <a:pt x="1486" y="1898"/>
                  </a:cubicBezTo>
                  <a:cubicBezTo>
                    <a:pt x="1422" y="1898"/>
                    <a:pt x="1359" y="1891"/>
                    <a:pt x="1297" y="1878"/>
                  </a:cubicBezTo>
                  <a:cubicBezTo>
                    <a:pt x="940" y="1799"/>
                    <a:pt x="1138" y="1286"/>
                    <a:pt x="1263" y="1138"/>
                  </a:cubicBezTo>
                  <a:cubicBezTo>
                    <a:pt x="1463" y="902"/>
                    <a:pt x="1804" y="762"/>
                    <a:pt x="2088" y="654"/>
                  </a:cubicBezTo>
                  <a:cubicBezTo>
                    <a:pt x="2331" y="562"/>
                    <a:pt x="2588" y="505"/>
                    <a:pt x="2848" y="460"/>
                  </a:cubicBezTo>
                  <a:close/>
                  <a:moveTo>
                    <a:pt x="3189" y="0"/>
                  </a:moveTo>
                  <a:cubicBezTo>
                    <a:pt x="3106" y="0"/>
                    <a:pt x="3025" y="52"/>
                    <a:pt x="2985" y="121"/>
                  </a:cubicBezTo>
                  <a:cubicBezTo>
                    <a:pt x="2964" y="162"/>
                    <a:pt x="2944" y="206"/>
                    <a:pt x="2926" y="249"/>
                  </a:cubicBezTo>
                  <a:cubicBezTo>
                    <a:pt x="2901" y="248"/>
                    <a:pt x="2875" y="247"/>
                    <a:pt x="2849" y="247"/>
                  </a:cubicBezTo>
                  <a:cubicBezTo>
                    <a:pt x="1772" y="247"/>
                    <a:pt x="0" y="1091"/>
                    <a:pt x="966" y="2121"/>
                  </a:cubicBezTo>
                  <a:cubicBezTo>
                    <a:pt x="1100" y="2263"/>
                    <a:pt x="1272" y="2317"/>
                    <a:pt x="1457" y="2317"/>
                  </a:cubicBezTo>
                  <a:cubicBezTo>
                    <a:pt x="1829" y="2317"/>
                    <a:pt x="2250" y="2095"/>
                    <a:pt x="2498" y="1935"/>
                  </a:cubicBezTo>
                  <a:cubicBezTo>
                    <a:pt x="2628" y="1852"/>
                    <a:pt x="2749" y="1756"/>
                    <a:pt x="2862" y="1651"/>
                  </a:cubicBezTo>
                  <a:cubicBezTo>
                    <a:pt x="2913" y="1881"/>
                    <a:pt x="2987" y="2107"/>
                    <a:pt x="3079" y="2324"/>
                  </a:cubicBezTo>
                  <a:cubicBezTo>
                    <a:pt x="3239" y="2700"/>
                    <a:pt x="3513" y="2900"/>
                    <a:pt x="3791" y="2900"/>
                  </a:cubicBezTo>
                  <a:cubicBezTo>
                    <a:pt x="4011" y="2900"/>
                    <a:pt x="4233" y="2776"/>
                    <a:pt x="4406" y="2516"/>
                  </a:cubicBezTo>
                  <a:cubicBezTo>
                    <a:pt x="4432" y="2475"/>
                    <a:pt x="4397" y="2414"/>
                    <a:pt x="4351" y="2414"/>
                  </a:cubicBezTo>
                  <a:cubicBezTo>
                    <a:pt x="4345" y="2414"/>
                    <a:pt x="4338" y="2415"/>
                    <a:pt x="4332" y="2417"/>
                  </a:cubicBezTo>
                  <a:cubicBezTo>
                    <a:pt x="4252" y="2447"/>
                    <a:pt x="4177" y="2460"/>
                    <a:pt x="4108" y="2460"/>
                  </a:cubicBezTo>
                  <a:cubicBezTo>
                    <a:pt x="3572" y="2460"/>
                    <a:pt x="3364" y="1638"/>
                    <a:pt x="3363" y="982"/>
                  </a:cubicBezTo>
                  <a:cubicBezTo>
                    <a:pt x="3473" y="759"/>
                    <a:pt x="3537" y="516"/>
                    <a:pt x="3551" y="267"/>
                  </a:cubicBezTo>
                  <a:cubicBezTo>
                    <a:pt x="3558" y="124"/>
                    <a:pt x="3432" y="26"/>
                    <a:pt x="3302" y="11"/>
                  </a:cubicBezTo>
                  <a:cubicBezTo>
                    <a:pt x="3269" y="6"/>
                    <a:pt x="3238" y="3"/>
                    <a:pt x="3207" y="1"/>
                  </a:cubicBezTo>
                  <a:cubicBezTo>
                    <a:pt x="3201" y="1"/>
                    <a:pt x="3195" y="0"/>
                    <a:pt x="3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7" name="Google Shape;12627;p23"/>
            <p:cNvSpPr/>
            <p:nvPr/>
          </p:nvSpPr>
          <p:spPr>
            <a:xfrm>
              <a:off x="5889025" y="741600"/>
              <a:ext cx="53975" cy="50575"/>
            </a:xfrm>
            <a:custGeom>
              <a:avLst/>
              <a:gdLst/>
              <a:ahLst/>
              <a:cxnLst/>
              <a:rect l="l" t="t" r="r" b="b"/>
              <a:pathLst>
                <a:path w="2159" h="2023" extrusionOk="0">
                  <a:moveTo>
                    <a:pt x="687" y="0"/>
                  </a:moveTo>
                  <a:cubicBezTo>
                    <a:pt x="466" y="0"/>
                    <a:pt x="222" y="108"/>
                    <a:pt x="47" y="241"/>
                  </a:cubicBezTo>
                  <a:cubicBezTo>
                    <a:pt x="1" y="277"/>
                    <a:pt x="41" y="354"/>
                    <a:pt x="92" y="354"/>
                  </a:cubicBezTo>
                  <a:cubicBezTo>
                    <a:pt x="97" y="354"/>
                    <a:pt x="102" y="353"/>
                    <a:pt x="108" y="351"/>
                  </a:cubicBezTo>
                  <a:cubicBezTo>
                    <a:pt x="231" y="313"/>
                    <a:pt x="368" y="279"/>
                    <a:pt x="490" y="279"/>
                  </a:cubicBezTo>
                  <a:cubicBezTo>
                    <a:pt x="675" y="279"/>
                    <a:pt x="824" y="358"/>
                    <a:pt x="834" y="620"/>
                  </a:cubicBezTo>
                  <a:cubicBezTo>
                    <a:pt x="849" y="1003"/>
                    <a:pt x="559" y="1337"/>
                    <a:pt x="262" y="1527"/>
                  </a:cubicBezTo>
                  <a:cubicBezTo>
                    <a:pt x="111" y="1624"/>
                    <a:pt x="113" y="1892"/>
                    <a:pt x="316" y="1942"/>
                  </a:cubicBezTo>
                  <a:cubicBezTo>
                    <a:pt x="555" y="2002"/>
                    <a:pt x="781" y="2023"/>
                    <a:pt x="1003" y="2023"/>
                  </a:cubicBezTo>
                  <a:cubicBezTo>
                    <a:pt x="1366" y="2023"/>
                    <a:pt x="1720" y="1966"/>
                    <a:pt x="2104" y="1923"/>
                  </a:cubicBezTo>
                  <a:cubicBezTo>
                    <a:pt x="2150" y="1918"/>
                    <a:pt x="2158" y="1847"/>
                    <a:pt x="2119" y="1828"/>
                  </a:cubicBezTo>
                  <a:cubicBezTo>
                    <a:pt x="1884" y="1716"/>
                    <a:pt x="1668" y="1606"/>
                    <a:pt x="1407" y="1573"/>
                  </a:cubicBezTo>
                  <a:cubicBezTo>
                    <a:pt x="1231" y="1550"/>
                    <a:pt x="1056" y="1546"/>
                    <a:pt x="880" y="1537"/>
                  </a:cubicBezTo>
                  <a:cubicBezTo>
                    <a:pt x="1133" y="1212"/>
                    <a:pt x="1295" y="802"/>
                    <a:pt x="1182" y="397"/>
                  </a:cubicBezTo>
                  <a:cubicBezTo>
                    <a:pt x="1100" y="106"/>
                    <a:pt x="905" y="0"/>
                    <a:pt x="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8" name="Google Shape;12628;p23"/>
            <p:cNvSpPr/>
            <p:nvPr/>
          </p:nvSpPr>
          <p:spPr>
            <a:xfrm>
              <a:off x="5984800" y="866775"/>
              <a:ext cx="47100" cy="14025"/>
            </a:xfrm>
            <a:custGeom>
              <a:avLst/>
              <a:gdLst/>
              <a:ahLst/>
              <a:cxnLst/>
              <a:rect l="l" t="t" r="r" b="b"/>
              <a:pathLst>
                <a:path w="1884" h="561" extrusionOk="0">
                  <a:moveTo>
                    <a:pt x="1574" y="1"/>
                  </a:moveTo>
                  <a:cubicBezTo>
                    <a:pt x="1429" y="1"/>
                    <a:pt x="1269" y="61"/>
                    <a:pt x="1140" y="80"/>
                  </a:cubicBezTo>
                  <a:cubicBezTo>
                    <a:pt x="812" y="129"/>
                    <a:pt x="455" y="121"/>
                    <a:pt x="138" y="218"/>
                  </a:cubicBezTo>
                  <a:cubicBezTo>
                    <a:pt x="9" y="228"/>
                    <a:pt x="0" y="435"/>
                    <a:pt x="130" y="480"/>
                  </a:cubicBezTo>
                  <a:cubicBezTo>
                    <a:pt x="306" y="543"/>
                    <a:pt x="499" y="561"/>
                    <a:pt x="692" y="561"/>
                  </a:cubicBezTo>
                  <a:cubicBezTo>
                    <a:pt x="865" y="561"/>
                    <a:pt x="1039" y="546"/>
                    <a:pt x="1201" y="536"/>
                  </a:cubicBezTo>
                  <a:cubicBezTo>
                    <a:pt x="1439" y="520"/>
                    <a:pt x="1751" y="526"/>
                    <a:pt x="1851" y="280"/>
                  </a:cubicBezTo>
                  <a:cubicBezTo>
                    <a:pt x="1884" y="197"/>
                    <a:pt x="1829" y="92"/>
                    <a:pt x="1757" y="47"/>
                  </a:cubicBezTo>
                  <a:cubicBezTo>
                    <a:pt x="1702" y="13"/>
                    <a:pt x="1639" y="1"/>
                    <a:pt x="15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29" name="Google Shape;12629;p23"/>
            <p:cNvSpPr/>
            <p:nvPr/>
          </p:nvSpPr>
          <p:spPr>
            <a:xfrm>
              <a:off x="6102500" y="784900"/>
              <a:ext cx="88600" cy="148950"/>
            </a:xfrm>
            <a:custGeom>
              <a:avLst/>
              <a:gdLst/>
              <a:ahLst/>
              <a:cxnLst/>
              <a:rect l="l" t="t" r="r" b="b"/>
              <a:pathLst>
                <a:path w="3544" h="5958" extrusionOk="0">
                  <a:moveTo>
                    <a:pt x="1337" y="1"/>
                  </a:moveTo>
                  <a:cubicBezTo>
                    <a:pt x="723" y="1"/>
                    <a:pt x="180" y="358"/>
                    <a:pt x="481" y="1029"/>
                  </a:cubicBezTo>
                  <a:cubicBezTo>
                    <a:pt x="486" y="1039"/>
                    <a:pt x="495" y="1043"/>
                    <a:pt x="505" y="1043"/>
                  </a:cubicBezTo>
                  <a:cubicBezTo>
                    <a:pt x="520" y="1043"/>
                    <a:pt x="536" y="1033"/>
                    <a:pt x="534" y="1016"/>
                  </a:cubicBezTo>
                  <a:cubicBezTo>
                    <a:pt x="484" y="648"/>
                    <a:pt x="869" y="432"/>
                    <a:pt x="1277" y="432"/>
                  </a:cubicBezTo>
                  <a:cubicBezTo>
                    <a:pt x="1752" y="432"/>
                    <a:pt x="2258" y="724"/>
                    <a:pt x="2151" y="1410"/>
                  </a:cubicBezTo>
                  <a:cubicBezTo>
                    <a:pt x="2079" y="1874"/>
                    <a:pt x="1838" y="2305"/>
                    <a:pt x="1613" y="2704"/>
                  </a:cubicBezTo>
                  <a:cubicBezTo>
                    <a:pt x="1216" y="3406"/>
                    <a:pt x="716" y="4079"/>
                    <a:pt x="148" y="4646"/>
                  </a:cubicBezTo>
                  <a:cubicBezTo>
                    <a:pt x="0" y="4794"/>
                    <a:pt x="120" y="5058"/>
                    <a:pt x="318" y="5058"/>
                  </a:cubicBezTo>
                  <a:cubicBezTo>
                    <a:pt x="337" y="5058"/>
                    <a:pt x="357" y="5055"/>
                    <a:pt x="378" y="5050"/>
                  </a:cubicBezTo>
                  <a:cubicBezTo>
                    <a:pt x="491" y="5020"/>
                    <a:pt x="599" y="5007"/>
                    <a:pt x="705" y="5007"/>
                  </a:cubicBezTo>
                  <a:cubicBezTo>
                    <a:pt x="1599" y="5007"/>
                    <a:pt x="2268" y="5957"/>
                    <a:pt x="3220" y="5957"/>
                  </a:cubicBezTo>
                  <a:cubicBezTo>
                    <a:pt x="3303" y="5957"/>
                    <a:pt x="3388" y="5950"/>
                    <a:pt x="3476" y="5934"/>
                  </a:cubicBezTo>
                  <a:cubicBezTo>
                    <a:pt x="3544" y="5922"/>
                    <a:pt x="3544" y="5814"/>
                    <a:pt x="3476" y="5799"/>
                  </a:cubicBezTo>
                  <a:cubicBezTo>
                    <a:pt x="2484" y="5558"/>
                    <a:pt x="1866" y="4648"/>
                    <a:pt x="912" y="4538"/>
                  </a:cubicBezTo>
                  <a:cubicBezTo>
                    <a:pt x="1774" y="3585"/>
                    <a:pt x="2661" y="2284"/>
                    <a:pt x="2615" y="1039"/>
                  </a:cubicBezTo>
                  <a:cubicBezTo>
                    <a:pt x="2589" y="334"/>
                    <a:pt x="1930" y="1"/>
                    <a:pt x="1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0" name="Google Shape;12630;p23"/>
            <p:cNvSpPr/>
            <p:nvPr/>
          </p:nvSpPr>
          <p:spPr>
            <a:xfrm>
              <a:off x="6218300" y="762200"/>
              <a:ext cx="232650" cy="167425"/>
            </a:xfrm>
            <a:custGeom>
              <a:avLst/>
              <a:gdLst/>
              <a:ahLst/>
              <a:cxnLst/>
              <a:rect l="l" t="t" r="r" b="b"/>
              <a:pathLst>
                <a:path w="9306" h="6697" extrusionOk="0">
                  <a:moveTo>
                    <a:pt x="6295" y="578"/>
                  </a:moveTo>
                  <a:cubicBezTo>
                    <a:pt x="6454" y="578"/>
                    <a:pt x="6557" y="1128"/>
                    <a:pt x="6563" y="1225"/>
                  </a:cubicBezTo>
                  <a:cubicBezTo>
                    <a:pt x="6600" y="1963"/>
                    <a:pt x="6176" y="2746"/>
                    <a:pt x="5847" y="3368"/>
                  </a:cubicBezTo>
                  <a:cubicBezTo>
                    <a:pt x="5705" y="3637"/>
                    <a:pt x="5547" y="3901"/>
                    <a:pt x="5378" y="4157"/>
                  </a:cubicBezTo>
                  <a:cubicBezTo>
                    <a:pt x="5401" y="3162"/>
                    <a:pt x="5614" y="2122"/>
                    <a:pt x="5929" y="1197"/>
                  </a:cubicBezTo>
                  <a:cubicBezTo>
                    <a:pt x="5993" y="1010"/>
                    <a:pt x="6079" y="833"/>
                    <a:pt x="6184" y="666"/>
                  </a:cubicBezTo>
                  <a:cubicBezTo>
                    <a:pt x="6223" y="604"/>
                    <a:pt x="6260" y="578"/>
                    <a:pt x="6295" y="578"/>
                  </a:cubicBezTo>
                  <a:close/>
                  <a:moveTo>
                    <a:pt x="2590" y="4528"/>
                  </a:moveTo>
                  <a:cubicBezTo>
                    <a:pt x="2608" y="4528"/>
                    <a:pt x="2625" y="4529"/>
                    <a:pt x="2642" y="4529"/>
                  </a:cubicBezTo>
                  <a:cubicBezTo>
                    <a:pt x="2621" y="4599"/>
                    <a:pt x="2604" y="4675"/>
                    <a:pt x="2588" y="4752"/>
                  </a:cubicBezTo>
                  <a:cubicBezTo>
                    <a:pt x="2463" y="5054"/>
                    <a:pt x="2286" y="5329"/>
                    <a:pt x="2065" y="5569"/>
                  </a:cubicBezTo>
                  <a:cubicBezTo>
                    <a:pt x="1933" y="5717"/>
                    <a:pt x="1793" y="5791"/>
                    <a:pt x="1645" y="5791"/>
                  </a:cubicBezTo>
                  <a:cubicBezTo>
                    <a:pt x="1434" y="5791"/>
                    <a:pt x="1207" y="5640"/>
                    <a:pt x="964" y="5339"/>
                  </a:cubicBezTo>
                  <a:cubicBezTo>
                    <a:pt x="972" y="5270"/>
                    <a:pt x="987" y="5201"/>
                    <a:pt x="1010" y="5136"/>
                  </a:cubicBezTo>
                  <a:cubicBezTo>
                    <a:pt x="1443" y="4744"/>
                    <a:pt x="2007" y="4528"/>
                    <a:pt x="2590" y="4528"/>
                  </a:cubicBezTo>
                  <a:close/>
                  <a:moveTo>
                    <a:pt x="6307" y="1"/>
                  </a:moveTo>
                  <a:cubicBezTo>
                    <a:pt x="6233" y="1"/>
                    <a:pt x="6154" y="19"/>
                    <a:pt x="6072" y="59"/>
                  </a:cubicBezTo>
                  <a:cubicBezTo>
                    <a:pt x="5396" y="388"/>
                    <a:pt x="5240" y="1561"/>
                    <a:pt x="5106" y="2209"/>
                  </a:cubicBezTo>
                  <a:cubicBezTo>
                    <a:pt x="4932" y="3039"/>
                    <a:pt x="4753" y="3963"/>
                    <a:pt x="4894" y="4821"/>
                  </a:cubicBezTo>
                  <a:cubicBezTo>
                    <a:pt x="4860" y="4864"/>
                    <a:pt x="4827" y="4908"/>
                    <a:pt x="4793" y="4951"/>
                  </a:cubicBezTo>
                  <a:cubicBezTo>
                    <a:pt x="4563" y="5224"/>
                    <a:pt x="4302" y="5471"/>
                    <a:pt x="4013" y="5680"/>
                  </a:cubicBezTo>
                  <a:cubicBezTo>
                    <a:pt x="3875" y="5792"/>
                    <a:pt x="3745" y="5847"/>
                    <a:pt x="3623" y="5847"/>
                  </a:cubicBezTo>
                  <a:cubicBezTo>
                    <a:pt x="3395" y="5847"/>
                    <a:pt x="3197" y="5654"/>
                    <a:pt x="3026" y="5269"/>
                  </a:cubicBezTo>
                  <a:cubicBezTo>
                    <a:pt x="3009" y="5136"/>
                    <a:pt x="3029" y="5003"/>
                    <a:pt x="3060" y="4872"/>
                  </a:cubicBezTo>
                  <a:cubicBezTo>
                    <a:pt x="3155" y="4673"/>
                    <a:pt x="3226" y="4478"/>
                    <a:pt x="3262" y="4307"/>
                  </a:cubicBezTo>
                  <a:cubicBezTo>
                    <a:pt x="3300" y="4128"/>
                    <a:pt x="3133" y="3971"/>
                    <a:pt x="2982" y="3971"/>
                  </a:cubicBezTo>
                  <a:cubicBezTo>
                    <a:pt x="2908" y="3971"/>
                    <a:pt x="2839" y="4008"/>
                    <a:pt x="2798" y="4097"/>
                  </a:cubicBezTo>
                  <a:cubicBezTo>
                    <a:pt x="2793" y="4104"/>
                    <a:pt x="2790" y="4112"/>
                    <a:pt x="2786" y="4120"/>
                  </a:cubicBezTo>
                  <a:cubicBezTo>
                    <a:pt x="2548" y="4016"/>
                    <a:pt x="2297" y="3960"/>
                    <a:pt x="2050" y="3960"/>
                  </a:cubicBezTo>
                  <a:cubicBezTo>
                    <a:pt x="1706" y="3960"/>
                    <a:pt x="1371" y="4070"/>
                    <a:pt x="1092" y="4316"/>
                  </a:cubicBezTo>
                  <a:cubicBezTo>
                    <a:pt x="906" y="4478"/>
                    <a:pt x="698" y="4731"/>
                    <a:pt x="590" y="5005"/>
                  </a:cubicBezTo>
                  <a:cubicBezTo>
                    <a:pt x="214" y="5431"/>
                    <a:pt x="1" y="5986"/>
                    <a:pt x="85" y="6620"/>
                  </a:cubicBezTo>
                  <a:cubicBezTo>
                    <a:pt x="90" y="6671"/>
                    <a:pt x="127" y="6696"/>
                    <a:pt x="162" y="6696"/>
                  </a:cubicBezTo>
                  <a:cubicBezTo>
                    <a:pt x="196" y="6696"/>
                    <a:pt x="230" y="6673"/>
                    <a:pt x="236" y="6625"/>
                  </a:cubicBezTo>
                  <a:cubicBezTo>
                    <a:pt x="280" y="6276"/>
                    <a:pt x="400" y="5940"/>
                    <a:pt x="587" y="5641"/>
                  </a:cubicBezTo>
                  <a:cubicBezTo>
                    <a:pt x="598" y="5672"/>
                    <a:pt x="613" y="5702"/>
                    <a:pt x="628" y="5730"/>
                  </a:cubicBezTo>
                  <a:cubicBezTo>
                    <a:pt x="895" y="6133"/>
                    <a:pt x="1190" y="6294"/>
                    <a:pt x="1484" y="6294"/>
                  </a:cubicBezTo>
                  <a:cubicBezTo>
                    <a:pt x="1867" y="6294"/>
                    <a:pt x="2248" y="6020"/>
                    <a:pt x="2560" y="5651"/>
                  </a:cubicBezTo>
                  <a:cubicBezTo>
                    <a:pt x="2637" y="6030"/>
                    <a:pt x="2859" y="6333"/>
                    <a:pt x="3336" y="6389"/>
                  </a:cubicBezTo>
                  <a:cubicBezTo>
                    <a:pt x="3393" y="6396"/>
                    <a:pt x="3449" y="6399"/>
                    <a:pt x="3505" y="6399"/>
                  </a:cubicBezTo>
                  <a:cubicBezTo>
                    <a:pt x="4136" y="6399"/>
                    <a:pt x="4667" y="5969"/>
                    <a:pt x="5099" y="5469"/>
                  </a:cubicBezTo>
                  <a:cubicBezTo>
                    <a:pt x="5378" y="6019"/>
                    <a:pt x="5879" y="6403"/>
                    <a:pt x="6510" y="6403"/>
                  </a:cubicBezTo>
                  <a:cubicBezTo>
                    <a:pt x="6579" y="6403"/>
                    <a:pt x="6649" y="6398"/>
                    <a:pt x="6720" y="6389"/>
                  </a:cubicBezTo>
                  <a:cubicBezTo>
                    <a:pt x="7480" y="6291"/>
                    <a:pt x="7868" y="5577"/>
                    <a:pt x="7950" y="4872"/>
                  </a:cubicBezTo>
                  <a:cubicBezTo>
                    <a:pt x="8082" y="4911"/>
                    <a:pt x="8207" y="4932"/>
                    <a:pt x="8325" y="4932"/>
                  </a:cubicBezTo>
                  <a:cubicBezTo>
                    <a:pt x="8682" y="4932"/>
                    <a:pt x="8985" y="4748"/>
                    <a:pt x="9268" y="4357"/>
                  </a:cubicBezTo>
                  <a:cubicBezTo>
                    <a:pt x="9305" y="4305"/>
                    <a:pt x="9251" y="4255"/>
                    <a:pt x="9199" y="4255"/>
                  </a:cubicBezTo>
                  <a:cubicBezTo>
                    <a:pt x="9190" y="4255"/>
                    <a:pt x="9181" y="4256"/>
                    <a:pt x="9173" y="4260"/>
                  </a:cubicBezTo>
                  <a:cubicBezTo>
                    <a:pt x="9102" y="4288"/>
                    <a:pt x="8459" y="4440"/>
                    <a:pt x="8140" y="4440"/>
                  </a:cubicBezTo>
                  <a:cubicBezTo>
                    <a:pt x="8033" y="4440"/>
                    <a:pt x="7963" y="4423"/>
                    <a:pt x="7962" y="4380"/>
                  </a:cubicBezTo>
                  <a:cubicBezTo>
                    <a:pt x="7947" y="4197"/>
                    <a:pt x="7802" y="4102"/>
                    <a:pt x="7665" y="4102"/>
                  </a:cubicBezTo>
                  <a:cubicBezTo>
                    <a:pt x="7535" y="4102"/>
                    <a:pt x="7411" y="4187"/>
                    <a:pt x="7406" y="4363"/>
                  </a:cubicBezTo>
                  <a:cubicBezTo>
                    <a:pt x="7406" y="4394"/>
                    <a:pt x="7404" y="4426"/>
                    <a:pt x="7403" y="4458"/>
                  </a:cubicBezTo>
                  <a:cubicBezTo>
                    <a:pt x="7403" y="4486"/>
                    <a:pt x="7407" y="4516"/>
                    <a:pt x="7417" y="4542"/>
                  </a:cubicBezTo>
                  <a:cubicBezTo>
                    <a:pt x="7437" y="5139"/>
                    <a:pt x="7202" y="5697"/>
                    <a:pt x="6576" y="5861"/>
                  </a:cubicBezTo>
                  <a:cubicBezTo>
                    <a:pt x="6508" y="5879"/>
                    <a:pt x="6444" y="5887"/>
                    <a:pt x="6382" y="5887"/>
                  </a:cubicBezTo>
                  <a:cubicBezTo>
                    <a:pt x="5933" y="5887"/>
                    <a:pt x="5633" y="5445"/>
                    <a:pt x="5482" y="4987"/>
                  </a:cubicBezTo>
                  <a:cubicBezTo>
                    <a:pt x="5585" y="4844"/>
                    <a:pt x="5683" y="4704"/>
                    <a:pt x="5772" y="4576"/>
                  </a:cubicBezTo>
                  <a:cubicBezTo>
                    <a:pt x="6436" y="3620"/>
                    <a:pt x="7083" y="2447"/>
                    <a:pt x="7114" y="1242"/>
                  </a:cubicBezTo>
                  <a:cubicBezTo>
                    <a:pt x="7125" y="831"/>
                    <a:pt x="6813" y="1"/>
                    <a:pt x="6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1" name="Google Shape;12631;p23"/>
            <p:cNvSpPr/>
            <p:nvPr/>
          </p:nvSpPr>
          <p:spPr>
            <a:xfrm>
              <a:off x="6501600" y="842550"/>
              <a:ext cx="66800" cy="77325"/>
            </a:xfrm>
            <a:custGeom>
              <a:avLst/>
              <a:gdLst/>
              <a:ahLst/>
              <a:cxnLst/>
              <a:rect l="l" t="t" r="r" b="b"/>
              <a:pathLst>
                <a:path w="2672" h="3093" extrusionOk="0">
                  <a:moveTo>
                    <a:pt x="1397" y="1"/>
                  </a:moveTo>
                  <a:cubicBezTo>
                    <a:pt x="1380" y="1"/>
                    <a:pt x="1363" y="7"/>
                    <a:pt x="1349" y="19"/>
                  </a:cubicBezTo>
                  <a:cubicBezTo>
                    <a:pt x="1036" y="295"/>
                    <a:pt x="834" y="810"/>
                    <a:pt x="780" y="1349"/>
                  </a:cubicBezTo>
                  <a:cubicBezTo>
                    <a:pt x="510" y="1389"/>
                    <a:pt x="221" y="1443"/>
                    <a:pt x="29" y="1610"/>
                  </a:cubicBezTo>
                  <a:cubicBezTo>
                    <a:pt x="1" y="1635"/>
                    <a:pt x="12" y="1676"/>
                    <a:pt x="39" y="1695"/>
                  </a:cubicBezTo>
                  <a:cubicBezTo>
                    <a:pt x="170" y="1790"/>
                    <a:pt x="339" y="1817"/>
                    <a:pt x="512" y="1817"/>
                  </a:cubicBezTo>
                  <a:cubicBezTo>
                    <a:pt x="599" y="1817"/>
                    <a:pt x="686" y="1810"/>
                    <a:pt x="770" y="1802"/>
                  </a:cubicBezTo>
                  <a:cubicBezTo>
                    <a:pt x="802" y="2330"/>
                    <a:pt x="987" y="2826"/>
                    <a:pt x="1364" y="3080"/>
                  </a:cubicBezTo>
                  <a:cubicBezTo>
                    <a:pt x="1377" y="3089"/>
                    <a:pt x="1390" y="3092"/>
                    <a:pt x="1402" y="3092"/>
                  </a:cubicBezTo>
                  <a:cubicBezTo>
                    <a:pt x="1442" y="3092"/>
                    <a:pt x="1473" y="3049"/>
                    <a:pt x="1466" y="3006"/>
                  </a:cubicBezTo>
                  <a:cubicBezTo>
                    <a:pt x="1386" y="2590"/>
                    <a:pt x="1300" y="2173"/>
                    <a:pt x="1281" y="1751"/>
                  </a:cubicBezTo>
                  <a:cubicBezTo>
                    <a:pt x="1606" y="1718"/>
                    <a:pt x="1932" y="1680"/>
                    <a:pt x="2261" y="1680"/>
                  </a:cubicBezTo>
                  <a:cubicBezTo>
                    <a:pt x="2291" y="1680"/>
                    <a:pt x="2321" y="1680"/>
                    <a:pt x="2352" y="1681"/>
                  </a:cubicBezTo>
                  <a:cubicBezTo>
                    <a:pt x="2354" y="1681"/>
                    <a:pt x="2357" y="1681"/>
                    <a:pt x="2359" y="1681"/>
                  </a:cubicBezTo>
                  <a:cubicBezTo>
                    <a:pt x="2672" y="1681"/>
                    <a:pt x="2669" y="1184"/>
                    <a:pt x="2352" y="1184"/>
                  </a:cubicBezTo>
                  <a:cubicBezTo>
                    <a:pt x="2001" y="1184"/>
                    <a:pt x="1645" y="1220"/>
                    <a:pt x="1297" y="1272"/>
                  </a:cubicBezTo>
                  <a:lnTo>
                    <a:pt x="1297" y="1272"/>
                  </a:lnTo>
                  <a:cubicBezTo>
                    <a:pt x="1343" y="869"/>
                    <a:pt x="1453" y="478"/>
                    <a:pt x="1471" y="73"/>
                  </a:cubicBezTo>
                  <a:cubicBezTo>
                    <a:pt x="1473" y="28"/>
                    <a:pt x="143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2" name="Google Shape;12632;p23"/>
            <p:cNvSpPr/>
            <p:nvPr/>
          </p:nvSpPr>
          <p:spPr>
            <a:xfrm>
              <a:off x="6607300" y="795925"/>
              <a:ext cx="119400" cy="146850"/>
            </a:xfrm>
            <a:custGeom>
              <a:avLst/>
              <a:gdLst/>
              <a:ahLst/>
              <a:cxnLst/>
              <a:rect l="l" t="t" r="r" b="b"/>
              <a:pathLst>
                <a:path w="4776" h="5874" extrusionOk="0">
                  <a:moveTo>
                    <a:pt x="2712" y="596"/>
                  </a:moveTo>
                  <a:cubicBezTo>
                    <a:pt x="2881" y="1433"/>
                    <a:pt x="2331" y="2353"/>
                    <a:pt x="1875" y="3049"/>
                  </a:cubicBezTo>
                  <a:cubicBezTo>
                    <a:pt x="1884" y="2993"/>
                    <a:pt x="1893" y="2939"/>
                    <a:pt x="1903" y="2885"/>
                  </a:cubicBezTo>
                  <a:cubicBezTo>
                    <a:pt x="2034" y="2163"/>
                    <a:pt x="2246" y="1221"/>
                    <a:pt x="2712" y="596"/>
                  </a:cubicBezTo>
                  <a:close/>
                  <a:moveTo>
                    <a:pt x="2791" y="1"/>
                  </a:moveTo>
                  <a:cubicBezTo>
                    <a:pt x="2738" y="1"/>
                    <a:pt x="2685" y="19"/>
                    <a:pt x="2650" y="53"/>
                  </a:cubicBezTo>
                  <a:cubicBezTo>
                    <a:pt x="1818" y="851"/>
                    <a:pt x="1327" y="2520"/>
                    <a:pt x="1313" y="3854"/>
                  </a:cubicBezTo>
                  <a:cubicBezTo>
                    <a:pt x="1144" y="4081"/>
                    <a:pt x="971" y="4304"/>
                    <a:pt x="796" y="4522"/>
                  </a:cubicBezTo>
                  <a:cubicBezTo>
                    <a:pt x="702" y="4638"/>
                    <a:pt x="611" y="4753"/>
                    <a:pt x="519" y="4870"/>
                  </a:cubicBezTo>
                  <a:cubicBezTo>
                    <a:pt x="419" y="4994"/>
                    <a:pt x="319" y="5119"/>
                    <a:pt x="219" y="5244"/>
                  </a:cubicBezTo>
                  <a:cubicBezTo>
                    <a:pt x="161" y="5310"/>
                    <a:pt x="122" y="5344"/>
                    <a:pt x="102" y="5344"/>
                  </a:cubicBezTo>
                  <a:cubicBezTo>
                    <a:pt x="70" y="5344"/>
                    <a:pt x="88" y="5253"/>
                    <a:pt x="158" y="5071"/>
                  </a:cubicBezTo>
                  <a:cubicBezTo>
                    <a:pt x="158" y="5050"/>
                    <a:pt x="140" y="5037"/>
                    <a:pt x="123" y="5037"/>
                  </a:cubicBezTo>
                  <a:cubicBezTo>
                    <a:pt x="109" y="5037"/>
                    <a:pt x="96" y="5044"/>
                    <a:pt x="91" y="5060"/>
                  </a:cubicBezTo>
                  <a:cubicBezTo>
                    <a:pt x="0" y="5309"/>
                    <a:pt x="9" y="5222"/>
                    <a:pt x="15" y="5449"/>
                  </a:cubicBezTo>
                  <a:cubicBezTo>
                    <a:pt x="15" y="5498"/>
                    <a:pt x="48" y="5540"/>
                    <a:pt x="96" y="5555"/>
                  </a:cubicBezTo>
                  <a:cubicBezTo>
                    <a:pt x="120" y="5561"/>
                    <a:pt x="145" y="5564"/>
                    <a:pt x="171" y="5564"/>
                  </a:cubicBezTo>
                  <a:cubicBezTo>
                    <a:pt x="514" y="5564"/>
                    <a:pt x="968" y="5056"/>
                    <a:pt x="1354" y="4532"/>
                  </a:cubicBezTo>
                  <a:cubicBezTo>
                    <a:pt x="1360" y="4581"/>
                    <a:pt x="1365" y="4630"/>
                    <a:pt x="1373" y="4678"/>
                  </a:cubicBezTo>
                  <a:cubicBezTo>
                    <a:pt x="1524" y="5511"/>
                    <a:pt x="2035" y="5873"/>
                    <a:pt x="2560" y="5873"/>
                  </a:cubicBezTo>
                  <a:cubicBezTo>
                    <a:pt x="3132" y="5873"/>
                    <a:pt x="3721" y="5444"/>
                    <a:pt x="3883" y="4727"/>
                  </a:cubicBezTo>
                  <a:cubicBezTo>
                    <a:pt x="3941" y="4741"/>
                    <a:pt x="3994" y="4748"/>
                    <a:pt x="4044" y="4748"/>
                  </a:cubicBezTo>
                  <a:cubicBezTo>
                    <a:pt x="4376" y="4748"/>
                    <a:pt x="4549" y="4443"/>
                    <a:pt x="4753" y="4005"/>
                  </a:cubicBezTo>
                  <a:cubicBezTo>
                    <a:pt x="4775" y="3958"/>
                    <a:pt x="4741" y="3902"/>
                    <a:pt x="4694" y="3902"/>
                  </a:cubicBezTo>
                  <a:cubicBezTo>
                    <a:pt x="4683" y="3902"/>
                    <a:pt x="4672" y="3905"/>
                    <a:pt x="4661" y="3912"/>
                  </a:cubicBezTo>
                  <a:cubicBezTo>
                    <a:pt x="4583" y="3954"/>
                    <a:pt x="3994" y="4235"/>
                    <a:pt x="3934" y="4235"/>
                  </a:cubicBezTo>
                  <a:cubicBezTo>
                    <a:pt x="3931" y="4235"/>
                    <a:pt x="3929" y="4235"/>
                    <a:pt x="3929" y="4233"/>
                  </a:cubicBezTo>
                  <a:cubicBezTo>
                    <a:pt x="3920" y="4047"/>
                    <a:pt x="3782" y="3954"/>
                    <a:pt x="3645" y="3954"/>
                  </a:cubicBezTo>
                  <a:cubicBezTo>
                    <a:pt x="3513" y="3954"/>
                    <a:pt x="3381" y="4041"/>
                    <a:pt x="3367" y="4217"/>
                  </a:cubicBezTo>
                  <a:cubicBezTo>
                    <a:pt x="3363" y="4248"/>
                    <a:pt x="3362" y="4279"/>
                    <a:pt x="3360" y="4312"/>
                  </a:cubicBezTo>
                  <a:cubicBezTo>
                    <a:pt x="3358" y="4353"/>
                    <a:pt x="3368" y="4392"/>
                    <a:pt x="3386" y="4430"/>
                  </a:cubicBezTo>
                  <a:cubicBezTo>
                    <a:pt x="3385" y="4866"/>
                    <a:pt x="3083" y="5470"/>
                    <a:pt x="2607" y="5470"/>
                  </a:cubicBezTo>
                  <a:cubicBezTo>
                    <a:pt x="2453" y="5470"/>
                    <a:pt x="2281" y="5407"/>
                    <a:pt x="2095" y="5255"/>
                  </a:cubicBezTo>
                  <a:cubicBezTo>
                    <a:pt x="1874" y="5075"/>
                    <a:pt x="1823" y="4715"/>
                    <a:pt x="1790" y="4458"/>
                  </a:cubicBezTo>
                  <a:cubicBezTo>
                    <a:pt x="1770" y="4281"/>
                    <a:pt x="1765" y="4102"/>
                    <a:pt x="1775" y="3925"/>
                  </a:cubicBezTo>
                  <a:cubicBezTo>
                    <a:pt x="1895" y="3739"/>
                    <a:pt x="1995" y="3585"/>
                    <a:pt x="2061" y="3492"/>
                  </a:cubicBezTo>
                  <a:cubicBezTo>
                    <a:pt x="2696" y="2573"/>
                    <a:pt x="3475" y="1266"/>
                    <a:pt x="2963" y="102"/>
                  </a:cubicBezTo>
                  <a:cubicBezTo>
                    <a:pt x="2932" y="33"/>
                    <a:pt x="2861" y="1"/>
                    <a:pt x="2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3" name="Google Shape;12633;p23"/>
            <p:cNvSpPr/>
            <p:nvPr/>
          </p:nvSpPr>
          <p:spPr>
            <a:xfrm>
              <a:off x="6736675" y="777125"/>
              <a:ext cx="66550" cy="55500"/>
            </a:xfrm>
            <a:custGeom>
              <a:avLst/>
              <a:gdLst/>
              <a:ahLst/>
              <a:cxnLst/>
              <a:rect l="l" t="t" r="r" b="b"/>
              <a:pathLst>
                <a:path w="2662" h="2220" extrusionOk="0">
                  <a:moveTo>
                    <a:pt x="742" y="0"/>
                  </a:moveTo>
                  <a:cubicBezTo>
                    <a:pt x="603" y="0"/>
                    <a:pt x="483" y="76"/>
                    <a:pt x="442" y="264"/>
                  </a:cubicBezTo>
                  <a:cubicBezTo>
                    <a:pt x="439" y="275"/>
                    <a:pt x="442" y="289"/>
                    <a:pt x="450" y="297"/>
                  </a:cubicBezTo>
                  <a:cubicBezTo>
                    <a:pt x="655" y="489"/>
                    <a:pt x="898" y="338"/>
                    <a:pt x="818" y="707"/>
                  </a:cubicBezTo>
                  <a:cubicBezTo>
                    <a:pt x="734" y="1091"/>
                    <a:pt x="477" y="1445"/>
                    <a:pt x="186" y="1693"/>
                  </a:cubicBezTo>
                  <a:cubicBezTo>
                    <a:pt x="1" y="1852"/>
                    <a:pt x="155" y="2147"/>
                    <a:pt x="378" y="2160"/>
                  </a:cubicBezTo>
                  <a:cubicBezTo>
                    <a:pt x="723" y="2182"/>
                    <a:pt x="1058" y="2219"/>
                    <a:pt x="1385" y="2219"/>
                  </a:cubicBezTo>
                  <a:cubicBezTo>
                    <a:pt x="1804" y="2219"/>
                    <a:pt x="2209" y="2157"/>
                    <a:pt x="2603" y="1919"/>
                  </a:cubicBezTo>
                  <a:cubicBezTo>
                    <a:pt x="2662" y="1883"/>
                    <a:pt x="2632" y="1804"/>
                    <a:pt x="2568" y="1793"/>
                  </a:cubicBezTo>
                  <a:cubicBezTo>
                    <a:pt x="2033" y="1717"/>
                    <a:pt x="1497" y="1668"/>
                    <a:pt x="957" y="1647"/>
                  </a:cubicBezTo>
                  <a:cubicBezTo>
                    <a:pt x="1193" y="1311"/>
                    <a:pt x="1359" y="909"/>
                    <a:pt x="1326" y="517"/>
                  </a:cubicBezTo>
                  <a:cubicBezTo>
                    <a:pt x="1304" y="245"/>
                    <a:pt x="992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4" name="Google Shape;12634;p23"/>
            <p:cNvSpPr/>
            <p:nvPr/>
          </p:nvSpPr>
          <p:spPr>
            <a:xfrm>
              <a:off x="6911300" y="715025"/>
              <a:ext cx="215800" cy="195525"/>
            </a:xfrm>
            <a:custGeom>
              <a:avLst/>
              <a:gdLst/>
              <a:ahLst/>
              <a:cxnLst/>
              <a:rect l="l" t="t" r="r" b="b"/>
              <a:pathLst>
                <a:path w="8632" h="7821" extrusionOk="0">
                  <a:moveTo>
                    <a:pt x="6834" y="471"/>
                  </a:moveTo>
                  <a:cubicBezTo>
                    <a:pt x="7397" y="471"/>
                    <a:pt x="7834" y="930"/>
                    <a:pt x="8008" y="1445"/>
                  </a:cubicBezTo>
                  <a:cubicBezTo>
                    <a:pt x="8152" y="1877"/>
                    <a:pt x="8131" y="2387"/>
                    <a:pt x="7932" y="2796"/>
                  </a:cubicBezTo>
                  <a:cubicBezTo>
                    <a:pt x="7785" y="3102"/>
                    <a:pt x="7537" y="3142"/>
                    <a:pt x="7304" y="3230"/>
                  </a:cubicBezTo>
                  <a:cubicBezTo>
                    <a:pt x="7274" y="3117"/>
                    <a:pt x="7233" y="3005"/>
                    <a:pt x="7194" y="2892"/>
                  </a:cubicBezTo>
                  <a:cubicBezTo>
                    <a:pt x="7350" y="2818"/>
                    <a:pt x="7489" y="2627"/>
                    <a:pt x="7535" y="2505"/>
                  </a:cubicBezTo>
                  <a:cubicBezTo>
                    <a:pt x="7634" y="2249"/>
                    <a:pt x="7619" y="1962"/>
                    <a:pt x="7493" y="1716"/>
                  </a:cubicBezTo>
                  <a:cubicBezTo>
                    <a:pt x="7488" y="1710"/>
                    <a:pt x="7481" y="1707"/>
                    <a:pt x="7475" y="1707"/>
                  </a:cubicBezTo>
                  <a:cubicBezTo>
                    <a:pt x="7463" y="1707"/>
                    <a:pt x="7453" y="1715"/>
                    <a:pt x="7452" y="1728"/>
                  </a:cubicBezTo>
                  <a:cubicBezTo>
                    <a:pt x="7458" y="2015"/>
                    <a:pt x="7437" y="2366"/>
                    <a:pt x="7224" y="2581"/>
                  </a:cubicBezTo>
                  <a:cubicBezTo>
                    <a:pt x="7188" y="2609"/>
                    <a:pt x="7148" y="2631"/>
                    <a:pt x="7107" y="2651"/>
                  </a:cubicBezTo>
                  <a:cubicBezTo>
                    <a:pt x="7074" y="2571"/>
                    <a:pt x="7037" y="2492"/>
                    <a:pt x="6999" y="2412"/>
                  </a:cubicBezTo>
                  <a:cubicBezTo>
                    <a:pt x="7284" y="2275"/>
                    <a:pt x="7337" y="1803"/>
                    <a:pt x="7225" y="1531"/>
                  </a:cubicBezTo>
                  <a:cubicBezTo>
                    <a:pt x="7222" y="1524"/>
                    <a:pt x="7213" y="1518"/>
                    <a:pt x="7206" y="1518"/>
                  </a:cubicBezTo>
                  <a:cubicBezTo>
                    <a:pt x="7199" y="1518"/>
                    <a:pt x="7194" y="1522"/>
                    <a:pt x="7192" y="1531"/>
                  </a:cubicBezTo>
                  <a:cubicBezTo>
                    <a:pt x="7169" y="1698"/>
                    <a:pt x="7122" y="1860"/>
                    <a:pt x="7050" y="2015"/>
                  </a:cubicBezTo>
                  <a:cubicBezTo>
                    <a:pt x="7010" y="2092"/>
                    <a:pt x="6964" y="2166"/>
                    <a:pt x="6915" y="2236"/>
                  </a:cubicBezTo>
                  <a:cubicBezTo>
                    <a:pt x="6864" y="2139"/>
                    <a:pt x="6805" y="2047"/>
                    <a:pt x="6748" y="1954"/>
                  </a:cubicBezTo>
                  <a:cubicBezTo>
                    <a:pt x="6959" y="1746"/>
                    <a:pt x="6992" y="1372"/>
                    <a:pt x="6843" y="1112"/>
                  </a:cubicBezTo>
                  <a:cubicBezTo>
                    <a:pt x="6838" y="1104"/>
                    <a:pt x="6830" y="1100"/>
                    <a:pt x="6822" y="1100"/>
                  </a:cubicBezTo>
                  <a:cubicBezTo>
                    <a:pt x="6810" y="1100"/>
                    <a:pt x="6798" y="1109"/>
                    <a:pt x="6797" y="1124"/>
                  </a:cubicBezTo>
                  <a:cubicBezTo>
                    <a:pt x="6769" y="1349"/>
                    <a:pt x="6700" y="1552"/>
                    <a:pt x="6635" y="1760"/>
                  </a:cubicBezTo>
                  <a:cubicBezTo>
                    <a:pt x="6536" y="1611"/>
                    <a:pt x="6430" y="1468"/>
                    <a:pt x="6316" y="1332"/>
                  </a:cubicBezTo>
                  <a:cubicBezTo>
                    <a:pt x="6167" y="1158"/>
                    <a:pt x="6005" y="998"/>
                    <a:pt x="5826" y="853"/>
                  </a:cubicBezTo>
                  <a:cubicBezTo>
                    <a:pt x="6069" y="730"/>
                    <a:pt x="6303" y="571"/>
                    <a:pt x="6564" y="505"/>
                  </a:cubicBezTo>
                  <a:cubicBezTo>
                    <a:pt x="6657" y="482"/>
                    <a:pt x="6747" y="471"/>
                    <a:pt x="6834" y="471"/>
                  </a:cubicBezTo>
                  <a:close/>
                  <a:moveTo>
                    <a:pt x="3732" y="509"/>
                  </a:moveTo>
                  <a:cubicBezTo>
                    <a:pt x="4407" y="509"/>
                    <a:pt x="5090" y="796"/>
                    <a:pt x="5654" y="1275"/>
                  </a:cubicBezTo>
                  <a:cubicBezTo>
                    <a:pt x="6613" y="2093"/>
                    <a:pt x="7097" y="3406"/>
                    <a:pt x="6999" y="4646"/>
                  </a:cubicBezTo>
                  <a:cubicBezTo>
                    <a:pt x="6933" y="5479"/>
                    <a:pt x="6443" y="6185"/>
                    <a:pt x="5764" y="6644"/>
                  </a:cubicBezTo>
                  <a:cubicBezTo>
                    <a:pt x="5512" y="6814"/>
                    <a:pt x="5002" y="7013"/>
                    <a:pt x="4562" y="7013"/>
                  </a:cubicBezTo>
                  <a:cubicBezTo>
                    <a:pt x="4323" y="7013"/>
                    <a:pt x="4105" y="6955"/>
                    <a:pt x="3959" y="6803"/>
                  </a:cubicBezTo>
                  <a:cubicBezTo>
                    <a:pt x="4218" y="6404"/>
                    <a:pt x="4338" y="5929"/>
                    <a:pt x="4220" y="5438"/>
                  </a:cubicBezTo>
                  <a:cubicBezTo>
                    <a:pt x="3998" y="4515"/>
                    <a:pt x="3088" y="3955"/>
                    <a:pt x="2174" y="3955"/>
                  </a:cubicBezTo>
                  <a:cubicBezTo>
                    <a:pt x="1876" y="3955"/>
                    <a:pt x="1578" y="4014"/>
                    <a:pt x="1303" y="4139"/>
                  </a:cubicBezTo>
                  <a:cubicBezTo>
                    <a:pt x="1223" y="3993"/>
                    <a:pt x="1154" y="3840"/>
                    <a:pt x="1098" y="3683"/>
                  </a:cubicBezTo>
                  <a:cubicBezTo>
                    <a:pt x="1067" y="3291"/>
                    <a:pt x="1070" y="2907"/>
                    <a:pt x="1134" y="2538"/>
                  </a:cubicBezTo>
                  <a:cubicBezTo>
                    <a:pt x="1338" y="1985"/>
                    <a:pt x="1758" y="1505"/>
                    <a:pt x="2184" y="1117"/>
                  </a:cubicBezTo>
                  <a:cubicBezTo>
                    <a:pt x="2650" y="695"/>
                    <a:pt x="3188" y="509"/>
                    <a:pt x="3732" y="509"/>
                  </a:cubicBezTo>
                  <a:close/>
                  <a:moveTo>
                    <a:pt x="2148" y="4399"/>
                  </a:moveTo>
                  <a:cubicBezTo>
                    <a:pt x="2818" y="4399"/>
                    <a:pt x="3520" y="4796"/>
                    <a:pt x="3741" y="5404"/>
                  </a:cubicBezTo>
                  <a:cubicBezTo>
                    <a:pt x="4123" y="6459"/>
                    <a:pt x="3052" y="7313"/>
                    <a:pt x="2109" y="7380"/>
                  </a:cubicBezTo>
                  <a:cubicBezTo>
                    <a:pt x="2924" y="7171"/>
                    <a:pt x="3734" y="6441"/>
                    <a:pt x="3331" y="5610"/>
                  </a:cubicBezTo>
                  <a:cubicBezTo>
                    <a:pt x="3328" y="5606"/>
                    <a:pt x="3324" y="5604"/>
                    <a:pt x="3320" y="5604"/>
                  </a:cubicBezTo>
                  <a:cubicBezTo>
                    <a:pt x="3314" y="5604"/>
                    <a:pt x="3308" y="5608"/>
                    <a:pt x="3308" y="5615"/>
                  </a:cubicBezTo>
                  <a:cubicBezTo>
                    <a:pt x="3296" y="6237"/>
                    <a:pt x="2939" y="6718"/>
                    <a:pt x="2363" y="6959"/>
                  </a:cubicBezTo>
                  <a:cubicBezTo>
                    <a:pt x="2178" y="7037"/>
                    <a:pt x="2010" y="7070"/>
                    <a:pt x="1851" y="7070"/>
                  </a:cubicBezTo>
                  <a:cubicBezTo>
                    <a:pt x="1650" y="7070"/>
                    <a:pt x="1464" y="7017"/>
                    <a:pt x="1275" y="6934"/>
                  </a:cubicBezTo>
                  <a:cubicBezTo>
                    <a:pt x="1336" y="6929"/>
                    <a:pt x="1397" y="6921"/>
                    <a:pt x="1458" y="6908"/>
                  </a:cubicBezTo>
                  <a:cubicBezTo>
                    <a:pt x="2019" y="6785"/>
                    <a:pt x="2762" y="6291"/>
                    <a:pt x="2644" y="5633"/>
                  </a:cubicBezTo>
                  <a:cubicBezTo>
                    <a:pt x="2640" y="5621"/>
                    <a:pt x="2630" y="5615"/>
                    <a:pt x="2620" y="5615"/>
                  </a:cubicBezTo>
                  <a:cubicBezTo>
                    <a:pt x="2609" y="5615"/>
                    <a:pt x="2598" y="5621"/>
                    <a:pt x="2594" y="5633"/>
                  </a:cubicBezTo>
                  <a:cubicBezTo>
                    <a:pt x="2485" y="6112"/>
                    <a:pt x="1767" y="6653"/>
                    <a:pt x="1214" y="6653"/>
                  </a:cubicBezTo>
                  <a:cubicBezTo>
                    <a:pt x="1118" y="6653"/>
                    <a:pt x="1028" y="6637"/>
                    <a:pt x="946" y="6601"/>
                  </a:cubicBezTo>
                  <a:cubicBezTo>
                    <a:pt x="900" y="6505"/>
                    <a:pt x="855" y="6408"/>
                    <a:pt x="811" y="6309"/>
                  </a:cubicBezTo>
                  <a:lnTo>
                    <a:pt x="811" y="6309"/>
                  </a:lnTo>
                  <a:cubicBezTo>
                    <a:pt x="888" y="6338"/>
                    <a:pt x="969" y="6352"/>
                    <a:pt x="1050" y="6352"/>
                  </a:cubicBezTo>
                  <a:cubicBezTo>
                    <a:pt x="1096" y="6352"/>
                    <a:pt x="1141" y="6348"/>
                    <a:pt x="1185" y="6339"/>
                  </a:cubicBezTo>
                  <a:cubicBezTo>
                    <a:pt x="1608" y="6249"/>
                    <a:pt x="1930" y="5850"/>
                    <a:pt x="2158" y="5507"/>
                  </a:cubicBezTo>
                  <a:cubicBezTo>
                    <a:pt x="2167" y="5490"/>
                    <a:pt x="2154" y="5471"/>
                    <a:pt x="2137" y="5471"/>
                  </a:cubicBezTo>
                  <a:cubicBezTo>
                    <a:pt x="2132" y="5471"/>
                    <a:pt x="2128" y="5472"/>
                    <a:pt x="2124" y="5474"/>
                  </a:cubicBezTo>
                  <a:cubicBezTo>
                    <a:pt x="1859" y="5637"/>
                    <a:pt x="1640" y="5860"/>
                    <a:pt x="1361" y="6003"/>
                  </a:cubicBezTo>
                  <a:cubicBezTo>
                    <a:pt x="1275" y="6047"/>
                    <a:pt x="1196" y="6065"/>
                    <a:pt x="1121" y="6065"/>
                  </a:cubicBezTo>
                  <a:cubicBezTo>
                    <a:pt x="961" y="6065"/>
                    <a:pt x="819" y="5984"/>
                    <a:pt x="673" y="5901"/>
                  </a:cubicBezTo>
                  <a:cubicBezTo>
                    <a:pt x="567" y="5355"/>
                    <a:pt x="931" y="4892"/>
                    <a:pt x="1384" y="4607"/>
                  </a:cubicBezTo>
                  <a:cubicBezTo>
                    <a:pt x="1611" y="4464"/>
                    <a:pt x="1877" y="4399"/>
                    <a:pt x="2148" y="4399"/>
                  </a:cubicBezTo>
                  <a:close/>
                  <a:moveTo>
                    <a:pt x="3507" y="0"/>
                  </a:moveTo>
                  <a:cubicBezTo>
                    <a:pt x="2856" y="0"/>
                    <a:pt x="2210" y="205"/>
                    <a:pt x="1707" y="647"/>
                  </a:cubicBezTo>
                  <a:cubicBezTo>
                    <a:pt x="1083" y="1194"/>
                    <a:pt x="773" y="1847"/>
                    <a:pt x="642" y="2659"/>
                  </a:cubicBezTo>
                  <a:cubicBezTo>
                    <a:pt x="623" y="2779"/>
                    <a:pt x="603" y="2922"/>
                    <a:pt x="586" y="3073"/>
                  </a:cubicBezTo>
                  <a:cubicBezTo>
                    <a:pt x="578" y="3137"/>
                    <a:pt x="573" y="3201"/>
                    <a:pt x="572" y="3265"/>
                  </a:cubicBezTo>
                  <a:cubicBezTo>
                    <a:pt x="549" y="3694"/>
                    <a:pt x="598" y="4160"/>
                    <a:pt x="874" y="4421"/>
                  </a:cubicBezTo>
                  <a:cubicBezTo>
                    <a:pt x="267" y="4958"/>
                    <a:pt x="1" y="5896"/>
                    <a:pt x="408" y="6539"/>
                  </a:cubicBezTo>
                  <a:cubicBezTo>
                    <a:pt x="596" y="7141"/>
                    <a:pt x="1074" y="7638"/>
                    <a:pt x="1772" y="7784"/>
                  </a:cubicBezTo>
                  <a:cubicBezTo>
                    <a:pt x="1892" y="7809"/>
                    <a:pt x="2012" y="7821"/>
                    <a:pt x="2133" y="7821"/>
                  </a:cubicBezTo>
                  <a:cubicBezTo>
                    <a:pt x="2696" y="7821"/>
                    <a:pt x="3259" y="7562"/>
                    <a:pt x="3666" y="7161"/>
                  </a:cubicBezTo>
                  <a:cubicBezTo>
                    <a:pt x="3889" y="7346"/>
                    <a:pt x="4364" y="7441"/>
                    <a:pt x="4556" y="7456"/>
                  </a:cubicBezTo>
                  <a:cubicBezTo>
                    <a:pt x="4603" y="7459"/>
                    <a:pt x="4650" y="7461"/>
                    <a:pt x="4697" y="7461"/>
                  </a:cubicBezTo>
                  <a:cubicBezTo>
                    <a:pt x="5527" y="7461"/>
                    <a:pt x="6372" y="6923"/>
                    <a:pt x="6835" y="6263"/>
                  </a:cubicBezTo>
                  <a:cubicBezTo>
                    <a:pt x="7376" y="5492"/>
                    <a:pt x="7530" y="4595"/>
                    <a:pt x="7406" y="3721"/>
                  </a:cubicBezTo>
                  <a:cubicBezTo>
                    <a:pt x="7745" y="3686"/>
                    <a:pt x="8114" y="3353"/>
                    <a:pt x="8278" y="3117"/>
                  </a:cubicBezTo>
                  <a:cubicBezTo>
                    <a:pt x="8631" y="2612"/>
                    <a:pt x="8611" y="1888"/>
                    <a:pt x="8446" y="1326"/>
                  </a:cubicBezTo>
                  <a:cubicBezTo>
                    <a:pt x="8250" y="656"/>
                    <a:pt x="7749" y="227"/>
                    <a:pt x="7079" y="82"/>
                  </a:cubicBezTo>
                  <a:cubicBezTo>
                    <a:pt x="6999" y="65"/>
                    <a:pt x="6912" y="57"/>
                    <a:pt x="6821" y="57"/>
                  </a:cubicBezTo>
                  <a:cubicBezTo>
                    <a:pt x="6362" y="57"/>
                    <a:pt x="5804" y="268"/>
                    <a:pt x="5493" y="615"/>
                  </a:cubicBezTo>
                  <a:cubicBezTo>
                    <a:pt x="5288" y="486"/>
                    <a:pt x="5070" y="378"/>
                    <a:pt x="4843" y="294"/>
                  </a:cubicBezTo>
                  <a:cubicBezTo>
                    <a:pt x="4427" y="102"/>
                    <a:pt x="3965" y="0"/>
                    <a:pt x="3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5" name="Google Shape;12635;p23"/>
            <p:cNvSpPr/>
            <p:nvPr/>
          </p:nvSpPr>
          <p:spPr>
            <a:xfrm>
              <a:off x="6949950" y="937375"/>
              <a:ext cx="31925" cy="43750"/>
            </a:xfrm>
            <a:custGeom>
              <a:avLst/>
              <a:gdLst/>
              <a:ahLst/>
              <a:cxnLst/>
              <a:rect l="l" t="t" r="r" b="b"/>
              <a:pathLst>
                <a:path w="1277" h="1750" extrusionOk="0">
                  <a:moveTo>
                    <a:pt x="925" y="1"/>
                  </a:moveTo>
                  <a:cubicBezTo>
                    <a:pt x="908" y="1"/>
                    <a:pt x="891" y="8"/>
                    <a:pt x="883" y="27"/>
                  </a:cubicBezTo>
                  <a:cubicBezTo>
                    <a:pt x="774" y="230"/>
                    <a:pt x="840" y="521"/>
                    <a:pt x="850" y="742"/>
                  </a:cubicBezTo>
                  <a:cubicBezTo>
                    <a:pt x="850" y="762"/>
                    <a:pt x="850" y="781"/>
                    <a:pt x="850" y="799"/>
                  </a:cubicBezTo>
                  <a:cubicBezTo>
                    <a:pt x="842" y="796"/>
                    <a:pt x="837" y="791"/>
                    <a:pt x="829" y="788"/>
                  </a:cubicBezTo>
                  <a:cubicBezTo>
                    <a:pt x="771" y="759"/>
                    <a:pt x="703" y="750"/>
                    <a:pt x="637" y="750"/>
                  </a:cubicBezTo>
                  <a:cubicBezTo>
                    <a:pt x="603" y="750"/>
                    <a:pt x="570" y="752"/>
                    <a:pt x="538" y="755"/>
                  </a:cubicBezTo>
                  <a:cubicBezTo>
                    <a:pt x="487" y="760"/>
                    <a:pt x="436" y="773"/>
                    <a:pt x="389" y="793"/>
                  </a:cubicBezTo>
                  <a:cubicBezTo>
                    <a:pt x="366" y="619"/>
                    <a:pt x="336" y="447"/>
                    <a:pt x="295" y="278"/>
                  </a:cubicBezTo>
                  <a:cubicBezTo>
                    <a:pt x="281" y="218"/>
                    <a:pt x="229" y="189"/>
                    <a:pt x="177" y="189"/>
                  </a:cubicBezTo>
                  <a:cubicBezTo>
                    <a:pt x="124" y="189"/>
                    <a:pt x="72" y="219"/>
                    <a:pt x="56" y="278"/>
                  </a:cubicBezTo>
                  <a:cubicBezTo>
                    <a:pt x="0" y="491"/>
                    <a:pt x="21" y="721"/>
                    <a:pt x="33" y="939"/>
                  </a:cubicBezTo>
                  <a:cubicBezTo>
                    <a:pt x="46" y="1162"/>
                    <a:pt x="61" y="1413"/>
                    <a:pt x="128" y="1626"/>
                  </a:cubicBezTo>
                  <a:cubicBezTo>
                    <a:pt x="155" y="1712"/>
                    <a:pt x="218" y="1750"/>
                    <a:pt x="283" y="1750"/>
                  </a:cubicBezTo>
                  <a:cubicBezTo>
                    <a:pt x="367" y="1750"/>
                    <a:pt x="454" y="1686"/>
                    <a:pt x="468" y="1580"/>
                  </a:cubicBezTo>
                  <a:cubicBezTo>
                    <a:pt x="487" y="1418"/>
                    <a:pt x="459" y="1251"/>
                    <a:pt x="433" y="1087"/>
                  </a:cubicBezTo>
                  <a:lnTo>
                    <a:pt x="433" y="1087"/>
                  </a:lnTo>
                  <a:cubicBezTo>
                    <a:pt x="486" y="1096"/>
                    <a:pt x="541" y="1098"/>
                    <a:pt x="589" y="1103"/>
                  </a:cubicBezTo>
                  <a:cubicBezTo>
                    <a:pt x="608" y="1105"/>
                    <a:pt x="627" y="1106"/>
                    <a:pt x="646" y="1106"/>
                  </a:cubicBezTo>
                  <a:cubicBezTo>
                    <a:pt x="716" y="1106"/>
                    <a:pt x="785" y="1092"/>
                    <a:pt x="850" y="1064"/>
                  </a:cubicBezTo>
                  <a:lnTo>
                    <a:pt x="850" y="1064"/>
                  </a:lnTo>
                  <a:cubicBezTo>
                    <a:pt x="847" y="1234"/>
                    <a:pt x="845" y="1405"/>
                    <a:pt x="876" y="1570"/>
                  </a:cubicBezTo>
                  <a:cubicBezTo>
                    <a:pt x="890" y="1650"/>
                    <a:pt x="951" y="1685"/>
                    <a:pt x="1016" y="1685"/>
                  </a:cubicBezTo>
                  <a:cubicBezTo>
                    <a:pt x="1087" y="1685"/>
                    <a:pt x="1162" y="1643"/>
                    <a:pt x="1186" y="1570"/>
                  </a:cubicBezTo>
                  <a:cubicBezTo>
                    <a:pt x="1276" y="1313"/>
                    <a:pt x="1230" y="1008"/>
                    <a:pt x="1199" y="742"/>
                  </a:cubicBezTo>
                  <a:cubicBezTo>
                    <a:pt x="1173" y="514"/>
                    <a:pt x="1160" y="171"/>
                    <a:pt x="968" y="15"/>
                  </a:cubicBezTo>
                  <a:cubicBezTo>
                    <a:pt x="956" y="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6" name="Google Shape;12636;p23"/>
            <p:cNvSpPr/>
            <p:nvPr/>
          </p:nvSpPr>
          <p:spPr>
            <a:xfrm>
              <a:off x="7126850" y="793725"/>
              <a:ext cx="34150" cy="44800"/>
            </a:xfrm>
            <a:custGeom>
              <a:avLst/>
              <a:gdLst/>
              <a:ahLst/>
              <a:cxnLst/>
              <a:rect l="l" t="t" r="r" b="b"/>
              <a:pathLst>
                <a:path w="1366" h="1792" extrusionOk="0">
                  <a:moveTo>
                    <a:pt x="174" y="1"/>
                  </a:moveTo>
                  <a:cubicBezTo>
                    <a:pt x="157" y="1"/>
                    <a:pt x="141" y="8"/>
                    <a:pt x="132" y="26"/>
                  </a:cubicBezTo>
                  <a:cubicBezTo>
                    <a:pt x="1" y="314"/>
                    <a:pt x="104" y="747"/>
                    <a:pt x="101" y="1057"/>
                  </a:cubicBezTo>
                  <a:cubicBezTo>
                    <a:pt x="101" y="1181"/>
                    <a:pt x="40" y="1716"/>
                    <a:pt x="275" y="1716"/>
                  </a:cubicBezTo>
                  <a:cubicBezTo>
                    <a:pt x="496" y="1716"/>
                    <a:pt x="529" y="1272"/>
                    <a:pt x="475" y="835"/>
                  </a:cubicBezTo>
                  <a:lnTo>
                    <a:pt x="475" y="835"/>
                  </a:lnTo>
                  <a:cubicBezTo>
                    <a:pt x="585" y="853"/>
                    <a:pt x="705" y="850"/>
                    <a:pt x="810" y="855"/>
                  </a:cubicBezTo>
                  <a:cubicBezTo>
                    <a:pt x="834" y="855"/>
                    <a:pt x="856" y="852"/>
                    <a:pt x="878" y="852"/>
                  </a:cubicBezTo>
                  <a:cubicBezTo>
                    <a:pt x="878" y="870"/>
                    <a:pt x="882" y="889"/>
                    <a:pt x="882" y="906"/>
                  </a:cubicBezTo>
                  <a:cubicBezTo>
                    <a:pt x="878" y="1204"/>
                    <a:pt x="834" y="1539"/>
                    <a:pt x="1038" y="1777"/>
                  </a:cubicBezTo>
                  <a:cubicBezTo>
                    <a:pt x="1047" y="1787"/>
                    <a:pt x="1059" y="1791"/>
                    <a:pt x="1071" y="1791"/>
                  </a:cubicBezTo>
                  <a:cubicBezTo>
                    <a:pt x="1087" y="1791"/>
                    <a:pt x="1104" y="1783"/>
                    <a:pt x="1113" y="1767"/>
                  </a:cubicBezTo>
                  <a:cubicBezTo>
                    <a:pt x="1261" y="1477"/>
                    <a:pt x="1228" y="1139"/>
                    <a:pt x="1207" y="815"/>
                  </a:cubicBezTo>
                  <a:cubicBezTo>
                    <a:pt x="1246" y="807"/>
                    <a:pt x="1284" y="802"/>
                    <a:pt x="1323" y="793"/>
                  </a:cubicBezTo>
                  <a:cubicBezTo>
                    <a:pt x="1359" y="783"/>
                    <a:pt x="1366" y="737"/>
                    <a:pt x="1335" y="719"/>
                  </a:cubicBezTo>
                  <a:cubicBezTo>
                    <a:pt x="1290" y="692"/>
                    <a:pt x="1246" y="669"/>
                    <a:pt x="1198" y="648"/>
                  </a:cubicBezTo>
                  <a:cubicBezTo>
                    <a:pt x="1190" y="430"/>
                    <a:pt x="1166" y="74"/>
                    <a:pt x="964" y="26"/>
                  </a:cubicBezTo>
                  <a:cubicBezTo>
                    <a:pt x="958" y="25"/>
                    <a:pt x="951" y="24"/>
                    <a:pt x="945" y="24"/>
                  </a:cubicBezTo>
                  <a:cubicBezTo>
                    <a:pt x="914" y="24"/>
                    <a:pt x="885" y="44"/>
                    <a:pt x="877" y="76"/>
                  </a:cubicBezTo>
                  <a:cubicBezTo>
                    <a:pt x="844" y="218"/>
                    <a:pt x="852" y="382"/>
                    <a:pt x="864" y="546"/>
                  </a:cubicBezTo>
                  <a:cubicBezTo>
                    <a:pt x="820" y="540"/>
                    <a:pt x="776" y="536"/>
                    <a:pt x="733" y="536"/>
                  </a:cubicBezTo>
                  <a:cubicBezTo>
                    <a:pt x="626" y="536"/>
                    <a:pt x="525" y="559"/>
                    <a:pt x="442" y="614"/>
                  </a:cubicBezTo>
                  <a:cubicBezTo>
                    <a:pt x="388" y="330"/>
                    <a:pt x="303" y="84"/>
                    <a:pt x="216" y="15"/>
                  </a:cubicBezTo>
                  <a:cubicBezTo>
                    <a:pt x="204" y="7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7" name="Google Shape;12637;p23"/>
            <p:cNvSpPr/>
            <p:nvPr/>
          </p:nvSpPr>
          <p:spPr>
            <a:xfrm>
              <a:off x="7058300" y="899825"/>
              <a:ext cx="58525" cy="55325"/>
            </a:xfrm>
            <a:custGeom>
              <a:avLst/>
              <a:gdLst/>
              <a:ahLst/>
              <a:cxnLst/>
              <a:rect l="l" t="t" r="r" b="b"/>
              <a:pathLst>
                <a:path w="2341" h="2213" extrusionOk="0">
                  <a:moveTo>
                    <a:pt x="1143" y="426"/>
                  </a:moveTo>
                  <a:cubicBezTo>
                    <a:pt x="1408" y="426"/>
                    <a:pt x="1639" y="661"/>
                    <a:pt x="1734" y="999"/>
                  </a:cubicBezTo>
                  <a:cubicBezTo>
                    <a:pt x="1852" y="1421"/>
                    <a:pt x="1508" y="1717"/>
                    <a:pt x="1132" y="1803"/>
                  </a:cubicBezTo>
                  <a:cubicBezTo>
                    <a:pt x="1072" y="1816"/>
                    <a:pt x="1015" y="1823"/>
                    <a:pt x="963" y="1823"/>
                  </a:cubicBezTo>
                  <a:cubicBezTo>
                    <a:pt x="798" y="1823"/>
                    <a:pt x="670" y="1760"/>
                    <a:pt x="568" y="1660"/>
                  </a:cubicBezTo>
                  <a:cubicBezTo>
                    <a:pt x="579" y="1649"/>
                    <a:pt x="584" y="1631"/>
                    <a:pt x="581" y="1614"/>
                  </a:cubicBezTo>
                  <a:cubicBezTo>
                    <a:pt x="546" y="1465"/>
                    <a:pt x="459" y="1301"/>
                    <a:pt x="458" y="1147"/>
                  </a:cubicBezTo>
                  <a:cubicBezTo>
                    <a:pt x="454" y="958"/>
                    <a:pt x="586" y="774"/>
                    <a:pt x="709" y="645"/>
                  </a:cubicBezTo>
                  <a:cubicBezTo>
                    <a:pt x="853" y="493"/>
                    <a:pt x="1003" y="426"/>
                    <a:pt x="1143" y="426"/>
                  </a:cubicBezTo>
                  <a:close/>
                  <a:moveTo>
                    <a:pt x="1164" y="0"/>
                  </a:moveTo>
                  <a:cubicBezTo>
                    <a:pt x="921" y="0"/>
                    <a:pt x="665" y="95"/>
                    <a:pt x="435" y="295"/>
                  </a:cubicBezTo>
                  <a:cubicBezTo>
                    <a:pt x="187" y="513"/>
                    <a:pt x="36" y="819"/>
                    <a:pt x="10" y="1147"/>
                  </a:cubicBezTo>
                  <a:cubicBezTo>
                    <a:pt x="0" y="1309"/>
                    <a:pt x="56" y="1478"/>
                    <a:pt x="158" y="1586"/>
                  </a:cubicBezTo>
                  <a:cubicBezTo>
                    <a:pt x="247" y="1956"/>
                    <a:pt x="636" y="2213"/>
                    <a:pt x="1058" y="2213"/>
                  </a:cubicBezTo>
                  <a:cubicBezTo>
                    <a:pt x="1085" y="2213"/>
                    <a:pt x="1113" y="2212"/>
                    <a:pt x="1140" y="2210"/>
                  </a:cubicBezTo>
                  <a:cubicBezTo>
                    <a:pt x="1850" y="2155"/>
                    <a:pt x="2341" y="1517"/>
                    <a:pt x="2141" y="823"/>
                  </a:cubicBezTo>
                  <a:cubicBezTo>
                    <a:pt x="1990" y="296"/>
                    <a:pt x="159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8" name="Google Shape;12638;p23"/>
            <p:cNvSpPr/>
            <p:nvPr/>
          </p:nvSpPr>
          <p:spPr>
            <a:xfrm>
              <a:off x="5736050" y="1152100"/>
              <a:ext cx="847575" cy="801675"/>
            </a:xfrm>
            <a:custGeom>
              <a:avLst/>
              <a:gdLst/>
              <a:ahLst/>
              <a:cxnLst/>
              <a:rect l="l" t="t" r="r" b="b"/>
              <a:pathLst>
                <a:path w="33903" h="32067" extrusionOk="0">
                  <a:moveTo>
                    <a:pt x="15812" y="1431"/>
                  </a:moveTo>
                  <a:lnTo>
                    <a:pt x="15812" y="1431"/>
                  </a:lnTo>
                  <a:cubicBezTo>
                    <a:pt x="15767" y="2081"/>
                    <a:pt x="15861" y="2796"/>
                    <a:pt x="15854" y="3337"/>
                  </a:cubicBezTo>
                  <a:cubicBezTo>
                    <a:pt x="15843" y="4415"/>
                    <a:pt x="15892" y="5335"/>
                    <a:pt x="16081" y="6390"/>
                  </a:cubicBezTo>
                  <a:cubicBezTo>
                    <a:pt x="16089" y="6436"/>
                    <a:pt x="16131" y="6459"/>
                    <a:pt x="16173" y="6459"/>
                  </a:cubicBezTo>
                  <a:cubicBezTo>
                    <a:pt x="16216" y="6459"/>
                    <a:pt x="16258" y="6436"/>
                    <a:pt x="16266" y="6390"/>
                  </a:cubicBezTo>
                  <a:cubicBezTo>
                    <a:pt x="16455" y="5337"/>
                    <a:pt x="16514" y="4415"/>
                    <a:pt x="16491" y="3337"/>
                  </a:cubicBezTo>
                  <a:cubicBezTo>
                    <a:pt x="16481" y="2839"/>
                    <a:pt x="16558" y="2197"/>
                    <a:pt x="16538" y="1595"/>
                  </a:cubicBezTo>
                  <a:lnTo>
                    <a:pt x="16538" y="1595"/>
                  </a:lnTo>
                  <a:cubicBezTo>
                    <a:pt x="17380" y="3766"/>
                    <a:pt x="18697" y="5870"/>
                    <a:pt x="19790" y="7858"/>
                  </a:cubicBezTo>
                  <a:cubicBezTo>
                    <a:pt x="21225" y="10473"/>
                    <a:pt x="22728" y="13050"/>
                    <a:pt x="24243" y="15619"/>
                  </a:cubicBezTo>
                  <a:cubicBezTo>
                    <a:pt x="27117" y="20488"/>
                    <a:pt x="29965" y="25365"/>
                    <a:pt x="32480" y="30427"/>
                  </a:cubicBezTo>
                  <a:cubicBezTo>
                    <a:pt x="32288" y="30362"/>
                    <a:pt x="32101" y="30298"/>
                    <a:pt x="31932" y="30224"/>
                  </a:cubicBezTo>
                  <a:cubicBezTo>
                    <a:pt x="31302" y="29943"/>
                    <a:pt x="30707" y="29589"/>
                    <a:pt x="30060" y="29345"/>
                  </a:cubicBezTo>
                  <a:cubicBezTo>
                    <a:pt x="30053" y="29342"/>
                    <a:pt x="30045" y="29340"/>
                    <a:pt x="30038" y="29340"/>
                  </a:cubicBezTo>
                  <a:cubicBezTo>
                    <a:pt x="29990" y="29340"/>
                    <a:pt x="29969" y="29411"/>
                    <a:pt x="30000" y="29448"/>
                  </a:cubicBezTo>
                  <a:cubicBezTo>
                    <a:pt x="30443" y="29999"/>
                    <a:pt x="31061" y="30337"/>
                    <a:pt x="31686" y="30645"/>
                  </a:cubicBezTo>
                  <a:cubicBezTo>
                    <a:pt x="31830" y="30718"/>
                    <a:pt x="31988" y="30798"/>
                    <a:pt x="32152" y="30877"/>
                  </a:cubicBezTo>
                  <a:cubicBezTo>
                    <a:pt x="31706" y="30896"/>
                    <a:pt x="31248" y="30959"/>
                    <a:pt x="30899" y="30962"/>
                  </a:cubicBezTo>
                  <a:cubicBezTo>
                    <a:pt x="29299" y="30980"/>
                    <a:pt x="27703" y="31028"/>
                    <a:pt x="26104" y="31079"/>
                  </a:cubicBezTo>
                  <a:cubicBezTo>
                    <a:pt x="23067" y="31177"/>
                    <a:pt x="20032" y="31298"/>
                    <a:pt x="16994" y="31349"/>
                  </a:cubicBezTo>
                  <a:cubicBezTo>
                    <a:pt x="16521" y="31357"/>
                    <a:pt x="16049" y="31361"/>
                    <a:pt x="15576" y="31361"/>
                  </a:cubicBezTo>
                  <a:cubicBezTo>
                    <a:pt x="13100" y="31361"/>
                    <a:pt x="10628" y="31264"/>
                    <a:pt x="8152" y="31198"/>
                  </a:cubicBezTo>
                  <a:cubicBezTo>
                    <a:pt x="6695" y="31160"/>
                    <a:pt x="5238" y="31141"/>
                    <a:pt x="3780" y="31141"/>
                  </a:cubicBezTo>
                  <a:cubicBezTo>
                    <a:pt x="3722" y="31141"/>
                    <a:pt x="3664" y="31141"/>
                    <a:pt x="3605" y="31141"/>
                  </a:cubicBezTo>
                  <a:cubicBezTo>
                    <a:pt x="2911" y="31141"/>
                    <a:pt x="2232" y="31179"/>
                    <a:pt x="1551" y="31180"/>
                  </a:cubicBezTo>
                  <a:cubicBezTo>
                    <a:pt x="1870" y="31008"/>
                    <a:pt x="2173" y="30757"/>
                    <a:pt x="2423" y="30588"/>
                  </a:cubicBezTo>
                  <a:cubicBezTo>
                    <a:pt x="2892" y="30270"/>
                    <a:pt x="3366" y="29919"/>
                    <a:pt x="3654" y="29420"/>
                  </a:cubicBezTo>
                  <a:cubicBezTo>
                    <a:pt x="3666" y="29399"/>
                    <a:pt x="3650" y="29375"/>
                    <a:pt x="3628" y="29375"/>
                  </a:cubicBezTo>
                  <a:cubicBezTo>
                    <a:pt x="3625" y="29375"/>
                    <a:pt x="3623" y="29375"/>
                    <a:pt x="3620" y="29376"/>
                  </a:cubicBezTo>
                  <a:cubicBezTo>
                    <a:pt x="3097" y="29551"/>
                    <a:pt x="2624" y="29842"/>
                    <a:pt x="2150" y="30122"/>
                  </a:cubicBezTo>
                  <a:cubicBezTo>
                    <a:pt x="1966" y="30229"/>
                    <a:pt x="1735" y="30335"/>
                    <a:pt x="1507" y="30458"/>
                  </a:cubicBezTo>
                  <a:cubicBezTo>
                    <a:pt x="1804" y="29957"/>
                    <a:pt x="2026" y="29392"/>
                    <a:pt x="2249" y="28895"/>
                  </a:cubicBezTo>
                  <a:cubicBezTo>
                    <a:pt x="2860" y="27535"/>
                    <a:pt x="3436" y="26188"/>
                    <a:pt x="4129" y="24866"/>
                  </a:cubicBezTo>
                  <a:cubicBezTo>
                    <a:pt x="5656" y="21953"/>
                    <a:pt x="7172" y="19033"/>
                    <a:pt x="8733" y="16139"/>
                  </a:cubicBezTo>
                  <a:cubicBezTo>
                    <a:pt x="10162" y="13488"/>
                    <a:pt x="11486" y="10842"/>
                    <a:pt x="12680" y="8077"/>
                  </a:cubicBezTo>
                  <a:cubicBezTo>
                    <a:pt x="13648" y="5836"/>
                    <a:pt x="14653" y="3588"/>
                    <a:pt x="15812" y="1431"/>
                  </a:cubicBezTo>
                  <a:close/>
                  <a:moveTo>
                    <a:pt x="16296" y="0"/>
                  </a:moveTo>
                  <a:cubicBezTo>
                    <a:pt x="16164" y="0"/>
                    <a:pt x="16037" y="109"/>
                    <a:pt x="16082" y="270"/>
                  </a:cubicBezTo>
                  <a:cubicBezTo>
                    <a:pt x="16092" y="301"/>
                    <a:pt x="16104" y="332"/>
                    <a:pt x="16113" y="363"/>
                  </a:cubicBezTo>
                  <a:cubicBezTo>
                    <a:pt x="16069" y="432"/>
                    <a:pt x="16031" y="503"/>
                    <a:pt x="15999" y="577"/>
                  </a:cubicBezTo>
                  <a:cubicBezTo>
                    <a:pt x="14432" y="2663"/>
                    <a:pt x="13351" y="4986"/>
                    <a:pt x="12288" y="7368"/>
                  </a:cubicBezTo>
                  <a:cubicBezTo>
                    <a:pt x="11069" y="10098"/>
                    <a:pt x="9770" y="12737"/>
                    <a:pt x="8330" y="15357"/>
                  </a:cubicBezTo>
                  <a:cubicBezTo>
                    <a:pt x="6745" y="18241"/>
                    <a:pt x="5221" y="21157"/>
                    <a:pt x="3684" y="24066"/>
                  </a:cubicBezTo>
                  <a:cubicBezTo>
                    <a:pt x="3036" y="25290"/>
                    <a:pt x="2429" y="26507"/>
                    <a:pt x="1883" y="27780"/>
                  </a:cubicBezTo>
                  <a:cubicBezTo>
                    <a:pt x="1397" y="28907"/>
                    <a:pt x="636" y="29973"/>
                    <a:pt x="226" y="31113"/>
                  </a:cubicBezTo>
                  <a:cubicBezTo>
                    <a:pt x="193" y="31110"/>
                    <a:pt x="162" y="31110"/>
                    <a:pt x="129" y="31106"/>
                  </a:cubicBezTo>
                  <a:cubicBezTo>
                    <a:pt x="125" y="31106"/>
                    <a:pt x="120" y="31106"/>
                    <a:pt x="116" y="31106"/>
                  </a:cubicBezTo>
                  <a:cubicBezTo>
                    <a:pt x="26" y="31106"/>
                    <a:pt x="1" y="31231"/>
                    <a:pt x="54" y="31289"/>
                  </a:cubicBezTo>
                  <a:cubicBezTo>
                    <a:pt x="464" y="31738"/>
                    <a:pt x="1014" y="31810"/>
                    <a:pt x="1583" y="31810"/>
                  </a:cubicBezTo>
                  <a:cubicBezTo>
                    <a:pt x="1753" y="31810"/>
                    <a:pt x="1924" y="31803"/>
                    <a:pt x="2094" y="31799"/>
                  </a:cubicBezTo>
                  <a:cubicBezTo>
                    <a:pt x="2598" y="31786"/>
                    <a:pt x="3101" y="31781"/>
                    <a:pt x="3604" y="31781"/>
                  </a:cubicBezTo>
                  <a:cubicBezTo>
                    <a:pt x="4516" y="31781"/>
                    <a:pt x="5427" y="31798"/>
                    <a:pt x="6340" y="31817"/>
                  </a:cubicBezTo>
                  <a:cubicBezTo>
                    <a:pt x="9411" y="31877"/>
                    <a:pt x="12480" y="32058"/>
                    <a:pt x="15554" y="32066"/>
                  </a:cubicBezTo>
                  <a:cubicBezTo>
                    <a:pt x="15674" y="32066"/>
                    <a:pt x="15793" y="32067"/>
                    <a:pt x="15913" y="32067"/>
                  </a:cubicBezTo>
                  <a:cubicBezTo>
                    <a:pt x="18990" y="32067"/>
                    <a:pt x="22068" y="31947"/>
                    <a:pt x="25144" y="31850"/>
                  </a:cubicBezTo>
                  <a:cubicBezTo>
                    <a:pt x="26743" y="31800"/>
                    <a:pt x="28340" y="31756"/>
                    <a:pt x="29939" y="31733"/>
                  </a:cubicBezTo>
                  <a:cubicBezTo>
                    <a:pt x="29979" y="31732"/>
                    <a:pt x="30019" y="31732"/>
                    <a:pt x="30059" y="31732"/>
                  </a:cubicBezTo>
                  <a:cubicBezTo>
                    <a:pt x="30574" y="31732"/>
                    <a:pt x="31134" y="31777"/>
                    <a:pt x="31686" y="31777"/>
                  </a:cubicBezTo>
                  <a:cubicBezTo>
                    <a:pt x="32165" y="31777"/>
                    <a:pt x="32639" y="31743"/>
                    <a:pt x="33072" y="31617"/>
                  </a:cubicBezTo>
                  <a:cubicBezTo>
                    <a:pt x="33077" y="31626"/>
                    <a:pt x="33082" y="31638"/>
                    <a:pt x="33089" y="31649"/>
                  </a:cubicBezTo>
                  <a:cubicBezTo>
                    <a:pt x="33157" y="31791"/>
                    <a:pt x="33269" y="31849"/>
                    <a:pt x="33383" y="31849"/>
                  </a:cubicBezTo>
                  <a:cubicBezTo>
                    <a:pt x="33636" y="31849"/>
                    <a:pt x="33903" y="31567"/>
                    <a:pt x="33756" y="31261"/>
                  </a:cubicBezTo>
                  <a:cubicBezTo>
                    <a:pt x="31187" y="25888"/>
                    <a:pt x="28089" y="20783"/>
                    <a:pt x="25062" y="15662"/>
                  </a:cubicBezTo>
                  <a:cubicBezTo>
                    <a:pt x="23545" y="13093"/>
                    <a:pt x="22026" y="10522"/>
                    <a:pt x="20580" y="7911"/>
                  </a:cubicBezTo>
                  <a:cubicBezTo>
                    <a:pt x="19865" y="6617"/>
                    <a:pt x="19178" y="5309"/>
                    <a:pt x="18495" y="3997"/>
                  </a:cubicBezTo>
                  <a:cubicBezTo>
                    <a:pt x="17829" y="2712"/>
                    <a:pt x="17280" y="1310"/>
                    <a:pt x="16483" y="101"/>
                  </a:cubicBezTo>
                  <a:cubicBezTo>
                    <a:pt x="16436" y="31"/>
                    <a:pt x="16365" y="0"/>
                    <a:pt x="16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39" name="Google Shape;12639;p23"/>
            <p:cNvSpPr/>
            <p:nvPr/>
          </p:nvSpPr>
          <p:spPr>
            <a:xfrm>
              <a:off x="6130350" y="1363450"/>
              <a:ext cx="20075" cy="83100"/>
            </a:xfrm>
            <a:custGeom>
              <a:avLst/>
              <a:gdLst/>
              <a:ahLst/>
              <a:cxnLst/>
              <a:rect l="l" t="t" r="r" b="b"/>
              <a:pathLst>
                <a:path w="803" h="3324" extrusionOk="0">
                  <a:moveTo>
                    <a:pt x="401" y="0"/>
                  </a:moveTo>
                  <a:cubicBezTo>
                    <a:pt x="367" y="0"/>
                    <a:pt x="333" y="20"/>
                    <a:pt x="322" y="61"/>
                  </a:cubicBezTo>
                  <a:cubicBezTo>
                    <a:pt x="0" y="1012"/>
                    <a:pt x="51" y="2285"/>
                    <a:pt x="297" y="3246"/>
                  </a:cubicBezTo>
                  <a:cubicBezTo>
                    <a:pt x="310" y="3298"/>
                    <a:pt x="355" y="3324"/>
                    <a:pt x="401" y="3324"/>
                  </a:cubicBezTo>
                  <a:cubicBezTo>
                    <a:pt x="446" y="3324"/>
                    <a:pt x="492" y="3298"/>
                    <a:pt x="506" y="3246"/>
                  </a:cubicBezTo>
                  <a:cubicBezTo>
                    <a:pt x="752" y="2285"/>
                    <a:pt x="802" y="1012"/>
                    <a:pt x="481" y="61"/>
                  </a:cubicBezTo>
                  <a:cubicBezTo>
                    <a:pt x="469" y="20"/>
                    <a:pt x="435" y="0"/>
                    <a:pt x="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0" name="Google Shape;12640;p23"/>
            <p:cNvSpPr/>
            <p:nvPr/>
          </p:nvSpPr>
          <p:spPr>
            <a:xfrm>
              <a:off x="6134025" y="1672000"/>
              <a:ext cx="28500" cy="58225"/>
            </a:xfrm>
            <a:custGeom>
              <a:avLst/>
              <a:gdLst/>
              <a:ahLst/>
              <a:cxnLst/>
              <a:rect l="l" t="t" r="r" b="b"/>
              <a:pathLst>
                <a:path w="1140" h="2329" extrusionOk="0">
                  <a:moveTo>
                    <a:pt x="616" y="1"/>
                  </a:moveTo>
                  <a:cubicBezTo>
                    <a:pt x="609" y="1"/>
                    <a:pt x="601" y="3"/>
                    <a:pt x="595" y="7"/>
                  </a:cubicBezTo>
                  <a:cubicBezTo>
                    <a:pt x="276" y="196"/>
                    <a:pt x="303" y="849"/>
                    <a:pt x="339" y="1178"/>
                  </a:cubicBezTo>
                  <a:cubicBezTo>
                    <a:pt x="344" y="1218"/>
                    <a:pt x="355" y="1257"/>
                    <a:pt x="372" y="1293"/>
                  </a:cubicBezTo>
                  <a:cubicBezTo>
                    <a:pt x="327" y="1326"/>
                    <a:pt x="291" y="1365"/>
                    <a:pt x="262" y="1411"/>
                  </a:cubicBezTo>
                  <a:cubicBezTo>
                    <a:pt x="260" y="1408"/>
                    <a:pt x="258" y="1405"/>
                    <a:pt x="255" y="1401"/>
                  </a:cubicBezTo>
                  <a:cubicBezTo>
                    <a:pt x="244" y="1426"/>
                    <a:pt x="237" y="1451"/>
                    <a:pt x="227" y="1475"/>
                  </a:cubicBezTo>
                  <a:cubicBezTo>
                    <a:pt x="226" y="1478"/>
                    <a:pt x="222" y="1483"/>
                    <a:pt x="221" y="1488"/>
                  </a:cubicBezTo>
                  <a:cubicBezTo>
                    <a:pt x="167" y="1508"/>
                    <a:pt x="124" y="1547"/>
                    <a:pt x="98" y="1598"/>
                  </a:cubicBezTo>
                  <a:cubicBezTo>
                    <a:pt x="67" y="1656"/>
                    <a:pt x="63" y="1710"/>
                    <a:pt x="48" y="1764"/>
                  </a:cubicBezTo>
                  <a:cubicBezTo>
                    <a:pt x="1" y="1948"/>
                    <a:pt x="126" y="2128"/>
                    <a:pt x="288" y="2179"/>
                  </a:cubicBezTo>
                  <a:cubicBezTo>
                    <a:pt x="295" y="2185"/>
                    <a:pt x="296" y="2194"/>
                    <a:pt x="303" y="2200"/>
                  </a:cubicBezTo>
                  <a:cubicBezTo>
                    <a:pt x="380" y="2287"/>
                    <a:pt x="501" y="2329"/>
                    <a:pt x="623" y="2329"/>
                  </a:cubicBezTo>
                  <a:cubicBezTo>
                    <a:pt x="774" y="2329"/>
                    <a:pt x="928" y="2265"/>
                    <a:pt x="1005" y="2143"/>
                  </a:cubicBezTo>
                  <a:cubicBezTo>
                    <a:pt x="1023" y="2125"/>
                    <a:pt x="1039" y="2107"/>
                    <a:pt x="1054" y="2087"/>
                  </a:cubicBezTo>
                  <a:cubicBezTo>
                    <a:pt x="1069" y="2067"/>
                    <a:pt x="1137" y="1903"/>
                    <a:pt x="1128" y="1903"/>
                  </a:cubicBezTo>
                  <a:lnTo>
                    <a:pt x="1128" y="1903"/>
                  </a:lnTo>
                  <a:cubicBezTo>
                    <a:pt x="1126" y="1903"/>
                    <a:pt x="1118" y="1914"/>
                    <a:pt x="1104" y="1941"/>
                  </a:cubicBezTo>
                  <a:lnTo>
                    <a:pt x="1104" y="1941"/>
                  </a:lnTo>
                  <a:cubicBezTo>
                    <a:pt x="1140" y="1869"/>
                    <a:pt x="1125" y="1781"/>
                    <a:pt x="1069" y="1723"/>
                  </a:cubicBezTo>
                  <a:lnTo>
                    <a:pt x="1033" y="1685"/>
                  </a:lnTo>
                  <a:cubicBezTo>
                    <a:pt x="1033" y="1661"/>
                    <a:pt x="1034" y="1636"/>
                    <a:pt x="1034" y="1613"/>
                  </a:cubicBezTo>
                  <a:cubicBezTo>
                    <a:pt x="1039" y="1480"/>
                    <a:pt x="975" y="1355"/>
                    <a:pt x="865" y="1283"/>
                  </a:cubicBezTo>
                  <a:cubicBezTo>
                    <a:pt x="880" y="1249"/>
                    <a:pt x="888" y="1214"/>
                    <a:pt x="893" y="1178"/>
                  </a:cubicBezTo>
                  <a:cubicBezTo>
                    <a:pt x="929" y="849"/>
                    <a:pt x="956" y="196"/>
                    <a:pt x="637" y="7"/>
                  </a:cubicBezTo>
                  <a:cubicBezTo>
                    <a:pt x="631" y="3"/>
                    <a:pt x="623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1" name="Google Shape;12641;p23"/>
            <p:cNvSpPr/>
            <p:nvPr/>
          </p:nvSpPr>
          <p:spPr>
            <a:xfrm>
              <a:off x="5915525" y="1806425"/>
              <a:ext cx="74200" cy="40075"/>
            </a:xfrm>
            <a:custGeom>
              <a:avLst/>
              <a:gdLst/>
              <a:ahLst/>
              <a:cxnLst/>
              <a:rect l="l" t="t" r="r" b="b"/>
              <a:pathLst>
                <a:path w="2968" h="1603" extrusionOk="0">
                  <a:moveTo>
                    <a:pt x="2841" y="1"/>
                  </a:moveTo>
                  <a:cubicBezTo>
                    <a:pt x="2834" y="1"/>
                    <a:pt x="2826" y="2"/>
                    <a:pt x="2817" y="4"/>
                  </a:cubicBezTo>
                  <a:cubicBezTo>
                    <a:pt x="2327" y="104"/>
                    <a:pt x="1869" y="362"/>
                    <a:pt x="1423" y="575"/>
                  </a:cubicBezTo>
                  <a:cubicBezTo>
                    <a:pt x="882" y="832"/>
                    <a:pt x="401" y="1031"/>
                    <a:pt x="27" y="1502"/>
                  </a:cubicBezTo>
                  <a:cubicBezTo>
                    <a:pt x="0" y="1535"/>
                    <a:pt x="10" y="1602"/>
                    <a:pt x="61" y="1602"/>
                  </a:cubicBezTo>
                  <a:cubicBezTo>
                    <a:pt x="63" y="1602"/>
                    <a:pt x="66" y="1602"/>
                    <a:pt x="68" y="1602"/>
                  </a:cubicBezTo>
                  <a:cubicBezTo>
                    <a:pt x="606" y="1533"/>
                    <a:pt x="1005" y="1321"/>
                    <a:pt x="1489" y="1065"/>
                  </a:cubicBezTo>
                  <a:cubicBezTo>
                    <a:pt x="1979" y="809"/>
                    <a:pt x="2527" y="573"/>
                    <a:pt x="2908" y="161"/>
                  </a:cubicBezTo>
                  <a:cubicBezTo>
                    <a:pt x="2967" y="100"/>
                    <a:pt x="2920" y="1"/>
                    <a:pt x="2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2" name="Google Shape;12642;p23"/>
            <p:cNvSpPr/>
            <p:nvPr/>
          </p:nvSpPr>
          <p:spPr>
            <a:xfrm>
              <a:off x="6219775" y="1756100"/>
              <a:ext cx="88875" cy="45425"/>
            </a:xfrm>
            <a:custGeom>
              <a:avLst/>
              <a:gdLst/>
              <a:ahLst/>
              <a:cxnLst/>
              <a:rect l="l" t="t" r="r" b="b"/>
              <a:pathLst>
                <a:path w="3555" h="1817" extrusionOk="0">
                  <a:moveTo>
                    <a:pt x="82" y="1"/>
                  </a:moveTo>
                  <a:cubicBezTo>
                    <a:pt x="29" y="1"/>
                    <a:pt x="0" y="77"/>
                    <a:pt x="52" y="106"/>
                  </a:cubicBezTo>
                  <a:cubicBezTo>
                    <a:pt x="639" y="442"/>
                    <a:pt x="1231" y="764"/>
                    <a:pt x="1822" y="1092"/>
                  </a:cubicBezTo>
                  <a:cubicBezTo>
                    <a:pt x="2342" y="1381"/>
                    <a:pt x="2842" y="1727"/>
                    <a:pt x="3439" y="1815"/>
                  </a:cubicBezTo>
                  <a:cubicBezTo>
                    <a:pt x="3444" y="1816"/>
                    <a:pt x="3449" y="1816"/>
                    <a:pt x="3454" y="1816"/>
                  </a:cubicBezTo>
                  <a:cubicBezTo>
                    <a:pt x="3516" y="1816"/>
                    <a:pt x="3554" y="1749"/>
                    <a:pt x="3510" y="1695"/>
                  </a:cubicBezTo>
                  <a:cubicBezTo>
                    <a:pt x="3119" y="1236"/>
                    <a:pt x="2565" y="995"/>
                    <a:pt x="2030" y="736"/>
                  </a:cubicBezTo>
                  <a:cubicBezTo>
                    <a:pt x="1405" y="432"/>
                    <a:pt x="770" y="180"/>
                    <a:pt x="96" y="3"/>
                  </a:cubicBezTo>
                  <a:cubicBezTo>
                    <a:pt x="91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3" name="Google Shape;12643;p23"/>
            <p:cNvSpPr/>
            <p:nvPr/>
          </p:nvSpPr>
          <p:spPr>
            <a:xfrm>
              <a:off x="6374300" y="1834800"/>
              <a:ext cx="62250" cy="26900"/>
            </a:xfrm>
            <a:custGeom>
              <a:avLst/>
              <a:gdLst/>
              <a:ahLst/>
              <a:cxnLst/>
              <a:rect l="l" t="t" r="r" b="b"/>
              <a:pathLst>
                <a:path w="2490" h="1076" extrusionOk="0">
                  <a:moveTo>
                    <a:pt x="47" y="1"/>
                  </a:moveTo>
                  <a:cubicBezTo>
                    <a:pt x="11" y="1"/>
                    <a:pt x="0" y="60"/>
                    <a:pt x="31" y="83"/>
                  </a:cubicBezTo>
                  <a:cubicBezTo>
                    <a:pt x="385" y="355"/>
                    <a:pt x="710" y="577"/>
                    <a:pt x="1123" y="754"/>
                  </a:cubicBezTo>
                  <a:cubicBezTo>
                    <a:pt x="1449" y="891"/>
                    <a:pt x="1837" y="1076"/>
                    <a:pt x="2196" y="1076"/>
                  </a:cubicBezTo>
                  <a:cubicBezTo>
                    <a:pt x="2206" y="1076"/>
                    <a:pt x="2215" y="1076"/>
                    <a:pt x="2224" y="1075"/>
                  </a:cubicBezTo>
                  <a:cubicBezTo>
                    <a:pt x="2368" y="1070"/>
                    <a:pt x="2490" y="865"/>
                    <a:pt x="2355" y="760"/>
                  </a:cubicBezTo>
                  <a:cubicBezTo>
                    <a:pt x="2058" y="527"/>
                    <a:pt x="1653" y="455"/>
                    <a:pt x="1294" y="352"/>
                  </a:cubicBezTo>
                  <a:cubicBezTo>
                    <a:pt x="889" y="235"/>
                    <a:pt x="454" y="163"/>
                    <a:pt x="63" y="4"/>
                  </a:cubicBezTo>
                  <a:cubicBezTo>
                    <a:pt x="58" y="2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4" name="Google Shape;12644;p23"/>
            <p:cNvSpPr/>
            <p:nvPr/>
          </p:nvSpPr>
          <p:spPr>
            <a:xfrm>
              <a:off x="6010300" y="1539550"/>
              <a:ext cx="269400" cy="298950"/>
            </a:xfrm>
            <a:custGeom>
              <a:avLst/>
              <a:gdLst/>
              <a:ahLst/>
              <a:cxnLst/>
              <a:rect l="l" t="t" r="r" b="b"/>
              <a:pathLst>
                <a:path w="10776" h="11958" extrusionOk="0">
                  <a:moveTo>
                    <a:pt x="7377" y="1901"/>
                  </a:moveTo>
                  <a:cubicBezTo>
                    <a:pt x="7791" y="1901"/>
                    <a:pt x="8206" y="1907"/>
                    <a:pt x="8620" y="1919"/>
                  </a:cubicBezTo>
                  <a:cubicBezTo>
                    <a:pt x="8929" y="1929"/>
                    <a:pt x="9328" y="2025"/>
                    <a:pt x="9690" y="2025"/>
                  </a:cubicBezTo>
                  <a:cubicBezTo>
                    <a:pt x="9738" y="2025"/>
                    <a:pt x="9786" y="2023"/>
                    <a:pt x="9833" y="2019"/>
                  </a:cubicBezTo>
                  <a:cubicBezTo>
                    <a:pt x="9845" y="2050"/>
                    <a:pt x="9856" y="2082"/>
                    <a:pt x="9873" y="2111"/>
                  </a:cubicBezTo>
                  <a:cubicBezTo>
                    <a:pt x="9879" y="2124"/>
                    <a:pt x="9884" y="2134"/>
                    <a:pt x="9889" y="2144"/>
                  </a:cubicBezTo>
                  <a:cubicBezTo>
                    <a:pt x="9451" y="2605"/>
                    <a:pt x="9228" y="3220"/>
                    <a:pt x="8948" y="3797"/>
                  </a:cubicBezTo>
                  <a:cubicBezTo>
                    <a:pt x="8519" y="4685"/>
                    <a:pt x="8127" y="5590"/>
                    <a:pt x="7734" y="6493"/>
                  </a:cubicBezTo>
                  <a:cubicBezTo>
                    <a:pt x="7091" y="7967"/>
                    <a:pt x="6205" y="9439"/>
                    <a:pt x="5665" y="10966"/>
                  </a:cubicBezTo>
                  <a:cubicBezTo>
                    <a:pt x="4750" y="9250"/>
                    <a:pt x="3849" y="7528"/>
                    <a:pt x="2906" y="5827"/>
                  </a:cubicBezTo>
                  <a:cubicBezTo>
                    <a:pt x="2414" y="4941"/>
                    <a:pt x="1900" y="4066"/>
                    <a:pt x="1372" y="3202"/>
                  </a:cubicBezTo>
                  <a:cubicBezTo>
                    <a:pt x="1164" y="2861"/>
                    <a:pt x="964" y="2477"/>
                    <a:pt x="675" y="2205"/>
                  </a:cubicBezTo>
                  <a:cubicBezTo>
                    <a:pt x="685" y="2193"/>
                    <a:pt x="695" y="2180"/>
                    <a:pt x="704" y="2167"/>
                  </a:cubicBezTo>
                  <a:cubicBezTo>
                    <a:pt x="840" y="2190"/>
                    <a:pt x="981" y="2199"/>
                    <a:pt x="1124" y="2199"/>
                  </a:cubicBezTo>
                  <a:cubicBezTo>
                    <a:pt x="1557" y="2199"/>
                    <a:pt x="2010" y="2117"/>
                    <a:pt x="2406" y="2090"/>
                  </a:cubicBezTo>
                  <a:cubicBezTo>
                    <a:pt x="3326" y="2027"/>
                    <a:pt x="4248" y="1985"/>
                    <a:pt x="5170" y="1950"/>
                  </a:cubicBezTo>
                  <a:lnTo>
                    <a:pt x="5170" y="1950"/>
                  </a:lnTo>
                  <a:cubicBezTo>
                    <a:pt x="5153" y="2316"/>
                    <a:pt x="5170" y="2689"/>
                    <a:pt x="5368" y="2976"/>
                  </a:cubicBezTo>
                  <a:cubicBezTo>
                    <a:pt x="5385" y="3003"/>
                    <a:pt x="5415" y="3017"/>
                    <a:pt x="5444" y="3017"/>
                  </a:cubicBezTo>
                  <a:cubicBezTo>
                    <a:pt x="5473" y="3017"/>
                    <a:pt x="5503" y="3003"/>
                    <a:pt x="5521" y="2976"/>
                  </a:cubicBezTo>
                  <a:cubicBezTo>
                    <a:pt x="5729" y="2674"/>
                    <a:pt x="5727" y="2295"/>
                    <a:pt x="5709" y="1929"/>
                  </a:cubicBezTo>
                  <a:cubicBezTo>
                    <a:pt x="6265" y="1911"/>
                    <a:pt x="6821" y="1901"/>
                    <a:pt x="7377" y="1901"/>
                  </a:cubicBezTo>
                  <a:close/>
                  <a:moveTo>
                    <a:pt x="5444" y="1"/>
                  </a:moveTo>
                  <a:cubicBezTo>
                    <a:pt x="5433" y="1"/>
                    <a:pt x="5422" y="6"/>
                    <a:pt x="5416" y="18"/>
                  </a:cubicBezTo>
                  <a:cubicBezTo>
                    <a:pt x="5189" y="397"/>
                    <a:pt x="5211" y="876"/>
                    <a:pt x="5203" y="1311"/>
                  </a:cubicBezTo>
                  <a:cubicBezTo>
                    <a:pt x="4379" y="1350"/>
                    <a:pt x="3557" y="1402"/>
                    <a:pt x="2737" y="1468"/>
                  </a:cubicBezTo>
                  <a:cubicBezTo>
                    <a:pt x="2156" y="1514"/>
                    <a:pt x="1320" y="1475"/>
                    <a:pt x="703" y="1688"/>
                  </a:cubicBezTo>
                  <a:cubicBezTo>
                    <a:pt x="641" y="1615"/>
                    <a:pt x="551" y="1573"/>
                    <a:pt x="456" y="1573"/>
                  </a:cubicBezTo>
                  <a:cubicBezTo>
                    <a:pt x="452" y="1573"/>
                    <a:pt x="449" y="1573"/>
                    <a:pt x="445" y="1573"/>
                  </a:cubicBezTo>
                  <a:cubicBezTo>
                    <a:pt x="60" y="1573"/>
                    <a:pt x="1" y="2065"/>
                    <a:pt x="255" y="2234"/>
                  </a:cubicBezTo>
                  <a:cubicBezTo>
                    <a:pt x="350" y="2685"/>
                    <a:pt x="665" y="3074"/>
                    <a:pt x="905" y="3474"/>
                  </a:cubicBezTo>
                  <a:cubicBezTo>
                    <a:pt x="1425" y="4345"/>
                    <a:pt x="1922" y="5228"/>
                    <a:pt x="2409" y="6115"/>
                  </a:cubicBezTo>
                  <a:cubicBezTo>
                    <a:pt x="2753" y="6745"/>
                    <a:pt x="3096" y="7375"/>
                    <a:pt x="3436" y="8005"/>
                  </a:cubicBezTo>
                  <a:cubicBezTo>
                    <a:pt x="3106" y="8123"/>
                    <a:pt x="2789" y="8284"/>
                    <a:pt x="2484" y="8456"/>
                  </a:cubicBezTo>
                  <a:cubicBezTo>
                    <a:pt x="2204" y="8614"/>
                    <a:pt x="1617" y="8804"/>
                    <a:pt x="1566" y="9163"/>
                  </a:cubicBezTo>
                  <a:cubicBezTo>
                    <a:pt x="1553" y="9247"/>
                    <a:pt x="1585" y="9313"/>
                    <a:pt x="1666" y="9342"/>
                  </a:cubicBezTo>
                  <a:cubicBezTo>
                    <a:pt x="1710" y="9358"/>
                    <a:pt x="1755" y="9366"/>
                    <a:pt x="1802" y="9366"/>
                  </a:cubicBezTo>
                  <a:cubicBezTo>
                    <a:pt x="2121" y="9366"/>
                    <a:pt x="2492" y="9030"/>
                    <a:pt x="2734" y="8883"/>
                  </a:cubicBezTo>
                  <a:cubicBezTo>
                    <a:pt x="3031" y="8704"/>
                    <a:pt x="3324" y="8510"/>
                    <a:pt x="3585" y="8281"/>
                  </a:cubicBezTo>
                  <a:cubicBezTo>
                    <a:pt x="4125" y="9278"/>
                    <a:pt x="4666" y="10275"/>
                    <a:pt x="5209" y="11271"/>
                  </a:cubicBezTo>
                  <a:cubicBezTo>
                    <a:pt x="5224" y="11299"/>
                    <a:pt x="5245" y="11324"/>
                    <a:pt x="5270" y="11345"/>
                  </a:cubicBezTo>
                  <a:cubicBezTo>
                    <a:pt x="5263" y="11360"/>
                    <a:pt x="5253" y="11373"/>
                    <a:pt x="5248" y="11389"/>
                  </a:cubicBezTo>
                  <a:cubicBezTo>
                    <a:pt x="5086" y="11537"/>
                    <a:pt x="5140" y="11857"/>
                    <a:pt x="5401" y="11904"/>
                  </a:cubicBezTo>
                  <a:cubicBezTo>
                    <a:pt x="5406" y="11908"/>
                    <a:pt x="5409" y="11913"/>
                    <a:pt x="5414" y="11916"/>
                  </a:cubicBezTo>
                  <a:cubicBezTo>
                    <a:pt x="5459" y="11945"/>
                    <a:pt x="5511" y="11958"/>
                    <a:pt x="5564" y="11958"/>
                  </a:cubicBezTo>
                  <a:cubicBezTo>
                    <a:pt x="5631" y="11958"/>
                    <a:pt x="5699" y="11937"/>
                    <a:pt x="5755" y="11904"/>
                  </a:cubicBezTo>
                  <a:cubicBezTo>
                    <a:pt x="5834" y="11858"/>
                    <a:pt x="5875" y="11786"/>
                    <a:pt x="5913" y="11712"/>
                  </a:cubicBezTo>
                  <a:cubicBezTo>
                    <a:pt x="5947" y="11673"/>
                    <a:pt x="5974" y="11627"/>
                    <a:pt x="5990" y="11576"/>
                  </a:cubicBezTo>
                  <a:cubicBezTo>
                    <a:pt x="5993" y="11571"/>
                    <a:pt x="5996" y="11565"/>
                    <a:pt x="6000" y="11558"/>
                  </a:cubicBezTo>
                  <a:lnTo>
                    <a:pt x="5995" y="11558"/>
                  </a:lnTo>
                  <a:cubicBezTo>
                    <a:pt x="6000" y="11543"/>
                    <a:pt x="6006" y="11529"/>
                    <a:pt x="6010" y="11514"/>
                  </a:cubicBezTo>
                  <a:lnTo>
                    <a:pt x="6010" y="11514"/>
                  </a:lnTo>
                  <a:cubicBezTo>
                    <a:pt x="6006" y="11530"/>
                    <a:pt x="6001" y="11550"/>
                    <a:pt x="5998" y="11575"/>
                  </a:cubicBezTo>
                  <a:cubicBezTo>
                    <a:pt x="6018" y="11543"/>
                    <a:pt x="6031" y="11507"/>
                    <a:pt x="6037" y="11471"/>
                  </a:cubicBezTo>
                  <a:cubicBezTo>
                    <a:pt x="6059" y="11363"/>
                    <a:pt x="6033" y="11251"/>
                    <a:pt x="5967" y="11165"/>
                  </a:cubicBezTo>
                  <a:cubicBezTo>
                    <a:pt x="6925" y="10043"/>
                    <a:pt x="7484" y="8489"/>
                    <a:pt x="8068" y="7177"/>
                  </a:cubicBezTo>
                  <a:cubicBezTo>
                    <a:pt x="8470" y="6274"/>
                    <a:pt x="8859" y="5369"/>
                    <a:pt x="9267" y="4472"/>
                  </a:cubicBezTo>
                  <a:cubicBezTo>
                    <a:pt x="9579" y="3788"/>
                    <a:pt x="10045" y="3113"/>
                    <a:pt x="10227" y="2382"/>
                  </a:cubicBezTo>
                  <a:lnTo>
                    <a:pt x="10230" y="2382"/>
                  </a:lnTo>
                  <a:cubicBezTo>
                    <a:pt x="10264" y="2396"/>
                    <a:pt x="10299" y="2402"/>
                    <a:pt x="10334" y="2402"/>
                  </a:cubicBezTo>
                  <a:cubicBezTo>
                    <a:pt x="10556" y="2402"/>
                    <a:pt x="10776" y="2141"/>
                    <a:pt x="10686" y="1926"/>
                  </a:cubicBezTo>
                  <a:cubicBezTo>
                    <a:pt x="10596" y="1706"/>
                    <a:pt x="10485" y="1558"/>
                    <a:pt x="10245" y="1494"/>
                  </a:cubicBezTo>
                  <a:cubicBezTo>
                    <a:pt x="10242" y="1494"/>
                    <a:pt x="10239" y="1494"/>
                    <a:pt x="10235" y="1493"/>
                  </a:cubicBezTo>
                  <a:cubicBezTo>
                    <a:pt x="9904" y="1224"/>
                    <a:pt x="9336" y="1293"/>
                    <a:pt x="8925" y="1270"/>
                  </a:cubicBezTo>
                  <a:cubicBezTo>
                    <a:pt x="8504" y="1247"/>
                    <a:pt x="8083" y="1238"/>
                    <a:pt x="7662" y="1238"/>
                  </a:cubicBezTo>
                  <a:cubicBezTo>
                    <a:pt x="7077" y="1238"/>
                    <a:pt x="6491" y="1255"/>
                    <a:pt x="5906" y="1276"/>
                  </a:cubicBezTo>
                  <a:cubicBezTo>
                    <a:pt x="5836" y="1279"/>
                    <a:pt x="5764" y="1284"/>
                    <a:pt x="5691" y="1288"/>
                  </a:cubicBezTo>
                  <a:cubicBezTo>
                    <a:pt x="5691" y="851"/>
                    <a:pt x="5691" y="382"/>
                    <a:pt x="5473" y="18"/>
                  </a:cubicBezTo>
                  <a:cubicBezTo>
                    <a:pt x="5467" y="6"/>
                    <a:pt x="5456" y="1"/>
                    <a:pt x="5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5" name="Google Shape;12645;p23"/>
            <p:cNvSpPr/>
            <p:nvPr/>
          </p:nvSpPr>
          <p:spPr>
            <a:xfrm>
              <a:off x="6184400" y="1145900"/>
              <a:ext cx="153400" cy="13125"/>
            </a:xfrm>
            <a:custGeom>
              <a:avLst/>
              <a:gdLst/>
              <a:ahLst/>
              <a:cxnLst/>
              <a:rect l="l" t="t" r="r" b="b"/>
              <a:pathLst>
                <a:path w="6136" h="525" extrusionOk="0">
                  <a:moveTo>
                    <a:pt x="2730" y="0"/>
                  </a:moveTo>
                  <a:cubicBezTo>
                    <a:pt x="1813" y="0"/>
                    <a:pt x="902" y="63"/>
                    <a:pt x="38" y="226"/>
                  </a:cubicBezTo>
                  <a:cubicBezTo>
                    <a:pt x="0" y="236"/>
                    <a:pt x="0" y="288"/>
                    <a:pt x="38" y="298"/>
                  </a:cubicBezTo>
                  <a:cubicBezTo>
                    <a:pt x="904" y="461"/>
                    <a:pt x="1818" y="524"/>
                    <a:pt x="2738" y="524"/>
                  </a:cubicBezTo>
                  <a:cubicBezTo>
                    <a:pt x="3869" y="524"/>
                    <a:pt x="5009" y="429"/>
                    <a:pt x="6080" y="308"/>
                  </a:cubicBezTo>
                  <a:cubicBezTo>
                    <a:pt x="6136" y="303"/>
                    <a:pt x="6136" y="221"/>
                    <a:pt x="6080" y="218"/>
                  </a:cubicBezTo>
                  <a:cubicBezTo>
                    <a:pt x="5006" y="96"/>
                    <a:pt x="3864" y="0"/>
                    <a:pt x="2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6" name="Google Shape;12646;p23"/>
            <p:cNvSpPr/>
            <p:nvPr/>
          </p:nvSpPr>
          <p:spPr>
            <a:xfrm>
              <a:off x="6382925" y="1150800"/>
              <a:ext cx="84600" cy="9375"/>
            </a:xfrm>
            <a:custGeom>
              <a:avLst/>
              <a:gdLst/>
              <a:ahLst/>
              <a:cxnLst/>
              <a:rect l="l" t="t" r="r" b="b"/>
              <a:pathLst>
                <a:path w="3384" h="375" extrusionOk="0">
                  <a:moveTo>
                    <a:pt x="1516" y="1"/>
                  </a:moveTo>
                  <a:cubicBezTo>
                    <a:pt x="1022" y="1"/>
                    <a:pt x="529" y="39"/>
                    <a:pt x="53" y="135"/>
                  </a:cubicBezTo>
                  <a:cubicBezTo>
                    <a:pt x="1" y="145"/>
                    <a:pt x="1" y="230"/>
                    <a:pt x="53" y="240"/>
                  </a:cubicBezTo>
                  <a:cubicBezTo>
                    <a:pt x="529" y="336"/>
                    <a:pt x="1022" y="374"/>
                    <a:pt x="1516" y="374"/>
                  </a:cubicBezTo>
                  <a:cubicBezTo>
                    <a:pt x="2130" y="374"/>
                    <a:pt x="2747" y="315"/>
                    <a:pt x="3337" y="233"/>
                  </a:cubicBezTo>
                  <a:cubicBezTo>
                    <a:pt x="3383" y="227"/>
                    <a:pt x="3383" y="148"/>
                    <a:pt x="3337" y="141"/>
                  </a:cubicBezTo>
                  <a:cubicBezTo>
                    <a:pt x="2747" y="60"/>
                    <a:pt x="2130" y="1"/>
                    <a:pt x="1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7" name="Google Shape;12647;p23"/>
            <p:cNvSpPr/>
            <p:nvPr/>
          </p:nvSpPr>
          <p:spPr>
            <a:xfrm>
              <a:off x="6512925" y="1148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55" y="0"/>
                  </a:moveTo>
                  <a:cubicBezTo>
                    <a:pt x="1" y="0"/>
                    <a:pt x="1" y="82"/>
                    <a:pt x="55" y="82"/>
                  </a:cubicBezTo>
                  <a:cubicBezTo>
                    <a:pt x="109" y="82"/>
                    <a:pt x="109" y="0"/>
                    <a:pt x="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8" name="Google Shape;12648;p23"/>
            <p:cNvSpPr/>
            <p:nvPr/>
          </p:nvSpPr>
          <p:spPr>
            <a:xfrm>
              <a:off x="6609425" y="1149875"/>
              <a:ext cx="68675" cy="5175"/>
            </a:xfrm>
            <a:custGeom>
              <a:avLst/>
              <a:gdLst/>
              <a:ahLst/>
              <a:cxnLst/>
              <a:rect l="l" t="t" r="r" b="b"/>
              <a:pathLst>
                <a:path w="2747" h="207" extrusionOk="0">
                  <a:moveTo>
                    <a:pt x="1248" y="0"/>
                  </a:moveTo>
                  <a:cubicBezTo>
                    <a:pt x="852" y="0"/>
                    <a:pt x="456" y="18"/>
                    <a:pt x="55" y="62"/>
                  </a:cubicBezTo>
                  <a:cubicBezTo>
                    <a:pt x="1" y="62"/>
                    <a:pt x="1" y="144"/>
                    <a:pt x="55" y="144"/>
                  </a:cubicBezTo>
                  <a:cubicBezTo>
                    <a:pt x="460" y="188"/>
                    <a:pt x="860" y="206"/>
                    <a:pt x="1260" y="206"/>
                  </a:cubicBezTo>
                  <a:cubicBezTo>
                    <a:pt x="1741" y="206"/>
                    <a:pt x="2222" y="180"/>
                    <a:pt x="2709" y="137"/>
                  </a:cubicBezTo>
                  <a:cubicBezTo>
                    <a:pt x="2747" y="131"/>
                    <a:pt x="2747" y="77"/>
                    <a:pt x="2709" y="70"/>
                  </a:cubicBezTo>
                  <a:cubicBezTo>
                    <a:pt x="2218" y="28"/>
                    <a:pt x="1733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49" name="Google Shape;12649;p23"/>
            <p:cNvSpPr/>
            <p:nvPr/>
          </p:nvSpPr>
          <p:spPr>
            <a:xfrm>
              <a:off x="6597900" y="1158575"/>
              <a:ext cx="108375" cy="777575"/>
            </a:xfrm>
            <a:custGeom>
              <a:avLst/>
              <a:gdLst/>
              <a:ahLst/>
              <a:cxnLst/>
              <a:rect l="l" t="t" r="r" b="b"/>
              <a:pathLst>
                <a:path w="4335" h="31103" extrusionOk="0">
                  <a:moveTo>
                    <a:pt x="2184" y="1"/>
                  </a:moveTo>
                  <a:cubicBezTo>
                    <a:pt x="2107" y="1"/>
                    <a:pt x="2028" y="34"/>
                    <a:pt x="1961" y="116"/>
                  </a:cubicBezTo>
                  <a:cubicBezTo>
                    <a:pt x="1751" y="365"/>
                    <a:pt x="1674" y="634"/>
                    <a:pt x="1689" y="910"/>
                  </a:cubicBezTo>
                  <a:cubicBezTo>
                    <a:pt x="1513" y="1367"/>
                    <a:pt x="1264" y="1804"/>
                    <a:pt x="1042" y="2235"/>
                  </a:cubicBezTo>
                  <a:cubicBezTo>
                    <a:pt x="783" y="2742"/>
                    <a:pt x="652" y="3200"/>
                    <a:pt x="494" y="3730"/>
                  </a:cubicBezTo>
                  <a:cubicBezTo>
                    <a:pt x="490" y="3745"/>
                    <a:pt x="504" y="3760"/>
                    <a:pt x="518" y="3760"/>
                  </a:cubicBezTo>
                  <a:cubicBezTo>
                    <a:pt x="523" y="3760"/>
                    <a:pt x="528" y="3758"/>
                    <a:pt x="532" y="3753"/>
                  </a:cubicBezTo>
                  <a:cubicBezTo>
                    <a:pt x="659" y="3603"/>
                    <a:pt x="850" y="3516"/>
                    <a:pt x="988" y="3372"/>
                  </a:cubicBezTo>
                  <a:cubicBezTo>
                    <a:pt x="1221" y="3126"/>
                    <a:pt x="1413" y="2841"/>
                    <a:pt x="1592" y="2557"/>
                  </a:cubicBezTo>
                  <a:cubicBezTo>
                    <a:pt x="1630" y="2494"/>
                    <a:pt x="1667" y="2429"/>
                    <a:pt x="1707" y="2366"/>
                  </a:cubicBezTo>
                  <a:lnTo>
                    <a:pt x="1707" y="2366"/>
                  </a:lnTo>
                  <a:cubicBezTo>
                    <a:pt x="1515" y="4097"/>
                    <a:pt x="1625" y="5882"/>
                    <a:pt x="1625" y="7608"/>
                  </a:cubicBezTo>
                  <a:lnTo>
                    <a:pt x="1625" y="15611"/>
                  </a:lnTo>
                  <a:cubicBezTo>
                    <a:pt x="1625" y="20454"/>
                    <a:pt x="1554" y="25290"/>
                    <a:pt x="1854" y="30116"/>
                  </a:cubicBezTo>
                  <a:cubicBezTo>
                    <a:pt x="1849" y="30121"/>
                    <a:pt x="1845" y="30126"/>
                    <a:pt x="1840" y="30131"/>
                  </a:cubicBezTo>
                  <a:cubicBezTo>
                    <a:pt x="1498" y="29500"/>
                    <a:pt x="752" y="28178"/>
                    <a:pt x="204" y="28178"/>
                  </a:cubicBezTo>
                  <a:cubicBezTo>
                    <a:pt x="183" y="28178"/>
                    <a:pt x="163" y="28180"/>
                    <a:pt x="143" y="28183"/>
                  </a:cubicBezTo>
                  <a:cubicBezTo>
                    <a:pt x="129" y="28187"/>
                    <a:pt x="117" y="28198"/>
                    <a:pt x="112" y="28213"/>
                  </a:cubicBezTo>
                  <a:cubicBezTo>
                    <a:pt x="1" y="28595"/>
                    <a:pt x="632" y="29264"/>
                    <a:pt x="824" y="29553"/>
                  </a:cubicBezTo>
                  <a:cubicBezTo>
                    <a:pt x="1103" y="29976"/>
                    <a:pt x="1254" y="30444"/>
                    <a:pt x="1623" y="30718"/>
                  </a:cubicBezTo>
                  <a:cubicBezTo>
                    <a:pt x="1408" y="30738"/>
                    <a:pt x="1195" y="30775"/>
                    <a:pt x="987" y="30833"/>
                  </a:cubicBezTo>
                  <a:cubicBezTo>
                    <a:pt x="941" y="30846"/>
                    <a:pt x="941" y="30910"/>
                    <a:pt x="987" y="30925"/>
                  </a:cubicBezTo>
                  <a:cubicBezTo>
                    <a:pt x="1564" y="31090"/>
                    <a:pt x="2156" y="31084"/>
                    <a:pt x="2753" y="31089"/>
                  </a:cubicBezTo>
                  <a:cubicBezTo>
                    <a:pt x="2962" y="31090"/>
                    <a:pt x="3173" y="31103"/>
                    <a:pt x="3382" y="31103"/>
                  </a:cubicBezTo>
                  <a:cubicBezTo>
                    <a:pt x="3694" y="31103"/>
                    <a:pt x="4001" y="31074"/>
                    <a:pt x="4290" y="30938"/>
                  </a:cubicBezTo>
                  <a:cubicBezTo>
                    <a:pt x="4335" y="30910"/>
                    <a:pt x="4335" y="30846"/>
                    <a:pt x="4290" y="30820"/>
                  </a:cubicBezTo>
                  <a:cubicBezTo>
                    <a:pt x="4002" y="30682"/>
                    <a:pt x="3696" y="30653"/>
                    <a:pt x="3385" y="30653"/>
                  </a:cubicBezTo>
                  <a:cubicBezTo>
                    <a:pt x="3175" y="30653"/>
                    <a:pt x="2963" y="30667"/>
                    <a:pt x="2752" y="30669"/>
                  </a:cubicBezTo>
                  <a:cubicBezTo>
                    <a:pt x="2604" y="30669"/>
                    <a:pt x="2456" y="30674"/>
                    <a:pt x="2309" y="30677"/>
                  </a:cubicBezTo>
                  <a:cubicBezTo>
                    <a:pt x="3698" y="29422"/>
                    <a:pt x="3854" y="27061"/>
                    <a:pt x="4203" y="25349"/>
                  </a:cubicBezTo>
                  <a:cubicBezTo>
                    <a:pt x="4219" y="25293"/>
                    <a:pt x="4175" y="25257"/>
                    <a:pt x="4132" y="25257"/>
                  </a:cubicBezTo>
                  <a:cubicBezTo>
                    <a:pt x="4104" y="25257"/>
                    <a:pt x="4076" y="25273"/>
                    <a:pt x="4066" y="25309"/>
                  </a:cubicBezTo>
                  <a:cubicBezTo>
                    <a:pt x="3710" y="26287"/>
                    <a:pt x="3365" y="27253"/>
                    <a:pt x="2914" y="28192"/>
                  </a:cubicBezTo>
                  <a:cubicBezTo>
                    <a:pt x="2770" y="28492"/>
                    <a:pt x="2437" y="29323"/>
                    <a:pt x="2089" y="29832"/>
                  </a:cubicBezTo>
                  <a:cubicBezTo>
                    <a:pt x="2369" y="25099"/>
                    <a:pt x="2304" y="20359"/>
                    <a:pt x="2304" y="15611"/>
                  </a:cubicBezTo>
                  <a:lnTo>
                    <a:pt x="2304" y="7995"/>
                  </a:lnTo>
                  <a:cubicBezTo>
                    <a:pt x="2304" y="6049"/>
                    <a:pt x="2448" y="4017"/>
                    <a:pt x="2187" y="2071"/>
                  </a:cubicBezTo>
                  <a:lnTo>
                    <a:pt x="2187" y="2071"/>
                  </a:lnTo>
                  <a:cubicBezTo>
                    <a:pt x="2773" y="2882"/>
                    <a:pt x="3706" y="3648"/>
                    <a:pt x="4071" y="4137"/>
                  </a:cubicBezTo>
                  <a:cubicBezTo>
                    <a:pt x="4087" y="4159"/>
                    <a:pt x="4113" y="4169"/>
                    <a:pt x="4138" y="4169"/>
                  </a:cubicBezTo>
                  <a:cubicBezTo>
                    <a:pt x="4184" y="4169"/>
                    <a:pt x="4228" y="4135"/>
                    <a:pt x="4207" y="4077"/>
                  </a:cubicBezTo>
                  <a:cubicBezTo>
                    <a:pt x="3998" y="3497"/>
                    <a:pt x="3664" y="2921"/>
                    <a:pt x="3323" y="2408"/>
                  </a:cubicBezTo>
                  <a:cubicBezTo>
                    <a:pt x="3168" y="2176"/>
                    <a:pt x="2525" y="1425"/>
                    <a:pt x="2410" y="931"/>
                  </a:cubicBezTo>
                  <a:cubicBezTo>
                    <a:pt x="2463" y="774"/>
                    <a:pt x="2506" y="613"/>
                    <a:pt x="2537" y="450"/>
                  </a:cubicBezTo>
                  <a:cubicBezTo>
                    <a:pt x="2576" y="231"/>
                    <a:pt x="2384" y="1"/>
                    <a:pt x="2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0" name="Google Shape;12650;p23"/>
            <p:cNvSpPr/>
            <p:nvPr/>
          </p:nvSpPr>
          <p:spPr>
            <a:xfrm>
              <a:off x="6765850" y="1928375"/>
              <a:ext cx="78925" cy="10300"/>
            </a:xfrm>
            <a:custGeom>
              <a:avLst/>
              <a:gdLst/>
              <a:ahLst/>
              <a:cxnLst/>
              <a:rect l="l" t="t" r="r" b="b"/>
              <a:pathLst>
                <a:path w="3157" h="412" extrusionOk="0">
                  <a:moveTo>
                    <a:pt x="1883" y="1"/>
                  </a:moveTo>
                  <a:cubicBezTo>
                    <a:pt x="1282" y="1"/>
                    <a:pt x="681" y="87"/>
                    <a:pt x="71" y="154"/>
                  </a:cubicBezTo>
                  <a:cubicBezTo>
                    <a:pt x="0" y="154"/>
                    <a:pt x="0" y="259"/>
                    <a:pt x="71" y="259"/>
                  </a:cubicBezTo>
                  <a:cubicBezTo>
                    <a:pt x="681" y="325"/>
                    <a:pt x="1282" y="412"/>
                    <a:pt x="1883" y="412"/>
                  </a:cubicBezTo>
                  <a:cubicBezTo>
                    <a:pt x="2289" y="412"/>
                    <a:pt x="2695" y="372"/>
                    <a:pt x="3102" y="261"/>
                  </a:cubicBezTo>
                  <a:cubicBezTo>
                    <a:pt x="3156" y="244"/>
                    <a:pt x="3156" y="169"/>
                    <a:pt x="3102" y="152"/>
                  </a:cubicBezTo>
                  <a:cubicBezTo>
                    <a:pt x="2695" y="40"/>
                    <a:pt x="2289" y="1"/>
                    <a:pt x="1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1" name="Google Shape;12651;p23"/>
            <p:cNvSpPr/>
            <p:nvPr/>
          </p:nvSpPr>
          <p:spPr>
            <a:xfrm>
              <a:off x="6892000" y="1931075"/>
              <a:ext cx="82325" cy="10925"/>
            </a:xfrm>
            <a:custGeom>
              <a:avLst/>
              <a:gdLst/>
              <a:ahLst/>
              <a:cxnLst/>
              <a:rect l="l" t="t" r="r" b="b"/>
              <a:pathLst>
                <a:path w="3293" h="437" extrusionOk="0">
                  <a:moveTo>
                    <a:pt x="1957" y="1"/>
                  </a:moveTo>
                  <a:cubicBezTo>
                    <a:pt x="1336" y="1"/>
                    <a:pt x="710" y="90"/>
                    <a:pt x="92" y="151"/>
                  </a:cubicBezTo>
                  <a:cubicBezTo>
                    <a:pt x="0" y="151"/>
                    <a:pt x="0" y="287"/>
                    <a:pt x="92" y="287"/>
                  </a:cubicBezTo>
                  <a:cubicBezTo>
                    <a:pt x="712" y="347"/>
                    <a:pt x="1340" y="437"/>
                    <a:pt x="1964" y="437"/>
                  </a:cubicBezTo>
                  <a:cubicBezTo>
                    <a:pt x="2394" y="437"/>
                    <a:pt x="2821" y="394"/>
                    <a:pt x="3242" y="271"/>
                  </a:cubicBezTo>
                  <a:cubicBezTo>
                    <a:pt x="3293" y="254"/>
                    <a:pt x="3293" y="184"/>
                    <a:pt x="3242" y="169"/>
                  </a:cubicBezTo>
                  <a:cubicBezTo>
                    <a:pt x="2819" y="44"/>
                    <a:pt x="2389" y="1"/>
                    <a:pt x="19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2" name="Google Shape;12652;p23"/>
            <p:cNvSpPr/>
            <p:nvPr/>
          </p:nvSpPr>
          <p:spPr>
            <a:xfrm>
              <a:off x="6459175" y="1573675"/>
              <a:ext cx="96625" cy="13700"/>
            </a:xfrm>
            <a:custGeom>
              <a:avLst/>
              <a:gdLst/>
              <a:ahLst/>
              <a:cxnLst/>
              <a:rect l="l" t="t" r="r" b="b"/>
              <a:pathLst>
                <a:path w="3865" h="548" extrusionOk="0">
                  <a:moveTo>
                    <a:pt x="991" y="0"/>
                  </a:moveTo>
                  <a:cubicBezTo>
                    <a:pt x="632" y="0"/>
                    <a:pt x="273" y="42"/>
                    <a:pt x="12" y="259"/>
                  </a:cubicBezTo>
                  <a:cubicBezTo>
                    <a:pt x="0" y="270"/>
                    <a:pt x="0" y="292"/>
                    <a:pt x="12" y="303"/>
                  </a:cubicBezTo>
                  <a:cubicBezTo>
                    <a:pt x="271" y="517"/>
                    <a:pt x="597" y="547"/>
                    <a:pt x="928" y="547"/>
                  </a:cubicBezTo>
                  <a:cubicBezTo>
                    <a:pt x="1057" y="547"/>
                    <a:pt x="1188" y="542"/>
                    <a:pt x="1315" y="542"/>
                  </a:cubicBezTo>
                  <a:cubicBezTo>
                    <a:pt x="1331" y="542"/>
                    <a:pt x="1347" y="542"/>
                    <a:pt x="1363" y="543"/>
                  </a:cubicBezTo>
                  <a:cubicBezTo>
                    <a:pt x="1396" y="543"/>
                    <a:pt x="1429" y="543"/>
                    <a:pt x="1462" y="543"/>
                  </a:cubicBezTo>
                  <a:cubicBezTo>
                    <a:pt x="2249" y="543"/>
                    <a:pt x="2992" y="433"/>
                    <a:pt x="3775" y="349"/>
                  </a:cubicBezTo>
                  <a:cubicBezTo>
                    <a:pt x="3865" y="347"/>
                    <a:pt x="3863" y="213"/>
                    <a:pt x="3773" y="213"/>
                  </a:cubicBezTo>
                  <a:cubicBezTo>
                    <a:pt x="3056" y="135"/>
                    <a:pt x="2370" y="16"/>
                    <a:pt x="1647" y="16"/>
                  </a:cubicBezTo>
                  <a:cubicBezTo>
                    <a:pt x="1642" y="16"/>
                    <a:pt x="1637" y="16"/>
                    <a:pt x="1632" y="16"/>
                  </a:cubicBezTo>
                  <a:cubicBezTo>
                    <a:pt x="1433" y="16"/>
                    <a:pt x="1212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3" name="Google Shape;12653;p23"/>
            <p:cNvSpPr/>
            <p:nvPr/>
          </p:nvSpPr>
          <p:spPr>
            <a:xfrm>
              <a:off x="6693225" y="1567500"/>
              <a:ext cx="100150" cy="14325"/>
            </a:xfrm>
            <a:custGeom>
              <a:avLst/>
              <a:gdLst/>
              <a:ahLst/>
              <a:cxnLst/>
              <a:rect l="l" t="t" r="r" b="b"/>
              <a:pathLst>
                <a:path w="4006" h="573" extrusionOk="0">
                  <a:moveTo>
                    <a:pt x="1640" y="1"/>
                  </a:moveTo>
                  <a:cubicBezTo>
                    <a:pt x="1100" y="1"/>
                    <a:pt x="567" y="60"/>
                    <a:pt x="64" y="224"/>
                  </a:cubicBezTo>
                  <a:cubicBezTo>
                    <a:pt x="0" y="242"/>
                    <a:pt x="0" y="330"/>
                    <a:pt x="64" y="350"/>
                  </a:cubicBezTo>
                  <a:cubicBezTo>
                    <a:pt x="567" y="514"/>
                    <a:pt x="1099" y="573"/>
                    <a:pt x="1639" y="573"/>
                  </a:cubicBezTo>
                  <a:cubicBezTo>
                    <a:pt x="2420" y="573"/>
                    <a:pt x="3216" y="449"/>
                    <a:pt x="3955" y="337"/>
                  </a:cubicBezTo>
                  <a:cubicBezTo>
                    <a:pt x="4006" y="330"/>
                    <a:pt x="4006" y="243"/>
                    <a:pt x="3955" y="235"/>
                  </a:cubicBezTo>
                  <a:cubicBezTo>
                    <a:pt x="3216" y="125"/>
                    <a:pt x="2421" y="1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4" name="Google Shape;12654;p23"/>
            <p:cNvSpPr/>
            <p:nvPr/>
          </p:nvSpPr>
          <p:spPr>
            <a:xfrm>
              <a:off x="6885225" y="1570025"/>
              <a:ext cx="101325" cy="9300"/>
            </a:xfrm>
            <a:custGeom>
              <a:avLst/>
              <a:gdLst/>
              <a:ahLst/>
              <a:cxnLst/>
              <a:rect l="l" t="t" r="r" b="b"/>
              <a:pathLst>
                <a:path w="4053" h="372" extrusionOk="0">
                  <a:moveTo>
                    <a:pt x="1740" y="0"/>
                  </a:moveTo>
                  <a:cubicBezTo>
                    <a:pt x="1212" y="0"/>
                    <a:pt x="678" y="27"/>
                    <a:pt x="122" y="92"/>
                  </a:cubicBezTo>
                  <a:cubicBezTo>
                    <a:pt x="1" y="106"/>
                    <a:pt x="1" y="265"/>
                    <a:pt x="122" y="280"/>
                  </a:cubicBezTo>
                  <a:cubicBezTo>
                    <a:pt x="677" y="345"/>
                    <a:pt x="1211" y="372"/>
                    <a:pt x="1740" y="372"/>
                  </a:cubicBezTo>
                  <a:cubicBezTo>
                    <a:pt x="2479" y="372"/>
                    <a:pt x="3210" y="319"/>
                    <a:pt x="3982" y="239"/>
                  </a:cubicBezTo>
                  <a:cubicBezTo>
                    <a:pt x="4052" y="239"/>
                    <a:pt x="4052" y="133"/>
                    <a:pt x="3982" y="133"/>
                  </a:cubicBezTo>
                  <a:cubicBezTo>
                    <a:pt x="3210" y="53"/>
                    <a:pt x="2480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5" name="Google Shape;12655;p23"/>
            <p:cNvSpPr/>
            <p:nvPr/>
          </p:nvSpPr>
          <p:spPr>
            <a:xfrm>
              <a:off x="6751725" y="1831625"/>
              <a:ext cx="65825" cy="10825"/>
            </a:xfrm>
            <a:custGeom>
              <a:avLst/>
              <a:gdLst/>
              <a:ahLst/>
              <a:cxnLst/>
              <a:rect l="l" t="t" r="r" b="b"/>
              <a:pathLst>
                <a:path w="2633" h="433" extrusionOk="0">
                  <a:moveTo>
                    <a:pt x="1620" y="0"/>
                  </a:moveTo>
                  <a:cubicBezTo>
                    <a:pt x="1099" y="0"/>
                    <a:pt x="585" y="118"/>
                    <a:pt x="32" y="190"/>
                  </a:cubicBezTo>
                  <a:cubicBezTo>
                    <a:pt x="1" y="192"/>
                    <a:pt x="1" y="239"/>
                    <a:pt x="32" y="243"/>
                  </a:cubicBezTo>
                  <a:cubicBezTo>
                    <a:pt x="585" y="315"/>
                    <a:pt x="1099" y="433"/>
                    <a:pt x="1620" y="433"/>
                  </a:cubicBezTo>
                  <a:cubicBezTo>
                    <a:pt x="1935" y="433"/>
                    <a:pt x="2252" y="390"/>
                    <a:pt x="2581" y="269"/>
                  </a:cubicBezTo>
                  <a:cubicBezTo>
                    <a:pt x="2632" y="253"/>
                    <a:pt x="2632" y="180"/>
                    <a:pt x="2581" y="164"/>
                  </a:cubicBezTo>
                  <a:cubicBezTo>
                    <a:pt x="2252" y="43"/>
                    <a:pt x="1935" y="0"/>
                    <a:pt x="1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6" name="Google Shape;12656;p23"/>
            <p:cNvSpPr/>
            <p:nvPr/>
          </p:nvSpPr>
          <p:spPr>
            <a:xfrm>
              <a:off x="6886625" y="1582850"/>
              <a:ext cx="78350" cy="262850"/>
            </a:xfrm>
            <a:custGeom>
              <a:avLst/>
              <a:gdLst/>
              <a:ahLst/>
              <a:cxnLst/>
              <a:rect l="l" t="t" r="r" b="b"/>
              <a:pathLst>
                <a:path w="3134" h="10514" extrusionOk="0">
                  <a:moveTo>
                    <a:pt x="1633" y="1"/>
                  </a:moveTo>
                  <a:cubicBezTo>
                    <a:pt x="1622" y="1"/>
                    <a:pt x="1611" y="6"/>
                    <a:pt x="1605" y="17"/>
                  </a:cubicBezTo>
                  <a:cubicBezTo>
                    <a:pt x="1603" y="18"/>
                    <a:pt x="1603" y="20"/>
                    <a:pt x="1603" y="21"/>
                  </a:cubicBezTo>
                  <a:cubicBezTo>
                    <a:pt x="1573" y="11"/>
                    <a:pt x="1540" y="6"/>
                    <a:pt x="1508" y="6"/>
                  </a:cubicBezTo>
                  <a:cubicBezTo>
                    <a:pt x="1413" y="6"/>
                    <a:pt x="1318" y="51"/>
                    <a:pt x="1275" y="136"/>
                  </a:cubicBezTo>
                  <a:cubicBezTo>
                    <a:pt x="944" y="820"/>
                    <a:pt x="594" y="1496"/>
                    <a:pt x="263" y="2180"/>
                  </a:cubicBezTo>
                  <a:cubicBezTo>
                    <a:pt x="243" y="2216"/>
                    <a:pt x="272" y="2256"/>
                    <a:pt x="307" y="2256"/>
                  </a:cubicBezTo>
                  <a:cubicBezTo>
                    <a:pt x="315" y="2256"/>
                    <a:pt x="323" y="2254"/>
                    <a:pt x="332" y="2249"/>
                  </a:cubicBezTo>
                  <a:cubicBezTo>
                    <a:pt x="817" y="1975"/>
                    <a:pt x="1108" y="1485"/>
                    <a:pt x="1388" y="1002"/>
                  </a:cubicBezTo>
                  <a:lnTo>
                    <a:pt x="1388" y="1002"/>
                  </a:lnTo>
                  <a:cubicBezTo>
                    <a:pt x="1378" y="1273"/>
                    <a:pt x="1390" y="1549"/>
                    <a:pt x="1390" y="1824"/>
                  </a:cubicBezTo>
                  <a:cubicBezTo>
                    <a:pt x="1386" y="2861"/>
                    <a:pt x="1380" y="3899"/>
                    <a:pt x="1380" y="4936"/>
                  </a:cubicBezTo>
                  <a:cubicBezTo>
                    <a:pt x="1380" y="6462"/>
                    <a:pt x="1367" y="7946"/>
                    <a:pt x="1550" y="9451"/>
                  </a:cubicBezTo>
                  <a:cubicBezTo>
                    <a:pt x="1086" y="9011"/>
                    <a:pt x="609" y="8607"/>
                    <a:pt x="100" y="8201"/>
                  </a:cubicBezTo>
                  <a:cubicBezTo>
                    <a:pt x="90" y="8191"/>
                    <a:pt x="78" y="8186"/>
                    <a:pt x="66" y="8186"/>
                  </a:cubicBezTo>
                  <a:cubicBezTo>
                    <a:pt x="32" y="8186"/>
                    <a:pt x="1" y="8223"/>
                    <a:pt x="22" y="8261"/>
                  </a:cubicBezTo>
                  <a:cubicBezTo>
                    <a:pt x="387" y="8958"/>
                    <a:pt x="952" y="9444"/>
                    <a:pt x="1411" y="10059"/>
                  </a:cubicBezTo>
                  <a:cubicBezTo>
                    <a:pt x="1078" y="10059"/>
                    <a:pt x="743" y="10099"/>
                    <a:pt x="407" y="10218"/>
                  </a:cubicBezTo>
                  <a:cubicBezTo>
                    <a:pt x="340" y="10240"/>
                    <a:pt x="340" y="10335"/>
                    <a:pt x="407" y="10356"/>
                  </a:cubicBezTo>
                  <a:cubicBezTo>
                    <a:pt x="737" y="10473"/>
                    <a:pt x="1066" y="10514"/>
                    <a:pt x="1395" y="10514"/>
                  </a:cubicBezTo>
                  <a:cubicBezTo>
                    <a:pt x="1953" y="10514"/>
                    <a:pt x="2512" y="10396"/>
                    <a:pt x="3079" y="10333"/>
                  </a:cubicBezTo>
                  <a:cubicBezTo>
                    <a:pt x="3133" y="10327"/>
                    <a:pt x="3133" y="10249"/>
                    <a:pt x="3081" y="10241"/>
                  </a:cubicBezTo>
                  <a:cubicBezTo>
                    <a:pt x="2732" y="10202"/>
                    <a:pt x="2385" y="10143"/>
                    <a:pt x="2041" y="10103"/>
                  </a:cubicBezTo>
                  <a:cubicBezTo>
                    <a:pt x="2330" y="9565"/>
                    <a:pt x="2564" y="9123"/>
                    <a:pt x="2545" y="8478"/>
                  </a:cubicBezTo>
                  <a:cubicBezTo>
                    <a:pt x="2544" y="8438"/>
                    <a:pt x="2509" y="8411"/>
                    <a:pt x="2474" y="8411"/>
                  </a:cubicBezTo>
                  <a:cubicBezTo>
                    <a:pt x="2453" y="8411"/>
                    <a:pt x="2432" y="8421"/>
                    <a:pt x="2420" y="8445"/>
                  </a:cubicBezTo>
                  <a:cubicBezTo>
                    <a:pt x="2207" y="8837"/>
                    <a:pt x="1938" y="9186"/>
                    <a:pt x="1705" y="9564"/>
                  </a:cubicBezTo>
                  <a:cubicBezTo>
                    <a:pt x="1903" y="8020"/>
                    <a:pt x="1885" y="6501"/>
                    <a:pt x="1885" y="4936"/>
                  </a:cubicBezTo>
                  <a:cubicBezTo>
                    <a:pt x="1885" y="4026"/>
                    <a:pt x="1880" y="3115"/>
                    <a:pt x="1879" y="2205"/>
                  </a:cubicBezTo>
                  <a:cubicBezTo>
                    <a:pt x="1877" y="1823"/>
                    <a:pt x="1908" y="1419"/>
                    <a:pt x="1890" y="1027"/>
                  </a:cubicBezTo>
                  <a:lnTo>
                    <a:pt x="1890" y="1027"/>
                  </a:lnTo>
                  <a:cubicBezTo>
                    <a:pt x="2207" y="1334"/>
                    <a:pt x="2517" y="1649"/>
                    <a:pt x="2774" y="2003"/>
                  </a:cubicBezTo>
                  <a:cubicBezTo>
                    <a:pt x="2790" y="2028"/>
                    <a:pt x="2813" y="2038"/>
                    <a:pt x="2837" y="2038"/>
                  </a:cubicBezTo>
                  <a:cubicBezTo>
                    <a:pt x="2881" y="2038"/>
                    <a:pt x="2925" y="1999"/>
                    <a:pt x="2912" y="1944"/>
                  </a:cubicBezTo>
                  <a:cubicBezTo>
                    <a:pt x="2764" y="1176"/>
                    <a:pt x="2340" y="478"/>
                    <a:pt x="1678" y="58"/>
                  </a:cubicBezTo>
                  <a:cubicBezTo>
                    <a:pt x="1674" y="44"/>
                    <a:pt x="1669" y="30"/>
                    <a:pt x="1662" y="17"/>
                  </a:cubicBezTo>
                  <a:cubicBezTo>
                    <a:pt x="1655" y="6"/>
                    <a:pt x="1644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7" name="Google Shape;12657;p23"/>
            <p:cNvSpPr/>
            <p:nvPr/>
          </p:nvSpPr>
          <p:spPr>
            <a:xfrm>
              <a:off x="6520075" y="1451450"/>
              <a:ext cx="102375" cy="62250"/>
            </a:xfrm>
            <a:custGeom>
              <a:avLst/>
              <a:gdLst/>
              <a:ahLst/>
              <a:cxnLst/>
              <a:rect l="l" t="t" r="r" b="b"/>
              <a:pathLst>
                <a:path w="4095" h="2490" extrusionOk="0">
                  <a:moveTo>
                    <a:pt x="2479" y="0"/>
                  </a:moveTo>
                  <a:cubicBezTo>
                    <a:pt x="2478" y="0"/>
                    <a:pt x="2477" y="0"/>
                    <a:pt x="2476" y="0"/>
                  </a:cubicBezTo>
                  <a:lnTo>
                    <a:pt x="2421" y="0"/>
                  </a:lnTo>
                  <a:cubicBezTo>
                    <a:pt x="2364" y="0"/>
                    <a:pt x="2310" y="22"/>
                    <a:pt x="2269" y="64"/>
                  </a:cubicBezTo>
                  <a:cubicBezTo>
                    <a:pt x="2225" y="100"/>
                    <a:pt x="2200" y="156"/>
                    <a:pt x="2200" y="215"/>
                  </a:cubicBezTo>
                  <a:cubicBezTo>
                    <a:pt x="2200" y="218"/>
                    <a:pt x="2197" y="222"/>
                    <a:pt x="2197" y="225"/>
                  </a:cubicBezTo>
                  <a:cubicBezTo>
                    <a:pt x="2177" y="423"/>
                    <a:pt x="2161" y="619"/>
                    <a:pt x="2156" y="811"/>
                  </a:cubicBezTo>
                  <a:cubicBezTo>
                    <a:pt x="2055" y="1233"/>
                    <a:pt x="1784" y="1574"/>
                    <a:pt x="1267" y="1574"/>
                  </a:cubicBezTo>
                  <a:cubicBezTo>
                    <a:pt x="1260" y="1574"/>
                    <a:pt x="1253" y="1574"/>
                    <a:pt x="1245" y="1573"/>
                  </a:cubicBezTo>
                  <a:cubicBezTo>
                    <a:pt x="1091" y="1570"/>
                    <a:pt x="878" y="1498"/>
                    <a:pt x="922" y="1311"/>
                  </a:cubicBezTo>
                  <a:cubicBezTo>
                    <a:pt x="1009" y="941"/>
                    <a:pt x="1555" y="680"/>
                    <a:pt x="1913" y="680"/>
                  </a:cubicBezTo>
                  <a:cubicBezTo>
                    <a:pt x="1934" y="680"/>
                    <a:pt x="1954" y="681"/>
                    <a:pt x="1974" y="683"/>
                  </a:cubicBezTo>
                  <a:cubicBezTo>
                    <a:pt x="2021" y="683"/>
                    <a:pt x="2065" y="656"/>
                    <a:pt x="2090" y="615"/>
                  </a:cubicBezTo>
                  <a:cubicBezTo>
                    <a:pt x="2093" y="610"/>
                    <a:pt x="2095" y="604"/>
                    <a:pt x="2098" y="597"/>
                  </a:cubicBezTo>
                  <a:cubicBezTo>
                    <a:pt x="2100" y="592"/>
                    <a:pt x="2102" y="588"/>
                    <a:pt x="2103" y="584"/>
                  </a:cubicBezTo>
                  <a:cubicBezTo>
                    <a:pt x="2123" y="527"/>
                    <a:pt x="2090" y="463"/>
                    <a:pt x="2041" y="433"/>
                  </a:cubicBezTo>
                  <a:cubicBezTo>
                    <a:pt x="1940" y="371"/>
                    <a:pt x="1826" y="343"/>
                    <a:pt x="1708" y="343"/>
                  </a:cubicBezTo>
                  <a:cubicBezTo>
                    <a:pt x="954" y="343"/>
                    <a:pt x="1" y="1458"/>
                    <a:pt x="870" y="1888"/>
                  </a:cubicBezTo>
                  <a:cubicBezTo>
                    <a:pt x="1005" y="1956"/>
                    <a:pt x="1153" y="1985"/>
                    <a:pt x="1303" y="1985"/>
                  </a:cubicBezTo>
                  <a:cubicBezTo>
                    <a:pt x="1567" y="1985"/>
                    <a:pt x="1836" y="1894"/>
                    <a:pt x="2049" y="1754"/>
                  </a:cubicBezTo>
                  <a:cubicBezTo>
                    <a:pt x="2120" y="1706"/>
                    <a:pt x="2185" y="1652"/>
                    <a:pt x="2244" y="1590"/>
                  </a:cubicBezTo>
                  <a:cubicBezTo>
                    <a:pt x="2297" y="1775"/>
                    <a:pt x="2379" y="1951"/>
                    <a:pt x="2487" y="2110"/>
                  </a:cubicBezTo>
                  <a:cubicBezTo>
                    <a:pt x="2671" y="2382"/>
                    <a:pt x="2934" y="2490"/>
                    <a:pt x="3211" y="2490"/>
                  </a:cubicBezTo>
                  <a:cubicBezTo>
                    <a:pt x="3491" y="2490"/>
                    <a:pt x="3785" y="2380"/>
                    <a:pt x="4027" y="2218"/>
                  </a:cubicBezTo>
                  <a:cubicBezTo>
                    <a:pt x="4095" y="2179"/>
                    <a:pt x="4061" y="2081"/>
                    <a:pt x="3992" y="2081"/>
                  </a:cubicBezTo>
                  <a:cubicBezTo>
                    <a:pt x="3985" y="2081"/>
                    <a:pt x="3979" y="2082"/>
                    <a:pt x="3972" y="2084"/>
                  </a:cubicBezTo>
                  <a:cubicBezTo>
                    <a:pt x="3874" y="2102"/>
                    <a:pt x="3782" y="2111"/>
                    <a:pt x="3695" y="2111"/>
                  </a:cubicBezTo>
                  <a:cubicBezTo>
                    <a:pt x="3298" y="2111"/>
                    <a:pt x="3012" y="1916"/>
                    <a:pt x="2840" y="1488"/>
                  </a:cubicBezTo>
                  <a:cubicBezTo>
                    <a:pt x="2730" y="1219"/>
                    <a:pt x="2664" y="891"/>
                    <a:pt x="2646" y="579"/>
                  </a:cubicBezTo>
                  <a:cubicBezTo>
                    <a:pt x="2651" y="505"/>
                    <a:pt x="2653" y="433"/>
                    <a:pt x="2651" y="359"/>
                  </a:cubicBezTo>
                  <a:cubicBezTo>
                    <a:pt x="2679" y="320"/>
                    <a:pt x="2694" y="273"/>
                    <a:pt x="2692" y="225"/>
                  </a:cubicBezTo>
                  <a:cubicBezTo>
                    <a:pt x="2694" y="113"/>
                    <a:pt x="2623" y="0"/>
                    <a:pt x="2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8" name="Google Shape;12658;p23"/>
            <p:cNvSpPr/>
            <p:nvPr/>
          </p:nvSpPr>
          <p:spPr>
            <a:xfrm>
              <a:off x="6992725" y="1645225"/>
              <a:ext cx="94125" cy="98750"/>
            </a:xfrm>
            <a:custGeom>
              <a:avLst/>
              <a:gdLst/>
              <a:ahLst/>
              <a:cxnLst/>
              <a:rect l="l" t="t" r="r" b="b"/>
              <a:pathLst>
                <a:path w="3765" h="3950" extrusionOk="0">
                  <a:moveTo>
                    <a:pt x="994" y="663"/>
                  </a:moveTo>
                  <a:lnTo>
                    <a:pt x="994" y="663"/>
                  </a:lnTo>
                  <a:cubicBezTo>
                    <a:pt x="894" y="1157"/>
                    <a:pt x="686" y="1608"/>
                    <a:pt x="484" y="2062"/>
                  </a:cubicBezTo>
                  <a:cubicBezTo>
                    <a:pt x="502" y="1544"/>
                    <a:pt x="673" y="1025"/>
                    <a:pt x="994" y="663"/>
                  </a:cubicBezTo>
                  <a:close/>
                  <a:moveTo>
                    <a:pt x="1245" y="0"/>
                  </a:moveTo>
                  <a:cubicBezTo>
                    <a:pt x="1213" y="0"/>
                    <a:pt x="1181" y="8"/>
                    <a:pt x="1152" y="25"/>
                  </a:cubicBezTo>
                  <a:cubicBezTo>
                    <a:pt x="202" y="586"/>
                    <a:pt x="0" y="1747"/>
                    <a:pt x="203" y="2761"/>
                  </a:cubicBezTo>
                  <a:cubicBezTo>
                    <a:pt x="169" y="2864"/>
                    <a:pt x="135" y="2966"/>
                    <a:pt x="108" y="3073"/>
                  </a:cubicBezTo>
                  <a:cubicBezTo>
                    <a:pt x="98" y="3114"/>
                    <a:pt x="130" y="3147"/>
                    <a:pt x="165" y="3147"/>
                  </a:cubicBezTo>
                  <a:cubicBezTo>
                    <a:pt x="179" y="3147"/>
                    <a:pt x="193" y="3142"/>
                    <a:pt x="205" y="3130"/>
                  </a:cubicBezTo>
                  <a:cubicBezTo>
                    <a:pt x="230" y="3106"/>
                    <a:pt x="251" y="3076"/>
                    <a:pt x="274" y="3051"/>
                  </a:cubicBezTo>
                  <a:cubicBezTo>
                    <a:pt x="377" y="3389"/>
                    <a:pt x="559" y="3754"/>
                    <a:pt x="883" y="3899"/>
                  </a:cubicBezTo>
                  <a:cubicBezTo>
                    <a:pt x="959" y="3935"/>
                    <a:pt x="1030" y="3950"/>
                    <a:pt x="1097" y="3950"/>
                  </a:cubicBezTo>
                  <a:cubicBezTo>
                    <a:pt x="1317" y="3950"/>
                    <a:pt x="1489" y="3785"/>
                    <a:pt x="1659" y="3627"/>
                  </a:cubicBezTo>
                  <a:cubicBezTo>
                    <a:pt x="1903" y="3737"/>
                    <a:pt x="2110" y="3811"/>
                    <a:pt x="2370" y="3811"/>
                  </a:cubicBezTo>
                  <a:cubicBezTo>
                    <a:pt x="2457" y="3811"/>
                    <a:pt x="2549" y="3803"/>
                    <a:pt x="2651" y="3785"/>
                  </a:cubicBezTo>
                  <a:cubicBezTo>
                    <a:pt x="3114" y="3703"/>
                    <a:pt x="3489" y="3256"/>
                    <a:pt x="3727" y="2886"/>
                  </a:cubicBezTo>
                  <a:cubicBezTo>
                    <a:pt x="3764" y="2828"/>
                    <a:pt x="3714" y="2776"/>
                    <a:pt x="3660" y="2776"/>
                  </a:cubicBezTo>
                  <a:cubicBezTo>
                    <a:pt x="3642" y="2776"/>
                    <a:pt x="3624" y="2781"/>
                    <a:pt x="3609" y="2794"/>
                  </a:cubicBezTo>
                  <a:cubicBezTo>
                    <a:pt x="3253" y="3083"/>
                    <a:pt x="2891" y="3172"/>
                    <a:pt x="2453" y="3172"/>
                  </a:cubicBezTo>
                  <a:cubicBezTo>
                    <a:pt x="2434" y="3172"/>
                    <a:pt x="2414" y="3172"/>
                    <a:pt x="2393" y="3171"/>
                  </a:cubicBezTo>
                  <a:cubicBezTo>
                    <a:pt x="2182" y="3167"/>
                    <a:pt x="1956" y="3031"/>
                    <a:pt x="1745" y="3031"/>
                  </a:cubicBezTo>
                  <a:cubicBezTo>
                    <a:pt x="1688" y="3031"/>
                    <a:pt x="1633" y="3041"/>
                    <a:pt x="1578" y="3066"/>
                  </a:cubicBezTo>
                  <a:cubicBezTo>
                    <a:pt x="1349" y="3171"/>
                    <a:pt x="1244" y="3532"/>
                    <a:pt x="1068" y="3532"/>
                  </a:cubicBezTo>
                  <a:cubicBezTo>
                    <a:pt x="1000" y="3532"/>
                    <a:pt x="921" y="3478"/>
                    <a:pt x="820" y="3335"/>
                  </a:cubicBezTo>
                  <a:cubicBezTo>
                    <a:pt x="692" y="3155"/>
                    <a:pt x="609" y="2938"/>
                    <a:pt x="555" y="2710"/>
                  </a:cubicBezTo>
                  <a:cubicBezTo>
                    <a:pt x="1075" y="1990"/>
                    <a:pt x="1404" y="1039"/>
                    <a:pt x="1444" y="194"/>
                  </a:cubicBezTo>
                  <a:cubicBezTo>
                    <a:pt x="1449" y="80"/>
                    <a:pt x="1348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59" name="Google Shape;12659;p23"/>
            <p:cNvSpPr/>
            <p:nvPr/>
          </p:nvSpPr>
          <p:spPr>
            <a:xfrm>
              <a:off x="5643150" y="1997675"/>
              <a:ext cx="133725" cy="110000"/>
            </a:xfrm>
            <a:custGeom>
              <a:avLst/>
              <a:gdLst/>
              <a:ahLst/>
              <a:cxnLst/>
              <a:rect l="l" t="t" r="r" b="b"/>
              <a:pathLst>
                <a:path w="5349" h="4400" extrusionOk="0">
                  <a:moveTo>
                    <a:pt x="2502" y="1117"/>
                  </a:moveTo>
                  <a:cubicBezTo>
                    <a:pt x="2590" y="1332"/>
                    <a:pt x="2672" y="1549"/>
                    <a:pt x="2756" y="1765"/>
                  </a:cubicBezTo>
                  <a:cubicBezTo>
                    <a:pt x="2553" y="1785"/>
                    <a:pt x="2347" y="1814"/>
                    <a:pt x="2144" y="1852"/>
                  </a:cubicBezTo>
                  <a:cubicBezTo>
                    <a:pt x="2264" y="1608"/>
                    <a:pt x="2384" y="1363"/>
                    <a:pt x="2502" y="1117"/>
                  </a:cubicBezTo>
                  <a:close/>
                  <a:moveTo>
                    <a:pt x="2517" y="1"/>
                  </a:moveTo>
                  <a:cubicBezTo>
                    <a:pt x="2400" y="1"/>
                    <a:pt x="2284" y="54"/>
                    <a:pt x="2231" y="162"/>
                  </a:cubicBezTo>
                  <a:cubicBezTo>
                    <a:pt x="1929" y="786"/>
                    <a:pt x="1639" y="1416"/>
                    <a:pt x="1337" y="2039"/>
                  </a:cubicBezTo>
                  <a:cubicBezTo>
                    <a:pt x="909" y="2155"/>
                    <a:pt x="489" y="2293"/>
                    <a:pt x="85" y="2429"/>
                  </a:cubicBezTo>
                  <a:cubicBezTo>
                    <a:pt x="0" y="2459"/>
                    <a:pt x="29" y="2573"/>
                    <a:pt x="110" y="2573"/>
                  </a:cubicBezTo>
                  <a:cubicBezTo>
                    <a:pt x="115" y="2573"/>
                    <a:pt x="120" y="2573"/>
                    <a:pt x="125" y="2572"/>
                  </a:cubicBezTo>
                  <a:cubicBezTo>
                    <a:pt x="461" y="2518"/>
                    <a:pt x="805" y="2466"/>
                    <a:pt x="1153" y="2418"/>
                  </a:cubicBezTo>
                  <a:lnTo>
                    <a:pt x="1153" y="2418"/>
                  </a:lnTo>
                  <a:cubicBezTo>
                    <a:pt x="1148" y="2428"/>
                    <a:pt x="1143" y="2439"/>
                    <a:pt x="1137" y="2451"/>
                  </a:cubicBezTo>
                  <a:cubicBezTo>
                    <a:pt x="825" y="3068"/>
                    <a:pt x="399" y="3647"/>
                    <a:pt x="141" y="4286"/>
                  </a:cubicBezTo>
                  <a:cubicBezTo>
                    <a:pt x="118" y="4343"/>
                    <a:pt x="174" y="4399"/>
                    <a:pt x="228" y="4399"/>
                  </a:cubicBezTo>
                  <a:cubicBezTo>
                    <a:pt x="235" y="4399"/>
                    <a:pt x="242" y="4398"/>
                    <a:pt x="249" y="4396"/>
                  </a:cubicBezTo>
                  <a:cubicBezTo>
                    <a:pt x="871" y="4198"/>
                    <a:pt x="1255" y="3507"/>
                    <a:pt x="1560" y="2976"/>
                  </a:cubicBezTo>
                  <a:cubicBezTo>
                    <a:pt x="1681" y="2762"/>
                    <a:pt x="1791" y="2544"/>
                    <a:pt x="1903" y="2328"/>
                  </a:cubicBezTo>
                  <a:cubicBezTo>
                    <a:pt x="2249" y="2292"/>
                    <a:pt x="2598" y="2272"/>
                    <a:pt x="2946" y="2264"/>
                  </a:cubicBezTo>
                  <a:cubicBezTo>
                    <a:pt x="3196" y="2930"/>
                    <a:pt x="3445" y="3596"/>
                    <a:pt x="3773" y="4232"/>
                  </a:cubicBezTo>
                  <a:cubicBezTo>
                    <a:pt x="3788" y="4262"/>
                    <a:pt x="3812" y="4275"/>
                    <a:pt x="3837" y="4275"/>
                  </a:cubicBezTo>
                  <a:cubicBezTo>
                    <a:pt x="3880" y="4275"/>
                    <a:pt x="3924" y="4239"/>
                    <a:pt x="3929" y="4191"/>
                  </a:cubicBezTo>
                  <a:cubicBezTo>
                    <a:pt x="3988" y="3530"/>
                    <a:pt x="3885" y="2895"/>
                    <a:pt x="3698" y="2279"/>
                  </a:cubicBezTo>
                  <a:lnTo>
                    <a:pt x="3698" y="2279"/>
                  </a:lnTo>
                  <a:cubicBezTo>
                    <a:pt x="4188" y="2306"/>
                    <a:pt x="4672" y="2374"/>
                    <a:pt x="5138" y="2505"/>
                  </a:cubicBezTo>
                  <a:cubicBezTo>
                    <a:pt x="5151" y="2508"/>
                    <a:pt x="5163" y="2510"/>
                    <a:pt x="5174" y="2510"/>
                  </a:cubicBezTo>
                  <a:cubicBezTo>
                    <a:pt x="5293" y="2510"/>
                    <a:pt x="5348" y="2339"/>
                    <a:pt x="5236" y="2269"/>
                  </a:cubicBezTo>
                  <a:cubicBezTo>
                    <a:pt x="4692" y="1934"/>
                    <a:pt x="4113" y="1785"/>
                    <a:pt x="3520" y="1750"/>
                  </a:cubicBezTo>
                  <a:cubicBezTo>
                    <a:pt x="3315" y="1209"/>
                    <a:pt x="3061" y="681"/>
                    <a:pt x="2804" y="162"/>
                  </a:cubicBezTo>
                  <a:cubicBezTo>
                    <a:pt x="2750" y="55"/>
                    <a:pt x="2633" y="1"/>
                    <a:pt x="2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0" name="Google Shape;12660;p23"/>
            <p:cNvSpPr/>
            <p:nvPr/>
          </p:nvSpPr>
          <p:spPr>
            <a:xfrm>
              <a:off x="6545275" y="1992050"/>
              <a:ext cx="82150" cy="122525"/>
            </a:xfrm>
            <a:custGeom>
              <a:avLst/>
              <a:gdLst/>
              <a:ahLst/>
              <a:cxnLst/>
              <a:rect l="l" t="t" r="r" b="b"/>
              <a:pathLst>
                <a:path w="3286" h="4901" extrusionOk="0">
                  <a:moveTo>
                    <a:pt x="689" y="0"/>
                  </a:moveTo>
                  <a:cubicBezTo>
                    <a:pt x="474" y="0"/>
                    <a:pt x="351" y="201"/>
                    <a:pt x="388" y="397"/>
                  </a:cubicBezTo>
                  <a:cubicBezTo>
                    <a:pt x="624" y="1606"/>
                    <a:pt x="295" y="2976"/>
                    <a:pt x="828" y="4114"/>
                  </a:cubicBezTo>
                  <a:cubicBezTo>
                    <a:pt x="848" y="4158"/>
                    <a:pt x="882" y="4176"/>
                    <a:pt x="919" y="4176"/>
                  </a:cubicBezTo>
                  <a:cubicBezTo>
                    <a:pt x="982" y="4176"/>
                    <a:pt x="1051" y="4122"/>
                    <a:pt x="1056" y="4052"/>
                  </a:cubicBezTo>
                  <a:cubicBezTo>
                    <a:pt x="1135" y="2942"/>
                    <a:pt x="1156" y="1778"/>
                    <a:pt x="1038" y="661"/>
                  </a:cubicBezTo>
                  <a:lnTo>
                    <a:pt x="1038" y="661"/>
                  </a:lnTo>
                  <a:cubicBezTo>
                    <a:pt x="1459" y="717"/>
                    <a:pt x="1861" y="837"/>
                    <a:pt x="2196" y="1122"/>
                  </a:cubicBezTo>
                  <a:cubicBezTo>
                    <a:pt x="2888" y="1711"/>
                    <a:pt x="1993" y="2287"/>
                    <a:pt x="1469" y="2485"/>
                  </a:cubicBezTo>
                  <a:cubicBezTo>
                    <a:pt x="1203" y="2587"/>
                    <a:pt x="1277" y="2983"/>
                    <a:pt x="1513" y="2983"/>
                  </a:cubicBezTo>
                  <a:cubicBezTo>
                    <a:pt x="1541" y="2983"/>
                    <a:pt x="1571" y="2978"/>
                    <a:pt x="1602" y="2966"/>
                  </a:cubicBezTo>
                  <a:cubicBezTo>
                    <a:pt x="1801" y="2892"/>
                    <a:pt x="1992" y="2854"/>
                    <a:pt x="2155" y="2854"/>
                  </a:cubicBezTo>
                  <a:cubicBezTo>
                    <a:pt x="2593" y="2854"/>
                    <a:pt x="2823" y="3131"/>
                    <a:pt x="2442" y="3726"/>
                  </a:cubicBezTo>
                  <a:cubicBezTo>
                    <a:pt x="2048" y="4340"/>
                    <a:pt x="1134" y="4602"/>
                    <a:pt x="398" y="4602"/>
                  </a:cubicBezTo>
                  <a:cubicBezTo>
                    <a:pt x="291" y="4602"/>
                    <a:pt x="187" y="4596"/>
                    <a:pt x="90" y="4585"/>
                  </a:cubicBezTo>
                  <a:cubicBezTo>
                    <a:pt x="86" y="4585"/>
                    <a:pt x="83" y="4585"/>
                    <a:pt x="80" y="4585"/>
                  </a:cubicBezTo>
                  <a:cubicBezTo>
                    <a:pt x="4" y="4585"/>
                    <a:pt x="0" y="4703"/>
                    <a:pt x="70" y="4726"/>
                  </a:cubicBezTo>
                  <a:cubicBezTo>
                    <a:pt x="406" y="4837"/>
                    <a:pt x="769" y="4901"/>
                    <a:pt x="1124" y="4901"/>
                  </a:cubicBezTo>
                  <a:cubicBezTo>
                    <a:pt x="1962" y="4901"/>
                    <a:pt x="2759" y="4546"/>
                    <a:pt x="3067" y="3619"/>
                  </a:cubicBezTo>
                  <a:cubicBezTo>
                    <a:pt x="3285" y="2955"/>
                    <a:pt x="3029" y="2574"/>
                    <a:pt x="2601" y="2428"/>
                  </a:cubicBezTo>
                  <a:cubicBezTo>
                    <a:pt x="2924" y="2156"/>
                    <a:pt x="3131" y="1795"/>
                    <a:pt x="3059" y="1290"/>
                  </a:cubicBezTo>
                  <a:cubicBezTo>
                    <a:pt x="2918" y="294"/>
                    <a:pt x="1479" y="5"/>
                    <a:pt x="692" y="0"/>
                  </a:cubicBezTo>
                  <a:cubicBezTo>
                    <a:pt x="691" y="0"/>
                    <a:pt x="690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1" name="Google Shape;12661;p23"/>
            <p:cNvSpPr/>
            <p:nvPr/>
          </p:nvSpPr>
          <p:spPr>
            <a:xfrm>
              <a:off x="6100200" y="1037175"/>
              <a:ext cx="54775" cy="77875"/>
            </a:xfrm>
            <a:custGeom>
              <a:avLst/>
              <a:gdLst/>
              <a:ahLst/>
              <a:cxnLst/>
              <a:rect l="l" t="t" r="r" b="b"/>
              <a:pathLst>
                <a:path w="2191" h="3115" extrusionOk="0">
                  <a:moveTo>
                    <a:pt x="1529" y="0"/>
                  </a:moveTo>
                  <a:cubicBezTo>
                    <a:pt x="1403" y="0"/>
                    <a:pt x="1282" y="22"/>
                    <a:pt x="1201" y="59"/>
                  </a:cubicBezTo>
                  <a:cubicBezTo>
                    <a:pt x="765" y="254"/>
                    <a:pt x="507" y="708"/>
                    <a:pt x="357" y="1141"/>
                  </a:cubicBezTo>
                  <a:cubicBezTo>
                    <a:pt x="0" y="2157"/>
                    <a:pt x="573" y="3115"/>
                    <a:pt x="1515" y="3115"/>
                  </a:cubicBezTo>
                  <a:cubicBezTo>
                    <a:pt x="1701" y="3115"/>
                    <a:pt x="1900" y="3078"/>
                    <a:pt x="2110" y="2997"/>
                  </a:cubicBezTo>
                  <a:cubicBezTo>
                    <a:pt x="2176" y="2972"/>
                    <a:pt x="2191" y="2867"/>
                    <a:pt x="2110" y="2847"/>
                  </a:cubicBezTo>
                  <a:cubicBezTo>
                    <a:pt x="1731" y="2759"/>
                    <a:pt x="1216" y="2641"/>
                    <a:pt x="970" y="2306"/>
                  </a:cubicBezTo>
                  <a:cubicBezTo>
                    <a:pt x="757" y="2014"/>
                    <a:pt x="803" y="1616"/>
                    <a:pt x="899" y="1291"/>
                  </a:cubicBezTo>
                  <a:cubicBezTo>
                    <a:pt x="990" y="986"/>
                    <a:pt x="1183" y="672"/>
                    <a:pt x="1469" y="516"/>
                  </a:cubicBezTo>
                  <a:cubicBezTo>
                    <a:pt x="1501" y="499"/>
                    <a:pt x="1552" y="494"/>
                    <a:pt x="1611" y="494"/>
                  </a:cubicBezTo>
                  <a:cubicBezTo>
                    <a:pt x="1681" y="494"/>
                    <a:pt x="1762" y="501"/>
                    <a:pt x="1836" y="501"/>
                  </a:cubicBezTo>
                  <a:cubicBezTo>
                    <a:pt x="1945" y="501"/>
                    <a:pt x="2038" y="486"/>
                    <a:pt x="2053" y="413"/>
                  </a:cubicBezTo>
                  <a:cubicBezTo>
                    <a:pt x="2115" y="110"/>
                    <a:pt x="1810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2" name="Google Shape;12662;p23"/>
            <p:cNvSpPr/>
            <p:nvPr/>
          </p:nvSpPr>
          <p:spPr>
            <a:xfrm>
              <a:off x="5875800" y="2109725"/>
              <a:ext cx="460000" cy="200250"/>
            </a:xfrm>
            <a:custGeom>
              <a:avLst/>
              <a:gdLst/>
              <a:ahLst/>
              <a:cxnLst/>
              <a:rect l="l" t="t" r="r" b="b"/>
              <a:pathLst>
                <a:path w="18400" h="8010" extrusionOk="0">
                  <a:moveTo>
                    <a:pt x="14456" y="1745"/>
                  </a:moveTo>
                  <a:lnTo>
                    <a:pt x="14456" y="1745"/>
                  </a:lnTo>
                  <a:cubicBezTo>
                    <a:pt x="14457" y="1811"/>
                    <a:pt x="14454" y="1875"/>
                    <a:pt x="14454" y="1939"/>
                  </a:cubicBezTo>
                  <a:cubicBezTo>
                    <a:pt x="14095" y="2193"/>
                    <a:pt x="13739" y="2450"/>
                    <a:pt x="13448" y="2785"/>
                  </a:cubicBezTo>
                  <a:cubicBezTo>
                    <a:pt x="13418" y="2820"/>
                    <a:pt x="13444" y="2863"/>
                    <a:pt x="13484" y="2863"/>
                  </a:cubicBezTo>
                  <a:cubicBezTo>
                    <a:pt x="13487" y="2863"/>
                    <a:pt x="13490" y="2863"/>
                    <a:pt x="13493" y="2862"/>
                  </a:cubicBezTo>
                  <a:cubicBezTo>
                    <a:pt x="13840" y="2815"/>
                    <a:pt x="14139" y="2641"/>
                    <a:pt x="14433" y="2457"/>
                  </a:cubicBezTo>
                  <a:lnTo>
                    <a:pt x="14433" y="2457"/>
                  </a:lnTo>
                  <a:cubicBezTo>
                    <a:pt x="14328" y="3651"/>
                    <a:pt x="13855" y="4829"/>
                    <a:pt x="13214" y="5900"/>
                  </a:cubicBezTo>
                  <a:cubicBezTo>
                    <a:pt x="13160" y="5754"/>
                    <a:pt x="13128" y="5572"/>
                    <a:pt x="13084" y="5413"/>
                  </a:cubicBezTo>
                  <a:cubicBezTo>
                    <a:pt x="13009" y="5147"/>
                    <a:pt x="12902" y="4998"/>
                    <a:pt x="12768" y="4790"/>
                  </a:cubicBezTo>
                  <a:cubicBezTo>
                    <a:pt x="12755" y="4772"/>
                    <a:pt x="12738" y="4764"/>
                    <a:pt x="12720" y="4764"/>
                  </a:cubicBezTo>
                  <a:cubicBezTo>
                    <a:pt x="12687" y="4764"/>
                    <a:pt x="12656" y="4792"/>
                    <a:pt x="12664" y="4832"/>
                  </a:cubicBezTo>
                  <a:cubicBezTo>
                    <a:pt x="12681" y="4921"/>
                    <a:pt x="12617" y="5054"/>
                    <a:pt x="12631" y="5157"/>
                  </a:cubicBezTo>
                  <a:cubicBezTo>
                    <a:pt x="12671" y="5454"/>
                    <a:pt x="12731" y="5748"/>
                    <a:pt x="12810" y="6036"/>
                  </a:cubicBezTo>
                  <a:cubicBezTo>
                    <a:pt x="12830" y="6102"/>
                    <a:pt x="12851" y="6164"/>
                    <a:pt x="12874" y="6225"/>
                  </a:cubicBezTo>
                  <a:cubicBezTo>
                    <a:pt x="12333" y="5616"/>
                    <a:pt x="11783" y="5018"/>
                    <a:pt x="11194" y="4437"/>
                  </a:cubicBezTo>
                  <a:cubicBezTo>
                    <a:pt x="10679" y="3930"/>
                    <a:pt x="10164" y="3423"/>
                    <a:pt x="9651" y="2916"/>
                  </a:cubicBezTo>
                  <a:cubicBezTo>
                    <a:pt x="9273" y="2546"/>
                    <a:pt x="8913" y="2096"/>
                    <a:pt x="8479" y="1775"/>
                  </a:cubicBezTo>
                  <a:lnTo>
                    <a:pt x="8479" y="1775"/>
                  </a:lnTo>
                  <a:cubicBezTo>
                    <a:pt x="8744" y="1776"/>
                    <a:pt x="9008" y="1776"/>
                    <a:pt x="9272" y="1778"/>
                  </a:cubicBezTo>
                  <a:cubicBezTo>
                    <a:pt x="9534" y="1778"/>
                    <a:pt x="9796" y="1779"/>
                    <a:pt x="10058" y="1779"/>
                  </a:cubicBezTo>
                  <a:cubicBezTo>
                    <a:pt x="11527" y="1779"/>
                    <a:pt x="12991" y="1770"/>
                    <a:pt x="14456" y="1745"/>
                  </a:cubicBezTo>
                  <a:close/>
                  <a:moveTo>
                    <a:pt x="14152" y="0"/>
                  </a:moveTo>
                  <a:cubicBezTo>
                    <a:pt x="14117" y="0"/>
                    <a:pt x="14079" y="34"/>
                    <a:pt x="14095" y="70"/>
                  </a:cubicBezTo>
                  <a:cubicBezTo>
                    <a:pt x="14269" y="500"/>
                    <a:pt x="14382" y="951"/>
                    <a:pt x="14428" y="1412"/>
                  </a:cubicBezTo>
                  <a:cubicBezTo>
                    <a:pt x="13051" y="1390"/>
                    <a:pt x="11673" y="1381"/>
                    <a:pt x="10293" y="1381"/>
                  </a:cubicBezTo>
                  <a:cubicBezTo>
                    <a:pt x="9953" y="1381"/>
                    <a:pt x="9613" y="1382"/>
                    <a:pt x="9273" y="1382"/>
                  </a:cubicBezTo>
                  <a:cubicBezTo>
                    <a:pt x="8873" y="1382"/>
                    <a:pt x="8475" y="1384"/>
                    <a:pt x="8076" y="1386"/>
                  </a:cubicBezTo>
                  <a:cubicBezTo>
                    <a:pt x="8146" y="1307"/>
                    <a:pt x="8217" y="1228"/>
                    <a:pt x="8288" y="1148"/>
                  </a:cubicBezTo>
                  <a:cubicBezTo>
                    <a:pt x="8330" y="1102"/>
                    <a:pt x="8289" y="1040"/>
                    <a:pt x="8240" y="1040"/>
                  </a:cubicBezTo>
                  <a:cubicBezTo>
                    <a:pt x="8226" y="1040"/>
                    <a:pt x="8211" y="1046"/>
                    <a:pt x="8197" y="1058"/>
                  </a:cubicBezTo>
                  <a:cubicBezTo>
                    <a:pt x="8074" y="1168"/>
                    <a:pt x="7951" y="1277"/>
                    <a:pt x="7828" y="1386"/>
                  </a:cubicBezTo>
                  <a:cubicBezTo>
                    <a:pt x="6696" y="1389"/>
                    <a:pt x="5564" y="1391"/>
                    <a:pt x="4431" y="1397"/>
                  </a:cubicBezTo>
                  <a:cubicBezTo>
                    <a:pt x="4319" y="1398"/>
                    <a:pt x="4207" y="1398"/>
                    <a:pt x="4094" y="1398"/>
                  </a:cubicBezTo>
                  <a:cubicBezTo>
                    <a:pt x="3666" y="1398"/>
                    <a:pt x="3235" y="1394"/>
                    <a:pt x="2803" y="1394"/>
                  </a:cubicBezTo>
                  <a:cubicBezTo>
                    <a:pt x="1877" y="1394"/>
                    <a:pt x="948" y="1414"/>
                    <a:pt x="40" y="1540"/>
                  </a:cubicBezTo>
                  <a:cubicBezTo>
                    <a:pt x="0" y="1545"/>
                    <a:pt x="0" y="1614"/>
                    <a:pt x="40" y="1619"/>
                  </a:cubicBezTo>
                  <a:cubicBezTo>
                    <a:pt x="939" y="1743"/>
                    <a:pt x="1859" y="1764"/>
                    <a:pt x="2776" y="1764"/>
                  </a:cubicBezTo>
                  <a:cubicBezTo>
                    <a:pt x="3237" y="1764"/>
                    <a:pt x="3697" y="1759"/>
                    <a:pt x="4154" y="1759"/>
                  </a:cubicBezTo>
                  <a:cubicBezTo>
                    <a:pt x="4246" y="1759"/>
                    <a:pt x="4339" y="1759"/>
                    <a:pt x="4431" y="1760"/>
                  </a:cubicBezTo>
                  <a:cubicBezTo>
                    <a:pt x="5420" y="1766"/>
                    <a:pt x="6409" y="1768"/>
                    <a:pt x="7398" y="1771"/>
                  </a:cubicBezTo>
                  <a:cubicBezTo>
                    <a:pt x="6775" y="2324"/>
                    <a:pt x="6158" y="2882"/>
                    <a:pt x="5569" y="3479"/>
                  </a:cubicBezTo>
                  <a:cubicBezTo>
                    <a:pt x="4752" y="4307"/>
                    <a:pt x="3742" y="5114"/>
                    <a:pt x="3158" y="6130"/>
                  </a:cubicBezTo>
                  <a:cubicBezTo>
                    <a:pt x="3137" y="6160"/>
                    <a:pt x="3162" y="6194"/>
                    <a:pt x="3192" y="6194"/>
                  </a:cubicBezTo>
                  <a:cubicBezTo>
                    <a:pt x="3200" y="6194"/>
                    <a:pt x="3208" y="6192"/>
                    <a:pt x="3215" y="6187"/>
                  </a:cubicBezTo>
                  <a:cubicBezTo>
                    <a:pt x="4137" y="5656"/>
                    <a:pt x="4862" y="4765"/>
                    <a:pt x="5614" y="4024"/>
                  </a:cubicBezTo>
                  <a:cubicBezTo>
                    <a:pt x="5943" y="3699"/>
                    <a:pt x="6260" y="3366"/>
                    <a:pt x="6575" y="3031"/>
                  </a:cubicBezTo>
                  <a:cubicBezTo>
                    <a:pt x="6967" y="3471"/>
                    <a:pt x="7395" y="3800"/>
                    <a:pt x="7667" y="4358"/>
                  </a:cubicBezTo>
                  <a:cubicBezTo>
                    <a:pt x="7703" y="4429"/>
                    <a:pt x="7785" y="4468"/>
                    <a:pt x="7864" y="4468"/>
                  </a:cubicBezTo>
                  <a:cubicBezTo>
                    <a:pt x="7923" y="4468"/>
                    <a:pt x="7980" y="4447"/>
                    <a:pt x="8019" y="4402"/>
                  </a:cubicBezTo>
                  <a:cubicBezTo>
                    <a:pt x="8210" y="4179"/>
                    <a:pt x="9310" y="3308"/>
                    <a:pt x="8959" y="2957"/>
                  </a:cubicBezTo>
                  <a:cubicBezTo>
                    <a:pt x="8926" y="2924"/>
                    <a:pt x="8887" y="2909"/>
                    <a:pt x="8843" y="2909"/>
                  </a:cubicBezTo>
                  <a:cubicBezTo>
                    <a:pt x="8577" y="2909"/>
                    <a:pt x="8141" y="3466"/>
                    <a:pt x="7876" y="3837"/>
                  </a:cubicBezTo>
                  <a:cubicBezTo>
                    <a:pt x="7602" y="3402"/>
                    <a:pt x="7213" y="2929"/>
                    <a:pt x="6724" y="2875"/>
                  </a:cubicBezTo>
                  <a:cubicBezTo>
                    <a:pt x="7062" y="2511"/>
                    <a:pt x="7395" y="2142"/>
                    <a:pt x="7728" y="1771"/>
                  </a:cubicBezTo>
                  <a:lnTo>
                    <a:pt x="7946" y="1771"/>
                  </a:lnTo>
                  <a:cubicBezTo>
                    <a:pt x="8206" y="2260"/>
                    <a:pt x="8652" y="2619"/>
                    <a:pt x="9041" y="3015"/>
                  </a:cubicBezTo>
                  <a:lnTo>
                    <a:pt x="10561" y="4558"/>
                  </a:lnTo>
                  <a:cubicBezTo>
                    <a:pt x="11273" y="5280"/>
                    <a:pt x="12005" y="5956"/>
                    <a:pt x="12751" y="6622"/>
                  </a:cubicBezTo>
                  <a:cubicBezTo>
                    <a:pt x="12436" y="7075"/>
                    <a:pt x="12095" y="7509"/>
                    <a:pt x="11732" y="7924"/>
                  </a:cubicBezTo>
                  <a:cubicBezTo>
                    <a:pt x="11696" y="7960"/>
                    <a:pt x="11729" y="8010"/>
                    <a:pt x="11768" y="8010"/>
                  </a:cubicBezTo>
                  <a:cubicBezTo>
                    <a:pt x="11779" y="8010"/>
                    <a:pt x="11791" y="8006"/>
                    <a:pt x="11801" y="7995"/>
                  </a:cubicBezTo>
                  <a:cubicBezTo>
                    <a:pt x="12182" y="7675"/>
                    <a:pt x="12581" y="7270"/>
                    <a:pt x="12956" y="6806"/>
                  </a:cubicBezTo>
                  <a:cubicBezTo>
                    <a:pt x="13302" y="7111"/>
                    <a:pt x="13650" y="7418"/>
                    <a:pt x="14003" y="7724"/>
                  </a:cubicBezTo>
                  <a:cubicBezTo>
                    <a:pt x="14018" y="7739"/>
                    <a:pt x="14035" y="7746"/>
                    <a:pt x="14052" y="7746"/>
                  </a:cubicBezTo>
                  <a:cubicBezTo>
                    <a:pt x="14107" y="7746"/>
                    <a:pt x="14153" y="7674"/>
                    <a:pt x="14103" y="7623"/>
                  </a:cubicBezTo>
                  <a:cubicBezTo>
                    <a:pt x="13819" y="7296"/>
                    <a:pt x="13537" y="6973"/>
                    <a:pt x="13255" y="6653"/>
                  </a:cubicBezTo>
                  <a:lnTo>
                    <a:pt x="13255" y="6653"/>
                  </a:lnTo>
                  <a:cubicBezTo>
                    <a:pt x="13309" y="6673"/>
                    <a:pt x="13365" y="6684"/>
                    <a:pt x="13422" y="6691"/>
                  </a:cubicBezTo>
                  <a:cubicBezTo>
                    <a:pt x="13458" y="6694"/>
                    <a:pt x="13493" y="6695"/>
                    <a:pt x="13528" y="6695"/>
                  </a:cubicBezTo>
                  <a:cubicBezTo>
                    <a:pt x="14430" y="6695"/>
                    <a:pt x="15230" y="5715"/>
                    <a:pt x="15896" y="5256"/>
                  </a:cubicBezTo>
                  <a:cubicBezTo>
                    <a:pt x="15948" y="5219"/>
                    <a:pt x="15927" y="5128"/>
                    <a:pt x="15869" y="5128"/>
                  </a:cubicBezTo>
                  <a:cubicBezTo>
                    <a:pt x="15862" y="5128"/>
                    <a:pt x="15854" y="5129"/>
                    <a:pt x="15845" y="5132"/>
                  </a:cubicBezTo>
                  <a:cubicBezTo>
                    <a:pt x="15113" y="5420"/>
                    <a:pt x="14442" y="5830"/>
                    <a:pt x="13721" y="6130"/>
                  </a:cubicBezTo>
                  <a:cubicBezTo>
                    <a:pt x="13645" y="6162"/>
                    <a:pt x="13580" y="6176"/>
                    <a:pt x="13525" y="6176"/>
                  </a:cubicBezTo>
                  <a:cubicBezTo>
                    <a:pt x="13493" y="6176"/>
                    <a:pt x="13463" y="6171"/>
                    <a:pt x="13437" y="6163"/>
                  </a:cubicBezTo>
                  <a:cubicBezTo>
                    <a:pt x="14205" y="5055"/>
                    <a:pt x="14808" y="3730"/>
                    <a:pt x="14892" y="2467"/>
                  </a:cubicBezTo>
                  <a:cubicBezTo>
                    <a:pt x="14897" y="2462"/>
                    <a:pt x="14903" y="2457"/>
                    <a:pt x="14908" y="2452"/>
                  </a:cubicBezTo>
                  <a:cubicBezTo>
                    <a:pt x="15258" y="2867"/>
                    <a:pt x="15663" y="3205"/>
                    <a:pt x="16116" y="3535"/>
                  </a:cubicBezTo>
                  <a:cubicBezTo>
                    <a:pt x="16125" y="3542"/>
                    <a:pt x="16135" y="3545"/>
                    <a:pt x="16145" y="3545"/>
                  </a:cubicBezTo>
                  <a:cubicBezTo>
                    <a:pt x="16187" y="3545"/>
                    <a:pt x="16227" y="3491"/>
                    <a:pt x="16199" y="3451"/>
                  </a:cubicBezTo>
                  <a:cubicBezTo>
                    <a:pt x="15801" y="2882"/>
                    <a:pt x="15456" y="2304"/>
                    <a:pt x="14974" y="1798"/>
                  </a:cubicBezTo>
                  <a:cubicBezTo>
                    <a:pt x="14948" y="1773"/>
                    <a:pt x="14917" y="1753"/>
                    <a:pt x="14880" y="1743"/>
                  </a:cubicBezTo>
                  <a:lnTo>
                    <a:pt x="14880" y="1735"/>
                  </a:lnTo>
                  <a:cubicBezTo>
                    <a:pt x="16032" y="1714"/>
                    <a:pt x="17185" y="1684"/>
                    <a:pt x="18338" y="1633"/>
                  </a:cubicBezTo>
                  <a:cubicBezTo>
                    <a:pt x="18399" y="1620"/>
                    <a:pt x="18397" y="1535"/>
                    <a:pt x="18337" y="1524"/>
                  </a:cubicBezTo>
                  <a:cubicBezTo>
                    <a:pt x="17167" y="1473"/>
                    <a:pt x="15999" y="1442"/>
                    <a:pt x="14831" y="1420"/>
                  </a:cubicBezTo>
                  <a:cubicBezTo>
                    <a:pt x="14733" y="907"/>
                    <a:pt x="14511" y="426"/>
                    <a:pt x="14187" y="16"/>
                  </a:cubicBezTo>
                  <a:cubicBezTo>
                    <a:pt x="14177" y="5"/>
                    <a:pt x="14165" y="0"/>
                    <a:pt x="14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3" name="Google Shape;12663;p23"/>
            <p:cNvSpPr/>
            <p:nvPr/>
          </p:nvSpPr>
          <p:spPr>
            <a:xfrm>
              <a:off x="6296600" y="2193250"/>
              <a:ext cx="53750" cy="76100"/>
            </a:xfrm>
            <a:custGeom>
              <a:avLst/>
              <a:gdLst/>
              <a:ahLst/>
              <a:cxnLst/>
              <a:rect l="l" t="t" r="r" b="b"/>
              <a:pathLst>
                <a:path w="2150" h="3044" extrusionOk="0">
                  <a:moveTo>
                    <a:pt x="457" y="0"/>
                  </a:moveTo>
                  <a:cubicBezTo>
                    <a:pt x="446" y="0"/>
                    <a:pt x="436" y="4"/>
                    <a:pt x="427" y="15"/>
                  </a:cubicBezTo>
                  <a:cubicBezTo>
                    <a:pt x="76" y="417"/>
                    <a:pt x="1" y="1071"/>
                    <a:pt x="453" y="1422"/>
                  </a:cubicBezTo>
                  <a:cubicBezTo>
                    <a:pt x="681" y="1598"/>
                    <a:pt x="970" y="1660"/>
                    <a:pt x="1249" y="1682"/>
                  </a:cubicBezTo>
                  <a:cubicBezTo>
                    <a:pt x="1250" y="1682"/>
                    <a:pt x="1251" y="1683"/>
                    <a:pt x="1251" y="1683"/>
                  </a:cubicBezTo>
                  <a:cubicBezTo>
                    <a:pt x="1252" y="1683"/>
                    <a:pt x="1253" y="1682"/>
                    <a:pt x="1254" y="1682"/>
                  </a:cubicBezTo>
                  <a:cubicBezTo>
                    <a:pt x="1278" y="2139"/>
                    <a:pt x="1382" y="2605"/>
                    <a:pt x="1464" y="3012"/>
                  </a:cubicBezTo>
                  <a:cubicBezTo>
                    <a:pt x="1468" y="3033"/>
                    <a:pt x="1488" y="3044"/>
                    <a:pt x="1507" y="3044"/>
                  </a:cubicBezTo>
                  <a:cubicBezTo>
                    <a:pt x="1527" y="3044"/>
                    <a:pt x="1547" y="3033"/>
                    <a:pt x="1551" y="3012"/>
                  </a:cubicBezTo>
                  <a:cubicBezTo>
                    <a:pt x="1577" y="2873"/>
                    <a:pt x="1669" y="2239"/>
                    <a:pt x="1715" y="1642"/>
                  </a:cubicBezTo>
                  <a:cubicBezTo>
                    <a:pt x="1853" y="1600"/>
                    <a:pt x="1979" y="1527"/>
                    <a:pt x="2117" y="1421"/>
                  </a:cubicBezTo>
                  <a:cubicBezTo>
                    <a:pt x="2149" y="1394"/>
                    <a:pt x="2130" y="1335"/>
                    <a:pt x="2092" y="1329"/>
                  </a:cubicBezTo>
                  <a:cubicBezTo>
                    <a:pt x="1962" y="1301"/>
                    <a:pt x="1851" y="1276"/>
                    <a:pt x="1736" y="1263"/>
                  </a:cubicBezTo>
                  <a:cubicBezTo>
                    <a:pt x="1751" y="832"/>
                    <a:pt x="1723" y="489"/>
                    <a:pt x="1602" y="479"/>
                  </a:cubicBezTo>
                  <a:lnTo>
                    <a:pt x="1561" y="476"/>
                  </a:lnTo>
                  <a:cubicBezTo>
                    <a:pt x="1508" y="476"/>
                    <a:pt x="1461" y="502"/>
                    <a:pt x="1436" y="546"/>
                  </a:cubicBezTo>
                  <a:cubicBezTo>
                    <a:pt x="1329" y="765"/>
                    <a:pt x="1278" y="1002"/>
                    <a:pt x="1257" y="1247"/>
                  </a:cubicBezTo>
                  <a:cubicBezTo>
                    <a:pt x="1108" y="1242"/>
                    <a:pt x="959" y="1217"/>
                    <a:pt x="814" y="1175"/>
                  </a:cubicBezTo>
                  <a:cubicBezTo>
                    <a:pt x="253" y="1004"/>
                    <a:pt x="404" y="492"/>
                    <a:pt x="504" y="59"/>
                  </a:cubicBezTo>
                  <a:cubicBezTo>
                    <a:pt x="511" y="30"/>
                    <a:pt x="484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4" name="Google Shape;12664;p23"/>
            <p:cNvSpPr/>
            <p:nvPr/>
          </p:nvSpPr>
          <p:spPr>
            <a:xfrm>
              <a:off x="6364400" y="2184150"/>
              <a:ext cx="50025" cy="89525"/>
            </a:xfrm>
            <a:custGeom>
              <a:avLst/>
              <a:gdLst/>
              <a:ahLst/>
              <a:cxnLst/>
              <a:rect l="l" t="t" r="r" b="b"/>
              <a:pathLst>
                <a:path w="2001" h="3581" extrusionOk="0">
                  <a:moveTo>
                    <a:pt x="1012" y="1"/>
                  </a:moveTo>
                  <a:cubicBezTo>
                    <a:pt x="815" y="1"/>
                    <a:pt x="624" y="65"/>
                    <a:pt x="456" y="228"/>
                  </a:cubicBezTo>
                  <a:cubicBezTo>
                    <a:pt x="43" y="628"/>
                    <a:pt x="56" y="1409"/>
                    <a:pt x="12" y="1936"/>
                  </a:cubicBezTo>
                  <a:cubicBezTo>
                    <a:pt x="0" y="2068"/>
                    <a:pt x="114" y="2140"/>
                    <a:pt x="227" y="2140"/>
                  </a:cubicBezTo>
                  <a:cubicBezTo>
                    <a:pt x="263" y="2140"/>
                    <a:pt x="298" y="2133"/>
                    <a:pt x="330" y="2118"/>
                  </a:cubicBezTo>
                  <a:cubicBezTo>
                    <a:pt x="506" y="2035"/>
                    <a:pt x="672" y="1990"/>
                    <a:pt x="809" y="1990"/>
                  </a:cubicBezTo>
                  <a:cubicBezTo>
                    <a:pt x="1094" y="1990"/>
                    <a:pt x="1260" y="2182"/>
                    <a:pt x="1155" y="2630"/>
                  </a:cubicBezTo>
                  <a:cubicBezTo>
                    <a:pt x="1114" y="2803"/>
                    <a:pt x="1029" y="3005"/>
                    <a:pt x="868" y="3102"/>
                  </a:cubicBezTo>
                  <a:cubicBezTo>
                    <a:pt x="860" y="3107"/>
                    <a:pt x="850" y="3109"/>
                    <a:pt x="837" y="3109"/>
                  </a:cubicBezTo>
                  <a:cubicBezTo>
                    <a:pt x="719" y="3109"/>
                    <a:pt x="421" y="2901"/>
                    <a:pt x="356" y="2849"/>
                  </a:cubicBezTo>
                  <a:cubicBezTo>
                    <a:pt x="344" y="2840"/>
                    <a:pt x="329" y="2836"/>
                    <a:pt x="315" y="2836"/>
                  </a:cubicBezTo>
                  <a:cubicBezTo>
                    <a:pt x="286" y="2836"/>
                    <a:pt x="259" y="2853"/>
                    <a:pt x="261" y="2889"/>
                  </a:cubicBezTo>
                  <a:cubicBezTo>
                    <a:pt x="277" y="3113"/>
                    <a:pt x="248" y="3263"/>
                    <a:pt x="435" y="3430"/>
                  </a:cubicBezTo>
                  <a:cubicBezTo>
                    <a:pt x="539" y="3521"/>
                    <a:pt x="680" y="3580"/>
                    <a:pt x="821" y="3580"/>
                  </a:cubicBezTo>
                  <a:cubicBezTo>
                    <a:pt x="860" y="3580"/>
                    <a:pt x="899" y="3576"/>
                    <a:pt x="937" y="3566"/>
                  </a:cubicBezTo>
                  <a:cubicBezTo>
                    <a:pt x="1286" y="3476"/>
                    <a:pt x="1477" y="3123"/>
                    <a:pt x="1572" y="2802"/>
                  </a:cubicBezTo>
                  <a:cubicBezTo>
                    <a:pt x="1677" y="2447"/>
                    <a:pt x="1650" y="2050"/>
                    <a:pt x="1417" y="1755"/>
                  </a:cubicBezTo>
                  <a:cubicBezTo>
                    <a:pt x="1286" y="1589"/>
                    <a:pt x="1104" y="1530"/>
                    <a:pt x="911" y="1530"/>
                  </a:cubicBezTo>
                  <a:cubicBezTo>
                    <a:pt x="761" y="1530"/>
                    <a:pt x="604" y="1566"/>
                    <a:pt x="458" y="1614"/>
                  </a:cubicBezTo>
                  <a:cubicBezTo>
                    <a:pt x="484" y="1304"/>
                    <a:pt x="522" y="996"/>
                    <a:pt x="620" y="699"/>
                  </a:cubicBezTo>
                  <a:cubicBezTo>
                    <a:pt x="718" y="402"/>
                    <a:pt x="940" y="312"/>
                    <a:pt x="1192" y="312"/>
                  </a:cubicBezTo>
                  <a:cubicBezTo>
                    <a:pt x="1437" y="312"/>
                    <a:pt x="1709" y="397"/>
                    <a:pt x="1923" y="459"/>
                  </a:cubicBezTo>
                  <a:cubicBezTo>
                    <a:pt x="1928" y="461"/>
                    <a:pt x="1932" y="461"/>
                    <a:pt x="1937" y="461"/>
                  </a:cubicBezTo>
                  <a:cubicBezTo>
                    <a:pt x="1983" y="461"/>
                    <a:pt x="2001" y="398"/>
                    <a:pt x="1962" y="371"/>
                  </a:cubicBezTo>
                  <a:cubicBezTo>
                    <a:pt x="1687" y="180"/>
                    <a:pt x="1342" y="1"/>
                    <a:pt x="1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5" name="Google Shape;12665;p23"/>
            <p:cNvSpPr/>
            <p:nvPr/>
          </p:nvSpPr>
          <p:spPr>
            <a:xfrm>
              <a:off x="6415500" y="2165400"/>
              <a:ext cx="34350" cy="25750"/>
            </a:xfrm>
            <a:custGeom>
              <a:avLst/>
              <a:gdLst/>
              <a:ahLst/>
              <a:cxnLst/>
              <a:rect l="l" t="t" r="r" b="b"/>
              <a:pathLst>
                <a:path w="1374" h="1030" extrusionOk="0">
                  <a:moveTo>
                    <a:pt x="881" y="412"/>
                  </a:moveTo>
                  <a:cubicBezTo>
                    <a:pt x="824" y="556"/>
                    <a:pt x="725" y="642"/>
                    <a:pt x="559" y="694"/>
                  </a:cubicBezTo>
                  <a:cubicBezTo>
                    <a:pt x="540" y="668"/>
                    <a:pt x="518" y="642"/>
                    <a:pt x="494" y="612"/>
                  </a:cubicBezTo>
                  <a:cubicBezTo>
                    <a:pt x="489" y="606"/>
                    <a:pt x="476" y="583"/>
                    <a:pt x="466" y="566"/>
                  </a:cubicBezTo>
                  <a:cubicBezTo>
                    <a:pt x="497" y="543"/>
                    <a:pt x="532" y="524"/>
                    <a:pt x="568" y="507"/>
                  </a:cubicBezTo>
                  <a:cubicBezTo>
                    <a:pt x="640" y="476"/>
                    <a:pt x="714" y="450"/>
                    <a:pt x="791" y="432"/>
                  </a:cubicBezTo>
                  <a:cubicBezTo>
                    <a:pt x="817" y="425"/>
                    <a:pt x="850" y="419"/>
                    <a:pt x="881" y="412"/>
                  </a:cubicBezTo>
                  <a:close/>
                  <a:moveTo>
                    <a:pt x="1009" y="0"/>
                  </a:moveTo>
                  <a:cubicBezTo>
                    <a:pt x="929" y="0"/>
                    <a:pt x="842" y="12"/>
                    <a:pt x="758" y="27"/>
                  </a:cubicBezTo>
                  <a:cubicBezTo>
                    <a:pt x="518" y="69"/>
                    <a:pt x="199" y="161"/>
                    <a:pt x="74" y="392"/>
                  </a:cubicBezTo>
                  <a:cubicBezTo>
                    <a:pt x="0" y="532"/>
                    <a:pt x="25" y="704"/>
                    <a:pt x="135" y="817"/>
                  </a:cubicBezTo>
                  <a:cubicBezTo>
                    <a:pt x="299" y="985"/>
                    <a:pt x="520" y="976"/>
                    <a:pt x="733" y="1027"/>
                  </a:cubicBezTo>
                  <a:cubicBezTo>
                    <a:pt x="739" y="1029"/>
                    <a:pt x="744" y="1029"/>
                    <a:pt x="749" y="1029"/>
                  </a:cubicBezTo>
                  <a:cubicBezTo>
                    <a:pt x="803" y="1029"/>
                    <a:pt x="829" y="955"/>
                    <a:pt x="779" y="922"/>
                  </a:cubicBezTo>
                  <a:cubicBezTo>
                    <a:pt x="850" y="922"/>
                    <a:pt x="925" y="911"/>
                    <a:pt x="983" y="878"/>
                  </a:cubicBezTo>
                  <a:cubicBezTo>
                    <a:pt x="1168" y="771"/>
                    <a:pt x="1244" y="581"/>
                    <a:pt x="1294" y="383"/>
                  </a:cubicBezTo>
                  <a:cubicBezTo>
                    <a:pt x="1374" y="78"/>
                    <a:pt x="1215" y="0"/>
                    <a:pt x="10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6" name="Google Shape;12666;p23"/>
            <p:cNvSpPr/>
            <p:nvPr/>
          </p:nvSpPr>
          <p:spPr>
            <a:xfrm>
              <a:off x="6858475" y="1163000"/>
              <a:ext cx="283550" cy="240100"/>
            </a:xfrm>
            <a:custGeom>
              <a:avLst/>
              <a:gdLst/>
              <a:ahLst/>
              <a:cxnLst/>
              <a:rect l="l" t="t" r="r" b="b"/>
              <a:pathLst>
                <a:path w="11342" h="9604" extrusionOk="0">
                  <a:moveTo>
                    <a:pt x="4205" y="1156"/>
                  </a:moveTo>
                  <a:cubicBezTo>
                    <a:pt x="4340" y="1423"/>
                    <a:pt x="4397" y="1738"/>
                    <a:pt x="4392" y="2032"/>
                  </a:cubicBezTo>
                  <a:cubicBezTo>
                    <a:pt x="4389" y="2176"/>
                    <a:pt x="4360" y="2321"/>
                    <a:pt x="4305" y="2455"/>
                  </a:cubicBezTo>
                  <a:cubicBezTo>
                    <a:pt x="4228" y="2063"/>
                    <a:pt x="4077" y="1650"/>
                    <a:pt x="3840" y="1356"/>
                  </a:cubicBezTo>
                  <a:cubicBezTo>
                    <a:pt x="3958" y="1282"/>
                    <a:pt x="4079" y="1217"/>
                    <a:pt x="4205" y="1156"/>
                  </a:cubicBezTo>
                  <a:close/>
                  <a:moveTo>
                    <a:pt x="3625" y="1497"/>
                  </a:moveTo>
                  <a:cubicBezTo>
                    <a:pt x="3708" y="1694"/>
                    <a:pt x="3812" y="1888"/>
                    <a:pt x="3890" y="2080"/>
                  </a:cubicBezTo>
                  <a:cubicBezTo>
                    <a:pt x="3977" y="2293"/>
                    <a:pt x="4071" y="2506"/>
                    <a:pt x="4169" y="2718"/>
                  </a:cubicBezTo>
                  <a:cubicBezTo>
                    <a:pt x="4056" y="2885"/>
                    <a:pt x="3920" y="3034"/>
                    <a:pt x="3762" y="3161"/>
                  </a:cubicBezTo>
                  <a:cubicBezTo>
                    <a:pt x="3697" y="2975"/>
                    <a:pt x="3620" y="2793"/>
                    <a:pt x="3554" y="2606"/>
                  </a:cubicBezTo>
                  <a:cubicBezTo>
                    <a:pt x="3456" y="2331"/>
                    <a:pt x="3377" y="2050"/>
                    <a:pt x="3274" y="1776"/>
                  </a:cubicBezTo>
                  <a:cubicBezTo>
                    <a:pt x="3385" y="1676"/>
                    <a:pt x="3502" y="1583"/>
                    <a:pt x="3625" y="1497"/>
                  </a:cubicBezTo>
                  <a:close/>
                  <a:moveTo>
                    <a:pt x="3065" y="1984"/>
                  </a:moveTo>
                  <a:cubicBezTo>
                    <a:pt x="3134" y="2267"/>
                    <a:pt x="3224" y="2542"/>
                    <a:pt x="3320" y="2816"/>
                  </a:cubicBezTo>
                  <a:cubicBezTo>
                    <a:pt x="3380" y="2995"/>
                    <a:pt x="3446" y="3167"/>
                    <a:pt x="3533" y="3326"/>
                  </a:cubicBezTo>
                  <a:cubicBezTo>
                    <a:pt x="3482" y="3361"/>
                    <a:pt x="3431" y="3392"/>
                    <a:pt x="3379" y="3421"/>
                  </a:cubicBezTo>
                  <a:cubicBezTo>
                    <a:pt x="3331" y="3449"/>
                    <a:pt x="3279" y="3472"/>
                    <a:pt x="3229" y="3495"/>
                  </a:cubicBezTo>
                  <a:cubicBezTo>
                    <a:pt x="3139" y="3310"/>
                    <a:pt x="3021" y="3143"/>
                    <a:pt x="2946" y="2947"/>
                  </a:cubicBezTo>
                  <a:cubicBezTo>
                    <a:pt x="2875" y="2765"/>
                    <a:pt x="2829" y="2586"/>
                    <a:pt x="2734" y="2426"/>
                  </a:cubicBezTo>
                  <a:cubicBezTo>
                    <a:pt x="2770" y="2365"/>
                    <a:pt x="2808" y="2306"/>
                    <a:pt x="2850" y="2245"/>
                  </a:cubicBezTo>
                  <a:cubicBezTo>
                    <a:pt x="2916" y="2155"/>
                    <a:pt x="2988" y="2068"/>
                    <a:pt x="3065" y="1984"/>
                  </a:cubicBezTo>
                  <a:close/>
                  <a:moveTo>
                    <a:pt x="2885" y="450"/>
                  </a:moveTo>
                  <a:cubicBezTo>
                    <a:pt x="3176" y="450"/>
                    <a:pt x="3460" y="509"/>
                    <a:pt x="3713" y="639"/>
                  </a:cubicBezTo>
                  <a:cubicBezTo>
                    <a:pt x="3779" y="672"/>
                    <a:pt x="3840" y="713"/>
                    <a:pt x="3897" y="761"/>
                  </a:cubicBezTo>
                  <a:cubicBezTo>
                    <a:pt x="2875" y="1320"/>
                    <a:pt x="1968" y="2324"/>
                    <a:pt x="1782" y="3430"/>
                  </a:cubicBezTo>
                  <a:cubicBezTo>
                    <a:pt x="1745" y="3513"/>
                    <a:pt x="1712" y="3600"/>
                    <a:pt x="1684" y="3687"/>
                  </a:cubicBezTo>
                  <a:cubicBezTo>
                    <a:pt x="1581" y="3663"/>
                    <a:pt x="1481" y="3628"/>
                    <a:pt x="1385" y="3585"/>
                  </a:cubicBezTo>
                  <a:cubicBezTo>
                    <a:pt x="1125" y="3341"/>
                    <a:pt x="888" y="3077"/>
                    <a:pt x="736" y="2795"/>
                  </a:cubicBezTo>
                  <a:cubicBezTo>
                    <a:pt x="700" y="2647"/>
                    <a:pt x="682" y="2496"/>
                    <a:pt x="687" y="2344"/>
                  </a:cubicBezTo>
                  <a:cubicBezTo>
                    <a:pt x="687" y="2333"/>
                    <a:pt x="678" y="2327"/>
                    <a:pt x="669" y="2327"/>
                  </a:cubicBezTo>
                  <a:cubicBezTo>
                    <a:pt x="661" y="2327"/>
                    <a:pt x="654" y="2331"/>
                    <a:pt x="652" y="2339"/>
                  </a:cubicBezTo>
                  <a:cubicBezTo>
                    <a:pt x="639" y="2403"/>
                    <a:pt x="628" y="2467"/>
                    <a:pt x="619" y="2531"/>
                  </a:cubicBezTo>
                  <a:cubicBezTo>
                    <a:pt x="493" y="2139"/>
                    <a:pt x="555" y="1719"/>
                    <a:pt x="957" y="1287"/>
                  </a:cubicBezTo>
                  <a:cubicBezTo>
                    <a:pt x="1413" y="800"/>
                    <a:pt x="2171" y="450"/>
                    <a:pt x="2885" y="450"/>
                  </a:cubicBezTo>
                  <a:close/>
                  <a:moveTo>
                    <a:pt x="2580" y="2747"/>
                  </a:moveTo>
                  <a:cubicBezTo>
                    <a:pt x="2635" y="3080"/>
                    <a:pt x="2760" y="3464"/>
                    <a:pt x="3003" y="3590"/>
                  </a:cubicBezTo>
                  <a:cubicBezTo>
                    <a:pt x="2788" y="3669"/>
                    <a:pt x="2563" y="3718"/>
                    <a:pt x="2335" y="3738"/>
                  </a:cubicBezTo>
                  <a:cubicBezTo>
                    <a:pt x="2368" y="3405"/>
                    <a:pt x="2432" y="3082"/>
                    <a:pt x="2565" y="2764"/>
                  </a:cubicBezTo>
                  <a:lnTo>
                    <a:pt x="2580" y="2747"/>
                  </a:lnTo>
                  <a:close/>
                  <a:moveTo>
                    <a:pt x="6373" y="662"/>
                  </a:moveTo>
                  <a:cubicBezTo>
                    <a:pt x="7954" y="662"/>
                    <a:pt x="9523" y="1426"/>
                    <a:pt x="10129" y="2979"/>
                  </a:cubicBezTo>
                  <a:cubicBezTo>
                    <a:pt x="11218" y="5762"/>
                    <a:pt x="9069" y="9071"/>
                    <a:pt x="6090" y="9161"/>
                  </a:cubicBezTo>
                  <a:cubicBezTo>
                    <a:pt x="6056" y="9162"/>
                    <a:pt x="6022" y="9163"/>
                    <a:pt x="5989" y="9163"/>
                  </a:cubicBezTo>
                  <a:cubicBezTo>
                    <a:pt x="3676" y="9163"/>
                    <a:pt x="1737" y="6800"/>
                    <a:pt x="1874" y="4591"/>
                  </a:cubicBezTo>
                  <a:lnTo>
                    <a:pt x="1874" y="4591"/>
                  </a:lnTo>
                  <a:cubicBezTo>
                    <a:pt x="1932" y="4763"/>
                    <a:pt x="2009" y="4931"/>
                    <a:pt x="2102" y="5086"/>
                  </a:cubicBezTo>
                  <a:cubicBezTo>
                    <a:pt x="2123" y="5120"/>
                    <a:pt x="2154" y="5135"/>
                    <a:pt x="2186" y="5135"/>
                  </a:cubicBezTo>
                  <a:cubicBezTo>
                    <a:pt x="2236" y="5135"/>
                    <a:pt x="2286" y="5097"/>
                    <a:pt x="2288" y="5037"/>
                  </a:cubicBezTo>
                  <a:cubicBezTo>
                    <a:pt x="2296" y="4714"/>
                    <a:pt x="2296" y="4401"/>
                    <a:pt x="2309" y="4097"/>
                  </a:cubicBezTo>
                  <a:cubicBezTo>
                    <a:pt x="2621" y="4096"/>
                    <a:pt x="2929" y="4043"/>
                    <a:pt x="3223" y="3941"/>
                  </a:cubicBezTo>
                  <a:cubicBezTo>
                    <a:pt x="3423" y="3871"/>
                    <a:pt x="3612" y="3774"/>
                    <a:pt x="3787" y="3654"/>
                  </a:cubicBezTo>
                  <a:cubicBezTo>
                    <a:pt x="3797" y="3664"/>
                    <a:pt x="3805" y="3676"/>
                    <a:pt x="3817" y="3686"/>
                  </a:cubicBezTo>
                  <a:cubicBezTo>
                    <a:pt x="3825" y="3693"/>
                    <a:pt x="3836" y="3696"/>
                    <a:pt x="3847" y="3696"/>
                  </a:cubicBezTo>
                  <a:cubicBezTo>
                    <a:pt x="3869" y="3696"/>
                    <a:pt x="3890" y="3682"/>
                    <a:pt x="3887" y="3656"/>
                  </a:cubicBezTo>
                  <a:cubicBezTo>
                    <a:pt x="3885" y="3635"/>
                    <a:pt x="3879" y="3615"/>
                    <a:pt x="3876" y="3594"/>
                  </a:cubicBezTo>
                  <a:cubicBezTo>
                    <a:pt x="4699" y="2983"/>
                    <a:pt x="5106" y="1902"/>
                    <a:pt x="4620" y="985"/>
                  </a:cubicBezTo>
                  <a:cubicBezTo>
                    <a:pt x="4807" y="915"/>
                    <a:pt x="4999" y="856"/>
                    <a:pt x="5193" y="807"/>
                  </a:cubicBezTo>
                  <a:cubicBezTo>
                    <a:pt x="5577" y="710"/>
                    <a:pt x="5975" y="662"/>
                    <a:pt x="6373" y="662"/>
                  </a:cubicBezTo>
                  <a:close/>
                  <a:moveTo>
                    <a:pt x="2965" y="0"/>
                  </a:moveTo>
                  <a:cubicBezTo>
                    <a:pt x="2144" y="0"/>
                    <a:pt x="1256" y="417"/>
                    <a:pt x="715" y="912"/>
                  </a:cubicBezTo>
                  <a:cubicBezTo>
                    <a:pt x="300" y="1291"/>
                    <a:pt x="1" y="1871"/>
                    <a:pt x="99" y="2444"/>
                  </a:cubicBezTo>
                  <a:cubicBezTo>
                    <a:pt x="157" y="2783"/>
                    <a:pt x="319" y="3062"/>
                    <a:pt x="536" y="3325"/>
                  </a:cubicBezTo>
                  <a:cubicBezTo>
                    <a:pt x="678" y="3505"/>
                    <a:pt x="862" y="3651"/>
                    <a:pt x="1071" y="3751"/>
                  </a:cubicBezTo>
                  <a:cubicBezTo>
                    <a:pt x="1221" y="3866"/>
                    <a:pt x="1404" y="3946"/>
                    <a:pt x="1599" y="4004"/>
                  </a:cubicBezTo>
                  <a:cubicBezTo>
                    <a:pt x="1504" y="4476"/>
                    <a:pt x="1512" y="4978"/>
                    <a:pt x="1581" y="5423"/>
                  </a:cubicBezTo>
                  <a:cubicBezTo>
                    <a:pt x="1771" y="6645"/>
                    <a:pt x="2311" y="7837"/>
                    <a:pt x="3285" y="8626"/>
                  </a:cubicBezTo>
                  <a:cubicBezTo>
                    <a:pt x="4106" y="9291"/>
                    <a:pt x="5077" y="9604"/>
                    <a:pt x="6046" y="9604"/>
                  </a:cubicBezTo>
                  <a:cubicBezTo>
                    <a:pt x="7468" y="9604"/>
                    <a:pt x="8882" y="8930"/>
                    <a:pt x="9796" y="7710"/>
                  </a:cubicBezTo>
                  <a:cubicBezTo>
                    <a:pt x="11157" y="5894"/>
                    <a:pt x="11341" y="3080"/>
                    <a:pt x="9666" y="1394"/>
                  </a:cubicBezTo>
                  <a:cubicBezTo>
                    <a:pt x="8816" y="538"/>
                    <a:pt x="7612" y="166"/>
                    <a:pt x="6412" y="166"/>
                  </a:cubicBezTo>
                  <a:cubicBezTo>
                    <a:pt x="5802" y="166"/>
                    <a:pt x="5192" y="263"/>
                    <a:pt x="4632" y="441"/>
                  </a:cubicBezTo>
                  <a:cubicBezTo>
                    <a:pt x="4525" y="475"/>
                    <a:pt x="4419" y="515"/>
                    <a:pt x="4314" y="559"/>
                  </a:cubicBezTo>
                  <a:cubicBezTo>
                    <a:pt x="4297" y="541"/>
                    <a:pt x="4284" y="523"/>
                    <a:pt x="4266" y="505"/>
                  </a:cubicBezTo>
                  <a:cubicBezTo>
                    <a:pt x="3911" y="145"/>
                    <a:pt x="3450" y="0"/>
                    <a:pt x="2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7" name="Google Shape;12667;p23"/>
            <p:cNvSpPr/>
            <p:nvPr/>
          </p:nvSpPr>
          <p:spPr>
            <a:xfrm>
              <a:off x="6975125" y="1251500"/>
              <a:ext cx="85650" cy="85100"/>
            </a:xfrm>
            <a:custGeom>
              <a:avLst/>
              <a:gdLst/>
              <a:ahLst/>
              <a:cxnLst/>
              <a:rect l="l" t="t" r="r" b="b"/>
              <a:pathLst>
                <a:path w="3426" h="3404" extrusionOk="0">
                  <a:moveTo>
                    <a:pt x="1094" y="327"/>
                  </a:moveTo>
                  <a:cubicBezTo>
                    <a:pt x="1902" y="327"/>
                    <a:pt x="2556" y="620"/>
                    <a:pt x="2431" y="1599"/>
                  </a:cubicBezTo>
                  <a:cubicBezTo>
                    <a:pt x="2215" y="1586"/>
                    <a:pt x="1997" y="1561"/>
                    <a:pt x="1782" y="1542"/>
                  </a:cubicBezTo>
                  <a:cubicBezTo>
                    <a:pt x="1549" y="1519"/>
                    <a:pt x="1290" y="1474"/>
                    <a:pt x="1030" y="1450"/>
                  </a:cubicBezTo>
                  <a:cubicBezTo>
                    <a:pt x="978" y="1077"/>
                    <a:pt x="898" y="703"/>
                    <a:pt x="871" y="334"/>
                  </a:cubicBezTo>
                  <a:cubicBezTo>
                    <a:pt x="946" y="330"/>
                    <a:pt x="1021" y="327"/>
                    <a:pt x="1094" y="327"/>
                  </a:cubicBezTo>
                  <a:close/>
                  <a:moveTo>
                    <a:pt x="1131" y="1"/>
                  </a:moveTo>
                  <a:cubicBezTo>
                    <a:pt x="986" y="1"/>
                    <a:pt x="841" y="9"/>
                    <a:pt x="699" y="23"/>
                  </a:cubicBezTo>
                  <a:cubicBezTo>
                    <a:pt x="614" y="31"/>
                    <a:pt x="535" y="90"/>
                    <a:pt x="537" y="185"/>
                  </a:cubicBezTo>
                  <a:cubicBezTo>
                    <a:pt x="548" y="602"/>
                    <a:pt x="635" y="1018"/>
                    <a:pt x="693" y="1433"/>
                  </a:cubicBezTo>
                  <a:cubicBezTo>
                    <a:pt x="497" y="1433"/>
                    <a:pt x="307" y="1456"/>
                    <a:pt x="135" y="1520"/>
                  </a:cubicBezTo>
                  <a:cubicBezTo>
                    <a:pt x="91" y="1535"/>
                    <a:pt x="91" y="1597"/>
                    <a:pt x="135" y="1610"/>
                  </a:cubicBezTo>
                  <a:cubicBezTo>
                    <a:pt x="328" y="1688"/>
                    <a:pt x="530" y="1747"/>
                    <a:pt x="735" y="1783"/>
                  </a:cubicBezTo>
                  <a:cubicBezTo>
                    <a:pt x="755" y="2004"/>
                    <a:pt x="760" y="2229"/>
                    <a:pt x="724" y="2447"/>
                  </a:cubicBezTo>
                  <a:cubicBezTo>
                    <a:pt x="686" y="2666"/>
                    <a:pt x="571" y="2720"/>
                    <a:pt x="427" y="2720"/>
                  </a:cubicBezTo>
                  <a:cubicBezTo>
                    <a:pt x="320" y="2720"/>
                    <a:pt x="197" y="2690"/>
                    <a:pt x="77" y="2675"/>
                  </a:cubicBezTo>
                  <a:cubicBezTo>
                    <a:pt x="75" y="2675"/>
                    <a:pt x="73" y="2675"/>
                    <a:pt x="71" y="2675"/>
                  </a:cubicBezTo>
                  <a:cubicBezTo>
                    <a:pt x="17" y="2675"/>
                    <a:pt x="0" y="2750"/>
                    <a:pt x="33" y="2785"/>
                  </a:cubicBezTo>
                  <a:cubicBezTo>
                    <a:pt x="180" y="2941"/>
                    <a:pt x="338" y="3010"/>
                    <a:pt x="485" y="3010"/>
                  </a:cubicBezTo>
                  <a:cubicBezTo>
                    <a:pt x="748" y="3010"/>
                    <a:pt x="976" y="2788"/>
                    <a:pt x="1039" y="2444"/>
                  </a:cubicBezTo>
                  <a:cubicBezTo>
                    <a:pt x="1073" y="2244"/>
                    <a:pt x="1083" y="2040"/>
                    <a:pt x="1068" y="1838"/>
                  </a:cubicBezTo>
                  <a:lnTo>
                    <a:pt x="1068" y="1838"/>
                  </a:lnTo>
                  <a:cubicBezTo>
                    <a:pt x="1365" y="1879"/>
                    <a:pt x="1667" y="1902"/>
                    <a:pt x="1946" y="1937"/>
                  </a:cubicBezTo>
                  <a:cubicBezTo>
                    <a:pt x="2052" y="1950"/>
                    <a:pt x="2202" y="1975"/>
                    <a:pt x="2363" y="1994"/>
                  </a:cubicBezTo>
                  <a:cubicBezTo>
                    <a:pt x="2274" y="2455"/>
                    <a:pt x="2179" y="2908"/>
                    <a:pt x="2176" y="3361"/>
                  </a:cubicBezTo>
                  <a:cubicBezTo>
                    <a:pt x="2176" y="3385"/>
                    <a:pt x="2195" y="3403"/>
                    <a:pt x="2218" y="3403"/>
                  </a:cubicBezTo>
                  <a:cubicBezTo>
                    <a:pt x="2219" y="3403"/>
                    <a:pt x="2220" y="3403"/>
                    <a:pt x="2221" y="3403"/>
                  </a:cubicBezTo>
                  <a:cubicBezTo>
                    <a:pt x="2518" y="3403"/>
                    <a:pt x="2676" y="2647"/>
                    <a:pt x="2748" y="2022"/>
                  </a:cubicBezTo>
                  <a:cubicBezTo>
                    <a:pt x="2753" y="2022"/>
                    <a:pt x="2758" y="2022"/>
                    <a:pt x="2763" y="2022"/>
                  </a:cubicBezTo>
                  <a:cubicBezTo>
                    <a:pt x="3008" y="2022"/>
                    <a:pt x="3236" y="1982"/>
                    <a:pt x="3355" y="1838"/>
                  </a:cubicBezTo>
                  <a:cubicBezTo>
                    <a:pt x="3426" y="1755"/>
                    <a:pt x="3401" y="1632"/>
                    <a:pt x="3291" y="1596"/>
                  </a:cubicBezTo>
                  <a:cubicBezTo>
                    <a:pt x="3233" y="1577"/>
                    <a:pt x="3173" y="1571"/>
                    <a:pt x="3112" y="1571"/>
                  </a:cubicBezTo>
                  <a:cubicBezTo>
                    <a:pt x="3005" y="1571"/>
                    <a:pt x="2895" y="1591"/>
                    <a:pt x="2786" y="1599"/>
                  </a:cubicBezTo>
                  <a:cubicBezTo>
                    <a:pt x="2796" y="1451"/>
                    <a:pt x="2797" y="1333"/>
                    <a:pt x="2796" y="1268"/>
                  </a:cubicBezTo>
                  <a:cubicBezTo>
                    <a:pt x="2759" y="265"/>
                    <a:pt x="1957" y="1"/>
                    <a:pt x="1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8" name="Google Shape;12668;p23"/>
            <p:cNvSpPr/>
            <p:nvPr/>
          </p:nvSpPr>
          <p:spPr>
            <a:xfrm>
              <a:off x="5101475" y="2041775"/>
              <a:ext cx="1826950" cy="1087150"/>
            </a:xfrm>
            <a:custGeom>
              <a:avLst/>
              <a:gdLst/>
              <a:ahLst/>
              <a:cxnLst/>
              <a:rect l="l" t="t" r="r" b="b"/>
              <a:pathLst>
                <a:path w="73078" h="43486" extrusionOk="0">
                  <a:moveTo>
                    <a:pt x="44666" y="23679"/>
                  </a:moveTo>
                  <a:lnTo>
                    <a:pt x="44666" y="23679"/>
                  </a:lnTo>
                  <a:cubicBezTo>
                    <a:pt x="43960" y="24447"/>
                    <a:pt x="43289" y="25245"/>
                    <a:pt x="42641" y="26046"/>
                  </a:cubicBezTo>
                  <a:cubicBezTo>
                    <a:pt x="40678" y="28475"/>
                    <a:pt x="38887" y="31041"/>
                    <a:pt x="36848" y="33411"/>
                  </a:cubicBezTo>
                  <a:cubicBezTo>
                    <a:pt x="35012" y="35544"/>
                    <a:pt x="32889" y="37621"/>
                    <a:pt x="30217" y="38646"/>
                  </a:cubicBezTo>
                  <a:cubicBezTo>
                    <a:pt x="29610" y="38877"/>
                    <a:pt x="28978" y="39038"/>
                    <a:pt x="28335" y="39123"/>
                  </a:cubicBezTo>
                  <a:cubicBezTo>
                    <a:pt x="28983" y="38244"/>
                    <a:pt x="29507" y="37222"/>
                    <a:pt x="29868" y="36236"/>
                  </a:cubicBezTo>
                  <a:cubicBezTo>
                    <a:pt x="29882" y="36197"/>
                    <a:pt x="29846" y="36168"/>
                    <a:pt x="29812" y="36168"/>
                  </a:cubicBezTo>
                  <a:cubicBezTo>
                    <a:pt x="29795" y="36168"/>
                    <a:pt x="29777" y="36176"/>
                    <a:pt x="29767" y="36194"/>
                  </a:cubicBezTo>
                  <a:lnTo>
                    <a:pt x="29766" y="36194"/>
                  </a:lnTo>
                  <a:cubicBezTo>
                    <a:pt x="29188" y="37173"/>
                    <a:pt x="28398" y="37959"/>
                    <a:pt x="27710" y="38835"/>
                  </a:cubicBezTo>
                  <a:cubicBezTo>
                    <a:pt x="28038" y="36487"/>
                    <a:pt x="27837" y="34002"/>
                    <a:pt x="27833" y="31650"/>
                  </a:cubicBezTo>
                  <a:cubicBezTo>
                    <a:pt x="27830" y="30272"/>
                    <a:pt x="27828" y="28892"/>
                    <a:pt x="27827" y="27514"/>
                  </a:cubicBezTo>
                  <a:cubicBezTo>
                    <a:pt x="27825" y="26889"/>
                    <a:pt x="27824" y="26266"/>
                    <a:pt x="27815" y="25641"/>
                  </a:cubicBezTo>
                  <a:cubicBezTo>
                    <a:pt x="27809" y="25090"/>
                    <a:pt x="27719" y="24637"/>
                    <a:pt x="27625" y="24141"/>
                  </a:cubicBezTo>
                  <a:lnTo>
                    <a:pt x="27625" y="24141"/>
                  </a:lnTo>
                  <a:cubicBezTo>
                    <a:pt x="28337" y="24742"/>
                    <a:pt x="28954" y="25488"/>
                    <a:pt x="29510" y="26218"/>
                  </a:cubicBezTo>
                  <a:cubicBezTo>
                    <a:pt x="29523" y="26235"/>
                    <a:pt x="29543" y="26243"/>
                    <a:pt x="29563" y="26243"/>
                  </a:cubicBezTo>
                  <a:cubicBezTo>
                    <a:pt x="29600" y="26243"/>
                    <a:pt x="29635" y="26217"/>
                    <a:pt x="29617" y="26174"/>
                  </a:cubicBezTo>
                  <a:cubicBezTo>
                    <a:pt x="29220" y="25218"/>
                    <a:pt x="28795" y="24366"/>
                    <a:pt x="28053" y="23682"/>
                  </a:cubicBezTo>
                  <a:lnTo>
                    <a:pt x="28053" y="23682"/>
                  </a:lnTo>
                  <a:cubicBezTo>
                    <a:pt x="30238" y="23684"/>
                    <a:pt x="32422" y="23685"/>
                    <a:pt x="34606" y="23685"/>
                  </a:cubicBezTo>
                  <a:cubicBezTo>
                    <a:pt x="37959" y="23685"/>
                    <a:pt x="41312" y="23683"/>
                    <a:pt x="44666" y="23679"/>
                  </a:cubicBezTo>
                  <a:close/>
                  <a:moveTo>
                    <a:pt x="12532" y="23672"/>
                  </a:moveTo>
                  <a:cubicBezTo>
                    <a:pt x="17409" y="23672"/>
                    <a:pt x="22285" y="23677"/>
                    <a:pt x="27162" y="23684"/>
                  </a:cubicBezTo>
                  <a:cubicBezTo>
                    <a:pt x="26805" y="24407"/>
                    <a:pt x="26303" y="25124"/>
                    <a:pt x="26234" y="25936"/>
                  </a:cubicBezTo>
                  <a:cubicBezTo>
                    <a:pt x="26225" y="26033"/>
                    <a:pt x="26299" y="26082"/>
                    <a:pt x="26376" y="26082"/>
                  </a:cubicBezTo>
                  <a:cubicBezTo>
                    <a:pt x="26430" y="26082"/>
                    <a:pt x="26485" y="26059"/>
                    <a:pt x="26516" y="26013"/>
                  </a:cubicBezTo>
                  <a:cubicBezTo>
                    <a:pt x="26810" y="25593"/>
                    <a:pt x="27064" y="25139"/>
                    <a:pt x="27315" y="24684"/>
                  </a:cubicBezTo>
                  <a:lnTo>
                    <a:pt x="27315" y="24684"/>
                  </a:lnTo>
                  <a:cubicBezTo>
                    <a:pt x="27277" y="24876"/>
                    <a:pt x="27254" y="25072"/>
                    <a:pt x="27246" y="25268"/>
                  </a:cubicBezTo>
                  <a:cubicBezTo>
                    <a:pt x="27220" y="26016"/>
                    <a:pt x="27231" y="26766"/>
                    <a:pt x="27231" y="27514"/>
                  </a:cubicBezTo>
                  <a:cubicBezTo>
                    <a:pt x="27228" y="28894"/>
                    <a:pt x="27226" y="30272"/>
                    <a:pt x="27225" y="31651"/>
                  </a:cubicBezTo>
                  <a:cubicBezTo>
                    <a:pt x="27220" y="34128"/>
                    <a:pt x="26989" y="36755"/>
                    <a:pt x="27397" y="39210"/>
                  </a:cubicBezTo>
                  <a:lnTo>
                    <a:pt x="27356" y="39210"/>
                  </a:lnTo>
                  <a:cubicBezTo>
                    <a:pt x="27172" y="38954"/>
                    <a:pt x="26989" y="38702"/>
                    <a:pt x="26798" y="38452"/>
                  </a:cubicBezTo>
                  <a:cubicBezTo>
                    <a:pt x="26513" y="38083"/>
                    <a:pt x="26288" y="37613"/>
                    <a:pt x="25930" y="37314"/>
                  </a:cubicBezTo>
                  <a:cubicBezTo>
                    <a:pt x="25914" y="37300"/>
                    <a:pt x="25895" y="37293"/>
                    <a:pt x="25878" y="37293"/>
                  </a:cubicBezTo>
                  <a:cubicBezTo>
                    <a:pt x="25841" y="37293"/>
                    <a:pt x="25808" y="37322"/>
                    <a:pt x="25803" y="37367"/>
                  </a:cubicBezTo>
                  <a:cubicBezTo>
                    <a:pt x="25724" y="38023"/>
                    <a:pt x="26288" y="38621"/>
                    <a:pt x="26721" y="39204"/>
                  </a:cubicBezTo>
                  <a:cubicBezTo>
                    <a:pt x="24858" y="39133"/>
                    <a:pt x="23011" y="38531"/>
                    <a:pt x="21331" y="37650"/>
                  </a:cubicBezTo>
                  <a:cubicBezTo>
                    <a:pt x="18078" y="35943"/>
                    <a:pt x="15804" y="32947"/>
                    <a:pt x="14361" y="29634"/>
                  </a:cubicBezTo>
                  <a:cubicBezTo>
                    <a:pt x="13529" y="27724"/>
                    <a:pt x="12943" y="25723"/>
                    <a:pt x="12532" y="23672"/>
                  </a:cubicBezTo>
                  <a:close/>
                  <a:moveTo>
                    <a:pt x="9515" y="23669"/>
                  </a:moveTo>
                  <a:cubicBezTo>
                    <a:pt x="10338" y="23669"/>
                    <a:pt x="11160" y="23670"/>
                    <a:pt x="11982" y="23671"/>
                  </a:cubicBezTo>
                  <a:cubicBezTo>
                    <a:pt x="13206" y="30349"/>
                    <a:pt x="16498" y="36730"/>
                    <a:pt x="23227" y="39187"/>
                  </a:cubicBezTo>
                  <a:cubicBezTo>
                    <a:pt x="23485" y="39283"/>
                    <a:pt x="23744" y="39363"/>
                    <a:pt x="24003" y="39437"/>
                  </a:cubicBezTo>
                  <a:cubicBezTo>
                    <a:pt x="18816" y="39438"/>
                    <a:pt x="13631" y="39442"/>
                    <a:pt x="8444" y="39443"/>
                  </a:cubicBezTo>
                  <a:cubicBezTo>
                    <a:pt x="8539" y="39368"/>
                    <a:pt x="8634" y="39291"/>
                    <a:pt x="8722" y="39214"/>
                  </a:cubicBezTo>
                  <a:cubicBezTo>
                    <a:pt x="8983" y="38984"/>
                    <a:pt x="9694" y="38407"/>
                    <a:pt x="9538" y="37988"/>
                  </a:cubicBezTo>
                  <a:cubicBezTo>
                    <a:pt x="9532" y="37969"/>
                    <a:pt x="9513" y="37956"/>
                    <a:pt x="9493" y="37956"/>
                  </a:cubicBezTo>
                  <a:cubicBezTo>
                    <a:pt x="9490" y="37956"/>
                    <a:pt x="9487" y="37956"/>
                    <a:pt x="9484" y="37957"/>
                  </a:cubicBezTo>
                  <a:cubicBezTo>
                    <a:pt x="9095" y="38074"/>
                    <a:pt x="8698" y="38618"/>
                    <a:pt x="8385" y="38876"/>
                  </a:cubicBezTo>
                  <a:cubicBezTo>
                    <a:pt x="8168" y="39056"/>
                    <a:pt x="7947" y="39251"/>
                    <a:pt x="7722" y="39443"/>
                  </a:cubicBezTo>
                  <a:lnTo>
                    <a:pt x="7057" y="39443"/>
                  </a:lnTo>
                  <a:cubicBezTo>
                    <a:pt x="7062" y="38784"/>
                    <a:pt x="7044" y="38121"/>
                    <a:pt x="7043" y="37467"/>
                  </a:cubicBezTo>
                  <a:cubicBezTo>
                    <a:pt x="7046" y="32867"/>
                    <a:pt x="7048" y="28269"/>
                    <a:pt x="7048" y="23671"/>
                  </a:cubicBezTo>
                  <a:cubicBezTo>
                    <a:pt x="7870" y="23670"/>
                    <a:pt x="8693" y="23669"/>
                    <a:pt x="9515" y="23669"/>
                  </a:cubicBezTo>
                  <a:close/>
                  <a:moveTo>
                    <a:pt x="6947" y="0"/>
                  </a:moveTo>
                  <a:cubicBezTo>
                    <a:pt x="6879" y="0"/>
                    <a:pt x="6810" y="25"/>
                    <a:pt x="6756" y="80"/>
                  </a:cubicBezTo>
                  <a:cubicBezTo>
                    <a:pt x="6738" y="75"/>
                    <a:pt x="6720" y="72"/>
                    <a:pt x="6700" y="70"/>
                  </a:cubicBezTo>
                  <a:cubicBezTo>
                    <a:pt x="6524" y="70"/>
                    <a:pt x="6347" y="183"/>
                    <a:pt x="6349" y="411"/>
                  </a:cubicBezTo>
                  <a:lnTo>
                    <a:pt x="6349" y="557"/>
                  </a:lnTo>
                  <a:cubicBezTo>
                    <a:pt x="6024" y="971"/>
                    <a:pt x="5735" y="1422"/>
                    <a:pt x="5453" y="1856"/>
                  </a:cubicBezTo>
                  <a:cubicBezTo>
                    <a:pt x="5176" y="2283"/>
                    <a:pt x="4667" y="2918"/>
                    <a:pt x="4766" y="3467"/>
                  </a:cubicBezTo>
                  <a:cubicBezTo>
                    <a:pt x="4769" y="3481"/>
                    <a:pt x="4782" y="3490"/>
                    <a:pt x="4795" y="3490"/>
                  </a:cubicBezTo>
                  <a:cubicBezTo>
                    <a:pt x="4800" y="3490"/>
                    <a:pt x="4805" y="3489"/>
                    <a:pt x="4810" y="3485"/>
                  </a:cubicBezTo>
                  <a:cubicBezTo>
                    <a:pt x="5225" y="3218"/>
                    <a:pt x="5491" y="2677"/>
                    <a:pt x="5762" y="2281"/>
                  </a:cubicBezTo>
                  <a:cubicBezTo>
                    <a:pt x="5952" y="2006"/>
                    <a:pt x="6145" y="1720"/>
                    <a:pt x="6349" y="1441"/>
                  </a:cubicBezTo>
                  <a:cubicBezTo>
                    <a:pt x="6350" y="8667"/>
                    <a:pt x="6352" y="15895"/>
                    <a:pt x="6354" y="23121"/>
                  </a:cubicBezTo>
                  <a:cubicBezTo>
                    <a:pt x="5232" y="23121"/>
                    <a:pt x="4110" y="23121"/>
                    <a:pt x="2988" y="23119"/>
                  </a:cubicBezTo>
                  <a:lnTo>
                    <a:pt x="2769" y="23118"/>
                  </a:lnTo>
                  <a:cubicBezTo>
                    <a:pt x="2766" y="23118"/>
                    <a:pt x="2764" y="23116"/>
                    <a:pt x="2763" y="23116"/>
                  </a:cubicBezTo>
                  <a:lnTo>
                    <a:pt x="2509" y="23116"/>
                  </a:lnTo>
                  <a:cubicBezTo>
                    <a:pt x="2507" y="23116"/>
                    <a:pt x="2507" y="23116"/>
                    <a:pt x="2505" y="23118"/>
                  </a:cubicBezTo>
                  <a:lnTo>
                    <a:pt x="1874" y="23118"/>
                  </a:lnTo>
                  <a:cubicBezTo>
                    <a:pt x="1695" y="23118"/>
                    <a:pt x="1605" y="23257"/>
                    <a:pt x="1605" y="23397"/>
                  </a:cubicBezTo>
                  <a:cubicBezTo>
                    <a:pt x="1605" y="23536"/>
                    <a:pt x="1695" y="23676"/>
                    <a:pt x="1874" y="23676"/>
                  </a:cubicBezTo>
                  <a:lnTo>
                    <a:pt x="2505" y="23676"/>
                  </a:lnTo>
                  <a:cubicBezTo>
                    <a:pt x="2507" y="23676"/>
                    <a:pt x="2507" y="23677"/>
                    <a:pt x="2509" y="23677"/>
                  </a:cubicBezTo>
                  <a:lnTo>
                    <a:pt x="2763" y="23677"/>
                  </a:lnTo>
                  <a:cubicBezTo>
                    <a:pt x="2764" y="23677"/>
                    <a:pt x="2766" y="23676"/>
                    <a:pt x="2769" y="23676"/>
                  </a:cubicBezTo>
                  <a:cubicBezTo>
                    <a:pt x="2842" y="23676"/>
                    <a:pt x="2915" y="23676"/>
                    <a:pt x="2988" y="23674"/>
                  </a:cubicBezTo>
                  <a:cubicBezTo>
                    <a:pt x="4110" y="23672"/>
                    <a:pt x="5232" y="23671"/>
                    <a:pt x="6354" y="23671"/>
                  </a:cubicBezTo>
                  <a:cubicBezTo>
                    <a:pt x="6355" y="28297"/>
                    <a:pt x="6357" y="32923"/>
                    <a:pt x="6359" y="37549"/>
                  </a:cubicBezTo>
                  <a:cubicBezTo>
                    <a:pt x="6357" y="38180"/>
                    <a:pt x="6349" y="38812"/>
                    <a:pt x="6355" y="39445"/>
                  </a:cubicBezTo>
                  <a:cubicBezTo>
                    <a:pt x="4343" y="39447"/>
                    <a:pt x="2330" y="39448"/>
                    <a:pt x="317" y="39450"/>
                  </a:cubicBezTo>
                  <a:cubicBezTo>
                    <a:pt x="105" y="39450"/>
                    <a:pt x="0" y="39614"/>
                    <a:pt x="0" y="39778"/>
                  </a:cubicBezTo>
                  <a:cubicBezTo>
                    <a:pt x="0" y="39942"/>
                    <a:pt x="105" y="40106"/>
                    <a:pt x="317" y="40106"/>
                  </a:cubicBezTo>
                  <a:cubicBezTo>
                    <a:pt x="2335" y="40109"/>
                    <a:pt x="4352" y="40111"/>
                    <a:pt x="6370" y="40111"/>
                  </a:cubicBezTo>
                  <a:cubicBezTo>
                    <a:pt x="6375" y="40262"/>
                    <a:pt x="6380" y="40413"/>
                    <a:pt x="6388" y="40564"/>
                  </a:cubicBezTo>
                  <a:cubicBezTo>
                    <a:pt x="6439" y="41514"/>
                    <a:pt x="6596" y="42457"/>
                    <a:pt x="6623" y="43408"/>
                  </a:cubicBezTo>
                  <a:cubicBezTo>
                    <a:pt x="6623" y="43460"/>
                    <a:pt x="6661" y="43486"/>
                    <a:pt x="6700" y="43486"/>
                  </a:cubicBezTo>
                  <a:cubicBezTo>
                    <a:pt x="6738" y="43486"/>
                    <a:pt x="6777" y="43460"/>
                    <a:pt x="6777" y="43408"/>
                  </a:cubicBezTo>
                  <a:cubicBezTo>
                    <a:pt x="6800" y="42590"/>
                    <a:pt x="6902" y="41773"/>
                    <a:pt x="6982" y="40957"/>
                  </a:cubicBezTo>
                  <a:cubicBezTo>
                    <a:pt x="8252" y="41417"/>
                    <a:pt x="9515" y="41917"/>
                    <a:pt x="10730" y="42504"/>
                  </a:cubicBezTo>
                  <a:cubicBezTo>
                    <a:pt x="10740" y="42509"/>
                    <a:pt x="10750" y="42511"/>
                    <a:pt x="10760" y="42511"/>
                  </a:cubicBezTo>
                  <a:cubicBezTo>
                    <a:pt x="10816" y="42511"/>
                    <a:pt x="10866" y="42442"/>
                    <a:pt x="10812" y="42396"/>
                  </a:cubicBezTo>
                  <a:cubicBezTo>
                    <a:pt x="9758" y="41499"/>
                    <a:pt x="8585" y="40770"/>
                    <a:pt x="7259" y="40382"/>
                  </a:cubicBezTo>
                  <a:cubicBezTo>
                    <a:pt x="7359" y="40288"/>
                    <a:pt x="7464" y="40200"/>
                    <a:pt x="7573" y="40111"/>
                  </a:cubicBezTo>
                  <a:cubicBezTo>
                    <a:pt x="12416" y="40116"/>
                    <a:pt x="17260" y="40118"/>
                    <a:pt x="22104" y="40118"/>
                  </a:cubicBezTo>
                  <a:cubicBezTo>
                    <a:pt x="23601" y="40118"/>
                    <a:pt x="25098" y="40118"/>
                    <a:pt x="26595" y="40118"/>
                  </a:cubicBezTo>
                  <a:lnTo>
                    <a:pt x="26595" y="40118"/>
                  </a:lnTo>
                  <a:cubicBezTo>
                    <a:pt x="25770" y="40908"/>
                    <a:pt x="24854" y="41627"/>
                    <a:pt x="24177" y="42544"/>
                  </a:cubicBezTo>
                  <a:cubicBezTo>
                    <a:pt x="24152" y="42577"/>
                    <a:pt x="24185" y="42628"/>
                    <a:pt x="24223" y="42628"/>
                  </a:cubicBezTo>
                  <a:cubicBezTo>
                    <a:pt x="24228" y="42628"/>
                    <a:pt x="24233" y="42628"/>
                    <a:pt x="24238" y="42626"/>
                  </a:cubicBezTo>
                  <a:cubicBezTo>
                    <a:pt x="25504" y="42137"/>
                    <a:pt x="26367" y="40971"/>
                    <a:pt x="27436" y="40188"/>
                  </a:cubicBezTo>
                  <a:cubicBezTo>
                    <a:pt x="27464" y="40168"/>
                    <a:pt x="27487" y="40144"/>
                    <a:pt x="27509" y="40119"/>
                  </a:cubicBezTo>
                  <a:cubicBezTo>
                    <a:pt x="30817" y="40119"/>
                    <a:pt x="34126" y="40119"/>
                    <a:pt x="37433" y="40122"/>
                  </a:cubicBezTo>
                  <a:cubicBezTo>
                    <a:pt x="43749" y="40124"/>
                    <a:pt x="39786" y="40126"/>
                    <a:pt x="46101" y="40126"/>
                  </a:cubicBezTo>
                  <a:cubicBezTo>
                    <a:pt x="48106" y="40126"/>
                    <a:pt x="48688" y="40133"/>
                    <a:pt x="48754" y="40133"/>
                  </a:cubicBezTo>
                  <a:cubicBezTo>
                    <a:pt x="48893" y="40133"/>
                    <a:pt x="46658" y="40101"/>
                    <a:pt x="50950" y="39899"/>
                  </a:cubicBezTo>
                  <a:cubicBezTo>
                    <a:pt x="50970" y="39899"/>
                    <a:pt x="50990" y="39894"/>
                    <a:pt x="51008" y="39885"/>
                  </a:cubicBezTo>
                  <a:lnTo>
                    <a:pt x="51459" y="39871"/>
                  </a:lnTo>
                  <a:cubicBezTo>
                    <a:pt x="51461" y="39872"/>
                    <a:pt x="51462" y="39872"/>
                    <a:pt x="51464" y="39872"/>
                  </a:cubicBezTo>
                  <a:cubicBezTo>
                    <a:pt x="51514" y="39872"/>
                    <a:pt x="51554" y="39829"/>
                    <a:pt x="51549" y="39780"/>
                  </a:cubicBezTo>
                  <a:cubicBezTo>
                    <a:pt x="51551" y="39731"/>
                    <a:pt x="51522" y="39684"/>
                    <a:pt x="51463" y="39684"/>
                  </a:cubicBezTo>
                  <a:cubicBezTo>
                    <a:pt x="51462" y="39684"/>
                    <a:pt x="51461" y="39684"/>
                    <a:pt x="51460" y="39684"/>
                  </a:cubicBezTo>
                  <a:lnTo>
                    <a:pt x="51009" y="39671"/>
                  </a:lnTo>
                  <a:cubicBezTo>
                    <a:pt x="50991" y="39661"/>
                    <a:pt x="50972" y="39657"/>
                    <a:pt x="50952" y="39657"/>
                  </a:cubicBezTo>
                  <a:cubicBezTo>
                    <a:pt x="46702" y="39457"/>
                    <a:pt x="49114" y="39425"/>
                    <a:pt x="49011" y="39425"/>
                  </a:cubicBezTo>
                  <a:cubicBezTo>
                    <a:pt x="48964" y="39425"/>
                    <a:pt x="48404" y="39432"/>
                    <a:pt x="46482" y="39432"/>
                  </a:cubicBezTo>
                  <a:cubicBezTo>
                    <a:pt x="40166" y="39432"/>
                    <a:pt x="44129" y="39433"/>
                    <a:pt x="37815" y="39433"/>
                  </a:cubicBezTo>
                  <a:cubicBezTo>
                    <a:pt x="35168" y="39433"/>
                    <a:pt x="32520" y="39435"/>
                    <a:pt x="29872" y="39437"/>
                  </a:cubicBezTo>
                  <a:cubicBezTo>
                    <a:pt x="30324" y="39304"/>
                    <a:pt x="30766" y="39140"/>
                    <a:pt x="31196" y="38948"/>
                  </a:cubicBezTo>
                  <a:cubicBezTo>
                    <a:pt x="33739" y="37805"/>
                    <a:pt x="35780" y="35700"/>
                    <a:pt x="37559" y="33610"/>
                  </a:cubicBezTo>
                  <a:cubicBezTo>
                    <a:pt x="40222" y="30487"/>
                    <a:pt x="42528" y="26702"/>
                    <a:pt x="45458" y="23679"/>
                  </a:cubicBezTo>
                  <a:cubicBezTo>
                    <a:pt x="54361" y="23662"/>
                    <a:pt x="63263" y="23600"/>
                    <a:pt x="72164" y="23495"/>
                  </a:cubicBezTo>
                  <a:lnTo>
                    <a:pt x="72164" y="23495"/>
                  </a:lnTo>
                  <a:cubicBezTo>
                    <a:pt x="71488" y="24119"/>
                    <a:pt x="70824" y="24755"/>
                    <a:pt x="70146" y="25378"/>
                  </a:cubicBezTo>
                  <a:cubicBezTo>
                    <a:pt x="70095" y="25425"/>
                    <a:pt x="70143" y="25499"/>
                    <a:pt x="70200" y="25499"/>
                  </a:cubicBezTo>
                  <a:cubicBezTo>
                    <a:pt x="70211" y="25499"/>
                    <a:pt x="70222" y="25496"/>
                    <a:pt x="70233" y="25490"/>
                  </a:cubicBezTo>
                  <a:cubicBezTo>
                    <a:pt x="71209" y="24958"/>
                    <a:pt x="72187" y="24432"/>
                    <a:pt x="72960" y="23620"/>
                  </a:cubicBezTo>
                  <a:cubicBezTo>
                    <a:pt x="72999" y="23577"/>
                    <a:pt x="73027" y="23523"/>
                    <a:pt x="73039" y="23466"/>
                  </a:cubicBezTo>
                  <a:cubicBezTo>
                    <a:pt x="73061" y="23451"/>
                    <a:pt x="73076" y="23425"/>
                    <a:pt x="73078" y="23397"/>
                  </a:cubicBezTo>
                  <a:cubicBezTo>
                    <a:pt x="73076" y="23367"/>
                    <a:pt x="73061" y="23341"/>
                    <a:pt x="73039" y="23326"/>
                  </a:cubicBezTo>
                  <a:cubicBezTo>
                    <a:pt x="73022" y="23241"/>
                    <a:pt x="72970" y="23167"/>
                    <a:pt x="72896" y="23123"/>
                  </a:cubicBezTo>
                  <a:cubicBezTo>
                    <a:pt x="72171" y="22696"/>
                    <a:pt x="70819" y="22362"/>
                    <a:pt x="70379" y="21586"/>
                  </a:cubicBezTo>
                  <a:cubicBezTo>
                    <a:pt x="70367" y="21565"/>
                    <a:pt x="70347" y="21555"/>
                    <a:pt x="70326" y="21555"/>
                  </a:cubicBezTo>
                  <a:cubicBezTo>
                    <a:pt x="70292" y="21555"/>
                    <a:pt x="70259" y="21579"/>
                    <a:pt x="70260" y="21619"/>
                  </a:cubicBezTo>
                  <a:cubicBezTo>
                    <a:pt x="70279" y="22458"/>
                    <a:pt x="71149" y="22900"/>
                    <a:pt x="71912" y="23293"/>
                  </a:cubicBezTo>
                  <a:cubicBezTo>
                    <a:pt x="63283" y="23180"/>
                    <a:pt x="54654" y="23121"/>
                    <a:pt x="46026" y="23115"/>
                  </a:cubicBezTo>
                  <a:cubicBezTo>
                    <a:pt x="47167" y="22007"/>
                    <a:pt x="48406" y="21020"/>
                    <a:pt x="49800" y="20236"/>
                  </a:cubicBezTo>
                  <a:cubicBezTo>
                    <a:pt x="51791" y="19116"/>
                    <a:pt x="54041" y="18748"/>
                    <a:pt x="56310" y="18748"/>
                  </a:cubicBezTo>
                  <a:cubicBezTo>
                    <a:pt x="57860" y="18748"/>
                    <a:pt x="59419" y="18920"/>
                    <a:pt x="60909" y="19140"/>
                  </a:cubicBezTo>
                  <a:cubicBezTo>
                    <a:pt x="60913" y="19140"/>
                    <a:pt x="60917" y="19141"/>
                    <a:pt x="60920" y="19141"/>
                  </a:cubicBezTo>
                  <a:cubicBezTo>
                    <a:pt x="60993" y="19141"/>
                    <a:pt x="61022" y="19032"/>
                    <a:pt x="60944" y="19017"/>
                  </a:cubicBezTo>
                  <a:cubicBezTo>
                    <a:pt x="59119" y="18637"/>
                    <a:pt x="57265" y="18351"/>
                    <a:pt x="55444" y="18351"/>
                  </a:cubicBezTo>
                  <a:cubicBezTo>
                    <a:pt x="53182" y="18351"/>
                    <a:pt x="50970" y="18792"/>
                    <a:pt x="48926" y="20040"/>
                  </a:cubicBezTo>
                  <a:cubicBezTo>
                    <a:pt x="47550" y="20884"/>
                    <a:pt x="46329" y="21950"/>
                    <a:pt x="45204" y="23113"/>
                  </a:cubicBezTo>
                  <a:cubicBezTo>
                    <a:pt x="42139" y="23107"/>
                    <a:pt x="39074" y="23105"/>
                    <a:pt x="36010" y="23105"/>
                  </a:cubicBezTo>
                  <a:cubicBezTo>
                    <a:pt x="28148" y="23105"/>
                    <a:pt x="20287" y="23119"/>
                    <a:pt x="12425" y="23121"/>
                  </a:cubicBezTo>
                  <a:cubicBezTo>
                    <a:pt x="11431" y="17732"/>
                    <a:pt x="11628" y="12020"/>
                    <a:pt x="11949" y="6691"/>
                  </a:cubicBezTo>
                  <a:cubicBezTo>
                    <a:pt x="12066" y="4766"/>
                    <a:pt x="12220" y="2844"/>
                    <a:pt x="12328" y="920"/>
                  </a:cubicBezTo>
                  <a:cubicBezTo>
                    <a:pt x="12330" y="896"/>
                    <a:pt x="12308" y="882"/>
                    <a:pt x="12287" y="882"/>
                  </a:cubicBezTo>
                  <a:cubicBezTo>
                    <a:pt x="12271" y="882"/>
                    <a:pt x="12256" y="890"/>
                    <a:pt x="12253" y="910"/>
                  </a:cubicBezTo>
                  <a:cubicBezTo>
                    <a:pt x="11173" y="8069"/>
                    <a:pt x="10717" y="15549"/>
                    <a:pt x="11821" y="22729"/>
                  </a:cubicBezTo>
                  <a:cubicBezTo>
                    <a:pt x="11843" y="22860"/>
                    <a:pt x="11864" y="22990"/>
                    <a:pt x="11885" y="23121"/>
                  </a:cubicBezTo>
                  <a:lnTo>
                    <a:pt x="7046" y="23121"/>
                  </a:lnTo>
                  <a:cubicBezTo>
                    <a:pt x="7049" y="15893"/>
                    <a:pt x="7051" y="8667"/>
                    <a:pt x="7053" y="1441"/>
                  </a:cubicBezTo>
                  <a:cubicBezTo>
                    <a:pt x="7451" y="2258"/>
                    <a:pt x="8050" y="2972"/>
                    <a:pt x="8554" y="3743"/>
                  </a:cubicBezTo>
                  <a:cubicBezTo>
                    <a:pt x="8566" y="3763"/>
                    <a:pt x="8584" y="3771"/>
                    <a:pt x="8603" y="3771"/>
                  </a:cubicBezTo>
                  <a:cubicBezTo>
                    <a:pt x="8638" y="3771"/>
                    <a:pt x="8674" y="3740"/>
                    <a:pt x="8665" y="3697"/>
                  </a:cubicBezTo>
                  <a:cubicBezTo>
                    <a:pt x="8375" y="2442"/>
                    <a:pt x="7574" y="1438"/>
                    <a:pt x="7230" y="208"/>
                  </a:cubicBezTo>
                  <a:cubicBezTo>
                    <a:pt x="7193" y="79"/>
                    <a:pt x="7070" y="0"/>
                    <a:pt x="6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69" name="Google Shape;12669;p23"/>
            <p:cNvSpPr/>
            <p:nvPr/>
          </p:nvSpPr>
          <p:spPr>
            <a:xfrm>
              <a:off x="5157975" y="2482575"/>
              <a:ext cx="74300" cy="98100"/>
            </a:xfrm>
            <a:custGeom>
              <a:avLst/>
              <a:gdLst/>
              <a:ahLst/>
              <a:cxnLst/>
              <a:rect l="l" t="t" r="r" b="b"/>
              <a:pathLst>
                <a:path w="2972" h="3924" extrusionOk="0">
                  <a:moveTo>
                    <a:pt x="1317" y="595"/>
                  </a:moveTo>
                  <a:cubicBezTo>
                    <a:pt x="1422" y="595"/>
                    <a:pt x="1543" y="627"/>
                    <a:pt x="1682" y="701"/>
                  </a:cubicBezTo>
                  <a:cubicBezTo>
                    <a:pt x="2322" y="1037"/>
                    <a:pt x="2256" y="2262"/>
                    <a:pt x="2022" y="2809"/>
                  </a:cubicBezTo>
                  <a:cubicBezTo>
                    <a:pt x="1900" y="3092"/>
                    <a:pt x="1647" y="3284"/>
                    <a:pt x="1393" y="3284"/>
                  </a:cubicBezTo>
                  <a:cubicBezTo>
                    <a:pt x="1233" y="3284"/>
                    <a:pt x="1073" y="3208"/>
                    <a:pt x="944" y="3030"/>
                  </a:cubicBezTo>
                  <a:cubicBezTo>
                    <a:pt x="905" y="2974"/>
                    <a:pt x="878" y="2909"/>
                    <a:pt x="846" y="2848"/>
                  </a:cubicBezTo>
                  <a:cubicBezTo>
                    <a:pt x="805" y="2564"/>
                    <a:pt x="736" y="2285"/>
                    <a:pt x="706" y="2002"/>
                  </a:cubicBezTo>
                  <a:cubicBezTo>
                    <a:pt x="655" y="1521"/>
                    <a:pt x="755" y="595"/>
                    <a:pt x="1317" y="595"/>
                  </a:cubicBezTo>
                  <a:close/>
                  <a:moveTo>
                    <a:pt x="1360" y="1"/>
                  </a:moveTo>
                  <a:cubicBezTo>
                    <a:pt x="876" y="1"/>
                    <a:pt x="394" y="266"/>
                    <a:pt x="201" y="791"/>
                  </a:cubicBezTo>
                  <a:cubicBezTo>
                    <a:pt x="1" y="1341"/>
                    <a:pt x="53" y="1933"/>
                    <a:pt x="144" y="2499"/>
                  </a:cubicBezTo>
                  <a:cubicBezTo>
                    <a:pt x="235" y="3071"/>
                    <a:pt x="529" y="3424"/>
                    <a:pt x="829" y="3893"/>
                  </a:cubicBezTo>
                  <a:cubicBezTo>
                    <a:pt x="843" y="3914"/>
                    <a:pt x="864" y="3923"/>
                    <a:pt x="886" y="3923"/>
                  </a:cubicBezTo>
                  <a:cubicBezTo>
                    <a:pt x="927" y="3923"/>
                    <a:pt x="967" y="3890"/>
                    <a:pt x="952" y="3841"/>
                  </a:cubicBezTo>
                  <a:cubicBezTo>
                    <a:pt x="928" y="3770"/>
                    <a:pt x="911" y="3696"/>
                    <a:pt x="903" y="3622"/>
                  </a:cubicBezTo>
                  <a:lnTo>
                    <a:pt x="903" y="3622"/>
                  </a:lnTo>
                  <a:cubicBezTo>
                    <a:pt x="1030" y="3752"/>
                    <a:pt x="1185" y="3831"/>
                    <a:pt x="1371" y="3831"/>
                  </a:cubicBezTo>
                  <a:cubicBezTo>
                    <a:pt x="1520" y="3831"/>
                    <a:pt x="1689" y="3781"/>
                    <a:pt x="1881" y="3665"/>
                  </a:cubicBezTo>
                  <a:cubicBezTo>
                    <a:pt x="2888" y="3055"/>
                    <a:pt x="2972" y="1710"/>
                    <a:pt x="2499" y="709"/>
                  </a:cubicBezTo>
                  <a:cubicBezTo>
                    <a:pt x="2276" y="236"/>
                    <a:pt x="181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0" name="Google Shape;12670;p23"/>
            <p:cNvSpPr/>
            <p:nvPr/>
          </p:nvSpPr>
          <p:spPr>
            <a:xfrm>
              <a:off x="5836975" y="2769500"/>
              <a:ext cx="62425" cy="73300"/>
            </a:xfrm>
            <a:custGeom>
              <a:avLst/>
              <a:gdLst/>
              <a:ahLst/>
              <a:cxnLst/>
              <a:rect l="l" t="t" r="r" b="b"/>
              <a:pathLst>
                <a:path w="2497" h="2932" extrusionOk="0">
                  <a:moveTo>
                    <a:pt x="1411" y="0"/>
                  </a:moveTo>
                  <a:cubicBezTo>
                    <a:pt x="1320" y="0"/>
                    <a:pt x="1229" y="41"/>
                    <a:pt x="1187" y="124"/>
                  </a:cubicBezTo>
                  <a:cubicBezTo>
                    <a:pt x="799" y="900"/>
                    <a:pt x="223" y="1658"/>
                    <a:pt x="19" y="2508"/>
                  </a:cubicBezTo>
                  <a:cubicBezTo>
                    <a:pt x="0" y="2591"/>
                    <a:pt x="73" y="2669"/>
                    <a:pt x="147" y="2669"/>
                  </a:cubicBezTo>
                  <a:cubicBezTo>
                    <a:pt x="176" y="2669"/>
                    <a:pt x="205" y="2657"/>
                    <a:pt x="229" y="2629"/>
                  </a:cubicBezTo>
                  <a:cubicBezTo>
                    <a:pt x="639" y="2150"/>
                    <a:pt x="984" y="1584"/>
                    <a:pt x="1296" y="1017"/>
                  </a:cubicBezTo>
                  <a:cubicBezTo>
                    <a:pt x="1407" y="1474"/>
                    <a:pt x="1555" y="1921"/>
                    <a:pt x="1742" y="2354"/>
                  </a:cubicBezTo>
                  <a:cubicBezTo>
                    <a:pt x="1659" y="2349"/>
                    <a:pt x="1575" y="2348"/>
                    <a:pt x="1492" y="2348"/>
                  </a:cubicBezTo>
                  <a:cubicBezTo>
                    <a:pt x="1348" y="2348"/>
                    <a:pt x="1204" y="2353"/>
                    <a:pt x="1059" y="2360"/>
                  </a:cubicBezTo>
                  <a:cubicBezTo>
                    <a:pt x="792" y="2373"/>
                    <a:pt x="454" y="2357"/>
                    <a:pt x="303" y="2614"/>
                  </a:cubicBezTo>
                  <a:cubicBezTo>
                    <a:pt x="283" y="2647"/>
                    <a:pt x="283" y="2688"/>
                    <a:pt x="303" y="2721"/>
                  </a:cubicBezTo>
                  <a:cubicBezTo>
                    <a:pt x="414" y="2878"/>
                    <a:pt x="569" y="2911"/>
                    <a:pt x="739" y="2911"/>
                  </a:cubicBezTo>
                  <a:cubicBezTo>
                    <a:pt x="803" y="2911"/>
                    <a:pt x="868" y="2906"/>
                    <a:pt x="935" y="2902"/>
                  </a:cubicBezTo>
                  <a:cubicBezTo>
                    <a:pt x="1133" y="2888"/>
                    <a:pt x="1336" y="2874"/>
                    <a:pt x="1538" y="2874"/>
                  </a:cubicBezTo>
                  <a:cubicBezTo>
                    <a:pt x="1728" y="2874"/>
                    <a:pt x="1917" y="2886"/>
                    <a:pt x="2101" y="2925"/>
                  </a:cubicBezTo>
                  <a:cubicBezTo>
                    <a:pt x="2123" y="2929"/>
                    <a:pt x="2145" y="2931"/>
                    <a:pt x="2166" y="2931"/>
                  </a:cubicBezTo>
                  <a:cubicBezTo>
                    <a:pt x="2367" y="2931"/>
                    <a:pt x="2496" y="2727"/>
                    <a:pt x="2401" y="2532"/>
                  </a:cubicBezTo>
                  <a:cubicBezTo>
                    <a:pt x="2039" y="1793"/>
                    <a:pt x="1788" y="1002"/>
                    <a:pt x="1658" y="187"/>
                  </a:cubicBezTo>
                  <a:cubicBezTo>
                    <a:pt x="1639" y="64"/>
                    <a:pt x="1525" y="0"/>
                    <a:pt x="1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1" name="Google Shape;12671;p23"/>
            <p:cNvSpPr/>
            <p:nvPr/>
          </p:nvSpPr>
          <p:spPr>
            <a:xfrm>
              <a:off x="5913150" y="2780000"/>
              <a:ext cx="88125" cy="100425"/>
            </a:xfrm>
            <a:custGeom>
              <a:avLst/>
              <a:gdLst/>
              <a:ahLst/>
              <a:cxnLst/>
              <a:rect l="l" t="t" r="r" b="b"/>
              <a:pathLst>
                <a:path w="3525" h="4017" extrusionOk="0">
                  <a:moveTo>
                    <a:pt x="1792" y="1924"/>
                  </a:moveTo>
                  <a:cubicBezTo>
                    <a:pt x="1812" y="2093"/>
                    <a:pt x="1821" y="2263"/>
                    <a:pt x="1821" y="2434"/>
                  </a:cubicBezTo>
                  <a:cubicBezTo>
                    <a:pt x="1818" y="2739"/>
                    <a:pt x="1671" y="2979"/>
                    <a:pt x="1521" y="3230"/>
                  </a:cubicBezTo>
                  <a:cubicBezTo>
                    <a:pt x="1408" y="3419"/>
                    <a:pt x="1299" y="3519"/>
                    <a:pt x="1214" y="3519"/>
                  </a:cubicBezTo>
                  <a:cubicBezTo>
                    <a:pt x="1118" y="3519"/>
                    <a:pt x="1055" y="3389"/>
                    <a:pt x="1054" y="3110"/>
                  </a:cubicBezTo>
                  <a:cubicBezTo>
                    <a:pt x="1052" y="2659"/>
                    <a:pt x="1433" y="2265"/>
                    <a:pt x="1792" y="1924"/>
                  </a:cubicBezTo>
                  <a:close/>
                  <a:moveTo>
                    <a:pt x="268" y="1"/>
                  </a:moveTo>
                  <a:cubicBezTo>
                    <a:pt x="232" y="1"/>
                    <a:pt x="196" y="21"/>
                    <a:pt x="183" y="65"/>
                  </a:cubicBezTo>
                  <a:cubicBezTo>
                    <a:pt x="1" y="633"/>
                    <a:pt x="209" y="1325"/>
                    <a:pt x="870" y="1420"/>
                  </a:cubicBezTo>
                  <a:cubicBezTo>
                    <a:pt x="910" y="1426"/>
                    <a:pt x="949" y="1429"/>
                    <a:pt x="986" y="1429"/>
                  </a:cubicBezTo>
                  <a:cubicBezTo>
                    <a:pt x="1293" y="1429"/>
                    <a:pt x="1502" y="1244"/>
                    <a:pt x="1638" y="997"/>
                  </a:cubicBezTo>
                  <a:cubicBezTo>
                    <a:pt x="1664" y="1130"/>
                    <a:pt x="1692" y="1263"/>
                    <a:pt x="1715" y="1397"/>
                  </a:cubicBezTo>
                  <a:cubicBezTo>
                    <a:pt x="1484" y="1555"/>
                    <a:pt x="1264" y="1729"/>
                    <a:pt x="1072" y="1942"/>
                  </a:cubicBezTo>
                  <a:cubicBezTo>
                    <a:pt x="644" y="2418"/>
                    <a:pt x="355" y="3359"/>
                    <a:pt x="883" y="3887"/>
                  </a:cubicBezTo>
                  <a:cubicBezTo>
                    <a:pt x="974" y="3978"/>
                    <a:pt x="1065" y="4017"/>
                    <a:pt x="1155" y="4017"/>
                  </a:cubicBezTo>
                  <a:cubicBezTo>
                    <a:pt x="1527" y="4017"/>
                    <a:pt x="1871" y="3365"/>
                    <a:pt x="2007" y="3111"/>
                  </a:cubicBezTo>
                  <a:cubicBezTo>
                    <a:pt x="2248" y="2660"/>
                    <a:pt x="2235" y="2122"/>
                    <a:pt x="2145" y="1583"/>
                  </a:cubicBezTo>
                  <a:cubicBezTo>
                    <a:pt x="2166" y="1563"/>
                    <a:pt x="2187" y="1540"/>
                    <a:pt x="2207" y="1520"/>
                  </a:cubicBezTo>
                  <a:cubicBezTo>
                    <a:pt x="2592" y="1102"/>
                    <a:pt x="3091" y="798"/>
                    <a:pt x="3483" y="383"/>
                  </a:cubicBezTo>
                  <a:cubicBezTo>
                    <a:pt x="3524" y="341"/>
                    <a:pt x="3486" y="286"/>
                    <a:pt x="3441" y="286"/>
                  </a:cubicBezTo>
                  <a:cubicBezTo>
                    <a:pt x="3428" y="286"/>
                    <a:pt x="3414" y="291"/>
                    <a:pt x="3401" y="301"/>
                  </a:cubicBezTo>
                  <a:cubicBezTo>
                    <a:pt x="2993" y="651"/>
                    <a:pt x="2519" y="897"/>
                    <a:pt x="2064" y="1173"/>
                  </a:cubicBezTo>
                  <a:cubicBezTo>
                    <a:pt x="1985" y="820"/>
                    <a:pt x="1894" y="475"/>
                    <a:pt x="1838" y="169"/>
                  </a:cubicBezTo>
                  <a:cubicBezTo>
                    <a:pt x="1822" y="78"/>
                    <a:pt x="1755" y="39"/>
                    <a:pt x="1684" y="39"/>
                  </a:cubicBezTo>
                  <a:cubicBezTo>
                    <a:pt x="1590" y="39"/>
                    <a:pt x="1490" y="106"/>
                    <a:pt x="1485" y="216"/>
                  </a:cubicBezTo>
                  <a:cubicBezTo>
                    <a:pt x="1469" y="585"/>
                    <a:pt x="1370" y="1056"/>
                    <a:pt x="918" y="1077"/>
                  </a:cubicBezTo>
                  <a:cubicBezTo>
                    <a:pt x="910" y="1078"/>
                    <a:pt x="902" y="1078"/>
                    <a:pt x="894" y="1078"/>
                  </a:cubicBezTo>
                  <a:cubicBezTo>
                    <a:pt x="432" y="1078"/>
                    <a:pt x="371" y="408"/>
                    <a:pt x="358" y="88"/>
                  </a:cubicBezTo>
                  <a:cubicBezTo>
                    <a:pt x="356" y="32"/>
                    <a:pt x="312" y="1"/>
                    <a:pt x="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2" name="Google Shape;12672;p23"/>
            <p:cNvSpPr/>
            <p:nvPr/>
          </p:nvSpPr>
          <p:spPr>
            <a:xfrm>
              <a:off x="6896000" y="2706125"/>
              <a:ext cx="67525" cy="59150"/>
            </a:xfrm>
            <a:custGeom>
              <a:avLst/>
              <a:gdLst/>
              <a:ahLst/>
              <a:cxnLst/>
              <a:rect l="l" t="t" r="r" b="b"/>
              <a:pathLst>
                <a:path w="2701" h="2366" extrusionOk="0">
                  <a:moveTo>
                    <a:pt x="697" y="1"/>
                  </a:moveTo>
                  <a:cubicBezTo>
                    <a:pt x="614" y="1"/>
                    <a:pt x="554" y="112"/>
                    <a:pt x="600" y="184"/>
                  </a:cubicBezTo>
                  <a:cubicBezTo>
                    <a:pt x="787" y="479"/>
                    <a:pt x="998" y="760"/>
                    <a:pt x="1195" y="1048"/>
                  </a:cubicBezTo>
                  <a:cubicBezTo>
                    <a:pt x="780" y="1375"/>
                    <a:pt x="390" y="1733"/>
                    <a:pt x="29" y="2116"/>
                  </a:cubicBezTo>
                  <a:cubicBezTo>
                    <a:pt x="0" y="2149"/>
                    <a:pt x="22" y="2210"/>
                    <a:pt x="63" y="2210"/>
                  </a:cubicBezTo>
                  <a:cubicBezTo>
                    <a:pt x="69" y="2210"/>
                    <a:pt x="75" y="2209"/>
                    <a:pt x="81" y="2207"/>
                  </a:cubicBezTo>
                  <a:cubicBezTo>
                    <a:pt x="560" y="2023"/>
                    <a:pt x="1023" y="1741"/>
                    <a:pt x="1436" y="1429"/>
                  </a:cubicBezTo>
                  <a:cubicBezTo>
                    <a:pt x="1609" y="1760"/>
                    <a:pt x="1738" y="2152"/>
                    <a:pt x="2056" y="2354"/>
                  </a:cubicBezTo>
                  <a:cubicBezTo>
                    <a:pt x="2069" y="2362"/>
                    <a:pt x="2083" y="2366"/>
                    <a:pt x="2097" y="2366"/>
                  </a:cubicBezTo>
                  <a:cubicBezTo>
                    <a:pt x="2133" y="2366"/>
                    <a:pt x="2166" y="2341"/>
                    <a:pt x="2179" y="2305"/>
                  </a:cubicBezTo>
                  <a:cubicBezTo>
                    <a:pt x="2320" y="1900"/>
                    <a:pt x="2053" y="1457"/>
                    <a:pt x="1841" y="1109"/>
                  </a:cubicBezTo>
                  <a:cubicBezTo>
                    <a:pt x="1987" y="989"/>
                    <a:pt x="2137" y="870"/>
                    <a:pt x="2281" y="747"/>
                  </a:cubicBezTo>
                  <a:cubicBezTo>
                    <a:pt x="2435" y="617"/>
                    <a:pt x="2517" y="422"/>
                    <a:pt x="2654" y="295"/>
                  </a:cubicBezTo>
                  <a:cubicBezTo>
                    <a:pt x="2701" y="251"/>
                    <a:pt x="2656" y="187"/>
                    <a:pt x="2603" y="187"/>
                  </a:cubicBezTo>
                  <a:cubicBezTo>
                    <a:pt x="2593" y="187"/>
                    <a:pt x="2583" y="189"/>
                    <a:pt x="2573" y="194"/>
                  </a:cubicBezTo>
                  <a:cubicBezTo>
                    <a:pt x="2435" y="261"/>
                    <a:pt x="2270" y="289"/>
                    <a:pt x="2120" y="366"/>
                  </a:cubicBezTo>
                  <a:cubicBezTo>
                    <a:pt x="1935" y="461"/>
                    <a:pt x="1761" y="597"/>
                    <a:pt x="1592" y="730"/>
                  </a:cubicBezTo>
                  <a:cubicBezTo>
                    <a:pt x="1366" y="422"/>
                    <a:pt x="1090" y="158"/>
                    <a:pt x="734" y="8"/>
                  </a:cubicBezTo>
                  <a:cubicBezTo>
                    <a:pt x="721" y="3"/>
                    <a:pt x="709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3" name="Google Shape;12673;p23"/>
            <p:cNvSpPr/>
            <p:nvPr/>
          </p:nvSpPr>
          <p:spPr>
            <a:xfrm>
              <a:off x="5090775" y="2059125"/>
              <a:ext cx="98125" cy="163025"/>
            </a:xfrm>
            <a:custGeom>
              <a:avLst/>
              <a:gdLst/>
              <a:ahLst/>
              <a:cxnLst/>
              <a:rect l="l" t="t" r="r" b="b"/>
              <a:pathLst>
                <a:path w="3925" h="6521" extrusionOk="0">
                  <a:moveTo>
                    <a:pt x="2266" y="3941"/>
                  </a:moveTo>
                  <a:cubicBezTo>
                    <a:pt x="2298" y="4401"/>
                    <a:pt x="2307" y="4862"/>
                    <a:pt x="2292" y="5322"/>
                  </a:cubicBezTo>
                  <a:cubicBezTo>
                    <a:pt x="2284" y="5545"/>
                    <a:pt x="2209" y="6025"/>
                    <a:pt x="2063" y="6025"/>
                  </a:cubicBezTo>
                  <a:cubicBezTo>
                    <a:pt x="2000" y="6025"/>
                    <a:pt x="1924" y="5936"/>
                    <a:pt x="1834" y="5698"/>
                  </a:cubicBezTo>
                  <a:cubicBezTo>
                    <a:pt x="1632" y="5165"/>
                    <a:pt x="2039" y="4404"/>
                    <a:pt x="2262" y="3946"/>
                  </a:cubicBezTo>
                  <a:cubicBezTo>
                    <a:pt x="2262" y="3945"/>
                    <a:pt x="2264" y="3943"/>
                    <a:pt x="2266" y="3941"/>
                  </a:cubicBezTo>
                  <a:close/>
                  <a:moveTo>
                    <a:pt x="2137" y="1"/>
                  </a:moveTo>
                  <a:cubicBezTo>
                    <a:pt x="2052" y="1"/>
                    <a:pt x="1975" y="49"/>
                    <a:pt x="1959" y="165"/>
                  </a:cubicBezTo>
                  <a:cubicBezTo>
                    <a:pt x="1957" y="185"/>
                    <a:pt x="1956" y="206"/>
                    <a:pt x="1954" y="224"/>
                  </a:cubicBezTo>
                  <a:lnTo>
                    <a:pt x="1952" y="224"/>
                  </a:lnTo>
                  <a:lnTo>
                    <a:pt x="1952" y="237"/>
                  </a:lnTo>
                  <a:cubicBezTo>
                    <a:pt x="1929" y="457"/>
                    <a:pt x="1926" y="678"/>
                    <a:pt x="1942" y="900"/>
                  </a:cubicBezTo>
                  <a:cubicBezTo>
                    <a:pt x="1874" y="1335"/>
                    <a:pt x="1655" y="1723"/>
                    <a:pt x="1145" y="1779"/>
                  </a:cubicBezTo>
                  <a:cubicBezTo>
                    <a:pt x="1114" y="1783"/>
                    <a:pt x="1084" y="1784"/>
                    <a:pt x="1055" y="1784"/>
                  </a:cubicBezTo>
                  <a:cubicBezTo>
                    <a:pt x="320" y="1784"/>
                    <a:pt x="445" y="706"/>
                    <a:pt x="501" y="224"/>
                  </a:cubicBezTo>
                  <a:cubicBezTo>
                    <a:pt x="507" y="163"/>
                    <a:pt x="448" y="124"/>
                    <a:pt x="393" y="124"/>
                  </a:cubicBezTo>
                  <a:cubicBezTo>
                    <a:pt x="359" y="124"/>
                    <a:pt x="327" y="139"/>
                    <a:pt x="312" y="173"/>
                  </a:cubicBezTo>
                  <a:cubicBezTo>
                    <a:pt x="0" y="861"/>
                    <a:pt x="7" y="2125"/>
                    <a:pt x="1029" y="2188"/>
                  </a:cubicBezTo>
                  <a:cubicBezTo>
                    <a:pt x="1058" y="2189"/>
                    <a:pt x="1087" y="2190"/>
                    <a:pt x="1115" y="2190"/>
                  </a:cubicBezTo>
                  <a:cubicBezTo>
                    <a:pt x="1527" y="2190"/>
                    <a:pt x="1832" y="2015"/>
                    <a:pt x="2044" y="1748"/>
                  </a:cubicBezTo>
                  <a:cubicBezTo>
                    <a:pt x="2069" y="1919"/>
                    <a:pt x="2092" y="2088"/>
                    <a:pt x="2110" y="2252"/>
                  </a:cubicBezTo>
                  <a:cubicBezTo>
                    <a:pt x="2136" y="2503"/>
                    <a:pt x="2164" y="2754"/>
                    <a:pt x="2189" y="3006"/>
                  </a:cubicBezTo>
                  <a:cubicBezTo>
                    <a:pt x="1890" y="3454"/>
                    <a:pt x="1626" y="3925"/>
                    <a:pt x="1432" y="4451"/>
                  </a:cubicBezTo>
                  <a:cubicBezTo>
                    <a:pt x="1247" y="4958"/>
                    <a:pt x="1229" y="6521"/>
                    <a:pt x="2053" y="6521"/>
                  </a:cubicBezTo>
                  <a:cubicBezTo>
                    <a:pt x="2126" y="6521"/>
                    <a:pt x="2205" y="6509"/>
                    <a:pt x="2292" y="6482"/>
                  </a:cubicBezTo>
                  <a:cubicBezTo>
                    <a:pt x="3046" y="6251"/>
                    <a:pt x="2746" y="4384"/>
                    <a:pt x="2713" y="3871"/>
                  </a:cubicBezTo>
                  <a:cubicBezTo>
                    <a:pt x="2699" y="3662"/>
                    <a:pt x="2674" y="3447"/>
                    <a:pt x="2643" y="3229"/>
                  </a:cubicBezTo>
                  <a:cubicBezTo>
                    <a:pt x="3076" y="2460"/>
                    <a:pt x="3557" y="1709"/>
                    <a:pt x="3898" y="902"/>
                  </a:cubicBezTo>
                  <a:cubicBezTo>
                    <a:pt x="3925" y="836"/>
                    <a:pt x="3876" y="779"/>
                    <a:pt x="3824" y="779"/>
                  </a:cubicBezTo>
                  <a:cubicBezTo>
                    <a:pt x="3801" y="779"/>
                    <a:pt x="3776" y="791"/>
                    <a:pt x="3758" y="820"/>
                  </a:cubicBezTo>
                  <a:cubicBezTo>
                    <a:pt x="3378" y="1410"/>
                    <a:pt x="2941" y="1951"/>
                    <a:pt x="2536" y="2509"/>
                  </a:cubicBezTo>
                  <a:cubicBezTo>
                    <a:pt x="2458" y="2012"/>
                    <a:pt x="2384" y="1507"/>
                    <a:pt x="2367" y="1020"/>
                  </a:cubicBezTo>
                  <a:cubicBezTo>
                    <a:pt x="2423" y="759"/>
                    <a:pt x="2435" y="490"/>
                    <a:pt x="2403" y="224"/>
                  </a:cubicBezTo>
                  <a:cubicBezTo>
                    <a:pt x="2387" y="92"/>
                    <a:pt x="2254" y="1"/>
                    <a:pt x="2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4" name="Google Shape;12674;p23"/>
            <p:cNvSpPr/>
            <p:nvPr/>
          </p:nvSpPr>
          <p:spPr>
            <a:xfrm>
              <a:off x="5415925" y="3091550"/>
              <a:ext cx="63225" cy="56575"/>
            </a:xfrm>
            <a:custGeom>
              <a:avLst/>
              <a:gdLst/>
              <a:ahLst/>
              <a:cxnLst/>
              <a:rect l="l" t="t" r="r" b="b"/>
              <a:pathLst>
                <a:path w="2529" h="2263" extrusionOk="0">
                  <a:moveTo>
                    <a:pt x="1149" y="664"/>
                  </a:moveTo>
                  <a:cubicBezTo>
                    <a:pt x="1289" y="1078"/>
                    <a:pt x="1510" y="1440"/>
                    <a:pt x="1789" y="1776"/>
                  </a:cubicBezTo>
                  <a:cubicBezTo>
                    <a:pt x="1350" y="1785"/>
                    <a:pt x="910" y="1790"/>
                    <a:pt x="474" y="1806"/>
                  </a:cubicBezTo>
                  <a:lnTo>
                    <a:pt x="472" y="1806"/>
                  </a:lnTo>
                  <a:cubicBezTo>
                    <a:pt x="436" y="1808"/>
                    <a:pt x="401" y="1821"/>
                    <a:pt x="373" y="1844"/>
                  </a:cubicBezTo>
                  <a:cubicBezTo>
                    <a:pt x="646" y="1460"/>
                    <a:pt x="884" y="1055"/>
                    <a:pt x="1149" y="664"/>
                  </a:cubicBezTo>
                  <a:close/>
                  <a:moveTo>
                    <a:pt x="1257" y="1"/>
                  </a:moveTo>
                  <a:cubicBezTo>
                    <a:pt x="1184" y="1"/>
                    <a:pt x="1105" y="37"/>
                    <a:pt x="1059" y="97"/>
                  </a:cubicBezTo>
                  <a:cubicBezTo>
                    <a:pt x="588" y="712"/>
                    <a:pt x="301" y="1373"/>
                    <a:pt x="21" y="2083"/>
                  </a:cubicBezTo>
                  <a:cubicBezTo>
                    <a:pt x="1" y="2133"/>
                    <a:pt x="50" y="2178"/>
                    <a:pt x="96" y="2178"/>
                  </a:cubicBezTo>
                  <a:cubicBezTo>
                    <a:pt x="114" y="2178"/>
                    <a:pt x="132" y="2171"/>
                    <a:pt x="145" y="2155"/>
                  </a:cubicBezTo>
                  <a:cubicBezTo>
                    <a:pt x="206" y="2082"/>
                    <a:pt x="260" y="2000"/>
                    <a:pt x="318" y="1922"/>
                  </a:cubicBezTo>
                  <a:lnTo>
                    <a:pt x="318" y="1922"/>
                  </a:lnTo>
                  <a:cubicBezTo>
                    <a:pt x="287" y="1995"/>
                    <a:pt x="300" y="2083"/>
                    <a:pt x="387" y="2124"/>
                  </a:cubicBezTo>
                  <a:cubicBezTo>
                    <a:pt x="611" y="2230"/>
                    <a:pt x="862" y="2262"/>
                    <a:pt x="1120" y="2262"/>
                  </a:cubicBezTo>
                  <a:cubicBezTo>
                    <a:pt x="1501" y="2262"/>
                    <a:pt x="1898" y="2192"/>
                    <a:pt x="2252" y="2187"/>
                  </a:cubicBezTo>
                  <a:cubicBezTo>
                    <a:pt x="2434" y="2183"/>
                    <a:pt x="2529" y="1960"/>
                    <a:pt x="2399" y="1829"/>
                  </a:cubicBezTo>
                  <a:cubicBezTo>
                    <a:pt x="1917" y="1340"/>
                    <a:pt x="1564" y="828"/>
                    <a:pt x="1432" y="144"/>
                  </a:cubicBezTo>
                  <a:cubicBezTo>
                    <a:pt x="1412" y="43"/>
                    <a:pt x="1338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5" name="Google Shape;12675;p23"/>
            <p:cNvSpPr/>
            <p:nvPr/>
          </p:nvSpPr>
          <p:spPr>
            <a:xfrm>
              <a:off x="5510925" y="3078750"/>
              <a:ext cx="74100" cy="85825"/>
            </a:xfrm>
            <a:custGeom>
              <a:avLst/>
              <a:gdLst/>
              <a:ahLst/>
              <a:cxnLst/>
              <a:rect l="l" t="t" r="r" b="b"/>
              <a:pathLst>
                <a:path w="2964" h="3433" extrusionOk="0">
                  <a:moveTo>
                    <a:pt x="2768" y="1"/>
                  </a:moveTo>
                  <a:cubicBezTo>
                    <a:pt x="2750" y="1"/>
                    <a:pt x="2732" y="7"/>
                    <a:pt x="2715" y="20"/>
                  </a:cubicBezTo>
                  <a:cubicBezTo>
                    <a:pt x="2243" y="390"/>
                    <a:pt x="1869" y="873"/>
                    <a:pt x="1485" y="1330"/>
                  </a:cubicBezTo>
                  <a:cubicBezTo>
                    <a:pt x="1446" y="1376"/>
                    <a:pt x="1408" y="1422"/>
                    <a:pt x="1370" y="1468"/>
                  </a:cubicBezTo>
                  <a:cubicBezTo>
                    <a:pt x="1194" y="1082"/>
                    <a:pt x="781" y="264"/>
                    <a:pt x="340" y="264"/>
                  </a:cubicBezTo>
                  <a:cubicBezTo>
                    <a:pt x="242" y="264"/>
                    <a:pt x="143" y="304"/>
                    <a:pt x="45" y="399"/>
                  </a:cubicBezTo>
                  <a:cubicBezTo>
                    <a:pt x="0" y="445"/>
                    <a:pt x="20" y="520"/>
                    <a:pt x="82" y="538"/>
                  </a:cubicBezTo>
                  <a:cubicBezTo>
                    <a:pt x="612" y="696"/>
                    <a:pt x="891" y="1232"/>
                    <a:pt x="1111" y="1790"/>
                  </a:cubicBezTo>
                  <a:cubicBezTo>
                    <a:pt x="852" y="2118"/>
                    <a:pt x="614" y="2457"/>
                    <a:pt x="438" y="2843"/>
                  </a:cubicBezTo>
                  <a:cubicBezTo>
                    <a:pt x="422" y="2879"/>
                    <a:pt x="448" y="2925"/>
                    <a:pt x="485" y="2925"/>
                  </a:cubicBezTo>
                  <a:cubicBezTo>
                    <a:pt x="493" y="2925"/>
                    <a:pt x="503" y="2923"/>
                    <a:pt x="512" y="2917"/>
                  </a:cubicBezTo>
                  <a:cubicBezTo>
                    <a:pt x="806" y="2720"/>
                    <a:pt x="1049" y="2482"/>
                    <a:pt x="1275" y="2224"/>
                  </a:cubicBezTo>
                  <a:cubicBezTo>
                    <a:pt x="1341" y="2413"/>
                    <a:pt x="1418" y="2598"/>
                    <a:pt x="1503" y="2779"/>
                  </a:cubicBezTo>
                  <a:cubicBezTo>
                    <a:pt x="1652" y="3077"/>
                    <a:pt x="1867" y="3412"/>
                    <a:pt x="2233" y="3432"/>
                  </a:cubicBezTo>
                  <a:cubicBezTo>
                    <a:pt x="2243" y="3432"/>
                    <a:pt x="2253" y="3433"/>
                    <a:pt x="2263" y="3433"/>
                  </a:cubicBezTo>
                  <a:cubicBezTo>
                    <a:pt x="2735" y="3433"/>
                    <a:pt x="2842" y="2833"/>
                    <a:pt x="2951" y="2503"/>
                  </a:cubicBezTo>
                  <a:cubicBezTo>
                    <a:pt x="2963" y="2462"/>
                    <a:pt x="2931" y="2437"/>
                    <a:pt x="2897" y="2437"/>
                  </a:cubicBezTo>
                  <a:cubicBezTo>
                    <a:pt x="2879" y="2437"/>
                    <a:pt x="2860" y="2444"/>
                    <a:pt x="2848" y="2461"/>
                  </a:cubicBezTo>
                  <a:cubicBezTo>
                    <a:pt x="2697" y="2667"/>
                    <a:pt x="2469" y="2957"/>
                    <a:pt x="2250" y="2957"/>
                  </a:cubicBezTo>
                  <a:cubicBezTo>
                    <a:pt x="2164" y="2957"/>
                    <a:pt x="2080" y="2913"/>
                    <a:pt x="2002" y="2802"/>
                  </a:cubicBezTo>
                  <a:cubicBezTo>
                    <a:pt x="1810" y="2530"/>
                    <a:pt x="1678" y="2208"/>
                    <a:pt x="1551" y="1895"/>
                  </a:cubicBezTo>
                  <a:cubicBezTo>
                    <a:pt x="1624" y="1803"/>
                    <a:pt x="1697" y="1709"/>
                    <a:pt x="1770" y="1616"/>
                  </a:cubicBezTo>
                  <a:cubicBezTo>
                    <a:pt x="2144" y="1135"/>
                    <a:pt x="2543" y="651"/>
                    <a:pt x="2838" y="117"/>
                  </a:cubicBezTo>
                  <a:cubicBezTo>
                    <a:pt x="2873" y="54"/>
                    <a:pt x="2823" y="1"/>
                    <a:pt x="2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6" name="Google Shape;12676;p23"/>
            <p:cNvSpPr/>
            <p:nvPr/>
          </p:nvSpPr>
          <p:spPr>
            <a:xfrm>
              <a:off x="6559075" y="2904875"/>
              <a:ext cx="229175" cy="212975"/>
            </a:xfrm>
            <a:custGeom>
              <a:avLst/>
              <a:gdLst/>
              <a:ahLst/>
              <a:cxnLst/>
              <a:rect l="l" t="t" r="r" b="b"/>
              <a:pathLst>
                <a:path w="9167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2" y="5819"/>
                    <a:pt x="6261" y="7872"/>
                    <a:pt x="4058" y="7872"/>
                  </a:cubicBezTo>
                  <a:cubicBezTo>
                    <a:pt x="3780" y="7872"/>
                    <a:pt x="3504" y="7840"/>
                    <a:pt x="3238" y="7770"/>
                  </a:cubicBezTo>
                  <a:cubicBezTo>
                    <a:pt x="1360" y="7282"/>
                    <a:pt x="632" y="5220"/>
                    <a:pt x="873" y="3469"/>
                  </a:cubicBezTo>
                  <a:cubicBezTo>
                    <a:pt x="1022" y="2383"/>
                    <a:pt x="1509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1" y="1212"/>
                    <a:pt x="2341" y="1207"/>
                  </a:cubicBezTo>
                  <a:cubicBezTo>
                    <a:pt x="2828" y="930"/>
                    <a:pt x="3316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4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2" y="580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6" y="1"/>
                  </a:moveTo>
                  <a:cubicBezTo>
                    <a:pt x="4007" y="1"/>
                    <a:pt x="3644" y="72"/>
                    <a:pt x="3304" y="229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5"/>
                  </a:cubicBezTo>
                  <a:cubicBezTo>
                    <a:pt x="4029" y="8511"/>
                    <a:pt x="4163" y="8518"/>
                    <a:pt x="4296" y="8518"/>
                  </a:cubicBezTo>
                  <a:cubicBezTo>
                    <a:pt x="6910" y="8518"/>
                    <a:pt x="9166" y="5615"/>
                    <a:pt x="8376" y="3108"/>
                  </a:cubicBezTo>
                  <a:cubicBezTo>
                    <a:pt x="7860" y="1471"/>
                    <a:pt x="6049" y="1"/>
                    <a:pt x="4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7" name="Google Shape;12677;p23"/>
            <p:cNvSpPr/>
            <p:nvPr/>
          </p:nvSpPr>
          <p:spPr>
            <a:xfrm>
              <a:off x="6630375" y="3005100"/>
              <a:ext cx="79525" cy="15825"/>
            </a:xfrm>
            <a:custGeom>
              <a:avLst/>
              <a:gdLst/>
              <a:ahLst/>
              <a:cxnLst/>
              <a:rect l="l" t="t" r="r" b="b"/>
              <a:pathLst>
                <a:path w="3181" h="633" extrusionOk="0">
                  <a:moveTo>
                    <a:pt x="853" y="0"/>
                  </a:moveTo>
                  <a:cubicBezTo>
                    <a:pt x="583" y="0"/>
                    <a:pt x="309" y="24"/>
                    <a:pt x="86" y="161"/>
                  </a:cubicBezTo>
                  <a:cubicBezTo>
                    <a:pt x="83" y="162"/>
                    <a:pt x="80" y="164"/>
                    <a:pt x="78" y="167"/>
                  </a:cubicBezTo>
                  <a:cubicBezTo>
                    <a:pt x="68" y="174"/>
                    <a:pt x="60" y="182"/>
                    <a:pt x="52" y="190"/>
                  </a:cubicBezTo>
                  <a:cubicBezTo>
                    <a:pt x="44" y="197"/>
                    <a:pt x="37" y="205"/>
                    <a:pt x="32" y="213"/>
                  </a:cubicBezTo>
                  <a:cubicBezTo>
                    <a:pt x="29" y="218"/>
                    <a:pt x="26" y="223"/>
                    <a:pt x="22" y="230"/>
                  </a:cubicBezTo>
                  <a:cubicBezTo>
                    <a:pt x="16" y="239"/>
                    <a:pt x="11" y="252"/>
                    <a:pt x="7" y="264"/>
                  </a:cubicBezTo>
                  <a:cubicBezTo>
                    <a:pt x="6" y="271"/>
                    <a:pt x="6" y="275"/>
                    <a:pt x="4" y="282"/>
                  </a:cubicBezTo>
                  <a:cubicBezTo>
                    <a:pt x="3" y="294"/>
                    <a:pt x="1" y="305"/>
                    <a:pt x="1" y="316"/>
                  </a:cubicBezTo>
                  <a:cubicBezTo>
                    <a:pt x="1" y="328"/>
                    <a:pt x="3" y="339"/>
                    <a:pt x="4" y="351"/>
                  </a:cubicBezTo>
                  <a:cubicBezTo>
                    <a:pt x="4" y="356"/>
                    <a:pt x="6" y="362"/>
                    <a:pt x="7" y="369"/>
                  </a:cubicBezTo>
                  <a:cubicBezTo>
                    <a:pt x="11" y="380"/>
                    <a:pt x="16" y="392"/>
                    <a:pt x="22" y="403"/>
                  </a:cubicBezTo>
                  <a:cubicBezTo>
                    <a:pt x="26" y="410"/>
                    <a:pt x="29" y="415"/>
                    <a:pt x="32" y="420"/>
                  </a:cubicBezTo>
                  <a:cubicBezTo>
                    <a:pt x="37" y="428"/>
                    <a:pt x="44" y="436"/>
                    <a:pt x="52" y="443"/>
                  </a:cubicBezTo>
                  <a:cubicBezTo>
                    <a:pt x="60" y="451"/>
                    <a:pt x="68" y="459"/>
                    <a:pt x="78" y="466"/>
                  </a:cubicBezTo>
                  <a:cubicBezTo>
                    <a:pt x="80" y="469"/>
                    <a:pt x="83" y="471"/>
                    <a:pt x="86" y="474"/>
                  </a:cubicBezTo>
                  <a:cubicBezTo>
                    <a:pt x="309" y="610"/>
                    <a:pt x="582" y="633"/>
                    <a:pt x="851" y="633"/>
                  </a:cubicBezTo>
                  <a:cubicBezTo>
                    <a:pt x="992" y="633"/>
                    <a:pt x="1133" y="626"/>
                    <a:pt x="1264" y="626"/>
                  </a:cubicBezTo>
                  <a:cubicBezTo>
                    <a:pt x="1270" y="626"/>
                    <a:pt x="1275" y="626"/>
                    <a:pt x="1280" y="627"/>
                  </a:cubicBezTo>
                  <a:cubicBezTo>
                    <a:pt x="1414" y="627"/>
                    <a:pt x="1548" y="627"/>
                    <a:pt x="1682" y="627"/>
                  </a:cubicBezTo>
                  <a:cubicBezTo>
                    <a:pt x="2083" y="627"/>
                    <a:pt x="2484" y="625"/>
                    <a:pt x="2885" y="622"/>
                  </a:cubicBezTo>
                  <a:cubicBezTo>
                    <a:pt x="2886" y="622"/>
                    <a:pt x="2887" y="622"/>
                    <a:pt x="2888" y="622"/>
                  </a:cubicBezTo>
                  <a:cubicBezTo>
                    <a:pt x="3083" y="622"/>
                    <a:pt x="3180" y="470"/>
                    <a:pt x="3180" y="316"/>
                  </a:cubicBezTo>
                  <a:cubicBezTo>
                    <a:pt x="3178" y="163"/>
                    <a:pt x="3083" y="11"/>
                    <a:pt x="2888" y="11"/>
                  </a:cubicBezTo>
                  <a:cubicBezTo>
                    <a:pt x="2887" y="11"/>
                    <a:pt x="2886" y="11"/>
                    <a:pt x="2885" y="11"/>
                  </a:cubicBezTo>
                  <a:cubicBezTo>
                    <a:pt x="2484" y="8"/>
                    <a:pt x="2083" y="6"/>
                    <a:pt x="1682" y="6"/>
                  </a:cubicBezTo>
                  <a:cubicBezTo>
                    <a:pt x="1548" y="6"/>
                    <a:pt x="1414" y="6"/>
                    <a:pt x="1280" y="6"/>
                  </a:cubicBezTo>
                  <a:cubicBezTo>
                    <a:pt x="1275" y="6"/>
                    <a:pt x="1270" y="6"/>
                    <a:pt x="1264" y="6"/>
                  </a:cubicBezTo>
                  <a:cubicBezTo>
                    <a:pt x="1134" y="6"/>
                    <a:pt x="99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8" name="Google Shape;12678;p23"/>
            <p:cNvSpPr/>
            <p:nvPr/>
          </p:nvSpPr>
          <p:spPr>
            <a:xfrm>
              <a:off x="6831750" y="2904875"/>
              <a:ext cx="229200" cy="212975"/>
            </a:xfrm>
            <a:custGeom>
              <a:avLst/>
              <a:gdLst/>
              <a:ahLst/>
              <a:cxnLst/>
              <a:rect l="l" t="t" r="r" b="b"/>
              <a:pathLst>
                <a:path w="9168" h="8519" extrusionOk="0">
                  <a:moveTo>
                    <a:pt x="4399" y="579"/>
                  </a:moveTo>
                  <a:cubicBezTo>
                    <a:pt x="4832" y="579"/>
                    <a:pt x="5264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4" y="5819"/>
                    <a:pt x="6261" y="7872"/>
                    <a:pt x="4060" y="7872"/>
                  </a:cubicBezTo>
                  <a:cubicBezTo>
                    <a:pt x="3781" y="7872"/>
                    <a:pt x="3506" y="7840"/>
                    <a:pt x="3240" y="7770"/>
                  </a:cubicBezTo>
                  <a:cubicBezTo>
                    <a:pt x="1362" y="7282"/>
                    <a:pt x="632" y="5220"/>
                    <a:pt x="873" y="3469"/>
                  </a:cubicBezTo>
                  <a:cubicBezTo>
                    <a:pt x="1022" y="2383"/>
                    <a:pt x="1510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2" y="1212"/>
                    <a:pt x="2341" y="1207"/>
                  </a:cubicBezTo>
                  <a:cubicBezTo>
                    <a:pt x="2828" y="930"/>
                    <a:pt x="3317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5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3" y="580"/>
                  </a:cubicBezTo>
                  <a:cubicBezTo>
                    <a:pt x="4328" y="579"/>
                    <a:pt x="4364" y="579"/>
                    <a:pt x="4399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29"/>
                  </a:cubicBezTo>
                  <a:cubicBezTo>
                    <a:pt x="1685" y="234"/>
                    <a:pt x="494" y="2019"/>
                    <a:pt x="301" y="3573"/>
                  </a:cubicBezTo>
                  <a:cubicBezTo>
                    <a:pt x="0" y="5994"/>
                    <a:pt x="1378" y="8207"/>
                    <a:pt x="3895" y="8495"/>
                  </a:cubicBezTo>
                  <a:cubicBezTo>
                    <a:pt x="4029" y="8511"/>
                    <a:pt x="4163" y="8518"/>
                    <a:pt x="4297" y="8518"/>
                  </a:cubicBezTo>
                  <a:cubicBezTo>
                    <a:pt x="6910" y="8518"/>
                    <a:pt x="9168" y="5615"/>
                    <a:pt x="8376" y="3108"/>
                  </a:cubicBezTo>
                  <a:cubicBezTo>
                    <a:pt x="7860" y="1471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79" name="Google Shape;12679;p23"/>
            <p:cNvSpPr/>
            <p:nvPr/>
          </p:nvSpPr>
          <p:spPr>
            <a:xfrm>
              <a:off x="6903075" y="2981550"/>
              <a:ext cx="79525" cy="68925"/>
            </a:xfrm>
            <a:custGeom>
              <a:avLst/>
              <a:gdLst/>
              <a:ahLst/>
              <a:cxnLst/>
              <a:rect l="l" t="t" r="r" b="b"/>
              <a:pathLst>
                <a:path w="3181" h="2757" extrusionOk="0">
                  <a:moveTo>
                    <a:pt x="1723" y="0"/>
                  </a:moveTo>
                  <a:cubicBezTo>
                    <a:pt x="1722" y="0"/>
                    <a:pt x="1721" y="0"/>
                    <a:pt x="1719" y="0"/>
                  </a:cubicBezTo>
                  <a:cubicBezTo>
                    <a:pt x="1588" y="2"/>
                    <a:pt x="1457" y="82"/>
                    <a:pt x="1458" y="251"/>
                  </a:cubicBezTo>
                  <a:cubicBezTo>
                    <a:pt x="1458" y="289"/>
                    <a:pt x="1458" y="325"/>
                    <a:pt x="1458" y="363"/>
                  </a:cubicBezTo>
                  <a:cubicBezTo>
                    <a:pt x="1416" y="556"/>
                    <a:pt x="1391" y="752"/>
                    <a:pt x="1385" y="948"/>
                  </a:cubicBezTo>
                  <a:lnTo>
                    <a:pt x="1280" y="948"/>
                  </a:lnTo>
                  <a:cubicBezTo>
                    <a:pt x="1274" y="948"/>
                    <a:pt x="1269" y="948"/>
                    <a:pt x="1263" y="948"/>
                  </a:cubicBezTo>
                  <a:cubicBezTo>
                    <a:pt x="1133" y="948"/>
                    <a:pt x="993" y="942"/>
                    <a:pt x="853" y="942"/>
                  </a:cubicBezTo>
                  <a:cubicBezTo>
                    <a:pt x="584" y="942"/>
                    <a:pt x="310" y="966"/>
                    <a:pt x="87" y="1103"/>
                  </a:cubicBezTo>
                  <a:cubicBezTo>
                    <a:pt x="84" y="1104"/>
                    <a:pt x="80" y="1106"/>
                    <a:pt x="77" y="1109"/>
                  </a:cubicBezTo>
                  <a:cubicBezTo>
                    <a:pt x="69" y="1116"/>
                    <a:pt x="59" y="1124"/>
                    <a:pt x="51" y="1132"/>
                  </a:cubicBezTo>
                  <a:cubicBezTo>
                    <a:pt x="44" y="1139"/>
                    <a:pt x="38" y="1147"/>
                    <a:pt x="33" y="1155"/>
                  </a:cubicBezTo>
                  <a:cubicBezTo>
                    <a:pt x="30" y="1160"/>
                    <a:pt x="26" y="1165"/>
                    <a:pt x="23" y="1172"/>
                  </a:cubicBezTo>
                  <a:cubicBezTo>
                    <a:pt x="16" y="1183"/>
                    <a:pt x="12" y="1194"/>
                    <a:pt x="8" y="1208"/>
                  </a:cubicBezTo>
                  <a:cubicBezTo>
                    <a:pt x="7" y="1213"/>
                    <a:pt x="5" y="1219"/>
                    <a:pt x="5" y="1224"/>
                  </a:cubicBezTo>
                  <a:cubicBezTo>
                    <a:pt x="2" y="1236"/>
                    <a:pt x="0" y="1247"/>
                    <a:pt x="0" y="1258"/>
                  </a:cubicBezTo>
                  <a:cubicBezTo>
                    <a:pt x="0" y="1270"/>
                    <a:pt x="2" y="1281"/>
                    <a:pt x="5" y="1293"/>
                  </a:cubicBezTo>
                  <a:cubicBezTo>
                    <a:pt x="5" y="1299"/>
                    <a:pt x="7" y="1304"/>
                    <a:pt x="8" y="1311"/>
                  </a:cubicBezTo>
                  <a:cubicBezTo>
                    <a:pt x="12" y="1322"/>
                    <a:pt x="16" y="1336"/>
                    <a:pt x="23" y="1347"/>
                  </a:cubicBezTo>
                  <a:cubicBezTo>
                    <a:pt x="26" y="1352"/>
                    <a:pt x="30" y="1357"/>
                    <a:pt x="33" y="1363"/>
                  </a:cubicBezTo>
                  <a:cubicBezTo>
                    <a:pt x="38" y="1372"/>
                    <a:pt x="44" y="1378"/>
                    <a:pt x="51" y="1386"/>
                  </a:cubicBezTo>
                  <a:cubicBezTo>
                    <a:pt x="59" y="1395"/>
                    <a:pt x="69" y="1401"/>
                    <a:pt x="77" y="1408"/>
                  </a:cubicBezTo>
                  <a:cubicBezTo>
                    <a:pt x="80" y="1411"/>
                    <a:pt x="84" y="1413"/>
                    <a:pt x="87" y="1416"/>
                  </a:cubicBezTo>
                  <a:cubicBezTo>
                    <a:pt x="310" y="1552"/>
                    <a:pt x="582" y="1576"/>
                    <a:pt x="851" y="1576"/>
                  </a:cubicBezTo>
                  <a:cubicBezTo>
                    <a:pt x="998" y="1576"/>
                    <a:pt x="1144" y="1569"/>
                    <a:pt x="1280" y="1569"/>
                  </a:cubicBezTo>
                  <a:lnTo>
                    <a:pt x="1393" y="1569"/>
                  </a:lnTo>
                  <a:cubicBezTo>
                    <a:pt x="1408" y="1856"/>
                    <a:pt x="1429" y="2141"/>
                    <a:pt x="1434" y="2410"/>
                  </a:cubicBezTo>
                  <a:cubicBezTo>
                    <a:pt x="1431" y="2477"/>
                    <a:pt x="1455" y="2545"/>
                    <a:pt x="1503" y="2594"/>
                  </a:cubicBezTo>
                  <a:cubicBezTo>
                    <a:pt x="1525" y="2700"/>
                    <a:pt x="1618" y="2756"/>
                    <a:pt x="1715" y="2756"/>
                  </a:cubicBezTo>
                  <a:cubicBezTo>
                    <a:pt x="1716" y="2756"/>
                    <a:pt x="1718" y="2756"/>
                    <a:pt x="1719" y="2756"/>
                  </a:cubicBezTo>
                  <a:cubicBezTo>
                    <a:pt x="1721" y="2756"/>
                    <a:pt x="1722" y="2756"/>
                    <a:pt x="1723" y="2756"/>
                  </a:cubicBezTo>
                  <a:cubicBezTo>
                    <a:pt x="1820" y="2756"/>
                    <a:pt x="1912" y="2700"/>
                    <a:pt x="1936" y="2594"/>
                  </a:cubicBezTo>
                  <a:cubicBezTo>
                    <a:pt x="1982" y="2545"/>
                    <a:pt x="2006" y="2479"/>
                    <a:pt x="2005" y="2410"/>
                  </a:cubicBezTo>
                  <a:cubicBezTo>
                    <a:pt x="2010" y="2141"/>
                    <a:pt x="2031" y="1856"/>
                    <a:pt x="2046" y="1567"/>
                  </a:cubicBezTo>
                  <a:cubicBezTo>
                    <a:pt x="2326" y="1567"/>
                    <a:pt x="2605" y="1567"/>
                    <a:pt x="2884" y="1565"/>
                  </a:cubicBezTo>
                  <a:cubicBezTo>
                    <a:pt x="2885" y="1565"/>
                    <a:pt x="2886" y="1565"/>
                    <a:pt x="2887" y="1565"/>
                  </a:cubicBezTo>
                  <a:cubicBezTo>
                    <a:pt x="3083" y="1565"/>
                    <a:pt x="3181" y="1412"/>
                    <a:pt x="3179" y="1260"/>
                  </a:cubicBezTo>
                  <a:cubicBezTo>
                    <a:pt x="3179" y="1107"/>
                    <a:pt x="3083" y="953"/>
                    <a:pt x="2887" y="953"/>
                  </a:cubicBezTo>
                  <a:cubicBezTo>
                    <a:pt x="2886" y="953"/>
                    <a:pt x="2885" y="953"/>
                    <a:pt x="2884" y="953"/>
                  </a:cubicBezTo>
                  <a:cubicBezTo>
                    <a:pt x="2607" y="950"/>
                    <a:pt x="2331" y="952"/>
                    <a:pt x="2052" y="950"/>
                  </a:cubicBezTo>
                  <a:cubicBezTo>
                    <a:pt x="2047" y="753"/>
                    <a:pt x="2023" y="556"/>
                    <a:pt x="1980" y="363"/>
                  </a:cubicBezTo>
                  <a:cubicBezTo>
                    <a:pt x="1980" y="325"/>
                    <a:pt x="1978" y="289"/>
                    <a:pt x="1978" y="251"/>
                  </a:cubicBezTo>
                  <a:cubicBezTo>
                    <a:pt x="1980" y="84"/>
                    <a:pt x="1853" y="0"/>
                    <a:pt x="17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0" name="Google Shape;12680;p23"/>
            <p:cNvSpPr/>
            <p:nvPr/>
          </p:nvSpPr>
          <p:spPr>
            <a:xfrm>
              <a:off x="1037250" y="4122800"/>
              <a:ext cx="229125" cy="212975"/>
            </a:xfrm>
            <a:custGeom>
              <a:avLst/>
              <a:gdLst/>
              <a:ahLst/>
              <a:cxnLst/>
              <a:rect l="l" t="t" r="r" b="b"/>
              <a:pathLst>
                <a:path w="9165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5"/>
                  </a:cubicBezTo>
                  <a:cubicBezTo>
                    <a:pt x="6728" y="1338"/>
                    <a:pt x="7566" y="2359"/>
                    <a:pt x="7914" y="3468"/>
                  </a:cubicBezTo>
                  <a:cubicBezTo>
                    <a:pt x="8652" y="5819"/>
                    <a:pt x="6259" y="7873"/>
                    <a:pt x="4058" y="7873"/>
                  </a:cubicBezTo>
                  <a:cubicBezTo>
                    <a:pt x="3780" y="7873"/>
                    <a:pt x="3504" y="7840"/>
                    <a:pt x="3238" y="7771"/>
                  </a:cubicBezTo>
                  <a:cubicBezTo>
                    <a:pt x="1360" y="7282"/>
                    <a:pt x="630" y="5220"/>
                    <a:pt x="871" y="3471"/>
                  </a:cubicBezTo>
                  <a:cubicBezTo>
                    <a:pt x="1022" y="2383"/>
                    <a:pt x="1509" y="1593"/>
                    <a:pt x="2249" y="1124"/>
                  </a:cubicBezTo>
                  <a:lnTo>
                    <a:pt x="2249" y="1124"/>
                  </a:lnTo>
                  <a:cubicBezTo>
                    <a:pt x="2224" y="1168"/>
                    <a:pt x="2266" y="1215"/>
                    <a:pt x="2310" y="1215"/>
                  </a:cubicBezTo>
                  <a:cubicBezTo>
                    <a:pt x="2320" y="1215"/>
                    <a:pt x="2330" y="1213"/>
                    <a:pt x="2340" y="1207"/>
                  </a:cubicBezTo>
                  <a:cubicBezTo>
                    <a:pt x="2827" y="930"/>
                    <a:pt x="3316" y="730"/>
                    <a:pt x="3811" y="636"/>
                  </a:cubicBezTo>
                  <a:cubicBezTo>
                    <a:pt x="3929" y="628"/>
                    <a:pt x="4048" y="621"/>
                    <a:pt x="4169" y="621"/>
                  </a:cubicBezTo>
                  <a:cubicBezTo>
                    <a:pt x="4183" y="621"/>
                    <a:pt x="4197" y="621"/>
                    <a:pt x="4211" y="622"/>
                  </a:cubicBezTo>
                  <a:cubicBezTo>
                    <a:pt x="4213" y="622"/>
                    <a:pt x="4215" y="622"/>
                    <a:pt x="4216" y="622"/>
                  </a:cubicBezTo>
                  <a:cubicBezTo>
                    <a:pt x="4247" y="622"/>
                    <a:pt x="4274" y="607"/>
                    <a:pt x="4292" y="581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30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6"/>
                  </a:cubicBezTo>
                  <a:cubicBezTo>
                    <a:pt x="4029" y="8511"/>
                    <a:pt x="4163" y="8519"/>
                    <a:pt x="4296" y="8519"/>
                  </a:cubicBezTo>
                  <a:cubicBezTo>
                    <a:pt x="6908" y="8519"/>
                    <a:pt x="9165" y="5615"/>
                    <a:pt x="8376" y="3110"/>
                  </a:cubicBezTo>
                  <a:cubicBezTo>
                    <a:pt x="7860" y="1472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1" name="Google Shape;12681;p23"/>
            <p:cNvSpPr/>
            <p:nvPr/>
          </p:nvSpPr>
          <p:spPr>
            <a:xfrm>
              <a:off x="1108525" y="4223025"/>
              <a:ext cx="79550" cy="15850"/>
            </a:xfrm>
            <a:custGeom>
              <a:avLst/>
              <a:gdLst/>
              <a:ahLst/>
              <a:cxnLst/>
              <a:rect l="l" t="t" r="r" b="b"/>
              <a:pathLst>
                <a:path w="3182" h="634" extrusionOk="0">
                  <a:moveTo>
                    <a:pt x="854" y="0"/>
                  </a:moveTo>
                  <a:cubicBezTo>
                    <a:pt x="584" y="0"/>
                    <a:pt x="310" y="24"/>
                    <a:pt x="87" y="161"/>
                  </a:cubicBezTo>
                  <a:cubicBezTo>
                    <a:pt x="84" y="162"/>
                    <a:pt x="81" y="164"/>
                    <a:pt x="79" y="167"/>
                  </a:cubicBezTo>
                  <a:cubicBezTo>
                    <a:pt x="69" y="174"/>
                    <a:pt x="61" y="182"/>
                    <a:pt x="53" y="190"/>
                  </a:cubicBezTo>
                  <a:cubicBezTo>
                    <a:pt x="45" y="197"/>
                    <a:pt x="40" y="205"/>
                    <a:pt x="33" y="213"/>
                  </a:cubicBezTo>
                  <a:cubicBezTo>
                    <a:pt x="30" y="218"/>
                    <a:pt x="27" y="223"/>
                    <a:pt x="23" y="230"/>
                  </a:cubicBezTo>
                  <a:cubicBezTo>
                    <a:pt x="17" y="241"/>
                    <a:pt x="12" y="253"/>
                    <a:pt x="9" y="266"/>
                  </a:cubicBezTo>
                  <a:cubicBezTo>
                    <a:pt x="7" y="271"/>
                    <a:pt x="5" y="277"/>
                    <a:pt x="5" y="282"/>
                  </a:cubicBezTo>
                  <a:cubicBezTo>
                    <a:pt x="0" y="305"/>
                    <a:pt x="0" y="328"/>
                    <a:pt x="5" y="351"/>
                  </a:cubicBezTo>
                  <a:cubicBezTo>
                    <a:pt x="5" y="358"/>
                    <a:pt x="7" y="363"/>
                    <a:pt x="9" y="369"/>
                  </a:cubicBezTo>
                  <a:cubicBezTo>
                    <a:pt x="12" y="381"/>
                    <a:pt x="17" y="394"/>
                    <a:pt x="23" y="404"/>
                  </a:cubicBezTo>
                  <a:cubicBezTo>
                    <a:pt x="27" y="410"/>
                    <a:pt x="30" y="415"/>
                    <a:pt x="33" y="422"/>
                  </a:cubicBezTo>
                  <a:cubicBezTo>
                    <a:pt x="40" y="430"/>
                    <a:pt x="45" y="436"/>
                    <a:pt x="53" y="443"/>
                  </a:cubicBezTo>
                  <a:cubicBezTo>
                    <a:pt x="61" y="451"/>
                    <a:pt x="69" y="459"/>
                    <a:pt x="79" y="466"/>
                  </a:cubicBezTo>
                  <a:cubicBezTo>
                    <a:pt x="81" y="469"/>
                    <a:pt x="84" y="471"/>
                    <a:pt x="87" y="474"/>
                  </a:cubicBezTo>
                  <a:cubicBezTo>
                    <a:pt x="310" y="610"/>
                    <a:pt x="583" y="633"/>
                    <a:pt x="852" y="633"/>
                  </a:cubicBezTo>
                  <a:cubicBezTo>
                    <a:pt x="993" y="633"/>
                    <a:pt x="1134" y="627"/>
                    <a:pt x="1265" y="627"/>
                  </a:cubicBezTo>
                  <a:cubicBezTo>
                    <a:pt x="1271" y="627"/>
                    <a:pt x="1276" y="627"/>
                    <a:pt x="1281" y="627"/>
                  </a:cubicBezTo>
                  <a:cubicBezTo>
                    <a:pt x="1425" y="627"/>
                    <a:pt x="1568" y="627"/>
                    <a:pt x="1711" y="627"/>
                  </a:cubicBezTo>
                  <a:cubicBezTo>
                    <a:pt x="2103" y="627"/>
                    <a:pt x="2494" y="626"/>
                    <a:pt x="2886" y="623"/>
                  </a:cubicBezTo>
                  <a:cubicBezTo>
                    <a:pt x="3083" y="623"/>
                    <a:pt x="3181" y="471"/>
                    <a:pt x="3181" y="317"/>
                  </a:cubicBezTo>
                  <a:cubicBezTo>
                    <a:pt x="3179" y="165"/>
                    <a:pt x="3084" y="12"/>
                    <a:pt x="2889" y="12"/>
                  </a:cubicBezTo>
                  <a:cubicBezTo>
                    <a:pt x="2888" y="12"/>
                    <a:pt x="2887" y="12"/>
                    <a:pt x="2886" y="12"/>
                  </a:cubicBezTo>
                  <a:cubicBezTo>
                    <a:pt x="2485" y="8"/>
                    <a:pt x="2084" y="6"/>
                    <a:pt x="1683" y="6"/>
                  </a:cubicBezTo>
                  <a:cubicBezTo>
                    <a:pt x="1549" y="6"/>
                    <a:pt x="1415" y="6"/>
                    <a:pt x="1281" y="7"/>
                  </a:cubicBezTo>
                  <a:cubicBezTo>
                    <a:pt x="1276" y="7"/>
                    <a:pt x="1271" y="7"/>
                    <a:pt x="1265" y="7"/>
                  </a:cubicBezTo>
                  <a:cubicBezTo>
                    <a:pt x="1135" y="7"/>
                    <a:pt x="995" y="0"/>
                    <a:pt x="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2" name="Google Shape;12682;p23"/>
            <p:cNvSpPr/>
            <p:nvPr/>
          </p:nvSpPr>
          <p:spPr>
            <a:xfrm>
              <a:off x="512175" y="4581725"/>
              <a:ext cx="229175" cy="212950"/>
            </a:xfrm>
            <a:custGeom>
              <a:avLst/>
              <a:gdLst/>
              <a:ahLst/>
              <a:cxnLst/>
              <a:rect l="l" t="t" r="r" b="b"/>
              <a:pathLst>
                <a:path w="9167" h="8518" extrusionOk="0">
                  <a:moveTo>
                    <a:pt x="4399" y="578"/>
                  </a:moveTo>
                  <a:cubicBezTo>
                    <a:pt x="4834" y="578"/>
                    <a:pt x="5264" y="672"/>
                    <a:pt x="5659" y="855"/>
                  </a:cubicBezTo>
                  <a:cubicBezTo>
                    <a:pt x="6730" y="1338"/>
                    <a:pt x="7567" y="2358"/>
                    <a:pt x="7914" y="3467"/>
                  </a:cubicBezTo>
                  <a:cubicBezTo>
                    <a:pt x="8653" y="5819"/>
                    <a:pt x="6260" y="7873"/>
                    <a:pt x="4058" y="7873"/>
                  </a:cubicBezTo>
                  <a:cubicBezTo>
                    <a:pt x="3781" y="7873"/>
                    <a:pt x="3506" y="7840"/>
                    <a:pt x="3241" y="7771"/>
                  </a:cubicBezTo>
                  <a:cubicBezTo>
                    <a:pt x="1362" y="7281"/>
                    <a:pt x="633" y="5219"/>
                    <a:pt x="874" y="3470"/>
                  </a:cubicBezTo>
                  <a:cubicBezTo>
                    <a:pt x="1023" y="2383"/>
                    <a:pt x="1510" y="1592"/>
                    <a:pt x="2250" y="1123"/>
                  </a:cubicBezTo>
                  <a:lnTo>
                    <a:pt x="2250" y="1123"/>
                  </a:lnTo>
                  <a:cubicBezTo>
                    <a:pt x="2225" y="1167"/>
                    <a:pt x="2268" y="1214"/>
                    <a:pt x="2312" y="1214"/>
                  </a:cubicBezTo>
                  <a:cubicBezTo>
                    <a:pt x="2322" y="1214"/>
                    <a:pt x="2332" y="1212"/>
                    <a:pt x="2342" y="1206"/>
                  </a:cubicBezTo>
                  <a:cubicBezTo>
                    <a:pt x="2829" y="929"/>
                    <a:pt x="3318" y="729"/>
                    <a:pt x="3813" y="636"/>
                  </a:cubicBezTo>
                  <a:cubicBezTo>
                    <a:pt x="3930" y="627"/>
                    <a:pt x="4048" y="621"/>
                    <a:pt x="4171" y="621"/>
                  </a:cubicBezTo>
                  <a:cubicBezTo>
                    <a:pt x="4185" y="621"/>
                    <a:pt x="4199" y="621"/>
                    <a:pt x="4214" y="621"/>
                  </a:cubicBezTo>
                  <a:cubicBezTo>
                    <a:pt x="4215" y="621"/>
                    <a:pt x="4217" y="621"/>
                    <a:pt x="4218" y="621"/>
                  </a:cubicBezTo>
                  <a:cubicBezTo>
                    <a:pt x="4249" y="621"/>
                    <a:pt x="4277" y="606"/>
                    <a:pt x="4294" y="580"/>
                  </a:cubicBezTo>
                  <a:cubicBezTo>
                    <a:pt x="4329" y="579"/>
                    <a:pt x="4364" y="578"/>
                    <a:pt x="4399" y="578"/>
                  </a:cubicBezTo>
                  <a:close/>
                  <a:moveTo>
                    <a:pt x="4377" y="0"/>
                  </a:moveTo>
                  <a:cubicBezTo>
                    <a:pt x="4009" y="0"/>
                    <a:pt x="3646" y="72"/>
                    <a:pt x="3306" y="229"/>
                  </a:cubicBezTo>
                  <a:cubicBezTo>
                    <a:pt x="1686" y="234"/>
                    <a:pt x="495" y="2018"/>
                    <a:pt x="301" y="3572"/>
                  </a:cubicBezTo>
                  <a:cubicBezTo>
                    <a:pt x="1" y="5993"/>
                    <a:pt x="1377" y="8206"/>
                    <a:pt x="3895" y="8495"/>
                  </a:cubicBezTo>
                  <a:cubicBezTo>
                    <a:pt x="4030" y="8510"/>
                    <a:pt x="4164" y="8518"/>
                    <a:pt x="4297" y="8518"/>
                  </a:cubicBezTo>
                  <a:cubicBezTo>
                    <a:pt x="6910" y="8518"/>
                    <a:pt x="9167" y="5615"/>
                    <a:pt x="8377" y="3109"/>
                  </a:cubicBezTo>
                  <a:cubicBezTo>
                    <a:pt x="7861" y="1471"/>
                    <a:pt x="6050" y="0"/>
                    <a:pt x="43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3" name="Google Shape;12683;p23"/>
            <p:cNvSpPr/>
            <p:nvPr/>
          </p:nvSpPr>
          <p:spPr>
            <a:xfrm>
              <a:off x="583450" y="4658375"/>
              <a:ext cx="79600" cy="68925"/>
            </a:xfrm>
            <a:custGeom>
              <a:avLst/>
              <a:gdLst/>
              <a:ahLst/>
              <a:cxnLst/>
              <a:rect l="l" t="t" r="r" b="b"/>
              <a:pathLst>
                <a:path w="3184" h="2757" extrusionOk="0">
                  <a:moveTo>
                    <a:pt x="1726" y="1"/>
                  </a:moveTo>
                  <a:cubicBezTo>
                    <a:pt x="1724" y="1"/>
                    <a:pt x="1723" y="1"/>
                    <a:pt x="1722" y="1"/>
                  </a:cubicBezTo>
                  <a:cubicBezTo>
                    <a:pt x="1591" y="2"/>
                    <a:pt x="1459" y="83"/>
                    <a:pt x="1461" y="252"/>
                  </a:cubicBezTo>
                  <a:cubicBezTo>
                    <a:pt x="1461" y="289"/>
                    <a:pt x="1461" y="327"/>
                    <a:pt x="1459" y="365"/>
                  </a:cubicBezTo>
                  <a:cubicBezTo>
                    <a:pt x="1418" y="557"/>
                    <a:pt x="1394" y="752"/>
                    <a:pt x="1387" y="951"/>
                  </a:cubicBezTo>
                  <a:lnTo>
                    <a:pt x="1282" y="951"/>
                  </a:lnTo>
                  <a:cubicBezTo>
                    <a:pt x="1146" y="951"/>
                    <a:pt x="1000" y="943"/>
                    <a:pt x="853" y="943"/>
                  </a:cubicBezTo>
                  <a:cubicBezTo>
                    <a:pt x="584" y="943"/>
                    <a:pt x="311" y="967"/>
                    <a:pt x="88" y="1103"/>
                  </a:cubicBezTo>
                  <a:cubicBezTo>
                    <a:pt x="85" y="1105"/>
                    <a:pt x="83" y="1108"/>
                    <a:pt x="80" y="1111"/>
                  </a:cubicBezTo>
                  <a:cubicBezTo>
                    <a:pt x="70" y="1118"/>
                    <a:pt x="62" y="1124"/>
                    <a:pt x="53" y="1133"/>
                  </a:cubicBezTo>
                  <a:cubicBezTo>
                    <a:pt x="47" y="1141"/>
                    <a:pt x="40" y="1147"/>
                    <a:pt x="34" y="1156"/>
                  </a:cubicBezTo>
                  <a:cubicBezTo>
                    <a:pt x="31" y="1160"/>
                    <a:pt x="27" y="1167"/>
                    <a:pt x="26" y="1172"/>
                  </a:cubicBezTo>
                  <a:cubicBezTo>
                    <a:pt x="19" y="1183"/>
                    <a:pt x="14" y="1197"/>
                    <a:pt x="9" y="1208"/>
                  </a:cubicBezTo>
                  <a:cubicBezTo>
                    <a:pt x="8" y="1215"/>
                    <a:pt x="8" y="1220"/>
                    <a:pt x="6" y="1226"/>
                  </a:cubicBezTo>
                  <a:cubicBezTo>
                    <a:pt x="1" y="1249"/>
                    <a:pt x="1" y="1272"/>
                    <a:pt x="6" y="1295"/>
                  </a:cubicBezTo>
                  <a:cubicBezTo>
                    <a:pt x="8" y="1300"/>
                    <a:pt x="8" y="1306"/>
                    <a:pt x="9" y="1311"/>
                  </a:cubicBezTo>
                  <a:cubicBezTo>
                    <a:pt x="14" y="1325"/>
                    <a:pt x="19" y="1336"/>
                    <a:pt x="26" y="1348"/>
                  </a:cubicBezTo>
                  <a:cubicBezTo>
                    <a:pt x="27" y="1352"/>
                    <a:pt x="31" y="1359"/>
                    <a:pt x="34" y="1364"/>
                  </a:cubicBezTo>
                  <a:cubicBezTo>
                    <a:pt x="40" y="1372"/>
                    <a:pt x="47" y="1380"/>
                    <a:pt x="53" y="1387"/>
                  </a:cubicBezTo>
                  <a:cubicBezTo>
                    <a:pt x="62" y="1395"/>
                    <a:pt x="70" y="1403"/>
                    <a:pt x="80" y="1410"/>
                  </a:cubicBezTo>
                  <a:cubicBezTo>
                    <a:pt x="83" y="1411"/>
                    <a:pt x="85" y="1415"/>
                    <a:pt x="88" y="1416"/>
                  </a:cubicBezTo>
                  <a:cubicBezTo>
                    <a:pt x="311" y="1553"/>
                    <a:pt x="585" y="1577"/>
                    <a:pt x="855" y="1577"/>
                  </a:cubicBezTo>
                  <a:cubicBezTo>
                    <a:pt x="996" y="1577"/>
                    <a:pt x="1135" y="1571"/>
                    <a:pt x="1266" y="1571"/>
                  </a:cubicBezTo>
                  <a:cubicBezTo>
                    <a:pt x="1271" y="1571"/>
                    <a:pt x="1277" y="1571"/>
                    <a:pt x="1282" y="1571"/>
                  </a:cubicBezTo>
                  <a:lnTo>
                    <a:pt x="1395" y="1571"/>
                  </a:lnTo>
                  <a:cubicBezTo>
                    <a:pt x="1408" y="1858"/>
                    <a:pt x="1431" y="2143"/>
                    <a:pt x="1436" y="2410"/>
                  </a:cubicBezTo>
                  <a:cubicBezTo>
                    <a:pt x="1433" y="2479"/>
                    <a:pt x="1458" y="2545"/>
                    <a:pt x="1504" y="2596"/>
                  </a:cubicBezTo>
                  <a:cubicBezTo>
                    <a:pt x="1528" y="2701"/>
                    <a:pt x="1618" y="2757"/>
                    <a:pt x="1714" y="2757"/>
                  </a:cubicBezTo>
                  <a:cubicBezTo>
                    <a:pt x="1716" y="2757"/>
                    <a:pt x="1719" y="2757"/>
                    <a:pt x="1722" y="2757"/>
                  </a:cubicBezTo>
                  <a:cubicBezTo>
                    <a:pt x="1725" y="2757"/>
                    <a:pt x="1727" y="2757"/>
                    <a:pt x="1730" y="2757"/>
                  </a:cubicBezTo>
                  <a:cubicBezTo>
                    <a:pt x="1825" y="2757"/>
                    <a:pt x="1914" y="2701"/>
                    <a:pt x="1938" y="2596"/>
                  </a:cubicBezTo>
                  <a:cubicBezTo>
                    <a:pt x="1984" y="2545"/>
                    <a:pt x="2009" y="2479"/>
                    <a:pt x="2006" y="2412"/>
                  </a:cubicBezTo>
                  <a:cubicBezTo>
                    <a:pt x="2011" y="2143"/>
                    <a:pt x="2033" y="1858"/>
                    <a:pt x="2047" y="1569"/>
                  </a:cubicBezTo>
                  <a:cubicBezTo>
                    <a:pt x="2327" y="1569"/>
                    <a:pt x="2606" y="1569"/>
                    <a:pt x="2886" y="1566"/>
                  </a:cubicBezTo>
                  <a:cubicBezTo>
                    <a:pt x="2888" y="1566"/>
                    <a:pt x="2889" y="1566"/>
                    <a:pt x="2890" y="1566"/>
                  </a:cubicBezTo>
                  <a:cubicBezTo>
                    <a:pt x="3086" y="1566"/>
                    <a:pt x="3183" y="1414"/>
                    <a:pt x="3182" y="1261"/>
                  </a:cubicBezTo>
                  <a:cubicBezTo>
                    <a:pt x="3180" y="1107"/>
                    <a:pt x="3086" y="954"/>
                    <a:pt x="2890" y="954"/>
                  </a:cubicBezTo>
                  <a:cubicBezTo>
                    <a:pt x="2889" y="954"/>
                    <a:pt x="2888" y="954"/>
                    <a:pt x="2886" y="954"/>
                  </a:cubicBezTo>
                  <a:cubicBezTo>
                    <a:pt x="2609" y="952"/>
                    <a:pt x="2332" y="952"/>
                    <a:pt x="2055" y="952"/>
                  </a:cubicBezTo>
                  <a:cubicBezTo>
                    <a:pt x="2048" y="754"/>
                    <a:pt x="2025" y="557"/>
                    <a:pt x="1983" y="365"/>
                  </a:cubicBezTo>
                  <a:cubicBezTo>
                    <a:pt x="1983" y="327"/>
                    <a:pt x="1983" y="289"/>
                    <a:pt x="1981" y="252"/>
                  </a:cubicBezTo>
                  <a:cubicBezTo>
                    <a:pt x="1983" y="84"/>
                    <a:pt x="1854" y="1"/>
                    <a:pt x="17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4" name="Google Shape;12684;p23"/>
            <p:cNvSpPr/>
            <p:nvPr/>
          </p:nvSpPr>
          <p:spPr>
            <a:xfrm>
              <a:off x="3184550" y="2539750"/>
              <a:ext cx="140900" cy="361950"/>
            </a:xfrm>
            <a:custGeom>
              <a:avLst/>
              <a:gdLst/>
              <a:ahLst/>
              <a:cxnLst/>
              <a:rect l="l" t="t" r="r" b="b"/>
              <a:pathLst>
                <a:path w="5636" h="14478" extrusionOk="0">
                  <a:moveTo>
                    <a:pt x="4334" y="721"/>
                  </a:moveTo>
                  <a:cubicBezTo>
                    <a:pt x="4638" y="721"/>
                    <a:pt x="4825" y="1543"/>
                    <a:pt x="4830" y="1782"/>
                  </a:cubicBezTo>
                  <a:cubicBezTo>
                    <a:pt x="4850" y="2756"/>
                    <a:pt x="4054" y="3688"/>
                    <a:pt x="3277" y="4428"/>
                  </a:cubicBezTo>
                  <a:cubicBezTo>
                    <a:pt x="3278" y="4183"/>
                    <a:pt x="3275" y="3939"/>
                    <a:pt x="3287" y="3696"/>
                  </a:cubicBezTo>
                  <a:cubicBezTo>
                    <a:pt x="3319" y="3013"/>
                    <a:pt x="3449" y="2339"/>
                    <a:pt x="3674" y="1693"/>
                  </a:cubicBezTo>
                  <a:cubicBezTo>
                    <a:pt x="3764" y="1434"/>
                    <a:pt x="3897" y="1198"/>
                    <a:pt x="4039" y="965"/>
                  </a:cubicBezTo>
                  <a:cubicBezTo>
                    <a:pt x="4146" y="791"/>
                    <a:pt x="4245" y="721"/>
                    <a:pt x="4334" y="721"/>
                  </a:cubicBezTo>
                  <a:close/>
                  <a:moveTo>
                    <a:pt x="4487" y="0"/>
                  </a:moveTo>
                  <a:cubicBezTo>
                    <a:pt x="4195" y="0"/>
                    <a:pt x="3885" y="192"/>
                    <a:pt x="3672" y="436"/>
                  </a:cubicBezTo>
                  <a:cubicBezTo>
                    <a:pt x="2921" y="1296"/>
                    <a:pt x="2760" y="2610"/>
                    <a:pt x="2675" y="3696"/>
                  </a:cubicBezTo>
                  <a:cubicBezTo>
                    <a:pt x="2639" y="4131"/>
                    <a:pt x="2630" y="4569"/>
                    <a:pt x="2639" y="5008"/>
                  </a:cubicBezTo>
                  <a:lnTo>
                    <a:pt x="2507" y="5125"/>
                  </a:lnTo>
                  <a:cubicBezTo>
                    <a:pt x="1817" y="5740"/>
                    <a:pt x="900" y="6639"/>
                    <a:pt x="66" y="7046"/>
                  </a:cubicBezTo>
                  <a:cubicBezTo>
                    <a:pt x="1" y="7077"/>
                    <a:pt x="37" y="7174"/>
                    <a:pt x="101" y="7175"/>
                  </a:cubicBezTo>
                  <a:cubicBezTo>
                    <a:pt x="116" y="7176"/>
                    <a:pt x="131" y="7176"/>
                    <a:pt x="146" y="7176"/>
                  </a:cubicBezTo>
                  <a:cubicBezTo>
                    <a:pt x="924" y="7176"/>
                    <a:pt x="1784" y="6406"/>
                    <a:pt x="2356" y="5983"/>
                  </a:cubicBezTo>
                  <a:cubicBezTo>
                    <a:pt x="2463" y="5904"/>
                    <a:pt x="2561" y="5817"/>
                    <a:pt x="2666" y="5735"/>
                  </a:cubicBezTo>
                  <a:cubicBezTo>
                    <a:pt x="2699" y="6337"/>
                    <a:pt x="2753" y="6939"/>
                    <a:pt x="2804" y="7538"/>
                  </a:cubicBezTo>
                  <a:cubicBezTo>
                    <a:pt x="2514" y="7708"/>
                    <a:pt x="2214" y="7871"/>
                    <a:pt x="1902" y="8018"/>
                  </a:cubicBezTo>
                  <a:cubicBezTo>
                    <a:pt x="1728" y="8101"/>
                    <a:pt x="1802" y="8396"/>
                    <a:pt x="1987" y="8396"/>
                  </a:cubicBezTo>
                  <a:cubicBezTo>
                    <a:pt x="1993" y="8396"/>
                    <a:pt x="1998" y="8396"/>
                    <a:pt x="2004" y="8396"/>
                  </a:cubicBezTo>
                  <a:cubicBezTo>
                    <a:pt x="2296" y="8369"/>
                    <a:pt x="2583" y="8305"/>
                    <a:pt x="2858" y="8209"/>
                  </a:cubicBezTo>
                  <a:cubicBezTo>
                    <a:pt x="2876" y="8433"/>
                    <a:pt x="2894" y="8660"/>
                    <a:pt x="2906" y="8885"/>
                  </a:cubicBezTo>
                  <a:cubicBezTo>
                    <a:pt x="2972" y="10002"/>
                    <a:pt x="2855" y="10974"/>
                    <a:pt x="2588" y="12051"/>
                  </a:cubicBezTo>
                  <a:cubicBezTo>
                    <a:pt x="2475" y="12502"/>
                    <a:pt x="2342" y="12953"/>
                    <a:pt x="2153" y="13379"/>
                  </a:cubicBezTo>
                  <a:cubicBezTo>
                    <a:pt x="2036" y="13647"/>
                    <a:pt x="1955" y="13744"/>
                    <a:pt x="1862" y="13744"/>
                  </a:cubicBezTo>
                  <a:cubicBezTo>
                    <a:pt x="1755" y="13744"/>
                    <a:pt x="1632" y="13615"/>
                    <a:pt x="1420" y="13471"/>
                  </a:cubicBezTo>
                  <a:cubicBezTo>
                    <a:pt x="1390" y="13451"/>
                    <a:pt x="1359" y="13442"/>
                    <a:pt x="1328" y="13442"/>
                  </a:cubicBezTo>
                  <a:cubicBezTo>
                    <a:pt x="1231" y="13442"/>
                    <a:pt x="1140" y="13531"/>
                    <a:pt x="1136" y="13632"/>
                  </a:cubicBezTo>
                  <a:cubicBezTo>
                    <a:pt x="1125" y="14037"/>
                    <a:pt x="1402" y="14477"/>
                    <a:pt x="1838" y="14477"/>
                  </a:cubicBezTo>
                  <a:cubicBezTo>
                    <a:pt x="1860" y="14477"/>
                    <a:pt x="1884" y="14476"/>
                    <a:pt x="1907" y="14473"/>
                  </a:cubicBezTo>
                  <a:cubicBezTo>
                    <a:pt x="2381" y="14423"/>
                    <a:pt x="2635" y="13848"/>
                    <a:pt x="2786" y="13468"/>
                  </a:cubicBezTo>
                  <a:cubicBezTo>
                    <a:pt x="3472" y="11739"/>
                    <a:pt x="3606" y="10049"/>
                    <a:pt x="3480" y="8207"/>
                  </a:cubicBezTo>
                  <a:cubicBezTo>
                    <a:pt x="3474" y="8117"/>
                    <a:pt x="3467" y="8025"/>
                    <a:pt x="3460" y="7935"/>
                  </a:cubicBezTo>
                  <a:cubicBezTo>
                    <a:pt x="4499" y="7334"/>
                    <a:pt x="5221" y="6245"/>
                    <a:pt x="5596" y="5082"/>
                  </a:cubicBezTo>
                  <a:cubicBezTo>
                    <a:pt x="5610" y="5039"/>
                    <a:pt x="5575" y="5009"/>
                    <a:pt x="5539" y="5009"/>
                  </a:cubicBezTo>
                  <a:cubicBezTo>
                    <a:pt x="5520" y="5009"/>
                    <a:pt x="5500" y="5018"/>
                    <a:pt x="5488" y="5036"/>
                  </a:cubicBezTo>
                  <a:cubicBezTo>
                    <a:pt x="4927" y="5910"/>
                    <a:pt x="4217" y="6596"/>
                    <a:pt x="3405" y="7159"/>
                  </a:cubicBezTo>
                  <a:cubicBezTo>
                    <a:pt x="3355" y="6509"/>
                    <a:pt x="3309" y="5858"/>
                    <a:pt x="3287" y="5208"/>
                  </a:cubicBezTo>
                  <a:cubicBezTo>
                    <a:pt x="3871" y="4675"/>
                    <a:pt x="4404" y="4085"/>
                    <a:pt x="4848" y="3433"/>
                  </a:cubicBezTo>
                  <a:cubicBezTo>
                    <a:pt x="5491" y="2490"/>
                    <a:pt x="5636" y="1383"/>
                    <a:pt x="5061" y="371"/>
                  </a:cubicBezTo>
                  <a:cubicBezTo>
                    <a:pt x="4910" y="105"/>
                    <a:pt x="4703" y="0"/>
                    <a:pt x="4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5" name="Google Shape;12685;p23"/>
            <p:cNvSpPr/>
            <p:nvPr/>
          </p:nvSpPr>
          <p:spPr>
            <a:xfrm>
              <a:off x="3353650" y="2638475"/>
              <a:ext cx="45900" cy="171825"/>
            </a:xfrm>
            <a:custGeom>
              <a:avLst/>
              <a:gdLst/>
              <a:ahLst/>
              <a:cxnLst/>
              <a:rect l="l" t="t" r="r" b="b"/>
              <a:pathLst>
                <a:path w="1836" h="6873" extrusionOk="0">
                  <a:moveTo>
                    <a:pt x="1766" y="0"/>
                  </a:moveTo>
                  <a:cubicBezTo>
                    <a:pt x="1756" y="0"/>
                    <a:pt x="1745" y="4"/>
                    <a:pt x="1736" y="11"/>
                  </a:cubicBezTo>
                  <a:cubicBezTo>
                    <a:pt x="761" y="756"/>
                    <a:pt x="168" y="2227"/>
                    <a:pt x="82" y="3428"/>
                  </a:cubicBezTo>
                  <a:cubicBezTo>
                    <a:pt x="0" y="4588"/>
                    <a:pt x="337" y="6507"/>
                    <a:pt x="1644" y="6870"/>
                  </a:cubicBezTo>
                  <a:cubicBezTo>
                    <a:pt x="1652" y="6872"/>
                    <a:pt x="1659" y="6873"/>
                    <a:pt x="1666" y="6873"/>
                  </a:cubicBezTo>
                  <a:cubicBezTo>
                    <a:pt x="1716" y="6873"/>
                    <a:pt x="1749" y="6821"/>
                    <a:pt x="1741" y="6771"/>
                  </a:cubicBezTo>
                  <a:cubicBezTo>
                    <a:pt x="1659" y="6282"/>
                    <a:pt x="1396" y="5954"/>
                    <a:pt x="1144" y="5533"/>
                  </a:cubicBezTo>
                  <a:cubicBezTo>
                    <a:pt x="766" y="4901"/>
                    <a:pt x="658" y="4150"/>
                    <a:pt x="671" y="3428"/>
                  </a:cubicBezTo>
                  <a:cubicBezTo>
                    <a:pt x="696" y="2188"/>
                    <a:pt x="1485" y="1218"/>
                    <a:pt x="1824" y="80"/>
                  </a:cubicBezTo>
                  <a:cubicBezTo>
                    <a:pt x="1836" y="43"/>
                    <a:pt x="180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6" name="Google Shape;12686;p23"/>
            <p:cNvSpPr/>
            <p:nvPr/>
          </p:nvSpPr>
          <p:spPr>
            <a:xfrm>
              <a:off x="3396950" y="2687525"/>
              <a:ext cx="152025" cy="80500"/>
            </a:xfrm>
            <a:custGeom>
              <a:avLst/>
              <a:gdLst/>
              <a:ahLst/>
              <a:cxnLst/>
              <a:rect l="l" t="t" r="r" b="b"/>
              <a:pathLst>
                <a:path w="6081" h="3220" extrusionOk="0">
                  <a:moveTo>
                    <a:pt x="1361" y="1"/>
                  </a:moveTo>
                  <a:cubicBezTo>
                    <a:pt x="1355" y="1"/>
                    <a:pt x="1349" y="2"/>
                    <a:pt x="1342" y="6"/>
                  </a:cubicBezTo>
                  <a:cubicBezTo>
                    <a:pt x="342" y="613"/>
                    <a:pt x="0" y="1876"/>
                    <a:pt x="849" y="2778"/>
                  </a:cubicBezTo>
                  <a:cubicBezTo>
                    <a:pt x="1098" y="3045"/>
                    <a:pt x="1355" y="3156"/>
                    <a:pt x="1598" y="3156"/>
                  </a:cubicBezTo>
                  <a:cubicBezTo>
                    <a:pt x="1892" y="3156"/>
                    <a:pt x="2164" y="2994"/>
                    <a:pt x="2376" y="2749"/>
                  </a:cubicBezTo>
                  <a:cubicBezTo>
                    <a:pt x="2611" y="3076"/>
                    <a:pt x="3007" y="3220"/>
                    <a:pt x="3439" y="3220"/>
                  </a:cubicBezTo>
                  <a:cubicBezTo>
                    <a:pt x="4624" y="3220"/>
                    <a:pt x="6081" y="2139"/>
                    <a:pt x="5232" y="820"/>
                  </a:cubicBezTo>
                  <a:cubicBezTo>
                    <a:pt x="5077" y="578"/>
                    <a:pt x="4648" y="101"/>
                    <a:pt x="4303" y="101"/>
                  </a:cubicBezTo>
                  <a:cubicBezTo>
                    <a:pt x="4280" y="101"/>
                    <a:pt x="4257" y="103"/>
                    <a:pt x="4234" y="108"/>
                  </a:cubicBezTo>
                  <a:cubicBezTo>
                    <a:pt x="3901" y="177"/>
                    <a:pt x="4141" y="580"/>
                    <a:pt x="4264" y="734"/>
                  </a:cubicBezTo>
                  <a:cubicBezTo>
                    <a:pt x="4467" y="987"/>
                    <a:pt x="4769" y="1113"/>
                    <a:pt x="4812" y="1476"/>
                  </a:cubicBezTo>
                  <a:cubicBezTo>
                    <a:pt x="4859" y="1894"/>
                    <a:pt x="4512" y="2247"/>
                    <a:pt x="4187" y="2437"/>
                  </a:cubicBezTo>
                  <a:cubicBezTo>
                    <a:pt x="3981" y="2559"/>
                    <a:pt x="3759" y="2621"/>
                    <a:pt x="3554" y="2621"/>
                  </a:cubicBezTo>
                  <a:cubicBezTo>
                    <a:pt x="3116" y="2621"/>
                    <a:pt x="2757" y="2340"/>
                    <a:pt x="2804" y="1771"/>
                  </a:cubicBezTo>
                  <a:cubicBezTo>
                    <a:pt x="2820" y="1571"/>
                    <a:pt x="2637" y="1456"/>
                    <a:pt x="2464" y="1456"/>
                  </a:cubicBezTo>
                  <a:cubicBezTo>
                    <a:pt x="2327" y="1456"/>
                    <a:pt x="2196" y="1528"/>
                    <a:pt x="2172" y="1686"/>
                  </a:cubicBezTo>
                  <a:cubicBezTo>
                    <a:pt x="2105" y="2139"/>
                    <a:pt x="1892" y="2517"/>
                    <a:pt x="1579" y="2517"/>
                  </a:cubicBezTo>
                  <a:cubicBezTo>
                    <a:pt x="1434" y="2517"/>
                    <a:pt x="1268" y="2436"/>
                    <a:pt x="1085" y="2244"/>
                  </a:cubicBezTo>
                  <a:cubicBezTo>
                    <a:pt x="484" y="1612"/>
                    <a:pt x="1009" y="639"/>
                    <a:pt x="1393" y="59"/>
                  </a:cubicBezTo>
                  <a:cubicBezTo>
                    <a:pt x="1409" y="31"/>
                    <a:pt x="1387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7" name="Google Shape;12687;p23"/>
            <p:cNvSpPr/>
            <p:nvPr/>
          </p:nvSpPr>
          <p:spPr>
            <a:xfrm>
              <a:off x="3516000" y="2620975"/>
              <a:ext cx="58625" cy="214650"/>
            </a:xfrm>
            <a:custGeom>
              <a:avLst/>
              <a:gdLst/>
              <a:ahLst/>
              <a:cxnLst/>
              <a:rect l="l" t="t" r="r" b="b"/>
              <a:pathLst>
                <a:path w="2345" h="8586" extrusionOk="0">
                  <a:moveTo>
                    <a:pt x="65" y="1"/>
                  </a:moveTo>
                  <a:cubicBezTo>
                    <a:pt x="25" y="1"/>
                    <a:pt x="0" y="50"/>
                    <a:pt x="30" y="83"/>
                  </a:cubicBezTo>
                  <a:cubicBezTo>
                    <a:pt x="517" y="677"/>
                    <a:pt x="1047" y="1118"/>
                    <a:pt x="1346" y="1854"/>
                  </a:cubicBezTo>
                  <a:cubicBezTo>
                    <a:pt x="1649" y="2601"/>
                    <a:pt x="1687" y="3413"/>
                    <a:pt x="1635" y="4205"/>
                  </a:cubicBezTo>
                  <a:cubicBezTo>
                    <a:pt x="1536" y="5718"/>
                    <a:pt x="824" y="7168"/>
                    <a:pt x="106" y="8475"/>
                  </a:cubicBezTo>
                  <a:cubicBezTo>
                    <a:pt x="79" y="8523"/>
                    <a:pt x="118" y="8585"/>
                    <a:pt x="167" y="8585"/>
                  </a:cubicBezTo>
                  <a:cubicBezTo>
                    <a:pt x="178" y="8585"/>
                    <a:pt x="190" y="8582"/>
                    <a:pt x="202" y="8574"/>
                  </a:cubicBezTo>
                  <a:cubicBezTo>
                    <a:pt x="1666" y="7576"/>
                    <a:pt x="2168" y="5659"/>
                    <a:pt x="2264" y="3972"/>
                  </a:cubicBezTo>
                  <a:cubicBezTo>
                    <a:pt x="2345" y="2561"/>
                    <a:pt x="1776" y="237"/>
                    <a:pt x="78" y="2"/>
                  </a:cubicBezTo>
                  <a:cubicBezTo>
                    <a:pt x="73" y="1"/>
                    <a:pt x="69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8" name="Google Shape;12688;p23"/>
            <p:cNvSpPr/>
            <p:nvPr/>
          </p:nvSpPr>
          <p:spPr>
            <a:xfrm>
              <a:off x="3610900" y="2657550"/>
              <a:ext cx="90250" cy="16425"/>
            </a:xfrm>
            <a:custGeom>
              <a:avLst/>
              <a:gdLst/>
              <a:ahLst/>
              <a:cxnLst/>
              <a:rect l="l" t="t" r="r" b="b"/>
              <a:pathLst>
                <a:path w="3610" h="657" extrusionOk="0">
                  <a:moveTo>
                    <a:pt x="2806" y="0"/>
                  </a:moveTo>
                  <a:cubicBezTo>
                    <a:pt x="2599" y="0"/>
                    <a:pt x="2387" y="27"/>
                    <a:pt x="2192" y="37"/>
                  </a:cubicBezTo>
                  <a:cubicBezTo>
                    <a:pt x="1513" y="71"/>
                    <a:pt x="821" y="49"/>
                    <a:pt x="143" y="121"/>
                  </a:cubicBezTo>
                  <a:cubicBezTo>
                    <a:pt x="71" y="129"/>
                    <a:pt x="1" y="227"/>
                    <a:pt x="74" y="286"/>
                  </a:cubicBezTo>
                  <a:cubicBezTo>
                    <a:pt x="501" y="618"/>
                    <a:pt x="1008" y="637"/>
                    <a:pt x="1531" y="637"/>
                  </a:cubicBezTo>
                  <a:cubicBezTo>
                    <a:pt x="1760" y="637"/>
                    <a:pt x="2052" y="657"/>
                    <a:pt x="2351" y="657"/>
                  </a:cubicBezTo>
                  <a:cubicBezTo>
                    <a:pt x="2800" y="657"/>
                    <a:pt x="3265" y="613"/>
                    <a:pt x="3550" y="393"/>
                  </a:cubicBezTo>
                  <a:cubicBezTo>
                    <a:pt x="3595" y="360"/>
                    <a:pt x="3610" y="303"/>
                    <a:pt x="3568" y="260"/>
                  </a:cubicBezTo>
                  <a:cubicBezTo>
                    <a:pt x="3364" y="50"/>
                    <a:pt x="3090" y="0"/>
                    <a:pt x="2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89" name="Google Shape;12689;p23"/>
            <p:cNvSpPr/>
            <p:nvPr/>
          </p:nvSpPr>
          <p:spPr>
            <a:xfrm>
              <a:off x="3607825" y="2681925"/>
              <a:ext cx="80400" cy="13675"/>
            </a:xfrm>
            <a:custGeom>
              <a:avLst/>
              <a:gdLst/>
              <a:ahLst/>
              <a:cxnLst/>
              <a:rect l="l" t="t" r="r" b="b"/>
              <a:pathLst>
                <a:path w="3216" h="547" extrusionOk="0">
                  <a:moveTo>
                    <a:pt x="1355" y="0"/>
                  </a:moveTo>
                  <a:cubicBezTo>
                    <a:pt x="915" y="0"/>
                    <a:pt x="475" y="64"/>
                    <a:pt x="50" y="214"/>
                  </a:cubicBezTo>
                  <a:cubicBezTo>
                    <a:pt x="1" y="228"/>
                    <a:pt x="1" y="297"/>
                    <a:pt x="50" y="312"/>
                  </a:cubicBezTo>
                  <a:cubicBezTo>
                    <a:pt x="549" y="488"/>
                    <a:pt x="1071" y="547"/>
                    <a:pt x="1596" y="547"/>
                  </a:cubicBezTo>
                  <a:cubicBezTo>
                    <a:pt x="2107" y="547"/>
                    <a:pt x="2622" y="491"/>
                    <a:pt x="3122" y="432"/>
                  </a:cubicBezTo>
                  <a:cubicBezTo>
                    <a:pt x="3194" y="422"/>
                    <a:pt x="3216" y="324"/>
                    <a:pt x="3139" y="301"/>
                  </a:cubicBezTo>
                  <a:cubicBezTo>
                    <a:pt x="2564" y="120"/>
                    <a:pt x="1959" y="0"/>
                    <a:pt x="1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0" name="Google Shape;12690;p23"/>
            <p:cNvSpPr/>
            <p:nvPr/>
          </p:nvSpPr>
          <p:spPr>
            <a:xfrm>
              <a:off x="3707650" y="2496525"/>
              <a:ext cx="182775" cy="442275"/>
            </a:xfrm>
            <a:custGeom>
              <a:avLst/>
              <a:gdLst/>
              <a:ahLst/>
              <a:cxnLst/>
              <a:rect l="l" t="t" r="r" b="b"/>
              <a:pathLst>
                <a:path w="7311" h="17691" extrusionOk="0">
                  <a:moveTo>
                    <a:pt x="6117" y="1"/>
                  </a:moveTo>
                  <a:cubicBezTo>
                    <a:pt x="5413" y="1"/>
                    <a:pt x="4864" y="665"/>
                    <a:pt x="4561" y="1225"/>
                  </a:cubicBezTo>
                  <a:cubicBezTo>
                    <a:pt x="3494" y="3202"/>
                    <a:pt x="3504" y="5865"/>
                    <a:pt x="3389" y="8053"/>
                  </a:cubicBezTo>
                  <a:cubicBezTo>
                    <a:pt x="3301" y="9742"/>
                    <a:pt x="3179" y="11450"/>
                    <a:pt x="2938" y="13125"/>
                  </a:cubicBezTo>
                  <a:cubicBezTo>
                    <a:pt x="2794" y="14134"/>
                    <a:pt x="2597" y="15180"/>
                    <a:pt x="2157" y="16109"/>
                  </a:cubicBezTo>
                  <a:cubicBezTo>
                    <a:pt x="1987" y="16467"/>
                    <a:pt x="1726" y="16845"/>
                    <a:pt x="1342" y="16990"/>
                  </a:cubicBezTo>
                  <a:cubicBezTo>
                    <a:pt x="1266" y="17018"/>
                    <a:pt x="1190" y="17030"/>
                    <a:pt x="1113" y="17030"/>
                  </a:cubicBezTo>
                  <a:cubicBezTo>
                    <a:pt x="826" y="17030"/>
                    <a:pt x="535" y="16872"/>
                    <a:pt x="251" y="16860"/>
                  </a:cubicBezTo>
                  <a:cubicBezTo>
                    <a:pt x="249" y="16860"/>
                    <a:pt x="246" y="16860"/>
                    <a:pt x="244" y="16860"/>
                  </a:cubicBezTo>
                  <a:cubicBezTo>
                    <a:pt x="100" y="16860"/>
                    <a:pt x="0" y="17038"/>
                    <a:pt x="79" y="17159"/>
                  </a:cubicBezTo>
                  <a:cubicBezTo>
                    <a:pt x="326" y="17540"/>
                    <a:pt x="623" y="17691"/>
                    <a:pt x="930" y="17691"/>
                  </a:cubicBezTo>
                  <a:cubicBezTo>
                    <a:pt x="1648" y="17691"/>
                    <a:pt x="2417" y="16865"/>
                    <a:pt x="2704" y="16257"/>
                  </a:cubicBezTo>
                  <a:cubicBezTo>
                    <a:pt x="3481" y="14601"/>
                    <a:pt x="3585" y="12590"/>
                    <a:pt x="3721" y="10794"/>
                  </a:cubicBezTo>
                  <a:cubicBezTo>
                    <a:pt x="3837" y="9249"/>
                    <a:pt x="3905" y="7703"/>
                    <a:pt x="4021" y="6160"/>
                  </a:cubicBezTo>
                  <a:cubicBezTo>
                    <a:pt x="4116" y="4921"/>
                    <a:pt x="4269" y="3679"/>
                    <a:pt x="4598" y="2479"/>
                  </a:cubicBezTo>
                  <a:cubicBezTo>
                    <a:pt x="4736" y="1972"/>
                    <a:pt x="4933" y="1483"/>
                    <a:pt x="5227" y="1045"/>
                  </a:cubicBezTo>
                  <a:cubicBezTo>
                    <a:pt x="5369" y="828"/>
                    <a:pt x="5576" y="659"/>
                    <a:pt x="5819" y="563"/>
                  </a:cubicBezTo>
                  <a:cubicBezTo>
                    <a:pt x="5985" y="498"/>
                    <a:pt x="6119" y="470"/>
                    <a:pt x="6227" y="470"/>
                  </a:cubicBezTo>
                  <a:cubicBezTo>
                    <a:pt x="6641" y="470"/>
                    <a:pt x="6685" y="881"/>
                    <a:pt x="6728" y="1255"/>
                  </a:cubicBezTo>
                  <a:cubicBezTo>
                    <a:pt x="6731" y="1284"/>
                    <a:pt x="6753" y="1304"/>
                    <a:pt x="6777" y="1304"/>
                  </a:cubicBezTo>
                  <a:cubicBezTo>
                    <a:pt x="6788" y="1304"/>
                    <a:pt x="6800" y="1299"/>
                    <a:pt x="6811" y="1289"/>
                  </a:cubicBezTo>
                  <a:cubicBezTo>
                    <a:pt x="7310" y="825"/>
                    <a:pt x="6869" y="107"/>
                    <a:pt x="6295" y="15"/>
                  </a:cubicBezTo>
                  <a:cubicBezTo>
                    <a:pt x="6234" y="5"/>
                    <a:pt x="6175" y="1"/>
                    <a:pt x="6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1" name="Google Shape;12691;p23"/>
            <p:cNvSpPr/>
            <p:nvPr/>
          </p:nvSpPr>
          <p:spPr>
            <a:xfrm>
              <a:off x="3907000" y="2466050"/>
              <a:ext cx="127175" cy="52250"/>
            </a:xfrm>
            <a:custGeom>
              <a:avLst/>
              <a:gdLst/>
              <a:ahLst/>
              <a:cxnLst/>
              <a:rect l="l" t="t" r="r" b="b"/>
              <a:pathLst>
                <a:path w="5087" h="2090" extrusionOk="0">
                  <a:moveTo>
                    <a:pt x="581" y="607"/>
                  </a:moveTo>
                  <a:cubicBezTo>
                    <a:pt x="790" y="653"/>
                    <a:pt x="996" y="755"/>
                    <a:pt x="1204" y="884"/>
                  </a:cubicBezTo>
                  <a:cubicBezTo>
                    <a:pt x="1116" y="906"/>
                    <a:pt x="1032" y="919"/>
                    <a:pt x="956" y="919"/>
                  </a:cubicBezTo>
                  <a:cubicBezTo>
                    <a:pt x="763" y="919"/>
                    <a:pt x="618" y="837"/>
                    <a:pt x="581" y="607"/>
                  </a:cubicBezTo>
                  <a:close/>
                  <a:moveTo>
                    <a:pt x="3473" y="501"/>
                  </a:moveTo>
                  <a:cubicBezTo>
                    <a:pt x="3522" y="501"/>
                    <a:pt x="3571" y="505"/>
                    <a:pt x="3619" y="514"/>
                  </a:cubicBezTo>
                  <a:cubicBezTo>
                    <a:pt x="4236" y="628"/>
                    <a:pt x="4019" y="1355"/>
                    <a:pt x="3580" y="1536"/>
                  </a:cubicBezTo>
                  <a:lnTo>
                    <a:pt x="3580" y="1537"/>
                  </a:lnTo>
                  <a:cubicBezTo>
                    <a:pt x="3507" y="1567"/>
                    <a:pt x="3432" y="1580"/>
                    <a:pt x="3355" y="1580"/>
                  </a:cubicBezTo>
                  <a:cubicBezTo>
                    <a:pt x="3000" y="1580"/>
                    <a:pt x="2619" y="1299"/>
                    <a:pt x="2356" y="1124"/>
                  </a:cubicBezTo>
                  <a:cubicBezTo>
                    <a:pt x="2313" y="1094"/>
                    <a:pt x="2269" y="1062"/>
                    <a:pt x="2226" y="1030"/>
                  </a:cubicBezTo>
                  <a:cubicBezTo>
                    <a:pt x="2541" y="896"/>
                    <a:pt x="2858" y="732"/>
                    <a:pt x="3117" y="546"/>
                  </a:cubicBezTo>
                  <a:cubicBezTo>
                    <a:pt x="3236" y="522"/>
                    <a:pt x="3356" y="501"/>
                    <a:pt x="3473" y="501"/>
                  </a:cubicBezTo>
                  <a:close/>
                  <a:moveTo>
                    <a:pt x="3399" y="1"/>
                  </a:moveTo>
                  <a:cubicBezTo>
                    <a:pt x="3273" y="1"/>
                    <a:pt x="3151" y="28"/>
                    <a:pt x="3043" y="89"/>
                  </a:cubicBezTo>
                  <a:cubicBezTo>
                    <a:pt x="2727" y="174"/>
                    <a:pt x="2387" y="371"/>
                    <a:pt x="2166" y="476"/>
                  </a:cubicBezTo>
                  <a:cubicBezTo>
                    <a:pt x="2051" y="532"/>
                    <a:pt x="1903" y="607"/>
                    <a:pt x="1747" y="679"/>
                  </a:cubicBezTo>
                  <a:cubicBezTo>
                    <a:pt x="1326" y="370"/>
                    <a:pt x="882" y="87"/>
                    <a:pt x="359" y="87"/>
                  </a:cubicBezTo>
                  <a:cubicBezTo>
                    <a:pt x="350" y="87"/>
                    <a:pt x="341" y="87"/>
                    <a:pt x="332" y="87"/>
                  </a:cubicBezTo>
                  <a:cubicBezTo>
                    <a:pt x="186" y="89"/>
                    <a:pt x="102" y="199"/>
                    <a:pt x="86" y="333"/>
                  </a:cubicBezTo>
                  <a:cubicBezTo>
                    <a:pt x="0" y="1042"/>
                    <a:pt x="320" y="1412"/>
                    <a:pt x="881" y="1412"/>
                  </a:cubicBezTo>
                  <a:cubicBezTo>
                    <a:pt x="1011" y="1412"/>
                    <a:pt x="1154" y="1392"/>
                    <a:pt x="1308" y="1352"/>
                  </a:cubicBezTo>
                  <a:cubicBezTo>
                    <a:pt x="1426" y="1321"/>
                    <a:pt x="1560" y="1280"/>
                    <a:pt x="1702" y="1232"/>
                  </a:cubicBezTo>
                  <a:cubicBezTo>
                    <a:pt x="2243" y="1640"/>
                    <a:pt x="2789" y="2089"/>
                    <a:pt x="3350" y="2089"/>
                  </a:cubicBezTo>
                  <a:cubicBezTo>
                    <a:pt x="3584" y="2089"/>
                    <a:pt x="3819" y="2012"/>
                    <a:pt x="4059" y="1823"/>
                  </a:cubicBezTo>
                  <a:cubicBezTo>
                    <a:pt x="5086" y="1008"/>
                    <a:pt x="4162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2" name="Google Shape;12692;p23"/>
            <p:cNvSpPr/>
            <p:nvPr/>
          </p:nvSpPr>
          <p:spPr>
            <a:xfrm>
              <a:off x="3778550" y="2930275"/>
              <a:ext cx="53550" cy="13250"/>
            </a:xfrm>
            <a:custGeom>
              <a:avLst/>
              <a:gdLst/>
              <a:ahLst/>
              <a:cxnLst/>
              <a:rect l="l" t="t" r="r" b="b"/>
              <a:pathLst>
                <a:path w="2142" h="530" extrusionOk="0">
                  <a:moveTo>
                    <a:pt x="1439" y="1"/>
                  </a:moveTo>
                  <a:cubicBezTo>
                    <a:pt x="1320" y="1"/>
                    <a:pt x="1205" y="7"/>
                    <a:pt x="1111" y="7"/>
                  </a:cubicBezTo>
                  <a:cubicBezTo>
                    <a:pt x="745" y="7"/>
                    <a:pt x="375" y="24"/>
                    <a:pt x="37" y="171"/>
                  </a:cubicBezTo>
                  <a:cubicBezTo>
                    <a:pt x="1" y="188"/>
                    <a:pt x="1" y="252"/>
                    <a:pt x="37" y="268"/>
                  </a:cubicBezTo>
                  <a:cubicBezTo>
                    <a:pt x="343" y="401"/>
                    <a:pt x="662" y="419"/>
                    <a:pt x="990" y="447"/>
                  </a:cubicBezTo>
                  <a:cubicBezTo>
                    <a:pt x="1194" y="462"/>
                    <a:pt x="1467" y="529"/>
                    <a:pt x="1707" y="529"/>
                  </a:cubicBezTo>
                  <a:cubicBezTo>
                    <a:pt x="1825" y="529"/>
                    <a:pt x="1934" y="513"/>
                    <a:pt x="2025" y="468"/>
                  </a:cubicBezTo>
                  <a:cubicBezTo>
                    <a:pt x="2136" y="412"/>
                    <a:pt x="2141" y="255"/>
                    <a:pt x="2063" y="171"/>
                  </a:cubicBezTo>
                  <a:cubicBezTo>
                    <a:pt x="1924" y="26"/>
                    <a:pt x="1674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3" name="Google Shape;12693;p23"/>
            <p:cNvSpPr/>
            <p:nvPr/>
          </p:nvSpPr>
          <p:spPr>
            <a:xfrm>
              <a:off x="3846125" y="2927325"/>
              <a:ext cx="97450" cy="43300"/>
            </a:xfrm>
            <a:custGeom>
              <a:avLst/>
              <a:gdLst/>
              <a:ahLst/>
              <a:cxnLst/>
              <a:rect l="l" t="t" r="r" b="b"/>
              <a:pathLst>
                <a:path w="3898" h="1732" extrusionOk="0">
                  <a:moveTo>
                    <a:pt x="2522" y="472"/>
                  </a:moveTo>
                  <a:cubicBezTo>
                    <a:pt x="2700" y="472"/>
                    <a:pt x="2866" y="577"/>
                    <a:pt x="2967" y="719"/>
                  </a:cubicBezTo>
                  <a:cubicBezTo>
                    <a:pt x="3167" y="1003"/>
                    <a:pt x="2832" y="1206"/>
                    <a:pt x="2598" y="1274"/>
                  </a:cubicBezTo>
                  <a:lnTo>
                    <a:pt x="2599" y="1274"/>
                  </a:lnTo>
                  <a:cubicBezTo>
                    <a:pt x="2548" y="1289"/>
                    <a:pt x="2496" y="1295"/>
                    <a:pt x="2444" y="1295"/>
                  </a:cubicBezTo>
                  <a:cubicBezTo>
                    <a:pt x="2133" y="1295"/>
                    <a:pt x="1804" y="1055"/>
                    <a:pt x="1535" y="832"/>
                  </a:cubicBezTo>
                  <a:cubicBezTo>
                    <a:pt x="1697" y="755"/>
                    <a:pt x="1851" y="663"/>
                    <a:pt x="1996" y="557"/>
                  </a:cubicBezTo>
                  <a:cubicBezTo>
                    <a:pt x="2016" y="561"/>
                    <a:pt x="2037" y="563"/>
                    <a:pt x="2059" y="563"/>
                  </a:cubicBezTo>
                  <a:cubicBezTo>
                    <a:pt x="2198" y="563"/>
                    <a:pt x="2372" y="486"/>
                    <a:pt x="2476" y="475"/>
                  </a:cubicBezTo>
                  <a:cubicBezTo>
                    <a:pt x="2492" y="473"/>
                    <a:pt x="2507" y="472"/>
                    <a:pt x="2522" y="472"/>
                  </a:cubicBezTo>
                  <a:close/>
                  <a:moveTo>
                    <a:pt x="2462" y="1"/>
                  </a:moveTo>
                  <a:cubicBezTo>
                    <a:pt x="2447" y="1"/>
                    <a:pt x="2434" y="7"/>
                    <a:pt x="2421" y="9"/>
                  </a:cubicBezTo>
                  <a:cubicBezTo>
                    <a:pt x="2321" y="14"/>
                    <a:pt x="2222" y="38"/>
                    <a:pt x="2130" y="79"/>
                  </a:cubicBezTo>
                  <a:cubicBezTo>
                    <a:pt x="1912" y="163"/>
                    <a:pt x="1699" y="298"/>
                    <a:pt x="1507" y="393"/>
                  </a:cubicBezTo>
                  <a:cubicBezTo>
                    <a:pt x="1412" y="440"/>
                    <a:pt x="1302" y="496"/>
                    <a:pt x="1187" y="547"/>
                  </a:cubicBezTo>
                  <a:cubicBezTo>
                    <a:pt x="910" y="329"/>
                    <a:pt x="621" y="119"/>
                    <a:pt x="268" y="50"/>
                  </a:cubicBezTo>
                  <a:cubicBezTo>
                    <a:pt x="253" y="47"/>
                    <a:pt x="238" y="45"/>
                    <a:pt x="223" y="45"/>
                  </a:cubicBezTo>
                  <a:cubicBezTo>
                    <a:pt x="118" y="45"/>
                    <a:pt x="30" y="120"/>
                    <a:pt x="26" y="235"/>
                  </a:cubicBezTo>
                  <a:cubicBezTo>
                    <a:pt x="0" y="830"/>
                    <a:pt x="304" y="1048"/>
                    <a:pt x="709" y="1048"/>
                  </a:cubicBezTo>
                  <a:cubicBezTo>
                    <a:pt x="849" y="1048"/>
                    <a:pt x="1001" y="1022"/>
                    <a:pt x="1156" y="977"/>
                  </a:cubicBezTo>
                  <a:cubicBezTo>
                    <a:pt x="1615" y="1336"/>
                    <a:pt x="2079" y="1731"/>
                    <a:pt x="2561" y="1731"/>
                  </a:cubicBezTo>
                  <a:cubicBezTo>
                    <a:pt x="2803" y="1731"/>
                    <a:pt x="3050" y="1632"/>
                    <a:pt x="3303" y="1379"/>
                  </a:cubicBezTo>
                  <a:cubicBezTo>
                    <a:pt x="3897" y="785"/>
                    <a:pt x="3167" y="9"/>
                    <a:pt x="2473" y="7"/>
                  </a:cubicBezTo>
                  <a:cubicBezTo>
                    <a:pt x="2468" y="6"/>
                    <a:pt x="246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4" name="Google Shape;12694;p23"/>
            <p:cNvSpPr/>
            <p:nvPr/>
          </p:nvSpPr>
          <p:spPr>
            <a:xfrm>
              <a:off x="3868725" y="2601900"/>
              <a:ext cx="92500" cy="235250"/>
            </a:xfrm>
            <a:custGeom>
              <a:avLst/>
              <a:gdLst/>
              <a:ahLst/>
              <a:cxnLst/>
              <a:rect l="l" t="t" r="r" b="b"/>
              <a:pathLst>
                <a:path w="3700" h="9410" extrusionOk="0">
                  <a:moveTo>
                    <a:pt x="3072" y="539"/>
                  </a:moveTo>
                  <a:cubicBezTo>
                    <a:pt x="3146" y="775"/>
                    <a:pt x="3019" y="1111"/>
                    <a:pt x="2962" y="1339"/>
                  </a:cubicBezTo>
                  <a:cubicBezTo>
                    <a:pt x="2770" y="2094"/>
                    <a:pt x="2468" y="2688"/>
                    <a:pt x="2076" y="3208"/>
                  </a:cubicBezTo>
                  <a:lnTo>
                    <a:pt x="2076" y="3182"/>
                  </a:lnTo>
                  <a:cubicBezTo>
                    <a:pt x="2076" y="2526"/>
                    <a:pt x="2129" y="1848"/>
                    <a:pt x="2421" y="1249"/>
                  </a:cubicBezTo>
                  <a:cubicBezTo>
                    <a:pt x="2468" y="1151"/>
                    <a:pt x="3072" y="543"/>
                    <a:pt x="3072" y="539"/>
                  </a:cubicBezTo>
                  <a:close/>
                  <a:moveTo>
                    <a:pt x="3144" y="1"/>
                  </a:moveTo>
                  <a:cubicBezTo>
                    <a:pt x="3012" y="1"/>
                    <a:pt x="2843" y="65"/>
                    <a:pt x="2629" y="216"/>
                  </a:cubicBezTo>
                  <a:cubicBezTo>
                    <a:pt x="1512" y="1005"/>
                    <a:pt x="1497" y="2537"/>
                    <a:pt x="1549" y="3817"/>
                  </a:cubicBezTo>
                  <a:cubicBezTo>
                    <a:pt x="1130" y="4235"/>
                    <a:pt x="639" y="4617"/>
                    <a:pt x="80" y="5011"/>
                  </a:cubicBezTo>
                  <a:cubicBezTo>
                    <a:pt x="1" y="5067"/>
                    <a:pt x="35" y="5192"/>
                    <a:pt x="125" y="5192"/>
                  </a:cubicBezTo>
                  <a:cubicBezTo>
                    <a:pt x="135" y="5192"/>
                    <a:pt x="145" y="5191"/>
                    <a:pt x="155" y="5188"/>
                  </a:cubicBezTo>
                  <a:cubicBezTo>
                    <a:pt x="669" y="5052"/>
                    <a:pt x="1152" y="4819"/>
                    <a:pt x="1579" y="4502"/>
                  </a:cubicBezTo>
                  <a:cubicBezTo>
                    <a:pt x="1602" y="5014"/>
                    <a:pt x="1622" y="5527"/>
                    <a:pt x="1620" y="6039"/>
                  </a:cubicBezTo>
                  <a:cubicBezTo>
                    <a:pt x="1284" y="6189"/>
                    <a:pt x="929" y="6285"/>
                    <a:pt x="595" y="6443"/>
                  </a:cubicBezTo>
                  <a:cubicBezTo>
                    <a:pt x="516" y="6481"/>
                    <a:pt x="552" y="6584"/>
                    <a:pt x="616" y="6609"/>
                  </a:cubicBezTo>
                  <a:cubicBezTo>
                    <a:pt x="798" y="6681"/>
                    <a:pt x="980" y="6713"/>
                    <a:pt x="1159" y="6713"/>
                  </a:cubicBezTo>
                  <a:cubicBezTo>
                    <a:pt x="1308" y="6713"/>
                    <a:pt x="1455" y="6691"/>
                    <a:pt x="1599" y="6650"/>
                  </a:cubicBezTo>
                  <a:lnTo>
                    <a:pt x="1599" y="6650"/>
                  </a:lnTo>
                  <a:cubicBezTo>
                    <a:pt x="1592" y="6763"/>
                    <a:pt x="1589" y="6876"/>
                    <a:pt x="1579" y="6987"/>
                  </a:cubicBezTo>
                  <a:cubicBezTo>
                    <a:pt x="1536" y="7453"/>
                    <a:pt x="1399" y="7906"/>
                    <a:pt x="1172" y="8315"/>
                  </a:cubicBezTo>
                  <a:cubicBezTo>
                    <a:pt x="962" y="8690"/>
                    <a:pt x="562" y="8864"/>
                    <a:pt x="322" y="9209"/>
                  </a:cubicBezTo>
                  <a:cubicBezTo>
                    <a:pt x="262" y="9297"/>
                    <a:pt x="345" y="9401"/>
                    <a:pt x="437" y="9407"/>
                  </a:cubicBezTo>
                  <a:cubicBezTo>
                    <a:pt x="462" y="9409"/>
                    <a:pt x="486" y="9410"/>
                    <a:pt x="510" y="9410"/>
                  </a:cubicBezTo>
                  <a:cubicBezTo>
                    <a:pt x="1483" y="9410"/>
                    <a:pt x="1937" y="8030"/>
                    <a:pt x="2069" y="7261"/>
                  </a:cubicBezTo>
                  <a:cubicBezTo>
                    <a:pt x="2117" y="6974"/>
                    <a:pt x="2147" y="6684"/>
                    <a:pt x="2160" y="6392"/>
                  </a:cubicBezTo>
                  <a:cubicBezTo>
                    <a:pt x="2681" y="6059"/>
                    <a:pt x="3113" y="5519"/>
                    <a:pt x="3359" y="5030"/>
                  </a:cubicBezTo>
                  <a:cubicBezTo>
                    <a:pt x="3389" y="4973"/>
                    <a:pt x="3343" y="4916"/>
                    <a:pt x="3290" y="4916"/>
                  </a:cubicBezTo>
                  <a:cubicBezTo>
                    <a:pt x="3272" y="4916"/>
                    <a:pt x="3254" y="4923"/>
                    <a:pt x="3237" y="4939"/>
                  </a:cubicBezTo>
                  <a:cubicBezTo>
                    <a:pt x="2909" y="5227"/>
                    <a:pt x="2537" y="5477"/>
                    <a:pt x="2171" y="5723"/>
                  </a:cubicBezTo>
                  <a:cubicBezTo>
                    <a:pt x="2166" y="5163"/>
                    <a:pt x="2129" y="4602"/>
                    <a:pt x="2102" y="4045"/>
                  </a:cubicBezTo>
                  <a:cubicBezTo>
                    <a:pt x="2719" y="3405"/>
                    <a:pt x="3146" y="2581"/>
                    <a:pt x="3438" y="1656"/>
                  </a:cubicBezTo>
                  <a:cubicBezTo>
                    <a:pt x="3601" y="1129"/>
                    <a:pt x="3699" y="1"/>
                    <a:pt x="3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5" name="Google Shape;12695;p23"/>
            <p:cNvSpPr/>
            <p:nvPr/>
          </p:nvSpPr>
          <p:spPr>
            <a:xfrm>
              <a:off x="3976475" y="2646400"/>
              <a:ext cx="55075" cy="171275"/>
            </a:xfrm>
            <a:custGeom>
              <a:avLst/>
              <a:gdLst/>
              <a:ahLst/>
              <a:cxnLst/>
              <a:rect l="l" t="t" r="r" b="b"/>
              <a:pathLst>
                <a:path w="2203" h="6851" extrusionOk="0">
                  <a:moveTo>
                    <a:pt x="2141" y="1"/>
                  </a:moveTo>
                  <a:cubicBezTo>
                    <a:pt x="2129" y="1"/>
                    <a:pt x="2117" y="5"/>
                    <a:pt x="2105" y="16"/>
                  </a:cubicBezTo>
                  <a:cubicBezTo>
                    <a:pt x="494" y="1464"/>
                    <a:pt x="0" y="5335"/>
                    <a:pt x="1785" y="6833"/>
                  </a:cubicBezTo>
                  <a:cubicBezTo>
                    <a:pt x="1799" y="6845"/>
                    <a:pt x="1817" y="6851"/>
                    <a:pt x="1835" y="6851"/>
                  </a:cubicBezTo>
                  <a:cubicBezTo>
                    <a:pt x="1879" y="6851"/>
                    <a:pt x="1921" y="6815"/>
                    <a:pt x="1905" y="6763"/>
                  </a:cubicBezTo>
                  <a:cubicBezTo>
                    <a:pt x="1575" y="5721"/>
                    <a:pt x="1250" y="4776"/>
                    <a:pt x="1245" y="3664"/>
                  </a:cubicBezTo>
                  <a:cubicBezTo>
                    <a:pt x="1239" y="2373"/>
                    <a:pt x="1680" y="1239"/>
                    <a:pt x="2185" y="78"/>
                  </a:cubicBezTo>
                  <a:cubicBezTo>
                    <a:pt x="2202" y="39"/>
                    <a:pt x="2175" y="1"/>
                    <a:pt x="2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6" name="Google Shape;12696;p23"/>
            <p:cNvSpPr/>
            <p:nvPr/>
          </p:nvSpPr>
          <p:spPr>
            <a:xfrm>
              <a:off x="4045325" y="2679375"/>
              <a:ext cx="67950" cy="87300"/>
            </a:xfrm>
            <a:custGeom>
              <a:avLst/>
              <a:gdLst/>
              <a:ahLst/>
              <a:cxnLst/>
              <a:rect l="l" t="t" r="r" b="b"/>
              <a:pathLst>
                <a:path w="2718" h="3492" extrusionOk="0">
                  <a:moveTo>
                    <a:pt x="2139" y="1"/>
                  </a:moveTo>
                  <a:cubicBezTo>
                    <a:pt x="2126" y="1"/>
                    <a:pt x="2113" y="6"/>
                    <a:pt x="2100" y="17"/>
                  </a:cubicBezTo>
                  <a:cubicBezTo>
                    <a:pt x="1674" y="417"/>
                    <a:pt x="1172" y="995"/>
                    <a:pt x="795" y="1621"/>
                  </a:cubicBezTo>
                  <a:cubicBezTo>
                    <a:pt x="581" y="1256"/>
                    <a:pt x="383" y="867"/>
                    <a:pt x="129" y="540"/>
                  </a:cubicBezTo>
                  <a:cubicBezTo>
                    <a:pt x="122" y="532"/>
                    <a:pt x="114" y="528"/>
                    <a:pt x="105" y="528"/>
                  </a:cubicBezTo>
                  <a:cubicBezTo>
                    <a:pt x="85" y="528"/>
                    <a:pt x="65" y="549"/>
                    <a:pt x="63" y="568"/>
                  </a:cubicBezTo>
                  <a:cubicBezTo>
                    <a:pt x="1" y="1111"/>
                    <a:pt x="219" y="1666"/>
                    <a:pt x="522" y="2138"/>
                  </a:cubicBezTo>
                  <a:cubicBezTo>
                    <a:pt x="325" y="2571"/>
                    <a:pt x="209" y="3011"/>
                    <a:pt x="235" y="3423"/>
                  </a:cubicBezTo>
                  <a:cubicBezTo>
                    <a:pt x="236" y="3466"/>
                    <a:pt x="271" y="3492"/>
                    <a:pt x="307" y="3492"/>
                  </a:cubicBezTo>
                  <a:cubicBezTo>
                    <a:pt x="329" y="3492"/>
                    <a:pt x="352" y="3482"/>
                    <a:pt x="366" y="3459"/>
                  </a:cubicBezTo>
                  <a:cubicBezTo>
                    <a:pt x="555" y="3183"/>
                    <a:pt x="701" y="2876"/>
                    <a:pt x="842" y="2570"/>
                  </a:cubicBezTo>
                  <a:cubicBezTo>
                    <a:pt x="850" y="2581"/>
                    <a:pt x="859" y="2593"/>
                    <a:pt x="868" y="2604"/>
                  </a:cubicBezTo>
                  <a:cubicBezTo>
                    <a:pt x="1087" y="2862"/>
                    <a:pt x="1369" y="3044"/>
                    <a:pt x="1680" y="3167"/>
                  </a:cubicBezTo>
                  <a:cubicBezTo>
                    <a:pt x="1782" y="3207"/>
                    <a:pt x="1878" y="3224"/>
                    <a:pt x="1971" y="3224"/>
                  </a:cubicBezTo>
                  <a:cubicBezTo>
                    <a:pt x="2222" y="3224"/>
                    <a:pt x="2448" y="3098"/>
                    <a:pt x="2678" y="2958"/>
                  </a:cubicBezTo>
                  <a:cubicBezTo>
                    <a:pt x="2717" y="2934"/>
                    <a:pt x="2705" y="2861"/>
                    <a:pt x="2655" y="2861"/>
                  </a:cubicBezTo>
                  <a:cubicBezTo>
                    <a:pt x="2653" y="2861"/>
                    <a:pt x="2652" y="2861"/>
                    <a:pt x="2650" y="2862"/>
                  </a:cubicBezTo>
                  <a:cubicBezTo>
                    <a:pt x="2601" y="2865"/>
                    <a:pt x="2553" y="2866"/>
                    <a:pt x="2507" y="2866"/>
                  </a:cubicBezTo>
                  <a:cubicBezTo>
                    <a:pt x="1822" y="2866"/>
                    <a:pt x="1407" y="2524"/>
                    <a:pt x="1078" y="2068"/>
                  </a:cubicBezTo>
                  <a:cubicBezTo>
                    <a:pt x="1113" y="1999"/>
                    <a:pt x="1146" y="1930"/>
                    <a:pt x="1182" y="1863"/>
                  </a:cubicBezTo>
                  <a:cubicBezTo>
                    <a:pt x="1506" y="1264"/>
                    <a:pt x="1920" y="714"/>
                    <a:pt x="2191" y="88"/>
                  </a:cubicBezTo>
                  <a:cubicBezTo>
                    <a:pt x="2209" y="45"/>
                    <a:pt x="2177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7" name="Google Shape;12697;p23"/>
            <p:cNvSpPr/>
            <p:nvPr/>
          </p:nvSpPr>
          <p:spPr>
            <a:xfrm>
              <a:off x="4124850" y="2638575"/>
              <a:ext cx="66450" cy="204500"/>
            </a:xfrm>
            <a:custGeom>
              <a:avLst/>
              <a:gdLst/>
              <a:ahLst/>
              <a:cxnLst/>
              <a:rect l="l" t="t" r="r" b="b"/>
              <a:pathLst>
                <a:path w="2658" h="8180" extrusionOk="0">
                  <a:moveTo>
                    <a:pt x="82" y="0"/>
                  </a:moveTo>
                  <a:cubicBezTo>
                    <a:pt x="40" y="0"/>
                    <a:pt x="0" y="44"/>
                    <a:pt x="28" y="89"/>
                  </a:cubicBezTo>
                  <a:cubicBezTo>
                    <a:pt x="766" y="1290"/>
                    <a:pt x="1396" y="2476"/>
                    <a:pt x="1575" y="3895"/>
                  </a:cubicBezTo>
                  <a:cubicBezTo>
                    <a:pt x="1752" y="5301"/>
                    <a:pt x="1316" y="6792"/>
                    <a:pt x="830" y="8096"/>
                  </a:cubicBezTo>
                  <a:cubicBezTo>
                    <a:pt x="812" y="8145"/>
                    <a:pt x="854" y="8179"/>
                    <a:pt x="896" y="8179"/>
                  </a:cubicBezTo>
                  <a:cubicBezTo>
                    <a:pt x="918" y="8179"/>
                    <a:pt x="941" y="8170"/>
                    <a:pt x="955" y="8148"/>
                  </a:cubicBezTo>
                  <a:cubicBezTo>
                    <a:pt x="2658" y="5598"/>
                    <a:pt x="2476" y="2128"/>
                    <a:pt x="123" y="17"/>
                  </a:cubicBezTo>
                  <a:cubicBezTo>
                    <a:pt x="111" y="5"/>
                    <a:pt x="96" y="0"/>
                    <a:pt x="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8" name="Google Shape;12698;p23"/>
            <p:cNvSpPr/>
            <p:nvPr/>
          </p:nvSpPr>
          <p:spPr>
            <a:xfrm>
              <a:off x="4226425" y="2704975"/>
              <a:ext cx="17750" cy="31075"/>
            </a:xfrm>
            <a:custGeom>
              <a:avLst/>
              <a:gdLst/>
              <a:ahLst/>
              <a:cxnLst/>
              <a:rect l="l" t="t" r="r" b="b"/>
              <a:pathLst>
                <a:path w="710" h="1243" extrusionOk="0">
                  <a:moveTo>
                    <a:pt x="404" y="1"/>
                  </a:moveTo>
                  <a:cubicBezTo>
                    <a:pt x="319" y="1"/>
                    <a:pt x="232" y="39"/>
                    <a:pt x="171" y="123"/>
                  </a:cubicBezTo>
                  <a:cubicBezTo>
                    <a:pt x="50" y="294"/>
                    <a:pt x="1" y="517"/>
                    <a:pt x="73" y="717"/>
                  </a:cubicBezTo>
                  <a:cubicBezTo>
                    <a:pt x="135" y="896"/>
                    <a:pt x="268" y="1037"/>
                    <a:pt x="345" y="1209"/>
                  </a:cubicBezTo>
                  <a:cubicBezTo>
                    <a:pt x="355" y="1233"/>
                    <a:pt x="375" y="1242"/>
                    <a:pt x="395" y="1242"/>
                  </a:cubicBezTo>
                  <a:cubicBezTo>
                    <a:pt x="425" y="1242"/>
                    <a:pt x="458" y="1222"/>
                    <a:pt x="468" y="1193"/>
                  </a:cubicBezTo>
                  <a:cubicBezTo>
                    <a:pt x="532" y="1004"/>
                    <a:pt x="532" y="793"/>
                    <a:pt x="572" y="596"/>
                  </a:cubicBezTo>
                  <a:cubicBezTo>
                    <a:pt x="608" y="509"/>
                    <a:pt x="637" y="419"/>
                    <a:pt x="660" y="328"/>
                  </a:cubicBezTo>
                  <a:cubicBezTo>
                    <a:pt x="709" y="129"/>
                    <a:pt x="561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699" name="Google Shape;12699;p23"/>
            <p:cNvSpPr/>
            <p:nvPr/>
          </p:nvSpPr>
          <p:spPr>
            <a:xfrm>
              <a:off x="4283650" y="2655975"/>
              <a:ext cx="106775" cy="93425"/>
            </a:xfrm>
            <a:custGeom>
              <a:avLst/>
              <a:gdLst/>
              <a:ahLst/>
              <a:cxnLst/>
              <a:rect l="l" t="t" r="r" b="b"/>
              <a:pathLst>
                <a:path w="4271" h="3737" extrusionOk="0">
                  <a:moveTo>
                    <a:pt x="1783" y="425"/>
                  </a:moveTo>
                  <a:cubicBezTo>
                    <a:pt x="1991" y="425"/>
                    <a:pt x="1604" y="900"/>
                    <a:pt x="1527" y="1007"/>
                  </a:cubicBezTo>
                  <a:cubicBezTo>
                    <a:pt x="1337" y="1273"/>
                    <a:pt x="1111" y="1504"/>
                    <a:pt x="873" y="1724"/>
                  </a:cubicBezTo>
                  <a:cubicBezTo>
                    <a:pt x="827" y="1517"/>
                    <a:pt x="819" y="1307"/>
                    <a:pt x="869" y="1104"/>
                  </a:cubicBezTo>
                  <a:cubicBezTo>
                    <a:pt x="965" y="728"/>
                    <a:pt x="1357" y="558"/>
                    <a:pt x="1683" y="446"/>
                  </a:cubicBezTo>
                  <a:cubicBezTo>
                    <a:pt x="1726" y="432"/>
                    <a:pt x="1758" y="425"/>
                    <a:pt x="1783" y="425"/>
                  </a:cubicBezTo>
                  <a:close/>
                  <a:moveTo>
                    <a:pt x="1862" y="1"/>
                  </a:moveTo>
                  <a:cubicBezTo>
                    <a:pt x="1508" y="1"/>
                    <a:pt x="1039" y="193"/>
                    <a:pt x="828" y="394"/>
                  </a:cubicBezTo>
                  <a:cubicBezTo>
                    <a:pt x="349" y="848"/>
                    <a:pt x="266" y="1509"/>
                    <a:pt x="448" y="2106"/>
                  </a:cubicBezTo>
                  <a:cubicBezTo>
                    <a:pt x="305" y="2234"/>
                    <a:pt x="161" y="2362"/>
                    <a:pt x="21" y="2497"/>
                  </a:cubicBezTo>
                  <a:cubicBezTo>
                    <a:pt x="0" y="2521"/>
                    <a:pt x="16" y="2562"/>
                    <a:pt x="51" y="2564"/>
                  </a:cubicBezTo>
                  <a:cubicBezTo>
                    <a:pt x="74" y="2566"/>
                    <a:pt x="97" y="2567"/>
                    <a:pt x="120" y="2567"/>
                  </a:cubicBezTo>
                  <a:cubicBezTo>
                    <a:pt x="273" y="2567"/>
                    <a:pt x="431" y="2526"/>
                    <a:pt x="591" y="2456"/>
                  </a:cubicBezTo>
                  <a:cubicBezTo>
                    <a:pt x="673" y="2623"/>
                    <a:pt x="776" y="2777"/>
                    <a:pt x="899" y="2917"/>
                  </a:cubicBezTo>
                  <a:cubicBezTo>
                    <a:pt x="1391" y="3458"/>
                    <a:pt x="2035" y="3737"/>
                    <a:pt x="2691" y="3737"/>
                  </a:cubicBezTo>
                  <a:cubicBezTo>
                    <a:pt x="3210" y="3737"/>
                    <a:pt x="3736" y="3562"/>
                    <a:pt x="4198" y="3205"/>
                  </a:cubicBezTo>
                  <a:cubicBezTo>
                    <a:pt x="4271" y="3149"/>
                    <a:pt x="4206" y="3038"/>
                    <a:pt x="4127" y="3038"/>
                  </a:cubicBezTo>
                  <a:cubicBezTo>
                    <a:pt x="4119" y="3038"/>
                    <a:pt x="4111" y="3039"/>
                    <a:pt x="4103" y="3041"/>
                  </a:cubicBezTo>
                  <a:cubicBezTo>
                    <a:pt x="3704" y="3162"/>
                    <a:pt x="3330" y="3239"/>
                    <a:pt x="2965" y="3239"/>
                  </a:cubicBezTo>
                  <a:cubicBezTo>
                    <a:pt x="2531" y="3239"/>
                    <a:pt x="2110" y="3130"/>
                    <a:pt x="1677" y="2854"/>
                  </a:cubicBezTo>
                  <a:cubicBezTo>
                    <a:pt x="1424" y="2694"/>
                    <a:pt x="1206" y="2456"/>
                    <a:pt x="1052" y="2182"/>
                  </a:cubicBezTo>
                  <a:cubicBezTo>
                    <a:pt x="1604" y="1767"/>
                    <a:pt x="2090" y="1101"/>
                    <a:pt x="2251" y="641"/>
                  </a:cubicBezTo>
                  <a:cubicBezTo>
                    <a:pt x="2417" y="165"/>
                    <a:pt x="2189" y="1"/>
                    <a:pt x="18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0" name="Google Shape;12700;p23"/>
            <p:cNvSpPr/>
            <p:nvPr/>
          </p:nvSpPr>
          <p:spPr>
            <a:xfrm>
              <a:off x="4344050" y="2566300"/>
              <a:ext cx="85250" cy="14250"/>
            </a:xfrm>
            <a:custGeom>
              <a:avLst/>
              <a:gdLst/>
              <a:ahLst/>
              <a:cxnLst/>
              <a:rect l="l" t="t" r="r" b="b"/>
              <a:pathLst>
                <a:path w="3410" h="570" extrusionOk="0">
                  <a:moveTo>
                    <a:pt x="2189" y="0"/>
                  </a:moveTo>
                  <a:cubicBezTo>
                    <a:pt x="1456" y="0"/>
                    <a:pt x="675" y="119"/>
                    <a:pt x="66" y="342"/>
                  </a:cubicBezTo>
                  <a:cubicBezTo>
                    <a:pt x="15" y="360"/>
                    <a:pt x="0" y="449"/>
                    <a:pt x="66" y="459"/>
                  </a:cubicBezTo>
                  <a:cubicBezTo>
                    <a:pt x="540" y="539"/>
                    <a:pt x="1014" y="537"/>
                    <a:pt x="1493" y="544"/>
                  </a:cubicBezTo>
                  <a:cubicBezTo>
                    <a:pt x="1813" y="547"/>
                    <a:pt x="2141" y="570"/>
                    <a:pt x="2467" y="570"/>
                  </a:cubicBezTo>
                  <a:cubicBezTo>
                    <a:pt x="2714" y="570"/>
                    <a:pt x="2960" y="557"/>
                    <a:pt x="3199" y="511"/>
                  </a:cubicBezTo>
                  <a:cubicBezTo>
                    <a:pt x="3409" y="472"/>
                    <a:pt x="3409" y="127"/>
                    <a:pt x="3199" y="86"/>
                  </a:cubicBezTo>
                  <a:cubicBezTo>
                    <a:pt x="2890" y="28"/>
                    <a:pt x="2545" y="0"/>
                    <a:pt x="2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1" name="Google Shape;12701;p23"/>
            <p:cNvSpPr/>
            <p:nvPr/>
          </p:nvSpPr>
          <p:spPr>
            <a:xfrm>
              <a:off x="4440425" y="2534500"/>
              <a:ext cx="50800" cy="87750"/>
            </a:xfrm>
            <a:custGeom>
              <a:avLst/>
              <a:gdLst/>
              <a:ahLst/>
              <a:cxnLst/>
              <a:rect l="l" t="t" r="r" b="b"/>
              <a:pathLst>
                <a:path w="2032" h="3510" extrusionOk="0">
                  <a:moveTo>
                    <a:pt x="1192" y="1"/>
                  </a:moveTo>
                  <a:cubicBezTo>
                    <a:pt x="933" y="1"/>
                    <a:pt x="681" y="203"/>
                    <a:pt x="581" y="431"/>
                  </a:cubicBezTo>
                  <a:cubicBezTo>
                    <a:pt x="568" y="454"/>
                    <a:pt x="584" y="484"/>
                    <a:pt x="611" y="484"/>
                  </a:cubicBezTo>
                  <a:cubicBezTo>
                    <a:pt x="621" y="485"/>
                    <a:pt x="631" y="485"/>
                    <a:pt x="642" y="485"/>
                  </a:cubicBezTo>
                  <a:cubicBezTo>
                    <a:pt x="749" y="485"/>
                    <a:pt x="895" y="445"/>
                    <a:pt x="1003" y="445"/>
                  </a:cubicBezTo>
                  <a:cubicBezTo>
                    <a:pt x="1087" y="445"/>
                    <a:pt x="1149" y="470"/>
                    <a:pt x="1152" y="556"/>
                  </a:cubicBezTo>
                  <a:cubicBezTo>
                    <a:pt x="1162" y="851"/>
                    <a:pt x="1011" y="1175"/>
                    <a:pt x="891" y="1435"/>
                  </a:cubicBezTo>
                  <a:cubicBezTo>
                    <a:pt x="745" y="1750"/>
                    <a:pt x="575" y="2054"/>
                    <a:pt x="383" y="2343"/>
                  </a:cubicBezTo>
                  <a:cubicBezTo>
                    <a:pt x="232" y="2574"/>
                    <a:pt x="5" y="2718"/>
                    <a:pt x="2" y="2999"/>
                  </a:cubicBezTo>
                  <a:cubicBezTo>
                    <a:pt x="1" y="3118"/>
                    <a:pt x="102" y="3199"/>
                    <a:pt x="211" y="3199"/>
                  </a:cubicBezTo>
                  <a:cubicBezTo>
                    <a:pt x="226" y="3199"/>
                    <a:pt x="241" y="3197"/>
                    <a:pt x="256" y="3194"/>
                  </a:cubicBezTo>
                  <a:cubicBezTo>
                    <a:pt x="298" y="3185"/>
                    <a:pt x="340" y="3180"/>
                    <a:pt x="381" y="3180"/>
                  </a:cubicBezTo>
                  <a:cubicBezTo>
                    <a:pt x="665" y="3180"/>
                    <a:pt x="937" y="3380"/>
                    <a:pt x="1200" y="3471"/>
                  </a:cubicBezTo>
                  <a:cubicBezTo>
                    <a:pt x="1275" y="3498"/>
                    <a:pt x="1345" y="3509"/>
                    <a:pt x="1412" y="3509"/>
                  </a:cubicBezTo>
                  <a:cubicBezTo>
                    <a:pt x="1618" y="3509"/>
                    <a:pt x="1789" y="3397"/>
                    <a:pt x="1975" y="3269"/>
                  </a:cubicBezTo>
                  <a:cubicBezTo>
                    <a:pt x="2032" y="3229"/>
                    <a:pt x="2019" y="3127"/>
                    <a:pt x="1942" y="3127"/>
                  </a:cubicBezTo>
                  <a:cubicBezTo>
                    <a:pt x="1940" y="3127"/>
                    <a:pt x="1938" y="3127"/>
                    <a:pt x="1936" y="3127"/>
                  </a:cubicBezTo>
                  <a:cubicBezTo>
                    <a:pt x="1915" y="3128"/>
                    <a:pt x="1894" y="3128"/>
                    <a:pt x="1873" y="3128"/>
                  </a:cubicBezTo>
                  <a:cubicBezTo>
                    <a:pt x="1433" y="3128"/>
                    <a:pt x="1063" y="2875"/>
                    <a:pt x="648" y="2797"/>
                  </a:cubicBezTo>
                  <a:cubicBezTo>
                    <a:pt x="652" y="2794"/>
                    <a:pt x="655" y="2790"/>
                    <a:pt x="657" y="2789"/>
                  </a:cubicBezTo>
                  <a:cubicBezTo>
                    <a:pt x="837" y="2613"/>
                    <a:pt x="983" y="2395"/>
                    <a:pt x="1114" y="2180"/>
                  </a:cubicBezTo>
                  <a:cubicBezTo>
                    <a:pt x="1362" y="1773"/>
                    <a:pt x="1565" y="1311"/>
                    <a:pt x="1652" y="840"/>
                  </a:cubicBezTo>
                  <a:cubicBezTo>
                    <a:pt x="1703" y="561"/>
                    <a:pt x="1693" y="185"/>
                    <a:pt x="1395" y="46"/>
                  </a:cubicBezTo>
                  <a:cubicBezTo>
                    <a:pt x="1329" y="15"/>
                    <a:pt x="1260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2" name="Google Shape;12702;p23"/>
            <p:cNvSpPr/>
            <p:nvPr/>
          </p:nvSpPr>
          <p:spPr>
            <a:xfrm>
              <a:off x="4505200" y="2529050"/>
              <a:ext cx="87900" cy="78925"/>
            </a:xfrm>
            <a:custGeom>
              <a:avLst/>
              <a:gdLst/>
              <a:ahLst/>
              <a:cxnLst/>
              <a:rect l="l" t="t" r="r" b="b"/>
              <a:pathLst>
                <a:path w="3516" h="3157" extrusionOk="0">
                  <a:moveTo>
                    <a:pt x="855" y="0"/>
                  </a:moveTo>
                  <a:cubicBezTo>
                    <a:pt x="432" y="0"/>
                    <a:pt x="106" y="251"/>
                    <a:pt x="8" y="754"/>
                  </a:cubicBezTo>
                  <a:cubicBezTo>
                    <a:pt x="1" y="790"/>
                    <a:pt x="30" y="825"/>
                    <a:pt x="62" y="825"/>
                  </a:cubicBezTo>
                  <a:cubicBezTo>
                    <a:pt x="74" y="825"/>
                    <a:pt x="87" y="819"/>
                    <a:pt x="98" y="807"/>
                  </a:cubicBezTo>
                  <a:cubicBezTo>
                    <a:pt x="342" y="529"/>
                    <a:pt x="589" y="430"/>
                    <a:pt x="842" y="430"/>
                  </a:cubicBezTo>
                  <a:cubicBezTo>
                    <a:pt x="925" y="430"/>
                    <a:pt x="1008" y="441"/>
                    <a:pt x="1092" y="459"/>
                  </a:cubicBezTo>
                  <a:cubicBezTo>
                    <a:pt x="858" y="1360"/>
                    <a:pt x="902" y="2229"/>
                    <a:pt x="1241" y="3127"/>
                  </a:cubicBezTo>
                  <a:cubicBezTo>
                    <a:pt x="1249" y="3146"/>
                    <a:pt x="1268" y="3157"/>
                    <a:pt x="1287" y="3157"/>
                  </a:cubicBezTo>
                  <a:cubicBezTo>
                    <a:pt x="1308" y="3157"/>
                    <a:pt x="1328" y="3143"/>
                    <a:pt x="1327" y="3115"/>
                  </a:cubicBezTo>
                  <a:cubicBezTo>
                    <a:pt x="1291" y="2255"/>
                    <a:pt x="1302" y="1394"/>
                    <a:pt x="1358" y="538"/>
                  </a:cubicBezTo>
                  <a:cubicBezTo>
                    <a:pt x="1522" y="597"/>
                    <a:pt x="1693" y="672"/>
                    <a:pt x="1863" y="746"/>
                  </a:cubicBezTo>
                  <a:cubicBezTo>
                    <a:pt x="1847" y="835"/>
                    <a:pt x="1794" y="925"/>
                    <a:pt x="1789" y="1014"/>
                  </a:cubicBezTo>
                  <a:cubicBezTo>
                    <a:pt x="1781" y="1160"/>
                    <a:pt x="1771" y="1307"/>
                    <a:pt x="1768" y="1455"/>
                  </a:cubicBezTo>
                  <a:cubicBezTo>
                    <a:pt x="1758" y="1749"/>
                    <a:pt x="1781" y="2044"/>
                    <a:pt x="1839" y="2334"/>
                  </a:cubicBezTo>
                  <a:cubicBezTo>
                    <a:pt x="1913" y="2687"/>
                    <a:pt x="2164" y="2954"/>
                    <a:pt x="2445" y="2954"/>
                  </a:cubicBezTo>
                  <a:cubicBezTo>
                    <a:pt x="2580" y="2954"/>
                    <a:pt x="2723" y="2892"/>
                    <a:pt x="2856" y="2748"/>
                  </a:cubicBezTo>
                  <a:cubicBezTo>
                    <a:pt x="2883" y="2718"/>
                    <a:pt x="2875" y="2659"/>
                    <a:pt x="2829" y="2649"/>
                  </a:cubicBezTo>
                  <a:cubicBezTo>
                    <a:pt x="2696" y="2623"/>
                    <a:pt x="2429" y="2566"/>
                    <a:pt x="2347" y="2451"/>
                  </a:cubicBezTo>
                  <a:cubicBezTo>
                    <a:pt x="2229" y="2287"/>
                    <a:pt x="2219" y="2037"/>
                    <a:pt x="2204" y="1844"/>
                  </a:cubicBezTo>
                  <a:cubicBezTo>
                    <a:pt x="2186" y="1622"/>
                    <a:pt x="2185" y="1396"/>
                    <a:pt x="2149" y="1176"/>
                  </a:cubicBezTo>
                  <a:cubicBezTo>
                    <a:pt x="2122" y="1012"/>
                    <a:pt x="2063" y="915"/>
                    <a:pt x="1999" y="800"/>
                  </a:cubicBezTo>
                  <a:lnTo>
                    <a:pt x="1999" y="800"/>
                  </a:lnTo>
                  <a:cubicBezTo>
                    <a:pt x="2067" y="828"/>
                    <a:pt x="2134" y="859"/>
                    <a:pt x="2203" y="884"/>
                  </a:cubicBezTo>
                  <a:cubicBezTo>
                    <a:pt x="2344" y="935"/>
                    <a:pt x="2562" y="976"/>
                    <a:pt x="2779" y="976"/>
                  </a:cubicBezTo>
                  <a:cubicBezTo>
                    <a:pt x="3148" y="976"/>
                    <a:pt x="3516" y="857"/>
                    <a:pt x="3500" y="464"/>
                  </a:cubicBezTo>
                  <a:cubicBezTo>
                    <a:pt x="3500" y="421"/>
                    <a:pt x="3466" y="387"/>
                    <a:pt x="3425" y="387"/>
                  </a:cubicBezTo>
                  <a:cubicBezTo>
                    <a:pt x="3409" y="386"/>
                    <a:pt x="3393" y="386"/>
                    <a:pt x="3377" y="386"/>
                  </a:cubicBezTo>
                  <a:cubicBezTo>
                    <a:pt x="3101" y="386"/>
                    <a:pt x="2888" y="526"/>
                    <a:pt x="2612" y="526"/>
                  </a:cubicBezTo>
                  <a:cubicBezTo>
                    <a:pt x="2554" y="526"/>
                    <a:pt x="2494" y="520"/>
                    <a:pt x="2429" y="505"/>
                  </a:cubicBezTo>
                  <a:cubicBezTo>
                    <a:pt x="2062" y="421"/>
                    <a:pt x="1720" y="236"/>
                    <a:pt x="1366" y="105"/>
                  </a:cubicBezTo>
                  <a:cubicBezTo>
                    <a:pt x="1348" y="80"/>
                    <a:pt x="1320" y="65"/>
                    <a:pt x="1290" y="65"/>
                  </a:cubicBezTo>
                  <a:cubicBezTo>
                    <a:pt x="1281" y="65"/>
                    <a:pt x="1272" y="66"/>
                    <a:pt x="1263" y="69"/>
                  </a:cubicBezTo>
                  <a:cubicBezTo>
                    <a:pt x="1120" y="23"/>
                    <a:pt x="983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3" name="Google Shape;12703;p23"/>
            <p:cNvSpPr/>
            <p:nvPr/>
          </p:nvSpPr>
          <p:spPr>
            <a:xfrm>
              <a:off x="4605225" y="2549025"/>
              <a:ext cx="28750" cy="61575"/>
            </a:xfrm>
            <a:custGeom>
              <a:avLst/>
              <a:gdLst/>
              <a:ahLst/>
              <a:cxnLst/>
              <a:rect l="l" t="t" r="r" b="b"/>
              <a:pathLst>
                <a:path w="1150" h="2463" extrusionOk="0">
                  <a:moveTo>
                    <a:pt x="438" y="1"/>
                  </a:moveTo>
                  <a:cubicBezTo>
                    <a:pt x="371" y="1"/>
                    <a:pt x="303" y="38"/>
                    <a:pt x="267" y="126"/>
                  </a:cubicBezTo>
                  <a:cubicBezTo>
                    <a:pt x="157" y="398"/>
                    <a:pt x="93" y="687"/>
                    <a:pt x="75" y="981"/>
                  </a:cubicBezTo>
                  <a:cubicBezTo>
                    <a:pt x="46" y="1046"/>
                    <a:pt x="23" y="1115"/>
                    <a:pt x="6" y="1186"/>
                  </a:cubicBezTo>
                  <a:cubicBezTo>
                    <a:pt x="1" y="1207"/>
                    <a:pt x="19" y="1223"/>
                    <a:pt x="37" y="1223"/>
                  </a:cubicBezTo>
                  <a:cubicBezTo>
                    <a:pt x="46" y="1223"/>
                    <a:pt x="56" y="1219"/>
                    <a:pt x="62" y="1209"/>
                  </a:cubicBezTo>
                  <a:cubicBezTo>
                    <a:pt x="65" y="1202"/>
                    <a:pt x="70" y="1196"/>
                    <a:pt x="73" y="1191"/>
                  </a:cubicBezTo>
                  <a:cubicBezTo>
                    <a:pt x="85" y="1601"/>
                    <a:pt x="193" y="2003"/>
                    <a:pt x="434" y="2337"/>
                  </a:cubicBezTo>
                  <a:cubicBezTo>
                    <a:pt x="482" y="2402"/>
                    <a:pt x="561" y="2462"/>
                    <a:pt x="645" y="2462"/>
                  </a:cubicBezTo>
                  <a:cubicBezTo>
                    <a:pt x="667" y="2462"/>
                    <a:pt x="689" y="2458"/>
                    <a:pt x="712" y="2449"/>
                  </a:cubicBezTo>
                  <a:cubicBezTo>
                    <a:pt x="1112" y="2287"/>
                    <a:pt x="1150" y="2098"/>
                    <a:pt x="1122" y="1704"/>
                  </a:cubicBezTo>
                  <a:cubicBezTo>
                    <a:pt x="1119" y="1668"/>
                    <a:pt x="1085" y="1635"/>
                    <a:pt x="1050" y="1635"/>
                  </a:cubicBezTo>
                  <a:cubicBezTo>
                    <a:pt x="1035" y="1635"/>
                    <a:pt x="1019" y="1642"/>
                    <a:pt x="1007" y="1657"/>
                  </a:cubicBezTo>
                  <a:cubicBezTo>
                    <a:pt x="930" y="1748"/>
                    <a:pt x="840" y="1829"/>
                    <a:pt x="739" y="1894"/>
                  </a:cubicBezTo>
                  <a:cubicBezTo>
                    <a:pt x="474" y="1383"/>
                    <a:pt x="539" y="789"/>
                    <a:pt x="620" y="223"/>
                  </a:cubicBezTo>
                  <a:lnTo>
                    <a:pt x="615" y="223"/>
                  </a:lnTo>
                  <a:cubicBezTo>
                    <a:pt x="651" y="96"/>
                    <a:pt x="54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4" name="Google Shape;12704;p23"/>
            <p:cNvSpPr/>
            <p:nvPr/>
          </p:nvSpPr>
          <p:spPr>
            <a:xfrm>
              <a:off x="4625500" y="2497175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8" y="87"/>
                  </a:moveTo>
                  <a:cubicBezTo>
                    <a:pt x="1" y="0"/>
                    <a:pt x="70" y="69"/>
                    <a:pt x="88" y="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5" name="Google Shape;12705;p23"/>
            <p:cNvSpPr/>
            <p:nvPr/>
          </p:nvSpPr>
          <p:spPr>
            <a:xfrm>
              <a:off x="4627675" y="2499350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3" y="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6" name="Google Shape;12706;p23"/>
            <p:cNvSpPr/>
            <p:nvPr/>
          </p:nvSpPr>
          <p:spPr>
            <a:xfrm>
              <a:off x="4616975" y="2497400"/>
              <a:ext cx="14050" cy="16825"/>
            </a:xfrm>
            <a:custGeom>
              <a:avLst/>
              <a:gdLst/>
              <a:ahLst/>
              <a:cxnLst/>
              <a:rect l="l" t="t" r="r" b="b"/>
              <a:pathLst>
                <a:path w="562" h="673" extrusionOk="0">
                  <a:moveTo>
                    <a:pt x="283" y="1"/>
                  </a:moveTo>
                  <a:cubicBezTo>
                    <a:pt x="256" y="1"/>
                    <a:pt x="228" y="7"/>
                    <a:pt x="201" y="19"/>
                  </a:cubicBezTo>
                  <a:cubicBezTo>
                    <a:pt x="188" y="25"/>
                    <a:pt x="117" y="76"/>
                    <a:pt x="121" y="76"/>
                  </a:cubicBezTo>
                  <a:cubicBezTo>
                    <a:pt x="123" y="76"/>
                    <a:pt x="137" y="68"/>
                    <a:pt x="173" y="44"/>
                  </a:cubicBezTo>
                  <a:lnTo>
                    <a:pt x="173" y="44"/>
                  </a:lnTo>
                  <a:cubicBezTo>
                    <a:pt x="109" y="86"/>
                    <a:pt x="68" y="164"/>
                    <a:pt x="48" y="237"/>
                  </a:cubicBezTo>
                  <a:cubicBezTo>
                    <a:pt x="0" y="410"/>
                    <a:pt x="141" y="534"/>
                    <a:pt x="233" y="652"/>
                  </a:cubicBezTo>
                  <a:cubicBezTo>
                    <a:pt x="246" y="665"/>
                    <a:pt x="262" y="672"/>
                    <a:pt x="278" y="672"/>
                  </a:cubicBezTo>
                  <a:cubicBezTo>
                    <a:pt x="295" y="672"/>
                    <a:pt x="311" y="665"/>
                    <a:pt x="324" y="652"/>
                  </a:cubicBezTo>
                  <a:cubicBezTo>
                    <a:pt x="448" y="495"/>
                    <a:pt x="561" y="385"/>
                    <a:pt x="483" y="170"/>
                  </a:cubicBezTo>
                  <a:cubicBezTo>
                    <a:pt x="473" y="136"/>
                    <a:pt x="455" y="104"/>
                    <a:pt x="429" y="78"/>
                  </a:cubicBezTo>
                  <a:cubicBezTo>
                    <a:pt x="425" y="73"/>
                    <a:pt x="417" y="67"/>
                    <a:pt x="401" y="50"/>
                  </a:cubicBezTo>
                  <a:cubicBezTo>
                    <a:pt x="367" y="16"/>
                    <a:pt x="326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7" name="Google Shape;12707;p23"/>
            <p:cNvSpPr/>
            <p:nvPr/>
          </p:nvSpPr>
          <p:spPr>
            <a:xfrm>
              <a:off x="4650700" y="2526100"/>
              <a:ext cx="66150" cy="89350"/>
            </a:xfrm>
            <a:custGeom>
              <a:avLst/>
              <a:gdLst/>
              <a:ahLst/>
              <a:cxnLst/>
              <a:rect l="l" t="t" r="r" b="b"/>
              <a:pathLst>
                <a:path w="2646" h="3574" extrusionOk="0">
                  <a:moveTo>
                    <a:pt x="1985" y="1"/>
                  </a:moveTo>
                  <a:cubicBezTo>
                    <a:pt x="1969" y="1"/>
                    <a:pt x="1952" y="7"/>
                    <a:pt x="1939" y="21"/>
                  </a:cubicBezTo>
                  <a:cubicBezTo>
                    <a:pt x="1606" y="379"/>
                    <a:pt x="1322" y="782"/>
                    <a:pt x="1053" y="1191"/>
                  </a:cubicBezTo>
                  <a:cubicBezTo>
                    <a:pt x="912" y="775"/>
                    <a:pt x="679" y="335"/>
                    <a:pt x="385" y="335"/>
                  </a:cubicBezTo>
                  <a:cubicBezTo>
                    <a:pt x="273" y="335"/>
                    <a:pt x="152" y="400"/>
                    <a:pt x="24" y="554"/>
                  </a:cubicBezTo>
                  <a:cubicBezTo>
                    <a:pt x="1" y="578"/>
                    <a:pt x="20" y="618"/>
                    <a:pt x="51" y="618"/>
                  </a:cubicBezTo>
                  <a:cubicBezTo>
                    <a:pt x="54" y="618"/>
                    <a:pt x="57" y="618"/>
                    <a:pt x="61" y="617"/>
                  </a:cubicBezTo>
                  <a:cubicBezTo>
                    <a:pt x="88" y="611"/>
                    <a:pt x="115" y="608"/>
                    <a:pt x="142" y="608"/>
                  </a:cubicBezTo>
                  <a:cubicBezTo>
                    <a:pt x="505" y="608"/>
                    <a:pt x="687" y="1152"/>
                    <a:pt x="777" y="1617"/>
                  </a:cubicBezTo>
                  <a:cubicBezTo>
                    <a:pt x="531" y="2008"/>
                    <a:pt x="275" y="2488"/>
                    <a:pt x="389" y="2946"/>
                  </a:cubicBezTo>
                  <a:cubicBezTo>
                    <a:pt x="396" y="2980"/>
                    <a:pt x="430" y="3002"/>
                    <a:pt x="463" y="3002"/>
                  </a:cubicBezTo>
                  <a:cubicBezTo>
                    <a:pt x="482" y="3002"/>
                    <a:pt x="500" y="2995"/>
                    <a:pt x="513" y="2979"/>
                  </a:cubicBezTo>
                  <a:cubicBezTo>
                    <a:pt x="661" y="2803"/>
                    <a:pt x="774" y="2593"/>
                    <a:pt x="879" y="2377"/>
                  </a:cubicBezTo>
                  <a:cubicBezTo>
                    <a:pt x="920" y="2731"/>
                    <a:pt x="986" y="3085"/>
                    <a:pt x="1212" y="3371"/>
                  </a:cubicBezTo>
                  <a:cubicBezTo>
                    <a:pt x="1326" y="3515"/>
                    <a:pt x="1482" y="3573"/>
                    <a:pt x="1644" y="3573"/>
                  </a:cubicBezTo>
                  <a:cubicBezTo>
                    <a:pt x="1849" y="3573"/>
                    <a:pt x="2063" y="3480"/>
                    <a:pt x="2209" y="3348"/>
                  </a:cubicBezTo>
                  <a:cubicBezTo>
                    <a:pt x="2588" y="3003"/>
                    <a:pt x="2646" y="2365"/>
                    <a:pt x="2539" y="1896"/>
                  </a:cubicBezTo>
                  <a:cubicBezTo>
                    <a:pt x="2534" y="1876"/>
                    <a:pt x="2518" y="1867"/>
                    <a:pt x="2501" y="1867"/>
                  </a:cubicBezTo>
                  <a:cubicBezTo>
                    <a:pt x="2483" y="1867"/>
                    <a:pt x="2465" y="1877"/>
                    <a:pt x="2459" y="1896"/>
                  </a:cubicBezTo>
                  <a:cubicBezTo>
                    <a:pt x="2383" y="2142"/>
                    <a:pt x="2052" y="3164"/>
                    <a:pt x="1673" y="3164"/>
                  </a:cubicBezTo>
                  <a:cubicBezTo>
                    <a:pt x="1615" y="3164"/>
                    <a:pt x="1555" y="3140"/>
                    <a:pt x="1496" y="3085"/>
                  </a:cubicBezTo>
                  <a:cubicBezTo>
                    <a:pt x="1201" y="2816"/>
                    <a:pt x="1243" y="2111"/>
                    <a:pt x="1192" y="1752"/>
                  </a:cubicBezTo>
                  <a:cubicBezTo>
                    <a:pt x="1192" y="1745"/>
                    <a:pt x="1191" y="1735"/>
                    <a:pt x="1189" y="1729"/>
                  </a:cubicBezTo>
                  <a:cubicBezTo>
                    <a:pt x="1219" y="1671"/>
                    <a:pt x="1245" y="1612"/>
                    <a:pt x="1276" y="1558"/>
                  </a:cubicBezTo>
                  <a:cubicBezTo>
                    <a:pt x="1557" y="1074"/>
                    <a:pt x="1891" y="630"/>
                    <a:pt x="2055" y="90"/>
                  </a:cubicBezTo>
                  <a:cubicBezTo>
                    <a:pt x="2071" y="42"/>
                    <a:pt x="2028" y="1"/>
                    <a:pt x="1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8" name="Google Shape;12708;p23"/>
            <p:cNvSpPr/>
            <p:nvPr/>
          </p:nvSpPr>
          <p:spPr>
            <a:xfrm>
              <a:off x="4732000" y="2531575"/>
              <a:ext cx="116500" cy="73125"/>
            </a:xfrm>
            <a:custGeom>
              <a:avLst/>
              <a:gdLst/>
              <a:ahLst/>
              <a:cxnLst/>
              <a:rect l="l" t="t" r="r" b="b"/>
              <a:pathLst>
                <a:path w="4660" h="2925" extrusionOk="0">
                  <a:moveTo>
                    <a:pt x="1291" y="0"/>
                  </a:moveTo>
                  <a:cubicBezTo>
                    <a:pt x="1289" y="0"/>
                    <a:pt x="1288" y="1"/>
                    <a:pt x="1287" y="1"/>
                  </a:cubicBezTo>
                  <a:cubicBezTo>
                    <a:pt x="764" y="35"/>
                    <a:pt x="260" y="412"/>
                    <a:pt x="119" y="926"/>
                  </a:cubicBezTo>
                  <a:cubicBezTo>
                    <a:pt x="1" y="1354"/>
                    <a:pt x="183" y="1831"/>
                    <a:pt x="455" y="2163"/>
                  </a:cubicBezTo>
                  <a:cubicBezTo>
                    <a:pt x="672" y="2427"/>
                    <a:pt x="999" y="2699"/>
                    <a:pt x="1360" y="2699"/>
                  </a:cubicBezTo>
                  <a:cubicBezTo>
                    <a:pt x="1392" y="2699"/>
                    <a:pt x="1424" y="2697"/>
                    <a:pt x="1456" y="2693"/>
                  </a:cubicBezTo>
                  <a:cubicBezTo>
                    <a:pt x="1602" y="2674"/>
                    <a:pt x="1740" y="2607"/>
                    <a:pt x="1843" y="2501"/>
                  </a:cubicBezTo>
                  <a:cubicBezTo>
                    <a:pt x="1976" y="2719"/>
                    <a:pt x="2181" y="2876"/>
                    <a:pt x="2488" y="2916"/>
                  </a:cubicBezTo>
                  <a:cubicBezTo>
                    <a:pt x="2535" y="2922"/>
                    <a:pt x="2582" y="2925"/>
                    <a:pt x="2629" y="2925"/>
                  </a:cubicBezTo>
                  <a:cubicBezTo>
                    <a:pt x="3108" y="2925"/>
                    <a:pt x="3578" y="2628"/>
                    <a:pt x="3923" y="2328"/>
                  </a:cubicBezTo>
                  <a:cubicBezTo>
                    <a:pt x="4304" y="1999"/>
                    <a:pt x="4660" y="1474"/>
                    <a:pt x="4560" y="944"/>
                  </a:cubicBezTo>
                  <a:cubicBezTo>
                    <a:pt x="4473" y="485"/>
                    <a:pt x="3987" y="148"/>
                    <a:pt x="3521" y="148"/>
                  </a:cubicBezTo>
                  <a:cubicBezTo>
                    <a:pt x="3362" y="148"/>
                    <a:pt x="3206" y="187"/>
                    <a:pt x="3068" y="273"/>
                  </a:cubicBezTo>
                  <a:cubicBezTo>
                    <a:pt x="3011" y="307"/>
                    <a:pt x="3001" y="388"/>
                    <a:pt x="3049" y="435"/>
                  </a:cubicBezTo>
                  <a:cubicBezTo>
                    <a:pt x="3288" y="670"/>
                    <a:pt x="3864" y="767"/>
                    <a:pt x="3949" y="1075"/>
                  </a:cubicBezTo>
                  <a:cubicBezTo>
                    <a:pt x="4018" y="1321"/>
                    <a:pt x="3739" y="1675"/>
                    <a:pt x="3538" y="1874"/>
                  </a:cubicBezTo>
                  <a:cubicBezTo>
                    <a:pt x="3305" y="2105"/>
                    <a:pt x="2975" y="2333"/>
                    <a:pt x="2639" y="2363"/>
                  </a:cubicBezTo>
                  <a:cubicBezTo>
                    <a:pt x="2622" y="2364"/>
                    <a:pt x="2605" y="2365"/>
                    <a:pt x="2589" y="2365"/>
                  </a:cubicBezTo>
                  <a:cubicBezTo>
                    <a:pt x="2238" y="2365"/>
                    <a:pt x="2159" y="2007"/>
                    <a:pt x="2148" y="1689"/>
                  </a:cubicBezTo>
                  <a:cubicBezTo>
                    <a:pt x="2143" y="1527"/>
                    <a:pt x="2023" y="1446"/>
                    <a:pt x="1901" y="1446"/>
                  </a:cubicBezTo>
                  <a:cubicBezTo>
                    <a:pt x="1779" y="1446"/>
                    <a:pt x="1656" y="1527"/>
                    <a:pt x="1648" y="1689"/>
                  </a:cubicBezTo>
                  <a:cubicBezTo>
                    <a:pt x="1638" y="1889"/>
                    <a:pt x="1610" y="2230"/>
                    <a:pt x="1346" y="2233"/>
                  </a:cubicBezTo>
                  <a:cubicBezTo>
                    <a:pt x="1343" y="2233"/>
                    <a:pt x="1340" y="2233"/>
                    <a:pt x="1338" y="2233"/>
                  </a:cubicBezTo>
                  <a:cubicBezTo>
                    <a:pt x="1091" y="2233"/>
                    <a:pt x="849" y="2021"/>
                    <a:pt x="709" y="1838"/>
                  </a:cubicBezTo>
                  <a:cubicBezTo>
                    <a:pt x="536" y="1608"/>
                    <a:pt x="426" y="1313"/>
                    <a:pt x="477" y="1024"/>
                  </a:cubicBezTo>
                  <a:cubicBezTo>
                    <a:pt x="559" y="563"/>
                    <a:pt x="978" y="363"/>
                    <a:pt x="1315" y="104"/>
                  </a:cubicBezTo>
                  <a:cubicBezTo>
                    <a:pt x="1353" y="75"/>
                    <a:pt x="1349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09" name="Google Shape;12709;p23"/>
            <p:cNvSpPr/>
            <p:nvPr/>
          </p:nvSpPr>
          <p:spPr>
            <a:xfrm>
              <a:off x="2623675" y="3064250"/>
              <a:ext cx="117175" cy="196200"/>
            </a:xfrm>
            <a:custGeom>
              <a:avLst/>
              <a:gdLst/>
              <a:ahLst/>
              <a:cxnLst/>
              <a:rect l="l" t="t" r="r" b="b"/>
              <a:pathLst>
                <a:path w="4687" h="7848" extrusionOk="0">
                  <a:moveTo>
                    <a:pt x="2520" y="2624"/>
                  </a:moveTo>
                  <a:cubicBezTo>
                    <a:pt x="2544" y="2624"/>
                    <a:pt x="2569" y="2625"/>
                    <a:pt x="2595" y="2626"/>
                  </a:cubicBezTo>
                  <a:cubicBezTo>
                    <a:pt x="2759" y="2634"/>
                    <a:pt x="2920" y="2677"/>
                    <a:pt x="3066" y="2754"/>
                  </a:cubicBezTo>
                  <a:cubicBezTo>
                    <a:pt x="2875" y="3178"/>
                    <a:pt x="2683" y="3603"/>
                    <a:pt x="2500" y="4032"/>
                  </a:cubicBezTo>
                  <a:cubicBezTo>
                    <a:pt x="2324" y="4447"/>
                    <a:pt x="2126" y="4886"/>
                    <a:pt x="1949" y="5339"/>
                  </a:cubicBezTo>
                  <a:cubicBezTo>
                    <a:pt x="1939" y="5334"/>
                    <a:pt x="1929" y="5331"/>
                    <a:pt x="1919" y="5326"/>
                  </a:cubicBezTo>
                  <a:cubicBezTo>
                    <a:pt x="1502" y="5106"/>
                    <a:pt x="1268" y="4694"/>
                    <a:pt x="1155" y="4237"/>
                  </a:cubicBezTo>
                  <a:cubicBezTo>
                    <a:pt x="1374" y="3441"/>
                    <a:pt x="1468" y="2624"/>
                    <a:pt x="2520" y="2624"/>
                  </a:cubicBezTo>
                  <a:close/>
                  <a:moveTo>
                    <a:pt x="3400" y="3005"/>
                  </a:moveTo>
                  <a:cubicBezTo>
                    <a:pt x="3705" y="3339"/>
                    <a:pt x="3846" y="3841"/>
                    <a:pt x="3824" y="4297"/>
                  </a:cubicBezTo>
                  <a:cubicBezTo>
                    <a:pt x="3785" y="5004"/>
                    <a:pt x="3171" y="5474"/>
                    <a:pt x="2526" y="5474"/>
                  </a:cubicBezTo>
                  <a:cubicBezTo>
                    <a:pt x="2519" y="5474"/>
                    <a:pt x="2511" y="5474"/>
                    <a:pt x="2503" y="5473"/>
                  </a:cubicBezTo>
                  <a:cubicBezTo>
                    <a:pt x="2664" y="4940"/>
                    <a:pt x="2831" y="4407"/>
                    <a:pt x="3039" y="3892"/>
                  </a:cubicBezTo>
                  <a:cubicBezTo>
                    <a:pt x="3159" y="3595"/>
                    <a:pt x="3281" y="3300"/>
                    <a:pt x="3400" y="3005"/>
                  </a:cubicBezTo>
                  <a:close/>
                  <a:moveTo>
                    <a:pt x="4343" y="1"/>
                  </a:moveTo>
                  <a:cubicBezTo>
                    <a:pt x="4325" y="1"/>
                    <a:pt x="4309" y="10"/>
                    <a:pt x="4299" y="31"/>
                  </a:cubicBezTo>
                  <a:cubicBezTo>
                    <a:pt x="3988" y="715"/>
                    <a:pt x="3673" y="1399"/>
                    <a:pt x="3363" y="2084"/>
                  </a:cubicBezTo>
                  <a:cubicBezTo>
                    <a:pt x="3166" y="1988"/>
                    <a:pt x="2954" y="1925"/>
                    <a:pt x="2738" y="1901"/>
                  </a:cubicBezTo>
                  <a:cubicBezTo>
                    <a:pt x="2668" y="1893"/>
                    <a:pt x="2598" y="1889"/>
                    <a:pt x="2529" y="1889"/>
                  </a:cubicBezTo>
                  <a:cubicBezTo>
                    <a:pt x="1209" y="1889"/>
                    <a:pt x="0" y="3284"/>
                    <a:pt x="725" y="4511"/>
                  </a:cubicBezTo>
                  <a:cubicBezTo>
                    <a:pt x="864" y="5094"/>
                    <a:pt x="1214" y="5633"/>
                    <a:pt x="1721" y="5939"/>
                  </a:cubicBezTo>
                  <a:cubicBezTo>
                    <a:pt x="1724" y="5941"/>
                    <a:pt x="1727" y="5943"/>
                    <a:pt x="1730" y="5944"/>
                  </a:cubicBezTo>
                  <a:cubicBezTo>
                    <a:pt x="1540" y="6522"/>
                    <a:pt x="1406" y="7107"/>
                    <a:pt x="1410" y="7678"/>
                  </a:cubicBezTo>
                  <a:cubicBezTo>
                    <a:pt x="1412" y="7792"/>
                    <a:pt x="1491" y="7848"/>
                    <a:pt x="1575" y="7848"/>
                  </a:cubicBezTo>
                  <a:cubicBezTo>
                    <a:pt x="1647" y="7848"/>
                    <a:pt x="1723" y="7806"/>
                    <a:pt x="1757" y="7726"/>
                  </a:cubicBezTo>
                  <a:cubicBezTo>
                    <a:pt x="1967" y="7216"/>
                    <a:pt x="2136" y="6687"/>
                    <a:pt x="2296" y="6154"/>
                  </a:cubicBezTo>
                  <a:cubicBezTo>
                    <a:pt x="2391" y="6171"/>
                    <a:pt x="2486" y="6179"/>
                    <a:pt x="2580" y="6179"/>
                  </a:cubicBezTo>
                  <a:cubicBezTo>
                    <a:pt x="3491" y="6179"/>
                    <a:pt x="4344" y="5427"/>
                    <a:pt x="4522" y="4514"/>
                  </a:cubicBezTo>
                  <a:cubicBezTo>
                    <a:pt x="4686" y="3672"/>
                    <a:pt x="4342" y="2782"/>
                    <a:pt x="3686" y="2284"/>
                  </a:cubicBezTo>
                  <a:cubicBezTo>
                    <a:pt x="3965" y="1563"/>
                    <a:pt x="4222" y="834"/>
                    <a:pt x="4404" y="75"/>
                  </a:cubicBezTo>
                  <a:cubicBezTo>
                    <a:pt x="4414" y="35"/>
                    <a:pt x="4377" y="1"/>
                    <a:pt x="4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0" name="Google Shape;12710;p23"/>
            <p:cNvSpPr/>
            <p:nvPr/>
          </p:nvSpPr>
          <p:spPr>
            <a:xfrm>
              <a:off x="2761375" y="3106975"/>
              <a:ext cx="39425" cy="133800"/>
            </a:xfrm>
            <a:custGeom>
              <a:avLst/>
              <a:gdLst/>
              <a:ahLst/>
              <a:cxnLst/>
              <a:rect l="l" t="t" r="r" b="b"/>
              <a:pathLst>
                <a:path w="1577" h="5352" extrusionOk="0">
                  <a:moveTo>
                    <a:pt x="1504" y="0"/>
                  </a:moveTo>
                  <a:cubicBezTo>
                    <a:pt x="1488" y="0"/>
                    <a:pt x="1473" y="6"/>
                    <a:pt x="1462" y="19"/>
                  </a:cubicBezTo>
                  <a:cubicBezTo>
                    <a:pt x="469" y="1274"/>
                    <a:pt x="0" y="3922"/>
                    <a:pt x="998" y="5283"/>
                  </a:cubicBezTo>
                  <a:cubicBezTo>
                    <a:pt x="1032" y="5330"/>
                    <a:pt x="1082" y="5352"/>
                    <a:pt x="1131" y="5352"/>
                  </a:cubicBezTo>
                  <a:cubicBezTo>
                    <a:pt x="1204" y="5352"/>
                    <a:pt x="1272" y="5302"/>
                    <a:pt x="1275" y="5208"/>
                  </a:cubicBezTo>
                  <a:cubicBezTo>
                    <a:pt x="1301" y="4370"/>
                    <a:pt x="993" y="3564"/>
                    <a:pt x="1021" y="2708"/>
                  </a:cubicBezTo>
                  <a:cubicBezTo>
                    <a:pt x="1052" y="1786"/>
                    <a:pt x="1472" y="966"/>
                    <a:pt x="1572" y="65"/>
                  </a:cubicBezTo>
                  <a:cubicBezTo>
                    <a:pt x="1576" y="28"/>
                    <a:pt x="1539" y="0"/>
                    <a:pt x="1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1" name="Google Shape;12711;p23"/>
            <p:cNvSpPr/>
            <p:nvPr/>
          </p:nvSpPr>
          <p:spPr>
            <a:xfrm>
              <a:off x="2815550" y="3124275"/>
              <a:ext cx="72900" cy="76375"/>
            </a:xfrm>
            <a:custGeom>
              <a:avLst/>
              <a:gdLst/>
              <a:ahLst/>
              <a:cxnLst/>
              <a:rect l="l" t="t" r="r" b="b"/>
              <a:pathLst>
                <a:path w="2916" h="3055" extrusionOk="0">
                  <a:moveTo>
                    <a:pt x="2482" y="1"/>
                  </a:moveTo>
                  <a:cubicBezTo>
                    <a:pt x="2460" y="1"/>
                    <a:pt x="2438" y="6"/>
                    <a:pt x="2417" y="20"/>
                  </a:cubicBezTo>
                  <a:cubicBezTo>
                    <a:pt x="2028" y="264"/>
                    <a:pt x="1737" y="633"/>
                    <a:pt x="1467" y="1002"/>
                  </a:cubicBezTo>
                  <a:cubicBezTo>
                    <a:pt x="1447" y="928"/>
                    <a:pt x="1419" y="855"/>
                    <a:pt x="1385" y="786"/>
                  </a:cubicBezTo>
                  <a:cubicBezTo>
                    <a:pt x="1231" y="492"/>
                    <a:pt x="881" y="29"/>
                    <a:pt x="507" y="29"/>
                  </a:cubicBezTo>
                  <a:cubicBezTo>
                    <a:pt x="113" y="29"/>
                    <a:pt x="0" y="508"/>
                    <a:pt x="56" y="814"/>
                  </a:cubicBezTo>
                  <a:cubicBezTo>
                    <a:pt x="62" y="836"/>
                    <a:pt x="83" y="849"/>
                    <a:pt x="103" y="849"/>
                  </a:cubicBezTo>
                  <a:cubicBezTo>
                    <a:pt x="116" y="849"/>
                    <a:pt x="128" y="845"/>
                    <a:pt x="138" y="835"/>
                  </a:cubicBezTo>
                  <a:cubicBezTo>
                    <a:pt x="233" y="718"/>
                    <a:pt x="250" y="699"/>
                    <a:pt x="322" y="568"/>
                  </a:cubicBezTo>
                  <a:cubicBezTo>
                    <a:pt x="374" y="473"/>
                    <a:pt x="431" y="437"/>
                    <a:pt x="488" y="437"/>
                  </a:cubicBezTo>
                  <a:cubicBezTo>
                    <a:pt x="648" y="437"/>
                    <a:pt x="807" y="727"/>
                    <a:pt x="866" y="814"/>
                  </a:cubicBezTo>
                  <a:cubicBezTo>
                    <a:pt x="1019" y="1037"/>
                    <a:pt x="1057" y="1209"/>
                    <a:pt x="1076" y="1485"/>
                  </a:cubicBezTo>
                  <a:cubicBezTo>
                    <a:pt x="1078" y="1503"/>
                    <a:pt x="1080" y="1522"/>
                    <a:pt x="1081" y="1540"/>
                  </a:cubicBezTo>
                  <a:cubicBezTo>
                    <a:pt x="776" y="1978"/>
                    <a:pt x="497" y="2447"/>
                    <a:pt x="422" y="2972"/>
                  </a:cubicBezTo>
                  <a:cubicBezTo>
                    <a:pt x="415" y="3018"/>
                    <a:pt x="447" y="3054"/>
                    <a:pt x="485" y="3054"/>
                  </a:cubicBezTo>
                  <a:cubicBezTo>
                    <a:pt x="500" y="3054"/>
                    <a:pt x="515" y="3049"/>
                    <a:pt x="530" y="3036"/>
                  </a:cubicBezTo>
                  <a:cubicBezTo>
                    <a:pt x="786" y="2818"/>
                    <a:pt x="973" y="2552"/>
                    <a:pt x="1149" y="2277"/>
                  </a:cubicBezTo>
                  <a:cubicBezTo>
                    <a:pt x="1185" y="2459"/>
                    <a:pt x="1247" y="2631"/>
                    <a:pt x="1362" y="2772"/>
                  </a:cubicBezTo>
                  <a:cubicBezTo>
                    <a:pt x="1516" y="2963"/>
                    <a:pt x="1718" y="3050"/>
                    <a:pt x="1926" y="3050"/>
                  </a:cubicBezTo>
                  <a:cubicBezTo>
                    <a:pt x="2115" y="3050"/>
                    <a:pt x="2309" y="2979"/>
                    <a:pt x="2477" y="2851"/>
                  </a:cubicBezTo>
                  <a:cubicBezTo>
                    <a:pt x="2876" y="2552"/>
                    <a:pt x="2915" y="2185"/>
                    <a:pt x="2833" y="1735"/>
                  </a:cubicBezTo>
                  <a:cubicBezTo>
                    <a:pt x="2827" y="1703"/>
                    <a:pt x="2802" y="1689"/>
                    <a:pt x="2776" y="1689"/>
                  </a:cubicBezTo>
                  <a:cubicBezTo>
                    <a:pt x="2747" y="1689"/>
                    <a:pt x="2716" y="1706"/>
                    <a:pt x="2707" y="1735"/>
                  </a:cubicBezTo>
                  <a:cubicBezTo>
                    <a:pt x="2609" y="2035"/>
                    <a:pt x="2214" y="2514"/>
                    <a:pt x="1914" y="2514"/>
                  </a:cubicBezTo>
                  <a:cubicBezTo>
                    <a:pt x="1786" y="2514"/>
                    <a:pt x="1674" y="2425"/>
                    <a:pt x="1613" y="2195"/>
                  </a:cubicBezTo>
                  <a:cubicBezTo>
                    <a:pt x="1567" y="2023"/>
                    <a:pt x="1555" y="1839"/>
                    <a:pt x="1546" y="1653"/>
                  </a:cubicBezTo>
                  <a:cubicBezTo>
                    <a:pt x="1882" y="1160"/>
                    <a:pt x="2297" y="715"/>
                    <a:pt x="2599" y="202"/>
                  </a:cubicBezTo>
                  <a:cubicBezTo>
                    <a:pt x="2652" y="110"/>
                    <a:pt x="2574" y="1"/>
                    <a:pt x="2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2" name="Google Shape;12712;p23"/>
            <p:cNvSpPr/>
            <p:nvPr/>
          </p:nvSpPr>
          <p:spPr>
            <a:xfrm>
              <a:off x="2893350" y="3091175"/>
              <a:ext cx="42900" cy="137625"/>
            </a:xfrm>
            <a:custGeom>
              <a:avLst/>
              <a:gdLst/>
              <a:ahLst/>
              <a:cxnLst/>
              <a:rect l="l" t="t" r="r" b="b"/>
              <a:pathLst>
                <a:path w="1716" h="5505" extrusionOk="0">
                  <a:moveTo>
                    <a:pt x="39" y="0"/>
                  </a:moveTo>
                  <a:cubicBezTo>
                    <a:pt x="19" y="0"/>
                    <a:pt x="0" y="16"/>
                    <a:pt x="8" y="38"/>
                  </a:cubicBezTo>
                  <a:cubicBezTo>
                    <a:pt x="261" y="742"/>
                    <a:pt x="833" y="1232"/>
                    <a:pt x="1073" y="1947"/>
                  </a:cubicBezTo>
                  <a:cubicBezTo>
                    <a:pt x="1444" y="3058"/>
                    <a:pt x="732" y="4377"/>
                    <a:pt x="469" y="5446"/>
                  </a:cubicBezTo>
                  <a:cubicBezTo>
                    <a:pt x="462" y="5480"/>
                    <a:pt x="489" y="5504"/>
                    <a:pt x="516" y="5504"/>
                  </a:cubicBezTo>
                  <a:cubicBezTo>
                    <a:pt x="531" y="5504"/>
                    <a:pt x="545" y="5498"/>
                    <a:pt x="555" y="5482"/>
                  </a:cubicBezTo>
                  <a:cubicBezTo>
                    <a:pt x="1217" y="4469"/>
                    <a:pt x="1716" y="3453"/>
                    <a:pt x="1609" y="2213"/>
                  </a:cubicBezTo>
                  <a:cubicBezTo>
                    <a:pt x="1526" y="1245"/>
                    <a:pt x="732" y="604"/>
                    <a:pt x="61" y="8"/>
                  </a:cubicBezTo>
                  <a:cubicBezTo>
                    <a:pt x="55" y="3"/>
                    <a:pt x="47" y="0"/>
                    <a:pt x="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3" name="Google Shape;12713;p23"/>
            <p:cNvSpPr/>
            <p:nvPr/>
          </p:nvSpPr>
          <p:spPr>
            <a:xfrm>
              <a:off x="2971625" y="3147800"/>
              <a:ext cx="71500" cy="14950"/>
            </a:xfrm>
            <a:custGeom>
              <a:avLst/>
              <a:gdLst/>
              <a:ahLst/>
              <a:cxnLst/>
              <a:rect l="l" t="t" r="r" b="b"/>
              <a:pathLst>
                <a:path w="2860" h="598" extrusionOk="0">
                  <a:moveTo>
                    <a:pt x="782" y="1"/>
                  </a:moveTo>
                  <a:cubicBezTo>
                    <a:pt x="525" y="1"/>
                    <a:pt x="272" y="22"/>
                    <a:pt x="40" y="106"/>
                  </a:cubicBezTo>
                  <a:cubicBezTo>
                    <a:pt x="11" y="115"/>
                    <a:pt x="1" y="151"/>
                    <a:pt x="22" y="173"/>
                  </a:cubicBezTo>
                  <a:cubicBezTo>
                    <a:pt x="347" y="468"/>
                    <a:pt x="770" y="476"/>
                    <a:pt x="1190" y="517"/>
                  </a:cubicBezTo>
                  <a:cubicBezTo>
                    <a:pt x="1441" y="542"/>
                    <a:pt x="1779" y="598"/>
                    <a:pt x="2098" y="598"/>
                  </a:cubicBezTo>
                  <a:cubicBezTo>
                    <a:pt x="2358" y="598"/>
                    <a:pt x="2604" y="561"/>
                    <a:pt x="2780" y="440"/>
                  </a:cubicBezTo>
                  <a:cubicBezTo>
                    <a:pt x="2842" y="396"/>
                    <a:pt x="2860" y="309"/>
                    <a:pt x="2803" y="252"/>
                  </a:cubicBezTo>
                  <a:cubicBezTo>
                    <a:pt x="2605" y="50"/>
                    <a:pt x="2318" y="16"/>
                    <a:pt x="2031" y="16"/>
                  </a:cubicBezTo>
                  <a:cubicBezTo>
                    <a:pt x="1884" y="16"/>
                    <a:pt x="1736" y="25"/>
                    <a:pt x="1601" y="25"/>
                  </a:cubicBezTo>
                  <a:cubicBezTo>
                    <a:pt x="1593" y="25"/>
                    <a:pt x="1585" y="25"/>
                    <a:pt x="1577" y="25"/>
                  </a:cubicBezTo>
                  <a:cubicBezTo>
                    <a:pt x="1323" y="24"/>
                    <a:pt x="1050" y="1"/>
                    <a:pt x="7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4" name="Google Shape;12714;p23"/>
            <p:cNvSpPr/>
            <p:nvPr/>
          </p:nvSpPr>
          <p:spPr>
            <a:xfrm>
              <a:off x="2976175" y="3168625"/>
              <a:ext cx="60800" cy="15100"/>
            </a:xfrm>
            <a:custGeom>
              <a:avLst/>
              <a:gdLst/>
              <a:ahLst/>
              <a:cxnLst/>
              <a:rect l="l" t="t" r="r" b="b"/>
              <a:pathLst>
                <a:path w="2432" h="604" extrusionOk="0">
                  <a:moveTo>
                    <a:pt x="184" y="0"/>
                  </a:moveTo>
                  <a:cubicBezTo>
                    <a:pt x="136" y="0"/>
                    <a:pt x="89" y="5"/>
                    <a:pt x="43" y="19"/>
                  </a:cubicBezTo>
                  <a:cubicBezTo>
                    <a:pt x="19" y="25"/>
                    <a:pt x="1" y="48"/>
                    <a:pt x="1" y="75"/>
                  </a:cubicBezTo>
                  <a:cubicBezTo>
                    <a:pt x="34" y="498"/>
                    <a:pt x="720" y="604"/>
                    <a:pt x="1358" y="604"/>
                  </a:cubicBezTo>
                  <a:cubicBezTo>
                    <a:pt x="1784" y="604"/>
                    <a:pt x="2190" y="557"/>
                    <a:pt x="2365" y="526"/>
                  </a:cubicBezTo>
                  <a:cubicBezTo>
                    <a:pt x="2420" y="516"/>
                    <a:pt x="2432" y="440"/>
                    <a:pt x="2396" y="404"/>
                  </a:cubicBezTo>
                  <a:cubicBezTo>
                    <a:pt x="2107" y="98"/>
                    <a:pt x="1692" y="60"/>
                    <a:pt x="1293" y="52"/>
                  </a:cubicBezTo>
                  <a:cubicBezTo>
                    <a:pt x="1042" y="45"/>
                    <a:pt x="790" y="48"/>
                    <a:pt x="539" y="35"/>
                  </a:cubicBezTo>
                  <a:cubicBezTo>
                    <a:pt x="422" y="31"/>
                    <a:pt x="30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5" name="Google Shape;12715;p23"/>
            <p:cNvSpPr/>
            <p:nvPr/>
          </p:nvSpPr>
          <p:spPr>
            <a:xfrm>
              <a:off x="3234100" y="3002675"/>
              <a:ext cx="77125" cy="126450"/>
            </a:xfrm>
            <a:custGeom>
              <a:avLst/>
              <a:gdLst/>
              <a:ahLst/>
              <a:cxnLst/>
              <a:rect l="l" t="t" r="r" b="b"/>
              <a:pathLst>
                <a:path w="3085" h="5058" extrusionOk="0">
                  <a:moveTo>
                    <a:pt x="2796" y="1"/>
                  </a:moveTo>
                  <a:cubicBezTo>
                    <a:pt x="2715" y="1"/>
                    <a:pt x="2631" y="35"/>
                    <a:pt x="2576" y="112"/>
                  </a:cubicBezTo>
                  <a:cubicBezTo>
                    <a:pt x="1806" y="1158"/>
                    <a:pt x="807" y="2010"/>
                    <a:pt x="48" y="3050"/>
                  </a:cubicBezTo>
                  <a:cubicBezTo>
                    <a:pt x="0" y="3115"/>
                    <a:pt x="66" y="3177"/>
                    <a:pt x="130" y="3177"/>
                  </a:cubicBezTo>
                  <a:cubicBezTo>
                    <a:pt x="143" y="3177"/>
                    <a:pt x="156" y="3175"/>
                    <a:pt x="168" y="3169"/>
                  </a:cubicBezTo>
                  <a:cubicBezTo>
                    <a:pt x="978" y="2789"/>
                    <a:pt x="1649" y="2090"/>
                    <a:pt x="2238" y="1358"/>
                  </a:cubicBezTo>
                  <a:lnTo>
                    <a:pt x="2238" y="1358"/>
                  </a:lnTo>
                  <a:cubicBezTo>
                    <a:pt x="1985" y="2492"/>
                    <a:pt x="1849" y="3640"/>
                    <a:pt x="1770" y="4808"/>
                  </a:cubicBezTo>
                  <a:cubicBezTo>
                    <a:pt x="1759" y="4974"/>
                    <a:pt x="1882" y="5057"/>
                    <a:pt x="2012" y="5057"/>
                  </a:cubicBezTo>
                  <a:cubicBezTo>
                    <a:pt x="2141" y="5057"/>
                    <a:pt x="2276" y="4974"/>
                    <a:pt x="2287" y="4808"/>
                  </a:cubicBezTo>
                  <a:cubicBezTo>
                    <a:pt x="2390" y="3279"/>
                    <a:pt x="2599" y="1775"/>
                    <a:pt x="3030" y="302"/>
                  </a:cubicBezTo>
                  <a:cubicBezTo>
                    <a:pt x="3084" y="116"/>
                    <a:pt x="2944" y="1"/>
                    <a:pt x="27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6" name="Google Shape;12716;p23"/>
            <p:cNvSpPr/>
            <p:nvPr/>
          </p:nvSpPr>
          <p:spPr>
            <a:xfrm>
              <a:off x="3078700" y="3165450"/>
              <a:ext cx="438075" cy="15050"/>
            </a:xfrm>
            <a:custGeom>
              <a:avLst/>
              <a:gdLst/>
              <a:ahLst/>
              <a:cxnLst/>
              <a:rect l="l" t="t" r="r" b="b"/>
              <a:pathLst>
                <a:path w="17523" h="602" extrusionOk="0">
                  <a:moveTo>
                    <a:pt x="15563" y="0"/>
                  </a:moveTo>
                  <a:cubicBezTo>
                    <a:pt x="14861" y="0"/>
                    <a:pt x="14155" y="34"/>
                    <a:pt x="13467" y="36"/>
                  </a:cubicBezTo>
                  <a:cubicBezTo>
                    <a:pt x="11904" y="39"/>
                    <a:pt x="10342" y="43"/>
                    <a:pt x="8779" y="46"/>
                  </a:cubicBezTo>
                  <a:cubicBezTo>
                    <a:pt x="7317" y="49"/>
                    <a:pt x="5855" y="54"/>
                    <a:pt x="4394" y="59"/>
                  </a:cubicBezTo>
                  <a:cubicBezTo>
                    <a:pt x="4382" y="59"/>
                    <a:pt x="4370" y="59"/>
                    <a:pt x="4358" y="59"/>
                  </a:cubicBezTo>
                  <a:cubicBezTo>
                    <a:pt x="3673" y="59"/>
                    <a:pt x="2942" y="14"/>
                    <a:pt x="2215" y="14"/>
                  </a:cubicBezTo>
                  <a:cubicBezTo>
                    <a:pt x="1466" y="14"/>
                    <a:pt x="723" y="62"/>
                    <a:pt x="42" y="257"/>
                  </a:cubicBezTo>
                  <a:cubicBezTo>
                    <a:pt x="1" y="269"/>
                    <a:pt x="1" y="325"/>
                    <a:pt x="42" y="338"/>
                  </a:cubicBezTo>
                  <a:cubicBezTo>
                    <a:pt x="694" y="525"/>
                    <a:pt x="1402" y="569"/>
                    <a:pt x="2114" y="569"/>
                  </a:cubicBezTo>
                  <a:cubicBezTo>
                    <a:pt x="2742" y="569"/>
                    <a:pt x="3373" y="535"/>
                    <a:pt x="3970" y="535"/>
                  </a:cubicBezTo>
                  <a:cubicBezTo>
                    <a:pt x="3990" y="535"/>
                    <a:pt x="4009" y="535"/>
                    <a:pt x="4028" y="535"/>
                  </a:cubicBezTo>
                  <a:cubicBezTo>
                    <a:pt x="5611" y="540"/>
                    <a:pt x="7196" y="545"/>
                    <a:pt x="8779" y="548"/>
                  </a:cubicBezTo>
                  <a:cubicBezTo>
                    <a:pt x="10222" y="551"/>
                    <a:pt x="11668" y="554"/>
                    <a:pt x="13111" y="558"/>
                  </a:cubicBezTo>
                  <a:cubicBezTo>
                    <a:pt x="13883" y="559"/>
                    <a:pt x="14676" y="602"/>
                    <a:pt x="15464" y="602"/>
                  </a:cubicBezTo>
                  <a:cubicBezTo>
                    <a:pt x="16098" y="602"/>
                    <a:pt x="16728" y="574"/>
                    <a:pt x="17342" y="477"/>
                  </a:cubicBezTo>
                  <a:cubicBezTo>
                    <a:pt x="17522" y="449"/>
                    <a:pt x="17522" y="144"/>
                    <a:pt x="17342" y="116"/>
                  </a:cubicBezTo>
                  <a:cubicBezTo>
                    <a:pt x="16760" y="25"/>
                    <a:pt x="16163" y="0"/>
                    <a:pt x="15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7" name="Google Shape;12717;p23"/>
            <p:cNvSpPr/>
            <p:nvPr/>
          </p:nvSpPr>
          <p:spPr>
            <a:xfrm>
              <a:off x="3068250" y="3201200"/>
              <a:ext cx="475550" cy="148375"/>
            </a:xfrm>
            <a:custGeom>
              <a:avLst/>
              <a:gdLst/>
              <a:ahLst/>
              <a:cxnLst/>
              <a:rect l="l" t="t" r="r" b="b"/>
              <a:pathLst>
                <a:path w="19022" h="5935" extrusionOk="0">
                  <a:moveTo>
                    <a:pt x="18949" y="50"/>
                  </a:moveTo>
                  <a:cubicBezTo>
                    <a:pt x="16401" y="73"/>
                    <a:pt x="13751" y="0"/>
                    <a:pt x="11219" y="299"/>
                  </a:cubicBezTo>
                  <a:cubicBezTo>
                    <a:pt x="9529" y="499"/>
                    <a:pt x="7818" y="673"/>
                    <a:pt x="6111" y="673"/>
                  </a:cubicBezTo>
                  <a:cubicBezTo>
                    <a:pt x="5340" y="673"/>
                    <a:pt x="4571" y="638"/>
                    <a:pt x="3805" y="553"/>
                  </a:cubicBezTo>
                  <a:cubicBezTo>
                    <a:pt x="3799" y="553"/>
                    <a:pt x="3794" y="552"/>
                    <a:pt x="3789" y="552"/>
                  </a:cubicBezTo>
                  <a:cubicBezTo>
                    <a:pt x="3695" y="552"/>
                    <a:pt x="3624" y="635"/>
                    <a:pt x="3595" y="714"/>
                  </a:cubicBezTo>
                  <a:cubicBezTo>
                    <a:pt x="3055" y="2126"/>
                    <a:pt x="2911" y="3957"/>
                    <a:pt x="2020" y="5230"/>
                  </a:cubicBezTo>
                  <a:cubicBezTo>
                    <a:pt x="1895" y="4246"/>
                    <a:pt x="2187" y="3286"/>
                    <a:pt x="2291" y="2295"/>
                  </a:cubicBezTo>
                  <a:cubicBezTo>
                    <a:pt x="2302" y="2182"/>
                    <a:pt x="2190" y="2102"/>
                    <a:pt x="2090" y="2095"/>
                  </a:cubicBezTo>
                  <a:cubicBezTo>
                    <a:pt x="1942" y="2085"/>
                    <a:pt x="1795" y="2080"/>
                    <a:pt x="1650" y="2080"/>
                  </a:cubicBezTo>
                  <a:cubicBezTo>
                    <a:pt x="1114" y="2080"/>
                    <a:pt x="595" y="2153"/>
                    <a:pt x="73" y="2328"/>
                  </a:cubicBezTo>
                  <a:cubicBezTo>
                    <a:pt x="1" y="2349"/>
                    <a:pt x="15" y="2454"/>
                    <a:pt x="91" y="2456"/>
                  </a:cubicBezTo>
                  <a:cubicBezTo>
                    <a:pt x="228" y="2462"/>
                    <a:pt x="365" y="2464"/>
                    <a:pt x="501" y="2464"/>
                  </a:cubicBezTo>
                  <a:cubicBezTo>
                    <a:pt x="748" y="2464"/>
                    <a:pt x="993" y="2458"/>
                    <a:pt x="1239" y="2458"/>
                  </a:cubicBezTo>
                  <a:cubicBezTo>
                    <a:pt x="1447" y="2458"/>
                    <a:pt x="1655" y="2462"/>
                    <a:pt x="1864" y="2479"/>
                  </a:cubicBezTo>
                  <a:cubicBezTo>
                    <a:pt x="1708" y="3598"/>
                    <a:pt x="1403" y="4653"/>
                    <a:pt x="1695" y="5780"/>
                  </a:cubicBezTo>
                  <a:cubicBezTo>
                    <a:pt x="1720" y="5875"/>
                    <a:pt x="1814" y="5935"/>
                    <a:pt x="1907" y="5935"/>
                  </a:cubicBezTo>
                  <a:cubicBezTo>
                    <a:pt x="1959" y="5935"/>
                    <a:pt x="2011" y="5916"/>
                    <a:pt x="2049" y="5873"/>
                  </a:cubicBezTo>
                  <a:cubicBezTo>
                    <a:pt x="2889" y="4953"/>
                    <a:pt x="3178" y="3617"/>
                    <a:pt x="3504" y="2451"/>
                  </a:cubicBezTo>
                  <a:cubicBezTo>
                    <a:pt x="3596" y="2123"/>
                    <a:pt x="3690" y="1797"/>
                    <a:pt x="3792" y="1470"/>
                  </a:cubicBezTo>
                  <a:cubicBezTo>
                    <a:pt x="3900" y="1117"/>
                    <a:pt x="3923" y="1032"/>
                    <a:pt x="4155" y="1032"/>
                  </a:cubicBezTo>
                  <a:cubicBezTo>
                    <a:pt x="4221" y="1032"/>
                    <a:pt x="4305" y="1039"/>
                    <a:pt x="4412" y="1049"/>
                  </a:cubicBezTo>
                  <a:cubicBezTo>
                    <a:pt x="4923" y="1094"/>
                    <a:pt x="5437" y="1110"/>
                    <a:pt x="5951" y="1110"/>
                  </a:cubicBezTo>
                  <a:cubicBezTo>
                    <a:pt x="6411" y="1110"/>
                    <a:pt x="6871" y="1097"/>
                    <a:pt x="7330" y="1080"/>
                  </a:cubicBezTo>
                  <a:cubicBezTo>
                    <a:pt x="9208" y="1008"/>
                    <a:pt x="11065" y="702"/>
                    <a:pt x="12943" y="634"/>
                  </a:cubicBezTo>
                  <a:cubicBezTo>
                    <a:pt x="14956" y="560"/>
                    <a:pt x="17012" y="732"/>
                    <a:pt x="18964" y="158"/>
                  </a:cubicBezTo>
                  <a:cubicBezTo>
                    <a:pt x="19021" y="141"/>
                    <a:pt x="19011" y="50"/>
                    <a:pt x="18949" y="5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8" name="Google Shape;12718;p23"/>
            <p:cNvSpPr/>
            <p:nvPr/>
          </p:nvSpPr>
          <p:spPr>
            <a:xfrm>
              <a:off x="3184800" y="3263200"/>
              <a:ext cx="68525" cy="87550"/>
            </a:xfrm>
            <a:custGeom>
              <a:avLst/>
              <a:gdLst/>
              <a:ahLst/>
              <a:cxnLst/>
              <a:rect l="l" t="t" r="r" b="b"/>
              <a:pathLst>
                <a:path w="2741" h="3502" extrusionOk="0">
                  <a:moveTo>
                    <a:pt x="832" y="0"/>
                  </a:moveTo>
                  <a:cubicBezTo>
                    <a:pt x="551" y="0"/>
                    <a:pt x="243" y="150"/>
                    <a:pt x="30" y="444"/>
                  </a:cubicBezTo>
                  <a:cubicBezTo>
                    <a:pt x="0" y="486"/>
                    <a:pt x="37" y="559"/>
                    <a:pt x="89" y="559"/>
                  </a:cubicBezTo>
                  <a:cubicBezTo>
                    <a:pt x="91" y="559"/>
                    <a:pt x="93" y="559"/>
                    <a:pt x="96" y="558"/>
                  </a:cubicBezTo>
                  <a:cubicBezTo>
                    <a:pt x="286" y="533"/>
                    <a:pt x="556" y="396"/>
                    <a:pt x="778" y="396"/>
                  </a:cubicBezTo>
                  <a:cubicBezTo>
                    <a:pt x="843" y="396"/>
                    <a:pt x="903" y="408"/>
                    <a:pt x="957" y="437"/>
                  </a:cubicBezTo>
                  <a:cubicBezTo>
                    <a:pt x="1162" y="549"/>
                    <a:pt x="1031" y="1092"/>
                    <a:pt x="998" y="1251"/>
                  </a:cubicBezTo>
                  <a:cubicBezTo>
                    <a:pt x="865" y="1910"/>
                    <a:pt x="585" y="2584"/>
                    <a:pt x="183" y="3127"/>
                  </a:cubicBezTo>
                  <a:cubicBezTo>
                    <a:pt x="73" y="3275"/>
                    <a:pt x="222" y="3476"/>
                    <a:pt x="385" y="3476"/>
                  </a:cubicBezTo>
                  <a:cubicBezTo>
                    <a:pt x="405" y="3476"/>
                    <a:pt x="424" y="3473"/>
                    <a:pt x="444" y="3467"/>
                  </a:cubicBezTo>
                  <a:cubicBezTo>
                    <a:pt x="574" y="3426"/>
                    <a:pt x="709" y="3411"/>
                    <a:pt x="847" y="3411"/>
                  </a:cubicBezTo>
                  <a:cubicBezTo>
                    <a:pt x="1188" y="3411"/>
                    <a:pt x="1543" y="3501"/>
                    <a:pt x="1865" y="3501"/>
                  </a:cubicBezTo>
                  <a:cubicBezTo>
                    <a:pt x="2205" y="3501"/>
                    <a:pt x="2508" y="3401"/>
                    <a:pt x="2720" y="2990"/>
                  </a:cubicBezTo>
                  <a:cubicBezTo>
                    <a:pt x="2741" y="2950"/>
                    <a:pt x="2712" y="2897"/>
                    <a:pt x="2667" y="2897"/>
                  </a:cubicBezTo>
                  <a:cubicBezTo>
                    <a:pt x="2662" y="2897"/>
                    <a:pt x="2656" y="2897"/>
                    <a:pt x="2650" y="2899"/>
                  </a:cubicBezTo>
                  <a:cubicBezTo>
                    <a:pt x="2419" y="2977"/>
                    <a:pt x="2185" y="3000"/>
                    <a:pt x="1950" y="3000"/>
                  </a:cubicBezTo>
                  <a:cubicBezTo>
                    <a:pt x="1609" y="3000"/>
                    <a:pt x="1266" y="2951"/>
                    <a:pt x="924" y="2951"/>
                  </a:cubicBezTo>
                  <a:cubicBezTo>
                    <a:pt x="902" y="2951"/>
                    <a:pt x="880" y="2951"/>
                    <a:pt x="859" y="2952"/>
                  </a:cubicBezTo>
                  <a:cubicBezTo>
                    <a:pt x="1252" y="2305"/>
                    <a:pt x="1520" y="1520"/>
                    <a:pt x="1523" y="795"/>
                  </a:cubicBezTo>
                  <a:cubicBezTo>
                    <a:pt x="1527" y="261"/>
                    <a:pt x="1203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19" name="Google Shape;12719;p23"/>
            <p:cNvSpPr/>
            <p:nvPr/>
          </p:nvSpPr>
          <p:spPr>
            <a:xfrm>
              <a:off x="3262375" y="3257975"/>
              <a:ext cx="116900" cy="89900"/>
            </a:xfrm>
            <a:custGeom>
              <a:avLst/>
              <a:gdLst/>
              <a:ahLst/>
              <a:cxnLst/>
              <a:rect l="l" t="t" r="r" b="b"/>
              <a:pathLst>
                <a:path w="4676" h="3596" extrusionOk="0">
                  <a:moveTo>
                    <a:pt x="1262" y="0"/>
                  </a:moveTo>
                  <a:cubicBezTo>
                    <a:pt x="751" y="0"/>
                    <a:pt x="280" y="191"/>
                    <a:pt x="36" y="728"/>
                  </a:cubicBezTo>
                  <a:cubicBezTo>
                    <a:pt x="0" y="806"/>
                    <a:pt x="56" y="907"/>
                    <a:pt x="134" y="907"/>
                  </a:cubicBezTo>
                  <a:cubicBezTo>
                    <a:pt x="153" y="907"/>
                    <a:pt x="174" y="901"/>
                    <a:pt x="195" y="887"/>
                  </a:cubicBezTo>
                  <a:cubicBezTo>
                    <a:pt x="564" y="645"/>
                    <a:pt x="902" y="559"/>
                    <a:pt x="1232" y="559"/>
                  </a:cubicBezTo>
                  <a:cubicBezTo>
                    <a:pt x="1379" y="559"/>
                    <a:pt x="1524" y="576"/>
                    <a:pt x="1670" y="603"/>
                  </a:cubicBezTo>
                  <a:cubicBezTo>
                    <a:pt x="1599" y="866"/>
                    <a:pt x="1656" y="1273"/>
                    <a:pt x="1661" y="1433"/>
                  </a:cubicBezTo>
                  <a:cubicBezTo>
                    <a:pt x="1678" y="1975"/>
                    <a:pt x="1647" y="2549"/>
                    <a:pt x="1734" y="3084"/>
                  </a:cubicBezTo>
                  <a:cubicBezTo>
                    <a:pt x="1745" y="3151"/>
                    <a:pt x="1817" y="3221"/>
                    <a:pt x="1883" y="3235"/>
                  </a:cubicBezTo>
                  <a:cubicBezTo>
                    <a:pt x="1902" y="3239"/>
                    <a:pt x="1921" y="3241"/>
                    <a:pt x="1940" y="3241"/>
                  </a:cubicBezTo>
                  <a:cubicBezTo>
                    <a:pt x="1960" y="3241"/>
                    <a:pt x="1979" y="3239"/>
                    <a:pt x="1998" y="3235"/>
                  </a:cubicBezTo>
                  <a:cubicBezTo>
                    <a:pt x="2096" y="3208"/>
                    <a:pt x="2147" y="3123"/>
                    <a:pt x="2155" y="3028"/>
                  </a:cubicBezTo>
                  <a:cubicBezTo>
                    <a:pt x="2173" y="2815"/>
                    <a:pt x="2137" y="1328"/>
                    <a:pt x="1999" y="679"/>
                  </a:cubicBezTo>
                  <a:lnTo>
                    <a:pt x="1999" y="679"/>
                  </a:lnTo>
                  <a:cubicBezTo>
                    <a:pt x="2217" y="738"/>
                    <a:pt x="2447" y="807"/>
                    <a:pt x="2685" y="874"/>
                  </a:cubicBezTo>
                  <a:cubicBezTo>
                    <a:pt x="2603" y="1269"/>
                    <a:pt x="2618" y="1714"/>
                    <a:pt x="2639" y="2091"/>
                  </a:cubicBezTo>
                  <a:cubicBezTo>
                    <a:pt x="2662" y="2503"/>
                    <a:pt x="2839" y="2938"/>
                    <a:pt x="3105" y="3254"/>
                  </a:cubicBezTo>
                  <a:cubicBezTo>
                    <a:pt x="3255" y="3434"/>
                    <a:pt x="3459" y="3595"/>
                    <a:pt x="3690" y="3595"/>
                  </a:cubicBezTo>
                  <a:cubicBezTo>
                    <a:pt x="3746" y="3595"/>
                    <a:pt x="3804" y="3586"/>
                    <a:pt x="3863" y="3564"/>
                  </a:cubicBezTo>
                  <a:cubicBezTo>
                    <a:pt x="4212" y="3438"/>
                    <a:pt x="4384" y="2969"/>
                    <a:pt x="4194" y="2657"/>
                  </a:cubicBezTo>
                  <a:cubicBezTo>
                    <a:pt x="4182" y="2635"/>
                    <a:pt x="4159" y="2624"/>
                    <a:pt x="4136" y="2624"/>
                  </a:cubicBezTo>
                  <a:cubicBezTo>
                    <a:pt x="4124" y="2624"/>
                    <a:pt x="4112" y="2627"/>
                    <a:pt x="4101" y="2633"/>
                  </a:cubicBezTo>
                  <a:cubicBezTo>
                    <a:pt x="3933" y="2736"/>
                    <a:pt x="3838" y="3064"/>
                    <a:pt x="3684" y="3120"/>
                  </a:cubicBezTo>
                  <a:cubicBezTo>
                    <a:pt x="3676" y="3123"/>
                    <a:pt x="3668" y="3124"/>
                    <a:pt x="3659" y="3124"/>
                  </a:cubicBezTo>
                  <a:cubicBezTo>
                    <a:pt x="3511" y="3124"/>
                    <a:pt x="3294" y="2690"/>
                    <a:pt x="3251" y="2605"/>
                  </a:cubicBezTo>
                  <a:cubicBezTo>
                    <a:pt x="2987" y="2093"/>
                    <a:pt x="3154" y="1519"/>
                    <a:pt x="3110" y="982"/>
                  </a:cubicBezTo>
                  <a:lnTo>
                    <a:pt x="3110" y="982"/>
                  </a:lnTo>
                  <a:cubicBezTo>
                    <a:pt x="3208" y="998"/>
                    <a:pt x="3322" y="1008"/>
                    <a:pt x="3442" y="1008"/>
                  </a:cubicBezTo>
                  <a:cubicBezTo>
                    <a:pt x="3993" y="1008"/>
                    <a:pt x="4676" y="814"/>
                    <a:pt x="4596" y="216"/>
                  </a:cubicBezTo>
                  <a:cubicBezTo>
                    <a:pt x="4591" y="177"/>
                    <a:pt x="4566" y="135"/>
                    <a:pt x="4523" y="135"/>
                  </a:cubicBezTo>
                  <a:cubicBezTo>
                    <a:pt x="4521" y="135"/>
                    <a:pt x="4518" y="136"/>
                    <a:pt x="4516" y="136"/>
                  </a:cubicBezTo>
                  <a:cubicBezTo>
                    <a:pt x="4111" y="173"/>
                    <a:pt x="3866" y="495"/>
                    <a:pt x="3425" y="495"/>
                  </a:cubicBezTo>
                  <a:cubicBezTo>
                    <a:pt x="3419" y="495"/>
                    <a:pt x="3414" y="495"/>
                    <a:pt x="3408" y="495"/>
                  </a:cubicBezTo>
                  <a:cubicBezTo>
                    <a:pt x="2944" y="487"/>
                    <a:pt x="2459" y="251"/>
                    <a:pt x="2019" y="119"/>
                  </a:cubicBezTo>
                  <a:cubicBezTo>
                    <a:pt x="1772" y="46"/>
                    <a:pt x="1512" y="0"/>
                    <a:pt x="1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0" name="Google Shape;12720;p23"/>
            <p:cNvSpPr/>
            <p:nvPr/>
          </p:nvSpPr>
          <p:spPr>
            <a:xfrm>
              <a:off x="3399075" y="3249900"/>
              <a:ext cx="93300" cy="100075"/>
            </a:xfrm>
            <a:custGeom>
              <a:avLst/>
              <a:gdLst/>
              <a:ahLst/>
              <a:cxnLst/>
              <a:rect l="l" t="t" r="r" b="b"/>
              <a:pathLst>
                <a:path w="3732" h="4003" extrusionOk="0">
                  <a:moveTo>
                    <a:pt x="2045" y="1773"/>
                  </a:moveTo>
                  <a:cubicBezTo>
                    <a:pt x="2432" y="1773"/>
                    <a:pt x="2754" y="1940"/>
                    <a:pt x="2798" y="2418"/>
                  </a:cubicBezTo>
                  <a:cubicBezTo>
                    <a:pt x="2861" y="3118"/>
                    <a:pt x="2383" y="3455"/>
                    <a:pt x="1862" y="3455"/>
                  </a:cubicBezTo>
                  <a:cubicBezTo>
                    <a:pt x="1450" y="3455"/>
                    <a:pt x="1012" y="3245"/>
                    <a:pt x="793" y="2837"/>
                  </a:cubicBezTo>
                  <a:cubicBezTo>
                    <a:pt x="698" y="2665"/>
                    <a:pt x="670" y="2463"/>
                    <a:pt x="714" y="2272"/>
                  </a:cubicBezTo>
                  <a:cubicBezTo>
                    <a:pt x="987" y="2029"/>
                    <a:pt x="1565" y="1773"/>
                    <a:pt x="2045" y="1773"/>
                  </a:cubicBezTo>
                  <a:close/>
                  <a:moveTo>
                    <a:pt x="1180" y="1"/>
                  </a:moveTo>
                  <a:cubicBezTo>
                    <a:pt x="982" y="1"/>
                    <a:pt x="763" y="87"/>
                    <a:pt x="593" y="273"/>
                  </a:cubicBezTo>
                  <a:cubicBezTo>
                    <a:pt x="541" y="331"/>
                    <a:pt x="560" y="429"/>
                    <a:pt x="639" y="451"/>
                  </a:cubicBezTo>
                  <a:cubicBezTo>
                    <a:pt x="762" y="480"/>
                    <a:pt x="888" y="500"/>
                    <a:pt x="1015" y="505"/>
                  </a:cubicBezTo>
                  <a:cubicBezTo>
                    <a:pt x="1043" y="502"/>
                    <a:pt x="1071" y="501"/>
                    <a:pt x="1100" y="501"/>
                  </a:cubicBezTo>
                  <a:cubicBezTo>
                    <a:pt x="1123" y="501"/>
                    <a:pt x="1146" y="502"/>
                    <a:pt x="1169" y="503"/>
                  </a:cubicBezTo>
                  <a:cubicBezTo>
                    <a:pt x="1134" y="670"/>
                    <a:pt x="960" y="879"/>
                    <a:pt x="878" y="997"/>
                  </a:cubicBezTo>
                  <a:cubicBezTo>
                    <a:pt x="642" y="1346"/>
                    <a:pt x="283" y="1681"/>
                    <a:pt x="198" y="2106"/>
                  </a:cubicBezTo>
                  <a:cubicBezTo>
                    <a:pt x="0" y="3098"/>
                    <a:pt x="858" y="4002"/>
                    <a:pt x="1825" y="4002"/>
                  </a:cubicBezTo>
                  <a:cubicBezTo>
                    <a:pt x="1910" y="4002"/>
                    <a:pt x="1996" y="3995"/>
                    <a:pt x="2082" y="3981"/>
                  </a:cubicBezTo>
                  <a:cubicBezTo>
                    <a:pt x="3065" y="3812"/>
                    <a:pt x="3731" y="2444"/>
                    <a:pt x="2949" y="1681"/>
                  </a:cubicBezTo>
                  <a:cubicBezTo>
                    <a:pt x="2707" y="1445"/>
                    <a:pt x="2344" y="1331"/>
                    <a:pt x="1975" y="1331"/>
                  </a:cubicBezTo>
                  <a:cubicBezTo>
                    <a:pt x="1644" y="1331"/>
                    <a:pt x="1308" y="1424"/>
                    <a:pt x="1052" y="1604"/>
                  </a:cubicBezTo>
                  <a:cubicBezTo>
                    <a:pt x="1256" y="1320"/>
                    <a:pt x="1492" y="1048"/>
                    <a:pt x="1612" y="785"/>
                  </a:cubicBezTo>
                  <a:cubicBezTo>
                    <a:pt x="1838" y="294"/>
                    <a:pt x="1546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1" name="Google Shape;12721;p23"/>
            <p:cNvSpPr/>
            <p:nvPr/>
          </p:nvSpPr>
          <p:spPr>
            <a:xfrm>
              <a:off x="3496925" y="3241650"/>
              <a:ext cx="58550" cy="41225"/>
            </a:xfrm>
            <a:custGeom>
              <a:avLst/>
              <a:gdLst/>
              <a:ahLst/>
              <a:cxnLst/>
              <a:rect l="l" t="t" r="r" b="b"/>
              <a:pathLst>
                <a:path w="2342" h="1649" extrusionOk="0">
                  <a:moveTo>
                    <a:pt x="579" y="0"/>
                  </a:moveTo>
                  <a:cubicBezTo>
                    <a:pt x="346" y="0"/>
                    <a:pt x="110" y="142"/>
                    <a:pt x="17" y="374"/>
                  </a:cubicBezTo>
                  <a:cubicBezTo>
                    <a:pt x="1" y="418"/>
                    <a:pt x="45" y="464"/>
                    <a:pt x="86" y="464"/>
                  </a:cubicBezTo>
                  <a:cubicBezTo>
                    <a:pt x="87" y="464"/>
                    <a:pt x="88" y="464"/>
                    <a:pt x="89" y="464"/>
                  </a:cubicBezTo>
                  <a:cubicBezTo>
                    <a:pt x="197" y="464"/>
                    <a:pt x="360" y="410"/>
                    <a:pt x="494" y="410"/>
                  </a:cubicBezTo>
                  <a:cubicBezTo>
                    <a:pt x="574" y="410"/>
                    <a:pt x="643" y="429"/>
                    <a:pt x="685" y="490"/>
                  </a:cubicBezTo>
                  <a:cubicBezTo>
                    <a:pt x="856" y="738"/>
                    <a:pt x="462" y="1146"/>
                    <a:pt x="316" y="1289"/>
                  </a:cubicBezTo>
                  <a:cubicBezTo>
                    <a:pt x="163" y="1440"/>
                    <a:pt x="302" y="1649"/>
                    <a:pt x="483" y="1649"/>
                  </a:cubicBezTo>
                  <a:cubicBezTo>
                    <a:pt x="497" y="1649"/>
                    <a:pt x="510" y="1648"/>
                    <a:pt x="524" y="1645"/>
                  </a:cubicBezTo>
                  <a:cubicBezTo>
                    <a:pt x="857" y="1591"/>
                    <a:pt x="1192" y="1586"/>
                    <a:pt x="1526" y="1557"/>
                  </a:cubicBezTo>
                  <a:cubicBezTo>
                    <a:pt x="1786" y="1535"/>
                    <a:pt x="2037" y="1443"/>
                    <a:pt x="2291" y="1396"/>
                  </a:cubicBezTo>
                  <a:cubicBezTo>
                    <a:pt x="2342" y="1386"/>
                    <a:pt x="2342" y="1304"/>
                    <a:pt x="2291" y="1294"/>
                  </a:cubicBezTo>
                  <a:cubicBezTo>
                    <a:pt x="1982" y="1237"/>
                    <a:pt x="1689" y="1150"/>
                    <a:pt x="1372" y="1143"/>
                  </a:cubicBezTo>
                  <a:cubicBezTo>
                    <a:pt x="1238" y="1143"/>
                    <a:pt x="1103" y="1150"/>
                    <a:pt x="969" y="1165"/>
                  </a:cubicBezTo>
                  <a:cubicBezTo>
                    <a:pt x="1148" y="868"/>
                    <a:pt x="1228" y="523"/>
                    <a:pt x="1008" y="218"/>
                  </a:cubicBezTo>
                  <a:cubicBezTo>
                    <a:pt x="899" y="67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2" name="Google Shape;12722;p23"/>
            <p:cNvSpPr/>
            <p:nvPr/>
          </p:nvSpPr>
          <p:spPr>
            <a:xfrm>
              <a:off x="3592875" y="3161525"/>
              <a:ext cx="23525" cy="23125"/>
            </a:xfrm>
            <a:custGeom>
              <a:avLst/>
              <a:gdLst/>
              <a:ahLst/>
              <a:cxnLst/>
              <a:rect l="l" t="t" r="r" b="b"/>
              <a:pathLst>
                <a:path w="941" h="925" extrusionOk="0">
                  <a:moveTo>
                    <a:pt x="602" y="1"/>
                  </a:moveTo>
                  <a:cubicBezTo>
                    <a:pt x="527" y="1"/>
                    <a:pt x="454" y="40"/>
                    <a:pt x="408" y="134"/>
                  </a:cubicBezTo>
                  <a:cubicBezTo>
                    <a:pt x="367" y="193"/>
                    <a:pt x="338" y="260"/>
                    <a:pt x="320" y="331"/>
                  </a:cubicBezTo>
                  <a:cubicBezTo>
                    <a:pt x="293" y="385"/>
                    <a:pt x="261" y="434"/>
                    <a:pt x="221" y="480"/>
                  </a:cubicBezTo>
                  <a:cubicBezTo>
                    <a:pt x="149" y="554"/>
                    <a:pt x="82" y="634"/>
                    <a:pt x="21" y="718"/>
                  </a:cubicBezTo>
                  <a:cubicBezTo>
                    <a:pt x="1" y="747"/>
                    <a:pt x="29" y="783"/>
                    <a:pt x="60" y="783"/>
                  </a:cubicBezTo>
                  <a:cubicBezTo>
                    <a:pt x="67" y="783"/>
                    <a:pt x="74" y="781"/>
                    <a:pt x="80" y="777"/>
                  </a:cubicBezTo>
                  <a:cubicBezTo>
                    <a:pt x="151" y="738"/>
                    <a:pt x="226" y="705"/>
                    <a:pt x="305" y="682"/>
                  </a:cubicBezTo>
                  <a:cubicBezTo>
                    <a:pt x="336" y="819"/>
                    <a:pt x="418" y="925"/>
                    <a:pt x="579" y="925"/>
                  </a:cubicBezTo>
                  <a:cubicBezTo>
                    <a:pt x="599" y="925"/>
                    <a:pt x="620" y="923"/>
                    <a:pt x="643" y="920"/>
                  </a:cubicBezTo>
                  <a:cubicBezTo>
                    <a:pt x="661" y="915"/>
                    <a:pt x="677" y="902"/>
                    <a:pt x="685" y="884"/>
                  </a:cubicBezTo>
                  <a:cubicBezTo>
                    <a:pt x="695" y="867"/>
                    <a:pt x="708" y="852"/>
                    <a:pt x="725" y="839"/>
                  </a:cubicBezTo>
                  <a:cubicBezTo>
                    <a:pt x="759" y="811"/>
                    <a:pt x="792" y="736"/>
                    <a:pt x="804" y="695"/>
                  </a:cubicBezTo>
                  <a:cubicBezTo>
                    <a:pt x="830" y="595"/>
                    <a:pt x="809" y="492"/>
                    <a:pt x="851" y="393"/>
                  </a:cubicBezTo>
                  <a:cubicBezTo>
                    <a:pt x="940" y="189"/>
                    <a:pt x="767" y="1"/>
                    <a:pt x="6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3" name="Google Shape;12723;p23"/>
            <p:cNvSpPr/>
            <p:nvPr/>
          </p:nvSpPr>
          <p:spPr>
            <a:xfrm>
              <a:off x="3678050" y="3116450"/>
              <a:ext cx="90550" cy="120775"/>
            </a:xfrm>
            <a:custGeom>
              <a:avLst/>
              <a:gdLst/>
              <a:ahLst/>
              <a:cxnLst/>
              <a:rect l="l" t="t" r="r" b="b"/>
              <a:pathLst>
                <a:path w="3622" h="4831" extrusionOk="0">
                  <a:moveTo>
                    <a:pt x="2182" y="468"/>
                  </a:moveTo>
                  <a:cubicBezTo>
                    <a:pt x="2513" y="468"/>
                    <a:pt x="1904" y="1679"/>
                    <a:pt x="1839" y="1778"/>
                  </a:cubicBezTo>
                  <a:cubicBezTo>
                    <a:pt x="1568" y="2196"/>
                    <a:pt x="1212" y="2488"/>
                    <a:pt x="786" y="2587"/>
                  </a:cubicBezTo>
                  <a:cubicBezTo>
                    <a:pt x="513" y="1681"/>
                    <a:pt x="1163" y="569"/>
                    <a:pt x="2167" y="469"/>
                  </a:cubicBezTo>
                  <a:cubicBezTo>
                    <a:pt x="2172" y="468"/>
                    <a:pt x="2177" y="468"/>
                    <a:pt x="2182" y="468"/>
                  </a:cubicBezTo>
                  <a:close/>
                  <a:moveTo>
                    <a:pt x="2151" y="0"/>
                  </a:moveTo>
                  <a:cubicBezTo>
                    <a:pt x="1727" y="0"/>
                    <a:pt x="1234" y="374"/>
                    <a:pt x="963" y="616"/>
                  </a:cubicBezTo>
                  <a:cubicBezTo>
                    <a:pt x="445" y="1082"/>
                    <a:pt x="52" y="1707"/>
                    <a:pt x="185" y="2432"/>
                  </a:cubicBezTo>
                  <a:cubicBezTo>
                    <a:pt x="195" y="2488"/>
                    <a:pt x="212" y="2544"/>
                    <a:pt x="226" y="2601"/>
                  </a:cubicBezTo>
                  <a:cubicBezTo>
                    <a:pt x="182" y="2595"/>
                    <a:pt x="139" y="2591"/>
                    <a:pt x="95" y="2580"/>
                  </a:cubicBezTo>
                  <a:cubicBezTo>
                    <a:pt x="90" y="2579"/>
                    <a:pt x="85" y="2578"/>
                    <a:pt x="80" y="2578"/>
                  </a:cubicBezTo>
                  <a:cubicBezTo>
                    <a:pt x="31" y="2578"/>
                    <a:pt x="0" y="2640"/>
                    <a:pt x="38" y="2680"/>
                  </a:cubicBezTo>
                  <a:cubicBezTo>
                    <a:pt x="123" y="2769"/>
                    <a:pt x="221" y="2846"/>
                    <a:pt x="328" y="2906"/>
                  </a:cubicBezTo>
                  <a:cubicBezTo>
                    <a:pt x="745" y="3918"/>
                    <a:pt x="1845" y="4830"/>
                    <a:pt x="2930" y="4830"/>
                  </a:cubicBezTo>
                  <a:cubicBezTo>
                    <a:pt x="3133" y="4830"/>
                    <a:pt x="3336" y="4798"/>
                    <a:pt x="3533" y="4729"/>
                  </a:cubicBezTo>
                  <a:cubicBezTo>
                    <a:pt x="3622" y="4701"/>
                    <a:pt x="3622" y="4576"/>
                    <a:pt x="3533" y="4548"/>
                  </a:cubicBezTo>
                  <a:cubicBezTo>
                    <a:pt x="2574" y="4234"/>
                    <a:pt x="1599" y="3851"/>
                    <a:pt x="989" y="3005"/>
                  </a:cubicBezTo>
                  <a:cubicBezTo>
                    <a:pt x="2224" y="2744"/>
                    <a:pt x="3327" y="251"/>
                    <a:pt x="2295" y="16"/>
                  </a:cubicBezTo>
                  <a:cubicBezTo>
                    <a:pt x="2248" y="5"/>
                    <a:pt x="2200" y="0"/>
                    <a:pt x="2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4" name="Google Shape;12724;p23"/>
            <p:cNvSpPr/>
            <p:nvPr/>
          </p:nvSpPr>
          <p:spPr>
            <a:xfrm>
              <a:off x="458025" y="3202000"/>
              <a:ext cx="307900" cy="109650"/>
            </a:xfrm>
            <a:custGeom>
              <a:avLst/>
              <a:gdLst/>
              <a:ahLst/>
              <a:cxnLst/>
              <a:rect l="l" t="t" r="r" b="b"/>
              <a:pathLst>
                <a:path w="12316" h="4386" extrusionOk="0">
                  <a:moveTo>
                    <a:pt x="3087" y="2372"/>
                  </a:moveTo>
                  <a:cubicBezTo>
                    <a:pt x="3192" y="2578"/>
                    <a:pt x="3278" y="2793"/>
                    <a:pt x="3340" y="3016"/>
                  </a:cubicBezTo>
                  <a:cubicBezTo>
                    <a:pt x="3444" y="3403"/>
                    <a:pt x="3087" y="3695"/>
                    <a:pt x="2816" y="3695"/>
                  </a:cubicBezTo>
                  <a:cubicBezTo>
                    <a:pt x="2673" y="3695"/>
                    <a:pt x="2555" y="3614"/>
                    <a:pt x="2539" y="3425"/>
                  </a:cubicBezTo>
                  <a:lnTo>
                    <a:pt x="2538" y="3425"/>
                  </a:lnTo>
                  <a:cubicBezTo>
                    <a:pt x="2502" y="2992"/>
                    <a:pt x="2813" y="2662"/>
                    <a:pt x="3087" y="2372"/>
                  </a:cubicBezTo>
                  <a:close/>
                  <a:moveTo>
                    <a:pt x="2300" y="1"/>
                  </a:moveTo>
                  <a:cubicBezTo>
                    <a:pt x="2250" y="1"/>
                    <a:pt x="2200" y="18"/>
                    <a:pt x="2157" y="57"/>
                  </a:cubicBezTo>
                  <a:cubicBezTo>
                    <a:pt x="2123" y="86"/>
                    <a:pt x="2090" y="118"/>
                    <a:pt x="2057" y="149"/>
                  </a:cubicBezTo>
                  <a:cubicBezTo>
                    <a:pt x="2016" y="185"/>
                    <a:pt x="2000" y="246"/>
                    <a:pt x="2000" y="305"/>
                  </a:cubicBezTo>
                  <a:cubicBezTo>
                    <a:pt x="1430" y="1243"/>
                    <a:pt x="568" y="1948"/>
                    <a:pt x="39" y="2924"/>
                  </a:cubicBezTo>
                  <a:cubicBezTo>
                    <a:pt x="1" y="2997"/>
                    <a:pt x="57" y="3054"/>
                    <a:pt x="117" y="3054"/>
                  </a:cubicBezTo>
                  <a:cubicBezTo>
                    <a:pt x="144" y="3054"/>
                    <a:pt x="173" y="3042"/>
                    <a:pt x="194" y="3015"/>
                  </a:cubicBezTo>
                  <a:cubicBezTo>
                    <a:pt x="805" y="2219"/>
                    <a:pt x="1555" y="1555"/>
                    <a:pt x="2169" y="764"/>
                  </a:cubicBezTo>
                  <a:cubicBezTo>
                    <a:pt x="2365" y="1169"/>
                    <a:pt x="2618" y="1546"/>
                    <a:pt x="2849" y="1935"/>
                  </a:cubicBezTo>
                  <a:cubicBezTo>
                    <a:pt x="2648" y="2139"/>
                    <a:pt x="2462" y="2357"/>
                    <a:pt x="2295" y="2588"/>
                  </a:cubicBezTo>
                  <a:cubicBezTo>
                    <a:pt x="1916" y="3111"/>
                    <a:pt x="1926" y="4235"/>
                    <a:pt x="2698" y="4371"/>
                  </a:cubicBezTo>
                  <a:cubicBezTo>
                    <a:pt x="2755" y="4381"/>
                    <a:pt x="2809" y="4386"/>
                    <a:pt x="2861" y="4386"/>
                  </a:cubicBezTo>
                  <a:cubicBezTo>
                    <a:pt x="3588" y="4386"/>
                    <a:pt x="3953" y="3474"/>
                    <a:pt x="3850" y="2875"/>
                  </a:cubicBezTo>
                  <a:cubicBezTo>
                    <a:pt x="3799" y="2568"/>
                    <a:pt x="3655" y="2268"/>
                    <a:pt x="3491" y="1984"/>
                  </a:cubicBezTo>
                  <a:cubicBezTo>
                    <a:pt x="3860" y="1665"/>
                    <a:pt x="4285" y="1377"/>
                    <a:pt x="4724" y="1190"/>
                  </a:cubicBezTo>
                  <a:cubicBezTo>
                    <a:pt x="5008" y="2171"/>
                    <a:pt x="5111" y="3193"/>
                    <a:pt x="5531" y="4137"/>
                  </a:cubicBezTo>
                  <a:cubicBezTo>
                    <a:pt x="5567" y="4216"/>
                    <a:pt x="5647" y="4253"/>
                    <a:pt x="5729" y="4253"/>
                  </a:cubicBezTo>
                  <a:cubicBezTo>
                    <a:pt x="5814" y="4253"/>
                    <a:pt x="5902" y="4212"/>
                    <a:pt x="5942" y="4137"/>
                  </a:cubicBezTo>
                  <a:cubicBezTo>
                    <a:pt x="6306" y="3435"/>
                    <a:pt x="6498" y="2660"/>
                    <a:pt x="6873" y="1961"/>
                  </a:cubicBezTo>
                  <a:cubicBezTo>
                    <a:pt x="7067" y="1602"/>
                    <a:pt x="7334" y="1417"/>
                    <a:pt x="7576" y="1417"/>
                  </a:cubicBezTo>
                  <a:cubicBezTo>
                    <a:pt x="7852" y="1417"/>
                    <a:pt x="8094" y="1656"/>
                    <a:pt x="8156" y="2147"/>
                  </a:cubicBezTo>
                  <a:cubicBezTo>
                    <a:pt x="8215" y="2606"/>
                    <a:pt x="8173" y="3079"/>
                    <a:pt x="8168" y="3541"/>
                  </a:cubicBezTo>
                  <a:cubicBezTo>
                    <a:pt x="8167" y="3688"/>
                    <a:pt x="8298" y="3773"/>
                    <a:pt x="8422" y="3773"/>
                  </a:cubicBezTo>
                  <a:cubicBezTo>
                    <a:pt x="8519" y="3773"/>
                    <a:pt x="8612" y="3721"/>
                    <a:pt x="8632" y="3604"/>
                  </a:cubicBezTo>
                  <a:cubicBezTo>
                    <a:pt x="8696" y="3216"/>
                    <a:pt x="8789" y="2836"/>
                    <a:pt x="8911" y="2462"/>
                  </a:cubicBezTo>
                  <a:cubicBezTo>
                    <a:pt x="8971" y="2280"/>
                    <a:pt x="9493" y="1504"/>
                    <a:pt x="9684" y="1504"/>
                  </a:cubicBezTo>
                  <a:cubicBezTo>
                    <a:pt x="9707" y="1504"/>
                    <a:pt x="9725" y="1515"/>
                    <a:pt x="9737" y="1540"/>
                  </a:cubicBezTo>
                  <a:cubicBezTo>
                    <a:pt x="9931" y="1934"/>
                    <a:pt x="10079" y="2229"/>
                    <a:pt x="10084" y="2678"/>
                  </a:cubicBezTo>
                  <a:cubicBezTo>
                    <a:pt x="10085" y="2903"/>
                    <a:pt x="10093" y="3172"/>
                    <a:pt x="10238" y="3357"/>
                  </a:cubicBezTo>
                  <a:cubicBezTo>
                    <a:pt x="10435" y="3612"/>
                    <a:pt x="10637" y="3714"/>
                    <a:pt x="10836" y="3714"/>
                  </a:cubicBezTo>
                  <a:cubicBezTo>
                    <a:pt x="11450" y="3714"/>
                    <a:pt x="12024" y="2728"/>
                    <a:pt x="12285" y="2250"/>
                  </a:cubicBezTo>
                  <a:cubicBezTo>
                    <a:pt x="12316" y="2190"/>
                    <a:pt x="12263" y="2123"/>
                    <a:pt x="12209" y="2123"/>
                  </a:cubicBezTo>
                  <a:cubicBezTo>
                    <a:pt x="12190" y="2123"/>
                    <a:pt x="12171" y="2131"/>
                    <a:pt x="12155" y="2150"/>
                  </a:cubicBezTo>
                  <a:cubicBezTo>
                    <a:pt x="11885" y="2468"/>
                    <a:pt x="11287" y="3083"/>
                    <a:pt x="10905" y="3083"/>
                  </a:cubicBezTo>
                  <a:cubicBezTo>
                    <a:pt x="10711" y="3083"/>
                    <a:pt x="10572" y="2923"/>
                    <a:pt x="10561" y="2485"/>
                  </a:cubicBezTo>
                  <a:cubicBezTo>
                    <a:pt x="10549" y="2030"/>
                    <a:pt x="10325" y="1405"/>
                    <a:pt x="9997" y="1079"/>
                  </a:cubicBezTo>
                  <a:cubicBezTo>
                    <a:pt x="9927" y="1009"/>
                    <a:pt x="9849" y="980"/>
                    <a:pt x="9768" y="980"/>
                  </a:cubicBezTo>
                  <a:cubicBezTo>
                    <a:pt x="9483" y="980"/>
                    <a:pt x="9159" y="1332"/>
                    <a:pt x="8999" y="1471"/>
                  </a:cubicBezTo>
                  <a:cubicBezTo>
                    <a:pt x="8839" y="1610"/>
                    <a:pt x="8716" y="1781"/>
                    <a:pt x="8614" y="1966"/>
                  </a:cubicBezTo>
                  <a:cubicBezTo>
                    <a:pt x="8520" y="1353"/>
                    <a:pt x="8256" y="838"/>
                    <a:pt x="7546" y="828"/>
                  </a:cubicBezTo>
                  <a:cubicBezTo>
                    <a:pt x="7541" y="828"/>
                    <a:pt x="7537" y="828"/>
                    <a:pt x="7532" y="828"/>
                  </a:cubicBezTo>
                  <a:cubicBezTo>
                    <a:pt x="6536" y="828"/>
                    <a:pt x="6097" y="2391"/>
                    <a:pt x="5746" y="3374"/>
                  </a:cubicBezTo>
                  <a:cubicBezTo>
                    <a:pt x="5477" y="2536"/>
                    <a:pt x="5384" y="1651"/>
                    <a:pt x="5108" y="812"/>
                  </a:cubicBezTo>
                  <a:cubicBezTo>
                    <a:pt x="5077" y="716"/>
                    <a:pt x="4985" y="634"/>
                    <a:pt x="4883" y="634"/>
                  </a:cubicBezTo>
                  <a:cubicBezTo>
                    <a:pt x="4861" y="634"/>
                    <a:pt x="4838" y="638"/>
                    <a:pt x="4816" y="646"/>
                  </a:cubicBezTo>
                  <a:cubicBezTo>
                    <a:pt x="4257" y="839"/>
                    <a:pt x="3717" y="1172"/>
                    <a:pt x="3241" y="1574"/>
                  </a:cubicBezTo>
                  <a:lnTo>
                    <a:pt x="3187" y="1487"/>
                  </a:lnTo>
                  <a:cubicBezTo>
                    <a:pt x="3038" y="1245"/>
                    <a:pt x="2877" y="1008"/>
                    <a:pt x="2725" y="767"/>
                  </a:cubicBezTo>
                  <a:cubicBezTo>
                    <a:pt x="2657" y="666"/>
                    <a:pt x="2593" y="562"/>
                    <a:pt x="2533" y="457"/>
                  </a:cubicBezTo>
                  <a:cubicBezTo>
                    <a:pt x="2513" y="421"/>
                    <a:pt x="2488" y="390"/>
                    <a:pt x="2461" y="360"/>
                  </a:cubicBezTo>
                  <a:cubicBezTo>
                    <a:pt x="2470" y="346"/>
                    <a:pt x="2480" y="331"/>
                    <a:pt x="2492" y="316"/>
                  </a:cubicBezTo>
                  <a:cubicBezTo>
                    <a:pt x="2595" y="157"/>
                    <a:pt x="2451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5" name="Google Shape;12725;p23"/>
            <p:cNvSpPr/>
            <p:nvPr/>
          </p:nvSpPr>
          <p:spPr>
            <a:xfrm>
              <a:off x="571325" y="3138975"/>
              <a:ext cx="15850" cy="31375"/>
            </a:xfrm>
            <a:custGeom>
              <a:avLst/>
              <a:gdLst/>
              <a:ahLst/>
              <a:cxnLst/>
              <a:rect l="l" t="t" r="r" b="b"/>
              <a:pathLst>
                <a:path w="634" h="1255" extrusionOk="0">
                  <a:moveTo>
                    <a:pt x="349" y="0"/>
                  </a:moveTo>
                  <a:cubicBezTo>
                    <a:pt x="300" y="0"/>
                    <a:pt x="249" y="15"/>
                    <a:pt x="200" y="45"/>
                  </a:cubicBezTo>
                  <a:lnTo>
                    <a:pt x="200" y="45"/>
                  </a:lnTo>
                  <a:cubicBezTo>
                    <a:pt x="209" y="38"/>
                    <a:pt x="212" y="35"/>
                    <a:pt x="209" y="35"/>
                  </a:cubicBezTo>
                  <a:cubicBezTo>
                    <a:pt x="207" y="35"/>
                    <a:pt x="201" y="36"/>
                    <a:pt x="192" y="40"/>
                  </a:cubicBezTo>
                  <a:cubicBezTo>
                    <a:pt x="84" y="80"/>
                    <a:pt x="0" y="189"/>
                    <a:pt x="38" y="311"/>
                  </a:cubicBezTo>
                  <a:cubicBezTo>
                    <a:pt x="81" y="447"/>
                    <a:pt x="58" y="590"/>
                    <a:pt x="64" y="729"/>
                  </a:cubicBezTo>
                  <a:cubicBezTo>
                    <a:pt x="68" y="784"/>
                    <a:pt x="117" y="815"/>
                    <a:pt x="164" y="815"/>
                  </a:cubicBezTo>
                  <a:cubicBezTo>
                    <a:pt x="166" y="815"/>
                    <a:pt x="169" y="815"/>
                    <a:pt x="171" y="814"/>
                  </a:cubicBezTo>
                  <a:cubicBezTo>
                    <a:pt x="212" y="949"/>
                    <a:pt x="260" y="1082"/>
                    <a:pt x="299" y="1218"/>
                  </a:cubicBezTo>
                  <a:cubicBezTo>
                    <a:pt x="306" y="1243"/>
                    <a:pt x="326" y="1255"/>
                    <a:pt x="347" y="1255"/>
                  </a:cubicBezTo>
                  <a:cubicBezTo>
                    <a:pt x="367" y="1255"/>
                    <a:pt x="388" y="1243"/>
                    <a:pt x="396" y="1218"/>
                  </a:cubicBezTo>
                  <a:cubicBezTo>
                    <a:pt x="489" y="898"/>
                    <a:pt x="634" y="591"/>
                    <a:pt x="604" y="252"/>
                  </a:cubicBezTo>
                  <a:cubicBezTo>
                    <a:pt x="591" y="96"/>
                    <a:pt x="477" y="0"/>
                    <a:pt x="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6" name="Google Shape;12726;p23"/>
            <p:cNvSpPr/>
            <p:nvPr/>
          </p:nvSpPr>
          <p:spPr>
            <a:xfrm>
              <a:off x="751400" y="3126825"/>
              <a:ext cx="63600" cy="85250"/>
            </a:xfrm>
            <a:custGeom>
              <a:avLst/>
              <a:gdLst/>
              <a:ahLst/>
              <a:cxnLst/>
              <a:rect l="l" t="t" r="r" b="b"/>
              <a:pathLst>
                <a:path w="2544" h="3410" extrusionOk="0">
                  <a:moveTo>
                    <a:pt x="1304" y="0"/>
                  </a:moveTo>
                  <a:cubicBezTo>
                    <a:pt x="973" y="0"/>
                    <a:pt x="591" y="310"/>
                    <a:pt x="516" y="723"/>
                  </a:cubicBezTo>
                  <a:cubicBezTo>
                    <a:pt x="505" y="763"/>
                    <a:pt x="537" y="798"/>
                    <a:pt x="574" y="798"/>
                  </a:cubicBezTo>
                  <a:cubicBezTo>
                    <a:pt x="583" y="798"/>
                    <a:pt x="593" y="795"/>
                    <a:pt x="603" y="790"/>
                  </a:cubicBezTo>
                  <a:cubicBezTo>
                    <a:pt x="803" y="690"/>
                    <a:pt x="1008" y="428"/>
                    <a:pt x="1236" y="408"/>
                  </a:cubicBezTo>
                  <a:cubicBezTo>
                    <a:pt x="1237" y="408"/>
                    <a:pt x="1238" y="408"/>
                    <a:pt x="1240" y="408"/>
                  </a:cubicBezTo>
                  <a:cubicBezTo>
                    <a:pt x="1340" y="408"/>
                    <a:pt x="1324" y="775"/>
                    <a:pt x="1321" y="838"/>
                  </a:cubicBezTo>
                  <a:cubicBezTo>
                    <a:pt x="1285" y="1556"/>
                    <a:pt x="750" y="2175"/>
                    <a:pt x="168" y="2534"/>
                  </a:cubicBezTo>
                  <a:cubicBezTo>
                    <a:pt x="48" y="2610"/>
                    <a:pt x="1" y="2803"/>
                    <a:pt x="120" y="2905"/>
                  </a:cubicBezTo>
                  <a:cubicBezTo>
                    <a:pt x="442" y="3177"/>
                    <a:pt x="798" y="3328"/>
                    <a:pt x="1213" y="3392"/>
                  </a:cubicBezTo>
                  <a:cubicBezTo>
                    <a:pt x="1289" y="3404"/>
                    <a:pt x="1362" y="3410"/>
                    <a:pt x="1433" y="3410"/>
                  </a:cubicBezTo>
                  <a:cubicBezTo>
                    <a:pt x="1819" y="3410"/>
                    <a:pt x="2146" y="3246"/>
                    <a:pt x="2499" y="3061"/>
                  </a:cubicBezTo>
                  <a:cubicBezTo>
                    <a:pt x="2544" y="3039"/>
                    <a:pt x="2516" y="2983"/>
                    <a:pt x="2474" y="2983"/>
                  </a:cubicBezTo>
                  <a:cubicBezTo>
                    <a:pt x="2472" y="2983"/>
                    <a:pt x="2469" y="2983"/>
                    <a:pt x="2466" y="2984"/>
                  </a:cubicBezTo>
                  <a:cubicBezTo>
                    <a:pt x="2320" y="3010"/>
                    <a:pt x="2150" y="3024"/>
                    <a:pt x="1970" y="3024"/>
                  </a:cubicBezTo>
                  <a:cubicBezTo>
                    <a:pt x="1546" y="3024"/>
                    <a:pt x="1068" y="2945"/>
                    <a:pt x="717" y="2756"/>
                  </a:cubicBezTo>
                  <a:cubicBezTo>
                    <a:pt x="1413" y="2263"/>
                    <a:pt x="1941" y="1369"/>
                    <a:pt x="1802" y="520"/>
                  </a:cubicBezTo>
                  <a:cubicBezTo>
                    <a:pt x="1740" y="150"/>
                    <a:pt x="1535" y="0"/>
                    <a:pt x="13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7" name="Google Shape;12727;p23"/>
            <p:cNvSpPr/>
            <p:nvPr/>
          </p:nvSpPr>
          <p:spPr>
            <a:xfrm>
              <a:off x="764525" y="3202125"/>
              <a:ext cx="165125" cy="94075"/>
            </a:xfrm>
            <a:custGeom>
              <a:avLst/>
              <a:gdLst/>
              <a:ahLst/>
              <a:cxnLst/>
              <a:rect l="l" t="t" r="r" b="b"/>
              <a:pathLst>
                <a:path w="6605" h="3763" extrusionOk="0">
                  <a:moveTo>
                    <a:pt x="2322" y="2040"/>
                  </a:moveTo>
                  <a:cubicBezTo>
                    <a:pt x="2513" y="2040"/>
                    <a:pt x="2699" y="2076"/>
                    <a:pt x="2888" y="2139"/>
                  </a:cubicBezTo>
                  <a:cubicBezTo>
                    <a:pt x="2509" y="2550"/>
                    <a:pt x="2095" y="2923"/>
                    <a:pt x="1592" y="3190"/>
                  </a:cubicBezTo>
                  <a:cubicBezTo>
                    <a:pt x="1538" y="3219"/>
                    <a:pt x="1450" y="3235"/>
                    <a:pt x="1355" y="3235"/>
                  </a:cubicBezTo>
                  <a:cubicBezTo>
                    <a:pt x="1051" y="3235"/>
                    <a:pt x="669" y="3068"/>
                    <a:pt x="1049" y="2591"/>
                  </a:cubicBezTo>
                  <a:cubicBezTo>
                    <a:pt x="1180" y="2427"/>
                    <a:pt x="1393" y="2327"/>
                    <a:pt x="1575" y="2232"/>
                  </a:cubicBezTo>
                  <a:cubicBezTo>
                    <a:pt x="1840" y="2097"/>
                    <a:pt x="2084" y="2040"/>
                    <a:pt x="2322" y="2040"/>
                  </a:cubicBezTo>
                  <a:close/>
                  <a:moveTo>
                    <a:pt x="4810" y="0"/>
                  </a:moveTo>
                  <a:cubicBezTo>
                    <a:pt x="4785" y="0"/>
                    <a:pt x="4759" y="10"/>
                    <a:pt x="4735" y="32"/>
                  </a:cubicBezTo>
                  <a:cubicBezTo>
                    <a:pt x="4184" y="531"/>
                    <a:pt x="3729" y="1148"/>
                    <a:pt x="3244" y="1728"/>
                  </a:cubicBezTo>
                  <a:cubicBezTo>
                    <a:pt x="2976" y="1613"/>
                    <a:pt x="2699" y="1534"/>
                    <a:pt x="2409" y="1534"/>
                  </a:cubicBezTo>
                  <a:cubicBezTo>
                    <a:pt x="2311" y="1534"/>
                    <a:pt x="2211" y="1543"/>
                    <a:pt x="2110" y="1563"/>
                  </a:cubicBezTo>
                  <a:cubicBezTo>
                    <a:pt x="1346" y="1712"/>
                    <a:pt x="0" y="2330"/>
                    <a:pt x="584" y="3303"/>
                  </a:cubicBezTo>
                  <a:cubicBezTo>
                    <a:pt x="779" y="3627"/>
                    <a:pt x="1029" y="3763"/>
                    <a:pt x="1311" y="3763"/>
                  </a:cubicBezTo>
                  <a:cubicBezTo>
                    <a:pt x="1930" y="3763"/>
                    <a:pt x="2704" y="3108"/>
                    <a:pt x="3378" y="2345"/>
                  </a:cubicBezTo>
                  <a:cubicBezTo>
                    <a:pt x="3419" y="2367"/>
                    <a:pt x="3458" y="2385"/>
                    <a:pt x="3499" y="2406"/>
                  </a:cubicBezTo>
                  <a:cubicBezTo>
                    <a:pt x="4520" y="2941"/>
                    <a:pt x="5335" y="3597"/>
                    <a:pt x="6524" y="3699"/>
                  </a:cubicBezTo>
                  <a:cubicBezTo>
                    <a:pt x="6526" y="3699"/>
                    <a:pt x="6528" y="3699"/>
                    <a:pt x="6530" y="3699"/>
                  </a:cubicBezTo>
                  <a:cubicBezTo>
                    <a:pt x="6605" y="3699"/>
                    <a:pt x="6603" y="3593"/>
                    <a:pt x="6542" y="3569"/>
                  </a:cubicBezTo>
                  <a:cubicBezTo>
                    <a:pt x="5547" y="3161"/>
                    <a:pt x="4682" y="2508"/>
                    <a:pt x="3747" y="1981"/>
                  </a:cubicBezTo>
                  <a:cubicBezTo>
                    <a:pt x="3734" y="1973"/>
                    <a:pt x="3719" y="1966"/>
                    <a:pt x="3705" y="1958"/>
                  </a:cubicBezTo>
                  <a:cubicBezTo>
                    <a:pt x="4295" y="1228"/>
                    <a:pt x="4763" y="482"/>
                    <a:pt x="4902" y="162"/>
                  </a:cubicBezTo>
                  <a:cubicBezTo>
                    <a:pt x="4937" y="80"/>
                    <a:pt x="4880" y="0"/>
                    <a:pt x="4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8" name="Google Shape;12728;p23"/>
            <p:cNvSpPr/>
            <p:nvPr/>
          </p:nvSpPr>
          <p:spPr>
            <a:xfrm>
              <a:off x="983625" y="3205325"/>
              <a:ext cx="46600" cy="64925"/>
            </a:xfrm>
            <a:custGeom>
              <a:avLst/>
              <a:gdLst/>
              <a:ahLst/>
              <a:cxnLst/>
              <a:rect l="l" t="t" r="r" b="b"/>
              <a:pathLst>
                <a:path w="1864" h="2597" extrusionOk="0">
                  <a:moveTo>
                    <a:pt x="1189" y="0"/>
                  </a:moveTo>
                  <a:cubicBezTo>
                    <a:pt x="1182" y="0"/>
                    <a:pt x="1176" y="1"/>
                    <a:pt x="1169" y="3"/>
                  </a:cubicBezTo>
                  <a:cubicBezTo>
                    <a:pt x="818" y="106"/>
                    <a:pt x="795" y="646"/>
                    <a:pt x="759" y="944"/>
                  </a:cubicBezTo>
                  <a:cubicBezTo>
                    <a:pt x="756" y="974"/>
                    <a:pt x="757" y="1002"/>
                    <a:pt x="756" y="1031"/>
                  </a:cubicBezTo>
                  <a:cubicBezTo>
                    <a:pt x="659" y="1044"/>
                    <a:pt x="562" y="1054"/>
                    <a:pt x="465" y="1077"/>
                  </a:cubicBezTo>
                  <a:cubicBezTo>
                    <a:pt x="306" y="1117"/>
                    <a:pt x="190" y="1233"/>
                    <a:pt x="37" y="1279"/>
                  </a:cubicBezTo>
                  <a:cubicBezTo>
                    <a:pt x="0" y="1290"/>
                    <a:pt x="6" y="1349"/>
                    <a:pt x="46" y="1349"/>
                  </a:cubicBezTo>
                  <a:cubicBezTo>
                    <a:pt x="46" y="1349"/>
                    <a:pt x="47" y="1349"/>
                    <a:pt x="47" y="1349"/>
                  </a:cubicBezTo>
                  <a:cubicBezTo>
                    <a:pt x="55" y="1349"/>
                    <a:pt x="63" y="1349"/>
                    <a:pt x="71" y="1349"/>
                  </a:cubicBezTo>
                  <a:cubicBezTo>
                    <a:pt x="195" y="1349"/>
                    <a:pt x="347" y="1416"/>
                    <a:pt x="465" y="1438"/>
                  </a:cubicBezTo>
                  <a:cubicBezTo>
                    <a:pt x="559" y="1453"/>
                    <a:pt x="652" y="1461"/>
                    <a:pt x="748" y="1463"/>
                  </a:cubicBezTo>
                  <a:cubicBezTo>
                    <a:pt x="767" y="1833"/>
                    <a:pt x="849" y="2186"/>
                    <a:pt x="954" y="2563"/>
                  </a:cubicBezTo>
                  <a:cubicBezTo>
                    <a:pt x="961" y="2586"/>
                    <a:pt x="980" y="2597"/>
                    <a:pt x="999" y="2597"/>
                  </a:cubicBezTo>
                  <a:cubicBezTo>
                    <a:pt x="1018" y="2597"/>
                    <a:pt x="1037" y="2586"/>
                    <a:pt x="1045" y="2563"/>
                  </a:cubicBezTo>
                  <a:cubicBezTo>
                    <a:pt x="1141" y="2209"/>
                    <a:pt x="1200" y="1845"/>
                    <a:pt x="1223" y="1477"/>
                  </a:cubicBezTo>
                  <a:cubicBezTo>
                    <a:pt x="1251" y="1478"/>
                    <a:pt x="1280" y="1479"/>
                    <a:pt x="1308" y="1479"/>
                  </a:cubicBezTo>
                  <a:cubicBezTo>
                    <a:pt x="1458" y="1479"/>
                    <a:pt x="1606" y="1465"/>
                    <a:pt x="1720" y="1407"/>
                  </a:cubicBezTo>
                  <a:cubicBezTo>
                    <a:pt x="1858" y="1335"/>
                    <a:pt x="1863" y="1102"/>
                    <a:pt x="1719" y="1031"/>
                  </a:cubicBezTo>
                  <a:cubicBezTo>
                    <a:pt x="1620" y="983"/>
                    <a:pt x="1498" y="968"/>
                    <a:pt x="1373" y="968"/>
                  </a:cubicBezTo>
                  <a:cubicBezTo>
                    <a:pt x="1335" y="968"/>
                    <a:pt x="1296" y="970"/>
                    <a:pt x="1258" y="972"/>
                  </a:cubicBezTo>
                  <a:cubicBezTo>
                    <a:pt x="1300" y="654"/>
                    <a:pt x="1371" y="277"/>
                    <a:pt x="1253" y="37"/>
                  </a:cubicBezTo>
                  <a:cubicBezTo>
                    <a:pt x="1240" y="13"/>
                    <a:pt x="1215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29" name="Google Shape;12729;p23"/>
            <p:cNvSpPr/>
            <p:nvPr/>
          </p:nvSpPr>
          <p:spPr>
            <a:xfrm>
              <a:off x="1084675" y="3205425"/>
              <a:ext cx="242025" cy="92500"/>
            </a:xfrm>
            <a:custGeom>
              <a:avLst/>
              <a:gdLst/>
              <a:ahLst/>
              <a:cxnLst/>
              <a:rect l="l" t="t" r="r" b="b"/>
              <a:pathLst>
                <a:path w="9681" h="3700" extrusionOk="0">
                  <a:moveTo>
                    <a:pt x="4761" y="766"/>
                  </a:moveTo>
                  <a:cubicBezTo>
                    <a:pt x="4963" y="766"/>
                    <a:pt x="5185" y="854"/>
                    <a:pt x="5403" y="1052"/>
                  </a:cubicBezTo>
                  <a:cubicBezTo>
                    <a:pt x="5876" y="1480"/>
                    <a:pt x="5292" y="2359"/>
                    <a:pt x="4633" y="2359"/>
                  </a:cubicBezTo>
                  <a:cubicBezTo>
                    <a:pt x="4400" y="2359"/>
                    <a:pt x="4158" y="2249"/>
                    <a:pt x="3950" y="1970"/>
                  </a:cubicBezTo>
                  <a:cubicBezTo>
                    <a:pt x="3960" y="1872"/>
                    <a:pt x="3973" y="1775"/>
                    <a:pt x="3979" y="1677"/>
                  </a:cubicBezTo>
                  <a:cubicBezTo>
                    <a:pt x="4018" y="1136"/>
                    <a:pt x="4347" y="766"/>
                    <a:pt x="4761" y="766"/>
                  </a:cubicBezTo>
                  <a:close/>
                  <a:moveTo>
                    <a:pt x="8712" y="2135"/>
                  </a:moveTo>
                  <a:cubicBezTo>
                    <a:pt x="8774" y="2264"/>
                    <a:pt x="8820" y="2400"/>
                    <a:pt x="8851" y="2540"/>
                  </a:cubicBezTo>
                  <a:cubicBezTo>
                    <a:pt x="8876" y="2645"/>
                    <a:pt x="8891" y="2753"/>
                    <a:pt x="8894" y="2861"/>
                  </a:cubicBezTo>
                  <a:cubicBezTo>
                    <a:pt x="8906" y="3020"/>
                    <a:pt x="8764" y="3114"/>
                    <a:pt x="8628" y="3114"/>
                  </a:cubicBezTo>
                  <a:cubicBezTo>
                    <a:pt x="8494" y="3114"/>
                    <a:pt x="8366" y="3022"/>
                    <a:pt x="8399" y="2807"/>
                  </a:cubicBezTo>
                  <a:cubicBezTo>
                    <a:pt x="8435" y="2581"/>
                    <a:pt x="8559" y="2353"/>
                    <a:pt x="8712" y="2135"/>
                  </a:cubicBezTo>
                  <a:close/>
                  <a:moveTo>
                    <a:pt x="1597" y="1"/>
                  </a:moveTo>
                  <a:cubicBezTo>
                    <a:pt x="947" y="1"/>
                    <a:pt x="680" y="432"/>
                    <a:pt x="679" y="976"/>
                  </a:cubicBezTo>
                  <a:cubicBezTo>
                    <a:pt x="275" y="1455"/>
                    <a:pt x="29" y="2051"/>
                    <a:pt x="3" y="2738"/>
                  </a:cubicBezTo>
                  <a:cubicBezTo>
                    <a:pt x="0" y="2799"/>
                    <a:pt x="51" y="2833"/>
                    <a:pt x="101" y="2833"/>
                  </a:cubicBezTo>
                  <a:cubicBezTo>
                    <a:pt x="141" y="2833"/>
                    <a:pt x="181" y="2811"/>
                    <a:pt x="192" y="2764"/>
                  </a:cubicBezTo>
                  <a:cubicBezTo>
                    <a:pt x="301" y="2320"/>
                    <a:pt x="493" y="1900"/>
                    <a:pt x="756" y="1528"/>
                  </a:cubicBezTo>
                  <a:cubicBezTo>
                    <a:pt x="818" y="1757"/>
                    <a:pt x="908" y="1980"/>
                    <a:pt x="1026" y="2189"/>
                  </a:cubicBezTo>
                  <a:cubicBezTo>
                    <a:pt x="1423" y="2890"/>
                    <a:pt x="1991" y="3266"/>
                    <a:pt x="2544" y="3266"/>
                  </a:cubicBezTo>
                  <a:cubicBezTo>
                    <a:pt x="2974" y="3266"/>
                    <a:pt x="3394" y="3040"/>
                    <a:pt x="3718" y="2564"/>
                  </a:cubicBezTo>
                  <a:cubicBezTo>
                    <a:pt x="3735" y="2600"/>
                    <a:pt x="3748" y="2638"/>
                    <a:pt x="3766" y="2671"/>
                  </a:cubicBezTo>
                  <a:cubicBezTo>
                    <a:pt x="3776" y="2690"/>
                    <a:pt x="3791" y="2698"/>
                    <a:pt x="3807" y="2698"/>
                  </a:cubicBezTo>
                  <a:cubicBezTo>
                    <a:pt x="3835" y="2698"/>
                    <a:pt x="3865" y="2673"/>
                    <a:pt x="3868" y="2643"/>
                  </a:cubicBezTo>
                  <a:lnTo>
                    <a:pt x="3874" y="2594"/>
                  </a:lnTo>
                  <a:cubicBezTo>
                    <a:pt x="4105" y="2782"/>
                    <a:pt x="4363" y="2890"/>
                    <a:pt x="4642" y="2890"/>
                  </a:cubicBezTo>
                  <a:cubicBezTo>
                    <a:pt x="4858" y="2890"/>
                    <a:pt x="5086" y="2824"/>
                    <a:pt x="5323" y="2681"/>
                  </a:cubicBezTo>
                  <a:cubicBezTo>
                    <a:pt x="5552" y="2540"/>
                    <a:pt x="5756" y="2299"/>
                    <a:pt x="5889" y="2025"/>
                  </a:cubicBezTo>
                  <a:cubicBezTo>
                    <a:pt x="6327" y="1680"/>
                    <a:pt x="6755" y="1309"/>
                    <a:pt x="7168" y="937"/>
                  </a:cubicBezTo>
                  <a:cubicBezTo>
                    <a:pt x="7572" y="1213"/>
                    <a:pt x="8008" y="1429"/>
                    <a:pt x="8387" y="1747"/>
                  </a:cubicBezTo>
                  <a:cubicBezTo>
                    <a:pt x="8215" y="2002"/>
                    <a:pt x="8061" y="2266"/>
                    <a:pt x="7949" y="2553"/>
                  </a:cubicBezTo>
                  <a:cubicBezTo>
                    <a:pt x="7743" y="3076"/>
                    <a:pt x="8160" y="3700"/>
                    <a:pt x="8721" y="3700"/>
                  </a:cubicBezTo>
                  <a:cubicBezTo>
                    <a:pt x="8776" y="3700"/>
                    <a:pt x="8832" y="3694"/>
                    <a:pt x="8889" y="3681"/>
                  </a:cubicBezTo>
                  <a:cubicBezTo>
                    <a:pt x="9558" y="3534"/>
                    <a:pt x="9409" y="2661"/>
                    <a:pt x="9261" y="2179"/>
                  </a:cubicBezTo>
                  <a:cubicBezTo>
                    <a:pt x="9209" y="2015"/>
                    <a:pt x="9130" y="1861"/>
                    <a:pt x="9027" y="1723"/>
                  </a:cubicBezTo>
                  <a:cubicBezTo>
                    <a:pt x="9130" y="1595"/>
                    <a:pt x="9227" y="1473"/>
                    <a:pt x="9306" y="1359"/>
                  </a:cubicBezTo>
                  <a:cubicBezTo>
                    <a:pt x="9527" y="1039"/>
                    <a:pt x="9660" y="553"/>
                    <a:pt x="9680" y="166"/>
                  </a:cubicBezTo>
                  <a:cubicBezTo>
                    <a:pt x="9681" y="131"/>
                    <a:pt x="9654" y="113"/>
                    <a:pt x="9626" y="113"/>
                  </a:cubicBezTo>
                  <a:cubicBezTo>
                    <a:pt x="9603" y="113"/>
                    <a:pt x="9580" y="125"/>
                    <a:pt x="9571" y="151"/>
                  </a:cubicBezTo>
                  <a:cubicBezTo>
                    <a:pt x="9427" y="615"/>
                    <a:pt x="8983" y="960"/>
                    <a:pt x="8681" y="1341"/>
                  </a:cubicBezTo>
                  <a:cubicBezTo>
                    <a:pt x="8259" y="978"/>
                    <a:pt x="7708" y="724"/>
                    <a:pt x="7267" y="442"/>
                  </a:cubicBezTo>
                  <a:cubicBezTo>
                    <a:pt x="7231" y="419"/>
                    <a:pt x="7191" y="409"/>
                    <a:pt x="7151" y="409"/>
                  </a:cubicBezTo>
                  <a:cubicBezTo>
                    <a:pt x="7089" y="409"/>
                    <a:pt x="7027" y="434"/>
                    <a:pt x="6983" y="478"/>
                  </a:cubicBezTo>
                  <a:cubicBezTo>
                    <a:pt x="6701" y="755"/>
                    <a:pt x="6327" y="1019"/>
                    <a:pt x="6030" y="1329"/>
                  </a:cubicBezTo>
                  <a:cubicBezTo>
                    <a:pt x="6023" y="1211"/>
                    <a:pt x="5994" y="1094"/>
                    <a:pt x="5941" y="988"/>
                  </a:cubicBezTo>
                  <a:cubicBezTo>
                    <a:pt x="5709" y="533"/>
                    <a:pt x="5190" y="261"/>
                    <a:pt x="4683" y="261"/>
                  </a:cubicBezTo>
                  <a:cubicBezTo>
                    <a:pt x="4417" y="261"/>
                    <a:pt x="4154" y="335"/>
                    <a:pt x="3937" y="497"/>
                  </a:cubicBezTo>
                  <a:cubicBezTo>
                    <a:pt x="3492" y="829"/>
                    <a:pt x="3423" y="1403"/>
                    <a:pt x="3520" y="1936"/>
                  </a:cubicBezTo>
                  <a:cubicBezTo>
                    <a:pt x="3517" y="1941"/>
                    <a:pt x="3510" y="1943"/>
                    <a:pt x="3508" y="1947"/>
                  </a:cubicBezTo>
                  <a:cubicBezTo>
                    <a:pt x="3243" y="2519"/>
                    <a:pt x="2896" y="2791"/>
                    <a:pt x="2530" y="2791"/>
                  </a:cubicBezTo>
                  <a:cubicBezTo>
                    <a:pt x="2180" y="2791"/>
                    <a:pt x="1813" y="2543"/>
                    <a:pt x="1484" y="2072"/>
                  </a:cubicBezTo>
                  <a:cubicBezTo>
                    <a:pt x="1294" y="1801"/>
                    <a:pt x="1135" y="1436"/>
                    <a:pt x="1094" y="1117"/>
                  </a:cubicBezTo>
                  <a:cubicBezTo>
                    <a:pt x="1369" y="837"/>
                    <a:pt x="1697" y="615"/>
                    <a:pt x="2060" y="463"/>
                  </a:cubicBezTo>
                  <a:cubicBezTo>
                    <a:pt x="2232" y="391"/>
                    <a:pt x="2281" y="114"/>
                    <a:pt x="2060" y="61"/>
                  </a:cubicBezTo>
                  <a:cubicBezTo>
                    <a:pt x="1888" y="20"/>
                    <a:pt x="1734" y="1"/>
                    <a:pt x="1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0" name="Google Shape;12730;p23"/>
            <p:cNvSpPr/>
            <p:nvPr/>
          </p:nvSpPr>
          <p:spPr>
            <a:xfrm>
              <a:off x="1314675" y="3130575"/>
              <a:ext cx="57925" cy="56875"/>
            </a:xfrm>
            <a:custGeom>
              <a:avLst/>
              <a:gdLst/>
              <a:ahLst/>
              <a:cxnLst/>
              <a:rect l="l" t="t" r="r" b="b"/>
              <a:pathLst>
                <a:path w="2317" h="2275" extrusionOk="0">
                  <a:moveTo>
                    <a:pt x="624" y="1"/>
                  </a:moveTo>
                  <a:cubicBezTo>
                    <a:pt x="317" y="1"/>
                    <a:pt x="49" y="436"/>
                    <a:pt x="61" y="780"/>
                  </a:cubicBezTo>
                  <a:cubicBezTo>
                    <a:pt x="61" y="825"/>
                    <a:pt x="99" y="856"/>
                    <a:pt x="139" y="856"/>
                  </a:cubicBezTo>
                  <a:cubicBezTo>
                    <a:pt x="158" y="856"/>
                    <a:pt x="177" y="849"/>
                    <a:pt x="193" y="834"/>
                  </a:cubicBezTo>
                  <a:cubicBezTo>
                    <a:pt x="288" y="736"/>
                    <a:pt x="433" y="497"/>
                    <a:pt x="539" y="497"/>
                  </a:cubicBezTo>
                  <a:cubicBezTo>
                    <a:pt x="579" y="497"/>
                    <a:pt x="613" y="530"/>
                    <a:pt x="637" y="617"/>
                  </a:cubicBezTo>
                  <a:cubicBezTo>
                    <a:pt x="754" y="1036"/>
                    <a:pt x="429" y="1479"/>
                    <a:pt x="155" y="1748"/>
                  </a:cubicBezTo>
                  <a:cubicBezTo>
                    <a:pt x="1" y="1900"/>
                    <a:pt x="116" y="2166"/>
                    <a:pt x="329" y="2168"/>
                  </a:cubicBezTo>
                  <a:cubicBezTo>
                    <a:pt x="649" y="2174"/>
                    <a:pt x="969" y="2202"/>
                    <a:pt x="1284" y="2254"/>
                  </a:cubicBezTo>
                  <a:cubicBezTo>
                    <a:pt x="1383" y="2270"/>
                    <a:pt x="1483" y="2275"/>
                    <a:pt x="1583" y="2275"/>
                  </a:cubicBezTo>
                  <a:cubicBezTo>
                    <a:pt x="1741" y="2275"/>
                    <a:pt x="1898" y="2263"/>
                    <a:pt x="2055" y="2263"/>
                  </a:cubicBezTo>
                  <a:cubicBezTo>
                    <a:pt x="2115" y="2263"/>
                    <a:pt x="2174" y="2265"/>
                    <a:pt x="2233" y="2269"/>
                  </a:cubicBezTo>
                  <a:cubicBezTo>
                    <a:pt x="2234" y="2269"/>
                    <a:pt x="2235" y="2269"/>
                    <a:pt x="2237" y="2269"/>
                  </a:cubicBezTo>
                  <a:cubicBezTo>
                    <a:pt x="2295" y="2269"/>
                    <a:pt x="2316" y="2182"/>
                    <a:pt x="2264" y="2154"/>
                  </a:cubicBezTo>
                  <a:cubicBezTo>
                    <a:pt x="1981" y="2012"/>
                    <a:pt x="1731" y="1839"/>
                    <a:pt x="1421" y="1756"/>
                  </a:cubicBezTo>
                  <a:cubicBezTo>
                    <a:pt x="1236" y="1705"/>
                    <a:pt x="1039" y="1687"/>
                    <a:pt x="841" y="1680"/>
                  </a:cubicBezTo>
                  <a:cubicBezTo>
                    <a:pt x="1134" y="1234"/>
                    <a:pt x="1305" y="657"/>
                    <a:pt x="973" y="214"/>
                  </a:cubicBezTo>
                  <a:cubicBezTo>
                    <a:pt x="860" y="62"/>
                    <a:pt x="739" y="1"/>
                    <a:pt x="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1" name="Google Shape;12731;p23"/>
            <p:cNvSpPr/>
            <p:nvPr/>
          </p:nvSpPr>
          <p:spPr>
            <a:xfrm>
              <a:off x="1341275" y="3200550"/>
              <a:ext cx="123950" cy="85250"/>
            </a:xfrm>
            <a:custGeom>
              <a:avLst/>
              <a:gdLst/>
              <a:ahLst/>
              <a:cxnLst/>
              <a:rect l="l" t="t" r="r" b="b"/>
              <a:pathLst>
                <a:path w="4958" h="3410" extrusionOk="0">
                  <a:moveTo>
                    <a:pt x="855" y="1190"/>
                  </a:moveTo>
                  <a:cubicBezTo>
                    <a:pt x="1117" y="1190"/>
                    <a:pt x="1415" y="1341"/>
                    <a:pt x="1712" y="1552"/>
                  </a:cubicBezTo>
                  <a:cubicBezTo>
                    <a:pt x="1509" y="1668"/>
                    <a:pt x="1297" y="1772"/>
                    <a:pt x="1081" y="1862"/>
                  </a:cubicBezTo>
                  <a:cubicBezTo>
                    <a:pt x="953" y="1914"/>
                    <a:pt x="806" y="1967"/>
                    <a:pt x="664" y="1967"/>
                  </a:cubicBezTo>
                  <a:cubicBezTo>
                    <a:pt x="636" y="1967"/>
                    <a:pt x="608" y="1965"/>
                    <a:pt x="580" y="1960"/>
                  </a:cubicBezTo>
                  <a:cubicBezTo>
                    <a:pt x="341" y="1921"/>
                    <a:pt x="567" y="1216"/>
                    <a:pt x="797" y="1193"/>
                  </a:cubicBezTo>
                  <a:cubicBezTo>
                    <a:pt x="816" y="1191"/>
                    <a:pt x="835" y="1190"/>
                    <a:pt x="855" y="1190"/>
                  </a:cubicBezTo>
                  <a:close/>
                  <a:moveTo>
                    <a:pt x="4402" y="0"/>
                  </a:moveTo>
                  <a:cubicBezTo>
                    <a:pt x="4397" y="0"/>
                    <a:pt x="4392" y="1"/>
                    <a:pt x="4388" y="2"/>
                  </a:cubicBezTo>
                  <a:cubicBezTo>
                    <a:pt x="3637" y="154"/>
                    <a:pt x="2957" y="783"/>
                    <a:pt x="2323" y="1183"/>
                  </a:cubicBezTo>
                  <a:cubicBezTo>
                    <a:pt x="2245" y="1232"/>
                    <a:pt x="2167" y="1281"/>
                    <a:pt x="2088" y="1329"/>
                  </a:cubicBezTo>
                  <a:cubicBezTo>
                    <a:pt x="1604" y="1016"/>
                    <a:pt x="1144" y="791"/>
                    <a:pt x="785" y="791"/>
                  </a:cubicBezTo>
                  <a:cubicBezTo>
                    <a:pt x="427" y="791"/>
                    <a:pt x="169" y="1014"/>
                    <a:pt x="85" y="1591"/>
                  </a:cubicBezTo>
                  <a:cubicBezTo>
                    <a:pt x="1" y="2163"/>
                    <a:pt x="286" y="2346"/>
                    <a:pt x="656" y="2346"/>
                  </a:cubicBezTo>
                  <a:cubicBezTo>
                    <a:pt x="929" y="2346"/>
                    <a:pt x="1248" y="2246"/>
                    <a:pt x="1501" y="2129"/>
                  </a:cubicBezTo>
                  <a:cubicBezTo>
                    <a:pt x="1694" y="2039"/>
                    <a:pt x="1885" y="1939"/>
                    <a:pt x="2073" y="1832"/>
                  </a:cubicBezTo>
                  <a:cubicBezTo>
                    <a:pt x="2455" y="2152"/>
                    <a:pt x="2810" y="2512"/>
                    <a:pt x="3054" y="2699"/>
                  </a:cubicBezTo>
                  <a:cubicBezTo>
                    <a:pt x="3504" y="3046"/>
                    <a:pt x="3990" y="3410"/>
                    <a:pt x="4550" y="3410"/>
                  </a:cubicBezTo>
                  <a:cubicBezTo>
                    <a:pt x="4663" y="3410"/>
                    <a:pt x="4778" y="3395"/>
                    <a:pt x="4896" y="3363"/>
                  </a:cubicBezTo>
                  <a:cubicBezTo>
                    <a:pt x="4957" y="3347"/>
                    <a:pt x="4937" y="3269"/>
                    <a:pt x="4883" y="3263"/>
                  </a:cubicBezTo>
                  <a:cubicBezTo>
                    <a:pt x="4465" y="3212"/>
                    <a:pt x="3463" y="2297"/>
                    <a:pt x="2478" y="1595"/>
                  </a:cubicBezTo>
                  <a:cubicBezTo>
                    <a:pt x="3180" y="1162"/>
                    <a:pt x="3850" y="643"/>
                    <a:pt x="4462" y="130"/>
                  </a:cubicBezTo>
                  <a:cubicBezTo>
                    <a:pt x="4520" y="79"/>
                    <a:pt x="4464" y="0"/>
                    <a:pt x="4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2" name="Google Shape;12732;p23"/>
            <p:cNvSpPr/>
            <p:nvPr/>
          </p:nvSpPr>
          <p:spPr>
            <a:xfrm>
              <a:off x="1513875" y="3190175"/>
              <a:ext cx="98575" cy="14200"/>
            </a:xfrm>
            <a:custGeom>
              <a:avLst/>
              <a:gdLst/>
              <a:ahLst/>
              <a:cxnLst/>
              <a:rect l="l" t="t" r="r" b="b"/>
              <a:pathLst>
                <a:path w="3943" h="568" extrusionOk="0">
                  <a:moveTo>
                    <a:pt x="3143" y="0"/>
                  </a:moveTo>
                  <a:cubicBezTo>
                    <a:pt x="2786" y="0"/>
                    <a:pt x="2421" y="53"/>
                    <a:pt x="2075" y="67"/>
                  </a:cubicBezTo>
                  <a:cubicBezTo>
                    <a:pt x="1390" y="94"/>
                    <a:pt x="715" y="133"/>
                    <a:pt x="59" y="340"/>
                  </a:cubicBezTo>
                  <a:cubicBezTo>
                    <a:pt x="10" y="354"/>
                    <a:pt x="0" y="441"/>
                    <a:pt x="59" y="451"/>
                  </a:cubicBezTo>
                  <a:cubicBezTo>
                    <a:pt x="468" y="518"/>
                    <a:pt x="875" y="536"/>
                    <a:pt x="1283" y="536"/>
                  </a:cubicBezTo>
                  <a:cubicBezTo>
                    <a:pt x="1546" y="536"/>
                    <a:pt x="1810" y="529"/>
                    <a:pt x="2075" y="522"/>
                  </a:cubicBezTo>
                  <a:cubicBezTo>
                    <a:pt x="2664" y="507"/>
                    <a:pt x="3312" y="568"/>
                    <a:pt x="3847" y="304"/>
                  </a:cubicBezTo>
                  <a:cubicBezTo>
                    <a:pt x="3942" y="258"/>
                    <a:pt x="3908" y="123"/>
                    <a:pt x="3821" y="94"/>
                  </a:cubicBezTo>
                  <a:cubicBezTo>
                    <a:pt x="3604" y="23"/>
                    <a:pt x="3375" y="0"/>
                    <a:pt x="3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3" name="Google Shape;12733;p23"/>
            <p:cNvSpPr/>
            <p:nvPr/>
          </p:nvSpPr>
          <p:spPr>
            <a:xfrm>
              <a:off x="1526825" y="3209625"/>
              <a:ext cx="90625" cy="13175"/>
            </a:xfrm>
            <a:custGeom>
              <a:avLst/>
              <a:gdLst/>
              <a:ahLst/>
              <a:cxnLst/>
              <a:rect l="l" t="t" r="r" b="b"/>
              <a:pathLst>
                <a:path w="3625" h="527" extrusionOk="0">
                  <a:moveTo>
                    <a:pt x="1000" y="0"/>
                  </a:moveTo>
                  <a:cubicBezTo>
                    <a:pt x="615" y="0"/>
                    <a:pt x="207" y="46"/>
                    <a:pt x="12" y="264"/>
                  </a:cubicBezTo>
                  <a:cubicBezTo>
                    <a:pt x="1" y="275"/>
                    <a:pt x="1" y="293"/>
                    <a:pt x="12" y="306"/>
                  </a:cubicBezTo>
                  <a:cubicBezTo>
                    <a:pt x="185" y="494"/>
                    <a:pt x="509" y="523"/>
                    <a:pt x="811" y="523"/>
                  </a:cubicBezTo>
                  <a:cubicBezTo>
                    <a:pt x="950" y="523"/>
                    <a:pt x="1084" y="517"/>
                    <a:pt x="1196" y="517"/>
                  </a:cubicBezTo>
                  <a:cubicBezTo>
                    <a:pt x="1219" y="517"/>
                    <a:pt x="1240" y="517"/>
                    <a:pt x="1260" y="518"/>
                  </a:cubicBezTo>
                  <a:cubicBezTo>
                    <a:pt x="1496" y="525"/>
                    <a:pt x="1731" y="527"/>
                    <a:pt x="1966" y="527"/>
                  </a:cubicBezTo>
                  <a:cubicBezTo>
                    <a:pt x="2367" y="527"/>
                    <a:pt x="2767" y="521"/>
                    <a:pt x="3168" y="521"/>
                  </a:cubicBezTo>
                  <a:cubicBezTo>
                    <a:pt x="3297" y="521"/>
                    <a:pt x="3427" y="521"/>
                    <a:pt x="3557" y="523"/>
                  </a:cubicBezTo>
                  <a:cubicBezTo>
                    <a:pt x="3603" y="523"/>
                    <a:pt x="3624" y="456"/>
                    <a:pt x="3582" y="433"/>
                  </a:cubicBezTo>
                  <a:cubicBezTo>
                    <a:pt x="2957" y="114"/>
                    <a:pt x="2350" y="37"/>
                    <a:pt x="1653" y="23"/>
                  </a:cubicBezTo>
                  <a:cubicBezTo>
                    <a:pt x="1488" y="19"/>
                    <a:pt x="1249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4" name="Google Shape;12734;p23"/>
            <p:cNvSpPr/>
            <p:nvPr/>
          </p:nvSpPr>
          <p:spPr>
            <a:xfrm>
              <a:off x="1656425" y="3137375"/>
              <a:ext cx="62000" cy="145100"/>
            </a:xfrm>
            <a:custGeom>
              <a:avLst/>
              <a:gdLst/>
              <a:ahLst/>
              <a:cxnLst/>
              <a:rect l="l" t="t" r="r" b="b"/>
              <a:pathLst>
                <a:path w="2480" h="5804" extrusionOk="0">
                  <a:moveTo>
                    <a:pt x="2063" y="1"/>
                  </a:moveTo>
                  <a:cubicBezTo>
                    <a:pt x="2000" y="1"/>
                    <a:pt x="1939" y="33"/>
                    <a:pt x="1902" y="112"/>
                  </a:cubicBezTo>
                  <a:cubicBezTo>
                    <a:pt x="1395" y="1170"/>
                    <a:pt x="540" y="1999"/>
                    <a:pt x="30" y="3045"/>
                  </a:cubicBezTo>
                  <a:cubicBezTo>
                    <a:pt x="0" y="3096"/>
                    <a:pt x="43" y="3147"/>
                    <a:pt x="89" y="3147"/>
                  </a:cubicBezTo>
                  <a:cubicBezTo>
                    <a:pt x="105" y="3147"/>
                    <a:pt x="121" y="3141"/>
                    <a:pt x="135" y="3128"/>
                  </a:cubicBezTo>
                  <a:cubicBezTo>
                    <a:pt x="747" y="2622"/>
                    <a:pt x="1283" y="1974"/>
                    <a:pt x="1726" y="1285"/>
                  </a:cubicBezTo>
                  <a:lnTo>
                    <a:pt x="1726" y="1285"/>
                  </a:lnTo>
                  <a:cubicBezTo>
                    <a:pt x="1590" y="2778"/>
                    <a:pt x="1728" y="4310"/>
                    <a:pt x="2031" y="5762"/>
                  </a:cubicBezTo>
                  <a:cubicBezTo>
                    <a:pt x="2037" y="5789"/>
                    <a:pt x="2063" y="5803"/>
                    <a:pt x="2088" y="5803"/>
                  </a:cubicBezTo>
                  <a:cubicBezTo>
                    <a:pt x="2114" y="5803"/>
                    <a:pt x="2139" y="5790"/>
                    <a:pt x="2144" y="5762"/>
                  </a:cubicBezTo>
                  <a:cubicBezTo>
                    <a:pt x="2479" y="3943"/>
                    <a:pt x="1974" y="2110"/>
                    <a:pt x="2295" y="278"/>
                  </a:cubicBezTo>
                  <a:cubicBezTo>
                    <a:pt x="2322" y="130"/>
                    <a:pt x="218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5" name="Google Shape;12735;p23"/>
            <p:cNvSpPr/>
            <p:nvPr/>
          </p:nvSpPr>
          <p:spPr>
            <a:xfrm>
              <a:off x="1749550" y="2896675"/>
              <a:ext cx="120475" cy="87100"/>
            </a:xfrm>
            <a:custGeom>
              <a:avLst/>
              <a:gdLst/>
              <a:ahLst/>
              <a:cxnLst/>
              <a:rect l="l" t="t" r="r" b="b"/>
              <a:pathLst>
                <a:path w="4819" h="3484" extrusionOk="0">
                  <a:moveTo>
                    <a:pt x="2691" y="587"/>
                  </a:moveTo>
                  <a:lnTo>
                    <a:pt x="2691" y="587"/>
                  </a:lnTo>
                  <a:cubicBezTo>
                    <a:pt x="2470" y="1010"/>
                    <a:pt x="2394" y="1494"/>
                    <a:pt x="2479" y="1963"/>
                  </a:cubicBezTo>
                  <a:cubicBezTo>
                    <a:pt x="2146" y="2363"/>
                    <a:pt x="1690" y="2652"/>
                    <a:pt x="1248" y="2652"/>
                  </a:cubicBezTo>
                  <a:cubicBezTo>
                    <a:pt x="1242" y="2652"/>
                    <a:pt x="1236" y="2652"/>
                    <a:pt x="1229" y="2652"/>
                  </a:cubicBezTo>
                  <a:cubicBezTo>
                    <a:pt x="890" y="2646"/>
                    <a:pt x="744" y="2132"/>
                    <a:pt x="790" y="1881"/>
                  </a:cubicBezTo>
                  <a:cubicBezTo>
                    <a:pt x="859" y="1502"/>
                    <a:pt x="1264" y="1212"/>
                    <a:pt x="1561" y="1018"/>
                  </a:cubicBezTo>
                  <a:cubicBezTo>
                    <a:pt x="1918" y="785"/>
                    <a:pt x="2301" y="690"/>
                    <a:pt x="2691" y="587"/>
                  </a:cubicBezTo>
                  <a:close/>
                  <a:moveTo>
                    <a:pt x="3261" y="1"/>
                  </a:moveTo>
                  <a:cubicBezTo>
                    <a:pt x="3183" y="1"/>
                    <a:pt x="3104" y="30"/>
                    <a:pt x="3039" y="96"/>
                  </a:cubicBezTo>
                  <a:cubicBezTo>
                    <a:pt x="3014" y="123"/>
                    <a:pt x="2996" y="151"/>
                    <a:pt x="2973" y="177"/>
                  </a:cubicBezTo>
                  <a:cubicBezTo>
                    <a:pt x="2854" y="135"/>
                    <a:pt x="2728" y="116"/>
                    <a:pt x="2598" y="116"/>
                  </a:cubicBezTo>
                  <a:cubicBezTo>
                    <a:pt x="1955" y="116"/>
                    <a:pt x="1226" y="572"/>
                    <a:pt x="805" y="923"/>
                  </a:cubicBezTo>
                  <a:cubicBezTo>
                    <a:pt x="153" y="1468"/>
                    <a:pt x="1" y="2459"/>
                    <a:pt x="668" y="3059"/>
                  </a:cubicBezTo>
                  <a:cubicBezTo>
                    <a:pt x="859" y="3230"/>
                    <a:pt x="1076" y="3298"/>
                    <a:pt x="1301" y="3298"/>
                  </a:cubicBezTo>
                  <a:cubicBezTo>
                    <a:pt x="1808" y="3298"/>
                    <a:pt x="2352" y="2950"/>
                    <a:pt x="2704" y="2649"/>
                  </a:cubicBezTo>
                  <a:cubicBezTo>
                    <a:pt x="2704" y="2649"/>
                    <a:pt x="2704" y="2647"/>
                    <a:pt x="2706" y="2646"/>
                  </a:cubicBezTo>
                  <a:cubicBezTo>
                    <a:pt x="2714" y="2662"/>
                    <a:pt x="2719" y="2680"/>
                    <a:pt x="2729" y="2696"/>
                  </a:cubicBezTo>
                  <a:cubicBezTo>
                    <a:pt x="2960" y="3128"/>
                    <a:pt x="3528" y="3483"/>
                    <a:pt x="4025" y="3483"/>
                  </a:cubicBezTo>
                  <a:cubicBezTo>
                    <a:pt x="4349" y="3483"/>
                    <a:pt x="4642" y="3332"/>
                    <a:pt x="4791" y="2951"/>
                  </a:cubicBezTo>
                  <a:cubicBezTo>
                    <a:pt x="4819" y="2882"/>
                    <a:pt x="4769" y="2806"/>
                    <a:pt x="4702" y="2782"/>
                  </a:cubicBezTo>
                  <a:cubicBezTo>
                    <a:pt x="4231" y="2614"/>
                    <a:pt x="3734" y="2808"/>
                    <a:pt x="3401" y="2339"/>
                  </a:cubicBezTo>
                  <a:cubicBezTo>
                    <a:pt x="3336" y="2242"/>
                    <a:pt x="3283" y="2139"/>
                    <a:pt x="3247" y="2029"/>
                  </a:cubicBezTo>
                  <a:cubicBezTo>
                    <a:pt x="3597" y="1507"/>
                    <a:pt x="3792" y="872"/>
                    <a:pt x="3616" y="272"/>
                  </a:cubicBezTo>
                  <a:cubicBezTo>
                    <a:pt x="3570" y="114"/>
                    <a:pt x="3416" y="1"/>
                    <a:pt x="3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6" name="Google Shape;12736;p23"/>
            <p:cNvSpPr/>
            <p:nvPr/>
          </p:nvSpPr>
          <p:spPr>
            <a:xfrm>
              <a:off x="1871600" y="2880200"/>
              <a:ext cx="105225" cy="115925"/>
            </a:xfrm>
            <a:custGeom>
              <a:avLst/>
              <a:gdLst/>
              <a:ahLst/>
              <a:cxnLst/>
              <a:rect l="l" t="t" r="r" b="b"/>
              <a:pathLst>
                <a:path w="4209" h="4637" extrusionOk="0">
                  <a:moveTo>
                    <a:pt x="1073" y="1"/>
                  </a:moveTo>
                  <a:cubicBezTo>
                    <a:pt x="430" y="1"/>
                    <a:pt x="0" y="915"/>
                    <a:pt x="270" y="1451"/>
                  </a:cubicBezTo>
                  <a:cubicBezTo>
                    <a:pt x="280" y="1469"/>
                    <a:pt x="298" y="1478"/>
                    <a:pt x="317" y="1478"/>
                  </a:cubicBezTo>
                  <a:cubicBezTo>
                    <a:pt x="334" y="1478"/>
                    <a:pt x="351" y="1471"/>
                    <a:pt x="362" y="1454"/>
                  </a:cubicBezTo>
                  <a:cubicBezTo>
                    <a:pt x="478" y="1301"/>
                    <a:pt x="816" y="569"/>
                    <a:pt x="1128" y="569"/>
                  </a:cubicBezTo>
                  <a:cubicBezTo>
                    <a:pt x="1216" y="569"/>
                    <a:pt x="1302" y="627"/>
                    <a:pt x="1380" y="772"/>
                  </a:cubicBezTo>
                  <a:cubicBezTo>
                    <a:pt x="1493" y="980"/>
                    <a:pt x="1526" y="1246"/>
                    <a:pt x="1571" y="1476"/>
                  </a:cubicBezTo>
                  <a:cubicBezTo>
                    <a:pt x="1633" y="1795"/>
                    <a:pt x="1682" y="2119"/>
                    <a:pt x="1743" y="2438"/>
                  </a:cubicBezTo>
                  <a:cubicBezTo>
                    <a:pt x="1244" y="3049"/>
                    <a:pt x="714" y="3748"/>
                    <a:pt x="649" y="4514"/>
                  </a:cubicBezTo>
                  <a:cubicBezTo>
                    <a:pt x="643" y="4588"/>
                    <a:pt x="707" y="4637"/>
                    <a:pt x="772" y="4637"/>
                  </a:cubicBezTo>
                  <a:cubicBezTo>
                    <a:pt x="801" y="4637"/>
                    <a:pt x="829" y="4627"/>
                    <a:pt x="852" y="4607"/>
                  </a:cubicBezTo>
                  <a:cubicBezTo>
                    <a:pt x="1287" y="4210"/>
                    <a:pt x="1597" y="3659"/>
                    <a:pt x="1917" y="3136"/>
                  </a:cubicBezTo>
                  <a:cubicBezTo>
                    <a:pt x="1923" y="3157"/>
                    <a:pt x="1927" y="3178"/>
                    <a:pt x="1935" y="3198"/>
                  </a:cubicBezTo>
                  <a:cubicBezTo>
                    <a:pt x="2050" y="3542"/>
                    <a:pt x="2278" y="3937"/>
                    <a:pt x="2674" y="3937"/>
                  </a:cubicBezTo>
                  <a:cubicBezTo>
                    <a:pt x="2705" y="3937"/>
                    <a:pt x="2737" y="3935"/>
                    <a:pt x="2770" y="3930"/>
                  </a:cubicBezTo>
                  <a:cubicBezTo>
                    <a:pt x="3313" y="3848"/>
                    <a:pt x="3716" y="3198"/>
                    <a:pt x="3710" y="2691"/>
                  </a:cubicBezTo>
                  <a:cubicBezTo>
                    <a:pt x="3711" y="2611"/>
                    <a:pt x="3645" y="2550"/>
                    <a:pt x="3572" y="2550"/>
                  </a:cubicBezTo>
                  <a:cubicBezTo>
                    <a:pt x="3551" y="2550"/>
                    <a:pt x="3529" y="2555"/>
                    <a:pt x="3508" y="2566"/>
                  </a:cubicBezTo>
                  <a:cubicBezTo>
                    <a:pt x="3181" y="2732"/>
                    <a:pt x="3017" y="3001"/>
                    <a:pt x="2753" y="3242"/>
                  </a:cubicBezTo>
                  <a:cubicBezTo>
                    <a:pt x="2730" y="3263"/>
                    <a:pt x="2709" y="3273"/>
                    <a:pt x="2691" y="3273"/>
                  </a:cubicBezTo>
                  <a:cubicBezTo>
                    <a:pt x="2615" y="3273"/>
                    <a:pt x="2578" y="3110"/>
                    <a:pt x="2530" y="2973"/>
                  </a:cubicBezTo>
                  <a:cubicBezTo>
                    <a:pt x="2471" y="2801"/>
                    <a:pt x="2422" y="2624"/>
                    <a:pt x="2383" y="2445"/>
                  </a:cubicBezTo>
                  <a:cubicBezTo>
                    <a:pt x="2948" y="1682"/>
                    <a:pt x="3613" y="1000"/>
                    <a:pt x="4177" y="237"/>
                  </a:cubicBezTo>
                  <a:cubicBezTo>
                    <a:pt x="4208" y="194"/>
                    <a:pt x="4167" y="134"/>
                    <a:pt x="4121" y="134"/>
                  </a:cubicBezTo>
                  <a:cubicBezTo>
                    <a:pt x="4111" y="134"/>
                    <a:pt x="4100" y="137"/>
                    <a:pt x="4090" y="144"/>
                  </a:cubicBezTo>
                  <a:cubicBezTo>
                    <a:pt x="3398" y="595"/>
                    <a:pt x="2799" y="1193"/>
                    <a:pt x="2260" y="1823"/>
                  </a:cubicBezTo>
                  <a:cubicBezTo>
                    <a:pt x="2218" y="1597"/>
                    <a:pt x="2179" y="1371"/>
                    <a:pt x="2130" y="1149"/>
                  </a:cubicBezTo>
                  <a:cubicBezTo>
                    <a:pt x="2007" y="603"/>
                    <a:pt x="1843" y="188"/>
                    <a:pt x="1264" y="27"/>
                  </a:cubicBezTo>
                  <a:cubicBezTo>
                    <a:pt x="1199" y="9"/>
                    <a:pt x="1135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7" name="Google Shape;12737;p23"/>
            <p:cNvSpPr/>
            <p:nvPr/>
          </p:nvSpPr>
          <p:spPr>
            <a:xfrm>
              <a:off x="1999100" y="2827375"/>
              <a:ext cx="51375" cy="74250"/>
            </a:xfrm>
            <a:custGeom>
              <a:avLst/>
              <a:gdLst/>
              <a:ahLst/>
              <a:cxnLst/>
              <a:rect l="l" t="t" r="r" b="b"/>
              <a:pathLst>
                <a:path w="2055" h="2970" extrusionOk="0">
                  <a:moveTo>
                    <a:pt x="918" y="0"/>
                  </a:moveTo>
                  <a:cubicBezTo>
                    <a:pt x="674" y="0"/>
                    <a:pt x="385" y="185"/>
                    <a:pt x="385" y="429"/>
                  </a:cubicBezTo>
                  <a:cubicBezTo>
                    <a:pt x="385" y="464"/>
                    <a:pt x="406" y="493"/>
                    <a:pt x="437" y="503"/>
                  </a:cubicBezTo>
                  <a:cubicBezTo>
                    <a:pt x="458" y="510"/>
                    <a:pt x="480" y="513"/>
                    <a:pt x="503" y="513"/>
                  </a:cubicBezTo>
                  <a:cubicBezTo>
                    <a:pt x="604" y="513"/>
                    <a:pt x="723" y="455"/>
                    <a:pt x="808" y="455"/>
                  </a:cubicBezTo>
                  <a:cubicBezTo>
                    <a:pt x="828" y="455"/>
                    <a:pt x="845" y="458"/>
                    <a:pt x="860" y="465"/>
                  </a:cubicBezTo>
                  <a:cubicBezTo>
                    <a:pt x="941" y="505"/>
                    <a:pt x="849" y="895"/>
                    <a:pt x="834" y="966"/>
                  </a:cubicBezTo>
                  <a:cubicBezTo>
                    <a:pt x="727" y="1467"/>
                    <a:pt x="529" y="1986"/>
                    <a:pt x="127" y="2322"/>
                  </a:cubicBezTo>
                  <a:cubicBezTo>
                    <a:pt x="1" y="2429"/>
                    <a:pt x="66" y="2622"/>
                    <a:pt x="206" y="2675"/>
                  </a:cubicBezTo>
                  <a:cubicBezTo>
                    <a:pt x="589" y="2818"/>
                    <a:pt x="995" y="2970"/>
                    <a:pt x="1398" y="2970"/>
                  </a:cubicBezTo>
                  <a:cubicBezTo>
                    <a:pt x="1601" y="2970"/>
                    <a:pt x="1804" y="2931"/>
                    <a:pt x="2002" y="2832"/>
                  </a:cubicBezTo>
                  <a:cubicBezTo>
                    <a:pt x="2051" y="2806"/>
                    <a:pt x="2055" y="2736"/>
                    <a:pt x="2007" y="2704"/>
                  </a:cubicBezTo>
                  <a:cubicBezTo>
                    <a:pt x="1605" y="2448"/>
                    <a:pt x="1152" y="2399"/>
                    <a:pt x="696" y="2335"/>
                  </a:cubicBezTo>
                  <a:cubicBezTo>
                    <a:pt x="1101" y="1860"/>
                    <a:pt x="1398" y="1202"/>
                    <a:pt x="1392" y="611"/>
                  </a:cubicBezTo>
                  <a:cubicBezTo>
                    <a:pt x="1389" y="360"/>
                    <a:pt x="1290" y="86"/>
                    <a:pt x="1026" y="14"/>
                  </a:cubicBezTo>
                  <a:cubicBezTo>
                    <a:pt x="992" y="5"/>
                    <a:pt x="955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8" name="Google Shape;12738;p23"/>
            <p:cNvSpPr/>
            <p:nvPr/>
          </p:nvSpPr>
          <p:spPr>
            <a:xfrm>
              <a:off x="2084400" y="2911675"/>
              <a:ext cx="64500" cy="71850"/>
            </a:xfrm>
            <a:custGeom>
              <a:avLst/>
              <a:gdLst/>
              <a:ahLst/>
              <a:cxnLst/>
              <a:rect l="l" t="t" r="r" b="b"/>
              <a:pathLst>
                <a:path w="2580" h="2874" extrusionOk="0">
                  <a:moveTo>
                    <a:pt x="1376" y="0"/>
                  </a:moveTo>
                  <a:cubicBezTo>
                    <a:pt x="1359" y="0"/>
                    <a:pt x="1342" y="6"/>
                    <a:pt x="1330" y="18"/>
                  </a:cubicBezTo>
                  <a:cubicBezTo>
                    <a:pt x="1103" y="243"/>
                    <a:pt x="987" y="587"/>
                    <a:pt x="947" y="966"/>
                  </a:cubicBezTo>
                  <a:cubicBezTo>
                    <a:pt x="668" y="1001"/>
                    <a:pt x="394" y="1068"/>
                    <a:pt x="134" y="1168"/>
                  </a:cubicBezTo>
                  <a:cubicBezTo>
                    <a:pt x="1" y="1220"/>
                    <a:pt x="81" y="1389"/>
                    <a:pt x="188" y="1406"/>
                  </a:cubicBezTo>
                  <a:cubicBezTo>
                    <a:pt x="377" y="1437"/>
                    <a:pt x="567" y="1446"/>
                    <a:pt x="758" y="1446"/>
                  </a:cubicBezTo>
                  <a:cubicBezTo>
                    <a:pt x="818" y="1446"/>
                    <a:pt x="877" y="1445"/>
                    <a:pt x="936" y="1444"/>
                  </a:cubicBezTo>
                  <a:cubicBezTo>
                    <a:pt x="962" y="1977"/>
                    <a:pt x="1115" y="2510"/>
                    <a:pt x="1328" y="2838"/>
                  </a:cubicBezTo>
                  <a:cubicBezTo>
                    <a:pt x="1342" y="2860"/>
                    <a:pt x="1370" y="2873"/>
                    <a:pt x="1397" y="2873"/>
                  </a:cubicBezTo>
                  <a:cubicBezTo>
                    <a:pt x="1423" y="2873"/>
                    <a:pt x="1448" y="2859"/>
                    <a:pt x="1454" y="2826"/>
                  </a:cubicBezTo>
                  <a:cubicBezTo>
                    <a:pt x="1543" y="2351"/>
                    <a:pt x="1479" y="1901"/>
                    <a:pt x="1454" y="1426"/>
                  </a:cubicBezTo>
                  <a:lnTo>
                    <a:pt x="1485" y="1426"/>
                  </a:lnTo>
                  <a:cubicBezTo>
                    <a:pt x="1496" y="1425"/>
                    <a:pt x="1507" y="1425"/>
                    <a:pt x="1518" y="1425"/>
                  </a:cubicBezTo>
                  <a:cubicBezTo>
                    <a:pt x="1700" y="1425"/>
                    <a:pt x="1905" y="1466"/>
                    <a:pt x="2096" y="1466"/>
                  </a:cubicBezTo>
                  <a:cubicBezTo>
                    <a:pt x="2261" y="1466"/>
                    <a:pt x="2416" y="1436"/>
                    <a:pt x="2539" y="1322"/>
                  </a:cubicBezTo>
                  <a:cubicBezTo>
                    <a:pt x="2571" y="1293"/>
                    <a:pt x="2580" y="1243"/>
                    <a:pt x="2558" y="1204"/>
                  </a:cubicBezTo>
                  <a:cubicBezTo>
                    <a:pt x="2420" y="957"/>
                    <a:pt x="2126" y="920"/>
                    <a:pt x="1841" y="920"/>
                  </a:cubicBezTo>
                  <a:cubicBezTo>
                    <a:pt x="1723" y="920"/>
                    <a:pt x="1606" y="926"/>
                    <a:pt x="1503" y="927"/>
                  </a:cubicBezTo>
                  <a:cubicBezTo>
                    <a:pt x="1487" y="927"/>
                    <a:pt x="1471" y="928"/>
                    <a:pt x="1454" y="928"/>
                  </a:cubicBezTo>
                  <a:cubicBezTo>
                    <a:pt x="1467" y="635"/>
                    <a:pt x="1489" y="341"/>
                    <a:pt x="1446" y="54"/>
                  </a:cubicBezTo>
                  <a:cubicBezTo>
                    <a:pt x="1442" y="20"/>
                    <a:pt x="1408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39" name="Google Shape;12739;p23"/>
            <p:cNvSpPr/>
            <p:nvPr/>
          </p:nvSpPr>
          <p:spPr>
            <a:xfrm>
              <a:off x="2220350" y="2851525"/>
              <a:ext cx="109575" cy="138200"/>
            </a:xfrm>
            <a:custGeom>
              <a:avLst/>
              <a:gdLst/>
              <a:ahLst/>
              <a:cxnLst/>
              <a:rect l="l" t="t" r="r" b="b"/>
              <a:pathLst>
                <a:path w="4383" h="5528" extrusionOk="0">
                  <a:moveTo>
                    <a:pt x="1543" y="513"/>
                  </a:moveTo>
                  <a:cubicBezTo>
                    <a:pt x="1692" y="513"/>
                    <a:pt x="1625" y="1202"/>
                    <a:pt x="1430" y="1535"/>
                  </a:cubicBezTo>
                  <a:cubicBezTo>
                    <a:pt x="1302" y="1751"/>
                    <a:pt x="1128" y="1943"/>
                    <a:pt x="942" y="2124"/>
                  </a:cubicBezTo>
                  <a:cubicBezTo>
                    <a:pt x="951" y="2039"/>
                    <a:pt x="956" y="1955"/>
                    <a:pt x="965" y="1873"/>
                  </a:cubicBezTo>
                  <a:cubicBezTo>
                    <a:pt x="1005" y="1535"/>
                    <a:pt x="1116" y="1204"/>
                    <a:pt x="1261" y="898"/>
                  </a:cubicBezTo>
                  <a:cubicBezTo>
                    <a:pt x="1392" y="620"/>
                    <a:pt x="1484" y="513"/>
                    <a:pt x="1543" y="513"/>
                  </a:cubicBezTo>
                  <a:close/>
                  <a:moveTo>
                    <a:pt x="1616" y="1"/>
                  </a:moveTo>
                  <a:cubicBezTo>
                    <a:pt x="1567" y="1"/>
                    <a:pt x="1517" y="19"/>
                    <a:pt x="1482" y="49"/>
                  </a:cubicBezTo>
                  <a:cubicBezTo>
                    <a:pt x="795" y="636"/>
                    <a:pt x="491" y="1576"/>
                    <a:pt x="477" y="2549"/>
                  </a:cubicBezTo>
                  <a:cubicBezTo>
                    <a:pt x="337" y="2668"/>
                    <a:pt x="199" y="2787"/>
                    <a:pt x="70" y="2906"/>
                  </a:cubicBezTo>
                  <a:cubicBezTo>
                    <a:pt x="0" y="2970"/>
                    <a:pt x="58" y="3071"/>
                    <a:pt x="136" y="3071"/>
                  </a:cubicBezTo>
                  <a:cubicBezTo>
                    <a:pt x="150" y="3071"/>
                    <a:pt x="165" y="3068"/>
                    <a:pt x="180" y="3061"/>
                  </a:cubicBezTo>
                  <a:cubicBezTo>
                    <a:pt x="278" y="3013"/>
                    <a:pt x="380" y="2956"/>
                    <a:pt x="483" y="2895"/>
                  </a:cubicBezTo>
                  <a:cubicBezTo>
                    <a:pt x="534" y="3856"/>
                    <a:pt x="854" y="4811"/>
                    <a:pt x="1367" y="5457"/>
                  </a:cubicBezTo>
                  <a:cubicBezTo>
                    <a:pt x="1405" y="5505"/>
                    <a:pt x="1465" y="5528"/>
                    <a:pt x="1526" y="5528"/>
                  </a:cubicBezTo>
                  <a:cubicBezTo>
                    <a:pt x="1582" y="5528"/>
                    <a:pt x="1639" y="5508"/>
                    <a:pt x="1677" y="5469"/>
                  </a:cubicBezTo>
                  <a:cubicBezTo>
                    <a:pt x="2297" y="4847"/>
                    <a:pt x="2539" y="4122"/>
                    <a:pt x="2770" y="3334"/>
                  </a:cubicBezTo>
                  <a:cubicBezTo>
                    <a:pt x="2870" y="3408"/>
                    <a:pt x="2972" y="3462"/>
                    <a:pt x="3059" y="3480"/>
                  </a:cubicBezTo>
                  <a:cubicBezTo>
                    <a:pt x="3188" y="3505"/>
                    <a:pt x="3301" y="3518"/>
                    <a:pt x="3404" y="3518"/>
                  </a:cubicBezTo>
                  <a:cubicBezTo>
                    <a:pt x="3775" y="3518"/>
                    <a:pt x="4005" y="3352"/>
                    <a:pt x="4318" y="2988"/>
                  </a:cubicBezTo>
                  <a:cubicBezTo>
                    <a:pt x="4383" y="2912"/>
                    <a:pt x="4344" y="2786"/>
                    <a:pt x="4245" y="2786"/>
                  </a:cubicBezTo>
                  <a:cubicBezTo>
                    <a:pt x="4235" y="2786"/>
                    <a:pt x="4224" y="2787"/>
                    <a:pt x="4213" y="2790"/>
                  </a:cubicBezTo>
                  <a:cubicBezTo>
                    <a:pt x="4151" y="2805"/>
                    <a:pt x="4065" y="2812"/>
                    <a:pt x="3966" y="2812"/>
                  </a:cubicBezTo>
                  <a:cubicBezTo>
                    <a:pt x="3559" y="2812"/>
                    <a:pt x="2941" y="2703"/>
                    <a:pt x="2929" y="2664"/>
                  </a:cubicBezTo>
                  <a:cubicBezTo>
                    <a:pt x="2883" y="2522"/>
                    <a:pt x="2761" y="2452"/>
                    <a:pt x="2641" y="2452"/>
                  </a:cubicBezTo>
                  <a:cubicBezTo>
                    <a:pt x="2507" y="2452"/>
                    <a:pt x="2377" y="2541"/>
                    <a:pt x="2366" y="2718"/>
                  </a:cubicBezTo>
                  <a:cubicBezTo>
                    <a:pt x="2320" y="3531"/>
                    <a:pt x="2050" y="4320"/>
                    <a:pt x="1541" y="4955"/>
                  </a:cubicBezTo>
                  <a:cubicBezTo>
                    <a:pt x="1069" y="4294"/>
                    <a:pt x="913" y="3423"/>
                    <a:pt x="921" y="2595"/>
                  </a:cubicBezTo>
                  <a:cubicBezTo>
                    <a:pt x="1740" y="1960"/>
                    <a:pt x="2415" y="971"/>
                    <a:pt x="1741" y="59"/>
                  </a:cubicBezTo>
                  <a:cubicBezTo>
                    <a:pt x="1711" y="18"/>
                    <a:pt x="1664" y="1"/>
                    <a:pt x="1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0" name="Google Shape;12740;p23"/>
            <p:cNvSpPr/>
            <p:nvPr/>
          </p:nvSpPr>
          <p:spPr>
            <a:xfrm>
              <a:off x="2338650" y="2901650"/>
              <a:ext cx="80425" cy="101725"/>
            </a:xfrm>
            <a:custGeom>
              <a:avLst/>
              <a:gdLst/>
              <a:ahLst/>
              <a:cxnLst/>
              <a:rect l="l" t="t" r="r" b="b"/>
              <a:pathLst>
                <a:path w="3217" h="4069" extrusionOk="0">
                  <a:moveTo>
                    <a:pt x="762" y="1"/>
                  </a:moveTo>
                  <a:cubicBezTo>
                    <a:pt x="460" y="1"/>
                    <a:pt x="193" y="237"/>
                    <a:pt x="105" y="550"/>
                  </a:cubicBezTo>
                  <a:cubicBezTo>
                    <a:pt x="84" y="620"/>
                    <a:pt x="139" y="688"/>
                    <a:pt x="205" y="688"/>
                  </a:cubicBezTo>
                  <a:cubicBezTo>
                    <a:pt x="221" y="688"/>
                    <a:pt x="238" y="684"/>
                    <a:pt x="254" y="675"/>
                  </a:cubicBezTo>
                  <a:cubicBezTo>
                    <a:pt x="374" y="609"/>
                    <a:pt x="554" y="451"/>
                    <a:pt x="709" y="451"/>
                  </a:cubicBezTo>
                  <a:cubicBezTo>
                    <a:pt x="728" y="451"/>
                    <a:pt x="746" y="453"/>
                    <a:pt x="764" y="458"/>
                  </a:cubicBezTo>
                  <a:cubicBezTo>
                    <a:pt x="925" y="504"/>
                    <a:pt x="1041" y="732"/>
                    <a:pt x="1117" y="864"/>
                  </a:cubicBezTo>
                  <a:cubicBezTo>
                    <a:pt x="1268" y="1128"/>
                    <a:pt x="1383" y="1410"/>
                    <a:pt x="1488" y="1697"/>
                  </a:cubicBezTo>
                  <a:cubicBezTo>
                    <a:pt x="1458" y="1735"/>
                    <a:pt x="1429" y="1774"/>
                    <a:pt x="1397" y="1812"/>
                  </a:cubicBezTo>
                  <a:cubicBezTo>
                    <a:pt x="863" y="2456"/>
                    <a:pt x="161" y="3119"/>
                    <a:pt x="8" y="3974"/>
                  </a:cubicBezTo>
                  <a:cubicBezTo>
                    <a:pt x="0" y="4016"/>
                    <a:pt x="32" y="4069"/>
                    <a:pt x="75" y="4069"/>
                  </a:cubicBezTo>
                  <a:cubicBezTo>
                    <a:pt x="86" y="4069"/>
                    <a:pt x="98" y="4065"/>
                    <a:pt x="110" y="4057"/>
                  </a:cubicBezTo>
                  <a:cubicBezTo>
                    <a:pt x="753" y="3628"/>
                    <a:pt x="1174" y="2909"/>
                    <a:pt x="1639" y="2304"/>
                  </a:cubicBezTo>
                  <a:cubicBezTo>
                    <a:pt x="1655" y="2283"/>
                    <a:pt x="1671" y="2261"/>
                    <a:pt x="1688" y="2240"/>
                  </a:cubicBezTo>
                  <a:cubicBezTo>
                    <a:pt x="1707" y="2292"/>
                    <a:pt x="1725" y="2345"/>
                    <a:pt x="1747" y="2397"/>
                  </a:cubicBezTo>
                  <a:cubicBezTo>
                    <a:pt x="1865" y="2701"/>
                    <a:pt x="1991" y="3186"/>
                    <a:pt x="2395" y="3203"/>
                  </a:cubicBezTo>
                  <a:cubicBezTo>
                    <a:pt x="2399" y="3203"/>
                    <a:pt x="2403" y="3203"/>
                    <a:pt x="2407" y="3203"/>
                  </a:cubicBezTo>
                  <a:cubicBezTo>
                    <a:pt x="2816" y="3203"/>
                    <a:pt x="3216" y="2375"/>
                    <a:pt x="2852" y="2125"/>
                  </a:cubicBezTo>
                  <a:cubicBezTo>
                    <a:pt x="2808" y="2094"/>
                    <a:pt x="2765" y="2081"/>
                    <a:pt x="2724" y="2081"/>
                  </a:cubicBezTo>
                  <a:cubicBezTo>
                    <a:pt x="2556" y="2081"/>
                    <a:pt x="2419" y="2302"/>
                    <a:pt x="2364" y="2450"/>
                  </a:cubicBezTo>
                  <a:lnTo>
                    <a:pt x="2364" y="2452"/>
                  </a:lnTo>
                  <a:cubicBezTo>
                    <a:pt x="2232" y="2256"/>
                    <a:pt x="2139" y="2017"/>
                    <a:pt x="2054" y="1781"/>
                  </a:cubicBezTo>
                  <a:cubicBezTo>
                    <a:pt x="2457" y="1275"/>
                    <a:pt x="2857" y="742"/>
                    <a:pt x="3028" y="140"/>
                  </a:cubicBezTo>
                  <a:cubicBezTo>
                    <a:pt x="3045" y="85"/>
                    <a:pt x="3002" y="40"/>
                    <a:pt x="2954" y="40"/>
                  </a:cubicBezTo>
                  <a:cubicBezTo>
                    <a:pt x="2937" y="40"/>
                    <a:pt x="2919" y="46"/>
                    <a:pt x="2903" y="60"/>
                  </a:cubicBezTo>
                  <a:cubicBezTo>
                    <a:pt x="2506" y="388"/>
                    <a:pt x="2175" y="813"/>
                    <a:pt x="1852" y="1233"/>
                  </a:cubicBezTo>
                  <a:cubicBezTo>
                    <a:pt x="1684" y="826"/>
                    <a:pt x="1466" y="311"/>
                    <a:pt x="1071" y="86"/>
                  </a:cubicBezTo>
                  <a:cubicBezTo>
                    <a:pt x="968" y="27"/>
                    <a:pt x="863" y="1"/>
                    <a:pt x="7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1" name="Google Shape;12741;p23"/>
            <p:cNvSpPr/>
            <p:nvPr/>
          </p:nvSpPr>
          <p:spPr>
            <a:xfrm>
              <a:off x="2498225" y="2907125"/>
              <a:ext cx="47650" cy="71200"/>
            </a:xfrm>
            <a:custGeom>
              <a:avLst/>
              <a:gdLst/>
              <a:ahLst/>
              <a:cxnLst/>
              <a:rect l="l" t="t" r="r" b="b"/>
              <a:pathLst>
                <a:path w="1906" h="2848" extrusionOk="0">
                  <a:moveTo>
                    <a:pt x="1003" y="1"/>
                  </a:moveTo>
                  <a:cubicBezTo>
                    <a:pt x="928" y="1"/>
                    <a:pt x="854" y="41"/>
                    <a:pt x="833" y="123"/>
                  </a:cubicBezTo>
                  <a:cubicBezTo>
                    <a:pt x="787" y="305"/>
                    <a:pt x="754" y="490"/>
                    <a:pt x="731" y="677"/>
                  </a:cubicBezTo>
                  <a:cubicBezTo>
                    <a:pt x="604" y="692"/>
                    <a:pt x="419" y="713"/>
                    <a:pt x="287" y="713"/>
                  </a:cubicBezTo>
                  <a:cubicBezTo>
                    <a:pt x="205" y="713"/>
                    <a:pt x="144" y="705"/>
                    <a:pt x="129" y="682"/>
                  </a:cubicBezTo>
                  <a:cubicBezTo>
                    <a:pt x="115" y="661"/>
                    <a:pt x="93" y="651"/>
                    <a:pt x="72" y="651"/>
                  </a:cubicBezTo>
                  <a:cubicBezTo>
                    <a:pt x="35" y="651"/>
                    <a:pt x="1" y="680"/>
                    <a:pt x="11" y="727"/>
                  </a:cubicBezTo>
                  <a:cubicBezTo>
                    <a:pt x="73" y="1012"/>
                    <a:pt x="282" y="1110"/>
                    <a:pt x="554" y="1155"/>
                  </a:cubicBezTo>
                  <a:cubicBezTo>
                    <a:pt x="598" y="1161"/>
                    <a:pt x="649" y="1165"/>
                    <a:pt x="697" y="1171"/>
                  </a:cubicBezTo>
                  <a:cubicBezTo>
                    <a:pt x="689" y="1729"/>
                    <a:pt x="782" y="2285"/>
                    <a:pt x="971" y="2810"/>
                  </a:cubicBezTo>
                  <a:cubicBezTo>
                    <a:pt x="979" y="2833"/>
                    <a:pt x="1004" y="2848"/>
                    <a:pt x="1027" y="2848"/>
                  </a:cubicBezTo>
                  <a:cubicBezTo>
                    <a:pt x="1045" y="2848"/>
                    <a:pt x="1062" y="2838"/>
                    <a:pt x="1068" y="2813"/>
                  </a:cubicBezTo>
                  <a:cubicBezTo>
                    <a:pt x="1173" y="2277"/>
                    <a:pt x="1233" y="1732"/>
                    <a:pt x="1246" y="1186"/>
                  </a:cubicBezTo>
                  <a:cubicBezTo>
                    <a:pt x="1378" y="1179"/>
                    <a:pt x="1507" y="1160"/>
                    <a:pt x="1634" y="1127"/>
                  </a:cubicBezTo>
                  <a:cubicBezTo>
                    <a:pt x="1847" y="1061"/>
                    <a:pt x="1906" y="707"/>
                    <a:pt x="1652" y="651"/>
                  </a:cubicBezTo>
                  <a:cubicBezTo>
                    <a:pt x="1571" y="633"/>
                    <a:pt x="1488" y="626"/>
                    <a:pt x="1404" y="626"/>
                  </a:cubicBezTo>
                  <a:cubicBezTo>
                    <a:pt x="1347" y="626"/>
                    <a:pt x="1290" y="629"/>
                    <a:pt x="1233" y="633"/>
                  </a:cubicBezTo>
                  <a:cubicBezTo>
                    <a:pt x="1223" y="466"/>
                    <a:pt x="1205" y="300"/>
                    <a:pt x="1179" y="136"/>
                  </a:cubicBezTo>
                  <a:cubicBezTo>
                    <a:pt x="1163" y="47"/>
                    <a:pt x="1083" y="1"/>
                    <a:pt x="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2" name="Google Shape;12742;p23"/>
            <p:cNvSpPr/>
            <p:nvPr/>
          </p:nvSpPr>
          <p:spPr>
            <a:xfrm>
              <a:off x="2615025" y="2911150"/>
              <a:ext cx="104300" cy="89800"/>
            </a:xfrm>
            <a:custGeom>
              <a:avLst/>
              <a:gdLst/>
              <a:ahLst/>
              <a:cxnLst/>
              <a:rect l="l" t="t" r="r" b="b"/>
              <a:pathLst>
                <a:path w="4172" h="3592" extrusionOk="0">
                  <a:moveTo>
                    <a:pt x="1995" y="1"/>
                  </a:moveTo>
                  <a:cubicBezTo>
                    <a:pt x="1417" y="1"/>
                    <a:pt x="1028" y="381"/>
                    <a:pt x="887" y="920"/>
                  </a:cubicBezTo>
                  <a:cubicBezTo>
                    <a:pt x="434" y="1486"/>
                    <a:pt x="173" y="2270"/>
                    <a:pt x="14" y="2980"/>
                  </a:cubicBezTo>
                  <a:cubicBezTo>
                    <a:pt x="1" y="3038"/>
                    <a:pt x="55" y="3092"/>
                    <a:pt x="104" y="3092"/>
                  </a:cubicBezTo>
                  <a:cubicBezTo>
                    <a:pt x="128" y="3092"/>
                    <a:pt x="150" y="3080"/>
                    <a:pt x="164" y="3051"/>
                  </a:cubicBezTo>
                  <a:cubicBezTo>
                    <a:pt x="362" y="2633"/>
                    <a:pt x="575" y="2132"/>
                    <a:pt x="851" y="1691"/>
                  </a:cubicBezTo>
                  <a:cubicBezTo>
                    <a:pt x="864" y="1786"/>
                    <a:pt x="882" y="1881"/>
                    <a:pt x="905" y="1973"/>
                  </a:cubicBezTo>
                  <a:cubicBezTo>
                    <a:pt x="1066" y="2585"/>
                    <a:pt x="1487" y="3161"/>
                    <a:pt x="2068" y="3428"/>
                  </a:cubicBezTo>
                  <a:cubicBezTo>
                    <a:pt x="2315" y="3541"/>
                    <a:pt x="2549" y="3591"/>
                    <a:pt x="2773" y="3591"/>
                  </a:cubicBezTo>
                  <a:cubicBezTo>
                    <a:pt x="3265" y="3591"/>
                    <a:pt x="3708" y="3348"/>
                    <a:pt x="4129" y="2977"/>
                  </a:cubicBezTo>
                  <a:cubicBezTo>
                    <a:pt x="4172" y="2938"/>
                    <a:pt x="4139" y="2861"/>
                    <a:pt x="4085" y="2861"/>
                  </a:cubicBezTo>
                  <a:cubicBezTo>
                    <a:pt x="4079" y="2861"/>
                    <a:pt x="4074" y="2862"/>
                    <a:pt x="4068" y="2864"/>
                  </a:cubicBezTo>
                  <a:cubicBezTo>
                    <a:pt x="3759" y="2952"/>
                    <a:pt x="3450" y="3002"/>
                    <a:pt x="3157" y="3002"/>
                  </a:cubicBezTo>
                  <a:cubicBezTo>
                    <a:pt x="2462" y="3002"/>
                    <a:pt x="1850" y="2718"/>
                    <a:pt x="1517" y="1970"/>
                  </a:cubicBezTo>
                  <a:cubicBezTo>
                    <a:pt x="1368" y="1637"/>
                    <a:pt x="1332" y="1292"/>
                    <a:pt x="1400" y="1017"/>
                  </a:cubicBezTo>
                  <a:cubicBezTo>
                    <a:pt x="1691" y="759"/>
                    <a:pt x="2037" y="592"/>
                    <a:pt x="2467" y="592"/>
                  </a:cubicBezTo>
                  <a:cubicBezTo>
                    <a:pt x="2503" y="592"/>
                    <a:pt x="2539" y="593"/>
                    <a:pt x="2577" y="595"/>
                  </a:cubicBezTo>
                  <a:cubicBezTo>
                    <a:pt x="2584" y="596"/>
                    <a:pt x="2590" y="596"/>
                    <a:pt x="2597" y="596"/>
                  </a:cubicBezTo>
                  <a:cubicBezTo>
                    <a:pt x="2852" y="596"/>
                    <a:pt x="2878" y="237"/>
                    <a:pt x="2654" y="144"/>
                  </a:cubicBezTo>
                  <a:cubicBezTo>
                    <a:pt x="2414" y="46"/>
                    <a:pt x="2193" y="1"/>
                    <a:pt x="19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3" name="Google Shape;12743;p23"/>
            <p:cNvSpPr/>
            <p:nvPr/>
          </p:nvSpPr>
          <p:spPr>
            <a:xfrm>
              <a:off x="2786125" y="2923300"/>
              <a:ext cx="84525" cy="14500"/>
            </a:xfrm>
            <a:custGeom>
              <a:avLst/>
              <a:gdLst/>
              <a:ahLst/>
              <a:cxnLst/>
              <a:rect l="l" t="t" r="r" b="b"/>
              <a:pathLst>
                <a:path w="3381" h="580" extrusionOk="0">
                  <a:moveTo>
                    <a:pt x="2403" y="1"/>
                  </a:moveTo>
                  <a:cubicBezTo>
                    <a:pt x="2189" y="1"/>
                    <a:pt x="1982" y="17"/>
                    <a:pt x="1835" y="17"/>
                  </a:cubicBezTo>
                  <a:cubicBezTo>
                    <a:pt x="1456" y="19"/>
                    <a:pt x="1072" y="30"/>
                    <a:pt x="695" y="63"/>
                  </a:cubicBezTo>
                  <a:cubicBezTo>
                    <a:pt x="577" y="75"/>
                    <a:pt x="348" y="131"/>
                    <a:pt x="185" y="131"/>
                  </a:cubicBezTo>
                  <a:cubicBezTo>
                    <a:pt x="141" y="131"/>
                    <a:pt x="102" y="127"/>
                    <a:pt x="72" y="117"/>
                  </a:cubicBezTo>
                  <a:cubicBezTo>
                    <a:pt x="67" y="116"/>
                    <a:pt x="63" y="115"/>
                    <a:pt x="59" y="115"/>
                  </a:cubicBezTo>
                  <a:cubicBezTo>
                    <a:pt x="23" y="115"/>
                    <a:pt x="0" y="169"/>
                    <a:pt x="37" y="190"/>
                  </a:cubicBezTo>
                  <a:cubicBezTo>
                    <a:pt x="459" y="422"/>
                    <a:pt x="790" y="485"/>
                    <a:pt x="1300" y="504"/>
                  </a:cubicBezTo>
                  <a:cubicBezTo>
                    <a:pt x="1701" y="519"/>
                    <a:pt x="2101" y="511"/>
                    <a:pt x="2499" y="534"/>
                  </a:cubicBezTo>
                  <a:cubicBezTo>
                    <a:pt x="2652" y="543"/>
                    <a:pt x="2816" y="580"/>
                    <a:pt x="2973" y="580"/>
                  </a:cubicBezTo>
                  <a:cubicBezTo>
                    <a:pt x="3088" y="580"/>
                    <a:pt x="3199" y="560"/>
                    <a:pt x="3298" y="496"/>
                  </a:cubicBezTo>
                  <a:cubicBezTo>
                    <a:pt x="3352" y="460"/>
                    <a:pt x="3380" y="395"/>
                    <a:pt x="3348" y="332"/>
                  </a:cubicBezTo>
                  <a:cubicBezTo>
                    <a:pt x="3196" y="52"/>
                    <a:pt x="2786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4" name="Google Shape;12744;p23"/>
            <p:cNvSpPr/>
            <p:nvPr/>
          </p:nvSpPr>
          <p:spPr>
            <a:xfrm>
              <a:off x="2791250" y="2942075"/>
              <a:ext cx="79800" cy="12100"/>
            </a:xfrm>
            <a:custGeom>
              <a:avLst/>
              <a:gdLst/>
              <a:ahLst/>
              <a:cxnLst/>
              <a:rect l="l" t="t" r="r" b="b"/>
              <a:pathLst>
                <a:path w="3192" h="484" extrusionOk="0">
                  <a:moveTo>
                    <a:pt x="1779" y="1"/>
                  </a:moveTo>
                  <a:cubicBezTo>
                    <a:pt x="1665" y="1"/>
                    <a:pt x="1548" y="4"/>
                    <a:pt x="1427" y="9"/>
                  </a:cubicBezTo>
                  <a:cubicBezTo>
                    <a:pt x="1131" y="21"/>
                    <a:pt x="834" y="49"/>
                    <a:pt x="539" y="57"/>
                  </a:cubicBezTo>
                  <a:cubicBezTo>
                    <a:pt x="466" y="59"/>
                    <a:pt x="322" y="86"/>
                    <a:pt x="206" y="86"/>
                  </a:cubicBezTo>
                  <a:cubicBezTo>
                    <a:pt x="154" y="86"/>
                    <a:pt x="108" y="80"/>
                    <a:pt x="77" y="65"/>
                  </a:cubicBezTo>
                  <a:cubicBezTo>
                    <a:pt x="69" y="60"/>
                    <a:pt x="62" y="58"/>
                    <a:pt x="55" y="58"/>
                  </a:cubicBezTo>
                  <a:cubicBezTo>
                    <a:pt x="22" y="58"/>
                    <a:pt x="0" y="105"/>
                    <a:pt x="36" y="128"/>
                  </a:cubicBezTo>
                  <a:cubicBezTo>
                    <a:pt x="362" y="398"/>
                    <a:pt x="631" y="470"/>
                    <a:pt x="1089" y="482"/>
                  </a:cubicBezTo>
                  <a:cubicBezTo>
                    <a:pt x="1126" y="483"/>
                    <a:pt x="1164" y="483"/>
                    <a:pt x="1202" y="483"/>
                  </a:cubicBezTo>
                  <a:cubicBezTo>
                    <a:pt x="1774" y="483"/>
                    <a:pt x="2351" y="375"/>
                    <a:pt x="2918" y="375"/>
                  </a:cubicBezTo>
                  <a:cubicBezTo>
                    <a:pt x="2986" y="375"/>
                    <a:pt x="3054" y="377"/>
                    <a:pt x="3121" y="380"/>
                  </a:cubicBezTo>
                  <a:cubicBezTo>
                    <a:pt x="3123" y="380"/>
                    <a:pt x="3125" y="380"/>
                    <a:pt x="3126" y="380"/>
                  </a:cubicBezTo>
                  <a:cubicBezTo>
                    <a:pt x="3189" y="380"/>
                    <a:pt x="3192" y="296"/>
                    <a:pt x="3141" y="272"/>
                  </a:cubicBezTo>
                  <a:cubicBezTo>
                    <a:pt x="2679" y="59"/>
                    <a:pt x="2254" y="1"/>
                    <a:pt x="1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5" name="Google Shape;12745;p23"/>
            <p:cNvSpPr/>
            <p:nvPr/>
          </p:nvSpPr>
          <p:spPr>
            <a:xfrm>
              <a:off x="2894825" y="2878075"/>
              <a:ext cx="114275" cy="121775"/>
            </a:xfrm>
            <a:custGeom>
              <a:avLst/>
              <a:gdLst/>
              <a:ahLst/>
              <a:cxnLst/>
              <a:rect l="l" t="t" r="r" b="b"/>
              <a:pathLst>
                <a:path w="4571" h="4871" extrusionOk="0">
                  <a:moveTo>
                    <a:pt x="2375" y="709"/>
                  </a:moveTo>
                  <a:cubicBezTo>
                    <a:pt x="3011" y="709"/>
                    <a:pt x="3527" y="1248"/>
                    <a:pt x="3742" y="1967"/>
                  </a:cubicBezTo>
                  <a:cubicBezTo>
                    <a:pt x="4012" y="2872"/>
                    <a:pt x="3526" y="4250"/>
                    <a:pt x="2423" y="4250"/>
                  </a:cubicBezTo>
                  <a:cubicBezTo>
                    <a:pt x="2406" y="4250"/>
                    <a:pt x="2389" y="4250"/>
                    <a:pt x="2372" y="4249"/>
                  </a:cubicBezTo>
                  <a:cubicBezTo>
                    <a:pt x="1767" y="4226"/>
                    <a:pt x="1409" y="3536"/>
                    <a:pt x="1211" y="2817"/>
                  </a:cubicBezTo>
                  <a:cubicBezTo>
                    <a:pt x="1203" y="2729"/>
                    <a:pt x="1191" y="2638"/>
                    <a:pt x="1175" y="2545"/>
                  </a:cubicBezTo>
                  <a:cubicBezTo>
                    <a:pt x="1062" y="1923"/>
                    <a:pt x="976" y="1400"/>
                    <a:pt x="1570" y="988"/>
                  </a:cubicBezTo>
                  <a:cubicBezTo>
                    <a:pt x="1849" y="794"/>
                    <a:pt x="2122" y="709"/>
                    <a:pt x="2375" y="709"/>
                  </a:cubicBezTo>
                  <a:close/>
                  <a:moveTo>
                    <a:pt x="2411" y="0"/>
                  </a:moveTo>
                  <a:cubicBezTo>
                    <a:pt x="2209" y="0"/>
                    <a:pt x="2001" y="39"/>
                    <a:pt x="1790" y="125"/>
                  </a:cubicBezTo>
                  <a:cubicBezTo>
                    <a:pt x="0" y="850"/>
                    <a:pt x="297" y="2374"/>
                    <a:pt x="1055" y="3795"/>
                  </a:cubicBezTo>
                  <a:cubicBezTo>
                    <a:pt x="1064" y="3814"/>
                    <a:pt x="1086" y="3826"/>
                    <a:pt x="1108" y="3826"/>
                  </a:cubicBezTo>
                  <a:cubicBezTo>
                    <a:pt x="1111" y="3826"/>
                    <a:pt x="1113" y="3826"/>
                    <a:pt x="1116" y="3826"/>
                  </a:cubicBezTo>
                  <a:cubicBezTo>
                    <a:pt x="1355" y="4307"/>
                    <a:pt x="1732" y="4689"/>
                    <a:pt x="2272" y="4823"/>
                  </a:cubicBezTo>
                  <a:cubicBezTo>
                    <a:pt x="2399" y="4855"/>
                    <a:pt x="2522" y="4870"/>
                    <a:pt x="2639" y="4870"/>
                  </a:cubicBezTo>
                  <a:cubicBezTo>
                    <a:pt x="3892" y="4870"/>
                    <a:pt x="4570" y="3157"/>
                    <a:pt x="4449" y="2105"/>
                  </a:cubicBezTo>
                  <a:cubicBezTo>
                    <a:pt x="4329" y="1064"/>
                    <a:pt x="3463" y="0"/>
                    <a:pt x="2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6" name="Google Shape;12746;p23"/>
            <p:cNvSpPr/>
            <p:nvPr/>
          </p:nvSpPr>
          <p:spPr>
            <a:xfrm>
              <a:off x="1957150" y="3217900"/>
              <a:ext cx="415100" cy="605850"/>
            </a:xfrm>
            <a:custGeom>
              <a:avLst/>
              <a:gdLst/>
              <a:ahLst/>
              <a:cxnLst/>
              <a:rect l="l" t="t" r="r" b="b"/>
              <a:pathLst>
                <a:path w="16604" h="24234" extrusionOk="0">
                  <a:moveTo>
                    <a:pt x="8108" y="7124"/>
                  </a:moveTo>
                  <a:cubicBezTo>
                    <a:pt x="8993" y="8015"/>
                    <a:pt x="10135" y="8768"/>
                    <a:pt x="11187" y="9470"/>
                  </a:cubicBezTo>
                  <a:cubicBezTo>
                    <a:pt x="11884" y="9934"/>
                    <a:pt x="12579" y="10394"/>
                    <a:pt x="13239" y="10901"/>
                  </a:cubicBezTo>
                  <a:cubicBezTo>
                    <a:pt x="13593" y="11171"/>
                    <a:pt x="13908" y="11655"/>
                    <a:pt x="14271" y="11939"/>
                  </a:cubicBezTo>
                  <a:cubicBezTo>
                    <a:pt x="14125" y="12339"/>
                    <a:pt x="14189" y="12805"/>
                    <a:pt x="14174" y="13235"/>
                  </a:cubicBezTo>
                  <a:lnTo>
                    <a:pt x="14175" y="13235"/>
                  </a:lnTo>
                  <a:cubicBezTo>
                    <a:pt x="14146" y="14127"/>
                    <a:pt x="14152" y="15021"/>
                    <a:pt x="14151" y="15914"/>
                  </a:cubicBezTo>
                  <a:cubicBezTo>
                    <a:pt x="14148" y="17100"/>
                    <a:pt x="13959" y="18433"/>
                    <a:pt x="14244" y="19616"/>
                  </a:cubicBezTo>
                  <a:cubicBezTo>
                    <a:pt x="13708" y="19675"/>
                    <a:pt x="13265" y="20034"/>
                    <a:pt x="12802" y="20305"/>
                  </a:cubicBezTo>
                  <a:cubicBezTo>
                    <a:pt x="11969" y="20791"/>
                    <a:pt x="11162" y="21314"/>
                    <a:pt x="10342" y="21818"/>
                  </a:cubicBezTo>
                  <a:cubicBezTo>
                    <a:pt x="9590" y="22280"/>
                    <a:pt x="8818" y="22671"/>
                    <a:pt x="8006" y="23033"/>
                  </a:cubicBezTo>
                  <a:cubicBezTo>
                    <a:pt x="7629" y="23202"/>
                    <a:pt x="7197" y="23378"/>
                    <a:pt x="6872" y="23638"/>
                  </a:cubicBezTo>
                  <a:cubicBezTo>
                    <a:pt x="6859" y="23629"/>
                    <a:pt x="6846" y="23619"/>
                    <a:pt x="6833" y="23611"/>
                  </a:cubicBezTo>
                  <a:cubicBezTo>
                    <a:pt x="5306" y="22972"/>
                    <a:pt x="3969" y="21831"/>
                    <a:pt x="2568" y="20997"/>
                  </a:cubicBezTo>
                  <a:cubicBezTo>
                    <a:pt x="2030" y="20677"/>
                    <a:pt x="1411" y="20256"/>
                    <a:pt x="750" y="20194"/>
                  </a:cubicBezTo>
                  <a:lnTo>
                    <a:pt x="744" y="20194"/>
                  </a:lnTo>
                  <a:cubicBezTo>
                    <a:pt x="744" y="18720"/>
                    <a:pt x="742" y="17249"/>
                    <a:pt x="742" y="15778"/>
                  </a:cubicBezTo>
                  <a:cubicBezTo>
                    <a:pt x="739" y="14365"/>
                    <a:pt x="934" y="12799"/>
                    <a:pt x="578" y="11411"/>
                  </a:cubicBezTo>
                  <a:cubicBezTo>
                    <a:pt x="2036" y="10945"/>
                    <a:pt x="3442" y="9984"/>
                    <a:pt x="4764" y="9273"/>
                  </a:cubicBezTo>
                  <a:cubicBezTo>
                    <a:pt x="5476" y="8893"/>
                    <a:pt x="6177" y="8496"/>
                    <a:pt x="6862" y="8076"/>
                  </a:cubicBezTo>
                  <a:cubicBezTo>
                    <a:pt x="7310" y="7800"/>
                    <a:pt x="7875" y="7561"/>
                    <a:pt x="8108" y="7124"/>
                  </a:cubicBezTo>
                  <a:close/>
                  <a:moveTo>
                    <a:pt x="12484" y="0"/>
                  </a:moveTo>
                  <a:cubicBezTo>
                    <a:pt x="12466" y="0"/>
                    <a:pt x="12448" y="4"/>
                    <a:pt x="12430" y="11"/>
                  </a:cubicBezTo>
                  <a:cubicBezTo>
                    <a:pt x="10836" y="674"/>
                    <a:pt x="9415" y="1777"/>
                    <a:pt x="7996" y="2753"/>
                  </a:cubicBezTo>
                  <a:cubicBezTo>
                    <a:pt x="7835" y="2661"/>
                    <a:pt x="7627" y="2607"/>
                    <a:pt x="7496" y="2553"/>
                  </a:cubicBezTo>
                  <a:cubicBezTo>
                    <a:pt x="6948" y="2324"/>
                    <a:pt x="6392" y="2121"/>
                    <a:pt x="5832" y="1923"/>
                  </a:cubicBezTo>
                  <a:cubicBezTo>
                    <a:pt x="4951" y="1609"/>
                    <a:pt x="3987" y="1166"/>
                    <a:pt x="3048" y="1061"/>
                  </a:cubicBezTo>
                  <a:cubicBezTo>
                    <a:pt x="3047" y="1061"/>
                    <a:pt x="3046" y="1061"/>
                    <a:pt x="3045" y="1061"/>
                  </a:cubicBezTo>
                  <a:cubicBezTo>
                    <a:pt x="3018" y="1061"/>
                    <a:pt x="3012" y="1103"/>
                    <a:pt x="3034" y="1117"/>
                  </a:cubicBezTo>
                  <a:cubicBezTo>
                    <a:pt x="3803" y="1583"/>
                    <a:pt x="4717" y="1875"/>
                    <a:pt x="5544" y="2219"/>
                  </a:cubicBezTo>
                  <a:cubicBezTo>
                    <a:pt x="6091" y="2448"/>
                    <a:pt x="6641" y="2677"/>
                    <a:pt x="7186" y="2913"/>
                  </a:cubicBezTo>
                  <a:cubicBezTo>
                    <a:pt x="7368" y="2994"/>
                    <a:pt x="7609" y="3161"/>
                    <a:pt x="7830" y="3232"/>
                  </a:cubicBezTo>
                  <a:cubicBezTo>
                    <a:pt x="7825" y="4063"/>
                    <a:pt x="7750" y="4948"/>
                    <a:pt x="7811" y="5799"/>
                  </a:cubicBezTo>
                  <a:cubicBezTo>
                    <a:pt x="7794" y="6127"/>
                    <a:pt x="7794" y="6463"/>
                    <a:pt x="7881" y="6755"/>
                  </a:cubicBezTo>
                  <a:cubicBezTo>
                    <a:pt x="7340" y="6837"/>
                    <a:pt x="6981" y="7246"/>
                    <a:pt x="6518" y="7543"/>
                  </a:cubicBezTo>
                  <a:cubicBezTo>
                    <a:pt x="5845" y="7977"/>
                    <a:pt x="5142" y="8374"/>
                    <a:pt x="4435" y="8761"/>
                  </a:cubicBezTo>
                  <a:cubicBezTo>
                    <a:pt x="3101" y="9493"/>
                    <a:pt x="1346" y="10128"/>
                    <a:pt x="311" y="11207"/>
                  </a:cubicBezTo>
                  <a:cubicBezTo>
                    <a:pt x="273" y="11247"/>
                    <a:pt x="260" y="11304"/>
                    <a:pt x="279" y="11357"/>
                  </a:cubicBezTo>
                  <a:cubicBezTo>
                    <a:pt x="1" y="12395"/>
                    <a:pt x="56" y="13533"/>
                    <a:pt x="89" y="14626"/>
                  </a:cubicBezTo>
                  <a:cubicBezTo>
                    <a:pt x="96" y="14993"/>
                    <a:pt x="102" y="15359"/>
                    <a:pt x="102" y="15727"/>
                  </a:cubicBezTo>
                  <a:cubicBezTo>
                    <a:pt x="102" y="17218"/>
                    <a:pt x="102" y="18707"/>
                    <a:pt x="101" y="20200"/>
                  </a:cubicBezTo>
                  <a:cubicBezTo>
                    <a:pt x="101" y="20381"/>
                    <a:pt x="252" y="20472"/>
                    <a:pt x="407" y="20479"/>
                  </a:cubicBezTo>
                  <a:cubicBezTo>
                    <a:pt x="586" y="20650"/>
                    <a:pt x="885" y="20756"/>
                    <a:pt x="1096" y="20866"/>
                  </a:cubicBezTo>
                  <a:cubicBezTo>
                    <a:pt x="1748" y="21202"/>
                    <a:pt x="2374" y="21573"/>
                    <a:pt x="2993" y="21959"/>
                  </a:cubicBezTo>
                  <a:cubicBezTo>
                    <a:pt x="4156" y="22685"/>
                    <a:pt x="5270" y="23496"/>
                    <a:pt x="6484" y="24152"/>
                  </a:cubicBezTo>
                  <a:lnTo>
                    <a:pt x="6485" y="24152"/>
                  </a:lnTo>
                  <a:cubicBezTo>
                    <a:pt x="6495" y="24197"/>
                    <a:pt x="6535" y="24233"/>
                    <a:pt x="6590" y="24233"/>
                  </a:cubicBezTo>
                  <a:cubicBezTo>
                    <a:pt x="6599" y="24233"/>
                    <a:pt x="6607" y="24232"/>
                    <a:pt x="6616" y="24231"/>
                  </a:cubicBezTo>
                  <a:cubicBezTo>
                    <a:pt x="7218" y="24113"/>
                    <a:pt x="7775" y="23770"/>
                    <a:pt x="8327" y="23532"/>
                  </a:cubicBezTo>
                  <a:cubicBezTo>
                    <a:pt x="9138" y="23186"/>
                    <a:pt x="9925" y="22790"/>
                    <a:pt x="10686" y="22347"/>
                  </a:cubicBezTo>
                  <a:cubicBezTo>
                    <a:pt x="11415" y="21921"/>
                    <a:pt x="12125" y="21467"/>
                    <a:pt x="12845" y="21029"/>
                  </a:cubicBezTo>
                  <a:cubicBezTo>
                    <a:pt x="13334" y="20732"/>
                    <a:pt x="13988" y="20507"/>
                    <a:pt x="14403" y="20115"/>
                  </a:cubicBezTo>
                  <a:cubicBezTo>
                    <a:pt x="14417" y="20146"/>
                    <a:pt x="14425" y="20182"/>
                    <a:pt x="14438" y="20215"/>
                  </a:cubicBezTo>
                  <a:cubicBezTo>
                    <a:pt x="14450" y="20245"/>
                    <a:pt x="14478" y="20260"/>
                    <a:pt x="14506" y="20260"/>
                  </a:cubicBezTo>
                  <a:cubicBezTo>
                    <a:pt x="14534" y="20260"/>
                    <a:pt x="14562" y="20245"/>
                    <a:pt x="14574" y="20215"/>
                  </a:cubicBezTo>
                  <a:cubicBezTo>
                    <a:pt x="15130" y="18899"/>
                    <a:pt x="14863" y="17303"/>
                    <a:pt x="14861" y="15912"/>
                  </a:cubicBezTo>
                  <a:cubicBezTo>
                    <a:pt x="14860" y="15128"/>
                    <a:pt x="14858" y="14345"/>
                    <a:pt x="14843" y="13563"/>
                  </a:cubicBezTo>
                  <a:cubicBezTo>
                    <a:pt x="14833" y="13100"/>
                    <a:pt x="14915" y="12533"/>
                    <a:pt x="14784" y="12059"/>
                  </a:cubicBezTo>
                  <a:cubicBezTo>
                    <a:pt x="14837" y="12028"/>
                    <a:pt x="14878" y="11982"/>
                    <a:pt x="14901" y="11924"/>
                  </a:cubicBezTo>
                  <a:cubicBezTo>
                    <a:pt x="14938" y="11826"/>
                    <a:pt x="14933" y="11721"/>
                    <a:pt x="14905" y="11614"/>
                  </a:cubicBezTo>
                  <a:cubicBezTo>
                    <a:pt x="15056" y="11522"/>
                    <a:pt x="15197" y="11403"/>
                    <a:pt x="15327" y="11298"/>
                  </a:cubicBezTo>
                  <a:cubicBezTo>
                    <a:pt x="15739" y="10961"/>
                    <a:pt x="16113" y="10573"/>
                    <a:pt x="16515" y="10223"/>
                  </a:cubicBezTo>
                  <a:cubicBezTo>
                    <a:pt x="16570" y="10176"/>
                    <a:pt x="16603" y="10066"/>
                    <a:pt x="16574" y="9992"/>
                  </a:cubicBezTo>
                  <a:cubicBezTo>
                    <a:pt x="16561" y="9952"/>
                    <a:pt x="16539" y="9918"/>
                    <a:pt x="16513" y="9887"/>
                  </a:cubicBezTo>
                  <a:cubicBezTo>
                    <a:pt x="16468" y="9842"/>
                    <a:pt x="16403" y="9816"/>
                    <a:pt x="16339" y="9816"/>
                  </a:cubicBezTo>
                  <a:cubicBezTo>
                    <a:pt x="16299" y="9816"/>
                    <a:pt x="16258" y="9827"/>
                    <a:pt x="16223" y="9849"/>
                  </a:cubicBezTo>
                  <a:cubicBezTo>
                    <a:pt x="15863" y="10080"/>
                    <a:pt x="15578" y="10412"/>
                    <a:pt x="15283" y="10717"/>
                  </a:cubicBezTo>
                  <a:cubicBezTo>
                    <a:pt x="15107" y="10899"/>
                    <a:pt x="14905" y="11071"/>
                    <a:pt x="14714" y="11248"/>
                  </a:cubicBezTo>
                  <a:cubicBezTo>
                    <a:pt x="14111" y="10433"/>
                    <a:pt x="12391" y="9516"/>
                    <a:pt x="11902" y="9195"/>
                  </a:cubicBezTo>
                  <a:cubicBezTo>
                    <a:pt x="11223" y="8748"/>
                    <a:pt x="10535" y="8327"/>
                    <a:pt x="9902" y="7825"/>
                  </a:cubicBezTo>
                  <a:cubicBezTo>
                    <a:pt x="9463" y="7477"/>
                    <a:pt x="8865" y="6850"/>
                    <a:pt x="8216" y="6763"/>
                  </a:cubicBezTo>
                  <a:cubicBezTo>
                    <a:pt x="8290" y="6509"/>
                    <a:pt x="8291" y="6229"/>
                    <a:pt x="8280" y="5950"/>
                  </a:cubicBezTo>
                  <a:cubicBezTo>
                    <a:pt x="8362" y="5023"/>
                    <a:pt x="8267" y="4047"/>
                    <a:pt x="8265" y="3140"/>
                  </a:cubicBezTo>
                  <a:cubicBezTo>
                    <a:pt x="8263" y="3123"/>
                    <a:pt x="8262" y="3109"/>
                    <a:pt x="8257" y="3094"/>
                  </a:cubicBezTo>
                  <a:cubicBezTo>
                    <a:pt x="8505" y="2946"/>
                    <a:pt x="8908" y="2800"/>
                    <a:pt x="9080" y="2679"/>
                  </a:cubicBezTo>
                  <a:cubicBezTo>
                    <a:pt x="9487" y="2395"/>
                    <a:pt x="9871" y="2082"/>
                    <a:pt x="10279" y="1798"/>
                  </a:cubicBezTo>
                  <a:cubicBezTo>
                    <a:pt x="11041" y="1270"/>
                    <a:pt x="12076" y="1052"/>
                    <a:pt x="12635" y="277"/>
                  </a:cubicBezTo>
                  <a:cubicBezTo>
                    <a:pt x="12713" y="170"/>
                    <a:pt x="12608" y="0"/>
                    <a:pt x="1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7" name="Google Shape;12747;p23"/>
            <p:cNvSpPr/>
            <p:nvPr/>
          </p:nvSpPr>
          <p:spPr>
            <a:xfrm>
              <a:off x="2025875" y="3268950"/>
              <a:ext cx="102075" cy="39175"/>
            </a:xfrm>
            <a:custGeom>
              <a:avLst/>
              <a:gdLst/>
              <a:ahLst/>
              <a:cxnLst/>
              <a:rect l="l" t="t" r="r" b="b"/>
              <a:pathLst>
                <a:path w="4083" h="1567" extrusionOk="0">
                  <a:moveTo>
                    <a:pt x="58" y="0"/>
                  </a:moveTo>
                  <a:cubicBezTo>
                    <a:pt x="4" y="0"/>
                    <a:pt x="0" y="81"/>
                    <a:pt x="48" y="97"/>
                  </a:cubicBezTo>
                  <a:cubicBezTo>
                    <a:pt x="608" y="287"/>
                    <a:pt x="1167" y="478"/>
                    <a:pt x="1727" y="670"/>
                  </a:cubicBezTo>
                  <a:cubicBezTo>
                    <a:pt x="2334" y="876"/>
                    <a:pt x="3069" y="1075"/>
                    <a:pt x="3562" y="1501"/>
                  </a:cubicBezTo>
                  <a:cubicBezTo>
                    <a:pt x="3616" y="1548"/>
                    <a:pt x="3671" y="1567"/>
                    <a:pt x="3722" y="1567"/>
                  </a:cubicBezTo>
                  <a:cubicBezTo>
                    <a:pt x="3932" y="1567"/>
                    <a:pt x="4082" y="1248"/>
                    <a:pt x="3848" y="1132"/>
                  </a:cubicBezTo>
                  <a:cubicBezTo>
                    <a:pt x="2639" y="537"/>
                    <a:pt x="1425" y="68"/>
                    <a:pt x="62" y="0"/>
                  </a:cubicBezTo>
                  <a:cubicBezTo>
                    <a:pt x="61" y="0"/>
                    <a:pt x="59" y="0"/>
                    <a:pt x="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8" name="Google Shape;12748;p23"/>
            <p:cNvSpPr/>
            <p:nvPr/>
          </p:nvSpPr>
          <p:spPr>
            <a:xfrm>
              <a:off x="1927900" y="3187800"/>
              <a:ext cx="74325" cy="106900"/>
            </a:xfrm>
            <a:custGeom>
              <a:avLst/>
              <a:gdLst/>
              <a:ahLst/>
              <a:cxnLst/>
              <a:rect l="l" t="t" r="r" b="b"/>
              <a:pathLst>
                <a:path w="2973" h="4276" extrusionOk="0">
                  <a:moveTo>
                    <a:pt x="1222" y="546"/>
                  </a:moveTo>
                  <a:cubicBezTo>
                    <a:pt x="1371" y="546"/>
                    <a:pt x="1537" y="609"/>
                    <a:pt x="1705" y="712"/>
                  </a:cubicBezTo>
                  <a:cubicBezTo>
                    <a:pt x="2132" y="969"/>
                    <a:pt x="2296" y="1516"/>
                    <a:pt x="2357" y="1983"/>
                  </a:cubicBezTo>
                  <a:cubicBezTo>
                    <a:pt x="2416" y="2452"/>
                    <a:pt x="2175" y="3702"/>
                    <a:pt x="1608" y="3702"/>
                  </a:cubicBezTo>
                  <a:cubicBezTo>
                    <a:pt x="1491" y="3702"/>
                    <a:pt x="1359" y="3648"/>
                    <a:pt x="1213" y="3522"/>
                  </a:cubicBezTo>
                  <a:cubicBezTo>
                    <a:pt x="911" y="3261"/>
                    <a:pt x="674" y="2841"/>
                    <a:pt x="523" y="2405"/>
                  </a:cubicBezTo>
                  <a:cubicBezTo>
                    <a:pt x="503" y="1872"/>
                    <a:pt x="570" y="1309"/>
                    <a:pt x="751" y="905"/>
                  </a:cubicBezTo>
                  <a:cubicBezTo>
                    <a:pt x="866" y="649"/>
                    <a:pt x="1031" y="546"/>
                    <a:pt x="1222" y="546"/>
                  </a:cubicBezTo>
                  <a:close/>
                  <a:moveTo>
                    <a:pt x="1296" y="0"/>
                  </a:moveTo>
                  <a:cubicBezTo>
                    <a:pt x="1112" y="0"/>
                    <a:pt x="920" y="51"/>
                    <a:pt x="723" y="167"/>
                  </a:cubicBezTo>
                  <a:cubicBezTo>
                    <a:pt x="300" y="415"/>
                    <a:pt x="140" y="1019"/>
                    <a:pt x="83" y="1466"/>
                  </a:cubicBezTo>
                  <a:cubicBezTo>
                    <a:pt x="1" y="2108"/>
                    <a:pt x="81" y="2625"/>
                    <a:pt x="395" y="3146"/>
                  </a:cubicBezTo>
                  <a:cubicBezTo>
                    <a:pt x="569" y="3574"/>
                    <a:pt x="847" y="3950"/>
                    <a:pt x="1225" y="4149"/>
                  </a:cubicBezTo>
                  <a:cubicBezTo>
                    <a:pt x="1392" y="4236"/>
                    <a:pt x="1546" y="4276"/>
                    <a:pt x="1687" y="4276"/>
                  </a:cubicBezTo>
                  <a:cubicBezTo>
                    <a:pt x="2588" y="4276"/>
                    <a:pt x="2973" y="2684"/>
                    <a:pt x="2916" y="1983"/>
                  </a:cubicBezTo>
                  <a:cubicBezTo>
                    <a:pt x="2853" y="1182"/>
                    <a:pt x="2178" y="0"/>
                    <a:pt x="1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49" name="Google Shape;12749;p23"/>
            <p:cNvSpPr/>
            <p:nvPr/>
          </p:nvSpPr>
          <p:spPr>
            <a:xfrm>
              <a:off x="2291275" y="3179500"/>
              <a:ext cx="74500" cy="80025"/>
            </a:xfrm>
            <a:custGeom>
              <a:avLst/>
              <a:gdLst/>
              <a:ahLst/>
              <a:cxnLst/>
              <a:rect l="l" t="t" r="r" b="b"/>
              <a:pathLst>
                <a:path w="2980" h="3201" extrusionOk="0">
                  <a:moveTo>
                    <a:pt x="1493" y="499"/>
                  </a:moveTo>
                  <a:cubicBezTo>
                    <a:pt x="1534" y="499"/>
                    <a:pt x="1574" y="502"/>
                    <a:pt x="1614" y="509"/>
                  </a:cubicBezTo>
                  <a:cubicBezTo>
                    <a:pt x="1995" y="576"/>
                    <a:pt x="2170" y="929"/>
                    <a:pt x="2274" y="1260"/>
                  </a:cubicBezTo>
                  <a:cubicBezTo>
                    <a:pt x="2443" y="1803"/>
                    <a:pt x="2220" y="2355"/>
                    <a:pt x="1744" y="2645"/>
                  </a:cubicBezTo>
                  <a:cubicBezTo>
                    <a:pt x="1624" y="2718"/>
                    <a:pt x="1508" y="2750"/>
                    <a:pt x="1397" y="2750"/>
                  </a:cubicBezTo>
                  <a:cubicBezTo>
                    <a:pt x="1293" y="2750"/>
                    <a:pt x="1194" y="2722"/>
                    <a:pt x="1102" y="2674"/>
                  </a:cubicBezTo>
                  <a:cubicBezTo>
                    <a:pt x="704" y="2136"/>
                    <a:pt x="495" y="1469"/>
                    <a:pt x="878" y="836"/>
                  </a:cubicBezTo>
                  <a:cubicBezTo>
                    <a:pt x="1007" y="623"/>
                    <a:pt x="1249" y="499"/>
                    <a:pt x="1493" y="499"/>
                  </a:cubicBezTo>
                  <a:close/>
                  <a:moveTo>
                    <a:pt x="1461" y="1"/>
                  </a:moveTo>
                  <a:cubicBezTo>
                    <a:pt x="1125" y="1"/>
                    <a:pt x="785" y="141"/>
                    <a:pt x="525" y="452"/>
                  </a:cubicBezTo>
                  <a:cubicBezTo>
                    <a:pt x="0" y="1078"/>
                    <a:pt x="18" y="2494"/>
                    <a:pt x="745" y="2934"/>
                  </a:cubicBezTo>
                  <a:cubicBezTo>
                    <a:pt x="771" y="2960"/>
                    <a:pt x="801" y="2986"/>
                    <a:pt x="830" y="3009"/>
                  </a:cubicBezTo>
                  <a:cubicBezTo>
                    <a:pt x="1002" y="3143"/>
                    <a:pt x="1209" y="3200"/>
                    <a:pt x="1420" y="3200"/>
                  </a:cubicBezTo>
                  <a:cubicBezTo>
                    <a:pt x="1573" y="3200"/>
                    <a:pt x="1729" y="3170"/>
                    <a:pt x="1873" y="3116"/>
                  </a:cubicBezTo>
                  <a:cubicBezTo>
                    <a:pt x="2767" y="2784"/>
                    <a:pt x="2979" y="1751"/>
                    <a:pt x="2708" y="936"/>
                  </a:cubicBezTo>
                  <a:cubicBezTo>
                    <a:pt x="2515" y="350"/>
                    <a:pt x="1992" y="1"/>
                    <a:pt x="1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0" name="Google Shape;12750;p23"/>
            <p:cNvSpPr/>
            <p:nvPr/>
          </p:nvSpPr>
          <p:spPr>
            <a:xfrm>
              <a:off x="2359300" y="3181725"/>
              <a:ext cx="71875" cy="90200"/>
            </a:xfrm>
            <a:custGeom>
              <a:avLst/>
              <a:gdLst/>
              <a:ahLst/>
              <a:cxnLst/>
              <a:rect l="l" t="t" r="r" b="b"/>
              <a:pathLst>
                <a:path w="2875" h="3608" extrusionOk="0">
                  <a:moveTo>
                    <a:pt x="2208" y="0"/>
                  </a:moveTo>
                  <a:cubicBezTo>
                    <a:pt x="2175" y="0"/>
                    <a:pt x="2140" y="26"/>
                    <a:pt x="2140" y="62"/>
                  </a:cubicBezTo>
                  <a:cubicBezTo>
                    <a:pt x="2138" y="546"/>
                    <a:pt x="2174" y="1024"/>
                    <a:pt x="2213" y="1506"/>
                  </a:cubicBezTo>
                  <a:cubicBezTo>
                    <a:pt x="2127" y="1501"/>
                    <a:pt x="2037" y="1499"/>
                    <a:pt x="1944" y="1499"/>
                  </a:cubicBezTo>
                  <a:cubicBezTo>
                    <a:pt x="1566" y="1499"/>
                    <a:pt x="1159" y="1537"/>
                    <a:pt x="909" y="1578"/>
                  </a:cubicBezTo>
                  <a:cubicBezTo>
                    <a:pt x="949" y="1107"/>
                    <a:pt x="1036" y="591"/>
                    <a:pt x="834" y="169"/>
                  </a:cubicBezTo>
                  <a:cubicBezTo>
                    <a:pt x="823" y="147"/>
                    <a:pt x="799" y="136"/>
                    <a:pt x="775" y="136"/>
                  </a:cubicBezTo>
                  <a:cubicBezTo>
                    <a:pt x="749" y="136"/>
                    <a:pt x="724" y="147"/>
                    <a:pt x="712" y="169"/>
                  </a:cubicBezTo>
                  <a:cubicBezTo>
                    <a:pt x="443" y="683"/>
                    <a:pt x="1" y="3299"/>
                    <a:pt x="868" y="3404"/>
                  </a:cubicBezTo>
                  <a:cubicBezTo>
                    <a:pt x="870" y="3404"/>
                    <a:pt x="872" y="3404"/>
                    <a:pt x="874" y="3404"/>
                  </a:cubicBezTo>
                  <a:cubicBezTo>
                    <a:pt x="908" y="3404"/>
                    <a:pt x="940" y="3379"/>
                    <a:pt x="957" y="3352"/>
                  </a:cubicBezTo>
                  <a:cubicBezTo>
                    <a:pt x="1049" y="3204"/>
                    <a:pt x="1029" y="3132"/>
                    <a:pt x="985" y="2961"/>
                  </a:cubicBezTo>
                  <a:cubicBezTo>
                    <a:pt x="901" y="2631"/>
                    <a:pt x="888" y="2300"/>
                    <a:pt x="893" y="1964"/>
                  </a:cubicBezTo>
                  <a:lnTo>
                    <a:pt x="893" y="1964"/>
                  </a:lnTo>
                  <a:cubicBezTo>
                    <a:pt x="1077" y="2041"/>
                    <a:pt x="1288" y="2058"/>
                    <a:pt x="1495" y="2058"/>
                  </a:cubicBezTo>
                  <a:cubicBezTo>
                    <a:pt x="1600" y="2058"/>
                    <a:pt x="1703" y="2053"/>
                    <a:pt x="1802" y="2051"/>
                  </a:cubicBezTo>
                  <a:cubicBezTo>
                    <a:pt x="1813" y="2050"/>
                    <a:pt x="1826" y="2050"/>
                    <a:pt x="1839" y="2050"/>
                  </a:cubicBezTo>
                  <a:cubicBezTo>
                    <a:pt x="1929" y="2050"/>
                    <a:pt x="2057" y="2058"/>
                    <a:pt x="2192" y="2058"/>
                  </a:cubicBezTo>
                  <a:cubicBezTo>
                    <a:pt x="2212" y="2058"/>
                    <a:pt x="2231" y="2058"/>
                    <a:pt x="2251" y="2057"/>
                  </a:cubicBezTo>
                  <a:lnTo>
                    <a:pt x="2251" y="2057"/>
                  </a:lnTo>
                  <a:cubicBezTo>
                    <a:pt x="2261" y="2526"/>
                    <a:pt x="2191" y="3046"/>
                    <a:pt x="2299" y="3486"/>
                  </a:cubicBezTo>
                  <a:cubicBezTo>
                    <a:pt x="2320" y="3567"/>
                    <a:pt x="2389" y="3608"/>
                    <a:pt x="2459" y="3608"/>
                  </a:cubicBezTo>
                  <a:cubicBezTo>
                    <a:pt x="2517" y="3608"/>
                    <a:pt x="2576" y="3581"/>
                    <a:pt x="2610" y="3527"/>
                  </a:cubicBezTo>
                  <a:cubicBezTo>
                    <a:pt x="2870" y="3117"/>
                    <a:pt x="2748" y="2448"/>
                    <a:pt x="2696" y="1969"/>
                  </a:cubicBezTo>
                  <a:cubicBezTo>
                    <a:pt x="2768" y="1929"/>
                    <a:pt x="2824" y="1875"/>
                    <a:pt x="2845" y="1796"/>
                  </a:cubicBezTo>
                  <a:cubicBezTo>
                    <a:pt x="2875" y="1691"/>
                    <a:pt x="2793" y="1621"/>
                    <a:pt x="2650" y="1575"/>
                  </a:cubicBezTo>
                  <a:cubicBezTo>
                    <a:pt x="2584" y="1042"/>
                    <a:pt x="2478" y="527"/>
                    <a:pt x="2256" y="31"/>
                  </a:cubicBezTo>
                  <a:cubicBezTo>
                    <a:pt x="2246" y="9"/>
                    <a:pt x="2228" y="0"/>
                    <a:pt x="2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1" name="Google Shape;12751;p23"/>
            <p:cNvSpPr/>
            <p:nvPr/>
          </p:nvSpPr>
          <p:spPr>
            <a:xfrm>
              <a:off x="2389325" y="3406500"/>
              <a:ext cx="258525" cy="246450"/>
            </a:xfrm>
            <a:custGeom>
              <a:avLst/>
              <a:gdLst/>
              <a:ahLst/>
              <a:cxnLst/>
              <a:rect l="l" t="t" r="r" b="b"/>
              <a:pathLst>
                <a:path w="10341" h="9858" extrusionOk="0">
                  <a:moveTo>
                    <a:pt x="1829" y="512"/>
                  </a:moveTo>
                  <a:cubicBezTo>
                    <a:pt x="2082" y="512"/>
                    <a:pt x="2332" y="619"/>
                    <a:pt x="2518" y="866"/>
                  </a:cubicBezTo>
                  <a:cubicBezTo>
                    <a:pt x="3287" y="1888"/>
                    <a:pt x="2284" y="2858"/>
                    <a:pt x="1425" y="2858"/>
                  </a:cubicBezTo>
                  <a:cubicBezTo>
                    <a:pt x="1309" y="2858"/>
                    <a:pt x="1196" y="2840"/>
                    <a:pt x="1090" y="2802"/>
                  </a:cubicBezTo>
                  <a:cubicBezTo>
                    <a:pt x="807" y="2241"/>
                    <a:pt x="474" y="1762"/>
                    <a:pt x="868" y="1096"/>
                  </a:cubicBezTo>
                  <a:cubicBezTo>
                    <a:pt x="1077" y="741"/>
                    <a:pt x="1458" y="512"/>
                    <a:pt x="1829" y="512"/>
                  </a:cubicBezTo>
                  <a:close/>
                  <a:moveTo>
                    <a:pt x="1866" y="0"/>
                  </a:moveTo>
                  <a:cubicBezTo>
                    <a:pt x="1415" y="0"/>
                    <a:pt x="949" y="211"/>
                    <a:pt x="615" y="583"/>
                  </a:cubicBezTo>
                  <a:cubicBezTo>
                    <a:pt x="61" y="1201"/>
                    <a:pt x="0" y="2408"/>
                    <a:pt x="630" y="2961"/>
                  </a:cubicBezTo>
                  <a:cubicBezTo>
                    <a:pt x="845" y="3213"/>
                    <a:pt x="1195" y="3332"/>
                    <a:pt x="1565" y="3332"/>
                  </a:cubicBezTo>
                  <a:cubicBezTo>
                    <a:pt x="1783" y="3332"/>
                    <a:pt x="2008" y="3291"/>
                    <a:pt x="2217" y="3211"/>
                  </a:cubicBezTo>
                  <a:cubicBezTo>
                    <a:pt x="2622" y="3053"/>
                    <a:pt x="2915" y="2786"/>
                    <a:pt x="3094" y="2464"/>
                  </a:cubicBezTo>
                  <a:cubicBezTo>
                    <a:pt x="3332" y="2835"/>
                    <a:pt x="3801" y="3127"/>
                    <a:pt x="4101" y="3393"/>
                  </a:cubicBezTo>
                  <a:cubicBezTo>
                    <a:pt x="4616" y="3847"/>
                    <a:pt x="5109" y="4329"/>
                    <a:pt x="5547" y="4859"/>
                  </a:cubicBezTo>
                  <a:cubicBezTo>
                    <a:pt x="5312" y="5591"/>
                    <a:pt x="5548" y="6532"/>
                    <a:pt x="5596" y="7254"/>
                  </a:cubicBezTo>
                  <a:cubicBezTo>
                    <a:pt x="5645" y="8043"/>
                    <a:pt x="5596" y="8883"/>
                    <a:pt x="5780" y="9656"/>
                  </a:cubicBezTo>
                  <a:cubicBezTo>
                    <a:pt x="5814" y="9797"/>
                    <a:pt x="5913" y="9857"/>
                    <a:pt x="6017" y="9857"/>
                  </a:cubicBezTo>
                  <a:cubicBezTo>
                    <a:pt x="6177" y="9857"/>
                    <a:pt x="6348" y="9716"/>
                    <a:pt x="6318" y="9507"/>
                  </a:cubicBezTo>
                  <a:cubicBezTo>
                    <a:pt x="6099" y="8025"/>
                    <a:pt x="6242" y="6441"/>
                    <a:pt x="5988" y="4961"/>
                  </a:cubicBezTo>
                  <a:cubicBezTo>
                    <a:pt x="6008" y="4959"/>
                    <a:pt x="6027" y="4954"/>
                    <a:pt x="6047" y="4948"/>
                  </a:cubicBezTo>
                  <a:cubicBezTo>
                    <a:pt x="6286" y="4830"/>
                    <a:pt x="6508" y="4490"/>
                    <a:pt x="6716" y="4313"/>
                  </a:cubicBezTo>
                  <a:cubicBezTo>
                    <a:pt x="7157" y="3936"/>
                    <a:pt x="7645" y="3606"/>
                    <a:pt x="8120" y="3273"/>
                  </a:cubicBezTo>
                  <a:cubicBezTo>
                    <a:pt x="8576" y="2955"/>
                    <a:pt x="9039" y="2648"/>
                    <a:pt x="9498" y="2336"/>
                  </a:cubicBezTo>
                  <a:cubicBezTo>
                    <a:pt x="9736" y="2174"/>
                    <a:pt x="10123" y="1974"/>
                    <a:pt x="10256" y="1706"/>
                  </a:cubicBezTo>
                  <a:cubicBezTo>
                    <a:pt x="10340" y="1540"/>
                    <a:pt x="10228" y="1351"/>
                    <a:pt x="10052" y="1351"/>
                  </a:cubicBezTo>
                  <a:cubicBezTo>
                    <a:pt x="10032" y="1351"/>
                    <a:pt x="10011" y="1353"/>
                    <a:pt x="9989" y="1359"/>
                  </a:cubicBezTo>
                  <a:cubicBezTo>
                    <a:pt x="9631" y="1447"/>
                    <a:pt x="9262" y="1801"/>
                    <a:pt x="8960" y="2005"/>
                  </a:cubicBezTo>
                  <a:cubicBezTo>
                    <a:pt x="8435" y="2361"/>
                    <a:pt x="7912" y="2717"/>
                    <a:pt x="7395" y="3086"/>
                  </a:cubicBezTo>
                  <a:cubicBezTo>
                    <a:pt x="7108" y="3293"/>
                    <a:pt x="6196" y="3841"/>
                    <a:pt x="5871" y="4365"/>
                  </a:cubicBezTo>
                  <a:cubicBezTo>
                    <a:pt x="5435" y="3886"/>
                    <a:pt x="4956" y="3450"/>
                    <a:pt x="4459" y="3033"/>
                  </a:cubicBezTo>
                  <a:cubicBezTo>
                    <a:pt x="4123" y="2753"/>
                    <a:pt x="3685" y="2285"/>
                    <a:pt x="3225" y="2162"/>
                  </a:cubicBezTo>
                  <a:cubicBezTo>
                    <a:pt x="3368" y="1700"/>
                    <a:pt x="3309" y="1167"/>
                    <a:pt x="3030" y="686"/>
                  </a:cubicBezTo>
                  <a:cubicBezTo>
                    <a:pt x="2755" y="212"/>
                    <a:pt x="231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2" name="Google Shape;12752;p23"/>
            <p:cNvSpPr/>
            <p:nvPr/>
          </p:nvSpPr>
          <p:spPr>
            <a:xfrm>
              <a:off x="2556075" y="3546150"/>
              <a:ext cx="21725" cy="98300"/>
            </a:xfrm>
            <a:custGeom>
              <a:avLst/>
              <a:gdLst/>
              <a:ahLst/>
              <a:cxnLst/>
              <a:rect l="l" t="t" r="r" b="b"/>
              <a:pathLst>
                <a:path w="869" h="3932" extrusionOk="0">
                  <a:moveTo>
                    <a:pt x="236" y="0"/>
                  </a:moveTo>
                  <a:cubicBezTo>
                    <a:pt x="212" y="0"/>
                    <a:pt x="187" y="15"/>
                    <a:pt x="179" y="43"/>
                  </a:cubicBezTo>
                  <a:cubicBezTo>
                    <a:pt x="0" y="522"/>
                    <a:pt x="150" y="1163"/>
                    <a:pt x="186" y="1660"/>
                  </a:cubicBezTo>
                  <a:cubicBezTo>
                    <a:pt x="232" y="2315"/>
                    <a:pt x="297" y="2984"/>
                    <a:pt x="176" y="3632"/>
                  </a:cubicBezTo>
                  <a:cubicBezTo>
                    <a:pt x="142" y="3818"/>
                    <a:pt x="274" y="3931"/>
                    <a:pt x="411" y="3931"/>
                  </a:cubicBezTo>
                  <a:cubicBezTo>
                    <a:pt x="505" y="3931"/>
                    <a:pt x="600" y="3879"/>
                    <a:pt x="647" y="3761"/>
                  </a:cubicBezTo>
                  <a:cubicBezTo>
                    <a:pt x="868" y="3199"/>
                    <a:pt x="735" y="2431"/>
                    <a:pt x="671" y="1850"/>
                  </a:cubicBezTo>
                  <a:cubicBezTo>
                    <a:pt x="609" y="1289"/>
                    <a:pt x="607" y="510"/>
                    <a:pt x="286" y="28"/>
                  </a:cubicBezTo>
                  <a:cubicBezTo>
                    <a:pt x="274" y="9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3" name="Google Shape;12753;p23"/>
            <p:cNvSpPr/>
            <p:nvPr/>
          </p:nvSpPr>
          <p:spPr>
            <a:xfrm>
              <a:off x="2510150" y="3684375"/>
              <a:ext cx="93725" cy="86025"/>
            </a:xfrm>
            <a:custGeom>
              <a:avLst/>
              <a:gdLst/>
              <a:ahLst/>
              <a:cxnLst/>
              <a:rect l="l" t="t" r="r" b="b"/>
              <a:pathLst>
                <a:path w="3749" h="3441" extrusionOk="0">
                  <a:moveTo>
                    <a:pt x="1887" y="521"/>
                  </a:moveTo>
                  <a:cubicBezTo>
                    <a:pt x="2547" y="521"/>
                    <a:pt x="3083" y="1336"/>
                    <a:pt x="3064" y="1951"/>
                  </a:cubicBezTo>
                  <a:cubicBezTo>
                    <a:pt x="3045" y="2581"/>
                    <a:pt x="2416" y="2911"/>
                    <a:pt x="1860" y="2916"/>
                  </a:cubicBezTo>
                  <a:cubicBezTo>
                    <a:pt x="1854" y="2916"/>
                    <a:pt x="1848" y="2916"/>
                    <a:pt x="1842" y="2916"/>
                  </a:cubicBezTo>
                  <a:cubicBezTo>
                    <a:pt x="1655" y="2916"/>
                    <a:pt x="1471" y="2867"/>
                    <a:pt x="1311" y="2773"/>
                  </a:cubicBezTo>
                  <a:cubicBezTo>
                    <a:pt x="750" y="2146"/>
                    <a:pt x="589" y="1144"/>
                    <a:pt x="1444" y="647"/>
                  </a:cubicBezTo>
                  <a:cubicBezTo>
                    <a:pt x="1594" y="559"/>
                    <a:pt x="1744" y="521"/>
                    <a:pt x="1887" y="521"/>
                  </a:cubicBezTo>
                  <a:close/>
                  <a:moveTo>
                    <a:pt x="1846" y="1"/>
                  </a:moveTo>
                  <a:cubicBezTo>
                    <a:pt x="1551" y="1"/>
                    <a:pt x="1249" y="89"/>
                    <a:pt x="970" y="288"/>
                  </a:cubicBezTo>
                  <a:cubicBezTo>
                    <a:pt x="189" y="844"/>
                    <a:pt x="0" y="2463"/>
                    <a:pt x="812" y="2939"/>
                  </a:cubicBezTo>
                  <a:cubicBezTo>
                    <a:pt x="1072" y="3250"/>
                    <a:pt x="1491" y="3440"/>
                    <a:pt x="1957" y="3440"/>
                  </a:cubicBezTo>
                  <a:cubicBezTo>
                    <a:pt x="1980" y="3440"/>
                    <a:pt x="2003" y="3440"/>
                    <a:pt x="2026" y="3439"/>
                  </a:cubicBezTo>
                  <a:cubicBezTo>
                    <a:pt x="3012" y="3401"/>
                    <a:pt x="3748" y="2548"/>
                    <a:pt x="3596" y="1567"/>
                  </a:cubicBezTo>
                  <a:cubicBezTo>
                    <a:pt x="3458" y="691"/>
                    <a:pt x="2674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4" name="Google Shape;12754;p23"/>
            <p:cNvSpPr/>
            <p:nvPr/>
          </p:nvSpPr>
          <p:spPr>
            <a:xfrm>
              <a:off x="2163150" y="3448175"/>
              <a:ext cx="90900" cy="70975"/>
            </a:xfrm>
            <a:custGeom>
              <a:avLst/>
              <a:gdLst/>
              <a:ahLst/>
              <a:cxnLst/>
              <a:rect l="l" t="t" r="r" b="b"/>
              <a:pathLst>
                <a:path w="3636" h="2839" extrusionOk="0">
                  <a:moveTo>
                    <a:pt x="97" y="1"/>
                  </a:moveTo>
                  <a:cubicBezTo>
                    <a:pt x="48" y="1"/>
                    <a:pt x="0" y="61"/>
                    <a:pt x="35" y="107"/>
                  </a:cubicBezTo>
                  <a:cubicBezTo>
                    <a:pt x="456" y="671"/>
                    <a:pt x="991" y="1125"/>
                    <a:pt x="1541" y="1563"/>
                  </a:cubicBezTo>
                  <a:cubicBezTo>
                    <a:pt x="2059" y="1975"/>
                    <a:pt x="2756" y="2237"/>
                    <a:pt x="3170" y="2759"/>
                  </a:cubicBezTo>
                  <a:cubicBezTo>
                    <a:pt x="3214" y="2815"/>
                    <a:pt x="3267" y="2839"/>
                    <a:pt x="3319" y="2839"/>
                  </a:cubicBezTo>
                  <a:cubicBezTo>
                    <a:pt x="3482" y="2839"/>
                    <a:pt x="3636" y="2607"/>
                    <a:pt x="3496" y="2433"/>
                  </a:cubicBezTo>
                  <a:cubicBezTo>
                    <a:pt x="3147" y="1993"/>
                    <a:pt x="2607" y="1816"/>
                    <a:pt x="2153" y="1511"/>
                  </a:cubicBezTo>
                  <a:cubicBezTo>
                    <a:pt x="1454" y="1045"/>
                    <a:pt x="814" y="499"/>
                    <a:pt x="130" y="11"/>
                  </a:cubicBezTo>
                  <a:cubicBezTo>
                    <a:pt x="120" y="4"/>
                    <a:pt x="108" y="1"/>
                    <a:pt x="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5" name="Google Shape;12755;p23"/>
            <p:cNvSpPr/>
            <p:nvPr/>
          </p:nvSpPr>
          <p:spPr>
            <a:xfrm>
              <a:off x="2146425" y="3688075"/>
              <a:ext cx="115900" cy="71175"/>
            </a:xfrm>
            <a:custGeom>
              <a:avLst/>
              <a:gdLst/>
              <a:ahLst/>
              <a:cxnLst/>
              <a:rect l="l" t="t" r="r" b="b"/>
              <a:pathLst>
                <a:path w="4636" h="2847" extrusionOk="0">
                  <a:moveTo>
                    <a:pt x="4481" y="0"/>
                  </a:moveTo>
                  <a:cubicBezTo>
                    <a:pt x="4480" y="0"/>
                    <a:pt x="4479" y="0"/>
                    <a:pt x="4478" y="0"/>
                  </a:cubicBezTo>
                  <a:cubicBezTo>
                    <a:pt x="4119" y="10"/>
                    <a:pt x="4086" y="104"/>
                    <a:pt x="3763" y="342"/>
                  </a:cubicBezTo>
                  <a:cubicBezTo>
                    <a:pt x="3319" y="671"/>
                    <a:pt x="2846" y="965"/>
                    <a:pt x="2377" y="1257"/>
                  </a:cubicBezTo>
                  <a:cubicBezTo>
                    <a:pt x="1621" y="1729"/>
                    <a:pt x="605" y="2092"/>
                    <a:pt x="23" y="2783"/>
                  </a:cubicBezTo>
                  <a:cubicBezTo>
                    <a:pt x="0" y="2807"/>
                    <a:pt x="17" y="2845"/>
                    <a:pt x="49" y="2847"/>
                  </a:cubicBezTo>
                  <a:cubicBezTo>
                    <a:pt x="958" y="2835"/>
                    <a:pt x="1890" y="2162"/>
                    <a:pt x="2649" y="1724"/>
                  </a:cubicBezTo>
                  <a:cubicBezTo>
                    <a:pt x="3230" y="1388"/>
                    <a:pt x="4442" y="883"/>
                    <a:pt x="4615" y="181"/>
                  </a:cubicBezTo>
                  <a:cubicBezTo>
                    <a:pt x="4636" y="93"/>
                    <a:pt x="4573" y="0"/>
                    <a:pt x="44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6" name="Google Shape;12756;p23"/>
            <p:cNvSpPr/>
            <p:nvPr/>
          </p:nvSpPr>
          <p:spPr>
            <a:xfrm>
              <a:off x="2005050" y="3542275"/>
              <a:ext cx="29275" cy="151850"/>
            </a:xfrm>
            <a:custGeom>
              <a:avLst/>
              <a:gdLst/>
              <a:ahLst/>
              <a:cxnLst/>
              <a:rect l="l" t="t" r="r" b="b"/>
              <a:pathLst>
                <a:path w="1171" h="6074" extrusionOk="0">
                  <a:moveTo>
                    <a:pt x="227" y="1"/>
                  </a:moveTo>
                  <a:cubicBezTo>
                    <a:pt x="196" y="1"/>
                    <a:pt x="167" y="17"/>
                    <a:pt x="161" y="52"/>
                  </a:cubicBezTo>
                  <a:cubicBezTo>
                    <a:pt x="1" y="1044"/>
                    <a:pt x="145" y="2166"/>
                    <a:pt x="156" y="3175"/>
                  </a:cubicBezTo>
                  <a:cubicBezTo>
                    <a:pt x="165" y="3757"/>
                    <a:pt x="240" y="4335"/>
                    <a:pt x="297" y="4915"/>
                  </a:cubicBezTo>
                  <a:cubicBezTo>
                    <a:pt x="335" y="5309"/>
                    <a:pt x="206" y="5690"/>
                    <a:pt x="427" y="6026"/>
                  </a:cubicBezTo>
                  <a:cubicBezTo>
                    <a:pt x="448" y="6059"/>
                    <a:pt x="478" y="6074"/>
                    <a:pt x="510" y="6074"/>
                  </a:cubicBezTo>
                  <a:cubicBezTo>
                    <a:pt x="536" y="6074"/>
                    <a:pt x="563" y="6064"/>
                    <a:pt x="586" y="6046"/>
                  </a:cubicBezTo>
                  <a:cubicBezTo>
                    <a:pt x="1170" y="5590"/>
                    <a:pt x="676" y="4135"/>
                    <a:pt x="632" y="3483"/>
                  </a:cubicBezTo>
                  <a:cubicBezTo>
                    <a:pt x="557" y="2397"/>
                    <a:pt x="845" y="1016"/>
                    <a:pt x="289" y="34"/>
                  </a:cubicBezTo>
                  <a:cubicBezTo>
                    <a:pt x="277" y="12"/>
                    <a:pt x="251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7" name="Google Shape;12757;p23"/>
            <p:cNvSpPr/>
            <p:nvPr/>
          </p:nvSpPr>
          <p:spPr>
            <a:xfrm>
              <a:off x="4383675" y="2793925"/>
              <a:ext cx="534125" cy="457200"/>
            </a:xfrm>
            <a:custGeom>
              <a:avLst/>
              <a:gdLst/>
              <a:ahLst/>
              <a:cxnLst/>
              <a:rect l="l" t="t" r="r" b="b"/>
              <a:pathLst>
                <a:path w="21365" h="18288" extrusionOk="0">
                  <a:moveTo>
                    <a:pt x="16225" y="253"/>
                  </a:moveTo>
                  <a:cubicBezTo>
                    <a:pt x="16288" y="473"/>
                    <a:pt x="16306" y="492"/>
                    <a:pt x="16442" y="750"/>
                  </a:cubicBezTo>
                  <a:cubicBezTo>
                    <a:pt x="16711" y="1260"/>
                    <a:pt x="17005" y="1756"/>
                    <a:pt x="17275" y="2264"/>
                  </a:cubicBezTo>
                  <a:cubicBezTo>
                    <a:pt x="17825" y="3304"/>
                    <a:pt x="18358" y="4351"/>
                    <a:pt x="18873" y="5404"/>
                  </a:cubicBezTo>
                  <a:cubicBezTo>
                    <a:pt x="19326" y="6339"/>
                    <a:pt x="19846" y="7230"/>
                    <a:pt x="20340" y="8142"/>
                  </a:cubicBezTo>
                  <a:cubicBezTo>
                    <a:pt x="20477" y="8396"/>
                    <a:pt x="20627" y="8773"/>
                    <a:pt x="20832" y="9033"/>
                  </a:cubicBezTo>
                  <a:cubicBezTo>
                    <a:pt x="20556" y="9215"/>
                    <a:pt x="20305" y="9485"/>
                    <a:pt x="20107" y="9744"/>
                  </a:cubicBezTo>
                  <a:cubicBezTo>
                    <a:pt x="19956" y="9943"/>
                    <a:pt x="19790" y="10130"/>
                    <a:pt x="19624" y="10319"/>
                  </a:cubicBezTo>
                  <a:cubicBezTo>
                    <a:pt x="19408" y="10494"/>
                    <a:pt x="19196" y="10676"/>
                    <a:pt x="18983" y="10855"/>
                  </a:cubicBezTo>
                  <a:cubicBezTo>
                    <a:pt x="18860" y="10470"/>
                    <a:pt x="18653" y="10115"/>
                    <a:pt x="18376" y="9820"/>
                  </a:cubicBezTo>
                  <a:cubicBezTo>
                    <a:pt x="18342" y="9784"/>
                    <a:pt x="18301" y="9769"/>
                    <a:pt x="18258" y="9769"/>
                  </a:cubicBezTo>
                  <a:cubicBezTo>
                    <a:pt x="18210" y="9769"/>
                    <a:pt x="18161" y="9788"/>
                    <a:pt x="18122" y="9820"/>
                  </a:cubicBezTo>
                  <a:cubicBezTo>
                    <a:pt x="17712" y="10148"/>
                    <a:pt x="17090" y="10466"/>
                    <a:pt x="16796" y="10932"/>
                  </a:cubicBezTo>
                  <a:cubicBezTo>
                    <a:pt x="16708" y="10798"/>
                    <a:pt x="16618" y="10665"/>
                    <a:pt x="16532" y="10535"/>
                  </a:cubicBezTo>
                  <a:cubicBezTo>
                    <a:pt x="15999" y="9718"/>
                    <a:pt x="15443" y="8928"/>
                    <a:pt x="14974" y="8071"/>
                  </a:cubicBezTo>
                  <a:cubicBezTo>
                    <a:pt x="14528" y="7258"/>
                    <a:pt x="14058" y="6455"/>
                    <a:pt x="13568" y="5668"/>
                  </a:cubicBezTo>
                  <a:cubicBezTo>
                    <a:pt x="13181" y="5046"/>
                    <a:pt x="12776" y="4320"/>
                    <a:pt x="12192" y="3855"/>
                  </a:cubicBezTo>
                  <a:cubicBezTo>
                    <a:pt x="13658" y="2776"/>
                    <a:pt x="15085" y="1700"/>
                    <a:pt x="16225" y="253"/>
                  </a:cubicBezTo>
                  <a:close/>
                  <a:moveTo>
                    <a:pt x="18220" y="10196"/>
                  </a:moveTo>
                  <a:cubicBezTo>
                    <a:pt x="18430" y="10460"/>
                    <a:pt x="18594" y="10742"/>
                    <a:pt x="18847" y="10968"/>
                  </a:cubicBezTo>
                  <a:cubicBezTo>
                    <a:pt x="18381" y="11364"/>
                    <a:pt x="17920" y="11765"/>
                    <a:pt x="17464" y="12172"/>
                  </a:cubicBezTo>
                  <a:cubicBezTo>
                    <a:pt x="17339" y="11795"/>
                    <a:pt x="17128" y="11442"/>
                    <a:pt x="16906" y="11101"/>
                  </a:cubicBezTo>
                  <a:cubicBezTo>
                    <a:pt x="17375" y="10916"/>
                    <a:pt x="17820" y="10520"/>
                    <a:pt x="18220" y="10196"/>
                  </a:cubicBezTo>
                  <a:close/>
                  <a:moveTo>
                    <a:pt x="12070" y="3946"/>
                  </a:moveTo>
                  <a:cubicBezTo>
                    <a:pt x="12336" y="4631"/>
                    <a:pt x="12841" y="5248"/>
                    <a:pt x="13228" y="5866"/>
                  </a:cubicBezTo>
                  <a:cubicBezTo>
                    <a:pt x="13721" y="6654"/>
                    <a:pt x="14178" y="7463"/>
                    <a:pt x="14628" y="8275"/>
                  </a:cubicBezTo>
                  <a:cubicBezTo>
                    <a:pt x="15048" y="9033"/>
                    <a:pt x="15522" y="9749"/>
                    <a:pt x="16012" y="10465"/>
                  </a:cubicBezTo>
                  <a:cubicBezTo>
                    <a:pt x="16439" y="11088"/>
                    <a:pt x="16767" y="11798"/>
                    <a:pt x="17195" y="12418"/>
                  </a:cubicBezTo>
                  <a:cubicBezTo>
                    <a:pt x="16560" y="12992"/>
                    <a:pt x="15932" y="13572"/>
                    <a:pt x="15308" y="14156"/>
                  </a:cubicBezTo>
                  <a:cubicBezTo>
                    <a:pt x="14267" y="15125"/>
                    <a:pt x="13335" y="16195"/>
                    <a:pt x="12356" y="17212"/>
                  </a:cubicBezTo>
                  <a:cubicBezTo>
                    <a:pt x="12179" y="16636"/>
                    <a:pt x="11723" y="16070"/>
                    <a:pt x="11437" y="15620"/>
                  </a:cubicBezTo>
                  <a:cubicBezTo>
                    <a:pt x="10705" y="14467"/>
                    <a:pt x="10113" y="13204"/>
                    <a:pt x="9492" y="11990"/>
                  </a:cubicBezTo>
                  <a:cubicBezTo>
                    <a:pt x="9057" y="11139"/>
                    <a:pt x="8629" y="10284"/>
                    <a:pt x="8194" y="9433"/>
                  </a:cubicBezTo>
                  <a:cubicBezTo>
                    <a:pt x="7982" y="9021"/>
                    <a:pt x="7718" y="8037"/>
                    <a:pt x="7315" y="7696"/>
                  </a:cubicBezTo>
                  <a:cubicBezTo>
                    <a:pt x="7954" y="7386"/>
                    <a:pt x="8471" y="6859"/>
                    <a:pt x="8993" y="6377"/>
                  </a:cubicBezTo>
                  <a:cubicBezTo>
                    <a:pt x="9854" y="5579"/>
                    <a:pt x="10797" y="4884"/>
                    <a:pt x="11741" y="4188"/>
                  </a:cubicBezTo>
                  <a:cubicBezTo>
                    <a:pt x="11850" y="4106"/>
                    <a:pt x="11960" y="4026"/>
                    <a:pt x="12070" y="3946"/>
                  </a:cubicBezTo>
                  <a:close/>
                  <a:moveTo>
                    <a:pt x="5686" y="10368"/>
                  </a:moveTo>
                  <a:cubicBezTo>
                    <a:pt x="6094" y="11610"/>
                    <a:pt x="6667" y="12824"/>
                    <a:pt x="7280" y="13959"/>
                  </a:cubicBezTo>
                  <a:cubicBezTo>
                    <a:pt x="7643" y="14628"/>
                    <a:pt x="7992" y="15294"/>
                    <a:pt x="8324" y="15981"/>
                  </a:cubicBezTo>
                  <a:cubicBezTo>
                    <a:pt x="8565" y="16485"/>
                    <a:pt x="8783" y="17084"/>
                    <a:pt x="9223" y="17440"/>
                  </a:cubicBezTo>
                  <a:cubicBezTo>
                    <a:pt x="8845" y="17443"/>
                    <a:pt x="8470" y="17448"/>
                    <a:pt x="8092" y="17454"/>
                  </a:cubicBezTo>
                  <a:cubicBezTo>
                    <a:pt x="7216" y="15369"/>
                    <a:pt x="5794" y="13542"/>
                    <a:pt x="4928" y="11439"/>
                  </a:cubicBezTo>
                  <a:cubicBezTo>
                    <a:pt x="4918" y="11421"/>
                    <a:pt x="4905" y="11405"/>
                    <a:pt x="4887" y="11393"/>
                  </a:cubicBezTo>
                  <a:cubicBezTo>
                    <a:pt x="5156" y="11053"/>
                    <a:pt x="5422" y="10712"/>
                    <a:pt x="5686" y="10368"/>
                  </a:cubicBezTo>
                  <a:close/>
                  <a:moveTo>
                    <a:pt x="6419" y="9392"/>
                  </a:moveTo>
                  <a:cubicBezTo>
                    <a:pt x="6983" y="10825"/>
                    <a:pt x="7846" y="12185"/>
                    <a:pt x="8599" y="13501"/>
                  </a:cubicBezTo>
                  <a:cubicBezTo>
                    <a:pt x="9088" y="14356"/>
                    <a:pt x="9587" y="15204"/>
                    <a:pt x="10028" y="16085"/>
                  </a:cubicBezTo>
                  <a:cubicBezTo>
                    <a:pt x="10248" y="16523"/>
                    <a:pt x="10466" y="17067"/>
                    <a:pt x="10779" y="17476"/>
                  </a:cubicBezTo>
                  <a:cubicBezTo>
                    <a:pt x="10346" y="17453"/>
                    <a:pt x="9913" y="17443"/>
                    <a:pt x="9478" y="17441"/>
                  </a:cubicBezTo>
                  <a:cubicBezTo>
                    <a:pt x="9344" y="16856"/>
                    <a:pt x="8922" y="16327"/>
                    <a:pt x="8655" y="15788"/>
                  </a:cubicBezTo>
                  <a:cubicBezTo>
                    <a:pt x="8319" y="15104"/>
                    <a:pt x="7979" y="14434"/>
                    <a:pt x="7605" y="13770"/>
                  </a:cubicBezTo>
                  <a:cubicBezTo>
                    <a:pt x="7200" y="13056"/>
                    <a:pt x="6841" y="12320"/>
                    <a:pt x="6509" y="11570"/>
                  </a:cubicBezTo>
                  <a:cubicBezTo>
                    <a:pt x="6294" y="11083"/>
                    <a:pt x="6147" y="10561"/>
                    <a:pt x="5892" y="10099"/>
                  </a:cubicBezTo>
                  <a:cubicBezTo>
                    <a:pt x="5943" y="10033"/>
                    <a:pt x="5994" y="9968"/>
                    <a:pt x="6043" y="9902"/>
                  </a:cubicBezTo>
                  <a:cubicBezTo>
                    <a:pt x="6166" y="9736"/>
                    <a:pt x="6294" y="9566"/>
                    <a:pt x="6419" y="9392"/>
                  </a:cubicBezTo>
                  <a:close/>
                  <a:moveTo>
                    <a:pt x="4761" y="11554"/>
                  </a:moveTo>
                  <a:cubicBezTo>
                    <a:pt x="4813" y="12422"/>
                    <a:pt x="5364" y="13288"/>
                    <a:pt x="5776" y="14019"/>
                  </a:cubicBezTo>
                  <a:cubicBezTo>
                    <a:pt x="6414" y="15153"/>
                    <a:pt x="6988" y="16401"/>
                    <a:pt x="7746" y="17461"/>
                  </a:cubicBezTo>
                  <a:cubicBezTo>
                    <a:pt x="7387" y="17469"/>
                    <a:pt x="7029" y="17476"/>
                    <a:pt x="6673" y="17477"/>
                  </a:cubicBezTo>
                  <a:cubicBezTo>
                    <a:pt x="6368" y="16675"/>
                    <a:pt x="5819" y="15899"/>
                    <a:pt x="5422" y="15186"/>
                  </a:cubicBezTo>
                  <a:cubicBezTo>
                    <a:pt x="5074" y="14559"/>
                    <a:pt x="4747" y="13926"/>
                    <a:pt x="4477" y="13263"/>
                  </a:cubicBezTo>
                  <a:cubicBezTo>
                    <a:pt x="4355" y="12966"/>
                    <a:pt x="4245" y="12691"/>
                    <a:pt x="4072" y="12438"/>
                  </a:cubicBezTo>
                  <a:cubicBezTo>
                    <a:pt x="4118" y="12377"/>
                    <a:pt x="4163" y="12312"/>
                    <a:pt x="4213" y="12249"/>
                  </a:cubicBezTo>
                  <a:cubicBezTo>
                    <a:pt x="4393" y="12016"/>
                    <a:pt x="4577" y="11785"/>
                    <a:pt x="4761" y="11554"/>
                  </a:cubicBezTo>
                  <a:close/>
                  <a:moveTo>
                    <a:pt x="1850" y="15593"/>
                  </a:moveTo>
                  <a:cubicBezTo>
                    <a:pt x="1996" y="16191"/>
                    <a:pt x="2218" y="16933"/>
                    <a:pt x="2557" y="17479"/>
                  </a:cubicBezTo>
                  <a:lnTo>
                    <a:pt x="1954" y="17479"/>
                  </a:lnTo>
                  <a:cubicBezTo>
                    <a:pt x="1890" y="17300"/>
                    <a:pt x="1791" y="17123"/>
                    <a:pt x="1737" y="16979"/>
                  </a:cubicBezTo>
                  <a:cubicBezTo>
                    <a:pt x="1645" y="16729"/>
                    <a:pt x="1562" y="16465"/>
                    <a:pt x="1422" y="16237"/>
                  </a:cubicBezTo>
                  <a:cubicBezTo>
                    <a:pt x="1568" y="16022"/>
                    <a:pt x="1709" y="15806"/>
                    <a:pt x="1850" y="15593"/>
                  </a:cubicBezTo>
                  <a:close/>
                  <a:moveTo>
                    <a:pt x="2513" y="14613"/>
                  </a:moveTo>
                  <a:cubicBezTo>
                    <a:pt x="2692" y="15073"/>
                    <a:pt x="2900" y="15519"/>
                    <a:pt x="3092" y="15971"/>
                  </a:cubicBezTo>
                  <a:cubicBezTo>
                    <a:pt x="3287" y="16428"/>
                    <a:pt x="3450" y="17016"/>
                    <a:pt x="3721" y="17479"/>
                  </a:cubicBezTo>
                  <a:lnTo>
                    <a:pt x="2966" y="17479"/>
                  </a:lnTo>
                  <a:cubicBezTo>
                    <a:pt x="2859" y="17131"/>
                    <a:pt x="2623" y="16788"/>
                    <a:pt x="2492" y="16475"/>
                  </a:cubicBezTo>
                  <a:cubicBezTo>
                    <a:pt x="2339" y="16114"/>
                    <a:pt x="2223" y="15707"/>
                    <a:pt x="1983" y="15392"/>
                  </a:cubicBezTo>
                  <a:cubicBezTo>
                    <a:pt x="2016" y="15342"/>
                    <a:pt x="2051" y="15291"/>
                    <a:pt x="2085" y="15240"/>
                  </a:cubicBezTo>
                  <a:cubicBezTo>
                    <a:pt x="2228" y="15032"/>
                    <a:pt x="2370" y="14823"/>
                    <a:pt x="2513" y="14613"/>
                  </a:cubicBezTo>
                  <a:close/>
                  <a:moveTo>
                    <a:pt x="3107" y="13762"/>
                  </a:moveTo>
                  <a:cubicBezTo>
                    <a:pt x="3532" y="14452"/>
                    <a:pt x="3770" y="15212"/>
                    <a:pt x="4098" y="15958"/>
                  </a:cubicBezTo>
                  <a:cubicBezTo>
                    <a:pt x="4270" y="16352"/>
                    <a:pt x="4451" y="17098"/>
                    <a:pt x="4815" y="17479"/>
                  </a:cubicBezTo>
                  <a:lnTo>
                    <a:pt x="4096" y="17479"/>
                  </a:lnTo>
                  <a:cubicBezTo>
                    <a:pt x="3998" y="17069"/>
                    <a:pt x="3763" y="16669"/>
                    <a:pt x="3599" y="16293"/>
                  </a:cubicBezTo>
                  <a:cubicBezTo>
                    <a:pt x="3320" y="15660"/>
                    <a:pt x="3020" y="15017"/>
                    <a:pt x="2635" y="14438"/>
                  </a:cubicBezTo>
                  <a:cubicBezTo>
                    <a:pt x="2790" y="14211"/>
                    <a:pt x="2948" y="13987"/>
                    <a:pt x="3107" y="13762"/>
                  </a:cubicBezTo>
                  <a:close/>
                  <a:moveTo>
                    <a:pt x="3960" y="12584"/>
                  </a:moveTo>
                  <a:cubicBezTo>
                    <a:pt x="4232" y="13449"/>
                    <a:pt x="4541" y="14272"/>
                    <a:pt x="4957" y="15086"/>
                  </a:cubicBezTo>
                  <a:cubicBezTo>
                    <a:pt x="5343" y="15839"/>
                    <a:pt x="5697" y="16713"/>
                    <a:pt x="6145" y="17479"/>
                  </a:cubicBezTo>
                  <a:lnTo>
                    <a:pt x="5253" y="17479"/>
                  </a:lnTo>
                  <a:cubicBezTo>
                    <a:pt x="5143" y="17221"/>
                    <a:pt x="4948" y="17000"/>
                    <a:pt x="4815" y="16749"/>
                  </a:cubicBezTo>
                  <a:cubicBezTo>
                    <a:pt x="4569" y="16285"/>
                    <a:pt x="4360" y="15780"/>
                    <a:pt x="4167" y="15294"/>
                  </a:cubicBezTo>
                  <a:cubicBezTo>
                    <a:pt x="3937" y="14717"/>
                    <a:pt x="3727" y="13995"/>
                    <a:pt x="3232" y="13583"/>
                  </a:cubicBezTo>
                  <a:cubicBezTo>
                    <a:pt x="3470" y="13247"/>
                    <a:pt x="3712" y="12914"/>
                    <a:pt x="3960" y="12584"/>
                  </a:cubicBezTo>
                  <a:close/>
                  <a:moveTo>
                    <a:pt x="1216" y="16534"/>
                  </a:moveTo>
                  <a:cubicBezTo>
                    <a:pt x="1298" y="16797"/>
                    <a:pt x="1408" y="17054"/>
                    <a:pt x="1501" y="17303"/>
                  </a:cubicBezTo>
                  <a:cubicBezTo>
                    <a:pt x="1521" y="17358"/>
                    <a:pt x="1542" y="17420"/>
                    <a:pt x="1562" y="17481"/>
                  </a:cubicBezTo>
                  <a:cubicBezTo>
                    <a:pt x="1189" y="17482"/>
                    <a:pt x="815" y="17482"/>
                    <a:pt x="441" y="17486"/>
                  </a:cubicBezTo>
                  <a:cubicBezTo>
                    <a:pt x="725" y="17199"/>
                    <a:pt x="976" y="16872"/>
                    <a:pt x="1216" y="16534"/>
                  </a:cubicBezTo>
                  <a:close/>
                  <a:moveTo>
                    <a:pt x="7090" y="8183"/>
                  </a:moveTo>
                  <a:cubicBezTo>
                    <a:pt x="7162" y="8427"/>
                    <a:pt x="7302" y="8675"/>
                    <a:pt x="7374" y="8836"/>
                  </a:cubicBezTo>
                  <a:cubicBezTo>
                    <a:pt x="7748" y="9671"/>
                    <a:pt x="8197" y="10471"/>
                    <a:pt x="8609" y="11286"/>
                  </a:cubicBezTo>
                  <a:cubicBezTo>
                    <a:pt x="9193" y="12441"/>
                    <a:pt x="9779" y="13593"/>
                    <a:pt x="10405" y="14726"/>
                  </a:cubicBezTo>
                  <a:cubicBezTo>
                    <a:pt x="10701" y="15256"/>
                    <a:pt x="11009" y="15775"/>
                    <a:pt x="11332" y="16288"/>
                  </a:cubicBezTo>
                  <a:cubicBezTo>
                    <a:pt x="11593" y="16705"/>
                    <a:pt x="11762" y="17156"/>
                    <a:pt x="11972" y="17587"/>
                  </a:cubicBezTo>
                  <a:cubicBezTo>
                    <a:pt x="11701" y="17550"/>
                    <a:pt x="11427" y="17523"/>
                    <a:pt x="11153" y="17502"/>
                  </a:cubicBezTo>
                  <a:cubicBezTo>
                    <a:pt x="11143" y="17131"/>
                    <a:pt x="10781" y="16762"/>
                    <a:pt x="10618" y="16450"/>
                  </a:cubicBezTo>
                  <a:cubicBezTo>
                    <a:pt x="10176" y="15597"/>
                    <a:pt x="9741" y="14749"/>
                    <a:pt x="9260" y="13914"/>
                  </a:cubicBezTo>
                  <a:cubicBezTo>
                    <a:pt x="8355" y="12341"/>
                    <a:pt x="7546" y="10678"/>
                    <a:pt x="6609" y="9119"/>
                  </a:cubicBezTo>
                  <a:cubicBezTo>
                    <a:pt x="6806" y="8823"/>
                    <a:pt x="6982" y="8512"/>
                    <a:pt x="7090" y="8183"/>
                  </a:cubicBezTo>
                  <a:close/>
                  <a:moveTo>
                    <a:pt x="16332" y="0"/>
                  </a:moveTo>
                  <a:cubicBezTo>
                    <a:pt x="16295" y="0"/>
                    <a:pt x="16262" y="23"/>
                    <a:pt x="16240" y="51"/>
                  </a:cubicBezTo>
                  <a:cubicBezTo>
                    <a:pt x="16232" y="51"/>
                    <a:pt x="16224" y="54"/>
                    <a:pt x="16217" y="59"/>
                  </a:cubicBezTo>
                  <a:cubicBezTo>
                    <a:pt x="13032" y="2554"/>
                    <a:pt x="9710" y="4833"/>
                    <a:pt x="6767" y="7625"/>
                  </a:cubicBezTo>
                  <a:cubicBezTo>
                    <a:pt x="6704" y="7682"/>
                    <a:pt x="6722" y="7764"/>
                    <a:pt x="6770" y="7817"/>
                  </a:cubicBezTo>
                  <a:cubicBezTo>
                    <a:pt x="6575" y="8030"/>
                    <a:pt x="6406" y="8270"/>
                    <a:pt x="6245" y="8514"/>
                  </a:cubicBezTo>
                  <a:cubicBezTo>
                    <a:pt x="6239" y="8504"/>
                    <a:pt x="6232" y="8493"/>
                    <a:pt x="6224" y="8481"/>
                  </a:cubicBezTo>
                  <a:cubicBezTo>
                    <a:pt x="6212" y="8462"/>
                    <a:pt x="6193" y="8454"/>
                    <a:pt x="6174" y="8454"/>
                  </a:cubicBezTo>
                  <a:cubicBezTo>
                    <a:pt x="6138" y="8454"/>
                    <a:pt x="6103" y="8484"/>
                    <a:pt x="6116" y="8527"/>
                  </a:cubicBezTo>
                  <a:cubicBezTo>
                    <a:pt x="6127" y="8568"/>
                    <a:pt x="6143" y="8608"/>
                    <a:pt x="6155" y="8647"/>
                  </a:cubicBezTo>
                  <a:cubicBezTo>
                    <a:pt x="5950" y="8967"/>
                    <a:pt x="5756" y="9295"/>
                    <a:pt x="5540" y="9594"/>
                  </a:cubicBezTo>
                  <a:lnTo>
                    <a:pt x="5538" y="9592"/>
                  </a:lnTo>
                  <a:cubicBezTo>
                    <a:pt x="5529" y="9582"/>
                    <a:pt x="5519" y="9578"/>
                    <a:pt x="5508" y="9578"/>
                  </a:cubicBezTo>
                  <a:cubicBezTo>
                    <a:pt x="5482" y="9578"/>
                    <a:pt x="5456" y="9605"/>
                    <a:pt x="5463" y="9635"/>
                  </a:cubicBezTo>
                  <a:cubicBezTo>
                    <a:pt x="5468" y="9649"/>
                    <a:pt x="5472" y="9664"/>
                    <a:pt x="5476" y="9680"/>
                  </a:cubicBezTo>
                  <a:cubicBezTo>
                    <a:pt x="4862" y="10522"/>
                    <a:pt x="4198" y="11329"/>
                    <a:pt x="3561" y="12154"/>
                  </a:cubicBezTo>
                  <a:cubicBezTo>
                    <a:pt x="2864" y="13058"/>
                    <a:pt x="2243" y="14016"/>
                    <a:pt x="1629" y="14977"/>
                  </a:cubicBezTo>
                  <a:cubicBezTo>
                    <a:pt x="1102" y="15801"/>
                    <a:pt x="474" y="16629"/>
                    <a:pt x="103" y="17541"/>
                  </a:cubicBezTo>
                  <a:cubicBezTo>
                    <a:pt x="38" y="17594"/>
                    <a:pt x="0" y="17673"/>
                    <a:pt x="2" y="17756"/>
                  </a:cubicBezTo>
                  <a:cubicBezTo>
                    <a:pt x="0" y="17891"/>
                    <a:pt x="85" y="18025"/>
                    <a:pt x="256" y="18025"/>
                  </a:cubicBezTo>
                  <a:cubicBezTo>
                    <a:pt x="258" y="18025"/>
                    <a:pt x="260" y="18025"/>
                    <a:pt x="263" y="18025"/>
                  </a:cubicBezTo>
                  <a:cubicBezTo>
                    <a:pt x="1171" y="18036"/>
                    <a:pt x="2080" y="18039"/>
                    <a:pt x="2988" y="18039"/>
                  </a:cubicBezTo>
                  <a:cubicBezTo>
                    <a:pt x="4127" y="18039"/>
                    <a:pt x="5266" y="18034"/>
                    <a:pt x="6404" y="18033"/>
                  </a:cubicBezTo>
                  <a:lnTo>
                    <a:pt x="6503" y="18033"/>
                  </a:lnTo>
                  <a:cubicBezTo>
                    <a:pt x="6555" y="18106"/>
                    <a:pt x="6606" y="18179"/>
                    <a:pt x="6660" y="18247"/>
                  </a:cubicBezTo>
                  <a:cubicBezTo>
                    <a:pt x="6683" y="18275"/>
                    <a:pt x="6710" y="18287"/>
                    <a:pt x="6736" y="18287"/>
                  </a:cubicBezTo>
                  <a:cubicBezTo>
                    <a:pt x="6805" y="18287"/>
                    <a:pt x="6872" y="18207"/>
                    <a:pt x="6859" y="18132"/>
                  </a:cubicBezTo>
                  <a:cubicBezTo>
                    <a:pt x="6854" y="18099"/>
                    <a:pt x="6842" y="18068"/>
                    <a:pt x="6837" y="18035"/>
                  </a:cubicBezTo>
                  <a:lnTo>
                    <a:pt x="6837" y="18035"/>
                  </a:lnTo>
                  <a:cubicBezTo>
                    <a:pt x="7690" y="18044"/>
                    <a:pt x="8555" y="18075"/>
                    <a:pt x="9418" y="18075"/>
                  </a:cubicBezTo>
                  <a:cubicBezTo>
                    <a:pt x="10334" y="18075"/>
                    <a:pt x="11246" y="18040"/>
                    <a:pt x="12139" y="17904"/>
                  </a:cubicBezTo>
                  <a:cubicBezTo>
                    <a:pt x="12169" y="17947"/>
                    <a:pt x="12220" y="17969"/>
                    <a:pt x="12270" y="17969"/>
                  </a:cubicBezTo>
                  <a:cubicBezTo>
                    <a:pt x="12335" y="17969"/>
                    <a:pt x="12397" y="17933"/>
                    <a:pt x="12410" y="17860"/>
                  </a:cubicBezTo>
                  <a:cubicBezTo>
                    <a:pt x="12416" y="17827"/>
                    <a:pt x="12413" y="17792"/>
                    <a:pt x="12416" y="17758"/>
                  </a:cubicBezTo>
                  <a:cubicBezTo>
                    <a:pt x="12631" y="17614"/>
                    <a:pt x="12827" y="17407"/>
                    <a:pt x="12974" y="17271"/>
                  </a:cubicBezTo>
                  <a:cubicBezTo>
                    <a:pt x="13658" y="16646"/>
                    <a:pt x="14286" y="15953"/>
                    <a:pt x="14954" y="15310"/>
                  </a:cubicBezTo>
                  <a:cubicBezTo>
                    <a:pt x="16885" y="13447"/>
                    <a:pt x="19049" y="11800"/>
                    <a:pt x="20761" y="9733"/>
                  </a:cubicBezTo>
                  <a:cubicBezTo>
                    <a:pt x="20914" y="9603"/>
                    <a:pt x="21055" y="9459"/>
                    <a:pt x="21143" y="9300"/>
                  </a:cubicBezTo>
                  <a:cubicBezTo>
                    <a:pt x="21150" y="9285"/>
                    <a:pt x="21155" y="9270"/>
                    <a:pt x="21158" y="9254"/>
                  </a:cubicBezTo>
                  <a:cubicBezTo>
                    <a:pt x="21266" y="9234"/>
                    <a:pt x="21348" y="9142"/>
                    <a:pt x="21355" y="9033"/>
                  </a:cubicBezTo>
                  <a:cubicBezTo>
                    <a:pt x="21365" y="8660"/>
                    <a:pt x="20924" y="8217"/>
                    <a:pt x="20745" y="7906"/>
                  </a:cubicBezTo>
                  <a:cubicBezTo>
                    <a:pt x="20226" y="7008"/>
                    <a:pt x="19744" y="6091"/>
                    <a:pt x="19296" y="5158"/>
                  </a:cubicBezTo>
                  <a:cubicBezTo>
                    <a:pt x="18785" y="4100"/>
                    <a:pt x="18232" y="3066"/>
                    <a:pt x="17676" y="2031"/>
                  </a:cubicBezTo>
                  <a:cubicBezTo>
                    <a:pt x="17416" y="1546"/>
                    <a:pt x="16928" y="186"/>
                    <a:pt x="16363" y="5"/>
                  </a:cubicBezTo>
                  <a:cubicBezTo>
                    <a:pt x="16353" y="2"/>
                    <a:pt x="16342" y="0"/>
                    <a:pt x="16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8" name="Google Shape;12758;p23"/>
            <p:cNvSpPr/>
            <p:nvPr/>
          </p:nvSpPr>
          <p:spPr>
            <a:xfrm>
              <a:off x="4671975" y="3270825"/>
              <a:ext cx="61500" cy="67025"/>
            </a:xfrm>
            <a:custGeom>
              <a:avLst/>
              <a:gdLst/>
              <a:ahLst/>
              <a:cxnLst/>
              <a:rect l="l" t="t" r="r" b="b"/>
              <a:pathLst>
                <a:path w="2460" h="2681" extrusionOk="0">
                  <a:moveTo>
                    <a:pt x="1057" y="534"/>
                  </a:moveTo>
                  <a:cubicBezTo>
                    <a:pt x="1152" y="659"/>
                    <a:pt x="1239" y="788"/>
                    <a:pt x="1317" y="924"/>
                  </a:cubicBezTo>
                  <a:cubicBezTo>
                    <a:pt x="1145" y="960"/>
                    <a:pt x="978" y="1008"/>
                    <a:pt x="812" y="1064"/>
                  </a:cubicBezTo>
                  <a:cubicBezTo>
                    <a:pt x="878" y="878"/>
                    <a:pt x="952" y="698"/>
                    <a:pt x="1057" y="534"/>
                  </a:cubicBezTo>
                  <a:close/>
                  <a:moveTo>
                    <a:pt x="1043" y="1"/>
                  </a:moveTo>
                  <a:cubicBezTo>
                    <a:pt x="991" y="1"/>
                    <a:pt x="940" y="19"/>
                    <a:pt x="907" y="60"/>
                  </a:cubicBezTo>
                  <a:cubicBezTo>
                    <a:pt x="637" y="393"/>
                    <a:pt x="492" y="773"/>
                    <a:pt x="368" y="1180"/>
                  </a:cubicBezTo>
                  <a:cubicBezTo>
                    <a:pt x="364" y="1192"/>
                    <a:pt x="359" y="1206"/>
                    <a:pt x="356" y="1218"/>
                  </a:cubicBezTo>
                  <a:cubicBezTo>
                    <a:pt x="274" y="1244"/>
                    <a:pt x="197" y="1267"/>
                    <a:pt x="128" y="1284"/>
                  </a:cubicBezTo>
                  <a:cubicBezTo>
                    <a:pt x="53" y="1300"/>
                    <a:pt x="74" y="1410"/>
                    <a:pt x="145" y="1412"/>
                  </a:cubicBezTo>
                  <a:cubicBezTo>
                    <a:pt x="194" y="1413"/>
                    <a:pt x="243" y="1415"/>
                    <a:pt x="292" y="1416"/>
                  </a:cubicBezTo>
                  <a:cubicBezTo>
                    <a:pt x="163" y="1810"/>
                    <a:pt x="15" y="2240"/>
                    <a:pt x="0" y="2632"/>
                  </a:cubicBezTo>
                  <a:cubicBezTo>
                    <a:pt x="1" y="2661"/>
                    <a:pt x="26" y="2681"/>
                    <a:pt x="51" y="2681"/>
                  </a:cubicBezTo>
                  <a:cubicBezTo>
                    <a:pt x="60" y="2681"/>
                    <a:pt x="68" y="2679"/>
                    <a:pt x="76" y="2675"/>
                  </a:cubicBezTo>
                  <a:cubicBezTo>
                    <a:pt x="359" y="2486"/>
                    <a:pt x="469" y="2127"/>
                    <a:pt x="574" y="1817"/>
                  </a:cubicBezTo>
                  <a:cubicBezTo>
                    <a:pt x="617" y="1687"/>
                    <a:pt x="656" y="1553"/>
                    <a:pt x="697" y="1420"/>
                  </a:cubicBezTo>
                  <a:cubicBezTo>
                    <a:pt x="873" y="1416"/>
                    <a:pt x="1050" y="1400"/>
                    <a:pt x="1224" y="1372"/>
                  </a:cubicBezTo>
                  <a:cubicBezTo>
                    <a:pt x="1324" y="1354"/>
                    <a:pt x="1429" y="1343"/>
                    <a:pt x="1534" y="1333"/>
                  </a:cubicBezTo>
                  <a:cubicBezTo>
                    <a:pt x="1587" y="1446"/>
                    <a:pt x="1637" y="1562"/>
                    <a:pt x="1685" y="1679"/>
                  </a:cubicBezTo>
                  <a:cubicBezTo>
                    <a:pt x="1801" y="1974"/>
                    <a:pt x="1826" y="2406"/>
                    <a:pt x="2116" y="2586"/>
                  </a:cubicBezTo>
                  <a:cubicBezTo>
                    <a:pt x="2126" y="2591"/>
                    <a:pt x="2136" y="2594"/>
                    <a:pt x="2146" y="2594"/>
                  </a:cubicBezTo>
                  <a:cubicBezTo>
                    <a:pt x="2160" y="2594"/>
                    <a:pt x="2175" y="2589"/>
                    <a:pt x="2185" y="2578"/>
                  </a:cubicBezTo>
                  <a:cubicBezTo>
                    <a:pt x="2459" y="2268"/>
                    <a:pt x="2195" y="1745"/>
                    <a:pt x="2066" y="1423"/>
                  </a:cubicBezTo>
                  <a:cubicBezTo>
                    <a:pt x="2044" y="1374"/>
                    <a:pt x="2020" y="1326"/>
                    <a:pt x="1998" y="1277"/>
                  </a:cubicBezTo>
                  <a:cubicBezTo>
                    <a:pt x="2102" y="1261"/>
                    <a:pt x="2203" y="1236"/>
                    <a:pt x="2302" y="1203"/>
                  </a:cubicBezTo>
                  <a:cubicBezTo>
                    <a:pt x="2336" y="1193"/>
                    <a:pt x="2349" y="1147"/>
                    <a:pt x="2323" y="1121"/>
                  </a:cubicBezTo>
                  <a:cubicBezTo>
                    <a:pt x="2184" y="965"/>
                    <a:pt x="2002" y="898"/>
                    <a:pt x="1800" y="882"/>
                  </a:cubicBezTo>
                  <a:cubicBezTo>
                    <a:pt x="1632" y="583"/>
                    <a:pt x="1429" y="308"/>
                    <a:pt x="1194" y="60"/>
                  </a:cubicBezTo>
                  <a:cubicBezTo>
                    <a:pt x="1157" y="22"/>
                    <a:pt x="1099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59" name="Google Shape;12759;p23"/>
            <p:cNvSpPr/>
            <p:nvPr/>
          </p:nvSpPr>
          <p:spPr>
            <a:xfrm>
              <a:off x="4917250" y="3053450"/>
              <a:ext cx="42050" cy="66425"/>
            </a:xfrm>
            <a:custGeom>
              <a:avLst/>
              <a:gdLst/>
              <a:ahLst/>
              <a:cxnLst/>
              <a:rect l="l" t="t" r="r" b="b"/>
              <a:pathLst>
                <a:path w="1682" h="2657" extrusionOk="0">
                  <a:moveTo>
                    <a:pt x="562" y="1"/>
                  </a:moveTo>
                  <a:cubicBezTo>
                    <a:pt x="401" y="1"/>
                    <a:pt x="242" y="25"/>
                    <a:pt x="110" y="59"/>
                  </a:cubicBezTo>
                  <a:cubicBezTo>
                    <a:pt x="42" y="79"/>
                    <a:pt x="1" y="149"/>
                    <a:pt x="20" y="218"/>
                  </a:cubicBezTo>
                  <a:cubicBezTo>
                    <a:pt x="132" y="689"/>
                    <a:pt x="215" y="1166"/>
                    <a:pt x="271" y="1649"/>
                  </a:cubicBezTo>
                  <a:cubicBezTo>
                    <a:pt x="312" y="1980"/>
                    <a:pt x="306" y="2326"/>
                    <a:pt x="440" y="2634"/>
                  </a:cubicBezTo>
                  <a:cubicBezTo>
                    <a:pt x="447" y="2650"/>
                    <a:pt x="460" y="2656"/>
                    <a:pt x="474" y="2656"/>
                  </a:cubicBezTo>
                  <a:cubicBezTo>
                    <a:pt x="493" y="2656"/>
                    <a:pt x="513" y="2644"/>
                    <a:pt x="519" y="2625"/>
                  </a:cubicBezTo>
                  <a:cubicBezTo>
                    <a:pt x="534" y="2569"/>
                    <a:pt x="542" y="2511"/>
                    <a:pt x="548" y="2454"/>
                  </a:cubicBezTo>
                  <a:cubicBezTo>
                    <a:pt x="623" y="2558"/>
                    <a:pt x="765" y="2587"/>
                    <a:pt x="895" y="2587"/>
                  </a:cubicBezTo>
                  <a:cubicBezTo>
                    <a:pt x="899" y="2587"/>
                    <a:pt x="902" y="2587"/>
                    <a:pt x="906" y="2587"/>
                  </a:cubicBezTo>
                  <a:cubicBezTo>
                    <a:pt x="1469" y="2579"/>
                    <a:pt x="1682" y="2054"/>
                    <a:pt x="1516" y="1575"/>
                  </a:cubicBezTo>
                  <a:cubicBezTo>
                    <a:pt x="1446" y="1371"/>
                    <a:pt x="1311" y="1171"/>
                    <a:pt x="1116" y="1071"/>
                  </a:cubicBezTo>
                  <a:cubicBezTo>
                    <a:pt x="1044" y="1034"/>
                    <a:pt x="956" y="1010"/>
                    <a:pt x="871" y="1010"/>
                  </a:cubicBezTo>
                  <a:cubicBezTo>
                    <a:pt x="757" y="1010"/>
                    <a:pt x="649" y="1054"/>
                    <a:pt x="599" y="1171"/>
                  </a:cubicBezTo>
                  <a:cubicBezTo>
                    <a:pt x="591" y="1186"/>
                    <a:pt x="598" y="1204"/>
                    <a:pt x="614" y="1209"/>
                  </a:cubicBezTo>
                  <a:cubicBezTo>
                    <a:pt x="809" y="1260"/>
                    <a:pt x="939" y="1283"/>
                    <a:pt x="1075" y="1445"/>
                  </a:cubicBezTo>
                  <a:cubicBezTo>
                    <a:pt x="1192" y="1583"/>
                    <a:pt x="1249" y="1801"/>
                    <a:pt x="1196" y="1973"/>
                  </a:cubicBezTo>
                  <a:cubicBezTo>
                    <a:pt x="1123" y="2208"/>
                    <a:pt x="847" y="2111"/>
                    <a:pt x="673" y="2159"/>
                  </a:cubicBezTo>
                  <a:cubicBezTo>
                    <a:pt x="632" y="2170"/>
                    <a:pt x="596" y="2192"/>
                    <a:pt x="567" y="2219"/>
                  </a:cubicBezTo>
                  <a:cubicBezTo>
                    <a:pt x="567" y="1973"/>
                    <a:pt x="526" y="1719"/>
                    <a:pt x="499" y="1481"/>
                  </a:cubicBezTo>
                  <a:cubicBezTo>
                    <a:pt x="453" y="1091"/>
                    <a:pt x="388" y="702"/>
                    <a:pt x="302" y="317"/>
                  </a:cubicBezTo>
                  <a:lnTo>
                    <a:pt x="302" y="317"/>
                  </a:lnTo>
                  <a:cubicBezTo>
                    <a:pt x="450" y="320"/>
                    <a:pt x="598" y="336"/>
                    <a:pt x="742" y="366"/>
                  </a:cubicBezTo>
                  <a:cubicBezTo>
                    <a:pt x="1073" y="435"/>
                    <a:pt x="1101" y="592"/>
                    <a:pt x="916" y="876"/>
                  </a:cubicBezTo>
                  <a:cubicBezTo>
                    <a:pt x="895" y="907"/>
                    <a:pt x="923" y="943"/>
                    <a:pt x="955" y="943"/>
                  </a:cubicBezTo>
                  <a:cubicBezTo>
                    <a:pt x="962" y="943"/>
                    <a:pt x="970" y="941"/>
                    <a:pt x="977" y="937"/>
                  </a:cubicBezTo>
                  <a:cubicBezTo>
                    <a:pt x="1252" y="773"/>
                    <a:pt x="1500" y="500"/>
                    <a:pt x="1213" y="215"/>
                  </a:cubicBezTo>
                  <a:cubicBezTo>
                    <a:pt x="1052" y="56"/>
                    <a:pt x="805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0" name="Google Shape;12760;p23"/>
            <p:cNvSpPr/>
            <p:nvPr/>
          </p:nvSpPr>
          <p:spPr>
            <a:xfrm>
              <a:off x="4683050" y="2980975"/>
              <a:ext cx="51450" cy="88775"/>
            </a:xfrm>
            <a:custGeom>
              <a:avLst/>
              <a:gdLst/>
              <a:ahLst/>
              <a:cxnLst/>
              <a:rect l="l" t="t" r="r" b="b"/>
              <a:pathLst>
                <a:path w="2058" h="3551" extrusionOk="0">
                  <a:moveTo>
                    <a:pt x="619" y="403"/>
                  </a:moveTo>
                  <a:cubicBezTo>
                    <a:pt x="672" y="403"/>
                    <a:pt x="736" y="482"/>
                    <a:pt x="807" y="691"/>
                  </a:cubicBezTo>
                  <a:cubicBezTo>
                    <a:pt x="965" y="1149"/>
                    <a:pt x="852" y="1567"/>
                    <a:pt x="663" y="1969"/>
                  </a:cubicBezTo>
                  <a:cubicBezTo>
                    <a:pt x="632" y="1846"/>
                    <a:pt x="601" y="1723"/>
                    <a:pt x="571" y="1600"/>
                  </a:cubicBezTo>
                  <a:cubicBezTo>
                    <a:pt x="517" y="1363"/>
                    <a:pt x="468" y="1134"/>
                    <a:pt x="464" y="891"/>
                  </a:cubicBezTo>
                  <a:cubicBezTo>
                    <a:pt x="460" y="679"/>
                    <a:pt x="520" y="403"/>
                    <a:pt x="619" y="403"/>
                  </a:cubicBezTo>
                  <a:close/>
                  <a:moveTo>
                    <a:pt x="586" y="1"/>
                  </a:moveTo>
                  <a:cubicBezTo>
                    <a:pt x="276" y="1"/>
                    <a:pt x="217" y="710"/>
                    <a:pt x="208" y="891"/>
                  </a:cubicBezTo>
                  <a:cubicBezTo>
                    <a:pt x="185" y="1357"/>
                    <a:pt x="299" y="1869"/>
                    <a:pt x="463" y="2361"/>
                  </a:cubicBezTo>
                  <a:cubicBezTo>
                    <a:pt x="289" y="2676"/>
                    <a:pt x="107" y="2984"/>
                    <a:pt x="13" y="3302"/>
                  </a:cubicBezTo>
                  <a:cubicBezTo>
                    <a:pt x="0" y="3348"/>
                    <a:pt x="41" y="3396"/>
                    <a:pt x="86" y="3396"/>
                  </a:cubicBezTo>
                  <a:cubicBezTo>
                    <a:pt x="98" y="3396"/>
                    <a:pt x="110" y="3392"/>
                    <a:pt x="122" y="3384"/>
                  </a:cubicBezTo>
                  <a:cubicBezTo>
                    <a:pt x="322" y="3242"/>
                    <a:pt x="486" y="3032"/>
                    <a:pt x="622" y="2796"/>
                  </a:cubicBezTo>
                  <a:cubicBezTo>
                    <a:pt x="719" y="3038"/>
                    <a:pt x="822" y="3271"/>
                    <a:pt x="922" y="3483"/>
                  </a:cubicBezTo>
                  <a:cubicBezTo>
                    <a:pt x="945" y="3531"/>
                    <a:pt x="983" y="3551"/>
                    <a:pt x="1022" y="3551"/>
                  </a:cubicBezTo>
                  <a:cubicBezTo>
                    <a:pt x="1100" y="3551"/>
                    <a:pt x="1183" y="3474"/>
                    <a:pt x="1165" y="3381"/>
                  </a:cubicBezTo>
                  <a:cubicBezTo>
                    <a:pt x="1107" y="3107"/>
                    <a:pt x="1084" y="2858"/>
                    <a:pt x="1219" y="2627"/>
                  </a:cubicBezTo>
                  <a:cubicBezTo>
                    <a:pt x="1368" y="2891"/>
                    <a:pt x="1431" y="3179"/>
                    <a:pt x="1673" y="3398"/>
                  </a:cubicBezTo>
                  <a:cubicBezTo>
                    <a:pt x="1709" y="3432"/>
                    <a:pt x="1753" y="3448"/>
                    <a:pt x="1797" y="3448"/>
                  </a:cubicBezTo>
                  <a:cubicBezTo>
                    <a:pt x="1872" y="3448"/>
                    <a:pt x="1945" y="3401"/>
                    <a:pt x="1969" y="3321"/>
                  </a:cubicBezTo>
                  <a:cubicBezTo>
                    <a:pt x="1992" y="3245"/>
                    <a:pt x="2018" y="3171"/>
                    <a:pt x="2046" y="3099"/>
                  </a:cubicBezTo>
                  <a:cubicBezTo>
                    <a:pt x="2057" y="3059"/>
                    <a:pt x="2026" y="3023"/>
                    <a:pt x="1989" y="3023"/>
                  </a:cubicBezTo>
                  <a:cubicBezTo>
                    <a:pt x="1983" y="3023"/>
                    <a:pt x="1978" y="3024"/>
                    <a:pt x="1972" y="3025"/>
                  </a:cubicBezTo>
                  <a:cubicBezTo>
                    <a:pt x="1939" y="3038"/>
                    <a:pt x="1906" y="3048"/>
                    <a:pt x="1873" y="3061"/>
                  </a:cubicBezTo>
                  <a:cubicBezTo>
                    <a:pt x="1703" y="2786"/>
                    <a:pt x="1549" y="2502"/>
                    <a:pt x="1332" y="2262"/>
                  </a:cubicBezTo>
                  <a:cubicBezTo>
                    <a:pt x="1303" y="2233"/>
                    <a:pt x="1264" y="2218"/>
                    <a:pt x="1226" y="2218"/>
                  </a:cubicBezTo>
                  <a:cubicBezTo>
                    <a:pt x="1187" y="2218"/>
                    <a:pt x="1148" y="2233"/>
                    <a:pt x="1119" y="2262"/>
                  </a:cubicBezTo>
                  <a:cubicBezTo>
                    <a:pt x="1006" y="2385"/>
                    <a:pt x="925" y="2536"/>
                    <a:pt x="886" y="2699"/>
                  </a:cubicBezTo>
                  <a:cubicBezTo>
                    <a:pt x="856" y="2615"/>
                    <a:pt x="825" y="2530"/>
                    <a:pt x="799" y="2445"/>
                  </a:cubicBezTo>
                  <a:cubicBezTo>
                    <a:pt x="901" y="2210"/>
                    <a:pt x="989" y="1969"/>
                    <a:pt x="1063" y="1723"/>
                  </a:cubicBezTo>
                  <a:cubicBezTo>
                    <a:pt x="1203" y="1262"/>
                    <a:pt x="1229" y="269"/>
                    <a:pt x="694" y="27"/>
                  </a:cubicBezTo>
                  <a:cubicBezTo>
                    <a:pt x="655" y="9"/>
                    <a:pt x="619" y="1"/>
                    <a:pt x="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1" name="Google Shape;12761;p23"/>
            <p:cNvSpPr/>
            <p:nvPr/>
          </p:nvSpPr>
          <p:spPr>
            <a:xfrm>
              <a:off x="3931200" y="3148200"/>
              <a:ext cx="96950" cy="127925"/>
            </a:xfrm>
            <a:custGeom>
              <a:avLst/>
              <a:gdLst/>
              <a:ahLst/>
              <a:cxnLst/>
              <a:rect l="l" t="t" r="r" b="b"/>
              <a:pathLst>
                <a:path w="3878" h="5117" extrusionOk="0">
                  <a:moveTo>
                    <a:pt x="1699" y="590"/>
                  </a:moveTo>
                  <a:cubicBezTo>
                    <a:pt x="1769" y="590"/>
                    <a:pt x="1843" y="596"/>
                    <a:pt x="1921" y="608"/>
                  </a:cubicBezTo>
                  <a:cubicBezTo>
                    <a:pt x="1775" y="1333"/>
                    <a:pt x="1209" y="1841"/>
                    <a:pt x="586" y="2217"/>
                  </a:cubicBezTo>
                  <a:cubicBezTo>
                    <a:pt x="639" y="1392"/>
                    <a:pt x="880" y="590"/>
                    <a:pt x="1699" y="590"/>
                  </a:cubicBezTo>
                  <a:close/>
                  <a:moveTo>
                    <a:pt x="1688" y="1"/>
                  </a:moveTo>
                  <a:cubicBezTo>
                    <a:pt x="797" y="1"/>
                    <a:pt x="223" y="632"/>
                    <a:pt x="87" y="1659"/>
                  </a:cubicBezTo>
                  <a:cubicBezTo>
                    <a:pt x="0" y="2329"/>
                    <a:pt x="41" y="2995"/>
                    <a:pt x="113" y="3664"/>
                  </a:cubicBezTo>
                  <a:cubicBezTo>
                    <a:pt x="161" y="4109"/>
                    <a:pt x="161" y="4694"/>
                    <a:pt x="410" y="5078"/>
                  </a:cubicBezTo>
                  <a:cubicBezTo>
                    <a:pt x="426" y="5103"/>
                    <a:pt x="452" y="5116"/>
                    <a:pt x="478" y="5116"/>
                  </a:cubicBezTo>
                  <a:cubicBezTo>
                    <a:pt x="504" y="5116"/>
                    <a:pt x="530" y="5103"/>
                    <a:pt x="545" y="5078"/>
                  </a:cubicBezTo>
                  <a:cubicBezTo>
                    <a:pt x="848" y="4573"/>
                    <a:pt x="648" y="3618"/>
                    <a:pt x="586" y="2945"/>
                  </a:cubicBezTo>
                  <a:lnTo>
                    <a:pt x="586" y="2945"/>
                  </a:lnTo>
                  <a:cubicBezTo>
                    <a:pt x="1250" y="3342"/>
                    <a:pt x="2447" y="4996"/>
                    <a:pt x="3225" y="4996"/>
                  </a:cubicBezTo>
                  <a:cubicBezTo>
                    <a:pt x="3513" y="4996"/>
                    <a:pt x="3743" y="4770"/>
                    <a:pt x="3868" y="4169"/>
                  </a:cubicBezTo>
                  <a:cubicBezTo>
                    <a:pt x="3878" y="4128"/>
                    <a:pt x="3839" y="4083"/>
                    <a:pt x="3801" y="4083"/>
                  </a:cubicBezTo>
                  <a:cubicBezTo>
                    <a:pt x="3786" y="4083"/>
                    <a:pt x="3771" y="4089"/>
                    <a:pt x="3758" y="4105"/>
                  </a:cubicBezTo>
                  <a:cubicBezTo>
                    <a:pt x="3589" y="4324"/>
                    <a:pt x="3408" y="4414"/>
                    <a:pt x="3220" y="4414"/>
                  </a:cubicBezTo>
                  <a:cubicBezTo>
                    <a:pt x="2523" y="4414"/>
                    <a:pt x="1721" y="3179"/>
                    <a:pt x="1029" y="2606"/>
                  </a:cubicBezTo>
                  <a:cubicBezTo>
                    <a:pt x="1841" y="2101"/>
                    <a:pt x="2481" y="1397"/>
                    <a:pt x="2546" y="382"/>
                  </a:cubicBezTo>
                  <a:cubicBezTo>
                    <a:pt x="2556" y="252"/>
                    <a:pt x="2449" y="132"/>
                    <a:pt x="2331" y="98"/>
                  </a:cubicBezTo>
                  <a:cubicBezTo>
                    <a:pt x="2102" y="32"/>
                    <a:pt x="1887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2" name="Google Shape;12762;p23"/>
            <p:cNvSpPr/>
            <p:nvPr/>
          </p:nvSpPr>
          <p:spPr>
            <a:xfrm>
              <a:off x="4038475" y="3183875"/>
              <a:ext cx="55525" cy="13375"/>
            </a:xfrm>
            <a:custGeom>
              <a:avLst/>
              <a:gdLst/>
              <a:ahLst/>
              <a:cxnLst/>
              <a:rect l="l" t="t" r="r" b="b"/>
              <a:pathLst>
                <a:path w="2221" h="535" extrusionOk="0">
                  <a:moveTo>
                    <a:pt x="345" y="0"/>
                  </a:moveTo>
                  <a:cubicBezTo>
                    <a:pt x="253" y="0"/>
                    <a:pt x="162" y="3"/>
                    <a:pt x="70" y="9"/>
                  </a:cubicBezTo>
                  <a:cubicBezTo>
                    <a:pt x="19" y="13"/>
                    <a:pt x="1" y="65"/>
                    <a:pt x="30" y="103"/>
                  </a:cubicBezTo>
                  <a:cubicBezTo>
                    <a:pt x="243" y="373"/>
                    <a:pt x="578" y="424"/>
                    <a:pt x="908" y="465"/>
                  </a:cubicBezTo>
                  <a:cubicBezTo>
                    <a:pt x="1132" y="494"/>
                    <a:pt x="1384" y="535"/>
                    <a:pt x="1627" y="535"/>
                  </a:cubicBezTo>
                  <a:cubicBezTo>
                    <a:pt x="1763" y="535"/>
                    <a:pt x="1896" y="522"/>
                    <a:pt x="2020" y="487"/>
                  </a:cubicBezTo>
                  <a:cubicBezTo>
                    <a:pt x="2220" y="428"/>
                    <a:pt x="2217" y="145"/>
                    <a:pt x="2020" y="85"/>
                  </a:cubicBezTo>
                  <a:cubicBezTo>
                    <a:pt x="1849" y="33"/>
                    <a:pt x="1661" y="25"/>
                    <a:pt x="1474" y="25"/>
                  </a:cubicBezTo>
                  <a:cubicBezTo>
                    <a:pt x="1389" y="25"/>
                    <a:pt x="1305" y="27"/>
                    <a:pt x="1223" y="27"/>
                  </a:cubicBezTo>
                  <a:cubicBezTo>
                    <a:pt x="1185" y="27"/>
                    <a:pt x="1147" y="27"/>
                    <a:pt x="1110" y="26"/>
                  </a:cubicBezTo>
                  <a:cubicBezTo>
                    <a:pt x="851" y="20"/>
                    <a:pt x="599" y="0"/>
                    <a:pt x="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3" name="Google Shape;12763;p23"/>
            <p:cNvSpPr/>
            <p:nvPr/>
          </p:nvSpPr>
          <p:spPr>
            <a:xfrm>
              <a:off x="4038175" y="3207375"/>
              <a:ext cx="59675" cy="13400"/>
            </a:xfrm>
            <a:custGeom>
              <a:avLst/>
              <a:gdLst/>
              <a:ahLst/>
              <a:cxnLst/>
              <a:rect l="l" t="t" r="r" b="b"/>
              <a:pathLst>
                <a:path w="2387" h="536" extrusionOk="0">
                  <a:moveTo>
                    <a:pt x="1874" y="1"/>
                  </a:moveTo>
                  <a:cubicBezTo>
                    <a:pt x="1681" y="1"/>
                    <a:pt x="1476" y="42"/>
                    <a:pt x="1315" y="55"/>
                  </a:cubicBezTo>
                  <a:cubicBezTo>
                    <a:pt x="1114" y="71"/>
                    <a:pt x="914" y="79"/>
                    <a:pt x="713" y="79"/>
                  </a:cubicBezTo>
                  <a:cubicBezTo>
                    <a:pt x="502" y="79"/>
                    <a:pt x="292" y="70"/>
                    <a:pt x="82" y="54"/>
                  </a:cubicBezTo>
                  <a:cubicBezTo>
                    <a:pt x="79" y="53"/>
                    <a:pt x="77" y="53"/>
                    <a:pt x="74" y="53"/>
                  </a:cubicBezTo>
                  <a:cubicBezTo>
                    <a:pt x="15" y="53"/>
                    <a:pt x="1" y="131"/>
                    <a:pt x="32" y="170"/>
                  </a:cubicBezTo>
                  <a:cubicBezTo>
                    <a:pt x="296" y="489"/>
                    <a:pt x="686" y="535"/>
                    <a:pt x="1077" y="535"/>
                  </a:cubicBezTo>
                  <a:cubicBezTo>
                    <a:pt x="1110" y="535"/>
                    <a:pt x="1143" y="535"/>
                    <a:pt x="1176" y="534"/>
                  </a:cubicBezTo>
                  <a:cubicBezTo>
                    <a:pt x="1203" y="534"/>
                    <a:pt x="1231" y="534"/>
                    <a:pt x="1261" y="534"/>
                  </a:cubicBezTo>
                  <a:cubicBezTo>
                    <a:pt x="1310" y="534"/>
                    <a:pt x="1362" y="534"/>
                    <a:pt x="1417" y="534"/>
                  </a:cubicBezTo>
                  <a:cubicBezTo>
                    <a:pt x="1757" y="534"/>
                    <a:pt x="2176" y="517"/>
                    <a:pt x="2365" y="270"/>
                  </a:cubicBezTo>
                  <a:cubicBezTo>
                    <a:pt x="2386" y="242"/>
                    <a:pt x="2372" y="203"/>
                    <a:pt x="2352" y="180"/>
                  </a:cubicBezTo>
                  <a:cubicBezTo>
                    <a:pt x="2238" y="39"/>
                    <a:pt x="2062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4" name="Google Shape;12764;p23"/>
            <p:cNvSpPr/>
            <p:nvPr/>
          </p:nvSpPr>
          <p:spPr>
            <a:xfrm>
              <a:off x="4126650" y="3061875"/>
              <a:ext cx="81100" cy="112400"/>
            </a:xfrm>
            <a:custGeom>
              <a:avLst/>
              <a:gdLst/>
              <a:ahLst/>
              <a:cxnLst/>
              <a:rect l="l" t="t" r="r" b="b"/>
              <a:pathLst>
                <a:path w="3244" h="4496" extrusionOk="0">
                  <a:moveTo>
                    <a:pt x="2747" y="1"/>
                  </a:moveTo>
                  <a:cubicBezTo>
                    <a:pt x="2727" y="1"/>
                    <a:pt x="2707" y="10"/>
                    <a:pt x="2697" y="32"/>
                  </a:cubicBezTo>
                  <a:cubicBezTo>
                    <a:pt x="2486" y="485"/>
                    <a:pt x="2568" y="987"/>
                    <a:pt x="2563" y="1474"/>
                  </a:cubicBezTo>
                  <a:cubicBezTo>
                    <a:pt x="2556" y="2145"/>
                    <a:pt x="2507" y="2832"/>
                    <a:pt x="2297" y="3474"/>
                  </a:cubicBezTo>
                  <a:cubicBezTo>
                    <a:pt x="2172" y="3858"/>
                    <a:pt x="1940" y="4016"/>
                    <a:pt x="1691" y="4016"/>
                  </a:cubicBezTo>
                  <a:cubicBezTo>
                    <a:pt x="1329" y="4016"/>
                    <a:pt x="929" y="3687"/>
                    <a:pt x="757" y="3242"/>
                  </a:cubicBezTo>
                  <a:cubicBezTo>
                    <a:pt x="486" y="2547"/>
                    <a:pt x="776" y="1697"/>
                    <a:pt x="461" y="1039"/>
                  </a:cubicBezTo>
                  <a:cubicBezTo>
                    <a:pt x="452" y="1026"/>
                    <a:pt x="438" y="1020"/>
                    <a:pt x="424" y="1020"/>
                  </a:cubicBezTo>
                  <a:cubicBezTo>
                    <a:pt x="409" y="1020"/>
                    <a:pt x="395" y="1026"/>
                    <a:pt x="386" y="1039"/>
                  </a:cubicBezTo>
                  <a:cubicBezTo>
                    <a:pt x="1" y="1774"/>
                    <a:pt x="153" y="2993"/>
                    <a:pt x="493" y="3711"/>
                  </a:cubicBezTo>
                  <a:cubicBezTo>
                    <a:pt x="700" y="4151"/>
                    <a:pt x="1240" y="4495"/>
                    <a:pt x="1744" y="4495"/>
                  </a:cubicBezTo>
                  <a:cubicBezTo>
                    <a:pt x="1901" y="4495"/>
                    <a:pt x="2055" y="4462"/>
                    <a:pt x="2194" y="4387"/>
                  </a:cubicBezTo>
                  <a:cubicBezTo>
                    <a:pt x="2799" y="4061"/>
                    <a:pt x="2904" y="3083"/>
                    <a:pt x="2981" y="2491"/>
                  </a:cubicBezTo>
                  <a:cubicBezTo>
                    <a:pt x="3071" y="1782"/>
                    <a:pt x="3244" y="655"/>
                    <a:pt x="2807" y="32"/>
                  </a:cubicBezTo>
                  <a:cubicBezTo>
                    <a:pt x="2794" y="13"/>
                    <a:pt x="2770" y="1"/>
                    <a:pt x="2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5" name="Google Shape;12765;p23"/>
            <p:cNvSpPr/>
            <p:nvPr/>
          </p:nvSpPr>
          <p:spPr>
            <a:xfrm>
              <a:off x="4124025" y="3206100"/>
              <a:ext cx="110925" cy="14900"/>
            </a:xfrm>
            <a:custGeom>
              <a:avLst/>
              <a:gdLst/>
              <a:ahLst/>
              <a:cxnLst/>
              <a:rect l="l" t="t" r="r" b="b"/>
              <a:pathLst>
                <a:path w="4437" h="596" extrusionOk="0">
                  <a:moveTo>
                    <a:pt x="84" y="0"/>
                  </a:moveTo>
                  <a:cubicBezTo>
                    <a:pt x="32" y="0"/>
                    <a:pt x="0" y="65"/>
                    <a:pt x="40" y="106"/>
                  </a:cubicBezTo>
                  <a:cubicBezTo>
                    <a:pt x="363" y="482"/>
                    <a:pt x="818" y="537"/>
                    <a:pt x="1284" y="537"/>
                  </a:cubicBezTo>
                  <a:cubicBezTo>
                    <a:pt x="1477" y="537"/>
                    <a:pt x="1671" y="528"/>
                    <a:pt x="1859" y="528"/>
                  </a:cubicBezTo>
                  <a:cubicBezTo>
                    <a:pt x="2366" y="528"/>
                    <a:pt x="2875" y="587"/>
                    <a:pt x="3383" y="592"/>
                  </a:cubicBezTo>
                  <a:cubicBezTo>
                    <a:pt x="3454" y="593"/>
                    <a:pt x="3531" y="596"/>
                    <a:pt x="3610" y="596"/>
                  </a:cubicBezTo>
                  <a:cubicBezTo>
                    <a:pt x="3873" y="596"/>
                    <a:pt x="4157" y="565"/>
                    <a:pt x="4308" y="346"/>
                  </a:cubicBezTo>
                  <a:cubicBezTo>
                    <a:pt x="4436" y="165"/>
                    <a:pt x="4231" y="39"/>
                    <a:pt x="4093" y="3"/>
                  </a:cubicBezTo>
                  <a:cubicBezTo>
                    <a:pt x="4089" y="2"/>
                    <a:pt x="4084" y="1"/>
                    <a:pt x="4080" y="1"/>
                  </a:cubicBezTo>
                  <a:cubicBezTo>
                    <a:pt x="4054" y="1"/>
                    <a:pt x="4029" y="17"/>
                    <a:pt x="4020" y="44"/>
                  </a:cubicBezTo>
                  <a:cubicBezTo>
                    <a:pt x="3944" y="50"/>
                    <a:pt x="3869" y="62"/>
                    <a:pt x="3795" y="70"/>
                  </a:cubicBezTo>
                  <a:cubicBezTo>
                    <a:pt x="3655" y="85"/>
                    <a:pt x="3513" y="91"/>
                    <a:pt x="3371" y="91"/>
                  </a:cubicBezTo>
                  <a:cubicBezTo>
                    <a:pt x="3164" y="91"/>
                    <a:pt x="2956" y="80"/>
                    <a:pt x="2752" y="72"/>
                  </a:cubicBezTo>
                  <a:cubicBezTo>
                    <a:pt x="2640" y="68"/>
                    <a:pt x="2528" y="66"/>
                    <a:pt x="2416" y="66"/>
                  </a:cubicBezTo>
                  <a:cubicBezTo>
                    <a:pt x="2012" y="66"/>
                    <a:pt x="1602" y="87"/>
                    <a:pt x="1196" y="87"/>
                  </a:cubicBezTo>
                  <a:cubicBezTo>
                    <a:pt x="827" y="87"/>
                    <a:pt x="460" y="70"/>
                    <a:pt x="102" y="3"/>
                  </a:cubicBezTo>
                  <a:cubicBezTo>
                    <a:pt x="96" y="1"/>
                    <a:pt x="90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6" name="Google Shape;12766;p23"/>
            <p:cNvSpPr/>
            <p:nvPr/>
          </p:nvSpPr>
          <p:spPr>
            <a:xfrm>
              <a:off x="4153850" y="3251125"/>
              <a:ext cx="43075" cy="64600"/>
            </a:xfrm>
            <a:custGeom>
              <a:avLst/>
              <a:gdLst/>
              <a:ahLst/>
              <a:cxnLst/>
              <a:rect l="l" t="t" r="r" b="b"/>
              <a:pathLst>
                <a:path w="1723" h="2584" extrusionOk="0">
                  <a:moveTo>
                    <a:pt x="427" y="1"/>
                  </a:moveTo>
                  <a:cubicBezTo>
                    <a:pt x="313" y="1"/>
                    <a:pt x="199" y="18"/>
                    <a:pt x="89" y="59"/>
                  </a:cubicBezTo>
                  <a:cubicBezTo>
                    <a:pt x="0" y="90"/>
                    <a:pt x="7" y="198"/>
                    <a:pt x="89" y="231"/>
                  </a:cubicBezTo>
                  <a:cubicBezTo>
                    <a:pt x="143" y="254"/>
                    <a:pt x="358" y="331"/>
                    <a:pt x="591" y="393"/>
                  </a:cubicBezTo>
                  <a:cubicBezTo>
                    <a:pt x="573" y="681"/>
                    <a:pt x="586" y="966"/>
                    <a:pt x="599" y="1260"/>
                  </a:cubicBezTo>
                  <a:cubicBezTo>
                    <a:pt x="615" y="1584"/>
                    <a:pt x="560" y="1972"/>
                    <a:pt x="628" y="2301"/>
                  </a:cubicBezTo>
                  <a:cubicBezTo>
                    <a:pt x="450" y="2332"/>
                    <a:pt x="272" y="2373"/>
                    <a:pt x="97" y="2423"/>
                  </a:cubicBezTo>
                  <a:cubicBezTo>
                    <a:pt x="48" y="2437"/>
                    <a:pt x="46" y="2513"/>
                    <a:pt x="97" y="2524"/>
                  </a:cubicBezTo>
                  <a:cubicBezTo>
                    <a:pt x="255" y="2566"/>
                    <a:pt x="405" y="2584"/>
                    <a:pt x="550" y="2584"/>
                  </a:cubicBezTo>
                  <a:cubicBezTo>
                    <a:pt x="940" y="2584"/>
                    <a:pt x="1296" y="2453"/>
                    <a:pt x="1685" y="2286"/>
                  </a:cubicBezTo>
                  <a:cubicBezTo>
                    <a:pt x="1723" y="2272"/>
                    <a:pt x="1701" y="2213"/>
                    <a:pt x="1665" y="2213"/>
                  </a:cubicBezTo>
                  <a:cubicBezTo>
                    <a:pt x="1449" y="2213"/>
                    <a:pt x="1234" y="2223"/>
                    <a:pt x="1020" y="2245"/>
                  </a:cubicBezTo>
                  <a:cubicBezTo>
                    <a:pt x="1084" y="1970"/>
                    <a:pt x="1020" y="1616"/>
                    <a:pt x="1006" y="1379"/>
                  </a:cubicBezTo>
                  <a:cubicBezTo>
                    <a:pt x="984" y="1073"/>
                    <a:pt x="963" y="756"/>
                    <a:pt x="881" y="457"/>
                  </a:cubicBezTo>
                  <a:lnTo>
                    <a:pt x="881" y="457"/>
                  </a:lnTo>
                  <a:cubicBezTo>
                    <a:pt x="955" y="469"/>
                    <a:pt x="1024" y="477"/>
                    <a:pt x="1083" y="477"/>
                  </a:cubicBezTo>
                  <a:cubicBezTo>
                    <a:pt x="1202" y="477"/>
                    <a:pt x="1283" y="447"/>
                    <a:pt x="1283" y="367"/>
                  </a:cubicBezTo>
                  <a:cubicBezTo>
                    <a:pt x="1283" y="179"/>
                    <a:pt x="999" y="110"/>
                    <a:pt x="861" y="69"/>
                  </a:cubicBezTo>
                  <a:cubicBezTo>
                    <a:pt x="809" y="52"/>
                    <a:pt x="756" y="41"/>
                    <a:pt x="704" y="31"/>
                  </a:cubicBezTo>
                  <a:cubicBezTo>
                    <a:pt x="702" y="26"/>
                    <a:pt x="701" y="21"/>
                    <a:pt x="697" y="16"/>
                  </a:cubicBezTo>
                  <a:cubicBezTo>
                    <a:pt x="690" y="7"/>
                    <a:pt x="679" y="2"/>
                    <a:pt x="669" y="2"/>
                  </a:cubicBezTo>
                  <a:cubicBezTo>
                    <a:pt x="657" y="2"/>
                    <a:pt x="646" y="8"/>
                    <a:pt x="640" y="19"/>
                  </a:cubicBezTo>
                  <a:cubicBezTo>
                    <a:pt x="569" y="8"/>
                    <a:pt x="49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7" name="Google Shape;12767;p23"/>
            <p:cNvSpPr/>
            <p:nvPr/>
          </p:nvSpPr>
          <p:spPr>
            <a:xfrm>
              <a:off x="3015075" y="821150"/>
              <a:ext cx="1367825" cy="816350"/>
            </a:xfrm>
            <a:custGeom>
              <a:avLst/>
              <a:gdLst/>
              <a:ahLst/>
              <a:cxnLst/>
              <a:rect l="l" t="t" r="r" b="b"/>
              <a:pathLst>
                <a:path w="54713" h="32654" extrusionOk="0">
                  <a:moveTo>
                    <a:pt x="39998" y="529"/>
                  </a:moveTo>
                  <a:cubicBezTo>
                    <a:pt x="40259" y="1467"/>
                    <a:pt x="40963" y="2414"/>
                    <a:pt x="41406" y="3249"/>
                  </a:cubicBezTo>
                  <a:cubicBezTo>
                    <a:pt x="41522" y="3465"/>
                    <a:pt x="41634" y="3685"/>
                    <a:pt x="41749" y="3902"/>
                  </a:cubicBezTo>
                  <a:cubicBezTo>
                    <a:pt x="41357" y="4054"/>
                    <a:pt x="40999" y="4341"/>
                    <a:pt x="40631" y="4533"/>
                  </a:cubicBezTo>
                  <a:cubicBezTo>
                    <a:pt x="40486" y="4610"/>
                    <a:pt x="40340" y="4686"/>
                    <a:pt x="40194" y="4761"/>
                  </a:cubicBezTo>
                  <a:cubicBezTo>
                    <a:pt x="40212" y="3342"/>
                    <a:pt x="40197" y="1918"/>
                    <a:pt x="39998" y="529"/>
                  </a:cubicBezTo>
                  <a:close/>
                  <a:moveTo>
                    <a:pt x="39924" y="588"/>
                  </a:moveTo>
                  <a:cubicBezTo>
                    <a:pt x="39724" y="2036"/>
                    <a:pt x="39728" y="3523"/>
                    <a:pt x="39749" y="4999"/>
                  </a:cubicBezTo>
                  <a:cubicBezTo>
                    <a:pt x="39477" y="5148"/>
                    <a:pt x="39208" y="5306"/>
                    <a:pt x="38948" y="5480"/>
                  </a:cubicBezTo>
                  <a:cubicBezTo>
                    <a:pt x="38665" y="4827"/>
                    <a:pt x="38379" y="4177"/>
                    <a:pt x="38046" y="3547"/>
                  </a:cubicBezTo>
                  <a:cubicBezTo>
                    <a:pt x="37895" y="3260"/>
                    <a:pt x="37664" y="2742"/>
                    <a:pt x="37315" y="2593"/>
                  </a:cubicBezTo>
                  <a:cubicBezTo>
                    <a:pt x="38245" y="2030"/>
                    <a:pt x="39240" y="1406"/>
                    <a:pt x="39924" y="588"/>
                  </a:cubicBezTo>
                  <a:close/>
                  <a:moveTo>
                    <a:pt x="37106" y="2720"/>
                  </a:moveTo>
                  <a:cubicBezTo>
                    <a:pt x="37242" y="3163"/>
                    <a:pt x="37525" y="3582"/>
                    <a:pt x="37721" y="3998"/>
                  </a:cubicBezTo>
                  <a:cubicBezTo>
                    <a:pt x="38028" y="4650"/>
                    <a:pt x="38312" y="5321"/>
                    <a:pt x="38537" y="6005"/>
                  </a:cubicBezTo>
                  <a:cubicBezTo>
                    <a:pt x="38576" y="6127"/>
                    <a:pt x="38703" y="6227"/>
                    <a:pt x="38832" y="6227"/>
                  </a:cubicBezTo>
                  <a:cubicBezTo>
                    <a:pt x="38880" y="6227"/>
                    <a:pt x="38928" y="6213"/>
                    <a:pt x="38971" y="6182"/>
                  </a:cubicBezTo>
                  <a:cubicBezTo>
                    <a:pt x="39226" y="6001"/>
                    <a:pt x="39488" y="5836"/>
                    <a:pt x="39757" y="5683"/>
                  </a:cubicBezTo>
                  <a:cubicBezTo>
                    <a:pt x="39764" y="6087"/>
                    <a:pt x="39769" y="6489"/>
                    <a:pt x="39769" y="6889"/>
                  </a:cubicBezTo>
                  <a:cubicBezTo>
                    <a:pt x="39767" y="9320"/>
                    <a:pt x="39767" y="11753"/>
                    <a:pt x="39765" y="14184"/>
                  </a:cubicBezTo>
                  <a:cubicBezTo>
                    <a:pt x="39765" y="17855"/>
                    <a:pt x="39651" y="21556"/>
                    <a:pt x="39757" y="25230"/>
                  </a:cubicBezTo>
                  <a:cubicBezTo>
                    <a:pt x="39736" y="25245"/>
                    <a:pt x="39736" y="25275"/>
                    <a:pt x="39757" y="25289"/>
                  </a:cubicBezTo>
                  <a:cubicBezTo>
                    <a:pt x="39782" y="26141"/>
                    <a:pt x="39816" y="26990"/>
                    <a:pt x="39869" y="27840"/>
                  </a:cubicBezTo>
                  <a:cubicBezTo>
                    <a:pt x="39132" y="27839"/>
                    <a:pt x="38395" y="27839"/>
                    <a:pt x="37658" y="27839"/>
                  </a:cubicBezTo>
                  <a:cubicBezTo>
                    <a:pt x="34342" y="27839"/>
                    <a:pt x="31023" y="27848"/>
                    <a:pt x="27705" y="27848"/>
                  </a:cubicBezTo>
                  <a:lnTo>
                    <a:pt x="12039" y="27848"/>
                  </a:lnTo>
                  <a:cubicBezTo>
                    <a:pt x="11811" y="26643"/>
                    <a:pt x="11473" y="25458"/>
                    <a:pt x="11002" y="24325"/>
                  </a:cubicBezTo>
                  <a:cubicBezTo>
                    <a:pt x="10554" y="23250"/>
                    <a:pt x="9952" y="22253"/>
                    <a:pt x="9206" y="21388"/>
                  </a:cubicBezTo>
                  <a:cubicBezTo>
                    <a:pt x="9673" y="21028"/>
                    <a:pt x="10141" y="20665"/>
                    <a:pt x="10608" y="20306"/>
                  </a:cubicBezTo>
                  <a:cubicBezTo>
                    <a:pt x="14191" y="17566"/>
                    <a:pt x="17831" y="14897"/>
                    <a:pt x="21562" y="12363"/>
                  </a:cubicBezTo>
                  <a:cubicBezTo>
                    <a:pt x="25134" y="9935"/>
                    <a:pt x="28778" y="7614"/>
                    <a:pt x="32505" y="5434"/>
                  </a:cubicBezTo>
                  <a:cubicBezTo>
                    <a:pt x="33912" y="4610"/>
                    <a:pt x="35333" y="3810"/>
                    <a:pt x="36722" y="2953"/>
                  </a:cubicBezTo>
                  <a:cubicBezTo>
                    <a:pt x="36847" y="2876"/>
                    <a:pt x="36975" y="2799"/>
                    <a:pt x="37106" y="2720"/>
                  </a:cubicBezTo>
                  <a:close/>
                  <a:moveTo>
                    <a:pt x="40167" y="25452"/>
                  </a:moveTo>
                  <a:cubicBezTo>
                    <a:pt x="40376" y="25493"/>
                    <a:pt x="40599" y="25501"/>
                    <a:pt x="40797" y="25516"/>
                  </a:cubicBezTo>
                  <a:cubicBezTo>
                    <a:pt x="40925" y="25523"/>
                    <a:pt x="41053" y="25527"/>
                    <a:pt x="41181" y="25527"/>
                  </a:cubicBezTo>
                  <a:cubicBezTo>
                    <a:pt x="41485" y="25527"/>
                    <a:pt x="41788" y="25505"/>
                    <a:pt x="42088" y="25462"/>
                  </a:cubicBezTo>
                  <a:lnTo>
                    <a:pt x="42088" y="25462"/>
                  </a:lnTo>
                  <a:cubicBezTo>
                    <a:pt x="42083" y="26259"/>
                    <a:pt x="42060" y="27059"/>
                    <a:pt x="41942" y="27848"/>
                  </a:cubicBezTo>
                  <a:cubicBezTo>
                    <a:pt x="41316" y="27845"/>
                    <a:pt x="40687" y="27843"/>
                    <a:pt x="40059" y="27842"/>
                  </a:cubicBezTo>
                  <a:cubicBezTo>
                    <a:pt x="40110" y="27046"/>
                    <a:pt x="40141" y="26249"/>
                    <a:pt x="40167" y="25452"/>
                  </a:cubicBezTo>
                  <a:close/>
                  <a:moveTo>
                    <a:pt x="8942" y="21592"/>
                  </a:moveTo>
                  <a:cubicBezTo>
                    <a:pt x="9729" y="22548"/>
                    <a:pt x="10351" y="23654"/>
                    <a:pt x="10823" y="24878"/>
                  </a:cubicBezTo>
                  <a:cubicBezTo>
                    <a:pt x="11192" y="25837"/>
                    <a:pt x="11445" y="26838"/>
                    <a:pt x="11632" y="27850"/>
                  </a:cubicBezTo>
                  <a:cubicBezTo>
                    <a:pt x="8053" y="27852"/>
                    <a:pt x="4472" y="27855"/>
                    <a:pt x="891" y="27862"/>
                  </a:cubicBezTo>
                  <a:cubicBezTo>
                    <a:pt x="2382" y="26854"/>
                    <a:pt x="3765" y="25634"/>
                    <a:pt x="5170" y="24528"/>
                  </a:cubicBezTo>
                  <a:cubicBezTo>
                    <a:pt x="6425" y="23544"/>
                    <a:pt x="7682" y="22566"/>
                    <a:pt x="8942" y="21592"/>
                  </a:cubicBezTo>
                  <a:close/>
                  <a:moveTo>
                    <a:pt x="42009" y="4397"/>
                  </a:moveTo>
                  <a:cubicBezTo>
                    <a:pt x="42446" y="5225"/>
                    <a:pt x="42884" y="6051"/>
                    <a:pt x="43312" y="6882"/>
                  </a:cubicBezTo>
                  <a:cubicBezTo>
                    <a:pt x="44550" y="9287"/>
                    <a:pt x="45753" y="11712"/>
                    <a:pt x="46952" y="14138"/>
                  </a:cubicBezTo>
                  <a:cubicBezTo>
                    <a:pt x="49242" y="18774"/>
                    <a:pt x="51537" y="23406"/>
                    <a:pt x="53876" y="28017"/>
                  </a:cubicBezTo>
                  <a:cubicBezTo>
                    <a:pt x="50075" y="27911"/>
                    <a:pt x="46275" y="27868"/>
                    <a:pt x="42474" y="27850"/>
                  </a:cubicBezTo>
                  <a:cubicBezTo>
                    <a:pt x="42597" y="26961"/>
                    <a:pt x="42607" y="26064"/>
                    <a:pt x="42600" y="25165"/>
                  </a:cubicBezTo>
                  <a:cubicBezTo>
                    <a:pt x="42599" y="25012"/>
                    <a:pt x="42476" y="24914"/>
                    <a:pt x="42338" y="24914"/>
                  </a:cubicBezTo>
                  <a:cubicBezTo>
                    <a:pt x="42318" y="24914"/>
                    <a:pt x="42298" y="24916"/>
                    <a:pt x="42278" y="24920"/>
                  </a:cubicBezTo>
                  <a:cubicBezTo>
                    <a:pt x="41790" y="25020"/>
                    <a:pt x="41294" y="25043"/>
                    <a:pt x="40797" y="25050"/>
                  </a:cubicBezTo>
                  <a:cubicBezTo>
                    <a:pt x="40605" y="25053"/>
                    <a:pt x="40385" y="25045"/>
                    <a:pt x="40179" y="25076"/>
                  </a:cubicBezTo>
                  <a:cubicBezTo>
                    <a:pt x="40277" y="21451"/>
                    <a:pt x="40166" y="17804"/>
                    <a:pt x="40166" y="14184"/>
                  </a:cubicBezTo>
                  <a:cubicBezTo>
                    <a:pt x="40166" y="11874"/>
                    <a:pt x="40164" y="9563"/>
                    <a:pt x="40162" y="7253"/>
                  </a:cubicBezTo>
                  <a:cubicBezTo>
                    <a:pt x="40162" y="6656"/>
                    <a:pt x="40174" y="6052"/>
                    <a:pt x="40184" y="5447"/>
                  </a:cubicBezTo>
                  <a:cubicBezTo>
                    <a:pt x="40431" y="5314"/>
                    <a:pt x="40684" y="5184"/>
                    <a:pt x="40937" y="5053"/>
                  </a:cubicBezTo>
                  <a:cubicBezTo>
                    <a:pt x="41293" y="4871"/>
                    <a:pt x="41724" y="4691"/>
                    <a:pt x="42009" y="4397"/>
                  </a:cubicBezTo>
                  <a:close/>
                  <a:moveTo>
                    <a:pt x="39957" y="0"/>
                  </a:moveTo>
                  <a:cubicBezTo>
                    <a:pt x="39924" y="0"/>
                    <a:pt x="39890" y="10"/>
                    <a:pt x="39859" y="30"/>
                  </a:cubicBezTo>
                  <a:cubicBezTo>
                    <a:pt x="38610" y="854"/>
                    <a:pt x="37439" y="1776"/>
                    <a:pt x="36161" y="2565"/>
                  </a:cubicBezTo>
                  <a:cubicBezTo>
                    <a:pt x="34752" y="3434"/>
                    <a:pt x="33305" y="4241"/>
                    <a:pt x="31877" y="5076"/>
                  </a:cubicBezTo>
                  <a:cubicBezTo>
                    <a:pt x="28148" y="7256"/>
                    <a:pt x="24514" y="9595"/>
                    <a:pt x="20946" y="12027"/>
                  </a:cubicBezTo>
                  <a:cubicBezTo>
                    <a:pt x="17316" y="14497"/>
                    <a:pt x="13788" y="17115"/>
                    <a:pt x="10307" y="19791"/>
                  </a:cubicBezTo>
                  <a:cubicBezTo>
                    <a:pt x="9806" y="20176"/>
                    <a:pt x="9309" y="20565"/>
                    <a:pt x="8809" y="20954"/>
                  </a:cubicBezTo>
                  <a:cubicBezTo>
                    <a:pt x="7856" y="19969"/>
                    <a:pt x="6698" y="19195"/>
                    <a:pt x="5358" y="18734"/>
                  </a:cubicBezTo>
                  <a:cubicBezTo>
                    <a:pt x="5352" y="18733"/>
                    <a:pt x="5348" y="18732"/>
                    <a:pt x="5343" y="18732"/>
                  </a:cubicBezTo>
                  <a:cubicBezTo>
                    <a:pt x="5297" y="18732"/>
                    <a:pt x="5271" y="18805"/>
                    <a:pt x="5318" y="18828"/>
                  </a:cubicBezTo>
                  <a:cubicBezTo>
                    <a:pt x="6545" y="19372"/>
                    <a:pt x="7648" y="20163"/>
                    <a:pt x="8556" y="21151"/>
                  </a:cubicBezTo>
                  <a:cubicBezTo>
                    <a:pt x="7483" y="21989"/>
                    <a:pt x="6416" y="22834"/>
                    <a:pt x="5349" y="23682"/>
                  </a:cubicBezTo>
                  <a:cubicBezTo>
                    <a:pt x="3665" y="25029"/>
                    <a:pt x="1845" y="26342"/>
                    <a:pt x="326" y="27888"/>
                  </a:cubicBezTo>
                  <a:cubicBezTo>
                    <a:pt x="292" y="27889"/>
                    <a:pt x="257" y="27888"/>
                    <a:pt x="221" y="27891"/>
                  </a:cubicBezTo>
                  <a:cubicBezTo>
                    <a:pt x="217" y="27891"/>
                    <a:pt x="213" y="27891"/>
                    <a:pt x="209" y="27891"/>
                  </a:cubicBezTo>
                  <a:cubicBezTo>
                    <a:pt x="68" y="27891"/>
                    <a:pt x="0" y="28004"/>
                    <a:pt x="5" y="28116"/>
                  </a:cubicBezTo>
                  <a:cubicBezTo>
                    <a:pt x="0" y="28231"/>
                    <a:pt x="68" y="28344"/>
                    <a:pt x="209" y="28344"/>
                  </a:cubicBezTo>
                  <a:cubicBezTo>
                    <a:pt x="213" y="28344"/>
                    <a:pt x="217" y="28344"/>
                    <a:pt x="221" y="28344"/>
                  </a:cubicBezTo>
                  <a:cubicBezTo>
                    <a:pt x="289" y="28345"/>
                    <a:pt x="356" y="28345"/>
                    <a:pt x="423" y="28347"/>
                  </a:cubicBezTo>
                  <a:cubicBezTo>
                    <a:pt x="459" y="28363"/>
                    <a:pt x="497" y="28372"/>
                    <a:pt x="535" y="28372"/>
                  </a:cubicBezTo>
                  <a:cubicBezTo>
                    <a:pt x="3791" y="28380"/>
                    <a:pt x="7046" y="28385"/>
                    <a:pt x="10303" y="28385"/>
                  </a:cubicBezTo>
                  <a:cubicBezTo>
                    <a:pt x="10776" y="28385"/>
                    <a:pt x="11250" y="28385"/>
                    <a:pt x="11724" y="28385"/>
                  </a:cubicBezTo>
                  <a:cubicBezTo>
                    <a:pt x="11742" y="28496"/>
                    <a:pt x="11763" y="28606"/>
                    <a:pt x="11780" y="28718"/>
                  </a:cubicBezTo>
                  <a:cubicBezTo>
                    <a:pt x="11888" y="29431"/>
                    <a:pt x="11947" y="30152"/>
                    <a:pt x="11991" y="30870"/>
                  </a:cubicBezTo>
                  <a:cubicBezTo>
                    <a:pt x="12024" y="31434"/>
                    <a:pt x="11960" y="32035"/>
                    <a:pt x="12144" y="32574"/>
                  </a:cubicBezTo>
                  <a:cubicBezTo>
                    <a:pt x="12160" y="32627"/>
                    <a:pt x="12204" y="32653"/>
                    <a:pt x="12249" y="32653"/>
                  </a:cubicBezTo>
                  <a:cubicBezTo>
                    <a:pt x="12294" y="32653"/>
                    <a:pt x="12339" y="32627"/>
                    <a:pt x="12356" y="32574"/>
                  </a:cubicBezTo>
                  <a:cubicBezTo>
                    <a:pt x="12734" y="31423"/>
                    <a:pt x="12344" y="29789"/>
                    <a:pt x="12172" y="28610"/>
                  </a:cubicBezTo>
                  <a:cubicBezTo>
                    <a:pt x="12160" y="28534"/>
                    <a:pt x="12144" y="28460"/>
                    <a:pt x="12131" y="28385"/>
                  </a:cubicBezTo>
                  <a:lnTo>
                    <a:pt x="12131" y="28385"/>
                  </a:lnTo>
                  <a:cubicBezTo>
                    <a:pt x="14727" y="28386"/>
                    <a:pt x="17322" y="28387"/>
                    <a:pt x="19918" y="28387"/>
                  </a:cubicBezTo>
                  <a:cubicBezTo>
                    <a:pt x="22513" y="28387"/>
                    <a:pt x="25108" y="28386"/>
                    <a:pt x="27703" y="28385"/>
                  </a:cubicBezTo>
                  <a:cubicBezTo>
                    <a:pt x="30961" y="28385"/>
                    <a:pt x="34217" y="28395"/>
                    <a:pt x="37473" y="28395"/>
                  </a:cubicBezTo>
                  <a:cubicBezTo>
                    <a:pt x="38976" y="28395"/>
                    <a:pt x="40479" y="28393"/>
                    <a:pt x="41982" y="28386"/>
                  </a:cubicBezTo>
                  <a:cubicBezTo>
                    <a:pt x="42039" y="28441"/>
                    <a:pt x="42117" y="28472"/>
                    <a:pt x="42191" y="28472"/>
                  </a:cubicBezTo>
                  <a:cubicBezTo>
                    <a:pt x="42260" y="28472"/>
                    <a:pt x="42326" y="28445"/>
                    <a:pt x="42369" y="28385"/>
                  </a:cubicBezTo>
                  <a:cubicBezTo>
                    <a:pt x="46238" y="28367"/>
                    <a:pt x="50107" y="28324"/>
                    <a:pt x="53975" y="28214"/>
                  </a:cubicBezTo>
                  <a:cubicBezTo>
                    <a:pt x="54016" y="28295"/>
                    <a:pt x="54055" y="28373"/>
                    <a:pt x="54094" y="28454"/>
                  </a:cubicBezTo>
                  <a:cubicBezTo>
                    <a:pt x="54148" y="28558"/>
                    <a:pt x="54233" y="28601"/>
                    <a:pt x="54320" y="28601"/>
                  </a:cubicBezTo>
                  <a:cubicBezTo>
                    <a:pt x="54512" y="28601"/>
                    <a:pt x="54712" y="28391"/>
                    <a:pt x="54598" y="28162"/>
                  </a:cubicBezTo>
                  <a:cubicBezTo>
                    <a:pt x="52219" y="23388"/>
                    <a:pt x="49826" y="18621"/>
                    <a:pt x="47457" y="13842"/>
                  </a:cubicBezTo>
                  <a:cubicBezTo>
                    <a:pt x="46257" y="11418"/>
                    <a:pt x="45046" y="8998"/>
                    <a:pt x="43807" y="6592"/>
                  </a:cubicBezTo>
                  <a:cubicBezTo>
                    <a:pt x="43233" y="5476"/>
                    <a:pt x="42649" y="4366"/>
                    <a:pt x="42057" y="3259"/>
                  </a:cubicBezTo>
                  <a:cubicBezTo>
                    <a:pt x="41527" y="2268"/>
                    <a:pt x="41010" y="859"/>
                    <a:pt x="40157" y="115"/>
                  </a:cubicBezTo>
                  <a:cubicBezTo>
                    <a:pt x="40154" y="112"/>
                    <a:pt x="40149" y="112"/>
                    <a:pt x="40146" y="109"/>
                  </a:cubicBezTo>
                  <a:cubicBezTo>
                    <a:pt x="40105" y="46"/>
                    <a:pt x="40032" y="0"/>
                    <a:pt x="39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8" name="Google Shape;12768;p23"/>
            <p:cNvSpPr/>
            <p:nvPr/>
          </p:nvSpPr>
          <p:spPr>
            <a:xfrm>
              <a:off x="4248925" y="1111875"/>
              <a:ext cx="107075" cy="66925"/>
            </a:xfrm>
            <a:custGeom>
              <a:avLst/>
              <a:gdLst/>
              <a:ahLst/>
              <a:cxnLst/>
              <a:rect l="l" t="t" r="r" b="b"/>
              <a:pathLst>
                <a:path w="4283" h="2677" extrusionOk="0">
                  <a:moveTo>
                    <a:pt x="2706" y="301"/>
                  </a:moveTo>
                  <a:lnTo>
                    <a:pt x="2706" y="301"/>
                  </a:lnTo>
                  <a:cubicBezTo>
                    <a:pt x="2685" y="384"/>
                    <a:pt x="2670" y="471"/>
                    <a:pt x="2664" y="558"/>
                  </a:cubicBezTo>
                  <a:cubicBezTo>
                    <a:pt x="2449" y="1106"/>
                    <a:pt x="1619" y="1731"/>
                    <a:pt x="1150" y="1769"/>
                  </a:cubicBezTo>
                  <a:cubicBezTo>
                    <a:pt x="1140" y="1770"/>
                    <a:pt x="1130" y="1770"/>
                    <a:pt x="1121" y="1770"/>
                  </a:cubicBezTo>
                  <a:cubicBezTo>
                    <a:pt x="762" y="1770"/>
                    <a:pt x="885" y="1215"/>
                    <a:pt x="981" y="1044"/>
                  </a:cubicBezTo>
                  <a:cubicBezTo>
                    <a:pt x="1132" y="778"/>
                    <a:pt x="1487" y="619"/>
                    <a:pt x="1757" y="511"/>
                  </a:cubicBezTo>
                  <a:cubicBezTo>
                    <a:pt x="2063" y="388"/>
                    <a:pt x="2383" y="338"/>
                    <a:pt x="2706" y="301"/>
                  </a:cubicBezTo>
                  <a:close/>
                  <a:moveTo>
                    <a:pt x="2483" y="1"/>
                  </a:moveTo>
                  <a:cubicBezTo>
                    <a:pt x="1435" y="1"/>
                    <a:pt x="1" y="932"/>
                    <a:pt x="685" y="1920"/>
                  </a:cubicBezTo>
                  <a:cubicBezTo>
                    <a:pt x="811" y="2102"/>
                    <a:pt x="987" y="2179"/>
                    <a:pt x="1187" y="2179"/>
                  </a:cubicBezTo>
                  <a:cubicBezTo>
                    <a:pt x="1654" y="2179"/>
                    <a:pt x="2258" y="1763"/>
                    <a:pt x="2695" y="1293"/>
                  </a:cubicBezTo>
                  <a:cubicBezTo>
                    <a:pt x="2799" y="1977"/>
                    <a:pt x="3108" y="2677"/>
                    <a:pt x="3644" y="2677"/>
                  </a:cubicBezTo>
                  <a:cubicBezTo>
                    <a:pt x="3790" y="2677"/>
                    <a:pt x="3954" y="2624"/>
                    <a:pt x="4135" y="2504"/>
                  </a:cubicBezTo>
                  <a:cubicBezTo>
                    <a:pt x="4209" y="2455"/>
                    <a:pt x="4283" y="2363"/>
                    <a:pt x="4271" y="2268"/>
                  </a:cubicBezTo>
                  <a:cubicBezTo>
                    <a:pt x="4224" y="1872"/>
                    <a:pt x="3833" y="2084"/>
                    <a:pt x="3582" y="1959"/>
                  </a:cubicBezTo>
                  <a:cubicBezTo>
                    <a:pt x="3149" y="1744"/>
                    <a:pt x="3143" y="900"/>
                    <a:pt x="3239" y="462"/>
                  </a:cubicBezTo>
                  <a:cubicBezTo>
                    <a:pt x="3246" y="443"/>
                    <a:pt x="3248" y="427"/>
                    <a:pt x="3251" y="411"/>
                  </a:cubicBezTo>
                  <a:cubicBezTo>
                    <a:pt x="3254" y="398"/>
                    <a:pt x="3256" y="383"/>
                    <a:pt x="3259" y="371"/>
                  </a:cubicBezTo>
                  <a:lnTo>
                    <a:pt x="3258" y="371"/>
                  </a:lnTo>
                  <a:cubicBezTo>
                    <a:pt x="3262" y="347"/>
                    <a:pt x="3267" y="322"/>
                    <a:pt x="3269" y="297"/>
                  </a:cubicBezTo>
                  <a:cubicBezTo>
                    <a:pt x="3274" y="122"/>
                    <a:pt x="3145" y="33"/>
                    <a:pt x="3008" y="33"/>
                  </a:cubicBezTo>
                  <a:cubicBezTo>
                    <a:pt x="2968" y="33"/>
                    <a:pt x="2927" y="41"/>
                    <a:pt x="2888" y="56"/>
                  </a:cubicBezTo>
                  <a:cubicBezTo>
                    <a:pt x="2765" y="19"/>
                    <a:pt x="2628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69" name="Google Shape;12769;p23"/>
            <p:cNvSpPr/>
            <p:nvPr/>
          </p:nvSpPr>
          <p:spPr>
            <a:xfrm>
              <a:off x="3385600" y="963150"/>
              <a:ext cx="130950" cy="158150"/>
            </a:xfrm>
            <a:custGeom>
              <a:avLst/>
              <a:gdLst/>
              <a:ahLst/>
              <a:cxnLst/>
              <a:rect l="l" t="t" r="r" b="b"/>
              <a:pathLst>
                <a:path w="5238" h="6326" extrusionOk="0">
                  <a:moveTo>
                    <a:pt x="3401" y="830"/>
                  </a:moveTo>
                  <a:lnTo>
                    <a:pt x="3401" y="830"/>
                  </a:lnTo>
                  <a:cubicBezTo>
                    <a:pt x="3255" y="1648"/>
                    <a:pt x="2884" y="2449"/>
                    <a:pt x="2408" y="3208"/>
                  </a:cubicBezTo>
                  <a:cubicBezTo>
                    <a:pt x="2512" y="2319"/>
                    <a:pt x="2872" y="1404"/>
                    <a:pt x="3401" y="830"/>
                  </a:cubicBezTo>
                  <a:close/>
                  <a:moveTo>
                    <a:pt x="3710" y="1"/>
                  </a:moveTo>
                  <a:cubicBezTo>
                    <a:pt x="3669" y="1"/>
                    <a:pt x="3628" y="11"/>
                    <a:pt x="3591" y="34"/>
                  </a:cubicBezTo>
                  <a:cubicBezTo>
                    <a:pt x="2502" y="710"/>
                    <a:pt x="1828" y="2472"/>
                    <a:pt x="1905" y="3947"/>
                  </a:cubicBezTo>
                  <a:cubicBezTo>
                    <a:pt x="1304" y="4772"/>
                    <a:pt x="625" y="5531"/>
                    <a:pt x="41" y="6192"/>
                  </a:cubicBezTo>
                  <a:cubicBezTo>
                    <a:pt x="1" y="6239"/>
                    <a:pt x="30" y="6325"/>
                    <a:pt x="90" y="6325"/>
                  </a:cubicBezTo>
                  <a:cubicBezTo>
                    <a:pt x="99" y="6325"/>
                    <a:pt x="107" y="6324"/>
                    <a:pt x="117" y="6320"/>
                  </a:cubicBezTo>
                  <a:cubicBezTo>
                    <a:pt x="894" y="6032"/>
                    <a:pt x="1495" y="5305"/>
                    <a:pt x="1995" y="4586"/>
                  </a:cubicBezTo>
                  <a:cubicBezTo>
                    <a:pt x="2056" y="4854"/>
                    <a:pt x="2144" y="5103"/>
                    <a:pt x="2269" y="5321"/>
                  </a:cubicBezTo>
                  <a:cubicBezTo>
                    <a:pt x="2315" y="5402"/>
                    <a:pt x="2391" y="5436"/>
                    <a:pt x="2471" y="5436"/>
                  </a:cubicBezTo>
                  <a:cubicBezTo>
                    <a:pt x="2514" y="5436"/>
                    <a:pt x="2559" y="5426"/>
                    <a:pt x="2600" y="5408"/>
                  </a:cubicBezTo>
                  <a:cubicBezTo>
                    <a:pt x="3114" y="5175"/>
                    <a:pt x="3391" y="4795"/>
                    <a:pt x="3514" y="4308"/>
                  </a:cubicBezTo>
                  <a:cubicBezTo>
                    <a:pt x="3613" y="4326"/>
                    <a:pt x="3709" y="4334"/>
                    <a:pt x="3803" y="4334"/>
                  </a:cubicBezTo>
                  <a:cubicBezTo>
                    <a:pt x="4299" y="4334"/>
                    <a:pt x="4730" y="4091"/>
                    <a:pt x="5194" y="3725"/>
                  </a:cubicBezTo>
                  <a:cubicBezTo>
                    <a:pt x="5238" y="3691"/>
                    <a:pt x="5205" y="3605"/>
                    <a:pt x="5152" y="3605"/>
                  </a:cubicBezTo>
                  <a:cubicBezTo>
                    <a:pt x="5149" y="3605"/>
                    <a:pt x="5147" y="3605"/>
                    <a:pt x="5144" y="3605"/>
                  </a:cubicBezTo>
                  <a:cubicBezTo>
                    <a:pt x="4738" y="3658"/>
                    <a:pt x="4244" y="3759"/>
                    <a:pt x="3796" y="3759"/>
                  </a:cubicBezTo>
                  <a:cubicBezTo>
                    <a:pt x="3714" y="3759"/>
                    <a:pt x="3634" y="3756"/>
                    <a:pt x="3557" y="3748"/>
                  </a:cubicBezTo>
                  <a:cubicBezTo>
                    <a:pt x="3534" y="3707"/>
                    <a:pt x="3501" y="3673"/>
                    <a:pt x="3461" y="3650"/>
                  </a:cubicBezTo>
                  <a:cubicBezTo>
                    <a:pt x="3445" y="3642"/>
                    <a:pt x="3430" y="3632"/>
                    <a:pt x="3414" y="3623"/>
                  </a:cubicBezTo>
                  <a:cubicBezTo>
                    <a:pt x="3375" y="3603"/>
                    <a:pt x="3329" y="3592"/>
                    <a:pt x="3283" y="3592"/>
                  </a:cubicBezTo>
                  <a:cubicBezTo>
                    <a:pt x="3196" y="3592"/>
                    <a:pt x="3108" y="3631"/>
                    <a:pt x="3068" y="3715"/>
                  </a:cubicBezTo>
                  <a:lnTo>
                    <a:pt x="3012" y="3829"/>
                  </a:lnTo>
                  <a:cubicBezTo>
                    <a:pt x="2961" y="3937"/>
                    <a:pt x="2971" y="4102"/>
                    <a:pt x="3086" y="4171"/>
                  </a:cubicBezTo>
                  <a:cubicBezTo>
                    <a:pt x="2974" y="4330"/>
                    <a:pt x="2751" y="4627"/>
                    <a:pt x="2561" y="4821"/>
                  </a:cubicBezTo>
                  <a:cubicBezTo>
                    <a:pt x="2464" y="4577"/>
                    <a:pt x="2408" y="4298"/>
                    <a:pt x="2387" y="4001"/>
                  </a:cubicBezTo>
                  <a:lnTo>
                    <a:pt x="2479" y="3861"/>
                  </a:lnTo>
                  <a:cubicBezTo>
                    <a:pt x="3171" y="2816"/>
                    <a:pt x="3911" y="1532"/>
                    <a:pt x="3960" y="246"/>
                  </a:cubicBezTo>
                  <a:cubicBezTo>
                    <a:pt x="3966" y="106"/>
                    <a:pt x="3840" y="1"/>
                    <a:pt x="3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0" name="Google Shape;12770;p23"/>
            <p:cNvSpPr/>
            <p:nvPr/>
          </p:nvSpPr>
          <p:spPr>
            <a:xfrm>
              <a:off x="3639150" y="1593825"/>
              <a:ext cx="122575" cy="74650"/>
            </a:xfrm>
            <a:custGeom>
              <a:avLst/>
              <a:gdLst/>
              <a:ahLst/>
              <a:cxnLst/>
              <a:rect l="l" t="t" r="r" b="b"/>
              <a:pathLst>
                <a:path w="4903" h="2986" extrusionOk="0">
                  <a:moveTo>
                    <a:pt x="2327" y="0"/>
                  </a:moveTo>
                  <a:cubicBezTo>
                    <a:pt x="1854" y="0"/>
                    <a:pt x="1436" y="343"/>
                    <a:pt x="1203" y="813"/>
                  </a:cubicBezTo>
                  <a:cubicBezTo>
                    <a:pt x="624" y="1369"/>
                    <a:pt x="216" y="2217"/>
                    <a:pt x="9" y="2914"/>
                  </a:cubicBezTo>
                  <a:cubicBezTo>
                    <a:pt x="1" y="2945"/>
                    <a:pt x="25" y="2966"/>
                    <a:pt x="50" y="2966"/>
                  </a:cubicBezTo>
                  <a:cubicBezTo>
                    <a:pt x="60" y="2966"/>
                    <a:pt x="71" y="2963"/>
                    <a:pt x="80" y="2955"/>
                  </a:cubicBezTo>
                  <a:cubicBezTo>
                    <a:pt x="380" y="2693"/>
                    <a:pt x="680" y="2174"/>
                    <a:pt x="1013" y="1690"/>
                  </a:cubicBezTo>
                  <a:cubicBezTo>
                    <a:pt x="1016" y="1802"/>
                    <a:pt x="1031" y="1914"/>
                    <a:pt x="1056" y="2023"/>
                  </a:cubicBezTo>
                  <a:cubicBezTo>
                    <a:pt x="1230" y="2730"/>
                    <a:pt x="1695" y="2985"/>
                    <a:pt x="2249" y="2985"/>
                  </a:cubicBezTo>
                  <a:cubicBezTo>
                    <a:pt x="3186" y="2985"/>
                    <a:pt x="4379" y="2255"/>
                    <a:pt x="4858" y="1735"/>
                  </a:cubicBezTo>
                  <a:cubicBezTo>
                    <a:pt x="4903" y="1685"/>
                    <a:pt x="4862" y="1623"/>
                    <a:pt x="4809" y="1623"/>
                  </a:cubicBezTo>
                  <a:cubicBezTo>
                    <a:pt x="4800" y="1623"/>
                    <a:pt x="4790" y="1625"/>
                    <a:pt x="4779" y="1630"/>
                  </a:cubicBezTo>
                  <a:cubicBezTo>
                    <a:pt x="4105" y="1940"/>
                    <a:pt x="3462" y="2242"/>
                    <a:pt x="2734" y="2402"/>
                  </a:cubicBezTo>
                  <a:cubicBezTo>
                    <a:pt x="2593" y="2433"/>
                    <a:pt x="2467" y="2448"/>
                    <a:pt x="2354" y="2448"/>
                  </a:cubicBezTo>
                  <a:cubicBezTo>
                    <a:pt x="1375" y="2448"/>
                    <a:pt x="1377" y="1383"/>
                    <a:pt x="1782" y="824"/>
                  </a:cubicBezTo>
                  <a:cubicBezTo>
                    <a:pt x="1969" y="690"/>
                    <a:pt x="2169" y="608"/>
                    <a:pt x="2386" y="608"/>
                  </a:cubicBezTo>
                  <a:cubicBezTo>
                    <a:pt x="2543" y="608"/>
                    <a:pt x="2708" y="650"/>
                    <a:pt x="2883" y="747"/>
                  </a:cubicBezTo>
                  <a:cubicBezTo>
                    <a:pt x="2921" y="768"/>
                    <a:pt x="2959" y="777"/>
                    <a:pt x="2995" y="777"/>
                  </a:cubicBezTo>
                  <a:cubicBezTo>
                    <a:pt x="3184" y="777"/>
                    <a:pt x="3335" y="535"/>
                    <a:pt x="3168" y="378"/>
                  </a:cubicBezTo>
                  <a:cubicBezTo>
                    <a:pt x="2886" y="113"/>
                    <a:pt x="2597" y="0"/>
                    <a:pt x="23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1" name="Google Shape;12771;p23"/>
            <p:cNvSpPr/>
            <p:nvPr/>
          </p:nvSpPr>
          <p:spPr>
            <a:xfrm>
              <a:off x="3872925" y="1145575"/>
              <a:ext cx="107350" cy="157700"/>
            </a:xfrm>
            <a:custGeom>
              <a:avLst/>
              <a:gdLst/>
              <a:ahLst/>
              <a:cxnLst/>
              <a:rect l="l" t="t" r="r" b="b"/>
              <a:pathLst>
                <a:path w="4294" h="6308" extrusionOk="0">
                  <a:moveTo>
                    <a:pt x="2338" y="443"/>
                  </a:moveTo>
                  <a:cubicBezTo>
                    <a:pt x="2419" y="443"/>
                    <a:pt x="2499" y="522"/>
                    <a:pt x="2569" y="728"/>
                  </a:cubicBezTo>
                  <a:cubicBezTo>
                    <a:pt x="2933" y="1786"/>
                    <a:pt x="2074" y="2860"/>
                    <a:pt x="1449" y="3621"/>
                  </a:cubicBezTo>
                  <a:cubicBezTo>
                    <a:pt x="1429" y="3644"/>
                    <a:pt x="1370" y="3710"/>
                    <a:pt x="1286" y="3802"/>
                  </a:cubicBezTo>
                  <a:cubicBezTo>
                    <a:pt x="1322" y="3241"/>
                    <a:pt x="1390" y="2685"/>
                    <a:pt x="1524" y="2137"/>
                  </a:cubicBezTo>
                  <a:cubicBezTo>
                    <a:pt x="1596" y="1846"/>
                    <a:pt x="1685" y="1561"/>
                    <a:pt x="1790" y="1282"/>
                  </a:cubicBezTo>
                  <a:cubicBezTo>
                    <a:pt x="1851" y="1121"/>
                    <a:pt x="2100" y="443"/>
                    <a:pt x="2338" y="443"/>
                  </a:cubicBezTo>
                  <a:close/>
                  <a:moveTo>
                    <a:pt x="2383" y="0"/>
                  </a:moveTo>
                  <a:cubicBezTo>
                    <a:pt x="2006" y="0"/>
                    <a:pt x="1631" y="818"/>
                    <a:pt x="1554" y="1008"/>
                  </a:cubicBezTo>
                  <a:cubicBezTo>
                    <a:pt x="1135" y="2030"/>
                    <a:pt x="993" y="3093"/>
                    <a:pt x="942" y="4174"/>
                  </a:cubicBezTo>
                  <a:cubicBezTo>
                    <a:pt x="530" y="4625"/>
                    <a:pt x="23" y="5185"/>
                    <a:pt x="53" y="5214"/>
                  </a:cubicBezTo>
                  <a:cubicBezTo>
                    <a:pt x="47" y="5209"/>
                    <a:pt x="40" y="5206"/>
                    <a:pt x="33" y="5206"/>
                  </a:cubicBezTo>
                  <a:cubicBezTo>
                    <a:pt x="16" y="5206"/>
                    <a:pt x="0" y="5222"/>
                    <a:pt x="5" y="5242"/>
                  </a:cubicBezTo>
                  <a:lnTo>
                    <a:pt x="40" y="5345"/>
                  </a:lnTo>
                  <a:cubicBezTo>
                    <a:pt x="47" y="5369"/>
                    <a:pt x="69" y="5385"/>
                    <a:pt x="93" y="5385"/>
                  </a:cubicBezTo>
                  <a:cubicBezTo>
                    <a:pt x="97" y="5385"/>
                    <a:pt x="101" y="5384"/>
                    <a:pt x="105" y="5383"/>
                  </a:cubicBezTo>
                  <a:cubicBezTo>
                    <a:pt x="415" y="5326"/>
                    <a:pt x="694" y="4912"/>
                    <a:pt x="925" y="4655"/>
                  </a:cubicBezTo>
                  <a:lnTo>
                    <a:pt x="925" y="4655"/>
                  </a:lnTo>
                  <a:cubicBezTo>
                    <a:pt x="917" y="4975"/>
                    <a:pt x="914" y="5295"/>
                    <a:pt x="914" y="5616"/>
                  </a:cubicBezTo>
                  <a:cubicBezTo>
                    <a:pt x="914" y="5712"/>
                    <a:pt x="1009" y="5784"/>
                    <a:pt x="1097" y="5784"/>
                  </a:cubicBezTo>
                  <a:cubicBezTo>
                    <a:pt x="1149" y="5784"/>
                    <a:pt x="1198" y="5759"/>
                    <a:pt x="1224" y="5700"/>
                  </a:cubicBezTo>
                  <a:cubicBezTo>
                    <a:pt x="1357" y="5387"/>
                    <a:pt x="1635" y="4600"/>
                    <a:pt x="1983" y="4600"/>
                  </a:cubicBezTo>
                  <a:cubicBezTo>
                    <a:pt x="2081" y="4600"/>
                    <a:pt x="2184" y="4663"/>
                    <a:pt x="2292" y="4817"/>
                  </a:cubicBezTo>
                  <a:cubicBezTo>
                    <a:pt x="2533" y="5162"/>
                    <a:pt x="2674" y="5565"/>
                    <a:pt x="2907" y="5915"/>
                  </a:cubicBezTo>
                  <a:cubicBezTo>
                    <a:pt x="3093" y="6194"/>
                    <a:pt x="3292" y="6308"/>
                    <a:pt x="3483" y="6308"/>
                  </a:cubicBezTo>
                  <a:cubicBezTo>
                    <a:pt x="3816" y="6308"/>
                    <a:pt x="4121" y="5960"/>
                    <a:pt x="4278" y="5536"/>
                  </a:cubicBezTo>
                  <a:cubicBezTo>
                    <a:pt x="4294" y="5496"/>
                    <a:pt x="4257" y="5465"/>
                    <a:pt x="4221" y="5465"/>
                  </a:cubicBezTo>
                  <a:cubicBezTo>
                    <a:pt x="4207" y="5465"/>
                    <a:pt x="4193" y="5469"/>
                    <a:pt x="4182" y="5480"/>
                  </a:cubicBezTo>
                  <a:cubicBezTo>
                    <a:pt x="3939" y="5718"/>
                    <a:pt x="3743" y="5869"/>
                    <a:pt x="3556" y="5869"/>
                  </a:cubicBezTo>
                  <a:cubicBezTo>
                    <a:pt x="3396" y="5869"/>
                    <a:pt x="3243" y="5758"/>
                    <a:pt x="3073" y="5496"/>
                  </a:cubicBezTo>
                  <a:cubicBezTo>
                    <a:pt x="2858" y="5167"/>
                    <a:pt x="2715" y="4780"/>
                    <a:pt x="2453" y="4481"/>
                  </a:cubicBezTo>
                  <a:cubicBezTo>
                    <a:pt x="2295" y="4301"/>
                    <a:pt x="2143" y="4227"/>
                    <a:pt x="1999" y="4227"/>
                  </a:cubicBezTo>
                  <a:cubicBezTo>
                    <a:pt x="1704" y="4227"/>
                    <a:pt x="1447" y="4540"/>
                    <a:pt x="1250" y="4883"/>
                  </a:cubicBezTo>
                  <a:cubicBezTo>
                    <a:pt x="1252" y="4684"/>
                    <a:pt x="1255" y="4488"/>
                    <a:pt x="1262" y="4291"/>
                  </a:cubicBezTo>
                  <a:cubicBezTo>
                    <a:pt x="1654" y="3877"/>
                    <a:pt x="2016" y="3436"/>
                    <a:pt x="2343" y="2970"/>
                  </a:cubicBezTo>
                  <a:cubicBezTo>
                    <a:pt x="2884" y="2191"/>
                    <a:pt x="3357" y="948"/>
                    <a:pt x="2618" y="122"/>
                  </a:cubicBezTo>
                  <a:cubicBezTo>
                    <a:pt x="2542" y="37"/>
                    <a:pt x="2462" y="0"/>
                    <a:pt x="2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2" name="Google Shape;12772;p23"/>
            <p:cNvSpPr/>
            <p:nvPr/>
          </p:nvSpPr>
          <p:spPr>
            <a:xfrm>
              <a:off x="3339075" y="1338350"/>
              <a:ext cx="167900" cy="109500"/>
            </a:xfrm>
            <a:custGeom>
              <a:avLst/>
              <a:gdLst/>
              <a:ahLst/>
              <a:cxnLst/>
              <a:rect l="l" t="t" r="r" b="b"/>
              <a:pathLst>
                <a:path w="6716" h="4380" extrusionOk="0">
                  <a:moveTo>
                    <a:pt x="2179" y="1765"/>
                  </a:moveTo>
                  <a:cubicBezTo>
                    <a:pt x="2508" y="1765"/>
                    <a:pt x="2765" y="2023"/>
                    <a:pt x="2977" y="2362"/>
                  </a:cubicBezTo>
                  <a:cubicBezTo>
                    <a:pt x="2521" y="2598"/>
                    <a:pt x="2060" y="2795"/>
                    <a:pt x="1604" y="2925"/>
                  </a:cubicBezTo>
                  <a:cubicBezTo>
                    <a:pt x="1499" y="2954"/>
                    <a:pt x="1412" y="2968"/>
                    <a:pt x="1343" y="2968"/>
                  </a:cubicBezTo>
                  <a:cubicBezTo>
                    <a:pt x="707" y="2968"/>
                    <a:pt x="1463" y="1850"/>
                    <a:pt x="2099" y="1770"/>
                  </a:cubicBezTo>
                  <a:cubicBezTo>
                    <a:pt x="2126" y="1767"/>
                    <a:pt x="2153" y="1765"/>
                    <a:pt x="2179" y="1765"/>
                  </a:cubicBezTo>
                  <a:close/>
                  <a:moveTo>
                    <a:pt x="6195" y="0"/>
                  </a:moveTo>
                  <a:cubicBezTo>
                    <a:pt x="6184" y="0"/>
                    <a:pt x="6173" y="5"/>
                    <a:pt x="6162" y="15"/>
                  </a:cubicBezTo>
                  <a:cubicBezTo>
                    <a:pt x="5396" y="750"/>
                    <a:pt x="4427" y="1534"/>
                    <a:pt x="3406" y="2129"/>
                  </a:cubicBezTo>
                  <a:cubicBezTo>
                    <a:pt x="3400" y="2119"/>
                    <a:pt x="3395" y="2110"/>
                    <a:pt x="3388" y="2103"/>
                  </a:cubicBezTo>
                  <a:cubicBezTo>
                    <a:pt x="3081" y="1663"/>
                    <a:pt x="2639" y="1383"/>
                    <a:pt x="2117" y="1383"/>
                  </a:cubicBezTo>
                  <a:cubicBezTo>
                    <a:pt x="2057" y="1383"/>
                    <a:pt x="1995" y="1387"/>
                    <a:pt x="1933" y="1394"/>
                  </a:cubicBezTo>
                  <a:cubicBezTo>
                    <a:pt x="1254" y="1476"/>
                    <a:pt x="1" y="2777"/>
                    <a:pt x="961" y="3296"/>
                  </a:cubicBezTo>
                  <a:cubicBezTo>
                    <a:pt x="1085" y="3362"/>
                    <a:pt x="1226" y="3391"/>
                    <a:pt x="1376" y="3391"/>
                  </a:cubicBezTo>
                  <a:cubicBezTo>
                    <a:pt x="1927" y="3391"/>
                    <a:pt x="2614" y="3005"/>
                    <a:pt x="3146" y="2664"/>
                  </a:cubicBezTo>
                  <a:cubicBezTo>
                    <a:pt x="3354" y="3074"/>
                    <a:pt x="3516" y="3519"/>
                    <a:pt x="3669" y="3755"/>
                  </a:cubicBezTo>
                  <a:cubicBezTo>
                    <a:pt x="3963" y="4215"/>
                    <a:pt x="4363" y="4379"/>
                    <a:pt x="4794" y="4379"/>
                  </a:cubicBezTo>
                  <a:cubicBezTo>
                    <a:pt x="5427" y="4379"/>
                    <a:pt x="6128" y="4023"/>
                    <a:pt x="6658" y="3724"/>
                  </a:cubicBezTo>
                  <a:cubicBezTo>
                    <a:pt x="6716" y="3691"/>
                    <a:pt x="6685" y="3601"/>
                    <a:pt x="6626" y="3601"/>
                  </a:cubicBezTo>
                  <a:cubicBezTo>
                    <a:pt x="6620" y="3601"/>
                    <a:pt x="6614" y="3602"/>
                    <a:pt x="6607" y="3604"/>
                  </a:cubicBezTo>
                  <a:cubicBezTo>
                    <a:pt x="6194" y="3738"/>
                    <a:pt x="5807" y="3801"/>
                    <a:pt x="5407" y="3801"/>
                  </a:cubicBezTo>
                  <a:cubicBezTo>
                    <a:pt x="5178" y="3801"/>
                    <a:pt x="4945" y="3780"/>
                    <a:pt x="4701" y="3740"/>
                  </a:cubicBezTo>
                  <a:cubicBezTo>
                    <a:pt x="4184" y="3655"/>
                    <a:pt x="3846" y="2908"/>
                    <a:pt x="3562" y="2392"/>
                  </a:cubicBezTo>
                  <a:cubicBezTo>
                    <a:pt x="3623" y="2351"/>
                    <a:pt x="3682" y="2311"/>
                    <a:pt x="3733" y="2279"/>
                  </a:cubicBezTo>
                  <a:cubicBezTo>
                    <a:pt x="4566" y="1742"/>
                    <a:pt x="5808" y="1012"/>
                    <a:pt x="6236" y="72"/>
                  </a:cubicBezTo>
                  <a:cubicBezTo>
                    <a:pt x="6252" y="37"/>
                    <a:pt x="6226" y="0"/>
                    <a:pt x="6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3" name="Google Shape;12773;p23"/>
            <p:cNvSpPr/>
            <p:nvPr/>
          </p:nvSpPr>
          <p:spPr>
            <a:xfrm>
              <a:off x="695925" y="3431100"/>
              <a:ext cx="661350" cy="600225"/>
            </a:xfrm>
            <a:custGeom>
              <a:avLst/>
              <a:gdLst/>
              <a:ahLst/>
              <a:cxnLst/>
              <a:rect l="l" t="t" r="r" b="b"/>
              <a:pathLst>
                <a:path w="26454" h="24009" extrusionOk="0">
                  <a:moveTo>
                    <a:pt x="15415" y="17293"/>
                  </a:moveTo>
                  <a:cubicBezTo>
                    <a:pt x="16113" y="17294"/>
                    <a:pt x="16708" y="17295"/>
                    <a:pt x="15413" y="17295"/>
                  </a:cubicBezTo>
                  <a:cubicBezTo>
                    <a:pt x="15414" y="17295"/>
                    <a:pt x="15414" y="17294"/>
                    <a:pt x="15415" y="17293"/>
                  </a:cubicBezTo>
                  <a:close/>
                  <a:moveTo>
                    <a:pt x="14427" y="0"/>
                  </a:moveTo>
                  <a:cubicBezTo>
                    <a:pt x="14361" y="0"/>
                    <a:pt x="14298" y="29"/>
                    <a:pt x="14268" y="97"/>
                  </a:cubicBezTo>
                  <a:cubicBezTo>
                    <a:pt x="13952" y="809"/>
                    <a:pt x="13575" y="1523"/>
                    <a:pt x="13353" y="2274"/>
                  </a:cubicBezTo>
                  <a:cubicBezTo>
                    <a:pt x="13339" y="2325"/>
                    <a:pt x="13384" y="2367"/>
                    <a:pt x="13429" y="2367"/>
                  </a:cubicBezTo>
                  <a:cubicBezTo>
                    <a:pt x="13446" y="2367"/>
                    <a:pt x="13464" y="2361"/>
                    <a:pt x="13478" y="2346"/>
                  </a:cubicBezTo>
                  <a:cubicBezTo>
                    <a:pt x="13812" y="2005"/>
                    <a:pt x="14040" y="1579"/>
                    <a:pt x="14242" y="1141"/>
                  </a:cubicBezTo>
                  <a:lnTo>
                    <a:pt x="14242" y="1141"/>
                  </a:lnTo>
                  <a:cubicBezTo>
                    <a:pt x="14131" y="2130"/>
                    <a:pt x="14218" y="3185"/>
                    <a:pt x="14209" y="4156"/>
                  </a:cubicBezTo>
                  <a:cubicBezTo>
                    <a:pt x="14198" y="5537"/>
                    <a:pt x="14196" y="6918"/>
                    <a:pt x="14191" y="8299"/>
                  </a:cubicBezTo>
                  <a:cubicBezTo>
                    <a:pt x="14181" y="10645"/>
                    <a:pt x="14175" y="12991"/>
                    <a:pt x="14168" y="15337"/>
                  </a:cubicBezTo>
                  <a:cubicBezTo>
                    <a:pt x="14068" y="15163"/>
                    <a:pt x="13973" y="15002"/>
                    <a:pt x="13894" y="14863"/>
                  </a:cubicBezTo>
                  <a:cubicBezTo>
                    <a:pt x="13266" y="13754"/>
                    <a:pt x="12498" y="12730"/>
                    <a:pt x="11834" y="11646"/>
                  </a:cubicBezTo>
                  <a:cubicBezTo>
                    <a:pt x="10254" y="9066"/>
                    <a:pt x="8663" y="6502"/>
                    <a:pt x="7293" y="3801"/>
                  </a:cubicBezTo>
                  <a:cubicBezTo>
                    <a:pt x="7288" y="3791"/>
                    <a:pt x="7278" y="3787"/>
                    <a:pt x="7268" y="3787"/>
                  </a:cubicBezTo>
                  <a:cubicBezTo>
                    <a:pt x="7248" y="3787"/>
                    <a:pt x="7227" y="3804"/>
                    <a:pt x="7236" y="3826"/>
                  </a:cubicBezTo>
                  <a:cubicBezTo>
                    <a:pt x="8310" y="6410"/>
                    <a:pt x="9733" y="8833"/>
                    <a:pt x="11112" y="11260"/>
                  </a:cubicBezTo>
                  <a:cubicBezTo>
                    <a:pt x="11755" y="12394"/>
                    <a:pt x="12498" y="13462"/>
                    <a:pt x="13178" y="14574"/>
                  </a:cubicBezTo>
                  <a:cubicBezTo>
                    <a:pt x="13532" y="15153"/>
                    <a:pt x="13837" y="15760"/>
                    <a:pt x="14093" y="16388"/>
                  </a:cubicBezTo>
                  <a:cubicBezTo>
                    <a:pt x="14119" y="16456"/>
                    <a:pt x="14142" y="16523"/>
                    <a:pt x="14163" y="16590"/>
                  </a:cubicBezTo>
                  <a:lnTo>
                    <a:pt x="14163" y="16962"/>
                  </a:lnTo>
                  <a:cubicBezTo>
                    <a:pt x="14163" y="17072"/>
                    <a:pt x="14162" y="17184"/>
                    <a:pt x="14162" y="17294"/>
                  </a:cubicBezTo>
                  <a:lnTo>
                    <a:pt x="12385" y="17294"/>
                  </a:lnTo>
                  <a:cubicBezTo>
                    <a:pt x="12335" y="17294"/>
                    <a:pt x="12286" y="17294"/>
                    <a:pt x="12237" y="17294"/>
                  </a:cubicBezTo>
                  <a:cubicBezTo>
                    <a:pt x="9954" y="17294"/>
                    <a:pt x="8443" y="17279"/>
                    <a:pt x="7063" y="17279"/>
                  </a:cubicBezTo>
                  <a:cubicBezTo>
                    <a:pt x="5097" y="17279"/>
                    <a:pt x="3394" y="17310"/>
                    <a:pt x="97" y="17460"/>
                  </a:cubicBezTo>
                  <a:cubicBezTo>
                    <a:pt x="0" y="17460"/>
                    <a:pt x="0" y="17604"/>
                    <a:pt x="97" y="17604"/>
                  </a:cubicBezTo>
                  <a:cubicBezTo>
                    <a:pt x="3410" y="17754"/>
                    <a:pt x="5114" y="17784"/>
                    <a:pt x="7092" y="17784"/>
                  </a:cubicBezTo>
                  <a:cubicBezTo>
                    <a:pt x="8464" y="17784"/>
                    <a:pt x="9968" y="17770"/>
                    <a:pt x="12234" y="17770"/>
                  </a:cubicBezTo>
                  <a:cubicBezTo>
                    <a:pt x="12284" y="17770"/>
                    <a:pt x="12334" y="17770"/>
                    <a:pt x="12385" y="17770"/>
                  </a:cubicBezTo>
                  <a:lnTo>
                    <a:pt x="14160" y="17770"/>
                  </a:lnTo>
                  <a:cubicBezTo>
                    <a:pt x="14136" y="23147"/>
                    <a:pt x="13965" y="18590"/>
                    <a:pt x="14378" y="23944"/>
                  </a:cubicBezTo>
                  <a:cubicBezTo>
                    <a:pt x="14378" y="23987"/>
                    <a:pt x="14410" y="24008"/>
                    <a:pt x="14442" y="24008"/>
                  </a:cubicBezTo>
                  <a:cubicBezTo>
                    <a:pt x="14474" y="24008"/>
                    <a:pt x="14506" y="23987"/>
                    <a:pt x="14506" y="23944"/>
                  </a:cubicBezTo>
                  <a:cubicBezTo>
                    <a:pt x="14905" y="18775"/>
                    <a:pt x="14759" y="23524"/>
                    <a:pt x="14728" y="18331"/>
                  </a:cubicBezTo>
                  <a:cubicBezTo>
                    <a:pt x="14866" y="18149"/>
                    <a:pt x="14995" y="17961"/>
                    <a:pt x="15120" y="17770"/>
                  </a:cubicBezTo>
                  <a:lnTo>
                    <a:pt x="15172" y="17773"/>
                  </a:lnTo>
                  <a:lnTo>
                    <a:pt x="20797" y="17774"/>
                  </a:lnTo>
                  <a:cubicBezTo>
                    <a:pt x="21723" y="17774"/>
                    <a:pt x="22691" y="17833"/>
                    <a:pt x="23651" y="17833"/>
                  </a:cubicBezTo>
                  <a:cubicBezTo>
                    <a:pt x="24367" y="17833"/>
                    <a:pt x="25078" y="17800"/>
                    <a:pt x="25764" y="17688"/>
                  </a:cubicBezTo>
                  <a:lnTo>
                    <a:pt x="25764" y="17688"/>
                  </a:lnTo>
                  <a:cubicBezTo>
                    <a:pt x="25327" y="18121"/>
                    <a:pt x="24967" y="18631"/>
                    <a:pt x="24549" y="19082"/>
                  </a:cubicBezTo>
                  <a:cubicBezTo>
                    <a:pt x="24517" y="19115"/>
                    <a:pt x="24546" y="19174"/>
                    <a:pt x="24584" y="19174"/>
                  </a:cubicBezTo>
                  <a:cubicBezTo>
                    <a:pt x="24593" y="19174"/>
                    <a:pt x="24602" y="19171"/>
                    <a:pt x="24611" y="19164"/>
                  </a:cubicBezTo>
                  <a:cubicBezTo>
                    <a:pt x="25190" y="18731"/>
                    <a:pt x="25814" y="18331"/>
                    <a:pt x="26286" y="17778"/>
                  </a:cubicBezTo>
                  <a:cubicBezTo>
                    <a:pt x="26371" y="17760"/>
                    <a:pt x="26432" y="17683"/>
                    <a:pt x="26432" y="17596"/>
                  </a:cubicBezTo>
                  <a:cubicBezTo>
                    <a:pt x="26432" y="17592"/>
                    <a:pt x="26432" y="17589"/>
                    <a:pt x="26431" y="17586"/>
                  </a:cubicBezTo>
                  <a:cubicBezTo>
                    <a:pt x="26453" y="17441"/>
                    <a:pt x="26358" y="17343"/>
                    <a:pt x="26243" y="17340"/>
                  </a:cubicBezTo>
                  <a:cubicBezTo>
                    <a:pt x="25760" y="16895"/>
                    <a:pt x="25258" y="16303"/>
                    <a:pt x="24669" y="16059"/>
                  </a:cubicBezTo>
                  <a:cubicBezTo>
                    <a:pt x="24659" y="16054"/>
                    <a:pt x="24649" y="16052"/>
                    <a:pt x="24641" y="16052"/>
                  </a:cubicBezTo>
                  <a:cubicBezTo>
                    <a:pt x="24585" y="16052"/>
                    <a:pt x="24559" y="16130"/>
                    <a:pt x="24578" y="16177"/>
                  </a:cubicBezTo>
                  <a:cubicBezTo>
                    <a:pt x="24772" y="16626"/>
                    <a:pt x="25223" y="17010"/>
                    <a:pt x="25645" y="17356"/>
                  </a:cubicBezTo>
                  <a:cubicBezTo>
                    <a:pt x="24997" y="17259"/>
                    <a:pt x="24328" y="17230"/>
                    <a:pt x="23656" y="17230"/>
                  </a:cubicBezTo>
                  <a:cubicBezTo>
                    <a:pt x="22693" y="17230"/>
                    <a:pt x="21724" y="17289"/>
                    <a:pt x="20796" y="17289"/>
                  </a:cubicBezTo>
                  <a:lnTo>
                    <a:pt x="15415" y="17292"/>
                  </a:lnTo>
                  <a:lnTo>
                    <a:pt x="15415" y="17292"/>
                  </a:lnTo>
                  <a:cubicBezTo>
                    <a:pt x="16467" y="15502"/>
                    <a:pt x="17115" y="13426"/>
                    <a:pt x="18046" y="11597"/>
                  </a:cubicBezTo>
                  <a:cubicBezTo>
                    <a:pt x="19414" y="8910"/>
                    <a:pt x="20938" y="6187"/>
                    <a:pt x="21901" y="3319"/>
                  </a:cubicBezTo>
                  <a:cubicBezTo>
                    <a:pt x="21909" y="3296"/>
                    <a:pt x="21888" y="3278"/>
                    <a:pt x="21868" y="3278"/>
                  </a:cubicBezTo>
                  <a:cubicBezTo>
                    <a:pt x="21857" y="3278"/>
                    <a:pt x="21847" y="3283"/>
                    <a:pt x="21841" y="3295"/>
                  </a:cubicBezTo>
                  <a:cubicBezTo>
                    <a:pt x="20405" y="5963"/>
                    <a:pt x="19109" y="8708"/>
                    <a:pt x="17630" y="11352"/>
                  </a:cubicBezTo>
                  <a:cubicBezTo>
                    <a:pt x="16591" y="13208"/>
                    <a:pt x="15669" y="15127"/>
                    <a:pt x="14870" y="17097"/>
                  </a:cubicBezTo>
                  <a:cubicBezTo>
                    <a:pt x="14846" y="16879"/>
                    <a:pt x="14795" y="16666"/>
                    <a:pt x="14718" y="16462"/>
                  </a:cubicBezTo>
                  <a:cubicBezTo>
                    <a:pt x="14713" y="13865"/>
                    <a:pt x="14705" y="11270"/>
                    <a:pt x="14693" y="8675"/>
                  </a:cubicBezTo>
                  <a:cubicBezTo>
                    <a:pt x="14687" y="7294"/>
                    <a:pt x="14682" y="5914"/>
                    <a:pt x="14675" y="4531"/>
                  </a:cubicBezTo>
                  <a:cubicBezTo>
                    <a:pt x="14669" y="3265"/>
                    <a:pt x="14815" y="1846"/>
                    <a:pt x="14552" y="591"/>
                  </a:cubicBezTo>
                  <a:lnTo>
                    <a:pt x="14552" y="591"/>
                  </a:lnTo>
                  <a:cubicBezTo>
                    <a:pt x="14961" y="1054"/>
                    <a:pt x="15225" y="1659"/>
                    <a:pt x="15612" y="2138"/>
                  </a:cubicBezTo>
                  <a:cubicBezTo>
                    <a:pt x="15621" y="2149"/>
                    <a:pt x="15633" y="2154"/>
                    <a:pt x="15645" y="2154"/>
                  </a:cubicBezTo>
                  <a:cubicBezTo>
                    <a:pt x="15677" y="2154"/>
                    <a:pt x="15710" y="2123"/>
                    <a:pt x="15697" y="2089"/>
                  </a:cubicBezTo>
                  <a:cubicBezTo>
                    <a:pt x="15409" y="1346"/>
                    <a:pt x="15218" y="598"/>
                    <a:pt x="14583" y="56"/>
                  </a:cubicBezTo>
                  <a:cubicBezTo>
                    <a:pt x="14542" y="21"/>
                    <a:pt x="14484" y="0"/>
                    <a:pt x="14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4" name="Google Shape;12774;p23"/>
            <p:cNvSpPr/>
            <p:nvPr/>
          </p:nvSpPr>
          <p:spPr>
            <a:xfrm>
              <a:off x="1281775" y="3952450"/>
              <a:ext cx="66050" cy="78750"/>
            </a:xfrm>
            <a:custGeom>
              <a:avLst/>
              <a:gdLst/>
              <a:ahLst/>
              <a:cxnLst/>
              <a:rect l="l" t="t" r="r" b="b"/>
              <a:pathLst>
                <a:path w="2642" h="3150" extrusionOk="0">
                  <a:moveTo>
                    <a:pt x="1214" y="1"/>
                  </a:moveTo>
                  <a:cubicBezTo>
                    <a:pt x="1184" y="1"/>
                    <a:pt x="1154" y="8"/>
                    <a:pt x="1126" y="24"/>
                  </a:cubicBezTo>
                  <a:cubicBezTo>
                    <a:pt x="877" y="182"/>
                    <a:pt x="652" y="364"/>
                    <a:pt x="587" y="666"/>
                  </a:cubicBezTo>
                  <a:cubicBezTo>
                    <a:pt x="576" y="706"/>
                    <a:pt x="609" y="738"/>
                    <a:pt x="644" y="738"/>
                  </a:cubicBezTo>
                  <a:cubicBezTo>
                    <a:pt x="657" y="738"/>
                    <a:pt x="671" y="733"/>
                    <a:pt x="684" y="721"/>
                  </a:cubicBezTo>
                  <a:cubicBezTo>
                    <a:pt x="811" y="600"/>
                    <a:pt x="957" y="497"/>
                    <a:pt x="1113" y="416"/>
                  </a:cubicBezTo>
                  <a:cubicBezTo>
                    <a:pt x="1189" y="656"/>
                    <a:pt x="1245" y="903"/>
                    <a:pt x="1315" y="1145"/>
                  </a:cubicBezTo>
                  <a:cubicBezTo>
                    <a:pt x="757" y="1719"/>
                    <a:pt x="260" y="2362"/>
                    <a:pt x="14" y="3077"/>
                  </a:cubicBezTo>
                  <a:cubicBezTo>
                    <a:pt x="0" y="3119"/>
                    <a:pt x="36" y="3149"/>
                    <a:pt x="72" y="3149"/>
                  </a:cubicBezTo>
                  <a:cubicBezTo>
                    <a:pt x="87" y="3149"/>
                    <a:pt x="101" y="3145"/>
                    <a:pt x="113" y="3134"/>
                  </a:cubicBezTo>
                  <a:cubicBezTo>
                    <a:pt x="593" y="2698"/>
                    <a:pt x="951" y="2153"/>
                    <a:pt x="1361" y="1653"/>
                  </a:cubicBezTo>
                  <a:cubicBezTo>
                    <a:pt x="1392" y="1615"/>
                    <a:pt x="1425" y="1578"/>
                    <a:pt x="1456" y="1540"/>
                  </a:cubicBezTo>
                  <a:cubicBezTo>
                    <a:pt x="1497" y="1643"/>
                    <a:pt x="1548" y="1743"/>
                    <a:pt x="1604" y="1838"/>
                  </a:cubicBezTo>
                  <a:cubicBezTo>
                    <a:pt x="1698" y="1993"/>
                    <a:pt x="1869" y="2154"/>
                    <a:pt x="2059" y="2154"/>
                  </a:cubicBezTo>
                  <a:cubicBezTo>
                    <a:pt x="2091" y="2154"/>
                    <a:pt x="2123" y="2150"/>
                    <a:pt x="2155" y="2140"/>
                  </a:cubicBezTo>
                  <a:cubicBezTo>
                    <a:pt x="2286" y="2101"/>
                    <a:pt x="2367" y="2025"/>
                    <a:pt x="2445" y="1916"/>
                  </a:cubicBezTo>
                  <a:cubicBezTo>
                    <a:pt x="2544" y="1774"/>
                    <a:pt x="2491" y="1656"/>
                    <a:pt x="2488" y="1505"/>
                  </a:cubicBezTo>
                  <a:cubicBezTo>
                    <a:pt x="2488" y="1464"/>
                    <a:pt x="2455" y="1437"/>
                    <a:pt x="2419" y="1437"/>
                  </a:cubicBezTo>
                  <a:cubicBezTo>
                    <a:pt x="2403" y="1437"/>
                    <a:pt x="2386" y="1443"/>
                    <a:pt x="2372" y="1456"/>
                  </a:cubicBezTo>
                  <a:cubicBezTo>
                    <a:pt x="2296" y="1522"/>
                    <a:pt x="2212" y="1533"/>
                    <a:pt x="2135" y="1607"/>
                  </a:cubicBezTo>
                  <a:cubicBezTo>
                    <a:pt x="2111" y="1630"/>
                    <a:pt x="2086" y="1650"/>
                    <a:pt x="2060" y="1669"/>
                  </a:cubicBezTo>
                  <a:cubicBezTo>
                    <a:pt x="1930" y="1553"/>
                    <a:pt x="1851" y="1345"/>
                    <a:pt x="1788" y="1192"/>
                  </a:cubicBezTo>
                  <a:cubicBezTo>
                    <a:pt x="1783" y="1179"/>
                    <a:pt x="1779" y="1166"/>
                    <a:pt x="1774" y="1154"/>
                  </a:cubicBezTo>
                  <a:cubicBezTo>
                    <a:pt x="2048" y="821"/>
                    <a:pt x="2321" y="488"/>
                    <a:pt x="2598" y="159"/>
                  </a:cubicBezTo>
                  <a:cubicBezTo>
                    <a:pt x="2641" y="106"/>
                    <a:pt x="2596" y="40"/>
                    <a:pt x="2542" y="40"/>
                  </a:cubicBezTo>
                  <a:cubicBezTo>
                    <a:pt x="2527" y="40"/>
                    <a:pt x="2511" y="45"/>
                    <a:pt x="2496" y="57"/>
                  </a:cubicBezTo>
                  <a:cubicBezTo>
                    <a:pt x="2222" y="292"/>
                    <a:pt x="1934" y="544"/>
                    <a:pt x="1651" y="813"/>
                  </a:cubicBezTo>
                  <a:cubicBezTo>
                    <a:pt x="1569" y="562"/>
                    <a:pt x="1492" y="308"/>
                    <a:pt x="1363" y="85"/>
                  </a:cubicBezTo>
                  <a:cubicBezTo>
                    <a:pt x="1330" y="30"/>
                    <a:pt x="1273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5" name="Google Shape;12775;p23"/>
            <p:cNvSpPr/>
            <p:nvPr/>
          </p:nvSpPr>
          <p:spPr>
            <a:xfrm>
              <a:off x="1126575" y="3433550"/>
              <a:ext cx="57750" cy="77050"/>
            </a:xfrm>
            <a:custGeom>
              <a:avLst/>
              <a:gdLst/>
              <a:ahLst/>
              <a:cxnLst/>
              <a:rect l="l" t="t" r="r" b="b"/>
              <a:pathLst>
                <a:path w="2310" h="3082" extrusionOk="0">
                  <a:moveTo>
                    <a:pt x="1340" y="1963"/>
                  </a:moveTo>
                  <a:cubicBezTo>
                    <a:pt x="1347" y="2051"/>
                    <a:pt x="1350" y="2137"/>
                    <a:pt x="1352" y="2222"/>
                  </a:cubicBezTo>
                  <a:cubicBezTo>
                    <a:pt x="1353" y="2312"/>
                    <a:pt x="1348" y="2668"/>
                    <a:pt x="1250" y="2668"/>
                  </a:cubicBezTo>
                  <a:cubicBezTo>
                    <a:pt x="1224" y="2668"/>
                    <a:pt x="1191" y="2643"/>
                    <a:pt x="1150" y="2581"/>
                  </a:cubicBezTo>
                  <a:cubicBezTo>
                    <a:pt x="1020" y="2386"/>
                    <a:pt x="1175" y="2197"/>
                    <a:pt x="1288" y="2033"/>
                  </a:cubicBezTo>
                  <a:cubicBezTo>
                    <a:pt x="1304" y="2009"/>
                    <a:pt x="1322" y="1988"/>
                    <a:pt x="1340" y="1963"/>
                  </a:cubicBezTo>
                  <a:close/>
                  <a:moveTo>
                    <a:pt x="1343" y="0"/>
                  </a:moveTo>
                  <a:cubicBezTo>
                    <a:pt x="1298" y="0"/>
                    <a:pt x="1253" y="25"/>
                    <a:pt x="1244" y="75"/>
                  </a:cubicBezTo>
                  <a:cubicBezTo>
                    <a:pt x="1214" y="231"/>
                    <a:pt x="1201" y="390"/>
                    <a:pt x="1203" y="551"/>
                  </a:cubicBezTo>
                  <a:cubicBezTo>
                    <a:pt x="1130" y="692"/>
                    <a:pt x="996" y="798"/>
                    <a:pt x="807" y="849"/>
                  </a:cubicBezTo>
                  <a:cubicBezTo>
                    <a:pt x="760" y="862"/>
                    <a:pt x="717" y="867"/>
                    <a:pt x="677" y="867"/>
                  </a:cubicBezTo>
                  <a:cubicBezTo>
                    <a:pt x="342" y="867"/>
                    <a:pt x="252" y="454"/>
                    <a:pt x="233" y="165"/>
                  </a:cubicBezTo>
                  <a:cubicBezTo>
                    <a:pt x="232" y="142"/>
                    <a:pt x="215" y="130"/>
                    <a:pt x="197" y="130"/>
                  </a:cubicBezTo>
                  <a:cubicBezTo>
                    <a:pt x="183" y="130"/>
                    <a:pt x="169" y="138"/>
                    <a:pt x="164" y="155"/>
                  </a:cubicBezTo>
                  <a:cubicBezTo>
                    <a:pt x="0" y="719"/>
                    <a:pt x="341" y="994"/>
                    <a:pt x="712" y="994"/>
                  </a:cubicBezTo>
                  <a:cubicBezTo>
                    <a:pt x="888" y="994"/>
                    <a:pt x="1071" y="932"/>
                    <a:pt x="1211" y="811"/>
                  </a:cubicBezTo>
                  <a:cubicBezTo>
                    <a:pt x="1224" y="997"/>
                    <a:pt x="1247" y="1182"/>
                    <a:pt x="1271" y="1369"/>
                  </a:cubicBezTo>
                  <a:cubicBezTo>
                    <a:pt x="1038" y="1528"/>
                    <a:pt x="832" y="1717"/>
                    <a:pt x="689" y="1983"/>
                  </a:cubicBezTo>
                  <a:cubicBezTo>
                    <a:pt x="476" y="2378"/>
                    <a:pt x="638" y="3082"/>
                    <a:pt x="1193" y="3082"/>
                  </a:cubicBezTo>
                  <a:cubicBezTo>
                    <a:pt x="1693" y="3082"/>
                    <a:pt x="1703" y="2350"/>
                    <a:pt x="1619" y="1605"/>
                  </a:cubicBezTo>
                  <a:cubicBezTo>
                    <a:pt x="1824" y="1361"/>
                    <a:pt x="2042" y="1133"/>
                    <a:pt x="2270" y="905"/>
                  </a:cubicBezTo>
                  <a:cubicBezTo>
                    <a:pt x="2310" y="867"/>
                    <a:pt x="2275" y="804"/>
                    <a:pt x="2230" y="804"/>
                  </a:cubicBezTo>
                  <a:cubicBezTo>
                    <a:pt x="2221" y="804"/>
                    <a:pt x="2211" y="807"/>
                    <a:pt x="2202" y="813"/>
                  </a:cubicBezTo>
                  <a:cubicBezTo>
                    <a:pt x="1995" y="947"/>
                    <a:pt x="1775" y="1059"/>
                    <a:pt x="1565" y="1182"/>
                  </a:cubicBezTo>
                  <a:cubicBezTo>
                    <a:pt x="1517" y="857"/>
                    <a:pt x="1467" y="560"/>
                    <a:pt x="1447" y="350"/>
                  </a:cubicBezTo>
                  <a:cubicBezTo>
                    <a:pt x="1458" y="259"/>
                    <a:pt x="1457" y="165"/>
                    <a:pt x="1440" y="75"/>
                  </a:cubicBezTo>
                  <a:cubicBezTo>
                    <a:pt x="1432" y="25"/>
                    <a:pt x="1388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6" name="Google Shape;12776;p23"/>
            <p:cNvSpPr/>
            <p:nvPr/>
          </p:nvSpPr>
          <p:spPr>
            <a:xfrm>
              <a:off x="455625" y="3668275"/>
              <a:ext cx="53300" cy="116550"/>
            </a:xfrm>
            <a:custGeom>
              <a:avLst/>
              <a:gdLst/>
              <a:ahLst/>
              <a:cxnLst/>
              <a:rect l="l" t="t" r="r" b="b"/>
              <a:pathLst>
                <a:path w="2132" h="4662" extrusionOk="0">
                  <a:moveTo>
                    <a:pt x="1492" y="3474"/>
                  </a:moveTo>
                  <a:lnTo>
                    <a:pt x="1492" y="3474"/>
                  </a:lnTo>
                  <a:cubicBezTo>
                    <a:pt x="1499" y="3712"/>
                    <a:pt x="1503" y="3986"/>
                    <a:pt x="1410" y="4201"/>
                  </a:cubicBezTo>
                  <a:lnTo>
                    <a:pt x="1412" y="4201"/>
                  </a:lnTo>
                  <a:cubicBezTo>
                    <a:pt x="1400" y="4228"/>
                    <a:pt x="1376" y="4240"/>
                    <a:pt x="1347" y="4240"/>
                  </a:cubicBezTo>
                  <a:cubicBezTo>
                    <a:pt x="1269" y="4240"/>
                    <a:pt x="1158" y="4149"/>
                    <a:pt x="1190" y="4042"/>
                  </a:cubicBezTo>
                  <a:cubicBezTo>
                    <a:pt x="1231" y="3904"/>
                    <a:pt x="1321" y="3768"/>
                    <a:pt x="1395" y="3643"/>
                  </a:cubicBezTo>
                  <a:cubicBezTo>
                    <a:pt x="1428" y="3588"/>
                    <a:pt x="1459" y="3530"/>
                    <a:pt x="1492" y="3474"/>
                  </a:cubicBezTo>
                  <a:close/>
                  <a:moveTo>
                    <a:pt x="1456" y="1"/>
                  </a:moveTo>
                  <a:cubicBezTo>
                    <a:pt x="1371" y="1"/>
                    <a:pt x="1287" y="47"/>
                    <a:pt x="1272" y="143"/>
                  </a:cubicBezTo>
                  <a:cubicBezTo>
                    <a:pt x="1229" y="427"/>
                    <a:pt x="1225" y="720"/>
                    <a:pt x="1239" y="1017"/>
                  </a:cubicBezTo>
                  <a:cubicBezTo>
                    <a:pt x="1207" y="1152"/>
                    <a:pt x="1162" y="1285"/>
                    <a:pt x="1106" y="1411"/>
                  </a:cubicBezTo>
                  <a:cubicBezTo>
                    <a:pt x="1051" y="1533"/>
                    <a:pt x="989" y="1582"/>
                    <a:pt x="926" y="1582"/>
                  </a:cubicBezTo>
                  <a:cubicBezTo>
                    <a:pt x="732" y="1582"/>
                    <a:pt x="537" y="1112"/>
                    <a:pt x="552" y="871"/>
                  </a:cubicBezTo>
                  <a:cubicBezTo>
                    <a:pt x="559" y="763"/>
                    <a:pt x="573" y="655"/>
                    <a:pt x="585" y="546"/>
                  </a:cubicBezTo>
                  <a:cubicBezTo>
                    <a:pt x="589" y="508"/>
                    <a:pt x="558" y="488"/>
                    <a:pt x="527" y="488"/>
                  </a:cubicBezTo>
                  <a:cubicBezTo>
                    <a:pt x="511" y="488"/>
                    <a:pt x="495" y="493"/>
                    <a:pt x="483" y="504"/>
                  </a:cubicBezTo>
                  <a:cubicBezTo>
                    <a:pt x="1" y="919"/>
                    <a:pt x="317" y="1949"/>
                    <a:pt x="946" y="1998"/>
                  </a:cubicBezTo>
                  <a:cubicBezTo>
                    <a:pt x="958" y="1999"/>
                    <a:pt x="970" y="1999"/>
                    <a:pt x="981" y="1999"/>
                  </a:cubicBezTo>
                  <a:cubicBezTo>
                    <a:pt x="1118" y="1999"/>
                    <a:pt x="1229" y="1939"/>
                    <a:pt x="1320" y="1839"/>
                  </a:cubicBezTo>
                  <a:cubicBezTo>
                    <a:pt x="1361" y="2157"/>
                    <a:pt x="1408" y="2472"/>
                    <a:pt x="1443" y="2784"/>
                  </a:cubicBezTo>
                  <a:cubicBezTo>
                    <a:pt x="1128" y="3073"/>
                    <a:pt x="862" y="3440"/>
                    <a:pt x="754" y="3803"/>
                  </a:cubicBezTo>
                  <a:cubicBezTo>
                    <a:pt x="613" y="4277"/>
                    <a:pt x="818" y="4662"/>
                    <a:pt x="1264" y="4662"/>
                  </a:cubicBezTo>
                  <a:cubicBezTo>
                    <a:pt x="1342" y="4662"/>
                    <a:pt x="1429" y="4650"/>
                    <a:pt x="1521" y="4624"/>
                  </a:cubicBezTo>
                  <a:cubicBezTo>
                    <a:pt x="2058" y="4478"/>
                    <a:pt x="1914" y="3447"/>
                    <a:pt x="1894" y="3066"/>
                  </a:cubicBezTo>
                  <a:cubicBezTo>
                    <a:pt x="1891" y="2981"/>
                    <a:pt x="1881" y="2894"/>
                    <a:pt x="1873" y="2807"/>
                  </a:cubicBezTo>
                  <a:cubicBezTo>
                    <a:pt x="1945" y="2685"/>
                    <a:pt x="2020" y="2567"/>
                    <a:pt x="2102" y="2454"/>
                  </a:cubicBezTo>
                  <a:cubicBezTo>
                    <a:pt x="2132" y="2411"/>
                    <a:pt x="2088" y="2368"/>
                    <a:pt x="2046" y="2368"/>
                  </a:cubicBezTo>
                  <a:cubicBezTo>
                    <a:pt x="2037" y="2368"/>
                    <a:pt x="2028" y="2369"/>
                    <a:pt x="2020" y="2374"/>
                  </a:cubicBezTo>
                  <a:cubicBezTo>
                    <a:pt x="1958" y="2405"/>
                    <a:pt x="1895" y="2441"/>
                    <a:pt x="1832" y="2482"/>
                  </a:cubicBezTo>
                  <a:cubicBezTo>
                    <a:pt x="1766" y="2006"/>
                    <a:pt x="1672" y="1513"/>
                    <a:pt x="1636" y="1034"/>
                  </a:cubicBezTo>
                  <a:cubicBezTo>
                    <a:pt x="1694" y="676"/>
                    <a:pt x="1689" y="317"/>
                    <a:pt x="1653" y="143"/>
                  </a:cubicBezTo>
                  <a:cubicBezTo>
                    <a:pt x="1634" y="50"/>
                    <a:pt x="1544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7" name="Google Shape;12777;p23"/>
            <p:cNvSpPr/>
            <p:nvPr/>
          </p:nvSpPr>
          <p:spPr>
            <a:xfrm>
              <a:off x="527200" y="3683375"/>
              <a:ext cx="42875" cy="11025"/>
            </a:xfrm>
            <a:custGeom>
              <a:avLst/>
              <a:gdLst/>
              <a:ahLst/>
              <a:cxnLst/>
              <a:rect l="l" t="t" r="r" b="b"/>
              <a:pathLst>
                <a:path w="1715" h="441" extrusionOk="0">
                  <a:moveTo>
                    <a:pt x="1374" y="0"/>
                  </a:moveTo>
                  <a:cubicBezTo>
                    <a:pt x="1190" y="0"/>
                    <a:pt x="993" y="48"/>
                    <a:pt x="825" y="54"/>
                  </a:cubicBezTo>
                  <a:cubicBezTo>
                    <a:pt x="796" y="55"/>
                    <a:pt x="766" y="56"/>
                    <a:pt x="735" y="56"/>
                  </a:cubicBezTo>
                  <a:cubicBezTo>
                    <a:pt x="676" y="56"/>
                    <a:pt x="614" y="54"/>
                    <a:pt x="552" y="54"/>
                  </a:cubicBezTo>
                  <a:cubicBezTo>
                    <a:pt x="360" y="54"/>
                    <a:pt x="165" y="69"/>
                    <a:pt x="23" y="195"/>
                  </a:cubicBezTo>
                  <a:cubicBezTo>
                    <a:pt x="0" y="218"/>
                    <a:pt x="0" y="256"/>
                    <a:pt x="23" y="279"/>
                  </a:cubicBezTo>
                  <a:cubicBezTo>
                    <a:pt x="175" y="416"/>
                    <a:pt x="404" y="441"/>
                    <a:pt x="623" y="441"/>
                  </a:cubicBezTo>
                  <a:cubicBezTo>
                    <a:pt x="733" y="441"/>
                    <a:pt x="840" y="434"/>
                    <a:pt x="934" y="433"/>
                  </a:cubicBezTo>
                  <a:cubicBezTo>
                    <a:pt x="1195" y="430"/>
                    <a:pt x="1578" y="423"/>
                    <a:pt x="1700" y="147"/>
                  </a:cubicBezTo>
                  <a:cubicBezTo>
                    <a:pt x="1715" y="120"/>
                    <a:pt x="1706" y="85"/>
                    <a:pt x="1678" y="69"/>
                  </a:cubicBezTo>
                  <a:cubicBezTo>
                    <a:pt x="1587" y="17"/>
                    <a:pt x="1483" y="0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8" name="Google Shape;12778;p23"/>
            <p:cNvSpPr/>
            <p:nvPr/>
          </p:nvSpPr>
          <p:spPr>
            <a:xfrm>
              <a:off x="528150" y="3699225"/>
              <a:ext cx="37375" cy="9600"/>
            </a:xfrm>
            <a:custGeom>
              <a:avLst/>
              <a:gdLst/>
              <a:ahLst/>
              <a:cxnLst/>
              <a:rect l="l" t="t" r="r" b="b"/>
              <a:pathLst>
                <a:path w="1495" h="384" extrusionOk="0">
                  <a:moveTo>
                    <a:pt x="563" y="0"/>
                  </a:moveTo>
                  <a:cubicBezTo>
                    <a:pt x="383" y="0"/>
                    <a:pt x="207" y="35"/>
                    <a:pt x="49" y="124"/>
                  </a:cubicBezTo>
                  <a:cubicBezTo>
                    <a:pt x="0" y="153"/>
                    <a:pt x="0" y="224"/>
                    <a:pt x="49" y="255"/>
                  </a:cubicBezTo>
                  <a:cubicBezTo>
                    <a:pt x="223" y="352"/>
                    <a:pt x="416" y="384"/>
                    <a:pt x="614" y="384"/>
                  </a:cubicBezTo>
                  <a:cubicBezTo>
                    <a:pt x="890" y="384"/>
                    <a:pt x="1177" y="322"/>
                    <a:pt x="1437" y="291"/>
                  </a:cubicBezTo>
                  <a:cubicBezTo>
                    <a:pt x="1485" y="289"/>
                    <a:pt x="1494" y="220"/>
                    <a:pt x="1449" y="206"/>
                  </a:cubicBezTo>
                  <a:cubicBezTo>
                    <a:pt x="1183" y="99"/>
                    <a:pt x="867" y="0"/>
                    <a:pt x="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79" name="Google Shape;12779;p23"/>
            <p:cNvSpPr/>
            <p:nvPr/>
          </p:nvSpPr>
          <p:spPr>
            <a:xfrm>
              <a:off x="592900" y="3613350"/>
              <a:ext cx="15675" cy="149275"/>
            </a:xfrm>
            <a:custGeom>
              <a:avLst/>
              <a:gdLst/>
              <a:ahLst/>
              <a:cxnLst/>
              <a:rect l="l" t="t" r="r" b="b"/>
              <a:pathLst>
                <a:path w="627" h="5971" extrusionOk="0">
                  <a:moveTo>
                    <a:pt x="314" y="1"/>
                  </a:moveTo>
                  <a:cubicBezTo>
                    <a:pt x="291" y="1"/>
                    <a:pt x="268" y="15"/>
                    <a:pt x="268" y="45"/>
                  </a:cubicBezTo>
                  <a:cubicBezTo>
                    <a:pt x="256" y="1484"/>
                    <a:pt x="169" y="2917"/>
                    <a:pt x="154" y="4354"/>
                  </a:cubicBezTo>
                  <a:cubicBezTo>
                    <a:pt x="151" y="4622"/>
                    <a:pt x="0" y="5594"/>
                    <a:pt x="199" y="5890"/>
                  </a:cubicBezTo>
                  <a:cubicBezTo>
                    <a:pt x="200" y="5895"/>
                    <a:pt x="202" y="5898"/>
                    <a:pt x="205" y="5903"/>
                  </a:cubicBezTo>
                  <a:cubicBezTo>
                    <a:pt x="214" y="5913"/>
                    <a:pt x="217" y="5929"/>
                    <a:pt x="227" y="5937"/>
                  </a:cubicBezTo>
                  <a:cubicBezTo>
                    <a:pt x="246" y="5957"/>
                    <a:pt x="273" y="5968"/>
                    <a:pt x="300" y="5968"/>
                  </a:cubicBezTo>
                  <a:cubicBezTo>
                    <a:pt x="305" y="5968"/>
                    <a:pt x="309" y="5970"/>
                    <a:pt x="314" y="5970"/>
                  </a:cubicBezTo>
                  <a:cubicBezTo>
                    <a:pt x="315" y="5971"/>
                    <a:pt x="316" y="5971"/>
                    <a:pt x="318" y="5971"/>
                  </a:cubicBezTo>
                  <a:cubicBezTo>
                    <a:pt x="321" y="5971"/>
                    <a:pt x="323" y="5970"/>
                    <a:pt x="327" y="5968"/>
                  </a:cubicBezTo>
                  <a:cubicBezTo>
                    <a:pt x="355" y="5968"/>
                    <a:pt x="381" y="5957"/>
                    <a:pt x="401" y="5937"/>
                  </a:cubicBezTo>
                  <a:cubicBezTo>
                    <a:pt x="409" y="5926"/>
                    <a:pt x="415" y="5914"/>
                    <a:pt x="422" y="5903"/>
                  </a:cubicBezTo>
                  <a:cubicBezTo>
                    <a:pt x="425" y="5898"/>
                    <a:pt x="427" y="5895"/>
                    <a:pt x="430" y="5890"/>
                  </a:cubicBezTo>
                  <a:cubicBezTo>
                    <a:pt x="627" y="5594"/>
                    <a:pt x="476" y="4622"/>
                    <a:pt x="473" y="4354"/>
                  </a:cubicBezTo>
                  <a:cubicBezTo>
                    <a:pt x="458" y="2917"/>
                    <a:pt x="371" y="1484"/>
                    <a:pt x="360" y="45"/>
                  </a:cubicBezTo>
                  <a:cubicBezTo>
                    <a:pt x="360" y="15"/>
                    <a:pt x="337" y="1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0" name="Google Shape;12780;p23"/>
            <p:cNvSpPr/>
            <p:nvPr/>
          </p:nvSpPr>
          <p:spPr>
            <a:xfrm>
              <a:off x="620375" y="3692100"/>
              <a:ext cx="37700" cy="10750"/>
            </a:xfrm>
            <a:custGeom>
              <a:avLst/>
              <a:gdLst/>
              <a:ahLst/>
              <a:cxnLst/>
              <a:rect l="l" t="t" r="r" b="b"/>
              <a:pathLst>
                <a:path w="1508" h="430" extrusionOk="0">
                  <a:moveTo>
                    <a:pt x="951" y="1"/>
                  </a:moveTo>
                  <a:cubicBezTo>
                    <a:pt x="903" y="1"/>
                    <a:pt x="855" y="2"/>
                    <a:pt x="807" y="2"/>
                  </a:cubicBezTo>
                  <a:cubicBezTo>
                    <a:pt x="800" y="2"/>
                    <a:pt x="792" y="2"/>
                    <a:pt x="784" y="2"/>
                  </a:cubicBezTo>
                  <a:cubicBezTo>
                    <a:pt x="765" y="2"/>
                    <a:pt x="745" y="1"/>
                    <a:pt x="725" y="1"/>
                  </a:cubicBezTo>
                  <a:cubicBezTo>
                    <a:pt x="507" y="1"/>
                    <a:pt x="291" y="18"/>
                    <a:pt x="76" y="51"/>
                  </a:cubicBezTo>
                  <a:cubicBezTo>
                    <a:pt x="23" y="59"/>
                    <a:pt x="0" y="141"/>
                    <a:pt x="43" y="174"/>
                  </a:cubicBezTo>
                  <a:cubicBezTo>
                    <a:pt x="219" y="310"/>
                    <a:pt x="388" y="363"/>
                    <a:pt x="609" y="391"/>
                  </a:cubicBezTo>
                  <a:cubicBezTo>
                    <a:pt x="736" y="407"/>
                    <a:pt x="890" y="430"/>
                    <a:pt x="1038" y="430"/>
                  </a:cubicBezTo>
                  <a:cubicBezTo>
                    <a:pt x="1149" y="430"/>
                    <a:pt x="1256" y="417"/>
                    <a:pt x="1346" y="381"/>
                  </a:cubicBezTo>
                  <a:cubicBezTo>
                    <a:pt x="1470" y="332"/>
                    <a:pt x="1508" y="172"/>
                    <a:pt x="1383" y="92"/>
                  </a:cubicBezTo>
                  <a:cubicBezTo>
                    <a:pt x="1257" y="11"/>
                    <a:pt x="1103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1" name="Google Shape;12781;p23"/>
            <p:cNvSpPr/>
            <p:nvPr/>
          </p:nvSpPr>
          <p:spPr>
            <a:xfrm>
              <a:off x="674750" y="3647675"/>
              <a:ext cx="45050" cy="80675"/>
            </a:xfrm>
            <a:custGeom>
              <a:avLst/>
              <a:gdLst/>
              <a:ahLst/>
              <a:cxnLst/>
              <a:rect l="l" t="t" r="r" b="b"/>
              <a:pathLst>
                <a:path w="1802" h="3227" extrusionOk="0">
                  <a:moveTo>
                    <a:pt x="390" y="1"/>
                  </a:moveTo>
                  <a:cubicBezTo>
                    <a:pt x="220" y="1"/>
                    <a:pt x="69" y="105"/>
                    <a:pt x="5" y="366"/>
                  </a:cubicBezTo>
                  <a:cubicBezTo>
                    <a:pt x="0" y="386"/>
                    <a:pt x="15" y="402"/>
                    <a:pt x="33" y="402"/>
                  </a:cubicBezTo>
                  <a:cubicBezTo>
                    <a:pt x="38" y="402"/>
                    <a:pt x="43" y="400"/>
                    <a:pt x="48" y="398"/>
                  </a:cubicBezTo>
                  <a:cubicBezTo>
                    <a:pt x="195" y="310"/>
                    <a:pt x="311" y="273"/>
                    <a:pt x="402" y="273"/>
                  </a:cubicBezTo>
                  <a:cubicBezTo>
                    <a:pt x="899" y="273"/>
                    <a:pt x="631" y="1407"/>
                    <a:pt x="537" y="1698"/>
                  </a:cubicBezTo>
                  <a:cubicBezTo>
                    <a:pt x="406" y="2107"/>
                    <a:pt x="215" y="2496"/>
                    <a:pt x="92" y="2907"/>
                  </a:cubicBezTo>
                  <a:cubicBezTo>
                    <a:pt x="65" y="2993"/>
                    <a:pt x="122" y="3117"/>
                    <a:pt x="219" y="3132"/>
                  </a:cubicBezTo>
                  <a:cubicBezTo>
                    <a:pt x="521" y="3177"/>
                    <a:pt x="814" y="3227"/>
                    <a:pt x="1105" y="3227"/>
                  </a:cubicBezTo>
                  <a:cubicBezTo>
                    <a:pt x="1319" y="3227"/>
                    <a:pt x="1533" y="3200"/>
                    <a:pt x="1749" y="3124"/>
                  </a:cubicBezTo>
                  <a:cubicBezTo>
                    <a:pt x="1794" y="3111"/>
                    <a:pt x="1802" y="3052"/>
                    <a:pt x="1761" y="3027"/>
                  </a:cubicBezTo>
                  <a:cubicBezTo>
                    <a:pt x="1427" y="2816"/>
                    <a:pt x="1078" y="2746"/>
                    <a:pt x="706" y="2746"/>
                  </a:cubicBezTo>
                  <a:cubicBezTo>
                    <a:pt x="645" y="2746"/>
                    <a:pt x="583" y="2748"/>
                    <a:pt x="521" y="2752"/>
                  </a:cubicBezTo>
                  <a:cubicBezTo>
                    <a:pt x="744" y="2084"/>
                    <a:pt x="1100" y="1464"/>
                    <a:pt x="1087" y="734"/>
                  </a:cubicBezTo>
                  <a:cubicBezTo>
                    <a:pt x="1079" y="355"/>
                    <a:pt x="703" y="1"/>
                    <a:pt x="3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2" name="Google Shape;12782;p23"/>
            <p:cNvSpPr/>
            <p:nvPr/>
          </p:nvSpPr>
          <p:spPr>
            <a:xfrm>
              <a:off x="728525" y="3660675"/>
              <a:ext cx="38850" cy="59600"/>
            </a:xfrm>
            <a:custGeom>
              <a:avLst/>
              <a:gdLst/>
              <a:ahLst/>
              <a:cxnLst/>
              <a:rect l="l" t="t" r="r" b="b"/>
              <a:pathLst>
                <a:path w="1554" h="2384" extrusionOk="0">
                  <a:moveTo>
                    <a:pt x="356" y="0"/>
                  </a:moveTo>
                  <a:cubicBezTo>
                    <a:pt x="190" y="0"/>
                    <a:pt x="66" y="197"/>
                    <a:pt x="13" y="370"/>
                  </a:cubicBezTo>
                  <a:cubicBezTo>
                    <a:pt x="4" y="399"/>
                    <a:pt x="29" y="421"/>
                    <a:pt x="54" y="421"/>
                  </a:cubicBezTo>
                  <a:cubicBezTo>
                    <a:pt x="64" y="421"/>
                    <a:pt x="74" y="417"/>
                    <a:pt x="82" y="411"/>
                  </a:cubicBezTo>
                  <a:cubicBezTo>
                    <a:pt x="179" y="327"/>
                    <a:pt x="242" y="287"/>
                    <a:pt x="288" y="287"/>
                  </a:cubicBezTo>
                  <a:cubicBezTo>
                    <a:pt x="360" y="287"/>
                    <a:pt x="391" y="382"/>
                    <a:pt x="445" y="558"/>
                  </a:cubicBezTo>
                  <a:cubicBezTo>
                    <a:pt x="494" y="721"/>
                    <a:pt x="530" y="888"/>
                    <a:pt x="563" y="1055"/>
                  </a:cubicBezTo>
                  <a:cubicBezTo>
                    <a:pt x="561" y="1057"/>
                    <a:pt x="561" y="1057"/>
                    <a:pt x="560" y="1059"/>
                  </a:cubicBezTo>
                  <a:cubicBezTo>
                    <a:pt x="328" y="1361"/>
                    <a:pt x="0" y="1749"/>
                    <a:pt x="125" y="2154"/>
                  </a:cubicBezTo>
                  <a:cubicBezTo>
                    <a:pt x="131" y="2176"/>
                    <a:pt x="151" y="2189"/>
                    <a:pt x="172" y="2189"/>
                  </a:cubicBezTo>
                  <a:cubicBezTo>
                    <a:pt x="184" y="2189"/>
                    <a:pt x="196" y="2185"/>
                    <a:pt x="205" y="2176"/>
                  </a:cubicBezTo>
                  <a:cubicBezTo>
                    <a:pt x="379" y="1984"/>
                    <a:pt x="517" y="1759"/>
                    <a:pt x="655" y="1538"/>
                  </a:cubicBezTo>
                  <a:cubicBezTo>
                    <a:pt x="663" y="1579"/>
                    <a:pt x="669" y="1618"/>
                    <a:pt x="679" y="1657"/>
                  </a:cubicBezTo>
                  <a:cubicBezTo>
                    <a:pt x="729" y="1895"/>
                    <a:pt x="784" y="2282"/>
                    <a:pt x="1057" y="2369"/>
                  </a:cubicBezTo>
                  <a:cubicBezTo>
                    <a:pt x="1087" y="2379"/>
                    <a:pt x="1116" y="2383"/>
                    <a:pt x="1146" y="2383"/>
                  </a:cubicBezTo>
                  <a:cubicBezTo>
                    <a:pt x="1251" y="2383"/>
                    <a:pt x="1349" y="2326"/>
                    <a:pt x="1426" y="2251"/>
                  </a:cubicBezTo>
                  <a:cubicBezTo>
                    <a:pt x="1485" y="2195"/>
                    <a:pt x="1554" y="2105"/>
                    <a:pt x="1552" y="2018"/>
                  </a:cubicBezTo>
                  <a:cubicBezTo>
                    <a:pt x="1550" y="1972"/>
                    <a:pt x="1552" y="1923"/>
                    <a:pt x="1529" y="1882"/>
                  </a:cubicBezTo>
                  <a:cubicBezTo>
                    <a:pt x="1526" y="1879"/>
                    <a:pt x="1526" y="1876"/>
                    <a:pt x="1522" y="1874"/>
                  </a:cubicBezTo>
                  <a:cubicBezTo>
                    <a:pt x="1524" y="1859"/>
                    <a:pt x="1522" y="1846"/>
                    <a:pt x="1519" y="1833"/>
                  </a:cubicBezTo>
                  <a:cubicBezTo>
                    <a:pt x="1511" y="1806"/>
                    <a:pt x="1489" y="1789"/>
                    <a:pt x="1464" y="1789"/>
                  </a:cubicBezTo>
                  <a:cubicBezTo>
                    <a:pt x="1459" y="1789"/>
                    <a:pt x="1453" y="1790"/>
                    <a:pt x="1447" y="1792"/>
                  </a:cubicBezTo>
                  <a:cubicBezTo>
                    <a:pt x="1396" y="1812"/>
                    <a:pt x="1381" y="1797"/>
                    <a:pt x="1439" y="1813"/>
                  </a:cubicBezTo>
                  <a:cubicBezTo>
                    <a:pt x="1426" y="1810"/>
                    <a:pt x="1414" y="1809"/>
                    <a:pt x="1403" y="1809"/>
                  </a:cubicBezTo>
                  <a:cubicBezTo>
                    <a:pt x="1369" y="1809"/>
                    <a:pt x="1339" y="1821"/>
                    <a:pt x="1306" y="1833"/>
                  </a:cubicBezTo>
                  <a:cubicBezTo>
                    <a:pt x="1244" y="1856"/>
                    <a:pt x="1204" y="1900"/>
                    <a:pt x="1160" y="1946"/>
                  </a:cubicBezTo>
                  <a:cubicBezTo>
                    <a:pt x="1150" y="1931"/>
                    <a:pt x="1140" y="1917"/>
                    <a:pt x="1132" y="1902"/>
                  </a:cubicBezTo>
                  <a:cubicBezTo>
                    <a:pt x="1014" y="1675"/>
                    <a:pt x="963" y="1406"/>
                    <a:pt x="912" y="1147"/>
                  </a:cubicBezTo>
                  <a:cubicBezTo>
                    <a:pt x="1080" y="924"/>
                    <a:pt x="1404" y="611"/>
                    <a:pt x="1349" y="306"/>
                  </a:cubicBezTo>
                  <a:cubicBezTo>
                    <a:pt x="1343" y="275"/>
                    <a:pt x="1313" y="259"/>
                    <a:pt x="1285" y="259"/>
                  </a:cubicBezTo>
                  <a:cubicBezTo>
                    <a:pt x="1274" y="259"/>
                    <a:pt x="1263" y="261"/>
                    <a:pt x="1253" y="266"/>
                  </a:cubicBezTo>
                  <a:cubicBezTo>
                    <a:pt x="1089" y="357"/>
                    <a:pt x="947" y="524"/>
                    <a:pt x="820" y="698"/>
                  </a:cubicBezTo>
                  <a:cubicBezTo>
                    <a:pt x="771" y="468"/>
                    <a:pt x="701" y="209"/>
                    <a:pt x="535" y="74"/>
                  </a:cubicBezTo>
                  <a:cubicBezTo>
                    <a:pt x="471" y="22"/>
                    <a:pt x="411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3" name="Google Shape;12783;p23"/>
            <p:cNvSpPr/>
            <p:nvPr/>
          </p:nvSpPr>
          <p:spPr>
            <a:xfrm>
              <a:off x="791350" y="3610425"/>
              <a:ext cx="12000" cy="152175"/>
            </a:xfrm>
            <a:custGeom>
              <a:avLst/>
              <a:gdLst/>
              <a:ahLst/>
              <a:cxnLst/>
              <a:rect l="l" t="t" r="r" b="b"/>
              <a:pathLst>
                <a:path w="480" h="6087" extrusionOk="0">
                  <a:moveTo>
                    <a:pt x="240" y="1"/>
                  </a:moveTo>
                  <a:cubicBezTo>
                    <a:pt x="218" y="1"/>
                    <a:pt x="196" y="15"/>
                    <a:pt x="194" y="44"/>
                  </a:cubicBezTo>
                  <a:cubicBezTo>
                    <a:pt x="22" y="2045"/>
                    <a:pt x="0" y="4035"/>
                    <a:pt x="184" y="6030"/>
                  </a:cubicBezTo>
                  <a:cubicBezTo>
                    <a:pt x="184" y="6067"/>
                    <a:pt x="212" y="6086"/>
                    <a:pt x="240" y="6086"/>
                  </a:cubicBezTo>
                  <a:cubicBezTo>
                    <a:pt x="268" y="6086"/>
                    <a:pt x="296" y="6067"/>
                    <a:pt x="296" y="6030"/>
                  </a:cubicBezTo>
                  <a:cubicBezTo>
                    <a:pt x="479" y="4035"/>
                    <a:pt x="458" y="2045"/>
                    <a:pt x="286" y="44"/>
                  </a:cubicBezTo>
                  <a:cubicBezTo>
                    <a:pt x="284" y="15"/>
                    <a:pt x="26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4" name="Google Shape;12784;p23"/>
            <p:cNvSpPr/>
            <p:nvPr/>
          </p:nvSpPr>
          <p:spPr>
            <a:xfrm>
              <a:off x="1500225" y="4288475"/>
              <a:ext cx="34675" cy="10750"/>
            </a:xfrm>
            <a:custGeom>
              <a:avLst/>
              <a:gdLst/>
              <a:ahLst/>
              <a:cxnLst/>
              <a:rect l="l" t="t" r="r" b="b"/>
              <a:pathLst>
                <a:path w="1387" h="430" extrusionOk="0">
                  <a:moveTo>
                    <a:pt x="914" y="0"/>
                  </a:moveTo>
                  <a:cubicBezTo>
                    <a:pt x="603" y="0"/>
                    <a:pt x="263" y="159"/>
                    <a:pt x="44" y="335"/>
                  </a:cubicBezTo>
                  <a:cubicBezTo>
                    <a:pt x="0" y="370"/>
                    <a:pt x="42" y="430"/>
                    <a:pt x="87" y="430"/>
                  </a:cubicBezTo>
                  <a:cubicBezTo>
                    <a:pt x="91" y="430"/>
                    <a:pt x="95" y="429"/>
                    <a:pt x="98" y="428"/>
                  </a:cubicBezTo>
                  <a:cubicBezTo>
                    <a:pt x="328" y="379"/>
                    <a:pt x="551" y="328"/>
                    <a:pt x="784" y="299"/>
                  </a:cubicBezTo>
                  <a:cubicBezTo>
                    <a:pt x="974" y="274"/>
                    <a:pt x="1147" y="284"/>
                    <a:pt x="1335" y="231"/>
                  </a:cubicBezTo>
                  <a:cubicBezTo>
                    <a:pt x="1368" y="223"/>
                    <a:pt x="1386" y="174"/>
                    <a:pt x="1357" y="149"/>
                  </a:cubicBezTo>
                  <a:cubicBezTo>
                    <a:pt x="1231" y="43"/>
                    <a:pt x="1076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5" name="Google Shape;12785;p23"/>
            <p:cNvSpPr/>
            <p:nvPr/>
          </p:nvSpPr>
          <p:spPr>
            <a:xfrm>
              <a:off x="1605525" y="4282075"/>
              <a:ext cx="43200" cy="7775"/>
            </a:xfrm>
            <a:custGeom>
              <a:avLst/>
              <a:gdLst/>
              <a:ahLst/>
              <a:cxnLst/>
              <a:rect l="l" t="t" r="r" b="b"/>
              <a:pathLst>
                <a:path w="1728" h="311" extrusionOk="0">
                  <a:moveTo>
                    <a:pt x="881" y="0"/>
                  </a:moveTo>
                  <a:cubicBezTo>
                    <a:pt x="878" y="0"/>
                    <a:pt x="875" y="0"/>
                    <a:pt x="872" y="0"/>
                  </a:cubicBezTo>
                  <a:cubicBezTo>
                    <a:pt x="585" y="2"/>
                    <a:pt x="322" y="28"/>
                    <a:pt x="48" y="107"/>
                  </a:cubicBezTo>
                  <a:cubicBezTo>
                    <a:pt x="1" y="122"/>
                    <a:pt x="1" y="191"/>
                    <a:pt x="48" y="204"/>
                  </a:cubicBezTo>
                  <a:cubicBezTo>
                    <a:pt x="322" y="284"/>
                    <a:pt x="586" y="310"/>
                    <a:pt x="872" y="310"/>
                  </a:cubicBezTo>
                  <a:cubicBezTo>
                    <a:pt x="875" y="310"/>
                    <a:pt x="878" y="310"/>
                    <a:pt x="881" y="310"/>
                  </a:cubicBezTo>
                  <a:cubicBezTo>
                    <a:pt x="1164" y="310"/>
                    <a:pt x="1413" y="236"/>
                    <a:pt x="1692" y="192"/>
                  </a:cubicBezTo>
                  <a:cubicBezTo>
                    <a:pt x="1728" y="187"/>
                    <a:pt x="1728" y="123"/>
                    <a:pt x="1692" y="118"/>
                  </a:cubicBezTo>
                  <a:cubicBezTo>
                    <a:pt x="1414" y="76"/>
                    <a:pt x="1164" y="0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6" name="Google Shape;12786;p23"/>
            <p:cNvSpPr/>
            <p:nvPr/>
          </p:nvSpPr>
          <p:spPr>
            <a:xfrm>
              <a:off x="1722050" y="4293900"/>
              <a:ext cx="40975" cy="6450"/>
            </a:xfrm>
            <a:custGeom>
              <a:avLst/>
              <a:gdLst/>
              <a:ahLst/>
              <a:cxnLst/>
              <a:rect l="l" t="t" r="r" b="b"/>
              <a:pathLst>
                <a:path w="1639" h="258" extrusionOk="0">
                  <a:moveTo>
                    <a:pt x="337" y="1"/>
                  </a:moveTo>
                  <a:cubicBezTo>
                    <a:pt x="248" y="1"/>
                    <a:pt x="159" y="4"/>
                    <a:pt x="69" y="11"/>
                  </a:cubicBezTo>
                  <a:cubicBezTo>
                    <a:pt x="7" y="16"/>
                    <a:pt x="0" y="92"/>
                    <a:pt x="54" y="113"/>
                  </a:cubicBezTo>
                  <a:cubicBezTo>
                    <a:pt x="320" y="222"/>
                    <a:pt x="574" y="258"/>
                    <a:pt x="830" y="258"/>
                  </a:cubicBezTo>
                  <a:cubicBezTo>
                    <a:pt x="1077" y="258"/>
                    <a:pt x="1327" y="225"/>
                    <a:pt x="1593" y="193"/>
                  </a:cubicBezTo>
                  <a:cubicBezTo>
                    <a:pt x="1639" y="193"/>
                    <a:pt x="1637" y="124"/>
                    <a:pt x="1593" y="124"/>
                  </a:cubicBezTo>
                  <a:cubicBezTo>
                    <a:pt x="1165" y="73"/>
                    <a:pt x="760" y="1"/>
                    <a:pt x="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7" name="Google Shape;12787;p23"/>
            <p:cNvSpPr/>
            <p:nvPr/>
          </p:nvSpPr>
          <p:spPr>
            <a:xfrm>
              <a:off x="1812725" y="4313400"/>
              <a:ext cx="31825" cy="14425"/>
            </a:xfrm>
            <a:custGeom>
              <a:avLst/>
              <a:gdLst/>
              <a:ahLst/>
              <a:cxnLst/>
              <a:rect l="l" t="t" r="r" b="b"/>
              <a:pathLst>
                <a:path w="1273" h="577" extrusionOk="0">
                  <a:moveTo>
                    <a:pt x="61" y="2"/>
                  </a:moveTo>
                  <a:cubicBezTo>
                    <a:pt x="20" y="2"/>
                    <a:pt x="0" y="63"/>
                    <a:pt x="39" y="83"/>
                  </a:cubicBezTo>
                  <a:cubicBezTo>
                    <a:pt x="410" y="274"/>
                    <a:pt x="764" y="507"/>
                    <a:pt x="1189" y="575"/>
                  </a:cubicBezTo>
                  <a:cubicBezTo>
                    <a:pt x="1194" y="576"/>
                    <a:pt x="1198" y="576"/>
                    <a:pt x="1202" y="576"/>
                  </a:cubicBezTo>
                  <a:cubicBezTo>
                    <a:pt x="1242" y="576"/>
                    <a:pt x="1272" y="531"/>
                    <a:pt x="1252" y="493"/>
                  </a:cubicBezTo>
                  <a:cubicBezTo>
                    <a:pt x="1147" y="293"/>
                    <a:pt x="965" y="142"/>
                    <a:pt x="748" y="76"/>
                  </a:cubicBezTo>
                  <a:cubicBezTo>
                    <a:pt x="504" y="1"/>
                    <a:pt x="310" y="5"/>
                    <a:pt x="61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8" name="Google Shape;12788;p23"/>
            <p:cNvSpPr/>
            <p:nvPr/>
          </p:nvSpPr>
          <p:spPr>
            <a:xfrm>
              <a:off x="1686200" y="3858000"/>
              <a:ext cx="13225" cy="50400"/>
            </a:xfrm>
            <a:custGeom>
              <a:avLst/>
              <a:gdLst/>
              <a:ahLst/>
              <a:cxnLst/>
              <a:rect l="l" t="t" r="r" b="b"/>
              <a:pathLst>
                <a:path w="529" h="2016" extrusionOk="0">
                  <a:moveTo>
                    <a:pt x="264" y="0"/>
                  </a:moveTo>
                  <a:cubicBezTo>
                    <a:pt x="229" y="0"/>
                    <a:pt x="194" y="23"/>
                    <a:pt x="194" y="70"/>
                  </a:cubicBezTo>
                  <a:cubicBezTo>
                    <a:pt x="158" y="690"/>
                    <a:pt x="0" y="1387"/>
                    <a:pt x="223" y="1986"/>
                  </a:cubicBezTo>
                  <a:cubicBezTo>
                    <a:pt x="230" y="2006"/>
                    <a:pt x="247" y="2016"/>
                    <a:pt x="264" y="2016"/>
                  </a:cubicBezTo>
                  <a:cubicBezTo>
                    <a:pt x="281" y="2016"/>
                    <a:pt x="298" y="2006"/>
                    <a:pt x="304" y="1986"/>
                  </a:cubicBezTo>
                  <a:cubicBezTo>
                    <a:pt x="529" y="1387"/>
                    <a:pt x="371" y="690"/>
                    <a:pt x="333" y="70"/>
                  </a:cubicBezTo>
                  <a:cubicBezTo>
                    <a:pt x="333" y="23"/>
                    <a:pt x="298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89" name="Google Shape;12789;p23"/>
            <p:cNvSpPr/>
            <p:nvPr/>
          </p:nvSpPr>
          <p:spPr>
            <a:xfrm>
              <a:off x="1685050" y="3982650"/>
              <a:ext cx="10775" cy="56775"/>
            </a:xfrm>
            <a:custGeom>
              <a:avLst/>
              <a:gdLst/>
              <a:ahLst/>
              <a:cxnLst/>
              <a:rect l="l" t="t" r="r" b="b"/>
              <a:pathLst>
                <a:path w="431" h="2271" extrusionOk="0">
                  <a:moveTo>
                    <a:pt x="215" y="1"/>
                  </a:moveTo>
                  <a:cubicBezTo>
                    <a:pt x="197" y="1"/>
                    <a:pt x="179" y="13"/>
                    <a:pt x="179" y="37"/>
                  </a:cubicBezTo>
                  <a:cubicBezTo>
                    <a:pt x="155" y="786"/>
                    <a:pt x="0" y="1497"/>
                    <a:pt x="173" y="2238"/>
                  </a:cubicBezTo>
                  <a:cubicBezTo>
                    <a:pt x="179" y="2259"/>
                    <a:pt x="198" y="2270"/>
                    <a:pt x="216" y="2270"/>
                  </a:cubicBezTo>
                  <a:cubicBezTo>
                    <a:pt x="235" y="2270"/>
                    <a:pt x="253" y="2259"/>
                    <a:pt x="260" y="2238"/>
                  </a:cubicBezTo>
                  <a:cubicBezTo>
                    <a:pt x="430" y="1497"/>
                    <a:pt x="276" y="786"/>
                    <a:pt x="251" y="37"/>
                  </a:cubicBezTo>
                  <a:cubicBezTo>
                    <a:pt x="251" y="13"/>
                    <a:pt x="233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0" name="Google Shape;12790;p23"/>
            <p:cNvSpPr/>
            <p:nvPr/>
          </p:nvSpPr>
          <p:spPr>
            <a:xfrm>
              <a:off x="1686225" y="4153425"/>
              <a:ext cx="8350" cy="38550"/>
            </a:xfrm>
            <a:custGeom>
              <a:avLst/>
              <a:gdLst/>
              <a:ahLst/>
              <a:cxnLst/>
              <a:rect l="l" t="t" r="r" b="b"/>
              <a:pathLst>
                <a:path w="334" h="1542" extrusionOk="0">
                  <a:moveTo>
                    <a:pt x="167" y="1"/>
                  </a:moveTo>
                  <a:cubicBezTo>
                    <a:pt x="141" y="1"/>
                    <a:pt x="114" y="16"/>
                    <a:pt x="108" y="46"/>
                  </a:cubicBezTo>
                  <a:cubicBezTo>
                    <a:pt x="1" y="527"/>
                    <a:pt x="4" y="1026"/>
                    <a:pt x="119" y="1505"/>
                  </a:cubicBezTo>
                  <a:cubicBezTo>
                    <a:pt x="126" y="1529"/>
                    <a:pt x="147" y="1541"/>
                    <a:pt x="168" y="1541"/>
                  </a:cubicBezTo>
                  <a:cubicBezTo>
                    <a:pt x="189" y="1541"/>
                    <a:pt x="209" y="1529"/>
                    <a:pt x="216" y="1505"/>
                  </a:cubicBezTo>
                  <a:cubicBezTo>
                    <a:pt x="331" y="1026"/>
                    <a:pt x="334" y="527"/>
                    <a:pt x="227" y="46"/>
                  </a:cubicBezTo>
                  <a:cubicBezTo>
                    <a:pt x="221" y="16"/>
                    <a:pt x="194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1" name="Google Shape;12791;p23"/>
            <p:cNvSpPr/>
            <p:nvPr/>
          </p:nvSpPr>
          <p:spPr>
            <a:xfrm>
              <a:off x="1411425" y="3647150"/>
              <a:ext cx="515450" cy="852800"/>
            </a:xfrm>
            <a:custGeom>
              <a:avLst/>
              <a:gdLst/>
              <a:ahLst/>
              <a:cxnLst/>
              <a:rect l="l" t="t" r="r" b="b"/>
              <a:pathLst>
                <a:path w="20618" h="34112" extrusionOk="0">
                  <a:moveTo>
                    <a:pt x="11228" y="2317"/>
                  </a:moveTo>
                  <a:cubicBezTo>
                    <a:pt x="11344" y="3430"/>
                    <a:pt x="11731" y="4552"/>
                    <a:pt x="12067" y="5547"/>
                  </a:cubicBezTo>
                  <a:cubicBezTo>
                    <a:pt x="12748" y="7551"/>
                    <a:pt x="13655" y="9467"/>
                    <a:pt x="14361" y="11462"/>
                  </a:cubicBezTo>
                  <a:cubicBezTo>
                    <a:pt x="15289" y="14088"/>
                    <a:pt x="16090" y="16751"/>
                    <a:pt x="17066" y="19364"/>
                  </a:cubicBezTo>
                  <a:cubicBezTo>
                    <a:pt x="18062" y="22029"/>
                    <a:pt x="19016" y="24713"/>
                    <a:pt x="19618" y="27497"/>
                  </a:cubicBezTo>
                  <a:cubicBezTo>
                    <a:pt x="19592" y="27505"/>
                    <a:pt x="19567" y="27523"/>
                    <a:pt x="19572" y="27551"/>
                  </a:cubicBezTo>
                  <a:cubicBezTo>
                    <a:pt x="19633" y="28037"/>
                    <a:pt x="19815" y="28435"/>
                    <a:pt x="19843" y="28862"/>
                  </a:cubicBezTo>
                  <a:cubicBezTo>
                    <a:pt x="19800" y="28781"/>
                    <a:pt x="19750" y="28704"/>
                    <a:pt x="19692" y="28634"/>
                  </a:cubicBezTo>
                  <a:cubicBezTo>
                    <a:pt x="19553" y="28462"/>
                    <a:pt x="19397" y="28302"/>
                    <a:pt x="19215" y="28176"/>
                  </a:cubicBezTo>
                  <a:cubicBezTo>
                    <a:pt x="19015" y="28037"/>
                    <a:pt x="18819" y="28001"/>
                    <a:pt x="18609" y="27899"/>
                  </a:cubicBezTo>
                  <a:cubicBezTo>
                    <a:pt x="18603" y="27896"/>
                    <a:pt x="18597" y="27894"/>
                    <a:pt x="18591" y="27894"/>
                  </a:cubicBezTo>
                  <a:cubicBezTo>
                    <a:pt x="18558" y="27894"/>
                    <a:pt x="18530" y="27935"/>
                    <a:pt x="18560" y="27961"/>
                  </a:cubicBezTo>
                  <a:cubicBezTo>
                    <a:pt x="18664" y="28055"/>
                    <a:pt x="18765" y="28215"/>
                    <a:pt x="18852" y="28327"/>
                  </a:cubicBezTo>
                  <a:cubicBezTo>
                    <a:pt x="18956" y="28458"/>
                    <a:pt x="19082" y="28576"/>
                    <a:pt x="19198" y="28699"/>
                  </a:cubicBezTo>
                  <a:cubicBezTo>
                    <a:pt x="17924" y="28610"/>
                    <a:pt x="16662" y="28589"/>
                    <a:pt x="15382" y="28589"/>
                  </a:cubicBezTo>
                  <a:cubicBezTo>
                    <a:pt x="15329" y="28589"/>
                    <a:pt x="15276" y="28589"/>
                    <a:pt x="15224" y="28589"/>
                  </a:cubicBezTo>
                  <a:cubicBezTo>
                    <a:pt x="15035" y="28590"/>
                    <a:pt x="14846" y="28590"/>
                    <a:pt x="14657" y="28590"/>
                  </a:cubicBezTo>
                  <a:cubicBezTo>
                    <a:pt x="14321" y="28590"/>
                    <a:pt x="13985" y="28590"/>
                    <a:pt x="13648" y="28590"/>
                  </a:cubicBezTo>
                  <a:cubicBezTo>
                    <a:pt x="13341" y="28590"/>
                    <a:pt x="13033" y="28590"/>
                    <a:pt x="12725" y="28591"/>
                  </a:cubicBezTo>
                  <a:cubicBezTo>
                    <a:pt x="12553" y="28591"/>
                    <a:pt x="12377" y="28589"/>
                    <a:pt x="12202" y="28585"/>
                  </a:cubicBezTo>
                  <a:cubicBezTo>
                    <a:pt x="12235" y="28398"/>
                    <a:pt x="12204" y="28196"/>
                    <a:pt x="12197" y="28002"/>
                  </a:cubicBezTo>
                  <a:cubicBezTo>
                    <a:pt x="12186" y="27671"/>
                    <a:pt x="12130" y="27233"/>
                    <a:pt x="12250" y="26900"/>
                  </a:cubicBezTo>
                  <a:cubicBezTo>
                    <a:pt x="12254" y="26900"/>
                    <a:pt x="12259" y="26900"/>
                    <a:pt x="12263" y="26898"/>
                  </a:cubicBezTo>
                  <a:cubicBezTo>
                    <a:pt x="12441" y="26869"/>
                    <a:pt x="12464" y="26598"/>
                    <a:pt x="12325" y="26514"/>
                  </a:cubicBezTo>
                  <a:cubicBezTo>
                    <a:pt x="12289" y="26454"/>
                    <a:pt x="12218" y="26424"/>
                    <a:pt x="12147" y="26424"/>
                  </a:cubicBezTo>
                  <a:cubicBezTo>
                    <a:pt x="12075" y="26424"/>
                    <a:pt x="12003" y="26454"/>
                    <a:pt x="11966" y="26513"/>
                  </a:cubicBezTo>
                  <a:cubicBezTo>
                    <a:pt x="11926" y="26515"/>
                    <a:pt x="11886" y="26516"/>
                    <a:pt x="11846" y="26516"/>
                  </a:cubicBezTo>
                  <a:cubicBezTo>
                    <a:pt x="11648" y="26516"/>
                    <a:pt x="11445" y="26493"/>
                    <a:pt x="11259" y="26485"/>
                  </a:cubicBezTo>
                  <a:cubicBezTo>
                    <a:pt x="11228" y="26483"/>
                    <a:pt x="11197" y="26482"/>
                    <a:pt x="11167" y="26482"/>
                  </a:cubicBezTo>
                  <a:cubicBezTo>
                    <a:pt x="11069" y="26482"/>
                    <a:pt x="10972" y="26492"/>
                    <a:pt x="10876" y="26519"/>
                  </a:cubicBezTo>
                  <a:cubicBezTo>
                    <a:pt x="10844" y="26529"/>
                    <a:pt x="10814" y="26568"/>
                    <a:pt x="10799" y="26601"/>
                  </a:cubicBezTo>
                  <a:cubicBezTo>
                    <a:pt x="10794" y="26601"/>
                    <a:pt x="10788" y="26599"/>
                    <a:pt x="10783" y="26599"/>
                  </a:cubicBezTo>
                  <a:cubicBezTo>
                    <a:pt x="10780" y="26599"/>
                    <a:pt x="10777" y="26600"/>
                    <a:pt x="10775" y="26601"/>
                  </a:cubicBezTo>
                  <a:cubicBezTo>
                    <a:pt x="10752" y="26616"/>
                    <a:pt x="10752" y="26649"/>
                    <a:pt x="10773" y="26664"/>
                  </a:cubicBezTo>
                  <a:lnTo>
                    <a:pt x="10773" y="26664"/>
                  </a:lnTo>
                  <a:cubicBezTo>
                    <a:pt x="10770" y="26662"/>
                    <a:pt x="10767" y="26661"/>
                    <a:pt x="10766" y="26661"/>
                  </a:cubicBezTo>
                  <a:cubicBezTo>
                    <a:pt x="10752" y="26661"/>
                    <a:pt x="10818" y="26752"/>
                    <a:pt x="10845" y="26767"/>
                  </a:cubicBezTo>
                  <a:cubicBezTo>
                    <a:pt x="10975" y="26838"/>
                    <a:pt x="11113" y="26860"/>
                    <a:pt x="11259" y="26877"/>
                  </a:cubicBezTo>
                  <a:cubicBezTo>
                    <a:pt x="11464" y="26903"/>
                    <a:pt x="11670" y="26920"/>
                    <a:pt x="11877" y="26924"/>
                  </a:cubicBezTo>
                  <a:cubicBezTo>
                    <a:pt x="11830" y="27189"/>
                    <a:pt x="11789" y="27449"/>
                    <a:pt x="11784" y="27730"/>
                  </a:cubicBezTo>
                  <a:cubicBezTo>
                    <a:pt x="11779" y="27986"/>
                    <a:pt x="11748" y="28311"/>
                    <a:pt x="11818" y="28581"/>
                  </a:cubicBezTo>
                  <a:cubicBezTo>
                    <a:pt x="11559" y="28583"/>
                    <a:pt x="11303" y="28594"/>
                    <a:pt x="11050" y="28635"/>
                  </a:cubicBezTo>
                  <a:cubicBezTo>
                    <a:pt x="11060" y="28611"/>
                    <a:pt x="11067" y="28585"/>
                    <a:pt x="11073" y="28560"/>
                  </a:cubicBezTo>
                  <a:cubicBezTo>
                    <a:pt x="11091" y="28465"/>
                    <a:pt x="11049" y="28343"/>
                    <a:pt x="10947" y="28314"/>
                  </a:cubicBezTo>
                  <a:cubicBezTo>
                    <a:pt x="10944" y="28240"/>
                    <a:pt x="10926" y="28173"/>
                    <a:pt x="10872" y="28125"/>
                  </a:cubicBezTo>
                  <a:cubicBezTo>
                    <a:pt x="10873" y="28060"/>
                    <a:pt x="10872" y="27994"/>
                    <a:pt x="10865" y="27928"/>
                  </a:cubicBezTo>
                  <a:cubicBezTo>
                    <a:pt x="10858" y="27833"/>
                    <a:pt x="10847" y="27740"/>
                    <a:pt x="10831" y="27646"/>
                  </a:cubicBezTo>
                  <a:cubicBezTo>
                    <a:pt x="10814" y="27556"/>
                    <a:pt x="10749" y="27522"/>
                    <a:pt x="10721" y="27446"/>
                  </a:cubicBezTo>
                  <a:cubicBezTo>
                    <a:pt x="10715" y="27427"/>
                    <a:pt x="10699" y="27418"/>
                    <a:pt x="10684" y="27418"/>
                  </a:cubicBezTo>
                  <a:cubicBezTo>
                    <a:pt x="10668" y="27418"/>
                    <a:pt x="10653" y="27427"/>
                    <a:pt x="10647" y="27446"/>
                  </a:cubicBezTo>
                  <a:cubicBezTo>
                    <a:pt x="10627" y="27502"/>
                    <a:pt x="10558" y="27527"/>
                    <a:pt x="10547" y="27590"/>
                  </a:cubicBezTo>
                  <a:cubicBezTo>
                    <a:pt x="10532" y="27682"/>
                    <a:pt x="10514" y="27773"/>
                    <a:pt x="10506" y="27866"/>
                  </a:cubicBezTo>
                  <a:cubicBezTo>
                    <a:pt x="10499" y="27945"/>
                    <a:pt x="10498" y="28022"/>
                    <a:pt x="10499" y="28101"/>
                  </a:cubicBezTo>
                  <a:cubicBezTo>
                    <a:pt x="10379" y="28104"/>
                    <a:pt x="10273" y="28184"/>
                    <a:pt x="10224" y="28307"/>
                  </a:cubicBezTo>
                  <a:cubicBezTo>
                    <a:pt x="10229" y="28291"/>
                    <a:pt x="10232" y="28275"/>
                    <a:pt x="10237" y="28260"/>
                  </a:cubicBezTo>
                  <a:lnTo>
                    <a:pt x="10237" y="28260"/>
                  </a:lnTo>
                  <a:cubicBezTo>
                    <a:pt x="10196" y="28317"/>
                    <a:pt x="10171" y="28384"/>
                    <a:pt x="10168" y="28457"/>
                  </a:cubicBezTo>
                  <a:cubicBezTo>
                    <a:pt x="10097" y="28562"/>
                    <a:pt x="10112" y="28704"/>
                    <a:pt x="10202" y="28795"/>
                  </a:cubicBezTo>
                  <a:lnTo>
                    <a:pt x="10222" y="28818"/>
                  </a:lnTo>
                  <a:lnTo>
                    <a:pt x="10222" y="28819"/>
                  </a:lnTo>
                  <a:cubicBezTo>
                    <a:pt x="9615" y="29336"/>
                    <a:pt x="8962" y="29771"/>
                    <a:pt x="8301" y="30241"/>
                  </a:cubicBezTo>
                  <a:cubicBezTo>
                    <a:pt x="7437" y="30857"/>
                    <a:pt x="6652" y="31573"/>
                    <a:pt x="5798" y="32203"/>
                  </a:cubicBezTo>
                  <a:cubicBezTo>
                    <a:pt x="5908" y="31938"/>
                    <a:pt x="6013" y="31672"/>
                    <a:pt x="6060" y="31373"/>
                  </a:cubicBezTo>
                  <a:cubicBezTo>
                    <a:pt x="6065" y="31344"/>
                    <a:pt x="6040" y="31314"/>
                    <a:pt x="6013" y="31314"/>
                  </a:cubicBezTo>
                  <a:cubicBezTo>
                    <a:pt x="6003" y="31314"/>
                    <a:pt x="5992" y="31318"/>
                    <a:pt x="5983" y="31329"/>
                  </a:cubicBezTo>
                  <a:cubicBezTo>
                    <a:pt x="5683" y="31657"/>
                    <a:pt x="5501" y="32023"/>
                    <a:pt x="5355" y="32430"/>
                  </a:cubicBezTo>
                  <a:cubicBezTo>
                    <a:pt x="3595" y="31759"/>
                    <a:pt x="378" y="30077"/>
                    <a:pt x="504" y="28074"/>
                  </a:cubicBezTo>
                  <a:cubicBezTo>
                    <a:pt x="537" y="28014"/>
                    <a:pt x="568" y="27953"/>
                    <a:pt x="599" y="27892"/>
                  </a:cubicBezTo>
                  <a:cubicBezTo>
                    <a:pt x="724" y="27784"/>
                    <a:pt x="834" y="27645"/>
                    <a:pt x="942" y="27531"/>
                  </a:cubicBezTo>
                  <a:cubicBezTo>
                    <a:pt x="1298" y="27159"/>
                    <a:pt x="1736" y="26851"/>
                    <a:pt x="2061" y="26454"/>
                  </a:cubicBezTo>
                  <a:cubicBezTo>
                    <a:pt x="2087" y="26421"/>
                    <a:pt x="2084" y="26357"/>
                    <a:pt x="2031" y="26347"/>
                  </a:cubicBezTo>
                  <a:cubicBezTo>
                    <a:pt x="1982" y="26338"/>
                    <a:pt x="1935" y="26334"/>
                    <a:pt x="1888" y="26334"/>
                  </a:cubicBezTo>
                  <a:cubicBezTo>
                    <a:pt x="1656" y="26334"/>
                    <a:pt x="1451" y="26436"/>
                    <a:pt x="1269" y="26578"/>
                  </a:cubicBezTo>
                  <a:cubicBezTo>
                    <a:pt x="3176" y="22630"/>
                    <a:pt x="4436" y="18352"/>
                    <a:pt x="5983" y="14262"/>
                  </a:cubicBezTo>
                  <a:cubicBezTo>
                    <a:pt x="6894" y="11852"/>
                    <a:pt x="7897" y="9484"/>
                    <a:pt x="9029" y="7171"/>
                  </a:cubicBezTo>
                  <a:cubicBezTo>
                    <a:pt x="9535" y="6140"/>
                    <a:pt x="10051" y="5115"/>
                    <a:pt x="10496" y="4057"/>
                  </a:cubicBezTo>
                  <a:cubicBezTo>
                    <a:pt x="10658" y="3672"/>
                    <a:pt x="10849" y="3255"/>
                    <a:pt x="11026" y="2827"/>
                  </a:cubicBezTo>
                  <a:lnTo>
                    <a:pt x="11026" y="2827"/>
                  </a:lnTo>
                  <a:cubicBezTo>
                    <a:pt x="11024" y="3957"/>
                    <a:pt x="11019" y="5087"/>
                    <a:pt x="11037" y="6217"/>
                  </a:cubicBezTo>
                  <a:cubicBezTo>
                    <a:pt x="11037" y="6234"/>
                    <a:pt x="11050" y="6242"/>
                    <a:pt x="11063" y="6242"/>
                  </a:cubicBezTo>
                  <a:cubicBezTo>
                    <a:pt x="11075" y="6242"/>
                    <a:pt x="11088" y="6234"/>
                    <a:pt x="11088" y="6217"/>
                  </a:cubicBezTo>
                  <a:cubicBezTo>
                    <a:pt x="11106" y="5028"/>
                    <a:pt x="11101" y="3836"/>
                    <a:pt x="11100" y="2645"/>
                  </a:cubicBezTo>
                  <a:cubicBezTo>
                    <a:pt x="11142" y="2536"/>
                    <a:pt x="11187" y="2428"/>
                    <a:pt x="11228" y="2317"/>
                  </a:cubicBezTo>
                  <a:close/>
                  <a:moveTo>
                    <a:pt x="19349" y="28872"/>
                  </a:moveTo>
                  <a:cubicBezTo>
                    <a:pt x="19500" y="29054"/>
                    <a:pt x="19640" y="29246"/>
                    <a:pt x="19769" y="29444"/>
                  </a:cubicBezTo>
                  <a:cubicBezTo>
                    <a:pt x="19754" y="29495"/>
                    <a:pt x="19736" y="29544"/>
                    <a:pt x="19717" y="29593"/>
                  </a:cubicBezTo>
                  <a:cubicBezTo>
                    <a:pt x="19353" y="30417"/>
                    <a:pt x="18526" y="31034"/>
                    <a:pt x="17806" y="31526"/>
                  </a:cubicBezTo>
                  <a:cubicBezTo>
                    <a:pt x="16200" y="32625"/>
                    <a:pt x="14333" y="33224"/>
                    <a:pt x="12407" y="33430"/>
                  </a:cubicBezTo>
                  <a:cubicBezTo>
                    <a:pt x="11940" y="33480"/>
                    <a:pt x="11472" y="33504"/>
                    <a:pt x="11003" y="33504"/>
                  </a:cubicBezTo>
                  <a:cubicBezTo>
                    <a:pt x="9244" y="33504"/>
                    <a:pt x="7487" y="33166"/>
                    <a:pt x="5826" y="32597"/>
                  </a:cubicBezTo>
                  <a:cubicBezTo>
                    <a:pt x="6077" y="32582"/>
                    <a:pt x="6326" y="32554"/>
                    <a:pt x="6575" y="32515"/>
                  </a:cubicBezTo>
                  <a:cubicBezTo>
                    <a:pt x="6787" y="32477"/>
                    <a:pt x="7156" y="32412"/>
                    <a:pt x="7222" y="32164"/>
                  </a:cubicBezTo>
                  <a:cubicBezTo>
                    <a:pt x="7225" y="32148"/>
                    <a:pt x="7215" y="32130"/>
                    <a:pt x="7199" y="32125"/>
                  </a:cubicBezTo>
                  <a:cubicBezTo>
                    <a:pt x="7165" y="32119"/>
                    <a:pt x="7130" y="32117"/>
                    <a:pt x="7094" y="32117"/>
                  </a:cubicBezTo>
                  <a:cubicBezTo>
                    <a:pt x="6871" y="32117"/>
                    <a:pt x="6619" y="32207"/>
                    <a:pt x="6410" y="32243"/>
                  </a:cubicBezTo>
                  <a:cubicBezTo>
                    <a:pt x="6347" y="32253"/>
                    <a:pt x="6288" y="32262"/>
                    <a:pt x="6229" y="32276"/>
                  </a:cubicBezTo>
                  <a:cubicBezTo>
                    <a:pt x="7053" y="31641"/>
                    <a:pt x="7838" y="30960"/>
                    <a:pt x="8683" y="30356"/>
                  </a:cubicBezTo>
                  <a:cubicBezTo>
                    <a:pt x="9257" y="29946"/>
                    <a:pt x="9963" y="29574"/>
                    <a:pt x="10455" y="29037"/>
                  </a:cubicBezTo>
                  <a:cubicBezTo>
                    <a:pt x="10496" y="29061"/>
                    <a:pt x="10539" y="29071"/>
                    <a:pt x="10581" y="29071"/>
                  </a:cubicBezTo>
                  <a:cubicBezTo>
                    <a:pt x="10668" y="29071"/>
                    <a:pt x="10751" y="29027"/>
                    <a:pt x="10806" y="28955"/>
                  </a:cubicBezTo>
                  <a:cubicBezTo>
                    <a:pt x="10829" y="28944"/>
                    <a:pt x="10849" y="28927"/>
                    <a:pt x="10865" y="28909"/>
                  </a:cubicBezTo>
                  <a:cubicBezTo>
                    <a:pt x="11173" y="28979"/>
                    <a:pt x="11485" y="28991"/>
                    <a:pt x="11801" y="28991"/>
                  </a:cubicBezTo>
                  <a:cubicBezTo>
                    <a:pt x="11966" y="28991"/>
                    <a:pt x="12132" y="28988"/>
                    <a:pt x="12299" y="28988"/>
                  </a:cubicBezTo>
                  <a:cubicBezTo>
                    <a:pt x="12323" y="28988"/>
                    <a:pt x="12347" y="28988"/>
                    <a:pt x="12371" y="28988"/>
                  </a:cubicBezTo>
                  <a:cubicBezTo>
                    <a:pt x="12787" y="28991"/>
                    <a:pt x="13203" y="28991"/>
                    <a:pt x="13619" y="28991"/>
                  </a:cubicBezTo>
                  <a:cubicBezTo>
                    <a:pt x="13827" y="28991"/>
                    <a:pt x="14035" y="28991"/>
                    <a:pt x="14243" y="28991"/>
                  </a:cubicBezTo>
                  <a:cubicBezTo>
                    <a:pt x="14451" y="28991"/>
                    <a:pt x="14659" y="28991"/>
                    <a:pt x="14868" y="28991"/>
                  </a:cubicBezTo>
                  <a:cubicBezTo>
                    <a:pt x="14955" y="28991"/>
                    <a:pt x="15042" y="28992"/>
                    <a:pt x="15130" y="28992"/>
                  </a:cubicBezTo>
                  <a:cubicBezTo>
                    <a:pt x="16543" y="28992"/>
                    <a:pt x="17939" y="28977"/>
                    <a:pt x="19349" y="28872"/>
                  </a:cubicBezTo>
                  <a:close/>
                  <a:moveTo>
                    <a:pt x="11287" y="0"/>
                  </a:moveTo>
                  <a:cubicBezTo>
                    <a:pt x="11227" y="0"/>
                    <a:pt x="11164" y="19"/>
                    <a:pt x="11109" y="53"/>
                  </a:cubicBezTo>
                  <a:cubicBezTo>
                    <a:pt x="11093" y="50"/>
                    <a:pt x="11077" y="49"/>
                    <a:pt x="11061" y="49"/>
                  </a:cubicBezTo>
                  <a:cubicBezTo>
                    <a:pt x="10936" y="49"/>
                    <a:pt x="10823" y="120"/>
                    <a:pt x="10726" y="195"/>
                  </a:cubicBezTo>
                  <a:cubicBezTo>
                    <a:pt x="10699" y="217"/>
                    <a:pt x="10678" y="246"/>
                    <a:pt x="10666" y="278"/>
                  </a:cubicBezTo>
                  <a:cubicBezTo>
                    <a:pt x="10507" y="394"/>
                    <a:pt x="10391" y="548"/>
                    <a:pt x="10443" y="750"/>
                  </a:cubicBezTo>
                  <a:cubicBezTo>
                    <a:pt x="10498" y="955"/>
                    <a:pt x="10730" y="1075"/>
                    <a:pt x="10977" y="1103"/>
                  </a:cubicBezTo>
                  <a:cubicBezTo>
                    <a:pt x="10980" y="1108"/>
                    <a:pt x="10983" y="1112"/>
                    <a:pt x="10986" y="1117"/>
                  </a:cubicBezTo>
                  <a:cubicBezTo>
                    <a:pt x="10906" y="1437"/>
                    <a:pt x="10844" y="1765"/>
                    <a:pt x="10753" y="2082"/>
                  </a:cubicBezTo>
                  <a:cubicBezTo>
                    <a:pt x="10545" y="2805"/>
                    <a:pt x="10260" y="3504"/>
                    <a:pt x="9963" y="4195"/>
                  </a:cubicBezTo>
                  <a:cubicBezTo>
                    <a:pt x="9472" y="5337"/>
                    <a:pt x="8908" y="6445"/>
                    <a:pt x="8360" y="7561"/>
                  </a:cubicBezTo>
                  <a:cubicBezTo>
                    <a:pt x="7310" y="9702"/>
                    <a:pt x="6411" y="11916"/>
                    <a:pt x="5565" y="14146"/>
                  </a:cubicBezTo>
                  <a:cubicBezTo>
                    <a:pt x="3962" y="18371"/>
                    <a:pt x="2468" y="22633"/>
                    <a:pt x="832" y="26846"/>
                  </a:cubicBezTo>
                  <a:cubicBezTo>
                    <a:pt x="555" y="27143"/>
                    <a:pt x="378" y="27443"/>
                    <a:pt x="278" y="27743"/>
                  </a:cubicBezTo>
                  <a:cubicBezTo>
                    <a:pt x="220" y="27869"/>
                    <a:pt x="168" y="28004"/>
                    <a:pt x="86" y="28097"/>
                  </a:cubicBezTo>
                  <a:cubicBezTo>
                    <a:pt x="64" y="28122"/>
                    <a:pt x="84" y="28157"/>
                    <a:pt x="113" y="28157"/>
                  </a:cubicBezTo>
                  <a:cubicBezTo>
                    <a:pt x="119" y="28157"/>
                    <a:pt x="124" y="28156"/>
                    <a:pt x="130" y="28153"/>
                  </a:cubicBezTo>
                  <a:cubicBezTo>
                    <a:pt x="150" y="28142"/>
                    <a:pt x="171" y="28133"/>
                    <a:pt x="192" y="28124"/>
                  </a:cubicBezTo>
                  <a:lnTo>
                    <a:pt x="192" y="28124"/>
                  </a:lnTo>
                  <a:cubicBezTo>
                    <a:pt x="0" y="29790"/>
                    <a:pt x="2112" y="31360"/>
                    <a:pt x="3573" y="32192"/>
                  </a:cubicBezTo>
                  <a:cubicBezTo>
                    <a:pt x="5844" y="33486"/>
                    <a:pt x="8510" y="34112"/>
                    <a:pt x="11126" y="34112"/>
                  </a:cubicBezTo>
                  <a:cubicBezTo>
                    <a:pt x="11458" y="34112"/>
                    <a:pt x="11790" y="34102"/>
                    <a:pt x="12120" y="34082"/>
                  </a:cubicBezTo>
                  <a:cubicBezTo>
                    <a:pt x="14485" y="33937"/>
                    <a:pt x="16771" y="33107"/>
                    <a:pt x="18664" y="31685"/>
                  </a:cubicBezTo>
                  <a:cubicBezTo>
                    <a:pt x="19423" y="31114"/>
                    <a:pt x="20104" y="30414"/>
                    <a:pt x="20427" y="29506"/>
                  </a:cubicBezTo>
                  <a:cubicBezTo>
                    <a:pt x="20617" y="28977"/>
                    <a:pt x="20558" y="28311"/>
                    <a:pt x="20215" y="27879"/>
                  </a:cubicBezTo>
                  <a:cubicBezTo>
                    <a:pt x="19065" y="22344"/>
                    <a:pt x="16628" y="17103"/>
                    <a:pt x="14905" y="11734"/>
                  </a:cubicBezTo>
                  <a:cubicBezTo>
                    <a:pt x="14300" y="9849"/>
                    <a:pt x="13434" y="8048"/>
                    <a:pt x="12742" y="6194"/>
                  </a:cubicBezTo>
                  <a:cubicBezTo>
                    <a:pt x="12122" y="4534"/>
                    <a:pt x="11516" y="2722"/>
                    <a:pt x="11592" y="921"/>
                  </a:cubicBezTo>
                  <a:cubicBezTo>
                    <a:pt x="11597" y="917"/>
                    <a:pt x="11602" y="916"/>
                    <a:pt x="11608" y="912"/>
                  </a:cubicBezTo>
                  <a:cubicBezTo>
                    <a:pt x="11641" y="889"/>
                    <a:pt x="11641" y="855"/>
                    <a:pt x="11625" y="824"/>
                  </a:cubicBezTo>
                  <a:cubicBezTo>
                    <a:pt x="11667" y="779"/>
                    <a:pt x="11697" y="724"/>
                    <a:pt x="11690" y="661"/>
                  </a:cubicBezTo>
                  <a:cubicBezTo>
                    <a:pt x="11684" y="606"/>
                    <a:pt x="11664" y="550"/>
                    <a:pt x="11636" y="501"/>
                  </a:cubicBezTo>
                  <a:cubicBezTo>
                    <a:pt x="11639" y="450"/>
                    <a:pt x="11638" y="399"/>
                    <a:pt x="11631" y="348"/>
                  </a:cubicBezTo>
                  <a:cubicBezTo>
                    <a:pt x="11631" y="346"/>
                    <a:pt x="11631" y="346"/>
                    <a:pt x="11631" y="345"/>
                  </a:cubicBezTo>
                  <a:cubicBezTo>
                    <a:pt x="11631" y="338"/>
                    <a:pt x="11628" y="337"/>
                    <a:pt x="11628" y="332"/>
                  </a:cubicBezTo>
                  <a:cubicBezTo>
                    <a:pt x="11625" y="307"/>
                    <a:pt x="11620" y="284"/>
                    <a:pt x="11613" y="259"/>
                  </a:cubicBezTo>
                  <a:cubicBezTo>
                    <a:pt x="11611" y="253"/>
                    <a:pt x="11606" y="248"/>
                    <a:pt x="11605" y="241"/>
                  </a:cubicBezTo>
                  <a:cubicBezTo>
                    <a:pt x="11579" y="156"/>
                    <a:pt x="11516" y="86"/>
                    <a:pt x="11436" y="48"/>
                  </a:cubicBezTo>
                  <a:cubicBezTo>
                    <a:pt x="11393" y="15"/>
                    <a:pt x="11341" y="0"/>
                    <a:pt x="11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2" name="Google Shape;12792;p23"/>
            <p:cNvSpPr/>
            <p:nvPr/>
          </p:nvSpPr>
          <p:spPr>
            <a:xfrm>
              <a:off x="1682225" y="4246650"/>
              <a:ext cx="11625" cy="38200"/>
            </a:xfrm>
            <a:custGeom>
              <a:avLst/>
              <a:gdLst/>
              <a:ahLst/>
              <a:cxnLst/>
              <a:rect l="l" t="t" r="r" b="b"/>
              <a:pathLst>
                <a:path w="465" h="1528" extrusionOk="0">
                  <a:moveTo>
                    <a:pt x="232" y="0"/>
                  </a:moveTo>
                  <a:cubicBezTo>
                    <a:pt x="212" y="0"/>
                    <a:pt x="192" y="12"/>
                    <a:pt x="186" y="36"/>
                  </a:cubicBezTo>
                  <a:cubicBezTo>
                    <a:pt x="0" y="502"/>
                    <a:pt x="33" y="1020"/>
                    <a:pt x="181" y="1491"/>
                  </a:cubicBezTo>
                  <a:cubicBezTo>
                    <a:pt x="189" y="1516"/>
                    <a:pt x="211" y="1528"/>
                    <a:pt x="232" y="1528"/>
                  </a:cubicBezTo>
                  <a:cubicBezTo>
                    <a:pt x="254" y="1528"/>
                    <a:pt x="276" y="1516"/>
                    <a:pt x="284" y="1491"/>
                  </a:cubicBezTo>
                  <a:cubicBezTo>
                    <a:pt x="432" y="1020"/>
                    <a:pt x="464" y="502"/>
                    <a:pt x="279" y="36"/>
                  </a:cubicBezTo>
                  <a:cubicBezTo>
                    <a:pt x="272" y="12"/>
                    <a:pt x="252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3" name="Google Shape;12793;p23"/>
            <p:cNvSpPr/>
            <p:nvPr/>
          </p:nvSpPr>
          <p:spPr>
            <a:xfrm>
              <a:off x="1683900" y="4077375"/>
              <a:ext cx="7975" cy="28750"/>
            </a:xfrm>
            <a:custGeom>
              <a:avLst/>
              <a:gdLst/>
              <a:ahLst/>
              <a:cxnLst/>
              <a:rect l="l" t="t" r="r" b="b"/>
              <a:pathLst>
                <a:path w="319" h="1150" extrusionOk="0">
                  <a:moveTo>
                    <a:pt x="165" y="0"/>
                  </a:moveTo>
                  <a:cubicBezTo>
                    <a:pt x="137" y="0"/>
                    <a:pt x="109" y="19"/>
                    <a:pt x="109" y="57"/>
                  </a:cubicBezTo>
                  <a:cubicBezTo>
                    <a:pt x="96" y="237"/>
                    <a:pt x="41" y="403"/>
                    <a:pt x="20" y="582"/>
                  </a:cubicBezTo>
                  <a:cubicBezTo>
                    <a:pt x="0" y="746"/>
                    <a:pt x="96" y="954"/>
                    <a:pt x="120" y="1116"/>
                  </a:cubicBezTo>
                  <a:cubicBezTo>
                    <a:pt x="124" y="1139"/>
                    <a:pt x="145" y="1150"/>
                    <a:pt x="165" y="1150"/>
                  </a:cubicBezTo>
                  <a:cubicBezTo>
                    <a:pt x="186" y="1150"/>
                    <a:pt x="206" y="1139"/>
                    <a:pt x="210" y="1116"/>
                  </a:cubicBezTo>
                  <a:cubicBezTo>
                    <a:pt x="238" y="939"/>
                    <a:pt x="302" y="760"/>
                    <a:pt x="310" y="582"/>
                  </a:cubicBezTo>
                  <a:cubicBezTo>
                    <a:pt x="319" y="409"/>
                    <a:pt x="235" y="229"/>
                    <a:pt x="222" y="57"/>
                  </a:cubicBezTo>
                  <a:cubicBezTo>
                    <a:pt x="222" y="19"/>
                    <a:pt x="194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4" name="Google Shape;12794;p23"/>
            <p:cNvSpPr/>
            <p:nvPr/>
          </p:nvSpPr>
          <p:spPr>
            <a:xfrm>
              <a:off x="1628325" y="4411725"/>
              <a:ext cx="30050" cy="28950"/>
            </a:xfrm>
            <a:custGeom>
              <a:avLst/>
              <a:gdLst/>
              <a:ahLst/>
              <a:cxnLst/>
              <a:rect l="l" t="t" r="r" b="b"/>
              <a:pathLst>
                <a:path w="1202" h="1158" extrusionOk="0">
                  <a:moveTo>
                    <a:pt x="578" y="0"/>
                  </a:moveTo>
                  <a:cubicBezTo>
                    <a:pt x="571" y="0"/>
                    <a:pt x="564" y="1"/>
                    <a:pt x="557" y="3"/>
                  </a:cubicBezTo>
                  <a:cubicBezTo>
                    <a:pt x="289" y="87"/>
                    <a:pt x="1" y="498"/>
                    <a:pt x="101" y="787"/>
                  </a:cubicBezTo>
                  <a:cubicBezTo>
                    <a:pt x="106" y="803"/>
                    <a:pt x="120" y="811"/>
                    <a:pt x="134" y="811"/>
                  </a:cubicBezTo>
                  <a:cubicBezTo>
                    <a:pt x="145" y="811"/>
                    <a:pt x="156" y="806"/>
                    <a:pt x="163" y="795"/>
                  </a:cubicBezTo>
                  <a:cubicBezTo>
                    <a:pt x="302" y="600"/>
                    <a:pt x="284" y="318"/>
                    <a:pt x="508" y="196"/>
                  </a:cubicBezTo>
                  <a:lnTo>
                    <a:pt x="508" y="196"/>
                  </a:lnTo>
                  <a:cubicBezTo>
                    <a:pt x="503" y="257"/>
                    <a:pt x="508" y="318"/>
                    <a:pt x="521" y="379"/>
                  </a:cubicBezTo>
                  <a:cubicBezTo>
                    <a:pt x="537" y="607"/>
                    <a:pt x="544" y="835"/>
                    <a:pt x="545" y="1064"/>
                  </a:cubicBezTo>
                  <a:cubicBezTo>
                    <a:pt x="545" y="1127"/>
                    <a:pt x="594" y="1158"/>
                    <a:pt x="642" y="1158"/>
                  </a:cubicBezTo>
                  <a:cubicBezTo>
                    <a:pt x="690" y="1158"/>
                    <a:pt x="739" y="1127"/>
                    <a:pt x="739" y="1064"/>
                  </a:cubicBezTo>
                  <a:cubicBezTo>
                    <a:pt x="739" y="931"/>
                    <a:pt x="739" y="800"/>
                    <a:pt x="737" y="669"/>
                  </a:cubicBezTo>
                  <a:lnTo>
                    <a:pt x="737" y="641"/>
                  </a:lnTo>
                  <a:cubicBezTo>
                    <a:pt x="778" y="654"/>
                    <a:pt x="818" y="661"/>
                    <a:pt x="855" y="661"/>
                  </a:cubicBezTo>
                  <a:cubicBezTo>
                    <a:pt x="1006" y="661"/>
                    <a:pt x="1127" y="559"/>
                    <a:pt x="1190" y="408"/>
                  </a:cubicBezTo>
                  <a:cubicBezTo>
                    <a:pt x="1202" y="382"/>
                    <a:pt x="1175" y="356"/>
                    <a:pt x="1149" y="356"/>
                  </a:cubicBezTo>
                  <a:cubicBezTo>
                    <a:pt x="1146" y="356"/>
                    <a:pt x="1142" y="356"/>
                    <a:pt x="1139" y="357"/>
                  </a:cubicBezTo>
                  <a:cubicBezTo>
                    <a:pt x="1066" y="377"/>
                    <a:pt x="991" y="387"/>
                    <a:pt x="917" y="387"/>
                  </a:cubicBezTo>
                  <a:cubicBezTo>
                    <a:pt x="906" y="387"/>
                    <a:pt x="896" y="387"/>
                    <a:pt x="885" y="387"/>
                  </a:cubicBezTo>
                  <a:cubicBezTo>
                    <a:pt x="785" y="387"/>
                    <a:pt x="736" y="354"/>
                    <a:pt x="719" y="287"/>
                  </a:cubicBezTo>
                  <a:cubicBezTo>
                    <a:pt x="716" y="251"/>
                    <a:pt x="716" y="213"/>
                    <a:pt x="713" y="175"/>
                  </a:cubicBezTo>
                  <a:cubicBezTo>
                    <a:pt x="711" y="144"/>
                    <a:pt x="693" y="114"/>
                    <a:pt x="665" y="98"/>
                  </a:cubicBezTo>
                  <a:cubicBezTo>
                    <a:pt x="662" y="85"/>
                    <a:pt x="660" y="72"/>
                    <a:pt x="657" y="59"/>
                  </a:cubicBezTo>
                  <a:cubicBezTo>
                    <a:pt x="646" y="23"/>
                    <a:pt x="613" y="0"/>
                    <a:pt x="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5" name="Google Shape;12795;p23"/>
            <p:cNvSpPr/>
            <p:nvPr/>
          </p:nvSpPr>
          <p:spPr>
            <a:xfrm>
              <a:off x="1665200" y="4444950"/>
              <a:ext cx="293525" cy="138625"/>
            </a:xfrm>
            <a:custGeom>
              <a:avLst/>
              <a:gdLst/>
              <a:ahLst/>
              <a:cxnLst/>
              <a:rect l="l" t="t" r="r" b="b"/>
              <a:pathLst>
                <a:path w="11741" h="5545" extrusionOk="0">
                  <a:moveTo>
                    <a:pt x="11532" y="0"/>
                  </a:moveTo>
                  <a:cubicBezTo>
                    <a:pt x="11527" y="0"/>
                    <a:pt x="11521" y="1"/>
                    <a:pt x="11516" y="1"/>
                  </a:cubicBezTo>
                  <a:cubicBezTo>
                    <a:pt x="11460" y="8"/>
                    <a:pt x="11405" y="19"/>
                    <a:pt x="11350" y="35"/>
                  </a:cubicBezTo>
                  <a:cubicBezTo>
                    <a:pt x="11309" y="47"/>
                    <a:pt x="11277" y="76"/>
                    <a:pt x="11262" y="116"/>
                  </a:cubicBezTo>
                  <a:cubicBezTo>
                    <a:pt x="10652" y="454"/>
                    <a:pt x="9973" y="887"/>
                    <a:pt x="9653" y="1500"/>
                  </a:cubicBezTo>
                  <a:cubicBezTo>
                    <a:pt x="9642" y="1519"/>
                    <a:pt x="9657" y="1540"/>
                    <a:pt x="9676" y="1540"/>
                  </a:cubicBezTo>
                  <a:cubicBezTo>
                    <a:pt x="9680" y="1540"/>
                    <a:pt x="9684" y="1539"/>
                    <a:pt x="9689" y="1536"/>
                  </a:cubicBezTo>
                  <a:cubicBezTo>
                    <a:pt x="10138" y="1317"/>
                    <a:pt x="10573" y="1033"/>
                    <a:pt x="10998" y="746"/>
                  </a:cubicBezTo>
                  <a:lnTo>
                    <a:pt x="10998" y="746"/>
                  </a:lnTo>
                  <a:cubicBezTo>
                    <a:pt x="10952" y="867"/>
                    <a:pt x="10898" y="984"/>
                    <a:pt x="10839" y="1098"/>
                  </a:cubicBezTo>
                  <a:cubicBezTo>
                    <a:pt x="10576" y="1581"/>
                    <a:pt x="10183" y="1983"/>
                    <a:pt x="9790" y="2358"/>
                  </a:cubicBezTo>
                  <a:cubicBezTo>
                    <a:pt x="9056" y="3062"/>
                    <a:pt x="8165" y="3603"/>
                    <a:pt x="7271" y="4076"/>
                  </a:cubicBezTo>
                  <a:cubicBezTo>
                    <a:pt x="5117" y="5215"/>
                    <a:pt x="2826" y="5370"/>
                    <a:pt x="451" y="5370"/>
                  </a:cubicBezTo>
                  <a:cubicBezTo>
                    <a:pt x="309" y="5370"/>
                    <a:pt x="167" y="5369"/>
                    <a:pt x="25" y="5368"/>
                  </a:cubicBezTo>
                  <a:cubicBezTo>
                    <a:pt x="0" y="5368"/>
                    <a:pt x="2" y="5401"/>
                    <a:pt x="25" y="5405"/>
                  </a:cubicBezTo>
                  <a:cubicBezTo>
                    <a:pt x="794" y="5492"/>
                    <a:pt x="1546" y="5544"/>
                    <a:pt x="2284" y="5544"/>
                  </a:cubicBezTo>
                  <a:cubicBezTo>
                    <a:pt x="4151" y="5544"/>
                    <a:pt x="5929" y="5212"/>
                    <a:pt x="7684" y="4289"/>
                  </a:cubicBezTo>
                  <a:cubicBezTo>
                    <a:pt x="8688" y="3759"/>
                    <a:pt x="9628" y="3092"/>
                    <a:pt x="10424" y="2280"/>
                  </a:cubicBezTo>
                  <a:cubicBezTo>
                    <a:pt x="10729" y="1968"/>
                    <a:pt x="11096" y="1535"/>
                    <a:pt x="11318" y="1074"/>
                  </a:cubicBezTo>
                  <a:cubicBezTo>
                    <a:pt x="11378" y="1385"/>
                    <a:pt x="11474" y="1691"/>
                    <a:pt x="11601" y="1981"/>
                  </a:cubicBezTo>
                  <a:cubicBezTo>
                    <a:pt x="11609" y="1999"/>
                    <a:pt x="11624" y="2006"/>
                    <a:pt x="11640" y="2006"/>
                  </a:cubicBezTo>
                  <a:cubicBezTo>
                    <a:pt x="11666" y="2006"/>
                    <a:pt x="11693" y="1985"/>
                    <a:pt x="11693" y="1956"/>
                  </a:cubicBezTo>
                  <a:cubicBezTo>
                    <a:pt x="11685" y="1684"/>
                    <a:pt x="11697" y="1412"/>
                    <a:pt x="11664" y="1138"/>
                  </a:cubicBezTo>
                  <a:cubicBezTo>
                    <a:pt x="11633" y="884"/>
                    <a:pt x="11582" y="626"/>
                    <a:pt x="11556" y="370"/>
                  </a:cubicBezTo>
                  <a:lnTo>
                    <a:pt x="11608" y="336"/>
                  </a:lnTo>
                  <a:cubicBezTo>
                    <a:pt x="11740" y="246"/>
                    <a:pt x="11710" y="0"/>
                    <a:pt x="11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6" name="Google Shape;12796;p23"/>
            <p:cNvSpPr/>
            <p:nvPr/>
          </p:nvSpPr>
          <p:spPr>
            <a:xfrm>
              <a:off x="1884600" y="4565050"/>
              <a:ext cx="49425" cy="42275"/>
            </a:xfrm>
            <a:custGeom>
              <a:avLst/>
              <a:gdLst/>
              <a:ahLst/>
              <a:cxnLst/>
              <a:rect l="l" t="t" r="r" b="b"/>
              <a:pathLst>
                <a:path w="1977" h="1691" extrusionOk="0">
                  <a:moveTo>
                    <a:pt x="912" y="1"/>
                  </a:moveTo>
                  <a:cubicBezTo>
                    <a:pt x="717" y="1"/>
                    <a:pt x="536" y="87"/>
                    <a:pt x="375" y="276"/>
                  </a:cubicBezTo>
                  <a:cubicBezTo>
                    <a:pt x="137" y="555"/>
                    <a:pt x="1" y="998"/>
                    <a:pt x="111" y="1352"/>
                  </a:cubicBezTo>
                  <a:cubicBezTo>
                    <a:pt x="115" y="1365"/>
                    <a:pt x="126" y="1372"/>
                    <a:pt x="138" y="1372"/>
                  </a:cubicBezTo>
                  <a:cubicBezTo>
                    <a:pt x="149" y="1372"/>
                    <a:pt x="161" y="1365"/>
                    <a:pt x="165" y="1352"/>
                  </a:cubicBezTo>
                  <a:cubicBezTo>
                    <a:pt x="224" y="1191"/>
                    <a:pt x="301" y="943"/>
                    <a:pt x="409" y="725"/>
                  </a:cubicBezTo>
                  <a:lnTo>
                    <a:pt x="409" y="725"/>
                  </a:lnTo>
                  <a:cubicBezTo>
                    <a:pt x="404" y="776"/>
                    <a:pt x="403" y="829"/>
                    <a:pt x="404" y="879"/>
                  </a:cubicBezTo>
                  <a:cubicBezTo>
                    <a:pt x="422" y="1176"/>
                    <a:pt x="537" y="1440"/>
                    <a:pt x="803" y="1591"/>
                  </a:cubicBezTo>
                  <a:cubicBezTo>
                    <a:pt x="928" y="1662"/>
                    <a:pt x="1051" y="1691"/>
                    <a:pt x="1171" y="1691"/>
                  </a:cubicBezTo>
                  <a:cubicBezTo>
                    <a:pt x="1442" y="1691"/>
                    <a:pt x="1700" y="1543"/>
                    <a:pt x="1938" y="1383"/>
                  </a:cubicBezTo>
                  <a:cubicBezTo>
                    <a:pt x="1976" y="1357"/>
                    <a:pt x="1956" y="1300"/>
                    <a:pt x="1914" y="1300"/>
                  </a:cubicBezTo>
                  <a:cubicBezTo>
                    <a:pt x="1910" y="1300"/>
                    <a:pt x="1907" y="1300"/>
                    <a:pt x="1904" y="1301"/>
                  </a:cubicBezTo>
                  <a:cubicBezTo>
                    <a:pt x="1795" y="1319"/>
                    <a:pt x="1657" y="1334"/>
                    <a:pt x="1515" y="1334"/>
                  </a:cubicBezTo>
                  <a:cubicBezTo>
                    <a:pt x="1147" y="1334"/>
                    <a:pt x="747" y="1235"/>
                    <a:pt x="721" y="838"/>
                  </a:cubicBezTo>
                  <a:cubicBezTo>
                    <a:pt x="709" y="679"/>
                    <a:pt x="755" y="507"/>
                    <a:pt x="870" y="394"/>
                  </a:cubicBezTo>
                  <a:cubicBezTo>
                    <a:pt x="905" y="360"/>
                    <a:pt x="942" y="348"/>
                    <a:pt x="981" y="348"/>
                  </a:cubicBezTo>
                  <a:cubicBezTo>
                    <a:pt x="1074" y="348"/>
                    <a:pt x="1175" y="417"/>
                    <a:pt x="1269" y="417"/>
                  </a:cubicBezTo>
                  <a:cubicBezTo>
                    <a:pt x="1273" y="417"/>
                    <a:pt x="1277" y="417"/>
                    <a:pt x="1280" y="417"/>
                  </a:cubicBezTo>
                  <a:cubicBezTo>
                    <a:pt x="1425" y="407"/>
                    <a:pt x="1493" y="213"/>
                    <a:pt x="1357" y="135"/>
                  </a:cubicBezTo>
                  <a:cubicBezTo>
                    <a:pt x="1204" y="47"/>
                    <a:pt x="1054" y="1"/>
                    <a:pt x="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7" name="Google Shape;12797;p23"/>
            <p:cNvSpPr/>
            <p:nvPr/>
          </p:nvSpPr>
          <p:spPr>
            <a:xfrm>
              <a:off x="1673975" y="3500700"/>
              <a:ext cx="68150" cy="94475"/>
            </a:xfrm>
            <a:custGeom>
              <a:avLst/>
              <a:gdLst/>
              <a:ahLst/>
              <a:cxnLst/>
              <a:rect l="l" t="t" r="r" b="b"/>
              <a:pathLst>
                <a:path w="2726" h="3779" extrusionOk="0">
                  <a:moveTo>
                    <a:pt x="1351" y="642"/>
                  </a:moveTo>
                  <a:cubicBezTo>
                    <a:pt x="1452" y="988"/>
                    <a:pt x="1560" y="1332"/>
                    <a:pt x="1667" y="1678"/>
                  </a:cubicBezTo>
                  <a:cubicBezTo>
                    <a:pt x="1478" y="1648"/>
                    <a:pt x="1290" y="1633"/>
                    <a:pt x="1100" y="1633"/>
                  </a:cubicBezTo>
                  <a:cubicBezTo>
                    <a:pt x="1053" y="1633"/>
                    <a:pt x="1005" y="1634"/>
                    <a:pt x="957" y="1636"/>
                  </a:cubicBezTo>
                  <a:cubicBezTo>
                    <a:pt x="1078" y="1300"/>
                    <a:pt x="1203" y="967"/>
                    <a:pt x="1351" y="642"/>
                  </a:cubicBezTo>
                  <a:close/>
                  <a:moveTo>
                    <a:pt x="1380" y="1"/>
                  </a:moveTo>
                  <a:cubicBezTo>
                    <a:pt x="1324" y="1"/>
                    <a:pt x="1270" y="27"/>
                    <a:pt x="1241" y="84"/>
                  </a:cubicBezTo>
                  <a:cubicBezTo>
                    <a:pt x="988" y="581"/>
                    <a:pt x="717" y="1129"/>
                    <a:pt x="493" y="1692"/>
                  </a:cubicBezTo>
                  <a:cubicBezTo>
                    <a:pt x="352" y="1719"/>
                    <a:pt x="212" y="1761"/>
                    <a:pt x="78" y="1816"/>
                  </a:cubicBezTo>
                  <a:cubicBezTo>
                    <a:pt x="12" y="1846"/>
                    <a:pt x="37" y="1944"/>
                    <a:pt x="97" y="1961"/>
                  </a:cubicBezTo>
                  <a:cubicBezTo>
                    <a:pt x="186" y="1985"/>
                    <a:pt x="278" y="2005"/>
                    <a:pt x="370" y="2018"/>
                  </a:cubicBezTo>
                  <a:cubicBezTo>
                    <a:pt x="166" y="2586"/>
                    <a:pt x="20" y="3165"/>
                    <a:pt x="0" y="3726"/>
                  </a:cubicBezTo>
                  <a:cubicBezTo>
                    <a:pt x="1" y="3758"/>
                    <a:pt x="29" y="3778"/>
                    <a:pt x="56" y="3778"/>
                  </a:cubicBezTo>
                  <a:cubicBezTo>
                    <a:pt x="73" y="3778"/>
                    <a:pt x="90" y="3771"/>
                    <a:pt x="101" y="3754"/>
                  </a:cubicBezTo>
                  <a:cubicBezTo>
                    <a:pt x="389" y="3214"/>
                    <a:pt x="599" y="2636"/>
                    <a:pt x="806" y="2056"/>
                  </a:cubicBezTo>
                  <a:cubicBezTo>
                    <a:pt x="939" y="2061"/>
                    <a:pt x="1072" y="2066"/>
                    <a:pt x="1205" y="2074"/>
                  </a:cubicBezTo>
                  <a:cubicBezTo>
                    <a:pt x="1405" y="2085"/>
                    <a:pt x="1600" y="2094"/>
                    <a:pt x="1793" y="2097"/>
                  </a:cubicBezTo>
                  <a:cubicBezTo>
                    <a:pt x="1810" y="2149"/>
                    <a:pt x="1825" y="2202"/>
                    <a:pt x="1841" y="2254"/>
                  </a:cubicBezTo>
                  <a:cubicBezTo>
                    <a:pt x="1944" y="2602"/>
                    <a:pt x="1931" y="3330"/>
                    <a:pt x="2231" y="3550"/>
                  </a:cubicBezTo>
                  <a:cubicBezTo>
                    <a:pt x="2243" y="3559"/>
                    <a:pt x="2257" y="3563"/>
                    <a:pt x="2272" y="3563"/>
                  </a:cubicBezTo>
                  <a:cubicBezTo>
                    <a:pt x="2297" y="3563"/>
                    <a:pt x="2323" y="3551"/>
                    <a:pt x="2340" y="3535"/>
                  </a:cubicBezTo>
                  <a:cubicBezTo>
                    <a:pt x="2622" y="3291"/>
                    <a:pt x="2323" y="2636"/>
                    <a:pt x="2243" y="2346"/>
                  </a:cubicBezTo>
                  <a:cubicBezTo>
                    <a:pt x="2220" y="2262"/>
                    <a:pt x="2192" y="2179"/>
                    <a:pt x="2167" y="2095"/>
                  </a:cubicBezTo>
                  <a:cubicBezTo>
                    <a:pt x="2328" y="2090"/>
                    <a:pt x="2491" y="2082"/>
                    <a:pt x="2658" y="2064"/>
                  </a:cubicBezTo>
                  <a:cubicBezTo>
                    <a:pt x="2715" y="2059"/>
                    <a:pt x="2725" y="1980"/>
                    <a:pt x="2673" y="1961"/>
                  </a:cubicBezTo>
                  <a:cubicBezTo>
                    <a:pt x="2476" y="1879"/>
                    <a:pt x="2274" y="1811"/>
                    <a:pt x="2067" y="1759"/>
                  </a:cubicBezTo>
                  <a:cubicBezTo>
                    <a:pt x="1895" y="1214"/>
                    <a:pt x="1708" y="675"/>
                    <a:pt x="1552" y="125"/>
                  </a:cubicBezTo>
                  <a:cubicBezTo>
                    <a:pt x="1531" y="47"/>
                    <a:pt x="1454" y="1"/>
                    <a:pt x="1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8" name="Google Shape;12798;p23"/>
            <p:cNvSpPr/>
            <p:nvPr/>
          </p:nvSpPr>
          <p:spPr>
            <a:xfrm>
              <a:off x="1769025" y="4392850"/>
              <a:ext cx="32025" cy="32400"/>
            </a:xfrm>
            <a:custGeom>
              <a:avLst/>
              <a:gdLst/>
              <a:ahLst/>
              <a:cxnLst/>
              <a:rect l="l" t="t" r="r" b="b"/>
              <a:pathLst>
                <a:path w="1281" h="1296" extrusionOk="0">
                  <a:moveTo>
                    <a:pt x="508" y="1"/>
                  </a:moveTo>
                  <a:cubicBezTo>
                    <a:pt x="480" y="1"/>
                    <a:pt x="452" y="11"/>
                    <a:pt x="432" y="31"/>
                  </a:cubicBezTo>
                  <a:cubicBezTo>
                    <a:pt x="236" y="236"/>
                    <a:pt x="1" y="502"/>
                    <a:pt x="19" y="804"/>
                  </a:cubicBezTo>
                  <a:cubicBezTo>
                    <a:pt x="20" y="830"/>
                    <a:pt x="41" y="846"/>
                    <a:pt x="63" y="846"/>
                  </a:cubicBezTo>
                  <a:cubicBezTo>
                    <a:pt x="77" y="846"/>
                    <a:pt x="90" y="839"/>
                    <a:pt x="99" y="825"/>
                  </a:cubicBezTo>
                  <a:cubicBezTo>
                    <a:pt x="216" y="664"/>
                    <a:pt x="316" y="500"/>
                    <a:pt x="436" y="348"/>
                  </a:cubicBezTo>
                  <a:cubicBezTo>
                    <a:pt x="450" y="441"/>
                    <a:pt x="465" y="533"/>
                    <a:pt x="477" y="628"/>
                  </a:cubicBezTo>
                  <a:cubicBezTo>
                    <a:pt x="467" y="825"/>
                    <a:pt x="483" y="1022"/>
                    <a:pt x="524" y="1214"/>
                  </a:cubicBezTo>
                  <a:cubicBezTo>
                    <a:pt x="537" y="1270"/>
                    <a:pt x="583" y="1295"/>
                    <a:pt x="629" y="1295"/>
                  </a:cubicBezTo>
                  <a:cubicBezTo>
                    <a:pt x="688" y="1295"/>
                    <a:pt x="748" y="1255"/>
                    <a:pt x="747" y="1184"/>
                  </a:cubicBezTo>
                  <a:cubicBezTo>
                    <a:pt x="742" y="1007"/>
                    <a:pt x="728" y="830"/>
                    <a:pt x="701" y="656"/>
                  </a:cubicBezTo>
                  <a:cubicBezTo>
                    <a:pt x="703" y="614"/>
                    <a:pt x="706" y="571"/>
                    <a:pt x="710" y="528"/>
                  </a:cubicBezTo>
                  <a:cubicBezTo>
                    <a:pt x="749" y="561"/>
                    <a:pt x="800" y="579"/>
                    <a:pt x="852" y="579"/>
                  </a:cubicBezTo>
                  <a:cubicBezTo>
                    <a:pt x="854" y="579"/>
                    <a:pt x="857" y="579"/>
                    <a:pt x="859" y="579"/>
                  </a:cubicBezTo>
                  <a:cubicBezTo>
                    <a:pt x="925" y="574"/>
                    <a:pt x="992" y="568"/>
                    <a:pt x="1052" y="535"/>
                  </a:cubicBezTo>
                  <a:cubicBezTo>
                    <a:pt x="1116" y="502"/>
                    <a:pt x="1154" y="441"/>
                    <a:pt x="1220" y="415"/>
                  </a:cubicBezTo>
                  <a:cubicBezTo>
                    <a:pt x="1272" y="395"/>
                    <a:pt x="1280" y="320"/>
                    <a:pt x="1220" y="303"/>
                  </a:cubicBezTo>
                  <a:cubicBezTo>
                    <a:pt x="1136" y="279"/>
                    <a:pt x="1067" y="243"/>
                    <a:pt x="979" y="243"/>
                  </a:cubicBezTo>
                  <a:cubicBezTo>
                    <a:pt x="978" y="243"/>
                    <a:pt x="976" y="243"/>
                    <a:pt x="974" y="243"/>
                  </a:cubicBezTo>
                  <a:cubicBezTo>
                    <a:pt x="949" y="243"/>
                    <a:pt x="928" y="244"/>
                    <a:pt x="908" y="244"/>
                  </a:cubicBezTo>
                  <a:cubicBezTo>
                    <a:pt x="832" y="244"/>
                    <a:pt x="789" y="232"/>
                    <a:pt x="715" y="151"/>
                  </a:cubicBezTo>
                  <a:cubicBezTo>
                    <a:pt x="693" y="131"/>
                    <a:pt x="665" y="120"/>
                    <a:pt x="636" y="120"/>
                  </a:cubicBezTo>
                  <a:cubicBezTo>
                    <a:pt x="630" y="120"/>
                    <a:pt x="623" y="120"/>
                    <a:pt x="616" y="121"/>
                  </a:cubicBezTo>
                  <a:cubicBezTo>
                    <a:pt x="614" y="107"/>
                    <a:pt x="611" y="92"/>
                    <a:pt x="608" y="77"/>
                  </a:cubicBezTo>
                  <a:cubicBezTo>
                    <a:pt x="600" y="27"/>
                    <a:pt x="554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799" name="Google Shape;12799;p23"/>
            <p:cNvSpPr/>
            <p:nvPr/>
          </p:nvSpPr>
          <p:spPr>
            <a:xfrm>
              <a:off x="2021300" y="4068975"/>
              <a:ext cx="81750" cy="92825"/>
            </a:xfrm>
            <a:custGeom>
              <a:avLst/>
              <a:gdLst/>
              <a:ahLst/>
              <a:cxnLst/>
              <a:rect l="l" t="t" r="r" b="b"/>
              <a:pathLst>
                <a:path w="3270" h="3713" extrusionOk="0">
                  <a:moveTo>
                    <a:pt x="864" y="1"/>
                  </a:moveTo>
                  <a:cubicBezTo>
                    <a:pt x="414" y="1"/>
                    <a:pt x="93" y="1170"/>
                    <a:pt x="8" y="1451"/>
                  </a:cubicBezTo>
                  <a:cubicBezTo>
                    <a:pt x="0" y="1481"/>
                    <a:pt x="29" y="1511"/>
                    <a:pt x="57" y="1511"/>
                  </a:cubicBezTo>
                  <a:cubicBezTo>
                    <a:pt x="67" y="1511"/>
                    <a:pt x="77" y="1506"/>
                    <a:pt x="85" y="1497"/>
                  </a:cubicBezTo>
                  <a:cubicBezTo>
                    <a:pt x="305" y="1215"/>
                    <a:pt x="909" y="675"/>
                    <a:pt x="745" y="360"/>
                  </a:cubicBezTo>
                  <a:lnTo>
                    <a:pt x="745" y="360"/>
                  </a:lnTo>
                  <a:cubicBezTo>
                    <a:pt x="847" y="555"/>
                    <a:pt x="932" y="757"/>
                    <a:pt x="1022" y="955"/>
                  </a:cubicBezTo>
                  <a:cubicBezTo>
                    <a:pt x="1158" y="1251"/>
                    <a:pt x="1298" y="1544"/>
                    <a:pt x="1447" y="1835"/>
                  </a:cubicBezTo>
                  <a:cubicBezTo>
                    <a:pt x="1111" y="2399"/>
                    <a:pt x="837" y="2998"/>
                    <a:pt x="753" y="3654"/>
                  </a:cubicBezTo>
                  <a:cubicBezTo>
                    <a:pt x="747" y="3694"/>
                    <a:pt x="777" y="3712"/>
                    <a:pt x="809" y="3712"/>
                  </a:cubicBezTo>
                  <a:cubicBezTo>
                    <a:pt x="832" y="3712"/>
                    <a:pt x="856" y="3703"/>
                    <a:pt x="870" y="3685"/>
                  </a:cubicBezTo>
                  <a:cubicBezTo>
                    <a:pt x="1193" y="3240"/>
                    <a:pt x="1434" y="2750"/>
                    <a:pt x="1690" y="2268"/>
                  </a:cubicBezTo>
                  <a:cubicBezTo>
                    <a:pt x="1762" y="2397"/>
                    <a:pt x="1831" y="2532"/>
                    <a:pt x="1910" y="2660"/>
                  </a:cubicBezTo>
                  <a:cubicBezTo>
                    <a:pt x="2077" y="2931"/>
                    <a:pt x="2362" y="3430"/>
                    <a:pt x="2740" y="3430"/>
                  </a:cubicBezTo>
                  <a:cubicBezTo>
                    <a:pt x="2754" y="3430"/>
                    <a:pt x="2769" y="3429"/>
                    <a:pt x="2784" y="3427"/>
                  </a:cubicBezTo>
                  <a:cubicBezTo>
                    <a:pt x="3266" y="3380"/>
                    <a:pt x="3270" y="2789"/>
                    <a:pt x="3069" y="2474"/>
                  </a:cubicBezTo>
                  <a:cubicBezTo>
                    <a:pt x="3055" y="2453"/>
                    <a:pt x="3027" y="2438"/>
                    <a:pt x="3001" y="2438"/>
                  </a:cubicBezTo>
                  <a:cubicBezTo>
                    <a:pt x="2984" y="2438"/>
                    <a:pt x="2967" y="2445"/>
                    <a:pt x="2955" y="2460"/>
                  </a:cubicBezTo>
                  <a:cubicBezTo>
                    <a:pt x="2851" y="2586"/>
                    <a:pt x="2784" y="2712"/>
                    <a:pt x="2712" y="2847"/>
                  </a:cubicBezTo>
                  <a:cubicBezTo>
                    <a:pt x="2709" y="2843"/>
                    <a:pt x="2707" y="2842"/>
                    <a:pt x="2702" y="2839"/>
                  </a:cubicBezTo>
                  <a:cubicBezTo>
                    <a:pt x="2607" y="2757"/>
                    <a:pt x="2530" y="2652"/>
                    <a:pt x="2454" y="2550"/>
                  </a:cubicBezTo>
                  <a:cubicBezTo>
                    <a:pt x="2275" y="2300"/>
                    <a:pt x="2113" y="2040"/>
                    <a:pt x="1967" y="1769"/>
                  </a:cubicBezTo>
                  <a:cubicBezTo>
                    <a:pt x="2287" y="1229"/>
                    <a:pt x="2718" y="727"/>
                    <a:pt x="2948" y="140"/>
                  </a:cubicBezTo>
                  <a:cubicBezTo>
                    <a:pt x="2958" y="114"/>
                    <a:pt x="2934" y="93"/>
                    <a:pt x="2909" y="93"/>
                  </a:cubicBezTo>
                  <a:cubicBezTo>
                    <a:pt x="2903" y="93"/>
                    <a:pt x="2896" y="94"/>
                    <a:pt x="2891" y="97"/>
                  </a:cubicBezTo>
                  <a:cubicBezTo>
                    <a:pt x="2394" y="373"/>
                    <a:pt x="2052" y="877"/>
                    <a:pt x="1747" y="1356"/>
                  </a:cubicBezTo>
                  <a:lnTo>
                    <a:pt x="1595" y="1060"/>
                  </a:lnTo>
                  <a:cubicBezTo>
                    <a:pt x="1463" y="806"/>
                    <a:pt x="1278" y="199"/>
                    <a:pt x="1016" y="45"/>
                  </a:cubicBezTo>
                  <a:cubicBezTo>
                    <a:pt x="964" y="14"/>
                    <a:pt x="913" y="1"/>
                    <a:pt x="8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0" name="Google Shape;12800;p23"/>
            <p:cNvSpPr/>
            <p:nvPr/>
          </p:nvSpPr>
          <p:spPr>
            <a:xfrm>
              <a:off x="2159175" y="4080250"/>
              <a:ext cx="94425" cy="14850"/>
            </a:xfrm>
            <a:custGeom>
              <a:avLst/>
              <a:gdLst/>
              <a:ahLst/>
              <a:cxnLst/>
              <a:rect l="l" t="t" r="r" b="b"/>
              <a:pathLst>
                <a:path w="3777" h="594" extrusionOk="0">
                  <a:moveTo>
                    <a:pt x="2840" y="1"/>
                  </a:moveTo>
                  <a:cubicBezTo>
                    <a:pt x="2604" y="1"/>
                    <a:pt x="2363" y="31"/>
                    <a:pt x="2143" y="48"/>
                  </a:cubicBezTo>
                  <a:cubicBezTo>
                    <a:pt x="1477" y="101"/>
                    <a:pt x="689" y="112"/>
                    <a:pt x="49" y="299"/>
                  </a:cubicBezTo>
                  <a:cubicBezTo>
                    <a:pt x="8" y="311"/>
                    <a:pt x="0" y="367"/>
                    <a:pt x="38" y="388"/>
                  </a:cubicBezTo>
                  <a:cubicBezTo>
                    <a:pt x="280" y="550"/>
                    <a:pt x="580" y="593"/>
                    <a:pt x="885" y="593"/>
                  </a:cubicBezTo>
                  <a:cubicBezTo>
                    <a:pt x="1160" y="593"/>
                    <a:pt x="1440" y="559"/>
                    <a:pt x="1687" y="545"/>
                  </a:cubicBezTo>
                  <a:cubicBezTo>
                    <a:pt x="1773" y="541"/>
                    <a:pt x="1863" y="539"/>
                    <a:pt x="1956" y="539"/>
                  </a:cubicBezTo>
                  <a:cubicBezTo>
                    <a:pt x="2194" y="539"/>
                    <a:pt x="2448" y="550"/>
                    <a:pt x="2700" y="550"/>
                  </a:cubicBezTo>
                  <a:cubicBezTo>
                    <a:pt x="3056" y="550"/>
                    <a:pt x="3407" y="527"/>
                    <a:pt x="3701" y="417"/>
                  </a:cubicBezTo>
                  <a:cubicBezTo>
                    <a:pt x="3752" y="399"/>
                    <a:pt x="3777" y="335"/>
                    <a:pt x="3734" y="294"/>
                  </a:cubicBezTo>
                  <a:cubicBezTo>
                    <a:pt x="3492" y="60"/>
                    <a:pt x="3171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1" name="Google Shape;12801;p23"/>
            <p:cNvSpPr/>
            <p:nvPr/>
          </p:nvSpPr>
          <p:spPr>
            <a:xfrm>
              <a:off x="2161175" y="4107100"/>
              <a:ext cx="89525" cy="10000"/>
            </a:xfrm>
            <a:custGeom>
              <a:avLst/>
              <a:gdLst/>
              <a:ahLst/>
              <a:cxnLst/>
              <a:rect l="l" t="t" r="r" b="b"/>
              <a:pathLst>
                <a:path w="3581" h="400" extrusionOk="0">
                  <a:moveTo>
                    <a:pt x="1848" y="1"/>
                  </a:moveTo>
                  <a:cubicBezTo>
                    <a:pt x="1245" y="1"/>
                    <a:pt x="647" y="59"/>
                    <a:pt x="63" y="265"/>
                  </a:cubicBezTo>
                  <a:cubicBezTo>
                    <a:pt x="1" y="283"/>
                    <a:pt x="14" y="374"/>
                    <a:pt x="78" y="377"/>
                  </a:cubicBezTo>
                  <a:cubicBezTo>
                    <a:pt x="395" y="391"/>
                    <a:pt x="711" y="400"/>
                    <a:pt x="1026" y="400"/>
                  </a:cubicBezTo>
                  <a:cubicBezTo>
                    <a:pt x="1863" y="400"/>
                    <a:pt x="2694" y="341"/>
                    <a:pt x="3519" y="180"/>
                  </a:cubicBezTo>
                  <a:cubicBezTo>
                    <a:pt x="3580" y="167"/>
                    <a:pt x="3562" y="80"/>
                    <a:pt x="3506" y="77"/>
                  </a:cubicBezTo>
                  <a:cubicBezTo>
                    <a:pt x="2955" y="49"/>
                    <a:pt x="2399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2" name="Google Shape;12802;p23"/>
            <p:cNvSpPr/>
            <p:nvPr/>
          </p:nvSpPr>
          <p:spPr>
            <a:xfrm>
              <a:off x="2279825" y="3932425"/>
              <a:ext cx="223600" cy="276850"/>
            </a:xfrm>
            <a:custGeom>
              <a:avLst/>
              <a:gdLst/>
              <a:ahLst/>
              <a:cxnLst/>
              <a:rect l="l" t="t" r="r" b="b"/>
              <a:pathLst>
                <a:path w="8944" h="11074" extrusionOk="0">
                  <a:moveTo>
                    <a:pt x="6293" y="0"/>
                  </a:moveTo>
                  <a:cubicBezTo>
                    <a:pt x="4766" y="0"/>
                    <a:pt x="3244" y="51"/>
                    <a:pt x="1741" y="397"/>
                  </a:cubicBezTo>
                  <a:cubicBezTo>
                    <a:pt x="1629" y="423"/>
                    <a:pt x="1559" y="532"/>
                    <a:pt x="1556" y="640"/>
                  </a:cubicBezTo>
                  <a:cubicBezTo>
                    <a:pt x="1467" y="3668"/>
                    <a:pt x="1444" y="6727"/>
                    <a:pt x="850" y="9706"/>
                  </a:cubicBezTo>
                  <a:cubicBezTo>
                    <a:pt x="762" y="9124"/>
                    <a:pt x="727" y="8525"/>
                    <a:pt x="666" y="7959"/>
                  </a:cubicBezTo>
                  <a:cubicBezTo>
                    <a:pt x="606" y="7395"/>
                    <a:pt x="622" y="6729"/>
                    <a:pt x="368" y="6209"/>
                  </a:cubicBezTo>
                  <a:cubicBezTo>
                    <a:pt x="351" y="6176"/>
                    <a:pt x="322" y="6161"/>
                    <a:pt x="291" y="6161"/>
                  </a:cubicBezTo>
                  <a:cubicBezTo>
                    <a:pt x="248" y="6161"/>
                    <a:pt x="202" y="6190"/>
                    <a:pt x="189" y="6234"/>
                  </a:cubicBezTo>
                  <a:cubicBezTo>
                    <a:pt x="0" y="6826"/>
                    <a:pt x="160" y="7553"/>
                    <a:pt x="215" y="8158"/>
                  </a:cubicBezTo>
                  <a:cubicBezTo>
                    <a:pt x="297" y="9052"/>
                    <a:pt x="335" y="10038"/>
                    <a:pt x="616" y="10897"/>
                  </a:cubicBezTo>
                  <a:cubicBezTo>
                    <a:pt x="653" y="11012"/>
                    <a:pt x="761" y="11074"/>
                    <a:pt x="865" y="11074"/>
                  </a:cubicBezTo>
                  <a:cubicBezTo>
                    <a:pt x="965" y="11074"/>
                    <a:pt x="1062" y="11018"/>
                    <a:pt x="1093" y="10897"/>
                  </a:cubicBezTo>
                  <a:cubicBezTo>
                    <a:pt x="1800" y="8174"/>
                    <a:pt x="1933" y="5366"/>
                    <a:pt x="2010" y="2567"/>
                  </a:cubicBezTo>
                  <a:cubicBezTo>
                    <a:pt x="2016" y="2290"/>
                    <a:pt x="1882" y="881"/>
                    <a:pt x="2202" y="805"/>
                  </a:cubicBezTo>
                  <a:cubicBezTo>
                    <a:pt x="3058" y="607"/>
                    <a:pt x="3946" y="554"/>
                    <a:pt x="4822" y="512"/>
                  </a:cubicBezTo>
                  <a:cubicBezTo>
                    <a:pt x="6201" y="445"/>
                    <a:pt x="7517" y="422"/>
                    <a:pt x="8872" y="130"/>
                  </a:cubicBezTo>
                  <a:cubicBezTo>
                    <a:pt x="8943" y="115"/>
                    <a:pt x="8928" y="5"/>
                    <a:pt x="8857" y="5"/>
                  </a:cubicBezTo>
                  <a:cubicBezTo>
                    <a:pt x="8856" y="5"/>
                    <a:pt x="8856" y="5"/>
                    <a:pt x="8855" y="5"/>
                  </a:cubicBezTo>
                  <a:cubicBezTo>
                    <a:pt x="8633" y="8"/>
                    <a:pt x="8410" y="9"/>
                    <a:pt x="8187" y="9"/>
                  </a:cubicBezTo>
                  <a:cubicBezTo>
                    <a:pt x="7556" y="9"/>
                    <a:pt x="6924" y="0"/>
                    <a:pt x="6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3" name="Google Shape;12803;p23"/>
            <p:cNvSpPr/>
            <p:nvPr/>
          </p:nvSpPr>
          <p:spPr>
            <a:xfrm>
              <a:off x="2373975" y="3979325"/>
              <a:ext cx="67875" cy="96700"/>
            </a:xfrm>
            <a:custGeom>
              <a:avLst/>
              <a:gdLst/>
              <a:ahLst/>
              <a:cxnLst/>
              <a:rect l="l" t="t" r="r" b="b"/>
              <a:pathLst>
                <a:path w="2715" h="3868" extrusionOk="0">
                  <a:moveTo>
                    <a:pt x="1431" y="540"/>
                  </a:moveTo>
                  <a:cubicBezTo>
                    <a:pt x="1446" y="575"/>
                    <a:pt x="1456" y="613"/>
                    <a:pt x="1459" y="650"/>
                  </a:cubicBezTo>
                  <a:cubicBezTo>
                    <a:pt x="1503" y="993"/>
                    <a:pt x="1218" y="1367"/>
                    <a:pt x="1021" y="1621"/>
                  </a:cubicBezTo>
                  <a:cubicBezTo>
                    <a:pt x="956" y="1702"/>
                    <a:pt x="885" y="1779"/>
                    <a:pt x="811" y="1851"/>
                  </a:cubicBezTo>
                  <a:cubicBezTo>
                    <a:pt x="916" y="1461"/>
                    <a:pt x="1090" y="1078"/>
                    <a:pt x="1279" y="752"/>
                  </a:cubicBezTo>
                  <a:cubicBezTo>
                    <a:pt x="1323" y="677"/>
                    <a:pt x="1374" y="604"/>
                    <a:pt x="1431" y="540"/>
                  </a:cubicBezTo>
                  <a:close/>
                  <a:moveTo>
                    <a:pt x="1456" y="1"/>
                  </a:moveTo>
                  <a:cubicBezTo>
                    <a:pt x="1203" y="1"/>
                    <a:pt x="985" y="343"/>
                    <a:pt x="878" y="517"/>
                  </a:cubicBezTo>
                  <a:cubicBezTo>
                    <a:pt x="568" y="1029"/>
                    <a:pt x="285" y="1744"/>
                    <a:pt x="260" y="2410"/>
                  </a:cubicBezTo>
                  <a:cubicBezTo>
                    <a:pt x="144" y="2550"/>
                    <a:pt x="48" y="2694"/>
                    <a:pt x="6" y="2848"/>
                  </a:cubicBezTo>
                  <a:cubicBezTo>
                    <a:pt x="1" y="2873"/>
                    <a:pt x="17" y="2896"/>
                    <a:pt x="42" y="2896"/>
                  </a:cubicBezTo>
                  <a:cubicBezTo>
                    <a:pt x="52" y="2897"/>
                    <a:pt x="63" y="2897"/>
                    <a:pt x="73" y="2897"/>
                  </a:cubicBezTo>
                  <a:cubicBezTo>
                    <a:pt x="146" y="2897"/>
                    <a:pt x="217" y="2882"/>
                    <a:pt x="285" y="2855"/>
                  </a:cubicBezTo>
                  <a:cubicBezTo>
                    <a:pt x="304" y="2978"/>
                    <a:pt x="337" y="3098"/>
                    <a:pt x="385" y="3213"/>
                  </a:cubicBezTo>
                  <a:cubicBezTo>
                    <a:pt x="537" y="3574"/>
                    <a:pt x="866" y="3867"/>
                    <a:pt x="1245" y="3867"/>
                  </a:cubicBezTo>
                  <a:cubicBezTo>
                    <a:pt x="1331" y="3867"/>
                    <a:pt x="1419" y="3852"/>
                    <a:pt x="1508" y="3820"/>
                  </a:cubicBezTo>
                  <a:cubicBezTo>
                    <a:pt x="1887" y="3682"/>
                    <a:pt x="2066" y="3313"/>
                    <a:pt x="2142" y="2929"/>
                  </a:cubicBezTo>
                  <a:cubicBezTo>
                    <a:pt x="2521" y="2926"/>
                    <a:pt x="2486" y="2560"/>
                    <a:pt x="2668" y="2342"/>
                  </a:cubicBezTo>
                  <a:cubicBezTo>
                    <a:pt x="2714" y="2287"/>
                    <a:pt x="2683" y="2219"/>
                    <a:pt x="2614" y="2210"/>
                  </a:cubicBezTo>
                  <a:cubicBezTo>
                    <a:pt x="2569" y="2204"/>
                    <a:pt x="2531" y="2201"/>
                    <a:pt x="2496" y="2201"/>
                  </a:cubicBezTo>
                  <a:cubicBezTo>
                    <a:pt x="2423" y="2201"/>
                    <a:pt x="2363" y="2216"/>
                    <a:pt x="2278" y="2255"/>
                  </a:cubicBezTo>
                  <a:cubicBezTo>
                    <a:pt x="2240" y="2276"/>
                    <a:pt x="2206" y="2304"/>
                    <a:pt x="2178" y="2337"/>
                  </a:cubicBezTo>
                  <a:cubicBezTo>
                    <a:pt x="2156" y="2227"/>
                    <a:pt x="2060" y="2145"/>
                    <a:pt x="1946" y="2141"/>
                  </a:cubicBezTo>
                  <a:lnTo>
                    <a:pt x="1851" y="2138"/>
                  </a:lnTo>
                  <a:cubicBezTo>
                    <a:pt x="1848" y="2138"/>
                    <a:pt x="1844" y="2138"/>
                    <a:pt x="1841" y="2138"/>
                  </a:cubicBezTo>
                  <a:cubicBezTo>
                    <a:pt x="1708" y="2138"/>
                    <a:pt x="1613" y="2258"/>
                    <a:pt x="1607" y="2383"/>
                  </a:cubicBezTo>
                  <a:cubicBezTo>
                    <a:pt x="1605" y="2491"/>
                    <a:pt x="1638" y="2596"/>
                    <a:pt x="1700" y="2684"/>
                  </a:cubicBezTo>
                  <a:cubicBezTo>
                    <a:pt x="1671" y="3013"/>
                    <a:pt x="1560" y="3414"/>
                    <a:pt x="1243" y="3414"/>
                  </a:cubicBezTo>
                  <a:cubicBezTo>
                    <a:pt x="1224" y="3414"/>
                    <a:pt x="1204" y="3412"/>
                    <a:pt x="1184" y="3409"/>
                  </a:cubicBezTo>
                  <a:cubicBezTo>
                    <a:pt x="846" y="3360"/>
                    <a:pt x="706" y="2891"/>
                    <a:pt x="701" y="2591"/>
                  </a:cubicBezTo>
                  <a:cubicBezTo>
                    <a:pt x="823" y="2488"/>
                    <a:pt x="933" y="2374"/>
                    <a:pt x="1021" y="2291"/>
                  </a:cubicBezTo>
                  <a:cubicBezTo>
                    <a:pt x="1413" y="1915"/>
                    <a:pt x="1794" y="1433"/>
                    <a:pt x="1909" y="891"/>
                  </a:cubicBezTo>
                  <a:cubicBezTo>
                    <a:pt x="1976" y="578"/>
                    <a:pt x="1891" y="152"/>
                    <a:pt x="1564" y="22"/>
                  </a:cubicBezTo>
                  <a:cubicBezTo>
                    <a:pt x="1528" y="7"/>
                    <a:pt x="1492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4" name="Google Shape;12804;p23"/>
            <p:cNvSpPr/>
            <p:nvPr/>
          </p:nvSpPr>
          <p:spPr>
            <a:xfrm>
              <a:off x="2454675" y="3971850"/>
              <a:ext cx="57625" cy="33100"/>
            </a:xfrm>
            <a:custGeom>
              <a:avLst/>
              <a:gdLst/>
              <a:ahLst/>
              <a:cxnLst/>
              <a:rect l="l" t="t" r="r" b="b"/>
              <a:pathLst>
                <a:path w="2305" h="1324" extrusionOk="0">
                  <a:moveTo>
                    <a:pt x="619" y="0"/>
                  </a:moveTo>
                  <a:cubicBezTo>
                    <a:pt x="404" y="0"/>
                    <a:pt x="164" y="139"/>
                    <a:pt x="27" y="277"/>
                  </a:cubicBezTo>
                  <a:cubicBezTo>
                    <a:pt x="1" y="303"/>
                    <a:pt x="27" y="338"/>
                    <a:pt x="58" y="338"/>
                  </a:cubicBezTo>
                  <a:cubicBezTo>
                    <a:pt x="59" y="338"/>
                    <a:pt x="60" y="338"/>
                    <a:pt x="62" y="337"/>
                  </a:cubicBezTo>
                  <a:cubicBezTo>
                    <a:pt x="119" y="328"/>
                    <a:pt x="314" y="272"/>
                    <a:pt x="474" y="272"/>
                  </a:cubicBezTo>
                  <a:cubicBezTo>
                    <a:pt x="591" y="272"/>
                    <a:pt x="690" y="302"/>
                    <a:pt x="700" y="403"/>
                  </a:cubicBezTo>
                  <a:cubicBezTo>
                    <a:pt x="726" y="657"/>
                    <a:pt x="388" y="907"/>
                    <a:pt x="221" y="1043"/>
                  </a:cubicBezTo>
                  <a:cubicBezTo>
                    <a:pt x="100" y="1142"/>
                    <a:pt x="209" y="1324"/>
                    <a:pt x="343" y="1324"/>
                  </a:cubicBezTo>
                  <a:cubicBezTo>
                    <a:pt x="356" y="1324"/>
                    <a:pt x="369" y="1322"/>
                    <a:pt x="382" y="1318"/>
                  </a:cubicBezTo>
                  <a:cubicBezTo>
                    <a:pt x="579" y="1263"/>
                    <a:pt x="784" y="1250"/>
                    <a:pt x="989" y="1250"/>
                  </a:cubicBezTo>
                  <a:cubicBezTo>
                    <a:pt x="1133" y="1250"/>
                    <a:pt x="1276" y="1257"/>
                    <a:pt x="1417" y="1259"/>
                  </a:cubicBezTo>
                  <a:cubicBezTo>
                    <a:pt x="1425" y="1259"/>
                    <a:pt x="1434" y="1260"/>
                    <a:pt x="1443" y="1260"/>
                  </a:cubicBezTo>
                  <a:cubicBezTo>
                    <a:pt x="1731" y="1260"/>
                    <a:pt x="1975" y="1180"/>
                    <a:pt x="2255" y="1112"/>
                  </a:cubicBezTo>
                  <a:cubicBezTo>
                    <a:pt x="2304" y="1099"/>
                    <a:pt x="2304" y="1028"/>
                    <a:pt x="2257" y="1015"/>
                  </a:cubicBezTo>
                  <a:cubicBezTo>
                    <a:pt x="1904" y="921"/>
                    <a:pt x="1624" y="825"/>
                    <a:pt x="1254" y="823"/>
                  </a:cubicBezTo>
                  <a:cubicBezTo>
                    <a:pt x="1117" y="823"/>
                    <a:pt x="980" y="836"/>
                    <a:pt x="846" y="862"/>
                  </a:cubicBezTo>
                  <a:cubicBezTo>
                    <a:pt x="995" y="654"/>
                    <a:pt x="1085" y="414"/>
                    <a:pt x="958" y="195"/>
                  </a:cubicBezTo>
                  <a:cubicBezTo>
                    <a:pt x="875" y="54"/>
                    <a:pt x="752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5" name="Google Shape;12805;p23"/>
            <p:cNvSpPr/>
            <p:nvPr/>
          </p:nvSpPr>
          <p:spPr>
            <a:xfrm>
              <a:off x="2352175" y="4094525"/>
              <a:ext cx="203450" cy="15425"/>
            </a:xfrm>
            <a:custGeom>
              <a:avLst/>
              <a:gdLst/>
              <a:ahLst/>
              <a:cxnLst/>
              <a:rect l="l" t="t" r="r" b="b"/>
              <a:pathLst>
                <a:path w="8138" h="617" extrusionOk="0">
                  <a:moveTo>
                    <a:pt x="8061" y="1"/>
                  </a:moveTo>
                  <a:cubicBezTo>
                    <a:pt x="8060" y="1"/>
                    <a:pt x="8059" y="1"/>
                    <a:pt x="8058" y="1"/>
                  </a:cubicBezTo>
                  <a:cubicBezTo>
                    <a:pt x="6736" y="83"/>
                    <a:pt x="5415" y="51"/>
                    <a:pt x="4093" y="83"/>
                  </a:cubicBezTo>
                  <a:cubicBezTo>
                    <a:pt x="3858" y="88"/>
                    <a:pt x="3618" y="89"/>
                    <a:pt x="3377" y="89"/>
                  </a:cubicBezTo>
                  <a:cubicBezTo>
                    <a:pt x="3273" y="89"/>
                    <a:pt x="3168" y="89"/>
                    <a:pt x="3064" y="89"/>
                  </a:cubicBezTo>
                  <a:cubicBezTo>
                    <a:pt x="2044" y="89"/>
                    <a:pt x="996" y="102"/>
                    <a:pt x="46" y="401"/>
                  </a:cubicBezTo>
                  <a:cubicBezTo>
                    <a:pt x="8" y="412"/>
                    <a:pt x="0" y="476"/>
                    <a:pt x="46" y="483"/>
                  </a:cubicBezTo>
                  <a:cubicBezTo>
                    <a:pt x="637" y="587"/>
                    <a:pt x="1249" y="616"/>
                    <a:pt x="1864" y="616"/>
                  </a:cubicBezTo>
                  <a:cubicBezTo>
                    <a:pt x="2612" y="616"/>
                    <a:pt x="3366" y="572"/>
                    <a:pt x="4093" y="563"/>
                  </a:cubicBezTo>
                  <a:cubicBezTo>
                    <a:pt x="5432" y="549"/>
                    <a:pt x="6765" y="399"/>
                    <a:pt x="8073" y="119"/>
                  </a:cubicBezTo>
                  <a:cubicBezTo>
                    <a:pt x="8137" y="104"/>
                    <a:pt x="8124" y="1"/>
                    <a:pt x="8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6" name="Google Shape;12806;p23"/>
            <p:cNvSpPr/>
            <p:nvPr/>
          </p:nvSpPr>
          <p:spPr>
            <a:xfrm>
              <a:off x="2380675" y="4142100"/>
              <a:ext cx="77200" cy="63700"/>
            </a:xfrm>
            <a:custGeom>
              <a:avLst/>
              <a:gdLst/>
              <a:ahLst/>
              <a:cxnLst/>
              <a:rect l="l" t="t" r="r" b="b"/>
              <a:pathLst>
                <a:path w="3088" h="2548" extrusionOk="0">
                  <a:moveTo>
                    <a:pt x="1990" y="0"/>
                  </a:moveTo>
                  <a:cubicBezTo>
                    <a:pt x="980" y="0"/>
                    <a:pt x="1" y="1084"/>
                    <a:pt x="7" y="2062"/>
                  </a:cubicBezTo>
                  <a:cubicBezTo>
                    <a:pt x="7" y="2094"/>
                    <a:pt x="36" y="2116"/>
                    <a:pt x="64" y="2116"/>
                  </a:cubicBezTo>
                  <a:cubicBezTo>
                    <a:pt x="81" y="2116"/>
                    <a:pt x="97" y="2108"/>
                    <a:pt x="107" y="2090"/>
                  </a:cubicBezTo>
                  <a:cubicBezTo>
                    <a:pt x="309" y="1700"/>
                    <a:pt x="606" y="1193"/>
                    <a:pt x="986" y="834"/>
                  </a:cubicBezTo>
                  <a:lnTo>
                    <a:pt x="986" y="834"/>
                  </a:lnTo>
                  <a:cubicBezTo>
                    <a:pt x="904" y="1067"/>
                    <a:pt x="896" y="1344"/>
                    <a:pt x="983" y="1646"/>
                  </a:cubicBezTo>
                  <a:cubicBezTo>
                    <a:pt x="1089" y="2013"/>
                    <a:pt x="1393" y="2389"/>
                    <a:pt x="1769" y="2504"/>
                  </a:cubicBezTo>
                  <a:cubicBezTo>
                    <a:pt x="1867" y="2534"/>
                    <a:pt x="1963" y="2548"/>
                    <a:pt x="2057" y="2548"/>
                  </a:cubicBezTo>
                  <a:cubicBezTo>
                    <a:pt x="2423" y="2548"/>
                    <a:pt x="2751" y="2337"/>
                    <a:pt x="3046" y="2097"/>
                  </a:cubicBezTo>
                  <a:cubicBezTo>
                    <a:pt x="3088" y="2064"/>
                    <a:pt x="3048" y="2016"/>
                    <a:pt x="3007" y="2016"/>
                  </a:cubicBezTo>
                  <a:cubicBezTo>
                    <a:pt x="3000" y="2016"/>
                    <a:pt x="2994" y="2017"/>
                    <a:pt x="2987" y="2020"/>
                  </a:cubicBezTo>
                  <a:cubicBezTo>
                    <a:pt x="2794" y="2105"/>
                    <a:pt x="2581" y="2151"/>
                    <a:pt x="2373" y="2151"/>
                  </a:cubicBezTo>
                  <a:cubicBezTo>
                    <a:pt x="1959" y="2151"/>
                    <a:pt x="1568" y="1966"/>
                    <a:pt x="1399" y="1533"/>
                  </a:cubicBezTo>
                  <a:cubicBezTo>
                    <a:pt x="1136" y="858"/>
                    <a:pt x="1654" y="448"/>
                    <a:pt x="2271" y="448"/>
                  </a:cubicBezTo>
                  <a:cubicBezTo>
                    <a:pt x="2296" y="448"/>
                    <a:pt x="2321" y="449"/>
                    <a:pt x="2346" y="450"/>
                  </a:cubicBezTo>
                  <a:cubicBezTo>
                    <a:pt x="2350" y="450"/>
                    <a:pt x="2355" y="450"/>
                    <a:pt x="2359" y="450"/>
                  </a:cubicBezTo>
                  <a:cubicBezTo>
                    <a:pt x="2577" y="450"/>
                    <a:pt x="2600" y="127"/>
                    <a:pt x="2398" y="63"/>
                  </a:cubicBezTo>
                  <a:cubicBezTo>
                    <a:pt x="2263" y="20"/>
                    <a:pt x="2126" y="0"/>
                    <a:pt x="1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7" name="Google Shape;12807;p23"/>
            <p:cNvSpPr/>
            <p:nvPr/>
          </p:nvSpPr>
          <p:spPr>
            <a:xfrm>
              <a:off x="2599950" y="4066250"/>
              <a:ext cx="83200" cy="64550"/>
            </a:xfrm>
            <a:custGeom>
              <a:avLst/>
              <a:gdLst/>
              <a:ahLst/>
              <a:cxnLst/>
              <a:rect l="l" t="t" r="r" b="b"/>
              <a:pathLst>
                <a:path w="3328" h="2582" extrusionOk="0">
                  <a:moveTo>
                    <a:pt x="1478" y="0"/>
                  </a:moveTo>
                  <a:cubicBezTo>
                    <a:pt x="1458" y="0"/>
                    <a:pt x="1438" y="12"/>
                    <a:pt x="1433" y="36"/>
                  </a:cubicBezTo>
                  <a:cubicBezTo>
                    <a:pt x="1370" y="285"/>
                    <a:pt x="1369" y="531"/>
                    <a:pt x="1392" y="777"/>
                  </a:cubicBezTo>
                  <a:cubicBezTo>
                    <a:pt x="896" y="822"/>
                    <a:pt x="393" y="907"/>
                    <a:pt x="24" y="1260"/>
                  </a:cubicBezTo>
                  <a:cubicBezTo>
                    <a:pt x="1" y="1284"/>
                    <a:pt x="17" y="1325"/>
                    <a:pt x="51" y="1325"/>
                  </a:cubicBezTo>
                  <a:cubicBezTo>
                    <a:pt x="519" y="1324"/>
                    <a:pt x="986" y="1264"/>
                    <a:pt x="1456" y="1246"/>
                  </a:cubicBezTo>
                  <a:cubicBezTo>
                    <a:pt x="1531" y="1671"/>
                    <a:pt x="1633" y="2095"/>
                    <a:pt x="1611" y="2524"/>
                  </a:cubicBezTo>
                  <a:cubicBezTo>
                    <a:pt x="1610" y="2562"/>
                    <a:pt x="1638" y="2582"/>
                    <a:pt x="1668" y="2582"/>
                  </a:cubicBezTo>
                  <a:cubicBezTo>
                    <a:pt x="1692" y="2582"/>
                    <a:pt x="1717" y="2568"/>
                    <a:pt x="1726" y="2541"/>
                  </a:cubicBezTo>
                  <a:cubicBezTo>
                    <a:pt x="1867" y="2098"/>
                    <a:pt x="1877" y="1671"/>
                    <a:pt x="1820" y="1246"/>
                  </a:cubicBezTo>
                  <a:lnTo>
                    <a:pt x="1820" y="1246"/>
                  </a:lnTo>
                  <a:cubicBezTo>
                    <a:pt x="2044" y="1256"/>
                    <a:pt x="2286" y="1280"/>
                    <a:pt x="2520" y="1280"/>
                  </a:cubicBezTo>
                  <a:cubicBezTo>
                    <a:pt x="2746" y="1280"/>
                    <a:pt x="2963" y="1258"/>
                    <a:pt x="3149" y="1182"/>
                  </a:cubicBezTo>
                  <a:cubicBezTo>
                    <a:pt x="3327" y="1109"/>
                    <a:pt x="3324" y="895"/>
                    <a:pt x="3149" y="820"/>
                  </a:cubicBezTo>
                  <a:cubicBezTo>
                    <a:pt x="2938" y="732"/>
                    <a:pt x="2679" y="703"/>
                    <a:pt x="2410" y="703"/>
                  </a:cubicBezTo>
                  <a:cubicBezTo>
                    <a:pt x="2180" y="703"/>
                    <a:pt x="1943" y="724"/>
                    <a:pt x="1725" y="746"/>
                  </a:cubicBezTo>
                  <a:cubicBezTo>
                    <a:pt x="1667" y="512"/>
                    <a:pt x="1600" y="275"/>
                    <a:pt x="1526" y="36"/>
                  </a:cubicBezTo>
                  <a:cubicBezTo>
                    <a:pt x="1519" y="12"/>
                    <a:pt x="1498" y="0"/>
                    <a:pt x="1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8" name="Google Shape;12808;p23"/>
            <p:cNvSpPr/>
            <p:nvPr/>
          </p:nvSpPr>
          <p:spPr>
            <a:xfrm>
              <a:off x="2739775" y="4036450"/>
              <a:ext cx="99375" cy="101700"/>
            </a:xfrm>
            <a:custGeom>
              <a:avLst/>
              <a:gdLst/>
              <a:ahLst/>
              <a:cxnLst/>
              <a:rect l="l" t="t" r="r" b="b"/>
              <a:pathLst>
                <a:path w="3975" h="4068" extrusionOk="0">
                  <a:moveTo>
                    <a:pt x="2487" y="0"/>
                  </a:moveTo>
                  <a:cubicBezTo>
                    <a:pt x="1995" y="0"/>
                    <a:pt x="1548" y="441"/>
                    <a:pt x="1220" y="970"/>
                  </a:cubicBezTo>
                  <a:cubicBezTo>
                    <a:pt x="904" y="1484"/>
                    <a:pt x="681" y="2058"/>
                    <a:pt x="466" y="2621"/>
                  </a:cubicBezTo>
                  <a:cubicBezTo>
                    <a:pt x="369" y="2876"/>
                    <a:pt x="279" y="3136"/>
                    <a:pt x="195" y="3396"/>
                  </a:cubicBezTo>
                  <a:cubicBezTo>
                    <a:pt x="149" y="3534"/>
                    <a:pt x="124" y="3849"/>
                    <a:pt x="34" y="3959"/>
                  </a:cubicBezTo>
                  <a:cubicBezTo>
                    <a:pt x="1" y="4001"/>
                    <a:pt x="31" y="4067"/>
                    <a:pt x="76" y="4067"/>
                  </a:cubicBezTo>
                  <a:cubicBezTo>
                    <a:pt x="86" y="4067"/>
                    <a:pt x="97" y="4064"/>
                    <a:pt x="108" y="4056"/>
                  </a:cubicBezTo>
                  <a:cubicBezTo>
                    <a:pt x="485" y="3792"/>
                    <a:pt x="913" y="2401"/>
                    <a:pt x="1435" y="1421"/>
                  </a:cubicBezTo>
                  <a:lnTo>
                    <a:pt x="1435" y="1421"/>
                  </a:lnTo>
                  <a:cubicBezTo>
                    <a:pt x="1384" y="1640"/>
                    <a:pt x="1356" y="1861"/>
                    <a:pt x="1353" y="2086"/>
                  </a:cubicBezTo>
                  <a:cubicBezTo>
                    <a:pt x="1347" y="2693"/>
                    <a:pt x="1501" y="3485"/>
                    <a:pt x="2042" y="3852"/>
                  </a:cubicBezTo>
                  <a:cubicBezTo>
                    <a:pt x="2246" y="3990"/>
                    <a:pt x="2457" y="4049"/>
                    <a:pt x="2664" y="4049"/>
                  </a:cubicBezTo>
                  <a:cubicBezTo>
                    <a:pt x="3136" y="4049"/>
                    <a:pt x="3594" y="3746"/>
                    <a:pt x="3937" y="3385"/>
                  </a:cubicBezTo>
                  <a:cubicBezTo>
                    <a:pt x="3974" y="3344"/>
                    <a:pt x="3946" y="3266"/>
                    <a:pt x="3892" y="3266"/>
                  </a:cubicBezTo>
                  <a:cubicBezTo>
                    <a:pt x="3885" y="3266"/>
                    <a:pt x="3877" y="3267"/>
                    <a:pt x="3869" y="3270"/>
                  </a:cubicBezTo>
                  <a:cubicBezTo>
                    <a:pt x="3540" y="3397"/>
                    <a:pt x="3236" y="3468"/>
                    <a:pt x="2970" y="3468"/>
                  </a:cubicBezTo>
                  <a:cubicBezTo>
                    <a:pt x="2383" y="3468"/>
                    <a:pt x="1978" y="3125"/>
                    <a:pt x="1883" y="2278"/>
                  </a:cubicBezTo>
                  <a:cubicBezTo>
                    <a:pt x="1829" y="1791"/>
                    <a:pt x="1976" y="543"/>
                    <a:pt x="2542" y="543"/>
                  </a:cubicBezTo>
                  <a:cubicBezTo>
                    <a:pt x="2663" y="543"/>
                    <a:pt x="2803" y="600"/>
                    <a:pt x="2964" y="734"/>
                  </a:cubicBezTo>
                  <a:cubicBezTo>
                    <a:pt x="3014" y="776"/>
                    <a:pt x="3068" y="794"/>
                    <a:pt x="3120" y="794"/>
                  </a:cubicBezTo>
                  <a:cubicBezTo>
                    <a:pt x="3297" y="794"/>
                    <a:pt x="3442" y="583"/>
                    <a:pt x="3286" y="414"/>
                  </a:cubicBezTo>
                  <a:cubicBezTo>
                    <a:pt x="3014" y="121"/>
                    <a:pt x="2744" y="0"/>
                    <a:pt x="2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09" name="Google Shape;12809;p23"/>
            <p:cNvSpPr/>
            <p:nvPr/>
          </p:nvSpPr>
          <p:spPr>
            <a:xfrm>
              <a:off x="2885550" y="4047950"/>
              <a:ext cx="49925" cy="13375"/>
            </a:xfrm>
            <a:custGeom>
              <a:avLst/>
              <a:gdLst/>
              <a:ahLst/>
              <a:cxnLst/>
              <a:rect l="l" t="t" r="r" b="b"/>
              <a:pathLst>
                <a:path w="1997" h="535" extrusionOk="0">
                  <a:moveTo>
                    <a:pt x="1454" y="1"/>
                  </a:moveTo>
                  <a:cubicBezTo>
                    <a:pt x="969" y="1"/>
                    <a:pt x="447" y="186"/>
                    <a:pt x="37" y="366"/>
                  </a:cubicBezTo>
                  <a:cubicBezTo>
                    <a:pt x="0" y="381"/>
                    <a:pt x="17" y="427"/>
                    <a:pt x="46" y="438"/>
                  </a:cubicBezTo>
                  <a:cubicBezTo>
                    <a:pt x="232" y="509"/>
                    <a:pt x="393" y="535"/>
                    <a:pt x="571" y="535"/>
                  </a:cubicBezTo>
                  <a:cubicBezTo>
                    <a:pt x="655" y="535"/>
                    <a:pt x="742" y="529"/>
                    <a:pt x="837" y="520"/>
                  </a:cubicBezTo>
                  <a:cubicBezTo>
                    <a:pt x="1157" y="491"/>
                    <a:pt x="1515" y="482"/>
                    <a:pt x="1820" y="379"/>
                  </a:cubicBezTo>
                  <a:cubicBezTo>
                    <a:pt x="1977" y="328"/>
                    <a:pt x="1997" y="84"/>
                    <a:pt x="1820" y="41"/>
                  </a:cubicBezTo>
                  <a:cubicBezTo>
                    <a:pt x="1702" y="13"/>
                    <a:pt x="1579" y="1"/>
                    <a:pt x="1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0" name="Google Shape;12810;p23"/>
            <p:cNvSpPr/>
            <p:nvPr/>
          </p:nvSpPr>
          <p:spPr>
            <a:xfrm>
              <a:off x="3011100" y="3943200"/>
              <a:ext cx="77800" cy="92350"/>
            </a:xfrm>
            <a:custGeom>
              <a:avLst/>
              <a:gdLst/>
              <a:ahLst/>
              <a:cxnLst/>
              <a:rect l="l" t="t" r="r" b="b"/>
              <a:pathLst>
                <a:path w="3112" h="3694" extrusionOk="0">
                  <a:moveTo>
                    <a:pt x="2086" y="455"/>
                  </a:moveTo>
                  <a:cubicBezTo>
                    <a:pt x="2077" y="1062"/>
                    <a:pt x="1658" y="1725"/>
                    <a:pt x="1163" y="2286"/>
                  </a:cubicBezTo>
                  <a:cubicBezTo>
                    <a:pt x="1046" y="1572"/>
                    <a:pt x="1448" y="778"/>
                    <a:pt x="2086" y="455"/>
                  </a:cubicBezTo>
                  <a:close/>
                  <a:moveTo>
                    <a:pt x="2247" y="0"/>
                  </a:moveTo>
                  <a:cubicBezTo>
                    <a:pt x="2230" y="0"/>
                    <a:pt x="2214" y="2"/>
                    <a:pt x="2200" y="7"/>
                  </a:cubicBezTo>
                  <a:cubicBezTo>
                    <a:pt x="1140" y="342"/>
                    <a:pt x="582" y="1565"/>
                    <a:pt x="861" y="2605"/>
                  </a:cubicBezTo>
                  <a:cubicBezTo>
                    <a:pt x="612" y="2856"/>
                    <a:pt x="346" y="3091"/>
                    <a:pt x="64" y="3306"/>
                  </a:cubicBezTo>
                  <a:cubicBezTo>
                    <a:pt x="0" y="3345"/>
                    <a:pt x="33" y="3440"/>
                    <a:pt x="101" y="3440"/>
                  </a:cubicBezTo>
                  <a:cubicBezTo>
                    <a:pt x="107" y="3440"/>
                    <a:pt x="113" y="3439"/>
                    <a:pt x="120" y="3437"/>
                  </a:cubicBezTo>
                  <a:cubicBezTo>
                    <a:pt x="443" y="3381"/>
                    <a:pt x="730" y="3188"/>
                    <a:pt x="986" y="2948"/>
                  </a:cubicBezTo>
                  <a:cubicBezTo>
                    <a:pt x="987" y="2955"/>
                    <a:pt x="989" y="2960"/>
                    <a:pt x="992" y="2965"/>
                  </a:cubicBezTo>
                  <a:cubicBezTo>
                    <a:pt x="1208" y="3406"/>
                    <a:pt x="1663" y="3694"/>
                    <a:pt x="2046" y="3694"/>
                  </a:cubicBezTo>
                  <a:cubicBezTo>
                    <a:pt x="2322" y="3694"/>
                    <a:pt x="2560" y="3544"/>
                    <a:pt x="2642" y="3194"/>
                  </a:cubicBezTo>
                  <a:cubicBezTo>
                    <a:pt x="2767" y="3173"/>
                    <a:pt x="2910" y="3086"/>
                    <a:pt x="3072" y="3016"/>
                  </a:cubicBezTo>
                  <a:cubicBezTo>
                    <a:pt x="3112" y="2999"/>
                    <a:pt x="3103" y="2943"/>
                    <a:pt x="3072" y="2924"/>
                  </a:cubicBezTo>
                  <a:cubicBezTo>
                    <a:pt x="2961" y="2852"/>
                    <a:pt x="2654" y="2806"/>
                    <a:pt x="2651" y="2796"/>
                  </a:cubicBezTo>
                  <a:cubicBezTo>
                    <a:pt x="2623" y="2730"/>
                    <a:pt x="2566" y="2702"/>
                    <a:pt x="2506" y="2702"/>
                  </a:cubicBezTo>
                  <a:cubicBezTo>
                    <a:pt x="2407" y="2702"/>
                    <a:pt x="2298" y="2780"/>
                    <a:pt x="2301" y="2889"/>
                  </a:cubicBezTo>
                  <a:cubicBezTo>
                    <a:pt x="2308" y="3226"/>
                    <a:pt x="2213" y="3351"/>
                    <a:pt x="2076" y="3351"/>
                  </a:cubicBezTo>
                  <a:cubicBezTo>
                    <a:pt x="1831" y="3351"/>
                    <a:pt x="1454" y="2954"/>
                    <a:pt x="1276" y="2643"/>
                  </a:cubicBezTo>
                  <a:cubicBezTo>
                    <a:pt x="1424" y="2473"/>
                    <a:pt x="1558" y="2299"/>
                    <a:pt x="1680" y="2143"/>
                  </a:cubicBezTo>
                  <a:cubicBezTo>
                    <a:pt x="2111" y="1587"/>
                    <a:pt x="2551" y="868"/>
                    <a:pt x="2428" y="135"/>
                  </a:cubicBezTo>
                  <a:cubicBezTo>
                    <a:pt x="2414" y="54"/>
                    <a:pt x="2327" y="0"/>
                    <a:pt x="2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1" name="Google Shape;12811;p23"/>
            <p:cNvSpPr/>
            <p:nvPr/>
          </p:nvSpPr>
          <p:spPr>
            <a:xfrm>
              <a:off x="3001700" y="4069575"/>
              <a:ext cx="100975" cy="12125"/>
            </a:xfrm>
            <a:custGeom>
              <a:avLst/>
              <a:gdLst/>
              <a:ahLst/>
              <a:cxnLst/>
              <a:rect l="l" t="t" r="r" b="b"/>
              <a:pathLst>
                <a:path w="4039" h="485" extrusionOk="0">
                  <a:moveTo>
                    <a:pt x="320" y="1"/>
                  </a:moveTo>
                  <a:cubicBezTo>
                    <a:pt x="239" y="1"/>
                    <a:pt x="159" y="2"/>
                    <a:pt x="79" y="5"/>
                  </a:cubicBezTo>
                  <a:cubicBezTo>
                    <a:pt x="21" y="6"/>
                    <a:pt x="0" y="83"/>
                    <a:pt x="49" y="114"/>
                  </a:cubicBezTo>
                  <a:cubicBezTo>
                    <a:pt x="597" y="434"/>
                    <a:pt x="1289" y="431"/>
                    <a:pt x="1906" y="451"/>
                  </a:cubicBezTo>
                  <a:cubicBezTo>
                    <a:pt x="2182" y="460"/>
                    <a:pt x="2505" y="485"/>
                    <a:pt x="2830" y="485"/>
                  </a:cubicBezTo>
                  <a:cubicBezTo>
                    <a:pt x="3253" y="485"/>
                    <a:pt x="3679" y="442"/>
                    <a:pt x="4006" y="267"/>
                  </a:cubicBezTo>
                  <a:cubicBezTo>
                    <a:pt x="4039" y="247"/>
                    <a:pt x="4039" y="198"/>
                    <a:pt x="4004" y="177"/>
                  </a:cubicBezTo>
                  <a:cubicBezTo>
                    <a:pt x="3775" y="58"/>
                    <a:pt x="3516" y="26"/>
                    <a:pt x="3252" y="26"/>
                  </a:cubicBezTo>
                  <a:cubicBezTo>
                    <a:pt x="2964" y="26"/>
                    <a:pt x="2669" y="64"/>
                    <a:pt x="2397" y="70"/>
                  </a:cubicBezTo>
                  <a:cubicBezTo>
                    <a:pt x="2341" y="71"/>
                    <a:pt x="2285" y="72"/>
                    <a:pt x="2230" y="72"/>
                  </a:cubicBezTo>
                  <a:cubicBezTo>
                    <a:pt x="1593" y="72"/>
                    <a:pt x="955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2" name="Google Shape;12812;p23"/>
            <p:cNvSpPr/>
            <p:nvPr/>
          </p:nvSpPr>
          <p:spPr>
            <a:xfrm>
              <a:off x="3021625" y="4107850"/>
              <a:ext cx="61775" cy="80325"/>
            </a:xfrm>
            <a:custGeom>
              <a:avLst/>
              <a:gdLst/>
              <a:ahLst/>
              <a:cxnLst/>
              <a:rect l="l" t="t" r="r" b="b"/>
              <a:pathLst>
                <a:path w="2471" h="3213" extrusionOk="0">
                  <a:moveTo>
                    <a:pt x="1159" y="1"/>
                  </a:moveTo>
                  <a:cubicBezTo>
                    <a:pt x="819" y="1"/>
                    <a:pt x="479" y="443"/>
                    <a:pt x="299" y="662"/>
                  </a:cubicBezTo>
                  <a:cubicBezTo>
                    <a:pt x="283" y="681"/>
                    <a:pt x="297" y="707"/>
                    <a:pt x="317" y="707"/>
                  </a:cubicBezTo>
                  <a:cubicBezTo>
                    <a:pt x="321" y="707"/>
                    <a:pt x="326" y="705"/>
                    <a:pt x="330" y="703"/>
                  </a:cubicBezTo>
                  <a:cubicBezTo>
                    <a:pt x="488" y="618"/>
                    <a:pt x="925" y="435"/>
                    <a:pt x="1169" y="435"/>
                  </a:cubicBezTo>
                  <a:cubicBezTo>
                    <a:pt x="1213" y="435"/>
                    <a:pt x="1251" y="441"/>
                    <a:pt x="1280" y="455"/>
                  </a:cubicBezTo>
                  <a:cubicBezTo>
                    <a:pt x="1583" y="603"/>
                    <a:pt x="1291" y="1057"/>
                    <a:pt x="1185" y="1241"/>
                  </a:cubicBezTo>
                  <a:cubicBezTo>
                    <a:pt x="889" y="1746"/>
                    <a:pt x="458" y="2151"/>
                    <a:pt x="91" y="2602"/>
                  </a:cubicBezTo>
                  <a:cubicBezTo>
                    <a:pt x="0" y="2712"/>
                    <a:pt x="15" y="2917"/>
                    <a:pt x="182" y="2952"/>
                  </a:cubicBezTo>
                  <a:cubicBezTo>
                    <a:pt x="922" y="3099"/>
                    <a:pt x="1631" y="3211"/>
                    <a:pt x="2386" y="3213"/>
                  </a:cubicBezTo>
                  <a:cubicBezTo>
                    <a:pt x="2453" y="3213"/>
                    <a:pt x="2471" y="3126"/>
                    <a:pt x="2418" y="3091"/>
                  </a:cubicBezTo>
                  <a:cubicBezTo>
                    <a:pt x="1857" y="2721"/>
                    <a:pt x="1267" y="2699"/>
                    <a:pt x="642" y="2609"/>
                  </a:cubicBezTo>
                  <a:cubicBezTo>
                    <a:pt x="1150" y="2055"/>
                    <a:pt x="1739" y="1472"/>
                    <a:pt x="1838" y="719"/>
                  </a:cubicBezTo>
                  <a:cubicBezTo>
                    <a:pt x="1888" y="342"/>
                    <a:pt x="1575" y="89"/>
                    <a:pt x="1245" y="11"/>
                  </a:cubicBezTo>
                  <a:cubicBezTo>
                    <a:pt x="1217" y="4"/>
                    <a:pt x="1188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3" name="Google Shape;12813;p23"/>
            <p:cNvSpPr/>
            <p:nvPr/>
          </p:nvSpPr>
          <p:spPr>
            <a:xfrm>
              <a:off x="3802375" y="3830800"/>
              <a:ext cx="369300" cy="674825"/>
            </a:xfrm>
            <a:custGeom>
              <a:avLst/>
              <a:gdLst/>
              <a:ahLst/>
              <a:cxnLst/>
              <a:rect l="l" t="t" r="r" b="b"/>
              <a:pathLst>
                <a:path w="14772" h="26993" extrusionOk="0">
                  <a:moveTo>
                    <a:pt x="8129" y="539"/>
                  </a:moveTo>
                  <a:cubicBezTo>
                    <a:pt x="8849" y="539"/>
                    <a:pt x="9553" y="729"/>
                    <a:pt x="9769" y="1265"/>
                  </a:cubicBezTo>
                  <a:cubicBezTo>
                    <a:pt x="9999" y="1832"/>
                    <a:pt x="8455" y="2131"/>
                    <a:pt x="8147" y="2183"/>
                  </a:cubicBezTo>
                  <a:cubicBezTo>
                    <a:pt x="7875" y="2228"/>
                    <a:pt x="7599" y="2251"/>
                    <a:pt x="7323" y="2251"/>
                  </a:cubicBezTo>
                  <a:cubicBezTo>
                    <a:pt x="7297" y="2251"/>
                    <a:pt x="7270" y="2251"/>
                    <a:pt x="7243" y="2251"/>
                  </a:cubicBezTo>
                  <a:cubicBezTo>
                    <a:pt x="7074" y="2161"/>
                    <a:pt x="6905" y="2075"/>
                    <a:pt x="6710" y="2011"/>
                  </a:cubicBezTo>
                  <a:cubicBezTo>
                    <a:pt x="6457" y="1928"/>
                    <a:pt x="6213" y="1813"/>
                    <a:pt x="6011" y="1640"/>
                  </a:cubicBezTo>
                  <a:cubicBezTo>
                    <a:pt x="5673" y="1350"/>
                    <a:pt x="6370" y="950"/>
                    <a:pt x="6520" y="869"/>
                  </a:cubicBezTo>
                  <a:cubicBezTo>
                    <a:pt x="6864" y="683"/>
                    <a:pt x="7503" y="539"/>
                    <a:pt x="8129" y="539"/>
                  </a:cubicBezTo>
                  <a:close/>
                  <a:moveTo>
                    <a:pt x="9290" y="2413"/>
                  </a:moveTo>
                  <a:lnTo>
                    <a:pt x="9290" y="2413"/>
                  </a:lnTo>
                  <a:cubicBezTo>
                    <a:pt x="9105" y="2699"/>
                    <a:pt x="8952" y="2994"/>
                    <a:pt x="8913" y="3343"/>
                  </a:cubicBezTo>
                  <a:cubicBezTo>
                    <a:pt x="8805" y="4318"/>
                    <a:pt x="8633" y="5528"/>
                    <a:pt x="8683" y="6631"/>
                  </a:cubicBezTo>
                  <a:cubicBezTo>
                    <a:pt x="8682" y="6844"/>
                    <a:pt x="8683" y="7056"/>
                    <a:pt x="8682" y="7269"/>
                  </a:cubicBezTo>
                  <a:cubicBezTo>
                    <a:pt x="8613" y="8215"/>
                    <a:pt x="8539" y="9163"/>
                    <a:pt x="8449" y="10108"/>
                  </a:cubicBezTo>
                  <a:cubicBezTo>
                    <a:pt x="8280" y="11883"/>
                    <a:pt x="8360" y="13392"/>
                    <a:pt x="9057" y="15044"/>
                  </a:cubicBezTo>
                  <a:cubicBezTo>
                    <a:pt x="9213" y="15418"/>
                    <a:pt x="9386" y="15787"/>
                    <a:pt x="9563" y="16155"/>
                  </a:cubicBezTo>
                  <a:cubicBezTo>
                    <a:pt x="9559" y="16155"/>
                    <a:pt x="9555" y="16155"/>
                    <a:pt x="9551" y="16155"/>
                  </a:cubicBezTo>
                  <a:cubicBezTo>
                    <a:pt x="9064" y="16155"/>
                    <a:pt x="8677" y="16452"/>
                    <a:pt x="8295" y="16818"/>
                  </a:cubicBezTo>
                  <a:cubicBezTo>
                    <a:pt x="8019" y="17084"/>
                    <a:pt x="7753" y="17176"/>
                    <a:pt x="7491" y="17176"/>
                  </a:cubicBezTo>
                  <a:cubicBezTo>
                    <a:pt x="6881" y="17176"/>
                    <a:pt x="6286" y="16674"/>
                    <a:pt x="5608" y="16674"/>
                  </a:cubicBezTo>
                  <a:cubicBezTo>
                    <a:pt x="5591" y="16674"/>
                    <a:pt x="5575" y="16674"/>
                    <a:pt x="5558" y="16675"/>
                  </a:cubicBezTo>
                  <a:cubicBezTo>
                    <a:pt x="5506" y="16680"/>
                    <a:pt x="5455" y="16688"/>
                    <a:pt x="5404" y="16700"/>
                  </a:cubicBezTo>
                  <a:cubicBezTo>
                    <a:pt x="5458" y="16611"/>
                    <a:pt x="5514" y="16522"/>
                    <a:pt x="5567" y="16434"/>
                  </a:cubicBezTo>
                  <a:cubicBezTo>
                    <a:pt x="5987" y="15717"/>
                    <a:pt x="6400" y="14997"/>
                    <a:pt x="6771" y="14254"/>
                  </a:cubicBezTo>
                  <a:lnTo>
                    <a:pt x="6769" y="14254"/>
                  </a:lnTo>
                  <a:cubicBezTo>
                    <a:pt x="6853" y="14085"/>
                    <a:pt x="6853" y="13853"/>
                    <a:pt x="6817" y="13607"/>
                  </a:cubicBezTo>
                  <a:cubicBezTo>
                    <a:pt x="6830" y="11616"/>
                    <a:pt x="6830" y="9624"/>
                    <a:pt x="6820" y="7633"/>
                  </a:cubicBezTo>
                  <a:cubicBezTo>
                    <a:pt x="6840" y="7356"/>
                    <a:pt x="6835" y="7072"/>
                    <a:pt x="6841" y="6767"/>
                  </a:cubicBezTo>
                  <a:cubicBezTo>
                    <a:pt x="6864" y="5819"/>
                    <a:pt x="6877" y="4870"/>
                    <a:pt x="6845" y="3921"/>
                  </a:cubicBezTo>
                  <a:cubicBezTo>
                    <a:pt x="6828" y="3466"/>
                    <a:pt x="6802" y="3051"/>
                    <a:pt x="6654" y="2638"/>
                  </a:cubicBezTo>
                  <a:lnTo>
                    <a:pt x="6654" y="2638"/>
                  </a:lnTo>
                  <a:cubicBezTo>
                    <a:pt x="6927" y="2718"/>
                    <a:pt x="7228" y="2750"/>
                    <a:pt x="7528" y="2750"/>
                  </a:cubicBezTo>
                  <a:cubicBezTo>
                    <a:pt x="7955" y="2750"/>
                    <a:pt x="8382" y="2686"/>
                    <a:pt x="8733" y="2605"/>
                  </a:cubicBezTo>
                  <a:cubicBezTo>
                    <a:pt x="8925" y="2559"/>
                    <a:pt x="9112" y="2495"/>
                    <a:pt x="9290" y="2413"/>
                  </a:cubicBezTo>
                  <a:close/>
                  <a:moveTo>
                    <a:pt x="9416" y="16740"/>
                  </a:moveTo>
                  <a:cubicBezTo>
                    <a:pt x="9617" y="16740"/>
                    <a:pt x="9806" y="16835"/>
                    <a:pt x="9973" y="16967"/>
                  </a:cubicBezTo>
                  <a:cubicBezTo>
                    <a:pt x="10439" y="17874"/>
                    <a:pt x="10932" y="18771"/>
                    <a:pt x="11395" y="19667"/>
                  </a:cubicBezTo>
                  <a:cubicBezTo>
                    <a:pt x="11790" y="20435"/>
                    <a:pt x="12151" y="21225"/>
                    <a:pt x="12584" y="21973"/>
                  </a:cubicBezTo>
                  <a:cubicBezTo>
                    <a:pt x="13019" y="22723"/>
                    <a:pt x="13401" y="23335"/>
                    <a:pt x="13411" y="24116"/>
                  </a:cubicBezTo>
                  <a:cubicBezTo>
                    <a:pt x="13360" y="25605"/>
                    <a:pt x="10227" y="25988"/>
                    <a:pt x="9197" y="26056"/>
                  </a:cubicBezTo>
                  <a:lnTo>
                    <a:pt x="9195" y="26056"/>
                  </a:lnTo>
                  <a:cubicBezTo>
                    <a:pt x="8753" y="26086"/>
                    <a:pt x="8309" y="26102"/>
                    <a:pt x="7865" y="26102"/>
                  </a:cubicBezTo>
                  <a:cubicBezTo>
                    <a:pt x="7251" y="26102"/>
                    <a:pt x="6638" y="26071"/>
                    <a:pt x="6031" y="26001"/>
                  </a:cubicBezTo>
                  <a:cubicBezTo>
                    <a:pt x="5788" y="25951"/>
                    <a:pt x="5529" y="25906"/>
                    <a:pt x="5289" y="25892"/>
                  </a:cubicBezTo>
                  <a:cubicBezTo>
                    <a:pt x="4997" y="25842"/>
                    <a:pt x="4707" y="25784"/>
                    <a:pt x="4418" y="25710"/>
                  </a:cubicBezTo>
                  <a:cubicBezTo>
                    <a:pt x="3354" y="25441"/>
                    <a:pt x="1669" y="24762"/>
                    <a:pt x="1192" y="23606"/>
                  </a:cubicBezTo>
                  <a:cubicBezTo>
                    <a:pt x="1169" y="23392"/>
                    <a:pt x="1221" y="23161"/>
                    <a:pt x="1392" y="22909"/>
                  </a:cubicBezTo>
                  <a:cubicBezTo>
                    <a:pt x="1895" y="22154"/>
                    <a:pt x="2424" y="21412"/>
                    <a:pt x="2924" y="20656"/>
                  </a:cubicBezTo>
                  <a:cubicBezTo>
                    <a:pt x="3531" y="19741"/>
                    <a:pt x="4117" y="18811"/>
                    <a:pt x="4692" y="17876"/>
                  </a:cubicBezTo>
                  <a:cubicBezTo>
                    <a:pt x="5034" y="17590"/>
                    <a:pt x="5378" y="17321"/>
                    <a:pt x="5805" y="17321"/>
                  </a:cubicBezTo>
                  <a:cubicBezTo>
                    <a:pt x="5955" y="17321"/>
                    <a:pt x="6115" y="17354"/>
                    <a:pt x="6288" y="17431"/>
                  </a:cubicBezTo>
                  <a:cubicBezTo>
                    <a:pt x="6634" y="17586"/>
                    <a:pt x="7052" y="17829"/>
                    <a:pt x="7445" y="17829"/>
                  </a:cubicBezTo>
                  <a:cubicBezTo>
                    <a:pt x="7468" y="17829"/>
                    <a:pt x="7491" y="17828"/>
                    <a:pt x="7514" y="17827"/>
                  </a:cubicBezTo>
                  <a:cubicBezTo>
                    <a:pt x="7824" y="17802"/>
                    <a:pt x="8118" y="17753"/>
                    <a:pt x="8352" y="17526"/>
                  </a:cubicBezTo>
                  <a:cubicBezTo>
                    <a:pt x="8523" y="17362"/>
                    <a:pt x="8680" y="17188"/>
                    <a:pt x="8844" y="17019"/>
                  </a:cubicBezTo>
                  <a:cubicBezTo>
                    <a:pt x="9040" y="16819"/>
                    <a:pt x="9233" y="16740"/>
                    <a:pt x="9416" y="16740"/>
                  </a:cubicBezTo>
                  <a:close/>
                  <a:moveTo>
                    <a:pt x="8032" y="0"/>
                  </a:moveTo>
                  <a:cubicBezTo>
                    <a:pt x="7201" y="0"/>
                    <a:pt x="6352" y="259"/>
                    <a:pt x="5801" y="710"/>
                  </a:cubicBezTo>
                  <a:cubicBezTo>
                    <a:pt x="5506" y="952"/>
                    <a:pt x="5362" y="1248"/>
                    <a:pt x="5401" y="1550"/>
                  </a:cubicBezTo>
                  <a:cubicBezTo>
                    <a:pt x="5383" y="1657"/>
                    <a:pt x="5383" y="1764"/>
                    <a:pt x="5419" y="1859"/>
                  </a:cubicBezTo>
                  <a:cubicBezTo>
                    <a:pt x="5678" y="2533"/>
                    <a:pt x="6147" y="2681"/>
                    <a:pt x="6233" y="3525"/>
                  </a:cubicBezTo>
                  <a:cubicBezTo>
                    <a:pt x="6313" y="4327"/>
                    <a:pt x="6306" y="5140"/>
                    <a:pt x="6306" y="5947"/>
                  </a:cubicBezTo>
                  <a:cubicBezTo>
                    <a:pt x="6306" y="6140"/>
                    <a:pt x="6297" y="6340"/>
                    <a:pt x="6285" y="6540"/>
                  </a:cubicBezTo>
                  <a:lnTo>
                    <a:pt x="6285" y="6544"/>
                  </a:lnTo>
                  <a:lnTo>
                    <a:pt x="6285" y="6554"/>
                  </a:lnTo>
                  <a:cubicBezTo>
                    <a:pt x="6267" y="6911"/>
                    <a:pt x="6251" y="7274"/>
                    <a:pt x="6280" y="7625"/>
                  </a:cubicBezTo>
                  <a:cubicBezTo>
                    <a:pt x="6269" y="9454"/>
                    <a:pt x="6272" y="11283"/>
                    <a:pt x="6282" y="13112"/>
                  </a:cubicBezTo>
                  <a:cubicBezTo>
                    <a:pt x="6083" y="13906"/>
                    <a:pt x="5823" y="14618"/>
                    <a:pt x="5393" y="15368"/>
                  </a:cubicBezTo>
                  <a:cubicBezTo>
                    <a:pt x="4843" y="16327"/>
                    <a:pt x="4254" y="17265"/>
                    <a:pt x="3667" y="18204"/>
                  </a:cubicBezTo>
                  <a:cubicBezTo>
                    <a:pt x="2661" y="19815"/>
                    <a:pt x="1311" y="21367"/>
                    <a:pt x="490" y="23071"/>
                  </a:cubicBezTo>
                  <a:cubicBezTo>
                    <a:pt x="1" y="24086"/>
                    <a:pt x="1243" y="24984"/>
                    <a:pt x="1920" y="25489"/>
                  </a:cubicBezTo>
                  <a:cubicBezTo>
                    <a:pt x="2625" y="26015"/>
                    <a:pt x="3536" y="26391"/>
                    <a:pt x="4459" y="26524"/>
                  </a:cubicBezTo>
                  <a:cubicBezTo>
                    <a:pt x="5610" y="26859"/>
                    <a:pt x="6859" y="26972"/>
                    <a:pt x="8064" y="26972"/>
                  </a:cubicBezTo>
                  <a:cubicBezTo>
                    <a:pt x="8164" y="26972"/>
                    <a:pt x="8264" y="26972"/>
                    <a:pt x="8364" y="26970"/>
                  </a:cubicBezTo>
                  <a:cubicBezTo>
                    <a:pt x="8638" y="26985"/>
                    <a:pt x="8913" y="26992"/>
                    <a:pt x="9188" y="26992"/>
                  </a:cubicBezTo>
                  <a:cubicBezTo>
                    <a:pt x="9650" y="26992"/>
                    <a:pt x="10112" y="26971"/>
                    <a:pt x="10572" y="26929"/>
                  </a:cubicBezTo>
                  <a:cubicBezTo>
                    <a:pt x="11571" y="26834"/>
                    <a:pt x="12578" y="26595"/>
                    <a:pt x="13432" y="26053"/>
                  </a:cubicBezTo>
                  <a:cubicBezTo>
                    <a:pt x="13615" y="25937"/>
                    <a:pt x="13782" y="25797"/>
                    <a:pt x="13930" y="25640"/>
                  </a:cubicBezTo>
                  <a:cubicBezTo>
                    <a:pt x="14343" y="25459"/>
                    <a:pt x="14689" y="25180"/>
                    <a:pt x="14712" y="24674"/>
                  </a:cubicBezTo>
                  <a:cubicBezTo>
                    <a:pt x="14771" y="23417"/>
                    <a:pt x="13647" y="22179"/>
                    <a:pt x="13080" y="21127"/>
                  </a:cubicBezTo>
                  <a:cubicBezTo>
                    <a:pt x="11753" y="18663"/>
                    <a:pt x="10445" y="16157"/>
                    <a:pt x="9425" y="13553"/>
                  </a:cubicBezTo>
                  <a:cubicBezTo>
                    <a:pt x="9323" y="13182"/>
                    <a:pt x="9246" y="12805"/>
                    <a:pt x="9192" y="12425"/>
                  </a:cubicBezTo>
                  <a:cubicBezTo>
                    <a:pt x="9192" y="12077"/>
                    <a:pt x="9192" y="11726"/>
                    <a:pt x="9190" y="11378"/>
                  </a:cubicBezTo>
                  <a:cubicBezTo>
                    <a:pt x="9215" y="11337"/>
                    <a:pt x="9228" y="11289"/>
                    <a:pt x="9228" y="11242"/>
                  </a:cubicBezTo>
                  <a:cubicBezTo>
                    <a:pt x="9228" y="10003"/>
                    <a:pt x="9233" y="8766"/>
                    <a:pt x="9226" y="7528"/>
                  </a:cubicBezTo>
                  <a:cubicBezTo>
                    <a:pt x="9497" y="6058"/>
                    <a:pt x="8923" y="4373"/>
                    <a:pt x="9538" y="2974"/>
                  </a:cubicBezTo>
                  <a:cubicBezTo>
                    <a:pt x="9771" y="2443"/>
                    <a:pt x="10242" y="2064"/>
                    <a:pt x="10294" y="1555"/>
                  </a:cubicBezTo>
                  <a:cubicBezTo>
                    <a:pt x="10386" y="1309"/>
                    <a:pt x="10342" y="1034"/>
                    <a:pt x="10066" y="743"/>
                  </a:cubicBezTo>
                  <a:cubicBezTo>
                    <a:pt x="9580" y="229"/>
                    <a:pt x="8814" y="0"/>
                    <a:pt x="8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4" name="Google Shape;12814;p23"/>
            <p:cNvSpPr/>
            <p:nvPr/>
          </p:nvSpPr>
          <p:spPr>
            <a:xfrm>
              <a:off x="3948300" y="4325875"/>
              <a:ext cx="23775" cy="23925"/>
            </a:xfrm>
            <a:custGeom>
              <a:avLst/>
              <a:gdLst/>
              <a:ahLst/>
              <a:cxnLst/>
              <a:rect l="l" t="t" r="r" b="b"/>
              <a:pathLst>
                <a:path w="951" h="957" extrusionOk="0">
                  <a:moveTo>
                    <a:pt x="457" y="1"/>
                  </a:moveTo>
                  <a:cubicBezTo>
                    <a:pt x="377" y="1"/>
                    <a:pt x="293" y="30"/>
                    <a:pt x="217" y="92"/>
                  </a:cubicBezTo>
                  <a:cubicBezTo>
                    <a:pt x="5" y="264"/>
                    <a:pt x="0" y="614"/>
                    <a:pt x="189" y="806"/>
                  </a:cubicBezTo>
                  <a:cubicBezTo>
                    <a:pt x="289" y="908"/>
                    <a:pt x="405" y="956"/>
                    <a:pt x="522" y="956"/>
                  </a:cubicBezTo>
                  <a:cubicBezTo>
                    <a:pt x="633" y="956"/>
                    <a:pt x="745" y="913"/>
                    <a:pt x="847" y="832"/>
                  </a:cubicBezTo>
                  <a:cubicBezTo>
                    <a:pt x="948" y="752"/>
                    <a:pt x="950" y="586"/>
                    <a:pt x="893" y="482"/>
                  </a:cubicBezTo>
                  <a:cubicBezTo>
                    <a:pt x="865" y="433"/>
                    <a:pt x="835" y="386"/>
                    <a:pt x="801" y="343"/>
                  </a:cubicBezTo>
                  <a:cubicBezTo>
                    <a:pt x="791" y="309"/>
                    <a:pt x="786" y="273"/>
                    <a:pt x="773" y="238"/>
                  </a:cubicBezTo>
                  <a:cubicBezTo>
                    <a:pt x="713" y="84"/>
                    <a:pt x="591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5" name="Google Shape;12815;p23"/>
            <p:cNvSpPr/>
            <p:nvPr/>
          </p:nvSpPr>
          <p:spPr>
            <a:xfrm>
              <a:off x="3994400" y="4325875"/>
              <a:ext cx="12900" cy="12325"/>
            </a:xfrm>
            <a:custGeom>
              <a:avLst/>
              <a:gdLst/>
              <a:ahLst/>
              <a:cxnLst/>
              <a:rect l="l" t="t" r="r" b="b"/>
              <a:pathLst>
                <a:path w="516" h="493" extrusionOk="0">
                  <a:moveTo>
                    <a:pt x="228" y="0"/>
                  </a:moveTo>
                  <a:cubicBezTo>
                    <a:pt x="219" y="0"/>
                    <a:pt x="210" y="1"/>
                    <a:pt x="200" y="2"/>
                  </a:cubicBezTo>
                  <a:cubicBezTo>
                    <a:pt x="118" y="13"/>
                    <a:pt x="67" y="48"/>
                    <a:pt x="38" y="125"/>
                  </a:cubicBezTo>
                  <a:cubicBezTo>
                    <a:pt x="0" y="222"/>
                    <a:pt x="33" y="292"/>
                    <a:pt x="76" y="379"/>
                  </a:cubicBezTo>
                  <a:cubicBezTo>
                    <a:pt x="110" y="449"/>
                    <a:pt x="196" y="492"/>
                    <a:pt x="276" y="492"/>
                  </a:cubicBezTo>
                  <a:cubicBezTo>
                    <a:pt x="296" y="492"/>
                    <a:pt x="315" y="490"/>
                    <a:pt x="333" y="484"/>
                  </a:cubicBezTo>
                  <a:cubicBezTo>
                    <a:pt x="397" y="464"/>
                    <a:pt x="438" y="438"/>
                    <a:pt x="471" y="379"/>
                  </a:cubicBezTo>
                  <a:cubicBezTo>
                    <a:pt x="515" y="294"/>
                    <a:pt x="514" y="171"/>
                    <a:pt x="435" y="102"/>
                  </a:cubicBezTo>
                  <a:cubicBezTo>
                    <a:pt x="368" y="47"/>
                    <a:pt x="313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6" name="Google Shape;12816;p23"/>
            <p:cNvSpPr/>
            <p:nvPr/>
          </p:nvSpPr>
          <p:spPr>
            <a:xfrm>
              <a:off x="4015450" y="4303100"/>
              <a:ext cx="13825" cy="10300"/>
            </a:xfrm>
            <a:custGeom>
              <a:avLst/>
              <a:gdLst/>
              <a:ahLst/>
              <a:cxnLst/>
              <a:rect l="l" t="t" r="r" b="b"/>
              <a:pathLst>
                <a:path w="553" h="412" extrusionOk="0">
                  <a:moveTo>
                    <a:pt x="269" y="1"/>
                  </a:moveTo>
                  <a:cubicBezTo>
                    <a:pt x="126" y="1"/>
                    <a:pt x="0" y="163"/>
                    <a:pt x="88" y="308"/>
                  </a:cubicBezTo>
                  <a:cubicBezTo>
                    <a:pt x="95" y="316"/>
                    <a:pt x="101" y="326"/>
                    <a:pt x="106" y="335"/>
                  </a:cubicBezTo>
                  <a:cubicBezTo>
                    <a:pt x="131" y="376"/>
                    <a:pt x="179" y="411"/>
                    <a:pt x="231" y="411"/>
                  </a:cubicBezTo>
                  <a:cubicBezTo>
                    <a:pt x="233" y="411"/>
                    <a:pt x="235" y="411"/>
                    <a:pt x="238" y="411"/>
                  </a:cubicBezTo>
                  <a:lnTo>
                    <a:pt x="264" y="408"/>
                  </a:lnTo>
                  <a:cubicBezTo>
                    <a:pt x="457" y="390"/>
                    <a:pt x="553" y="137"/>
                    <a:pt x="367" y="29"/>
                  </a:cubicBezTo>
                  <a:cubicBezTo>
                    <a:pt x="335" y="9"/>
                    <a:pt x="301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7" name="Google Shape;12817;p23"/>
            <p:cNvSpPr/>
            <p:nvPr/>
          </p:nvSpPr>
          <p:spPr>
            <a:xfrm>
              <a:off x="4034300" y="4392025"/>
              <a:ext cx="20150" cy="22325"/>
            </a:xfrm>
            <a:custGeom>
              <a:avLst/>
              <a:gdLst/>
              <a:ahLst/>
              <a:cxnLst/>
              <a:rect l="l" t="t" r="r" b="b"/>
              <a:pathLst>
                <a:path w="806" h="893" extrusionOk="0">
                  <a:moveTo>
                    <a:pt x="424" y="0"/>
                  </a:moveTo>
                  <a:cubicBezTo>
                    <a:pt x="305" y="0"/>
                    <a:pt x="184" y="66"/>
                    <a:pt x="118" y="164"/>
                  </a:cubicBezTo>
                  <a:cubicBezTo>
                    <a:pt x="117" y="161"/>
                    <a:pt x="115" y="159"/>
                    <a:pt x="113" y="158"/>
                  </a:cubicBezTo>
                  <a:cubicBezTo>
                    <a:pt x="20" y="300"/>
                    <a:pt x="0" y="481"/>
                    <a:pt x="63" y="642"/>
                  </a:cubicBezTo>
                  <a:cubicBezTo>
                    <a:pt x="123" y="809"/>
                    <a:pt x="264" y="893"/>
                    <a:pt x="404" y="893"/>
                  </a:cubicBezTo>
                  <a:cubicBezTo>
                    <a:pt x="544" y="893"/>
                    <a:pt x="684" y="809"/>
                    <a:pt x="745" y="642"/>
                  </a:cubicBezTo>
                  <a:cubicBezTo>
                    <a:pt x="806" y="481"/>
                    <a:pt x="788" y="302"/>
                    <a:pt x="693" y="158"/>
                  </a:cubicBezTo>
                  <a:cubicBezTo>
                    <a:pt x="625" y="46"/>
                    <a:pt x="525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8" name="Google Shape;12818;p23"/>
            <p:cNvSpPr/>
            <p:nvPr/>
          </p:nvSpPr>
          <p:spPr>
            <a:xfrm>
              <a:off x="4014375" y="4428850"/>
              <a:ext cx="20150" cy="15600"/>
            </a:xfrm>
            <a:custGeom>
              <a:avLst/>
              <a:gdLst/>
              <a:ahLst/>
              <a:cxnLst/>
              <a:rect l="l" t="t" r="r" b="b"/>
              <a:pathLst>
                <a:path w="806" h="624" extrusionOk="0">
                  <a:moveTo>
                    <a:pt x="402" y="0"/>
                  </a:moveTo>
                  <a:cubicBezTo>
                    <a:pt x="0" y="0"/>
                    <a:pt x="0" y="624"/>
                    <a:pt x="402" y="624"/>
                  </a:cubicBezTo>
                  <a:cubicBezTo>
                    <a:pt x="804" y="624"/>
                    <a:pt x="805" y="0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19" name="Google Shape;12819;p23"/>
            <p:cNvSpPr/>
            <p:nvPr/>
          </p:nvSpPr>
          <p:spPr>
            <a:xfrm>
              <a:off x="4006000" y="4399950"/>
              <a:ext cx="13600" cy="11700"/>
            </a:xfrm>
            <a:custGeom>
              <a:avLst/>
              <a:gdLst/>
              <a:ahLst/>
              <a:cxnLst/>
              <a:rect l="l" t="t" r="r" b="b"/>
              <a:pathLst>
                <a:path w="544" h="468" extrusionOk="0">
                  <a:moveTo>
                    <a:pt x="318" y="1"/>
                  </a:moveTo>
                  <a:cubicBezTo>
                    <a:pt x="167" y="1"/>
                    <a:pt x="0" y="141"/>
                    <a:pt x="102" y="333"/>
                  </a:cubicBezTo>
                  <a:cubicBezTo>
                    <a:pt x="107" y="341"/>
                    <a:pt x="112" y="349"/>
                    <a:pt x="115" y="357"/>
                  </a:cubicBezTo>
                  <a:cubicBezTo>
                    <a:pt x="157" y="435"/>
                    <a:pt x="220" y="468"/>
                    <a:pt x="285" y="468"/>
                  </a:cubicBezTo>
                  <a:cubicBezTo>
                    <a:pt x="412" y="468"/>
                    <a:pt x="543" y="342"/>
                    <a:pt x="514" y="188"/>
                  </a:cubicBezTo>
                  <a:cubicBezTo>
                    <a:pt x="514" y="180"/>
                    <a:pt x="511" y="170"/>
                    <a:pt x="509" y="161"/>
                  </a:cubicBezTo>
                  <a:cubicBezTo>
                    <a:pt x="488" y="48"/>
                    <a:pt x="405" y="1"/>
                    <a:pt x="3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0" name="Google Shape;12820;p23"/>
            <p:cNvSpPr/>
            <p:nvPr/>
          </p:nvSpPr>
          <p:spPr>
            <a:xfrm>
              <a:off x="3896000" y="4401375"/>
              <a:ext cx="21025" cy="19500"/>
            </a:xfrm>
            <a:custGeom>
              <a:avLst/>
              <a:gdLst/>
              <a:ahLst/>
              <a:cxnLst/>
              <a:rect l="l" t="t" r="r" b="b"/>
              <a:pathLst>
                <a:path w="841" h="780" extrusionOk="0">
                  <a:moveTo>
                    <a:pt x="375" y="0"/>
                  </a:moveTo>
                  <a:cubicBezTo>
                    <a:pt x="145" y="0"/>
                    <a:pt x="1" y="230"/>
                    <a:pt x="34" y="460"/>
                  </a:cubicBezTo>
                  <a:cubicBezTo>
                    <a:pt x="45" y="522"/>
                    <a:pt x="68" y="583"/>
                    <a:pt x="99" y="638"/>
                  </a:cubicBezTo>
                  <a:cubicBezTo>
                    <a:pt x="148" y="733"/>
                    <a:pt x="246" y="780"/>
                    <a:pt x="345" y="780"/>
                  </a:cubicBezTo>
                  <a:cubicBezTo>
                    <a:pt x="421" y="780"/>
                    <a:pt x="498" y="752"/>
                    <a:pt x="554" y="697"/>
                  </a:cubicBezTo>
                  <a:cubicBezTo>
                    <a:pt x="582" y="670"/>
                    <a:pt x="609" y="643"/>
                    <a:pt x="637" y="619"/>
                  </a:cubicBezTo>
                  <a:cubicBezTo>
                    <a:pt x="841" y="432"/>
                    <a:pt x="732" y="84"/>
                    <a:pt x="478" y="15"/>
                  </a:cubicBezTo>
                  <a:cubicBezTo>
                    <a:pt x="442" y="5"/>
                    <a:pt x="407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1" name="Google Shape;12821;p23"/>
            <p:cNvSpPr/>
            <p:nvPr/>
          </p:nvSpPr>
          <p:spPr>
            <a:xfrm>
              <a:off x="3926550" y="4425950"/>
              <a:ext cx="16600" cy="16525"/>
            </a:xfrm>
            <a:custGeom>
              <a:avLst/>
              <a:gdLst/>
              <a:ahLst/>
              <a:cxnLst/>
              <a:rect l="l" t="t" r="r" b="b"/>
              <a:pathLst>
                <a:path w="664" h="661" extrusionOk="0">
                  <a:moveTo>
                    <a:pt x="355" y="0"/>
                  </a:moveTo>
                  <a:cubicBezTo>
                    <a:pt x="282" y="0"/>
                    <a:pt x="210" y="28"/>
                    <a:pt x="157" y="82"/>
                  </a:cubicBezTo>
                  <a:cubicBezTo>
                    <a:pt x="155" y="80"/>
                    <a:pt x="155" y="77"/>
                    <a:pt x="155" y="75"/>
                  </a:cubicBezTo>
                  <a:cubicBezTo>
                    <a:pt x="96" y="136"/>
                    <a:pt x="55" y="211"/>
                    <a:pt x="39" y="295"/>
                  </a:cubicBezTo>
                  <a:cubicBezTo>
                    <a:pt x="35" y="307"/>
                    <a:pt x="39" y="316"/>
                    <a:pt x="37" y="328"/>
                  </a:cubicBezTo>
                  <a:lnTo>
                    <a:pt x="37" y="330"/>
                  </a:lnTo>
                  <a:cubicBezTo>
                    <a:pt x="1" y="364"/>
                    <a:pt x="7" y="421"/>
                    <a:pt x="48" y="449"/>
                  </a:cubicBezTo>
                  <a:cubicBezTo>
                    <a:pt x="88" y="577"/>
                    <a:pt x="209" y="660"/>
                    <a:pt x="334" y="660"/>
                  </a:cubicBezTo>
                  <a:cubicBezTo>
                    <a:pt x="422" y="660"/>
                    <a:pt x="512" y="618"/>
                    <a:pt x="575" y="520"/>
                  </a:cubicBezTo>
                  <a:cubicBezTo>
                    <a:pt x="634" y="426"/>
                    <a:pt x="664" y="308"/>
                    <a:pt x="626" y="200"/>
                  </a:cubicBezTo>
                  <a:cubicBezTo>
                    <a:pt x="577" y="64"/>
                    <a:pt x="465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2" name="Google Shape;12822;p23"/>
            <p:cNvSpPr/>
            <p:nvPr/>
          </p:nvSpPr>
          <p:spPr>
            <a:xfrm>
              <a:off x="3920900" y="4386775"/>
              <a:ext cx="19125" cy="18225"/>
            </a:xfrm>
            <a:custGeom>
              <a:avLst/>
              <a:gdLst/>
              <a:ahLst/>
              <a:cxnLst/>
              <a:rect l="l" t="t" r="r" b="b"/>
              <a:pathLst>
                <a:path w="765" h="729" extrusionOk="0">
                  <a:moveTo>
                    <a:pt x="363" y="0"/>
                  </a:moveTo>
                  <a:cubicBezTo>
                    <a:pt x="221" y="0"/>
                    <a:pt x="76" y="82"/>
                    <a:pt x="50" y="230"/>
                  </a:cubicBezTo>
                  <a:cubicBezTo>
                    <a:pt x="46" y="253"/>
                    <a:pt x="42" y="276"/>
                    <a:pt x="38" y="297"/>
                  </a:cubicBezTo>
                  <a:cubicBezTo>
                    <a:pt x="1" y="512"/>
                    <a:pt x="128" y="729"/>
                    <a:pt x="366" y="729"/>
                  </a:cubicBezTo>
                  <a:cubicBezTo>
                    <a:pt x="640" y="725"/>
                    <a:pt x="765" y="441"/>
                    <a:pt x="658" y="217"/>
                  </a:cubicBezTo>
                  <a:lnTo>
                    <a:pt x="629" y="154"/>
                  </a:lnTo>
                  <a:cubicBezTo>
                    <a:pt x="580" y="49"/>
                    <a:pt x="472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3" name="Google Shape;12823;p23"/>
            <p:cNvSpPr/>
            <p:nvPr/>
          </p:nvSpPr>
          <p:spPr>
            <a:xfrm>
              <a:off x="3926025" y="3780225"/>
              <a:ext cx="23250" cy="23950"/>
            </a:xfrm>
            <a:custGeom>
              <a:avLst/>
              <a:gdLst/>
              <a:ahLst/>
              <a:cxnLst/>
              <a:rect l="l" t="t" r="r" b="b"/>
              <a:pathLst>
                <a:path w="930" h="958" extrusionOk="0">
                  <a:moveTo>
                    <a:pt x="212" y="1"/>
                  </a:moveTo>
                  <a:cubicBezTo>
                    <a:pt x="179" y="1"/>
                    <a:pt x="146" y="5"/>
                    <a:pt x="114" y="15"/>
                  </a:cubicBezTo>
                  <a:cubicBezTo>
                    <a:pt x="56" y="33"/>
                    <a:pt x="1" y="92"/>
                    <a:pt x="6" y="158"/>
                  </a:cubicBezTo>
                  <a:cubicBezTo>
                    <a:pt x="24" y="361"/>
                    <a:pt x="143" y="583"/>
                    <a:pt x="255" y="750"/>
                  </a:cubicBezTo>
                  <a:cubicBezTo>
                    <a:pt x="298" y="814"/>
                    <a:pt x="469" y="957"/>
                    <a:pt x="593" y="957"/>
                  </a:cubicBezTo>
                  <a:cubicBezTo>
                    <a:pt x="627" y="957"/>
                    <a:pt x="658" y="946"/>
                    <a:pt x="681" y="919"/>
                  </a:cubicBezTo>
                  <a:cubicBezTo>
                    <a:pt x="929" y="628"/>
                    <a:pt x="590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4" name="Google Shape;12824;p23"/>
            <p:cNvSpPr/>
            <p:nvPr/>
          </p:nvSpPr>
          <p:spPr>
            <a:xfrm>
              <a:off x="3977575" y="3770275"/>
              <a:ext cx="14550" cy="20225"/>
            </a:xfrm>
            <a:custGeom>
              <a:avLst/>
              <a:gdLst/>
              <a:ahLst/>
              <a:cxnLst/>
              <a:rect l="l" t="t" r="r" b="b"/>
              <a:pathLst>
                <a:path w="582" h="809" extrusionOk="0">
                  <a:moveTo>
                    <a:pt x="229" y="1"/>
                  </a:moveTo>
                  <a:cubicBezTo>
                    <a:pt x="161" y="1"/>
                    <a:pt x="97" y="40"/>
                    <a:pt x="73" y="120"/>
                  </a:cubicBezTo>
                  <a:cubicBezTo>
                    <a:pt x="1" y="353"/>
                    <a:pt x="28" y="666"/>
                    <a:pt x="256" y="800"/>
                  </a:cubicBezTo>
                  <a:cubicBezTo>
                    <a:pt x="266" y="806"/>
                    <a:pt x="277" y="809"/>
                    <a:pt x="287" y="809"/>
                  </a:cubicBezTo>
                  <a:cubicBezTo>
                    <a:pt x="298" y="809"/>
                    <a:pt x="308" y="806"/>
                    <a:pt x="317" y="800"/>
                  </a:cubicBezTo>
                  <a:cubicBezTo>
                    <a:pt x="581" y="644"/>
                    <a:pt x="578" y="231"/>
                    <a:pt x="352" y="46"/>
                  </a:cubicBezTo>
                  <a:cubicBezTo>
                    <a:pt x="315" y="16"/>
                    <a:pt x="271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5" name="Google Shape;12825;p23"/>
            <p:cNvSpPr/>
            <p:nvPr/>
          </p:nvSpPr>
          <p:spPr>
            <a:xfrm>
              <a:off x="4013125" y="3755925"/>
              <a:ext cx="23175" cy="37500"/>
            </a:xfrm>
            <a:custGeom>
              <a:avLst/>
              <a:gdLst/>
              <a:ahLst/>
              <a:cxnLst/>
              <a:rect l="l" t="t" r="r" b="b"/>
              <a:pathLst>
                <a:path w="927" h="1500" extrusionOk="0">
                  <a:moveTo>
                    <a:pt x="723" y="1"/>
                  </a:moveTo>
                  <a:cubicBezTo>
                    <a:pt x="692" y="1"/>
                    <a:pt x="661" y="12"/>
                    <a:pt x="637" y="39"/>
                  </a:cubicBezTo>
                  <a:cubicBezTo>
                    <a:pt x="347" y="365"/>
                    <a:pt x="1" y="1005"/>
                    <a:pt x="235" y="1427"/>
                  </a:cubicBezTo>
                  <a:cubicBezTo>
                    <a:pt x="263" y="1476"/>
                    <a:pt x="312" y="1500"/>
                    <a:pt x="362" y="1500"/>
                  </a:cubicBezTo>
                  <a:cubicBezTo>
                    <a:pt x="401" y="1500"/>
                    <a:pt x="441" y="1485"/>
                    <a:pt x="472" y="1458"/>
                  </a:cubicBezTo>
                  <a:cubicBezTo>
                    <a:pt x="664" y="1286"/>
                    <a:pt x="719" y="1069"/>
                    <a:pt x="788" y="826"/>
                  </a:cubicBezTo>
                  <a:cubicBezTo>
                    <a:pt x="857" y="580"/>
                    <a:pt x="926" y="347"/>
                    <a:pt x="854" y="96"/>
                  </a:cubicBezTo>
                  <a:cubicBezTo>
                    <a:pt x="837" y="39"/>
                    <a:pt x="780" y="1"/>
                    <a:pt x="7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6" name="Google Shape;12826;p23"/>
            <p:cNvSpPr/>
            <p:nvPr/>
          </p:nvSpPr>
          <p:spPr>
            <a:xfrm>
              <a:off x="4067750" y="3774625"/>
              <a:ext cx="21425" cy="26000"/>
            </a:xfrm>
            <a:custGeom>
              <a:avLst/>
              <a:gdLst/>
              <a:ahLst/>
              <a:cxnLst/>
              <a:rect l="l" t="t" r="r" b="b"/>
              <a:pathLst>
                <a:path w="857" h="1040" extrusionOk="0">
                  <a:moveTo>
                    <a:pt x="634" y="0"/>
                  </a:moveTo>
                  <a:cubicBezTo>
                    <a:pt x="614" y="0"/>
                    <a:pt x="592" y="4"/>
                    <a:pt x="567" y="11"/>
                  </a:cubicBezTo>
                  <a:cubicBezTo>
                    <a:pt x="413" y="59"/>
                    <a:pt x="311" y="274"/>
                    <a:pt x="214" y="393"/>
                  </a:cubicBezTo>
                  <a:cubicBezTo>
                    <a:pt x="73" y="569"/>
                    <a:pt x="1" y="761"/>
                    <a:pt x="19" y="986"/>
                  </a:cubicBezTo>
                  <a:cubicBezTo>
                    <a:pt x="22" y="1012"/>
                    <a:pt x="43" y="1039"/>
                    <a:pt x="71" y="1039"/>
                  </a:cubicBezTo>
                  <a:cubicBezTo>
                    <a:pt x="76" y="1039"/>
                    <a:pt x="81" y="1038"/>
                    <a:pt x="86" y="1036"/>
                  </a:cubicBezTo>
                  <a:cubicBezTo>
                    <a:pt x="365" y="925"/>
                    <a:pt x="564" y="831"/>
                    <a:pt x="719" y="556"/>
                  </a:cubicBezTo>
                  <a:cubicBezTo>
                    <a:pt x="786" y="437"/>
                    <a:pt x="856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7" name="Google Shape;12827;p23"/>
            <p:cNvSpPr/>
            <p:nvPr/>
          </p:nvSpPr>
          <p:spPr>
            <a:xfrm>
              <a:off x="3984350" y="4195225"/>
              <a:ext cx="17525" cy="13825"/>
            </a:xfrm>
            <a:custGeom>
              <a:avLst/>
              <a:gdLst/>
              <a:ahLst/>
              <a:cxnLst/>
              <a:rect l="l" t="t" r="r" b="b"/>
              <a:pathLst>
                <a:path w="701" h="553" extrusionOk="0">
                  <a:moveTo>
                    <a:pt x="334" y="0"/>
                  </a:moveTo>
                  <a:cubicBezTo>
                    <a:pt x="252" y="0"/>
                    <a:pt x="173" y="40"/>
                    <a:pt x="125" y="118"/>
                  </a:cubicBezTo>
                  <a:cubicBezTo>
                    <a:pt x="122" y="126"/>
                    <a:pt x="117" y="134"/>
                    <a:pt x="112" y="143"/>
                  </a:cubicBezTo>
                  <a:cubicBezTo>
                    <a:pt x="0" y="328"/>
                    <a:pt x="152" y="552"/>
                    <a:pt x="348" y="552"/>
                  </a:cubicBezTo>
                  <a:cubicBezTo>
                    <a:pt x="371" y="552"/>
                    <a:pt x="395" y="549"/>
                    <a:pt x="419" y="543"/>
                  </a:cubicBezTo>
                  <a:cubicBezTo>
                    <a:pt x="638" y="484"/>
                    <a:pt x="701" y="152"/>
                    <a:pt x="486" y="44"/>
                  </a:cubicBezTo>
                  <a:cubicBezTo>
                    <a:pt x="476" y="39"/>
                    <a:pt x="468" y="34"/>
                    <a:pt x="460" y="31"/>
                  </a:cubicBezTo>
                  <a:cubicBezTo>
                    <a:pt x="419" y="11"/>
                    <a:pt x="37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8" name="Google Shape;12828;p23"/>
            <p:cNvSpPr/>
            <p:nvPr/>
          </p:nvSpPr>
          <p:spPr>
            <a:xfrm>
              <a:off x="3985300" y="4162625"/>
              <a:ext cx="14975" cy="11375"/>
            </a:xfrm>
            <a:custGeom>
              <a:avLst/>
              <a:gdLst/>
              <a:ahLst/>
              <a:cxnLst/>
              <a:rect l="l" t="t" r="r" b="b"/>
              <a:pathLst>
                <a:path w="599" h="455" extrusionOk="0">
                  <a:moveTo>
                    <a:pt x="192" y="1"/>
                  </a:moveTo>
                  <a:cubicBezTo>
                    <a:pt x="96" y="1"/>
                    <a:pt x="11" y="59"/>
                    <a:pt x="7" y="213"/>
                  </a:cubicBezTo>
                  <a:cubicBezTo>
                    <a:pt x="7" y="228"/>
                    <a:pt x="7" y="244"/>
                    <a:pt x="5" y="261"/>
                  </a:cubicBezTo>
                  <a:cubicBezTo>
                    <a:pt x="1" y="382"/>
                    <a:pt x="103" y="455"/>
                    <a:pt x="211" y="455"/>
                  </a:cubicBezTo>
                  <a:cubicBezTo>
                    <a:pt x="225" y="455"/>
                    <a:pt x="240" y="454"/>
                    <a:pt x="254" y="451"/>
                  </a:cubicBezTo>
                  <a:cubicBezTo>
                    <a:pt x="292" y="444"/>
                    <a:pt x="318" y="441"/>
                    <a:pt x="340" y="410"/>
                  </a:cubicBezTo>
                  <a:cubicBezTo>
                    <a:pt x="340" y="408"/>
                    <a:pt x="340" y="407"/>
                    <a:pt x="340" y="405"/>
                  </a:cubicBezTo>
                  <a:cubicBezTo>
                    <a:pt x="598" y="222"/>
                    <a:pt x="37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29" name="Google Shape;12829;p23"/>
            <p:cNvSpPr/>
            <p:nvPr/>
          </p:nvSpPr>
          <p:spPr>
            <a:xfrm>
              <a:off x="3991025" y="4095650"/>
              <a:ext cx="9050" cy="8075"/>
            </a:xfrm>
            <a:custGeom>
              <a:avLst/>
              <a:gdLst/>
              <a:ahLst/>
              <a:cxnLst/>
              <a:rect l="l" t="t" r="r" b="b"/>
              <a:pathLst>
                <a:path w="362" h="323" extrusionOk="0">
                  <a:moveTo>
                    <a:pt x="186" y="1"/>
                  </a:moveTo>
                  <a:cubicBezTo>
                    <a:pt x="147" y="1"/>
                    <a:pt x="107" y="16"/>
                    <a:pt x="78" y="46"/>
                  </a:cubicBezTo>
                  <a:cubicBezTo>
                    <a:pt x="1" y="120"/>
                    <a:pt x="60" y="175"/>
                    <a:pt x="56" y="256"/>
                  </a:cubicBezTo>
                  <a:cubicBezTo>
                    <a:pt x="56" y="294"/>
                    <a:pt x="87" y="322"/>
                    <a:pt x="122" y="322"/>
                  </a:cubicBezTo>
                  <a:cubicBezTo>
                    <a:pt x="128" y="322"/>
                    <a:pt x="134" y="321"/>
                    <a:pt x="140" y="320"/>
                  </a:cubicBezTo>
                  <a:cubicBezTo>
                    <a:pt x="209" y="297"/>
                    <a:pt x="278" y="303"/>
                    <a:pt x="319" y="231"/>
                  </a:cubicBezTo>
                  <a:cubicBezTo>
                    <a:pt x="362" y="157"/>
                    <a:pt x="337" y="64"/>
                    <a:pt x="263" y="21"/>
                  </a:cubicBezTo>
                  <a:cubicBezTo>
                    <a:pt x="239" y="8"/>
                    <a:pt x="213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0" name="Google Shape;12830;p23"/>
            <p:cNvSpPr/>
            <p:nvPr/>
          </p:nvSpPr>
          <p:spPr>
            <a:xfrm>
              <a:off x="3764225" y="3921725"/>
              <a:ext cx="64725" cy="348950"/>
            </a:xfrm>
            <a:custGeom>
              <a:avLst/>
              <a:gdLst/>
              <a:ahLst/>
              <a:cxnLst/>
              <a:rect l="l" t="t" r="r" b="b"/>
              <a:pathLst>
                <a:path w="2589" h="13958" extrusionOk="0">
                  <a:moveTo>
                    <a:pt x="1175" y="1"/>
                  </a:moveTo>
                  <a:cubicBezTo>
                    <a:pt x="1093" y="1"/>
                    <a:pt x="1012" y="38"/>
                    <a:pt x="969" y="120"/>
                  </a:cubicBezTo>
                  <a:cubicBezTo>
                    <a:pt x="600" y="817"/>
                    <a:pt x="219" y="1506"/>
                    <a:pt x="18" y="2270"/>
                  </a:cubicBezTo>
                  <a:cubicBezTo>
                    <a:pt x="1" y="2329"/>
                    <a:pt x="52" y="2382"/>
                    <a:pt x="105" y="2382"/>
                  </a:cubicBezTo>
                  <a:cubicBezTo>
                    <a:pt x="125" y="2382"/>
                    <a:pt x="146" y="2374"/>
                    <a:pt x="164" y="2356"/>
                  </a:cubicBezTo>
                  <a:cubicBezTo>
                    <a:pt x="556" y="1932"/>
                    <a:pt x="848" y="1447"/>
                    <a:pt x="1110" y="941"/>
                  </a:cubicBezTo>
                  <a:cubicBezTo>
                    <a:pt x="1251" y="1734"/>
                    <a:pt x="1199" y="2605"/>
                    <a:pt x="1227" y="3381"/>
                  </a:cubicBezTo>
                  <a:cubicBezTo>
                    <a:pt x="1261" y="4455"/>
                    <a:pt x="1309" y="5526"/>
                    <a:pt x="1381" y="6598"/>
                  </a:cubicBezTo>
                  <a:cubicBezTo>
                    <a:pt x="1545" y="9037"/>
                    <a:pt x="1607" y="11489"/>
                    <a:pt x="1853" y="13920"/>
                  </a:cubicBezTo>
                  <a:cubicBezTo>
                    <a:pt x="1853" y="13945"/>
                    <a:pt x="1872" y="13957"/>
                    <a:pt x="1890" y="13957"/>
                  </a:cubicBezTo>
                  <a:cubicBezTo>
                    <a:pt x="1909" y="13957"/>
                    <a:pt x="1927" y="13945"/>
                    <a:pt x="1927" y="13920"/>
                  </a:cubicBezTo>
                  <a:cubicBezTo>
                    <a:pt x="2091" y="11488"/>
                    <a:pt x="1893" y="9030"/>
                    <a:pt x="1776" y="6598"/>
                  </a:cubicBezTo>
                  <a:cubicBezTo>
                    <a:pt x="1696" y="4910"/>
                    <a:pt x="1838" y="3063"/>
                    <a:pt x="1623" y="1342"/>
                  </a:cubicBezTo>
                  <a:lnTo>
                    <a:pt x="1623" y="1342"/>
                  </a:lnTo>
                  <a:cubicBezTo>
                    <a:pt x="1866" y="1675"/>
                    <a:pt x="2155" y="1972"/>
                    <a:pt x="2481" y="2224"/>
                  </a:cubicBezTo>
                  <a:cubicBezTo>
                    <a:pt x="2495" y="2235"/>
                    <a:pt x="2509" y="2239"/>
                    <a:pt x="2523" y="2239"/>
                  </a:cubicBezTo>
                  <a:cubicBezTo>
                    <a:pt x="2558" y="2239"/>
                    <a:pt x="2588" y="2210"/>
                    <a:pt x="2580" y="2165"/>
                  </a:cubicBezTo>
                  <a:cubicBezTo>
                    <a:pt x="2493" y="1709"/>
                    <a:pt x="2265" y="1394"/>
                    <a:pt x="1991" y="1028"/>
                  </a:cubicBezTo>
                  <a:cubicBezTo>
                    <a:pt x="1820" y="802"/>
                    <a:pt x="1665" y="387"/>
                    <a:pt x="1422" y="190"/>
                  </a:cubicBezTo>
                  <a:cubicBezTo>
                    <a:pt x="1420" y="187"/>
                    <a:pt x="1420" y="182"/>
                    <a:pt x="1418" y="179"/>
                  </a:cubicBezTo>
                  <a:cubicBezTo>
                    <a:pt x="1390" y="65"/>
                    <a:pt x="1282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1" name="Google Shape;12831;p23"/>
            <p:cNvSpPr/>
            <p:nvPr/>
          </p:nvSpPr>
          <p:spPr>
            <a:xfrm>
              <a:off x="3607825" y="4073975"/>
              <a:ext cx="59450" cy="73850"/>
            </a:xfrm>
            <a:custGeom>
              <a:avLst/>
              <a:gdLst/>
              <a:ahLst/>
              <a:cxnLst/>
              <a:rect l="l" t="t" r="r" b="b"/>
              <a:pathLst>
                <a:path w="2378" h="2954" extrusionOk="0">
                  <a:moveTo>
                    <a:pt x="1570" y="1"/>
                  </a:moveTo>
                  <a:cubicBezTo>
                    <a:pt x="1420" y="1"/>
                    <a:pt x="1261" y="59"/>
                    <a:pt x="1141" y="132"/>
                  </a:cubicBezTo>
                  <a:cubicBezTo>
                    <a:pt x="765" y="360"/>
                    <a:pt x="525" y="777"/>
                    <a:pt x="361" y="1169"/>
                  </a:cubicBezTo>
                  <a:cubicBezTo>
                    <a:pt x="1" y="2035"/>
                    <a:pt x="297" y="2953"/>
                    <a:pt x="1293" y="2953"/>
                  </a:cubicBezTo>
                  <a:cubicBezTo>
                    <a:pt x="1334" y="2953"/>
                    <a:pt x="1376" y="2952"/>
                    <a:pt x="1420" y="2949"/>
                  </a:cubicBezTo>
                  <a:cubicBezTo>
                    <a:pt x="1721" y="2926"/>
                    <a:pt x="2118" y="2853"/>
                    <a:pt x="2268" y="2558"/>
                  </a:cubicBezTo>
                  <a:cubicBezTo>
                    <a:pt x="2377" y="2342"/>
                    <a:pt x="2126" y="2269"/>
                    <a:pt x="1955" y="2269"/>
                  </a:cubicBezTo>
                  <a:cubicBezTo>
                    <a:pt x="1944" y="2269"/>
                    <a:pt x="1933" y="2269"/>
                    <a:pt x="1923" y="2269"/>
                  </a:cubicBezTo>
                  <a:cubicBezTo>
                    <a:pt x="1693" y="2282"/>
                    <a:pt x="1373" y="2414"/>
                    <a:pt x="1108" y="2414"/>
                  </a:cubicBezTo>
                  <a:cubicBezTo>
                    <a:pt x="912" y="2414"/>
                    <a:pt x="746" y="2342"/>
                    <a:pt x="668" y="2094"/>
                  </a:cubicBezTo>
                  <a:cubicBezTo>
                    <a:pt x="464" y="1445"/>
                    <a:pt x="988" y="212"/>
                    <a:pt x="1741" y="212"/>
                  </a:cubicBezTo>
                  <a:cubicBezTo>
                    <a:pt x="1785" y="212"/>
                    <a:pt x="1830" y="217"/>
                    <a:pt x="1876" y="225"/>
                  </a:cubicBezTo>
                  <a:cubicBezTo>
                    <a:pt x="1878" y="226"/>
                    <a:pt x="1880" y="226"/>
                    <a:pt x="1882" y="226"/>
                  </a:cubicBezTo>
                  <a:cubicBezTo>
                    <a:pt x="1908" y="226"/>
                    <a:pt x="1932" y="200"/>
                    <a:pt x="1915" y="175"/>
                  </a:cubicBezTo>
                  <a:cubicBezTo>
                    <a:pt x="1831" y="48"/>
                    <a:pt x="1704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2" name="Google Shape;12832;p23"/>
            <p:cNvSpPr/>
            <p:nvPr/>
          </p:nvSpPr>
          <p:spPr>
            <a:xfrm>
              <a:off x="3671225" y="4072950"/>
              <a:ext cx="69550" cy="74550"/>
            </a:xfrm>
            <a:custGeom>
              <a:avLst/>
              <a:gdLst/>
              <a:ahLst/>
              <a:cxnLst/>
              <a:rect l="l" t="t" r="r" b="b"/>
              <a:pathLst>
                <a:path w="2782" h="2982" extrusionOk="0">
                  <a:moveTo>
                    <a:pt x="1364" y="494"/>
                  </a:moveTo>
                  <a:cubicBezTo>
                    <a:pt x="1742" y="494"/>
                    <a:pt x="2085" y="951"/>
                    <a:pt x="2125" y="1369"/>
                  </a:cubicBezTo>
                  <a:cubicBezTo>
                    <a:pt x="2177" y="1943"/>
                    <a:pt x="1666" y="2455"/>
                    <a:pt x="1213" y="2496"/>
                  </a:cubicBezTo>
                  <a:cubicBezTo>
                    <a:pt x="995" y="2299"/>
                    <a:pt x="752" y="2074"/>
                    <a:pt x="668" y="1802"/>
                  </a:cubicBezTo>
                  <a:cubicBezTo>
                    <a:pt x="565" y="1461"/>
                    <a:pt x="695" y="1013"/>
                    <a:pt x="913" y="744"/>
                  </a:cubicBezTo>
                  <a:cubicBezTo>
                    <a:pt x="1057" y="567"/>
                    <a:pt x="1213" y="494"/>
                    <a:pt x="1364" y="494"/>
                  </a:cubicBezTo>
                  <a:close/>
                  <a:moveTo>
                    <a:pt x="1386" y="0"/>
                  </a:moveTo>
                  <a:cubicBezTo>
                    <a:pt x="1066" y="0"/>
                    <a:pt x="743" y="137"/>
                    <a:pt x="494" y="440"/>
                  </a:cubicBezTo>
                  <a:cubicBezTo>
                    <a:pt x="40" y="995"/>
                    <a:pt x="1" y="2069"/>
                    <a:pt x="506" y="2534"/>
                  </a:cubicBezTo>
                  <a:cubicBezTo>
                    <a:pt x="539" y="2629"/>
                    <a:pt x="593" y="2714"/>
                    <a:pt x="663" y="2785"/>
                  </a:cubicBezTo>
                  <a:cubicBezTo>
                    <a:pt x="808" y="2930"/>
                    <a:pt x="1003" y="2982"/>
                    <a:pt x="1200" y="2982"/>
                  </a:cubicBezTo>
                  <a:cubicBezTo>
                    <a:pt x="1318" y="2982"/>
                    <a:pt x="1436" y="2964"/>
                    <a:pt x="1544" y="2935"/>
                  </a:cubicBezTo>
                  <a:cubicBezTo>
                    <a:pt x="2397" y="2709"/>
                    <a:pt x="2781" y="1787"/>
                    <a:pt x="2583" y="983"/>
                  </a:cubicBezTo>
                  <a:cubicBezTo>
                    <a:pt x="2432" y="375"/>
                    <a:pt x="1914" y="0"/>
                    <a:pt x="1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3" name="Google Shape;12833;p23"/>
            <p:cNvSpPr/>
            <p:nvPr/>
          </p:nvSpPr>
          <p:spPr>
            <a:xfrm>
              <a:off x="3738650" y="4127750"/>
              <a:ext cx="30950" cy="43500"/>
            </a:xfrm>
            <a:custGeom>
              <a:avLst/>
              <a:gdLst/>
              <a:ahLst/>
              <a:cxnLst/>
              <a:rect l="l" t="t" r="r" b="b"/>
              <a:pathLst>
                <a:path w="1238" h="1740" extrusionOk="0">
                  <a:moveTo>
                    <a:pt x="640" y="0"/>
                  </a:moveTo>
                  <a:cubicBezTo>
                    <a:pt x="529" y="0"/>
                    <a:pt x="117" y="179"/>
                    <a:pt x="270" y="350"/>
                  </a:cubicBezTo>
                  <a:cubicBezTo>
                    <a:pt x="309" y="395"/>
                    <a:pt x="375" y="402"/>
                    <a:pt x="444" y="402"/>
                  </a:cubicBezTo>
                  <a:cubicBezTo>
                    <a:pt x="478" y="402"/>
                    <a:pt x="512" y="400"/>
                    <a:pt x="545" y="400"/>
                  </a:cubicBezTo>
                  <a:cubicBezTo>
                    <a:pt x="577" y="400"/>
                    <a:pt x="608" y="402"/>
                    <a:pt x="634" y="409"/>
                  </a:cubicBezTo>
                  <a:cubicBezTo>
                    <a:pt x="662" y="417"/>
                    <a:pt x="581" y="573"/>
                    <a:pt x="553" y="622"/>
                  </a:cubicBezTo>
                  <a:cubicBezTo>
                    <a:pt x="411" y="875"/>
                    <a:pt x="215" y="1088"/>
                    <a:pt x="56" y="1331"/>
                  </a:cubicBezTo>
                  <a:cubicBezTo>
                    <a:pt x="0" y="1416"/>
                    <a:pt x="33" y="1562"/>
                    <a:pt x="128" y="1605"/>
                  </a:cubicBezTo>
                  <a:cubicBezTo>
                    <a:pt x="309" y="1688"/>
                    <a:pt x="483" y="1736"/>
                    <a:pt x="683" y="1739"/>
                  </a:cubicBezTo>
                  <a:cubicBezTo>
                    <a:pt x="687" y="1739"/>
                    <a:pt x="691" y="1739"/>
                    <a:pt x="695" y="1739"/>
                  </a:cubicBezTo>
                  <a:cubicBezTo>
                    <a:pt x="898" y="1739"/>
                    <a:pt x="1019" y="1660"/>
                    <a:pt x="1195" y="1562"/>
                  </a:cubicBezTo>
                  <a:cubicBezTo>
                    <a:pt x="1237" y="1537"/>
                    <a:pt x="1237" y="1477"/>
                    <a:pt x="1195" y="1450"/>
                  </a:cubicBezTo>
                  <a:cubicBezTo>
                    <a:pt x="1096" y="1401"/>
                    <a:pt x="959" y="1311"/>
                    <a:pt x="845" y="1311"/>
                  </a:cubicBezTo>
                  <a:cubicBezTo>
                    <a:pt x="784" y="1311"/>
                    <a:pt x="717" y="1314"/>
                    <a:pt x="649" y="1314"/>
                  </a:cubicBezTo>
                  <a:cubicBezTo>
                    <a:pt x="626" y="1314"/>
                    <a:pt x="604" y="1313"/>
                    <a:pt x="581" y="1313"/>
                  </a:cubicBezTo>
                  <a:cubicBezTo>
                    <a:pt x="808" y="1045"/>
                    <a:pt x="1049" y="766"/>
                    <a:pt x="1059" y="410"/>
                  </a:cubicBezTo>
                  <a:cubicBezTo>
                    <a:pt x="1063" y="191"/>
                    <a:pt x="85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4" name="Google Shape;12834;p23"/>
            <p:cNvSpPr/>
            <p:nvPr/>
          </p:nvSpPr>
          <p:spPr>
            <a:xfrm>
              <a:off x="485000" y="4171375"/>
              <a:ext cx="1274100" cy="780725"/>
            </a:xfrm>
            <a:custGeom>
              <a:avLst/>
              <a:gdLst/>
              <a:ahLst/>
              <a:cxnLst/>
              <a:rect l="l" t="t" r="r" b="b"/>
              <a:pathLst>
                <a:path w="50964" h="31229" extrusionOk="0">
                  <a:moveTo>
                    <a:pt x="13596" y="5695"/>
                  </a:moveTo>
                  <a:cubicBezTo>
                    <a:pt x="13806" y="6681"/>
                    <a:pt x="13895" y="7712"/>
                    <a:pt x="13941" y="8710"/>
                  </a:cubicBezTo>
                  <a:cubicBezTo>
                    <a:pt x="13517" y="8890"/>
                    <a:pt x="13097" y="9090"/>
                    <a:pt x="12682" y="9297"/>
                  </a:cubicBezTo>
                  <a:cubicBezTo>
                    <a:pt x="12692" y="9240"/>
                    <a:pt x="12704" y="9177"/>
                    <a:pt x="12717" y="9108"/>
                  </a:cubicBezTo>
                  <a:cubicBezTo>
                    <a:pt x="12851" y="8464"/>
                    <a:pt x="12958" y="7814"/>
                    <a:pt x="13096" y="7169"/>
                  </a:cubicBezTo>
                  <a:cubicBezTo>
                    <a:pt x="13183" y="6767"/>
                    <a:pt x="13452" y="6223"/>
                    <a:pt x="13596" y="5695"/>
                  </a:cubicBezTo>
                  <a:close/>
                  <a:moveTo>
                    <a:pt x="12115" y="2401"/>
                  </a:moveTo>
                  <a:lnTo>
                    <a:pt x="12115" y="2401"/>
                  </a:lnTo>
                  <a:cubicBezTo>
                    <a:pt x="12687" y="3081"/>
                    <a:pt x="13076" y="3880"/>
                    <a:pt x="13345" y="4735"/>
                  </a:cubicBezTo>
                  <a:cubicBezTo>
                    <a:pt x="13083" y="5572"/>
                    <a:pt x="12832" y="6464"/>
                    <a:pt x="12633" y="7310"/>
                  </a:cubicBezTo>
                  <a:cubicBezTo>
                    <a:pt x="12502" y="7867"/>
                    <a:pt x="12397" y="8429"/>
                    <a:pt x="12272" y="8987"/>
                  </a:cubicBezTo>
                  <a:lnTo>
                    <a:pt x="12272" y="8985"/>
                  </a:lnTo>
                  <a:cubicBezTo>
                    <a:pt x="12220" y="9220"/>
                    <a:pt x="12133" y="9384"/>
                    <a:pt x="12164" y="9559"/>
                  </a:cubicBezTo>
                  <a:cubicBezTo>
                    <a:pt x="11805" y="9746"/>
                    <a:pt x="11447" y="9937"/>
                    <a:pt x="11095" y="10129"/>
                  </a:cubicBezTo>
                  <a:cubicBezTo>
                    <a:pt x="11378" y="9384"/>
                    <a:pt x="11349" y="8167"/>
                    <a:pt x="11396" y="7671"/>
                  </a:cubicBezTo>
                  <a:cubicBezTo>
                    <a:pt x="11555" y="6003"/>
                    <a:pt x="12394" y="4085"/>
                    <a:pt x="12115" y="2401"/>
                  </a:cubicBezTo>
                  <a:close/>
                  <a:moveTo>
                    <a:pt x="10586" y="1144"/>
                  </a:moveTo>
                  <a:lnTo>
                    <a:pt x="10586" y="1144"/>
                  </a:lnTo>
                  <a:cubicBezTo>
                    <a:pt x="10734" y="1226"/>
                    <a:pt x="10881" y="1313"/>
                    <a:pt x="11027" y="1413"/>
                  </a:cubicBezTo>
                  <a:cubicBezTo>
                    <a:pt x="11354" y="1638"/>
                    <a:pt x="11654" y="1897"/>
                    <a:pt x="11923" y="2187"/>
                  </a:cubicBezTo>
                  <a:cubicBezTo>
                    <a:pt x="11910" y="2199"/>
                    <a:pt x="11900" y="2214"/>
                    <a:pt x="11893" y="2228"/>
                  </a:cubicBezTo>
                  <a:cubicBezTo>
                    <a:pt x="11674" y="3070"/>
                    <a:pt x="11629" y="3961"/>
                    <a:pt x="11449" y="4815"/>
                  </a:cubicBezTo>
                  <a:cubicBezTo>
                    <a:pt x="11285" y="5595"/>
                    <a:pt x="11108" y="6370"/>
                    <a:pt x="10993" y="7156"/>
                  </a:cubicBezTo>
                  <a:cubicBezTo>
                    <a:pt x="10898" y="7808"/>
                    <a:pt x="10853" y="8464"/>
                    <a:pt x="10758" y="9112"/>
                  </a:cubicBezTo>
                  <a:cubicBezTo>
                    <a:pt x="10696" y="9540"/>
                    <a:pt x="10415" y="10055"/>
                    <a:pt x="10425" y="10490"/>
                  </a:cubicBezTo>
                  <a:cubicBezTo>
                    <a:pt x="10038" y="10698"/>
                    <a:pt x="9654" y="10901"/>
                    <a:pt x="9277" y="11092"/>
                  </a:cubicBezTo>
                  <a:cubicBezTo>
                    <a:pt x="9393" y="10718"/>
                    <a:pt x="9426" y="10278"/>
                    <a:pt x="9469" y="9983"/>
                  </a:cubicBezTo>
                  <a:cubicBezTo>
                    <a:pt x="9598" y="9100"/>
                    <a:pt x="9621" y="8204"/>
                    <a:pt x="9746" y="7320"/>
                  </a:cubicBezTo>
                  <a:cubicBezTo>
                    <a:pt x="9922" y="6077"/>
                    <a:pt x="10145" y="4842"/>
                    <a:pt x="10305" y="3593"/>
                  </a:cubicBezTo>
                  <a:cubicBezTo>
                    <a:pt x="10387" y="2947"/>
                    <a:pt x="10811" y="1854"/>
                    <a:pt x="10586" y="1144"/>
                  </a:cubicBezTo>
                  <a:close/>
                  <a:moveTo>
                    <a:pt x="15898" y="8710"/>
                  </a:moveTo>
                  <a:cubicBezTo>
                    <a:pt x="15661" y="9136"/>
                    <a:pt x="15455" y="9578"/>
                    <a:pt x="15251" y="10024"/>
                  </a:cubicBezTo>
                  <a:cubicBezTo>
                    <a:pt x="15056" y="10450"/>
                    <a:pt x="14761" y="10896"/>
                    <a:pt x="14544" y="11349"/>
                  </a:cubicBezTo>
                  <a:cubicBezTo>
                    <a:pt x="14525" y="10626"/>
                    <a:pt x="14512" y="9896"/>
                    <a:pt x="14485" y="9164"/>
                  </a:cubicBezTo>
                  <a:cubicBezTo>
                    <a:pt x="14946" y="8980"/>
                    <a:pt x="15417" y="8829"/>
                    <a:pt x="15898" y="8710"/>
                  </a:cubicBezTo>
                  <a:close/>
                  <a:moveTo>
                    <a:pt x="8952" y="572"/>
                  </a:moveTo>
                  <a:cubicBezTo>
                    <a:pt x="9428" y="652"/>
                    <a:pt x="9890" y="800"/>
                    <a:pt x="10325" y="1013"/>
                  </a:cubicBezTo>
                  <a:cubicBezTo>
                    <a:pt x="9927" y="3063"/>
                    <a:pt x="9676" y="5140"/>
                    <a:pt x="9280" y="7192"/>
                  </a:cubicBezTo>
                  <a:cubicBezTo>
                    <a:pt x="9141" y="7916"/>
                    <a:pt x="9119" y="8669"/>
                    <a:pt x="9041" y="9400"/>
                  </a:cubicBezTo>
                  <a:cubicBezTo>
                    <a:pt x="8991" y="9871"/>
                    <a:pt x="8909" y="10337"/>
                    <a:pt x="8798" y="10796"/>
                  </a:cubicBezTo>
                  <a:cubicBezTo>
                    <a:pt x="8742" y="11019"/>
                    <a:pt x="8636" y="11203"/>
                    <a:pt x="8604" y="11413"/>
                  </a:cubicBezTo>
                  <a:cubicBezTo>
                    <a:pt x="8239" y="11580"/>
                    <a:pt x="7865" y="11738"/>
                    <a:pt x="7481" y="11877"/>
                  </a:cubicBezTo>
                  <a:cubicBezTo>
                    <a:pt x="7707" y="10742"/>
                    <a:pt x="7784" y="9550"/>
                    <a:pt x="7938" y="8411"/>
                  </a:cubicBezTo>
                  <a:cubicBezTo>
                    <a:pt x="8112" y="7119"/>
                    <a:pt x="8262" y="5823"/>
                    <a:pt x="8426" y="4528"/>
                  </a:cubicBezTo>
                  <a:cubicBezTo>
                    <a:pt x="8560" y="3480"/>
                    <a:pt x="8706" y="2438"/>
                    <a:pt x="8865" y="1393"/>
                  </a:cubicBezTo>
                  <a:cubicBezTo>
                    <a:pt x="8898" y="1182"/>
                    <a:pt x="8967" y="859"/>
                    <a:pt x="8952" y="572"/>
                  </a:cubicBezTo>
                  <a:close/>
                  <a:moveTo>
                    <a:pt x="4403" y="1500"/>
                  </a:moveTo>
                  <a:cubicBezTo>
                    <a:pt x="3860" y="3144"/>
                    <a:pt x="3770" y="5066"/>
                    <a:pt x="3512" y="6763"/>
                  </a:cubicBezTo>
                  <a:cubicBezTo>
                    <a:pt x="3242" y="8546"/>
                    <a:pt x="2896" y="10385"/>
                    <a:pt x="2858" y="12194"/>
                  </a:cubicBezTo>
                  <a:cubicBezTo>
                    <a:pt x="2353" y="12005"/>
                    <a:pt x="1931" y="11710"/>
                    <a:pt x="1578" y="11346"/>
                  </a:cubicBezTo>
                  <a:cubicBezTo>
                    <a:pt x="1596" y="11325"/>
                    <a:pt x="1610" y="11303"/>
                    <a:pt x="1621" y="11279"/>
                  </a:cubicBezTo>
                  <a:cubicBezTo>
                    <a:pt x="2131" y="10045"/>
                    <a:pt x="2044" y="8572"/>
                    <a:pt x="2146" y="7263"/>
                  </a:cubicBezTo>
                  <a:cubicBezTo>
                    <a:pt x="2276" y="5585"/>
                    <a:pt x="2730" y="3966"/>
                    <a:pt x="2948" y="2306"/>
                  </a:cubicBezTo>
                  <a:cubicBezTo>
                    <a:pt x="3419" y="2018"/>
                    <a:pt x="3906" y="1745"/>
                    <a:pt x="4403" y="1500"/>
                  </a:cubicBezTo>
                  <a:close/>
                  <a:moveTo>
                    <a:pt x="8079" y="511"/>
                  </a:moveTo>
                  <a:cubicBezTo>
                    <a:pt x="8267" y="511"/>
                    <a:pt x="8456" y="520"/>
                    <a:pt x="8644" y="539"/>
                  </a:cubicBezTo>
                  <a:cubicBezTo>
                    <a:pt x="8596" y="1064"/>
                    <a:pt x="8403" y="1649"/>
                    <a:pt x="8309" y="2119"/>
                  </a:cubicBezTo>
                  <a:cubicBezTo>
                    <a:pt x="8127" y="3029"/>
                    <a:pt x="8050" y="3961"/>
                    <a:pt x="7928" y="4881"/>
                  </a:cubicBezTo>
                  <a:cubicBezTo>
                    <a:pt x="7748" y="6241"/>
                    <a:pt x="7586" y="7604"/>
                    <a:pt x="7392" y="8964"/>
                  </a:cubicBezTo>
                  <a:cubicBezTo>
                    <a:pt x="7248" y="9965"/>
                    <a:pt x="7000" y="11023"/>
                    <a:pt x="6980" y="12043"/>
                  </a:cubicBezTo>
                  <a:cubicBezTo>
                    <a:pt x="6564" y="12174"/>
                    <a:pt x="6140" y="12287"/>
                    <a:pt x="5712" y="12358"/>
                  </a:cubicBezTo>
                  <a:cubicBezTo>
                    <a:pt x="5809" y="11769"/>
                    <a:pt x="5788" y="11146"/>
                    <a:pt x="5809" y="10560"/>
                  </a:cubicBezTo>
                  <a:cubicBezTo>
                    <a:pt x="5860" y="9256"/>
                    <a:pt x="5891" y="7953"/>
                    <a:pt x="6008" y="6651"/>
                  </a:cubicBezTo>
                  <a:cubicBezTo>
                    <a:pt x="6121" y="5393"/>
                    <a:pt x="6344" y="4144"/>
                    <a:pt x="6528" y="2894"/>
                  </a:cubicBezTo>
                  <a:cubicBezTo>
                    <a:pt x="6626" y="2220"/>
                    <a:pt x="6970" y="1349"/>
                    <a:pt x="6792" y="647"/>
                  </a:cubicBezTo>
                  <a:cubicBezTo>
                    <a:pt x="7220" y="558"/>
                    <a:pt x="7650" y="511"/>
                    <a:pt x="8079" y="511"/>
                  </a:cubicBezTo>
                  <a:close/>
                  <a:moveTo>
                    <a:pt x="6465" y="723"/>
                  </a:moveTo>
                  <a:lnTo>
                    <a:pt x="6465" y="723"/>
                  </a:lnTo>
                  <a:cubicBezTo>
                    <a:pt x="6249" y="1610"/>
                    <a:pt x="6147" y="2581"/>
                    <a:pt x="6012" y="3470"/>
                  </a:cubicBezTo>
                  <a:cubicBezTo>
                    <a:pt x="5834" y="4643"/>
                    <a:pt x="5652" y="5814"/>
                    <a:pt x="5530" y="6997"/>
                  </a:cubicBezTo>
                  <a:cubicBezTo>
                    <a:pt x="5397" y="8303"/>
                    <a:pt x="5379" y="9614"/>
                    <a:pt x="5327" y="10924"/>
                  </a:cubicBezTo>
                  <a:cubicBezTo>
                    <a:pt x="5310" y="11295"/>
                    <a:pt x="5296" y="11666"/>
                    <a:pt x="5276" y="12038"/>
                  </a:cubicBezTo>
                  <a:cubicBezTo>
                    <a:pt x="5269" y="12169"/>
                    <a:pt x="5235" y="12297"/>
                    <a:pt x="5215" y="12424"/>
                  </a:cubicBezTo>
                  <a:cubicBezTo>
                    <a:pt x="4991" y="12446"/>
                    <a:pt x="4767" y="12457"/>
                    <a:pt x="4542" y="12457"/>
                  </a:cubicBezTo>
                  <a:cubicBezTo>
                    <a:pt x="4163" y="12457"/>
                    <a:pt x="3784" y="12424"/>
                    <a:pt x="3407" y="12350"/>
                  </a:cubicBezTo>
                  <a:cubicBezTo>
                    <a:pt x="3380" y="12343"/>
                    <a:pt x="3355" y="12333"/>
                    <a:pt x="3325" y="12327"/>
                  </a:cubicBezTo>
                  <a:cubicBezTo>
                    <a:pt x="3598" y="10526"/>
                    <a:pt x="3731" y="8698"/>
                    <a:pt x="3990" y="6892"/>
                  </a:cubicBezTo>
                  <a:cubicBezTo>
                    <a:pt x="4239" y="5142"/>
                    <a:pt x="4774" y="3170"/>
                    <a:pt x="4641" y="1389"/>
                  </a:cubicBezTo>
                  <a:cubicBezTo>
                    <a:pt x="5238" y="1110"/>
                    <a:pt x="5848" y="878"/>
                    <a:pt x="6465" y="723"/>
                  </a:cubicBezTo>
                  <a:close/>
                  <a:moveTo>
                    <a:pt x="17762" y="8468"/>
                  </a:moveTo>
                  <a:cubicBezTo>
                    <a:pt x="17883" y="8468"/>
                    <a:pt x="18005" y="8472"/>
                    <a:pt x="18127" y="8478"/>
                  </a:cubicBezTo>
                  <a:cubicBezTo>
                    <a:pt x="17835" y="8877"/>
                    <a:pt x="17571" y="9312"/>
                    <a:pt x="17266" y="9682"/>
                  </a:cubicBezTo>
                  <a:cubicBezTo>
                    <a:pt x="16843" y="10194"/>
                    <a:pt x="16419" y="10696"/>
                    <a:pt x="16034" y="11236"/>
                  </a:cubicBezTo>
                  <a:cubicBezTo>
                    <a:pt x="15612" y="11825"/>
                    <a:pt x="15191" y="12407"/>
                    <a:pt x="14817" y="13027"/>
                  </a:cubicBezTo>
                  <a:cubicBezTo>
                    <a:pt x="14753" y="13132"/>
                    <a:pt x="14677" y="13245"/>
                    <a:pt x="14608" y="13364"/>
                  </a:cubicBezTo>
                  <a:cubicBezTo>
                    <a:pt x="14592" y="12950"/>
                    <a:pt x="14580" y="12545"/>
                    <a:pt x="14566" y="12156"/>
                  </a:cubicBezTo>
                  <a:lnTo>
                    <a:pt x="14566" y="12156"/>
                  </a:lnTo>
                  <a:lnTo>
                    <a:pt x="14567" y="12158"/>
                  </a:lnTo>
                  <a:cubicBezTo>
                    <a:pt x="15087" y="11700"/>
                    <a:pt x="15332" y="10849"/>
                    <a:pt x="15599" y="10229"/>
                  </a:cubicBezTo>
                  <a:cubicBezTo>
                    <a:pt x="15825" y="9710"/>
                    <a:pt x="16022" y="9181"/>
                    <a:pt x="16190" y="8641"/>
                  </a:cubicBezTo>
                  <a:cubicBezTo>
                    <a:pt x="16705" y="8531"/>
                    <a:pt x="17229" y="8468"/>
                    <a:pt x="17762" y="8468"/>
                  </a:cubicBezTo>
                  <a:close/>
                  <a:moveTo>
                    <a:pt x="18636" y="8528"/>
                  </a:moveTo>
                  <a:cubicBezTo>
                    <a:pt x="18872" y="8557"/>
                    <a:pt x="19106" y="8600"/>
                    <a:pt x="19336" y="8656"/>
                  </a:cubicBezTo>
                  <a:cubicBezTo>
                    <a:pt x="19695" y="8746"/>
                    <a:pt x="20046" y="8867"/>
                    <a:pt x="20383" y="9020"/>
                  </a:cubicBezTo>
                  <a:cubicBezTo>
                    <a:pt x="19280" y="10196"/>
                    <a:pt x="18312" y="11531"/>
                    <a:pt x="17290" y="12771"/>
                  </a:cubicBezTo>
                  <a:cubicBezTo>
                    <a:pt x="16764" y="13411"/>
                    <a:pt x="16250" y="14061"/>
                    <a:pt x="15735" y="14709"/>
                  </a:cubicBezTo>
                  <a:cubicBezTo>
                    <a:pt x="15448" y="15068"/>
                    <a:pt x="15097" y="15437"/>
                    <a:pt x="14845" y="15842"/>
                  </a:cubicBezTo>
                  <a:cubicBezTo>
                    <a:pt x="14754" y="15314"/>
                    <a:pt x="14692" y="14779"/>
                    <a:pt x="14656" y="14245"/>
                  </a:cubicBezTo>
                  <a:cubicBezTo>
                    <a:pt x="15033" y="14016"/>
                    <a:pt x="15169" y="13426"/>
                    <a:pt x="15394" y="13058"/>
                  </a:cubicBezTo>
                  <a:cubicBezTo>
                    <a:pt x="15768" y="12448"/>
                    <a:pt x="16190" y="11869"/>
                    <a:pt x="16595" y="11282"/>
                  </a:cubicBezTo>
                  <a:cubicBezTo>
                    <a:pt x="17118" y="10521"/>
                    <a:pt x="18266" y="9530"/>
                    <a:pt x="18636" y="8528"/>
                  </a:cubicBezTo>
                  <a:close/>
                  <a:moveTo>
                    <a:pt x="20556" y="9099"/>
                  </a:moveTo>
                  <a:cubicBezTo>
                    <a:pt x="21237" y="9427"/>
                    <a:pt x="21798" y="9870"/>
                    <a:pt x="22276" y="10386"/>
                  </a:cubicBezTo>
                  <a:cubicBezTo>
                    <a:pt x="20937" y="11402"/>
                    <a:pt x="19900" y="12962"/>
                    <a:pt x="18786" y="14181"/>
                  </a:cubicBezTo>
                  <a:cubicBezTo>
                    <a:pt x="18140" y="14888"/>
                    <a:pt x="17433" y="15534"/>
                    <a:pt x="16756" y="16211"/>
                  </a:cubicBezTo>
                  <a:cubicBezTo>
                    <a:pt x="16316" y="16649"/>
                    <a:pt x="15730" y="17160"/>
                    <a:pt x="15389" y="17739"/>
                  </a:cubicBezTo>
                  <a:cubicBezTo>
                    <a:pt x="15217" y="17340"/>
                    <a:pt x="15081" y="16928"/>
                    <a:pt x="14979" y="16507"/>
                  </a:cubicBezTo>
                  <a:cubicBezTo>
                    <a:pt x="15369" y="16183"/>
                    <a:pt x="15627" y="15723"/>
                    <a:pt x="15937" y="15309"/>
                  </a:cubicBezTo>
                  <a:cubicBezTo>
                    <a:pt x="16562" y="14473"/>
                    <a:pt x="17208" y="13652"/>
                    <a:pt x="17846" y="12827"/>
                  </a:cubicBezTo>
                  <a:cubicBezTo>
                    <a:pt x="18772" y="11628"/>
                    <a:pt x="19812" y="10432"/>
                    <a:pt x="20556" y="9099"/>
                  </a:cubicBezTo>
                  <a:close/>
                  <a:moveTo>
                    <a:pt x="24925" y="16959"/>
                  </a:moveTo>
                  <a:cubicBezTo>
                    <a:pt x="24987" y="17261"/>
                    <a:pt x="25053" y="17566"/>
                    <a:pt x="25114" y="17860"/>
                  </a:cubicBezTo>
                  <a:cubicBezTo>
                    <a:pt x="25128" y="17929"/>
                    <a:pt x="25143" y="17998"/>
                    <a:pt x="25158" y="18065"/>
                  </a:cubicBezTo>
                  <a:cubicBezTo>
                    <a:pt x="25143" y="18072"/>
                    <a:pt x="25130" y="18077"/>
                    <a:pt x="25117" y="18081"/>
                  </a:cubicBezTo>
                  <a:lnTo>
                    <a:pt x="25118" y="18081"/>
                  </a:lnTo>
                  <a:cubicBezTo>
                    <a:pt x="24612" y="18293"/>
                    <a:pt x="24018" y="18565"/>
                    <a:pt x="23375" y="18841"/>
                  </a:cubicBezTo>
                  <a:cubicBezTo>
                    <a:pt x="23440" y="18767"/>
                    <a:pt x="23501" y="18700"/>
                    <a:pt x="23554" y="18644"/>
                  </a:cubicBezTo>
                  <a:cubicBezTo>
                    <a:pt x="24059" y="18119"/>
                    <a:pt x="24508" y="17553"/>
                    <a:pt x="24925" y="16959"/>
                  </a:cubicBezTo>
                  <a:close/>
                  <a:moveTo>
                    <a:pt x="22464" y="10593"/>
                  </a:moveTo>
                  <a:cubicBezTo>
                    <a:pt x="22883" y="11088"/>
                    <a:pt x="23225" y="11648"/>
                    <a:pt x="23516" y="12250"/>
                  </a:cubicBezTo>
                  <a:cubicBezTo>
                    <a:pt x="22861" y="12845"/>
                    <a:pt x="22282" y="13541"/>
                    <a:pt x="21649" y="14158"/>
                  </a:cubicBezTo>
                  <a:cubicBezTo>
                    <a:pt x="20924" y="14863"/>
                    <a:pt x="20169" y="15537"/>
                    <a:pt x="19441" y="16239"/>
                  </a:cubicBezTo>
                  <a:cubicBezTo>
                    <a:pt x="18778" y="16877"/>
                    <a:pt x="18081" y="17471"/>
                    <a:pt x="17407" y="18096"/>
                  </a:cubicBezTo>
                  <a:cubicBezTo>
                    <a:pt x="17072" y="18408"/>
                    <a:pt x="16574" y="18802"/>
                    <a:pt x="16434" y="19267"/>
                  </a:cubicBezTo>
                  <a:cubicBezTo>
                    <a:pt x="16229" y="19087"/>
                    <a:pt x="16047" y="18882"/>
                    <a:pt x="15891" y="18657"/>
                  </a:cubicBezTo>
                  <a:lnTo>
                    <a:pt x="15893" y="18657"/>
                  </a:lnTo>
                  <a:cubicBezTo>
                    <a:pt x="15803" y="18529"/>
                    <a:pt x="15725" y="18393"/>
                    <a:pt x="15648" y="18257"/>
                  </a:cubicBezTo>
                  <a:cubicBezTo>
                    <a:pt x="16193" y="17775"/>
                    <a:pt x="16623" y="17104"/>
                    <a:pt x="17131" y="16585"/>
                  </a:cubicBezTo>
                  <a:cubicBezTo>
                    <a:pt x="17801" y="15901"/>
                    <a:pt x="18488" y="15235"/>
                    <a:pt x="19133" y="14527"/>
                  </a:cubicBezTo>
                  <a:cubicBezTo>
                    <a:pt x="19800" y="13795"/>
                    <a:pt x="20409" y="13004"/>
                    <a:pt x="21044" y="12245"/>
                  </a:cubicBezTo>
                  <a:cubicBezTo>
                    <a:pt x="21506" y="11689"/>
                    <a:pt x="22015" y="11161"/>
                    <a:pt x="22464" y="10593"/>
                  </a:cubicBezTo>
                  <a:close/>
                  <a:moveTo>
                    <a:pt x="23636" y="12507"/>
                  </a:moveTo>
                  <a:cubicBezTo>
                    <a:pt x="23934" y="13172"/>
                    <a:pt x="24170" y="13882"/>
                    <a:pt x="24372" y="14604"/>
                  </a:cubicBezTo>
                  <a:cubicBezTo>
                    <a:pt x="23439" y="15371"/>
                    <a:pt x="22535" y="16220"/>
                    <a:pt x="21636" y="17014"/>
                  </a:cubicBezTo>
                  <a:cubicBezTo>
                    <a:pt x="21037" y="17542"/>
                    <a:pt x="20453" y="18086"/>
                    <a:pt x="19864" y="18626"/>
                  </a:cubicBezTo>
                  <a:cubicBezTo>
                    <a:pt x="19349" y="19094"/>
                    <a:pt x="18693" y="19436"/>
                    <a:pt x="18325" y="20034"/>
                  </a:cubicBezTo>
                  <a:lnTo>
                    <a:pt x="18327" y="20034"/>
                  </a:lnTo>
                  <a:cubicBezTo>
                    <a:pt x="18321" y="20042"/>
                    <a:pt x="18324" y="20052"/>
                    <a:pt x="18321" y="20061"/>
                  </a:cubicBezTo>
                  <a:cubicBezTo>
                    <a:pt x="17756" y="20002"/>
                    <a:pt x="17225" y="19840"/>
                    <a:pt x="16757" y="19523"/>
                  </a:cubicBezTo>
                  <a:cubicBezTo>
                    <a:pt x="17226" y="19217"/>
                    <a:pt x="17602" y="18605"/>
                    <a:pt x="17989" y="18237"/>
                  </a:cubicBezTo>
                  <a:cubicBezTo>
                    <a:pt x="18660" y="17601"/>
                    <a:pt x="19351" y="16989"/>
                    <a:pt x="20010" y="16339"/>
                  </a:cubicBezTo>
                  <a:cubicBezTo>
                    <a:pt x="21191" y="15175"/>
                    <a:pt x="22786" y="13990"/>
                    <a:pt x="23636" y="12507"/>
                  </a:cubicBezTo>
                  <a:close/>
                  <a:moveTo>
                    <a:pt x="24475" y="14999"/>
                  </a:moveTo>
                  <a:cubicBezTo>
                    <a:pt x="24630" y="15591"/>
                    <a:pt x="24759" y="16183"/>
                    <a:pt x="24884" y="16771"/>
                  </a:cubicBezTo>
                  <a:cubicBezTo>
                    <a:pt x="24372" y="17227"/>
                    <a:pt x="23900" y="17724"/>
                    <a:pt x="23411" y="18206"/>
                  </a:cubicBezTo>
                  <a:cubicBezTo>
                    <a:pt x="23088" y="18528"/>
                    <a:pt x="22745" y="18829"/>
                    <a:pt x="22382" y="19107"/>
                  </a:cubicBezTo>
                  <a:cubicBezTo>
                    <a:pt x="22233" y="19222"/>
                    <a:pt x="22108" y="19279"/>
                    <a:pt x="22026" y="19384"/>
                  </a:cubicBezTo>
                  <a:cubicBezTo>
                    <a:pt x="21017" y="19755"/>
                    <a:pt x="19961" y="20050"/>
                    <a:pt x="18977" y="20081"/>
                  </a:cubicBezTo>
                  <a:cubicBezTo>
                    <a:pt x="19349" y="19865"/>
                    <a:pt x="19653" y="19535"/>
                    <a:pt x="19981" y="19233"/>
                  </a:cubicBezTo>
                  <a:cubicBezTo>
                    <a:pt x="20573" y="18687"/>
                    <a:pt x="21145" y="18122"/>
                    <a:pt x="21728" y="17568"/>
                  </a:cubicBezTo>
                  <a:cubicBezTo>
                    <a:pt x="22586" y="16749"/>
                    <a:pt x="23714" y="15969"/>
                    <a:pt x="24475" y="14999"/>
                  </a:cubicBezTo>
                  <a:close/>
                  <a:moveTo>
                    <a:pt x="28048" y="17550"/>
                  </a:moveTo>
                  <a:cubicBezTo>
                    <a:pt x="27828" y="17949"/>
                    <a:pt x="27618" y="18354"/>
                    <a:pt x="27361" y="18734"/>
                  </a:cubicBezTo>
                  <a:cubicBezTo>
                    <a:pt x="27043" y="19199"/>
                    <a:pt x="26680" y="19638"/>
                    <a:pt x="26355" y="20102"/>
                  </a:cubicBezTo>
                  <a:cubicBezTo>
                    <a:pt x="26181" y="19538"/>
                    <a:pt x="26031" y="18964"/>
                    <a:pt x="25893" y="18385"/>
                  </a:cubicBezTo>
                  <a:lnTo>
                    <a:pt x="25893" y="18385"/>
                  </a:lnTo>
                  <a:lnTo>
                    <a:pt x="25894" y="18387"/>
                  </a:lnTo>
                  <a:cubicBezTo>
                    <a:pt x="26608" y="18088"/>
                    <a:pt x="27323" y="17801"/>
                    <a:pt x="28048" y="17550"/>
                  </a:cubicBezTo>
                  <a:close/>
                  <a:moveTo>
                    <a:pt x="30133" y="16958"/>
                  </a:moveTo>
                  <a:cubicBezTo>
                    <a:pt x="29592" y="17696"/>
                    <a:pt x="29197" y="18590"/>
                    <a:pt x="28698" y="19348"/>
                  </a:cubicBezTo>
                  <a:cubicBezTo>
                    <a:pt x="28150" y="20183"/>
                    <a:pt x="27538" y="20987"/>
                    <a:pt x="26993" y="21827"/>
                  </a:cubicBezTo>
                  <a:cubicBezTo>
                    <a:pt x="26820" y="21436"/>
                    <a:pt x="26664" y="21034"/>
                    <a:pt x="26524" y="20622"/>
                  </a:cubicBezTo>
                  <a:cubicBezTo>
                    <a:pt x="26923" y="20065"/>
                    <a:pt x="27302" y="19491"/>
                    <a:pt x="27669" y="18915"/>
                  </a:cubicBezTo>
                  <a:cubicBezTo>
                    <a:pt x="27953" y="18467"/>
                    <a:pt x="28299" y="17957"/>
                    <a:pt x="28442" y="17417"/>
                  </a:cubicBezTo>
                  <a:cubicBezTo>
                    <a:pt x="28996" y="17235"/>
                    <a:pt x="29561" y="17082"/>
                    <a:pt x="30133" y="16958"/>
                  </a:cubicBezTo>
                  <a:close/>
                  <a:moveTo>
                    <a:pt x="32261" y="16694"/>
                  </a:moveTo>
                  <a:lnTo>
                    <a:pt x="32261" y="16694"/>
                  </a:lnTo>
                  <a:cubicBezTo>
                    <a:pt x="31859" y="17104"/>
                    <a:pt x="31616" y="17704"/>
                    <a:pt x="31337" y="18186"/>
                  </a:cubicBezTo>
                  <a:cubicBezTo>
                    <a:pt x="30853" y="19026"/>
                    <a:pt x="30374" y="19868"/>
                    <a:pt x="29845" y="20680"/>
                  </a:cubicBezTo>
                  <a:cubicBezTo>
                    <a:pt x="29390" y="21375"/>
                    <a:pt x="28928" y="22064"/>
                    <a:pt x="28501" y="22780"/>
                  </a:cubicBezTo>
                  <a:cubicBezTo>
                    <a:pt x="28372" y="22996"/>
                    <a:pt x="28128" y="23326"/>
                    <a:pt x="28027" y="23644"/>
                  </a:cubicBezTo>
                  <a:lnTo>
                    <a:pt x="28027" y="23644"/>
                  </a:lnTo>
                  <a:cubicBezTo>
                    <a:pt x="27738" y="23248"/>
                    <a:pt x="27482" y="22828"/>
                    <a:pt x="27259" y="22389"/>
                  </a:cubicBezTo>
                  <a:cubicBezTo>
                    <a:pt x="27901" y="21477"/>
                    <a:pt x="28496" y="20519"/>
                    <a:pt x="29083" y="19574"/>
                  </a:cubicBezTo>
                  <a:cubicBezTo>
                    <a:pt x="29582" y="18770"/>
                    <a:pt x="30238" y="17850"/>
                    <a:pt x="30435" y="16897"/>
                  </a:cubicBezTo>
                  <a:cubicBezTo>
                    <a:pt x="31037" y="16781"/>
                    <a:pt x="31647" y="16713"/>
                    <a:pt x="32261" y="16694"/>
                  </a:cubicBezTo>
                  <a:close/>
                  <a:moveTo>
                    <a:pt x="32546" y="16695"/>
                  </a:moveTo>
                  <a:cubicBezTo>
                    <a:pt x="33045" y="16700"/>
                    <a:pt x="33542" y="16759"/>
                    <a:pt x="34029" y="16872"/>
                  </a:cubicBezTo>
                  <a:cubicBezTo>
                    <a:pt x="32996" y="17916"/>
                    <a:pt x="32354" y="19507"/>
                    <a:pt x="31644" y="20757"/>
                  </a:cubicBezTo>
                  <a:cubicBezTo>
                    <a:pt x="30867" y="22122"/>
                    <a:pt x="29831" y="23485"/>
                    <a:pt x="29254" y="24950"/>
                  </a:cubicBezTo>
                  <a:cubicBezTo>
                    <a:pt x="28947" y="24697"/>
                    <a:pt x="28663" y="24418"/>
                    <a:pt x="28404" y="24118"/>
                  </a:cubicBezTo>
                  <a:lnTo>
                    <a:pt x="28406" y="24118"/>
                  </a:lnTo>
                  <a:cubicBezTo>
                    <a:pt x="28681" y="23864"/>
                    <a:pt x="28803" y="23364"/>
                    <a:pt x="28975" y="23055"/>
                  </a:cubicBezTo>
                  <a:cubicBezTo>
                    <a:pt x="29379" y="22330"/>
                    <a:pt x="29853" y="21644"/>
                    <a:pt x="30291" y="20941"/>
                  </a:cubicBezTo>
                  <a:cubicBezTo>
                    <a:pt x="30748" y="20207"/>
                    <a:pt x="31159" y="19445"/>
                    <a:pt x="31577" y="18687"/>
                  </a:cubicBezTo>
                  <a:cubicBezTo>
                    <a:pt x="31910" y="18083"/>
                    <a:pt x="32431" y="17397"/>
                    <a:pt x="32546" y="16695"/>
                  </a:cubicBezTo>
                  <a:close/>
                  <a:moveTo>
                    <a:pt x="40975" y="23634"/>
                  </a:moveTo>
                  <a:cubicBezTo>
                    <a:pt x="41198" y="24018"/>
                    <a:pt x="41436" y="24423"/>
                    <a:pt x="41690" y="24845"/>
                  </a:cubicBezTo>
                  <a:cubicBezTo>
                    <a:pt x="41282" y="25009"/>
                    <a:pt x="40871" y="25163"/>
                    <a:pt x="40460" y="25316"/>
                  </a:cubicBezTo>
                  <a:lnTo>
                    <a:pt x="40460" y="25314"/>
                  </a:lnTo>
                  <a:cubicBezTo>
                    <a:pt x="40579" y="25017"/>
                    <a:pt x="40681" y="24712"/>
                    <a:pt x="40771" y="24410"/>
                  </a:cubicBezTo>
                  <a:cubicBezTo>
                    <a:pt x="40842" y="24181"/>
                    <a:pt x="40932" y="23907"/>
                    <a:pt x="40975" y="23634"/>
                  </a:cubicBezTo>
                  <a:close/>
                  <a:moveTo>
                    <a:pt x="34321" y="16943"/>
                  </a:moveTo>
                  <a:cubicBezTo>
                    <a:pt x="34813" y="17082"/>
                    <a:pt x="35289" y="17276"/>
                    <a:pt x="35739" y="17520"/>
                  </a:cubicBezTo>
                  <a:cubicBezTo>
                    <a:pt x="35442" y="17914"/>
                    <a:pt x="35192" y="18349"/>
                    <a:pt x="34930" y="18764"/>
                  </a:cubicBezTo>
                  <a:cubicBezTo>
                    <a:pt x="34397" y="19607"/>
                    <a:pt x="33878" y="20458"/>
                    <a:pt x="33360" y="21311"/>
                  </a:cubicBezTo>
                  <a:cubicBezTo>
                    <a:pt x="32843" y="22164"/>
                    <a:pt x="32336" y="23027"/>
                    <a:pt x="31834" y="23892"/>
                  </a:cubicBezTo>
                  <a:cubicBezTo>
                    <a:pt x="31467" y="24527"/>
                    <a:pt x="30994" y="25188"/>
                    <a:pt x="30748" y="25893"/>
                  </a:cubicBezTo>
                  <a:cubicBezTo>
                    <a:pt x="30369" y="25716"/>
                    <a:pt x="30007" y="25506"/>
                    <a:pt x="29664" y="25266"/>
                  </a:cubicBezTo>
                  <a:cubicBezTo>
                    <a:pt x="29667" y="25263"/>
                    <a:pt x="29671" y="25258"/>
                    <a:pt x="29672" y="25255"/>
                  </a:cubicBezTo>
                  <a:cubicBezTo>
                    <a:pt x="29692" y="25239"/>
                    <a:pt x="29707" y="25219"/>
                    <a:pt x="29718" y="25198"/>
                  </a:cubicBezTo>
                  <a:cubicBezTo>
                    <a:pt x="30355" y="23864"/>
                    <a:pt x="31154" y="22579"/>
                    <a:pt x="31884" y="21297"/>
                  </a:cubicBezTo>
                  <a:cubicBezTo>
                    <a:pt x="32696" y="19868"/>
                    <a:pt x="33598" y="18416"/>
                    <a:pt x="34321" y="16943"/>
                  </a:cubicBezTo>
                  <a:close/>
                  <a:moveTo>
                    <a:pt x="39779" y="21658"/>
                  </a:moveTo>
                  <a:cubicBezTo>
                    <a:pt x="39905" y="21849"/>
                    <a:pt x="40028" y="22045"/>
                    <a:pt x="40150" y="22240"/>
                  </a:cubicBezTo>
                  <a:cubicBezTo>
                    <a:pt x="40310" y="22502"/>
                    <a:pt x="40486" y="22799"/>
                    <a:pt x="40675" y="23122"/>
                  </a:cubicBezTo>
                  <a:cubicBezTo>
                    <a:pt x="40515" y="23419"/>
                    <a:pt x="40455" y="23784"/>
                    <a:pt x="40350" y="24097"/>
                  </a:cubicBezTo>
                  <a:cubicBezTo>
                    <a:pt x="40174" y="24622"/>
                    <a:pt x="39928" y="25106"/>
                    <a:pt x="39674" y="25593"/>
                  </a:cubicBezTo>
                  <a:lnTo>
                    <a:pt x="39674" y="25591"/>
                  </a:lnTo>
                  <a:cubicBezTo>
                    <a:pt x="39374" y="25696"/>
                    <a:pt x="39074" y="25803"/>
                    <a:pt x="38772" y="25900"/>
                  </a:cubicBezTo>
                  <a:cubicBezTo>
                    <a:pt x="38468" y="25995"/>
                    <a:pt x="38168" y="26080"/>
                    <a:pt x="37863" y="26161"/>
                  </a:cubicBezTo>
                  <a:cubicBezTo>
                    <a:pt x="38235" y="25604"/>
                    <a:pt x="38445" y="24761"/>
                    <a:pt x="38637" y="24277"/>
                  </a:cubicBezTo>
                  <a:cubicBezTo>
                    <a:pt x="38911" y="23590"/>
                    <a:pt x="39659" y="22529"/>
                    <a:pt x="39779" y="21658"/>
                  </a:cubicBezTo>
                  <a:close/>
                  <a:moveTo>
                    <a:pt x="43967" y="24635"/>
                  </a:moveTo>
                  <a:lnTo>
                    <a:pt x="43967" y="24635"/>
                  </a:lnTo>
                  <a:cubicBezTo>
                    <a:pt x="43864" y="24876"/>
                    <a:pt x="43795" y="25150"/>
                    <a:pt x="43714" y="25353"/>
                  </a:cubicBezTo>
                  <a:cubicBezTo>
                    <a:pt x="43608" y="25621"/>
                    <a:pt x="43449" y="25932"/>
                    <a:pt x="43337" y="26247"/>
                  </a:cubicBezTo>
                  <a:cubicBezTo>
                    <a:pt x="43289" y="26180"/>
                    <a:pt x="43245" y="26115"/>
                    <a:pt x="43199" y="26047"/>
                  </a:cubicBezTo>
                  <a:cubicBezTo>
                    <a:pt x="43004" y="25762"/>
                    <a:pt x="42814" y="25467"/>
                    <a:pt x="42627" y="25168"/>
                  </a:cubicBezTo>
                  <a:lnTo>
                    <a:pt x="42627" y="25166"/>
                  </a:lnTo>
                  <a:cubicBezTo>
                    <a:pt x="43068" y="24993"/>
                    <a:pt x="43522" y="24825"/>
                    <a:pt x="43967" y="24635"/>
                  </a:cubicBezTo>
                  <a:close/>
                  <a:moveTo>
                    <a:pt x="36047" y="17701"/>
                  </a:moveTo>
                  <a:cubicBezTo>
                    <a:pt x="36410" y="17926"/>
                    <a:pt x="36754" y="18177"/>
                    <a:pt x="37079" y="18455"/>
                  </a:cubicBezTo>
                  <a:cubicBezTo>
                    <a:pt x="36536" y="19435"/>
                    <a:pt x="36083" y="20439"/>
                    <a:pt x="35460" y="21385"/>
                  </a:cubicBezTo>
                  <a:cubicBezTo>
                    <a:pt x="34976" y="22123"/>
                    <a:pt x="34500" y="22868"/>
                    <a:pt x="34018" y="23608"/>
                  </a:cubicBezTo>
                  <a:cubicBezTo>
                    <a:pt x="33590" y="24261"/>
                    <a:pt x="33173" y="24920"/>
                    <a:pt x="32766" y="25585"/>
                  </a:cubicBezTo>
                  <a:cubicBezTo>
                    <a:pt x="32640" y="25793"/>
                    <a:pt x="32358" y="26124"/>
                    <a:pt x="32284" y="26426"/>
                  </a:cubicBezTo>
                  <a:lnTo>
                    <a:pt x="32284" y="26425"/>
                  </a:lnTo>
                  <a:cubicBezTo>
                    <a:pt x="32051" y="26369"/>
                    <a:pt x="31820" y="26308"/>
                    <a:pt x="31590" y="26231"/>
                  </a:cubicBezTo>
                  <a:cubicBezTo>
                    <a:pt x="31454" y="26187"/>
                    <a:pt x="31326" y="26136"/>
                    <a:pt x="31198" y="26087"/>
                  </a:cubicBezTo>
                  <a:cubicBezTo>
                    <a:pt x="31567" y="25601"/>
                    <a:pt x="31831" y="25020"/>
                    <a:pt x="32125" y="24494"/>
                  </a:cubicBezTo>
                  <a:cubicBezTo>
                    <a:pt x="32612" y="23623"/>
                    <a:pt x="33112" y="22758"/>
                    <a:pt x="33613" y="21894"/>
                  </a:cubicBezTo>
                  <a:cubicBezTo>
                    <a:pt x="34113" y="21029"/>
                    <a:pt x="34615" y="20168"/>
                    <a:pt x="35120" y="19307"/>
                  </a:cubicBezTo>
                  <a:cubicBezTo>
                    <a:pt x="35427" y="18785"/>
                    <a:pt x="35788" y="18259"/>
                    <a:pt x="36047" y="17701"/>
                  </a:cubicBezTo>
                  <a:close/>
                  <a:moveTo>
                    <a:pt x="38608" y="20035"/>
                  </a:moveTo>
                  <a:cubicBezTo>
                    <a:pt x="38934" y="20437"/>
                    <a:pt x="39241" y="20862"/>
                    <a:pt x="39535" y="21295"/>
                  </a:cubicBezTo>
                  <a:cubicBezTo>
                    <a:pt x="39325" y="21603"/>
                    <a:pt x="39205" y="21973"/>
                    <a:pt x="39039" y="22310"/>
                  </a:cubicBezTo>
                  <a:cubicBezTo>
                    <a:pt x="38793" y="22814"/>
                    <a:pt x="38513" y="23300"/>
                    <a:pt x="38289" y="23813"/>
                  </a:cubicBezTo>
                  <a:cubicBezTo>
                    <a:pt x="38045" y="24371"/>
                    <a:pt x="37814" y="24932"/>
                    <a:pt x="37546" y="25480"/>
                  </a:cubicBezTo>
                  <a:cubicBezTo>
                    <a:pt x="37395" y="25791"/>
                    <a:pt x="37182" y="26031"/>
                    <a:pt x="37115" y="26344"/>
                  </a:cubicBezTo>
                  <a:lnTo>
                    <a:pt x="37115" y="26343"/>
                  </a:lnTo>
                  <a:cubicBezTo>
                    <a:pt x="36577" y="26461"/>
                    <a:pt x="36031" y="26548"/>
                    <a:pt x="35481" y="26603"/>
                  </a:cubicBezTo>
                  <a:cubicBezTo>
                    <a:pt x="36118" y="25622"/>
                    <a:pt x="36583" y="24413"/>
                    <a:pt x="37090" y="23418"/>
                  </a:cubicBezTo>
                  <a:cubicBezTo>
                    <a:pt x="37610" y="22396"/>
                    <a:pt x="38299" y="21208"/>
                    <a:pt x="38608" y="20035"/>
                  </a:cubicBezTo>
                  <a:close/>
                  <a:moveTo>
                    <a:pt x="37323" y="18664"/>
                  </a:moveTo>
                  <a:cubicBezTo>
                    <a:pt x="37694" y="19003"/>
                    <a:pt x="38043" y="19366"/>
                    <a:pt x="38368" y="19750"/>
                  </a:cubicBezTo>
                  <a:cubicBezTo>
                    <a:pt x="37730" y="20831"/>
                    <a:pt x="37271" y="22082"/>
                    <a:pt x="36677" y="23177"/>
                  </a:cubicBezTo>
                  <a:cubicBezTo>
                    <a:pt x="36088" y="24266"/>
                    <a:pt x="35181" y="25449"/>
                    <a:pt x="34769" y="26651"/>
                  </a:cubicBezTo>
                  <a:lnTo>
                    <a:pt x="34769" y="26649"/>
                  </a:lnTo>
                  <a:cubicBezTo>
                    <a:pt x="34630" y="26654"/>
                    <a:pt x="34491" y="26657"/>
                    <a:pt x="34352" y="26657"/>
                  </a:cubicBezTo>
                  <a:cubicBezTo>
                    <a:pt x="33858" y="26657"/>
                    <a:pt x="33365" y="26623"/>
                    <a:pt x="32874" y="26543"/>
                  </a:cubicBezTo>
                  <a:cubicBezTo>
                    <a:pt x="33068" y="26270"/>
                    <a:pt x="33222" y="25878"/>
                    <a:pt x="33332" y="25696"/>
                  </a:cubicBezTo>
                  <a:cubicBezTo>
                    <a:pt x="33731" y="25040"/>
                    <a:pt x="34134" y="24387"/>
                    <a:pt x="34543" y="23734"/>
                  </a:cubicBezTo>
                  <a:cubicBezTo>
                    <a:pt x="35041" y="22934"/>
                    <a:pt x="35537" y="22133"/>
                    <a:pt x="36031" y="21329"/>
                  </a:cubicBezTo>
                  <a:cubicBezTo>
                    <a:pt x="36524" y="20521"/>
                    <a:pt x="37125" y="19617"/>
                    <a:pt x="37323" y="18664"/>
                  </a:cubicBezTo>
                  <a:close/>
                  <a:moveTo>
                    <a:pt x="8001" y="0"/>
                  </a:moveTo>
                  <a:cubicBezTo>
                    <a:pt x="5324" y="0"/>
                    <a:pt x="2488" y="1651"/>
                    <a:pt x="740" y="3518"/>
                  </a:cubicBezTo>
                  <a:cubicBezTo>
                    <a:pt x="676" y="3586"/>
                    <a:pt x="733" y="3700"/>
                    <a:pt x="812" y="3700"/>
                  </a:cubicBezTo>
                  <a:cubicBezTo>
                    <a:pt x="830" y="3700"/>
                    <a:pt x="848" y="3695"/>
                    <a:pt x="866" y="3682"/>
                  </a:cubicBezTo>
                  <a:cubicBezTo>
                    <a:pt x="1380" y="3326"/>
                    <a:pt x="1929" y="2949"/>
                    <a:pt x="2507" y="2581"/>
                  </a:cubicBezTo>
                  <a:lnTo>
                    <a:pt x="2507" y="2581"/>
                  </a:lnTo>
                  <a:cubicBezTo>
                    <a:pt x="1569" y="5262"/>
                    <a:pt x="1769" y="8122"/>
                    <a:pt x="1178" y="10865"/>
                  </a:cubicBezTo>
                  <a:cubicBezTo>
                    <a:pt x="665" y="10152"/>
                    <a:pt x="333" y="9272"/>
                    <a:pt x="99" y="8405"/>
                  </a:cubicBezTo>
                  <a:cubicBezTo>
                    <a:pt x="93" y="8381"/>
                    <a:pt x="72" y="8370"/>
                    <a:pt x="52" y="8370"/>
                  </a:cubicBezTo>
                  <a:cubicBezTo>
                    <a:pt x="26" y="8370"/>
                    <a:pt x="0" y="8387"/>
                    <a:pt x="2" y="8418"/>
                  </a:cubicBezTo>
                  <a:cubicBezTo>
                    <a:pt x="110" y="10104"/>
                    <a:pt x="839" y="11654"/>
                    <a:pt x="2358" y="12486"/>
                  </a:cubicBezTo>
                  <a:cubicBezTo>
                    <a:pt x="3064" y="12873"/>
                    <a:pt x="3853" y="13024"/>
                    <a:pt x="4656" y="13024"/>
                  </a:cubicBezTo>
                  <a:cubicBezTo>
                    <a:pt x="5700" y="13024"/>
                    <a:pt x="6768" y="12768"/>
                    <a:pt x="7707" y="12440"/>
                  </a:cubicBezTo>
                  <a:cubicBezTo>
                    <a:pt x="9802" y="11710"/>
                    <a:pt x="11839" y="10307"/>
                    <a:pt x="13967" y="9381"/>
                  </a:cubicBezTo>
                  <a:cubicBezTo>
                    <a:pt x="13975" y="9658"/>
                    <a:pt x="13983" y="9932"/>
                    <a:pt x="13991" y="10199"/>
                  </a:cubicBezTo>
                  <a:cubicBezTo>
                    <a:pt x="14069" y="12847"/>
                    <a:pt x="13950" y="15755"/>
                    <a:pt x="15035" y="18232"/>
                  </a:cubicBezTo>
                  <a:cubicBezTo>
                    <a:pt x="15791" y="19960"/>
                    <a:pt x="17253" y="20595"/>
                    <a:pt x="18863" y="20595"/>
                  </a:cubicBezTo>
                  <a:cubicBezTo>
                    <a:pt x="19572" y="20595"/>
                    <a:pt x="20309" y="20472"/>
                    <a:pt x="21027" y="20265"/>
                  </a:cubicBezTo>
                  <a:cubicBezTo>
                    <a:pt x="22476" y="19848"/>
                    <a:pt x="23878" y="19241"/>
                    <a:pt x="25283" y="18646"/>
                  </a:cubicBezTo>
                  <a:cubicBezTo>
                    <a:pt x="25583" y="19983"/>
                    <a:pt x="25955" y="21307"/>
                    <a:pt x="26557" y="22538"/>
                  </a:cubicBezTo>
                  <a:cubicBezTo>
                    <a:pt x="26552" y="22547"/>
                    <a:pt x="26546" y="22555"/>
                    <a:pt x="26541" y="22565"/>
                  </a:cubicBezTo>
                  <a:cubicBezTo>
                    <a:pt x="26431" y="22757"/>
                    <a:pt x="26585" y="22914"/>
                    <a:pt x="26751" y="22916"/>
                  </a:cubicBezTo>
                  <a:cubicBezTo>
                    <a:pt x="26764" y="22939"/>
                    <a:pt x="26774" y="22963"/>
                    <a:pt x="26787" y="22986"/>
                  </a:cubicBezTo>
                  <a:cubicBezTo>
                    <a:pt x="27732" y="24715"/>
                    <a:pt x="29356" y="26010"/>
                    <a:pt x="31160" y="26749"/>
                  </a:cubicBezTo>
                  <a:cubicBezTo>
                    <a:pt x="32166" y="27162"/>
                    <a:pt x="33230" y="27326"/>
                    <a:pt x="34303" y="27326"/>
                  </a:cubicBezTo>
                  <a:cubicBezTo>
                    <a:pt x="34463" y="27326"/>
                    <a:pt x="34623" y="27322"/>
                    <a:pt x="34784" y="27315"/>
                  </a:cubicBezTo>
                  <a:cubicBezTo>
                    <a:pt x="34807" y="27326"/>
                    <a:pt x="34833" y="27331"/>
                    <a:pt x="34858" y="27331"/>
                  </a:cubicBezTo>
                  <a:cubicBezTo>
                    <a:pt x="34888" y="27331"/>
                    <a:pt x="34918" y="27324"/>
                    <a:pt x="34945" y="27309"/>
                  </a:cubicBezTo>
                  <a:cubicBezTo>
                    <a:pt x="36209" y="27235"/>
                    <a:pt x="37476" y="26959"/>
                    <a:pt x="38665" y="26613"/>
                  </a:cubicBezTo>
                  <a:cubicBezTo>
                    <a:pt x="39810" y="26280"/>
                    <a:pt x="40926" y="25849"/>
                    <a:pt x="42031" y="25408"/>
                  </a:cubicBezTo>
                  <a:cubicBezTo>
                    <a:pt x="43747" y="28167"/>
                    <a:pt x="46064" y="31229"/>
                    <a:pt x="48769" y="31229"/>
                  </a:cubicBezTo>
                  <a:cubicBezTo>
                    <a:pt x="49452" y="31229"/>
                    <a:pt x="50160" y="31033"/>
                    <a:pt x="50890" y="30588"/>
                  </a:cubicBezTo>
                  <a:cubicBezTo>
                    <a:pt x="50964" y="30540"/>
                    <a:pt x="50929" y="30427"/>
                    <a:pt x="50851" y="30427"/>
                  </a:cubicBezTo>
                  <a:cubicBezTo>
                    <a:pt x="50843" y="30427"/>
                    <a:pt x="50834" y="30428"/>
                    <a:pt x="50826" y="30431"/>
                  </a:cubicBezTo>
                  <a:cubicBezTo>
                    <a:pt x="50318" y="30583"/>
                    <a:pt x="49834" y="30652"/>
                    <a:pt x="49372" y="30652"/>
                  </a:cubicBezTo>
                  <a:cubicBezTo>
                    <a:pt x="46969" y="30652"/>
                    <a:pt x="45157" y="28769"/>
                    <a:pt x="43726" y="26799"/>
                  </a:cubicBezTo>
                  <a:cubicBezTo>
                    <a:pt x="43883" y="26366"/>
                    <a:pt x="44003" y="25910"/>
                    <a:pt x="44174" y="25481"/>
                  </a:cubicBezTo>
                  <a:cubicBezTo>
                    <a:pt x="44282" y="25214"/>
                    <a:pt x="44502" y="24763"/>
                    <a:pt x="44420" y="24432"/>
                  </a:cubicBezTo>
                  <a:cubicBezTo>
                    <a:pt x="44941" y="24179"/>
                    <a:pt x="45433" y="23882"/>
                    <a:pt x="45848" y="23480"/>
                  </a:cubicBezTo>
                  <a:cubicBezTo>
                    <a:pt x="45934" y="23399"/>
                    <a:pt x="45855" y="23292"/>
                    <a:pt x="45762" y="23292"/>
                  </a:cubicBezTo>
                  <a:cubicBezTo>
                    <a:pt x="45746" y="23292"/>
                    <a:pt x="45729" y="23296"/>
                    <a:pt x="45712" y="23303"/>
                  </a:cubicBezTo>
                  <a:cubicBezTo>
                    <a:pt x="44615" y="23792"/>
                    <a:pt x="43434" y="24144"/>
                    <a:pt x="42317" y="24597"/>
                  </a:cubicBezTo>
                  <a:cubicBezTo>
                    <a:pt x="42305" y="24602"/>
                    <a:pt x="42295" y="24605"/>
                    <a:pt x="42284" y="24610"/>
                  </a:cubicBezTo>
                  <a:cubicBezTo>
                    <a:pt x="40947" y="22394"/>
                    <a:pt x="39733" y="20009"/>
                    <a:pt x="37840" y="18265"/>
                  </a:cubicBezTo>
                  <a:cubicBezTo>
                    <a:pt x="37364" y="17822"/>
                    <a:pt x="36834" y="17440"/>
                    <a:pt x="36265" y="17125"/>
                  </a:cubicBezTo>
                  <a:cubicBezTo>
                    <a:pt x="36280" y="17078"/>
                    <a:pt x="36296" y="17030"/>
                    <a:pt x="36308" y="16981"/>
                  </a:cubicBezTo>
                  <a:cubicBezTo>
                    <a:pt x="36314" y="16957"/>
                    <a:pt x="36295" y="16939"/>
                    <a:pt x="36275" y="16939"/>
                  </a:cubicBezTo>
                  <a:cubicBezTo>
                    <a:pt x="36268" y="16939"/>
                    <a:pt x="36260" y="16941"/>
                    <a:pt x="36254" y="16948"/>
                  </a:cubicBezTo>
                  <a:cubicBezTo>
                    <a:pt x="36214" y="16982"/>
                    <a:pt x="36183" y="17023"/>
                    <a:pt x="36145" y="17059"/>
                  </a:cubicBezTo>
                  <a:cubicBezTo>
                    <a:pt x="34965" y="16439"/>
                    <a:pt x="33719" y="16189"/>
                    <a:pt x="32447" y="16189"/>
                  </a:cubicBezTo>
                  <a:cubicBezTo>
                    <a:pt x="30227" y="16189"/>
                    <a:pt x="27927" y="16949"/>
                    <a:pt x="25763" y="17819"/>
                  </a:cubicBezTo>
                  <a:cubicBezTo>
                    <a:pt x="25637" y="17250"/>
                    <a:pt x="25517" y="16682"/>
                    <a:pt x="25399" y="16126"/>
                  </a:cubicBezTo>
                  <a:cubicBezTo>
                    <a:pt x="25268" y="15504"/>
                    <a:pt x="25120" y="14891"/>
                    <a:pt x="24946" y="14292"/>
                  </a:cubicBezTo>
                  <a:lnTo>
                    <a:pt x="24950" y="14289"/>
                  </a:lnTo>
                  <a:cubicBezTo>
                    <a:pt x="24968" y="14259"/>
                    <a:pt x="24954" y="14222"/>
                    <a:pt x="24923" y="14207"/>
                  </a:cubicBezTo>
                  <a:cubicBezTo>
                    <a:pt x="24118" y="11469"/>
                    <a:pt x="22753" y="9097"/>
                    <a:pt x="19743" y="8119"/>
                  </a:cubicBezTo>
                  <a:cubicBezTo>
                    <a:pt x="19418" y="8017"/>
                    <a:pt x="19087" y="7942"/>
                    <a:pt x="18750" y="7894"/>
                  </a:cubicBezTo>
                  <a:cubicBezTo>
                    <a:pt x="18750" y="7888"/>
                    <a:pt x="18752" y="7883"/>
                    <a:pt x="18750" y="7876"/>
                  </a:cubicBezTo>
                  <a:cubicBezTo>
                    <a:pt x="18750" y="7848"/>
                    <a:pt x="18727" y="7829"/>
                    <a:pt x="18703" y="7829"/>
                  </a:cubicBezTo>
                  <a:cubicBezTo>
                    <a:pt x="18691" y="7829"/>
                    <a:pt x="18679" y="7834"/>
                    <a:pt x="18668" y="7844"/>
                  </a:cubicBezTo>
                  <a:cubicBezTo>
                    <a:pt x="18657" y="7853"/>
                    <a:pt x="18647" y="7867"/>
                    <a:pt x="18636" y="7876"/>
                  </a:cubicBezTo>
                  <a:cubicBezTo>
                    <a:pt x="18340" y="7837"/>
                    <a:pt x="18045" y="7818"/>
                    <a:pt x="17752" y="7818"/>
                  </a:cubicBezTo>
                  <a:cubicBezTo>
                    <a:pt x="16634" y="7818"/>
                    <a:pt x="15532" y="8088"/>
                    <a:pt x="14454" y="8501"/>
                  </a:cubicBezTo>
                  <a:cubicBezTo>
                    <a:pt x="14393" y="7371"/>
                    <a:pt x="14275" y="6246"/>
                    <a:pt x="13995" y="5157"/>
                  </a:cubicBezTo>
                  <a:cubicBezTo>
                    <a:pt x="13325" y="2540"/>
                    <a:pt x="11388" y="304"/>
                    <a:pt x="8617" y="30"/>
                  </a:cubicBezTo>
                  <a:cubicBezTo>
                    <a:pt x="8413" y="10"/>
                    <a:pt x="8207" y="0"/>
                    <a:pt x="8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5" name="Google Shape;12835;p23"/>
            <p:cNvSpPr/>
            <p:nvPr/>
          </p:nvSpPr>
          <p:spPr>
            <a:xfrm>
              <a:off x="486400" y="4859875"/>
              <a:ext cx="71375" cy="126675"/>
            </a:xfrm>
            <a:custGeom>
              <a:avLst/>
              <a:gdLst/>
              <a:ahLst/>
              <a:cxnLst/>
              <a:rect l="l" t="t" r="r" b="b"/>
              <a:pathLst>
                <a:path w="2855" h="5067" extrusionOk="0">
                  <a:moveTo>
                    <a:pt x="536" y="1"/>
                  </a:moveTo>
                  <a:cubicBezTo>
                    <a:pt x="513" y="1"/>
                    <a:pt x="491" y="13"/>
                    <a:pt x="486" y="39"/>
                  </a:cubicBezTo>
                  <a:cubicBezTo>
                    <a:pt x="318" y="873"/>
                    <a:pt x="336" y="1767"/>
                    <a:pt x="284" y="2615"/>
                  </a:cubicBezTo>
                  <a:cubicBezTo>
                    <a:pt x="246" y="3255"/>
                    <a:pt x="0" y="4313"/>
                    <a:pt x="386" y="4866"/>
                  </a:cubicBezTo>
                  <a:cubicBezTo>
                    <a:pt x="411" y="4902"/>
                    <a:pt x="453" y="4923"/>
                    <a:pt x="495" y="4923"/>
                  </a:cubicBezTo>
                  <a:cubicBezTo>
                    <a:pt x="533" y="4923"/>
                    <a:pt x="570" y="4905"/>
                    <a:pt x="591" y="4866"/>
                  </a:cubicBezTo>
                  <a:cubicBezTo>
                    <a:pt x="830" y="4416"/>
                    <a:pt x="760" y="3724"/>
                    <a:pt x="715" y="3128"/>
                  </a:cubicBezTo>
                  <a:lnTo>
                    <a:pt x="715" y="3128"/>
                  </a:lnTo>
                  <a:cubicBezTo>
                    <a:pt x="846" y="3165"/>
                    <a:pt x="992" y="3174"/>
                    <a:pt x="1124" y="3174"/>
                  </a:cubicBezTo>
                  <a:cubicBezTo>
                    <a:pt x="1176" y="3174"/>
                    <a:pt x="1226" y="3173"/>
                    <a:pt x="1271" y="3171"/>
                  </a:cubicBezTo>
                  <a:cubicBezTo>
                    <a:pt x="1511" y="3163"/>
                    <a:pt x="1749" y="3125"/>
                    <a:pt x="1985" y="3096"/>
                  </a:cubicBezTo>
                  <a:cubicBezTo>
                    <a:pt x="2060" y="3086"/>
                    <a:pt x="2133" y="3081"/>
                    <a:pt x="2203" y="3073"/>
                  </a:cubicBezTo>
                  <a:cubicBezTo>
                    <a:pt x="2208" y="3260"/>
                    <a:pt x="2215" y="3447"/>
                    <a:pt x="2216" y="3630"/>
                  </a:cubicBezTo>
                  <a:cubicBezTo>
                    <a:pt x="2220" y="4072"/>
                    <a:pt x="2065" y="4565"/>
                    <a:pt x="2210" y="4984"/>
                  </a:cubicBezTo>
                  <a:cubicBezTo>
                    <a:pt x="2227" y="5033"/>
                    <a:pt x="2274" y="5067"/>
                    <a:pt x="2322" y="5067"/>
                  </a:cubicBezTo>
                  <a:cubicBezTo>
                    <a:pt x="2349" y="5067"/>
                    <a:pt x="2376" y="5056"/>
                    <a:pt x="2398" y="5033"/>
                  </a:cubicBezTo>
                  <a:cubicBezTo>
                    <a:pt x="2854" y="4560"/>
                    <a:pt x="2628" y="3507"/>
                    <a:pt x="2610" y="2909"/>
                  </a:cubicBezTo>
                  <a:cubicBezTo>
                    <a:pt x="2582" y="1982"/>
                    <a:pt x="2740" y="1104"/>
                    <a:pt x="2546" y="208"/>
                  </a:cubicBezTo>
                  <a:cubicBezTo>
                    <a:pt x="2543" y="192"/>
                    <a:pt x="2529" y="184"/>
                    <a:pt x="2515" y="184"/>
                  </a:cubicBezTo>
                  <a:cubicBezTo>
                    <a:pt x="2500" y="184"/>
                    <a:pt x="2484" y="192"/>
                    <a:pt x="2479" y="208"/>
                  </a:cubicBezTo>
                  <a:cubicBezTo>
                    <a:pt x="2471" y="241"/>
                    <a:pt x="2461" y="269"/>
                    <a:pt x="2453" y="299"/>
                  </a:cubicBezTo>
                  <a:cubicBezTo>
                    <a:pt x="2450" y="309"/>
                    <a:pt x="2459" y="318"/>
                    <a:pt x="2467" y="318"/>
                  </a:cubicBezTo>
                  <a:cubicBezTo>
                    <a:pt x="2471" y="318"/>
                    <a:pt x="2474" y="317"/>
                    <a:pt x="2477" y="313"/>
                  </a:cubicBezTo>
                  <a:lnTo>
                    <a:pt x="2477" y="313"/>
                  </a:lnTo>
                  <a:cubicBezTo>
                    <a:pt x="2465" y="328"/>
                    <a:pt x="2457" y="334"/>
                    <a:pt x="2452" y="334"/>
                  </a:cubicBezTo>
                  <a:cubicBezTo>
                    <a:pt x="2427" y="334"/>
                    <a:pt x="2496" y="157"/>
                    <a:pt x="2492" y="157"/>
                  </a:cubicBezTo>
                  <a:cubicBezTo>
                    <a:pt x="2491" y="157"/>
                    <a:pt x="2470" y="203"/>
                    <a:pt x="2410" y="340"/>
                  </a:cubicBezTo>
                  <a:cubicBezTo>
                    <a:pt x="2369" y="432"/>
                    <a:pt x="2384" y="589"/>
                    <a:pt x="2379" y="660"/>
                  </a:cubicBezTo>
                  <a:cubicBezTo>
                    <a:pt x="2348" y="1186"/>
                    <a:pt x="2282" y="1708"/>
                    <a:pt x="2225" y="2233"/>
                  </a:cubicBezTo>
                  <a:cubicBezTo>
                    <a:pt x="2211" y="2354"/>
                    <a:pt x="2203" y="2475"/>
                    <a:pt x="2202" y="2599"/>
                  </a:cubicBezTo>
                  <a:cubicBezTo>
                    <a:pt x="2196" y="2598"/>
                    <a:pt x="2191" y="2598"/>
                    <a:pt x="2185" y="2598"/>
                  </a:cubicBezTo>
                  <a:cubicBezTo>
                    <a:pt x="1980" y="2598"/>
                    <a:pt x="1760" y="2657"/>
                    <a:pt x="1570" y="2685"/>
                  </a:cubicBezTo>
                  <a:cubicBezTo>
                    <a:pt x="1357" y="2717"/>
                    <a:pt x="1142" y="2738"/>
                    <a:pt x="927" y="2746"/>
                  </a:cubicBezTo>
                  <a:cubicBezTo>
                    <a:pt x="913" y="2747"/>
                    <a:pt x="898" y="2747"/>
                    <a:pt x="884" y="2747"/>
                  </a:cubicBezTo>
                  <a:cubicBezTo>
                    <a:pt x="821" y="2747"/>
                    <a:pt x="759" y="2742"/>
                    <a:pt x="697" y="2738"/>
                  </a:cubicBezTo>
                  <a:cubicBezTo>
                    <a:pt x="697" y="2697"/>
                    <a:pt x="694" y="2654"/>
                    <a:pt x="694" y="2615"/>
                  </a:cubicBezTo>
                  <a:cubicBezTo>
                    <a:pt x="705" y="1775"/>
                    <a:pt x="796" y="861"/>
                    <a:pt x="591" y="39"/>
                  </a:cubicBezTo>
                  <a:cubicBezTo>
                    <a:pt x="584" y="14"/>
                    <a:pt x="560" y="1"/>
                    <a:pt x="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6" name="Google Shape;12836;p23"/>
            <p:cNvSpPr/>
            <p:nvPr/>
          </p:nvSpPr>
          <p:spPr>
            <a:xfrm>
              <a:off x="564975" y="4949575"/>
              <a:ext cx="37775" cy="50150"/>
            </a:xfrm>
            <a:custGeom>
              <a:avLst/>
              <a:gdLst/>
              <a:ahLst/>
              <a:cxnLst/>
              <a:rect l="l" t="t" r="r" b="b"/>
              <a:pathLst>
                <a:path w="1511" h="2006" extrusionOk="0">
                  <a:moveTo>
                    <a:pt x="359" y="0"/>
                  </a:moveTo>
                  <a:cubicBezTo>
                    <a:pt x="222" y="0"/>
                    <a:pt x="90" y="74"/>
                    <a:pt x="17" y="247"/>
                  </a:cubicBezTo>
                  <a:cubicBezTo>
                    <a:pt x="0" y="288"/>
                    <a:pt x="20" y="329"/>
                    <a:pt x="66" y="333"/>
                  </a:cubicBezTo>
                  <a:cubicBezTo>
                    <a:pt x="75" y="333"/>
                    <a:pt x="85" y="334"/>
                    <a:pt x="95" y="334"/>
                  </a:cubicBezTo>
                  <a:cubicBezTo>
                    <a:pt x="129" y="334"/>
                    <a:pt x="168" y="331"/>
                    <a:pt x="206" y="331"/>
                  </a:cubicBezTo>
                  <a:cubicBezTo>
                    <a:pt x="269" y="331"/>
                    <a:pt x="330" y="338"/>
                    <a:pt x="366" y="379"/>
                  </a:cubicBezTo>
                  <a:cubicBezTo>
                    <a:pt x="430" y="452"/>
                    <a:pt x="437" y="605"/>
                    <a:pt x="440" y="697"/>
                  </a:cubicBezTo>
                  <a:cubicBezTo>
                    <a:pt x="451" y="964"/>
                    <a:pt x="399" y="1292"/>
                    <a:pt x="240" y="1512"/>
                  </a:cubicBezTo>
                  <a:cubicBezTo>
                    <a:pt x="145" y="1645"/>
                    <a:pt x="276" y="1803"/>
                    <a:pt x="412" y="1812"/>
                  </a:cubicBezTo>
                  <a:cubicBezTo>
                    <a:pt x="609" y="1825"/>
                    <a:pt x="796" y="1945"/>
                    <a:pt x="984" y="1993"/>
                  </a:cubicBezTo>
                  <a:cubicBezTo>
                    <a:pt x="1020" y="2002"/>
                    <a:pt x="1053" y="2006"/>
                    <a:pt x="1084" y="2006"/>
                  </a:cubicBezTo>
                  <a:cubicBezTo>
                    <a:pt x="1242" y="2006"/>
                    <a:pt x="1343" y="1897"/>
                    <a:pt x="1475" y="1801"/>
                  </a:cubicBezTo>
                  <a:cubicBezTo>
                    <a:pt x="1511" y="1776"/>
                    <a:pt x="1496" y="1719"/>
                    <a:pt x="1452" y="1717"/>
                  </a:cubicBezTo>
                  <a:cubicBezTo>
                    <a:pt x="1303" y="1709"/>
                    <a:pt x="1099" y="1563"/>
                    <a:pt x="955" y="1511"/>
                  </a:cubicBezTo>
                  <a:cubicBezTo>
                    <a:pt x="883" y="1483"/>
                    <a:pt x="809" y="1463"/>
                    <a:pt x="733" y="1448"/>
                  </a:cubicBezTo>
                  <a:cubicBezTo>
                    <a:pt x="876" y="1115"/>
                    <a:pt x="909" y="744"/>
                    <a:pt x="827" y="392"/>
                  </a:cubicBezTo>
                  <a:cubicBezTo>
                    <a:pt x="771" y="159"/>
                    <a:pt x="560" y="0"/>
                    <a:pt x="3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7" name="Google Shape;12837;p23"/>
            <p:cNvSpPr/>
            <p:nvPr/>
          </p:nvSpPr>
          <p:spPr>
            <a:xfrm>
              <a:off x="626725" y="4878575"/>
              <a:ext cx="82400" cy="102700"/>
            </a:xfrm>
            <a:custGeom>
              <a:avLst/>
              <a:gdLst/>
              <a:ahLst/>
              <a:cxnLst/>
              <a:rect l="l" t="t" r="r" b="b"/>
              <a:pathLst>
                <a:path w="3296" h="4108" extrusionOk="0">
                  <a:moveTo>
                    <a:pt x="1583" y="1"/>
                  </a:moveTo>
                  <a:cubicBezTo>
                    <a:pt x="1166" y="1"/>
                    <a:pt x="807" y="284"/>
                    <a:pt x="527" y="646"/>
                  </a:cubicBezTo>
                  <a:cubicBezTo>
                    <a:pt x="81" y="1226"/>
                    <a:pt x="1" y="2008"/>
                    <a:pt x="257" y="2674"/>
                  </a:cubicBezTo>
                  <a:cubicBezTo>
                    <a:pt x="559" y="3462"/>
                    <a:pt x="1396" y="4108"/>
                    <a:pt x="2142" y="4108"/>
                  </a:cubicBezTo>
                  <a:cubicBezTo>
                    <a:pt x="2609" y="4108"/>
                    <a:pt x="3039" y="3856"/>
                    <a:pt x="3281" y="3228"/>
                  </a:cubicBezTo>
                  <a:cubicBezTo>
                    <a:pt x="3296" y="3194"/>
                    <a:pt x="3266" y="3171"/>
                    <a:pt x="3236" y="3171"/>
                  </a:cubicBezTo>
                  <a:cubicBezTo>
                    <a:pt x="3224" y="3171"/>
                    <a:pt x="3212" y="3175"/>
                    <a:pt x="3203" y="3183"/>
                  </a:cubicBezTo>
                  <a:cubicBezTo>
                    <a:pt x="2878" y="3458"/>
                    <a:pt x="2535" y="3582"/>
                    <a:pt x="2203" y="3582"/>
                  </a:cubicBezTo>
                  <a:cubicBezTo>
                    <a:pt x="1631" y="3582"/>
                    <a:pt x="1093" y="3214"/>
                    <a:pt x="749" y="2623"/>
                  </a:cubicBezTo>
                  <a:cubicBezTo>
                    <a:pt x="203" y="1692"/>
                    <a:pt x="864" y="197"/>
                    <a:pt x="1997" y="197"/>
                  </a:cubicBezTo>
                  <a:cubicBezTo>
                    <a:pt x="1997" y="197"/>
                    <a:pt x="1998" y="197"/>
                    <a:pt x="1999" y="197"/>
                  </a:cubicBezTo>
                  <a:cubicBezTo>
                    <a:pt x="2045" y="197"/>
                    <a:pt x="2069" y="126"/>
                    <a:pt x="2023" y="105"/>
                  </a:cubicBezTo>
                  <a:cubicBezTo>
                    <a:pt x="1870" y="33"/>
                    <a:pt x="1723" y="1"/>
                    <a:pt x="1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8" name="Google Shape;12838;p23"/>
            <p:cNvSpPr/>
            <p:nvPr/>
          </p:nvSpPr>
          <p:spPr>
            <a:xfrm>
              <a:off x="701850" y="4886050"/>
              <a:ext cx="77025" cy="81275"/>
            </a:xfrm>
            <a:custGeom>
              <a:avLst/>
              <a:gdLst/>
              <a:ahLst/>
              <a:cxnLst/>
              <a:rect l="l" t="t" r="r" b="b"/>
              <a:pathLst>
                <a:path w="3081" h="3251" extrusionOk="0">
                  <a:moveTo>
                    <a:pt x="1449" y="485"/>
                  </a:moveTo>
                  <a:cubicBezTo>
                    <a:pt x="1934" y="485"/>
                    <a:pt x="2330" y="1167"/>
                    <a:pt x="2429" y="1611"/>
                  </a:cubicBezTo>
                  <a:cubicBezTo>
                    <a:pt x="2554" y="2185"/>
                    <a:pt x="2197" y="2753"/>
                    <a:pt x="1629" y="2753"/>
                  </a:cubicBezTo>
                  <a:cubicBezTo>
                    <a:pt x="1567" y="2753"/>
                    <a:pt x="1503" y="2747"/>
                    <a:pt x="1436" y="2733"/>
                  </a:cubicBezTo>
                  <a:cubicBezTo>
                    <a:pt x="1307" y="2705"/>
                    <a:pt x="1184" y="2651"/>
                    <a:pt x="1074" y="2575"/>
                  </a:cubicBezTo>
                  <a:cubicBezTo>
                    <a:pt x="1113" y="2572"/>
                    <a:pt x="1149" y="2532"/>
                    <a:pt x="1123" y="2493"/>
                  </a:cubicBezTo>
                  <a:cubicBezTo>
                    <a:pt x="772" y="1986"/>
                    <a:pt x="477" y="1186"/>
                    <a:pt x="993" y="695"/>
                  </a:cubicBezTo>
                  <a:cubicBezTo>
                    <a:pt x="1150" y="547"/>
                    <a:pt x="1304" y="485"/>
                    <a:pt x="1449" y="485"/>
                  </a:cubicBezTo>
                  <a:close/>
                  <a:moveTo>
                    <a:pt x="1466" y="0"/>
                  </a:moveTo>
                  <a:cubicBezTo>
                    <a:pt x="1268" y="0"/>
                    <a:pt x="1059" y="52"/>
                    <a:pt x="842" y="167"/>
                  </a:cubicBezTo>
                  <a:cubicBezTo>
                    <a:pt x="157" y="534"/>
                    <a:pt x="1" y="1542"/>
                    <a:pt x="406" y="2139"/>
                  </a:cubicBezTo>
                  <a:cubicBezTo>
                    <a:pt x="462" y="2601"/>
                    <a:pt x="819" y="3020"/>
                    <a:pt x="1312" y="3184"/>
                  </a:cubicBezTo>
                  <a:cubicBezTo>
                    <a:pt x="1449" y="3229"/>
                    <a:pt x="1582" y="3251"/>
                    <a:pt x="1709" y="3251"/>
                  </a:cubicBezTo>
                  <a:cubicBezTo>
                    <a:pt x="2523" y="3251"/>
                    <a:pt x="3081" y="2380"/>
                    <a:pt x="2950" y="1566"/>
                  </a:cubicBezTo>
                  <a:cubicBezTo>
                    <a:pt x="2820" y="765"/>
                    <a:pt x="2229" y="0"/>
                    <a:pt x="1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39" name="Google Shape;12839;p23"/>
            <p:cNvSpPr/>
            <p:nvPr/>
          </p:nvSpPr>
          <p:spPr>
            <a:xfrm>
              <a:off x="810775" y="4899875"/>
              <a:ext cx="147375" cy="56775"/>
            </a:xfrm>
            <a:custGeom>
              <a:avLst/>
              <a:gdLst/>
              <a:ahLst/>
              <a:cxnLst/>
              <a:rect l="l" t="t" r="r" b="b"/>
              <a:pathLst>
                <a:path w="5895" h="2271" extrusionOk="0">
                  <a:moveTo>
                    <a:pt x="4290" y="0"/>
                  </a:moveTo>
                  <a:cubicBezTo>
                    <a:pt x="4226" y="0"/>
                    <a:pt x="4169" y="73"/>
                    <a:pt x="4210" y="132"/>
                  </a:cubicBezTo>
                  <a:cubicBezTo>
                    <a:pt x="4419" y="426"/>
                    <a:pt x="4729" y="634"/>
                    <a:pt x="5024" y="857"/>
                  </a:cubicBezTo>
                  <a:cubicBezTo>
                    <a:pt x="4858" y="837"/>
                    <a:pt x="4685" y="829"/>
                    <a:pt x="4510" y="829"/>
                  </a:cubicBezTo>
                  <a:cubicBezTo>
                    <a:pt x="3987" y="829"/>
                    <a:pt x="3442" y="898"/>
                    <a:pt x="3000" y="902"/>
                  </a:cubicBezTo>
                  <a:cubicBezTo>
                    <a:pt x="2455" y="907"/>
                    <a:pt x="1910" y="912"/>
                    <a:pt x="1366" y="920"/>
                  </a:cubicBezTo>
                  <a:cubicBezTo>
                    <a:pt x="1326" y="921"/>
                    <a:pt x="1286" y="921"/>
                    <a:pt x="1246" y="921"/>
                  </a:cubicBezTo>
                  <a:cubicBezTo>
                    <a:pt x="1138" y="921"/>
                    <a:pt x="1029" y="919"/>
                    <a:pt x="921" y="919"/>
                  </a:cubicBezTo>
                  <a:cubicBezTo>
                    <a:pt x="614" y="919"/>
                    <a:pt x="309" y="934"/>
                    <a:pt x="24" y="1053"/>
                  </a:cubicBezTo>
                  <a:cubicBezTo>
                    <a:pt x="1" y="1061"/>
                    <a:pt x="1" y="1095"/>
                    <a:pt x="24" y="1102"/>
                  </a:cubicBezTo>
                  <a:cubicBezTo>
                    <a:pt x="312" y="1222"/>
                    <a:pt x="617" y="1236"/>
                    <a:pt x="926" y="1236"/>
                  </a:cubicBezTo>
                  <a:cubicBezTo>
                    <a:pt x="1018" y="1236"/>
                    <a:pt x="1110" y="1235"/>
                    <a:pt x="1202" y="1235"/>
                  </a:cubicBezTo>
                  <a:cubicBezTo>
                    <a:pt x="1256" y="1235"/>
                    <a:pt x="1311" y="1235"/>
                    <a:pt x="1366" y="1236"/>
                  </a:cubicBezTo>
                  <a:cubicBezTo>
                    <a:pt x="1910" y="1246"/>
                    <a:pt x="2455" y="1248"/>
                    <a:pt x="3000" y="1254"/>
                  </a:cubicBezTo>
                  <a:cubicBezTo>
                    <a:pt x="3439" y="1258"/>
                    <a:pt x="3980" y="1325"/>
                    <a:pt x="4498" y="1325"/>
                  </a:cubicBezTo>
                  <a:cubicBezTo>
                    <a:pt x="4721" y="1325"/>
                    <a:pt x="4940" y="1312"/>
                    <a:pt x="5145" y="1277"/>
                  </a:cubicBezTo>
                  <a:lnTo>
                    <a:pt x="5145" y="1277"/>
                  </a:lnTo>
                  <a:cubicBezTo>
                    <a:pt x="4825" y="1517"/>
                    <a:pt x="4565" y="1812"/>
                    <a:pt x="4387" y="2188"/>
                  </a:cubicBezTo>
                  <a:cubicBezTo>
                    <a:pt x="4365" y="2228"/>
                    <a:pt x="4396" y="2271"/>
                    <a:pt x="4435" y="2271"/>
                  </a:cubicBezTo>
                  <a:cubicBezTo>
                    <a:pt x="4444" y="2271"/>
                    <a:pt x="4454" y="2269"/>
                    <a:pt x="4463" y="2263"/>
                  </a:cubicBezTo>
                  <a:cubicBezTo>
                    <a:pt x="4952" y="2027"/>
                    <a:pt x="5298" y="1610"/>
                    <a:pt x="5772" y="1350"/>
                  </a:cubicBezTo>
                  <a:cubicBezTo>
                    <a:pt x="5892" y="1284"/>
                    <a:pt x="5895" y="1130"/>
                    <a:pt x="5813" y="1036"/>
                  </a:cubicBezTo>
                  <a:cubicBezTo>
                    <a:pt x="5437" y="603"/>
                    <a:pt x="4875" y="146"/>
                    <a:pt x="4310" y="3"/>
                  </a:cubicBezTo>
                  <a:cubicBezTo>
                    <a:pt x="4304" y="1"/>
                    <a:pt x="4297" y="0"/>
                    <a:pt x="42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0" name="Google Shape;12840;p23"/>
            <p:cNvSpPr/>
            <p:nvPr/>
          </p:nvSpPr>
          <p:spPr>
            <a:xfrm>
              <a:off x="975525" y="4863075"/>
              <a:ext cx="100325" cy="123775"/>
            </a:xfrm>
            <a:custGeom>
              <a:avLst/>
              <a:gdLst/>
              <a:ahLst/>
              <a:cxnLst/>
              <a:rect l="l" t="t" r="r" b="b"/>
              <a:pathLst>
                <a:path w="4013" h="4951" extrusionOk="0">
                  <a:moveTo>
                    <a:pt x="2664" y="1"/>
                  </a:moveTo>
                  <a:cubicBezTo>
                    <a:pt x="2259" y="1"/>
                    <a:pt x="1985" y="569"/>
                    <a:pt x="1803" y="1189"/>
                  </a:cubicBezTo>
                  <a:cubicBezTo>
                    <a:pt x="1723" y="789"/>
                    <a:pt x="1579" y="409"/>
                    <a:pt x="1300" y="85"/>
                  </a:cubicBezTo>
                  <a:cubicBezTo>
                    <a:pt x="1266" y="47"/>
                    <a:pt x="1212" y="27"/>
                    <a:pt x="1159" y="27"/>
                  </a:cubicBezTo>
                  <a:cubicBezTo>
                    <a:pt x="1123" y="27"/>
                    <a:pt x="1088" y="36"/>
                    <a:pt x="1060" y="54"/>
                  </a:cubicBezTo>
                  <a:cubicBezTo>
                    <a:pt x="463" y="441"/>
                    <a:pt x="310" y="1299"/>
                    <a:pt x="227" y="1952"/>
                  </a:cubicBezTo>
                  <a:cubicBezTo>
                    <a:pt x="133" y="2682"/>
                    <a:pt x="0" y="3635"/>
                    <a:pt x="363" y="4314"/>
                  </a:cubicBezTo>
                  <a:cubicBezTo>
                    <a:pt x="374" y="4335"/>
                    <a:pt x="395" y="4345"/>
                    <a:pt x="416" y="4345"/>
                  </a:cubicBezTo>
                  <a:cubicBezTo>
                    <a:pt x="449" y="4345"/>
                    <a:pt x="483" y="4321"/>
                    <a:pt x="481" y="4282"/>
                  </a:cubicBezTo>
                  <a:cubicBezTo>
                    <a:pt x="442" y="3350"/>
                    <a:pt x="465" y="2415"/>
                    <a:pt x="676" y="1504"/>
                  </a:cubicBezTo>
                  <a:cubicBezTo>
                    <a:pt x="730" y="1275"/>
                    <a:pt x="806" y="1052"/>
                    <a:pt x="903" y="838"/>
                  </a:cubicBezTo>
                  <a:cubicBezTo>
                    <a:pt x="989" y="644"/>
                    <a:pt x="1050" y="546"/>
                    <a:pt x="1107" y="546"/>
                  </a:cubicBezTo>
                  <a:cubicBezTo>
                    <a:pt x="1169" y="546"/>
                    <a:pt x="1227" y="658"/>
                    <a:pt x="1311" y="886"/>
                  </a:cubicBezTo>
                  <a:cubicBezTo>
                    <a:pt x="1521" y="1458"/>
                    <a:pt x="1510" y="2146"/>
                    <a:pt x="1483" y="2748"/>
                  </a:cubicBezTo>
                  <a:cubicBezTo>
                    <a:pt x="1477" y="2886"/>
                    <a:pt x="1599" y="2966"/>
                    <a:pt x="1716" y="2966"/>
                  </a:cubicBezTo>
                  <a:cubicBezTo>
                    <a:pt x="1809" y="2966"/>
                    <a:pt x="1899" y="2916"/>
                    <a:pt x="1920" y="2807"/>
                  </a:cubicBezTo>
                  <a:cubicBezTo>
                    <a:pt x="1992" y="2411"/>
                    <a:pt x="2080" y="2019"/>
                    <a:pt x="2187" y="1631"/>
                  </a:cubicBezTo>
                  <a:cubicBezTo>
                    <a:pt x="2244" y="1421"/>
                    <a:pt x="2461" y="568"/>
                    <a:pt x="2712" y="568"/>
                  </a:cubicBezTo>
                  <a:cubicBezTo>
                    <a:pt x="2764" y="568"/>
                    <a:pt x="2817" y="605"/>
                    <a:pt x="2871" y="692"/>
                  </a:cubicBezTo>
                  <a:cubicBezTo>
                    <a:pt x="3298" y="1386"/>
                    <a:pt x="3267" y="2316"/>
                    <a:pt x="3308" y="3100"/>
                  </a:cubicBezTo>
                  <a:cubicBezTo>
                    <a:pt x="3339" y="3701"/>
                    <a:pt x="3329" y="4472"/>
                    <a:pt x="3793" y="4915"/>
                  </a:cubicBezTo>
                  <a:cubicBezTo>
                    <a:pt x="3819" y="4940"/>
                    <a:pt x="3850" y="4951"/>
                    <a:pt x="3881" y="4951"/>
                  </a:cubicBezTo>
                  <a:cubicBezTo>
                    <a:pt x="3945" y="4951"/>
                    <a:pt x="4007" y="4902"/>
                    <a:pt x="4008" y="4826"/>
                  </a:cubicBezTo>
                  <a:cubicBezTo>
                    <a:pt x="4013" y="4329"/>
                    <a:pt x="3860" y="3830"/>
                    <a:pt x="3818" y="3335"/>
                  </a:cubicBezTo>
                  <a:cubicBezTo>
                    <a:pt x="3770" y="2767"/>
                    <a:pt x="3754" y="2203"/>
                    <a:pt x="3673" y="1640"/>
                  </a:cubicBezTo>
                  <a:cubicBezTo>
                    <a:pt x="3603" y="1129"/>
                    <a:pt x="3386" y="205"/>
                    <a:pt x="2806" y="23"/>
                  </a:cubicBezTo>
                  <a:cubicBezTo>
                    <a:pt x="2757" y="8"/>
                    <a:pt x="2709" y="1"/>
                    <a:pt x="26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1" name="Google Shape;12841;p23"/>
            <p:cNvSpPr/>
            <p:nvPr/>
          </p:nvSpPr>
          <p:spPr>
            <a:xfrm>
              <a:off x="3887600" y="4747950"/>
              <a:ext cx="82375" cy="71150"/>
            </a:xfrm>
            <a:custGeom>
              <a:avLst/>
              <a:gdLst/>
              <a:ahLst/>
              <a:cxnLst/>
              <a:rect l="l" t="t" r="r" b="b"/>
              <a:pathLst>
                <a:path w="3295" h="2846" extrusionOk="0">
                  <a:moveTo>
                    <a:pt x="903" y="1"/>
                  </a:moveTo>
                  <a:cubicBezTo>
                    <a:pt x="186" y="1"/>
                    <a:pt x="0" y="1998"/>
                    <a:pt x="306" y="2410"/>
                  </a:cubicBezTo>
                  <a:cubicBezTo>
                    <a:pt x="317" y="2425"/>
                    <a:pt x="337" y="2434"/>
                    <a:pt x="357" y="2434"/>
                  </a:cubicBezTo>
                  <a:cubicBezTo>
                    <a:pt x="378" y="2434"/>
                    <a:pt x="397" y="2423"/>
                    <a:pt x="401" y="2397"/>
                  </a:cubicBezTo>
                  <a:cubicBezTo>
                    <a:pt x="463" y="1982"/>
                    <a:pt x="453" y="1570"/>
                    <a:pt x="553" y="1155"/>
                  </a:cubicBezTo>
                  <a:cubicBezTo>
                    <a:pt x="588" y="1012"/>
                    <a:pt x="755" y="444"/>
                    <a:pt x="928" y="444"/>
                  </a:cubicBezTo>
                  <a:cubicBezTo>
                    <a:pt x="970" y="444"/>
                    <a:pt x="1012" y="476"/>
                    <a:pt x="1052" y="555"/>
                  </a:cubicBezTo>
                  <a:cubicBezTo>
                    <a:pt x="1165" y="773"/>
                    <a:pt x="1231" y="1039"/>
                    <a:pt x="1269" y="1314"/>
                  </a:cubicBezTo>
                  <a:cubicBezTo>
                    <a:pt x="1223" y="1785"/>
                    <a:pt x="1252" y="2258"/>
                    <a:pt x="1301" y="2484"/>
                  </a:cubicBezTo>
                  <a:cubicBezTo>
                    <a:pt x="1323" y="2584"/>
                    <a:pt x="1398" y="2628"/>
                    <a:pt x="1477" y="2628"/>
                  </a:cubicBezTo>
                  <a:cubicBezTo>
                    <a:pt x="1579" y="2628"/>
                    <a:pt x="1688" y="2554"/>
                    <a:pt x="1693" y="2431"/>
                  </a:cubicBezTo>
                  <a:cubicBezTo>
                    <a:pt x="1708" y="2107"/>
                    <a:pt x="1693" y="1782"/>
                    <a:pt x="1652" y="1460"/>
                  </a:cubicBezTo>
                  <a:cubicBezTo>
                    <a:pt x="1687" y="1040"/>
                    <a:pt x="1793" y="625"/>
                    <a:pt x="2044" y="460"/>
                  </a:cubicBezTo>
                  <a:cubicBezTo>
                    <a:pt x="2065" y="446"/>
                    <a:pt x="2086" y="440"/>
                    <a:pt x="2109" y="440"/>
                  </a:cubicBezTo>
                  <a:cubicBezTo>
                    <a:pt x="2250" y="440"/>
                    <a:pt x="2427" y="670"/>
                    <a:pt x="2479" y="752"/>
                  </a:cubicBezTo>
                  <a:cubicBezTo>
                    <a:pt x="2610" y="957"/>
                    <a:pt x="2635" y="1239"/>
                    <a:pt x="2651" y="1473"/>
                  </a:cubicBezTo>
                  <a:cubicBezTo>
                    <a:pt x="2668" y="1700"/>
                    <a:pt x="2651" y="1928"/>
                    <a:pt x="2632" y="2153"/>
                  </a:cubicBezTo>
                  <a:cubicBezTo>
                    <a:pt x="2615" y="2340"/>
                    <a:pt x="2535" y="2533"/>
                    <a:pt x="2605" y="2717"/>
                  </a:cubicBezTo>
                  <a:cubicBezTo>
                    <a:pt x="2637" y="2801"/>
                    <a:pt x="2703" y="2845"/>
                    <a:pt x="2775" y="2845"/>
                  </a:cubicBezTo>
                  <a:cubicBezTo>
                    <a:pt x="2819" y="2845"/>
                    <a:pt x="2864" y="2829"/>
                    <a:pt x="2906" y="2796"/>
                  </a:cubicBezTo>
                  <a:cubicBezTo>
                    <a:pt x="3294" y="2487"/>
                    <a:pt x="3134" y="1490"/>
                    <a:pt x="3058" y="1073"/>
                  </a:cubicBezTo>
                  <a:cubicBezTo>
                    <a:pt x="2970" y="588"/>
                    <a:pt x="2633" y="64"/>
                    <a:pt x="2097" y="28"/>
                  </a:cubicBezTo>
                  <a:cubicBezTo>
                    <a:pt x="2083" y="27"/>
                    <a:pt x="2069" y="27"/>
                    <a:pt x="2056" y="27"/>
                  </a:cubicBezTo>
                  <a:cubicBezTo>
                    <a:pt x="1775" y="27"/>
                    <a:pt x="1586" y="221"/>
                    <a:pt x="1460" y="501"/>
                  </a:cubicBezTo>
                  <a:cubicBezTo>
                    <a:pt x="1388" y="307"/>
                    <a:pt x="1282" y="135"/>
                    <a:pt x="1111" y="53"/>
                  </a:cubicBezTo>
                  <a:cubicBezTo>
                    <a:pt x="1037" y="17"/>
                    <a:pt x="968" y="1"/>
                    <a:pt x="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2" name="Google Shape;12842;p23"/>
            <p:cNvSpPr/>
            <p:nvPr/>
          </p:nvSpPr>
          <p:spPr>
            <a:xfrm>
              <a:off x="3959525" y="4688225"/>
              <a:ext cx="26950" cy="37200"/>
            </a:xfrm>
            <a:custGeom>
              <a:avLst/>
              <a:gdLst/>
              <a:ahLst/>
              <a:cxnLst/>
              <a:rect l="l" t="t" r="r" b="b"/>
              <a:pathLst>
                <a:path w="1078" h="1488" extrusionOk="0">
                  <a:moveTo>
                    <a:pt x="338" y="1"/>
                  </a:moveTo>
                  <a:cubicBezTo>
                    <a:pt x="159" y="1"/>
                    <a:pt x="4" y="106"/>
                    <a:pt x="1" y="345"/>
                  </a:cubicBezTo>
                  <a:cubicBezTo>
                    <a:pt x="1" y="370"/>
                    <a:pt x="22" y="389"/>
                    <a:pt x="46" y="389"/>
                  </a:cubicBezTo>
                  <a:cubicBezTo>
                    <a:pt x="50" y="389"/>
                    <a:pt x="53" y="389"/>
                    <a:pt x="57" y="388"/>
                  </a:cubicBezTo>
                  <a:cubicBezTo>
                    <a:pt x="159" y="361"/>
                    <a:pt x="231" y="330"/>
                    <a:pt x="305" y="330"/>
                  </a:cubicBezTo>
                  <a:cubicBezTo>
                    <a:pt x="316" y="330"/>
                    <a:pt x="327" y="331"/>
                    <a:pt x="339" y="332"/>
                  </a:cubicBezTo>
                  <a:cubicBezTo>
                    <a:pt x="317" y="375"/>
                    <a:pt x="285" y="411"/>
                    <a:pt x="244" y="434"/>
                  </a:cubicBezTo>
                  <a:cubicBezTo>
                    <a:pt x="117" y="509"/>
                    <a:pt x="142" y="708"/>
                    <a:pt x="285" y="747"/>
                  </a:cubicBezTo>
                  <a:cubicBezTo>
                    <a:pt x="454" y="792"/>
                    <a:pt x="665" y="885"/>
                    <a:pt x="726" y="1066"/>
                  </a:cubicBezTo>
                  <a:cubicBezTo>
                    <a:pt x="759" y="1161"/>
                    <a:pt x="465" y="1243"/>
                    <a:pt x="391" y="1287"/>
                  </a:cubicBezTo>
                  <a:cubicBezTo>
                    <a:pt x="349" y="1313"/>
                    <a:pt x="349" y="1376"/>
                    <a:pt x="391" y="1402"/>
                  </a:cubicBezTo>
                  <a:cubicBezTo>
                    <a:pt x="473" y="1460"/>
                    <a:pt x="568" y="1487"/>
                    <a:pt x="659" y="1487"/>
                  </a:cubicBezTo>
                  <a:cubicBezTo>
                    <a:pt x="875" y="1487"/>
                    <a:pt x="1078" y="1336"/>
                    <a:pt x="1075" y="1080"/>
                  </a:cubicBezTo>
                  <a:cubicBezTo>
                    <a:pt x="1074" y="823"/>
                    <a:pt x="862" y="631"/>
                    <a:pt x="632" y="514"/>
                  </a:cubicBezTo>
                  <a:cubicBezTo>
                    <a:pt x="665" y="457"/>
                    <a:pt x="675" y="388"/>
                    <a:pt x="713" y="334"/>
                  </a:cubicBezTo>
                  <a:cubicBezTo>
                    <a:pt x="769" y="255"/>
                    <a:pt x="723" y="154"/>
                    <a:pt x="652" y="104"/>
                  </a:cubicBezTo>
                  <a:cubicBezTo>
                    <a:pt x="557" y="37"/>
                    <a:pt x="443" y="1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3" name="Google Shape;12843;p23"/>
            <p:cNvSpPr/>
            <p:nvPr/>
          </p:nvSpPr>
          <p:spPr>
            <a:xfrm>
              <a:off x="2213050" y="4377450"/>
              <a:ext cx="550225" cy="587050"/>
            </a:xfrm>
            <a:custGeom>
              <a:avLst/>
              <a:gdLst/>
              <a:ahLst/>
              <a:cxnLst/>
              <a:rect l="l" t="t" r="r" b="b"/>
              <a:pathLst>
                <a:path w="22009" h="23482" extrusionOk="0">
                  <a:moveTo>
                    <a:pt x="12985" y="6767"/>
                  </a:moveTo>
                  <a:cubicBezTo>
                    <a:pt x="13227" y="6767"/>
                    <a:pt x="13471" y="6786"/>
                    <a:pt x="13711" y="6823"/>
                  </a:cubicBezTo>
                  <a:cubicBezTo>
                    <a:pt x="13506" y="7140"/>
                    <a:pt x="13378" y="7543"/>
                    <a:pt x="13237" y="7847"/>
                  </a:cubicBezTo>
                  <a:cubicBezTo>
                    <a:pt x="13223" y="7878"/>
                    <a:pt x="13248" y="7913"/>
                    <a:pt x="13277" y="7913"/>
                  </a:cubicBezTo>
                  <a:cubicBezTo>
                    <a:pt x="13286" y="7913"/>
                    <a:pt x="13296" y="7909"/>
                    <a:pt x="13305" y="7899"/>
                  </a:cubicBezTo>
                  <a:cubicBezTo>
                    <a:pt x="13556" y="7624"/>
                    <a:pt x="13916" y="7276"/>
                    <a:pt x="14079" y="6892"/>
                  </a:cubicBezTo>
                  <a:cubicBezTo>
                    <a:pt x="14399" y="6964"/>
                    <a:pt x="14710" y="7068"/>
                    <a:pt x="15009" y="7202"/>
                  </a:cubicBezTo>
                  <a:cubicBezTo>
                    <a:pt x="15244" y="7311"/>
                    <a:pt x="15472" y="7434"/>
                    <a:pt x="15691" y="7571"/>
                  </a:cubicBezTo>
                  <a:cubicBezTo>
                    <a:pt x="15621" y="7667"/>
                    <a:pt x="15559" y="7768"/>
                    <a:pt x="15504" y="7875"/>
                  </a:cubicBezTo>
                  <a:cubicBezTo>
                    <a:pt x="15244" y="8372"/>
                    <a:pt x="14848" y="8969"/>
                    <a:pt x="14932" y="9550"/>
                  </a:cubicBezTo>
                  <a:cubicBezTo>
                    <a:pt x="14936" y="9579"/>
                    <a:pt x="14961" y="9592"/>
                    <a:pt x="14987" y="9592"/>
                  </a:cubicBezTo>
                  <a:cubicBezTo>
                    <a:pt x="15004" y="9592"/>
                    <a:pt x="15020" y="9587"/>
                    <a:pt x="15032" y="9576"/>
                  </a:cubicBezTo>
                  <a:cubicBezTo>
                    <a:pt x="15465" y="9164"/>
                    <a:pt x="15557" y="8515"/>
                    <a:pt x="15836" y="8001"/>
                  </a:cubicBezTo>
                  <a:cubicBezTo>
                    <a:pt x="15882" y="7922"/>
                    <a:pt x="15923" y="7839"/>
                    <a:pt x="15959" y="7755"/>
                  </a:cubicBezTo>
                  <a:cubicBezTo>
                    <a:pt x="16287" y="7986"/>
                    <a:pt x="16592" y="8246"/>
                    <a:pt x="16873" y="8531"/>
                  </a:cubicBezTo>
                  <a:cubicBezTo>
                    <a:pt x="16576" y="9038"/>
                    <a:pt x="16269" y="9533"/>
                    <a:pt x="16095" y="10096"/>
                  </a:cubicBezTo>
                  <a:cubicBezTo>
                    <a:pt x="16087" y="10122"/>
                    <a:pt x="16111" y="10145"/>
                    <a:pt x="16135" y="10145"/>
                  </a:cubicBezTo>
                  <a:cubicBezTo>
                    <a:pt x="16144" y="10145"/>
                    <a:pt x="16153" y="10141"/>
                    <a:pt x="16161" y="10134"/>
                  </a:cubicBezTo>
                  <a:cubicBezTo>
                    <a:pt x="16476" y="9778"/>
                    <a:pt x="16991" y="9300"/>
                    <a:pt x="17104" y="8779"/>
                  </a:cubicBezTo>
                  <a:cubicBezTo>
                    <a:pt x="17422" y="9135"/>
                    <a:pt x="17704" y="9522"/>
                    <a:pt x="17945" y="9934"/>
                  </a:cubicBezTo>
                  <a:cubicBezTo>
                    <a:pt x="17550" y="10732"/>
                    <a:pt x="17153" y="11518"/>
                    <a:pt x="16699" y="12289"/>
                  </a:cubicBezTo>
                  <a:cubicBezTo>
                    <a:pt x="16251" y="13049"/>
                    <a:pt x="15664" y="13831"/>
                    <a:pt x="15508" y="14714"/>
                  </a:cubicBezTo>
                  <a:cubicBezTo>
                    <a:pt x="15501" y="14749"/>
                    <a:pt x="15532" y="14787"/>
                    <a:pt x="15565" y="14787"/>
                  </a:cubicBezTo>
                  <a:cubicBezTo>
                    <a:pt x="15577" y="14787"/>
                    <a:pt x="15590" y="14781"/>
                    <a:pt x="15601" y="14768"/>
                  </a:cubicBezTo>
                  <a:cubicBezTo>
                    <a:pt x="16167" y="14085"/>
                    <a:pt x="16531" y="13216"/>
                    <a:pt x="16971" y="12447"/>
                  </a:cubicBezTo>
                  <a:cubicBezTo>
                    <a:pt x="17388" y="11717"/>
                    <a:pt x="17814" y="10960"/>
                    <a:pt x="18063" y="10150"/>
                  </a:cubicBezTo>
                  <a:cubicBezTo>
                    <a:pt x="18273" y="10527"/>
                    <a:pt x="18444" y="10924"/>
                    <a:pt x="18577" y="11335"/>
                  </a:cubicBezTo>
                  <a:cubicBezTo>
                    <a:pt x="18595" y="11395"/>
                    <a:pt x="18606" y="11454"/>
                    <a:pt x="18623" y="11515"/>
                  </a:cubicBezTo>
                  <a:cubicBezTo>
                    <a:pt x="18470" y="11713"/>
                    <a:pt x="18352" y="11941"/>
                    <a:pt x="18236" y="12160"/>
                  </a:cubicBezTo>
                  <a:cubicBezTo>
                    <a:pt x="18082" y="12445"/>
                    <a:pt x="17904" y="12794"/>
                    <a:pt x="17985" y="13123"/>
                  </a:cubicBezTo>
                  <a:cubicBezTo>
                    <a:pt x="17992" y="13148"/>
                    <a:pt x="18015" y="13163"/>
                    <a:pt x="18038" y="13163"/>
                  </a:cubicBezTo>
                  <a:cubicBezTo>
                    <a:pt x="18052" y="13163"/>
                    <a:pt x="18066" y="13158"/>
                    <a:pt x="18077" y="13147"/>
                  </a:cubicBezTo>
                  <a:cubicBezTo>
                    <a:pt x="18310" y="12896"/>
                    <a:pt x="18456" y="12545"/>
                    <a:pt x="18628" y="12250"/>
                  </a:cubicBezTo>
                  <a:cubicBezTo>
                    <a:pt x="18664" y="12188"/>
                    <a:pt x="18702" y="12124"/>
                    <a:pt x="18738" y="12058"/>
                  </a:cubicBezTo>
                  <a:lnTo>
                    <a:pt x="18738" y="12058"/>
                  </a:lnTo>
                  <a:cubicBezTo>
                    <a:pt x="19079" y="14366"/>
                    <a:pt x="17581" y="16412"/>
                    <a:pt x="15563" y="17491"/>
                  </a:cubicBezTo>
                  <a:cubicBezTo>
                    <a:pt x="15755" y="17201"/>
                    <a:pt x="15918" y="16889"/>
                    <a:pt x="16065" y="16636"/>
                  </a:cubicBezTo>
                  <a:cubicBezTo>
                    <a:pt x="16551" y="15803"/>
                    <a:pt x="16982" y="14922"/>
                    <a:pt x="17360" y="14035"/>
                  </a:cubicBezTo>
                  <a:cubicBezTo>
                    <a:pt x="17377" y="14002"/>
                    <a:pt x="17349" y="13972"/>
                    <a:pt x="17321" y="13972"/>
                  </a:cubicBezTo>
                  <a:cubicBezTo>
                    <a:pt x="17308" y="13972"/>
                    <a:pt x="17295" y="13978"/>
                    <a:pt x="17286" y="13992"/>
                  </a:cubicBezTo>
                  <a:cubicBezTo>
                    <a:pt x="16772" y="14702"/>
                    <a:pt x="16361" y="15483"/>
                    <a:pt x="15906" y="16230"/>
                  </a:cubicBezTo>
                  <a:cubicBezTo>
                    <a:pt x="15577" y="16777"/>
                    <a:pt x="15058" y="17289"/>
                    <a:pt x="14755" y="17860"/>
                  </a:cubicBezTo>
                  <a:cubicBezTo>
                    <a:pt x="14435" y="17981"/>
                    <a:pt x="14107" y="18080"/>
                    <a:pt x="13774" y="18154"/>
                  </a:cubicBezTo>
                  <a:cubicBezTo>
                    <a:pt x="14008" y="17696"/>
                    <a:pt x="14208" y="17214"/>
                    <a:pt x="14407" y="16750"/>
                  </a:cubicBezTo>
                  <a:cubicBezTo>
                    <a:pt x="14420" y="16716"/>
                    <a:pt x="14396" y="16687"/>
                    <a:pt x="14370" y="16687"/>
                  </a:cubicBezTo>
                  <a:cubicBezTo>
                    <a:pt x="14358" y="16687"/>
                    <a:pt x="14345" y="16693"/>
                    <a:pt x="14335" y="16709"/>
                  </a:cubicBezTo>
                  <a:cubicBezTo>
                    <a:pt x="14026" y="17183"/>
                    <a:pt x="13697" y="17678"/>
                    <a:pt x="13469" y="18210"/>
                  </a:cubicBezTo>
                  <a:cubicBezTo>
                    <a:pt x="13228" y="18252"/>
                    <a:pt x="12985" y="18280"/>
                    <a:pt x="12739" y="18293"/>
                  </a:cubicBezTo>
                  <a:cubicBezTo>
                    <a:pt x="12821" y="18083"/>
                    <a:pt x="12886" y="17863"/>
                    <a:pt x="12970" y="17667"/>
                  </a:cubicBezTo>
                  <a:cubicBezTo>
                    <a:pt x="13147" y="17248"/>
                    <a:pt x="13339" y="16848"/>
                    <a:pt x="13456" y="16405"/>
                  </a:cubicBezTo>
                  <a:cubicBezTo>
                    <a:pt x="13463" y="16377"/>
                    <a:pt x="13440" y="16357"/>
                    <a:pt x="13417" y="16357"/>
                  </a:cubicBezTo>
                  <a:cubicBezTo>
                    <a:pt x="13405" y="16357"/>
                    <a:pt x="13393" y="16363"/>
                    <a:pt x="13385" y="16376"/>
                  </a:cubicBezTo>
                  <a:cubicBezTo>
                    <a:pt x="13124" y="16799"/>
                    <a:pt x="12872" y="17227"/>
                    <a:pt x="12632" y="17662"/>
                  </a:cubicBezTo>
                  <a:cubicBezTo>
                    <a:pt x="12524" y="17858"/>
                    <a:pt x="12406" y="18075"/>
                    <a:pt x="12338" y="18298"/>
                  </a:cubicBezTo>
                  <a:cubicBezTo>
                    <a:pt x="11950" y="18290"/>
                    <a:pt x="11562" y="18237"/>
                    <a:pt x="11184" y="18141"/>
                  </a:cubicBezTo>
                  <a:lnTo>
                    <a:pt x="11177" y="18139"/>
                  </a:lnTo>
                  <a:cubicBezTo>
                    <a:pt x="11275" y="17918"/>
                    <a:pt x="11349" y="17681"/>
                    <a:pt x="11436" y="17460"/>
                  </a:cubicBezTo>
                  <a:cubicBezTo>
                    <a:pt x="11646" y="16932"/>
                    <a:pt x="11877" y="16413"/>
                    <a:pt x="12086" y="15885"/>
                  </a:cubicBezTo>
                  <a:cubicBezTo>
                    <a:pt x="12100" y="15849"/>
                    <a:pt x="12066" y="15821"/>
                    <a:pt x="12034" y="15821"/>
                  </a:cubicBezTo>
                  <a:cubicBezTo>
                    <a:pt x="12018" y="15821"/>
                    <a:pt x="12002" y="15828"/>
                    <a:pt x="11994" y="15846"/>
                  </a:cubicBezTo>
                  <a:cubicBezTo>
                    <a:pt x="11764" y="16297"/>
                    <a:pt x="11515" y="16738"/>
                    <a:pt x="11284" y="17188"/>
                  </a:cubicBezTo>
                  <a:cubicBezTo>
                    <a:pt x="11147" y="17455"/>
                    <a:pt x="10975" y="17747"/>
                    <a:pt x="10887" y="18050"/>
                  </a:cubicBezTo>
                  <a:cubicBezTo>
                    <a:pt x="10532" y="17931"/>
                    <a:pt x="10194" y="17770"/>
                    <a:pt x="9878" y="17570"/>
                  </a:cubicBezTo>
                  <a:cubicBezTo>
                    <a:pt x="9975" y="17365"/>
                    <a:pt x="10055" y="17143"/>
                    <a:pt x="10148" y="16948"/>
                  </a:cubicBezTo>
                  <a:cubicBezTo>
                    <a:pt x="10294" y="16640"/>
                    <a:pt x="10467" y="16315"/>
                    <a:pt x="10467" y="15967"/>
                  </a:cubicBezTo>
                  <a:cubicBezTo>
                    <a:pt x="10467" y="15938"/>
                    <a:pt x="10441" y="15918"/>
                    <a:pt x="10415" y="15918"/>
                  </a:cubicBezTo>
                  <a:cubicBezTo>
                    <a:pt x="10400" y="15918"/>
                    <a:pt x="10384" y="15926"/>
                    <a:pt x="10375" y="15942"/>
                  </a:cubicBezTo>
                  <a:cubicBezTo>
                    <a:pt x="10185" y="16308"/>
                    <a:pt x="10009" y="16682"/>
                    <a:pt x="9814" y="17050"/>
                  </a:cubicBezTo>
                  <a:cubicBezTo>
                    <a:pt x="9753" y="17163"/>
                    <a:pt x="9687" y="17283"/>
                    <a:pt x="9635" y="17407"/>
                  </a:cubicBezTo>
                  <a:cubicBezTo>
                    <a:pt x="9223" y="17102"/>
                    <a:pt x="8862" y="16736"/>
                    <a:pt x="8564" y="16320"/>
                  </a:cubicBezTo>
                  <a:cubicBezTo>
                    <a:pt x="8782" y="15952"/>
                    <a:pt x="8990" y="15580"/>
                    <a:pt x="9200" y="15204"/>
                  </a:cubicBezTo>
                  <a:cubicBezTo>
                    <a:pt x="9414" y="14822"/>
                    <a:pt x="9665" y="14412"/>
                    <a:pt x="9696" y="13966"/>
                  </a:cubicBezTo>
                  <a:cubicBezTo>
                    <a:pt x="9697" y="13944"/>
                    <a:pt x="9676" y="13928"/>
                    <a:pt x="9655" y="13928"/>
                  </a:cubicBezTo>
                  <a:cubicBezTo>
                    <a:pt x="9646" y="13928"/>
                    <a:pt x="9637" y="13931"/>
                    <a:pt x="9630" y="13939"/>
                  </a:cubicBezTo>
                  <a:cubicBezTo>
                    <a:pt x="9323" y="14317"/>
                    <a:pt x="9089" y="14768"/>
                    <a:pt x="8826" y="15178"/>
                  </a:cubicBezTo>
                  <a:cubicBezTo>
                    <a:pt x="8636" y="15475"/>
                    <a:pt x="8485" y="15755"/>
                    <a:pt x="8387" y="16061"/>
                  </a:cubicBezTo>
                  <a:cubicBezTo>
                    <a:pt x="8152" y="15691"/>
                    <a:pt x="7958" y="15298"/>
                    <a:pt x="7808" y="14888"/>
                  </a:cubicBezTo>
                  <a:cubicBezTo>
                    <a:pt x="7957" y="14591"/>
                    <a:pt x="8095" y="14284"/>
                    <a:pt x="8249" y="13999"/>
                  </a:cubicBezTo>
                  <a:cubicBezTo>
                    <a:pt x="8546" y="13444"/>
                    <a:pt x="8859" y="12901"/>
                    <a:pt x="9072" y="12309"/>
                  </a:cubicBezTo>
                  <a:cubicBezTo>
                    <a:pt x="9082" y="12283"/>
                    <a:pt x="9060" y="12264"/>
                    <a:pt x="9037" y="12264"/>
                  </a:cubicBezTo>
                  <a:cubicBezTo>
                    <a:pt x="9026" y="12264"/>
                    <a:pt x="9014" y="12269"/>
                    <a:pt x="9007" y="12281"/>
                  </a:cubicBezTo>
                  <a:cubicBezTo>
                    <a:pt x="8675" y="12806"/>
                    <a:pt x="8380" y="13356"/>
                    <a:pt x="8077" y="13898"/>
                  </a:cubicBezTo>
                  <a:cubicBezTo>
                    <a:pt x="7955" y="14115"/>
                    <a:pt x="7821" y="14336"/>
                    <a:pt x="7698" y="14564"/>
                  </a:cubicBezTo>
                  <a:cubicBezTo>
                    <a:pt x="7378" y="13528"/>
                    <a:pt x="7297" y="12397"/>
                    <a:pt x="7443" y="11339"/>
                  </a:cubicBezTo>
                  <a:cubicBezTo>
                    <a:pt x="7680" y="9620"/>
                    <a:pt x="8451" y="8370"/>
                    <a:pt x="9620" y="7629"/>
                  </a:cubicBezTo>
                  <a:lnTo>
                    <a:pt x="9620" y="7629"/>
                  </a:lnTo>
                  <a:cubicBezTo>
                    <a:pt x="9580" y="7699"/>
                    <a:pt x="9646" y="7774"/>
                    <a:pt x="9716" y="7774"/>
                  </a:cubicBezTo>
                  <a:cubicBezTo>
                    <a:pt x="9732" y="7774"/>
                    <a:pt x="9748" y="7770"/>
                    <a:pt x="9763" y="7762"/>
                  </a:cubicBezTo>
                  <a:cubicBezTo>
                    <a:pt x="9801" y="7740"/>
                    <a:pt x="9837" y="7724"/>
                    <a:pt x="9873" y="7703"/>
                  </a:cubicBezTo>
                  <a:lnTo>
                    <a:pt x="9873" y="7703"/>
                  </a:lnTo>
                  <a:cubicBezTo>
                    <a:pt x="9732" y="7937"/>
                    <a:pt x="9596" y="8172"/>
                    <a:pt x="9459" y="8395"/>
                  </a:cubicBezTo>
                  <a:cubicBezTo>
                    <a:pt x="9097" y="8985"/>
                    <a:pt x="8725" y="9599"/>
                    <a:pt x="8659" y="10299"/>
                  </a:cubicBezTo>
                  <a:cubicBezTo>
                    <a:pt x="8656" y="10328"/>
                    <a:pt x="8678" y="10341"/>
                    <a:pt x="8701" y="10341"/>
                  </a:cubicBezTo>
                  <a:cubicBezTo>
                    <a:pt x="8717" y="10341"/>
                    <a:pt x="8733" y="10335"/>
                    <a:pt x="8743" y="10322"/>
                  </a:cubicBezTo>
                  <a:cubicBezTo>
                    <a:pt x="9187" y="9709"/>
                    <a:pt x="9481" y="8987"/>
                    <a:pt x="9865" y="8333"/>
                  </a:cubicBezTo>
                  <a:cubicBezTo>
                    <a:pt x="10045" y="8026"/>
                    <a:pt x="10257" y="7722"/>
                    <a:pt x="10447" y="7409"/>
                  </a:cubicBezTo>
                  <a:cubicBezTo>
                    <a:pt x="10919" y="7183"/>
                    <a:pt x="11416" y="7010"/>
                    <a:pt x="11927" y="6894"/>
                  </a:cubicBezTo>
                  <a:lnTo>
                    <a:pt x="11927" y="6894"/>
                  </a:lnTo>
                  <a:cubicBezTo>
                    <a:pt x="11810" y="7042"/>
                    <a:pt x="11707" y="7201"/>
                    <a:pt x="11608" y="7348"/>
                  </a:cubicBezTo>
                  <a:cubicBezTo>
                    <a:pt x="11328" y="7773"/>
                    <a:pt x="11115" y="8221"/>
                    <a:pt x="10995" y="8715"/>
                  </a:cubicBezTo>
                  <a:cubicBezTo>
                    <a:pt x="10989" y="8743"/>
                    <a:pt x="11014" y="8770"/>
                    <a:pt x="11039" y="8770"/>
                  </a:cubicBezTo>
                  <a:cubicBezTo>
                    <a:pt x="11049" y="8770"/>
                    <a:pt x="11059" y="8766"/>
                    <a:pt x="11067" y="8756"/>
                  </a:cubicBezTo>
                  <a:cubicBezTo>
                    <a:pt x="11323" y="8447"/>
                    <a:pt x="11526" y="8111"/>
                    <a:pt x="11722" y="7762"/>
                  </a:cubicBezTo>
                  <a:cubicBezTo>
                    <a:pt x="11897" y="7450"/>
                    <a:pt x="12137" y="7156"/>
                    <a:pt x="12329" y="6848"/>
                  </a:cubicBezTo>
                  <a:cubicBezTo>
                    <a:pt x="12450" y="6842"/>
                    <a:pt x="12569" y="6833"/>
                    <a:pt x="12692" y="6833"/>
                  </a:cubicBezTo>
                  <a:cubicBezTo>
                    <a:pt x="12702" y="6833"/>
                    <a:pt x="12712" y="6833"/>
                    <a:pt x="12722" y="6833"/>
                  </a:cubicBezTo>
                  <a:cubicBezTo>
                    <a:pt x="12725" y="6833"/>
                    <a:pt x="12728" y="6833"/>
                    <a:pt x="12731" y="6833"/>
                  </a:cubicBezTo>
                  <a:cubicBezTo>
                    <a:pt x="12779" y="6833"/>
                    <a:pt x="12824" y="6808"/>
                    <a:pt x="12850" y="6769"/>
                  </a:cubicBezTo>
                  <a:cubicBezTo>
                    <a:pt x="12895" y="6768"/>
                    <a:pt x="12940" y="6767"/>
                    <a:pt x="12985" y="6767"/>
                  </a:cubicBezTo>
                  <a:close/>
                  <a:moveTo>
                    <a:pt x="21116" y="0"/>
                  </a:moveTo>
                  <a:cubicBezTo>
                    <a:pt x="21068" y="0"/>
                    <a:pt x="21023" y="23"/>
                    <a:pt x="21000" y="78"/>
                  </a:cubicBezTo>
                  <a:cubicBezTo>
                    <a:pt x="20839" y="449"/>
                    <a:pt x="20624" y="795"/>
                    <a:pt x="20362" y="1103"/>
                  </a:cubicBezTo>
                  <a:cubicBezTo>
                    <a:pt x="20158" y="1346"/>
                    <a:pt x="19919" y="1590"/>
                    <a:pt x="19888" y="1919"/>
                  </a:cubicBezTo>
                  <a:cubicBezTo>
                    <a:pt x="19885" y="1950"/>
                    <a:pt x="19915" y="1973"/>
                    <a:pt x="19945" y="1973"/>
                  </a:cubicBezTo>
                  <a:cubicBezTo>
                    <a:pt x="19953" y="1973"/>
                    <a:pt x="19962" y="1971"/>
                    <a:pt x="19970" y="1966"/>
                  </a:cubicBezTo>
                  <a:cubicBezTo>
                    <a:pt x="20280" y="1774"/>
                    <a:pt x="20516" y="1443"/>
                    <a:pt x="20747" y="1166"/>
                  </a:cubicBezTo>
                  <a:cubicBezTo>
                    <a:pt x="20783" y="1121"/>
                    <a:pt x="20819" y="1075"/>
                    <a:pt x="20855" y="1031"/>
                  </a:cubicBezTo>
                  <a:lnTo>
                    <a:pt x="20855" y="1031"/>
                  </a:lnTo>
                  <a:cubicBezTo>
                    <a:pt x="20614" y="2258"/>
                    <a:pt x="20313" y="3464"/>
                    <a:pt x="19771" y="4602"/>
                  </a:cubicBezTo>
                  <a:cubicBezTo>
                    <a:pt x="19422" y="5349"/>
                    <a:pt x="18943" y="6026"/>
                    <a:pt x="18359" y="6607"/>
                  </a:cubicBezTo>
                  <a:cubicBezTo>
                    <a:pt x="17940" y="7020"/>
                    <a:pt x="17461" y="7227"/>
                    <a:pt x="16978" y="7461"/>
                  </a:cubicBezTo>
                  <a:cubicBezTo>
                    <a:pt x="15800" y="6488"/>
                    <a:pt x="14360" y="5853"/>
                    <a:pt x="12980" y="5853"/>
                  </a:cubicBezTo>
                  <a:cubicBezTo>
                    <a:pt x="12397" y="5853"/>
                    <a:pt x="11826" y="5966"/>
                    <a:pt x="11289" y="6215"/>
                  </a:cubicBezTo>
                  <a:cubicBezTo>
                    <a:pt x="9138" y="6221"/>
                    <a:pt x="7468" y="8211"/>
                    <a:pt x="6807" y="10303"/>
                  </a:cubicBezTo>
                  <a:cubicBezTo>
                    <a:pt x="6469" y="10153"/>
                    <a:pt x="6075" y="10083"/>
                    <a:pt x="5744" y="9920"/>
                  </a:cubicBezTo>
                  <a:cubicBezTo>
                    <a:pt x="5029" y="9571"/>
                    <a:pt x="4391" y="9063"/>
                    <a:pt x="3793" y="8546"/>
                  </a:cubicBezTo>
                  <a:cubicBezTo>
                    <a:pt x="2629" y="7539"/>
                    <a:pt x="1738" y="6280"/>
                    <a:pt x="844" y="5035"/>
                  </a:cubicBezTo>
                  <a:cubicBezTo>
                    <a:pt x="818" y="4948"/>
                    <a:pt x="791" y="4863"/>
                    <a:pt x="762" y="4783"/>
                  </a:cubicBezTo>
                  <a:lnTo>
                    <a:pt x="762" y="4783"/>
                  </a:lnTo>
                  <a:cubicBezTo>
                    <a:pt x="1608" y="5272"/>
                    <a:pt x="2475" y="5654"/>
                    <a:pt x="3401" y="6028"/>
                  </a:cubicBezTo>
                  <a:cubicBezTo>
                    <a:pt x="3410" y="6031"/>
                    <a:pt x="3418" y="6033"/>
                    <a:pt x="3425" y="6033"/>
                  </a:cubicBezTo>
                  <a:cubicBezTo>
                    <a:pt x="3479" y="6033"/>
                    <a:pt x="3497" y="5946"/>
                    <a:pt x="3451" y="5911"/>
                  </a:cubicBezTo>
                  <a:cubicBezTo>
                    <a:pt x="2555" y="5252"/>
                    <a:pt x="1515" y="4909"/>
                    <a:pt x="562" y="4369"/>
                  </a:cubicBezTo>
                  <a:cubicBezTo>
                    <a:pt x="542" y="4336"/>
                    <a:pt x="524" y="4300"/>
                    <a:pt x="504" y="4269"/>
                  </a:cubicBezTo>
                  <a:cubicBezTo>
                    <a:pt x="476" y="4227"/>
                    <a:pt x="424" y="4191"/>
                    <a:pt x="370" y="4191"/>
                  </a:cubicBezTo>
                  <a:cubicBezTo>
                    <a:pt x="357" y="4191"/>
                    <a:pt x="343" y="4193"/>
                    <a:pt x="329" y="4199"/>
                  </a:cubicBezTo>
                  <a:cubicBezTo>
                    <a:pt x="313" y="4204"/>
                    <a:pt x="243" y="4224"/>
                    <a:pt x="262" y="4224"/>
                  </a:cubicBezTo>
                  <a:cubicBezTo>
                    <a:pt x="264" y="4224"/>
                    <a:pt x="267" y="4224"/>
                    <a:pt x="271" y="4224"/>
                  </a:cubicBezTo>
                  <a:lnTo>
                    <a:pt x="271" y="4224"/>
                  </a:lnTo>
                  <a:cubicBezTo>
                    <a:pt x="154" y="4239"/>
                    <a:pt x="105" y="4383"/>
                    <a:pt x="214" y="4455"/>
                  </a:cubicBezTo>
                  <a:cubicBezTo>
                    <a:pt x="234" y="4466"/>
                    <a:pt x="253" y="4478"/>
                    <a:pt x="273" y="4489"/>
                  </a:cubicBezTo>
                  <a:cubicBezTo>
                    <a:pt x="271" y="4497"/>
                    <a:pt x="270" y="4505"/>
                    <a:pt x="271" y="4514"/>
                  </a:cubicBezTo>
                  <a:cubicBezTo>
                    <a:pt x="373" y="4765"/>
                    <a:pt x="457" y="5021"/>
                    <a:pt x="521" y="5283"/>
                  </a:cubicBezTo>
                  <a:cubicBezTo>
                    <a:pt x="636" y="5751"/>
                    <a:pt x="649" y="6251"/>
                    <a:pt x="824" y="6700"/>
                  </a:cubicBezTo>
                  <a:cubicBezTo>
                    <a:pt x="837" y="6733"/>
                    <a:pt x="871" y="6753"/>
                    <a:pt x="904" y="6753"/>
                  </a:cubicBezTo>
                  <a:cubicBezTo>
                    <a:pt x="933" y="6753"/>
                    <a:pt x="959" y="6737"/>
                    <a:pt x="967" y="6700"/>
                  </a:cubicBezTo>
                  <a:cubicBezTo>
                    <a:pt x="1036" y="6369"/>
                    <a:pt x="1029" y="5957"/>
                    <a:pt x="962" y="5547"/>
                  </a:cubicBezTo>
                  <a:lnTo>
                    <a:pt x="962" y="5547"/>
                  </a:lnTo>
                  <a:cubicBezTo>
                    <a:pt x="1758" y="6823"/>
                    <a:pt x="2634" y="8034"/>
                    <a:pt x="3743" y="9072"/>
                  </a:cubicBezTo>
                  <a:cubicBezTo>
                    <a:pt x="4310" y="9606"/>
                    <a:pt x="5688" y="10772"/>
                    <a:pt x="6676" y="10777"/>
                  </a:cubicBezTo>
                  <a:cubicBezTo>
                    <a:pt x="6617" y="11016"/>
                    <a:pt x="6571" y="11259"/>
                    <a:pt x="6538" y="11503"/>
                  </a:cubicBezTo>
                  <a:cubicBezTo>
                    <a:pt x="6292" y="13480"/>
                    <a:pt x="6761" y="15365"/>
                    <a:pt x="7812" y="16794"/>
                  </a:cubicBezTo>
                  <a:cubicBezTo>
                    <a:pt x="7186" y="18039"/>
                    <a:pt x="6083" y="18895"/>
                    <a:pt x="5002" y="19811"/>
                  </a:cubicBezTo>
                  <a:cubicBezTo>
                    <a:pt x="3636" y="20967"/>
                    <a:pt x="2151" y="21991"/>
                    <a:pt x="532" y="22755"/>
                  </a:cubicBezTo>
                  <a:cubicBezTo>
                    <a:pt x="859" y="22319"/>
                    <a:pt x="1234" y="21866"/>
                    <a:pt x="1357" y="21359"/>
                  </a:cubicBezTo>
                  <a:cubicBezTo>
                    <a:pt x="1365" y="21333"/>
                    <a:pt x="1344" y="21313"/>
                    <a:pt x="1323" y="21313"/>
                  </a:cubicBezTo>
                  <a:cubicBezTo>
                    <a:pt x="1314" y="21313"/>
                    <a:pt x="1306" y="21316"/>
                    <a:pt x="1298" y="21323"/>
                  </a:cubicBezTo>
                  <a:cubicBezTo>
                    <a:pt x="808" y="21761"/>
                    <a:pt x="439" y="22411"/>
                    <a:pt x="63" y="22947"/>
                  </a:cubicBezTo>
                  <a:cubicBezTo>
                    <a:pt x="1" y="23036"/>
                    <a:pt x="86" y="23147"/>
                    <a:pt x="181" y="23152"/>
                  </a:cubicBezTo>
                  <a:cubicBezTo>
                    <a:pt x="867" y="23183"/>
                    <a:pt x="1540" y="23423"/>
                    <a:pt x="2228" y="23482"/>
                  </a:cubicBezTo>
                  <a:cubicBezTo>
                    <a:pt x="2230" y="23482"/>
                    <a:pt x="2231" y="23482"/>
                    <a:pt x="2232" y="23482"/>
                  </a:cubicBezTo>
                  <a:cubicBezTo>
                    <a:pt x="2273" y="23482"/>
                    <a:pt x="2274" y="23422"/>
                    <a:pt x="2238" y="23408"/>
                  </a:cubicBezTo>
                  <a:cubicBezTo>
                    <a:pt x="1641" y="23180"/>
                    <a:pt x="1115" y="22962"/>
                    <a:pt x="499" y="22898"/>
                  </a:cubicBezTo>
                  <a:cubicBezTo>
                    <a:pt x="2363" y="22238"/>
                    <a:pt x="3976" y="21110"/>
                    <a:pt x="5483" y="19838"/>
                  </a:cubicBezTo>
                  <a:cubicBezTo>
                    <a:pt x="6184" y="19248"/>
                    <a:pt x="7611" y="18260"/>
                    <a:pt x="8127" y="17194"/>
                  </a:cubicBezTo>
                  <a:cubicBezTo>
                    <a:pt x="9107" y="18316"/>
                    <a:pt x="10495" y="19089"/>
                    <a:pt x="12222" y="19287"/>
                  </a:cubicBezTo>
                  <a:cubicBezTo>
                    <a:pt x="12435" y="19312"/>
                    <a:pt x="12646" y="19324"/>
                    <a:pt x="12857" y="19324"/>
                  </a:cubicBezTo>
                  <a:cubicBezTo>
                    <a:pt x="16988" y="19324"/>
                    <a:pt x="20557" y="14733"/>
                    <a:pt x="19309" y="10770"/>
                  </a:cubicBezTo>
                  <a:cubicBezTo>
                    <a:pt x="18961" y="9669"/>
                    <a:pt x="18244" y="8616"/>
                    <a:pt x="17332" y="7772"/>
                  </a:cubicBezTo>
                  <a:cubicBezTo>
                    <a:pt x="18377" y="7398"/>
                    <a:pt x="19271" y="6239"/>
                    <a:pt x="19776" y="5421"/>
                  </a:cubicBezTo>
                  <a:cubicBezTo>
                    <a:pt x="20609" y="4071"/>
                    <a:pt x="21157" y="2355"/>
                    <a:pt x="21111" y="749"/>
                  </a:cubicBezTo>
                  <a:lnTo>
                    <a:pt x="21111" y="749"/>
                  </a:lnTo>
                  <a:cubicBezTo>
                    <a:pt x="21251" y="1297"/>
                    <a:pt x="21446" y="1817"/>
                    <a:pt x="21907" y="2194"/>
                  </a:cubicBezTo>
                  <a:cubicBezTo>
                    <a:pt x="21917" y="2203"/>
                    <a:pt x="21930" y="2206"/>
                    <a:pt x="21943" y="2206"/>
                  </a:cubicBezTo>
                  <a:cubicBezTo>
                    <a:pt x="21976" y="2206"/>
                    <a:pt x="22008" y="2182"/>
                    <a:pt x="21994" y="2143"/>
                  </a:cubicBezTo>
                  <a:cubicBezTo>
                    <a:pt x="21746" y="1471"/>
                    <a:pt x="21515" y="792"/>
                    <a:pt x="21284" y="114"/>
                  </a:cubicBezTo>
                  <a:cubicBezTo>
                    <a:pt x="21260" y="48"/>
                    <a:pt x="21185" y="0"/>
                    <a:pt x="21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4" name="Google Shape;12844;p23"/>
            <p:cNvSpPr/>
            <p:nvPr/>
          </p:nvSpPr>
          <p:spPr>
            <a:xfrm>
              <a:off x="3138125" y="4438100"/>
              <a:ext cx="675975" cy="532500"/>
            </a:xfrm>
            <a:custGeom>
              <a:avLst/>
              <a:gdLst/>
              <a:ahLst/>
              <a:cxnLst/>
              <a:rect l="l" t="t" r="r" b="b"/>
              <a:pathLst>
                <a:path w="27039" h="21300" extrusionOk="0">
                  <a:moveTo>
                    <a:pt x="11625" y="4368"/>
                  </a:moveTo>
                  <a:cubicBezTo>
                    <a:pt x="12277" y="4368"/>
                    <a:pt x="12940" y="4497"/>
                    <a:pt x="13621" y="4806"/>
                  </a:cubicBezTo>
                  <a:cubicBezTo>
                    <a:pt x="15314" y="5570"/>
                    <a:pt x="16638" y="7184"/>
                    <a:pt x="17189" y="8935"/>
                  </a:cubicBezTo>
                  <a:cubicBezTo>
                    <a:pt x="18357" y="12656"/>
                    <a:pt x="14573" y="15902"/>
                    <a:pt x="11092" y="15902"/>
                  </a:cubicBezTo>
                  <a:cubicBezTo>
                    <a:pt x="10652" y="15902"/>
                    <a:pt x="10217" y="15850"/>
                    <a:pt x="9797" y="15741"/>
                  </a:cubicBezTo>
                  <a:cubicBezTo>
                    <a:pt x="6827" y="14967"/>
                    <a:pt x="5673" y="11705"/>
                    <a:pt x="6054" y="8941"/>
                  </a:cubicBezTo>
                  <a:cubicBezTo>
                    <a:pt x="6292" y="7221"/>
                    <a:pt x="7063" y="5972"/>
                    <a:pt x="8232" y="5229"/>
                  </a:cubicBezTo>
                  <a:lnTo>
                    <a:pt x="8232" y="5229"/>
                  </a:lnTo>
                  <a:cubicBezTo>
                    <a:pt x="8191" y="5300"/>
                    <a:pt x="8258" y="5374"/>
                    <a:pt x="8328" y="5374"/>
                  </a:cubicBezTo>
                  <a:cubicBezTo>
                    <a:pt x="8344" y="5374"/>
                    <a:pt x="8360" y="5370"/>
                    <a:pt x="8375" y="5362"/>
                  </a:cubicBezTo>
                  <a:cubicBezTo>
                    <a:pt x="9145" y="4922"/>
                    <a:pt x="9917" y="4607"/>
                    <a:pt x="10703" y="4460"/>
                  </a:cubicBezTo>
                  <a:cubicBezTo>
                    <a:pt x="10881" y="4445"/>
                    <a:pt x="11064" y="4436"/>
                    <a:pt x="11251" y="4436"/>
                  </a:cubicBezTo>
                  <a:cubicBezTo>
                    <a:pt x="11279" y="4436"/>
                    <a:pt x="11307" y="4436"/>
                    <a:pt x="11334" y="4437"/>
                  </a:cubicBezTo>
                  <a:cubicBezTo>
                    <a:pt x="11336" y="4437"/>
                    <a:pt x="11338" y="4437"/>
                    <a:pt x="11339" y="4437"/>
                  </a:cubicBezTo>
                  <a:cubicBezTo>
                    <a:pt x="11388" y="4437"/>
                    <a:pt x="11434" y="4412"/>
                    <a:pt x="11461" y="4371"/>
                  </a:cubicBezTo>
                  <a:cubicBezTo>
                    <a:pt x="11515" y="4369"/>
                    <a:pt x="11570" y="4368"/>
                    <a:pt x="11625" y="4368"/>
                  </a:cubicBezTo>
                  <a:close/>
                  <a:moveTo>
                    <a:pt x="182" y="1"/>
                  </a:moveTo>
                  <a:cubicBezTo>
                    <a:pt x="89" y="1"/>
                    <a:pt x="0" y="73"/>
                    <a:pt x="4" y="175"/>
                  </a:cubicBezTo>
                  <a:cubicBezTo>
                    <a:pt x="37" y="1240"/>
                    <a:pt x="365" y="2442"/>
                    <a:pt x="749" y="3431"/>
                  </a:cubicBezTo>
                  <a:cubicBezTo>
                    <a:pt x="759" y="3464"/>
                    <a:pt x="786" y="3479"/>
                    <a:pt x="814" y="3479"/>
                  </a:cubicBezTo>
                  <a:cubicBezTo>
                    <a:pt x="848" y="3479"/>
                    <a:pt x="882" y="3456"/>
                    <a:pt x="883" y="3413"/>
                  </a:cubicBezTo>
                  <a:cubicBezTo>
                    <a:pt x="975" y="2462"/>
                    <a:pt x="527" y="1528"/>
                    <a:pt x="391" y="580"/>
                  </a:cubicBezTo>
                  <a:lnTo>
                    <a:pt x="391" y="580"/>
                  </a:lnTo>
                  <a:cubicBezTo>
                    <a:pt x="1100" y="1833"/>
                    <a:pt x="1930" y="2987"/>
                    <a:pt x="2932" y="4025"/>
                  </a:cubicBezTo>
                  <a:cubicBezTo>
                    <a:pt x="3697" y="4817"/>
                    <a:pt x="4988" y="6000"/>
                    <a:pt x="6208" y="6202"/>
                  </a:cubicBezTo>
                  <a:cubicBezTo>
                    <a:pt x="5645" y="7094"/>
                    <a:pt x="5271" y="8126"/>
                    <a:pt x="5150" y="9104"/>
                  </a:cubicBezTo>
                  <a:cubicBezTo>
                    <a:pt x="4888" y="11220"/>
                    <a:pt x="5439" y="13231"/>
                    <a:pt x="6654" y="14688"/>
                  </a:cubicBezTo>
                  <a:cubicBezTo>
                    <a:pt x="5829" y="15457"/>
                    <a:pt x="5104" y="16366"/>
                    <a:pt x="4317" y="17163"/>
                  </a:cubicBezTo>
                  <a:cubicBezTo>
                    <a:pt x="3351" y="18141"/>
                    <a:pt x="2219" y="18984"/>
                    <a:pt x="1266" y="19965"/>
                  </a:cubicBezTo>
                  <a:cubicBezTo>
                    <a:pt x="1270" y="19834"/>
                    <a:pt x="1269" y="19701"/>
                    <a:pt x="1277" y="19570"/>
                  </a:cubicBezTo>
                  <a:cubicBezTo>
                    <a:pt x="1298" y="19212"/>
                    <a:pt x="1377" y="18848"/>
                    <a:pt x="1354" y="18492"/>
                  </a:cubicBezTo>
                  <a:cubicBezTo>
                    <a:pt x="1353" y="18473"/>
                    <a:pt x="1336" y="18459"/>
                    <a:pt x="1319" y="18459"/>
                  </a:cubicBezTo>
                  <a:cubicBezTo>
                    <a:pt x="1309" y="18459"/>
                    <a:pt x="1299" y="18464"/>
                    <a:pt x="1293" y="18475"/>
                  </a:cubicBezTo>
                  <a:cubicBezTo>
                    <a:pt x="1000" y="19058"/>
                    <a:pt x="1021" y="19855"/>
                    <a:pt x="1010" y="20493"/>
                  </a:cubicBezTo>
                  <a:cubicBezTo>
                    <a:pt x="1008" y="20569"/>
                    <a:pt x="1071" y="20611"/>
                    <a:pt x="1138" y="20611"/>
                  </a:cubicBezTo>
                  <a:cubicBezTo>
                    <a:pt x="1146" y="20611"/>
                    <a:pt x="1154" y="20611"/>
                    <a:pt x="1162" y="20610"/>
                  </a:cubicBezTo>
                  <a:cubicBezTo>
                    <a:pt x="1825" y="20510"/>
                    <a:pt x="2430" y="20524"/>
                    <a:pt x="3060" y="20247"/>
                  </a:cubicBezTo>
                  <a:cubicBezTo>
                    <a:pt x="3104" y="20227"/>
                    <a:pt x="3080" y="20158"/>
                    <a:pt x="3036" y="20158"/>
                  </a:cubicBezTo>
                  <a:cubicBezTo>
                    <a:pt x="2442" y="20162"/>
                    <a:pt x="1907" y="20178"/>
                    <a:pt x="1348" y="20314"/>
                  </a:cubicBezTo>
                  <a:cubicBezTo>
                    <a:pt x="2475" y="19670"/>
                    <a:pt x="3446" y="18592"/>
                    <a:pt x="4351" y="17680"/>
                  </a:cubicBezTo>
                  <a:cubicBezTo>
                    <a:pt x="5199" y="16824"/>
                    <a:pt x="6120" y="15887"/>
                    <a:pt x="6809" y="14867"/>
                  </a:cubicBezTo>
                  <a:cubicBezTo>
                    <a:pt x="7783" y="15948"/>
                    <a:pt x="9145" y="16694"/>
                    <a:pt x="10833" y="16888"/>
                  </a:cubicBezTo>
                  <a:cubicBezTo>
                    <a:pt x="11044" y="16912"/>
                    <a:pt x="11254" y="16924"/>
                    <a:pt x="11462" y="16924"/>
                  </a:cubicBezTo>
                  <a:cubicBezTo>
                    <a:pt x="12280" y="16924"/>
                    <a:pt x="13074" y="16742"/>
                    <a:pt x="13815" y="16425"/>
                  </a:cubicBezTo>
                  <a:cubicBezTo>
                    <a:pt x="14702" y="18428"/>
                    <a:pt x="16402" y="19768"/>
                    <a:pt x="18593" y="20275"/>
                  </a:cubicBezTo>
                  <a:cubicBezTo>
                    <a:pt x="18170" y="20521"/>
                    <a:pt x="17816" y="20821"/>
                    <a:pt x="17522" y="21231"/>
                  </a:cubicBezTo>
                  <a:cubicBezTo>
                    <a:pt x="17501" y="21262"/>
                    <a:pt x="17531" y="21300"/>
                    <a:pt x="17562" y="21300"/>
                  </a:cubicBezTo>
                  <a:cubicBezTo>
                    <a:pt x="17569" y="21300"/>
                    <a:pt x="17576" y="21298"/>
                    <a:pt x="17583" y="21294"/>
                  </a:cubicBezTo>
                  <a:cubicBezTo>
                    <a:pt x="18050" y="20980"/>
                    <a:pt x="18524" y="20656"/>
                    <a:pt x="19017" y="20385"/>
                  </a:cubicBezTo>
                  <a:cubicBezTo>
                    <a:pt x="19095" y="20342"/>
                    <a:pt x="19105" y="20252"/>
                    <a:pt x="19071" y="20180"/>
                  </a:cubicBezTo>
                  <a:cubicBezTo>
                    <a:pt x="18912" y="19825"/>
                    <a:pt x="18687" y="19483"/>
                    <a:pt x="18444" y="19181"/>
                  </a:cubicBezTo>
                  <a:cubicBezTo>
                    <a:pt x="18437" y="19172"/>
                    <a:pt x="18429" y="19169"/>
                    <a:pt x="18420" y="19169"/>
                  </a:cubicBezTo>
                  <a:cubicBezTo>
                    <a:pt x="18401" y="19169"/>
                    <a:pt x="18381" y="19188"/>
                    <a:pt x="18380" y="19207"/>
                  </a:cubicBezTo>
                  <a:cubicBezTo>
                    <a:pt x="18357" y="19506"/>
                    <a:pt x="18515" y="19757"/>
                    <a:pt x="18656" y="20011"/>
                  </a:cubicBezTo>
                  <a:cubicBezTo>
                    <a:pt x="17883" y="19489"/>
                    <a:pt x="16838" y="19325"/>
                    <a:pt x="16031" y="18866"/>
                  </a:cubicBezTo>
                  <a:cubicBezTo>
                    <a:pt x="15007" y="18282"/>
                    <a:pt x="14543" y="17298"/>
                    <a:pt x="14000" y="16345"/>
                  </a:cubicBezTo>
                  <a:cubicBezTo>
                    <a:pt x="16466" y="15195"/>
                    <a:pt x="18269" y="12496"/>
                    <a:pt x="18160" y="9803"/>
                  </a:cubicBezTo>
                  <a:cubicBezTo>
                    <a:pt x="18513" y="9709"/>
                    <a:pt x="18876" y="9673"/>
                    <a:pt x="19243" y="9673"/>
                  </a:cubicBezTo>
                  <a:cubicBezTo>
                    <a:pt x="20048" y="9673"/>
                    <a:pt x="20872" y="9847"/>
                    <a:pt x="21645" y="9976"/>
                  </a:cubicBezTo>
                  <a:cubicBezTo>
                    <a:pt x="22534" y="10124"/>
                    <a:pt x="23403" y="10346"/>
                    <a:pt x="24248" y="10659"/>
                  </a:cubicBezTo>
                  <a:cubicBezTo>
                    <a:pt x="25037" y="10952"/>
                    <a:pt x="25637" y="11637"/>
                    <a:pt x="26380" y="11961"/>
                  </a:cubicBezTo>
                  <a:cubicBezTo>
                    <a:pt x="26193" y="12047"/>
                    <a:pt x="26065" y="12171"/>
                    <a:pt x="25911" y="12319"/>
                  </a:cubicBezTo>
                  <a:cubicBezTo>
                    <a:pt x="25883" y="12348"/>
                    <a:pt x="25903" y="12394"/>
                    <a:pt x="25942" y="12396"/>
                  </a:cubicBezTo>
                  <a:cubicBezTo>
                    <a:pt x="26164" y="12386"/>
                    <a:pt x="26356" y="12391"/>
                    <a:pt x="26566" y="12304"/>
                  </a:cubicBezTo>
                  <a:cubicBezTo>
                    <a:pt x="26725" y="12239"/>
                    <a:pt x="26946" y="12188"/>
                    <a:pt x="27019" y="12015"/>
                  </a:cubicBezTo>
                  <a:cubicBezTo>
                    <a:pt x="27038" y="11966"/>
                    <a:pt x="27032" y="11922"/>
                    <a:pt x="26987" y="11892"/>
                  </a:cubicBezTo>
                  <a:cubicBezTo>
                    <a:pt x="26982" y="11889"/>
                    <a:pt x="26978" y="11889"/>
                    <a:pt x="26973" y="11886"/>
                  </a:cubicBezTo>
                  <a:cubicBezTo>
                    <a:pt x="26992" y="11648"/>
                    <a:pt x="26891" y="11381"/>
                    <a:pt x="26820" y="11166"/>
                  </a:cubicBezTo>
                  <a:cubicBezTo>
                    <a:pt x="26722" y="10857"/>
                    <a:pt x="26558" y="10557"/>
                    <a:pt x="26297" y="10360"/>
                  </a:cubicBezTo>
                  <a:cubicBezTo>
                    <a:pt x="26290" y="10355"/>
                    <a:pt x="26283" y="10353"/>
                    <a:pt x="26276" y="10353"/>
                  </a:cubicBezTo>
                  <a:cubicBezTo>
                    <a:pt x="26250" y="10353"/>
                    <a:pt x="26224" y="10382"/>
                    <a:pt x="26233" y="10408"/>
                  </a:cubicBezTo>
                  <a:cubicBezTo>
                    <a:pt x="26336" y="10688"/>
                    <a:pt x="26459" y="10956"/>
                    <a:pt x="26548" y="11240"/>
                  </a:cubicBezTo>
                  <a:cubicBezTo>
                    <a:pt x="26597" y="11394"/>
                    <a:pt x="26612" y="11577"/>
                    <a:pt x="26646" y="11750"/>
                  </a:cubicBezTo>
                  <a:cubicBezTo>
                    <a:pt x="25393" y="10344"/>
                    <a:pt x="23152" y="9745"/>
                    <a:pt x="21371" y="9535"/>
                  </a:cubicBezTo>
                  <a:cubicBezTo>
                    <a:pt x="20858" y="9474"/>
                    <a:pt x="19926" y="9239"/>
                    <a:pt x="19115" y="9239"/>
                  </a:cubicBezTo>
                  <a:cubicBezTo>
                    <a:pt x="18746" y="9239"/>
                    <a:pt x="18402" y="9288"/>
                    <a:pt x="18134" y="9424"/>
                  </a:cubicBezTo>
                  <a:cubicBezTo>
                    <a:pt x="18098" y="9066"/>
                    <a:pt x="18026" y="8713"/>
                    <a:pt x="17919" y="8370"/>
                  </a:cubicBezTo>
                  <a:cubicBezTo>
                    <a:pt x="17103" y="5781"/>
                    <a:pt x="14240" y="3455"/>
                    <a:pt x="11596" y="3455"/>
                  </a:cubicBezTo>
                  <a:cubicBezTo>
                    <a:pt x="11012" y="3455"/>
                    <a:pt x="10440" y="3568"/>
                    <a:pt x="9902" y="3817"/>
                  </a:cubicBezTo>
                  <a:cubicBezTo>
                    <a:pt x="8516" y="3820"/>
                    <a:pt x="7332" y="4650"/>
                    <a:pt x="6485" y="5798"/>
                  </a:cubicBezTo>
                  <a:cubicBezTo>
                    <a:pt x="6042" y="5595"/>
                    <a:pt x="5559" y="5467"/>
                    <a:pt x="5122" y="5234"/>
                  </a:cubicBezTo>
                  <a:cubicBezTo>
                    <a:pt x="4405" y="4853"/>
                    <a:pt x="3774" y="4330"/>
                    <a:pt x="3182" y="3777"/>
                  </a:cubicBezTo>
                  <a:cubicBezTo>
                    <a:pt x="2181" y="2841"/>
                    <a:pt x="1346" y="1722"/>
                    <a:pt x="554" y="603"/>
                  </a:cubicBezTo>
                  <a:lnTo>
                    <a:pt x="554" y="603"/>
                  </a:lnTo>
                  <a:cubicBezTo>
                    <a:pt x="1167" y="943"/>
                    <a:pt x="1790" y="1162"/>
                    <a:pt x="2516" y="1300"/>
                  </a:cubicBezTo>
                  <a:cubicBezTo>
                    <a:pt x="2519" y="1301"/>
                    <a:pt x="2522" y="1301"/>
                    <a:pt x="2525" y="1301"/>
                  </a:cubicBezTo>
                  <a:cubicBezTo>
                    <a:pt x="2571" y="1301"/>
                    <a:pt x="2601" y="1236"/>
                    <a:pt x="2553" y="1213"/>
                  </a:cubicBezTo>
                  <a:cubicBezTo>
                    <a:pt x="1779" y="852"/>
                    <a:pt x="1008" y="449"/>
                    <a:pt x="268" y="24"/>
                  </a:cubicBezTo>
                  <a:cubicBezTo>
                    <a:pt x="241" y="8"/>
                    <a:pt x="211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5" name="Google Shape;12845;p23"/>
            <p:cNvSpPr/>
            <p:nvPr/>
          </p:nvSpPr>
          <p:spPr>
            <a:xfrm>
              <a:off x="3058600" y="3589250"/>
              <a:ext cx="645950" cy="421975"/>
            </a:xfrm>
            <a:custGeom>
              <a:avLst/>
              <a:gdLst/>
              <a:ahLst/>
              <a:cxnLst/>
              <a:rect l="l" t="t" r="r" b="b"/>
              <a:pathLst>
                <a:path w="25838" h="16879" extrusionOk="0">
                  <a:moveTo>
                    <a:pt x="14817" y="4324"/>
                  </a:moveTo>
                  <a:cubicBezTo>
                    <a:pt x="15465" y="4324"/>
                    <a:pt x="16124" y="4453"/>
                    <a:pt x="16802" y="4760"/>
                  </a:cubicBezTo>
                  <a:cubicBezTo>
                    <a:pt x="18495" y="5525"/>
                    <a:pt x="19821" y="7137"/>
                    <a:pt x="20370" y="8889"/>
                  </a:cubicBezTo>
                  <a:cubicBezTo>
                    <a:pt x="21538" y="12609"/>
                    <a:pt x="17754" y="15857"/>
                    <a:pt x="14273" y="15857"/>
                  </a:cubicBezTo>
                  <a:cubicBezTo>
                    <a:pt x="13833" y="15857"/>
                    <a:pt x="13398" y="15805"/>
                    <a:pt x="12978" y="15696"/>
                  </a:cubicBezTo>
                  <a:cubicBezTo>
                    <a:pt x="10008" y="14921"/>
                    <a:pt x="8854" y="11660"/>
                    <a:pt x="9237" y="8894"/>
                  </a:cubicBezTo>
                  <a:cubicBezTo>
                    <a:pt x="9473" y="7175"/>
                    <a:pt x="10244" y="5925"/>
                    <a:pt x="11413" y="5184"/>
                  </a:cubicBezTo>
                  <a:lnTo>
                    <a:pt x="11413" y="5184"/>
                  </a:lnTo>
                  <a:cubicBezTo>
                    <a:pt x="11373" y="5255"/>
                    <a:pt x="11439" y="5329"/>
                    <a:pt x="11509" y="5329"/>
                  </a:cubicBezTo>
                  <a:cubicBezTo>
                    <a:pt x="11525" y="5329"/>
                    <a:pt x="11541" y="5325"/>
                    <a:pt x="11556" y="5317"/>
                  </a:cubicBezTo>
                  <a:cubicBezTo>
                    <a:pt x="12327" y="4877"/>
                    <a:pt x="13100" y="4562"/>
                    <a:pt x="13884" y="4414"/>
                  </a:cubicBezTo>
                  <a:cubicBezTo>
                    <a:pt x="14062" y="4400"/>
                    <a:pt x="14245" y="4391"/>
                    <a:pt x="14432" y="4391"/>
                  </a:cubicBezTo>
                  <a:cubicBezTo>
                    <a:pt x="14460" y="4391"/>
                    <a:pt x="14488" y="4391"/>
                    <a:pt x="14515" y="4391"/>
                  </a:cubicBezTo>
                  <a:cubicBezTo>
                    <a:pt x="14517" y="4391"/>
                    <a:pt x="14519" y="4391"/>
                    <a:pt x="14520" y="4391"/>
                  </a:cubicBezTo>
                  <a:cubicBezTo>
                    <a:pt x="14569" y="4391"/>
                    <a:pt x="14616" y="4367"/>
                    <a:pt x="14643" y="4327"/>
                  </a:cubicBezTo>
                  <a:cubicBezTo>
                    <a:pt x="14701" y="4325"/>
                    <a:pt x="14759" y="4324"/>
                    <a:pt x="14817" y="4324"/>
                  </a:cubicBezTo>
                  <a:close/>
                  <a:moveTo>
                    <a:pt x="25644" y="0"/>
                  </a:moveTo>
                  <a:cubicBezTo>
                    <a:pt x="25631" y="0"/>
                    <a:pt x="25618" y="2"/>
                    <a:pt x="25605" y="5"/>
                  </a:cubicBezTo>
                  <a:cubicBezTo>
                    <a:pt x="25157" y="108"/>
                    <a:pt x="24675" y="215"/>
                    <a:pt x="24251" y="389"/>
                  </a:cubicBezTo>
                  <a:cubicBezTo>
                    <a:pt x="24204" y="407"/>
                    <a:pt x="24187" y="490"/>
                    <a:pt x="24251" y="500"/>
                  </a:cubicBezTo>
                  <a:cubicBezTo>
                    <a:pt x="24331" y="513"/>
                    <a:pt x="24411" y="519"/>
                    <a:pt x="24492" y="519"/>
                  </a:cubicBezTo>
                  <a:cubicBezTo>
                    <a:pt x="24686" y="519"/>
                    <a:pt x="24884" y="487"/>
                    <a:pt x="25080" y="446"/>
                  </a:cubicBezTo>
                  <a:lnTo>
                    <a:pt x="25080" y="446"/>
                  </a:lnTo>
                  <a:cubicBezTo>
                    <a:pt x="23987" y="1142"/>
                    <a:pt x="22952" y="2000"/>
                    <a:pt x="22119" y="2969"/>
                  </a:cubicBezTo>
                  <a:cubicBezTo>
                    <a:pt x="21281" y="3945"/>
                    <a:pt x="20396" y="5064"/>
                    <a:pt x="20037" y="6325"/>
                  </a:cubicBezTo>
                  <a:cubicBezTo>
                    <a:pt x="18755" y="4649"/>
                    <a:pt x="16707" y="3408"/>
                    <a:pt x="14776" y="3408"/>
                  </a:cubicBezTo>
                  <a:cubicBezTo>
                    <a:pt x="14193" y="3408"/>
                    <a:pt x="13621" y="3521"/>
                    <a:pt x="13083" y="3770"/>
                  </a:cubicBezTo>
                  <a:cubicBezTo>
                    <a:pt x="11136" y="3776"/>
                    <a:pt x="9584" y="5405"/>
                    <a:pt x="8815" y="7265"/>
                  </a:cubicBezTo>
                  <a:cubicBezTo>
                    <a:pt x="8249" y="6996"/>
                    <a:pt x="7572" y="6885"/>
                    <a:pt x="6996" y="6675"/>
                  </a:cubicBezTo>
                  <a:cubicBezTo>
                    <a:pt x="6126" y="6358"/>
                    <a:pt x="5300" y="5937"/>
                    <a:pt x="4507" y="5461"/>
                  </a:cubicBezTo>
                  <a:cubicBezTo>
                    <a:pt x="3005" y="4554"/>
                    <a:pt x="1851" y="3342"/>
                    <a:pt x="680" y="2072"/>
                  </a:cubicBezTo>
                  <a:lnTo>
                    <a:pt x="680" y="2072"/>
                  </a:lnTo>
                  <a:cubicBezTo>
                    <a:pt x="1457" y="2236"/>
                    <a:pt x="2171" y="2642"/>
                    <a:pt x="2995" y="2642"/>
                  </a:cubicBezTo>
                  <a:cubicBezTo>
                    <a:pt x="3022" y="2642"/>
                    <a:pt x="3048" y="2642"/>
                    <a:pt x="3075" y="2641"/>
                  </a:cubicBezTo>
                  <a:cubicBezTo>
                    <a:pt x="3136" y="2639"/>
                    <a:pt x="3147" y="2554"/>
                    <a:pt x="3088" y="2536"/>
                  </a:cubicBezTo>
                  <a:cubicBezTo>
                    <a:pt x="2109" y="2242"/>
                    <a:pt x="1267" y="1678"/>
                    <a:pt x="218" y="1645"/>
                  </a:cubicBezTo>
                  <a:cubicBezTo>
                    <a:pt x="215" y="1645"/>
                    <a:pt x="212" y="1645"/>
                    <a:pt x="209" y="1645"/>
                  </a:cubicBezTo>
                  <a:cubicBezTo>
                    <a:pt x="44" y="1645"/>
                    <a:pt x="1" y="1841"/>
                    <a:pt x="91" y="1952"/>
                  </a:cubicBezTo>
                  <a:cubicBezTo>
                    <a:pt x="641" y="2646"/>
                    <a:pt x="667" y="3561"/>
                    <a:pt x="1136" y="4273"/>
                  </a:cubicBezTo>
                  <a:cubicBezTo>
                    <a:pt x="1145" y="4286"/>
                    <a:pt x="1160" y="4293"/>
                    <a:pt x="1175" y="4293"/>
                  </a:cubicBezTo>
                  <a:cubicBezTo>
                    <a:pt x="1191" y="4293"/>
                    <a:pt x="1207" y="4284"/>
                    <a:pt x="1210" y="4265"/>
                  </a:cubicBezTo>
                  <a:cubicBezTo>
                    <a:pt x="1297" y="3752"/>
                    <a:pt x="1125" y="3117"/>
                    <a:pt x="866" y="2562"/>
                  </a:cubicBezTo>
                  <a:lnTo>
                    <a:pt x="866" y="2562"/>
                  </a:lnTo>
                  <a:cubicBezTo>
                    <a:pt x="1773" y="3855"/>
                    <a:pt x="3013" y="4931"/>
                    <a:pt x="4320" y="5782"/>
                  </a:cubicBezTo>
                  <a:cubicBezTo>
                    <a:pt x="5045" y="6253"/>
                    <a:pt x="5826" y="6631"/>
                    <a:pt x="6623" y="6964"/>
                  </a:cubicBezTo>
                  <a:cubicBezTo>
                    <a:pt x="7237" y="7221"/>
                    <a:pt x="7978" y="7561"/>
                    <a:pt x="8682" y="7613"/>
                  </a:cubicBezTo>
                  <a:cubicBezTo>
                    <a:pt x="8513" y="8081"/>
                    <a:pt x="8397" y="8565"/>
                    <a:pt x="8333" y="9057"/>
                  </a:cubicBezTo>
                  <a:cubicBezTo>
                    <a:pt x="8300" y="9342"/>
                    <a:pt x="8280" y="9628"/>
                    <a:pt x="8275" y="9915"/>
                  </a:cubicBezTo>
                  <a:cubicBezTo>
                    <a:pt x="8095" y="9904"/>
                    <a:pt x="7913" y="9897"/>
                    <a:pt x="7731" y="9897"/>
                  </a:cubicBezTo>
                  <a:cubicBezTo>
                    <a:pt x="7383" y="9897"/>
                    <a:pt x="7036" y="9923"/>
                    <a:pt x="6710" y="10002"/>
                  </a:cubicBezTo>
                  <a:cubicBezTo>
                    <a:pt x="6655" y="10016"/>
                    <a:pt x="6650" y="10092"/>
                    <a:pt x="6696" y="10120"/>
                  </a:cubicBezTo>
                  <a:cubicBezTo>
                    <a:pt x="6934" y="10265"/>
                    <a:pt x="7196" y="10319"/>
                    <a:pt x="7464" y="10319"/>
                  </a:cubicBezTo>
                  <a:cubicBezTo>
                    <a:pt x="7734" y="10319"/>
                    <a:pt x="8010" y="10264"/>
                    <a:pt x="8277" y="10194"/>
                  </a:cubicBezTo>
                  <a:cubicBezTo>
                    <a:pt x="8320" y="13555"/>
                    <a:pt x="10434" y="16430"/>
                    <a:pt x="14017" y="16842"/>
                  </a:cubicBezTo>
                  <a:cubicBezTo>
                    <a:pt x="14229" y="16866"/>
                    <a:pt x="14440" y="16878"/>
                    <a:pt x="14649" y="16878"/>
                  </a:cubicBezTo>
                  <a:cubicBezTo>
                    <a:pt x="18781" y="16878"/>
                    <a:pt x="22352" y="12287"/>
                    <a:pt x="21103" y="8323"/>
                  </a:cubicBezTo>
                  <a:cubicBezTo>
                    <a:pt x="20916" y="7731"/>
                    <a:pt x="20623" y="7154"/>
                    <a:pt x="20249" y="6614"/>
                  </a:cubicBezTo>
                  <a:cubicBezTo>
                    <a:pt x="20877" y="5187"/>
                    <a:pt x="21715" y="3917"/>
                    <a:pt x="22814" y="2785"/>
                  </a:cubicBezTo>
                  <a:cubicBezTo>
                    <a:pt x="23380" y="2201"/>
                    <a:pt x="24023" y="1695"/>
                    <a:pt x="24686" y="1224"/>
                  </a:cubicBezTo>
                  <a:cubicBezTo>
                    <a:pt x="24917" y="1060"/>
                    <a:pt x="25159" y="933"/>
                    <a:pt x="25367" y="776"/>
                  </a:cubicBezTo>
                  <a:cubicBezTo>
                    <a:pt x="25378" y="989"/>
                    <a:pt x="25408" y="1202"/>
                    <a:pt x="25457" y="1411"/>
                  </a:cubicBezTo>
                  <a:cubicBezTo>
                    <a:pt x="25463" y="1435"/>
                    <a:pt x="25484" y="1447"/>
                    <a:pt x="25505" y="1447"/>
                  </a:cubicBezTo>
                  <a:cubicBezTo>
                    <a:pt x="25526" y="1447"/>
                    <a:pt x="25548" y="1435"/>
                    <a:pt x="25554" y="1411"/>
                  </a:cubicBezTo>
                  <a:cubicBezTo>
                    <a:pt x="25656" y="1029"/>
                    <a:pt x="25838" y="666"/>
                    <a:pt x="25793" y="267"/>
                  </a:cubicBezTo>
                  <a:cubicBezTo>
                    <a:pt x="25797" y="258"/>
                    <a:pt x="25803" y="248"/>
                    <a:pt x="25808" y="238"/>
                  </a:cubicBezTo>
                  <a:cubicBezTo>
                    <a:pt x="25818" y="213"/>
                    <a:pt x="25816" y="187"/>
                    <a:pt x="25805" y="164"/>
                  </a:cubicBezTo>
                  <a:cubicBezTo>
                    <a:pt x="25805" y="162"/>
                    <a:pt x="25805" y="161"/>
                    <a:pt x="25805" y="159"/>
                  </a:cubicBezTo>
                  <a:cubicBezTo>
                    <a:pt x="25803" y="68"/>
                    <a:pt x="25729" y="0"/>
                    <a:pt x="25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6" name="Google Shape;12846;p23"/>
            <p:cNvSpPr/>
            <p:nvPr/>
          </p:nvSpPr>
          <p:spPr>
            <a:xfrm>
              <a:off x="2478450" y="4622175"/>
              <a:ext cx="96700" cy="107475"/>
            </a:xfrm>
            <a:custGeom>
              <a:avLst/>
              <a:gdLst/>
              <a:ahLst/>
              <a:cxnLst/>
              <a:rect l="l" t="t" r="r" b="b"/>
              <a:pathLst>
                <a:path w="3868" h="4299" extrusionOk="0">
                  <a:moveTo>
                    <a:pt x="1932" y="994"/>
                  </a:moveTo>
                  <a:cubicBezTo>
                    <a:pt x="2111" y="1480"/>
                    <a:pt x="2285" y="1967"/>
                    <a:pt x="2474" y="2448"/>
                  </a:cubicBezTo>
                  <a:cubicBezTo>
                    <a:pt x="2379" y="2436"/>
                    <a:pt x="2279" y="2430"/>
                    <a:pt x="2165" y="2426"/>
                  </a:cubicBezTo>
                  <a:cubicBezTo>
                    <a:pt x="2021" y="2422"/>
                    <a:pt x="1857" y="2407"/>
                    <a:pt x="1694" y="2407"/>
                  </a:cubicBezTo>
                  <a:cubicBezTo>
                    <a:pt x="1578" y="2407"/>
                    <a:pt x="1461" y="2415"/>
                    <a:pt x="1352" y="2438"/>
                  </a:cubicBezTo>
                  <a:cubicBezTo>
                    <a:pt x="1557" y="1962"/>
                    <a:pt x="1739" y="1475"/>
                    <a:pt x="1932" y="994"/>
                  </a:cubicBezTo>
                  <a:close/>
                  <a:moveTo>
                    <a:pt x="1915" y="0"/>
                  </a:moveTo>
                  <a:cubicBezTo>
                    <a:pt x="1833" y="0"/>
                    <a:pt x="1756" y="40"/>
                    <a:pt x="1711" y="136"/>
                  </a:cubicBezTo>
                  <a:cubicBezTo>
                    <a:pt x="1140" y="1377"/>
                    <a:pt x="750" y="2682"/>
                    <a:pt x="57" y="3865"/>
                  </a:cubicBezTo>
                  <a:cubicBezTo>
                    <a:pt x="0" y="3962"/>
                    <a:pt x="77" y="4115"/>
                    <a:pt x="190" y="4115"/>
                  </a:cubicBezTo>
                  <a:cubicBezTo>
                    <a:pt x="207" y="4115"/>
                    <a:pt x="225" y="4112"/>
                    <a:pt x="243" y="4105"/>
                  </a:cubicBezTo>
                  <a:cubicBezTo>
                    <a:pt x="720" y="3904"/>
                    <a:pt x="984" y="3297"/>
                    <a:pt x="1191" y="2818"/>
                  </a:cubicBezTo>
                  <a:cubicBezTo>
                    <a:pt x="1440" y="2923"/>
                    <a:pt x="1745" y="2892"/>
                    <a:pt x="2011" y="2904"/>
                  </a:cubicBezTo>
                  <a:cubicBezTo>
                    <a:pt x="2164" y="2909"/>
                    <a:pt x="2302" y="2916"/>
                    <a:pt x="2435" y="2916"/>
                  </a:cubicBezTo>
                  <a:cubicBezTo>
                    <a:pt x="2512" y="2916"/>
                    <a:pt x="2588" y="2914"/>
                    <a:pt x="2664" y="2907"/>
                  </a:cubicBezTo>
                  <a:cubicBezTo>
                    <a:pt x="2846" y="3338"/>
                    <a:pt x="3045" y="3763"/>
                    <a:pt x="3286" y="4170"/>
                  </a:cubicBezTo>
                  <a:cubicBezTo>
                    <a:pt x="3340" y="4261"/>
                    <a:pt x="3421" y="4299"/>
                    <a:pt x="3502" y="4299"/>
                  </a:cubicBezTo>
                  <a:cubicBezTo>
                    <a:pt x="3685" y="4299"/>
                    <a:pt x="3868" y="4107"/>
                    <a:pt x="3748" y="3900"/>
                  </a:cubicBezTo>
                  <a:cubicBezTo>
                    <a:pt x="3079" y="2735"/>
                    <a:pt x="2690" y="1445"/>
                    <a:pt x="2206" y="200"/>
                  </a:cubicBezTo>
                  <a:cubicBezTo>
                    <a:pt x="2162" y="85"/>
                    <a:pt x="2035" y="0"/>
                    <a:pt x="1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7" name="Google Shape;12847;p23"/>
            <p:cNvSpPr/>
            <p:nvPr/>
          </p:nvSpPr>
          <p:spPr>
            <a:xfrm>
              <a:off x="2467475" y="4619575"/>
              <a:ext cx="13775" cy="21225"/>
            </a:xfrm>
            <a:custGeom>
              <a:avLst/>
              <a:gdLst/>
              <a:ahLst/>
              <a:cxnLst/>
              <a:rect l="l" t="t" r="r" b="b"/>
              <a:pathLst>
                <a:path w="551" h="849" extrusionOk="0">
                  <a:moveTo>
                    <a:pt x="430" y="1"/>
                  </a:moveTo>
                  <a:cubicBezTo>
                    <a:pt x="420" y="1"/>
                    <a:pt x="410" y="5"/>
                    <a:pt x="403" y="14"/>
                  </a:cubicBezTo>
                  <a:cubicBezTo>
                    <a:pt x="306" y="126"/>
                    <a:pt x="204" y="199"/>
                    <a:pt x="145" y="344"/>
                  </a:cubicBezTo>
                  <a:cubicBezTo>
                    <a:pt x="85" y="486"/>
                    <a:pt x="50" y="642"/>
                    <a:pt x="8" y="793"/>
                  </a:cubicBezTo>
                  <a:cubicBezTo>
                    <a:pt x="0" y="824"/>
                    <a:pt x="25" y="848"/>
                    <a:pt x="52" y="848"/>
                  </a:cubicBezTo>
                  <a:cubicBezTo>
                    <a:pt x="63" y="848"/>
                    <a:pt x="74" y="845"/>
                    <a:pt x="83" y="836"/>
                  </a:cubicBezTo>
                  <a:cubicBezTo>
                    <a:pt x="213" y="718"/>
                    <a:pt x="349" y="619"/>
                    <a:pt x="452" y="473"/>
                  </a:cubicBezTo>
                  <a:cubicBezTo>
                    <a:pt x="551" y="332"/>
                    <a:pt x="519" y="178"/>
                    <a:pt x="472" y="32"/>
                  </a:cubicBezTo>
                  <a:cubicBezTo>
                    <a:pt x="466" y="14"/>
                    <a:pt x="448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8" name="Google Shape;12848;p23"/>
            <p:cNvSpPr/>
            <p:nvPr/>
          </p:nvSpPr>
          <p:spPr>
            <a:xfrm>
              <a:off x="3392175" y="4647375"/>
              <a:ext cx="77625" cy="103975"/>
            </a:xfrm>
            <a:custGeom>
              <a:avLst/>
              <a:gdLst/>
              <a:ahLst/>
              <a:cxnLst/>
              <a:rect l="l" t="t" r="r" b="b"/>
              <a:pathLst>
                <a:path w="3105" h="4159" extrusionOk="0">
                  <a:moveTo>
                    <a:pt x="880" y="498"/>
                  </a:moveTo>
                  <a:cubicBezTo>
                    <a:pt x="1894" y="498"/>
                    <a:pt x="2297" y="1990"/>
                    <a:pt x="874" y="2139"/>
                  </a:cubicBezTo>
                  <a:cubicBezTo>
                    <a:pt x="807" y="2143"/>
                    <a:pt x="746" y="2180"/>
                    <a:pt x="707" y="2235"/>
                  </a:cubicBezTo>
                  <a:cubicBezTo>
                    <a:pt x="718" y="1664"/>
                    <a:pt x="687" y="1095"/>
                    <a:pt x="613" y="531"/>
                  </a:cubicBezTo>
                  <a:cubicBezTo>
                    <a:pt x="706" y="508"/>
                    <a:pt x="795" y="498"/>
                    <a:pt x="880" y="498"/>
                  </a:cubicBezTo>
                  <a:close/>
                  <a:moveTo>
                    <a:pt x="695" y="2488"/>
                  </a:moveTo>
                  <a:cubicBezTo>
                    <a:pt x="733" y="2546"/>
                    <a:pt x="796" y="2582"/>
                    <a:pt x="865" y="2582"/>
                  </a:cubicBezTo>
                  <a:cubicBezTo>
                    <a:pt x="868" y="2582"/>
                    <a:pt x="871" y="2582"/>
                    <a:pt x="874" y="2581"/>
                  </a:cubicBezTo>
                  <a:cubicBezTo>
                    <a:pt x="1207" y="2581"/>
                    <a:pt x="2751" y="2600"/>
                    <a:pt x="2475" y="3216"/>
                  </a:cubicBezTo>
                  <a:lnTo>
                    <a:pt x="2473" y="3216"/>
                  </a:lnTo>
                  <a:cubicBezTo>
                    <a:pt x="2278" y="3650"/>
                    <a:pt x="1560" y="3731"/>
                    <a:pt x="924" y="3731"/>
                  </a:cubicBezTo>
                  <a:cubicBezTo>
                    <a:pt x="779" y="3731"/>
                    <a:pt x="638" y="3727"/>
                    <a:pt x="508" y="3722"/>
                  </a:cubicBezTo>
                  <a:cubicBezTo>
                    <a:pt x="613" y="3318"/>
                    <a:pt x="675" y="2905"/>
                    <a:pt x="695" y="2488"/>
                  </a:cubicBezTo>
                  <a:close/>
                  <a:moveTo>
                    <a:pt x="922" y="1"/>
                  </a:moveTo>
                  <a:cubicBezTo>
                    <a:pt x="706" y="1"/>
                    <a:pt x="488" y="43"/>
                    <a:pt x="287" y="127"/>
                  </a:cubicBezTo>
                  <a:cubicBezTo>
                    <a:pt x="154" y="183"/>
                    <a:pt x="96" y="280"/>
                    <a:pt x="118" y="424"/>
                  </a:cubicBezTo>
                  <a:cubicBezTo>
                    <a:pt x="280" y="1520"/>
                    <a:pt x="41" y="2624"/>
                    <a:pt x="137" y="3707"/>
                  </a:cubicBezTo>
                  <a:lnTo>
                    <a:pt x="113" y="3707"/>
                  </a:lnTo>
                  <a:cubicBezTo>
                    <a:pt x="112" y="3707"/>
                    <a:pt x="112" y="3707"/>
                    <a:pt x="111" y="3707"/>
                  </a:cubicBezTo>
                  <a:cubicBezTo>
                    <a:pt x="30" y="3707"/>
                    <a:pt x="0" y="3820"/>
                    <a:pt x="72" y="3859"/>
                  </a:cubicBezTo>
                  <a:cubicBezTo>
                    <a:pt x="98" y="3874"/>
                    <a:pt x="128" y="3887"/>
                    <a:pt x="157" y="3900"/>
                  </a:cubicBezTo>
                  <a:cubicBezTo>
                    <a:pt x="160" y="3923"/>
                    <a:pt x="160" y="3946"/>
                    <a:pt x="164" y="3969"/>
                  </a:cubicBezTo>
                  <a:lnTo>
                    <a:pt x="170" y="3966"/>
                  </a:lnTo>
                  <a:cubicBezTo>
                    <a:pt x="190" y="4032"/>
                    <a:pt x="250" y="4071"/>
                    <a:pt x="310" y="4071"/>
                  </a:cubicBezTo>
                  <a:cubicBezTo>
                    <a:pt x="352" y="4071"/>
                    <a:pt x="394" y="4052"/>
                    <a:pt x="421" y="4010"/>
                  </a:cubicBezTo>
                  <a:cubicBezTo>
                    <a:pt x="701" y="4104"/>
                    <a:pt x="1027" y="4159"/>
                    <a:pt x="1351" y="4159"/>
                  </a:cubicBezTo>
                  <a:cubicBezTo>
                    <a:pt x="2072" y="4159"/>
                    <a:pt x="2784" y="3886"/>
                    <a:pt x="2962" y="3167"/>
                  </a:cubicBezTo>
                  <a:cubicBezTo>
                    <a:pt x="3105" y="2581"/>
                    <a:pt x="2514" y="2332"/>
                    <a:pt x="1902" y="2222"/>
                  </a:cubicBezTo>
                  <a:cubicBezTo>
                    <a:pt x="2234" y="1971"/>
                    <a:pt x="2419" y="1587"/>
                    <a:pt x="2311" y="1051"/>
                  </a:cubicBezTo>
                  <a:cubicBezTo>
                    <a:pt x="2174" y="359"/>
                    <a:pt x="1555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49" name="Google Shape;12849;p23"/>
            <p:cNvSpPr/>
            <p:nvPr/>
          </p:nvSpPr>
          <p:spPr>
            <a:xfrm>
              <a:off x="2720225" y="4678675"/>
              <a:ext cx="489000" cy="71350"/>
            </a:xfrm>
            <a:custGeom>
              <a:avLst/>
              <a:gdLst/>
              <a:ahLst/>
              <a:cxnLst/>
              <a:rect l="l" t="t" r="r" b="b"/>
              <a:pathLst>
                <a:path w="19560" h="2854" extrusionOk="0">
                  <a:moveTo>
                    <a:pt x="1461" y="0"/>
                  </a:moveTo>
                  <a:cubicBezTo>
                    <a:pt x="1452" y="0"/>
                    <a:pt x="1442" y="2"/>
                    <a:pt x="1433" y="6"/>
                  </a:cubicBezTo>
                  <a:cubicBezTo>
                    <a:pt x="1179" y="119"/>
                    <a:pt x="1" y="949"/>
                    <a:pt x="247" y="1316"/>
                  </a:cubicBezTo>
                  <a:cubicBezTo>
                    <a:pt x="145" y="1585"/>
                    <a:pt x="400" y="1964"/>
                    <a:pt x="582" y="2202"/>
                  </a:cubicBezTo>
                  <a:cubicBezTo>
                    <a:pt x="719" y="2385"/>
                    <a:pt x="1037" y="2853"/>
                    <a:pt x="1337" y="2853"/>
                  </a:cubicBezTo>
                  <a:cubicBezTo>
                    <a:pt x="1385" y="2853"/>
                    <a:pt x="1433" y="2841"/>
                    <a:pt x="1479" y="2814"/>
                  </a:cubicBezTo>
                  <a:cubicBezTo>
                    <a:pt x="1837" y="2606"/>
                    <a:pt x="1280" y="2219"/>
                    <a:pt x="1139" y="2071"/>
                  </a:cubicBezTo>
                  <a:cubicBezTo>
                    <a:pt x="993" y="1918"/>
                    <a:pt x="860" y="1723"/>
                    <a:pt x="713" y="1553"/>
                  </a:cubicBezTo>
                  <a:cubicBezTo>
                    <a:pt x="3751" y="1305"/>
                    <a:pt x="6776" y="1105"/>
                    <a:pt x="9827" y="1021"/>
                  </a:cubicBezTo>
                  <a:cubicBezTo>
                    <a:pt x="13044" y="934"/>
                    <a:pt x="16303" y="1056"/>
                    <a:pt x="19514" y="809"/>
                  </a:cubicBezTo>
                  <a:cubicBezTo>
                    <a:pt x="19560" y="809"/>
                    <a:pt x="19560" y="741"/>
                    <a:pt x="19514" y="741"/>
                  </a:cubicBezTo>
                  <a:cubicBezTo>
                    <a:pt x="18194" y="640"/>
                    <a:pt x="16862" y="608"/>
                    <a:pt x="15528" y="608"/>
                  </a:cubicBezTo>
                  <a:cubicBezTo>
                    <a:pt x="13748" y="608"/>
                    <a:pt x="11964" y="665"/>
                    <a:pt x="10201" y="696"/>
                  </a:cubicBezTo>
                  <a:cubicBezTo>
                    <a:pt x="7074" y="752"/>
                    <a:pt x="3926" y="814"/>
                    <a:pt x="803" y="1013"/>
                  </a:cubicBezTo>
                  <a:cubicBezTo>
                    <a:pt x="844" y="959"/>
                    <a:pt x="880" y="913"/>
                    <a:pt x="900" y="891"/>
                  </a:cubicBezTo>
                  <a:cubicBezTo>
                    <a:pt x="1121" y="642"/>
                    <a:pt x="1423" y="404"/>
                    <a:pt x="1525" y="78"/>
                  </a:cubicBezTo>
                  <a:cubicBezTo>
                    <a:pt x="1539" y="31"/>
                    <a:pt x="150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0" name="Google Shape;12850;p23"/>
            <p:cNvSpPr/>
            <p:nvPr/>
          </p:nvSpPr>
          <p:spPr>
            <a:xfrm>
              <a:off x="2711000" y="4275050"/>
              <a:ext cx="60475" cy="56100"/>
            </a:xfrm>
            <a:custGeom>
              <a:avLst/>
              <a:gdLst/>
              <a:ahLst/>
              <a:cxnLst/>
              <a:rect l="l" t="t" r="r" b="b"/>
              <a:pathLst>
                <a:path w="2419" h="2244" extrusionOk="0">
                  <a:moveTo>
                    <a:pt x="1197" y="364"/>
                  </a:moveTo>
                  <a:cubicBezTo>
                    <a:pt x="1475" y="364"/>
                    <a:pt x="1757" y="614"/>
                    <a:pt x="1868" y="878"/>
                  </a:cubicBezTo>
                  <a:cubicBezTo>
                    <a:pt x="2057" y="1336"/>
                    <a:pt x="1773" y="1872"/>
                    <a:pt x="1254" y="1872"/>
                  </a:cubicBezTo>
                  <a:cubicBezTo>
                    <a:pt x="1252" y="1872"/>
                    <a:pt x="1251" y="1872"/>
                    <a:pt x="1249" y="1872"/>
                  </a:cubicBezTo>
                  <a:cubicBezTo>
                    <a:pt x="864" y="1871"/>
                    <a:pt x="693" y="1571"/>
                    <a:pt x="644" y="1249"/>
                  </a:cubicBezTo>
                  <a:cubicBezTo>
                    <a:pt x="627" y="1003"/>
                    <a:pt x="659" y="764"/>
                    <a:pt x="828" y="555"/>
                  </a:cubicBezTo>
                  <a:cubicBezTo>
                    <a:pt x="937" y="420"/>
                    <a:pt x="1067" y="364"/>
                    <a:pt x="1197" y="364"/>
                  </a:cubicBezTo>
                  <a:close/>
                  <a:moveTo>
                    <a:pt x="1233" y="1"/>
                  </a:moveTo>
                  <a:cubicBezTo>
                    <a:pt x="1067" y="1"/>
                    <a:pt x="897" y="45"/>
                    <a:pt x="734" y="145"/>
                  </a:cubicBezTo>
                  <a:cubicBezTo>
                    <a:pt x="353" y="378"/>
                    <a:pt x="1" y="1390"/>
                    <a:pt x="452" y="1671"/>
                  </a:cubicBezTo>
                  <a:cubicBezTo>
                    <a:pt x="580" y="1938"/>
                    <a:pt x="849" y="2160"/>
                    <a:pt x="1143" y="2222"/>
                  </a:cubicBezTo>
                  <a:cubicBezTo>
                    <a:pt x="1211" y="2236"/>
                    <a:pt x="1278" y="2243"/>
                    <a:pt x="1343" y="2243"/>
                  </a:cubicBezTo>
                  <a:cubicBezTo>
                    <a:pt x="2002" y="2243"/>
                    <a:pt x="2418" y="1521"/>
                    <a:pt x="2278" y="898"/>
                  </a:cubicBezTo>
                  <a:cubicBezTo>
                    <a:pt x="2162" y="382"/>
                    <a:pt x="1716" y="1"/>
                    <a:pt x="1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1" name="Google Shape;12851;p23"/>
            <p:cNvSpPr/>
            <p:nvPr/>
          </p:nvSpPr>
          <p:spPr>
            <a:xfrm>
              <a:off x="2153600" y="4397875"/>
              <a:ext cx="58700" cy="63125"/>
            </a:xfrm>
            <a:custGeom>
              <a:avLst/>
              <a:gdLst/>
              <a:ahLst/>
              <a:cxnLst/>
              <a:rect l="l" t="t" r="r" b="b"/>
              <a:pathLst>
                <a:path w="2348" h="2525" extrusionOk="0">
                  <a:moveTo>
                    <a:pt x="1179" y="470"/>
                  </a:moveTo>
                  <a:cubicBezTo>
                    <a:pt x="1485" y="470"/>
                    <a:pt x="1710" y="977"/>
                    <a:pt x="1744" y="1241"/>
                  </a:cubicBezTo>
                  <a:cubicBezTo>
                    <a:pt x="1783" y="1558"/>
                    <a:pt x="1627" y="1874"/>
                    <a:pt x="1368" y="2051"/>
                  </a:cubicBezTo>
                  <a:cubicBezTo>
                    <a:pt x="1266" y="2121"/>
                    <a:pt x="1165" y="2151"/>
                    <a:pt x="1068" y="2151"/>
                  </a:cubicBezTo>
                  <a:cubicBezTo>
                    <a:pt x="1026" y="2151"/>
                    <a:pt x="985" y="2145"/>
                    <a:pt x="945" y="2135"/>
                  </a:cubicBezTo>
                  <a:cubicBezTo>
                    <a:pt x="676" y="1992"/>
                    <a:pt x="479" y="1772"/>
                    <a:pt x="494" y="1444"/>
                  </a:cubicBezTo>
                  <a:cubicBezTo>
                    <a:pt x="510" y="1102"/>
                    <a:pt x="715" y="701"/>
                    <a:pt x="1012" y="521"/>
                  </a:cubicBezTo>
                  <a:cubicBezTo>
                    <a:pt x="1070" y="486"/>
                    <a:pt x="1126" y="470"/>
                    <a:pt x="1179" y="470"/>
                  </a:cubicBezTo>
                  <a:close/>
                  <a:moveTo>
                    <a:pt x="1193" y="0"/>
                  </a:moveTo>
                  <a:cubicBezTo>
                    <a:pt x="1151" y="0"/>
                    <a:pt x="1109" y="3"/>
                    <a:pt x="1065" y="11"/>
                  </a:cubicBezTo>
                  <a:cubicBezTo>
                    <a:pt x="491" y="106"/>
                    <a:pt x="115" y="783"/>
                    <a:pt x="43" y="1310"/>
                  </a:cubicBezTo>
                  <a:cubicBezTo>
                    <a:pt x="0" y="1617"/>
                    <a:pt x="46" y="1907"/>
                    <a:pt x="240" y="2155"/>
                  </a:cubicBezTo>
                  <a:cubicBezTo>
                    <a:pt x="369" y="2319"/>
                    <a:pt x="524" y="2378"/>
                    <a:pt x="690" y="2378"/>
                  </a:cubicBezTo>
                  <a:cubicBezTo>
                    <a:pt x="715" y="2378"/>
                    <a:pt x="741" y="2377"/>
                    <a:pt x="766" y="2374"/>
                  </a:cubicBezTo>
                  <a:cubicBezTo>
                    <a:pt x="880" y="2468"/>
                    <a:pt x="1020" y="2524"/>
                    <a:pt x="1186" y="2524"/>
                  </a:cubicBezTo>
                  <a:cubicBezTo>
                    <a:pt x="1219" y="2524"/>
                    <a:pt x="1253" y="2522"/>
                    <a:pt x="1288" y="2517"/>
                  </a:cubicBezTo>
                  <a:cubicBezTo>
                    <a:pt x="1721" y="2460"/>
                    <a:pt x="2028" y="2061"/>
                    <a:pt x="2152" y="1671"/>
                  </a:cubicBezTo>
                  <a:cubicBezTo>
                    <a:pt x="2348" y="1059"/>
                    <a:pt x="1925" y="0"/>
                    <a:pt x="1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2" name="Google Shape;12852;p23"/>
            <p:cNvSpPr/>
            <p:nvPr/>
          </p:nvSpPr>
          <p:spPr>
            <a:xfrm>
              <a:off x="2112875" y="4936325"/>
              <a:ext cx="64400" cy="49600"/>
            </a:xfrm>
            <a:custGeom>
              <a:avLst/>
              <a:gdLst/>
              <a:ahLst/>
              <a:cxnLst/>
              <a:rect l="l" t="t" r="r" b="b"/>
              <a:pathLst>
                <a:path w="2576" h="1984" extrusionOk="0">
                  <a:moveTo>
                    <a:pt x="1405" y="418"/>
                  </a:moveTo>
                  <a:cubicBezTo>
                    <a:pt x="1502" y="418"/>
                    <a:pt x="1597" y="435"/>
                    <a:pt x="1680" y="472"/>
                  </a:cubicBezTo>
                  <a:cubicBezTo>
                    <a:pt x="2067" y="641"/>
                    <a:pt x="1880" y="1197"/>
                    <a:pt x="1664" y="1429"/>
                  </a:cubicBezTo>
                  <a:cubicBezTo>
                    <a:pt x="1557" y="1542"/>
                    <a:pt x="1405" y="1593"/>
                    <a:pt x="1252" y="1593"/>
                  </a:cubicBezTo>
                  <a:cubicBezTo>
                    <a:pt x="1153" y="1593"/>
                    <a:pt x="1054" y="1571"/>
                    <a:pt x="966" y="1532"/>
                  </a:cubicBezTo>
                  <a:cubicBezTo>
                    <a:pt x="781" y="1447"/>
                    <a:pt x="709" y="1306"/>
                    <a:pt x="635" y="1156"/>
                  </a:cubicBezTo>
                  <a:cubicBezTo>
                    <a:pt x="614" y="981"/>
                    <a:pt x="635" y="812"/>
                    <a:pt x="786" y="661"/>
                  </a:cubicBezTo>
                  <a:cubicBezTo>
                    <a:pt x="934" y="512"/>
                    <a:pt x="1177" y="418"/>
                    <a:pt x="1405" y="418"/>
                  </a:cubicBezTo>
                  <a:close/>
                  <a:moveTo>
                    <a:pt x="1450" y="1"/>
                  </a:moveTo>
                  <a:cubicBezTo>
                    <a:pt x="1152" y="1"/>
                    <a:pt x="842" y="105"/>
                    <a:pt x="627" y="257"/>
                  </a:cubicBezTo>
                  <a:cubicBezTo>
                    <a:pt x="125" y="612"/>
                    <a:pt x="0" y="1475"/>
                    <a:pt x="624" y="1775"/>
                  </a:cubicBezTo>
                  <a:cubicBezTo>
                    <a:pt x="635" y="1779"/>
                    <a:pt x="647" y="1781"/>
                    <a:pt x="659" y="1781"/>
                  </a:cubicBezTo>
                  <a:cubicBezTo>
                    <a:pt x="666" y="1781"/>
                    <a:pt x="674" y="1780"/>
                    <a:pt x="681" y="1778"/>
                  </a:cubicBezTo>
                  <a:cubicBezTo>
                    <a:pt x="856" y="1915"/>
                    <a:pt x="1071" y="1983"/>
                    <a:pt x="1288" y="1983"/>
                  </a:cubicBezTo>
                  <a:cubicBezTo>
                    <a:pt x="1402" y="1983"/>
                    <a:pt x="1516" y="1964"/>
                    <a:pt x="1624" y="1927"/>
                  </a:cubicBezTo>
                  <a:cubicBezTo>
                    <a:pt x="2241" y="1717"/>
                    <a:pt x="2576" y="758"/>
                    <a:pt x="2111" y="257"/>
                  </a:cubicBezTo>
                  <a:cubicBezTo>
                    <a:pt x="1943" y="75"/>
                    <a:pt x="1701" y="1"/>
                    <a:pt x="14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3" name="Google Shape;12853;p23"/>
            <p:cNvSpPr/>
            <p:nvPr/>
          </p:nvSpPr>
          <p:spPr>
            <a:xfrm>
              <a:off x="3401550" y="4019750"/>
              <a:ext cx="140025" cy="475775"/>
            </a:xfrm>
            <a:custGeom>
              <a:avLst/>
              <a:gdLst/>
              <a:ahLst/>
              <a:cxnLst/>
              <a:rect l="l" t="t" r="r" b="b"/>
              <a:pathLst>
                <a:path w="5601" h="19031" extrusionOk="0">
                  <a:moveTo>
                    <a:pt x="4548" y="0"/>
                  </a:moveTo>
                  <a:cubicBezTo>
                    <a:pt x="4528" y="0"/>
                    <a:pt x="4507" y="17"/>
                    <a:pt x="4515" y="44"/>
                  </a:cubicBezTo>
                  <a:cubicBezTo>
                    <a:pt x="5079" y="3408"/>
                    <a:pt x="4205" y="6582"/>
                    <a:pt x="3462" y="9842"/>
                  </a:cubicBezTo>
                  <a:cubicBezTo>
                    <a:pt x="2817" y="12660"/>
                    <a:pt x="1708" y="15388"/>
                    <a:pt x="433" y="17970"/>
                  </a:cubicBezTo>
                  <a:cubicBezTo>
                    <a:pt x="438" y="17455"/>
                    <a:pt x="438" y="16935"/>
                    <a:pt x="302" y="16453"/>
                  </a:cubicBezTo>
                  <a:cubicBezTo>
                    <a:pt x="296" y="16432"/>
                    <a:pt x="279" y="16422"/>
                    <a:pt x="261" y="16422"/>
                  </a:cubicBezTo>
                  <a:cubicBezTo>
                    <a:pt x="243" y="16422"/>
                    <a:pt x="226" y="16432"/>
                    <a:pt x="220" y="16453"/>
                  </a:cubicBezTo>
                  <a:cubicBezTo>
                    <a:pt x="0" y="17203"/>
                    <a:pt x="46" y="18072"/>
                    <a:pt x="79" y="18846"/>
                  </a:cubicBezTo>
                  <a:cubicBezTo>
                    <a:pt x="83" y="18940"/>
                    <a:pt x="163" y="19031"/>
                    <a:pt x="259" y="19031"/>
                  </a:cubicBezTo>
                  <a:cubicBezTo>
                    <a:pt x="276" y="19031"/>
                    <a:pt x="293" y="19028"/>
                    <a:pt x="310" y="19022"/>
                  </a:cubicBezTo>
                  <a:cubicBezTo>
                    <a:pt x="1080" y="18746"/>
                    <a:pt x="1798" y="18461"/>
                    <a:pt x="2522" y="18075"/>
                  </a:cubicBezTo>
                  <a:cubicBezTo>
                    <a:pt x="2564" y="18053"/>
                    <a:pt x="2541" y="17992"/>
                    <a:pt x="2499" y="17992"/>
                  </a:cubicBezTo>
                  <a:cubicBezTo>
                    <a:pt x="2495" y="17992"/>
                    <a:pt x="2491" y="17992"/>
                    <a:pt x="2487" y="17993"/>
                  </a:cubicBezTo>
                  <a:cubicBezTo>
                    <a:pt x="1898" y="18149"/>
                    <a:pt x="1327" y="18292"/>
                    <a:pt x="756" y="18477"/>
                  </a:cubicBezTo>
                  <a:cubicBezTo>
                    <a:pt x="1347" y="17847"/>
                    <a:pt x="1567" y="16617"/>
                    <a:pt x="1856" y="15903"/>
                  </a:cubicBezTo>
                  <a:cubicBezTo>
                    <a:pt x="2600" y="14069"/>
                    <a:pt x="3273" y="12217"/>
                    <a:pt x="3744" y="10290"/>
                  </a:cubicBezTo>
                  <a:cubicBezTo>
                    <a:pt x="4520" y="7117"/>
                    <a:pt x="5601" y="3251"/>
                    <a:pt x="4580" y="26"/>
                  </a:cubicBezTo>
                  <a:cubicBezTo>
                    <a:pt x="4576" y="8"/>
                    <a:pt x="4562" y="0"/>
                    <a:pt x="4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4" name="Google Shape;12854;p23"/>
            <p:cNvSpPr/>
            <p:nvPr/>
          </p:nvSpPr>
          <p:spPr>
            <a:xfrm>
              <a:off x="3036825" y="4930225"/>
              <a:ext cx="83650" cy="65750"/>
            </a:xfrm>
            <a:custGeom>
              <a:avLst/>
              <a:gdLst/>
              <a:ahLst/>
              <a:cxnLst/>
              <a:rect l="l" t="t" r="r" b="b"/>
              <a:pathLst>
                <a:path w="3346" h="2630" extrusionOk="0">
                  <a:moveTo>
                    <a:pt x="2377" y="1"/>
                  </a:moveTo>
                  <a:cubicBezTo>
                    <a:pt x="2035" y="1"/>
                    <a:pt x="1819" y="282"/>
                    <a:pt x="1686" y="654"/>
                  </a:cubicBezTo>
                  <a:cubicBezTo>
                    <a:pt x="1604" y="477"/>
                    <a:pt x="1490" y="331"/>
                    <a:pt x="1328" y="242"/>
                  </a:cubicBezTo>
                  <a:cubicBezTo>
                    <a:pt x="1263" y="206"/>
                    <a:pt x="1198" y="191"/>
                    <a:pt x="1134" y="191"/>
                  </a:cubicBezTo>
                  <a:cubicBezTo>
                    <a:pt x="870" y="191"/>
                    <a:pt x="623" y="451"/>
                    <a:pt x="477" y="639"/>
                  </a:cubicBezTo>
                  <a:cubicBezTo>
                    <a:pt x="119" y="1102"/>
                    <a:pt x="1" y="1855"/>
                    <a:pt x="216" y="2396"/>
                  </a:cubicBezTo>
                  <a:cubicBezTo>
                    <a:pt x="228" y="2425"/>
                    <a:pt x="257" y="2442"/>
                    <a:pt x="284" y="2442"/>
                  </a:cubicBezTo>
                  <a:cubicBezTo>
                    <a:pt x="308" y="2442"/>
                    <a:pt x="331" y="2428"/>
                    <a:pt x="339" y="2396"/>
                  </a:cubicBezTo>
                  <a:cubicBezTo>
                    <a:pt x="437" y="2011"/>
                    <a:pt x="473" y="1615"/>
                    <a:pt x="600" y="1235"/>
                  </a:cubicBezTo>
                  <a:cubicBezTo>
                    <a:pt x="671" y="1022"/>
                    <a:pt x="896" y="640"/>
                    <a:pt x="1089" y="640"/>
                  </a:cubicBezTo>
                  <a:cubicBezTo>
                    <a:pt x="1164" y="640"/>
                    <a:pt x="1234" y="697"/>
                    <a:pt x="1289" y="844"/>
                  </a:cubicBezTo>
                  <a:cubicBezTo>
                    <a:pt x="1449" y="1279"/>
                    <a:pt x="1456" y="1771"/>
                    <a:pt x="1484" y="2235"/>
                  </a:cubicBezTo>
                  <a:cubicBezTo>
                    <a:pt x="1486" y="2288"/>
                    <a:pt x="1489" y="2337"/>
                    <a:pt x="1492" y="2378"/>
                  </a:cubicBezTo>
                  <a:cubicBezTo>
                    <a:pt x="1504" y="2515"/>
                    <a:pt x="1617" y="2584"/>
                    <a:pt x="1724" y="2584"/>
                  </a:cubicBezTo>
                  <a:cubicBezTo>
                    <a:pt x="1830" y="2584"/>
                    <a:pt x="1930" y="2516"/>
                    <a:pt x="1920" y="2378"/>
                  </a:cubicBezTo>
                  <a:cubicBezTo>
                    <a:pt x="1896" y="2092"/>
                    <a:pt x="1976" y="433"/>
                    <a:pt x="2403" y="433"/>
                  </a:cubicBezTo>
                  <a:cubicBezTo>
                    <a:pt x="2429" y="433"/>
                    <a:pt x="2456" y="439"/>
                    <a:pt x="2485" y="452"/>
                  </a:cubicBezTo>
                  <a:cubicBezTo>
                    <a:pt x="2852" y="619"/>
                    <a:pt x="2798" y="1387"/>
                    <a:pt x="2795" y="1707"/>
                  </a:cubicBezTo>
                  <a:cubicBezTo>
                    <a:pt x="2790" y="1983"/>
                    <a:pt x="2698" y="2383"/>
                    <a:pt x="2901" y="2613"/>
                  </a:cubicBezTo>
                  <a:cubicBezTo>
                    <a:pt x="2913" y="2625"/>
                    <a:pt x="2927" y="2630"/>
                    <a:pt x="2941" y="2630"/>
                  </a:cubicBezTo>
                  <a:cubicBezTo>
                    <a:pt x="2957" y="2630"/>
                    <a:pt x="2974" y="2623"/>
                    <a:pt x="2988" y="2613"/>
                  </a:cubicBezTo>
                  <a:cubicBezTo>
                    <a:pt x="3346" y="2334"/>
                    <a:pt x="3229" y="1505"/>
                    <a:pt x="3193" y="1123"/>
                  </a:cubicBezTo>
                  <a:cubicBezTo>
                    <a:pt x="3151" y="682"/>
                    <a:pt x="2977" y="60"/>
                    <a:pt x="2447" y="4"/>
                  </a:cubicBezTo>
                  <a:cubicBezTo>
                    <a:pt x="2423" y="2"/>
                    <a:pt x="2400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5" name="Google Shape;12855;p23"/>
            <p:cNvSpPr/>
            <p:nvPr/>
          </p:nvSpPr>
          <p:spPr>
            <a:xfrm>
              <a:off x="3116175" y="4879450"/>
              <a:ext cx="22925" cy="37850"/>
            </a:xfrm>
            <a:custGeom>
              <a:avLst/>
              <a:gdLst/>
              <a:ahLst/>
              <a:cxnLst/>
              <a:rect l="l" t="t" r="r" b="b"/>
              <a:pathLst>
                <a:path w="917" h="1514" extrusionOk="0">
                  <a:moveTo>
                    <a:pt x="673" y="0"/>
                  </a:moveTo>
                  <a:cubicBezTo>
                    <a:pt x="638" y="0"/>
                    <a:pt x="602" y="10"/>
                    <a:pt x="567" y="34"/>
                  </a:cubicBezTo>
                  <a:cubicBezTo>
                    <a:pt x="285" y="224"/>
                    <a:pt x="55" y="479"/>
                    <a:pt x="4" y="825"/>
                  </a:cubicBezTo>
                  <a:cubicBezTo>
                    <a:pt x="1" y="857"/>
                    <a:pt x="25" y="894"/>
                    <a:pt x="57" y="894"/>
                  </a:cubicBezTo>
                  <a:cubicBezTo>
                    <a:pt x="65" y="894"/>
                    <a:pt x="74" y="892"/>
                    <a:pt x="83" y="885"/>
                  </a:cubicBezTo>
                  <a:cubicBezTo>
                    <a:pt x="200" y="803"/>
                    <a:pt x="308" y="710"/>
                    <a:pt x="421" y="621"/>
                  </a:cubicBezTo>
                  <a:lnTo>
                    <a:pt x="421" y="621"/>
                  </a:lnTo>
                  <a:cubicBezTo>
                    <a:pt x="395" y="907"/>
                    <a:pt x="383" y="1197"/>
                    <a:pt x="431" y="1473"/>
                  </a:cubicBezTo>
                  <a:cubicBezTo>
                    <a:pt x="436" y="1499"/>
                    <a:pt x="461" y="1514"/>
                    <a:pt x="485" y="1514"/>
                  </a:cubicBezTo>
                  <a:cubicBezTo>
                    <a:pt x="505" y="1514"/>
                    <a:pt x="524" y="1505"/>
                    <a:pt x="533" y="1486"/>
                  </a:cubicBezTo>
                  <a:cubicBezTo>
                    <a:pt x="725" y="1092"/>
                    <a:pt x="917" y="667"/>
                    <a:pt x="890" y="219"/>
                  </a:cubicBezTo>
                  <a:cubicBezTo>
                    <a:pt x="884" y="105"/>
                    <a:pt x="784" y="0"/>
                    <a:pt x="6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6" name="Google Shape;12856;p23"/>
            <p:cNvSpPr/>
            <p:nvPr/>
          </p:nvSpPr>
          <p:spPr>
            <a:xfrm>
              <a:off x="3634600" y="4925750"/>
              <a:ext cx="106300" cy="60625"/>
            </a:xfrm>
            <a:custGeom>
              <a:avLst/>
              <a:gdLst/>
              <a:ahLst/>
              <a:cxnLst/>
              <a:rect l="l" t="t" r="r" b="b"/>
              <a:pathLst>
                <a:path w="4252" h="2425" extrusionOk="0">
                  <a:moveTo>
                    <a:pt x="2707" y="0"/>
                  </a:moveTo>
                  <a:cubicBezTo>
                    <a:pt x="2232" y="0"/>
                    <a:pt x="1899" y="286"/>
                    <a:pt x="1689" y="674"/>
                  </a:cubicBezTo>
                  <a:cubicBezTo>
                    <a:pt x="1595" y="393"/>
                    <a:pt x="1436" y="173"/>
                    <a:pt x="1169" y="118"/>
                  </a:cubicBezTo>
                  <a:cubicBezTo>
                    <a:pt x="1118" y="107"/>
                    <a:pt x="1070" y="102"/>
                    <a:pt x="1024" y="102"/>
                  </a:cubicBezTo>
                  <a:cubicBezTo>
                    <a:pt x="171" y="102"/>
                    <a:pt x="0" y="1856"/>
                    <a:pt x="170" y="2383"/>
                  </a:cubicBezTo>
                  <a:cubicBezTo>
                    <a:pt x="178" y="2410"/>
                    <a:pt x="205" y="2424"/>
                    <a:pt x="230" y="2424"/>
                  </a:cubicBezTo>
                  <a:cubicBezTo>
                    <a:pt x="253" y="2424"/>
                    <a:pt x="276" y="2412"/>
                    <a:pt x="281" y="2383"/>
                  </a:cubicBezTo>
                  <a:cubicBezTo>
                    <a:pt x="352" y="2042"/>
                    <a:pt x="398" y="1701"/>
                    <a:pt x="476" y="1361"/>
                  </a:cubicBezTo>
                  <a:cubicBezTo>
                    <a:pt x="513" y="1202"/>
                    <a:pt x="798" y="487"/>
                    <a:pt x="1064" y="487"/>
                  </a:cubicBezTo>
                  <a:cubicBezTo>
                    <a:pt x="1129" y="487"/>
                    <a:pt x="1193" y="530"/>
                    <a:pt x="1252" y="634"/>
                  </a:cubicBezTo>
                  <a:cubicBezTo>
                    <a:pt x="1385" y="867"/>
                    <a:pt x="1426" y="1176"/>
                    <a:pt x="1434" y="1481"/>
                  </a:cubicBezTo>
                  <a:cubicBezTo>
                    <a:pt x="1402" y="1696"/>
                    <a:pt x="1395" y="1914"/>
                    <a:pt x="1413" y="2129"/>
                  </a:cubicBezTo>
                  <a:cubicBezTo>
                    <a:pt x="1426" y="2252"/>
                    <a:pt x="1519" y="2315"/>
                    <a:pt x="1611" y="2315"/>
                  </a:cubicBezTo>
                  <a:cubicBezTo>
                    <a:pt x="1702" y="2315"/>
                    <a:pt x="1790" y="2254"/>
                    <a:pt x="1797" y="2129"/>
                  </a:cubicBezTo>
                  <a:cubicBezTo>
                    <a:pt x="1805" y="1991"/>
                    <a:pt x="1813" y="1801"/>
                    <a:pt x="1812" y="1592"/>
                  </a:cubicBezTo>
                  <a:cubicBezTo>
                    <a:pt x="1882" y="1041"/>
                    <a:pt x="2132" y="446"/>
                    <a:pt x="2698" y="423"/>
                  </a:cubicBezTo>
                  <a:cubicBezTo>
                    <a:pt x="2709" y="422"/>
                    <a:pt x="2721" y="422"/>
                    <a:pt x="2732" y="422"/>
                  </a:cubicBezTo>
                  <a:cubicBezTo>
                    <a:pt x="3596" y="422"/>
                    <a:pt x="3197" y="1769"/>
                    <a:pt x="3501" y="2209"/>
                  </a:cubicBezTo>
                  <a:cubicBezTo>
                    <a:pt x="3515" y="2230"/>
                    <a:pt x="3536" y="2241"/>
                    <a:pt x="3558" y="2241"/>
                  </a:cubicBezTo>
                  <a:cubicBezTo>
                    <a:pt x="3574" y="2241"/>
                    <a:pt x="3591" y="2235"/>
                    <a:pt x="3603" y="2222"/>
                  </a:cubicBezTo>
                  <a:cubicBezTo>
                    <a:pt x="4251" y="1665"/>
                    <a:pt x="3672" y="98"/>
                    <a:pt x="2845" y="8"/>
                  </a:cubicBezTo>
                  <a:cubicBezTo>
                    <a:pt x="2798" y="3"/>
                    <a:pt x="275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7" name="Google Shape;12857;p23"/>
            <p:cNvSpPr/>
            <p:nvPr/>
          </p:nvSpPr>
          <p:spPr>
            <a:xfrm>
              <a:off x="3724250" y="4884950"/>
              <a:ext cx="25750" cy="29750"/>
            </a:xfrm>
            <a:custGeom>
              <a:avLst/>
              <a:gdLst/>
              <a:ahLst/>
              <a:cxnLst/>
              <a:rect l="l" t="t" r="r" b="b"/>
              <a:pathLst>
                <a:path w="1030" h="1190" extrusionOk="0">
                  <a:moveTo>
                    <a:pt x="237" y="1"/>
                  </a:moveTo>
                  <a:cubicBezTo>
                    <a:pt x="143" y="1"/>
                    <a:pt x="52" y="56"/>
                    <a:pt x="22" y="177"/>
                  </a:cubicBezTo>
                  <a:cubicBezTo>
                    <a:pt x="15" y="203"/>
                    <a:pt x="30" y="227"/>
                    <a:pt x="56" y="236"/>
                  </a:cubicBezTo>
                  <a:cubicBezTo>
                    <a:pt x="77" y="240"/>
                    <a:pt x="126" y="247"/>
                    <a:pt x="153" y="247"/>
                  </a:cubicBezTo>
                  <a:cubicBezTo>
                    <a:pt x="167" y="247"/>
                    <a:pt x="176" y="245"/>
                    <a:pt x="173" y="241"/>
                  </a:cubicBezTo>
                  <a:lnTo>
                    <a:pt x="173" y="241"/>
                  </a:lnTo>
                  <a:cubicBezTo>
                    <a:pt x="193" y="270"/>
                    <a:pt x="173" y="372"/>
                    <a:pt x="170" y="406"/>
                  </a:cubicBezTo>
                  <a:cubicBezTo>
                    <a:pt x="157" y="562"/>
                    <a:pt x="117" y="715"/>
                    <a:pt x="53" y="857"/>
                  </a:cubicBezTo>
                  <a:cubicBezTo>
                    <a:pt x="1" y="969"/>
                    <a:pt x="43" y="1087"/>
                    <a:pt x="163" y="1128"/>
                  </a:cubicBezTo>
                  <a:cubicBezTo>
                    <a:pt x="279" y="1167"/>
                    <a:pt x="402" y="1190"/>
                    <a:pt x="524" y="1190"/>
                  </a:cubicBezTo>
                  <a:cubicBezTo>
                    <a:pt x="692" y="1190"/>
                    <a:pt x="857" y="1146"/>
                    <a:pt x="996" y="1039"/>
                  </a:cubicBezTo>
                  <a:cubicBezTo>
                    <a:pt x="1029" y="1016"/>
                    <a:pt x="1023" y="967"/>
                    <a:pt x="985" y="954"/>
                  </a:cubicBezTo>
                  <a:cubicBezTo>
                    <a:pt x="806" y="885"/>
                    <a:pt x="621" y="834"/>
                    <a:pt x="432" y="805"/>
                  </a:cubicBezTo>
                  <a:cubicBezTo>
                    <a:pt x="478" y="608"/>
                    <a:pt x="522" y="409"/>
                    <a:pt x="485" y="209"/>
                  </a:cubicBezTo>
                  <a:cubicBezTo>
                    <a:pt x="459" y="75"/>
                    <a:pt x="346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8" name="Google Shape;12858;p23"/>
            <p:cNvSpPr/>
            <p:nvPr/>
          </p:nvSpPr>
          <p:spPr>
            <a:xfrm>
              <a:off x="3383550" y="3797300"/>
              <a:ext cx="69125" cy="95400"/>
            </a:xfrm>
            <a:custGeom>
              <a:avLst/>
              <a:gdLst/>
              <a:ahLst/>
              <a:cxnLst/>
              <a:rect l="l" t="t" r="r" b="b"/>
              <a:pathLst>
                <a:path w="2765" h="3816" extrusionOk="0">
                  <a:moveTo>
                    <a:pt x="2039" y="0"/>
                  </a:moveTo>
                  <a:cubicBezTo>
                    <a:pt x="1957" y="0"/>
                    <a:pt x="1871" y="12"/>
                    <a:pt x="1785" y="38"/>
                  </a:cubicBezTo>
                  <a:cubicBezTo>
                    <a:pt x="1227" y="202"/>
                    <a:pt x="569" y="722"/>
                    <a:pt x="331" y="1260"/>
                  </a:cubicBezTo>
                  <a:cubicBezTo>
                    <a:pt x="0" y="2004"/>
                    <a:pt x="217" y="2967"/>
                    <a:pt x="828" y="3501"/>
                  </a:cubicBezTo>
                  <a:cubicBezTo>
                    <a:pt x="1050" y="3693"/>
                    <a:pt x="1441" y="3816"/>
                    <a:pt x="1814" y="3816"/>
                  </a:cubicBezTo>
                  <a:cubicBezTo>
                    <a:pt x="2270" y="3816"/>
                    <a:pt x="2698" y="3633"/>
                    <a:pt x="2756" y="3171"/>
                  </a:cubicBezTo>
                  <a:cubicBezTo>
                    <a:pt x="2764" y="3108"/>
                    <a:pt x="2703" y="3030"/>
                    <a:pt x="2641" y="3020"/>
                  </a:cubicBezTo>
                  <a:cubicBezTo>
                    <a:pt x="2599" y="3014"/>
                    <a:pt x="2561" y="3011"/>
                    <a:pt x="2524" y="3011"/>
                  </a:cubicBezTo>
                  <a:cubicBezTo>
                    <a:pt x="2364" y="3011"/>
                    <a:pt x="2248" y="3067"/>
                    <a:pt x="2078" y="3154"/>
                  </a:cubicBezTo>
                  <a:cubicBezTo>
                    <a:pt x="1962" y="3214"/>
                    <a:pt x="1841" y="3240"/>
                    <a:pt x="1721" y="3240"/>
                  </a:cubicBezTo>
                  <a:cubicBezTo>
                    <a:pt x="1563" y="3240"/>
                    <a:pt x="1406" y="3196"/>
                    <a:pt x="1258" y="3123"/>
                  </a:cubicBezTo>
                  <a:cubicBezTo>
                    <a:pt x="681" y="2841"/>
                    <a:pt x="497" y="2113"/>
                    <a:pt x="655" y="1535"/>
                  </a:cubicBezTo>
                  <a:cubicBezTo>
                    <a:pt x="765" y="1132"/>
                    <a:pt x="1196" y="813"/>
                    <a:pt x="1527" y="599"/>
                  </a:cubicBezTo>
                  <a:cubicBezTo>
                    <a:pt x="1720" y="472"/>
                    <a:pt x="1896" y="385"/>
                    <a:pt x="2052" y="385"/>
                  </a:cubicBezTo>
                  <a:cubicBezTo>
                    <a:pt x="2214" y="385"/>
                    <a:pt x="2353" y="479"/>
                    <a:pt x="2464" y="718"/>
                  </a:cubicBezTo>
                  <a:cubicBezTo>
                    <a:pt x="2471" y="735"/>
                    <a:pt x="2485" y="742"/>
                    <a:pt x="2499" y="742"/>
                  </a:cubicBezTo>
                  <a:cubicBezTo>
                    <a:pt x="2520" y="742"/>
                    <a:pt x="2543" y="727"/>
                    <a:pt x="2551" y="707"/>
                  </a:cubicBezTo>
                  <a:cubicBezTo>
                    <a:pt x="2711" y="259"/>
                    <a:pt x="2418" y="0"/>
                    <a:pt x="2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59" name="Google Shape;12859;p23"/>
            <p:cNvSpPr/>
            <p:nvPr/>
          </p:nvSpPr>
          <p:spPr>
            <a:xfrm>
              <a:off x="3740450" y="3510750"/>
              <a:ext cx="61925" cy="72950"/>
            </a:xfrm>
            <a:custGeom>
              <a:avLst/>
              <a:gdLst/>
              <a:ahLst/>
              <a:cxnLst/>
              <a:rect l="l" t="t" r="r" b="b"/>
              <a:pathLst>
                <a:path w="2477" h="2918" extrusionOk="0">
                  <a:moveTo>
                    <a:pt x="1230" y="494"/>
                  </a:moveTo>
                  <a:cubicBezTo>
                    <a:pt x="1306" y="494"/>
                    <a:pt x="1386" y="511"/>
                    <a:pt x="1469" y="548"/>
                  </a:cubicBezTo>
                  <a:cubicBezTo>
                    <a:pt x="1889" y="734"/>
                    <a:pt x="1904" y="1403"/>
                    <a:pt x="1823" y="1775"/>
                  </a:cubicBezTo>
                  <a:cubicBezTo>
                    <a:pt x="1752" y="2107"/>
                    <a:pt x="1498" y="2414"/>
                    <a:pt x="1179" y="2414"/>
                  </a:cubicBezTo>
                  <a:cubicBezTo>
                    <a:pt x="1089" y="2414"/>
                    <a:pt x="993" y="2389"/>
                    <a:pt x="895" y="2333"/>
                  </a:cubicBezTo>
                  <a:cubicBezTo>
                    <a:pt x="585" y="2156"/>
                    <a:pt x="457" y="1710"/>
                    <a:pt x="462" y="1329"/>
                  </a:cubicBezTo>
                  <a:lnTo>
                    <a:pt x="462" y="1329"/>
                  </a:lnTo>
                  <a:cubicBezTo>
                    <a:pt x="467" y="1332"/>
                    <a:pt x="468" y="1337"/>
                    <a:pt x="473" y="1340"/>
                  </a:cubicBezTo>
                  <a:cubicBezTo>
                    <a:pt x="485" y="1352"/>
                    <a:pt x="500" y="1358"/>
                    <a:pt x="515" y="1358"/>
                  </a:cubicBezTo>
                  <a:cubicBezTo>
                    <a:pt x="545" y="1358"/>
                    <a:pt x="574" y="1335"/>
                    <a:pt x="575" y="1299"/>
                  </a:cubicBezTo>
                  <a:cubicBezTo>
                    <a:pt x="576" y="920"/>
                    <a:pt x="848" y="494"/>
                    <a:pt x="1230" y="494"/>
                  </a:cubicBezTo>
                  <a:close/>
                  <a:moveTo>
                    <a:pt x="1254" y="0"/>
                  </a:moveTo>
                  <a:cubicBezTo>
                    <a:pt x="633" y="0"/>
                    <a:pt x="0" y="611"/>
                    <a:pt x="334" y="1165"/>
                  </a:cubicBezTo>
                  <a:cubicBezTo>
                    <a:pt x="56" y="1688"/>
                    <a:pt x="281" y="2405"/>
                    <a:pt x="749" y="2750"/>
                  </a:cubicBezTo>
                  <a:cubicBezTo>
                    <a:pt x="908" y="2867"/>
                    <a:pt x="1068" y="2917"/>
                    <a:pt x="1223" y="2917"/>
                  </a:cubicBezTo>
                  <a:cubicBezTo>
                    <a:pt x="1756" y="2917"/>
                    <a:pt x="2220" y="2322"/>
                    <a:pt x="2327" y="1819"/>
                  </a:cubicBezTo>
                  <a:cubicBezTo>
                    <a:pt x="2476" y="1114"/>
                    <a:pt x="2209" y="145"/>
                    <a:pt x="1398" y="12"/>
                  </a:cubicBezTo>
                  <a:cubicBezTo>
                    <a:pt x="1351" y="4"/>
                    <a:pt x="1302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0" name="Google Shape;12860;p23"/>
            <p:cNvSpPr/>
            <p:nvPr/>
          </p:nvSpPr>
          <p:spPr>
            <a:xfrm>
              <a:off x="2924150" y="3544650"/>
              <a:ext cx="81250" cy="89275"/>
            </a:xfrm>
            <a:custGeom>
              <a:avLst/>
              <a:gdLst/>
              <a:ahLst/>
              <a:cxnLst/>
              <a:rect l="l" t="t" r="r" b="b"/>
              <a:pathLst>
                <a:path w="3250" h="3571" extrusionOk="0">
                  <a:moveTo>
                    <a:pt x="1637" y="437"/>
                  </a:moveTo>
                  <a:cubicBezTo>
                    <a:pt x="2303" y="437"/>
                    <a:pt x="2788" y="1450"/>
                    <a:pt x="2676" y="2069"/>
                  </a:cubicBezTo>
                  <a:cubicBezTo>
                    <a:pt x="2588" y="2549"/>
                    <a:pt x="2329" y="3112"/>
                    <a:pt x="1873" y="3112"/>
                  </a:cubicBezTo>
                  <a:cubicBezTo>
                    <a:pt x="1764" y="3112"/>
                    <a:pt x="1642" y="3079"/>
                    <a:pt x="1509" y="3004"/>
                  </a:cubicBezTo>
                  <a:cubicBezTo>
                    <a:pt x="1130" y="2793"/>
                    <a:pt x="874" y="2375"/>
                    <a:pt x="727" y="1946"/>
                  </a:cubicBezTo>
                  <a:cubicBezTo>
                    <a:pt x="692" y="1436"/>
                    <a:pt x="740" y="918"/>
                    <a:pt x="1157" y="613"/>
                  </a:cubicBezTo>
                  <a:cubicBezTo>
                    <a:pt x="1323" y="490"/>
                    <a:pt x="1485" y="437"/>
                    <a:pt x="1637" y="437"/>
                  </a:cubicBezTo>
                  <a:close/>
                  <a:moveTo>
                    <a:pt x="1626" y="0"/>
                  </a:moveTo>
                  <a:cubicBezTo>
                    <a:pt x="1489" y="0"/>
                    <a:pt x="1348" y="24"/>
                    <a:pt x="1206" y="75"/>
                  </a:cubicBezTo>
                  <a:cubicBezTo>
                    <a:pt x="154" y="450"/>
                    <a:pt x="0" y="2004"/>
                    <a:pt x="720" y="2739"/>
                  </a:cubicBezTo>
                  <a:cubicBezTo>
                    <a:pt x="730" y="2747"/>
                    <a:pt x="742" y="2751"/>
                    <a:pt x="753" y="2751"/>
                  </a:cubicBezTo>
                  <a:cubicBezTo>
                    <a:pt x="755" y="2751"/>
                    <a:pt x="757" y="2750"/>
                    <a:pt x="760" y="2750"/>
                  </a:cubicBezTo>
                  <a:cubicBezTo>
                    <a:pt x="930" y="3077"/>
                    <a:pt x="1189" y="3349"/>
                    <a:pt x="1545" y="3490"/>
                  </a:cubicBezTo>
                  <a:cubicBezTo>
                    <a:pt x="1685" y="3546"/>
                    <a:pt x="1816" y="3571"/>
                    <a:pt x="1938" y="3571"/>
                  </a:cubicBezTo>
                  <a:cubicBezTo>
                    <a:pt x="2693" y="3571"/>
                    <a:pt x="3095" y="2601"/>
                    <a:pt x="3161" y="1902"/>
                  </a:cubicBezTo>
                  <a:cubicBezTo>
                    <a:pt x="3249" y="1008"/>
                    <a:pt x="2523" y="0"/>
                    <a:pt x="1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1" name="Google Shape;12861;p23"/>
            <p:cNvSpPr/>
            <p:nvPr/>
          </p:nvSpPr>
          <p:spPr>
            <a:xfrm>
              <a:off x="2798450" y="3762125"/>
              <a:ext cx="65975" cy="25575"/>
            </a:xfrm>
            <a:custGeom>
              <a:avLst/>
              <a:gdLst/>
              <a:ahLst/>
              <a:cxnLst/>
              <a:rect l="l" t="t" r="r" b="b"/>
              <a:pathLst>
                <a:path w="2639" h="1023" extrusionOk="0">
                  <a:moveTo>
                    <a:pt x="48" y="0"/>
                  </a:moveTo>
                  <a:cubicBezTo>
                    <a:pt x="16" y="0"/>
                    <a:pt x="1" y="51"/>
                    <a:pt x="31" y="70"/>
                  </a:cubicBezTo>
                  <a:cubicBezTo>
                    <a:pt x="819" y="565"/>
                    <a:pt x="1693" y="787"/>
                    <a:pt x="2582" y="1021"/>
                  </a:cubicBezTo>
                  <a:cubicBezTo>
                    <a:pt x="2585" y="1022"/>
                    <a:pt x="2588" y="1023"/>
                    <a:pt x="2591" y="1023"/>
                  </a:cubicBezTo>
                  <a:cubicBezTo>
                    <a:pt x="2620" y="1023"/>
                    <a:pt x="2638" y="977"/>
                    <a:pt x="2607" y="962"/>
                  </a:cubicBezTo>
                  <a:cubicBezTo>
                    <a:pt x="1787" y="552"/>
                    <a:pt x="922" y="306"/>
                    <a:pt x="61" y="3"/>
                  </a:cubicBezTo>
                  <a:cubicBezTo>
                    <a:pt x="57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2" name="Google Shape;12862;p23"/>
            <p:cNvSpPr/>
            <p:nvPr/>
          </p:nvSpPr>
          <p:spPr>
            <a:xfrm>
              <a:off x="2936200" y="3801375"/>
              <a:ext cx="55800" cy="12225"/>
            </a:xfrm>
            <a:custGeom>
              <a:avLst/>
              <a:gdLst/>
              <a:ahLst/>
              <a:cxnLst/>
              <a:rect l="l" t="t" r="r" b="b"/>
              <a:pathLst>
                <a:path w="2232" h="489" extrusionOk="0">
                  <a:moveTo>
                    <a:pt x="376" y="0"/>
                  </a:moveTo>
                  <a:cubicBezTo>
                    <a:pt x="271" y="0"/>
                    <a:pt x="167" y="4"/>
                    <a:pt x="64" y="12"/>
                  </a:cubicBezTo>
                  <a:cubicBezTo>
                    <a:pt x="27" y="16"/>
                    <a:pt x="0" y="73"/>
                    <a:pt x="43" y="93"/>
                  </a:cubicBezTo>
                  <a:cubicBezTo>
                    <a:pt x="686" y="385"/>
                    <a:pt x="1462" y="437"/>
                    <a:pt x="2161" y="488"/>
                  </a:cubicBezTo>
                  <a:cubicBezTo>
                    <a:pt x="2162" y="488"/>
                    <a:pt x="2163" y="488"/>
                    <a:pt x="2164" y="488"/>
                  </a:cubicBezTo>
                  <a:cubicBezTo>
                    <a:pt x="2211" y="488"/>
                    <a:pt x="2232" y="412"/>
                    <a:pt x="2185" y="391"/>
                  </a:cubicBezTo>
                  <a:cubicBezTo>
                    <a:pt x="1640" y="138"/>
                    <a:pt x="991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3" name="Google Shape;12863;p23"/>
            <p:cNvSpPr/>
            <p:nvPr/>
          </p:nvSpPr>
          <p:spPr>
            <a:xfrm>
              <a:off x="3091825" y="3825475"/>
              <a:ext cx="39275" cy="7700"/>
            </a:xfrm>
            <a:custGeom>
              <a:avLst/>
              <a:gdLst/>
              <a:ahLst/>
              <a:cxnLst/>
              <a:rect l="l" t="t" r="r" b="b"/>
              <a:pathLst>
                <a:path w="1571" h="308" extrusionOk="0">
                  <a:moveTo>
                    <a:pt x="514" y="1"/>
                  </a:moveTo>
                  <a:cubicBezTo>
                    <a:pt x="354" y="1"/>
                    <a:pt x="197" y="17"/>
                    <a:pt x="50" y="59"/>
                  </a:cubicBezTo>
                  <a:cubicBezTo>
                    <a:pt x="9" y="72"/>
                    <a:pt x="1" y="126"/>
                    <a:pt x="38" y="149"/>
                  </a:cubicBezTo>
                  <a:cubicBezTo>
                    <a:pt x="236" y="268"/>
                    <a:pt x="470" y="307"/>
                    <a:pt x="710" y="307"/>
                  </a:cubicBezTo>
                  <a:cubicBezTo>
                    <a:pt x="992" y="307"/>
                    <a:pt x="1282" y="253"/>
                    <a:pt x="1533" y="207"/>
                  </a:cubicBezTo>
                  <a:cubicBezTo>
                    <a:pt x="1571" y="197"/>
                    <a:pt x="1571" y="144"/>
                    <a:pt x="1533" y="133"/>
                  </a:cubicBezTo>
                  <a:cubicBezTo>
                    <a:pt x="1217" y="76"/>
                    <a:pt x="857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4" name="Google Shape;12864;p23"/>
            <p:cNvSpPr/>
            <p:nvPr/>
          </p:nvSpPr>
          <p:spPr>
            <a:xfrm>
              <a:off x="2678075" y="3706875"/>
              <a:ext cx="70400" cy="64950"/>
            </a:xfrm>
            <a:custGeom>
              <a:avLst/>
              <a:gdLst/>
              <a:ahLst/>
              <a:cxnLst/>
              <a:rect l="l" t="t" r="r" b="b"/>
              <a:pathLst>
                <a:path w="2816" h="2598" extrusionOk="0">
                  <a:moveTo>
                    <a:pt x="1544" y="430"/>
                  </a:moveTo>
                  <a:cubicBezTo>
                    <a:pt x="1617" y="430"/>
                    <a:pt x="1689" y="439"/>
                    <a:pt x="1757" y="457"/>
                  </a:cubicBezTo>
                  <a:cubicBezTo>
                    <a:pt x="2333" y="608"/>
                    <a:pt x="1972" y="1579"/>
                    <a:pt x="1785" y="1883"/>
                  </a:cubicBezTo>
                  <a:cubicBezTo>
                    <a:pt x="1648" y="2105"/>
                    <a:pt x="1425" y="2209"/>
                    <a:pt x="1189" y="2209"/>
                  </a:cubicBezTo>
                  <a:cubicBezTo>
                    <a:pt x="1097" y="2209"/>
                    <a:pt x="1003" y="2193"/>
                    <a:pt x="911" y="2162"/>
                  </a:cubicBezTo>
                  <a:cubicBezTo>
                    <a:pt x="806" y="2126"/>
                    <a:pt x="712" y="2062"/>
                    <a:pt x="640" y="1976"/>
                  </a:cubicBezTo>
                  <a:lnTo>
                    <a:pt x="640" y="1970"/>
                  </a:lnTo>
                  <a:cubicBezTo>
                    <a:pt x="616" y="1814"/>
                    <a:pt x="517" y="1693"/>
                    <a:pt x="453" y="1556"/>
                  </a:cubicBezTo>
                  <a:cubicBezTo>
                    <a:pt x="432" y="1432"/>
                    <a:pt x="432" y="1304"/>
                    <a:pt x="453" y="1179"/>
                  </a:cubicBezTo>
                  <a:cubicBezTo>
                    <a:pt x="458" y="1161"/>
                    <a:pt x="448" y="1145"/>
                    <a:pt x="432" y="1140"/>
                  </a:cubicBezTo>
                  <a:cubicBezTo>
                    <a:pt x="475" y="1028"/>
                    <a:pt x="540" y="927"/>
                    <a:pt x="624" y="841"/>
                  </a:cubicBezTo>
                  <a:cubicBezTo>
                    <a:pt x="844" y="612"/>
                    <a:pt x="1206" y="430"/>
                    <a:pt x="1544" y="430"/>
                  </a:cubicBezTo>
                  <a:close/>
                  <a:moveTo>
                    <a:pt x="1559" y="0"/>
                  </a:moveTo>
                  <a:cubicBezTo>
                    <a:pt x="1135" y="0"/>
                    <a:pt x="683" y="229"/>
                    <a:pt x="394" y="493"/>
                  </a:cubicBezTo>
                  <a:cubicBezTo>
                    <a:pt x="161" y="705"/>
                    <a:pt x="4" y="1002"/>
                    <a:pt x="2" y="1319"/>
                  </a:cubicBezTo>
                  <a:cubicBezTo>
                    <a:pt x="1" y="1583"/>
                    <a:pt x="138" y="1906"/>
                    <a:pt x="379" y="2035"/>
                  </a:cubicBezTo>
                  <a:cubicBezTo>
                    <a:pt x="434" y="2157"/>
                    <a:pt x="512" y="2265"/>
                    <a:pt x="611" y="2355"/>
                  </a:cubicBezTo>
                  <a:cubicBezTo>
                    <a:pt x="790" y="2520"/>
                    <a:pt x="1014" y="2597"/>
                    <a:pt x="1241" y="2597"/>
                  </a:cubicBezTo>
                  <a:cubicBezTo>
                    <a:pt x="1426" y="2597"/>
                    <a:pt x="1614" y="2545"/>
                    <a:pt x="1780" y="2446"/>
                  </a:cubicBezTo>
                  <a:cubicBezTo>
                    <a:pt x="2405" y="2068"/>
                    <a:pt x="2816" y="689"/>
                    <a:pt x="2135" y="182"/>
                  </a:cubicBezTo>
                  <a:cubicBezTo>
                    <a:pt x="1963" y="54"/>
                    <a:pt x="1764" y="0"/>
                    <a:pt x="15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5" name="Google Shape;12865;p23"/>
            <p:cNvSpPr/>
            <p:nvPr/>
          </p:nvSpPr>
          <p:spPr>
            <a:xfrm>
              <a:off x="3030600" y="4313750"/>
              <a:ext cx="55550" cy="72600"/>
            </a:xfrm>
            <a:custGeom>
              <a:avLst/>
              <a:gdLst/>
              <a:ahLst/>
              <a:cxnLst/>
              <a:rect l="l" t="t" r="r" b="b"/>
              <a:pathLst>
                <a:path w="2222" h="2904" extrusionOk="0">
                  <a:moveTo>
                    <a:pt x="1082" y="1"/>
                  </a:moveTo>
                  <a:cubicBezTo>
                    <a:pt x="307" y="1"/>
                    <a:pt x="0" y="987"/>
                    <a:pt x="109" y="1688"/>
                  </a:cubicBezTo>
                  <a:cubicBezTo>
                    <a:pt x="208" y="2320"/>
                    <a:pt x="840" y="2903"/>
                    <a:pt x="1433" y="2903"/>
                  </a:cubicBezTo>
                  <a:cubicBezTo>
                    <a:pt x="1714" y="2903"/>
                    <a:pt x="1987" y="2772"/>
                    <a:pt x="2191" y="2454"/>
                  </a:cubicBezTo>
                  <a:cubicBezTo>
                    <a:pt x="2222" y="2406"/>
                    <a:pt x="2181" y="2352"/>
                    <a:pt x="2130" y="2349"/>
                  </a:cubicBezTo>
                  <a:cubicBezTo>
                    <a:pt x="2099" y="2347"/>
                    <a:pt x="2068" y="2346"/>
                    <a:pt x="2037" y="2346"/>
                  </a:cubicBezTo>
                  <a:cubicBezTo>
                    <a:pt x="1818" y="2346"/>
                    <a:pt x="1593" y="2392"/>
                    <a:pt x="1373" y="2392"/>
                  </a:cubicBezTo>
                  <a:cubicBezTo>
                    <a:pt x="1263" y="2392"/>
                    <a:pt x="1154" y="2380"/>
                    <a:pt x="1047" y="2345"/>
                  </a:cubicBezTo>
                  <a:cubicBezTo>
                    <a:pt x="752" y="2249"/>
                    <a:pt x="591" y="1921"/>
                    <a:pt x="512" y="1645"/>
                  </a:cubicBezTo>
                  <a:cubicBezTo>
                    <a:pt x="319" y="964"/>
                    <a:pt x="604" y="183"/>
                    <a:pt x="1369" y="96"/>
                  </a:cubicBezTo>
                  <a:cubicBezTo>
                    <a:pt x="1398" y="95"/>
                    <a:pt x="1405" y="52"/>
                    <a:pt x="1375" y="44"/>
                  </a:cubicBezTo>
                  <a:cubicBezTo>
                    <a:pt x="1271" y="15"/>
                    <a:pt x="1173" y="1"/>
                    <a:pt x="1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6" name="Google Shape;12866;p23"/>
            <p:cNvSpPr/>
            <p:nvPr/>
          </p:nvSpPr>
          <p:spPr>
            <a:xfrm>
              <a:off x="3088050" y="4320825"/>
              <a:ext cx="59000" cy="57150"/>
            </a:xfrm>
            <a:custGeom>
              <a:avLst/>
              <a:gdLst/>
              <a:ahLst/>
              <a:cxnLst/>
              <a:rect l="l" t="t" r="r" b="b"/>
              <a:pathLst>
                <a:path w="2360" h="2286" extrusionOk="0">
                  <a:moveTo>
                    <a:pt x="742" y="489"/>
                  </a:moveTo>
                  <a:cubicBezTo>
                    <a:pt x="1029" y="489"/>
                    <a:pt x="1370" y="769"/>
                    <a:pt x="1574" y="1016"/>
                  </a:cubicBezTo>
                  <a:cubicBezTo>
                    <a:pt x="1769" y="1250"/>
                    <a:pt x="1876" y="1544"/>
                    <a:pt x="1640" y="1702"/>
                  </a:cubicBezTo>
                  <a:lnTo>
                    <a:pt x="1638" y="1702"/>
                  </a:lnTo>
                  <a:cubicBezTo>
                    <a:pt x="1489" y="1801"/>
                    <a:pt x="1265" y="1869"/>
                    <a:pt x="1060" y="1869"/>
                  </a:cubicBezTo>
                  <a:cubicBezTo>
                    <a:pt x="957" y="1869"/>
                    <a:pt x="858" y="1852"/>
                    <a:pt x="777" y="1813"/>
                  </a:cubicBezTo>
                  <a:cubicBezTo>
                    <a:pt x="568" y="1716"/>
                    <a:pt x="444" y="1470"/>
                    <a:pt x="375" y="1214"/>
                  </a:cubicBezTo>
                  <a:cubicBezTo>
                    <a:pt x="406" y="1134"/>
                    <a:pt x="429" y="1050"/>
                    <a:pt x="445" y="967"/>
                  </a:cubicBezTo>
                  <a:cubicBezTo>
                    <a:pt x="465" y="857"/>
                    <a:pt x="493" y="750"/>
                    <a:pt x="527" y="645"/>
                  </a:cubicBezTo>
                  <a:cubicBezTo>
                    <a:pt x="568" y="517"/>
                    <a:pt x="639" y="491"/>
                    <a:pt x="732" y="489"/>
                  </a:cubicBezTo>
                  <a:cubicBezTo>
                    <a:pt x="736" y="489"/>
                    <a:pt x="739" y="489"/>
                    <a:pt x="742" y="489"/>
                  </a:cubicBezTo>
                  <a:close/>
                  <a:moveTo>
                    <a:pt x="724" y="0"/>
                  </a:moveTo>
                  <a:cubicBezTo>
                    <a:pt x="468" y="0"/>
                    <a:pt x="232" y="144"/>
                    <a:pt x="116" y="374"/>
                  </a:cubicBezTo>
                  <a:cubicBezTo>
                    <a:pt x="45" y="507"/>
                    <a:pt x="1" y="675"/>
                    <a:pt x="12" y="826"/>
                  </a:cubicBezTo>
                  <a:cubicBezTo>
                    <a:pt x="27" y="1019"/>
                    <a:pt x="103" y="1157"/>
                    <a:pt x="188" y="1313"/>
                  </a:cubicBezTo>
                  <a:cubicBezTo>
                    <a:pt x="193" y="1559"/>
                    <a:pt x="253" y="1798"/>
                    <a:pt x="434" y="1992"/>
                  </a:cubicBezTo>
                  <a:cubicBezTo>
                    <a:pt x="630" y="2203"/>
                    <a:pt x="888" y="2285"/>
                    <a:pt x="1156" y="2285"/>
                  </a:cubicBezTo>
                  <a:cubicBezTo>
                    <a:pt x="1325" y="2285"/>
                    <a:pt x="1498" y="2252"/>
                    <a:pt x="1661" y="2197"/>
                  </a:cubicBezTo>
                  <a:cubicBezTo>
                    <a:pt x="2271" y="1994"/>
                    <a:pt x="2360" y="1385"/>
                    <a:pt x="2058" y="880"/>
                  </a:cubicBezTo>
                  <a:cubicBezTo>
                    <a:pt x="1792" y="434"/>
                    <a:pt x="1272" y="12"/>
                    <a:pt x="732" y="0"/>
                  </a:cubicBezTo>
                  <a:cubicBezTo>
                    <a:pt x="730" y="0"/>
                    <a:pt x="727" y="0"/>
                    <a:pt x="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7" name="Google Shape;12867;p23"/>
            <p:cNvSpPr/>
            <p:nvPr/>
          </p:nvSpPr>
          <p:spPr>
            <a:xfrm>
              <a:off x="3159775" y="4311475"/>
              <a:ext cx="23950" cy="40300"/>
            </a:xfrm>
            <a:custGeom>
              <a:avLst/>
              <a:gdLst/>
              <a:ahLst/>
              <a:cxnLst/>
              <a:rect l="l" t="t" r="r" b="b"/>
              <a:pathLst>
                <a:path w="958" h="1612" extrusionOk="0">
                  <a:moveTo>
                    <a:pt x="231" y="0"/>
                  </a:moveTo>
                  <a:cubicBezTo>
                    <a:pt x="168" y="0"/>
                    <a:pt x="104" y="14"/>
                    <a:pt x="42" y="43"/>
                  </a:cubicBezTo>
                  <a:cubicBezTo>
                    <a:pt x="7" y="64"/>
                    <a:pt x="1" y="112"/>
                    <a:pt x="30" y="141"/>
                  </a:cubicBezTo>
                  <a:cubicBezTo>
                    <a:pt x="195" y="279"/>
                    <a:pt x="377" y="347"/>
                    <a:pt x="391" y="589"/>
                  </a:cubicBezTo>
                  <a:cubicBezTo>
                    <a:pt x="404" y="821"/>
                    <a:pt x="275" y="1060"/>
                    <a:pt x="122" y="1224"/>
                  </a:cubicBezTo>
                  <a:cubicBezTo>
                    <a:pt x="12" y="1341"/>
                    <a:pt x="67" y="1511"/>
                    <a:pt x="211" y="1562"/>
                  </a:cubicBezTo>
                  <a:cubicBezTo>
                    <a:pt x="305" y="1596"/>
                    <a:pt x="393" y="1612"/>
                    <a:pt x="478" y="1612"/>
                  </a:cubicBezTo>
                  <a:cubicBezTo>
                    <a:pt x="630" y="1612"/>
                    <a:pt x="772" y="1561"/>
                    <a:pt x="924" y="1474"/>
                  </a:cubicBezTo>
                  <a:cubicBezTo>
                    <a:pt x="957" y="1454"/>
                    <a:pt x="957" y="1408"/>
                    <a:pt x="924" y="1388"/>
                  </a:cubicBezTo>
                  <a:cubicBezTo>
                    <a:pt x="816" y="1326"/>
                    <a:pt x="701" y="1277"/>
                    <a:pt x="582" y="1241"/>
                  </a:cubicBezTo>
                  <a:cubicBezTo>
                    <a:pt x="713" y="995"/>
                    <a:pt x="785" y="725"/>
                    <a:pt x="739" y="442"/>
                  </a:cubicBezTo>
                  <a:cubicBezTo>
                    <a:pt x="700" y="194"/>
                    <a:pt x="471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8" name="Google Shape;12868;p23"/>
            <p:cNvSpPr/>
            <p:nvPr/>
          </p:nvSpPr>
          <p:spPr>
            <a:xfrm>
              <a:off x="4353950" y="3364125"/>
              <a:ext cx="1473425" cy="615050"/>
            </a:xfrm>
            <a:custGeom>
              <a:avLst/>
              <a:gdLst/>
              <a:ahLst/>
              <a:cxnLst/>
              <a:rect l="l" t="t" r="r" b="b"/>
              <a:pathLst>
                <a:path w="58937" h="24602" extrusionOk="0">
                  <a:moveTo>
                    <a:pt x="32149" y="4779"/>
                  </a:moveTo>
                  <a:lnTo>
                    <a:pt x="32149" y="4779"/>
                  </a:lnTo>
                  <a:cubicBezTo>
                    <a:pt x="32126" y="4899"/>
                    <a:pt x="32101" y="5020"/>
                    <a:pt x="32078" y="5142"/>
                  </a:cubicBezTo>
                  <a:lnTo>
                    <a:pt x="32077" y="5140"/>
                  </a:lnTo>
                  <a:cubicBezTo>
                    <a:pt x="31922" y="5089"/>
                    <a:pt x="31765" y="5042"/>
                    <a:pt x="31607" y="5006"/>
                  </a:cubicBezTo>
                  <a:cubicBezTo>
                    <a:pt x="31788" y="4930"/>
                    <a:pt x="31968" y="4856"/>
                    <a:pt x="32149" y="4779"/>
                  </a:cubicBezTo>
                  <a:close/>
                  <a:moveTo>
                    <a:pt x="30292" y="5555"/>
                  </a:moveTo>
                  <a:cubicBezTo>
                    <a:pt x="30246" y="5783"/>
                    <a:pt x="30193" y="6011"/>
                    <a:pt x="30144" y="6239"/>
                  </a:cubicBezTo>
                  <a:cubicBezTo>
                    <a:pt x="29882" y="6133"/>
                    <a:pt x="29618" y="6036"/>
                    <a:pt x="29347" y="5952"/>
                  </a:cubicBezTo>
                  <a:cubicBezTo>
                    <a:pt x="29662" y="5819"/>
                    <a:pt x="29977" y="5685"/>
                    <a:pt x="30292" y="5555"/>
                  </a:cubicBezTo>
                  <a:close/>
                  <a:moveTo>
                    <a:pt x="31460" y="5068"/>
                  </a:moveTo>
                  <a:cubicBezTo>
                    <a:pt x="31438" y="5114"/>
                    <a:pt x="31458" y="5168"/>
                    <a:pt x="31502" y="5191"/>
                  </a:cubicBezTo>
                  <a:cubicBezTo>
                    <a:pt x="31671" y="5286"/>
                    <a:pt x="31844" y="5375"/>
                    <a:pt x="32014" y="5467"/>
                  </a:cubicBezTo>
                  <a:cubicBezTo>
                    <a:pt x="31917" y="5970"/>
                    <a:pt x="31821" y="6474"/>
                    <a:pt x="31717" y="6976"/>
                  </a:cubicBezTo>
                  <a:cubicBezTo>
                    <a:pt x="31281" y="6754"/>
                    <a:pt x="30843" y="6536"/>
                    <a:pt x="30393" y="6343"/>
                  </a:cubicBezTo>
                  <a:cubicBezTo>
                    <a:pt x="30431" y="6056"/>
                    <a:pt x="30462" y="5768"/>
                    <a:pt x="30477" y="5478"/>
                  </a:cubicBezTo>
                  <a:cubicBezTo>
                    <a:pt x="30805" y="5344"/>
                    <a:pt x="31132" y="5204"/>
                    <a:pt x="31460" y="5068"/>
                  </a:cubicBezTo>
                  <a:close/>
                  <a:moveTo>
                    <a:pt x="28377" y="6362"/>
                  </a:moveTo>
                  <a:lnTo>
                    <a:pt x="28377" y="6362"/>
                  </a:lnTo>
                  <a:cubicBezTo>
                    <a:pt x="28304" y="6644"/>
                    <a:pt x="28243" y="6930"/>
                    <a:pt x="28179" y="7214"/>
                  </a:cubicBezTo>
                  <a:cubicBezTo>
                    <a:pt x="27915" y="7076"/>
                    <a:pt x="27647" y="6945"/>
                    <a:pt x="27378" y="6818"/>
                  </a:cubicBezTo>
                  <a:cubicBezTo>
                    <a:pt x="27710" y="6664"/>
                    <a:pt x="28043" y="6510"/>
                    <a:pt x="28377" y="6362"/>
                  </a:cubicBezTo>
                  <a:close/>
                  <a:moveTo>
                    <a:pt x="32273" y="5606"/>
                  </a:moveTo>
                  <a:lnTo>
                    <a:pt x="32273" y="5606"/>
                  </a:lnTo>
                  <a:cubicBezTo>
                    <a:pt x="32757" y="5867"/>
                    <a:pt x="33243" y="6121"/>
                    <a:pt x="33730" y="6372"/>
                  </a:cubicBezTo>
                  <a:cubicBezTo>
                    <a:pt x="33628" y="6849"/>
                    <a:pt x="33507" y="7325"/>
                    <a:pt x="33391" y="7809"/>
                  </a:cubicBezTo>
                  <a:cubicBezTo>
                    <a:pt x="32943" y="7588"/>
                    <a:pt x="32492" y="7368"/>
                    <a:pt x="32045" y="7143"/>
                  </a:cubicBezTo>
                  <a:cubicBezTo>
                    <a:pt x="32144" y="6633"/>
                    <a:pt x="32226" y="6121"/>
                    <a:pt x="32275" y="5608"/>
                  </a:cubicBezTo>
                  <a:lnTo>
                    <a:pt x="32273" y="5606"/>
                  </a:lnTo>
                  <a:close/>
                  <a:moveTo>
                    <a:pt x="29147" y="6036"/>
                  </a:moveTo>
                  <a:cubicBezTo>
                    <a:pt x="29462" y="6195"/>
                    <a:pt x="29773" y="6354"/>
                    <a:pt x="30085" y="6515"/>
                  </a:cubicBezTo>
                  <a:cubicBezTo>
                    <a:pt x="29970" y="7032"/>
                    <a:pt x="29855" y="7547"/>
                    <a:pt x="29747" y="8065"/>
                  </a:cubicBezTo>
                  <a:cubicBezTo>
                    <a:pt x="29301" y="7819"/>
                    <a:pt x="28855" y="7573"/>
                    <a:pt x="28405" y="7335"/>
                  </a:cubicBezTo>
                  <a:cubicBezTo>
                    <a:pt x="28456" y="6987"/>
                    <a:pt x="28504" y="6638"/>
                    <a:pt x="28541" y="6290"/>
                  </a:cubicBezTo>
                  <a:cubicBezTo>
                    <a:pt x="28742" y="6203"/>
                    <a:pt x="28945" y="6121"/>
                    <a:pt x="29147" y="6036"/>
                  </a:cubicBezTo>
                  <a:close/>
                  <a:moveTo>
                    <a:pt x="34042" y="3918"/>
                  </a:moveTo>
                  <a:cubicBezTo>
                    <a:pt x="34237" y="4838"/>
                    <a:pt x="34539" y="5724"/>
                    <a:pt x="34872" y="6602"/>
                  </a:cubicBezTo>
                  <a:cubicBezTo>
                    <a:pt x="34746" y="6713"/>
                    <a:pt x="34837" y="6914"/>
                    <a:pt x="34983" y="6914"/>
                  </a:cubicBezTo>
                  <a:cubicBezTo>
                    <a:pt x="34986" y="6914"/>
                    <a:pt x="34989" y="6914"/>
                    <a:pt x="34992" y="6913"/>
                  </a:cubicBezTo>
                  <a:cubicBezTo>
                    <a:pt x="35006" y="6953"/>
                    <a:pt x="35019" y="6991"/>
                    <a:pt x="35034" y="7028"/>
                  </a:cubicBezTo>
                  <a:cubicBezTo>
                    <a:pt x="35028" y="7035"/>
                    <a:pt x="35021" y="7043"/>
                    <a:pt x="35019" y="7051"/>
                  </a:cubicBezTo>
                  <a:cubicBezTo>
                    <a:pt x="34911" y="7538"/>
                    <a:pt x="34841" y="8034"/>
                    <a:pt x="34767" y="8529"/>
                  </a:cubicBezTo>
                  <a:cubicBezTo>
                    <a:pt x="34416" y="8332"/>
                    <a:pt x="34060" y="8144"/>
                    <a:pt x="33699" y="7963"/>
                  </a:cubicBezTo>
                  <a:cubicBezTo>
                    <a:pt x="33717" y="7873"/>
                    <a:pt x="33730" y="7783"/>
                    <a:pt x="33748" y="7694"/>
                  </a:cubicBezTo>
                  <a:cubicBezTo>
                    <a:pt x="33825" y="7330"/>
                    <a:pt x="33934" y="6932"/>
                    <a:pt x="34025" y="6521"/>
                  </a:cubicBezTo>
                  <a:cubicBezTo>
                    <a:pt x="34207" y="6615"/>
                    <a:pt x="34390" y="6710"/>
                    <a:pt x="34573" y="6802"/>
                  </a:cubicBezTo>
                  <a:cubicBezTo>
                    <a:pt x="34582" y="6807"/>
                    <a:pt x="34592" y="6809"/>
                    <a:pt x="34601" y="6809"/>
                  </a:cubicBezTo>
                  <a:cubicBezTo>
                    <a:pt x="34649" y="6809"/>
                    <a:pt x="34688" y="6750"/>
                    <a:pt x="34645" y="6708"/>
                  </a:cubicBezTo>
                  <a:cubicBezTo>
                    <a:pt x="34467" y="6541"/>
                    <a:pt x="34278" y="6382"/>
                    <a:pt x="34084" y="6233"/>
                  </a:cubicBezTo>
                  <a:cubicBezTo>
                    <a:pt x="34214" y="5565"/>
                    <a:pt x="34270" y="4884"/>
                    <a:pt x="34032" y="4294"/>
                  </a:cubicBezTo>
                  <a:cubicBezTo>
                    <a:pt x="34023" y="4271"/>
                    <a:pt x="34000" y="4260"/>
                    <a:pt x="33979" y="4260"/>
                  </a:cubicBezTo>
                  <a:cubicBezTo>
                    <a:pt x="33955" y="4260"/>
                    <a:pt x="33933" y="4275"/>
                    <a:pt x="33935" y="4307"/>
                  </a:cubicBezTo>
                  <a:cubicBezTo>
                    <a:pt x="33965" y="4897"/>
                    <a:pt x="33902" y="5463"/>
                    <a:pt x="33799" y="6023"/>
                  </a:cubicBezTo>
                  <a:cubicBezTo>
                    <a:pt x="33336" y="5696"/>
                    <a:pt x="32834" y="5427"/>
                    <a:pt x="32305" y="5224"/>
                  </a:cubicBezTo>
                  <a:cubicBezTo>
                    <a:pt x="32314" y="5052"/>
                    <a:pt x="32323" y="4878"/>
                    <a:pt x="32321" y="4705"/>
                  </a:cubicBezTo>
                  <a:cubicBezTo>
                    <a:pt x="32900" y="4454"/>
                    <a:pt x="33474" y="4195"/>
                    <a:pt x="34040" y="3918"/>
                  </a:cubicBezTo>
                  <a:close/>
                  <a:moveTo>
                    <a:pt x="26822" y="7074"/>
                  </a:moveTo>
                  <a:cubicBezTo>
                    <a:pt x="26732" y="7573"/>
                    <a:pt x="26652" y="8072"/>
                    <a:pt x="26566" y="8572"/>
                  </a:cubicBezTo>
                  <a:cubicBezTo>
                    <a:pt x="26169" y="8426"/>
                    <a:pt x="25763" y="8314"/>
                    <a:pt x="25351" y="8268"/>
                  </a:cubicBezTo>
                  <a:cubicBezTo>
                    <a:pt x="25361" y="8113"/>
                    <a:pt x="25371" y="7958"/>
                    <a:pt x="25372" y="7804"/>
                  </a:cubicBezTo>
                  <a:cubicBezTo>
                    <a:pt x="25846" y="7563"/>
                    <a:pt x="26322" y="7319"/>
                    <a:pt x="26799" y="7084"/>
                  </a:cubicBezTo>
                  <a:cubicBezTo>
                    <a:pt x="26808" y="7081"/>
                    <a:pt x="26814" y="7078"/>
                    <a:pt x="26822" y="7074"/>
                  </a:cubicBezTo>
                  <a:close/>
                  <a:moveTo>
                    <a:pt x="30348" y="6649"/>
                  </a:moveTo>
                  <a:cubicBezTo>
                    <a:pt x="30782" y="6874"/>
                    <a:pt x="31210" y="7105"/>
                    <a:pt x="31639" y="7337"/>
                  </a:cubicBezTo>
                  <a:lnTo>
                    <a:pt x="31640" y="7337"/>
                  </a:lnTo>
                  <a:cubicBezTo>
                    <a:pt x="31563" y="7703"/>
                    <a:pt x="31489" y="8067"/>
                    <a:pt x="31407" y="8432"/>
                  </a:cubicBezTo>
                  <a:cubicBezTo>
                    <a:pt x="31378" y="8567"/>
                    <a:pt x="31342" y="8713"/>
                    <a:pt x="31306" y="8861"/>
                  </a:cubicBezTo>
                  <a:cubicBezTo>
                    <a:pt x="31089" y="8762"/>
                    <a:pt x="30874" y="8662"/>
                    <a:pt x="30661" y="8552"/>
                  </a:cubicBezTo>
                  <a:cubicBezTo>
                    <a:pt x="30462" y="8451"/>
                    <a:pt x="30266" y="8342"/>
                    <a:pt x="30067" y="8236"/>
                  </a:cubicBezTo>
                  <a:cubicBezTo>
                    <a:pt x="30165" y="7707"/>
                    <a:pt x="30267" y="7179"/>
                    <a:pt x="30348" y="6649"/>
                  </a:cubicBezTo>
                  <a:close/>
                  <a:moveTo>
                    <a:pt x="27227" y="6887"/>
                  </a:moveTo>
                  <a:cubicBezTo>
                    <a:pt x="27524" y="7071"/>
                    <a:pt x="27828" y="7251"/>
                    <a:pt x="28130" y="7430"/>
                  </a:cubicBezTo>
                  <a:cubicBezTo>
                    <a:pt x="28008" y="7981"/>
                    <a:pt x="27897" y="8534"/>
                    <a:pt x="27798" y="9089"/>
                  </a:cubicBezTo>
                  <a:cubicBezTo>
                    <a:pt x="27475" y="8943"/>
                    <a:pt x="27144" y="8793"/>
                    <a:pt x="26804" y="8659"/>
                  </a:cubicBezTo>
                  <a:cubicBezTo>
                    <a:pt x="26870" y="8108"/>
                    <a:pt x="26927" y="7555"/>
                    <a:pt x="26975" y="7002"/>
                  </a:cubicBezTo>
                  <a:cubicBezTo>
                    <a:pt x="27057" y="6961"/>
                    <a:pt x="27144" y="6927"/>
                    <a:pt x="27227" y="6887"/>
                  </a:cubicBezTo>
                  <a:close/>
                  <a:moveTo>
                    <a:pt x="23354" y="8818"/>
                  </a:moveTo>
                  <a:cubicBezTo>
                    <a:pt x="23325" y="8965"/>
                    <a:pt x="23299" y="9112"/>
                    <a:pt x="23269" y="9259"/>
                  </a:cubicBezTo>
                  <a:cubicBezTo>
                    <a:pt x="23087" y="9202"/>
                    <a:pt x="22902" y="9156"/>
                    <a:pt x="22715" y="9117"/>
                  </a:cubicBezTo>
                  <a:cubicBezTo>
                    <a:pt x="22929" y="9018"/>
                    <a:pt x="23143" y="8920"/>
                    <a:pt x="23354" y="8818"/>
                  </a:cubicBezTo>
                  <a:close/>
                  <a:moveTo>
                    <a:pt x="31975" y="7517"/>
                  </a:moveTo>
                  <a:cubicBezTo>
                    <a:pt x="32001" y="7530"/>
                    <a:pt x="32027" y="7543"/>
                    <a:pt x="32052" y="7558"/>
                  </a:cubicBezTo>
                  <a:cubicBezTo>
                    <a:pt x="32464" y="7785"/>
                    <a:pt x="32875" y="8013"/>
                    <a:pt x="33295" y="8216"/>
                  </a:cubicBezTo>
                  <a:cubicBezTo>
                    <a:pt x="33199" y="8629"/>
                    <a:pt x="33080" y="9097"/>
                    <a:pt x="32985" y="9582"/>
                  </a:cubicBezTo>
                  <a:cubicBezTo>
                    <a:pt x="32547" y="9402"/>
                    <a:pt x="32113" y="9222"/>
                    <a:pt x="31680" y="9031"/>
                  </a:cubicBezTo>
                  <a:cubicBezTo>
                    <a:pt x="31732" y="8751"/>
                    <a:pt x="31786" y="8470"/>
                    <a:pt x="31842" y="8191"/>
                  </a:cubicBezTo>
                  <a:cubicBezTo>
                    <a:pt x="31885" y="7967"/>
                    <a:pt x="31931" y="7742"/>
                    <a:pt x="31975" y="7517"/>
                  </a:cubicBezTo>
                  <a:close/>
                  <a:moveTo>
                    <a:pt x="28369" y="7576"/>
                  </a:moveTo>
                  <a:cubicBezTo>
                    <a:pt x="28807" y="7834"/>
                    <a:pt x="29248" y="8083"/>
                    <a:pt x="29693" y="8329"/>
                  </a:cubicBezTo>
                  <a:cubicBezTo>
                    <a:pt x="29596" y="8803"/>
                    <a:pt x="29506" y="9277"/>
                    <a:pt x="29439" y="9756"/>
                  </a:cubicBezTo>
                  <a:cubicBezTo>
                    <a:pt x="29435" y="9776"/>
                    <a:pt x="29435" y="9797"/>
                    <a:pt x="29432" y="9815"/>
                  </a:cubicBezTo>
                  <a:cubicBezTo>
                    <a:pt x="28991" y="9622"/>
                    <a:pt x="28550" y="9427"/>
                    <a:pt x="28110" y="9230"/>
                  </a:cubicBezTo>
                  <a:cubicBezTo>
                    <a:pt x="28197" y="8679"/>
                    <a:pt x="28287" y="8127"/>
                    <a:pt x="28369" y="7576"/>
                  </a:cubicBezTo>
                  <a:close/>
                  <a:moveTo>
                    <a:pt x="25169" y="7908"/>
                  </a:moveTo>
                  <a:cubicBezTo>
                    <a:pt x="25152" y="8021"/>
                    <a:pt x="25131" y="8134"/>
                    <a:pt x="25113" y="8249"/>
                  </a:cubicBezTo>
                  <a:cubicBezTo>
                    <a:pt x="25039" y="8245"/>
                    <a:pt x="24965" y="8241"/>
                    <a:pt x="24890" y="8241"/>
                  </a:cubicBezTo>
                  <a:cubicBezTo>
                    <a:pt x="24868" y="8241"/>
                    <a:pt x="24846" y="8241"/>
                    <a:pt x="24824" y="8242"/>
                  </a:cubicBezTo>
                  <a:cubicBezTo>
                    <a:pt x="24788" y="8244"/>
                    <a:pt x="24778" y="8298"/>
                    <a:pt x="24816" y="8306"/>
                  </a:cubicBezTo>
                  <a:cubicBezTo>
                    <a:pt x="24908" y="8329"/>
                    <a:pt x="25000" y="8355"/>
                    <a:pt x="25092" y="8382"/>
                  </a:cubicBezTo>
                  <a:cubicBezTo>
                    <a:pt x="25008" y="8890"/>
                    <a:pt x="24918" y="9399"/>
                    <a:pt x="24818" y="9904"/>
                  </a:cubicBezTo>
                  <a:cubicBezTo>
                    <a:pt x="24391" y="9689"/>
                    <a:pt x="23950" y="9500"/>
                    <a:pt x="23500" y="9340"/>
                  </a:cubicBezTo>
                  <a:cubicBezTo>
                    <a:pt x="23528" y="9131"/>
                    <a:pt x="23551" y="8923"/>
                    <a:pt x="23568" y="8715"/>
                  </a:cubicBezTo>
                  <a:cubicBezTo>
                    <a:pt x="24104" y="8451"/>
                    <a:pt x="24637" y="8180"/>
                    <a:pt x="25169" y="7908"/>
                  </a:cubicBezTo>
                  <a:close/>
                  <a:moveTo>
                    <a:pt x="35161" y="7350"/>
                  </a:moveTo>
                  <a:lnTo>
                    <a:pt x="35161" y="7350"/>
                  </a:lnTo>
                  <a:cubicBezTo>
                    <a:pt x="35484" y="8167"/>
                    <a:pt x="35817" y="8982"/>
                    <a:pt x="36102" y="9814"/>
                  </a:cubicBezTo>
                  <a:cubicBezTo>
                    <a:pt x="35692" y="9983"/>
                    <a:pt x="35282" y="10148"/>
                    <a:pt x="34872" y="10314"/>
                  </a:cubicBezTo>
                  <a:cubicBezTo>
                    <a:pt x="34965" y="9953"/>
                    <a:pt x="35001" y="9573"/>
                    <a:pt x="35054" y="9199"/>
                  </a:cubicBezTo>
                  <a:cubicBezTo>
                    <a:pt x="35070" y="9077"/>
                    <a:pt x="35085" y="8956"/>
                    <a:pt x="35100" y="8834"/>
                  </a:cubicBezTo>
                  <a:cubicBezTo>
                    <a:pt x="35102" y="8835"/>
                    <a:pt x="35105" y="8835"/>
                    <a:pt x="35107" y="8835"/>
                  </a:cubicBezTo>
                  <a:cubicBezTo>
                    <a:pt x="35159" y="8835"/>
                    <a:pt x="35189" y="8767"/>
                    <a:pt x="35138" y="8736"/>
                  </a:cubicBezTo>
                  <a:cubicBezTo>
                    <a:pt x="35129" y="8733"/>
                    <a:pt x="35121" y="8728"/>
                    <a:pt x="35113" y="8723"/>
                  </a:cubicBezTo>
                  <a:cubicBezTo>
                    <a:pt x="35164" y="8265"/>
                    <a:pt x="35190" y="7807"/>
                    <a:pt x="35161" y="7350"/>
                  </a:cubicBezTo>
                  <a:close/>
                  <a:moveTo>
                    <a:pt x="20766" y="9933"/>
                  </a:moveTo>
                  <a:lnTo>
                    <a:pt x="20766" y="9933"/>
                  </a:lnTo>
                  <a:cubicBezTo>
                    <a:pt x="20735" y="10058"/>
                    <a:pt x="20710" y="10188"/>
                    <a:pt x="20689" y="10317"/>
                  </a:cubicBezTo>
                  <a:cubicBezTo>
                    <a:pt x="20502" y="10286"/>
                    <a:pt x="20316" y="10262"/>
                    <a:pt x="20126" y="10250"/>
                  </a:cubicBezTo>
                  <a:cubicBezTo>
                    <a:pt x="20121" y="10250"/>
                    <a:pt x="20116" y="10253"/>
                    <a:pt x="20111" y="10255"/>
                  </a:cubicBezTo>
                  <a:cubicBezTo>
                    <a:pt x="20100" y="10227"/>
                    <a:pt x="20087" y="10199"/>
                    <a:pt x="20075" y="10173"/>
                  </a:cubicBezTo>
                  <a:cubicBezTo>
                    <a:pt x="20308" y="10098"/>
                    <a:pt x="20538" y="10015"/>
                    <a:pt x="20766" y="9933"/>
                  </a:cubicBezTo>
                  <a:close/>
                  <a:moveTo>
                    <a:pt x="30018" y="8510"/>
                  </a:moveTo>
                  <a:cubicBezTo>
                    <a:pt x="30188" y="8600"/>
                    <a:pt x="30354" y="8698"/>
                    <a:pt x="30523" y="8788"/>
                  </a:cubicBezTo>
                  <a:cubicBezTo>
                    <a:pt x="30756" y="8911"/>
                    <a:pt x="30996" y="9035"/>
                    <a:pt x="31235" y="9156"/>
                  </a:cubicBezTo>
                  <a:cubicBezTo>
                    <a:pt x="31135" y="9573"/>
                    <a:pt x="31033" y="10019"/>
                    <a:pt x="30966" y="10467"/>
                  </a:cubicBezTo>
                  <a:cubicBezTo>
                    <a:pt x="30577" y="10307"/>
                    <a:pt x="30188" y="10143"/>
                    <a:pt x="29803" y="9978"/>
                  </a:cubicBezTo>
                  <a:cubicBezTo>
                    <a:pt x="29849" y="9486"/>
                    <a:pt x="29929" y="8997"/>
                    <a:pt x="30018" y="8510"/>
                  </a:cubicBezTo>
                  <a:close/>
                  <a:moveTo>
                    <a:pt x="25338" y="8454"/>
                  </a:moveTo>
                  <a:cubicBezTo>
                    <a:pt x="25736" y="8582"/>
                    <a:pt x="26128" y="8729"/>
                    <a:pt x="26511" y="8898"/>
                  </a:cubicBezTo>
                  <a:cubicBezTo>
                    <a:pt x="26430" y="9371"/>
                    <a:pt x="26347" y="9840"/>
                    <a:pt x="26269" y="10312"/>
                  </a:cubicBezTo>
                  <a:cubicBezTo>
                    <a:pt x="26253" y="10412"/>
                    <a:pt x="26232" y="10517"/>
                    <a:pt x="26214" y="10618"/>
                  </a:cubicBezTo>
                  <a:cubicBezTo>
                    <a:pt x="26045" y="10536"/>
                    <a:pt x="25876" y="10450"/>
                    <a:pt x="25705" y="10360"/>
                  </a:cubicBezTo>
                  <a:cubicBezTo>
                    <a:pt x="25513" y="10260"/>
                    <a:pt x="25318" y="10158"/>
                    <a:pt x="25123" y="10057"/>
                  </a:cubicBezTo>
                  <a:cubicBezTo>
                    <a:pt x="25216" y="9527"/>
                    <a:pt x="25295" y="8990"/>
                    <a:pt x="25338" y="8454"/>
                  </a:cubicBezTo>
                  <a:close/>
                  <a:moveTo>
                    <a:pt x="22070" y="9410"/>
                  </a:moveTo>
                  <a:cubicBezTo>
                    <a:pt x="21996" y="9810"/>
                    <a:pt x="21949" y="10216"/>
                    <a:pt x="21906" y="10621"/>
                  </a:cubicBezTo>
                  <a:cubicBezTo>
                    <a:pt x="21617" y="10524"/>
                    <a:pt x="21322" y="10442"/>
                    <a:pt x="21023" y="10378"/>
                  </a:cubicBezTo>
                  <a:cubicBezTo>
                    <a:pt x="21043" y="10193"/>
                    <a:pt x="21063" y="10006"/>
                    <a:pt x="21078" y="9820"/>
                  </a:cubicBezTo>
                  <a:lnTo>
                    <a:pt x="21078" y="9819"/>
                  </a:lnTo>
                  <a:cubicBezTo>
                    <a:pt x="21412" y="9691"/>
                    <a:pt x="21742" y="9553"/>
                    <a:pt x="22070" y="9410"/>
                  </a:cubicBezTo>
                  <a:close/>
                  <a:moveTo>
                    <a:pt x="33623" y="8369"/>
                  </a:moveTo>
                  <a:cubicBezTo>
                    <a:pt x="33981" y="8529"/>
                    <a:pt x="34352" y="8659"/>
                    <a:pt x="34731" y="8756"/>
                  </a:cubicBezTo>
                  <a:cubicBezTo>
                    <a:pt x="34713" y="8869"/>
                    <a:pt x="34696" y="8982"/>
                    <a:pt x="34678" y="9094"/>
                  </a:cubicBezTo>
                  <a:cubicBezTo>
                    <a:pt x="34600" y="9558"/>
                    <a:pt x="34475" y="10017"/>
                    <a:pt x="34462" y="10481"/>
                  </a:cubicBezTo>
                  <a:cubicBezTo>
                    <a:pt x="34070" y="10640"/>
                    <a:pt x="33678" y="10800"/>
                    <a:pt x="33287" y="10959"/>
                  </a:cubicBezTo>
                  <a:cubicBezTo>
                    <a:pt x="33328" y="10636"/>
                    <a:pt x="33353" y="10309"/>
                    <a:pt x="33384" y="9989"/>
                  </a:cubicBezTo>
                  <a:cubicBezTo>
                    <a:pt x="33576" y="10037"/>
                    <a:pt x="33771" y="10073"/>
                    <a:pt x="33968" y="10101"/>
                  </a:cubicBezTo>
                  <a:cubicBezTo>
                    <a:pt x="33969" y="10101"/>
                    <a:pt x="33971" y="10101"/>
                    <a:pt x="33972" y="10101"/>
                  </a:cubicBezTo>
                  <a:cubicBezTo>
                    <a:pt x="34015" y="10101"/>
                    <a:pt x="34032" y="10030"/>
                    <a:pt x="33991" y="10012"/>
                  </a:cubicBezTo>
                  <a:cubicBezTo>
                    <a:pt x="33797" y="9925"/>
                    <a:pt x="33602" y="9845"/>
                    <a:pt x="33409" y="9761"/>
                  </a:cubicBezTo>
                  <a:cubicBezTo>
                    <a:pt x="33413" y="9714"/>
                    <a:pt x="33417" y="9663"/>
                    <a:pt x="33423" y="9615"/>
                  </a:cubicBezTo>
                  <a:cubicBezTo>
                    <a:pt x="33486" y="9199"/>
                    <a:pt x="33551" y="8784"/>
                    <a:pt x="33623" y="8369"/>
                  </a:cubicBezTo>
                  <a:close/>
                  <a:moveTo>
                    <a:pt x="22383" y="9271"/>
                  </a:moveTo>
                  <a:cubicBezTo>
                    <a:pt x="22662" y="9368"/>
                    <a:pt x="22936" y="9474"/>
                    <a:pt x="23205" y="9584"/>
                  </a:cubicBezTo>
                  <a:cubicBezTo>
                    <a:pt x="23113" y="10061"/>
                    <a:pt x="23021" y="10537"/>
                    <a:pt x="22928" y="11013"/>
                  </a:cubicBezTo>
                  <a:cubicBezTo>
                    <a:pt x="22685" y="10910"/>
                    <a:pt x="22439" y="10811"/>
                    <a:pt x="22190" y="10721"/>
                  </a:cubicBezTo>
                  <a:cubicBezTo>
                    <a:pt x="22239" y="10252"/>
                    <a:pt x="22282" y="9779"/>
                    <a:pt x="22305" y="9308"/>
                  </a:cubicBezTo>
                  <a:lnTo>
                    <a:pt x="22305" y="9307"/>
                  </a:lnTo>
                  <a:cubicBezTo>
                    <a:pt x="22331" y="9295"/>
                    <a:pt x="22357" y="9282"/>
                    <a:pt x="22383" y="9271"/>
                  </a:cubicBezTo>
                  <a:close/>
                  <a:moveTo>
                    <a:pt x="26760" y="9010"/>
                  </a:moveTo>
                  <a:cubicBezTo>
                    <a:pt x="27086" y="9158"/>
                    <a:pt x="27410" y="9312"/>
                    <a:pt x="27731" y="9469"/>
                  </a:cubicBezTo>
                  <a:cubicBezTo>
                    <a:pt x="27690" y="9705"/>
                    <a:pt x="27649" y="9940"/>
                    <a:pt x="27610" y="10176"/>
                  </a:cubicBezTo>
                  <a:cubicBezTo>
                    <a:pt x="27557" y="10491"/>
                    <a:pt x="27495" y="10824"/>
                    <a:pt x="27434" y="11164"/>
                  </a:cubicBezTo>
                  <a:cubicBezTo>
                    <a:pt x="27132" y="11041"/>
                    <a:pt x="26832" y="10910"/>
                    <a:pt x="26534" y="10768"/>
                  </a:cubicBezTo>
                  <a:cubicBezTo>
                    <a:pt x="26548" y="10644"/>
                    <a:pt x="26563" y="10517"/>
                    <a:pt x="26579" y="10398"/>
                  </a:cubicBezTo>
                  <a:cubicBezTo>
                    <a:pt x="26645" y="9937"/>
                    <a:pt x="26704" y="9474"/>
                    <a:pt x="26760" y="9010"/>
                  </a:cubicBezTo>
                  <a:close/>
                  <a:moveTo>
                    <a:pt x="20167" y="10380"/>
                  </a:moveTo>
                  <a:lnTo>
                    <a:pt x="20167" y="10380"/>
                  </a:lnTo>
                  <a:cubicBezTo>
                    <a:pt x="20333" y="10429"/>
                    <a:pt x="20495" y="10485"/>
                    <a:pt x="20659" y="10537"/>
                  </a:cubicBezTo>
                  <a:cubicBezTo>
                    <a:pt x="20625" y="10821"/>
                    <a:pt x="20615" y="11105"/>
                    <a:pt x="20633" y="11390"/>
                  </a:cubicBezTo>
                  <a:cubicBezTo>
                    <a:pt x="20469" y="11044"/>
                    <a:pt x="20311" y="10708"/>
                    <a:pt x="20167" y="10380"/>
                  </a:cubicBezTo>
                  <a:close/>
                  <a:moveTo>
                    <a:pt x="23448" y="9686"/>
                  </a:moveTo>
                  <a:cubicBezTo>
                    <a:pt x="23886" y="9874"/>
                    <a:pt x="24314" y="10079"/>
                    <a:pt x="24740" y="10294"/>
                  </a:cubicBezTo>
                  <a:lnTo>
                    <a:pt x="24740" y="10294"/>
                  </a:lnTo>
                  <a:cubicBezTo>
                    <a:pt x="24657" y="10707"/>
                    <a:pt x="24573" y="11120"/>
                    <a:pt x="24488" y="11533"/>
                  </a:cubicBezTo>
                  <a:cubicBezTo>
                    <a:pt x="24476" y="11585"/>
                    <a:pt x="24463" y="11641"/>
                    <a:pt x="24452" y="11695"/>
                  </a:cubicBezTo>
                  <a:cubicBezTo>
                    <a:pt x="24145" y="11556"/>
                    <a:pt x="23837" y="11418"/>
                    <a:pt x="23533" y="11280"/>
                  </a:cubicBezTo>
                  <a:cubicBezTo>
                    <a:pt x="23422" y="11228"/>
                    <a:pt x="23308" y="11177"/>
                    <a:pt x="23195" y="11128"/>
                  </a:cubicBezTo>
                  <a:cubicBezTo>
                    <a:pt x="23281" y="10650"/>
                    <a:pt x="23372" y="10168"/>
                    <a:pt x="23448" y="9686"/>
                  </a:cubicBezTo>
                  <a:close/>
                  <a:moveTo>
                    <a:pt x="31621" y="9341"/>
                  </a:moveTo>
                  <a:cubicBezTo>
                    <a:pt x="32045" y="9546"/>
                    <a:pt x="32483" y="9720"/>
                    <a:pt x="32933" y="9865"/>
                  </a:cubicBezTo>
                  <a:cubicBezTo>
                    <a:pt x="32856" y="10303"/>
                    <a:pt x="32802" y="10742"/>
                    <a:pt x="32807" y="11156"/>
                  </a:cubicBezTo>
                  <a:cubicBezTo>
                    <a:pt x="32319" y="11352"/>
                    <a:pt x="31832" y="11553"/>
                    <a:pt x="31343" y="11751"/>
                  </a:cubicBezTo>
                  <a:cubicBezTo>
                    <a:pt x="31388" y="11449"/>
                    <a:pt x="31396" y="11141"/>
                    <a:pt x="31417" y="10832"/>
                  </a:cubicBezTo>
                  <a:cubicBezTo>
                    <a:pt x="31506" y="10846"/>
                    <a:pt x="31593" y="10862"/>
                    <a:pt x="31683" y="10872"/>
                  </a:cubicBezTo>
                  <a:cubicBezTo>
                    <a:pt x="31685" y="10872"/>
                    <a:pt x="31687" y="10872"/>
                    <a:pt x="31689" y="10872"/>
                  </a:cubicBezTo>
                  <a:cubicBezTo>
                    <a:pt x="31750" y="10872"/>
                    <a:pt x="31750" y="10781"/>
                    <a:pt x="31698" y="10760"/>
                  </a:cubicBezTo>
                  <a:cubicBezTo>
                    <a:pt x="31607" y="10726"/>
                    <a:pt x="31520" y="10688"/>
                    <a:pt x="31432" y="10654"/>
                  </a:cubicBezTo>
                  <a:cubicBezTo>
                    <a:pt x="31435" y="10613"/>
                    <a:pt x="31438" y="10572"/>
                    <a:pt x="31442" y="10532"/>
                  </a:cubicBezTo>
                  <a:cubicBezTo>
                    <a:pt x="31486" y="10134"/>
                    <a:pt x="31548" y="9737"/>
                    <a:pt x="31621" y="9341"/>
                  </a:cubicBezTo>
                  <a:close/>
                  <a:moveTo>
                    <a:pt x="28049" y="9623"/>
                  </a:moveTo>
                  <a:cubicBezTo>
                    <a:pt x="28492" y="9838"/>
                    <a:pt x="28937" y="10048"/>
                    <a:pt x="29386" y="10235"/>
                  </a:cubicBezTo>
                  <a:cubicBezTo>
                    <a:pt x="29350" y="10599"/>
                    <a:pt x="29322" y="10967"/>
                    <a:pt x="29289" y="11331"/>
                  </a:cubicBezTo>
                  <a:cubicBezTo>
                    <a:pt x="29273" y="11485"/>
                    <a:pt x="29247" y="11640"/>
                    <a:pt x="29211" y="11790"/>
                  </a:cubicBezTo>
                  <a:cubicBezTo>
                    <a:pt x="28751" y="11651"/>
                    <a:pt x="28302" y="11500"/>
                    <a:pt x="27859" y="11331"/>
                  </a:cubicBezTo>
                  <a:cubicBezTo>
                    <a:pt x="27898" y="10852"/>
                    <a:pt x="27936" y="10378"/>
                    <a:pt x="28002" y="9925"/>
                  </a:cubicBezTo>
                  <a:cubicBezTo>
                    <a:pt x="28017" y="9825"/>
                    <a:pt x="28033" y="9724"/>
                    <a:pt x="28049" y="9623"/>
                  </a:cubicBezTo>
                  <a:close/>
                  <a:moveTo>
                    <a:pt x="21002" y="10649"/>
                  </a:moveTo>
                  <a:cubicBezTo>
                    <a:pt x="21294" y="10749"/>
                    <a:pt x="21583" y="10857"/>
                    <a:pt x="21870" y="10969"/>
                  </a:cubicBezTo>
                  <a:cubicBezTo>
                    <a:pt x="21857" y="11100"/>
                    <a:pt x="21844" y="11229"/>
                    <a:pt x="21829" y="11361"/>
                  </a:cubicBezTo>
                  <a:cubicBezTo>
                    <a:pt x="21799" y="11653"/>
                    <a:pt x="21757" y="11954"/>
                    <a:pt x="21714" y="12258"/>
                  </a:cubicBezTo>
                  <a:cubicBezTo>
                    <a:pt x="21443" y="12151"/>
                    <a:pt x="21171" y="12050"/>
                    <a:pt x="20897" y="11951"/>
                  </a:cubicBezTo>
                  <a:cubicBezTo>
                    <a:pt x="20891" y="11933"/>
                    <a:pt x="20882" y="11913"/>
                    <a:pt x="20874" y="11897"/>
                  </a:cubicBezTo>
                  <a:lnTo>
                    <a:pt x="20874" y="11895"/>
                  </a:lnTo>
                  <a:cubicBezTo>
                    <a:pt x="20956" y="11561"/>
                    <a:pt x="20969" y="11229"/>
                    <a:pt x="20984" y="10882"/>
                  </a:cubicBezTo>
                  <a:cubicBezTo>
                    <a:pt x="20987" y="10805"/>
                    <a:pt x="20996" y="10726"/>
                    <a:pt x="21002" y="10649"/>
                  </a:cubicBezTo>
                  <a:close/>
                  <a:moveTo>
                    <a:pt x="25051" y="10450"/>
                  </a:moveTo>
                  <a:cubicBezTo>
                    <a:pt x="25369" y="10614"/>
                    <a:pt x="25685" y="10782"/>
                    <a:pt x="26007" y="10952"/>
                  </a:cubicBezTo>
                  <a:cubicBezTo>
                    <a:pt x="26048" y="10975"/>
                    <a:pt x="26092" y="10996"/>
                    <a:pt x="26135" y="11019"/>
                  </a:cubicBezTo>
                  <a:cubicBezTo>
                    <a:pt x="26045" y="11459"/>
                    <a:pt x="25945" y="11909"/>
                    <a:pt x="25861" y="12360"/>
                  </a:cubicBezTo>
                  <a:cubicBezTo>
                    <a:pt x="25503" y="12184"/>
                    <a:pt x="25144" y="12014"/>
                    <a:pt x="24783" y="11848"/>
                  </a:cubicBezTo>
                  <a:cubicBezTo>
                    <a:pt x="24839" y="11549"/>
                    <a:pt x="24896" y="11249"/>
                    <a:pt x="24955" y="10952"/>
                  </a:cubicBezTo>
                  <a:cubicBezTo>
                    <a:pt x="24988" y="10786"/>
                    <a:pt x="25019" y="10618"/>
                    <a:pt x="25051" y="10450"/>
                  </a:cubicBezTo>
                  <a:close/>
                  <a:moveTo>
                    <a:pt x="29767" y="10386"/>
                  </a:moveTo>
                  <a:lnTo>
                    <a:pt x="29767" y="10386"/>
                  </a:lnTo>
                  <a:cubicBezTo>
                    <a:pt x="30146" y="10532"/>
                    <a:pt x="30535" y="10650"/>
                    <a:pt x="30930" y="10742"/>
                  </a:cubicBezTo>
                  <a:cubicBezTo>
                    <a:pt x="30886" y="11151"/>
                    <a:pt x="30876" y="11551"/>
                    <a:pt x="30941" y="11915"/>
                  </a:cubicBezTo>
                  <a:cubicBezTo>
                    <a:pt x="30475" y="12104"/>
                    <a:pt x="30010" y="12297"/>
                    <a:pt x="29542" y="12484"/>
                  </a:cubicBezTo>
                  <a:cubicBezTo>
                    <a:pt x="29583" y="12379"/>
                    <a:pt x="29616" y="12271"/>
                    <a:pt x="29641" y="12161"/>
                  </a:cubicBezTo>
                  <a:cubicBezTo>
                    <a:pt x="29770" y="12161"/>
                    <a:pt x="29900" y="12155"/>
                    <a:pt x="30029" y="12140"/>
                  </a:cubicBezTo>
                  <a:cubicBezTo>
                    <a:pt x="30088" y="12133"/>
                    <a:pt x="30110" y="12050"/>
                    <a:pt x="30044" y="12032"/>
                  </a:cubicBezTo>
                  <a:cubicBezTo>
                    <a:pt x="29923" y="11999"/>
                    <a:pt x="29805" y="11966"/>
                    <a:pt x="29685" y="11932"/>
                  </a:cubicBezTo>
                  <a:cubicBezTo>
                    <a:pt x="29770" y="11395"/>
                    <a:pt x="29752" y="10796"/>
                    <a:pt x="29767" y="10386"/>
                  </a:cubicBezTo>
                  <a:close/>
                  <a:moveTo>
                    <a:pt x="22154" y="11078"/>
                  </a:moveTo>
                  <a:cubicBezTo>
                    <a:pt x="22390" y="11174"/>
                    <a:pt x="22623" y="11274"/>
                    <a:pt x="22857" y="11375"/>
                  </a:cubicBezTo>
                  <a:cubicBezTo>
                    <a:pt x="22828" y="11523"/>
                    <a:pt x="22802" y="11671"/>
                    <a:pt x="22770" y="11818"/>
                  </a:cubicBezTo>
                  <a:cubicBezTo>
                    <a:pt x="22718" y="12064"/>
                    <a:pt x="22659" y="12333"/>
                    <a:pt x="22601" y="12611"/>
                  </a:cubicBezTo>
                  <a:cubicBezTo>
                    <a:pt x="22408" y="12532"/>
                    <a:pt x="22214" y="12455"/>
                    <a:pt x="22021" y="12378"/>
                  </a:cubicBezTo>
                  <a:cubicBezTo>
                    <a:pt x="22029" y="12284"/>
                    <a:pt x="22037" y="12189"/>
                    <a:pt x="22045" y="12096"/>
                  </a:cubicBezTo>
                  <a:cubicBezTo>
                    <a:pt x="22080" y="11759"/>
                    <a:pt x="22118" y="11418"/>
                    <a:pt x="22154" y="11078"/>
                  </a:cubicBezTo>
                  <a:close/>
                  <a:moveTo>
                    <a:pt x="26484" y="11203"/>
                  </a:moveTo>
                  <a:cubicBezTo>
                    <a:pt x="26767" y="11349"/>
                    <a:pt x="27059" y="11492"/>
                    <a:pt x="27352" y="11621"/>
                  </a:cubicBezTo>
                  <a:cubicBezTo>
                    <a:pt x="27273" y="12107"/>
                    <a:pt x="27209" y="12601"/>
                    <a:pt x="27200" y="13078"/>
                  </a:cubicBezTo>
                  <a:cubicBezTo>
                    <a:pt x="26914" y="12909"/>
                    <a:pt x="26622" y="12747"/>
                    <a:pt x="26325" y="12591"/>
                  </a:cubicBezTo>
                  <a:cubicBezTo>
                    <a:pt x="26392" y="12128"/>
                    <a:pt x="26437" y="11659"/>
                    <a:pt x="26484" y="11203"/>
                  </a:cubicBezTo>
                  <a:close/>
                  <a:moveTo>
                    <a:pt x="23130" y="11494"/>
                  </a:moveTo>
                  <a:cubicBezTo>
                    <a:pt x="23405" y="11618"/>
                    <a:pt x="23679" y="11745"/>
                    <a:pt x="23953" y="11879"/>
                  </a:cubicBezTo>
                  <a:cubicBezTo>
                    <a:pt x="24093" y="11948"/>
                    <a:pt x="24230" y="12017"/>
                    <a:pt x="24370" y="12086"/>
                  </a:cubicBezTo>
                  <a:cubicBezTo>
                    <a:pt x="24291" y="12455"/>
                    <a:pt x="24211" y="12840"/>
                    <a:pt x="24158" y="13229"/>
                  </a:cubicBezTo>
                  <a:cubicBezTo>
                    <a:pt x="23796" y="13088"/>
                    <a:pt x="23432" y="12949"/>
                    <a:pt x="23076" y="12804"/>
                  </a:cubicBezTo>
                  <a:lnTo>
                    <a:pt x="22925" y="12742"/>
                  </a:lnTo>
                  <a:cubicBezTo>
                    <a:pt x="22985" y="12345"/>
                    <a:pt x="23053" y="11948"/>
                    <a:pt x="23120" y="11553"/>
                  </a:cubicBezTo>
                  <a:cubicBezTo>
                    <a:pt x="23123" y="11533"/>
                    <a:pt x="23126" y="11513"/>
                    <a:pt x="23130" y="11494"/>
                  </a:cubicBezTo>
                  <a:close/>
                  <a:moveTo>
                    <a:pt x="27818" y="11810"/>
                  </a:moveTo>
                  <a:cubicBezTo>
                    <a:pt x="28248" y="11971"/>
                    <a:pt x="28687" y="12087"/>
                    <a:pt x="29137" y="12138"/>
                  </a:cubicBezTo>
                  <a:cubicBezTo>
                    <a:pt x="29096" y="12320"/>
                    <a:pt x="29060" y="12504"/>
                    <a:pt x="29050" y="12684"/>
                  </a:cubicBezTo>
                  <a:lnTo>
                    <a:pt x="27642" y="13247"/>
                  </a:lnTo>
                  <a:cubicBezTo>
                    <a:pt x="27728" y="12781"/>
                    <a:pt x="27775" y="12296"/>
                    <a:pt x="27816" y="11810"/>
                  </a:cubicBezTo>
                  <a:close/>
                  <a:moveTo>
                    <a:pt x="21078" y="12347"/>
                  </a:moveTo>
                  <a:cubicBezTo>
                    <a:pt x="21274" y="12433"/>
                    <a:pt x="21471" y="12519"/>
                    <a:pt x="21668" y="12604"/>
                  </a:cubicBezTo>
                  <a:cubicBezTo>
                    <a:pt x="21627" y="12908"/>
                    <a:pt x="21588" y="13214"/>
                    <a:pt x="21561" y="13518"/>
                  </a:cubicBezTo>
                  <a:cubicBezTo>
                    <a:pt x="21420" y="13124"/>
                    <a:pt x="21253" y="12732"/>
                    <a:pt x="21078" y="12347"/>
                  </a:cubicBezTo>
                  <a:close/>
                  <a:moveTo>
                    <a:pt x="26265" y="12963"/>
                  </a:moveTo>
                  <a:cubicBezTo>
                    <a:pt x="26570" y="13078"/>
                    <a:pt x="26881" y="13172"/>
                    <a:pt x="27200" y="13239"/>
                  </a:cubicBezTo>
                  <a:cubicBezTo>
                    <a:pt x="27200" y="13301"/>
                    <a:pt x="27198" y="13362"/>
                    <a:pt x="27200" y="13424"/>
                  </a:cubicBezTo>
                  <a:lnTo>
                    <a:pt x="26046" y="13887"/>
                  </a:lnTo>
                  <a:cubicBezTo>
                    <a:pt x="26138" y="13583"/>
                    <a:pt x="26212" y="13275"/>
                    <a:pt x="26265" y="12963"/>
                  </a:cubicBezTo>
                  <a:close/>
                  <a:moveTo>
                    <a:pt x="21991" y="12740"/>
                  </a:moveTo>
                  <a:cubicBezTo>
                    <a:pt x="22172" y="12817"/>
                    <a:pt x="22352" y="12893"/>
                    <a:pt x="22533" y="12968"/>
                  </a:cubicBezTo>
                  <a:cubicBezTo>
                    <a:pt x="22470" y="13283"/>
                    <a:pt x="22424" y="13601"/>
                    <a:pt x="22395" y="13920"/>
                  </a:cubicBezTo>
                  <a:cubicBezTo>
                    <a:pt x="22224" y="13864"/>
                    <a:pt x="22052" y="13815"/>
                    <a:pt x="21878" y="13769"/>
                  </a:cubicBezTo>
                  <a:cubicBezTo>
                    <a:pt x="21932" y="13429"/>
                    <a:pt x="21963" y="13083"/>
                    <a:pt x="21991" y="12740"/>
                  </a:cubicBezTo>
                  <a:close/>
                  <a:moveTo>
                    <a:pt x="24709" y="12258"/>
                  </a:moveTo>
                  <a:cubicBezTo>
                    <a:pt x="25065" y="12438"/>
                    <a:pt x="25426" y="12614"/>
                    <a:pt x="25792" y="12773"/>
                  </a:cubicBezTo>
                  <a:cubicBezTo>
                    <a:pt x="25731" y="13165"/>
                    <a:pt x="25689" y="13556"/>
                    <a:pt x="25692" y="13934"/>
                  </a:cubicBezTo>
                  <a:cubicBezTo>
                    <a:pt x="25321" y="13731"/>
                    <a:pt x="24939" y="13549"/>
                    <a:pt x="24547" y="13390"/>
                  </a:cubicBezTo>
                  <a:cubicBezTo>
                    <a:pt x="24552" y="13350"/>
                    <a:pt x="24554" y="13311"/>
                    <a:pt x="24558" y="13272"/>
                  </a:cubicBezTo>
                  <a:cubicBezTo>
                    <a:pt x="24598" y="12932"/>
                    <a:pt x="24650" y="12596"/>
                    <a:pt x="24709" y="12258"/>
                  </a:cubicBezTo>
                  <a:close/>
                  <a:moveTo>
                    <a:pt x="22874" y="13114"/>
                  </a:moveTo>
                  <a:cubicBezTo>
                    <a:pt x="23284" y="13290"/>
                    <a:pt x="23697" y="13475"/>
                    <a:pt x="24116" y="13649"/>
                  </a:cubicBezTo>
                  <a:cubicBezTo>
                    <a:pt x="24091" y="13926"/>
                    <a:pt x="24094" y="14205"/>
                    <a:pt x="24124" y="14481"/>
                  </a:cubicBezTo>
                  <a:cubicBezTo>
                    <a:pt x="23886" y="14404"/>
                    <a:pt x="23640" y="14338"/>
                    <a:pt x="23405" y="14259"/>
                  </a:cubicBezTo>
                  <a:lnTo>
                    <a:pt x="23405" y="14258"/>
                  </a:lnTo>
                  <a:cubicBezTo>
                    <a:pt x="23194" y="14185"/>
                    <a:pt x="22984" y="14115"/>
                    <a:pt x="22774" y="14043"/>
                  </a:cubicBezTo>
                  <a:cubicBezTo>
                    <a:pt x="22777" y="14002"/>
                    <a:pt x="22779" y="13964"/>
                    <a:pt x="22782" y="13923"/>
                  </a:cubicBezTo>
                  <a:cubicBezTo>
                    <a:pt x="22805" y="13652"/>
                    <a:pt x="22838" y="13383"/>
                    <a:pt x="22874" y="13114"/>
                  </a:cubicBezTo>
                  <a:close/>
                  <a:moveTo>
                    <a:pt x="24508" y="13810"/>
                  </a:moveTo>
                  <a:cubicBezTo>
                    <a:pt x="24813" y="13931"/>
                    <a:pt x="25118" y="14039"/>
                    <a:pt x="25431" y="14133"/>
                  </a:cubicBezTo>
                  <a:lnTo>
                    <a:pt x="24424" y="14535"/>
                  </a:lnTo>
                  <a:cubicBezTo>
                    <a:pt x="24465" y="14295"/>
                    <a:pt x="24488" y="14054"/>
                    <a:pt x="24508" y="13810"/>
                  </a:cubicBezTo>
                  <a:close/>
                  <a:moveTo>
                    <a:pt x="22747" y="14409"/>
                  </a:moveTo>
                  <a:cubicBezTo>
                    <a:pt x="22852" y="14450"/>
                    <a:pt x="22954" y="14494"/>
                    <a:pt x="23061" y="14533"/>
                  </a:cubicBezTo>
                  <a:cubicBezTo>
                    <a:pt x="23288" y="14622"/>
                    <a:pt x="23524" y="14718"/>
                    <a:pt x="23766" y="14798"/>
                  </a:cubicBezTo>
                  <a:lnTo>
                    <a:pt x="23766" y="14798"/>
                  </a:lnTo>
                  <a:lnTo>
                    <a:pt x="22620" y="15257"/>
                  </a:lnTo>
                  <a:cubicBezTo>
                    <a:pt x="22702" y="14976"/>
                    <a:pt x="22728" y="14694"/>
                    <a:pt x="22747" y="14409"/>
                  </a:cubicBezTo>
                  <a:close/>
                  <a:moveTo>
                    <a:pt x="21827" y="14018"/>
                  </a:moveTo>
                  <a:cubicBezTo>
                    <a:pt x="22011" y="14100"/>
                    <a:pt x="22195" y="14184"/>
                    <a:pt x="22380" y="14261"/>
                  </a:cubicBezTo>
                  <a:cubicBezTo>
                    <a:pt x="22370" y="14629"/>
                    <a:pt x="22400" y="14985"/>
                    <a:pt x="22501" y="15304"/>
                  </a:cubicBezTo>
                  <a:lnTo>
                    <a:pt x="22501" y="15304"/>
                  </a:lnTo>
                  <a:cubicBezTo>
                    <a:pt x="22326" y="15375"/>
                    <a:pt x="22149" y="15445"/>
                    <a:pt x="21973" y="15516"/>
                  </a:cubicBezTo>
                  <a:cubicBezTo>
                    <a:pt x="21968" y="15091"/>
                    <a:pt x="21896" y="14661"/>
                    <a:pt x="21785" y="14231"/>
                  </a:cubicBezTo>
                  <a:cubicBezTo>
                    <a:pt x="21803" y="14162"/>
                    <a:pt x="21812" y="14089"/>
                    <a:pt x="21827" y="14018"/>
                  </a:cubicBezTo>
                  <a:close/>
                  <a:moveTo>
                    <a:pt x="58318" y="1019"/>
                  </a:moveTo>
                  <a:lnTo>
                    <a:pt x="58318" y="1019"/>
                  </a:lnTo>
                  <a:cubicBezTo>
                    <a:pt x="58317" y="4833"/>
                    <a:pt x="58313" y="8649"/>
                    <a:pt x="58312" y="12465"/>
                  </a:cubicBezTo>
                  <a:lnTo>
                    <a:pt x="58312" y="18559"/>
                  </a:lnTo>
                  <a:cubicBezTo>
                    <a:pt x="58312" y="19576"/>
                    <a:pt x="58312" y="20591"/>
                    <a:pt x="58315" y="21607"/>
                  </a:cubicBezTo>
                  <a:cubicBezTo>
                    <a:pt x="58315" y="21679"/>
                    <a:pt x="58313" y="21751"/>
                    <a:pt x="58312" y="21823"/>
                  </a:cubicBezTo>
                  <a:cubicBezTo>
                    <a:pt x="58144" y="21790"/>
                    <a:pt x="57966" y="21776"/>
                    <a:pt x="57785" y="21776"/>
                  </a:cubicBezTo>
                  <a:cubicBezTo>
                    <a:pt x="57329" y="21776"/>
                    <a:pt x="56853" y="21863"/>
                    <a:pt x="56460" y="21938"/>
                  </a:cubicBezTo>
                  <a:cubicBezTo>
                    <a:pt x="56378" y="21954"/>
                    <a:pt x="56330" y="22038"/>
                    <a:pt x="56325" y="22115"/>
                  </a:cubicBezTo>
                  <a:cubicBezTo>
                    <a:pt x="56289" y="22796"/>
                    <a:pt x="56417" y="23469"/>
                    <a:pt x="56447" y="24148"/>
                  </a:cubicBezTo>
                  <a:cubicBezTo>
                    <a:pt x="51802" y="23993"/>
                    <a:pt x="47154" y="23954"/>
                    <a:pt x="42505" y="23954"/>
                  </a:cubicBezTo>
                  <a:cubicBezTo>
                    <a:pt x="38256" y="23954"/>
                    <a:pt x="34006" y="23986"/>
                    <a:pt x="29757" y="23990"/>
                  </a:cubicBezTo>
                  <a:cubicBezTo>
                    <a:pt x="24951" y="23995"/>
                    <a:pt x="20144" y="23997"/>
                    <a:pt x="15339" y="23998"/>
                  </a:cubicBezTo>
                  <a:lnTo>
                    <a:pt x="8138" y="23998"/>
                  </a:lnTo>
                  <a:cubicBezTo>
                    <a:pt x="6691" y="23998"/>
                    <a:pt x="5231" y="23958"/>
                    <a:pt x="3774" y="23958"/>
                  </a:cubicBezTo>
                  <a:cubicBezTo>
                    <a:pt x="2866" y="23958"/>
                    <a:pt x="1960" y="23974"/>
                    <a:pt x="1058" y="24025"/>
                  </a:cubicBezTo>
                  <a:cubicBezTo>
                    <a:pt x="2895" y="23186"/>
                    <a:pt x="4942" y="22812"/>
                    <a:pt x="6829" y="22109"/>
                  </a:cubicBezTo>
                  <a:cubicBezTo>
                    <a:pt x="9376" y="21157"/>
                    <a:pt x="11901" y="20143"/>
                    <a:pt x="14421" y="19117"/>
                  </a:cubicBezTo>
                  <a:cubicBezTo>
                    <a:pt x="17864" y="17712"/>
                    <a:pt x="21312" y="16323"/>
                    <a:pt x="24767" y="14948"/>
                  </a:cubicBezTo>
                  <a:cubicBezTo>
                    <a:pt x="24787" y="14947"/>
                    <a:pt x="24805" y="14947"/>
                    <a:pt x="24824" y="14943"/>
                  </a:cubicBezTo>
                  <a:cubicBezTo>
                    <a:pt x="24850" y="14940"/>
                    <a:pt x="24872" y="14925"/>
                    <a:pt x="24883" y="14901"/>
                  </a:cubicBezTo>
                  <a:cubicBezTo>
                    <a:pt x="25672" y="14586"/>
                    <a:pt x="26460" y="14269"/>
                    <a:pt x="27249" y="13953"/>
                  </a:cubicBezTo>
                  <a:cubicBezTo>
                    <a:pt x="27249" y="13954"/>
                    <a:pt x="27249" y="13956"/>
                    <a:pt x="27249" y="13956"/>
                  </a:cubicBezTo>
                  <a:cubicBezTo>
                    <a:pt x="27259" y="14015"/>
                    <a:pt x="27306" y="14041"/>
                    <a:pt x="27355" y="14041"/>
                  </a:cubicBezTo>
                  <a:cubicBezTo>
                    <a:pt x="27407" y="14041"/>
                    <a:pt x="27463" y="14010"/>
                    <a:pt x="27478" y="13956"/>
                  </a:cubicBezTo>
                  <a:cubicBezTo>
                    <a:pt x="27488" y="13921"/>
                    <a:pt x="27496" y="13885"/>
                    <a:pt x="27506" y="13849"/>
                  </a:cubicBezTo>
                  <a:cubicBezTo>
                    <a:pt x="28320" y="13523"/>
                    <a:pt x="29134" y="13198"/>
                    <a:pt x="29946" y="12871"/>
                  </a:cubicBezTo>
                  <a:cubicBezTo>
                    <a:pt x="30917" y="12483"/>
                    <a:pt x="31885" y="12091"/>
                    <a:pt x="32852" y="11694"/>
                  </a:cubicBezTo>
                  <a:cubicBezTo>
                    <a:pt x="32861" y="11749"/>
                    <a:pt x="32864" y="11807"/>
                    <a:pt x="32877" y="11858"/>
                  </a:cubicBezTo>
                  <a:cubicBezTo>
                    <a:pt x="32890" y="11913"/>
                    <a:pt x="32931" y="11937"/>
                    <a:pt x="32974" y="11937"/>
                  </a:cubicBezTo>
                  <a:cubicBezTo>
                    <a:pt x="33021" y="11937"/>
                    <a:pt x="33071" y="11908"/>
                    <a:pt x="33089" y="11858"/>
                  </a:cubicBezTo>
                  <a:cubicBezTo>
                    <a:pt x="33125" y="11761"/>
                    <a:pt x="33154" y="11662"/>
                    <a:pt x="33179" y="11561"/>
                  </a:cubicBezTo>
                  <a:cubicBezTo>
                    <a:pt x="37127" y="9952"/>
                    <a:pt x="41063" y="8311"/>
                    <a:pt x="44987" y="6641"/>
                  </a:cubicBezTo>
                  <a:cubicBezTo>
                    <a:pt x="47551" y="5555"/>
                    <a:pt x="50090" y="4379"/>
                    <a:pt x="52688" y="3373"/>
                  </a:cubicBezTo>
                  <a:cubicBezTo>
                    <a:pt x="54572" y="2645"/>
                    <a:pt x="56584" y="2074"/>
                    <a:pt x="58318" y="1019"/>
                  </a:cubicBezTo>
                  <a:close/>
                  <a:moveTo>
                    <a:pt x="58305" y="22214"/>
                  </a:moveTo>
                  <a:cubicBezTo>
                    <a:pt x="58297" y="22583"/>
                    <a:pt x="58289" y="22955"/>
                    <a:pt x="58320" y="23319"/>
                  </a:cubicBezTo>
                  <a:lnTo>
                    <a:pt x="58320" y="24021"/>
                  </a:lnTo>
                  <a:cubicBezTo>
                    <a:pt x="58318" y="24094"/>
                    <a:pt x="58346" y="24164"/>
                    <a:pt x="58399" y="24213"/>
                  </a:cubicBezTo>
                  <a:cubicBezTo>
                    <a:pt x="57807" y="24190"/>
                    <a:pt x="57216" y="24174"/>
                    <a:pt x="56625" y="24154"/>
                  </a:cubicBezTo>
                  <a:lnTo>
                    <a:pt x="56625" y="24153"/>
                  </a:lnTo>
                  <a:cubicBezTo>
                    <a:pt x="56832" y="23567"/>
                    <a:pt x="56650" y="22909"/>
                    <a:pt x="56680" y="22291"/>
                  </a:cubicBezTo>
                  <a:cubicBezTo>
                    <a:pt x="57016" y="22274"/>
                    <a:pt x="57351" y="22256"/>
                    <a:pt x="57687" y="22250"/>
                  </a:cubicBezTo>
                  <a:cubicBezTo>
                    <a:pt x="57908" y="22245"/>
                    <a:pt x="58108" y="22245"/>
                    <a:pt x="58305" y="22214"/>
                  </a:cubicBezTo>
                  <a:close/>
                  <a:moveTo>
                    <a:pt x="58605" y="1"/>
                  </a:moveTo>
                  <a:cubicBezTo>
                    <a:pt x="58463" y="1"/>
                    <a:pt x="58322" y="93"/>
                    <a:pt x="58322" y="275"/>
                  </a:cubicBezTo>
                  <a:lnTo>
                    <a:pt x="58322" y="550"/>
                  </a:lnTo>
                  <a:cubicBezTo>
                    <a:pt x="58289" y="534"/>
                    <a:pt x="58254" y="526"/>
                    <a:pt x="58218" y="526"/>
                  </a:cubicBezTo>
                  <a:cubicBezTo>
                    <a:pt x="58175" y="526"/>
                    <a:pt x="58132" y="538"/>
                    <a:pt x="58095" y="563"/>
                  </a:cubicBezTo>
                  <a:cubicBezTo>
                    <a:pt x="56315" y="1649"/>
                    <a:pt x="54239" y="2232"/>
                    <a:pt x="52303" y="2981"/>
                  </a:cubicBezTo>
                  <a:cubicBezTo>
                    <a:pt x="49867" y="3925"/>
                    <a:pt x="47485" y="5035"/>
                    <a:pt x="45079" y="6057"/>
                  </a:cubicBezTo>
                  <a:cubicBezTo>
                    <a:pt x="42250" y="7256"/>
                    <a:pt x="39416" y="8444"/>
                    <a:pt x="36576" y="9619"/>
                  </a:cubicBezTo>
                  <a:cubicBezTo>
                    <a:pt x="36251" y="8661"/>
                    <a:pt x="35864" y="7724"/>
                    <a:pt x="35500" y="6781"/>
                  </a:cubicBezTo>
                  <a:cubicBezTo>
                    <a:pt x="37013" y="6333"/>
                    <a:pt x="38438" y="5422"/>
                    <a:pt x="39883" y="4825"/>
                  </a:cubicBezTo>
                  <a:cubicBezTo>
                    <a:pt x="40685" y="4495"/>
                    <a:pt x="41499" y="4197"/>
                    <a:pt x="42301" y="3869"/>
                  </a:cubicBezTo>
                  <a:cubicBezTo>
                    <a:pt x="42736" y="3692"/>
                    <a:pt x="43212" y="3531"/>
                    <a:pt x="43622" y="3283"/>
                  </a:cubicBezTo>
                  <a:lnTo>
                    <a:pt x="43622" y="3283"/>
                  </a:lnTo>
                  <a:cubicBezTo>
                    <a:pt x="43404" y="3723"/>
                    <a:pt x="43253" y="4192"/>
                    <a:pt x="43174" y="4674"/>
                  </a:cubicBezTo>
                  <a:cubicBezTo>
                    <a:pt x="43169" y="4710"/>
                    <a:pt x="43199" y="4740"/>
                    <a:pt x="43229" y="4740"/>
                  </a:cubicBezTo>
                  <a:cubicBezTo>
                    <a:pt x="43243" y="4740"/>
                    <a:pt x="43258" y="4732"/>
                    <a:pt x="43268" y="4714"/>
                  </a:cubicBezTo>
                  <a:cubicBezTo>
                    <a:pt x="43620" y="4013"/>
                    <a:pt x="43988" y="3288"/>
                    <a:pt x="44434" y="2640"/>
                  </a:cubicBezTo>
                  <a:cubicBezTo>
                    <a:pt x="44522" y="2511"/>
                    <a:pt x="44399" y="2374"/>
                    <a:pt x="44271" y="2358"/>
                  </a:cubicBezTo>
                  <a:cubicBezTo>
                    <a:pt x="44089" y="2336"/>
                    <a:pt x="43906" y="2327"/>
                    <a:pt x="43724" y="2327"/>
                  </a:cubicBezTo>
                  <a:cubicBezTo>
                    <a:pt x="43398" y="2327"/>
                    <a:pt x="43073" y="2355"/>
                    <a:pt x="42744" y="2381"/>
                  </a:cubicBezTo>
                  <a:cubicBezTo>
                    <a:pt x="42295" y="2419"/>
                    <a:pt x="41844" y="2378"/>
                    <a:pt x="41397" y="2438"/>
                  </a:cubicBezTo>
                  <a:cubicBezTo>
                    <a:pt x="41342" y="2447"/>
                    <a:pt x="41343" y="2525"/>
                    <a:pt x="41383" y="2550"/>
                  </a:cubicBezTo>
                  <a:cubicBezTo>
                    <a:pt x="41690" y="2749"/>
                    <a:pt x="42059" y="2805"/>
                    <a:pt x="42447" y="2805"/>
                  </a:cubicBezTo>
                  <a:cubicBezTo>
                    <a:pt x="42724" y="2805"/>
                    <a:pt x="43011" y="2776"/>
                    <a:pt x="43292" y="2752"/>
                  </a:cubicBezTo>
                  <a:lnTo>
                    <a:pt x="43292" y="2752"/>
                  </a:lnTo>
                  <a:cubicBezTo>
                    <a:pt x="42797" y="2935"/>
                    <a:pt x="42313" y="3211"/>
                    <a:pt x="41837" y="3405"/>
                  </a:cubicBezTo>
                  <a:cubicBezTo>
                    <a:pt x="41037" y="3731"/>
                    <a:pt x="40228" y="4038"/>
                    <a:pt x="39432" y="4372"/>
                  </a:cubicBezTo>
                  <a:cubicBezTo>
                    <a:pt x="38079" y="4943"/>
                    <a:pt x="36604" y="5554"/>
                    <a:pt x="35323" y="6316"/>
                  </a:cubicBezTo>
                  <a:cubicBezTo>
                    <a:pt x="34977" y="5391"/>
                    <a:pt x="34665" y="4454"/>
                    <a:pt x="34470" y="3477"/>
                  </a:cubicBezTo>
                  <a:cubicBezTo>
                    <a:pt x="34447" y="3355"/>
                    <a:pt x="34335" y="3292"/>
                    <a:pt x="34222" y="3292"/>
                  </a:cubicBezTo>
                  <a:cubicBezTo>
                    <a:pt x="34177" y="3292"/>
                    <a:pt x="34132" y="3302"/>
                    <a:pt x="34093" y="3323"/>
                  </a:cubicBezTo>
                  <a:cubicBezTo>
                    <a:pt x="32921" y="3938"/>
                    <a:pt x="31707" y="4459"/>
                    <a:pt x="30489" y="4966"/>
                  </a:cubicBezTo>
                  <a:cubicBezTo>
                    <a:pt x="30489" y="4937"/>
                    <a:pt x="30490" y="4909"/>
                    <a:pt x="30490" y="4879"/>
                  </a:cubicBezTo>
                  <a:cubicBezTo>
                    <a:pt x="30489" y="4862"/>
                    <a:pt x="30472" y="4851"/>
                    <a:pt x="30456" y="4851"/>
                  </a:cubicBezTo>
                  <a:cubicBezTo>
                    <a:pt x="30445" y="4851"/>
                    <a:pt x="30434" y="4857"/>
                    <a:pt x="30431" y="4871"/>
                  </a:cubicBezTo>
                  <a:cubicBezTo>
                    <a:pt x="30423" y="4914"/>
                    <a:pt x="30413" y="4956"/>
                    <a:pt x="30405" y="5001"/>
                  </a:cubicBezTo>
                  <a:cubicBezTo>
                    <a:pt x="29316" y="5453"/>
                    <a:pt x="28220" y="5895"/>
                    <a:pt x="27147" y="6382"/>
                  </a:cubicBezTo>
                  <a:cubicBezTo>
                    <a:pt x="27106" y="6402"/>
                    <a:pt x="27065" y="6421"/>
                    <a:pt x="27024" y="6441"/>
                  </a:cubicBezTo>
                  <a:cubicBezTo>
                    <a:pt x="27024" y="6428"/>
                    <a:pt x="27026" y="6415"/>
                    <a:pt x="27026" y="6403"/>
                  </a:cubicBezTo>
                  <a:cubicBezTo>
                    <a:pt x="27028" y="6377"/>
                    <a:pt x="27005" y="6362"/>
                    <a:pt x="26983" y="6362"/>
                  </a:cubicBezTo>
                  <a:cubicBezTo>
                    <a:pt x="26965" y="6362"/>
                    <a:pt x="26948" y="6371"/>
                    <a:pt x="26944" y="6392"/>
                  </a:cubicBezTo>
                  <a:cubicBezTo>
                    <a:pt x="26939" y="6423"/>
                    <a:pt x="26934" y="6454"/>
                    <a:pt x="26927" y="6485"/>
                  </a:cubicBezTo>
                  <a:cubicBezTo>
                    <a:pt x="26402" y="6728"/>
                    <a:pt x="25882" y="6982"/>
                    <a:pt x="25366" y="7245"/>
                  </a:cubicBezTo>
                  <a:lnTo>
                    <a:pt x="25366" y="7214"/>
                  </a:lnTo>
                  <a:cubicBezTo>
                    <a:pt x="25364" y="7182"/>
                    <a:pt x="25343" y="7167"/>
                    <a:pt x="25321" y="7167"/>
                  </a:cubicBezTo>
                  <a:cubicBezTo>
                    <a:pt x="25298" y="7167"/>
                    <a:pt x="25275" y="7183"/>
                    <a:pt x="25270" y="7214"/>
                  </a:cubicBezTo>
                  <a:cubicBezTo>
                    <a:pt x="25267" y="7242"/>
                    <a:pt x="25262" y="7269"/>
                    <a:pt x="25259" y="7299"/>
                  </a:cubicBezTo>
                  <a:cubicBezTo>
                    <a:pt x="24704" y="7579"/>
                    <a:pt x="24152" y="7863"/>
                    <a:pt x="23597" y="8141"/>
                  </a:cubicBezTo>
                  <a:cubicBezTo>
                    <a:pt x="23597" y="8118"/>
                    <a:pt x="23599" y="8093"/>
                    <a:pt x="23599" y="8070"/>
                  </a:cubicBezTo>
                  <a:cubicBezTo>
                    <a:pt x="23599" y="8043"/>
                    <a:pt x="23576" y="8028"/>
                    <a:pt x="23554" y="8028"/>
                  </a:cubicBezTo>
                  <a:cubicBezTo>
                    <a:pt x="23536" y="8028"/>
                    <a:pt x="23520" y="8038"/>
                    <a:pt x="23515" y="8058"/>
                  </a:cubicBezTo>
                  <a:cubicBezTo>
                    <a:pt x="23504" y="8108"/>
                    <a:pt x="23496" y="8150"/>
                    <a:pt x="23486" y="8196"/>
                  </a:cubicBezTo>
                  <a:cubicBezTo>
                    <a:pt x="23099" y="8388"/>
                    <a:pt x="22710" y="8578"/>
                    <a:pt x="22318" y="8757"/>
                  </a:cubicBezTo>
                  <a:cubicBezTo>
                    <a:pt x="22307" y="8739"/>
                    <a:pt x="22288" y="8730"/>
                    <a:pt x="22270" y="8730"/>
                  </a:cubicBezTo>
                  <a:cubicBezTo>
                    <a:pt x="22247" y="8730"/>
                    <a:pt x="22224" y="8744"/>
                    <a:pt x="22216" y="8770"/>
                  </a:cubicBezTo>
                  <a:cubicBezTo>
                    <a:pt x="22213" y="8782"/>
                    <a:pt x="22211" y="8795"/>
                    <a:pt x="22208" y="8808"/>
                  </a:cubicBezTo>
                  <a:cubicBezTo>
                    <a:pt x="21827" y="8980"/>
                    <a:pt x="21445" y="9148"/>
                    <a:pt x="21056" y="9300"/>
                  </a:cubicBezTo>
                  <a:cubicBezTo>
                    <a:pt x="21047" y="9294"/>
                    <a:pt x="21037" y="9292"/>
                    <a:pt x="21027" y="9292"/>
                  </a:cubicBezTo>
                  <a:cubicBezTo>
                    <a:pt x="21007" y="9292"/>
                    <a:pt x="20987" y="9303"/>
                    <a:pt x="20977" y="9323"/>
                  </a:cubicBezTo>
                  <a:cubicBezTo>
                    <a:pt x="20977" y="9327"/>
                    <a:pt x="20976" y="9330"/>
                    <a:pt x="20974" y="9333"/>
                  </a:cubicBezTo>
                  <a:cubicBezTo>
                    <a:pt x="20551" y="9497"/>
                    <a:pt x="20121" y="9651"/>
                    <a:pt x="19682" y="9784"/>
                  </a:cubicBezTo>
                  <a:cubicBezTo>
                    <a:pt x="19562" y="9819"/>
                    <a:pt x="19457" y="9961"/>
                    <a:pt x="19508" y="10089"/>
                  </a:cubicBezTo>
                  <a:cubicBezTo>
                    <a:pt x="19723" y="10632"/>
                    <a:pt x="19951" y="11167"/>
                    <a:pt x="20179" y="11703"/>
                  </a:cubicBezTo>
                  <a:cubicBezTo>
                    <a:pt x="19998" y="11644"/>
                    <a:pt x="19818" y="11582"/>
                    <a:pt x="19634" y="11528"/>
                  </a:cubicBezTo>
                  <a:cubicBezTo>
                    <a:pt x="19629" y="11527"/>
                    <a:pt x="19624" y="11526"/>
                    <a:pt x="19620" y="11526"/>
                  </a:cubicBezTo>
                  <a:cubicBezTo>
                    <a:pt x="19572" y="11526"/>
                    <a:pt x="19547" y="11598"/>
                    <a:pt x="19593" y="11623"/>
                  </a:cubicBezTo>
                  <a:cubicBezTo>
                    <a:pt x="19824" y="11748"/>
                    <a:pt x="20060" y="11868"/>
                    <a:pt x="20297" y="11982"/>
                  </a:cubicBezTo>
                  <a:cubicBezTo>
                    <a:pt x="20807" y="13182"/>
                    <a:pt x="21307" y="14382"/>
                    <a:pt x="21657" y="15645"/>
                  </a:cubicBezTo>
                  <a:cubicBezTo>
                    <a:pt x="19083" y="16679"/>
                    <a:pt x="16511" y="17717"/>
                    <a:pt x="13942" y="18762"/>
                  </a:cubicBezTo>
                  <a:cubicBezTo>
                    <a:pt x="11422" y="19789"/>
                    <a:pt x="8892" y="20793"/>
                    <a:pt x="6343" y="21743"/>
                  </a:cubicBezTo>
                  <a:cubicBezTo>
                    <a:pt x="4322" y="22497"/>
                    <a:pt x="2054" y="22798"/>
                    <a:pt x="208" y="23966"/>
                  </a:cubicBezTo>
                  <a:cubicBezTo>
                    <a:pt x="0" y="24098"/>
                    <a:pt x="135" y="24358"/>
                    <a:pt x="323" y="24358"/>
                  </a:cubicBezTo>
                  <a:cubicBezTo>
                    <a:pt x="339" y="24358"/>
                    <a:pt x="354" y="24356"/>
                    <a:pt x="370" y="24353"/>
                  </a:cubicBezTo>
                  <a:cubicBezTo>
                    <a:pt x="395" y="24428"/>
                    <a:pt x="462" y="24492"/>
                    <a:pt x="571" y="24500"/>
                  </a:cubicBezTo>
                  <a:cubicBezTo>
                    <a:pt x="1578" y="24573"/>
                    <a:pt x="2592" y="24593"/>
                    <a:pt x="3607" y="24593"/>
                  </a:cubicBezTo>
                  <a:cubicBezTo>
                    <a:pt x="4994" y="24593"/>
                    <a:pt x="6383" y="24555"/>
                    <a:pt x="7761" y="24555"/>
                  </a:cubicBezTo>
                  <a:lnTo>
                    <a:pt x="14962" y="24555"/>
                  </a:lnTo>
                  <a:cubicBezTo>
                    <a:pt x="19893" y="24555"/>
                    <a:pt x="24826" y="24556"/>
                    <a:pt x="29759" y="24563"/>
                  </a:cubicBezTo>
                  <a:cubicBezTo>
                    <a:pt x="34110" y="24566"/>
                    <a:pt x="38463" y="24601"/>
                    <a:pt x="42816" y="24601"/>
                  </a:cubicBezTo>
                  <a:cubicBezTo>
                    <a:pt x="48039" y="24601"/>
                    <a:pt x="53261" y="24551"/>
                    <a:pt x="58479" y="24336"/>
                  </a:cubicBezTo>
                  <a:cubicBezTo>
                    <a:pt x="58507" y="24336"/>
                    <a:pt x="58530" y="24315"/>
                    <a:pt x="58533" y="24287"/>
                  </a:cubicBezTo>
                  <a:cubicBezTo>
                    <a:pt x="58533" y="24290"/>
                    <a:pt x="58535" y="24294"/>
                    <a:pt x="58537" y="24297"/>
                  </a:cubicBezTo>
                  <a:cubicBezTo>
                    <a:pt x="58546" y="24331"/>
                    <a:pt x="58576" y="24347"/>
                    <a:pt x="58605" y="24347"/>
                  </a:cubicBezTo>
                  <a:cubicBezTo>
                    <a:pt x="58634" y="24347"/>
                    <a:pt x="58664" y="24331"/>
                    <a:pt x="58674" y="24297"/>
                  </a:cubicBezTo>
                  <a:cubicBezTo>
                    <a:pt x="58674" y="24294"/>
                    <a:pt x="58676" y="24290"/>
                    <a:pt x="58678" y="24287"/>
                  </a:cubicBezTo>
                  <a:cubicBezTo>
                    <a:pt x="58791" y="24259"/>
                    <a:pt x="58889" y="24176"/>
                    <a:pt x="58889" y="24023"/>
                  </a:cubicBezTo>
                  <a:lnTo>
                    <a:pt x="58889" y="23319"/>
                  </a:lnTo>
                  <a:cubicBezTo>
                    <a:pt x="58937" y="22753"/>
                    <a:pt x="58891" y="22168"/>
                    <a:pt x="58893" y="21608"/>
                  </a:cubicBezTo>
                  <a:cubicBezTo>
                    <a:pt x="58897" y="20593"/>
                    <a:pt x="58896" y="19578"/>
                    <a:pt x="58896" y="18562"/>
                  </a:cubicBezTo>
                  <a:lnTo>
                    <a:pt x="58896" y="12466"/>
                  </a:lnTo>
                  <a:cubicBezTo>
                    <a:pt x="58894" y="8401"/>
                    <a:pt x="58893" y="4338"/>
                    <a:pt x="58889" y="275"/>
                  </a:cubicBezTo>
                  <a:cubicBezTo>
                    <a:pt x="58889" y="93"/>
                    <a:pt x="58747" y="1"/>
                    <a:pt x="586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69" name="Google Shape;12869;p23"/>
            <p:cNvSpPr/>
            <p:nvPr/>
          </p:nvSpPr>
          <p:spPr>
            <a:xfrm>
              <a:off x="4345900" y="4054475"/>
              <a:ext cx="1476350" cy="57000"/>
            </a:xfrm>
            <a:custGeom>
              <a:avLst/>
              <a:gdLst/>
              <a:ahLst/>
              <a:cxnLst/>
              <a:rect l="l" t="t" r="r" b="b"/>
              <a:pathLst>
                <a:path w="59054" h="2280" extrusionOk="0">
                  <a:moveTo>
                    <a:pt x="58831" y="0"/>
                  </a:moveTo>
                  <a:cubicBezTo>
                    <a:pt x="58818" y="0"/>
                    <a:pt x="58804" y="9"/>
                    <a:pt x="58803" y="26"/>
                  </a:cubicBezTo>
                  <a:cubicBezTo>
                    <a:pt x="58795" y="108"/>
                    <a:pt x="58699" y="231"/>
                    <a:pt x="58673" y="318"/>
                  </a:cubicBezTo>
                  <a:cubicBezTo>
                    <a:pt x="58619" y="505"/>
                    <a:pt x="58624" y="712"/>
                    <a:pt x="58612" y="904"/>
                  </a:cubicBezTo>
                  <a:cubicBezTo>
                    <a:pt x="53729" y="793"/>
                    <a:pt x="48843" y="765"/>
                    <a:pt x="43956" y="765"/>
                  </a:cubicBezTo>
                  <a:cubicBezTo>
                    <a:pt x="39326" y="765"/>
                    <a:pt x="34696" y="790"/>
                    <a:pt x="30069" y="791"/>
                  </a:cubicBezTo>
                  <a:cubicBezTo>
                    <a:pt x="25243" y="791"/>
                    <a:pt x="20417" y="789"/>
                    <a:pt x="15592" y="789"/>
                  </a:cubicBezTo>
                  <a:cubicBezTo>
                    <a:pt x="12544" y="788"/>
                    <a:pt x="9490" y="745"/>
                    <a:pt x="6438" y="745"/>
                  </a:cubicBezTo>
                  <a:cubicBezTo>
                    <a:pt x="4556" y="745"/>
                    <a:pt x="2675" y="762"/>
                    <a:pt x="796" y="814"/>
                  </a:cubicBezTo>
                  <a:cubicBezTo>
                    <a:pt x="804" y="600"/>
                    <a:pt x="806" y="385"/>
                    <a:pt x="745" y="189"/>
                  </a:cubicBezTo>
                  <a:cubicBezTo>
                    <a:pt x="730" y="137"/>
                    <a:pt x="685" y="107"/>
                    <a:pt x="638" y="107"/>
                  </a:cubicBezTo>
                  <a:cubicBezTo>
                    <a:pt x="611" y="107"/>
                    <a:pt x="583" y="118"/>
                    <a:pt x="561" y="139"/>
                  </a:cubicBezTo>
                  <a:cubicBezTo>
                    <a:pt x="0" y="679"/>
                    <a:pt x="315" y="1609"/>
                    <a:pt x="483" y="2234"/>
                  </a:cubicBezTo>
                  <a:cubicBezTo>
                    <a:pt x="491" y="2264"/>
                    <a:pt x="517" y="2279"/>
                    <a:pt x="544" y="2279"/>
                  </a:cubicBezTo>
                  <a:cubicBezTo>
                    <a:pt x="570" y="2279"/>
                    <a:pt x="596" y="2264"/>
                    <a:pt x="604" y="2234"/>
                  </a:cubicBezTo>
                  <a:cubicBezTo>
                    <a:pt x="691" y="1883"/>
                    <a:pt x="789" y="1585"/>
                    <a:pt x="783" y="1217"/>
                  </a:cubicBezTo>
                  <a:cubicBezTo>
                    <a:pt x="783" y="1194"/>
                    <a:pt x="784" y="1168"/>
                    <a:pt x="784" y="1145"/>
                  </a:cubicBezTo>
                  <a:cubicBezTo>
                    <a:pt x="2640" y="1196"/>
                    <a:pt x="4498" y="1212"/>
                    <a:pt x="6357" y="1212"/>
                  </a:cubicBezTo>
                  <a:cubicBezTo>
                    <a:pt x="9309" y="1212"/>
                    <a:pt x="12262" y="1172"/>
                    <a:pt x="15210" y="1171"/>
                  </a:cubicBezTo>
                  <a:cubicBezTo>
                    <a:pt x="18623" y="1170"/>
                    <a:pt x="22035" y="1169"/>
                    <a:pt x="25447" y="1169"/>
                  </a:cubicBezTo>
                  <a:cubicBezTo>
                    <a:pt x="26860" y="1169"/>
                    <a:pt x="28273" y="1169"/>
                    <a:pt x="29687" y="1170"/>
                  </a:cubicBezTo>
                  <a:cubicBezTo>
                    <a:pt x="34396" y="1170"/>
                    <a:pt x="39108" y="1195"/>
                    <a:pt x="43819" y="1195"/>
                  </a:cubicBezTo>
                  <a:cubicBezTo>
                    <a:pt x="48751" y="1195"/>
                    <a:pt x="53682" y="1167"/>
                    <a:pt x="58609" y="1055"/>
                  </a:cubicBezTo>
                  <a:lnTo>
                    <a:pt x="58609" y="1055"/>
                  </a:lnTo>
                  <a:cubicBezTo>
                    <a:pt x="58594" y="1453"/>
                    <a:pt x="58654" y="1852"/>
                    <a:pt x="58785" y="2231"/>
                  </a:cubicBezTo>
                  <a:cubicBezTo>
                    <a:pt x="58792" y="2253"/>
                    <a:pt x="58812" y="2264"/>
                    <a:pt x="58831" y="2264"/>
                  </a:cubicBezTo>
                  <a:cubicBezTo>
                    <a:pt x="58851" y="2264"/>
                    <a:pt x="58870" y="2253"/>
                    <a:pt x="58877" y="2231"/>
                  </a:cubicBezTo>
                  <a:cubicBezTo>
                    <a:pt x="59021" y="1814"/>
                    <a:pt x="59054" y="1452"/>
                    <a:pt x="59052" y="1010"/>
                  </a:cubicBezTo>
                  <a:cubicBezTo>
                    <a:pt x="59054" y="804"/>
                    <a:pt x="59037" y="597"/>
                    <a:pt x="59005" y="392"/>
                  </a:cubicBezTo>
                  <a:cubicBezTo>
                    <a:pt x="58983" y="266"/>
                    <a:pt x="58870" y="141"/>
                    <a:pt x="58859" y="26"/>
                  </a:cubicBezTo>
                  <a:cubicBezTo>
                    <a:pt x="58857" y="9"/>
                    <a:pt x="58844" y="0"/>
                    <a:pt x="58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0" name="Google Shape;12870;p23"/>
            <p:cNvSpPr/>
            <p:nvPr/>
          </p:nvSpPr>
          <p:spPr>
            <a:xfrm>
              <a:off x="4237100" y="3996975"/>
              <a:ext cx="66750" cy="85450"/>
            </a:xfrm>
            <a:custGeom>
              <a:avLst/>
              <a:gdLst/>
              <a:ahLst/>
              <a:cxnLst/>
              <a:rect l="l" t="t" r="r" b="b"/>
              <a:pathLst>
                <a:path w="2670" h="3418" extrusionOk="0">
                  <a:moveTo>
                    <a:pt x="1096" y="965"/>
                  </a:moveTo>
                  <a:cubicBezTo>
                    <a:pt x="1157" y="1147"/>
                    <a:pt x="1212" y="1330"/>
                    <a:pt x="1268" y="1514"/>
                  </a:cubicBezTo>
                  <a:cubicBezTo>
                    <a:pt x="1215" y="1512"/>
                    <a:pt x="1162" y="1511"/>
                    <a:pt x="1108" y="1511"/>
                  </a:cubicBezTo>
                  <a:cubicBezTo>
                    <a:pt x="1039" y="1511"/>
                    <a:pt x="970" y="1513"/>
                    <a:pt x="901" y="1517"/>
                  </a:cubicBezTo>
                  <a:lnTo>
                    <a:pt x="899" y="1517"/>
                  </a:lnTo>
                  <a:cubicBezTo>
                    <a:pt x="971" y="1326"/>
                    <a:pt x="1037" y="1135"/>
                    <a:pt x="1096" y="965"/>
                  </a:cubicBezTo>
                  <a:close/>
                  <a:moveTo>
                    <a:pt x="1076" y="1"/>
                  </a:moveTo>
                  <a:cubicBezTo>
                    <a:pt x="984" y="1"/>
                    <a:pt x="895" y="55"/>
                    <a:pt x="858" y="169"/>
                  </a:cubicBezTo>
                  <a:cubicBezTo>
                    <a:pt x="702" y="650"/>
                    <a:pt x="569" y="1137"/>
                    <a:pt x="414" y="1617"/>
                  </a:cubicBezTo>
                  <a:cubicBezTo>
                    <a:pt x="271" y="1667"/>
                    <a:pt x="133" y="1731"/>
                    <a:pt x="17" y="1829"/>
                  </a:cubicBezTo>
                  <a:cubicBezTo>
                    <a:pt x="0" y="1846"/>
                    <a:pt x="8" y="1873"/>
                    <a:pt x="30" y="1880"/>
                  </a:cubicBezTo>
                  <a:cubicBezTo>
                    <a:pt x="122" y="1903"/>
                    <a:pt x="215" y="1919"/>
                    <a:pt x="309" y="1928"/>
                  </a:cubicBezTo>
                  <a:cubicBezTo>
                    <a:pt x="261" y="2072"/>
                    <a:pt x="213" y="2215"/>
                    <a:pt x="164" y="2357"/>
                  </a:cubicBezTo>
                  <a:cubicBezTo>
                    <a:pt x="123" y="2477"/>
                    <a:pt x="123" y="2692"/>
                    <a:pt x="13" y="2779"/>
                  </a:cubicBezTo>
                  <a:cubicBezTo>
                    <a:pt x="0" y="2792"/>
                    <a:pt x="0" y="2813"/>
                    <a:pt x="13" y="2828"/>
                  </a:cubicBezTo>
                  <a:cubicBezTo>
                    <a:pt x="43" y="2857"/>
                    <a:pt x="74" y="2871"/>
                    <a:pt x="107" y="2871"/>
                  </a:cubicBezTo>
                  <a:cubicBezTo>
                    <a:pt x="290" y="2871"/>
                    <a:pt x="522" y="2447"/>
                    <a:pt x="733" y="1942"/>
                  </a:cubicBezTo>
                  <a:cubicBezTo>
                    <a:pt x="930" y="1936"/>
                    <a:pt x="1127" y="1921"/>
                    <a:pt x="1322" y="1921"/>
                  </a:cubicBezTo>
                  <a:cubicBezTo>
                    <a:pt x="1347" y="1921"/>
                    <a:pt x="1372" y="1918"/>
                    <a:pt x="1396" y="1916"/>
                  </a:cubicBezTo>
                  <a:cubicBezTo>
                    <a:pt x="1396" y="1919"/>
                    <a:pt x="1398" y="1921"/>
                    <a:pt x="1399" y="1923"/>
                  </a:cubicBezTo>
                  <a:cubicBezTo>
                    <a:pt x="1541" y="2407"/>
                    <a:pt x="1608" y="2984"/>
                    <a:pt x="1942" y="3374"/>
                  </a:cubicBezTo>
                  <a:cubicBezTo>
                    <a:pt x="1968" y="3405"/>
                    <a:pt x="1998" y="3417"/>
                    <a:pt x="2028" y="3417"/>
                  </a:cubicBezTo>
                  <a:cubicBezTo>
                    <a:pt x="2096" y="3417"/>
                    <a:pt x="2162" y="3350"/>
                    <a:pt x="2172" y="3279"/>
                  </a:cubicBezTo>
                  <a:cubicBezTo>
                    <a:pt x="2231" y="2823"/>
                    <a:pt x="2023" y="2331"/>
                    <a:pt x="1885" y="1888"/>
                  </a:cubicBezTo>
                  <a:cubicBezTo>
                    <a:pt x="2131" y="1865"/>
                    <a:pt x="2379" y="1837"/>
                    <a:pt x="2622" y="1803"/>
                  </a:cubicBezTo>
                  <a:cubicBezTo>
                    <a:pt x="2669" y="1796"/>
                    <a:pt x="2669" y="1716"/>
                    <a:pt x="2622" y="1708"/>
                  </a:cubicBezTo>
                  <a:cubicBezTo>
                    <a:pt x="2376" y="1670"/>
                    <a:pt x="2085" y="1613"/>
                    <a:pt x="1787" y="1570"/>
                  </a:cubicBezTo>
                  <a:cubicBezTo>
                    <a:pt x="1644" y="1097"/>
                    <a:pt x="1491" y="628"/>
                    <a:pt x="1313" y="169"/>
                  </a:cubicBezTo>
                  <a:cubicBezTo>
                    <a:pt x="1270" y="60"/>
                    <a:pt x="117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1" name="Google Shape;12871;p23"/>
            <p:cNvSpPr/>
            <p:nvPr/>
          </p:nvSpPr>
          <p:spPr>
            <a:xfrm>
              <a:off x="5867625" y="3968150"/>
              <a:ext cx="50275" cy="70025"/>
            </a:xfrm>
            <a:custGeom>
              <a:avLst/>
              <a:gdLst/>
              <a:ahLst/>
              <a:cxnLst/>
              <a:rect l="l" t="t" r="r" b="b"/>
              <a:pathLst>
                <a:path w="2011" h="2801" extrusionOk="0">
                  <a:moveTo>
                    <a:pt x="235" y="1"/>
                  </a:moveTo>
                  <a:cubicBezTo>
                    <a:pt x="115" y="1"/>
                    <a:pt x="1" y="122"/>
                    <a:pt x="9" y="241"/>
                  </a:cubicBezTo>
                  <a:cubicBezTo>
                    <a:pt x="55" y="950"/>
                    <a:pt x="1" y="1673"/>
                    <a:pt x="109" y="2375"/>
                  </a:cubicBezTo>
                  <a:cubicBezTo>
                    <a:pt x="119" y="2444"/>
                    <a:pt x="184" y="2479"/>
                    <a:pt x="249" y="2479"/>
                  </a:cubicBezTo>
                  <a:cubicBezTo>
                    <a:pt x="314" y="2479"/>
                    <a:pt x="377" y="2444"/>
                    <a:pt x="386" y="2375"/>
                  </a:cubicBezTo>
                  <a:cubicBezTo>
                    <a:pt x="480" y="1773"/>
                    <a:pt x="455" y="1158"/>
                    <a:pt x="475" y="549"/>
                  </a:cubicBezTo>
                  <a:lnTo>
                    <a:pt x="475" y="549"/>
                  </a:lnTo>
                  <a:cubicBezTo>
                    <a:pt x="650" y="604"/>
                    <a:pt x="818" y="677"/>
                    <a:pt x="959" y="797"/>
                  </a:cubicBezTo>
                  <a:cubicBezTo>
                    <a:pt x="1274" y="1064"/>
                    <a:pt x="831" y="1268"/>
                    <a:pt x="601" y="1366"/>
                  </a:cubicBezTo>
                  <a:cubicBezTo>
                    <a:pt x="356" y="1472"/>
                    <a:pt x="510" y="1813"/>
                    <a:pt x="738" y="1813"/>
                  </a:cubicBezTo>
                  <a:cubicBezTo>
                    <a:pt x="754" y="1813"/>
                    <a:pt x="771" y="1811"/>
                    <a:pt x="788" y="1808"/>
                  </a:cubicBezTo>
                  <a:cubicBezTo>
                    <a:pt x="871" y="1790"/>
                    <a:pt x="988" y="1773"/>
                    <a:pt x="1098" y="1773"/>
                  </a:cubicBezTo>
                  <a:cubicBezTo>
                    <a:pt x="1317" y="1773"/>
                    <a:pt x="1509" y="1841"/>
                    <a:pt x="1354" y="2111"/>
                  </a:cubicBezTo>
                  <a:cubicBezTo>
                    <a:pt x="1182" y="2413"/>
                    <a:pt x="731" y="2351"/>
                    <a:pt x="439" y="2367"/>
                  </a:cubicBezTo>
                  <a:cubicBezTo>
                    <a:pt x="388" y="2367"/>
                    <a:pt x="357" y="2421"/>
                    <a:pt x="381" y="2465"/>
                  </a:cubicBezTo>
                  <a:cubicBezTo>
                    <a:pt x="521" y="2701"/>
                    <a:pt x="736" y="2801"/>
                    <a:pt x="961" y="2801"/>
                  </a:cubicBezTo>
                  <a:cubicBezTo>
                    <a:pt x="1318" y="2801"/>
                    <a:pt x="1698" y="2550"/>
                    <a:pt x="1835" y="2198"/>
                  </a:cubicBezTo>
                  <a:cubicBezTo>
                    <a:pt x="2010" y="1740"/>
                    <a:pt x="1785" y="1488"/>
                    <a:pt x="1452" y="1378"/>
                  </a:cubicBezTo>
                  <a:cubicBezTo>
                    <a:pt x="1598" y="1206"/>
                    <a:pt x="1667" y="992"/>
                    <a:pt x="1544" y="730"/>
                  </a:cubicBezTo>
                  <a:cubicBezTo>
                    <a:pt x="1323" y="254"/>
                    <a:pt x="737" y="39"/>
                    <a:pt x="248" y="1"/>
                  </a:cubicBezTo>
                  <a:cubicBezTo>
                    <a:pt x="244" y="1"/>
                    <a:pt x="239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2" name="Google Shape;12872;p23"/>
            <p:cNvSpPr/>
            <p:nvPr/>
          </p:nvSpPr>
          <p:spPr>
            <a:xfrm>
              <a:off x="5861100" y="3316850"/>
              <a:ext cx="52475" cy="58625"/>
            </a:xfrm>
            <a:custGeom>
              <a:avLst/>
              <a:gdLst/>
              <a:ahLst/>
              <a:cxnLst/>
              <a:rect l="l" t="t" r="r" b="b"/>
              <a:pathLst>
                <a:path w="2099" h="2345" extrusionOk="0">
                  <a:moveTo>
                    <a:pt x="834" y="1"/>
                  </a:moveTo>
                  <a:cubicBezTo>
                    <a:pt x="377" y="1"/>
                    <a:pt x="31" y="722"/>
                    <a:pt x="16" y="1152"/>
                  </a:cubicBezTo>
                  <a:cubicBezTo>
                    <a:pt x="1" y="1549"/>
                    <a:pt x="168" y="1910"/>
                    <a:pt x="495" y="2139"/>
                  </a:cubicBezTo>
                  <a:cubicBezTo>
                    <a:pt x="699" y="2283"/>
                    <a:pt x="927" y="2345"/>
                    <a:pt x="1158" y="2345"/>
                  </a:cubicBezTo>
                  <a:cubicBezTo>
                    <a:pt x="1473" y="2345"/>
                    <a:pt x="1792" y="2229"/>
                    <a:pt x="2056" y="2048"/>
                  </a:cubicBezTo>
                  <a:cubicBezTo>
                    <a:pt x="2099" y="2020"/>
                    <a:pt x="2079" y="1966"/>
                    <a:pt x="2033" y="1959"/>
                  </a:cubicBezTo>
                  <a:cubicBezTo>
                    <a:pt x="1471" y="1885"/>
                    <a:pt x="493" y="1957"/>
                    <a:pt x="409" y="1195"/>
                  </a:cubicBezTo>
                  <a:cubicBezTo>
                    <a:pt x="362" y="765"/>
                    <a:pt x="666" y="242"/>
                    <a:pt x="1133" y="242"/>
                  </a:cubicBezTo>
                  <a:cubicBezTo>
                    <a:pt x="1147" y="242"/>
                    <a:pt x="1161" y="242"/>
                    <a:pt x="1175" y="243"/>
                  </a:cubicBezTo>
                  <a:cubicBezTo>
                    <a:pt x="1216" y="243"/>
                    <a:pt x="1236" y="194"/>
                    <a:pt x="1208" y="164"/>
                  </a:cubicBezTo>
                  <a:cubicBezTo>
                    <a:pt x="1078" y="49"/>
                    <a:pt x="952" y="1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3" name="Google Shape;12873;p23"/>
            <p:cNvSpPr/>
            <p:nvPr/>
          </p:nvSpPr>
          <p:spPr>
            <a:xfrm>
              <a:off x="5059925" y="4139850"/>
              <a:ext cx="77525" cy="52525"/>
            </a:xfrm>
            <a:custGeom>
              <a:avLst/>
              <a:gdLst/>
              <a:ahLst/>
              <a:cxnLst/>
              <a:rect l="l" t="t" r="r" b="b"/>
              <a:pathLst>
                <a:path w="3101" h="2101" extrusionOk="0">
                  <a:moveTo>
                    <a:pt x="1572" y="299"/>
                  </a:moveTo>
                  <a:cubicBezTo>
                    <a:pt x="1551" y="319"/>
                    <a:pt x="1536" y="345"/>
                    <a:pt x="1526" y="374"/>
                  </a:cubicBezTo>
                  <a:lnTo>
                    <a:pt x="1520" y="371"/>
                  </a:lnTo>
                  <a:cubicBezTo>
                    <a:pt x="1513" y="399"/>
                    <a:pt x="1510" y="427"/>
                    <a:pt x="1505" y="453"/>
                  </a:cubicBezTo>
                  <a:cubicBezTo>
                    <a:pt x="1422" y="992"/>
                    <a:pt x="953" y="1414"/>
                    <a:pt x="422" y="1414"/>
                  </a:cubicBezTo>
                  <a:cubicBezTo>
                    <a:pt x="405" y="1414"/>
                    <a:pt x="388" y="1414"/>
                    <a:pt x="371" y="1413"/>
                  </a:cubicBezTo>
                  <a:lnTo>
                    <a:pt x="371" y="1411"/>
                  </a:lnTo>
                  <a:cubicBezTo>
                    <a:pt x="466" y="1035"/>
                    <a:pt x="795" y="748"/>
                    <a:pt x="1106" y="537"/>
                  </a:cubicBezTo>
                  <a:cubicBezTo>
                    <a:pt x="1252" y="438"/>
                    <a:pt x="1408" y="360"/>
                    <a:pt x="1572" y="299"/>
                  </a:cubicBezTo>
                  <a:close/>
                  <a:moveTo>
                    <a:pt x="1677" y="1"/>
                  </a:moveTo>
                  <a:cubicBezTo>
                    <a:pt x="1464" y="1"/>
                    <a:pt x="1214" y="117"/>
                    <a:pt x="1054" y="197"/>
                  </a:cubicBezTo>
                  <a:cubicBezTo>
                    <a:pt x="527" y="461"/>
                    <a:pt x="48" y="958"/>
                    <a:pt x="1" y="1565"/>
                  </a:cubicBezTo>
                  <a:cubicBezTo>
                    <a:pt x="1" y="1644"/>
                    <a:pt x="53" y="1711"/>
                    <a:pt x="127" y="1731"/>
                  </a:cubicBezTo>
                  <a:cubicBezTo>
                    <a:pt x="231" y="1753"/>
                    <a:pt x="331" y="1763"/>
                    <a:pt x="428" y="1763"/>
                  </a:cubicBezTo>
                  <a:cubicBezTo>
                    <a:pt x="869" y="1763"/>
                    <a:pt x="1238" y="1549"/>
                    <a:pt x="1503" y="1222"/>
                  </a:cubicBezTo>
                  <a:cubicBezTo>
                    <a:pt x="1556" y="1473"/>
                    <a:pt x="1672" y="1705"/>
                    <a:pt x="1843" y="1897"/>
                  </a:cubicBezTo>
                  <a:cubicBezTo>
                    <a:pt x="1972" y="2043"/>
                    <a:pt x="2121" y="2101"/>
                    <a:pt x="2274" y="2101"/>
                  </a:cubicBezTo>
                  <a:cubicBezTo>
                    <a:pt x="2560" y="2101"/>
                    <a:pt x="2859" y="1899"/>
                    <a:pt x="3067" y="1696"/>
                  </a:cubicBezTo>
                  <a:cubicBezTo>
                    <a:pt x="3100" y="1663"/>
                    <a:pt x="3069" y="1608"/>
                    <a:pt x="3030" y="1608"/>
                  </a:cubicBezTo>
                  <a:cubicBezTo>
                    <a:pt x="3021" y="1608"/>
                    <a:pt x="3013" y="1611"/>
                    <a:pt x="3004" y="1616"/>
                  </a:cubicBezTo>
                  <a:cubicBezTo>
                    <a:pt x="2881" y="1694"/>
                    <a:pt x="2769" y="1728"/>
                    <a:pt x="2667" y="1728"/>
                  </a:cubicBezTo>
                  <a:cubicBezTo>
                    <a:pt x="2160" y="1728"/>
                    <a:pt x="1915" y="880"/>
                    <a:pt x="1882" y="422"/>
                  </a:cubicBezTo>
                  <a:cubicBezTo>
                    <a:pt x="1876" y="325"/>
                    <a:pt x="1820" y="271"/>
                    <a:pt x="1753" y="251"/>
                  </a:cubicBezTo>
                  <a:cubicBezTo>
                    <a:pt x="1775" y="248"/>
                    <a:pt x="1797" y="246"/>
                    <a:pt x="1819" y="246"/>
                  </a:cubicBezTo>
                  <a:cubicBezTo>
                    <a:pt x="1867" y="246"/>
                    <a:pt x="1914" y="255"/>
                    <a:pt x="1959" y="273"/>
                  </a:cubicBezTo>
                  <a:cubicBezTo>
                    <a:pt x="1967" y="276"/>
                    <a:pt x="1974" y="278"/>
                    <a:pt x="1981" y="278"/>
                  </a:cubicBezTo>
                  <a:cubicBezTo>
                    <a:pt x="2014" y="278"/>
                    <a:pt x="2041" y="242"/>
                    <a:pt x="2023" y="209"/>
                  </a:cubicBezTo>
                  <a:cubicBezTo>
                    <a:pt x="1950" y="54"/>
                    <a:pt x="1822" y="1"/>
                    <a:pt x="16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4" name="Google Shape;12874;p23"/>
            <p:cNvSpPr/>
            <p:nvPr/>
          </p:nvSpPr>
          <p:spPr>
            <a:xfrm>
              <a:off x="5937150" y="3384000"/>
              <a:ext cx="60175" cy="589050"/>
            </a:xfrm>
            <a:custGeom>
              <a:avLst/>
              <a:gdLst/>
              <a:ahLst/>
              <a:cxnLst/>
              <a:rect l="l" t="t" r="r" b="b"/>
              <a:pathLst>
                <a:path w="2407" h="23562" extrusionOk="0">
                  <a:moveTo>
                    <a:pt x="890" y="0"/>
                  </a:moveTo>
                  <a:cubicBezTo>
                    <a:pt x="676" y="0"/>
                    <a:pt x="461" y="25"/>
                    <a:pt x="245" y="90"/>
                  </a:cubicBezTo>
                  <a:cubicBezTo>
                    <a:pt x="63" y="144"/>
                    <a:pt x="63" y="403"/>
                    <a:pt x="245" y="459"/>
                  </a:cubicBezTo>
                  <a:cubicBezTo>
                    <a:pt x="425" y="512"/>
                    <a:pt x="612" y="539"/>
                    <a:pt x="801" y="544"/>
                  </a:cubicBezTo>
                  <a:cubicBezTo>
                    <a:pt x="569" y="4325"/>
                    <a:pt x="678" y="8131"/>
                    <a:pt x="678" y="11921"/>
                  </a:cubicBezTo>
                  <a:cubicBezTo>
                    <a:pt x="678" y="13863"/>
                    <a:pt x="676" y="15805"/>
                    <a:pt x="683" y="17747"/>
                  </a:cubicBezTo>
                  <a:cubicBezTo>
                    <a:pt x="689" y="19457"/>
                    <a:pt x="520" y="21312"/>
                    <a:pt x="766" y="23025"/>
                  </a:cubicBezTo>
                  <a:cubicBezTo>
                    <a:pt x="499" y="23025"/>
                    <a:pt x="220" y="23036"/>
                    <a:pt x="13" y="23203"/>
                  </a:cubicBezTo>
                  <a:cubicBezTo>
                    <a:pt x="0" y="23217"/>
                    <a:pt x="0" y="23238"/>
                    <a:pt x="13" y="23251"/>
                  </a:cubicBezTo>
                  <a:cubicBezTo>
                    <a:pt x="243" y="23438"/>
                    <a:pt x="545" y="23420"/>
                    <a:pt x="832" y="23427"/>
                  </a:cubicBezTo>
                  <a:cubicBezTo>
                    <a:pt x="838" y="23459"/>
                    <a:pt x="842" y="23494"/>
                    <a:pt x="848" y="23527"/>
                  </a:cubicBezTo>
                  <a:cubicBezTo>
                    <a:pt x="852" y="23550"/>
                    <a:pt x="873" y="23561"/>
                    <a:pt x="894" y="23561"/>
                  </a:cubicBezTo>
                  <a:cubicBezTo>
                    <a:pt x="916" y="23561"/>
                    <a:pt x="937" y="23550"/>
                    <a:pt x="942" y="23527"/>
                  </a:cubicBezTo>
                  <a:cubicBezTo>
                    <a:pt x="948" y="23492"/>
                    <a:pt x="952" y="23458"/>
                    <a:pt x="958" y="23423"/>
                  </a:cubicBezTo>
                  <a:cubicBezTo>
                    <a:pt x="1396" y="23420"/>
                    <a:pt x="1788" y="23343"/>
                    <a:pt x="2228" y="23287"/>
                  </a:cubicBezTo>
                  <a:cubicBezTo>
                    <a:pt x="2310" y="23287"/>
                    <a:pt x="2310" y="23164"/>
                    <a:pt x="2228" y="23164"/>
                  </a:cubicBezTo>
                  <a:cubicBezTo>
                    <a:pt x="1831" y="23114"/>
                    <a:pt x="1472" y="23021"/>
                    <a:pt x="1073" y="23021"/>
                  </a:cubicBezTo>
                  <a:cubicBezTo>
                    <a:pt x="1057" y="23021"/>
                    <a:pt x="1040" y="23021"/>
                    <a:pt x="1024" y="23021"/>
                  </a:cubicBezTo>
                  <a:cubicBezTo>
                    <a:pt x="1250" y="21424"/>
                    <a:pt x="1099" y="19703"/>
                    <a:pt x="1106" y="18108"/>
                  </a:cubicBezTo>
                  <a:cubicBezTo>
                    <a:pt x="1112" y="16045"/>
                    <a:pt x="1111" y="13981"/>
                    <a:pt x="1111" y="11917"/>
                  </a:cubicBezTo>
                  <a:cubicBezTo>
                    <a:pt x="1111" y="8128"/>
                    <a:pt x="1219" y="4322"/>
                    <a:pt x="988" y="541"/>
                  </a:cubicBezTo>
                  <a:cubicBezTo>
                    <a:pt x="1439" y="526"/>
                    <a:pt x="1890" y="411"/>
                    <a:pt x="2341" y="336"/>
                  </a:cubicBezTo>
                  <a:cubicBezTo>
                    <a:pt x="2407" y="329"/>
                    <a:pt x="2407" y="220"/>
                    <a:pt x="2343" y="208"/>
                  </a:cubicBezTo>
                  <a:cubicBezTo>
                    <a:pt x="1858" y="128"/>
                    <a:pt x="1376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5" name="Google Shape;12875;p23"/>
            <p:cNvSpPr/>
            <p:nvPr/>
          </p:nvSpPr>
          <p:spPr>
            <a:xfrm>
              <a:off x="6005600" y="3570025"/>
              <a:ext cx="72600" cy="117400"/>
            </a:xfrm>
            <a:custGeom>
              <a:avLst/>
              <a:gdLst/>
              <a:ahLst/>
              <a:cxnLst/>
              <a:rect l="l" t="t" r="r" b="b"/>
              <a:pathLst>
                <a:path w="2904" h="4696" extrusionOk="0">
                  <a:moveTo>
                    <a:pt x="1078" y="490"/>
                  </a:moveTo>
                  <a:lnTo>
                    <a:pt x="1078" y="490"/>
                  </a:lnTo>
                  <a:cubicBezTo>
                    <a:pt x="1148" y="1263"/>
                    <a:pt x="966" y="1983"/>
                    <a:pt x="717" y="2690"/>
                  </a:cubicBezTo>
                  <a:cubicBezTo>
                    <a:pt x="707" y="2572"/>
                    <a:pt x="699" y="2452"/>
                    <a:pt x="694" y="2334"/>
                  </a:cubicBezTo>
                  <a:cubicBezTo>
                    <a:pt x="669" y="1812"/>
                    <a:pt x="686" y="941"/>
                    <a:pt x="1078" y="490"/>
                  </a:cubicBezTo>
                  <a:close/>
                  <a:moveTo>
                    <a:pt x="1203" y="0"/>
                  </a:moveTo>
                  <a:cubicBezTo>
                    <a:pt x="1174" y="0"/>
                    <a:pt x="1145" y="7"/>
                    <a:pt x="1120" y="21"/>
                  </a:cubicBezTo>
                  <a:cubicBezTo>
                    <a:pt x="123" y="595"/>
                    <a:pt x="281" y="2400"/>
                    <a:pt x="474" y="3335"/>
                  </a:cubicBezTo>
                  <a:cubicBezTo>
                    <a:pt x="474" y="3336"/>
                    <a:pt x="474" y="3338"/>
                    <a:pt x="474" y="3340"/>
                  </a:cubicBezTo>
                  <a:cubicBezTo>
                    <a:pt x="310" y="3766"/>
                    <a:pt x="143" y="4193"/>
                    <a:pt x="12" y="4629"/>
                  </a:cubicBezTo>
                  <a:cubicBezTo>
                    <a:pt x="1" y="4663"/>
                    <a:pt x="34" y="4696"/>
                    <a:pt x="65" y="4696"/>
                  </a:cubicBezTo>
                  <a:cubicBezTo>
                    <a:pt x="78" y="4696"/>
                    <a:pt x="89" y="4691"/>
                    <a:pt x="99" y="4680"/>
                  </a:cubicBezTo>
                  <a:cubicBezTo>
                    <a:pt x="305" y="4416"/>
                    <a:pt x="487" y="4135"/>
                    <a:pt x="643" y="3840"/>
                  </a:cubicBezTo>
                  <a:cubicBezTo>
                    <a:pt x="796" y="4175"/>
                    <a:pt x="1035" y="4498"/>
                    <a:pt x="1353" y="4573"/>
                  </a:cubicBezTo>
                  <a:cubicBezTo>
                    <a:pt x="1418" y="4588"/>
                    <a:pt x="1478" y="4596"/>
                    <a:pt x="1533" y="4596"/>
                  </a:cubicBezTo>
                  <a:cubicBezTo>
                    <a:pt x="1916" y="4596"/>
                    <a:pt x="2076" y="4252"/>
                    <a:pt x="2180" y="3887"/>
                  </a:cubicBezTo>
                  <a:cubicBezTo>
                    <a:pt x="2206" y="3896"/>
                    <a:pt x="2231" y="3899"/>
                    <a:pt x="2256" y="3899"/>
                  </a:cubicBezTo>
                  <a:cubicBezTo>
                    <a:pt x="2433" y="3899"/>
                    <a:pt x="2604" y="3714"/>
                    <a:pt x="2858" y="3558"/>
                  </a:cubicBezTo>
                  <a:cubicBezTo>
                    <a:pt x="2904" y="3530"/>
                    <a:pt x="2902" y="3445"/>
                    <a:pt x="2841" y="3435"/>
                  </a:cubicBezTo>
                  <a:cubicBezTo>
                    <a:pt x="2806" y="3429"/>
                    <a:pt x="2770" y="3427"/>
                    <a:pt x="2733" y="3427"/>
                  </a:cubicBezTo>
                  <a:cubicBezTo>
                    <a:pt x="2644" y="3427"/>
                    <a:pt x="2553" y="3439"/>
                    <a:pt x="2468" y="3439"/>
                  </a:cubicBezTo>
                  <a:cubicBezTo>
                    <a:pt x="2368" y="3439"/>
                    <a:pt x="2278" y="3422"/>
                    <a:pt x="2211" y="3351"/>
                  </a:cubicBezTo>
                  <a:cubicBezTo>
                    <a:pt x="2171" y="3307"/>
                    <a:pt x="2120" y="3287"/>
                    <a:pt x="2071" y="3287"/>
                  </a:cubicBezTo>
                  <a:cubicBezTo>
                    <a:pt x="1962" y="3287"/>
                    <a:pt x="1855" y="3379"/>
                    <a:pt x="1850" y="3500"/>
                  </a:cubicBezTo>
                  <a:cubicBezTo>
                    <a:pt x="1836" y="3973"/>
                    <a:pt x="1701" y="4148"/>
                    <a:pt x="1533" y="4148"/>
                  </a:cubicBezTo>
                  <a:cubicBezTo>
                    <a:pt x="1287" y="4148"/>
                    <a:pt x="969" y="3774"/>
                    <a:pt x="850" y="3415"/>
                  </a:cubicBezTo>
                  <a:cubicBezTo>
                    <a:pt x="1316" y="2373"/>
                    <a:pt x="1540" y="1159"/>
                    <a:pt x="1367" y="121"/>
                  </a:cubicBezTo>
                  <a:cubicBezTo>
                    <a:pt x="1354" y="43"/>
                    <a:pt x="127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6" name="Google Shape;12876;p23"/>
            <p:cNvSpPr/>
            <p:nvPr/>
          </p:nvSpPr>
          <p:spPr>
            <a:xfrm>
              <a:off x="5268050" y="3321100"/>
              <a:ext cx="58850" cy="82425"/>
            </a:xfrm>
            <a:custGeom>
              <a:avLst/>
              <a:gdLst/>
              <a:ahLst/>
              <a:cxnLst/>
              <a:rect l="l" t="t" r="r" b="b"/>
              <a:pathLst>
                <a:path w="2354" h="3297" extrusionOk="0">
                  <a:moveTo>
                    <a:pt x="1035" y="0"/>
                  </a:moveTo>
                  <a:cubicBezTo>
                    <a:pt x="817" y="0"/>
                    <a:pt x="599" y="5"/>
                    <a:pt x="381" y="5"/>
                  </a:cubicBezTo>
                  <a:cubicBezTo>
                    <a:pt x="346" y="5"/>
                    <a:pt x="311" y="4"/>
                    <a:pt x="276" y="4"/>
                  </a:cubicBezTo>
                  <a:cubicBezTo>
                    <a:pt x="158" y="4"/>
                    <a:pt x="63" y="99"/>
                    <a:pt x="63" y="217"/>
                  </a:cubicBezTo>
                  <a:cubicBezTo>
                    <a:pt x="38" y="811"/>
                    <a:pt x="58" y="1404"/>
                    <a:pt x="83" y="1997"/>
                  </a:cubicBezTo>
                  <a:cubicBezTo>
                    <a:pt x="98" y="2360"/>
                    <a:pt x="1" y="3023"/>
                    <a:pt x="303" y="3288"/>
                  </a:cubicBezTo>
                  <a:cubicBezTo>
                    <a:pt x="309" y="3294"/>
                    <a:pt x="317" y="3297"/>
                    <a:pt x="325" y="3297"/>
                  </a:cubicBezTo>
                  <a:cubicBezTo>
                    <a:pt x="333" y="3297"/>
                    <a:pt x="341" y="3294"/>
                    <a:pt x="347" y="3288"/>
                  </a:cubicBezTo>
                  <a:cubicBezTo>
                    <a:pt x="614" y="3046"/>
                    <a:pt x="513" y="2521"/>
                    <a:pt x="503" y="2197"/>
                  </a:cubicBezTo>
                  <a:cubicBezTo>
                    <a:pt x="501" y="2109"/>
                    <a:pt x="499" y="2020"/>
                    <a:pt x="498" y="1933"/>
                  </a:cubicBezTo>
                  <a:lnTo>
                    <a:pt x="498" y="1933"/>
                  </a:lnTo>
                  <a:cubicBezTo>
                    <a:pt x="564" y="1946"/>
                    <a:pt x="635" y="1951"/>
                    <a:pt x="707" y="1951"/>
                  </a:cubicBezTo>
                  <a:cubicBezTo>
                    <a:pt x="977" y="1951"/>
                    <a:pt x="1271" y="1877"/>
                    <a:pt x="1484" y="1845"/>
                  </a:cubicBezTo>
                  <a:cubicBezTo>
                    <a:pt x="1538" y="1837"/>
                    <a:pt x="1535" y="1763"/>
                    <a:pt x="1497" y="1740"/>
                  </a:cubicBezTo>
                  <a:cubicBezTo>
                    <a:pt x="1305" y="1612"/>
                    <a:pt x="1003" y="1512"/>
                    <a:pt x="722" y="1512"/>
                  </a:cubicBezTo>
                  <a:cubicBezTo>
                    <a:pt x="642" y="1512"/>
                    <a:pt x="563" y="1520"/>
                    <a:pt x="490" y="1538"/>
                  </a:cubicBezTo>
                  <a:cubicBezTo>
                    <a:pt x="483" y="1171"/>
                    <a:pt x="480" y="805"/>
                    <a:pt x="488" y="437"/>
                  </a:cubicBezTo>
                  <a:lnTo>
                    <a:pt x="488" y="437"/>
                  </a:lnTo>
                  <a:cubicBezTo>
                    <a:pt x="707" y="444"/>
                    <a:pt x="926" y="456"/>
                    <a:pt x="1144" y="456"/>
                  </a:cubicBezTo>
                  <a:cubicBezTo>
                    <a:pt x="1546" y="456"/>
                    <a:pt x="1940" y="415"/>
                    <a:pt x="2307" y="222"/>
                  </a:cubicBezTo>
                  <a:cubicBezTo>
                    <a:pt x="2353" y="195"/>
                    <a:pt x="2345" y="127"/>
                    <a:pt x="2292" y="111"/>
                  </a:cubicBezTo>
                  <a:cubicBezTo>
                    <a:pt x="1880" y="16"/>
                    <a:pt x="1458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7" name="Google Shape;12877;p23"/>
            <p:cNvSpPr/>
            <p:nvPr/>
          </p:nvSpPr>
          <p:spPr>
            <a:xfrm>
              <a:off x="4265150" y="4346100"/>
              <a:ext cx="727450" cy="649800"/>
            </a:xfrm>
            <a:custGeom>
              <a:avLst/>
              <a:gdLst/>
              <a:ahLst/>
              <a:cxnLst/>
              <a:rect l="l" t="t" r="r" b="b"/>
              <a:pathLst>
                <a:path w="29098" h="25992" extrusionOk="0">
                  <a:moveTo>
                    <a:pt x="9278" y="2410"/>
                  </a:moveTo>
                  <a:cubicBezTo>
                    <a:pt x="9374" y="2464"/>
                    <a:pt x="9469" y="2516"/>
                    <a:pt x="9564" y="2572"/>
                  </a:cubicBezTo>
                  <a:lnTo>
                    <a:pt x="9564" y="2574"/>
                  </a:lnTo>
                  <a:cubicBezTo>
                    <a:pt x="9856" y="2748"/>
                    <a:pt x="10097" y="3048"/>
                    <a:pt x="10425" y="3127"/>
                  </a:cubicBezTo>
                  <a:cubicBezTo>
                    <a:pt x="10212" y="3333"/>
                    <a:pt x="9982" y="3629"/>
                    <a:pt x="9748" y="3973"/>
                  </a:cubicBezTo>
                  <a:cubicBezTo>
                    <a:pt x="9849" y="3681"/>
                    <a:pt x="9651" y="3333"/>
                    <a:pt x="9556" y="3054"/>
                  </a:cubicBezTo>
                  <a:cubicBezTo>
                    <a:pt x="9479" y="2833"/>
                    <a:pt x="9387" y="2618"/>
                    <a:pt x="9278" y="2410"/>
                  </a:cubicBezTo>
                  <a:close/>
                  <a:moveTo>
                    <a:pt x="3960" y="3146"/>
                  </a:moveTo>
                  <a:cubicBezTo>
                    <a:pt x="4106" y="3428"/>
                    <a:pt x="4244" y="3717"/>
                    <a:pt x="4365" y="4009"/>
                  </a:cubicBezTo>
                  <a:cubicBezTo>
                    <a:pt x="4400" y="4091"/>
                    <a:pt x="4434" y="4180"/>
                    <a:pt x="4469" y="4267"/>
                  </a:cubicBezTo>
                  <a:cubicBezTo>
                    <a:pt x="4188" y="4062"/>
                    <a:pt x="3877" y="3857"/>
                    <a:pt x="3596" y="3778"/>
                  </a:cubicBezTo>
                  <a:cubicBezTo>
                    <a:pt x="3713" y="3566"/>
                    <a:pt x="3837" y="3356"/>
                    <a:pt x="3960" y="3146"/>
                  </a:cubicBezTo>
                  <a:close/>
                  <a:moveTo>
                    <a:pt x="7840" y="1583"/>
                  </a:moveTo>
                  <a:lnTo>
                    <a:pt x="7956" y="1657"/>
                  </a:lnTo>
                  <a:cubicBezTo>
                    <a:pt x="8317" y="1888"/>
                    <a:pt x="8696" y="2088"/>
                    <a:pt x="9070" y="2295"/>
                  </a:cubicBezTo>
                  <a:cubicBezTo>
                    <a:pt x="9147" y="2618"/>
                    <a:pt x="9228" y="2938"/>
                    <a:pt x="9321" y="3258"/>
                  </a:cubicBezTo>
                  <a:cubicBezTo>
                    <a:pt x="9398" y="3527"/>
                    <a:pt x="9420" y="3855"/>
                    <a:pt x="9664" y="4022"/>
                  </a:cubicBezTo>
                  <a:cubicBezTo>
                    <a:pt x="9671" y="4027"/>
                    <a:pt x="9680" y="4030"/>
                    <a:pt x="9688" y="4030"/>
                  </a:cubicBezTo>
                  <a:cubicBezTo>
                    <a:pt x="9698" y="4030"/>
                    <a:pt x="9708" y="4026"/>
                    <a:pt x="9716" y="4019"/>
                  </a:cubicBezTo>
                  <a:lnTo>
                    <a:pt x="9716" y="4019"/>
                  </a:lnTo>
                  <a:cubicBezTo>
                    <a:pt x="9493" y="4350"/>
                    <a:pt x="9267" y="4724"/>
                    <a:pt x="9049" y="5111"/>
                  </a:cubicBezTo>
                  <a:cubicBezTo>
                    <a:pt x="9057" y="5087"/>
                    <a:pt x="9059" y="5062"/>
                    <a:pt x="9052" y="5038"/>
                  </a:cubicBezTo>
                  <a:cubicBezTo>
                    <a:pt x="8868" y="4336"/>
                    <a:pt x="8635" y="3632"/>
                    <a:pt x="8425" y="2936"/>
                  </a:cubicBezTo>
                  <a:cubicBezTo>
                    <a:pt x="8283" y="2467"/>
                    <a:pt x="8120" y="1983"/>
                    <a:pt x="7840" y="1583"/>
                  </a:cubicBezTo>
                  <a:close/>
                  <a:moveTo>
                    <a:pt x="4543" y="2218"/>
                  </a:moveTo>
                  <a:cubicBezTo>
                    <a:pt x="4923" y="3241"/>
                    <a:pt x="5328" y="4344"/>
                    <a:pt x="5901" y="5289"/>
                  </a:cubicBezTo>
                  <a:cubicBezTo>
                    <a:pt x="5633" y="5108"/>
                    <a:pt x="5368" y="4931"/>
                    <a:pt x="5102" y="4749"/>
                  </a:cubicBezTo>
                  <a:cubicBezTo>
                    <a:pt x="5081" y="4736"/>
                    <a:pt x="5058" y="4716"/>
                    <a:pt x="5035" y="4700"/>
                  </a:cubicBezTo>
                  <a:cubicBezTo>
                    <a:pt x="4953" y="4298"/>
                    <a:pt x="4739" y="3899"/>
                    <a:pt x="4574" y="3545"/>
                  </a:cubicBezTo>
                  <a:cubicBezTo>
                    <a:pt x="4488" y="3361"/>
                    <a:pt x="4344" y="3030"/>
                    <a:pt x="4142" y="2839"/>
                  </a:cubicBezTo>
                  <a:cubicBezTo>
                    <a:pt x="4272" y="2630"/>
                    <a:pt x="4410" y="2424"/>
                    <a:pt x="4543" y="2218"/>
                  </a:cubicBezTo>
                  <a:close/>
                  <a:moveTo>
                    <a:pt x="5122" y="1348"/>
                  </a:moveTo>
                  <a:cubicBezTo>
                    <a:pt x="5589" y="2333"/>
                    <a:pt x="6048" y="3282"/>
                    <a:pt x="6409" y="4316"/>
                  </a:cubicBezTo>
                  <a:cubicBezTo>
                    <a:pt x="6591" y="4841"/>
                    <a:pt x="6752" y="5477"/>
                    <a:pt x="7010" y="6037"/>
                  </a:cubicBezTo>
                  <a:cubicBezTo>
                    <a:pt x="6778" y="5881"/>
                    <a:pt x="6549" y="5725"/>
                    <a:pt x="6317" y="5569"/>
                  </a:cubicBezTo>
                  <a:cubicBezTo>
                    <a:pt x="6196" y="4920"/>
                    <a:pt x="5788" y="4337"/>
                    <a:pt x="5489" y="3756"/>
                  </a:cubicBezTo>
                  <a:cubicBezTo>
                    <a:pt x="5199" y="3192"/>
                    <a:pt x="5074" y="2520"/>
                    <a:pt x="4667" y="2026"/>
                  </a:cubicBezTo>
                  <a:cubicBezTo>
                    <a:pt x="4817" y="1798"/>
                    <a:pt x="4967" y="1573"/>
                    <a:pt x="5122" y="1348"/>
                  </a:cubicBezTo>
                  <a:close/>
                  <a:moveTo>
                    <a:pt x="5923" y="435"/>
                  </a:moveTo>
                  <a:cubicBezTo>
                    <a:pt x="5954" y="435"/>
                    <a:pt x="5986" y="443"/>
                    <a:pt x="6016" y="459"/>
                  </a:cubicBezTo>
                  <a:cubicBezTo>
                    <a:pt x="6509" y="732"/>
                    <a:pt x="6985" y="1035"/>
                    <a:pt x="7461" y="1340"/>
                  </a:cubicBezTo>
                  <a:cubicBezTo>
                    <a:pt x="7738" y="1965"/>
                    <a:pt x="7983" y="2584"/>
                    <a:pt x="8168" y="3245"/>
                  </a:cubicBezTo>
                  <a:cubicBezTo>
                    <a:pt x="8343" y="3870"/>
                    <a:pt x="8471" y="4580"/>
                    <a:pt x="8819" y="5136"/>
                  </a:cubicBezTo>
                  <a:cubicBezTo>
                    <a:pt x="8845" y="5178"/>
                    <a:pt x="8884" y="5197"/>
                    <a:pt x="8923" y="5197"/>
                  </a:cubicBezTo>
                  <a:cubicBezTo>
                    <a:pt x="8963" y="5197"/>
                    <a:pt x="9002" y="5178"/>
                    <a:pt x="9027" y="5148"/>
                  </a:cubicBezTo>
                  <a:lnTo>
                    <a:pt x="9027" y="5148"/>
                  </a:lnTo>
                  <a:cubicBezTo>
                    <a:pt x="8813" y="5528"/>
                    <a:pt x="8606" y="5919"/>
                    <a:pt x="8421" y="6286"/>
                  </a:cubicBezTo>
                  <a:cubicBezTo>
                    <a:pt x="8258" y="5241"/>
                    <a:pt x="7653" y="4162"/>
                    <a:pt x="7282" y="3189"/>
                  </a:cubicBezTo>
                  <a:cubicBezTo>
                    <a:pt x="6949" y="2308"/>
                    <a:pt x="6836" y="1178"/>
                    <a:pt x="6093" y="527"/>
                  </a:cubicBezTo>
                  <a:cubicBezTo>
                    <a:pt x="6087" y="520"/>
                    <a:pt x="6080" y="518"/>
                    <a:pt x="6073" y="518"/>
                  </a:cubicBezTo>
                  <a:cubicBezTo>
                    <a:pt x="6055" y="518"/>
                    <a:pt x="6039" y="535"/>
                    <a:pt x="6044" y="556"/>
                  </a:cubicBezTo>
                  <a:cubicBezTo>
                    <a:pt x="6336" y="1552"/>
                    <a:pt x="6685" y="2572"/>
                    <a:pt x="7046" y="3547"/>
                  </a:cubicBezTo>
                  <a:cubicBezTo>
                    <a:pt x="7400" y="4500"/>
                    <a:pt x="7656" y="5705"/>
                    <a:pt x="8311" y="6507"/>
                  </a:cubicBezTo>
                  <a:cubicBezTo>
                    <a:pt x="8258" y="6611"/>
                    <a:pt x="8207" y="6713"/>
                    <a:pt x="8161" y="6811"/>
                  </a:cubicBezTo>
                  <a:cubicBezTo>
                    <a:pt x="7969" y="6680"/>
                    <a:pt x="7776" y="6552"/>
                    <a:pt x="7584" y="6422"/>
                  </a:cubicBezTo>
                  <a:cubicBezTo>
                    <a:pt x="7318" y="5500"/>
                    <a:pt x="6847" y="4577"/>
                    <a:pt x="6531" y="3684"/>
                  </a:cubicBezTo>
                  <a:cubicBezTo>
                    <a:pt x="6227" y="2831"/>
                    <a:pt x="5868" y="1881"/>
                    <a:pt x="5177" y="1268"/>
                  </a:cubicBezTo>
                  <a:cubicBezTo>
                    <a:pt x="5350" y="1019"/>
                    <a:pt x="5527" y="771"/>
                    <a:pt x="5707" y="527"/>
                  </a:cubicBezTo>
                  <a:cubicBezTo>
                    <a:pt x="5781" y="470"/>
                    <a:pt x="5854" y="435"/>
                    <a:pt x="5923" y="435"/>
                  </a:cubicBezTo>
                  <a:close/>
                  <a:moveTo>
                    <a:pt x="27840" y="10915"/>
                  </a:moveTo>
                  <a:cubicBezTo>
                    <a:pt x="28206" y="11096"/>
                    <a:pt x="28545" y="11284"/>
                    <a:pt x="28534" y="11366"/>
                  </a:cubicBezTo>
                  <a:cubicBezTo>
                    <a:pt x="28519" y="11468"/>
                    <a:pt x="28542" y="11552"/>
                    <a:pt x="28619" y="11616"/>
                  </a:cubicBezTo>
                  <a:cubicBezTo>
                    <a:pt x="28511" y="11809"/>
                    <a:pt x="28406" y="12005"/>
                    <a:pt x="28299" y="12200"/>
                  </a:cubicBezTo>
                  <a:lnTo>
                    <a:pt x="28299" y="12201"/>
                  </a:lnTo>
                  <a:cubicBezTo>
                    <a:pt x="28196" y="11757"/>
                    <a:pt x="28030" y="11319"/>
                    <a:pt x="27840" y="10915"/>
                  </a:cubicBezTo>
                  <a:close/>
                  <a:moveTo>
                    <a:pt x="22318" y="11854"/>
                  </a:moveTo>
                  <a:cubicBezTo>
                    <a:pt x="22394" y="12095"/>
                    <a:pt x="22533" y="12331"/>
                    <a:pt x="22628" y="12554"/>
                  </a:cubicBezTo>
                  <a:cubicBezTo>
                    <a:pt x="22686" y="12693"/>
                    <a:pt x="22738" y="12862"/>
                    <a:pt x="22804" y="13023"/>
                  </a:cubicBezTo>
                  <a:cubicBezTo>
                    <a:pt x="22512" y="12831"/>
                    <a:pt x="22210" y="12652"/>
                    <a:pt x="21895" y="12543"/>
                  </a:cubicBezTo>
                  <a:cubicBezTo>
                    <a:pt x="22043" y="12306"/>
                    <a:pt x="22184" y="12078"/>
                    <a:pt x="22318" y="11854"/>
                  </a:cubicBezTo>
                  <a:close/>
                  <a:moveTo>
                    <a:pt x="26532" y="10330"/>
                  </a:moveTo>
                  <a:cubicBezTo>
                    <a:pt x="26682" y="10390"/>
                    <a:pt x="26831" y="10454"/>
                    <a:pt x="26979" y="10520"/>
                  </a:cubicBezTo>
                  <a:cubicBezTo>
                    <a:pt x="27046" y="10549"/>
                    <a:pt x="27318" y="10668"/>
                    <a:pt x="27613" y="10807"/>
                  </a:cubicBezTo>
                  <a:cubicBezTo>
                    <a:pt x="27643" y="11409"/>
                    <a:pt x="27825" y="12032"/>
                    <a:pt x="28084" y="12593"/>
                  </a:cubicBezTo>
                  <a:cubicBezTo>
                    <a:pt x="27960" y="12821"/>
                    <a:pt x="27835" y="13048"/>
                    <a:pt x="27710" y="13274"/>
                  </a:cubicBezTo>
                  <a:lnTo>
                    <a:pt x="27710" y="13276"/>
                  </a:lnTo>
                  <a:cubicBezTo>
                    <a:pt x="27623" y="12902"/>
                    <a:pt x="27490" y="12531"/>
                    <a:pt x="27387" y="12187"/>
                  </a:cubicBezTo>
                  <a:cubicBezTo>
                    <a:pt x="27192" y="11535"/>
                    <a:pt x="26943" y="10876"/>
                    <a:pt x="26532" y="10330"/>
                  </a:cubicBezTo>
                  <a:close/>
                  <a:moveTo>
                    <a:pt x="23009" y="10641"/>
                  </a:moveTo>
                  <a:cubicBezTo>
                    <a:pt x="23207" y="11283"/>
                    <a:pt x="23442" y="11913"/>
                    <a:pt x="23650" y="12549"/>
                  </a:cubicBezTo>
                  <a:cubicBezTo>
                    <a:pt x="23781" y="12946"/>
                    <a:pt x="23893" y="13374"/>
                    <a:pt x="24042" y="13783"/>
                  </a:cubicBezTo>
                  <a:cubicBezTo>
                    <a:pt x="23885" y="13696"/>
                    <a:pt x="23726" y="13610"/>
                    <a:pt x="23570" y="13519"/>
                  </a:cubicBezTo>
                  <a:cubicBezTo>
                    <a:pt x="23468" y="13460"/>
                    <a:pt x="23365" y="13394"/>
                    <a:pt x="23263" y="13327"/>
                  </a:cubicBezTo>
                  <a:cubicBezTo>
                    <a:pt x="23232" y="13017"/>
                    <a:pt x="23042" y="12702"/>
                    <a:pt x="22923" y="12428"/>
                  </a:cubicBezTo>
                  <a:cubicBezTo>
                    <a:pt x="22815" y="12175"/>
                    <a:pt x="22699" y="11791"/>
                    <a:pt x="22454" y="11621"/>
                  </a:cubicBezTo>
                  <a:cubicBezTo>
                    <a:pt x="22661" y="11271"/>
                    <a:pt x="22843" y="10948"/>
                    <a:pt x="23009" y="10641"/>
                  </a:cubicBezTo>
                  <a:close/>
                  <a:moveTo>
                    <a:pt x="23660" y="9365"/>
                  </a:moveTo>
                  <a:cubicBezTo>
                    <a:pt x="24008" y="10269"/>
                    <a:pt x="24395" y="11151"/>
                    <a:pt x="24690" y="12078"/>
                  </a:cubicBezTo>
                  <a:cubicBezTo>
                    <a:pt x="24926" y="12823"/>
                    <a:pt x="25059" y="13781"/>
                    <a:pt x="25445" y="14513"/>
                  </a:cubicBezTo>
                  <a:cubicBezTo>
                    <a:pt x="25307" y="14449"/>
                    <a:pt x="25187" y="14395"/>
                    <a:pt x="25105" y="14352"/>
                  </a:cubicBezTo>
                  <a:cubicBezTo>
                    <a:pt x="24912" y="14252"/>
                    <a:pt x="24720" y="14150"/>
                    <a:pt x="24528" y="14048"/>
                  </a:cubicBezTo>
                  <a:cubicBezTo>
                    <a:pt x="24382" y="13509"/>
                    <a:pt x="24144" y="12981"/>
                    <a:pt x="23959" y="12464"/>
                  </a:cubicBezTo>
                  <a:cubicBezTo>
                    <a:pt x="23711" y="11776"/>
                    <a:pt x="23466" y="11084"/>
                    <a:pt x="23119" y="10441"/>
                  </a:cubicBezTo>
                  <a:cubicBezTo>
                    <a:pt x="23133" y="10412"/>
                    <a:pt x="23152" y="10381"/>
                    <a:pt x="23166" y="10353"/>
                  </a:cubicBezTo>
                  <a:cubicBezTo>
                    <a:pt x="23283" y="10131"/>
                    <a:pt x="23386" y="9905"/>
                    <a:pt x="23476" y="9672"/>
                  </a:cubicBezTo>
                  <a:cubicBezTo>
                    <a:pt x="23481" y="9669"/>
                    <a:pt x="23488" y="9672"/>
                    <a:pt x="23491" y="9665"/>
                  </a:cubicBezTo>
                  <a:cubicBezTo>
                    <a:pt x="23527" y="9619"/>
                    <a:pt x="23591" y="9495"/>
                    <a:pt x="23660" y="9365"/>
                  </a:cubicBezTo>
                  <a:close/>
                  <a:moveTo>
                    <a:pt x="25389" y="9831"/>
                  </a:moveTo>
                  <a:lnTo>
                    <a:pt x="25389" y="9831"/>
                  </a:lnTo>
                  <a:cubicBezTo>
                    <a:pt x="25725" y="9990"/>
                    <a:pt x="26068" y="10133"/>
                    <a:pt x="26411" y="10277"/>
                  </a:cubicBezTo>
                  <a:cubicBezTo>
                    <a:pt x="26400" y="10290"/>
                    <a:pt x="26395" y="10308"/>
                    <a:pt x="26398" y="10325"/>
                  </a:cubicBezTo>
                  <a:cubicBezTo>
                    <a:pt x="26596" y="10983"/>
                    <a:pt x="26851" y="11622"/>
                    <a:pt x="27054" y="12278"/>
                  </a:cubicBezTo>
                  <a:cubicBezTo>
                    <a:pt x="27200" y="12748"/>
                    <a:pt x="27271" y="13286"/>
                    <a:pt x="27444" y="13763"/>
                  </a:cubicBezTo>
                  <a:cubicBezTo>
                    <a:pt x="27307" y="14012"/>
                    <a:pt x="27171" y="14263"/>
                    <a:pt x="27033" y="14514"/>
                  </a:cubicBezTo>
                  <a:cubicBezTo>
                    <a:pt x="26869" y="13679"/>
                    <a:pt x="26496" y="12825"/>
                    <a:pt x="26250" y="12044"/>
                  </a:cubicBezTo>
                  <a:cubicBezTo>
                    <a:pt x="26016" y="11302"/>
                    <a:pt x="25758" y="10531"/>
                    <a:pt x="25389" y="9831"/>
                  </a:cubicBezTo>
                  <a:close/>
                  <a:moveTo>
                    <a:pt x="23899" y="8988"/>
                  </a:moveTo>
                  <a:cubicBezTo>
                    <a:pt x="23901" y="8988"/>
                    <a:pt x="23903" y="8988"/>
                    <a:pt x="23904" y="8989"/>
                  </a:cubicBezTo>
                  <a:cubicBezTo>
                    <a:pt x="24272" y="9245"/>
                    <a:pt x="24659" y="9473"/>
                    <a:pt x="25063" y="9672"/>
                  </a:cubicBezTo>
                  <a:cubicBezTo>
                    <a:pt x="25358" y="10489"/>
                    <a:pt x="25661" y="11301"/>
                    <a:pt x="25919" y="12134"/>
                  </a:cubicBezTo>
                  <a:cubicBezTo>
                    <a:pt x="26193" y="13018"/>
                    <a:pt x="26340" y="14103"/>
                    <a:pt x="26805" y="14924"/>
                  </a:cubicBezTo>
                  <a:cubicBezTo>
                    <a:pt x="26742" y="15038"/>
                    <a:pt x="26682" y="15151"/>
                    <a:pt x="26619" y="15261"/>
                  </a:cubicBezTo>
                  <a:lnTo>
                    <a:pt x="26619" y="15262"/>
                  </a:lnTo>
                  <a:cubicBezTo>
                    <a:pt x="26447" y="15049"/>
                    <a:pt x="26140" y="14860"/>
                    <a:pt x="25840" y="14703"/>
                  </a:cubicBezTo>
                  <a:cubicBezTo>
                    <a:pt x="25789" y="13715"/>
                    <a:pt x="25241" y="12595"/>
                    <a:pt x="24940" y="11685"/>
                  </a:cubicBezTo>
                  <a:cubicBezTo>
                    <a:pt x="24652" y="10815"/>
                    <a:pt x="24346" y="9864"/>
                    <a:pt x="23798" y="9112"/>
                  </a:cubicBezTo>
                  <a:cubicBezTo>
                    <a:pt x="23841" y="9039"/>
                    <a:pt x="23879" y="8988"/>
                    <a:pt x="23899" y="8988"/>
                  </a:cubicBezTo>
                  <a:close/>
                  <a:moveTo>
                    <a:pt x="3398" y="4139"/>
                  </a:moveTo>
                  <a:cubicBezTo>
                    <a:pt x="3530" y="4222"/>
                    <a:pt x="3685" y="4288"/>
                    <a:pt x="3816" y="4368"/>
                  </a:cubicBezTo>
                  <a:cubicBezTo>
                    <a:pt x="4251" y="4636"/>
                    <a:pt x="4667" y="4939"/>
                    <a:pt x="5087" y="5230"/>
                  </a:cubicBezTo>
                  <a:cubicBezTo>
                    <a:pt x="5889" y="5782"/>
                    <a:pt x="6710" y="6452"/>
                    <a:pt x="7594" y="6906"/>
                  </a:cubicBezTo>
                  <a:cubicBezTo>
                    <a:pt x="7597" y="6911"/>
                    <a:pt x="7600" y="6916"/>
                    <a:pt x="7605" y="6921"/>
                  </a:cubicBezTo>
                  <a:cubicBezTo>
                    <a:pt x="7614" y="6929"/>
                    <a:pt x="7626" y="6934"/>
                    <a:pt x="7639" y="6934"/>
                  </a:cubicBezTo>
                  <a:cubicBezTo>
                    <a:pt x="7641" y="6934"/>
                    <a:pt x="7643" y="6934"/>
                    <a:pt x="7645" y="6934"/>
                  </a:cubicBezTo>
                  <a:cubicBezTo>
                    <a:pt x="7768" y="6995"/>
                    <a:pt x="7892" y="7054"/>
                    <a:pt x="8019" y="7106"/>
                  </a:cubicBezTo>
                  <a:cubicBezTo>
                    <a:pt x="7899" y="7362"/>
                    <a:pt x="7797" y="7587"/>
                    <a:pt x="7722" y="7762"/>
                  </a:cubicBezTo>
                  <a:cubicBezTo>
                    <a:pt x="7225" y="8909"/>
                    <a:pt x="6929" y="10139"/>
                    <a:pt x="6811" y="11381"/>
                  </a:cubicBezTo>
                  <a:cubicBezTo>
                    <a:pt x="6573" y="13884"/>
                    <a:pt x="7674" y="16329"/>
                    <a:pt x="9708" y="17798"/>
                  </a:cubicBezTo>
                  <a:cubicBezTo>
                    <a:pt x="10846" y="18621"/>
                    <a:pt x="12146" y="19002"/>
                    <a:pt x="13461" y="19002"/>
                  </a:cubicBezTo>
                  <a:cubicBezTo>
                    <a:pt x="14539" y="19002"/>
                    <a:pt x="15628" y="18746"/>
                    <a:pt x="16647" y="18266"/>
                  </a:cubicBezTo>
                  <a:cubicBezTo>
                    <a:pt x="18427" y="17426"/>
                    <a:pt x="20355" y="14954"/>
                    <a:pt x="21767" y="12746"/>
                  </a:cubicBezTo>
                  <a:cubicBezTo>
                    <a:pt x="22356" y="13445"/>
                    <a:pt x="23478" y="13932"/>
                    <a:pt x="24254" y="14336"/>
                  </a:cubicBezTo>
                  <a:cubicBezTo>
                    <a:pt x="24265" y="14342"/>
                    <a:pt x="24277" y="14347"/>
                    <a:pt x="24288" y="14354"/>
                  </a:cubicBezTo>
                  <a:cubicBezTo>
                    <a:pt x="24364" y="14500"/>
                    <a:pt x="24451" y="14637"/>
                    <a:pt x="24548" y="14769"/>
                  </a:cubicBezTo>
                  <a:cubicBezTo>
                    <a:pt x="24560" y="14784"/>
                    <a:pt x="24581" y="14793"/>
                    <a:pt x="24601" y="14793"/>
                  </a:cubicBezTo>
                  <a:cubicBezTo>
                    <a:pt x="24629" y="14793"/>
                    <a:pt x="24654" y="14776"/>
                    <a:pt x="24651" y="14741"/>
                  </a:cubicBezTo>
                  <a:cubicBezTo>
                    <a:pt x="24646" y="14669"/>
                    <a:pt x="24636" y="14598"/>
                    <a:pt x="24626" y="14527"/>
                  </a:cubicBezTo>
                  <a:lnTo>
                    <a:pt x="24626" y="14527"/>
                  </a:lnTo>
                  <a:cubicBezTo>
                    <a:pt x="25030" y="14734"/>
                    <a:pt x="25433" y="14941"/>
                    <a:pt x="25824" y="15172"/>
                  </a:cubicBezTo>
                  <a:cubicBezTo>
                    <a:pt x="26029" y="15294"/>
                    <a:pt x="26206" y="15500"/>
                    <a:pt x="26414" y="15620"/>
                  </a:cubicBezTo>
                  <a:cubicBezTo>
                    <a:pt x="25999" y="16332"/>
                    <a:pt x="25568" y="17039"/>
                    <a:pt x="25099" y="17730"/>
                  </a:cubicBezTo>
                  <a:cubicBezTo>
                    <a:pt x="23796" y="19651"/>
                    <a:pt x="22136" y="21335"/>
                    <a:pt x="20253" y="22687"/>
                  </a:cubicBezTo>
                  <a:cubicBezTo>
                    <a:pt x="17934" y="24349"/>
                    <a:pt x="15230" y="25319"/>
                    <a:pt x="12503" y="25319"/>
                  </a:cubicBezTo>
                  <a:cubicBezTo>
                    <a:pt x="10844" y="25319"/>
                    <a:pt x="9176" y="24960"/>
                    <a:pt x="7582" y="24180"/>
                  </a:cubicBezTo>
                  <a:cubicBezTo>
                    <a:pt x="3260" y="22064"/>
                    <a:pt x="830" y="17523"/>
                    <a:pt x="957" y="12792"/>
                  </a:cubicBezTo>
                  <a:cubicBezTo>
                    <a:pt x="1039" y="9700"/>
                    <a:pt x="1972" y="6799"/>
                    <a:pt x="3398" y="4139"/>
                  </a:cubicBezTo>
                  <a:close/>
                  <a:moveTo>
                    <a:pt x="5826" y="1"/>
                  </a:moveTo>
                  <a:cubicBezTo>
                    <a:pt x="5785" y="1"/>
                    <a:pt x="5745" y="15"/>
                    <a:pt x="5714" y="49"/>
                  </a:cubicBezTo>
                  <a:cubicBezTo>
                    <a:pt x="5425" y="361"/>
                    <a:pt x="5112" y="671"/>
                    <a:pt x="4966" y="1060"/>
                  </a:cubicBezTo>
                  <a:cubicBezTo>
                    <a:pt x="3694" y="2362"/>
                    <a:pt x="2777" y="4076"/>
                    <a:pt x="2075" y="5702"/>
                  </a:cubicBezTo>
                  <a:cubicBezTo>
                    <a:pt x="1178" y="7771"/>
                    <a:pt x="645" y="9992"/>
                    <a:pt x="432" y="12234"/>
                  </a:cubicBezTo>
                  <a:cubicBezTo>
                    <a:pt x="0" y="16755"/>
                    <a:pt x="1990" y="21166"/>
                    <a:pt x="5661" y="23819"/>
                  </a:cubicBezTo>
                  <a:cubicBezTo>
                    <a:pt x="7717" y="25303"/>
                    <a:pt x="10063" y="25991"/>
                    <a:pt x="12437" y="25991"/>
                  </a:cubicBezTo>
                  <a:cubicBezTo>
                    <a:pt x="14385" y="25991"/>
                    <a:pt x="16351" y="25528"/>
                    <a:pt x="18191" y="24660"/>
                  </a:cubicBezTo>
                  <a:cubicBezTo>
                    <a:pt x="22684" y="22543"/>
                    <a:pt x="25763" y="18359"/>
                    <a:pt x="28020" y="14076"/>
                  </a:cubicBezTo>
                  <a:cubicBezTo>
                    <a:pt x="28460" y="13245"/>
                    <a:pt x="28796" y="12390"/>
                    <a:pt x="28996" y="11480"/>
                  </a:cubicBezTo>
                  <a:cubicBezTo>
                    <a:pt x="29005" y="11445"/>
                    <a:pt x="29014" y="11409"/>
                    <a:pt x="29023" y="11375"/>
                  </a:cubicBezTo>
                  <a:cubicBezTo>
                    <a:pt x="29026" y="11363"/>
                    <a:pt x="29024" y="11353"/>
                    <a:pt x="29026" y="11342"/>
                  </a:cubicBezTo>
                  <a:cubicBezTo>
                    <a:pt x="29046" y="11242"/>
                    <a:pt x="29073" y="11143"/>
                    <a:pt x="29090" y="11042"/>
                  </a:cubicBezTo>
                  <a:cubicBezTo>
                    <a:pt x="29097" y="10995"/>
                    <a:pt x="29059" y="10957"/>
                    <a:pt x="29020" y="10957"/>
                  </a:cubicBezTo>
                  <a:cubicBezTo>
                    <a:pt x="29001" y="10957"/>
                    <a:pt x="28981" y="10967"/>
                    <a:pt x="28967" y="10991"/>
                  </a:cubicBezTo>
                  <a:cubicBezTo>
                    <a:pt x="28947" y="11025"/>
                    <a:pt x="28927" y="11061"/>
                    <a:pt x="28908" y="11097"/>
                  </a:cubicBezTo>
                  <a:cubicBezTo>
                    <a:pt x="28107" y="10548"/>
                    <a:pt x="27233" y="10166"/>
                    <a:pt x="26342" y="9793"/>
                  </a:cubicBezTo>
                  <a:cubicBezTo>
                    <a:pt x="25883" y="9601"/>
                    <a:pt x="25430" y="9401"/>
                    <a:pt x="24989" y="9175"/>
                  </a:cubicBezTo>
                  <a:cubicBezTo>
                    <a:pt x="24982" y="9163"/>
                    <a:pt x="24976" y="9153"/>
                    <a:pt x="24967" y="9144"/>
                  </a:cubicBezTo>
                  <a:cubicBezTo>
                    <a:pt x="24958" y="9131"/>
                    <a:pt x="24943" y="9123"/>
                    <a:pt x="24927" y="9123"/>
                  </a:cubicBezTo>
                  <a:cubicBezTo>
                    <a:pt x="24920" y="9123"/>
                    <a:pt x="24912" y="9125"/>
                    <a:pt x="24905" y="9129"/>
                  </a:cubicBezTo>
                  <a:cubicBezTo>
                    <a:pt x="24794" y="9070"/>
                    <a:pt x="24684" y="9012"/>
                    <a:pt x="24575" y="8950"/>
                  </a:cubicBezTo>
                  <a:cubicBezTo>
                    <a:pt x="24354" y="8824"/>
                    <a:pt x="24041" y="8453"/>
                    <a:pt x="23769" y="8453"/>
                  </a:cubicBezTo>
                  <a:cubicBezTo>
                    <a:pt x="23758" y="8453"/>
                    <a:pt x="23748" y="8453"/>
                    <a:pt x="23737" y="8455"/>
                  </a:cubicBezTo>
                  <a:cubicBezTo>
                    <a:pt x="23626" y="8466"/>
                    <a:pt x="23563" y="8532"/>
                    <a:pt x="23550" y="8643"/>
                  </a:cubicBezTo>
                  <a:cubicBezTo>
                    <a:pt x="23535" y="8768"/>
                    <a:pt x="23512" y="8888"/>
                    <a:pt x="23489" y="9006"/>
                  </a:cubicBezTo>
                  <a:cubicBezTo>
                    <a:pt x="22699" y="10448"/>
                    <a:pt x="21217" y="13327"/>
                    <a:pt x="20473" y="14424"/>
                  </a:cubicBezTo>
                  <a:cubicBezTo>
                    <a:pt x="19746" y="15490"/>
                    <a:pt x="18837" y="16421"/>
                    <a:pt x="17789" y="17170"/>
                  </a:cubicBezTo>
                  <a:cubicBezTo>
                    <a:pt x="16504" y="18091"/>
                    <a:pt x="15006" y="18628"/>
                    <a:pt x="13496" y="18628"/>
                  </a:cubicBezTo>
                  <a:cubicBezTo>
                    <a:pt x="12577" y="18628"/>
                    <a:pt x="11653" y="18429"/>
                    <a:pt x="10770" y="17997"/>
                  </a:cubicBezTo>
                  <a:cubicBezTo>
                    <a:pt x="8376" y="16826"/>
                    <a:pt x="7031" y="14311"/>
                    <a:pt x="7100" y="11690"/>
                  </a:cubicBezTo>
                  <a:cubicBezTo>
                    <a:pt x="7167" y="9176"/>
                    <a:pt x="9009" y="5189"/>
                    <a:pt x="10514" y="3140"/>
                  </a:cubicBezTo>
                  <a:cubicBezTo>
                    <a:pt x="10545" y="3133"/>
                    <a:pt x="10569" y="3105"/>
                    <a:pt x="10571" y="3072"/>
                  </a:cubicBezTo>
                  <a:cubicBezTo>
                    <a:pt x="10571" y="3069"/>
                    <a:pt x="10569" y="3064"/>
                    <a:pt x="10569" y="3061"/>
                  </a:cubicBezTo>
                  <a:cubicBezTo>
                    <a:pt x="10584" y="3041"/>
                    <a:pt x="10601" y="3018"/>
                    <a:pt x="10615" y="2999"/>
                  </a:cubicBezTo>
                  <a:cubicBezTo>
                    <a:pt x="10622" y="2989"/>
                    <a:pt x="10611" y="2975"/>
                    <a:pt x="10601" y="2975"/>
                  </a:cubicBezTo>
                  <a:cubicBezTo>
                    <a:pt x="10599" y="2975"/>
                    <a:pt x="10596" y="2975"/>
                    <a:pt x="10594" y="2977"/>
                  </a:cubicBezTo>
                  <a:cubicBezTo>
                    <a:pt x="10583" y="2987"/>
                    <a:pt x="10574" y="2999"/>
                    <a:pt x="10563" y="3005"/>
                  </a:cubicBezTo>
                  <a:cubicBezTo>
                    <a:pt x="10476" y="2475"/>
                    <a:pt x="9472" y="2096"/>
                    <a:pt x="9077" y="1880"/>
                  </a:cubicBezTo>
                  <a:cubicBezTo>
                    <a:pt x="8005" y="1296"/>
                    <a:pt x="7029" y="528"/>
                    <a:pt x="5919" y="21"/>
                  </a:cubicBezTo>
                  <a:cubicBezTo>
                    <a:pt x="5889" y="9"/>
                    <a:pt x="5857" y="1"/>
                    <a:pt x="58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8" name="Google Shape;12878;p23"/>
            <p:cNvSpPr/>
            <p:nvPr/>
          </p:nvSpPr>
          <p:spPr>
            <a:xfrm>
              <a:off x="4347575" y="4526150"/>
              <a:ext cx="60650" cy="55025"/>
            </a:xfrm>
            <a:custGeom>
              <a:avLst/>
              <a:gdLst/>
              <a:ahLst/>
              <a:cxnLst/>
              <a:rect l="l" t="t" r="r" b="b"/>
              <a:pathLst>
                <a:path w="2426" h="2201" extrusionOk="0">
                  <a:moveTo>
                    <a:pt x="965" y="1"/>
                  </a:moveTo>
                  <a:cubicBezTo>
                    <a:pt x="939" y="1"/>
                    <a:pt x="915" y="17"/>
                    <a:pt x="908" y="44"/>
                  </a:cubicBezTo>
                  <a:cubicBezTo>
                    <a:pt x="827" y="329"/>
                    <a:pt x="890" y="664"/>
                    <a:pt x="921" y="966"/>
                  </a:cubicBezTo>
                  <a:cubicBezTo>
                    <a:pt x="622" y="1021"/>
                    <a:pt x="325" y="1097"/>
                    <a:pt x="48" y="1208"/>
                  </a:cubicBezTo>
                  <a:cubicBezTo>
                    <a:pt x="17" y="1221"/>
                    <a:pt x="0" y="1269"/>
                    <a:pt x="38" y="1287"/>
                  </a:cubicBezTo>
                  <a:cubicBezTo>
                    <a:pt x="189" y="1363"/>
                    <a:pt x="345" y="1390"/>
                    <a:pt x="504" y="1390"/>
                  </a:cubicBezTo>
                  <a:cubicBezTo>
                    <a:pt x="652" y="1390"/>
                    <a:pt x="803" y="1366"/>
                    <a:pt x="955" y="1336"/>
                  </a:cubicBezTo>
                  <a:cubicBezTo>
                    <a:pt x="985" y="1633"/>
                    <a:pt x="1037" y="1920"/>
                    <a:pt x="1209" y="2178"/>
                  </a:cubicBezTo>
                  <a:cubicBezTo>
                    <a:pt x="1219" y="2193"/>
                    <a:pt x="1235" y="2200"/>
                    <a:pt x="1250" y="2200"/>
                  </a:cubicBezTo>
                  <a:cubicBezTo>
                    <a:pt x="1269" y="2200"/>
                    <a:pt x="1288" y="2189"/>
                    <a:pt x="1295" y="2168"/>
                  </a:cubicBezTo>
                  <a:cubicBezTo>
                    <a:pt x="1396" y="1865"/>
                    <a:pt x="1398" y="1559"/>
                    <a:pt x="1372" y="1253"/>
                  </a:cubicBezTo>
                  <a:cubicBezTo>
                    <a:pt x="1500" y="1229"/>
                    <a:pt x="1628" y="1212"/>
                    <a:pt x="1755" y="1212"/>
                  </a:cubicBezTo>
                  <a:cubicBezTo>
                    <a:pt x="1886" y="1212"/>
                    <a:pt x="2015" y="1231"/>
                    <a:pt x="2141" y="1279"/>
                  </a:cubicBezTo>
                  <a:cubicBezTo>
                    <a:pt x="2160" y="1286"/>
                    <a:pt x="2178" y="1289"/>
                    <a:pt x="2195" y="1289"/>
                  </a:cubicBezTo>
                  <a:cubicBezTo>
                    <a:pt x="2345" y="1289"/>
                    <a:pt x="2426" y="1045"/>
                    <a:pt x="2274" y="967"/>
                  </a:cubicBezTo>
                  <a:cubicBezTo>
                    <a:pt x="2111" y="886"/>
                    <a:pt x="1940" y="859"/>
                    <a:pt x="1767" y="859"/>
                  </a:cubicBezTo>
                  <a:cubicBezTo>
                    <a:pt x="1622" y="859"/>
                    <a:pt x="1476" y="877"/>
                    <a:pt x="1331" y="898"/>
                  </a:cubicBezTo>
                  <a:cubicBezTo>
                    <a:pt x="1291" y="595"/>
                    <a:pt x="1246" y="224"/>
                    <a:pt x="1006" y="17"/>
                  </a:cubicBezTo>
                  <a:cubicBezTo>
                    <a:pt x="994" y="6"/>
                    <a:pt x="979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79" name="Google Shape;12879;p23"/>
            <p:cNvSpPr/>
            <p:nvPr/>
          </p:nvSpPr>
          <p:spPr>
            <a:xfrm>
              <a:off x="4816275" y="4745425"/>
              <a:ext cx="36850" cy="10100"/>
            </a:xfrm>
            <a:custGeom>
              <a:avLst/>
              <a:gdLst/>
              <a:ahLst/>
              <a:cxnLst/>
              <a:rect l="l" t="t" r="r" b="b"/>
              <a:pathLst>
                <a:path w="1474" h="404" extrusionOk="0">
                  <a:moveTo>
                    <a:pt x="369" y="0"/>
                  </a:moveTo>
                  <a:cubicBezTo>
                    <a:pt x="240" y="0"/>
                    <a:pt x="113" y="16"/>
                    <a:pt x="25" y="96"/>
                  </a:cubicBezTo>
                  <a:cubicBezTo>
                    <a:pt x="7" y="115"/>
                    <a:pt x="1" y="141"/>
                    <a:pt x="7" y="164"/>
                  </a:cubicBezTo>
                  <a:cubicBezTo>
                    <a:pt x="85" y="379"/>
                    <a:pt x="373" y="384"/>
                    <a:pt x="564" y="398"/>
                  </a:cubicBezTo>
                  <a:cubicBezTo>
                    <a:pt x="608" y="402"/>
                    <a:pt x="652" y="404"/>
                    <a:pt x="695" y="404"/>
                  </a:cubicBezTo>
                  <a:cubicBezTo>
                    <a:pt x="948" y="404"/>
                    <a:pt x="1182" y="344"/>
                    <a:pt x="1423" y="244"/>
                  </a:cubicBezTo>
                  <a:cubicBezTo>
                    <a:pt x="1474" y="229"/>
                    <a:pt x="1472" y="157"/>
                    <a:pt x="1423" y="142"/>
                  </a:cubicBezTo>
                  <a:cubicBezTo>
                    <a:pt x="1197" y="51"/>
                    <a:pt x="956" y="5"/>
                    <a:pt x="714" y="5"/>
                  </a:cubicBezTo>
                  <a:cubicBezTo>
                    <a:pt x="691" y="5"/>
                    <a:pt x="667" y="5"/>
                    <a:pt x="644" y="6"/>
                  </a:cubicBezTo>
                  <a:cubicBezTo>
                    <a:pt x="633" y="7"/>
                    <a:pt x="621" y="7"/>
                    <a:pt x="610" y="7"/>
                  </a:cubicBezTo>
                  <a:cubicBezTo>
                    <a:pt x="536" y="7"/>
                    <a:pt x="452" y="0"/>
                    <a:pt x="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0" name="Google Shape;12880;p23"/>
            <p:cNvSpPr/>
            <p:nvPr/>
          </p:nvSpPr>
          <p:spPr>
            <a:xfrm>
              <a:off x="4838625" y="4307850"/>
              <a:ext cx="141425" cy="109625"/>
            </a:xfrm>
            <a:custGeom>
              <a:avLst/>
              <a:gdLst/>
              <a:ahLst/>
              <a:cxnLst/>
              <a:rect l="l" t="t" r="r" b="b"/>
              <a:pathLst>
                <a:path w="5657" h="4385" extrusionOk="0">
                  <a:moveTo>
                    <a:pt x="4419" y="0"/>
                  </a:moveTo>
                  <a:cubicBezTo>
                    <a:pt x="4384" y="0"/>
                    <a:pt x="4347" y="9"/>
                    <a:pt x="4312" y="27"/>
                  </a:cubicBezTo>
                  <a:cubicBezTo>
                    <a:pt x="4240" y="65"/>
                    <a:pt x="4176" y="114"/>
                    <a:pt x="4118" y="173"/>
                  </a:cubicBezTo>
                  <a:cubicBezTo>
                    <a:pt x="3290" y="813"/>
                    <a:pt x="2455" y="1446"/>
                    <a:pt x="1581" y="2027"/>
                  </a:cubicBezTo>
                  <a:cubicBezTo>
                    <a:pt x="1280" y="2227"/>
                    <a:pt x="921" y="2380"/>
                    <a:pt x="672" y="2642"/>
                  </a:cubicBezTo>
                  <a:cubicBezTo>
                    <a:pt x="614" y="2701"/>
                    <a:pt x="121" y="3230"/>
                    <a:pt x="95" y="3230"/>
                  </a:cubicBezTo>
                  <a:cubicBezTo>
                    <a:pt x="95" y="3230"/>
                    <a:pt x="94" y="3230"/>
                    <a:pt x="94" y="3229"/>
                  </a:cubicBezTo>
                  <a:cubicBezTo>
                    <a:pt x="91" y="3210"/>
                    <a:pt x="73" y="3196"/>
                    <a:pt x="57" y="3196"/>
                  </a:cubicBezTo>
                  <a:cubicBezTo>
                    <a:pt x="46" y="3196"/>
                    <a:pt x="36" y="3203"/>
                    <a:pt x="32" y="3218"/>
                  </a:cubicBezTo>
                  <a:cubicBezTo>
                    <a:pt x="6" y="3326"/>
                    <a:pt x="1" y="3321"/>
                    <a:pt x="1" y="3410"/>
                  </a:cubicBezTo>
                  <a:cubicBezTo>
                    <a:pt x="3" y="3449"/>
                    <a:pt x="27" y="3484"/>
                    <a:pt x="65" y="3498"/>
                  </a:cubicBezTo>
                  <a:cubicBezTo>
                    <a:pt x="106" y="3516"/>
                    <a:pt x="143" y="3523"/>
                    <a:pt x="179" y="3523"/>
                  </a:cubicBezTo>
                  <a:cubicBezTo>
                    <a:pt x="268" y="3523"/>
                    <a:pt x="345" y="3477"/>
                    <a:pt x="429" y="3423"/>
                  </a:cubicBezTo>
                  <a:cubicBezTo>
                    <a:pt x="829" y="3175"/>
                    <a:pt x="1143" y="2849"/>
                    <a:pt x="1564" y="2616"/>
                  </a:cubicBezTo>
                  <a:cubicBezTo>
                    <a:pt x="2414" y="2143"/>
                    <a:pt x="3200" y="1556"/>
                    <a:pt x="3971" y="961"/>
                  </a:cubicBezTo>
                  <a:cubicBezTo>
                    <a:pt x="4053" y="1308"/>
                    <a:pt x="4246" y="1669"/>
                    <a:pt x="4389" y="1947"/>
                  </a:cubicBezTo>
                  <a:cubicBezTo>
                    <a:pt x="4624" y="2401"/>
                    <a:pt x="4901" y="2852"/>
                    <a:pt x="5011" y="3351"/>
                  </a:cubicBezTo>
                  <a:cubicBezTo>
                    <a:pt x="5106" y="3777"/>
                    <a:pt x="4665" y="3826"/>
                    <a:pt x="4227" y="3826"/>
                  </a:cubicBezTo>
                  <a:cubicBezTo>
                    <a:pt x="4097" y="3826"/>
                    <a:pt x="3966" y="3822"/>
                    <a:pt x="3850" y="3822"/>
                  </a:cubicBezTo>
                  <a:cubicBezTo>
                    <a:pt x="3723" y="3822"/>
                    <a:pt x="3614" y="3827"/>
                    <a:pt x="3541" y="3849"/>
                  </a:cubicBezTo>
                  <a:cubicBezTo>
                    <a:pt x="3408" y="3890"/>
                    <a:pt x="3362" y="4074"/>
                    <a:pt x="3500" y="4160"/>
                  </a:cubicBezTo>
                  <a:cubicBezTo>
                    <a:pt x="3738" y="4307"/>
                    <a:pt x="4057" y="4385"/>
                    <a:pt x="4373" y="4385"/>
                  </a:cubicBezTo>
                  <a:cubicBezTo>
                    <a:pt x="5022" y="4385"/>
                    <a:pt x="5656" y="4058"/>
                    <a:pt x="5547" y="3336"/>
                  </a:cubicBezTo>
                  <a:cubicBezTo>
                    <a:pt x="5470" y="2832"/>
                    <a:pt x="4130" y="800"/>
                    <a:pt x="4563" y="506"/>
                  </a:cubicBezTo>
                  <a:cubicBezTo>
                    <a:pt x="4583" y="490"/>
                    <a:pt x="4606" y="472"/>
                    <a:pt x="4627" y="455"/>
                  </a:cubicBezTo>
                  <a:cubicBezTo>
                    <a:pt x="4827" y="303"/>
                    <a:pt x="4635" y="0"/>
                    <a:pt x="4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1" name="Google Shape;12881;p23"/>
            <p:cNvSpPr/>
            <p:nvPr/>
          </p:nvSpPr>
          <p:spPr>
            <a:xfrm>
              <a:off x="5010275" y="4346825"/>
              <a:ext cx="76550" cy="15375"/>
            </a:xfrm>
            <a:custGeom>
              <a:avLst/>
              <a:gdLst/>
              <a:ahLst/>
              <a:cxnLst/>
              <a:rect l="l" t="t" r="r" b="b"/>
              <a:pathLst>
                <a:path w="3062" h="615" extrusionOk="0">
                  <a:moveTo>
                    <a:pt x="1415" y="20"/>
                  </a:moveTo>
                  <a:cubicBezTo>
                    <a:pt x="942" y="20"/>
                    <a:pt x="517" y="134"/>
                    <a:pt x="54" y="146"/>
                  </a:cubicBezTo>
                  <a:cubicBezTo>
                    <a:pt x="0" y="148"/>
                    <a:pt x="0" y="222"/>
                    <a:pt x="54" y="230"/>
                  </a:cubicBezTo>
                  <a:cubicBezTo>
                    <a:pt x="550" y="306"/>
                    <a:pt x="1001" y="491"/>
                    <a:pt x="1514" y="537"/>
                  </a:cubicBezTo>
                  <a:cubicBezTo>
                    <a:pt x="1794" y="562"/>
                    <a:pt x="2117" y="614"/>
                    <a:pt x="2422" y="614"/>
                  </a:cubicBezTo>
                  <a:cubicBezTo>
                    <a:pt x="2577" y="614"/>
                    <a:pt x="2727" y="601"/>
                    <a:pt x="2864" y="563"/>
                  </a:cubicBezTo>
                  <a:cubicBezTo>
                    <a:pt x="3061" y="507"/>
                    <a:pt x="3061" y="242"/>
                    <a:pt x="2864" y="165"/>
                  </a:cubicBezTo>
                  <a:cubicBezTo>
                    <a:pt x="2457" y="0"/>
                    <a:pt x="1936" y="37"/>
                    <a:pt x="1514" y="22"/>
                  </a:cubicBezTo>
                  <a:cubicBezTo>
                    <a:pt x="1481" y="21"/>
                    <a:pt x="1448" y="20"/>
                    <a:pt x="1415" y="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2" name="Google Shape;12882;p23"/>
            <p:cNvSpPr/>
            <p:nvPr/>
          </p:nvSpPr>
          <p:spPr>
            <a:xfrm>
              <a:off x="5012650" y="4376775"/>
              <a:ext cx="77450" cy="15550"/>
            </a:xfrm>
            <a:custGeom>
              <a:avLst/>
              <a:gdLst/>
              <a:ahLst/>
              <a:cxnLst/>
              <a:rect l="l" t="t" r="r" b="b"/>
              <a:pathLst>
                <a:path w="3098" h="622" extrusionOk="0">
                  <a:moveTo>
                    <a:pt x="664" y="0"/>
                  </a:moveTo>
                  <a:cubicBezTo>
                    <a:pt x="393" y="0"/>
                    <a:pt x="146" y="44"/>
                    <a:pt x="18" y="197"/>
                  </a:cubicBezTo>
                  <a:cubicBezTo>
                    <a:pt x="0" y="217"/>
                    <a:pt x="0" y="248"/>
                    <a:pt x="18" y="269"/>
                  </a:cubicBezTo>
                  <a:cubicBezTo>
                    <a:pt x="286" y="622"/>
                    <a:pt x="1032" y="536"/>
                    <a:pt x="1411" y="566"/>
                  </a:cubicBezTo>
                  <a:cubicBezTo>
                    <a:pt x="1614" y="582"/>
                    <a:pt x="1808" y="591"/>
                    <a:pt x="1999" y="591"/>
                  </a:cubicBezTo>
                  <a:cubicBezTo>
                    <a:pt x="2342" y="591"/>
                    <a:pt x="2673" y="562"/>
                    <a:pt x="3027" y="492"/>
                  </a:cubicBezTo>
                  <a:cubicBezTo>
                    <a:pt x="3097" y="477"/>
                    <a:pt x="3097" y="371"/>
                    <a:pt x="3027" y="348"/>
                  </a:cubicBezTo>
                  <a:cubicBezTo>
                    <a:pt x="2561" y="195"/>
                    <a:pt x="2077" y="107"/>
                    <a:pt x="1586" y="80"/>
                  </a:cubicBezTo>
                  <a:cubicBezTo>
                    <a:pt x="1362" y="67"/>
                    <a:pt x="995" y="0"/>
                    <a:pt x="6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3" name="Google Shape;12883;p23"/>
            <p:cNvSpPr/>
            <p:nvPr/>
          </p:nvSpPr>
          <p:spPr>
            <a:xfrm>
              <a:off x="5150675" y="4322225"/>
              <a:ext cx="141800" cy="99425"/>
            </a:xfrm>
            <a:custGeom>
              <a:avLst/>
              <a:gdLst/>
              <a:ahLst/>
              <a:cxnLst/>
              <a:rect l="l" t="t" r="r" b="b"/>
              <a:pathLst>
                <a:path w="5672" h="3977" extrusionOk="0">
                  <a:moveTo>
                    <a:pt x="902" y="1"/>
                  </a:moveTo>
                  <a:cubicBezTo>
                    <a:pt x="847" y="1"/>
                    <a:pt x="794" y="30"/>
                    <a:pt x="770" y="97"/>
                  </a:cubicBezTo>
                  <a:cubicBezTo>
                    <a:pt x="696" y="322"/>
                    <a:pt x="637" y="551"/>
                    <a:pt x="595" y="784"/>
                  </a:cubicBezTo>
                  <a:cubicBezTo>
                    <a:pt x="336" y="1742"/>
                    <a:pt x="35" y="2712"/>
                    <a:pt x="1" y="3708"/>
                  </a:cubicBezTo>
                  <a:cubicBezTo>
                    <a:pt x="1" y="3744"/>
                    <a:pt x="30" y="3764"/>
                    <a:pt x="59" y="3764"/>
                  </a:cubicBezTo>
                  <a:cubicBezTo>
                    <a:pt x="80" y="3764"/>
                    <a:pt x="101" y="3753"/>
                    <a:pt x="111" y="3729"/>
                  </a:cubicBezTo>
                  <a:cubicBezTo>
                    <a:pt x="276" y="3238"/>
                    <a:pt x="418" y="2735"/>
                    <a:pt x="552" y="2228"/>
                  </a:cubicBezTo>
                  <a:cubicBezTo>
                    <a:pt x="642" y="2761"/>
                    <a:pt x="883" y="3227"/>
                    <a:pt x="1392" y="3442"/>
                  </a:cubicBezTo>
                  <a:cubicBezTo>
                    <a:pt x="1540" y="3505"/>
                    <a:pt x="1674" y="3534"/>
                    <a:pt x="1795" y="3534"/>
                  </a:cubicBezTo>
                  <a:cubicBezTo>
                    <a:pt x="2205" y="3534"/>
                    <a:pt x="2466" y="3204"/>
                    <a:pt x="2632" y="2771"/>
                  </a:cubicBezTo>
                  <a:cubicBezTo>
                    <a:pt x="2780" y="3133"/>
                    <a:pt x="3000" y="3466"/>
                    <a:pt x="3331" y="3737"/>
                  </a:cubicBezTo>
                  <a:cubicBezTo>
                    <a:pt x="3539" y="3907"/>
                    <a:pt x="3752" y="3977"/>
                    <a:pt x="3961" y="3977"/>
                  </a:cubicBezTo>
                  <a:cubicBezTo>
                    <a:pt x="4648" y="3977"/>
                    <a:pt x="5299" y="3220"/>
                    <a:pt x="5636" y="2756"/>
                  </a:cubicBezTo>
                  <a:cubicBezTo>
                    <a:pt x="5672" y="2709"/>
                    <a:pt x="5622" y="2660"/>
                    <a:pt x="5574" y="2660"/>
                  </a:cubicBezTo>
                  <a:cubicBezTo>
                    <a:pt x="5560" y="2660"/>
                    <a:pt x="5547" y="2664"/>
                    <a:pt x="5536" y="2672"/>
                  </a:cubicBezTo>
                  <a:cubicBezTo>
                    <a:pt x="5164" y="2958"/>
                    <a:pt x="4650" y="3333"/>
                    <a:pt x="4151" y="3333"/>
                  </a:cubicBezTo>
                  <a:cubicBezTo>
                    <a:pt x="3912" y="3333"/>
                    <a:pt x="3676" y="3247"/>
                    <a:pt x="3462" y="3022"/>
                  </a:cubicBezTo>
                  <a:cubicBezTo>
                    <a:pt x="2990" y="2523"/>
                    <a:pt x="2936" y="1545"/>
                    <a:pt x="2913" y="935"/>
                  </a:cubicBezTo>
                  <a:cubicBezTo>
                    <a:pt x="2905" y="744"/>
                    <a:pt x="2748" y="643"/>
                    <a:pt x="2601" y="643"/>
                  </a:cubicBezTo>
                  <a:cubicBezTo>
                    <a:pt x="2468" y="643"/>
                    <a:pt x="2343" y="726"/>
                    <a:pt x="2345" y="901"/>
                  </a:cubicBezTo>
                  <a:cubicBezTo>
                    <a:pt x="2348" y="1214"/>
                    <a:pt x="2286" y="3021"/>
                    <a:pt x="1691" y="3021"/>
                  </a:cubicBezTo>
                  <a:cubicBezTo>
                    <a:pt x="1597" y="3021"/>
                    <a:pt x="1490" y="2976"/>
                    <a:pt x="1367" y="2873"/>
                  </a:cubicBezTo>
                  <a:cubicBezTo>
                    <a:pt x="754" y="2356"/>
                    <a:pt x="800" y="1368"/>
                    <a:pt x="954" y="624"/>
                  </a:cubicBezTo>
                  <a:cubicBezTo>
                    <a:pt x="988" y="479"/>
                    <a:pt x="1023" y="336"/>
                    <a:pt x="1057" y="194"/>
                  </a:cubicBezTo>
                  <a:cubicBezTo>
                    <a:pt x="1086" y="79"/>
                    <a:pt x="99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4" name="Google Shape;12884;p23"/>
            <p:cNvSpPr/>
            <p:nvPr/>
          </p:nvSpPr>
          <p:spPr>
            <a:xfrm>
              <a:off x="5249775" y="4245550"/>
              <a:ext cx="120475" cy="177200"/>
            </a:xfrm>
            <a:custGeom>
              <a:avLst/>
              <a:gdLst/>
              <a:ahLst/>
              <a:cxnLst/>
              <a:rect l="l" t="t" r="r" b="b"/>
              <a:pathLst>
                <a:path w="4819" h="7088" extrusionOk="0">
                  <a:moveTo>
                    <a:pt x="2090" y="0"/>
                  </a:moveTo>
                  <a:cubicBezTo>
                    <a:pt x="1994" y="0"/>
                    <a:pt x="1898" y="61"/>
                    <a:pt x="1888" y="185"/>
                  </a:cubicBezTo>
                  <a:cubicBezTo>
                    <a:pt x="1842" y="685"/>
                    <a:pt x="1762" y="1181"/>
                    <a:pt x="1644" y="1670"/>
                  </a:cubicBezTo>
                  <a:cubicBezTo>
                    <a:pt x="1570" y="1669"/>
                    <a:pt x="1497" y="1669"/>
                    <a:pt x="1423" y="1669"/>
                  </a:cubicBezTo>
                  <a:cubicBezTo>
                    <a:pt x="969" y="1669"/>
                    <a:pt x="517" y="1683"/>
                    <a:pt x="76" y="1722"/>
                  </a:cubicBezTo>
                  <a:cubicBezTo>
                    <a:pt x="0" y="1729"/>
                    <a:pt x="20" y="1829"/>
                    <a:pt x="76" y="1853"/>
                  </a:cubicBezTo>
                  <a:cubicBezTo>
                    <a:pt x="532" y="2058"/>
                    <a:pt x="1014" y="2160"/>
                    <a:pt x="1506" y="2204"/>
                  </a:cubicBezTo>
                  <a:cubicBezTo>
                    <a:pt x="1317" y="2877"/>
                    <a:pt x="1080" y="3533"/>
                    <a:pt x="822" y="4206"/>
                  </a:cubicBezTo>
                  <a:cubicBezTo>
                    <a:pt x="813" y="4230"/>
                    <a:pt x="836" y="4250"/>
                    <a:pt x="859" y="4250"/>
                  </a:cubicBezTo>
                  <a:cubicBezTo>
                    <a:pt x="864" y="4250"/>
                    <a:pt x="868" y="4249"/>
                    <a:pt x="873" y="4247"/>
                  </a:cubicBezTo>
                  <a:cubicBezTo>
                    <a:pt x="1406" y="4001"/>
                    <a:pt x="1588" y="3385"/>
                    <a:pt x="1768" y="2857"/>
                  </a:cubicBezTo>
                  <a:cubicBezTo>
                    <a:pt x="1808" y="2742"/>
                    <a:pt x="1839" y="2626"/>
                    <a:pt x="1873" y="2511"/>
                  </a:cubicBezTo>
                  <a:cubicBezTo>
                    <a:pt x="1885" y="3392"/>
                    <a:pt x="1934" y="4275"/>
                    <a:pt x="2088" y="5155"/>
                  </a:cubicBezTo>
                  <a:cubicBezTo>
                    <a:pt x="2200" y="5782"/>
                    <a:pt x="2397" y="6540"/>
                    <a:pt x="2959" y="6937"/>
                  </a:cubicBezTo>
                  <a:cubicBezTo>
                    <a:pt x="3109" y="7042"/>
                    <a:pt x="3262" y="7087"/>
                    <a:pt x="3412" y="7087"/>
                  </a:cubicBezTo>
                  <a:cubicBezTo>
                    <a:pt x="3798" y="7087"/>
                    <a:pt x="4156" y="6789"/>
                    <a:pt x="4344" y="6468"/>
                  </a:cubicBezTo>
                  <a:cubicBezTo>
                    <a:pt x="4369" y="6425"/>
                    <a:pt x="4334" y="6358"/>
                    <a:pt x="4283" y="6358"/>
                  </a:cubicBezTo>
                  <a:cubicBezTo>
                    <a:pt x="4277" y="6358"/>
                    <a:pt x="4271" y="6359"/>
                    <a:pt x="4265" y="6361"/>
                  </a:cubicBezTo>
                  <a:cubicBezTo>
                    <a:pt x="4010" y="6437"/>
                    <a:pt x="3770" y="6524"/>
                    <a:pt x="3549" y="6524"/>
                  </a:cubicBezTo>
                  <a:cubicBezTo>
                    <a:pt x="3323" y="6524"/>
                    <a:pt x="3118" y="6432"/>
                    <a:pt x="2940" y="6141"/>
                  </a:cubicBezTo>
                  <a:cubicBezTo>
                    <a:pt x="2559" y="5516"/>
                    <a:pt x="2480" y="4672"/>
                    <a:pt x="2402" y="3979"/>
                  </a:cubicBezTo>
                  <a:cubicBezTo>
                    <a:pt x="2336" y="3392"/>
                    <a:pt x="2310" y="2808"/>
                    <a:pt x="2300" y="2226"/>
                  </a:cubicBezTo>
                  <a:cubicBezTo>
                    <a:pt x="3137" y="2208"/>
                    <a:pt x="3981" y="2081"/>
                    <a:pt x="4761" y="2027"/>
                  </a:cubicBezTo>
                  <a:cubicBezTo>
                    <a:pt x="4818" y="2024"/>
                    <a:pt x="4818" y="1948"/>
                    <a:pt x="4761" y="1939"/>
                  </a:cubicBezTo>
                  <a:cubicBezTo>
                    <a:pt x="3944" y="1802"/>
                    <a:pt x="3120" y="1716"/>
                    <a:pt x="2295" y="1679"/>
                  </a:cubicBezTo>
                  <a:cubicBezTo>
                    <a:pt x="2293" y="1191"/>
                    <a:pt x="2298" y="702"/>
                    <a:pt x="2298" y="211"/>
                  </a:cubicBezTo>
                  <a:cubicBezTo>
                    <a:pt x="2298" y="71"/>
                    <a:pt x="2193" y="0"/>
                    <a:pt x="2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5" name="Google Shape;12885;p23"/>
            <p:cNvSpPr/>
            <p:nvPr/>
          </p:nvSpPr>
          <p:spPr>
            <a:xfrm>
              <a:off x="5405275" y="4322575"/>
              <a:ext cx="53800" cy="51925"/>
            </a:xfrm>
            <a:custGeom>
              <a:avLst/>
              <a:gdLst/>
              <a:ahLst/>
              <a:cxnLst/>
              <a:rect l="l" t="t" r="r" b="b"/>
              <a:pathLst>
                <a:path w="2152" h="2077" extrusionOk="0">
                  <a:moveTo>
                    <a:pt x="1490" y="1"/>
                  </a:moveTo>
                  <a:cubicBezTo>
                    <a:pt x="1485" y="1"/>
                    <a:pt x="1479" y="2"/>
                    <a:pt x="1474" y="4"/>
                  </a:cubicBezTo>
                  <a:cubicBezTo>
                    <a:pt x="1201" y="129"/>
                    <a:pt x="1096" y="401"/>
                    <a:pt x="1080" y="715"/>
                  </a:cubicBezTo>
                  <a:cubicBezTo>
                    <a:pt x="729" y="721"/>
                    <a:pt x="381" y="742"/>
                    <a:pt x="50" y="851"/>
                  </a:cubicBezTo>
                  <a:cubicBezTo>
                    <a:pt x="2" y="867"/>
                    <a:pt x="1" y="929"/>
                    <a:pt x="50" y="951"/>
                  </a:cubicBezTo>
                  <a:cubicBezTo>
                    <a:pt x="393" y="1097"/>
                    <a:pt x="740" y="1115"/>
                    <a:pt x="1100" y="1116"/>
                  </a:cubicBezTo>
                  <a:cubicBezTo>
                    <a:pt x="1147" y="1466"/>
                    <a:pt x="1260" y="1814"/>
                    <a:pt x="1352" y="2042"/>
                  </a:cubicBezTo>
                  <a:cubicBezTo>
                    <a:pt x="1362" y="2065"/>
                    <a:pt x="1382" y="2077"/>
                    <a:pt x="1401" y="2077"/>
                  </a:cubicBezTo>
                  <a:cubicBezTo>
                    <a:pt x="1422" y="2077"/>
                    <a:pt x="1441" y="2063"/>
                    <a:pt x="1444" y="2035"/>
                  </a:cubicBezTo>
                  <a:cubicBezTo>
                    <a:pt x="1480" y="1737"/>
                    <a:pt x="1508" y="1440"/>
                    <a:pt x="1507" y="1136"/>
                  </a:cubicBezTo>
                  <a:lnTo>
                    <a:pt x="1507" y="1136"/>
                  </a:lnTo>
                  <a:cubicBezTo>
                    <a:pt x="1547" y="1138"/>
                    <a:pt x="1587" y="1139"/>
                    <a:pt x="1627" y="1139"/>
                  </a:cubicBezTo>
                  <a:cubicBezTo>
                    <a:pt x="1815" y="1139"/>
                    <a:pt x="1994" y="1111"/>
                    <a:pt x="2122" y="990"/>
                  </a:cubicBezTo>
                  <a:cubicBezTo>
                    <a:pt x="2151" y="959"/>
                    <a:pt x="2151" y="908"/>
                    <a:pt x="2122" y="877"/>
                  </a:cubicBezTo>
                  <a:cubicBezTo>
                    <a:pt x="1974" y="727"/>
                    <a:pt x="1792" y="700"/>
                    <a:pt x="1602" y="700"/>
                  </a:cubicBezTo>
                  <a:cubicBezTo>
                    <a:pt x="1574" y="700"/>
                    <a:pt x="1546" y="701"/>
                    <a:pt x="1518" y="701"/>
                  </a:cubicBezTo>
                  <a:cubicBezTo>
                    <a:pt x="1533" y="480"/>
                    <a:pt x="1556" y="260"/>
                    <a:pt x="1529" y="40"/>
                  </a:cubicBezTo>
                  <a:cubicBezTo>
                    <a:pt x="1529" y="17"/>
                    <a:pt x="1511" y="1"/>
                    <a:pt x="14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6" name="Google Shape;12886;p23"/>
            <p:cNvSpPr/>
            <p:nvPr/>
          </p:nvSpPr>
          <p:spPr>
            <a:xfrm>
              <a:off x="5512100" y="4228750"/>
              <a:ext cx="42150" cy="75050"/>
            </a:xfrm>
            <a:custGeom>
              <a:avLst/>
              <a:gdLst/>
              <a:ahLst/>
              <a:cxnLst/>
              <a:rect l="l" t="t" r="r" b="b"/>
              <a:pathLst>
                <a:path w="1686" h="3002" extrusionOk="0">
                  <a:moveTo>
                    <a:pt x="1407" y="0"/>
                  </a:moveTo>
                  <a:cubicBezTo>
                    <a:pt x="1323" y="0"/>
                    <a:pt x="1239" y="33"/>
                    <a:pt x="1192" y="99"/>
                  </a:cubicBezTo>
                  <a:cubicBezTo>
                    <a:pt x="801" y="650"/>
                    <a:pt x="386" y="1177"/>
                    <a:pt x="26" y="1744"/>
                  </a:cubicBezTo>
                  <a:cubicBezTo>
                    <a:pt x="0" y="1783"/>
                    <a:pt x="35" y="1836"/>
                    <a:pt x="79" y="1836"/>
                  </a:cubicBezTo>
                  <a:cubicBezTo>
                    <a:pt x="83" y="1836"/>
                    <a:pt x="87" y="1836"/>
                    <a:pt x="91" y="1835"/>
                  </a:cubicBezTo>
                  <a:cubicBezTo>
                    <a:pt x="426" y="1759"/>
                    <a:pt x="692" y="1520"/>
                    <a:pt x="929" y="1241"/>
                  </a:cubicBezTo>
                  <a:lnTo>
                    <a:pt x="929" y="1241"/>
                  </a:lnTo>
                  <a:cubicBezTo>
                    <a:pt x="847" y="1874"/>
                    <a:pt x="877" y="2547"/>
                    <a:pt x="1243" y="2968"/>
                  </a:cubicBezTo>
                  <a:cubicBezTo>
                    <a:pt x="1263" y="2991"/>
                    <a:pt x="1290" y="3002"/>
                    <a:pt x="1317" y="3002"/>
                  </a:cubicBezTo>
                  <a:cubicBezTo>
                    <a:pt x="1357" y="3002"/>
                    <a:pt x="1397" y="2977"/>
                    <a:pt x="1412" y="2934"/>
                  </a:cubicBezTo>
                  <a:cubicBezTo>
                    <a:pt x="1549" y="2568"/>
                    <a:pt x="1489" y="2164"/>
                    <a:pt x="1489" y="1772"/>
                  </a:cubicBezTo>
                  <a:cubicBezTo>
                    <a:pt x="1489" y="1257"/>
                    <a:pt x="1594" y="760"/>
                    <a:pt x="1663" y="257"/>
                  </a:cubicBezTo>
                  <a:cubicBezTo>
                    <a:pt x="1685" y="88"/>
                    <a:pt x="1546" y="0"/>
                    <a:pt x="14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7" name="Google Shape;12887;p23"/>
            <p:cNvSpPr/>
            <p:nvPr/>
          </p:nvSpPr>
          <p:spPr>
            <a:xfrm>
              <a:off x="5493500" y="4314750"/>
              <a:ext cx="115175" cy="14300"/>
            </a:xfrm>
            <a:custGeom>
              <a:avLst/>
              <a:gdLst/>
              <a:ahLst/>
              <a:cxnLst/>
              <a:rect l="l" t="t" r="r" b="b"/>
              <a:pathLst>
                <a:path w="4607" h="572" extrusionOk="0">
                  <a:moveTo>
                    <a:pt x="832" y="1"/>
                  </a:moveTo>
                  <a:cubicBezTo>
                    <a:pt x="567" y="1"/>
                    <a:pt x="305" y="15"/>
                    <a:pt x="48" y="55"/>
                  </a:cubicBezTo>
                  <a:cubicBezTo>
                    <a:pt x="0" y="63"/>
                    <a:pt x="8" y="125"/>
                    <a:pt x="48" y="142"/>
                  </a:cubicBezTo>
                  <a:cubicBezTo>
                    <a:pt x="797" y="467"/>
                    <a:pt x="1652" y="485"/>
                    <a:pt x="2439" y="539"/>
                  </a:cubicBezTo>
                  <a:cubicBezTo>
                    <a:pt x="2701" y="556"/>
                    <a:pt x="2955" y="571"/>
                    <a:pt x="3204" y="571"/>
                  </a:cubicBezTo>
                  <a:cubicBezTo>
                    <a:pt x="3672" y="571"/>
                    <a:pt x="4122" y="519"/>
                    <a:pt x="4564" y="334"/>
                  </a:cubicBezTo>
                  <a:cubicBezTo>
                    <a:pt x="4606" y="314"/>
                    <a:pt x="4598" y="239"/>
                    <a:pt x="4551" y="229"/>
                  </a:cubicBezTo>
                  <a:cubicBezTo>
                    <a:pt x="3840" y="61"/>
                    <a:pt x="3160" y="84"/>
                    <a:pt x="2439" y="70"/>
                  </a:cubicBezTo>
                  <a:cubicBezTo>
                    <a:pt x="1912" y="57"/>
                    <a:pt x="1367" y="1"/>
                    <a:pt x="8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8" name="Google Shape;12888;p23"/>
            <p:cNvSpPr/>
            <p:nvPr/>
          </p:nvSpPr>
          <p:spPr>
            <a:xfrm>
              <a:off x="5518950" y="4371925"/>
              <a:ext cx="66800" cy="61600"/>
            </a:xfrm>
            <a:custGeom>
              <a:avLst/>
              <a:gdLst/>
              <a:ahLst/>
              <a:cxnLst/>
              <a:rect l="l" t="t" r="r" b="b"/>
              <a:pathLst>
                <a:path w="2672" h="2464" extrusionOk="0">
                  <a:moveTo>
                    <a:pt x="817" y="0"/>
                  </a:moveTo>
                  <a:cubicBezTo>
                    <a:pt x="560" y="0"/>
                    <a:pt x="262" y="189"/>
                    <a:pt x="119" y="414"/>
                  </a:cubicBezTo>
                  <a:cubicBezTo>
                    <a:pt x="91" y="459"/>
                    <a:pt x="130" y="530"/>
                    <a:pt x="185" y="530"/>
                  </a:cubicBezTo>
                  <a:cubicBezTo>
                    <a:pt x="191" y="530"/>
                    <a:pt x="198" y="529"/>
                    <a:pt x="204" y="527"/>
                  </a:cubicBezTo>
                  <a:cubicBezTo>
                    <a:pt x="371" y="479"/>
                    <a:pt x="565" y="381"/>
                    <a:pt x="695" y="381"/>
                  </a:cubicBezTo>
                  <a:cubicBezTo>
                    <a:pt x="807" y="381"/>
                    <a:pt x="872" y="454"/>
                    <a:pt x="829" y="696"/>
                  </a:cubicBezTo>
                  <a:cubicBezTo>
                    <a:pt x="754" y="1118"/>
                    <a:pt x="475" y="1500"/>
                    <a:pt x="142" y="1743"/>
                  </a:cubicBezTo>
                  <a:cubicBezTo>
                    <a:pt x="1" y="1846"/>
                    <a:pt x="124" y="2074"/>
                    <a:pt x="280" y="2085"/>
                  </a:cubicBezTo>
                  <a:cubicBezTo>
                    <a:pt x="705" y="2115"/>
                    <a:pt x="1121" y="2330"/>
                    <a:pt x="1540" y="2427"/>
                  </a:cubicBezTo>
                  <a:cubicBezTo>
                    <a:pt x="1651" y="2452"/>
                    <a:pt x="1753" y="2463"/>
                    <a:pt x="1851" y="2463"/>
                  </a:cubicBezTo>
                  <a:cubicBezTo>
                    <a:pt x="2111" y="2463"/>
                    <a:pt x="2335" y="2383"/>
                    <a:pt x="2601" y="2285"/>
                  </a:cubicBezTo>
                  <a:cubicBezTo>
                    <a:pt x="2671" y="2259"/>
                    <a:pt x="2629" y="2158"/>
                    <a:pt x="2565" y="2151"/>
                  </a:cubicBezTo>
                  <a:cubicBezTo>
                    <a:pt x="2176" y="2108"/>
                    <a:pt x="1768" y="1948"/>
                    <a:pt x="1382" y="1862"/>
                  </a:cubicBezTo>
                  <a:cubicBezTo>
                    <a:pt x="1169" y="1815"/>
                    <a:pt x="959" y="1782"/>
                    <a:pt x="749" y="1754"/>
                  </a:cubicBezTo>
                  <a:cubicBezTo>
                    <a:pt x="1084" y="1405"/>
                    <a:pt x="1326" y="926"/>
                    <a:pt x="1249" y="438"/>
                  </a:cubicBezTo>
                  <a:cubicBezTo>
                    <a:pt x="1198" y="120"/>
                    <a:pt x="1021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89" name="Google Shape;12889;p23"/>
            <p:cNvSpPr/>
            <p:nvPr/>
          </p:nvSpPr>
          <p:spPr>
            <a:xfrm>
              <a:off x="5627175" y="4259175"/>
              <a:ext cx="196275" cy="148625"/>
            </a:xfrm>
            <a:custGeom>
              <a:avLst/>
              <a:gdLst/>
              <a:ahLst/>
              <a:cxnLst/>
              <a:rect l="l" t="t" r="r" b="b"/>
              <a:pathLst>
                <a:path w="7851" h="5945" extrusionOk="0">
                  <a:moveTo>
                    <a:pt x="5824" y="733"/>
                  </a:moveTo>
                  <a:lnTo>
                    <a:pt x="5824" y="733"/>
                  </a:lnTo>
                  <a:cubicBezTo>
                    <a:pt x="5828" y="1175"/>
                    <a:pt x="5788" y="1617"/>
                    <a:pt x="5708" y="2053"/>
                  </a:cubicBezTo>
                  <a:cubicBezTo>
                    <a:pt x="5692" y="1577"/>
                    <a:pt x="5715" y="1097"/>
                    <a:pt x="5824" y="733"/>
                  </a:cubicBezTo>
                  <a:close/>
                  <a:moveTo>
                    <a:pt x="2580" y="3652"/>
                  </a:moveTo>
                  <a:cubicBezTo>
                    <a:pt x="2567" y="3830"/>
                    <a:pt x="2567" y="4008"/>
                    <a:pt x="2576" y="4186"/>
                  </a:cubicBezTo>
                  <a:cubicBezTo>
                    <a:pt x="2447" y="4678"/>
                    <a:pt x="2058" y="5066"/>
                    <a:pt x="1554" y="5244"/>
                  </a:cubicBezTo>
                  <a:cubicBezTo>
                    <a:pt x="1468" y="5274"/>
                    <a:pt x="1394" y="5288"/>
                    <a:pt x="1332" y="5288"/>
                  </a:cubicBezTo>
                  <a:cubicBezTo>
                    <a:pt x="1047" y="5288"/>
                    <a:pt x="993" y="5003"/>
                    <a:pt x="1103" y="4671"/>
                  </a:cubicBezTo>
                  <a:cubicBezTo>
                    <a:pt x="1333" y="3976"/>
                    <a:pt x="1912" y="3682"/>
                    <a:pt x="2580" y="3652"/>
                  </a:cubicBezTo>
                  <a:close/>
                  <a:moveTo>
                    <a:pt x="5938" y="0"/>
                  </a:moveTo>
                  <a:cubicBezTo>
                    <a:pt x="5903" y="0"/>
                    <a:pt x="5868" y="12"/>
                    <a:pt x="5836" y="40"/>
                  </a:cubicBezTo>
                  <a:cubicBezTo>
                    <a:pt x="5375" y="444"/>
                    <a:pt x="5373" y="1402"/>
                    <a:pt x="5327" y="1992"/>
                  </a:cubicBezTo>
                  <a:cubicBezTo>
                    <a:pt x="5326" y="2012"/>
                    <a:pt x="5326" y="2032"/>
                    <a:pt x="5324" y="2050"/>
                  </a:cubicBezTo>
                  <a:cubicBezTo>
                    <a:pt x="5243" y="2046"/>
                    <a:pt x="5161" y="2044"/>
                    <a:pt x="5080" y="2044"/>
                  </a:cubicBezTo>
                  <a:cubicBezTo>
                    <a:pt x="4883" y="2044"/>
                    <a:pt x="4688" y="2057"/>
                    <a:pt x="4502" y="2094"/>
                  </a:cubicBezTo>
                  <a:cubicBezTo>
                    <a:pt x="4437" y="2107"/>
                    <a:pt x="4430" y="2194"/>
                    <a:pt x="4484" y="2232"/>
                  </a:cubicBezTo>
                  <a:cubicBezTo>
                    <a:pt x="4730" y="2404"/>
                    <a:pt x="5009" y="2501"/>
                    <a:pt x="5304" y="2553"/>
                  </a:cubicBezTo>
                  <a:cubicBezTo>
                    <a:pt x="5296" y="2865"/>
                    <a:pt x="5311" y="3175"/>
                    <a:pt x="5345" y="3485"/>
                  </a:cubicBezTo>
                  <a:cubicBezTo>
                    <a:pt x="5211" y="3885"/>
                    <a:pt x="5026" y="4268"/>
                    <a:pt x="4794" y="4620"/>
                  </a:cubicBezTo>
                  <a:cubicBezTo>
                    <a:pt x="4600" y="4914"/>
                    <a:pt x="4250" y="5200"/>
                    <a:pt x="3892" y="5200"/>
                  </a:cubicBezTo>
                  <a:cubicBezTo>
                    <a:pt x="3676" y="5200"/>
                    <a:pt x="3458" y="5096"/>
                    <a:pt x="3269" y="4825"/>
                  </a:cubicBezTo>
                  <a:cubicBezTo>
                    <a:pt x="3126" y="4620"/>
                    <a:pt x="3057" y="4358"/>
                    <a:pt x="3029" y="4097"/>
                  </a:cubicBezTo>
                  <a:cubicBezTo>
                    <a:pt x="3055" y="3902"/>
                    <a:pt x="3054" y="3703"/>
                    <a:pt x="3024" y="3510"/>
                  </a:cubicBezTo>
                  <a:cubicBezTo>
                    <a:pt x="3024" y="3508"/>
                    <a:pt x="3024" y="3506"/>
                    <a:pt x="3024" y="3505"/>
                  </a:cubicBezTo>
                  <a:cubicBezTo>
                    <a:pt x="3021" y="3487"/>
                    <a:pt x="3021" y="3467"/>
                    <a:pt x="3018" y="3447"/>
                  </a:cubicBezTo>
                  <a:cubicBezTo>
                    <a:pt x="2996" y="3331"/>
                    <a:pt x="2915" y="3281"/>
                    <a:pt x="2829" y="3281"/>
                  </a:cubicBezTo>
                  <a:cubicBezTo>
                    <a:pt x="2757" y="3281"/>
                    <a:pt x="2682" y="3316"/>
                    <a:pt x="2637" y="3377"/>
                  </a:cubicBezTo>
                  <a:cubicBezTo>
                    <a:pt x="2528" y="3338"/>
                    <a:pt x="2414" y="3320"/>
                    <a:pt x="2299" y="3320"/>
                  </a:cubicBezTo>
                  <a:cubicBezTo>
                    <a:pt x="1215" y="3320"/>
                    <a:pt x="0" y="4910"/>
                    <a:pt x="918" y="5588"/>
                  </a:cubicBezTo>
                  <a:cubicBezTo>
                    <a:pt x="1034" y="5674"/>
                    <a:pt x="1166" y="5708"/>
                    <a:pt x="1304" y="5708"/>
                  </a:cubicBezTo>
                  <a:cubicBezTo>
                    <a:pt x="1678" y="5708"/>
                    <a:pt x="2095" y="5454"/>
                    <a:pt x="2335" y="5280"/>
                  </a:cubicBezTo>
                  <a:cubicBezTo>
                    <a:pt x="2486" y="5170"/>
                    <a:pt x="2619" y="5037"/>
                    <a:pt x="2726" y="4883"/>
                  </a:cubicBezTo>
                  <a:cubicBezTo>
                    <a:pt x="2819" y="5119"/>
                    <a:pt x="2960" y="5329"/>
                    <a:pt x="3180" y="5482"/>
                  </a:cubicBezTo>
                  <a:cubicBezTo>
                    <a:pt x="3418" y="5647"/>
                    <a:pt x="3672" y="5721"/>
                    <a:pt x="3922" y="5721"/>
                  </a:cubicBezTo>
                  <a:cubicBezTo>
                    <a:pt x="4372" y="5721"/>
                    <a:pt x="4808" y="5481"/>
                    <a:pt x="5109" y="5119"/>
                  </a:cubicBezTo>
                  <a:cubicBezTo>
                    <a:pt x="5286" y="4899"/>
                    <a:pt x="5437" y="4660"/>
                    <a:pt x="5555" y="4405"/>
                  </a:cubicBezTo>
                  <a:cubicBezTo>
                    <a:pt x="5577" y="4464"/>
                    <a:pt x="5596" y="4525"/>
                    <a:pt x="5623" y="4583"/>
                  </a:cubicBezTo>
                  <a:cubicBezTo>
                    <a:pt x="5917" y="5254"/>
                    <a:pt x="6587" y="5944"/>
                    <a:pt x="7126" y="5944"/>
                  </a:cubicBezTo>
                  <a:cubicBezTo>
                    <a:pt x="7446" y="5944"/>
                    <a:pt x="7720" y="5700"/>
                    <a:pt x="7840" y="5063"/>
                  </a:cubicBezTo>
                  <a:cubicBezTo>
                    <a:pt x="7850" y="5007"/>
                    <a:pt x="7803" y="4953"/>
                    <a:pt x="7753" y="4953"/>
                  </a:cubicBezTo>
                  <a:cubicBezTo>
                    <a:pt x="7736" y="4953"/>
                    <a:pt x="7718" y="4959"/>
                    <a:pt x="7703" y="4975"/>
                  </a:cubicBezTo>
                  <a:cubicBezTo>
                    <a:pt x="7464" y="5207"/>
                    <a:pt x="7240" y="5327"/>
                    <a:pt x="7027" y="5327"/>
                  </a:cubicBezTo>
                  <a:cubicBezTo>
                    <a:pt x="6762" y="5327"/>
                    <a:pt x="6514" y="5141"/>
                    <a:pt x="6276" y="4756"/>
                  </a:cubicBezTo>
                  <a:cubicBezTo>
                    <a:pt x="6044" y="4384"/>
                    <a:pt x="5939" y="3974"/>
                    <a:pt x="5867" y="3557"/>
                  </a:cubicBezTo>
                  <a:cubicBezTo>
                    <a:pt x="5954" y="3242"/>
                    <a:pt x="6021" y="2924"/>
                    <a:pt x="6069" y="2601"/>
                  </a:cubicBezTo>
                  <a:cubicBezTo>
                    <a:pt x="6630" y="2583"/>
                    <a:pt x="7199" y="2475"/>
                    <a:pt x="7681" y="2422"/>
                  </a:cubicBezTo>
                  <a:cubicBezTo>
                    <a:pt x="7737" y="2416"/>
                    <a:pt x="7739" y="2320"/>
                    <a:pt x="7681" y="2307"/>
                  </a:cubicBezTo>
                  <a:cubicBezTo>
                    <a:pt x="7191" y="2207"/>
                    <a:pt x="6712" y="2122"/>
                    <a:pt x="6215" y="2102"/>
                  </a:cubicBezTo>
                  <a:cubicBezTo>
                    <a:pt x="6187" y="2102"/>
                    <a:pt x="6157" y="2099"/>
                    <a:pt x="6128" y="2097"/>
                  </a:cubicBezTo>
                  <a:cubicBezTo>
                    <a:pt x="6192" y="1417"/>
                    <a:pt x="6182" y="742"/>
                    <a:pt x="6113" y="171"/>
                  </a:cubicBezTo>
                  <a:cubicBezTo>
                    <a:pt x="6101" y="75"/>
                    <a:pt x="6022" y="0"/>
                    <a:pt x="5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0" name="Google Shape;12890;p23"/>
            <p:cNvSpPr/>
            <p:nvPr/>
          </p:nvSpPr>
          <p:spPr>
            <a:xfrm>
              <a:off x="5840350" y="4250900"/>
              <a:ext cx="70900" cy="65775"/>
            </a:xfrm>
            <a:custGeom>
              <a:avLst/>
              <a:gdLst/>
              <a:ahLst/>
              <a:cxnLst/>
              <a:rect l="l" t="t" r="r" b="b"/>
              <a:pathLst>
                <a:path w="2836" h="2631" extrusionOk="0">
                  <a:moveTo>
                    <a:pt x="554" y="0"/>
                  </a:moveTo>
                  <a:cubicBezTo>
                    <a:pt x="364" y="0"/>
                    <a:pt x="174" y="70"/>
                    <a:pt x="35" y="220"/>
                  </a:cubicBezTo>
                  <a:cubicBezTo>
                    <a:pt x="1" y="258"/>
                    <a:pt x="9" y="335"/>
                    <a:pt x="70" y="352"/>
                  </a:cubicBezTo>
                  <a:cubicBezTo>
                    <a:pt x="442" y="447"/>
                    <a:pt x="895" y="317"/>
                    <a:pt x="780" y="860"/>
                  </a:cubicBezTo>
                  <a:cubicBezTo>
                    <a:pt x="705" y="1216"/>
                    <a:pt x="447" y="1625"/>
                    <a:pt x="116" y="1780"/>
                  </a:cubicBezTo>
                  <a:cubicBezTo>
                    <a:pt x="29" y="1821"/>
                    <a:pt x="25" y="1966"/>
                    <a:pt x="116" y="2017"/>
                  </a:cubicBezTo>
                  <a:cubicBezTo>
                    <a:pt x="720" y="2355"/>
                    <a:pt x="1249" y="2631"/>
                    <a:pt x="1795" y="2631"/>
                  </a:cubicBezTo>
                  <a:cubicBezTo>
                    <a:pt x="2114" y="2631"/>
                    <a:pt x="2439" y="2537"/>
                    <a:pt x="2788" y="2307"/>
                  </a:cubicBezTo>
                  <a:cubicBezTo>
                    <a:pt x="2835" y="2274"/>
                    <a:pt x="2815" y="2192"/>
                    <a:pt x="2756" y="2192"/>
                  </a:cubicBezTo>
                  <a:cubicBezTo>
                    <a:pt x="2752" y="2192"/>
                    <a:pt x="2747" y="2193"/>
                    <a:pt x="2742" y="2194"/>
                  </a:cubicBezTo>
                  <a:cubicBezTo>
                    <a:pt x="2603" y="2225"/>
                    <a:pt x="2454" y="2239"/>
                    <a:pt x="2300" y="2239"/>
                  </a:cubicBezTo>
                  <a:cubicBezTo>
                    <a:pt x="1752" y="2239"/>
                    <a:pt x="1133" y="2064"/>
                    <a:pt x="596" y="1892"/>
                  </a:cubicBezTo>
                  <a:cubicBezTo>
                    <a:pt x="998" y="1659"/>
                    <a:pt x="1249" y="1214"/>
                    <a:pt x="1277" y="729"/>
                  </a:cubicBezTo>
                  <a:cubicBezTo>
                    <a:pt x="1302" y="273"/>
                    <a:pt x="929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1" name="Google Shape;12891;p23"/>
            <p:cNvSpPr/>
            <p:nvPr/>
          </p:nvSpPr>
          <p:spPr>
            <a:xfrm>
              <a:off x="6370350" y="3823175"/>
              <a:ext cx="554550" cy="664725"/>
            </a:xfrm>
            <a:custGeom>
              <a:avLst/>
              <a:gdLst/>
              <a:ahLst/>
              <a:cxnLst/>
              <a:rect l="l" t="t" r="r" b="b"/>
              <a:pathLst>
                <a:path w="22182" h="26589" extrusionOk="0">
                  <a:moveTo>
                    <a:pt x="10650" y="799"/>
                  </a:moveTo>
                  <a:cubicBezTo>
                    <a:pt x="11715" y="799"/>
                    <a:pt x="12796" y="1011"/>
                    <a:pt x="13908" y="1512"/>
                  </a:cubicBezTo>
                  <a:cubicBezTo>
                    <a:pt x="16680" y="2766"/>
                    <a:pt x="18847" y="5405"/>
                    <a:pt x="19747" y="8273"/>
                  </a:cubicBezTo>
                  <a:cubicBezTo>
                    <a:pt x="21558" y="14047"/>
                    <a:pt x="16081" y="19124"/>
                    <a:pt x="10650" y="19632"/>
                  </a:cubicBezTo>
                  <a:lnTo>
                    <a:pt x="10650" y="19244"/>
                  </a:lnTo>
                  <a:cubicBezTo>
                    <a:pt x="10648" y="18109"/>
                    <a:pt x="10633" y="16975"/>
                    <a:pt x="10622" y="15840"/>
                  </a:cubicBezTo>
                  <a:cubicBezTo>
                    <a:pt x="10612" y="14718"/>
                    <a:pt x="10707" y="13528"/>
                    <a:pt x="10471" y="12428"/>
                  </a:cubicBezTo>
                  <a:cubicBezTo>
                    <a:pt x="10463" y="12389"/>
                    <a:pt x="10428" y="12370"/>
                    <a:pt x="10394" y="12370"/>
                  </a:cubicBezTo>
                  <a:cubicBezTo>
                    <a:pt x="10359" y="12370"/>
                    <a:pt x="10325" y="12389"/>
                    <a:pt x="10317" y="12428"/>
                  </a:cubicBezTo>
                  <a:cubicBezTo>
                    <a:pt x="10105" y="13412"/>
                    <a:pt x="10177" y="14460"/>
                    <a:pt x="10166" y="15463"/>
                  </a:cubicBezTo>
                  <a:cubicBezTo>
                    <a:pt x="10154" y="16722"/>
                    <a:pt x="10138" y="17982"/>
                    <a:pt x="10135" y="19244"/>
                  </a:cubicBezTo>
                  <a:lnTo>
                    <a:pt x="10135" y="19664"/>
                  </a:lnTo>
                  <a:cubicBezTo>
                    <a:pt x="10007" y="19669"/>
                    <a:pt x="9880" y="19671"/>
                    <a:pt x="9754" y="19671"/>
                  </a:cubicBezTo>
                  <a:cubicBezTo>
                    <a:pt x="9038" y="19671"/>
                    <a:pt x="8330" y="19588"/>
                    <a:pt x="7648" y="19411"/>
                  </a:cubicBezTo>
                  <a:cubicBezTo>
                    <a:pt x="2787" y="18143"/>
                    <a:pt x="899" y="12807"/>
                    <a:pt x="1524" y="8281"/>
                  </a:cubicBezTo>
                  <a:cubicBezTo>
                    <a:pt x="1911" y="5467"/>
                    <a:pt x="3173" y="3420"/>
                    <a:pt x="5087" y="2208"/>
                  </a:cubicBezTo>
                  <a:lnTo>
                    <a:pt x="5087" y="2208"/>
                  </a:lnTo>
                  <a:cubicBezTo>
                    <a:pt x="5022" y="2323"/>
                    <a:pt x="5130" y="2445"/>
                    <a:pt x="5245" y="2445"/>
                  </a:cubicBezTo>
                  <a:cubicBezTo>
                    <a:pt x="5271" y="2445"/>
                    <a:pt x="5298" y="2439"/>
                    <a:pt x="5323" y="2424"/>
                  </a:cubicBezTo>
                  <a:cubicBezTo>
                    <a:pt x="6583" y="1708"/>
                    <a:pt x="7848" y="1189"/>
                    <a:pt x="9132" y="946"/>
                  </a:cubicBezTo>
                  <a:cubicBezTo>
                    <a:pt x="9440" y="924"/>
                    <a:pt x="9754" y="908"/>
                    <a:pt x="10077" y="908"/>
                  </a:cubicBezTo>
                  <a:cubicBezTo>
                    <a:pt x="10107" y="908"/>
                    <a:pt x="10137" y="908"/>
                    <a:pt x="10167" y="909"/>
                  </a:cubicBezTo>
                  <a:cubicBezTo>
                    <a:pt x="10172" y="909"/>
                    <a:pt x="10176" y="909"/>
                    <a:pt x="10181" y="909"/>
                  </a:cubicBezTo>
                  <a:cubicBezTo>
                    <a:pt x="10258" y="909"/>
                    <a:pt x="10331" y="869"/>
                    <a:pt x="10374" y="804"/>
                  </a:cubicBezTo>
                  <a:cubicBezTo>
                    <a:pt x="10466" y="801"/>
                    <a:pt x="10558" y="799"/>
                    <a:pt x="10650" y="799"/>
                  </a:cubicBezTo>
                  <a:close/>
                  <a:moveTo>
                    <a:pt x="10602" y="0"/>
                  </a:moveTo>
                  <a:cubicBezTo>
                    <a:pt x="9708" y="0"/>
                    <a:pt x="8831" y="174"/>
                    <a:pt x="8007" y="554"/>
                  </a:cubicBezTo>
                  <a:cubicBezTo>
                    <a:pt x="4081" y="566"/>
                    <a:pt x="1194" y="4890"/>
                    <a:pt x="728" y="8655"/>
                  </a:cubicBezTo>
                  <a:cubicBezTo>
                    <a:pt x="0" y="14519"/>
                    <a:pt x="3337" y="19880"/>
                    <a:pt x="9437" y="20582"/>
                  </a:cubicBezTo>
                  <a:cubicBezTo>
                    <a:pt x="9670" y="20609"/>
                    <a:pt x="9903" y="20623"/>
                    <a:pt x="10136" y="20631"/>
                  </a:cubicBezTo>
                  <a:cubicBezTo>
                    <a:pt x="10141" y="22303"/>
                    <a:pt x="10176" y="23962"/>
                    <a:pt x="10297" y="25635"/>
                  </a:cubicBezTo>
                  <a:cubicBezTo>
                    <a:pt x="9964" y="25077"/>
                    <a:pt x="9559" y="24483"/>
                    <a:pt x="9040" y="24185"/>
                  </a:cubicBezTo>
                  <a:cubicBezTo>
                    <a:pt x="9026" y="24177"/>
                    <a:pt x="9011" y="24173"/>
                    <a:pt x="8997" y="24173"/>
                  </a:cubicBezTo>
                  <a:cubicBezTo>
                    <a:pt x="8944" y="24173"/>
                    <a:pt x="8899" y="24223"/>
                    <a:pt x="8914" y="24281"/>
                  </a:cubicBezTo>
                  <a:cubicBezTo>
                    <a:pt x="9114" y="25039"/>
                    <a:pt x="9701" y="25753"/>
                    <a:pt x="10071" y="26442"/>
                  </a:cubicBezTo>
                  <a:cubicBezTo>
                    <a:pt x="10124" y="26542"/>
                    <a:pt x="10221" y="26589"/>
                    <a:pt x="10320" y="26589"/>
                  </a:cubicBezTo>
                  <a:cubicBezTo>
                    <a:pt x="10424" y="26589"/>
                    <a:pt x="10531" y="26537"/>
                    <a:pt x="10591" y="26442"/>
                  </a:cubicBezTo>
                  <a:cubicBezTo>
                    <a:pt x="11140" y="25574"/>
                    <a:pt x="11826" y="24810"/>
                    <a:pt x="12411" y="23970"/>
                  </a:cubicBezTo>
                  <a:cubicBezTo>
                    <a:pt x="12440" y="23929"/>
                    <a:pt x="12400" y="23886"/>
                    <a:pt x="12360" y="23886"/>
                  </a:cubicBezTo>
                  <a:cubicBezTo>
                    <a:pt x="12347" y="23886"/>
                    <a:pt x="12334" y="23890"/>
                    <a:pt x="12323" y="23901"/>
                  </a:cubicBezTo>
                  <a:cubicBezTo>
                    <a:pt x="11726" y="24467"/>
                    <a:pt x="11033" y="24938"/>
                    <a:pt x="10497" y="25554"/>
                  </a:cubicBezTo>
                  <a:cubicBezTo>
                    <a:pt x="10612" y="23909"/>
                    <a:pt x="10646" y="22277"/>
                    <a:pt x="10651" y="20631"/>
                  </a:cubicBezTo>
                  <a:cubicBezTo>
                    <a:pt x="16877" y="20456"/>
                    <a:pt x="22182" y="13525"/>
                    <a:pt x="20292" y="7531"/>
                  </a:cubicBezTo>
                  <a:cubicBezTo>
                    <a:pt x="19042" y="3564"/>
                    <a:pt x="14654" y="0"/>
                    <a:pt x="106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2" name="Google Shape;12892;p23"/>
            <p:cNvSpPr/>
            <p:nvPr/>
          </p:nvSpPr>
          <p:spPr>
            <a:xfrm>
              <a:off x="6247050" y="3284250"/>
              <a:ext cx="845175" cy="809125"/>
            </a:xfrm>
            <a:custGeom>
              <a:avLst/>
              <a:gdLst/>
              <a:ahLst/>
              <a:cxnLst/>
              <a:rect l="l" t="t" r="r" b="b"/>
              <a:pathLst>
                <a:path w="33807" h="32365" extrusionOk="0">
                  <a:moveTo>
                    <a:pt x="1727" y="579"/>
                  </a:moveTo>
                  <a:lnTo>
                    <a:pt x="1727" y="579"/>
                  </a:lnTo>
                  <a:cubicBezTo>
                    <a:pt x="1430" y="924"/>
                    <a:pt x="1162" y="1294"/>
                    <a:pt x="931" y="1687"/>
                  </a:cubicBezTo>
                  <a:cubicBezTo>
                    <a:pt x="865" y="1798"/>
                    <a:pt x="793" y="1918"/>
                    <a:pt x="726" y="2044"/>
                  </a:cubicBezTo>
                  <a:cubicBezTo>
                    <a:pt x="741" y="1554"/>
                    <a:pt x="752" y="1058"/>
                    <a:pt x="695" y="581"/>
                  </a:cubicBezTo>
                  <a:lnTo>
                    <a:pt x="1727" y="579"/>
                  </a:lnTo>
                  <a:close/>
                  <a:moveTo>
                    <a:pt x="25749" y="579"/>
                  </a:moveTo>
                  <a:cubicBezTo>
                    <a:pt x="25291" y="1075"/>
                    <a:pt x="24827" y="1559"/>
                    <a:pt x="24353" y="2043"/>
                  </a:cubicBezTo>
                  <a:cubicBezTo>
                    <a:pt x="24053" y="2348"/>
                    <a:pt x="23564" y="2820"/>
                    <a:pt x="23444" y="3296"/>
                  </a:cubicBezTo>
                  <a:cubicBezTo>
                    <a:pt x="23003" y="3296"/>
                    <a:pt x="22561" y="3296"/>
                    <a:pt x="22118" y="3297"/>
                  </a:cubicBezTo>
                  <a:lnTo>
                    <a:pt x="22118" y="3297"/>
                  </a:lnTo>
                  <a:cubicBezTo>
                    <a:pt x="22337" y="2960"/>
                    <a:pt x="22503" y="2539"/>
                    <a:pt x="22704" y="2239"/>
                  </a:cubicBezTo>
                  <a:cubicBezTo>
                    <a:pt x="23103" y="1647"/>
                    <a:pt x="23597" y="1139"/>
                    <a:pt x="24038" y="584"/>
                  </a:cubicBezTo>
                  <a:lnTo>
                    <a:pt x="25112" y="584"/>
                  </a:lnTo>
                  <a:cubicBezTo>
                    <a:pt x="25326" y="584"/>
                    <a:pt x="25537" y="579"/>
                    <a:pt x="25749" y="579"/>
                  </a:cubicBezTo>
                  <a:close/>
                  <a:moveTo>
                    <a:pt x="27603" y="556"/>
                  </a:moveTo>
                  <a:lnTo>
                    <a:pt x="27603" y="556"/>
                  </a:lnTo>
                  <a:cubicBezTo>
                    <a:pt x="26966" y="1001"/>
                    <a:pt x="26497" y="1718"/>
                    <a:pt x="26018" y="2315"/>
                  </a:cubicBezTo>
                  <a:cubicBezTo>
                    <a:pt x="25769" y="2627"/>
                    <a:pt x="25409" y="2948"/>
                    <a:pt x="25117" y="3296"/>
                  </a:cubicBezTo>
                  <a:lnTo>
                    <a:pt x="25117" y="3297"/>
                  </a:lnTo>
                  <a:cubicBezTo>
                    <a:pt x="24785" y="3297"/>
                    <a:pt x="24453" y="3295"/>
                    <a:pt x="24121" y="3295"/>
                  </a:cubicBezTo>
                  <a:cubicBezTo>
                    <a:pt x="24038" y="3295"/>
                    <a:pt x="23955" y="3295"/>
                    <a:pt x="23872" y="3296"/>
                  </a:cubicBezTo>
                  <a:cubicBezTo>
                    <a:pt x="23933" y="3179"/>
                    <a:pt x="23992" y="3061"/>
                    <a:pt x="24063" y="2951"/>
                  </a:cubicBezTo>
                  <a:cubicBezTo>
                    <a:pt x="24282" y="2612"/>
                    <a:pt x="24581" y="2318"/>
                    <a:pt x="24860" y="2029"/>
                  </a:cubicBezTo>
                  <a:cubicBezTo>
                    <a:pt x="25273" y="1601"/>
                    <a:pt x="25754" y="1144"/>
                    <a:pt x="25975" y="578"/>
                  </a:cubicBezTo>
                  <a:cubicBezTo>
                    <a:pt x="26518" y="574"/>
                    <a:pt x="27060" y="565"/>
                    <a:pt x="27603" y="556"/>
                  </a:cubicBezTo>
                  <a:close/>
                  <a:moveTo>
                    <a:pt x="23789" y="584"/>
                  </a:moveTo>
                  <a:cubicBezTo>
                    <a:pt x="23292" y="932"/>
                    <a:pt x="22890" y="1431"/>
                    <a:pt x="22529" y="1903"/>
                  </a:cubicBezTo>
                  <a:cubicBezTo>
                    <a:pt x="22252" y="2264"/>
                    <a:pt x="21807" y="2794"/>
                    <a:pt x="21692" y="3301"/>
                  </a:cubicBezTo>
                  <a:lnTo>
                    <a:pt x="20382" y="3306"/>
                  </a:lnTo>
                  <a:cubicBezTo>
                    <a:pt x="20573" y="3014"/>
                    <a:pt x="20751" y="2709"/>
                    <a:pt x="20949" y="2444"/>
                  </a:cubicBezTo>
                  <a:cubicBezTo>
                    <a:pt x="21415" y="1824"/>
                    <a:pt x="21966" y="1247"/>
                    <a:pt x="22375" y="584"/>
                  </a:cubicBezTo>
                  <a:close/>
                  <a:moveTo>
                    <a:pt x="29274" y="514"/>
                  </a:moveTo>
                  <a:cubicBezTo>
                    <a:pt x="28964" y="832"/>
                    <a:pt x="28710" y="1212"/>
                    <a:pt x="28457" y="1573"/>
                  </a:cubicBezTo>
                  <a:cubicBezTo>
                    <a:pt x="28095" y="2088"/>
                    <a:pt x="27371" y="2677"/>
                    <a:pt x="27120" y="3309"/>
                  </a:cubicBezTo>
                  <a:cubicBezTo>
                    <a:pt x="26673" y="3302"/>
                    <a:pt x="26225" y="3297"/>
                    <a:pt x="25776" y="3296"/>
                  </a:cubicBezTo>
                  <a:lnTo>
                    <a:pt x="25776" y="3296"/>
                  </a:lnTo>
                  <a:cubicBezTo>
                    <a:pt x="25965" y="3052"/>
                    <a:pt x="26138" y="2799"/>
                    <a:pt x="26299" y="2597"/>
                  </a:cubicBezTo>
                  <a:cubicBezTo>
                    <a:pt x="26791" y="1972"/>
                    <a:pt x="27380" y="1326"/>
                    <a:pt x="27729" y="610"/>
                  </a:cubicBezTo>
                  <a:cubicBezTo>
                    <a:pt x="27737" y="592"/>
                    <a:pt x="27736" y="571"/>
                    <a:pt x="27727" y="553"/>
                  </a:cubicBezTo>
                  <a:cubicBezTo>
                    <a:pt x="28242" y="543"/>
                    <a:pt x="28757" y="528"/>
                    <a:pt x="29274" y="514"/>
                  </a:cubicBezTo>
                  <a:close/>
                  <a:moveTo>
                    <a:pt x="22133" y="583"/>
                  </a:moveTo>
                  <a:cubicBezTo>
                    <a:pt x="21599" y="1081"/>
                    <a:pt x="21134" y="1670"/>
                    <a:pt x="20678" y="2234"/>
                  </a:cubicBezTo>
                  <a:cubicBezTo>
                    <a:pt x="20418" y="2556"/>
                    <a:pt x="20098" y="2917"/>
                    <a:pt x="19871" y="3307"/>
                  </a:cubicBezTo>
                  <a:lnTo>
                    <a:pt x="19871" y="3309"/>
                  </a:lnTo>
                  <a:cubicBezTo>
                    <a:pt x="19236" y="3311"/>
                    <a:pt x="18602" y="3312"/>
                    <a:pt x="17967" y="3314"/>
                  </a:cubicBezTo>
                  <a:cubicBezTo>
                    <a:pt x="18116" y="3074"/>
                    <a:pt x="18267" y="2835"/>
                    <a:pt x="18431" y="2613"/>
                  </a:cubicBezTo>
                  <a:cubicBezTo>
                    <a:pt x="18920" y="1962"/>
                    <a:pt x="19497" y="1314"/>
                    <a:pt x="19868" y="583"/>
                  </a:cubicBezTo>
                  <a:close/>
                  <a:moveTo>
                    <a:pt x="14445" y="581"/>
                  </a:moveTo>
                  <a:cubicBezTo>
                    <a:pt x="14130" y="1057"/>
                    <a:pt x="13841" y="1549"/>
                    <a:pt x="13508" y="2015"/>
                  </a:cubicBezTo>
                  <a:cubicBezTo>
                    <a:pt x="13208" y="2436"/>
                    <a:pt x="12885" y="2843"/>
                    <a:pt x="12688" y="3317"/>
                  </a:cubicBezTo>
                  <a:lnTo>
                    <a:pt x="10246" y="3317"/>
                  </a:lnTo>
                  <a:cubicBezTo>
                    <a:pt x="10477" y="2930"/>
                    <a:pt x="10638" y="2487"/>
                    <a:pt x="10857" y="2095"/>
                  </a:cubicBezTo>
                  <a:cubicBezTo>
                    <a:pt x="11139" y="1591"/>
                    <a:pt x="11469" y="1109"/>
                    <a:pt x="11704" y="581"/>
                  </a:cubicBezTo>
                  <a:lnTo>
                    <a:pt x="13131" y="581"/>
                  </a:lnTo>
                  <a:cubicBezTo>
                    <a:pt x="12895" y="952"/>
                    <a:pt x="12637" y="1303"/>
                    <a:pt x="12370" y="1655"/>
                  </a:cubicBezTo>
                  <a:cubicBezTo>
                    <a:pt x="12055" y="2069"/>
                    <a:pt x="11541" y="2627"/>
                    <a:pt x="11607" y="3181"/>
                  </a:cubicBezTo>
                  <a:cubicBezTo>
                    <a:pt x="11611" y="3221"/>
                    <a:pt x="11642" y="3248"/>
                    <a:pt x="11675" y="3248"/>
                  </a:cubicBezTo>
                  <a:cubicBezTo>
                    <a:pt x="11691" y="3248"/>
                    <a:pt x="11708" y="3242"/>
                    <a:pt x="11723" y="3229"/>
                  </a:cubicBezTo>
                  <a:cubicBezTo>
                    <a:pt x="12115" y="2879"/>
                    <a:pt x="12345" y="2256"/>
                    <a:pt x="12649" y="1818"/>
                  </a:cubicBezTo>
                  <a:cubicBezTo>
                    <a:pt x="12923" y="1419"/>
                    <a:pt x="13200" y="1024"/>
                    <a:pt x="13380" y="581"/>
                  </a:cubicBezTo>
                  <a:close/>
                  <a:moveTo>
                    <a:pt x="16130" y="581"/>
                  </a:moveTo>
                  <a:cubicBezTo>
                    <a:pt x="16062" y="632"/>
                    <a:pt x="15992" y="679"/>
                    <a:pt x="15951" y="722"/>
                  </a:cubicBezTo>
                  <a:cubicBezTo>
                    <a:pt x="15757" y="925"/>
                    <a:pt x="15588" y="1145"/>
                    <a:pt x="15411" y="1362"/>
                  </a:cubicBezTo>
                  <a:cubicBezTo>
                    <a:pt x="14993" y="1867"/>
                    <a:pt x="14309" y="2625"/>
                    <a:pt x="14279" y="3317"/>
                  </a:cubicBezTo>
                  <a:cubicBezTo>
                    <a:pt x="13848" y="3315"/>
                    <a:pt x="13416" y="3315"/>
                    <a:pt x="12985" y="3315"/>
                  </a:cubicBezTo>
                  <a:lnTo>
                    <a:pt x="12985" y="3315"/>
                  </a:lnTo>
                  <a:cubicBezTo>
                    <a:pt x="13296" y="2975"/>
                    <a:pt x="13540" y="2572"/>
                    <a:pt x="13792" y="2180"/>
                  </a:cubicBezTo>
                  <a:cubicBezTo>
                    <a:pt x="14115" y="1682"/>
                    <a:pt x="14463" y="1150"/>
                    <a:pt x="14663" y="581"/>
                  </a:cubicBezTo>
                  <a:close/>
                  <a:moveTo>
                    <a:pt x="17386" y="583"/>
                  </a:moveTo>
                  <a:cubicBezTo>
                    <a:pt x="16984" y="1032"/>
                    <a:pt x="16645" y="1568"/>
                    <a:pt x="16279" y="2041"/>
                  </a:cubicBezTo>
                  <a:cubicBezTo>
                    <a:pt x="15992" y="2410"/>
                    <a:pt x="15585" y="2835"/>
                    <a:pt x="15514" y="3317"/>
                  </a:cubicBezTo>
                  <a:lnTo>
                    <a:pt x="14419" y="3317"/>
                  </a:lnTo>
                  <a:cubicBezTo>
                    <a:pt x="14643" y="3104"/>
                    <a:pt x="14775" y="2827"/>
                    <a:pt x="14940" y="2556"/>
                  </a:cubicBezTo>
                  <a:cubicBezTo>
                    <a:pt x="15188" y="2146"/>
                    <a:pt x="15480" y="1765"/>
                    <a:pt x="15769" y="1381"/>
                  </a:cubicBezTo>
                  <a:cubicBezTo>
                    <a:pt x="15929" y="1167"/>
                    <a:pt x="16233" y="871"/>
                    <a:pt x="16315" y="583"/>
                  </a:cubicBezTo>
                  <a:close/>
                  <a:moveTo>
                    <a:pt x="19706" y="583"/>
                  </a:moveTo>
                  <a:cubicBezTo>
                    <a:pt x="19164" y="1258"/>
                    <a:pt x="18634" y="1946"/>
                    <a:pt x="18083" y="2615"/>
                  </a:cubicBezTo>
                  <a:cubicBezTo>
                    <a:pt x="17911" y="2822"/>
                    <a:pt x="17691" y="3058"/>
                    <a:pt x="17512" y="3314"/>
                  </a:cubicBezTo>
                  <a:lnTo>
                    <a:pt x="17512" y="3315"/>
                  </a:lnTo>
                  <a:lnTo>
                    <a:pt x="15757" y="3317"/>
                  </a:lnTo>
                  <a:cubicBezTo>
                    <a:pt x="16105" y="2968"/>
                    <a:pt x="16349" y="2456"/>
                    <a:pt x="16636" y="2074"/>
                  </a:cubicBezTo>
                  <a:cubicBezTo>
                    <a:pt x="16978" y="1619"/>
                    <a:pt x="17425" y="1137"/>
                    <a:pt x="17599" y="583"/>
                  </a:cubicBezTo>
                  <a:close/>
                  <a:moveTo>
                    <a:pt x="8428" y="578"/>
                  </a:moveTo>
                  <a:cubicBezTo>
                    <a:pt x="8091" y="1144"/>
                    <a:pt x="7755" y="1700"/>
                    <a:pt x="7388" y="2251"/>
                  </a:cubicBezTo>
                  <a:cubicBezTo>
                    <a:pt x="7178" y="2566"/>
                    <a:pt x="6909" y="2935"/>
                    <a:pt x="6755" y="3320"/>
                  </a:cubicBezTo>
                  <a:lnTo>
                    <a:pt x="5698" y="3320"/>
                  </a:lnTo>
                  <a:cubicBezTo>
                    <a:pt x="5852" y="3028"/>
                    <a:pt x="5972" y="2709"/>
                    <a:pt x="6103" y="2431"/>
                  </a:cubicBezTo>
                  <a:cubicBezTo>
                    <a:pt x="6389" y="1828"/>
                    <a:pt x="6732" y="1212"/>
                    <a:pt x="6960" y="578"/>
                  </a:cubicBezTo>
                  <a:close/>
                  <a:moveTo>
                    <a:pt x="10009" y="579"/>
                  </a:moveTo>
                  <a:cubicBezTo>
                    <a:pt x="9684" y="988"/>
                    <a:pt x="9405" y="1444"/>
                    <a:pt x="9122" y="1878"/>
                  </a:cubicBezTo>
                  <a:cubicBezTo>
                    <a:pt x="8851" y="2290"/>
                    <a:pt x="8456" y="2802"/>
                    <a:pt x="8452" y="3320"/>
                  </a:cubicBezTo>
                  <a:lnTo>
                    <a:pt x="7215" y="3320"/>
                  </a:lnTo>
                  <a:cubicBezTo>
                    <a:pt x="7404" y="2948"/>
                    <a:pt x="7575" y="2559"/>
                    <a:pt x="7791" y="2216"/>
                  </a:cubicBezTo>
                  <a:cubicBezTo>
                    <a:pt x="8110" y="1710"/>
                    <a:pt x="8484" y="1163"/>
                    <a:pt x="8661" y="579"/>
                  </a:cubicBezTo>
                  <a:close/>
                  <a:moveTo>
                    <a:pt x="11479" y="581"/>
                  </a:moveTo>
                  <a:cubicBezTo>
                    <a:pt x="11171" y="1024"/>
                    <a:pt x="10880" y="1485"/>
                    <a:pt x="10598" y="1944"/>
                  </a:cubicBezTo>
                  <a:cubicBezTo>
                    <a:pt x="10345" y="2354"/>
                    <a:pt x="10032" y="2825"/>
                    <a:pt x="9978" y="3319"/>
                  </a:cubicBezTo>
                  <a:lnTo>
                    <a:pt x="8674" y="3320"/>
                  </a:lnTo>
                  <a:cubicBezTo>
                    <a:pt x="8977" y="2958"/>
                    <a:pt x="9151" y="2433"/>
                    <a:pt x="9386" y="2034"/>
                  </a:cubicBezTo>
                  <a:cubicBezTo>
                    <a:pt x="9665" y="1560"/>
                    <a:pt x="10011" y="1098"/>
                    <a:pt x="10209" y="581"/>
                  </a:cubicBezTo>
                  <a:close/>
                  <a:moveTo>
                    <a:pt x="6759" y="579"/>
                  </a:moveTo>
                  <a:cubicBezTo>
                    <a:pt x="6438" y="1030"/>
                    <a:pt x="6202" y="1559"/>
                    <a:pt x="5952" y="2043"/>
                  </a:cubicBezTo>
                  <a:cubicBezTo>
                    <a:pt x="5747" y="2443"/>
                    <a:pt x="5442" y="2876"/>
                    <a:pt x="5252" y="3322"/>
                  </a:cubicBezTo>
                  <a:lnTo>
                    <a:pt x="4279" y="3322"/>
                  </a:lnTo>
                  <a:cubicBezTo>
                    <a:pt x="4464" y="2940"/>
                    <a:pt x="4596" y="2508"/>
                    <a:pt x="4781" y="2154"/>
                  </a:cubicBezTo>
                  <a:cubicBezTo>
                    <a:pt x="5065" y="1614"/>
                    <a:pt x="5409" y="1109"/>
                    <a:pt x="5708" y="579"/>
                  </a:cubicBezTo>
                  <a:close/>
                  <a:moveTo>
                    <a:pt x="5455" y="579"/>
                  </a:moveTo>
                  <a:cubicBezTo>
                    <a:pt x="5104" y="1025"/>
                    <a:pt x="4796" y="1513"/>
                    <a:pt x="4505" y="1993"/>
                  </a:cubicBezTo>
                  <a:cubicBezTo>
                    <a:pt x="4281" y="2367"/>
                    <a:pt x="3959" y="2846"/>
                    <a:pt x="3843" y="3322"/>
                  </a:cubicBezTo>
                  <a:cubicBezTo>
                    <a:pt x="3495" y="3324"/>
                    <a:pt x="3146" y="3324"/>
                    <a:pt x="2798" y="3324"/>
                  </a:cubicBezTo>
                  <a:cubicBezTo>
                    <a:pt x="3018" y="2917"/>
                    <a:pt x="3201" y="2474"/>
                    <a:pt x="3428" y="2095"/>
                  </a:cubicBezTo>
                  <a:cubicBezTo>
                    <a:pt x="3713" y="1624"/>
                    <a:pt x="4035" y="1126"/>
                    <a:pt x="4154" y="579"/>
                  </a:cubicBezTo>
                  <a:close/>
                  <a:moveTo>
                    <a:pt x="3963" y="578"/>
                  </a:moveTo>
                  <a:cubicBezTo>
                    <a:pt x="3641" y="1173"/>
                    <a:pt x="3293" y="1729"/>
                    <a:pt x="2911" y="2297"/>
                  </a:cubicBezTo>
                  <a:cubicBezTo>
                    <a:pt x="2708" y="2597"/>
                    <a:pt x="2462" y="2953"/>
                    <a:pt x="2345" y="3325"/>
                  </a:cubicBezTo>
                  <a:lnTo>
                    <a:pt x="1531" y="3325"/>
                  </a:lnTo>
                  <a:cubicBezTo>
                    <a:pt x="1859" y="2853"/>
                    <a:pt x="2097" y="2231"/>
                    <a:pt x="2357" y="1755"/>
                  </a:cubicBezTo>
                  <a:cubicBezTo>
                    <a:pt x="2548" y="1404"/>
                    <a:pt x="2898" y="999"/>
                    <a:pt x="3006" y="578"/>
                  </a:cubicBezTo>
                  <a:close/>
                  <a:moveTo>
                    <a:pt x="2703" y="579"/>
                  </a:moveTo>
                  <a:cubicBezTo>
                    <a:pt x="2435" y="947"/>
                    <a:pt x="2186" y="1347"/>
                    <a:pt x="1961" y="1723"/>
                  </a:cubicBezTo>
                  <a:cubicBezTo>
                    <a:pt x="1684" y="2187"/>
                    <a:pt x="1212" y="2754"/>
                    <a:pt x="1144" y="3325"/>
                  </a:cubicBezTo>
                  <a:cubicBezTo>
                    <a:pt x="1025" y="3327"/>
                    <a:pt x="905" y="3327"/>
                    <a:pt x="785" y="3327"/>
                  </a:cubicBezTo>
                  <a:cubicBezTo>
                    <a:pt x="777" y="3327"/>
                    <a:pt x="770" y="3332"/>
                    <a:pt x="762" y="3332"/>
                  </a:cubicBezTo>
                  <a:cubicBezTo>
                    <a:pt x="728" y="3332"/>
                    <a:pt x="695" y="3332"/>
                    <a:pt x="660" y="3334"/>
                  </a:cubicBezTo>
                  <a:cubicBezTo>
                    <a:pt x="664" y="3214"/>
                    <a:pt x="667" y="3092"/>
                    <a:pt x="670" y="2973"/>
                  </a:cubicBezTo>
                  <a:cubicBezTo>
                    <a:pt x="682" y="2951"/>
                    <a:pt x="692" y="2927"/>
                    <a:pt x="696" y="2902"/>
                  </a:cubicBezTo>
                  <a:cubicBezTo>
                    <a:pt x="900" y="2574"/>
                    <a:pt x="1010" y="2164"/>
                    <a:pt x="1177" y="1829"/>
                  </a:cubicBezTo>
                  <a:cubicBezTo>
                    <a:pt x="1392" y="1398"/>
                    <a:pt x="1646" y="986"/>
                    <a:pt x="1905" y="579"/>
                  </a:cubicBezTo>
                  <a:close/>
                  <a:moveTo>
                    <a:pt x="32165" y="420"/>
                  </a:moveTo>
                  <a:cubicBezTo>
                    <a:pt x="31658" y="865"/>
                    <a:pt x="31190" y="1419"/>
                    <a:pt x="30756" y="1897"/>
                  </a:cubicBezTo>
                  <a:cubicBezTo>
                    <a:pt x="30441" y="2241"/>
                    <a:pt x="29894" y="2817"/>
                    <a:pt x="29811" y="3353"/>
                  </a:cubicBezTo>
                  <a:cubicBezTo>
                    <a:pt x="29065" y="3334"/>
                    <a:pt x="28319" y="3317"/>
                    <a:pt x="27573" y="3309"/>
                  </a:cubicBezTo>
                  <a:lnTo>
                    <a:pt x="27573" y="3309"/>
                  </a:lnTo>
                  <a:cubicBezTo>
                    <a:pt x="27924" y="2952"/>
                    <a:pt x="28207" y="2456"/>
                    <a:pt x="28480" y="2087"/>
                  </a:cubicBezTo>
                  <a:cubicBezTo>
                    <a:pt x="28864" y="1570"/>
                    <a:pt x="29187" y="1024"/>
                    <a:pt x="29565" y="507"/>
                  </a:cubicBezTo>
                  <a:cubicBezTo>
                    <a:pt x="29834" y="499"/>
                    <a:pt x="30104" y="487"/>
                    <a:pt x="30375" y="479"/>
                  </a:cubicBezTo>
                  <a:lnTo>
                    <a:pt x="30375" y="479"/>
                  </a:lnTo>
                  <a:cubicBezTo>
                    <a:pt x="30027" y="873"/>
                    <a:pt x="29704" y="1288"/>
                    <a:pt x="29378" y="1696"/>
                  </a:cubicBezTo>
                  <a:cubicBezTo>
                    <a:pt x="29046" y="2113"/>
                    <a:pt x="28508" y="2684"/>
                    <a:pt x="28561" y="3245"/>
                  </a:cubicBezTo>
                  <a:cubicBezTo>
                    <a:pt x="28563" y="3280"/>
                    <a:pt x="28594" y="3313"/>
                    <a:pt x="28628" y="3313"/>
                  </a:cubicBezTo>
                  <a:cubicBezTo>
                    <a:pt x="28639" y="3313"/>
                    <a:pt x="28650" y="3310"/>
                    <a:pt x="28661" y="3302"/>
                  </a:cubicBezTo>
                  <a:cubicBezTo>
                    <a:pt x="29102" y="3002"/>
                    <a:pt x="29351" y="2348"/>
                    <a:pt x="29658" y="1911"/>
                  </a:cubicBezTo>
                  <a:cubicBezTo>
                    <a:pt x="29991" y="1437"/>
                    <a:pt x="30362" y="983"/>
                    <a:pt x="30636" y="471"/>
                  </a:cubicBezTo>
                  <a:cubicBezTo>
                    <a:pt x="31144" y="456"/>
                    <a:pt x="31654" y="437"/>
                    <a:pt x="32165" y="420"/>
                  </a:cubicBezTo>
                  <a:close/>
                  <a:moveTo>
                    <a:pt x="33180" y="1787"/>
                  </a:moveTo>
                  <a:lnTo>
                    <a:pt x="33180" y="1787"/>
                  </a:lnTo>
                  <a:cubicBezTo>
                    <a:pt x="33175" y="1957"/>
                    <a:pt x="33169" y="2126"/>
                    <a:pt x="33167" y="2295"/>
                  </a:cubicBezTo>
                  <a:cubicBezTo>
                    <a:pt x="33100" y="2674"/>
                    <a:pt x="33151" y="3091"/>
                    <a:pt x="33154" y="3465"/>
                  </a:cubicBezTo>
                  <a:lnTo>
                    <a:pt x="33154" y="3466"/>
                  </a:lnTo>
                  <a:cubicBezTo>
                    <a:pt x="32793" y="3450"/>
                    <a:pt x="32432" y="3435"/>
                    <a:pt x="32071" y="3422"/>
                  </a:cubicBezTo>
                  <a:cubicBezTo>
                    <a:pt x="32380" y="3209"/>
                    <a:pt x="32594" y="2787"/>
                    <a:pt x="32777" y="2500"/>
                  </a:cubicBezTo>
                  <a:cubicBezTo>
                    <a:pt x="32923" y="2269"/>
                    <a:pt x="33057" y="2031"/>
                    <a:pt x="33180" y="1787"/>
                  </a:cubicBezTo>
                  <a:close/>
                  <a:moveTo>
                    <a:pt x="25483" y="0"/>
                  </a:moveTo>
                  <a:cubicBezTo>
                    <a:pt x="22763" y="0"/>
                    <a:pt x="20042" y="0"/>
                    <a:pt x="17322" y="2"/>
                  </a:cubicBezTo>
                  <a:cubicBezTo>
                    <a:pt x="14524" y="4"/>
                    <a:pt x="11725" y="6"/>
                    <a:pt x="8927" y="6"/>
                  </a:cubicBezTo>
                  <a:cubicBezTo>
                    <a:pt x="6128" y="6"/>
                    <a:pt x="3330" y="4"/>
                    <a:pt x="532" y="2"/>
                  </a:cubicBezTo>
                  <a:cubicBezTo>
                    <a:pt x="473" y="2"/>
                    <a:pt x="416" y="22"/>
                    <a:pt x="370" y="58"/>
                  </a:cubicBezTo>
                  <a:cubicBezTo>
                    <a:pt x="278" y="69"/>
                    <a:pt x="191" y="123"/>
                    <a:pt x="171" y="227"/>
                  </a:cubicBezTo>
                  <a:cubicBezTo>
                    <a:pt x="1" y="1063"/>
                    <a:pt x="101" y="1979"/>
                    <a:pt x="103" y="2830"/>
                  </a:cubicBezTo>
                  <a:cubicBezTo>
                    <a:pt x="103" y="2881"/>
                    <a:pt x="116" y="2928"/>
                    <a:pt x="139" y="2973"/>
                  </a:cubicBezTo>
                  <a:cubicBezTo>
                    <a:pt x="145" y="3179"/>
                    <a:pt x="147" y="3386"/>
                    <a:pt x="155" y="3593"/>
                  </a:cubicBezTo>
                  <a:cubicBezTo>
                    <a:pt x="149" y="3754"/>
                    <a:pt x="269" y="3832"/>
                    <a:pt x="393" y="3832"/>
                  </a:cubicBezTo>
                  <a:cubicBezTo>
                    <a:pt x="397" y="3832"/>
                    <a:pt x="401" y="3832"/>
                    <a:pt x="404" y="3832"/>
                  </a:cubicBezTo>
                  <a:cubicBezTo>
                    <a:pt x="442" y="3832"/>
                    <a:pt x="480" y="3826"/>
                    <a:pt x="516" y="3811"/>
                  </a:cubicBezTo>
                  <a:cubicBezTo>
                    <a:pt x="555" y="3837"/>
                    <a:pt x="600" y="3852"/>
                    <a:pt x="646" y="3852"/>
                  </a:cubicBezTo>
                  <a:cubicBezTo>
                    <a:pt x="649" y="3852"/>
                    <a:pt x="651" y="3852"/>
                    <a:pt x="654" y="3852"/>
                  </a:cubicBezTo>
                  <a:lnTo>
                    <a:pt x="762" y="3854"/>
                  </a:lnTo>
                  <a:cubicBezTo>
                    <a:pt x="770" y="3855"/>
                    <a:pt x="778" y="3857"/>
                    <a:pt x="787" y="3858"/>
                  </a:cubicBezTo>
                  <a:cubicBezTo>
                    <a:pt x="1287" y="3860"/>
                    <a:pt x="1789" y="3860"/>
                    <a:pt x="2291" y="3862"/>
                  </a:cubicBezTo>
                  <a:cubicBezTo>
                    <a:pt x="2294" y="3891"/>
                    <a:pt x="2294" y="3922"/>
                    <a:pt x="2301" y="3954"/>
                  </a:cubicBezTo>
                  <a:cubicBezTo>
                    <a:pt x="2307" y="3972"/>
                    <a:pt x="2324" y="3983"/>
                    <a:pt x="2342" y="3983"/>
                  </a:cubicBezTo>
                  <a:cubicBezTo>
                    <a:pt x="2352" y="3983"/>
                    <a:pt x="2363" y="3979"/>
                    <a:pt x="2371" y="3972"/>
                  </a:cubicBezTo>
                  <a:cubicBezTo>
                    <a:pt x="2401" y="3937"/>
                    <a:pt x="2427" y="3898"/>
                    <a:pt x="2457" y="3862"/>
                  </a:cubicBezTo>
                  <a:cubicBezTo>
                    <a:pt x="2683" y="3863"/>
                    <a:pt x="2910" y="3863"/>
                    <a:pt x="3137" y="3863"/>
                  </a:cubicBezTo>
                  <a:cubicBezTo>
                    <a:pt x="3364" y="3863"/>
                    <a:pt x="3591" y="3863"/>
                    <a:pt x="3818" y="3863"/>
                  </a:cubicBezTo>
                  <a:cubicBezTo>
                    <a:pt x="3826" y="3885"/>
                    <a:pt x="3847" y="3898"/>
                    <a:pt x="3868" y="3898"/>
                  </a:cubicBezTo>
                  <a:cubicBezTo>
                    <a:pt x="3880" y="3898"/>
                    <a:pt x="3892" y="3894"/>
                    <a:pt x="3902" y="3885"/>
                  </a:cubicBezTo>
                  <a:cubicBezTo>
                    <a:pt x="3908" y="3878"/>
                    <a:pt x="3913" y="3870"/>
                    <a:pt x="3918" y="3865"/>
                  </a:cubicBezTo>
                  <a:lnTo>
                    <a:pt x="5094" y="3865"/>
                  </a:lnTo>
                  <a:cubicBezTo>
                    <a:pt x="5091" y="3890"/>
                    <a:pt x="5083" y="3916"/>
                    <a:pt x="5081" y="3942"/>
                  </a:cubicBezTo>
                  <a:cubicBezTo>
                    <a:pt x="5081" y="3973"/>
                    <a:pt x="5108" y="3995"/>
                    <a:pt x="5136" y="3995"/>
                  </a:cubicBezTo>
                  <a:cubicBezTo>
                    <a:pt x="5144" y="3995"/>
                    <a:pt x="5153" y="3993"/>
                    <a:pt x="5162" y="3988"/>
                  </a:cubicBezTo>
                  <a:cubicBezTo>
                    <a:pt x="5214" y="3950"/>
                    <a:pt x="5262" y="3909"/>
                    <a:pt x="5308" y="3865"/>
                  </a:cubicBezTo>
                  <a:lnTo>
                    <a:pt x="6640" y="3865"/>
                  </a:lnTo>
                  <a:cubicBezTo>
                    <a:pt x="6640" y="3901"/>
                    <a:pt x="6635" y="3937"/>
                    <a:pt x="6638" y="3973"/>
                  </a:cubicBezTo>
                  <a:cubicBezTo>
                    <a:pt x="6643" y="4018"/>
                    <a:pt x="6686" y="4060"/>
                    <a:pt x="6729" y="4060"/>
                  </a:cubicBezTo>
                  <a:cubicBezTo>
                    <a:pt x="6748" y="4060"/>
                    <a:pt x="6767" y="4052"/>
                    <a:pt x="6782" y="4032"/>
                  </a:cubicBezTo>
                  <a:cubicBezTo>
                    <a:pt x="6823" y="3982"/>
                    <a:pt x="6858" y="3921"/>
                    <a:pt x="6896" y="3865"/>
                  </a:cubicBezTo>
                  <a:cubicBezTo>
                    <a:pt x="10121" y="3868"/>
                    <a:pt x="13347" y="3872"/>
                    <a:pt x="16574" y="3872"/>
                  </a:cubicBezTo>
                  <a:cubicBezTo>
                    <a:pt x="16500" y="4510"/>
                    <a:pt x="16574" y="5174"/>
                    <a:pt x="16549" y="5815"/>
                  </a:cubicBezTo>
                  <a:cubicBezTo>
                    <a:pt x="16515" y="6685"/>
                    <a:pt x="16449" y="7556"/>
                    <a:pt x="16390" y="8425"/>
                  </a:cubicBezTo>
                  <a:cubicBezTo>
                    <a:pt x="16177" y="8381"/>
                    <a:pt x="15974" y="8359"/>
                    <a:pt x="15781" y="8359"/>
                  </a:cubicBezTo>
                  <a:cubicBezTo>
                    <a:pt x="14216" y="8359"/>
                    <a:pt x="13345" y="9768"/>
                    <a:pt x="13633" y="11501"/>
                  </a:cubicBezTo>
                  <a:cubicBezTo>
                    <a:pt x="13805" y="12540"/>
                    <a:pt x="14658" y="13591"/>
                    <a:pt x="15596" y="13750"/>
                  </a:cubicBezTo>
                  <a:cubicBezTo>
                    <a:pt x="15518" y="15164"/>
                    <a:pt x="15506" y="16577"/>
                    <a:pt x="15500" y="18005"/>
                  </a:cubicBezTo>
                  <a:cubicBezTo>
                    <a:pt x="15491" y="19752"/>
                    <a:pt x="15409" y="27969"/>
                    <a:pt x="15610" y="31019"/>
                  </a:cubicBezTo>
                  <a:cubicBezTo>
                    <a:pt x="15603" y="31017"/>
                    <a:pt x="15596" y="31016"/>
                    <a:pt x="15590" y="31014"/>
                  </a:cubicBezTo>
                  <a:cubicBezTo>
                    <a:pt x="15547" y="30997"/>
                    <a:pt x="15502" y="30988"/>
                    <a:pt x="15457" y="30988"/>
                  </a:cubicBezTo>
                  <a:cubicBezTo>
                    <a:pt x="15422" y="30988"/>
                    <a:pt x="15388" y="30993"/>
                    <a:pt x="15354" y="31004"/>
                  </a:cubicBezTo>
                  <a:cubicBezTo>
                    <a:pt x="15344" y="31006"/>
                    <a:pt x="15332" y="31007"/>
                    <a:pt x="15322" y="31009"/>
                  </a:cubicBezTo>
                  <a:lnTo>
                    <a:pt x="15319" y="31011"/>
                  </a:lnTo>
                  <a:cubicBezTo>
                    <a:pt x="15152" y="31050"/>
                    <a:pt x="15009" y="31157"/>
                    <a:pt x="14924" y="31306"/>
                  </a:cubicBezTo>
                  <a:cubicBezTo>
                    <a:pt x="14817" y="31475"/>
                    <a:pt x="14804" y="31688"/>
                    <a:pt x="14886" y="31870"/>
                  </a:cubicBezTo>
                  <a:cubicBezTo>
                    <a:pt x="14919" y="31947"/>
                    <a:pt x="14988" y="32005"/>
                    <a:pt x="15073" y="32047"/>
                  </a:cubicBezTo>
                  <a:cubicBezTo>
                    <a:pt x="15094" y="32084"/>
                    <a:pt x="15117" y="32120"/>
                    <a:pt x="15137" y="32154"/>
                  </a:cubicBezTo>
                  <a:cubicBezTo>
                    <a:pt x="15162" y="32263"/>
                    <a:pt x="15247" y="32364"/>
                    <a:pt x="15364" y="32364"/>
                  </a:cubicBezTo>
                  <a:cubicBezTo>
                    <a:pt x="15372" y="32364"/>
                    <a:pt x="15381" y="32364"/>
                    <a:pt x="15390" y="32362"/>
                  </a:cubicBezTo>
                  <a:cubicBezTo>
                    <a:pt x="15849" y="32305"/>
                    <a:pt x="16303" y="31847"/>
                    <a:pt x="16052" y="31375"/>
                  </a:cubicBezTo>
                  <a:cubicBezTo>
                    <a:pt x="16016" y="31309"/>
                    <a:pt x="15970" y="31249"/>
                    <a:pt x="15916" y="31196"/>
                  </a:cubicBezTo>
                  <a:cubicBezTo>
                    <a:pt x="16120" y="28376"/>
                    <a:pt x="16049" y="20025"/>
                    <a:pt x="16043" y="18348"/>
                  </a:cubicBezTo>
                  <a:cubicBezTo>
                    <a:pt x="16036" y="16811"/>
                    <a:pt x="16033" y="15289"/>
                    <a:pt x="15949" y="13765"/>
                  </a:cubicBezTo>
                  <a:cubicBezTo>
                    <a:pt x="16367" y="13731"/>
                    <a:pt x="16787" y="13509"/>
                    <a:pt x="17161" y="13007"/>
                  </a:cubicBezTo>
                  <a:cubicBezTo>
                    <a:pt x="17312" y="12805"/>
                    <a:pt x="17104" y="12581"/>
                    <a:pt x="16896" y="12581"/>
                  </a:cubicBezTo>
                  <a:cubicBezTo>
                    <a:pt x="16852" y="12581"/>
                    <a:pt x="16808" y="12591"/>
                    <a:pt x="16768" y="12613"/>
                  </a:cubicBezTo>
                  <a:cubicBezTo>
                    <a:pt x="16458" y="12786"/>
                    <a:pt x="16187" y="12981"/>
                    <a:pt x="15903" y="13063"/>
                  </a:cubicBezTo>
                  <a:cubicBezTo>
                    <a:pt x="15874" y="12658"/>
                    <a:pt x="15841" y="12252"/>
                    <a:pt x="15797" y="11846"/>
                  </a:cubicBezTo>
                  <a:cubicBezTo>
                    <a:pt x="15795" y="11830"/>
                    <a:pt x="15783" y="11822"/>
                    <a:pt x="15770" y="11822"/>
                  </a:cubicBezTo>
                  <a:cubicBezTo>
                    <a:pt x="15758" y="11822"/>
                    <a:pt x="15746" y="11830"/>
                    <a:pt x="15746" y="11846"/>
                  </a:cubicBezTo>
                  <a:cubicBezTo>
                    <a:pt x="15700" y="12266"/>
                    <a:pt x="15667" y="12684"/>
                    <a:pt x="15637" y="13101"/>
                  </a:cubicBezTo>
                  <a:cubicBezTo>
                    <a:pt x="15467" y="13101"/>
                    <a:pt x="15286" y="13053"/>
                    <a:pt x="15083" y="12920"/>
                  </a:cubicBezTo>
                  <a:cubicBezTo>
                    <a:pt x="14581" y="12587"/>
                    <a:pt x="14358" y="11887"/>
                    <a:pt x="14246" y="11331"/>
                  </a:cubicBezTo>
                  <a:cubicBezTo>
                    <a:pt x="14125" y="10719"/>
                    <a:pt x="14197" y="10040"/>
                    <a:pt x="14532" y="9506"/>
                  </a:cubicBezTo>
                  <a:cubicBezTo>
                    <a:pt x="14796" y="9086"/>
                    <a:pt x="15232" y="8955"/>
                    <a:pt x="15686" y="8955"/>
                  </a:cubicBezTo>
                  <a:cubicBezTo>
                    <a:pt x="15991" y="8955"/>
                    <a:pt x="16305" y="9014"/>
                    <a:pt x="16581" y="9083"/>
                  </a:cubicBezTo>
                  <a:cubicBezTo>
                    <a:pt x="16604" y="9089"/>
                    <a:pt x="16628" y="9092"/>
                    <a:pt x="16651" y="9092"/>
                  </a:cubicBezTo>
                  <a:cubicBezTo>
                    <a:pt x="16809" y="9092"/>
                    <a:pt x="16962" y="8969"/>
                    <a:pt x="16955" y="8798"/>
                  </a:cubicBezTo>
                  <a:cubicBezTo>
                    <a:pt x="16914" y="7807"/>
                    <a:pt x="17042" y="6806"/>
                    <a:pt x="17081" y="5815"/>
                  </a:cubicBezTo>
                  <a:cubicBezTo>
                    <a:pt x="17106" y="5197"/>
                    <a:pt x="17163" y="4449"/>
                    <a:pt x="16884" y="3872"/>
                  </a:cubicBezTo>
                  <a:lnTo>
                    <a:pt x="17238" y="3872"/>
                  </a:lnTo>
                  <a:cubicBezTo>
                    <a:pt x="17201" y="4001"/>
                    <a:pt x="17193" y="4137"/>
                    <a:pt x="17212" y="4270"/>
                  </a:cubicBezTo>
                  <a:cubicBezTo>
                    <a:pt x="17219" y="4294"/>
                    <a:pt x="17241" y="4308"/>
                    <a:pt x="17262" y="4308"/>
                  </a:cubicBezTo>
                  <a:cubicBezTo>
                    <a:pt x="17275" y="4308"/>
                    <a:pt x="17287" y="4303"/>
                    <a:pt x="17298" y="4293"/>
                  </a:cubicBezTo>
                  <a:cubicBezTo>
                    <a:pt x="17407" y="4159"/>
                    <a:pt x="17512" y="4018"/>
                    <a:pt x="17609" y="3872"/>
                  </a:cubicBezTo>
                  <a:cubicBezTo>
                    <a:pt x="18283" y="3873"/>
                    <a:pt x="18958" y="3875"/>
                    <a:pt x="19632" y="3878"/>
                  </a:cubicBezTo>
                  <a:cubicBezTo>
                    <a:pt x="19620" y="3924"/>
                    <a:pt x="19606" y="3968"/>
                    <a:pt x="19599" y="4014"/>
                  </a:cubicBezTo>
                  <a:cubicBezTo>
                    <a:pt x="19590" y="4071"/>
                    <a:pt x="19629" y="4113"/>
                    <a:pt x="19675" y="4113"/>
                  </a:cubicBezTo>
                  <a:cubicBezTo>
                    <a:pt x="19693" y="4113"/>
                    <a:pt x="19713" y="4106"/>
                    <a:pt x="19730" y="4091"/>
                  </a:cubicBezTo>
                  <a:cubicBezTo>
                    <a:pt x="19807" y="4026"/>
                    <a:pt x="19880" y="3955"/>
                    <a:pt x="19947" y="3880"/>
                  </a:cubicBezTo>
                  <a:cubicBezTo>
                    <a:pt x="21402" y="3887"/>
                    <a:pt x="22858" y="3895"/>
                    <a:pt x="24313" y="3895"/>
                  </a:cubicBezTo>
                  <a:cubicBezTo>
                    <a:pt x="24452" y="3895"/>
                    <a:pt x="24591" y="3895"/>
                    <a:pt x="24730" y="3895"/>
                  </a:cubicBezTo>
                  <a:lnTo>
                    <a:pt x="24730" y="3895"/>
                  </a:lnTo>
                  <a:cubicBezTo>
                    <a:pt x="24706" y="3945"/>
                    <a:pt x="24686" y="3998"/>
                    <a:pt x="24668" y="4052"/>
                  </a:cubicBezTo>
                  <a:cubicBezTo>
                    <a:pt x="24659" y="4090"/>
                    <a:pt x="24688" y="4124"/>
                    <a:pt x="24725" y="4124"/>
                  </a:cubicBezTo>
                  <a:cubicBezTo>
                    <a:pt x="24729" y="4124"/>
                    <a:pt x="24734" y="4124"/>
                    <a:pt x="24738" y="4123"/>
                  </a:cubicBezTo>
                  <a:cubicBezTo>
                    <a:pt x="24901" y="4082"/>
                    <a:pt x="25050" y="4000"/>
                    <a:pt x="25191" y="3895"/>
                  </a:cubicBezTo>
                  <a:cubicBezTo>
                    <a:pt x="27911" y="3888"/>
                    <a:pt x="30629" y="3849"/>
                    <a:pt x="33342" y="3711"/>
                  </a:cubicBezTo>
                  <a:cubicBezTo>
                    <a:pt x="33369" y="3719"/>
                    <a:pt x="33395" y="3722"/>
                    <a:pt x="33421" y="3724"/>
                  </a:cubicBezTo>
                  <a:cubicBezTo>
                    <a:pt x="33459" y="3724"/>
                    <a:pt x="33497" y="3716"/>
                    <a:pt x="33531" y="3703"/>
                  </a:cubicBezTo>
                  <a:cubicBezTo>
                    <a:pt x="33580" y="3701"/>
                    <a:pt x="33628" y="3699"/>
                    <a:pt x="33675" y="3696"/>
                  </a:cubicBezTo>
                  <a:cubicBezTo>
                    <a:pt x="33807" y="3690"/>
                    <a:pt x="33807" y="3509"/>
                    <a:pt x="33684" y="3493"/>
                  </a:cubicBezTo>
                  <a:cubicBezTo>
                    <a:pt x="33687" y="3483"/>
                    <a:pt x="33689" y="3475"/>
                    <a:pt x="33690" y="3465"/>
                  </a:cubicBezTo>
                  <a:cubicBezTo>
                    <a:pt x="33694" y="3091"/>
                    <a:pt x="33744" y="2674"/>
                    <a:pt x="33677" y="2294"/>
                  </a:cubicBezTo>
                  <a:cubicBezTo>
                    <a:pt x="33669" y="1762"/>
                    <a:pt x="33653" y="1232"/>
                    <a:pt x="33615" y="704"/>
                  </a:cubicBezTo>
                  <a:cubicBezTo>
                    <a:pt x="33624" y="578"/>
                    <a:pt x="33531" y="518"/>
                    <a:pt x="33433" y="518"/>
                  </a:cubicBezTo>
                  <a:cubicBezTo>
                    <a:pt x="33429" y="518"/>
                    <a:pt x="33425" y="518"/>
                    <a:pt x="33421" y="519"/>
                  </a:cubicBezTo>
                  <a:cubicBezTo>
                    <a:pt x="33416" y="518"/>
                    <a:pt x="33411" y="518"/>
                    <a:pt x="33406" y="518"/>
                  </a:cubicBezTo>
                  <a:cubicBezTo>
                    <a:pt x="33310" y="518"/>
                    <a:pt x="33220" y="579"/>
                    <a:pt x="33228" y="704"/>
                  </a:cubicBezTo>
                  <a:cubicBezTo>
                    <a:pt x="33218" y="860"/>
                    <a:pt x="33211" y="1016"/>
                    <a:pt x="33203" y="1171"/>
                  </a:cubicBezTo>
                  <a:cubicBezTo>
                    <a:pt x="32982" y="1498"/>
                    <a:pt x="32763" y="1826"/>
                    <a:pt x="32540" y="2151"/>
                  </a:cubicBezTo>
                  <a:cubicBezTo>
                    <a:pt x="32278" y="2533"/>
                    <a:pt x="31794" y="2932"/>
                    <a:pt x="31704" y="3404"/>
                  </a:cubicBezTo>
                  <a:cubicBezTo>
                    <a:pt x="31212" y="3386"/>
                    <a:pt x="30718" y="3371"/>
                    <a:pt x="30226" y="3358"/>
                  </a:cubicBezTo>
                  <a:cubicBezTo>
                    <a:pt x="30301" y="3214"/>
                    <a:pt x="30365" y="3060"/>
                    <a:pt x="30447" y="2919"/>
                  </a:cubicBezTo>
                  <a:cubicBezTo>
                    <a:pt x="30675" y="2526"/>
                    <a:pt x="30992" y="2187"/>
                    <a:pt x="31297" y="1854"/>
                  </a:cubicBezTo>
                  <a:cubicBezTo>
                    <a:pt x="31700" y="1416"/>
                    <a:pt x="32258" y="960"/>
                    <a:pt x="32540" y="405"/>
                  </a:cubicBezTo>
                  <a:cubicBezTo>
                    <a:pt x="32877" y="394"/>
                    <a:pt x="33211" y="386"/>
                    <a:pt x="33549" y="373"/>
                  </a:cubicBezTo>
                  <a:cubicBezTo>
                    <a:pt x="33657" y="373"/>
                    <a:pt x="33657" y="209"/>
                    <a:pt x="33549" y="209"/>
                  </a:cubicBezTo>
                  <a:cubicBezTo>
                    <a:pt x="33244" y="197"/>
                    <a:pt x="32941" y="189"/>
                    <a:pt x="32637" y="176"/>
                  </a:cubicBezTo>
                  <a:cubicBezTo>
                    <a:pt x="32645" y="153"/>
                    <a:pt x="32657" y="131"/>
                    <a:pt x="32663" y="110"/>
                  </a:cubicBezTo>
                  <a:cubicBezTo>
                    <a:pt x="32668" y="84"/>
                    <a:pt x="32650" y="64"/>
                    <a:pt x="32628" y="64"/>
                  </a:cubicBezTo>
                  <a:cubicBezTo>
                    <a:pt x="32622" y="64"/>
                    <a:pt x="32615" y="66"/>
                    <a:pt x="32609" y="69"/>
                  </a:cubicBezTo>
                  <a:cubicBezTo>
                    <a:pt x="32562" y="100"/>
                    <a:pt x="32517" y="136"/>
                    <a:pt x="32471" y="171"/>
                  </a:cubicBezTo>
                  <a:cubicBezTo>
                    <a:pt x="31912" y="151"/>
                    <a:pt x="31353" y="130"/>
                    <a:pt x="30793" y="110"/>
                  </a:cubicBezTo>
                  <a:cubicBezTo>
                    <a:pt x="30784" y="97"/>
                    <a:pt x="30768" y="89"/>
                    <a:pt x="30753" y="89"/>
                  </a:cubicBezTo>
                  <a:cubicBezTo>
                    <a:pt x="30742" y="89"/>
                    <a:pt x="30731" y="93"/>
                    <a:pt x="30723" y="100"/>
                  </a:cubicBezTo>
                  <a:lnTo>
                    <a:pt x="30716" y="108"/>
                  </a:lnTo>
                  <a:cubicBezTo>
                    <a:pt x="30429" y="99"/>
                    <a:pt x="30140" y="86"/>
                    <a:pt x="29855" y="77"/>
                  </a:cubicBezTo>
                  <a:cubicBezTo>
                    <a:pt x="29849" y="71"/>
                    <a:pt x="29842" y="67"/>
                    <a:pt x="29834" y="67"/>
                  </a:cubicBezTo>
                  <a:cubicBezTo>
                    <a:pt x="29829" y="67"/>
                    <a:pt x="29824" y="69"/>
                    <a:pt x="29819" y="72"/>
                  </a:cubicBezTo>
                  <a:lnTo>
                    <a:pt x="29814" y="76"/>
                  </a:lnTo>
                  <a:cubicBezTo>
                    <a:pt x="28374" y="31"/>
                    <a:pt x="26932" y="0"/>
                    <a:pt x="25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3" name="Google Shape;12893;p23"/>
            <p:cNvSpPr/>
            <p:nvPr/>
          </p:nvSpPr>
          <p:spPr>
            <a:xfrm>
              <a:off x="6722625" y="4389100"/>
              <a:ext cx="61700" cy="112050"/>
            </a:xfrm>
            <a:custGeom>
              <a:avLst/>
              <a:gdLst/>
              <a:ahLst/>
              <a:cxnLst/>
              <a:rect l="l" t="t" r="r" b="b"/>
              <a:pathLst>
                <a:path w="2468" h="4482" extrusionOk="0">
                  <a:moveTo>
                    <a:pt x="274" y="7"/>
                  </a:moveTo>
                  <a:cubicBezTo>
                    <a:pt x="98" y="7"/>
                    <a:pt x="5" y="214"/>
                    <a:pt x="33" y="363"/>
                  </a:cubicBezTo>
                  <a:cubicBezTo>
                    <a:pt x="168" y="1062"/>
                    <a:pt x="163" y="1763"/>
                    <a:pt x="138" y="2470"/>
                  </a:cubicBezTo>
                  <a:cubicBezTo>
                    <a:pt x="115" y="3126"/>
                    <a:pt x="0" y="3808"/>
                    <a:pt x="238" y="4433"/>
                  </a:cubicBezTo>
                  <a:cubicBezTo>
                    <a:pt x="250" y="4466"/>
                    <a:pt x="276" y="4481"/>
                    <a:pt x="301" y="4481"/>
                  </a:cubicBezTo>
                  <a:cubicBezTo>
                    <a:pt x="328" y="4481"/>
                    <a:pt x="354" y="4465"/>
                    <a:pt x="368" y="4433"/>
                  </a:cubicBezTo>
                  <a:cubicBezTo>
                    <a:pt x="617" y="3821"/>
                    <a:pt x="602" y="3121"/>
                    <a:pt x="645" y="2470"/>
                  </a:cubicBezTo>
                  <a:lnTo>
                    <a:pt x="645" y="2450"/>
                  </a:lnTo>
                  <a:cubicBezTo>
                    <a:pt x="799" y="2504"/>
                    <a:pt x="966" y="2525"/>
                    <a:pt x="1139" y="2525"/>
                  </a:cubicBezTo>
                  <a:cubicBezTo>
                    <a:pt x="1575" y="2525"/>
                    <a:pt x="2045" y="2391"/>
                    <a:pt x="2412" y="2312"/>
                  </a:cubicBezTo>
                  <a:cubicBezTo>
                    <a:pt x="2467" y="2301"/>
                    <a:pt x="2467" y="2215"/>
                    <a:pt x="2413" y="2202"/>
                  </a:cubicBezTo>
                  <a:cubicBezTo>
                    <a:pt x="2000" y="2119"/>
                    <a:pt x="1460" y="1985"/>
                    <a:pt x="972" y="1985"/>
                  </a:cubicBezTo>
                  <a:cubicBezTo>
                    <a:pt x="867" y="1985"/>
                    <a:pt x="765" y="1991"/>
                    <a:pt x="666" y="2005"/>
                  </a:cubicBezTo>
                  <a:cubicBezTo>
                    <a:pt x="683" y="1539"/>
                    <a:pt x="666" y="1074"/>
                    <a:pt x="619" y="609"/>
                  </a:cubicBezTo>
                  <a:lnTo>
                    <a:pt x="619" y="609"/>
                  </a:lnTo>
                  <a:cubicBezTo>
                    <a:pt x="793" y="629"/>
                    <a:pt x="964" y="641"/>
                    <a:pt x="1135" y="641"/>
                  </a:cubicBezTo>
                  <a:cubicBezTo>
                    <a:pt x="1558" y="641"/>
                    <a:pt x="1970" y="566"/>
                    <a:pt x="2371" y="348"/>
                  </a:cubicBezTo>
                  <a:cubicBezTo>
                    <a:pt x="2426" y="319"/>
                    <a:pt x="2408" y="240"/>
                    <a:pt x="2354" y="221"/>
                  </a:cubicBezTo>
                  <a:cubicBezTo>
                    <a:pt x="1685" y="1"/>
                    <a:pt x="994" y="102"/>
                    <a:pt x="304" y="9"/>
                  </a:cubicBezTo>
                  <a:cubicBezTo>
                    <a:pt x="294" y="8"/>
                    <a:pt x="284" y="7"/>
                    <a:pt x="2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4" name="Google Shape;12894;p23"/>
            <p:cNvSpPr/>
            <p:nvPr/>
          </p:nvSpPr>
          <p:spPr>
            <a:xfrm>
              <a:off x="5148200" y="4541525"/>
              <a:ext cx="111100" cy="99850"/>
            </a:xfrm>
            <a:custGeom>
              <a:avLst/>
              <a:gdLst/>
              <a:ahLst/>
              <a:cxnLst/>
              <a:rect l="l" t="t" r="r" b="b"/>
              <a:pathLst>
                <a:path w="4444" h="3994" extrusionOk="0">
                  <a:moveTo>
                    <a:pt x="1042" y="0"/>
                  </a:moveTo>
                  <a:cubicBezTo>
                    <a:pt x="979" y="0"/>
                    <a:pt x="915" y="25"/>
                    <a:pt x="864" y="82"/>
                  </a:cubicBezTo>
                  <a:cubicBezTo>
                    <a:pt x="428" y="569"/>
                    <a:pt x="62" y="1133"/>
                    <a:pt x="8" y="1799"/>
                  </a:cubicBezTo>
                  <a:cubicBezTo>
                    <a:pt x="0" y="1899"/>
                    <a:pt x="84" y="1956"/>
                    <a:pt x="169" y="1956"/>
                  </a:cubicBezTo>
                  <a:cubicBezTo>
                    <a:pt x="223" y="1956"/>
                    <a:pt x="278" y="1932"/>
                    <a:pt x="308" y="1881"/>
                  </a:cubicBezTo>
                  <a:cubicBezTo>
                    <a:pt x="512" y="1525"/>
                    <a:pt x="700" y="1181"/>
                    <a:pt x="935" y="857"/>
                  </a:cubicBezTo>
                  <a:cubicBezTo>
                    <a:pt x="1155" y="1789"/>
                    <a:pt x="1179" y="2752"/>
                    <a:pt x="1273" y="3705"/>
                  </a:cubicBezTo>
                  <a:cubicBezTo>
                    <a:pt x="1290" y="3883"/>
                    <a:pt x="1429" y="3993"/>
                    <a:pt x="1572" y="3993"/>
                  </a:cubicBezTo>
                  <a:cubicBezTo>
                    <a:pt x="1662" y="3993"/>
                    <a:pt x="1754" y="3950"/>
                    <a:pt x="1819" y="3853"/>
                  </a:cubicBezTo>
                  <a:cubicBezTo>
                    <a:pt x="2357" y="3047"/>
                    <a:pt x="2623" y="2130"/>
                    <a:pt x="2789" y="1190"/>
                  </a:cubicBezTo>
                  <a:cubicBezTo>
                    <a:pt x="2934" y="1279"/>
                    <a:pt x="3085" y="1320"/>
                    <a:pt x="3238" y="1320"/>
                  </a:cubicBezTo>
                  <a:cubicBezTo>
                    <a:pt x="3652" y="1320"/>
                    <a:pt x="4074" y="1019"/>
                    <a:pt x="4411" y="561"/>
                  </a:cubicBezTo>
                  <a:cubicBezTo>
                    <a:pt x="4443" y="516"/>
                    <a:pt x="4400" y="472"/>
                    <a:pt x="4357" y="472"/>
                  </a:cubicBezTo>
                  <a:cubicBezTo>
                    <a:pt x="4343" y="472"/>
                    <a:pt x="4329" y="476"/>
                    <a:pt x="4317" y="487"/>
                  </a:cubicBezTo>
                  <a:cubicBezTo>
                    <a:pt x="4110" y="669"/>
                    <a:pt x="3842" y="770"/>
                    <a:pt x="3583" y="770"/>
                  </a:cubicBezTo>
                  <a:cubicBezTo>
                    <a:pt x="3298" y="770"/>
                    <a:pt x="3022" y="647"/>
                    <a:pt x="2848" y="374"/>
                  </a:cubicBezTo>
                  <a:cubicBezTo>
                    <a:pt x="2781" y="268"/>
                    <a:pt x="2687" y="222"/>
                    <a:pt x="2595" y="222"/>
                  </a:cubicBezTo>
                  <a:cubicBezTo>
                    <a:pt x="2444" y="222"/>
                    <a:pt x="2295" y="346"/>
                    <a:pt x="2272" y="529"/>
                  </a:cubicBezTo>
                  <a:cubicBezTo>
                    <a:pt x="2178" y="1264"/>
                    <a:pt x="2037" y="1993"/>
                    <a:pt x="1763" y="2673"/>
                  </a:cubicBezTo>
                  <a:cubicBezTo>
                    <a:pt x="1689" y="1837"/>
                    <a:pt x="1599" y="1002"/>
                    <a:pt x="1320" y="203"/>
                  </a:cubicBezTo>
                  <a:cubicBezTo>
                    <a:pt x="1279" y="85"/>
                    <a:pt x="1160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5" name="Google Shape;12895;p23"/>
            <p:cNvSpPr/>
            <p:nvPr/>
          </p:nvSpPr>
          <p:spPr>
            <a:xfrm>
              <a:off x="5310350" y="4563725"/>
              <a:ext cx="88725" cy="13775"/>
            </a:xfrm>
            <a:custGeom>
              <a:avLst/>
              <a:gdLst/>
              <a:ahLst/>
              <a:cxnLst/>
              <a:rect l="l" t="t" r="r" b="b"/>
              <a:pathLst>
                <a:path w="3549" h="551" extrusionOk="0">
                  <a:moveTo>
                    <a:pt x="1012" y="0"/>
                  </a:moveTo>
                  <a:cubicBezTo>
                    <a:pt x="630" y="0"/>
                    <a:pt x="234" y="41"/>
                    <a:pt x="12" y="255"/>
                  </a:cubicBezTo>
                  <a:cubicBezTo>
                    <a:pt x="0" y="266"/>
                    <a:pt x="0" y="286"/>
                    <a:pt x="12" y="298"/>
                  </a:cubicBezTo>
                  <a:cubicBezTo>
                    <a:pt x="234" y="511"/>
                    <a:pt x="625" y="550"/>
                    <a:pt x="1003" y="550"/>
                  </a:cubicBezTo>
                  <a:cubicBezTo>
                    <a:pt x="1227" y="550"/>
                    <a:pt x="1448" y="536"/>
                    <a:pt x="1626" y="536"/>
                  </a:cubicBezTo>
                  <a:cubicBezTo>
                    <a:pt x="1649" y="536"/>
                    <a:pt x="1671" y="537"/>
                    <a:pt x="1693" y="537"/>
                  </a:cubicBezTo>
                  <a:cubicBezTo>
                    <a:pt x="1793" y="539"/>
                    <a:pt x="1892" y="540"/>
                    <a:pt x="1990" y="540"/>
                  </a:cubicBezTo>
                  <a:cubicBezTo>
                    <a:pt x="2501" y="540"/>
                    <a:pt x="2978" y="504"/>
                    <a:pt x="3479" y="345"/>
                  </a:cubicBezTo>
                  <a:cubicBezTo>
                    <a:pt x="3548" y="324"/>
                    <a:pt x="3548" y="229"/>
                    <a:pt x="3479" y="207"/>
                  </a:cubicBezTo>
                  <a:cubicBezTo>
                    <a:pt x="2969" y="46"/>
                    <a:pt x="2484" y="13"/>
                    <a:pt x="1962" y="13"/>
                  </a:cubicBezTo>
                  <a:cubicBezTo>
                    <a:pt x="1873" y="13"/>
                    <a:pt x="1784" y="14"/>
                    <a:pt x="1693" y="15"/>
                  </a:cubicBezTo>
                  <a:cubicBezTo>
                    <a:pt x="1680" y="16"/>
                    <a:pt x="1667" y="16"/>
                    <a:pt x="1654" y="16"/>
                  </a:cubicBezTo>
                  <a:cubicBezTo>
                    <a:pt x="1474" y="16"/>
                    <a:pt x="1246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6" name="Google Shape;12896;p23"/>
            <p:cNvSpPr/>
            <p:nvPr/>
          </p:nvSpPr>
          <p:spPr>
            <a:xfrm>
              <a:off x="5306850" y="4595025"/>
              <a:ext cx="88725" cy="14675"/>
            </a:xfrm>
            <a:custGeom>
              <a:avLst/>
              <a:gdLst/>
              <a:ahLst/>
              <a:cxnLst/>
              <a:rect l="l" t="t" r="r" b="b"/>
              <a:pathLst>
                <a:path w="3549" h="587" extrusionOk="0">
                  <a:moveTo>
                    <a:pt x="1948" y="1"/>
                  </a:moveTo>
                  <a:cubicBezTo>
                    <a:pt x="1287" y="1"/>
                    <a:pt x="614" y="104"/>
                    <a:pt x="35" y="258"/>
                  </a:cubicBezTo>
                  <a:cubicBezTo>
                    <a:pt x="1" y="269"/>
                    <a:pt x="1" y="319"/>
                    <a:pt x="35" y="330"/>
                  </a:cubicBezTo>
                  <a:cubicBezTo>
                    <a:pt x="614" y="484"/>
                    <a:pt x="1287" y="587"/>
                    <a:pt x="1948" y="587"/>
                  </a:cubicBezTo>
                  <a:cubicBezTo>
                    <a:pt x="2489" y="587"/>
                    <a:pt x="3022" y="518"/>
                    <a:pt x="3490" y="353"/>
                  </a:cubicBezTo>
                  <a:cubicBezTo>
                    <a:pt x="3549" y="335"/>
                    <a:pt x="3549" y="253"/>
                    <a:pt x="3490" y="235"/>
                  </a:cubicBezTo>
                  <a:cubicBezTo>
                    <a:pt x="3022" y="70"/>
                    <a:pt x="2489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7" name="Google Shape;12897;p23"/>
            <p:cNvSpPr/>
            <p:nvPr/>
          </p:nvSpPr>
          <p:spPr>
            <a:xfrm>
              <a:off x="5462200" y="4540350"/>
              <a:ext cx="140825" cy="85300"/>
            </a:xfrm>
            <a:custGeom>
              <a:avLst/>
              <a:gdLst/>
              <a:ahLst/>
              <a:cxnLst/>
              <a:rect l="l" t="t" r="r" b="b"/>
              <a:pathLst>
                <a:path w="5633" h="3412" extrusionOk="0">
                  <a:moveTo>
                    <a:pt x="1078" y="1"/>
                  </a:moveTo>
                  <a:cubicBezTo>
                    <a:pt x="993" y="1"/>
                    <a:pt x="906" y="47"/>
                    <a:pt x="876" y="142"/>
                  </a:cubicBezTo>
                  <a:cubicBezTo>
                    <a:pt x="753" y="532"/>
                    <a:pt x="591" y="1162"/>
                    <a:pt x="586" y="1748"/>
                  </a:cubicBezTo>
                  <a:cubicBezTo>
                    <a:pt x="420" y="2289"/>
                    <a:pt x="207" y="2820"/>
                    <a:pt x="12" y="3359"/>
                  </a:cubicBezTo>
                  <a:cubicBezTo>
                    <a:pt x="0" y="3392"/>
                    <a:pt x="26" y="3412"/>
                    <a:pt x="53" y="3412"/>
                  </a:cubicBezTo>
                  <a:cubicBezTo>
                    <a:pt x="68" y="3412"/>
                    <a:pt x="84" y="3406"/>
                    <a:pt x="94" y="3393"/>
                  </a:cubicBezTo>
                  <a:cubicBezTo>
                    <a:pt x="322" y="3094"/>
                    <a:pt x="519" y="2775"/>
                    <a:pt x="683" y="2437"/>
                  </a:cubicBezTo>
                  <a:cubicBezTo>
                    <a:pt x="801" y="2796"/>
                    <a:pt x="1045" y="3070"/>
                    <a:pt x="1495" y="3145"/>
                  </a:cubicBezTo>
                  <a:cubicBezTo>
                    <a:pt x="1564" y="3157"/>
                    <a:pt x="1631" y="3163"/>
                    <a:pt x="1696" y="3163"/>
                  </a:cubicBezTo>
                  <a:cubicBezTo>
                    <a:pt x="2249" y="3163"/>
                    <a:pt x="2691" y="2765"/>
                    <a:pt x="3027" y="2253"/>
                  </a:cubicBezTo>
                  <a:cubicBezTo>
                    <a:pt x="3106" y="2540"/>
                    <a:pt x="3252" y="2802"/>
                    <a:pt x="3454" y="3021"/>
                  </a:cubicBezTo>
                  <a:cubicBezTo>
                    <a:pt x="3681" y="3265"/>
                    <a:pt x="3940" y="3362"/>
                    <a:pt x="4204" y="3362"/>
                  </a:cubicBezTo>
                  <a:cubicBezTo>
                    <a:pt x="4704" y="3362"/>
                    <a:pt x="5222" y="3015"/>
                    <a:pt x="5581" y="2673"/>
                  </a:cubicBezTo>
                  <a:cubicBezTo>
                    <a:pt x="5633" y="2620"/>
                    <a:pt x="5590" y="2515"/>
                    <a:pt x="5521" y="2515"/>
                  </a:cubicBezTo>
                  <a:cubicBezTo>
                    <a:pt x="5511" y="2515"/>
                    <a:pt x="5500" y="2517"/>
                    <a:pt x="5489" y="2522"/>
                  </a:cubicBezTo>
                  <a:cubicBezTo>
                    <a:pt x="5194" y="2643"/>
                    <a:pt x="4839" y="2760"/>
                    <a:pt x="4507" y="2760"/>
                  </a:cubicBezTo>
                  <a:cubicBezTo>
                    <a:pt x="4198" y="2760"/>
                    <a:pt x="3909" y="2659"/>
                    <a:pt x="3706" y="2364"/>
                  </a:cubicBezTo>
                  <a:cubicBezTo>
                    <a:pt x="3454" y="1995"/>
                    <a:pt x="3486" y="1503"/>
                    <a:pt x="3596" y="1057"/>
                  </a:cubicBezTo>
                  <a:cubicBezTo>
                    <a:pt x="3664" y="862"/>
                    <a:pt x="3719" y="680"/>
                    <a:pt x="3759" y="526"/>
                  </a:cubicBezTo>
                  <a:cubicBezTo>
                    <a:pt x="3815" y="309"/>
                    <a:pt x="3656" y="178"/>
                    <a:pt x="3490" y="178"/>
                  </a:cubicBezTo>
                  <a:cubicBezTo>
                    <a:pt x="3377" y="178"/>
                    <a:pt x="3261" y="238"/>
                    <a:pt x="3208" y="373"/>
                  </a:cubicBezTo>
                  <a:cubicBezTo>
                    <a:pt x="3116" y="604"/>
                    <a:pt x="3045" y="842"/>
                    <a:pt x="2998" y="1085"/>
                  </a:cubicBezTo>
                  <a:cubicBezTo>
                    <a:pt x="2761" y="1749"/>
                    <a:pt x="2382" y="2417"/>
                    <a:pt x="1716" y="2617"/>
                  </a:cubicBezTo>
                  <a:cubicBezTo>
                    <a:pt x="1644" y="2639"/>
                    <a:pt x="1579" y="2649"/>
                    <a:pt x="1520" y="2649"/>
                  </a:cubicBezTo>
                  <a:cubicBezTo>
                    <a:pt x="1083" y="2649"/>
                    <a:pt x="1007" y="2085"/>
                    <a:pt x="1047" y="1497"/>
                  </a:cubicBezTo>
                  <a:cubicBezTo>
                    <a:pt x="1170" y="1073"/>
                    <a:pt x="1246" y="637"/>
                    <a:pt x="1272" y="196"/>
                  </a:cubicBezTo>
                  <a:cubicBezTo>
                    <a:pt x="1280" y="68"/>
                    <a:pt x="1181" y="1"/>
                    <a:pt x="1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8" name="Google Shape;12898;p23"/>
            <p:cNvSpPr/>
            <p:nvPr/>
          </p:nvSpPr>
          <p:spPr>
            <a:xfrm>
              <a:off x="5661350" y="4539775"/>
              <a:ext cx="54150" cy="54300"/>
            </a:xfrm>
            <a:custGeom>
              <a:avLst/>
              <a:gdLst/>
              <a:ahLst/>
              <a:cxnLst/>
              <a:rect l="l" t="t" r="r" b="b"/>
              <a:pathLst>
                <a:path w="2166" h="2172" extrusionOk="0">
                  <a:moveTo>
                    <a:pt x="1488" y="1"/>
                  </a:moveTo>
                  <a:cubicBezTo>
                    <a:pt x="1480" y="1"/>
                    <a:pt x="1471" y="2"/>
                    <a:pt x="1462" y="6"/>
                  </a:cubicBezTo>
                  <a:cubicBezTo>
                    <a:pt x="1160" y="127"/>
                    <a:pt x="1003" y="363"/>
                    <a:pt x="944" y="642"/>
                  </a:cubicBezTo>
                  <a:cubicBezTo>
                    <a:pt x="620" y="708"/>
                    <a:pt x="315" y="844"/>
                    <a:pt x="51" y="1042"/>
                  </a:cubicBezTo>
                  <a:cubicBezTo>
                    <a:pt x="1" y="1080"/>
                    <a:pt x="6" y="1181"/>
                    <a:pt x="80" y="1181"/>
                  </a:cubicBezTo>
                  <a:cubicBezTo>
                    <a:pt x="83" y="1181"/>
                    <a:pt x="86" y="1180"/>
                    <a:pt x="89" y="1180"/>
                  </a:cubicBezTo>
                  <a:cubicBezTo>
                    <a:pt x="368" y="1157"/>
                    <a:pt x="647" y="1116"/>
                    <a:pt x="924" y="1078"/>
                  </a:cubicBezTo>
                  <a:cubicBezTo>
                    <a:pt x="960" y="1469"/>
                    <a:pt x="1121" y="1874"/>
                    <a:pt x="1314" y="2148"/>
                  </a:cubicBezTo>
                  <a:cubicBezTo>
                    <a:pt x="1325" y="2164"/>
                    <a:pt x="1343" y="2172"/>
                    <a:pt x="1360" y="2172"/>
                  </a:cubicBezTo>
                  <a:cubicBezTo>
                    <a:pt x="1386" y="2172"/>
                    <a:pt x="1411" y="2154"/>
                    <a:pt x="1411" y="2122"/>
                  </a:cubicBezTo>
                  <a:cubicBezTo>
                    <a:pt x="1410" y="1771"/>
                    <a:pt x="1380" y="1429"/>
                    <a:pt x="1349" y="1082"/>
                  </a:cubicBezTo>
                  <a:cubicBezTo>
                    <a:pt x="1349" y="1069"/>
                    <a:pt x="1347" y="1054"/>
                    <a:pt x="1347" y="1041"/>
                  </a:cubicBezTo>
                  <a:lnTo>
                    <a:pt x="1347" y="1041"/>
                  </a:lnTo>
                  <a:cubicBezTo>
                    <a:pt x="1466" y="1041"/>
                    <a:pt x="1591" y="1053"/>
                    <a:pt x="1711" y="1053"/>
                  </a:cubicBezTo>
                  <a:cubicBezTo>
                    <a:pt x="1840" y="1053"/>
                    <a:pt x="1963" y="1040"/>
                    <a:pt x="2071" y="985"/>
                  </a:cubicBezTo>
                  <a:cubicBezTo>
                    <a:pt x="2166" y="936"/>
                    <a:pt x="2161" y="816"/>
                    <a:pt x="2102" y="744"/>
                  </a:cubicBezTo>
                  <a:cubicBezTo>
                    <a:pt x="1989" y="606"/>
                    <a:pt x="1801" y="571"/>
                    <a:pt x="1611" y="571"/>
                  </a:cubicBezTo>
                  <a:cubicBezTo>
                    <a:pt x="1524" y="571"/>
                    <a:pt x="1437" y="578"/>
                    <a:pt x="1355" y="586"/>
                  </a:cubicBezTo>
                  <a:cubicBezTo>
                    <a:pt x="1380" y="412"/>
                    <a:pt x="1434" y="250"/>
                    <a:pt x="1547" y="153"/>
                  </a:cubicBezTo>
                  <a:cubicBezTo>
                    <a:pt x="1604" y="104"/>
                    <a:pt x="1556" y="1"/>
                    <a:pt x="1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899" name="Google Shape;12899;p23"/>
            <p:cNvSpPr/>
            <p:nvPr/>
          </p:nvSpPr>
          <p:spPr>
            <a:xfrm>
              <a:off x="5752075" y="4466025"/>
              <a:ext cx="195925" cy="152200"/>
            </a:xfrm>
            <a:custGeom>
              <a:avLst/>
              <a:gdLst/>
              <a:ahLst/>
              <a:cxnLst/>
              <a:rect l="l" t="t" r="r" b="b"/>
              <a:pathLst>
                <a:path w="7837" h="6088" extrusionOk="0">
                  <a:moveTo>
                    <a:pt x="2966" y="3918"/>
                  </a:moveTo>
                  <a:cubicBezTo>
                    <a:pt x="2953" y="3938"/>
                    <a:pt x="2941" y="3963"/>
                    <a:pt x="2936" y="3987"/>
                  </a:cubicBezTo>
                  <a:cubicBezTo>
                    <a:pt x="2856" y="4366"/>
                    <a:pt x="2360" y="5353"/>
                    <a:pt x="1870" y="5353"/>
                  </a:cubicBezTo>
                  <a:cubicBezTo>
                    <a:pt x="1677" y="5353"/>
                    <a:pt x="1485" y="5200"/>
                    <a:pt x="1321" y="4798"/>
                  </a:cubicBezTo>
                  <a:cubicBezTo>
                    <a:pt x="1293" y="4726"/>
                    <a:pt x="1273" y="4650"/>
                    <a:pt x="1263" y="4571"/>
                  </a:cubicBezTo>
                  <a:cubicBezTo>
                    <a:pt x="1737" y="4183"/>
                    <a:pt x="2321" y="3941"/>
                    <a:pt x="2966" y="3918"/>
                  </a:cubicBezTo>
                  <a:close/>
                  <a:moveTo>
                    <a:pt x="5105" y="1"/>
                  </a:moveTo>
                  <a:cubicBezTo>
                    <a:pt x="4994" y="1"/>
                    <a:pt x="4880" y="67"/>
                    <a:pt x="4854" y="182"/>
                  </a:cubicBezTo>
                  <a:cubicBezTo>
                    <a:pt x="4739" y="687"/>
                    <a:pt x="4729" y="1245"/>
                    <a:pt x="4790" y="1807"/>
                  </a:cubicBezTo>
                  <a:cubicBezTo>
                    <a:pt x="4460" y="1834"/>
                    <a:pt x="4132" y="1894"/>
                    <a:pt x="3814" y="1989"/>
                  </a:cubicBezTo>
                  <a:cubicBezTo>
                    <a:pt x="3778" y="2001"/>
                    <a:pt x="3778" y="2052"/>
                    <a:pt x="3814" y="2063"/>
                  </a:cubicBezTo>
                  <a:cubicBezTo>
                    <a:pt x="4149" y="2167"/>
                    <a:pt x="4498" y="2221"/>
                    <a:pt x="4856" y="2249"/>
                  </a:cubicBezTo>
                  <a:cubicBezTo>
                    <a:pt x="4869" y="2331"/>
                    <a:pt x="4879" y="2411"/>
                    <a:pt x="4895" y="2491"/>
                  </a:cubicBezTo>
                  <a:cubicBezTo>
                    <a:pt x="4659" y="3367"/>
                    <a:pt x="4211" y="4243"/>
                    <a:pt x="3757" y="4842"/>
                  </a:cubicBezTo>
                  <a:cubicBezTo>
                    <a:pt x="3620" y="4570"/>
                    <a:pt x="3488" y="4304"/>
                    <a:pt x="3443" y="3987"/>
                  </a:cubicBezTo>
                  <a:cubicBezTo>
                    <a:pt x="3435" y="3932"/>
                    <a:pt x="3406" y="3881"/>
                    <a:pt x="3360" y="3846"/>
                  </a:cubicBezTo>
                  <a:cubicBezTo>
                    <a:pt x="3453" y="3745"/>
                    <a:pt x="3448" y="3553"/>
                    <a:pt x="3310" y="3467"/>
                  </a:cubicBezTo>
                  <a:cubicBezTo>
                    <a:pt x="3029" y="3292"/>
                    <a:pt x="2709" y="3211"/>
                    <a:pt x="2394" y="3211"/>
                  </a:cubicBezTo>
                  <a:cubicBezTo>
                    <a:pt x="1654" y="3211"/>
                    <a:pt x="940" y="3658"/>
                    <a:pt x="814" y="4383"/>
                  </a:cubicBezTo>
                  <a:cubicBezTo>
                    <a:pt x="407" y="4793"/>
                    <a:pt x="116" y="5318"/>
                    <a:pt x="16" y="5928"/>
                  </a:cubicBezTo>
                  <a:cubicBezTo>
                    <a:pt x="1" y="6026"/>
                    <a:pt x="73" y="6088"/>
                    <a:pt x="146" y="6088"/>
                  </a:cubicBezTo>
                  <a:cubicBezTo>
                    <a:pt x="195" y="6088"/>
                    <a:pt x="244" y="6060"/>
                    <a:pt x="267" y="5997"/>
                  </a:cubicBezTo>
                  <a:cubicBezTo>
                    <a:pt x="399" y="5629"/>
                    <a:pt x="594" y="5290"/>
                    <a:pt x="843" y="4990"/>
                  </a:cubicBezTo>
                  <a:cubicBezTo>
                    <a:pt x="977" y="5508"/>
                    <a:pt x="1383" y="5876"/>
                    <a:pt x="1885" y="5876"/>
                  </a:cubicBezTo>
                  <a:cubicBezTo>
                    <a:pt x="1960" y="5876"/>
                    <a:pt x="2037" y="5868"/>
                    <a:pt x="2116" y="5851"/>
                  </a:cubicBezTo>
                  <a:cubicBezTo>
                    <a:pt x="2571" y="5752"/>
                    <a:pt x="2936" y="5318"/>
                    <a:pt x="3174" y="4855"/>
                  </a:cubicBezTo>
                  <a:cubicBezTo>
                    <a:pt x="3269" y="5052"/>
                    <a:pt x="3374" y="5247"/>
                    <a:pt x="3469" y="5460"/>
                  </a:cubicBezTo>
                  <a:cubicBezTo>
                    <a:pt x="3508" y="5548"/>
                    <a:pt x="3600" y="5591"/>
                    <a:pt x="3693" y="5591"/>
                  </a:cubicBezTo>
                  <a:cubicBezTo>
                    <a:pt x="3765" y="5591"/>
                    <a:pt x="3837" y="5565"/>
                    <a:pt x="3885" y="5515"/>
                  </a:cubicBezTo>
                  <a:cubicBezTo>
                    <a:pt x="4357" y="5006"/>
                    <a:pt x="4818" y="4242"/>
                    <a:pt x="5138" y="3410"/>
                  </a:cubicBezTo>
                  <a:cubicBezTo>
                    <a:pt x="5253" y="3761"/>
                    <a:pt x="5392" y="4104"/>
                    <a:pt x="5556" y="4435"/>
                  </a:cubicBezTo>
                  <a:cubicBezTo>
                    <a:pt x="5835" y="4999"/>
                    <a:pt x="6369" y="5368"/>
                    <a:pt x="6858" y="5368"/>
                  </a:cubicBezTo>
                  <a:cubicBezTo>
                    <a:pt x="7275" y="5368"/>
                    <a:pt x="7659" y="5100"/>
                    <a:pt x="7825" y="4457"/>
                  </a:cubicBezTo>
                  <a:cubicBezTo>
                    <a:pt x="7837" y="4411"/>
                    <a:pt x="7801" y="4373"/>
                    <a:pt x="7760" y="4373"/>
                  </a:cubicBezTo>
                  <a:cubicBezTo>
                    <a:pt x="7750" y="4373"/>
                    <a:pt x="7739" y="4375"/>
                    <a:pt x="7728" y="4381"/>
                  </a:cubicBezTo>
                  <a:cubicBezTo>
                    <a:pt x="7431" y="4554"/>
                    <a:pt x="7102" y="4888"/>
                    <a:pt x="6753" y="4888"/>
                  </a:cubicBezTo>
                  <a:cubicBezTo>
                    <a:pt x="6661" y="4888"/>
                    <a:pt x="6568" y="4865"/>
                    <a:pt x="6473" y="4809"/>
                  </a:cubicBezTo>
                  <a:cubicBezTo>
                    <a:pt x="6053" y="4562"/>
                    <a:pt x="5840" y="3900"/>
                    <a:pt x="5692" y="3476"/>
                  </a:cubicBezTo>
                  <a:cubicBezTo>
                    <a:pt x="5582" y="3161"/>
                    <a:pt x="5490" y="2839"/>
                    <a:pt x="5417" y="2514"/>
                  </a:cubicBezTo>
                  <a:cubicBezTo>
                    <a:pt x="5436" y="2432"/>
                    <a:pt x="5451" y="2349"/>
                    <a:pt x="5468" y="2267"/>
                  </a:cubicBezTo>
                  <a:cubicBezTo>
                    <a:pt x="6117" y="2257"/>
                    <a:pt x="6773" y="2171"/>
                    <a:pt x="7392" y="2070"/>
                  </a:cubicBezTo>
                  <a:cubicBezTo>
                    <a:pt x="7436" y="2062"/>
                    <a:pt x="7436" y="1988"/>
                    <a:pt x="7392" y="1980"/>
                  </a:cubicBezTo>
                  <a:cubicBezTo>
                    <a:pt x="6795" y="1883"/>
                    <a:pt x="6161" y="1797"/>
                    <a:pt x="5536" y="1784"/>
                  </a:cubicBezTo>
                  <a:cubicBezTo>
                    <a:pt x="5594" y="1181"/>
                    <a:pt x="5536" y="603"/>
                    <a:pt x="5308" y="123"/>
                  </a:cubicBezTo>
                  <a:cubicBezTo>
                    <a:pt x="5269" y="39"/>
                    <a:pt x="5188" y="1"/>
                    <a:pt x="5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0" name="Google Shape;12900;p23"/>
            <p:cNvSpPr/>
            <p:nvPr/>
          </p:nvSpPr>
          <p:spPr>
            <a:xfrm>
              <a:off x="5159300" y="4775025"/>
              <a:ext cx="142850" cy="109825"/>
            </a:xfrm>
            <a:custGeom>
              <a:avLst/>
              <a:gdLst/>
              <a:ahLst/>
              <a:cxnLst/>
              <a:rect l="l" t="t" r="r" b="b"/>
              <a:pathLst>
                <a:path w="5714" h="4393" extrusionOk="0">
                  <a:moveTo>
                    <a:pt x="793" y="0"/>
                  </a:moveTo>
                  <a:cubicBezTo>
                    <a:pt x="726" y="0"/>
                    <a:pt x="661" y="25"/>
                    <a:pt x="617" y="82"/>
                  </a:cubicBezTo>
                  <a:cubicBezTo>
                    <a:pt x="463" y="276"/>
                    <a:pt x="328" y="486"/>
                    <a:pt x="214" y="705"/>
                  </a:cubicBezTo>
                  <a:cubicBezTo>
                    <a:pt x="168" y="779"/>
                    <a:pt x="128" y="855"/>
                    <a:pt x="97" y="935"/>
                  </a:cubicBezTo>
                  <a:cubicBezTo>
                    <a:pt x="87" y="968"/>
                    <a:pt x="81" y="991"/>
                    <a:pt x="74" y="1012"/>
                  </a:cubicBezTo>
                  <a:cubicBezTo>
                    <a:pt x="67" y="1002"/>
                    <a:pt x="56" y="998"/>
                    <a:pt x="45" y="998"/>
                  </a:cubicBezTo>
                  <a:cubicBezTo>
                    <a:pt x="27" y="998"/>
                    <a:pt x="9" y="1012"/>
                    <a:pt x="9" y="1035"/>
                  </a:cubicBezTo>
                  <a:cubicBezTo>
                    <a:pt x="0" y="1193"/>
                    <a:pt x="42" y="1255"/>
                    <a:pt x="113" y="1255"/>
                  </a:cubicBezTo>
                  <a:cubicBezTo>
                    <a:pt x="228" y="1255"/>
                    <a:pt x="418" y="1093"/>
                    <a:pt x="593" y="915"/>
                  </a:cubicBezTo>
                  <a:cubicBezTo>
                    <a:pt x="660" y="2013"/>
                    <a:pt x="624" y="3128"/>
                    <a:pt x="1016" y="4165"/>
                  </a:cubicBezTo>
                  <a:cubicBezTo>
                    <a:pt x="1068" y="4301"/>
                    <a:pt x="1208" y="4393"/>
                    <a:pt x="1342" y="4393"/>
                  </a:cubicBezTo>
                  <a:cubicBezTo>
                    <a:pt x="1438" y="4393"/>
                    <a:pt x="1530" y="4347"/>
                    <a:pt x="1587" y="4239"/>
                  </a:cubicBezTo>
                  <a:cubicBezTo>
                    <a:pt x="1826" y="3781"/>
                    <a:pt x="1989" y="3299"/>
                    <a:pt x="2136" y="2812"/>
                  </a:cubicBezTo>
                  <a:cubicBezTo>
                    <a:pt x="2217" y="3179"/>
                    <a:pt x="2346" y="3534"/>
                    <a:pt x="2568" y="3862"/>
                  </a:cubicBezTo>
                  <a:cubicBezTo>
                    <a:pt x="2636" y="3964"/>
                    <a:pt x="2738" y="4014"/>
                    <a:pt x="2840" y="4014"/>
                  </a:cubicBezTo>
                  <a:cubicBezTo>
                    <a:pt x="2943" y="4014"/>
                    <a:pt x="3046" y="3963"/>
                    <a:pt x="3116" y="3862"/>
                  </a:cubicBezTo>
                  <a:cubicBezTo>
                    <a:pt x="3693" y="3022"/>
                    <a:pt x="4136" y="2152"/>
                    <a:pt x="4265" y="1155"/>
                  </a:cubicBezTo>
                  <a:cubicBezTo>
                    <a:pt x="4315" y="1159"/>
                    <a:pt x="4363" y="1162"/>
                    <a:pt x="4410" y="1162"/>
                  </a:cubicBezTo>
                  <a:cubicBezTo>
                    <a:pt x="4829" y="1162"/>
                    <a:pt x="5161" y="995"/>
                    <a:pt x="5652" y="840"/>
                  </a:cubicBezTo>
                  <a:cubicBezTo>
                    <a:pt x="5706" y="825"/>
                    <a:pt x="5714" y="733"/>
                    <a:pt x="5650" y="722"/>
                  </a:cubicBezTo>
                  <a:cubicBezTo>
                    <a:pt x="5130" y="625"/>
                    <a:pt x="4574" y="625"/>
                    <a:pt x="4067" y="476"/>
                  </a:cubicBezTo>
                  <a:cubicBezTo>
                    <a:pt x="4037" y="467"/>
                    <a:pt x="4007" y="462"/>
                    <a:pt x="3979" y="462"/>
                  </a:cubicBezTo>
                  <a:cubicBezTo>
                    <a:pt x="3810" y="462"/>
                    <a:pt x="3675" y="609"/>
                    <a:pt x="3665" y="781"/>
                  </a:cubicBezTo>
                  <a:cubicBezTo>
                    <a:pt x="3624" y="1629"/>
                    <a:pt x="3304" y="2367"/>
                    <a:pt x="2874" y="3066"/>
                  </a:cubicBezTo>
                  <a:cubicBezTo>
                    <a:pt x="2645" y="2469"/>
                    <a:pt x="2651" y="1813"/>
                    <a:pt x="2650" y="1161"/>
                  </a:cubicBezTo>
                  <a:cubicBezTo>
                    <a:pt x="2650" y="957"/>
                    <a:pt x="2505" y="855"/>
                    <a:pt x="2352" y="855"/>
                  </a:cubicBezTo>
                  <a:cubicBezTo>
                    <a:pt x="2220" y="855"/>
                    <a:pt x="2083" y="929"/>
                    <a:pt x="2025" y="1078"/>
                  </a:cubicBezTo>
                  <a:cubicBezTo>
                    <a:pt x="1764" y="1744"/>
                    <a:pt x="1611" y="2446"/>
                    <a:pt x="1380" y="3120"/>
                  </a:cubicBezTo>
                  <a:cubicBezTo>
                    <a:pt x="1211" y="2161"/>
                    <a:pt x="1277" y="1163"/>
                    <a:pt x="1068" y="200"/>
                  </a:cubicBezTo>
                  <a:cubicBezTo>
                    <a:pt x="1042" y="82"/>
                    <a:pt x="914" y="0"/>
                    <a:pt x="7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1" name="Google Shape;12901;p23"/>
            <p:cNvSpPr/>
            <p:nvPr/>
          </p:nvSpPr>
          <p:spPr>
            <a:xfrm>
              <a:off x="5342850" y="4821575"/>
              <a:ext cx="96500" cy="15725"/>
            </a:xfrm>
            <a:custGeom>
              <a:avLst/>
              <a:gdLst/>
              <a:ahLst/>
              <a:cxnLst/>
              <a:rect l="l" t="t" r="r" b="b"/>
              <a:pathLst>
                <a:path w="3860" h="629" extrusionOk="0">
                  <a:moveTo>
                    <a:pt x="1593" y="1"/>
                  </a:moveTo>
                  <a:cubicBezTo>
                    <a:pt x="1102" y="1"/>
                    <a:pt x="607" y="26"/>
                    <a:pt x="153" y="162"/>
                  </a:cubicBezTo>
                  <a:cubicBezTo>
                    <a:pt x="1" y="208"/>
                    <a:pt x="1" y="425"/>
                    <a:pt x="153" y="471"/>
                  </a:cubicBezTo>
                  <a:cubicBezTo>
                    <a:pt x="603" y="606"/>
                    <a:pt x="1093" y="629"/>
                    <a:pt x="1578" y="629"/>
                  </a:cubicBezTo>
                  <a:cubicBezTo>
                    <a:pt x="1817" y="629"/>
                    <a:pt x="2055" y="623"/>
                    <a:pt x="2286" y="623"/>
                  </a:cubicBezTo>
                  <a:cubicBezTo>
                    <a:pt x="2306" y="623"/>
                    <a:pt x="2326" y="623"/>
                    <a:pt x="2347" y="623"/>
                  </a:cubicBezTo>
                  <a:cubicBezTo>
                    <a:pt x="2500" y="624"/>
                    <a:pt x="2654" y="626"/>
                    <a:pt x="2808" y="626"/>
                  </a:cubicBezTo>
                  <a:cubicBezTo>
                    <a:pt x="2999" y="626"/>
                    <a:pt x="3191" y="623"/>
                    <a:pt x="3382" y="610"/>
                  </a:cubicBezTo>
                  <a:cubicBezTo>
                    <a:pt x="3607" y="597"/>
                    <a:pt x="3641" y="487"/>
                    <a:pt x="3797" y="397"/>
                  </a:cubicBezTo>
                  <a:cubicBezTo>
                    <a:pt x="3858" y="361"/>
                    <a:pt x="3859" y="274"/>
                    <a:pt x="3798" y="238"/>
                  </a:cubicBezTo>
                  <a:cubicBezTo>
                    <a:pt x="3669" y="161"/>
                    <a:pt x="3643" y="62"/>
                    <a:pt x="3461" y="33"/>
                  </a:cubicBezTo>
                  <a:cubicBezTo>
                    <a:pt x="3306" y="9"/>
                    <a:pt x="3148" y="3"/>
                    <a:pt x="2990" y="3"/>
                  </a:cubicBezTo>
                  <a:cubicBezTo>
                    <a:pt x="2831" y="3"/>
                    <a:pt x="2672" y="9"/>
                    <a:pt x="2517" y="10"/>
                  </a:cubicBezTo>
                  <a:cubicBezTo>
                    <a:pt x="2500" y="10"/>
                    <a:pt x="2483" y="10"/>
                    <a:pt x="2465" y="10"/>
                  </a:cubicBezTo>
                  <a:cubicBezTo>
                    <a:pt x="2183" y="10"/>
                    <a:pt x="1889" y="1"/>
                    <a:pt x="1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2" name="Google Shape;12902;p23"/>
            <p:cNvSpPr/>
            <p:nvPr/>
          </p:nvSpPr>
          <p:spPr>
            <a:xfrm>
              <a:off x="5349100" y="4850675"/>
              <a:ext cx="85900" cy="14100"/>
            </a:xfrm>
            <a:custGeom>
              <a:avLst/>
              <a:gdLst/>
              <a:ahLst/>
              <a:cxnLst/>
              <a:rect l="l" t="t" r="r" b="b"/>
              <a:pathLst>
                <a:path w="3436" h="564" extrusionOk="0">
                  <a:moveTo>
                    <a:pt x="965" y="0"/>
                  </a:moveTo>
                  <a:cubicBezTo>
                    <a:pt x="662" y="0"/>
                    <a:pt x="359" y="32"/>
                    <a:pt x="58" y="112"/>
                  </a:cubicBezTo>
                  <a:cubicBezTo>
                    <a:pt x="0" y="129"/>
                    <a:pt x="3" y="207"/>
                    <a:pt x="58" y="224"/>
                  </a:cubicBezTo>
                  <a:cubicBezTo>
                    <a:pt x="785" y="448"/>
                    <a:pt x="1502" y="563"/>
                    <a:pt x="2236" y="563"/>
                  </a:cubicBezTo>
                  <a:cubicBezTo>
                    <a:pt x="2614" y="563"/>
                    <a:pt x="2997" y="532"/>
                    <a:pt x="3388" y="470"/>
                  </a:cubicBezTo>
                  <a:cubicBezTo>
                    <a:pt x="3435" y="463"/>
                    <a:pt x="3435" y="385"/>
                    <a:pt x="3388" y="376"/>
                  </a:cubicBezTo>
                  <a:cubicBezTo>
                    <a:pt x="2590" y="228"/>
                    <a:pt x="177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3" name="Google Shape;12903;p23"/>
            <p:cNvSpPr/>
            <p:nvPr/>
          </p:nvSpPr>
          <p:spPr>
            <a:xfrm>
              <a:off x="5513800" y="4711950"/>
              <a:ext cx="109100" cy="168000"/>
            </a:xfrm>
            <a:custGeom>
              <a:avLst/>
              <a:gdLst/>
              <a:ahLst/>
              <a:cxnLst/>
              <a:rect l="l" t="t" r="r" b="b"/>
              <a:pathLst>
                <a:path w="4364" h="6720" extrusionOk="0">
                  <a:moveTo>
                    <a:pt x="608" y="114"/>
                  </a:moveTo>
                  <a:cubicBezTo>
                    <a:pt x="458" y="114"/>
                    <a:pt x="320" y="215"/>
                    <a:pt x="320" y="384"/>
                  </a:cubicBezTo>
                  <a:cubicBezTo>
                    <a:pt x="330" y="1408"/>
                    <a:pt x="274" y="2426"/>
                    <a:pt x="215" y="3448"/>
                  </a:cubicBezTo>
                  <a:cubicBezTo>
                    <a:pt x="156" y="4493"/>
                    <a:pt x="0" y="5607"/>
                    <a:pt x="231" y="6637"/>
                  </a:cubicBezTo>
                  <a:cubicBezTo>
                    <a:pt x="244" y="6692"/>
                    <a:pt x="292" y="6719"/>
                    <a:pt x="341" y="6719"/>
                  </a:cubicBezTo>
                  <a:cubicBezTo>
                    <a:pt x="390" y="6719"/>
                    <a:pt x="439" y="6692"/>
                    <a:pt x="451" y="6637"/>
                  </a:cubicBezTo>
                  <a:cubicBezTo>
                    <a:pt x="669" y="5717"/>
                    <a:pt x="640" y="4733"/>
                    <a:pt x="697" y="3793"/>
                  </a:cubicBezTo>
                  <a:cubicBezTo>
                    <a:pt x="719" y="3478"/>
                    <a:pt x="735" y="3163"/>
                    <a:pt x="755" y="2848"/>
                  </a:cubicBezTo>
                  <a:cubicBezTo>
                    <a:pt x="863" y="2861"/>
                    <a:pt x="973" y="2866"/>
                    <a:pt x="1083" y="2866"/>
                  </a:cubicBezTo>
                  <a:cubicBezTo>
                    <a:pt x="1378" y="2866"/>
                    <a:pt x="1677" y="2830"/>
                    <a:pt x="1974" y="2812"/>
                  </a:cubicBezTo>
                  <a:cubicBezTo>
                    <a:pt x="2317" y="2790"/>
                    <a:pt x="2670" y="2773"/>
                    <a:pt x="3022" y="2773"/>
                  </a:cubicBezTo>
                  <a:cubicBezTo>
                    <a:pt x="3398" y="2773"/>
                    <a:pt x="3773" y="2793"/>
                    <a:pt x="4136" y="2850"/>
                  </a:cubicBezTo>
                  <a:cubicBezTo>
                    <a:pt x="4139" y="2850"/>
                    <a:pt x="4142" y="2850"/>
                    <a:pt x="4144" y="2850"/>
                  </a:cubicBezTo>
                  <a:cubicBezTo>
                    <a:pt x="4197" y="2850"/>
                    <a:pt x="4231" y="2782"/>
                    <a:pt x="4177" y="2751"/>
                  </a:cubicBezTo>
                  <a:cubicBezTo>
                    <a:pt x="3588" y="2410"/>
                    <a:pt x="2855" y="2249"/>
                    <a:pt x="2122" y="2249"/>
                  </a:cubicBezTo>
                  <a:cubicBezTo>
                    <a:pt x="1662" y="2249"/>
                    <a:pt x="1203" y="2312"/>
                    <a:pt x="779" y="2434"/>
                  </a:cubicBezTo>
                  <a:cubicBezTo>
                    <a:pt x="811" y="1860"/>
                    <a:pt x="838" y="1286"/>
                    <a:pt x="856" y="712"/>
                  </a:cubicBezTo>
                  <a:cubicBezTo>
                    <a:pt x="1347" y="794"/>
                    <a:pt x="1841" y="845"/>
                    <a:pt x="2336" y="891"/>
                  </a:cubicBezTo>
                  <a:cubicBezTo>
                    <a:pt x="2871" y="938"/>
                    <a:pt x="3423" y="1110"/>
                    <a:pt x="3965" y="1110"/>
                  </a:cubicBezTo>
                  <a:cubicBezTo>
                    <a:pt x="4077" y="1110"/>
                    <a:pt x="4188" y="1103"/>
                    <a:pt x="4298" y="1086"/>
                  </a:cubicBezTo>
                  <a:cubicBezTo>
                    <a:pt x="4342" y="1080"/>
                    <a:pt x="4364" y="1019"/>
                    <a:pt x="4339" y="984"/>
                  </a:cubicBezTo>
                  <a:cubicBezTo>
                    <a:pt x="3680" y="0"/>
                    <a:pt x="1691" y="300"/>
                    <a:pt x="669" y="120"/>
                  </a:cubicBezTo>
                  <a:cubicBezTo>
                    <a:pt x="649" y="116"/>
                    <a:pt x="629" y="114"/>
                    <a:pt x="608" y="1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4" name="Google Shape;12904;p23"/>
            <p:cNvSpPr/>
            <p:nvPr/>
          </p:nvSpPr>
          <p:spPr>
            <a:xfrm>
              <a:off x="5639200" y="4804025"/>
              <a:ext cx="22900" cy="24775"/>
            </a:xfrm>
            <a:custGeom>
              <a:avLst/>
              <a:gdLst/>
              <a:ahLst/>
              <a:cxnLst/>
              <a:rect l="l" t="t" r="r" b="b"/>
              <a:pathLst>
                <a:path w="916" h="991" extrusionOk="0">
                  <a:moveTo>
                    <a:pt x="386" y="0"/>
                  </a:moveTo>
                  <a:cubicBezTo>
                    <a:pt x="308" y="0"/>
                    <a:pt x="232" y="38"/>
                    <a:pt x="184" y="128"/>
                  </a:cubicBezTo>
                  <a:cubicBezTo>
                    <a:pt x="117" y="254"/>
                    <a:pt x="1" y="458"/>
                    <a:pt x="96" y="605"/>
                  </a:cubicBezTo>
                  <a:cubicBezTo>
                    <a:pt x="137" y="769"/>
                    <a:pt x="252" y="912"/>
                    <a:pt x="412" y="971"/>
                  </a:cubicBezTo>
                  <a:cubicBezTo>
                    <a:pt x="449" y="984"/>
                    <a:pt x="485" y="990"/>
                    <a:pt x="520" y="990"/>
                  </a:cubicBezTo>
                  <a:cubicBezTo>
                    <a:pt x="746" y="990"/>
                    <a:pt x="915" y="733"/>
                    <a:pt x="859" y="522"/>
                  </a:cubicBezTo>
                  <a:cubicBezTo>
                    <a:pt x="868" y="474"/>
                    <a:pt x="836" y="425"/>
                    <a:pt x="786" y="387"/>
                  </a:cubicBezTo>
                  <a:cubicBezTo>
                    <a:pt x="786" y="387"/>
                    <a:pt x="786" y="385"/>
                    <a:pt x="785" y="384"/>
                  </a:cubicBezTo>
                  <a:cubicBezTo>
                    <a:pt x="785" y="384"/>
                    <a:pt x="785" y="385"/>
                    <a:pt x="785" y="385"/>
                  </a:cubicBezTo>
                  <a:cubicBezTo>
                    <a:pt x="747" y="356"/>
                    <a:pt x="701" y="334"/>
                    <a:pt x="652" y="325"/>
                  </a:cubicBezTo>
                  <a:cubicBezTo>
                    <a:pt x="657" y="303"/>
                    <a:pt x="660" y="280"/>
                    <a:pt x="662" y="256"/>
                  </a:cubicBezTo>
                  <a:cubicBezTo>
                    <a:pt x="651" y="108"/>
                    <a:pt x="516" y="0"/>
                    <a:pt x="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5" name="Google Shape;12905;p23"/>
            <p:cNvSpPr/>
            <p:nvPr/>
          </p:nvSpPr>
          <p:spPr>
            <a:xfrm>
              <a:off x="5696125" y="4775425"/>
              <a:ext cx="167700" cy="104550"/>
            </a:xfrm>
            <a:custGeom>
              <a:avLst/>
              <a:gdLst/>
              <a:ahLst/>
              <a:cxnLst/>
              <a:rect l="l" t="t" r="r" b="b"/>
              <a:pathLst>
                <a:path w="6708" h="4182" extrusionOk="0">
                  <a:moveTo>
                    <a:pt x="4282" y="2796"/>
                  </a:moveTo>
                  <a:cubicBezTo>
                    <a:pt x="4507" y="3002"/>
                    <a:pt x="4617" y="3181"/>
                    <a:pt x="4505" y="3317"/>
                  </a:cubicBezTo>
                  <a:cubicBezTo>
                    <a:pt x="4410" y="3433"/>
                    <a:pt x="3920" y="3677"/>
                    <a:pt x="3718" y="3677"/>
                  </a:cubicBezTo>
                  <a:cubicBezTo>
                    <a:pt x="3630" y="3677"/>
                    <a:pt x="3597" y="3631"/>
                    <a:pt x="3673" y="3509"/>
                  </a:cubicBezTo>
                  <a:cubicBezTo>
                    <a:pt x="3837" y="3249"/>
                    <a:pt x="4056" y="3017"/>
                    <a:pt x="4282" y="2796"/>
                  </a:cubicBezTo>
                  <a:close/>
                  <a:moveTo>
                    <a:pt x="2316" y="0"/>
                  </a:moveTo>
                  <a:cubicBezTo>
                    <a:pt x="2229" y="0"/>
                    <a:pt x="2143" y="38"/>
                    <a:pt x="2090" y="125"/>
                  </a:cubicBezTo>
                  <a:cubicBezTo>
                    <a:pt x="2048" y="192"/>
                    <a:pt x="2017" y="268"/>
                    <a:pt x="2000" y="347"/>
                  </a:cubicBezTo>
                  <a:cubicBezTo>
                    <a:pt x="1695" y="1106"/>
                    <a:pt x="1103" y="1790"/>
                    <a:pt x="660" y="2466"/>
                  </a:cubicBezTo>
                  <a:cubicBezTo>
                    <a:pt x="517" y="2686"/>
                    <a:pt x="0" y="3299"/>
                    <a:pt x="260" y="3591"/>
                  </a:cubicBezTo>
                  <a:cubicBezTo>
                    <a:pt x="268" y="3599"/>
                    <a:pt x="279" y="3603"/>
                    <a:pt x="289" y="3603"/>
                  </a:cubicBezTo>
                  <a:cubicBezTo>
                    <a:pt x="303" y="3603"/>
                    <a:pt x="317" y="3596"/>
                    <a:pt x="325" y="3583"/>
                  </a:cubicBezTo>
                  <a:cubicBezTo>
                    <a:pt x="584" y="3091"/>
                    <a:pt x="1104" y="2632"/>
                    <a:pt x="1442" y="2186"/>
                  </a:cubicBezTo>
                  <a:cubicBezTo>
                    <a:pt x="1710" y="1828"/>
                    <a:pt x="1985" y="1460"/>
                    <a:pt x="2218" y="1070"/>
                  </a:cubicBezTo>
                  <a:cubicBezTo>
                    <a:pt x="2592" y="1577"/>
                    <a:pt x="3339" y="2064"/>
                    <a:pt x="3888" y="2476"/>
                  </a:cubicBezTo>
                  <a:cubicBezTo>
                    <a:pt x="3855" y="2509"/>
                    <a:pt x="3821" y="2541"/>
                    <a:pt x="3788" y="2574"/>
                  </a:cubicBezTo>
                  <a:cubicBezTo>
                    <a:pt x="3455" y="2919"/>
                    <a:pt x="2450" y="4141"/>
                    <a:pt x="3565" y="4180"/>
                  </a:cubicBezTo>
                  <a:cubicBezTo>
                    <a:pt x="3583" y="4181"/>
                    <a:pt x="3602" y="4181"/>
                    <a:pt x="3621" y="4181"/>
                  </a:cubicBezTo>
                  <a:cubicBezTo>
                    <a:pt x="4396" y="4181"/>
                    <a:pt x="5457" y="3618"/>
                    <a:pt x="4918" y="2758"/>
                  </a:cubicBezTo>
                  <a:cubicBezTo>
                    <a:pt x="4871" y="2683"/>
                    <a:pt x="4766" y="2581"/>
                    <a:pt x="4630" y="2463"/>
                  </a:cubicBezTo>
                  <a:cubicBezTo>
                    <a:pt x="5301" y="1821"/>
                    <a:pt x="5960" y="1142"/>
                    <a:pt x="6674" y="550"/>
                  </a:cubicBezTo>
                  <a:cubicBezTo>
                    <a:pt x="6707" y="519"/>
                    <a:pt x="6679" y="460"/>
                    <a:pt x="6639" y="460"/>
                  </a:cubicBezTo>
                  <a:cubicBezTo>
                    <a:pt x="6635" y="460"/>
                    <a:pt x="6630" y="461"/>
                    <a:pt x="6624" y="463"/>
                  </a:cubicBezTo>
                  <a:cubicBezTo>
                    <a:pt x="5726" y="829"/>
                    <a:pt x="4932" y="1459"/>
                    <a:pt x="4228" y="2136"/>
                  </a:cubicBezTo>
                  <a:cubicBezTo>
                    <a:pt x="3449" y="1531"/>
                    <a:pt x="2345" y="735"/>
                    <a:pt x="2551" y="393"/>
                  </a:cubicBezTo>
                  <a:cubicBezTo>
                    <a:pt x="2560" y="373"/>
                    <a:pt x="2571" y="352"/>
                    <a:pt x="2579" y="330"/>
                  </a:cubicBezTo>
                  <a:cubicBezTo>
                    <a:pt x="2646" y="137"/>
                    <a:pt x="2481" y="0"/>
                    <a:pt x="2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6" name="Google Shape;12906;p23"/>
            <p:cNvSpPr/>
            <p:nvPr/>
          </p:nvSpPr>
          <p:spPr>
            <a:xfrm>
              <a:off x="6793975" y="4576250"/>
              <a:ext cx="20000" cy="117050"/>
            </a:xfrm>
            <a:custGeom>
              <a:avLst/>
              <a:gdLst/>
              <a:ahLst/>
              <a:cxnLst/>
              <a:rect l="l" t="t" r="r" b="b"/>
              <a:pathLst>
                <a:path w="800" h="4682" extrusionOk="0">
                  <a:moveTo>
                    <a:pt x="378" y="1"/>
                  </a:moveTo>
                  <a:cubicBezTo>
                    <a:pt x="307" y="1"/>
                    <a:pt x="243" y="30"/>
                    <a:pt x="209" y="95"/>
                  </a:cubicBezTo>
                  <a:cubicBezTo>
                    <a:pt x="183" y="131"/>
                    <a:pt x="173" y="175"/>
                    <a:pt x="179" y="220"/>
                  </a:cubicBezTo>
                  <a:cubicBezTo>
                    <a:pt x="1" y="1603"/>
                    <a:pt x="145" y="3084"/>
                    <a:pt x="184" y="4473"/>
                  </a:cubicBezTo>
                  <a:cubicBezTo>
                    <a:pt x="179" y="4613"/>
                    <a:pt x="284" y="4682"/>
                    <a:pt x="392" y="4682"/>
                  </a:cubicBezTo>
                  <a:cubicBezTo>
                    <a:pt x="394" y="4682"/>
                    <a:pt x="397" y="4682"/>
                    <a:pt x="399" y="4682"/>
                  </a:cubicBezTo>
                  <a:cubicBezTo>
                    <a:pt x="402" y="4682"/>
                    <a:pt x="404" y="4682"/>
                    <a:pt x="407" y="4682"/>
                  </a:cubicBezTo>
                  <a:cubicBezTo>
                    <a:pt x="516" y="4682"/>
                    <a:pt x="621" y="4613"/>
                    <a:pt x="617" y="4473"/>
                  </a:cubicBezTo>
                  <a:cubicBezTo>
                    <a:pt x="655" y="3084"/>
                    <a:pt x="799" y="1603"/>
                    <a:pt x="621" y="220"/>
                  </a:cubicBezTo>
                  <a:cubicBezTo>
                    <a:pt x="627" y="175"/>
                    <a:pt x="617" y="131"/>
                    <a:pt x="591" y="95"/>
                  </a:cubicBezTo>
                  <a:cubicBezTo>
                    <a:pt x="558" y="30"/>
                    <a:pt x="493" y="1"/>
                    <a:pt x="423" y="1"/>
                  </a:cubicBezTo>
                  <a:cubicBezTo>
                    <a:pt x="416" y="1"/>
                    <a:pt x="408" y="1"/>
                    <a:pt x="401" y="2"/>
                  </a:cubicBezTo>
                  <a:cubicBezTo>
                    <a:pt x="393" y="1"/>
                    <a:pt x="386" y="1"/>
                    <a:pt x="3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7" name="Google Shape;12907;p23"/>
            <p:cNvSpPr/>
            <p:nvPr/>
          </p:nvSpPr>
          <p:spPr>
            <a:xfrm>
              <a:off x="6129650" y="4574950"/>
              <a:ext cx="918000" cy="361300"/>
            </a:xfrm>
            <a:custGeom>
              <a:avLst/>
              <a:gdLst/>
              <a:ahLst/>
              <a:cxnLst/>
              <a:rect l="l" t="t" r="r" b="b"/>
              <a:pathLst>
                <a:path w="36720" h="14452" extrusionOk="0">
                  <a:moveTo>
                    <a:pt x="29366" y="0"/>
                  </a:moveTo>
                  <a:cubicBezTo>
                    <a:pt x="29136" y="0"/>
                    <a:pt x="28905" y="14"/>
                    <a:pt x="28686" y="65"/>
                  </a:cubicBezTo>
                  <a:cubicBezTo>
                    <a:pt x="28629" y="27"/>
                    <a:pt x="28563" y="7"/>
                    <a:pt x="28496" y="7"/>
                  </a:cubicBezTo>
                  <a:cubicBezTo>
                    <a:pt x="28459" y="7"/>
                    <a:pt x="28422" y="13"/>
                    <a:pt x="28386" y="26"/>
                  </a:cubicBezTo>
                  <a:cubicBezTo>
                    <a:pt x="28358" y="36"/>
                    <a:pt x="28332" y="47"/>
                    <a:pt x="28307" y="63"/>
                  </a:cubicBezTo>
                  <a:cubicBezTo>
                    <a:pt x="28255" y="73"/>
                    <a:pt x="28206" y="96"/>
                    <a:pt x="28180" y="147"/>
                  </a:cubicBezTo>
                  <a:cubicBezTo>
                    <a:pt x="28157" y="180"/>
                    <a:pt x="28147" y="219"/>
                    <a:pt x="28150" y="259"/>
                  </a:cubicBezTo>
                  <a:cubicBezTo>
                    <a:pt x="28132" y="311"/>
                    <a:pt x="28127" y="367"/>
                    <a:pt x="28135" y="423"/>
                  </a:cubicBezTo>
                  <a:cubicBezTo>
                    <a:pt x="27984" y="1763"/>
                    <a:pt x="28117" y="3185"/>
                    <a:pt x="28155" y="4525"/>
                  </a:cubicBezTo>
                  <a:cubicBezTo>
                    <a:pt x="28152" y="4663"/>
                    <a:pt x="28257" y="4734"/>
                    <a:pt x="28364" y="4734"/>
                  </a:cubicBezTo>
                  <a:cubicBezTo>
                    <a:pt x="28367" y="4734"/>
                    <a:pt x="28369" y="4734"/>
                    <a:pt x="28371" y="4734"/>
                  </a:cubicBezTo>
                  <a:cubicBezTo>
                    <a:pt x="28380" y="4732"/>
                    <a:pt x="28388" y="4732"/>
                    <a:pt x="28396" y="4729"/>
                  </a:cubicBezTo>
                  <a:cubicBezTo>
                    <a:pt x="28441" y="4799"/>
                    <a:pt x="28519" y="4841"/>
                    <a:pt x="28601" y="4841"/>
                  </a:cubicBezTo>
                  <a:cubicBezTo>
                    <a:pt x="28605" y="4841"/>
                    <a:pt x="28610" y="4841"/>
                    <a:pt x="28614" y="4840"/>
                  </a:cubicBezTo>
                  <a:lnTo>
                    <a:pt x="28641" y="4840"/>
                  </a:lnTo>
                  <a:cubicBezTo>
                    <a:pt x="28644" y="4842"/>
                    <a:pt x="28647" y="4842"/>
                    <a:pt x="28650" y="4842"/>
                  </a:cubicBezTo>
                  <a:cubicBezTo>
                    <a:pt x="28857" y="4842"/>
                    <a:pt x="29062" y="4852"/>
                    <a:pt x="29267" y="4857"/>
                  </a:cubicBezTo>
                  <a:cubicBezTo>
                    <a:pt x="29272" y="4857"/>
                    <a:pt x="29275" y="4857"/>
                    <a:pt x="29279" y="4858"/>
                  </a:cubicBezTo>
                  <a:cubicBezTo>
                    <a:pt x="29385" y="4876"/>
                    <a:pt x="29494" y="4882"/>
                    <a:pt x="29604" y="4882"/>
                  </a:cubicBezTo>
                  <a:cubicBezTo>
                    <a:pt x="29724" y="4882"/>
                    <a:pt x="29845" y="4875"/>
                    <a:pt x="29964" y="4870"/>
                  </a:cubicBezTo>
                  <a:cubicBezTo>
                    <a:pt x="29970" y="4870"/>
                    <a:pt x="29975" y="4870"/>
                    <a:pt x="29981" y="4870"/>
                  </a:cubicBezTo>
                  <a:cubicBezTo>
                    <a:pt x="30120" y="4870"/>
                    <a:pt x="30208" y="4789"/>
                    <a:pt x="30245" y="4686"/>
                  </a:cubicBezTo>
                  <a:cubicBezTo>
                    <a:pt x="30292" y="4647"/>
                    <a:pt x="30317" y="4586"/>
                    <a:pt x="30314" y="4525"/>
                  </a:cubicBezTo>
                  <a:cubicBezTo>
                    <a:pt x="30330" y="3905"/>
                    <a:pt x="30368" y="3267"/>
                    <a:pt x="30388" y="2627"/>
                  </a:cubicBezTo>
                  <a:cubicBezTo>
                    <a:pt x="30780" y="2744"/>
                    <a:pt x="31208" y="2775"/>
                    <a:pt x="31641" y="2775"/>
                  </a:cubicBezTo>
                  <a:cubicBezTo>
                    <a:pt x="32140" y="2775"/>
                    <a:pt x="32646" y="2734"/>
                    <a:pt x="33109" y="2734"/>
                  </a:cubicBezTo>
                  <a:cubicBezTo>
                    <a:pt x="33114" y="2734"/>
                    <a:pt x="33119" y="2734"/>
                    <a:pt x="33124" y="2734"/>
                  </a:cubicBezTo>
                  <a:cubicBezTo>
                    <a:pt x="33162" y="2734"/>
                    <a:pt x="33201" y="2734"/>
                    <a:pt x="33240" y="2734"/>
                  </a:cubicBezTo>
                  <a:cubicBezTo>
                    <a:pt x="34232" y="2734"/>
                    <a:pt x="35173" y="2712"/>
                    <a:pt x="36142" y="2560"/>
                  </a:cubicBezTo>
                  <a:lnTo>
                    <a:pt x="36142" y="2560"/>
                  </a:lnTo>
                  <a:cubicBezTo>
                    <a:pt x="36137" y="2577"/>
                    <a:pt x="36136" y="2593"/>
                    <a:pt x="36134" y="2609"/>
                  </a:cubicBezTo>
                  <a:cubicBezTo>
                    <a:pt x="36078" y="3620"/>
                    <a:pt x="36116" y="4632"/>
                    <a:pt x="36131" y="5644"/>
                  </a:cubicBezTo>
                  <a:cubicBezTo>
                    <a:pt x="36141" y="6328"/>
                    <a:pt x="36098" y="7030"/>
                    <a:pt x="36242" y="7700"/>
                  </a:cubicBezTo>
                  <a:cubicBezTo>
                    <a:pt x="36232" y="9407"/>
                    <a:pt x="36224" y="11115"/>
                    <a:pt x="36221" y="12823"/>
                  </a:cubicBezTo>
                  <a:cubicBezTo>
                    <a:pt x="36208" y="12819"/>
                    <a:pt x="36195" y="12818"/>
                    <a:pt x="36182" y="12818"/>
                  </a:cubicBezTo>
                  <a:cubicBezTo>
                    <a:pt x="35169" y="12785"/>
                    <a:pt x="34159" y="12770"/>
                    <a:pt x="33148" y="12770"/>
                  </a:cubicBezTo>
                  <a:cubicBezTo>
                    <a:pt x="30843" y="12770"/>
                    <a:pt x="28542" y="12850"/>
                    <a:pt x="26239" y="12992"/>
                  </a:cubicBezTo>
                  <a:cubicBezTo>
                    <a:pt x="26241" y="12654"/>
                    <a:pt x="26247" y="12316"/>
                    <a:pt x="26249" y="11979"/>
                  </a:cubicBezTo>
                  <a:cubicBezTo>
                    <a:pt x="26249" y="11842"/>
                    <a:pt x="26150" y="11769"/>
                    <a:pt x="26044" y="11756"/>
                  </a:cubicBezTo>
                  <a:cubicBezTo>
                    <a:pt x="26006" y="11724"/>
                    <a:pt x="25958" y="11705"/>
                    <a:pt x="25908" y="11705"/>
                  </a:cubicBezTo>
                  <a:cubicBezTo>
                    <a:pt x="24641" y="11696"/>
                    <a:pt x="23376" y="11671"/>
                    <a:pt x="22113" y="11671"/>
                  </a:cubicBezTo>
                  <a:cubicBezTo>
                    <a:pt x="20536" y="11671"/>
                    <a:pt x="18962" y="11710"/>
                    <a:pt x="17389" y="11870"/>
                  </a:cubicBezTo>
                  <a:cubicBezTo>
                    <a:pt x="17348" y="11871"/>
                    <a:pt x="17323" y="11917"/>
                    <a:pt x="17345" y="11952"/>
                  </a:cubicBezTo>
                  <a:cubicBezTo>
                    <a:pt x="17267" y="11983"/>
                    <a:pt x="17220" y="12058"/>
                    <a:pt x="17225" y="12140"/>
                  </a:cubicBezTo>
                  <a:cubicBezTo>
                    <a:pt x="17220" y="12398"/>
                    <a:pt x="17218" y="12655"/>
                    <a:pt x="17215" y="12913"/>
                  </a:cubicBezTo>
                  <a:cubicBezTo>
                    <a:pt x="15685" y="12900"/>
                    <a:pt x="14155" y="12898"/>
                    <a:pt x="12625" y="12898"/>
                  </a:cubicBezTo>
                  <a:cubicBezTo>
                    <a:pt x="11770" y="12898"/>
                    <a:pt x="10916" y="12899"/>
                    <a:pt x="10061" y="12899"/>
                  </a:cubicBezTo>
                  <a:cubicBezTo>
                    <a:pt x="9650" y="12899"/>
                    <a:pt x="9238" y="12899"/>
                    <a:pt x="8826" y="12898"/>
                  </a:cubicBezTo>
                  <a:cubicBezTo>
                    <a:pt x="7619" y="12898"/>
                    <a:pt x="6375" y="12835"/>
                    <a:pt x="5139" y="12835"/>
                  </a:cubicBezTo>
                  <a:cubicBezTo>
                    <a:pt x="4068" y="12835"/>
                    <a:pt x="3002" y="12882"/>
                    <a:pt x="1971" y="13060"/>
                  </a:cubicBezTo>
                  <a:cubicBezTo>
                    <a:pt x="1971" y="13060"/>
                    <a:pt x="1969" y="13062"/>
                    <a:pt x="1969" y="13062"/>
                  </a:cubicBezTo>
                  <a:cubicBezTo>
                    <a:pt x="2038" y="12109"/>
                    <a:pt x="2051" y="11143"/>
                    <a:pt x="2043" y="10177"/>
                  </a:cubicBezTo>
                  <a:cubicBezTo>
                    <a:pt x="2172" y="10116"/>
                    <a:pt x="2251" y="9975"/>
                    <a:pt x="2166" y="9832"/>
                  </a:cubicBezTo>
                  <a:cubicBezTo>
                    <a:pt x="2151" y="9804"/>
                    <a:pt x="2131" y="9780"/>
                    <a:pt x="2115" y="9752"/>
                  </a:cubicBezTo>
                  <a:cubicBezTo>
                    <a:pt x="2349" y="9496"/>
                    <a:pt x="2543" y="9164"/>
                    <a:pt x="2748" y="8907"/>
                  </a:cubicBezTo>
                  <a:cubicBezTo>
                    <a:pt x="2983" y="8608"/>
                    <a:pt x="3327" y="8257"/>
                    <a:pt x="3348" y="7859"/>
                  </a:cubicBezTo>
                  <a:cubicBezTo>
                    <a:pt x="3444" y="7685"/>
                    <a:pt x="3367" y="7454"/>
                    <a:pt x="3122" y="7444"/>
                  </a:cubicBezTo>
                  <a:cubicBezTo>
                    <a:pt x="2753" y="7429"/>
                    <a:pt x="2377" y="7417"/>
                    <a:pt x="2000" y="7414"/>
                  </a:cubicBezTo>
                  <a:cubicBezTo>
                    <a:pt x="1997" y="7171"/>
                    <a:pt x="1990" y="6925"/>
                    <a:pt x="1989" y="6683"/>
                  </a:cubicBezTo>
                  <a:cubicBezTo>
                    <a:pt x="2103" y="5433"/>
                    <a:pt x="2010" y="4137"/>
                    <a:pt x="2002" y="2892"/>
                  </a:cubicBezTo>
                  <a:lnTo>
                    <a:pt x="2002" y="2892"/>
                  </a:lnTo>
                  <a:cubicBezTo>
                    <a:pt x="2655" y="2945"/>
                    <a:pt x="3316" y="2962"/>
                    <a:pt x="3979" y="2962"/>
                  </a:cubicBezTo>
                  <a:cubicBezTo>
                    <a:pt x="5143" y="2962"/>
                    <a:pt x="6315" y="2910"/>
                    <a:pt x="7464" y="2910"/>
                  </a:cubicBezTo>
                  <a:lnTo>
                    <a:pt x="13824" y="2910"/>
                  </a:lnTo>
                  <a:cubicBezTo>
                    <a:pt x="15088" y="2910"/>
                    <a:pt x="16351" y="2915"/>
                    <a:pt x="17613" y="2915"/>
                  </a:cubicBezTo>
                  <a:cubicBezTo>
                    <a:pt x="20593" y="2915"/>
                    <a:pt x="23568" y="2886"/>
                    <a:pt x="26546" y="2690"/>
                  </a:cubicBezTo>
                  <a:cubicBezTo>
                    <a:pt x="26651" y="2690"/>
                    <a:pt x="26651" y="2534"/>
                    <a:pt x="26546" y="2534"/>
                  </a:cubicBezTo>
                  <a:cubicBezTo>
                    <a:pt x="23535" y="2336"/>
                    <a:pt x="20528" y="2311"/>
                    <a:pt x="17516" y="2311"/>
                  </a:cubicBezTo>
                  <a:cubicBezTo>
                    <a:pt x="16496" y="2311"/>
                    <a:pt x="15475" y="2314"/>
                    <a:pt x="14454" y="2314"/>
                  </a:cubicBezTo>
                  <a:cubicBezTo>
                    <a:pt x="14385" y="2314"/>
                    <a:pt x="14317" y="2314"/>
                    <a:pt x="14249" y="2314"/>
                  </a:cubicBezTo>
                  <a:lnTo>
                    <a:pt x="7888" y="2314"/>
                  </a:lnTo>
                  <a:cubicBezTo>
                    <a:pt x="6642" y="2314"/>
                    <a:pt x="5371" y="2256"/>
                    <a:pt x="4109" y="2256"/>
                  </a:cubicBezTo>
                  <a:cubicBezTo>
                    <a:pt x="3372" y="2256"/>
                    <a:pt x="2637" y="2276"/>
                    <a:pt x="1911" y="2339"/>
                  </a:cubicBezTo>
                  <a:cubicBezTo>
                    <a:pt x="1902" y="2338"/>
                    <a:pt x="1893" y="2338"/>
                    <a:pt x="1884" y="2338"/>
                  </a:cubicBezTo>
                  <a:cubicBezTo>
                    <a:pt x="1727" y="2338"/>
                    <a:pt x="1651" y="2458"/>
                    <a:pt x="1649" y="2586"/>
                  </a:cubicBezTo>
                  <a:cubicBezTo>
                    <a:pt x="1542" y="2616"/>
                    <a:pt x="1470" y="2716"/>
                    <a:pt x="1475" y="2826"/>
                  </a:cubicBezTo>
                  <a:cubicBezTo>
                    <a:pt x="1470" y="4048"/>
                    <a:pt x="1375" y="5323"/>
                    <a:pt x="1473" y="6556"/>
                  </a:cubicBezTo>
                  <a:cubicBezTo>
                    <a:pt x="1475" y="6614"/>
                    <a:pt x="1483" y="6669"/>
                    <a:pt x="1487" y="6725"/>
                  </a:cubicBezTo>
                  <a:cubicBezTo>
                    <a:pt x="1485" y="6956"/>
                    <a:pt x="1478" y="7188"/>
                    <a:pt x="1475" y="7419"/>
                  </a:cubicBezTo>
                  <a:cubicBezTo>
                    <a:pt x="1062" y="7426"/>
                    <a:pt x="650" y="7460"/>
                    <a:pt x="242" y="7521"/>
                  </a:cubicBezTo>
                  <a:cubicBezTo>
                    <a:pt x="237" y="7518"/>
                    <a:pt x="232" y="7513"/>
                    <a:pt x="227" y="7509"/>
                  </a:cubicBezTo>
                  <a:cubicBezTo>
                    <a:pt x="217" y="7503"/>
                    <a:pt x="206" y="7501"/>
                    <a:pt x="195" y="7501"/>
                  </a:cubicBezTo>
                  <a:cubicBezTo>
                    <a:pt x="168" y="7501"/>
                    <a:pt x="142" y="7519"/>
                    <a:pt x="135" y="7549"/>
                  </a:cubicBezTo>
                  <a:cubicBezTo>
                    <a:pt x="0" y="7631"/>
                    <a:pt x="18" y="7893"/>
                    <a:pt x="194" y="7921"/>
                  </a:cubicBezTo>
                  <a:cubicBezTo>
                    <a:pt x="220" y="7924"/>
                    <a:pt x="246" y="7928"/>
                    <a:pt x="273" y="7931"/>
                  </a:cubicBezTo>
                  <a:cubicBezTo>
                    <a:pt x="419" y="8215"/>
                    <a:pt x="625" y="8472"/>
                    <a:pt x="814" y="8725"/>
                  </a:cubicBezTo>
                  <a:cubicBezTo>
                    <a:pt x="1031" y="9017"/>
                    <a:pt x="1237" y="9312"/>
                    <a:pt x="1436" y="9614"/>
                  </a:cubicBezTo>
                  <a:cubicBezTo>
                    <a:pt x="1416" y="10926"/>
                    <a:pt x="1421" y="12239"/>
                    <a:pt x="1541" y="13526"/>
                  </a:cubicBezTo>
                  <a:cubicBezTo>
                    <a:pt x="1525" y="13650"/>
                    <a:pt x="1617" y="13711"/>
                    <a:pt x="1715" y="13711"/>
                  </a:cubicBezTo>
                  <a:cubicBezTo>
                    <a:pt x="1723" y="13711"/>
                    <a:pt x="1730" y="13711"/>
                    <a:pt x="1738" y="13710"/>
                  </a:cubicBezTo>
                  <a:cubicBezTo>
                    <a:pt x="1745" y="13711"/>
                    <a:pt x="1752" y="13711"/>
                    <a:pt x="1760" y="13711"/>
                  </a:cubicBezTo>
                  <a:cubicBezTo>
                    <a:pt x="1860" y="13711"/>
                    <a:pt x="1951" y="13649"/>
                    <a:pt x="1936" y="13526"/>
                  </a:cubicBezTo>
                  <a:cubicBezTo>
                    <a:pt x="1944" y="13430"/>
                    <a:pt x="1949" y="13333"/>
                    <a:pt x="1956" y="13236"/>
                  </a:cubicBezTo>
                  <a:cubicBezTo>
                    <a:pt x="1961" y="13238"/>
                    <a:pt x="1964" y="13243"/>
                    <a:pt x="1971" y="13244"/>
                  </a:cubicBezTo>
                  <a:cubicBezTo>
                    <a:pt x="3004" y="13423"/>
                    <a:pt x="4072" y="13471"/>
                    <a:pt x="5146" y="13471"/>
                  </a:cubicBezTo>
                  <a:cubicBezTo>
                    <a:pt x="6380" y="13471"/>
                    <a:pt x="7622" y="13407"/>
                    <a:pt x="8826" y="13407"/>
                  </a:cubicBezTo>
                  <a:cubicBezTo>
                    <a:pt x="9065" y="13406"/>
                    <a:pt x="9304" y="13406"/>
                    <a:pt x="9543" y="13406"/>
                  </a:cubicBezTo>
                  <a:cubicBezTo>
                    <a:pt x="10513" y="13406"/>
                    <a:pt x="11484" y="13407"/>
                    <a:pt x="12454" y="13407"/>
                  </a:cubicBezTo>
                  <a:cubicBezTo>
                    <a:pt x="14038" y="13407"/>
                    <a:pt x="15622" y="13405"/>
                    <a:pt x="17205" y="13392"/>
                  </a:cubicBezTo>
                  <a:lnTo>
                    <a:pt x="17205" y="13392"/>
                  </a:lnTo>
                  <a:cubicBezTo>
                    <a:pt x="17197" y="13607"/>
                    <a:pt x="17185" y="13828"/>
                    <a:pt x="17225" y="14037"/>
                  </a:cubicBezTo>
                  <a:cubicBezTo>
                    <a:pt x="17218" y="14082"/>
                    <a:pt x="17233" y="14128"/>
                    <a:pt x="17263" y="14164"/>
                  </a:cubicBezTo>
                  <a:cubicBezTo>
                    <a:pt x="17272" y="14186"/>
                    <a:pt x="17287" y="14205"/>
                    <a:pt x="17304" y="14220"/>
                  </a:cubicBezTo>
                  <a:cubicBezTo>
                    <a:pt x="17317" y="14243"/>
                    <a:pt x="17336" y="14258"/>
                    <a:pt x="17361" y="14265"/>
                  </a:cubicBezTo>
                  <a:cubicBezTo>
                    <a:pt x="17991" y="14415"/>
                    <a:pt x="18645" y="14451"/>
                    <a:pt x="19303" y="14451"/>
                  </a:cubicBezTo>
                  <a:cubicBezTo>
                    <a:pt x="19923" y="14451"/>
                    <a:pt x="20547" y="14419"/>
                    <a:pt x="21154" y="14419"/>
                  </a:cubicBezTo>
                  <a:cubicBezTo>
                    <a:pt x="22702" y="14419"/>
                    <a:pt x="24251" y="14419"/>
                    <a:pt x="25799" y="14417"/>
                  </a:cubicBezTo>
                  <a:cubicBezTo>
                    <a:pt x="25803" y="14417"/>
                    <a:pt x="25806" y="14417"/>
                    <a:pt x="25809" y="14417"/>
                  </a:cubicBezTo>
                  <a:cubicBezTo>
                    <a:pt x="25845" y="14417"/>
                    <a:pt x="25879" y="14409"/>
                    <a:pt x="25911" y="14394"/>
                  </a:cubicBezTo>
                  <a:cubicBezTo>
                    <a:pt x="25962" y="14391"/>
                    <a:pt x="26014" y="14391"/>
                    <a:pt x="26067" y="14386"/>
                  </a:cubicBezTo>
                  <a:cubicBezTo>
                    <a:pt x="26076" y="14387"/>
                    <a:pt x="26085" y="14387"/>
                    <a:pt x="26094" y="14387"/>
                  </a:cubicBezTo>
                  <a:cubicBezTo>
                    <a:pt x="26224" y="14387"/>
                    <a:pt x="26284" y="14277"/>
                    <a:pt x="26275" y="14164"/>
                  </a:cubicBezTo>
                  <a:cubicBezTo>
                    <a:pt x="26282" y="14105"/>
                    <a:pt x="26265" y="14046"/>
                    <a:pt x="26227" y="14000"/>
                  </a:cubicBezTo>
                  <a:cubicBezTo>
                    <a:pt x="26232" y="13700"/>
                    <a:pt x="26234" y="13400"/>
                    <a:pt x="26236" y="13100"/>
                  </a:cubicBezTo>
                  <a:cubicBezTo>
                    <a:pt x="28545" y="13240"/>
                    <a:pt x="30852" y="13321"/>
                    <a:pt x="33163" y="13321"/>
                  </a:cubicBezTo>
                  <a:cubicBezTo>
                    <a:pt x="34168" y="13321"/>
                    <a:pt x="35174" y="13306"/>
                    <a:pt x="36182" y="13274"/>
                  </a:cubicBezTo>
                  <a:cubicBezTo>
                    <a:pt x="36185" y="13274"/>
                    <a:pt x="36189" y="13274"/>
                    <a:pt x="36192" y="13274"/>
                  </a:cubicBezTo>
                  <a:cubicBezTo>
                    <a:pt x="36216" y="13274"/>
                    <a:pt x="36241" y="13269"/>
                    <a:pt x="36264" y="13261"/>
                  </a:cubicBezTo>
                  <a:cubicBezTo>
                    <a:pt x="36324" y="13259"/>
                    <a:pt x="36387" y="13256"/>
                    <a:pt x="36447" y="13252"/>
                  </a:cubicBezTo>
                  <a:cubicBezTo>
                    <a:pt x="36454" y="13253"/>
                    <a:pt x="36461" y="13254"/>
                    <a:pt x="36467" y="13254"/>
                  </a:cubicBezTo>
                  <a:cubicBezTo>
                    <a:pt x="36546" y="13254"/>
                    <a:pt x="36616" y="13200"/>
                    <a:pt x="36636" y="13121"/>
                  </a:cubicBezTo>
                  <a:cubicBezTo>
                    <a:pt x="36664" y="13085"/>
                    <a:pt x="36677" y="13041"/>
                    <a:pt x="36677" y="12995"/>
                  </a:cubicBezTo>
                  <a:cubicBezTo>
                    <a:pt x="36670" y="10864"/>
                    <a:pt x="36664" y="8735"/>
                    <a:pt x="36647" y="6604"/>
                  </a:cubicBezTo>
                  <a:cubicBezTo>
                    <a:pt x="36651" y="6407"/>
                    <a:pt x="36651" y="6212"/>
                    <a:pt x="36654" y="6017"/>
                  </a:cubicBezTo>
                  <a:cubicBezTo>
                    <a:pt x="36672" y="4881"/>
                    <a:pt x="36720" y="3743"/>
                    <a:pt x="36656" y="2609"/>
                  </a:cubicBezTo>
                  <a:cubicBezTo>
                    <a:pt x="36665" y="2442"/>
                    <a:pt x="36541" y="2360"/>
                    <a:pt x="36411" y="2360"/>
                  </a:cubicBezTo>
                  <a:cubicBezTo>
                    <a:pt x="36406" y="2360"/>
                    <a:pt x="36401" y="2360"/>
                    <a:pt x="36396" y="2360"/>
                  </a:cubicBezTo>
                  <a:cubicBezTo>
                    <a:pt x="36375" y="2360"/>
                    <a:pt x="36355" y="2362"/>
                    <a:pt x="36334" y="2367"/>
                  </a:cubicBezTo>
                  <a:cubicBezTo>
                    <a:pt x="35397" y="2203"/>
                    <a:pt x="34507" y="2163"/>
                    <a:pt x="33544" y="2163"/>
                  </a:cubicBezTo>
                  <a:cubicBezTo>
                    <a:pt x="33539" y="2163"/>
                    <a:pt x="33535" y="2163"/>
                    <a:pt x="33531" y="2163"/>
                  </a:cubicBezTo>
                  <a:cubicBezTo>
                    <a:pt x="32986" y="2163"/>
                    <a:pt x="32371" y="2107"/>
                    <a:pt x="31767" y="2107"/>
                  </a:cubicBezTo>
                  <a:cubicBezTo>
                    <a:pt x="31290" y="2107"/>
                    <a:pt x="30821" y="2142"/>
                    <a:pt x="30399" y="2268"/>
                  </a:cubicBezTo>
                  <a:cubicBezTo>
                    <a:pt x="30411" y="1627"/>
                    <a:pt x="30401" y="985"/>
                    <a:pt x="30327" y="364"/>
                  </a:cubicBezTo>
                  <a:cubicBezTo>
                    <a:pt x="30328" y="357"/>
                    <a:pt x="30328" y="351"/>
                    <a:pt x="30327" y="346"/>
                  </a:cubicBezTo>
                  <a:cubicBezTo>
                    <a:pt x="30328" y="316"/>
                    <a:pt x="30328" y="288"/>
                    <a:pt x="30327" y="260"/>
                  </a:cubicBezTo>
                  <a:cubicBezTo>
                    <a:pt x="30322" y="209"/>
                    <a:pt x="30301" y="160"/>
                    <a:pt x="30268" y="121"/>
                  </a:cubicBezTo>
                  <a:cubicBezTo>
                    <a:pt x="30260" y="108"/>
                    <a:pt x="30248" y="96"/>
                    <a:pt x="30237" y="85"/>
                  </a:cubicBezTo>
                  <a:cubicBezTo>
                    <a:pt x="30235" y="85"/>
                    <a:pt x="30233" y="83"/>
                    <a:pt x="30232" y="81"/>
                  </a:cubicBezTo>
                  <a:cubicBezTo>
                    <a:pt x="30194" y="51"/>
                    <a:pt x="30147" y="35"/>
                    <a:pt x="30099" y="35"/>
                  </a:cubicBezTo>
                  <a:cubicBezTo>
                    <a:pt x="30095" y="35"/>
                    <a:pt x="30090" y="35"/>
                    <a:pt x="30086" y="36"/>
                  </a:cubicBezTo>
                  <a:cubicBezTo>
                    <a:pt x="30051" y="22"/>
                    <a:pt x="30013" y="14"/>
                    <a:pt x="29973" y="14"/>
                  </a:cubicBezTo>
                  <a:cubicBezTo>
                    <a:pt x="29970" y="14"/>
                    <a:pt x="29966" y="14"/>
                    <a:pt x="29963" y="14"/>
                  </a:cubicBezTo>
                  <a:cubicBezTo>
                    <a:pt x="29770" y="10"/>
                    <a:pt x="29568" y="0"/>
                    <a:pt x="29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8" name="Google Shape;12908;p23"/>
            <p:cNvSpPr/>
            <p:nvPr/>
          </p:nvSpPr>
          <p:spPr>
            <a:xfrm>
              <a:off x="6245250" y="4747375"/>
              <a:ext cx="46425" cy="70725"/>
            </a:xfrm>
            <a:custGeom>
              <a:avLst/>
              <a:gdLst/>
              <a:ahLst/>
              <a:cxnLst/>
              <a:rect l="l" t="t" r="r" b="b"/>
              <a:pathLst>
                <a:path w="1857" h="2829" extrusionOk="0">
                  <a:moveTo>
                    <a:pt x="789" y="0"/>
                  </a:moveTo>
                  <a:cubicBezTo>
                    <a:pt x="763" y="0"/>
                    <a:pt x="736" y="13"/>
                    <a:pt x="721" y="38"/>
                  </a:cubicBezTo>
                  <a:cubicBezTo>
                    <a:pt x="716" y="48"/>
                    <a:pt x="711" y="61"/>
                    <a:pt x="706" y="71"/>
                  </a:cubicBezTo>
                  <a:cubicBezTo>
                    <a:pt x="688" y="71"/>
                    <a:pt x="670" y="70"/>
                    <a:pt x="651" y="70"/>
                  </a:cubicBezTo>
                  <a:cubicBezTo>
                    <a:pt x="456" y="70"/>
                    <a:pt x="259" y="95"/>
                    <a:pt x="76" y="161"/>
                  </a:cubicBezTo>
                  <a:cubicBezTo>
                    <a:pt x="19" y="179"/>
                    <a:pt x="1" y="250"/>
                    <a:pt x="42" y="292"/>
                  </a:cubicBezTo>
                  <a:cubicBezTo>
                    <a:pt x="196" y="447"/>
                    <a:pt x="388" y="514"/>
                    <a:pt x="591" y="530"/>
                  </a:cubicBezTo>
                  <a:cubicBezTo>
                    <a:pt x="570" y="804"/>
                    <a:pt x="606" y="1096"/>
                    <a:pt x="613" y="1344"/>
                  </a:cubicBezTo>
                  <a:cubicBezTo>
                    <a:pt x="622" y="1675"/>
                    <a:pt x="552" y="2048"/>
                    <a:pt x="586" y="2389"/>
                  </a:cubicBezTo>
                  <a:cubicBezTo>
                    <a:pt x="470" y="2409"/>
                    <a:pt x="355" y="2440"/>
                    <a:pt x="245" y="2482"/>
                  </a:cubicBezTo>
                  <a:cubicBezTo>
                    <a:pt x="217" y="2491"/>
                    <a:pt x="204" y="2523"/>
                    <a:pt x="217" y="2548"/>
                  </a:cubicBezTo>
                  <a:cubicBezTo>
                    <a:pt x="350" y="2757"/>
                    <a:pt x="568" y="2829"/>
                    <a:pt x="808" y="2829"/>
                  </a:cubicBezTo>
                  <a:cubicBezTo>
                    <a:pt x="1157" y="2829"/>
                    <a:pt x="1555" y="2677"/>
                    <a:pt x="1813" y="2571"/>
                  </a:cubicBezTo>
                  <a:cubicBezTo>
                    <a:pt x="1856" y="2558"/>
                    <a:pt x="1856" y="2496"/>
                    <a:pt x="1812" y="2481"/>
                  </a:cubicBezTo>
                  <a:cubicBezTo>
                    <a:pt x="1564" y="2394"/>
                    <a:pt x="1302" y="2348"/>
                    <a:pt x="1039" y="2348"/>
                  </a:cubicBezTo>
                  <a:cubicBezTo>
                    <a:pt x="1087" y="2136"/>
                    <a:pt x="1077" y="1900"/>
                    <a:pt x="1077" y="1677"/>
                  </a:cubicBezTo>
                  <a:cubicBezTo>
                    <a:pt x="1075" y="1339"/>
                    <a:pt x="1090" y="888"/>
                    <a:pt x="1014" y="497"/>
                  </a:cubicBezTo>
                  <a:cubicBezTo>
                    <a:pt x="1183" y="461"/>
                    <a:pt x="1348" y="406"/>
                    <a:pt x="1505" y="332"/>
                  </a:cubicBezTo>
                  <a:cubicBezTo>
                    <a:pt x="1536" y="314"/>
                    <a:pt x="1536" y="268"/>
                    <a:pt x="1505" y="248"/>
                  </a:cubicBezTo>
                  <a:cubicBezTo>
                    <a:pt x="1305" y="161"/>
                    <a:pt x="1093" y="105"/>
                    <a:pt x="877" y="82"/>
                  </a:cubicBezTo>
                  <a:cubicBezTo>
                    <a:pt x="868" y="68"/>
                    <a:pt x="864" y="51"/>
                    <a:pt x="857" y="38"/>
                  </a:cubicBezTo>
                  <a:cubicBezTo>
                    <a:pt x="841" y="13"/>
                    <a:pt x="815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09" name="Google Shape;12909;p23"/>
            <p:cNvSpPr/>
            <p:nvPr/>
          </p:nvSpPr>
          <p:spPr>
            <a:xfrm>
              <a:off x="6641500" y="4779025"/>
              <a:ext cx="67850" cy="70750"/>
            </a:xfrm>
            <a:custGeom>
              <a:avLst/>
              <a:gdLst/>
              <a:ahLst/>
              <a:cxnLst/>
              <a:rect l="l" t="t" r="r" b="b"/>
              <a:pathLst>
                <a:path w="2714" h="2830" extrusionOk="0">
                  <a:moveTo>
                    <a:pt x="437" y="408"/>
                  </a:moveTo>
                  <a:cubicBezTo>
                    <a:pt x="709" y="440"/>
                    <a:pt x="917" y="498"/>
                    <a:pt x="662" y="793"/>
                  </a:cubicBezTo>
                  <a:lnTo>
                    <a:pt x="660" y="793"/>
                  </a:lnTo>
                  <a:cubicBezTo>
                    <a:pt x="575" y="892"/>
                    <a:pt x="484" y="983"/>
                    <a:pt x="393" y="1075"/>
                  </a:cubicBezTo>
                  <a:cubicBezTo>
                    <a:pt x="391" y="852"/>
                    <a:pt x="406" y="629"/>
                    <a:pt x="437" y="408"/>
                  </a:cubicBezTo>
                  <a:close/>
                  <a:moveTo>
                    <a:pt x="258" y="0"/>
                  </a:moveTo>
                  <a:cubicBezTo>
                    <a:pt x="181" y="0"/>
                    <a:pt x="95" y="69"/>
                    <a:pt x="83" y="144"/>
                  </a:cubicBezTo>
                  <a:cubicBezTo>
                    <a:pt x="0" y="600"/>
                    <a:pt x="4" y="1052"/>
                    <a:pt x="28" y="1513"/>
                  </a:cubicBezTo>
                  <a:cubicBezTo>
                    <a:pt x="48" y="1900"/>
                    <a:pt x="23" y="2384"/>
                    <a:pt x="217" y="2729"/>
                  </a:cubicBezTo>
                  <a:cubicBezTo>
                    <a:pt x="229" y="2749"/>
                    <a:pt x="250" y="2758"/>
                    <a:pt x="270" y="2758"/>
                  </a:cubicBezTo>
                  <a:cubicBezTo>
                    <a:pt x="291" y="2758"/>
                    <a:pt x="311" y="2749"/>
                    <a:pt x="324" y="2729"/>
                  </a:cubicBezTo>
                  <a:cubicBezTo>
                    <a:pt x="468" y="2460"/>
                    <a:pt x="443" y="2145"/>
                    <a:pt x="422" y="1843"/>
                  </a:cubicBezTo>
                  <a:lnTo>
                    <a:pt x="422" y="1843"/>
                  </a:lnTo>
                  <a:cubicBezTo>
                    <a:pt x="1011" y="2329"/>
                    <a:pt x="1627" y="2830"/>
                    <a:pt x="2402" y="2830"/>
                  </a:cubicBezTo>
                  <a:cubicBezTo>
                    <a:pt x="2472" y="2830"/>
                    <a:pt x="2542" y="2826"/>
                    <a:pt x="2614" y="2817"/>
                  </a:cubicBezTo>
                  <a:cubicBezTo>
                    <a:pt x="2671" y="2811"/>
                    <a:pt x="2714" y="2726"/>
                    <a:pt x="2646" y="2694"/>
                  </a:cubicBezTo>
                  <a:cubicBezTo>
                    <a:pt x="1944" y="2350"/>
                    <a:pt x="1195" y="1940"/>
                    <a:pt x="565" y="1456"/>
                  </a:cubicBezTo>
                  <a:cubicBezTo>
                    <a:pt x="837" y="1205"/>
                    <a:pt x="1221" y="885"/>
                    <a:pt x="1229" y="550"/>
                  </a:cubicBezTo>
                  <a:cubicBezTo>
                    <a:pt x="1242" y="73"/>
                    <a:pt x="614" y="32"/>
                    <a:pt x="271" y="1"/>
                  </a:cubicBezTo>
                  <a:cubicBezTo>
                    <a:pt x="267" y="0"/>
                    <a:pt x="263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0" name="Google Shape;12910;p23"/>
            <p:cNvSpPr/>
            <p:nvPr/>
          </p:nvSpPr>
          <p:spPr>
            <a:xfrm>
              <a:off x="6808950" y="4727875"/>
              <a:ext cx="55200" cy="39850"/>
            </a:xfrm>
            <a:custGeom>
              <a:avLst/>
              <a:gdLst/>
              <a:ahLst/>
              <a:cxnLst/>
              <a:rect l="l" t="t" r="r" b="b"/>
              <a:pathLst>
                <a:path w="2208" h="1594" extrusionOk="0">
                  <a:moveTo>
                    <a:pt x="1463" y="1"/>
                  </a:moveTo>
                  <a:cubicBezTo>
                    <a:pt x="1406" y="1"/>
                    <a:pt x="1348" y="31"/>
                    <a:pt x="1315" y="78"/>
                  </a:cubicBezTo>
                  <a:lnTo>
                    <a:pt x="1315" y="78"/>
                  </a:lnTo>
                  <a:cubicBezTo>
                    <a:pt x="1316" y="77"/>
                    <a:pt x="1316" y="77"/>
                    <a:pt x="1316" y="77"/>
                  </a:cubicBezTo>
                  <a:lnTo>
                    <a:pt x="1316" y="77"/>
                  </a:lnTo>
                  <a:cubicBezTo>
                    <a:pt x="1240" y="118"/>
                    <a:pt x="1208" y="229"/>
                    <a:pt x="1257" y="301"/>
                  </a:cubicBezTo>
                  <a:cubicBezTo>
                    <a:pt x="1304" y="377"/>
                    <a:pt x="1367" y="444"/>
                    <a:pt x="1437" y="500"/>
                  </a:cubicBezTo>
                  <a:cubicBezTo>
                    <a:pt x="1501" y="744"/>
                    <a:pt x="1485" y="1071"/>
                    <a:pt x="1401" y="1241"/>
                  </a:cubicBezTo>
                  <a:cubicBezTo>
                    <a:pt x="1379" y="1286"/>
                    <a:pt x="1357" y="1304"/>
                    <a:pt x="1335" y="1304"/>
                  </a:cubicBezTo>
                  <a:cubicBezTo>
                    <a:pt x="1231" y="1304"/>
                    <a:pt x="1135" y="879"/>
                    <a:pt x="1131" y="856"/>
                  </a:cubicBezTo>
                  <a:cubicBezTo>
                    <a:pt x="1101" y="697"/>
                    <a:pt x="1068" y="546"/>
                    <a:pt x="998" y="400"/>
                  </a:cubicBezTo>
                  <a:cubicBezTo>
                    <a:pt x="926" y="253"/>
                    <a:pt x="723" y="123"/>
                    <a:pt x="544" y="123"/>
                  </a:cubicBezTo>
                  <a:cubicBezTo>
                    <a:pt x="500" y="123"/>
                    <a:pt x="456" y="131"/>
                    <a:pt x="417" y="149"/>
                  </a:cubicBezTo>
                  <a:cubicBezTo>
                    <a:pt x="110" y="288"/>
                    <a:pt x="0" y="710"/>
                    <a:pt x="20" y="1017"/>
                  </a:cubicBezTo>
                  <a:cubicBezTo>
                    <a:pt x="21" y="1045"/>
                    <a:pt x="46" y="1065"/>
                    <a:pt x="71" y="1065"/>
                  </a:cubicBezTo>
                  <a:cubicBezTo>
                    <a:pt x="86" y="1065"/>
                    <a:pt x="101" y="1058"/>
                    <a:pt x="110" y="1041"/>
                  </a:cubicBezTo>
                  <a:cubicBezTo>
                    <a:pt x="177" y="917"/>
                    <a:pt x="354" y="384"/>
                    <a:pt x="575" y="384"/>
                  </a:cubicBezTo>
                  <a:cubicBezTo>
                    <a:pt x="638" y="384"/>
                    <a:pt x="703" y="427"/>
                    <a:pt x="771" y="533"/>
                  </a:cubicBezTo>
                  <a:cubicBezTo>
                    <a:pt x="865" y="679"/>
                    <a:pt x="863" y="920"/>
                    <a:pt x="893" y="1086"/>
                  </a:cubicBezTo>
                  <a:cubicBezTo>
                    <a:pt x="931" y="1302"/>
                    <a:pt x="1051" y="1593"/>
                    <a:pt x="1300" y="1593"/>
                  </a:cubicBezTo>
                  <a:cubicBezTo>
                    <a:pt x="1327" y="1593"/>
                    <a:pt x="1355" y="1590"/>
                    <a:pt x="1385" y="1583"/>
                  </a:cubicBezTo>
                  <a:cubicBezTo>
                    <a:pt x="1757" y="1492"/>
                    <a:pt x="1836" y="1018"/>
                    <a:pt x="1770" y="600"/>
                  </a:cubicBezTo>
                  <a:cubicBezTo>
                    <a:pt x="1892" y="593"/>
                    <a:pt x="2025" y="549"/>
                    <a:pt x="2167" y="474"/>
                  </a:cubicBezTo>
                  <a:cubicBezTo>
                    <a:pt x="2207" y="451"/>
                    <a:pt x="2193" y="383"/>
                    <a:pt x="2148" y="383"/>
                  </a:cubicBezTo>
                  <a:cubicBezTo>
                    <a:pt x="2146" y="383"/>
                    <a:pt x="2145" y="383"/>
                    <a:pt x="2144" y="383"/>
                  </a:cubicBezTo>
                  <a:cubicBezTo>
                    <a:pt x="2128" y="384"/>
                    <a:pt x="2111" y="385"/>
                    <a:pt x="2095" y="385"/>
                  </a:cubicBezTo>
                  <a:cubicBezTo>
                    <a:pt x="1934" y="385"/>
                    <a:pt x="1796" y="340"/>
                    <a:pt x="1675" y="254"/>
                  </a:cubicBezTo>
                  <a:cubicBezTo>
                    <a:pt x="1647" y="182"/>
                    <a:pt x="1611" y="113"/>
                    <a:pt x="1567" y="50"/>
                  </a:cubicBezTo>
                  <a:cubicBezTo>
                    <a:pt x="1540" y="15"/>
                    <a:pt x="1502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1" name="Google Shape;12911;p23"/>
            <p:cNvSpPr/>
            <p:nvPr/>
          </p:nvSpPr>
          <p:spPr>
            <a:xfrm>
              <a:off x="4105725" y="3490150"/>
              <a:ext cx="102325" cy="142700"/>
            </a:xfrm>
            <a:custGeom>
              <a:avLst/>
              <a:gdLst/>
              <a:ahLst/>
              <a:cxnLst/>
              <a:rect l="l" t="t" r="r" b="b"/>
              <a:pathLst>
                <a:path w="4093" h="5708" extrusionOk="0">
                  <a:moveTo>
                    <a:pt x="340" y="1"/>
                  </a:moveTo>
                  <a:cubicBezTo>
                    <a:pt x="168" y="2"/>
                    <a:pt x="30" y="142"/>
                    <a:pt x="29" y="312"/>
                  </a:cubicBezTo>
                  <a:cubicBezTo>
                    <a:pt x="47" y="2043"/>
                    <a:pt x="1" y="3974"/>
                    <a:pt x="408" y="5663"/>
                  </a:cubicBezTo>
                  <a:cubicBezTo>
                    <a:pt x="414" y="5693"/>
                    <a:pt x="441" y="5708"/>
                    <a:pt x="468" y="5708"/>
                  </a:cubicBezTo>
                  <a:cubicBezTo>
                    <a:pt x="494" y="5708"/>
                    <a:pt x="521" y="5693"/>
                    <a:pt x="527" y="5663"/>
                  </a:cubicBezTo>
                  <a:cubicBezTo>
                    <a:pt x="733" y="4781"/>
                    <a:pt x="756" y="3836"/>
                    <a:pt x="733" y="2890"/>
                  </a:cubicBezTo>
                  <a:lnTo>
                    <a:pt x="733" y="2890"/>
                  </a:lnTo>
                  <a:cubicBezTo>
                    <a:pt x="1067" y="2997"/>
                    <a:pt x="1441" y="3037"/>
                    <a:pt x="1825" y="3037"/>
                  </a:cubicBezTo>
                  <a:cubicBezTo>
                    <a:pt x="2598" y="3037"/>
                    <a:pt x="3412" y="2876"/>
                    <a:pt x="4036" y="2780"/>
                  </a:cubicBezTo>
                  <a:cubicBezTo>
                    <a:pt x="4092" y="2771"/>
                    <a:pt x="4092" y="2680"/>
                    <a:pt x="4038" y="2671"/>
                  </a:cubicBezTo>
                  <a:cubicBezTo>
                    <a:pt x="3402" y="2579"/>
                    <a:pt x="2760" y="2534"/>
                    <a:pt x="2117" y="2530"/>
                  </a:cubicBezTo>
                  <a:cubicBezTo>
                    <a:pt x="1736" y="2530"/>
                    <a:pt x="1341" y="2492"/>
                    <a:pt x="952" y="2492"/>
                  </a:cubicBezTo>
                  <a:cubicBezTo>
                    <a:pt x="875" y="2492"/>
                    <a:pt x="799" y="2494"/>
                    <a:pt x="723" y="2497"/>
                  </a:cubicBezTo>
                  <a:cubicBezTo>
                    <a:pt x="701" y="1869"/>
                    <a:pt x="667" y="1243"/>
                    <a:pt x="657" y="637"/>
                  </a:cubicBezTo>
                  <a:lnTo>
                    <a:pt x="657" y="637"/>
                  </a:lnTo>
                  <a:cubicBezTo>
                    <a:pt x="1409" y="674"/>
                    <a:pt x="2152" y="778"/>
                    <a:pt x="2903" y="778"/>
                  </a:cubicBezTo>
                  <a:cubicBezTo>
                    <a:pt x="3064" y="778"/>
                    <a:pt x="3226" y="773"/>
                    <a:pt x="3388" y="762"/>
                  </a:cubicBezTo>
                  <a:cubicBezTo>
                    <a:pt x="3452" y="757"/>
                    <a:pt x="3482" y="672"/>
                    <a:pt x="3421" y="637"/>
                  </a:cubicBezTo>
                  <a:cubicBezTo>
                    <a:pt x="2466" y="70"/>
                    <a:pt x="1433" y="11"/>
                    <a:pt x="3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2" name="Google Shape;12912;p23"/>
            <p:cNvSpPr/>
            <p:nvPr/>
          </p:nvSpPr>
          <p:spPr>
            <a:xfrm>
              <a:off x="4251575" y="3550325"/>
              <a:ext cx="83525" cy="17975"/>
            </a:xfrm>
            <a:custGeom>
              <a:avLst/>
              <a:gdLst/>
              <a:ahLst/>
              <a:cxnLst/>
              <a:rect l="l" t="t" r="r" b="b"/>
              <a:pathLst>
                <a:path w="3341" h="719" extrusionOk="0">
                  <a:moveTo>
                    <a:pt x="87" y="113"/>
                  </a:moveTo>
                  <a:cubicBezTo>
                    <a:pt x="6" y="113"/>
                    <a:pt x="0" y="220"/>
                    <a:pt x="54" y="259"/>
                  </a:cubicBezTo>
                  <a:cubicBezTo>
                    <a:pt x="531" y="623"/>
                    <a:pt x="1168" y="719"/>
                    <a:pt x="1811" y="719"/>
                  </a:cubicBezTo>
                  <a:cubicBezTo>
                    <a:pt x="2318" y="719"/>
                    <a:pt x="2829" y="659"/>
                    <a:pt x="3268" y="624"/>
                  </a:cubicBezTo>
                  <a:cubicBezTo>
                    <a:pt x="3316" y="620"/>
                    <a:pt x="3340" y="556"/>
                    <a:pt x="3294" y="530"/>
                  </a:cubicBezTo>
                  <a:cubicBezTo>
                    <a:pt x="2348" y="0"/>
                    <a:pt x="1147" y="186"/>
                    <a:pt x="94" y="113"/>
                  </a:cubicBezTo>
                  <a:cubicBezTo>
                    <a:pt x="91" y="113"/>
                    <a:pt x="89" y="113"/>
                    <a:pt x="87" y="1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3" name="Google Shape;12913;p23"/>
            <p:cNvSpPr/>
            <p:nvPr/>
          </p:nvSpPr>
          <p:spPr>
            <a:xfrm>
              <a:off x="4267750" y="3588575"/>
              <a:ext cx="86200" cy="11125"/>
            </a:xfrm>
            <a:custGeom>
              <a:avLst/>
              <a:gdLst/>
              <a:ahLst/>
              <a:cxnLst/>
              <a:rect l="l" t="t" r="r" b="b"/>
              <a:pathLst>
                <a:path w="3448" h="445" extrusionOk="0">
                  <a:moveTo>
                    <a:pt x="80" y="1"/>
                  </a:moveTo>
                  <a:cubicBezTo>
                    <a:pt x="25" y="1"/>
                    <a:pt x="0" y="83"/>
                    <a:pt x="52" y="109"/>
                  </a:cubicBezTo>
                  <a:cubicBezTo>
                    <a:pt x="548" y="356"/>
                    <a:pt x="1102" y="444"/>
                    <a:pt x="1663" y="444"/>
                  </a:cubicBezTo>
                  <a:cubicBezTo>
                    <a:pt x="2250" y="444"/>
                    <a:pt x="2847" y="348"/>
                    <a:pt x="3397" y="235"/>
                  </a:cubicBezTo>
                  <a:cubicBezTo>
                    <a:pt x="3446" y="225"/>
                    <a:pt x="3448" y="145"/>
                    <a:pt x="3397" y="135"/>
                  </a:cubicBezTo>
                  <a:cubicBezTo>
                    <a:pt x="2797" y="22"/>
                    <a:pt x="2190" y="2"/>
                    <a:pt x="1582" y="2"/>
                  </a:cubicBezTo>
                  <a:cubicBezTo>
                    <a:pt x="1261" y="2"/>
                    <a:pt x="940" y="8"/>
                    <a:pt x="619" y="8"/>
                  </a:cubicBezTo>
                  <a:cubicBezTo>
                    <a:pt x="439" y="8"/>
                    <a:pt x="260" y="6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4" name="Google Shape;12914;p23"/>
            <p:cNvSpPr/>
            <p:nvPr/>
          </p:nvSpPr>
          <p:spPr>
            <a:xfrm>
              <a:off x="4391050" y="3527250"/>
              <a:ext cx="128675" cy="74650"/>
            </a:xfrm>
            <a:custGeom>
              <a:avLst/>
              <a:gdLst/>
              <a:ahLst/>
              <a:cxnLst/>
              <a:rect l="l" t="t" r="r" b="b"/>
              <a:pathLst>
                <a:path w="5147" h="2986" extrusionOk="0">
                  <a:moveTo>
                    <a:pt x="2268" y="0"/>
                  </a:moveTo>
                  <a:cubicBezTo>
                    <a:pt x="2188" y="0"/>
                    <a:pt x="2107" y="42"/>
                    <a:pt x="2066" y="113"/>
                  </a:cubicBezTo>
                  <a:cubicBezTo>
                    <a:pt x="1970" y="270"/>
                    <a:pt x="1888" y="436"/>
                    <a:pt x="1816" y="605"/>
                  </a:cubicBezTo>
                  <a:cubicBezTo>
                    <a:pt x="1712" y="517"/>
                    <a:pt x="1575" y="464"/>
                    <a:pt x="1397" y="464"/>
                  </a:cubicBezTo>
                  <a:cubicBezTo>
                    <a:pt x="1382" y="464"/>
                    <a:pt x="1366" y="465"/>
                    <a:pt x="1350" y="466"/>
                  </a:cubicBezTo>
                  <a:cubicBezTo>
                    <a:pt x="315" y="521"/>
                    <a:pt x="0" y="2132"/>
                    <a:pt x="59" y="2893"/>
                  </a:cubicBezTo>
                  <a:cubicBezTo>
                    <a:pt x="61" y="2919"/>
                    <a:pt x="83" y="2934"/>
                    <a:pt x="104" y="2934"/>
                  </a:cubicBezTo>
                  <a:cubicBezTo>
                    <a:pt x="120" y="2934"/>
                    <a:pt x="136" y="2925"/>
                    <a:pt x="141" y="2905"/>
                  </a:cubicBezTo>
                  <a:cubicBezTo>
                    <a:pt x="302" y="2247"/>
                    <a:pt x="522" y="1543"/>
                    <a:pt x="1012" y="1056"/>
                  </a:cubicBezTo>
                  <a:cubicBezTo>
                    <a:pt x="1155" y="914"/>
                    <a:pt x="1266" y="854"/>
                    <a:pt x="1353" y="854"/>
                  </a:cubicBezTo>
                  <a:cubicBezTo>
                    <a:pt x="1493" y="854"/>
                    <a:pt x="1568" y="1013"/>
                    <a:pt x="1605" y="1237"/>
                  </a:cubicBezTo>
                  <a:cubicBezTo>
                    <a:pt x="1490" y="1724"/>
                    <a:pt x="1469" y="2229"/>
                    <a:pt x="1529" y="2767"/>
                  </a:cubicBezTo>
                  <a:cubicBezTo>
                    <a:pt x="1545" y="2898"/>
                    <a:pt x="1669" y="2986"/>
                    <a:pt x="1782" y="2986"/>
                  </a:cubicBezTo>
                  <a:cubicBezTo>
                    <a:pt x="1866" y="2986"/>
                    <a:pt x="1943" y="2938"/>
                    <a:pt x="1966" y="2826"/>
                  </a:cubicBezTo>
                  <a:cubicBezTo>
                    <a:pt x="2034" y="2488"/>
                    <a:pt x="2185" y="1737"/>
                    <a:pt x="2089" y="1171"/>
                  </a:cubicBezTo>
                  <a:cubicBezTo>
                    <a:pt x="2141" y="987"/>
                    <a:pt x="2210" y="808"/>
                    <a:pt x="2294" y="636"/>
                  </a:cubicBezTo>
                  <a:cubicBezTo>
                    <a:pt x="2607" y="1077"/>
                    <a:pt x="2764" y="1570"/>
                    <a:pt x="2792" y="2132"/>
                  </a:cubicBezTo>
                  <a:cubicBezTo>
                    <a:pt x="2810" y="2276"/>
                    <a:pt x="2931" y="2352"/>
                    <a:pt x="3045" y="2352"/>
                  </a:cubicBezTo>
                  <a:cubicBezTo>
                    <a:pt x="3155" y="2352"/>
                    <a:pt x="3257" y="2281"/>
                    <a:pt x="3250" y="2132"/>
                  </a:cubicBezTo>
                  <a:cubicBezTo>
                    <a:pt x="3179" y="1573"/>
                    <a:pt x="3348" y="1158"/>
                    <a:pt x="3683" y="781"/>
                  </a:cubicBezTo>
                  <a:cubicBezTo>
                    <a:pt x="3867" y="1481"/>
                    <a:pt x="4020" y="2650"/>
                    <a:pt x="4732" y="2650"/>
                  </a:cubicBezTo>
                  <a:cubicBezTo>
                    <a:pt x="4837" y="2650"/>
                    <a:pt x="4954" y="2625"/>
                    <a:pt x="5086" y="2569"/>
                  </a:cubicBezTo>
                  <a:cubicBezTo>
                    <a:pt x="5146" y="2544"/>
                    <a:pt x="5118" y="2467"/>
                    <a:pt x="5073" y="2449"/>
                  </a:cubicBezTo>
                  <a:cubicBezTo>
                    <a:pt x="4224" y="2129"/>
                    <a:pt x="4297" y="958"/>
                    <a:pt x="3983" y="238"/>
                  </a:cubicBezTo>
                  <a:cubicBezTo>
                    <a:pt x="3950" y="159"/>
                    <a:pt x="3876" y="125"/>
                    <a:pt x="3799" y="125"/>
                  </a:cubicBezTo>
                  <a:cubicBezTo>
                    <a:pt x="3734" y="125"/>
                    <a:pt x="3667" y="149"/>
                    <a:pt x="3621" y="190"/>
                  </a:cubicBezTo>
                  <a:cubicBezTo>
                    <a:pt x="3353" y="429"/>
                    <a:pt x="3142" y="685"/>
                    <a:pt x="2994" y="969"/>
                  </a:cubicBezTo>
                  <a:cubicBezTo>
                    <a:pt x="2855" y="638"/>
                    <a:pt x="2659" y="334"/>
                    <a:pt x="2420" y="67"/>
                  </a:cubicBezTo>
                  <a:cubicBezTo>
                    <a:pt x="2379" y="21"/>
                    <a:pt x="2324" y="0"/>
                    <a:pt x="2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5" name="Google Shape;12915;p23"/>
            <p:cNvSpPr/>
            <p:nvPr/>
          </p:nvSpPr>
          <p:spPr>
            <a:xfrm>
              <a:off x="4572525" y="3538650"/>
              <a:ext cx="500" cy="950"/>
            </a:xfrm>
            <a:custGeom>
              <a:avLst/>
              <a:gdLst/>
              <a:ahLst/>
              <a:cxnLst/>
              <a:rect l="l" t="t" r="r" b="b"/>
              <a:pathLst>
                <a:path w="20" h="38" extrusionOk="0">
                  <a:moveTo>
                    <a:pt x="1" y="1"/>
                  </a:moveTo>
                  <a:cubicBezTo>
                    <a:pt x="0" y="1"/>
                    <a:pt x="8" y="17"/>
                    <a:pt x="20" y="37"/>
                  </a:cubicBezTo>
                  <a:cubicBezTo>
                    <a:pt x="7" y="1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6" name="Google Shape;12916;p23"/>
            <p:cNvSpPr/>
            <p:nvPr/>
          </p:nvSpPr>
          <p:spPr>
            <a:xfrm>
              <a:off x="4563375" y="3538650"/>
              <a:ext cx="525" cy="950"/>
            </a:xfrm>
            <a:custGeom>
              <a:avLst/>
              <a:gdLst/>
              <a:ahLst/>
              <a:cxnLst/>
              <a:rect l="l" t="t" r="r" b="b"/>
              <a:pathLst>
                <a:path w="21" h="38" extrusionOk="0">
                  <a:moveTo>
                    <a:pt x="20" y="1"/>
                  </a:moveTo>
                  <a:cubicBezTo>
                    <a:pt x="20" y="1"/>
                    <a:pt x="14" y="11"/>
                    <a:pt x="0" y="37"/>
                  </a:cubicBezTo>
                  <a:cubicBezTo>
                    <a:pt x="12" y="17"/>
                    <a:pt x="21" y="1"/>
                    <a:pt x="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7" name="Google Shape;12917;p23"/>
            <p:cNvSpPr/>
            <p:nvPr/>
          </p:nvSpPr>
          <p:spPr>
            <a:xfrm>
              <a:off x="4562050" y="3537025"/>
              <a:ext cx="12300" cy="16650"/>
            </a:xfrm>
            <a:custGeom>
              <a:avLst/>
              <a:gdLst/>
              <a:ahLst/>
              <a:cxnLst/>
              <a:rect l="l" t="t" r="r" b="b"/>
              <a:pathLst>
                <a:path w="492" h="666" extrusionOk="0">
                  <a:moveTo>
                    <a:pt x="222" y="0"/>
                  </a:moveTo>
                  <a:cubicBezTo>
                    <a:pt x="148" y="0"/>
                    <a:pt x="81" y="44"/>
                    <a:pt x="48" y="111"/>
                  </a:cubicBezTo>
                  <a:lnTo>
                    <a:pt x="52" y="102"/>
                  </a:lnTo>
                  <a:lnTo>
                    <a:pt x="52" y="102"/>
                  </a:lnTo>
                  <a:cubicBezTo>
                    <a:pt x="48" y="109"/>
                    <a:pt x="45" y="114"/>
                    <a:pt x="42" y="119"/>
                  </a:cubicBezTo>
                  <a:cubicBezTo>
                    <a:pt x="39" y="125"/>
                    <a:pt x="37" y="132"/>
                    <a:pt x="34" y="139"/>
                  </a:cubicBezTo>
                  <a:cubicBezTo>
                    <a:pt x="19" y="175"/>
                    <a:pt x="9" y="214"/>
                    <a:pt x="7" y="253"/>
                  </a:cubicBezTo>
                  <a:cubicBezTo>
                    <a:pt x="1" y="327"/>
                    <a:pt x="14" y="375"/>
                    <a:pt x="37" y="445"/>
                  </a:cubicBezTo>
                  <a:cubicBezTo>
                    <a:pt x="55" y="503"/>
                    <a:pt x="94" y="550"/>
                    <a:pt x="145" y="581"/>
                  </a:cubicBezTo>
                  <a:cubicBezTo>
                    <a:pt x="158" y="598"/>
                    <a:pt x="171" y="614"/>
                    <a:pt x="186" y="632"/>
                  </a:cubicBezTo>
                  <a:cubicBezTo>
                    <a:pt x="200" y="654"/>
                    <a:pt x="223" y="666"/>
                    <a:pt x="246" y="666"/>
                  </a:cubicBezTo>
                  <a:cubicBezTo>
                    <a:pt x="269" y="666"/>
                    <a:pt x="292" y="654"/>
                    <a:pt x="306" y="632"/>
                  </a:cubicBezTo>
                  <a:cubicBezTo>
                    <a:pt x="321" y="614"/>
                    <a:pt x="334" y="598"/>
                    <a:pt x="347" y="581"/>
                  </a:cubicBezTo>
                  <a:cubicBezTo>
                    <a:pt x="400" y="550"/>
                    <a:pt x="437" y="503"/>
                    <a:pt x="455" y="445"/>
                  </a:cubicBezTo>
                  <a:cubicBezTo>
                    <a:pt x="478" y="375"/>
                    <a:pt x="491" y="327"/>
                    <a:pt x="485" y="253"/>
                  </a:cubicBezTo>
                  <a:cubicBezTo>
                    <a:pt x="483" y="214"/>
                    <a:pt x="473" y="175"/>
                    <a:pt x="457" y="139"/>
                  </a:cubicBezTo>
                  <a:cubicBezTo>
                    <a:pt x="455" y="132"/>
                    <a:pt x="452" y="125"/>
                    <a:pt x="450" y="119"/>
                  </a:cubicBezTo>
                  <a:cubicBezTo>
                    <a:pt x="445" y="114"/>
                    <a:pt x="442" y="109"/>
                    <a:pt x="439" y="102"/>
                  </a:cubicBezTo>
                  <a:lnTo>
                    <a:pt x="439" y="102"/>
                  </a:lnTo>
                  <a:lnTo>
                    <a:pt x="444" y="111"/>
                  </a:lnTo>
                  <a:cubicBezTo>
                    <a:pt x="411" y="44"/>
                    <a:pt x="344" y="0"/>
                    <a:pt x="270" y="0"/>
                  </a:cubicBezTo>
                  <a:cubicBezTo>
                    <a:pt x="266" y="0"/>
                    <a:pt x="262" y="0"/>
                    <a:pt x="258" y="1"/>
                  </a:cubicBezTo>
                  <a:lnTo>
                    <a:pt x="234" y="1"/>
                  </a:lnTo>
                  <a:cubicBezTo>
                    <a:pt x="230" y="0"/>
                    <a:pt x="226" y="0"/>
                    <a:pt x="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8" name="Google Shape;12918;p23"/>
            <p:cNvSpPr/>
            <p:nvPr/>
          </p:nvSpPr>
          <p:spPr>
            <a:xfrm>
              <a:off x="4604950" y="3527775"/>
              <a:ext cx="108225" cy="63275"/>
            </a:xfrm>
            <a:custGeom>
              <a:avLst/>
              <a:gdLst/>
              <a:ahLst/>
              <a:cxnLst/>
              <a:rect l="l" t="t" r="r" b="b"/>
              <a:pathLst>
                <a:path w="4329" h="2531" extrusionOk="0">
                  <a:moveTo>
                    <a:pt x="2210" y="515"/>
                  </a:moveTo>
                  <a:cubicBezTo>
                    <a:pt x="2209" y="528"/>
                    <a:pt x="2207" y="541"/>
                    <a:pt x="2207" y="554"/>
                  </a:cubicBezTo>
                  <a:cubicBezTo>
                    <a:pt x="2062" y="1234"/>
                    <a:pt x="1631" y="1890"/>
                    <a:pt x="872" y="1890"/>
                  </a:cubicBezTo>
                  <a:cubicBezTo>
                    <a:pt x="852" y="1890"/>
                    <a:pt x="832" y="1889"/>
                    <a:pt x="811" y="1888"/>
                  </a:cubicBezTo>
                  <a:cubicBezTo>
                    <a:pt x="490" y="1875"/>
                    <a:pt x="447" y="1634"/>
                    <a:pt x="583" y="1389"/>
                  </a:cubicBezTo>
                  <a:cubicBezTo>
                    <a:pt x="914" y="792"/>
                    <a:pt x="1572" y="566"/>
                    <a:pt x="2210" y="515"/>
                  </a:cubicBezTo>
                  <a:close/>
                  <a:moveTo>
                    <a:pt x="2459" y="0"/>
                  </a:moveTo>
                  <a:cubicBezTo>
                    <a:pt x="2371" y="0"/>
                    <a:pt x="2284" y="47"/>
                    <a:pt x="2265" y="149"/>
                  </a:cubicBezTo>
                  <a:cubicBezTo>
                    <a:pt x="2251" y="225"/>
                    <a:pt x="2238" y="300"/>
                    <a:pt x="2228" y="376"/>
                  </a:cubicBezTo>
                  <a:cubicBezTo>
                    <a:pt x="2072" y="324"/>
                    <a:pt x="1912" y="299"/>
                    <a:pt x="1754" y="299"/>
                  </a:cubicBezTo>
                  <a:cubicBezTo>
                    <a:pt x="1183" y="299"/>
                    <a:pt x="627" y="616"/>
                    <a:pt x="296" y="1106"/>
                  </a:cubicBezTo>
                  <a:cubicBezTo>
                    <a:pt x="50" y="1470"/>
                    <a:pt x="1" y="1890"/>
                    <a:pt x="390" y="2167"/>
                  </a:cubicBezTo>
                  <a:cubicBezTo>
                    <a:pt x="530" y="2267"/>
                    <a:pt x="697" y="2307"/>
                    <a:pt x="871" y="2307"/>
                  </a:cubicBezTo>
                  <a:cubicBezTo>
                    <a:pt x="1181" y="2307"/>
                    <a:pt x="1512" y="2179"/>
                    <a:pt x="1748" y="2036"/>
                  </a:cubicBezTo>
                  <a:cubicBezTo>
                    <a:pt x="1956" y="1906"/>
                    <a:pt x="2135" y="1732"/>
                    <a:pt x="2268" y="1524"/>
                  </a:cubicBezTo>
                  <a:cubicBezTo>
                    <a:pt x="2337" y="1767"/>
                    <a:pt x="2453" y="1993"/>
                    <a:pt x="2611" y="2190"/>
                  </a:cubicBezTo>
                  <a:cubicBezTo>
                    <a:pt x="2801" y="2429"/>
                    <a:pt x="3046" y="2531"/>
                    <a:pt x="3293" y="2531"/>
                  </a:cubicBezTo>
                  <a:cubicBezTo>
                    <a:pt x="3694" y="2531"/>
                    <a:pt x="4103" y="2265"/>
                    <a:pt x="4302" y="1890"/>
                  </a:cubicBezTo>
                  <a:cubicBezTo>
                    <a:pt x="4328" y="1844"/>
                    <a:pt x="4293" y="1789"/>
                    <a:pt x="4244" y="1789"/>
                  </a:cubicBezTo>
                  <a:cubicBezTo>
                    <a:pt x="4238" y="1789"/>
                    <a:pt x="4232" y="1790"/>
                    <a:pt x="4226" y="1791"/>
                  </a:cubicBezTo>
                  <a:cubicBezTo>
                    <a:pt x="3972" y="1846"/>
                    <a:pt x="3712" y="1938"/>
                    <a:pt x="3475" y="1938"/>
                  </a:cubicBezTo>
                  <a:cubicBezTo>
                    <a:pt x="3264" y="1938"/>
                    <a:pt x="3071" y="1866"/>
                    <a:pt x="2914" y="1634"/>
                  </a:cubicBezTo>
                  <a:cubicBezTo>
                    <a:pt x="2678" y="1284"/>
                    <a:pt x="2601" y="733"/>
                    <a:pt x="2665" y="315"/>
                  </a:cubicBezTo>
                  <a:cubicBezTo>
                    <a:pt x="2668" y="279"/>
                    <a:pt x="2673" y="241"/>
                    <a:pt x="2676" y="205"/>
                  </a:cubicBezTo>
                  <a:cubicBezTo>
                    <a:pt x="2686" y="74"/>
                    <a:pt x="2571" y="0"/>
                    <a:pt x="2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19" name="Google Shape;12919;p23"/>
            <p:cNvSpPr/>
            <p:nvPr/>
          </p:nvSpPr>
          <p:spPr>
            <a:xfrm>
              <a:off x="466875" y="719600"/>
              <a:ext cx="2457200" cy="722925"/>
            </a:xfrm>
            <a:custGeom>
              <a:avLst/>
              <a:gdLst/>
              <a:ahLst/>
              <a:cxnLst/>
              <a:rect l="l" t="t" r="r" b="b"/>
              <a:pathLst>
                <a:path w="98288" h="28917" extrusionOk="0">
                  <a:moveTo>
                    <a:pt x="15560" y="12801"/>
                  </a:moveTo>
                  <a:lnTo>
                    <a:pt x="15560" y="12801"/>
                  </a:lnTo>
                  <a:cubicBezTo>
                    <a:pt x="15455" y="13543"/>
                    <a:pt x="15497" y="14325"/>
                    <a:pt x="15548" y="15080"/>
                  </a:cubicBezTo>
                  <a:lnTo>
                    <a:pt x="14303" y="15080"/>
                  </a:lnTo>
                  <a:lnTo>
                    <a:pt x="14303" y="14822"/>
                  </a:lnTo>
                  <a:cubicBezTo>
                    <a:pt x="14743" y="14163"/>
                    <a:pt x="15153" y="13484"/>
                    <a:pt x="15560" y="12801"/>
                  </a:cubicBezTo>
                  <a:close/>
                  <a:moveTo>
                    <a:pt x="16588" y="11062"/>
                  </a:moveTo>
                  <a:lnTo>
                    <a:pt x="16588" y="11062"/>
                  </a:lnTo>
                  <a:cubicBezTo>
                    <a:pt x="16572" y="11618"/>
                    <a:pt x="16596" y="12181"/>
                    <a:pt x="16592" y="12726"/>
                  </a:cubicBezTo>
                  <a:cubicBezTo>
                    <a:pt x="16582" y="13493"/>
                    <a:pt x="16619" y="14261"/>
                    <a:pt x="16703" y="15024"/>
                  </a:cubicBezTo>
                  <a:cubicBezTo>
                    <a:pt x="16700" y="15053"/>
                    <a:pt x="16721" y="15080"/>
                    <a:pt x="16751" y="15081"/>
                  </a:cubicBezTo>
                  <a:lnTo>
                    <a:pt x="15696" y="15080"/>
                  </a:lnTo>
                  <a:cubicBezTo>
                    <a:pt x="15750" y="14266"/>
                    <a:pt x="15799" y="13421"/>
                    <a:pt x="15661" y="12629"/>
                  </a:cubicBezTo>
                  <a:cubicBezTo>
                    <a:pt x="15970" y="12107"/>
                    <a:pt x="16277" y="11584"/>
                    <a:pt x="16588" y="11062"/>
                  </a:cubicBezTo>
                  <a:close/>
                  <a:moveTo>
                    <a:pt x="23545" y="3754"/>
                  </a:moveTo>
                  <a:cubicBezTo>
                    <a:pt x="23404" y="4532"/>
                    <a:pt x="23458" y="5349"/>
                    <a:pt x="23453" y="6136"/>
                  </a:cubicBezTo>
                  <a:cubicBezTo>
                    <a:pt x="23447" y="7245"/>
                    <a:pt x="23448" y="8356"/>
                    <a:pt x="23448" y="9466"/>
                  </a:cubicBezTo>
                  <a:cubicBezTo>
                    <a:pt x="23448" y="11320"/>
                    <a:pt x="23311" y="13238"/>
                    <a:pt x="23547" y="15081"/>
                  </a:cubicBezTo>
                  <a:lnTo>
                    <a:pt x="21483" y="15081"/>
                  </a:lnTo>
                  <a:cubicBezTo>
                    <a:pt x="21569" y="13390"/>
                    <a:pt x="21592" y="11710"/>
                    <a:pt x="21593" y="10016"/>
                  </a:cubicBezTo>
                  <a:cubicBezTo>
                    <a:pt x="21593" y="9076"/>
                    <a:pt x="21598" y="8136"/>
                    <a:pt x="21593" y="7197"/>
                  </a:cubicBezTo>
                  <a:cubicBezTo>
                    <a:pt x="21590" y="6505"/>
                    <a:pt x="21651" y="5775"/>
                    <a:pt x="21529" y="5086"/>
                  </a:cubicBezTo>
                  <a:cubicBezTo>
                    <a:pt x="22036" y="4688"/>
                    <a:pt x="22564" y="4312"/>
                    <a:pt x="23129" y="3979"/>
                  </a:cubicBezTo>
                  <a:cubicBezTo>
                    <a:pt x="23266" y="3900"/>
                    <a:pt x="23407" y="3830"/>
                    <a:pt x="23545" y="3754"/>
                  </a:cubicBezTo>
                  <a:close/>
                  <a:moveTo>
                    <a:pt x="21301" y="5262"/>
                  </a:moveTo>
                  <a:lnTo>
                    <a:pt x="21301" y="5262"/>
                  </a:lnTo>
                  <a:cubicBezTo>
                    <a:pt x="21058" y="6661"/>
                    <a:pt x="21268" y="8279"/>
                    <a:pt x="21270" y="9663"/>
                  </a:cubicBezTo>
                  <a:cubicBezTo>
                    <a:pt x="21272" y="11476"/>
                    <a:pt x="21290" y="13274"/>
                    <a:pt x="21382" y="15083"/>
                  </a:cubicBezTo>
                  <a:lnTo>
                    <a:pt x="16779" y="15080"/>
                  </a:lnTo>
                  <a:cubicBezTo>
                    <a:pt x="16808" y="15080"/>
                    <a:pt x="16831" y="15053"/>
                    <a:pt x="16826" y="15024"/>
                  </a:cubicBezTo>
                  <a:cubicBezTo>
                    <a:pt x="16915" y="14250"/>
                    <a:pt x="16959" y="13511"/>
                    <a:pt x="16939" y="12726"/>
                  </a:cubicBezTo>
                  <a:cubicBezTo>
                    <a:pt x="16921" y="12004"/>
                    <a:pt x="16974" y="11261"/>
                    <a:pt x="16910" y="10536"/>
                  </a:cubicBezTo>
                  <a:cubicBezTo>
                    <a:pt x="17126" y="10181"/>
                    <a:pt x="17346" y="9829"/>
                    <a:pt x="17574" y="9481"/>
                  </a:cubicBezTo>
                  <a:cubicBezTo>
                    <a:pt x="18138" y="8620"/>
                    <a:pt x="18765" y="7801"/>
                    <a:pt x="19451" y="7033"/>
                  </a:cubicBezTo>
                  <a:lnTo>
                    <a:pt x="19451" y="7033"/>
                  </a:lnTo>
                  <a:cubicBezTo>
                    <a:pt x="19313" y="8249"/>
                    <a:pt x="19352" y="9488"/>
                    <a:pt x="19351" y="10708"/>
                  </a:cubicBezTo>
                  <a:cubicBezTo>
                    <a:pt x="19349" y="12111"/>
                    <a:pt x="19338" y="13500"/>
                    <a:pt x="19464" y="14896"/>
                  </a:cubicBezTo>
                  <a:cubicBezTo>
                    <a:pt x="19464" y="14939"/>
                    <a:pt x="19496" y="14960"/>
                    <a:pt x="19528" y="14960"/>
                  </a:cubicBezTo>
                  <a:cubicBezTo>
                    <a:pt x="19560" y="14960"/>
                    <a:pt x="19592" y="14939"/>
                    <a:pt x="19592" y="14896"/>
                  </a:cubicBezTo>
                  <a:cubicBezTo>
                    <a:pt x="19707" y="13613"/>
                    <a:pt x="19705" y="12340"/>
                    <a:pt x="19703" y="11051"/>
                  </a:cubicBezTo>
                  <a:cubicBezTo>
                    <a:pt x="19702" y="9691"/>
                    <a:pt x="19759" y="8310"/>
                    <a:pt x="19597" y="6956"/>
                  </a:cubicBezTo>
                  <a:cubicBezTo>
                    <a:pt x="19600" y="6935"/>
                    <a:pt x="19590" y="6914"/>
                    <a:pt x="19572" y="6902"/>
                  </a:cubicBezTo>
                  <a:cubicBezTo>
                    <a:pt x="20109" y="6315"/>
                    <a:pt x="20686" y="5767"/>
                    <a:pt x="21301" y="5262"/>
                  </a:cubicBezTo>
                  <a:close/>
                  <a:moveTo>
                    <a:pt x="26016" y="2727"/>
                  </a:moveTo>
                  <a:cubicBezTo>
                    <a:pt x="25791" y="4722"/>
                    <a:pt x="25947" y="6812"/>
                    <a:pt x="25942" y="8812"/>
                  </a:cubicBezTo>
                  <a:cubicBezTo>
                    <a:pt x="25935" y="10902"/>
                    <a:pt x="25873" y="13000"/>
                    <a:pt x="26034" y="15083"/>
                  </a:cubicBezTo>
                  <a:lnTo>
                    <a:pt x="23698" y="15083"/>
                  </a:lnTo>
                  <a:cubicBezTo>
                    <a:pt x="23932" y="13239"/>
                    <a:pt x="23796" y="11321"/>
                    <a:pt x="23796" y="9468"/>
                  </a:cubicBezTo>
                  <a:cubicBezTo>
                    <a:pt x="23796" y="8480"/>
                    <a:pt x="23800" y="7494"/>
                    <a:pt x="23793" y="6507"/>
                  </a:cubicBezTo>
                  <a:cubicBezTo>
                    <a:pt x="23788" y="5578"/>
                    <a:pt x="23868" y="4596"/>
                    <a:pt x="23685" y="3680"/>
                  </a:cubicBezTo>
                  <a:cubicBezTo>
                    <a:pt x="24431" y="3293"/>
                    <a:pt x="25210" y="2973"/>
                    <a:pt x="26016" y="2727"/>
                  </a:cubicBezTo>
                  <a:close/>
                  <a:moveTo>
                    <a:pt x="28348" y="2207"/>
                  </a:moveTo>
                  <a:cubicBezTo>
                    <a:pt x="28247" y="6495"/>
                    <a:pt x="28125" y="10793"/>
                    <a:pt x="28317" y="15083"/>
                  </a:cubicBezTo>
                  <a:lnTo>
                    <a:pt x="26163" y="15083"/>
                  </a:lnTo>
                  <a:cubicBezTo>
                    <a:pt x="26316" y="13105"/>
                    <a:pt x="26259" y="11118"/>
                    <a:pt x="26257" y="9135"/>
                  </a:cubicBezTo>
                  <a:cubicBezTo>
                    <a:pt x="26255" y="7015"/>
                    <a:pt x="26423" y="4789"/>
                    <a:pt x="26176" y="2676"/>
                  </a:cubicBezTo>
                  <a:cubicBezTo>
                    <a:pt x="26888" y="2468"/>
                    <a:pt x="27613" y="2311"/>
                    <a:pt x="28348" y="2207"/>
                  </a:cubicBezTo>
                  <a:close/>
                  <a:moveTo>
                    <a:pt x="30686" y="2046"/>
                  </a:moveTo>
                  <a:cubicBezTo>
                    <a:pt x="30709" y="2046"/>
                    <a:pt x="30733" y="2046"/>
                    <a:pt x="30757" y="2047"/>
                  </a:cubicBezTo>
                  <a:cubicBezTo>
                    <a:pt x="30551" y="4182"/>
                    <a:pt x="30706" y="6400"/>
                    <a:pt x="30706" y="8539"/>
                  </a:cubicBezTo>
                  <a:cubicBezTo>
                    <a:pt x="30706" y="10660"/>
                    <a:pt x="30650" y="12780"/>
                    <a:pt x="30809" y="14896"/>
                  </a:cubicBezTo>
                  <a:cubicBezTo>
                    <a:pt x="30809" y="14930"/>
                    <a:pt x="30835" y="14948"/>
                    <a:pt x="30861" y="14948"/>
                  </a:cubicBezTo>
                  <a:cubicBezTo>
                    <a:pt x="30887" y="14948"/>
                    <a:pt x="30912" y="14930"/>
                    <a:pt x="30912" y="14896"/>
                  </a:cubicBezTo>
                  <a:cubicBezTo>
                    <a:pt x="31072" y="12778"/>
                    <a:pt x="31016" y="10660"/>
                    <a:pt x="31016" y="8539"/>
                  </a:cubicBezTo>
                  <a:cubicBezTo>
                    <a:pt x="31016" y="6402"/>
                    <a:pt x="31170" y="4187"/>
                    <a:pt x="30965" y="2053"/>
                  </a:cubicBezTo>
                  <a:lnTo>
                    <a:pt x="30965" y="2053"/>
                  </a:lnTo>
                  <a:cubicBezTo>
                    <a:pt x="31664" y="2066"/>
                    <a:pt x="32363" y="2119"/>
                    <a:pt x="33055" y="2212"/>
                  </a:cubicBezTo>
                  <a:cubicBezTo>
                    <a:pt x="32766" y="4261"/>
                    <a:pt x="32986" y="6482"/>
                    <a:pt x="32981" y="8544"/>
                  </a:cubicBezTo>
                  <a:cubicBezTo>
                    <a:pt x="32976" y="10726"/>
                    <a:pt x="32915" y="12908"/>
                    <a:pt x="33081" y="15083"/>
                  </a:cubicBezTo>
                  <a:lnTo>
                    <a:pt x="28452" y="15083"/>
                  </a:lnTo>
                  <a:cubicBezTo>
                    <a:pt x="28644" y="10790"/>
                    <a:pt x="28522" y="6490"/>
                    <a:pt x="28421" y="2199"/>
                  </a:cubicBezTo>
                  <a:cubicBezTo>
                    <a:pt x="29171" y="2097"/>
                    <a:pt x="29928" y="2046"/>
                    <a:pt x="30686" y="2046"/>
                  </a:cubicBezTo>
                  <a:close/>
                  <a:moveTo>
                    <a:pt x="33242" y="2235"/>
                  </a:moveTo>
                  <a:cubicBezTo>
                    <a:pt x="33865" y="2327"/>
                    <a:pt x="34485" y="2448"/>
                    <a:pt x="35097" y="2601"/>
                  </a:cubicBezTo>
                  <a:cubicBezTo>
                    <a:pt x="34951" y="6707"/>
                    <a:pt x="34780" y="10888"/>
                    <a:pt x="35079" y="14991"/>
                  </a:cubicBezTo>
                  <a:cubicBezTo>
                    <a:pt x="35079" y="15037"/>
                    <a:pt x="35113" y="15060"/>
                    <a:pt x="35147" y="15060"/>
                  </a:cubicBezTo>
                  <a:cubicBezTo>
                    <a:pt x="35181" y="15060"/>
                    <a:pt x="35215" y="15037"/>
                    <a:pt x="35215" y="14991"/>
                  </a:cubicBezTo>
                  <a:cubicBezTo>
                    <a:pt x="35514" y="10895"/>
                    <a:pt x="35343" y="6722"/>
                    <a:pt x="35197" y="2624"/>
                  </a:cubicBezTo>
                  <a:lnTo>
                    <a:pt x="35197" y="2624"/>
                  </a:lnTo>
                  <a:cubicBezTo>
                    <a:pt x="35750" y="2765"/>
                    <a:pt x="36293" y="2937"/>
                    <a:pt x="36826" y="3126"/>
                  </a:cubicBezTo>
                  <a:cubicBezTo>
                    <a:pt x="36519" y="5037"/>
                    <a:pt x="36718" y="7102"/>
                    <a:pt x="36708" y="9033"/>
                  </a:cubicBezTo>
                  <a:cubicBezTo>
                    <a:pt x="36698" y="11054"/>
                    <a:pt x="36706" y="13065"/>
                    <a:pt x="36797" y="15083"/>
                  </a:cubicBezTo>
                  <a:lnTo>
                    <a:pt x="33211" y="15083"/>
                  </a:lnTo>
                  <a:cubicBezTo>
                    <a:pt x="33378" y="12908"/>
                    <a:pt x="33317" y="10724"/>
                    <a:pt x="33312" y="8544"/>
                  </a:cubicBezTo>
                  <a:cubicBezTo>
                    <a:pt x="33307" y="6490"/>
                    <a:pt x="33526" y="4279"/>
                    <a:pt x="33242" y="2235"/>
                  </a:cubicBezTo>
                  <a:close/>
                  <a:moveTo>
                    <a:pt x="36900" y="3152"/>
                  </a:moveTo>
                  <a:lnTo>
                    <a:pt x="36900" y="3152"/>
                  </a:lnTo>
                  <a:cubicBezTo>
                    <a:pt x="37039" y="3203"/>
                    <a:pt x="37182" y="3247"/>
                    <a:pt x="37320" y="3301"/>
                  </a:cubicBezTo>
                  <a:cubicBezTo>
                    <a:pt x="37915" y="3536"/>
                    <a:pt x="38494" y="3808"/>
                    <a:pt x="39057" y="4115"/>
                  </a:cubicBezTo>
                  <a:cubicBezTo>
                    <a:pt x="38813" y="5826"/>
                    <a:pt x="38998" y="7683"/>
                    <a:pt x="38995" y="9401"/>
                  </a:cubicBezTo>
                  <a:cubicBezTo>
                    <a:pt x="38993" y="11287"/>
                    <a:pt x="38878" y="13206"/>
                    <a:pt x="39092" y="15083"/>
                  </a:cubicBezTo>
                  <a:lnTo>
                    <a:pt x="36926" y="15083"/>
                  </a:lnTo>
                  <a:cubicBezTo>
                    <a:pt x="37010" y="13188"/>
                    <a:pt x="37018" y="11300"/>
                    <a:pt x="37015" y="9402"/>
                  </a:cubicBezTo>
                  <a:cubicBezTo>
                    <a:pt x="37011" y="7365"/>
                    <a:pt x="37220" y="5170"/>
                    <a:pt x="36900" y="3152"/>
                  </a:cubicBezTo>
                  <a:close/>
                  <a:moveTo>
                    <a:pt x="39252" y="4223"/>
                  </a:moveTo>
                  <a:cubicBezTo>
                    <a:pt x="39897" y="4584"/>
                    <a:pt x="40520" y="4983"/>
                    <a:pt x="41121" y="5414"/>
                  </a:cubicBezTo>
                  <a:cubicBezTo>
                    <a:pt x="40968" y="6858"/>
                    <a:pt x="41109" y="8393"/>
                    <a:pt x="41104" y="9829"/>
                  </a:cubicBezTo>
                  <a:cubicBezTo>
                    <a:pt x="41099" y="11582"/>
                    <a:pt x="41068" y="13333"/>
                    <a:pt x="41181" y="15083"/>
                  </a:cubicBezTo>
                  <a:lnTo>
                    <a:pt x="39203" y="15083"/>
                  </a:lnTo>
                  <a:cubicBezTo>
                    <a:pt x="39416" y="13206"/>
                    <a:pt x="39302" y="11287"/>
                    <a:pt x="39298" y="9401"/>
                  </a:cubicBezTo>
                  <a:cubicBezTo>
                    <a:pt x="39297" y="7719"/>
                    <a:pt x="39474" y="5903"/>
                    <a:pt x="39252" y="4223"/>
                  </a:cubicBezTo>
                  <a:close/>
                  <a:moveTo>
                    <a:pt x="41385" y="5606"/>
                  </a:moveTo>
                  <a:cubicBezTo>
                    <a:pt x="42034" y="6085"/>
                    <a:pt x="42663" y="6602"/>
                    <a:pt x="43276" y="7137"/>
                  </a:cubicBezTo>
                  <a:cubicBezTo>
                    <a:pt x="43267" y="7131"/>
                    <a:pt x="43255" y="7128"/>
                    <a:pt x="43243" y="7128"/>
                  </a:cubicBezTo>
                  <a:cubicBezTo>
                    <a:pt x="43218" y="7128"/>
                    <a:pt x="43194" y="7141"/>
                    <a:pt x="43189" y="7166"/>
                  </a:cubicBezTo>
                  <a:cubicBezTo>
                    <a:pt x="42991" y="8352"/>
                    <a:pt x="43093" y="9611"/>
                    <a:pt x="43088" y="10811"/>
                  </a:cubicBezTo>
                  <a:cubicBezTo>
                    <a:pt x="43083" y="12147"/>
                    <a:pt x="43050" y="13472"/>
                    <a:pt x="43188" y="14801"/>
                  </a:cubicBezTo>
                  <a:cubicBezTo>
                    <a:pt x="43190" y="14834"/>
                    <a:pt x="43216" y="14851"/>
                    <a:pt x="43242" y="14851"/>
                  </a:cubicBezTo>
                  <a:cubicBezTo>
                    <a:pt x="43267" y="14851"/>
                    <a:pt x="43293" y="14834"/>
                    <a:pt x="43294" y="14801"/>
                  </a:cubicBezTo>
                  <a:cubicBezTo>
                    <a:pt x="43432" y="13472"/>
                    <a:pt x="43401" y="12147"/>
                    <a:pt x="43396" y="10811"/>
                  </a:cubicBezTo>
                  <a:cubicBezTo>
                    <a:pt x="43391" y="9611"/>
                    <a:pt x="43493" y="8352"/>
                    <a:pt x="43294" y="7166"/>
                  </a:cubicBezTo>
                  <a:cubicBezTo>
                    <a:pt x="43293" y="7159"/>
                    <a:pt x="43290" y="7152"/>
                    <a:pt x="43285" y="7146"/>
                  </a:cubicBezTo>
                  <a:lnTo>
                    <a:pt x="43285" y="7146"/>
                  </a:lnTo>
                  <a:cubicBezTo>
                    <a:pt x="43892" y="7677"/>
                    <a:pt x="44478" y="8232"/>
                    <a:pt x="45053" y="8794"/>
                  </a:cubicBezTo>
                  <a:cubicBezTo>
                    <a:pt x="45053" y="8797"/>
                    <a:pt x="45053" y="8799"/>
                    <a:pt x="45053" y="8800"/>
                  </a:cubicBezTo>
                  <a:cubicBezTo>
                    <a:pt x="45312" y="10867"/>
                    <a:pt x="44846" y="13018"/>
                    <a:pt x="45122" y="15083"/>
                  </a:cubicBezTo>
                  <a:lnTo>
                    <a:pt x="41304" y="15083"/>
                  </a:lnTo>
                  <a:cubicBezTo>
                    <a:pt x="41408" y="13451"/>
                    <a:pt x="41385" y="11817"/>
                    <a:pt x="41380" y="10181"/>
                  </a:cubicBezTo>
                  <a:cubicBezTo>
                    <a:pt x="41377" y="8697"/>
                    <a:pt x="41521" y="7107"/>
                    <a:pt x="41385" y="5606"/>
                  </a:cubicBezTo>
                  <a:close/>
                  <a:moveTo>
                    <a:pt x="45397" y="9128"/>
                  </a:moveTo>
                  <a:cubicBezTo>
                    <a:pt x="46003" y="9727"/>
                    <a:pt x="46590" y="10331"/>
                    <a:pt x="47166" y="10929"/>
                  </a:cubicBezTo>
                  <a:cubicBezTo>
                    <a:pt x="47030" y="12301"/>
                    <a:pt x="47079" y="13703"/>
                    <a:pt x="47071" y="15083"/>
                  </a:cubicBezTo>
                  <a:lnTo>
                    <a:pt x="45363" y="15083"/>
                  </a:lnTo>
                  <a:cubicBezTo>
                    <a:pt x="45625" y="13126"/>
                    <a:pt x="45220" y="11093"/>
                    <a:pt x="45397" y="9128"/>
                  </a:cubicBezTo>
                  <a:close/>
                  <a:moveTo>
                    <a:pt x="47338" y="11107"/>
                  </a:moveTo>
                  <a:lnTo>
                    <a:pt x="47338" y="11107"/>
                  </a:lnTo>
                  <a:cubicBezTo>
                    <a:pt x="47425" y="11198"/>
                    <a:pt x="47515" y="11292"/>
                    <a:pt x="47604" y="11382"/>
                  </a:cubicBezTo>
                  <a:cubicBezTo>
                    <a:pt x="48222" y="12027"/>
                    <a:pt x="48836" y="12678"/>
                    <a:pt x="49443" y="13336"/>
                  </a:cubicBezTo>
                  <a:cubicBezTo>
                    <a:pt x="49333" y="13907"/>
                    <a:pt x="49365" y="14522"/>
                    <a:pt x="49474" y="15083"/>
                  </a:cubicBezTo>
                  <a:lnTo>
                    <a:pt x="47413" y="15083"/>
                  </a:lnTo>
                  <a:cubicBezTo>
                    <a:pt x="47407" y="13762"/>
                    <a:pt x="47453" y="12421"/>
                    <a:pt x="47338" y="11107"/>
                  </a:cubicBezTo>
                  <a:close/>
                  <a:moveTo>
                    <a:pt x="49662" y="13574"/>
                  </a:moveTo>
                  <a:lnTo>
                    <a:pt x="49662" y="13574"/>
                  </a:lnTo>
                  <a:cubicBezTo>
                    <a:pt x="50128" y="14076"/>
                    <a:pt x="50596" y="14579"/>
                    <a:pt x="51062" y="15083"/>
                  </a:cubicBezTo>
                  <a:lnTo>
                    <a:pt x="49584" y="15083"/>
                  </a:lnTo>
                  <a:cubicBezTo>
                    <a:pt x="49677" y="14601"/>
                    <a:pt x="49721" y="14074"/>
                    <a:pt x="49662" y="13574"/>
                  </a:cubicBezTo>
                  <a:close/>
                  <a:moveTo>
                    <a:pt x="87869" y="15628"/>
                  </a:moveTo>
                  <a:lnTo>
                    <a:pt x="88775" y="15629"/>
                  </a:lnTo>
                  <a:cubicBezTo>
                    <a:pt x="88540" y="16075"/>
                    <a:pt x="88281" y="16510"/>
                    <a:pt x="88014" y="16938"/>
                  </a:cubicBezTo>
                  <a:lnTo>
                    <a:pt x="88014" y="16846"/>
                  </a:lnTo>
                  <a:cubicBezTo>
                    <a:pt x="88006" y="16438"/>
                    <a:pt x="88060" y="16000"/>
                    <a:pt x="87869" y="15628"/>
                  </a:cubicBezTo>
                  <a:close/>
                  <a:moveTo>
                    <a:pt x="52157" y="15592"/>
                  </a:moveTo>
                  <a:cubicBezTo>
                    <a:pt x="52704" y="15592"/>
                    <a:pt x="53252" y="15593"/>
                    <a:pt x="53800" y="15593"/>
                  </a:cubicBezTo>
                  <a:cubicBezTo>
                    <a:pt x="53706" y="15998"/>
                    <a:pt x="53742" y="16436"/>
                    <a:pt x="53740" y="16848"/>
                  </a:cubicBezTo>
                  <a:cubicBezTo>
                    <a:pt x="53740" y="16984"/>
                    <a:pt x="53747" y="17112"/>
                    <a:pt x="53749" y="17245"/>
                  </a:cubicBezTo>
                  <a:cubicBezTo>
                    <a:pt x="53243" y="16732"/>
                    <a:pt x="52745" y="16213"/>
                    <a:pt x="52253" y="15693"/>
                  </a:cubicBezTo>
                  <a:cubicBezTo>
                    <a:pt x="52221" y="15659"/>
                    <a:pt x="52189" y="15626"/>
                    <a:pt x="52157" y="15592"/>
                  </a:cubicBezTo>
                  <a:close/>
                  <a:moveTo>
                    <a:pt x="55527" y="15593"/>
                  </a:moveTo>
                  <a:cubicBezTo>
                    <a:pt x="55322" y="16654"/>
                    <a:pt x="55387" y="17895"/>
                    <a:pt x="55514" y="18979"/>
                  </a:cubicBezTo>
                  <a:cubicBezTo>
                    <a:pt x="55023" y="18515"/>
                    <a:pt x="54539" y="18046"/>
                    <a:pt x="54065" y="17567"/>
                  </a:cubicBezTo>
                  <a:cubicBezTo>
                    <a:pt x="54072" y="17401"/>
                    <a:pt x="54080" y="17237"/>
                    <a:pt x="54080" y="17063"/>
                  </a:cubicBezTo>
                  <a:cubicBezTo>
                    <a:pt x="54077" y="16587"/>
                    <a:pt x="54133" y="16064"/>
                    <a:pt x="54021" y="15593"/>
                  </a:cubicBezTo>
                  <a:close/>
                  <a:moveTo>
                    <a:pt x="85976" y="15624"/>
                  </a:moveTo>
                  <a:lnTo>
                    <a:pt x="87761" y="15628"/>
                  </a:lnTo>
                  <a:cubicBezTo>
                    <a:pt x="87573" y="16000"/>
                    <a:pt x="87627" y="16438"/>
                    <a:pt x="87617" y="16846"/>
                  </a:cubicBezTo>
                  <a:cubicBezTo>
                    <a:pt x="87612" y="17086"/>
                    <a:pt x="87617" y="17309"/>
                    <a:pt x="87633" y="17529"/>
                  </a:cubicBezTo>
                  <a:cubicBezTo>
                    <a:pt x="87146" y="18257"/>
                    <a:pt x="86618" y="18956"/>
                    <a:pt x="86054" y="19625"/>
                  </a:cubicBezTo>
                  <a:lnTo>
                    <a:pt x="86054" y="19625"/>
                  </a:lnTo>
                  <a:cubicBezTo>
                    <a:pt x="86091" y="19142"/>
                    <a:pt x="86113" y="18662"/>
                    <a:pt x="86113" y="18157"/>
                  </a:cubicBezTo>
                  <a:cubicBezTo>
                    <a:pt x="86113" y="17416"/>
                    <a:pt x="86301" y="16325"/>
                    <a:pt x="85976" y="15624"/>
                  </a:cubicBezTo>
                  <a:close/>
                  <a:moveTo>
                    <a:pt x="57522" y="15595"/>
                  </a:moveTo>
                  <a:cubicBezTo>
                    <a:pt x="57294" y="16430"/>
                    <a:pt x="57441" y="17448"/>
                    <a:pt x="57440" y="18290"/>
                  </a:cubicBezTo>
                  <a:cubicBezTo>
                    <a:pt x="57438" y="19141"/>
                    <a:pt x="57427" y="19957"/>
                    <a:pt x="57546" y="20783"/>
                  </a:cubicBezTo>
                  <a:cubicBezTo>
                    <a:pt x="56918" y="20263"/>
                    <a:pt x="56306" y="19725"/>
                    <a:pt x="55711" y="19168"/>
                  </a:cubicBezTo>
                  <a:cubicBezTo>
                    <a:pt x="55850" y="18039"/>
                    <a:pt x="55937" y="16718"/>
                    <a:pt x="55722" y="15595"/>
                  </a:cubicBezTo>
                  <a:close/>
                  <a:moveTo>
                    <a:pt x="84261" y="15621"/>
                  </a:moveTo>
                  <a:lnTo>
                    <a:pt x="85845" y="15624"/>
                  </a:lnTo>
                  <a:cubicBezTo>
                    <a:pt x="85552" y="16259"/>
                    <a:pt x="85711" y="17209"/>
                    <a:pt x="85709" y="17883"/>
                  </a:cubicBezTo>
                  <a:cubicBezTo>
                    <a:pt x="85709" y="18587"/>
                    <a:pt x="85732" y="19250"/>
                    <a:pt x="85796" y="19929"/>
                  </a:cubicBezTo>
                  <a:cubicBezTo>
                    <a:pt x="85732" y="20001"/>
                    <a:pt x="85673" y="20078"/>
                    <a:pt x="85609" y="20150"/>
                  </a:cubicBezTo>
                  <a:cubicBezTo>
                    <a:pt x="85159" y="20644"/>
                    <a:pt x="84687" y="21115"/>
                    <a:pt x="84190" y="21559"/>
                  </a:cubicBezTo>
                  <a:cubicBezTo>
                    <a:pt x="84244" y="20908"/>
                    <a:pt x="84305" y="20268"/>
                    <a:pt x="84305" y="19607"/>
                  </a:cubicBezTo>
                  <a:cubicBezTo>
                    <a:pt x="84303" y="18972"/>
                    <a:pt x="84302" y="18338"/>
                    <a:pt x="84302" y="17704"/>
                  </a:cubicBezTo>
                  <a:cubicBezTo>
                    <a:pt x="84300" y="17037"/>
                    <a:pt x="84385" y="16294"/>
                    <a:pt x="84261" y="15621"/>
                  </a:cubicBezTo>
                  <a:close/>
                  <a:moveTo>
                    <a:pt x="82028" y="15618"/>
                  </a:moveTo>
                  <a:lnTo>
                    <a:pt x="83944" y="15621"/>
                  </a:lnTo>
                  <a:cubicBezTo>
                    <a:pt x="83844" y="16182"/>
                    <a:pt x="83903" y="16784"/>
                    <a:pt x="83903" y="17350"/>
                  </a:cubicBezTo>
                  <a:cubicBezTo>
                    <a:pt x="83901" y="18049"/>
                    <a:pt x="83900" y="18748"/>
                    <a:pt x="83900" y="19446"/>
                  </a:cubicBezTo>
                  <a:cubicBezTo>
                    <a:pt x="83898" y="20211"/>
                    <a:pt x="83967" y="20952"/>
                    <a:pt x="84028" y="21710"/>
                  </a:cubicBezTo>
                  <a:cubicBezTo>
                    <a:pt x="83391" y="22271"/>
                    <a:pt x="82719" y="22791"/>
                    <a:pt x="82015" y="23265"/>
                  </a:cubicBezTo>
                  <a:cubicBezTo>
                    <a:pt x="82190" y="22033"/>
                    <a:pt x="82105" y="20774"/>
                    <a:pt x="82100" y="19529"/>
                  </a:cubicBezTo>
                  <a:cubicBezTo>
                    <a:pt x="82094" y="18270"/>
                    <a:pt x="82240" y="16878"/>
                    <a:pt x="82028" y="15618"/>
                  </a:cubicBezTo>
                  <a:close/>
                  <a:moveTo>
                    <a:pt x="59392" y="15596"/>
                  </a:moveTo>
                  <a:cubicBezTo>
                    <a:pt x="60091" y="15596"/>
                    <a:pt x="60791" y="15598"/>
                    <a:pt x="61490" y="15598"/>
                  </a:cubicBezTo>
                  <a:cubicBezTo>
                    <a:pt x="61464" y="16983"/>
                    <a:pt x="61378" y="18359"/>
                    <a:pt x="61368" y="19745"/>
                  </a:cubicBezTo>
                  <a:cubicBezTo>
                    <a:pt x="61362" y="20995"/>
                    <a:pt x="61245" y="22289"/>
                    <a:pt x="61473" y="23521"/>
                  </a:cubicBezTo>
                  <a:cubicBezTo>
                    <a:pt x="61406" y="23484"/>
                    <a:pt x="61339" y="23449"/>
                    <a:pt x="61273" y="23410"/>
                  </a:cubicBezTo>
                  <a:cubicBezTo>
                    <a:pt x="60005" y="22676"/>
                    <a:pt x="58818" y="21825"/>
                    <a:pt x="57687" y="20900"/>
                  </a:cubicBezTo>
                  <a:cubicBezTo>
                    <a:pt x="57825" y="20034"/>
                    <a:pt x="57810" y="19182"/>
                    <a:pt x="57809" y="18290"/>
                  </a:cubicBezTo>
                  <a:cubicBezTo>
                    <a:pt x="57807" y="17448"/>
                    <a:pt x="57955" y="16430"/>
                    <a:pt x="57727" y="15596"/>
                  </a:cubicBezTo>
                  <a:lnTo>
                    <a:pt x="59285" y="15596"/>
                  </a:lnTo>
                  <a:cubicBezTo>
                    <a:pt x="59165" y="16623"/>
                    <a:pt x="59198" y="17675"/>
                    <a:pt x="59192" y="18707"/>
                  </a:cubicBezTo>
                  <a:cubicBezTo>
                    <a:pt x="59185" y="19788"/>
                    <a:pt x="59139" y="20870"/>
                    <a:pt x="59270" y="21945"/>
                  </a:cubicBezTo>
                  <a:cubicBezTo>
                    <a:pt x="59273" y="21987"/>
                    <a:pt x="59305" y="22008"/>
                    <a:pt x="59338" y="22008"/>
                  </a:cubicBezTo>
                  <a:cubicBezTo>
                    <a:pt x="59370" y="22008"/>
                    <a:pt x="59402" y="21987"/>
                    <a:pt x="59405" y="21945"/>
                  </a:cubicBezTo>
                  <a:cubicBezTo>
                    <a:pt x="59536" y="20870"/>
                    <a:pt x="59490" y="19788"/>
                    <a:pt x="59485" y="18707"/>
                  </a:cubicBezTo>
                  <a:cubicBezTo>
                    <a:pt x="59479" y="17675"/>
                    <a:pt x="59510" y="16623"/>
                    <a:pt x="59392" y="15596"/>
                  </a:cubicBezTo>
                  <a:close/>
                  <a:moveTo>
                    <a:pt x="80283" y="15614"/>
                  </a:moveTo>
                  <a:lnTo>
                    <a:pt x="81793" y="15618"/>
                  </a:lnTo>
                  <a:cubicBezTo>
                    <a:pt x="81582" y="16878"/>
                    <a:pt x="81728" y="18270"/>
                    <a:pt x="81721" y="19529"/>
                  </a:cubicBezTo>
                  <a:cubicBezTo>
                    <a:pt x="81716" y="20818"/>
                    <a:pt x="81626" y="22124"/>
                    <a:pt x="81826" y="23395"/>
                  </a:cubicBezTo>
                  <a:cubicBezTo>
                    <a:pt x="81360" y="23700"/>
                    <a:pt x="80883" y="23984"/>
                    <a:pt x="80392" y="24248"/>
                  </a:cubicBezTo>
                  <a:cubicBezTo>
                    <a:pt x="80563" y="22964"/>
                    <a:pt x="80379" y="21523"/>
                    <a:pt x="80379" y="20272"/>
                  </a:cubicBezTo>
                  <a:cubicBezTo>
                    <a:pt x="80379" y="18713"/>
                    <a:pt x="80335" y="17166"/>
                    <a:pt x="80283" y="15614"/>
                  </a:cubicBezTo>
                  <a:close/>
                  <a:moveTo>
                    <a:pt x="61567" y="15598"/>
                  </a:moveTo>
                  <a:cubicBezTo>
                    <a:pt x="62343" y="15598"/>
                    <a:pt x="63117" y="15598"/>
                    <a:pt x="63893" y="15600"/>
                  </a:cubicBezTo>
                  <a:cubicBezTo>
                    <a:pt x="63655" y="17020"/>
                    <a:pt x="63837" y="18630"/>
                    <a:pt x="63834" y="20042"/>
                  </a:cubicBezTo>
                  <a:cubicBezTo>
                    <a:pt x="63831" y="21609"/>
                    <a:pt x="63855" y="23159"/>
                    <a:pt x="63932" y="24720"/>
                  </a:cubicBezTo>
                  <a:cubicBezTo>
                    <a:pt x="63125" y="24384"/>
                    <a:pt x="62338" y="24004"/>
                    <a:pt x="61575" y="23579"/>
                  </a:cubicBezTo>
                  <a:cubicBezTo>
                    <a:pt x="61575" y="23579"/>
                    <a:pt x="61577" y="23579"/>
                    <a:pt x="61577" y="23577"/>
                  </a:cubicBezTo>
                  <a:cubicBezTo>
                    <a:pt x="61818" y="22327"/>
                    <a:pt x="61695" y="21013"/>
                    <a:pt x="61688" y="19745"/>
                  </a:cubicBezTo>
                  <a:cubicBezTo>
                    <a:pt x="61682" y="18359"/>
                    <a:pt x="61595" y="16983"/>
                    <a:pt x="61567" y="15598"/>
                  </a:cubicBezTo>
                  <a:close/>
                  <a:moveTo>
                    <a:pt x="77692" y="15611"/>
                  </a:moveTo>
                  <a:lnTo>
                    <a:pt x="80110" y="15614"/>
                  </a:lnTo>
                  <a:cubicBezTo>
                    <a:pt x="80058" y="17166"/>
                    <a:pt x="80013" y="18715"/>
                    <a:pt x="80013" y="20272"/>
                  </a:cubicBezTo>
                  <a:cubicBezTo>
                    <a:pt x="80013" y="21586"/>
                    <a:pt x="79810" y="23113"/>
                    <a:pt x="80028" y="24443"/>
                  </a:cubicBezTo>
                  <a:lnTo>
                    <a:pt x="80028" y="24445"/>
                  </a:lnTo>
                  <a:cubicBezTo>
                    <a:pt x="79280" y="24827"/>
                    <a:pt x="78504" y="25157"/>
                    <a:pt x="77710" y="25432"/>
                  </a:cubicBezTo>
                  <a:cubicBezTo>
                    <a:pt x="77983" y="22194"/>
                    <a:pt x="77878" y="18856"/>
                    <a:pt x="77692" y="15611"/>
                  </a:cubicBezTo>
                  <a:close/>
                  <a:moveTo>
                    <a:pt x="64118" y="15600"/>
                  </a:moveTo>
                  <a:cubicBezTo>
                    <a:pt x="65007" y="15600"/>
                    <a:pt x="65896" y="15601"/>
                    <a:pt x="66785" y="15603"/>
                  </a:cubicBezTo>
                  <a:cubicBezTo>
                    <a:pt x="66659" y="16335"/>
                    <a:pt x="66716" y="17106"/>
                    <a:pt x="66713" y="17844"/>
                  </a:cubicBezTo>
                  <a:cubicBezTo>
                    <a:pt x="66710" y="18812"/>
                    <a:pt x="66705" y="19781"/>
                    <a:pt x="66700" y="20749"/>
                  </a:cubicBezTo>
                  <a:cubicBezTo>
                    <a:pt x="66693" y="22373"/>
                    <a:pt x="66560" y="24063"/>
                    <a:pt x="66767" y="25677"/>
                  </a:cubicBezTo>
                  <a:cubicBezTo>
                    <a:pt x="65852" y="25436"/>
                    <a:pt x="64953" y="25135"/>
                    <a:pt x="64075" y="24779"/>
                  </a:cubicBezTo>
                  <a:cubicBezTo>
                    <a:pt x="64156" y="23200"/>
                    <a:pt x="64180" y="21628"/>
                    <a:pt x="64175" y="20044"/>
                  </a:cubicBezTo>
                  <a:cubicBezTo>
                    <a:pt x="64174" y="18630"/>
                    <a:pt x="64354" y="17020"/>
                    <a:pt x="64118" y="15600"/>
                  </a:cubicBezTo>
                  <a:close/>
                  <a:moveTo>
                    <a:pt x="66938" y="15603"/>
                  </a:moveTo>
                  <a:cubicBezTo>
                    <a:pt x="67887" y="15603"/>
                    <a:pt x="68839" y="15603"/>
                    <a:pt x="69789" y="15605"/>
                  </a:cubicBezTo>
                  <a:cubicBezTo>
                    <a:pt x="69636" y="16321"/>
                    <a:pt x="69725" y="17127"/>
                    <a:pt x="69725" y="17847"/>
                  </a:cubicBezTo>
                  <a:lnTo>
                    <a:pt x="69725" y="20777"/>
                  </a:lnTo>
                  <a:cubicBezTo>
                    <a:pt x="69725" y="22613"/>
                    <a:pt x="69728" y="24427"/>
                    <a:pt x="69849" y="26254"/>
                  </a:cubicBezTo>
                  <a:cubicBezTo>
                    <a:pt x="68872" y="26146"/>
                    <a:pt x="67904" y="25969"/>
                    <a:pt x="66951" y="25724"/>
                  </a:cubicBezTo>
                  <a:cubicBezTo>
                    <a:pt x="67153" y="24197"/>
                    <a:pt x="67031" y="22606"/>
                    <a:pt x="67026" y="21071"/>
                  </a:cubicBezTo>
                  <a:cubicBezTo>
                    <a:pt x="67023" y="20101"/>
                    <a:pt x="67018" y="19133"/>
                    <a:pt x="67013" y="18164"/>
                  </a:cubicBezTo>
                  <a:cubicBezTo>
                    <a:pt x="67010" y="17325"/>
                    <a:pt x="67085" y="16436"/>
                    <a:pt x="66938" y="15603"/>
                  </a:cubicBezTo>
                  <a:close/>
                  <a:moveTo>
                    <a:pt x="70032" y="15603"/>
                  </a:moveTo>
                  <a:cubicBezTo>
                    <a:pt x="71754" y="15603"/>
                    <a:pt x="73475" y="15605"/>
                    <a:pt x="75197" y="15608"/>
                  </a:cubicBezTo>
                  <a:cubicBezTo>
                    <a:pt x="75153" y="17478"/>
                    <a:pt x="75056" y="19343"/>
                    <a:pt x="75050" y="21220"/>
                  </a:cubicBezTo>
                  <a:cubicBezTo>
                    <a:pt x="75048" y="22104"/>
                    <a:pt x="75045" y="22990"/>
                    <a:pt x="75041" y="23876"/>
                  </a:cubicBezTo>
                  <a:cubicBezTo>
                    <a:pt x="75040" y="24509"/>
                    <a:pt x="74887" y="25314"/>
                    <a:pt x="75151" y="25903"/>
                  </a:cubicBezTo>
                  <a:cubicBezTo>
                    <a:pt x="75167" y="25938"/>
                    <a:pt x="75205" y="25956"/>
                    <a:pt x="75244" y="25956"/>
                  </a:cubicBezTo>
                  <a:cubicBezTo>
                    <a:pt x="75282" y="25956"/>
                    <a:pt x="75320" y="25938"/>
                    <a:pt x="75335" y="25903"/>
                  </a:cubicBezTo>
                  <a:cubicBezTo>
                    <a:pt x="75571" y="25380"/>
                    <a:pt x="75447" y="24711"/>
                    <a:pt x="75445" y="24146"/>
                  </a:cubicBezTo>
                  <a:lnTo>
                    <a:pt x="75437" y="21220"/>
                  </a:lnTo>
                  <a:cubicBezTo>
                    <a:pt x="75432" y="19343"/>
                    <a:pt x="75335" y="17478"/>
                    <a:pt x="75291" y="15608"/>
                  </a:cubicBezTo>
                  <a:lnTo>
                    <a:pt x="76450" y="15608"/>
                  </a:lnTo>
                  <a:lnTo>
                    <a:pt x="77558" y="15610"/>
                  </a:lnTo>
                  <a:cubicBezTo>
                    <a:pt x="77371" y="18874"/>
                    <a:pt x="77264" y="22232"/>
                    <a:pt x="77543" y="25487"/>
                  </a:cubicBezTo>
                  <a:cubicBezTo>
                    <a:pt x="76268" y="25915"/>
                    <a:pt x="74948" y="26192"/>
                    <a:pt x="73609" y="26312"/>
                  </a:cubicBezTo>
                  <a:cubicBezTo>
                    <a:pt x="73421" y="26328"/>
                    <a:pt x="73234" y="26336"/>
                    <a:pt x="73045" y="26346"/>
                  </a:cubicBezTo>
                  <a:cubicBezTo>
                    <a:pt x="73038" y="24656"/>
                    <a:pt x="73022" y="22967"/>
                    <a:pt x="73014" y="21277"/>
                  </a:cubicBezTo>
                  <a:cubicBezTo>
                    <a:pt x="73004" y="19432"/>
                    <a:pt x="73170" y="17480"/>
                    <a:pt x="72891" y="15651"/>
                  </a:cubicBezTo>
                  <a:cubicBezTo>
                    <a:pt x="72887" y="15637"/>
                    <a:pt x="72874" y="15630"/>
                    <a:pt x="72862" y="15630"/>
                  </a:cubicBezTo>
                  <a:cubicBezTo>
                    <a:pt x="72850" y="15630"/>
                    <a:pt x="72837" y="15637"/>
                    <a:pt x="72833" y="15651"/>
                  </a:cubicBezTo>
                  <a:cubicBezTo>
                    <a:pt x="72574" y="17360"/>
                    <a:pt x="72722" y="19176"/>
                    <a:pt x="72714" y="20902"/>
                  </a:cubicBezTo>
                  <a:cubicBezTo>
                    <a:pt x="72704" y="22724"/>
                    <a:pt x="72686" y="24545"/>
                    <a:pt x="72679" y="26367"/>
                  </a:cubicBezTo>
                  <a:cubicBezTo>
                    <a:pt x="72463" y="26375"/>
                    <a:pt x="72247" y="26379"/>
                    <a:pt x="72031" y="26379"/>
                  </a:cubicBezTo>
                  <a:cubicBezTo>
                    <a:pt x="71343" y="26379"/>
                    <a:pt x="70655" y="26341"/>
                    <a:pt x="69971" y="26267"/>
                  </a:cubicBezTo>
                  <a:cubicBezTo>
                    <a:pt x="70086" y="24542"/>
                    <a:pt x="70097" y="22832"/>
                    <a:pt x="70097" y="21098"/>
                  </a:cubicBezTo>
                  <a:lnTo>
                    <a:pt x="70097" y="18169"/>
                  </a:lnTo>
                  <a:cubicBezTo>
                    <a:pt x="70097" y="17353"/>
                    <a:pt x="70209" y="16418"/>
                    <a:pt x="70032" y="15603"/>
                  </a:cubicBezTo>
                  <a:close/>
                  <a:moveTo>
                    <a:pt x="13898" y="0"/>
                  </a:moveTo>
                  <a:cubicBezTo>
                    <a:pt x="13839" y="0"/>
                    <a:pt x="13782" y="27"/>
                    <a:pt x="13749" y="88"/>
                  </a:cubicBezTo>
                  <a:cubicBezTo>
                    <a:pt x="13306" y="925"/>
                    <a:pt x="12586" y="1627"/>
                    <a:pt x="11913" y="2283"/>
                  </a:cubicBezTo>
                  <a:cubicBezTo>
                    <a:pt x="11872" y="2322"/>
                    <a:pt x="11909" y="2385"/>
                    <a:pt x="11956" y="2385"/>
                  </a:cubicBezTo>
                  <a:cubicBezTo>
                    <a:pt x="11966" y="2385"/>
                    <a:pt x="11976" y="2382"/>
                    <a:pt x="11985" y="2376"/>
                  </a:cubicBezTo>
                  <a:cubicBezTo>
                    <a:pt x="12679" y="1968"/>
                    <a:pt x="13220" y="1422"/>
                    <a:pt x="13695" y="797"/>
                  </a:cubicBezTo>
                  <a:lnTo>
                    <a:pt x="13695" y="797"/>
                  </a:lnTo>
                  <a:cubicBezTo>
                    <a:pt x="13654" y="1915"/>
                    <a:pt x="13644" y="3036"/>
                    <a:pt x="13663" y="4158"/>
                  </a:cubicBezTo>
                  <a:cubicBezTo>
                    <a:pt x="13532" y="7793"/>
                    <a:pt x="13504" y="11436"/>
                    <a:pt x="13512" y="15080"/>
                  </a:cubicBezTo>
                  <a:cubicBezTo>
                    <a:pt x="9093" y="15078"/>
                    <a:pt x="4675" y="15076"/>
                    <a:pt x="256" y="15076"/>
                  </a:cubicBezTo>
                  <a:cubicBezTo>
                    <a:pt x="86" y="15076"/>
                    <a:pt x="0" y="15209"/>
                    <a:pt x="0" y="15344"/>
                  </a:cubicBezTo>
                  <a:cubicBezTo>
                    <a:pt x="0" y="15477"/>
                    <a:pt x="86" y="15610"/>
                    <a:pt x="256" y="15610"/>
                  </a:cubicBezTo>
                  <a:cubicBezTo>
                    <a:pt x="2077" y="15610"/>
                    <a:pt x="3898" y="15611"/>
                    <a:pt x="5719" y="15611"/>
                  </a:cubicBezTo>
                  <a:cubicBezTo>
                    <a:pt x="8295" y="15611"/>
                    <a:pt x="10870" y="15610"/>
                    <a:pt x="13445" y="15608"/>
                  </a:cubicBezTo>
                  <a:cubicBezTo>
                    <a:pt x="13447" y="15654"/>
                    <a:pt x="13473" y="15695"/>
                    <a:pt x="13514" y="15716"/>
                  </a:cubicBezTo>
                  <a:cubicBezTo>
                    <a:pt x="13529" y="20017"/>
                    <a:pt x="13590" y="24322"/>
                    <a:pt x="13593" y="28613"/>
                  </a:cubicBezTo>
                  <a:cubicBezTo>
                    <a:pt x="13593" y="28815"/>
                    <a:pt x="13748" y="28917"/>
                    <a:pt x="13904" y="28917"/>
                  </a:cubicBezTo>
                  <a:cubicBezTo>
                    <a:pt x="13905" y="28917"/>
                    <a:pt x="13907" y="28917"/>
                    <a:pt x="13908" y="28917"/>
                  </a:cubicBezTo>
                  <a:cubicBezTo>
                    <a:pt x="14065" y="28917"/>
                    <a:pt x="14223" y="28817"/>
                    <a:pt x="14223" y="28613"/>
                  </a:cubicBezTo>
                  <a:cubicBezTo>
                    <a:pt x="14226" y="24284"/>
                    <a:pt x="14288" y="19945"/>
                    <a:pt x="14303" y="15608"/>
                  </a:cubicBezTo>
                  <a:cubicBezTo>
                    <a:pt x="18982" y="15606"/>
                    <a:pt x="23660" y="15605"/>
                    <a:pt x="28339" y="15603"/>
                  </a:cubicBezTo>
                  <a:cubicBezTo>
                    <a:pt x="28339" y="15623"/>
                    <a:pt x="28340" y="15641"/>
                    <a:pt x="28342" y="15660"/>
                  </a:cubicBezTo>
                  <a:cubicBezTo>
                    <a:pt x="28343" y="15687"/>
                    <a:pt x="28364" y="15701"/>
                    <a:pt x="28384" y="15701"/>
                  </a:cubicBezTo>
                  <a:cubicBezTo>
                    <a:pt x="28405" y="15701"/>
                    <a:pt x="28426" y="15687"/>
                    <a:pt x="28427" y="15660"/>
                  </a:cubicBezTo>
                  <a:cubicBezTo>
                    <a:pt x="28429" y="15641"/>
                    <a:pt x="28429" y="15623"/>
                    <a:pt x="28430" y="15603"/>
                  </a:cubicBezTo>
                  <a:cubicBezTo>
                    <a:pt x="34644" y="15600"/>
                    <a:pt x="40858" y="15598"/>
                    <a:pt x="47072" y="15596"/>
                  </a:cubicBezTo>
                  <a:cubicBezTo>
                    <a:pt x="47086" y="15687"/>
                    <a:pt x="47164" y="15733"/>
                    <a:pt x="47242" y="15733"/>
                  </a:cubicBezTo>
                  <a:cubicBezTo>
                    <a:pt x="47320" y="15733"/>
                    <a:pt x="47398" y="15687"/>
                    <a:pt x="47412" y="15596"/>
                  </a:cubicBezTo>
                  <a:cubicBezTo>
                    <a:pt x="48786" y="15596"/>
                    <a:pt x="50161" y="15596"/>
                    <a:pt x="51536" y="15595"/>
                  </a:cubicBezTo>
                  <a:cubicBezTo>
                    <a:pt x="52274" y="16384"/>
                    <a:pt x="53017" y="17165"/>
                    <a:pt x="53777" y="17932"/>
                  </a:cubicBezTo>
                  <a:cubicBezTo>
                    <a:pt x="53793" y="18157"/>
                    <a:pt x="53809" y="18382"/>
                    <a:pt x="53839" y="18615"/>
                  </a:cubicBezTo>
                  <a:cubicBezTo>
                    <a:pt x="53839" y="18662"/>
                    <a:pt x="53875" y="18686"/>
                    <a:pt x="53910" y="18686"/>
                  </a:cubicBezTo>
                  <a:cubicBezTo>
                    <a:pt x="53946" y="18686"/>
                    <a:pt x="53982" y="18662"/>
                    <a:pt x="53982" y="18615"/>
                  </a:cubicBezTo>
                  <a:cubicBezTo>
                    <a:pt x="54001" y="18464"/>
                    <a:pt x="54011" y="18321"/>
                    <a:pt x="54024" y="18175"/>
                  </a:cubicBezTo>
                  <a:cubicBezTo>
                    <a:pt x="54662" y="18812"/>
                    <a:pt x="55309" y="19438"/>
                    <a:pt x="55976" y="20045"/>
                  </a:cubicBezTo>
                  <a:cubicBezTo>
                    <a:pt x="58658" y="22485"/>
                    <a:pt x="61672" y="24543"/>
                    <a:pt x="65107" y="25756"/>
                  </a:cubicBezTo>
                  <a:cubicBezTo>
                    <a:pt x="67326" y="26537"/>
                    <a:pt x="69660" y="26936"/>
                    <a:pt x="72009" y="26936"/>
                  </a:cubicBezTo>
                  <a:cubicBezTo>
                    <a:pt x="72233" y="26936"/>
                    <a:pt x="72458" y="26932"/>
                    <a:pt x="72682" y="26925"/>
                  </a:cubicBezTo>
                  <a:cubicBezTo>
                    <a:pt x="72695" y="27028"/>
                    <a:pt x="72770" y="27075"/>
                    <a:pt x="72852" y="27075"/>
                  </a:cubicBezTo>
                  <a:cubicBezTo>
                    <a:pt x="72856" y="27075"/>
                    <a:pt x="72860" y="27075"/>
                    <a:pt x="72865" y="27074"/>
                  </a:cubicBezTo>
                  <a:cubicBezTo>
                    <a:pt x="72869" y="27075"/>
                    <a:pt x="72873" y="27075"/>
                    <a:pt x="72877" y="27075"/>
                  </a:cubicBezTo>
                  <a:cubicBezTo>
                    <a:pt x="72961" y="27075"/>
                    <a:pt x="73042" y="27026"/>
                    <a:pt x="73048" y="26914"/>
                  </a:cubicBezTo>
                  <a:cubicBezTo>
                    <a:pt x="73048" y="26910"/>
                    <a:pt x="73050" y="26909"/>
                    <a:pt x="73050" y="26905"/>
                  </a:cubicBezTo>
                  <a:cubicBezTo>
                    <a:pt x="74428" y="26833"/>
                    <a:pt x="75794" y="26618"/>
                    <a:pt x="77110" y="26246"/>
                  </a:cubicBezTo>
                  <a:cubicBezTo>
                    <a:pt x="81070" y="25122"/>
                    <a:pt x="84502" y="22532"/>
                    <a:pt x="87039" y="19335"/>
                  </a:cubicBezTo>
                  <a:cubicBezTo>
                    <a:pt x="87299" y="19009"/>
                    <a:pt x="87555" y="18662"/>
                    <a:pt x="87807" y="18308"/>
                  </a:cubicBezTo>
                  <a:cubicBezTo>
                    <a:pt x="87812" y="18309"/>
                    <a:pt x="87816" y="18309"/>
                    <a:pt x="87820" y="18309"/>
                  </a:cubicBezTo>
                  <a:cubicBezTo>
                    <a:pt x="87854" y="18309"/>
                    <a:pt x="87884" y="18287"/>
                    <a:pt x="87892" y="18254"/>
                  </a:cubicBezTo>
                  <a:cubicBezTo>
                    <a:pt x="87901" y="18221"/>
                    <a:pt x="87904" y="18192"/>
                    <a:pt x="87910" y="18159"/>
                  </a:cubicBezTo>
                  <a:cubicBezTo>
                    <a:pt x="88481" y="17350"/>
                    <a:pt x="89003" y="16505"/>
                    <a:pt x="89471" y="15633"/>
                  </a:cubicBezTo>
                  <a:cubicBezTo>
                    <a:pt x="91490" y="15642"/>
                    <a:pt x="92611" y="15693"/>
                    <a:pt x="93802" y="15693"/>
                  </a:cubicBezTo>
                  <a:cubicBezTo>
                    <a:pt x="94807" y="15693"/>
                    <a:pt x="95862" y="15657"/>
                    <a:pt x="97550" y="15529"/>
                  </a:cubicBezTo>
                  <a:cubicBezTo>
                    <a:pt x="97563" y="15536"/>
                    <a:pt x="97574" y="15542"/>
                    <a:pt x="97586" y="15547"/>
                  </a:cubicBezTo>
                  <a:cubicBezTo>
                    <a:pt x="97023" y="16077"/>
                    <a:pt x="96541" y="16663"/>
                    <a:pt x="96022" y="17247"/>
                  </a:cubicBezTo>
                  <a:cubicBezTo>
                    <a:pt x="95990" y="17281"/>
                    <a:pt x="96021" y="17326"/>
                    <a:pt x="96057" y="17326"/>
                  </a:cubicBezTo>
                  <a:cubicBezTo>
                    <a:pt x="96067" y="17326"/>
                    <a:pt x="96078" y="17323"/>
                    <a:pt x="96088" y="17314"/>
                  </a:cubicBezTo>
                  <a:cubicBezTo>
                    <a:pt x="96744" y="16797"/>
                    <a:pt x="97363" y="16259"/>
                    <a:pt x="97976" y="15700"/>
                  </a:cubicBezTo>
                  <a:cubicBezTo>
                    <a:pt x="97987" y="15702"/>
                    <a:pt x="97998" y="15703"/>
                    <a:pt x="98008" y="15703"/>
                  </a:cubicBezTo>
                  <a:cubicBezTo>
                    <a:pt x="98090" y="15703"/>
                    <a:pt x="98164" y="15648"/>
                    <a:pt x="98188" y="15569"/>
                  </a:cubicBezTo>
                  <a:cubicBezTo>
                    <a:pt x="98199" y="15536"/>
                    <a:pt x="98207" y="15503"/>
                    <a:pt x="98221" y="15472"/>
                  </a:cubicBezTo>
                  <a:cubicBezTo>
                    <a:pt x="98287" y="15321"/>
                    <a:pt x="98181" y="15190"/>
                    <a:pt x="98053" y="15190"/>
                  </a:cubicBezTo>
                  <a:cubicBezTo>
                    <a:pt x="98043" y="15190"/>
                    <a:pt x="98032" y="15191"/>
                    <a:pt x="98022" y="15193"/>
                  </a:cubicBezTo>
                  <a:cubicBezTo>
                    <a:pt x="97884" y="15181"/>
                    <a:pt x="97756" y="15172"/>
                    <a:pt x="97630" y="15162"/>
                  </a:cubicBezTo>
                  <a:cubicBezTo>
                    <a:pt x="96846" y="14738"/>
                    <a:pt x="96336" y="13853"/>
                    <a:pt x="95497" y="13487"/>
                  </a:cubicBezTo>
                  <a:cubicBezTo>
                    <a:pt x="95493" y="13484"/>
                    <a:pt x="95488" y="13483"/>
                    <a:pt x="95483" y="13483"/>
                  </a:cubicBezTo>
                  <a:cubicBezTo>
                    <a:pt x="95457" y="13483"/>
                    <a:pt x="95437" y="13516"/>
                    <a:pt x="95458" y="13539"/>
                  </a:cubicBezTo>
                  <a:cubicBezTo>
                    <a:pt x="95931" y="14038"/>
                    <a:pt x="96387" y="14647"/>
                    <a:pt x="96934" y="15109"/>
                  </a:cubicBezTo>
                  <a:cubicBezTo>
                    <a:pt x="96054" y="15045"/>
                    <a:pt x="95612" y="15027"/>
                    <a:pt x="95131" y="15027"/>
                  </a:cubicBezTo>
                  <a:cubicBezTo>
                    <a:pt x="94559" y="15027"/>
                    <a:pt x="93932" y="15052"/>
                    <a:pt x="92451" y="15052"/>
                  </a:cubicBezTo>
                  <a:cubicBezTo>
                    <a:pt x="91556" y="15052"/>
                    <a:pt x="90660" y="15053"/>
                    <a:pt x="89764" y="15055"/>
                  </a:cubicBezTo>
                  <a:cubicBezTo>
                    <a:pt x="90885" y="12798"/>
                    <a:pt x="91621" y="10326"/>
                    <a:pt x="91493" y="7977"/>
                  </a:cubicBezTo>
                  <a:cubicBezTo>
                    <a:pt x="91491" y="7940"/>
                    <a:pt x="91462" y="7919"/>
                    <a:pt x="91433" y="7919"/>
                  </a:cubicBezTo>
                  <a:cubicBezTo>
                    <a:pt x="91410" y="7919"/>
                    <a:pt x="91387" y="7932"/>
                    <a:pt x="91378" y="7960"/>
                  </a:cubicBezTo>
                  <a:cubicBezTo>
                    <a:pt x="90747" y="10154"/>
                    <a:pt x="90299" y="12353"/>
                    <a:pt x="89357" y="14448"/>
                  </a:cubicBezTo>
                  <a:cubicBezTo>
                    <a:pt x="89265" y="14653"/>
                    <a:pt x="89167" y="14855"/>
                    <a:pt x="89069" y="15055"/>
                  </a:cubicBezTo>
                  <a:cubicBezTo>
                    <a:pt x="87021" y="15058"/>
                    <a:pt x="84974" y="15062"/>
                    <a:pt x="82927" y="15063"/>
                  </a:cubicBezTo>
                  <a:cubicBezTo>
                    <a:pt x="82039" y="15065"/>
                    <a:pt x="81152" y="15067"/>
                    <a:pt x="80266" y="15067"/>
                  </a:cubicBezTo>
                  <a:cubicBezTo>
                    <a:pt x="80263" y="15009"/>
                    <a:pt x="80263" y="14953"/>
                    <a:pt x="80260" y="14896"/>
                  </a:cubicBezTo>
                  <a:cubicBezTo>
                    <a:pt x="80260" y="14853"/>
                    <a:pt x="80228" y="14832"/>
                    <a:pt x="80196" y="14832"/>
                  </a:cubicBezTo>
                  <a:cubicBezTo>
                    <a:pt x="80164" y="14832"/>
                    <a:pt x="80132" y="14853"/>
                    <a:pt x="80132" y="14896"/>
                  </a:cubicBezTo>
                  <a:cubicBezTo>
                    <a:pt x="80130" y="14953"/>
                    <a:pt x="80130" y="15009"/>
                    <a:pt x="80127" y="15067"/>
                  </a:cubicBezTo>
                  <a:cubicBezTo>
                    <a:pt x="74710" y="15073"/>
                    <a:pt x="69295" y="15080"/>
                    <a:pt x="63878" y="15083"/>
                  </a:cubicBezTo>
                  <a:cubicBezTo>
                    <a:pt x="61845" y="15084"/>
                    <a:pt x="59812" y="15084"/>
                    <a:pt x="57778" y="15084"/>
                  </a:cubicBezTo>
                  <a:cubicBezTo>
                    <a:pt x="55745" y="15084"/>
                    <a:pt x="53712" y="15084"/>
                    <a:pt x="51678" y="15083"/>
                  </a:cubicBezTo>
                  <a:cubicBezTo>
                    <a:pt x="48467" y="11638"/>
                    <a:pt x="45220" y="7800"/>
                    <a:pt x="41324" y="5101"/>
                  </a:cubicBezTo>
                  <a:cubicBezTo>
                    <a:pt x="41314" y="5029"/>
                    <a:pt x="41308" y="4953"/>
                    <a:pt x="41295" y="4881"/>
                  </a:cubicBezTo>
                  <a:cubicBezTo>
                    <a:pt x="41291" y="4855"/>
                    <a:pt x="41266" y="4842"/>
                    <a:pt x="41242" y="4842"/>
                  </a:cubicBezTo>
                  <a:cubicBezTo>
                    <a:pt x="41218" y="4842"/>
                    <a:pt x="41194" y="4855"/>
                    <a:pt x="41190" y="4881"/>
                  </a:cubicBezTo>
                  <a:cubicBezTo>
                    <a:pt x="41183" y="4921"/>
                    <a:pt x="41180" y="4960"/>
                    <a:pt x="41173" y="4999"/>
                  </a:cubicBezTo>
                  <a:cubicBezTo>
                    <a:pt x="38850" y="3413"/>
                    <a:pt x="36293" y="2237"/>
                    <a:pt x="33376" y="1794"/>
                  </a:cubicBezTo>
                  <a:cubicBezTo>
                    <a:pt x="32520" y="1664"/>
                    <a:pt x="31654" y="1598"/>
                    <a:pt x="30790" y="1598"/>
                  </a:cubicBezTo>
                  <a:cubicBezTo>
                    <a:pt x="27472" y="1598"/>
                    <a:pt x="24174" y="2564"/>
                    <a:pt x="21478" y="4547"/>
                  </a:cubicBezTo>
                  <a:cubicBezTo>
                    <a:pt x="19552" y="5961"/>
                    <a:pt x="18086" y="7827"/>
                    <a:pt x="16798" y="9834"/>
                  </a:cubicBezTo>
                  <a:cubicBezTo>
                    <a:pt x="16792" y="9819"/>
                    <a:pt x="16777" y="9811"/>
                    <a:pt x="16762" y="9811"/>
                  </a:cubicBezTo>
                  <a:cubicBezTo>
                    <a:pt x="16746" y="9811"/>
                    <a:pt x="16730" y="9820"/>
                    <a:pt x="16726" y="9839"/>
                  </a:cubicBezTo>
                  <a:cubicBezTo>
                    <a:pt x="16715" y="9889"/>
                    <a:pt x="16708" y="9940"/>
                    <a:pt x="16698" y="9991"/>
                  </a:cubicBezTo>
                  <a:cubicBezTo>
                    <a:pt x="15850" y="11325"/>
                    <a:pt x="15077" y="12716"/>
                    <a:pt x="14303" y="14077"/>
                  </a:cubicBezTo>
                  <a:cubicBezTo>
                    <a:pt x="14305" y="10767"/>
                    <a:pt x="14272" y="7458"/>
                    <a:pt x="14152" y="4155"/>
                  </a:cubicBezTo>
                  <a:cubicBezTo>
                    <a:pt x="14174" y="2991"/>
                    <a:pt x="14162" y="1828"/>
                    <a:pt x="14118" y="667"/>
                  </a:cubicBezTo>
                  <a:lnTo>
                    <a:pt x="14118" y="667"/>
                  </a:lnTo>
                  <a:cubicBezTo>
                    <a:pt x="14651" y="1238"/>
                    <a:pt x="15143" y="1850"/>
                    <a:pt x="15642" y="2448"/>
                  </a:cubicBezTo>
                  <a:cubicBezTo>
                    <a:pt x="15649" y="2458"/>
                    <a:pt x="15658" y="2462"/>
                    <a:pt x="15667" y="2462"/>
                  </a:cubicBezTo>
                  <a:cubicBezTo>
                    <a:pt x="15694" y="2462"/>
                    <a:pt x="15720" y="2429"/>
                    <a:pt x="15704" y="2399"/>
                  </a:cubicBezTo>
                  <a:cubicBezTo>
                    <a:pt x="15228" y="1533"/>
                    <a:pt x="14808" y="700"/>
                    <a:pt x="14037" y="52"/>
                  </a:cubicBezTo>
                  <a:cubicBezTo>
                    <a:pt x="13998" y="19"/>
                    <a:pt x="13947" y="0"/>
                    <a:pt x="138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20" name="Google Shape;12920;p23"/>
            <p:cNvSpPr/>
            <p:nvPr/>
          </p:nvSpPr>
          <p:spPr>
            <a:xfrm>
              <a:off x="1841200" y="851225"/>
              <a:ext cx="473575" cy="142200"/>
            </a:xfrm>
            <a:custGeom>
              <a:avLst/>
              <a:gdLst/>
              <a:ahLst/>
              <a:cxnLst/>
              <a:rect l="l" t="t" r="r" b="b"/>
              <a:pathLst>
                <a:path w="18943" h="5688" extrusionOk="0">
                  <a:moveTo>
                    <a:pt x="6697" y="3575"/>
                  </a:moveTo>
                  <a:lnTo>
                    <a:pt x="6697" y="3575"/>
                  </a:lnTo>
                  <a:cubicBezTo>
                    <a:pt x="6802" y="4227"/>
                    <a:pt x="6432" y="4910"/>
                    <a:pt x="5757" y="5084"/>
                  </a:cubicBezTo>
                  <a:lnTo>
                    <a:pt x="5757" y="5082"/>
                  </a:lnTo>
                  <a:cubicBezTo>
                    <a:pt x="5862" y="4536"/>
                    <a:pt x="6264" y="4022"/>
                    <a:pt x="6697" y="3575"/>
                  </a:cubicBezTo>
                  <a:close/>
                  <a:moveTo>
                    <a:pt x="5507" y="0"/>
                  </a:moveTo>
                  <a:cubicBezTo>
                    <a:pt x="5474" y="0"/>
                    <a:pt x="5440" y="9"/>
                    <a:pt x="5406" y="30"/>
                  </a:cubicBezTo>
                  <a:cubicBezTo>
                    <a:pt x="5154" y="182"/>
                    <a:pt x="4972" y="361"/>
                    <a:pt x="4872" y="558"/>
                  </a:cubicBezTo>
                  <a:cubicBezTo>
                    <a:pt x="3221" y="2185"/>
                    <a:pt x="1313" y="3681"/>
                    <a:pt x="29" y="5602"/>
                  </a:cubicBezTo>
                  <a:cubicBezTo>
                    <a:pt x="0" y="5644"/>
                    <a:pt x="40" y="5687"/>
                    <a:pt x="82" y="5687"/>
                  </a:cubicBezTo>
                  <a:cubicBezTo>
                    <a:pt x="96" y="5687"/>
                    <a:pt x="109" y="5683"/>
                    <a:pt x="121" y="5673"/>
                  </a:cubicBezTo>
                  <a:cubicBezTo>
                    <a:pt x="1699" y="4196"/>
                    <a:pt x="3298" y="2713"/>
                    <a:pt x="4827" y="1176"/>
                  </a:cubicBezTo>
                  <a:cubicBezTo>
                    <a:pt x="4876" y="1329"/>
                    <a:pt x="4968" y="1485"/>
                    <a:pt x="5108" y="1644"/>
                  </a:cubicBezTo>
                  <a:cubicBezTo>
                    <a:pt x="5487" y="2077"/>
                    <a:pt x="5941" y="2430"/>
                    <a:pt x="6338" y="2846"/>
                  </a:cubicBezTo>
                  <a:cubicBezTo>
                    <a:pt x="6417" y="2930"/>
                    <a:pt x="6486" y="3025"/>
                    <a:pt x="6541" y="3125"/>
                  </a:cubicBezTo>
                  <a:cubicBezTo>
                    <a:pt x="5944" y="3729"/>
                    <a:pt x="5290" y="4501"/>
                    <a:pt x="5288" y="5346"/>
                  </a:cubicBezTo>
                  <a:cubicBezTo>
                    <a:pt x="5288" y="5456"/>
                    <a:pt x="5382" y="5566"/>
                    <a:pt x="5496" y="5566"/>
                  </a:cubicBezTo>
                  <a:cubicBezTo>
                    <a:pt x="5500" y="5566"/>
                    <a:pt x="5504" y="5566"/>
                    <a:pt x="5508" y="5566"/>
                  </a:cubicBezTo>
                  <a:cubicBezTo>
                    <a:pt x="6569" y="5497"/>
                    <a:pt x="7253" y="4733"/>
                    <a:pt x="7101" y="3642"/>
                  </a:cubicBezTo>
                  <a:cubicBezTo>
                    <a:pt x="7083" y="3512"/>
                    <a:pt x="7055" y="3384"/>
                    <a:pt x="7019" y="3258"/>
                  </a:cubicBezTo>
                  <a:cubicBezTo>
                    <a:pt x="7178" y="3107"/>
                    <a:pt x="7332" y="2966"/>
                    <a:pt x="7468" y="2836"/>
                  </a:cubicBezTo>
                  <a:cubicBezTo>
                    <a:pt x="8070" y="2269"/>
                    <a:pt x="8710" y="1742"/>
                    <a:pt x="9384" y="1262"/>
                  </a:cubicBezTo>
                  <a:lnTo>
                    <a:pt x="9384" y="1262"/>
                  </a:lnTo>
                  <a:cubicBezTo>
                    <a:pt x="9138" y="2643"/>
                    <a:pt x="9017" y="4040"/>
                    <a:pt x="9604" y="5361"/>
                  </a:cubicBezTo>
                  <a:cubicBezTo>
                    <a:pt x="9637" y="5435"/>
                    <a:pt x="9709" y="5467"/>
                    <a:pt x="9782" y="5467"/>
                  </a:cubicBezTo>
                  <a:cubicBezTo>
                    <a:pt x="9843" y="5467"/>
                    <a:pt x="9905" y="5445"/>
                    <a:pt x="9949" y="5405"/>
                  </a:cubicBezTo>
                  <a:cubicBezTo>
                    <a:pt x="10990" y="4444"/>
                    <a:pt x="11143" y="2759"/>
                    <a:pt x="12298" y="1939"/>
                  </a:cubicBezTo>
                  <a:cubicBezTo>
                    <a:pt x="12716" y="2661"/>
                    <a:pt x="12693" y="3529"/>
                    <a:pt x="12536" y="4336"/>
                  </a:cubicBezTo>
                  <a:cubicBezTo>
                    <a:pt x="12504" y="4500"/>
                    <a:pt x="12633" y="4607"/>
                    <a:pt x="12758" y="4607"/>
                  </a:cubicBezTo>
                  <a:cubicBezTo>
                    <a:pt x="12841" y="4607"/>
                    <a:pt x="12923" y="4560"/>
                    <a:pt x="12956" y="4452"/>
                  </a:cubicBezTo>
                  <a:cubicBezTo>
                    <a:pt x="13225" y="3571"/>
                    <a:pt x="13523" y="2572"/>
                    <a:pt x="14183" y="1895"/>
                  </a:cubicBezTo>
                  <a:lnTo>
                    <a:pt x="14183" y="1895"/>
                  </a:lnTo>
                  <a:cubicBezTo>
                    <a:pt x="14228" y="3043"/>
                    <a:pt x="14038" y="4795"/>
                    <a:pt x="15326" y="5176"/>
                  </a:cubicBezTo>
                  <a:cubicBezTo>
                    <a:pt x="15497" y="5226"/>
                    <a:pt x="15686" y="5250"/>
                    <a:pt x="15885" y="5250"/>
                  </a:cubicBezTo>
                  <a:cubicBezTo>
                    <a:pt x="17111" y="5250"/>
                    <a:pt x="18730" y="4352"/>
                    <a:pt x="18920" y="3204"/>
                  </a:cubicBezTo>
                  <a:cubicBezTo>
                    <a:pt x="18942" y="3069"/>
                    <a:pt x="18849" y="2981"/>
                    <a:pt x="18747" y="2981"/>
                  </a:cubicBezTo>
                  <a:cubicBezTo>
                    <a:pt x="18692" y="2981"/>
                    <a:pt x="18634" y="3007"/>
                    <a:pt x="18590" y="3064"/>
                  </a:cubicBezTo>
                  <a:cubicBezTo>
                    <a:pt x="18095" y="3723"/>
                    <a:pt x="16890" y="4703"/>
                    <a:pt x="15885" y="4703"/>
                  </a:cubicBezTo>
                  <a:cubicBezTo>
                    <a:pt x="15604" y="4703"/>
                    <a:pt x="15339" y="4627"/>
                    <a:pt x="15109" y="4446"/>
                  </a:cubicBezTo>
                  <a:cubicBezTo>
                    <a:pt x="14363" y="3857"/>
                    <a:pt x="14693" y="2221"/>
                    <a:pt x="14578" y="1381"/>
                  </a:cubicBezTo>
                  <a:cubicBezTo>
                    <a:pt x="14565" y="1285"/>
                    <a:pt x="14457" y="1218"/>
                    <a:pt x="14358" y="1218"/>
                  </a:cubicBezTo>
                  <a:cubicBezTo>
                    <a:pt x="14320" y="1218"/>
                    <a:pt x="14283" y="1228"/>
                    <a:pt x="14253" y="1250"/>
                  </a:cubicBezTo>
                  <a:cubicBezTo>
                    <a:pt x="13695" y="1673"/>
                    <a:pt x="13330" y="2254"/>
                    <a:pt x="13051" y="2884"/>
                  </a:cubicBezTo>
                  <a:cubicBezTo>
                    <a:pt x="13000" y="2398"/>
                    <a:pt x="12852" y="1931"/>
                    <a:pt x="12555" y="1521"/>
                  </a:cubicBezTo>
                  <a:cubicBezTo>
                    <a:pt x="12507" y="1454"/>
                    <a:pt x="12438" y="1411"/>
                    <a:pt x="12363" y="1411"/>
                  </a:cubicBezTo>
                  <a:cubicBezTo>
                    <a:pt x="12327" y="1411"/>
                    <a:pt x="12291" y="1421"/>
                    <a:pt x="12255" y="1442"/>
                  </a:cubicBezTo>
                  <a:cubicBezTo>
                    <a:pt x="10961" y="2188"/>
                    <a:pt x="10792" y="3783"/>
                    <a:pt x="9876" y="4848"/>
                  </a:cubicBezTo>
                  <a:cubicBezTo>
                    <a:pt x="9415" y="3552"/>
                    <a:pt x="9648" y="2156"/>
                    <a:pt x="9909" y="832"/>
                  </a:cubicBezTo>
                  <a:cubicBezTo>
                    <a:pt x="9936" y="696"/>
                    <a:pt x="9828" y="548"/>
                    <a:pt x="9697" y="548"/>
                  </a:cubicBezTo>
                  <a:cubicBezTo>
                    <a:pt x="9662" y="548"/>
                    <a:pt x="9624" y="559"/>
                    <a:pt x="9588" y="584"/>
                  </a:cubicBezTo>
                  <a:cubicBezTo>
                    <a:pt x="8607" y="1252"/>
                    <a:pt x="7685" y="2005"/>
                    <a:pt x="6835" y="2835"/>
                  </a:cubicBezTo>
                  <a:cubicBezTo>
                    <a:pt x="6725" y="2646"/>
                    <a:pt x="6579" y="2474"/>
                    <a:pt x="6386" y="2287"/>
                  </a:cubicBezTo>
                  <a:cubicBezTo>
                    <a:pt x="5997" y="1910"/>
                    <a:pt x="5050" y="1271"/>
                    <a:pt x="5278" y="720"/>
                  </a:cubicBezTo>
                  <a:cubicBezTo>
                    <a:pt x="5401" y="594"/>
                    <a:pt x="5528" y="471"/>
                    <a:pt x="5649" y="345"/>
                  </a:cubicBezTo>
                  <a:cubicBezTo>
                    <a:pt x="5780" y="210"/>
                    <a:pt x="5663" y="0"/>
                    <a:pt x="5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21" name="Google Shape;12921;p23"/>
            <p:cNvSpPr/>
            <p:nvPr/>
          </p:nvSpPr>
          <p:spPr>
            <a:xfrm>
              <a:off x="2084650" y="779800"/>
              <a:ext cx="22000" cy="24350"/>
            </a:xfrm>
            <a:custGeom>
              <a:avLst/>
              <a:gdLst/>
              <a:ahLst/>
              <a:cxnLst/>
              <a:rect l="l" t="t" r="r" b="b"/>
              <a:pathLst>
                <a:path w="880" h="974" extrusionOk="0">
                  <a:moveTo>
                    <a:pt x="527" y="0"/>
                  </a:moveTo>
                  <a:cubicBezTo>
                    <a:pt x="495" y="0"/>
                    <a:pt x="462" y="10"/>
                    <a:pt x="432" y="31"/>
                  </a:cubicBezTo>
                  <a:cubicBezTo>
                    <a:pt x="245" y="162"/>
                    <a:pt x="147" y="362"/>
                    <a:pt x="50" y="564"/>
                  </a:cubicBezTo>
                  <a:cubicBezTo>
                    <a:pt x="9" y="647"/>
                    <a:pt x="1" y="774"/>
                    <a:pt x="86" y="839"/>
                  </a:cubicBezTo>
                  <a:cubicBezTo>
                    <a:pt x="150" y="890"/>
                    <a:pt x="209" y="943"/>
                    <a:pt x="289" y="966"/>
                  </a:cubicBezTo>
                  <a:cubicBezTo>
                    <a:pt x="307" y="971"/>
                    <a:pt x="325" y="973"/>
                    <a:pt x="343" y="973"/>
                  </a:cubicBezTo>
                  <a:cubicBezTo>
                    <a:pt x="395" y="973"/>
                    <a:pt x="445" y="953"/>
                    <a:pt x="483" y="915"/>
                  </a:cubicBezTo>
                  <a:cubicBezTo>
                    <a:pt x="606" y="784"/>
                    <a:pt x="637" y="593"/>
                    <a:pt x="831" y="533"/>
                  </a:cubicBezTo>
                  <a:cubicBezTo>
                    <a:pt x="880" y="516"/>
                    <a:pt x="870" y="444"/>
                    <a:pt x="818" y="442"/>
                  </a:cubicBezTo>
                  <a:cubicBezTo>
                    <a:pt x="808" y="442"/>
                    <a:pt x="798" y="441"/>
                    <a:pt x="788" y="441"/>
                  </a:cubicBezTo>
                  <a:cubicBezTo>
                    <a:pt x="740" y="441"/>
                    <a:pt x="692" y="451"/>
                    <a:pt x="647" y="470"/>
                  </a:cubicBezTo>
                  <a:cubicBezTo>
                    <a:pt x="663" y="444"/>
                    <a:pt x="675" y="416"/>
                    <a:pt x="685" y="388"/>
                  </a:cubicBezTo>
                  <a:cubicBezTo>
                    <a:pt x="701" y="365"/>
                    <a:pt x="721" y="347"/>
                    <a:pt x="744" y="332"/>
                  </a:cubicBezTo>
                  <a:cubicBezTo>
                    <a:pt x="776" y="313"/>
                    <a:pt x="762" y="262"/>
                    <a:pt x="724" y="262"/>
                  </a:cubicBezTo>
                  <a:cubicBezTo>
                    <a:pt x="724" y="262"/>
                    <a:pt x="723" y="262"/>
                    <a:pt x="722" y="262"/>
                  </a:cubicBezTo>
                  <a:cubicBezTo>
                    <a:pt x="722" y="260"/>
                    <a:pt x="724" y="257"/>
                    <a:pt x="724" y="255"/>
                  </a:cubicBezTo>
                  <a:cubicBezTo>
                    <a:pt x="765" y="130"/>
                    <a:pt x="649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22" name="Google Shape;12922;p23"/>
            <p:cNvSpPr/>
            <p:nvPr/>
          </p:nvSpPr>
          <p:spPr>
            <a:xfrm>
              <a:off x="2347700" y="816325"/>
              <a:ext cx="252575" cy="164350"/>
            </a:xfrm>
            <a:custGeom>
              <a:avLst/>
              <a:gdLst/>
              <a:ahLst/>
              <a:cxnLst/>
              <a:rect l="l" t="t" r="r" b="b"/>
              <a:pathLst>
                <a:path w="10103" h="6574" extrusionOk="0">
                  <a:moveTo>
                    <a:pt x="1363" y="2046"/>
                  </a:moveTo>
                  <a:cubicBezTo>
                    <a:pt x="1405" y="2046"/>
                    <a:pt x="1450" y="2051"/>
                    <a:pt x="1496" y="2064"/>
                  </a:cubicBezTo>
                  <a:cubicBezTo>
                    <a:pt x="2036" y="2205"/>
                    <a:pt x="2536" y="2579"/>
                    <a:pt x="2994" y="2894"/>
                  </a:cubicBezTo>
                  <a:cubicBezTo>
                    <a:pt x="2625" y="3205"/>
                    <a:pt x="2262" y="3524"/>
                    <a:pt x="1846" y="3778"/>
                  </a:cubicBezTo>
                  <a:cubicBezTo>
                    <a:pt x="1688" y="3874"/>
                    <a:pt x="1548" y="3916"/>
                    <a:pt x="1426" y="3916"/>
                  </a:cubicBezTo>
                  <a:cubicBezTo>
                    <a:pt x="612" y="3916"/>
                    <a:pt x="612" y="2046"/>
                    <a:pt x="1363" y="2046"/>
                  </a:cubicBezTo>
                  <a:close/>
                  <a:moveTo>
                    <a:pt x="6769" y="1"/>
                  </a:moveTo>
                  <a:cubicBezTo>
                    <a:pt x="6752" y="1"/>
                    <a:pt x="6735" y="8"/>
                    <a:pt x="6721" y="25"/>
                  </a:cubicBezTo>
                  <a:cubicBezTo>
                    <a:pt x="5932" y="970"/>
                    <a:pt x="4892" y="1603"/>
                    <a:pt x="3857" y="2243"/>
                  </a:cubicBezTo>
                  <a:cubicBezTo>
                    <a:pt x="3698" y="2343"/>
                    <a:pt x="3544" y="2453"/>
                    <a:pt x="3394" y="2571"/>
                  </a:cubicBezTo>
                  <a:cubicBezTo>
                    <a:pt x="3178" y="2433"/>
                    <a:pt x="2960" y="2297"/>
                    <a:pt x="2737" y="2167"/>
                  </a:cubicBezTo>
                  <a:cubicBezTo>
                    <a:pt x="2319" y="1923"/>
                    <a:pt x="1776" y="1581"/>
                    <a:pt x="1263" y="1581"/>
                  </a:cubicBezTo>
                  <a:cubicBezTo>
                    <a:pt x="1222" y="1581"/>
                    <a:pt x="1181" y="1583"/>
                    <a:pt x="1140" y="1588"/>
                  </a:cubicBezTo>
                  <a:cubicBezTo>
                    <a:pt x="1" y="1714"/>
                    <a:pt x="152" y="4387"/>
                    <a:pt x="1339" y="4387"/>
                  </a:cubicBezTo>
                  <a:cubicBezTo>
                    <a:pt x="1371" y="4387"/>
                    <a:pt x="1403" y="4385"/>
                    <a:pt x="1436" y="4382"/>
                  </a:cubicBezTo>
                  <a:cubicBezTo>
                    <a:pt x="2133" y="4300"/>
                    <a:pt x="2799" y="3675"/>
                    <a:pt x="3357" y="3148"/>
                  </a:cubicBezTo>
                  <a:cubicBezTo>
                    <a:pt x="4593" y="4004"/>
                    <a:pt x="5789" y="4920"/>
                    <a:pt x="7089" y="5684"/>
                  </a:cubicBezTo>
                  <a:cubicBezTo>
                    <a:pt x="7623" y="5998"/>
                    <a:pt x="8552" y="6574"/>
                    <a:pt x="9321" y="6574"/>
                  </a:cubicBezTo>
                  <a:cubicBezTo>
                    <a:pt x="9596" y="6574"/>
                    <a:pt x="9850" y="6500"/>
                    <a:pt x="10059" y="6316"/>
                  </a:cubicBezTo>
                  <a:cubicBezTo>
                    <a:pt x="10102" y="6278"/>
                    <a:pt x="10076" y="6214"/>
                    <a:pt x="10030" y="6198"/>
                  </a:cubicBezTo>
                  <a:cubicBezTo>
                    <a:pt x="9305" y="5943"/>
                    <a:pt x="8588" y="5787"/>
                    <a:pt x="7891" y="5445"/>
                  </a:cubicBezTo>
                  <a:cubicBezTo>
                    <a:pt x="6920" y="4964"/>
                    <a:pt x="6021" y="4337"/>
                    <a:pt x="5127" y="3729"/>
                  </a:cubicBezTo>
                  <a:cubicBezTo>
                    <a:pt x="4666" y="3414"/>
                    <a:pt x="4206" y="3099"/>
                    <a:pt x="3739" y="2792"/>
                  </a:cubicBezTo>
                  <a:cubicBezTo>
                    <a:pt x="3747" y="2786"/>
                    <a:pt x="3755" y="2779"/>
                    <a:pt x="3762" y="2772"/>
                  </a:cubicBezTo>
                  <a:cubicBezTo>
                    <a:pt x="4820" y="1844"/>
                    <a:pt x="6103" y="1403"/>
                    <a:pt x="6836" y="112"/>
                  </a:cubicBezTo>
                  <a:cubicBezTo>
                    <a:pt x="6865" y="60"/>
                    <a:pt x="6817" y="1"/>
                    <a:pt x="6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23" name="Google Shape;12923;p23"/>
            <p:cNvSpPr/>
            <p:nvPr/>
          </p:nvSpPr>
          <p:spPr>
            <a:xfrm>
              <a:off x="908975" y="941350"/>
              <a:ext cx="16700" cy="152250"/>
            </a:xfrm>
            <a:custGeom>
              <a:avLst/>
              <a:gdLst/>
              <a:ahLst/>
              <a:cxnLst/>
              <a:rect l="l" t="t" r="r" b="b"/>
              <a:pathLst>
                <a:path w="668" h="6090" extrusionOk="0">
                  <a:moveTo>
                    <a:pt x="319" y="1"/>
                  </a:moveTo>
                  <a:cubicBezTo>
                    <a:pt x="309" y="1"/>
                    <a:pt x="299" y="7"/>
                    <a:pt x="299" y="20"/>
                  </a:cubicBezTo>
                  <a:cubicBezTo>
                    <a:pt x="0" y="870"/>
                    <a:pt x="154" y="1927"/>
                    <a:pt x="153" y="2816"/>
                  </a:cubicBezTo>
                  <a:cubicBezTo>
                    <a:pt x="151" y="3895"/>
                    <a:pt x="174" y="4951"/>
                    <a:pt x="254" y="6026"/>
                  </a:cubicBezTo>
                  <a:cubicBezTo>
                    <a:pt x="254" y="6069"/>
                    <a:pt x="286" y="6090"/>
                    <a:pt x="318" y="6090"/>
                  </a:cubicBezTo>
                  <a:cubicBezTo>
                    <a:pt x="350" y="6090"/>
                    <a:pt x="382" y="6069"/>
                    <a:pt x="382" y="6026"/>
                  </a:cubicBezTo>
                  <a:cubicBezTo>
                    <a:pt x="454" y="5056"/>
                    <a:pt x="486" y="4108"/>
                    <a:pt x="484" y="3134"/>
                  </a:cubicBezTo>
                  <a:cubicBezTo>
                    <a:pt x="482" y="2153"/>
                    <a:pt x="668" y="955"/>
                    <a:pt x="340" y="20"/>
                  </a:cubicBezTo>
                  <a:cubicBezTo>
                    <a:pt x="340" y="7"/>
                    <a:pt x="329" y="1"/>
                    <a:pt x="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24" name="Google Shape;12924;p23"/>
            <p:cNvSpPr/>
            <p:nvPr/>
          </p:nvSpPr>
          <p:spPr>
            <a:xfrm>
              <a:off x="640350" y="927500"/>
              <a:ext cx="90225" cy="92625"/>
            </a:xfrm>
            <a:custGeom>
              <a:avLst/>
              <a:gdLst/>
              <a:ahLst/>
              <a:cxnLst/>
              <a:rect l="l" t="t" r="r" b="b"/>
              <a:pathLst>
                <a:path w="3609" h="3705" extrusionOk="0">
                  <a:moveTo>
                    <a:pt x="1906" y="609"/>
                  </a:moveTo>
                  <a:cubicBezTo>
                    <a:pt x="2377" y="609"/>
                    <a:pt x="2729" y="1142"/>
                    <a:pt x="2832" y="1605"/>
                  </a:cubicBezTo>
                  <a:cubicBezTo>
                    <a:pt x="2963" y="2198"/>
                    <a:pt x="2741" y="2928"/>
                    <a:pt x="2108" y="3099"/>
                  </a:cubicBezTo>
                  <a:cubicBezTo>
                    <a:pt x="2058" y="3112"/>
                    <a:pt x="2009" y="3119"/>
                    <a:pt x="1962" y="3119"/>
                  </a:cubicBezTo>
                  <a:cubicBezTo>
                    <a:pt x="1621" y="3119"/>
                    <a:pt x="1346" y="2792"/>
                    <a:pt x="1152" y="2405"/>
                  </a:cubicBezTo>
                  <a:cubicBezTo>
                    <a:pt x="1157" y="2394"/>
                    <a:pt x="1158" y="2382"/>
                    <a:pt x="1160" y="2371"/>
                  </a:cubicBezTo>
                  <a:cubicBezTo>
                    <a:pt x="1191" y="1764"/>
                    <a:pt x="809" y="1222"/>
                    <a:pt x="1452" y="770"/>
                  </a:cubicBezTo>
                  <a:cubicBezTo>
                    <a:pt x="1612" y="657"/>
                    <a:pt x="1764" y="609"/>
                    <a:pt x="1906" y="609"/>
                  </a:cubicBezTo>
                  <a:close/>
                  <a:moveTo>
                    <a:pt x="1904" y="0"/>
                  </a:moveTo>
                  <a:cubicBezTo>
                    <a:pt x="1684" y="0"/>
                    <a:pt x="1455" y="46"/>
                    <a:pt x="1227" y="145"/>
                  </a:cubicBezTo>
                  <a:cubicBezTo>
                    <a:pt x="561" y="432"/>
                    <a:pt x="0" y="2011"/>
                    <a:pt x="729" y="2399"/>
                  </a:cubicBezTo>
                  <a:cubicBezTo>
                    <a:pt x="888" y="3076"/>
                    <a:pt x="1355" y="3691"/>
                    <a:pt x="2067" y="3704"/>
                  </a:cubicBezTo>
                  <a:cubicBezTo>
                    <a:pt x="2077" y="3705"/>
                    <a:pt x="2087" y="3705"/>
                    <a:pt x="2096" y="3705"/>
                  </a:cubicBezTo>
                  <a:cubicBezTo>
                    <a:pt x="3254" y="3705"/>
                    <a:pt x="3608" y="2343"/>
                    <a:pt x="3473" y="1427"/>
                  </a:cubicBezTo>
                  <a:cubicBezTo>
                    <a:pt x="3345" y="567"/>
                    <a:pt x="2678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2925" name="Google Shape;12925;p23"/>
          <p:cNvSpPr/>
          <p:nvPr/>
        </p:nvSpPr>
        <p:spPr>
          <a:xfrm flipH="1">
            <a:off x="-136908" y="-226975"/>
            <a:ext cx="9446058" cy="3219210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2926" name="Google Shape;12926;p23"/>
          <p:cNvSpPr txBox="1">
            <a:spLocks noGrp="1"/>
          </p:cNvSpPr>
          <p:nvPr>
            <p:ph type="subTitle" idx="1"/>
          </p:nvPr>
        </p:nvSpPr>
        <p:spPr>
          <a:xfrm>
            <a:off x="1788150" y="1199800"/>
            <a:ext cx="5567700" cy="899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2927" name="Google Shape;12927;p23"/>
          <p:cNvSpPr txBox="1">
            <a:spLocks noGrp="1"/>
          </p:cNvSpPr>
          <p:nvPr>
            <p:ph type="title"/>
          </p:nvPr>
        </p:nvSpPr>
        <p:spPr>
          <a:xfrm>
            <a:off x="1788150" y="535000"/>
            <a:ext cx="5567700" cy="66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35379613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 preserve="1">
  <p:cSld name="Title and two columns 1">
    <p:spTree>
      <p:nvGrpSpPr>
        <p:cNvPr id="1" name="Shape 12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29" name="Google Shape;12929;p24"/>
          <p:cNvGrpSpPr/>
          <p:nvPr/>
        </p:nvGrpSpPr>
        <p:grpSpPr>
          <a:xfrm>
            <a:off x="12" y="17"/>
            <a:ext cx="9255429" cy="5914171"/>
            <a:chOff x="455625" y="715025"/>
            <a:chExt cx="6705375" cy="4284700"/>
          </a:xfrm>
        </p:grpSpPr>
        <p:sp>
          <p:nvSpPr>
            <p:cNvPr id="12930" name="Google Shape;12930;p24"/>
            <p:cNvSpPr/>
            <p:nvPr/>
          </p:nvSpPr>
          <p:spPr>
            <a:xfrm>
              <a:off x="575825" y="1655075"/>
              <a:ext cx="63900" cy="187775"/>
            </a:xfrm>
            <a:custGeom>
              <a:avLst/>
              <a:gdLst/>
              <a:ahLst/>
              <a:cxnLst/>
              <a:rect l="l" t="t" r="r" b="b"/>
              <a:pathLst>
                <a:path w="2556" h="7511" extrusionOk="0">
                  <a:moveTo>
                    <a:pt x="2301" y="1"/>
                  </a:moveTo>
                  <a:cubicBezTo>
                    <a:pt x="2238" y="1"/>
                    <a:pt x="2176" y="33"/>
                    <a:pt x="2137" y="111"/>
                  </a:cubicBezTo>
                  <a:cubicBezTo>
                    <a:pt x="1777" y="820"/>
                    <a:pt x="1328" y="1488"/>
                    <a:pt x="893" y="2151"/>
                  </a:cubicBezTo>
                  <a:cubicBezTo>
                    <a:pt x="609" y="2587"/>
                    <a:pt x="40" y="3176"/>
                    <a:pt x="1" y="3714"/>
                  </a:cubicBezTo>
                  <a:cubicBezTo>
                    <a:pt x="1" y="3732"/>
                    <a:pt x="16" y="3746"/>
                    <a:pt x="34" y="3746"/>
                  </a:cubicBezTo>
                  <a:cubicBezTo>
                    <a:pt x="37" y="3746"/>
                    <a:pt x="40" y="3746"/>
                    <a:pt x="44" y="3745"/>
                  </a:cubicBezTo>
                  <a:cubicBezTo>
                    <a:pt x="500" y="3596"/>
                    <a:pt x="841" y="2926"/>
                    <a:pt x="1098" y="2556"/>
                  </a:cubicBezTo>
                  <a:cubicBezTo>
                    <a:pt x="1402" y="2119"/>
                    <a:pt x="1682" y="1668"/>
                    <a:pt x="1960" y="1217"/>
                  </a:cubicBezTo>
                  <a:lnTo>
                    <a:pt x="1960" y="1217"/>
                  </a:lnTo>
                  <a:cubicBezTo>
                    <a:pt x="1899" y="1967"/>
                    <a:pt x="1917" y="2739"/>
                    <a:pt x="1899" y="3464"/>
                  </a:cubicBezTo>
                  <a:cubicBezTo>
                    <a:pt x="1866" y="4713"/>
                    <a:pt x="1825" y="5969"/>
                    <a:pt x="1855" y="7218"/>
                  </a:cubicBezTo>
                  <a:cubicBezTo>
                    <a:pt x="1856" y="7314"/>
                    <a:pt x="1920" y="7417"/>
                    <a:pt x="2019" y="7437"/>
                  </a:cubicBezTo>
                  <a:lnTo>
                    <a:pt x="2019" y="7437"/>
                  </a:lnTo>
                  <a:cubicBezTo>
                    <a:pt x="2002" y="7434"/>
                    <a:pt x="1995" y="7432"/>
                    <a:pt x="1993" y="7432"/>
                  </a:cubicBezTo>
                  <a:cubicBezTo>
                    <a:pt x="1990" y="7432"/>
                    <a:pt x="2014" y="7439"/>
                    <a:pt x="2014" y="7446"/>
                  </a:cubicBezTo>
                  <a:cubicBezTo>
                    <a:pt x="2014" y="7489"/>
                    <a:pt x="2047" y="7511"/>
                    <a:pt x="2080" y="7511"/>
                  </a:cubicBezTo>
                  <a:cubicBezTo>
                    <a:pt x="2113" y="7511"/>
                    <a:pt x="2147" y="7489"/>
                    <a:pt x="2147" y="7446"/>
                  </a:cubicBezTo>
                  <a:cubicBezTo>
                    <a:pt x="2147" y="7439"/>
                    <a:pt x="2170" y="7432"/>
                    <a:pt x="2168" y="7432"/>
                  </a:cubicBezTo>
                  <a:cubicBezTo>
                    <a:pt x="2166" y="7432"/>
                    <a:pt x="2160" y="7434"/>
                    <a:pt x="2145" y="7437"/>
                  </a:cubicBezTo>
                  <a:lnTo>
                    <a:pt x="2145" y="7437"/>
                  </a:lnTo>
                  <a:cubicBezTo>
                    <a:pt x="2243" y="7416"/>
                    <a:pt x="2306" y="7314"/>
                    <a:pt x="2309" y="7218"/>
                  </a:cubicBezTo>
                  <a:cubicBezTo>
                    <a:pt x="2376" y="4931"/>
                    <a:pt x="2153" y="2543"/>
                    <a:pt x="2530" y="277"/>
                  </a:cubicBezTo>
                  <a:cubicBezTo>
                    <a:pt x="2555" y="128"/>
                    <a:pt x="2426" y="1"/>
                    <a:pt x="23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31" name="Google Shape;12931;p24"/>
            <p:cNvSpPr/>
            <p:nvPr/>
          </p:nvSpPr>
          <p:spPr>
            <a:xfrm>
              <a:off x="666925" y="1675450"/>
              <a:ext cx="110250" cy="156725"/>
            </a:xfrm>
            <a:custGeom>
              <a:avLst/>
              <a:gdLst/>
              <a:ahLst/>
              <a:cxnLst/>
              <a:rect l="l" t="t" r="r" b="b"/>
              <a:pathLst>
                <a:path w="4410" h="6269" extrusionOk="0">
                  <a:moveTo>
                    <a:pt x="2126" y="541"/>
                  </a:moveTo>
                  <a:cubicBezTo>
                    <a:pt x="2599" y="541"/>
                    <a:pt x="3071" y="895"/>
                    <a:pt x="3314" y="1329"/>
                  </a:cubicBezTo>
                  <a:cubicBezTo>
                    <a:pt x="3891" y="2362"/>
                    <a:pt x="3760" y="3921"/>
                    <a:pt x="3261" y="4951"/>
                  </a:cubicBezTo>
                  <a:cubicBezTo>
                    <a:pt x="3026" y="5438"/>
                    <a:pt x="2630" y="5780"/>
                    <a:pt x="2112" y="5780"/>
                  </a:cubicBezTo>
                  <a:cubicBezTo>
                    <a:pt x="2031" y="5780"/>
                    <a:pt x="1948" y="5772"/>
                    <a:pt x="1862" y="5755"/>
                  </a:cubicBezTo>
                  <a:cubicBezTo>
                    <a:pt x="1244" y="5630"/>
                    <a:pt x="963" y="4931"/>
                    <a:pt x="802" y="4401"/>
                  </a:cubicBezTo>
                  <a:cubicBezTo>
                    <a:pt x="660" y="3927"/>
                    <a:pt x="609" y="3443"/>
                    <a:pt x="589" y="2958"/>
                  </a:cubicBezTo>
                  <a:lnTo>
                    <a:pt x="589" y="2958"/>
                  </a:lnTo>
                  <a:cubicBezTo>
                    <a:pt x="596" y="2960"/>
                    <a:pt x="604" y="2961"/>
                    <a:pt x="612" y="2961"/>
                  </a:cubicBezTo>
                  <a:cubicBezTo>
                    <a:pt x="638" y="2961"/>
                    <a:pt x="663" y="2947"/>
                    <a:pt x="670" y="2915"/>
                  </a:cubicBezTo>
                  <a:cubicBezTo>
                    <a:pt x="816" y="2197"/>
                    <a:pt x="889" y="1445"/>
                    <a:pt x="1404" y="881"/>
                  </a:cubicBezTo>
                  <a:cubicBezTo>
                    <a:pt x="1623" y="641"/>
                    <a:pt x="1875" y="541"/>
                    <a:pt x="2126" y="541"/>
                  </a:cubicBezTo>
                  <a:close/>
                  <a:moveTo>
                    <a:pt x="2217" y="0"/>
                  </a:moveTo>
                  <a:cubicBezTo>
                    <a:pt x="1529" y="0"/>
                    <a:pt x="879" y="498"/>
                    <a:pt x="540" y="1140"/>
                  </a:cubicBezTo>
                  <a:cubicBezTo>
                    <a:pt x="538" y="1124"/>
                    <a:pt x="538" y="1107"/>
                    <a:pt x="537" y="1091"/>
                  </a:cubicBezTo>
                  <a:cubicBezTo>
                    <a:pt x="534" y="1061"/>
                    <a:pt x="507" y="1042"/>
                    <a:pt x="482" y="1042"/>
                  </a:cubicBezTo>
                  <a:cubicBezTo>
                    <a:pt x="462" y="1042"/>
                    <a:pt x="443" y="1053"/>
                    <a:pt x="437" y="1078"/>
                  </a:cubicBezTo>
                  <a:cubicBezTo>
                    <a:pt x="94" y="2376"/>
                    <a:pt x="0" y="4561"/>
                    <a:pt x="919" y="5655"/>
                  </a:cubicBezTo>
                  <a:cubicBezTo>
                    <a:pt x="1282" y="6089"/>
                    <a:pt x="1682" y="6269"/>
                    <a:pt x="2070" y="6269"/>
                  </a:cubicBezTo>
                  <a:cubicBezTo>
                    <a:pt x="2855" y="6269"/>
                    <a:pt x="3596" y="5536"/>
                    <a:pt x="3914" y="4687"/>
                  </a:cubicBezTo>
                  <a:cubicBezTo>
                    <a:pt x="4410" y="3360"/>
                    <a:pt x="4351" y="1263"/>
                    <a:pt x="3138" y="330"/>
                  </a:cubicBezTo>
                  <a:cubicBezTo>
                    <a:pt x="2840" y="100"/>
                    <a:pt x="2525" y="0"/>
                    <a:pt x="2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32" name="Google Shape;12932;p24"/>
            <p:cNvSpPr/>
            <p:nvPr/>
          </p:nvSpPr>
          <p:spPr>
            <a:xfrm>
              <a:off x="795575" y="1670150"/>
              <a:ext cx="119350" cy="157775"/>
            </a:xfrm>
            <a:custGeom>
              <a:avLst/>
              <a:gdLst/>
              <a:ahLst/>
              <a:cxnLst/>
              <a:rect l="l" t="t" r="r" b="b"/>
              <a:pathLst>
                <a:path w="4774" h="6311" extrusionOk="0">
                  <a:moveTo>
                    <a:pt x="2377" y="648"/>
                  </a:moveTo>
                  <a:cubicBezTo>
                    <a:pt x="2845" y="648"/>
                    <a:pt x="3312" y="898"/>
                    <a:pt x="3576" y="1351"/>
                  </a:cubicBezTo>
                  <a:cubicBezTo>
                    <a:pt x="4154" y="2341"/>
                    <a:pt x="3962" y="3890"/>
                    <a:pt x="3471" y="4868"/>
                  </a:cubicBezTo>
                  <a:cubicBezTo>
                    <a:pt x="3170" y="5468"/>
                    <a:pt x="2714" y="5729"/>
                    <a:pt x="2254" y="5729"/>
                  </a:cubicBezTo>
                  <a:cubicBezTo>
                    <a:pt x="1660" y="5729"/>
                    <a:pt x="1058" y="5295"/>
                    <a:pt x="773" y="4599"/>
                  </a:cubicBezTo>
                  <a:cubicBezTo>
                    <a:pt x="535" y="4016"/>
                    <a:pt x="425" y="3372"/>
                    <a:pt x="427" y="2732"/>
                  </a:cubicBezTo>
                  <a:lnTo>
                    <a:pt x="427" y="2732"/>
                  </a:lnTo>
                  <a:cubicBezTo>
                    <a:pt x="454" y="2755"/>
                    <a:pt x="491" y="2768"/>
                    <a:pt x="527" y="2768"/>
                  </a:cubicBezTo>
                  <a:cubicBezTo>
                    <a:pt x="574" y="2768"/>
                    <a:pt x="619" y="2746"/>
                    <a:pt x="642" y="2701"/>
                  </a:cubicBezTo>
                  <a:cubicBezTo>
                    <a:pt x="916" y="2133"/>
                    <a:pt x="980" y="1546"/>
                    <a:pt x="1427" y="1067"/>
                  </a:cubicBezTo>
                  <a:cubicBezTo>
                    <a:pt x="1693" y="781"/>
                    <a:pt x="2036" y="648"/>
                    <a:pt x="2377" y="648"/>
                  </a:cubicBezTo>
                  <a:close/>
                  <a:moveTo>
                    <a:pt x="2477" y="1"/>
                  </a:moveTo>
                  <a:cubicBezTo>
                    <a:pt x="1326" y="1"/>
                    <a:pt x="85" y="1128"/>
                    <a:pt x="255" y="2250"/>
                  </a:cubicBezTo>
                  <a:cubicBezTo>
                    <a:pt x="0" y="3383"/>
                    <a:pt x="166" y="4753"/>
                    <a:pt x="819" y="5632"/>
                  </a:cubicBezTo>
                  <a:cubicBezTo>
                    <a:pt x="1176" y="6113"/>
                    <a:pt x="1624" y="6310"/>
                    <a:pt x="2078" y="6310"/>
                  </a:cubicBezTo>
                  <a:cubicBezTo>
                    <a:pt x="2915" y="6310"/>
                    <a:pt x="3774" y="5640"/>
                    <a:pt x="4134" y="4830"/>
                  </a:cubicBezTo>
                  <a:cubicBezTo>
                    <a:pt x="4774" y="3396"/>
                    <a:pt x="4743" y="1267"/>
                    <a:pt x="3381" y="284"/>
                  </a:cubicBezTo>
                  <a:cubicBezTo>
                    <a:pt x="3108" y="87"/>
                    <a:pt x="2796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33" name="Google Shape;12933;p24"/>
            <p:cNvSpPr/>
            <p:nvPr/>
          </p:nvSpPr>
          <p:spPr>
            <a:xfrm>
              <a:off x="942825" y="1648250"/>
              <a:ext cx="68200" cy="189925"/>
            </a:xfrm>
            <a:custGeom>
              <a:avLst/>
              <a:gdLst/>
              <a:ahLst/>
              <a:cxnLst/>
              <a:rect l="l" t="t" r="r" b="b"/>
              <a:pathLst>
                <a:path w="2728" h="7597" extrusionOk="0">
                  <a:moveTo>
                    <a:pt x="2107" y="0"/>
                  </a:moveTo>
                  <a:cubicBezTo>
                    <a:pt x="2103" y="0"/>
                    <a:pt x="2100" y="0"/>
                    <a:pt x="2096" y="1"/>
                  </a:cubicBezTo>
                  <a:cubicBezTo>
                    <a:pt x="1796" y="19"/>
                    <a:pt x="1769" y="120"/>
                    <a:pt x="1594" y="388"/>
                  </a:cubicBezTo>
                  <a:cubicBezTo>
                    <a:pt x="1108" y="1124"/>
                    <a:pt x="583" y="1835"/>
                    <a:pt x="21" y="2514"/>
                  </a:cubicBezTo>
                  <a:cubicBezTo>
                    <a:pt x="1" y="2539"/>
                    <a:pt x="19" y="2580"/>
                    <a:pt x="47" y="2580"/>
                  </a:cubicBezTo>
                  <a:cubicBezTo>
                    <a:pt x="54" y="2580"/>
                    <a:pt x="61" y="2578"/>
                    <a:pt x="68" y="2573"/>
                  </a:cubicBezTo>
                  <a:cubicBezTo>
                    <a:pt x="496" y="2302"/>
                    <a:pt x="843" y="1989"/>
                    <a:pt x="1187" y="1616"/>
                  </a:cubicBezTo>
                  <a:cubicBezTo>
                    <a:pt x="1281" y="1515"/>
                    <a:pt x="1548" y="1114"/>
                    <a:pt x="1774" y="822"/>
                  </a:cubicBezTo>
                  <a:lnTo>
                    <a:pt x="1774" y="822"/>
                  </a:lnTo>
                  <a:cubicBezTo>
                    <a:pt x="1689" y="1833"/>
                    <a:pt x="1794" y="2858"/>
                    <a:pt x="1861" y="3865"/>
                  </a:cubicBezTo>
                  <a:cubicBezTo>
                    <a:pt x="1909" y="4561"/>
                    <a:pt x="1935" y="5257"/>
                    <a:pt x="1897" y="5954"/>
                  </a:cubicBezTo>
                  <a:cubicBezTo>
                    <a:pt x="1868" y="6479"/>
                    <a:pt x="1618" y="6990"/>
                    <a:pt x="1741" y="7510"/>
                  </a:cubicBezTo>
                  <a:cubicBezTo>
                    <a:pt x="1757" y="7564"/>
                    <a:pt x="1805" y="7596"/>
                    <a:pt x="1857" y="7596"/>
                  </a:cubicBezTo>
                  <a:cubicBezTo>
                    <a:pt x="1876" y="7596"/>
                    <a:pt x="1897" y="7592"/>
                    <a:pt x="1915" y="7581"/>
                  </a:cubicBezTo>
                  <a:cubicBezTo>
                    <a:pt x="2727" y="7092"/>
                    <a:pt x="2519" y="5465"/>
                    <a:pt x="2485" y="4673"/>
                  </a:cubicBezTo>
                  <a:cubicBezTo>
                    <a:pt x="2421" y="3195"/>
                    <a:pt x="2184" y="1733"/>
                    <a:pt x="2348" y="252"/>
                  </a:cubicBezTo>
                  <a:cubicBezTo>
                    <a:pt x="2361" y="126"/>
                    <a:pt x="2230" y="0"/>
                    <a:pt x="2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34" name="Google Shape;12934;p24"/>
            <p:cNvSpPr/>
            <p:nvPr/>
          </p:nvSpPr>
          <p:spPr>
            <a:xfrm>
              <a:off x="576575" y="1909675"/>
              <a:ext cx="50550" cy="176500"/>
            </a:xfrm>
            <a:custGeom>
              <a:avLst/>
              <a:gdLst/>
              <a:ahLst/>
              <a:cxnLst/>
              <a:rect l="l" t="t" r="r" b="b"/>
              <a:pathLst>
                <a:path w="2022" h="7060" extrusionOk="0">
                  <a:moveTo>
                    <a:pt x="1586" y="1"/>
                  </a:moveTo>
                  <a:cubicBezTo>
                    <a:pt x="1580" y="1"/>
                    <a:pt x="1575" y="1"/>
                    <a:pt x="1570" y="1"/>
                  </a:cubicBezTo>
                  <a:cubicBezTo>
                    <a:pt x="1257" y="28"/>
                    <a:pt x="1231" y="129"/>
                    <a:pt x="1054" y="416"/>
                  </a:cubicBezTo>
                  <a:cubicBezTo>
                    <a:pt x="663" y="1050"/>
                    <a:pt x="271" y="1709"/>
                    <a:pt x="25" y="2414"/>
                  </a:cubicBezTo>
                  <a:cubicBezTo>
                    <a:pt x="0" y="2488"/>
                    <a:pt x="63" y="2542"/>
                    <a:pt x="127" y="2542"/>
                  </a:cubicBezTo>
                  <a:cubicBezTo>
                    <a:pt x="152" y="2542"/>
                    <a:pt x="177" y="2534"/>
                    <a:pt x="197" y="2514"/>
                  </a:cubicBezTo>
                  <a:cubicBezTo>
                    <a:pt x="381" y="2342"/>
                    <a:pt x="867" y="1538"/>
                    <a:pt x="1211" y="1012"/>
                  </a:cubicBezTo>
                  <a:lnTo>
                    <a:pt x="1211" y="1012"/>
                  </a:lnTo>
                  <a:cubicBezTo>
                    <a:pt x="1144" y="1868"/>
                    <a:pt x="1170" y="2723"/>
                    <a:pt x="1204" y="3586"/>
                  </a:cubicBezTo>
                  <a:cubicBezTo>
                    <a:pt x="1227" y="4142"/>
                    <a:pt x="1237" y="4696"/>
                    <a:pt x="1226" y="5254"/>
                  </a:cubicBezTo>
                  <a:cubicBezTo>
                    <a:pt x="1214" y="5831"/>
                    <a:pt x="1049" y="6373"/>
                    <a:pt x="1170" y="6942"/>
                  </a:cubicBezTo>
                  <a:cubicBezTo>
                    <a:pt x="1187" y="7023"/>
                    <a:pt x="1251" y="7060"/>
                    <a:pt x="1318" y="7060"/>
                  </a:cubicBezTo>
                  <a:cubicBezTo>
                    <a:pt x="1376" y="7060"/>
                    <a:pt x="1437" y="7032"/>
                    <a:pt x="1472" y="6981"/>
                  </a:cubicBezTo>
                  <a:cubicBezTo>
                    <a:pt x="2021" y="6177"/>
                    <a:pt x="1829" y="4849"/>
                    <a:pt x="1798" y="3920"/>
                  </a:cubicBezTo>
                  <a:cubicBezTo>
                    <a:pt x="1757" y="2698"/>
                    <a:pt x="1687" y="1492"/>
                    <a:pt x="1843" y="274"/>
                  </a:cubicBezTo>
                  <a:cubicBezTo>
                    <a:pt x="1860" y="139"/>
                    <a:pt x="1716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35" name="Google Shape;12935;p24"/>
            <p:cNvSpPr/>
            <p:nvPr/>
          </p:nvSpPr>
          <p:spPr>
            <a:xfrm>
              <a:off x="662325" y="1919500"/>
              <a:ext cx="53575" cy="163100"/>
            </a:xfrm>
            <a:custGeom>
              <a:avLst/>
              <a:gdLst/>
              <a:ahLst/>
              <a:cxnLst/>
              <a:rect l="l" t="t" r="r" b="b"/>
              <a:pathLst>
                <a:path w="2143" h="6524" extrusionOk="0">
                  <a:moveTo>
                    <a:pt x="1868" y="0"/>
                  </a:moveTo>
                  <a:cubicBezTo>
                    <a:pt x="1793" y="0"/>
                    <a:pt x="1717" y="36"/>
                    <a:pt x="1662" y="118"/>
                  </a:cubicBezTo>
                  <a:cubicBezTo>
                    <a:pt x="1106" y="949"/>
                    <a:pt x="534" y="1765"/>
                    <a:pt x="22" y="2625"/>
                  </a:cubicBezTo>
                  <a:cubicBezTo>
                    <a:pt x="1" y="2659"/>
                    <a:pt x="31" y="2704"/>
                    <a:pt x="66" y="2704"/>
                  </a:cubicBezTo>
                  <a:cubicBezTo>
                    <a:pt x="75" y="2704"/>
                    <a:pt x="84" y="2702"/>
                    <a:pt x="92" y="2696"/>
                  </a:cubicBezTo>
                  <a:cubicBezTo>
                    <a:pt x="678" y="2292"/>
                    <a:pt x="1057" y="1705"/>
                    <a:pt x="1467" y="1139"/>
                  </a:cubicBezTo>
                  <a:lnTo>
                    <a:pt x="1467" y="1139"/>
                  </a:lnTo>
                  <a:cubicBezTo>
                    <a:pt x="1347" y="2031"/>
                    <a:pt x="1316" y="2938"/>
                    <a:pt x="1298" y="3832"/>
                  </a:cubicBezTo>
                  <a:cubicBezTo>
                    <a:pt x="1288" y="4356"/>
                    <a:pt x="1014" y="6219"/>
                    <a:pt x="1562" y="6505"/>
                  </a:cubicBezTo>
                  <a:cubicBezTo>
                    <a:pt x="1586" y="6517"/>
                    <a:pt x="1609" y="6523"/>
                    <a:pt x="1631" y="6523"/>
                  </a:cubicBezTo>
                  <a:cubicBezTo>
                    <a:pt x="1666" y="6523"/>
                    <a:pt x="1699" y="6508"/>
                    <a:pt x="1731" y="6483"/>
                  </a:cubicBezTo>
                  <a:cubicBezTo>
                    <a:pt x="1984" y="6288"/>
                    <a:pt x="1872" y="5971"/>
                    <a:pt x="1857" y="5688"/>
                  </a:cubicBezTo>
                  <a:cubicBezTo>
                    <a:pt x="1831" y="5155"/>
                    <a:pt x="1828" y="4620"/>
                    <a:pt x="1830" y="4085"/>
                  </a:cubicBezTo>
                  <a:cubicBezTo>
                    <a:pt x="1833" y="2824"/>
                    <a:pt x="1892" y="1552"/>
                    <a:pt x="2112" y="307"/>
                  </a:cubicBezTo>
                  <a:cubicBezTo>
                    <a:pt x="2143" y="129"/>
                    <a:pt x="2009" y="0"/>
                    <a:pt x="1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36" name="Google Shape;12936;p24"/>
            <p:cNvSpPr/>
            <p:nvPr/>
          </p:nvSpPr>
          <p:spPr>
            <a:xfrm>
              <a:off x="785550" y="1907050"/>
              <a:ext cx="63325" cy="168825"/>
            </a:xfrm>
            <a:custGeom>
              <a:avLst/>
              <a:gdLst/>
              <a:ahLst/>
              <a:cxnLst/>
              <a:rect l="l" t="t" r="r" b="b"/>
              <a:pathLst>
                <a:path w="2533" h="6753" extrusionOk="0">
                  <a:moveTo>
                    <a:pt x="2227" y="0"/>
                  </a:moveTo>
                  <a:cubicBezTo>
                    <a:pt x="2150" y="0"/>
                    <a:pt x="2073" y="38"/>
                    <a:pt x="2022" y="129"/>
                  </a:cubicBezTo>
                  <a:cubicBezTo>
                    <a:pt x="1336" y="1353"/>
                    <a:pt x="738" y="2634"/>
                    <a:pt x="24" y="3840"/>
                  </a:cubicBezTo>
                  <a:cubicBezTo>
                    <a:pt x="0" y="3880"/>
                    <a:pt x="35" y="3933"/>
                    <a:pt x="76" y="3933"/>
                  </a:cubicBezTo>
                  <a:cubicBezTo>
                    <a:pt x="86" y="3933"/>
                    <a:pt x="96" y="3930"/>
                    <a:pt x="106" y="3924"/>
                  </a:cubicBezTo>
                  <a:cubicBezTo>
                    <a:pt x="851" y="3390"/>
                    <a:pt x="1317" y="2514"/>
                    <a:pt x="1758" y="1656"/>
                  </a:cubicBezTo>
                  <a:lnTo>
                    <a:pt x="1758" y="1656"/>
                  </a:lnTo>
                  <a:cubicBezTo>
                    <a:pt x="1697" y="2250"/>
                    <a:pt x="1673" y="2847"/>
                    <a:pt x="1668" y="3449"/>
                  </a:cubicBezTo>
                  <a:cubicBezTo>
                    <a:pt x="1661" y="4096"/>
                    <a:pt x="1684" y="4740"/>
                    <a:pt x="1700" y="5387"/>
                  </a:cubicBezTo>
                  <a:cubicBezTo>
                    <a:pt x="1714" y="5874"/>
                    <a:pt x="1633" y="6287"/>
                    <a:pt x="1906" y="6697"/>
                  </a:cubicBezTo>
                  <a:cubicBezTo>
                    <a:pt x="1928" y="6734"/>
                    <a:pt x="1965" y="6753"/>
                    <a:pt x="2003" y="6753"/>
                  </a:cubicBezTo>
                  <a:cubicBezTo>
                    <a:pt x="2041" y="6753"/>
                    <a:pt x="2079" y="6734"/>
                    <a:pt x="2101" y="6697"/>
                  </a:cubicBezTo>
                  <a:cubicBezTo>
                    <a:pt x="2532" y="6030"/>
                    <a:pt x="2245" y="4870"/>
                    <a:pt x="2227" y="4099"/>
                  </a:cubicBezTo>
                  <a:cubicBezTo>
                    <a:pt x="2198" y="2831"/>
                    <a:pt x="2245" y="1573"/>
                    <a:pt x="2493" y="326"/>
                  </a:cubicBezTo>
                  <a:cubicBezTo>
                    <a:pt x="2529" y="144"/>
                    <a:pt x="2377" y="0"/>
                    <a:pt x="2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37" name="Google Shape;12937;p24"/>
            <p:cNvSpPr/>
            <p:nvPr/>
          </p:nvSpPr>
          <p:spPr>
            <a:xfrm>
              <a:off x="920500" y="1902500"/>
              <a:ext cx="127175" cy="167400"/>
            </a:xfrm>
            <a:custGeom>
              <a:avLst/>
              <a:gdLst/>
              <a:ahLst/>
              <a:cxnLst/>
              <a:rect l="l" t="t" r="r" b="b"/>
              <a:pathLst>
                <a:path w="5087" h="6696" extrusionOk="0">
                  <a:moveTo>
                    <a:pt x="2362" y="566"/>
                  </a:moveTo>
                  <a:cubicBezTo>
                    <a:pt x="2919" y="566"/>
                    <a:pt x="3518" y="909"/>
                    <a:pt x="3822" y="1312"/>
                  </a:cubicBezTo>
                  <a:cubicBezTo>
                    <a:pt x="4232" y="1860"/>
                    <a:pt x="4314" y="2598"/>
                    <a:pt x="4300" y="3259"/>
                  </a:cubicBezTo>
                  <a:cubicBezTo>
                    <a:pt x="4273" y="4456"/>
                    <a:pt x="3542" y="6093"/>
                    <a:pt x="2222" y="6093"/>
                  </a:cubicBezTo>
                  <a:cubicBezTo>
                    <a:pt x="2070" y="6093"/>
                    <a:pt x="1910" y="6071"/>
                    <a:pt x="1742" y="6025"/>
                  </a:cubicBezTo>
                  <a:cubicBezTo>
                    <a:pt x="932" y="5800"/>
                    <a:pt x="576" y="4712"/>
                    <a:pt x="469" y="3658"/>
                  </a:cubicBezTo>
                  <a:cubicBezTo>
                    <a:pt x="755" y="2634"/>
                    <a:pt x="874" y="1351"/>
                    <a:pt x="1726" y="756"/>
                  </a:cubicBezTo>
                  <a:cubicBezTo>
                    <a:pt x="1916" y="623"/>
                    <a:pt x="2136" y="566"/>
                    <a:pt x="2362" y="566"/>
                  </a:cubicBezTo>
                  <a:close/>
                  <a:moveTo>
                    <a:pt x="2239" y="1"/>
                  </a:moveTo>
                  <a:cubicBezTo>
                    <a:pt x="363" y="1"/>
                    <a:pt x="1" y="2822"/>
                    <a:pt x="146" y="4174"/>
                  </a:cubicBezTo>
                  <a:cubicBezTo>
                    <a:pt x="153" y="4202"/>
                    <a:pt x="172" y="4227"/>
                    <a:pt x="198" y="4238"/>
                  </a:cubicBezTo>
                  <a:cubicBezTo>
                    <a:pt x="295" y="5193"/>
                    <a:pt x="663" y="6079"/>
                    <a:pt x="1540" y="6502"/>
                  </a:cubicBezTo>
                  <a:cubicBezTo>
                    <a:pt x="1817" y="6636"/>
                    <a:pt x="2082" y="6695"/>
                    <a:pt x="2334" y="6695"/>
                  </a:cubicBezTo>
                  <a:cubicBezTo>
                    <a:pt x="3712" y="6695"/>
                    <a:pt x="4669" y="4902"/>
                    <a:pt x="4839" y="3694"/>
                  </a:cubicBezTo>
                  <a:cubicBezTo>
                    <a:pt x="5087" y="1930"/>
                    <a:pt x="4286" y="91"/>
                    <a:pt x="2324" y="3"/>
                  </a:cubicBezTo>
                  <a:cubicBezTo>
                    <a:pt x="2296" y="2"/>
                    <a:pt x="2267" y="1"/>
                    <a:pt x="2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38" name="Google Shape;12938;p24"/>
            <p:cNvSpPr/>
            <p:nvPr/>
          </p:nvSpPr>
          <p:spPr>
            <a:xfrm>
              <a:off x="575500" y="2157350"/>
              <a:ext cx="47000" cy="162925"/>
            </a:xfrm>
            <a:custGeom>
              <a:avLst/>
              <a:gdLst/>
              <a:ahLst/>
              <a:cxnLst/>
              <a:rect l="l" t="t" r="r" b="b"/>
              <a:pathLst>
                <a:path w="1880" h="6517" extrusionOk="0">
                  <a:moveTo>
                    <a:pt x="1625" y="1"/>
                  </a:moveTo>
                  <a:cubicBezTo>
                    <a:pt x="1518" y="1"/>
                    <a:pt x="1407" y="58"/>
                    <a:pt x="1371" y="176"/>
                  </a:cubicBezTo>
                  <a:cubicBezTo>
                    <a:pt x="1049" y="1228"/>
                    <a:pt x="465" y="2128"/>
                    <a:pt x="16" y="3114"/>
                  </a:cubicBezTo>
                  <a:cubicBezTo>
                    <a:pt x="1" y="3141"/>
                    <a:pt x="22" y="3170"/>
                    <a:pt x="48" y="3170"/>
                  </a:cubicBezTo>
                  <a:cubicBezTo>
                    <a:pt x="54" y="3170"/>
                    <a:pt x="60" y="3168"/>
                    <a:pt x="66" y="3165"/>
                  </a:cubicBezTo>
                  <a:cubicBezTo>
                    <a:pt x="519" y="2911"/>
                    <a:pt x="844" y="2468"/>
                    <a:pt x="1106" y="1974"/>
                  </a:cubicBezTo>
                  <a:lnTo>
                    <a:pt x="1106" y="1974"/>
                  </a:lnTo>
                  <a:cubicBezTo>
                    <a:pt x="1051" y="2566"/>
                    <a:pt x="1016" y="3159"/>
                    <a:pt x="993" y="3744"/>
                  </a:cubicBezTo>
                  <a:cubicBezTo>
                    <a:pt x="970" y="4313"/>
                    <a:pt x="754" y="6266"/>
                    <a:pt x="1459" y="6510"/>
                  </a:cubicBezTo>
                  <a:cubicBezTo>
                    <a:pt x="1471" y="6514"/>
                    <a:pt x="1483" y="6516"/>
                    <a:pt x="1494" y="6516"/>
                  </a:cubicBezTo>
                  <a:cubicBezTo>
                    <a:pt x="1539" y="6516"/>
                    <a:pt x="1578" y="6486"/>
                    <a:pt x="1605" y="6451"/>
                  </a:cubicBezTo>
                  <a:cubicBezTo>
                    <a:pt x="1823" y="6164"/>
                    <a:pt x="1617" y="5757"/>
                    <a:pt x="1579" y="5429"/>
                  </a:cubicBezTo>
                  <a:cubicBezTo>
                    <a:pt x="1512" y="4871"/>
                    <a:pt x="1523" y="4305"/>
                    <a:pt x="1538" y="3744"/>
                  </a:cubicBezTo>
                  <a:cubicBezTo>
                    <a:pt x="1569" y="2568"/>
                    <a:pt x="1754" y="1412"/>
                    <a:pt x="1864" y="244"/>
                  </a:cubicBezTo>
                  <a:cubicBezTo>
                    <a:pt x="1880" y="84"/>
                    <a:pt x="1755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39" name="Google Shape;12939;p24"/>
            <p:cNvSpPr/>
            <p:nvPr/>
          </p:nvSpPr>
          <p:spPr>
            <a:xfrm>
              <a:off x="663350" y="2170100"/>
              <a:ext cx="87825" cy="122100"/>
            </a:xfrm>
            <a:custGeom>
              <a:avLst/>
              <a:gdLst/>
              <a:ahLst/>
              <a:cxnLst/>
              <a:rect l="l" t="t" r="r" b="b"/>
              <a:pathLst>
                <a:path w="3513" h="4884" extrusionOk="0">
                  <a:moveTo>
                    <a:pt x="1627" y="529"/>
                  </a:moveTo>
                  <a:cubicBezTo>
                    <a:pt x="1742" y="529"/>
                    <a:pt x="1878" y="603"/>
                    <a:pt x="2054" y="792"/>
                  </a:cubicBezTo>
                  <a:cubicBezTo>
                    <a:pt x="2601" y="1374"/>
                    <a:pt x="2881" y="2293"/>
                    <a:pt x="2963" y="3069"/>
                  </a:cubicBezTo>
                  <a:cubicBezTo>
                    <a:pt x="3029" y="3680"/>
                    <a:pt x="2917" y="4393"/>
                    <a:pt x="2263" y="4393"/>
                  </a:cubicBezTo>
                  <a:cubicBezTo>
                    <a:pt x="2196" y="4393"/>
                    <a:pt x="2123" y="4385"/>
                    <a:pt x="2045" y="4369"/>
                  </a:cubicBezTo>
                  <a:cubicBezTo>
                    <a:pt x="524" y="4064"/>
                    <a:pt x="245" y="2340"/>
                    <a:pt x="573" y="1020"/>
                  </a:cubicBezTo>
                  <a:lnTo>
                    <a:pt x="573" y="1020"/>
                  </a:lnTo>
                  <a:cubicBezTo>
                    <a:pt x="576" y="1087"/>
                    <a:pt x="586" y="1153"/>
                    <a:pt x="601" y="1218"/>
                  </a:cubicBezTo>
                  <a:cubicBezTo>
                    <a:pt x="615" y="1282"/>
                    <a:pt x="687" y="1334"/>
                    <a:pt x="754" y="1334"/>
                  </a:cubicBezTo>
                  <a:cubicBezTo>
                    <a:pt x="780" y="1334"/>
                    <a:pt x="805" y="1327"/>
                    <a:pt x="826" y="1310"/>
                  </a:cubicBezTo>
                  <a:cubicBezTo>
                    <a:pt x="1173" y="1045"/>
                    <a:pt x="1325" y="529"/>
                    <a:pt x="1627" y="529"/>
                  </a:cubicBezTo>
                  <a:close/>
                  <a:moveTo>
                    <a:pt x="1606" y="0"/>
                  </a:moveTo>
                  <a:cubicBezTo>
                    <a:pt x="1229" y="0"/>
                    <a:pt x="861" y="200"/>
                    <a:pt x="683" y="528"/>
                  </a:cubicBezTo>
                  <a:cubicBezTo>
                    <a:pt x="666" y="512"/>
                    <a:pt x="644" y="502"/>
                    <a:pt x="622" y="502"/>
                  </a:cubicBezTo>
                  <a:cubicBezTo>
                    <a:pt x="605" y="502"/>
                    <a:pt x="588" y="507"/>
                    <a:pt x="575" y="521"/>
                  </a:cubicBezTo>
                  <a:cubicBezTo>
                    <a:pt x="1" y="1103"/>
                    <a:pt x="27" y="2194"/>
                    <a:pt x="158" y="2931"/>
                  </a:cubicBezTo>
                  <a:cubicBezTo>
                    <a:pt x="312" y="3799"/>
                    <a:pt x="808" y="4430"/>
                    <a:pt x="1618" y="4750"/>
                  </a:cubicBezTo>
                  <a:cubicBezTo>
                    <a:pt x="1847" y="4841"/>
                    <a:pt x="2060" y="4883"/>
                    <a:pt x="2255" y="4883"/>
                  </a:cubicBezTo>
                  <a:cubicBezTo>
                    <a:pt x="2990" y="4883"/>
                    <a:pt x="3454" y="4279"/>
                    <a:pt x="3480" y="3415"/>
                  </a:cubicBezTo>
                  <a:cubicBezTo>
                    <a:pt x="3513" y="2360"/>
                    <a:pt x="3081" y="1070"/>
                    <a:pt x="2338" y="309"/>
                  </a:cubicBezTo>
                  <a:cubicBezTo>
                    <a:pt x="2129" y="95"/>
                    <a:pt x="1865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0" name="Google Shape;12940;p24"/>
            <p:cNvSpPr/>
            <p:nvPr/>
          </p:nvSpPr>
          <p:spPr>
            <a:xfrm>
              <a:off x="791225" y="2148075"/>
              <a:ext cx="63800" cy="165050"/>
            </a:xfrm>
            <a:custGeom>
              <a:avLst/>
              <a:gdLst/>
              <a:ahLst/>
              <a:cxnLst/>
              <a:rect l="l" t="t" r="r" b="b"/>
              <a:pathLst>
                <a:path w="2552" h="6602" extrusionOk="0">
                  <a:moveTo>
                    <a:pt x="2043" y="1"/>
                  </a:moveTo>
                  <a:cubicBezTo>
                    <a:pt x="1928" y="1"/>
                    <a:pt x="1807" y="62"/>
                    <a:pt x="1762" y="183"/>
                  </a:cubicBezTo>
                  <a:cubicBezTo>
                    <a:pt x="1332" y="1346"/>
                    <a:pt x="612" y="2380"/>
                    <a:pt x="28" y="3469"/>
                  </a:cubicBezTo>
                  <a:cubicBezTo>
                    <a:pt x="0" y="3522"/>
                    <a:pt x="44" y="3577"/>
                    <a:pt x="93" y="3577"/>
                  </a:cubicBezTo>
                  <a:cubicBezTo>
                    <a:pt x="110" y="3577"/>
                    <a:pt x="127" y="3571"/>
                    <a:pt x="141" y="3556"/>
                  </a:cubicBezTo>
                  <a:cubicBezTo>
                    <a:pt x="768" y="2914"/>
                    <a:pt x="1239" y="2178"/>
                    <a:pt x="1675" y="1412"/>
                  </a:cubicBezTo>
                  <a:lnTo>
                    <a:pt x="1675" y="1412"/>
                  </a:lnTo>
                  <a:cubicBezTo>
                    <a:pt x="1649" y="2143"/>
                    <a:pt x="1660" y="2877"/>
                    <a:pt x="1688" y="3612"/>
                  </a:cubicBezTo>
                  <a:cubicBezTo>
                    <a:pt x="1721" y="4473"/>
                    <a:pt x="1534" y="5641"/>
                    <a:pt x="1818" y="6450"/>
                  </a:cubicBezTo>
                  <a:cubicBezTo>
                    <a:pt x="1850" y="6540"/>
                    <a:pt x="1945" y="6601"/>
                    <a:pt x="2035" y="6601"/>
                  </a:cubicBezTo>
                  <a:cubicBezTo>
                    <a:pt x="2099" y="6601"/>
                    <a:pt x="2160" y="6571"/>
                    <a:pt x="2195" y="6499"/>
                  </a:cubicBezTo>
                  <a:cubicBezTo>
                    <a:pt x="2551" y="5770"/>
                    <a:pt x="2322" y="4702"/>
                    <a:pt x="2284" y="3913"/>
                  </a:cubicBezTo>
                  <a:cubicBezTo>
                    <a:pt x="2225" y="2693"/>
                    <a:pt x="2166" y="1472"/>
                    <a:pt x="2282" y="252"/>
                  </a:cubicBezTo>
                  <a:cubicBezTo>
                    <a:pt x="2298" y="83"/>
                    <a:pt x="2175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1" name="Google Shape;12941;p24"/>
            <p:cNvSpPr/>
            <p:nvPr/>
          </p:nvSpPr>
          <p:spPr>
            <a:xfrm>
              <a:off x="910475" y="2158850"/>
              <a:ext cx="130525" cy="124475"/>
            </a:xfrm>
            <a:custGeom>
              <a:avLst/>
              <a:gdLst/>
              <a:ahLst/>
              <a:cxnLst/>
              <a:rect l="l" t="t" r="r" b="b"/>
              <a:pathLst>
                <a:path w="5221" h="4979" extrusionOk="0">
                  <a:moveTo>
                    <a:pt x="2466" y="690"/>
                  </a:moveTo>
                  <a:cubicBezTo>
                    <a:pt x="3034" y="690"/>
                    <a:pt x="3601" y="1022"/>
                    <a:pt x="3956" y="1634"/>
                  </a:cubicBezTo>
                  <a:cubicBezTo>
                    <a:pt x="4569" y="2693"/>
                    <a:pt x="4049" y="4040"/>
                    <a:pt x="2891" y="4378"/>
                  </a:cubicBezTo>
                  <a:cubicBezTo>
                    <a:pt x="2697" y="4433"/>
                    <a:pt x="2497" y="4460"/>
                    <a:pt x="2298" y="4460"/>
                  </a:cubicBezTo>
                  <a:cubicBezTo>
                    <a:pt x="2068" y="4460"/>
                    <a:pt x="1839" y="4424"/>
                    <a:pt x="1618" y="4352"/>
                  </a:cubicBezTo>
                  <a:cubicBezTo>
                    <a:pt x="1152" y="3994"/>
                    <a:pt x="850" y="3464"/>
                    <a:pt x="785" y="2880"/>
                  </a:cubicBezTo>
                  <a:cubicBezTo>
                    <a:pt x="788" y="2869"/>
                    <a:pt x="790" y="2859"/>
                    <a:pt x="793" y="2848"/>
                  </a:cubicBezTo>
                  <a:cubicBezTo>
                    <a:pt x="798" y="2828"/>
                    <a:pt x="791" y="2808"/>
                    <a:pt x="777" y="2797"/>
                  </a:cubicBezTo>
                  <a:cubicBezTo>
                    <a:pt x="744" y="2359"/>
                    <a:pt x="850" y="1922"/>
                    <a:pt x="1080" y="1547"/>
                  </a:cubicBezTo>
                  <a:cubicBezTo>
                    <a:pt x="1437" y="963"/>
                    <a:pt x="1951" y="690"/>
                    <a:pt x="2466" y="690"/>
                  </a:cubicBezTo>
                  <a:close/>
                  <a:moveTo>
                    <a:pt x="2505" y="0"/>
                  </a:moveTo>
                  <a:cubicBezTo>
                    <a:pt x="1767" y="0"/>
                    <a:pt x="1121" y="472"/>
                    <a:pt x="657" y="1032"/>
                  </a:cubicBezTo>
                  <a:cubicBezTo>
                    <a:pt x="130" y="1668"/>
                    <a:pt x="1" y="2534"/>
                    <a:pt x="168" y="3322"/>
                  </a:cubicBezTo>
                  <a:cubicBezTo>
                    <a:pt x="289" y="3879"/>
                    <a:pt x="577" y="4247"/>
                    <a:pt x="977" y="4463"/>
                  </a:cubicBezTo>
                  <a:cubicBezTo>
                    <a:pt x="1361" y="4796"/>
                    <a:pt x="1940" y="4978"/>
                    <a:pt x="2520" y="4978"/>
                  </a:cubicBezTo>
                  <a:cubicBezTo>
                    <a:pt x="2583" y="4978"/>
                    <a:pt x="2646" y="4976"/>
                    <a:pt x="2709" y="4972"/>
                  </a:cubicBezTo>
                  <a:cubicBezTo>
                    <a:pt x="4505" y="4852"/>
                    <a:pt x="5221" y="2954"/>
                    <a:pt x="4573" y="1440"/>
                  </a:cubicBezTo>
                  <a:cubicBezTo>
                    <a:pt x="4269" y="733"/>
                    <a:pt x="3593" y="180"/>
                    <a:pt x="2840" y="33"/>
                  </a:cubicBezTo>
                  <a:cubicBezTo>
                    <a:pt x="2727" y="11"/>
                    <a:pt x="2615" y="0"/>
                    <a:pt x="2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2" name="Google Shape;12942;p24"/>
            <p:cNvSpPr/>
            <p:nvPr/>
          </p:nvSpPr>
          <p:spPr>
            <a:xfrm>
              <a:off x="586025" y="2383225"/>
              <a:ext cx="91050" cy="98025"/>
            </a:xfrm>
            <a:custGeom>
              <a:avLst/>
              <a:gdLst/>
              <a:ahLst/>
              <a:cxnLst/>
              <a:rect l="l" t="t" r="r" b="b"/>
              <a:pathLst>
                <a:path w="3642" h="3921" extrusionOk="0">
                  <a:moveTo>
                    <a:pt x="1673" y="627"/>
                  </a:moveTo>
                  <a:cubicBezTo>
                    <a:pt x="1739" y="627"/>
                    <a:pt x="1806" y="635"/>
                    <a:pt x="1873" y="652"/>
                  </a:cubicBezTo>
                  <a:cubicBezTo>
                    <a:pt x="2406" y="790"/>
                    <a:pt x="2754" y="1399"/>
                    <a:pt x="2897" y="1886"/>
                  </a:cubicBezTo>
                  <a:cubicBezTo>
                    <a:pt x="3056" y="2439"/>
                    <a:pt x="2928" y="2992"/>
                    <a:pt x="2401" y="3274"/>
                  </a:cubicBezTo>
                  <a:lnTo>
                    <a:pt x="2403" y="3275"/>
                  </a:lnTo>
                  <a:cubicBezTo>
                    <a:pt x="2218" y="3375"/>
                    <a:pt x="2033" y="3419"/>
                    <a:pt x="1854" y="3419"/>
                  </a:cubicBezTo>
                  <a:cubicBezTo>
                    <a:pt x="1007" y="3419"/>
                    <a:pt x="302" y="2429"/>
                    <a:pt x="508" y="1576"/>
                  </a:cubicBezTo>
                  <a:cubicBezTo>
                    <a:pt x="512" y="1560"/>
                    <a:pt x="503" y="1542"/>
                    <a:pt x="487" y="1533"/>
                  </a:cubicBezTo>
                  <a:cubicBezTo>
                    <a:pt x="613" y="1419"/>
                    <a:pt x="762" y="1323"/>
                    <a:pt x="872" y="1191"/>
                  </a:cubicBezTo>
                  <a:cubicBezTo>
                    <a:pt x="982" y="1056"/>
                    <a:pt x="1082" y="920"/>
                    <a:pt x="1214" y="802"/>
                  </a:cubicBezTo>
                  <a:cubicBezTo>
                    <a:pt x="1345" y="683"/>
                    <a:pt x="1506" y="627"/>
                    <a:pt x="1673" y="627"/>
                  </a:cubicBezTo>
                  <a:close/>
                  <a:moveTo>
                    <a:pt x="1685" y="0"/>
                  </a:moveTo>
                  <a:cubicBezTo>
                    <a:pt x="1443" y="0"/>
                    <a:pt x="1204" y="70"/>
                    <a:pt x="987" y="201"/>
                  </a:cubicBezTo>
                  <a:cubicBezTo>
                    <a:pt x="789" y="323"/>
                    <a:pt x="620" y="500"/>
                    <a:pt x="485" y="687"/>
                  </a:cubicBezTo>
                  <a:cubicBezTo>
                    <a:pt x="272" y="982"/>
                    <a:pt x="311" y="1230"/>
                    <a:pt x="275" y="1566"/>
                  </a:cubicBezTo>
                  <a:cubicBezTo>
                    <a:pt x="270" y="1610"/>
                    <a:pt x="312" y="1640"/>
                    <a:pt x="353" y="1640"/>
                  </a:cubicBezTo>
                  <a:cubicBezTo>
                    <a:pt x="372" y="1640"/>
                    <a:pt x="390" y="1634"/>
                    <a:pt x="403" y="1619"/>
                  </a:cubicBezTo>
                  <a:cubicBezTo>
                    <a:pt x="407" y="1614"/>
                    <a:pt x="411" y="1610"/>
                    <a:pt x="415" y="1606"/>
                  </a:cubicBezTo>
                  <a:lnTo>
                    <a:pt x="415" y="1606"/>
                  </a:lnTo>
                  <a:cubicBezTo>
                    <a:pt x="0" y="2699"/>
                    <a:pt x="909" y="3920"/>
                    <a:pt x="2055" y="3920"/>
                  </a:cubicBezTo>
                  <a:cubicBezTo>
                    <a:pt x="2061" y="3920"/>
                    <a:pt x="2067" y="3920"/>
                    <a:pt x="2073" y="3920"/>
                  </a:cubicBezTo>
                  <a:cubicBezTo>
                    <a:pt x="3064" y="3909"/>
                    <a:pt x="3641" y="2941"/>
                    <a:pt x="3527" y="2045"/>
                  </a:cubicBezTo>
                  <a:cubicBezTo>
                    <a:pt x="3423" y="1245"/>
                    <a:pt x="2920" y="378"/>
                    <a:pt x="2136" y="83"/>
                  </a:cubicBezTo>
                  <a:cubicBezTo>
                    <a:pt x="1988" y="27"/>
                    <a:pt x="1836" y="0"/>
                    <a:pt x="16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3" name="Google Shape;12943;p24"/>
            <p:cNvSpPr/>
            <p:nvPr/>
          </p:nvSpPr>
          <p:spPr>
            <a:xfrm>
              <a:off x="691325" y="2391200"/>
              <a:ext cx="114325" cy="84100"/>
            </a:xfrm>
            <a:custGeom>
              <a:avLst/>
              <a:gdLst/>
              <a:ahLst/>
              <a:cxnLst/>
              <a:rect l="l" t="t" r="r" b="b"/>
              <a:pathLst>
                <a:path w="4573" h="3364" extrusionOk="0">
                  <a:moveTo>
                    <a:pt x="1449" y="653"/>
                  </a:moveTo>
                  <a:cubicBezTo>
                    <a:pt x="1935" y="653"/>
                    <a:pt x="2481" y="828"/>
                    <a:pt x="2896" y="1036"/>
                  </a:cubicBezTo>
                  <a:cubicBezTo>
                    <a:pt x="3145" y="1160"/>
                    <a:pt x="3439" y="1349"/>
                    <a:pt x="3593" y="1546"/>
                  </a:cubicBezTo>
                  <a:cubicBezTo>
                    <a:pt x="3755" y="1761"/>
                    <a:pt x="3775" y="1898"/>
                    <a:pt x="3658" y="2095"/>
                  </a:cubicBezTo>
                  <a:cubicBezTo>
                    <a:pt x="3458" y="2433"/>
                    <a:pt x="2986" y="2625"/>
                    <a:pt x="2643" y="2768"/>
                  </a:cubicBezTo>
                  <a:cubicBezTo>
                    <a:pt x="2482" y="2835"/>
                    <a:pt x="2316" y="2866"/>
                    <a:pt x="2153" y="2866"/>
                  </a:cubicBezTo>
                  <a:cubicBezTo>
                    <a:pt x="1399" y="2866"/>
                    <a:pt x="712" y="2201"/>
                    <a:pt x="868" y="1377"/>
                  </a:cubicBezTo>
                  <a:cubicBezTo>
                    <a:pt x="876" y="1349"/>
                    <a:pt x="854" y="1332"/>
                    <a:pt x="833" y="1332"/>
                  </a:cubicBezTo>
                  <a:cubicBezTo>
                    <a:pt x="819" y="1332"/>
                    <a:pt x="805" y="1339"/>
                    <a:pt x="801" y="1357"/>
                  </a:cubicBezTo>
                  <a:cubicBezTo>
                    <a:pt x="770" y="1436"/>
                    <a:pt x="747" y="1516"/>
                    <a:pt x="730" y="1600"/>
                  </a:cubicBezTo>
                  <a:cubicBezTo>
                    <a:pt x="725" y="1557"/>
                    <a:pt x="719" y="1515"/>
                    <a:pt x="711" y="1474"/>
                  </a:cubicBezTo>
                  <a:cubicBezTo>
                    <a:pt x="671" y="1318"/>
                    <a:pt x="647" y="1183"/>
                    <a:pt x="661" y="1022"/>
                  </a:cubicBezTo>
                  <a:cubicBezTo>
                    <a:pt x="675" y="888"/>
                    <a:pt x="812" y="770"/>
                    <a:pt x="1004" y="712"/>
                  </a:cubicBezTo>
                  <a:cubicBezTo>
                    <a:pt x="1142" y="671"/>
                    <a:pt x="1293" y="653"/>
                    <a:pt x="1449" y="653"/>
                  </a:cubicBezTo>
                  <a:close/>
                  <a:moveTo>
                    <a:pt x="1415" y="1"/>
                  </a:moveTo>
                  <a:cubicBezTo>
                    <a:pt x="1035" y="1"/>
                    <a:pt x="662" y="85"/>
                    <a:pt x="368" y="319"/>
                  </a:cubicBezTo>
                  <a:cubicBezTo>
                    <a:pt x="120" y="516"/>
                    <a:pt x="9" y="821"/>
                    <a:pt x="5" y="1131"/>
                  </a:cubicBezTo>
                  <a:cubicBezTo>
                    <a:pt x="0" y="1662"/>
                    <a:pt x="310" y="1921"/>
                    <a:pt x="663" y="2261"/>
                  </a:cubicBezTo>
                  <a:cubicBezTo>
                    <a:pt x="676" y="2274"/>
                    <a:pt x="693" y="2281"/>
                    <a:pt x="711" y="2281"/>
                  </a:cubicBezTo>
                  <a:cubicBezTo>
                    <a:pt x="728" y="2281"/>
                    <a:pt x="745" y="2274"/>
                    <a:pt x="758" y="2261"/>
                  </a:cubicBezTo>
                  <a:cubicBezTo>
                    <a:pt x="862" y="2617"/>
                    <a:pt x="1099" y="2935"/>
                    <a:pt x="1444" y="3147"/>
                  </a:cubicBezTo>
                  <a:cubicBezTo>
                    <a:pt x="1694" y="3301"/>
                    <a:pt x="1955" y="3363"/>
                    <a:pt x="2217" y="3363"/>
                  </a:cubicBezTo>
                  <a:cubicBezTo>
                    <a:pt x="2607" y="3363"/>
                    <a:pt x="3001" y="3225"/>
                    <a:pt x="3365" y="3047"/>
                  </a:cubicBezTo>
                  <a:cubicBezTo>
                    <a:pt x="4026" y="2724"/>
                    <a:pt x="4572" y="2097"/>
                    <a:pt x="4193" y="1349"/>
                  </a:cubicBezTo>
                  <a:cubicBezTo>
                    <a:pt x="3872" y="714"/>
                    <a:pt x="3071" y="358"/>
                    <a:pt x="2428" y="164"/>
                  </a:cubicBezTo>
                  <a:cubicBezTo>
                    <a:pt x="2120" y="72"/>
                    <a:pt x="1765" y="1"/>
                    <a:pt x="1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4" name="Google Shape;12944;p24"/>
            <p:cNvSpPr/>
            <p:nvPr/>
          </p:nvSpPr>
          <p:spPr>
            <a:xfrm>
              <a:off x="813500" y="2379875"/>
              <a:ext cx="113950" cy="84200"/>
            </a:xfrm>
            <a:custGeom>
              <a:avLst/>
              <a:gdLst/>
              <a:ahLst/>
              <a:cxnLst/>
              <a:rect l="l" t="t" r="r" b="b"/>
              <a:pathLst>
                <a:path w="4558" h="3368" extrusionOk="0">
                  <a:moveTo>
                    <a:pt x="2016" y="652"/>
                  </a:moveTo>
                  <a:cubicBezTo>
                    <a:pt x="2474" y="652"/>
                    <a:pt x="2960" y="941"/>
                    <a:pt x="3269" y="1233"/>
                  </a:cubicBezTo>
                  <a:cubicBezTo>
                    <a:pt x="3650" y="1595"/>
                    <a:pt x="3811" y="2082"/>
                    <a:pt x="3381" y="2468"/>
                  </a:cubicBezTo>
                  <a:cubicBezTo>
                    <a:pt x="3117" y="2705"/>
                    <a:pt x="2729" y="2817"/>
                    <a:pt x="2344" y="2817"/>
                  </a:cubicBezTo>
                  <a:cubicBezTo>
                    <a:pt x="1512" y="2817"/>
                    <a:pt x="692" y="2292"/>
                    <a:pt x="1160" y="1357"/>
                  </a:cubicBezTo>
                  <a:cubicBezTo>
                    <a:pt x="1163" y="1349"/>
                    <a:pt x="1165" y="1338"/>
                    <a:pt x="1162" y="1328"/>
                  </a:cubicBezTo>
                  <a:cubicBezTo>
                    <a:pt x="1273" y="1033"/>
                    <a:pt x="1419" y="768"/>
                    <a:pt x="1778" y="680"/>
                  </a:cubicBezTo>
                  <a:cubicBezTo>
                    <a:pt x="1856" y="660"/>
                    <a:pt x="1935" y="652"/>
                    <a:pt x="2016" y="652"/>
                  </a:cubicBezTo>
                  <a:close/>
                  <a:moveTo>
                    <a:pt x="1978" y="1"/>
                  </a:moveTo>
                  <a:cubicBezTo>
                    <a:pt x="1932" y="1"/>
                    <a:pt x="1886" y="2"/>
                    <a:pt x="1841" y="6"/>
                  </a:cubicBezTo>
                  <a:cubicBezTo>
                    <a:pt x="943" y="75"/>
                    <a:pt x="0" y="1288"/>
                    <a:pt x="719" y="2107"/>
                  </a:cubicBezTo>
                  <a:cubicBezTo>
                    <a:pt x="732" y="2119"/>
                    <a:pt x="749" y="2125"/>
                    <a:pt x="765" y="2125"/>
                  </a:cubicBezTo>
                  <a:cubicBezTo>
                    <a:pt x="782" y="2125"/>
                    <a:pt x="798" y="2119"/>
                    <a:pt x="810" y="2107"/>
                  </a:cubicBezTo>
                  <a:cubicBezTo>
                    <a:pt x="827" y="2086"/>
                    <a:pt x="838" y="2064"/>
                    <a:pt x="851" y="2043"/>
                  </a:cubicBezTo>
                  <a:lnTo>
                    <a:pt x="851" y="2043"/>
                  </a:lnTo>
                  <a:cubicBezTo>
                    <a:pt x="835" y="2363"/>
                    <a:pt x="952" y="2670"/>
                    <a:pt x="1244" y="2942"/>
                  </a:cubicBezTo>
                  <a:cubicBezTo>
                    <a:pt x="1555" y="3233"/>
                    <a:pt x="1991" y="3367"/>
                    <a:pt x="2422" y="3367"/>
                  </a:cubicBezTo>
                  <a:cubicBezTo>
                    <a:pt x="2681" y="3367"/>
                    <a:pt x="2938" y="3319"/>
                    <a:pt x="3166" y="3227"/>
                  </a:cubicBezTo>
                  <a:cubicBezTo>
                    <a:pt x="4044" y="2876"/>
                    <a:pt x="4557" y="2063"/>
                    <a:pt x="4034" y="1182"/>
                  </a:cubicBezTo>
                  <a:cubicBezTo>
                    <a:pt x="3631" y="502"/>
                    <a:pt x="2777" y="1"/>
                    <a:pt x="19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5" name="Google Shape;12945;p24"/>
            <p:cNvSpPr/>
            <p:nvPr/>
          </p:nvSpPr>
          <p:spPr>
            <a:xfrm>
              <a:off x="951325" y="2343225"/>
              <a:ext cx="70975" cy="150150"/>
            </a:xfrm>
            <a:custGeom>
              <a:avLst/>
              <a:gdLst/>
              <a:ahLst/>
              <a:cxnLst/>
              <a:rect l="l" t="t" r="r" b="b"/>
              <a:pathLst>
                <a:path w="2839" h="6006" extrusionOk="0">
                  <a:moveTo>
                    <a:pt x="2235" y="1"/>
                  </a:moveTo>
                  <a:cubicBezTo>
                    <a:pt x="2149" y="1"/>
                    <a:pt x="2060" y="41"/>
                    <a:pt x="1995" y="133"/>
                  </a:cubicBezTo>
                  <a:cubicBezTo>
                    <a:pt x="1305" y="1116"/>
                    <a:pt x="466" y="2026"/>
                    <a:pt x="17" y="3151"/>
                  </a:cubicBezTo>
                  <a:cubicBezTo>
                    <a:pt x="1" y="3191"/>
                    <a:pt x="35" y="3218"/>
                    <a:pt x="70" y="3218"/>
                  </a:cubicBezTo>
                  <a:cubicBezTo>
                    <a:pt x="84" y="3218"/>
                    <a:pt x="98" y="3213"/>
                    <a:pt x="109" y="3204"/>
                  </a:cubicBezTo>
                  <a:cubicBezTo>
                    <a:pt x="757" y="2658"/>
                    <a:pt x="1277" y="1983"/>
                    <a:pt x="1792" y="1309"/>
                  </a:cubicBezTo>
                  <a:lnTo>
                    <a:pt x="1792" y="1309"/>
                  </a:lnTo>
                  <a:cubicBezTo>
                    <a:pt x="1743" y="1957"/>
                    <a:pt x="1776" y="2610"/>
                    <a:pt x="1848" y="3271"/>
                  </a:cubicBezTo>
                  <a:cubicBezTo>
                    <a:pt x="1941" y="4147"/>
                    <a:pt x="1936" y="5215"/>
                    <a:pt x="2417" y="5971"/>
                  </a:cubicBezTo>
                  <a:cubicBezTo>
                    <a:pt x="2431" y="5992"/>
                    <a:pt x="2459" y="6006"/>
                    <a:pt x="2485" y="6006"/>
                  </a:cubicBezTo>
                  <a:cubicBezTo>
                    <a:pt x="2508" y="6006"/>
                    <a:pt x="2529" y="5996"/>
                    <a:pt x="2540" y="5971"/>
                  </a:cubicBezTo>
                  <a:cubicBezTo>
                    <a:pt x="2839" y="5284"/>
                    <a:pt x="2640" y="4569"/>
                    <a:pt x="2537" y="3849"/>
                  </a:cubicBezTo>
                  <a:cubicBezTo>
                    <a:pt x="2364" y="2663"/>
                    <a:pt x="2286" y="1537"/>
                    <a:pt x="2509" y="350"/>
                  </a:cubicBezTo>
                  <a:cubicBezTo>
                    <a:pt x="2548" y="142"/>
                    <a:pt x="2397" y="1"/>
                    <a:pt x="2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6" name="Google Shape;12946;p24"/>
            <p:cNvSpPr/>
            <p:nvPr/>
          </p:nvSpPr>
          <p:spPr>
            <a:xfrm>
              <a:off x="473050" y="1553750"/>
              <a:ext cx="168625" cy="1017675"/>
            </a:xfrm>
            <a:custGeom>
              <a:avLst/>
              <a:gdLst/>
              <a:ahLst/>
              <a:cxnLst/>
              <a:rect l="l" t="t" r="r" b="b"/>
              <a:pathLst>
                <a:path w="6745" h="40707" extrusionOk="0">
                  <a:moveTo>
                    <a:pt x="6679" y="1"/>
                  </a:moveTo>
                  <a:cubicBezTo>
                    <a:pt x="6673" y="1"/>
                    <a:pt x="6667" y="2"/>
                    <a:pt x="6659" y="4"/>
                  </a:cubicBezTo>
                  <a:cubicBezTo>
                    <a:pt x="5839" y="301"/>
                    <a:pt x="4998" y="331"/>
                    <a:pt x="4158" y="534"/>
                  </a:cubicBezTo>
                  <a:cubicBezTo>
                    <a:pt x="3406" y="720"/>
                    <a:pt x="2826" y="1238"/>
                    <a:pt x="2366" y="1837"/>
                  </a:cubicBezTo>
                  <a:cubicBezTo>
                    <a:pt x="1223" y="3328"/>
                    <a:pt x="867" y="5331"/>
                    <a:pt x="639" y="7145"/>
                  </a:cubicBezTo>
                  <a:cubicBezTo>
                    <a:pt x="39" y="11914"/>
                    <a:pt x="1" y="16786"/>
                    <a:pt x="40" y="21584"/>
                  </a:cubicBezTo>
                  <a:cubicBezTo>
                    <a:pt x="62" y="24146"/>
                    <a:pt x="116" y="26707"/>
                    <a:pt x="134" y="29268"/>
                  </a:cubicBezTo>
                  <a:cubicBezTo>
                    <a:pt x="147" y="31179"/>
                    <a:pt x="58" y="33113"/>
                    <a:pt x="285" y="35016"/>
                  </a:cubicBezTo>
                  <a:cubicBezTo>
                    <a:pt x="629" y="37900"/>
                    <a:pt x="2463" y="40323"/>
                    <a:pt x="5470" y="40706"/>
                  </a:cubicBezTo>
                  <a:cubicBezTo>
                    <a:pt x="5472" y="40707"/>
                    <a:pt x="5474" y="40707"/>
                    <a:pt x="5476" y="40707"/>
                  </a:cubicBezTo>
                  <a:cubicBezTo>
                    <a:pt x="5532" y="40707"/>
                    <a:pt x="5544" y="40623"/>
                    <a:pt x="5500" y="40595"/>
                  </a:cubicBezTo>
                  <a:cubicBezTo>
                    <a:pt x="4204" y="39821"/>
                    <a:pt x="2773" y="39210"/>
                    <a:pt x="1864" y="37949"/>
                  </a:cubicBezTo>
                  <a:cubicBezTo>
                    <a:pt x="1089" y="36871"/>
                    <a:pt x="862" y="35501"/>
                    <a:pt x="759" y="34209"/>
                  </a:cubicBezTo>
                  <a:cubicBezTo>
                    <a:pt x="618" y="32453"/>
                    <a:pt x="688" y="30677"/>
                    <a:pt x="670" y="28918"/>
                  </a:cubicBezTo>
                  <a:cubicBezTo>
                    <a:pt x="644" y="26474"/>
                    <a:pt x="583" y="24030"/>
                    <a:pt x="552" y="21584"/>
                  </a:cubicBezTo>
                  <a:cubicBezTo>
                    <a:pt x="493" y="17211"/>
                    <a:pt x="582" y="12849"/>
                    <a:pt x="929" y="8489"/>
                  </a:cubicBezTo>
                  <a:cubicBezTo>
                    <a:pt x="1080" y="6584"/>
                    <a:pt x="1341" y="4637"/>
                    <a:pt x="2201" y="2906"/>
                  </a:cubicBezTo>
                  <a:cubicBezTo>
                    <a:pt x="2686" y="1929"/>
                    <a:pt x="3403" y="1153"/>
                    <a:pt x="4479" y="866"/>
                  </a:cubicBezTo>
                  <a:cubicBezTo>
                    <a:pt x="5268" y="656"/>
                    <a:pt x="6021" y="600"/>
                    <a:pt x="6702" y="104"/>
                  </a:cubicBezTo>
                  <a:cubicBezTo>
                    <a:pt x="6744" y="75"/>
                    <a:pt x="6728" y="1"/>
                    <a:pt x="6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7" name="Google Shape;12947;p24"/>
            <p:cNvSpPr/>
            <p:nvPr/>
          </p:nvSpPr>
          <p:spPr>
            <a:xfrm>
              <a:off x="992800" y="1547050"/>
              <a:ext cx="163075" cy="1035100"/>
            </a:xfrm>
            <a:custGeom>
              <a:avLst/>
              <a:gdLst/>
              <a:ahLst/>
              <a:cxnLst/>
              <a:rect l="l" t="t" r="r" b="b"/>
              <a:pathLst>
                <a:path w="6523" h="41404" extrusionOk="0">
                  <a:moveTo>
                    <a:pt x="1008" y="0"/>
                  </a:moveTo>
                  <a:cubicBezTo>
                    <a:pt x="711" y="0"/>
                    <a:pt x="401" y="44"/>
                    <a:pt x="79" y="138"/>
                  </a:cubicBezTo>
                  <a:cubicBezTo>
                    <a:pt x="0" y="161"/>
                    <a:pt x="18" y="272"/>
                    <a:pt x="97" y="276"/>
                  </a:cubicBezTo>
                  <a:cubicBezTo>
                    <a:pt x="1125" y="331"/>
                    <a:pt x="2046" y="530"/>
                    <a:pt x="2843" y="1216"/>
                  </a:cubicBezTo>
                  <a:cubicBezTo>
                    <a:pt x="3657" y="1914"/>
                    <a:pt x="4170" y="2915"/>
                    <a:pt x="4547" y="3901"/>
                  </a:cubicBezTo>
                  <a:cubicBezTo>
                    <a:pt x="5558" y="6544"/>
                    <a:pt x="5760" y="9495"/>
                    <a:pt x="5868" y="12293"/>
                  </a:cubicBezTo>
                  <a:cubicBezTo>
                    <a:pt x="5984" y="15290"/>
                    <a:pt x="5878" y="18292"/>
                    <a:pt x="5723" y="21286"/>
                  </a:cubicBezTo>
                  <a:cubicBezTo>
                    <a:pt x="5620" y="23312"/>
                    <a:pt x="5415" y="25356"/>
                    <a:pt x="5497" y="27387"/>
                  </a:cubicBezTo>
                  <a:cubicBezTo>
                    <a:pt x="5604" y="30069"/>
                    <a:pt x="5843" y="32743"/>
                    <a:pt x="5605" y="35425"/>
                  </a:cubicBezTo>
                  <a:cubicBezTo>
                    <a:pt x="5397" y="37792"/>
                    <a:pt x="4713" y="40666"/>
                    <a:pt x="2000" y="41186"/>
                  </a:cubicBezTo>
                  <a:cubicBezTo>
                    <a:pt x="1911" y="41202"/>
                    <a:pt x="1908" y="41352"/>
                    <a:pt x="2000" y="41365"/>
                  </a:cubicBezTo>
                  <a:cubicBezTo>
                    <a:pt x="2176" y="41391"/>
                    <a:pt x="2344" y="41404"/>
                    <a:pt x="2506" y="41404"/>
                  </a:cubicBezTo>
                  <a:cubicBezTo>
                    <a:pt x="4820" y="41404"/>
                    <a:pt x="5716" y="38826"/>
                    <a:pt x="6050" y="36775"/>
                  </a:cubicBezTo>
                  <a:cubicBezTo>
                    <a:pt x="6522" y="33857"/>
                    <a:pt x="6243" y="30860"/>
                    <a:pt x="6084" y="27927"/>
                  </a:cubicBezTo>
                  <a:cubicBezTo>
                    <a:pt x="5976" y="25922"/>
                    <a:pt x="6143" y="23919"/>
                    <a:pt x="6252" y="21916"/>
                  </a:cubicBezTo>
                  <a:cubicBezTo>
                    <a:pt x="6409" y="18960"/>
                    <a:pt x="6521" y="16001"/>
                    <a:pt x="6449" y="13040"/>
                  </a:cubicBezTo>
                  <a:cubicBezTo>
                    <a:pt x="6373" y="9864"/>
                    <a:pt x="6173" y="6475"/>
                    <a:pt x="4982" y="3493"/>
                  </a:cubicBezTo>
                  <a:cubicBezTo>
                    <a:pt x="4297" y="1779"/>
                    <a:pt x="2910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8" name="Google Shape;12948;p24"/>
            <p:cNvSpPr/>
            <p:nvPr/>
          </p:nvSpPr>
          <p:spPr>
            <a:xfrm>
              <a:off x="1339100" y="1537750"/>
              <a:ext cx="107825" cy="163325"/>
            </a:xfrm>
            <a:custGeom>
              <a:avLst/>
              <a:gdLst/>
              <a:ahLst/>
              <a:cxnLst/>
              <a:rect l="l" t="t" r="r" b="b"/>
              <a:pathLst>
                <a:path w="4313" h="6533" extrusionOk="0">
                  <a:moveTo>
                    <a:pt x="2576" y="1"/>
                  </a:moveTo>
                  <a:cubicBezTo>
                    <a:pt x="2447" y="1"/>
                    <a:pt x="2315" y="28"/>
                    <a:pt x="2185" y="87"/>
                  </a:cubicBezTo>
                  <a:cubicBezTo>
                    <a:pt x="1735" y="290"/>
                    <a:pt x="316" y="1661"/>
                    <a:pt x="977" y="2213"/>
                  </a:cubicBezTo>
                  <a:cubicBezTo>
                    <a:pt x="986" y="2220"/>
                    <a:pt x="996" y="2223"/>
                    <a:pt x="1006" y="2223"/>
                  </a:cubicBezTo>
                  <a:cubicBezTo>
                    <a:pt x="1035" y="2223"/>
                    <a:pt x="1061" y="2194"/>
                    <a:pt x="1041" y="2163"/>
                  </a:cubicBezTo>
                  <a:cubicBezTo>
                    <a:pt x="869" y="1885"/>
                    <a:pt x="1502" y="1210"/>
                    <a:pt x="1643" y="1041"/>
                  </a:cubicBezTo>
                  <a:cubicBezTo>
                    <a:pt x="1885" y="748"/>
                    <a:pt x="2219" y="480"/>
                    <a:pt x="2561" y="480"/>
                  </a:cubicBezTo>
                  <a:cubicBezTo>
                    <a:pt x="2723" y="480"/>
                    <a:pt x="2888" y="541"/>
                    <a:pt x="3044" y="687"/>
                  </a:cubicBezTo>
                  <a:cubicBezTo>
                    <a:pt x="3561" y="1169"/>
                    <a:pt x="2948" y="2288"/>
                    <a:pt x="2706" y="2751"/>
                  </a:cubicBezTo>
                  <a:cubicBezTo>
                    <a:pt x="2080" y="3950"/>
                    <a:pt x="1178" y="5219"/>
                    <a:pt x="149" y="6114"/>
                  </a:cubicBezTo>
                  <a:cubicBezTo>
                    <a:pt x="0" y="6244"/>
                    <a:pt x="104" y="6533"/>
                    <a:pt x="302" y="6533"/>
                  </a:cubicBezTo>
                  <a:cubicBezTo>
                    <a:pt x="309" y="6533"/>
                    <a:pt x="316" y="6533"/>
                    <a:pt x="323" y="6532"/>
                  </a:cubicBezTo>
                  <a:cubicBezTo>
                    <a:pt x="1004" y="6465"/>
                    <a:pt x="1684" y="6391"/>
                    <a:pt x="2365" y="6317"/>
                  </a:cubicBezTo>
                  <a:cubicBezTo>
                    <a:pt x="2992" y="6250"/>
                    <a:pt x="3630" y="6266"/>
                    <a:pt x="4222" y="6035"/>
                  </a:cubicBezTo>
                  <a:cubicBezTo>
                    <a:pt x="4309" y="6002"/>
                    <a:pt x="4312" y="5889"/>
                    <a:pt x="4222" y="5854"/>
                  </a:cubicBezTo>
                  <a:cubicBezTo>
                    <a:pt x="3884" y="5732"/>
                    <a:pt x="3515" y="5687"/>
                    <a:pt x="3133" y="5687"/>
                  </a:cubicBezTo>
                  <a:cubicBezTo>
                    <a:pt x="2441" y="5687"/>
                    <a:pt x="1705" y="5835"/>
                    <a:pt x="1023" y="5946"/>
                  </a:cubicBezTo>
                  <a:cubicBezTo>
                    <a:pt x="1502" y="5434"/>
                    <a:pt x="1924" y="4850"/>
                    <a:pt x="2324" y="4293"/>
                  </a:cubicBezTo>
                  <a:cubicBezTo>
                    <a:pt x="2956" y="3413"/>
                    <a:pt x="3701" y="2296"/>
                    <a:pt x="3699" y="1169"/>
                  </a:cubicBezTo>
                  <a:cubicBezTo>
                    <a:pt x="3698" y="565"/>
                    <a:pt x="3168" y="1"/>
                    <a:pt x="2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49" name="Google Shape;12949;p24"/>
            <p:cNvSpPr/>
            <p:nvPr/>
          </p:nvSpPr>
          <p:spPr>
            <a:xfrm>
              <a:off x="1469650" y="1526025"/>
              <a:ext cx="115650" cy="190700"/>
            </a:xfrm>
            <a:custGeom>
              <a:avLst/>
              <a:gdLst/>
              <a:ahLst/>
              <a:cxnLst/>
              <a:rect l="l" t="t" r="r" b="b"/>
              <a:pathLst>
                <a:path w="4626" h="7628" extrusionOk="0">
                  <a:moveTo>
                    <a:pt x="3766" y="0"/>
                  </a:moveTo>
                  <a:cubicBezTo>
                    <a:pt x="3751" y="0"/>
                    <a:pt x="3734" y="12"/>
                    <a:pt x="3733" y="31"/>
                  </a:cubicBezTo>
                  <a:cubicBezTo>
                    <a:pt x="3692" y="1099"/>
                    <a:pt x="3505" y="2157"/>
                    <a:pt x="3479" y="3225"/>
                  </a:cubicBezTo>
                  <a:cubicBezTo>
                    <a:pt x="3417" y="3220"/>
                    <a:pt x="3355" y="3219"/>
                    <a:pt x="3293" y="3219"/>
                  </a:cubicBezTo>
                  <a:cubicBezTo>
                    <a:pt x="2879" y="3219"/>
                    <a:pt x="2446" y="3299"/>
                    <a:pt x="2068" y="3336"/>
                  </a:cubicBezTo>
                  <a:cubicBezTo>
                    <a:pt x="1574" y="3385"/>
                    <a:pt x="1090" y="3472"/>
                    <a:pt x="624" y="3622"/>
                  </a:cubicBezTo>
                  <a:cubicBezTo>
                    <a:pt x="621" y="3490"/>
                    <a:pt x="619" y="3357"/>
                    <a:pt x="614" y="3225"/>
                  </a:cubicBezTo>
                  <a:cubicBezTo>
                    <a:pt x="605" y="2903"/>
                    <a:pt x="742" y="644"/>
                    <a:pt x="244" y="551"/>
                  </a:cubicBezTo>
                  <a:cubicBezTo>
                    <a:pt x="240" y="550"/>
                    <a:pt x="237" y="550"/>
                    <a:pt x="233" y="550"/>
                  </a:cubicBezTo>
                  <a:cubicBezTo>
                    <a:pt x="190" y="550"/>
                    <a:pt x="153" y="603"/>
                    <a:pt x="193" y="638"/>
                  </a:cubicBezTo>
                  <a:cubicBezTo>
                    <a:pt x="288" y="723"/>
                    <a:pt x="201" y="1591"/>
                    <a:pt x="204" y="1727"/>
                  </a:cubicBezTo>
                  <a:cubicBezTo>
                    <a:pt x="231" y="2408"/>
                    <a:pt x="232" y="3087"/>
                    <a:pt x="240" y="3768"/>
                  </a:cubicBezTo>
                  <a:cubicBezTo>
                    <a:pt x="185" y="3791"/>
                    <a:pt x="129" y="3809"/>
                    <a:pt x="73" y="3835"/>
                  </a:cubicBezTo>
                  <a:cubicBezTo>
                    <a:pt x="1" y="3869"/>
                    <a:pt x="34" y="3989"/>
                    <a:pt x="110" y="3989"/>
                  </a:cubicBezTo>
                  <a:cubicBezTo>
                    <a:pt x="111" y="3989"/>
                    <a:pt x="113" y="3989"/>
                    <a:pt x="114" y="3989"/>
                  </a:cubicBezTo>
                  <a:cubicBezTo>
                    <a:pt x="157" y="3986"/>
                    <a:pt x="199" y="3981"/>
                    <a:pt x="242" y="3978"/>
                  </a:cubicBezTo>
                  <a:cubicBezTo>
                    <a:pt x="249" y="4606"/>
                    <a:pt x="250" y="5236"/>
                    <a:pt x="250" y="5866"/>
                  </a:cubicBezTo>
                  <a:cubicBezTo>
                    <a:pt x="250" y="6225"/>
                    <a:pt x="149" y="6732"/>
                    <a:pt x="334" y="7055"/>
                  </a:cubicBezTo>
                  <a:cubicBezTo>
                    <a:pt x="363" y="7101"/>
                    <a:pt x="410" y="7124"/>
                    <a:pt x="457" y="7124"/>
                  </a:cubicBezTo>
                  <a:cubicBezTo>
                    <a:pt x="504" y="7124"/>
                    <a:pt x="550" y="7101"/>
                    <a:pt x="578" y="7055"/>
                  </a:cubicBezTo>
                  <a:cubicBezTo>
                    <a:pt x="783" y="6701"/>
                    <a:pt x="660" y="6105"/>
                    <a:pt x="659" y="5713"/>
                  </a:cubicBezTo>
                  <a:cubicBezTo>
                    <a:pt x="652" y="5123"/>
                    <a:pt x="644" y="4532"/>
                    <a:pt x="631" y="3941"/>
                  </a:cubicBezTo>
                  <a:cubicBezTo>
                    <a:pt x="1207" y="3881"/>
                    <a:pt x="1779" y="3791"/>
                    <a:pt x="2355" y="3736"/>
                  </a:cubicBezTo>
                  <a:cubicBezTo>
                    <a:pt x="2717" y="3702"/>
                    <a:pt x="3109" y="3735"/>
                    <a:pt x="3479" y="3695"/>
                  </a:cubicBezTo>
                  <a:cubicBezTo>
                    <a:pt x="3482" y="3766"/>
                    <a:pt x="3480" y="3836"/>
                    <a:pt x="3483" y="3907"/>
                  </a:cubicBezTo>
                  <a:cubicBezTo>
                    <a:pt x="3518" y="4530"/>
                    <a:pt x="3662" y="5155"/>
                    <a:pt x="3743" y="5774"/>
                  </a:cubicBezTo>
                  <a:cubicBezTo>
                    <a:pt x="3818" y="6366"/>
                    <a:pt x="3651" y="7012"/>
                    <a:pt x="3805" y="7573"/>
                  </a:cubicBezTo>
                  <a:cubicBezTo>
                    <a:pt x="3815" y="7608"/>
                    <a:pt x="3846" y="7627"/>
                    <a:pt x="3877" y="7627"/>
                  </a:cubicBezTo>
                  <a:cubicBezTo>
                    <a:pt x="3895" y="7627"/>
                    <a:pt x="3914" y="7621"/>
                    <a:pt x="3928" y="7606"/>
                  </a:cubicBezTo>
                  <a:cubicBezTo>
                    <a:pt x="4625" y="6930"/>
                    <a:pt x="4025" y="5183"/>
                    <a:pt x="3880" y="4370"/>
                  </a:cubicBezTo>
                  <a:cubicBezTo>
                    <a:pt x="3839" y="4125"/>
                    <a:pt x="3815" y="3881"/>
                    <a:pt x="3808" y="3635"/>
                  </a:cubicBezTo>
                  <a:cubicBezTo>
                    <a:pt x="3923" y="3607"/>
                    <a:pt x="4033" y="3564"/>
                    <a:pt x="4138" y="3507"/>
                  </a:cubicBezTo>
                  <a:cubicBezTo>
                    <a:pt x="4181" y="3482"/>
                    <a:pt x="4181" y="3420"/>
                    <a:pt x="4138" y="3395"/>
                  </a:cubicBezTo>
                  <a:cubicBezTo>
                    <a:pt x="4030" y="3338"/>
                    <a:pt x="3915" y="3297"/>
                    <a:pt x="3797" y="3272"/>
                  </a:cubicBezTo>
                  <a:cubicBezTo>
                    <a:pt x="3798" y="2186"/>
                    <a:pt x="3990" y="1099"/>
                    <a:pt x="3792" y="22"/>
                  </a:cubicBezTo>
                  <a:cubicBezTo>
                    <a:pt x="3789" y="7"/>
                    <a:pt x="3778" y="0"/>
                    <a:pt x="3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0" name="Google Shape;12950;p24"/>
            <p:cNvSpPr/>
            <p:nvPr/>
          </p:nvSpPr>
          <p:spPr>
            <a:xfrm>
              <a:off x="1607575" y="1674400"/>
              <a:ext cx="60225" cy="46600"/>
            </a:xfrm>
            <a:custGeom>
              <a:avLst/>
              <a:gdLst/>
              <a:ahLst/>
              <a:cxnLst/>
              <a:rect l="l" t="t" r="r" b="b"/>
              <a:pathLst>
                <a:path w="2409" h="1864" extrusionOk="0">
                  <a:moveTo>
                    <a:pt x="725" y="0"/>
                  </a:moveTo>
                  <a:cubicBezTo>
                    <a:pt x="482" y="0"/>
                    <a:pt x="200" y="174"/>
                    <a:pt x="35" y="331"/>
                  </a:cubicBezTo>
                  <a:cubicBezTo>
                    <a:pt x="1" y="364"/>
                    <a:pt x="32" y="414"/>
                    <a:pt x="72" y="414"/>
                  </a:cubicBezTo>
                  <a:cubicBezTo>
                    <a:pt x="80" y="414"/>
                    <a:pt x="88" y="412"/>
                    <a:pt x="96" y="408"/>
                  </a:cubicBezTo>
                  <a:cubicBezTo>
                    <a:pt x="233" y="334"/>
                    <a:pt x="446" y="243"/>
                    <a:pt x="612" y="243"/>
                  </a:cubicBezTo>
                  <a:cubicBezTo>
                    <a:pt x="768" y="243"/>
                    <a:pt x="881" y="324"/>
                    <a:pt x="847" y="575"/>
                  </a:cubicBezTo>
                  <a:cubicBezTo>
                    <a:pt x="795" y="958"/>
                    <a:pt x="506" y="1250"/>
                    <a:pt x="209" y="1466"/>
                  </a:cubicBezTo>
                  <a:cubicBezTo>
                    <a:pt x="70" y="1569"/>
                    <a:pt x="114" y="1786"/>
                    <a:pt x="298" y="1794"/>
                  </a:cubicBezTo>
                  <a:cubicBezTo>
                    <a:pt x="640" y="1812"/>
                    <a:pt x="982" y="1847"/>
                    <a:pt x="1323" y="1861"/>
                  </a:cubicBezTo>
                  <a:cubicBezTo>
                    <a:pt x="1355" y="1863"/>
                    <a:pt x="1387" y="1863"/>
                    <a:pt x="1419" y="1863"/>
                  </a:cubicBezTo>
                  <a:cubicBezTo>
                    <a:pt x="1740" y="1863"/>
                    <a:pt x="2025" y="1800"/>
                    <a:pt x="2348" y="1776"/>
                  </a:cubicBezTo>
                  <a:cubicBezTo>
                    <a:pt x="2399" y="1776"/>
                    <a:pt x="2409" y="1706"/>
                    <a:pt x="2361" y="1691"/>
                  </a:cubicBezTo>
                  <a:cubicBezTo>
                    <a:pt x="2061" y="1571"/>
                    <a:pt x="1818" y="1453"/>
                    <a:pt x="1495" y="1414"/>
                  </a:cubicBezTo>
                  <a:cubicBezTo>
                    <a:pt x="1381" y="1400"/>
                    <a:pt x="1268" y="1394"/>
                    <a:pt x="1155" y="1394"/>
                  </a:cubicBezTo>
                  <a:cubicBezTo>
                    <a:pt x="1029" y="1394"/>
                    <a:pt x="904" y="1401"/>
                    <a:pt x="778" y="1410"/>
                  </a:cubicBezTo>
                  <a:cubicBezTo>
                    <a:pt x="1064" y="1095"/>
                    <a:pt x="1272" y="698"/>
                    <a:pt x="1116" y="292"/>
                  </a:cubicBezTo>
                  <a:cubicBezTo>
                    <a:pt x="1034" y="78"/>
                    <a:pt x="889" y="0"/>
                    <a:pt x="7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1" name="Google Shape;12951;p24"/>
            <p:cNvSpPr/>
            <p:nvPr/>
          </p:nvSpPr>
          <p:spPr>
            <a:xfrm>
              <a:off x="1674925" y="1588275"/>
              <a:ext cx="57350" cy="56850"/>
            </a:xfrm>
            <a:custGeom>
              <a:avLst/>
              <a:gdLst/>
              <a:ahLst/>
              <a:cxnLst/>
              <a:rect l="l" t="t" r="r" b="b"/>
              <a:pathLst>
                <a:path w="2294" h="2274" extrusionOk="0">
                  <a:moveTo>
                    <a:pt x="913" y="1"/>
                  </a:moveTo>
                  <a:cubicBezTo>
                    <a:pt x="884" y="1"/>
                    <a:pt x="853" y="27"/>
                    <a:pt x="863" y="62"/>
                  </a:cubicBezTo>
                  <a:cubicBezTo>
                    <a:pt x="893" y="164"/>
                    <a:pt x="845" y="354"/>
                    <a:pt x="840" y="466"/>
                  </a:cubicBezTo>
                  <a:cubicBezTo>
                    <a:pt x="835" y="618"/>
                    <a:pt x="840" y="769"/>
                    <a:pt x="856" y="922"/>
                  </a:cubicBezTo>
                  <a:cubicBezTo>
                    <a:pt x="633" y="902"/>
                    <a:pt x="410" y="883"/>
                    <a:pt x="185" y="883"/>
                  </a:cubicBezTo>
                  <a:cubicBezTo>
                    <a:pt x="161" y="883"/>
                    <a:pt x="136" y="883"/>
                    <a:pt x="112" y="884"/>
                  </a:cubicBezTo>
                  <a:cubicBezTo>
                    <a:pt x="41" y="886"/>
                    <a:pt x="0" y="994"/>
                    <a:pt x="72" y="1027"/>
                  </a:cubicBezTo>
                  <a:cubicBezTo>
                    <a:pt x="332" y="1135"/>
                    <a:pt x="605" y="1207"/>
                    <a:pt x="884" y="1241"/>
                  </a:cubicBezTo>
                  <a:cubicBezTo>
                    <a:pt x="917" y="1612"/>
                    <a:pt x="934" y="1991"/>
                    <a:pt x="1209" y="2255"/>
                  </a:cubicBezTo>
                  <a:cubicBezTo>
                    <a:pt x="1222" y="2268"/>
                    <a:pt x="1236" y="2273"/>
                    <a:pt x="1250" y="2273"/>
                  </a:cubicBezTo>
                  <a:cubicBezTo>
                    <a:pt x="1280" y="2273"/>
                    <a:pt x="1306" y="2248"/>
                    <a:pt x="1311" y="2214"/>
                  </a:cubicBezTo>
                  <a:cubicBezTo>
                    <a:pt x="1344" y="1901"/>
                    <a:pt x="1294" y="1589"/>
                    <a:pt x="1249" y="1274"/>
                  </a:cubicBezTo>
                  <a:lnTo>
                    <a:pt x="1249" y="1274"/>
                  </a:lnTo>
                  <a:cubicBezTo>
                    <a:pt x="1322" y="1277"/>
                    <a:pt x="1396" y="1278"/>
                    <a:pt x="1470" y="1278"/>
                  </a:cubicBezTo>
                  <a:cubicBezTo>
                    <a:pt x="1664" y="1278"/>
                    <a:pt x="1857" y="1269"/>
                    <a:pt x="2049" y="1251"/>
                  </a:cubicBezTo>
                  <a:cubicBezTo>
                    <a:pt x="2129" y="1245"/>
                    <a:pt x="2197" y="1202"/>
                    <a:pt x="2220" y="1122"/>
                  </a:cubicBezTo>
                  <a:cubicBezTo>
                    <a:pt x="2262" y="979"/>
                    <a:pt x="2293" y="772"/>
                    <a:pt x="2105" y="720"/>
                  </a:cubicBezTo>
                  <a:cubicBezTo>
                    <a:pt x="2083" y="714"/>
                    <a:pt x="2063" y="711"/>
                    <a:pt x="2045" y="711"/>
                  </a:cubicBezTo>
                  <a:cubicBezTo>
                    <a:pt x="1920" y="711"/>
                    <a:pt x="1858" y="834"/>
                    <a:pt x="1777" y="915"/>
                  </a:cubicBezTo>
                  <a:cubicBezTo>
                    <a:pt x="1770" y="922"/>
                    <a:pt x="1765" y="930"/>
                    <a:pt x="1762" y="940"/>
                  </a:cubicBezTo>
                  <a:cubicBezTo>
                    <a:pt x="1661" y="948"/>
                    <a:pt x="1560" y="952"/>
                    <a:pt x="1459" y="952"/>
                  </a:cubicBezTo>
                  <a:cubicBezTo>
                    <a:pt x="1375" y="952"/>
                    <a:pt x="1290" y="949"/>
                    <a:pt x="1206" y="943"/>
                  </a:cubicBezTo>
                  <a:cubicBezTo>
                    <a:pt x="1173" y="608"/>
                    <a:pt x="1109" y="320"/>
                    <a:pt x="952" y="24"/>
                  </a:cubicBezTo>
                  <a:cubicBezTo>
                    <a:pt x="943" y="8"/>
                    <a:pt x="928" y="1"/>
                    <a:pt x="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2" name="Google Shape;12952;p24"/>
            <p:cNvSpPr/>
            <p:nvPr/>
          </p:nvSpPr>
          <p:spPr>
            <a:xfrm>
              <a:off x="1775200" y="1508925"/>
              <a:ext cx="139500" cy="181900"/>
            </a:xfrm>
            <a:custGeom>
              <a:avLst/>
              <a:gdLst/>
              <a:ahLst/>
              <a:cxnLst/>
              <a:rect l="l" t="t" r="r" b="b"/>
              <a:pathLst>
                <a:path w="5580" h="7276" extrusionOk="0">
                  <a:moveTo>
                    <a:pt x="2574" y="521"/>
                  </a:moveTo>
                  <a:cubicBezTo>
                    <a:pt x="2582" y="521"/>
                    <a:pt x="2589" y="521"/>
                    <a:pt x="2597" y="521"/>
                  </a:cubicBezTo>
                  <a:cubicBezTo>
                    <a:pt x="4324" y="542"/>
                    <a:pt x="5041" y="2631"/>
                    <a:pt x="5018" y="4048"/>
                  </a:cubicBezTo>
                  <a:cubicBezTo>
                    <a:pt x="5001" y="5195"/>
                    <a:pt x="4098" y="6708"/>
                    <a:pt x="2988" y="6708"/>
                  </a:cubicBezTo>
                  <a:cubicBezTo>
                    <a:pt x="2670" y="6708"/>
                    <a:pt x="2336" y="6584"/>
                    <a:pt x="2000" y="6292"/>
                  </a:cubicBezTo>
                  <a:cubicBezTo>
                    <a:pt x="1286" y="5670"/>
                    <a:pt x="802" y="4658"/>
                    <a:pt x="553" y="3646"/>
                  </a:cubicBezTo>
                  <a:cubicBezTo>
                    <a:pt x="502" y="3070"/>
                    <a:pt x="576" y="2432"/>
                    <a:pt x="710" y="1973"/>
                  </a:cubicBezTo>
                  <a:cubicBezTo>
                    <a:pt x="964" y="1106"/>
                    <a:pt x="1670" y="521"/>
                    <a:pt x="2574" y="521"/>
                  </a:cubicBezTo>
                  <a:close/>
                  <a:moveTo>
                    <a:pt x="2450" y="0"/>
                  </a:moveTo>
                  <a:cubicBezTo>
                    <a:pt x="2370" y="0"/>
                    <a:pt x="2288" y="4"/>
                    <a:pt x="2205" y="11"/>
                  </a:cubicBezTo>
                  <a:cubicBezTo>
                    <a:pt x="1294" y="88"/>
                    <a:pt x="561" y="830"/>
                    <a:pt x="262" y="1656"/>
                  </a:cubicBezTo>
                  <a:cubicBezTo>
                    <a:pt x="80" y="2158"/>
                    <a:pt x="0" y="2691"/>
                    <a:pt x="28" y="3223"/>
                  </a:cubicBezTo>
                  <a:cubicBezTo>
                    <a:pt x="44" y="3615"/>
                    <a:pt x="180" y="3877"/>
                    <a:pt x="356" y="4156"/>
                  </a:cubicBezTo>
                  <a:cubicBezTo>
                    <a:pt x="622" y="5387"/>
                    <a:pt x="1284" y="6576"/>
                    <a:pt x="2334" y="7086"/>
                  </a:cubicBezTo>
                  <a:cubicBezTo>
                    <a:pt x="2603" y="7217"/>
                    <a:pt x="2860" y="7275"/>
                    <a:pt x="3103" y="7275"/>
                  </a:cubicBezTo>
                  <a:cubicBezTo>
                    <a:pt x="4569" y="7275"/>
                    <a:pt x="5525" y="5138"/>
                    <a:pt x="5548" y="3866"/>
                  </a:cubicBezTo>
                  <a:cubicBezTo>
                    <a:pt x="5579" y="2046"/>
                    <a:pt x="4411" y="0"/>
                    <a:pt x="2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3" name="Google Shape;12953;p24"/>
            <p:cNvSpPr/>
            <p:nvPr/>
          </p:nvSpPr>
          <p:spPr>
            <a:xfrm>
              <a:off x="1912825" y="1666025"/>
              <a:ext cx="51725" cy="59625"/>
            </a:xfrm>
            <a:custGeom>
              <a:avLst/>
              <a:gdLst/>
              <a:ahLst/>
              <a:cxnLst/>
              <a:rect l="l" t="t" r="r" b="b"/>
              <a:pathLst>
                <a:path w="2069" h="2385" extrusionOk="0">
                  <a:moveTo>
                    <a:pt x="527" y="1"/>
                  </a:moveTo>
                  <a:cubicBezTo>
                    <a:pt x="495" y="1"/>
                    <a:pt x="463" y="4"/>
                    <a:pt x="432" y="10"/>
                  </a:cubicBezTo>
                  <a:cubicBezTo>
                    <a:pt x="284" y="34"/>
                    <a:pt x="271" y="133"/>
                    <a:pt x="150" y="207"/>
                  </a:cubicBezTo>
                  <a:cubicBezTo>
                    <a:pt x="113" y="230"/>
                    <a:pt x="128" y="285"/>
                    <a:pt x="171" y="287"/>
                  </a:cubicBezTo>
                  <a:cubicBezTo>
                    <a:pt x="172" y="287"/>
                    <a:pt x="173" y="287"/>
                    <a:pt x="175" y="287"/>
                  </a:cubicBezTo>
                  <a:cubicBezTo>
                    <a:pt x="250" y="287"/>
                    <a:pt x="482" y="373"/>
                    <a:pt x="550" y="403"/>
                  </a:cubicBezTo>
                  <a:cubicBezTo>
                    <a:pt x="676" y="461"/>
                    <a:pt x="655" y="689"/>
                    <a:pt x="640" y="796"/>
                  </a:cubicBezTo>
                  <a:cubicBezTo>
                    <a:pt x="589" y="1168"/>
                    <a:pt x="376" y="1521"/>
                    <a:pt x="118" y="1786"/>
                  </a:cubicBezTo>
                  <a:cubicBezTo>
                    <a:pt x="0" y="1908"/>
                    <a:pt x="43" y="2144"/>
                    <a:pt x="222" y="2182"/>
                  </a:cubicBezTo>
                  <a:cubicBezTo>
                    <a:pt x="597" y="2260"/>
                    <a:pt x="1000" y="2384"/>
                    <a:pt x="1390" y="2384"/>
                  </a:cubicBezTo>
                  <a:cubicBezTo>
                    <a:pt x="1609" y="2384"/>
                    <a:pt x="1823" y="2345"/>
                    <a:pt x="2026" y="2237"/>
                  </a:cubicBezTo>
                  <a:cubicBezTo>
                    <a:pt x="2069" y="2211"/>
                    <a:pt x="2069" y="2152"/>
                    <a:pt x="2028" y="2126"/>
                  </a:cubicBezTo>
                  <a:cubicBezTo>
                    <a:pt x="1634" y="1901"/>
                    <a:pt x="1172" y="1847"/>
                    <a:pt x="720" y="1785"/>
                  </a:cubicBezTo>
                  <a:cubicBezTo>
                    <a:pt x="971" y="1412"/>
                    <a:pt x="1147" y="958"/>
                    <a:pt x="1076" y="526"/>
                  </a:cubicBezTo>
                  <a:cubicBezTo>
                    <a:pt x="1044" y="323"/>
                    <a:pt x="940" y="151"/>
                    <a:pt x="753" y="54"/>
                  </a:cubicBezTo>
                  <a:cubicBezTo>
                    <a:pt x="683" y="19"/>
                    <a:pt x="606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4" name="Google Shape;12954;p24"/>
            <p:cNvSpPr/>
            <p:nvPr/>
          </p:nvSpPr>
          <p:spPr>
            <a:xfrm>
              <a:off x="1977650" y="1586075"/>
              <a:ext cx="111300" cy="16575"/>
            </a:xfrm>
            <a:custGeom>
              <a:avLst/>
              <a:gdLst/>
              <a:ahLst/>
              <a:cxnLst/>
              <a:rect l="l" t="t" r="r" b="b"/>
              <a:pathLst>
                <a:path w="4452" h="663" extrusionOk="0">
                  <a:moveTo>
                    <a:pt x="2867" y="1"/>
                  </a:moveTo>
                  <a:cubicBezTo>
                    <a:pt x="1871" y="1"/>
                    <a:pt x="802" y="75"/>
                    <a:pt x="55" y="539"/>
                  </a:cubicBezTo>
                  <a:cubicBezTo>
                    <a:pt x="1" y="572"/>
                    <a:pt x="24" y="654"/>
                    <a:pt x="86" y="654"/>
                  </a:cubicBezTo>
                  <a:cubicBezTo>
                    <a:pt x="180" y="660"/>
                    <a:pt x="274" y="662"/>
                    <a:pt x="369" y="662"/>
                  </a:cubicBezTo>
                  <a:cubicBezTo>
                    <a:pt x="976" y="662"/>
                    <a:pt x="1595" y="553"/>
                    <a:pt x="2197" y="521"/>
                  </a:cubicBezTo>
                  <a:cubicBezTo>
                    <a:pt x="2849" y="483"/>
                    <a:pt x="3498" y="488"/>
                    <a:pt x="4149" y="485"/>
                  </a:cubicBezTo>
                  <a:cubicBezTo>
                    <a:pt x="4451" y="483"/>
                    <a:pt x="4451" y="17"/>
                    <a:pt x="4149" y="17"/>
                  </a:cubicBezTo>
                  <a:cubicBezTo>
                    <a:pt x="3762" y="16"/>
                    <a:pt x="3322" y="1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5" name="Google Shape;12955;p24"/>
            <p:cNvSpPr/>
            <p:nvPr/>
          </p:nvSpPr>
          <p:spPr>
            <a:xfrm>
              <a:off x="1986975" y="1608850"/>
              <a:ext cx="111850" cy="15150"/>
            </a:xfrm>
            <a:custGeom>
              <a:avLst/>
              <a:gdLst/>
              <a:ahLst/>
              <a:cxnLst/>
              <a:rect l="l" t="t" r="r" b="b"/>
              <a:pathLst>
                <a:path w="4474" h="606" extrusionOk="0">
                  <a:moveTo>
                    <a:pt x="3615" y="1"/>
                  </a:moveTo>
                  <a:cubicBezTo>
                    <a:pt x="3214" y="1"/>
                    <a:pt x="2792" y="82"/>
                    <a:pt x="2439" y="108"/>
                  </a:cubicBezTo>
                  <a:cubicBezTo>
                    <a:pt x="1649" y="169"/>
                    <a:pt x="817" y="133"/>
                    <a:pt x="43" y="325"/>
                  </a:cubicBezTo>
                  <a:cubicBezTo>
                    <a:pt x="12" y="333"/>
                    <a:pt x="0" y="387"/>
                    <a:pt x="35" y="400"/>
                  </a:cubicBezTo>
                  <a:cubicBezTo>
                    <a:pt x="419" y="565"/>
                    <a:pt x="834" y="605"/>
                    <a:pt x="1253" y="605"/>
                  </a:cubicBezTo>
                  <a:cubicBezTo>
                    <a:pt x="1562" y="605"/>
                    <a:pt x="1874" y="583"/>
                    <a:pt x="2177" y="574"/>
                  </a:cubicBezTo>
                  <a:cubicBezTo>
                    <a:pt x="2232" y="573"/>
                    <a:pt x="2288" y="572"/>
                    <a:pt x="2347" y="572"/>
                  </a:cubicBezTo>
                  <a:cubicBezTo>
                    <a:pt x="2572" y="572"/>
                    <a:pt x="2822" y="582"/>
                    <a:pt x="3074" y="582"/>
                  </a:cubicBezTo>
                  <a:cubicBezTo>
                    <a:pt x="3564" y="582"/>
                    <a:pt x="4064" y="544"/>
                    <a:pt x="4424" y="317"/>
                  </a:cubicBezTo>
                  <a:cubicBezTo>
                    <a:pt x="4474" y="287"/>
                    <a:pt x="4474" y="215"/>
                    <a:pt x="4424" y="186"/>
                  </a:cubicBezTo>
                  <a:cubicBezTo>
                    <a:pt x="4190" y="45"/>
                    <a:pt x="3908" y="1"/>
                    <a:pt x="3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6" name="Google Shape;12956;p24"/>
            <p:cNvSpPr/>
            <p:nvPr/>
          </p:nvSpPr>
          <p:spPr>
            <a:xfrm>
              <a:off x="2137325" y="1521350"/>
              <a:ext cx="137275" cy="185900"/>
            </a:xfrm>
            <a:custGeom>
              <a:avLst/>
              <a:gdLst/>
              <a:ahLst/>
              <a:cxnLst/>
              <a:rect l="l" t="t" r="r" b="b"/>
              <a:pathLst>
                <a:path w="5491" h="7436" extrusionOk="0">
                  <a:moveTo>
                    <a:pt x="2032" y="1"/>
                  </a:moveTo>
                  <a:cubicBezTo>
                    <a:pt x="1495" y="1"/>
                    <a:pt x="913" y="317"/>
                    <a:pt x="709" y="754"/>
                  </a:cubicBezTo>
                  <a:cubicBezTo>
                    <a:pt x="689" y="801"/>
                    <a:pt x="720" y="854"/>
                    <a:pt x="766" y="854"/>
                  </a:cubicBezTo>
                  <a:cubicBezTo>
                    <a:pt x="776" y="854"/>
                    <a:pt x="787" y="851"/>
                    <a:pt x="799" y="844"/>
                  </a:cubicBezTo>
                  <a:cubicBezTo>
                    <a:pt x="1100" y="669"/>
                    <a:pt x="1526" y="429"/>
                    <a:pt x="1914" y="429"/>
                  </a:cubicBezTo>
                  <a:cubicBezTo>
                    <a:pt x="2145" y="429"/>
                    <a:pt x="2363" y="514"/>
                    <a:pt x="2534" y="748"/>
                  </a:cubicBezTo>
                  <a:cubicBezTo>
                    <a:pt x="2716" y="995"/>
                    <a:pt x="2705" y="1333"/>
                    <a:pt x="2684" y="1622"/>
                  </a:cubicBezTo>
                  <a:cubicBezTo>
                    <a:pt x="2633" y="2331"/>
                    <a:pt x="2295" y="3047"/>
                    <a:pt x="1996" y="3677"/>
                  </a:cubicBezTo>
                  <a:cubicBezTo>
                    <a:pt x="1444" y="4847"/>
                    <a:pt x="712" y="5912"/>
                    <a:pt x="84" y="7039"/>
                  </a:cubicBezTo>
                  <a:cubicBezTo>
                    <a:pt x="1" y="7189"/>
                    <a:pt x="94" y="7436"/>
                    <a:pt x="283" y="7436"/>
                  </a:cubicBezTo>
                  <a:cubicBezTo>
                    <a:pt x="292" y="7436"/>
                    <a:pt x="301" y="7435"/>
                    <a:pt x="310" y="7434"/>
                  </a:cubicBezTo>
                  <a:cubicBezTo>
                    <a:pt x="1561" y="7287"/>
                    <a:pt x="2966" y="6920"/>
                    <a:pt x="4285" y="6920"/>
                  </a:cubicBezTo>
                  <a:cubicBezTo>
                    <a:pt x="4633" y="6920"/>
                    <a:pt x="4975" y="6945"/>
                    <a:pt x="5307" y="7007"/>
                  </a:cubicBezTo>
                  <a:cubicBezTo>
                    <a:pt x="5312" y="7009"/>
                    <a:pt x="5318" y="7009"/>
                    <a:pt x="5323" y="7009"/>
                  </a:cubicBezTo>
                  <a:cubicBezTo>
                    <a:pt x="5353" y="7009"/>
                    <a:pt x="5380" y="6991"/>
                    <a:pt x="5389" y="6961"/>
                  </a:cubicBezTo>
                  <a:cubicBezTo>
                    <a:pt x="5491" y="6611"/>
                    <a:pt x="4940" y="6496"/>
                    <a:pt x="4166" y="6496"/>
                  </a:cubicBezTo>
                  <a:cubicBezTo>
                    <a:pt x="3096" y="6496"/>
                    <a:pt x="1599" y="6715"/>
                    <a:pt x="805" y="6835"/>
                  </a:cubicBezTo>
                  <a:cubicBezTo>
                    <a:pt x="1653" y="5375"/>
                    <a:pt x="2613" y="3959"/>
                    <a:pt x="3069" y="2316"/>
                  </a:cubicBezTo>
                  <a:cubicBezTo>
                    <a:pt x="3251" y="1655"/>
                    <a:pt x="3282" y="921"/>
                    <a:pt x="2843" y="362"/>
                  </a:cubicBezTo>
                  <a:cubicBezTo>
                    <a:pt x="2644" y="108"/>
                    <a:pt x="2346" y="1"/>
                    <a:pt x="20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7" name="Google Shape;12957;p24"/>
            <p:cNvSpPr/>
            <p:nvPr/>
          </p:nvSpPr>
          <p:spPr>
            <a:xfrm>
              <a:off x="2284000" y="1514200"/>
              <a:ext cx="117200" cy="185975"/>
            </a:xfrm>
            <a:custGeom>
              <a:avLst/>
              <a:gdLst/>
              <a:ahLst/>
              <a:cxnLst/>
              <a:rect l="l" t="t" r="r" b="b"/>
              <a:pathLst>
                <a:path w="4688" h="7439" extrusionOk="0">
                  <a:moveTo>
                    <a:pt x="4129" y="0"/>
                  </a:moveTo>
                  <a:cubicBezTo>
                    <a:pt x="4110" y="0"/>
                    <a:pt x="4093" y="11"/>
                    <a:pt x="4085" y="35"/>
                  </a:cubicBezTo>
                  <a:cubicBezTo>
                    <a:pt x="3774" y="1119"/>
                    <a:pt x="3880" y="2313"/>
                    <a:pt x="3948" y="3442"/>
                  </a:cubicBezTo>
                  <a:cubicBezTo>
                    <a:pt x="3918" y="3441"/>
                    <a:pt x="3889" y="3440"/>
                    <a:pt x="3859" y="3440"/>
                  </a:cubicBezTo>
                  <a:cubicBezTo>
                    <a:pt x="3466" y="3440"/>
                    <a:pt x="3066" y="3518"/>
                    <a:pt x="2683" y="3571"/>
                  </a:cubicBezTo>
                  <a:cubicBezTo>
                    <a:pt x="2068" y="3657"/>
                    <a:pt x="1416" y="3716"/>
                    <a:pt x="790" y="3834"/>
                  </a:cubicBezTo>
                  <a:cubicBezTo>
                    <a:pt x="696" y="2800"/>
                    <a:pt x="611" y="1767"/>
                    <a:pt x="547" y="732"/>
                  </a:cubicBezTo>
                  <a:cubicBezTo>
                    <a:pt x="544" y="694"/>
                    <a:pt x="514" y="672"/>
                    <a:pt x="483" y="672"/>
                  </a:cubicBezTo>
                  <a:cubicBezTo>
                    <a:pt x="459" y="672"/>
                    <a:pt x="434" y="686"/>
                    <a:pt x="424" y="715"/>
                  </a:cubicBezTo>
                  <a:cubicBezTo>
                    <a:pt x="61" y="1649"/>
                    <a:pt x="232" y="2905"/>
                    <a:pt x="330" y="3937"/>
                  </a:cubicBezTo>
                  <a:cubicBezTo>
                    <a:pt x="229" y="3963"/>
                    <a:pt x="122" y="3983"/>
                    <a:pt x="24" y="4014"/>
                  </a:cubicBezTo>
                  <a:cubicBezTo>
                    <a:pt x="1" y="4021"/>
                    <a:pt x="1" y="4054"/>
                    <a:pt x="24" y="4060"/>
                  </a:cubicBezTo>
                  <a:cubicBezTo>
                    <a:pt x="130" y="4103"/>
                    <a:pt x="240" y="4137"/>
                    <a:pt x="352" y="4162"/>
                  </a:cubicBezTo>
                  <a:cubicBezTo>
                    <a:pt x="357" y="4214"/>
                    <a:pt x="362" y="4268"/>
                    <a:pt x="365" y="4319"/>
                  </a:cubicBezTo>
                  <a:cubicBezTo>
                    <a:pt x="416" y="4998"/>
                    <a:pt x="475" y="5674"/>
                    <a:pt x="529" y="6352"/>
                  </a:cubicBezTo>
                  <a:cubicBezTo>
                    <a:pt x="535" y="6420"/>
                    <a:pt x="680" y="7303"/>
                    <a:pt x="740" y="7303"/>
                  </a:cubicBezTo>
                  <a:cubicBezTo>
                    <a:pt x="743" y="7303"/>
                    <a:pt x="746" y="7301"/>
                    <a:pt x="749" y="7295"/>
                  </a:cubicBezTo>
                  <a:lnTo>
                    <a:pt x="749" y="7295"/>
                  </a:lnTo>
                  <a:cubicBezTo>
                    <a:pt x="717" y="7359"/>
                    <a:pt x="765" y="7439"/>
                    <a:pt x="829" y="7439"/>
                  </a:cubicBezTo>
                  <a:cubicBezTo>
                    <a:pt x="844" y="7439"/>
                    <a:pt x="860" y="7434"/>
                    <a:pt x="877" y="7423"/>
                  </a:cubicBezTo>
                  <a:cubicBezTo>
                    <a:pt x="1072" y="7295"/>
                    <a:pt x="1092" y="7052"/>
                    <a:pt x="1075" y="6841"/>
                  </a:cubicBezTo>
                  <a:cubicBezTo>
                    <a:pt x="1021" y="6184"/>
                    <a:pt x="949" y="5532"/>
                    <a:pt x="887" y="4877"/>
                  </a:cubicBezTo>
                  <a:cubicBezTo>
                    <a:pt x="865" y="4661"/>
                    <a:pt x="847" y="4442"/>
                    <a:pt x="828" y="4226"/>
                  </a:cubicBezTo>
                  <a:lnTo>
                    <a:pt x="828" y="4226"/>
                  </a:lnTo>
                  <a:cubicBezTo>
                    <a:pt x="876" y="4228"/>
                    <a:pt x="924" y="4229"/>
                    <a:pt x="973" y="4229"/>
                  </a:cubicBezTo>
                  <a:cubicBezTo>
                    <a:pt x="1363" y="4229"/>
                    <a:pt x="1760" y="4169"/>
                    <a:pt x="2146" y="4121"/>
                  </a:cubicBezTo>
                  <a:cubicBezTo>
                    <a:pt x="2739" y="4045"/>
                    <a:pt x="3372" y="4031"/>
                    <a:pt x="3975" y="3950"/>
                  </a:cubicBezTo>
                  <a:cubicBezTo>
                    <a:pt x="4003" y="4570"/>
                    <a:pt x="4023" y="5190"/>
                    <a:pt x="4010" y="5810"/>
                  </a:cubicBezTo>
                  <a:cubicBezTo>
                    <a:pt x="4002" y="6263"/>
                    <a:pt x="3813" y="6759"/>
                    <a:pt x="4072" y="7152"/>
                  </a:cubicBezTo>
                  <a:cubicBezTo>
                    <a:pt x="4086" y="7175"/>
                    <a:pt x="4111" y="7187"/>
                    <a:pt x="4136" y="7187"/>
                  </a:cubicBezTo>
                  <a:cubicBezTo>
                    <a:pt x="4154" y="7187"/>
                    <a:pt x="4173" y="7181"/>
                    <a:pt x="4187" y="7167"/>
                  </a:cubicBezTo>
                  <a:cubicBezTo>
                    <a:pt x="4522" y="6885"/>
                    <a:pt x="4453" y="6506"/>
                    <a:pt x="4473" y="6083"/>
                  </a:cubicBezTo>
                  <a:cubicBezTo>
                    <a:pt x="4502" y="5425"/>
                    <a:pt x="4459" y="4762"/>
                    <a:pt x="4422" y="4106"/>
                  </a:cubicBezTo>
                  <a:cubicBezTo>
                    <a:pt x="4417" y="4029"/>
                    <a:pt x="4413" y="3952"/>
                    <a:pt x="4410" y="3875"/>
                  </a:cubicBezTo>
                  <a:cubicBezTo>
                    <a:pt x="4446" y="3867"/>
                    <a:pt x="4486" y="3863"/>
                    <a:pt x="4520" y="3855"/>
                  </a:cubicBezTo>
                  <a:cubicBezTo>
                    <a:pt x="4687" y="3817"/>
                    <a:pt x="4664" y="3586"/>
                    <a:pt x="4518" y="3535"/>
                  </a:cubicBezTo>
                  <a:cubicBezTo>
                    <a:pt x="4476" y="3520"/>
                    <a:pt x="4432" y="3512"/>
                    <a:pt x="4387" y="3501"/>
                  </a:cubicBezTo>
                  <a:cubicBezTo>
                    <a:pt x="4333" y="2351"/>
                    <a:pt x="4304" y="1186"/>
                    <a:pt x="4181" y="48"/>
                  </a:cubicBezTo>
                  <a:cubicBezTo>
                    <a:pt x="4177" y="18"/>
                    <a:pt x="4152" y="0"/>
                    <a:pt x="4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8" name="Google Shape;12958;p24"/>
            <p:cNvSpPr/>
            <p:nvPr/>
          </p:nvSpPr>
          <p:spPr>
            <a:xfrm>
              <a:off x="2407775" y="1657200"/>
              <a:ext cx="48250" cy="58300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822" y="0"/>
                  </a:moveTo>
                  <a:cubicBezTo>
                    <a:pt x="724" y="0"/>
                    <a:pt x="620" y="25"/>
                    <a:pt x="514" y="81"/>
                  </a:cubicBezTo>
                  <a:cubicBezTo>
                    <a:pt x="466" y="105"/>
                    <a:pt x="471" y="176"/>
                    <a:pt x="514" y="200"/>
                  </a:cubicBezTo>
                  <a:cubicBezTo>
                    <a:pt x="648" y="282"/>
                    <a:pt x="837" y="337"/>
                    <a:pt x="936" y="468"/>
                  </a:cubicBezTo>
                  <a:cubicBezTo>
                    <a:pt x="1034" y="599"/>
                    <a:pt x="962" y="811"/>
                    <a:pt x="916" y="947"/>
                  </a:cubicBezTo>
                  <a:cubicBezTo>
                    <a:pt x="798" y="1306"/>
                    <a:pt x="511" y="1662"/>
                    <a:pt x="202" y="1877"/>
                  </a:cubicBezTo>
                  <a:cubicBezTo>
                    <a:pt x="0" y="2018"/>
                    <a:pt x="99" y="2311"/>
                    <a:pt x="326" y="2311"/>
                  </a:cubicBezTo>
                  <a:cubicBezTo>
                    <a:pt x="344" y="2311"/>
                    <a:pt x="363" y="2309"/>
                    <a:pt x="383" y="2305"/>
                  </a:cubicBezTo>
                  <a:cubicBezTo>
                    <a:pt x="452" y="2291"/>
                    <a:pt x="527" y="2286"/>
                    <a:pt x="605" y="2286"/>
                  </a:cubicBezTo>
                  <a:cubicBezTo>
                    <a:pt x="836" y="2286"/>
                    <a:pt x="1095" y="2331"/>
                    <a:pt x="1334" y="2331"/>
                  </a:cubicBezTo>
                  <a:cubicBezTo>
                    <a:pt x="1545" y="2331"/>
                    <a:pt x="1740" y="2296"/>
                    <a:pt x="1885" y="2162"/>
                  </a:cubicBezTo>
                  <a:cubicBezTo>
                    <a:pt x="1930" y="2116"/>
                    <a:pt x="1930" y="2043"/>
                    <a:pt x="1885" y="1997"/>
                  </a:cubicBezTo>
                  <a:cubicBezTo>
                    <a:pt x="1703" y="1816"/>
                    <a:pt x="1394" y="1760"/>
                    <a:pt x="1078" y="1760"/>
                  </a:cubicBezTo>
                  <a:cubicBezTo>
                    <a:pt x="1046" y="1760"/>
                    <a:pt x="1015" y="1761"/>
                    <a:pt x="983" y="1762"/>
                  </a:cubicBezTo>
                  <a:cubicBezTo>
                    <a:pt x="1208" y="1478"/>
                    <a:pt x="1375" y="1147"/>
                    <a:pt x="1424" y="804"/>
                  </a:cubicBezTo>
                  <a:cubicBezTo>
                    <a:pt x="1486" y="381"/>
                    <a:pt x="1203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59" name="Google Shape;12959;p24"/>
            <p:cNvSpPr/>
            <p:nvPr/>
          </p:nvSpPr>
          <p:spPr>
            <a:xfrm>
              <a:off x="2465775" y="1514075"/>
              <a:ext cx="118400" cy="155775"/>
            </a:xfrm>
            <a:custGeom>
              <a:avLst/>
              <a:gdLst/>
              <a:ahLst/>
              <a:cxnLst/>
              <a:rect l="l" t="t" r="r" b="b"/>
              <a:pathLst>
                <a:path w="4736" h="6231" extrusionOk="0">
                  <a:moveTo>
                    <a:pt x="2148" y="553"/>
                  </a:moveTo>
                  <a:cubicBezTo>
                    <a:pt x="3546" y="553"/>
                    <a:pt x="4070" y="2473"/>
                    <a:pt x="4072" y="3583"/>
                  </a:cubicBezTo>
                  <a:cubicBezTo>
                    <a:pt x="4073" y="4627"/>
                    <a:pt x="3354" y="5692"/>
                    <a:pt x="2465" y="5692"/>
                  </a:cubicBezTo>
                  <a:cubicBezTo>
                    <a:pt x="2137" y="5692"/>
                    <a:pt x="1787" y="5548"/>
                    <a:pt x="1440" y="5205"/>
                  </a:cubicBezTo>
                  <a:cubicBezTo>
                    <a:pt x="1040" y="4808"/>
                    <a:pt x="694" y="4152"/>
                    <a:pt x="489" y="3453"/>
                  </a:cubicBezTo>
                  <a:cubicBezTo>
                    <a:pt x="527" y="3050"/>
                    <a:pt x="578" y="2646"/>
                    <a:pt x="597" y="2244"/>
                  </a:cubicBezTo>
                  <a:cubicBezTo>
                    <a:pt x="641" y="1355"/>
                    <a:pt x="1048" y="655"/>
                    <a:pt x="1992" y="561"/>
                  </a:cubicBezTo>
                  <a:cubicBezTo>
                    <a:pt x="2045" y="556"/>
                    <a:pt x="2097" y="553"/>
                    <a:pt x="2148" y="553"/>
                  </a:cubicBezTo>
                  <a:close/>
                  <a:moveTo>
                    <a:pt x="2008" y="0"/>
                  </a:moveTo>
                  <a:cubicBezTo>
                    <a:pt x="2003" y="0"/>
                    <a:pt x="1997" y="0"/>
                    <a:pt x="1992" y="0"/>
                  </a:cubicBezTo>
                  <a:cubicBezTo>
                    <a:pt x="1114" y="7"/>
                    <a:pt x="491" y="555"/>
                    <a:pt x="195" y="1340"/>
                  </a:cubicBezTo>
                  <a:cubicBezTo>
                    <a:pt x="5" y="1846"/>
                    <a:pt x="0" y="2313"/>
                    <a:pt x="67" y="2779"/>
                  </a:cubicBezTo>
                  <a:cubicBezTo>
                    <a:pt x="48" y="3973"/>
                    <a:pt x="502" y="5230"/>
                    <a:pt x="1485" y="5888"/>
                  </a:cubicBezTo>
                  <a:cubicBezTo>
                    <a:pt x="1842" y="6126"/>
                    <a:pt x="2187" y="6230"/>
                    <a:pt x="2509" y="6230"/>
                  </a:cubicBezTo>
                  <a:cubicBezTo>
                    <a:pt x="3644" y="6230"/>
                    <a:pt x="4495" y="4941"/>
                    <a:pt x="4598" y="3750"/>
                  </a:cubicBezTo>
                  <a:cubicBezTo>
                    <a:pt x="4736" y="2151"/>
                    <a:pt x="3852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0" name="Google Shape;12960;p24"/>
            <p:cNvSpPr/>
            <p:nvPr/>
          </p:nvSpPr>
          <p:spPr>
            <a:xfrm>
              <a:off x="1326850" y="1810200"/>
              <a:ext cx="124675" cy="179600"/>
            </a:xfrm>
            <a:custGeom>
              <a:avLst/>
              <a:gdLst/>
              <a:ahLst/>
              <a:cxnLst/>
              <a:rect l="l" t="t" r="r" b="b"/>
              <a:pathLst>
                <a:path w="4987" h="7184" extrusionOk="0">
                  <a:moveTo>
                    <a:pt x="3049" y="0"/>
                  </a:moveTo>
                  <a:cubicBezTo>
                    <a:pt x="2594" y="0"/>
                    <a:pt x="2067" y="260"/>
                    <a:pt x="1758" y="524"/>
                  </a:cubicBezTo>
                  <a:cubicBezTo>
                    <a:pt x="813" y="1331"/>
                    <a:pt x="252" y="2405"/>
                    <a:pt x="158" y="3639"/>
                  </a:cubicBezTo>
                  <a:cubicBezTo>
                    <a:pt x="1" y="5759"/>
                    <a:pt x="1635" y="7184"/>
                    <a:pt x="3477" y="7184"/>
                  </a:cubicBezTo>
                  <a:cubicBezTo>
                    <a:pt x="3958" y="7184"/>
                    <a:pt x="4452" y="7087"/>
                    <a:pt x="4932" y="6881"/>
                  </a:cubicBezTo>
                  <a:cubicBezTo>
                    <a:pt x="4986" y="6856"/>
                    <a:pt x="4955" y="6780"/>
                    <a:pt x="4906" y="6777"/>
                  </a:cubicBezTo>
                  <a:cubicBezTo>
                    <a:pt x="3187" y="6692"/>
                    <a:pt x="1280" y="6374"/>
                    <a:pt x="874" y="4417"/>
                  </a:cubicBezTo>
                  <a:cubicBezTo>
                    <a:pt x="678" y="3482"/>
                    <a:pt x="982" y="2581"/>
                    <a:pt x="1482" y="1805"/>
                  </a:cubicBezTo>
                  <a:cubicBezTo>
                    <a:pt x="1735" y="1416"/>
                    <a:pt x="2061" y="1082"/>
                    <a:pt x="2445" y="821"/>
                  </a:cubicBezTo>
                  <a:cubicBezTo>
                    <a:pt x="2657" y="677"/>
                    <a:pt x="2850" y="630"/>
                    <a:pt x="3047" y="630"/>
                  </a:cubicBezTo>
                  <a:cubicBezTo>
                    <a:pt x="3244" y="630"/>
                    <a:pt x="3445" y="677"/>
                    <a:pt x="3674" y="719"/>
                  </a:cubicBezTo>
                  <a:cubicBezTo>
                    <a:pt x="3683" y="721"/>
                    <a:pt x="3692" y="722"/>
                    <a:pt x="3701" y="722"/>
                  </a:cubicBezTo>
                  <a:cubicBezTo>
                    <a:pt x="3784" y="722"/>
                    <a:pt x="3867" y="650"/>
                    <a:pt x="3836" y="557"/>
                  </a:cubicBezTo>
                  <a:cubicBezTo>
                    <a:pt x="3697" y="149"/>
                    <a:pt x="3393" y="0"/>
                    <a:pt x="3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1" name="Google Shape;12961;p24"/>
            <p:cNvSpPr/>
            <p:nvPr/>
          </p:nvSpPr>
          <p:spPr>
            <a:xfrm>
              <a:off x="1484125" y="1813600"/>
              <a:ext cx="101375" cy="184950"/>
            </a:xfrm>
            <a:custGeom>
              <a:avLst/>
              <a:gdLst/>
              <a:ahLst/>
              <a:cxnLst/>
              <a:rect l="l" t="t" r="r" b="b"/>
              <a:pathLst>
                <a:path w="4055" h="7398" extrusionOk="0">
                  <a:moveTo>
                    <a:pt x="3573" y="0"/>
                  </a:moveTo>
                  <a:cubicBezTo>
                    <a:pt x="3561" y="0"/>
                    <a:pt x="3549" y="8"/>
                    <a:pt x="3544" y="20"/>
                  </a:cubicBezTo>
                  <a:cubicBezTo>
                    <a:pt x="3413" y="501"/>
                    <a:pt x="3495" y="1070"/>
                    <a:pt x="3507" y="1564"/>
                  </a:cubicBezTo>
                  <a:cubicBezTo>
                    <a:pt x="3518" y="2150"/>
                    <a:pt x="3502" y="2735"/>
                    <a:pt x="3479" y="3321"/>
                  </a:cubicBezTo>
                  <a:cubicBezTo>
                    <a:pt x="3471" y="3321"/>
                    <a:pt x="3463" y="3321"/>
                    <a:pt x="3455" y="3321"/>
                  </a:cubicBezTo>
                  <a:cubicBezTo>
                    <a:pt x="2940" y="3321"/>
                    <a:pt x="2401" y="3423"/>
                    <a:pt x="1896" y="3447"/>
                  </a:cubicBezTo>
                  <a:cubicBezTo>
                    <a:pt x="1523" y="3465"/>
                    <a:pt x="1120" y="3447"/>
                    <a:pt x="736" y="3500"/>
                  </a:cubicBezTo>
                  <a:cubicBezTo>
                    <a:pt x="733" y="2663"/>
                    <a:pt x="765" y="1712"/>
                    <a:pt x="442" y="949"/>
                  </a:cubicBezTo>
                  <a:cubicBezTo>
                    <a:pt x="436" y="935"/>
                    <a:pt x="425" y="930"/>
                    <a:pt x="413" y="930"/>
                  </a:cubicBezTo>
                  <a:cubicBezTo>
                    <a:pt x="396" y="930"/>
                    <a:pt x="377" y="941"/>
                    <a:pt x="372" y="959"/>
                  </a:cubicBezTo>
                  <a:cubicBezTo>
                    <a:pt x="116" y="1784"/>
                    <a:pt x="221" y="2768"/>
                    <a:pt x="227" y="3634"/>
                  </a:cubicBezTo>
                  <a:cubicBezTo>
                    <a:pt x="196" y="3646"/>
                    <a:pt x="165" y="3657"/>
                    <a:pt x="134" y="3672"/>
                  </a:cubicBezTo>
                  <a:cubicBezTo>
                    <a:pt x="109" y="3687"/>
                    <a:pt x="109" y="3721"/>
                    <a:pt x="134" y="3736"/>
                  </a:cubicBezTo>
                  <a:cubicBezTo>
                    <a:pt x="165" y="3751"/>
                    <a:pt x="196" y="3761"/>
                    <a:pt x="229" y="3774"/>
                  </a:cubicBezTo>
                  <a:cubicBezTo>
                    <a:pt x="221" y="4678"/>
                    <a:pt x="1" y="5906"/>
                    <a:pt x="313" y="6746"/>
                  </a:cubicBezTo>
                  <a:cubicBezTo>
                    <a:pt x="346" y="6836"/>
                    <a:pt x="420" y="6880"/>
                    <a:pt x="495" y="6880"/>
                  </a:cubicBezTo>
                  <a:cubicBezTo>
                    <a:pt x="569" y="6880"/>
                    <a:pt x="643" y="6836"/>
                    <a:pt x="677" y="6746"/>
                  </a:cubicBezTo>
                  <a:cubicBezTo>
                    <a:pt x="974" y="5944"/>
                    <a:pt x="783" y="4794"/>
                    <a:pt x="746" y="3907"/>
                  </a:cubicBezTo>
                  <a:lnTo>
                    <a:pt x="746" y="3907"/>
                  </a:lnTo>
                  <a:cubicBezTo>
                    <a:pt x="918" y="3928"/>
                    <a:pt x="1093" y="3934"/>
                    <a:pt x="1269" y="3934"/>
                  </a:cubicBezTo>
                  <a:cubicBezTo>
                    <a:pt x="1470" y="3934"/>
                    <a:pt x="1672" y="3926"/>
                    <a:pt x="1866" y="3926"/>
                  </a:cubicBezTo>
                  <a:cubicBezTo>
                    <a:pt x="1877" y="3926"/>
                    <a:pt x="1887" y="3926"/>
                    <a:pt x="1897" y="3926"/>
                  </a:cubicBezTo>
                  <a:cubicBezTo>
                    <a:pt x="2059" y="3927"/>
                    <a:pt x="2229" y="3930"/>
                    <a:pt x="2403" y="3930"/>
                  </a:cubicBezTo>
                  <a:cubicBezTo>
                    <a:pt x="2755" y="3930"/>
                    <a:pt x="3121" y="3917"/>
                    <a:pt x="3461" y="3846"/>
                  </a:cubicBezTo>
                  <a:lnTo>
                    <a:pt x="3461" y="3846"/>
                  </a:lnTo>
                  <a:cubicBezTo>
                    <a:pt x="3459" y="3887"/>
                    <a:pt x="3457" y="3928"/>
                    <a:pt x="3456" y="3969"/>
                  </a:cubicBezTo>
                  <a:cubicBezTo>
                    <a:pt x="3428" y="4684"/>
                    <a:pt x="3387" y="5398"/>
                    <a:pt x="3356" y="6113"/>
                  </a:cubicBezTo>
                  <a:cubicBezTo>
                    <a:pt x="3338" y="6500"/>
                    <a:pt x="3154" y="7130"/>
                    <a:pt x="3520" y="7383"/>
                  </a:cubicBezTo>
                  <a:cubicBezTo>
                    <a:pt x="3536" y="7393"/>
                    <a:pt x="3554" y="7397"/>
                    <a:pt x="3572" y="7397"/>
                  </a:cubicBezTo>
                  <a:cubicBezTo>
                    <a:pt x="3590" y="7397"/>
                    <a:pt x="3607" y="7393"/>
                    <a:pt x="3623" y="7383"/>
                  </a:cubicBezTo>
                  <a:cubicBezTo>
                    <a:pt x="3954" y="7161"/>
                    <a:pt x="3828" y="6684"/>
                    <a:pt x="3838" y="6328"/>
                  </a:cubicBezTo>
                  <a:cubicBezTo>
                    <a:pt x="3858" y="5542"/>
                    <a:pt x="3894" y="4756"/>
                    <a:pt x="3920" y="3971"/>
                  </a:cubicBezTo>
                  <a:cubicBezTo>
                    <a:pt x="3922" y="3880"/>
                    <a:pt x="3922" y="3790"/>
                    <a:pt x="3925" y="3700"/>
                  </a:cubicBezTo>
                  <a:cubicBezTo>
                    <a:pt x="4054" y="3641"/>
                    <a:pt x="4046" y="3431"/>
                    <a:pt x="3931" y="3365"/>
                  </a:cubicBezTo>
                  <a:cubicBezTo>
                    <a:pt x="3943" y="2765"/>
                    <a:pt x="3946" y="2164"/>
                    <a:pt x="3925" y="1564"/>
                  </a:cubicBezTo>
                  <a:cubicBezTo>
                    <a:pt x="3907" y="1072"/>
                    <a:pt x="3897" y="427"/>
                    <a:pt x="3597" y="14"/>
                  </a:cubicBezTo>
                  <a:cubicBezTo>
                    <a:pt x="3591" y="5"/>
                    <a:pt x="3582" y="0"/>
                    <a:pt x="3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2" name="Google Shape;12962;p24"/>
            <p:cNvSpPr/>
            <p:nvPr/>
          </p:nvSpPr>
          <p:spPr>
            <a:xfrm>
              <a:off x="1598250" y="1951475"/>
              <a:ext cx="50925" cy="52275"/>
            </a:xfrm>
            <a:custGeom>
              <a:avLst/>
              <a:gdLst/>
              <a:ahLst/>
              <a:cxnLst/>
              <a:rect l="l" t="t" r="r" b="b"/>
              <a:pathLst>
                <a:path w="2037" h="2091" extrusionOk="0">
                  <a:moveTo>
                    <a:pt x="627" y="0"/>
                  </a:moveTo>
                  <a:cubicBezTo>
                    <a:pt x="443" y="0"/>
                    <a:pt x="238" y="81"/>
                    <a:pt x="93" y="216"/>
                  </a:cubicBezTo>
                  <a:cubicBezTo>
                    <a:pt x="0" y="302"/>
                    <a:pt x="65" y="484"/>
                    <a:pt x="194" y="484"/>
                  </a:cubicBezTo>
                  <a:cubicBezTo>
                    <a:pt x="198" y="484"/>
                    <a:pt x="201" y="483"/>
                    <a:pt x="205" y="483"/>
                  </a:cubicBezTo>
                  <a:cubicBezTo>
                    <a:pt x="259" y="479"/>
                    <a:pt x="457" y="434"/>
                    <a:pt x="543" y="434"/>
                  </a:cubicBezTo>
                  <a:cubicBezTo>
                    <a:pt x="551" y="434"/>
                    <a:pt x="558" y="435"/>
                    <a:pt x="564" y="436"/>
                  </a:cubicBezTo>
                  <a:cubicBezTo>
                    <a:pt x="559" y="445"/>
                    <a:pt x="570" y="482"/>
                    <a:pt x="569" y="514"/>
                  </a:cubicBezTo>
                  <a:cubicBezTo>
                    <a:pt x="567" y="578"/>
                    <a:pt x="546" y="642"/>
                    <a:pt x="531" y="705"/>
                  </a:cubicBezTo>
                  <a:cubicBezTo>
                    <a:pt x="447" y="1033"/>
                    <a:pt x="292" y="1343"/>
                    <a:pt x="157" y="1651"/>
                  </a:cubicBezTo>
                  <a:cubicBezTo>
                    <a:pt x="73" y="1842"/>
                    <a:pt x="187" y="2029"/>
                    <a:pt x="383" y="2029"/>
                  </a:cubicBezTo>
                  <a:cubicBezTo>
                    <a:pt x="403" y="2029"/>
                    <a:pt x="423" y="2027"/>
                    <a:pt x="444" y="2024"/>
                  </a:cubicBezTo>
                  <a:cubicBezTo>
                    <a:pt x="684" y="1981"/>
                    <a:pt x="2037" y="2091"/>
                    <a:pt x="1898" y="1590"/>
                  </a:cubicBezTo>
                  <a:cubicBezTo>
                    <a:pt x="1850" y="1416"/>
                    <a:pt x="1696" y="1378"/>
                    <a:pt x="1539" y="1378"/>
                  </a:cubicBezTo>
                  <a:cubicBezTo>
                    <a:pt x="1463" y="1378"/>
                    <a:pt x="1386" y="1387"/>
                    <a:pt x="1320" y="1394"/>
                  </a:cubicBezTo>
                  <a:cubicBezTo>
                    <a:pt x="1145" y="1412"/>
                    <a:pt x="971" y="1433"/>
                    <a:pt x="797" y="1456"/>
                  </a:cubicBezTo>
                  <a:cubicBezTo>
                    <a:pt x="938" y="1139"/>
                    <a:pt x="1064" y="808"/>
                    <a:pt x="1068" y="470"/>
                  </a:cubicBezTo>
                  <a:cubicBezTo>
                    <a:pt x="1070" y="137"/>
                    <a:pt x="866" y="0"/>
                    <a:pt x="6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3" name="Google Shape;12963;p24"/>
            <p:cNvSpPr/>
            <p:nvPr/>
          </p:nvSpPr>
          <p:spPr>
            <a:xfrm>
              <a:off x="1692425" y="1876725"/>
              <a:ext cx="47525" cy="75350"/>
            </a:xfrm>
            <a:custGeom>
              <a:avLst/>
              <a:gdLst/>
              <a:ahLst/>
              <a:cxnLst/>
              <a:rect l="l" t="t" r="r" b="b"/>
              <a:pathLst>
                <a:path w="1901" h="3014" extrusionOk="0">
                  <a:moveTo>
                    <a:pt x="976" y="1"/>
                  </a:moveTo>
                  <a:cubicBezTo>
                    <a:pt x="947" y="1"/>
                    <a:pt x="916" y="19"/>
                    <a:pt x="903" y="50"/>
                  </a:cubicBezTo>
                  <a:cubicBezTo>
                    <a:pt x="752" y="410"/>
                    <a:pt x="740" y="804"/>
                    <a:pt x="757" y="1195"/>
                  </a:cubicBezTo>
                  <a:cubicBezTo>
                    <a:pt x="491" y="1229"/>
                    <a:pt x="196" y="1283"/>
                    <a:pt x="42" y="1449"/>
                  </a:cubicBezTo>
                  <a:cubicBezTo>
                    <a:pt x="1" y="1493"/>
                    <a:pt x="1" y="1580"/>
                    <a:pt x="63" y="1608"/>
                  </a:cubicBezTo>
                  <a:cubicBezTo>
                    <a:pt x="164" y="1656"/>
                    <a:pt x="282" y="1673"/>
                    <a:pt x="407" y="1673"/>
                  </a:cubicBezTo>
                  <a:cubicBezTo>
                    <a:pt x="530" y="1673"/>
                    <a:pt x="658" y="1656"/>
                    <a:pt x="781" y="1638"/>
                  </a:cubicBezTo>
                  <a:cubicBezTo>
                    <a:pt x="806" y="2072"/>
                    <a:pt x="801" y="2581"/>
                    <a:pt x="1031" y="2953"/>
                  </a:cubicBezTo>
                  <a:cubicBezTo>
                    <a:pt x="1057" y="2994"/>
                    <a:pt x="1095" y="3013"/>
                    <a:pt x="1134" y="3013"/>
                  </a:cubicBezTo>
                  <a:cubicBezTo>
                    <a:pt x="1186" y="3013"/>
                    <a:pt x="1239" y="2979"/>
                    <a:pt x="1260" y="2922"/>
                  </a:cubicBezTo>
                  <a:cubicBezTo>
                    <a:pt x="1416" y="2507"/>
                    <a:pt x="1270" y="2020"/>
                    <a:pt x="1219" y="1587"/>
                  </a:cubicBezTo>
                  <a:lnTo>
                    <a:pt x="1219" y="1574"/>
                  </a:lnTo>
                  <a:cubicBezTo>
                    <a:pt x="1479" y="1547"/>
                    <a:pt x="1900" y="1496"/>
                    <a:pt x="1876" y="1242"/>
                  </a:cubicBezTo>
                  <a:cubicBezTo>
                    <a:pt x="1860" y="1093"/>
                    <a:pt x="1752" y="1048"/>
                    <a:pt x="1617" y="1048"/>
                  </a:cubicBezTo>
                  <a:cubicBezTo>
                    <a:pt x="1476" y="1048"/>
                    <a:pt x="1305" y="1097"/>
                    <a:pt x="1180" y="1129"/>
                  </a:cubicBezTo>
                  <a:cubicBezTo>
                    <a:pt x="1152" y="765"/>
                    <a:pt x="1126" y="397"/>
                    <a:pt x="1034" y="50"/>
                  </a:cubicBezTo>
                  <a:cubicBezTo>
                    <a:pt x="1026" y="16"/>
                    <a:pt x="1001" y="1"/>
                    <a:pt x="9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4" name="Google Shape;12964;p24"/>
            <p:cNvSpPr/>
            <p:nvPr/>
          </p:nvSpPr>
          <p:spPr>
            <a:xfrm>
              <a:off x="1790200" y="1812975"/>
              <a:ext cx="129750" cy="167400"/>
            </a:xfrm>
            <a:custGeom>
              <a:avLst/>
              <a:gdLst/>
              <a:ahLst/>
              <a:cxnLst/>
              <a:rect l="l" t="t" r="r" b="b"/>
              <a:pathLst>
                <a:path w="5190" h="6696" extrusionOk="0">
                  <a:moveTo>
                    <a:pt x="2161" y="1"/>
                  </a:moveTo>
                  <a:cubicBezTo>
                    <a:pt x="1126" y="1"/>
                    <a:pt x="1" y="1540"/>
                    <a:pt x="601" y="2153"/>
                  </a:cubicBezTo>
                  <a:cubicBezTo>
                    <a:pt x="614" y="2166"/>
                    <a:pt x="631" y="2172"/>
                    <a:pt x="648" y="2172"/>
                  </a:cubicBezTo>
                  <a:cubicBezTo>
                    <a:pt x="671" y="2172"/>
                    <a:pt x="694" y="2160"/>
                    <a:pt x="707" y="2139"/>
                  </a:cubicBezTo>
                  <a:cubicBezTo>
                    <a:pt x="1044" y="1586"/>
                    <a:pt x="1200" y="1036"/>
                    <a:pt x="1766" y="643"/>
                  </a:cubicBezTo>
                  <a:cubicBezTo>
                    <a:pt x="1880" y="563"/>
                    <a:pt x="1989" y="529"/>
                    <a:pt x="2089" y="529"/>
                  </a:cubicBezTo>
                  <a:cubicBezTo>
                    <a:pt x="2442" y="529"/>
                    <a:pt x="2691" y="953"/>
                    <a:pt x="2733" y="1323"/>
                  </a:cubicBezTo>
                  <a:cubicBezTo>
                    <a:pt x="2776" y="1689"/>
                    <a:pt x="2646" y="2065"/>
                    <a:pt x="2528" y="2406"/>
                  </a:cubicBezTo>
                  <a:cubicBezTo>
                    <a:pt x="2051" y="3797"/>
                    <a:pt x="1054" y="4967"/>
                    <a:pt x="693" y="6405"/>
                  </a:cubicBezTo>
                  <a:cubicBezTo>
                    <a:pt x="661" y="6528"/>
                    <a:pt x="750" y="6687"/>
                    <a:pt x="886" y="6687"/>
                  </a:cubicBezTo>
                  <a:cubicBezTo>
                    <a:pt x="892" y="6687"/>
                    <a:pt x="898" y="6686"/>
                    <a:pt x="904" y="6686"/>
                  </a:cubicBezTo>
                  <a:cubicBezTo>
                    <a:pt x="1073" y="6668"/>
                    <a:pt x="1258" y="6662"/>
                    <a:pt x="1453" y="6662"/>
                  </a:cubicBezTo>
                  <a:cubicBezTo>
                    <a:pt x="1909" y="6662"/>
                    <a:pt x="2423" y="6696"/>
                    <a:pt x="2931" y="6696"/>
                  </a:cubicBezTo>
                  <a:cubicBezTo>
                    <a:pt x="3760" y="6696"/>
                    <a:pt x="4575" y="6606"/>
                    <a:pt x="5100" y="6131"/>
                  </a:cubicBezTo>
                  <a:cubicBezTo>
                    <a:pt x="5169" y="6071"/>
                    <a:pt x="5189" y="5967"/>
                    <a:pt x="5166" y="5882"/>
                  </a:cubicBezTo>
                  <a:cubicBezTo>
                    <a:pt x="5135" y="5756"/>
                    <a:pt x="5058" y="5695"/>
                    <a:pt x="4920" y="5695"/>
                  </a:cubicBezTo>
                  <a:cubicBezTo>
                    <a:pt x="4771" y="5695"/>
                    <a:pt x="4600" y="5831"/>
                    <a:pt x="4472" y="5882"/>
                  </a:cubicBezTo>
                  <a:cubicBezTo>
                    <a:pt x="4213" y="5987"/>
                    <a:pt x="3914" y="6020"/>
                    <a:pt x="3642" y="6053"/>
                  </a:cubicBezTo>
                  <a:cubicBezTo>
                    <a:pt x="2838" y="6151"/>
                    <a:pt x="2026" y="6105"/>
                    <a:pt x="1223" y="6199"/>
                  </a:cubicBezTo>
                  <a:cubicBezTo>
                    <a:pt x="1575" y="5205"/>
                    <a:pt x="2292" y="4297"/>
                    <a:pt x="2750" y="3362"/>
                  </a:cubicBezTo>
                  <a:cubicBezTo>
                    <a:pt x="3111" y="2624"/>
                    <a:pt x="3577" y="1568"/>
                    <a:pt x="3178" y="754"/>
                  </a:cubicBezTo>
                  <a:cubicBezTo>
                    <a:pt x="2912" y="211"/>
                    <a:pt x="2542" y="1"/>
                    <a:pt x="2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5" name="Google Shape;12965;p24"/>
            <p:cNvSpPr/>
            <p:nvPr/>
          </p:nvSpPr>
          <p:spPr>
            <a:xfrm>
              <a:off x="1916800" y="1807925"/>
              <a:ext cx="124250" cy="152975"/>
            </a:xfrm>
            <a:custGeom>
              <a:avLst/>
              <a:gdLst/>
              <a:ahLst/>
              <a:cxnLst/>
              <a:rect l="l" t="t" r="r" b="b"/>
              <a:pathLst>
                <a:path w="4970" h="6119" extrusionOk="0">
                  <a:moveTo>
                    <a:pt x="2078" y="549"/>
                  </a:moveTo>
                  <a:cubicBezTo>
                    <a:pt x="3540" y="549"/>
                    <a:pt x="4256" y="2525"/>
                    <a:pt x="4267" y="3702"/>
                  </a:cubicBezTo>
                  <a:cubicBezTo>
                    <a:pt x="4277" y="4784"/>
                    <a:pt x="3562" y="5529"/>
                    <a:pt x="2769" y="5529"/>
                  </a:cubicBezTo>
                  <a:cubicBezTo>
                    <a:pt x="2344" y="5529"/>
                    <a:pt x="1898" y="5315"/>
                    <a:pt x="1528" y="4826"/>
                  </a:cubicBezTo>
                  <a:cubicBezTo>
                    <a:pt x="1204" y="4399"/>
                    <a:pt x="958" y="3868"/>
                    <a:pt x="798" y="3308"/>
                  </a:cubicBezTo>
                  <a:cubicBezTo>
                    <a:pt x="811" y="2433"/>
                    <a:pt x="880" y="649"/>
                    <a:pt x="1933" y="556"/>
                  </a:cubicBezTo>
                  <a:cubicBezTo>
                    <a:pt x="1982" y="552"/>
                    <a:pt x="2031" y="549"/>
                    <a:pt x="2078" y="549"/>
                  </a:cubicBezTo>
                  <a:close/>
                  <a:moveTo>
                    <a:pt x="2026" y="0"/>
                  </a:moveTo>
                  <a:cubicBezTo>
                    <a:pt x="1366" y="0"/>
                    <a:pt x="860" y="370"/>
                    <a:pt x="612" y="992"/>
                  </a:cubicBezTo>
                  <a:cubicBezTo>
                    <a:pt x="543" y="1166"/>
                    <a:pt x="488" y="1345"/>
                    <a:pt x="448" y="1527"/>
                  </a:cubicBezTo>
                  <a:cubicBezTo>
                    <a:pt x="0" y="2854"/>
                    <a:pt x="650" y="4901"/>
                    <a:pt x="1746" y="5733"/>
                  </a:cubicBezTo>
                  <a:cubicBezTo>
                    <a:pt x="2101" y="6003"/>
                    <a:pt x="2455" y="6119"/>
                    <a:pt x="2789" y="6119"/>
                  </a:cubicBezTo>
                  <a:cubicBezTo>
                    <a:pt x="3827" y="6119"/>
                    <a:pt x="4677" y="5002"/>
                    <a:pt x="4797" y="3886"/>
                  </a:cubicBezTo>
                  <a:cubicBezTo>
                    <a:pt x="4969" y="2308"/>
                    <a:pt x="3890" y="67"/>
                    <a:pt x="2094" y="1"/>
                  </a:cubicBezTo>
                  <a:cubicBezTo>
                    <a:pt x="2071" y="1"/>
                    <a:pt x="2048" y="0"/>
                    <a:pt x="2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6" name="Google Shape;12966;p24"/>
            <p:cNvSpPr/>
            <p:nvPr/>
          </p:nvSpPr>
          <p:spPr>
            <a:xfrm>
              <a:off x="2030850" y="1938750"/>
              <a:ext cx="55150" cy="49050"/>
            </a:xfrm>
            <a:custGeom>
              <a:avLst/>
              <a:gdLst/>
              <a:ahLst/>
              <a:cxnLst/>
              <a:rect l="l" t="t" r="r" b="b"/>
              <a:pathLst>
                <a:path w="2206" h="1962" extrusionOk="0">
                  <a:moveTo>
                    <a:pt x="1300" y="0"/>
                  </a:moveTo>
                  <a:cubicBezTo>
                    <a:pt x="1294" y="0"/>
                    <a:pt x="1288" y="1"/>
                    <a:pt x="1282" y="1"/>
                  </a:cubicBezTo>
                  <a:cubicBezTo>
                    <a:pt x="1200" y="10"/>
                    <a:pt x="512" y="44"/>
                    <a:pt x="629" y="267"/>
                  </a:cubicBezTo>
                  <a:cubicBezTo>
                    <a:pt x="693" y="390"/>
                    <a:pt x="849" y="431"/>
                    <a:pt x="1003" y="451"/>
                  </a:cubicBezTo>
                  <a:cubicBezTo>
                    <a:pt x="881" y="833"/>
                    <a:pt x="515" y="1169"/>
                    <a:pt x="212" y="1384"/>
                  </a:cubicBezTo>
                  <a:cubicBezTo>
                    <a:pt x="0" y="1532"/>
                    <a:pt x="79" y="1842"/>
                    <a:pt x="340" y="1860"/>
                  </a:cubicBezTo>
                  <a:cubicBezTo>
                    <a:pt x="438" y="1867"/>
                    <a:pt x="535" y="1868"/>
                    <a:pt x="632" y="1868"/>
                  </a:cubicBezTo>
                  <a:cubicBezTo>
                    <a:pt x="675" y="1868"/>
                    <a:pt x="717" y="1868"/>
                    <a:pt x="760" y="1868"/>
                  </a:cubicBezTo>
                  <a:cubicBezTo>
                    <a:pt x="919" y="1868"/>
                    <a:pt x="1078" y="1871"/>
                    <a:pt x="1241" y="1898"/>
                  </a:cubicBezTo>
                  <a:cubicBezTo>
                    <a:pt x="1385" y="1926"/>
                    <a:pt x="1531" y="1947"/>
                    <a:pt x="1677" y="1960"/>
                  </a:cubicBezTo>
                  <a:cubicBezTo>
                    <a:pt x="1689" y="1961"/>
                    <a:pt x="1701" y="1961"/>
                    <a:pt x="1713" y="1961"/>
                  </a:cubicBezTo>
                  <a:cubicBezTo>
                    <a:pt x="1851" y="1961"/>
                    <a:pt x="1986" y="1916"/>
                    <a:pt x="2123" y="1916"/>
                  </a:cubicBezTo>
                  <a:cubicBezTo>
                    <a:pt x="2128" y="1916"/>
                    <a:pt x="2132" y="1916"/>
                    <a:pt x="2136" y="1916"/>
                  </a:cubicBezTo>
                  <a:cubicBezTo>
                    <a:pt x="2194" y="1916"/>
                    <a:pt x="2205" y="1845"/>
                    <a:pt x="2164" y="1816"/>
                  </a:cubicBezTo>
                  <a:cubicBezTo>
                    <a:pt x="2033" y="1724"/>
                    <a:pt x="1933" y="1604"/>
                    <a:pt x="1798" y="1515"/>
                  </a:cubicBezTo>
                  <a:cubicBezTo>
                    <a:pt x="1642" y="1412"/>
                    <a:pt x="1441" y="1384"/>
                    <a:pt x="1262" y="1355"/>
                  </a:cubicBezTo>
                  <a:cubicBezTo>
                    <a:pt x="1173" y="1340"/>
                    <a:pt x="1083" y="1332"/>
                    <a:pt x="994" y="1328"/>
                  </a:cubicBezTo>
                  <a:cubicBezTo>
                    <a:pt x="1288" y="1017"/>
                    <a:pt x="1539" y="656"/>
                    <a:pt x="1516" y="238"/>
                  </a:cubicBezTo>
                  <a:cubicBezTo>
                    <a:pt x="1511" y="123"/>
                    <a:pt x="1423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7" name="Google Shape;12967;p24"/>
            <p:cNvSpPr/>
            <p:nvPr/>
          </p:nvSpPr>
          <p:spPr>
            <a:xfrm>
              <a:off x="2104350" y="1860150"/>
              <a:ext cx="88100" cy="12675"/>
            </a:xfrm>
            <a:custGeom>
              <a:avLst/>
              <a:gdLst/>
              <a:ahLst/>
              <a:cxnLst/>
              <a:rect l="l" t="t" r="r" b="b"/>
              <a:pathLst>
                <a:path w="3524" h="507" extrusionOk="0">
                  <a:moveTo>
                    <a:pt x="3246" y="1"/>
                  </a:moveTo>
                  <a:cubicBezTo>
                    <a:pt x="3245" y="1"/>
                    <a:pt x="3244" y="1"/>
                    <a:pt x="3243" y="1"/>
                  </a:cubicBezTo>
                  <a:cubicBezTo>
                    <a:pt x="2671" y="9"/>
                    <a:pt x="2098" y="29"/>
                    <a:pt x="1526" y="55"/>
                  </a:cubicBezTo>
                  <a:cubicBezTo>
                    <a:pt x="1038" y="76"/>
                    <a:pt x="474" y="40"/>
                    <a:pt x="30" y="265"/>
                  </a:cubicBezTo>
                  <a:cubicBezTo>
                    <a:pt x="0" y="283"/>
                    <a:pt x="0" y="324"/>
                    <a:pt x="30" y="342"/>
                  </a:cubicBezTo>
                  <a:cubicBezTo>
                    <a:pt x="303" y="477"/>
                    <a:pt x="617" y="506"/>
                    <a:pt x="931" y="506"/>
                  </a:cubicBezTo>
                  <a:cubicBezTo>
                    <a:pt x="1133" y="506"/>
                    <a:pt x="1335" y="494"/>
                    <a:pt x="1526" y="490"/>
                  </a:cubicBezTo>
                  <a:cubicBezTo>
                    <a:pt x="2098" y="476"/>
                    <a:pt x="2671" y="447"/>
                    <a:pt x="3243" y="437"/>
                  </a:cubicBezTo>
                  <a:cubicBezTo>
                    <a:pt x="3523" y="432"/>
                    <a:pt x="3524" y="1"/>
                    <a:pt x="3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8" name="Google Shape;12968;p24"/>
            <p:cNvSpPr/>
            <p:nvPr/>
          </p:nvSpPr>
          <p:spPr>
            <a:xfrm>
              <a:off x="2118950" y="1881700"/>
              <a:ext cx="69725" cy="13650"/>
            </a:xfrm>
            <a:custGeom>
              <a:avLst/>
              <a:gdLst/>
              <a:ahLst/>
              <a:cxnLst/>
              <a:rect l="l" t="t" r="r" b="b"/>
              <a:pathLst>
                <a:path w="2789" h="546" extrusionOk="0">
                  <a:moveTo>
                    <a:pt x="1396" y="1"/>
                  </a:moveTo>
                  <a:cubicBezTo>
                    <a:pt x="952" y="1"/>
                    <a:pt x="465" y="58"/>
                    <a:pt x="97" y="290"/>
                  </a:cubicBezTo>
                  <a:cubicBezTo>
                    <a:pt x="0" y="351"/>
                    <a:pt x="48" y="481"/>
                    <a:pt x="151" y="492"/>
                  </a:cubicBezTo>
                  <a:cubicBezTo>
                    <a:pt x="254" y="502"/>
                    <a:pt x="358" y="506"/>
                    <a:pt x="463" y="506"/>
                  </a:cubicBezTo>
                  <a:cubicBezTo>
                    <a:pt x="796" y="506"/>
                    <a:pt x="1134" y="466"/>
                    <a:pt x="1465" y="462"/>
                  </a:cubicBezTo>
                  <a:cubicBezTo>
                    <a:pt x="1470" y="462"/>
                    <a:pt x="1476" y="462"/>
                    <a:pt x="1481" y="462"/>
                  </a:cubicBezTo>
                  <a:cubicBezTo>
                    <a:pt x="1825" y="462"/>
                    <a:pt x="2157" y="546"/>
                    <a:pt x="2494" y="546"/>
                  </a:cubicBezTo>
                  <a:cubicBezTo>
                    <a:pt x="2573" y="546"/>
                    <a:pt x="2653" y="541"/>
                    <a:pt x="2733" y="530"/>
                  </a:cubicBezTo>
                  <a:cubicBezTo>
                    <a:pt x="2776" y="523"/>
                    <a:pt x="2789" y="467"/>
                    <a:pt x="2771" y="436"/>
                  </a:cubicBezTo>
                  <a:cubicBezTo>
                    <a:pt x="2553" y="20"/>
                    <a:pt x="2028" y="20"/>
                    <a:pt x="1609" y="5"/>
                  </a:cubicBezTo>
                  <a:cubicBezTo>
                    <a:pt x="1540" y="2"/>
                    <a:pt x="1468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69" name="Google Shape;12969;p24"/>
            <p:cNvSpPr/>
            <p:nvPr/>
          </p:nvSpPr>
          <p:spPr>
            <a:xfrm>
              <a:off x="2255250" y="1818200"/>
              <a:ext cx="119325" cy="158650"/>
            </a:xfrm>
            <a:custGeom>
              <a:avLst/>
              <a:gdLst/>
              <a:ahLst/>
              <a:cxnLst/>
              <a:rect l="l" t="t" r="r" b="b"/>
              <a:pathLst>
                <a:path w="4773" h="6346" extrusionOk="0">
                  <a:moveTo>
                    <a:pt x="2572" y="0"/>
                  </a:moveTo>
                  <a:cubicBezTo>
                    <a:pt x="2255" y="0"/>
                    <a:pt x="1921" y="127"/>
                    <a:pt x="1667" y="342"/>
                  </a:cubicBezTo>
                  <a:cubicBezTo>
                    <a:pt x="852" y="1032"/>
                    <a:pt x="262" y="2197"/>
                    <a:pt x="135" y="3258"/>
                  </a:cubicBezTo>
                  <a:cubicBezTo>
                    <a:pt x="1" y="4364"/>
                    <a:pt x="544" y="5443"/>
                    <a:pt x="1513" y="5993"/>
                  </a:cubicBezTo>
                  <a:cubicBezTo>
                    <a:pt x="1917" y="6223"/>
                    <a:pt x="2426" y="6346"/>
                    <a:pt x="2933" y="6346"/>
                  </a:cubicBezTo>
                  <a:cubicBezTo>
                    <a:pt x="3629" y="6346"/>
                    <a:pt x="4322" y="6115"/>
                    <a:pt x="4743" y="5612"/>
                  </a:cubicBezTo>
                  <a:cubicBezTo>
                    <a:pt x="4772" y="5577"/>
                    <a:pt x="4757" y="5514"/>
                    <a:pt x="4704" y="5514"/>
                  </a:cubicBezTo>
                  <a:cubicBezTo>
                    <a:pt x="4704" y="5514"/>
                    <a:pt x="4703" y="5514"/>
                    <a:pt x="4702" y="5514"/>
                  </a:cubicBezTo>
                  <a:cubicBezTo>
                    <a:pt x="4053" y="5538"/>
                    <a:pt x="3441" y="5723"/>
                    <a:pt x="2805" y="5723"/>
                  </a:cubicBezTo>
                  <a:cubicBezTo>
                    <a:pt x="2619" y="5723"/>
                    <a:pt x="2430" y="5707"/>
                    <a:pt x="2238" y="5667"/>
                  </a:cubicBezTo>
                  <a:cubicBezTo>
                    <a:pt x="1187" y="5443"/>
                    <a:pt x="657" y="4526"/>
                    <a:pt x="572" y="3521"/>
                  </a:cubicBezTo>
                  <a:cubicBezTo>
                    <a:pt x="509" y="2802"/>
                    <a:pt x="951" y="1974"/>
                    <a:pt x="1303" y="1385"/>
                  </a:cubicBezTo>
                  <a:cubicBezTo>
                    <a:pt x="1520" y="1024"/>
                    <a:pt x="1800" y="701"/>
                    <a:pt x="2160" y="476"/>
                  </a:cubicBezTo>
                  <a:cubicBezTo>
                    <a:pt x="2294" y="392"/>
                    <a:pt x="2422" y="359"/>
                    <a:pt x="2547" y="359"/>
                  </a:cubicBezTo>
                  <a:cubicBezTo>
                    <a:pt x="2841" y="359"/>
                    <a:pt x="3116" y="541"/>
                    <a:pt x="3406" y="658"/>
                  </a:cubicBezTo>
                  <a:cubicBezTo>
                    <a:pt x="3411" y="660"/>
                    <a:pt x="3415" y="660"/>
                    <a:pt x="3419" y="660"/>
                  </a:cubicBezTo>
                  <a:cubicBezTo>
                    <a:pt x="3449" y="660"/>
                    <a:pt x="3473" y="631"/>
                    <a:pt x="3465" y="601"/>
                  </a:cubicBezTo>
                  <a:cubicBezTo>
                    <a:pt x="3301" y="179"/>
                    <a:pt x="2949" y="0"/>
                    <a:pt x="2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0" name="Google Shape;12970;p24"/>
            <p:cNvSpPr/>
            <p:nvPr/>
          </p:nvSpPr>
          <p:spPr>
            <a:xfrm>
              <a:off x="2379100" y="1826675"/>
              <a:ext cx="130600" cy="141525"/>
            </a:xfrm>
            <a:custGeom>
              <a:avLst/>
              <a:gdLst/>
              <a:ahLst/>
              <a:cxnLst/>
              <a:rect l="l" t="t" r="r" b="b"/>
              <a:pathLst>
                <a:path w="5224" h="5661" extrusionOk="0">
                  <a:moveTo>
                    <a:pt x="2326" y="529"/>
                  </a:moveTo>
                  <a:cubicBezTo>
                    <a:pt x="3653" y="529"/>
                    <a:pt x="4570" y="2034"/>
                    <a:pt x="4366" y="3293"/>
                  </a:cubicBezTo>
                  <a:cubicBezTo>
                    <a:pt x="4222" y="4176"/>
                    <a:pt x="3225" y="5085"/>
                    <a:pt x="2313" y="5085"/>
                  </a:cubicBezTo>
                  <a:cubicBezTo>
                    <a:pt x="1980" y="5085"/>
                    <a:pt x="1658" y="4964"/>
                    <a:pt x="1394" y="4676"/>
                  </a:cubicBezTo>
                  <a:cubicBezTo>
                    <a:pt x="936" y="4178"/>
                    <a:pt x="696" y="3408"/>
                    <a:pt x="609" y="2642"/>
                  </a:cubicBezTo>
                  <a:cubicBezTo>
                    <a:pt x="655" y="1742"/>
                    <a:pt x="947" y="838"/>
                    <a:pt x="1835" y="597"/>
                  </a:cubicBezTo>
                  <a:cubicBezTo>
                    <a:pt x="2004" y="551"/>
                    <a:pt x="2168" y="529"/>
                    <a:pt x="2326" y="529"/>
                  </a:cubicBezTo>
                  <a:close/>
                  <a:moveTo>
                    <a:pt x="2174" y="1"/>
                  </a:moveTo>
                  <a:cubicBezTo>
                    <a:pt x="2101" y="1"/>
                    <a:pt x="2028" y="3"/>
                    <a:pt x="1955" y="9"/>
                  </a:cubicBezTo>
                  <a:cubicBezTo>
                    <a:pt x="1152" y="72"/>
                    <a:pt x="593" y="583"/>
                    <a:pt x="293" y="1297"/>
                  </a:cubicBezTo>
                  <a:cubicBezTo>
                    <a:pt x="1" y="1991"/>
                    <a:pt x="109" y="2634"/>
                    <a:pt x="339" y="3272"/>
                  </a:cubicBezTo>
                  <a:cubicBezTo>
                    <a:pt x="413" y="4117"/>
                    <a:pt x="710" y="4922"/>
                    <a:pt x="1372" y="5369"/>
                  </a:cubicBezTo>
                  <a:cubicBezTo>
                    <a:pt x="1673" y="5571"/>
                    <a:pt x="1995" y="5660"/>
                    <a:pt x="2318" y="5660"/>
                  </a:cubicBezTo>
                  <a:cubicBezTo>
                    <a:pt x="3531" y="5660"/>
                    <a:pt x="4757" y="4407"/>
                    <a:pt x="4942" y="3269"/>
                  </a:cubicBezTo>
                  <a:cubicBezTo>
                    <a:pt x="5223" y="1545"/>
                    <a:pt x="3860" y="1"/>
                    <a:pt x="2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1" name="Google Shape;12971;p24"/>
            <p:cNvSpPr/>
            <p:nvPr/>
          </p:nvSpPr>
          <p:spPr>
            <a:xfrm>
              <a:off x="2489225" y="1944125"/>
              <a:ext cx="65000" cy="58250"/>
            </a:xfrm>
            <a:custGeom>
              <a:avLst/>
              <a:gdLst/>
              <a:ahLst/>
              <a:cxnLst/>
              <a:rect l="l" t="t" r="r" b="b"/>
              <a:pathLst>
                <a:path w="2600" h="2330" extrusionOk="0">
                  <a:moveTo>
                    <a:pt x="1182" y="0"/>
                  </a:moveTo>
                  <a:cubicBezTo>
                    <a:pt x="1003" y="0"/>
                    <a:pt x="809" y="75"/>
                    <a:pt x="678" y="228"/>
                  </a:cubicBezTo>
                  <a:cubicBezTo>
                    <a:pt x="640" y="267"/>
                    <a:pt x="657" y="333"/>
                    <a:pt x="709" y="347"/>
                  </a:cubicBezTo>
                  <a:cubicBezTo>
                    <a:pt x="789" y="368"/>
                    <a:pt x="870" y="378"/>
                    <a:pt x="951" y="378"/>
                  </a:cubicBezTo>
                  <a:cubicBezTo>
                    <a:pt x="976" y="378"/>
                    <a:pt x="1000" y="377"/>
                    <a:pt x="1024" y="375"/>
                  </a:cubicBezTo>
                  <a:cubicBezTo>
                    <a:pt x="1035" y="375"/>
                    <a:pt x="1045" y="375"/>
                    <a:pt x="1055" y="375"/>
                  </a:cubicBezTo>
                  <a:cubicBezTo>
                    <a:pt x="1124" y="375"/>
                    <a:pt x="1160" y="384"/>
                    <a:pt x="1160" y="387"/>
                  </a:cubicBezTo>
                  <a:cubicBezTo>
                    <a:pt x="1155" y="554"/>
                    <a:pt x="1003" y="744"/>
                    <a:pt x="917" y="877"/>
                  </a:cubicBezTo>
                  <a:cubicBezTo>
                    <a:pt x="684" y="1240"/>
                    <a:pt x="399" y="1566"/>
                    <a:pt x="122" y="1894"/>
                  </a:cubicBezTo>
                  <a:cubicBezTo>
                    <a:pt x="1" y="2036"/>
                    <a:pt x="54" y="2329"/>
                    <a:pt x="271" y="2329"/>
                  </a:cubicBezTo>
                  <a:cubicBezTo>
                    <a:pt x="281" y="2329"/>
                    <a:pt x="290" y="2329"/>
                    <a:pt x="301" y="2327"/>
                  </a:cubicBezTo>
                  <a:cubicBezTo>
                    <a:pt x="683" y="2285"/>
                    <a:pt x="1068" y="2293"/>
                    <a:pt x="1449" y="2273"/>
                  </a:cubicBezTo>
                  <a:cubicBezTo>
                    <a:pt x="1856" y="2252"/>
                    <a:pt x="2218" y="2093"/>
                    <a:pt x="2553" y="1870"/>
                  </a:cubicBezTo>
                  <a:cubicBezTo>
                    <a:pt x="2600" y="1839"/>
                    <a:pt x="2588" y="1756"/>
                    <a:pt x="2527" y="1756"/>
                  </a:cubicBezTo>
                  <a:cubicBezTo>
                    <a:pt x="2526" y="1756"/>
                    <a:pt x="2525" y="1756"/>
                    <a:pt x="2523" y="1756"/>
                  </a:cubicBezTo>
                  <a:cubicBezTo>
                    <a:pt x="2465" y="1760"/>
                    <a:pt x="2407" y="1762"/>
                    <a:pt x="2349" y="1762"/>
                  </a:cubicBezTo>
                  <a:cubicBezTo>
                    <a:pt x="2104" y="1762"/>
                    <a:pt x="1861" y="1733"/>
                    <a:pt x="1616" y="1733"/>
                  </a:cubicBezTo>
                  <a:cubicBezTo>
                    <a:pt x="1561" y="1733"/>
                    <a:pt x="1506" y="1735"/>
                    <a:pt x="1451" y="1738"/>
                  </a:cubicBezTo>
                  <a:cubicBezTo>
                    <a:pt x="1260" y="1752"/>
                    <a:pt x="1070" y="1760"/>
                    <a:pt x="880" y="1770"/>
                  </a:cubicBezTo>
                  <a:cubicBezTo>
                    <a:pt x="1170" y="1410"/>
                    <a:pt x="1444" y="1031"/>
                    <a:pt x="1597" y="605"/>
                  </a:cubicBezTo>
                  <a:cubicBezTo>
                    <a:pt x="1739" y="208"/>
                    <a:pt x="1481" y="0"/>
                    <a:pt x="1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2" name="Google Shape;12972;p24"/>
            <p:cNvSpPr/>
            <p:nvPr/>
          </p:nvSpPr>
          <p:spPr>
            <a:xfrm>
              <a:off x="2593850" y="1865325"/>
              <a:ext cx="52725" cy="44075"/>
            </a:xfrm>
            <a:custGeom>
              <a:avLst/>
              <a:gdLst/>
              <a:ahLst/>
              <a:cxnLst/>
              <a:rect l="l" t="t" r="r" b="b"/>
              <a:pathLst>
                <a:path w="2109" h="1763" extrusionOk="0">
                  <a:moveTo>
                    <a:pt x="1015" y="0"/>
                  </a:moveTo>
                  <a:cubicBezTo>
                    <a:pt x="878" y="0"/>
                    <a:pt x="817" y="324"/>
                    <a:pt x="815" y="422"/>
                  </a:cubicBezTo>
                  <a:cubicBezTo>
                    <a:pt x="814" y="520"/>
                    <a:pt x="819" y="619"/>
                    <a:pt x="830" y="717"/>
                  </a:cubicBezTo>
                  <a:cubicBezTo>
                    <a:pt x="817" y="719"/>
                    <a:pt x="802" y="719"/>
                    <a:pt x="789" y="720"/>
                  </a:cubicBezTo>
                  <a:cubicBezTo>
                    <a:pt x="514" y="745"/>
                    <a:pt x="266" y="773"/>
                    <a:pt x="26" y="914"/>
                  </a:cubicBezTo>
                  <a:cubicBezTo>
                    <a:pt x="0" y="930"/>
                    <a:pt x="0" y="971"/>
                    <a:pt x="26" y="988"/>
                  </a:cubicBezTo>
                  <a:cubicBezTo>
                    <a:pt x="270" y="1131"/>
                    <a:pt x="546" y="1163"/>
                    <a:pt x="824" y="1163"/>
                  </a:cubicBezTo>
                  <a:cubicBezTo>
                    <a:pt x="855" y="1163"/>
                    <a:pt x="885" y="1162"/>
                    <a:pt x="915" y="1162"/>
                  </a:cubicBezTo>
                  <a:cubicBezTo>
                    <a:pt x="970" y="1360"/>
                    <a:pt x="1040" y="1554"/>
                    <a:pt x="1124" y="1741"/>
                  </a:cubicBezTo>
                  <a:cubicBezTo>
                    <a:pt x="1131" y="1756"/>
                    <a:pt x="1143" y="1762"/>
                    <a:pt x="1155" y="1762"/>
                  </a:cubicBezTo>
                  <a:cubicBezTo>
                    <a:pt x="1174" y="1762"/>
                    <a:pt x="1193" y="1749"/>
                    <a:pt x="1201" y="1731"/>
                  </a:cubicBezTo>
                  <a:cubicBezTo>
                    <a:pt x="1278" y="1539"/>
                    <a:pt x="1289" y="1349"/>
                    <a:pt x="1276" y="1154"/>
                  </a:cubicBezTo>
                  <a:cubicBezTo>
                    <a:pt x="1573" y="1150"/>
                    <a:pt x="1931" y="1137"/>
                    <a:pt x="2044" y="848"/>
                  </a:cubicBezTo>
                  <a:cubicBezTo>
                    <a:pt x="2109" y="688"/>
                    <a:pt x="1967" y="580"/>
                    <a:pt x="1828" y="580"/>
                  </a:cubicBezTo>
                  <a:cubicBezTo>
                    <a:pt x="1770" y="580"/>
                    <a:pt x="1712" y="599"/>
                    <a:pt x="1670" y="640"/>
                  </a:cubicBezTo>
                  <a:lnTo>
                    <a:pt x="1668" y="630"/>
                  </a:lnTo>
                  <a:cubicBezTo>
                    <a:pt x="1600" y="698"/>
                    <a:pt x="1390" y="679"/>
                    <a:pt x="1298" y="688"/>
                  </a:cubicBezTo>
                  <a:cubicBezTo>
                    <a:pt x="1270" y="691"/>
                    <a:pt x="1242" y="691"/>
                    <a:pt x="1216" y="693"/>
                  </a:cubicBezTo>
                  <a:cubicBezTo>
                    <a:pt x="1198" y="588"/>
                    <a:pt x="1180" y="481"/>
                    <a:pt x="1162" y="374"/>
                  </a:cubicBezTo>
                  <a:cubicBezTo>
                    <a:pt x="1152" y="324"/>
                    <a:pt x="1139" y="271"/>
                    <a:pt x="1130" y="219"/>
                  </a:cubicBezTo>
                  <a:cubicBezTo>
                    <a:pt x="1122" y="166"/>
                    <a:pt x="1112" y="151"/>
                    <a:pt x="1101" y="148"/>
                  </a:cubicBezTo>
                  <a:cubicBezTo>
                    <a:pt x="1139" y="132"/>
                    <a:pt x="1148" y="82"/>
                    <a:pt x="1117" y="53"/>
                  </a:cubicBezTo>
                  <a:cubicBezTo>
                    <a:pt x="1079" y="16"/>
                    <a:pt x="1046" y="0"/>
                    <a:pt x="1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3" name="Google Shape;12973;p24"/>
            <p:cNvSpPr/>
            <p:nvPr/>
          </p:nvSpPr>
          <p:spPr>
            <a:xfrm>
              <a:off x="2708550" y="1802675"/>
              <a:ext cx="100650" cy="164975"/>
            </a:xfrm>
            <a:custGeom>
              <a:avLst/>
              <a:gdLst/>
              <a:ahLst/>
              <a:cxnLst/>
              <a:rect l="l" t="t" r="r" b="b"/>
              <a:pathLst>
                <a:path w="4026" h="6599" extrusionOk="0">
                  <a:moveTo>
                    <a:pt x="3414" y="1"/>
                  </a:moveTo>
                  <a:cubicBezTo>
                    <a:pt x="3394" y="1"/>
                    <a:pt x="3375" y="17"/>
                    <a:pt x="3375" y="38"/>
                  </a:cubicBezTo>
                  <a:cubicBezTo>
                    <a:pt x="3363" y="943"/>
                    <a:pt x="3360" y="1849"/>
                    <a:pt x="3345" y="2754"/>
                  </a:cubicBezTo>
                  <a:cubicBezTo>
                    <a:pt x="2951" y="2754"/>
                    <a:pt x="2491" y="2854"/>
                    <a:pt x="2287" y="2879"/>
                  </a:cubicBezTo>
                  <a:cubicBezTo>
                    <a:pt x="1743" y="2946"/>
                    <a:pt x="1099" y="2997"/>
                    <a:pt x="555" y="3195"/>
                  </a:cubicBezTo>
                  <a:cubicBezTo>
                    <a:pt x="555" y="2621"/>
                    <a:pt x="558" y="2050"/>
                    <a:pt x="553" y="1476"/>
                  </a:cubicBezTo>
                  <a:cubicBezTo>
                    <a:pt x="550" y="1107"/>
                    <a:pt x="602" y="625"/>
                    <a:pt x="451" y="275"/>
                  </a:cubicBezTo>
                  <a:cubicBezTo>
                    <a:pt x="444" y="264"/>
                    <a:pt x="432" y="258"/>
                    <a:pt x="420" y="258"/>
                  </a:cubicBezTo>
                  <a:cubicBezTo>
                    <a:pt x="408" y="258"/>
                    <a:pt x="397" y="264"/>
                    <a:pt x="389" y="275"/>
                  </a:cubicBezTo>
                  <a:cubicBezTo>
                    <a:pt x="33" y="1078"/>
                    <a:pt x="210" y="2334"/>
                    <a:pt x="189" y="3187"/>
                  </a:cubicBezTo>
                  <a:cubicBezTo>
                    <a:pt x="187" y="3248"/>
                    <a:pt x="184" y="3310"/>
                    <a:pt x="181" y="3372"/>
                  </a:cubicBezTo>
                  <a:cubicBezTo>
                    <a:pt x="123" y="3417"/>
                    <a:pt x="130" y="3489"/>
                    <a:pt x="174" y="3533"/>
                  </a:cubicBezTo>
                  <a:cubicBezTo>
                    <a:pt x="127" y="4467"/>
                    <a:pt x="0" y="5558"/>
                    <a:pt x="243" y="6424"/>
                  </a:cubicBezTo>
                  <a:cubicBezTo>
                    <a:pt x="260" y="6488"/>
                    <a:pt x="317" y="6555"/>
                    <a:pt x="384" y="6568"/>
                  </a:cubicBezTo>
                  <a:cubicBezTo>
                    <a:pt x="425" y="6575"/>
                    <a:pt x="455" y="6598"/>
                    <a:pt x="495" y="6598"/>
                  </a:cubicBezTo>
                  <a:cubicBezTo>
                    <a:pt x="503" y="6598"/>
                    <a:pt x="512" y="6597"/>
                    <a:pt x="522" y="6594"/>
                  </a:cubicBezTo>
                  <a:cubicBezTo>
                    <a:pt x="560" y="6585"/>
                    <a:pt x="578" y="6542"/>
                    <a:pt x="562" y="6508"/>
                  </a:cubicBezTo>
                  <a:lnTo>
                    <a:pt x="562" y="6508"/>
                  </a:lnTo>
                  <a:cubicBezTo>
                    <a:pt x="565" y="6513"/>
                    <a:pt x="568" y="6516"/>
                    <a:pt x="570" y="6516"/>
                  </a:cubicBezTo>
                  <a:cubicBezTo>
                    <a:pt x="612" y="6516"/>
                    <a:pt x="607" y="5913"/>
                    <a:pt x="601" y="5807"/>
                  </a:cubicBezTo>
                  <a:cubicBezTo>
                    <a:pt x="556" y="5118"/>
                    <a:pt x="560" y="4426"/>
                    <a:pt x="556" y="3735"/>
                  </a:cubicBezTo>
                  <a:lnTo>
                    <a:pt x="556" y="3581"/>
                  </a:lnTo>
                  <a:cubicBezTo>
                    <a:pt x="1131" y="3571"/>
                    <a:pt x="1734" y="3420"/>
                    <a:pt x="2289" y="3353"/>
                  </a:cubicBezTo>
                  <a:cubicBezTo>
                    <a:pt x="2637" y="3307"/>
                    <a:pt x="2988" y="3282"/>
                    <a:pt x="3337" y="3276"/>
                  </a:cubicBezTo>
                  <a:lnTo>
                    <a:pt x="3339" y="3276"/>
                  </a:lnTo>
                  <a:cubicBezTo>
                    <a:pt x="3337" y="3343"/>
                    <a:pt x="3339" y="3412"/>
                    <a:pt x="3335" y="3479"/>
                  </a:cubicBezTo>
                  <a:cubicBezTo>
                    <a:pt x="3317" y="4127"/>
                    <a:pt x="3288" y="4775"/>
                    <a:pt x="3245" y="5423"/>
                  </a:cubicBezTo>
                  <a:cubicBezTo>
                    <a:pt x="3232" y="5631"/>
                    <a:pt x="3216" y="5838"/>
                    <a:pt x="3194" y="6045"/>
                  </a:cubicBezTo>
                  <a:cubicBezTo>
                    <a:pt x="3185" y="6140"/>
                    <a:pt x="3269" y="6301"/>
                    <a:pt x="3319" y="6301"/>
                  </a:cubicBezTo>
                  <a:cubicBezTo>
                    <a:pt x="3332" y="6301"/>
                    <a:pt x="3343" y="6290"/>
                    <a:pt x="3349" y="6265"/>
                  </a:cubicBezTo>
                  <a:lnTo>
                    <a:pt x="3349" y="6265"/>
                  </a:lnTo>
                  <a:cubicBezTo>
                    <a:pt x="3340" y="6307"/>
                    <a:pt x="3374" y="6343"/>
                    <a:pt x="3413" y="6343"/>
                  </a:cubicBezTo>
                  <a:cubicBezTo>
                    <a:pt x="3424" y="6343"/>
                    <a:pt x="3435" y="6341"/>
                    <a:pt x="3445" y="6335"/>
                  </a:cubicBezTo>
                  <a:cubicBezTo>
                    <a:pt x="4003" y="6078"/>
                    <a:pt x="3795" y="4270"/>
                    <a:pt x="3806" y="3660"/>
                  </a:cubicBezTo>
                  <a:cubicBezTo>
                    <a:pt x="3809" y="3540"/>
                    <a:pt x="3809" y="3418"/>
                    <a:pt x="3811" y="3299"/>
                  </a:cubicBezTo>
                  <a:cubicBezTo>
                    <a:pt x="3842" y="3294"/>
                    <a:pt x="3872" y="3286"/>
                    <a:pt x="3900" y="3272"/>
                  </a:cubicBezTo>
                  <a:cubicBezTo>
                    <a:pt x="4006" y="3218"/>
                    <a:pt x="4026" y="3080"/>
                    <a:pt x="3975" y="2982"/>
                  </a:cubicBezTo>
                  <a:cubicBezTo>
                    <a:pt x="3937" y="2916"/>
                    <a:pt x="3880" y="2866"/>
                    <a:pt x="3811" y="2836"/>
                  </a:cubicBezTo>
                  <a:cubicBezTo>
                    <a:pt x="3809" y="2296"/>
                    <a:pt x="3796" y="1758"/>
                    <a:pt x="3757" y="1220"/>
                  </a:cubicBezTo>
                  <a:cubicBezTo>
                    <a:pt x="3727" y="818"/>
                    <a:pt x="3700" y="336"/>
                    <a:pt x="3437" y="11"/>
                  </a:cubicBezTo>
                  <a:cubicBezTo>
                    <a:pt x="3431" y="4"/>
                    <a:pt x="3422" y="1"/>
                    <a:pt x="3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4" name="Google Shape;12974;p24"/>
            <p:cNvSpPr/>
            <p:nvPr/>
          </p:nvSpPr>
          <p:spPr>
            <a:xfrm>
              <a:off x="2821875" y="1929275"/>
              <a:ext cx="56925" cy="61200"/>
            </a:xfrm>
            <a:custGeom>
              <a:avLst/>
              <a:gdLst/>
              <a:ahLst/>
              <a:cxnLst/>
              <a:rect l="l" t="t" r="r" b="b"/>
              <a:pathLst>
                <a:path w="2277" h="2448" extrusionOk="0">
                  <a:moveTo>
                    <a:pt x="954" y="0"/>
                  </a:moveTo>
                  <a:cubicBezTo>
                    <a:pt x="529" y="0"/>
                    <a:pt x="0" y="408"/>
                    <a:pt x="208" y="723"/>
                  </a:cubicBezTo>
                  <a:cubicBezTo>
                    <a:pt x="217" y="738"/>
                    <a:pt x="232" y="745"/>
                    <a:pt x="247" y="745"/>
                  </a:cubicBezTo>
                  <a:cubicBezTo>
                    <a:pt x="258" y="745"/>
                    <a:pt x="269" y="741"/>
                    <a:pt x="277" y="733"/>
                  </a:cubicBezTo>
                  <a:cubicBezTo>
                    <a:pt x="448" y="594"/>
                    <a:pt x="651" y="390"/>
                    <a:pt x="888" y="390"/>
                  </a:cubicBezTo>
                  <a:cubicBezTo>
                    <a:pt x="913" y="390"/>
                    <a:pt x="939" y="392"/>
                    <a:pt x="964" y="397"/>
                  </a:cubicBezTo>
                  <a:cubicBezTo>
                    <a:pt x="1089" y="418"/>
                    <a:pt x="973" y="813"/>
                    <a:pt x="956" y="881"/>
                  </a:cubicBezTo>
                  <a:cubicBezTo>
                    <a:pt x="843" y="1317"/>
                    <a:pt x="636" y="1748"/>
                    <a:pt x="410" y="2136"/>
                  </a:cubicBezTo>
                  <a:cubicBezTo>
                    <a:pt x="331" y="2271"/>
                    <a:pt x="438" y="2448"/>
                    <a:pt x="585" y="2448"/>
                  </a:cubicBezTo>
                  <a:cubicBezTo>
                    <a:pt x="604" y="2448"/>
                    <a:pt x="623" y="2445"/>
                    <a:pt x="643" y="2439"/>
                  </a:cubicBezTo>
                  <a:cubicBezTo>
                    <a:pt x="938" y="2347"/>
                    <a:pt x="1233" y="2300"/>
                    <a:pt x="1540" y="2264"/>
                  </a:cubicBezTo>
                  <a:cubicBezTo>
                    <a:pt x="1801" y="2234"/>
                    <a:pt x="1996" y="2129"/>
                    <a:pt x="2234" y="2019"/>
                  </a:cubicBezTo>
                  <a:cubicBezTo>
                    <a:pt x="2277" y="1999"/>
                    <a:pt x="2247" y="1947"/>
                    <a:pt x="2213" y="1942"/>
                  </a:cubicBezTo>
                  <a:cubicBezTo>
                    <a:pt x="1978" y="1912"/>
                    <a:pt x="1792" y="1871"/>
                    <a:pt x="1575" y="1871"/>
                  </a:cubicBezTo>
                  <a:cubicBezTo>
                    <a:pt x="1520" y="1871"/>
                    <a:pt x="1462" y="1873"/>
                    <a:pt x="1401" y="1880"/>
                  </a:cubicBezTo>
                  <a:cubicBezTo>
                    <a:pt x="1266" y="1893"/>
                    <a:pt x="1132" y="1912"/>
                    <a:pt x="1001" y="1935"/>
                  </a:cubicBezTo>
                  <a:cubicBezTo>
                    <a:pt x="1253" y="1463"/>
                    <a:pt x="1483" y="907"/>
                    <a:pt x="1417" y="421"/>
                  </a:cubicBezTo>
                  <a:cubicBezTo>
                    <a:pt x="1376" y="116"/>
                    <a:pt x="1180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5" name="Google Shape;12975;p24"/>
            <p:cNvSpPr/>
            <p:nvPr/>
          </p:nvSpPr>
          <p:spPr>
            <a:xfrm>
              <a:off x="2862500" y="1816650"/>
              <a:ext cx="120800" cy="137825"/>
            </a:xfrm>
            <a:custGeom>
              <a:avLst/>
              <a:gdLst/>
              <a:ahLst/>
              <a:cxnLst/>
              <a:rect l="l" t="t" r="r" b="b"/>
              <a:pathLst>
                <a:path w="4832" h="5513" extrusionOk="0">
                  <a:moveTo>
                    <a:pt x="2413" y="560"/>
                  </a:moveTo>
                  <a:cubicBezTo>
                    <a:pt x="2490" y="560"/>
                    <a:pt x="2568" y="568"/>
                    <a:pt x="2648" y="584"/>
                  </a:cubicBezTo>
                  <a:cubicBezTo>
                    <a:pt x="3258" y="709"/>
                    <a:pt x="3669" y="1357"/>
                    <a:pt x="3875" y="1892"/>
                  </a:cubicBezTo>
                  <a:cubicBezTo>
                    <a:pt x="4313" y="3025"/>
                    <a:pt x="3739" y="4536"/>
                    <a:pt x="2538" y="4918"/>
                  </a:cubicBezTo>
                  <a:cubicBezTo>
                    <a:pt x="2386" y="4966"/>
                    <a:pt x="2240" y="4989"/>
                    <a:pt x="2100" y="4989"/>
                  </a:cubicBezTo>
                  <a:cubicBezTo>
                    <a:pt x="1850" y="4989"/>
                    <a:pt x="1621" y="4917"/>
                    <a:pt x="1416" y="4795"/>
                  </a:cubicBezTo>
                  <a:cubicBezTo>
                    <a:pt x="1347" y="4434"/>
                    <a:pt x="1134" y="4150"/>
                    <a:pt x="927" y="3826"/>
                  </a:cubicBezTo>
                  <a:cubicBezTo>
                    <a:pt x="473" y="3117"/>
                    <a:pt x="507" y="2389"/>
                    <a:pt x="909" y="1665"/>
                  </a:cubicBezTo>
                  <a:cubicBezTo>
                    <a:pt x="1216" y="1115"/>
                    <a:pt x="1761" y="560"/>
                    <a:pt x="2413" y="560"/>
                  </a:cubicBezTo>
                  <a:close/>
                  <a:moveTo>
                    <a:pt x="2361" y="1"/>
                  </a:moveTo>
                  <a:cubicBezTo>
                    <a:pt x="2030" y="1"/>
                    <a:pt x="1687" y="99"/>
                    <a:pt x="1351" y="322"/>
                  </a:cubicBezTo>
                  <a:cubicBezTo>
                    <a:pt x="557" y="850"/>
                    <a:pt x="28" y="1857"/>
                    <a:pt x="7" y="2797"/>
                  </a:cubicBezTo>
                  <a:cubicBezTo>
                    <a:pt x="1" y="3119"/>
                    <a:pt x="102" y="3430"/>
                    <a:pt x="232" y="3724"/>
                  </a:cubicBezTo>
                  <a:cubicBezTo>
                    <a:pt x="430" y="4704"/>
                    <a:pt x="1148" y="5512"/>
                    <a:pt x="2288" y="5512"/>
                  </a:cubicBezTo>
                  <a:cubicBezTo>
                    <a:pt x="2293" y="5512"/>
                    <a:pt x="2297" y="5512"/>
                    <a:pt x="2302" y="5512"/>
                  </a:cubicBezTo>
                  <a:cubicBezTo>
                    <a:pt x="4029" y="5504"/>
                    <a:pt x="4832" y="3320"/>
                    <a:pt x="4479" y="1911"/>
                  </a:cubicBezTo>
                  <a:cubicBezTo>
                    <a:pt x="4219" y="868"/>
                    <a:pt x="3344" y="1"/>
                    <a:pt x="2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6" name="Google Shape;12976;p24"/>
            <p:cNvSpPr/>
            <p:nvPr/>
          </p:nvSpPr>
          <p:spPr>
            <a:xfrm>
              <a:off x="3221175" y="1762175"/>
              <a:ext cx="136725" cy="210600"/>
            </a:xfrm>
            <a:custGeom>
              <a:avLst/>
              <a:gdLst/>
              <a:ahLst/>
              <a:cxnLst/>
              <a:rect l="l" t="t" r="r" b="b"/>
              <a:pathLst>
                <a:path w="5469" h="8424" extrusionOk="0">
                  <a:moveTo>
                    <a:pt x="2776" y="4617"/>
                  </a:moveTo>
                  <a:cubicBezTo>
                    <a:pt x="2792" y="6354"/>
                    <a:pt x="2674" y="7947"/>
                    <a:pt x="2160" y="7947"/>
                  </a:cubicBezTo>
                  <a:cubicBezTo>
                    <a:pt x="2137" y="7947"/>
                    <a:pt x="2113" y="7943"/>
                    <a:pt x="2089" y="7937"/>
                  </a:cubicBezTo>
                  <a:lnTo>
                    <a:pt x="2089" y="7939"/>
                  </a:lnTo>
                  <a:cubicBezTo>
                    <a:pt x="734" y="7581"/>
                    <a:pt x="1589" y="6118"/>
                    <a:pt x="2776" y="4617"/>
                  </a:cubicBezTo>
                  <a:close/>
                  <a:moveTo>
                    <a:pt x="2903" y="1"/>
                  </a:moveTo>
                  <a:cubicBezTo>
                    <a:pt x="2744" y="1"/>
                    <a:pt x="2583" y="110"/>
                    <a:pt x="2586" y="307"/>
                  </a:cubicBezTo>
                  <a:cubicBezTo>
                    <a:pt x="2588" y="467"/>
                    <a:pt x="2612" y="839"/>
                    <a:pt x="2642" y="1336"/>
                  </a:cubicBezTo>
                  <a:cubicBezTo>
                    <a:pt x="2566" y="2120"/>
                    <a:pt x="2253" y="3013"/>
                    <a:pt x="1682" y="3254"/>
                  </a:cubicBezTo>
                  <a:cubicBezTo>
                    <a:pt x="1606" y="3286"/>
                    <a:pt x="1538" y="3301"/>
                    <a:pt x="1476" y="3301"/>
                  </a:cubicBezTo>
                  <a:cubicBezTo>
                    <a:pt x="660" y="3301"/>
                    <a:pt x="1044" y="687"/>
                    <a:pt x="962" y="647"/>
                  </a:cubicBezTo>
                  <a:lnTo>
                    <a:pt x="962" y="647"/>
                  </a:lnTo>
                  <a:cubicBezTo>
                    <a:pt x="972" y="652"/>
                    <a:pt x="983" y="654"/>
                    <a:pt x="993" y="654"/>
                  </a:cubicBezTo>
                  <a:cubicBezTo>
                    <a:pt x="1033" y="654"/>
                    <a:pt x="1068" y="622"/>
                    <a:pt x="1055" y="575"/>
                  </a:cubicBezTo>
                  <a:cubicBezTo>
                    <a:pt x="1022" y="453"/>
                    <a:pt x="979" y="405"/>
                    <a:pt x="931" y="405"/>
                  </a:cubicBezTo>
                  <a:cubicBezTo>
                    <a:pt x="764" y="405"/>
                    <a:pt x="545" y="983"/>
                    <a:pt x="526" y="1065"/>
                  </a:cubicBezTo>
                  <a:cubicBezTo>
                    <a:pt x="330" y="1889"/>
                    <a:pt x="347" y="2917"/>
                    <a:pt x="960" y="3547"/>
                  </a:cubicBezTo>
                  <a:cubicBezTo>
                    <a:pt x="1207" y="3801"/>
                    <a:pt x="1440" y="3909"/>
                    <a:pt x="1655" y="3909"/>
                  </a:cubicBezTo>
                  <a:cubicBezTo>
                    <a:pt x="2091" y="3909"/>
                    <a:pt x="2457" y="3465"/>
                    <a:pt x="2727" y="2876"/>
                  </a:cubicBezTo>
                  <a:cubicBezTo>
                    <a:pt x="2737" y="3126"/>
                    <a:pt x="2748" y="3382"/>
                    <a:pt x="2757" y="3642"/>
                  </a:cubicBezTo>
                  <a:cubicBezTo>
                    <a:pt x="1231" y="5437"/>
                    <a:pt x="1" y="7556"/>
                    <a:pt x="1972" y="8364"/>
                  </a:cubicBezTo>
                  <a:cubicBezTo>
                    <a:pt x="2071" y="8404"/>
                    <a:pt x="2163" y="8423"/>
                    <a:pt x="2248" y="8423"/>
                  </a:cubicBezTo>
                  <a:cubicBezTo>
                    <a:pt x="3192" y="8423"/>
                    <a:pt x="3378" y="6082"/>
                    <a:pt x="3360" y="3900"/>
                  </a:cubicBezTo>
                  <a:cubicBezTo>
                    <a:pt x="4397" y="2663"/>
                    <a:pt x="5460" y="1515"/>
                    <a:pt x="5468" y="1069"/>
                  </a:cubicBezTo>
                  <a:cubicBezTo>
                    <a:pt x="5468" y="1013"/>
                    <a:pt x="5422" y="976"/>
                    <a:pt x="5374" y="976"/>
                  </a:cubicBezTo>
                  <a:cubicBezTo>
                    <a:pt x="5351" y="976"/>
                    <a:pt x="5328" y="985"/>
                    <a:pt x="5309" y="1003"/>
                  </a:cubicBezTo>
                  <a:cubicBezTo>
                    <a:pt x="4956" y="1354"/>
                    <a:pt x="4159" y="2094"/>
                    <a:pt x="3342" y="2981"/>
                  </a:cubicBezTo>
                  <a:cubicBezTo>
                    <a:pt x="3314" y="2104"/>
                    <a:pt x="3267" y="1321"/>
                    <a:pt x="3237" y="816"/>
                  </a:cubicBezTo>
                  <a:cubicBezTo>
                    <a:pt x="3250" y="572"/>
                    <a:pt x="3239" y="365"/>
                    <a:pt x="3201" y="224"/>
                  </a:cubicBezTo>
                  <a:cubicBezTo>
                    <a:pt x="3160" y="71"/>
                    <a:pt x="3032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7" name="Google Shape;12977;p24"/>
            <p:cNvSpPr/>
            <p:nvPr/>
          </p:nvSpPr>
          <p:spPr>
            <a:xfrm>
              <a:off x="3405200" y="1788600"/>
              <a:ext cx="83075" cy="17200"/>
            </a:xfrm>
            <a:custGeom>
              <a:avLst/>
              <a:gdLst/>
              <a:ahLst/>
              <a:cxnLst/>
              <a:rect l="l" t="t" r="r" b="b"/>
              <a:pathLst>
                <a:path w="3323" h="688" extrusionOk="0">
                  <a:moveTo>
                    <a:pt x="2657" y="1"/>
                  </a:moveTo>
                  <a:cubicBezTo>
                    <a:pt x="2344" y="1"/>
                    <a:pt x="2002" y="67"/>
                    <a:pt x="1741" y="77"/>
                  </a:cubicBezTo>
                  <a:cubicBezTo>
                    <a:pt x="1662" y="80"/>
                    <a:pt x="1582" y="81"/>
                    <a:pt x="1500" y="81"/>
                  </a:cubicBezTo>
                  <a:cubicBezTo>
                    <a:pt x="1371" y="81"/>
                    <a:pt x="1239" y="79"/>
                    <a:pt x="1107" y="79"/>
                  </a:cubicBezTo>
                  <a:cubicBezTo>
                    <a:pt x="783" y="79"/>
                    <a:pt x="456" y="91"/>
                    <a:pt x="164" y="179"/>
                  </a:cubicBezTo>
                  <a:cubicBezTo>
                    <a:pt x="63" y="208"/>
                    <a:pt x="0" y="363"/>
                    <a:pt x="95" y="438"/>
                  </a:cubicBezTo>
                  <a:cubicBezTo>
                    <a:pt x="352" y="642"/>
                    <a:pt x="732" y="674"/>
                    <a:pt x="1085" y="674"/>
                  </a:cubicBezTo>
                  <a:cubicBezTo>
                    <a:pt x="1223" y="674"/>
                    <a:pt x="1356" y="669"/>
                    <a:pt x="1477" y="668"/>
                  </a:cubicBezTo>
                  <a:cubicBezTo>
                    <a:pt x="1487" y="668"/>
                    <a:pt x="1497" y="668"/>
                    <a:pt x="1508" y="668"/>
                  </a:cubicBezTo>
                  <a:cubicBezTo>
                    <a:pt x="1711" y="668"/>
                    <a:pt x="1982" y="687"/>
                    <a:pt x="2254" y="687"/>
                  </a:cubicBezTo>
                  <a:cubicBezTo>
                    <a:pt x="2591" y="687"/>
                    <a:pt x="2929" y="657"/>
                    <a:pt x="3142" y="523"/>
                  </a:cubicBezTo>
                  <a:cubicBezTo>
                    <a:pt x="3289" y="430"/>
                    <a:pt x="3322" y="171"/>
                    <a:pt x="3142" y="87"/>
                  </a:cubicBezTo>
                  <a:cubicBezTo>
                    <a:pt x="3003" y="22"/>
                    <a:pt x="2835" y="1"/>
                    <a:pt x="2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8" name="Google Shape;12978;p24"/>
            <p:cNvSpPr/>
            <p:nvPr/>
          </p:nvSpPr>
          <p:spPr>
            <a:xfrm>
              <a:off x="3410650" y="1830775"/>
              <a:ext cx="71125" cy="11450"/>
            </a:xfrm>
            <a:custGeom>
              <a:avLst/>
              <a:gdLst/>
              <a:ahLst/>
              <a:cxnLst/>
              <a:rect l="l" t="t" r="r" b="b"/>
              <a:pathLst>
                <a:path w="2845" h="458" extrusionOk="0">
                  <a:moveTo>
                    <a:pt x="2152" y="1"/>
                  </a:moveTo>
                  <a:cubicBezTo>
                    <a:pt x="1909" y="1"/>
                    <a:pt x="1658" y="27"/>
                    <a:pt x="1439" y="27"/>
                  </a:cubicBezTo>
                  <a:cubicBezTo>
                    <a:pt x="981" y="29"/>
                    <a:pt x="504" y="21"/>
                    <a:pt x="64" y="165"/>
                  </a:cubicBezTo>
                  <a:cubicBezTo>
                    <a:pt x="0" y="185"/>
                    <a:pt x="0" y="275"/>
                    <a:pt x="64" y="295"/>
                  </a:cubicBezTo>
                  <a:cubicBezTo>
                    <a:pt x="504" y="437"/>
                    <a:pt x="981" y="429"/>
                    <a:pt x="1439" y="431"/>
                  </a:cubicBezTo>
                  <a:cubicBezTo>
                    <a:pt x="1658" y="431"/>
                    <a:pt x="1909" y="458"/>
                    <a:pt x="2152" y="458"/>
                  </a:cubicBezTo>
                  <a:cubicBezTo>
                    <a:pt x="2344" y="458"/>
                    <a:pt x="2531" y="441"/>
                    <a:pt x="2696" y="382"/>
                  </a:cubicBezTo>
                  <a:cubicBezTo>
                    <a:pt x="2845" y="328"/>
                    <a:pt x="2845" y="132"/>
                    <a:pt x="2696" y="77"/>
                  </a:cubicBezTo>
                  <a:cubicBezTo>
                    <a:pt x="2531" y="17"/>
                    <a:pt x="2344" y="1"/>
                    <a:pt x="2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79" name="Google Shape;12979;p24"/>
            <p:cNvSpPr/>
            <p:nvPr/>
          </p:nvSpPr>
          <p:spPr>
            <a:xfrm>
              <a:off x="3543375" y="1770875"/>
              <a:ext cx="373150" cy="117875"/>
            </a:xfrm>
            <a:custGeom>
              <a:avLst/>
              <a:gdLst/>
              <a:ahLst/>
              <a:cxnLst/>
              <a:rect l="l" t="t" r="r" b="b"/>
              <a:pathLst>
                <a:path w="14926" h="4715" extrusionOk="0">
                  <a:moveTo>
                    <a:pt x="7778" y="621"/>
                  </a:moveTo>
                  <a:cubicBezTo>
                    <a:pt x="8343" y="621"/>
                    <a:pt x="8908" y="874"/>
                    <a:pt x="8965" y="1423"/>
                  </a:cubicBezTo>
                  <a:cubicBezTo>
                    <a:pt x="9022" y="1972"/>
                    <a:pt x="8241" y="2356"/>
                    <a:pt x="7828" y="2489"/>
                  </a:cubicBezTo>
                  <a:cubicBezTo>
                    <a:pt x="7666" y="2540"/>
                    <a:pt x="7508" y="2566"/>
                    <a:pt x="7357" y="2566"/>
                  </a:cubicBezTo>
                  <a:cubicBezTo>
                    <a:pt x="7272" y="2566"/>
                    <a:pt x="7190" y="2558"/>
                    <a:pt x="7111" y="2541"/>
                  </a:cubicBezTo>
                  <a:cubicBezTo>
                    <a:pt x="6880" y="2002"/>
                    <a:pt x="6271" y="1538"/>
                    <a:pt x="6749" y="998"/>
                  </a:cubicBezTo>
                  <a:cubicBezTo>
                    <a:pt x="6964" y="753"/>
                    <a:pt x="7371" y="621"/>
                    <a:pt x="7778" y="621"/>
                  </a:cubicBezTo>
                  <a:close/>
                  <a:moveTo>
                    <a:pt x="12387" y="2917"/>
                  </a:moveTo>
                  <a:cubicBezTo>
                    <a:pt x="12401" y="2970"/>
                    <a:pt x="12418" y="3019"/>
                    <a:pt x="12429" y="3075"/>
                  </a:cubicBezTo>
                  <a:cubicBezTo>
                    <a:pt x="12511" y="3457"/>
                    <a:pt x="12419" y="3980"/>
                    <a:pt x="12006" y="4149"/>
                  </a:cubicBezTo>
                  <a:cubicBezTo>
                    <a:pt x="11956" y="4170"/>
                    <a:pt x="11914" y="4179"/>
                    <a:pt x="11879" y="4179"/>
                  </a:cubicBezTo>
                  <a:cubicBezTo>
                    <a:pt x="11567" y="4179"/>
                    <a:pt x="11869" y="3407"/>
                    <a:pt x="11970" y="3301"/>
                  </a:cubicBezTo>
                  <a:cubicBezTo>
                    <a:pt x="12101" y="3165"/>
                    <a:pt x="12239" y="3037"/>
                    <a:pt x="12387" y="2917"/>
                  </a:cubicBezTo>
                  <a:close/>
                  <a:moveTo>
                    <a:pt x="14867" y="0"/>
                  </a:moveTo>
                  <a:cubicBezTo>
                    <a:pt x="14849" y="0"/>
                    <a:pt x="14831" y="8"/>
                    <a:pt x="14823" y="27"/>
                  </a:cubicBezTo>
                  <a:cubicBezTo>
                    <a:pt x="14572" y="548"/>
                    <a:pt x="13948" y="963"/>
                    <a:pt x="13512" y="1328"/>
                  </a:cubicBezTo>
                  <a:cubicBezTo>
                    <a:pt x="13194" y="1595"/>
                    <a:pt x="12862" y="1846"/>
                    <a:pt x="12531" y="2099"/>
                  </a:cubicBezTo>
                  <a:cubicBezTo>
                    <a:pt x="12093" y="1536"/>
                    <a:pt x="11388" y="1193"/>
                    <a:pt x="10705" y="701"/>
                  </a:cubicBezTo>
                  <a:cubicBezTo>
                    <a:pt x="10673" y="678"/>
                    <a:pt x="10630" y="667"/>
                    <a:pt x="10586" y="667"/>
                  </a:cubicBezTo>
                  <a:cubicBezTo>
                    <a:pt x="10519" y="667"/>
                    <a:pt x="10450" y="692"/>
                    <a:pt x="10412" y="739"/>
                  </a:cubicBezTo>
                  <a:cubicBezTo>
                    <a:pt x="10164" y="1044"/>
                    <a:pt x="9857" y="1282"/>
                    <a:pt x="9549" y="1516"/>
                  </a:cubicBezTo>
                  <a:cubicBezTo>
                    <a:pt x="9547" y="1419"/>
                    <a:pt x="9536" y="1324"/>
                    <a:pt x="9514" y="1232"/>
                  </a:cubicBezTo>
                  <a:cubicBezTo>
                    <a:pt x="9308" y="405"/>
                    <a:pt x="8643" y="76"/>
                    <a:pt x="7946" y="76"/>
                  </a:cubicBezTo>
                  <a:cubicBezTo>
                    <a:pt x="6937" y="76"/>
                    <a:pt x="5861" y="762"/>
                    <a:pt x="6000" y="1621"/>
                  </a:cubicBezTo>
                  <a:cubicBezTo>
                    <a:pt x="5991" y="1626"/>
                    <a:pt x="5979" y="1624"/>
                    <a:pt x="5971" y="1631"/>
                  </a:cubicBezTo>
                  <a:cubicBezTo>
                    <a:pt x="5192" y="2158"/>
                    <a:pt x="4417" y="2709"/>
                    <a:pt x="3507" y="2983"/>
                  </a:cubicBezTo>
                  <a:cubicBezTo>
                    <a:pt x="3370" y="3024"/>
                    <a:pt x="3229" y="3044"/>
                    <a:pt x="3092" y="3044"/>
                  </a:cubicBezTo>
                  <a:cubicBezTo>
                    <a:pt x="2457" y="3044"/>
                    <a:pt x="1893" y="2613"/>
                    <a:pt x="2060" y="1846"/>
                  </a:cubicBezTo>
                  <a:cubicBezTo>
                    <a:pt x="2078" y="1759"/>
                    <a:pt x="2109" y="1677"/>
                    <a:pt x="2152" y="1600"/>
                  </a:cubicBezTo>
                  <a:cubicBezTo>
                    <a:pt x="2656" y="1298"/>
                    <a:pt x="3220" y="1075"/>
                    <a:pt x="3883" y="944"/>
                  </a:cubicBezTo>
                  <a:cubicBezTo>
                    <a:pt x="3983" y="922"/>
                    <a:pt x="4050" y="819"/>
                    <a:pt x="4052" y="722"/>
                  </a:cubicBezTo>
                  <a:cubicBezTo>
                    <a:pt x="4052" y="689"/>
                    <a:pt x="4052" y="658"/>
                    <a:pt x="4055" y="627"/>
                  </a:cubicBezTo>
                  <a:cubicBezTo>
                    <a:pt x="4057" y="534"/>
                    <a:pt x="3981" y="415"/>
                    <a:pt x="3883" y="401"/>
                  </a:cubicBezTo>
                  <a:cubicBezTo>
                    <a:pt x="3807" y="390"/>
                    <a:pt x="3730" y="385"/>
                    <a:pt x="3652" y="385"/>
                  </a:cubicBezTo>
                  <a:cubicBezTo>
                    <a:pt x="3024" y="385"/>
                    <a:pt x="2320" y="712"/>
                    <a:pt x="1890" y="1193"/>
                  </a:cubicBezTo>
                  <a:cubicBezTo>
                    <a:pt x="1755" y="1275"/>
                    <a:pt x="1624" y="1359"/>
                    <a:pt x="1496" y="1449"/>
                  </a:cubicBezTo>
                  <a:cubicBezTo>
                    <a:pt x="805" y="1931"/>
                    <a:pt x="244" y="2645"/>
                    <a:pt x="19" y="3458"/>
                  </a:cubicBezTo>
                  <a:cubicBezTo>
                    <a:pt x="0" y="3527"/>
                    <a:pt x="52" y="3570"/>
                    <a:pt x="106" y="3570"/>
                  </a:cubicBezTo>
                  <a:cubicBezTo>
                    <a:pt x="135" y="3570"/>
                    <a:pt x="165" y="3557"/>
                    <a:pt x="185" y="3529"/>
                  </a:cubicBezTo>
                  <a:cubicBezTo>
                    <a:pt x="590" y="2957"/>
                    <a:pt x="1019" y="2471"/>
                    <a:pt x="1498" y="2071"/>
                  </a:cubicBezTo>
                  <a:lnTo>
                    <a:pt x="1498" y="2071"/>
                  </a:lnTo>
                  <a:cubicBezTo>
                    <a:pt x="1483" y="2368"/>
                    <a:pt x="1576" y="2683"/>
                    <a:pt x="1834" y="2993"/>
                  </a:cubicBezTo>
                  <a:cubicBezTo>
                    <a:pt x="2183" y="3413"/>
                    <a:pt x="2609" y="3575"/>
                    <a:pt x="3066" y="3575"/>
                  </a:cubicBezTo>
                  <a:cubicBezTo>
                    <a:pt x="4055" y="3575"/>
                    <a:pt x="5186" y="2815"/>
                    <a:pt x="5979" y="2276"/>
                  </a:cubicBezTo>
                  <a:cubicBezTo>
                    <a:pt x="6274" y="2825"/>
                    <a:pt x="6865" y="3062"/>
                    <a:pt x="7483" y="3062"/>
                  </a:cubicBezTo>
                  <a:cubicBezTo>
                    <a:pt x="8270" y="3062"/>
                    <a:pt x="9101" y="2678"/>
                    <a:pt x="9417" y="2069"/>
                  </a:cubicBezTo>
                  <a:cubicBezTo>
                    <a:pt x="9636" y="1948"/>
                    <a:pt x="9842" y="1798"/>
                    <a:pt x="10052" y="1643"/>
                  </a:cubicBezTo>
                  <a:cubicBezTo>
                    <a:pt x="10319" y="1446"/>
                    <a:pt x="10479" y="1361"/>
                    <a:pt x="10632" y="1361"/>
                  </a:cubicBezTo>
                  <a:cubicBezTo>
                    <a:pt x="10807" y="1361"/>
                    <a:pt x="10972" y="1471"/>
                    <a:pt x="11273" y="1651"/>
                  </a:cubicBezTo>
                  <a:cubicBezTo>
                    <a:pt x="11640" y="1869"/>
                    <a:pt x="11937" y="2095"/>
                    <a:pt x="12147" y="2400"/>
                  </a:cubicBezTo>
                  <a:cubicBezTo>
                    <a:pt x="12088" y="2448"/>
                    <a:pt x="12026" y="2492"/>
                    <a:pt x="11968" y="2540"/>
                  </a:cubicBezTo>
                  <a:cubicBezTo>
                    <a:pt x="11379" y="3025"/>
                    <a:pt x="10779" y="3892"/>
                    <a:pt x="11527" y="4546"/>
                  </a:cubicBezTo>
                  <a:cubicBezTo>
                    <a:pt x="11663" y="4665"/>
                    <a:pt x="11803" y="4715"/>
                    <a:pt x="11941" y="4715"/>
                  </a:cubicBezTo>
                  <a:cubicBezTo>
                    <a:pt x="12476" y="4715"/>
                    <a:pt x="12969" y="3954"/>
                    <a:pt x="12971" y="3475"/>
                  </a:cubicBezTo>
                  <a:cubicBezTo>
                    <a:pt x="12971" y="3129"/>
                    <a:pt x="12912" y="2842"/>
                    <a:pt x="12813" y="2592"/>
                  </a:cubicBezTo>
                  <a:cubicBezTo>
                    <a:pt x="13755" y="1907"/>
                    <a:pt x="14819" y="1280"/>
                    <a:pt x="14923" y="55"/>
                  </a:cubicBezTo>
                  <a:cubicBezTo>
                    <a:pt x="14926" y="21"/>
                    <a:pt x="14896" y="0"/>
                    <a:pt x="14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0" name="Google Shape;12980;p24"/>
            <p:cNvSpPr/>
            <p:nvPr/>
          </p:nvSpPr>
          <p:spPr>
            <a:xfrm>
              <a:off x="3935075" y="1756775"/>
              <a:ext cx="112900" cy="139025"/>
            </a:xfrm>
            <a:custGeom>
              <a:avLst/>
              <a:gdLst/>
              <a:ahLst/>
              <a:cxnLst/>
              <a:rect l="l" t="t" r="r" b="b"/>
              <a:pathLst>
                <a:path w="4516" h="5561" extrusionOk="0">
                  <a:moveTo>
                    <a:pt x="3953" y="0"/>
                  </a:moveTo>
                  <a:cubicBezTo>
                    <a:pt x="3924" y="0"/>
                    <a:pt x="3893" y="14"/>
                    <a:pt x="3868" y="48"/>
                  </a:cubicBezTo>
                  <a:cubicBezTo>
                    <a:pt x="3162" y="952"/>
                    <a:pt x="2462" y="1862"/>
                    <a:pt x="1758" y="2769"/>
                  </a:cubicBezTo>
                  <a:cubicBezTo>
                    <a:pt x="1738" y="2699"/>
                    <a:pt x="1717" y="2625"/>
                    <a:pt x="1697" y="2556"/>
                  </a:cubicBezTo>
                  <a:cubicBezTo>
                    <a:pt x="1535" y="2041"/>
                    <a:pt x="1297" y="1444"/>
                    <a:pt x="823" y="1144"/>
                  </a:cubicBezTo>
                  <a:cubicBezTo>
                    <a:pt x="738" y="1089"/>
                    <a:pt x="659" y="1066"/>
                    <a:pt x="587" y="1066"/>
                  </a:cubicBezTo>
                  <a:cubicBezTo>
                    <a:pt x="223" y="1066"/>
                    <a:pt x="19" y="1662"/>
                    <a:pt x="3" y="1952"/>
                  </a:cubicBezTo>
                  <a:cubicBezTo>
                    <a:pt x="1" y="1985"/>
                    <a:pt x="29" y="2005"/>
                    <a:pt x="58" y="2005"/>
                  </a:cubicBezTo>
                  <a:cubicBezTo>
                    <a:pt x="72" y="2005"/>
                    <a:pt x="86" y="2000"/>
                    <a:pt x="96" y="1990"/>
                  </a:cubicBezTo>
                  <a:cubicBezTo>
                    <a:pt x="206" y="1887"/>
                    <a:pt x="391" y="1602"/>
                    <a:pt x="589" y="1602"/>
                  </a:cubicBezTo>
                  <a:cubicBezTo>
                    <a:pt x="663" y="1602"/>
                    <a:pt x="738" y="1641"/>
                    <a:pt x="811" y="1744"/>
                  </a:cubicBezTo>
                  <a:cubicBezTo>
                    <a:pt x="931" y="1910"/>
                    <a:pt x="1036" y="2125"/>
                    <a:pt x="1112" y="2312"/>
                  </a:cubicBezTo>
                  <a:cubicBezTo>
                    <a:pt x="1231" y="2608"/>
                    <a:pt x="1312" y="2925"/>
                    <a:pt x="1399" y="3232"/>
                  </a:cubicBezTo>
                  <a:cubicBezTo>
                    <a:pt x="880" y="3906"/>
                    <a:pt x="387" y="4618"/>
                    <a:pt x="277" y="5474"/>
                  </a:cubicBezTo>
                  <a:cubicBezTo>
                    <a:pt x="271" y="5514"/>
                    <a:pt x="309" y="5541"/>
                    <a:pt x="345" y="5541"/>
                  </a:cubicBezTo>
                  <a:cubicBezTo>
                    <a:pt x="362" y="5541"/>
                    <a:pt x="378" y="5535"/>
                    <a:pt x="390" y="5522"/>
                  </a:cubicBezTo>
                  <a:cubicBezTo>
                    <a:pt x="841" y="5013"/>
                    <a:pt x="1208" y="4433"/>
                    <a:pt x="1584" y="3857"/>
                  </a:cubicBezTo>
                  <a:cubicBezTo>
                    <a:pt x="1707" y="4247"/>
                    <a:pt x="1847" y="4633"/>
                    <a:pt x="2050" y="4989"/>
                  </a:cubicBezTo>
                  <a:cubicBezTo>
                    <a:pt x="2284" y="5399"/>
                    <a:pt x="2564" y="5560"/>
                    <a:pt x="2850" y="5560"/>
                  </a:cubicBezTo>
                  <a:cubicBezTo>
                    <a:pt x="3484" y="5560"/>
                    <a:pt x="4153" y="4774"/>
                    <a:pt x="4452" y="4165"/>
                  </a:cubicBezTo>
                  <a:cubicBezTo>
                    <a:pt x="4516" y="4039"/>
                    <a:pt x="4478" y="3924"/>
                    <a:pt x="4368" y="3842"/>
                  </a:cubicBezTo>
                  <a:cubicBezTo>
                    <a:pt x="4189" y="3706"/>
                    <a:pt x="4096" y="3717"/>
                    <a:pt x="3868" y="3711"/>
                  </a:cubicBezTo>
                  <a:cubicBezTo>
                    <a:pt x="3823" y="3711"/>
                    <a:pt x="3800" y="3765"/>
                    <a:pt x="3831" y="3796"/>
                  </a:cubicBezTo>
                  <a:cubicBezTo>
                    <a:pt x="4142" y="4131"/>
                    <a:pt x="3454" y="4685"/>
                    <a:pt x="3241" y="4882"/>
                  </a:cubicBezTo>
                  <a:cubicBezTo>
                    <a:pt x="3122" y="4992"/>
                    <a:pt x="3014" y="5037"/>
                    <a:pt x="2915" y="5037"/>
                  </a:cubicBezTo>
                  <a:cubicBezTo>
                    <a:pt x="2714" y="5037"/>
                    <a:pt x="2553" y="4847"/>
                    <a:pt x="2422" y="4626"/>
                  </a:cubicBezTo>
                  <a:cubicBezTo>
                    <a:pt x="2193" y="4241"/>
                    <a:pt x="2053" y="3798"/>
                    <a:pt x="1929" y="3355"/>
                  </a:cubicBezTo>
                  <a:cubicBezTo>
                    <a:pt x="2016" y="3229"/>
                    <a:pt x="2099" y="3101"/>
                    <a:pt x="2191" y="2979"/>
                  </a:cubicBezTo>
                  <a:cubicBezTo>
                    <a:pt x="2860" y="2092"/>
                    <a:pt x="3623" y="1232"/>
                    <a:pt x="4078" y="210"/>
                  </a:cubicBezTo>
                  <a:cubicBezTo>
                    <a:pt x="4119" y="115"/>
                    <a:pt x="4038" y="0"/>
                    <a:pt x="3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1" name="Google Shape;12981;p24"/>
            <p:cNvSpPr/>
            <p:nvPr/>
          </p:nvSpPr>
          <p:spPr>
            <a:xfrm>
              <a:off x="474950" y="2770750"/>
              <a:ext cx="47400" cy="252925"/>
            </a:xfrm>
            <a:custGeom>
              <a:avLst/>
              <a:gdLst/>
              <a:ahLst/>
              <a:cxnLst/>
              <a:rect l="l" t="t" r="r" b="b"/>
              <a:pathLst>
                <a:path w="1896" h="10117" extrusionOk="0">
                  <a:moveTo>
                    <a:pt x="1822" y="1"/>
                  </a:moveTo>
                  <a:cubicBezTo>
                    <a:pt x="1808" y="1"/>
                    <a:pt x="1793" y="6"/>
                    <a:pt x="1782" y="19"/>
                  </a:cubicBezTo>
                  <a:cubicBezTo>
                    <a:pt x="663" y="1242"/>
                    <a:pt x="243" y="3211"/>
                    <a:pt x="89" y="4812"/>
                  </a:cubicBezTo>
                  <a:cubicBezTo>
                    <a:pt x="0" y="5749"/>
                    <a:pt x="73" y="6689"/>
                    <a:pt x="207" y="7615"/>
                  </a:cubicBezTo>
                  <a:cubicBezTo>
                    <a:pt x="327" y="8432"/>
                    <a:pt x="460" y="9453"/>
                    <a:pt x="1032" y="10086"/>
                  </a:cubicBezTo>
                  <a:cubicBezTo>
                    <a:pt x="1052" y="10107"/>
                    <a:pt x="1075" y="10116"/>
                    <a:pt x="1097" y="10116"/>
                  </a:cubicBezTo>
                  <a:cubicBezTo>
                    <a:pt x="1148" y="10116"/>
                    <a:pt x="1198" y="10071"/>
                    <a:pt x="1201" y="10015"/>
                  </a:cubicBezTo>
                  <a:cubicBezTo>
                    <a:pt x="1252" y="9261"/>
                    <a:pt x="908" y="8488"/>
                    <a:pt x="758" y="7751"/>
                  </a:cubicBezTo>
                  <a:cubicBezTo>
                    <a:pt x="581" y="6874"/>
                    <a:pt x="532" y="5977"/>
                    <a:pt x="555" y="5084"/>
                  </a:cubicBezTo>
                  <a:cubicBezTo>
                    <a:pt x="576" y="4192"/>
                    <a:pt x="740" y="3308"/>
                    <a:pt x="978" y="2450"/>
                  </a:cubicBezTo>
                  <a:cubicBezTo>
                    <a:pt x="1205" y="1628"/>
                    <a:pt x="1633" y="886"/>
                    <a:pt x="1884" y="76"/>
                  </a:cubicBezTo>
                  <a:cubicBezTo>
                    <a:pt x="1895" y="36"/>
                    <a:pt x="1859" y="1"/>
                    <a:pt x="18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2" name="Google Shape;12982;p24"/>
            <p:cNvSpPr/>
            <p:nvPr/>
          </p:nvSpPr>
          <p:spPr>
            <a:xfrm>
              <a:off x="533800" y="2832400"/>
              <a:ext cx="163025" cy="132225"/>
            </a:xfrm>
            <a:custGeom>
              <a:avLst/>
              <a:gdLst/>
              <a:ahLst/>
              <a:cxnLst/>
              <a:rect l="l" t="t" r="r" b="b"/>
              <a:pathLst>
                <a:path w="6521" h="5289" extrusionOk="0">
                  <a:moveTo>
                    <a:pt x="1839" y="0"/>
                  </a:moveTo>
                  <a:cubicBezTo>
                    <a:pt x="1159" y="0"/>
                    <a:pt x="376" y="261"/>
                    <a:pt x="15" y="709"/>
                  </a:cubicBezTo>
                  <a:cubicBezTo>
                    <a:pt x="0" y="725"/>
                    <a:pt x="10" y="751"/>
                    <a:pt x="33" y="751"/>
                  </a:cubicBezTo>
                  <a:cubicBezTo>
                    <a:pt x="72" y="754"/>
                    <a:pt x="110" y="756"/>
                    <a:pt x="148" y="756"/>
                  </a:cubicBezTo>
                  <a:cubicBezTo>
                    <a:pt x="503" y="756"/>
                    <a:pt x="815" y="638"/>
                    <a:pt x="1182" y="543"/>
                  </a:cubicBezTo>
                  <a:cubicBezTo>
                    <a:pt x="1369" y="494"/>
                    <a:pt x="1562" y="469"/>
                    <a:pt x="1756" y="469"/>
                  </a:cubicBezTo>
                  <a:cubicBezTo>
                    <a:pt x="1850" y="469"/>
                    <a:pt x="1944" y="475"/>
                    <a:pt x="2038" y="487"/>
                  </a:cubicBezTo>
                  <a:lnTo>
                    <a:pt x="2038" y="487"/>
                  </a:lnTo>
                  <a:cubicBezTo>
                    <a:pt x="2026" y="487"/>
                    <a:pt x="2014" y="492"/>
                    <a:pt x="2003" y="499"/>
                  </a:cubicBezTo>
                  <a:lnTo>
                    <a:pt x="1946" y="540"/>
                  </a:lnTo>
                  <a:cubicBezTo>
                    <a:pt x="1930" y="550"/>
                    <a:pt x="1926" y="573"/>
                    <a:pt x="1939" y="586"/>
                  </a:cubicBezTo>
                  <a:cubicBezTo>
                    <a:pt x="1946" y="591"/>
                    <a:pt x="1820" y="1168"/>
                    <a:pt x="1815" y="1209"/>
                  </a:cubicBezTo>
                  <a:cubicBezTo>
                    <a:pt x="1752" y="1780"/>
                    <a:pt x="1890" y="2433"/>
                    <a:pt x="1941" y="3004"/>
                  </a:cubicBezTo>
                  <a:cubicBezTo>
                    <a:pt x="1977" y="3427"/>
                    <a:pt x="2030" y="3850"/>
                    <a:pt x="2087" y="4272"/>
                  </a:cubicBezTo>
                  <a:cubicBezTo>
                    <a:pt x="2122" y="4534"/>
                    <a:pt x="2051" y="4859"/>
                    <a:pt x="2166" y="5102"/>
                  </a:cubicBezTo>
                  <a:cubicBezTo>
                    <a:pt x="2199" y="5173"/>
                    <a:pt x="2252" y="5203"/>
                    <a:pt x="2307" y="5203"/>
                  </a:cubicBezTo>
                  <a:cubicBezTo>
                    <a:pt x="2362" y="5203"/>
                    <a:pt x="2420" y="5173"/>
                    <a:pt x="2461" y="5126"/>
                  </a:cubicBezTo>
                  <a:lnTo>
                    <a:pt x="2469" y="5141"/>
                  </a:lnTo>
                  <a:cubicBezTo>
                    <a:pt x="2881" y="4656"/>
                    <a:pt x="2461" y="3532"/>
                    <a:pt x="2404" y="3004"/>
                  </a:cubicBezTo>
                  <a:cubicBezTo>
                    <a:pt x="2338" y="2407"/>
                    <a:pt x="2299" y="1808"/>
                    <a:pt x="2235" y="1209"/>
                  </a:cubicBezTo>
                  <a:cubicBezTo>
                    <a:pt x="2208" y="970"/>
                    <a:pt x="2317" y="687"/>
                    <a:pt x="2103" y="510"/>
                  </a:cubicBezTo>
                  <a:cubicBezTo>
                    <a:pt x="2090" y="499"/>
                    <a:pt x="2074" y="492"/>
                    <a:pt x="2058" y="487"/>
                  </a:cubicBezTo>
                  <a:lnTo>
                    <a:pt x="2058" y="487"/>
                  </a:lnTo>
                  <a:cubicBezTo>
                    <a:pt x="2407" y="533"/>
                    <a:pt x="2733" y="660"/>
                    <a:pt x="3066" y="815"/>
                  </a:cubicBezTo>
                  <a:cubicBezTo>
                    <a:pt x="2886" y="1467"/>
                    <a:pt x="2973" y="2297"/>
                    <a:pt x="3025" y="2941"/>
                  </a:cubicBezTo>
                  <a:cubicBezTo>
                    <a:pt x="3073" y="3527"/>
                    <a:pt x="3065" y="4109"/>
                    <a:pt x="3283" y="4664"/>
                  </a:cubicBezTo>
                  <a:cubicBezTo>
                    <a:pt x="3456" y="5104"/>
                    <a:pt x="3774" y="5288"/>
                    <a:pt x="4107" y="5288"/>
                  </a:cubicBezTo>
                  <a:cubicBezTo>
                    <a:pt x="4596" y="5288"/>
                    <a:pt x="5115" y="4889"/>
                    <a:pt x="5248" y="4314"/>
                  </a:cubicBezTo>
                  <a:cubicBezTo>
                    <a:pt x="5265" y="4242"/>
                    <a:pt x="5251" y="4159"/>
                    <a:pt x="5194" y="4108"/>
                  </a:cubicBezTo>
                  <a:cubicBezTo>
                    <a:pt x="5145" y="4064"/>
                    <a:pt x="5094" y="4037"/>
                    <a:pt x="5040" y="4037"/>
                  </a:cubicBezTo>
                  <a:cubicBezTo>
                    <a:pt x="4993" y="4037"/>
                    <a:pt x="4944" y="4058"/>
                    <a:pt x="4894" y="4108"/>
                  </a:cubicBezTo>
                  <a:cubicBezTo>
                    <a:pt x="4749" y="4253"/>
                    <a:pt x="4469" y="4812"/>
                    <a:pt x="4141" y="4812"/>
                  </a:cubicBezTo>
                  <a:cubicBezTo>
                    <a:pt x="4035" y="4812"/>
                    <a:pt x="3924" y="4754"/>
                    <a:pt x="3811" y="4606"/>
                  </a:cubicBezTo>
                  <a:cubicBezTo>
                    <a:pt x="3662" y="4408"/>
                    <a:pt x="3624" y="4114"/>
                    <a:pt x="3583" y="3876"/>
                  </a:cubicBezTo>
                  <a:cubicBezTo>
                    <a:pt x="3490" y="3355"/>
                    <a:pt x="3463" y="2789"/>
                    <a:pt x="3429" y="2259"/>
                  </a:cubicBezTo>
                  <a:cubicBezTo>
                    <a:pt x="3401" y="1836"/>
                    <a:pt x="3458" y="1365"/>
                    <a:pt x="3342" y="952"/>
                  </a:cubicBezTo>
                  <a:lnTo>
                    <a:pt x="3342" y="952"/>
                  </a:lnTo>
                  <a:cubicBezTo>
                    <a:pt x="3439" y="1002"/>
                    <a:pt x="3534" y="1052"/>
                    <a:pt x="3632" y="1104"/>
                  </a:cubicBezTo>
                  <a:cubicBezTo>
                    <a:pt x="4065" y="1334"/>
                    <a:pt x="4734" y="1584"/>
                    <a:pt x="5323" y="1584"/>
                  </a:cubicBezTo>
                  <a:cubicBezTo>
                    <a:pt x="5887" y="1584"/>
                    <a:pt x="6377" y="1355"/>
                    <a:pt x="6515" y="661"/>
                  </a:cubicBezTo>
                  <a:cubicBezTo>
                    <a:pt x="6520" y="628"/>
                    <a:pt x="6496" y="585"/>
                    <a:pt x="6459" y="585"/>
                  </a:cubicBezTo>
                  <a:cubicBezTo>
                    <a:pt x="6453" y="585"/>
                    <a:pt x="6446" y="586"/>
                    <a:pt x="6439" y="589"/>
                  </a:cubicBezTo>
                  <a:cubicBezTo>
                    <a:pt x="6090" y="720"/>
                    <a:pt x="5853" y="986"/>
                    <a:pt x="5504" y="1124"/>
                  </a:cubicBezTo>
                  <a:cubicBezTo>
                    <a:pt x="5393" y="1168"/>
                    <a:pt x="5278" y="1186"/>
                    <a:pt x="5161" y="1186"/>
                  </a:cubicBezTo>
                  <a:cubicBezTo>
                    <a:pt x="4836" y="1186"/>
                    <a:pt x="4501" y="1044"/>
                    <a:pt x="4221" y="919"/>
                  </a:cubicBezTo>
                  <a:cubicBezTo>
                    <a:pt x="3624" y="650"/>
                    <a:pt x="3083" y="290"/>
                    <a:pt x="2456" y="87"/>
                  </a:cubicBezTo>
                  <a:cubicBezTo>
                    <a:pt x="2274" y="28"/>
                    <a:pt x="2062" y="0"/>
                    <a:pt x="1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3" name="Google Shape;12983;p24"/>
            <p:cNvSpPr/>
            <p:nvPr/>
          </p:nvSpPr>
          <p:spPr>
            <a:xfrm>
              <a:off x="707150" y="2794875"/>
              <a:ext cx="88425" cy="186150"/>
            </a:xfrm>
            <a:custGeom>
              <a:avLst/>
              <a:gdLst/>
              <a:ahLst/>
              <a:cxnLst/>
              <a:rect l="l" t="t" r="r" b="b"/>
              <a:pathLst>
                <a:path w="3537" h="7446" extrusionOk="0">
                  <a:moveTo>
                    <a:pt x="1754" y="459"/>
                  </a:moveTo>
                  <a:cubicBezTo>
                    <a:pt x="2007" y="1317"/>
                    <a:pt x="1388" y="2321"/>
                    <a:pt x="796" y="3169"/>
                  </a:cubicBezTo>
                  <a:cubicBezTo>
                    <a:pt x="909" y="2224"/>
                    <a:pt x="1100" y="1134"/>
                    <a:pt x="1754" y="459"/>
                  </a:cubicBezTo>
                  <a:close/>
                  <a:moveTo>
                    <a:pt x="1603" y="3840"/>
                  </a:moveTo>
                  <a:cubicBezTo>
                    <a:pt x="1665" y="3840"/>
                    <a:pt x="1710" y="3883"/>
                    <a:pt x="1720" y="3996"/>
                  </a:cubicBezTo>
                  <a:cubicBezTo>
                    <a:pt x="1734" y="4170"/>
                    <a:pt x="1675" y="4346"/>
                    <a:pt x="1621" y="4508"/>
                  </a:cubicBezTo>
                  <a:cubicBezTo>
                    <a:pt x="1513" y="4838"/>
                    <a:pt x="1287" y="5166"/>
                    <a:pt x="972" y="5313"/>
                  </a:cubicBezTo>
                  <a:cubicBezTo>
                    <a:pt x="945" y="5271"/>
                    <a:pt x="921" y="5226"/>
                    <a:pt x="898" y="5189"/>
                  </a:cubicBezTo>
                  <a:cubicBezTo>
                    <a:pt x="863" y="5130"/>
                    <a:pt x="804" y="5090"/>
                    <a:pt x="739" y="5082"/>
                  </a:cubicBezTo>
                  <a:cubicBezTo>
                    <a:pt x="814" y="4800"/>
                    <a:pt x="914" y="4526"/>
                    <a:pt x="1065" y="4268"/>
                  </a:cubicBezTo>
                  <a:cubicBezTo>
                    <a:pt x="1118" y="4178"/>
                    <a:pt x="1429" y="3840"/>
                    <a:pt x="1603" y="3840"/>
                  </a:cubicBezTo>
                  <a:close/>
                  <a:moveTo>
                    <a:pt x="1835" y="1"/>
                  </a:moveTo>
                  <a:cubicBezTo>
                    <a:pt x="1788" y="1"/>
                    <a:pt x="1739" y="19"/>
                    <a:pt x="1702" y="48"/>
                  </a:cubicBezTo>
                  <a:cubicBezTo>
                    <a:pt x="844" y="730"/>
                    <a:pt x="629" y="1954"/>
                    <a:pt x="468" y="2976"/>
                  </a:cubicBezTo>
                  <a:cubicBezTo>
                    <a:pt x="425" y="3243"/>
                    <a:pt x="393" y="3514"/>
                    <a:pt x="361" y="3785"/>
                  </a:cubicBezTo>
                  <a:cubicBezTo>
                    <a:pt x="271" y="3914"/>
                    <a:pt x="186" y="4039"/>
                    <a:pt x="115" y="4154"/>
                  </a:cubicBezTo>
                  <a:cubicBezTo>
                    <a:pt x="93" y="4191"/>
                    <a:pt x="125" y="4236"/>
                    <a:pt x="162" y="4236"/>
                  </a:cubicBezTo>
                  <a:cubicBezTo>
                    <a:pt x="171" y="4236"/>
                    <a:pt x="180" y="4234"/>
                    <a:pt x="189" y="4227"/>
                  </a:cubicBezTo>
                  <a:cubicBezTo>
                    <a:pt x="232" y="4200"/>
                    <a:pt x="276" y="4165"/>
                    <a:pt x="319" y="4132"/>
                  </a:cubicBezTo>
                  <a:lnTo>
                    <a:pt x="319" y="4132"/>
                  </a:lnTo>
                  <a:cubicBezTo>
                    <a:pt x="276" y="4531"/>
                    <a:pt x="238" y="4930"/>
                    <a:pt x="202" y="5330"/>
                  </a:cubicBezTo>
                  <a:cubicBezTo>
                    <a:pt x="89" y="5963"/>
                    <a:pt x="79" y="6632"/>
                    <a:pt x="1" y="7233"/>
                  </a:cubicBezTo>
                  <a:lnTo>
                    <a:pt x="10" y="7233"/>
                  </a:lnTo>
                  <a:cubicBezTo>
                    <a:pt x="24" y="7362"/>
                    <a:pt x="145" y="7446"/>
                    <a:pt x="253" y="7446"/>
                  </a:cubicBezTo>
                  <a:cubicBezTo>
                    <a:pt x="333" y="7446"/>
                    <a:pt x="407" y="7399"/>
                    <a:pt x="424" y="7290"/>
                  </a:cubicBezTo>
                  <a:cubicBezTo>
                    <a:pt x="427" y="7270"/>
                    <a:pt x="429" y="7251"/>
                    <a:pt x="430" y="7233"/>
                  </a:cubicBezTo>
                  <a:lnTo>
                    <a:pt x="430" y="7228"/>
                  </a:lnTo>
                  <a:cubicBezTo>
                    <a:pt x="496" y="6775"/>
                    <a:pt x="527" y="6307"/>
                    <a:pt x="588" y="5847"/>
                  </a:cubicBezTo>
                  <a:cubicBezTo>
                    <a:pt x="606" y="5853"/>
                    <a:pt x="624" y="5856"/>
                    <a:pt x="642" y="5858"/>
                  </a:cubicBezTo>
                  <a:cubicBezTo>
                    <a:pt x="688" y="5856"/>
                    <a:pt x="729" y="5848"/>
                    <a:pt x="773" y="5843"/>
                  </a:cubicBezTo>
                  <a:cubicBezTo>
                    <a:pt x="1057" y="6253"/>
                    <a:pt x="1385" y="6614"/>
                    <a:pt x="1866" y="6813"/>
                  </a:cubicBezTo>
                  <a:cubicBezTo>
                    <a:pt x="1983" y="6862"/>
                    <a:pt x="2104" y="6883"/>
                    <a:pt x="2224" y="6883"/>
                  </a:cubicBezTo>
                  <a:cubicBezTo>
                    <a:pt x="2753" y="6883"/>
                    <a:pt x="3272" y="6455"/>
                    <a:pt x="3486" y="6012"/>
                  </a:cubicBezTo>
                  <a:cubicBezTo>
                    <a:pt x="3536" y="5920"/>
                    <a:pt x="3463" y="5819"/>
                    <a:pt x="3371" y="5819"/>
                  </a:cubicBezTo>
                  <a:cubicBezTo>
                    <a:pt x="3351" y="5819"/>
                    <a:pt x="3330" y="5824"/>
                    <a:pt x="3309" y="5835"/>
                  </a:cubicBezTo>
                  <a:cubicBezTo>
                    <a:pt x="2928" y="6022"/>
                    <a:pt x="2611" y="6359"/>
                    <a:pt x="2177" y="6359"/>
                  </a:cubicBezTo>
                  <a:cubicBezTo>
                    <a:pt x="2119" y="6359"/>
                    <a:pt x="2060" y="6353"/>
                    <a:pt x="1999" y="6340"/>
                  </a:cubicBezTo>
                  <a:cubicBezTo>
                    <a:pt x="1684" y="6276"/>
                    <a:pt x="1426" y="5999"/>
                    <a:pt x="1219" y="5705"/>
                  </a:cubicBezTo>
                  <a:cubicBezTo>
                    <a:pt x="1567" y="5522"/>
                    <a:pt x="1825" y="5192"/>
                    <a:pt x="2002" y="4813"/>
                  </a:cubicBezTo>
                  <a:cubicBezTo>
                    <a:pt x="2153" y="4490"/>
                    <a:pt x="2382" y="3648"/>
                    <a:pt x="1918" y="3433"/>
                  </a:cubicBezTo>
                  <a:cubicBezTo>
                    <a:pt x="1819" y="3387"/>
                    <a:pt x="1722" y="3367"/>
                    <a:pt x="1628" y="3367"/>
                  </a:cubicBezTo>
                  <a:cubicBezTo>
                    <a:pt x="1256" y="3367"/>
                    <a:pt x="930" y="3688"/>
                    <a:pt x="709" y="4006"/>
                  </a:cubicBezTo>
                  <a:cubicBezTo>
                    <a:pt x="716" y="3924"/>
                    <a:pt x="724" y="3844"/>
                    <a:pt x="730" y="3763"/>
                  </a:cubicBezTo>
                  <a:cubicBezTo>
                    <a:pt x="1639" y="2827"/>
                    <a:pt x="2481" y="1153"/>
                    <a:pt x="1969" y="82"/>
                  </a:cubicBezTo>
                  <a:cubicBezTo>
                    <a:pt x="1941" y="24"/>
                    <a:pt x="1890" y="1"/>
                    <a:pt x="18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4" name="Google Shape;12984;p24"/>
            <p:cNvSpPr/>
            <p:nvPr/>
          </p:nvSpPr>
          <p:spPr>
            <a:xfrm>
              <a:off x="813800" y="2916675"/>
              <a:ext cx="23750" cy="70775"/>
            </a:xfrm>
            <a:custGeom>
              <a:avLst/>
              <a:gdLst/>
              <a:ahLst/>
              <a:cxnLst/>
              <a:rect l="l" t="t" r="r" b="b"/>
              <a:pathLst>
                <a:path w="950" h="2831" extrusionOk="0">
                  <a:moveTo>
                    <a:pt x="78" y="1"/>
                  </a:moveTo>
                  <a:cubicBezTo>
                    <a:pt x="37" y="1"/>
                    <a:pt x="1" y="44"/>
                    <a:pt x="21" y="89"/>
                  </a:cubicBezTo>
                  <a:cubicBezTo>
                    <a:pt x="398" y="881"/>
                    <a:pt x="269" y="1957"/>
                    <a:pt x="31" y="2776"/>
                  </a:cubicBezTo>
                  <a:cubicBezTo>
                    <a:pt x="21" y="2809"/>
                    <a:pt x="46" y="2830"/>
                    <a:pt x="73" y="2830"/>
                  </a:cubicBezTo>
                  <a:cubicBezTo>
                    <a:pt x="87" y="2830"/>
                    <a:pt x="101" y="2824"/>
                    <a:pt x="111" y="2810"/>
                  </a:cubicBezTo>
                  <a:cubicBezTo>
                    <a:pt x="661" y="2005"/>
                    <a:pt x="949" y="740"/>
                    <a:pt x="116" y="15"/>
                  </a:cubicBezTo>
                  <a:cubicBezTo>
                    <a:pt x="104" y="5"/>
                    <a:pt x="91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5" name="Google Shape;12985;p24"/>
            <p:cNvSpPr/>
            <p:nvPr/>
          </p:nvSpPr>
          <p:spPr>
            <a:xfrm>
              <a:off x="857700" y="2817350"/>
              <a:ext cx="107550" cy="152725"/>
            </a:xfrm>
            <a:custGeom>
              <a:avLst/>
              <a:gdLst/>
              <a:ahLst/>
              <a:cxnLst/>
              <a:rect l="l" t="t" r="r" b="b"/>
              <a:pathLst>
                <a:path w="4302" h="6109" extrusionOk="0">
                  <a:moveTo>
                    <a:pt x="2086" y="532"/>
                  </a:moveTo>
                  <a:cubicBezTo>
                    <a:pt x="2174" y="532"/>
                    <a:pt x="2262" y="545"/>
                    <a:pt x="2351" y="571"/>
                  </a:cubicBezTo>
                  <a:cubicBezTo>
                    <a:pt x="3385" y="874"/>
                    <a:pt x="3696" y="2512"/>
                    <a:pt x="3682" y="3406"/>
                  </a:cubicBezTo>
                  <a:cubicBezTo>
                    <a:pt x="3672" y="4006"/>
                    <a:pt x="3477" y="4601"/>
                    <a:pt x="3065" y="5044"/>
                  </a:cubicBezTo>
                  <a:cubicBezTo>
                    <a:pt x="2774" y="5357"/>
                    <a:pt x="2308" y="5593"/>
                    <a:pt x="1867" y="5593"/>
                  </a:cubicBezTo>
                  <a:cubicBezTo>
                    <a:pt x="1623" y="5593"/>
                    <a:pt x="1387" y="5521"/>
                    <a:pt x="1193" y="5349"/>
                  </a:cubicBezTo>
                  <a:cubicBezTo>
                    <a:pt x="891" y="5084"/>
                    <a:pt x="701" y="4708"/>
                    <a:pt x="583" y="4285"/>
                  </a:cubicBezTo>
                  <a:cubicBezTo>
                    <a:pt x="593" y="3332"/>
                    <a:pt x="434" y="2316"/>
                    <a:pt x="840" y="1450"/>
                  </a:cubicBezTo>
                  <a:cubicBezTo>
                    <a:pt x="1060" y="980"/>
                    <a:pt x="1554" y="532"/>
                    <a:pt x="2086" y="532"/>
                  </a:cubicBezTo>
                  <a:close/>
                  <a:moveTo>
                    <a:pt x="2070" y="0"/>
                  </a:moveTo>
                  <a:cubicBezTo>
                    <a:pt x="1518" y="0"/>
                    <a:pt x="987" y="370"/>
                    <a:pt x="663" y="796"/>
                  </a:cubicBezTo>
                  <a:cubicBezTo>
                    <a:pt x="73" y="1575"/>
                    <a:pt x="0" y="2451"/>
                    <a:pt x="130" y="3332"/>
                  </a:cubicBezTo>
                  <a:cubicBezTo>
                    <a:pt x="120" y="4387"/>
                    <a:pt x="402" y="5468"/>
                    <a:pt x="1188" y="5940"/>
                  </a:cubicBezTo>
                  <a:cubicBezTo>
                    <a:pt x="1385" y="6058"/>
                    <a:pt x="1613" y="6109"/>
                    <a:pt x="1848" y="6109"/>
                  </a:cubicBezTo>
                  <a:cubicBezTo>
                    <a:pt x="2356" y="6109"/>
                    <a:pt x="2899" y="5873"/>
                    <a:pt x="3250" y="5577"/>
                  </a:cubicBezTo>
                  <a:cubicBezTo>
                    <a:pt x="3865" y="5057"/>
                    <a:pt x="4128" y="4321"/>
                    <a:pt x="4195" y="3535"/>
                  </a:cubicBezTo>
                  <a:cubicBezTo>
                    <a:pt x="4302" y="2290"/>
                    <a:pt x="3726" y="315"/>
                    <a:pt x="2312" y="25"/>
                  </a:cubicBezTo>
                  <a:cubicBezTo>
                    <a:pt x="2231" y="8"/>
                    <a:pt x="2150" y="0"/>
                    <a:pt x="2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6" name="Google Shape;12986;p24"/>
            <p:cNvSpPr/>
            <p:nvPr/>
          </p:nvSpPr>
          <p:spPr>
            <a:xfrm>
              <a:off x="965350" y="2768425"/>
              <a:ext cx="47975" cy="249175"/>
            </a:xfrm>
            <a:custGeom>
              <a:avLst/>
              <a:gdLst/>
              <a:ahLst/>
              <a:cxnLst/>
              <a:rect l="l" t="t" r="r" b="b"/>
              <a:pathLst>
                <a:path w="1919" h="9967" extrusionOk="0">
                  <a:moveTo>
                    <a:pt x="60" y="0"/>
                  </a:moveTo>
                  <a:cubicBezTo>
                    <a:pt x="4" y="0"/>
                    <a:pt x="1" y="74"/>
                    <a:pt x="47" y="92"/>
                  </a:cubicBezTo>
                  <a:cubicBezTo>
                    <a:pt x="562" y="292"/>
                    <a:pt x="724" y="1394"/>
                    <a:pt x="837" y="1850"/>
                  </a:cubicBezTo>
                  <a:cubicBezTo>
                    <a:pt x="998" y="2497"/>
                    <a:pt x="1113" y="3163"/>
                    <a:pt x="1200" y="3822"/>
                  </a:cubicBezTo>
                  <a:cubicBezTo>
                    <a:pt x="1482" y="5966"/>
                    <a:pt x="637" y="7820"/>
                    <a:pt x="312" y="9877"/>
                  </a:cubicBezTo>
                  <a:cubicBezTo>
                    <a:pt x="305" y="9926"/>
                    <a:pt x="346" y="9966"/>
                    <a:pt x="387" y="9966"/>
                  </a:cubicBezTo>
                  <a:cubicBezTo>
                    <a:pt x="408" y="9966"/>
                    <a:pt x="428" y="9956"/>
                    <a:pt x="442" y="9931"/>
                  </a:cubicBezTo>
                  <a:cubicBezTo>
                    <a:pt x="1490" y="8025"/>
                    <a:pt x="1918" y="5681"/>
                    <a:pt x="1577" y="3522"/>
                  </a:cubicBezTo>
                  <a:cubicBezTo>
                    <a:pt x="1439" y="2651"/>
                    <a:pt x="1242" y="1778"/>
                    <a:pt x="921" y="953"/>
                  </a:cubicBezTo>
                  <a:cubicBezTo>
                    <a:pt x="775" y="581"/>
                    <a:pt x="537" y="5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7" name="Google Shape;12987;p24"/>
            <p:cNvSpPr/>
            <p:nvPr/>
          </p:nvSpPr>
          <p:spPr>
            <a:xfrm>
              <a:off x="1050400" y="2895450"/>
              <a:ext cx="15050" cy="22900"/>
            </a:xfrm>
            <a:custGeom>
              <a:avLst/>
              <a:gdLst/>
              <a:ahLst/>
              <a:cxnLst/>
              <a:rect l="l" t="t" r="r" b="b"/>
              <a:pathLst>
                <a:path w="602" h="916" extrusionOk="0">
                  <a:moveTo>
                    <a:pt x="283" y="0"/>
                  </a:moveTo>
                  <a:cubicBezTo>
                    <a:pt x="238" y="0"/>
                    <a:pt x="193" y="18"/>
                    <a:pt x="155" y="58"/>
                  </a:cubicBezTo>
                  <a:cubicBezTo>
                    <a:pt x="45" y="173"/>
                    <a:pt x="55" y="377"/>
                    <a:pt x="45" y="526"/>
                  </a:cubicBezTo>
                  <a:cubicBezTo>
                    <a:pt x="39" y="610"/>
                    <a:pt x="1" y="880"/>
                    <a:pt x="121" y="910"/>
                  </a:cubicBezTo>
                  <a:cubicBezTo>
                    <a:pt x="137" y="914"/>
                    <a:pt x="153" y="916"/>
                    <a:pt x="168" y="916"/>
                  </a:cubicBezTo>
                  <a:cubicBezTo>
                    <a:pt x="450" y="916"/>
                    <a:pt x="602" y="280"/>
                    <a:pt x="463" y="98"/>
                  </a:cubicBezTo>
                  <a:cubicBezTo>
                    <a:pt x="419" y="40"/>
                    <a:pt x="351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8" name="Google Shape;12988;p24"/>
            <p:cNvSpPr/>
            <p:nvPr/>
          </p:nvSpPr>
          <p:spPr>
            <a:xfrm>
              <a:off x="1047450" y="2935175"/>
              <a:ext cx="23525" cy="92300"/>
            </a:xfrm>
            <a:custGeom>
              <a:avLst/>
              <a:gdLst/>
              <a:ahLst/>
              <a:cxnLst/>
              <a:rect l="l" t="t" r="r" b="b"/>
              <a:pathLst>
                <a:path w="941" h="3692" extrusionOk="0">
                  <a:moveTo>
                    <a:pt x="367" y="0"/>
                  </a:moveTo>
                  <a:cubicBezTo>
                    <a:pt x="331" y="0"/>
                    <a:pt x="293" y="27"/>
                    <a:pt x="296" y="67"/>
                  </a:cubicBezTo>
                  <a:cubicBezTo>
                    <a:pt x="380" y="1270"/>
                    <a:pt x="114" y="2461"/>
                    <a:pt x="2" y="3653"/>
                  </a:cubicBezTo>
                  <a:cubicBezTo>
                    <a:pt x="0" y="3678"/>
                    <a:pt x="22" y="3692"/>
                    <a:pt x="43" y="3692"/>
                  </a:cubicBezTo>
                  <a:cubicBezTo>
                    <a:pt x="56" y="3692"/>
                    <a:pt x="68" y="3686"/>
                    <a:pt x="75" y="3674"/>
                  </a:cubicBezTo>
                  <a:cubicBezTo>
                    <a:pt x="657" y="2548"/>
                    <a:pt x="941" y="1235"/>
                    <a:pt x="419" y="33"/>
                  </a:cubicBezTo>
                  <a:cubicBezTo>
                    <a:pt x="409" y="10"/>
                    <a:pt x="389" y="0"/>
                    <a:pt x="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89" name="Google Shape;12989;p24"/>
            <p:cNvSpPr/>
            <p:nvPr/>
          </p:nvSpPr>
          <p:spPr>
            <a:xfrm>
              <a:off x="1136450" y="2796700"/>
              <a:ext cx="99825" cy="174700"/>
            </a:xfrm>
            <a:custGeom>
              <a:avLst/>
              <a:gdLst/>
              <a:ahLst/>
              <a:cxnLst/>
              <a:rect l="l" t="t" r="r" b="b"/>
              <a:pathLst>
                <a:path w="3993" h="6988" extrusionOk="0">
                  <a:moveTo>
                    <a:pt x="1211" y="398"/>
                  </a:moveTo>
                  <a:cubicBezTo>
                    <a:pt x="1291" y="398"/>
                    <a:pt x="1320" y="752"/>
                    <a:pt x="1262" y="946"/>
                  </a:cubicBezTo>
                  <a:cubicBezTo>
                    <a:pt x="1178" y="1220"/>
                    <a:pt x="1039" y="1515"/>
                    <a:pt x="868" y="1807"/>
                  </a:cubicBezTo>
                  <a:cubicBezTo>
                    <a:pt x="875" y="1756"/>
                    <a:pt x="880" y="1707"/>
                    <a:pt x="886" y="1656"/>
                  </a:cubicBezTo>
                  <a:lnTo>
                    <a:pt x="885" y="1656"/>
                  </a:lnTo>
                  <a:cubicBezTo>
                    <a:pt x="929" y="1305"/>
                    <a:pt x="988" y="952"/>
                    <a:pt x="1090" y="613"/>
                  </a:cubicBezTo>
                  <a:cubicBezTo>
                    <a:pt x="1137" y="458"/>
                    <a:pt x="1178" y="398"/>
                    <a:pt x="1211" y="398"/>
                  </a:cubicBezTo>
                  <a:close/>
                  <a:moveTo>
                    <a:pt x="1497" y="3265"/>
                  </a:moveTo>
                  <a:cubicBezTo>
                    <a:pt x="1669" y="3265"/>
                    <a:pt x="1792" y="3406"/>
                    <a:pt x="1729" y="3741"/>
                  </a:cubicBezTo>
                  <a:cubicBezTo>
                    <a:pt x="1658" y="4117"/>
                    <a:pt x="1368" y="4494"/>
                    <a:pt x="1002" y="4494"/>
                  </a:cubicBezTo>
                  <a:cubicBezTo>
                    <a:pt x="975" y="4494"/>
                    <a:pt x="948" y="4492"/>
                    <a:pt x="921" y="4487"/>
                  </a:cubicBezTo>
                  <a:cubicBezTo>
                    <a:pt x="837" y="4445"/>
                    <a:pt x="747" y="4414"/>
                    <a:pt x="655" y="4392"/>
                  </a:cubicBezTo>
                  <a:lnTo>
                    <a:pt x="645" y="4392"/>
                  </a:lnTo>
                  <a:cubicBezTo>
                    <a:pt x="645" y="4381"/>
                    <a:pt x="647" y="4368"/>
                    <a:pt x="648" y="4355"/>
                  </a:cubicBezTo>
                  <a:cubicBezTo>
                    <a:pt x="740" y="4110"/>
                    <a:pt x="850" y="3872"/>
                    <a:pt x="975" y="3643"/>
                  </a:cubicBezTo>
                  <a:cubicBezTo>
                    <a:pt x="1103" y="3409"/>
                    <a:pt x="1324" y="3265"/>
                    <a:pt x="1497" y="3265"/>
                  </a:cubicBezTo>
                  <a:close/>
                  <a:moveTo>
                    <a:pt x="1214" y="1"/>
                  </a:moveTo>
                  <a:cubicBezTo>
                    <a:pt x="1125" y="1"/>
                    <a:pt x="1029" y="50"/>
                    <a:pt x="929" y="170"/>
                  </a:cubicBezTo>
                  <a:cubicBezTo>
                    <a:pt x="499" y="688"/>
                    <a:pt x="479" y="1702"/>
                    <a:pt x="440" y="2439"/>
                  </a:cubicBezTo>
                  <a:cubicBezTo>
                    <a:pt x="322" y="2589"/>
                    <a:pt x="194" y="2732"/>
                    <a:pt x="56" y="2867"/>
                  </a:cubicBezTo>
                  <a:cubicBezTo>
                    <a:pt x="1" y="2919"/>
                    <a:pt x="45" y="3023"/>
                    <a:pt x="115" y="3023"/>
                  </a:cubicBezTo>
                  <a:cubicBezTo>
                    <a:pt x="124" y="3023"/>
                    <a:pt x="133" y="3021"/>
                    <a:pt x="143" y="3018"/>
                  </a:cubicBezTo>
                  <a:cubicBezTo>
                    <a:pt x="238" y="2978"/>
                    <a:pt x="327" y="2929"/>
                    <a:pt x="411" y="2870"/>
                  </a:cubicBezTo>
                  <a:lnTo>
                    <a:pt x="411" y="2870"/>
                  </a:lnTo>
                  <a:cubicBezTo>
                    <a:pt x="383" y="3247"/>
                    <a:pt x="378" y="3662"/>
                    <a:pt x="363" y="4079"/>
                  </a:cubicBezTo>
                  <a:cubicBezTo>
                    <a:pt x="133" y="4763"/>
                    <a:pt x="37" y="5518"/>
                    <a:pt x="105" y="5815"/>
                  </a:cubicBezTo>
                  <a:cubicBezTo>
                    <a:pt x="126" y="5905"/>
                    <a:pt x="193" y="5945"/>
                    <a:pt x="264" y="5945"/>
                  </a:cubicBezTo>
                  <a:cubicBezTo>
                    <a:pt x="341" y="5945"/>
                    <a:pt x="424" y="5896"/>
                    <a:pt x="455" y="5815"/>
                  </a:cubicBezTo>
                  <a:cubicBezTo>
                    <a:pt x="571" y="5513"/>
                    <a:pt x="606" y="5163"/>
                    <a:pt x="625" y="4819"/>
                  </a:cubicBezTo>
                  <a:cubicBezTo>
                    <a:pt x="673" y="4840"/>
                    <a:pt x="724" y="4855"/>
                    <a:pt x="776" y="4868"/>
                  </a:cubicBezTo>
                  <a:cubicBezTo>
                    <a:pt x="1403" y="5188"/>
                    <a:pt x="1695" y="6216"/>
                    <a:pt x="2177" y="6686"/>
                  </a:cubicBezTo>
                  <a:cubicBezTo>
                    <a:pt x="2387" y="6891"/>
                    <a:pt x="2663" y="6987"/>
                    <a:pt x="2938" y="6987"/>
                  </a:cubicBezTo>
                  <a:cubicBezTo>
                    <a:pt x="3357" y="6987"/>
                    <a:pt x="3776" y="6764"/>
                    <a:pt x="3959" y="6356"/>
                  </a:cubicBezTo>
                  <a:cubicBezTo>
                    <a:pt x="3993" y="6279"/>
                    <a:pt x="3946" y="6197"/>
                    <a:pt x="3865" y="6197"/>
                  </a:cubicBezTo>
                  <a:cubicBezTo>
                    <a:pt x="3856" y="6197"/>
                    <a:pt x="3847" y="6198"/>
                    <a:pt x="3837" y="6200"/>
                  </a:cubicBezTo>
                  <a:cubicBezTo>
                    <a:pt x="3517" y="6267"/>
                    <a:pt x="3232" y="6500"/>
                    <a:pt x="2917" y="6500"/>
                  </a:cubicBezTo>
                  <a:cubicBezTo>
                    <a:pt x="2828" y="6500"/>
                    <a:pt x="2738" y="6482"/>
                    <a:pt x="2643" y="6436"/>
                  </a:cubicBezTo>
                  <a:cubicBezTo>
                    <a:pt x="2325" y="6284"/>
                    <a:pt x="2118" y="5893"/>
                    <a:pt x="1936" y="5611"/>
                  </a:cubicBezTo>
                  <a:cubicBezTo>
                    <a:pt x="1761" y="5340"/>
                    <a:pt x="1579" y="5044"/>
                    <a:pt x="1351" y="4806"/>
                  </a:cubicBezTo>
                  <a:cubicBezTo>
                    <a:pt x="2090" y="4478"/>
                    <a:pt x="2541" y="3295"/>
                    <a:pt x="1769" y="2852"/>
                  </a:cubicBezTo>
                  <a:cubicBezTo>
                    <a:pt x="1656" y="2788"/>
                    <a:pt x="1548" y="2758"/>
                    <a:pt x="1445" y="2758"/>
                  </a:cubicBezTo>
                  <a:cubicBezTo>
                    <a:pt x="1170" y="2758"/>
                    <a:pt x="930" y="2967"/>
                    <a:pt x="730" y="3278"/>
                  </a:cubicBezTo>
                  <a:cubicBezTo>
                    <a:pt x="750" y="3019"/>
                    <a:pt x="773" y="2762"/>
                    <a:pt x="796" y="2504"/>
                  </a:cubicBezTo>
                  <a:cubicBezTo>
                    <a:pt x="1195" y="2032"/>
                    <a:pt x="1492" y="1372"/>
                    <a:pt x="1631" y="911"/>
                  </a:cubicBezTo>
                  <a:cubicBezTo>
                    <a:pt x="1727" y="594"/>
                    <a:pt x="1520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0" name="Google Shape;12990;p24"/>
            <p:cNvSpPr/>
            <p:nvPr/>
          </p:nvSpPr>
          <p:spPr>
            <a:xfrm>
              <a:off x="1246050" y="2856000"/>
              <a:ext cx="81450" cy="72025"/>
            </a:xfrm>
            <a:custGeom>
              <a:avLst/>
              <a:gdLst/>
              <a:ahLst/>
              <a:cxnLst/>
              <a:rect l="l" t="t" r="r" b="b"/>
              <a:pathLst>
                <a:path w="3258" h="2881" extrusionOk="0">
                  <a:moveTo>
                    <a:pt x="2379" y="0"/>
                  </a:moveTo>
                  <a:cubicBezTo>
                    <a:pt x="1620" y="0"/>
                    <a:pt x="646" y="632"/>
                    <a:pt x="410" y="1197"/>
                  </a:cubicBezTo>
                  <a:cubicBezTo>
                    <a:pt x="1" y="2172"/>
                    <a:pt x="975" y="2880"/>
                    <a:pt x="1882" y="2880"/>
                  </a:cubicBezTo>
                  <a:cubicBezTo>
                    <a:pt x="2129" y="2880"/>
                    <a:pt x="2371" y="2828"/>
                    <a:pt x="2578" y="2714"/>
                  </a:cubicBezTo>
                  <a:cubicBezTo>
                    <a:pt x="2796" y="2595"/>
                    <a:pt x="2660" y="2317"/>
                    <a:pt x="2457" y="2317"/>
                  </a:cubicBezTo>
                  <a:cubicBezTo>
                    <a:pt x="2425" y="2317"/>
                    <a:pt x="2392" y="2324"/>
                    <a:pt x="2359" y="2339"/>
                  </a:cubicBezTo>
                  <a:cubicBezTo>
                    <a:pt x="2211" y="2405"/>
                    <a:pt x="2031" y="2436"/>
                    <a:pt x="1844" y="2436"/>
                  </a:cubicBezTo>
                  <a:cubicBezTo>
                    <a:pt x="1349" y="2436"/>
                    <a:pt x="804" y="2213"/>
                    <a:pt x="671" y="1812"/>
                  </a:cubicBezTo>
                  <a:lnTo>
                    <a:pt x="671" y="1812"/>
                  </a:lnTo>
                  <a:cubicBezTo>
                    <a:pt x="682" y="1814"/>
                    <a:pt x="694" y="1814"/>
                    <a:pt x="706" y="1814"/>
                  </a:cubicBezTo>
                  <a:cubicBezTo>
                    <a:pt x="718" y="1814"/>
                    <a:pt x="730" y="1814"/>
                    <a:pt x="743" y="1812"/>
                  </a:cubicBezTo>
                  <a:cubicBezTo>
                    <a:pt x="904" y="1782"/>
                    <a:pt x="2319" y="1512"/>
                    <a:pt x="2195" y="1287"/>
                  </a:cubicBezTo>
                  <a:cubicBezTo>
                    <a:pt x="2148" y="1203"/>
                    <a:pt x="2037" y="1179"/>
                    <a:pt x="1918" y="1179"/>
                  </a:cubicBezTo>
                  <a:cubicBezTo>
                    <a:pt x="1791" y="1179"/>
                    <a:pt x="1655" y="1206"/>
                    <a:pt x="1574" y="1213"/>
                  </a:cubicBezTo>
                  <a:cubicBezTo>
                    <a:pt x="1286" y="1241"/>
                    <a:pt x="963" y="1274"/>
                    <a:pt x="685" y="1372"/>
                  </a:cubicBezTo>
                  <a:cubicBezTo>
                    <a:pt x="702" y="1325"/>
                    <a:pt x="721" y="1277"/>
                    <a:pt x="744" y="1231"/>
                  </a:cubicBezTo>
                  <a:cubicBezTo>
                    <a:pt x="1018" y="715"/>
                    <a:pt x="1741" y="310"/>
                    <a:pt x="2387" y="310"/>
                  </a:cubicBezTo>
                  <a:cubicBezTo>
                    <a:pt x="2700" y="310"/>
                    <a:pt x="2995" y="405"/>
                    <a:pt x="3212" y="629"/>
                  </a:cubicBezTo>
                  <a:cubicBezTo>
                    <a:pt x="3217" y="634"/>
                    <a:pt x="3223" y="637"/>
                    <a:pt x="3229" y="637"/>
                  </a:cubicBezTo>
                  <a:cubicBezTo>
                    <a:pt x="3243" y="637"/>
                    <a:pt x="3257" y="622"/>
                    <a:pt x="3253" y="605"/>
                  </a:cubicBezTo>
                  <a:cubicBezTo>
                    <a:pt x="3107" y="169"/>
                    <a:pt x="2772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1" name="Google Shape;12991;p24"/>
            <p:cNvSpPr/>
            <p:nvPr/>
          </p:nvSpPr>
          <p:spPr>
            <a:xfrm>
              <a:off x="1355575" y="2776050"/>
              <a:ext cx="98025" cy="186000"/>
            </a:xfrm>
            <a:custGeom>
              <a:avLst/>
              <a:gdLst/>
              <a:ahLst/>
              <a:cxnLst/>
              <a:rect l="l" t="t" r="r" b="b"/>
              <a:pathLst>
                <a:path w="3921" h="7440" extrusionOk="0">
                  <a:moveTo>
                    <a:pt x="2483" y="0"/>
                  </a:moveTo>
                  <a:cubicBezTo>
                    <a:pt x="2454" y="0"/>
                    <a:pt x="2425" y="7"/>
                    <a:pt x="2400" y="21"/>
                  </a:cubicBezTo>
                  <a:cubicBezTo>
                    <a:pt x="1862" y="332"/>
                    <a:pt x="1289" y="448"/>
                    <a:pt x="681" y="448"/>
                  </a:cubicBezTo>
                  <a:cubicBezTo>
                    <a:pt x="606" y="448"/>
                    <a:pt x="530" y="446"/>
                    <a:pt x="453" y="443"/>
                  </a:cubicBezTo>
                  <a:cubicBezTo>
                    <a:pt x="451" y="443"/>
                    <a:pt x="449" y="443"/>
                    <a:pt x="447" y="443"/>
                  </a:cubicBezTo>
                  <a:cubicBezTo>
                    <a:pt x="386" y="443"/>
                    <a:pt x="313" y="493"/>
                    <a:pt x="304" y="556"/>
                  </a:cubicBezTo>
                  <a:cubicBezTo>
                    <a:pt x="164" y="1401"/>
                    <a:pt x="268" y="2357"/>
                    <a:pt x="625" y="3138"/>
                  </a:cubicBezTo>
                  <a:cubicBezTo>
                    <a:pt x="634" y="3156"/>
                    <a:pt x="648" y="3164"/>
                    <a:pt x="662" y="3164"/>
                  </a:cubicBezTo>
                  <a:cubicBezTo>
                    <a:pt x="691" y="3164"/>
                    <a:pt x="721" y="3134"/>
                    <a:pt x="715" y="3101"/>
                  </a:cubicBezTo>
                  <a:cubicBezTo>
                    <a:pt x="684" y="2918"/>
                    <a:pt x="332" y="768"/>
                    <a:pt x="669" y="768"/>
                  </a:cubicBezTo>
                  <a:cubicBezTo>
                    <a:pt x="671" y="768"/>
                    <a:pt x="673" y="768"/>
                    <a:pt x="674" y="768"/>
                  </a:cubicBezTo>
                  <a:cubicBezTo>
                    <a:pt x="737" y="772"/>
                    <a:pt x="800" y="774"/>
                    <a:pt x="863" y="774"/>
                  </a:cubicBezTo>
                  <a:cubicBezTo>
                    <a:pt x="1342" y="774"/>
                    <a:pt x="1818" y="664"/>
                    <a:pt x="2257" y="474"/>
                  </a:cubicBezTo>
                  <a:lnTo>
                    <a:pt x="2257" y="474"/>
                  </a:lnTo>
                  <a:cubicBezTo>
                    <a:pt x="2024" y="1608"/>
                    <a:pt x="1524" y="2640"/>
                    <a:pt x="1171" y="3740"/>
                  </a:cubicBezTo>
                  <a:cubicBezTo>
                    <a:pt x="1147" y="3745"/>
                    <a:pt x="1121" y="3747"/>
                    <a:pt x="1096" y="3752"/>
                  </a:cubicBezTo>
                  <a:cubicBezTo>
                    <a:pt x="1025" y="3761"/>
                    <a:pt x="903" y="3846"/>
                    <a:pt x="836" y="3846"/>
                  </a:cubicBezTo>
                  <a:cubicBezTo>
                    <a:pt x="833" y="3846"/>
                    <a:pt x="831" y="3846"/>
                    <a:pt x="829" y="3845"/>
                  </a:cubicBezTo>
                  <a:cubicBezTo>
                    <a:pt x="826" y="3845"/>
                    <a:pt x="823" y="3845"/>
                    <a:pt x="820" y="3845"/>
                  </a:cubicBezTo>
                  <a:cubicBezTo>
                    <a:pt x="742" y="3845"/>
                    <a:pt x="744" y="3959"/>
                    <a:pt x="811" y="3985"/>
                  </a:cubicBezTo>
                  <a:cubicBezTo>
                    <a:pt x="870" y="4009"/>
                    <a:pt x="919" y="4062"/>
                    <a:pt x="984" y="4086"/>
                  </a:cubicBezTo>
                  <a:cubicBezTo>
                    <a:pt x="1011" y="4095"/>
                    <a:pt x="1037" y="4101"/>
                    <a:pt x="1063" y="4106"/>
                  </a:cubicBezTo>
                  <a:cubicBezTo>
                    <a:pt x="816" y="5028"/>
                    <a:pt x="719" y="6086"/>
                    <a:pt x="120" y="6847"/>
                  </a:cubicBezTo>
                  <a:cubicBezTo>
                    <a:pt x="0" y="7000"/>
                    <a:pt x="45" y="7187"/>
                    <a:pt x="230" y="7257"/>
                  </a:cubicBezTo>
                  <a:lnTo>
                    <a:pt x="227" y="7249"/>
                  </a:lnTo>
                  <a:lnTo>
                    <a:pt x="227" y="7249"/>
                  </a:lnTo>
                  <a:cubicBezTo>
                    <a:pt x="280" y="7293"/>
                    <a:pt x="348" y="7321"/>
                    <a:pt x="415" y="7321"/>
                  </a:cubicBezTo>
                  <a:cubicBezTo>
                    <a:pt x="474" y="7321"/>
                    <a:pt x="531" y="7300"/>
                    <a:pt x="576" y="7249"/>
                  </a:cubicBezTo>
                  <a:cubicBezTo>
                    <a:pt x="723" y="7087"/>
                    <a:pt x="1038" y="7046"/>
                    <a:pt x="1353" y="7046"/>
                  </a:cubicBezTo>
                  <a:cubicBezTo>
                    <a:pt x="1624" y="7046"/>
                    <a:pt x="1895" y="7076"/>
                    <a:pt x="2061" y="7083"/>
                  </a:cubicBezTo>
                  <a:cubicBezTo>
                    <a:pt x="2512" y="7105"/>
                    <a:pt x="3153" y="7124"/>
                    <a:pt x="3537" y="7400"/>
                  </a:cubicBezTo>
                  <a:cubicBezTo>
                    <a:pt x="3575" y="7428"/>
                    <a:pt x="3617" y="7440"/>
                    <a:pt x="3659" y="7440"/>
                  </a:cubicBezTo>
                  <a:cubicBezTo>
                    <a:pt x="3791" y="7440"/>
                    <a:pt x="3920" y="7318"/>
                    <a:pt x="3919" y="7182"/>
                  </a:cubicBezTo>
                  <a:cubicBezTo>
                    <a:pt x="3911" y="6698"/>
                    <a:pt x="3898" y="6124"/>
                    <a:pt x="3407" y="5894"/>
                  </a:cubicBezTo>
                  <a:cubicBezTo>
                    <a:pt x="3388" y="5885"/>
                    <a:pt x="3367" y="5881"/>
                    <a:pt x="3346" y="5881"/>
                  </a:cubicBezTo>
                  <a:cubicBezTo>
                    <a:pt x="3279" y="5881"/>
                    <a:pt x="3213" y="5925"/>
                    <a:pt x="3217" y="6004"/>
                  </a:cubicBezTo>
                  <a:cubicBezTo>
                    <a:pt x="3230" y="6260"/>
                    <a:pt x="3297" y="6501"/>
                    <a:pt x="3350" y="6749"/>
                  </a:cubicBezTo>
                  <a:cubicBezTo>
                    <a:pt x="2884" y="6598"/>
                    <a:pt x="2326" y="6591"/>
                    <a:pt x="1885" y="6570"/>
                  </a:cubicBezTo>
                  <a:cubicBezTo>
                    <a:pt x="1752" y="6565"/>
                    <a:pt x="1590" y="6557"/>
                    <a:pt x="1418" y="6557"/>
                  </a:cubicBezTo>
                  <a:cubicBezTo>
                    <a:pt x="1220" y="6557"/>
                    <a:pt x="1009" y="6567"/>
                    <a:pt x="814" y="6606"/>
                  </a:cubicBezTo>
                  <a:cubicBezTo>
                    <a:pt x="1165" y="5858"/>
                    <a:pt x="1286" y="4982"/>
                    <a:pt x="1473" y="4198"/>
                  </a:cubicBezTo>
                  <a:cubicBezTo>
                    <a:pt x="1478" y="4177"/>
                    <a:pt x="1486" y="4154"/>
                    <a:pt x="1491" y="4131"/>
                  </a:cubicBezTo>
                  <a:cubicBezTo>
                    <a:pt x="1592" y="4137"/>
                    <a:pt x="1715" y="4150"/>
                    <a:pt x="1835" y="4150"/>
                  </a:cubicBezTo>
                  <a:cubicBezTo>
                    <a:pt x="2005" y="4150"/>
                    <a:pt x="2170" y="4123"/>
                    <a:pt x="2261" y="4011"/>
                  </a:cubicBezTo>
                  <a:cubicBezTo>
                    <a:pt x="2302" y="3960"/>
                    <a:pt x="2318" y="3898"/>
                    <a:pt x="2282" y="3839"/>
                  </a:cubicBezTo>
                  <a:cubicBezTo>
                    <a:pt x="2201" y="3698"/>
                    <a:pt x="2044" y="3662"/>
                    <a:pt x="1879" y="3662"/>
                  </a:cubicBezTo>
                  <a:cubicBezTo>
                    <a:pt x="1790" y="3662"/>
                    <a:pt x="1699" y="3673"/>
                    <a:pt x="1616" y="3683"/>
                  </a:cubicBezTo>
                  <a:cubicBezTo>
                    <a:pt x="1977" y="2512"/>
                    <a:pt x="2548" y="1413"/>
                    <a:pt x="2659" y="169"/>
                  </a:cubicBezTo>
                  <a:cubicBezTo>
                    <a:pt x="2668" y="68"/>
                    <a:pt x="2574" y="0"/>
                    <a:pt x="2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2" name="Google Shape;12992;p24"/>
            <p:cNvSpPr/>
            <p:nvPr/>
          </p:nvSpPr>
          <p:spPr>
            <a:xfrm>
              <a:off x="4392025" y="1111900"/>
              <a:ext cx="926525" cy="978150"/>
            </a:xfrm>
            <a:custGeom>
              <a:avLst/>
              <a:gdLst/>
              <a:ahLst/>
              <a:cxnLst/>
              <a:rect l="l" t="t" r="r" b="b"/>
              <a:pathLst>
                <a:path w="37061" h="39126" extrusionOk="0">
                  <a:moveTo>
                    <a:pt x="12220" y="19165"/>
                  </a:moveTo>
                  <a:cubicBezTo>
                    <a:pt x="12556" y="19534"/>
                    <a:pt x="13019" y="19704"/>
                    <a:pt x="13496" y="19719"/>
                  </a:cubicBezTo>
                  <a:cubicBezTo>
                    <a:pt x="13457" y="20418"/>
                    <a:pt x="13439" y="21115"/>
                    <a:pt x="13344" y="21758"/>
                  </a:cubicBezTo>
                  <a:cubicBezTo>
                    <a:pt x="13111" y="23353"/>
                    <a:pt x="12727" y="24980"/>
                    <a:pt x="12606" y="26606"/>
                  </a:cubicBezTo>
                  <a:cubicBezTo>
                    <a:pt x="12087" y="26730"/>
                    <a:pt x="11615" y="27037"/>
                    <a:pt x="11356" y="27514"/>
                  </a:cubicBezTo>
                  <a:cubicBezTo>
                    <a:pt x="10905" y="27409"/>
                    <a:pt x="10453" y="27314"/>
                    <a:pt x="10024" y="27206"/>
                  </a:cubicBezTo>
                  <a:cubicBezTo>
                    <a:pt x="8954" y="26939"/>
                    <a:pt x="7873" y="26760"/>
                    <a:pt x="6795" y="26532"/>
                  </a:cubicBezTo>
                  <a:cubicBezTo>
                    <a:pt x="6116" y="26386"/>
                    <a:pt x="5447" y="26192"/>
                    <a:pt x="4773" y="26013"/>
                  </a:cubicBezTo>
                  <a:cubicBezTo>
                    <a:pt x="4801" y="25828"/>
                    <a:pt x="4805" y="25639"/>
                    <a:pt x="4789" y="25452"/>
                  </a:cubicBezTo>
                  <a:cubicBezTo>
                    <a:pt x="4779" y="25331"/>
                    <a:pt x="4756" y="25211"/>
                    <a:pt x="4719" y="25095"/>
                  </a:cubicBezTo>
                  <a:cubicBezTo>
                    <a:pt x="4943" y="24919"/>
                    <a:pt x="5161" y="24742"/>
                    <a:pt x="5376" y="24573"/>
                  </a:cubicBezTo>
                  <a:cubicBezTo>
                    <a:pt x="6387" y="23779"/>
                    <a:pt x="7353" y="22928"/>
                    <a:pt x="8329" y="22091"/>
                  </a:cubicBezTo>
                  <a:cubicBezTo>
                    <a:pt x="9559" y="21036"/>
                    <a:pt x="10951" y="20173"/>
                    <a:pt x="12220" y="19165"/>
                  </a:cubicBezTo>
                  <a:close/>
                  <a:moveTo>
                    <a:pt x="22156" y="26648"/>
                  </a:moveTo>
                  <a:cubicBezTo>
                    <a:pt x="22273" y="26884"/>
                    <a:pt x="22458" y="27078"/>
                    <a:pt x="22680" y="27224"/>
                  </a:cubicBezTo>
                  <a:cubicBezTo>
                    <a:pt x="22530" y="27439"/>
                    <a:pt x="22376" y="27650"/>
                    <a:pt x="22207" y="27849"/>
                  </a:cubicBezTo>
                  <a:cubicBezTo>
                    <a:pt x="21569" y="28602"/>
                    <a:pt x="20867" y="29311"/>
                    <a:pt x="20273" y="30098"/>
                  </a:cubicBezTo>
                  <a:cubicBezTo>
                    <a:pt x="19167" y="31566"/>
                    <a:pt x="18106" y="33049"/>
                    <a:pt x="17081" y="34576"/>
                  </a:cubicBezTo>
                  <a:cubicBezTo>
                    <a:pt x="16754" y="35062"/>
                    <a:pt x="16430" y="35539"/>
                    <a:pt x="16080" y="36002"/>
                  </a:cubicBezTo>
                  <a:cubicBezTo>
                    <a:pt x="16046" y="35981"/>
                    <a:pt x="16016" y="35953"/>
                    <a:pt x="15980" y="35933"/>
                  </a:cubicBezTo>
                  <a:cubicBezTo>
                    <a:pt x="15746" y="35802"/>
                    <a:pt x="15495" y="35746"/>
                    <a:pt x="15241" y="35746"/>
                  </a:cubicBezTo>
                  <a:cubicBezTo>
                    <a:pt x="15136" y="35746"/>
                    <a:pt x="15030" y="35756"/>
                    <a:pt x="14925" y="35774"/>
                  </a:cubicBezTo>
                  <a:cubicBezTo>
                    <a:pt x="14495" y="33764"/>
                    <a:pt x="13816" y="30584"/>
                    <a:pt x="13667" y="29973"/>
                  </a:cubicBezTo>
                  <a:cubicBezTo>
                    <a:pt x="13688" y="29972"/>
                    <a:pt x="13710" y="29973"/>
                    <a:pt x="13731" y="29970"/>
                  </a:cubicBezTo>
                  <a:cubicBezTo>
                    <a:pt x="14499" y="29875"/>
                    <a:pt x="14927" y="29214"/>
                    <a:pt x="14947" y="28485"/>
                  </a:cubicBezTo>
                  <a:cubicBezTo>
                    <a:pt x="14948" y="28335"/>
                    <a:pt x="14933" y="28184"/>
                    <a:pt x="14906" y="28038"/>
                  </a:cubicBezTo>
                  <a:cubicBezTo>
                    <a:pt x="17291" y="27434"/>
                    <a:pt x="19802" y="27334"/>
                    <a:pt x="22156" y="26648"/>
                  </a:cubicBezTo>
                  <a:close/>
                  <a:moveTo>
                    <a:pt x="14102" y="0"/>
                  </a:moveTo>
                  <a:cubicBezTo>
                    <a:pt x="13783" y="0"/>
                    <a:pt x="13463" y="82"/>
                    <a:pt x="13155" y="269"/>
                  </a:cubicBezTo>
                  <a:cubicBezTo>
                    <a:pt x="12427" y="710"/>
                    <a:pt x="12035" y="1612"/>
                    <a:pt x="12046" y="2442"/>
                  </a:cubicBezTo>
                  <a:cubicBezTo>
                    <a:pt x="12059" y="3512"/>
                    <a:pt x="12965" y="4233"/>
                    <a:pt x="13926" y="4348"/>
                  </a:cubicBezTo>
                  <a:cubicBezTo>
                    <a:pt x="13867" y="5393"/>
                    <a:pt x="13823" y="10723"/>
                    <a:pt x="13775" y="11768"/>
                  </a:cubicBezTo>
                  <a:cubicBezTo>
                    <a:pt x="13713" y="13057"/>
                    <a:pt x="13734" y="14442"/>
                    <a:pt x="13577" y="15766"/>
                  </a:cubicBezTo>
                  <a:cubicBezTo>
                    <a:pt x="12315" y="16010"/>
                    <a:pt x="11275" y="17167"/>
                    <a:pt x="11884" y="18627"/>
                  </a:cubicBezTo>
                  <a:cubicBezTo>
                    <a:pt x="10768" y="19548"/>
                    <a:pt x="9548" y="20341"/>
                    <a:pt x="8411" y="21243"/>
                  </a:cubicBezTo>
                  <a:cubicBezTo>
                    <a:pt x="7517" y="21952"/>
                    <a:pt x="6680" y="22737"/>
                    <a:pt x="5814" y="23479"/>
                  </a:cubicBezTo>
                  <a:cubicBezTo>
                    <a:pt x="5381" y="23850"/>
                    <a:pt x="4904" y="24201"/>
                    <a:pt x="4436" y="24565"/>
                  </a:cubicBezTo>
                  <a:cubicBezTo>
                    <a:pt x="4057" y="24073"/>
                    <a:pt x="3431" y="23779"/>
                    <a:pt x="2793" y="23766"/>
                  </a:cubicBezTo>
                  <a:cubicBezTo>
                    <a:pt x="2777" y="23766"/>
                    <a:pt x="2761" y="23765"/>
                    <a:pt x="2745" y="23765"/>
                  </a:cubicBezTo>
                  <a:cubicBezTo>
                    <a:pt x="405" y="23765"/>
                    <a:pt x="0" y="27207"/>
                    <a:pt x="2365" y="27644"/>
                  </a:cubicBezTo>
                  <a:cubicBezTo>
                    <a:pt x="2498" y="27669"/>
                    <a:pt x="2628" y="27681"/>
                    <a:pt x="2753" y="27681"/>
                  </a:cubicBezTo>
                  <a:cubicBezTo>
                    <a:pt x="3157" y="27681"/>
                    <a:pt x="3517" y="27556"/>
                    <a:pt x="3806" y="27337"/>
                  </a:cubicBezTo>
                  <a:cubicBezTo>
                    <a:pt x="4228" y="27140"/>
                    <a:pt x="4505" y="26822"/>
                    <a:pt x="4658" y="26437"/>
                  </a:cubicBezTo>
                  <a:cubicBezTo>
                    <a:pt x="5386" y="26648"/>
                    <a:pt x="6111" y="26875"/>
                    <a:pt x="6848" y="27057"/>
                  </a:cubicBezTo>
                  <a:cubicBezTo>
                    <a:pt x="7957" y="27327"/>
                    <a:pt x="9077" y="27524"/>
                    <a:pt x="10183" y="27819"/>
                  </a:cubicBezTo>
                  <a:cubicBezTo>
                    <a:pt x="10509" y="27906"/>
                    <a:pt x="10836" y="28010"/>
                    <a:pt x="11164" y="28113"/>
                  </a:cubicBezTo>
                  <a:cubicBezTo>
                    <a:pt x="11078" y="28789"/>
                    <a:pt x="11389" y="29484"/>
                    <a:pt x="12032" y="29798"/>
                  </a:cubicBezTo>
                  <a:cubicBezTo>
                    <a:pt x="12304" y="29930"/>
                    <a:pt x="12601" y="29989"/>
                    <a:pt x="12899" y="29989"/>
                  </a:cubicBezTo>
                  <a:cubicBezTo>
                    <a:pt x="12960" y="29989"/>
                    <a:pt x="13021" y="29986"/>
                    <a:pt x="13081" y="29982"/>
                  </a:cubicBezTo>
                  <a:cubicBezTo>
                    <a:pt x="13186" y="30638"/>
                    <a:pt x="13895" y="33930"/>
                    <a:pt x="14333" y="35961"/>
                  </a:cubicBezTo>
                  <a:cubicBezTo>
                    <a:pt x="14176" y="36033"/>
                    <a:pt x="14026" y="36120"/>
                    <a:pt x="13884" y="36218"/>
                  </a:cubicBezTo>
                  <a:cubicBezTo>
                    <a:pt x="12634" y="37105"/>
                    <a:pt x="13392" y="39106"/>
                    <a:pt x="14711" y="39106"/>
                  </a:cubicBezTo>
                  <a:cubicBezTo>
                    <a:pt x="14734" y="39106"/>
                    <a:pt x="14757" y="39105"/>
                    <a:pt x="14781" y="39104"/>
                  </a:cubicBezTo>
                  <a:cubicBezTo>
                    <a:pt x="14828" y="39110"/>
                    <a:pt x="14873" y="39122"/>
                    <a:pt x="14922" y="39124"/>
                  </a:cubicBezTo>
                  <a:cubicBezTo>
                    <a:pt x="14943" y="39125"/>
                    <a:pt x="14965" y="39125"/>
                    <a:pt x="14986" y="39125"/>
                  </a:cubicBezTo>
                  <a:cubicBezTo>
                    <a:pt x="15680" y="39125"/>
                    <a:pt x="16367" y="38617"/>
                    <a:pt x="16626" y="37988"/>
                  </a:cubicBezTo>
                  <a:cubicBezTo>
                    <a:pt x="16822" y="37503"/>
                    <a:pt x="16787" y="36958"/>
                    <a:pt x="16536" y="36501"/>
                  </a:cubicBezTo>
                  <a:cubicBezTo>
                    <a:pt x="16987" y="35902"/>
                    <a:pt x="17417" y="35292"/>
                    <a:pt x="17835" y="34665"/>
                  </a:cubicBezTo>
                  <a:cubicBezTo>
                    <a:pt x="18861" y="33136"/>
                    <a:pt x="19892" y="31610"/>
                    <a:pt x="21051" y="30178"/>
                  </a:cubicBezTo>
                  <a:cubicBezTo>
                    <a:pt x="21288" y="29886"/>
                    <a:pt x="22484" y="28681"/>
                    <a:pt x="23282" y="27590"/>
                  </a:cubicBezTo>
                  <a:cubicBezTo>
                    <a:pt x="23430" y="27646"/>
                    <a:pt x="23605" y="27670"/>
                    <a:pt x="23779" y="27670"/>
                  </a:cubicBezTo>
                  <a:cubicBezTo>
                    <a:pt x="23981" y="27670"/>
                    <a:pt x="24183" y="27638"/>
                    <a:pt x="24341" y="27585"/>
                  </a:cubicBezTo>
                  <a:cubicBezTo>
                    <a:pt x="24911" y="27393"/>
                    <a:pt x="25390" y="26960"/>
                    <a:pt x="25593" y="26412"/>
                  </a:cubicBezTo>
                  <a:cubicBezTo>
                    <a:pt x="26442" y="26547"/>
                    <a:pt x="27554" y="26597"/>
                    <a:pt x="28710" y="26597"/>
                  </a:cubicBezTo>
                  <a:cubicBezTo>
                    <a:pt x="30219" y="26597"/>
                    <a:pt x="31802" y="26512"/>
                    <a:pt x="32967" y="26417"/>
                  </a:cubicBezTo>
                  <a:cubicBezTo>
                    <a:pt x="32983" y="26587"/>
                    <a:pt x="33019" y="26755"/>
                    <a:pt x="33073" y="26917"/>
                  </a:cubicBezTo>
                  <a:cubicBezTo>
                    <a:pt x="33124" y="27055"/>
                    <a:pt x="33188" y="27186"/>
                    <a:pt x="33267" y="27309"/>
                  </a:cubicBezTo>
                  <a:cubicBezTo>
                    <a:pt x="33249" y="27326"/>
                    <a:pt x="33244" y="27350"/>
                    <a:pt x="33254" y="27372"/>
                  </a:cubicBezTo>
                  <a:cubicBezTo>
                    <a:pt x="33529" y="27939"/>
                    <a:pt x="34050" y="28177"/>
                    <a:pt x="34616" y="28177"/>
                  </a:cubicBezTo>
                  <a:cubicBezTo>
                    <a:pt x="35750" y="28177"/>
                    <a:pt x="37061" y="27222"/>
                    <a:pt x="36915" y="26063"/>
                  </a:cubicBezTo>
                  <a:cubicBezTo>
                    <a:pt x="36788" y="25055"/>
                    <a:pt x="35740" y="24238"/>
                    <a:pt x="34734" y="24238"/>
                  </a:cubicBezTo>
                  <a:cubicBezTo>
                    <a:pt x="34384" y="24238"/>
                    <a:pt x="34040" y="24337"/>
                    <a:pt x="33741" y="24560"/>
                  </a:cubicBezTo>
                  <a:cubicBezTo>
                    <a:pt x="33385" y="24827"/>
                    <a:pt x="33129" y="25208"/>
                    <a:pt x="33019" y="25641"/>
                  </a:cubicBezTo>
                  <a:cubicBezTo>
                    <a:pt x="31662" y="25731"/>
                    <a:pt x="30299" y="25895"/>
                    <a:pt x="28943" y="25921"/>
                  </a:cubicBezTo>
                  <a:cubicBezTo>
                    <a:pt x="28738" y="25925"/>
                    <a:pt x="28534" y="25927"/>
                    <a:pt x="28329" y="25927"/>
                  </a:cubicBezTo>
                  <a:cubicBezTo>
                    <a:pt x="27508" y="25927"/>
                    <a:pt x="26687" y="25896"/>
                    <a:pt x="25869" y="25821"/>
                  </a:cubicBezTo>
                  <a:cubicBezTo>
                    <a:pt x="25811" y="25815"/>
                    <a:pt x="25754" y="25807"/>
                    <a:pt x="25696" y="25797"/>
                  </a:cubicBezTo>
                  <a:cubicBezTo>
                    <a:pt x="25696" y="25769"/>
                    <a:pt x="25700" y="25741"/>
                    <a:pt x="25698" y="25713"/>
                  </a:cubicBezTo>
                  <a:cubicBezTo>
                    <a:pt x="25624" y="24719"/>
                    <a:pt x="24844" y="24253"/>
                    <a:pt x="24020" y="24253"/>
                  </a:cubicBezTo>
                  <a:cubicBezTo>
                    <a:pt x="23230" y="24253"/>
                    <a:pt x="22400" y="24681"/>
                    <a:pt x="22114" y="25482"/>
                  </a:cubicBezTo>
                  <a:cubicBezTo>
                    <a:pt x="22066" y="25616"/>
                    <a:pt x="22036" y="25756"/>
                    <a:pt x="22025" y="25899"/>
                  </a:cubicBezTo>
                  <a:cubicBezTo>
                    <a:pt x="19617" y="26596"/>
                    <a:pt x="17015" y="26606"/>
                    <a:pt x="14618" y="27314"/>
                  </a:cubicBezTo>
                  <a:cubicBezTo>
                    <a:pt x="14363" y="26927"/>
                    <a:pt x="13969" y="26642"/>
                    <a:pt x="13459" y="26563"/>
                  </a:cubicBezTo>
                  <a:cubicBezTo>
                    <a:pt x="13418" y="26556"/>
                    <a:pt x="13377" y="26558"/>
                    <a:pt x="13334" y="26553"/>
                  </a:cubicBezTo>
                  <a:cubicBezTo>
                    <a:pt x="13478" y="25080"/>
                    <a:pt x="13674" y="23622"/>
                    <a:pt x="13885" y="22144"/>
                  </a:cubicBezTo>
                  <a:cubicBezTo>
                    <a:pt x="14003" y="21320"/>
                    <a:pt x="14074" y="20485"/>
                    <a:pt x="14126" y="19649"/>
                  </a:cubicBezTo>
                  <a:cubicBezTo>
                    <a:pt x="14582" y="19534"/>
                    <a:pt x="15007" y="19288"/>
                    <a:pt x="15301" y="18943"/>
                  </a:cubicBezTo>
                  <a:cubicBezTo>
                    <a:pt x="16213" y="18372"/>
                    <a:pt x="16703" y="17373"/>
                    <a:pt x="15737" y="16400"/>
                  </a:cubicBezTo>
                  <a:cubicBezTo>
                    <a:pt x="15348" y="16008"/>
                    <a:pt x="14832" y="15769"/>
                    <a:pt x="14281" y="15726"/>
                  </a:cubicBezTo>
                  <a:cubicBezTo>
                    <a:pt x="14377" y="14484"/>
                    <a:pt x="14325" y="13197"/>
                    <a:pt x="14354" y="12009"/>
                  </a:cubicBezTo>
                  <a:cubicBezTo>
                    <a:pt x="14381" y="10925"/>
                    <a:pt x="14400" y="5554"/>
                    <a:pt x="14412" y="4468"/>
                  </a:cubicBezTo>
                  <a:cubicBezTo>
                    <a:pt x="14412" y="4430"/>
                    <a:pt x="14415" y="4391"/>
                    <a:pt x="14415" y="4353"/>
                  </a:cubicBezTo>
                  <a:cubicBezTo>
                    <a:pt x="14891" y="4304"/>
                    <a:pt x="15345" y="4097"/>
                    <a:pt x="15680" y="3692"/>
                  </a:cubicBezTo>
                  <a:cubicBezTo>
                    <a:pt x="15734" y="3625"/>
                    <a:pt x="15783" y="3551"/>
                    <a:pt x="15826" y="3476"/>
                  </a:cubicBezTo>
                  <a:cubicBezTo>
                    <a:pt x="16577" y="2672"/>
                    <a:pt x="16677" y="1451"/>
                    <a:pt x="15700" y="646"/>
                  </a:cubicBezTo>
                  <a:cubicBezTo>
                    <a:pt x="15232" y="260"/>
                    <a:pt x="14670" y="0"/>
                    <a:pt x="14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3" name="Google Shape;12993;p24"/>
            <p:cNvSpPr/>
            <p:nvPr/>
          </p:nvSpPr>
          <p:spPr>
            <a:xfrm>
              <a:off x="15182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4" name="Google Shape;12994;p24"/>
            <p:cNvSpPr/>
            <p:nvPr/>
          </p:nvSpPr>
          <p:spPr>
            <a:xfrm>
              <a:off x="157327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5" name="Google Shape;12995;p24"/>
            <p:cNvSpPr/>
            <p:nvPr/>
          </p:nvSpPr>
          <p:spPr>
            <a:xfrm>
              <a:off x="16283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8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6" name="Google Shape;12996;p24"/>
            <p:cNvSpPr/>
            <p:nvPr/>
          </p:nvSpPr>
          <p:spPr>
            <a:xfrm>
              <a:off x="168332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9" y="0"/>
                    <a:pt x="4383" y="5"/>
                    <a:pt x="4369" y="17"/>
                  </a:cubicBezTo>
                  <a:cubicBezTo>
                    <a:pt x="2852" y="1267"/>
                    <a:pt x="1595" y="2765"/>
                    <a:pt x="142" y="4076"/>
                  </a:cubicBezTo>
                  <a:cubicBezTo>
                    <a:pt x="1" y="4202"/>
                    <a:pt x="139" y="4400"/>
                    <a:pt x="285" y="4400"/>
                  </a:cubicBezTo>
                  <a:cubicBezTo>
                    <a:pt x="328" y="4400"/>
                    <a:pt x="372" y="4383"/>
                    <a:pt x="409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7" name="Google Shape;12997;p24"/>
            <p:cNvSpPr/>
            <p:nvPr/>
          </p:nvSpPr>
          <p:spPr>
            <a:xfrm>
              <a:off x="17384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8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6" y="1632"/>
                    <a:pt x="4466" y="114"/>
                  </a:cubicBezTo>
                  <a:cubicBezTo>
                    <a:pt x="4508" y="63"/>
                    <a:pt x="4465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8" name="Google Shape;12998;p24"/>
            <p:cNvSpPr/>
            <p:nvPr/>
          </p:nvSpPr>
          <p:spPr>
            <a:xfrm>
              <a:off x="17934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2999" name="Google Shape;12999;p24"/>
            <p:cNvSpPr/>
            <p:nvPr/>
          </p:nvSpPr>
          <p:spPr>
            <a:xfrm>
              <a:off x="1848475" y="2410525"/>
              <a:ext cx="112850" cy="110125"/>
            </a:xfrm>
            <a:custGeom>
              <a:avLst/>
              <a:gdLst/>
              <a:ahLst/>
              <a:cxnLst/>
              <a:rect l="l" t="t" r="r" b="b"/>
              <a:pathLst>
                <a:path w="4514" h="4405" extrusionOk="0">
                  <a:moveTo>
                    <a:pt x="4415" y="1"/>
                  </a:moveTo>
                  <a:cubicBezTo>
                    <a:pt x="4399" y="1"/>
                    <a:pt x="4382" y="7"/>
                    <a:pt x="4367" y="21"/>
                  </a:cubicBezTo>
                  <a:cubicBezTo>
                    <a:pt x="2850" y="1271"/>
                    <a:pt x="1593" y="2769"/>
                    <a:pt x="142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4" y="68"/>
                    <a:pt x="4469" y="1"/>
                    <a:pt x="4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0" name="Google Shape;13000;p24"/>
            <p:cNvSpPr/>
            <p:nvPr/>
          </p:nvSpPr>
          <p:spPr>
            <a:xfrm>
              <a:off x="190352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1" name="Google Shape;13001;p24"/>
            <p:cNvSpPr/>
            <p:nvPr/>
          </p:nvSpPr>
          <p:spPr>
            <a:xfrm>
              <a:off x="1958550" y="2410525"/>
              <a:ext cx="112900" cy="110125"/>
            </a:xfrm>
            <a:custGeom>
              <a:avLst/>
              <a:gdLst/>
              <a:ahLst/>
              <a:cxnLst/>
              <a:rect l="l" t="t" r="r" b="b"/>
              <a:pathLst>
                <a:path w="4516" h="4405" extrusionOk="0">
                  <a:moveTo>
                    <a:pt x="4417" y="1"/>
                  </a:moveTo>
                  <a:cubicBezTo>
                    <a:pt x="4401" y="1"/>
                    <a:pt x="4384" y="7"/>
                    <a:pt x="4369" y="21"/>
                  </a:cubicBezTo>
                  <a:cubicBezTo>
                    <a:pt x="2851" y="1271"/>
                    <a:pt x="1595" y="2769"/>
                    <a:pt x="141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5" y="68"/>
                    <a:pt x="4470" y="1"/>
                    <a:pt x="4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2" name="Google Shape;13002;p24"/>
            <p:cNvSpPr/>
            <p:nvPr/>
          </p:nvSpPr>
          <p:spPr>
            <a:xfrm>
              <a:off x="20136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4" y="4400"/>
                  </a:cubicBezTo>
                  <a:cubicBezTo>
                    <a:pt x="327" y="4400"/>
                    <a:pt x="371" y="4383"/>
                    <a:pt x="408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3" name="Google Shape;13003;p24"/>
            <p:cNvSpPr/>
            <p:nvPr/>
          </p:nvSpPr>
          <p:spPr>
            <a:xfrm>
              <a:off x="2068675" y="2410650"/>
              <a:ext cx="112625" cy="110000"/>
            </a:xfrm>
            <a:custGeom>
              <a:avLst/>
              <a:gdLst/>
              <a:ahLst/>
              <a:cxnLst/>
              <a:rect l="l" t="t" r="r" b="b"/>
              <a:pathLst>
                <a:path w="4505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2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4" name="Google Shape;13004;p24"/>
            <p:cNvSpPr/>
            <p:nvPr/>
          </p:nvSpPr>
          <p:spPr>
            <a:xfrm>
              <a:off x="2123700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9" y="4400"/>
                    <a:pt x="284" y="4400"/>
                  </a:cubicBezTo>
                  <a:cubicBezTo>
                    <a:pt x="327" y="4400"/>
                    <a:pt x="370" y="4383"/>
                    <a:pt x="407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6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5" name="Google Shape;13005;p24"/>
            <p:cNvSpPr/>
            <p:nvPr/>
          </p:nvSpPr>
          <p:spPr>
            <a:xfrm>
              <a:off x="21787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6" name="Google Shape;13006;p24"/>
            <p:cNvSpPr/>
            <p:nvPr/>
          </p:nvSpPr>
          <p:spPr>
            <a:xfrm>
              <a:off x="223377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7" name="Google Shape;13007;p24"/>
            <p:cNvSpPr/>
            <p:nvPr/>
          </p:nvSpPr>
          <p:spPr>
            <a:xfrm>
              <a:off x="23438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9" y="4399"/>
                    <a:pt x="284" y="4399"/>
                  </a:cubicBezTo>
                  <a:cubicBezTo>
                    <a:pt x="327" y="4399"/>
                    <a:pt x="371" y="4382"/>
                    <a:pt x="409" y="4341"/>
                  </a:cubicBezTo>
                  <a:cubicBezTo>
                    <a:pt x="1721" y="2887"/>
                    <a:pt x="3217" y="1631"/>
                    <a:pt x="4467" y="113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8" name="Google Shape;13008;p24"/>
            <p:cNvSpPr/>
            <p:nvPr/>
          </p:nvSpPr>
          <p:spPr>
            <a:xfrm>
              <a:off x="23989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19" y="2888"/>
                    <a:pt x="3215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09" name="Google Shape;13009;p24"/>
            <p:cNvSpPr/>
            <p:nvPr/>
          </p:nvSpPr>
          <p:spPr>
            <a:xfrm>
              <a:off x="245397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6" y="17"/>
                  </a:cubicBezTo>
                  <a:cubicBezTo>
                    <a:pt x="2849" y="1267"/>
                    <a:pt x="1592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0" name="Google Shape;13010;p24"/>
            <p:cNvSpPr/>
            <p:nvPr/>
          </p:nvSpPr>
          <p:spPr>
            <a:xfrm>
              <a:off x="25090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1" name="Google Shape;13011;p24"/>
            <p:cNvSpPr/>
            <p:nvPr/>
          </p:nvSpPr>
          <p:spPr>
            <a:xfrm>
              <a:off x="25640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2" name="Google Shape;13012;p24"/>
            <p:cNvSpPr/>
            <p:nvPr/>
          </p:nvSpPr>
          <p:spPr>
            <a:xfrm>
              <a:off x="261907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4" y="0"/>
                  </a:moveTo>
                  <a:cubicBezTo>
                    <a:pt x="4399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9" y="63"/>
                    <a:pt x="4466" y="0"/>
                    <a:pt x="4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3" name="Google Shape;13013;p24"/>
            <p:cNvSpPr/>
            <p:nvPr/>
          </p:nvSpPr>
          <p:spPr>
            <a:xfrm>
              <a:off x="2674150" y="2410650"/>
              <a:ext cx="112650" cy="110000"/>
            </a:xfrm>
            <a:custGeom>
              <a:avLst/>
              <a:gdLst/>
              <a:ahLst/>
              <a:cxnLst/>
              <a:rect l="l" t="t" r="r" b="b"/>
              <a:pathLst>
                <a:path w="4506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4" name="Google Shape;13014;p24"/>
            <p:cNvSpPr/>
            <p:nvPr/>
          </p:nvSpPr>
          <p:spPr>
            <a:xfrm>
              <a:off x="1309725" y="2397700"/>
              <a:ext cx="1759175" cy="360975"/>
            </a:xfrm>
            <a:custGeom>
              <a:avLst/>
              <a:gdLst/>
              <a:ahLst/>
              <a:cxnLst/>
              <a:rect l="l" t="t" r="r" b="b"/>
              <a:pathLst>
                <a:path w="70367" h="14439" extrusionOk="0">
                  <a:moveTo>
                    <a:pt x="546" y="584"/>
                  </a:moveTo>
                  <a:lnTo>
                    <a:pt x="546" y="584"/>
                  </a:lnTo>
                  <a:cubicBezTo>
                    <a:pt x="945" y="592"/>
                    <a:pt x="1342" y="597"/>
                    <a:pt x="1741" y="605"/>
                  </a:cubicBezTo>
                  <a:cubicBezTo>
                    <a:pt x="1744" y="608"/>
                    <a:pt x="1749" y="612"/>
                    <a:pt x="1752" y="615"/>
                  </a:cubicBezTo>
                  <a:cubicBezTo>
                    <a:pt x="1342" y="1000"/>
                    <a:pt x="1001" y="1442"/>
                    <a:pt x="655" y="1881"/>
                  </a:cubicBezTo>
                  <a:cubicBezTo>
                    <a:pt x="650" y="1496"/>
                    <a:pt x="638" y="1112"/>
                    <a:pt x="602" y="726"/>
                  </a:cubicBezTo>
                  <a:cubicBezTo>
                    <a:pt x="601" y="712"/>
                    <a:pt x="596" y="698"/>
                    <a:pt x="591" y="685"/>
                  </a:cubicBezTo>
                  <a:cubicBezTo>
                    <a:pt x="589" y="677"/>
                    <a:pt x="586" y="667"/>
                    <a:pt x="583" y="659"/>
                  </a:cubicBezTo>
                  <a:cubicBezTo>
                    <a:pt x="576" y="634"/>
                    <a:pt x="565" y="612"/>
                    <a:pt x="550" y="590"/>
                  </a:cubicBezTo>
                  <a:cubicBezTo>
                    <a:pt x="548" y="589"/>
                    <a:pt x="548" y="587"/>
                    <a:pt x="546" y="584"/>
                  </a:cubicBezTo>
                  <a:close/>
                  <a:moveTo>
                    <a:pt x="2221" y="689"/>
                  </a:moveTo>
                  <a:cubicBezTo>
                    <a:pt x="2651" y="707"/>
                    <a:pt x="3081" y="713"/>
                    <a:pt x="3511" y="728"/>
                  </a:cubicBezTo>
                  <a:cubicBezTo>
                    <a:pt x="3014" y="1117"/>
                    <a:pt x="2590" y="1668"/>
                    <a:pt x="2166" y="2096"/>
                  </a:cubicBezTo>
                  <a:cubicBezTo>
                    <a:pt x="1649" y="2618"/>
                    <a:pt x="1147" y="3153"/>
                    <a:pt x="648" y="3689"/>
                  </a:cubicBezTo>
                  <a:cubicBezTo>
                    <a:pt x="647" y="3641"/>
                    <a:pt x="647" y="3594"/>
                    <a:pt x="643" y="3546"/>
                  </a:cubicBezTo>
                  <a:cubicBezTo>
                    <a:pt x="647" y="3064"/>
                    <a:pt x="658" y="2582"/>
                    <a:pt x="658" y="2098"/>
                  </a:cubicBezTo>
                  <a:cubicBezTo>
                    <a:pt x="1186" y="1674"/>
                    <a:pt x="1733" y="1282"/>
                    <a:pt x="2177" y="766"/>
                  </a:cubicBezTo>
                  <a:cubicBezTo>
                    <a:pt x="2197" y="743"/>
                    <a:pt x="2212" y="716"/>
                    <a:pt x="2221" y="689"/>
                  </a:cubicBezTo>
                  <a:close/>
                  <a:moveTo>
                    <a:pt x="60748" y="877"/>
                  </a:moveTo>
                  <a:lnTo>
                    <a:pt x="60748" y="877"/>
                  </a:lnTo>
                  <a:cubicBezTo>
                    <a:pt x="59531" y="1944"/>
                    <a:pt x="58460" y="3146"/>
                    <a:pt x="57285" y="4253"/>
                  </a:cubicBezTo>
                  <a:cubicBezTo>
                    <a:pt x="51628" y="4242"/>
                    <a:pt x="45968" y="4234"/>
                    <a:pt x="40310" y="4229"/>
                  </a:cubicBezTo>
                  <a:lnTo>
                    <a:pt x="40310" y="4230"/>
                  </a:lnTo>
                  <a:cubicBezTo>
                    <a:pt x="40295" y="4225"/>
                    <a:pt x="40278" y="4222"/>
                    <a:pt x="40261" y="4222"/>
                  </a:cubicBezTo>
                  <a:cubicBezTo>
                    <a:pt x="40244" y="4222"/>
                    <a:pt x="40227" y="4225"/>
                    <a:pt x="40212" y="4230"/>
                  </a:cubicBezTo>
                  <a:lnTo>
                    <a:pt x="40164" y="4230"/>
                  </a:lnTo>
                  <a:cubicBezTo>
                    <a:pt x="41239" y="3118"/>
                    <a:pt x="42387" y="2081"/>
                    <a:pt x="43399" y="903"/>
                  </a:cubicBezTo>
                  <a:cubicBezTo>
                    <a:pt x="49182" y="897"/>
                    <a:pt x="54966" y="889"/>
                    <a:pt x="60748" y="877"/>
                  </a:cubicBezTo>
                  <a:close/>
                  <a:moveTo>
                    <a:pt x="69674" y="866"/>
                  </a:moveTo>
                  <a:lnTo>
                    <a:pt x="69674" y="866"/>
                  </a:lnTo>
                  <a:cubicBezTo>
                    <a:pt x="69654" y="1415"/>
                    <a:pt x="69643" y="1968"/>
                    <a:pt x="69633" y="2519"/>
                  </a:cubicBezTo>
                  <a:lnTo>
                    <a:pt x="69633" y="2521"/>
                  </a:lnTo>
                  <a:cubicBezTo>
                    <a:pt x="69279" y="2813"/>
                    <a:pt x="68990" y="3210"/>
                    <a:pt x="68701" y="3551"/>
                  </a:cubicBezTo>
                  <a:cubicBezTo>
                    <a:pt x="68499" y="3791"/>
                    <a:pt x="68238" y="4015"/>
                    <a:pt x="68035" y="4268"/>
                  </a:cubicBezTo>
                  <a:cubicBezTo>
                    <a:pt x="64608" y="4266"/>
                    <a:pt x="61181" y="4261"/>
                    <a:pt x="57755" y="4253"/>
                  </a:cubicBezTo>
                  <a:cubicBezTo>
                    <a:pt x="58845" y="3123"/>
                    <a:pt x="60010" y="2075"/>
                    <a:pt x="61035" y="877"/>
                  </a:cubicBezTo>
                  <a:cubicBezTo>
                    <a:pt x="63916" y="872"/>
                    <a:pt x="66795" y="869"/>
                    <a:pt x="69674" y="866"/>
                  </a:cubicBezTo>
                  <a:close/>
                  <a:moveTo>
                    <a:pt x="69626" y="3102"/>
                  </a:moveTo>
                  <a:lnTo>
                    <a:pt x="69626" y="3102"/>
                  </a:lnTo>
                  <a:cubicBezTo>
                    <a:pt x="69623" y="3489"/>
                    <a:pt x="69618" y="3878"/>
                    <a:pt x="69616" y="4268"/>
                  </a:cubicBezTo>
                  <a:lnTo>
                    <a:pt x="69616" y="4270"/>
                  </a:lnTo>
                  <a:lnTo>
                    <a:pt x="68637" y="4270"/>
                  </a:lnTo>
                  <a:cubicBezTo>
                    <a:pt x="68757" y="4120"/>
                    <a:pt x="68867" y="3966"/>
                    <a:pt x="68980" y="3828"/>
                  </a:cubicBezTo>
                  <a:cubicBezTo>
                    <a:pt x="69185" y="3579"/>
                    <a:pt x="69408" y="3343"/>
                    <a:pt x="69626" y="3102"/>
                  </a:cubicBezTo>
                  <a:close/>
                  <a:moveTo>
                    <a:pt x="14357" y="794"/>
                  </a:moveTo>
                  <a:cubicBezTo>
                    <a:pt x="22580" y="881"/>
                    <a:pt x="30802" y="905"/>
                    <a:pt x="39026" y="905"/>
                  </a:cubicBezTo>
                  <a:cubicBezTo>
                    <a:pt x="40385" y="905"/>
                    <a:pt x="41745" y="905"/>
                    <a:pt x="43104" y="903"/>
                  </a:cubicBezTo>
                  <a:lnTo>
                    <a:pt x="43104" y="903"/>
                  </a:lnTo>
                  <a:cubicBezTo>
                    <a:pt x="41908" y="1955"/>
                    <a:pt x="40850" y="3139"/>
                    <a:pt x="39695" y="4232"/>
                  </a:cubicBezTo>
                  <a:cubicBezTo>
                    <a:pt x="39345" y="4232"/>
                    <a:pt x="38995" y="4232"/>
                    <a:pt x="38645" y="4232"/>
                  </a:cubicBezTo>
                  <a:cubicBezTo>
                    <a:pt x="30603" y="4232"/>
                    <a:pt x="22562" y="4268"/>
                    <a:pt x="14520" y="4339"/>
                  </a:cubicBezTo>
                  <a:lnTo>
                    <a:pt x="14520" y="4340"/>
                  </a:lnTo>
                  <a:cubicBezTo>
                    <a:pt x="13067" y="4329"/>
                    <a:pt x="11613" y="4320"/>
                    <a:pt x="10160" y="4320"/>
                  </a:cubicBezTo>
                  <a:cubicBezTo>
                    <a:pt x="9218" y="4320"/>
                    <a:pt x="8276" y="4324"/>
                    <a:pt x="7335" y="4334"/>
                  </a:cubicBezTo>
                  <a:cubicBezTo>
                    <a:pt x="7914" y="3866"/>
                    <a:pt x="8424" y="3310"/>
                    <a:pt x="8949" y="2785"/>
                  </a:cubicBezTo>
                  <a:cubicBezTo>
                    <a:pt x="9595" y="2140"/>
                    <a:pt x="10213" y="1474"/>
                    <a:pt x="10824" y="800"/>
                  </a:cubicBezTo>
                  <a:cubicBezTo>
                    <a:pt x="11295" y="800"/>
                    <a:pt x="11766" y="801"/>
                    <a:pt x="12237" y="801"/>
                  </a:cubicBezTo>
                  <a:cubicBezTo>
                    <a:pt x="12944" y="801"/>
                    <a:pt x="13651" y="799"/>
                    <a:pt x="14357" y="794"/>
                  </a:cubicBezTo>
                  <a:close/>
                  <a:moveTo>
                    <a:pt x="10496" y="799"/>
                  </a:moveTo>
                  <a:cubicBezTo>
                    <a:pt x="9969" y="1276"/>
                    <a:pt x="9449" y="1760"/>
                    <a:pt x="8942" y="2262"/>
                  </a:cubicBezTo>
                  <a:cubicBezTo>
                    <a:pt x="8273" y="2926"/>
                    <a:pt x="7541" y="3574"/>
                    <a:pt x="6977" y="4339"/>
                  </a:cubicBezTo>
                  <a:cubicBezTo>
                    <a:pt x="6426" y="4343"/>
                    <a:pt x="5876" y="4350"/>
                    <a:pt x="5327" y="4362"/>
                  </a:cubicBezTo>
                  <a:cubicBezTo>
                    <a:pt x="5958" y="3876"/>
                    <a:pt x="6503" y="3262"/>
                    <a:pt x="7064" y="2706"/>
                  </a:cubicBezTo>
                  <a:cubicBezTo>
                    <a:pt x="7686" y="2091"/>
                    <a:pt x="8279" y="1458"/>
                    <a:pt x="8854" y="802"/>
                  </a:cubicBezTo>
                  <a:cubicBezTo>
                    <a:pt x="8963" y="802"/>
                    <a:pt x="9072" y="803"/>
                    <a:pt x="9182" y="803"/>
                  </a:cubicBezTo>
                  <a:cubicBezTo>
                    <a:pt x="9619" y="803"/>
                    <a:pt x="10057" y="799"/>
                    <a:pt x="10496" y="799"/>
                  </a:cubicBezTo>
                  <a:close/>
                  <a:moveTo>
                    <a:pt x="6883" y="792"/>
                  </a:moveTo>
                  <a:cubicBezTo>
                    <a:pt x="7441" y="799"/>
                    <a:pt x="8001" y="797"/>
                    <a:pt x="8558" y="800"/>
                  </a:cubicBezTo>
                  <a:cubicBezTo>
                    <a:pt x="7960" y="1333"/>
                    <a:pt x="7376" y="1880"/>
                    <a:pt x="6810" y="2452"/>
                  </a:cubicBezTo>
                  <a:cubicBezTo>
                    <a:pt x="6203" y="3066"/>
                    <a:pt x="5524" y="3659"/>
                    <a:pt x="5022" y="4368"/>
                  </a:cubicBezTo>
                  <a:cubicBezTo>
                    <a:pt x="4466" y="4380"/>
                    <a:pt x="3911" y="4389"/>
                    <a:pt x="3355" y="4407"/>
                  </a:cubicBezTo>
                  <a:lnTo>
                    <a:pt x="3355" y="4407"/>
                  </a:lnTo>
                  <a:cubicBezTo>
                    <a:pt x="3901" y="3948"/>
                    <a:pt x="4389" y="3396"/>
                    <a:pt x="4885" y="2902"/>
                  </a:cubicBezTo>
                  <a:cubicBezTo>
                    <a:pt x="5573" y="2219"/>
                    <a:pt x="6299" y="1565"/>
                    <a:pt x="6883" y="792"/>
                  </a:cubicBezTo>
                  <a:close/>
                  <a:moveTo>
                    <a:pt x="5443" y="771"/>
                  </a:moveTo>
                  <a:cubicBezTo>
                    <a:pt x="5838" y="779"/>
                    <a:pt x="6235" y="782"/>
                    <a:pt x="6632" y="787"/>
                  </a:cubicBezTo>
                  <a:cubicBezTo>
                    <a:pt x="6003" y="1291"/>
                    <a:pt x="5455" y="1883"/>
                    <a:pt x="4882" y="2455"/>
                  </a:cubicBezTo>
                  <a:cubicBezTo>
                    <a:pt x="4254" y="3085"/>
                    <a:pt x="3530" y="3704"/>
                    <a:pt x="2984" y="4421"/>
                  </a:cubicBezTo>
                  <a:cubicBezTo>
                    <a:pt x="2618" y="4432"/>
                    <a:pt x="2251" y="4439"/>
                    <a:pt x="1883" y="4455"/>
                  </a:cubicBezTo>
                  <a:lnTo>
                    <a:pt x="1883" y="4457"/>
                  </a:lnTo>
                  <a:cubicBezTo>
                    <a:pt x="1828" y="4457"/>
                    <a:pt x="1775" y="4483"/>
                    <a:pt x="1741" y="4529"/>
                  </a:cubicBezTo>
                  <a:cubicBezTo>
                    <a:pt x="1688" y="4530"/>
                    <a:pt x="1637" y="4530"/>
                    <a:pt x="1585" y="4532"/>
                  </a:cubicBezTo>
                  <a:cubicBezTo>
                    <a:pt x="2346" y="3901"/>
                    <a:pt x="3055" y="3225"/>
                    <a:pt x="3765" y="2536"/>
                  </a:cubicBezTo>
                  <a:cubicBezTo>
                    <a:pt x="4303" y="2016"/>
                    <a:pt x="5046" y="1443"/>
                    <a:pt x="5443" y="771"/>
                  </a:cubicBezTo>
                  <a:close/>
                  <a:moveTo>
                    <a:pt x="3900" y="739"/>
                  </a:moveTo>
                  <a:cubicBezTo>
                    <a:pt x="4274" y="749"/>
                    <a:pt x="4648" y="754"/>
                    <a:pt x="5022" y="762"/>
                  </a:cubicBezTo>
                  <a:cubicBezTo>
                    <a:pt x="4456" y="1179"/>
                    <a:pt x="3970" y="1806"/>
                    <a:pt x="3504" y="2275"/>
                  </a:cubicBezTo>
                  <a:cubicBezTo>
                    <a:pt x="2792" y="2990"/>
                    <a:pt x="2110" y="3723"/>
                    <a:pt x="1467" y="4501"/>
                  </a:cubicBezTo>
                  <a:cubicBezTo>
                    <a:pt x="1460" y="4509"/>
                    <a:pt x="1457" y="4521"/>
                    <a:pt x="1455" y="4532"/>
                  </a:cubicBezTo>
                  <a:lnTo>
                    <a:pt x="1455" y="4534"/>
                  </a:lnTo>
                  <a:cubicBezTo>
                    <a:pt x="1173" y="4539"/>
                    <a:pt x="891" y="4544"/>
                    <a:pt x="609" y="4549"/>
                  </a:cubicBezTo>
                  <a:cubicBezTo>
                    <a:pt x="640" y="4503"/>
                    <a:pt x="655" y="4448"/>
                    <a:pt x="653" y="4394"/>
                  </a:cubicBezTo>
                  <a:cubicBezTo>
                    <a:pt x="658" y="4238"/>
                    <a:pt x="658" y="4086"/>
                    <a:pt x="656" y="3937"/>
                  </a:cubicBezTo>
                  <a:cubicBezTo>
                    <a:pt x="1162" y="3471"/>
                    <a:pt x="1665" y="3003"/>
                    <a:pt x="2152" y="2519"/>
                  </a:cubicBezTo>
                  <a:cubicBezTo>
                    <a:pt x="2704" y="1973"/>
                    <a:pt x="3466" y="1414"/>
                    <a:pt x="3900" y="739"/>
                  </a:cubicBezTo>
                  <a:close/>
                  <a:moveTo>
                    <a:pt x="39897" y="5321"/>
                  </a:moveTo>
                  <a:cubicBezTo>
                    <a:pt x="40300" y="5785"/>
                    <a:pt x="40625" y="6292"/>
                    <a:pt x="40971" y="6811"/>
                  </a:cubicBezTo>
                  <a:lnTo>
                    <a:pt x="40971" y="6812"/>
                  </a:lnTo>
                  <a:cubicBezTo>
                    <a:pt x="41539" y="7659"/>
                    <a:pt x="42202" y="8472"/>
                    <a:pt x="42904" y="9227"/>
                  </a:cubicBezTo>
                  <a:cubicBezTo>
                    <a:pt x="40960" y="9238"/>
                    <a:pt x="39018" y="9291"/>
                    <a:pt x="37072" y="9294"/>
                  </a:cubicBezTo>
                  <a:cubicBezTo>
                    <a:pt x="37374" y="8864"/>
                    <a:pt x="37674" y="8435"/>
                    <a:pt x="37974" y="8002"/>
                  </a:cubicBezTo>
                  <a:cubicBezTo>
                    <a:pt x="38596" y="7109"/>
                    <a:pt x="39292" y="6237"/>
                    <a:pt x="39897" y="5321"/>
                  </a:cubicBezTo>
                  <a:close/>
                  <a:moveTo>
                    <a:pt x="11407" y="1"/>
                  </a:moveTo>
                  <a:cubicBezTo>
                    <a:pt x="11394" y="1"/>
                    <a:pt x="11379" y="6"/>
                    <a:pt x="11367" y="18"/>
                  </a:cubicBezTo>
                  <a:cubicBezTo>
                    <a:pt x="11313" y="65"/>
                    <a:pt x="11260" y="114"/>
                    <a:pt x="11208" y="162"/>
                  </a:cubicBezTo>
                  <a:cubicBezTo>
                    <a:pt x="10611" y="159"/>
                    <a:pt x="10014" y="157"/>
                    <a:pt x="9418" y="157"/>
                  </a:cubicBezTo>
                  <a:cubicBezTo>
                    <a:pt x="6903" y="157"/>
                    <a:pt x="4391" y="188"/>
                    <a:pt x="1885" y="300"/>
                  </a:cubicBezTo>
                  <a:cubicBezTo>
                    <a:pt x="1828" y="301"/>
                    <a:pt x="1775" y="328"/>
                    <a:pt x="1741" y="374"/>
                  </a:cubicBezTo>
                  <a:cubicBezTo>
                    <a:pt x="1281" y="382"/>
                    <a:pt x="820" y="388"/>
                    <a:pt x="359" y="397"/>
                  </a:cubicBezTo>
                  <a:cubicBezTo>
                    <a:pt x="359" y="397"/>
                    <a:pt x="358" y="397"/>
                    <a:pt x="357" y="397"/>
                  </a:cubicBezTo>
                  <a:cubicBezTo>
                    <a:pt x="307" y="397"/>
                    <a:pt x="268" y="440"/>
                    <a:pt x="273" y="490"/>
                  </a:cubicBezTo>
                  <a:cubicBezTo>
                    <a:pt x="273" y="497"/>
                    <a:pt x="277" y="503"/>
                    <a:pt x="279" y="510"/>
                  </a:cubicBezTo>
                  <a:cubicBezTo>
                    <a:pt x="268" y="513"/>
                    <a:pt x="258" y="518"/>
                    <a:pt x="248" y="525"/>
                  </a:cubicBezTo>
                  <a:lnTo>
                    <a:pt x="243" y="526"/>
                  </a:lnTo>
                  <a:cubicBezTo>
                    <a:pt x="220" y="539"/>
                    <a:pt x="199" y="557"/>
                    <a:pt x="182" y="579"/>
                  </a:cubicBezTo>
                  <a:cubicBezTo>
                    <a:pt x="177" y="584"/>
                    <a:pt x="174" y="587"/>
                    <a:pt x="171" y="592"/>
                  </a:cubicBezTo>
                  <a:cubicBezTo>
                    <a:pt x="156" y="612"/>
                    <a:pt x="146" y="634"/>
                    <a:pt x="138" y="659"/>
                  </a:cubicBezTo>
                  <a:cubicBezTo>
                    <a:pt x="135" y="667"/>
                    <a:pt x="133" y="677"/>
                    <a:pt x="130" y="685"/>
                  </a:cubicBezTo>
                  <a:cubicBezTo>
                    <a:pt x="125" y="700"/>
                    <a:pt x="122" y="713"/>
                    <a:pt x="118" y="726"/>
                  </a:cubicBezTo>
                  <a:cubicBezTo>
                    <a:pt x="30" y="1665"/>
                    <a:pt x="72" y="2606"/>
                    <a:pt x="77" y="3546"/>
                  </a:cubicBezTo>
                  <a:cubicBezTo>
                    <a:pt x="66" y="3799"/>
                    <a:pt x="61" y="4055"/>
                    <a:pt x="67" y="4317"/>
                  </a:cubicBezTo>
                  <a:cubicBezTo>
                    <a:pt x="58" y="4329"/>
                    <a:pt x="46" y="4340"/>
                    <a:pt x="35" y="4353"/>
                  </a:cubicBezTo>
                  <a:cubicBezTo>
                    <a:pt x="0" y="4389"/>
                    <a:pt x="26" y="4450"/>
                    <a:pt x="77" y="4450"/>
                  </a:cubicBezTo>
                  <a:cubicBezTo>
                    <a:pt x="90" y="4557"/>
                    <a:pt x="172" y="4644"/>
                    <a:pt x="279" y="4663"/>
                  </a:cubicBezTo>
                  <a:cubicBezTo>
                    <a:pt x="282" y="4705"/>
                    <a:pt x="317" y="4737"/>
                    <a:pt x="358" y="4737"/>
                  </a:cubicBezTo>
                  <a:cubicBezTo>
                    <a:pt x="359" y="4737"/>
                    <a:pt x="360" y="4737"/>
                    <a:pt x="361" y="4737"/>
                  </a:cubicBezTo>
                  <a:cubicBezTo>
                    <a:pt x="822" y="4747"/>
                    <a:pt x="1281" y="4752"/>
                    <a:pt x="1742" y="4760"/>
                  </a:cubicBezTo>
                  <a:cubicBezTo>
                    <a:pt x="1777" y="4806"/>
                    <a:pt x="1829" y="4834"/>
                    <a:pt x="1885" y="4834"/>
                  </a:cubicBezTo>
                  <a:cubicBezTo>
                    <a:pt x="4357" y="4944"/>
                    <a:pt x="6835" y="4975"/>
                    <a:pt x="9314" y="4975"/>
                  </a:cubicBezTo>
                  <a:cubicBezTo>
                    <a:pt x="10815" y="4975"/>
                    <a:pt x="12316" y="4964"/>
                    <a:pt x="13816" y="4952"/>
                  </a:cubicBezTo>
                  <a:lnTo>
                    <a:pt x="13816" y="4952"/>
                  </a:lnTo>
                  <a:cubicBezTo>
                    <a:pt x="13560" y="6438"/>
                    <a:pt x="13827" y="8084"/>
                    <a:pt x="14062" y="9609"/>
                  </a:cubicBezTo>
                  <a:cubicBezTo>
                    <a:pt x="13739" y="9130"/>
                    <a:pt x="13365" y="8664"/>
                    <a:pt x="12830" y="8536"/>
                  </a:cubicBezTo>
                  <a:cubicBezTo>
                    <a:pt x="12824" y="8535"/>
                    <a:pt x="12818" y="8534"/>
                    <a:pt x="12812" y="8534"/>
                  </a:cubicBezTo>
                  <a:cubicBezTo>
                    <a:pt x="12752" y="8534"/>
                    <a:pt x="12692" y="8601"/>
                    <a:pt x="12735" y="8659"/>
                  </a:cubicBezTo>
                  <a:cubicBezTo>
                    <a:pt x="13207" y="9286"/>
                    <a:pt x="13614" y="9931"/>
                    <a:pt x="14006" y="10610"/>
                  </a:cubicBezTo>
                  <a:cubicBezTo>
                    <a:pt x="14064" y="10709"/>
                    <a:pt x="14163" y="10756"/>
                    <a:pt x="14263" y="10756"/>
                  </a:cubicBezTo>
                  <a:cubicBezTo>
                    <a:pt x="14365" y="10756"/>
                    <a:pt x="14468" y="10706"/>
                    <a:pt x="14528" y="10610"/>
                  </a:cubicBezTo>
                  <a:cubicBezTo>
                    <a:pt x="15204" y="9517"/>
                    <a:pt x="16039" y="8538"/>
                    <a:pt x="16798" y="7506"/>
                  </a:cubicBezTo>
                  <a:cubicBezTo>
                    <a:pt x="16833" y="7459"/>
                    <a:pt x="16788" y="7414"/>
                    <a:pt x="16741" y="7414"/>
                  </a:cubicBezTo>
                  <a:cubicBezTo>
                    <a:pt x="16726" y="7414"/>
                    <a:pt x="16711" y="7418"/>
                    <a:pt x="16698" y="7429"/>
                  </a:cubicBezTo>
                  <a:cubicBezTo>
                    <a:pt x="15866" y="8126"/>
                    <a:pt x="15059" y="8850"/>
                    <a:pt x="14411" y="9714"/>
                  </a:cubicBezTo>
                  <a:cubicBezTo>
                    <a:pt x="14465" y="9022"/>
                    <a:pt x="14477" y="8326"/>
                    <a:pt x="14444" y="7632"/>
                  </a:cubicBezTo>
                  <a:cubicBezTo>
                    <a:pt x="14401" y="6752"/>
                    <a:pt x="14438" y="5830"/>
                    <a:pt x="14321" y="4949"/>
                  </a:cubicBezTo>
                  <a:lnTo>
                    <a:pt x="14359" y="4949"/>
                  </a:lnTo>
                  <a:cubicBezTo>
                    <a:pt x="22717" y="5037"/>
                    <a:pt x="31076" y="5060"/>
                    <a:pt x="39436" y="5060"/>
                  </a:cubicBezTo>
                  <a:cubicBezTo>
                    <a:pt x="39046" y="5544"/>
                    <a:pt x="38690" y="6063"/>
                    <a:pt x="38332" y="6560"/>
                  </a:cubicBezTo>
                  <a:cubicBezTo>
                    <a:pt x="37983" y="7044"/>
                    <a:pt x="37638" y="7531"/>
                    <a:pt x="37292" y="8015"/>
                  </a:cubicBezTo>
                  <a:cubicBezTo>
                    <a:pt x="37203" y="8136"/>
                    <a:pt x="36424" y="9296"/>
                    <a:pt x="36459" y="9296"/>
                  </a:cubicBezTo>
                  <a:cubicBezTo>
                    <a:pt x="36456" y="9296"/>
                    <a:pt x="36454" y="9296"/>
                    <a:pt x="36452" y="9296"/>
                  </a:cubicBezTo>
                  <a:cubicBezTo>
                    <a:pt x="36063" y="9296"/>
                    <a:pt x="36069" y="9891"/>
                    <a:pt x="36459" y="9906"/>
                  </a:cubicBezTo>
                  <a:cubicBezTo>
                    <a:pt x="36951" y="9926"/>
                    <a:pt x="37443" y="9933"/>
                    <a:pt x="37935" y="9933"/>
                  </a:cubicBezTo>
                  <a:cubicBezTo>
                    <a:pt x="39602" y="9933"/>
                    <a:pt x="41271" y="9846"/>
                    <a:pt x="42938" y="9846"/>
                  </a:cubicBezTo>
                  <a:cubicBezTo>
                    <a:pt x="43169" y="9846"/>
                    <a:pt x="43401" y="9848"/>
                    <a:pt x="43632" y="9852"/>
                  </a:cubicBezTo>
                  <a:cubicBezTo>
                    <a:pt x="43634" y="9852"/>
                    <a:pt x="43636" y="9852"/>
                    <a:pt x="43638" y="9852"/>
                  </a:cubicBezTo>
                  <a:cubicBezTo>
                    <a:pt x="43914" y="9852"/>
                    <a:pt x="44039" y="9508"/>
                    <a:pt x="43855" y="9316"/>
                  </a:cubicBezTo>
                  <a:cubicBezTo>
                    <a:pt x="42943" y="8366"/>
                    <a:pt x="42069" y="7329"/>
                    <a:pt x="41357" y="6218"/>
                  </a:cubicBezTo>
                  <a:cubicBezTo>
                    <a:pt x="41155" y="5905"/>
                    <a:pt x="40912" y="5423"/>
                    <a:pt x="40604" y="5060"/>
                  </a:cubicBezTo>
                  <a:cubicBezTo>
                    <a:pt x="45962" y="5059"/>
                    <a:pt x="51321" y="5050"/>
                    <a:pt x="56680" y="5039"/>
                  </a:cubicBezTo>
                  <a:lnTo>
                    <a:pt x="56680" y="5039"/>
                  </a:lnTo>
                  <a:cubicBezTo>
                    <a:pt x="56334" y="6323"/>
                    <a:pt x="56416" y="7782"/>
                    <a:pt x="56424" y="9089"/>
                  </a:cubicBezTo>
                  <a:cubicBezTo>
                    <a:pt x="56434" y="10383"/>
                    <a:pt x="56478" y="11674"/>
                    <a:pt x="56472" y="12967"/>
                  </a:cubicBezTo>
                  <a:cubicBezTo>
                    <a:pt x="56117" y="12345"/>
                    <a:pt x="55727" y="11747"/>
                    <a:pt x="55300" y="11174"/>
                  </a:cubicBezTo>
                  <a:cubicBezTo>
                    <a:pt x="55280" y="11146"/>
                    <a:pt x="55249" y="11134"/>
                    <a:pt x="55220" y="11134"/>
                  </a:cubicBezTo>
                  <a:cubicBezTo>
                    <a:pt x="55166" y="11134"/>
                    <a:pt x="55116" y="11176"/>
                    <a:pt x="55135" y="11245"/>
                  </a:cubicBezTo>
                  <a:cubicBezTo>
                    <a:pt x="55433" y="12345"/>
                    <a:pt x="56017" y="13259"/>
                    <a:pt x="56490" y="14289"/>
                  </a:cubicBezTo>
                  <a:cubicBezTo>
                    <a:pt x="56538" y="14395"/>
                    <a:pt x="56625" y="14439"/>
                    <a:pt x="56716" y="14439"/>
                  </a:cubicBezTo>
                  <a:cubicBezTo>
                    <a:pt x="56870" y="14439"/>
                    <a:pt x="57036" y="14311"/>
                    <a:pt x="57041" y="14140"/>
                  </a:cubicBezTo>
                  <a:lnTo>
                    <a:pt x="57041" y="14119"/>
                  </a:lnTo>
                  <a:cubicBezTo>
                    <a:pt x="57362" y="13797"/>
                    <a:pt x="57641" y="13430"/>
                    <a:pt x="57919" y="13069"/>
                  </a:cubicBezTo>
                  <a:cubicBezTo>
                    <a:pt x="58178" y="12729"/>
                    <a:pt x="58503" y="12286"/>
                    <a:pt x="58401" y="11835"/>
                  </a:cubicBezTo>
                  <a:cubicBezTo>
                    <a:pt x="58393" y="11801"/>
                    <a:pt x="58365" y="11785"/>
                    <a:pt x="58335" y="11785"/>
                  </a:cubicBezTo>
                  <a:cubicBezTo>
                    <a:pt x="58316" y="11785"/>
                    <a:pt x="58296" y="11791"/>
                    <a:pt x="58281" y="11804"/>
                  </a:cubicBezTo>
                  <a:cubicBezTo>
                    <a:pt x="57917" y="12126"/>
                    <a:pt x="57659" y="12623"/>
                    <a:pt x="57354" y="13003"/>
                  </a:cubicBezTo>
                  <a:cubicBezTo>
                    <a:pt x="57249" y="13136"/>
                    <a:pt x="57146" y="13271"/>
                    <a:pt x="57054" y="13407"/>
                  </a:cubicBezTo>
                  <a:cubicBezTo>
                    <a:pt x="57075" y="12088"/>
                    <a:pt x="57036" y="10769"/>
                    <a:pt x="57013" y="9450"/>
                  </a:cubicBezTo>
                  <a:cubicBezTo>
                    <a:pt x="56988" y="7984"/>
                    <a:pt x="57172" y="6497"/>
                    <a:pt x="57128" y="5037"/>
                  </a:cubicBezTo>
                  <a:cubicBezTo>
                    <a:pt x="61391" y="5029"/>
                    <a:pt x="65653" y="5024"/>
                    <a:pt x="69917" y="5021"/>
                  </a:cubicBezTo>
                  <a:cubicBezTo>
                    <a:pt x="70220" y="5019"/>
                    <a:pt x="70332" y="4724"/>
                    <a:pt x="70255" y="4504"/>
                  </a:cubicBezTo>
                  <a:cubicBezTo>
                    <a:pt x="70251" y="3248"/>
                    <a:pt x="70238" y="1996"/>
                    <a:pt x="70192" y="741"/>
                  </a:cubicBezTo>
                  <a:cubicBezTo>
                    <a:pt x="70366" y="528"/>
                    <a:pt x="70276" y="113"/>
                    <a:pt x="69915" y="113"/>
                  </a:cubicBezTo>
                  <a:cubicBezTo>
                    <a:pt x="59655" y="111"/>
                    <a:pt x="49393" y="73"/>
                    <a:pt x="39131" y="73"/>
                  </a:cubicBezTo>
                  <a:cubicBezTo>
                    <a:pt x="30927" y="73"/>
                    <a:pt x="22723" y="97"/>
                    <a:pt x="14520" y="183"/>
                  </a:cubicBezTo>
                  <a:cubicBezTo>
                    <a:pt x="13480" y="175"/>
                    <a:pt x="12438" y="167"/>
                    <a:pt x="11398" y="162"/>
                  </a:cubicBezTo>
                  <a:cubicBezTo>
                    <a:pt x="11414" y="141"/>
                    <a:pt x="11432" y="123"/>
                    <a:pt x="11450" y="101"/>
                  </a:cubicBezTo>
                  <a:cubicBezTo>
                    <a:pt x="11492" y="58"/>
                    <a:pt x="11453" y="1"/>
                    <a:pt x="114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5" name="Google Shape;13015;p24"/>
            <p:cNvSpPr/>
            <p:nvPr/>
          </p:nvSpPr>
          <p:spPr>
            <a:xfrm>
              <a:off x="27842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3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6" name="Google Shape;13016;p24"/>
            <p:cNvSpPr/>
            <p:nvPr/>
          </p:nvSpPr>
          <p:spPr>
            <a:xfrm>
              <a:off x="2839250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9" y="17"/>
                  </a:cubicBezTo>
                  <a:cubicBezTo>
                    <a:pt x="2851" y="1267"/>
                    <a:pt x="1595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7" y="1632"/>
                    <a:pt x="4467" y="114"/>
                  </a:cubicBezTo>
                  <a:cubicBezTo>
                    <a:pt x="4508" y="64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7" name="Google Shape;13017;p24"/>
            <p:cNvSpPr/>
            <p:nvPr/>
          </p:nvSpPr>
          <p:spPr>
            <a:xfrm>
              <a:off x="28943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8" name="Google Shape;13018;p24"/>
            <p:cNvSpPr/>
            <p:nvPr/>
          </p:nvSpPr>
          <p:spPr>
            <a:xfrm>
              <a:off x="29493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7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6" y="113"/>
                  </a:cubicBezTo>
                  <a:cubicBezTo>
                    <a:pt x="4507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19" name="Google Shape;13019;p24"/>
            <p:cNvSpPr/>
            <p:nvPr/>
          </p:nvSpPr>
          <p:spPr>
            <a:xfrm>
              <a:off x="1491725" y="2145000"/>
              <a:ext cx="179850" cy="265525"/>
            </a:xfrm>
            <a:custGeom>
              <a:avLst/>
              <a:gdLst/>
              <a:ahLst/>
              <a:cxnLst/>
              <a:rect l="l" t="t" r="r" b="b"/>
              <a:pathLst>
                <a:path w="7194" h="10621" extrusionOk="0">
                  <a:moveTo>
                    <a:pt x="3056" y="402"/>
                  </a:moveTo>
                  <a:cubicBezTo>
                    <a:pt x="3649" y="402"/>
                    <a:pt x="4214" y="855"/>
                    <a:pt x="4297" y="1507"/>
                  </a:cubicBezTo>
                  <a:cubicBezTo>
                    <a:pt x="4349" y="1906"/>
                    <a:pt x="3800" y="2183"/>
                    <a:pt x="3616" y="2488"/>
                  </a:cubicBezTo>
                  <a:cubicBezTo>
                    <a:pt x="3476" y="2719"/>
                    <a:pt x="3575" y="3139"/>
                    <a:pt x="3572" y="3393"/>
                  </a:cubicBezTo>
                  <a:cubicBezTo>
                    <a:pt x="3570" y="3521"/>
                    <a:pt x="3669" y="3590"/>
                    <a:pt x="3776" y="3590"/>
                  </a:cubicBezTo>
                  <a:cubicBezTo>
                    <a:pt x="3809" y="3590"/>
                    <a:pt x="3844" y="3583"/>
                    <a:pt x="3877" y="3569"/>
                  </a:cubicBezTo>
                  <a:cubicBezTo>
                    <a:pt x="4204" y="3426"/>
                    <a:pt x="4530" y="3376"/>
                    <a:pt x="4857" y="3376"/>
                  </a:cubicBezTo>
                  <a:cubicBezTo>
                    <a:pt x="5440" y="3376"/>
                    <a:pt x="6023" y="3536"/>
                    <a:pt x="6610" y="3618"/>
                  </a:cubicBezTo>
                  <a:cubicBezTo>
                    <a:pt x="6611" y="3715"/>
                    <a:pt x="6621" y="3813"/>
                    <a:pt x="6642" y="3910"/>
                  </a:cubicBezTo>
                  <a:cubicBezTo>
                    <a:pt x="6490" y="4763"/>
                    <a:pt x="6595" y="5838"/>
                    <a:pt x="6593" y="6605"/>
                  </a:cubicBezTo>
                  <a:cubicBezTo>
                    <a:pt x="6590" y="7777"/>
                    <a:pt x="6508" y="8989"/>
                    <a:pt x="6618" y="10155"/>
                  </a:cubicBezTo>
                  <a:cubicBezTo>
                    <a:pt x="6263" y="10042"/>
                    <a:pt x="5856" y="10008"/>
                    <a:pt x="5437" y="10008"/>
                  </a:cubicBezTo>
                  <a:cubicBezTo>
                    <a:pt x="4801" y="10008"/>
                    <a:pt x="4139" y="10086"/>
                    <a:pt x="3591" y="10086"/>
                  </a:cubicBezTo>
                  <a:cubicBezTo>
                    <a:pt x="3055" y="10086"/>
                    <a:pt x="2386" y="10007"/>
                    <a:pt x="1742" y="10007"/>
                  </a:cubicBezTo>
                  <a:cubicBezTo>
                    <a:pt x="1325" y="10007"/>
                    <a:pt x="919" y="10040"/>
                    <a:pt x="566" y="10150"/>
                  </a:cubicBezTo>
                  <a:cubicBezTo>
                    <a:pt x="570" y="10070"/>
                    <a:pt x="571" y="9993"/>
                    <a:pt x="535" y="9916"/>
                  </a:cubicBezTo>
                  <a:cubicBezTo>
                    <a:pt x="530" y="9907"/>
                    <a:pt x="524" y="9899"/>
                    <a:pt x="519" y="9891"/>
                  </a:cubicBezTo>
                  <a:cubicBezTo>
                    <a:pt x="520" y="8782"/>
                    <a:pt x="514" y="7673"/>
                    <a:pt x="511" y="6564"/>
                  </a:cubicBezTo>
                  <a:cubicBezTo>
                    <a:pt x="509" y="5821"/>
                    <a:pt x="573" y="5014"/>
                    <a:pt x="499" y="4248"/>
                  </a:cubicBezTo>
                  <a:cubicBezTo>
                    <a:pt x="534" y="4074"/>
                    <a:pt x="538" y="3889"/>
                    <a:pt x="534" y="3712"/>
                  </a:cubicBezTo>
                  <a:lnTo>
                    <a:pt x="534" y="3712"/>
                  </a:lnTo>
                  <a:cubicBezTo>
                    <a:pt x="878" y="3730"/>
                    <a:pt x="1221" y="3744"/>
                    <a:pt x="1563" y="3744"/>
                  </a:cubicBezTo>
                  <a:cubicBezTo>
                    <a:pt x="1972" y="3744"/>
                    <a:pt x="2380" y="3725"/>
                    <a:pt x="2789" y="3674"/>
                  </a:cubicBezTo>
                  <a:cubicBezTo>
                    <a:pt x="2914" y="3658"/>
                    <a:pt x="3050" y="3572"/>
                    <a:pt x="3038" y="3426"/>
                  </a:cubicBezTo>
                  <a:cubicBezTo>
                    <a:pt x="3014" y="3160"/>
                    <a:pt x="3006" y="2898"/>
                    <a:pt x="3004" y="2632"/>
                  </a:cubicBezTo>
                  <a:cubicBezTo>
                    <a:pt x="3004" y="2516"/>
                    <a:pt x="2927" y="2434"/>
                    <a:pt x="2824" y="2394"/>
                  </a:cubicBezTo>
                  <a:cubicBezTo>
                    <a:pt x="2222" y="2170"/>
                    <a:pt x="1661" y="1158"/>
                    <a:pt x="2358" y="637"/>
                  </a:cubicBezTo>
                  <a:cubicBezTo>
                    <a:pt x="2575" y="475"/>
                    <a:pt x="2818" y="402"/>
                    <a:pt x="3056" y="402"/>
                  </a:cubicBezTo>
                  <a:close/>
                  <a:moveTo>
                    <a:pt x="3117" y="1"/>
                  </a:moveTo>
                  <a:cubicBezTo>
                    <a:pt x="2954" y="1"/>
                    <a:pt x="2781" y="19"/>
                    <a:pt x="2600" y="55"/>
                  </a:cubicBezTo>
                  <a:cubicBezTo>
                    <a:pt x="2020" y="168"/>
                    <a:pt x="1472" y="731"/>
                    <a:pt x="1575" y="1349"/>
                  </a:cubicBezTo>
                  <a:cubicBezTo>
                    <a:pt x="1642" y="1748"/>
                    <a:pt x="1795" y="2189"/>
                    <a:pt x="2094" y="2478"/>
                  </a:cubicBezTo>
                  <a:cubicBezTo>
                    <a:pt x="2446" y="2819"/>
                    <a:pt x="2486" y="2816"/>
                    <a:pt x="2523" y="3198"/>
                  </a:cubicBezTo>
                  <a:cubicBezTo>
                    <a:pt x="2174" y="3228"/>
                    <a:pt x="1826" y="3238"/>
                    <a:pt x="1478" y="3238"/>
                  </a:cubicBezTo>
                  <a:cubicBezTo>
                    <a:pt x="1081" y="3238"/>
                    <a:pt x="683" y="3225"/>
                    <a:pt x="283" y="3215"/>
                  </a:cubicBezTo>
                  <a:cubicBezTo>
                    <a:pt x="281" y="3215"/>
                    <a:pt x="279" y="3215"/>
                    <a:pt x="277" y="3215"/>
                  </a:cubicBezTo>
                  <a:cubicBezTo>
                    <a:pt x="156" y="3215"/>
                    <a:pt x="28" y="3328"/>
                    <a:pt x="41" y="3456"/>
                  </a:cubicBezTo>
                  <a:cubicBezTo>
                    <a:pt x="69" y="3772"/>
                    <a:pt x="48" y="4086"/>
                    <a:pt x="53" y="4402"/>
                  </a:cubicBezTo>
                  <a:cubicBezTo>
                    <a:pt x="0" y="5121"/>
                    <a:pt x="55" y="5869"/>
                    <a:pt x="53" y="6563"/>
                  </a:cubicBezTo>
                  <a:cubicBezTo>
                    <a:pt x="50" y="7708"/>
                    <a:pt x="43" y="8851"/>
                    <a:pt x="46" y="9996"/>
                  </a:cubicBezTo>
                  <a:cubicBezTo>
                    <a:pt x="43" y="10063"/>
                    <a:pt x="74" y="10129"/>
                    <a:pt x="127" y="10172"/>
                  </a:cubicBezTo>
                  <a:lnTo>
                    <a:pt x="127" y="10188"/>
                  </a:lnTo>
                  <a:cubicBezTo>
                    <a:pt x="119" y="10331"/>
                    <a:pt x="224" y="10398"/>
                    <a:pt x="335" y="10398"/>
                  </a:cubicBezTo>
                  <a:cubicBezTo>
                    <a:pt x="339" y="10398"/>
                    <a:pt x="343" y="10398"/>
                    <a:pt x="347" y="10398"/>
                  </a:cubicBezTo>
                  <a:cubicBezTo>
                    <a:pt x="350" y="10398"/>
                    <a:pt x="353" y="10396"/>
                    <a:pt x="356" y="10396"/>
                  </a:cubicBezTo>
                  <a:cubicBezTo>
                    <a:pt x="756" y="10571"/>
                    <a:pt x="1248" y="10620"/>
                    <a:pt x="1756" y="10620"/>
                  </a:cubicBezTo>
                  <a:cubicBezTo>
                    <a:pt x="2395" y="10620"/>
                    <a:pt x="3059" y="10543"/>
                    <a:pt x="3591" y="10541"/>
                  </a:cubicBezTo>
                  <a:cubicBezTo>
                    <a:pt x="3598" y="10541"/>
                    <a:pt x="3604" y="10541"/>
                    <a:pt x="3610" y="10541"/>
                  </a:cubicBezTo>
                  <a:cubicBezTo>
                    <a:pt x="4159" y="10541"/>
                    <a:pt x="4819" y="10621"/>
                    <a:pt x="5453" y="10621"/>
                  </a:cubicBezTo>
                  <a:cubicBezTo>
                    <a:pt x="5921" y="10621"/>
                    <a:pt x="6375" y="10577"/>
                    <a:pt x="6757" y="10424"/>
                  </a:cubicBezTo>
                  <a:cubicBezTo>
                    <a:pt x="6779" y="10431"/>
                    <a:pt x="6800" y="10434"/>
                    <a:pt x="6823" y="10434"/>
                  </a:cubicBezTo>
                  <a:cubicBezTo>
                    <a:pt x="6824" y="10434"/>
                    <a:pt x="6825" y="10434"/>
                    <a:pt x="6827" y="10434"/>
                  </a:cubicBezTo>
                  <a:cubicBezTo>
                    <a:pt x="6925" y="10434"/>
                    <a:pt x="7020" y="10369"/>
                    <a:pt x="7018" y="10255"/>
                  </a:cubicBezTo>
                  <a:cubicBezTo>
                    <a:pt x="7018" y="10254"/>
                    <a:pt x="7020" y="10252"/>
                    <a:pt x="7020" y="10249"/>
                  </a:cubicBezTo>
                  <a:cubicBezTo>
                    <a:pt x="7131" y="9171"/>
                    <a:pt x="7054" y="8055"/>
                    <a:pt x="7053" y="6971"/>
                  </a:cubicBezTo>
                  <a:cubicBezTo>
                    <a:pt x="7051" y="6084"/>
                    <a:pt x="7194" y="4809"/>
                    <a:pt x="6994" y="3841"/>
                  </a:cubicBezTo>
                  <a:cubicBezTo>
                    <a:pt x="7030" y="3712"/>
                    <a:pt x="7056" y="3579"/>
                    <a:pt x="7072" y="3446"/>
                  </a:cubicBezTo>
                  <a:cubicBezTo>
                    <a:pt x="7074" y="3439"/>
                    <a:pt x="7076" y="3433"/>
                    <a:pt x="7077" y="3425"/>
                  </a:cubicBezTo>
                  <a:cubicBezTo>
                    <a:pt x="7079" y="3405"/>
                    <a:pt x="7080" y="3382"/>
                    <a:pt x="7084" y="3361"/>
                  </a:cubicBezTo>
                  <a:cubicBezTo>
                    <a:pt x="7098" y="3214"/>
                    <a:pt x="6993" y="3142"/>
                    <a:pt x="6881" y="3142"/>
                  </a:cubicBezTo>
                  <a:cubicBezTo>
                    <a:pt x="6820" y="3142"/>
                    <a:pt x="6757" y="3163"/>
                    <a:pt x="6708" y="3205"/>
                  </a:cubicBezTo>
                  <a:cubicBezTo>
                    <a:pt x="6262" y="3198"/>
                    <a:pt x="5721" y="3008"/>
                    <a:pt x="5286" y="2972"/>
                  </a:cubicBezTo>
                  <a:cubicBezTo>
                    <a:pt x="5184" y="2962"/>
                    <a:pt x="5082" y="2958"/>
                    <a:pt x="4980" y="2958"/>
                  </a:cubicBezTo>
                  <a:cubicBezTo>
                    <a:pt x="4650" y="2958"/>
                    <a:pt x="4322" y="3006"/>
                    <a:pt x="4005" y="3101"/>
                  </a:cubicBezTo>
                  <a:cubicBezTo>
                    <a:pt x="4049" y="2786"/>
                    <a:pt x="4154" y="2494"/>
                    <a:pt x="4418" y="2288"/>
                  </a:cubicBezTo>
                  <a:cubicBezTo>
                    <a:pt x="4487" y="2234"/>
                    <a:pt x="4585" y="2119"/>
                    <a:pt x="4623" y="2024"/>
                  </a:cubicBezTo>
                  <a:cubicBezTo>
                    <a:pt x="4759" y="1669"/>
                    <a:pt x="4792" y="1267"/>
                    <a:pt x="4600" y="920"/>
                  </a:cubicBezTo>
                  <a:cubicBezTo>
                    <a:pt x="4248" y="279"/>
                    <a:pt x="3749" y="1"/>
                    <a:pt x="3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0" name="Google Shape;13020;p24"/>
            <p:cNvSpPr/>
            <p:nvPr/>
          </p:nvSpPr>
          <p:spPr>
            <a:xfrm>
              <a:off x="2626850" y="2068825"/>
              <a:ext cx="231500" cy="341725"/>
            </a:xfrm>
            <a:custGeom>
              <a:avLst/>
              <a:gdLst/>
              <a:ahLst/>
              <a:cxnLst/>
              <a:rect l="l" t="t" r="r" b="b"/>
              <a:pathLst>
                <a:path w="9260" h="13669" extrusionOk="0">
                  <a:moveTo>
                    <a:pt x="3933" y="516"/>
                  </a:moveTo>
                  <a:cubicBezTo>
                    <a:pt x="4696" y="516"/>
                    <a:pt x="5423" y="1099"/>
                    <a:pt x="5531" y="1937"/>
                  </a:cubicBezTo>
                  <a:cubicBezTo>
                    <a:pt x="5598" y="2453"/>
                    <a:pt x="4889" y="2810"/>
                    <a:pt x="4653" y="3202"/>
                  </a:cubicBezTo>
                  <a:cubicBezTo>
                    <a:pt x="4474" y="3497"/>
                    <a:pt x="4600" y="4040"/>
                    <a:pt x="4597" y="4367"/>
                  </a:cubicBezTo>
                  <a:cubicBezTo>
                    <a:pt x="4595" y="4531"/>
                    <a:pt x="4721" y="4620"/>
                    <a:pt x="4858" y="4620"/>
                  </a:cubicBezTo>
                  <a:cubicBezTo>
                    <a:pt x="4902" y="4620"/>
                    <a:pt x="4947" y="4610"/>
                    <a:pt x="4989" y="4592"/>
                  </a:cubicBezTo>
                  <a:cubicBezTo>
                    <a:pt x="5410" y="4408"/>
                    <a:pt x="5830" y="4344"/>
                    <a:pt x="6251" y="4344"/>
                  </a:cubicBezTo>
                  <a:cubicBezTo>
                    <a:pt x="7001" y="4344"/>
                    <a:pt x="7752" y="4549"/>
                    <a:pt x="8506" y="4656"/>
                  </a:cubicBezTo>
                  <a:cubicBezTo>
                    <a:pt x="8508" y="4782"/>
                    <a:pt x="8523" y="4907"/>
                    <a:pt x="8547" y="5031"/>
                  </a:cubicBezTo>
                  <a:cubicBezTo>
                    <a:pt x="8350" y="6130"/>
                    <a:pt x="8485" y="7512"/>
                    <a:pt x="8485" y="8499"/>
                  </a:cubicBezTo>
                  <a:cubicBezTo>
                    <a:pt x="8482" y="10008"/>
                    <a:pt x="8375" y="11567"/>
                    <a:pt x="8516" y="13069"/>
                  </a:cubicBezTo>
                  <a:cubicBezTo>
                    <a:pt x="8058" y="12922"/>
                    <a:pt x="7533" y="12878"/>
                    <a:pt x="6993" y="12878"/>
                  </a:cubicBezTo>
                  <a:cubicBezTo>
                    <a:pt x="6176" y="12878"/>
                    <a:pt x="5326" y="12979"/>
                    <a:pt x="4623" y="12979"/>
                  </a:cubicBezTo>
                  <a:cubicBezTo>
                    <a:pt x="3932" y="12979"/>
                    <a:pt x="3071" y="12877"/>
                    <a:pt x="2242" y="12877"/>
                  </a:cubicBezTo>
                  <a:cubicBezTo>
                    <a:pt x="1706" y="12877"/>
                    <a:pt x="1183" y="12920"/>
                    <a:pt x="729" y="13061"/>
                  </a:cubicBezTo>
                  <a:cubicBezTo>
                    <a:pt x="734" y="12958"/>
                    <a:pt x="736" y="12861"/>
                    <a:pt x="690" y="12761"/>
                  </a:cubicBezTo>
                  <a:cubicBezTo>
                    <a:pt x="685" y="12749"/>
                    <a:pt x="675" y="12741"/>
                    <a:pt x="668" y="12728"/>
                  </a:cubicBezTo>
                  <a:cubicBezTo>
                    <a:pt x="670" y="11301"/>
                    <a:pt x="662" y="9875"/>
                    <a:pt x="658" y="8448"/>
                  </a:cubicBezTo>
                  <a:cubicBezTo>
                    <a:pt x="655" y="7490"/>
                    <a:pt x="739" y="6452"/>
                    <a:pt x="644" y="5466"/>
                  </a:cubicBezTo>
                  <a:cubicBezTo>
                    <a:pt x="686" y="5243"/>
                    <a:pt x="693" y="5003"/>
                    <a:pt x="686" y="4775"/>
                  </a:cubicBezTo>
                  <a:lnTo>
                    <a:pt x="686" y="4775"/>
                  </a:lnTo>
                  <a:cubicBezTo>
                    <a:pt x="1134" y="4800"/>
                    <a:pt x="1581" y="4817"/>
                    <a:pt x="2027" y="4817"/>
                  </a:cubicBezTo>
                  <a:cubicBezTo>
                    <a:pt x="2548" y="4817"/>
                    <a:pt x="3069" y="4793"/>
                    <a:pt x="3590" y="4728"/>
                  </a:cubicBezTo>
                  <a:cubicBezTo>
                    <a:pt x="3751" y="4706"/>
                    <a:pt x="3926" y="4597"/>
                    <a:pt x="3910" y="4408"/>
                  </a:cubicBezTo>
                  <a:cubicBezTo>
                    <a:pt x="3880" y="4065"/>
                    <a:pt x="3869" y="3729"/>
                    <a:pt x="3865" y="3386"/>
                  </a:cubicBezTo>
                  <a:cubicBezTo>
                    <a:pt x="3865" y="3237"/>
                    <a:pt x="3769" y="3132"/>
                    <a:pt x="3634" y="3081"/>
                  </a:cubicBezTo>
                  <a:cubicBezTo>
                    <a:pt x="2860" y="2792"/>
                    <a:pt x="2136" y="1490"/>
                    <a:pt x="3035" y="819"/>
                  </a:cubicBezTo>
                  <a:cubicBezTo>
                    <a:pt x="3315" y="610"/>
                    <a:pt x="3627" y="516"/>
                    <a:pt x="3933" y="516"/>
                  </a:cubicBezTo>
                  <a:close/>
                  <a:moveTo>
                    <a:pt x="4011" y="1"/>
                  </a:moveTo>
                  <a:cubicBezTo>
                    <a:pt x="3800" y="1"/>
                    <a:pt x="3578" y="25"/>
                    <a:pt x="3345" y="71"/>
                  </a:cubicBezTo>
                  <a:cubicBezTo>
                    <a:pt x="2599" y="217"/>
                    <a:pt x="1894" y="940"/>
                    <a:pt x="2028" y="1737"/>
                  </a:cubicBezTo>
                  <a:cubicBezTo>
                    <a:pt x="2114" y="2251"/>
                    <a:pt x="2309" y="2817"/>
                    <a:pt x="2694" y="3189"/>
                  </a:cubicBezTo>
                  <a:cubicBezTo>
                    <a:pt x="3149" y="3629"/>
                    <a:pt x="3199" y="3624"/>
                    <a:pt x="3247" y="4116"/>
                  </a:cubicBezTo>
                  <a:cubicBezTo>
                    <a:pt x="2801" y="4154"/>
                    <a:pt x="2356" y="4167"/>
                    <a:pt x="1911" y="4167"/>
                  </a:cubicBezTo>
                  <a:cubicBezTo>
                    <a:pt x="1397" y="4167"/>
                    <a:pt x="882" y="4150"/>
                    <a:pt x="363" y="4136"/>
                  </a:cubicBezTo>
                  <a:cubicBezTo>
                    <a:pt x="361" y="4136"/>
                    <a:pt x="360" y="4136"/>
                    <a:pt x="358" y="4136"/>
                  </a:cubicBezTo>
                  <a:cubicBezTo>
                    <a:pt x="202" y="4136"/>
                    <a:pt x="37" y="4282"/>
                    <a:pt x="53" y="4447"/>
                  </a:cubicBezTo>
                  <a:cubicBezTo>
                    <a:pt x="89" y="4854"/>
                    <a:pt x="61" y="5258"/>
                    <a:pt x="66" y="5664"/>
                  </a:cubicBezTo>
                  <a:cubicBezTo>
                    <a:pt x="1" y="6590"/>
                    <a:pt x="71" y="7553"/>
                    <a:pt x="68" y="8447"/>
                  </a:cubicBezTo>
                  <a:cubicBezTo>
                    <a:pt x="65" y="9918"/>
                    <a:pt x="55" y="11391"/>
                    <a:pt x="60" y="12864"/>
                  </a:cubicBezTo>
                  <a:cubicBezTo>
                    <a:pt x="56" y="12951"/>
                    <a:pt x="94" y="13035"/>
                    <a:pt x="163" y="13089"/>
                  </a:cubicBezTo>
                  <a:lnTo>
                    <a:pt x="163" y="13112"/>
                  </a:lnTo>
                  <a:cubicBezTo>
                    <a:pt x="154" y="13293"/>
                    <a:pt x="289" y="13381"/>
                    <a:pt x="430" y="13381"/>
                  </a:cubicBezTo>
                  <a:cubicBezTo>
                    <a:pt x="435" y="13381"/>
                    <a:pt x="440" y="13381"/>
                    <a:pt x="445" y="13381"/>
                  </a:cubicBezTo>
                  <a:cubicBezTo>
                    <a:pt x="450" y="13381"/>
                    <a:pt x="453" y="13379"/>
                    <a:pt x="458" y="13379"/>
                  </a:cubicBezTo>
                  <a:cubicBezTo>
                    <a:pt x="973" y="13604"/>
                    <a:pt x="1607" y="13668"/>
                    <a:pt x="2261" y="13668"/>
                  </a:cubicBezTo>
                  <a:cubicBezTo>
                    <a:pt x="3084" y="13668"/>
                    <a:pt x="3938" y="13567"/>
                    <a:pt x="4623" y="13565"/>
                  </a:cubicBezTo>
                  <a:cubicBezTo>
                    <a:pt x="4630" y="13565"/>
                    <a:pt x="4636" y="13565"/>
                    <a:pt x="4642" y="13565"/>
                  </a:cubicBezTo>
                  <a:cubicBezTo>
                    <a:pt x="5350" y="13565"/>
                    <a:pt x="6203" y="13668"/>
                    <a:pt x="7021" y="13668"/>
                  </a:cubicBezTo>
                  <a:cubicBezTo>
                    <a:pt x="7623" y="13668"/>
                    <a:pt x="8205" y="13612"/>
                    <a:pt x="8697" y="13417"/>
                  </a:cubicBezTo>
                  <a:cubicBezTo>
                    <a:pt x="8723" y="13425"/>
                    <a:pt x="8752" y="13429"/>
                    <a:pt x="8780" y="13429"/>
                  </a:cubicBezTo>
                  <a:cubicBezTo>
                    <a:pt x="8781" y="13429"/>
                    <a:pt x="8783" y="13429"/>
                    <a:pt x="8784" y="13429"/>
                  </a:cubicBezTo>
                  <a:cubicBezTo>
                    <a:pt x="8912" y="13429"/>
                    <a:pt x="9033" y="13345"/>
                    <a:pt x="9033" y="13199"/>
                  </a:cubicBezTo>
                  <a:cubicBezTo>
                    <a:pt x="9033" y="13196"/>
                    <a:pt x="9034" y="13194"/>
                    <a:pt x="9034" y="13191"/>
                  </a:cubicBezTo>
                  <a:cubicBezTo>
                    <a:pt x="9179" y="11803"/>
                    <a:pt x="9079" y="10366"/>
                    <a:pt x="9075" y="8972"/>
                  </a:cubicBezTo>
                  <a:cubicBezTo>
                    <a:pt x="9074" y="7828"/>
                    <a:pt x="9259" y="6188"/>
                    <a:pt x="9000" y="4941"/>
                  </a:cubicBezTo>
                  <a:cubicBezTo>
                    <a:pt x="9048" y="4775"/>
                    <a:pt x="9082" y="4605"/>
                    <a:pt x="9102" y="4433"/>
                  </a:cubicBezTo>
                  <a:cubicBezTo>
                    <a:pt x="9103" y="4424"/>
                    <a:pt x="9107" y="4416"/>
                    <a:pt x="9108" y="4408"/>
                  </a:cubicBezTo>
                  <a:cubicBezTo>
                    <a:pt x="9110" y="4380"/>
                    <a:pt x="9113" y="4352"/>
                    <a:pt x="9116" y="4326"/>
                  </a:cubicBezTo>
                  <a:cubicBezTo>
                    <a:pt x="9135" y="4136"/>
                    <a:pt x="9001" y="4044"/>
                    <a:pt x="8855" y="4044"/>
                  </a:cubicBezTo>
                  <a:cubicBezTo>
                    <a:pt x="8777" y="4044"/>
                    <a:pt x="8695" y="4071"/>
                    <a:pt x="8633" y="4124"/>
                  </a:cubicBezTo>
                  <a:cubicBezTo>
                    <a:pt x="8058" y="4116"/>
                    <a:pt x="7361" y="3870"/>
                    <a:pt x="6803" y="3824"/>
                  </a:cubicBezTo>
                  <a:cubicBezTo>
                    <a:pt x="6672" y="3813"/>
                    <a:pt x="6540" y="3808"/>
                    <a:pt x="6410" y="3808"/>
                  </a:cubicBezTo>
                  <a:cubicBezTo>
                    <a:pt x="5982" y="3808"/>
                    <a:pt x="5562" y="3867"/>
                    <a:pt x="5153" y="3991"/>
                  </a:cubicBezTo>
                  <a:cubicBezTo>
                    <a:pt x="5211" y="3586"/>
                    <a:pt x="5345" y="3210"/>
                    <a:pt x="5686" y="2943"/>
                  </a:cubicBezTo>
                  <a:cubicBezTo>
                    <a:pt x="5775" y="2874"/>
                    <a:pt x="5903" y="2726"/>
                    <a:pt x="5949" y="2603"/>
                  </a:cubicBezTo>
                  <a:cubicBezTo>
                    <a:pt x="6124" y="2147"/>
                    <a:pt x="6167" y="1632"/>
                    <a:pt x="5921" y="1183"/>
                  </a:cubicBezTo>
                  <a:cubicBezTo>
                    <a:pt x="5467" y="358"/>
                    <a:pt x="4824" y="1"/>
                    <a:pt x="4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1" name="Google Shape;13021;p24"/>
            <p:cNvSpPr/>
            <p:nvPr/>
          </p:nvSpPr>
          <p:spPr>
            <a:xfrm>
              <a:off x="1684800" y="2190300"/>
              <a:ext cx="149175" cy="220250"/>
            </a:xfrm>
            <a:custGeom>
              <a:avLst/>
              <a:gdLst/>
              <a:ahLst/>
              <a:cxnLst/>
              <a:rect l="l" t="t" r="r" b="b"/>
              <a:pathLst>
                <a:path w="5967" h="8810" extrusionOk="0">
                  <a:moveTo>
                    <a:pt x="2534" y="335"/>
                  </a:moveTo>
                  <a:cubicBezTo>
                    <a:pt x="3026" y="335"/>
                    <a:pt x="3494" y="711"/>
                    <a:pt x="3564" y="1252"/>
                  </a:cubicBezTo>
                  <a:cubicBezTo>
                    <a:pt x="3608" y="1581"/>
                    <a:pt x="3152" y="1813"/>
                    <a:pt x="2999" y="2065"/>
                  </a:cubicBezTo>
                  <a:cubicBezTo>
                    <a:pt x="2884" y="2256"/>
                    <a:pt x="2965" y="2605"/>
                    <a:pt x="2961" y="2817"/>
                  </a:cubicBezTo>
                  <a:cubicBezTo>
                    <a:pt x="2961" y="2921"/>
                    <a:pt x="3044" y="2979"/>
                    <a:pt x="3132" y="2979"/>
                  </a:cubicBezTo>
                  <a:cubicBezTo>
                    <a:pt x="3160" y="2979"/>
                    <a:pt x="3189" y="2973"/>
                    <a:pt x="3216" y="2961"/>
                  </a:cubicBezTo>
                  <a:cubicBezTo>
                    <a:pt x="3487" y="2843"/>
                    <a:pt x="3758" y="2801"/>
                    <a:pt x="4029" y="2801"/>
                  </a:cubicBezTo>
                  <a:cubicBezTo>
                    <a:pt x="4512" y="2801"/>
                    <a:pt x="4996" y="2934"/>
                    <a:pt x="5483" y="3002"/>
                  </a:cubicBezTo>
                  <a:cubicBezTo>
                    <a:pt x="5483" y="3084"/>
                    <a:pt x="5493" y="3164"/>
                    <a:pt x="5509" y="3245"/>
                  </a:cubicBezTo>
                  <a:cubicBezTo>
                    <a:pt x="5383" y="3953"/>
                    <a:pt x="5470" y="4844"/>
                    <a:pt x="5468" y="5479"/>
                  </a:cubicBezTo>
                  <a:cubicBezTo>
                    <a:pt x="5466" y="6452"/>
                    <a:pt x="5398" y="7456"/>
                    <a:pt x="5488" y="8425"/>
                  </a:cubicBezTo>
                  <a:cubicBezTo>
                    <a:pt x="5192" y="8330"/>
                    <a:pt x="4853" y="8302"/>
                    <a:pt x="4504" y="8302"/>
                  </a:cubicBezTo>
                  <a:cubicBezTo>
                    <a:pt x="3979" y="8302"/>
                    <a:pt x="3432" y="8366"/>
                    <a:pt x="2980" y="8366"/>
                  </a:cubicBezTo>
                  <a:cubicBezTo>
                    <a:pt x="2533" y="8366"/>
                    <a:pt x="1978" y="8300"/>
                    <a:pt x="1444" y="8300"/>
                  </a:cubicBezTo>
                  <a:cubicBezTo>
                    <a:pt x="1099" y="8300"/>
                    <a:pt x="762" y="8328"/>
                    <a:pt x="470" y="8419"/>
                  </a:cubicBezTo>
                  <a:cubicBezTo>
                    <a:pt x="473" y="8351"/>
                    <a:pt x="473" y="8289"/>
                    <a:pt x="443" y="8225"/>
                  </a:cubicBezTo>
                  <a:cubicBezTo>
                    <a:pt x="440" y="8217"/>
                    <a:pt x="434" y="8210"/>
                    <a:pt x="430" y="8204"/>
                  </a:cubicBezTo>
                  <a:cubicBezTo>
                    <a:pt x="432" y="7285"/>
                    <a:pt x="427" y="6365"/>
                    <a:pt x="424" y="5446"/>
                  </a:cubicBezTo>
                  <a:cubicBezTo>
                    <a:pt x="422" y="4829"/>
                    <a:pt x="476" y="4160"/>
                    <a:pt x="414" y="3524"/>
                  </a:cubicBezTo>
                  <a:cubicBezTo>
                    <a:pt x="440" y="3378"/>
                    <a:pt x="448" y="3228"/>
                    <a:pt x="442" y="3079"/>
                  </a:cubicBezTo>
                  <a:lnTo>
                    <a:pt x="442" y="3079"/>
                  </a:lnTo>
                  <a:cubicBezTo>
                    <a:pt x="731" y="3094"/>
                    <a:pt x="1020" y="3106"/>
                    <a:pt x="1308" y="3106"/>
                  </a:cubicBezTo>
                  <a:cubicBezTo>
                    <a:pt x="1644" y="3106"/>
                    <a:pt x="1978" y="3090"/>
                    <a:pt x="2314" y="3048"/>
                  </a:cubicBezTo>
                  <a:cubicBezTo>
                    <a:pt x="2417" y="3035"/>
                    <a:pt x="2530" y="2964"/>
                    <a:pt x="2520" y="2843"/>
                  </a:cubicBezTo>
                  <a:cubicBezTo>
                    <a:pt x="2499" y="2623"/>
                    <a:pt x="2494" y="2405"/>
                    <a:pt x="2491" y="2185"/>
                  </a:cubicBezTo>
                  <a:cubicBezTo>
                    <a:pt x="2491" y="2088"/>
                    <a:pt x="2428" y="2021"/>
                    <a:pt x="2341" y="1988"/>
                  </a:cubicBezTo>
                  <a:cubicBezTo>
                    <a:pt x="1843" y="1801"/>
                    <a:pt x="1377" y="963"/>
                    <a:pt x="1956" y="530"/>
                  </a:cubicBezTo>
                  <a:cubicBezTo>
                    <a:pt x="2136" y="395"/>
                    <a:pt x="2337" y="335"/>
                    <a:pt x="2534" y="335"/>
                  </a:cubicBezTo>
                  <a:close/>
                  <a:moveTo>
                    <a:pt x="2585" y="1"/>
                  </a:moveTo>
                  <a:cubicBezTo>
                    <a:pt x="2449" y="1"/>
                    <a:pt x="2306" y="16"/>
                    <a:pt x="2156" y="46"/>
                  </a:cubicBezTo>
                  <a:cubicBezTo>
                    <a:pt x="1675" y="139"/>
                    <a:pt x="1221" y="605"/>
                    <a:pt x="1306" y="1120"/>
                  </a:cubicBezTo>
                  <a:cubicBezTo>
                    <a:pt x="1362" y="1450"/>
                    <a:pt x="1488" y="1816"/>
                    <a:pt x="1738" y="2055"/>
                  </a:cubicBezTo>
                  <a:cubicBezTo>
                    <a:pt x="2030" y="2338"/>
                    <a:pt x="2063" y="2336"/>
                    <a:pt x="2092" y="2653"/>
                  </a:cubicBezTo>
                  <a:cubicBezTo>
                    <a:pt x="1806" y="2678"/>
                    <a:pt x="1522" y="2686"/>
                    <a:pt x="1237" y="2686"/>
                  </a:cubicBezTo>
                  <a:cubicBezTo>
                    <a:pt x="904" y="2686"/>
                    <a:pt x="571" y="2675"/>
                    <a:pt x="235" y="2666"/>
                  </a:cubicBezTo>
                  <a:cubicBezTo>
                    <a:pt x="234" y="2666"/>
                    <a:pt x="233" y="2666"/>
                    <a:pt x="232" y="2666"/>
                  </a:cubicBezTo>
                  <a:cubicBezTo>
                    <a:pt x="130" y="2666"/>
                    <a:pt x="24" y="2760"/>
                    <a:pt x="35" y="2866"/>
                  </a:cubicBezTo>
                  <a:cubicBezTo>
                    <a:pt x="58" y="3128"/>
                    <a:pt x="40" y="3389"/>
                    <a:pt x="43" y="3652"/>
                  </a:cubicBezTo>
                  <a:cubicBezTo>
                    <a:pt x="1" y="4247"/>
                    <a:pt x="46" y="4869"/>
                    <a:pt x="43" y="5445"/>
                  </a:cubicBezTo>
                  <a:cubicBezTo>
                    <a:pt x="42" y="6393"/>
                    <a:pt x="35" y="7343"/>
                    <a:pt x="38" y="8291"/>
                  </a:cubicBezTo>
                  <a:cubicBezTo>
                    <a:pt x="37" y="8348"/>
                    <a:pt x="61" y="8401"/>
                    <a:pt x="106" y="8437"/>
                  </a:cubicBezTo>
                  <a:lnTo>
                    <a:pt x="106" y="8451"/>
                  </a:lnTo>
                  <a:cubicBezTo>
                    <a:pt x="99" y="8568"/>
                    <a:pt x="187" y="8625"/>
                    <a:pt x="278" y="8625"/>
                  </a:cubicBezTo>
                  <a:cubicBezTo>
                    <a:pt x="281" y="8625"/>
                    <a:pt x="283" y="8625"/>
                    <a:pt x="286" y="8625"/>
                  </a:cubicBezTo>
                  <a:cubicBezTo>
                    <a:pt x="289" y="8625"/>
                    <a:pt x="293" y="8624"/>
                    <a:pt x="296" y="8624"/>
                  </a:cubicBezTo>
                  <a:cubicBezTo>
                    <a:pt x="627" y="8769"/>
                    <a:pt x="1036" y="8810"/>
                    <a:pt x="1457" y="8810"/>
                  </a:cubicBezTo>
                  <a:cubicBezTo>
                    <a:pt x="1987" y="8810"/>
                    <a:pt x="2537" y="8745"/>
                    <a:pt x="2980" y="8743"/>
                  </a:cubicBezTo>
                  <a:cubicBezTo>
                    <a:pt x="2986" y="8743"/>
                    <a:pt x="2992" y="8743"/>
                    <a:pt x="2999" y="8743"/>
                  </a:cubicBezTo>
                  <a:cubicBezTo>
                    <a:pt x="3452" y="8743"/>
                    <a:pt x="3998" y="8809"/>
                    <a:pt x="4522" y="8809"/>
                  </a:cubicBezTo>
                  <a:cubicBezTo>
                    <a:pt x="4911" y="8809"/>
                    <a:pt x="5287" y="8773"/>
                    <a:pt x="5604" y="8647"/>
                  </a:cubicBezTo>
                  <a:cubicBezTo>
                    <a:pt x="5622" y="8653"/>
                    <a:pt x="5640" y="8655"/>
                    <a:pt x="5658" y="8655"/>
                  </a:cubicBezTo>
                  <a:cubicBezTo>
                    <a:pt x="5742" y="8655"/>
                    <a:pt x="5821" y="8602"/>
                    <a:pt x="5821" y="8507"/>
                  </a:cubicBezTo>
                  <a:cubicBezTo>
                    <a:pt x="5821" y="8506"/>
                    <a:pt x="5822" y="8504"/>
                    <a:pt x="5822" y="8502"/>
                  </a:cubicBezTo>
                  <a:cubicBezTo>
                    <a:pt x="5914" y="7608"/>
                    <a:pt x="5850" y="6681"/>
                    <a:pt x="5849" y="5783"/>
                  </a:cubicBezTo>
                  <a:cubicBezTo>
                    <a:pt x="5847" y="5046"/>
                    <a:pt x="5967" y="3990"/>
                    <a:pt x="5801" y="3186"/>
                  </a:cubicBezTo>
                  <a:cubicBezTo>
                    <a:pt x="5831" y="3077"/>
                    <a:pt x="5854" y="2968"/>
                    <a:pt x="5865" y="2858"/>
                  </a:cubicBezTo>
                  <a:cubicBezTo>
                    <a:pt x="5865" y="2851"/>
                    <a:pt x="5868" y="2846"/>
                    <a:pt x="5870" y="2841"/>
                  </a:cubicBezTo>
                  <a:cubicBezTo>
                    <a:pt x="5872" y="2823"/>
                    <a:pt x="5873" y="2805"/>
                    <a:pt x="5875" y="2789"/>
                  </a:cubicBezTo>
                  <a:cubicBezTo>
                    <a:pt x="5887" y="2666"/>
                    <a:pt x="5800" y="2607"/>
                    <a:pt x="5707" y="2607"/>
                  </a:cubicBezTo>
                  <a:cubicBezTo>
                    <a:pt x="5656" y="2607"/>
                    <a:pt x="5604" y="2625"/>
                    <a:pt x="5563" y="2659"/>
                  </a:cubicBezTo>
                  <a:cubicBezTo>
                    <a:pt x="5194" y="2653"/>
                    <a:pt x="4745" y="2495"/>
                    <a:pt x="4384" y="2466"/>
                  </a:cubicBezTo>
                  <a:cubicBezTo>
                    <a:pt x="4298" y="2458"/>
                    <a:pt x="4213" y="2454"/>
                    <a:pt x="4127" y="2454"/>
                  </a:cubicBezTo>
                  <a:cubicBezTo>
                    <a:pt x="3855" y="2454"/>
                    <a:pt x="3583" y="2494"/>
                    <a:pt x="3321" y="2572"/>
                  </a:cubicBezTo>
                  <a:cubicBezTo>
                    <a:pt x="3358" y="2311"/>
                    <a:pt x="3444" y="2069"/>
                    <a:pt x="3664" y="1898"/>
                  </a:cubicBezTo>
                  <a:cubicBezTo>
                    <a:pt x="3721" y="1852"/>
                    <a:pt x="3803" y="1757"/>
                    <a:pt x="3834" y="1678"/>
                  </a:cubicBezTo>
                  <a:cubicBezTo>
                    <a:pt x="3947" y="1385"/>
                    <a:pt x="3974" y="1053"/>
                    <a:pt x="3816" y="763"/>
                  </a:cubicBezTo>
                  <a:cubicBezTo>
                    <a:pt x="3524" y="231"/>
                    <a:pt x="3109" y="1"/>
                    <a:pt x="2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2" name="Google Shape;13022;p24"/>
            <p:cNvSpPr/>
            <p:nvPr/>
          </p:nvSpPr>
          <p:spPr>
            <a:xfrm>
              <a:off x="2795750" y="2611075"/>
              <a:ext cx="53250" cy="82500"/>
            </a:xfrm>
            <a:custGeom>
              <a:avLst/>
              <a:gdLst/>
              <a:ahLst/>
              <a:cxnLst/>
              <a:rect l="l" t="t" r="r" b="b"/>
              <a:pathLst>
                <a:path w="2130" h="3300" extrusionOk="0">
                  <a:moveTo>
                    <a:pt x="293" y="1"/>
                  </a:moveTo>
                  <a:cubicBezTo>
                    <a:pt x="151" y="1"/>
                    <a:pt x="1" y="117"/>
                    <a:pt x="16" y="270"/>
                  </a:cubicBezTo>
                  <a:cubicBezTo>
                    <a:pt x="82" y="910"/>
                    <a:pt x="126" y="1553"/>
                    <a:pt x="187" y="2193"/>
                  </a:cubicBezTo>
                  <a:cubicBezTo>
                    <a:pt x="213" y="2493"/>
                    <a:pt x="193" y="3158"/>
                    <a:pt x="517" y="3294"/>
                  </a:cubicBezTo>
                  <a:cubicBezTo>
                    <a:pt x="525" y="3298"/>
                    <a:pt x="533" y="3300"/>
                    <a:pt x="542" y="3300"/>
                  </a:cubicBezTo>
                  <a:cubicBezTo>
                    <a:pt x="553" y="3300"/>
                    <a:pt x="564" y="3296"/>
                    <a:pt x="574" y="3287"/>
                  </a:cubicBezTo>
                  <a:cubicBezTo>
                    <a:pt x="822" y="3067"/>
                    <a:pt x="664" y="2483"/>
                    <a:pt x="650" y="2193"/>
                  </a:cubicBezTo>
                  <a:cubicBezTo>
                    <a:pt x="641" y="2057"/>
                    <a:pt x="636" y="1919"/>
                    <a:pt x="628" y="1783"/>
                  </a:cubicBezTo>
                  <a:lnTo>
                    <a:pt x="628" y="1783"/>
                  </a:lnTo>
                  <a:cubicBezTo>
                    <a:pt x="856" y="1905"/>
                    <a:pt x="1153" y="1937"/>
                    <a:pt x="1442" y="1937"/>
                  </a:cubicBezTo>
                  <a:cubicBezTo>
                    <a:pt x="1666" y="1937"/>
                    <a:pt x="1885" y="1918"/>
                    <a:pt x="2064" y="1906"/>
                  </a:cubicBezTo>
                  <a:cubicBezTo>
                    <a:pt x="2111" y="1904"/>
                    <a:pt x="2128" y="1842"/>
                    <a:pt x="2088" y="1817"/>
                  </a:cubicBezTo>
                  <a:cubicBezTo>
                    <a:pt x="1726" y="1579"/>
                    <a:pt x="1136" y="1444"/>
                    <a:pt x="676" y="1444"/>
                  </a:cubicBezTo>
                  <a:cubicBezTo>
                    <a:pt x="655" y="1444"/>
                    <a:pt x="634" y="1444"/>
                    <a:pt x="613" y="1445"/>
                  </a:cubicBezTo>
                  <a:cubicBezTo>
                    <a:pt x="600" y="1181"/>
                    <a:pt x="587" y="917"/>
                    <a:pt x="576" y="654"/>
                  </a:cubicBezTo>
                  <a:lnTo>
                    <a:pt x="576" y="654"/>
                  </a:lnTo>
                  <a:cubicBezTo>
                    <a:pt x="898" y="759"/>
                    <a:pt x="1231" y="845"/>
                    <a:pt x="1563" y="845"/>
                  </a:cubicBezTo>
                  <a:cubicBezTo>
                    <a:pt x="1736" y="845"/>
                    <a:pt x="1909" y="821"/>
                    <a:pt x="2078" y="764"/>
                  </a:cubicBezTo>
                  <a:cubicBezTo>
                    <a:pt x="2116" y="754"/>
                    <a:pt x="2129" y="707"/>
                    <a:pt x="2101" y="677"/>
                  </a:cubicBezTo>
                  <a:cubicBezTo>
                    <a:pt x="1635" y="239"/>
                    <a:pt x="953" y="177"/>
                    <a:pt x="359" y="10"/>
                  </a:cubicBezTo>
                  <a:cubicBezTo>
                    <a:pt x="338" y="4"/>
                    <a:pt x="316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3" name="Google Shape;13023;p24"/>
            <p:cNvSpPr/>
            <p:nvPr/>
          </p:nvSpPr>
          <p:spPr>
            <a:xfrm>
              <a:off x="2856425" y="2671775"/>
              <a:ext cx="28125" cy="47250"/>
            </a:xfrm>
            <a:custGeom>
              <a:avLst/>
              <a:gdLst/>
              <a:ahLst/>
              <a:cxnLst/>
              <a:rect l="l" t="t" r="r" b="b"/>
              <a:pathLst>
                <a:path w="1125" h="1890" extrusionOk="0">
                  <a:moveTo>
                    <a:pt x="639" y="0"/>
                  </a:moveTo>
                  <a:cubicBezTo>
                    <a:pt x="581" y="0"/>
                    <a:pt x="523" y="23"/>
                    <a:pt x="475" y="77"/>
                  </a:cubicBezTo>
                  <a:cubicBezTo>
                    <a:pt x="270" y="303"/>
                    <a:pt x="1" y="488"/>
                    <a:pt x="17" y="826"/>
                  </a:cubicBezTo>
                  <a:cubicBezTo>
                    <a:pt x="17" y="865"/>
                    <a:pt x="48" y="892"/>
                    <a:pt x="83" y="892"/>
                  </a:cubicBezTo>
                  <a:cubicBezTo>
                    <a:pt x="94" y="892"/>
                    <a:pt x="105" y="890"/>
                    <a:pt x="116" y="884"/>
                  </a:cubicBezTo>
                  <a:cubicBezTo>
                    <a:pt x="229" y="821"/>
                    <a:pt x="334" y="739"/>
                    <a:pt x="440" y="662"/>
                  </a:cubicBezTo>
                  <a:cubicBezTo>
                    <a:pt x="450" y="784"/>
                    <a:pt x="460" y="905"/>
                    <a:pt x="473" y="1025"/>
                  </a:cubicBezTo>
                  <a:cubicBezTo>
                    <a:pt x="504" y="1305"/>
                    <a:pt x="608" y="1581"/>
                    <a:pt x="672" y="1855"/>
                  </a:cubicBezTo>
                  <a:cubicBezTo>
                    <a:pt x="678" y="1878"/>
                    <a:pt x="698" y="1889"/>
                    <a:pt x="717" y="1889"/>
                  </a:cubicBezTo>
                  <a:cubicBezTo>
                    <a:pt x="736" y="1889"/>
                    <a:pt x="756" y="1878"/>
                    <a:pt x="764" y="1855"/>
                  </a:cubicBezTo>
                  <a:cubicBezTo>
                    <a:pt x="903" y="1284"/>
                    <a:pt x="1124" y="779"/>
                    <a:pt x="898" y="188"/>
                  </a:cubicBezTo>
                  <a:cubicBezTo>
                    <a:pt x="856" y="80"/>
                    <a:pt x="748" y="0"/>
                    <a:pt x="6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4" name="Google Shape;13024;p24"/>
            <p:cNvSpPr/>
            <p:nvPr/>
          </p:nvSpPr>
          <p:spPr>
            <a:xfrm>
              <a:off x="1721675" y="2643325"/>
              <a:ext cx="52600" cy="78875"/>
            </a:xfrm>
            <a:custGeom>
              <a:avLst/>
              <a:gdLst/>
              <a:ahLst/>
              <a:cxnLst/>
              <a:rect l="l" t="t" r="r" b="b"/>
              <a:pathLst>
                <a:path w="2104" h="3155" extrusionOk="0">
                  <a:moveTo>
                    <a:pt x="896" y="0"/>
                  </a:moveTo>
                  <a:cubicBezTo>
                    <a:pt x="661" y="0"/>
                    <a:pt x="423" y="30"/>
                    <a:pt x="197" y="73"/>
                  </a:cubicBezTo>
                  <a:cubicBezTo>
                    <a:pt x="54" y="99"/>
                    <a:pt x="0" y="255"/>
                    <a:pt x="23" y="380"/>
                  </a:cubicBezTo>
                  <a:cubicBezTo>
                    <a:pt x="118" y="916"/>
                    <a:pt x="166" y="1454"/>
                    <a:pt x="204" y="1997"/>
                  </a:cubicBezTo>
                  <a:cubicBezTo>
                    <a:pt x="227" y="2333"/>
                    <a:pt x="166" y="2881"/>
                    <a:pt x="420" y="3140"/>
                  </a:cubicBezTo>
                  <a:cubicBezTo>
                    <a:pt x="430" y="3150"/>
                    <a:pt x="442" y="3154"/>
                    <a:pt x="454" y="3154"/>
                  </a:cubicBezTo>
                  <a:cubicBezTo>
                    <a:pt x="467" y="3154"/>
                    <a:pt x="478" y="3150"/>
                    <a:pt x="487" y="3140"/>
                  </a:cubicBezTo>
                  <a:cubicBezTo>
                    <a:pt x="748" y="2871"/>
                    <a:pt x="650" y="2338"/>
                    <a:pt x="642" y="1997"/>
                  </a:cubicBezTo>
                  <a:cubicBezTo>
                    <a:pt x="638" y="1899"/>
                    <a:pt x="630" y="1802"/>
                    <a:pt x="625" y="1703"/>
                  </a:cubicBezTo>
                  <a:lnTo>
                    <a:pt x="625" y="1703"/>
                  </a:lnTo>
                  <a:cubicBezTo>
                    <a:pt x="786" y="1795"/>
                    <a:pt x="985" y="1823"/>
                    <a:pt x="1191" y="1823"/>
                  </a:cubicBezTo>
                  <a:cubicBezTo>
                    <a:pt x="1468" y="1823"/>
                    <a:pt x="1757" y="1772"/>
                    <a:pt x="1979" y="1753"/>
                  </a:cubicBezTo>
                  <a:cubicBezTo>
                    <a:pt x="2028" y="1753"/>
                    <a:pt x="2038" y="1684"/>
                    <a:pt x="1990" y="1669"/>
                  </a:cubicBezTo>
                  <a:cubicBezTo>
                    <a:pt x="1724" y="1572"/>
                    <a:pt x="1470" y="1480"/>
                    <a:pt x="1188" y="1448"/>
                  </a:cubicBezTo>
                  <a:cubicBezTo>
                    <a:pt x="996" y="1425"/>
                    <a:pt x="802" y="1416"/>
                    <a:pt x="611" y="1400"/>
                  </a:cubicBezTo>
                  <a:cubicBezTo>
                    <a:pt x="591" y="1111"/>
                    <a:pt x="566" y="823"/>
                    <a:pt x="537" y="534"/>
                  </a:cubicBezTo>
                  <a:cubicBezTo>
                    <a:pt x="578" y="532"/>
                    <a:pt x="619" y="531"/>
                    <a:pt x="661" y="531"/>
                  </a:cubicBezTo>
                  <a:cubicBezTo>
                    <a:pt x="939" y="531"/>
                    <a:pt x="1214" y="570"/>
                    <a:pt x="1488" y="570"/>
                  </a:cubicBezTo>
                  <a:cubicBezTo>
                    <a:pt x="1678" y="570"/>
                    <a:pt x="1867" y="551"/>
                    <a:pt x="2056" y="488"/>
                  </a:cubicBezTo>
                  <a:cubicBezTo>
                    <a:pt x="2090" y="478"/>
                    <a:pt x="2103" y="432"/>
                    <a:pt x="2077" y="406"/>
                  </a:cubicBezTo>
                  <a:cubicBezTo>
                    <a:pt x="1753" y="101"/>
                    <a:pt x="1329" y="0"/>
                    <a:pt x="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5" name="Google Shape;13025;p24"/>
            <p:cNvSpPr/>
            <p:nvPr/>
          </p:nvSpPr>
          <p:spPr>
            <a:xfrm>
              <a:off x="1774950" y="2707775"/>
              <a:ext cx="34625" cy="51800"/>
            </a:xfrm>
            <a:custGeom>
              <a:avLst/>
              <a:gdLst/>
              <a:ahLst/>
              <a:cxnLst/>
              <a:rect l="l" t="t" r="r" b="b"/>
              <a:pathLst>
                <a:path w="1385" h="2072" extrusionOk="0">
                  <a:moveTo>
                    <a:pt x="432" y="0"/>
                  </a:moveTo>
                  <a:cubicBezTo>
                    <a:pt x="260" y="0"/>
                    <a:pt x="83" y="82"/>
                    <a:pt x="20" y="228"/>
                  </a:cubicBezTo>
                  <a:cubicBezTo>
                    <a:pt x="5" y="264"/>
                    <a:pt x="0" y="313"/>
                    <a:pt x="35" y="341"/>
                  </a:cubicBezTo>
                  <a:cubicBezTo>
                    <a:pt x="133" y="423"/>
                    <a:pt x="233" y="431"/>
                    <a:pt x="351" y="441"/>
                  </a:cubicBezTo>
                  <a:cubicBezTo>
                    <a:pt x="335" y="499"/>
                    <a:pt x="313" y="553"/>
                    <a:pt x="291" y="607"/>
                  </a:cubicBezTo>
                  <a:cubicBezTo>
                    <a:pt x="163" y="902"/>
                    <a:pt x="126" y="1105"/>
                    <a:pt x="135" y="1424"/>
                  </a:cubicBezTo>
                  <a:cubicBezTo>
                    <a:pt x="147" y="1914"/>
                    <a:pt x="440" y="2072"/>
                    <a:pt x="804" y="2072"/>
                  </a:cubicBezTo>
                  <a:cubicBezTo>
                    <a:pt x="970" y="2072"/>
                    <a:pt x="1150" y="2039"/>
                    <a:pt x="1326" y="1990"/>
                  </a:cubicBezTo>
                  <a:cubicBezTo>
                    <a:pt x="1385" y="1973"/>
                    <a:pt x="1385" y="1903"/>
                    <a:pt x="1340" y="1870"/>
                  </a:cubicBezTo>
                  <a:cubicBezTo>
                    <a:pt x="1206" y="1765"/>
                    <a:pt x="1047" y="1632"/>
                    <a:pt x="881" y="1578"/>
                  </a:cubicBezTo>
                  <a:cubicBezTo>
                    <a:pt x="846" y="1567"/>
                    <a:pt x="708" y="1514"/>
                    <a:pt x="670" y="1514"/>
                  </a:cubicBezTo>
                  <a:cubicBezTo>
                    <a:pt x="662" y="1514"/>
                    <a:pt x="658" y="1517"/>
                    <a:pt x="663" y="1524"/>
                  </a:cubicBezTo>
                  <a:cubicBezTo>
                    <a:pt x="520" y="1329"/>
                    <a:pt x="615" y="1038"/>
                    <a:pt x="697" y="845"/>
                  </a:cubicBezTo>
                  <a:cubicBezTo>
                    <a:pt x="789" y="626"/>
                    <a:pt x="924" y="348"/>
                    <a:pt x="751" y="134"/>
                  </a:cubicBezTo>
                  <a:cubicBezTo>
                    <a:pt x="678" y="43"/>
                    <a:pt x="557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6" name="Google Shape;13026;p24"/>
            <p:cNvSpPr/>
            <p:nvPr/>
          </p:nvSpPr>
          <p:spPr>
            <a:xfrm>
              <a:off x="2012525" y="2169700"/>
              <a:ext cx="86675" cy="143050"/>
            </a:xfrm>
            <a:custGeom>
              <a:avLst/>
              <a:gdLst/>
              <a:ahLst/>
              <a:cxnLst/>
              <a:rect l="l" t="t" r="r" b="b"/>
              <a:pathLst>
                <a:path w="3467" h="5722" extrusionOk="0">
                  <a:moveTo>
                    <a:pt x="1490" y="0"/>
                  </a:moveTo>
                  <a:cubicBezTo>
                    <a:pt x="1081" y="0"/>
                    <a:pt x="665" y="45"/>
                    <a:pt x="227" y="135"/>
                  </a:cubicBezTo>
                  <a:cubicBezTo>
                    <a:pt x="61" y="170"/>
                    <a:pt x="0" y="345"/>
                    <a:pt x="25" y="491"/>
                  </a:cubicBezTo>
                  <a:cubicBezTo>
                    <a:pt x="177" y="1392"/>
                    <a:pt x="323" y="2292"/>
                    <a:pt x="417" y="3201"/>
                  </a:cubicBezTo>
                  <a:cubicBezTo>
                    <a:pt x="502" y="4016"/>
                    <a:pt x="425" y="4841"/>
                    <a:pt x="520" y="5652"/>
                  </a:cubicBezTo>
                  <a:cubicBezTo>
                    <a:pt x="524" y="5692"/>
                    <a:pt x="559" y="5721"/>
                    <a:pt x="593" y="5721"/>
                  </a:cubicBezTo>
                  <a:cubicBezTo>
                    <a:pt x="614" y="5721"/>
                    <a:pt x="634" y="5711"/>
                    <a:pt x="648" y="5686"/>
                  </a:cubicBezTo>
                  <a:cubicBezTo>
                    <a:pt x="1063" y="4958"/>
                    <a:pt x="973" y="4006"/>
                    <a:pt x="929" y="3201"/>
                  </a:cubicBezTo>
                  <a:cubicBezTo>
                    <a:pt x="929" y="3185"/>
                    <a:pt x="925" y="3168"/>
                    <a:pt x="924" y="3150"/>
                  </a:cubicBezTo>
                  <a:lnTo>
                    <a:pt x="924" y="3150"/>
                  </a:lnTo>
                  <a:cubicBezTo>
                    <a:pt x="972" y="3157"/>
                    <a:pt x="1022" y="3160"/>
                    <a:pt x="1073" y="3160"/>
                  </a:cubicBezTo>
                  <a:cubicBezTo>
                    <a:pt x="1337" y="3160"/>
                    <a:pt x="1622" y="3077"/>
                    <a:pt x="1855" y="3047"/>
                  </a:cubicBezTo>
                  <a:cubicBezTo>
                    <a:pt x="2418" y="2973"/>
                    <a:pt x="2882" y="2920"/>
                    <a:pt x="3412" y="2704"/>
                  </a:cubicBezTo>
                  <a:cubicBezTo>
                    <a:pt x="3458" y="2686"/>
                    <a:pt x="3466" y="2617"/>
                    <a:pt x="3412" y="2601"/>
                  </a:cubicBezTo>
                  <a:cubicBezTo>
                    <a:pt x="3074" y="2504"/>
                    <a:pt x="2771" y="2455"/>
                    <a:pt x="2451" y="2455"/>
                  </a:cubicBezTo>
                  <a:cubicBezTo>
                    <a:pt x="2293" y="2455"/>
                    <a:pt x="2130" y="2467"/>
                    <a:pt x="1957" y="2491"/>
                  </a:cubicBezTo>
                  <a:cubicBezTo>
                    <a:pt x="1650" y="2532"/>
                    <a:pt x="1186" y="2558"/>
                    <a:pt x="896" y="2756"/>
                  </a:cubicBezTo>
                  <a:cubicBezTo>
                    <a:pt x="837" y="2053"/>
                    <a:pt x="737" y="1351"/>
                    <a:pt x="630" y="652"/>
                  </a:cubicBezTo>
                  <a:cubicBezTo>
                    <a:pt x="1499" y="499"/>
                    <a:pt x="2489" y="430"/>
                    <a:pt x="3352" y="424"/>
                  </a:cubicBezTo>
                  <a:cubicBezTo>
                    <a:pt x="3419" y="424"/>
                    <a:pt x="3429" y="330"/>
                    <a:pt x="3366" y="311"/>
                  </a:cubicBezTo>
                  <a:cubicBezTo>
                    <a:pt x="2723" y="104"/>
                    <a:pt x="2115" y="0"/>
                    <a:pt x="1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7" name="Google Shape;13027;p24"/>
            <p:cNvSpPr/>
            <p:nvPr/>
          </p:nvSpPr>
          <p:spPr>
            <a:xfrm>
              <a:off x="2092150" y="2264350"/>
              <a:ext cx="30825" cy="63775"/>
            </a:xfrm>
            <a:custGeom>
              <a:avLst/>
              <a:gdLst/>
              <a:ahLst/>
              <a:cxnLst/>
              <a:rect l="l" t="t" r="r" b="b"/>
              <a:pathLst>
                <a:path w="1233" h="2551" extrusionOk="0">
                  <a:moveTo>
                    <a:pt x="981" y="0"/>
                  </a:moveTo>
                  <a:cubicBezTo>
                    <a:pt x="916" y="0"/>
                    <a:pt x="848" y="22"/>
                    <a:pt x="793" y="66"/>
                  </a:cubicBezTo>
                  <a:cubicBezTo>
                    <a:pt x="532" y="278"/>
                    <a:pt x="204" y="475"/>
                    <a:pt x="37" y="772"/>
                  </a:cubicBezTo>
                  <a:cubicBezTo>
                    <a:pt x="1" y="834"/>
                    <a:pt x="45" y="913"/>
                    <a:pt x="117" y="913"/>
                  </a:cubicBezTo>
                  <a:cubicBezTo>
                    <a:pt x="124" y="913"/>
                    <a:pt x="132" y="913"/>
                    <a:pt x="139" y="913"/>
                  </a:cubicBezTo>
                  <a:cubicBezTo>
                    <a:pt x="316" y="913"/>
                    <a:pt x="464" y="835"/>
                    <a:pt x="608" y="744"/>
                  </a:cubicBezTo>
                  <a:lnTo>
                    <a:pt x="608" y="744"/>
                  </a:lnTo>
                  <a:cubicBezTo>
                    <a:pt x="578" y="916"/>
                    <a:pt x="554" y="1090"/>
                    <a:pt x="531" y="1262"/>
                  </a:cubicBezTo>
                  <a:cubicBezTo>
                    <a:pt x="467" y="1751"/>
                    <a:pt x="498" y="2053"/>
                    <a:pt x="673" y="2504"/>
                  </a:cubicBezTo>
                  <a:cubicBezTo>
                    <a:pt x="686" y="2535"/>
                    <a:pt x="711" y="2550"/>
                    <a:pt x="736" y="2550"/>
                  </a:cubicBezTo>
                  <a:cubicBezTo>
                    <a:pt x="762" y="2550"/>
                    <a:pt x="787" y="2534"/>
                    <a:pt x="800" y="2504"/>
                  </a:cubicBezTo>
                  <a:cubicBezTo>
                    <a:pt x="956" y="2135"/>
                    <a:pt x="1062" y="1838"/>
                    <a:pt x="1111" y="1436"/>
                  </a:cubicBezTo>
                  <a:cubicBezTo>
                    <a:pt x="1159" y="1041"/>
                    <a:pt x="1228" y="647"/>
                    <a:pt x="1231" y="248"/>
                  </a:cubicBezTo>
                  <a:cubicBezTo>
                    <a:pt x="1232" y="86"/>
                    <a:pt x="1111" y="0"/>
                    <a:pt x="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8" name="Google Shape;13028;p24"/>
            <p:cNvSpPr/>
            <p:nvPr/>
          </p:nvSpPr>
          <p:spPr>
            <a:xfrm>
              <a:off x="2159900" y="2182925"/>
              <a:ext cx="100750" cy="125825"/>
            </a:xfrm>
            <a:custGeom>
              <a:avLst/>
              <a:gdLst/>
              <a:ahLst/>
              <a:cxnLst/>
              <a:rect l="l" t="t" r="r" b="b"/>
              <a:pathLst>
                <a:path w="4030" h="5033" extrusionOk="0">
                  <a:moveTo>
                    <a:pt x="3265" y="1"/>
                  </a:moveTo>
                  <a:cubicBezTo>
                    <a:pt x="3256" y="1"/>
                    <a:pt x="3246" y="5"/>
                    <a:pt x="3241" y="15"/>
                  </a:cubicBezTo>
                  <a:cubicBezTo>
                    <a:pt x="2955" y="510"/>
                    <a:pt x="2740" y="1050"/>
                    <a:pt x="2520" y="1586"/>
                  </a:cubicBezTo>
                  <a:cubicBezTo>
                    <a:pt x="2201" y="1599"/>
                    <a:pt x="1889" y="1637"/>
                    <a:pt x="1700" y="1642"/>
                  </a:cubicBezTo>
                  <a:cubicBezTo>
                    <a:pt x="1544" y="1645"/>
                    <a:pt x="1" y="1689"/>
                    <a:pt x="176" y="2004"/>
                  </a:cubicBezTo>
                  <a:cubicBezTo>
                    <a:pt x="254" y="2144"/>
                    <a:pt x="505" y="2183"/>
                    <a:pt x="787" y="2183"/>
                  </a:cubicBezTo>
                  <a:cubicBezTo>
                    <a:pt x="1129" y="2183"/>
                    <a:pt x="1518" y="2126"/>
                    <a:pt x="1696" y="2126"/>
                  </a:cubicBezTo>
                  <a:cubicBezTo>
                    <a:pt x="1698" y="2126"/>
                    <a:pt x="1699" y="2126"/>
                    <a:pt x="1700" y="2126"/>
                  </a:cubicBezTo>
                  <a:cubicBezTo>
                    <a:pt x="1895" y="2126"/>
                    <a:pt x="2092" y="2127"/>
                    <a:pt x="2288" y="2127"/>
                  </a:cubicBezTo>
                  <a:cubicBezTo>
                    <a:pt x="2235" y="2247"/>
                    <a:pt x="2186" y="2369"/>
                    <a:pt x="2130" y="2487"/>
                  </a:cubicBezTo>
                  <a:cubicBezTo>
                    <a:pt x="2081" y="2587"/>
                    <a:pt x="2030" y="2688"/>
                    <a:pt x="1976" y="2790"/>
                  </a:cubicBezTo>
                  <a:cubicBezTo>
                    <a:pt x="1811" y="2789"/>
                    <a:pt x="1641" y="2784"/>
                    <a:pt x="1472" y="2784"/>
                  </a:cubicBezTo>
                  <a:cubicBezTo>
                    <a:pt x="1111" y="2784"/>
                    <a:pt x="752" y="2806"/>
                    <a:pt x="442" y="2936"/>
                  </a:cubicBezTo>
                  <a:cubicBezTo>
                    <a:pt x="404" y="2948"/>
                    <a:pt x="398" y="3000"/>
                    <a:pt x="431" y="3021"/>
                  </a:cubicBezTo>
                  <a:cubicBezTo>
                    <a:pt x="770" y="3251"/>
                    <a:pt x="1248" y="3300"/>
                    <a:pt x="1702" y="3302"/>
                  </a:cubicBezTo>
                  <a:cubicBezTo>
                    <a:pt x="1431" y="3812"/>
                    <a:pt x="1175" y="4342"/>
                    <a:pt x="1118" y="4887"/>
                  </a:cubicBezTo>
                  <a:cubicBezTo>
                    <a:pt x="1109" y="4971"/>
                    <a:pt x="1192" y="5032"/>
                    <a:pt x="1270" y="5032"/>
                  </a:cubicBezTo>
                  <a:cubicBezTo>
                    <a:pt x="1307" y="5032"/>
                    <a:pt x="1342" y="5019"/>
                    <a:pt x="1367" y="4988"/>
                  </a:cubicBezTo>
                  <a:cubicBezTo>
                    <a:pt x="1750" y="4519"/>
                    <a:pt x="2010" y="3899"/>
                    <a:pt x="2248" y="3289"/>
                  </a:cubicBezTo>
                  <a:lnTo>
                    <a:pt x="2396" y="3284"/>
                  </a:lnTo>
                  <a:cubicBezTo>
                    <a:pt x="2798" y="3269"/>
                    <a:pt x="3925" y="3304"/>
                    <a:pt x="4015" y="2779"/>
                  </a:cubicBezTo>
                  <a:cubicBezTo>
                    <a:pt x="4030" y="2720"/>
                    <a:pt x="4005" y="2657"/>
                    <a:pt x="3953" y="2624"/>
                  </a:cubicBezTo>
                  <a:cubicBezTo>
                    <a:pt x="3875" y="2572"/>
                    <a:pt x="3815" y="2552"/>
                    <a:pt x="3751" y="2552"/>
                  </a:cubicBezTo>
                  <a:cubicBezTo>
                    <a:pt x="3691" y="2552"/>
                    <a:pt x="3629" y="2569"/>
                    <a:pt x="3546" y="2593"/>
                  </a:cubicBezTo>
                  <a:cubicBezTo>
                    <a:pt x="3188" y="2697"/>
                    <a:pt x="2821" y="2744"/>
                    <a:pt x="2450" y="2775"/>
                  </a:cubicBezTo>
                  <a:cubicBezTo>
                    <a:pt x="2502" y="2644"/>
                    <a:pt x="2553" y="2515"/>
                    <a:pt x="2607" y="2390"/>
                  </a:cubicBezTo>
                  <a:cubicBezTo>
                    <a:pt x="2644" y="2305"/>
                    <a:pt x="2681" y="2218"/>
                    <a:pt x="2721" y="2131"/>
                  </a:cubicBezTo>
                  <a:lnTo>
                    <a:pt x="2724" y="2131"/>
                  </a:lnTo>
                  <a:cubicBezTo>
                    <a:pt x="2873" y="2133"/>
                    <a:pt x="3071" y="2179"/>
                    <a:pt x="3243" y="2179"/>
                  </a:cubicBezTo>
                  <a:cubicBezTo>
                    <a:pt x="3312" y="2179"/>
                    <a:pt x="3376" y="2172"/>
                    <a:pt x="3433" y="2152"/>
                  </a:cubicBezTo>
                  <a:cubicBezTo>
                    <a:pt x="3552" y="2111"/>
                    <a:pt x="3651" y="1955"/>
                    <a:pt x="3562" y="1834"/>
                  </a:cubicBezTo>
                  <a:cubicBezTo>
                    <a:pt x="3447" y="1680"/>
                    <a:pt x="3214" y="1614"/>
                    <a:pt x="2947" y="1591"/>
                  </a:cubicBezTo>
                  <a:cubicBezTo>
                    <a:pt x="3149" y="1086"/>
                    <a:pt x="3310" y="556"/>
                    <a:pt x="3293" y="29"/>
                  </a:cubicBezTo>
                  <a:cubicBezTo>
                    <a:pt x="3293" y="11"/>
                    <a:pt x="3279" y="1"/>
                    <a:pt x="3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29" name="Google Shape;13029;p24"/>
            <p:cNvSpPr/>
            <p:nvPr/>
          </p:nvSpPr>
          <p:spPr>
            <a:xfrm>
              <a:off x="2297325" y="2163250"/>
              <a:ext cx="77250" cy="129925"/>
            </a:xfrm>
            <a:custGeom>
              <a:avLst/>
              <a:gdLst/>
              <a:ahLst/>
              <a:cxnLst/>
              <a:rect l="l" t="t" r="r" b="b"/>
              <a:pathLst>
                <a:path w="3090" h="5197" extrusionOk="0">
                  <a:moveTo>
                    <a:pt x="1145" y="1"/>
                  </a:moveTo>
                  <a:cubicBezTo>
                    <a:pt x="841" y="1"/>
                    <a:pt x="540" y="16"/>
                    <a:pt x="244" y="49"/>
                  </a:cubicBezTo>
                  <a:cubicBezTo>
                    <a:pt x="114" y="63"/>
                    <a:pt x="1" y="149"/>
                    <a:pt x="3" y="291"/>
                  </a:cubicBezTo>
                  <a:cubicBezTo>
                    <a:pt x="11" y="1179"/>
                    <a:pt x="75" y="2065"/>
                    <a:pt x="94" y="2952"/>
                  </a:cubicBezTo>
                  <a:cubicBezTo>
                    <a:pt x="103" y="3411"/>
                    <a:pt x="103" y="3869"/>
                    <a:pt x="86" y="4328"/>
                  </a:cubicBezTo>
                  <a:cubicBezTo>
                    <a:pt x="80" y="4520"/>
                    <a:pt x="140" y="4952"/>
                    <a:pt x="60" y="5124"/>
                  </a:cubicBezTo>
                  <a:cubicBezTo>
                    <a:pt x="45" y="5156"/>
                    <a:pt x="66" y="5197"/>
                    <a:pt x="100" y="5197"/>
                  </a:cubicBezTo>
                  <a:cubicBezTo>
                    <a:pt x="104" y="5197"/>
                    <a:pt x="109" y="5196"/>
                    <a:pt x="114" y="5195"/>
                  </a:cubicBezTo>
                  <a:cubicBezTo>
                    <a:pt x="664" y="5026"/>
                    <a:pt x="560" y="4023"/>
                    <a:pt x="570" y="3582"/>
                  </a:cubicBezTo>
                  <a:cubicBezTo>
                    <a:pt x="580" y="3172"/>
                    <a:pt x="570" y="2762"/>
                    <a:pt x="557" y="2352"/>
                  </a:cubicBezTo>
                  <a:lnTo>
                    <a:pt x="557" y="2352"/>
                  </a:lnTo>
                  <a:cubicBezTo>
                    <a:pt x="740" y="2414"/>
                    <a:pt x="948" y="2424"/>
                    <a:pt x="1145" y="2424"/>
                  </a:cubicBezTo>
                  <a:cubicBezTo>
                    <a:pt x="1236" y="2424"/>
                    <a:pt x="1325" y="2422"/>
                    <a:pt x="1407" y="2422"/>
                  </a:cubicBezTo>
                  <a:cubicBezTo>
                    <a:pt x="1945" y="2419"/>
                    <a:pt x="2416" y="2303"/>
                    <a:pt x="2927" y="2161"/>
                  </a:cubicBezTo>
                  <a:cubicBezTo>
                    <a:pt x="2986" y="2145"/>
                    <a:pt x="2988" y="2055"/>
                    <a:pt x="2927" y="2040"/>
                  </a:cubicBezTo>
                  <a:cubicBezTo>
                    <a:pt x="2573" y="1952"/>
                    <a:pt x="2240" y="1918"/>
                    <a:pt x="1891" y="1918"/>
                  </a:cubicBezTo>
                  <a:cubicBezTo>
                    <a:pt x="1784" y="1918"/>
                    <a:pt x="1676" y="1921"/>
                    <a:pt x="1566" y="1927"/>
                  </a:cubicBezTo>
                  <a:cubicBezTo>
                    <a:pt x="1497" y="1930"/>
                    <a:pt x="1426" y="1931"/>
                    <a:pt x="1353" y="1931"/>
                  </a:cubicBezTo>
                  <a:cubicBezTo>
                    <a:pt x="1254" y="1931"/>
                    <a:pt x="1152" y="1930"/>
                    <a:pt x="1050" y="1930"/>
                  </a:cubicBezTo>
                  <a:cubicBezTo>
                    <a:pt x="879" y="1930"/>
                    <a:pt x="706" y="1935"/>
                    <a:pt x="544" y="1963"/>
                  </a:cubicBezTo>
                  <a:cubicBezTo>
                    <a:pt x="524" y="1482"/>
                    <a:pt x="501" y="1002"/>
                    <a:pt x="493" y="521"/>
                  </a:cubicBezTo>
                  <a:cubicBezTo>
                    <a:pt x="549" y="519"/>
                    <a:pt x="605" y="518"/>
                    <a:pt x="661" y="518"/>
                  </a:cubicBezTo>
                  <a:cubicBezTo>
                    <a:pt x="1038" y="518"/>
                    <a:pt x="1416" y="554"/>
                    <a:pt x="1788" y="554"/>
                  </a:cubicBezTo>
                  <a:cubicBezTo>
                    <a:pt x="2217" y="554"/>
                    <a:pt x="2638" y="507"/>
                    <a:pt x="3041" y="303"/>
                  </a:cubicBezTo>
                  <a:cubicBezTo>
                    <a:pt x="3090" y="277"/>
                    <a:pt x="3082" y="190"/>
                    <a:pt x="3024" y="180"/>
                  </a:cubicBezTo>
                  <a:cubicBezTo>
                    <a:pt x="2415" y="67"/>
                    <a:pt x="1776" y="1"/>
                    <a:pt x="1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0" name="Google Shape;13030;p24"/>
            <p:cNvSpPr/>
            <p:nvPr/>
          </p:nvSpPr>
          <p:spPr>
            <a:xfrm>
              <a:off x="2365250" y="2272625"/>
              <a:ext cx="34325" cy="46250"/>
            </a:xfrm>
            <a:custGeom>
              <a:avLst/>
              <a:gdLst/>
              <a:ahLst/>
              <a:cxnLst/>
              <a:rect l="l" t="t" r="r" b="b"/>
              <a:pathLst>
                <a:path w="1373" h="1850" extrusionOk="0">
                  <a:moveTo>
                    <a:pt x="654" y="0"/>
                  </a:moveTo>
                  <a:cubicBezTo>
                    <a:pt x="420" y="0"/>
                    <a:pt x="199" y="133"/>
                    <a:pt x="228" y="393"/>
                  </a:cubicBezTo>
                  <a:cubicBezTo>
                    <a:pt x="228" y="421"/>
                    <a:pt x="246" y="446"/>
                    <a:pt x="273" y="452"/>
                  </a:cubicBezTo>
                  <a:cubicBezTo>
                    <a:pt x="281" y="454"/>
                    <a:pt x="291" y="455"/>
                    <a:pt x="302" y="455"/>
                  </a:cubicBezTo>
                  <a:cubicBezTo>
                    <a:pt x="387" y="455"/>
                    <a:pt x="552" y="411"/>
                    <a:pt x="645" y="411"/>
                  </a:cubicBezTo>
                  <a:cubicBezTo>
                    <a:pt x="680" y="411"/>
                    <a:pt x="705" y="417"/>
                    <a:pt x="712" y="434"/>
                  </a:cubicBezTo>
                  <a:cubicBezTo>
                    <a:pt x="753" y="539"/>
                    <a:pt x="648" y="710"/>
                    <a:pt x="606" y="800"/>
                  </a:cubicBezTo>
                  <a:cubicBezTo>
                    <a:pt x="499" y="1021"/>
                    <a:pt x="347" y="1292"/>
                    <a:pt x="151" y="1446"/>
                  </a:cubicBezTo>
                  <a:cubicBezTo>
                    <a:pt x="0" y="1568"/>
                    <a:pt x="146" y="1760"/>
                    <a:pt x="289" y="1778"/>
                  </a:cubicBezTo>
                  <a:cubicBezTo>
                    <a:pt x="456" y="1801"/>
                    <a:pt x="624" y="1817"/>
                    <a:pt x="791" y="1842"/>
                  </a:cubicBezTo>
                  <a:cubicBezTo>
                    <a:pt x="832" y="1848"/>
                    <a:pt x="872" y="1850"/>
                    <a:pt x="912" y="1850"/>
                  </a:cubicBezTo>
                  <a:cubicBezTo>
                    <a:pt x="1009" y="1850"/>
                    <a:pt x="1105" y="1838"/>
                    <a:pt x="1202" y="1838"/>
                  </a:cubicBezTo>
                  <a:cubicBezTo>
                    <a:pt x="1231" y="1838"/>
                    <a:pt x="1260" y="1839"/>
                    <a:pt x="1290" y="1842"/>
                  </a:cubicBezTo>
                  <a:cubicBezTo>
                    <a:pt x="1292" y="1842"/>
                    <a:pt x="1293" y="1842"/>
                    <a:pt x="1295" y="1842"/>
                  </a:cubicBezTo>
                  <a:cubicBezTo>
                    <a:pt x="1341" y="1842"/>
                    <a:pt x="1372" y="1779"/>
                    <a:pt x="1347" y="1740"/>
                  </a:cubicBezTo>
                  <a:cubicBezTo>
                    <a:pt x="1175" y="1486"/>
                    <a:pt x="963" y="1390"/>
                    <a:pt x="714" y="1371"/>
                  </a:cubicBezTo>
                  <a:cubicBezTo>
                    <a:pt x="940" y="1108"/>
                    <a:pt x="1150" y="839"/>
                    <a:pt x="1162" y="467"/>
                  </a:cubicBezTo>
                  <a:cubicBezTo>
                    <a:pt x="1171" y="153"/>
                    <a:pt x="905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1" name="Google Shape;13031;p24"/>
            <p:cNvSpPr/>
            <p:nvPr/>
          </p:nvSpPr>
          <p:spPr>
            <a:xfrm>
              <a:off x="3256825" y="2049850"/>
              <a:ext cx="317725" cy="93150"/>
            </a:xfrm>
            <a:custGeom>
              <a:avLst/>
              <a:gdLst/>
              <a:ahLst/>
              <a:cxnLst/>
              <a:rect l="l" t="t" r="r" b="b"/>
              <a:pathLst>
                <a:path w="12709" h="3726" extrusionOk="0">
                  <a:moveTo>
                    <a:pt x="6027" y="768"/>
                  </a:moveTo>
                  <a:cubicBezTo>
                    <a:pt x="6171" y="768"/>
                    <a:pt x="6314" y="787"/>
                    <a:pt x="6455" y="825"/>
                  </a:cubicBezTo>
                  <a:cubicBezTo>
                    <a:pt x="6504" y="951"/>
                    <a:pt x="6575" y="1071"/>
                    <a:pt x="6664" y="1176"/>
                  </a:cubicBezTo>
                  <a:cubicBezTo>
                    <a:pt x="6846" y="1912"/>
                    <a:pt x="5939" y="2689"/>
                    <a:pt x="5133" y="2689"/>
                  </a:cubicBezTo>
                  <a:cubicBezTo>
                    <a:pt x="4878" y="2689"/>
                    <a:pt x="4633" y="2611"/>
                    <a:pt x="4436" y="2431"/>
                  </a:cubicBezTo>
                  <a:lnTo>
                    <a:pt x="4434" y="2431"/>
                  </a:lnTo>
                  <a:cubicBezTo>
                    <a:pt x="4287" y="2295"/>
                    <a:pt x="4231" y="2152"/>
                    <a:pt x="4234" y="2012"/>
                  </a:cubicBezTo>
                  <a:cubicBezTo>
                    <a:pt x="4721" y="1481"/>
                    <a:pt x="5197" y="890"/>
                    <a:pt x="5840" y="779"/>
                  </a:cubicBezTo>
                  <a:cubicBezTo>
                    <a:pt x="5902" y="772"/>
                    <a:pt x="5964" y="768"/>
                    <a:pt x="6027" y="768"/>
                  </a:cubicBezTo>
                  <a:close/>
                  <a:moveTo>
                    <a:pt x="10834" y="1966"/>
                  </a:moveTo>
                  <a:cubicBezTo>
                    <a:pt x="10970" y="2196"/>
                    <a:pt x="11027" y="2454"/>
                    <a:pt x="11053" y="2719"/>
                  </a:cubicBezTo>
                  <a:cubicBezTo>
                    <a:pt x="11078" y="2956"/>
                    <a:pt x="11027" y="3044"/>
                    <a:pt x="10949" y="3044"/>
                  </a:cubicBezTo>
                  <a:cubicBezTo>
                    <a:pt x="10789" y="3044"/>
                    <a:pt x="10517" y="2674"/>
                    <a:pt x="10551" y="2464"/>
                  </a:cubicBezTo>
                  <a:lnTo>
                    <a:pt x="10550" y="2464"/>
                  </a:lnTo>
                  <a:cubicBezTo>
                    <a:pt x="10578" y="2291"/>
                    <a:pt x="10689" y="2124"/>
                    <a:pt x="10834" y="1966"/>
                  </a:cubicBezTo>
                  <a:close/>
                  <a:moveTo>
                    <a:pt x="9724" y="0"/>
                  </a:moveTo>
                  <a:cubicBezTo>
                    <a:pt x="9649" y="0"/>
                    <a:pt x="9575" y="30"/>
                    <a:pt x="9505" y="87"/>
                  </a:cubicBezTo>
                  <a:cubicBezTo>
                    <a:pt x="9165" y="362"/>
                    <a:pt x="8233" y="948"/>
                    <a:pt x="7584" y="948"/>
                  </a:cubicBezTo>
                  <a:cubicBezTo>
                    <a:pt x="7412" y="948"/>
                    <a:pt x="7260" y="907"/>
                    <a:pt x="7144" y="808"/>
                  </a:cubicBezTo>
                  <a:cubicBezTo>
                    <a:pt x="7080" y="652"/>
                    <a:pt x="6992" y="508"/>
                    <a:pt x="6883" y="382"/>
                  </a:cubicBezTo>
                  <a:cubicBezTo>
                    <a:pt x="6836" y="326"/>
                    <a:pt x="6769" y="293"/>
                    <a:pt x="6696" y="293"/>
                  </a:cubicBezTo>
                  <a:cubicBezTo>
                    <a:pt x="6464" y="209"/>
                    <a:pt x="6247" y="172"/>
                    <a:pt x="6042" y="172"/>
                  </a:cubicBezTo>
                  <a:cubicBezTo>
                    <a:pt x="5672" y="172"/>
                    <a:pt x="5341" y="294"/>
                    <a:pt x="5035" y="487"/>
                  </a:cubicBezTo>
                  <a:cubicBezTo>
                    <a:pt x="4403" y="766"/>
                    <a:pt x="3854" y="1235"/>
                    <a:pt x="3688" y="1748"/>
                  </a:cubicBezTo>
                  <a:cubicBezTo>
                    <a:pt x="3300" y="2159"/>
                    <a:pt x="2716" y="2640"/>
                    <a:pt x="2134" y="2640"/>
                  </a:cubicBezTo>
                  <a:cubicBezTo>
                    <a:pt x="1917" y="2640"/>
                    <a:pt x="1700" y="2573"/>
                    <a:pt x="1493" y="2411"/>
                  </a:cubicBezTo>
                  <a:cubicBezTo>
                    <a:pt x="1270" y="2235"/>
                    <a:pt x="1186" y="1960"/>
                    <a:pt x="1193" y="1688"/>
                  </a:cubicBezTo>
                  <a:cubicBezTo>
                    <a:pt x="1555" y="1328"/>
                    <a:pt x="1982" y="1035"/>
                    <a:pt x="2515" y="803"/>
                  </a:cubicBezTo>
                  <a:cubicBezTo>
                    <a:pt x="2769" y="695"/>
                    <a:pt x="2604" y="364"/>
                    <a:pt x="2390" y="341"/>
                  </a:cubicBezTo>
                  <a:cubicBezTo>
                    <a:pt x="2327" y="334"/>
                    <a:pt x="2264" y="331"/>
                    <a:pt x="2203" y="331"/>
                  </a:cubicBezTo>
                  <a:cubicBezTo>
                    <a:pt x="1407" y="331"/>
                    <a:pt x="835" y="878"/>
                    <a:pt x="702" y="1510"/>
                  </a:cubicBezTo>
                  <a:cubicBezTo>
                    <a:pt x="332" y="1940"/>
                    <a:pt x="69" y="2454"/>
                    <a:pt x="7" y="3066"/>
                  </a:cubicBezTo>
                  <a:cubicBezTo>
                    <a:pt x="1" y="3124"/>
                    <a:pt x="54" y="3160"/>
                    <a:pt x="106" y="3160"/>
                  </a:cubicBezTo>
                  <a:cubicBezTo>
                    <a:pt x="139" y="3160"/>
                    <a:pt x="171" y="3146"/>
                    <a:pt x="187" y="3115"/>
                  </a:cubicBezTo>
                  <a:cubicBezTo>
                    <a:pt x="348" y="2797"/>
                    <a:pt x="533" y="2493"/>
                    <a:pt x="745" y="2208"/>
                  </a:cubicBezTo>
                  <a:cubicBezTo>
                    <a:pt x="845" y="2505"/>
                    <a:pt x="1058" y="2782"/>
                    <a:pt x="1409" y="2995"/>
                  </a:cubicBezTo>
                  <a:cubicBezTo>
                    <a:pt x="1632" y="3130"/>
                    <a:pt x="1872" y="3187"/>
                    <a:pt x="2115" y="3187"/>
                  </a:cubicBezTo>
                  <a:cubicBezTo>
                    <a:pt x="2695" y="3187"/>
                    <a:pt x="3292" y="2864"/>
                    <a:pt x="3717" y="2519"/>
                  </a:cubicBezTo>
                  <a:cubicBezTo>
                    <a:pt x="3726" y="2511"/>
                    <a:pt x="3735" y="2503"/>
                    <a:pt x="3745" y="2495"/>
                  </a:cubicBezTo>
                  <a:cubicBezTo>
                    <a:pt x="3840" y="2678"/>
                    <a:pt x="4001" y="2859"/>
                    <a:pt x="4244" y="3029"/>
                  </a:cubicBezTo>
                  <a:cubicBezTo>
                    <a:pt x="4519" y="3222"/>
                    <a:pt x="4825" y="3307"/>
                    <a:pt x="5133" y="3307"/>
                  </a:cubicBezTo>
                  <a:cubicBezTo>
                    <a:pt x="6116" y="3307"/>
                    <a:pt x="7122" y="2442"/>
                    <a:pt x="7234" y="1499"/>
                  </a:cubicBezTo>
                  <a:cubicBezTo>
                    <a:pt x="7336" y="1521"/>
                    <a:pt x="7443" y="1531"/>
                    <a:pt x="7553" y="1531"/>
                  </a:cubicBezTo>
                  <a:cubicBezTo>
                    <a:pt x="8272" y="1531"/>
                    <a:pt x="9138" y="1095"/>
                    <a:pt x="9707" y="695"/>
                  </a:cubicBezTo>
                  <a:cubicBezTo>
                    <a:pt x="9997" y="948"/>
                    <a:pt x="10268" y="1223"/>
                    <a:pt x="10514" y="1520"/>
                  </a:cubicBezTo>
                  <a:cubicBezTo>
                    <a:pt x="9857" y="2175"/>
                    <a:pt x="9598" y="2926"/>
                    <a:pt x="10712" y="3609"/>
                  </a:cubicBezTo>
                  <a:cubicBezTo>
                    <a:pt x="10845" y="3690"/>
                    <a:pt x="10963" y="3726"/>
                    <a:pt x="11067" y="3726"/>
                  </a:cubicBezTo>
                  <a:cubicBezTo>
                    <a:pt x="11490" y="3726"/>
                    <a:pt x="11683" y="3141"/>
                    <a:pt x="11670" y="2719"/>
                  </a:cubicBezTo>
                  <a:cubicBezTo>
                    <a:pt x="11659" y="2295"/>
                    <a:pt x="11516" y="1907"/>
                    <a:pt x="11301" y="1551"/>
                  </a:cubicBezTo>
                  <a:cubicBezTo>
                    <a:pt x="11477" y="1417"/>
                    <a:pt x="11647" y="1297"/>
                    <a:pt x="11770" y="1195"/>
                  </a:cubicBezTo>
                  <a:cubicBezTo>
                    <a:pt x="12108" y="920"/>
                    <a:pt x="12415" y="616"/>
                    <a:pt x="12663" y="257"/>
                  </a:cubicBezTo>
                  <a:cubicBezTo>
                    <a:pt x="12708" y="190"/>
                    <a:pt x="12645" y="114"/>
                    <a:pt x="12576" y="114"/>
                  </a:cubicBezTo>
                  <a:cubicBezTo>
                    <a:pt x="12561" y="114"/>
                    <a:pt x="12546" y="118"/>
                    <a:pt x="12531" y="126"/>
                  </a:cubicBezTo>
                  <a:cubicBezTo>
                    <a:pt x="12133" y="359"/>
                    <a:pt x="11518" y="705"/>
                    <a:pt x="10988" y="1112"/>
                  </a:cubicBezTo>
                  <a:cubicBezTo>
                    <a:pt x="10674" y="726"/>
                    <a:pt x="10297" y="385"/>
                    <a:pt x="9939" y="87"/>
                  </a:cubicBezTo>
                  <a:cubicBezTo>
                    <a:pt x="9870" y="29"/>
                    <a:pt x="9797" y="0"/>
                    <a:pt x="9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2" name="Google Shape;13032;p24"/>
            <p:cNvSpPr/>
            <p:nvPr/>
          </p:nvSpPr>
          <p:spPr>
            <a:xfrm>
              <a:off x="3583875" y="2041750"/>
              <a:ext cx="137275" cy="80350"/>
            </a:xfrm>
            <a:custGeom>
              <a:avLst/>
              <a:gdLst/>
              <a:ahLst/>
              <a:cxnLst/>
              <a:rect l="l" t="t" r="r" b="b"/>
              <a:pathLst>
                <a:path w="5491" h="3214" extrusionOk="0">
                  <a:moveTo>
                    <a:pt x="2407" y="1126"/>
                  </a:moveTo>
                  <a:cubicBezTo>
                    <a:pt x="2376" y="1301"/>
                    <a:pt x="2355" y="1478"/>
                    <a:pt x="2338" y="1654"/>
                  </a:cubicBezTo>
                  <a:cubicBezTo>
                    <a:pt x="2067" y="2148"/>
                    <a:pt x="1460" y="2630"/>
                    <a:pt x="1019" y="2630"/>
                  </a:cubicBezTo>
                  <a:cubicBezTo>
                    <a:pt x="816" y="2630"/>
                    <a:pt x="648" y="2528"/>
                    <a:pt x="565" y="2277"/>
                  </a:cubicBezTo>
                  <a:cubicBezTo>
                    <a:pt x="299" y="1475"/>
                    <a:pt x="1670" y="1262"/>
                    <a:pt x="2407" y="1126"/>
                  </a:cubicBezTo>
                  <a:close/>
                  <a:moveTo>
                    <a:pt x="2737" y="1"/>
                  </a:moveTo>
                  <a:cubicBezTo>
                    <a:pt x="2714" y="1"/>
                    <a:pt x="2691" y="14"/>
                    <a:pt x="2683" y="41"/>
                  </a:cubicBezTo>
                  <a:cubicBezTo>
                    <a:pt x="2596" y="299"/>
                    <a:pt x="2525" y="561"/>
                    <a:pt x="2469" y="829"/>
                  </a:cubicBezTo>
                  <a:cubicBezTo>
                    <a:pt x="2386" y="807"/>
                    <a:pt x="2296" y="797"/>
                    <a:pt x="2203" y="797"/>
                  </a:cubicBezTo>
                  <a:cubicBezTo>
                    <a:pt x="1736" y="797"/>
                    <a:pt x="1184" y="1042"/>
                    <a:pt x="865" y="1204"/>
                  </a:cubicBezTo>
                  <a:cubicBezTo>
                    <a:pt x="273" y="1506"/>
                    <a:pt x="1" y="2095"/>
                    <a:pt x="327" y="2694"/>
                  </a:cubicBezTo>
                  <a:cubicBezTo>
                    <a:pt x="471" y="2958"/>
                    <a:pt x="725" y="3046"/>
                    <a:pt x="998" y="3046"/>
                  </a:cubicBezTo>
                  <a:cubicBezTo>
                    <a:pt x="1282" y="3046"/>
                    <a:pt x="1587" y="2950"/>
                    <a:pt x="1808" y="2855"/>
                  </a:cubicBezTo>
                  <a:cubicBezTo>
                    <a:pt x="2163" y="2701"/>
                    <a:pt x="2466" y="2450"/>
                    <a:pt x="2684" y="2131"/>
                  </a:cubicBezTo>
                  <a:cubicBezTo>
                    <a:pt x="3025" y="2761"/>
                    <a:pt x="3685" y="3214"/>
                    <a:pt x="4345" y="3214"/>
                  </a:cubicBezTo>
                  <a:cubicBezTo>
                    <a:pt x="4737" y="3214"/>
                    <a:pt x="5128" y="3054"/>
                    <a:pt x="5452" y="2676"/>
                  </a:cubicBezTo>
                  <a:cubicBezTo>
                    <a:pt x="5490" y="2631"/>
                    <a:pt x="5462" y="2559"/>
                    <a:pt x="5405" y="2559"/>
                  </a:cubicBezTo>
                  <a:cubicBezTo>
                    <a:pt x="5399" y="2559"/>
                    <a:pt x="5393" y="2559"/>
                    <a:pt x="5386" y="2561"/>
                  </a:cubicBezTo>
                  <a:cubicBezTo>
                    <a:pt x="5200" y="2613"/>
                    <a:pt x="5009" y="2638"/>
                    <a:pt x="4821" y="2638"/>
                  </a:cubicBezTo>
                  <a:cubicBezTo>
                    <a:pt x="3890" y="2638"/>
                    <a:pt x="3008" y="2027"/>
                    <a:pt x="3012" y="1009"/>
                  </a:cubicBezTo>
                  <a:cubicBezTo>
                    <a:pt x="3004" y="886"/>
                    <a:pt x="2943" y="809"/>
                    <a:pt x="2865" y="773"/>
                  </a:cubicBezTo>
                  <a:cubicBezTo>
                    <a:pt x="2881" y="524"/>
                    <a:pt x="2863" y="276"/>
                    <a:pt x="2791" y="41"/>
                  </a:cubicBezTo>
                  <a:cubicBezTo>
                    <a:pt x="2783" y="14"/>
                    <a:pt x="2760" y="1"/>
                    <a:pt x="2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3" name="Google Shape;13033;p24"/>
            <p:cNvSpPr/>
            <p:nvPr/>
          </p:nvSpPr>
          <p:spPr>
            <a:xfrm>
              <a:off x="3209275" y="2169275"/>
              <a:ext cx="583275" cy="14275"/>
            </a:xfrm>
            <a:custGeom>
              <a:avLst/>
              <a:gdLst/>
              <a:ahLst/>
              <a:cxnLst/>
              <a:rect l="l" t="t" r="r" b="b"/>
              <a:pathLst>
                <a:path w="23331" h="571" extrusionOk="0">
                  <a:moveTo>
                    <a:pt x="1608" y="1"/>
                  </a:moveTo>
                  <a:cubicBezTo>
                    <a:pt x="1082" y="1"/>
                    <a:pt x="558" y="37"/>
                    <a:pt x="80" y="209"/>
                  </a:cubicBezTo>
                  <a:cubicBezTo>
                    <a:pt x="1" y="232"/>
                    <a:pt x="1" y="346"/>
                    <a:pt x="80" y="369"/>
                  </a:cubicBezTo>
                  <a:cubicBezTo>
                    <a:pt x="546" y="536"/>
                    <a:pt x="1047" y="565"/>
                    <a:pt x="1548" y="565"/>
                  </a:cubicBezTo>
                  <a:cubicBezTo>
                    <a:pt x="1809" y="565"/>
                    <a:pt x="2071" y="557"/>
                    <a:pt x="2327" y="557"/>
                  </a:cubicBezTo>
                  <a:cubicBezTo>
                    <a:pt x="2344" y="557"/>
                    <a:pt x="2361" y="557"/>
                    <a:pt x="2378" y="557"/>
                  </a:cubicBezTo>
                  <a:cubicBezTo>
                    <a:pt x="3390" y="561"/>
                    <a:pt x="4401" y="562"/>
                    <a:pt x="5413" y="565"/>
                  </a:cubicBezTo>
                  <a:lnTo>
                    <a:pt x="11484" y="570"/>
                  </a:lnTo>
                  <a:cubicBezTo>
                    <a:pt x="11582" y="570"/>
                    <a:pt x="11681" y="570"/>
                    <a:pt x="11779" y="570"/>
                  </a:cubicBezTo>
                  <a:cubicBezTo>
                    <a:pt x="15611" y="570"/>
                    <a:pt x="19417" y="538"/>
                    <a:pt x="23246" y="352"/>
                  </a:cubicBezTo>
                  <a:cubicBezTo>
                    <a:pt x="23331" y="352"/>
                    <a:pt x="23329" y="224"/>
                    <a:pt x="23244" y="224"/>
                  </a:cubicBezTo>
                  <a:cubicBezTo>
                    <a:pt x="19417" y="40"/>
                    <a:pt x="15611" y="8"/>
                    <a:pt x="11779" y="8"/>
                  </a:cubicBezTo>
                  <a:cubicBezTo>
                    <a:pt x="11681" y="8"/>
                    <a:pt x="11582" y="8"/>
                    <a:pt x="11484" y="8"/>
                  </a:cubicBezTo>
                  <a:lnTo>
                    <a:pt x="5792" y="13"/>
                  </a:lnTo>
                  <a:cubicBezTo>
                    <a:pt x="4781" y="13"/>
                    <a:pt x="3769" y="14"/>
                    <a:pt x="2757" y="19"/>
                  </a:cubicBezTo>
                  <a:cubicBezTo>
                    <a:pt x="2744" y="19"/>
                    <a:pt x="2731" y="19"/>
                    <a:pt x="2719" y="19"/>
                  </a:cubicBezTo>
                  <a:cubicBezTo>
                    <a:pt x="2359" y="19"/>
                    <a:pt x="1983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4" name="Google Shape;13034;p24"/>
            <p:cNvSpPr/>
            <p:nvPr/>
          </p:nvSpPr>
          <p:spPr>
            <a:xfrm>
              <a:off x="3266500" y="2275350"/>
              <a:ext cx="303375" cy="83425"/>
            </a:xfrm>
            <a:custGeom>
              <a:avLst/>
              <a:gdLst/>
              <a:ahLst/>
              <a:cxnLst/>
              <a:rect l="l" t="t" r="r" b="b"/>
              <a:pathLst>
                <a:path w="12135" h="3337" extrusionOk="0">
                  <a:moveTo>
                    <a:pt x="3622" y="2016"/>
                  </a:moveTo>
                  <a:cubicBezTo>
                    <a:pt x="3709" y="2336"/>
                    <a:pt x="3690" y="2655"/>
                    <a:pt x="3353" y="2655"/>
                  </a:cubicBezTo>
                  <a:cubicBezTo>
                    <a:pt x="3280" y="2655"/>
                    <a:pt x="3192" y="2640"/>
                    <a:pt x="3088" y="2607"/>
                  </a:cubicBezTo>
                  <a:cubicBezTo>
                    <a:pt x="3258" y="2405"/>
                    <a:pt x="3435" y="2207"/>
                    <a:pt x="3622" y="2016"/>
                  </a:cubicBezTo>
                  <a:close/>
                  <a:moveTo>
                    <a:pt x="2103" y="0"/>
                  </a:moveTo>
                  <a:cubicBezTo>
                    <a:pt x="2022" y="0"/>
                    <a:pt x="1948" y="49"/>
                    <a:pt x="1895" y="118"/>
                  </a:cubicBezTo>
                  <a:cubicBezTo>
                    <a:pt x="1150" y="1086"/>
                    <a:pt x="407" y="1997"/>
                    <a:pt x="20" y="3168"/>
                  </a:cubicBezTo>
                  <a:cubicBezTo>
                    <a:pt x="1" y="3227"/>
                    <a:pt x="48" y="3266"/>
                    <a:pt x="97" y="3266"/>
                  </a:cubicBezTo>
                  <a:cubicBezTo>
                    <a:pt x="124" y="3266"/>
                    <a:pt x="150" y="3254"/>
                    <a:pt x="168" y="3229"/>
                  </a:cubicBezTo>
                  <a:cubicBezTo>
                    <a:pt x="758" y="2338"/>
                    <a:pt x="1413" y="1477"/>
                    <a:pt x="2077" y="640"/>
                  </a:cubicBezTo>
                  <a:cubicBezTo>
                    <a:pt x="2103" y="607"/>
                    <a:pt x="2137" y="593"/>
                    <a:pt x="2177" y="593"/>
                  </a:cubicBezTo>
                  <a:cubicBezTo>
                    <a:pt x="2357" y="593"/>
                    <a:pt x="2651" y="877"/>
                    <a:pt x="2828" y="1004"/>
                  </a:cubicBezTo>
                  <a:cubicBezTo>
                    <a:pt x="3004" y="1131"/>
                    <a:pt x="3170" y="1272"/>
                    <a:pt x="3325" y="1423"/>
                  </a:cubicBezTo>
                  <a:cubicBezTo>
                    <a:pt x="3340" y="1437"/>
                    <a:pt x="3357" y="1455"/>
                    <a:pt x="3370" y="1473"/>
                  </a:cubicBezTo>
                  <a:cubicBezTo>
                    <a:pt x="3010" y="1857"/>
                    <a:pt x="2700" y="2259"/>
                    <a:pt x="2487" y="2531"/>
                  </a:cubicBezTo>
                  <a:cubicBezTo>
                    <a:pt x="2395" y="2651"/>
                    <a:pt x="2377" y="2855"/>
                    <a:pt x="2540" y="2933"/>
                  </a:cubicBezTo>
                  <a:cubicBezTo>
                    <a:pt x="2776" y="3048"/>
                    <a:pt x="3007" y="3105"/>
                    <a:pt x="3217" y="3105"/>
                  </a:cubicBezTo>
                  <a:cubicBezTo>
                    <a:pt x="3730" y="3105"/>
                    <a:pt x="4123" y="2766"/>
                    <a:pt x="4197" y="2102"/>
                  </a:cubicBezTo>
                  <a:cubicBezTo>
                    <a:pt x="4216" y="1913"/>
                    <a:pt x="4177" y="1734"/>
                    <a:pt x="4096" y="1567"/>
                  </a:cubicBezTo>
                  <a:cubicBezTo>
                    <a:pt x="4252" y="1429"/>
                    <a:pt x="4411" y="1299"/>
                    <a:pt x="4574" y="1176"/>
                  </a:cubicBezTo>
                  <a:cubicBezTo>
                    <a:pt x="4765" y="1032"/>
                    <a:pt x="4923" y="970"/>
                    <a:pt x="5058" y="970"/>
                  </a:cubicBezTo>
                  <a:cubicBezTo>
                    <a:pt x="5387" y="970"/>
                    <a:pt x="5573" y="1341"/>
                    <a:pt x="5734" y="1800"/>
                  </a:cubicBezTo>
                  <a:cubicBezTo>
                    <a:pt x="5876" y="2210"/>
                    <a:pt x="5968" y="2640"/>
                    <a:pt x="6044" y="3066"/>
                  </a:cubicBezTo>
                  <a:cubicBezTo>
                    <a:pt x="6066" y="3190"/>
                    <a:pt x="6172" y="3247"/>
                    <a:pt x="6280" y="3247"/>
                  </a:cubicBezTo>
                  <a:cubicBezTo>
                    <a:pt x="6417" y="3247"/>
                    <a:pt x="6558" y="3157"/>
                    <a:pt x="6542" y="2999"/>
                  </a:cubicBezTo>
                  <a:cubicBezTo>
                    <a:pt x="6482" y="2394"/>
                    <a:pt x="6552" y="1780"/>
                    <a:pt x="6938" y="1285"/>
                  </a:cubicBezTo>
                  <a:cubicBezTo>
                    <a:pt x="7095" y="1083"/>
                    <a:pt x="7234" y="1001"/>
                    <a:pt x="7355" y="1001"/>
                  </a:cubicBezTo>
                  <a:cubicBezTo>
                    <a:pt x="7788" y="1001"/>
                    <a:pt x="7994" y="2050"/>
                    <a:pt x="8027" y="2426"/>
                  </a:cubicBezTo>
                  <a:cubicBezTo>
                    <a:pt x="8044" y="2592"/>
                    <a:pt x="8184" y="2676"/>
                    <a:pt x="8314" y="2676"/>
                  </a:cubicBezTo>
                  <a:cubicBezTo>
                    <a:pt x="8444" y="2676"/>
                    <a:pt x="8564" y="2594"/>
                    <a:pt x="8549" y="2426"/>
                  </a:cubicBezTo>
                  <a:cubicBezTo>
                    <a:pt x="8504" y="1985"/>
                    <a:pt x="8537" y="1598"/>
                    <a:pt x="8677" y="1216"/>
                  </a:cubicBezTo>
                  <a:cubicBezTo>
                    <a:pt x="9078" y="2052"/>
                    <a:pt x="9472" y="2961"/>
                    <a:pt x="10402" y="3278"/>
                  </a:cubicBezTo>
                  <a:cubicBezTo>
                    <a:pt x="10520" y="3318"/>
                    <a:pt x="10633" y="3336"/>
                    <a:pt x="10741" y="3336"/>
                  </a:cubicBezTo>
                  <a:cubicBezTo>
                    <a:pt x="11599" y="3336"/>
                    <a:pt x="12135" y="2184"/>
                    <a:pt x="11879" y="1457"/>
                  </a:cubicBezTo>
                  <a:cubicBezTo>
                    <a:pt x="11868" y="1425"/>
                    <a:pt x="11839" y="1408"/>
                    <a:pt x="11810" y="1408"/>
                  </a:cubicBezTo>
                  <a:cubicBezTo>
                    <a:pt x="11783" y="1408"/>
                    <a:pt x="11756" y="1423"/>
                    <a:pt x="11746" y="1457"/>
                  </a:cubicBezTo>
                  <a:cubicBezTo>
                    <a:pt x="11619" y="1893"/>
                    <a:pt x="11336" y="2330"/>
                    <a:pt x="10970" y="2597"/>
                  </a:cubicBezTo>
                  <a:cubicBezTo>
                    <a:pt x="10842" y="2691"/>
                    <a:pt x="10718" y="2730"/>
                    <a:pt x="10600" y="2730"/>
                  </a:cubicBezTo>
                  <a:cubicBezTo>
                    <a:pt x="10182" y="2730"/>
                    <a:pt x="9834" y="2245"/>
                    <a:pt x="9643" y="1952"/>
                  </a:cubicBezTo>
                  <a:cubicBezTo>
                    <a:pt x="9344" y="1493"/>
                    <a:pt x="9156" y="968"/>
                    <a:pt x="8896" y="484"/>
                  </a:cubicBezTo>
                  <a:cubicBezTo>
                    <a:pt x="8850" y="397"/>
                    <a:pt x="8763" y="356"/>
                    <a:pt x="8676" y="356"/>
                  </a:cubicBezTo>
                  <a:cubicBezTo>
                    <a:pt x="8584" y="356"/>
                    <a:pt x="8492" y="401"/>
                    <a:pt x="8442" y="484"/>
                  </a:cubicBezTo>
                  <a:cubicBezTo>
                    <a:pt x="8342" y="653"/>
                    <a:pt x="8257" y="830"/>
                    <a:pt x="8188" y="1012"/>
                  </a:cubicBezTo>
                  <a:cubicBezTo>
                    <a:pt x="8024" y="703"/>
                    <a:pt x="7790" y="473"/>
                    <a:pt x="7459" y="473"/>
                  </a:cubicBezTo>
                  <a:cubicBezTo>
                    <a:pt x="7379" y="473"/>
                    <a:pt x="7293" y="487"/>
                    <a:pt x="7202" y="515"/>
                  </a:cubicBezTo>
                  <a:cubicBezTo>
                    <a:pt x="6706" y="671"/>
                    <a:pt x="6393" y="1057"/>
                    <a:pt x="6216" y="1518"/>
                  </a:cubicBezTo>
                  <a:cubicBezTo>
                    <a:pt x="6011" y="907"/>
                    <a:pt x="5684" y="364"/>
                    <a:pt x="5133" y="363"/>
                  </a:cubicBezTo>
                  <a:cubicBezTo>
                    <a:pt x="5131" y="363"/>
                    <a:pt x="5129" y="363"/>
                    <a:pt x="5126" y="363"/>
                  </a:cubicBezTo>
                  <a:cubicBezTo>
                    <a:pt x="4679" y="363"/>
                    <a:pt x="4196" y="683"/>
                    <a:pt x="3752" y="1091"/>
                  </a:cubicBezTo>
                  <a:cubicBezTo>
                    <a:pt x="3301" y="630"/>
                    <a:pt x="2617" y="271"/>
                    <a:pt x="2217" y="33"/>
                  </a:cubicBezTo>
                  <a:cubicBezTo>
                    <a:pt x="2178" y="10"/>
                    <a:pt x="2140" y="0"/>
                    <a:pt x="2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5" name="Google Shape;13035;p24"/>
            <p:cNvSpPr/>
            <p:nvPr/>
          </p:nvSpPr>
          <p:spPr>
            <a:xfrm>
              <a:off x="3390500" y="2237450"/>
              <a:ext cx="18000" cy="17150"/>
            </a:xfrm>
            <a:custGeom>
              <a:avLst/>
              <a:gdLst/>
              <a:ahLst/>
              <a:cxnLst/>
              <a:rect l="l" t="t" r="r" b="b"/>
              <a:pathLst>
                <a:path w="720" h="686" extrusionOk="0">
                  <a:moveTo>
                    <a:pt x="354" y="1"/>
                  </a:moveTo>
                  <a:cubicBezTo>
                    <a:pt x="293" y="1"/>
                    <a:pt x="231" y="25"/>
                    <a:pt x="185" y="61"/>
                  </a:cubicBezTo>
                  <a:cubicBezTo>
                    <a:pt x="1" y="199"/>
                    <a:pt x="30" y="420"/>
                    <a:pt x="134" y="601"/>
                  </a:cubicBezTo>
                  <a:cubicBezTo>
                    <a:pt x="162" y="650"/>
                    <a:pt x="222" y="685"/>
                    <a:pt x="281" y="685"/>
                  </a:cubicBezTo>
                  <a:cubicBezTo>
                    <a:pt x="296" y="685"/>
                    <a:pt x="311" y="683"/>
                    <a:pt x="326" y="678"/>
                  </a:cubicBezTo>
                  <a:cubicBezTo>
                    <a:pt x="380" y="660"/>
                    <a:pt x="442" y="642"/>
                    <a:pt x="483" y="601"/>
                  </a:cubicBezTo>
                  <a:cubicBezTo>
                    <a:pt x="549" y="535"/>
                    <a:pt x="529" y="480"/>
                    <a:pt x="662" y="463"/>
                  </a:cubicBezTo>
                  <a:cubicBezTo>
                    <a:pt x="715" y="455"/>
                    <a:pt x="719" y="378"/>
                    <a:pt x="662" y="376"/>
                  </a:cubicBezTo>
                  <a:cubicBezTo>
                    <a:pt x="587" y="375"/>
                    <a:pt x="523" y="373"/>
                    <a:pt x="460" y="368"/>
                  </a:cubicBezTo>
                  <a:cubicBezTo>
                    <a:pt x="528" y="327"/>
                    <a:pt x="555" y="232"/>
                    <a:pt x="606" y="173"/>
                  </a:cubicBezTo>
                  <a:cubicBezTo>
                    <a:pt x="639" y="137"/>
                    <a:pt x="614" y="79"/>
                    <a:pt x="567" y="79"/>
                  </a:cubicBezTo>
                  <a:cubicBezTo>
                    <a:pt x="498" y="76"/>
                    <a:pt x="472" y="25"/>
                    <a:pt x="404" y="7"/>
                  </a:cubicBezTo>
                  <a:cubicBezTo>
                    <a:pt x="388" y="3"/>
                    <a:pt x="3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6" name="Google Shape;13036;p24"/>
            <p:cNvSpPr/>
            <p:nvPr/>
          </p:nvSpPr>
          <p:spPr>
            <a:xfrm>
              <a:off x="3564650" y="2265500"/>
              <a:ext cx="173625" cy="97200"/>
            </a:xfrm>
            <a:custGeom>
              <a:avLst/>
              <a:gdLst/>
              <a:ahLst/>
              <a:cxnLst/>
              <a:rect l="l" t="t" r="r" b="b"/>
              <a:pathLst>
                <a:path w="6945" h="3888" extrusionOk="0">
                  <a:moveTo>
                    <a:pt x="1443" y="857"/>
                  </a:moveTo>
                  <a:cubicBezTo>
                    <a:pt x="1834" y="857"/>
                    <a:pt x="2259" y="1196"/>
                    <a:pt x="2556" y="1405"/>
                  </a:cubicBezTo>
                  <a:cubicBezTo>
                    <a:pt x="2615" y="1446"/>
                    <a:pt x="2676" y="1493"/>
                    <a:pt x="2735" y="1539"/>
                  </a:cubicBezTo>
                  <a:cubicBezTo>
                    <a:pt x="2458" y="1817"/>
                    <a:pt x="2177" y="2086"/>
                    <a:pt x="1875" y="2309"/>
                  </a:cubicBezTo>
                  <a:cubicBezTo>
                    <a:pt x="1747" y="2402"/>
                    <a:pt x="1626" y="2442"/>
                    <a:pt x="1515" y="2442"/>
                  </a:cubicBezTo>
                  <a:cubicBezTo>
                    <a:pt x="829" y="2442"/>
                    <a:pt x="520" y="919"/>
                    <a:pt x="1398" y="858"/>
                  </a:cubicBezTo>
                  <a:cubicBezTo>
                    <a:pt x="1413" y="857"/>
                    <a:pt x="1428" y="857"/>
                    <a:pt x="1443" y="857"/>
                  </a:cubicBezTo>
                  <a:close/>
                  <a:moveTo>
                    <a:pt x="4745" y="1"/>
                  </a:moveTo>
                  <a:cubicBezTo>
                    <a:pt x="4740" y="1"/>
                    <a:pt x="4734" y="2"/>
                    <a:pt x="4728" y="4"/>
                  </a:cubicBezTo>
                  <a:cubicBezTo>
                    <a:pt x="4106" y="225"/>
                    <a:pt x="3604" y="678"/>
                    <a:pt x="3122" y="1155"/>
                  </a:cubicBezTo>
                  <a:cubicBezTo>
                    <a:pt x="2630" y="795"/>
                    <a:pt x="2032" y="420"/>
                    <a:pt x="1457" y="420"/>
                  </a:cubicBezTo>
                  <a:cubicBezTo>
                    <a:pt x="1261" y="420"/>
                    <a:pt x="1068" y="464"/>
                    <a:pt x="883" y="567"/>
                  </a:cubicBezTo>
                  <a:cubicBezTo>
                    <a:pt x="0" y="1054"/>
                    <a:pt x="476" y="2614"/>
                    <a:pt x="1258" y="2932"/>
                  </a:cubicBezTo>
                  <a:cubicBezTo>
                    <a:pt x="1315" y="2955"/>
                    <a:pt x="1374" y="2965"/>
                    <a:pt x="1434" y="2965"/>
                  </a:cubicBezTo>
                  <a:cubicBezTo>
                    <a:pt x="1875" y="2965"/>
                    <a:pt x="2401" y="2419"/>
                    <a:pt x="2656" y="2187"/>
                  </a:cubicBezTo>
                  <a:cubicBezTo>
                    <a:pt x="2794" y="2063"/>
                    <a:pt x="2925" y="1931"/>
                    <a:pt x="3056" y="1802"/>
                  </a:cubicBezTo>
                  <a:cubicBezTo>
                    <a:pt x="4052" y="2653"/>
                    <a:pt x="5171" y="3887"/>
                    <a:pt x="6460" y="3887"/>
                  </a:cubicBezTo>
                  <a:cubicBezTo>
                    <a:pt x="6591" y="3887"/>
                    <a:pt x="6724" y="3875"/>
                    <a:pt x="6859" y="3847"/>
                  </a:cubicBezTo>
                  <a:cubicBezTo>
                    <a:pt x="6944" y="3829"/>
                    <a:pt x="6924" y="3698"/>
                    <a:pt x="6839" y="3698"/>
                  </a:cubicBezTo>
                  <a:cubicBezTo>
                    <a:pt x="6838" y="3698"/>
                    <a:pt x="6837" y="3698"/>
                    <a:pt x="6836" y="3698"/>
                  </a:cubicBezTo>
                  <a:cubicBezTo>
                    <a:pt x="6234" y="3698"/>
                    <a:pt x="5711" y="3137"/>
                    <a:pt x="5254" y="2807"/>
                  </a:cubicBezTo>
                  <a:cubicBezTo>
                    <a:pt x="4675" y="2391"/>
                    <a:pt x="4132" y="1926"/>
                    <a:pt x="3566" y="1495"/>
                  </a:cubicBezTo>
                  <a:lnTo>
                    <a:pt x="3452" y="1405"/>
                  </a:lnTo>
                  <a:cubicBezTo>
                    <a:pt x="3885" y="959"/>
                    <a:pt x="4313" y="506"/>
                    <a:pt x="4785" y="101"/>
                  </a:cubicBezTo>
                  <a:cubicBezTo>
                    <a:pt x="4823" y="67"/>
                    <a:pt x="4791" y="1"/>
                    <a:pt x="47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7" name="Google Shape;13037;p24"/>
            <p:cNvSpPr/>
            <p:nvPr/>
          </p:nvSpPr>
          <p:spPr>
            <a:xfrm>
              <a:off x="3865875" y="2170325"/>
              <a:ext cx="105375" cy="12900"/>
            </a:xfrm>
            <a:custGeom>
              <a:avLst/>
              <a:gdLst/>
              <a:ahLst/>
              <a:cxnLst/>
              <a:rect l="l" t="t" r="r" b="b"/>
              <a:pathLst>
                <a:path w="4215" h="516" extrusionOk="0">
                  <a:moveTo>
                    <a:pt x="1624" y="0"/>
                  </a:moveTo>
                  <a:cubicBezTo>
                    <a:pt x="1109" y="0"/>
                    <a:pt x="591" y="17"/>
                    <a:pt x="97" y="149"/>
                  </a:cubicBezTo>
                  <a:cubicBezTo>
                    <a:pt x="0" y="176"/>
                    <a:pt x="0" y="318"/>
                    <a:pt x="97" y="345"/>
                  </a:cubicBezTo>
                  <a:cubicBezTo>
                    <a:pt x="737" y="515"/>
                    <a:pt x="1412" y="484"/>
                    <a:pt x="2069" y="491"/>
                  </a:cubicBezTo>
                  <a:cubicBezTo>
                    <a:pt x="2170" y="492"/>
                    <a:pt x="2269" y="492"/>
                    <a:pt x="2367" y="492"/>
                  </a:cubicBezTo>
                  <a:cubicBezTo>
                    <a:pt x="2976" y="492"/>
                    <a:pt x="3538" y="467"/>
                    <a:pt x="4144" y="318"/>
                  </a:cubicBezTo>
                  <a:cubicBezTo>
                    <a:pt x="4214" y="302"/>
                    <a:pt x="4214" y="192"/>
                    <a:pt x="4144" y="176"/>
                  </a:cubicBezTo>
                  <a:cubicBezTo>
                    <a:pt x="3576" y="35"/>
                    <a:pt x="3067" y="1"/>
                    <a:pt x="2491" y="1"/>
                  </a:cubicBezTo>
                  <a:cubicBezTo>
                    <a:pt x="2435" y="1"/>
                    <a:pt x="2379" y="1"/>
                    <a:pt x="2321" y="2"/>
                  </a:cubicBezTo>
                  <a:cubicBezTo>
                    <a:pt x="2270" y="2"/>
                    <a:pt x="2218" y="2"/>
                    <a:pt x="2166" y="2"/>
                  </a:cubicBezTo>
                  <a:cubicBezTo>
                    <a:pt x="1987" y="2"/>
                    <a:pt x="1805" y="0"/>
                    <a:pt x="16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8" name="Google Shape;13038;p24"/>
            <p:cNvSpPr/>
            <p:nvPr/>
          </p:nvSpPr>
          <p:spPr>
            <a:xfrm>
              <a:off x="3865175" y="2202775"/>
              <a:ext cx="132650" cy="14100"/>
            </a:xfrm>
            <a:custGeom>
              <a:avLst/>
              <a:gdLst/>
              <a:ahLst/>
              <a:cxnLst/>
              <a:rect l="l" t="t" r="r" b="b"/>
              <a:pathLst>
                <a:path w="5306" h="564" extrusionOk="0">
                  <a:moveTo>
                    <a:pt x="3528" y="0"/>
                  </a:moveTo>
                  <a:cubicBezTo>
                    <a:pt x="2370" y="0"/>
                    <a:pt x="1192" y="209"/>
                    <a:pt x="56" y="241"/>
                  </a:cubicBezTo>
                  <a:cubicBezTo>
                    <a:pt x="0" y="241"/>
                    <a:pt x="0" y="323"/>
                    <a:pt x="56" y="323"/>
                  </a:cubicBezTo>
                  <a:cubicBezTo>
                    <a:pt x="1192" y="355"/>
                    <a:pt x="2370" y="564"/>
                    <a:pt x="3528" y="564"/>
                  </a:cubicBezTo>
                  <a:cubicBezTo>
                    <a:pt x="4100" y="564"/>
                    <a:pt x="4668" y="513"/>
                    <a:pt x="5223" y="364"/>
                  </a:cubicBezTo>
                  <a:cubicBezTo>
                    <a:pt x="5305" y="344"/>
                    <a:pt x="5305" y="221"/>
                    <a:pt x="5223" y="200"/>
                  </a:cubicBezTo>
                  <a:cubicBezTo>
                    <a:pt x="4668" y="51"/>
                    <a:pt x="4100" y="0"/>
                    <a:pt x="3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39" name="Google Shape;13039;p24"/>
            <p:cNvSpPr/>
            <p:nvPr/>
          </p:nvSpPr>
          <p:spPr>
            <a:xfrm>
              <a:off x="4059375" y="2056025"/>
              <a:ext cx="294825" cy="176850"/>
            </a:xfrm>
            <a:custGeom>
              <a:avLst/>
              <a:gdLst/>
              <a:ahLst/>
              <a:cxnLst/>
              <a:rect l="l" t="t" r="r" b="b"/>
              <a:pathLst>
                <a:path w="11793" h="7074" extrusionOk="0">
                  <a:moveTo>
                    <a:pt x="8679" y="1"/>
                  </a:moveTo>
                  <a:cubicBezTo>
                    <a:pt x="8553" y="1"/>
                    <a:pt x="8424" y="84"/>
                    <a:pt x="8415" y="248"/>
                  </a:cubicBezTo>
                  <a:cubicBezTo>
                    <a:pt x="8369" y="978"/>
                    <a:pt x="8285" y="1693"/>
                    <a:pt x="8141" y="2389"/>
                  </a:cubicBezTo>
                  <a:cubicBezTo>
                    <a:pt x="7385" y="2510"/>
                    <a:pt x="6645" y="2689"/>
                    <a:pt x="5984" y="2940"/>
                  </a:cubicBezTo>
                  <a:cubicBezTo>
                    <a:pt x="5912" y="2968"/>
                    <a:pt x="5918" y="3079"/>
                    <a:pt x="6004" y="3081"/>
                  </a:cubicBezTo>
                  <a:cubicBezTo>
                    <a:pt x="6058" y="3082"/>
                    <a:pt x="6112" y="3082"/>
                    <a:pt x="6166" y="3082"/>
                  </a:cubicBezTo>
                  <a:cubicBezTo>
                    <a:pt x="6767" y="3082"/>
                    <a:pt x="7389" y="3025"/>
                    <a:pt x="8013" y="2935"/>
                  </a:cubicBezTo>
                  <a:lnTo>
                    <a:pt x="8013" y="2935"/>
                  </a:lnTo>
                  <a:cubicBezTo>
                    <a:pt x="7836" y="3601"/>
                    <a:pt x="7596" y="4247"/>
                    <a:pt x="7258" y="4862"/>
                  </a:cubicBezTo>
                  <a:cubicBezTo>
                    <a:pt x="7019" y="4463"/>
                    <a:pt x="6458" y="4258"/>
                    <a:pt x="5907" y="4258"/>
                  </a:cubicBezTo>
                  <a:cubicBezTo>
                    <a:pt x="5170" y="4258"/>
                    <a:pt x="4453" y="4626"/>
                    <a:pt x="4555" y="5391"/>
                  </a:cubicBezTo>
                  <a:cubicBezTo>
                    <a:pt x="4563" y="5447"/>
                    <a:pt x="4614" y="5511"/>
                    <a:pt x="4673" y="5511"/>
                  </a:cubicBezTo>
                  <a:cubicBezTo>
                    <a:pt x="4691" y="5511"/>
                    <a:pt x="4709" y="5505"/>
                    <a:pt x="4727" y="5491"/>
                  </a:cubicBezTo>
                  <a:cubicBezTo>
                    <a:pt x="4934" y="5332"/>
                    <a:pt x="5131" y="5153"/>
                    <a:pt x="5344" y="5005"/>
                  </a:cubicBezTo>
                  <a:cubicBezTo>
                    <a:pt x="5488" y="4905"/>
                    <a:pt x="5725" y="4849"/>
                    <a:pt x="5965" y="4849"/>
                  </a:cubicBezTo>
                  <a:cubicBezTo>
                    <a:pt x="6407" y="4849"/>
                    <a:pt x="6859" y="5039"/>
                    <a:pt x="6761" y="5492"/>
                  </a:cubicBezTo>
                  <a:cubicBezTo>
                    <a:pt x="6685" y="5847"/>
                    <a:pt x="6335" y="6036"/>
                    <a:pt x="5996" y="6036"/>
                  </a:cubicBezTo>
                  <a:cubicBezTo>
                    <a:pt x="5703" y="6036"/>
                    <a:pt x="5419" y="5896"/>
                    <a:pt x="5326" y="5601"/>
                  </a:cubicBezTo>
                  <a:cubicBezTo>
                    <a:pt x="5287" y="5480"/>
                    <a:pt x="5155" y="5387"/>
                    <a:pt x="5029" y="5387"/>
                  </a:cubicBezTo>
                  <a:cubicBezTo>
                    <a:pt x="4962" y="5387"/>
                    <a:pt x="4897" y="5413"/>
                    <a:pt x="4849" y="5474"/>
                  </a:cubicBezTo>
                  <a:cubicBezTo>
                    <a:pt x="4288" y="6186"/>
                    <a:pt x="3382" y="6482"/>
                    <a:pt x="2500" y="6490"/>
                  </a:cubicBezTo>
                  <a:cubicBezTo>
                    <a:pt x="2495" y="6490"/>
                    <a:pt x="2490" y="6490"/>
                    <a:pt x="2485" y="6490"/>
                  </a:cubicBezTo>
                  <a:cubicBezTo>
                    <a:pt x="1799" y="6490"/>
                    <a:pt x="1122" y="6045"/>
                    <a:pt x="1202" y="5294"/>
                  </a:cubicBezTo>
                  <a:cubicBezTo>
                    <a:pt x="1673" y="4849"/>
                    <a:pt x="2275" y="4562"/>
                    <a:pt x="3111" y="4377"/>
                  </a:cubicBezTo>
                  <a:cubicBezTo>
                    <a:pt x="3351" y="4324"/>
                    <a:pt x="3315" y="4000"/>
                    <a:pt x="3111" y="3929"/>
                  </a:cubicBezTo>
                  <a:cubicBezTo>
                    <a:pt x="2913" y="3861"/>
                    <a:pt x="2711" y="3830"/>
                    <a:pt x="2514" y="3830"/>
                  </a:cubicBezTo>
                  <a:cubicBezTo>
                    <a:pt x="1706" y="3830"/>
                    <a:pt x="970" y="4359"/>
                    <a:pt x="774" y="5076"/>
                  </a:cubicBezTo>
                  <a:cubicBezTo>
                    <a:pt x="359" y="5533"/>
                    <a:pt x="91" y="6132"/>
                    <a:pt x="6" y="6915"/>
                  </a:cubicBezTo>
                  <a:cubicBezTo>
                    <a:pt x="0" y="6973"/>
                    <a:pt x="42" y="7002"/>
                    <a:pt x="87" y="7002"/>
                  </a:cubicBezTo>
                  <a:cubicBezTo>
                    <a:pt x="127" y="7002"/>
                    <a:pt x="169" y="6980"/>
                    <a:pt x="185" y="6939"/>
                  </a:cubicBezTo>
                  <a:cubicBezTo>
                    <a:pt x="356" y="6491"/>
                    <a:pt x="549" y="6121"/>
                    <a:pt x="769" y="5802"/>
                  </a:cubicBezTo>
                  <a:cubicBezTo>
                    <a:pt x="810" y="5968"/>
                    <a:pt x="874" y="6126"/>
                    <a:pt x="961" y="6272"/>
                  </a:cubicBezTo>
                  <a:cubicBezTo>
                    <a:pt x="1303" y="6846"/>
                    <a:pt x="1904" y="7073"/>
                    <a:pt x="2559" y="7073"/>
                  </a:cubicBezTo>
                  <a:cubicBezTo>
                    <a:pt x="3429" y="7073"/>
                    <a:pt x="4395" y="6673"/>
                    <a:pt x="4980" y="6155"/>
                  </a:cubicBezTo>
                  <a:cubicBezTo>
                    <a:pt x="5219" y="6465"/>
                    <a:pt x="5582" y="6609"/>
                    <a:pt x="5954" y="6609"/>
                  </a:cubicBezTo>
                  <a:cubicBezTo>
                    <a:pt x="6565" y="6609"/>
                    <a:pt x="7201" y="6219"/>
                    <a:pt x="7352" y="5530"/>
                  </a:cubicBezTo>
                  <a:cubicBezTo>
                    <a:pt x="7359" y="5501"/>
                    <a:pt x="7363" y="5469"/>
                    <a:pt x="7367" y="5440"/>
                  </a:cubicBezTo>
                  <a:cubicBezTo>
                    <a:pt x="7972" y="4915"/>
                    <a:pt x="8333" y="4101"/>
                    <a:pt x="8551" y="3219"/>
                  </a:cubicBezTo>
                  <a:cubicBezTo>
                    <a:pt x="8633" y="3967"/>
                    <a:pt x="8761" y="4708"/>
                    <a:pt x="8969" y="5422"/>
                  </a:cubicBezTo>
                  <a:cubicBezTo>
                    <a:pt x="9133" y="5985"/>
                    <a:pt x="9437" y="6782"/>
                    <a:pt x="10060" y="6977"/>
                  </a:cubicBezTo>
                  <a:cubicBezTo>
                    <a:pt x="10174" y="7012"/>
                    <a:pt x="10284" y="7029"/>
                    <a:pt x="10390" y="7029"/>
                  </a:cubicBezTo>
                  <a:cubicBezTo>
                    <a:pt x="11021" y="7029"/>
                    <a:pt x="11507" y="6451"/>
                    <a:pt x="11771" y="5899"/>
                  </a:cubicBezTo>
                  <a:cubicBezTo>
                    <a:pt x="11792" y="5857"/>
                    <a:pt x="11761" y="5802"/>
                    <a:pt x="11718" y="5802"/>
                  </a:cubicBezTo>
                  <a:cubicBezTo>
                    <a:pt x="11708" y="5802"/>
                    <a:pt x="11697" y="5805"/>
                    <a:pt x="11686" y="5812"/>
                  </a:cubicBezTo>
                  <a:cubicBezTo>
                    <a:pt x="11358" y="6030"/>
                    <a:pt x="10859" y="6481"/>
                    <a:pt x="10413" y="6481"/>
                  </a:cubicBezTo>
                  <a:cubicBezTo>
                    <a:pt x="10275" y="6481"/>
                    <a:pt x="10142" y="6438"/>
                    <a:pt x="10021" y="6331"/>
                  </a:cubicBezTo>
                  <a:cubicBezTo>
                    <a:pt x="9519" y="5888"/>
                    <a:pt x="9380" y="5005"/>
                    <a:pt x="9253" y="4387"/>
                  </a:cubicBezTo>
                  <a:cubicBezTo>
                    <a:pt x="9143" y="3852"/>
                    <a:pt x="9078" y="3306"/>
                    <a:pt x="9028" y="2758"/>
                  </a:cubicBezTo>
                  <a:cubicBezTo>
                    <a:pt x="9694" y="2623"/>
                    <a:pt x="10349" y="2459"/>
                    <a:pt x="10967" y="2289"/>
                  </a:cubicBezTo>
                  <a:cubicBezTo>
                    <a:pt x="11015" y="2274"/>
                    <a:pt x="11005" y="2205"/>
                    <a:pt x="10956" y="2205"/>
                  </a:cubicBezTo>
                  <a:cubicBezTo>
                    <a:pt x="10817" y="2201"/>
                    <a:pt x="10678" y="2199"/>
                    <a:pt x="10538" y="2199"/>
                  </a:cubicBezTo>
                  <a:cubicBezTo>
                    <a:pt x="10019" y="2199"/>
                    <a:pt x="9500" y="2226"/>
                    <a:pt x="8984" y="2279"/>
                  </a:cubicBezTo>
                  <a:cubicBezTo>
                    <a:pt x="8940" y="1600"/>
                    <a:pt x="8925" y="919"/>
                    <a:pt x="8925" y="248"/>
                  </a:cubicBezTo>
                  <a:cubicBezTo>
                    <a:pt x="8925" y="82"/>
                    <a:pt x="8803" y="1"/>
                    <a:pt x="8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0" name="Google Shape;13040;p24"/>
            <p:cNvSpPr/>
            <p:nvPr/>
          </p:nvSpPr>
          <p:spPr>
            <a:xfrm>
              <a:off x="4356600" y="2145500"/>
              <a:ext cx="157075" cy="101350"/>
            </a:xfrm>
            <a:custGeom>
              <a:avLst/>
              <a:gdLst/>
              <a:ahLst/>
              <a:cxnLst/>
              <a:rect l="l" t="t" r="r" b="b"/>
              <a:pathLst>
                <a:path w="6283" h="4054" extrusionOk="0">
                  <a:moveTo>
                    <a:pt x="1353" y="522"/>
                  </a:moveTo>
                  <a:cubicBezTo>
                    <a:pt x="1383" y="522"/>
                    <a:pt x="1414" y="526"/>
                    <a:pt x="1447" y="534"/>
                  </a:cubicBezTo>
                  <a:cubicBezTo>
                    <a:pt x="1892" y="639"/>
                    <a:pt x="2318" y="923"/>
                    <a:pt x="2723" y="1262"/>
                  </a:cubicBezTo>
                  <a:cubicBezTo>
                    <a:pt x="2697" y="1274"/>
                    <a:pt x="2671" y="1288"/>
                    <a:pt x="2646" y="1302"/>
                  </a:cubicBezTo>
                  <a:lnTo>
                    <a:pt x="2646" y="1300"/>
                  </a:lnTo>
                  <a:cubicBezTo>
                    <a:pt x="2205" y="1508"/>
                    <a:pt x="1716" y="1726"/>
                    <a:pt x="1218" y="1726"/>
                  </a:cubicBezTo>
                  <a:cubicBezTo>
                    <a:pt x="727" y="1726"/>
                    <a:pt x="813" y="522"/>
                    <a:pt x="1353" y="522"/>
                  </a:cubicBezTo>
                  <a:close/>
                  <a:moveTo>
                    <a:pt x="1345" y="1"/>
                  </a:moveTo>
                  <a:cubicBezTo>
                    <a:pt x="1086" y="1"/>
                    <a:pt x="846" y="98"/>
                    <a:pt x="653" y="348"/>
                  </a:cubicBezTo>
                  <a:cubicBezTo>
                    <a:pt x="0" y="1199"/>
                    <a:pt x="494" y="2189"/>
                    <a:pt x="1414" y="2189"/>
                  </a:cubicBezTo>
                  <a:cubicBezTo>
                    <a:pt x="1488" y="2189"/>
                    <a:pt x="1565" y="2183"/>
                    <a:pt x="1644" y="2169"/>
                  </a:cubicBezTo>
                  <a:cubicBezTo>
                    <a:pt x="2131" y="2087"/>
                    <a:pt x="2645" y="1889"/>
                    <a:pt x="3145" y="1638"/>
                  </a:cubicBezTo>
                  <a:cubicBezTo>
                    <a:pt x="3506" y="1981"/>
                    <a:pt x="3844" y="2337"/>
                    <a:pt x="4147" y="2612"/>
                  </a:cubicBezTo>
                  <a:cubicBezTo>
                    <a:pt x="4728" y="3140"/>
                    <a:pt x="5443" y="3783"/>
                    <a:pt x="6198" y="4051"/>
                  </a:cubicBezTo>
                  <a:cubicBezTo>
                    <a:pt x="6202" y="4053"/>
                    <a:pt x="6207" y="4053"/>
                    <a:pt x="6212" y="4053"/>
                  </a:cubicBezTo>
                  <a:cubicBezTo>
                    <a:pt x="6250" y="4053"/>
                    <a:pt x="6282" y="3995"/>
                    <a:pt x="6245" y="3966"/>
                  </a:cubicBezTo>
                  <a:cubicBezTo>
                    <a:pt x="5801" y="3613"/>
                    <a:pt x="5478" y="3132"/>
                    <a:pt x="5112" y="2704"/>
                  </a:cubicBezTo>
                  <a:cubicBezTo>
                    <a:pt x="4692" y="2212"/>
                    <a:pt x="4185" y="1766"/>
                    <a:pt x="3677" y="1347"/>
                  </a:cubicBezTo>
                  <a:cubicBezTo>
                    <a:pt x="4124" y="1083"/>
                    <a:pt x="4553" y="788"/>
                    <a:pt x="4958" y="465"/>
                  </a:cubicBezTo>
                  <a:cubicBezTo>
                    <a:pt x="5033" y="404"/>
                    <a:pt x="4977" y="268"/>
                    <a:pt x="4885" y="268"/>
                  </a:cubicBezTo>
                  <a:cubicBezTo>
                    <a:pt x="4883" y="268"/>
                    <a:pt x="4880" y="268"/>
                    <a:pt x="4877" y="268"/>
                  </a:cubicBezTo>
                  <a:cubicBezTo>
                    <a:pt x="4318" y="329"/>
                    <a:pt x="3757" y="675"/>
                    <a:pt x="3229" y="985"/>
                  </a:cubicBezTo>
                  <a:cubicBezTo>
                    <a:pt x="2781" y="625"/>
                    <a:pt x="2001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1" name="Google Shape;13041;p24"/>
            <p:cNvSpPr/>
            <p:nvPr/>
          </p:nvSpPr>
          <p:spPr>
            <a:xfrm>
              <a:off x="4187825" y="842475"/>
              <a:ext cx="121750" cy="102025"/>
            </a:xfrm>
            <a:custGeom>
              <a:avLst/>
              <a:gdLst/>
              <a:ahLst/>
              <a:cxnLst/>
              <a:rect l="l" t="t" r="r" b="b"/>
              <a:pathLst>
                <a:path w="4870" h="4081" extrusionOk="0">
                  <a:moveTo>
                    <a:pt x="3564" y="0"/>
                  </a:moveTo>
                  <a:cubicBezTo>
                    <a:pt x="1925" y="0"/>
                    <a:pt x="131" y="1123"/>
                    <a:pt x="4" y="2899"/>
                  </a:cubicBezTo>
                  <a:cubicBezTo>
                    <a:pt x="0" y="2949"/>
                    <a:pt x="39" y="2975"/>
                    <a:pt x="80" y="2975"/>
                  </a:cubicBezTo>
                  <a:cubicBezTo>
                    <a:pt x="107" y="2975"/>
                    <a:pt x="135" y="2963"/>
                    <a:pt x="152" y="2939"/>
                  </a:cubicBezTo>
                  <a:cubicBezTo>
                    <a:pt x="570" y="2307"/>
                    <a:pt x="951" y="1723"/>
                    <a:pt x="1420" y="1280"/>
                  </a:cubicBezTo>
                  <a:lnTo>
                    <a:pt x="1420" y="1280"/>
                  </a:lnTo>
                  <a:cubicBezTo>
                    <a:pt x="1289" y="1694"/>
                    <a:pt x="1317" y="2189"/>
                    <a:pt x="1568" y="2745"/>
                  </a:cubicBezTo>
                  <a:cubicBezTo>
                    <a:pt x="1851" y="3375"/>
                    <a:pt x="2432" y="3870"/>
                    <a:pt x="3098" y="4043"/>
                  </a:cubicBezTo>
                  <a:cubicBezTo>
                    <a:pt x="3197" y="4068"/>
                    <a:pt x="3315" y="4081"/>
                    <a:pt x="3442" y="4081"/>
                  </a:cubicBezTo>
                  <a:cubicBezTo>
                    <a:pt x="4047" y="4081"/>
                    <a:pt x="4869" y="3792"/>
                    <a:pt x="4858" y="3185"/>
                  </a:cubicBezTo>
                  <a:cubicBezTo>
                    <a:pt x="4857" y="3121"/>
                    <a:pt x="4809" y="3083"/>
                    <a:pt x="4750" y="3076"/>
                  </a:cubicBezTo>
                  <a:cubicBezTo>
                    <a:pt x="4724" y="3074"/>
                    <a:pt x="4699" y="3072"/>
                    <a:pt x="4674" y="3072"/>
                  </a:cubicBezTo>
                  <a:cubicBezTo>
                    <a:pt x="4240" y="3072"/>
                    <a:pt x="3885" y="3478"/>
                    <a:pt x="3421" y="3498"/>
                  </a:cubicBezTo>
                  <a:cubicBezTo>
                    <a:pt x="3406" y="3499"/>
                    <a:pt x="3391" y="3499"/>
                    <a:pt x="3375" y="3499"/>
                  </a:cubicBezTo>
                  <a:cubicBezTo>
                    <a:pt x="2846" y="3499"/>
                    <a:pt x="2393" y="3143"/>
                    <a:pt x="2109" y="2720"/>
                  </a:cubicBezTo>
                  <a:cubicBezTo>
                    <a:pt x="1827" y="2301"/>
                    <a:pt x="1720" y="1772"/>
                    <a:pt x="1866" y="1287"/>
                  </a:cubicBezTo>
                  <a:cubicBezTo>
                    <a:pt x="2081" y="573"/>
                    <a:pt x="2992" y="467"/>
                    <a:pt x="3607" y="463"/>
                  </a:cubicBezTo>
                  <a:cubicBezTo>
                    <a:pt x="3905" y="462"/>
                    <a:pt x="3905" y="6"/>
                    <a:pt x="3607" y="1"/>
                  </a:cubicBezTo>
                  <a:cubicBezTo>
                    <a:pt x="3592" y="0"/>
                    <a:pt x="3578" y="0"/>
                    <a:pt x="3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2" name="Google Shape;13042;p24"/>
            <p:cNvSpPr/>
            <p:nvPr/>
          </p:nvSpPr>
          <p:spPr>
            <a:xfrm>
              <a:off x="4316475" y="788825"/>
              <a:ext cx="49200" cy="64700"/>
            </a:xfrm>
            <a:custGeom>
              <a:avLst/>
              <a:gdLst/>
              <a:ahLst/>
              <a:cxnLst/>
              <a:rect l="l" t="t" r="r" b="b"/>
              <a:pathLst>
                <a:path w="1968" h="2588" extrusionOk="0">
                  <a:moveTo>
                    <a:pt x="493" y="0"/>
                  </a:moveTo>
                  <a:cubicBezTo>
                    <a:pt x="289" y="0"/>
                    <a:pt x="74" y="163"/>
                    <a:pt x="9" y="454"/>
                  </a:cubicBezTo>
                  <a:cubicBezTo>
                    <a:pt x="1" y="496"/>
                    <a:pt x="32" y="549"/>
                    <a:pt x="76" y="549"/>
                  </a:cubicBezTo>
                  <a:cubicBezTo>
                    <a:pt x="84" y="549"/>
                    <a:pt x="91" y="547"/>
                    <a:pt x="99" y="544"/>
                  </a:cubicBezTo>
                  <a:cubicBezTo>
                    <a:pt x="165" y="518"/>
                    <a:pt x="423" y="398"/>
                    <a:pt x="411" y="387"/>
                  </a:cubicBezTo>
                  <a:lnTo>
                    <a:pt x="411" y="387"/>
                  </a:lnTo>
                  <a:cubicBezTo>
                    <a:pt x="492" y="460"/>
                    <a:pt x="455" y="754"/>
                    <a:pt x="452" y="846"/>
                  </a:cubicBezTo>
                  <a:cubicBezTo>
                    <a:pt x="437" y="1249"/>
                    <a:pt x="355" y="1709"/>
                    <a:pt x="136" y="2053"/>
                  </a:cubicBezTo>
                  <a:cubicBezTo>
                    <a:pt x="39" y="2207"/>
                    <a:pt x="139" y="2391"/>
                    <a:pt x="295" y="2445"/>
                  </a:cubicBezTo>
                  <a:cubicBezTo>
                    <a:pt x="549" y="2534"/>
                    <a:pt x="792" y="2588"/>
                    <a:pt x="1026" y="2588"/>
                  </a:cubicBezTo>
                  <a:cubicBezTo>
                    <a:pt x="1347" y="2588"/>
                    <a:pt x="1648" y="2485"/>
                    <a:pt x="1930" y="2229"/>
                  </a:cubicBezTo>
                  <a:cubicBezTo>
                    <a:pt x="1968" y="2193"/>
                    <a:pt x="1935" y="2135"/>
                    <a:pt x="1889" y="2132"/>
                  </a:cubicBezTo>
                  <a:cubicBezTo>
                    <a:pt x="1650" y="2115"/>
                    <a:pt x="1428" y="2015"/>
                    <a:pt x="1189" y="1996"/>
                  </a:cubicBezTo>
                  <a:cubicBezTo>
                    <a:pt x="1036" y="1983"/>
                    <a:pt x="885" y="1966"/>
                    <a:pt x="734" y="1951"/>
                  </a:cubicBezTo>
                  <a:cubicBezTo>
                    <a:pt x="893" y="1464"/>
                    <a:pt x="962" y="925"/>
                    <a:pt x="893" y="431"/>
                  </a:cubicBezTo>
                  <a:cubicBezTo>
                    <a:pt x="853" y="135"/>
                    <a:pt x="67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3" name="Google Shape;13043;p24"/>
            <p:cNvSpPr/>
            <p:nvPr/>
          </p:nvSpPr>
          <p:spPr>
            <a:xfrm>
              <a:off x="4383450" y="875125"/>
              <a:ext cx="88200" cy="14025"/>
            </a:xfrm>
            <a:custGeom>
              <a:avLst/>
              <a:gdLst/>
              <a:ahLst/>
              <a:cxnLst/>
              <a:rect l="l" t="t" r="r" b="b"/>
              <a:pathLst>
                <a:path w="3528" h="561" extrusionOk="0">
                  <a:moveTo>
                    <a:pt x="2542" y="1"/>
                  </a:moveTo>
                  <a:cubicBezTo>
                    <a:pt x="2418" y="1"/>
                    <a:pt x="2292" y="7"/>
                    <a:pt x="2173" y="10"/>
                  </a:cubicBezTo>
                  <a:cubicBezTo>
                    <a:pt x="1490" y="29"/>
                    <a:pt x="810" y="112"/>
                    <a:pt x="126" y="112"/>
                  </a:cubicBezTo>
                  <a:cubicBezTo>
                    <a:pt x="107" y="112"/>
                    <a:pt x="87" y="112"/>
                    <a:pt x="68" y="112"/>
                  </a:cubicBezTo>
                  <a:cubicBezTo>
                    <a:pt x="9" y="112"/>
                    <a:pt x="1" y="181"/>
                    <a:pt x="40" y="212"/>
                  </a:cubicBezTo>
                  <a:cubicBezTo>
                    <a:pt x="397" y="481"/>
                    <a:pt x="810" y="526"/>
                    <a:pt x="1235" y="526"/>
                  </a:cubicBezTo>
                  <a:cubicBezTo>
                    <a:pt x="1362" y="526"/>
                    <a:pt x="1491" y="522"/>
                    <a:pt x="1620" y="519"/>
                  </a:cubicBezTo>
                  <a:cubicBezTo>
                    <a:pt x="1669" y="518"/>
                    <a:pt x="1718" y="517"/>
                    <a:pt x="1768" y="517"/>
                  </a:cubicBezTo>
                  <a:cubicBezTo>
                    <a:pt x="2207" y="517"/>
                    <a:pt x="2648" y="561"/>
                    <a:pt x="3083" y="561"/>
                  </a:cubicBezTo>
                  <a:cubicBezTo>
                    <a:pt x="3190" y="561"/>
                    <a:pt x="3296" y="558"/>
                    <a:pt x="3401" y="552"/>
                  </a:cubicBezTo>
                  <a:cubicBezTo>
                    <a:pt x="3474" y="545"/>
                    <a:pt x="3528" y="468"/>
                    <a:pt x="3487" y="401"/>
                  </a:cubicBezTo>
                  <a:cubicBezTo>
                    <a:pt x="3284" y="55"/>
                    <a:pt x="2915" y="1"/>
                    <a:pt x="2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4" name="Google Shape;13044;p24"/>
            <p:cNvSpPr/>
            <p:nvPr/>
          </p:nvSpPr>
          <p:spPr>
            <a:xfrm>
              <a:off x="4386575" y="900125"/>
              <a:ext cx="88525" cy="14225"/>
            </a:xfrm>
            <a:custGeom>
              <a:avLst/>
              <a:gdLst/>
              <a:ahLst/>
              <a:cxnLst/>
              <a:rect l="l" t="t" r="r" b="b"/>
              <a:pathLst>
                <a:path w="3541" h="569" extrusionOk="0">
                  <a:moveTo>
                    <a:pt x="1378" y="0"/>
                  </a:moveTo>
                  <a:cubicBezTo>
                    <a:pt x="935" y="0"/>
                    <a:pt x="501" y="60"/>
                    <a:pt x="107" y="209"/>
                  </a:cubicBezTo>
                  <a:cubicBezTo>
                    <a:pt x="20" y="242"/>
                    <a:pt x="1" y="382"/>
                    <a:pt x="107" y="405"/>
                  </a:cubicBezTo>
                  <a:cubicBezTo>
                    <a:pt x="629" y="522"/>
                    <a:pt x="1204" y="568"/>
                    <a:pt x="1779" y="568"/>
                  </a:cubicBezTo>
                  <a:cubicBezTo>
                    <a:pt x="2358" y="568"/>
                    <a:pt x="2937" y="522"/>
                    <a:pt x="3467" y="455"/>
                  </a:cubicBezTo>
                  <a:cubicBezTo>
                    <a:pt x="3523" y="447"/>
                    <a:pt x="3541" y="370"/>
                    <a:pt x="3480" y="352"/>
                  </a:cubicBezTo>
                  <a:cubicBezTo>
                    <a:pt x="2843" y="159"/>
                    <a:pt x="2098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5" name="Google Shape;13045;p24"/>
            <p:cNvSpPr/>
            <p:nvPr/>
          </p:nvSpPr>
          <p:spPr>
            <a:xfrm>
              <a:off x="4521300" y="860450"/>
              <a:ext cx="116000" cy="76425"/>
            </a:xfrm>
            <a:custGeom>
              <a:avLst/>
              <a:gdLst/>
              <a:ahLst/>
              <a:cxnLst/>
              <a:rect l="l" t="t" r="r" b="b"/>
              <a:pathLst>
                <a:path w="4640" h="3057" extrusionOk="0">
                  <a:moveTo>
                    <a:pt x="2043" y="530"/>
                  </a:moveTo>
                  <a:cubicBezTo>
                    <a:pt x="2039" y="560"/>
                    <a:pt x="2041" y="591"/>
                    <a:pt x="2039" y="622"/>
                  </a:cubicBezTo>
                  <a:cubicBezTo>
                    <a:pt x="1926" y="1230"/>
                    <a:pt x="1592" y="1944"/>
                    <a:pt x="1144" y="2275"/>
                  </a:cubicBezTo>
                  <a:cubicBezTo>
                    <a:pt x="1078" y="2325"/>
                    <a:pt x="1014" y="2346"/>
                    <a:pt x="956" y="2346"/>
                  </a:cubicBezTo>
                  <a:cubicBezTo>
                    <a:pt x="733" y="2346"/>
                    <a:pt x="579" y="2038"/>
                    <a:pt x="627" y="1796"/>
                  </a:cubicBezTo>
                  <a:cubicBezTo>
                    <a:pt x="681" y="1522"/>
                    <a:pt x="914" y="1281"/>
                    <a:pt x="1096" y="1089"/>
                  </a:cubicBezTo>
                  <a:cubicBezTo>
                    <a:pt x="1355" y="822"/>
                    <a:pt x="1682" y="628"/>
                    <a:pt x="2043" y="530"/>
                  </a:cubicBezTo>
                  <a:close/>
                  <a:moveTo>
                    <a:pt x="2361" y="0"/>
                  </a:moveTo>
                  <a:cubicBezTo>
                    <a:pt x="2242" y="0"/>
                    <a:pt x="2124" y="64"/>
                    <a:pt x="2092" y="200"/>
                  </a:cubicBezTo>
                  <a:cubicBezTo>
                    <a:pt x="2090" y="204"/>
                    <a:pt x="2090" y="205"/>
                    <a:pt x="2090" y="208"/>
                  </a:cubicBezTo>
                  <a:cubicBezTo>
                    <a:pt x="2041" y="195"/>
                    <a:pt x="1990" y="189"/>
                    <a:pt x="1939" y="189"/>
                  </a:cubicBezTo>
                  <a:cubicBezTo>
                    <a:pt x="1483" y="189"/>
                    <a:pt x="966" y="672"/>
                    <a:pt x="704" y="938"/>
                  </a:cubicBezTo>
                  <a:cubicBezTo>
                    <a:pt x="237" y="1414"/>
                    <a:pt x="0" y="2100"/>
                    <a:pt x="499" y="2628"/>
                  </a:cubicBezTo>
                  <a:cubicBezTo>
                    <a:pt x="672" y="2812"/>
                    <a:pt x="845" y="2891"/>
                    <a:pt x="1014" y="2891"/>
                  </a:cubicBezTo>
                  <a:cubicBezTo>
                    <a:pt x="1478" y="2891"/>
                    <a:pt x="1906" y="2292"/>
                    <a:pt x="2207" y="1652"/>
                  </a:cubicBezTo>
                  <a:cubicBezTo>
                    <a:pt x="2374" y="2102"/>
                    <a:pt x="2653" y="2508"/>
                    <a:pt x="3022" y="2787"/>
                  </a:cubicBezTo>
                  <a:cubicBezTo>
                    <a:pt x="3263" y="2971"/>
                    <a:pt x="3515" y="3057"/>
                    <a:pt x="3746" y="3057"/>
                  </a:cubicBezTo>
                  <a:cubicBezTo>
                    <a:pt x="4242" y="3057"/>
                    <a:pt x="4639" y="2661"/>
                    <a:pt x="4621" y="1990"/>
                  </a:cubicBezTo>
                  <a:cubicBezTo>
                    <a:pt x="4620" y="1952"/>
                    <a:pt x="4587" y="1923"/>
                    <a:pt x="4552" y="1923"/>
                  </a:cubicBezTo>
                  <a:cubicBezTo>
                    <a:pt x="4536" y="1923"/>
                    <a:pt x="4520" y="1929"/>
                    <a:pt x="4507" y="1942"/>
                  </a:cubicBezTo>
                  <a:cubicBezTo>
                    <a:pt x="4256" y="2208"/>
                    <a:pt x="4030" y="2424"/>
                    <a:pt x="3767" y="2424"/>
                  </a:cubicBezTo>
                  <a:cubicBezTo>
                    <a:pt x="3622" y="2424"/>
                    <a:pt x="3465" y="2358"/>
                    <a:pt x="3286" y="2200"/>
                  </a:cubicBezTo>
                  <a:cubicBezTo>
                    <a:pt x="2805" y="1773"/>
                    <a:pt x="2533" y="1016"/>
                    <a:pt x="2633" y="382"/>
                  </a:cubicBezTo>
                  <a:cubicBezTo>
                    <a:pt x="2638" y="343"/>
                    <a:pt x="2645" y="307"/>
                    <a:pt x="2646" y="276"/>
                  </a:cubicBezTo>
                  <a:cubicBezTo>
                    <a:pt x="2659" y="98"/>
                    <a:pt x="2509" y="0"/>
                    <a:pt x="2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6" name="Google Shape;13046;p24"/>
            <p:cNvSpPr/>
            <p:nvPr/>
          </p:nvSpPr>
          <p:spPr>
            <a:xfrm>
              <a:off x="4580025" y="769700"/>
              <a:ext cx="54575" cy="52325"/>
            </a:xfrm>
            <a:custGeom>
              <a:avLst/>
              <a:gdLst/>
              <a:ahLst/>
              <a:cxnLst/>
              <a:rect l="l" t="t" r="r" b="b"/>
              <a:pathLst>
                <a:path w="2183" h="2093" extrusionOk="0">
                  <a:moveTo>
                    <a:pt x="595" y="1"/>
                  </a:moveTo>
                  <a:cubicBezTo>
                    <a:pt x="374" y="1"/>
                    <a:pt x="256" y="116"/>
                    <a:pt x="71" y="218"/>
                  </a:cubicBezTo>
                  <a:cubicBezTo>
                    <a:pt x="0" y="256"/>
                    <a:pt x="37" y="367"/>
                    <a:pt x="107" y="367"/>
                  </a:cubicBezTo>
                  <a:cubicBezTo>
                    <a:pt x="115" y="367"/>
                    <a:pt x="123" y="365"/>
                    <a:pt x="132" y="362"/>
                  </a:cubicBezTo>
                  <a:cubicBezTo>
                    <a:pt x="174" y="347"/>
                    <a:pt x="224" y="340"/>
                    <a:pt x="279" y="340"/>
                  </a:cubicBezTo>
                  <a:cubicBezTo>
                    <a:pt x="484" y="340"/>
                    <a:pt x="749" y="438"/>
                    <a:pt x="875" y="538"/>
                  </a:cubicBezTo>
                  <a:cubicBezTo>
                    <a:pt x="1208" y="804"/>
                    <a:pt x="827" y="1350"/>
                    <a:pt x="661" y="1591"/>
                  </a:cubicBezTo>
                  <a:cubicBezTo>
                    <a:pt x="591" y="1693"/>
                    <a:pt x="634" y="1873"/>
                    <a:pt x="750" y="1926"/>
                  </a:cubicBezTo>
                  <a:cubicBezTo>
                    <a:pt x="987" y="2034"/>
                    <a:pt x="1206" y="2092"/>
                    <a:pt x="1421" y="2092"/>
                  </a:cubicBezTo>
                  <a:cubicBezTo>
                    <a:pt x="1659" y="2092"/>
                    <a:pt x="1893" y="2020"/>
                    <a:pt x="2141" y="1862"/>
                  </a:cubicBezTo>
                  <a:cubicBezTo>
                    <a:pt x="2182" y="1837"/>
                    <a:pt x="2181" y="1763"/>
                    <a:pt x="2126" y="1752"/>
                  </a:cubicBezTo>
                  <a:cubicBezTo>
                    <a:pt x="1841" y="1693"/>
                    <a:pt x="1524" y="1667"/>
                    <a:pt x="1236" y="1586"/>
                  </a:cubicBezTo>
                  <a:cubicBezTo>
                    <a:pt x="1473" y="1158"/>
                    <a:pt x="1605" y="658"/>
                    <a:pt x="1250" y="249"/>
                  </a:cubicBezTo>
                  <a:cubicBezTo>
                    <a:pt x="1101" y="75"/>
                    <a:pt x="868" y="21"/>
                    <a:pt x="652" y="3"/>
                  </a:cubicBezTo>
                  <a:cubicBezTo>
                    <a:pt x="632" y="2"/>
                    <a:pt x="613" y="1"/>
                    <a:pt x="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7" name="Google Shape;13047;p24"/>
            <p:cNvSpPr/>
            <p:nvPr/>
          </p:nvSpPr>
          <p:spPr>
            <a:xfrm>
              <a:off x="4658025" y="844400"/>
              <a:ext cx="98800" cy="81375"/>
            </a:xfrm>
            <a:custGeom>
              <a:avLst/>
              <a:gdLst/>
              <a:ahLst/>
              <a:cxnLst/>
              <a:rect l="l" t="t" r="r" b="b"/>
              <a:pathLst>
                <a:path w="3952" h="3255" extrusionOk="0">
                  <a:moveTo>
                    <a:pt x="2234" y="1"/>
                  </a:moveTo>
                  <a:cubicBezTo>
                    <a:pt x="2212" y="1"/>
                    <a:pt x="2190" y="13"/>
                    <a:pt x="2177" y="30"/>
                  </a:cubicBezTo>
                  <a:cubicBezTo>
                    <a:pt x="1992" y="271"/>
                    <a:pt x="2020" y="665"/>
                    <a:pt x="2049" y="1005"/>
                  </a:cubicBezTo>
                  <a:cubicBezTo>
                    <a:pt x="1938" y="1015"/>
                    <a:pt x="1828" y="1024"/>
                    <a:pt x="1716" y="1034"/>
                  </a:cubicBezTo>
                  <a:cubicBezTo>
                    <a:pt x="1155" y="1090"/>
                    <a:pt x="589" y="1085"/>
                    <a:pt x="30" y="1174"/>
                  </a:cubicBezTo>
                  <a:cubicBezTo>
                    <a:pt x="0" y="1177"/>
                    <a:pt x="2" y="1216"/>
                    <a:pt x="22" y="1229"/>
                  </a:cubicBezTo>
                  <a:cubicBezTo>
                    <a:pt x="449" y="1531"/>
                    <a:pt x="951" y="1590"/>
                    <a:pt x="1458" y="1590"/>
                  </a:cubicBezTo>
                  <a:cubicBezTo>
                    <a:pt x="1628" y="1590"/>
                    <a:pt x="1799" y="1583"/>
                    <a:pt x="1967" y="1577"/>
                  </a:cubicBezTo>
                  <a:cubicBezTo>
                    <a:pt x="2003" y="1576"/>
                    <a:pt x="2040" y="1572"/>
                    <a:pt x="2076" y="1571"/>
                  </a:cubicBezTo>
                  <a:lnTo>
                    <a:pt x="2076" y="1571"/>
                  </a:lnTo>
                  <a:cubicBezTo>
                    <a:pt x="2077" y="2122"/>
                    <a:pt x="2044" y="2681"/>
                    <a:pt x="2177" y="3218"/>
                  </a:cubicBezTo>
                  <a:cubicBezTo>
                    <a:pt x="2184" y="3242"/>
                    <a:pt x="2204" y="3254"/>
                    <a:pt x="2225" y="3254"/>
                  </a:cubicBezTo>
                  <a:cubicBezTo>
                    <a:pt x="2243" y="3254"/>
                    <a:pt x="2262" y="3246"/>
                    <a:pt x="2272" y="3229"/>
                  </a:cubicBezTo>
                  <a:cubicBezTo>
                    <a:pt x="2607" y="2729"/>
                    <a:pt x="2546" y="2120"/>
                    <a:pt x="2522" y="1543"/>
                  </a:cubicBezTo>
                  <a:cubicBezTo>
                    <a:pt x="2755" y="1526"/>
                    <a:pt x="2988" y="1510"/>
                    <a:pt x="3219" y="1500"/>
                  </a:cubicBezTo>
                  <a:cubicBezTo>
                    <a:pt x="3529" y="1485"/>
                    <a:pt x="3609" y="1497"/>
                    <a:pt x="3788" y="1252"/>
                  </a:cubicBezTo>
                  <a:cubicBezTo>
                    <a:pt x="3951" y="1030"/>
                    <a:pt x="3714" y="828"/>
                    <a:pt x="3507" y="828"/>
                  </a:cubicBezTo>
                  <a:cubicBezTo>
                    <a:pt x="3396" y="828"/>
                    <a:pt x="3293" y="887"/>
                    <a:pt x="3268" y="1033"/>
                  </a:cubicBezTo>
                  <a:lnTo>
                    <a:pt x="3230" y="1054"/>
                  </a:lnTo>
                  <a:cubicBezTo>
                    <a:pt x="3227" y="1008"/>
                    <a:pt x="3224" y="960"/>
                    <a:pt x="3221" y="914"/>
                  </a:cubicBezTo>
                  <a:cubicBezTo>
                    <a:pt x="3053" y="919"/>
                    <a:pt x="2888" y="929"/>
                    <a:pt x="2722" y="944"/>
                  </a:cubicBezTo>
                  <a:cubicBezTo>
                    <a:pt x="2651" y="949"/>
                    <a:pt x="2581" y="957"/>
                    <a:pt x="2510" y="962"/>
                  </a:cubicBezTo>
                  <a:cubicBezTo>
                    <a:pt x="2499" y="616"/>
                    <a:pt x="2456" y="248"/>
                    <a:pt x="2271" y="19"/>
                  </a:cubicBezTo>
                  <a:cubicBezTo>
                    <a:pt x="2261" y="6"/>
                    <a:pt x="2247" y="1"/>
                    <a:pt x="2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8" name="Google Shape;13048;p24"/>
            <p:cNvSpPr/>
            <p:nvPr/>
          </p:nvSpPr>
          <p:spPr>
            <a:xfrm>
              <a:off x="4787950" y="766600"/>
              <a:ext cx="111050" cy="171025"/>
            </a:xfrm>
            <a:custGeom>
              <a:avLst/>
              <a:gdLst/>
              <a:ahLst/>
              <a:cxnLst/>
              <a:rect l="l" t="t" r="r" b="b"/>
              <a:pathLst>
                <a:path w="4442" h="6841" extrusionOk="0">
                  <a:moveTo>
                    <a:pt x="2084" y="544"/>
                  </a:moveTo>
                  <a:lnTo>
                    <a:pt x="2084" y="544"/>
                  </a:lnTo>
                  <a:cubicBezTo>
                    <a:pt x="2768" y="1399"/>
                    <a:pt x="1882" y="2919"/>
                    <a:pt x="1031" y="4040"/>
                  </a:cubicBezTo>
                  <a:cubicBezTo>
                    <a:pt x="965" y="2834"/>
                    <a:pt x="1262" y="1438"/>
                    <a:pt x="2084" y="544"/>
                  </a:cubicBezTo>
                  <a:close/>
                  <a:moveTo>
                    <a:pt x="2076" y="0"/>
                  </a:moveTo>
                  <a:cubicBezTo>
                    <a:pt x="2022" y="0"/>
                    <a:pt x="1969" y="21"/>
                    <a:pt x="1923" y="63"/>
                  </a:cubicBezTo>
                  <a:cubicBezTo>
                    <a:pt x="807" y="1098"/>
                    <a:pt x="366" y="2965"/>
                    <a:pt x="609" y="4569"/>
                  </a:cubicBezTo>
                  <a:cubicBezTo>
                    <a:pt x="404" y="4817"/>
                    <a:pt x="220" y="5027"/>
                    <a:pt x="84" y="5176"/>
                  </a:cubicBezTo>
                  <a:cubicBezTo>
                    <a:pt x="1" y="5265"/>
                    <a:pt x="74" y="5395"/>
                    <a:pt x="176" y="5395"/>
                  </a:cubicBezTo>
                  <a:cubicBezTo>
                    <a:pt x="197" y="5395"/>
                    <a:pt x="218" y="5390"/>
                    <a:pt x="240" y="5378"/>
                  </a:cubicBezTo>
                  <a:cubicBezTo>
                    <a:pt x="407" y="5286"/>
                    <a:pt x="563" y="5176"/>
                    <a:pt x="707" y="5050"/>
                  </a:cubicBezTo>
                  <a:cubicBezTo>
                    <a:pt x="789" y="5393"/>
                    <a:pt x="914" y="5724"/>
                    <a:pt x="1076" y="6038"/>
                  </a:cubicBezTo>
                  <a:cubicBezTo>
                    <a:pt x="1335" y="6523"/>
                    <a:pt x="1760" y="6841"/>
                    <a:pt x="2242" y="6841"/>
                  </a:cubicBezTo>
                  <a:cubicBezTo>
                    <a:pt x="2417" y="6841"/>
                    <a:pt x="2600" y="6799"/>
                    <a:pt x="2786" y="6707"/>
                  </a:cubicBezTo>
                  <a:cubicBezTo>
                    <a:pt x="3347" y="6431"/>
                    <a:pt x="3593" y="5787"/>
                    <a:pt x="3663" y="5155"/>
                  </a:cubicBezTo>
                  <a:cubicBezTo>
                    <a:pt x="3742" y="5199"/>
                    <a:pt x="3824" y="5223"/>
                    <a:pt x="3905" y="5223"/>
                  </a:cubicBezTo>
                  <a:cubicBezTo>
                    <a:pt x="4122" y="5223"/>
                    <a:pt x="4328" y="5047"/>
                    <a:pt x="4429" y="4619"/>
                  </a:cubicBezTo>
                  <a:cubicBezTo>
                    <a:pt x="4441" y="4569"/>
                    <a:pt x="4405" y="4537"/>
                    <a:pt x="4365" y="4537"/>
                  </a:cubicBezTo>
                  <a:cubicBezTo>
                    <a:pt x="4349" y="4537"/>
                    <a:pt x="4332" y="4542"/>
                    <a:pt x="4318" y="4553"/>
                  </a:cubicBezTo>
                  <a:cubicBezTo>
                    <a:pt x="4187" y="4611"/>
                    <a:pt x="4076" y="4641"/>
                    <a:pt x="3984" y="4641"/>
                  </a:cubicBezTo>
                  <a:cubicBezTo>
                    <a:pt x="3788" y="4641"/>
                    <a:pt x="3678" y="4510"/>
                    <a:pt x="3654" y="4248"/>
                  </a:cubicBezTo>
                  <a:cubicBezTo>
                    <a:pt x="3616" y="4125"/>
                    <a:pt x="3520" y="4071"/>
                    <a:pt x="3423" y="4071"/>
                  </a:cubicBezTo>
                  <a:cubicBezTo>
                    <a:pt x="3277" y="4071"/>
                    <a:pt x="3128" y="4193"/>
                    <a:pt x="3171" y="4382"/>
                  </a:cubicBezTo>
                  <a:cubicBezTo>
                    <a:pt x="3330" y="5067"/>
                    <a:pt x="3145" y="5882"/>
                    <a:pt x="2551" y="6310"/>
                  </a:cubicBezTo>
                  <a:cubicBezTo>
                    <a:pt x="2419" y="6405"/>
                    <a:pt x="2295" y="6447"/>
                    <a:pt x="2180" y="6447"/>
                  </a:cubicBezTo>
                  <a:cubicBezTo>
                    <a:pt x="1587" y="6447"/>
                    <a:pt x="1232" y="5324"/>
                    <a:pt x="1103" y="4673"/>
                  </a:cubicBezTo>
                  <a:cubicBezTo>
                    <a:pt x="2279" y="3421"/>
                    <a:pt x="3450" y="1082"/>
                    <a:pt x="2236" y="63"/>
                  </a:cubicBezTo>
                  <a:cubicBezTo>
                    <a:pt x="2188" y="22"/>
                    <a:pt x="2132" y="0"/>
                    <a:pt x="2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49" name="Google Shape;13049;p24"/>
            <p:cNvSpPr/>
            <p:nvPr/>
          </p:nvSpPr>
          <p:spPr>
            <a:xfrm>
              <a:off x="4892775" y="766375"/>
              <a:ext cx="66150" cy="58250"/>
            </a:xfrm>
            <a:custGeom>
              <a:avLst/>
              <a:gdLst/>
              <a:ahLst/>
              <a:cxnLst/>
              <a:rect l="l" t="t" r="r" b="b"/>
              <a:pathLst>
                <a:path w="2646" h="2330" extrusionOk="0">
                  <a:moveTo>
                    <a:pt x="998" y="1"/>
                  </a:moveTo>
                  <a:cubicBezTo>
                    <a:pt x="821" y="1"/>
                    <a:pt x="655" y="133"/>
                    <a:pt x="622" y="420"/>
                  </a:cubicBezTo>
                  <a:cubicBezTo>
                    <a:pt x="622" y="435"/>
                    <a:pt x="635" y="446"/>
                    <a:pt x="650" y="446"/>
                  </a:cubicBezTo>
                  <a:cubicBezTo>
                    <a:pt x="654" y="446"/>
                    <a:pt x="659" y="445"/>
                    <a:pt x="663" y="443"/>
                  </a:cubicBezTo>
                  <a:cubicBezTo>
                    <a:pt x="746" y="394"/>
                    <a:pt x="810" y="371"/>
                    <a:pt x="859" y="371"/>
                  </a:cubicBezTo>
                  <a:cubicBezTo>
                    <a:pt x="990" y="371"/>
                    <a:pt x="1019" y="528"/>
                    <a:pt x="1024" y="755"/>
                  </a:cubicBezTo>
                  <a:cubicBezTo>
                    <a:pt x="1032" y="1258"/>
                    <a:pt x="674" y="1634"/>
                    <a:pt x="238" y="1824"/>
                  </a:cubicBezTo>
                  <a:cubicBezTo>
                    <a:pt x="0" y="1928"/>
                    <a:pt x="136" y="2284"/>
                    <a:pt x="363" y="2287"/>
                  </a:cubicBezTo>
                  <a:cubicBezTo>
                    <a:pt x="710" y="2290"/>
                    <a:pt x="1051" y="2330"/>
                    <a:pt x="1397" y="2330"/>
                  </a:cubicBezTo>
                  <a:cubicBezTo>
                    <a:pt x="1442" y="2330"/>
                    <a:pt x="1486" y="2329"/>
                    <a:pt x="1531" y="2328"/>
                  </a:cubicBezTo>
                  <a:cubicBezTo>
                    <a:pt x="1944" y="2315"/>
                    <a:pt x="2253" y="2124"/>
                    <a:pt x="2592" y="1911"/>
                  </a:cubicBezTo>
                  <a:cubicBezTo>
                    <a:pt x="2646" y="1878"/>
                    <a:pt x="2633" y="1773"/>
                    <a:pt x="2561" y="1773"/>
                  </a:cubicBezTo>
                  <a:cubicBezTo>
                    <a:pt x="2558" y="1773"/>
                    <a:pt x="2556" y="1773"/>
                    <a:pt x="2553" y="1773"/>
                  </a:cubicBezTo>
                  <a:cubicBezTo>
                    <a:pt x="2462" y="1782"/>
                    <a:pt x="2370" y="1786"/>
                    <a:pt x="2278" y="1786"/>
                  </a:cubicBezTo>
                  <a:cubicBezTo>
                    <a:pt x="2040" y="1786"/>
                    <a:pt x="1799" y="1764"/>
                    <a:pt x="1561" y="1764"/>
                  </a:cubicBezTo>
                  <a:cubicBezTo>
                    <a:pt x="1502" y="1764"/>
                    <a:pt x="1444" y="1765"/>
                    <a:pt x="1386" y="1768"/>
                  </a:cubicBezTo>
                  <a:cubicBezTo>
                    <a:pt x="1298" y="1773"/>
                    <a:pt x="1209" y="1770"/>
                    <a:pt x="1122" y="1773"/>
                  </a:cubicBezTo>
                  <a:cubicBezTo>
                    <a:pt x="1431" y="1406"/>
                    <a:pt x="1555" y="917"/>
                    <a:pt x="1459" y="446"/>
                  </a:cubicBezTo>
                  <a:cubicBezTo>
                    <a:pt x="1400" y="160"/>
                    <a:pt x="1193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0" name="Google Shape;13050;p24"/>
            <p:cNvSpPr/>
            <p:nvPr/>
          </p:nvSpPr>
          <p:spPr>
            <a:xfrm>
              <a:off x="4910200" y="1160850"/>
              <a:ext cx="927300" cy="15775"/>
            </a:xfrm>
            <a:custGeom>
              <a:avLst/>
              <a:gdLst/>
              <a:ahLst/>
              <a:cxnLst/>
              <a:rect l="l" t="t" r="r" b="b"/>
              <a:pathLst>
                <a:path w="37092" h="631" extrusionOk="0">
                  <a:moveTo>
                    <a:pt x="2280" y="0"/>
                  </a:moveTo>
                  <a:cubicBezTo>
                    <a:pt x="1549" y="0"/>
                    <a:pt x="823" y="37"/>
                    <a:pt x="138" y="181"/>
                  </a:cubicBezTo>
                  <a:cubicBezTo>
                    <a:pt x="0" y="210"/>
                    <a:pt x="0" y="430"/>
                    <a:pt x="138" y="460"/>
                  </a:cubicBezTo>
                  <a:cubicBezTo>
                    <a:pt x="791" y="596"/>
                    <a:pt x="1482" y="630"/>
                    <a:pt x="2176" y="630"/>
                  </a:cubicBezTo>
                  <a:cubicBezTo>
                    <a:pt x="2876" y="630"/>
                    <a:pt x="3579" y="596"/>
                    <a:pt x="4252" y="596"/>
                  </a:cubicBezTo>
                  <a:cubicBezTo>
                    <a:pt x="4274" y="596"/>
                    <a:pt x="4297" y="596"/>
                    <a:pt x="4320" y="596"/>
                  </a:cubicBezTo>
                  <a:cubicBezTo>
                    <a:pt x="5824" y="601"/>
                    <a:pt x="7328" y="604"/>
                    <a:pt x="8831" y="606"/>
                  </a:cubicBezTo>
                  <a:lnTo>
                    <a:pt x="18214" y="609"/>
                  </a:lnTo>
                  <a:cubicBezTo>
                    <a:pt x="19778" y="610"/>
                    <a:pt x="21342" y="610"/>
                    <a:pt x="22906" y="610"/>
                  </a:cubicBezTo>
                  <a:cubicBezTo>
                    <a:pt x="24469" y="610"/>
                    <a:pt x="26033" y="610"/>
                    <a:pt x="27597" y="609"/>
                  </a:cubicBezTo>
                  <a:lnTo>
                    <a:pt x="32108" y="609"/>
                  </a:lnTo>
                  <a:cubicBezTo>
                    <a:pt x="33749" y="609"/>
                    <a:pt x="35366" y="446"/>
                    <a:pt x="37003" y="389"/>
                  </a:cubicBezTo>
                  <a:cubicBezTo>
                    <a:pt x="37092" y="384"/>
                    <a:pt x="37092" y="254"/>
                    <a:pt x="37003" y="251"/>
                  </a:cubicBezTo>
                  <a:cubicBezTo>
                    <a:pt x="35493" y="197"/>
                    <a:pt x="33998" y="43"/>
                    <a:pt x="32484" y="31"/>
                  </a:cubicBezTo>
                  <a:cubicBezTo>
                    <a:pt x="31983" y="27"/>
                    <a:pt x="31481" y="26"/>
                    <a:pt x="30980" y="26"/>
                  </a:cubicBezTo>
                  <a:cubicBezTo>
                    <a:pt x="29978" y="26"/>
                    <a:pt x="28976" y="31"/>
                    <a:pt x="27973" y="31"/>
                  </a:cubicBezTo>
                  <a:lnTo>
                    <a:pt x="18591" y="31"/>
                  </a:lnTo>
                  <a:lnTo>
                    <a:pt x="9208" y="33"/>
                  </a:lnTo>
                  <a:cubicBezTo>
                    <a:pt x="7704" y="33"/>
                    <a:pt x="6200" y="36"/>
                    <a:pt x="4697" y="43"/>
                  </a:cubicBezTo>
                  <a:cubicBezTo>
                    <a:pt x="4669" y="43"/>
                    <a:pt x="4641" y="43"/>
                    <a:pt x="4613" y="43"/>
                  </a:cubicBezTo>
                  <a:cubicBezTo>
                    <a:pt x="3859" y="43"/>
                    <a:pt x="3067" y="0"/>
                    <a:pt x="2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1" name="Google Shape;13051;p24"/>
            <p:cNvSpPr/>
            <p:nvPr/>
          </p:nvSpPr>
          <p:spPr>
            <a:xfrm>
              <a:off x="5246375" y="1036525"/>
              <a:ext cx="138575" cy="76100"/>
            </a:xfrm>
            <a:custGeom>
              <a:avLst/>
              <a:gdLst/>
              <a:ahLst/>
              <a:cxnLst/>
              <a:rect l="l" t="t" r="r" b="b"/>
              <a:pathLst>
                <a:path w="5543" h="3044" extrusionOk="0">
                  <a:moveTo>
                    <a:pt x="3316" y="478"/>
                  </a:moveTo>
                  <a:cubicBezTo>
                    <a:pt x="3372" y="478"/>
                    <a:pt x="3429" y="480"/>
                    <a:pt x="3487" y="485"/>
                  </a:cubicBezTo>
                  <a:cubicBezTo>
                    <a:pt x="3279" y="880"/>
                    <a:pt x="3110" y="1322"/>
                    <a:pt x="3105" y="1753"/>
                  </a:cubicBezTo>
                  <a:cubicBezTo>
                    <a:pt x="2844" y="2207"/>
                    <a:pt x="2493" y="2568"/>
                    <a:pt x="2059" y="2568"/>
                  </a:cubicBezTo>
                  <a:cubicBezTo>
                    <a:pt x="2018" y="2568"/>
                    <a:pt x="1976" y="2565"/>
                    <a:pt x="1934" y="2559"/>
                  </a:cubicBezTo>
                  <a:cubicBezTo>
                    <a:pt x="1243" y="2452"/>
                    <a:pt x="1248" y="1914"/>
                    <a:pt x="1458" y="1445"/>
                  </a:cubicBezTo>
                  <a:cubicBezTo>
                    <a:pt x="1983" y="912"/>
                    <a:pt x="2565" y="478"/>
                    <a:pt x="3316" y="478"/>
                  </a:cubicBezTo>
                  <a:close/>
                  <a:moveTo>
                    <a:pt x="3203" y="1"/>
                  </a:moveTo>
                  <a:cubicBezTo>
                    <a:pt x="2291" y="1"/>
                    <a:pt x="1120" y="614"/>
                    <a:pt x="896" y="1428"/>
                  </a:cubicBezTo>
                  <a:cubicBezTo>
                    <a:pt x="659" y="1697"/>
                    <a:pt x="445" y="1984"/>
                    <a:pt x="251" y="2286"/>
                  </a:cubicBezTo>
                  <a:cubicBezTo>
                    <a:pt x="243" y="2277"/>
                    <a:pt x="233" y="2273"/>
                    <a:pt x="222" y="2273"/>
                  </a:cubicBezTo>
                  <a:cubicBezTo>
                    <a:pt x="207" y="2273"/>
                    <a:pt x="191" y="2283"/>
                    <a:pt x="185" y="2299"/>
                  </a:cubicBezTo>
                  <a:cubicBezTo>
                    <a:pt x="136" y="2413"/>
                    <a:pt x="87" y="2524"/>
                    <a:pt x="38" y="2637"/>
                  </a:cubicBezTo>
                  <a:cubicBezTo>
                    <a:pt x="1" y="2717"/>
                    <a:pt x="59" y="2793"/>
                    <a:pt x="129" y="2793"/>
                  </a:cubicBezTo>
                  <a:cubicBezTo>
                    <a:pt x="153" y="2793"/>
                    <a:pt x="178" y="2784"/>
                    <a:pt x="202" y="2764"/>
                  </a:cubicBezTo>
                  <a:cubicBezTo>
                    <a:pt x="443" y="2550"/>
                    <a:pt x="674" y="2298"/>
                    <a:pt x="909" y="2037"/>
                  </a:cubicBezTo>
                  <a:cubicBezTo>
                    <a:pt x="937" y="2124"/>
                    <a:pt x="976" y="2207"/>
                    <a:pt x="1022" y="2286"/>
                  </a:cubicBezTo>
                  <a:cubicBezTo>
                    <a:pt x="1325" y="2796"/>
                    <a:pt x="1659" y="3000"/>
                    <a:pt x="1992" y="3000"/>
                  </a:cubicBezTo>
                  <a:cubicBezTo>
                    <a:pt x="2412" y="3000"/>
                    <a:pt x="2830" y="2676"/>
                    <a:pt x="3179" y="2234"/>
                  </a:cubicBezTo>
                  <a:cubicBezTo>
                    <a:pt x="3220" y="2362"/>
                    <a:pt x="3281" y="2483"/>
                    <a:pt x="3356" y="2593"/>
                  </a:cubicBezTo>
                  <a:cubicBezTo>
                    <a:pt x="3588" y="2925"/>
                    <a:pt x="3897" y="3044"/>
                    <a:pt x="4225" y="3044"/>
                  </a:cubicBezTo>
                  <a:cubicBezTo>
                    <a:pt x="4658" y="3044"/>
                    <a:pt x="5124" y="2837"/>
                    <a:pt x="5489" y="2642"/>
                  </a:cubicBezTo>
                  <a:cubicBezTo>
                    <a:pt x="5542" y="2613"/>
                    <a:pt x="5511" y="2541"/>
                    <a:pt x="5459" y="2541"/>
                  </a:cubicBezTo>
                  <a:cubicBezTo>
                    <a:pt x="5455" y="2541"/>
                    <a:pt x="5450" y="2541"/>
                    <a:pt x="5446" y="2542"/>
                  </a:cubicBezTo>
                  <a:cubicBezTo>
                    <a:pt x="5238" y="2585"/>
                    <a:pt x="4969" y="2624"/>
                    <a:pt x="4698" y="2624"/>
                  </a:cubicBezTo>
                  <a:cubicBezTo>
                    <a:pt x="4290" y="2624"/>
                    <a:pt x="3878" y="2535"/>
                    <a:pt x="3665" y="2234"/>
                  </a:cubicBezTo>
                  <a:cubicBezTo>
                    <a:pt x="3555" y="2080"/>
                    <a:pt x="3527" y="1894"/>
                    <a:pt x="3538" y="1701"/>
                  </a:cubicBezTo>
                  <a:cubicBezTo>
                    <a:pt x="3807" y="1236"/>
                    <a:pt x="3998" y="738"/>
                    <a:pt x="4055" y="369"/>
                  </a:cubicBezTo>
                  <a:cubicBezTo>
                    <a:pt x="4079" y="212"/>
                    <a:pt x="3955" y="89"/>
                    <a:pt x="3829" y="89"/>
                  </a:cubicBezTo>
                  <a:cubicBezTo>
                    <a:pt x="3809" y="89"/>
                    <a:pt x="3788" y="93"/>
                    <a:pt x="3768" y="100"/>
                  </a:cubicBezTo>
                  <a:cubicBezTo>
                    <a:pt x="3602" y="32"/>
                    <a:pt x="3409" y="1"/>
                    <a:pt x="3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2" name="Google Shape;13052;p24"/>
            <p:cNvSpPr/>
            <p:nvPr/>
          </p:nvSpPr>
          <p:spPr>
            <a:xfrm>
              <a:off x="5006425" y="1249825"/>
              <a:ext cx="85950" cy="194250"/>
            </a:xfrm>
            <a:custGeom>
              <a:avLst/>
              <a:gdLst/>
              <a:ahLst/>
              <a:cxnLst/>
              <a:rect l="l" t="t" r="r" b="b"/>
              <a:pathLst>
                <a:path w="3438" h="7770" extrusionOk="0">
                  <a:moveTo>
                    <a:pt x="3172" y="0"/>
                  </a:moveTo>
                  <a:cubicBezTo>
                    <a:pt x="3077" y="0"/>
                    <a:pt x="2979" y="41"/>
                    <a:pt x="2925" y="121"/>
                  </a:cubicBezTo>
                  <a:cubicBezTo>
                    <a:pt x="2482" y="762"/>
                    <a:pt x="2049" y="1405"/>
                    <a:pt x="1558" y="2014"/>
                  </a:cubicBezTo>
                  <a:cubicBezTo>
                    <a:pt x="1104" y="2576"/>
                    <a:pt x="533" y="3003"/>
                    <a:pt x="51" y="3531"/>
                  </a:cubicBezTo>
                  <a:cubicBezTo>
                    <a:pt x="0" y="3583"/>
                    <a:pt x="40" y="3665"/>
                    <a:pt x="105" y="3665"/>
                  </a:cubicBezTo>
                  <a:cubicBezTo>
                    <a:pt x="112" y="3665"/>
                    <a:pt x="119" y="3664"/>
                    <a:pt x="126" y="3662"/>
                  </a:cubicBezTo>
                  <a:cubicBezTo>
                    <a:pt x="1192" y="3410"/>
                    <a:pt x="2024" y="2312"/>
                    <a:pt x="2720" y="1320"/>
                  </a:cubicBezTo>
                  <a:lnTo>
                    <a:pt x="2720" y="1320"/>
                  </a:lnTo>
                  <a:cubicBezTo>
                    <a:pt x="2480" y="2594"/>
                    <a:pt x="2118" y="3864"/>
                    <a:pt x="1849" y="5121"/>
                  </a:cubicBezTo>
                  <a:cubicBezTo>
                    <a:pt x="1819" y="5263"/>
                    <a:pt x="1236" y="7769"/>
                    <a:pt x="1686" y="7769"/>
                  </a:cubicBezTo>
                  <a:cubicBezTo>
                    <a:pt x="1709" y="7769"/>
                    <a:pt x="1735" y="7762"/>
                    <a:pt x="1763" y="7749"/>
                  </a:cubicBezTo>
                  <a:cubicBezTo>
                    <a:pt x="1793" y="7731"/>
                    <a:pt x="1808" y="7697"/>
                    <a:pt x="1800" y="7666"/>
                  </a:cubicBezTo>
                  <a:lnTo>
                    <a:pt x="1800" y="7666"/>
                  </a:lnTo>
                  <a:cubicBezTo>
                    <a:pt x="1802" y="7671"/>
                    <a:pt x="1804" y="7673"/>
                    <a:pt x="1807" y="7673"/>
                  </a:cubicBezTo>
                  <a:cubicBezTo>
                    <a:pt x="1854" y="7673"/>
                    <a:pt x="2045" y="6887"/>
                    <a:pt x="2067" y="6761"/>
                  </a:cubicBezTo>
                  <a:cubicBezTo>
                    <a:pt x="2213" y="5936"/>
                    <a:pt x="2398" y="5117"/>
                    <a:pt x="2577" y="4297"/>
                  </a:cubicBezTo>
                  <a:cubicBezTo>
                    <a:pt x="2871" y="2964"/>
                    <a:pt x="3261" y="1612"/>
                    <a:pt x="3418" y="254"/>
                  </a:cubicBezTo>
                  <a:cubicBezTo>
                    <a:pt x="3438" y="84"/>
                    <a:pt x="3309" y="0"/>
                    <a:pt x="31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3" name="Google Shape;13053;p24"/>
            <p:cNvSpPr/>
            <p:nvPr/>
          </p:nvSpPr>
          <p:spPr>
            <a:xfrm>
              <a:off x="5147600" y="1353250"/>
              <a:ext cx="71350" cy="19525"/>
            </a:xfrm>
            <a:custGeom>
              <a:avLst/>
              <a:gdLst/>
              <a:ahLst/>
              <a:cxnLst/>
              <a:rect l="l" t="t" r="r" b="b"/>
              <a:pathLst>
                <a:path w="2854" h="781" extrusionOk="0">
                  <a:moveTo>
                    <a:pt x="2491" y="1"/>
                  </a:moveTo>
                  <a:cubicBezTo>
                    <a:pt x="2471" y="1"/>
                    <a:pt x="2450" y="3"/>
                    <a:pt x="2429" y="8"/>
                  </a:cubicBezTo>
                  <a:cubicBezTo>
                    <a:pt x="1666" y="180"/>
                    <a:pt x="778" y="229"/>
                    <a:pt x="62" y="533"/>
                  </a:cubicBezTo>
                  <a:cubicBezTo>
                    <a:pt x="4" y="556"/>
                    <a:pt x="1" y="629"/>
                    <a:pt x="62" y="652"/>
                  </a:cubicBezTo>
                  <a:cubicBezTo>
                    <a:pt x="299" y="745"/>
                    <a:pt x="562" y="781"/>
                    <a:pt x="836" y="781"/>
                  </a:cubicBezTo>
                  <a:cubicBezTo>
                    <a:pt x="1422" y="781"/>
                    <a:pt x="2052" y="616"/>
                    <a:pt x="2562" y="490"/>
                  </a:cubicBezTo>
                  <a:cubicBezTo>
                    <a:pt x="2853" y="418"/>
                    <a:pt x="2758" y="1"/>
                    <a:pt x="2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4" name="Google Shape;13054;p24"/>
            <p:cNvSpPr/>
            <p:nvPr/>
          </p:nvSpPr>
          <p:spPr>
            <a:xfrm>
              <a:off x="5331725" y="1234250"/>
              <a:ext cx="89150" cy="97625"/>
            </a:xfrm>
            <a:custGeom>
              <a:avLst/>
              <a:gdLst/>
              <a:ahLst/>
              <a:cxnLst/>
              <a:rect l="l" t="t" r="r" b="b"/>
              <a:pathLst>
                <a:path w="3566" h="3905" extrusionOk="0">
                  <a:moveTo>
                    <a:pt x="1436" y="1"/>
                  </a:moveTo>
                  <a:cubicBezTo>
                    <a:pt x="973" y="1"/>
                    <a:pt x="449" y="351"/>
                    <a:pt x="589" y="980"/>
                  </a:cubicBezTo>
                  <a:cubicBezTo>
                    <a:pt x="593" y="995"/>
                    <a:pt x="605" y="1002"/>
                    <a:pt x="618" y="1002"/>
                  </a:cubicBezTo>
                  <a:cubicBezTo>
                    <a:pt x="631" y="1002"/>
                    <a:pt x="644" y="995"/>
                    <a:pt x="648" y="980"/>
                  </a:cubicBezTo>
                  <a:cubicBezTo>
                    <a:pt x="760" y="609"/>
                    <a:pt x="992" y="425"/>
                    <a:pt x="1377" y="425"/>
                  </a:cubicBezTo>
                  <a:cubicBezTo>
                    <a:pt x="1384" y="425"/>
                    <a:pt x="1390" y="425"/>
                    <a:pt x="1397" y="425"/>
                  </a:cubicBezTo>
                  <a:cubicBezTo>
                    <a:pt x="1597" y="429"/>
                    <a:pt x="1614" y="563"/>
                    <a:pt x="1588" y="721"/>
                  </a:cubicBezTo>
                  <a:cubicBezTo>
                    <a:pt x="1535" y="1032"/>
                    <a:pt x="1346" y="1326"/>
                    <a:pt x="1187" y="1592"/>
                  </a:cubicBezTo>
                  <a:cubicBezTo>
                    <a:pt x="910" y="2046"/>
                    <a:pt x="577" y="2555"/>
                    <a:pt x="162" y="2894"/>
                  </a:cubicBezTo>
                  <a:cubicBezTo>
                    <a:pt x="1" y="3027"/>
                    <a:pt x="127" y="3310"/>
                    <a:pt x="323" y="3310"/>
                  </a:cubicBezTo>
                  <a:cubicBezTo>
                    <a:pt x="326" y="3310"/>
                    <a:pt x="329" y="3309"/>
                    <a:pt x="333" y="3309"/>
                  </a:cubicBezTo>
                  <a:cubicBezTo>
                    <a:pt x="356" y="3308"/>
                    <a:pt x="379" y="3308"/>
                    <a:pt x="402" y="3308"/>
                  </a:cubicBezTo>
                  <a:cubicBezTo>
                    <a:pt x="957" y="3308"/>
                    <a:pt x="1503" y="3636"/>
                    <a:pt x="2021" y="3801"/>
                  </a:cubicBezTo>
                  <a:cubicBezTo>
                    <a:pt x="2236" y="3870"/>
                    <a:pt x="2442" y="3905"/>
                    <a:pt x="2644" y="3905"/>
                  </a:cubicBezTo>
                  <a:cubicBezTo>
                    <a:pt x="2935" y="3905"/>
                    <a:pt x="3218" y="3834"/>
                    <a:pt x="3507" y="3692"/>
                  </a:cubicBezTo>
                  <a:cubicBezTo>
                    <a:pt x="3566" y="3660"/>
                    <a:pt x="3530" y="3583"/>
                    <a:pt x="3476" y="3577"/>
                  </a:cubicBezTo>
                  <a:cubicBezTo>
                    <a:pt x="2613" y="3485"/>
                    <a:pt x="1757" y="3006"/>
                    <a:pt x="895" y="2865"/>
                  </a:cubicBezTo>
                  <a:cubicBezTo>
                    <a:pt x="1474" y="2251"/>
                    <a:pt x="2022" y="1360"/>
                    <a:pt x="2067" y="614"/>
                  </a:cubicBezTo>
                  <a:cubicBezTo>
                    <a:pt x="2091" y="195"/>
                    <a:pt x="1781" y="1"/>
                    <a:pt x="1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5" name="Google Shape;13055;p24"/>
            <p:cNvSpPr/>
            <p:nvPr/>
          </p:nvSpPr>
          <p:spPr>
            <a:xfrm>
              <a:off x="5443650" y="1254750"/>
              <a:ext cx="55150" cy="73825"/>
            </a:xfrm>
            <a:custGeom>
              <a:avLst/>
              <a:gdLst/>
              <a:ahLst/>
              <a:cxnLst/>
              <a:rect l="l" t="t" r="r" b="b"/>
              <a:pathLst>
                <a:path w="2206" h="2953" extrusionOk="0">
                  <a:moveTo>
                    <a:pt x="1958" y="0"/>
                  </a:moveTo>
                  <a:cubicBezTo>
                    <a:pt x="1952" y="0"/>
                    <a:pt x="1945" y="1"/>
                    <a:pt x="1938" y="4"/>
                  </a:cubicBezTo>
                  <a:cubicBezTo>
                    <a:pt x="1387" y="204"/>
                    <a:pt x="956" y="619"/>
                    <a:pt x="638" y="1118"/>
                  </a:cubicBezTo>
                  <a:cubicBezTo>
                    <a:pt x="447" y="811"/>
                    <a:pt x="298" y="481"/>
                    <a:pt x="193" y="137"/>
                  </a:cubicBezTo>
                  <a:cubicBezTo>
                    <a:pt x="186" y="110"/>
                    <a:pt x="164" y="98"/>
                    <a:pt x="142" y="98"/>
                  </a:cubicBezTo>
                  <a:cubicBezTo>
                    <a:pt x="116" y="98"/>
                    <a:pt x="89" y="117"/>
                    <a:pt x="88" y="150"/>
                  </a:cubicBezTo>
                  <a:cubicBezTo>
                    <a:pt x="80" y="611"/>
                    <a:pt x="204" y="1064"/>
                    <a:pt x="447" y="1456"/>
                  </a:cubicBezTo>
                  <a:cubicBezTo>
                    <a:pt x="218" y="1912"/>
                    <a:pt x="67" y="2404"/>
                    <a:pt x="4" y="2911"/>
                  </a:cubicBezTo>
                  <a:cubicBezTo>
                    <a:pt x="0" y="2940"/>
                    <a:pt x="21" y="2953"/>
                    <a:pt x="43" y="2953"/>
                  </a:cubicBezTo>
                  <a:cubicBezTo>
                    <a:pt x="59" y="2953"/>
                    <a:pt x="75" y="2946"/>
                    <a:pt x="85" y="2934"/>
                  </a:cubicBezTo>
                  <a:cubicBezTo>
                    <a:pt x="336" y="2599"/>
                    <a:pt x="533" y="2222"/>
                    <a:pt x="731" y="1843"/>
                  </a:cubicBezTo>
                  <a:cubicBezTo>
                    <a:pt x="746" y="1861"/>
                    <a:pt x="761" y="1881"/>
                    <a:pt x="777" y="1899"/>
                  </a:cubicBezTo>
                  <a:cubicBezTo>
                    <a:pt x="964" y="2107"/>
                    <a:pt x="1208" y="2266"/>
                    <a:pt x="1482" y="2327"/>
                  </a:cubicBezTo>
                  <a:cubicBezTo>
                    <a:pt x="1534" y="2339"/>
                    <a:pt x="1583" y="2344"/>
                    <a:pt x="1628" y="2344"/>
                  </a:cubicBezTo>
                  <a:cubicBezTo>
                    <a:pt x="1867" y="2344"/>
                    <a:pt x="2018" y="2188"/>
                    <a:pt x="2180" y="1997"/>
                  </a:cubicBezTo>
                  <a:cubicBezTo>
                    <a:pt x="2205" y="1967"/>
                    <a:pt x="2187" y="1904"/>
                    <a:pt x="2146" y="1904"/>
                  </a:cubicBezTo>
                  <a:cubicBezTo>
                    <a:pt x="2140" y="1904"/>
                    <a:pt x="2134" y="1906"/>
                    <a:pt x="2127" y="1909"/>
                  </a:cubicBezTo>
                  <a:cubicBezTo>
                    <a:pt x="2009" y="1958"/>
                    <a:pt x="1895" y="1981"/>
                    <a:pt x="1785" y="1981"/>
                  </a:cubicBezTo>
                  <a:cubicBezTo>
                    <a:pt x="1454" y="1981"/>
                    <a:pt x="1159" y="1778"/>
                    <a:pt x="913" y="1495"/>
                  </a:cubicBezTo>
                  <a:cubicBezTo>
                    <a:pt x="1194" y="972"/>
                    <a:pt x="1502" y="470"/>
                    <a:pt x="1979" y="101"/>
                  </a:cubicBezTo>
                  <a:cubicBezTo>
                    <a:pt x="2017" y="72"/>
                    <a:pt x="2003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6" name="Google Shape;13056;p24"/>
            <p:cNvSpPr/>
            <p:nvPr/>
          </p:nvSpPr>
          <p:spPr>
            <a:xfrm>
              <a:off x="5265975" y="1349275"/>
              <a:ext cx="433300" cy="13725"/>
            </a:xfrm>
            <a:custGeom>
              <a:avLst/>
              <a:gdLst/>
              <a:ahLst/>
              <a:cxnLst/>
              <a:rect l="l" t="t" r="r" b="b"/>
              <a:pathLst>
                <a:path w="17332" h="549" extrusionOk="0">
                  <a:moveTo>
                    <a:pt x="2448" y="0"/>
                  </a:moveTo>
                  <a:cubicBezTo>
                    <a:pt x="1647" y="0"/>
                    <a:pt x="846" y="33"/>
                    <a:pt x="82" y="191"/>
                  </a:cubicBezTo>
                  <a:cubicBezTo>
                    <a:pt x="0" y="209"/>
                    <a:pt x="0" y="341"/>
                    <a:pt x="82" y="359"/>
                  </a:cubicBezTo>
                  <a:cubicBezTo>
                    <a:pt x="822" y="511"/>
                    <a:pt x="1597" y="540"/>
                    <a:pt x="2369" y="540"/>
                  </a:cubicBezTo>
                  <a:cubicBezTo>
                    <a:pt x="2819" y="540"/>
                    <a:pt x="3268" y="530"/>
                    <a:pt x="3710" y="530"/>
                  </a:cubicBezTo>
                  <a:cubicBezTo>
                    <a:pt x="3778" y="530"/>
                    <a:pt x="3846" y="530"/>
                    <a:pt x="3914" y="531"/>
                  </a:cubicBezTo>
                  <a:cubicBezTo>
                    <a:pt x="5438" y="542"/>
                    <a:pt x="6962" y="549"/>
                    <a:pt x="8486" y="549"/>
                  </a:cubicBezTo>
                  <a:cubicBezTo>
                    <a:pt x="11416" y="549"/>
                    <a:pt x="14323" y="442"/>
                    <a:pt x="17249" y="337"/>
                  </a:cubicBezTo>
                  <a:cubicBezTo>
                    <a:pt x="17331" y="337"/>
                    <a:pt x="17331" y="213"/>
                    <a:pt x="17249" y="213"/>
                  </a:cubicBezTo>
                  <a:cubicBezTo>
                    <a:pt x="14323" y="108"/>
                    <a:pt x="11416" y="3"/>
                    <a:pt x="8486" y="1"/>
                  </a:cubicBezTo>
                  <a:cubicBezTo>
                    <a:pt x="7090" y="1"/>
                    <a:pt x="5692" y="11"/>
                    <a:pt x="4295" y="17"/>
                  </a:cubicBezTo>
                  <a:cubicBezTo>
                    <a:pt x="4254" y="18"/>
                    <a:pt x="4214" y="18"/>
                    <a:pt x="4173" y="18"/>
                  </a:cubicBezTo>
                  <a:cubicBezTo>
                    <a:pt x="3608" y="18"/>
                    <a:pt x="3028" y="0"/>
                    <a:pt x="2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7" name="Google Shape;13057;p24"/>
            <p:cNvSpPr/>
            <p:nvPr/>
          </p:nvSpPr>
          <p:spPr>
            <a:xfrm>
              <a:off x="5263675" y="1403325"/>
              <a:ext cx="414800" cy="165425"/>
            </a:xfrm>
            <a:custGeom>
              <a:avLst/>
              <a:gdLst/>
              <a:ahLst/>
              <a:cxnLst/>
              <a:rect l="l" t="t" r="r" b="b"/>
              <a:pathLst>
                <a:path w="16592" h="6617" extrusionOk="0">
                  <a:moveTo>
                    <a:pt x="14620" y="0"/>
                  </a:moveTo>
                  <a:cubicBezTo>
                    <a:pt x="13401" y="0"/>
                    <a:pt x="12161" y="117"/>
                    <a:pt x="10973" y="144"/>
                  </a:cubicBezTo>
                  <a:cubicBezTo>
                    <a:pt x="9044" y="186"/>
                    <a:pt x="7123" y="331"/>
                    <a:pt x="5195" y="408"/>
                  </a:cubicBezTo>
                  <a:cubicBezTo>
                    <a:pt x="4216" y="447"/>
                    <a:pt x="3503" y="700"/>
                    <a:pt x="2864" y="1463"/>
                  </a:cubicBezTo>
                  <a:cubicBezTo>
                    <a:pt x="2128" y="2345"/>
                    <a:pt x="1541" y="3405"/>
                    <a:pt x="1003" y="4473"/>
                  </a:cubicBezTo>
                  <a:cubicBezTo>
                    <a:pt x="1308" y="3512"/>
                    <a:pt x="1636" y="2558"/>
                    <a:pt x="1711" y="1541"/>
                  </a:cubicBezTo>
                  <a:cubicBezTo>
                    <a:pt x="1717" y="1452"/>
                    <a:pt x="1632" y="1360"/>
                    <a:pt x="1542" y="1360"/>
                  </a:cubicBezTo>
                  <a:cubicBezTo>
                    <a:pt x="1538" y="1360"/>
                    <a:pt x="1535" y="1361"/>
                    <a:pt x="1531" y="1361"/>
                  </a:cubicBezTo>
                  <a:cubicBezTo>
                    <a:pt x="1024" y="1399"/>
                    <a:pt x="568" y="1504"/>
                    <a:pt x="81" y="1656"/>
                  </a:cubicBezTo>
                  <a:cubicBezTo>
                    <a:pt x="1" y="1680"/>
                    <a:pt x="9" y="1811"/>
                    <a:pt x="94" y="1811"/>
                  </a:cubicBezTo>
                  <a:cubicBezTo>
                    <a:pt x="97" y="1811"/>
                    <a:pt x="99" y="1811"/>
                    <a:pt x="102" y="1810"/>
                  </a:cubicBezTo>
                  <a:cubicBezTo>
                    <a:pt x="275" y="1795"/>
                    <a:pt x="599" y="1709"/>
                    <a:pt x="864" y="1709"/>
                  </a:cubicBezTo>
                  <a:cubicBezTo>
                    <a:pt x="1122" y="1709"/>
                    <a:pt x="1324" y="1791"/>
                    <a:pt x="1273" y="2102"/>
                  </a:cubicBezTo>
                  <a:cubicBezTo>
                    <a:pt x="1188" y="2627"/>
                    <a:pt x="1019" y="3139"/>
                    <a:pt x="857" y="3644"/>
                  </a:cubicBezTo>
                  <a:cubicBezTo>
                    <a:pt x="566" y="4538"/>
                    <a:pt x="233" y="5409"/>
                    <a:pt x="87" y="6343"/>
                  </a:cubicBezTo>
                  <a:cubicBezTo>
                    <a:pt x="63" y="6489"/>
                    <a:pt x="191" y="6616"/>
                    <a:pt x="314" y="6616"/>
                  </a:cubicBezTo>
                  <a:cubicBezTo>
                    <a:pt x="376" y="6616"/>
                    <a:pt x="436" y="6584"/>
                    <a:pt x="476" y="6507"/>
                  </a:cubicBezTo>
                  <a:cubicBezTo>
                    <a:pt x="1214" y="5047"/>
                    <a:pt x="1983" y="3605"/>
                    <a:pt x="2864" y="2227"/>
                  </a:cubicBezTo>
                  <a:cubicBezTo>
                    <a:pt x="3734" y="866"/>
                    <a:pt x="4728" y="884"/>
                    <a:pt x="6198" y="811"/>
                  </a:cubicBezTo>
                  <a:cubicBezTo>
                    <a:pt x="7914" y="729"/>
                    <a:pt x="9621" y="626"/>
                    <a:pt x="11340" y="590"/>
                  </a:cubicBezTo>
                  <a:cubicBezTo>
                    <a:pt x="11525" y="586"/>
                    <a:pt x="11710" y="585"/>
                    <a:pt x="11897" y="585"/>
                  </a:cubicBezTo>
                  <a:cubicBezTo>
                    <a:pt x="12387" y="585"/>
                    <a:pt x="12885" y="594"/>
                    <a:pt x="13384" y="594"/>
                  </a:cubicBezTo>
                  <a:cubicBezTo>
                    <a:pt x="14445" y="594"/>
                    <a:pt x="15510" y="552"/>
                    <a:pt x="16506" y="290"/>
                  </a:cubicBezTo>
                  <a:cubicBezTo>
                    <a:pt x="16582" y="270"/>
                    <a:pt x="16591" y="139"/>
                    <a:pt x="16506" y="126"/>
                  </a:cubicBezTo>
                  <a:cubicBezTo>
                    <a:pt x="15891" y="32"/>
                    <a:pt x="15258" y="0"/>
                    <a:pt x="14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8" name="Google Shape;13058;p24"/>
            <p:cNvSpPr/>
            <p:nvPr/>
          </p:nvSpPr>
          <p:spPr>
            <a:xfrm>
              <a:off x="5350125" y="1471575"/>
              <a:ext cx="63200" cy="81375"/>
            </a:xfrm>
            <a:custGeom>
              <a:avLst/>
              <a:gdLst/>
              <a:ahLst/>
              <a:cxnLst/>
              <a:rect l="l" t="t" r="r" b="b"/>
              <a:pathLst>
                <a:path w="2528" h="3255" extrusionOk="0">
                  <a:moveTo>
                    <a:pt x="644" y="0"/>
                  </a:moveTo>
                  <a:cubicBezTo>
                    <a:pt x="619" y="0"/>
                    <a:pt x="593" y="18"/>
                    <a:pt x="592" y="50"/>
                  </a:cubicBezTo>
                  <a:cubicBezTo>
                    <a:pt x="543" y="593"/>
                    <a:pt x="748" y="1101"/>
                    <a:pt x="973" y="1585"/>
                  </a:cubicBezTo>
                  <a:cubicBezTo>
                    <a:pt x="799" y="1831"/>
                    <a:pt x="632" y="2081"/>
                    <a:pt x="469" y="2332"/>
                  </a:cubicBezTo>
                  <a:cubicBezTo>
                    <a:pt x="333" y="2542"/>
                    <a:pt x="0" y="2930"/>
                    <a:pt x="107" y="3209"/>
                  </a:cubicBezTo>
                  <a:cubicBezTo>
                    <a:pt x="115" y="3238"/>
                    <a:pt x="142" y="3255"/>
                    <a:pt x="170" y="3255"/>
                  </a:cubicBezTo>
                  <a:cubicBezTo>
                    <a:pt x="175" y="3255"/>
                    <a:pt x="179" y="3255"/>
                    <a:pt x="184" y="3254"/>
                  </a:cubicBezTo>
                  <a:cubicBezTo>
                    <a:pt x="361" y="3224"/>
                    <a:pt x="484" y="3021"/>
                    <a:pt x="571" y="2881"/>
                  </a:cubicBezTo>
                  <a:cubicBezTo>
                    <a:pt x="761" y="2568"/>
                    <a:pt x="957" y="2258"/>
                    <a:pt x="1160" y="1951"/>
                  </a:cubicBezTo>
                  <a:cubicBezTo>
                    <a:pt x="1219" y="2058"/>
                    <a:pt x="1281" y="2164"/>
                    <a:pt x="1350" y="2266"/>
                  </a:cubicBezTo>
                  <a:cubicBezTo>
                    <a:pt x="1431" y="2389"/>
                    <a:pt x="1492" y="2404"/>
                    <a:pt x="1583" y="2404"/>
                  </a:cubicBezTo>
                  <a:cubicBezTo>
                    <a:pt x="1612" y="2404"/>
                    <a:pt x="1643" y="2402"/>
                    <a:pt x="1678" y="2402"/>
                  </a:cubicBezTo>
                  <a:cubicBezTo>
                    <a:pt x="1683" y="2402"/>
                    <a:pt x="1687" y="2402"/>
                    <a:pt x="1692" y="2402"/>
                  </a:cubicBezTo>
                  <a:cubicBezTo>
                    <a:pt x="1731" y="2402"/>
                    <a:pt x="1774" y="2358"/>
                    <a:pt x="1755" y="2317"/>
                  </a:cubicBezTo>
                  <a:cubicBezTo>
                    <a:pt x="1755" y="2317"/>
                    <a:pt x="1785" y="2143"/>
                    <a:pt x="1719" y="2051"/>
                  </a:cubicBezTo>
                  <a:cubicBezTo>
                    <a:pt x="1606" y="1892"/>
                    <a:pt x="1514" y="1723"/>
                    <a:pt x="1421" y="1551"/>
                  </a:cubicBezTo>
                  <a:cubicBezTo>
                    <a:pt x="1710" y="1117"/>
                    <a:pt x="2174" y="464"/>
                    <a:pt x="2383" y="464"/>
                  </a:cubicBezTo>
                  <a:cubicBezTo>
                    <a:pt x="2399" y="464"/>
                    <a:pt x="2414" y="468"/>
                    <a:pt x="2426" y="476"/>
                  </a:cubicBezTo>
                  <a:cubicBezTo>
                    <a:pt x="2435" y="482"/>
                    <a:pt x="2444" y="484"/>
                    <a:pt x="2452" y="484"/>
                  </a:cubicBezTo>
                  <a:cubicBezTo>
                    <a:pt x="2494" y="484"/>
                    <a:pt x="2527" y="427"/>
                    <a:pt x="2490" y="394"/>
                  </a:cubicBezTo>
                  <a:cubicBezTo>
                    <a:pt x="2424" y="335"/>
                    <a:pt x="2353" y="310"/>
                    <a:pt x="2278" y="310"/>
                  </a:cubicBezTo>
                  <a:cubicBezTo>
                    <a:pt x="1889" y="310"/>
                    <a:pt x="1418" y="994"/>
                    <a:pt x="1257" y="1197"/>
                  </a:cubicBezTo>
                  <a:cubicBezTo>
                    <a:pt x="1254" y="1201"/>
                    <a:pt x="1250" y="1206"/>
                    <a:pt x="1245" y="1211"/>
                  </a:cubicBezTo>
                  <a:cubicBezTo>
                    <a:pt x="1047" y="827"/>
                    <a:pt x="857" y="432"/>
                    <a:pt x="692" y="37"/>
                  </a:cubicBezTo>
                  <a:cubicBezTo>
                    <a:pt x="685" y="12"/>
                    <a:pt x="665" y="0"/>
                    <a:pt x="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59" name="Google Shape;13059;p24"/>
            <p:cNvSpPr/>
            <p:nvPr/>
          </p:nvSpPr>
          <p:spPr>
            <a:xfrm>
              <a:off x="5430925" y="1439125"/>
              <a:ext cx="46600" cy="51500"/>
            </a:xfrm>
            <a:custGeom>
              <a:avLst/>
              <a:gdLst/>
              <a:ahLst/>
              <a:cxnLst/>
              <a:rect l="l" t="t" r="r" b="b"/>
              <a:pathLst>
                <a:path w="1864" h="2060" extrusionOk="0">
                  <a:moveTo>
                    <a:pt x="817" y="0"/>
                  </a:moveTo>
                  <a:cubicBezTo>
                    <a:pt x="756" y="0"/>
                    <a:pt x="690" y="18"/>
                    <a:pt x="620" y="59"/>
                  </a:cubicBezTo>
                  <a:cubicBezTo>
                    <a:pt x="577" y="85"/>
                    <a:pt x="584" y="149"/>
                    <a:pt x="631" y="165"/>
                  </a:cubicBezTo>
                  <a:cubicBezTo>
                    <a:pt x="636" y="170"/>
                    <a:pt x="640" y="172"/>
                    <a:pt x="648" y="180"/>
                  </a:cubicBezTo>
                  <a:cubicBezTo>
                    <a:pt x="653" y="186"/>
                    <a:pt x="658" y="190"/>
                    <a:pt x="661" y="193"/>
                  </a:cubicBezTo>
                  <a:lnTo>
                    <a:pt x="661" y="193"/>
                  </a:lnTo>
                  <a:cubicBezTo>
                    <a:pt x="657" y="189"/>
                    <a:pt x="652" y="186"/>
                    <a:pt x="650" y="186"/>
                  </a:cubicBezTo>
                  <a:lnTo>
                    <a:pt x="650" y="186"/>
                  </a:lnTo>
                  <a:cubicBezTo>
                    <a:pt x="645" y="186"/>
                    <a:pt x="648" y="196"/>
                    <a:pt x="672" y="234"/>
                  </a:cubicBezTo>
                  <a:cubicBezTo>
                    <a:pt x="736" y="337"/>
                    <a:pt x="759" y="429"/>
                    <a:pt x="774" y="547"/>
                  </a:cubicBezTo>
                  <a:cubicBezTo>
                    <a:pt x="828" y="997"/>
                    <a:pt x="517" y="1386"/>
                    <a:pt x="195" y="1653"/>
                  </a:cubicBezTo>
                  <a:cubicBezTo>
                    <a:pt x="1" y="1815"/>
                    <a:pt x="192" y="2060"/>
                    <a:pt x="390" y="2060"/>
                  </a:cubicBezTo>
                  <a:cubicBezTo>
                    <a:pt x="403" y="2060"/>
                    <a:pt x="415" y="2059"/>
                    <a:pt x="428" y="2057"/>
                  </a:cubicBezTo>
                  <a:cubicBezTo>
                    <a:pt x="534" y="2039"/>
                    <a:pt x="643" y="2033"/>
                    <a:pt x="751" y="2033"/>
                  </a:cubicBezTo>
                  <a:cubicBezTo>
                    <a:pt x="866" y="2033"/>
                    <a:pt x="982" y="2040"/>
                    <a:pt x="1096" y="2047"/>
                  </a:cubicBezTo>
                  <a:cubicBezTo>
                    <a:pt x="1120" y="2048"/>
                    <a:pt x="1144" y="2049"/>
                    <a:pt x="1167" y="2049"/>
                  </a:cubicBezTo>
                  <a:cubicBezTo>
                    <a:pt x="1414" y="2049"/>
                    <a:pt x="1569" y="1971"/>
                    <a:pt x="1809" y="1879"/>
                  </a:cubicBezTo>
                  <a:cubicBezTo>
                    <a:pt x="1863" y="1863"/>
                    <a:pt x="1863" y="1784"/>
                    <a:pt x="1809" y="1768"/>
                  </a:cubicBezTo>
                  <a:cubicBezTo>
                    <a:pt x="1548" y="1663"/>
                    <a:pt x="1381" y="1563"/>
                    <a:pt x="1096" y="1535"/>
                  </a:cubicBezTo>
                  <a:cubicBezTo>
                    <a:pt x="1046" y="1532"/>
                    <a:pt x="999" y="1530"/>
                    <a:pt x="950" y="1528"/>
                  </a:cubicBezTo>
                  <a:cubicBezTo>
                    <a:pt x="1155" y="1223"/>
                    <a:pt x="1274" y="866"/>
                    <a:pt x="1224" y="488"/>
                  </a:cubicBezTo>
                  <a:cubicBezTo>
                    <a:pt x="1188" y="228"/>
                    <a:pt x="1034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0" name="Google Shape;13060;p24"/>
            <p:cNvSpPr/>
            <p:nvPr/>
          </p:nvSpPr>
          <p:spPr>
            <a:xfrm>
              <a:off x="5470000" y="1488300"/>
              <a:ext cx="57625" cy="62025"/>
            </a:xfrm>
            <a:custGeom>
              <a:avLst/>
              <a:gdLst/>
              <a:ahLst/>
              <a:cxnLst/>
              <a:rect l="l" t="t" r="r" b="b"/>
              <a:pathLst>
                <a:path w="2305" h="2481" extrusionOk="0">
                  <a:moveTo>
                    <a:pt x="1084" y="0"/>
                  </a:moveTo>
                  <a:cubicBezTo>
                    <a:pt x="1074" y="0"/>
                    <a:pt x="1064" y="4"/>
                    <a:pt x="1055" y="14"/>
                  </a:cubicBezTo>
                  <a:cubicBezTo>
                    <a:pt x="837" y="257"/>
                    <a:pt x="773" y="539"/>
                    <a:pt x="765" y="843"/>
                  </a:cubicBezTo>
                  <a:cubicBezTo>
                    <a:pt x="507" y="884"/>
                    <a:pt x="243" y="933"/>
                    <a:pt x="23" y="1066"/>
                  </a:cubicBezTo>
                  <a:cubicBezTo>
                    <a:pt x="0" y="1079"/>
                    <a:pt x="0" y="1112"/>
                    <a:pt x="23" y="1125"/>
                  </a:cubicBezTo>
                  <a:cubicBezTo>
                    <a:pt x="169" y="1205"/>
                    <a:pt x="334" y="1227"/>
                    <a:pt x="501" y="1227"/>
                  </a:cubicBezTo>
                  <a:cubicBezTo>
                    <a:pt x="593" y="1227"/>
                    <a:pt x="686" y="1220"/>
                    <a:pt x="776" y="1213"/>
                  </a:cubicBezTo>
                  <a:cubicBezTo>
                    <a:pt x="802" y="1630"/>
                    <a:pt x="868" y="2084"/>
                    <a:pt x="1043" y="2455"/>
                  </a:cubicBezTo>
                  <a:cubicBezTo>
                    <a:pt x="1051" y="2473"/>
                    <a:pt x="1066" y="2480"/>
                    <a:pt x="1082" y="2480"/>
                  </a:cubicBezTo>
                  <a:cubicBezTo>
                    <a:pt x="1105" y="2480"/>
                    <a:pt x="1130" y="2464"/>
                    <a:pt x="1139" y="2442"/>
                  </a:cubicBezTo>
                  <a:cubicBezTo>
                    <a:pt x="1262" y="2135"/>
                    <a:pt x="1221" y="1851"/>
                    <a:pt x="1171" y="1531"/>
                  </a:cubicBezTo>
                  <a:cubicBezTo>
                    <a:pt x="1152" y="1415"/>
                    <a:pt x="1137" y="1302"/>
                    <a:pt x="1122" y="1189"/>
                  </a:cubicBezTo>
                  <a:cubicBezTo>
                    <a:pt x="1440" y="1167"/>
                    <a:pt x="1762" y="1146"/>
                    <a:pt x="2074" y="1095"/>
                  </a:cubicBezTo>
                  <a:cubicBezTo>
                    <a:pt x="2305" y="1057"/>
                    <a:pt x="2226" y="728"/>
                    <a:pt x="2021" y="711"/>
                  </a:cubicBezTo>
                  <a:cubicBezTo>
                    <a:pt x="1965" y="707"/>
                    <a:pt x="1909" y="705"/>
                    <a:pt x="1852" y="705"/>
                  </a:cubicBezTo>
                  <a:cubicBezTo>
                    <a:pt x="1599" y="705"/>
                    <a:pt x="1337" y="745"/>
                    <a:pt x="1088" y="788"/>
                  </a:cubicBezTo>
                  <a:cubicBezTo>
                    <a:pt x="1075" y="544"/>
                    <a:pt x="1089" y="300"/>
                    <a:pt x="1132" y="60"/>
                  </a:cubicBezTo>
                  <a:cubicBezTo>
                    <a:pt x="1137" y="30"/>
                    <a:pt x="1111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1" name="Google Shape;13061;p24"/>
            <p:cNvSpPr/>
            <p:nvPr/>
          </p:nvSpPr>
          <p:spPr>
            <a:xfrm>
              <a:off x="5555700" y="1472675"/>
              <a:ext cx="71750" cy="128300"/>
            </a:xfrm>
            <a:custGeom>
              <a:avLst/>
              <a:gdLst/>
              <a:ahLst/>
              <a:cxnLst/>
              <a:rect l="l" t="t" r="r" b="b"/>
              <a:pathLst>
                <a:path w="2870" h="5132" extrusionOk="0">
                  <a:moveTo>
                    <a:pt x="1876" y="2750"/>
                  </a:moveTo>
                  <a:lnTo>
                    <a:pt x="1876" y="2750"/>
                  </a:lnTo>
                  <a:cubicBezTo>
                    <a:pt x="1859" y="3059"/>
                    <a:pt x="1840" y="3356"/>
                    <a:pt x="1794" y="3633"/>
                  </a:cubicBezTo>
                  <a:lnTo>
                    <a:pt x="1794" y="3631"/>
                  </a:lnTo>
                  <a:cubicBezTo>
                    <a:pt x="1748" y="3915"/>
                    <a:pt x="1684" y="4204"/>
                    <a:pt x="1566" y="4466"/>
                  </a:cubicBezTo>
                  <a:cubicBezTo>
                    <a:pt x="1494" y="4628"/>
                    <a:pt x="1401" y="4693"/>
                    <a:pt x="1306" y="4693"/>
                  </a:cubicBezTo>
                  <a:cubicBezTo>
                    <a:pt x="1026" y="4693"/>
                    <a:pt x="728" y="4130"/>
                    <a:pt x="909" y="3772"/>
                  </a:cubicBezTo>
                  <a:cubicBezTo>
                    <a:pt x="1093" y="3411"/>
                    <a:pt x="1472" y="3065"/>
                    <a:pt x="1876" y="2750"/>
                  </a:cubicBezTo>
                  <a:close/>
                  <a:moveTo>
                    <a:pt x="2404" y="1"/>
                  </a:moveTo>
                  <a:cubicBezTo>
                    <a:pt x="2344" y="1"/>
                    <a:pt x="2287" y="29"/>
                    <a:pt x="2255" y="98"/>
                  </a:cubicBezTo>
                  <a:cubicBezTo>
                    <a:pt x="2092" y="437"/>
                    <a:pt x="2010" y="828"/>
                    <a:pt x="1963" y="1235"/>
                  </a:cubicBezTo>
                  <a:cubicBezTo>
                    <a:pt x="1803" y="1451"/>
                    <a:pt x="1571" y="1602"/>
                    <a:pt x="1233" y="1625"/>
                  </a:cubicBezTo>
                  <a:cubicBezTo>
                    <a:pt x="1206" y="1627"/>
                    <a:pt x="1181" y="1628"/>
                    <a:pt x="1157" y="1628"/>
                  </a:cubicBezTo>
                  <a:cubicBezTo>
                    <a:pt x="329" y="1628"/>
                    <a:pt x="641" y="672"/>
                    <a:pt x="928" y="214"/>
                  </a:cubicBezTo>
                  <a:cubicBezTo>
                    <a:pt x="940" y="189"/>
                    <a:pt x="919" y="164"/>
                    <a:pt x="896" y="164"/>
                  </a:cubicBezTo>
                  <a:cubicBezTo>
                    <a:pt x="888" y="164"/>
                    <a:pt x="880" y="167"/>
                    <a:pt x="873" y="173"/>
                  </a:cubicBezTo>
                  <a:cubicBezTo>
                    <a:pt x="324" y="728"/>
                    <a:pt x="1" y="1663"/>
                    <a:pt x="972" y="1960"/>
                  </a:cubicBezTo>
                  <a:cubicBezTo>
                    <a:pt x="1095" y="1997"/>
                    <a:pt x="1211" y="2015"/>
                    <a:pt x="1320" y="2015"/>
                  </a:cubicBezTo>
                  <a:cubicBezTo>
                    <a:pt x="1545" y="2015"/>
                    <a:pt x="1742" y="1942"/>
                    <a:pt x="1912" y="1822"/>
                  </a:cubicBezTo>
                  <a:lnTo>
                    <a:pt x="1912" y="1822"/>
                  </a:lnTo>
                  <a:cubicBezTo>
                    <a:pt x="1904" y="1986"/>
                    <a:pt x="1897" y="2152"/>
                    <a:pt x="1890" y="2316"/>
                  </a:cubicBezTo>
                  <a:cubicBezTo>
                    <a:pt x="1249" y="2631"/>
                    <a:pt x="640" y="3088"/>
                    <a:pt x="455" y="3754"/>
                  </a:cubicBezTo>
                  <a:cubicBezTo>
                    <a:pt x="326" y="4223"/>
                    <a:pt x="663" y="5132"/>
                    <a:pt x="1248" y="5132"/>
                  </a:cubicBezTo>
                  <a:cubicBezTo>
                    <a:pt x="1312" y="5132"/>
                    <a:pt x="1378" y="5121"/>
                    <a:pt x="1448" y="5098"/>
                  </a:cubicBezTo>
                  <a:cubicBezTo>
                    <a:pt x="2077" y="4888"/>
                    <a:pt x="2158" y="3917"/>
                    <a:pt x="2228" y="3372"/>
                  </a:cubicBezTo>
                  <a:cubicBezTo>
                    <a:pt x="2266" y="3092"/>
                    <a:pt x="2276" y="2773"/>
                    <a:pt x="2284" y="2445"/>
                  </a:cubicBezTo>
                  <a:cubicBezTo>
                    <a:pt x="2481" y="2304"/>
                    <a:pt x="2670" y="2171"/>
                    <a:pt x="2829" y="2053"/>
                  </a:cubicBezTo>
                  <a:cubicBezTo>
                    <a:pt x="2870" y="2022"/>
                    <a:pt x="2854" y="1952"/>
                    <a:pt x="2806" y="1952"/>
                  </a:cubicBezTo>
                  <a:cubicBezTo>
                    <a:pt x="2800" y="1952"/>
                    <a:pt x="2794" y="1953"/>
                    <a:pt x="2788" y="1955"/>
                  </a:cubicBezTo>
                  <a:cubicBezTo>
                    <a:pt x="2632" y="2004"/>
                    <a:pt x="2463" y="2066"/>
                    <a:pt x="2292" y="2135"/>
                  </a:cubicBezTo>
                  <a:cubicBezTo>
                    <a:pt x="2299" y="1864"/>
                    <a:pt x="2312" y="1592"/>
                    <a:pt x="2338" y="1330"/>
                  </a:cubicBezTo>
                  <a:cubicBezTo>
                    <a:pt x="2532" y="982"/>
                    <a:pt x="2629" y="559"/>
                    <a:pt x="2615" y="196"/>
                  </a:cubicBezTo>
                  <a:cubicBezTo>
                    <a:pt x="2611" y="83"/>
                    <a:pt x="2504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2" name="Google Shape;13062;p24"/>
            <p:cNvSpPr/>
            <p:nvPr/>
          </p:nvSpPr>
          <p:spPr>
            <a:xfrm>
              <a:off x="5627225" y="1451100"/>
              <a:ext cx="54775" cy="43175"/>
            </a:xfrm>
            <a:custGeom>
              <a:avLst/>
              <a:gdLst/>
              <a:ahLst/>
              <a:cxnLst/>
              <a:rect l="l" t="t" r="r" b="b"/>
              <a:pathLst>
                <a:path w="2191" h="1727" extrusionOk="0">
                  <a:moveTo>
                    <a:pt x="427" y="0"/>
                  </a:moveTo>
                  <a:cubicBezTo>
                    <a:pt x="385" y="0"/>
                    <a:pt x="341" y="5"/>
                    <a:pt x="296" y="14"/>
                  </a:cubicBezTo>
                  <a:cubicBezTo>
                    <a:pt x="196" y="34"/>
                    <a:pt x="212" y="170"/>
                    <a:pt x="296" y="200"/>
                  </a:cubicBezTo>
                  <a:cubicBezTo>
                    <a:pt x="801" y="377"/>
                    <a:pt x="293" y="1153"/>
                    <a:pt x="96" y="1404"/>
                  </a:cubicBezTo>
                  <a:cubicBezTo>
                    <a:pt x="1" y="1527"/>
                    <a:pt x="50" y="1720"/>
                    <a:pt x="227" y="1722"/>
                  </a:cubicBezTo>
                  <a:cubicBezTo>
                    <a:pt x="453" y="1724"/>
                    <a:pt x="675" y="1726"/>
                    <a:pt x="897" y="1726"/>
                  </a:cubicBezTo>
                  <a:cubicBezTo>
                    <a:pt x="1308" y="1726"/>
                    <a:pt x="1715" y="1717"/>
                    <a:pt x="2131" y="1674"/>
                  </a:cubicBezTo>
                  <a:cubicBezTo>
                    <a:pt x="2181" y="1673"/>
                    <a:pt x="2191" y="1604"/>
                    <a:pt x="2143" y="1589"/>
                  </a:cubicBezTo>
                  <a:cubicBezTo>
                    <a:pt x="1615" y="1386"/>
                    <a:pt x="1114" y="1351"/>
                    <a:pt x="575" y="1348"/>
                  </a:cubicBezTo>
                  <a:cubicBezTo>
                    <a:pt x="735" y="1076"/>
                    <a:pt x="854" y="772"/>
                    <a:pt x="862" y="459"/>
                  </a:cubicBezTo>
                  <a:cubicBezTo>
                    <a:pt x="870" y="163"/>
                    <a:pt x="677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3" name="Google Shape;13063;p24"/>
            <p:cNvSpPr/>
            <p:nvPr/>
          </p:nvSpPr>
          <p:spPr>
            <a:xfrm>
              <a:off x="5084700" y="740475"/>
              <a:ext cx="76500" cy="257975"/>
            </a:xfrm>
            <a:custGeom>
              <a:avLst/>
              <a:gdLst/>
              <a:ahLst/>
              <a:cxnLst/>
              <a:rect l="l" t="t" r="r" b="b"/>
              <a:pathLst>
                <a:path w="3060" h="10319" extrusionOk="0">
                  <a:moveTo>
                    <a:pt x="3023" y="0"/>
                  </a:moveTo>
                  <a:cubicBezTo>
                    <a:pt x="3017" y="0"/>
                    <a:pt x="3010" y="3"/>
                    <a:pt x="3004" y="9"/>
                  </a:cubicBezTo>
                  <a:cubicBezTo>
                    <a:pt x="1757" y="1412"/>
                    <a:pt x="826" y="3477"/>
                    <a:pt x="304" y="5283"/>
                  </a:cubicBezTo>
                  <a:cubicBezTo>
                    <a:pt x="45" y="6177"/>
                    <a:pt x="0" y="7130"/>
                    <a:pt x="114" y="8062"/>
                  </a:cubicBezTo>
                  <a:cubicBezTo>
                    <a:pt x="192" y="8703"/>
                    <a:pt x="391" y="9834"/>
                    <a:pt x="945" y="10267"/>
                  </a:cubicBezTo>
                  <a:cubicBezTo>
                    <a:pt x="992" y="10303"/>
                    <a:pt x="1038" y="10319"/>
                    <a:pt x="1082" y="10319"/>
                  </a:cubicBezTo>
                  <a:cubicBezTo>
                    <a:pt x="1206" y="10319"/>
                    <a:pt x="1305" y="10190"/>
                    <a:pt x="1308" y="10055"/>
                  </a:cubicBezTo>
                  <a:cubicBezTo>
                    <a:pt x="1313" y="10057"/>
                    <a:pt x="1318" y="10058"/>
                    <a:pt x="1321" y="10062"/>
                  </a:cubicBezTo>
                  <a:cubicBezTo>
                    <a:pt x="1252" y="9386"/>
                    <a:pt x="832" y="8692"/>
                    <a:pt x="707" y="8000"/>
                  </a:cubicBezTo>
                  <a:cubicBezTo>
                    <a:pt x="517" y="6943"/>
                    <a:pt x="716" y="5867"/>
                    <a:pt x="999" y="4863"/>
                  </a:cubicBezTo>
                  <a:cubicBezTo>
                    <a:pt x="1477" y="3169"/>
                    <a:pt x="2630" y="1732"/>
                    <a:pt x="3053" y="39"/>
                  </a:cubicBezTo>
                  <a:cubicBezTo>
                    <a:pt x="3059" y="20"/>
                    <a:pt x="3042" y="0"/>
                    <a:pt x="3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4" name="Google Shape;13064;p24"/>
            <p:cNvSpPr/>
            <p:nvPr/>
          </p:nvSpPr>
          <p:spPr>
            <a:xfrm>
              <a:off x="5150025" y="848100"/>
              <a:ext cx="98200" cy="86275"/>
            </a:xfrm>
            <a:custGeom>
              <a:avLst/>
              <a:gdLst/>
              <a:ahLst/>
              <a:cxnLst/>
              <a:rect l="l" t="t" r="r" b="b"/>
              <a:pathLst>
                <a:path w="3928" h="3451" extrusionOk="0">
                  <a:moveTo>
                    <a:pt x="1646" y="835"/>
                  </a:moveTo>
                  <a:cubicBezTo>
                    <a:pt x="1633" y="940"/>
                    <a:pt x="1623" y="1049"/>
                    <a:pt x="1618" y="1155"/>
                  </a:cubicBezTo>
                  <a:cubicBezTo>
                    <a:pt x="1413" y="1546"/>
                    <a:pt x="1108" y="1892"/>
                    <a:pt x="767" y="2126"/>
                  </a:cubicBezTo>
                  <a:cubicBezTo>
                    <a:pt x="687" y="2181"/>
                    <a:pt x="655" y="2220"/>
                    <a:pt x="648" y="2220"/>
                  </a:cubicBezTo>
                  <a:cubicBezTo>
                    <a:pt x="642" y="2220"/>
                    <a:pt x="657" y="2187"/>
                    <a:pt x="676" y="2100"/>
                  </a:cubicBezTo>
                  <a:cubicBezTo>
                    <a:pt x="719" y="1907"/>
                    <a:pt x="811" y="1711"/>
                    <a:pt x="908" y="1539"/>
                  </a:cubicBezTo>
                  <a:cubicBezTo>
                    <a:pt x="959" y="1451"/>
                    <a:pt x="1397" y="970"/>
                    <a:pt x="1646" y="835"/>
                  </a:cubicBezTo>
                  <a:close/>
                  <a:moveTo>
                    <a:pt x="2024" y="0"/>
                  </a:moveTo>
                  <a:cubicBezTo>
                    <a:pt x="1916" y="0"/>
                    <a:pt x="1821" y="72"/>
                    <a:pt x="1790" y="176"/>
                  </a:cubicBezTo>
                  <a:cubicBezTo>
                    <a:pt x="1753" y="296"/>
                    <a:pt x="1723" y="415"/>
                    <a:pt x="1697" y="538"/>
                  </a:cubicBezTo>
                  <a:cubicBezTo>
                    <a:pt x="1687" y="538"/>
                    <a:pt x="1678" y="537"/>
                    <a:pt x="1668" y="537"/>
                  </a:cubicBezTo>
                  <a:cubicBezTo>
                    <a:pt x="1421" y="537"/>
                    <a:pt x="1036" y="763"/>
                    <a:pt x="926" y="847"/>
                  </a:cubicBezTo>
                  <a:cubicBezTo>
                    <a:pt x="512" y="1157"/>
                    <a:pt x="1" y="1961"/>
                    <a:pt x="248" y="2507"/>
                  </a:cubicBezTo>
                  <a:cubicBezTo>
                    <a:pt x="313" y="2650"/>
                    <a:pt x="418" y="2704"/>
                    <a:pt x="539" y="2704"/>
                  </a:cubicBezTo>
                  <a:cubicBezTo>
                    <a:pt x="839" y="2704"/>
                    <a:pt x="1238" y="2376"/>
                    <a:pt x="1377" y="2249"/>
                  </a:cubicBezTo>
                  <a:cubicBezTo>
                    <a:pt x="1484" y="2153"/>
                    <a:pt x="1584" y="2048"/>
                    <a:pt x="1675" y="1938"/>
                  </a:cubicBezTo>
                  <a:cubicBezTo>
                    <a:pt x="1726" y="2228"/>
                    <a:pt x="1820" y="2510"/>
                    <a:pt x="1951" y="2774"/>
                  </a:cubicBezTo>
                  <a:cubicBezTo>
                    <a:pt x="2182" y="3231"/>
                    <a:pt x="2562" y="3450"/>
                    <a:pt x="2945" y="3450"/>
                  </a:cubicBezTo>
                  <a:cubicBezTo>
                    <a:pt x="3297" y="3450"/>
                    <a:pt x="3652" y="3265"/>
                    <a:pt x="3895" y="2911"/>
                  </a:cubicBezTo>
                  <a:cubicBezTo>
                    <a:pt x="3927" y="2864"/>
                    <a:pt x="3880" y="2815"/>
                    <a:pt x="3833" y="2815"/>
                  </a:cubicBezTo>
                  <a:cubicBezTo>
                    <a:pt x="3830" y="2815"/>
                    <a:pt x="3827" y="2815"/>
                    <a:pt x="3824" y="2815"/>
                  </a:cubicBezTo>
                  <a:cubicBezTo>
                    <a:pt x="3633" y="2841"/>
                    <a:pt x="3456" y="2861"/>
                    <a:pt x="3293" y="2861"/>
                  </a:cubicBezTo>
                  <a:cubicBezTo>
                    <a:pt x="2848" y="2861"/>
                    <a:pt x="2516" y="2714"/>
                    <a:pt x="2322" y="2143"/>
                  </a:cubicBezTo>
                  <a:cubicBezTo>
                    <a:pt x="2220" y="1839"/>
                    <a:pt x="2171" y="1485"/>
                    <a:pt x="2171" y="1136"/>
                  </a:cubicBezTo>
                  <a:cubicBezTo>
                    <a:pt x="2289" y="858"/>
                    <a:pt x="2360" y="561"/>
                    <a:pt x="2378" y="261"/>
                  </a:cubicBezTo>
                  <a:cubicBezTo>
                    <a:pt x="2384" y="123"/>
                    <a:pt x="2258" y="7"/>
                    <a:pt x="2127" y="4"/>
                  </a:cubicBezTo>
                  <a:lnTo>
                    <a:pt x="2031" y="0"/>
                  </a:lnTo>
                  <a:cubicBezTo>
                    <a:pt x="2029" y="0"/>
                    <a:pt x="2027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5" name="Google Shape;13065;p24"/>
            <p:cNvSpPr/>
            <p:nvPr/>
          </p:nvSpPr>
          <p:spPr>
            <a:xfrm>
              <a:off x="5303325" y="856725"/>
              <a:ext cx="67450" cy="19750"/>
            </a:xfrm>
            <a:custGeom>
              <a:avLst/>
              <a:gdLst/>
              <a:ahLst/>
              <a:cxnLst/>
              <a:rect l="l" t="t" r="r" b="b"/>
              <a:pathLst>
                <a:path w="2698" h="790" extrusionOk="0">
                  <a:moveTo>
                    <a:pt x="2247" y="1"/>
                  </a:moveTo>
                  <a:cubicBezTo>
                    <a:pt x="1913" y="1"/>
                    <a:pt x="1526" y="153"/>
                    <a:pt x="1239" y="210"/>
                  </a:cubicBezTo>
                  <a:cubicBezTo>
                    <a:pt x="1008" y="256"/>
                    <a:pt x="775" y="295"/>
                    <a:pt x="542" y="338"/>
                  </a:cubicBezTo>
                  <a:cubicBezTo>
                    <a:pt x="453" y="354"/>
                    <a:pt x="243" y="452"/>
                    <a:pt x="137" y="452"/>
                  </a:cubicBezTo>
                  <a:cubicBezTo>
                    <a:pt x="125" y="452"/>
                    <a:pt x="114" y="450"/>
                    <a:pt x="105" y="448"/>
                  </a:cubicBezTo>
                  <a:cubicBezTo>
                    <a:pt x="101" y="446"/>
                    <a:pt x="96" y="446"/>
                    <a:pt x="91" y="446"/>
                  </a:cubicBezTo>
                  <a:cubicBezTo>
                    <a:pt x="42" y="446"/>
                    <a:pt x="0" y="511"/>
                    <a:pt x="46" y="549"/>
                  </a:cubicBezTo>
                  <a:cubicBezTo>
                    <a:pt x="277" y="736"/>
                    <a:pt x="485" y="789"/>
                    <a:pt x="737" y="789"/>
                  </a:cubicBezTo>
                  <a:cubicBezTo>
                    <a:pt x="837" y="789"/>
                    <a:pt x="944" y="781"/>
                    <a:pt x="1062" y="769"/>
                  </a:cubicBezTo>
                  <a:cubicBezTo>
                    <a:pt x="1500" y="727"/>
                    <a:pt x="2307" y="712"/>
                    <a:pt x="2607" y="354"/>
                  </a:cubicBezTo>
                  <a:cubicBezTo>
                    <a:pt x="2697" y="248"/>
                    <a:pt x="2663" y="102"/>
                    <a:pt x="2527" y="47"/>
                  </a:cubicBezTo>
                  <a:cubicBezTo>
                    <a:pt x="2441" y="14"/>
                    <a:pt x="2346" y="1"/>
                    <a:pt x="2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6" name="Google Shape;13066;p24"/>
            <p:cNvSpPr/>
            <p:nvPr/>
          </p:nvSpPr>
          <p:spPr>
            <a:xfrm>
              <a:off x="5420775" y="781100"/>
              <a:ext cx="89075" cy="148050"/>
            </a:xfrm>
            <a:custGeom>
              <a:avLst/>
              <a:gdLst/>
              <a:ahLst/>
              <a:cxnLst/>
              <a:rect l="l" t="t" r="r" b="b"/>
              <a:pathLst>
                <a:path w="3563" h="5922" extrusionOk="0">
                  <a:moveTo>
                    <a:pt x="2281" y="499"/>
                  </a:moveTo>
                  <a:lnTo>
                    <a:pt x="2281" y="499"/>
                  </a:lnTo>
                  <a:cubicBezTo>
                    <a:pt x="2127" y="1370"/>
                    <a:pt x="1530" y="1985"/>
                    <a:pt x="921" y="2592"/>
                  </a:cubicBezTo>
                  <a:cubicBezTo>
                    <a:pt x="1100" y="1734"/>
                    <a:pt x="1508" y="748"/>
                    <a:pt x="2281" y="499"/>
                  </a:cubicBezTo>
                  <a:close/>
                  <a:moveTo>
                    <a:pt x="2549" y="1"/>
                  </a:moveTo>
                  <a:cubicBezTo>
                    <a:pt x="2545" y="1"/>
                    <a:pt x="2540" y="1"/>
                    <a:pt x="2535" y="2"/>
                  </a:cubicBezTo>
                  <a:cubicBezTo>
                    <a:pt x="1142" y="141"/>
                    <a:pt x="501" y="1747"/>
                    <a:pt x="368" y="3156"/>
                  </a:cubicBezTo>
                  <a:cubicBezTo>
                    <a:pt x="260" y="3274"/>
                    <a:pt x="155" y="3396"/>
                    <a:pt x="58" y="3520"/>
                  </a:cubicBezTo>
                  <a:cubicBezTo>
                    <a:pt x="1" y="3596"/>
                    <a:pt x="82" y="3688"/>
                    <a:pt x="163" y="3688"/>
                  </a:cubicBezTo>
                  <a:cubicBezTo>
                    <a:pt x="178" y="3688"/>
                    <a:pt x="194" y="3684"/>
                    <a:pt x="209" y="3676"/>
                  </a:cubicBezTo>
                  <a:cubicBezTo>
                    <a:pt x="253" y="3650"/>
                    <a:pt x="298" y="3622"/>
                    <a:pt x="344" y="3596"/>
                  </a:cubicBezTo>
                  <a:lnTo>
                    <a:pt x="344" y="3596"/>
                  </a:lnTo>
                  <a:cubicBezTo>
                    <a:pt x="337" y="3832"/>
                    <a:pt x="348" y="4068"/>
                    <a:pt x="376" y="4304"/>
                  </a:cubicBezTo>
                  <a:cubicBezTo>
                    <a:pt x="453" y="4918"/>
                    <a:pt x="790" y="5871"/>
                    <a:pt x="1548" y="5919"/>
                  </a:cubicBezTo>
                  <a:cubicBezTo>
                    <a:pt x="1574" y="5920"/>
                    <a:pt x="1600" y="5921"/>
                    <a:pt x="1626" y="5921"/>
                  </a:cubicBezTo>
                  <a:cubicBezTo>
                    <a:pt x="2188" y="5921"/>
                    <a:pt x="2476" y="5531"/>
                    <a:pt x="2609" y="5059"/>
                  </a:cubicBezTo>
                  <a:cubicBezTo>
                    <a:pt x="2744" y="5101"/>
                    <a:pt x="2884" y="5131"/>
                    <a:pt x="3018" y="5131"/>
                  </a:cubicBezTo>
                  <a:cubicBezTo>
                    <a:pt x="3198" y="5131"/>
                    <a:pt x="3366" y="5077"/>
                    <a:pt x="3498" y="4928"/>
                  </a:cubicBezTo>
                  <a:cubicBezTo>
                    <a:pt x="3547" y="4870"/>
                    <a:pt x="3562" y="4775"/>
                    <a:pt x="3498" y="4716"/>
                  </a:cubicBezTo>
                  <a:cubicBezTo>
                    <a:pt x="3272" y="4508"/>
                    <a:pt x="2999" y="4518"/>
                    <a:pt x="2712" y="4467"/>
                  </a:cubicBezTo>
                  <a:cubicBezTo>
                    <a:pt x="2711" y="4450"/>
                    <a:pt x="2711" y="4434"/>
                    <a:pt x="2709" y="4418"/>
                  </a:cubicBezTo>
                  <a:cubicBezTo>
                    <a:pt x="2716" y="4240"/>
                    <a:pt x="2586" y="4151"/>
                    <a:pt x="2452" y="4151"/>
                  </a:cubicBezTo>
                  <a:cubicBezTo>
                    <a:pt x="2321" y="4151"/>
                    <a:pt x="2187" y="4235"/>
                    <a:pt x="2171" y="4401"/>
                  </a:cubicBezTo>
                  <a:cubicBezTo>
                    <a:pt x="2163" y="4496"/>
                    <a:pt x="2156" y="4591"/>
                    <a:pt x="2153" y="4687"/>
                  </a:cubicBezTo>
                  <a:cubicBezTo>
                    <a:pt x="2153" y="4690"/>
                    <a:pt x="2155" y="4693"/>
                    <a:pt x="2155" y="4698"/>
                  </a:cubicBezTo>
                  <a:cubicBezTo>
                    <a:pt x="2089" y="5089"/>
                    <a:pt x="1862" y="5414"/>
                    <a:pt x="1582" y="5414"/>
                  </a:cubicBezTo>
                  <a:cubicBezTo>
                    <a:pt x="1412" y="5414"/>
                    <a:pt x="1222" y="5293"/>
                    <a:pt x="1037" y="4992"/>
                  </a:cubicBezTo>
                  <a:cubicBezTo>
                    <a:pt x="741" y="4506"/>
                    <a:pt x="775" y="3812"/>
                    <a:pt x="819" y="3278"/>
                  </a:cubicBezTo>
                  <a:lnTo>
                    <a:pt x="819" y="3274"/>
                  </a:lnTo>
                  <a:cubicBezTo>
                    <a:pt x="1800" y="2543"/>
                    <a:pt x="2679" y="1432"/>
                    <a:pt x="2755" y="228"/>
                  </a:cubicBezTo>
                  <a:cubicBezTo>
                    <a:pt x="2763" y="124"/>
                    <a:pt x="2659" y="1"/>
                    <a:pt x="2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7" name="Google Shape;13067;p24"/>
            <p:cNvSpPr/>
            <p:nvPr/>
          </p:nvSpPr>
          <p:spPr>
            <a:xfrm>
              <a:off x="5513800" y="741800"/>
              <a:ext cx="58500" cy="282000"/>
            </a:xfrm>
            <a:custGeom>
              <a:avLst/>
              <a:gdLst/>
              <a:ahLst/>
              <a:cxnLst/>
              <a:rect l="l" t="t" r="r" b="b"/>
              <a:pathLst>
                <a:path w="2340" h="11280" extrusionOk="0">
                  <a:moveTo>
                    <a:pt x="433" y="1"/>
                  </a:moveTo>
                  <a:cubicBezTo>
                    <a:pt x="414" y="1"/>
                    <a:pt x="396" y="17"/>
                    <a:pt x="402" y="41"/>
                  </a:cubicBezTo>
                  <a:cubicBezTo>
                    <a:pt x="937" y="2185"/>
                    <a:pt x="1972" y="3967"/>
                    <a:pt x="1611" y="6242"/>
                  </a:cubicBezTo>
                  <a:cubicBezTo>
                    <a:pt x="1465" y="7171"/>
                    <a:pt x="1132" y="8063"/>
                    <a:pt x="799" y="8931"/>
                  </a:cubicBezTo>
                  <a:cubicBezTo>
                    <a:pt x="535" y="9620"/>
                    <a:pt x="0" y="10432"/>
                    <a:pt x="135" y="11198"/>
                  </a:cubicBezTo>
                  <a:cubicBezTo>
                    <a:pt x="144" y="11252"/>
                    <a:pt x="194" y="11280"/>
                    <a:pt x="244" y="11280"/>
                  </a:cubicBezTo>
                  <a:cubicBezTo>
                    <a:pt x="273" y="11280"/>
                    <a:pt x="301" y="11271"/>
                    <a:pt x="322" y="11252"/>
                  </a:cubicBezTo>
                  <a:cubicBezTo>
                    <a:pt x="868" y="10748"/>
                    <a:pt x="1042" y="9766"/>
                    <a:pt x="1299" y="9083"/>
                  </a:cubicBezTo>
                  <a:cubicBezTo>
                    <a:pt x="1672" y="8098"/>
                    <a:pt x="2020" y="7066"/>
                    <a:pt x="2131" y="6004"/>
                  </a:cubicBezTo>
                  <a:cubicBezTo>
                    <a:pt x="2339" y="3988"/>
                    <a:pt x="1655" y="1695"/>
                    <a:pt x="461" y="18"/>
                  </a:cubicBezTo>
                  <a:cubicBezTo>
                    <a:pt x="455" y="6"/>
                    <a:pt x="444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8" name="Google Shape;13068;p24"/>
            <p:cNvSpPr/>
            <p:nvPr/>
          </p:nvSpPr>
          <p:spPr>
            <a:xfrm>
              <a:off x="5597775" y="745050"/>
              <a:ext cx="45500" cy="51425"/>
            </a:xfrm>
            <a:custGeom>
              <a:avLst/>
              <a:gdLst/>
              <a:ahLst/>
              <a:cxnLst/>
              <a:rect l="l" t="t" r="r" b="b"/>
              <a:pathLst>
                <a:path w="1820" h="2057" extrusionOk="0">
                  <a:moveTo>
                    <a:pt x="715" y="1"/>
                  </a:moveTo>
                  <a:cubicBezTo>
                    <a:pt x="460" y="1"/>
                    <a:pt x="224" y="94"/>
                    <a:pt x="48" y="330"/>
                  </a:cubicBezTo>
                  <a:cubicBezTo>
                    <a:pt x="1" y="389"/>
                    <a:pt x="69" y="459"/>
                    <a:pt x="131" y="459"/>
                  </a:cubicBezTo>
                  <a:cubicBezTo>
                    <a:pt x="136" y="459"/>
                    <a:pt x="141" y="458"/>
                    <a:pt x="145" y="458"/>
                  </a:cubicBezTo>
                  <a:cubicBezTo>
                    <a:pt x="303" y="432"/>
                    <a:pt x="442" y="413"/>
                    <a:pt x="580" y="413"/>
                  </a:cubicBezTo>
                  <a:cubicBezTo>
                    <a:pt x="685" y="413"/>
                    <a:pt x="788" y="424"/>
                    <a:pt x="896" y="450"/>
                  </a:cubicBezTo>
                  <a:cubicBezTo>
                    <a:pt x="755" y="855"/>
                    <a:pt x="531" y="1227"/>
                    <a:pt x="235" y="1539"/>
                  </a:cubicBezTo>
                  <a:cubicBezTo>
                    <a:pt x="140" y="1640"/>
                    <a:pt x="147" y="1777"/>
                    <a:pt x="235" y="1885"/>
                  </a:cubicBezTo>
                  <a:cubicBezTo>
                    <a:pt x="353" y="2026"/>
                    <a:pt x="465" y="2056"/>
                    <a:pt x="598" y="2056"/>
                  </a:cubicBezTo>
                  <a:cubicBezTo>
                    <a:pt x="690" y="2056"/>
                    <a:pt x="791" y="2042"/>
                    <a:pt x="910" y="2041"/>
                  </a:cubicBezTo>
                  <a:cubicBezTo>
                    <a:pt x="1239" y="2036"/>
                    <a:pt x="1521" y="2018"/>
                    <a:pt x="1784" y="1800"/>
                  </a:cubicBezTo>
                  <a:cubicBezTo>
                    <a:pt x="1820" y="1770"/>
                    <a:pt x="1797" y="1713"/>
                    <a:pt x="1758" y="1699"/>
                  </a:cubicBezTo>
                  <a:cubicBezTo>
                    <a:pt x="1454" y="1594"/>
                    <a:pt x="1156" y="1522"/>
                    <a:pt x="849" y="1522"/>
                  </a:cubicBezTo>
                  <a:cubicBezTo>
                    <a:pt x="846" y="1522"/>
                    <a:pt x="842" y="1522"/>
                    <a:pt x="839" y="1522"/>
                  </a:cubicBezTo>
                  <a:cubicBezTo>
                    <a:pt x="1075" y="1168"/>
                    <a:pt x="1284" y="809"/>
                    <a:pt x="1377" y="374"/>
                  </a:cubicBezTo>
                  <a:cubicBezTo>
                    <a:pt x="1403" y="254"/>
                    <a:pt x="1343" y="149"/>
                    <a:pt x="1228" y="105"/>
                  </a:cubicBezTo>
                  <a:cubicBezTo>
                    <a:pt x="1055" y="40"/>
                    <a:pt x="881" y="1"/>
                    <a:pt x="7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69" name="Google Shape;13069;p24"/>
            <p:cNvSpPr/>
            <p:nvPr/>
          </p:nvSpPr>
          <p:spPr>
            <a:xfrm>
              <a:off x="5678275" y="867725"/>
              <a:ext cx="56825" cy="13025"/>
            </a:xfrm>
            <a:custGeom>
              <a:avLst/>
              <a:gdLst/>
              <a:ahLst/>
              <a:cxnLst/>
              <a:rect l="l" t="t" r="r" b="b"/>
              <a:pathLst>
                <a:path w="2273" h="521" extrusionOk="0">
                  <a:moveTo>
                    <a:pt x="47" y="0"/>
                  </a:moveTo>
                  <a:cubicBezTo>
                    <a:pt x="23" y="0"/>
                    <a:pt x="1" y="28"/>
                    <a:pt x="14" y="54"/>
                  </a:cubicBezTo>
                  <a:cubicBezTo>
                    <a:pt x="171" y="360"/>
                    <a:pt x="482" y="413"/>
                    <a:pt x="798" y="441"/>
                  </a:cubicBezTo>
                  <a:cubicBezTo>
                    <a:pt x="1074" y="465"/>
                    <a:pt x="1349" y="462"/>
                    <a:pt x="1623" y="477"/>
                  </a:cubicBezTo>
                  <a:cubicBezTo>
                    <a:pt x="1753" y="486"/>
                    <a:pt x="1885" y="521"/>
                    <a:pt x="2012" y="521"/>
                  </a:cubicBezTo>
                  <a:cubicBezTo>
                    <a:pt x="2076" y="521"/>
                    <a:pt x="2138" y="512"/>
                    <a:pt x="2199" y="487"/>
                  </a:cubicBezTo>
                  <a:cubicBezTo>
                    <a:pt x="2255" y="465"/>
                    <a:pt x="2273" y="380"/>
                    <a:pt x="2240" y="331"/>
                  </a:cubicBezTo>
                  <a:cubicBezTo>
                    <a:pt x="2107" y="130"/>
                    <a:pt x="1807" y="111"/>
                    <a:pt x="1550" y="111"/>
                  </a:cubicBezTo>
                  <a:cubicBezTo>
                    <a:pt x="1489" y="111"/>
                    <a:pt x="1430" y="112"/>
                    <a:pt x="1376" y="112"/>
                  </a:cubicBezTo>
                  <a:cubicBezTo>
                    <a:pt x="1355" y="112"/>
                    <a:pt x="1335" y="112"/>
                    <a:pt x="1317" y="111"/>
                  </a:cubicBezTo>
                  <a:cubicBezTo>
                    <a:pt x="1080" y="105"/>
                    <a:pt x="842" y="106"/>
                    <a:pt x="606" y="100"/>
                  </a:cubicBezTo>
                  <a:cubicBezTo>
                    <a:pt x="599" y="99"/>
                    <a:pt x="591" y="99"/>
                    <a:pt x="583" y="99"/>
                  </a:cubicBezTo>
                  <a:cubicBezTo>
                    <a:pt x="528" y="99"/>
                    <a:pt x="455" y="105"/>
                    <a:pt x="380" y="105"/>
                  </a:cubicBezTo>
                  <a:cubicBezTo>
                    <a:pt x="258" y="105"/>
                    <a:pt x="132" y="90"/>
                    <a:pt x="71" y="13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0" name="Google Shape;13070;p24"/>
            <p:cNvSpPr/>
            <p:nvPr/>
          </p:nvSpPr>
          <p:spPr>
            <a:xfrm>
              <a:off x="5674050" y="885525"/>
              <a:ext cx="47525" cy="10650"/>
            </a:xfrm>
            <a:custGeom>
              <a:avLst/>
              <a:gdLst/>
              <a:ahLst/>
              <a:cxnLst/>
              <a:rect l="l" t="t" r="r" b="b"/>
              <a:pathLst>
                <a:path w="1901" h="426" extrusionOk="0">
                  <a:moveTo>
                    <a:pt x="471" y="1"/>
                  </a:moveTo>
                  <a:cubicBezTo>
                    <a:pt x="409" y="1"/>
                    <a:pt x="306" y="29"/>
                    <a:pt x="229" y="29"/>
                  </a:cubicBezTo>
                  <a:cubicBezTo>
                    <a:pt x="202" y="29"/>
                    <a:pt x="178" y="25"/>
                    <a:pt x="160" y="16"/>
                  </a:cubicBezTo>
                  <a:cubicBezTo>
                    <a:pt x="147" y="8"/>
                    <a:pt x="133" y="5"/>
                    <a:pt x="120" y="5"/>
                  </a:cubicBezTo>
                  <a:cubicBezTo>
                    <a:pt x="55" y="5"/>
                    <a:pt x="0" y="86"/>
                    <a:pt x="62" y="141"/>
                  </a:cubicBezTo>
                  <a:cubicBezTo>
                    <a:pt x="310" y="366"/>
                    <a:pt x="693" y="426"/>
                    <a:pt x="1071" y="426"/>
                  </a:cubicBezTo>
                  <a:cubicBezTo>
                    <a:pt x="1346" y="426"/>
                    <a:pt x="1619" y="394"/>
                    <a:pt x="1833" y="372"/>
                  </a:cubicBezTo>
                  <a:cubicBezTo>
                    <a:pt x="1871" y="367"/>
                    <a:pt x="1901" y="311"/>
                    <a:pt x="1856" y="288"/>
                  </a:cubicBezTo>
                  <a:cubicBezTo>
                    <a:pt x="1581" y="149"/>
                    <a:pt x="1282" y="63"/>
                    <a:pt x="974" y="36"/>
                  </a:cubicBezTo>
                  <a:cubicBezTo>
                    <a:pt x="810" y="21"/>
                    <a:pt x="644" y="9"/>
                    <a:pt x="478" y="1"/>
                  </a:cubicBezTo>
                  <a:cubicBezTo>
                    <a:pt x="476" y="1"/>
                    <a:pt x="473" y="1"/>
                    <a:pt x="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1" name="Google Shape;13071;p24"/>
            <p:cNvSpPr/>
            <p:nvPr/>
          </p:nvSpPr>
          <p:spPr>
            <a:xfrm>
              <a:off x="5787350" y="858375"/>
              <a:ext cx="110825" cy="72525"/>
            </a:xfrm>
            <a:custGeom>
              <a:avLst/>
              <a:gdLst/>
              <a:ahLst/>
              <a:cxnLst/>
              <a:rect l="l" t="t" r="r" b="b"/>
              <a:pathLst>
                <a:path w="4433" h="2901" extrusionOk="0">
                  <a:moveTo>
                    <a:pt x="2848" y="460"/>
                  </a:moveTo>
                  <a:lnTo>
                    <a:pt x="2848" y="460"/>
                  </a:lnTo>
                  <a:cubicBezTo>
                    <a:pt x="2795" y="661"/>
                    <a:pt x="2774" y="869"/>
                    <a:pt x="2784" y="1076"/>
                  </a:cubicBezTo>
                  <a:cubicBezTo>
                    <a:pt x="2481" y="1526"/>
                    <a:pt x="1969" y="1898"/>
                    <a:pt x="1486" y="1898"/>
                  </a:cubicBezTo>
                  <a:cubicBezTo>
                    <a:pt x="1422" y="1898"/>
                    <a:pt x="1359" y="1891"/>
                    <a:pt x="1297" y="1878"/>
                  </a:cubicBezTo>
                  <a:cubicBezTo>
                    <a:pt x="940" y="1799"/>
                    <a:pt x="1138" y="1286"/>
                    <a:pt x="1263" y="1138"/>
                  </a:cubicBezTo>
                  <a:cubicBezTo>
                    <a:pt x="1463" y="902"/>
                    <a:pt x="1804" y="762"/>
                    <a:pt x="2088" y="654"/>
                  </a:cubicBezTo>
                  <a:cubicBezTo>
                    <a:pt x="2331" y="562"/>
                    <a:pt x="2588" y="505"/>
                    <a:pt x="2848" y="460"/>
                  </a:cubicBezTo>
                  <a:close/>
                  <a:moveTo>
                    <a:pt x="3189" y="0"/>
                  </a:moveTo>
                  <a:cubicBezTo>
                    <a:pt x="3106" y="0"/>
                    <a:pt x="3025" y="52"/>
                    <a:pt x="2985" y="121"/>
                  </a:cubicBezTo>
                  <a:cubicBezTo>
                    <a:pt x="2964" y="162"/>
                    <a:pt x="2944" y="206"/>
                    <a:pt x="2926" y="249"/>
                  </a:cubicBezTo>
                  <a:cubicBezTo>
                    <a:pt x="2901" y="248"/>
                    <a:pt x="2875" y="247"/>
                    <a:pt x="2849" y="247"/>
                  </a:cubicBezTo>
                  <a:cubicBezTo>
                    <a:pt x="1772" y="247"/>
                    <a:pt x="0" y="1091"/>
                    <a:pt x="966" y="2121"/>
                  </a:cubicBezTo>
                  <a:cubicBezTo>
                    <a:pt x="1100" y="2263"/>
                    <a:pt x="1272" y="2317"/>
                    <a:pt x="1457" y="2317"/>
                  </a:cubicBezTo>
                  <a:cubicBezTo>
                    <a:pt x="1829" y="2317"/>
                    <a:pt x="2250" y="2095"/>
                    <a:pt x="2498" y="1935"/>
                  </a:cubicBezTo>
                  <a:cubicBezTo>
                    <a:pt x="2628" y="1852"/>
                    <a:pt x="2749" y="1756"/>
                    <a:pt x="2862" y="1651"/>
                  </a:cubicBezTo>
                  <a:cubicBezTo>
                    <a:pt x="2913" y="1881"/>
                    <a:pt x="2987" y="2107"/>
                    <a:pt x="3079" y="2324"/>
                  </a:cubicBezTo>
                  <a:cubicBezTo>
                    <a:pt x="3239" y="2700"/>
                    <a:pt x="3513" y="2900"/>
                    <a:pt x="3791" y="2900"/>
                  </a:cubicBezTo>
                  <a:cubicBezTo>
                    <a:pt x="4011" y="2900"/>
                    <a:pt x="4233" y="2776"/>
                    <a:pt x="4406" y="2516"/>
                  </a:cubicBezTo>
                  <a:cubicBezTo>
                    <a:pt x="4432" y="2475"/>
                    <a:pt x="4397" y="2414"/>
                    <a:pt x="4351" y="2414"/>
                  </a:cubicBezTo>
                  <a:cubicBezTo>
                    <a:pt x="4345" y="2414"/>
                    <a:pt x="4338" y="2415"/>
                    <a:pt x="4332" y="2417"/>
                  </a:cubicBezTo>
                  <a:cubicBezTo>
                    <a:pt x="4252" y="2447"/>
                    <a:pt x="4177" y="2460"/>
                    <a:pt x="4108" y="2460"/>
                  </a:cubicBezTo>
                  <a:cubicBezTo>
                    <a:pt x="3572" y="2460"/>
                    <a:pt x="3364" y="1638"/>
                    <a:pt x="3363" y="982"/>
                  </a:cubicBezTo>
                  <a:cubicBezTo>
                    <a:pt x="3473" y="759"/>
                    <a:pt x="3537" y="516"/>
                    <a:pt x="3551" y="267"/>
                  </a:cubicBezTo>
                  <a:cubicBezTo>
                    <a:pt x="3558" y="124"/>
                    <a:pt x="3432" y="26"/>
                    <a:pt x="3302" y="11"/>
                  </a:cubicBezTo>
                  <a:cubicBezTo>
                    <a:pt x="3269" y="6"/>
                    <a:pt x="3238" y="3"/>
                    <a:pt x="3207" y="1"/>
                  </a:cubicBezTo>
                  <a:cubicBezTo>
                    <a:pt x="3201" y="1"/>
                    <a:pt x="3195" y="0"/>
                    <a:pt x="3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2" name="Google Shape;13072;p24"/>
            <p:cNvSpPr/>
            <p:nvPr/>
          </p:nvSpPr>
          <p:spPr>
            <a:xfrm>
              <a:off x="5889025" y="741600"/>
              <a:ext cx="53975" cy="50575"/>
            </a:xfrm>
            <a:custGeom>
              <a:avLst/>
              <a:gdLst/>
              <a:ahLst/>
              <a:cxnLst/>
              <a:rect l="l" t="t" r="r" b="b"/>
              <a:pathLst>
                <a:path w="2159" h="2023" extrusionOk="0">
                  <a:moveTo>
                    <a:pt x="687" y="0"/>
                  </a:moveTo>
                  <a:cubicBezTo>
                    <a:pt x="466" y="0"/>
                    <a:pt x="222" y="108"/>
                    <a:pt x="47" y="241"/>
                  </a:cubicBezTo>
                  <a:cubicBezTo>
                    <a:pt x="1" y="277"/>
                    <a:pt x="41" y="354"/>
                    <a:pt x="92" y="354"/>
                  </a:cubicBezTo>
                  <a:cubicBezTo>
                    <a:pt x="97" y="354"/>
                    <a:pt x="102" y="353"/>
                    <a:pt x="108" y="351"/>
                  </a:cubicBezTo>
                  <a:cubicBezTo>
                    <a:pt x="231" y="313"/>
                    <a:pt x="368" y="279"/>
                    <a:pt x="490" y="279"/>
                  </a:cubicBezTo>
                  <a:cubicBezTo>
                    <a:pt x="675" y="279"/>
                    <a:pt x="824" y="358"/>
                    <a:pt x="834" y="620"/>
                  </a:cubicBezTo>
                  <a:cubicBezTo>
                    <a:pt x="849" y="1003"/>
                    <a:pt x="559" y="1337"/>
                    <a:pt x="262" y="1527"/>
                  </a:cubicBezTo>
                  <a:cubicBezTo>
                    <a:pt x="111" y="1624"/>
                    <a:pt x="113" y="1892"/>
                    <a:pt x="316" y="1942"/>
                  </a:cubicBezTo>
                  <a:cubicBezTo>
                    <a:pt x="555" y="2002"/>
                    <a:pt x="781" y="2023"/>
                    <a:pt x="1003" y="2023"/>
                  </a:cubicBezTo>
                  <a:cubicBezTo>
                    <a:pt x="1366" y="2023"/>
                    <a:pt x="1720" y="1966"/>
                    <a:pt x="2104" y="1923"/>
                  </a:cubicBezTo>
                  <a:cubicBezTo>
                    <a:pt x="2150" y="1918"/>
                    <a:pt x="2158" y="1847"/>
                    <a:pt x="2119" y="1828"/>
                  </a:cubicBezTo>
                  <a:cubicBezTo>
                    <a:pt x="1884" y="1716"/>
                    <a:pt x="1668" y="1606"/>
                    <a:pt x="1407" y="1573"/>
                  </a:cubicBezTo>
                  <a:cubicBezTo>
                    <a:pt x="1231" y="1550"/>
                    <a:pt x="1056" y="1546"/>
                    <a:pt x="880" y="1537"/>
                  </a:cubicBezTo>
                  <a:cubicBezTo>
                    <a:pt x="1133" y="1212"/>
                    <a:pt x="1295" y="802"/>
                    <a:pt x="1182" y="397"/>
                  </a:cubicBezTo>
                  <a:cubicBezTo>
                    <a:pt x="1100" y="106"/>
                    <a:pt x="905" y="0"/>
                    <a:pt x="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3" name="Google Shape;13073;p24"/>
            <p:cNvSpPr/>
            <p:nvPr/>
          </p:nvSpPr>
          <p:spPr>
            <a:xfrm>
              <a:off x="5984800" y="866775"/>
              <a:ext cx="47100" cy="14025"/>
            </a:xfrm>
            <a:custGeom>
              <a:avLst/>
              <a:gdLst/>
              <a:ahLst/>
              <a:cxnLst/>
              <a:rect l="l" t="t" r="r" b="b"/>
              <a:pathLst>
                <a:path w="1884" h="561" extrusionOk="0">
                  <a:moveTo>
                    <a:pt x="1574" y="1"/>
                  </a:moveTo>
                  <a:cubicBezTo>
                    <a:pt x="1429" y="1"/>
                    <a:pt x="1269" y="61"/>
                    <a:pt x="1140" y="80"/>
                  </a:cubicBezTo>
                  <a:cubicBezTo>
                    <a:pt x="812" y="129"/>
                    <a:pt x="455" y="121"/>
                    <a:pt x="138" y="218"/>
                  </a:cubicBezTo>
                  <a:cubicBezTo>
                    <a:pt x="9" y="228"/>
                    <a:pt x="0" y="435"/>
                    <a:pt x="130" y="480"/>
                  </a:cubicBezTo>
                  <a:cubicBezTo>
                    <a:pt x="306" y="543"/>
                    <a:pt x="499" y="561"/>
                    <a:pt x="692" y="561"/>
                  </a:cubicBezTo>
                  <a:cubicBezTo>
                    <a:pt x="865" y="561"/>
                    <a:pt x="1039" y="546"/>
                    <a:pt x="1201" y="536"/>
                  </a:cubicBezTo>
                  <a:cubicBezTo>
                    <a:pt x="1439" y="520"/>
                    <a:pt x="1751" y="526"/>
                    <a:pt x="1851" y="280"/>
                  </a:cubicBezTo>
                  <a:cubicBezTo>
                    <a:pt x="1884" y="197"/>
                    <a:pt x="1829" y="92"/>
                    <a:pt x="1757" y="47"/>
                  </a:cubicBezTo>
                  <a:cubicBezTo>
                    <a:pt x="1702" y="13"/>
                    <a:pt x="1639" y="1"/>
                    <a:pt x="15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4" name="Google Shape;13074;p24"/>
            <p:cNvSpPr/>
            <p:nvPr/>
          </p:nvSpPr>
          <p:spPr>
            <a:xfrm>
              <a:off x="6102500" y="784900"/>
              <a:ext cx="88600" cy="148950"/>
            </a:xfrm>
            <a:custGeom>
              <a:avLst/>
              <a:gdLst/>
              <a:ahLst/>
              <a:cxnLst/>
              <a:rect l="l" t="t" r="r" b="b"/>
              <a:pathLst>
                <a:path w="3544" h="5958" extrusionOk="0">
                  <a:moveTo>
                    <a:pt x="1337" y="1"/>
                  </a:moveTo>
                  <a:cubicBezTo>
                    <a:pt x="723" y="1"/>
                    <a:pt x="180" y="358"/>
                    <a:pt x="481" y="1029"/>
                  </a:cubicBezTo>
                  <a:cubicBezTo>
                    <a:pt x="486" y="1039"/>
                    <a:pt x="495" y="1043"/>
                    <a:pt x="505" y="1043"/>
                  </a:cubicBezTo>
                  <a:cubicBezTo>
                    <a:pt x="520" y="1043"/>
                    <a:pt x="536" y="1033"/>
                    <a:pt x="534" y="1016"/>
                  </a:cubicBezTo>
                  <a:cubicBezTo>
                    <a:pt x="484" y="648"/>
                    <a:pt x="869" y="432"/>
                    <a:pt x="1277" y="432"/>
                  </a:cubicBezTo>
                  <a:cubicBezTo>
                    <a:pt x="1752" y="432"/>
                    <a:pt x="2258" y="724"/>
                    <a:pt x="2151" y="1410"/>
                  </a:cubicBezTo>
                  <a:cubicBezTo>
                    <a:pt x="2079" y="1874"/>
                    <a:pt x="1838" y="2305"/>
                    <a:pt x="1613" y="2704"/>
                  </a:cubicBezTo>
                  <a:cubicBezTo>
                    <a:pt x="1216" y="3406"/>
                    <a:pt x="716" y="4079"/>
                    <a:pt x="148" y="4646"/>
                  </a:cubicBezTo>
                  <a:cubicBezTo>
                    <a:pt x="0" y="4794"/>
                    <a:pt x="120" y="5058"/>
                    <a:pt x="318" y="5058"/>
                  </a:cubicBezTo>
                  <a:cubicBezTo>
                    <a:pt x="337" y="5058"/>
                    <a:pt x="357" y="5055"/>
                    <a:pt x="378" y="5050"/>
                  </a:cubicBezTo>
                  <a:cubicBezTo>
                    <a:pt x="491" y="5020"/>
                    <a:pt x="599" y="5007"/>
                    <a:pt x="705" y="5007"/>
                  </a:cubicBezTo>
                  <a:cubicBezTo>
                    <a:pt x="1599" y="5007"/>
                    <a:pt x="2268" y="5957"/>
                    <a:pt x="3220" y="5957"/>
                  </a:cubicBezTo>
                  <a:cubicBezTo>
                    <a:pt x="3303" y="5957"/>
                    <a:pt x="3388" y="5950"/>
                    <a:pt x="3476" y="5934"/>
                  </a:cubicBezTo>
                  <a:cubicBezTo>
                    <a:pt x="3544" y="5922"/>
                    <a:pt x="3544" y="5814"/>
                    <a:pt x="3476" y="5799"/>
                  </a:cubicBezTo>
                  <a:cubicBezTo>
                    <a:pt x="2484" y="5558"/>
                    <a:pt x="1866" y="4648"/>
                    <a:pt x="912" y="4538"/>
                  </a:cubicBezTo>
                  <a:cubicBezTo>
                    <a:pt x="1774" y="3585"/>
                    <a:pt x="2661" y="2284"/>
                    <a:pt x="2615" y="1039"/>
                  </a:cubicBezTo>
                  <a:cubicBezTo>
                    <a:pt x="2589" y="334"/>
                    <a:pt x="1930" y="1"/>
                    <a:pt x="1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5" name="Google Shape;13075;p24"/>
            <p:cNvSpPr/>
            <p:nvPr/>
          </p:nvSpPr>
          <p:spPr>
            <a:xfrm>
              <a:off x="6218300" y="762200"/>
              <a:ext cx="232650" cy="167425"/>
            </a:xfrm>
            <a:custGeom>
              <a:avLst/>
              <a:gdLst/>
              <a:ahLst/>
              <a:cxnLst/>
              <a:rect l="l" t="t" r="r" b="b"/>
              <a:pathLst>
                <a:path w="9306" h="6697" extrusionOk="0">
                  <a:moveTo>
                    <a:pt x="6295" y="578"/>
                  </a:moveTo>
                  <a:cubicBezTo>
                    <a:pt x="6454" y="578"/>
                    <a:pt x="6557" y="1128"/>
                    <a:pt x="6563" y="1225"/>
                  </a:cubicBezTo>
                  <a:cubicBezTo>
                    <a:pt x="6600" y="1963"/>
                    <a:pt x="6176" y="2746"/>
                    <a:pt x="5847" y="3368"/>
                  </a:cubicBezTo>
                  <a:cubicBezTo>
                    <a:pt x="5705" y="3637"/>
                    <a:pt x="5547" y="3901"/>
                    <a:pt x="5378" y="4157"/>
                  </a:cubicBezTo>
                  <a:cubicBezTo>
                    <a:pt x="5401" y="3162"/>
                    <a:pt x="5614" y="2122"/>
                    <a:pt x="5929" y="1197"/>
                  </a:cubicBezTo>
                  <a:cubicBezTo>
                    <a:pt x="5993" y="1010"/>
                    <a:pt x="6079" y="833"/>
                    <a:pt x="6184" y="666"/>
                  </a:cubicBezTo>
                  <a:cubicBezTo>
                    <a:pt x="6223" y="604"/>
                    <a:pt x="6260" y="578"/>
                    <a:pt x="6295" y="578"/>
                  </a:cubicBezTo>
                  <a:close/>
                  <a:moveTo>
                    <a:pt x="2590" y="4528"/>
                  </a:moveTo>
                  <a:cubicBezTo>
                    <a:pt x="2608" y="4528"/>
                    <a:pt x="2625" y="4529"/>
                    <a:pt x="2642" y="4529"/>
                  </a:cubicBezTo>
                  <a:cubicBezTo>
                    <a:pt x="2621" y="4599"/>
                    <a:pt x="2604" y="4675"/>
                    <a:pt x="2588" y="4752"/>
                  </a:cubicBezTo>
                  <a:cubicBezTo>
                    <a:pt x="2463" y="5054"/>
                    <a:pt x="2286" y="5329"/>
                    <a:pt x="2065" y="5569"/>
                  </a:cubicBezTo>
                  <a:cubicBezTo>
                    <a:pt x="1933" y="5717"/>
                    <a:pt x="1793" y="5791"/>
                    <a:pt x="1645" y="5791"/>
                  </a:cubicBezTo>
                  <a:cubicBezTo>
                    <a:pt x="1434" y="5791"/>
                    <a:pt x="1207" y="5640"/>
                    <a:pt x="964" y="5339"/>
                  </a:cubicBezTo>
                  <a:cubicBezTo>
                    <a:pt x="972" y="5270"/>
                    <a:pt x="987" y="5201"/>
                    <a:pt x="1010" y="5136"/>
                  </a:cubicBezTo>
                  <a:cubicBezTo>
                    <a:pt x="1443" y="4744"/>
                    <a:pt x="2007" y="4528"/>
                    <a:pt x="2590" y="4528"/>
                  </a:cubicBezTo>
                  <a:close/>
                  <a:moveTo>
                    <a:pt x="6307" y="1"/>
                  </a:moveTo>
                  <a:cubicBezTo>
                    <a:pt x="6233" y="1"/>
                    <a:pt x="6154" y="19"/>
                    <a:pt x="6072" y="59"/>
                  </a:cubicBezTo>
                  <a:cubicBezTo>
                    <a:pt x="5396" y="388"/>
                    <a:pt x="5240" y="1561"/>
                    <a:pt x="5106" y="2209"/>
                  </a:cubicBezTo>
                  <a:cubicBezTo>
                    <a:pt x="4932" y="3039"/>
                    <a:pt x="4753" y="3963"/>
                    <a:pt x="4894" y="4821"/>
                  </a:cubicBezTo>
                  <a:cubicBezTo>
                    <a:pt x="4860" y="4864"/>
                    <a:pt x="4827" y="4908"/>
                    <a:pt x="4793" y="4951"/>
                  </a:cubicBezTo>
                  <a:cubicBezTo>
                    <a:pt x="4563" y="5224"/>
                    <a:pt x="4302" y="5471"/>
                    <a:pt x="4013" y="5680"/>
                  </a:cubicBezTo>
                  <a:cubicBezTo>
                    <a:pt x="3875" y="5792"/>
                    <a:pt x="3745" y="5847"/>
                    <a:pt x="3623" y="5847"/>
                  </a:cubicBezTo>
                  <a:cubicBezTo>
                    <a:pt x="3395" y="5847"/>
                    <a:pt x="3197" y="5654"/>
                    <a:pt x="3026" y="5269"/>
                  </a:cubicBezTo>
                  <a:cubicBezTo>
                    <a:pt x="3009" y="5136"/>
                    <a:pt x="3029" y="5003"/>
                    <a:pt x="3060" y="4872"/>
                  </a:cubicBezTo>
                  <a:cubicBezTo>
                    <a:pt x="3155" y="4673"/>
                    <a:pt x="3226" y="4478"/>
                    <a:pt x="3262" y="4307"/>
                  </a:cubicBezTo>
                  <a:cubicBezTo>
                    <a:pt x="3300" y="4128"/>
                    <a:pt x="3133" y="3971"/>
                    <a:pt x="2982" y="3971"/>
                  </a:cubicBezTo>
                  <a:cubicBezTo>
                    <a:pt x="2908" y="3971"/>
                    <a:pt x="2839" y="4008"/>
                    <a:pt x="2798" y="4097"/>
                  </a:cubicBezTo>
                  <a:cubicBezTo>
                    <a:pt x="2793" y="4104"/>
                    <a:pt x="2790" y="4112"/>
                    <a:pt x="2786" y="4120"/>
                  </a:cubicBezTo>
                  <a:cubicBezTo>
                    <a:pt x="2548" y="4016"/>
                    <a:pt x="2297" y="3960"/>
                    <a:pt x="2050" y="3960"/>
                  </a:cubicBezTo>
                  <a:cubicBezTo>
                    <a:pt x="1706" y="3960"/>
                    <a:pt x="1371" y="4070"/>
                    <a:pt x="1092" y="4316"/>
                  </a:cubicBezTo>
                  <a:cubicBezTo>
                    <a:pt x="906" y="4478"/>
                    <a:pt x="698" y="4731"/>
                    <a:pt x="590" y="5005"/>
                  </a:cubicBezTo>
                  <a:cubicBezTo>
                    <a:pt x="214" y="5431"/>
                    <a:pt x="1" y="5986"/>
                    <a:pt x="85" y="6620"/>
                  </a:cubicBezTo>
                  <a:cubicBezTo>
                    <a:pt x="90" y="6671"/>
                    <a:pt x="127" y="6696"/>
                    <a:pt x="162" y="6696"/>
                  </a:cubicBezTo>
                  <a:cubicBezTo>
                    <a:pt x="196" y="6696"/>
                    <a:pt x="230" y="6673"/>
                    <a:pt x="236" y="6625"/>
                  </a:cubicBezTo>
                  <a:cubicBezTo>
                    <a:pt x="280" y="6276"/>
                    <a:pt x="400" y="5940"/>
                    <a:pt x="587" y="5641"/>
                  </a:cubicBezTo>
                  <a:cubicBezTo>
                    <a:pt x="598" y="5672"/>
                    <a:pt x="613" y="5702"/>
                    <a:pt x="628" y="5730"/>
                  </a:cubicBezTo>
                  <a:cubicBezTo>
                    <a:pt x="895" y="6133"/>
                    <a:pt x="1190" y="6294"/>
                    <a:pt x="1484" y="6294"/>
                  </a:cubicBezTo>
                  <a:cubicBezTo>
                    <a:pt x="1867" y="6294"/>
                    <a:pt x="2248" y="6020"/>
                    <a:pt x="2560" y="5651"/>
                  </a:cubicBezTo>
                  <a:cubicBezTo>
                    <a:pt x="2637" y="6030"/>
                    <a:pt x="2859" y="6333"/>
                    <a:pt x="3336" y="6389"/>
                  </a:cubicBezTo>
                  <a:cubicBezTo>
                    <a:pt x="3393" y="6396"/>
                    <a:pt x="3449" y="6399"/>
                    <a:pt x="3505" y="6399"/>
                  </a:cubicBezTo>
                  <a:cubicBezTo>
                    <a:pt x="4136" y="6399"/>
                    <a:pt x="4667" y="5969"/>
                    <a:pt x="5099" y="5469"/>
                  </a:cubicBezTo>
                  <a:cubicBezTo>
                    <a:pt x="5378" y="6019"/>
                    <a:pt x="5879" y="6403"/>
                    <a:pt x="6510" y="6403"/>
                  </a:cubicBezTo>
                  <a:cubicBezTo>
                    <a:pt x="6579" y="6403"/>
                    <a:pt x="6649" y="6398"/>
                    <a:pt x="6720" y="6389"/>
                  </a:cubicBezTo>
                  <a:cubicBezTo>
                    <a:pt x="7480" y="6291"/>
                    <a:pt x="7868" y="5577"/>
                    <a:pt x="7950" y="4872"/>
                  </a:cubicBezTo>
                  <a:cubicBezTo>
                    <a:pt x="8082" y="4911"/>
                    <a:pt x="8207" y="4932"/>
                    <a:pt x="8325" y="4932"/>
                  </a:cubicBezTo>
                  <a:cubicBezTo>
                    <a:pt x="8682" y="4932"/>
                    <a:pt x="8985" y="4748"/>
                    <a:pt x="9268" y="4357"/>
                  </a:cubicBezTo>
                  <a:cubicBezTo>
                    <a:pt x="9305" y="4305"/>
                    <a:pt x="9251" y="4255"/>
                    <a:pt x="9199" y="4255"/>
                  </a:cubicBezTo>
                  <a:cubicBezTo>
                    <a:pt x="9190" y="4255"/>
                    <a:pt x="9181" y="4256"/>
                    <a:pt x="9173" y="4260"/>
                  </a:cubicBezTo>
                  <a:cubicBezTo>
                    <a:pt x="9102" y="4288"/>
                    <a:pt x="8459" y="4440"/>
                    <a:pt x="8140" y="4440"/>
                  </a:cubicBezTo>
                  <a:cubicBezTo>
                    <a:pt x="8033" y="4440"/>
                    <a:pt x="7963" y="4423"/>
                    <a:pt x="7962" y="4380"/>
                  </a:cubicBezTo>
                  <a:cubicBezTo>
                    <a:pt x="7947" y="4197"/>
                    <a:pt x="7802" y="4102"/>
                    <a:pt x="7665" y="4102"/>
                  </a:cubicBezTo>
                  <a:cubicBezTo>
                    <a:pt x="7535" y="4102"/>
                    <a:pt x="7411" y="4187"/>
                    <a:pt x="7406" y="4363"/>
                  </a:cubicBezTo>
                  <a:cubicBezTo>
                    <a:pt x="7406" y="4394"/>
                    <a:pt x="7404" y="4426"/>
                    <a:pt x="7403" y="4458"/>
                  </a:cubicBezTo>
                  <a:cubicBezTo>
                    <a:pt x="7403" y="4486"/>
                    <a:pt x="7407" y="4516"/>
                    <a:pt x="7417" y="4542"/>
                  </a:cubicBezTo>
                  <a:cubicBezTo>
                    <a:pt x="7437" y="5139"/>
                    <a:pt x="7202" y="5697"/>
                    <a:pt x="6576" y="5861"/>
                  </a:cubicBezTo>
                  <a:cubicBezTo>
                    <a:pt x="6508" y="5879"/>
                    <a:pt x="6444" y="5887"/>
                    <a:pt x="6382" y="5887"/>
                  </a:cubicBezTo>
                  <a:cubicBezTo>
                    <a:pt x="5933" y="5887"/>
                    <a:pt x="5633" y="5445"/>
                    <a:pt x="5482" y="4987"/>
                  </a:cubicBezTo>
                  <a:cubicBezTo>
                    <a:pt x="5585" y="4844"/>
                    <a:pt x="5683" y="4704"/>
                    <a:pt x="5772" y="4576"/>
                  </a:cubicBezTo>
                  <a:cubicBezTo>
                    <a:pt x="6436" y="3620"/>
                    <a:pt x="7083" y="2447"/>
                    <a:pt x="7114" y="1242"/>
                  </a:cubicBezTo>
                  <a:cubicBezTo>
                    <a:pt x="7125" y="831"/>
                    <a:pt x="6813" y="1"/>
                    <a:pt x="6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6" name="Google Shape;13076;p24"/>
            <p:cNvSpPr/>
            <p:nvPr/>
          </p:nvSpPr>
          <p:spPr>
            <a:xfrm>
              <a:off x="6501600" y="842550"/>
              <a:ext cx="66800" cy="77325"/>
            </a:xfrm>
            <a:custGeom>
              <a:avLst/>
              <a:gdLst/>
              <a:ahLst/>
              <a:cxnLst/>
              <a:rect l="l" t="t" r="r" b="b"/>
              <a:pathLst>
                <a:path w="2672" h="3093" extrusionOk="0">
                  <a:moveTo>
                    <a:pt x="1397" y="1"/>
                  </a:moveTo>
                  <a:cubicBezTo>
                    <a:pt x="1380" y="1"/>
                    <a:pt x="1363" y="7"/>
                    <a:pt x="1349" y="19"/>
                  </a:cubicBezTo>
                  <a:cubicBezTo>
                    <a:pt x="1036" y="295"/>
                    <a:pt x="834" y="810"/>
                    <a:pt x="780" y="1349"/>
                  </a:cubicBezTo>
                  <a:cubicBezTo>
                    <a:pt x="510" y="1389"/>
                    <a:pt x="221" y="1443"/>
                    <a:pt x="29" y="1610"/>
                  </a:cubicBezTo>
                  <a:cubicBezTo>
                    <a:pt x="1" y="1635"/>
                    <a:pt x="12" y="1676"/>
                    <a:pt x="39" y="1695"/>
                  </a:cubicBezTo>
                  <a:cubicBezTo>
                    <a:pt x="170" y="1790"/>
                    <a:pt x="339" y="1817"/>
                    <a:pt x="512" y="1817"/>
                  </a:cubicBezTo>
                  <a:cubicBezTo>
                    <a:pt x="599" y="1817"/>
                    <a:pt x="686" y="1810"/>
                    <a:pt x="770" y="1802"/>
                  </a:cubicBezTo>
                  <a:cubicBezTo>
                    <a:pt x="802" y="2330"/>
                    <a:pt x="987" y="2826"/>
                    <a:pt x="1364" y="3080"/>
                  </a:cubicBezTo>
                  <a:cubicBezTo>
                    <a:pt x="1377" y="3089"/>
                    <a:pt x="1390" y="3092"/>
                    <a:pt x="1402" y="3092"/>
                  </a:cubicBezTo>
                  <a:cubicBezTo>
                    <a:pt x="1442" y="3092"/>
                    <a:pt x="1473" y="3049"/>
                    <a:pt x="1466" y="3006"/>
                  </a:cubicBezTo>
                  <a:cubicBezTo>
                    <a:pt x="1386" y="2590"/>
                    <a:pt x="1300" y="2173"/>
                    <a:pt x="1281" y="1751"/>
                  </a:cubicBezTo>
                  <a:cubicBezTo>
                    <a:pt x="1606" y="1718"/>
                    <a:pt x="1932" y="1680"/>
                    <a:pt x="2261" y="1680"/>
                  </a:cubicBezTo>
                  <a:cubicBezTo>
                    <a:pt x="2291" y="1680"/>
                    <a:pt x="2321" y="1680"/>
                    <a:pt x="2352" y="1681"/>
                  </a:cubicBezTo>
                  <a:cubicBezTo>
                    <a:pt x="2354" y="1681"/>
                    <a:pt x="2357" y="1681"/>
                    <a:pt x="2359" y="1681"/>
                  </a:cubicBezTo>
                  <a:cubicBezTo>
                    <a:pt x="2672" y="1681"/>
                    <a:pt x="2669" y="1184"/>
                    <a:pt x="2352" y="1184"/>
                  </a:cubicBezTo>
                  <a:cubicBezTo>
                    <a:pt x="2001" y="1184"/>
                    <a:pt x="1645" y="1220"/>
                    <a:pt x="1297" y="1272"/>
                  </a:cubicBezTo>
                  <a:lnTo>
                    <a:pt x="1297" y="1272"/>
                  </a:lnTo>
                  <a:cubicBezTo>
                    <a:pt x="1343" y="869"/>
                    <a:pt x="1453" y="478"/>
                    <a:pt x="1471" y="73"/>
                  </a:cubicBezTo>
                  <a:cubicBezTo>
                    <a:pt x="1473" y="28"/>
                    <a:pt x="143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7" name="Google Shape;13077;p24"/>
            <p:cNvSpPr/>
            <p:nvPr/>
          </p:nvSpPr>
          <p:spPr>
            <a:xfrm>
              <a:off x="6607300" y="795925"/>
              <a:ext cx="119400" cy="146850"/>
            </a:xfrm>
            <a:custGeom>
              <a:avLst/>
              <a:gdLst/>
              <a:ahLst/>
              <a:cxnLst/>
              <a:rect l="l" t="t" r="r" b="b"/>
              <a:pathLst>
                <a:path w="4776" h="5874" extrusionOk="0">
                  <a:moveTo>
                    <a:pt x="2712" y="596"/>
                  </a:moveTo>
                  <a:cubicBezTo>
                    <a:pt x="2881" y="1433"/>
                    <a:pt x="2331" y="2353"/>
                    <a:pt x="1875" y="3049"/>
                  </a:cubicBezTo>
                  <a:cubicBezTo>
                    <a:pt x="1884" y="2993"/>
                    <a:pt x="1893" y="2939"/>
                    <a:pt x="1903" y="2885"/>
                  </a:cubicBezTo>
                  <a:cubicBezTo>
                    <a:pt x="2034" y="2163"/>
                    <a:pt x="2246" y="1221"/>
                    <a:pt x="2712" y="596"/>
                  </a:cubicBezTo>
                  <a:close/>
                  <a:moveTo>
                    <a:pt x="2791" y="1"/>
                  </a:moveTo>
                  <a:cubicBezTo>
                    <a:pt x="2738" y="1"/>
                    <a:pt x="2685" y="19"/>
                    <a:pt x="2650" y="53"/>
                  </a:cubicBezTo>
                  <a:cubicBezTo>
                    <a:pt x="1818" y="851"/>
                    <a:pt x="1327" y="2520"/>
                    <a:pt x="1313" y="3854"/>
                  </a:cubicBezTo>
                  <a:cubicBezTo>
                    <a:pt x="1144" y="4081"/>
                    <a:pt x="971" y="4304"/>
                    <a:pt x="796" y="4522"/>
                  </a:cubicBezTo>
                  <a:cubicBezTo>
                    <a:pt x="702" y="4638"/>
                    <a:pt x="611" y="4753"/>
                    <a:pt x="519" y="4870"/>
                  </a:cubicBezTo>
                  <a:cubicBezTo>
                    <a:pt x="419" y="4994"/>
                    <a:pt x="319" y="5119"/>
                    <a:pt x="219" y="5244"/>
                  </a:cubicBezTo>
                  <a:cubicBezTo>
                    <a:pt x="161" y="5310"/>
                    <a:pt x="122" y="5344"/>
                    <a:pt x="102" y="5344"/>
                  </a:cubicBezTo>
                  <a:cubicBezTo>
                    <a:pt x="70" y="5344"/>
                    <a:pt x="88" y="5253"/>
                    <a:pt x="158" y="5071"/>
                  </a:cubicBezTo>
                  <a:cubicBezTo>
                    <a:pt x="158" y="5050"/>
                    <a:pt x="140" y="5037"/>
                    <a:pt x="123" y="5037"/>
                  </a:cubicBezTo>
                  <a:cubicBezTo>
                    <a:pt x="109" y="5037"/>
                    <a:pt x="96" y="5044"/>
                    <a:pt x="91" y="5060"/>
                  </a:cubicBezTo>
                  <a:cubicBezTo>
                    <a:pt x="0" y="5309"/>
                    <a:pt x="9" y="5222"/>
                    <a:pt x="15" y="5449"/>
                  </a:cubicBezTo>
                  <a:cubicBezTo>
                    <a:pt x="15" y="5498"/>
                    <a:pt x="48" y="5540"/>
                    <a:pt x="96" y="5555"/>
                  </a:cubicBezTo>
                  <a:cubicBezTo>
                    <a:pt x="120" y="5561"/>
                    <a:pt x="145" y="5564"/>
                    <a:pt x="171" y="5564"/>
                  </a:cubicBezTo>
                  <a:cubicBezTo>
                    <a:pt x="514" y="5564"/>
                    <a:pt x="968" y="5056"/>
                    <a:pt x="1354" y="4532"/>
                  </a:cubicBezTo>
                  <a:cubicBezTo>
                    <a:pt x="1360" y="4581"/>
                    <a:pt x="1365" y="4630"/>
                    <a:pt x="1373" y="4678"/>
                  </a:cubicBezTo>
                  <a:cubicBezTo>
                    <a:pt x="1524" y="5511"/>
                    <a:pt x="2035" y="5873"/>
                    <a:pt x="2560" y="5873"/>
                  </a:cubicBezTo>
                  <a:cubicBezTo>
                    <a:pt x="3132" y="5873"/>
                    <a:pt x="3721" y="5444"/>
                    <a:pt x="3883" y="4727"/>
                  </a:cubicBezTo>
                  <a:cubicBezTo>
                    <a:pt x="3941" y="4741"/>
                    <a:pt x="3994" y="4748"/>
                    <a:pt x="4044" y="4748"/>
                  </a:cubicBezTo>
                  <a:cubicBezTo>
                    <a:pt x="4376" y="4748"/>
                    <a:pt x="4549" y="4443"/>
                    <a:pt x="4753" y="4005"/>
                  </a:cubicBezTo>
                  <a:cubicBezTo>
                    <a:pt x="4775" y="3958"/>
                    <a:pt x="4741" y="3902"/>
                    <a:pt x="4694" y="3902"/>
                  </a:cubicBezTo>
                  <a:cubicBezTo>
                    <a:pt x="4683" y="3902"/>
                    <a:pt x="4672" y="3905"/>
                    <a:pt x="4661" y="3912"/>
                  </a:cubicBezTo>
                  <a:cubicBezTo>
                    <a:pt x="4583" y="3954"/>
                    <a:pt x="3994" y="4235"/>
                    <a:pt x="3934" y="4235"/>
                  </a:cubicBezTo>
                  <a:cubicBezTo>
                    <a:pt x="3931" y="4235"/>
                    <a:pt x="3929" y="4235"/>
                    <a:pt x="3929" y="4233"/>
                  </a:cubicBezTo>
                  <a:cubicBezTo>
                    <a:pt x="3920" y="4047"/>
                    <a:pt x="3782" y="3954"/>
                    <a:pt x="3645" y="3954"/>
                  </a:cubicBezTo>
                  <a:cubicBezTo>
                    <a:pt x="3513" y="3954"/>
                    <a:pt x="3381" y="4041"/>
                    <a:pt x="3367" y="4217"/>
                  </a:cubicBezTo>
                  <a:cubicBezTo>
                    <a:pt x="3363" y="4248"/>
                    <a:pt x="3362" y="4279"/>
                    <a:pt x="3360" y="4312"/>
                  </a:cubicBezTo>
                  <a:cubicBezTo>
                    <a:pt x="3358" y="4353"/>
                    <a:pt x="3368" y="4392"/>
                    <a:pt x="3386" y="4430"/>
                  </a:cubicBezTo>
                  <a:cubicBezTo>
                    <a:pt x="3385" y="4866"/>
                    <a:pt x="3083" y="5470"/>
                    <a:pt x="2607" y="5470"/>
                  </a:cubicBezTo>
                  <a:cubicBezTo>
                    <a:pt x="2453" y="5470"/>
                    <a:pt x="2281" y="5407"/>
                    <a:pt x="2095" y="5255"/>
                  </a:cubicBezTo>
                  <a:cubicBezTo>
                    <a:pt x="1874" y="5075"/>
                    <a:pt x="1823" y="4715"/>
                    <a:pt x="1790" y="4458"/>
                  </a:cubicBezTo>
                  <a:cubicBezTo>
                    <a:pt x="1770" y="4281"/>
                    <a:pt x="1765" y="4102"/>
                    <a:pt x="1775" y="3925"/>
                  </a:cubicBezTo>
                  <a:cubicBezTo>
                    <a:pt x="1895" y="3739"/>
                    <a:pt x="1995" y="3585"/>
                    <a:pt x="2061" y="3492"/>
                  </a:cubicBezTo>
                  <a:cubicBezTo>
                    <a:pt x="2696" y="2573"/>
                    <a:pt x="3475" y="1266"/>
                    <a:pt x="2963" y="102"/>
                  </a:cubicBezTo>
                  <a:cubicBezTo>
                    <a:pt x="2932" y="33"/>
                    <a:pt x="2861" y="1"/>
                    <a:pt x="2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8" name="Google Shape;13078;p24"/>
            <p:cNvSpPr/>
            <p:nvPr/>
          </p:nvSpPr>
          <p:spPr>
            <a:xfrm>
              <a:off x="6736675" y="777125"/>
              <a:ext cx="66550" cy="55500"/>
            </a:xfrm>
            <a:custGeom>
              <a:avLst/>
              <a:gdLst/>
              <a:ahLst/>
              <a:cxnLst/>
              <a:rect l="l" t="t" r="r" b="b"/>
              <a:pathLst>
                <a:path w="2662" h="2220" extrusionOk="0">
                  <a:moveTo>
                    <a:pt x="742" y="0"/>
                  </a:moveTo>
                  <a:cubicBezTo>
                    <a:pt x="603" y="0"/>
                    <a:pt x="483" y="76"/>
                    <a:pt x="442" y="264"/>
                  </a:cubicBezTo>
                  <a:cubicBezTo>
                    <a:pt x="439" y="275"/>
                    <a:pt x="442" y="289"/>
                    <a:pt x="450" y="297"/>
                  </a:cubicBezTo>
                  <a:cubicBezTo>
                    <a:pt x="655" y="489"/>
                    <a:pt x="898" y="338"/>
                    <a:pt x="818" y="707"/>
                  </a:cubicBezTo>
                  <a:cubicBezTo>
                    <a:pt x="734" y="1091"/>
                    <a:pt x="477" y="1445"/>
                    <a:pt x="186" y="1693"/>
                  </a:cubicBezTo>
                  <a:cubicBezTo>
                    <a:pt x="1" y="1852"/>
                    <a:pt x="155" y="2147"/>
                    <a:pt x="378" y="2160"/>
                  </a:cubicBezTo>
                  <a:cubicBezTo>
                    <a:pt x="723" y="2182"/>
                    <a:pt x="1058" y="2219"/>
                    <a:pt x="1385" y="2219"/>
                  </a:cubicBezTo>
                  <a:cubicBezTo>
                    <a:pt x="1804" y="2219"/>
                    <a:pt x="2209" y="2157"/>
                    <a:pt x="2603" y="1919"/>
                  </a:cubicBezTo>
                  <a:cubicBezTo>
                    <a:pt x="2662" y="1883"/>
                    <a:pt x="2632" y="1804"/>
                    <a:pt x="2568" y="1793"/>
                  </a:cubicBezTo>
                  <a:cubicBezTo>
                    <a:pt x="2033" y="1717"/>
                    <a:pt x="1497" y="1668"/>
                    <a:pt x="957" y="1647"/>
                  </a:cubicBezTo>
                  <a:cubicBezTo>
                    <a:pt x="1193" y="1311"/>
                    <a:pt x="1359" y="909"/>
                    <a:pt x="1326" y="517"/>
                  </a:cubicBezTo>
                  <a:cubicBezTo>
                    <a:pt x="1304" y="245"/>
                    <a:pt x="992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79" name="Google Shape;13079;p24"/>
            <p:cNvSpPr/>
            <p:nvPr/>
          </p:nvSpPr>
          <p:spPr>
            <a:xfrm>
              <a:off x="6911300" y="715025"/>
              <a:ext cx="215800" cy="195525"/>
            </a:xfrm>
            <a:custGeom>
              <a:avLst/>
              <a:gdLst/>
              <a:ahLst/>
              <a:cxnLst/>
              <a:rect l="l" t="t" r="r" b="b"/>
              <a:pathLst>
                <a:path w="8632" h="7821" extrusionOk="0">
                  <a:moveTo>
                    <a:pt x="6834" y="471"/>
                  </a:moveTo>
                  <a:cubicBezTo>
                    <a:pt x="7397" y="471"/>
                    <a:pt x="7834" y="930"/>
                    <a:pt x="8008" y="1445"/>
                  </a:cubicBezTo>
                  <a:cubicBezTo>
                    <a:pt x="8152" y="1877"/>
                    <a:pt x="8131" y="2387"/>
                    <a:pt x="7932" y="2796"/>
                  </a:cubicBezTo>
                  <a:cubicBezTo>
                    <a:pt x="7785" y="3102"/>
                    <a:pt x="7537" y="3142"/>
                    <a:pt x="7304" y="3230"/>
                  </a:cubicBezTo>
                  <a:cubicBezTo>
                    <a:pt x="7274" y="3117"/>
                    <a:pt x="7233" y="3005"/>
                    <a:pt x="7194" y="2892"/>
                  </a:cubicBezTo>
                  <a:cubicBezTo>
                    <a:pt x="7350" y="2818"/>
                    <a:pt x="7489" y="2627"/>
                    <a:pt x="7535" y="2505"/>
                  </a:cubicBezTo>
                  <a:cubicBezTo>
                    <a:pt x="7634" y="2249"/>
                    <a:pt x="7619" y="1962"/>
                    <a:pt x="7493" y="1716"/>
                  </a:cubicBezTo>
                  <a:cubicBezTo>
                    <a:pt x="7488" y="1710"/>
                    <a:pt x="7481" y="1707"/>
                    <a:pt x="7475" y="1707"/>
                  </a:cubicBezTo>
                  <a:cubicBezTo>
                    <a:pt x="7463" y="1707"/>
                    <a:pt x="7453" y="1715"/>
                    <a:pt x="7452" y="1728"/>
                  </a:cubicBezTo>
                  <a:cubicBezTo>
                    <a:pt x="7458" y="2015"/>
                    <a:pt x="7437" y="2366"/>
                    <a:pt x="7224" y="2581"/>
                  </a:cubicBezTo>
                  <a:cubicBezTo>
                    <a:pt x="7188" y="2609"/>
                    <a:pt x="7148" y="2631"/>
                    <a:pt x="7107" y="2651"/>
                  </a:cubicBezTo>
                  <a:cubicBezTo>
                    <a:pt x="7074" y="2571"/>
                    <a:pt x="7037" y="2492"/>
                    <a:pt x="6999" y="2412"/>
                  </a:cubicBezTo>
                  <a:cubicBezTo>
                    <a:pt x="7284" y="2275"/>
                    <a:pt x="7337" y="1803"/>
                    <a:pt x="7225" y="1531"/>
                  </a:cubicBezTo>
                  <a:cubicBezTo>
                    <a:pt x="7222" y="1524"/>
                    <a:pt x="7213" y="1518"/>
                    <a:pt x="7206" y="1518"/>
                  </a:cubicBezTo>
                  <a:cubicBezTo>
                    <a:pt x="7199" y="1518"/>
                    <a:pt x="7194" y="1522"/>
                    <a:pt x="7192" y="1531"/>
                  </a:cubicBezTo>
                  <a:cubicBezTo>
                    <a:pt x="7169" y="1698"/>
                    <a:pt x="7122" y="1860"/>
                    <a:pt x="7050" y="2015"/>
                  </a:cubicBezTo>
                  <a:cubicBezTo>
                    <a:pt x="7010" y="2092"/>
                    <a:pt x="6964" y="2166"/>
                    <a:pt x="6915" y="2236"/>
                  </a:cubicBezTo>
                  <a:cubicBezTo>
                    <a:pt x="6864" y="2139"/>
                    <a:pt x="6805" y="2047"/>
                    <a:pt x="6748" y="1954"/>
                  </a:cubicBezTo>
                  <a:cubicBezTo>
                    <a:pt x="6959" y="1746"/>
                    <a:pt x="6992" y="1372"/>
                    <a:pt x="6843" y="1112"/>
                  </a:cubicBezTo>
                  <a:cubicBezTo>
                    <a:pt x="6838" y="1104"/>
                    <a:pt x="6830" y="1100"/>
                    <a:pt x="6822" y="1100"/>
                  </a:cubicBezTo>
                  <a:cubicBezTo>
                    <a:pt x="6810" y="1100"/>
                    <a:pt x="6798" y="1109"/>
                    <a:pt x="6797" y="1124"/>
                  </a:cubicBezTo>
                  <a:cubicBezTo>
                    <a:pt x="6769" y="1349"/>
                    <a:pt x="6700" y="1552"/>
                    <a:pt x="6635" y="1760"/>
                  </a:cubicBezTo>
                  <a:cubicBezTo>
                    <a:pt x="6536" y="1611"/>
                    <a:pt x="6430" y="1468"/>
                    <a:pt x="6316" y="1332"/>
                  </a:cubicBezTo>
                  <a:cubicBezTo>
                    <a:pt x="6167" y="1158"/>
                    <a:pt x="6005" y="998"/>
                    <a:pt x="5826" y="853"/>
                  </a:cubicBezTo>
                  <a:cubicBezTo>
                    <a:pt x="6069" y="730"/>
                    <a:pt x="6303" y="571"/>
                    <a:pt x="6564" y="505"/>
                  </a:cubicBezTo>
                  <a:cubicBezTo>
                    <a:pt x="6657" y="482"/>
                    <a:pt x="6747" y="471"/>
                    <a:pt x="6834" y="471"/>
                  </a:cubicBezTo>
                  <a:close/>
                  <a:moveTo>
                    <a:pt x="3732" y="509"/>
                  </a:moveTo>
                  <a:cubicBezTo>
                    <a:pt x="4407" y="509"/>
                    <a:pt x="5090" y="796"/>
                    <a:pt x="5654" y="1275"/>
                  </a:cubicBezTo>
                  <a:cubicBezTo>
                    <a:pt x="6613" y="2093"/>
                    <a:pt x="7097" y="3406"/>
                    <a:pt x="6999" y="4646"/>
                  </a:cubicBezTo>
                  <a:cubicBezTo>
                    <a:pt x="6933" y="5479"/>
                    <a:pt x="6443" y="6185"/>
                    <a:pt x="5764" y="6644"/>
                  </a:cubicBezTo>
                  <a:cubicBezTo>
                    <a:pt x="5512" y="6814"/>
                    <a:pt x="5002" y="7013"/>
                    <a:pt x="4562" y="7013"/>
                  </a:cubicBezTo>
                  <a:cubicBezTo>
                    <a:pt x="4323" y="7013"/>
                    <a:pt x="4105" y="6955"/>
                    <a:pt x="3959" y="6803"/>
                  </a:cubicBezTo>
                  <a:cubicBezTo>
                    <a:pt x="4218" y="6404"/>
                    <a:pt x="4338" y="5929"/>
                    <a:pt x="4220" y="5438"/>
                  </a:cubicBezTo>
                  <a:cubicBezTo>
                    <a:pt x="3998" y="4515"/>
                    <a:pt x="3088" y="3955"/>
                    <a:pt x="2174" y="3955"/>
                  </a:cubicBezTo>
                  <a:cubicBezTo>
                    <a:pt x="1876" y="3955"/>
                    <a:pt x="1578" y="4014"/>
                    <a:pt x="1303" y="4139"/>
                  </a:cubicBezTo>
                  <a:cubicBezTo>
                    <a:pt x="1223" y="3993"/>
                    <a:pt x="1154" y="3840"/>
                    <a:pt x="1098" y="3683"/>
                  </a:cubicBezTo>
                  <a:cubicBezTo>
                    <a:pt x="1067" y="3291"/>
                    <a:pt x="1070" y="2907"/>
                    <a:pt x="1134" y="2538"/>
                  </a:cubicBezTo>
                  <a:cubicBezTo>
                    <a:pt x="1338" y="1985"/>
                    <a:pt x="1758" y="1505"/>
                    <a:pt x="2184" y="1117"/>
                  </a:cubicBezTo>
                  <a:cubicBezTo>
                    <a:pt x="2650" y="695"/>
                    <a:pt x="3188" y="509"/>
                    <a:pt x="3732" y="509"/>
                  </a:cubicBezTo>
                  <a:close/>
                  <a:moveTo>
                    <a:pt x="2148" y="4399"/>
                  </a:moveTo>
                  <a:cubicBezTo>
                    <a:pt x="2818" y="4399"/>
                    <a:pt x="3520" y="4796"/>
                    <a:pt x="3741" y="5404"/>
                  </a:cubicBezTo>
                  <a:cubicBezTo>
                    <a:pt x="4123" y="6459"/>
                    <a:pt x="3052" y="7313"/>
                    <a:pt x="2109" y="7380"/>
                  </a:cubicBezTo>
                  <a:cubicBezTo>
                    <a:pt x="2924" y="7171"/>
                    <a:pt x="3734" y="6441"/>
                    <a:pt x="3331" y="5610"/>
                  </a:cubicBezTo>
                  <a:cubicBezTo>
                    <a:pt x="3328" y="5606"/>
                    <a:pt x="3324" y="5604"/>
                    <a:pt x="3320" y="5604"/>
                  </a:cubicBezTo>
                  <a:cubicBezTo>
                    <a:pt x="3314" y="5604"/>
                    <a:pt x="3308" y="5608"/>
                    <a:pt x="3308" y="5615"/>
                  </a:cubicBezTo>
                  <a:cubicBezTo>
                    <a:pt x="3296" y="6237"/>
                    <a:pt x="2939" y="6718"/>
                    <a:pt x="2363" y="6959"/>
                  </a:cubicBezTo>
                  <a:cubicBezTo>
                    <a:pt x="2178" y="7037"/>
                    <a:pt x="2010" y="7070"/>
                    <a:pt x="1851" y="7070"/>
                  </a:cubicBezTo>
                  <a:cubicBezTo>
                    <a:pt x="1650" y="7070"/>
                    <a:pt x="1464" y="7017"/>
                    <a:pt x="1275" y="6934"/>
                  </a:cubicBezTo>
                  <a:cubicBezTo>
                    <a:pt x="1336" y="6929"/>
                    <a:pt x="1397" y="6921"/>
                    <a:pt x="1458" y="6908"/>
                  </a:cubicBezTo>
                  <a:cubicBezTo>
                    <a:pt x="2019" y="6785"/>
                    <a:pt x="2762" y="6291"/>
                    <a:pt x="2644" y="5633"/>
                  </a:cubicBezTo>
                  <a:cubicBezTo>
                    <a:pt x="2640" y="5621"/>
                    <a:pt x="2630" y="5615"/>
                    <a:pt x="2620" y="5615"/>
                  </a:cubicBezTo>
                  <a:cubicBezTo>
                    <a:pt x="2609" y="5615"/>
                    <a:pt x="2598" y="5621"/>
                    <a:pt x="2594" y="5633"/>
                  </a:cubicBezTo>
                  <a:cubicBezTo>
                    <a:pt x="2485" y="6112"/>
                    <a:pt x="1767" y="6653"/>
                    <a:pt x="1214" y="6653"/>
                  </a:cubicBezTo>
                  <a:cubicBezTo>
                    <a:pt x="1118" y="6653"/>
                    <a:pt x="1028" y="6637"/>
                    <a:pt x="946" y="6601"/>
                  </a:cubicBezTo>
                  <a:cubicBezTo>
                    <a:pt x="900" y="6505"/>
                    <a:pt x="855" y="6408"/>
                    <a:pt x="811" y="6309"/>
                  </a:cubicBezTo>
                  <a:lnTo>
                    <a:pt x="811" y="6309"/>
                  </a:lnTo>
                  <a:cubicBezTo>
                    <a:pt x="888" y="6338"/>
                    <a:pt x="969" y="6352"/>
                    <a:pt x="1050" y="6352"/>
                  </a:cubicBezTo>
                  <a:cubicBezTo>
                    <a:pt x="1096" y="6352"/>
                    <a:pt x="1141" y="6348"/>
                    <a:pt x="1185" y="6339"/>
                  </a:cubicBezTo>
                  <a:cubicBezTo>
                    <a:pt x="1608" y="6249"/>
                    <a:pt x="1930" y="5850"/>
                    <a:pt x="2158" y="5507"/>
                  </a:cubicBezTo>
                  <a:cubicBezTo>
                    <a:pt x="2167" y="5490"/>
                    <a:pt x="2154" y="5471"/>
                    <a:pt x="2137" y="5471"/>
                  </a:cubicBezTo>
                  <a:cubicBezTo>
                    <a:pt x="2132" y="5471"/>
                    <a:pt x="2128" y="5472"/>
                    <a:pt x="2124" y="5474"/>
                  </a:cubicBezTo>
                  <a:cubicBezTo>
                    <a:pt x="1859" y="5637"/>
                    <a:pt x="1640" y="5860"/>
                    <a:pt x="1361" y="6003"/>
                  </a:cubicBezTo>
                  <a:cubicBezTo>
                    <a:pt x="1275" y="6047"/>
                    <a:pt x="1196" y="6065"/>
                    <a:pt x="1121" y="6065"/>
                  </a:cubicBezTo>
                  <a:cubicBezTo>
                    <a:pt x="961" y="6065"/>
                    <a:pt x="819" y="5984"/>
                    <a:pt x="673" y="5901"/>
                  </a:cubicBezTo>
                  <a:cubicBezTo>
                    <a:pt x="567" y="5355"/>
                    <a:pt x="931" y="4892"/>
                    <a:pt x="1384" y="4607"/>
                  </a:cubicBezTo>
                  <a:cubicBezTo>
                    <a:pt x="1611" y="4464"/>
                    <a:pt x="1877" y="4399"/>
                    <a:pt x="2148" y="4399"/>
                  </a:cubicBezTo>
                  <a:close/>
                  <a:moveTo>
                    <a:pt x="3507" y="0"/>
                  </a:moveTo>
                  <a:cubicBezTo>
                    <a:pt x="2856" y="0"/>
                    <a:pt x="2210" y="205"/>
                    <a:pt x="1707" y="647"/>
                  </a:cubicBezTo>
                  <a:cubicBezTo>
                    <a:pt x="1083" y="1194"/>
                    <a:pt x="773" y="1847"/>
                    <a:pt x="642" y="2659"/>
                  </a:cubicBezTo>
                  <a:cubicBezTo>
                    <a:pt x="623" y="2779"/>
                    <a:pt x="603" y="2922"/>
                    <a:pt x="586" y="3073"/>
                  </a:cubicBezTo>
                  <a:cubicBezTo>
                    <a:pt x="578" y="3137"/>
                    <a:pt x="573" y="3201"/>
                    <a:pt x="572" y="3265"/>
                  </a:cubicBezTo>
                  <a:cubicBezTo>
                    <a:pt x="549" y="3694"/>
                    <a:pt x="598" y="4160"/>
                    <a:pt x="874" y="4421"/>
                  </a:cubicBezTo>
                  <a:cubicBezTo>
                    <a:pt x="267" y="4958"/>
                    <a:pt x="1" y="5896"/>
                    <a:pt x="408" y="6539"/>
                  </a:cubicBezTo>
                  <a:cubicBezTo>
                    <a:pt x="596" y="7141"/>
                    <a:pt x="1074" y="7638"/>
                    <a:pt x="1772" y="7784"/>
                  </a:cubicBezTo>
                  <a:cubicBezTo>
                    <a:pt x="1892" y="7809"/>
                    <a:pt x="2012" y="7821"/>
                    <a:pt x="2133" y="7821"/>
                  </a:cubicBezTo>
                  <a:cubicBezTo>
                    <a:pt x="2696" y="7821"/>
                    <a:pt x="3259" y="7562"/>
                    <a:pt x="3666" y="7161"/>
                  </a:cubicBezTo>
                  <a:cubicBezTo>
                    <a:pt x="3889" y="7346"/>
                    <a:pt x="4364" y="7441"/>
                    <a:pt x="4556" y="7456"/>
                  </a:cubicBezTo>
                  <a:cubicBezTo>
                    <a:pt x="4603" y="7459"/>
                    <a:pt x="4650" y="7461"/>
                    <a:pt x="4697" y="7461"/>
                  </a:cubicBezTo>
                  <a:cubicBezTo>
                    <a:pt x="5527" y="7461"/>
                    <a:pt x="6372" y="6923"/>
                    <a:pt x="6835" y="6263"/>
                  </a:cubicBezTo>
                  <a:cubicBezTo>
                    <a:pt x="7376" y="5492"/>
                    <a:pt x="7530" y="4595"/>
                    <a:pt x="7406" y="3721"/>
                  </a:cubicBezTo>
                  <a:cubicBezTo>
                    <a:pt x="7745" y="3686"/>
                    <a:pt x="8114" y="3353"/>
                    <a:pt x="8278" y="3117"/>
                  </a:cubicBezTo>
                  <a:cubicBezTo>
                    <a:pt x="8631" y="2612"/>
                    <a:pt x="8611" y="1888"/>
                    <a:pt x="8446" y="1326"/>
                  </a:cubicBezTo>
                  <a:cubicBezTo>
                    <a:pt x="8250" y="656"/>
                    <a:pt x="7749" y="227"/>
                    <a:pt x="7079" y="82"/>
                  </a:cubicBezTo>
                  <a:cubicBezTo>
                    <a:pt x="6999" y="65"/>
                    <a:pt x="6912" y="57"/>
                    <a:pt x="6821" y="57"/>
                  </a:cubicBezTo>
                  <a:cubicBezTo>
                    <a:pt x="6362" y="57"/>
                    <a:pt x="5804" y="268"/>
                    <a:pt x="5493" y="615"/>
                  </a:cubicBezTo>
                  <a:cubicBezTo>
                    <a:pt x="5288" y="486"/>
                    <a:pt x="5070" y="378"/>
                    <a:pt x="4843" y="294"/>
                  </a:cubicBezTo>
                  <a:cubicBezTo>
                    <a:pt x="4427" y="102"/>
                    <a:pt x="3965" y="0"/>
                    <a:pt x="3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0" name="Google Shape;13080;p24"/>
            <p:cNvSpPr/>
            <p:nvPr/>
          </p:nvSpPr>
          <p:spPr>
            <a:xfrm>
              <a:off x="6949950" y="937375"/>
              <a:ext cx="31925" cy="43750"/>
            </a:xfrm>
            <a:custGeom>
              <a:avLst/>
              <a:gdLst/>
              <a:ahLst/>
              <a:cxnLst/>
              <a:rect l="l" t="t" r="r" b="b"/>
              <a:pathLst>
                <a:path w="1277" h="1750" extrusionOk="0">
                  <a:moveTo>
                    <a:pt x="925" y="1"/>
                  </a:moveTo>
                  <a:cubicBezTo>
                    <a:pt x="908" y="1"/>
                    <a:pt x="891" y="8"/>
                    <a:pt x="883" y="27"/>
                  </a:cubicBezTo>
                  <a:cubicBezTo>
                    <a:pt x="774" y="230"/>
                    <a:pt x="840" y="521"/>
                    <a:pt x="850" y="742"/>
                  </a:cubicBezTo>
                  <a:cubicBezTo>
                    <a:pt x="850" y="762"/>
                    <a:pt x="850" y="781"/>
                    <a:pt x="850" y="799"/>
                  </a:cubicBezTo>
                  <a:cubicBezTo>
                    <a:pt x="842" y="796"/>
                    <a:pt x="837" y="791"/>
                    <a:pt x="829" y="788"/>
                  </a:cubicBezTo>
                  <a:cubicBezTo>
                    <a:pt x="771" y="759"/>
                    <a:pt x="703" y="750"/>
                    <a:pt x="637" y="750"/>
                  </a:cubicBezTo>
                  <a:cubicBezTo>
                    <a:pt x="603" y="750"/>
                    <a:pt x="570" y="752"/>
                    <a:pt x="538" y="755"/>
                  </a:cubicBezTo>
                  <a:cubicBezTo>
                    <a:pt x="487" y="760"/>
                    <a:pt x="436" y="773"/>
                    <a:pt x="389" y="793"/>
                  </a:cubicBezTo>
                  <a:cubicBezTo>
                    <a:pt x="366" y="619"/>
                    <a:pt x="336" y="447"/>
                    <a:pt x="295" y="278"/>
                  </a:cubicBezTo>
                  <a:cubicBezTo>
                    <a:pt x="281" y="218"/>
                    <a:pt x="229" y="189"/>
                    <a:pt x="177" y="189"/>
                  </a:cubicBezTo>
                  <a:cubicBezTo>
                    <a:pt x="124" y="189"/>
                    <a:pt x="72" y="219"/>
                    <a:pt x="56" y="278"/>
                  </a:cubicBezTo>
                  <a:cubicBezTo>
                    <a:pt x="0" y="491"/>
                    <a:pt x="21" y="721"/>
                    <a:pt x="33" y="939"/>
                  </a:cubicBezTo>
                  <a:cubicBezTo>
                    <a:pt x="46" y="1162"/>
                    <a:pt x="61" y="1413"/>
                    <a:pt x="128" y="1626"/>
                  </a:cubicBezTo>
                  <a:cubicBezTo>
                    <a:pt x="155" y="1712"/>
                    <a:pt x="218" y="1750"/>
                    <a:pt x="283" y="1750"/>
                  </a:cubicBezTo>
                  <a:cubicBezTo>
                    <a:pt x="367" y="1750"/>
                    <a:pt x="454" y="1686"/>
                    <a:pt x="468" y="1580"/>
                  </a:cubicBezTo>
                  <a:cubicBezTo>
                    <a:pt x="487" y="1418"/>
                    <a:pt x="459" y="1251"/>
                    <a:pt x="433" y="1087"/>
                  </a:cubicBezTo>
                  <a:lnTo>
                    <a:pt x="433" y="1087"/>
                  </a:lnTo>
                  <a:cubicBezTo>
                    <a:pt x="486" y="1096"/>
                    <a:pt x="541" y="1098"/>
                    <a:pt x="589" y="1103"/>
                  </a:cubicBezTo>
                  <a:cubicBezTo>
                    <a:pt x="608" y="1105"/>
                    <a:pt x="627" y="1106"/>
                    <a:pt x="646" y="1106"/>
                  </a:cubicBezTo>
                  <a:cubicBezTo>
                    <a:pt x="716" y="1106"/>
                    <a:pt x="785" y="1092"/>
                    <a:pt x="850" y="1064"/>
                  </a:cubicBezTo>
                  <a:lnTo>
                    <a:pt x="850" y="1064"/>
                  </a:lnTo>
                  <a:cubicBezTo>
                    <a:pt x="847" y="1234"/>
                    <a:pt x="845" y="1405"/>
                    <a:pt x="876" y="1570"/>
                  </a:cubicBezTo>
                  <a:cubicBezTo>
                    <a:pt x="890" y="1650"/>
                    <a:pt x="951" y="1685"/>
                    <a:pt x="1016" y="1685"/>
                  </a:cubicBezTo>
                  <a:cubicBezTo>
                    <a:pt x="1087" y="1685"/>
                    <a:pt x="1162" y="1643"/>
                    <a:pt x="1186" y="1570"/>
                  </a:cubicBezTo>
                  <a:cubicBezTo>
                    <a:pt x="1276" y="1313"/>
                    <a:pt x="1230" y="1008"/>
                    <a:pt x="1199" y="742"/>
                  </a:cubicBezTo>
                  <a:cubicBezTo>
                    <a:pt x="1173" y="514"/>
                    <a:pt x="1160" y="171"/>
                    <a:pt x="968" y="15"/>
                  </a:cubicBezTo>
                  <a:cubicBezTo>
                    <a:pt x="956" y="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1" name="Google Shape;13081;p24"/>
            <p:cNvSpPr/>
            <p:nvPr/>
          </p:nvSpPr>
          <p:spPr>
            <a:xfrm>
              <a:off x="7126850" y="793725"/>
              <a:ext cx="34150" cy="44800"/>
            </a:xfrm>
            <a:custGeom>
              <a:avLst/>
              <a:gdLst/>
              <a:ahLst/>
              <a:cxnLst/>
              <a:rect l="l" t="t" r="r" b="b"/>
              <a:pathLst>
                <a:path w="1366" h="1792" extrusionOk="0">
                  <a:moveTo>
                    <a:pt x="174" y="1"/>
                  </a:moveTo>
                  <a:cubicBezTo>
                    <a:pt x="157" y="1"/>
                    <a:pt x="141" y="8"/>
                    <a:pt x="132" y="26"/>
                  </a:cubicBezTo>
                  <a:cubicBezTo>
                    <a:pt x="1" y="314"/>
                    <a:pt x="104" y="747"/>
                    <a:pt x="101" y="1057"/>
                  </a:cubicBezTo>
                  <a:cubicBezTo>
                    <a:pt x="101" y="1181"/>
                    <a:pt x="40" y="1716"/>
                    <a:pt x="275" y="1716"/>
                  </a:cubicBezTo>
                  <a:cubicBezTo>
                    <a:pt x="496" y="1716"/>
                    <a:pt x="529" y="1272"/>
                    <a:pt x="475" y="835"/>
                  </a:cubicBezTo>
                  <a:lnTo>
                    <a:pt x="475" y="835"/>
                  </a:lnTo>
                  <a:cubicBezTo>
                    <a:pt x="585" y="853"/>
                    <a:pt x="705" y="850"/>
                    <a:pt x="810" y="855"/>
                  </a:cubicBezTo>
                  <a:cubicBezTo>
                    <a:pt x="834" y="855"/>
                    <a:pt x="856" y="852"/>
                    <a:pt x="878" y="852"/>
                  </a:cubicBezTo>
                  <a:cubicBezTo>
                    <a:pt x="878" y="870"/>
                    <a:pt x="882" y="889"/>
                    <a:pt x="882" y="906"/>
                  </a:cubicBezTo>
                  <a:cubicBezTo>
                    <a:pt x="878" y="1204"/>
                    <a:pt x="834" y="1539"/>
                    <a:pt x="1038" y="1777"/>
                  </a:cubicBezTo>
                  <a:cubicBezTo>
                    <a:pt x="1047" y="1787"/>
                    <a:pt x="1059" y="1791"/>
                    <a:pt x="1071" y="1791"/>
                  </a:cubicBezTo>
                  <a:cubicBezTo>
                    <a:pt x="1087" y="1791"/>
                    <a:pt x="1104" y="1783"/>
                    <a:pt x="1113" y="1767"/>
                  </a:cubicBezTo>
                  <a:cubicBezTo>
                    <a:pt x="1261" y="1477"/>
                    <a:pt x="1228" y="1139"/>
                    <a:pt x="1207" y="815"/>
                  </a:cubicBezTo>
                  <a:cubicBezTo>
                    <a:pt x="1246" y="807"/>
                    <a:pt x="1284" y="802"/>
                    <a:pt x="1323" y="793"/>
                  </a:cubicBezTo>
                  <a:cubicBezTo>
                    <a:pt x="1359" y="783"/>
                    <a:pt x="1366" y="737"/>
                    <a:pt x="1335" y="719"/>
                  </a:cubicBezTo>
                  <a:cubicBezTo>
                    <a:pt x="1290" y="692"/>
                    <a:pt x="1246" y="669"/>
                    <a:pt x="1198" y="648"/>
                  </a:cubicBezTo>
                  <a:cubicBezTo>
                    <a:pt x="1190" y="430"/>
                    <a:pt x="1166" y="74"/>
                    <a:pt x="964" y="26"/>
                  </a:cubicBezTo>
                  <a:cubicBezTo>
                    <a:pt x="958" y="25"/>
                    <a:pt x="951" y="24"/>
                    <a:pt x="945" y="24"/>
                  </a:cubicBezTo>
                  <a:cubicBezTo>
                    <a:pt x="914" y="24"/>
                    <a:pt x="885" y="44"/>
                    <a:pt x="877" y="76"/>
                  </a:cubicBezTo>
                  <a:cubicBezTo>
                    <a:pt x="844" y="218"/>
                    <a:pt x="852" y="382"/>
                    <a:pt x="864" y="546"/>
                  </a:cubicBezTo>
                  <a:cubicBezTo>
                    <a:pt x="820" y="540"/>
                    <a:pt x="776" y="536"/>
                    <a:pt x="733" y="536"/>
                  </a:cubicBezTo>
                  <a:cubicBezTo>
                    <a:pt x="626" y="536"/>
                    <a:pt x="525" y="559"/>
                    <a:pt x="442" y="614"/>
                  </a:cubicBezTo>
                  <a:cubicBezTo>
                    <a:pt x="388" y="330"/>
                    <a:pt x="303" y="84"/>
                    <a:pt x="216" y="15"/>
                  </a:cubicBezTo>
                  <a:cubicBezTo>
                    <a:pt x="204" y="7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2" name="Google Shape;13082;p24"/>
            <p:cNvSpPr/>
            <p:nvPr/>
          </p:nvSpPr>
          <p:spPr>
            <a:xfrm>
              <a:off x="7058300" y="899825"/>
              <a:ext cx="58525" cy="55325"/>
            </a:xfrm>
            <a:custGeom>
              <a:avLst/>
              <a:gdLst/>
              <a:ahLst/>
              <a:cxnLst/>
              <a:rect l="l" t="t" r="r" b="b"/>
              <a:pathLst>
                <a:path w="2341" h="2213" extrusionOk="0">
                  <a:moveTo>
                    <a:pt x="1143" y="426"/>
                  </a:moveTo>
                  <a:cubicBezTo>
                    <a:pt x="1408" y="426"/>
                    <a:pt x="1639" y="661"/>
                    <a:pt x="1734" y="999"/>
                  </a:cubicBezTo>
                  <a:cubicBezTo>
                    <a:pt x="1852" y="1421"/>
                    <a:pt x="1508" y="1717"/>
                    <a:pt x="1132" y="1803"/>
                  </a:cubicBezTo>
                  <a:cubicBezTo>
                    <a:pt x="1072" y="1816"/>
                    <a:pt x="1015" y="1823"/>
                    <a:pt x="963" y="1823"/>
                  </a:cubicBezTo>
                  <a:cubicBezTo>
                    <a:pt x="798" y="1823"/>
                    <a:pt x="670" y="1760"/>
                    <a:pt x="568" y="1660"/>
                  </a:cubicBezTo>
                  <a:cubicBezTo>
                    <a:pt x="579" y="1649"/>
                    <a:pt x="584" y="1631"/>
                    <a:pt x="581" y="1614"/>
                  </a:cubicBezTo>
                  <a:cubicBezTo>
                    <a:pt x="546" y="1465"/>
                    <a:pt x="459" y="1301"/>
                    <a:pt x="458" y="1147"/>
                  </a:cubicBezTo>
                  <a:cubicBezTo>
                    <a:pt x="454" y="958"/>
                    <a:pt x="586" y="774"/>
                    <a:pt x="709" y="645"/>
                  </a:cubicBezTo>
                  <a:cubicBezTo>
                    <a:pt x="853" y="493"/>
                    <a:pt x="1003" y="426"/>
                    <a:pt x="1143" y="426"/>
                  </a:cubicBezTo>
                  <a:close/>
                  <a:moveTo>
                    <a:pt x="1164" y="0"/>
                  </a:moveTo>
                  <a:cubicBezTo>
                    <a:pt x="921" y="0"/>
                    <a:pt x="665" y="95"/>
                    <a:pt x="435" y="295"/>
                  </a:cubicBezTo>
                  <a:cubicBezTo>
                    <a:pt x="187" y="513"/>
                    <a:pt x="36" y="819"/>
                    <a:pt x="10" y="1147"/>
                  </a:cubicBezTo>
                  <a:cubicBezTo>
                    <a:pt x="0" y="1309"/>
                    <a:pt x="56" y="1478"/>
                    <a:pt x="158" y="1586"/>
                  </a:cubicBezTo>
                  <a:cubicBezTo>
                    <a:pt x="247" y="1956"/>
                    <a:pt x="636" y="2213"/>
                    <a:pt x="1058" y="2213"/>
                  </a:cubicBezTo>
                  <a:cubicBezTo>
                    <a:pt x="1085" y="2213"/>
                    <a:pt x="1113" y="2212"/>
                    <a:pt x="1140" y="2210"/>
                  </a:cubicBezTo>
                  <a:cubicBezTo>
                    <a:pt x="1850" y="2155"/>
                    <a:pt x="2341" y="1517"/>
                    <a:pt x="2141" y="823"/>
                  </a:cubicBezTo>
                  <a:cubicBezTo>
                    <a:pt x="1990" y="296"/>
                    <a:pt x="159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3" name="Google Shape;13083;p24"/>
            <p:cNvSpPr/>
            <p:nvPr/>
          </p:nvSpPr>
          <p:spPr>
            <a:xfrm>
              <a:off x="5736050" y="1152100"/>
              <a:ext cx="847575" cy="801675"/>
            </a:xfrm>
            <a:custGeom>
              <a:avLst/>
              <a:gdLst/>
              <a:ahLst/>
              <a:cxnLst/>
              <a:rect l="l" t="t" r="r" b="b"/>
              <a:pathLst>
                <a:path w="33903" h="32067" extrusionOk="0">
                  <a:moveTo>
                    <a:pt x="15812" y="1431"/>
                  </a:moveTo>
                  <a:lnTo>
                    <a:pt x="15812" y="1431"/>
                  </a:lnTo>
                  <a:cubicBezTo>
                    <a:pt x="15767" y="2081"/>
                    <a:pt x="15861" y="2796"/>
                    <a:pt x="15854" y="3337"/>
                  </a:cubicBezTo>
                  <a:cubicBezTo>
                    <a:pt x="15843" y="4415"/>
                    <a:pt x="15892" y="5335"/>
                    <a:pt x="16081" y="6390"/>
                  </a:cubicBezTo>
                  <a:cubicBezTo>
                    <a:pt x="16089" y="6436"/>
                    <a:pt x="16131" y="6459"/>
                    <a:pt x="16173" y="6459"/>
                  </a:cubicBezTo>
                  <a:cubicBezTo>
                    <a:pt x="16216" y="6459"/>
                    <a:pt x="16258" y="6436"/>
                    <a:pt x="16266" y="6390"/>
                  </a:cubicBezTo>
                  <a:cubicBezTo>
                    <a:pt x="16455" y="5337"/>
                    <a:pt x="16514" y="4415"/>
                    <a:pt x="16491" y="3337"/>
                  </a:cubicBezTo>
                  <a:cubicBezTo>
                    <a:pt x="16481" y="2839"/>
                    <a:pt x="16558" y="2197"/>
                    <a:pt x="16538" y="1595"/>
                  </a:cubicBezTo>
                  <a:lnTo>
                    <a:pt x="16538" y="1595"/>
                  </a:lnTo>
                  <a:cubicBezTo>
                    <a:pt x="17380" y="3766"/>
                    <a:pt x="18697" y="5870"/>
                    <a:pt x="19790" y="7858"/>
                  </a:cubicBezTo>
                  <a:cubicBezTo>
                    <a:pt x="21225" y="10473"/>
                    <a:pt x="22728" y="13050"/>
                    <a:pt x="24243" y="15619"/>
                  </a:cubicBezTo>
                  <a:cubicBezTo>
                    <a:pt x="27117" y="20488"/>
                    <a:pt x="29965" y="25365"/>
                    <a:pt x="32480" y="30427"/>
                  </a:cubicBezTo>
                  <a:cubicBezTo>
                    <a:pt x="32288" y="30362"/>
                    <a:pt x="32101" y="30298"/>
                    <a:pt x="31932" y="30224"/>
                  </a:cubicBezTo>
                  <a:cubicBezTo>
                    <a:pt x="31302" y="29943"/>
                    <a:pt x="30707" y="29589"/>
                    <a:pt x="30060" y="29345"/>
                  </a:cubicBezTo>
                  <a:cubicBezTo>
                    <a:pt x="30053" y="29342"/>
                    <a:pt x="30045" y="29340"/>
                    <a:pt x="30038" y="29340"/>
                  </a:cubicBezTo>
                  <a:cubicBezTo>
                    <a:pt x="29990" y="29340"/>
                    <a:pt x="29969" y="29411"/>
                    <a:pt x="30000" y="29448"/>
                  </a:cubicBezTo>
                  <a:cubicBezTo>
                    <a:pt x="30443" y="29999"/>
                    <a:pt x="31061" y="30337"/>
                    <a:pt x="31686" y="30645"/>
                  </a:cubicBezTo>
                  <a:cubicBezTo>
                    <a:pt x="31830" y="30718"/>
                    <a:pt x="31988" y="30798"/>
                    <a:pt x="32152" y="30877"/>
                  </a:cubicBezTo>
                  <a:cubicBezTo>
                    <a:pt x="31706" y="30896"/>
                    <a:pt x="31248" y="30959"/>
                    <a:pt x="30899" y="30962"/>
                  </a:cubicBezTo>
                  <a:cubicBezTo>
                    <a:pt x="29299" y="30980"/>
                    <a:pt x="27703" y="31028"/>
                    <a:pt x="26104" y="31079"/>
                  </a:cubicBezTo>
                  <a:cubicBezTo>
                    <a:pt x="23067" y="31177"/>
                    <a:pt x="20032" y="31298"/>
                    <a:pt x="16994" y="31349"/>
                  </a:cubicBezTo>
                  <a:cubicBezTo>
                    <a:pt x="16521" y="31357"/>
                    <a:pt x="16049" y="31361"/>
                    <a:pt x="15576" y="31361"/>
                  </a:cubicBezTo>
                  <a:cubicBezTo>
                    <a:pt x="13100" y="31361"/>
                    <a:pt x="10628" y="31264"/>
                    <a:pt x="8152" y="31198"/>
                  </a:cubicBezTo>
                  <a:cubicBezTo>
                    <a:pt x="6695" y="31160"/>
                    <a:pt x="5238" y="31141"/>
                    <a:pt x="3780" y="31141"/>
                  </a:cubicBezTo>
                  <a:cubicBezTo>
                    <a:pt x="3722" y="31141"/>
                    <a:pt x="3664" y="31141"/>
                    <a:pt x="3605" y="31141"/>
                  </a:cubicBezTo>
                  <a:cubicBezTo>
                    <a:pt x="2911" y="31141"/>
                    <a:pt x="2232" y="31179"/>
                    <a:pt x="1551" y="31180"/>
                  </a:cubicBezTo>
                  <a:cubicBezTo>
                    <a:pt x="1870" y="31008"/>
                    <a:pt x="2173" y="30757"/>
                    <a:pt x="2423" y="30588"/>
                  </a:cubicBezTo>
                  <a:cubicBezTo>
                    <a:pt x="2892" y="30270"/>
                    <a:pt x="3366" y="29919"/>
                    <a:pt x="3654" y="29420"/>
                  </a:cubicBezTo>
                  <a:cubicBezTo>
                    <a:pt x="3666" y="29399"/>
                    <a:pt x="3650" y="29375"/>
                    <a:pt x="3628" y="29375"/>
                  </a:cubicBezTo>
                  <a:cubicBezTo>
                    <a:pt x="3625" y="29375"/>
                    <a:pt x="3623" y="29375"/>
                    <a:pt x="3620" y="29376"/>
                  </a:cubicBezTo>
                  <a:cubicBezTo>
                    <a:pt x="3097" y="29551"/>
                    <a:pt x="2624" y="29842"/>
                    <a:pt x="2150" y="30122"/>
                  </a:cubicBezTo>
                  <a:cubicBezTo>
                    <a:pt x="1966" y="30229"/>
                    <a:pt x="1735" y="30335"/>
                    <a:pt x="1507" y="30458"/>
                  </a:cubicBezTo>
                  <a:cubicBezTo>
                    <a:pt x="1804" y="29957"/>
                    <a:pt x="2026" y="29392"/>
                    <a:pt x="2249" y="28895"/>
                  </a:cubicBezTo>
                  <a:cubicBezTo>
                    <a:pt x="2860" y="27535"/>
                    <a:pt x="3436" y="26188"/>
                    <a:pt x="4129" y="24866"/>
                  </a:cubicBezTo>
                  <a:cubicBezTo>
                    <a:pt x="5656" y="21953"/>
                    <a:pt x="7172" y="19033"/>
                    <a:pt x="8733" y="16139"/>
                  </a:cubicBezTo>
                  <a:cubicBezTo>
                    <a:pt x="10162" y="13488"/>
                    <a:pt x="11486" y="10842"/>
                    <a:pt x="12680" y="8077"/>
                  </a:cubicBezTo>
                  <a:cubicBezTo>
                    <a:pt x="13648" y="5836"/>
                    <a:pt x="14653" y="3588"/>
                    <a:pt x="15812" y="1431"/>
                  </a:cubicBezTo>
                  <a:close/>
                  <a:moveTo>
                    <a:pt x="16296" y="0"/>
                  </a:moveTo>
                  <a:cubicBezTo>
                    <a:pt x="16164" y="0"/>
                    <a:pt x="16037" y="109"/>
                    <a:pt x="16082" y="270"/>
                  </a:cubicBezTo>
                  <a:cubicBezTo>
                    <a:pt x="16092" y="301"/>
                    <a:pt x="16104" y="332"/>
                    <a:pt x="16113" y="363"/>
                  </a:cubicBezTo>
                  <a:cubicBezTo>
                    <a:pt x="16069" y="432"/>
                    <a:pt x="16031" y="503"/>
                    <a:pt x="15999" y="577"/>
                  </a:cubicBezTo>
                  <a:cubicBezTo>
                    <a:pt x="14432" y="2663"/>
                    <a:pt x="13351" y="4986"/>
                    <a:pt x="12288" y="7368"/>
                  </a:cubicBezTo>
                  <a:cubicBezTo>
                    <a:pt x="11069" y="10098"/>
                    <a:pt x="9770" y="12737"/>
                    <a:pt x="8330" y="15357"/>
                  </a:cubicBezTo>
                  <a:cubicBezTo>
                    <a:pt x="6745" y="18241"/>
                    <a:pt x="5221" y="21157"/>
                    <a:pt x="3684" y="24066"/>
                  </a:cubicBezTo>
                  <a:cubicBezTo>
                    <a:pt x="3036" y="25290"/>
                    <a:pt x="2429" y="26507"/>
                    <a:pt x="1883" y="27780"/>
                  </a:cubicBezTo>
                  <a:cubicBezTo>
                    <a:pt x="1397" y="28907"/>
                    <a:pt x="636" y="29973"/>
                    <a:pt x="226" y="31113"/>
                  </a:cubicBezTo>
                  <a:cubicBezTo>
                    <a:pt x="193" y="31110"/>
                    <a:pt x="162" y="31110"/>
                    <a:pt x="129" y="31106"/>
                  </a:cubicBezTo>
                  <a:cubicBezTo>
                    <a:pt x="125" y="31106"/>
                    <a:pt x="120" y="31106"/>
                    <a:pt x="116" y="31106"/>
                  </a:cubicBezTo>
                  <a:cubicBezTo>
                    <a:pt x="26" y="31106"/>
                    <a:pt x="1" y="31231"/>
                    <a:pt x="54" y="31289"/>
                  </a:cubicBezTo>
                  <a:cubicBezTo>
                    <a:pt x="464" y="31738"/>
                    <a:pt x="1014" y="31810"/>
                    <a:pt x="1583" y="31810"/>
                  </a:cubicBezTo>
                  <a:cubicBezTo>
                    <a:pt x="1753" y="31810"/>
                    <a:pt x="1924" y="31803"/>
                    <a:pt x="2094" y="31799"/>
                  </a:cubicBezTo>
                  <a:cubicBezTo>
                    <a:pt x="2598" y="31786"/>
                    <a:pt x="3101" y="31781"/>
                    <a:pt x="3604" y="31781"/>
                  </a:cubicBezTo>
                  <a:cubicBezTo>
                    <a:pt x="4516" y="31781"/>
                    <a:pt x="5427" y="31798"/>
                    <a:pt x="6340" y="31817"/>
                  </a:cubicBezTo>
                  <a:cubicBezTo>
                    <a:pt x="9411" y="31877"/>
                    <a:pt x="12480" y="32058"/>
                    <a:pt x="15554" y="32066"/>
                  </a:cubicBezTo>
                  <a:cubicBezTo>
                    <a:pt x="15674" y="32066"/>
                    <a:pt x="15793" y="32067"/>
                    <a:pt x="15913" y="32067"/>
                  </a:cubicBezTo>
                  <a:cubicBezTo>
                    <a:pt x="18990" y="32067"/>
                    <a:pt x="22068" y="31947"/>
                    <a:pt x="25144" y="31850"/>
                  </a:cubicBezTo>
                  <a:cubicBezTo>
                    <a:pt x="26743" y="31800"/>
                    <a:pt x="28340" y="31756"/>
                    <a:pt x="29939" y="31733"/>
                  </a:cubicBezTo>
                  <a:cubicBezTo>
                    <a:pt x="29979" y="31732"/>
                    <a:pt x="30019" y="31732"/>
                    <a:pt x="30059" y="31732"/>
                  </a:cubicBezTo>
                  <a:cubicBezTo>
                    <a:pt x="30574" y="31732"/>
                    <a:pt x="31134" y="31777"/>
                    <a:pt x="31686" y="31777"/>
                  </a:cubicBezTo>
                  <a:cubicBezTo>
                    <a:pt x="32165" y="31777"/>
                    <a:pt x="32639" y="31743"/>
                    <a:pt x="33072" y="31617"/>
                  </a:cubicBezTo>
                  <a:cubicBezTo>
                    <a:pt x="33077" y="31626"/>
                    <a:pt x="33082" y="31638"/>
                    <a:pt x="33089" y="31649"/>
                  </a:cubicBezTo>
                  <a:cubicBezTo>
                    <a:pt x="33157" y="31791"/>
                    <a:pt x="33269" y="31849"/>
                    <a:pt x="33383" y="31849"/>
                  </a:cubicBezTo>
                  <a:cubicBezTo>
                    <a:pt x="33636" y="31849"/>
                    <a:pt x="33903" y="31567"/>
                    <a:pt x="33756" y="31261"/>
                  </a:cubicBezTo>
                  <a:cubicBezTo>
                    <a:pt x="31187" y="25888"/>
                    <a:pt x="28089" y="20783"/>
                    <a:pt x="25062" y="15662"/>
                  </a:cubicBezTo>
                  <a:cubicBezTo>
                    <a:pt x="23545" y="13093"/>
                    <a:pt x="22026" y="10522"/>
                    <a:pt x="20580" y="7911"/>
                  </a:cubicBezTo>
                  <a:cubicBezTo>
                    <a:pt x="19865" y="6617"/>
                    <a:pt x="19178" y="5309"/>
                    <a:pt x="18495" y="3997"/>
                  </a:cubicBezTo>
                  <a:cubicBezTo>
                    <a:pt x="17829" y="2712"/>
                    <a:pt x="17280" y="1310"/>
                    <a:pt x="16483" y="101"/>
                  </a:cubicBezTo>
                  <a:cubicBezTo>
                    <a:pt x="16436" y="31"/>
                    <a:pt x="16365" y="0"/>
                    <a:pt x="16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4" name="Google Shape;13084;p24"/>
            <p:cNvSpPr/>
            <p:nvPr/>
          </p:nvSpPr>
          <p:spPr>
            <a:xfrm>
              <a:off x="6130350" y="1363450"/>
              <a:ext cx="20075" cy="83100"/>
            </a:xfrm>
            <a:custGeom>
              <a:avLst/>
              <a:gdLst/>
              <a:ahLst/>
              <a:cxnLst/>
              <a:rect l="l" t="t" r="r" b="b"/>
              <a:pathLst>
                <a:path w="803" h="3324" extrusionOk="0">
                  <a:moveTo>
                    <a:pt x="401" y="0"/>
                  </a:moveTo>
                  <a:cubicBezTo>
                    <a:pt x="367" y="0"/>
                    <a:pt x="333" y="20"/>
                    <a:pt x="322" y="61"/>
                  </a:cubicBezTo>
                  <a:cubicBezTo>
                    <a:pt x="0" y="1012"/>
                    <a:pt x="51" y="2285"/>
                    <a:pt x="297" y="3246"/>
                  </a:cubicBezTo>
                  <a:cubicBezTo>
                    <a:pt x="310" y="3298"/>
                    <a:pt x="355" y="3324"/>
                    <a:pt x="401" y="3324"/>
                  </a:cubicBezTo>
                  <a:cubicBezTo>
                    <a:pt x="446" y="3324"/>
                    <a:pt x="492" y="3298"/>
                    <a:pt x="506" y="3246"/>
                  </a:cubicBezTo>
                  <a:cubicBezTo>
                    <a:pt x="752" y="2285"/>
                    <a:pt x="802" y="1012"/>
                    <a:pt x="481" y="61"/>
                  </a:cubicBezTo>
                  <a:cubicBezTo>
                    <a:pt x="469" y="20"/>
                    <a:pt x="435" y="0"/>
                    <a:pt x="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5" name="Google Shape;13085;p24"/>
            <p:cNvSpPr/>
            <p:nvPr/>
          </p:nvSpPr>
          <p:spPr>
            <a:xfrm>
              <a:off x="6134025" y="1672000"/>
              <a:ext cx="28500" cy="58225"/>
            </a:xfrm>
            <a:custGeom>
              <a:avLst/>
              <a:gdLst/>
              <a:ahLst/>
              <a:cxnLst/>
              <a:rect l="l" t="t" r="r" b="b"/>
              <a:pathLst>
                <a:path w="1140" h="2329" extrusionOk="0">
                  <a:moveTo>
                    <a:pt x="616" y="1"/>
                  </a:moveTo>
                  <a:cubicBezTo>
                    <a:pt x="609" y="1"/>
                    <a:pt x="601" y="3"/>
                    <a:pt x="595" y="7"/>
                  </a:cubicBezTo>
                  <a:cubicBezTo>
                    <a:pt x="276" y="196"/>
                    <a:pt x="303" y="849"/>
                    <a:pt x="339" y="1178"/>
                  </a:cubicBezTo>
                  <a:cubicBezTo>
                    <a:pt x="344" y="1218"/>
                    <a:pt x="355" y="1257"/>
                    <a:pt x="372" y="1293"/>
                  </a:cubicBezTo>
                  <a:cubicBezTo>
                    <a:pt x="327" y="1326"/>
                    <a:pt x="291" y="1365"/>
                    <a:pt x="262" y="1411"/>
                  </a:cubicBezTo>
                  <a:cubicBezTo>
                    <a:pt x="260" y="1408"/>
                    <a:pt x="258" y="1405"/>
                    <a:pt x="255" y="1401"/>
                  </a:cubicBezTo>
                  <a:cubicBezTo>
                    <a:pt x="244" y="1426"/>
                    <a:pt x="237" y="1451"/>
                    <a:pt x="227" y="1475"/>
                  </a:cubicBezTo>
                  <a:cubicBezTo>
                    <a:pt x="226" y="1478"/>
                    <a:pt x="222" y="1483"/>
                    <a:pt x="221" y="1488"/>
                  </a:cubicBezTo>
                  <a:cubicBezTo>
                    <a:pt x="167" y="1508"/>
                    <a:pt x="124" y="1547"/>
                    <a:pt x="98" y="1598"/>
                  </a:cubicBezTo>
                  <a:cubicBezTo>
                    <a:pt x="67" y="1656"/>
                    <a:pt x="63" y="1710"/>
                    <a:pt x="48" y="1764"/>
                  </a:cubicBezTo>
                  <a:cubicBezTo>
                    <a:pt x="1" y="1948"/>
                    <a:pt x="126" y="2128"/>
                    <a:pt x="288" y="2179"/>
                  </a:cubicBezTo>
                  <a:cubicBezTo>
                    <a:pt x="295" y="2185"/>
                    <a:pt x="296" y="2194"/>
                    <a:pt x="303" y="2200"/>
                  </a:cubicBezTo>
                  <a:cubicBezTo>
                    <a:pt x="380" y="2287"/>
                    <a:pt x="501" y="2329"/>
                    <a:pt x="623" y="2329"/>
                  </a:cubicBezTo>
                  <a:cubicBezTo>
                    <a:pt x="774" y="2329"/>
                    <a:pt x="928" y="2265"/>
                    <a:pt x="1005" y="2143"/>
                  </a:cubicBezTo>
                  <a:cubicBezTo>
                    <a:pt x="1023" y="2125"/>
                    <a:pt x="1039" y="2107"/>
                    <a:pt x="1054" y="2087"/>
                  </a:cubicBezTo>
                  <a:cubicBezTo>
                    <a:pt x="1069" y="2067"/>
                    <a:pt x="1137" y="1903"/>
                    <a:pt x="1128" y="1903"/>
                  </a:cubicBezTo>
                  <a:lnTo>
                    <a:pt x="1128" y="1903"/>
                  </a:lnTo>
                  <a:cubicBezTo>
                    <a:pt x="1126" y="1903"/>
                    <a:pt x="1118" y="1914"/>
                    <a:pt x="1104" y="1941"/>
                  </a:cubicBezTo>
                  <a:lnTo>
                    <a:pt x="1104" y="1941"/>
                  </a:lnTo>
                  <a:cubicBezTo>
                    <a:pt x="1140" y="1869"/>
                    <a:pt x="1125" y="1781"/>
                    <a:pt x="1069" y="1723"/>
                  </a:cubicBezTo>
                  <a:lnTo>
                    <a:pt x="1033" y="1685"/>
                  </a:lnTo>
                  <a:cubicBezTo>
                    <a:pt x="1033" y="1661"/>
                    <a:pt x="1034" y="1636"/>
                    <a:pt x="1034" y="1613"/>
                  </a:cubicBezTo>
                  <a:cubicBezTo>
                    <a:pt x="1039" y="1480"/>
                    <a:pt x="975" y="1355"/>
                    <a:pt x="865" y="1283"/>
                  </a:cubicBezTo>
                  <a:cubicBezTo>
                    <a:pt x="880" y="1249"/>
                    <a:pt x="888" y="1214"/>
                    <a:pt x="893" y="1178"/>
                  </a:cubicBezTo>
                  <a:cubicBezTo>
                    <a:pt x="929" y="849"/>
                    <a:pt x="956" y="196"/>
                    <a:pt x="637" y="7"/>
                  </a:cubicBezTo>
                  <a:cubicBezTo>
                    <a:pt x="631" y="3"/>
                    <a:pt x="623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6" name="Google Shape;13086;p24"/>
            <p:cNvSpPr/>
            <p:nvPr/>
          </p:nvSpPr>
          <p:spPr>
            <a:xfrm>
              <a:off x="5915525" y="1806425"/>
              <a:ext cx="74200" cy="40075"/>
            </a:xfrm>
            <a:custGeom>
              <a:avLst/>
              <a:gdLst/>
              <a:ahLst/>
              <a:cxnLst/>
              <a:rect l="l" t="t" r="r" b="b"/>
              <a:pathLst>
                <a:path w="2968" h="1603" extrusionOk="0">
                  <a:moveTo>
                    <a:pt x="2841" y="1"/>
                  </a:moveTo>
                  <a:cubicBezTo>
                    <a:pt x="2834" y="1"/>
                    <a:pt x="2826" y="2"/>
                    <a:pt x="2817" y="4"/>
                  </a:cubicBezTo>
                  <a:cubicBezTo>
                    <a:pt x="2327" y="104"/>
                    <a:pt x="1869" y="362"/>
                    <a:pt x="1423" y="575"/>
                  </a:cubicBezTo>
                  <a:cubicBezTo>
                    <a:pt x="882" y="832"/>
                    <a:pt x="401" y="1031"/>
                    <a:pt x="27" y="1502"/>
                  </a:cubicBezTo>
                  <a:cubicBezTo>
                    <a:pt x="0" y="1535"/>
                    <a:pt x="10" y="1602"/>
                    <a:pt x="61" y="1602"/>
                  </a:cubicBezTo>
                  <a:cubicBezTo>
                    <a:pt x="63" y="1602"/>
                    <a:pt x="66" y="1602"/>
                    <a:pt x="68" y="1602"/>
                  </a:cubicBezTo>
                  <a:cubicBezTo>
                    <a:pt x="606" y="1533"/>
                    <a:pt x="1005" y="1321"/>
                    <a:pt x="1489" y="1065"/>
                  </a:cubicBezTo>
                  <a:cubicBezTo>
                    <a:pt x="1979" y="809"/>
                    <a:pt x="2527" y="573"/>
                    <a:pt x="2908" y="161"/>
                  </a:cubicBezTo>
                  <a:cubicBezTo>
                    <a:pt x="2967" y="100"/>
                    <a:pt x="2920" y="1"/>
                    <a:pt x="2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7" name="Google Shape;13087;p24"/>
            <p:cNvSpPr/>
            <p:nvPr/>
          </p:nvSpPr>
          <p:spPr>
            <a:xfrm>
              <a:off x="6219775" y="1756100"/>
              <a:ext cx="88875" cy="45425"/>
            </a:xfrm>
            <a:custGeom>
              <a:avLst/>
              <a:gdLst/>
              <a:ahLst/>
              <a:cxnLst/>
              <a:rect l="l" t="t" r="r" b="b"/>
              <a:pathLst>
                <a:path w="3555" h="1817" extrusionOk="0">
                  <a:moveTo>
                    <a:pt x="82" y="1"/>
                  </a:moveTo>
                  <a:cubicBezTo>
                    <a:pt x="29" y="1"/>
                    <a:pt x="0" y="77"/>
                    <a:pt x="52" y="106"/>
                  </a:cubicBezTo>
                  <a:cubicBezTo>
                    <a:pt x="639" y="442"/>
                    <a:pt x="1231" y="764"/>
                    <a:pt x="1822" y="1092"/>
                  </a:cubicBezTo>
                  <a:cubicBezTo>
                    <a:pt x="2342" y="1381"/>
                    <a:pt x="2842" y="1727"/>
                    <a:pt x="3439" y="1815"/>
                  </a:cubicBezTo>
                  <a:cubicBezTo>
                    <a:pt x="3444" y="1816"/>
                    <a:pt x="3449" y="1816"/>
                    <a:pt x="3454" y="1816"/>
                  </a:cubicBezTo>
                  <a:cubicBezTo>
                    <a:pt x="3516" y="1816"/>
                    <a:pt x="3554" y="1749"/>
                    <a:pt x="3510" y="1695"/>
                  </a:cubicBezTo>
                  <a:cubicBezTo>
                    <a:pt x="3119" y="1236"/>
                    <a:pt x="2565" y="995"/>
                    <a:pt x="2030" y="736"/>
                  </a:cubicBezTo>
                  <a:cubicBezTo>
                    <a:pt x="1405" y="432"/>
                    <a:pt x="770" y="180"/>
                    <a:pt x="96" y="3"/>
                  </a:cubicBezTo>
                  <a:cubicBezTo>
                    <a:pt x="91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8" name="Google Shape;13088;p24"/>
            <p:cNvSpPr/>
            <p:nvPr/>
          </p:nvSpPr>
          <p:spPr>
            <a:xfrm>
              <a:off x="6374300" y="1834800"/>
              <a:ext cx="62250" cy="26900"/>
            </a:xfrm>
            <a:custGeom>
              <a:avLst/>
              <a:gdLst/>
              <a:ahLst/>
              <a:cxnLst/>
              <a:rect l="l" t="t" r="r" b="b"/>
              <a:pathLst>
                <a:path w="2490" h="1076" extrusionOk="0">
                  <a:moveTo>
                    <a:pt x="47" y="1"/>
                  </a:moveTo>
                  <a:cubicBezTo>
                    <a:pt x="11" y="1"/>
                    <a:pt x="0" y="60"/>
                    <a:pt x="31" y="83"/>
                  </a:cubicBezTo>
                  <a:cubicBezTo>
                    <a:pt x="385" y="355"/>
                    <a:pt x="710" y="577"/>
                    <a:pt x="1123" y="754"/>
                  </a:cubicBezTo>
                  <a:cubicBezTo>
                    <a:pt x="1449" y="891"/>
                    <a:pt x="1837" y="1076"/>
                    <a:pt x="2196" y="1076"/>
                  </a:cubicBezTo>
                  <a:cubicBezTo>
                    <a:pt x="2206" y="1076"/>
                    <a:pt x="2215" y="1076"/>
                    <a:pt x="2224" y="1075"/>
                  </a:cubicBezTo>
                  <a:cubicBezTo>
                    <a:pt x="2368" y="1070"/>
                    <a:pt x="2490" y="865"/>
                    <a:pt x="2355" y="760"/>
                  </a:cubicBezTo>
                  <a:cubicBezTo>
                    <a:pt x="2058" y="527"/>
                    <a:pt x="1653" y="455"/>
                    <a:pt x="1294" y="352"/>
                  </a:cubicBezTo>
                  <a:cubicBezTo>
                    <a:pt x="889" y="235"/>
                    <a:pt x="454" y="163"/>
                    <a:pt x="63" y="4"/>
                  </a:cubicBezTo>
                  <a:cubicBezTo>
                    <a:pt x="58" y="2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89" name="Google Shape;13089;p24"/>
            <p:cNvSpPr/>
            <p:nvPr/>
          </p:nvSpPr>
          <p:spPr>
            <a:xfrm>
              <a:off x="6010300" y="1539550"/>
              <a:ext cx="269400" cy="298950"/>
            </a:xfrm>
            <a:custGeom>
              <a:avLst/>
              <a:gdLst/>
              <a:ahLst/>
              <a:cxnLst/>
              <a:rect l="l" t="t" r="r" b="b"/>
              <a:pathLst>
                <a:path w="10776" h="11958" extrusionOk="0">
                  <a:moveTo>
                    <a:pt x="7377" y="1901"/>
                  </a:moveTo>
                  <a:cubicBezTo>
                    <a:pt x="7791" y="1901"/>
                    <a:pt x="8206" y="1907"/>
                    <a:pt x="8620" y="1919"/>
                  </a:cubicBezTo>
                  <a:cubicBezTo>
                    <a:pt x="8929" y="1929"/>
                    <a:pt x="9328" y="2025"/>
                    <a:pt x="9690" y="2025"/>
                  </a:cubicBezTo>
                  <a:cubicBezTo>
                    <a:pt x="9738" y="2025"/>
                    <a:pt x="9786" y="2023"/>
                    <a:pt x="9833" y="2019"/>
                  </a:cubicBezTo>
                  <a:cubicBezTo>
                    <a:pt x="9845" y="2050"/>
                    <a:pt x="9856" y="2082"/>
                    <a:pt x="9873" y="2111"/>
                  </a:cubicBezTo>
                  <a:cubicBezTo>
                    <a:pt x="9879" y="2124"/>
                    <a:pt x="9884" y="2134"/>
                    <a:pt x="9889" y="2144"/>
                  </a:cubicBezTo>
                  <a:cubicBezTo>
                    <a:pt x="9451" y="2605"/>
                    <a:pt x="9228" y="3220"/>
                    <a:pt x="8948" y="3797"/>
                  </a:cubicBezTo>
                  <a:cubicBezTo>
                    <a:pt x="8519" y="4685"/>
                    <a:pt x="8127" y="5590"/>
                    <a:pt x="7734" y="6493"/>
                  </a:cubicBezTo>
                  <a:cubicBezTo>
                    <a:pt x="7091" y="7967"/>
                    <a:pt x="6205" y="9439"/>
                    <a:pt x="5665" y="10966"/>
                  </a:cubicBezTo>
                  <a:cubicBezTo>
                    <a:pt x="4750" y="9250"/>
                    <a:pt x="3849" y="7528"/>
                    <a:pt x="2906" y="5827"/>
                  </a:cubicBezTo>
                  <a:cubicBezTo>
                    <a:pt x="2414" y="4941"/>
                    <a:pt x="1900" y="4066"/>
                    <a:pt x="1372" y="3202"/>
                  </a:cubicBezTo>
                  <a:cubicBezTo>
                    <a:pt x="1164" y="2861"/>
                    <a:pt x="964" y="2477"/>
                    <a:pt x="675" y="2205"/>
                  </a:cubicBezTo>
                  <a:cubicBezTo>
                    <a:pt x="685" y="2193"/>
                    <a:pt x="695" y="2180"/>
                    <a:pt x="704" y="2167"/>
                  </a:cubicBezTo>
                  <a:cubicBezTo>
                    <a:pt x="840" y="2190"/>
                    <a:pt x="981" y="2199"/>
                    <a:pt x="1124" y="2199"/>
                  </a:cubicBezTo>
                  <a:cubicBezTo>
                    <a:pt x="1557" y="2199"/>
                    <a:pt x="2010" y="2117"/>
                    <a:pt x="2406" y="2090"/>
                  </a:cubicBezTo>
                  <a:cubicBezTo>
                    <a:pt x="3326" y="2027"/>
                    <a:pt x="4248" y="1985"/>
                    <a:pt x="5170" y="1950"/>
                  </a:cubicBezTo>
                  <a:lnTo>
                    <a:pt x="5170" y="1950"/>
                  </a:lnTo>
                  <a:cubicBezTo>
                    <a:pt x="5153" y="2316"/>
                    <a:pt x="5170" y="2689"/>
                    <a:pt x="5368" y="2976"/>
                  </a:cubicBezTo>
                  <a:cubicBezTo>
                    <a:pt x="5385" y="3003"/>
                    <a:pt x="5415" y="3017"/>
                    <a:pt x="5444" y="3017"/>
                  </a:cubicBezTo>
                  <a:cubicBezTo>
                    <a:pt x="5473" y="3017"/>
                    <a:pt x="5503" y="3003"/>
                    <a:pt x="5521" y="2976"/>
                  </a:cubicBezTo>
                  <a:cubicBezTo>
                    <a:pt x="5729" y="2674"/>
                    <a:pt x="5727" y="2295"/>
                    <a:pt x="5709" y="1929"/>
                  </a:cubicBezTo>
                  <a:cubicBezTo>
                    <a:pt x="6265" y="1911"/>
                    <a:pt x="6821" y="1901"/>
                    <a:pt x="7377" y="1901"/>
                  </a:cubicBezTo>
                  <a:close/>
                  <a:moveTo>
                    <a:pt x="5444" y="1"/>
                  </a:moveTo>
                  <a:cubicBezTo>
                    <a:pt x="5433" y="1"/>
                    <a:pt x="5422" y="6"/>
                    <a:pt x="5416" y="18"/>
                  </a:cubicBezTo>
                  <a:cubicBezTo>
                    <a:pt x="5189" y="397"/>
                    <a:pt x="5211" y="876"/>
                    <a:pt x="5203" y="1311"/>
                  </a:cubicBezTo>
                  <a:cubicBezTo>
                    <a:pt x="4379" y="1350"/>
                    <a:pt x="3557" y="1402"/>
                    <a:pt x="2737" y="1468"/>
                  </a:cubicBezTo>
                  <a:cubicBezTo>
                    <a:pt x="2156" y="1514"/>
                    <a:pt x="1320" y="1475"/>
                    <a:pt x="703" y="1688"/>
                  </a:cubicBezTo>
                  <a:cubicBezTo>
                    <a:pt x="641" y="1615"/>
                    <a:pt x="551" y="1573"/>
                    <a:pt x="456" y="1573"/>
                  </a:cubicBezTo>
                  <a:cubicBezTo>
                    <a:pt x="452" y="1573"/>
                    <a:pt x="449" y="1573"/>
                    <a:pt x="445" y="1573"/>
                  </a:cubicBezTo>
                  <a:cubicBezTo>
                    <a:pt x="60" y="1573"/>
                    <a:pt x="1" y="2065"/>
                    <a:pt x="255" y="2234"/>
                  </a:cubicBezTo>
                  <a:cubicBezTo>
                    <a:pt x="350" y="2685"/>
                    <a:pt x="665" y="3074"/>
                    <a:pt x="905" y="3474"/>
                  </a:cubicBezTo>
                  <a:cubicBezTo>
                    <a:pt x="1425" y="4345"/>
                    <a:pt x="1922" y="5228"/>
                    <a:pt x="2409" y="6115"/>
                  </a:cubicBezTo>
                  <a:cubicBezTo>
                    <a:pt x="2753" y="6745"/>
                    <a:pt x="3096" y="7375"/>
                    <a:pt x="3436" y="8005"/>
                  </a:cubicBezTo>
                  <a:cubicBezTo>
                    <a:pt x="3106" y="8123"/>
                    <a:pt x="2789" y="8284"/>
                    <a:pt x="2484" y="8456"/>
                  </a:cubicBezTo>
                  <a:cubicBezTo>
                    <a:pt x="2204" y="8614"/>
                    <a:pt x="1617" y="8804"/>
                    <a:pt x="1566" y="9163"/>
                  </a:cubicBezTo>
                  <a:cubicBezTo>
                    <a:pt x="1553" y="9247"/>
                    <a:pt x="1585" y="9313"/>
                    <a:pt x="1666" y="9342"/>
                  </a:cubicBezTo>
                  <a:cubicBezTo>
                    <a:pt x="1710" y="9358"/>
                    <a:pt x="1755" y="9366"/>
                    <a:pt x="1802" y="9366"/>
                  </a:cubicBezTo>
                  <a:cubicBezTo>
                    <a:pt x="2121" y="9366"/>
                    <a:pt x="2492" y="9030"/>
                    <a:pt x="2734" y="8883"/>
                  </a:cubicBezTo>
                  <a:cubicBezTo>
                    <a:pt x="3031" y="8704"/>
                    <a:pt x="3324" y="8510"/>
                    <a:pt x="3585" y="8281"/>
                  </a:cubicBezTo>
                  <a:cubicBezTo>
                    <a:pt x="4125" y="9278"/>
                    <a:pt x="4666" y="10275"/>
                    <a:pt x="5209" y="11271"/>
                  </a:cubicBezTo>
                  <a:cubicBezTo>
                    <a:pt x="5224" y="11299"/>
                    <a:pt x="5245" y="11324"/>
                    <a:pt x="5270" y="11345"/>
                  </a:cubicBezTo>
                  <a:cubicBezTo>
                    <a:pt x="5263" y="11360"/>
                    <a:pt x="5253" y="11373"/>
                    <a:pt x="5248" y="11389"/>
                  </a:cubicBezTo>
                  <a:cubicBezTo>
                    <a:pt x="5086" y="11537"/>
                    <a:pt x="5140" y="11857"/>
                    <a:pt x="5401" y="11904"/>
                  </a:cubicBezTo>
                  <a:cubicBezTo>
                    <a:pt x="5406" y="11908"/>
                    <a:pt x="5409" y="11913"/>
                    <a:pt x="5414" y="11916"/>
                  </a:cubicBezTo>
                  <a:cubicBezTo>
                    <a:pt x="5459" y="11945"/>
                    <a:pt x="5511" y="11958"/>
                    <a:pt x="5564" y="11958"/>
                  </a:cubicBezTo>
                  <a:cubicBezTo>
                    <a:pt x="5631" y="11958"/>
                    <a:pt x="5699" y="11937"/>
                    <a:pt x="5755" y="11904"/>
                  </a:cubicBezTo>
                  <a:cubicBezTo>
                    <a:pt x="5834" y="11858"/>
                    <a:pt x="5875" y="11786"/>
                    <a:pt x="5913" y="11712"/>
                  </a:cubicBezTo>
                  <a:cubicBezTo>
                    <a:pt x="5947" y="11673"/>
                    <a:pt x="5974" y="11627"/>
                    <a:pt x="5990" y="11576"/>
                  </a:cubicBezTo>
                  <a:cubicBezTo>
                    <a:pt x="5993" y="11571"/>
                    <a:pt x="5996" y="11565"/>
                    <a:pt x="6000" y="11558"/>
                  </a:cubicBezTo>
                  <a:lnTo>
                    <a:pt x="5995" y="11558"/>
                  </a:lnTo>
                  <a:cubicBezTo>
                    <a:pt x="6000" y="11543"/>
                    <a:pt x="6006" y="11529"/>
                    <a:pt x="6010" y="11514"/>
                  </a:cubicBezTo>
                  <a:lnTo>
                    <a:pt x="6010" y="11514"/>
                  </a:lnTo>
                  <a:cubicBezTo>
                    <a:pt x="6006" y="11530"/>
                    <a:pt x="6001" y="11550"/>
                    <a:pt x="5998" y="11575"/>
                  </a:cubicBezTo>
                  <a:cubicBezTo>
                    <a:pt x="6018" y="11543"/>
                    <a:pt x="6031" y="11507"/>
                    <a:pt x="6037" y="11471"/>
                  </a:cubicBezTo>
                  <a:cubicBezTo>
                    <a:pt x="6059" y="11363"/>
                    <a:pt x="6033" y="11251"/>
                    <a:pt x="5967" y="11165"/>
                  </a:cubicBezTo>
                  <a:cubicBezTo>
                    <a:pt x="6925" y="10043"/>
                    <a:pt x="7484" y="8489"/>
                    <a:pt x="8068" y="7177"/>
                  </a:cubicBezTo>
                  <a:cubicBezTo>
                    <a:pt x="8470" y="6274"/>
                    <a:pt x="8859" y="5369"/>
                    <a:pt x="9267" y="4472"/>
                  </a:cubicBezTo>
                  <a:cubicBezTo>
                    <a:pt x="9579" y="3788"/>
                    <a:pt x="10045" y="3113"/>
                    <a:pt x="10227" y="2382"/>
                  </a:cubicBezTo>
                  <a:lnTo>
                    <a:pt x="10230" y="2382"/>
                  </a:lnTo>
                  <a:cubicBezTo>
                    <a:pt x="10264" y="2396"/>
                    <a:pt x="10299" y="2402"/>
                    <a:pt x="10334" y="2402"/>
                  </a:cubicBezTo>
                  <a:cubicBezTo>
                    <a:pt x="10556" y="2402"/>
                    <a:pt x="10776" y="2141"/>
                    <a:pt x="10686" y="1926"/>
                  </a:cubicBezTo>
                  <a:cubicBezTo>
                    <a:pt x="10596" y="1706"/>
                    <a:pt x="10485" y="1558"/>
                    <a:pt x="10245" y="1494"/>
                  </a:cubicBezTo>
                  <a:cubicBezTo>
                    <a:pt x="10242" y="1494"/>
                    <a:pt x="10239" y="1494"/>
                    <a:pt x="10235" y="1493"/>
                  </a:cubicBezTo>
                  <a:cubicBezTo>
                    <a:pt x="9904" y="1224"/>
                    <a:pt x="9336" y="1293"/>
                    <a:pt x="8925" y="1270"/>
                  </a:cubicBezTo>
                  <a:cubicBezTo>
                    <a:pt x="8504" y="1247"/>
                    <a:pt x="8083" y="1238"/>
                    <a:pt x="7662" y="1238"/>
                  </a:cubicBezTo>
                  <a:cubicBezTo>
                    <a:pt x="7077" y="1238"/>
                    <a:pt x="6491" y="1255"/>
                    <a:pt x="5906" y="1276"/>
                  </a:cubicBezTo>
                  <a:cubicBezTo>
                    <a:pt x="5836" y="1279"/>
                    <a:pt x="5764" y="1284"/>
                    <a:pt x="5691" y="1288"/>
                  </a:cubicBezTo>
                  <a:cubicBezTo>
                    <a:pt x="5691" y="851"/>
                    <a:pt x="5691" y="382"/>
                    <a:pt x="5473" y="18"/>
                  </a:cubicBezTo>
                  <a:cubicBezTo>
                    <a:pt x="5467" y="6"/>
                    <a:pt x="5456" y="1"/>
                    <a:pt x="5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0" name="Google Shape;13090;p24"/>
            <p:cNvSpPr/>
            <p:nvPr/>
          </p:nvSpPr>
          <p:spPr>
            <a:xfrm>
              <a:off x="6184400" y="1145900"/>
              <a:ext cx="153400" cy="13125"/>
            </a:xfrm>
            <a:custGeom>
              <a:avLst/>
              <a:gdLst/>
              <a:ahLst/>
              <a:cxnLst/>
              <a:rect l="l" t="t" r="r" b="b"/>
              <a:pathLst>
                <a:path w="6136" h="525" extrusionOk="0">
                  <a:moveTo>
                    <a:pt x="2730" y="0"/>
                  </a:moveTo>
                  <a:cubicBezTo>
                    <a:pt x="1813" y="0"/>
                    <a:pt x="902" y="63"/>
                    <a:pt x="38" y="226"/>
                  </a:cubicBezTo>
                  <a:cubicBezTo>
                    <a:pt x="0" y="236"/>
                    <a:pt x="0" y="288"/>
                    <a:pt x="38" y="298"/>
                  </a:cubicBezTo>
                  <a:cubicBezTo>
                    <a:pt x="904" y="461"/>
                    <a:pt x="1818" y="524"/>
                    <a:pt x="2738" y="524"/>
                  </a:cubicBezTo>
                  <a:cubicBezTo>
                    <a:pt x="3869" y="524"/>
                    <a:pt x="5009" y="429"/>
                    <a:pt x="6080" y="308"/>
                  </a:cubicBezTo>
                  <a:cubicBezTo>
                    <a:pt x="6136" y="303"/>
                    <a:pt x="6136" y="221"/>
                    <a:pt x="6080" y="218"/>
                  </a:cubicBezTo>
                  <a:cubicBezTo>
                    <a:pt x="5006" y="96"/>
                    <a:pt x="3864" y="0"/>
                    <a:pt x="2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1" name="Google Shape;13091;p24"/>
            <p:cNvSpPr/>
            <p:nvPr/>
          </p:nvSpPr>
          <p:spPr>
            <a:xfrm>
              <a:off x="6382925" y="1150800"/>
              <a:ext cx="84600" cy="9375"/>
            </a:xfrm>
            <a:custGeom>
              <a:avLst/>
              <a:gdLst/>
              <a:ahLst/>
              <a:cxnLst/>
              <a:rect l="l" t="t" r="r" b="b"/>
              <a:pathLst>
                <a:path w="3384" h="375" extrusionOk="0">
                  <a:moveTo>
                    <a:pt x="1516" y="1"/>
                  </a:moveTo>
                  <a:cubicBezTo>
                    <a:pt x="1022" y="1"/>
                    <a:pt x="529" y="39"/>
                    <a:pt x="53" y="135"/>
                  </a:cubicBezTo>
                  <a:cubicBezTo>
                    <a:pt x="1" y="145"/>
                    <a:pt x="1" y="230"/>
                    <a:pt x="53" y="240"/>
                  </a:cubicBezTo>
                  <a:cubicBezTo>
                    <a:pt x="529" y="336"/>
                    <a:pt x="1022" y="374"/>
                    <a:pt x="1516" y="374"/>
                  </a:cubicBezTo>
                  <a:cubicBezTo>
                    <a:pt x="2130" y="374"/>
                    <a:pt x="2747" y="315"/>
                    <a:pt x="3337" y="233"/>
                  </a:cubicBezTo>
                  <a:cubicBezTo>
                    <a:pt x="3383" y="227"/>
                    <a:pt x="3383" y="148"/>
                    <a:pt x="3337" y="141"/>
                  </a:cubicBezTo>
                  <a:cubicBezTo>
                    <a:pt x="2747" y="60"/>
                    <a:pt x="2130" y="1"/>
                    <a:pt x="1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2" name="Google Shape;13092;p24"/>
            <p:cNvSpPr/>
            <p:nvPr/>
          </p:nvSpPr>
          <p:spPr>
            <a:xfrm>
              <a:off x="6512925" y="1148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55" y="0"/>
                  </a:moveTo>
                  <a:cubicBezTo>
                    <a:pt x="1" y="0"/>
                    <a:pt x="1" y="82"/>
                    <a:pt x="55" y="82"/>
                  </a:cubicBezTo>
                  <a:cubicBezTo>
                    <a:pt x="109" y="82"/>
                    <a:pt x="109" y="0"/>
                    <a:pt x="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3" name="Google Shape;13093;p24"/>
            <p:cNvSpPr/>
            <p:nvPr/>
          </p:nvSpPr>
          <p:spPr>
            <a:xfrm>
              <a:off x="6609425" y="1149875"/>
              <a:ext cx="68675" cy="5175"/>
            </a:xfrm>
            <a:custGeom>
              <a:avLst/>
              <a:gdLst/>
              <a:ahLst/>
              <a:cxnLst/>
              <a:rect l="l" t="t" r="r" b="b"/>
              <a:pathLst>
                <a:path w="2747" h="207" extrusionOk="0">
                  <a:moveTo>
                    <a:pt x="1248" y="0"/>
                  </a:moveTo>
                  <a:cubicBezTo>
                    <a:pt x="852" y="0"/>
                    <a:pt x="456" y="18"/>
                    <a:pt x="55" y="62"/>
                  </a:cubicBezTo>
                  <a:cubicBezTo>
                    <a:pt x="1" y="62"/>
                    <a:pt x="1" y="144"/>
                    <a:pt x="55" y="144"/>
                  </a:cubicBezTo>
                  <a:cubicBezTo>
                    <a:pt x="460" y="188"/>
                    <a:pt x="860" y="206"/>
                    <a:pt x="1260" y="206"/>
                  </a:cubicBezTo>
                  <a:cubicBezTo>
                    <a:pt x="1741" y="206"/>
                    <a:pt x="2222" y="180"/>
                    <a:pt x="2709" y="137"/>
                  </a:cubicBezTo>
                  <a:cubicBezTo>
                    <a:pt x="2747" y="131"/>
                    <a:pt x="2747" y="77"/>
                    <a:pt x="2709" y="70"/>
                  </a:cubicBezTo>
                  <a:cubicBezTo>
                    <a:pt x="2218" y="28"/>
                    <a:pt x="1733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4" name="Google Shape;13094;p24"/>
            <p:cNvSpPr/>
            <p:nvPr/>
          </p:nvSpPr>
          <p:spPr>
            <a:xfrm>
              <a:off x="6597900" y="1158575"/>
              <a:ext cx="108375" cy="777575"/>
            </a:xfrm>
            <a:custGeom>
              <a:avLst/>
              <a:gdLst/>
              <a:ahLst/>
              <a:cxnLst/>
              <a:rect l="l" t="t" r="r" b="b"/>
              <a:pathLst>
                <a:path w="4335" h="31103" extrusionOk="0">
                  <a:moveTo>
                    <a:pt x="2184" y="1"/>
                  </a:moveTo>
                  <a:cubicBezTo>
                    <a:pt x="2107" y="1"/>
                    <a:pt x="2028" y="34"/>
                    <a:pt x="1961" y="116"/>
                  </a:cubicBezTo>
                  <a:cubicBezTo>
                    <a:pt x="1751" y="365"/>
                    <a:pt x="1674" y="634"/>
                    <a:pt x="1689" y="910"/>
                  </a:cubicBezTo>
                  <a:cubicBezTo>
                    <a:pt x="1513" y="1367"/>
                    <a:pt x="1264" y="1804"/>
                    <a:pt x="1042" y="2235"/>
                  </a:cubicBezTo>
                  <a:cubicBezTo>
                    <a:pt x="783" y="2742"/>
                    <a:pt x="652" y="3200"/>
                    <a:pt x="494" y="3730"/>
                  </a:cubicBezTo>
                  <a:cubicBezTo>
                    <a:pt x="490" y="3745"/>
                    <a:pt x="504" y="3760"/>
                    <a:pt x="518" y="3760"/>
                  </a:cubicBezTo>
                  <a:cubicBezTo>
                    <a:pt x="523" y="3760"/>
                    <a:pt x="528" y="3758"/>
                    <a:pt x="532" y="3753"/>
                  </a:cubicBezTo>
                  <a:cubicBezTo>
                    <a:pt x="659" y="3603"/>
                    <a:pt x="850" y="3516"/>
                    <a:pt x="988" y="3372"/>
                  </a:cubicBezTo>
                  <a:cubicBezTo>
                    <a:pt x="1221" y="3126"/>
                    <a:pt x="1413" y="2841"/>
                    <a:pt x="1592" y="2557"/>
                  </a:cubicBezTo>
                  <a:cubicBezTo>
                    <a:pt x="1630" y="2494"/>
                    <a:pt x="1667" y="2429"/>
                    <a:pt x="1707" y="2366"/>
                  </a:cubicBezTo>
                  <a:lnTo>
                    <a:pt x="1707" y="2366"/>
                  </a:lnTo>
                  <a:cubicBezTo>
                    <a:pt x="1515" y="4097"/>
                    <a:pt x="1625" y="5882"/>
                    <a:pt x="1625" y="7608"/>
                  </a:cubicBezTo>
                  <a:lnTo>
                    <a:pt x="1625" y="15611"/>
                  </a:lnTo>
                  <a:cubicBezTo>
                    <a:pt x="1625" y="20454"/>
                    <a:pt x="1554" y="25290"/>
                    <a:pt x="1854" y="30116"/>
                  </a:cubicBezTo>
                  <a:cubicBezTo>
                    <a:pt x="1849" y="30121"/>
                    <a:pt x="1845" y="30126"/>
                    <a:pt x="1840" y="30131"/>
                  </a:cubicBezTo>
                  <a:cubicBezTo>
                    <a:pt x="1498" y="29500"/>
                    <a:pt x="752" y="28178"/>
                    <a:pt x="204" y="28178"/>
                  </a:cubicBezTo>
                  <a:cubicBezTo>
                    <a:pt x="183" y="28178"/>
                    <a:pt x="163" y="28180"/>
                    <a:pt x="143" y="28183"/>
                  </a:cubicBezTo>
                  <a:cubicBezTo>
                    <a:pt x="129" y="28187"/>
                    <a:pt x="117" y="28198"/>
                    <a:pt x="112" y="28213"/>
                  </a:cubicBezTo>
                  <a:cubicBezTo>
                    <a:pt x="1" y="28595"/>
                    <a:pt x="632" y="29264"/>
                    <a:pt x="824" y="29553"/>
                  </a:cubicBezTo>
                  <a:cubicBezTo>
                    <a:pt x="1103" y="29976"/>
                    <a:pt x="1254" y="30444"/>
                    <a:pt x="1623" y="30718"/>
                  </a:cubicBezTo>
                  <a:cubicBezTo>
                    <a:pt x="1408" y="30738"/>
                    <a:pt x="1195" y="30775"/>
                    <a:pt x="987" y="30833"/>
                  </a:cubicBezTo>
                  <a:cubicBezTo>
                    <a:pt x="941" y="30846"/>
                    <a:pt x="941" y="30910"/>
                    <a:pt x="987" y="30925"/>
                  </a:cubicBezTo>
                  <a:cubicBezTo>
                    <a:pt x="1564" y="31090"/>
                    <a:pt x="2156" y="31084"/>
                    <a:pt x="2753" y="31089"/>
                  </a:cubicBezTo>
                  <a:cubicBezTo>
                    <a:pt x="2962" y="31090"/>
                    <a:pt x="3173" y="31103"/>
                    <a:pt x="3382" y="31103"/>
                  </a:cubicBezTo>
                  <a:cubicBezTo>
                    <a:pt x="3694" y="31103"/>
                    <a:pt x="4001" y="31074"/>
                    <a:pt x="4290" y="30938"/>
                  </a:cubicBezTo>
                  <a:cubicBezTo>
                    <a:pt x="4335" y="30910"/>
                    <a:pt x="4335" y="30846"/>
                    <a:pt x="4290" y="30820"/>
                  </a:cubicBezTo>
                  <a:cubicBezTo>
                    <a:pt x="4002" y="30682"/>
                    <a:pt x="3696" y="30653"/>
                    <a:pt x="3385" y="30653"/>
                  </a:cubicBezTo>
                  <a:cubicBezTo>
                    <a:pt x="3175" y="30653"/>
                    <a:pt x="2963" y="30667"/>
                    <a:pt x="2752" y="30669"/>
                  </a:cubicBezTo>
                  <a:cubicBezTo>
                    <a:pt x="2604" y="30669"/>
                    <a:pt x="2456" y="30674"/>
                    <a:pt x="2309" y="30677"/>
                  </a:cubicBezTo>
                  <a:cubicBezTo>
                    <a:pt x="3698" y="29422"/>
                    <a:pt x="3854" y="27061"/>
                    <a:pt x="4203" y="25349"/>
                  </a:cubicBezTo>
                  <a:cubicBezTo>
                    <a:pt x="4219" y="25293"/>
                    <a:pt x="4175" y="25257"/>
                    <a:pt x="4132" y="25257"/>
                  </a:cubicBezTo>
                  <a:cubicBezTo>
                    <a:pt x="4104" y="25257"/>
                    <a:pt x="4076" y="25273"/>
                    <a:pt x="4066" y="25309"/>
                  </a:cubicBezTo>
                  <a:cubicBezTo>
                    <a:pt x="3710" y="26287"/>
                    <a:pt x="3365" y="27253"/>
                    <a:pt x="2914" y="28192"/>
                  </a:cubicBezTo>
                  <a:cubicBezTo>
                    <a:pt x="2770" y="28492"/>
                    <a:pt x="2437" y="29323"/>
                    <a:pt x="2089" y="29832"/>
                  </a:cubicBezTo>
                  <a:cubicBezTo>
                    <a:pt x="2369" y="25099"/>
                    <a:pt x="2304" y="20359"/>
                    <a:pt x="2304" y="15611"/>
                  </a:cubicBezTo>
                  <a:lnTo>
                    <a:pt x="2304" y="7995"/>
                  </a:lnTo>
                  <a:cubicBezTo>
                    <a:pt x="2304" y="6049"/>
                    <a:pt x="2448" y="4017"/>
                    <a:pt x="2187" y="2071"/>
                  </a:cubicBezTo>
                  <a:lnTo>
                    <a:pt x="2187" y="2071"/>
                  </a:lnTo>
                  <a:cubicBezTo>
                    <a:pt x="2773" y="2882"/>
                    <a:pt x="3706" y="3648"/>
                    <a:pt x="4071" y="4137"/>
                  </a:cubicBezTo>
                  <a:cubicBezTo>
                    <a:pt x="4087" y="4159"/>
                    <a:pt x="4113" y="4169"/>
                    <a:pt x="4138" y="4169"/>
                  </a:cubicBezTo>
                  <a:cubicBezTo>
                    <a:pt x="4184" y="4169"/>
                    <a:pt x="4228" y="4135"/>
                    <a:pt x="4207" y="4077"/>
                  </a:cubicBezTo>
                  <a:cubicBezTo>
                    <a:pt x="3998" y="3497"/>
                    <a:pt x="3664" y="2921"/>
                    <a:pt x="3323" y="2408"/>
                  </a:cubicBezTo>
                  <a:cubicBezTo>
                    <a:pt x="3168" y="2176"/>
                    <a:pt x="2525" y="1425"/>
                    <a:pt x="2410" y="931"/>
                  </a:cubicBezTo>
                  <a:cubicBezTo>
                    <a:pt x="2463" y="774"/>
                    <a:pt x="2506" y="613"/>
                    <a:pt x="2537" y="450"/>
                  </a:cubicBezTo>
                  <a:cubicBezTo>
                    <a:pt x="2576" y="231"/>
                    <a:pt x="2384" y="1"/>
                    <a:pt x="2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5" name="Google Shape;13095;p24"/>
            <p:cNvSpPr/>
            <p:nvPr/>
          </p:nvSpPr>
          <p:spPr>
            <a:xfrm>
              <a:off x="6765850" y="1928375"/>
              <a:ext cx="78925" cy="10300"/>
            </a:xfrm>
            <a:custGeom>
              <a:avLst/>
              <a:gdLst/>
              <a:ahLst/>
              <a:cxnLst/>
              <a:rect l="l" t="t" r="r" b="b"/>
              <a:pathLst>
                <a:path w="3157" h="412" extrusionOk="0">
                  <a:moveTo>
                    <a:pt x="1883" y="1"/>
                  </a:moveTo>
                  <a:cubicBezTo>
                    <a:pt x="1282" y="1"/>
                    <a:pt x="681" y="87"/>
                    <a:pt x="71" y="154"/>
                  </a:cubicBezTo>
                  <a:cubicBezTo>
                    <a:pt x="0" y="154"/>
                    <a:pt x="0" y="259"/>
                    <a:pt x="71" y="259"/>
                  </a:cubicBezTo>
                  <a:cubicBezTo>
                    <a:pt x="681" y="325"/>
                    <a:pt x="1282" y="412"/>
                    <a:pt x="1883" y="412"/>
                  </a:cubicBezTo>
                  <a:cubicBezTo>
                    <a:pt x="2289" y="412"/>
                    <a:pt x="2695" y="372"/>
                    <a:pt x="3102" y="261"/>
                  </a:cubicBezTo>
                  <a:cubicBezTo>
                    <a:pt x="3156" y="244"/>
                    <a:pt x="3156" y="169"/>
                    <a:pt x="3102" y="152"/>
                  </a:cubicBezTo>
                  <a:cubicBezTo>
                    <a:pt x="2695" y="40"/>
                    <a:pt x="2289" y="1"/>
                    <a:pt x="1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6" name="Google Shape;13096;p24"/>
            <p:cNvSpPr/>
            <p:nvPr/>
          </p:nvSpPr>
          <p:spPr>
            <a:xfrm>
              <a:off x="6892000" y="1931075"/>
              <a:ext cx="82325" cy="10925"/>
            </a:xfrm>
            <a:custGeom>
              <a:avLst/>
              <a:gdLst/>
              <a:ahLst/>
              <a:cxnLst/>
              <a:rect l="l" t="t" r="r" b="b"/>
              <a:pathLst>
                <a:path w="3293" h="437" extrusionOk="0">
                  <a:moveTo>
                    <a:pt x="1957" y="1"/>
                  </a:moveTo>
                  <a:cubicBezTo>
                    <a:pt x="1336" y="1"/>
                    <a:pt x="710" y="90"/>
                    <a:pt x="92" y="151"/>
                  </a:cubicBezTo>
                  <a:cubicBezTo>
                    <a:pt x="0" y="151"/>
                    <a:pt x="0" y="287"/>
                    <a:pt x="92" y="287"/>
                  </a:cubicBezTo>
                  <a:cubicBezTo>
                    <a:pt x="712" y="347"/>
                    <a:pt x="1340" y="437"/>
                    <a:pt x="1964" y="437"/>
                  </a:cubicBezTo>
                  <a:cubicBezTo>
                    <a:pt x="2394" y="437"/>
                    <a:pt x="2821" y="394"/>
                    <a:pt x="3242" y="271"/>
                  </a:cubicBezTo>
                  <a:cubicBezTo>
                    <a:pt x="3293" y="254"/>
                    <a:pt x="3293" y="184"/>
                    <a:pt x="3242" y="169"/>
                  </a:cubicBezTo>
                  <a:cubicBezTo>
                    <a:pt x="2819" y="44"/>
                    <a:pt x="2389" y="1"/>
                    <a:pt x="19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7" name="Google Shape;13097;p24"/>
            <p:cNvSpPr/>
            <p:nvPr/>
          </p:nvSpPr>
          <p:spPr>
            <a:xfrm>
              <a:off x="6459175" y="1573675"/>
              <a:ext cx="96625" cy="13700"/>
            </a:xfrm>
            <a:custGeom>
              <a:avLst/>
              <a:gdLst/>
              <a:ahLst/>
              <a:cxnLst/>
              <a:rect l="l" t="t" r="r" b="b"/>
              <a:pathLst>
                <a:path w="3865" h="548" extrusionOk="0">
                  <a:moveTo>
                    <a:pt x="991" y="0"/>
                  </a:moveTo>
                  <a:cubicBezTo>
                    <a:pt x="632" y="0"/>
                    <a:pt x="273" y="42"/>
                    <a:pt x="12" y="259"/>
                  </a:cubicBezTo>
                  <a:cubicBezTo>
                    <a:pt x="0" y="270"/>
                    <a:pt x="0" y="292"/>
                    <a:pt x="12" y="303"/>
                  </a:cubicBezTo>
                  <a:cubicBezTo>
                    <a:pt x="271" y="517"/>
                    <a:pt x="597" y="547"/>
                    <a:pt x="928" y="547"/>
                  </a:cubicBezTo>
                  <a:cubicBezTo>
                    <a:pt x="1057" y="547"/>
                    <a:pt x="1188" y="542"/>
                    <a:pt x="1315" y="542"/>
                  </a:cubicBezTo>
                  <a:cubicBezTo>
                    <a:pt x="1331" y="542"/>
                    <a:pt x="1347" y="542"/>
                    <a:pt x="1363" y="543"/>
                  </a:cubicBezTo>
                  <a:cubicBezTo>
                    <a:pt x="1396" y="543"/>
                    <a:pt x="1429" y="543"/>
                    <a:pt x="1462" y="543"/>
                  </a:cubicBezTo>
                  <a:cubicBezTo>
                    <a:pt x="2249" y="543"/>
                    <a:pt x="2992" y="433"/>
                    <a:pt x="3775" y="349"/>
                  </a:cubicBezTo>
                  <a:cubicBezTo>
                    <a:pt x="3865" y="347"/>
                    <a:pt x="3863" y="213"/>
                    <a:pt x="3773" y="213"/>
                  </a:cubicBezTo>
                  <a:cubicBezTo>
                    <a:pt x="3056" y="135"/>
                    <a:pt x="2370" y="16"/>
                    <a:pt x="1647" y="16"/>
                  </a:cubicBezTo>
                  <a:cubicBezTo>
                    <a:pt x="1642" y="16"/>
                    <a:pt x="1637" y="16"/>
                    <a:pt x="1632" y="16"/>
                  </a:cubicBezTo>
                  <a:cubicBezTo>
                    <a:pt x="1433" y="16"/>
                    <a:pt x="1212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8" name="Google Shape;13098;p24"/>
            <p:cNvSpPr/>
            <p:nvPr/>
          </p:nvSpPr>
          <p:spPr>
            <a:xfrm>
              <a:off x="6693225" y="1567500"/>
              <a:ext cx="100150" cy="14325"/>
            </a:xfrm>
            <a:custGeom>
              <a:avLst/>
              <a:gdLst/>
              <a:ahLst/>
              <a:cxnLst/>
              <a:rect l="l" t="t" r="r" b="b"/>
              <a:pathLst>
                <a:path w="4006" h="573" extrusionOk="0">
                  <a:moveTo>
                    <a:pt x="1640" y="1"/>
                  </a:moveTo>
                  <a:cubicBezTo>
                    <a:pt x="1100" y="1"/>
                    <a:pt x="567" y="60"/>
                    <a:pt x="64" y="224"/>
                  </a:cubicBezTo>
                  <a:cubicBezTo>
                    <a:pt x="0" y="242"/>
                    <a:pt x="0" y="330"/>
                    <a:pt x="64" y="350"/>
                  </a:cubicBezTo>
                  <a:cubicBezTo>
                    <a:pt x="567" y="514"/>
                    <a:pt x="1099" y="573"/>
                    <a:pt x="1639" y="573"/>
                  </a:cubicBezTo>
                  <a:cubicBezTo>
                    <a:pt x="2420" y="573"/>
                    <a:pt x="3216" y="449"/>
                    <a:pt x="3955" y="337"/>
                  </a:cubicBezTo>
                  <a:cubicBezTo>
                    <a:pt x="4006" y="330"/>
                    <a:pt x="4006" y="243"/>
                    <a:pt x="3955" y="235"/>
                  </a:cubicBezTo>
                  <a:cubicBezTo>
                    <a:pt x="3216" y="125"/>
                    <a:pt x="2421" y="1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099" name="Google Shape;13099;p24"/>
            <p:cNvSpPr/>
            <p:nvPr/>
          </p:nvSpPr>
          <p:spPr>
            <a:xfrm>
              <a:off x="6885225" y="1570025"/>
              <a:ext cx="101325" cy="9300"/>
            </a:xfrm>
            <a:custGeom>
              <a:avLst/>
              <a:gdLst/>
              <a:ahLst/>
              <a:cxnLst/>
              <a:rect l="l" t="t" r="r" b="b"/>
              <a:pathLst>
                <a:path w="4053" h="372" extrusionOk="0">
                  <a:moveTo>
                    <a:pt x="1740" y="0"/>
                  </a:moveTo>
                  <a:cubicBezTo>
                    <a:pt x="1212" y="0"/>
                    <a:pt x="678" y="27"/>
                    <a:pt x="122" y="92"/>
                  </a:cubicBezTo>
                  <a:cubicBezTo>
                    <a:pt x="1" y="106"/>
                    <a:pt x="1" y="265"/>
                    <a:pt x="122" y="280"/>
                  </a:cubicBezTo>
                  <a:cubicBezTo>
                    <a:pt x="677" y="345"/>
                    <a:pt x="1211" y="372"/>
                    <a:pt x="1740" y="372"/>
                  </a:cubicBezTo>
                  <a:cubicBezTo>
                    <a:pt x="2479" y="372"/>
                    <a:pt x="3210" y="319"/>
                    <a:pt x="3982" y="239"/>
                  </a:cubicBezTo>
                  <a:cubicBezTo>
                    <a:pt x="4052" y="239"/>
                    <a:pt x="4052" y="133"/>
                    <a:pt x="3982" y="133"/>
                  </a:cubicBezTo>
                  <a:cubicBezTo>
                    <a:pt x="3210" y="53"/>
                    <a:pt x="2480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0" name="Google Shape;13100;p24"/>
            <p:cNvSpPr/>
            <p:nvPr/>
          </p:nvSpPr>
          <p:spPr>
            <a:xfrm>
              <a:off x="6751725" y="1831625"/>
              <a:ext cx="65825" cy="10825"/>
            </a:xfrm>
            <a:custGeom>
              <a:avLst/>
              <a:gdLst/>
              <a:ahLst/>
              <a:cxnLst/>
              <a:rect l="l" t="t" r="r" b="b"/>
              <a:pathLst>
                <a:path w="2633" h="433" extrusionOk="0">
                  <a:moveTo>
                    <a:pt x="1620" y="0"/>
                  </a:moveTo>
                  <a:cubicBezTo>
                    <a:pt x="1099" y="0"/>
                    <a:pt x="585" y="118"/>
                    <a:pt x="32" y="190"/>
                  </a:cubicBezTo>
                  <a:cubicBezTo>
                    <a:pt x="1" y="192"/>
                    <a:pt x="1" y="239"/>
                    <a:pt x="32" y="243"/>
                  </a:cubicBezTo>
                  <a:cubicBezTo>
                    <a:pt x="585" y="315"/>
                    <a:pt x="1099" y="433"/>
                    <a:pt x="1620" y="433"/>
                  </a:cubicBezTo>
                  <a:cubicBezTo>
                    <a:pt x="1935" y="433"/>
                    <a:pt x="2252" y="390"/>
                    <a:pt x="2581" y="269"/>
                  </a:cubicBezTo>
                  <a:cubicBezTo>
                    <a:pt x="2632" y="253"/>
                    <a:pt x="2632" y="180"/>
                    <a:pt x="2581" y="164"/>
                  </a:cubicBezTo>
                  <a:cubicBezTo>
                    <a:pt x="2252" y="43"/>
                    <a:pt x="1935" y="0"/>
                    <a:pt x="1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1" name="Google Shape;13101;p24"/>
            <p:cNvSpPr/>
            <p:nvPr/>
          </p:nvSpPr>
          <p:spPr>
            <a:xfrm>
              <a:off x="6886625" y="1582850"/>
              <a:ext cx="78350" cy="262850"/>
            </a:xfrm>
            <a:custGeom>
              <a:avLst/>
              <a:gdLst/>
              <a:ahLst/>
              <a:cxnLst/>
              <a:rect l="l" t="t" r="r" b="b"/>
              <a:pathLst>
                <a:path w="3134" h="10514" extrusionOk="0">
                  <a:moveTo>
                    <a:pt x="1633" y="1"/>
                  </a:moveTo>
                  <a:cubicBezTo>
                    <a:pt x="1622" y="1"/>
                    <a:pt x="1611" y="6"/>
                    <a:pt x="1605" y="17"/>
                  </a:cubicBezTo>
                  <a:cubicBezTo>
                    <a:pt x="1603" y="18"/>
                    <a:pt x="1603" y="20"/>
                    <a:pt x="1603" y="21"/>
                  </a:cubicBezTo>
                  <a:cubicBezTo>
                    <a:pt x="1573" y="11"/>
                    <a:pt x="1540" y="6"/>
                    <a:pt x="1508" y="6"/>
                  </a:cubicBezTo>
                  <a:cubicBezTo>
                    <a:pt x="1413" y="6"/>
                    <a:pt x="1318" y="51"/>
                    <a:pt x="1275" y="136"/>
                  </a:cubicBezTo>
                  <a:cubicBezTo>
                    <a:pt x="944" y="820"/>
                    <a:pt x="594" y="1496"/>
                    <a:pt x="263" y="2180"/>
                  </a:cubicBezTo>
                  <a:cubicBezTo>
                    <a:pt x="243" y="2216"/>
                    <a:pt x="272" y="2256"/>
                    <a:pt x="307" y="2256"/>
                  </a:cubicBezTo>
                  <a:cubicBezTo>
                    <a:pt x="315" y="2256"/>
                    <a:pt x="323" y="2254"/>
                    <a:pt x="332" y="2249"/>
                  </a:cubicBezTo>
                  <a:cubicBezTo>
                    <a:pt x="817" y="1975"/>
                    <a:pt x="1108" y="1485"/>
                    <a:pt x="1388" y="1002"/>
                  </a:cubicBezTo>
                  <a:lnTo>
                    <a:pt x="1388" y="1002"/>
                  </a:lnTo>
                  <a:cubicBezTo>
                    <a:pt x="1378" y="1273"/>
                    <a:pt x="1390" y="1549"/>
                    <a:pt x="1390" y="1824"/>
                  </a:cubicBezTo>
                  <a:cubicBezTo>
                    <a:pt x="1386" y="2861"/>
                    <a:pt x="1380" y="3899"/>
                    <a:pt x="1380" y="4936"/>
                  </a:cubicBezTo>
                  <a:cubicBezTo>
                    <a:pt x="1380" y="6462"/>
                    <a:pt x="1367" y="7946"/>
                    <a:pt x="1550" y="9451"/>
                  </a:cubicBezTo>
                  <a:cubicBezTo>
                    <a:pt x="1086" y="9011"/>
                    <a:pt x="609" y="8607"/>
                    <a:pt x="100" y="8201"/>
                  </a:cubicBezTo>
                  <a:cubicBezTo>
                    <a:pt x="90" y="8191"/>
                    <a:pt x="78" y="8186"/>
                    <a:pt x="66" y="8186"/>
                  </a:cubicBezTo>
                  <a:cubicBezTo>
                    <a:pt x="32" y="8186"/>
                    <a:pt x="1" y="8223"/>
                    <a:pt x="22" y="8261"/>
                  </a:cubicBezTo>
                  <a:cubicBezTo>
                    <a:pt x="387" y="8958"/>
                    <a:pt x="952" y="9444"/>
                    <a:pt x="1411" y="10059"/>
                  </a:cubicBezTo>
                  <a:cubicBezTo>
                    <a:pt x="1078" y="10059"/>
                    <a:pt x="743" y="10099"/>
                    <a:pt x="407" y="10218"/>
                  </a:cubicBezTo>
                  <a:cubicBezTo>
                    <a:pt x="340" y="10240"/>
                    <a:pt x="340" y="10335"/>
                    <a:pt x="407" y="10356"/>
                  </a:cubicBezTo>
                  <a:cubicBezTo>
                    <a:pt x="737" y="10473"/>
                    <a:pt x="1066" y="10514"/>
                    <a:pt x="1395" y="10514"/>
                  </a:cubicBezTo>
                  <a:cubicBezTo>
                    <a:pt x="1953" y="10514"/>
                    <a:pt x="2512" y="10396"/>
                    <a:pt x="3079" y="10333"/>
                  </a:cubicBezTo>
                  <a:cubicBezTo>
                    <a:pt x="3133" y="10327"/>
                    <a:pt x="3133" y="10249"/>
                    <a:pt x="3081" y="10241"/>
                  </a:cubicBezTo>
                  <a:cubicBezTo>
                    <a:pt x="2732" y="10202"/>
                    <a:pt x="2385" y="10143"/>
                    <a:pt x="2041" y="10103"/>
                  </a:cubicBezTo>
                  <a:cubicBezTo>
                    <a:pt x="2330" y="9565"/>
                    <a:pt x="2564" y="9123"/>
                    <a:pt x="2545" y="8478"/>
                  </a:cubicBezTo>
                  <a:cubicBezTo>
                    <a:pt x="2544" y="8438"/>
                    <a:pt x="2509" y="8411"/>
                    <a:pt x="2474" y="8411"/>
                  </a:cubicBezTo>
                  <a:cubicBezTo>
                    <a:pt x="2453" y="8411"/>
                    <a:pt x="2432" y="8421"/>
                    <a:pt x="2420" y="8445"/>
                  </a:cubicBezTo>
                  <a:cubicBezTo>
                    <a:pt x="2207" y="8837"/>
                    <a:pt x="1938" y="9186"/>
                    <a:pt x="1705" y="9564"/>
                  </a:cubicBezTo>
                  <a:cubicBezTo>
                    <a:pt x="1903" y="8020"/>
                    <a:pt x="1885" y="6501"/>
                    <a:pt x="1885" y="4936"/>
                  </a:cubicBezTo>
                  <a:cubicBezTo>
                    <a:pt x="1885" y="4026"/>
                    <a:pt x="1880" y="3115"/>
                    <a:pt x="1879" y="2205"/>
                  </a:cubicBezTo>
                  <a:cubicBezTo>
                    <a:pt x="1877" y="1823"/>
                    <a:pt x="1908" y="1419"/>
                    <a:pt x="1890" y="1027"/>
                  </a:cubicBezTo>
                  <a:lnTo>
                    <a:pt x="1890" y="1027"/>
                  </a:lnTo>
                  <a:cubicBezTo>
                    <a:pt x="2207" y="1334"/>
                    <a:pt x="2517" y="1649"/>
                    <a:pt x="2774" y="2003"/>
                  </a:cubicBezTo>
                  <a:cubicBezTo>
                    <a:pt x="2790" y="2028"/>
                    <a:pt x="2813" y="2038"/>
                    <a:pt x="2837" y="2038"/>
                  </a:cubicBezTo>
                  <a:cubicBezTo>
                    <a:pt x="2881" y="2038"/>
                    <a:pt x="2925" y="1999"/>
                    <a:pt x="2912" y="1944"/>
                  </a:cubicBezTo>
                  <a:cubicBezTo>
                    <a:pt x="2764" y="1176"/>
                    <a:pt x="2340" y="478"/>
                    <a:pt x="1678" y="58"/>
                  </a:cubicBezTo>
                  <a:cubicBezTo>
                    <a:pt x="1674" y="44"/>
                    <a:pt x="1669" y="30"/>
                    <a:pt x="1662" y="17"/>
                  </a:cubicBezTo>
                  <a:cubicBezTo>
                    <a:pt x="1655" y="6"/>
                    <a:pt x="1644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2" name="Google Shape;13102;p24"/>
            <p:cNvSpPr/>
            <p:nvPr/>
          </p:nvSpPr>
          <p:spPr>
            <a:xfrm>
              <a:off x="6520075" y="1451450"/>
              <a:ext cx="102375" cy="62250"/>
            </a:xfrm>
            <a:custGeom>
              <a:avLst/>
              <a:gdLst/>
              <a:ahLst/>
              <a:cxnLst/>
              <a:rect l="l" t="t" r="r" b="b"/>
              <a:pathLst>
                <a:path w="4095" h="2490" extrusionOk="0">
                  <a:moveTo>
                    <a:pt x="2479" y="0"/>
                  </a:moveTo>
                  <a:cubicBezTo>
                    <a:pt x="2478" y="0"/>
                    <a:pt x="2477" y="0"/>
                    <a:pt x="2476" y="0"/>
                  </a:cubicBezTo>
                  <a:lnTo>
                    <a:pt x="2421" y="0"/>
                  </a:lnTo>
                  <a:cubicBezTo>
                    <a:pt x="2364" y="0"/>
                    <a:pt x="2310" y="22"/>
                    <a:pt x="2269" y="64"/>
                  </a:cubicBezTo>
                  <a:cubicBezTo>
                    <a:pt x="2225" y="100"/>
                    <a:pt x="2200" y="156"/>
                    <a:pt x="2200" y="215"/>
                  </a:cubicBezTo>
                  <a:cubicBezTo>
                    <a:pt x="2200" y="218"/>
                    <a:pt x="2197" y="222"/>
                    <a:pt x="2197" y="225"/>
                  </a:cubicBezTo>
                  <a:cubicBezTo>
                    <a:pt x="2177" y="423"/>
                    <a:pt x="2161" y="619"/>
                    <a:pt x="2156" y="811"/>
                  </a:cubicBezTo>
                  <a:cubicBezTo>
                    <a:pt x="2055" y="1233"/>
                    <a:pt x="1784" y="1574"/>
                    <a:pt x="1267" y="1574"/>
                  </a:cubicBezTo>
                  <a:cubicBezTo>
                    <a:pt x="1260" y="1574"/>
                    <a:pt x="1253" y="1574"/>
                    <a:pt x="1245" y="1573"/>
                  </a:cubicBezTo>
                  <a:cubicBezTo>
                    <a:pt x="1091" y="1570"/>
                    <a:pt x="878" y="1498"/>
                    <a:pt x="922" y="1311"/>
                  </a:cubicBezTo>
                  <a:cubicBezTo>
                    <a:pt x="1009" y="941"/>
                    <a:pt x="1555" y="680"/>
                    <a:pt x="1913" y="680"/>
                  </a:cubicBezTo>
                  <a:cubicBezTo>
                    <a:pt x="1934" y="680"/>
                    <a:pt x="1954" y="681"/>
                    <a:pt x="1974" y="683"/>
                  </a:cubicBezTo>
                  <a:cubicBezTo>
                    <a:pt x="2021" y="683"/>
                    <a:pt x="2065" y="656"/>
                    <a:pt x="2090" y="615"/>
                  </a:cubicBezTo>
                  <a:cubicBezTo>
                    <a:pt x="2093" y="610"/>
                    <a:pt x="2095" y="604"/>
                    <a:pt x="2098" y="597"/>
                  </a:cubicBezTo>
                  <a:cubicBezTo>
                    <a:pt x="2100" y="592"/>
                    <a:pt x="2102" y="588"/>
                    <a:pt x="2103" y="584"/>
                  </a:cubicBezTo>
                  <a:cubicBezTo>
                    <a:pt x="2123" y="527"/>
                    <a:pt x="2090" y="463"/>
                    <a:pt x="2041" y="433"/>
                  </a:cubicBezTo>
                  <a:cubicBezTo>
                    <a:pt x="1940" y="371"/>
                    <a:pt x="1826" y="343"/>
                    <a:pt x="1708" y="343"/>
                  </a:cubicBezTo>
                  <a:cubicBezTo>
                    <a:pt x="954" y="343"/>
                    <a:pt x="1" y="1458"/>
                    <a:pt x="870" y="1888"/>
                  </a:cubicBezTo>
                  <a:cubicBezTo>
                    <a:pt x="1005" y="1956"/>
                    <a:pt x="1153" y="1985"/>
                    <a:pt x="1303" y="1985"/>
                  </a:cubicBezTo>
                  <a:cubicBezTo>
                    <a:pt x="1567" y="1985"/>
                    <a:pt x="1836" y="1894"/>
                    <a:pt x="2049" y="1754"/>
                  </a:cubicBezTo>
                  <a:cubicBezTo>
                    <a:pt x="2120" y="1706"/>
                    <a:pt x="2185" y="1652"/>
                    <a:pt x="2244" y="1590"/>
                  </a:cubicBezTo>
                  <a:cubicBezTo>
                    <a:pt x="2297" y="1775"/>
                    <a:pt x="2379" y="1951"/>
                    <a:pt x="2487" y="2110"/>
                  </a:cubicBezTo>
                  <a:cubicBezTo>
                    <a:pt x="2671" y="2382"/>
                    <a:pt x="2934" y="2490"/>
                    <a:pt x="3211" y="2490"/>
                  </a:cubicBezTo>
                  <a:cubicBezTo>
                    <a:pt x="3491" y="2490"/>
                    <a:pt x="3785" y="2380"/>
                    <a:pt x="4027" y="2218"/>
                  </a:cubicBezTo>
                  <a:cubicBezTo>
                    <a:pt x="4095" y="2179"/>
                    <a:pt x="4061" y="2081"/>
                    <a:pt x="3992" y="2081"/>
                  </a:cubicBezTo>
                  <a:cubicBezTo>
                    <a:pt x="3985" y="2081"/>
                    <a:pt x="3979" y="2082"/>
                    <a:pt x="3972" y="2084"/>
                  </a:cubicBezTo>
                  <a:cubicBezTo>
                    <a:pt x="3874" y="2102"/>
                    <a:pt x="3782" y="2111"/>
                    <a:pt x="3695" y="2111"/>
                  </a:cubicBezTo>
                  <a:cubicBezTo>
                    <a:pt x="3298" y="2111"/>
                    <a:pt x="3012" y="1916"/>
                    <a:pt x="2840" y="1488"/>
                  </a:cubicBezTo>
                  <a:cubicBezTo>
                    <a:pt x="2730" y="1219"/>
                    <a:pt x="2664" y="891"/>
                    <a:pt x="2646" y="579"/>
                  </a:cubicBezTo>
                  <a:cubicBezTo>
                    <a:pt x="2651" y="505"/>
                    <a:pt x="2653" y="433"/>
                    <a:pt x="2651" y="359"/>
                  </a:cubicBezTo>
                  <a:cubicBezTo>
                    <a:pt x="2679" y="320"/>
                    <a:pt x="2694" y="273"/>
                    <a:pt x="2692" y="225"/>
                  </a:cubicBezTo>
                  <a:cubicBezTo>
                    <a:pt x="2694" y="113"/>
                    <a:pt x="2623" y="0"/>
                    <a:pt x="2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3" name="Google Shape;13103;p24"/>
            <p:cNvSpPr/>
            <p:nvPr/>
          </p:nvSpPr>
          <p:spPr>
            <a:xfrm>
              <a:off x="6992725" y="1645225"/>
              <a:ext cx="94125" cy="98750"/>
            </a:xfrm>
            <a:custGeom>
              <a:avLst/>
              <a:gdLst/>
              <a:ahLst/>
              <a:cxnLst/>
              <a:rect l="l" t="t" r="r" b="b"/>
              <a:pathLst>
                <a:path w="3765" h="3950" extrusionOk="0">
                  <a:moveTo>
                    <a:pt x="994" y="663"/>
                  </a:moveTo>
                  <a:lnTo>
                    <a:pt x="994" y="663"/>
                  </a:lnTo>
                  <a:cubicBezTo>
                    <a:pt x="894" y="1157"/>
                    <a:pt x="686" y="1608"/>
                    <a:pt x="484" y="2062"/>
                  </a:cubicBezTo>
                  <a:cubicBezTo>
                    <a:pt x="502" y="1544"/>
                    <a:pt x="673" y="1025"/>
                    <a:pt x="994" y="663"/>
                  </a:cubicBezTo>
                  <a:close/>
                  <a:moveTo>
                    <a:pt x="1245" y="0"/>
                  </a:moveTo>
                  <a:cubicBezTo>
                    <a:pt x="1213" y="0"/>
                    <a:pt x="1181" y="8"/>
                    <a:pt x="1152" y="25"/>
                  </a:cubicBezTo>
                  <a:cubicBezTo>
                    <a:pt x="202" y="586"/>
                    <a:pt x="0" y="1747"/>
                    <a:pt x="203" y="2761"/>
                  </a:cubicBezTo>
                  <a:cubicBezTo>
                    <a:pt x="169" y="2864"/>
                    <a:pt x="135" y="2966"/>
                    <a:pt x="108" y="3073"/>
                  </a:cubicBezTo>
                  <a:cubicBezTo>
                    <a:pt x="98" y="3114"/>
                    <a:pt x="130" y="3147"/>
                    <a:pt x="165" y="3147"/>
                  </a:cubicBezTo>
                  <a:cubicBezTo>
                    <a:pt x="179" y="3147"/>
                    <a:pt x="193" y="3142"/>
                    <a:pt x="205" y="3130"/>
                  </a:cubicBezTo>
                  <a:cubicBezTo>
                    <a:pt x="230" y="3106"/>
                    <a:pt x="251" y="3076"/>
                    <a:pt x="274" y="3051"/>
                  </a:cubicBezTo>
                  <a:cubicBezTo>
                    <a:pt x="377" y="3389"/>
                    <a:pt x="559" y="3754"/>
                    <a:pt x="883" y="3899"/>
                  </a:cubicBezTo>
                  <a:cubicBezTo>
                    <a:pt x="959" y="3935"/>
                    <a:pt x="1030" y="3950"/>
                    <a:pt x="1097" y="3950"/>
                  </a:cubicBezTo>
                  <a:cubicBezTo>
                    <a:pt x="1317" y="3950"/>
                    <a:pt x="1489" y="3785"/>
                    <a:pt x="1659" y="3627"/>
                  </a:cubicBezTo>
                  <a:cubicBezTo>
                    <a:pt x="1903" y="3737"/>
                    <a:pt x="2110" y="3811"/>
                    <a:pt x="2370" y="3811"/>
                  </a:cubicBezTo>
                  <a:cubicBezTo>
                    <a:pt x="2457" y="3811"/>
                    <a:pt x="2549" y="3803"/>
                    <a:pt x="2651" y="3785"/>
                  </a:cubicBezTo>
                  <a:cubicBezTo>
                    <a:pt x="3114" y="3703"/>
                    <a:pt x="3489" y="3256"/>
                    <a:pt x="3727" y="2886"/>
                  </a:cubicBezTo>
                  <a:cubicBezTo>
                    <a:pt x="3764" y="2828"/>
                    <a:pt x="3714" y="2776"/>
                    <a:pt x="3660" y="2776"/>
                  </a:cubicBezTo>
                  <a:cubicBezTo>
                    <a:pt x="3642" y="2776"/>
                    <a:pt x="3624" y="2781"/>
                    <a:pt x="3609" y="2794"/>
                  </a:cubicBezTo>
                  <a:cubicBezTo>
                    <a:pt x="3253" y="3083"/>
                    <a:pt x="2891" y="3172"/>
                    <a:pt x="2453" y="3172"/>
                  </a:cubicBezTo>
                  <a:cubicBezTo>
                    <a:pt x="2434" y="3172"/>
                    <a:pt x="2414" y="3172"/>
                    <a:pt x="2393" y="3171"/>
                  </a:cubicBezTo>
                  <a:cubicBezTo>
                    <a:pt x="2182" y="3167"/>
                    <a:pt x="1956" y="3031"/>
                    <a:pt x="1745" y="3031"/>
                  </a:cubicBezTo>
                  <a:cubicBezTo>
                    <a:pt x="1688" y="3031"/>
                    <a:pt x="1633" y="3041"/>
                    <a:pt x="1578" y="3066"/>
                  </a:cubicBezTo>
                  <a:cubicBezTo>
                    <a:pt x="1349" y="3171"/>
                    <a:pt x="1244" y="3532"/>
                    <a:pt x="1068" y="3532"/>
                  </a:cubicBezTo>
                  <a:cubicBezTo>
                    <a:pt x="1000" y="3532"/>
                    <a:pt x="921" y="3478"/>
                    <a:pt x="820" y="3335"/>
                  </a:cubicBezTo>
                  <a:cubicBezTo>
                    <a:pt x="692" y="3155"/>
                    <a:pt x="609" y="2938"/>
                    <a:pt x="555" y="2710"/>
                  </a:cubicBezTo>
                  <a:cubicBezTo>
                    <a:pt x="1075" y="1990"/>
                    <a:pt x="1404" y="1039"/>
                    <a:pt x="1444" y="194"/>
                  </a:cubicBezTo>
                  <a:cubicBezTo>
                    <a:pt x="1449" y="80"/>
                    <a:pt x="1348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4" name="Google Shape;13104;p24"/>
            <p:cNvSpPr/>
            <p:nvPr/>
          </p:nvSpPr>
          <p:spPr>
            <a:xfrm>
              <a:off x="5643150" y="1997675"/>
              <a:ext cx="133725" cy="110000"/>
            </a:xfrm>
            <a:custGeom>
              <a:avLst/>
              <a:gdLst/>
              <a:ahLst/>
              <a:cxnLst/>
              <a:rect l="l" t="t" r="r" b="b"/>
              <a:pathLst>
                <a:path w="5349" h="4400" extrusionOk="0">
                  <a:moveTo>
                    <a:pt x="2502" y="1117"/>
                  </a:moveTo>
                  <a:cubicBezTo>
                    <a:pt x="2590" y="1332"/>
                    <a:pt x="2672" y="1549"/>
                    <a:pt x="2756" y="1765"/>
                  </a:cubicBezTo>
                  <a:cubicBezTo>
                    <a:pt x="2553" y="1785"/>
                    <a:pt x="2347" y="1814"/>
                    <a:pt x="2144" y="1852"/>
                  </a:cubicBezTo>
                  <a:cubicBezTo>
                    <a:pt x="2264" y="1608"/>
                    <a:pt x="2384" y="1363"/>
                    <a:pt x="2502" y="1117"/>
                  </a:cubicBezTo>
                  <a:close/>
                  <a:moveTo>
                    <a:pt x="2517" y="1"/>
                  </a:moveTo>
                  <a:cubicBezTo>
                    <a:pt x="2400" y="1"/>
                    <a:pt x="2284" y="54"/>
                    <a:pt x="2231" y="162"/>
                  </a:cubicBezTo>
                  <a:cubicBezTo>
                    <a:pt x="1929" y="786"/>
                    <a:pt x="1639" y="1416"/>
                    <a:pt x="1337" y="2039"/>
                  </a:cubicBezTo>
                  <a:cubicBezTo>
                    <a:pt x="909" y="2155"/>
                    <a:pt x="489" y="2293"/>
                    <a:pt x="85" y="2429"/>
                  </a:cubicBezTo>
                  <a:cubicBezTo>
                    <a:pt x="0" y="2459"/>
                    <a:pt x="29" y="2573"/>
                    <a:pt x="110" y="2573"/>
                  </a:cubicBezTo>
                  <a:cubicBezTo>
                    <a:pt x="115" y="2573"/>
                    <a:pt x="120" y="2573"/>
                    <a:pt x="125" y="2572"/>
                  </a:cubicBezTo>
                  <a:cubicBezTo>
                    <a:pt x="461" y="2518"/>
                    <a:pt x="805" y="2466"/>
                    <a:pt x="1153" y="2418"/>
                  </a:cubicBezTo>
                  <a:lnTo>
                    <a:pt x="1153" y="2418"/>
                  </a:lnTo>
                  <a:cubicBezTo>
                    <a:pt x="1148" y="2428"/>
                    <a:pt x="1143" y="2439"/>
                    <a:pt x="1137" y="2451"/>
                  </a:cubicBezTo>
                  <a:cubicBezTo>
                    <a:pt x="825" y="3068"/>
                    <a:pt x="399" y="3647"/>
                    <a:pt x="141" y="4286"/>
                  </a:cubicBezTo>
                  <a:cubicBezTo>
                    <a:pt x="118" y="4343"/>
                    <a:pt x="174" y="4399"/>
                    <a:pt x="228" y="4399"/>
                  </a:cubicBezTo>
                  <a:cubicBezTo>
                    <a:pt x="235" y="4399"/>
                    <a:pt x="242" y="4398"/>
                    <a:pt x="249" y="4396"/>
                  </a:cubicBezTo>
                  <a:cubicBezTo>
                    <a:pt x="871" y="4198"/>
                    <a:pt x="1255" y="3507"/>
                    <a:pt x="1560" y="2976"/>
                  </a:cubicBezTo>
                  <a:cubicBezTo>
                    <a:pt x="1681" y="2762"/>
                    <a:pt x="1791" y="2544"/>
                    <a:pt x="1903" y="2328"/>
                  </a:cubicBezTo>
                  <a:cubicBezTo>
                    <a:pt x="2249" y="2292"/>
                    <a:pt x="2598" y="2272"/>
                    <a:pt x="2946" y="2264"/>
                  </a:cubicBezTo>
                  <a:cubicBezTo>
                    <a:pt x="3196" y="2930"/>
                    <a:pt x="3445" y="3596"/>
                    <a:pt x="3773" y="4232"/>
                  </a:cubicBezTo>
                  <a:cubicBezTo>
                    <a:pt x="3788" y="4262"/>
                    <a:pt x="3812" y="4275"/>
                    <a:pt x="3837" y="4275"/>
                  </a:cubicBezTo>
                  <a:cubicBezTo>
                    <a:pt x="3880" y="4275"/>
                    <a:pt x="3924" y="4239"/>
                    <a:pt x="3929" y="4191"/>
                  </a:cubicBezTo>
                  <a:cubicBezTo>
                    <a:pt x="3988" y="3530"/>
                    <a:pt x="3885" y="2895"/>
                    <a:pt x="3698" y="2279"/>
                  </a:cubicBezTo>
                  <a:lnTo>
                    <a:pt x="3698" y="2279"/>
                  </a:lnTo>
                  <a:cubicBezTo>
                    <a:pt x="4188" y="2306"/>
                    <a:pt x="4672" y="2374"/>
                    <a:pt x="5138" y="2505"/>
                  </a:cubicBezTo>
                  <a:cubicBezTo>
                    <a:pt x="5151" y="2508"/>
                    <a:pt x="5163" y="2510"/>
                    <a:pt x="5174" y="2510"/>
                  </a:cubicBezTo>
                  <a:cubicBezTo>
                    <a:pt x="5293" y="2510"/>
                    <a:pt x="5348" y="2339"/>
                    <a:pt x="5236" y="2269"/>
                  </a:cubicBezTo>
                  <a:cubicBezTo>
                    <a:pt x="4692" y="1934"/>
                    <a:pt x="4113" y="1785"/>
                    <a:pt x="3520" y="1750"/>
                  </a:cubicBezTo>
                  <a:cubicBezTo>
                    <a:pt x="3315" y="1209"/>
                    <a:pt x="3061" y="681"/>
                    <a:pt x="2804" y="162"/>
                  </a:cubicBezTo>
                  <a:cubicBezTo>
                    <a:pt x="2750" y="55"/>
                    <a:pt x="2633" y="1"/>
                    <a:pt x="2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5" name="Google Shape;13105;p24"/>
            <p:cNvSpPr/>
            <p:nvPr/>
          </p:nvSpPr>
          <p:spPr>
            <a:xfrm>
              <a:off x="6545275" y="1992050"/>
              <a:ext cx="82150" cy="122525"/>
            </a:xfrm>
            <a:custGeom>
              <a:avLst/>
              <a:gdLst/>
              <a:ahLst/>
              <a:cxnLst/>
              <a:rect l="l" t="t" r="r" b="b"/>
              <a:pathLst>
                <a:path w="3286" h="4901" extrusionOk="0">
                  <a:moveTo>
                    <a:pt x="689" y="0"/>
                  </a:moveTo>
                  <a:cubicBezTo>
                    <a:pt x="474" y="0"/>
                    <a:pt x="351" y="201"/>
                    <a:pt x="388" y="397"/>
                  </a:cubicBezTo>
                  <a:cubicBezTo>
                    <a:pt x="624" y="1606"/>
                    <a:pt x="295" y="2976"/>
                    <a:pt x="828" y="4114"/>
                  </a:cubicBezTo>
                  <a:cubicBezTo>
                    <a:pt x="848" y="4158"/>
                    <a:pt x="882" y="4176"/>
                    <a:pt x="919" y="4176"/>
                  </a:cubicBezTo>
                  <a:cubicBezTo>
                    <a:pt x="982" y="4176"/>
                    <a:pt x="1051" y="4122"/>
                    <a:pt x="1056" y="4052"/>
                  </a:cubicBezTo>
                  <a:cubicBezTo>
                    <a:pt x="1135" y="2942"/>
                    <a:pt x="1156" y="1778"/>
                    <a:pt x="1038" y="661"/>
                  </a:cubicBezTo>
                  <a:lnTo>
                    <a:pt x="1038" y="661"/>
                  </a:lnTo>
                  <a:cubicBezTo>
                    <a:pt x="1459" y="717"/>
                    <a:pt x="1861" y="837"/>
                    <a:pt x="2196" y="1122"/>
                  </a:cubicBezTo>
                  <a:cubicBezTo>
                    <a:pt x="2888" y="1711"/>
                    <a:pt x="1993" y="2287"/>
                    <a:pt x="1469" y="2485"/>
                  </a:cubicBezTo>
                  <a:cubicBezTo>
                    <a:pt x="1203" y="2587"/>
                    <a:pt x="1277" y="2983"/>
                    <a:pt x="1513" y="2983"/>
                  </a:cubicBezTo>
                  <a:cubicBezTo>
                    <a:pt x="1541" y="2983"/>
                    <a:pt x="1571" y="2978"/>
                    <a:pt x="1602" y="2966"/>
                  </a:cubicBezTo>
                  <a:cubicBezTo>
                    <a:pt x="1801" y="2892"/>
                    <a:pt x="1992" y="2854"/>
                    <a:pt x="2155" y="2854"/>
                  </a:cubicBezTo>
                  <a:cubicBezTo>
                    <a:pt x="2593" y="2854"/>
                    <a:pt x="2823" y="3131"/>
                    <a:pt x="2442" y="3726"/>
                  </a:cubicBezTo>
                  <a:cubicBezTo>
                    <a:pt x="2048" y="4340"/>
                    <a:pt x="1134" y="4602"/>
                    <a:pt x="398" y="4602"/>
                  </a:cubicBezTo>
                  <a:cubicBezTo>
                    <a:pt x="291" y="4602"/>
                    <a:pt x="187" y="4596"/>
                    <a:pt x="90" y="4585"/>
                  </a:cubicBezTo>
                  <a:cubicBezTo>
                    <a:pt x="86" y="4585"/>
                    <a:pt x="83" y="4585"/>
                    <a:pt x="80" y="4585"/>
                  </a:cubicBezTo>
                  <a:cubicBezTo>
                    <a:pt x="4" y="4585"/>
                    <a:pt x="0" y="4703"/>
                    <a:pt x="70" y="4726"/>
                  </a:cubicBezTo>
                  <a:cubicBezTo>
                    <a:pt x="406" y="4837"/>
                    <a:pt x="769" y="4901"/>
                    <a:pt x="1124" y="4901"/>
                  </a:cubicBezTo>
                  <a:cubicBezTo>
                    <a:pt x="1962" y="4901"/>
                    <a:pt x="2759" y="4546"/>
                    <a:pt x="3067" y="3619"/>
                  </a:cubicBezTo>
                  <a:cubicBezTo>
                    <a:pt x="3285" y="2955"/>
                    <a:pt x="3029" y="2574"/>
                    <a:pt x="2601" y="2428"/>
                  </a:cubicBezTo>
                  <a:cubicBezTo>
                    <a:pt x="2924" y="2156"/>
                    <a:pt x="3131" y="1795"/>
                    <a:pt x="3059" y="1290"/>
                  </a:cubicBezTo>
                  <a:cubicBezTo>
                    <a:pt x="2918" y="294"/>
                    <a:pt x="1479" y="5"/>
                    <a:pt x="692" y="0"/>
                  </a:cubicBezTo>
                  <a:cubicBezTo>
                    <a:pt x="691" y="0"/>
                    <a:pt x="690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6" name="Google Shape;13106;p24"/>
            <p:cNvSpPr/>
            <p:nvPr/>
          </p:nvSpPr>
          <p:spPr>
            <a:xfrm>
              <a:off x="6100200" y="1037175"/>
              <a:ext cx="54775" cy="77875"/>
            </a:xfrm>
            <a:custGeom>
              <a:avLst/>
              <a:gdLst/>
              <a:ahLst/>
              <a:cxnLst/>
              <a:rect l="l" t="t" r="r" b="b"/>
              <a:pathLst>
                <a:path w="2191" h="3115" extrusionOk="0">
                  <a:moveTo>
                    <a:pt x="1529" y="0"/>
                  </a:moveTo>
                  <a:cubicBezTo>
                    <a:pt x="1403" y="0"/>
                    <a:pt x="1282" y="22"/>
                    <a:pt x="1201" y="59"/>
                  </a:cubicBezTo>
                  <a:cubicBezTo>
                    <a:pt x="765" y="254"/>
                    <a:pt x="507" y="708"/>
                    <a:pt x="357" y="1141"/>
                  </a:cubicBezTo>
                  <a:cubicBezTo>
                    <a:pt x="0" y="2157"/>
                    <a:pt x="573" y="3115"/>
                    <a:pt x="1515" y="3115"/>
                  </a:cubicBezTo>
                  <a:cubicBezTo>
                    <a:pt x="1701" y="3115"/>
                    <a:pt x="1900" y="3078"/>
                    <a:pt x="2110" y="2997"/>
                  </a:cubicBezTo>
                  <a:cubicBezTo>
                    <a:pt x="2176" y="2972"/>
                    <a:pt x="2191" y="2867"/>
                    <a:pt x="2110" y="2847"/>
                  </a:cubicBezTo>
                  <a:cubicBezTo>
                    <a:pt x="1731" y="2759"/>
                    <a:pt x="1216" y="2641"/>
                    <a:pt x="970" y="2306"/>
                  </a:cubicBezTo>
                  <a:cubicBezTo>
                    <a:pt x="757" y="2014"/>
                    <a:pt x="803" y="1616"/>
                    <a:pt x="899" y="1291"/>
                  </a:cubicBezTo>
                  <a:cubicBezTo>
                    <a:pt x="990" y="986"/>
                    <a:pt x="1183" y="672"/>
                    <a:pt x="1469" y="516"/>
                  </a:cubicBezTo>
                  <a:cubicBezTo>
                    <a:pt x="1501" y="499"/>
                    <a:pt x="1552" y="494"/>
                    <a:pt x="1611" y="494"/>
                  </a:cubicBezTo>
                  <a:cubicBezTo>
                    <a:pt x="1681" y="494"/>
                    <a:pt x="1762" y="501"/>
                    <a:pt x="1836" y="501"/>
                  </a:cubicBezTo>
                  <a:cubicBezTo>
                    <a:pt x="1945" y="501"/>
                    <a:pt x="2038" y="486"/>
                    <a:pt x="2053" y="413"/>
                  </a:cubicBezTo>
                  <a:cubicBezTo>
                    <a:pt x="2115" y="110"/>
                    <a:pt x="1810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7" name="Google Shape;13107;p24"/>
            <p:cNvSpPr/>
            <p:nvPr/>
          </p:nvSpPr>
          <p:spPr>
            <a:xfrm>
              <a:off x="5875800" y="2109725"/>
              <a:ext cx="460000" cy="200250"/>
            </a:xfrm>
            <a:custGeom>
              <a:avLst/>
              <a:gdLst/>
              <a:ahLst/>
              <a:cxnLst/>
              <a:rect l="l" t="t" r="r" b="b"/>
              <a:pathLst>
                <a:path w="18400" h="8010" extrusionOk="0">
                  <a:moveTo>
                    <a:pt x="14456" y="1745"/>
                  </a:moveTo>
                  <a:lnTo>
                    <a:pt x="14456" y="1745"/>
                  </a:lnTo>
                  <a:cubicBezTo>
                    <a:pt x="14457" y="1811"/>
                    <a:pt x="14454" y="1875"/>
                    <a:pt x="14454" y="1939"/>
                  </a:cubicBezTo>
                  <a:cubicBezTo>
                    <a:pt x="14095" y="2193"/>
                    <a:pt x="13739" y="2450"/>
                    <a:pt x="13448" y="2785"/>
                  </a:cubicBezTo>
                  <a:cubicBezTo>
                    <a:pt x="13418" y="2820"/>
                    <a:pt x="13444" y="2863"/>
                    <a:pt x="13484" y="2863"/>
                  </a:cubicBezTo>
                  <a:cubicBezTo>
                    <a:pt x="13487" y="2863"/>
                    <a:pt x="13490" y="2863"/>
                    <a:pt x="13493" y="2862"/>
                  </a:cubicBezTo>
                  <a:cubicBezTo>
                    <a:pt x="13840" y="2815"/>
                    <a:pt x="14139" y="2641"/>
                    <a:pt x="14433" y="2457"/>
                  </a:cubicBezTo>
                  <a:lnTo>
                    <a:pt x="14433" y="2457"/>
                  </a:lnTo>
                  <a:cubicBezTo>
                    <a:pt x="14328" y="3651"/>
                    <a:pt x="13855" y="4829"/>
                    <a:pt x="13214" y="5900"/>
                  </a:cubicBezTo>
                  <a:cubicBezTo>
                    <a:pt x="13160" y="5754"/>
                    <a:pt x="13128" y="5572"/>
                    <a:pt x="13084" y="5413"/>
                  </a:cubicBezTo>
                  <a:cubicBezTo>
                    <a:pt x="13009" y="5147"/>
                    <a:pt x="12902" y="4998"/>
                    <a:pt x="12768" y="4790"/>
                  </a:cubicBezTo>
                  <a:cubicBezTo>
                    <a:pt x="12755" y="4772"/>
                    <a:pt x="12738" y="4764"/>
                    <a:pt x="12720" y="4764"/>
                  </a:cubicBezTo>
                  <a:cubicBezTo>
                    <a:pt x="12687" y="4764"/>
                    <a:pt x="12656" y="4792"/>
                    <a:pt x="12664" y="4832"/>
                  </a:cubicBezTo>
                  <a:cubicBezTo>
                    <a:pt x="12681" y="4921"/>
                    <a:pt x="12617" y="5054"/>
                    <a:pt x="12631" y="5157"/>
                  </a:cubicBezTo>
                  <a:cubicBezTo>
                    <a:pt x="12671" y="5454"/>
                    <a:pt x="12731" y="5748"/>
                    <a:pt x="12810" y="6036"/>
                  </a:cubicBezTo>
                  <a:cubicBezTo>
                    <a:pt x="12830" y="6102"/>
                    <a:pt x="12851" y="6164"/>
                    <a:pt x="12874" y="6225"/>
                  </a:cubicBezTo>
                  <a:cubicBezTo>
                    <a:pt x="12333" y="5616"/>
                    <a:pt x="11783" y="5018"/>
                    <a:pt x="11194" y="4437"/>
                  </a:cubicBezTo>
                  <a:cubicBezTo>
                    <a:pt x="10679" y="3930"/>
                    <a:pt x="10164" y="3423"/>
                    <a:pt x="9651" y="2916"/>
                  </a:cubicBezTo>
                  <a:cubicBezTo>
                    <a:pt x="9273" y="2546"/>
                    <a:pt x="8913" y="2096"/>
                    <a:pt x="8479" y="1775"/>
                  </a:cubicBezTo>
                  <a:lnTo>
                    <a:pt x="8479" y="1775"/>
                  </a:lnTo>
                  <a:cubicBezTo>
                    <a:pt x="8744" y="1776"/>
                    <a:pt x="9008" y="1776"/>
                    <a:pt x="9272" y="1778"/>
                  </a:cubicBezTo>
                  <a:cubicBezTo>
                    <a:pt x="9534" y="1778"/>
                    <a:pt x="9796" y="1779"/>
                    <a:pt x="10058" y="1779"/>
                  </a:cubicBezTo>
                  <a:cubicBezTo>
                    <a:pt x="11527" y="1779"/>
                    <a:pt x="12991" y="1770"/>
                    <a:pt x="14456" y="1745"/>
                  </a:cubicBezTo>
                  <a:close/>
                  <a:moveTo>
                    <a:pt x="14152" y="0"/>
                  </a:moveTo>
                  <a:cubicBezTo>
                    <a:pt x="14117" y="0"/>
                    <a:pt x="14079" y="34"/>
                    <a:pt x="14095" y="70"/>
                  </a:cubicBezTo>
                  <a:cubicBezTo>
                    <a:pt x="14269" y="500"/>
                    <a:pt x="14382" y="951"/>
                    <a:pt x="14428" y="1412"/>
                  </a:cubicBezTo>
                  <a:cubicBezTo>
                    <a:pt x="13051" y="1390"/>
                    <a:pt x="11673" y="1381"/>
                    <a:pt x="10293" y="1381"/>
                  </a:cubicBezTo>
                  <a:cubicBezTo>
                    <a:pt x="9953" y="1381"/>
                    <a:pt x="9613" y="1382"/>
                    <a:pt x="9273" y="1382"/>
                  </a:cubicBezTo>
                  <a:cubicBezTo>
                    <a:pt x="8873" y="1382"/>
                    <a:pt x="8475" y="1384"/>
                    <a:pt x="8076" y="1386"/>
                  </a:cubicBezTo>
                  <a:cubicBezTo>
                    <a:pt x="8146" y="1307"/>
                    <a:pt x="8217" y="1228"/>
                    <a:pt x="8288" y="1148"/>
                  </a:cubicBezTo>
                  <a:cubicBezTo>
                    <a:pt x="8330" y="1102"/>
                    <a:pt x="8289" y="1040"/>
                    <a:pt x="8240" y="1040"/>
                  </a:cubicBezTo>
                  <a:cubicBezTo>
                    <a:pt x="8226" y="1040"/>
                    <a:pt x="8211" y="1046"/>
                    <a:pt x="8197" y="1058"/>
                  </a:cubicBezTo>
                  <a:cubicBezTo>
                    <a:pt x="8074" y="1168"/>
                    <a:pt x="7951" y="1277"/>
                    <a:pt x="7828" y="1386"/>
                  </a:cubicBezTo>
                  <a:cubicBezTo>
                    <a:pt x="6696" y="1389"/>
                    <a:pt x="5564" y="1391"/>
                    <a:pt x="4431" y="1397"/>
                  </a:cubicBezTo>
                  <a:cubicBezTo>
                    <a:pt x="4319" y="1398"/>
                    <a:pt x="4207" y="1398"/>
                    <a:pt x="4094" y="1398"/>
                  </a:cubicBezTo>
                  <a:cubicBezTo>
                    <a:pt x="3666" y="1398"/>
                    <a:pt x="3235" y="1394"/>
                    <a:pt x="2803" y="1394"/>
                  </a:cubicBezTo>
                  <a:cubicBezTo>
                    <a:pt x="1877" y="1394"/>
                    <a:pt x="948" y="1414"/>
                    <a:pt x="40" y="1540"/>
                  </a:cubicBezTo>
                  <a:cubicBezTo>
                    <a:pt x="0" y="1545"/>
                    <a:pt x="0" y="1614"/>
                    <a:pt x="40" y="1619"/>
                  </a:cubicBezTo>
                  <a:cubicBezTo>
                    <a:pt x="939" y="1743"/>
                    <a:pt x="1859" y="1764"/>
                    <a:pt x="2776" y="1764"/>
                  </a:cubicBezTo>
                  <a:cubicBezTo>
                    <a:pt x="3237" y="1764"/>
                    <a:pt x="3697" y="1759"/>
                    <a:pt x="4154" y="1759"/>
                  </a:cubicBezTo>
                  <a:cubicBezTo>
                    <a:pt x="4246" y="1759"/>
                    <a:pt x="4339" y="1759"/>
                    <a:pt x="4431" y="1760"/>
                  </a:cubicBezTo>
                  <a:cubicBezTo>
                    <a:pt x="5420" y="1766"/>
                    <a:pt x="6409" y="1768"/>
                    <a:pt x="7398" y="1771"/>
                  </a:cubicBezTo>
                  <a:cubicBezTo>
                    <a:pt x="6775" y="2324"/>
                    <a:pt x="6158" y="2882"/>
                    <a:pt x="5569" y="3479"/>
                  </a:cubicBezTo>
                  <a:cubicBezTo>
                    <a:pt x="4752" y="4307"/>
                    <a:pt x="3742" y="5114"/>
                    <a:pt x="3158" y="6130"/>
                  </a:cubicBezTo>
                  <a:cubicBezTo>
                    <a:pt x="3137" y="6160"/>
                    <a:pt x="3162" y="6194"/>
                    <a:pt x="3192" y="6194"/>
                  </a:cubicBezTo>
                  <a:cubicBezTo>
                    <a:pt x="3200" y="6194"/>
                    <a:pt x="3208" y="6192"/>
                    <a:pt x="3215" y="6187"/>
                  </a:cubicBezTo>
                  <a:cubicBezTo>
                    <a:pt x="4137" y="5656"/>
                    <a:pt x="4862" y="4765"/>
                    <a:pt x="5614" y="4024"/>
                  </a:cubicBezTo>
                  <a:cubicBezTo>
                    <a:pt x="5943" y="3699"/>
                    <a:pt x="6260" y="3366"/>
                    <a:pt x="6575" y="3031"/>
                  </a:cubicBezTo>
                  <a:cubicBezTo>
                    <a:pt x="6967" y="3471"/>
                    <a:pt x="7395" y="3800"/>
                    <a:pt x="7667" y="4358"/>
                  </a:cubicBezTo>
                  <a:cubicBezTo>
                    <a:pt x="7703" y="4429"/>
                    <a:pt x="7785" y="4468"/>
                    <a:pt x="7864" y="4468"/>
                  </a:cubicBezTo>
                  <a:cubicBezTo>
                    <a:pt x="7923" y="4468"/>
                    <a:pt x="7980" y="4447"/>
                    <a:pt x="8019" y="4402"/>
                  </a:cubicBezTo>
                  <a:cubicBezTo>
                    <a:pt x="8210" y="4179"/>
                    <a:pt x="9310" y="3308"/>
                    <a:pt x="8959" y="2957"/>
                  </a:cubicBezTo>
                  <a:cubicBezTo>
                    <a:pt x="8926" y="2924"/>
                    <a:pt x="8887" y="2909"/>
                    <a:pt x="8843" y="2909"/>
                  </a:cubicBezTo>
                  <a:cubicBezTo>
                    <a:pt x="8577" y="2909"/>
                    <a:pt x="8141" y="3466"/>
                    <a:pt x="7876" y="3837"/>
                  </a:cubicBezTo>
                  <a:cubicBezTo>
                    <a:pt x="7602" y="3402"/>
                    <a:pt x="7213" y="2929"/>
                    <a:pt x="6724" y="2875"/>
                  </a:cubicBezTo>
                  <a:cubicBezTo>
                    <a:pt x="7062" y="2511"/>
                    <a:pt x="7395" y="2142"/>
                    <a:pt x="7728" y="1771"/>
                  </a:cubicBezTo>
                  <a:lnTo>
                    <a:pt x="7946" y="1771"/>
                  </a:lnTo>
                  <a:cubicBezTo>
                    <a:pt x="8206" y="2260"/>
                    <a:pt x="8652" y="2619"/>
                    <a:pt x="9041" y="3015"/>
                  </a:cubicBezTo>
                  <a:lnTo>
                    <a:pt x="10561" y="4558"/>
                  </a:lnTo>
                  <a:cubicBezTo>
                    <a:pt x="11273" y="5280"/>
                    <a:pt x="12005" y="5956"/>
                    <a:pt x="12751" y="6622"/>
                  </a:cubicBezTo>
                  <a:cubicBezTo>
                    <a:pt x="12436" y="7075"/>
                    <a:pt x="12095" y="7509"/>
                    <a:pt x="11732" y="7924"/>
                  </a:cubicBezTo>
                  <a:cubicBezTo>
                    <a:pt x="11696" y="7960"/>
                    <a:pt x="11729" y="8010"/>
                    <a:pt x="11768" y="8010"/>
                  </a:cubicBezTo>
                  <a:cubicBezTo>
                    <a:pt x="11779" y="8010"/>
                    <a:pt x="11791" y="8006"/>
                    <a:pt x="11801" y="7995"/>
                  </a:cubicBezTo>
                  <a:cubicBezTo>
                    <a:pt x="12182" y="7675"/>
                    <a:pt x="12581" y="7270"/>
                    <a:pt x="12956" y="6806"/>
                  </a:cubicBezTo>
                  <a:cubicBezTo>
                    <a:pt x="13302" y="7111"/>
                    <a:pt x="13650" y="7418"/>
                    <a:pt x="14003" y="7724"/>
                  </a:cubicBezTo>
                  <a:cubicBezTo>
                    <a:pt x="14018" y="7739"/>
                    <a:pt x="14035" y="7746"/>
                    <a:pt x="14052" y="7746"/>
                  </a:cubicBezTo>
                  <a:cubicBezTo>
                    <a:pt x="14107" y="7746"/>
                    <a:pt x="14153" y="7674"/>
                    <a:pt x="14103" y="7623"/>
                  </a:cubicBezTo>
                  <a:cubicBezTo>
                    <a:pt x="13819" y="7296"/>
                    <a:pt x="13537" y="6973"/>
                    <a:pt x="13255" y="6653"/>
                  </a:cubicBezTo>
                  <a:lnTo>
                    <a:pt x="13255" y="6653"/>
                  </a:lnTo>
                  <a:cubicBezTo>
                    <a:pt x="13309" y="6673"/>
                    <a:pt x="13365" y="6684"/>
                    <a:pt x="13422" y="6691"/>
                  </a:cubicBezTo>
                  <a:cubicBezTo>
                    <a:pt x="13458" y="6694"/>
                    <a:pt x="13493" y="6695"/>
                    <a:pt x="13528" y="6695"/>
                  </a:cubicBezTo>
                  <a:cubicBezTo>
                    <a:pt x="14430" y="6695"/>
                    <a:pt x="15230" y="5715"/>
                    <a:pt x="15896" y="5256"/>
                  </a:cubicBezTo>
                  <a:cubicBezTo>
                    <a:pt x="15948" y="5219"/>
                    <a:pt x="15927" y="5128"/>
                    <a:pt x="15869" y="5128"/>
                  </a:cubicBezTo>
                  <a:cubicBezTo>
                    <a:pt x="15862" y="5128"/>
                    <a:pt x="15854" y="5129"/>
                    <a:pt x="15845" y="5132"/>
                  </a:cubicBezTo>
                  <a:cubicBezTo>
                    <a:pt x="15113" y="5420"/>
                    <a:pt x="14442" y="5830"/>
                    <a:pt x="13721" y="6130"/>
                  </a:cubicBezTo>
                  <a:cubicBezTo>
                    <a:pt x="13645" y="6162"/>
                    <a:pt x="13580" y="6176"/>
                    <a:pt x="13525" y="6176"/>
                  </a:cubicBezTo>
                  <a:cubicBezTo>
                    <a:pt x="13493" y="6176"/>
                    <a:pt x="13463" y="6171"/>
                    <a:pt x="13437" y="6163"/>
                  </a:cubicBezTo>
                  <a:cubicBezTo>
                    <a:pt x="14205" y="5055"/>
                    <a:pt x="14808" y="3730"/>
                    <a:pt x="14892" y="2467"/>
                  </a:cubicBezTo>
                  <a:cubicBezTo>
                    <a:pt x="14897" y="2462"/>
                    <a:pt x="14903" y="2457"/>
                    <a:pt x="14908" y="2452"/>
                  </a:cubicBezTo>
                  <a:cubicBezTo>
                    <a:pt x="15258" y="2867"/>
                    <a:pt x="15663" y="3205"/>
                    <a:pt x="16116" y="3535"/>
                  </a:cubicBezTo>
                  <a:cubicBezTo>
                    <a:pt x="16125" y="3542"/>
                    <a:pt x="16135" y="3545"/>
                    <a:pt x="16145" y="3545"/>
                  </a:cubicBezTo>
                  <a:cubicBezTo>
                    <a:pt x="16187" y="3545"/>
                    <a:pt x="16227" y="3491"/>
                    <a:pt x="16199" y="3451"/>
                  </a:cubicBezTo>
                  <a:cubicBezTo>
                    <a:pt x="15801" y="2882"/>
                    <a:pt x="15456" y="2304"/>
                    <a:pt x="14974" y="1798"/>
                  </a:cubicBezTo>
                  <a:cubicBezTo>
                    <a:pt x="14948" y="1773"/>
                    <a:pt x="14917" y="1753"/>
                    <a:pt x="14880" y="1743"/>
                  </a:cubicBezTo>
                  <a:lnTo>
                    <a:pt x="14880" y="1735"/>
                  </a:lnTo>
                  <a:cubicBezTo>
                    <a:pt x="16032" y="1714"/>
                    <a:pt x="17185" y="1684"/>
                    <a:pt x="18338" y="1633"/>
                  </a:cubicBezTo>
                  <a:cubicBezTo>
                    <a:pt x="18399" y="1620"/>
                    <a:pt x="18397" y="1535"/>
                    <a:pt x="18337" y="1524"/>
                  </a:cubicBezTo>
                  <a:cubicBezTo>
                    <a:pt x="17167" y="1473"/>
                    <a:pt x="15999" y="1442"/>
                    <a:pt x="14831" y="1420"/>
                  </a:cubicBezTo>
                  <a:cubicBezTo>
                    <a:pt x="14733" y="907"/>
                    <a:pt x="14511" y="426"/>
                    <a:pt x="14187" y="16"/>
                  </a:cubicBezTo>
                  <a:cubicBezTo>
                    <a:pt x="14177" y="5"/>
                    <a:pt x="14165" y="0"/>
                    <a:pt x="14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8" name="Google Shape;13108;p24"/>
            <p:cNvSpPr/>
            <p:nvPr/>
          </p:nvSpPr>
          <p:spPr>
            <a:xfrm>
              <a:off x="6296600" y="2193250"/>
              <a:ext cx="53750" cy="76100"/>
            </a:xfrm>
            <a:custGeom>
              <a:avLst/>
              <a:gdLst/>
              <a:ahLst/>
              <a:cxnLst/>
              <a:rect l="l" t="t" r="r" b="b"/>
              <a:pathLst>
                <a:path w="2150" h="3044" extrusionOk="0">
                  <a:moveTo>
                    <a:pt x="457" y="0"/>
                  </a:moveTo>
                  <a:cubicBezTo>
                    <a:pt x="446" y="0"/>
                    <a:pt x="436" y="4"/>
                    <a:pt x="427" y="15"/>
                  </a:cubicBezTo>
                  <a:cubicBezTo>
                    <a:pt x="76" y="417"/>
                    <a:pt x="1" y="1071"/>
                    <a:pt x="453" y="1422"/>
                  </a:cubicBezTo>
                  <a:cubicBezTo>
                    <a:pt x="681" y="1598"/>
                    <a:pt x="970" y="1660"/>
                    <a:pt x="1249" y="1682"/>
                  </a:cubicBezTo>
                  <a:cubicBezTo>
                    <a:pt x="1250" y="1682"/>
                    <a:pt x="1251" y="1683"/>
                    <a:pt x="1251" y="1683"/>
                  </a:cubicBezTo>
                  <a:cubicBezTo>
                    <a:pt x="1252" y="1683"/>
                    <a:pt x="1253" y="1682"/>
                    <a:pt x="1254" y="1682"/>
                  </a:cubicBezTo>
                  <a:cubicBezTo>
                    <a:pt x="1278" y="2139"/>
                    <a:pt x="1382" y="2605"/>
                    <a:pt x="1464" y="3012"/>
                  </a:cubicBezTo>
                  <a:cubicBezTo>
                    <a:pt x="1468" y="3033"/>
                    <a:pt x="1488" y="3044"/>
                    <a:pt x="1507" y="3044"/>
                  </a:cubicBezTo>
                  <a:cubicBezTo>
                    <a:pt x="1527" y="3044"/>
                    <a:pt x="1547" y="3033"/>
                    <a:pt x="1551" y="3012"/>
                  </a:cubicBezTo>
                  <a:cubicBezTo>
                    <a:pt x="1577" y="2873"/>
                    <a:pt x="1669" y="2239"/>
                    <a:pt x="1715" y="1642"/>
                  </a:cubicBezTo>
                  <a:cubicBezTo>
                    <a:pt x="1853" y="1600"/>
                    <a:pt x="1979" y="1527"/>
                    <a:pt x="2117" y="1421"/>
                  </a:cubicBezTo>
                  <a:cubicBezTo>
                    <a:pt x="2149" y="1394"/>
                    <a:pt x="2130" y="1335"/>
                    <a:pt x="2092" y="1329"/>
                  </a:cubicBezTo>
                  <a:cubicBezTo>
                    <a:pt x="1962" y="1301"/>
                    <a:pt x="1851" y="1276"/>
                    <a:pt x="1736" y="1263"/>
                  </a:cubicBezTo>
                  <a:cubicBezTo>
                    <a:pt x="1751" y="832"/>
                    <a:pt x="1723" y="489"/>
                    <a:pt x="1602" y="479"/>
                  </a:cubicBezTo>
                  <a:lnTo>
                    <a:pt x="1561" y="476"/>
                  </a:lnTo>
                  <a:cubicBezTo>
                    <a:pt x="1508" y="476"/>
                    <a:pt x="1461" y="502"/>
                    <a:pt x="1436" y="546"/>
                  </a:cubicBezTo>
                  <a:cubicBezTo>
                    <a:pt x="1329" y="765"/>
                    <a:pt x="1278" y="1002"/>
                    <a:pt x="1257" y="1247"/>
                  </a:cubicBezTo>
                  <a:cubicBezTo>
                    <a:pt x="1108" y="1242"/>
                    <a:pt x="959" y="1217"/>
                    <a:pt x="814" y="1175"/>
                  </a:cubicBezTo>
                  <a:cubicBezTo>
                    <a:pt x="253" y="1004"/>
                    <a:pt x="404" y="492"/>
                    <a:pt x="504" y="59"/>
                  </a:cubicBezTo>
                  <a:cubicBezTo>
                    <a:pt x="511" y="30"/>
                    <a:pt x="484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09" name="Google Shape;13109;p24"/>
            <p:cNvSpPr/>
            <p:nvPr/>
          </p:nvSpPr>
          <p:spPr>
            <a:xfrm>
              <a:off x="6364400" y="2184150"/>
              <a:ext cx="50025" cy="89525"/>
            </a:xfrm>
            <a:custGeom>
              <a:avLst/>
              <a:gdLst/>
              <a:ahLst/>
              <a:cxnLst/>
              <a:rect l="l" t="t" r="r" b="b"/>
              <a:pathLst>
                <a:path w="2001" h="3581" extrusionOk="0">
                  <a:moveTo>
                    <a:pt x="1012" y="1"/>
                  </a:moveTo>
                  <a:cubicBezTo>
                    <a:pt x="815" y="1"/>
                    <a:pt x="624" y="65"/>
                    <a:pt x="456" y="228"/>
                  </a:cubicBezTo>
                  <a:cubicBezTo>
                    <a:pt x="43" y="628"/>
                    <a:pt x="56" y="1409"/>
                    <a:pt x="12" y="1936"/>
                  </a:cubicBezTo>
                  <a:cubicBezTo>
                    <a:pt x="0" y="2068"/>
                    <a:pt x="114" y="2140"/>
                    <a:pt x="227" y="2140"/>
                  </a:cubicBezTo>
                  <a:cubicBezTo>
                    <a:pt x="263" y="2140"/>
                    <a:pt x="298" y="2133"/>
                    <a:pt x="330" y="2118"/>
                  </a:cubicBezTo>
                  <a:cubicBezTo>
                    <a:pt x="506" y="2035"/>
                    <a:pt x="672" y="1990"/>
                    <a:pt x="809" y="1990"/>
                  </a:cubicBezTo>
                  <a:cubicBezTo>
                    <a:pt x="1094" y="1990"/>
                    <a:pt x="1260" y="2182"/>
                    <a:pt x="1155" y="2630"/>
                  </a:cubicBezTo>
                  <a:cubicBezTo>
                    <a:pt x="1114" y="2803"/>
                    <a:pt x="1029" y="3005"/>
                    <a:pt x="868" y="3102"/>
                  </a:cubicBezTo>
                  <a:cubicBezTo>
                    <a:pt x="860" y="3107"/>
                    <a:pt x="850" y="3109"/>
                    <a:pt x="837" y="3109"/>
                  </a:cubicBezTo>
                  <a:cubicBezTo>
                    <a:pt x="719" y="3109"/>
                    <a:pt x="421" y="2901"/>
                    <a:pt x="356" y="2849"/>
                  </a:cubicBezTo>
                  <a:cubicBezTo>
                    <a:pt x="344" y="2840"/>
                    <a:pt x="329" y="2836"/>
                    <a:pt x="315" y="2836"/>
                  </a:cubicBezTo>
                  <a:cubicBezTo>
                    <a:pt x="286" y="2836"/>
                    <a:pt x="259" y="2853"/>
                    <a:pt x="261" y="2889"/>
                  </a:cubicBezTo>
                  <a:cubicBezTo>
                    <a:pt x="277" y="3113"/>
                    <a:pt x="248" y="3263"/>
                    <a:pt x="435" y="3430"/>
                  </a:cubicBezTo>
                  <a:cubicBezTo>
                    <a:pt x="539" y="3521"/>
                    <a:pt x="680" y="3580"/>
                    <a:pt x="821" y="3580"/>
                  </a:cubicBezTo>
                  <a:cubicBezTo>
                    <a:pt x="860" y="3580"/>
                    <a:pt x="899" y="3576"/>
                    <a:pt x="937" y="3566"/>
                  </a:cubicBezTo>
                  <a:cubicBezTo>
                    <a:pt x="1286" y="3476"/>
                    <a:pt x="1477" y="3123"/>
                    <a:pt x="1572" y="2802"/>
                  </a:cubicBezTo>
                  <a:cubicBezTo>
                    <a:pt x="1677" y="2447"/>
                    <a:pt x="1650" y="2050"/>
                    <a:pt x="1417" y="1755"/>
                  </a:cubicBezTo>
                  <a:cubicBezTo>
                    <a:pt x="1286" y="1589"/>
                    <a:pt x="1104" y="1530"/>
                    <a:pt x="911" y="1530"/>
                  </a:cubicBezTo>
                  <a:cubicBezTo>
                    <a:pt x="761" y="1530"/>
                    <a:pt x="604" y="1566"/>
                    <a:pt x="458" y="1614"/>
                  </a:cubicBezTo>
                  <a:cubicBezTo>
                    <a:pt x="484" y="1304"/>
                    <a:pt x="522" y="996"/>
                    <a:pt x="620" y="699"/>
                  </a:cubicBezTo>
                  <a:cubicBezTo>
                    <a:pt x="718" y="402"/>
                    <a:pt x="940" y="312"/>
                    <a:pt x="1192" y="312"/>
                  </a:cubicBezTo>
                  <a:cubicBezTo>
                    <a:pt x="1437" y="312"/>
                    <a:pt x="1709" y="397"/>
                    <a:pt x="1923" y="459"/>
                  </a:cubicBezTo>
                  <a:cubicBezTo>
                    <a:pt x="1928" y="461"/>
                    <a:pt x="1932" y="461"/>
                    <a:pt x="1937" y="461"/>
                  </a:cubicBezTo>
                  <a:cubicBezTo>
                    <a:pt x="1983" y="461"/>
                    <a:pt x="2001" y="398"/>
                    <a:pt x="1962" y="371"/>
                  </a:cubicBezTo>
                  <a:cubicBezTo>
                    <a:pt x="1687" y="180"/>
                    <a:pt x="1342" y="1"/>
                    <a:pt x="1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0" name="Google Shape;13110;p24"/>
            <p:cNvSpPr/>
            <p:nvPr/>
          </p:nvSpPr>
          <p:spPr>
            <a:xfrm>
              <a:off x="6415500" y="2165400"/>
              <a:ext cx="34350" cy="25750"/>
            </a:xfrm>
            <a:custGeom>
              <a:avLst/>
              <a:gdLst/>
              <a:ahLst/>
              <a:cxnLst/>
              <a:rect l="l" t="t" r="r" b="b"/>
              <a:pathLst>
                <a:path w="1374" h="1030" extrusionOk="0">
                  <a:moveTo>
                    <a:pt x="881" y="412"/>
                  </a:moveTo>
                  <a:cubicBezTo>
                    <a:pt x="824" y="556"/>
                    <a:pt x="725" y="642"/>
                    <a:pt x="559" y="694"/>
                  </a:cubicBezTo>
                  <a:cubicBezTo>
                    <a:pt x="540" y="668"/>
                    <a:pt x="518" y="642"/>
                    <a:pt x="494" y="612"/>
                  </a:cubicBezTo>
                  <a:cubicBezTo>
                    <a:pt x="489" y="606"/>
                    <a:pt x="476" y="583"/>
                    <a:pt x="466" y="566"/>
                  </a:cubicBezTo>
                  <a:cubicBezTo>
                    <a:pt x="497" y="543"/>
                    <a:pt x="532" y="524"/>
                    <a:pt x="568" y="507"/>
                  </a:cubicBezTo>
                  <a:cubicBezTo>
                    <a:pt x="640" y="476"/>
                    <a:pt x="714" y="450"/>
                    <a:pt x="791" y="432"/>
                  </a:cubicBezTo>
                  <a:cubicBezTo>
                    <a:pt x="817" y="425"/>
                    <a:pt x="850" y="419"/>
                    <a:pt x="881" y="412"/>
                  </a:cubicBezTo>
                  <a:close/>
                  <a:moveTo>
                    <a:pt x="1009" y="0"/>
                  </a:moveTo>
                  <a:cubicBezTo>
                    <a:pt x="929" y="0"/>
                    <a:pt x="842" y="12"/>
                    <a:pt x="758" y="27"/>
                  </a:cubicBezTo>
                  <a:cubicBezTo>
                    <a:pt x="518" y="69"/>
                    <a:pt x="199" y="161"/>
                    <a:pt x="74" y="392"/>
                  </a:cubicBezTo>
                  <a:cubicBezTo>
                    <a:pt x="0" y="532"/>
                    <a:pt x="25" y="704"/>
                    <a:pt x="135" y="817"/>
                  </a:cubicBezTo>
                  <a:cubicBezTo>
                    <a:pt x="299" y="985"/>
                    <a:pt x="520" y="976"/>
                    <a:pt x="733" y="1027"/>
                  </a:cubicBezTo>
                  <a:cubicBezTo>
                    <a:pt x="739" y="1029"/>
                    <a:pt x="744" y="1029"/>
                    <a:pt x="749" y="1029"/>
                  </a:cubicBezTo>
                  <a:cubicBezTo>
                    <a:pt x="803" y="1029"/>
                    <a:pt x="829" y="955"/>
                    <a:pt x="779" y="922"/>
                  </a:cubicBezTo>
                  <a:cubicBezTo>
                    <a:pt x="850" y="922"/>
                    <a:pt x="925" y="911"/>
                    <a:pt x="983" y="878"/>
                  </a:cubicBezTo>
                  <a:cubicBezTo>
                    <a:pt x="1168" y="771"/>
                    <a:pt x="1244" y="581"/>
                    <a:pt x="1294" y="383"/>
                  </a:cubicBezTo>
                  <a:cubicBezTo>
                    <a:pt x="1374" y="78"/>
                    <a:pt x="1215" y="0"/>
                    <a:pt x="10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1" name="Google Shape;13111;p24"/>
            <p:cNvSpPr/>
            <p:nvPr/>
          </p:nvSpPr>
          <p:spPr>
            <a:xfrm>
              <a:off x="6858475" y="1163000"/>
              <a:ext cx="283550" cy="240100"/>
            </a:xfrm>
            <a:custGeom>
              <a:avLst/>
              <a:gdLst/>
              <a:ahLst/>
              <a:cxnLst/>
              <a:rect l="l" t="t" r="r" b="b"/>
              <a:pathLst>
                <a:path w="11342" h="9604" extrusionOk="0">
                  <a:moveTo>
                    <a:pt x="4205" y="1156"/>
                  </a:moveTo>
                  <a:cubicBezTo>
                    <a:pt x="4340" y="1423"/>
                    <a:pt x="4397" y="1738"/>
                    <a:pt x="4392" y="2032"/>
                  </a:cubicBezTo>
                  <a:cubicBezTo>
                    <a:pt x="4389" y="2176"/>
                    <a:pt x="4360" y="2321"/>
                    <a:pt x="4305" y="2455"/>
                  </a:cubicBezTo>
                  <a:cubicBezTo>
                    <a:pt x="4228" y="2063"/>
                    <a:pt x="4077" y="1650"/>
                    <a:pt x="3840" y="1356"/>
                  </a:cubicBezTo>
                  <a:cubicBezTo>
                    <a:pt x="3958" y="1282"/>
                    <a:pt x="4079" y="1217"/>
                    <a:pt x="4205" y="1156"/>
                  </a:cubicBezTo>
                  <a:close/>
                  <a:moveTo>
                    <a:pt x="3625" y="1497"/>
                  </a:moveTo>
                  <a:cubicBezTo>
                    <a:pt x="3708" y="1694"/>
                    <a:pt x="3812" y="1888"/>
                    <a:pt x="3890" y="2080"/>
                  </a:cubicBezTo>
                  <a:cubicBezTo>
                    <a:pt x="3977" y="2293"/>
                    <a:pt x="4071" y="2506"/>
                    <a:pt x="4169" y="2718"/>
                  </a:cubicBezTo>
                  <a:cubicBezTo>
                    <a:pt x="4056" y="2885"/>
                    <a:pt x="3920" y="3034"/>
                    <a:pt x="3762" y="3161"/>
                  </a:cubicBezTo>
                  <a:cubicBezTo>
                    <a:pt x="3697" y="2975"/>
                    <a:pt x="3620" y="2793"/>
                    <a:pt x="3554" y="2606"/>
                  </a:cubicBezTo>
                  <a:cubicBezTo>
                    <a:pt x="3456" y="2331"/>
                    <a:pt x="3377" y="2050"/>
                    <a:pt x="3274" y="1776"/>
                  </a:cubicBezTo>
                  <a:cubicBezTo>
                    <a:pt x="3385" y="1676"/>
                    <a:pt x="3502" y="1583"/>
                    <a:pt x="3625" y="1497"/>
                  </a:cubicBezTo>
                  <a:close/>
                  <a:moveTo>
                    <a:pt x="3065" y="1984"/>
                  </a:moveTo>
                  <a:cubicBezTo>
                    <a:pt x="3134" y="2267"/>
                    <a:pt x="3224" y="2542"/>
                    <a:pt x="3320" y="2816"/>
                  </a:cubicBezTo>
                  <a:cubicBezTo>
                    <a:pt x="3380" y="2995"/>
                    <a:pt x="3446" y="3167"/>
                    <a:pt x="3533" y="3326"/>
                  </a:cubicBezTo>
                  <a:cubicBezTo>
                    <a:pt x="3482" y="3361"/>
                    <a:pt x="3431" y="3392"/>
                    <a:pt x="3379" y="3421"/>
                  </a:cubicBezTo>
                  <a:cubicBezTo>
                    <a:pt x="3331" y="3449"/>
                    <a:pt x="3279" y="3472"/>
                    <a:pt x="3229" y="3495"/>
                  </a:cubicBezTo>
                  <a:cubicBezTo>
                    <a:pt x="3139" y="3310"/>
                    <a:pt x="3021" y="3143"/>
                    <a:pt x="2946" y="2947"/>
                  </a:cubicBezTo>
                  <a:cubicBezTo>
                    <a:pt x="2875" y="2765"/>
                    <a:pt x="2829" y="2586"/>
                    <a:pt x="2734" y="2426"/>
                  </a:cubicBezTo>
                  <a:cubicBezTo>
                    <a:pt x="2770" y="2365"/>
                    <a:pt x="2808" y="2306"/>
                    <a:pt x="2850" y="2245"/>
                  </a:cubicBezTo>
                  <a:cubicBezTo>
                    <a:pt x="2916" y="2155"/>
                    <a:pt x="2988" y="2068"/>
                    <a:pt x="3065" y="1984"/>
                  </a:cubicBezTo>
                  <a:close/>
                  <a:moveTo>
                    <a:pt x="2885" y="450"/>
                  </a:moveTo>
                  <a:cubicBezTo>
                    <a:pt x="3176" y="450"/>
                    <a:pt x="3460" y="509"/>
                    <a:pt x="3713" y="639"/>
                  </a:cubicBezTo>
                  <a:cubicBezTo>
                    <a:pt x="3779" y="672"/>
                    <a:pt x="3840" y="713"/>
                    <a:pt x="3897" y="761"/>
                  </a:cubicBezTo>
                  <a:cubicBezTo>
                    <a:pt x="2875" y="1320"/>
                    <a:pt x="1968" y="2324"/>
                    <a:pt x="1782" y="3430"/>
                  </a:cubicBezTo>
                  <a:cubicBezTo>
                    <a:pt x="1745" y="3513"/>
                    <a:pt x="1712" y="3600"/>
                    <a:pt x="1684" y="3687"/>
                  </a:cubicBezTo>
                  <a:cubicBezTo>
                    <a:pt x="1581" y="3663"/>
                    <a:pt x="1481" y="3628"/>
                    <a:pt x="1385" y="3585"/>
                  </a:cubicBezTo>
                  <a:cubicBezTo>
                    <a:pt x="1125" y="3341"/>
                    <a:pt x="888" y="3077"/>
                    <a:pt x="736" y="2795"/>
                  </a:cubicBezTo>
                  <a:cubicBezTo>
                    <a:pt x="700" y="2647"/>
                    <a:pt x="682" y="2496"/>
                    <a:pt x="687" y="2344"/>
                  </a:cubicBezTo>
                  <a:cubicBezTo>
                    <a:pt x="687" y="2333"/>
                    <a:pt x="678" y="2327"/>
                    <a:pt x="669" y="2327"/>
                  </a:cubicBezTo>
                  <a:cubicBezTo>
                    <a:pt x="661" y="2327"/>
                    <a:pt x="654" y="2331"/>
                    <a:pt x="652" y="2339"/>
                  </a:cubicBezTo>
                  <a:cubicBezTo>
                    <a:pt x="639" y="2403"/>
                    <a:pt x="628" y="2467"/>
                    <a:pt x="619" y="2531"/>
                  </a:cubicBezTo>
                  <a:cubicBezTo>
                    <a:pt x="493" y="2139"/>
                    <a:pt x="555" y="1719"/>
                    <a:pt x="957" y="1287"/>
                  </a:cubicBezTo>
                  <a:cubicBezTo>
                    <a:pt x="1413" y="800"/>
                    <a:pt x="2171" y="450"/>
                    <a:pt x="2885" y="450"/>
                  </a:cubicBezTo>
                  <a:close/>
                  <a:moveTo>
                    <a:pt x="2580" y="2747"/>
                  </a:moveTo>
                  <a:cubicBezTo>
                    <a:pt x="2635" y="3080"/>
                    <a:pt x="2760" y="3464"/>
                    <a:pt x="3003" y="3590"/>
                  </a:cubicBezTo>
                  <a:cubicBezTo>
                    <a:pt x="2788" y="3669"/>
                    <a:pt x="2563" y="3718"/>
                    <a:pt x="2335" y="3738"/>
                  </a:cubicBezTo>
                  <a:cubicBezTo>
                    <a:pt x="2368" y="3405"/>
                    <a:pt x="2432" y="3082"/>
                    <a:pt x="2565" y="2764"/>
                  </a:cubicBezTo>
                  <a:lnTo>
                    <a:pt x="2580" y="2747"/>
                  </a:lnTo>
                  <a:close/>
                  <a:moveTo>
                    <a:pt x="6373" y="662"/>
                  </a:moveTo>
                  <a:cubicBezTo>
                    <a:pt x="7954" y="662"/>
                    <a:pt x="9523" y="1426"/>
                    <a:pt x="10129" y="2979"/>
                  </a:cubicBezTo>
                  <a:cubicBezTo>
                    <a:pt x="11218" y="5762"/>
                    <a:pt x="9069" y="9071"/>
                    <a:pt x="6090" y="9161"/>
                  </a:cubicBezTo>
                  <a:cubicBezTo>
                    <a:pt x="6056" y="9162"/>
                    <a:pt x="6022" y="9163"/>
                    <a:pt x="5989" y="9163"/>
                  </a:cubicBezTo>
                  <a:cubicBezTo>
                    <a:pt x="3676" y="9163"/>
                    <a:pt x="1737" y="6800"/>
                    <a:pt x="1874" y="4591"/>
                  </a:cubicBezTo>
                  <a:lnTo>
                    <a:pt x="1874" y="4591"/>
                  </a:lnTo>
                  <a:cubicBezTo>
                    <a:pt x="1932" y="4763"/>
                    <a:pt x="2009" y="4931"/>
                    <a:pt x="2102" y="5086"/>
                  </a:cubicBezTo>
                  <a:cubicBezTo>
                    <a:pt x="2123" y="5120"/>
                    <a:pt x="2154" y="5135"/>
                    <a:pt x="2186" y="5135"/>
                  </a:cubicBezTo>
                  <a:cubicBezTo>
                    <a:pt x="2236" y="5135"/>
                    <a:pt x="2286" y="5097"/>
                    <a:pt x="2288" y="5037"/>
                  </a:cubicBezTo>
                  <a:cubicBezTo>
                    <a:pt x="2296" y="4714"/>
                    <a:pt x="2296" y="4401"/>
                    <a:pt x="2309" y="4097"/>
                  </a:cubicBezTo>
                  <a:cubicBezTo>
                    <a:pt x="2621" y="4096"/>
                    <a:pt x="2929" y="4043"/>
                    <a:pt x="3223" y="3941"/>
                  </a:cubicBezTo>
                  <a:cubicBezTo>
                    <a:pt x="3423" y="3871"/>
                    <a:pt x="3612" y="3774"/>
                    <a:pt x="3787" y="3654"/>
                  </a:cubicBezTo>
                  <a:cubicBezTo>
                    <a:pt x="3797" y="3664"/>
                    <a:pt x="3805" y="3676"/>
                    <a:pt x="3817" y="3686"/>
                  </a:cubicBezTo>
                  <a:cubicBezTo>
                    <a:pt x="3825" y="3693"/>
                    <a:pt x="3836" y="3696"/>
                    <a:pt x="3847" y="3696"/>
                  </a:cubicBezTo>
                  <a:cubicBezTo>
                    <a:pt x="3869" y="3696"/>
                    <a:pt x="3890" y="3682"/>
                    <a:pt x="3887" y="3656"/>
                  </a:cubicBezTo>
                  <a:cubicBezTo>
                    <a:pt x="3885" y="3635"/>
                    <a:pt x="3879" y="3615"/>
                    <a:pt x="3876" y="3594"/>
                  </a:cubicBezTo>
                  <a:cubicBezTo>
                    <a:pt x="4699" y="2983"/>
                    <a:pt x="5106" y="1902"/>
                    <a:pt x="4620" y="985"/>
                  </a:cubicBezTo>
                  <a:cubicBezTo>
                    <a:pt x="4807" y="915"/>
                    <a:pt x="4999" y="856"/>
                    <a:pt x="5193" y="807"/>
                  </a:cubicBezTo>
                  <a:cubicBezTo>
                    <a:pt x="5577" y="710"/>
                    <a:pt x="5975" y="662"/>
                    <a:pt x="6373" y="662"/>
                  </a:cubicBezTo>
                  <a:close/>
                  <a:moveTo>
                    <a:pt x="2965" y="0"/>
                  </a:moveTo>
                  <a:cubicBezTo>
                    <a:pt x="2144" y="0"/>
                    <a:pt x="1256" y="417"/>
                    <a:pt x="715" y="912"/>
                  </a:cubicBezTo>
                  <a:cubicBezTo>
                    <a:pt x="300" y="1291"/>
                    <a:pt x="1" y="1871"/>
                    <a:pt x="99" y="2444"/>
                  </a:cubicBezTo>
                  <a:cubicBezTo>
                    <a:pt x="157" y="2783"/>
                    <a:pt x="319" y="3062"/>
                    <a:pt x="536" y="3325"/>
                  </a:cubicBezTo>
                  <a:cubicBezTo>
                    <a:pt x="678" y="3505"/>
                    <a:pt x="862" y="3651"/>
                    <a:pt x="1071" y="3751"/>
                  </a:cubicBezTo>
                  <a:cubicBezTo>
                    <a:pt x="1221" y="3866"/>
                    <a:pt x="1404" y="3946"/>
                    <a:pt x="1599" y="4004"/>
                  </a:cubicBezTo>
                  <a:cubicBezTo>
                    <a:pt x="1504" y="4476"/>
                    <a:pt x="1512" y="4978"/>
                    <a:pt x="1581" y="5423"/>
                  </a:cubicBezTo>
                  <a:cubicBezTo>
                    <a:pt x="1771" y="6645"/>
                    <a:pt x="2311" y="7837"/>
                    <a:pt x="3285" y="8626"/>
                  </a:cubicBezTo>
                  <a:cubicBezTo>
                    <a:pt x="4106" y="9291"/>
                    <a:pt x="5077" y="9604"/>
                    <a:pt x="6046" y="9604"/>
                  </a:cubicBezTo>
                  <a:cubicBezTo>
                    <a:pt x="7468" y="9604"/>
                    <a:pt x="8882" y="8930"/>
                    <a:pt x="9796" y="7710"/>
                  </a:cubicBezTo>
                  <a:cubicBezTo>
                    <a:pt x="11157" y="5894"/>
                    <a:pt x="11341" y="3080"/>
                    <a:pt x="9666" y="1394"/>
                  </a:cubicBezTo>
                  <a:cubicBezTo>
                    <a:pt x="8816" y="538"/>
                    <a:pt x="7612" y="166"/>
                    <a:pt x="6412" y="166"/>
                  </a:cubicBezTo>
                  <a:cubicBezTo>
                    <a:pt x="5802" y="166"/>
                    <a:pt x="5192" y="263"/>
                    <a:pt x="4632" y="441"/>
                  </a:cubicBezTo>
                  <a:cubicBezTo>
                    <a:pt x="4525" y="475"/>
                    <a:pt x="4419" y="515"/>
                    <a:pt x="4314" y="559"/>
                  </a:cubicBezTo>
                  <a:cubicBezTo>
                    <a:pt x="4297" y="541"/>
                    <a:pt x="4284" y="523"/>
                    <a:pt x="4266" y="505"/>
                  </a:cubicBezTo>
                  <a:cubicBezTo>
                    <a:pt x="3911" y="145"/>
                    <a:pt x="3450" y="0"/>
                    <a:pt x="2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2" name="Google Shape;13112;p24"/>
            <p:cNvSpPr/>
            <p:nvPr/>
          </p:nvSpPr>
          <p:spPr>
            <a:xfrm>
              <a:off x="6975125" y="1251500"/>
              <a:ext cx="85650" cy="85100"/>
            </a:xfrm>
            <a:custGeom>
              <a:avLst/>
              <a:gdLst/>
              <a:ahLst/>
              <a:cxnLst/>
              <a:rect l="l" t="t" r="r" b="b"/>
              <a:pathLst>
                <a:path w="3426" h="3404" extrusionOk="0">
                  <a:moveTo>
                    <a:pt x="1094" y="327"/>
                  </a:moveTo>
                  <a:cubicBezTo>
                    <a:pt x="1902" y="327"/>
                    <a:pt x="2556" y="620"/>
                    <a:pt x="2431" y="1599"/>
                  </a:cubicBezTo>
                  <a:cubicBezTo>
                    <a:pt x="2215" y="1586"/>
                    <a:pt x="1997" y="1561"/>
                    <a:pt x="1782" y="1542"/>
                  </a:cubicBezTo>
                  <a:cubicBezTo>
                    <a:pt x="1549" y="1519"/>
                    <a:pt x="1290" y="1474"/>
                    <a:pt x="1030" y="1450"/>
                  </a:cubicBezTo>
                  <a:cubicBezTo>
                    <a:pt x="978" y="1077"/>
                    <a:pt x="898" y="703"/>
                    <a:pt x="871" y="334"/>
                  </a:cubicBezTo>
                  <a:cubicBezTo>
                    <a:pt x="946" y="330"/>
                    <a:pt x="1021" y="327"/>
                    <a:pt x="1094" y="327"/>
                  </a:cubicBezTo>
                  <a:close/>
                  <a:moveTo>
                    <a:pt x="1131" y="1"/>
                  </a:moveTo>
                  <a:cubicBezTo>
                    <a:pt x="986" y="1"/>
                    <a:pt x="841" y="9"/>
                    <a:pt x="699" y="23"/>
                  </a:cubicBezTo>
                  <a:cubicBezTo>
                    <a:pt x="614" y="31"/>
                    <a:pt x="535" y="90"/>
                    <a:pt x="537" y="185"/>
                  </a:cubicBezTo>
                  <a:cubicBezTo>
                    <a:pt x="548" y="602"/>
                    <a:pt x="635" y="1018"/>
                    <a:pt x="693" y="1433"/>
                  </a:cubicBezTo>
                  <a:cubicBezTo>
                    <a:pt x="497" y="1433"/>
                    <a:pt x="307" y="1456"/>
                    <a:pt x="135" y="1520"/>
                  </a:cubicBezTo>
                  <a:cubicBezTo>
                    <a:pt x="91" y="1535"/>
                    <a:pt x="91" y="1597"/>
                    <a:pt x="135" y="1610"/>
                  </a:cubicBezTo>
                  <a:cubicBezTo>
                    <a:pt x="328" y="1688"/>
                    <a:pt x="530" y="1747"/>
                    <a:pt x="735" y="1783"/>
                  </a:cubicBezTo>
                  <a:cubicBezTo>
                    <a:pt x="755" y="2004"/>
                    <a:pt x="760" y="2229"/>
                    <a:pt x="724" y="2447"/>
                  </a:cubicBezTo>
                  <a:cubicBezTo>
                    <a:pt x="686" y="2666"/>
                    <a:pt x="571" y="2720"/>
                    <a:pt x="427" y="2720"/>
                  </a:cubicBezTo>
                  <a:cubicBezTo>
                    <a:pt x="320" y="2720"/>
                    <a:pt x="197" y="2690"/>
                    <a:pt x="77" y="2675"/>
                  </a:cubicBezTo>
                  <a:cubicBezTo>
                    <a:pt x="75" y="2675"/>
                    <a:pt x="73" y="2675"/>
                    <a:pt x="71" y="2675"/>
                  </a:cubicBezTo>
                  <a:cubicBezTo>
                    <a:pt x="17" y="2675"/>
                    <a:pt x="0" y="2750"/>
                    <a:pt x="33" y="2785"/>
                  </a:cubicBezTo>
                  <a:cubicBezTo>
                    <a:pt x="180" y="2941"/>
                    <a:pt x="338" y="3010"/>
                    <a:pt x="485" y="3010"/>
                  </a:cubicBezTo>
                  <a:cubicBezTo>
                    <a:pt x="748" y="3010"/>
                    <a:pt x="976" y="2788"/>
                    <a:pt x="1039" y="2444"/>
                  </a:cubicBezTo>
                  <a:cubicBezTo>
                    <a:pt x="1073" y="2244"/>
                    <a:pt x="1083" y="2040"/>
                    <a:pt x="1068" y="1838"/>
                  </a:cubicBezTo>
                  <a:lnTo>
                    <a:pt x="1068" y="1838"/>
                  </a:lnTo>
                  <a:cubicBezTo>
                    <a:pt x="1365" y="1879"/>
                    <a:pt x="1667" y="1902"/>
                    <a:pt x="1946" y="1937"/>
                  </a:cubicBezTo>
                  <a:cubicBezTo>
                    <a:pt x="2052" y="1950"/>
                    <a:pt x="2202" y="1975"/>
                    <a:pt x="2363" y="1994"/>
                  </a:cubicBezTo>
                  <a:cubicBezTo>
                    <a:pt x="2274" y="2455"/>
                    <a:pt x="2179" y="2908"/>
                    <a:pt x="2176" y="3361"/>
                  </a:cubicBezTo>
                  <a:cubicBezTo>
                    <a:pt x="2176" y="3385"/>
                    <a:pt x="2195" y="3403"/>
                    <a:pt x="2218" y="3403"/>
                  </a:cubicBezTo>
                  <a:cubicBezTo>
                    <a:pt x="2219" y="3403"/>
                    <a:pt x="2220" y="3403"/>
                    <a:pt x="2221" y="3403"/>
                  </a:cubicBezTo>
                  <a:cubicBezTo>
                    <a:pt x="2518" y="3403"/>
                    <a:pt x="2676" y="2647"/>
                    <a:pt x="2748" y="2022"/>
                  </a:cubicBezTo>
                  <a:cubicBezTo>
                    <a:pt x="2753" y="2022"/>
                    <a:pt x="2758" y="2022"/>
                    <a:pt x="2763" y="2022"/>
                  </a:cubicBezTo>
                  <a:cubicBezTo>
                    <a:pt x="3008" y="2022"/>
                    <a:pt x="3236" y="1982"/>
                    <a:pt x="3355" y="1838"/>
                  </a:cubicBezTo>
                  <a:cubicBezTo>
                    <a:pt x="3426" y="1755"/>
                    <a:pt x="3401" y="1632"/>
                    <a:pt x="3291" y="1596"/>
                  </a:cubicBezTo>
                  <a:cubicBezTo>
                    <a:pt x="3233" y="1577"/>
                    <a:pt x="3173" y="1571"/>
                    <a:pt x="3112" y="1571"/>
                  </a:cubicBezTo>
                  <a:cubicBezTo>
                    <a:pt x="3005" y="1571"/>
                    <a:pt x="2895" y="1591"/>
                    <a:pt x="2786" y="1599"/>
                  </a:cubicBezTo>
                  <a:cubicBezTo>
                    <a:pt x="2796" y="1451"/>
                    <a:pt x="2797" y="1333"/>
                    <a:pt x="2796" y="1268"/>
                  </a:cubicBezTo>
                  <a:cubicBezTo>
                    <a:pt x="2759" y="265"/>
                    <a:pt x="1957" y="1"/>
                    <a:pt x="1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3" name="Google Shape;13113;p24"/>
            <p:cNvSpPr/>
            <p:nvPr/>
          </p:nvSpPr>
          <p:spPr>
            <a:xfrm>
              <a:off x="5101475" y="2041775"/>
              <a:ext cx="1826950" cy="1087150"/>
            </a:xfrm>
            <a:custGeom>
              <a:avLst/>
              <a:gdLst/>
              <a:ahLst/>
              <a:cxnLst/>
              <a:rect l="l" t="t" r="r" b="b"/>
              <a:pathLst>
                <a:path w="73078" h="43486" extrusionOk="0">
                  <a:moveTo>
                    <a:pt x="44666" y="23679"/>
                  </a:moveTo>
                  <a:lnTo>
                    <a:pt x="44666" y="23679"/>
                  </a:lnTo>
                  <a:cubicBezTo>
                    <a:pt x="43960" y="24447"/>
                    <a:pt x="43289" y="25245"/>
                    <a:pt x="42641" y="26046"/>
                  </a:cubicBezTo>
                  <a:cubicBezTo>
                    <a:pt x="40678" y="28475"/>
                    <a:pt x="38887" y="31041"/>
                    <a:pt x="36848" y="33411"/>
                  </a:cubicBezTo>
                  <a:cubicBezTo>
                    <a:pt x="35012" y="35544"/>
                    <a:pt x="32889" y="37621"/>
                    <a:pt x="30217" y="38646"/>
                  </a:cubicBezTo>
                  <a:cubicBezTo>
                    <a:pt x="29610" y="38877"/>
                    <a:pt x="28978" y="39038"/>
                    <a:pt x="28335" y="39123"/>
                  </a:cubicBezTo>
                  <a:cubicBezTo>
                    <a:pt x="28983" y="38244"/>
                    <a:pt x="29507" y="37222"/>
                    <a:pt x="29868" y="36236"/>
                  </a:cubicBezTo>
                  <a:cubicBezTo>
                    <a:pt x="29882" y="36197"/>
                    <a:pt x="29846" y="36168"/>
                    <a:pt x="29812" y="36168"/>
                  </a:cubicBezTo>
                  <a:cubicBezTo>
                    <a:pt x="29795" y="36168"/>
                    <a:pt x="29777" y="36176"/>
                    <a:pt x="29767" y="36194"/>
                  </a:cubicBezTo>
                  <a:lnTo>
                    <a:pt x="29766" y="36194"/>
                  </a:lnTo>
                  <a:cubicBezTo>
                    <a:pt x="29188" y="37173"/>
                    <a:pt x="28398" y="37959"/>
                    <a:pt x="27710" y="38835"/>
                  </a:cubicBezTo>
                  <a:cubicBezTo>
                    <a:pt x="28038" y="36487"/>
                    <a:pt x="27837" y="34002"/>
                    <a:pt x="27833" y="31650"/>
                  </a:cubicBezTo>
                  <a:cubicBezTo>
                    <a:pt x="27830" y="30272"/>
                    <a:pt x="27828" y="28892"/>
                    <a:pt x="27827" y="27514"/>
                  </a:cubicBezTo>
                  <a:cubicBezTo>
                    <a:pt x="27825" y="26889"/>
                    <a:pt x="27824" y="26266"/>
                    <a:pt x="27815" y="25641"/>
                  </a:cubicBezTo>
                  <a:cubicBezTo>
                    <a:pt x="27809" y="25090"/>
                    <a:pt x="27719" y="24637"/>
                    <a:pt x="27625" y="24141"/>
                  </a:cubicBezTo>
                  <a:lnTo>
                    <a:pt x="27625" y="24141"/>
                  </a:lnTo>
                  <a:cubicBezTo>
                    <a:pt x="28337" y="24742"/>
                    <a:pt x="28954" y="25488"/>
                    <a:pt x="29510" y="26218"/>
                  </a:cubicBezTo>
                  <a:cubicBezTo>
                    <a:pt x="29523" y="26235"/>
                    <a:pt x="29543" y="26243"/>
                    <a:pt x="29563" y="26243"/>
                  </a:cubicBezTo>
                  <a:cubicBezTo>
                    <a:pt x="29600" y="26243"/>
                    <a:pt x="29635" y="26217"/>
                    <a:pt x="29617" y="26174"/>
                  </a:cubicBezTo>
                  <a:cubicBezTo>
                    <a:pt x="29220" y="25218"/>
                    <a:pt x="28795" y="24366"/>
                    <a:pt x="28053" y="23682"/>
                  </a:cubicBezTo>
                  <a:lnTo>
                    <a:pt x="28053" y="23682"/>
                  </a:lnTo>
                  <a:cubicBezTo>
                    <a:pt x="30238" y="23684"/>
                    <a:pt x="32422" y="23685"/>
                    <a:pt x="34606" y="23685"/>
                  </a:cubicBezTo>
                  <a:cubicBezTo>
                    <a:pt x="37959" y="23685"/>
                    <a:pt x="41312" y="23683"/>
                    <a:pt x="44666" y="23679"/>
                  </a:cubicBezTo>
                  <a:close/>
                  <a:moveTo>
                    <a:pt x="12532" y="23672"/>
                  </a:moveTo>
                  <a:cubicBezTo>
                    <a:pt x="17409" y="23672"/>
                    <a:pt x="22285" y="23677"/>
                    <a:pt x="27162" y="23684"/>
                  </a:cubicBezTo>
                  <a:cubicBezTo>
                    <a:pt x="26805" y="24407"/>
                    <a:pt x="26303" y="25124"/>
                    <a:pt x="26234" y="25936"/>
                  </a:cubicBezTo>
                  <a:cubicBezTo>
                    <a:pt x="26225" y="26033"/>
                    <a:pt x="26299" y="26082"/>
                    <a:pt x="26376" y="26082"/>
                  </a:cubicBezTo>
                  <a:cubicBezTo>
                    <a:pt x="26430" y="26082"/>
                    <a:pt x="26485" y="26059"/>
                    <a:pt x="26516" y="26013"/>
                  </a:cubicBezTo>
                  <a:cubicBezTo>
                    <a:pt x="26810" y="25593"/>
                    <a:pt x="27064" y="25139"/>
                    <a:pt x="27315" y="24684"/>
                  </a:cubicBezTo>
                  <a:lnTo>
                    <a:pt x="27315" y="24684"/>
                  </a:lnTo>
                  <a:cubicBezTo>
                    <a:pt x="27277" y="24876"/>
                    <a:pt x="27254" y="25072"/>
                    <a:pt x="27246" y="25268"/>
                  </a:cubicBezTo>
                  <a:cubicBezTo>
                    <a:pt x="27220" y="26016"/>
                    <a:pt x="27231" y="26766"/>
                    <a:pt x="27231" y="27514"/>
                  </a:cubicBezTo>
                  <a:cubicBezTo>
                    <a:pt x="27228" y="28894"/>
                    <a:pt x="27226" y="30272"/>
                    <a:pt x="27225" y="31651"/>
                  </a:cubicBezTo>
                  <a:cubicBezTo>
                    <a:pt x="27220" y="34128"/>
                    <a:pt x="26989" y="36755"/>
                    <a:pt x="27397" y="39210"/>
                  </a:cubicBezTo>
                  <a:lnTo>
                    <a:pt x="27356" y="39210"/>
                  </a:lnTo>
                  <a:cubicBezTo>
                    <a:pt x="27172" y="38954"/>
                    <a:pt x="26989" y="38702"/>
                    <a:pt x="26798" y="38452"/>
                  </a:cubicBezTo>
                  <a:cubicBezTo>
                    <a:pt x="26513" y="38083"/>
                    <a:pt x="26288" y="37613"/>
                    <a:pt x="25930" y="37314"/>
                  </a:cubicBezTo>
                  <a:cubicBezTo>
                    <a:pt x="25914" y="37300"/>
                    <a:pt x="25895" y="37293"/>
                    <a:pt x="25878" y="37293"/>
                  </a:cubicBezTo>
                  <a:cubicBezTo>
                    <a:pt x="25841" y="37293"/>
                    <a:pt x="25808" y="37322"/>
                    <a:pt x="25803" y="37367"/>
                  </a:cubicBezTo>
                  <a:cubicBezTo>
                    <a:pt x="25724" y="38023"/>
                    <a:pt x="26288" y="38621"/>
                    <a:pt x="26721" y="39204"/>
                  </a:cubicBezTo>
                  <a:cubicBezTo>
                    <a:pt x="24858" y="39133"/>
                    <a:pt x="23011" y="38531"/>
                    <a:pt x="21331" y="37650"/>
                  </a:cubicBezTo>
                  <a:cubicBezTo>
                    <a:pt x="18078" y="35943"/>
                    <a:pt x="15804" y="32947"/>
                    <a:pt x="14361" y="29634"/>
                  </a:cubicBezTo>
                  <a:cubicBezTo>
                    <a:pt x="13529" y="27724"/>
                    <a:pt x="12943" y="25723"/>
                    <a:pt x="12532" y="23672"/>
                  </a:cubicBezTo>
                  <a:close/>
                  <a:moveTo>
                    <a:pt x="9515" y="23669"/>
                  </a:moveTo>
                  <a:cubicBezTo>
                    <a:pt x="10338" y="23669"/>
                    <a:pt x="11160" y="23670"/>
                    <a:pt x="11982" y="23671"/>
                  </a:cubicBezTo>
                  <a:cubicBezTo>
                    <a:pt x="13206" y="30349"/>
                    <a:pt x="16498" y="36730"/>
                    <a:pt x="23227" y="39187"/>
                  </a:cubicBezTo>
                  <a:cubicBezTo>
                    <a:pt x="23485" y="39283"/>
                    <a:pt x="23744" y="39363"/>
                    <a:pt x="24003" y="39437"/>
                  </a:cubicBezTo>
                  <a:cubicBezTo>
                    <a:pt x="18816" y="39438"/>
                    <a:pt x="13631" y="39442"/>
                    <a:pt x="8444" y="39443"/>
                  </a:cubicBezTo>
                  <a:cubicBezTo>
                    <a:pt x="8539" y="39368"/>
                    <a:pt x="8634" y="39291"/>
                    <a:pt x="8722" y="39214"/>
                  </a:cubicBezTo>
                  <a:cubicBezTo>
                    <a:pt x="8983" y="38984"/>
                    <a:pt x="9694" y="38407"/>
                    <a:pt x="9538" y="37988"/>
                  </a:cubicBezTo>
                  <a:cubicBezTo>
                    <a:pt x="9532" y="37969"/>
                    <a:pt x="9513" y="37956"/>
                    <a:pt x="9493" y="37956"/>
                  </a:cubicBezTo>
                  <a:cubicBezTo>
                    <a:pt x="9490" y="37956"/>
                    <a:pt x="9487" y="37956"/>
                    <a:pt x="9484" y="37957"/>
                  </a:cubicBezTo>
                  <a:cubicBezTo>
                    <a:pt x="9095" y="38074"/>
                    <a:pt x="8698" y="38618"/>
                    <a:pt x="8385" y="38876"/>
                  </a:cubicBezTo>
                  <a:cubicBezTo>
                    <a:pt x="8168" y="39056"/>
                    <a:pt x="7947" y="39251"/>
                    <a:pt x="7722" y="39443"/>
                  </a:cubicBezTo>
                  <a:lnTo>
                    <a:pt x="7057" y="39443"/>
                  </a:lnTo>
                  <a:cubicBezTo>
                    <a:pt x="7062" y="38784"/>
                    <a:pt x="7044" y="38121"/>
                    <a:pt x="7043" y="37467"/>
                  </a:cubicBezTo>
                  <a:cubicBezTo>
                    <a:pt x="7046" y="32867"/>
                    <a:pt x="7048" y="28269"/>
                    <a:pt x="7048" y="23671"/>
                  </a:cubicBezTo>
                  <a:cubicBezTo>
                    <a:pt x="7870" y="23670"/>
                    <a:pt x="8693" y="23669"/>
                    <a:pt x="9515" y="23669"/>
                  </a:cubicBezTo>
                  <a:close/>
                  <a:moveTo>
                    <a:pt x="6947" y="0"/>
                  </a:moveTo>
                  <a:cubicBezTo>
                    <a:pt x="6879" y="0"/>
                    <a:pt x="6810" y="25"/>
                    <a:pt x="6756" y="80"/>
                  </a:cubicBezTo>
                  <a:cubicBezTo>
                    <a:pt x="6738" y="75"/>
                    <a:pt x="6720" y="72"/>
                    <a:pt x="6700" y="70"/>
                  </a:cubicBezTo>
                  <a:cubicBezTo>
                    <a:pt x="6524" y="70"/>
                    <a:pt x="6347" y="183"/>
                    <a:pt x="6349" y="411"/>
                  </a:cubicBezTo>
                  <a:lnTo>
                    <a:pt x="6349" y="557"/>
                  </a:lnTo>
                  <a:cubicBezTo>
                    <a:pt x="6024" y="971"/>
                    <a:pt x="5735" y="1422"/>
                    <a:pt x="5453" y="1856"/>
                  </a:cubicBezTo>
                  <a:cubicBezTo>
                    <a:pt x="5176" y="2283"/>
                    <a:pt x="4667" y="2918"/>
                    <a:pt x="4766" y="3467"/>
                  </a:cubicBezTo>
                  <a:cubicBezTo>
                    <a:pt x="4769" y="3481"/>
                    <a:pt x="4782" y="3490"/>
                    <a:pt x="4795" y="3490"/>
                  </a:cubicBezTo>
                  <a:cubicBezTo>
                    <a:pt x="4800" y="3490"/>
                    <a:pt x="4805" y="3489"/>
                    <a:pt x="4810" y="3485"/>
                  </a:cubicBezTo>
                  <a:cubicBezTo>
                    <a:pt x="5225" y="3218"/>
                    <a:pt x="5491" y="2677"/>
                    <a:pt x="5762" y="2281"/>
                  </a:cubicBezTo>
                  <a:cubicBezTo>
                    <a:pt x="5952" y="2006"/>
                    <a:pt x="6145" y="1720"/>
                    <a:pt x="6349" y="1441"/>
                  </a:cubicBezTo>
                  <a:cubicBezTo>
                    <a:pt x="6350" y="8667"/>
                    <a:pt x="6352" y="15895"/>
                    <a:pt x="6354" y="23121"/>
                  </a:cubicBezTo>
                  <a:cubicBezTo>
                    <a:pt x="5232" y="23121"/>
                    <a:pt x="4110" y="23121"/>
                    <a:pt x="2988" y="23119"/>
                  </a:cubicBezTo>
                  <a:lnTo>
                    <a:pt x="2769" y="23118"/>
                  </a:lnTo>
                  <a:cubicBezTo>
                    <a:pt x="2766" y="23118"/>
                    <a:pt x="2764" y="23116"/>
                    <a:pt x="2763" y="23116"/>
                  </a:cubicBezTo>
                  <a:lnTo>
                    <a:pt x="2509" y="23116"/>
                  </a:lnTo>
                  <a:cubicBezTo>
                    <a:pt x="2507" y="23116"/>
                    <a:pt x="2507" y="23116"/>
                    <a:pt x="2505" y="23118"/>
                  </a:cubicBezTo>
                  <a:lnTo>
                    <a:pt x="1874" y="23118"/>
                  </a:lnTo>
                  <a:cubicBezTo>
                    <a:pt x="1695" y="23118"/>
                    <a:pt x="1605" y="23257"/>
                    <a:pt x="1605" y="23397"/>
                  </a:cubicBezTo>
                  <a:cubicBezTo>
                    <a:pt x="1605" y="23536"/>
                    <a:pt x="1695" y="23676"/>
                    <a:pt x="1874" y="23676"/>
                  </a:cubicBezTo>
                  <a:lnTo>
                    <a:pt x="2505" y="23676"/>
                  </a:lnTo>
                  <a:cubicBezTo>
                    <a:pt x="2507" y="23676"/>
                    <a:pt x="2507" y="23677"/>
                    <a:pt x="2509" y="23677"/>
                  </a:cubicBezTo>
                  <a:lnTo>
                    <a:pt x="2763" y="23677"/>
                  </a:lnTo>
                  <a:cubicBezTo>
                    <a:pt x="2764" y="23677"/>
                    <a:pt x="2766" y="23676"/>
                    <a:pt x="2769" y="23676"/>
                  </a:cubicBezTo>
                  <a:cubicBezTo>
                    <a:pt x="2842" y="23676"/>
                    <a:pt x="2915" y="23676"/>
                    <a:pt x="2988" y="23674"/>
                  </a:cubicBezTo>
                  <a:cubicBezTo>
                    <a:pt x="4110" y="23672"/>
                    <a:pt x="5232" y="23671"/>
                    <a:pt x="6354" y="23671"/>
                  </a:cubicBezTo>
                  <a:cubicBezTo>
                    <a:pt x="6355" y="28297"/>
                    <a:pt x="6357" y="32923"/>
                    <a:pt x="6359" y="37549"/>
                  </a:cubicBezTo>
                  <a:cubicBezTo>
                    <a:pt x="6357" y="38180"/>
                    <a:pt x="6349" y="38812"/>
                    <a:pt x="6355" y="39445"/>
                  </a:cubicBezTo>
                  <a:cubicBezTo>
                    <a:pt x="4343" y="39447"/>
                    <a:pt x="2330" y="39448"/>
                    <a:pt x="317" y="39450"/>
                  </a:cubicBezTo>
                  <a:cubicBezTo>
                    <a:pt x="105" y="39450"/>
                    <a:pt x="0" y="39614"/>
                    <a:pt x="0" y="39778"/>
                  </a:cubicBezTo>
                  <a:cubicBezTo>
                    <a:pt x="0" y="39942"/>
                    <a:pt x="105" y="40106"/>
                    <a:pt x="317" y="40106"/>
                  </a:cubicBezTo>
                  <a:cubicBezTo>
                    <a:pt x="2335" y="40109"/>
                    <a:pt x="4352" y="40111"/>
                    <a:pt x="6370" y="40111"/>
                  </a:cubicBezTo>
                  <a:cubicBezTo>
                    <a:pt x="6375" y="40262"/>
                    <a:pt x="6380" y="40413"/>
                    <a:pt x="6388" y="40564"/>
                  </a:cubicBezTo>
                  <a:cubicBezTo>
                    <a:pt x="6439" y="41514"/>
                    <a:pt x="6596" y="42457"/>
                    <a:pt x="6623" y="43408"/>
                  </a:cubicBezTo>
                  <a:cubicBezTo>
                    <a:pt x="6623" y="43460"/>
                    <a:pt x="6661" y="43486"/>
                    <a:pt x="6700" y="43486"/>
                  </a:cubicBezTo>
                  <a:cubicBezTo>
                    <a:pt x="6738" y="43486"/>
                    <a:pt x="6777" y="43460"/>
                    <a:pt x="6777" y="43408"/>
                  </a:cubicBezTo>
                  <a:cubicBezTo>
                    <a:pt x="6800" y="42590"/>
                    <a:pt x="6902" y="41773"/>
                    <a:pt x="6982" y="40957"/>
                  </a:cubicBezTo>
                  <a:cubicBezTo>
                    <a:pt x="8252" y="41417"/>
                    <a:pt x="9515" y="41917"/>
                    <a:pt x="10730" y="42504"/>
                  </a:cubicBezTo>
                  <a:cubicBezTo>
                    <a:pt x="10740" y="42509"/>
                    <a:pt x="10750" y="42511"/>
                    <a:pt x="10760" y="42511"/>
                  </a:cubicBezTo>
                  <a:cubicBezTo>
                    <a:pt x="10816" y="42511"/>
                    <a:pt x="10866" y="42442"/>
                    <a:pt x="10812" y="42396"/>
                  </a:cubicBezTo>
                  <a:cubicBezTo>
                    <a:pt x="9758" y="41499"/>
                    <a:pt x="8585" y="40770"/>
                    <a:pt x="7259" y="40382"/>
                  </a:cubicBezTo>
                  <a:cubicBezTo>
                    <a:pt x="7359" y="40288"/>
                    <a:pt x="7464" y="40200"/>
                    <a:pt x="7573" y="40111"/>
                  </a:cubicBezTo>
                  <a:cubicBezTo>
                    <a:pt x="12416" y="40116"/>
                    <a:pt x="17260" y="40118"/>
                    <a:pt x="22104" y="40118"/>
                  </a:cubicBezTo>
                  <a:cubicBezTo>
                    <a:pt x="23601" y="40118"/>
                    <a:pt x="25098" y="40118"/>
                    <a:pt x="26595" y="40118"/>
                  </a:cubicBezTo>
                  <a:lnTo>
                    <a:pt x="26595" y="40118"/>
                  </a:lnTo>
                  <a:cubicBezTo>
                    <a:pt x="25770" y="40908"/>
                    <a:pt x="24854" y="41627"/>
                    <a:pt x="24177" y="42544"/>
                  </a:cubicBezTo>
                  <a:cubicBezTo>
                    <a:pt x="24152" y="42577"/>
                    <a:pt x="24185" y="42628"/>
                    <a:pt x="24223" y="42628"/>
                  </a:cubicBezTo>
                  <a:cubicBezTo>
                    <a:pt x="24228" y="42628"/>
                    <a:pt x="24233" y="42628"/>
                    <a:pt x="24238" y="42626"/>
                  </a:cubicBezTo>
                  <a:cubicBezTo>
                    <a:pt x="25504" y="42137"/>
                    <a:pt x="26367" y="40971"/>
                    <a:pt x="27436" y="40188"/>
                  </a:cubicBezTo>
                  <a:cubicBezTo>
                    <a:pt x="27464" y="40168"/>
                    <a:pt x="27487" y="40144"/>
                    <a:pt x="27509" y="40119"/>
                  </a:cubicBezTo>
                  <a:cubicBezTo>
                    <a:pt x="30817" y="40119"/>
                    <a:pt x="34126" y="40119"/>
                    <a:pt x="37433" y="40122"/>
                  </a:cubicBezTo>
                  <a:cubicBezTo>
                    <a:pt x="43749" y="40124"/>
                    <a:pt x="39786" y="40126"/>
                    <a:pt x="46101" y="40126"/>
                  </a:cubicBezTo>
                  <a:cubicBezTo>
                    <a:pt x="48106" y="40126"/>
                    <a:pt x="48688" y="40133"/>
                    <a:pt x="48754" y="40133"/>
                  </a:cubicBezTo>
                  <a:cubicBezTo>
                    <a:pt x="48893" y="40133"/>
                    <a:pt x="46658" y="40101"/>
                    <a:pt x="50950" y="39899"/>
                  </a:cubicBezTo>
                  <a:cubicBezTo>
                    <a:pt x="50970" y="39899"/>
                    <a:pt x="50990" y="39894"/>
                    <a:pt x="51008" y="39885"/>
                  </a:cubicBezTo>
                  <a:lnTo>
                    <a:pt x="51459" y="39871"/>
                  </a:lnTo>
                  <a:cubicBezTo>
                    <a:pt x="51461" y="39872"/>
                    <a:pt x="51462" y="39872"/>
                    <a:pt x="51464" y="39872"/>
                  </a:cubicBezTo>
                  <a:cubicBezTo>
                    <a:pt x="51514" y="39872"/>
                    <a:pt x="51554" y="39829"/>
                    <a:pt x="51549" y="39780"/>
                  </a:cubicBezTo>
                  <a:cubicBezTo>
                    <a:pt x="51551" y="39731"/>
                    <a:pt x="51522" y="39684"/>
                    <a:pt x="51463" y="39684"/>
                  </a:cubicBezTo>
                  <a:cubicBezTo>
                    <a:pt x="51462" y="39684"/>
                    <a:pt x="51461" y="39684"/>
                    <a:pt x="51460" y="39684"/>
                  </a:cubicBezTo>
                  <a:lnTo>
                    <a:pt x="51009" y="39671"/>
                  </a:lnTo>
                  <a:cubicBezTo>
                    <a:pt x="50991" y="39661"/>
                    <a:pt x="50972" y="39657"/>
                    <a:pt x="50952" y="39657"/>
                  </a:cubicBezTo>
                  <a:cubicBezTo>
                    <a:pt x="46702" y="39457"/>
                    <a:pt x="49114" y="39425"/>
                    <a:pt x="49011" y="39425"/>
                  </a:cubicBezTo>
                  <a:cubicBezTo>
                    <a:pt x="48964" y="39425"/>
                    <a:pt x="48404" y="39432"/>
                    <a:pt x="46482" y="39432"/>
                  </a:cubicBezTo>
                  <a:cubicBezTo>
                    <a:pt x="40166" y="39432"/>
                    <a:pt x="44129" y="39433"/>
                    <a:pt x="37815" y="39433"/>
                  </a:cubicBezTo>
                  <a:cubicBezTo>
                    <a:pt x="35168" y="39433"/>
                    <a:pt x="32520" y="39435"/>
                    <a:pt x="29872" y="39437"/>
                  </a:cubicBezTo>
                  <a:cubicBezTo>
                    <a:pt x="30324" y="39304"/>
                    <a:pt x="30766" y="39140"/>
                    <a:pt x="31196" y="38948"/>
                  </a:cubicBezTo>
                  <a:cubicBezTo>
                    <a:pt x="33739" y="37805"/>
                    <a:pt x="35780" y="35700"/>
                    <a:pt x="37559" y="33610"/>
                  </a:cubicBezTo>
                  <a:cubicBezTo>
                    <a:pt x="40222" y="30487"/>
                    <a:pt x="42528" y="26702"/>
                    <a:pt x="45458" y="23679"/>
                  </a:cubicBezTo>
                  <a:cubicBezTo>
                    <a:pt x="54361" y="23662"/>
                    <a:pt x="63263" y="23600"/>
                    <a:pt x="72164" y="23495"/>
                  </a:cubicBezTo>
                  <a:lnTo>
                    <a:pt x="72164" y="23495"/>
                  </a:lnTo>
                  <a:cubicBezTo>
                    <a:pt x="71488" y="24119"/>
                    <a:pt x="70824" y="24755"/>
                    <a:pt x="70146" y="25378"/>
                  </a:cubicBezTo>
                  <a:cubicBezTo>
                    <a:pt x="70095" y="25425"/>
                    <a:pt x="70143" y="25499"/>
                    <a:pt x="70200" y="25499"/>
                  </a:cubicBezTo>
                  <a:cubicBezTo>
                    <a:pt x="70211" y="25499"/>
                    <a:pt x="70222" y="25496"/>
                    <a:pt x="70233" y="25490"/>
                  </a:cubicBezTo>
                  <a:cubicBezTo>
                    <a:pt x="71209" y="24958"/>
                    <a:pt x="72187" y="24432"/>
                    <a:pt x="72960" y="23620"/>
                  </a:cubicBezTo>
                  <a:cubicBezTo>
                    <a:pt x="72999" y="23577"/>
                    <a:pt x="73027" y="23523"/>
                    <a:pt x="73039" y="23466"/>
                  </a:cubicBezTo>
                  <a:cubicBezTo>
                    <a:pt x="73061" y="23451"/>
                    <a:pt x="73076" y="23425"/>
                    <a:pt x="73078" y="23397"/>
                  </a:cubicBezTo>
                  <a:cubicBezTo>
                    <a:pt x="73076" y="23367"/>
                    <a:pt x="73061" y="23341"/>
                    <a:pt x="73039" y="23326"/>
                  </a:cubicBezTo>
                  <a:cubicBezTo>
                    <a:pt x="73022" y="23241"/>
                    <a:pt x="72970" y="23167"/>
                    <a:pt x="72896" y="23123"/>
                  </a:cubicBezTo>
                  <a:cubicBezTo>
                    <a:pt x="72171" y="22696"/>
                    <a:pt x="70819" y="22362"/>
                    <a:pt x="70379" y="21586"/>
                  </a:cubicBezTo>
                  <a:cubicBezTo>
                    <a:pt x="70367" y="21565"/>
                    <a:pt x="70347" y="21555"/>
                    <a:pt x="70326" y="21555"/>
                  </a:cubicBezTo>
                  <a:cubicBezTo>
                    <a:pt x="70292" y="21555"/>
                    <a:pt x="70259" y="21579"/>
                    <a:pt x="70260" y="21619"/>
                  </a:cubicBezTo>
                  <a:cubicBezTo>
                    <a:pt x="70279" y="22458"/>
                    <a:pt x="71149" y="22900"/>
                    <a:pt x="71912" y="23293"/>
                  </a:cubicBezTo>
                  <a:cubicBezTo>
                    <a:pt x="63283" y="23180"/>
                    <a:pt x="54654" y="23121"/>
                    <a:pt x="46026" y="23115"/>
                  </a:cubicBezTo>
                  <a:cubicBezTo>
                    <a:pt x="47167" y="22007"/>
                    <a:pt x="48406" y="21020"/>
                    <a:pt x="49800" y="20236"/>
                  </a:cubicBezTo>
                  <a:cubicBezTo>
                    <a:pt x="51791" y="19116"/>
                    <a:pt x="54041" y="18748"/>
                    <a:pt x="56310" y="18748"/>
                  </a:cubicBezTo>
                  <a:cubicBezTo>
                    <a:pt x="57860" y="18748"/>
                    <a:pt x="59419" y="18920"/>
                    <a:pt x="60909" y="19140"/>
                  </a:cubicBezTo>
                  <a:cubicBezTo>
                    <a:pt x="60913" y="19140"/>
                    <a:pt x="60917" y="19141"/>
                    <a:pt x="60920" y="19141"/>
                  </a:cubicBezTo>
                  <a:cubicBezTo>
                    <a:pt x="60993" y="19141"/>
                    <a:pt x="61022" y="19032"/>
                    <a:pt x="60944" y="19017"/>
                  </a:cubicBezTo>
                  <a:cubicBezTo>
                    <a:pt x="59119" y="18637"/>
                    <a:pt x="57265" y="18351"/>
                    <a:pt x="55444" y="18351"/>
                  </a:cubicBezTo>
                  <a:cubicBezTo>
                    <a:pt x="53182" y="18351"/>
                    <a:pt x="50970" y="18792"/>
                    <a:pt x="48926" y="20040"/>
                  </a:cubicBezTo>
                  <a:cubicBezTo>
                    <a:pt x="47550" y="20884"/>
                    <a:pt x="46329" y="21950"/>
                    <a:pt x="45204" y="23113"/>
                  </a:cubicBezTo>
                  <a:cubicBezTo>
                    <a:pt x="42139" y="23107"/>
                    <a:pt x="39074" y="23105"/>
                    <a:pt x="36010" y="23105"/>
                  </a:cubicBezTo>
                  <a:cubicBezTo>
                    <a:pt x="28148" y="23105"/>
                    <a:pt x="20287" y="23119"/>
                    <a:pt x="12425" y="23121"/>
                  </a:cubicBezTo>
                  <a:cubicBezTo>
                    <a:pt x="11431" y="17732"/>
                    <a:pt x="11628" y="12020"/>
                    <a:pt x="11949" y="6691"/>
                  </a:cubicBezTo>
                  <a:cubicBezTo>
                    <a:pt x="12066" y="4766"/>
                    <a:pt x="12220" y="2844"/>
                    <a:pt x="12328" y="920"/>
                  </a:cubicBezTo>
                  <a:cubicBezTo>
                    <a:pt x="12330" y="896"/>
                    <a:pt x="12308" y="882"/>
                    <a:pt x="12287" y="882"/>
                  </a:cubicBezTo>
                  <a:cubicBezTo>
                    <a:pt x="12271" y="882"/>
                    <a:pt x="12256" y="890"/>
                    <a:pt x="12253" y="910"/>
                  </a:cubicBezTo>
                  <a:cubicBezTo>
                    <a:pt x="11173" y="8069"/>
                    <a:pt x="10717" y="15549"/>
                    <a:pt x="11821" y="22729"/>
                  </a:cubicBezTo>
                  <a:cubicBezTo>
                    <a:pt x="11843" y="22860"/>
                    <a:pt x="11864" y="22990"/>
                    <a:pt x="11885" y="23121"/>
                  </a:cubicBezTo>
                  <a:lnTo>
                    <a:pt x="7046" y="23121"/>
                  </a:lnTo>
                  <a:cubicBezTo>
                    <a:pt x="7049" y="15893"/>
                    <a:pt x="7051" y="8667"/>
                    <a:pt x="7053" y="1441"/>
                  </a:cubicBezTo>
                  <a:cubicBezTo>
                    <a:pt x="7451" y="2258"/>
                    <a:pt x="8050" y="2972"/>
                    <a:pt x="8554" y="3743"/>
                  </a:cubicBezTo>
                  <a:cubicBezTo>
                    <a:pt x="8566" y="3763"/>
                    <a:pt x="8584" y="3771"/>
                    <a:pt x="8603" y="3771"/>
                  </a:cubicBezTo>
                  <a:cubicBezTo>
                    <a:pt x="8638" y="3771"/>
                    <a:pt x="8674" y="3740"/>
                    <a:pt x="8665" y="3697"/>
                  </a:cubicBezTo>
                  <a:cubicBezTo>
                    <a:pt x="8375" y="2442"/>
                    <a:pt x="7574" y="1438"/>
                    <a:pt x="7230" y="208"/>
                  </a:cubicBezTo>
                  <a:cubicBezTo>
                    <a:pt x="7193" y="79"/>
                    <a:pt x="7070" y="0"/>
                    <a:pt x="6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4" name="Google Shape;13114;p24"/>
            <p:cNvSpPr/>
            <p:nvPr/>
          </p:nvSpPr>
          <p:spPr>
            <a:xfrm>
              <a:off x="5157975" y="2482575"/>
              <a:ext cx="74300" cy="98100"/>
            </a:xfrm>
            <a:custGeom>
              <a:avLst/>
              <a:gdLst/>
              <a:ahLst/>
              <a:cxnLst/>
              <a:rect l="l" t="t" r="r" b="b"/>
              <a:pathLst>
                <a:path w="2972" h="3924" extrusionOk="0">
                  <a:moveTo>
                    <a:pt x="1317" y="595"/>
                  </a:moveTo>
                  <a:cubicBezTo>
                    <a:pt x="1422" y="595"/>
                    <a:pt x="1543" y="627"/>
                    <a:pt x="1682" y="701"/>
                  </a:cubicBezTo>
                  <a:cubicBezTo>
                    <a:pt x="2322" y="1037"/>
                    <a:pt x="2256" y="2262"/>
                    <a:pt x="2022" y="2809"/>
                  </a:cubicBezTo>
                  <a:cubicBezTo>
                    <a:pt x="1900" y="3092"/>
                    <a:pt x="1647" y="3284"/>
                    <a:pt x="1393" y="3284"/>
                  </a:cubicBezTo>
                  <a:cubicBezTo>
                    <a:pt x="1233" y="3284"/>
                    <a:pt x="1073" y="3208"/>
                    <a:pt x="944" y="3030"/>
                  </a:cubicBezTo>
                  <a:cubicBezTo>
                    <a:pt x="905" y="2974"/>
                    <a:pt x="878" y="2909"/>
                    <a:pt x="846" y="2848"/>
                  </a:cubicBezTo>
                  <a:cubicBezTo>
                    <a:pt x="805" y="2564"/>
                    <a:pt x="736" y="2285"/>
                    <a:pt x="706" y="2002"/>
                  </a:cubicBezTo>
                  <a:cubicBezTo>
                    <a:pt x="655" y="1521"/>
                    <a:pt x="755" y="595"/>
                    <a:pt x="1317" y="595"/>
                  </a:cubicBezTo>
                  <a:close/>
                  <a:moveTo>
                    <a:pt x="1360" y="1"/>
                  </a:moveTo>
                  <a:cubicBezTo>
                    <a:pt x="876" y="1"/>
                    <a:pt x="394" y="266"/>
                    <a:pt x="201" y="791"/>
                  </a:cubicBezTo>
                  <a:cubicBezTo>
                    <a:pt x="1" y="1341"/>
                    <a:pt x="53" y="1933"/>
                    <a:pt x="144" y="2499"/>
                  </a:cubicBezTo>
                  <a:cubicBezTo>
                    <a:pt x="235" y="3071"/>
                    <a:pt x="529" y="3424"/>
                    <a:pt x="829" y="3893"/>
                  </a:cubicBezTo>
                  <a:cubicBezTo>
                    <a:pt x="843" y="3914"/>
                    <a:pt x="864" y="3923"/>
                    <a:pt x="886" y="3923"/>
                  </a:cubicBezTo>
                  <a:cubicBezTo>
                    <a:pt x="927" y="3923"/>
                    <a:pt x="967" y="3890"/>
                    <a:pt x="952" y="3841"/>
                  </a:cubicBezTo>
                  <a:cubicBezTo>
                    <a:pt x="928" y="3770"/>
                    <a:pt x="911" y="3696"/>
                    <a:pt x="903" y="3622"/>
                  </a:cubicBezTo>
                  <a:lnTo>
                    <a:pt x="903" y="3622"/>
                  </a:lnTo>
                  <a:cubicBezTo>
                    <a:pt x="1030" y="3752"/>
                    <a:pt x="1185" y="3831"/>
                    <a:pt x="1371" y="3831"/>
                  </a:cubicBezTo>
                  <a:cubicBezTo>
                    <a:pt x="1520" y="3831"/>
                    <a:pt x="1689" y="3781"/>
                    <a:pt x="1881" y="3665"/>
                  </a:cubicBezTo>
                  <a:cubicBezTo>
                    <a:pt x="2888" y="3055"/>
                    <a:pt x="2972" y="1710"/>
                    <a:pt x="2499" y="709"/>
                  </a:cubicBezTo>
                  <a:cubicBezTo>
                    <a:pt x="2276" y="236"/>
                    <a:pt x="181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5" name="Google Shape;13115;p24"/>
            <p:cNvSpPr/>
            <p:nvPr/>
          </p:nvSpPr>
          <p:spPr>
            <a:xfrm>
              <a:off x="5836975" y="2769500"/>
              <a:ext cx="62425" cy="73300"/>
            </a:xfrm>
            <a:custGeom>
              <a:avLst/>
              <a:gdLst/>
              <a:ahLst/>
              <a:cxnLst/>
              <a:rect l="l" t="t" r="r" b="b"/>
              <a:pathLst>
                <a:path w="2497" h="2932" extrusionOk="0">
                  <a:moveTo>
                    <a:pt x="1411" y="0"/>
                  </a:moveTo>
                  <a:cubicBezTo>
                    <a:pt x="1320" y="0"/>
                    <a:pt x="1229" y="41"/>
                    <a:pt x="1187" y="124"/>
                  </a:cubicBezTo>
                  <a:cubicBezTo>
                    <a:pt x="799" y="900"/>
                    <a:pt x="223" y="1658"/>
                    <a:pt x="19" y="2508"/>
                  </a:cubicBezTo>
                  <a:cubicBezTo>
                    <a:pt x="0" y="2591"/>
                    <a:pt x="73" y="2669"/>
                    <a:pt x="147" y="2669"/>
                  </a:cubicBezTo>
                  <a:cubicBezTo>
                    <a:pt x="176" y="2669"/>
                    <a:pt x="205" y="2657"/>
                    <a:pt x="229" y="2629"/>
                  </a:cubicBezTo>
                  <a:cubicBezTo>
                    <a:pt x="639" y="2150"/>
                    <a:pt x="984" y="1584"/>
                    <a:pt x="1296" y="1017"/>
                  </a:cubicBezTo>
                  <a:cubicBezTo>
                    <a:pt x="1407" y="1474"/>
                    <a:pt x="1555" y="1921"/>
                    <a:pt x="1742" y="2354"/>
                  </a:cubicBezTo>
                  <a:cubicBezTo>
                    <a:pt x="1659" y="2349"/>
                    <a:pt x="1575" y="2348"/>
                    <a:pt x="1492" y="2348"/>
                  </a:cubicBezTo>
                  <a:cubicBezTo>
                    <a:pt x="1348" y="2348"/>
                    <a:pt x="1204" y="2353"/>
                    <a:pt x="1059" y="2360"/>
                  </a:cubicBezTo>
                  <a:cubicBezTo>
                    <a:pt x="792" y="2373"/>
                    <a:pt x="454" y="2357"/>
                    <a:pt x="303" y="2614"/>
                  </a:cubicBezTo>
                  <a:cubicBezTo>
                    <a:pt x="283" y="2647"/>
                    <a:pt x="283" y="2688"/>
                    <a:pt x="303" y="2721"/>
                  </a:cubicBezTo>
                  <a:cubicBezTo>
                    <a:pt x="414" y="2878"/>
                    <a:pt x="569" y="2911"/>
                    <a:pt x="739" y="2911"/>
                  </a:cubicBezTo>
                  <a:cubicBezTo>
                    <a:pt x="803" y="2911"/>
                    <a:pt x="868" y="2906"/>
                    <a:pt x="935" y="2902"/>
                  </a:cubicBezTo>
                  <a:cubicBezTo>
                    <a:pt x="1133" y="2888"/>
                    <a:pt x="1336" y="2874"/>
                    <a:pt x="1538" y="2874"/>
                  </a:cubicBezTo>
                  <a:cubicBezTo>
                    <a:pt x="1728" y="2874"/>
                    <a:pt x="1917" y="2886"/>
                    <a:pt x="2101" y="2925"/>
                  </a:cubicBezTo>
                  <a:cubicBezTo>
                    <a:pt x="2123" y="2929"/>
                    <a:pt x="2145" y="2931"/>
                    <a:pt x="2166" y="2931"/>
                  </a:cubicBezTo>
                  <a:cubicBezTo>
                    <a:pt x="2367" y="2931"/>
                    <a:pt x="2496" y="2727"/>
                    <a:pt x="2401" y="2532"/>
                  </a:cubicBezTo>
                  <a:cubicBezTo>
                    <a:pt x="2039" y="1793"/>
                    <a:pt x="1788" y="1002"/>
                    <a:pt x="1658" y="187"/>
                  </a:cubicBezTo>
                  <a:cubicBezTo>
                    <a:pt x="1639" y="64"/>
                    <a:pt x="1525" y="0"/>
                    <a:pt x="1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6" name="Google Shape;13116;p24"/>
            <p:cNvSpPr/>
            <p:nvPr/>
          </p:nvSpPr>
          <p:spPr>
            <a:xfrm>
              <a:off x="5913150" y="2780000"/>
              <a:ext cx="88125" cy="100425"/>
            </a:xfrm>
            <a:custGeom>
              <a:avLst/>
              <a:gdLst/>
              <a:ahLst/>
              <a:cxnLst/>
              <a:rect l="l" t="t" r="r" b="b"/>
              <a:pathLst>
                <a:path w="3525" h="4017" extrusionOk="0">
                  <a:moveTo>
                    <a:pt x="1792" y="1924"/>
                  </a:moveTo>
                  <a:cubicBezTo>
                    <a:pt x="1812" y="2093"/>
                    <a:pt x="1821" y="2263"/>
                    <a:pt x="1821" y="2434"/>
                  </a:cubicBezTo>
                  <a:cubicBezTo>
                    <a:pt x="1818" y="2739"/>
                    <a:pt x="1671" y="2979"/>
                    <a:pt x="1521" y="3230"/>
                  </a:cubicBezTo>
                  <a:cubicBezTo>
                    <a:pt x="1408" y="3419"/>
                    <a:pt x="1299" y="3519"/>
                    <a:pt x="1214" y="3519"/>
                  </a:cubicBezTo>
                  <a:cubicBezTo>
                    <a:pt x="1118" y="3519"/>
                    <a:pt x="1055" y="3389"/>
                    <a:pt x="1054" y="3110"/>
                  </a:cubicBezTo>
                  <a:cubicBezTo>
                    <a:pt x="1052" y="2659"/>
                    <a:pt x="1433" y="2265"/>
                    <a:pt x="1792" y="1924"/>
                  </a:cubicBezTo>
                  <a:close/>
                  <a:moveTo>
                    <a:pt x="268" y="1"/>
                  </a:moveTo>
                  <a:cubicBezTo>
                    <a:pt x="232" y="1"/>
                    <a:pt x="196" y="21"/>
                    <a:pt x="183" y="65"/>
                  </a:cubicBezTo>
                  <a:cubicBezTo>
                    <a:pt x="1" y="633"/>
                    <a:pt x="209" y="1325"/>
                    <a:pt x="870" y="1420"/>
                  </a:cubicBezTo>
                  <a:cubicBezTo>
                    <a:pt x="910" y="1426"/>
                    <a:pt x="949" y="1429"/>
                    <a:pt x="986" y="1429"/>
                  </a:cubicBezTo>
                  <a:cubicBezTo>
                    <a:pt x="1293" y="1429"/>
                    <a:pt x="1502" y="1244"/>
                    <a:pt x="1638" y="997"/>
                  </a:cubicBezTo>
                  <a:cubicBezTo>
                    <a:pt x="1664" y="1130"/>
                    <a:pt x="1692" y="1263"/>
                    <a:pt x="1715" y="1397"/>
                  </a:cubicBezTo>
                  <a:cubicBezTo>
                    <a:pt x="1484" y="1555"/>
                    <a:pt x="1264" y="1729"/>
                    <a:pt x="1072" y="1942"/>
                  </a:cubicBezTo>
                  <a:cubicBezTo>
                    <a:pt x="644" y="2418"/>
                    <a:pt x="355" y="3359"/>
                    <a:pt x="883" y="3887"/>
                  </a:cubicBezTo>
                  <a:cubicBezTo>
                    <a:pt x="974" y="3978"/>
                    <a:pt x="1065" y="4017"/>
                    <a:pt x="1155" y="4017"/>
                  </a:cubicBezTo>
                  <a:cubicBezTo>
                    <a:pt x="1527" y="4017"/>
                    <a:pt x="1871" y="3365"/>
                    <a:pt x="2007" y="3111"/>
                  </a:cubicBezTo>
                  <a:cubicBezTo>
                    <a:pt x="2248" y="2660"/>
                    <a:pt x="2235" y="2122"/>
                    <a:pt x="2145" y="1583"/>
                  </a:cubicBezTo>
                  <a:cubicBezTo>
                    <a:pt x="2166" y="1563"/>
                    <a:pt x="2187" y="1540"/>
                    <a:pt x="2207" y="1520"/>
                  </a:cubicBezTo>
                  <a:cubicBezTo>
                    <a:pt x="2592" y="1102"/>
                    <a:pt x="3091" y="798"/>
                    <a:pt x="3483" y="383"/>
                  </a:cubicBezTo>
                  <a:cubicBezTo>
                    <a:pt x="3524" y="341"/>
                    <a:pt x="3486" y="286"/>
                    <a:pt x="3441" y="286"/>
                  </a:cubicBezTo>
                  <a:cubicBezTo>
                    <a:pt x="3428" y="286"/>
                    <a:pt x="3414" y="291"/>
                    <a:pt x="3401" y="301"/>
                  </a:cubicBezTo>
                  <a:cubicBezTo>
                    <a:pt x="2993" y="651"/>
                    <a:pt x="2519" y="897"/>
                    <a:pt x="2064" y="1173"/>
                  </a:cubicBezTo>
                  <a:cubicBezTo>
                    <a:pt x="1985" y="820"/>
                    <a:pt x="1894" y="475"/>
                    <a:pt x="1838" y="169"/>
                  </a:cubicBezTo>
                  <a:cubicBezTo>
                    <a:pt x="1822" y="78"/>
                    <a:pt x="1755" y="39"/>
                    <a:pt x="1684" y="39"/>
                  </a:cubicBezTo>
                  <a:cubicBezTo>
                    <a:pt x="1590" y="39"/>
                    <a:pt x="1490" y="106"/>
                    <a:pt x="1485" y="216"/>
                  </a:cubicBezTo>
                  <a:cubicBezTo>
                    <a:pt x="1469" y="585"/>
                    <a:pt x="1370" y="1056"/>
                    <a:pt x="918" y="1077"/>
                  </a:cubicBezTo>
                  <a:cubicBezTo>
                    <a:pt x="910" y="1078"/>
                    <a:pt x="902" y="1078"/>
                    <a:pt x="894" y="1078"/>
                  </a:cubicBezTo>
                  <a:cubicBezTo>
                    <a:pt x="432" y="1078"/>
                    <a:pt x="371" y="408"/>
                    <a:pt x="358" y="88"/>
                  </a:cubicBezTo>
                  <a:cubicBezTo>
                    <a:pt x="356" y="32"/>
                    <a:pt x="312" y="1"/>
                    <a:pt x="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7" name="Google Shape;13117;p24"/>
            <p:cNvSpPr/>
            <p:nvPr/>
          </p:nvSpPr>
          <p:spPr>
            <a:xfrm>
              <a:off x="6896000" y="2706125"/>
              <a:ext cx="67525" cy="59150"/>
            </a:xfrm>
            <a:custGeom>
              <a:avLst/>
              <a:gdLst/>
              <a:ahLst/>
              <a:cxnLst/>
              <a:rect l="l" t="t" r="r" b="b"/>
              <a:pathLst>
                <a:path w="2701" h="2366" extrusionOk="0">
                  <a:moveTo>
                    <a:pt x="697" y="1"/>
                  </a:moveTo>
                  <a:cubicBezTo>
                    <a:pt x="614" y="1"/>
                    <a:pt x="554" y="112"/>
                    <a:pt x="600" y="184"/>
                  </a:cubicBezTo>
                  <a:cubicBezTo>
                    <a:pt x="787" y="479"/>
                    <a:pt x="998" y="760"/>
                    <a:pt x="1195" y="1048"/>
                  </a:cubicBezTo>
                  <a:cubicBezTo>
                    <a:pt x="780" y="1375"/>
                    <a:pt x="390" y="1733"/>
                    <a:pt x="29" y="2116"/>
                  </a:cubicBezTo>
                  <a:cubicBezTo>
                    <a:pt x="0" y="2149"/>
                    <a:pt x="22" y="2210"/>
                    <a:pt x="63" y="2210"/>
                  </a:cubicBezTo>
                  <a:cubicBezTo>
                    <a:pt x="69" y="2210"/>
                    <a:pt x="75" y="2209"/>
                    <a:pt x="81" y="2207"/>
                  </a:cubicBezTo>
                  <a:cubicBezTo>
                    <a:pt x="560" y="2023"/>
                    <a:pt x="1023" y="1741"/>
                    <a:pt x="1436" y="1429"/>
                  </a:cubicBezTo>
                  <a:cubicBezTo>
                    <a:pt x="1609" y="1760"/>
                    <a:pt x="1738" y="2152"/>
                    <a:pt x="2056" y="2354"/>
                  </a:cubicBezTo>
                  <a:cubicBezTo>
                    <a:pt x="2069" y="2362"/>
                    <a:pt x="2083" y="2366"/>
                    <a:pt x="2097" y="2366"/>
                  </a:cubicBezTo>
                  <a:cubicBezTo>
                    <a:pt x="2133" y="2366"/>
                    <a:pt x="2166" y="2341"/>
                    <a:pt x="2179" y="2305"/>
                  </a:cubicBezTo>
                  <a:cubicBezTo>
                    <a:pt x="2320" y="1900"/>
                    <a:pt x="2053" y="1457"/>
                    <a:pt x="1841" y="1109"/>
                  </a:cubicBezTo>
                  <a:cubicBezTo>
                    <a:pt x="1987" y="989"/>
                    <a:pt x="2137" y="870"/>
                    <a:pt x="2281" y="747"/>
                  </a:cubicBezTo>
                  <a:cubicBezTo>
                    <a:pt x="2435" y="617"/>
                    <a:pt x="2517" y="422"/>
                    <a:pt x="2654" y="295"/>
                  </a:cubicBezTo>
                  <a:cubicBezTo>
                    <a:pt x="2701" y="251"/>
                    <a:pt x="2656" y="187"/>
                    <a:pt x="2603" y="187"/>
                  </a:cubicBezTo>
                  <a:cubicBezTo>
                    <a:pt x="2593" y="187"/>
                    <a:pt x="2583" y="189"/>
                    <a:pt x="2573" y="194"/>
                  </a:cubicBezTo>
                  <a:cubicBezTo>
                    <a:pt x="2435" y="261"/>
                    <a:pt x="2270" y="289"/>
                    <a:pt x="2120" y="366"/>
                  </a:cubicBezTo>
                  <a:cubicBezTo>
                    <a:pt x="1935" y="461"/>
                    <a:pt x="1761" y="597"/>
                    <a:pt x="1592" y="730"/>
                  </a:cubicBezTo>
                  <a:cubicBezTo>
                    <a:pt x="1366" y="422"/>
                    <a:pt x="1090" y="158"/>
                    <a:pt x="734" y="8"/>
                  </a:cubicBezTo>
                  <a:cubicBezTo>
                    <a:pt x="721" y="3"/>
                    <a:pt x="709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8" name="Google Shape;13118;p24"/>
            <p:cNvSpPr/>
            <p:nvPr/>
          </p:nvSpPr>
          <p:spPr>
            <a:xfrm>
              <a:off x="5090775" y="2059125"/>
              <a:ext cx="98125" cy="163025"/>
            </a:xfrm>
            <a:custGeom>
              <a:avLst/>
              <a:gdLst/>
              <a:ahLst/>
              <a:cxnLst/>
              <a:rect l="l" t="t" r="r" b="b"/>
              <a:pathLst>
                <a:path w="3925" h="6521" extrusionOk="0">
                  <a:moveTo>
                    <a:pt x="2266" y="3941"/>
                  </a:moveTo>
                  <a:cubicBezTo>
                    <a:pt x="2298" y="4401"/>
                    <a:pt x="2307" y="4862"/>
                    <a:pt x="2292" y="5322"/>
                  </a:cubicBezTo>
                  <a:cubicBezTo>
                    <a:pt x="2284" y="5545"/>
                    <a:pt x="2209" y="6025"/>
                    <a:pt x="2063" y="6025"/>
                  </a:cubicBezTo>
                  <a:cubicBezTo>
                    <a:pt x="2000" y="6025"/>
                    <a:pt x="1924" y="5936"/>
                    <a:pt x="1834" y="5698"/>
                  </a:cubicBezTo>
                  <a:cubicBezTo>
                    <a:pt x="1632" y="5165"/>
                    <a:pt x="2039" y="4404"/>
                    <a:pt x="2262" y="3946"/>
                  </a:cubicBezTo>
                  <a:cubicBezTo>
                    <a:pt x="2262" y="3945"/>
                    <a:pt x="2264" y="3943"/>
                    <a:pt x="2266" y="3941"/>
                  </a:cubicBezTo>
                  <a:close/>
                  <a:moveTo>
                    <a:pt x="2137" y="1"/>
                  </a:moveTo>
                  <a:cubicBezTo>
                    <a:pt x="2052" y="1"/>
                    <a:pt x="1975" y="49"/>
                    <a:pt x="1959" y="165"/>
                  </a:cubicBezTo>
                  <a:cubicBezTo>
                    <a:pt x="1957" y="185"/>
                    <a:pt x="1956" y="206"/>
                    <a:pt x="1954" y="224"/>
                  </a:cubicBezTo>
                  <a:lnTo>
                    <a:pt x="1952" y="224"/>
                  </a:lnTo>
                  <a:lnTo>
                    <a:pt x="1952" y="237"/>
                  </a:lnTo>
                  <a:cubicBezTo>
                    <a:pt x="1929" y="457"/>
                    <a:pt x="1926" y="678"/>
                    <a:pt x="1942" y="900"/>
                  </a:cubicBezTo>
                  <a:cubicBezTo>
                    <a:pt x="1874" y="1335"/>
                    <a:pt x="1655" y="1723"/>
                    <a:pt x="1145" y="1779"/>
                  </a:cubicBezTo>
                  <a:cubicBezTo>
                    <a:pt x="1114" y="1783"/>
                    <a:pt x="1084" y="1784"/>
                    <a:pt x="1055" y="1784"/>
                  </a:cubicBezTo>
                  <a:cubicBezTo>
                    <a:pt x="320" y="1784"/>
                    <a:pt x="445" y="706"/>
                    <a:pt x="501" y="224"/>
                  </a:cubicBezTo>
                  <a:cubicBezTo>
                    <a:pt x="507" y="163"/>
                    <a:pt x="448" y="124"/>
                    <a:pt x="393" y="124"/>
                  </a:cubicBezTo>
                  <a:cubicBezTo>
                    <a:pt x="359" y="124"/>
                    <a:pt x="327" y="139"/>
                    <a:pt x="312" y="173"/>
                  </a:cubicBezTo>
                  <a:cubicBezTo>
                    <a:pt x="0" y="861"/>
                    <a:pt x="7" y="2125"/>
                    <a:pt x="1029" y="2188"/>
                  </a:cubicBezTo>
                  <a:cubicBezTo>
                    <a:pt x="1058" y="2189"/>
                    <a:pt x="1087" y="2190"/>
                    <a:pt x="1115" y="2190"/>
                  </a:cubicBezTo>
                  <a:cubicBezTo>
                    <a:pt x="1527" y="2190"/>
                    <a:pt x="1832" y="2015"/>
                    <a:pt x="2044" y="1748"/>
                  </a:cubicBezTo>
                  <a:cubicBezTo>
                    <a:pt x="2069" y="1919"/>
                    <a:pt x="2092" y="2088"/>
                    <a:pt x="2110" y="2252"/>
                  </a:cubicBezTo>
                  <a:cubicBezTo>
                    <a:pt x="2136" y="2503"/>
                    <a:pt x="2164" y="2754"/>
                    <a:pt x="2189" y="3006"/>
                  </a:cubicBezTo>
                  <a:cubicBezTo>
                    <a:pt x="1890" y="3454"/>
                    <a:pt x="1626" y="3925"/>
                    <a:pt x="1432" y="4451"/>
                  </a:cubicBezTo>
                  <a:cubicBezTo>
                    <a:pt x="1247" y="4958"/>
                    <a:pt x="1229" y="6521"/>
                    <a:pt x="2053" y="6521"/>
                  </a:cubicBezTo>
                  <a:cubicBezTo>
                    <a:pt x="2126" y="6521"/>
                    <a:pt x="2205" y="6509"/>
                    <a:pt x="2292" y="6482"/>
                  </a:cubicBezTo>
                  <a:cubicBezTo>
                    <a:pt x="3046" y="6251"/>
                    <a:pt x="2746" y="4384"/>
                    <a:pt x="2713" y="3871"/>
                  </a:cubicBezTo>
                  <a:cubicBezTo>
                    <a:pt x="2699" y="3662"/>
                    <a:pt x="2674" y="3447"/>
                    <a:pt x="2643" y="3229"/>
                  </a:cubicBezTo>
                  <a:cubicBezTo>
                    <a:pt x="3076" y="2460"/>
                    <a:pt x="3557" y="1709"/>
                    <a:pt x="3898" y="902"/>
                  </a:cubicBezTo>
                  <a:cubicBezTo>
                    <a:pt x="3925" y="836"/>
                    <a:pt x="3876" y="779"/>
                    <a:pt x="3824" y="779"/>
                  </a:cubicBezTo>
                  <a:cubicBezTo>
                    <a:pt x="3801" y="779"/>
                    <a:pt x="3776" y="791"/>
                    <a:pt x="3758" y="820"/>
                  </a:cubicBezTo>
                  <a:cubicBezTo>
                    <a:pt x="3378" y="1410"/>
                    <a:pt x="2941" y="1951"/>
                    <a:pt x="2536" y="2509"/>
                  </a:cubicBezTo>
                  <a:cubicBezTo>
                    <a:pt x="2458" y="2012"/>
                    <a:pt x="2384" y="1507"/>
                    <a:pt x="2367" y="1020"/>
                  </a:cubicBezTo>
                  <a:cubicBezTo>
                    <a:pt x="2423" y="759"/>
                    <a:pt x="2435" y="490"/>
                    <a:pt x="2403" y="224"/>
                  </a:cubicBezTo>
                  <a:cubicBezTo>
                    <a:pt x="2387" y="92"/>
                    <a:pt x="2254" y="1"/>
                    <a:pt x="2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19" name="Google Shape;13119;p24"/>
            <p:cNvSpPr/>
            <p:nvPr/>
          </p:nvSpPr>
          <p:spPr>
            <a:xfrm>
              <a:off x="5415925" y="3091550"/>
              <a:ext cx="63225" cy="56575"/>
            </a:xfrm>
            <a:custGeom>
              <a:avLst/>
              <a:gdLst/>
              <a:ahLst/>
              <a:cxnLst/>
              <a:rect l="l" t="t" r="r" b="b"/>
              <a:pathLst>
                <a:path w="2529" h="2263" extrusionOk="0">
                  <a:moveTo>
                    <a:pt x="1149" y="664"/>
                  </a:moveTo>
                  <a:cubicBezTo>
                    <a:pt x="1289" y="1078"/>
                    <a:pt x="1510" y="1440"/>
                    <a:pt x="1789" y="1776"/>
                  </a:cubicBezTo>
                  <a:cubicBezTo>
                    <a:pt x="1350" y="1785"/>
                    <a:pt x="910" y="1790"/>
                    <a:pt x="474" y="1806"/>
                  </a:cubicBezTo>
                  <a:lnTo>
                    <a:pt x="472" y="1806"/>
                  </a:lnTo>
                  <a:cubicBezTo>
                    <a:pt x="436" y="1808"/>
                    <a:pt x="401" y="1821"/>
                    <a:pt x="373" y="1844"/>
                  </a:cubicBezTo>
                  <a:cubicBezTo>
                    <a:pt x="646" y="1460"/>
                    <a:pt x="884" y="1055"/>
                    <a:pt x="1149" y="664"/>
                  </a:cubicBezTo>
                  <a:close/>
                  <a:moveTo>
                    <a:pt x="1257" y="1"/>
                  </a:moveTo>
                  <a:cubicBezTo>
                    <a:pt x="1184" y="1"/>
                    <a:pt x="1105" y="37"/>
                    <a:pt x="1059" y="97"/>
                  </a:cubicBezTo>
                  <a:cubicBezTo>
                    <a:pt x="588" y="712"/>
                    <a:pt x="301" y="1373"/>
                    <a:pt x="21" y="2083"/>
                  </a:cubicBezTo>
                  <a:cubicBezTo>
                    <a:pt x="1" y="2133"/>
                    <a:pt x="50" y="2178"/>
                    <a:pt x="96" y="2178"/>
                  </a:cubicBezTo>
                  <a:cubicBezTo>
                    <a:pt x="114" y="2178"/>
                    <a:pt x="132" y="2171"/>
                    <a:pt x="145" y="2155"/>
                  </a:cubicBezTo>
                  <a:cubicBezTo>
                    <a:pt x="206" y="2082"/>
                    <a:pt x="260" y="2000"/>
                    <a:pt x="318" y="1922"/>
                  </a:cubicBezTo>
                  <a:lnTo>
                    <a:pt x="318" y="1922"/>
                  </a:lnTo>
                  <a:cubicBezTo>
                    <a:pt x="287" y="1995"/>
                    <a:pt x="300" y="2083"/>
                    <a:pt x="387" y="2124"/>
                  </a:cubicBezTo>
                  <a:cubicBezTo>
                    <a:pt x="611" y="2230"/>
                    <a:pt x="862" y="2262"/>
                    <a:pt x="1120" y="2262"/>
                  </a:cubicBezTo>
                  <a:cubicBezTo>
                    <a:pt x="1501" y="2262"/>
                    <a:pt x="1898" y="2192"/>
                    <a:pt x="2252" y="2187"/>
                  </a:cubicBezTo>
                  <a:cubicBezTo>
                    <a:pt x="2434" y="2183"/>
                    <a:pt x="2529" y="1960"/>
                    <a:pt x="2399" y="1829"/>
                  </a:cubicBezTo>
                  <a:cubicBezTo>
                    <a:pt x="1917" y="1340"/>
                    <a:pt x="1564" y="828"/>
                    <a:pt x="1432" y="144"/>
                  </a:cubicBezTo>
                  <a:cubicBezTo>
                    <a:pt x="1412" y="43"/>
                    <a:pt x="1338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0" name="Google Shape;13120;p24"/>
            <p:cNvSpPr/>
            <p:nvPr/>
          </p:nvSpPr>
          <p:spPr>
            <a:xfrm>
              <a:off x="5510925" y="3078750"/>
              <a:ext cx="74100" cy="85825"/>
            </a:xfrm>
            <a:custGeom>
              <a:avLst/>
              <a:gdLst/>
              <a:ahLst/>
              <a:cxnLst/>
              <a:rect l="l" t="t" r="r" b="b"/>
              <a:pathLst>
                <a:path w="2964" h="3433" extrusionOk="0">
                  <a:moveTo>
                    <a:pt x="2768" y="1"/>
                  </a:moveTo>
                  <a:cubicBezTo>
                    <a:pt x="2750" y="1"/>
                    <a:pt x="2732" y="7"/>
                    <a:pt x="2715" y="20"/>
                  </a:cubicBezTo>
                  <a:cubicBezTo>
                    <a:pt x="2243" y="390"/>
                    <a:pt x="1869" y="873"/>
                    <a:pt x="1485" y="1330"/>
                  </a:cubicBezTo>
                  <a:cubicBezTo>
                    <a:pt x="1446" y="1376"/>
                    <a:pt x="1408" y="1422"/>
                    <a:pt x="1370" y="1468"/>
                  </a:cubicBezTo>
                  <a:cubicBezTo>
                    <a:pt x="1194" y="1082"/>
                    <a:pt x="781" y="264"/>
                    <a:pt x="340" y="264"/>
                  </a:cubicBezTo>
                  <a:cubicBezTo>
                    <a:pt x="242" y="264"/>
                    <a:pt x="143" y="304"/>
                    <a:pt x="45" y="399"/>
                  </a:cubicBezTo>
                  <a:cubicBezTo>
                    <a:pt x="0" y="445"/>
                    <a:pt x="20" y="520"/>
                    <a:pt x="82" y="538"/>
                  </a:cubicBezTo>
                  <a:cubicBezTo>
                    <a:pt x="612" y="696"/>
                    <a:pt x="891" y="1232"/>
                    <a:pt x="1111" y="1790"/>
                  </a:cubicBezTo>
                  <a:cubicBezTo>
                    <a:pt x="852" y="2118"/>
                    <a:pt x="614" y="2457"/>
                    <a:pt x="438" y="2843"/>
                  </a:cubicBezTo>
                  <a:cubicBezTo>
                    <a:pt x="422" y="2879"/>
                    <a:pt x="448" y="2925"/>
                    <a:pt x="485" y="2925"/>
                  </a:cubicBezTo>
                  <a:cubicBezTo>
                    <a:pt x="493" y="2925"/>
                    <a:pt x="503" y="2923"/>
                    <a:pt x="512" y="2917"/>
                  </a:cubicBezTo>
                  <a:cubicBezTo>
                    <a:pt x="806" y="2720"/>
                    <a:pt x="1049" y="2482"/>
                    <a:pt x="1275" y="2224"/>
                  </a:cubicBezTo>
                  <a:cubicBezTo>
                    <a:pt x="1341" y="2413"/>
                    <a:pt x="1418" y="2598"/>
                    <a:pt x="1503" y="2779"/>
                  </a:cubicBezTo>
                  <a:cubicBezTo>
                    <a:pt x="1652" y="3077"/>
                    <a:pt x="1867" y="3412"/>
                    <a:pt x="2233" y="3432"/>
                  </a:cubicBezTo>
                  <a:cubicBezTo>
                    <a:pt x="2243" y="3432"/>
                    <a:pt x="2253" y="3433"/>
                    <a:pt x="2263" y="3433"/>
                  </a:cubicBezTo>
                  <a:cubicBezTo>
                    <a:pt x="2735" y="3433"/>
                    <a:pt x="2842" y="2833"/>
                    <a:pt x="2951" y="2503"/>
                  </a:cubicBezTo>
                  <a:cubicBezTo>
                    <a:pt x="2963" y="2462"/>
                    <a:pt x="2931" y="2437"/>
                    <a:pt x="2897" y="2437"/>
                  </a:cubicBezTo>
                  <a:cubicBezTo>
                    <a:pt x="2879" y="2437"/>
                    <a:pt x="2860" y="2444"/>
                    <a:pt x="2848" y="2461"/>
                  </a:cubicBezTo>
                  <a:cubicBezTo>
                    <a:pt x="2697" y="2667"/>
                    <a:pt x="2469" y="2957"/>
                    <a:pt x="2250" y="2957"/>
                  </a:cubicBezTo>
                  <a:cubicBezTo>
                    <a:pt x="2164" y="2957"/>
                    <a:pt x="2080" y="2913"/>
                    <a:pt x="2002" y="2802"/>
                  </a:cubicBezTo>
                  <a:cubicBezTo>
                    <a:pt x="1810" y="2530"/>
                    <a:pt x="1678" y="2208"/>
                    <a:pt x="1551" y="1895"/>
                  </a:cubicBezTo>
                  <a:cubicBezTo>
                    <a:pt x="1624" y="1803"/>
                    <a:pt x="1697" y="1709"/>
                    <a:pt x="1770" y="1616"/>
                  </a:cubicBezTo>
                  <a:cubicBezTo>
                    <a:pt x="2144" y="1135"/>
                    <a:pt x="2543" y="651"/>
                    <a:pt x="2838" y="117"/>
                  </a:cubicBezTo>
                  <a:cubicBezTo>
                    <a:pt x="2873" y="54"/>
                    <a:pt x="2823" y="1"/>
                    <a:pt x="2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1" name="Google Shape;13121;p24"/>
            <p:cNvSpPr/>
            <p:nvPr/>
          </p:nvSpPr>
          <p:spPr>
            <a:xfrm>
              <a:off x="6559075" y="2904875"/>
              <a:ext cx="229175" cy="212975"/>
            </a:xfrm>
            <a:custGeom>
              <a:avLst/>
              <a:gdLst/>
              <a:ahLst/>
              <a:cxnLst/>
              <a:rect l="l" t="t" r="r" b="b"/>
              <a:pathLst>
                <a:path w="9167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2" y="5819"/>
                    <a:pt x="6261" y="7872"/>
                    <a:pt x="4058" y="7872"/>
                  </a:cubicBezTo>
                  <a:cubicBezTo>
                    <a:pt x="3780" y="7872"/>
                    <a:pt x="3504" y="7840"/>
                    <a:pt x="3238" y="7770"/>
                  </a:cubicBezTo>
                  <a:cubicBezTo>
                    <a:pt x="1360" y="7282"/>
                    <a:pt x="632" y="5220"/>
                    <a:pt x="873" y="3469"/>
                  </a:cubicBezTo>
                  <a:cubicBezTo>
                    <a:pt x="1022" y="2383"/>
                    <a:pt x="1509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1" y="1212"/>
                    <a:pt x="2341" y="1207"/>
                  </a:cubicBezTo>
                  <a:cubicBezTo>
                    <a:pt x="2828" y="930"/>
                    <a:pt x="3316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4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2" y="580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6" y="1"/>
                  </a:moveTo>
                  <a:cubicBezTo>
                    <a:pt x="4007" y="1"/>
                    <a:pt x="3644" y="72"/>
                    <a:pt x="3304" y="229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5"/>
                  </a:cubicBezTo>
                  <a:cubicBezTo>
                    <a:pt x="4029" y="8511"/>
                    <a:pt x="4163" y="8518"/>
                    <a:pt x="4296" y="8518"/>
                  </a:cubicBezTo>
                  <a:cubicBezTo>
                    <a:pt x="6910" y="8518"/>
                    <a:pt x="9166" y="5615"/>
                    <a:pt x="8376" y="3108"/>
                  </a:cubicBezTo>
                  <a:cubicBezTo>
                    <a:pt x="7860" y="1471"/>
                    <a:pt x="6049" y="1"/>
                    <a:pt x="4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2" name="Google Shape;13122;p24"/>
            <p:cNvSpPr/>
            <p:nvPr/>
          </p:nvSpPr>
          <p:spPr>
            <a:xfrm>
              <a:off x="6630375" y="3005100"/>
              <a:ext cx="79525" cy="15825"/>
            </a:xfrm>
            <a:custGeom>
              <a:avLst/>
              <a:gdLst/>
              <a:ahLst/>
              <a:cxnLst/>
              <a:rect l="l" t="t" r="r" b="b"/>
              <a:pathLst>
                <a:path w="3181" h="633" extrusionOk="0">
                  <a:moveTo>
                    <a:pt x="853" y="0"/>
                  </a:moveTo>
                  <a:cubicBezTo>
                    <a:pt x="583" y="0"/>
                    <a:pt x="309" y="24"/>
                    <a:pt x="86" y="161"/>
                  </a:cubicBezTo>
                  <a:cubicBezTo>
                    <a:pt x="83" y="162"/>
                    <a:pt x="80" y="164"/>
                    <a:pt x="78" y="167"/>
                  </a:cubicBezTo>
                  <a:cubicBezTo>
                    <a:pt x="68" y="174"/>
                    <a:pt x="60" y="182"/>
                    <a:pt x="52" y="190"/>
                  </a:cubicBezTo>
                  <a:cubicBezTo>
                    <a:pt x="44" y="197"/>
                    <a:pt x="37" y="205"/>
                    <a:pt x="32" y="213"/>
                  </a:cubicBezTo>
                  <a:cubicBezTo>
                    <a:pt x="29" y="218"/>
                    <a:pt x="26" y="223"/>
                    <a:pt x="22" y="230"/>
                  </a:cubicBezTo>
                  <a:cubicBezTo>
                    <a:pt x="16" y="239"/>
                    <a:pt x="11" y="252"/>
                    <a:pt x="7" y="264"/>
                  </a:cubicBezTo>
                  <a:cubicBezTo>
                    <a:pt x="6" y="271"/>
                    <a:pt x="6" y="275"/>
                    <a:pt x="4" y="282"/>
                  </a:cubicBezTo>
                  <a:cubicBezTo>
                    <a:pt x="3" y="294"/>
                    <a:pt x="1" y="305"/>
                    <a:pt x="1" y="316"/>
                  </a:cubicBezTo>
                  <a:cubicBezTo>
                    <a:pt x="1" y="328"/>
                    <a:pt x="3" y="339"/>
                    <a:pt x="4" y="351"/>
                  </a:cubicBezTo>
                  <a:cubicBezTo>
                    <a:pt x="4" y="356"/>
                    <a:pt x="6" y="362"/>
                    <a:pt x="7" y="369"/>
                  </a:cubicBezTo>
                  <a:cubicBezTo>
                    <a:pt x="11" y="380"/>
                    <a:pt x="16" y="392"/>
                    <a:pt x="22" y="403"/>
                  </a:cubicBezTo>
                  <a:cubicBezTo>
                    <a:pt x="26" y="410"/>
                    <a:pt x="29" y="415"/>
                    <a:pt x="32" y="420"/>
                  </a:cubicBezTo>
                  <a:cubicBezTo>
                    <a:pt x="37" y="428"/>
                    <a:pt x="44" y="436"/>
                    <a:pt x="52" y="443"/>
                  </a:cubicBezTo>
                  <a:cubicBezTo>
                    <a:pt x="60" y="451"/>
                    <a:pt x="68" y="459"/>
                    <a:pt x="78" y="466"/>
                  </a:cubicBezTo>
                  <a:cubicBezTo>
                    <a:pt x="80" y="469"/>
                    <a:pt x="83" y="471"/>
                    <a:pt x="86" y="474"/>
                  </a:cubicBezTo>
                  <a:cubicBezTo>
                    <a:pt x="309" y="610"/>
                    <a:pt x="582" y="633"/>
                    <a:pt x="851" y="633"/>
                  </a:cubicBezTo>
                  <a:cubicBezTo>
                    <a:pt x="992" y="633"/>
                    <a:pt x="1133" y="626"/>
                    <a:pt x="1264" y="626"/>
                  </a:cubicBezTo>
                  <a:cubicBezTo>
                    <a:pt x="1270" y="626"/>
                    <a:pt x="1275" y="626"/>
                    <a:pt x="1280" y="627"/>
                  </a:cubicBezTo>
                  <a:cubicBezTo>
                    <a:pt x="1414" y="627"/>
                    <a:pt x="1548" y="627"/>
                    <a:pt x="1682" y="627"/>
                  </a:cubicBezTo>
                  <a:cubicBezTo>
                    <a:pt x="2083" y="627"/>
                    <a:pt x="2484" y="625"/>
                    <a:pt x="2885" y="622"/>
                  </a:cubicBezTo>
                  <a:cubicBezTo>
                    <a:pt x="2886" y="622"/>
                    <a:pt x="2887" y="622"/>
                    <a:pt x="2888" y="622"/>
                  </a:cubicBezTo>
                  <a:cubicBezTo>
                    <a:pt x="3083" y="622"/>
                    <a:pt x="3180" y="470"/>
                    <a:pt x="3180" y="316"/>
                  </a:cubicBezTo>
                  <a:cubicBezTo>
                    <a:pt x="3178" y="163"/>
                    <a:pt x="3083" y="11"/>
                    <a:pt x="2888" y="11"/>
                  </a:cubicBezTo>
                  <a:cubicBezTo>
                    <a:pt x="2887" y="11"/>
                    <a:pt x="2886" y="11"/>
                    <a:pt x="2885" y="11"/>
                  </a:cubicBezTo>
                  <a:cubicBezTo>
                    <a:pt x="2484" y="8"/>
                    <a:pt x="2083" y="6"/>
                    <a:pt x="1682" y="6"/>
                  </a:cubicBezTo>
                  <a:cubicBezTo>
                    <a:pt x="1548" y="6"/>
                    <a:pt x="1414" y="6"/>
                    <a:pt x="1280" y="6"/>
                  </a:cubicBezTo>
                  <a:cubicBezTo>
                    <a:pt x="1275" y="6"/>
                    <a:pt x="1270" y="6"/>
                    <a:pt x="1264" y="6"/>
                  </a:cubicBezTo>
                  <a:cubicBezTo>
                    <a:pt x="1134" y="6"/>
                    <a:pt x="99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3" name="Google Shape;13123;p24"/>
            <p:cNvSpPr/>
            <p:nvPr/>
          </p:nvSpPr>
          <p:spPr>
            <a:xfrm>
              <a:off x="6831750" y="2904875"/>
              <a:ext cx="229200" cy="212975"/>
            </a:xfrm>
            <a:custGeom>
              <a:avLst/>
              <a:gdLst/>
              <a:ahLst/>
              <a:cxnLst/>
              <a:rect l="l" t="t" r="r" b="b"/>
              <a:pathLst>
                <a:path w="9168" h="8519" extrusionOk="0">
                  <a:moveTo>
                    <a:pt x="4399" y="579"/>
                  </a:moveTo>
                  <a:cubicBezTo>
                    <a:pt x="4832" y="579"/>
                    <a:pt x="5264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4" y="5819"/>
                    <a:pt x="6261" y="7872"/>
                    <a:pt x="4060" y="7872"/>
                  </a:cubicBezTo>
                  <a:cubicBezTo>
                    <a:pt x="3781" y="7872"/>
                    <a:pt x="3506" y="7840"/>
                    <a:pt x="3240" y="7770"/>
                  </a:cubicBezTo>
                  <a:cubicBezTo>
                    <a:pt x="1362" y="7282"/>
                    <a:pt x="632" y="5220"/>
                    <a:pt x="873" y="3469"/>
                  </a:cubicBezTo>
                  <a:cubicBezTo>
                    <a:pt x="1022" y="2383"/>
                    <a:pt x="1510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2" y="1212"/>
                    <a:pt x="2341" y="1207"/>
                  </a:cubicBezTo>
                  <a:cubicBezTo>
                    <a:pt x="2828" y="930"/>
                    <a:pt x="3317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5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3" y="580"/>
                  </a:cubicBezTo>
                  <a:cubicBezTo>
                    <a:pt x="4328" y="579"/>
                    <a:pt x="4364" y="579"/>
                    <a:pt x="4399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29"/>
                  </a:cubicBezTo>
                  <a:cubicBezTo>
                    <a:pt x="1685" y="234"/>
                    <a:pt x="494" y="2019"/>
                    <a:pt x="301" y="3573"/>
                  </a:cubicBezTo>
                  <a:cubicBezTo>
                    <a:pt x="0" y="5994"/>
                    <a:pt x="1378" y="8207"/>
                    <a:pt x="3895" y="8495"/>
                  </a:cubicBezTo>
                  <a:cubicBezTo>
                    <a:pt x="4029" y="8511"/>
                    <a:pt x="4163" y="8518"/>
                    <a:pt x="4297" y="8518"/>
                  </a:cubicBezTo>
                  <a:cubicBezTo>
                    <a:pt x="6910" y="8518"/>
                    <a:pt x="9168" y="5615"/>
                    <a:pt x="8376" y="3108"/>
                  </a:cubicBezTo>
                  <a:cubicBezTo>
                    <a:pt x="7860" y="1471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4" name="Google Shape;13124;p24"/>
            <p:cNvSpPr/>
            <p:nvPr/>
          </p:nvSpPr>
          <p:spPr>
            <a:xfrm>
              <a:off x="6903075" y="2981550"/>
              <a:ext cx="79525" cy="68925"/>
            </a:xfrm>
            <a:custGeom>
              <a:avLst/>
              <a:gdLst/>
              <a:ahLst/>
              <a:cxnLst/>
              <a:rect l="l" t="t" r="r" b="b"/>
              <a:pathLst>
                <a:path w="3181" h="2757" extrusionOk="0">
                  <a:moveTo>
                    <a:pt x="1723" y="0"/>
                  </a:moveTo>
                  <a:cubicBezTo>
                    <a:pt x="1722" y="0"/>
                    <a:pt x="1721" y="0"/>
                    <a:pt x="1719" y="0"/>
                  </a:cubicBezTo>
                  <a:cubicBezTo>
                    <a:pt x="1588" y="2"/>
                    <a:pt x="1457" y="82"/>
                    <a:pt x="1458" y="251"/>
                  </a:cubicBezTo>
                  <a:cubicBezTo>
                    <a:pt x="1458" y="289"/>
                    <a:pt x="1458" y="325"/>
                    <a:pt x="1458" y="363"/>
                  </a:cubicBezTo>
                  <a:cubicBezTo>
                    <a:pt x="1416" y="556"/>
                    <a:pt x="1391" y="752"/>
                    <a:pt x="1385" y="948"/>
                  </a:cubicBezTo>
                  <a:lnTo>
                    <a:pt x="1280" y="948"/>
                  </a:lnTo>
                  <a:cubicBezTo>
                    <a:pt x="1274" y="948"/>
                    <a:pt x="1269" y="948"/>
                    <a:pt x="1263" y="948"/>
                  </a:cubicBezTo>
                  <a:cubicBezTo>
                    <a:pt x="1133" y="948"/>
                    <a:pt x="993" y="942"/>
                    <a:pt x="853" y="942"/>
                  </a:cubicBezTo>
                  <a:cubicBezTo>
                    <a:pt x="584" y="942"/>
                    <a:pt x="310" y="966"/>
                    <a:pt x="87" y="1103"/>
                  </a:cubicBezTo>
                  <a:cubicBezTo>
                    <a:pt x="84" y="1104"/>
                    <a:pt x="80" y="1106"/>
                    <a:pt x="77" y="1109"/>
                  </a:cubicBezTo>
                  <a:cubicBezTo>
                    <a:pt x="69" y="1116"/>
                    <a:pt x="59" y="1124"/>
                    <a:pt x="51" y="1132"/>
                  </a:cubicBezTo>
                  <a:cubicBezTo>
                    <a:pt x="44" y="1139"/>
                    <a:pt x="38" y="1147"/>
                    <a:pt x="33" y="1155"/>
                  </a:cubicBezTo>
                  <a:cubicBezTo>
                    <a:pt x="30" y="1160"/>
                    <a:pt x="26" y="1165"/>
                    <a:pt x="23" y="1172"/>
                  </a:cubicBezTo>
                  <a:cubicBezTo>
                    <a:pt x="16" y="1183"/>
                    <a:pt x="12" y="1194"/>
                    <a:pt x="8" y="1208"/>
                  </a:cubicBezTo>
                  <a:cubicBezTo>
                    <a:pt x="7" y="1213"/>
                    <a:pt x="5" y="1219"/>
                    <a:pt x="5" y="1224"/>
                  </a:cubicBezTo>
                  <a:cubicBezTo>
                    <a:pt x="2" y="1236"/>
                    <a:pt x="0" y="1247"/>
                    <a:pt x="0" y="1258"/>
                  </a:cubicBezTo>
                  <a:cubicBezTo>
                    <a:pt x="0" y="1270"/>
                    <a:pt x="2" y="1281"/>
                    <a:pt x="5" y="1293"/>
                  </a:cubicBezTo>
                  <a:cubicBezTo>
                    <a:pt x="5" y="1299"/>
                    <a:pt x="7" y="1304"/>
                    <a:pt x="8" y="1311"/>
                  </a:cubicBezTo>
                  <a:cubicBezTo>
                    <a:pt x="12" y="1322"/>
                    <a:pt x="16" y="1336"/>
                    <a:pt x="23" y="1347"/>
                  </a:cubicBezTo>
                  <a:cubicBezTo>
                    <a:pt x="26" y="1352"/>
                    <a:pt x="30" y="1357"/>
                    <a:pt x="33" y="1363"/>
                  </a:cubicBezTo>
                  <a:cubicBezTo>
                    <a:pt x="38" y="1372"/>
                    <a:pt x="44" y="1378"/>
                    <a:pt x="51" y="1386"/>
                  </a:cubicBezTo>
                  <a:cubicBezTo>
                    <a:pt x="59" y="1395"/>
                    <a:pt x="69" y="1401"/>
                    <a:pt x="77" y="1408"/>
                  </a:cubicBezTo>
                  <a:cubicBezTo>
                    <a:pt x="80" y="1411"/>
                    <a:pt x="84" y="1413"/>
                    <a:pt x="87" y="1416"/>
                  </a:cubicBezTo>
                  <a:cubicBezTo>
                    <a:pt x="310" y="1552"/>
                    <a:pt x="582" y="1576"/>
                    <a:pt x="851" y="1576"/>
                  </a:cubicBezTo>
                  <a:cubicBezTo>
                    <a:pt x="998" y="1576"/>
                    <a:pt x="1144" y="1569"/>
                    <a:pt x="1280" y="1569"/>
                  </a:cubicBezTo>
                  <a:lnTo>
                    <a:pt x="1393" y="1569"/>
                  </a:lnTo>
                  <a:cubicBezTo>
                    <a:pt x="1408" y="1856"/>
                    <a:pt x="1429" y="2141"/>
                    <a:pt x="1434" y="2410"/>
                  </a:cubicBezTo>
                  <a:cubicBezTo>
                    <a:pt x="1431" y="2477"/>
                    <a:pt x="1455" y="2545"/>
                    <a:pt x="1503" y="2594"/>
                  </a:cubicBezTo>
                  <a:cubicBezTo>
                    <a:pt x="1525" y="2700"/>
                    <a:pt x="1618" y="2756"/>
                    <a:pt x="1715" y="2756"/>
                  </a:cubicBezTo>
                  <a:cubicBezTo>
                    <a:pt x="1716" y="2756"/>
                    <a:pt x="1718" y="2756"/>
                    <a:pt x="1719" y="2756"/>
                  </a:cubicBezTo>
                  <a:cubicBezTo>
                    <a:pt x="1721" y="2756"/>
                    <a:pt x="1722" y="2756"/>
                    <a:pt x="1723" y="2756"/>
                  </a:cubicBezTo>
                  <a:cubicBezTo>
                    <a:pt x="1820" y="2756"/>
                    <a:pt x="1912" y="2700"/>
                    <a:pt x="1936" y="2594"/>
                  </a:cubicBezTo>
                  <a:cubicBezTo>
                    <a:pt x="1982" y="2545"/>
                    <a:pt x="2006" y="2479"/>
                    <a:pt x="2005" y="2410"/>
                  </a:cubicBezTo>
                  <a:cubicBezTo>
                    <a:pt x="2010" y="2141"/>
                    <a:pt x="2031" y="1856"/>
                    <a:pt x="2046" y="1567"/>
                  </a:cubicBezTo>
                  <a:cubicBezTo>
                    <a:pt x="2326" y="1567"/>
                    <a:pt x="2605" y="1567"/>
                    <a:pt x="2884" y="1565"/>
                  </a:cubicBezTo>
                  <a:cubicBezTo>
                    <a:pt x="2885" y="1565"/>
                    <a:pt x="2886" y="1565"/>
                    <a:pt x="2887" y="1565"/>
                  </a:cubicBezTo>
                  <a:cubicBezTo>
                    <a:pt x="3083" y="1565"/>
                    <a:pt x="3181" y="1412"/>
                    <a:pt x="3179" y="1260"/>
                  </a:cubicBezTo>
                  <a:cubicBezTo>
                    <a:pt x="3179" y="1107"/>
                    <a:pt x="3083" y="953"/>
                    <a:pt x="2887" y="953"/>
                  </a:cubicBezTo>
                  <a:cubicBezTo>
                    <a:pt x="2886" y="953"/>
                    <a:pt x="2885" y="953"/>
                    <a:pt x="2884" y="953"/>
                  </a:cubicBezTo>
                  <a:cubicBezTo>
                    <a:pt x="2607" y="950"/>
                    <a:pt x="2331" y="952"/>
                    <a:pt x="2052" y="950"/>
                  </a:cubicBezTo>
                  <a:cubicBezTo>
                    <a:pt x="2047" y="753"/>
                    <a:pt x="2023" y="556"/>
                    <a:pt x="1980" y="363"/>
                  </a:cubicBezTo>
                  <a:cubicBezTo>
                    <a:pt x="1980" y="325"/>
                    <a:pt x="1978" y="289"/>
                    <a:pt x="1978" y="251"/>
                  </a:cubicBezTo>
                  <a:cubicBezTo>
                    <a:pt x="1980" y="84"/>
                    <a:pt x="1853" y="0"/>
                    <a:pt x="17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5" name="Google Shape;13125;p24"/>
            <p:cNvSpPr/>
            <p:nvPr/>
          </p:nvSpPr>
          <p:spPr>
            <a:xfrm>
              <a:off x="1037250" y="4122800"/>
              <a:ext cx="229125" cy="212975"/>
            </a:xfrm>
            <a:custGeom>
              <a:avLst/>
              <a:gdLst/>
              <a:ahLst/>
              <a:cxnLst/>
              <a:rect l="l" t="t" r="r" b="b"/>
              <a:pathLst>
                <a:path w="9165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5"/>
                  </a:cubicBezTo>
                  <a:cubicBezTo>
                    <a:pt x="6728" y="1338"/>
                    <a:pt x="7566" y="2359"/>
                    <a:pt x="7914" y="3468"/>
                  </a:cubicBezTo>
                  <a:cubicBezTo>
                    <a:pt x="8652" y="5819"/>
                    <a:pt x="6259" y="7873"/>
                    <a:pt x="4058" y="7873"/>
                  </a:cubicBezTo>
                  <a:cubicBezTo>
                    <a:pt x="3780" y="7873"/>
                    <a:pt x="3504" y="7840"/>
                    <a:pt x="3238" y="7771"/>
                  </a:cubicBezTo>
                  <a:cubicBezTo>
                    <a:pt x="1360" y="7282"/>
                    <a:pt x="630" y="5220"/>
                    <a:pt x="871" y="3471"/>
                  </a:cubicBezTo>
                  <a:cubicBezTo>
                    <a:pt x="1022" y="2383"/>
                    <a:pt x="1509" y="1593"/>
                    <a:pt x="2249" y="1124"/>
                  </a:cubicBezTo>
                  <a:lnTo>
                    <a:pt x="2249" y="1124"/>
                  </a:lnTo>
                  <a:cubicBezTo>
                    <a:pt x="2224" y="1168"/>
                    <a:pt x="2266" y="1215"/>
                    <a:pt x="2310" y="1215"/>
                  </a:cubicBezTo>
                  <a:cubicBezTo>
                    <a:pt x="2320" y="1215"/>
                    <a:pt x="2330" y="1213"/>
                    <a:pt x="2340" y="1207"/>
                  </a:cubicBezTo>
                  <a:cubicBezTo>
                    <a:pt x="2827" y="930"/>
                    <a:pt x="3316" y="730"/>
                    <a:pt x="3811" y="636"/>
                  </a:cubicBezTo>
                  <a:cubicBezTo>
                    <a:pt x="3929" y="628"/>
                    <a:pt x="4048" y="621"/>
                    <a:pt x="4169" y="621"/>
                  </a:cubicBezTo>
                  <a:cubicBezTo>
                    <a:pt x="4183" y="621"/>
                    <a:pt x="4197" y="621"/>
                    <a:pt x="4211" y="622"/>
                  </a:cubicBezTo>
                  <a:cubicBezTo>
                    <a:pt x="4213" y="622"/>
                    <a:pt x="4215" y="622"/>
                    <a:pt x="4216" y="622"/>
                  </a:cubicBezTo>
                  <a:cubicBezTo>
                    <a:pt x="4247" y="622"/>
                    <a:pt x="4274" y="607"/>
                    <a:pt x="4292" y="581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30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6"/>
                  </a:cubicBezTo>
                  <a:cubicBezTo>
                    <a:pt x="4029" y="8511"/>
                    <a:pt x="4163" y="8519"/>
                    <a:pt x="4296" y="8519"/>
                  </a:cubicBezTo>
                  <a:cubicBezTo>
                    <a:pt x="6908" y="8519"/>
                    <a:pt x="9165" y="5615"/>
                    <a:pt x="8376" y="3110"/>
                  </a:cubicBezTo>
                  <a:cubicBezTo>
                    <a:pt x="7860" y="1472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6" name="Google Shape;13126;p24"/>
            <p:cNvSpPr/>
            <p:nvPr/>
          </p:nvSpPr>
          <p:spPr>
            <a:xfrm>
              <a:off x="1108525" y="4223025"/>
              <a:ext cx="79550" cy="15850"/>
            </a:xfrm>
            <a:custGeom>
              <a:avLst/>
              <a:gdLst/>
              <a:ahLst/>
              <a:cxnLst/>
              <a:rect l="l" t="t" r="r" b="b"/>
              <a:pathLst>
                <a:path w="3182" h="634" extrusionOk="0">
                  <a:moveTo>
                    <a:pt x="854" y="0"/>
                  </a:moveTo>
                  <a:cubicBezTo>
                    <a:pt x="584" y="0"/>
                    <a:pt x="310" y="24"/>
                    <a:pt x="87" y="161"/>
                  </a:cubicBezTo>
                  <a:cubicBezTo>
                    <a:pt x="84" y="162"/>
                    <a:pt x="81" y="164"/>
                    <a:pt x="79" y="167"/>
                  </a:cubicBezTo>
                  <a:cubicBezTo>
                    <a:pt x="69" y="174"/>
                    <a:pt x="61" y="182"/>
                    <a:pt x="53" y="190"/>
                  </a:cubicBezTo>
                  <a:cubicBezTo>
                    <a:pt x="45" y="197"/>
                    <a:pt x="40" y="205"/>
                    <a:pt x="33" y="213"/>
                  </a:cubicBezTo>
                  <a:cubicBezTo>
                    <a:pt x="30" y="218"/>
                    <a:pt x="27" y="223"/>
                    <a:pt x="23" y="230"/>
                  </a:cubicBezTo>
                  <a:cubicBezTo>
                    <a:pt x="17" y="241"/>
                    <a:pt x="12" y="253"/>
                    <a:pt x="9" y="266"/>
                  </a:cubicBezTo>
                  <a:cubicBezTo>
                    <a:pt x="7" y="271"/>
                    <a:pt x="5" y="277"/>
                    <a:pt x="5" y="282"/>
                  </a:cubicBezTo>
                  <a:cubicBezTo>
                    <a:pt x="0" y="305"/>
                    <a:pt x="0" y="328"/>
                    <a:pt x="5" y="351"/>
                  </a:cubicBezTo>
                  <a:cubicBezTo>
                    <a:pt x="5" y="358"/>
                    <a:pt x="7" y="363"/>
                    <a:pt x="9" y="369"/>
                  </a:cubicBezTo>
                  <a:cubicBezTo>
                    <a:pt x="12" y="381"/>
                    <a:pt x="17" y="394"/>
                    <a:pt x="23" y="404"/>
                  </a:cubicBezTo>
                  <a:cubicBezTo>
                    <a:pt x="27" y="410"/>
                    <a:pt x="30" y="415"/>
                    <a:pt x="33" y="422"/>
                  </a:cubicBezTo>
                  <a:cubicBezTo>
                    <a:pt x="40" y="430"/>
                    <a:pt x="45" y="436"/>
                    <a:pt x="53" y="443"/>
                  </a:cubicBezTo>
                  <a:cubicBezTo>
                    <a:pt x="61" y="451"/>
                    <a:pt x="69" y="459"/>
                    <a:pt x="79" y="466"/>
                  </a:cubicBezTo>
                  <a:cubicBezTo>
                    <a:pt x="81" y="469"/>
                    <a:pt x="84" y="471"/>
                    <a:pt x="87" y="474"/>
                  </a:cubicBezTo>
                  <a:cubicBezTo>
                    <a:pt x="310" y="610"/>
                    <a:pt x="583" y="633"/>
                    <a:pt x="852" y="633"/>
                  </a:cubicBezTo>
                  <a:cubicBezTo>
                    <a:pt x="993" y="633"/>
                    <a:pt x="1134" y="627"/>
                    <a:pt x="1265" y="627"/>
                  </a:cubicBezTo>
                  <a:cubicBezTo>
                    <a:pt x="1271" y="627"/>
                    <a:pt x="1276" y="627"/>
                    <a:pt x="1281" y="627"/>
                  </a:cubicBezTo>
                  <a:cubicBezTo>
                    <a:pt x="1425" y="627"/>
                    <a:pt x="1568" y="627"/>
                    <a:pt x="1711" y="627"/>
                  </a:cubicBezTo>
                  <a:cubicBezTo>
                    <a:pt x="2103" y="627"/>
                    <a:pt x="2494" y="626"/>
                    <a:pt x="2886" y="623"/>
                  </a:cubicBezTo>
                  <a:cubicBezTo>
                    <a:pt x="3083" y="623"/>
                    <a:pt x="3181" y="471"/>
                    <a:pt x="3181" y="317"/>
                  </a:cubicBezTo>
                  <a:cubicBezTo>
                    <a:pt x="3179" y="165"/>
                    <a:pt x="3084" y="12"/>
                    <a:pt x="2889" y="12"/>
                  </a:cubicBezTo>
                  <a:cubicBezTo>
                    <a:pt x="2888" y="12"/>
                    <a:pt x="2887" y="12"/>
                    <a:pt x="2886" y="12"/>
                  </a:cubicBezTo>
                  <a:cubicBezTo>
                    <a:pt x="2485" y="8"/>
                    <a:pt x="2084" y="6"/>
                    <a:pt x="1683" y="6"/>
                  </a:cubicBezTo>
                  <a:cubicBezTo>
                    <a:pt x="1549" y="6"/>
                    <a:pt x="1415" y="6"/>
                    <a:pt x="1281" y="7"/>
                  </a:cubicBezTo>
                  <a:cubicBezTo>
                    <a:pt x="1276" y="7"/>
                    <a:pt x="1271" y="7"/>
                    <a:pt x="1265" y="7"/>
                  </a:cubicBezTo>
                  <a:cubicBezTo>
                    <a:pt x="1135" y="7"/>
                    <a:pt x="995" y="0"/>
                    <a:pt x="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7" name="Google Shape;13127;p24"/>
            <p:cNvSpPr/>
            <p:nvPr/>
          </p:nvSpPr>
          <p:spPr>
            <a:xfrm>
              <a:off x="512175" y="4581725"/>
              <a:ext cx="229175" cy="212950"/>
            </a:xfrm>
            <a:custGeom>
              <a:avLst/>
              <a:gdLst/>
              <a:ahLst/>
              <a:cxnLst/>
              <a:rect l="l" t="t" r="r" b="b"/>
              <a:pathLst>
                <a:path w="9167" h="8518" extrusionOk="0">
                  <a:moveTo>
                    <a:pt x="4399" y="578"/>
                  </a:moveTo>
                  <a:cubicBezTo>
                    <a:pt x="4834" y="578"/>
                    <a:pt x="5264" y="672"/>
                    <a:pt x="5659" y="855"/>
                  </a:cubicBezTo>
                  <a:cubicBezTo>
                    <a:pt x="6730" y="1338"/>
                    <a:pt x="7567" y="2358"/>
                    <a:pt x="7914" y="3467"/>
                  </a:cubicBezTo>
                  <a:cubicBezTo>
                    <a:pt x="8653" y="5819"/>
                    <a:pt x="6260" y="7873"/>
                    <a:pt x="4058" y="7873"/>
                  </a:cubicBezTo>
                  <a:cubicBezTo>
                    <a:pt x="3781" y="7873"/>
                    <a:pt x="3506" y="7840"/>
                    <a:pt x="3241" y="7771"/>
                  </a:cubicBezTo>
                  <a:cubicBezTo>
                    <a:pt x="1362" y="7281"/>
                    <a:pt x="633" y="5219"/>
                    <a:pt x="874" y="3470"/>
                  </a:cubicBezTo>
                  <a:cubicBezTo>
                    <a:pt x="1023" y="2383"/>
                    <a:pt x="1510" y="1592"/>
                    <a:pt x="2250" y="1123"/>
                  </a:cubicBezTo>
                  <a:lnTo>
                    <a:pt x="2250" y="1123"/>
                  </a:lnTo>
                  <a:cubicBezTo>
                    <a:pt x="2225" y="1167"/>
                    <a:pt x="2268" y="1214"/>
                    <a:pt x="2312" y="1214"/>
                  </a:cubicBezTo>
                  <a:cubicBezTo>
                    <a:pt x="2322" y="1214"/>
                    <a:pt x="2332" y="1212"/>
                    <a:pt x="2342" y="1206"/>
                  </a:cubicBezTo>
                  <a:cubicBezTo>
                    <a:pt x="2829" y="929"/>
                    <a:pt x="3318" y="729"/>
                    <a:pt x="3813" y="636"/>
                  </a:cubicBezTo>
                  <a:cubicBezTo>
                    <a:pt x="3930" y="627"/>
                    <a:pt x="4048" y="621"/>
                    <a:pt x="4171" y="621"/>
                  </a:cubicBezTo>
                  <a:cubicBezTo>
                    <a:pt x="4185" y="621"/>
                    <a:pt x="4199" y="621"/>
                    <a:pt x="4214" y="621"/>
                  </a:cubicBezTo>
                  <a:cubicBezTo>
                    <a:pt x="4215" y="621"/>
                    <a:pt x="4217" y="621"/>
                    <a:pt x="4218" y="621"/>
                  </a:cubicBezTo>
                  <a:cubicBezTo>
                    <a:pt x="4249" y="621"/>
                    <a:pt x="4277" y="606"/>
                    <a:pt x="4294" y="580"/>
                  </a:cubicBezTo>
                  <a:cubicBezTo>
                    <a:pt x="4329" y="579"/>
                    <a:pt x="4364" y="578"/>
                    <a:pt x="4399" y="578"/>
                  </a:cubicBezTo>
                  <a:close/>
                  <a:moveTo>
                    <a:pt x="4377" y="0"/>
                  </a:moveTo>
                  <a:cubicBezTo>
                    <a:pt x="4009" y="0"/>
                    <a:pt x="3646" y="72"/>
                    <a:pt x="3306" y="229"/>
                  </a:cubicBezTo>
                  <a:cubicBezTo>
                    <a:pt x="1686" y="234"/>
                    <a:pt x="495" y="2018"/>
                    <a:pt x="301" y="3572"/>
                  </a:cubicBezTo>
                  <a:cubicBezTo>
                    <a:pt x="1" y="5993"/>
                    <a:pt x="1377" y="8206"/>
                    <a:pt x="3895" y="8495"/>
                  </a:cubicBezTo>
                  <a:cubicBezTo>
                    <a:pt x="4030" y="8510"/>
                    <a:pt x="4164" y="8518"/>
                    <a:pt x="4297" y="8518"/>
                  </a:cubicBezTo>
                  <a:cubicBezTo>
                    <a:pt x="6910" y="8518"/>
                    <a:pt x="9167" y="5615"/>
                    <a:pt x="8377" y="3109"/>
                  </a:cubicBezTo>
                  <a:cubicBezTo>
                    <a:pt x="7861" y="1471"/>
                    <a:pt x="6050" y="0"/>
                    <a:pt x="43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8" name="Google Shape;13128;p24"/>
            <p:cNvSpPr/>
            <p:nvPr/>
          </p:nvSpPr>
          <p:spPr>
            <a:xfrm>
              <a:off x="583450" y="4658375"/>
              <a:ext cx="79600" cy="68925"/>
            </a:xfrm>
            <a:custGeom>
              <a:avLst/>
              <a:gdLst/>
              <a:ahLst/>
              <a:cxnLst/>
              <a:rect l="l" t="t" r="r" b="b"/>
              <a:pathLst>
                <a:path w="3184" h="2757" extrusionOk="0">
                  <a:moveTo>
                    <a:pt x="1726" y="1"/>
                  </a:moveTo>
                  <a:cubicBezTo>
                    <a:pt x="1724" y="1"/>
                    <a:pt x="1723" y="1"/>
                    <a:pt x="1722" y="1"/>
                  </a:cubicBezTo>
                  <a:cubicBezTo>
                    <a:pt x="1591" y="2"/>
                    <a:pt x="1459" y="83"/>
                    <a:pt x="1461" y="252"/>
                  </a:cubicBezTo>
                  <a:cubicBezTo>
                    <a:pt x="1461" y="289"/>
                    <a:pt x="1461" y="327"/>
                    <a:pt x="1459" y="365"/>
                  </a:cubicBezTo>
                  <a:cubicBezTo>
                    <a:pt x="1418" y="557"/>
                    <a:pt x="1394" y="752"/>
                    <a:pt x="1387" y="951"/>
                  </a:cubicBezTo>
                  <a:lnTo>
                    <a:pt x="1282" y="951"/>
                  </a:lnTo>
                  <a:cubicBezTo>
                    <a:pt x="1146" y="951"/>
                    <a:pt x="1000" y="943"/>
                    <a:pt x="853" y="943"/>
                  </a:cubicBezTo>
                  <a:cubicBezTo>
                    <a:pt x="584" y="943"/>
                    <a:pt x="311" y="967"/>
                    <a:pt x="88" y="1103"/>
                  </a:cubicBezTo>
                  <a:cubicBezTo>
                    <a:pt x="85" y="1105"/>
                    <a:pt x="83" y="1108"/>
                    <a:pt x="80" y="1111"/>
                  </a:cubicBezTo>
                  <a:cubicBezTo>
                    <a:pt x="70" y="1118"/>
                    <a:pt x="62" y="1124"/>
                    <a:pt x="53" y="1133"/>
                  </a:cubicBezTo>
                  <a:cubicBezTo>
                    <a:pt x="47" y="1141"/>
                    <a:pt x="40" y="1147"/>
                    <a:pt x="34" y="1156"/>
                  </a:cubicBezTo>
                  <a:cubicBezTo>
                    <a:pt x="31" y="1160"/>
                    <a:pt x="27" y="1167"/>
                    <a:pt x="26" y="1172"/>
                  </a:cubicBezTo>
                  <a:cubicBezTo>
                    <a:pt x="19" y="1183"/>
                    <a:pt x="14" y="1197"/>
                    <a:pt x="9" y="1208"/>
                  </a:cubicBezTo>
                  <a:cubicBezTo>
                    <a:pt x="8" y="1215"/>
                    <a:pt x="8" y="1220"/>
                    <a:pt x="6" y="1226"/>
                  </a:cubicBezTo>
                  <a:cubicBezTo>
                    <a:pt x="1" y="1249"/>
                    <a:pt x="1" y="1272"/>
                    <a:pt x="6" y="1295"/>
                  </a:cubicBezTo>
                  <a:cubicBezTo>
                    <a:pt x="8" y="1300"/>
                    <a:pt x="8" y="1306"/>
                    <a:pt x="9" y="1311"/>
                  </a:cubicBezTo>
                  <a:cubicBezTo>
                    <a:pt x="14" y="1325"/>
                    <a:pt x="19" y="1336"/>
                    <a:pt x="26" y="1348"/>
                  </a:cubicBezTo>
                  <a:cubicBezTo>
                    <a:pt x="27" y="1352"/>
                    <a:pt x="31" y="1359"/>
                    <a:pt x="34" y="1364"/>
                  </a:cubicBezTo>
                  <a:cubicBezTo>
                    <a:pt x="40" y="1372"/>
                    <a:pt x="47" y="1380"/>
                    <a:pt x="53" y="1387"/>
                  </a:cubicBezTo>
                  <a:cubicBezTo>
                    <a:pt x="62" y="1395"/>
                    <a:pt x="70" y="1403"/>
                    <a:pt x="80" y="1410"/>
                  </a:cubicBezTo>
                  <a:cubicBezTo>
                    <a:pt x="83" y="1411"/>
                    <a:pt x="85" y="1415"/>
                    <a:pt x="88" y="1416"/>
                  </a:cubicBezTo>
                  <a:cubicBezTo>
                    <a:pt x="311" y="1553"/>
                    <a:pt x="585" y="1577"/>
                    <a:pt x="855" y="1577"/>
                  </a:cubicBezTo>
                  <a:cubicBezTo>
                    <a:pt x="996" y="1577"/>
                    <a:pt x="1135" y="1571"/>
                    <a:pt x="1266" y="1571"/>
                  </a:cubicBezTo>
                  <a:cubicBezTo>
                    <a:pt x="1271" y="1571"/>
                    <a:pt x="1277" y="1571"/>
                    <a:pt x="1282" y="1571"/>
                  </a:cubicBezTo>
                  <a:lnTo>
                    <a:pt x="1395" y="1571"/>
                  </a:lnTo>
                  <a:cubicBezTo>
                    <a:pt x="1408" y="1858"/>
                    <a:pt x="1431" y="2143"/>
                    <a:pt x="1436" y="2410"/>
                  </a:cubicBezTo>
                  <a:cubicBezTo>
                    <a:pt x="1433" y="2479"/>
                    <a:pt x="1458" y="2545"/>
                    <a:pt x="1504" y="2596"/>
                  </a:cubicBezTo>
                  <a:cubicBezTo>
                    <a:pt x="1528" y="2701"/>
                    <a:pt x="1618" y="2757"/>
                    <a:pt x="1714" y="2757"/>
                  </a:cubicBezTo>
                  <a:cubicBezTo>
                    <a:pt x="1716" y="2757"/>
                    <a:pt x="1719" y="2757"/>
                    <a:pt x="1722" y="2757"/>
                  </a:cubicBezTo>
                  <a:cubicBezTo>
                    <a:pt x="1725" y="2757"/>
                    <a:pt x="1727" y="2757"/>
                    <a:pt x="1730" y="2757"/>
                  </a:cubicBezTo>
                  <a:cubicBezTo>
                    <a:pt x="1825" y="2757"/>
                    <a:pt x="1914" y="2701"/>
                    <a:pt x="1938" y="2596"/>
                  </a:cubicBezTo>
                  <a:cubicBezTo>
                    <a:pt x="1984" y="2545"/>
                    <a:pt x="2009" y="2479"/>
                    <a:pt x="2006" y="2412"/>
                  </a:cubicBezTo>
                  <a:cubicBezTo>
                    <a:pt x="2011" y="2143"/>
                    <a:pt x="2033" y="1858"/>
                    <a:pt x="2047" y="1569"/>
                  </a:cubicBezTo>
                  <a:cubicBezTo>
                    <a:pt x="2327" y="1569"/>
                    <a:pt x="2606" y="1569"/>
                    <a:pt x="2886" y="1566"/>
                  </a:cubicBezTo>
                  <a:cubicBezTo>
                    <a:pt x="2888" y="1566"/>
                    <a:pt x="2889" y="1566"/>
                    <a:pt x="2890" y="1566"/>
                  </a:cubicBezTo>
                  <a:cubicBezTo>
                    <a:pt x="3086" y="1566"/>
                    <a:pt x="3183" y="1414"/>
                    <a:pt x="3182" y="1261"/>
                  </a:cubicBezTo>
                  <a:cubicBezTo>
                    <a:pt x="3180" y="1107"/>
                    <a:pt x="3086" y="954"/>
                    <a:pt x="2890" y="954"/>
                  </a:cubicBezTo>
                  <a:cubicBezTo>
                    <a:pt x="2889" y="954"/>
                    <a:pt x="2888" y="954"/>
                    <a:pt x="2886" y="954"/>
                  </a:cubicBezTo>
                  <a:cubicBezTo>
                    <a:pt x="2609" y="952"/>
                    <a:pt x="2332" y="952"/>
                    <a:pt x="2055" y="952"/>
                  </a:cubicBezTo>
                  <a:cubicBezTo>
                    <a:pt x="2048" y="754"/>
                    <a:pt x="2025" y="557"/>
                    <a:pt x="1983" y="365"/>
                  </a:cubicBezTo>
                  <a:cubicBezTo>
                    <a:pt x="1983" y="327"/>
                    <a:pt x="1983" y="289"/>
                    <a:pt x="1981" y="252"/>
                  </a:cubicBezTo>
                  <a:cubicBezTo>
                    <a:pt x="1983" y="84"/>
                    <a:pt x="1854" y="1"/>
                    <a:pt x="17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29" name="Google Shape;13129;p24"/>
            <p:cNvSpPr/>
            <p:nvPr/>
          </p:nvSpPr>
          <p:spPr>
            <a:xfrm>
              <a:off x="3184550" y="2539750"/>
              <a:ext cx="140900" cy="361950"/>
            </a:xfrm>
            <a:custGeom>
              <a:avLst/>
              <a:gdLst/>
              <a:ahLst/>
              <a:cxnLst/>
              <a:rect l="l" t="t" r="r" b="b"/>
              <a:pathLst>
                <a:path w="5636" h="14478" extrusionOk="0">
                  <a:moveTo>
                    <a:pt x="4334" y="721"/>
                  </a:moveTo>
                  <a:cubicBezTo>
                    <a:pt x="4638" y="721"/>
                    <a:pt x="4825" y="1543"/>
                    <a:pt x="4830" y="1782"/>
                  </a:cubicBezTo>
                  <a:cubicBezTo>
                    <a:pt x="4850" y="2756"/>
                    <a:pt x="4054" y="3688"/>
                    <a:pt x="3277" y="4428"/>
                  </a:cubicBezTo>
                  <a:cubicBezTo>
                    <a:pt x="3278" y="4183"/>
                    <a:pt x="3275" y="3939"/>
                    <a:pt x="3287" y="3696"/>
                  </a:cubicBezTo>
                  <a:cubicBezTo>
                    <a:pt x="3319" y="3013"/>
                    <a:pt x="3449" y="2339"/>
                    <a:pt x="3674" y="1693"/>
                  </a:cubicBezTo>
                  <a:cubicBezTo>
                    <a:pt x="3764" y="1434"/>
                    <a:pt x="3897" y="1198"/>
                    <a:pt x="4039" y="965"/>
                  </a:cubicBezTo>
                  <a:cubicBezTo>
                    <a:pt x="4146" y="791"/>
                    <a:pt x="4245" y="721"/>
                    <a:pt x="4334" y="721"/>
                  </a:cubicBezTo>
                  <a:close/>
                  <a:moveTo>
                    <a:pt x="4487" y="0"/>
                  </a:moveTo>
                  <a:cubicBezTo>
                    <a:pt x="4195" y="0"/>
                    <a:pt x="3885" y="192"/>
                    <a:pt x="3672" y="436"/>
                  </a:cubicBezTo>
                  <a:cubicBezTo>
                    <a:pt x="2921" y="1296"/>
                    <a:pt x="2760" y="2610"/>
                    <a:pt x="2675" y="3696"/>
                  </a:cubicBezTo>
                  <a:cubicBezTo>
                    <a:pt x="2639" y="4131"/>
                    <a:pt x="2630" y="4569"/>
                    <a:pt x="2639" y="5008"/>
                  </a:cubicBezTo>
                  <a:lnTo>
                    <a:pt x="2507" y="5125"/>
                  </a:lnTo>
                  <a:cubicBezTo>
                    <a:pt x="1817" y="5740"/>
                    <a:pt x="900" y="6639"/>
                    <a:pt x="66" y="7046"/>
                  </a:cubicBezTo>
                  <a:cubicBezTo>
                    <a:pt x="1" y="7077"/>
                    <a:pt x="37" y="7174"/>
                    <a:pt x="101" y="7175"/>
                  </a:cubicBezTo>
                  <a:cubicBezTo>
                    <a:pt x="116" y="7176"/>
                    <a:pt x="131" y="7176"/>
                    <a:pt x="146" y="7176"/>
                  </a:cubicBezTo>
                  <a:cubicBezTo>
                    <a:pt x="924" y="7176"/>
                    <a:pt x="1784" y="6406"/>
                    <a:pt x="2356" y="5983"/>
                  </a:cubicBezTo>
                  <a:cubicBezTo>
                    <a:pt x="2463" y="5904"/>
                    <a:pt x="2561" y="5817"/>
                    <a:pt x="2666" y="5735"/>
                  </a:cubicBezTo>
                  <a:cubicBezTo>
                    <a:pt x="2699" y="6337"/>
                    <a:pt x="2753" y="6939"/>
                    <a:pt x="2804" y="7538"/>
                  </a:cubicBezTo>
                  <a:cubicBezTo>
                    <a:pt x="2514" y="7708"/>
                    <a:pt x="2214" y="7871"/>
                    <a:pt x="1902" y="8018"/>
                  </a:cubicBezTo>
                  <a:cubicBezTo>
                    <a:pt x="1728" y="8101"/>
                    <a:pt x="1802" y="8396"/>
                    <a:pt x="1987" y="8396"/>
                  </a:cubicBezTo>
                  <a:cubicBezTo>
                    <a:pt x="1993" y="8396"/>
                    <a:pt x="1998" y="8396"/>
                    <a:pt x="2004" y="8396"/>
                  </a:cubicBezTo>
                  <a:cubicBezTo>
                    <a:pt x="2296" y="8369"/>
                    <a:pt x="2583" y="8305"/>
                    <a:pt x="2858" y="8209"/>
                  </a:cubicBezTo>
                  <a:cubicBezTo>
                    <a:pt x="2876" y="8433"/>
                    <a:pt x="2894" y="8660"/>
                    <a:pt x="2906" y="8885"/>
                  </a:cubicBezTo>
                  <a:cubicBezTo>
                    <a:pt x="2972" y="10002"/>
                    <a:pt x="2855" y="10974"/>
                    <a:pt x="2588" y="12051"/>
                  </a:cubicBezTo>
                  <a:cubicBezTo>
                    <a:pt x="2475" y="12502"/>
                    <a:pt x="2342" y="12953"/>
                    <a:pt x="2153" y="13379"/>
                  </a:cubicBezTo>
                  <a:cubicBezTo>
                    <a:pt x="2036" y="13647"/>
                    <a:pt x="1955" y="13744"/>
                    <a:pt x="1862" y="13744"/>
                  </a:cubicBezTo>
                  <a:cubicBezTo>
                    <a:pt x="1755" y="13744"/>
                    <a:pt x="1632" y="13615"/>
                    <a:pt x="1420" y="13471"/>
                  </a:cubicBezTo>
                  <a:cubicBezTo>
                    <a:pt x="1390" y="13451"/>
                    <a:pt x="1359" y="13442"/>
                    <a:pt x="1328" y="13442"/>
                  </a:cubicBezTo>
                  <a:cubicBezTo>
                    <a:pt x="1231" y="13442"/>
                    <a:pt x="1140" y="13531"/>
                    <a:pt x="1136" y="13632"/>
                  </a:cubicBezTo>
                  <a:cubicBezTo>
                    <a:pt x="1125" y="14037"/>
                    <a:pt x="1402" y="14477"/>
                    <a:pt x="1838" y="14477"/>
                  </a:cubicBezTo>
                  <a:cubicBezTo>
                    <a:pt x="1860" y="14477"/>
                    <a:pt x="1884" y="14476"/>
                    <a:pt x="1907" y="14473"/>
                  </a:cubicBezTo>
                  <a:cubicBezTo>
                    <a:pt x="2381" y="14423"/>
                    <a:pt x="2635" y="13848"/>
                    <a:pt x="2786" y="13468"/>
                  </a:cubicBezTo>
                  <a:cubicBezTo>
                    <a:pt x="3472" y="11739"/>
                    <a:pt x="3606" y="10049"/>
                    <a:pt x="3480" y="8207"/>
                  </a:cubicBezTo>
                  <a:cubicBezTo>
                    <a:pt x="3474" y="8117"/>
                    <a:pt x="3467" y="8025"/>
                    <a:pt x="3460" y="7935"/>
                  </a:cubicBezTo>
                  <a:cubicBezTo>
                    <a:pt x="4499" y="7334"/>
                    <a:pt x="5221" y="6245"/>
                    <a:pt x="5596" y="5082"/>
                  </a:cubicBezTo>
                  <a:cubicBezTo>
                    <a:pt x="5610" y="5039"/>
                    <a:pt x="5575" y="5009"/>
                    <a:pt x="5539" y="5009"/>
                  </a:cubicBezTo>
                  <a:cubicBezTo>
                    <a:pt x="5520" y="5009"/>
                    <a:pt x="5500" y="5018"/>
                    <a:pt x="5488" y="5036"/>
                  </a:cubicBezTo>
                  <a:cubicBezTo>
                    <a:pt x="4927" y="5910"/>
                    <a:pt x="4217" y="6596"/>
                    <a:pt x="3405" y="7159"/>
                  </a:cubicBezTo>
                  <a:cubicBezTo>
                    <a:pt x="3355" y="6509"/>
                    <a:pt x="3309" y="5858"/>
                    <a:pt x="3287" y="5208"/>
                  </a:cubicBezTo>
                  <a:cubicBezTo>
                    <a:pt x="3871" y="4675"/>
                    <a:pt x="4404" y="4085"/>
                    <a:pt x="4848" y="3433"/>
                  </a:cubicBezTo>
                  <a:cubicBezTo>
                    <a:pt x="5491" y="2490"/>
                    <a:pt x="5636" y="1383"/>
                    <a:pt x="5061" y="371"/>
                  </a:cubicBezTo>
                  <a:cubicBezTo>
                    <a:pt x="4910" y="105"/>
                    <a:pt x="4703" y="0"/>
                    <a:pt x="4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0" name="Google Shape;13130;p24"/>
            <p:cNvSpPr/>
            <p:nvPr/>
          </p:nvSpPr>
          <p:spPr>
            <a:xfrm>
              <a:off x="3353650" y="2638475"/>
              <a:ext cx="45900" cy="171825"/>
            </a:xfrm>
            <a:custGeom>
              <a:avLst/>
              <a:gdLst/>
              <a:ahLst/>
              <a:cxnLst/>
              <a:rect l="l" t="t" r="r" b="b"/>
              <a:pathLst>
                <a:path w="1836" h="6873" extrusionOk="0">
                  <a:moveTo>
                    <a:pt x="1766" y="0"/>
                  </a:moveTo>
                  <a:cubicBezTo>
                    <a:pt x="1756" y="0"/>
                    <a:pt x="1745" y="4"/>
                    <a:pt x="1736" y="11"/>
                  </a:cubicBezTo>
                  <a:cubicBezTo>
                    <a:pt x="761" y="756"/>
                    <a:pt x="168" y="2227"/>
                    <a:pt x="82" y="3428"/>
                  </a:cubicBezTo>
                  <a:cubicBezTo>
                    <a:pt x="0" y="4588"/>
                    <a:pt x="337" y="6507"/>
                    <a:pt x="1644" y="6870"/>
                  </a:cubicBezTo>
                  <a:cubicBezTo>
                    <a:pt x="1652" y="6872"/>
                    <a:pt x="1659" y="6873"/>
                    <a:pt x="1666" y="6873"/>
                  </a:cubicBezTo>
                  <a:cubicBezTo>
                    <a:pt x="1716" y="6873"/>
                    <a:pt x="1749" y="6821"/>
                    <a:pt x="1741" y="6771"/>
                  </a:cubicBezTo>
                  <a:cubicBezTo>
                    <a:pt x="1659" y="6282"/>
                    <a:pt x="1396" y="5954"/>
                    <a:pt x="1144" y="5533"/>
                  </a:cubicBezTo>
                  <a:cubicBezTo>
                    <a:pt x="766" y="4901"/>
                    <a:pt x="658" y="4150"/>
                    <a:pt x="671" y="3428"/>
                  </a:cubicBezTo>
                  <a:cubicBezTo>
                    <a:pt x="696" y="2188"/>
                    <a:pt x="1485" y="1218"/>
                    <a:pt x="1824" y="80"/>
                  </a:cubicBezTo>
                  <a:cubicBezTo>
                    <a:pt x="1836" y="43"/>
                    <a:pt x="180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1" name="Google Shape;13131;p24"/>
            <p:cNvSpPr/>
            <p:nvPr/>
          </p:nvSpPr>
          <p:spPr>
            <a:xfrm>
              <a:off x="3396950" y="2687525"/>
              <a:ext cx="152025" cy="80500"/>
            </a:xfrm>
            <a:custGeom>
              <a:avLst/>
              <a:gdLst/>
              <a:ahLst/>
              <a:cxnLst/>
              <a:rect l="l" t="t" r="r" b="b"/>
              <a:pathLst>
                <a:path w="6081" h="3220" extrusionOk="0">
                  <a:moveTo>
                    <a:pt x="1361" y="1"/>
                  </a:moveTo>
                  <a:cubicBezTo>
                    <a:pt x="1355" y="1"/>
                    <a:pt x="1349" y="2"/>
                    <a:pt x="1342" y="6"/>
                  </a:cubicBezTo>
                  <a:cubicBezTo>
                    <a:pt x="342" y="613"/>
                    <a:pt x="0" y="1876"/>
                    <a:pt x="849" y="2778"/>
                  </a:cubicBezTo>
                  <a:cubicBezTo>
                    <a:pt x="1098" y="3045"/>
                    <a:pt x="1355" y="3156"/>
                    <a:pt x="1598" y="3156"/>
                  </a:cubicBezTo>
                  <a:cubicBezTo>
                    <a:pt x="1892" y="3156"/>
                    <a:pt x="2164" y="2994"/>
                    <a:pt x="2376" y="2749"/>
                  </a:cubicBezTo>
                  <a:cubicBezTo>
                    <a:pt x="2611" y="3076"/>
                    <a:pt x="3007" y="3220"/>
                    <a:pt x="3439" y="3220"/>
                  </a:cubicBezTo>
                  <a:cubicBezTo>
                    <a:pt x="4624" y="3220"/>
                    <a:pt x="6081" y="2139"/>
                    <a:pt x="5232" y="820"/>
                  </a:cubicBezTo>
                  <a:cubicBezTo>
                    <a:pt x="5077" y="578"/>
                    <a:pt x="4648" y="101"/>
                    <a:pt x="4303" y="101"/>
                  </a:cubicBezTo>
                  <a:cubicBezTo>
                    <a:pt x="4280" y="101"/>
                    <a:pt x="4257" y="103"/>
                    <a:pt x="4234" y="108"/>
                  </a:cubicBezTo>
                  <a:cubicBezTo>
                    <a:pt x="3901" y="177"/>
                    <a:pt x="4141" y="580"/>
                    <a:pt x="4264" y="734"/>
                  </a:cubicBezTo>
                  <a:cubicBezTo>
                    <a:pt x="4467" y="987"/>
                    <a:pt x="4769" y="1113"/>
                    <a:pt x="4812" y="1476"/>
                  </a:cubicBezTo>
                  <a:cubicBezTo>
                    <a:pt x="4859" y="1894"/>
                    <a:pt x="4512" y="2247"/>
                    <a:pt x="4187" y="2437"/>
                  </a:cubicBezTo>
                  <a:cubicBezTo>
                    <a:pt x="3981" y="2559"/>
                    <a:pt x="3759" y="2621"/>
                    <a:pt x="3554" y="2621"/>
                  </a:cubicBezTo>
                  <a:cubicBezTo>
                    <a:pt x="3116" y="2621"/>
                    <a:pt x="2757" y="2340"/>
                    <a:pt x="2804" y="1771"/>
                  </a:cubicBezTo>
                  <a:cubicBezTo>
                    <a:pt x="2820" y="1571"/>
                    <a:pt x="2637" y="1456"/>
                    <a:pt x="2464" y="1456"/>
                  </a:cubicBezTo>
                  <a:cubicBezTo>
                    <a:pt x="2327" y="1456"/>
                    <a:pt x="2196" y="1528"/>
                    <a:pt x="2172" y="1686"/>
                  </a:cubicBezTo>
                  <a:cubicBezTo>
                    <a:pt x="2105" y="2139"/>
                    <a:pt x="1892" y="2517"/>
                    <a:pt x="1579" y="2517"/>
                  </a:cubicBezTo>
                  <a:cubicBezTo>
                    <a:pt x="1434" y="2517"/>
                    <a:pt x="1268" y="2436"/>
                    <a:pt x="1085" y="2244"/>
                  </a:cubicBezTo>
                  <a:cubicBezTo>
                    <a:pt x="484" y="1612"/>
                    <a:pt x="1009" y="639"/>
                    <a:pt x="1393" y="59"/>
                  </a:cubicBezTo>
                  <a:cubicBezTo>
                    <a:pt x="1409" y="31"/>
                    <a:pt x="1387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2" name="Google Shape;13132;p24"/>
            <p:cNvSpPr/>
            <p:nvPr/>
          </p:nvSpPr>
          <p:spPr>
            <a:xfrm>
              <a:off x="3516000" y="2620975"/>
              <a:ext cx="58625" cy="214650"/>
            </a:xfrm>
            <a:custGeom>
              <a:avLst/>
              <a:gdLst/>
              <a:ahLst/>
              <a:cxnLst/>
              <a:rect l="l" t="t" r="r" b="b"/>
              <a:pathLst>
                <a:path w="2345" h="8586" extrusionOk="0">
                  <a:moveTo>
                    <a:pt x="65" y="1"/>
                  </a:moveTo>
                  <a:cubicBezTo>
                    <a:pt x="25" y="1"/>
                    <a:pt x="0" y="50"/>
                    <a:pt x="30" y="83"/>
                  </a:cubicBezTo>
                  <a:cubicBezTo>
                    <a:pt x="517" y="677"/>
                    <a:pt x="1047" y="1118"/>
                    <a:pt x="1346" y="1854"/>
                  </a:cubicBezTo>
                  <a:cubicBezTo>
                    <a:pt x="1649" y="2601"/>
                    <a:pt x="1687" y="3413"/>
                    <a:pt x="1635" y="4205"/>
                  </a:cubicBezTo>
                  <a:cubicBezTo>
                    <a:pt x="1536" y="5718"/>
                    <a:pt x="824" y="7168"/>
                    <a:pt x="106" y="8475"/>
                  </a:cubicBezTo>
                  <a:cubicBezTo>
                    <a:pt x="79" y="8523"/>
                    <a:pt x="118" y="8585"/>
                    <a:pt x="167" y="8585"/>
                  </a:cubicBezTo>
                  <a:cubicBezTo>
                    <a:pt x="178" y="8585"/>
                    <a:pt x="190" y="8582"/>
                    <a:pt x="202" y="8574"/>
                  </a:cubicBezTo>
                  <a:cubicBezTo>
                    <a:pt x="1666" y="7576"/>
                    <a:pt x="2168" y="5659"/>
                    <a:pt x="2264" y="3972"/>
                  </a:cubicBezTo>
                  <a:cubicBezTo>
                    <a:pt x="2345" y="2561"/>
                    <a:pt x="1776" y="237"/>
                    <a:pt x="78" y="2"/>
                  </a:cubicBezTo>
                  <a:cubicBezTo>
                    <a:pt x="73" y="1"/>
                    <a:pt x="69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3" name="Google Shape;13133;p24"/>
            <p:cNvSpPr/>
            <p:nvPr/>
          </p:nvSpPr>
          <p:spPr>
            <a:xfrm>
              <a:off x="3610900" y="2657550"/>
              <a:ext cx="90250" cy="16425"/>
            </a:xfrm>
            <a:custGeom>
              <a:avLst/>
              <a:gdLst/>
              <a:ahLst/>
              <a:cxnLst/>
              <a:rect l="l" t="t" r="r" b="b"/>
              <a:pathLst>
                <a:path w="3610" h="657" extrusionOk="0">
                  <a:moveTo>
                    <a:pt x="2806" y="0"/>
                  </a:moveTo>
                  <a:cubicBezTo>
                    <a:pt x="2599" y="0"/>
                    <a:pt x="2387" y="27"/>
                    <a:pt x="2192" y="37"/>
                  </a:cubicBezTo>
                  <a:cubicBezTo>
                    <a:pt x="1513" y="71"/>
                    <a:pt x="821" y="49"/>
                    <a:pt x="143" y="121"/>
                  </a:cubicBezTo>
                  <a:cubicBezTo>
                    <a:pt x="71" y="129"/>
                    <a:pt x="1" y="227"/>
                    <a:pt x="74" y="286"/>
                  </a:cubicBezTo>
                  <a:cubicBezTo>
                    <a:pt x="501" y="618"/>
                    <a:pt x="1008" y="637"/>
                    <a:pt x="1531" y="637"/>
                  </a:cubicBezTo>
                  <a:cubicBezTo>
                    <a:pt x="1760" y="637"/>
                    <a:pt x="2052" y="657"/>
                    <a:pt x="2351" y="657"/>
                  </a:cubicBezTo>
                  <a:cubicBezTo>
                    <a:pt x="2800" y="657"/>
                    <a:pt x="3265" y="613"/>
                    <a:pt x="3550" y="393"/>
                  </a:cubicBezTo>
                  <a:cubicBezTo>
                    <a:pt x="3595" y="360"/>
                    <a:pt x="3610" y="303"/>
                    <a:pt x="3568" y="260"/>
                  </a:cubicBezTo>
                  <a:cubicBezTo>
                    <a:pt x="3364" y="50"/>
                    <a:pt x="3090" y="0"/>
                    <a:pt x="2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4" name="Google Shape;13134;p24"/>
            <p:cNvSpPr/>
            <p:nvPr/>
          </p:nvSpPr>
          <p:spPr>
            <a:xfrm>
              <a:off x="3607825" y="2681925"/>
              <a:ext cx="80400" cy="13675"/>
            </a:xfrm>
            <a:custGeom>
              <a:avLst/>
              <a:gdLst/>
              <a:ahLst/>
              <a:cxnLst/>
              <a:rect l="l" t="t" r="r" b="b"/>
              <a:pathLst>
                <a:path w="3216" h="547" extrusionOk="0">
                  <a:moveTo>
                    <a:pt x="1355" y="0"/>
                  </a:moveTo>
                  <a:cubicBezTo>
                    <a:pt x="915" y="0"/>
                    <a:pt x="475" y="64"/>
                    <a:pt x="50" y="214"/>
                  </a:cubicBezTo>
                  <a:cubicBezTo>
                    <a:pt x="1" y="228"/>
                    <a:pt x="1" y="297"/>
                    <a:pt x="50" y="312"/>
                  </a:cubicBezTo>
                  <a:cubicBezTo>
                    <a:pt x="549" y="488"/>
                    <a:pt x="1071" y="547"/>
                    <a:pt x="1596" y="547"/>
                  </a:cubicBezTo>
                  <a:cubicBezTo>
                    <a:pt x="2107" y="547"/>
                    <a:pt x="2622" y="491"/>
                    <a:pt x="3122" y="432"/>
                  </a:cubicBezTo>
                  <a:cubicBezTo>
                    <a:pt x="3194" y="422"/>
                    <a:pt x="3216" y="324"/>
                    <a:pt x="3139" y="301"/>
                  </a:cubicBezTo>
                  <a:cubicBezTo>
                    <a:pt x="2564" y="120"/>
                    <a:pt x="1959" y="0"/>
                    <a:pt x="1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5" name="Google Shape;13135;p24"/>
            <p:cNvSpPr/>
            <p:nvPr/>
          </p:nvSpPr>
          <p:spPr>
            <a:xfrm>
              <a:off x="3707650" y="2496525"/>
              <a:ext cx="182775" cy="442275"/>
            </a:xfrm>
            <a:custGeom>
              <a:avLst/>
              <a:gdLst/>
              <a:ahLst/>
              <a:cxnLst/>
              <a:rect l="l" t="t" r="r" b="b"/>
              <a:pathLst>
                <a:path w="7311" h="17691" extrusionOk="0">
                  <a:moveTo>
                    <a:pt x="6117" y="1"/>
                  </a:moveTo>
                  <a:cubicBezTo>
                    <a:pt x="5413" y="1"/>
                    <a:pt x="4864" y="665"/>
                    <a:pt x="4561" y="1225"/>
                  </a:cubicBezTo>
                  <a:cubicBezTo>
                    <a:pt x="3494" y="3202"/>
                    <a:pt x="3504" y="5865"/>
                    <a:pt x="3389" y="8053"/>
                  </a:cubicBezTo>
                  <a:cubicBezTo>
                    <a:pt x="3301" y="9742"/>
                    <a:pt x="3179" y="11450"/>
                    <a:pt x="2938" y="13125"/>
                  </a:cubicBezTo>
                  <a:cubicBezTo>
                    <a:pt x="2794" y="14134"/>
                    <a:pt x="2597" y="15180"/>
                    <a:pt x="2157" y="16109"/>
                  </a:cubicBezTo>
                  <a:cubicBezTo>
                    <a:pt x="1987" y="16467"/>
                    <a:pt x="1726" y="16845"/>
                    <a:pt x="1342" y="16990"/>
                  </a:cubicBezTo>
                  <a:cubicBezTo>
                    <a:pt x="1266" y="17018"/>
                    <a:pt x="1190" y="17030"/>
                    <a:pt x="1113" y="17030"/>
                  </a:cubicBezTo>
                  <a:cubicBezTo>
                    <a:pt x="826" y="17030"/>
                    <a:pt x="535" y="16872"/>
                    <a:pt x="251" y="16860"/>
                  </a:cubicBezTo>
                  <a:cubicBezTo>
                    <a:pt x="249" y="16860"/>
                    <a:pt x="246" y="16860"/>
                    <a:pt x="244" y="16860"/>
                  </a:cubicBezTo>
                  <a:cubicBezTo>
                    <a:pt x="100" y="16860"/>
                    <a:pt x="0" y="17038"/>
                    <a:pt x="79" y="17159"/>
                  </a:cubicBezTo>
                  <a:cubicBezTo>
                    <a:pt x="326" y="17540"/>
                    <a:pt x="623" y="17691"/>
                    <a:pt x="930" y="17691"/>
                  </a:cubicBezTo>
                  <a:cubicBezTo>
                    <a:pt x="1648" y="17691"/>
                    <a:pt x="2417" y="16865"/>
                    <a:pt x="2704" y="16257"/>
                  </a:cubicBezTo>
                  <a:cubicBezTo>
                    <a:pt x="3481" y="14601"/>
                    <a:pt x="3585" y="12590"/>
                    <a:pt x="3721" y="10794"/>
                  </a:cubicBezTo>
                  <a:cubicBezTo>
                    <a:pt x="3837" y="9249"/>
                    <a:pt x="3905" y="7703"/>
                    <a:pt x="4021" y="6160"/>
                  </a:cubicBezTo>
                  <a:cubicBezTo>
                    <a:pt x="4116" y="4921"/>
                    <a:pt x="4269" y="3679"/>
                    <a:pt x="4598" y="2479"/>
                  </a:cubicBezTo>
                  <a:cubicBezTo>
                    <a:pt x="4736" y="1972"/>
                    <a:pt x="4933" y="1483"/>
                    <a:pt x="5227" y="1045"/>
                  </a:cubicBezTo>
                  <a:cubicBezTo>
                    <a:pt x="5369" y="828"/>
                    <a:pt x="5576" y="659"/>
                    <a:pt x="5819" y="563"/>
                  </a:cubicBezTo>
                  <a:cubicBezTo>
                    <a:pt x="5985" y="498"/>
                    <a:pt x="6119" y="470"/>
                    <a:pt x="6227" y="470"/>
                  </a:cubicBezTo>
                  <a:cubicBezTo>
                    <a:pt x="6641" y="470"/>
                    <a:pt x="6685" y="881"/>
                    <a:pt x="6728" y="1255"/>
                  </a:cubicBezTo>
                  <a:cubicBezTo>
                    <a:pt x="6731" y="1284"/>
                    <a:pt x="6753" y="1304"/>
                    <a:pt x="6777" y="1304"/>
                  </a:cubicBezTo>
                  <a:cubicBezTo>
                    <a:pt x="6788" y="1304"/>
                    <a:pt x="6800" y="1299"/>
                    <a:pt x="6811" y="1289"/>
                  </a:cubicBezTo>
                  <a:cubicBezTo>
                    <a:pt x="7310" y="825"/>
                    <a:pt x="6869" y="107"/>
                    <a:pt x="6295" y="15"/>
                  </a:cubicBezTo>
                  <a:cubicBezTo>
                    <a:pt x="6234" y="5"/>
                    <a:pt x="6175" y="1"/>
                    <a:pt x="6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6" name="Google Shape;13136;p24"/>
            <p:cNvSpPr/>
            <p:nvPr/>
          </p:nvSpPr>
          <p:spPr>
            <a:xfrm>
              <a:off x="3907000" y="2466050"/>
              <a:ext cx="127175" cy="52250"/>
            </a:xfrm>
            <a:custGeom>
              <a:avLst/>
              <a:gdLst/>
              <a:ahLst/>
              <a:cxnLst/>
              <a:rect l="l" t="t" r="r" b="b"/>
              <a:pathLst>
                <a:path w="5087" h="2090" extrusionOk="0">
                  <a:moveTo>
                    <a:pt x="581" y="607"/>
                  </a:moveTo>
                  <a:cubicBezTo>
                    <a:pt x="790" y="653"/>
                    <a:pt x="996" y="755"/>
                    <a:pt x="1204" y="884"/>
                  </a:cubicBezTo>
                  <a:cubicBezTo>
                    <a:pt x="1116" y="906"/>
                    <a:pt x="1032" y="919"/>
                    <a:pt x="956" y="919"/>
                  </a:cubicBezTo>
                  <a:cubicBezTo>
                    <a:pt x="763" y="919"/>
                    <a:pt x="618" y="837"/>
                    <a:pt x="581" y="607"/>
                  </a:cubicBezTo>
                  <a:close/>
                  <a:moveTo>
                    <a:pt x="3473" y="501"/>
                  </a:moveTo>
                  <a:cubicBezTo>
                    <a:pt x="3522" y="501"/>
                    <a:pt x="3571" y="505"/>
                    <a:pt x="3619" y="514"/>
                  </a:cubicBezTo>
                  <a:cubicBezTo>
                    <a:pt x="4236" y="628"/>
                    <a:pt x="4019" y="1355"/>
                    <a:pt x="3580" y="1536"/>
                  </a:cubicBezTo>
                  <a:lnTo>
                    <a:pt x="3580" y="1537"/>
                  </a:lnTo>
                  <a:cubicBezTo>
                    <a:pt x="3507" y="1567"/>
                    <a:pt x="3432" y="1580"/>
                    <a:pt x="3355" y="1580"/>
                  </a:cubicBezTo>
                  <a:cubicBezTo>
                    <a:pt x="3000" y="1580"/>
                    <a:pt x="2619" y="1299"/>
                    <a:pt x="2356" y="1124"/>
                  </a:cubicBezTo>
                  <a:cubicBezTo>
                    <a:pt x="2313" y="1094"/>
                    <a:pt x="2269" y="1062"/>
                    <a:pt x="2226" y="1030"/>
                  </a:cubicBezTo>
                  <a:cubicBezTo>
                    <a:pt x="2541" y="896"/>
                    <a:pt x="2858" y="732"/>
                    <a:pt x="3117" y="546"/>
                  </a:cubicBezTo>
                  <a:cubicBezTo>
                    <a:pt x="3236" y="522"/>
                    <a:pt x="3356" y="501"/>
                    <a:pt x="3473" y="501"/>
                  </a:cubicBezTo>
                  <a:close/>
                  <a:moveTo>
                    <a:pt x="3399" y="1"/>
                  </a:moveTo>
                  <a:cubicBezTo>
                    <a:pt x="3273" y="1"/>
                    <a:pt x="3151" y="28"/>
                    <a:pt x="3043" y="89"/>
                  </a:cubicBezTo>
                  <a:cubicBezTo>
                    <a:pt x="2727" y="174"/>
                    <a:pt x="2387" y="371"/>
                    <a:pt x="2166" y="476"/>
                  </a:cubicBezTo>
                  <a:cubicBezTo>
                    <a:pt x="2051" y="532"/>
                    <a:pt x="1903" y="607"/>
                    <a:pt x="1747" y="679"/>
                  </a:cubicBezTo>
                  <a:cubicBezTo>
                    <a:pt x="1326" y="370"/>
                    <a:pt x="882" y="87"/>
                    <a:pt x="359" y="87"/>
                  </a:cubicBezTo>
                  <a:cubicBezTo>
                    <a:pt x="350" y="87"/>
                    <a:pt x="341" y="87"/>
                    <a:pt x="332" y="87"/>
                  </a:cubicBezTo>
                  <a:cubicBezTo>
                    <a:pt x="186" y="89"/>
                    <a:pt x="102" y="199"/>
                    <a:pt x="86" y="333"/>
                  </a:cubicBezTo>
                  <a:cubicBezTo>
                    <a:pt x="0" y="1042"/>
                    <a:pt x="320" y="1412"/>
                    <a:pt x="881" y="1412"/>
                  </a:cubicBezTo>
                  <a:cubicBezTo>
                    <a:pt x="1011" y="1412"/>
                    <a:pt x="1154" y="1392"/>
                    <a:pt x="1308" y="1352"/>
                  </a:cubicBezTo>
                  <a:cubicBezTo>
                    <a:pt x="1426" y="1321"/>
                    <a:pt x="1560" y="1280"/>
                    <a:pt x="1702" y="1232"/>
                  </a:cubicBezTo>
                  <a:cubicBezTo>
                    <a:pt x="2243" y="1640"/>
                    <a:pt x="2789" y="2089"/>
                    <a:pt x="3350" y="2089"/>
                  </a:cubicBezTo>
                  <a:cubicBezTo>
                    <a:pt x="3584" y="2089"/>
                    <a:pt x="3819" y="2012"/>
                    <a:pt x="4059" y="1823"/>
                  </a:cubicBezTo>
                  <a:cubicBezTo>
                    <a:pt x="5086" y="1008"/>
                    <a:pt x="4162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7" name="Google Shape;13137;p24"/>
            <p:cNvSpPr/>
            <p:nvPr/>
          </p:nvSpPr>
          <p:spPr>
            <a:xfrm>
              <a:off x="3778550" y="2930275"/>
              <a:ext cx="53550" cy="13250"/>
            </a:xfrm>
            <a:custGeom>
              <a:avLst/>
              <a:gdLst/>
              <a:ahLst/>
              <a:cxnLst/>
              <a:rect l="l" t="t" r="r" b="b"/>
              <a:pathLst>
                <a:path w="2142" h="530" extrusionOk="0">
                  <a:moveTo>
                    <a:pt x="1439" y="1"/>
                  </a:moveTo>
                  <a:cubicBezTo>
                    <a:pt x="1320" y="1"/>
                    <a:pt x="1205" y="7"/>
                    <a:pt x="1111" y="7"/>
                  </a:cubicBezTo>
                  <a:cubicBezTo>
                    <a:pt x="745" y="7"/>
                    <a:pt x="375" y="24"/>
                    <a:pt x="37" y="171"/>
                  </a:cubicBezTo>
                  <a:cubicBezTo>
                    <a:pt x="1" y="188"/>
                    <a:pt x="1" y="252"/>
                    <a:pt x="37" y="268"/>
                  </a:cubicBezTo>
                  <a:cubicBezTo>
                    <a:pt x="343" y="401"/>
                    <a:pt x="662" y="419"/>
                    <a:pt x="990" y="447"/>
                  </a:cubicBezTo>
                  <a:cubicBezTo>
                    <a:pt x="1194" y="462"/>
                    <a:pt x="1467" y="529"/>
                    <a:pt x="1707" y="529"/>
                  </a:cubicBezTo>
                  <a:cubicBezTo>
                    <a:pt x="1825" y="529"/>
                    <a:pt x="1934" y="513"/>
                    <a:pt x="2025" y="468"/>
                  </a:cubicBezTo>
                  <a:cubicBezTo>
                    <a:pt x="2136" y="412"/>
                    <a:pt x="2141" y="255"/>
                    <a:pt x="2063" y="171"/>
                  </a:cubicBezTo>
                  <a:cubicBezTo>
                    <a:pt x="1924" y="26"/>
                    <a:pt x="1674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8" name="Google Shape;13138;p24"/>
            <p:cNvSpPr/>
            <p:nvPr/>
          </p:nvSpPr>
          <p:spPr>
            <a:xfrm>
              <a:off x="3846125" y="2927325"/>
              <a:ext cx="97450" cy="43300"/>
            </a:xfrm>
            <a:custGeom>
              <a:avLst/>
              <a:gdLst/>
              <a:ahLst/>
              <a:cxnLst/>
              <a:rect l="l" t="t" r="r" b="b"/>
              <a:pathLst>
                <a:path w="3898" h="1732" extrusionOk="0">
                  <a:moveTo>
                    <a:pt x="2522" y="472"/>
                  </a:moveTo>
                  <a:cubicBezTo>
                    <a:pt x="2700" y="472"/>
                    <a:pt x="2866" y="577"/>
                    <a:pt x="2967" y="719"/>
                  </a:cubicBezTo>
                  <a:cubicBezTo>
                    <a:pt x="3167" y="1003"/>
                    <a:pt x="2832" y="1206"/>
                    <a:pt x="2598" y="1274"/>
                  </a:cubicBezTo>
                  <a:lnTo>
                    <a:pt x="2599" y="1274"/>
                  </a:lnTo>
                  <a:cubicBezTo>
                    <a:pt x="2548" y="1289"/>
                    <a:pt x="2496" y="1295"/>
                    <a:pt x="2444" y="1295"/>
                  </a:cubicBezTo>
                  <a:cubicBezTo>
                    <a:pt x="2133" y="1295"/>
                    <a:pt x="1804" y="1055"/>
                    <a:pt x="1535" y="832"/>
                  </a:cubicBezTo>
                  <a:cubicBezTo>
                    <a:pt x="1697" y="755"/>
                    <a:pt x="1851" y="663"/>
                    <a:pt x="1996" y="557"/>
                  </a:cubicBezTo>
                  <a:cubicBezTo>
                    <a:pt x="2016" y="561"/>
                    <a:pt x="2037" y="563"/>
                    <a:pt x="2059" y="563"/>
                  </a:cubicBezTo>
                  <a:cubicBezTo>
                    <a:pt x="2198" y="563"/>
                    <a:pt x="2372" y="486"/>
                    <a:pt x="2476" y="475"/>
                  </a:cubicBezTo>
                  <a:cubicBezTo>
                    <a:pt x="2492" y="473"/>
                    <a:pt x="2507" y="472"/>
                    <a:pt x="2522" y="472"/>
                  </a:cubicBezTo>
                  <a:close/>
                  <a:moveTo>
                    <a:pt x="2462" y="1"/>
                  </a:moveTo>
                  <a:cubicBezTo>
                    <a:pt x="2447" y="1"/>
                    <a:pt x="2434" y="7"/>
                    <a:pt x="2421" y="9"/>
                  </a:cubicBezTo>
                  <a:cubicBezTo>
                    <a:pt x="2321" y="14"/>
                    <a:pt x="2222" y="38"/>
                    <a:pt x="2130" y="79"/>
                  </a:cubicBezTo>
                  <a:cubicBezTo>
                    <a:pt x="1912" y="163"/>
                    <a:pt x="1699" y="298"/>
                    <a:pt x="1507" y="393"/>
                  </a:cubicBezTo>
                  <a:cubicBezTo>
                    <a:pt x="1412" y="440"/>
                    <a:pt x="1302" y="496"/>
                    <a:pt x="1187" y="547"/>
                  </a:cubicBezTo>
                  <a:cubicBezTo>
                    <a:pt x="910" y="329"/>
                    <a:pt x="621" y="119"/>
                    <a:pt x="268" y="50"/>
                  </a:cubicBezTo>
                  <a:cubicBezTo>
                    <a:pt x="253" y="47"/>
                    <a:pt x="238" y="45"/>
                    <a:pt x="223" y="45"/>
                  </a:cubicBezTo>
                  <a:cubicBezTo>
                    <a:pt x="118" y="45"/>
                    <a:pt x="30" y="120"/>
                    <a:pt x="26" y="235"/>
                  </a:cubicBezTo>
                  <a:cubicBezTo>
                    <a:pt x="0" y="830"/>
                    <a:pt x="304" y="1048"/>
                    <a:pt x="709" y="1048"/>
                  </a:cubicBezTo>
                  <a:cubicBezTo>
                    <a:pt x="849" y="1048"/>
                    <a:pt x="1001" y="1022"/>
                    <a:pt x="1156" y="977"/>
                  </a:cubicBezTo>
                  <a:cubicBezTo>
                    <a:pt x="1615" y="1336"/>
                    <a:pt x="2079" y="1731"/>
                    <a:pt x="2561" y="1731"/>
                  </a:cubicBezTo>
                  <a:cubicBezTo>
                    <a:pt x="2803" y="1731"/>
                    <a:pt x="3050" y="1632"/>
                    <a:pt x="3303" y="1379"/>
                  </a:cubicBezTo>
                  <a:cubicBezTo>
                    <a:pt x="3897" y="785"/>
                    <a:pt x="3167" y="9"/>
                    <a:pt x="2473" y="7"/>
                  </a:cubicBezTo>
                  <a:cubicBezTo>
                    <a:pt x="2468" y="6"/>
                    <a:pt x="246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39" name="Google Shape;13139;p24"/>
            <p:cNvSpPr/>
            <p:nvPr/>
          </p:nvSpPr>
          <p:spPr>
            <a:xfrm>
              <a:off x="3868725" y="2601900"/>
              <a:ext cx="92500" cy="235250"/>
            </a:xfrm>
            <a:custGeom>
              <a:avLst/>
              <a:gdLst/>
              <a:ahLst/>
              <a:cxnLst/>
              <a:rect l="l" t="t" r="r" b="b"/>
              <a:pathLst>
                <a:path w="3700" h="9410" extrusionOk="0">
                  <a:moveTo>
                    <a:pt x="3072" y="539"/>
                  </a:moveTo>
                  <a:cubicBezTo>
                    <a:pt x="3146" y="775"/>
                    <a:pt x="3019" y="1111"/>
                    <a:pt x="2962" y="1339"/>
                  </a:cubicBezTo>
                  <a:cubicBezTo>
                    <a:pt x="2770" y="2094"/>
                    <a:pt x="2468" y="2688"/>
                    <a:pt x="2076" y="3208"/>
                  </a:cubicBezTo>
                  <a:lnTo>
                    <a:pt x="2076" y="3182"/>
                  </a:lnTo>
                  <a:cubicBezTo>
                    <a:pt x="2076" y="2526"/>
                    <a:pt x="2129" y="1848"/>
                    <a:pt x="2421" y="1249"/>
                  </a:cubicBezTo>
                  <a:cubicBezTo>
                    <a:pt x="2468" y="1151"/>
                    <a:pt x="3072" y="543"/>
                    <a:pt x="3072" y="539"/>
                  </a:cubicBezTo>
                  <a:close/>
                  <a:moveTo>
                    <a:pt x="3144" y="1"/>
                  </a:moveTo>
                  <a:cubicBezTo>
                    <a:pt x="3012" y="1"/>
                    <a:pt x="2843" y="65"/>
                    <a:pt x="2629" y="216"/>
                  </a:cubicBezTo>
                  <a:cubicBezTo>
                    <a:pt x="1512" y="1005"/>
                    <a:pt x="1497" y="2537"/>
                    <a:pt x="1549" y="3817"/>
                  </a:cubicBezTo>
                  <a:cubicBezTo>
                    <a:pt x="1130" y="4235"/>
                    <a:pt x="639" y="4617"/>
                    <a:pt x="80" y="5011"/>
                  </a:cubicBezTo>
                  <a:cubicBezTo>
                    <a:pt x="1" y="5067"/>
                    <a:pt x="35" y="5192"/>
                    <a:pt x="125" y="5192"/>
                  </a:cubicBezTo>
                  <a:cubicBezTo>
                    <a:pt x="135" y="5192"/>
                    <a:pt x="145" y="5191"/>
                    <a:pt x="155" y="5188"/>
                  </a:cubicBezTo>
                  <a:cubicBezTo>
                    <a:pt x="669" y="5052"/>
                    <a:pt x="1152" y="4819"/>
                    <a:pt x="1579" y="4502"/>
                  </a:cubicBezTo>
                  <a:cubicBezTo>
                    <a:pt x="1602" y="5014"/>
                    <a:pt x="1622" y="5527"/>
                    <a:pt x="1620" y="6039"/>
                  </a:cubicBezTo>
                  <a:cubicBezTo>
                    <a:pt x="1284" y="6189"/>
                    <a:pt x="929" y="6285"/>
                    <a:pt x="595" y="6443"/>
                  </a:cubicBezTo>
                  <a:cubicBezTo>
                    <a:pt x="516" y="6481"/>
                    <a:pt x="552" y="6584"/>
                    <a:pt x="616" y="6609"/>
                  </a:cubicBezTo>
                  <a:cubicBezTo>
                    <a:pt x="798" y="6681"/>
                    <a:pt x="980" y="6713"/>
                    <a:pt x="1159" y="6713"/>
                  </a:cubicBezTo>
                  <a:cubicBezTo>
                    <a:pt x="1308" y="6713"/>
                    <a:pt x="1455" y="6691"/>
                    <a:pt x="1599" y="6650"/>
                  </a:cubicBezTo>
                  <a:lnTo>
                    <a:pt x="1599" y="6650"/>
                  </a:lnTo>
                  <a:cubicBezTo>
                    <a:pt x="1592" y="6763"/>
                    <a:pt x="1589" y="6876"/>
                    <a:pt x="1579" y="6987"/>
                  </a:cubicBezTo>
                  <a:cubicBezTo>
                    <a:pt x="1536" y="7453"/>
                    <a:pt x="1399" y="7906"/>
                    <a:pt x="1172" y="8315"/>
                  </a:cubicBezTo>
                  <a:cubicBezTo>
                    <a:pt x="962" y="8690"/>
                    <a:pt x="562" y="8864"/>
                    <a:pt x="322" y="9209"/>
                  </a:cubicBezTo>
                  <a:cubicBezTo>
                    <a:pt x="262" y="9297"/>
                    <a:pt x="345" y="9401"/>
                    <a:pt x="437" y="9407"/>
                  </a:cubicBezTo>
                  <a:cubicBezTo>
                    <a:pt x="462" y="9409"/>
                    <a:pt x="486" y="9410"/>
                    <a:pt x="510" y="9410"/>
                  </a:cubicBezTo>
                  <a:cubicBezTo>
                    <a:pt x="1483" y="9410"/>
                    <a:pt x="1937" y="8030"/>
                    <a:pt x="2069" y="7261"/>
                  </a:cubicBezTo>
                  <a:cubicBezTo>
                    <a:pt x="2117" y="6974"/>
                    <a:pt x="2147" y="6684"/>
                    <a:pt x="2160" y="6392"/>
                  </a:cubicBezTo>
                  <a:cubicBezTo>
                    <a:pt x="2681" y="6059"/>
                    <a:pt x="3113" y="5519"/>
                    <a:pt x="3359" y="5030"/>
                  </a:cubicBezTo>
                  <a:cubicBezTo>
                    <a:pt x="3389" y="4973"/>
                    <a:pt x="3343" y="4916"/>
                    <a:pt x="3290" y="4916"/>
                  </a:cubicBezTo>
                  <a:cubicBezTo>
                    <a:pt x="3272" y="4916"/>
                    <a:pt x="3254" y="4923"/>
                    <a:pt x="3237" y="4939"/>
                  </a:cubicBezTo>
                  <a:cubicBezTo>
                    <a:pt x="2909" y="5227"/>
                    <a:pt x="2537" y="5477"/>
                    <a:pt x="2171" y="5723"/>
                  </a:cubicBezTo>
                  <a:cubicBezTo>
                    <a:pt x="2166" y="5163"/>
                    <a:pt x="2129" y="4602"/>
                    <a:pt x="2102" y="4045"/>
                  </a:cubicBezTo>
                  <a:cubicBezTo>
                    <a:pt x="2719" y="3405"/>
                    <a:pt x="3146" y="2581"/>
                    <a:pt x="3438" y="1656"/>
                  </a:cubicBezTo>
                  <a:cubicBezTo>
                    <a:pt x="3601" y="1129"/>
                    <a:pt x="3699" y="1"/>
                    <a:pt x="3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0" name="Google Shape;13140;p24"/>
            <p:cNvSpPr/>
            <p:nvPr/>
          </p:nvSpPr>
          <p:spPr>
            <a:xfrm>
              <a:off x="3976475" y="2646400"/>
              <a:ext cx="55075" cy="171275"/>
            </a:xfrm>
            <a:custGeom>
              <a:avLst/>
              <a:gdLst/>
              <a:ahLst/>
              <a:cxnLst/>
              <a:rect l="l" t="t" r="r" b="b"/>
              <a:pathLst>
                <a:path w="2203" h="6851" extrusionOk="0">
                  <a:moveTo>
                    <a:pt x="2141" y="1"/>
                  </a:moveTo>
                  <a:cubicBezTo>
                    <a:pt x="2129" y="1"/>
                    <a:pt x="2117" y="5"/>
                    <a:pt x="2105" y="16"/>
                  </a:cubicBezTo>
                  <a:cubicBezTo>
                    <a:pt x="494" y="1464"/>
                    <a:pt x="0" y="5335"/>
                    <a:pt x="1785" y="6833"/>
                  </a:cubicBezTo>
                  <a:cubicBezTo>
                    <a:pt x="1799" y="6845"/>
                    <a:pt x="1817" y="6851"/>
                    <a:pt x="1835" y="6851"/>
                  </a:cubicBezTo>
                  <a:cubicBezTo>
                    <a:pt x="1879" y="6851"/>
                    <a:pt x="1921" y="6815"/>
                    <a:pt x="1905" y="6763"/>
                  </a:cubicBezTo>
                  <a:cubicBezTo>
                    <a:pt x="1575" y="5721"/>
                    <a:pt x="1250" y="4776"/>
                    <a:pt x="1245" y="3664"/>
                  </a:cubicBezTo>
                  <a:cubicBezTo>
                    <a:pt x="1239" y="2373"/>
                    <a:pt x="1680" y="1239"/>
                    <a:pt x="2185" y="78"/>
                  </a:cubicBezTo>
                  <a:cubicBezTo>
                    <a:pt x="2202" y="39"/>
                    <a:pt x="2175" y="1"/>
                    <a:pt x="2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1" name="Google Shape;13141;p24"/>
            <p:cNvSpPr/>
            <p:nvPr/>
          </p:nvSpPr>
          <p:spPr>
            <a:xfrm>
              <a:off x="4045325" y="2679375"/>
              <a:ext cx="67950" cy="87300"/>
            </a:xfrm>
            <a:custGeom>
              <a:avLst/>
              <a:gdLst/>
              <a:ahLst/>
              <a:cxnLst/>
              <a:rect l="l" t="t" r="r" b="b"/>
              <a:pathLst>
                <a:path w="2718" h="3492" extrusionOk="0">
                  <a:moveTo>
                    <a:pt x="2139" y="1"/>
                  </a:moveTo>
                  <a:cubicBezTo>
                    <a:pt x="2126" y="1"/>
                    <a:pt x="2113" y="6"/>
                    <a:pt x="2100" y="17"/>
                  </a:cubicBezTo>
                  <a:cubicBezTo>
                    <a:pt x="1674" y="417"/>
                    <a:pt x="1172" y="995"/>
                    <a:pt x="795" y="1621"/>
                  </a:cubicBezTo>
                  <a:cubicBezTo>
                    <a:pt x="581" y="1256"/>
                    <a:pt x="383" y="867"/>
                    <a:pt x="129" y="540"/>
                  </a:cubicBezTo>
                  <a:cubicBezTo>
                    <a:pt x="122" y="532"/>
                    <a:pt x="114" y="528"/>
                    <a:pt x="105" y="528"/>
                  </a:cubicBezTo>
                  <a:cubicBezTo>
                    <a:pt x="85" y="528"/>
                    <a:pt x="65" y="549"/>
                    <a:pt x="63" y="568"/>
                  </a:cubicBezTo>
                  <a:cubicBezTo>
                    <a:pt x="1" y="1111"/>
                    <a:pt x="219" y="1666"/>
                    <a:pt x="522" y="2138"/>
                  </a:cubicBezTo>
                  <a:cubicBezTo>
                    <a:pt x="325" y="2571"/>
                    <a:pt x="209" y="3011"/>
                    <a:pt x="235" y="3423"/>
                  </a:cubicBezTo>
                  <a:cubicBezTo>
                    <a:pt x="236" y="3466"/>
                    <a:pt x="271" y="3492"/>
                    <a:pt x="307" y="3492"/>
                  </a:cubicBezTo>
                  <a:cubicBezTo>
                    <a:pt x="329" y="3492"/>
                    <a:pt x="352" y="3482"/>
                    <a:pt x="366" y="3459"/>
                  </a:cubicBezTo>
                  <a:cubicBezTo>
                    <a:pt x="555" y="3183"/>
                    <a:pt x="701" y="2876"/>
                    <a:pt x="842" y="2570"/>
                  </a:cubicBezTo>
                  <a:cubicBezTo>
                    <a:pt x="850" y="2581"/>
                    <a:pt x="859" y="2593"/>
                    <a:pt x="868" y="2604"/>
                  </a:cubicBezTo>
                  <a:cubicBezTo>
                    <a:pt x="1087" y="2862"/>
                    <a:pt x="1369" y="3044"/>
                    <a:pt x="1680" y="3167"/>
                  </a:cubicBezTo>
                  <a:cubicBezTo>
                    <a:pt x="1782" y="3207"/>
                    <a:pt x="1878" y="3224"/>
                    <a:pt x="1971" y="3224"/>
                  </a:cubicBezTo>
                  <a:cubicBezTo>
                    <a:pt x="2222" y="3224"/>
                    <a:pt x="2448" y="3098"/>
                    <a:pt x="2678" y="2958"/>
                  </a:cubicBezTo>
                  <a:cubicBezTo>
                    <a:pt x="2717" y="2934"/>
                    <a:pt x="2705" y="2861"/>
                    <a:pt x="2655" y="2861"/>
                  </a:cubicBezTo>
                  <a:cubicBezTo>
                    <a:pt x="2653" y="2861"/>
                    <a:pt x="2652" y="2861"/>
                    <a:pt x="2650" y="2862"/>
                  </a:cubicBezTo>
                  <a:cubicBezTo>
                    <a:pt x="2601" y="2865"/>
                    <a:pt x="2553" y="2866"/>
                    <a:pt x="2507" y="2866"/>
                  </a:cubicBezTo>
                  <a:cubicBezTo>
                    <a:pt x="1822" y="2866"/>
                    <a:pt x="1407" y="2524"/>
                    <a:pt x="1078" y="2068"/>
                  </a:cubicBezTo>
                  <a:cubicBezTo>
                    <a:pt x="1113" y="1999"/>
                    <a:pt x="1146" y="1930"/>
                    <a:pt x="1182" y="1863"/>
                  </a:cubicBezTo>
                  <a:cubicBezTo>
                    <a:pt x="1506" y="1264"/>
                    <a:pt x="1920" y="714"/>
                    <a:pt x="2191" y="88"/>
                  </a:cubicBezTo>
                  <a:cubicBezTo>
                    <a:pt x="2209" y="45"/>
                    <a:pt x="2177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2" name="Google Shape;13142;p24"/>
            <p:cNvSpPr/>
            <p:nvPr/>
          </p:nvSpPr>
          <p:spPr>
            <a:xfrm>
              <a:off x="4124850" y="2638575"/>
              <a:ext cx="66450" cy="204500"/>
            </a:xfrm>
            <a:custGeom>
              <a:avLst/>
              <a:gdLst/>
              <a:ahLst/>
              <a:cxnLst/>
              <a:rect l="l" t="t" r="r" b="b"/>
              <a:pathLst>
                <a:path w="2658" h="8180" extrusionOk="0">
                  <a:moveTo>
                    <a:pt x="82" y="0"/>
                  </a:moveTo>
                  <a:cubicBezTo>
                    <a:pt x="40" y="0"/>
                    <a:pt x="0" y="44"/>
                    <a:pt x="28" y="89"/>
                  </a:cubicBezTo>
                  <a:cubicBezTo>
                    <a:pt x="766" y="1290"/>
                    <a:pt x="1396" y="2476"/>
                    <a:pt x="1575" y="3895"/>
                  </a:cubicBezTo>
                  <a:cubicBezTo>
                    <a:pt x="1752" y="5301"/>
                    <a:pt x="1316" y="6792"/>
                    <a:pt x="830" y="8096"/>
                  </a:cubicBezTo>
                  <a:cubicBezTo>
                    <a:pt x="812" y="8145"/>
                    <a:pt x="854" y="8179"/>
                    <a:pt x="896" y="8179"/>
                  </a:cubicBezTo>
                  <a:cubicBezTo>
                    <a:pt x="918" y="8179"/>
                    <a:pt x="941" y="8170"/>
                    <a:pt x="955" y="8148"/>
                  </a:cubicBezTo>
                  <a:cubicBezTo>
                    <a:pt x="2658" y="5598"/>
                    <a:pt x="2476" y="2128"/>
                    <a:pt x="123" y="17"/>
                  </a:cubicBezTo>
                  <a:cubicBezTo>
                    <a:pt x="111" y="5"/>
                    <a:pt x="96" y="0"/>
                    <a:pt x="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3" name="Google Shape;13143;p24"/>
            <p:cNvSpPr/>
            <p:nvPr/>
          </p:nvSpPr>
          <p:spPr>
            <a:xfrm>
              <a:off x="4226425" y="2704975"/>
              <a:ext cx="17750" cy="31075"/>
            </a:xfrm>
            <a:custGeom>
              <a:avLst/>
              <a:gdLst/>
              <a:ahLst/>
              <a:cxnLst/>
              <a:rect l="l" t="t" r="r" b="b"/>
              <a:pathLst>
                <a:path w="710" h="1243" extrusionOk="0">
                  <a:moveTo>
                    <a:pt x="404" y="1"/>
                  </a:moveTo>
                  <a:cubicBezTo>
                    <a:pt x="319" y="1"/>
                    <a:pt x="232" y="39"/>
                    <a:pt x="171" y="123"/>
                  </a:cubicBezTo>
                  <a:cubicBezTo>
                    <a:pt x="50" y="294"/>
                    <a:pt x="1" y="517"/>
                    <a:pt x="73" y="717"/>
                  </a:cubicBezTo>
                  <a:cubicBezTo>
                    <a:pt x="135" y="896"/>
                    <a:pt x="268" y="1037"/>
                    <a:pt x="345" y="1209"/>
                  </a:cubicBezTo>
                  <a:cubicBezTo>
                    <a:pt x="355" y="1233"/>
                    <a:pt x="375" y="1242"/>
                    <a:pt x="395" y="1242"/>
                  </a:cubicBezTo>
                  <a:cubicBezTo>
                    <a:pt x="425" y="1242"/>
                    <a:pt x="458" y="1222"/>
                    <a:pt x="468" y="1193"/>
                  </a:cubicBezTo>
                  <a:cubicBezTo>
                    <a:pt x="532" y="1004"/>
                    <a:pt x="532" y="793"/>
                    <a:pt x="572" y="596"/>
                  </a:cubicBezTo>
                  <a:cubicBezTo>
                    <a:pt x="608" y="509"/>
                    <a:pt x="637" y="419"/>
                    <a:pt x="660" y="328"/>
                  </a:cubicBezTo>
                  <a:cubicBezTo>
                    <a:pt x="709" y="129"/>
                    <a:pt x="561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4" name="Google Shape;13144;p24"/>
            <p:cNvSpPr/>
            <p:nvPr/>
          </p:nvSpPr>
          <p:spPr>
            <a:xfrm>
              <a:off x="4283650" y="2655975"/>
              <a:ext cx="106775" cy="93425"/>
            </a:xfrm>
            <a:custGeom>
              <a:avLst/>
              <a:gdLst/>
              <a:ahLst/>
              <a:cxnLst/>
              <a:rect l="l" t="t" r="r" b="b"/>
              <a:pathLst>
                <a:path w="4271" h="3737" extrusionOk="0">
                  <a:moveTo>
                    <a:pt x="1783" y="425"/>
                  </a:moveTo>
                  <a:cubicBezTo>
                    <a:pt x="1991" y="425"/>
                    <a:pt x="1604" y="900"/>
                    <a:pt x="1527" y="1007"/>
                  </a:cubicBezTo>
                  <a:cubicBezTo>
                    <a:pt x="1337" y="1273"/>
                    <a:pt x="1111" y="1504"/>
                    <a:pt x="873" y="1724"/>
                  </a:cubicBezTo>
                  <a:cubicBezTo>
                    <a:pt x="827" y="1517"/>
                    <a:pt x="819" y="1307"/>
                    <a:pt x="869" y="1104"/>
                  </a:cubicBezTo>
                  <a:cubicBezTo>
                    <a:pt x="965" y="728"/>
                    <a:pt x="1357" y="558"/>
                    <a:pt x="1683" y="446"/>
                  </a:cubicBezTo>
                  <a:cubicBezTo>
                    <a:pt x="1726" y="432"/>
                    <a:pt x="1758" y="425"/>
                    <a:pt x="1783" y="425"/>
                  </a:cubicBezTo>
                  <a:close/>
                  <a:moveTo>
                    <a:pt x="1862" y="1"/>
                  </a:moveTo>
                  <a:cubicBezTo>
                    <a:pt x="1508" y="1"/>
                    <a:pt x="1039" y="193"/>
                    <a:pt x="828" y="394"/>
                  </a:cubicBezTo>
                  <a:cubicBezTo>
                    <a:pt x="349" y="848"/>
                    <a:pt x="266" y="1509"/>
                    <a:pt x="448" y="2106"/>
                  </a:cubicBezTo>
                  <a:cubicBezTo>
                    <a:pt x="305" y="2234"/>
                    <a:pt x="161" y="2362"/>
                    <a:pt x="21" y="2497"/>
                  </a:cubicBezTo>
                  <a:cubicBezTo>
                    <a:pt x="0" y="2521"/>
                    <a:pt x="16" y="2562"/>
                    <a:pt x="51" y="2564"/>
                  </a:cubicBezTo>
                  <a:cubicBezTo>
                    <a:pt x="74" y="2566"/>
                    <a:pt x="97" y="2567"/>
                    <a:pt x="120" y="2567"/>
                  </a:cubicBezTo>
                  <a:cubicBezTo>
                    <a:pt x="273" y="2567"/>
                    <a:pt x="431" y="2526"/>
                    <a:pt x="591" y="2456"/>
                  </a:cubicBezTo>
                  <a:cubicBezTo>
                    <a:pt x="673" y="2623"/>
                    <a:pt x="776" y="2777"/>
                    <a:pt x="899" y="2917"/>
                  </a:cubicBezTo>
                  <a:cubicBezTo>
                    <a:pt x="1391" y="3458"/>
                    <a:pt x="2035" y="3737"/>
                    <a:pt x="2691" y="3737"/>
                  </a:cubicBezTo>
                  <a:cubicBezTo>
                    <a:pt x="3210" y="3737"/>
                    <a:pt x="3736" y="3562"/>
                    <a:pt x="4198" y="3205"/>
                  </a:cubicBezTo>
                  <a:cubicBezTo>
                    <a:pt x="4271" y="3149"/>
                    <a:pt x="4206" y="3038"/>
                    <a:pt x="4127" y="3038"/>
                  </a:cubicBezTo>
                  <a:cubicBezTo>
                    <a:pt x="4119" y="3038"/>
                    <a:pt x="4111" y="3039"/>
                    <a:pt x="4103" y="3041"/>
                  </a:cubicBezTo>
                  <a:cubicBezTo>
                    <a:pt x="3704" y="3162"/>
                    <a:pt x="3330" y="3239"/>
                    <a:pt x="2965" y="3239"/>
                  </a:cubicBezTo>
                  <a:cubicBezTo>
                    <a:pt x="2531" y="3239"/>
                    <a:pt x="2110" y="3130"/>
                    <a:pt x="1677" y="2854"/>
                  </a:cubicBezTo>
                  <a:cubicBezTo>
                    <a:pt x="1424" y="2694"/>
                    <a:pt x="1206" y="2456"/>
                    <a:pt x="1052" y="2182"/>
                  </a:cubicBezTo>
                  <a:cubicBezTo>
                    <a:pt x="1604" y="1767"/>
                    <a:pt x="2090" y="1101"/>
                    <a:pt x="2251" y="641"/>
                  </a:cubicBezTo>
                  <a:cubicBezTo>
                    <a:pt x="2417" y="165"/>
                    <a:pt x="2189" y="1"/>
                    <a:pt x="18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5" name="Google Shape;13145;p24"/>
            <p:cNvSpPr/>
            <p:nvPr/>
          </p:nvSpPr>
          <p:spPr>
            <a:xfrm>
              <a:off x="4344050" y="2566300"/>
              <a:ext cx="85250" cy="14250"/>
            </a:xfrm>
            <a:custGeom>
              <a:avLst/>
              <a:gdLst/>
              <a:ahLst/>
              <a:cxnLst/>
              <a:rect l="l" t="t" r="r" b="b"/>
              <a:pathLst>
                <a:path w="3410" h="570" extrusionOk="0">
                  <a:moveTo>
                    <a:pt x="2189" y="0"/>
                  </a:moveTo>
                  <a:cubicBezTo>
                    <a:pt x="1456" y="0"/>
                    <a:pt x="675" y="119"/>
                    <a:pt x="66" y="342"/>
                  </a:cubicBezTo>
                  <a:cubicBezTo>
                    <a:pt x="15" y="360"/>
                    <a:pt x="0" y="449"/>
                    <a:pt x="66" y="459"/>
                  </a:cubicBezTo>
                  <a:cubicBezTo>
                    <a:pt x="540" y="539"/>
                    <a:pt x="1014" y="537"/>
                    <a:pt x="1493" y="544"/>
                  </a:cubicBezTo>
                  <a:cubicBezTo>
                    <a:pt x="1813" y="547"/>
                    <a:pt x="2141" y="570"/>
                    <a:pt x="2467" y="570"/>
                  </a:cubicBezTo>
                  <a:cubicBezTo>
                    <a:pt x="2714" y="570"/>
                    <a:pt x="2960" y="557"/>
                    <a:pt x="3199" y="511"/>
                  </a:cubicBezTo>
                  <a:cubicBezTo>
                    <a:pt x="3409" y="472"/>
                    <a:pt x="3409" y="127"/>
                    <a:pt x="3199" y="86"/>
                  </a:cubicBezTo>
                  <a:cubicBezTo>
                    <a:pt x="2890" y="28"/>
                    <a:pt x="2545" y="0"/>
                    <a:pt x="2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6" name="Google Shape;13146;p24"/>
            <p:cNvSpPr/>
            <p:nvPr/>
          </p:nvSpPr>
          <p:spPr>
            <a:xfrm>
              <a:off x="4440425" y="2534500"/>
              <a:ext cx="50800" cy="87750"/>
            </a:xfrm>
            <a:custGeom>
              <a:avLst/>
              <a:gdLst/>
              <a:ahLst/>
              <a:cxnLst/>
              <a:rect l="l" t="t" r="r" b="b"/>
              <a:pathLst>
                <a:path w="2032" h="3510" extrusionOk="0">
                  <a:moveTo>
                    <a:pt x="1192" y="1"/>
                  </a:moveTo>
                  <a:cubicBezTo>
                    <a:pt x="933" y="1"/>
                    <a:pt x="681" y="203"/>
                    <a:pt x="581" y="431"/>
                  </a:cubicBezTo>
                  <a:cubicBezTo>
                    <a:pt x="568" y="454"/>
                    <a:pt x="584" y="484"/>
                    <a:pt x="611" y="484"/>
                  </a:cubicBezTo>
                  <a:cubicBezTo>
                    <a:pt x="621" y="485"/>
                    <a:pt x="631" y="485"/>
                    <a:pt x="642" y="485"/>
                  </a:cubicBezTo>
                  <a:cubicBezTo>
                    <a:pt x="749" y="485"/>
                    <a:pt x="895" y="445"/>
                    <a:pt x="1003" y="445"/>
                  </a:cubicBezTo>
                  <a:cubicBezTo>
                    <a:pt x="1087" y="445"/>
                    <a:pt x="1149" y="470"/>
                    <a:pt x="1152" y="556"/>
                  </a:cubicBezTo>
                  <a:cubicBezTo>
                    <a:pt x="1162" y="851"/>
                    <a:pt x="1011" y="1175"/>
                    <a:pt x="891" y="1435"/>
                  </a:cubicBezTo>
                  <a:cubicBezTo>
                    <a:pt x="745" y="1750"/>
                    <a:pt x="575" y="2054"/>
                    <a:pt x="383" y="2343"/>
                  </a:cubicBezTo>
                  <a:cubicBezTo>
                    <a:pt x="232" y="2574"/>
                    <a:pt x="5" y="2718"/>
                    <a:pt x="2" y="2999"/>
                  </a:cubicBezTo>
                  <a:cubicBezTo>
                    <a:pt x="1" y="3118"/>
                    <a:pt x="102" y="3199"/>
                    <a:pt x="211" y="3199"/>
                  </a:cubicBezTo>
                  <a:cubicBezTo>
                    <a:pt x="226" y="3199"/>
                    <a:pt x="241" y="3197"/>
                    <a:pt x="256" y="3194"/>
                  </a:cubicBezTo>
                  <a:cubicBezTo>
                    <a:pt x="298" y="3185"/>
                    <a:pt x="340" y="3180"/>
                    <a:pt x="381" y="3180"/>
                  </a:cubicBezTo>
                  <a:cubicBezTo>
                    <a:pt x="665" y="3180"/>
                    <a:pt x="937" y="3380"/>
                    <a:pt x="1200" y="3471"/>
                  </a:cubicBezTo>
                  <a:cubicBezTo>
                    <a:pt x="1275" y="3498"/>
                    <a:pt x="1345" y="3509"/>
                    <a:pt x="1412" y="3509"/>
                  </a:cubicBezTo>
                  <a:cubicBezTo>
                    <a:pt x="1618" y="3509"/>
                    <a:pt x="1789" y="3397"/>
                    <a:pt x="1975" y="3269"/>
                  </a:cubicBezTo>
                  <a:cubicBezTo>
                    <a:pt x="2032" y="3229"/>
                    <a:pt x="2019" y="3127"/>
                    <a:pt x="1942" y="3127"/>
                  </a:cubicBezTo>
                  <a:cubicBezTo>
                    <a:pt x="1940" y="3127"/>
                    <a:pt x="1938" y="3127"/>
                    <a:pt x="1936" y="3127"/>
                  </a:cubicBezTo>
                  <a:cubicBezTo>
                    <a:pt x="1915" y="3128"/>
                    <a:pt x="1894" y="3128"/>
                    <a:pt x="1873" y="3128"/>
                  </a:cubicBezTo>
                  <a:cubicBezTo>
                    <a:pt x="1433" y="3128"/>
                    <a:pt x="1063" y="2875"/>
                    <a:pt x="648" y="2797"/>
                  </a:cubicBezTo>
                  <a:cubicBezTo>
                    <a:pt x="652" y="2794"/>
                    <a:pt x="655" y="2790"/>
                    <a:pt x="657" y="2789"/>
                  </a:cubicBezTo>
                  <a:cubicBezTo>
                    <a:pt x="837" y="2613"/>
                    <a:pt x="983" y="2395"/>
                    <a:pt x="1114" y="2180"/>
                  </a:cubicBezTo>
                  <a:cubicBezTo>
                    <a:pt x="1362" y="1773"/>
                    <a:pt x="1565" y="1311"/>
                    <a:pt x="1652" y="840"/>
                  </a:cubicBezTo>
                  <a:cubicBezTo>
                    <a:pt x="1703" y="561"/>
                    <a:pt x="1693" y="185"/>
                    <a:pt x="1395" y="46"/>
                  </a:cubicBezTo>
                  <a:cubicBezTo>
                    <a:pt x="1329" y="15"/>
                    <a:pt x="1260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7" name="Google Shape;13147;p24"/>
            <p:cNvSpPr/>
            <p:nvPr/>
          </p:nvSpPr>
          <p:spPr>
            <a:xfrm>
              <a:off x="4505200" y="2529050"/>
              <a:ext cx="87900" cy="78925"/>
            </a:xfrm>
            <a:custGeom>
              <a:avLst/>
              <a:gdLst/>
              <a:ahLst/>
              <a:cxnLst/>
              <a:rect l="l" t="t" r="r" b="b"/>
              <a:pathLst>
                <a:path w="3516" h="3157" extrusionOk="0">
                  <a:moveTo>
                    <a:pt x="855" y="0"/>
                  </a:moveTo>
                  <a:cubicBezTo>
                    <a:pt x="432" y="0"/>
                    <a:pt x="106" y="251"/>
                    <a:pt x="8" y="754"/>
                  </a:cubicBezTo>
                  <a:cubicBezTo>
                    <a:pt x="1" y="790"/>
                    <a:pt x="30" y="825"/>
                    <a:pt x="62" y="825"/>
                  </a:cubicBezTo>
                  <a:cubicBezTo>
                    <a:pt x="74" y="825"/>
                    <a:pt x="87" y="819"/>
                    <a:pt x="98" y="807"/>
                  </a:cubicBezTo>
                  <a:cubicBezTo>
                    <a:pt x="342" y="529"/>
                    <a:pt x="589" y="430"/>
                    <a:pt x="842" y="430"/>
                  </a:cubicBezTo>
                  <a:cubicBezTo>
                    <a:pt x="925" y="430"/>
                    <a:pt x="1008" y="441"/>
                    <a:pt x="1092" y="459"/>
                  </a:cubicBezTo>
                  <a:cubicBezTo>
                    <a:pt x="858" y="1360"/>
                    <a:pt x="902" y="2229"/>
                    <a:pt x="1241" y="3127"/>
                  </a:cubicBezTo>
                  <a:cubicBezTo>
                    <a:pt x="1249" y="3146"/>
                    <a:pt x="1268" y="3157"/>
                    <a:pt x="1287" y="3157"/>
                  </a:cubicBezTo>
                  <a:cubicBezTo>
                    <a:pt x="1308" y="3157"/>
                    <a:pt x="1328" y="3143"/>
                    <a:pt x="1327" y="3115"/>
                  </a:cubicBezTo>
                  <a:cubicBezTo>
                    <a:pt x="1291" y="2255"/>
                    <a:pt x="1302" y="1394"/>
                    <a:pt x="1358" y="538"/>
                  </a:cubicBezTo>
                  <a:cubicBezTo>
                    <a:pt x="1522" y="597"/>
                    <a:pt x="1693" y="672"/>
                    <a:pt x="1863" y="746"/>
                  </a:cubicBezTo>
                  <a:cubicBezTo>
                    <a:pt x="1847" y="835"/>
                    <a:pt x="1794" y="925"/>
                    <a:pt x="1789" y="1014"/>
                  </a:cubicBezTo>
                  <a:cubicBezTo>
                    <a:pt x="1781" y="1160"/>
                    <a:pt x="1771" y="1307"/>
                    <a:pt x="1768" y="1455"/>
                  </a:cubicBezTo>
                  <a:cubicBezTo>
                    <a:pt x="1758" y="1749"/>
                    <a:pt x="1781" y="2044"/>
                    <a:pt x="1839" y="2334"/>
                  </a:cubicBezTo>
                  <a:cubicBezTo>
                    <a:pt x="1913" y="2687"/>
                    <a:pt x="2164" y="2954"/>
                    <a:pt x="2445" y="2954"/>
                  </a:cubicBezTo>
                  <a:cubicBezTo>
                    <a:pt x="2580" y="2954"/>
                    <a:pt x="2723" y="2892"/>
                    <a:pt x="2856" y="2748"/>
                  </a:cubicBezTo>
                  <a:cubicBezTo>
                    <a:pt x="2883" y="2718"/>
                    <a:pt x="2875" y="2659"/>
                    <a:pt x="2829" y="2649"/>
                  </a:cubicBezTo>
                  <a:cubicBezTo>
                    <a:pt x="2696" y="2623"/>
                    <a:pt x="2429" y="2566"/>
                    <a:pt x="2347" y="2451"/>
                  </a:cubicBezTo>
                  <a:cubicBezTo>
                    <a:pt x="2229" y="2287"/>
                    <a:pt x="2219" y="2037"/>
                    <a:pt x="2204" y="1844"/>
                  </a:cubicBezTo>
                  <a:cubicBezTo>
                    <a:pt x="2186" y="1622"/>
                    <a:pt x="2185" y="1396"/>
                    <a:pt x="2149" y="1176"/>
                  </a:cubicBezTo>
                  <a:cubicBezTo>
                    <a:pt x="2122" y="1012"/>
                    <a:pt x="2063" y="915"/>
                    <a:pt x="1999" y="800"/>
                  </a:cubicBezTo>
                  <a:lnTo>
                    <a:pt x="1999" y="800"/>
                  </a:lnTo>
                  <a:cubicBezTo>
                    <a:pt x="2067" y="828"/>
                    <a:pt x="2134" y="859"/>
                    <a:pt x="2203" y="884"/>
                  </a:cubicBezTo>
                  <a:cubicBezTo>
                    <a:pt x="2344" y="935"/>
                    <a:pt x="2562" y="976"/>
                    <a:pt x="2779" y="976"/>
                  </a:cubicBezTo>
                  <a:cubicBezTo>
                    <a:pt x="3148" y="976"/>
                    <a:pt x="3516" y="857"/>
                    <a:pt x="3500" y="464"/>
                  </a:cubicBezTo>
                  <a:cubicBezTo>
                    <a:pt x="3500" y="421"/>
                    <a:pt x="3466" y="387"/>
                    <a:pt x="3425" y="387"/>
                  </a:cubicBezTo>
                  <a:cubicBezTo>
                    <a:pt x="3409" y="386"/>
                    <a:pt x="3393" y="386"/>
                    <a:pt x="3377" y="386"/>
                  </a:cubicBezTo>
                  <a:cubicBezTo>
                    <a:pt x="3101" y="386"/>
                    <a:pt x="2888" y="526"/>
                    <a:pt x="2612" y="526"/>
                  </a:cubicBezTo>
                  <a:cubicBezTo>
                    <a:pt x="2554" y="526"/>
                    <a:pt x="2494" y="520"/>
                    <a:pt x="2429" y="505"/>
                  </a:cubicBezTo>
                  <a:cubicBezTo>
                    <a:pt x="2062" y="421"/>
                    <a:pt x="1720" y="236"/>
                    <a:pt x="1366" y="105"/>
                  </a:cubicBezTo>
                  <a:cubicBezTo>
                    <a:pt x="1348" y="80"/>
                    <a:pt x="1320" y="65"/>
                    <a:pt x="1290" y="65"/>
                  </a:cubicBezTo>
                  <a:cubicBezTo>
                    <a:pt x="1281" y="65"/>
                    <a:pt x="1272" y="66"/>
                    <a:pt x="1263" y="69"/>
                  </a:cubicBezTo>
                  <a:cubicBezTo>
                    <a:pt x="1120" y="23"/>
                    <a:pt x="983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8" name="Google Shape;13148;p24"/>
            <p:cNvSpPr/>
            <p:nvPr/>
          </p:nvSpPr>
          <p:spPr>
            <a:xfrm>
              <a:off x="4605225" y="2549025"/>
              <a:ext cx="28750" cy="61575"/>
            </a:xfrm>
            <a:custGeom>
              <a:avLst/>
              <a:gdLst/>
              <a:ahLst/>
              <a:cxnLst/>
              <a:rect l="l" t="t" r="r" b="b"/>
              <a:pathLst>
                <a:path w="1150" h="2463" extrusionOk="0">
                  <a:moveTo>
                    <a:pt x="438" y="1"/>
                  </a:moveTo>
                  <a:cubicBezTo>
                    <a:pt x="371" y="1"/>
                    <a:pt x="303" y="38"/>
                    <a:pt x="267" y="126"/>
                  </a:cubicBezTo>
                  <a:cubicBezTo>
                    <a:pt x="157" y="398"/>
                    <a:pt x="93" y="687"/>
                    <a:pt x="75" y="981"/>
                  </a:cubicBezTo>
                  <a:cubicBezTo>
                    <a:pt x="46" y="1046"/>
                    <a:pt x="23" y="1115"/>
                    <a:pt x="6" y="1186"/>
                  </a:cubicBezTo>
                  <a:cubicBezTo>
                    <a:pt x="1" y="1207"/>
                    <a:pt x="19" y="1223"/>
                    <a:pt x="37" y="1223"/>
                  </a:cubicBezTo>
                  <a:cubicBezTo>
                    <a:pt x="46" y="1223"/>
                    <a:pt x="56" y="1219"/>
                    <a:pt x="62" y="1209"/>
                  </a:cubicBezTo>
                  <a:cubicBezTo>
                    <a:pt x="65" y="1202"/>
                    <a:pt x="70" y="1196"/>
                    <a:pt x="73" y="1191"/>
                  </a:cubicBezTo>
                  <a:cubicBezTo>
                    <a:pt x="85" y="1601"/>
                    <a:pt x="193" y="2003"/>
                    <a:pt x="434" y="2337"/>
                  </a:cubicBezTo>
                  <a:cubicBezTo>
                    <a:pt x="482" y="2402"/>
                    <a:pt x="561" y="2462"/>
                    <a:pt x="645" y="2462"/>
                  </a:cubicBezTo>
                  <a:cubicBezTo>
                    <a:pt x="667" y="2462"/>
                    <a:pt x="689" y="2458"/>
                    <a:pt x="712" y="2449"/>
                  </a:cubicBezTo>
                  <a:cubicBezTo>
                    <a:pt x="1112" y="2287"/>
                    <a:pt x="1150" y="2098"/>
                    <a:pt x="1122" y="1704"/>
                  </a:cubicBezTo>
                  <a:cubicBezTo>
                    <a:pt x="1119" y="1668"/>
                    <a:pt x="1085" y="1635"/>
                    <a:pt x="1050" y="1635"/>
                  </a:cubicBezTo>
                  <a:cubicBezTo>
                    <a:pt x="1035" y="1635"/>
                    <a:pt x="1019" y="1642"/>
                    <a:pt x="1007" y="1657"/>
                  </a:cubicBezTo>
                  <a:cubicBezTo>
                    <a:pt x="930" y="1748"/>
                    <a:pt x="840" y="1829"/>
                    <a:pt x="739" y="1894"/>
                  </a:cubicBezTo>
                  <a:cubicBezTo>
                    <a:pt x="474" y="1383"/>
                    <a:pt x="539" y="789"/>
                    <a:pt x="620" y="223"/>
                  </a:cubicBezTo>
                  <a:lnTo>
                    <a:pt x="615" y="223"/>
                  </a:lnTo>
                  <a:cubicBezTo>
                    <a:pt x="651" y="96"/>
                    <a:pt x="54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49" name="Google Shape;13149;p24"/>
            <p:cNvSpPr/>
            <p:nvPr/>
          </p:nvSpPr>
          <p:spPr>
            <a:xfrm>
              <a:off x="4625500" y="2497175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8" y="87"/>
                  </a:moveTo>
                  <a:cubicBezTo>
                    <a:pt x="1" y="0"/>
                    <a:pt x="70" y="69"/>
                    <a:pt x="88" y="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0" name="Google Shape;13150;p24"/>
            <p:cNvSpPr/>
            <p:nvPr/>
          </p:nvSpPr>
          <p:spPr>
            <a:xfrm>
              <a:off x="4627675" y="2499350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3" y="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1" name="Google Shape;13151;p24"/>
            <p:cNvSpPr/>
            <p:nvPr/>
          </p:nvSpPr>
          <p:spPr>
            <a:xfrm>
              <a:off x="4616975" y="2497400"/>
              <a:ext cx="14050" cy="16825"/>
            </a:xfrm>
            <a:custGeom>
              <a:avLst/>
              <a:gdLst/>
              <a:ahLst/>
              <a:cxnLst/>
              <a:rect l="l" t="t" r="r" b="b"/>
              <a:pathLst>
                <a:path w="562" h="673" extrusionOk="0">
                  <a:moveTo>
                    <a:pt x="283" y="1"/>
                  </a:moveTo>
                  <a:cubicBezTo>
                    <a:pt x="256" y="1"/>
                    <a:pt x="228" y="7"/>
                    <a:pt x="201" y="19"/>
                  </a:cubicBezTo>
                  <a:cubicBezTo>
                    <a:pt x="188" y="25"/>
                    <a:pt x="117" y="76"/>
                    <a:pt x="121" y="76"/>
                  </a:cubicBezTo>
                  <a:cubicBezTo>
                    <a:pt x="123" y="76"/>
                    <a:pt x="137" y="68"/>
                    <a:pt x="173" y="44"/>
                  </a:cubicBezTo>
                  <a:lnTo>
                    <a:pt x="173" y="44"/>
                  </a:lnTo>
                  <a:cubicBezTo>
                    <a:pt x="109" y="86"/>
                    <a:pt x="68" y="164"/>
                    <a:pt x="48" y="237"/>
                  </a:cubicBezTo>
                  <a:cubicBezTo>
                    <a:pt x="0" y="410"/>
                    <a:pt x="141" y="534"/>
                    <a:pt x="233" y="652"/>
                  </a:cubicBezTo>
                  <a:cubicBezTo>
                    <a:pt x="246" y="665"/>
                    <a:pt x="262" y="672"/>
                    <a:pt x="278" y="672"/>
                  </a:cubicBezTo>
                  <a:cubicBezTo>
                    <a:pt x="295" y="672"/>
                    <a:pt x="311" y="665"/>
                    <a:pt x="324" y="652"/>
                  </a:cubicBezTo>
                  <a:cubicBezTo>
                    <a:pt x="448" y="495"/>
                    <a:pt x="561" y="385"/>
                    <a:pt x="483" y="170"/>
                  </a:cubicBezTo>
                  <a:cubicBezTo>
                    <a:pt x="473" y="136"/>
                    <a:pt x="455" y="104"/>
                    <a:pt x="429" y="78"/>
                  </a:cubicBezTo>
                  <a:cubicBezTo>
                    <a:pt x="425" y="73"/>
                    <a:pt x="417" y="67"/>
                    <a:pt x="401" y="50"/>
                  </a:cubicBezTo>
                  <a:cubicBezTo>
                    <a:pt x="367" y="16"/>
                    <a:pt x="326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2" name="Google Shape;13152;p24"/>
            <p:cNvSpPr/>
            <p:nvPr/>
          </p:nvSpPr>
          <p:spPr>
            <a:xfrm>
              <a:off x="4650700" y="2526100"/>
              <a:ext cx="66150" cy="89350"/>
            </a:xfrm>
            <a:custGeom>
              <a:avLst/>
              <a:gdLst/>
              <a:ahLst/>
              <a:cxnLst/>
              <a:rect l="l" t="t" r="r" b="b"/>
              <a:pathLst>
                <a:path w="2646" h="3574" extrusionOk="0">
                  <a:moveTo>
                    <a:pt x="1985" y="1"/>
                  </a:moveTo>
                  <a:cubicBezTo>
                    <a:pt x="1969" y="1"/>
                    <a:pt x="1952" y="7"/>
                    <a:pt x="1939" y="21"/>
                  </a:cubicBezTo>
                  <a:cubicBezTo>
                    <a:pt x="1606" y="379"/>
                    <a:pt x="1322" y="782"/>
                    <a:pt x="1053" y="1191"/>
                  </a:cubicBezTo>
                  <a:cubicBezTo>
                    <a:pt x="912" y="775"/>
                    <a:pt x="679" y="335"/>
                    <a:pt x="385" y="335"/>
                  </a:cubicBezTo>
                  <a:cubicBezTo>
                    <a:pt x="273" y="335"/>
                    <a:pt x="152" y="400"/>
                    <a:pt x="24" y="554"/>
                  </a:cubicBezTo>
                  <a:cubicBezTo>
                    <a:pt x="1" y="578"/>
                    <a:pt x="20" y="618"/>
                    <a:pt x="51" y="618"/>
                  </a:cubicBezTo>
                  <a:cubicBezTo>
                    <a:pt x="54" y="618"/>
                    <a:pt x="57" y="618"/>
                    <a:pt x="61" y="617"/>
                  </a:cubicBezTo>
                  <a:cubicBezTo>
                    <a:pt x="88" y="611"/>
                    <a:pt x="115" y="608"/>
                    <a:pt x="142" y="608"/>
                  </a:cubicBezTo>
                  <a:cubicBezTo>
                    <a:pt x="505" y="608"/>
                    <a:pt x="687" y="1152"/>
                    <a:pt x="777" y="1617"/>
                  </a:cubicBezTo>
                  <a:cubicBezTo>
                    <a:pt x="531" y="2008"/>
                    <a:pt x="275" y="2488"/>
                    <a:pt x="389" y="2946"/>
                  </a:cubicBezTo>
                  <a:cubicBezTo>
                    <a:pt x="396" y="2980"/>
                    <a:pt x="430" y="3002"/>
                    <a:pt x="463" y="3002"/>
                  </a:cubicBezTo>
                  <a:cubicBezTo>
                    <a:pt x="482" y="3002"/>
                    <a:pt x="500" y="2995"/>
                    <a:pt x="513" y="2979"/>
                  </a:cubicBezTo>
                  <a:cubicBezTo>
                    <a:pt x="661" y="2803"/>
                    <a:pt x="774" y="2593"/>
                    <a:pt x="879" y="2377"/>
                  </a:cubicBezTo>
                  <a:cubicBezTo>
                    <a:pt x="920" y="2731"/>
                    <a:pt x="986" y="3085"/>
                    <a:pt x="1212" y="3371"/>
                  </a:cubicBezTo>
                  <a:cubicBezTo>
                    <a:pt x="1326" y="3515"/>
                    <a:pt x="1482" y="3573"/>
                    <a:pt x="1644" y="3573"/>
                  </a:cubicBezTo>
                  <a:cubicBezTo>
                    <a:pt x="1849" y="3573"/>
                    <a:pt x="2063" y="3480"/>
                    <a:pt x="2209" y="3348"/>
                  </a:cubicBezTo>
                  <a:cubicBezTo>
                    <a:pt x="2588" y="3003"/>
                    <a:pt x="2646" y="2365"/>
                    <a:pt x="2539" y="1896"/>
                  </a:cubicBezTo>
                  <a:cubicBezTo>
                    <a:pt x="2534" y="1876"/>
                    <a:pt x="2518" y="1867"/>
                    <a:pt x="2501" y="1867"/>
                  </a:cubicBezTo>
                  <a:cubicBezTo>
                    <a:pt x="2483" y="1867"/>
                    <a:pt x="2465" y="1877"/>
                    <a:pt x="2459" y="1896"/>
                  </a:cubicBezTo>
                  <a:cubicBezTo>
                    <a:pt x="2383" y="2142"/>
                    <a:pt x="2052" y="3164"/>
                    <a:pt x="1673" y="3164"/>
                  </a:cubicBezTo>
                  <a:cubicBezTo>
                    <a:pt x="1615" y="3164"/>
                    <a:pt x="1555" y="3140"/>
                    <a:pt x="1496" y="3085"/>
                  </a:cubicBezTo>
                  <a:cubicBezTo>
                    <a:pt x="1201" y="2816"/>
                    <a:pt x="1243" y="2111"/>
                    <a:pt x="1192" y="1752"/>
                  </a:cubicBezTo>
                  <a:cubicBezTo>
                    <a:pt x="1192" y="1745"/>
                    <a:pt x="1191" y="1735"/>
                    <a:pt x="1189" y="1729"/>
                  </a:cubicBezTo>
                  <a:cubicBezTo>
                    <a:pt x="1219" y="1671"/>
                    <a:pt x="1245" y="1612"/>
                    <a:pt x="1276" y="1558"/>
                  </a:cubicBezTo>
                  <a:cubicBezTo>
                    <a:pt x="1557" y="1074"/>
                    <a:pt x="1891" y="630"/>
                    <a:pt x="2055" y="90"/>
                  </a:cubicBezTo>
                  <a:cubicBezTo>
                    <a:pt x="2071" y="42"/>
                    <a:pt x="2028" y="1"/>
                    <a:pt x="1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3" name="Google Shape;13153;p24"/>
            <p:cNvSpPr/>
            <p:nvPr/>
          </p:nvSpPr>
          <p:spPr>
            <a:xfrm>
              <a:off x="4732000" y="2531575"/>
              <a:ext cx="116500" cy="73125"/>
            </a:xfrm>
            <a:custGeom>
              <a:avLst/>
              <a:gdLst/>
              <a:ahLst/>
              <a:cxnLst/>
              <a:rect l="l" t="t" r="r" b="b"/>
              <a:pathLst>
                <a:path w="4660" h="2925" extrusionOk="0">
                  <a:moveTo>
                    <a:pt x="1291" y="0"/>
                  </a:moveTo>
                  <a:cubicBezTo>
                    <a:pt x="1289" y="0"/>
                    <a:pt x="1288" y="1"/>
                    <a:pt x="1287" y="1"/>
                  </a:cubicBezTo>
                  <a:cubicBezTo>
                    <a:pt x="764" y="35"/>
                    <a:pt x="260" y="412"/>
                    <a:pt x="119" y="926"/>
                  </a:cubicBezTo>
                  <a:cubicBezTo>
                    <a:pt x="1" y="1354"/>
                    <a:pt x="183" y="1831"/>
                    <a:pt x="455" y="2163"/>
                  </a:cubicBezTo>
                  <a:cubicBezTo>
                    <a:pt x="672" y="2427"/>
                    <a:pt x="999" y="2699"/>
                    <a:pt x="1360" y="2699"/>
                  </a:cubicBezTo>
                  <a:cubicBezTo>
                    <a:pt x="1392" y="2699"/>
                    <a:pt x="1424" y="2697"/>
                    <a:pt x="1456" y="2693"/>
                  </a:cubicBezTo>
                  <a:cubicBezTo>
                    <a:pt x="1602" y="2674"/>
                    <a:pt x="1740" y="2607"/>
                    <a:pt x="1843" y="2501"/>
                  </a:cubicBezTo>
                  <a:cubicBezTo>
                    <a:pt x="1976" y="2719"/>
                    <a:pt x="2181" y="2876"/>
                    <a:pt x="2488" y="2916"/>
                  </a:cubicBezTo>
                  <a:cubicBezTo>
                    <a:pt x="2535" y="2922"/>
                    <a:pt x="2582" y="2925"/>
                    <a:pt x="2629" y="2925"/>
                  </a:cubicBezTo>
                  <a:cubicBezTo>
                    <a:pt x="3108" y="2925"/>
                    <a:pt x="3578" y="2628"/>
                    <a:pt x="3923" y="2328"/>
                  </a:cubicBezTo>
                  <a:cubicBezTo>
                    <a:pt x="4304" y="1999"/>
                    <a:pt x="4660" y="1474"/>
                    <a:pt x="4560" y="944"/>
                  </a:cubicBezTo>
                  <a:cubicBezTo>
                    <a:pt x="4473" y="485"/>
                    <a:pt x="3987" y="148"/>
                    <a:pt x="3521" y="148"/>
                  </a:cubicBezTo>
                  <a:cubicBezTo>
                    <a:pt x="3362" y="148"/>
                    <a:pt x="3206" y="187"/>
                    <a:pt x="3068" y="273"/>
                  </a:cubicBezTo>
                  <a:cubicBezTo>
                    <a:pt x="3011" y="307"/>
                    <a:pt x="3001" y="388"/>
                    <a:pt x="3049" y="435"/>
                  </a:cubicBezTo>
                  <a:cubicBezTo>
                    <a:pt x="3288" y="670"/>
                    <a:pt x="3864" y="767"/>
                    <a:pt x="3949" y="1075"/>
                  </a:cubicBezTo>
                  <a:cubicBezTo>
                    <a:pt x="4018" y="1321"/>
                    <a:pt x="3739" y="1675"/>
                    <a:pt x="3538" y="1874"/>
                  </a:cubicBezTo>
                  <a:cubicBezTo>
                    <a:pt x="3305" y="2105"/>
                    <a:pt x="2975" y="2333"/>
                    <a:pt x="2639" y="2363"/>
                  </a:cubicBezTo>
                  <a:cubicBezTo>
                    <a:pt x="2622" y="2364"/>
                    <a:pt x="2605" y="2365"/>
                    <a:pt x="2589" y="2365"/>
                  </a:cubicBezTo>
                  <a:cubicBezTo>
                    <a:pt x="2238" y="2365"/>
                    <a:pt x="2159" y="2007"/>
                    <a:pt x="2148" y="1689"/>
                  </a:cubicBezTo>
                  <a:cubicBezTo>
                    <a:pt x="2143" y="1527"/>
                    <a:pt x="2023" y="1446"/>
                    <a:pt x="1901" y="1446"/>
                  </a:cubicBezTo>
                  <a:cubicBezTo>
                    <a:pt x="1779" y="1446"/>
                    <a:pt x="1656" y="1527"/>
                    <a:pt x="1648" y="1689"/>
                  </a:cubicBezTo>
                  <a:cubicBezTo>
                    <a:pt x="1638" y="1889"/>
                    <a:pt x="1610" y="2230"/>
                    <a:pt x="1346" y="2233"/>
                  </a:cubicBezTo>
                  <a:cubicBezTo>
                    <a:pt x="1343" y="2233"/>
                    <a:pt x="1340" y="2233"/>
                    <a:pt x="1338" y="2233"/>
                  </a:cubicBezTo>
                  <a:cubicBezTo>
                    <a:pt x="1091" y="2233"/>
                    <a:pt x="849" y="2021"/>
                    <a:pt x="709" y="1838"/>
                  </a:cubicBezTo>
                  <a:cubicBezTo>
                    <a:pt x="536" y="1608"/>
                    <a:pt x="426" y="1313"/>
                    <a:pt x="477" y="1024"/>
                  </a:cubicBezTo>
                  <a:cubicBezTo>
                    <a:pt x="559" y="563"/>
                    <a:pt x="978" y="363"/>
                    <a:pt x="1315" y="104"/>
                  </a:cubicBezTo>
                  <a:cubicBezTo>
                    <a:pt x="1353" y="75"/>
                    <a:pt x="1349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4" name="Google Shape;13154;p24"/>
            <p:cNvSpPr/>
            <p:nvPr/>
          </p:nvSpPr>
          <p:spPr>
            <a:xfrm>
              <a:off x="2623675" y="3064250"/>
              <a:ext cx="117175" cy="196200"/>
            </a:xfrm>
            <a:custGeom>
              <a:avLst/>
              <a:gdLst/>
              <a:ahLst/>
              <a:cxnLst/>
              <a:rect l="l" t="t" r="r" b="b"/>
              <a:pathLst>
                <a:path w="4687" h="7848" extrusionOk="0">
                  <a:moveTo>
                    <a:pt x="2520" y="2624"/>
                  </a:moveTo>
                  <a:cubicBezTo>
                    <a:pt x="2544" y="2624"/>
                    <a:pt x="2569" y="2625"/>
                    <a:pt x="2595" y="2626"/>
                  </a:cubicBezTo>
                  <a:cubicBezTo>
                    <a:pt x="2759" y="2634"/>
                    <a:pt x="2920" y="2677"/>
                    <a:pt x="3066" y="2754"/>
                  </a:cubicBezTo>
                  <a:cubicBezTo>
                    <a:pt x="2875" y="3178"/>
                    <a:pt x="2683" y="3603"/>
                    <a:pt x="2500" y="4032"/>
                  </a:cubicBezTo>
                  <a:cubicBezTo>
                    <a:pt x="2324" y="4447"/>
                    <a:pt x="2126" y="4886"/>
                    <a:pt x="1949" y="5339"/>
                  </a:cubicBezTo>
                  <a:cubicBezTo>
                    <a:pt x="1939" y="5334"/>
                    <a:pt x="1929" y="5331"/>
                    <a:pt x="1919" y="5326"/>
                  </a:cubicBezTo>
                  <a:cubicBezTo>
                    <a:pt x="1502" y="5106"/>
                    <a:pt x="1268" y="4694"/>
                    <a:pt x="1155" y="4237"/>
                  </a:cubicBezTo>
                  <a:cubicBezTo>
                    <a:pt x="1374" y="3441"/>
                    <a:pt x="1468" y="2624"/>
                    <a:pt x="2520" y="2624"/>
                  </a:cubicBezTo>
                  <a:close/>
                  <a:moveTo>
                    <a:pt x="3400" y="3005"/>
                  </a:moveTo>
                  <a:cubicBezTo>
                    <a:pt x="3705" y="3339"/>
                    <a:pt x="3846" y="3841"/>
                    <a:pt x="3824" y="4297"/>
                  </a:cubicBezTo>
                  <a:cubicBezTo>
                    <a:pt x="3785" y="5004"/>
                    <a:pt x="3171" y="5474"/>
                    <a:pt x="2526" y="5474"/>
                  </a:cubicBezTo>
                  <a:cubicBezTo>
                    <a:pt x="2519" y="5474"/>
                    <a:pt x="2511" y="5474"/>
                    <a:pt x="2503" y="5473"/>
                  </a:cubicBezTo>
                  <a:cubicBezTo>
                    <a:pt x="2664" y="4940"/>
                    <a:pt x="2831" y="4407"/>
                    <a:pt x="3039" y="3892"/>
                  </a:cubicBezTo>
                  <a:cubicBezTo>
                    <a:pt x="3159" y="3595"/>
                    <a:pt x="3281" y="3300"/>
                    <a:pt x="3400" y="3005"/>
                  </a:cubicBezTo>
                  <a:close/>
                  <a:moveTo>
                    <a:pt x="4343" y="1"/>
                  </a:moveTo>
                  <a:cubicBezTo>
                    <a:pt x="4325" y="1"/>
                    <a:pt x="4309" y="10"/>
                    <a:pt x="4299" y="31"/>
                  </a:cubicBezTo>
                  <a:cubicBezTo>
                    <a:pt x="3988" y="715"/>
                    <a:pt x="3673" y="1399"/>
                    <a:pt x="3363" y="2084"/>
                  </a:cubicBezTo>
                  <a:cubicBezTo>
                    <a:pt x="3166" y="1988"/>
                    <a:pt x="2954" y="1925"/>
                    <a:pt x="2738" y="1901"/>
                  </a:cubicBezTo>
                  <a:cubicBezTo>
                    <a:pt x="2668" y="1893"/>
                    <a:pt x="2598" y="1889"/>
                    <a:pt x="2529" y="1889"/>
                  </a:cubicBezTo>
                  <a:cubicBezTo>
                    <a:pt x="1209" y="1889"/>
                    <a:pt x="0" y="3284"/>
                    <a:pt x="725" y="4511"/>
                  </a:cubicBezTo>
                  <a:cubicBezTo>
                    <a:pt x="864" y="5094"/>
                    <a:pt x="1214" y="5633"/>
                    <a:pt x="1721" y="5939"/>
                  </a:cubicBezTo>
                  <a:cubicBezTo>
                    <a:pt x="1724" y="5941"/>
                    <a:pt x="1727" y="5943"/>
                    <a:pt x="1730" y="5944"/>
                  </a:cubicBezTo>
                  <a:cubicBezTo>
                    <a:pt x="1540" y="6522"/>
                    <a:pt x="1406" y="7107"/>
                    <a:pt x="1410" y="7678"/>
                  </a:cubicBezTo>
                  <a:cubicBezTo>
                    <a:pt x="1412" y="7792"/>
                    <a:pt x="1491" y="7848"/>
                    <a:pt x="1575" y="7848"/>
                  </a:cubicBezTo>
                  <a:cubicBezTo>
                    <a:pt x="1647" y="7848"/>
                    <a:pt x="1723" y="7806"/>
                    <a:pt x="1757" y="7726"/>
                  </a:cubicBezTo>
                  <a:cubicBezTo>
                    <a:pt x="1967" y="7216"/>
                    <a:pt x="2136" y="6687"/>
                    <a:pt x="2296" y="6154"/>
                  </a:cubicBezTo>
                  <a:cubicBezTo>
                    <a:pt x="2391" y="6171"/>
                    <a:pt x="2486" y="6179"/>
                    <a:pt x="2580" y="6179"/>
                  </a:cubicBezTo>
                  <a:cubicBezTo>
                    <a:pt x="3491" y="6179"/>
                    <a:pt x="4344" y="5427"/>
                    <a:pt x="4522" y="4514"/>
                  </a:cubicBezTo>
                  <a:cubicBezTo>
                    <a:pt x="4686" y="3672"/>
                    <a:pt x="4342" y="2782"/>
                    <a:pt x="3686" y="2284"/>
                  </a:cubicBezTo>
                  <a:cubicBezTo>
                    <a:pt x="3965" y="1563"/>
                    <a:pt x="4222" y="834"/>
                    <a:pt x="4404" y="75"/>
                  </a:cubicBezTo>
                  <a:cubicBezTo>
                    <a:pt x="4414" y="35"/>
                    <a:pt x="4377" y="1"/>
                    <a:pt x="4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5" name="Google Shape;13155;p24"/>
            <p:cNvSpPr/>
            <p:nvPr/>
          </p:nvSpPr>
          <p:spPr>
            <a:xfrm>
              <a:off x="2761375" y="3106975"/>
              <a:ext cx="39425" cy="133800"/>
            </a:xfrm>
            <a:custGeom>
              <a:avLst/>
              <a:gdLst/>
              <a:ahLst/>
              <a:cxnLst/>
              <a:rect l="l" t="t" r="r" b="b"/>
              <a:pathLst>
                <a:path w="1577" h="5352" extrusionOk="0">
                  <a:moveTo>
                    <a:pt x="1504" y="0"/>
                  </a:moveTo>
                  <a:cubicBezTo>
                    <a:pt x="1488" y="0"/>
                    <a:pt x="1473" y="6"/>
                    <a:pt x="1462" y="19"/>
                  </a:cubicBezTo>
                  <a:cubicBezTo>
                    <a:pt x="469" y="1274"/>
                    <a:pt x="0" y="3922"/>
                    <a:pt x="998" y="5283"/>
                  </a:cubicBezTo>
                  <a:cubicBezTo>
                    <a:pt x="1032" y="5330"/>
                    <a:pt x="1082" y="5352"/>
                    <a:pt x="1131" y="5352"/>
                  </a:cubicBezTo>
                  <a:cubicBezTo>
                    <a:pt x="1204" y="5352"/>
                    <a:pt x="1272" y="5302"/>
                    <a:pt x="1275" y="5208"/>
                  </a:cubicBezTo>
                  <a:cubicBezTo>
                    <a:pt x="1301" y="4370"/>
                    <a:pt x="993" y="3564"/>
                    <a:pt x="1021" y="2708"/>
                  </a:cubicBezTo>
                  <a:cubicBezTo>
                    <a:pt x="1052" y="1786"/>
                    <a:pt x="1472" y="966"/>
                    <a:pt x="1572" y="65"/>
                  </a:cubicBezTo>
                  <a:cubicBezTo>
                    <a:pt x="1576" y="28"/>
                    <a:pt x="1539" y="0"/>
                    <a:pt x="1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6" name="Google Shape;13156;p24"/>
            <p:cNvSpPr/>
            <p:nvPr/>
          </p:nvSpPr>
          <p:spPr>
            <a:xfrm>
              <a:off x="2815550" y="3124275"/>
              <a:ext cx="72900" cy="76375"/>
            </a:xfrm>
            <a:custGeom>
              <a:avLst/>
              <a:gdLst/>
              <a:ahLst/>
              <a:cxnLst/>
              <a:rect l="l" t="t" r="r" b="b"/>
              <a:pathLst>
                <a:path w="2916" h="3055" extrusionOk="0">
                  <a:moveTo>
                    <a:pt x="2482" y="1"/>
                  </a:moveTo>
                  <a:cubicBezTo>
                    <a:pt x="2460" y="1"/>
                    <a:pt x="2438" y="6"/>
                    <a:pt x="2417" y="20"/>
                  </a:cubicBezTo>
                  <a:cubicBezTo>
                    <a:pt x="2028" y="264"/>
                    <a:pt x="1737" y="633"/>
                    <a:pt x="1467" y="1002"/>
                  </a:cubicBezTo>
                  <a:cubicBezTo>
                    <a:pt x="1447" y="928"/>
                    <a:pt x="1419" y="855"/>
                    <a:pt x="1385" y="786"/>
                  </a:cubicBezTo>
                  <a:cubicBezTo>
                    <a:pt x="1231" y="492"/>
                    <a:pt x="881" y="29"/>
                    <a:pt x="507" y="29"/>
                  </a:cubicBezTo>
                  <a:cubicBezTo>
                    <a:pt x="113" y="29"/>
                    <a:pt x="0" y="508"/>
                    <a:pt x="56" y="814"/>
                  </a:cubicBezTo>
                  <a:cubicBezTo>
                    <a:pt x="62" y="836"/>
                    <a:pt x="83" y="849"/>
                    <a:pt x="103" y="849"/>
                  </a:cubicBezTo>
                  <a:cubicBezTo>
                    <a:pt x="116" y="849"/>
                    <a:pt x="128" y="845"/>
                    <a:pt x="138" y="835"/>
                  </a:cubicBezTo>
                  <a:cubicBezTo>
                    <a:pt x="233" y="718"/>
                    <a:pt x="250" y="699"/>
                    <a:pt x="322" y="568"/>
                  </a:cubicBezTo>
                  <a:cubicBezTo>
                    <a:pt x="374" y="473"/>
                    <a:pt x="431" y="437"/>
                    <a:pt x="488" y="437"/>
                  </a:cubicBezTo>
                  <a:cubicBezTo>
                    <a:pt x="648" y="437"/>
                    <a:pt x="807" y="727"/>
                    <a:pt x="866" y="814"/>
                  </a:cubicBezTo>
                  <a:cubicBezTo>
                    <a:pt x="1019" y="1037"/>
                    <a:pt x="1057" y="1209"/>
                    <a:pt x="1076" y="1485"/>
                  </a:cubicBezTo>
                  <a:cubicBezTo>
                    <a:pt x="1078" y="1503"/>
                    <a:pt x="1080" y="1522"/>
                    <a:pt x="1081" y="1540"/>
                  </a:cubicBezTo>
                  <a:cubicBezTo>
                    <a:pt x="776" y="1978"/>
                    <a:pt x="497" y="2447"/>
                    <a:pt x="422" y="2972"/>
                  </a:cubicBezTo>
                  <a:cubicBezTo>
                    <a:pt x="415" y="3018"/>
                    <a:pt x="447" y="3054"/>
                    <a:pt x="485" y="3054"/>
                  </a:cubicBezTo>
                  <a:cubicBezTo>
                    <a:pt x="500" y="3054"/>
                    <a:pt x="515" y="3049"/>
                    <a:pt x="530" y="3036"/>
                  </a:cubicBezTo>
                  <a:cubicBezTo>
                    <a:pt x="786" y="2818"/>
                    <a:pt x="973" y="2552"/>
                    <a:pt x="1149" y="2277"/>
                  </a:cubicBezTo>
                  <a:cubicBezTo>
                    <a:pt x="1185" y="2459"/>
                    <a:pt x="1247" y="2631"/>
                    <a:pt x="1362" y="2772"/>
                  </a:cubicBezTo>
                  <a:cubicBezTo>
                    <a:pt x="1516" y="2963"/>
                    <a:pt x="1718" y="3050"/>
                    <a:pt x="1926" y="3050"/>
                  </a:cubicBezTo>
                  <a:cubicBezTo>
                    <a:pt x="2115" y="3050"/>
                    <a:pt x="2309" y="2979"/>
                    <a:pt x="2477" y="2851"/>
                  </a:cubicBezTo>
                  <a:cubicBezTo>
                    <a:pt x="2876" y="2552"/>
                    <a:pt x="2915" y="2185"/>
                    <a:pt x="2833" y="1735"/>
                  </a:cubicBezTo>
                  <a:cubicBezTo>
                    <a:pt x="2827" y="1703"/>
                    <a:pt x="2802" y="1689"/>
                    <a:pt x="2776" y="1689"/>
                  </a:cubicBezTo>
                  <a:cubicBezTo>
                    <a:pt x="2747" y="1689"/>
                    <a:pt x="2716" y="1706"/>
                    <a:pt x="2707" y="1735"/>
                  </a:cubicBezTo>
                  <a:cubicBezTo>
                    <a:pt x="2609" y="2035"/>
                    <a:pt x="2214" y="2514"/>
                    <a:pt x="1914" y="2514"/>
                  </a:cubicBezTo>
                  <a:cubicBezTo>
                    <a:pt x="1786" y="2514"/>
                    <a:pt x="1674" y="2425"/>
                    <a:pt x="1613" y="2195"/>
                  </a:cubicBezTo>
                  <a:cubicBezTo>
                    <a:pt x="1567" y="2023"/>
                    <a:pt x="1555" y="1839"/>
                    <a:pt x="1546" y="1653"/>
                  </a:cubicBezTo>
                  <a:cubicBezTo>
                    <a:pt x="1882" y="1160"/>
                    <a:pt x="2297" y="715"/>
                    <a:pt x="2599" y="202"/>
                  </a:cubicBezTo>
                  <a:cubicBezTo>
                    <a:pt x="2652" y="110"/>
                    <a:pt x="2574" y="1"/>
                    <a:pt x="2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7" name="Google Shape;13157;p24"/>
            <p:cNvSpPr/>
            <p:nvPr/>
          </p:nvSpPr>
          <p:spPr>
            <a:xfrm>
              <a:off x="2893350" y="3091175"/>
              <a:ext cx="42900" cy="137625"/>
            </a:xfrm>
            <a:custGeom>
              <a:avLst/>
              <a:gdLst/>
              <a:ahLst/>
              <a:cxnLst/>
              <a:rect l="l" t="t" r="r" b="b"/>
              <a:pathLst>
                <a:path w="1716" h="5505" extrusionOk="0">
                  <a:moveTo>
                    <a:pt x="39" y="0"/>
                  </a:moveTo>
                  <a:cubicBezTo>
                    <a:pt x="19" y="0"/>
                    <a:pt x="0" y="16"/>
                    <a:pt x="8" y="38"/>
                  </a:cubicBezTo>
                  <a:cubicBezTo>
                    <a:pt x="261" y="742"/>
                    <a:pt x="833" y="1232"/>
                    <a:pt x="1073" y="1947"/>
                  </a:cubicBezTo>
                  <a:cubicBezTo>
                    <a:pt x="1444" y="3058"/>
                    <a:pt x="732" y="4377"/>
                    <a:pt x="469" y="5446"/>
                  </a:cubicBezTo>
                  <a:cubicBezTo>
                    <a:pt x="462" y="5480"/>
                    <a:pt x="489" y="5504"/>
                    <a:pt x="516" y="5504"/>
                  </a:cubicBezTo>
                  <a:cubicBezTo>
                    <a:pt x="531" y="5504"/>
                    <a:pt x="545" y="5498"/>
                    <a:pt x="555" y="5482"/>
                  </a:cubicBezTo>
                  <a:cubicBezTo>
                    <a:pt x="1217" y="4469"/>
                    <a:pt x="1716" y="3453"/>
                    <a:pt x="1609" y="2213"/>
                  </a:cubicBezTo>
                  <a:cubicBezTo>
                    <a:pt x="1526" y="1245"/>
                    <a:pt x="732" y="604"/>
                    <a:pt x="61" y="8"/>
                  </a:cubicBezTo>
                  <a:cubicBezTo>
                    <a:pt x="55" y="3"/>
                    <a:pt x="47" y="0"/>
                    <a:pt x="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8" name="Google Shape;13158;p24"/>
            <p:cNvSpPr/>
            <p:nvPr/>
          </p:nvSpPr>
          <p:spPr>
            <a:xfrm>
              <a:off x="2971625" y="3147800"/>
              <a:ext cx="71500" cy="14950"/>
            </a:xfrm>
            <a:custGeom>
              <a:avLst/>
              <a:gdLst/>
              <a:ahLst/>
              <a:cxnLst/>
              <a:rect l="l" t="t" r="r" b="b"/>
              <a:pathLst>
                <a:path w="2860" h="598" extrusionOk="0">
                  <a:moveTo>
                    <a:pt x="782" y="1"/>
                  </a:moveTo>
                  <a:cubicBezTo>
                    <a:pt x="525" y="1"/>
                    <a:pt x="272" y="22"/>
                    <a:pt x="40" y="106"/>
                  </a:cubicBezTo>
                  <a:cubicBezTo>
                    <a:pt x="11" y="115"/>
                    <a:pt x="1" y="151"/>
                    <a:pt x="22" y="173"/>
                  </a:cubicBezTo>
                  <a:cubicBezTo>
                    <a:pt x="347" y="468"/>
                    <a:pt x="770" y="476"/>
                    <a:pt x="1190" y="517"/>
                  </a:cubicBezTo>
                  <a:cubicBezTo>
                    <a:pt x="1441" y="542"/>
                    <a:pt x="1779" y="598"/>
                    <a:pt x="2098" y="598"/>
                  </a:cubicBezTo>
                  <a:cubicBezTo>
                    <a:pt x="2358" y="598"/>
                    <a:pt x="2604" y="561"/>
                    <a:pt x="2780" y="440"/>
                  </a:cubicBezTo>
                  <a:cubicBezTo>
                    <a:pt x="2842" y="396"/>
                    <a:pt x="2860" y="309"/>
                    <a:pt x="2803" y="252"/>
                  </a:cubicBezTo>
                  <a:cubicBezTo>
                    <a:pt x="2605" y="50"/>
                    <a:pt x="2318" y="16"/>
                    <a:pt x="2031" y="16"/>
                  </a:cubicBezTo>
                  <a:cubicBezTo>
                    <a:pt x="1884" y="16"/>
                    <a:pt x="1736" y="25"/>
                    <a:pt x="1601" y="25"/>
                  </a:cubicBezTo>
                  <a:cubicBezTo>
                    <a:pt x="1593" y="25"/>
                    <a:pt x="1585" y="25"/>
                    <a:pt x="1577" y="25"/>
                  </a:cubicBezTo>
                  <a:cubicBezTo>
                    <a:pt x="1323" y="24"/>
                    <a:pt x="1050" y="1"/>
                    <a:pt x="7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59" name="Google Shape;13159;p24"/>
            <p:cNvSpPr/>
            <p:nvPr/>
          </p:nvSpPr>
          <p:spPr>
            <a:xfrm>
              <a:off x="2976175" y="3168625"/>
              <a:ext cx="60800" cy="15100"/>
            </a:xfrm>
            <a:custGeom>
              <a:avLst/>
              <a:gdLst/>
              <a:ahLst/>
              <a:cxnLst/>
              <a:rect l="l" t="t" r="r" b="b"/>
              <a:pathLst>
                <a:path w="2432" h="604" extrusionOk="0">
                  <a:moveTo>
                    <a:pt x="184" y="0"/>
                  </a:moveTo>
                  <a:cubicBezTo>
                    <a:pt x="136" y="0"/>
                    <a:pt x="89" y="5"/>
                    <a:pt x="43" y="19"/>
                  </a:cubicBezTo>
                  <a:cubicBezTo>
                    <a:pt x="19" y="25"/>
                    <a:pt x="1" y="48"/>
                    <a:pt x="1" y="75"/>
                  </a:cubicBezTo>
                  <a:cubicBezTo>
                    <a:pt x="34" y="498"/>
                    <a:pt x="720" y="604"/>
                    <a:pt x="1358" y="604"/>
                  </a:cubicBezTo>
                  <a:cubicBezTo>
                    <a:pt x="1784" y="604"/>
                    <a:pt x="2190" y="557"/>
                    <a:pt x="2365" y="526"/>
                  </a:cubicBezTo>
                  <a:cubicBezTo>
                    <a:pt x="2420" y="516"/>
                    <a:pt x="2432" y="440"/>
                    <a:pt x="2396" y="404"/>
                  </a:cubicBezTo>
                  <a:cubicBezTo>
                    <a:pt x="2107" y="98"/>
                    <a:pt x="1692" y="60"/>
                    <a:pt x="1293" y="52"/>
                  </a:cubicBezTo>
                  <a:cubicBezTo>
                    <a:pt x="1042" y="45"/>
                    <a:pt x="790" y="48"/>
                    <a:pt x="539" y="35"/>
                  </a:cubicBezTo>
                  <a:cubicBezTo>
                    <a:pt x="422" y="31"/>
                    <a:pt x="30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0" name="Google Shape;13160;p24"/>
            <p:cNvSpPr/>
            <p:nvPr/>
          </p:nvSpPr>
          <p:spPr>
            <a:xfrm>
              <a:off x="3234100" y="3002675"/>
              <a:ext cx="77125" cy="126450"/>
            </a:xfrm>
            <a:custGeom>
              <a:avLst/>
              <a:gdLst/>
              <a:ahLst/>
              <a:cxnLst/>
              <a:rect l="l" t="t" r="r" b="b"/>
              <a:pathLst>
                <a:path w="3085" h="5058" extrusionOk="0">
                  <a:moveTo>
                    <a:pt x="2796" y="1"/>
                  </a:moveTo>
                  <a:cubicBezTo>
                    <a:pt x="2715" y="1"/>
                    <a:pt x="2631" y="35"/>
                    <a:pt x="2576" y="112"/>
                  </a:cubicBezTo>
                  <a:cubicBezTo>
                    <a:pt x="1806" y="1158"/>
                    <a:pt x="807" y="2010"/>
                    <a:pt x="48" y="3050"/>
                  </a:cubicBezTo>
                  <a:cubicBezTo>
                    <a:pt x="0" y="3115"/>
                    <a:pt x="66" y="3177"/>
                    <a:pt x="130" y="3177"/>
                  </a:cubicBezTo>
                  <a:cubicBezTo>
                    <a:pt x="143" y="3177"/>
                    <a:pt x="156" y="3175"/>
                    <a:pt x="168" y="3169"/>
                  </a:cubicBezTo>
                  <a:cubicBezTo>
                    <a:pt x="978" y="2789"/>
                    <a:pt x="1649" y="2090"/>
                    <a:pt x="2238" y="1358"/>
                  </a:cubicBezTo>
                  <a:lnTo>
                    <a:pt x="2238" y="1358"/>
                  </a:lnTo>
                  <a:cubicBezTo>
                    <a:pt x="1985" y="2492"/>
                    <a:pt x="1849" y="3640"/>
                    <a:pt x="1770" y="4808"/>
                  </a:cubicBezTo>
                  <a:cubicBezTo>
                    <a:pt x="1759" y="4974"/>
                    <a:pt x="1882" y="5057"/>
                    <a:pt x="2012" y="5057"/>
                  </a:cubicBezTo>
                  <a:cubicBezTo>
                    <a:pt x="2141" y="5057"/>
                    <a:pt x="2276" y="4974"/>
                    <a:pt x="2287" y="4808"/>
                  </a:cubicBezTo>
                  <a:cubicBezTo>
                    <a:pt x="2390" y="3279"/>
                    <a:pt x="2599" y="1775"/>
                    <a:pt x="3030" y="302"/>
                  </a:cubicBezTo>
                  <a:cubicBezTo>
                    <a:pt x="3084" y="116"/>
                    <a:pt x="2944" y="1"/>
                    <a:pt x="27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1" name="Google Shape;13161;p24"/>
            <p:cNvSpPr/>
            <p:nvPr/>
          </p:nvSpPr>
          <p:spPr>
            <a:xfrm>
              <a:off x="3078700" y="3165450"/>
              <a:ext cx="438075" cy="15050"/>
            </a:xfrm>
            <a:custGeom>
              <a:avLst/>
              <a:gdLst/>
              <a:ahLst/>
              <a:cxnLst/>
              <a:rect l="l" t="t" r="r" b="b"/>
              <a:pathLst>
                <a:path w="17523" h="602" extrusionOk="0">
                  <a:moveTo>
                    <a:pt x="15563" y="0"/>
                  </a:moveTo>
                  <a:cubicBezTo>
                    <a:pt x="14861" y="0"/>
                    <a:pt x="14155" y="34"/>
                    <a:pt x="13467" y="36"/>
                  </a:cubicBezTo>
                  <a:cubicBezTo>
                    <a:pt x="11904" y="39"/>
                    <a:pt x="10342" y="43"/>
                    <a:pt x="8779" y="46"/>
                  </a:cubicBezTo>
                  <a:cubicBezTo>
                    <a:pt x="7317" y="49"/>
                    <a:pt x="5855" y="54"/>
                    <a:pt x="4394" y="59"/>
                  </a:cubicBezTo>
                  <a:cubicBezTo>
                    <a:pt x="4382" y="59"/>
                    <a:pt x="4370" y="59"/>
                    <a:pt x="4358" y="59"/>
                  </a:cubicBezTo>
                  <a:cubicBezTo>
                    <a:pt x="3673" y="59"/>
                    <a:pt x="2942" y="14"/>
                    <a:pt x="2215" y="14"/>
                  </a:cubicBezTo>
                  <a:cubicBezTo>
                    <a:pt x="1466" y="14"/>
                    <a:pt x="723" y="62"/>
                    <a:pt x="42" y="257"/>
                  </a:cubicBezTo>
                  <a:cubicBezTo>
                    <a:pt x="1" y="269"/>
                    <a:pt x="1" y="325"/>
                    <a:pt x="42" y="338"/>
                  </a:cubicBezTo>
                  <a:cubicBezTo>
                    <a:pt x="694" y="525"/>
                    <a:pt x="1402" y="569"/>
                    <a:pt x="2114" y="569"/>
                  </a:cubicBezTo>
                  <a:cubicBezTo>
                    <a:pt x="2742" y="569"/>
                    <a:pt x="3373" y="535"/>
                    <a:pt x="3970" y="535"/>
                  </a:cubicBezTo>
                  <a:cubicBezTo>
                    <a:pt x="3990" y="535"/>
                    <a:pt x="4009" y="535"/>
                    <a:pt x="4028" y="535"/>
                  </a:cubicBezTo>
                  <a:cubicBezTo>
                    <a:pt x="5611" y="540"/>
                    <a:pt x="7196" y="545"/>
                    <a:pt x="8779" y="548"/>
                  </a:cubicBezTo>
                  <a:cubicBezTo>
                    <a:pt x="10222" y="551"/>
                    <a:pt x="11668" y="554"/>
                    <a:pt x="13111" y="558"/>
                  </a:cubicBezTo>
                  <a:cubicBezTo>
                    <a:pt x="13883" y="559"/>
                    <a:pt x="14676" y="602"/>
                    <a:pt x="15464" y="602"/>
                  </a:cubicBezTo>
                  <a:cubicBezTo>
                    <a:pt x="16098" y="602"/>
                    <a:pt x="16728" y="574"/>
                    <a:pt x="17342" y="477"/>
                  </a:cubicBezTo>
                  <a:cubicBezTo>
                    <a:pt x="17522" y="449"/>
                    <a:pt x="17522" y="144"/>
                    <a:pt x="17342" y="116"/>
                  </a:cubicBezTo>
                  <a:cubicBezTo>
                    <a:pt x="16760" y="25"/>
                    <a:pt x="16163" y="0"/>
                    <a:pt x="15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2" name="Google Shape;13162;p24"/>
            <p:cNvSpPr/>
            <p:nvPr/>
          </p:nvSpPr>
          <p:spPr>
            <a:xfrm>
              <a:off x="3068250" y="3201200"/>
              <a:ext cx="475550" cy="148375"/>
            </a:xfrm>
            <a:custGeom>
              <a:avLst/>
              <a:gdLst/>
              <a:ahLst/>
              <a:cxnLst/>
              <a:rect l="l" t="t" r="r" b="b"/>
              <a:pathLst>
                <a:path w="19022" h="5935" extrusionOk="0">
                  <a:moveTo>
                    <a:pt x="18949" y="50"/>
                  </a:moveTo>
                  <a:cubicBezTo>
                    <a:pt x="16401" y="73"/>
                    <a:pt x="13751" y="0"/>
                    <a:pt x="11219" y="299"/>
                  </a:cubicBezTo>
                  <a:cubicBezTo>
                    <a:pt x="9529" y="499"/>
                    <a:pt x="7818" y="673"/>
                    <a:pt x="6111" y="673"/>
                  </a:cubicBezTo>
                  <a:cubicBezTo>
                    <a:pt x="5340" y="673"/>
                    <a:pt x="4571" y="638"/>
                    <a:pt x="3805" y="553"/>
                  </a:cubicBezTo>
                  <a:cubicBezTo>
                    <a:pt x="3799" y="553"/>
                    <a:pt x="3794" y="552"/>
                    <a:pt x="3789" y="552"/>
                  </a:cubicBezTo>
                  <a:cubicBezTo>
                    <a:pt x="3695" y="552"/>
                    <a:pt x="3624" y="635"/>
                    <a:pt x="3595" y="714"/>
                  </a:cubicBezTo>
                  <a:cubicBezTo>
                    <a:pt x="3055" y="2126"/>
                    <a:pt x="2911" y="3957"/>
                    <a:pt x="2020" y="5230"/>
                  </a:cubicBezTo>
                  <a:cubicBezTo>
                    <a:pt x="1895" y="4246"/>
                    <a:pt x="2187" y="3286"/>
                    <a:pt x="2291" y="2295"/>
                  </a:cubicBezTo>
                  <a:cubicBezTo>
                    <a:pt x="2302" y="2182"/>
                    <a:pt x="2190" y="2102"/>
                    <a:pt x="2090" y="2095"/>
                  </a:cubicBezTo>
                  <a:cubicBezTo>
                    <a:pt x="1942" y="2085"/>
                    <a:pt x="1795" y="2080"/>
                    <a:pt x="1650" y="2080"/>
                  </a:cubicBezTo>
                  <a:cubicBezTo>
                    <a:pt x="1114" y="2080"/>
                    <a:pt x="595" y="2153"/>
                    <a:pt x="73" y="2328"/>
                  </a:cubicBezTo>
                  <a:cubicBezTo>
                    <a:pt x="1" y="2349"/>
                    <a:pt x="15" y="2454"/>
                    <a:pt x="91" y="2456"/>
                  </a:cubicBezTo>
                  <a:cubicBezTo>
                    <a:pt x="228" y="2462"/>
                    <a:pt x="365" y="2464"/>
                    <a:pt x="501" y="2464"/>
                  </a:cubicBezTo>
                  <a:cubicBezTo>
                    <a:pt x="748" y="2464"/>
                    <a:pt x="993" y="2458"/>
                    <a:pt x="1239" y="2458"/>
                  </a:cubicBezTo>
                  <a:cubicBezTo>
                    <a:pt x="1447" y="2458"/>
                    <a:pt x="1655" y="2462"/>
                    <a:pt x="1864" y="2479"/>
                  </a:cubicBezTo>
                  <a:cubicBezTo>
                    <a:pt x="1708" y="3598"/>
                    <a:pt x="1403" y="4653"/>
                    <a:pt x="1695" y="5780"/>
                  </a:cubicBezTo>
                  <a:cubicBezTo>
                    <a:pt x="1720" y="5875"/>
                    <a:pt x="1814" y="5935"/>
                    <a:pt x="1907" y="5935"/>
                  </a:cubicBezTo>
                  <a:cubicBezTo>
                    <a:pt x="1959" y="5935"/>
                    <a:pt x="2011" y="5916"/>
                    <a:pt x="2049" y="5873"/>
                  </a:cubicBezTo>
                  <a:cubicBezTo>
                    <a:pt x="2889" y="4953"/>
                    <a:pt x="3178" y="3617"/>
                    <a:pt x="3504" y="2451"/>
                  </a:cubicBezTo>
                  <a:cubicBezTo>
                    <a:pt x="3596" y="2123"/>
                    <a:pt x="3690" y="1797"/>
                    <a:pt x="3792" y="1470"/>
                  </a:cubicBezTo>
                  <a:cubicBezTo>
                    <a:pt x="3900" y="1117"/>
                    <a:pt x="3923" y="1032"/>
                    <a:pt x="4155" y="1032"/>
                  </a:cubicBezTo>
                  <a:cubicBezTo>
                    <a:pt x="4221" y="1032"/>
                    <a:pt x="4305" y="1039"/>
                    <a:pt x="4412" y="1049"/>
                  </a:cubicBezTo>
                  <a:cubicBezTo>
                    <a:pt x="4923" y="1094"/>
                    <a:pt x="5437" y="1110"/>
                    <a:pt x="5951" y="1110"/>
                  </a:cubicBezTo>
                  <a:cubicBezTo>
                    <a:pt x="6411" y="1110"/>
                    <a:pt x="6871" y="1097"/>
                    <a:pt x="7330" y="1080"/>
                  </a:cubicBezTo>
                  <a:cubicBezTo>
                    <a:pt x="9208" y="1008"/>
                    <a:pt x="11065" y="702"/>
                    <a:pt x="12943" y="634"/>
                  </a:cubicBezTo>
                  <a:cubicBezTo>
                    <a:pt x="14956" y="560"/>
                    <a:pt x="17012" y="732"/>
                    <a:pt x="18964" y="158"/>
                  </a:cubicBezTo>
                  <a:cubicBezTo>
                    <a:pt x="19021" y="141"/>
                    <a:pt x="19011" y="50"/>
                    <a:pt x="18949" y="5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3" name="Google Shape;13163;p24"/>
            <p:cNvSpPr/>
            <p:nvPr/>
          </p:nvSpPr>
          <p:spPr>
            <a:xfrm>
              <a:off x="3184800" y="3263200"/>
              <a:ext cx="68525" cy="87550"/>
            </a:xfrm>
            <a:custGeom>
              <a:avLst/>
              <a:gdLst/>
              <a:ahLst/>
              <a:cxnLst/>
              <a:rect l="l" t="t" r="r" b="b"/>
              <a:pathLst>
                <a:path w="2741" h="3502" extrusionOk="0">
                  <a:moveTo>
                    <a:pt x="832" y="0"/>
                  </a:moveTo>
                  <a:cubicBezTo>
                    <a:pt x="551" y="0"/>
                    <a:pt x="243" y="150"/>
                    <a:pt x="30" y="444"/>
                  </a:cubicBezTo>
                  <a:cubicBezTo>
                    <a:pt x="0" y="486"/>
                    <a:pt x="37" y="559"/>
                    <a:pt x="89" y="559"/>
                  </a:cubicBezTo>
                  <a:cubicBezTo>
                    <a:pt x="91" y="559"/>
                    <a:pt x="93" y="559"/>
                    <a:pt x="96" y="558"/>
                  </a:cubicBezTo>
                  <a:cubicBezTo>
                    <a:pt x="286" y="533"/>
                    <a:pt x="556" y="396"/>
                    <a:pt x="778" y="396"/>
                  </a:cubicBezTo>
                  <a:cubicBezTo>
                    <a:pt x="843" y="396"/>
                    <a:pt x="903" y="408"/>
                    <a:pt x="957" y="437"/>
                  </a:cubicBezTo>
                  <a:cubicBezTo>
                    <a:pt x="1162" y="549"/>
                    <a:pt x="1031" y="1092"/>
                    <a:pt x="998" y="1251"/>
                  </a:cubicBezTo>
                  <a:cubicBezTo>
                    <a:pt x="865" y="1910"/>
                    <a:pt x="585" y="2584"/>
                    <a:pt x="183" y="3127"/>
                  </a:cubicBezTo>
                  <a:cubicBezTo>
                    <a:pt x="73" y="3275"/>
                    <a:pt x="222" y="3476"/>
                    <a:pt x="385" y="3476"/>
                  </a:cubicBezTo>
                  <a:cubicBezTo>
                    <a:pt x="405" y="3476"/>
                    <a:pt x="424" y="3473"/>
                    <a:pt x="444" y="3467"/>
                  </a:cubicBezTo>
                  <a:cubicBezTo>
                    <a:pt x="574" y="3426"/>
                    <a:pt x="709" y="3411"/>
                    <a:pt x="847" y="3411"/>
                  </a:cubicBezTo>
                  <a:cubicBezTo>
                    <a:pt x="1188" y="3411"/>
                    <a:pt x="1543" y="3501"/>
                    <a:pt x="1865" y="3501"/>
                  </a:cubicBezTo>
                  <a:cubicBezTo>
                    <a:pt x="2205" y="3501"/>
                    <a:pt x="2508" y="3401"/>
                    <a:pt x="2720" y="2990"/>
                  </a:cubicBezTo>
                  <a:cubicBezTo>
                    <a:pt x="2741" y="2950"/>
                    <a:pt x="2712" y="2897"/>
                    <a:pt x="2667" y="2897"/>
                  </a:cubicBezTo>
                  <a:cubicBezTo>
                    <a:pt x="2662" y="2897"/>
                    <a:pt x="2656" y="2897"/>
                    <a:pt x="2650" y="2899"/>
                  </a:cubicBezTo>
                  <a:cubicBezTo>
                    <a:pt x="2419" y="2977"/>
                    <a:pt x="2185" y="3000"/>
                    <a:pt x="1950" y="3000"/>
                  </a:cubicBezTo>
                  <a:cubicBezTo>
                    <a:pt x="1609" y="3000"/>
                    <a:pt x="1266" y="2951"/>
                    <a:pt x="924" y="2951"/>
                  </a:cubicBezTo>
                  <a:cubicBezTo>
                    <a:pt x="902" y="2951"/>
                    <a:pt x="880" y="2951"/>
                    <a:pt x="859" y="2952"/>
                  </a:cubicBezTo>
                  <a:cubicBezTo>
                    <a:pt x="1252" y="2305"/>
                    <a:pt x="1520" y="1520"/>
                    <a:pt x="1523" y="795"/>
                  </a:cubicBezTo>
                  <a:cubicBezTo>
                    <a:pt x="1527" y="261"/>
                    <a:pt x="1203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4" name="Google Shape;13164;p24"/>
            <p:cNvSpPr/>
            <p:nvPr/>
          </p:nvSpPr>
          <p:spPr>
            <a:xfrm>
              <a:off x="3262375" y="3257975"/>
              <a:ext cx="116900" cy="89900"/>
            </a:xfrm>
            <a:custGeom>
              <a:avLst/>
              <a:gdLst/>
              <a:ahLst/>
              <a:cxnLst/>
              <a:rect l="l" t="t" r="r" b="b"/>
              <a:pathLst>
                <a:path w="4676" h="3596" extrusionOk="0">
                  <a:moveTo>
                    <a:pt x="1262" y="0"/>
                  </a:moveTo>
                  <a:cubicBezTo>
                    <a:pt x="751" y="0"/>
                    <a:pt x="280" y="191"/>
                    <a:pt x="36" y="728"/>
                  </a:cubicBezTo>
                  <a:cubicBezTo>
                    <a:pt x="0" y="806"/>
                    <a:pt x="56" y="907"/>
                    <a:pt x="134" y="907"/>
                  </a:cubicBezTo>
                  <a:cubicBezTo>
                    <a:pt x="153" y="907"/>
                    <a:pt x="174" y="901"/>
                    <a:pt x="195" y="887"/>
                  </a:cubicBezTo>
                  <a:cubicBezTo>
                    <a:pt x="564" y="645"/>
                    <a:pt x="902" y="559"/>
                    <a:pt x="1232" y="559"/>
                  </a:cubicBezTo>
                  <a:cubicBezTo>
                    <a:pt x="1379" y="559"/>
                    <a:pt x="1524" y="576"/>
                    <a:pt x="1670" y="603"/>
                  </a:cubicBezTo>
                  <a:cubicBezTo>
                    <a:pt x="1599" y="866"/>
                    <a:pt x="1656" y="1273"/>
                    <a:pt x="1661" y="1433"/>
                  </a:cubicBezTo>
                  <a:cubicBezTo>
                    <a:pt x="1678" y="1975"/>
                    <a:pt x="1647" y="2549"/>
                    <a:pt x="1734" y="3084"/>
                  </a:cubicBezTo>
                  <a:cubicBezTo>
                    <a:pt x="1745" y="3151"/>
                    <a:pt x="1817" y="3221"/>
                    <a:pt x="1883" y="3235"/>
                  </a:cubicBezTo>
                  <a:cubicBezTo>
                    <a:pt x="1902" y="3239"/>
                    <a:pt x="1921" y="3241"/>
                    <a:pt x="1940" y="3241"/>
                  </a:cubicBezTo>
                  <a:cubicBezTo>
                    <a:pt x="1960" y="3241"/>
                    <a:pt x="1979" y="3239"/>
                    <a:pt x="1998" y="3235"/>
                  </a:cubicBezTo>
                  <a:cubicBezTo>
                    <a:pt x="2096" y="3208"/>
                    <a:pt x="2147" y="3123"/>
                    <a:pt x="2155" y="3028"/>
                  </a:cubicBezTo>
                  <a:cubicBezTo>
                    <a:pt x="2173" y="2815"/>
                    <a:pt x="2137" y="1328"/>
                    <a:pt x="1999" y="679"/>
                  </a:cubicBezTo>
                  <a:lnTo>
                    <a:pt x="1999" y="679"/>
                  </a:lnTo>
                  <a:cubicBezTo>
                    <a:pt x="2217" y="738"/>
                    <a:pt x="2447" y="807"/>
                    <a:pt x="2685" y="874"/>
                  </a:cubicBezTo>
                  <a:cubicBezTo>
                    <a:pt x="2603" y="1269"/>
                    <a:pt x="2618" y="1714"/>
                    <a:pt x="2639" y="2091"/>
                  </a:cubicBezTo>
                  <a:cubicBezTo>
                    <a:pt x="2662" y="2503"/>
                    <a:pt x="2839" y="2938"/>
                    <a:pt x="3105" y="3254"/>
                  </a:cubicBezTo>
                  <a:cubicBezTo>
                    <a:pt x="3255" y="3434"/>
                    <a:pt x="3459" y="3595"/>
                    <a:pt x="3690" y="3595"/>
                  </a:cubicBezTo>
                  <a:cubicBezTo>
                    <a:pt x="3746" y="3595"/>
                    <a:pt x="3804" y="3586"/>
                    <a:pt x="3863" y="3564"/>
                  </a:cubicBezTo>
                  <a:cubicBezTo>
                    <a:pt x="4212" y="3438"/>
                    <a:pt x="4384" y="2969"/>
                    <a:pt x="4194" y="2657"/>
                  </a:cubicBezTo>
                  <a:cubicBezTo>
                    <a:pt x="4182" y="2635"/>
                    <a:pt x="4159" y="2624"/>
                    <a:pt x="4136" y="2624"/>
                  </a:cubicBezTo>
                  <a:cubicBezTo>
                    <a:pt x="4124" y="2624"/>
                    <a:pt x="4112" y="2627"/>
                    <a:pt x="4101" y="2633"/>
                  </a:cubicBezTo>
                  <a:cubicBezTo>
                    <a:pt x="3933" y="2736"/>
                    <a:pt x="3838" y="3064"/>
                    <a:pt x="3684" y="3120"/>
                  </a:cubicBezTo>
                  <a:cubicBezTo>
                    <a:pt x="3676" y="3123"/>
                    <a:pt x="3668" y="3124"/>
                    <a:pt x="3659" y="3124"/>
                  </a:cubicBezTo>
                  <a:cubicBezTo>
                    <a:pt x="3511" y="3124"/>
                    <a:pt x="3294" y="2690"/>
                    <a:pt x="3251" y="2605"/>
                  </a:cubicBezTo>
                  <a:cubicBezTo>
                    <a:pt x="2987" y="2093"/>
                    <a:pt x="3154" y="1519"/>
                    <a:pt x="3110" y="982"/>
                  </a:cubicBezTo>
                  <a:lnTo>
                    <a:pt x="3110" y="982"/>
                  </a:lnTo>
                  <a:cubicBezTo>
                    <a:pt x="3208" y="998"/>
                    <a:pt x="3322" y="1008"/>
                    <a:pt x="3442" y="1008"/>
                  </a:cubicBezTo>
                  <a:cubicBezTo>
                    <a:pt x="3993" y="1008"/>
                    <a:pt x="4676" y="814"/>
                    <a:pt x="4596" y="216"/>
                  </a:cubicBezTo>
                  <a:cubicBezTo>
                    <a:pt x="4591" y="177"/>
                    <a:pt x="4566" y="135"/>
                    <a:pt x="4523" y="135"/>
                  </a:cubicBezTo>
                  <a:cubicBezTo>
                    <a:pt x="4521" y="135"/>
                    <a:pt x="4518" y="136"/>
                    <a:pt x="4516" y="136"/>
                  </a:cubicBezTo>
                  <a:cubicBezTo>
                    <a:pt x="4111" y="173"/>
                    <a:pt x="3866" y="495"/>
                    <a:pt x="3425" y="495"/>
                  </a:cubicBezTo>
                  <a:cubicBezTo>
                    <a:pt x="3419" y="495"/>
                    <a:pt x="3414" y="495"/>
                    <a:pt x="3408" y="495"/>
                  </a:cubicBezTo>
                  <a:cubicBezTo>
                    <a:pt x="2944" y="487"/>
                    <a:pt x="2459" y="251"/>
                    <a:pt x="2019" y="119"/>
                  </a:cubicBezTo>
                  <a:cubicBezTo>
                    <a:pt x="1772" y="46"/>
                    <a:pt x="1512" y="0"/>
                    <a:pt x="1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5" name="Google Shape;13165;p24"/>
            <p:cNvSpPr/>
            <p:nvPr/>
          </p:nvSpPr>
          <p:spPr>
            <a:xfrm>
              <a:off x="3399075" y="3249900"/>
              <a:ext cx="93300" cy="100075"/>
            </a:xfrm>
            <a:custGeom>
              <a:avLst/>
              <a:gdLst/>
              <a:ahLst/>
              <a:cxnLst/>
              <a:rect l="l" t="t" r="r" b="b"/>
              <a:pathLst>
                <a:path w="3732" h="4003" extrusionOk="0">
                  <a:moveTo>
                    <a:pt x="2045" y="1773"/>
                  </a:moveTo>
                  <a:cubicBezTo>
                    <a:pt x="2432" y="1773"/>
                    <a:pt x="2754" y="1940"/>
                    <a:pt x="2798" y="2418"/>
                  </a:cubicBezTo>
                  <a:cubicBezTo>
                    <a:pt x="2861" y="3118"/>
                    <a:pt x="2383" y="3455"/>
                    <a:pt x="1862" y="3455"/>
                  </a:cubicBezTo>
                  <a:cubicBezTo>
                    <a:pt x="1450" y="3455"/>
                    <a:pt x="1012" y="3245"/>
                    <a:pt x="793" y="2837"/>
                  </a:cubicBezTo>
                  <a:cubicBezTo>
                    <a:pt x="698" y="2665"/>
                    <a:pt x="670" y="2463"/>
                    <a:pt x="714" y="2272"/>
                  </a:cubicBezTo>
                  <a:cubicBezTo>
                    <a:pt x="987" y="2029"/>
                    <a:pt x="1565" y="1773"/>
                    <a:pt x="2045" y="1773"/>
                  </a:cubicBezTo>
                  <a:close/>
                  <a:moveTo>
                    <a:pt x="1180" y="1"/>
                  </a:moveTo>
                  <a:cubicBezTo>
                    <a:pt x="982" y="1"/>
                    <a:pt x="763" y="87"/>
                    <a:pt x="593" y="273"/>
                  </a:cubicBezTo>
                  <a:cubicBezTo>
                    <a:pt x="541" y="331"/>
                    <a:pt x="560" y="429"/>
                    <a:pt x="639" y="451"/>
                  </a:cubicBezTo>
                  <a:cubicBezTo>
                    <a:pt x="762" y="480"/>
                    <a:pt x="888" y="500"/>
                    <a:pt x="1015" y="505"/>
                  </a:cubicBezTo>
                  <a:cubicBezTo>
                    <a:pt x="1043" y="502"/>
                    <a:pt x="1071" y="501"/>
                    <a:pt x="1100" y="501"/>
                  </a:cubicBezTo>
                  <a:cubicBezTo>
                    <a:pt x="1123" y="501"/>
                    <a:pt x="1146" y="502"/>
                    <a:pt x="1169" y="503"/>
                  </a:cubicBezTo>
                  <a:cubicBezTo>
                    <a:pt x="1134" y="670"/>
                    <a:pt x="960" y="879"/>
                    <a:pt x="878" y="997"/>
                  </a:cubicBezTo>
                  <a:cubicBezTo>
                    <a:pt x="642" y="1346"/>
                    <a:pt x="283" y="1681"/>
                    <a:pt x="198" y="2106"/>
                  </a:cubicBezTo>
                  <a:cubicBezTo>
                    <a:pt x="0" y="3098"/>
                    <a:pt x="858" y="4002"/>
                    <a:pt x="1825" y="4002"/>
                  </a:cubicBezTo>
                  <a:cubicBezTo>
                    <a:pt x="1910" y="4002"/>
                    <a:pt x="1996" y="3995"/>
                    <a:pt x="2082" y="3981"/>
                  </a:cubicBezTo>
                  <a:cubicBezTo>
                    <a:pt x="3065" y="3812"/>
                    <a:pt x="3731" y="2444"/>
                    <a:pt x="2949" y="1681"/>
                  </a:cubicBezTo>
                  <a:cubicBezTo>
                    <a:pt x="2707" y="1445"/>
                    <a:pt x="2344" y="1331"/>
                    <a:pt x="1975" y="1331"/>
                  </a:cubicBezTo>
                  <a:cubicBezTo>
                    <a:pt x="1644" y="1331"/>
                    <a:pt x="1308" y="1424"/>
                    <a:pt x="1052" y="1604"/>
                  </a:cubicBezTo>
                  <a:cubicBezTo>
                    <a:pt x="1256" y="1320"/>
                    <a:pt x="1492" y="1048"/>
                    <a:pt x="1612" y="785"/>
                  </a:cubicBezTo>
                  <a:cubicBezTo>
                    <a:pt x="1838" y="294"/>
                    <a:pt x="1546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6" name="Google Shape;13166;p24"/>
            <p:cNvSpPr/>
            <p:nvPr/>
          </p:nvSpPr>
          <p:spPr>
            <a:xfrm>
              <a:off x="3496925" y="3241650"/>
              <a:ext cx="58550" cy="41225"/>
            </a:xfrm>
            <a:custGeom>
              <a:avLst/>
              <a:gdLst/>
              <a:ahLst/>
              <a:cxnLst/>
              <a:rect l="l" t="t" r="r" b="b"/>
              <a:pathLst>
                <a:path w="2342" h="1649" extrusionOk="0">
                  <a:moveTo>
                    <a:pt x="579" y="0"/>
                  </a:moveTo>
                  <a:cubicBezTo>
                    <a:pt x="346" y="0"/>
                    <a:pt x="110" y="142"/>
                    <a:pt x="17" y="374"/>
                  </a:cubicBezTo>
                  <a:cubicBezTo>
                    <a:pt x="1" y="418"/>
                    <a:pt x="45" y="464"/>
                    <a:pt x="86" y="464"/>
                  </a:cubicBezTo>
                  <a:cubicBezTo>
                    <a:pt x="87" y="464"/>
                    <a:pt x="88" y="464"/>
                    <a:pt x="89" y="464"/>
                  </a:cubicBezTo>
                  <a:cubicBezTo>
                    <a:pt x="197" y="464"/>
                    <a:pt x="360" y="410"/>
                    <a:pt x="494" y="410"/>
                  </a:cubicBezTo>
                  <a:cubicBezTo>
                    <a:pt x="574" y="410"/>
                    <a:pt x="643" y="429"/>
                    <a:pt x="685" y="490"/>
                  </a:cubicBezTo>
                  <a:cubicBezTo>
                    <a:pt x="856" y="738"/>
                    <a:pt x="462" y="1146"/>
                    <a:pt x="316" y="1289"/>
                  </a:cubicBezTo>
                  <a:cubicBezTo>
                    <a:pt x="163" y="1440"/>
                    <a:pt x="302" y="1649"/>
                    <a:pt x="483" y="1649"/>
                  </a:cubicBezTo>
                  <a:cubicBezTo>
                    <a:pt x="497" y="1649"/>
                    <a:pt x="510" y="1648"/>
                    <a:pt x="524" y="1645"/>
                  </a:cubicBezTo>
                  <a:cubicBezTo>
                    <a:pt x="857" y="1591"/>
                    <a:pt x="1192" y="1586"/>
                    <a:pt x="1526" y="1557"/>
                  </a:cubicBezTo>
                  <a:cubicBezTo>
                    <a:pt x="1786" y="1535"/>
                    <a:pt x="2037" y="1443"/>
                    <a:pt x="2291" y="1396"/>
                  </a:cubicBezTo>
                  <a:cubicBezTo>
                    <a:pt x="2342" y="1386"/>
                    <a:pt x="2342" y="1304"/>
                    <a:pt x="2291" y="1294"/>
                  </a:cubicBezTo>
                  <a:cubicBezTo>
                    <a:pt x="1982" y="1237"/>
                    <a:pt x="1689" y="1150"/>
                    <a:pt x="1372" y="1143"/>
                  </a:cubicBezTo>
                  <a:cubicBezTo>
                    <a:pt x="1238" y="1143"/>
                    <a:pt x="1103" y="1150"/>
                    <a:pt x="969" y="1165"/>
                  </a:cubicBezTo>
                  <a:cubicBezTo>
                    <a:pt x="1148" y="868"/>
                    <a:pt x="1228" y="523"/>
                    <a:pt x="1008" y="218"/>
                  </a:cubicBezTo>
                  <a:cubicBezTo>
                    <a:pt x="899" y="67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7" name="Google Shape;13167;p24"/>
            <p:cNvSpPr/>
            <p:nvPr/>
          </p:nvSpPr>
          <p:spPr>
            <a:xfrm>
              <a:off x="3592875" y="3161525"/>
              <a:ext cx="23525" cy="23125"/>
            </a:xfrm>
            <a:custGeom>
              <a:avLst/>
              <a:gdLst/>
              <a:ahLst/>
              <a:cxnLst/>
              <a:rect l="l" t="t" r="r" b="b"/>
              <a:pathLst>
                <a:path w="941" h="925" extrusionOk="0">
                  <a:moveTo>
                    <a:pt x="602" y="1"/>
                  </a:moveTo>
                  <a:cubicBezTo>
                    <a:pt x="527" y="1"/>
                    <a:pt x="454" y="40"/>
                    <a:pt x="408" y="134"/>
                  </a:cubicBezTo>
                  <a:cubicBezTo>
                    <a:pt x="367" y="193"/>
                    <a:pt x="338" y="260"/>
                    <a:pt x="320" y="331"/>
                  </a:cubicBezTo>
                  <a:cubicBezTo>
                    <a:pt x="293" y="385"/>
                    <a:pt x="261" y="434"/>
                    <a:pt x="221" y="480"/>
                  </a:cubicBezTo>
                  <a:cubicBezTo>
                    <a:pt x="149" y="554"/>
                    <a:pt x="82" y="634"/>
                    <a:pt x="21" y="718"/>
                  </a:cubicBezTo>
                  <a:cubicBezTo>
                    <a:pt x="1" y="747"/>
                    <a:pt x="29" y="783"/>
                    <a:pt x="60" y="783"/>
                  </a:cubicBezTo>
                  <a:cubicBezTo>
                    <a:pt x="67" y="783"/>
                    <a:pt x="74" y="781"/>
                    <a:pt x="80" y="777"/>
                  </a:cubicBezTo>
                  <a:cubicBezTo>
                    <a:pt x="151" y="738"/>
                    <a:pt x="226" y="705"/>
                    <a:pt x="305" y="682"/>
                  </a:cubicBezTo>
                  <a:cubicBezTo>
                    <a:pt x="336" y="819"/>
                    <a:pt x="418" y="925"/>
                    <a:pt x="579" y="925"/>
                  </a:cubicBezTo>
                  <a:cubicBezTo>
                    <a:pt x="599" y="925"/>
                    <a:pt x="620" y="923"/>
                    <a:pt x="643" y="920"/>
                  </a:cubicBezTo>
                  <a:cubicBezTo>
                    <a:pt x="661" y="915"/>
                    <a:pt x="677" y="902"/>
                    <a:pt x="685" y="884"/>
                  </a:cubicBezTo>
                  <a:cubicBezTo>
                    <a:pt x="695" y="867"/>
                    <a:pt x="708" y="852"/>
                    <a:pt x="725" y="839"/>
                  </a:cubicBezTo>
                  <a:cubicBezTo>
                    <a:pt x="759" y="811"/>
                    <a:pt x="792" y="736"/>
                    <a:pt x="804" y="695"/>
                  </a:cubicBezTo>
                  <a:cubicBezTo>
                    <a:pt x="830" y="595"/>
                    <a:pt x="809" y="492"/>
                    <a:pt x="851" y="393"/>
                  </a:cubicBezTo>
                  <a:cubicBezTo>
                    <a:pt x="940" y="189"/>
                    <a:pt x="767" y="1"/>
                    <a:pt x="6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8" name="Google Shape;13168;p24"/>
            <p:cNvSpPr/>
            <p:nvPr/>
          </p:nvSpPr>
          <p:spPr>
            <a:xfrm>
              <a:off x="3678050" y="3116450"/>
              <a:ext cx="90550" cy="120775"/>
            </a:xfrm>
            <a:custGeom>
              <a:avLst/>
              <a:gdLst/>
              <a:ahLst/>
              <a:cxnLst/>
              <a:rect l="l" t="t" r="r" b="b"/>
              <a:pathLst>
                <a:path w="3622" h="4831" extrusionOk="0">
                  <a:moveTo>
                    <a:pt x="2182" y="468"/>
                  </a:moveTo>
                  <a:cubicBezTo>
                    <a:pt x="2513" y="468"/>
                    <a:pt x="1904" y="1679"/>
                    <a:pt x="1839" y="1778"/>
                  </a:cubicBezTo>
                  <a:cubicBezTo>
                    <a:pt x="1568" y="2196"/>
                    <a:pt x="1212" y="2488"/>
                    <a:pt x="786" y="2587"/>
                  </a:cubicBezTo>
                  <a:cubicBezTo>
                    <a:pt x="513" y="1681"/>
                    <a:pt x="1163" y="569"/>
                    <a:pt x="2167" y="469"/>
                  </a:cubicBezTo>
                  <a:cubicBezTo>
                    <a:pt x="2172" y="468"/>
                    <a:pt x="2177" y="468"/>
                    <a:pt x="2182" y="468"/>
                  </a:cubicBezTo>
                  <a:close/>
                  <a:moveTo>
                    <a:pt x="2151" y="0"/>
                  </a:moveTo>
                  <a:cubicBezTo>
                    <a:pt x="1727" y="0"/>
                    <a:pt x="1234" y="374"/>
                    <a:pt x="963" y="616"/>
                  </a:cubicBezTo>
                  <a:cubicBezTo>
                    <a:pt x="445" y="1082"/>
                    <a:pt x="52" y="1707"/>
                    <a:pt x="185" y="2432"/>
                  </a:cubicBezTo>
                  <a:cubicBezTo>
                    <a:pt x="195" y="2488"/>
                    <a:pt x="212" y="2544"/>
                    <a:pt x="226" y="2601"/>
                  </a:cubicBezTo>
                  <a:cubicBezTo>
                    <a:pt x="182" y="2595"/>
                    <a:pt x="139" y="2591"/>
                    <a:pt x="95" y="2580"/>
                  </a:cubicBezTo>
                  <a:cubicBezTo>
                    <a:pt x="90" y="2579"/>
                    <a:pt x="85" y="2578"/>
                    <a:pt x="80" y="2578"/>
                  </a:cubicBezTo>
                  <a:cubicBezTo>
                    <a:pt x="31" y="2578"/>
                    <a:pt x="0" y="2640"/>
                    <a:pt x="38" y="2680"/>
                  </a:cubicBezTo>
                  <a:cubicBezTo>
                    <a:pt x="123" y="2769"/>
                    <a:pt x="221" y="2846"/>
                    <a:pt x="328" y="2906"/>
                  </a:cubicBezTo>
                  <a:cubicBezTo>
                    <a:pt x="745" y="3918"/>
                    <a:pt x="1845" y="4830"/>
                    <a:pt x="2930" y="4830"/>
                  </a:cubicBezTo>
                  <a:cubicBezTo>
                    <a:pt x="3133" y="4830"/>
                    <a:pt x="3336" y="4798"/>
                    <a:pt x="3533" y="4729"/>
                  </a:cubicBezTo>
                  <a:cubicBezTo>
                    <a:pt x="3622" y="4701"/>
                    <a:pt x="3622" y="4576"/>
                    <a:pt x="3533" y="4548"/>
                  </a:cubicBezTo>
                  <a:cubicBezTo>
                    <a:pt x="2574" y="4234"/>
                    <a:pt x="1599" y="3851"/>
                    <a:pt x="989" y="3005"/>
                  </a:cubicBezTo>
                  <a:cubicBezTo>
                    <a:pt x="2224" y="2744"/>
                    <a:pt x="3327" y="251"/>
                    <a:pt x="2295" y="16"/>
                  </a:cubicBezTo>
                  <a:cubicBezTo>
                    <a:pt x="2248" y="5"/>
                    <a:pt x="2200" y="0"/>
                    <a:pt x="2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69" name="Google Shape;13169;p24"/>
            <p:cNvSpPr/>
            <p:nvPr/>
          </p:nvSpPr>
          <p:spPr>
            <a:xfrm>
              <a:off x="458025" y="3202000"/>
              <a:ext cx="307900" cy="109650"/>
            </a:xfrm>
            <a:custGeom>
              <a:avLst/>
              <a:gdLst/>
              <a:ahLst/>
              <a:cxnLst/>
              <a:rect l="l" t="t" r="r" b="b"/>
              <a:pathLst>
                <a:path w="12316" h="4386" extrusionOk="0">
                  <a:moveTo>
                    <a:pt x="3087" y="2372"/>
                  </a:moveTo>
                  <a:cubicBezTo>
                    <a:pt x="3192" y="2578"/>
                    <a:pt x="3278" y="2793"/>
                    <a:pt x="3340" y="3016"/>
                  </a:cubicBezTo>
                  <a:cubicBezTo>
                    <a:pt x="3444" y="3403"/>
                    <a:pt x="3087" y="3695"/>
                    <a:pt x="2816" y="3695"/>
                  </a:cubicBezTo>
                  <a:cubicBezTo>
                    <a:pt x="2673" y="3695"/>
                    <a:pt x="2555" y="3614"/>
                    <a:pt x="2539" y="3425"/>
                  </a:cubicBezTo>
                  <a:lnTo>
                    <a:pt x="2538" y="3425"/>
                  </a:lnTo>
                  <a:cubicBezTo>
                    <a:pt x="2502" y="2992"/>
                    <a:pt x="2813" y="2662"/>
                    <a:pt x="3087" y="2372"/>
                  </a:cubicBezTo>
                  <a:close/>
                  <a:moveTo>
                    <a:pt x="2300" y="1"/>
                  </a:moveTo>
                  <a:cubicBezTo>
                    <a:pt x="2250" y="1"/>
                    <a:pt x="2200" y="18"/>
                    <a:pt x="2157" y="57"/>
                  </a:cubicBezTo>
                  <a:cubicBezTo>
                    <a:pt x="2123" y="86"/>
                    <a:pt x="2090" y="118"/>
                    <a:pt x="2057" y="149"/>
                  </a:cubicBezTo>
                  <a:cubicBezTo>
                    <a:pt x="2016" y="185"/>
                    <a:pt x="2000" y="246"/>
                    <a:pt x="2000" y="305"/>
                  </a:cubicBezTo>
                  <a:cubicBezTo>
                    <a:pt x="1430" y="1243"/>
                    <a:pt x="568" y="1948"/>
                    <a:pt x="39" y="2924"/>
                  </a:cubicBezTo>
                  <a:cubicBezTo>
                    <a:pt x="1" y="2997"/>
                    <a:pt x="57" y="3054"/>
                    <a:pt x="117" y="3054"/>
                  </a:cubicBezTo>
                  <a:cubicBezTo>
                    <a:pt x="144" y="3054"/>
                    <a:pt x="173" y="3042"/>
                    <a:pt x="194" y="3015"/>
                  </a:cubicBezTo>
                  <a:cubicBezTo>
                    <a:pt x="805" y="2219"/>
                    <a:pt x="1555" y="1555"/>
                    <a:pt x="2169" y="764"/>
                  </a:cubicBezTo>
                  <a:cubicBezTo>
                    <a:pt x="2365" y="1169"/>
                    <a:pt x="2618" y="1546"/>
                    <a:pt x="2849" y="1935"/>
                  </a:cubicBezTo>
                  <a:cubicBezTo>
                    <a:pt x="2648" y="2139"/>
                    <a:pt x="2462" y="2357"/>
                    <a:pt x="2295" y="2588"/>
                  </a:cubicBezTo>
                  <a:cubicBezTo>
                    <a:pt x="1916" y="3111"/>
                    <a:pt x="1926" y="4235"/>
                    <a:pt x="2698" y="4371"/>
                  </a:cubicBezTo>
                  <a:cubicBezTo>
                    <a:pt x="2755" y="4381"/>
                    <a:pt x="2809" y="4386"/>
                    <a:pt x="2861" y="4386"/>
                  </a:cubicBezTo>
                  <a:cubicBezTo>
                    <a:pt x="3588" y="4386"/>
                    <a:pt x="3953" y="3474"/>
                    <a:pt x="3850" y="2875"/>
                  </a:cubicBezTo>
                  <a:cubicBezTo>
                    <a:pt x="3799" y="2568"/>
                    <a:pt x="3655" y="2268"/>
                    <a:pt x="3491" y="1984"/>
                  </a:cubicBezTo>
                  <a:cubicBezTo>
                    <a:pt x="3860" y="1665"/>
                    <a:pt x="4285" y="1377"/>
                    <a:pt x="4724" y="1190"/>
                  </a:cubicBezTo>
                  <a:cubicBezTo>
                    <a:pt x="5008" y="2171"/>
                    <a:pt x="5111" y="3193"/>
                    <a:pt x="5531" y="4137"/>
                  </a:cubicBezTo>
                  <a:cubicBezTo>
                    <a:pt x="5567" y="4216"/>
                    <a:pt x="5647" y="4253"/>
                    <a:pt x="5729" y="4253"/>
                  </a:cubicBezTo>
                  <a:cubicBezTo>
                    <a:pt x="5814" y="4253"/>
                    <a:pt x="5902" y="4212"/>
                    <a:pt x="5942" y="4137"/>
                  </a:cubicBezTo>
                  <a:cubicBezTo>
                    <a:pt x="6306" y="3435"/>
                    <a:pt x="6498" y="2660"/>
                    <a:pt x="6873" y="1961"/>
                  </a:cubicBezTo>
                  <a:cubicBezTo>
                    <a:pt x="7067" y="1602"/>
                    <a:pt x="7334" y="1417"/>
                    <a:pt x="7576" y="1417"/>
                  </a:cubicBezTo>
                  <a:cubicBezTo>
                    <a:pt x="7852" y="1417"/>
                    <a:pt x="8094" y="1656"/>
                    <a:pt x="8156" y="2147"/>
                  </a:cubicBezTo>
                  <a:cubicBezTo>
                    <a:pt x="8215" y="2606"/>
                    <a:pt x="8173" y="3079"/>
                    <a:pt x="8168" y="3541"/>
                  </a:cubicBezTo>
                  <a:cubicBezTo>
                    <a:pt x="8167" y="3688"/>
                    <a:pt x="8298" y="3773"/>
                    <a:pt x="8422" y="3773"/>
                  </a:cubicBezTo>
                  <a:cubicBezTo>
                    <a:pt x="8519" y="3773"/>
                    <a:pt x="8612" y="3721"/>
                    <a:pt x="8632" y="3604"/>
                  </a:cubicBezTo>
                  <a:cubicBezTo>
                    <a:pt x="8696" y="3216"/>
                    <a:pt x="8789" y="2836"/>
                    <a:pt x="8911" y="2462"/>
                  </a:cubicBezTo>
                  <a:cubicBezTo>
                    <a:pt x="8971" y="2280"/>
                    <a:pt x="9493" y="1504"/>
                    <a:pt x="9684" y="1504"/>
                  </a:cubicBezTo>
                  <a:cubicBezTo>
                    <a:pt x="9707" y="1504"/>
                    <a:pt x="9725" y="1515"/>
                    <a:pt x="9737" y="1540"/>
                  </a:cubicBezTo>
                  <a:cubicBezTo>
                    <a:pt x="9931" y="1934"/>
                    <a:pt x="10079" y="2229"/>
                    <a:pt x="10084" y="2678"/>
                  </a:cubicBezTo>
                  <a:cubicBezTo>
                    <a:pt x="10085" y="2903"/>
                    <a:pt x="10093" y="3172"/>
                    <a:pt x="10238" y="3357"/>
                  </a:cubicBezTo>
                  <a:cubicBezTo>
                    <a:pt x="10435" y="3612"/>
                    <a:pt x="10637" y="3714"/>
                    <a:pt x="10836" y="3714"/>
                  </a:cubicBezTo>
                  <a:cubicBezTo>
                    <a:pt x="11450" y="3714"/>
                    <a:pt x="12024" y="2728"/>
                    <a:pt x="12285" y="2250"/>
                  </a:cubicBezTo>
                  <a:cubicBezTo>
                    <a:pt x="12316" y="2190"/>
                    <a:pt x="12263" y="2123"/>
                    <a:pt x="12209" y="2123"/>
                  </a:cubicBezTo>
                  <a:cubicBezTo>
                    <a:pt x="12190" y="2123"/>
                    <a:pt x="12171" y="2131"/>
                    <a:pt x="12155" y="2150"/>
                  </a:cubicBezTo>
                  <a:cubicBezTo>
                    <a:pt x="11885" y="2468"/>
                    <a:pt x="11287" y="3083"/>
                    <a:pt x="10905" y="3083"/>
                  </a:cubicBezTo>
                  <a:cubicBezTo>
                    <a:pt x="10711" y="3083"/>
                    <a:pt x="10572" y="2923"/>
                    <a:pt x="10561" y="2485"/>
                  </a:cubicBezTo>
                  <a:cubicBezTo>
                    <a:pt x="10549" y="2030"/>
                    <a:pt x="10325" y="1405"/>
                    <a:pt x="9997" y="1079"/>
                  </a:cubicBezTo>
                  <a:cubicBezTo>
                    <a:pt x="9927" y="1009"/>
                    <a:pt x="9849" y="980"/>
                    <a:pt x="9768" y="980"/>
                  </a:cubicBezTo>
                  <a:cubicBezTo>
                    <a:pt x="9483" y="980"/>
                    <a:pt x="9159" y="1332"/>
                    <a:pt x="8999" y="1471"/>
                  </a:cubicBezTo>
                  <a:cubicBezTo>
                    <a:pt x="8839" y="1610"/>
                    <a:pt x="8716" y="1781"/>
                    <a:pt x="8614" y="1966"/>
                  </a:cubicBezTo>
                  <a:cubicBezTo>
                    <a:pt x="8520" y="1353"/>
                    <a:pt x="8256" y="838"/>
                    <a:pt x="7546" y="828"/>
                  </a:cubicBezTo>
                  <a:cubicBezTo>
                    <a:pt x="7541" y="828"/>
                    <a:pt x="7537" y="828"/>
                    <a:pt x="7532" y="828"/>
                  </a:cubicBezTo>
                  <a:cubicBezTo>
                    <a:pt x="6536" y="828"/>
                    <a:pt x="6097" y="2391"/>
                    <a:pt x="5746" y="3374"/>
                  </a:cubicBezTo>
                  <a:cubicBezTo>
                    <a:pt x="5477" y="2536"/>
                    <a:pt x="5384" y="1651"/>
                    <a:pt x="5108" y="812"/>
                  </a:cubicBezTo>
                  <a:cubicBezTo>
                    <a:pt x="5077" y="716"/>
                    <a:pt x="4985" y="634"/>
                    <a:pt x="4883" y="634"/>
                  </a:cubicBezTo>
                  <a:cubicBezTo>
                    <a:pt x="4861" y="634"/>
                    <a:pt x="4838" y="638"/>
                    <a:pt x="4816" y="646"/>
                  </a:cubicBezTo>
                  <a:cubicBezTo>
                    <a:pt x="4257" y="839"/>
                    <a:pt x="3717" y="1172"/>
                    <a:pt x="3241" y="1574"/>
                  </a:cubicBezTo>
                  <a:lnTo>
                    <a:pt x="3187" y="1487"/>
                  </a:lnTo>
                  <a:cubicBezTo>
                    <a:pt x="3038" y="1245"/>
                    <a:pt x="2877" y="1008"/>
                    <a:pt x="2725" y="767"/>
                  </a:cubicBezTo>
                  <a:cubicBezTo>
                    <a:pt x="2657" y="666"/>
                    <a:pt x="2593" y="562"/>
                    <a:pt x="2533" y="457"/>
                  </a:cubicBezTo>
                  <a:cubicBezTo>
                    <a:pt x="2513" y="421"/>
                    <a:pt x="2488" y="390"/>
                    <a:pt x="2461" y="360"/>
                  </a:cubicBezTo>
                  <a:cubicBezTo>
                    <a:pt x="2470" y="346"/>
                    <a:pt x="2480" y="331"/>
                    <a:pt x="2492" y="316"/>
                  </a:cubicBezTo>
                  <a:cubicBezTo>
                    <a:pt x="2595" y="157"/>
                    <a:pt x="2451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0" name="Google Shape;13170;p24"/>
            <p:cNvSpPr/>
            <p:nvPr/>
          </p:nvSpPr>
          <p:spPr>
            <a:xfrm>
              <a:off x="571325" y="3138975"/>
              <a:ext cx="15850" cy="31375"/>
            </a:xfrm>
            <a:custGeom>
              <a:avLst/>
              <a:gdLst/>
              <a:ahLst/>
              <a:cxnLst/>
              <a:rect l="l" t="t" r="r" b="b"/>
              <a:pathLst>
                <a:path w="634" h="1255" extrusionOk="0">
                  <a:moveTo>
                    <a:pt x="349" y="0"/>
                  </a:moveTo>
                  <a:cubicBezTo>
                    <a:pt x="300" y="0"/>
                    <a:pt x="249" y="15"/>
                    <a:pt x="200" y="45"/>
                  </a:cubicBezTo>
                  <a:lnTo>
                    <a:pt x="200" y="45"/>
                  </a:lnTo>
                  <a:cubicBezTo>
                    <a:pt x="209" y="38"/>
                    <a:pt x="212" y="35"/>
                    <a:pt x="209" y="35"/>
                  </a:cubicBezTo>
                  <a:cubicBezTo>
                    <a:pt x="207" y="35"/>
                    <a:pt x="201" y="36"/>
                    <a:pt x="192" y="40"/>
                  </a:cubicBezTo>
                  <a:cubicBezTo>
                    <a:pt x="84" y="80"/>
                    <a:pt x="0" y="189"/>
                    <a:pt x="38" y="311"/>
                  </a:cubicBezTo>
                  <a:cubicBezTo>
                    <a:pt x="81" y="447"/>
                    <a:pt x="58" y="590"/>
                    <a:pt x="64" y="729"/>
                  </a:cubicBezTo>
                  <a:cubicBezTo>
                    <a:pt x="68" y="784"/>
                    <a:pt x="117" y="815"/>
                    <a:pt x="164" y="815"/>
                  </a:cubicBezTo>
                  <a:cubicBezTo>
                    <a:pt x="166" y="815"/>
                    <a:pt x="169" y="815"/>
                    <a:pt x="171" y="814"/>
                  </a:cubicBezTo>
                  <a:cubicBezTo>
                    <a:pt x="212" y="949"/>
                    <a:pt x="260" y="1082"/>
                    <a:pt x="299" y="1218"/>
                  </a:cubicBezTo>
                  <a:cubicBezTo>
                    <a:pt x="306" y="1243"/>
                    <a:pt x="326" y="1255"/>
                    <a:pt x="347" y="1255"/>
                  </a:cubicBezTo>
                  <a:cubicBezTo>
                    <a:pt x="367" y="1255"/>
                    <a:pt x="388" y="1243"/>
                    <a:pt x="396" y="1218"/>
                  </a:cubicBezTo>
                  <a:cubicBezTo>
                    <a:pt x="489" y="898"/>
                    <a:pt x="634" y="591"/>
                    <a:pt x="604" y="252"/>
                  </a:cubicBezTo>
                  <a:cubicBezTo>
                    <a:pt x="591" y="96"/>
                    <a:pt x="477" y="0"/>
                    <a:pt x="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1" name="Google Shape;13171;p24"/>
            <p:cNvSpPr/>
            <p:nvPr/>
          </p:nvSpPr>
          <p:spPr>
            <a:xfrm>
              <a:off x="751400" y="3126825"/>
              <a:ext cx="63600" cy="85250"/>
            </a:xfrm>
            <a:custGeom>
              <a:avLst/>
              <a:gdLst/>
              <a:ahLst/>
              <a:cxnLst/>
              <a:rect l="l" t="t" r="r" b="b"/>
              <a:pathLst>
                <a:path w="2544" h="3410" extrusionOk="0">
                  <a:moveTo>
                    <a:pt x="1304" y="0"/>
                  </a:moveTo>
                  <a:cubicBezTo>
                    <a:pt x="973" y="0"/>
                    <a:pt x="591" y="310"/>
                    <a:pt x="516" y="723"/>
                  </a:cubicBezTo>
                  <a:cubicBezTo>
                    <a:pt x="505" y="763"/>
                    <a:pt x="537" y="798"/>
                    <a:pt x="574" y="798"/>
                  </a:cubicBezTo>
                  <a:cubicBezTo>
                    <a:pt x="583" y="798"/>
                    <a:pt x="593" y="795"/>
                    <a:pt x="603" y="790"/>
                  </a:cubicBezTo>
                  <a:cubicBezTo>
                    <a:pt x="803" y="690"/>
                    <a:pt x="1008" y="428"/>
                    <a:pt x="1236" y="408"/>
                  </a:cubicBezTo>
                  <a:cubicBezTo>
                    <a:pt x="1237" y="408"/>
                    <a:pt x="1238" y="408"/>
                    <a:pt x="1240" y="408"/>
                  </a:cubicBezTo>
                  <a:cubicBezTo>
                    <a:pt x="1340" y="408"/>
                    <a:pt x="1324" y="775"/>
                    <a:pt x="1321" y="838"/>
                  </a:cubicBezTo>
                  <a:cubicBezTo>
                    <a:pt x="1285" y="1556"/>
                    <a:pt x="750" y="2175"/>
                    <a:pt x="168" y="2534"/>
                  </a:cubicBezTo>
                  <a:cubicBezTo>
                    <a:pt x="48" y="2610"/>
                    <a:pt x="1" y="2803"/>
                    <a:pt x="120" y="2905"/>
                  </a:cubicBezTo>
                  <a:cubicBezTo>
                    <a:pt x="442" y="3177"/>
                    <a:pt x="798" y="3328"/>
                    <a:pt x="1213" y="3392"/>
                  </a:cubicBezTo>
                  <a:cubicBezTo>
                    <a:pt x="1289" y="3404"/>
                    <a:pt x="1362" y="3410"/>
                    <a:pt x="1433" y="3410"/>
                  </a:cubicBezTo>
                  <a:cubicBezTo>
                    <a:pt x="1819" y="3410"/>
                    <a:pt x="2146" y="3246"/>
                    <a:pt x="2499" y="3061"/>
                  </a:cubicBezTo>
                  <a:cubicBezTo>
                    <a:pt x="2544" y="3039"/>
                    <a:pt x="2516" y="2983"/>
                    <a:pt x="2474" y="2983"/>
                  </a:cubicBezTo>
                  <a:cubicBezTo>
                    <a:pt x="2472" y="2983"/>
                    <a:pt x="2469" y="2983"/>
                    <a:pt x="2466" y="2984"/>
                  </a:cubicBezTo>
                  <a:cubicBezTo>
                    <a:pt x="2320" y="3010"/>
                    <a:pt x="2150" y="3024"/>
                    <a:pt x="1970" y="3024"/>
                  </a:cubicBezTo>
                  <a:cubicBezTo>
                    <a:pt x="1546" y="3024"/>
                    <a:pt x="1068" y="2945"/>
                    <a:pt x="717" y="2756"/>
                  </a:cubicBezTo>
                  <a:cubicBezTo>
                    <a:pt x="1413" y="2263"/>
                    <a:pt x="1941" y="1369"/>
                    <a:pt x="1802" y="520"/>
                  </a:cubicBezTo>
                  <a:cubicBezTo>
                    <a:pt x="1740" y="150"/>
                    <a:pt x="1535" y="0"/>
                    <a:pt x="13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2" name="Google Shape;13172;p24"/>
            <p:cNvSpPr/>
            <p:nvPr/>
          </p:nvSpPr>
          <p:spPr>
            <a:xfrm>
              <a:off x="764525" y="3202125"/>
              <a:ext cx="165125" cy="94075"/>
            </a:xfrm>
            <a:custGeom>
              <a:avLst/>
              <a:gdLst/>
              <a:ahLst/>
              <a:cxnLst/>
              <a:rect l="l" t="t" r="r" b="b"/>
              <a:pathLst>
                <a:path w="6605" h="3763" extrusionOk="0">
                  <a:moveTo>
                    <a:pt x="2322" y="2040"/>
                  </a:moveTo>
                  <a:cubicBezTo>
                    <a:pt x="2513" y="2040"/>
                    <a:pt x="2699" y="2076"/>
                    <a:pt x="2888" y="2139"/>
                  </a:cubicBezTo>
                  <a:cubicBezTo>
                    <a:pt x="2509" y="2550"/>
                    <a:pt x="2095" y="2923"/>
                    <a:pt x="1592" y="3190"/>
                  </a:cubicBezTo>
                  <a:cubicBezTo>
                    <a:pt x="1538" y="3219"/>
                    <a:pt x="1450" y="3235"/>
                    <a:pt x="1355" y="3235"/>
                  </a:cubicBezTo>
                  <a:cubicBezTo>
                    <a:pt x="1051" y="3235"/>
                    <a:pt x="669" y="3068"/>
                    <a:pt x="1049" y="2591"/>
                  </a:cubicBezTo>
                  <a:cubicBezTo>
                    <a:pt x="1180" y="2427"/>
                    <a:pt x="1393" y="2327"/>
                    <a:pt x="1575" y="2232"/>
                  </a:cubicBezTo>
                  <a:cubicBezTo>
                    <a:pt x="1840" y="2097"/>
                    <a:pt x="2084" y="2040"/>
                    <a:pt x="2322" y="2040"/>
                  </a:cubicBezTo>
                  <a:close/>
                  <a:moveTo>
                    <a:pt x="4810" y="0"/>
                  </a:moveTo>
                  <a:cubicBezTo>
                    <a:pt x="4785" y="0"/>
                    <a:pt x="4759" y="10"/>
                    <a:pt x="4735" y="32"/>
                  </a:cubicBezTo>
                  <a:cubicBezTo>
                    <a:pt x="4184" y="531"/>
                    <a:pt x="3729" y="1148"/>
                    <a:pt x="3244" y="1728"/>
                  </a:cubicBezTo>
                  <a:cubicBezTo>
                    <a:pt x="2976" y="1613"/>
                    <a:pt x="2699" y="1534"/>
                    <a:pt x="2409" y="1534"/>
                  </a:cubicBezTo>
                  <a:cubicBezTo>
                    <a:pt x="2311" y="1534"/>
                    <a:pt x="2211" y="1543"/>
                    <a:pt x="2110" y="1563"/>
                  </a:cubicBezTo>
                  <a:cubicBezTo>
                    <a:pt x="1346" y="1712"/>
                    <a:pt x="0" y="2330"/>
                    <a:pt x="584" y="3303"/>
                  </a:cubicBezTo>
                  <a:cubicBezTo>
                    <a:pt x="779" y="3627"/>
                    <a:pt x="1029" y="3763"/>
                    <a:pt x="1311" y="3763"/>
                  </a:cubicBezTo>
                  <a:cubicBezTo>
                    <a:pt x="1930" y="3763"/>
                    <a:pt x="2704" y="3108"/>
                    <a:pt x="3378" y="2345"/>
                  </a:cubicBezTo>
                  <a:cubicBezTo>
                    <a:pt x="3419" y="2367"/>
                    <a:pt x="3458" y="2385"/>
                    <a:pt x="3499" y="2406"/>
                  </a:cubicBezTo>
                  <a:cubicBezTo>
                    <a:pt x="4520" y="2941"/>
                    <a:pt x="5335" y="3597"/>
                    <a:pt x="6524" y="3699"/>
                  </a:cubicBezTo>
                  <a:cubicBezTo>
                    <a:pt x="6526" y="3699"/>
                    <a:pt x="6528" y="3699"/>
                    <a:pt x="6530" y="3699"/>
                  </a:cubicBezTo>
                  <a:cubicBezTo>
                    <a:pt x="6605" y="3699"/>
                    <a:pt x="6603" y="3593"/>
                    <a:pt x="6542" y="3569"/>
                  </a:cubicBezTo>
                  <a:cubicBezTo>
                    <a:pt x="5547" y="3161"/>
                    <a:pt x="4682" y="2508"/>
                    <a:pt x="3747" y="1981"/>
                  </a:cubicBezTo>
                  <a:cubicBezTo>
                    <a:pt x="3734" y="1973"/>
                    <a:pt x="3719" y="1966"/>
                    <a:pt x="3705" y="1958"/>
                  </a:cubicBezTo>
                  <a:cubicBezTo>
                    <a:pt x="4295" y="1228"/>
                    <a:pt x="4763" y="482"/>
                    <a:pt x="4902" y="162"/>
                  </a:cubicBezTo>
                  <a:cubicBezTo>
                    <a:pt x="4937" y="80"/>
                    <a:pt x="4880" y="0"/>
                    <a:pt x="4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3" name="Google Shape;13173;p24"/>
            <p:cNvSpPr/>
            <p:nvPr/>
          </p:nvSpPr>
          <p:spPr>
            <a:xfrm>
              <a:off x="983625" y="3205325"/>
              <a:ext cx="46600" cy="64925"/>
            </a:xfrm>
            <a:custGeom>
              <a:avLst/>
              <a:gdLst/>
              <a:ahLst/>
              <a:cxnLst/>
              <a:rect l="l" t="t" r="r" b="b"/>
              <a:pathLst>
                <a:path w="1864" h="2597" extrusionOk="0">
                  <a:moveTo>
                    <a:pt x="1189" y="0"/>
                  </a:moveTo>
                  <a:cubicBezTo>
                    <a:pt x="1182" y="0"/>
                    <a:pt x="1176" y="1"/>
                    <a:pt x="1169" y="3"/>
                  </a:cubicBezTo>
                  <a:cubicBezTo>
                    <a:pt x="818" y="106"/>
                    <a:pt x="795" y="646"/>
                    <a:pt x="759" y="944"/>
                  </a:cubicBezTo>
                  <a:cubicBezTo>
                    <a:pt x="756" y="974"/>
                    <a:pt x="757" y="1002"/>
                    <a:pt x="756" y="1031"/>
                  </a:cubicBezTo>
                  <a:cubicBezTo>
                    <a:pt x="659" y="1044"/>
                    <a:pt x="562" y="1054"/>
                    <a:pt x="465" y="1077"/>
                  </a:cubicBezTo>
                  <a:cubicBezTo>
                    <a:pt x="306" y="1117"/>
                    <a:pt x="190" y="1233"/>
                    <a:pt x="37" y="1279"/>
                  </a:cubicBezTo>
                  <a:cubicBezTo>
                    <a:pt x="0" y="1290"/>
                    <a:pt x="6" y="1349"/>
                    <a:pt x="46" y="1349"/>
                  </a:cubicBezTo>
                  <a:cubicBezTo>
                    <a:pt x="46" y="1349"/>
                    <a:pt x="47" y="1349"/>
                    <a:pt x="47" y="1349"/>
                  </a:cubicBezTo>
                  <a:cubicBezTo>
                    <a:pt x="55" y="1349"/>
                    <a:pt x="63" y="1349"/>
                    <a:pt x="71" y="1349"/>
                  </a:cubicBezTo>
                  <a:cubicBezTo>
                    <a:pt x="195" y="1349"/>
                    <a:pt x="347" y="1416"/>
                    <a:pt x="465" y="1438"/>
                  </a:cubicBezTo>
                  <a:cubicBezTo>
                    <a:pt x="559" y="1453"/>
                    <a:pt x="652" y="1461"/>
                    <a:pt x="748" y="1463"/>
                  </a:cubicBezTo>
                  <a:cubicBezTo>
                    <a:pt x="767" y="1833"/>
                    <a:pt x="849" y="2186"/>
                    <a:pt x="954" y="2563"/>
                  </a:cubicBezTo>
                  <a:cubicBezTo>
                    <a:pt x="961" y="2586"/>
                    <a:pt x="980" y="2597"/>
                    <a:pt x="999" y="2597"/>
                  </a:cubicBezTo>
                  <a:cubicBezTo>
                    <a:pt x="1018" y="2597"/>
                    <a:pt x="1037" y="2586"/>
                    <a:pt x="1045" y="2563"/>
                  </a:cubicBezTo>
                  <a:cubicBezTo>
                    <a:pt x="1141" y="2209"/>
                    <a:pt x="1200" y="1845"/>
                    <a:pt x="1223" y="1477"/>
                  </a:cubicBezTo>
                  <a:cubicBezTo>
                    <a:pt x="1251" y="1478"/>
                    <a:pt x="1280" y="1479"/>
                    <a:pt x="1308" y="1479"/>
                  </a:cubicBezTo>
                  <a:cubicBezTo>
                    <a:pt x="1458" y="1479"/>
                    <a:pt x="1606" y="1465"/>
                    <a:pt x="1720" y="1407"/>
                  </a:cubicBezTo>
                  <a:cubicBezTo>
                    <a:pt x="1858" y="1335"/>
                    <a:pt x="1863" y="1102"/>
                    <a:pt x="1719" y="1031"/>
                  </a:cubicBezTo>
                  <a:cubicBezTo>
                    <a:pt x="1620" y="983"/>
                    <a:pt x="1498" y="968"/>
                    <a:pt x="1373" y="968"/>
                  </a:cubicBezTo>
                  <a:cubicBezTo>
                    <a:pt x="1335" y="968"/>
                    <a:pt x="1296" y="970"/>
                    <a:pt x="1258" y="972"/>
                  </a:cubicBezTo>
                  <a:cubicBezTo>
                    <a:pt x="1300" y="654"/>
                    <a:pt x="1371" y="277"/>
                    <a:pt x="1253" y="37"/>
                  </a:cubicBezTo>
                  <a:cubicBezTo>
                    <a:pt x="1240" y="13"/>
                    <a:pt x="1215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4" name="Google Shape;13174;p24"/>
            <p:cNvSpPr/>
            <p:nvPr/>
          </p:nvSpPr>
          <p:spPr>
            <a:xfrm>
              <a:off x="1084675" y="3205425"/>
              <a:ext cx="242025" cy="92500"/>
            </a:xfrm>
            <a:custGeom>
              <a:avLst/>
              <a:gdLst/>
              <a:ahLst/>
              <a:cxnLst/>
              <a:rect l="l" t="t" r="r" b="b"/>
              <a:pathLst>
                <a:path w="9681" h="3700" extrusionOk="0">
                  <a:moveTo>
                    <a:pt x="4761" y="766"/>
                  </a:moveTo>
                  <a:cubicBezTo>
                    <a:pt x="4963" y="766"/>
                    <a:pt x="5185" y="854"/>
                    <a:pt x="5403" y="1052"/>
                  </a:cubicBezTo>
                  <a:cubicBezTo>
                    <a:pt x="5876" y="1480"/>
                    <a:pt x="5292" y="2359"/>
                    <a:pt x="4633" y="2359"/>
                  </a:cubicBezTo>
                  <a:cubicBezTo>
                    <a:pt x="4400" y="2359"/>
                    <a:pt x="4158" y="2249"/>
                    <a:pt x="3950" y="1970"/>
                  </a:cubicBezTo>
                  <a:cubicBezTo>
                    <a:pt x="3960" y="1872"/>
                    <a:pt x="3973" y="1775"/>
                    <a:pt x="3979" y="1677"/>
                  </a:cubicBezTo>
                  <a:cubicBezTo>
                    <a:pt x="4018" y="1136"/>
                    <a:pt x="4347" y="766"/>
                    <a:pt x="4761" y="766"/>
                  </a:cubicBezTo>
                  <a:close/>
                  <a:moveTo>
                    <a:pt x="8712" y="2135"/>
                  </a:moveTo>
                  <a:cubicBezTo>
                    <a:pt x="8774" y="2264"/>
                    <a:pt x="8820" y="2400"/>
                    <a:pt x="8851" y="2540"/>
                  </a:cubicBezTo>
                  <a:cubicBezTo>
                    <a:pt x="8876" y="2645"/>
                    <a:pt x="8891" y="2753"/>
                    <a:pt x="8894" y="2861"/>
                  </a:cubicBezTo>
                  <a:cubicBezTo>
                    <a:pt x="8906" y="3020"/>
                    <a:pt x="8764" y="3114"/>
                    <a:pt x="8628" y="3114"/>
                  </a:cubicBezTo>
                  <a:cubicBezTo>
                    <a:pt x="8494" y="3114"/>
                    <a:pt x="8366" y="3022"/>
                    <a:pt x="8399" y="2807"/>
                  </a:cubicBezTo>
                  <a:cubicBezTo>
                    <a:pt x="8435" y="2581"/>
                    <a:pt x="8559" y="2353"/>
                    <a:pt x="8712" y="2135"/>
                  </a:cubicBezTo>
                  <a:close/>
                  <a:moveTo>
                    <a:pt x="1597" y="1"/>
                  </a:moveTo>
                  <a:cubicBezTo>
                    <a:pt x="947" y="1"/>
                    <a:pt x="680" y="432"/>
                    <a:pt x="679" y="976"/>
                  </a:cubicBezTo>
                  <a:cubicBezTo>
                    <a:pt x="275" y="1455"/>
                    <a:pt x="29" y="2051"/>
                    <a:pt x="3" y="2738"/>
                  </a:cubicBezTo>
                  <a:cubicBezTo>
                    <a:pt x="0" y="2799"/>
                    <a:pt x="51" y="2833"/>
                    <a:pt x="101" y="2833"/>
                  </a:cubicBezTo>
                  <a:cubicBezTo>
                    <a:pt x="141" y="2833"/>
                    <a:pt x="181" y="2811"/>
                    <a:pt x="192" y="2764"/>
                  </a:cubicBezTo>
                  <a:cubicBezTo>
                    <a:pt x="301" y="2320"/>
                    <a:pt x="493" y="1900"/>
                    <a:pt x="756" y="1528"/>
                  </a:cubicBezTo>
                  <a:cubicBezTo>
                    <a:pt x="818" y="1757"/>
                    <a:pt x="908" y="1980"/>
                    <a:pt x="1026" y="2189"/>
                  </a:cubicBezTo>
                  <a:cubicBezTo>
                    <a:pt x="1423" y="2890"/>
                    <a:pt x="1991" y="3266"/>
                    <a:pt x="2544" y="3266"/>
                  </a:cubicBezTo>
                  <a:cubicBezTo>
                    <a:pt x="2974" y="3266"/>
                    <a:pt x="3394" y="3040"/>
                    <a:pt x="3718" y="2564"/>
                  </a:cubicBezTo>
                  <a:cubicBezTo>
                    <a:pt x="3735" y="2600"/>
                    <a:pt x="3748" y="2638"/>
                    <a:pt x="3766" y="2671"/>
                  </a:cubicBezTo>
                  <a:cubicBezTo>
                    <a:pt x="3776" y="2690"/>
                    <a:pt x="3791" y="2698"/>
                    <a:pt x="3807" y="2698"/>
                  </a:cubicBezTo>
                  <a:cubicBezTo>
                    <a:pt x="3835" y="2698"/>
                    <a:pt x="3865" y="2673"/>
                    <a:pt x="3868" y="2643"/>
                  </a:cubicBezTo>
                  <a:lnTo>
                    <a:pt x="3874" y="2594"/>
                  </a:lnTo>
                  <a:cubicBezTo>
                    <a:pt x="4105" y="2782"/>
                    <a:pt x="4363" y="2890"/>
                    <a:pt x="4642" y="2890"/>
                  </a:cubicBezTo>
                  <a:cubicBezTo>
                    <a:pt x="4858" y="2890"/>
                    <a:pt x="5086" y="2824"/>
                    <a:pt x="5323" y="2681"/>
                  </a:cubicBezTo>
                  <a:cubicBezTo>
                    <a:pt x="5552" y="2540"/>
                    <a:pt x="5756" y="2299"/>
                    <a:pt x="5889" y="2025"/>
                  </a:cubicBezTo>
                  <a:cubicBezTo>
                    <a:pt x="6327" y="1680"/>
                    <a:pt x="6755" y="1309"/>
                    <a:pt x="7168" y="937"/>
                  </a:cubicBezTo>
                  <a:cubicBezTo>
                    <a:pt x="7572" y="1213"/>
                    <a:pt x="8008" y="1429"/>
                    <a:pt x="8387" y="1747"/>
                  </a:cubicBezTo>
                  <a:cubicBezTo>
                    <a:pt x="8215" y="2002"/>
                    <a:pt x="8061" y="2266"/>
                    <a:pt x="7949" y="2553"/>
                  </a:cubicBezTo>
                  <a:cubicBezTo>
                    <a:pt x="7743" y="3076"/>
                    <a:pt x="8160" y="3700"/>
                    <a:pt x="8721" y="3700"/>
                  </a:cubicBezTo>
                  <a:cubicBezTo>
                    <a:pt x="8776" y="3700"/>
                    <a:pt x="8832" y="3694"/>
                    <a:pt x="8889" y="3681"/>
                  </a:cubicBezTo>
                  <a:cubicBezTo>
                    <a:pt x="9558" y="3534"/>
                    <a:pt x="9409" y="2661"/>
                    <a:pt x="9261" y="2179"/>
                  </a:cubicBezTo>
                  <a:cubicBezTo>
                    <a:pt x="9209" y="2015"/>
                    <a:pt x="9130" y="1861"/>
                    <a:pt x="9027" y="1723"/>
                  </a:cubicBezTo>
                  <a:cubicBezTo>
                    <a:pt x="9130" y="1595"/>
                    <a:pt x="9227" y="1473"/>
                    <a:pt x="9306" y="1359"/>
                  </a:cubicBezTo>
                  <a:cubicBezTo>
                    <a:pt x="9527" y="1039"/>
                    <a:pt x="9660" y="553"/>
                    <a:pt x="9680" y="166"/>
                  </a:cubicBezTo>
                  <a:cubicBezTo>
                    <a:pt x="9681" y="131"/>
                    <a:pt x="9654" y="113"/>
                    <a:pt x="9626" y="113"/>
                  </a:cubicBezTo>
                  <a:cubicBezTo>
                    <a:pt x="9603" y="113"/>
                    <a:pt x="9580" y="125"/>
                    <a:pt x="9571" y="151"/>
                  </a:cubicBezTo>
                  <a:cubicBezTo>
                    <a:pt x="9427" y="615"/>
                    <a:pt x="8983" y="960"/>
                    <a:pt x="8681" y="1341"/>
                  </a:cubicBezTo>
                  <a:cubicBezTo>
                    <a:pt x="8259" y="978"/>
                    <a:pt x="7708" y="724"/>
                    <a:pt x="7267" y="442"/>
                  </a:cubicBezTo>
                  <a:cubicBezTo>
                    <a:pt x="7231" y="419"/>
                    <a:pt x="7191" y="409"/>
                    <a:pt x="7151" y="409"/>
                  </a:cubicBezTo>
                  <a:cubicBezTo>
                    <a:pt x="7089" y="409"/>
                    <a:pt x="7027" y="434"/>
                    <a:pt x="6983" y="478"/>
                  </a:cubicBezTo>
                  <a:cubicBezTo>
                    <a:pt x="6701" y="755"/>
                    <a:pt x="6327" y="1019"/>
                    <a:pt x="6030" y="1329"/>
                  </a:cubicBezTo>
                  <a:cubicBezTo>
                    <a:pt x="6023" y="1211"/>
                    <a:pt x="5994" y="1094"/>
                    <a:pt x="5941" y="988"/>
                  </a:cubicBezTo>
                  <a:cubicBezTo>
                    <a:pt x="5709" y="533"/>
                    <a:pt x="5190" y="261"/>
                    <a:pt x="4683" y="261"/>
                  </a:cubicBezTo>
                  <a:cubicBezTo>
                    <a:pt x="4417" y="261"/>
                    <a:pt x="4154" y="335"/>
                    <a:pt x="3937" y="497"/>
                  </a:cubicBezTo>
                  <a:cubicBezTo>
                    <a:pt x="3492" y="829"/>
                    <a:pt x="3423" y="1403"/>
                    <a:pt x="3520" y="1936"/>
                  </a:cubicBezTo>
                  <a:cubicBezTo>
                    <a:pt x="3517" y="1941"/>
                    <a:pt x="3510" y="1943"/>
                    <a:pt x="3508" y="1947"/>
                  </a:cubicBezTo>
                  <a:cubicBezTo>
                    <a:pt x="3243" y="2519"/>
                    <a:pt x="2896" y="2791"/>
                    <a:pt x="2530" y="2791"/>
                  </a:cubicBezTo>
                  <a:cubicBezTo>
                    <a:pt x="2180" y="2791"/>
                    <a:pt x="1813" y="2543"/>
                    <a:pt x="1484" y="2072"/>
                  </a:cubicBezTo>
                  <a:cubicBezTo>
                    <a:pt x="1294" y="1801"/>
                    <a:pt x="1135" y="1436"/>
                    <a:pt x="1094" y="1117"/>
                  </a:cubicBezTo>
                  <a:cubicBezTo>
                    <a:pt x="1369" y="837"/>
                    <a:pt x="1697" y="615"/>
                    <a:pt x="2060" y="463"/>
                  </a:cubicBezTo>
                  <a:cubicBezTo>
                    <a:pt x="2232" y="391"/>
                    <a:pt x="2281" y="114"/>
                    <a:pt x="2060" y="61"/>
                  </a:cubicBezTo>
                  <a:cubicBezTo>
                    <a:pt x="1888" y="20"/>
                    <a:pt x="1734" y="1"/>
                    <a:pt x="1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5" name="Google Shape;13175;p24"/>
            <p:cNvSpPr/>
            <p:nvPr/>
          </p:nvSpPr>
          <p:spPr>
            <a:xfrm>
              <a:off x="1314675" y="3130575"/>
              <a:ext cx="57925" cy="56875"/>
            </a:xfrm>
            <a:custGeom>
              <a:avLst/>
              <a:gdLst/>
              <a:ahLst/>
              <a:cxnLst/>
              <a:rect l="l" t="t" r="r" b="b"/>
              <a:pathLst>
                <a:path w="2317" h="2275" extrusionOk="0">
                  <a:moveTo>
                    <a:pt x="624" y="1"/>
                  </a:moveTo>
                  <a:cubicBezTo>
                    <a:pt x="317" y="1"/>
                    <a:pt x="49" y="436"/>
                    <a:pt x="61" y="780"/>
                  </a:cubicBezTo>
                  <a:cubicBezTo>
                    <a:pt x="61" y="825"/>
                    <a:pt x="99" y="856"/>
                    <a:pt x="139" y="856"/>
                  </a:cubicBezTo>
                  <a:cubicBezTo>
                    <a:pt x="158" y="856"/>
                    <a:pt x="177" y="849"/>
                    <a:pt x="193" y="834"/>
                  </a:cubicBezTo>
                  <a:cubicBezTo>
                    <a:pt x="288" y="736"/>
                    <a:pt x="433" y="497"/>
                    <a:pt x="539" y="497"/>
                  </a:cubicBezTo>
                  <a:cubicBezTo>
                    <a:pt x="579" y="497"/>
                    <a:pt x="613" y="530"/>
                    <a:pt x="637" y="617"/>
                  </a:cubicBezTo>
                  <a:cubicBezTo>
                    <a:pt x="754" y="1036"/>
                    <a:pt x="429" y="1479"/>
                    <a:pt x="155" y="1748"/>
                  </a:cubicBezTo>
                  <a:cubicBezTo>
                    <a:pt x="1" y="1900"/>
                    <a:pt x="116" y="2166"/>
                    <a:pt x="329" y="2168"/>
                  </a:cubicBezTo>
                  <a:cubicBezTo>
                    <a:pt x="649" y="2174"/>
                    <a:pt x="969" y="2202"/>
                    <a:pt x="1284" y="2254"/>
                  </a:cubicBezTo>
                  <a:cubicBezTo>
                    <a:pt x="1383" y="2270"/>
                    <a:pt x="1483" y="2275"/>
                    <a:pt x="1583" y="2275"/>
                  </a:cubicBezTo>
                  <a:cubicBezTo>
                    <a:pt x="1741" y="2275"/>
                    <a:pt x="1898" y="2263"/>
                    <a:pt x="2055" y="2263"/>
                  </a:cubicBezTo>
                  <a:cubicBezTo>
                    <a:pt x="2115" y="2263"/>
                    <a:pt x="2174" y="2265"/>
                    <a:pt x="2233" y="2269"/>
                  </a:cubicBezTo>
                  <a:cubicBezTo>
                    <a:pt x="2234" y="2269"/>
                    <a:pt x="2235" y="2269"/>
                    <a:pt x="2237" y="2269"/>
                  </a:cubicBezTo>
                  <a:cubicBezTo>
                    <a:pt x="2295" y="2269"/>
                    <a:pt x="2316" y="2182"/>
                    <a:pt x="2264" y="2154"/>
                  </a:cubicBezTo>
                  <a:cubicBezTo>
                    <a:pt x="1981" y="2012"/>
                    <a:pt x="1731" y="1839"/>
                    <a:pt x="1421" y="1756"/>
                  </a:cubicBezTo>
                  <a:cubicBezTo>
                    <a:pt x="1236" y="1705"/>
                    <a:pt x="1039" y="1687"/>
                    <a:pt x="841" y="1680"/>
                  </a:cubicBezTo>
                  <a:cubicBezTo>
                    <a:pt x="1134" y="1234"/>
                    <a:pt x="1305" y="657"/>
                    <a:pt x="973" y="214"/>
                  </a:cubicBezTo>
                  <a:cubicBezTo>
                    <a:pt x="860" y="62"/>
                    <a:pt x="739" y="1"/>
                    <a:pt x="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6" name="Google Shape;13176;p24"/>
            <p:cNvSpPr/>
            <p:nvPr/>
          </p:nvSpPr>
          <p:spPr>
            <a:xfrm>
              <a:off x="1341275" y="3200550"/>
              <a:ext cx="123950" cy="85250"/>
            </a:xfrm>
            <a:custGeom>
              <a:avLst/>
              <a:gdLst/>
              <a:ahLst/>
              <a:cxnLst/>
              <a:rect l="l" t="t" r="r" b="b"/>
              <a:pathLst>
                <a:path w="4958" h="3410" extrusionOk="0">
                  <a:moveTo>
                    <a:pt x="855" y="1190"/>
                  </a:moveTo>
                  <a:cubicBezTo>
                    <a:pt x="1117" y="1190"/>
                    <a:pt x="1415" y="1341"/>
                    <a:pt x="1712" y="1552"/>
                  </a:cubicBezTo>
                  <a:cubicBezTo>
                    <a:pt x="1509" y="1668"/>
                    <a:pt x="1297" y="1772"/>
                    <a:pt x="1081" y="1862"/>
                  </a:cubicBezTo>
                  <a:cubicBezTo>
                    <a:pt x="953" y="1914"/>
                    <a:pt x="806" y="1967"/>
                    <a:pt x="664" y="1967"/>
                  </a:cubicBezTo>
                  <a:cubicBezTo>
                    <a:pt x="636" y="1967"/>
                    <a:pt x="608" y="1965"/>
                    <a:pt x="580" y="1960"/>
                  </a:cubicBezTo>
                  <a:cubicBezTo>
                    <a:pt x="341" y="1921"/>
                    <a:pt x="567" y="1216"/>
                    <a:pt x="797" y="1193"/>
                  </a:cubicBezTo>
                  <a:cubicBezTo>
                    <a:pt x="816" y="1191"/>
                    <a:pt x="835" y="1190"/>
                    <a:pt x="855" y="1190"/>
                  </a:cubicBezTo>
                  <a:close/>
                  <a:moveTo>
                    <a:pt x="4402" y="0"/>
                  </a:moveTo>
                  <a:cubicBezTo>
                    <a:pt x="4397" y="0"/>
                    <a:pt x="4392" y="1"/>
                    <a:pt x="4388" y="2"/>
                  </a:cubicBezTo>
                  <a:cubicBezTo>
                    <a:pt x="3637" y="154"/>
                    <a:pt x="2957" y="783"/>
                    <a:pt x="2323" y="1183"/>
                  </a:cubicBezTo>
                  <a:cubicBezTo>
                    <a:pt x="2245" y="1232"/>
                    <a:pt x="2167" y="1281"/>
                    <a:pt x="2088" y="1329"/>
                  </a:cubicBezTo>
                  <a:cubicBezTo>
                    <a:pt x="1604" y="1016"/>
                    <a:pt x="1144" y="791"/>
                    <a:pt x="785" y="791"/>
                  </a:cubicBezTo>
                  <a:cubicBezTo>
                    <a:pt x="427" y="791"/>
                    <a:pt x="169" y="1014"/>
                    <a:pt x="85" y="1591"/>
                  </a:cubicBezTo>
                  <a:cubicBezTo>
                    <a:pt x="1" y="2163"/>
                    <a:pt x="286" y="2346"/>
                    <a:pt x="656" y="2346"/>
                  </a:cubicBezTo>
                  <a:cubicBezTo>
                    <a:pt x="929" y="2346"/>
                    <a:pt x="1248" y="2246"/>
                    <a:pt x="1501" y="2129"/>
                  </a:cubicBezTo>
                  <a:cubicBezTo>
                    <a:pt x="1694" y="2039"/>
                    <a:pt x="1885" y="1939"/>
                    <a:pt x="2073" y="1832"/>
                  </a:cubicBezTo>
                  <a:cubicBezTo>
                    <a:pt x="2455" y="2152"/>
                    <a:pt x="2810" y="2512"/>
                    <a:pt x="3054" y="2699"/>
                  </a:cubicBezTo>
                  <a:cubicBezTo>
                    <a:pt x="3504" y="3046"/>
                    <a:pt x="3990" y="3410"/>
                    <a:pt x="4550" y="3410"/>
                  </a:cubicBezTo>
                  <a:cubicBezTo>
                    <a:pt x="4663" y="3410"/>
                    <a:pt x="4778" y="3395"/>
                    <a:pt x="4896" y="3363"/>
                  </a:cubicBezTo>
                  <a:cubicBezTo>
                    <a:pt x="4957" y="3347"/>
                    <a:pt x="4937" y="3269"/>
                    <a:pt x="4883" y="3263"/>
                  </a:cubicBezTo>
                  <a:cubicBezTo>
                    <a:pt x="4465" y="3212"/>
                    <a:pt x="3463" y="2297"/>
                    <a:pt x="2478" y="1595"/>
                  </a:cubicBezTo>
                  <a:cubicBezTo>
                    <a:pt x="3180" y="1162"/>
                    <a:pt x="3850" y="643"/>
                    <a:pt x="4462" y="130"/>
                  </a:cubicBezTo>
                  <a:cubicBezTo>
                    <a:pt x="4520" y="79"/>
                    <a:pt x="4464" y="0"/>
                    <a:pt x="4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7" name="Google Shape;13177;p24"/>
            <p:cNvSpPr/>
            <p:nvPr/>
          </p:nvSpPr>
          <p:spPr>
            <a:xfrm>
              <a:off x="1513875" y="3190175"/>
              <a:ext cx="98575" cy="14200"/>
            </a:xfrm>
            <a:custGeom>
              <a:avLst/>
              <a:gdLst/>
              <a:ahLst/>
              <a:cxnLst/>
              <a:rect l="l" t="t" r="r" b="b"/>
              <a:pathLst>
                <a:path w="3943" h="568" extrusionOk="0">
                  <a:moveTo>
                    <a:pt x="3143" y="0"/>
                  </a:moveTo>
                  <a:cubicBezTo>
                    <a:pt x="2786" y="0"/>
                    <a:pt x="2421" y="53"/>
                    <a:pt x="2075" y="67"/>
                  </a:cubicBezTo>
                  <a:cubicBezTo>
                    <a:pt x="1390" y="94"/>
                    <a:pt x="715" y="133"/>
                    <a:pt x="59" y="340"/>
                  </a:cubicBezTo>
                  <a:cubicBezTo>
                    <a:pt x="10" y="354"/>
                    <a:pt x="0" y="441"/>
                    <a:pt x="59" y="451"/>
                  </a:cubicBezTo>
                  <a:cubicBezTo>
                    <a:pt x="468" y="518"/>
                    <a:pt x="875" y="536"/>
                    <a:pt x="1283" y="536"/>
                  </a:cubicBezTo>
                  <a:cubicBezTo>
                    <a:pt x="1546" y="536"/>
                    <a:pt x="1810" y="529"/>
                    <a:pt x="2075" y="522"/>
                  </a:cubicBezTo>
                  <a:cubicBezTo>
                    <a:pt x="2664" y="507"/>
                    <a:pt x="3312" y="568"/>
                    <a:pt x="3847" y="304"/>
                  </a:cubicBezTo>
                  <a:cubicBezTo>
                    <a:pt x="3942" y="258"/>
                    <a:pt x="3908" y="123"/>
                    <a:pt x="3821" y="94"/>
                  </a:cubicBezTo>
                  <a:cubicBezTo>
                    <a:pt x="3604" y="23"/>
                    <a:pt x="3375" y="0"/>
                    <a:pt x="3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8" name="Google Shape;13178;p24"/>
            <p:cNvSpPr/>
            <p:nvPr/>
          </p:nvSpPr>
          <p:spPr>
            <a:xfrm>
              <a:off x="1526825" y="3209625"/>
              <a:ext cx="90625" cy="13175"/>
            </a:xfrm>
            <a:custGeom>
              <a:avLst/>
              <a:gdLst/>
              <a:ahLst/>
              <a:cxnLst/>
              <a:rect l="l" t="t" r="r" b="b"/>
              <a:pathLst>
                <a:path w="3625" h="527" extrusionOk="0">
                  <a:moveTo>
                    <a:pt x="1000" y="0"/>
                  </a:moveTo>
                  <a:cubicBezTo>
                    <a:pt x="615" y="0"/>
                    <a:pt x="207" y="46"/>
                    <a:pt x="12" y="264"/>
                  </a:cubicBezTo>
                  <a:cubicBezTo>
                    <a:pt x="1" y="275"/>
                    <a:pt x="1" y="293"/>
                    <a:pt x="12" y="306"/>
                  </a:cubicBezTo>
                  <a:cubicBezTo>
                    <a:pt x="185" y="494"/>
                    <a:pt x="509" y="523"/>
                    <a:pt x="811" y="523"/>
                  </a:cubicBezTo>
                  <a:cubicBezTo>
                    <a:pt x="950" y="523"/>
                    <a:pt x="1084" y="517"/>
                    <a:pt x="1196" y="517"/>
                  </a:cubicBezTo>
                  <a:cubicBezTo>
                    <a:pt x="1219" y="517"/>
                    <a:pt x="1240" y="517"/>
                    <a:pt x="1260" y="518"/>
                  </a:cubicBezTo>
                  <a:cubicBezTo>
                    <a:pt x="1496" y="525"/>
                    <a:pt x="1731" y="527"/>
                    <a:pt x="1966" y="527"/>
                  </a:cubicBezTo>
                  <a:cubicBezTo>
                    <a:pt x="2367" y="527"/>
                    <a:pt x="2767" y="521"/>
                    <a:pt x="3168" y="521"/>
                  </a:cubicBezTo>
                  <a:cubicBezTo>
                    <a:pt x="3297" y="521"/>
                    <a:pt x="3427" y="521"/>
                    <a:pt x="3557" y="523"/>
                  </a:cubicBezTo>
                  <a:cubicBezTo>
                    <a:pt x="3603" y="523"/>
                    <a:pt x="3624" y="456"/>
                    <a:pt x="3582" y="433"/>
                  </a:cubicBezTo>
                  <a:cubicBezTo>
                    <a:pt x="2957" y="114"/>
                    <a:pt x="2350" y="37"/>
                    <a:pt x="1653" y="23"/>
                  </a:cubicBezTo>
                  <a:cubicBezTo>
                    <a:pt x="1488" y="19"/>
                    <a:pt x="1249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79" name="Google Shape;13179;p24"/>
            <p:cNvSpPr/>
            <p:nvPr/>
          </p:nvSpPr>
          <p:spPr>
            <a:xfrm>
              <a:off x="1656425" y="3137375"/>
              <a:ext cx="62000" cy="145100"/>
            </a:xfrm>
            <a:custGeom>
              <a:avLst/>
              <a:gdLst/>
              <a:ahLst/>
              <a:cxnLst/>
              <a:rect l="l" t="t" r="r" b="b"/>
              <a:pathLst>
                <a:path w="2480" h="5804" extrusionOk="0">
                  <a:moveTo>
                    <a:pt x="2063" y="1"/>
                  </a:moveTo>
                  <a:cubicBezTo>
                    <a:pt x="2000" y="1"/>
                    <a:pt x="1939" y="33"/>
                    <a:pt x="1902" y="112"/>
                  </a:cubicBezTo>
                  <a:cubicBezTo>
                    <a:pt x="1395" y="1170"/>
                    <a:pt x="540" y="1999"/>
                    <a:pt x="30" y="3045"/>
                  </a:cubicBezTo>
                  <a:cubicBezTo>
                    <a:pt x="0" y="3096"/>
                    <a:pt x="43" y="3147"/>
                    <a:pt x="89" y="3147"/>
                  </a:cubicBezTo>
                  <a:cubicBezTo>
                    <a:pt x="105" y="3147"/>
                    <a:pt x="121" y="3141"/>
                    <a:pt x="135" y="3128"/>
                  </a:cubicBezTo>
                  <a:cubicBezTo>
                    <a:pt x="747" y="2622"/>
                    <a:pt x="1283" y="1974"/>
                    <a:pt x="1726" y="1285"/>
                  </a:cubicBezTo>
                  <a:lnTo>
                    <a:pt x="1726" y="1285"/>
                  </a:lnTo>
                  <a:cubicBezTo>
                    <a:pt x="1590" y="2778"/>
                    <a:pt x="1728" y="4310"/>
                    <a:pt x="2031" y="5762"/>
                  </a:cubicBezTo>
                  <a:cubicBezTo>
                    <a:pt x="2037" y="5789"/>
                    <a:pt x="2063" y="5803"/>
                    <a:pt x="2088" y="5803"/>
                  </a:cubicBezTo>
                  <a:cubicBezTo>
                    <a:pt x="2114" y="5803"/>
                    <a:pt x="2139" y="5790"/>
                    <a:pt x="2144" y="5762"/>
                  </a:cubicBezTo>
                  <a:cubicBezTo>
                    <a:pt x="2479" y="3943"/>
                    <a:pt x="1974" y="2110"/>
                    <a:pt x="2295" y="278"/>
                  </a:cubicBezTo>
                  <a:cubicBezTo>
                    <a:pt x="2322" y="130"/>
                    <a:pt x="218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0" name="Google Shape;13180;p24"/>
            <p:cNvSpPr/>
            <p:nvPr/>
          </p:nvSpPr>
          <p:spPr>
            <a:xfrm>
              <a:off x="1749550" y="2896675"/>
              <a:ext cx="120475" cy="87100"/>
            </a:xfrm>
            <a:custGeom>
              <a:avLst/>
              <a:gdLst/>
              <a:ahLst/>
              <a:cxnLst/>
              <a:rect l="l" t="t" r="r" b="b"/>
              <a:pathLst>
                <a:path w="4819" h="3484" extrusionOk="0">
                  <a:moveTo>
                    <a:pt x="2691" y="587"/>
                  </a:moveTo>
                  <a:lnTo>
                    <a:pt x="2691" y="587"/>
                  </a:lnTo>
                  <a:cubicBezTo>
                    <a:pt x="2470" y="1010"/>
                    <a:pt x="2394" y="1494"/>
                    <a:pt x="2479" y="1963"/>
                  </a:cubicBezTo>
                  <a:cubicBezTo>
                    <a:pt x="2146" y="2363"/>
                    <a:pt x="1690" y="2652"/>
                    <a:pt x="1248" y="2652"/>
                  </a:cubicBezTo>
                  <a:cubicBezTo>
                    <a:pt x="1242" y="2652"/>
                    <a:pt x="1236" y="2652"/>
                    <a:pt x="1229" y="2652"/>
                  </a:cubicBezTo>
                  <a:cubicBezTo>
                    <a:pt x="890" y="2646"/>
                    <a:pt x="744" y="2132"/>
                    <a:pt x="790" y="1881"/>
                  </a:cubicBezTo>
                  <a:cubicBezTo>
                    <a:pt x="859" y="1502"/>
                    <a:pt x="1264" y="1212"/>
                    <a:pt x="1561" y="1018"/>
                  </a:cubicBezTo>
                  <a:cubicBezTo>
                    <a:pt x="1918" y="785"/>
                    <a:pt x="2301" y="690"/>
                    <a:pt x="2691" y="587"/>
                  </a:cubicBezTo>
                  <a:close/>
                  <a:moveTo>
                    <a:pt x="3261" y="1"/>
                  </a:moveTo>
                  <a:cubicBezTo>
                    <a:pt x="3183" y="1"/>
                    <a:pt x="3104" y="30"/>
                    <a:pt x="3039" y="96"/>
                  </a:cubicBezTo>
                  <a:cubicBezTo>
                    <a:pt x="3014" y="123"/>
                    <a:pt x="2996" y="151"/>
                    <a:pt x="2973" y="177"/>
                  </a:cubicBezTo>
                  <a:cubicBezTo>
                    <a:pt x="2854" y="135"/>
                    <a:pt x="2728" y="116"/>
                    <a:pt x="2598" y="116"/>
                  </a:cubicBezTo>
                  <a:cubicBezTo>
                    <a:pt x="1955" y="116"/>
                    <a:pt x="1226" y="572"/>
                    <a:pt x="805" y="923"/>
                  </a:cubicBezTo>
                  <a:cubicBezTo>
                    <a:pt x="153" y="1468"/>
                    <a:pt x="1" y="2459"/>
                    <a:pt x="668" y="3059"/>
                  </a:cubicBezTo>
                  <a:cubicBezTo>
                    <a:pt x="859" y="3230"/>
                    <a:pt x="1076" y="3298"/>
                    <a:pt x="1301" y="3298"/>
                  </a:cubicBezTo>
                  <a:cubicBezTo>
                    <a:pt x="1808" y="3298"/>
                    <a:pt x="2352" y="2950"/>
                    <a:pt x="2704" y="2649"/>
                  </a:cubicBezTo>
                  <a:cubicBezTo>
                    <a:pt x="2704" y="2649"/>
                    <a:pt x="2704" y="2647"/>
                    <a:pt x="2706" y="2646"/>
                  </a:cubicBezTo>
                  <a:cubicBezTo>
                    <a:pt x="2714" y="2662"/>
                    <a:pt x="2719" y="2680"/>
                    <a:pt x="2729" y="2696"/>
                  </a:cubicBezTo>
                  <a:cubicBezTo>
                    <a:pt x="2960" y="3128"/>
                    <a:pt x="3528" y="3483"/>
                    <a:pt x="4025" y="3483"/>
                  </a:cubicBezTo>
                  <a:cubicBezTo>
                    <a:pt x="4349" y="3483"/>
                    <a:pt x="4642" y="3332"/>
                    <a:pt x="4791" y="2951"/>
                  </a:cubicBezTo>
                  <a:cubicBezTo>
                    <a:pt x="4819" y="2882"/>
                    <a:pt x="4769" y="2806"/>
                    <a:pt x="4702" y="2782"/>
                  </a:cubicBezTo>
                  <a:cubicBezTo>
                    <a:pt x="4231" y="2614"/>
                    <a:pt x="3734" y="2808"/>
                    <a:pt x="3401" y="2339"/>
                  </a:cubicBezTo>
                  <a:cubicBezTo>
                    <a:pt x="3336" y="2242"/>
                    <a:pt x="3283" y="2139"/>
                    <a:pt x="3247" y="2029"/>
                  </a:cubicBezTo>
                  <a:cubicBezTo>
                    <a:pt x="3597" y="1507"/>
                    <a:pt x="3792" y="872"/>
                    <a:pt x="3616" y="272"/>
                  </a:cubicBezTo>
                  <a:cubicBezTo>
                    <a:pt x="3570" y="114"/>
                    <a:pt x="3416" y="1"/>
                    <a:pt x="3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1" name="Google Shape;13181;p24"/>
            <p:cNvSpPr/>
            <p:nvPr/>
          </p:nvSpPr>
          <p:spPr>
            <a:xfrm>
              <a:off x="1871600" y="2880200"/>
              <a:ext cx="105225" cy="115925"/>
            </a:xfrm>
            <a:custGeom>
              <a:avLst/>
              <a:gdLst/>
              <a:ahLst/>
              <a:cxnLst/>
              <a:rect l="l" t="t" r="r" b="b"/>
              <a:pathLst>
                <a:path w="4209" h="4637" extrusionOk="0">
                  <a:moveTo>
                    <a:pt x="1073" y="1"/>
                  </a:moveTo>
                  <a:cubicBezTo>
                    <a:pt x="430" y="1"/>
                    <a:pt x="0" y="915"/>
                    <a:pt x="270" y="1451"/>
                  </a:cubicBezTo>
                  <a:cubicBezTo>
                    <a:pt x="280" y="1469"/>
                    <a:pt x="298" y="1478"/>
                    <a:pt x="317" y="1478"/>
                  </a:cubicBezTo>
                  <a:cubicBezTo>
                    <a:pt x="334" y="1478"/>
                    <a:pt x="351" y="1471"/>
                    <a:pt x="362" y="1454"/>
                  </a:cubicBezTo>
                  <a:cubicBezTo>
                    <a:pt x="478" y="1301"/>
                    <a:pt x="816" y="569"/>
                    <a:pt x="1128" y="569"/>
                  </a:cubicBezTo>
                  <a:cubicBezTo>
                    <a:pt x="1216" y="569"/>
                    <a:pt x="1302" y="627"/>
                    <a:pt x="1380" y="772"/>
                  </a:cubicBezTo>
                  <a:cubicBezTo>
                    <a:pt x="1493" y="980"/>
                    <a:pt x="1526" y="1246"/>
                    <a:pt x="1571" y="1476"/>
                  </a:cubicBezTo>
                  <a:cubicBezTo>
                    <a:pt x="1633" y="1795"/>
                    <a:pt x="1682" y="2119"/>
                    <a:pt x="1743" y="2438"/>
                  </a:cubicBezTo>
                  <a:cubicBezTo>
                    <a:pt x="1244" y="3049"/>
                    <a:pt x="714" y="3748"/>
                    <a:pt x="649" y="4514"/>
                  </a:cubicBezTo>
                  <a:cubicBezTo>
                    <a:pt x="643" y="4588"/>
                    <a:pt x="707" y="4637"/>
                    <a:pt x="772" y="4637"/>
                  </a:cubicBezTo>
                  <a:cubicBezTo>
                    <a:pt x="801" y="4637"/>
                    <a:pt x="829" y="4627"/>
                    <a:pt x="852" y="4607"/>
                  </a:cubicBezTo>
                  <a:cubicBezTo>
                    <a:pt x="1287" y="4210"/>
                    <a:pt x="1597" y="3659"/>
                    <a:pt x="1917" y="3136"/>
                  </a:cubicBezTo>
                  <a:cubicBezTo>
                    <a:pt x="1923" y="3157"/>
                    <a:pt x="1927" y="3178"/>
                    <a:pt x="1935" y="3198"/>
                  </a:cubicBezTo>
                  <a:cubicBezTo>
                    <a:pt x="2050" y="3542"/>
                    <a:pt x="2278" y="3937"/>
                    <a:pt x="2674" y="3937"/>
                  </a:cubicBezTo>
                  <a:cubicBezTo>
                    <a:pt x="2705" y="3937"/>
                    <a:pt x="2737" y="3935"/>
                    <a:pt x="2770" y="3930"/>
                  </a:cubicBezTo>
                  <a:cubicBezTo>
                    <a:pt x="3313" y="3848"/>
                    <a:pt x="3716" y="3198"/>
                    <a:pt x="3710" y="2691"/>
                  </a:cubicBezTo>
                  <a:cubicBezTo>
                    <a:pt x="3711" y="2611"/>
                    <a:pt x="3645" y="2550"/>
                    <a:pt x="3572" y="2550"/>
                  </a:cubicBezTo>
                  <a:cubicBezTo>
                    <a:pt x="3551" y="2550"/>
                    <a:pt x="3529" y="2555"/>
                    <a:pt x="3508" y="2566"/>
                  </a:cubicBezTo>
                  <a:cubicBezTo>
                    <a:pt x="3181" y="2732"/>
                    <a:pt x="3017" y="3001"/>
                    <a:pt x="2753" y="3242"/>
                  </a:cubicBezTo>
                  <a:cubicBezTo>
                    <a:pt x="2730" y="3263"/>
                    <a:pt x="2709" y="3273"/>
                    <a:pt x="2691" y="3273"/>
                  </a:cubicBezTo>
                  <a:cubicBezTo>
                    <a:pt x="2615" y="3273"/>
                    <a:pt x="2578" y="3110"/>
                    <a:pt x="2530" y="2973"/>
                  </a:cubicBezTo>
                  <a:cubicBezTo>
                    <a:pt x="2471" y="2801"/>
                    <a:pt x="2422" y="2624"/>
                    <a:pt x="2383" y="2445"/>
                  </a:cubicBezTo>
                  <a:cubicBezTo>
                    <a:pt x="2948" y="1682"/>
                    <a:pt x="3613" y="1000"/>
                    <a:pt x="4177" y="237"/>
                  </a:cubicBezTo>
                  <a:cubicBezTo>
                    <a:pt x="4208" y="194"/>
                    <a:pt x="4167" y="134"/>
                    <a:pt x="4121" y="134"/>
                  </a:cubicBezTo>
                  <a:cubicBezTo>
                    <a:pt x="4111" y="134"/>
                    <a:pt x="4100" y="137"/>
                    <a:pt x="4090" y="144"/>
                  </a:cubicBezTo>
                  <a:cubicBezTo>
                    <a:pt x="3398" y="595"/>
                    <a:pt x="2799" y="1193"/>
                    <a:pt x="2260" y="1823"/>
                  </a:cubicBezTo>
                  <a:cubicBezTo>
                    <a:pt x="2218" y="1597"/>
                    <a:pt x="2179" y="1371"/>
                    <a:pt x="2130" y="1149"/>
                  </a:cubicBezTo>
                  <a:cubicBezTo>
                    <a:pt x="2007" y="603"/>
                    <a:pt x="1843" y="188"/>
                    <a:pt x="1264" y="27"/>
                  </a:cubicBezTo>
                  <a:cubicBezTo>
                    <a:pt x="1199" y="9"/>
                    <a:pt x="1135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2" name="Google Shape;13182;p24"/>
            <p:cNvSpPr/>
            <p:nvPr/>
          </p:nvSpPr>
          <p:spPr>
            <a:xfrm>
              <a:off x="1999100" y="2827375"/>
              <a:ext cx="51375" cy="74250"/>
            </a:xfrm>
            <a:custGeom>
              <a:avLst/>
              <a:gdLst/>
              <a:ahLst/>
              <a:cxnLst/>
              <a:rect l="l" t="t" r="r" b="b"/>
              <a:pathLst>
                <a:path w="2055" h="2970" extrusionOk="0">
                  <a:moveTo>
                    <a:pt x="918" y="0"/>
                  </a:moveTo>
                  <a:cubicBezTo>
                    <a:pt x="674" y="0"/>
                    <a:pt x="385" y="185"/>
                    <a:pt x="385" y="429"/>
                  </a:cubicBezTo>
                  <a:cubicBezTo>
                    <a:pt x="385" y="464"/>
                    <a:pt x="406" y="493"/>
                    <a:pt x="437" y="503"/>
                  </a:cubicBezTo>
                  <a:cubicBezTo>
                    <a:pt x="458" y="510"/>
                    <a:pt x="480" y="513"/>
                    <a:pt x="503" y="513"/>
                  </a:cubicBezTo>
                  <a:cubicBezTo>
                    <a:pt x="604" y="513"/>
                    <a:pt x="723" y="455"/>
                    <a:pt x="808" y="455"/>
                  </a:cubicBezTo>
                  <a:cubicBezTo>
                    <a:pt x="828" y="455"/>
                    <a:pt x="845" y="458"/>
                    <a:pt x="860" y="465"/>
                  </a:cubicBezTo>
                  <a:cubicBezTo>
                    <a:pt x="941" y="505"/>
                    <a:pt x="849" y="895"/>
                    <a:pt x="834" y="966"/>
                  </a:cubicBezTo>
                  <a:cubicBezTo>
                    <a:pt x="727" y="1467"/>
                    <a:pt x="529" y="1986"/>
                    <a:pt x="127" y="2322"/>
                  </a:cubicBezTo>
                  <a:cubicBezTo>
                    <a:pt x="1" y="2429"/>
                    <a:pt x="66" y="2622"/>
                    <a:pt x="206" y="2675"/>
                  </a:cubicBezTo>
                  <a:cubicBezTo>
                    <a:pt x="589" y="2818"/>
                    <a:pt x="995" y="2970"/>
                    <a:pt x="1398" y="2970"/>
                  </a:cubicBezTo>
                  <a:cubicBezTo>
                    <a:pt x="1601" y="2970"/>
                    <a:pt x="1804" y="2931"/>
                    <a:pt x="2002" y="2832"/>
                  </a:cubicBezTo>
                  <a:cubicBezTo>
                    <a:pt x="2051" y="2806"/>
                    <a:pt x="2055" y="2736"/>
                    <a:pt x="2007" y="2704"/>
                  </a:cubicBezTo>
                  <a:cubicBezTo>
                    <a:pt x="1605" y="2448"/>
                    <a:pt x="1152" y="2399"/>
                    <a:pt x="696" y="2335"/>
                  </a:cubicBezTo>
                  <a:cubicBezTo>
                    <a:pt x="1101" y="1860"/>
                    <a:pt x="1398" y="1202"/>
                    <a:pt x="1392" y="611"/>
                  </a:cubicBezTo>
                  <a:cubicBezTo>
                    <a:pt x="1389" y="360"/>
                    <a:pt x="1290" y="86"/>
                    <a:pt x="1026" y="14"/>
                  </a:cubicBezTo>
                  <a:cubicBezTo>
                    <a:pt x="992" y="5"/>
                    <a:pt x="955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3" name="Google Shape;13183;p24"/>
            <p:cNvSpPr/>
            <p:nvPr/>
          </p:nvSpPr>
          <p:spPr>
            <a:xfrm>
              <a:off x="2084400" y="2911675"/>
              <a:ext cx="64500" cy="71850"/>
            </a:xfrm>
            <a:custGeom>
              <a:avLst/>
              <a:gdLst/>
              <a:ahLst/>
              <a:cxnLst/>
              <a:rect l="l" t="t" r="r" b="b"/>
              <a:pathLst>
                <a:path w="2580" h="2874" extrusionOk="0">
                  <a:moveTo>
                    <a:pt x="1376" y="0"/>
                  </a:moveTo>
                  <a:cubicBezTo>
                    <a:pt x="1359" y="0"/>
                    <a:pt x="1342" y="6"/>
                    <a:pt x="1330" y="18"/>
                  </a:cubicBezTo>
                  <a:cubicBezTo>
                    <a:pt x="1103" y="243"/>
                    <a:pt x="987" y="587"/>
                    <a:pt x="947" y="966"/>
                  </a:cubicBezTo>
                  <a:cubicBezTo>
                    <a:pt x="668" y="1001"/>
                    <a:pt x="394" y="1068"/>
                    <a:pt x="134" y="1168"/>
                  </a:cubicBezTo>
                  <a:cubicBezTo>
                    <a:pt x="1" y="1220"/>
                    <a:pt x="81" y="1389"/>
                    <a:pt x="188" y="1406"/>
                  </a:cubicBezTo>
                  <a:cubicBezTo>
                    <a:pt x="377" y="1437"/>
                    <a:pt x="567" y="1446"/>
                    <a:pt x="758" y="1446"/>
                  </a:cubicBezTo>
                  <a:cubicBezTo>
                    <a:pt x="818" y="1446"/>
                    <a:pt x="877" y="1445"/>
                    <a:pt x="936" y="1444"/>
                  </a:cubicBezTo>
                  <a:cubicBezTo>
                    <a:pt x="962" y="1977"/>
                    <a:pt x="1115" y="2510"/>
                    <a:pt x="1328" y="2838"/>
                  </a:cubicBezTo>
                  <a:cubicBezTo>
                    <a:pt x="1342" y="2860"/>
                    <a:pt x="1370" y="2873"/>
                    <a:pt x="1397" y="2873"/>
                  </a:cubicBezTo>
                  <a:cubicBezTo>
                    <a:pt x="1423" y="2873"/>
                    <a:pt x="1448" y="2859"/>
                    <a:pt x="1454" y="2826"/>
                  </a:cubicBezTo>
                  <a:cubicBezTo>
                    <a:pt x="1543" y="2351"/>
                    <a:pt x="1479" y="1901"/>
                    <a:pt x="1454" y="1426"/>
                  </a:cubicBezTo>
                  <a:lnTo>
                    <a:pt x="1485" y="1426"/>
                  </a:lnTo>
                  <a:cubicBezTo>
                    <a:pt x="1496" y="1425"/>
                    <a:pt x="1507" y="1425"/>
                    <a:pt x="1518" y="1425"/>
                  </a:cubicBezTo>
                  <a:cubicBezTo>
                    <a:pt x="1700" y="1425"/>
                    <a:pt x="1905" y="1466"/>
                    <a:pt x="2096" y="1466"/>
                  </a:cubicBezTo>
                  <a:cubicBezTo>
                    <a:pt x="2261" y="1466"/>
                    <a:pt x="2416" y="1436"/>
                    <a:pt x="2539" y="1322"/>
                  </a:cubicBezTo>
                  <a:cubicBezTo>
                    <a:pt x="2571" y="1293"/>
                    <a:pt x="2580" y="1243"/>
                    <a:pt x="2558" y="1204"/>
                  </a:cubicBezTo>
                  <a:cubicBezTo>
                    <a:pt x="2420" y="957"/>
                    <a:pt x="2126" y="920"/>
                    <a:pt x="1841" y="920"/>
                  </a:cubicBezTo>
                  <a:cubicBezTo>
                    <a:pt x="1723" y="920"/>
                    <a:pt x="1606" y="926"/>
                    <a:pt x="1503" y="927"/>
                  </a:cubicBezTo>
                  <a:cubicBezTo>
                    <a:pt x="1487" y="927"/>
                    <a:pt x="1471" y="928"/>
                    <a:pt x="1454" y="928"/>
                  </a:cubicBezTo>
                  <a:cubicBezTo>
                    <a:pt x="1467" y="635"/>
                    <a:pt x="1489" y="341"/>
                    <a:pt x="1446" y="54"/>
                  </a:cubicBezTo>
                  <a:cubicBezTo>
                    <a:pt x="1442" y="20"/>
                    <a:pt x="1408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4" name="Google Shape;13184;p24"/>
            <p:cNvSpPr/>
            <p:nvPr/>
          </p:nvSpPr>
          <p:spPr>
            <a:xfrm>
              <a:off x="2220350" y="2851525"/>
              <a:ext cx="109575" cy="138200"/>
            </a:xfrm>
            <a:custGeom>
              <a:avLst/>
              <a:gdLst/>
              <a:ahLst/>
              <a:cxnLst/>
              <a:rect l="l" t="t" r="r" b="b"/>
              <a:pathLst>
                <a:path w="4383" h="5528" extrusionOk="0">
                  <a:moveTo>
                    <a:pt x="1543" y="513"/>
                  </a:moveTo>
                  <a:cubicBezTo>
                    <a:pt x="1692" y="513"/>
                    <a:pt x="1625" y="1202"/>
                    <a:pt x="1430" y="1535"/>
                  </a:cubicBezTo>
                  <a:cubicBezTo>
                    <a:pt x="1302" y="1751"/>
                    <a:pt x="1128" y="1943"/>
                    <a:pt x="942" y="2124"/>
                  </a:cubicBezTo>
                  <a:cubicBezTo>
                    <a:pt x="951" y="2039"/>
                    <a:pt x="956" y="1955"/>
                    <a:pt x="965" y="1873"/>
                  </a:cubicBezTo>
                  <a:cubicBezTo>
                    <a:pt x="1005" y="1535"/>
                    <a:pt x="1116" y="1204"/>
                    <a:pt x="1261" y="898"/>
                  </a:cubicBezTo>
                  <a:cubicBezTo>
                    <a:pt x="1392" y="620"/>
                    <a:pt x="1484" y="513"/>
                    <a:pt x="1543" y="513"/>
                  </a:cubicBezTo>
                  <a:close/>
                  <a:moveTo>
                    <a:pt x="1616" y="1"/>
                  </a:moveTo>
                  <a:cubicBezTo>
                    <a:pt x="1567" y="1"/>
                    <a:pt x="1517" y="19"/>
                    <a:pt x="1482" y="49"/>
                  </a:cubicBezTo>
                  <a:cubicBezTo>
                    <a:pt x="795" y="636"/>
                    <a:pt x="491" y="1576"/>
                    <a:pt x="477" y="2549"/>
                  </a:cubicBezTo>
                  <a:cubicBezTo>
                    <a:pt x="337" y="2668"/>
                    <a:pt x="199" y="2787"/>
                    <a:pt x="70" y="2906"/>
                  </a:cubicBezTo>
                  <a:cubicBezTo>
                    <a:pt x="0" y="2970"/>
                    <a:pt x="58" y="3071"/>
                    <a:pt x="136" y="3071"/>
                  </a:cubicBezTo>
                  <a:cubicBezTo>
                    <a:pt x="150" y="3071"/>
                    <a:pt x="165" y="3068"/>
                    <a:pt x="180" y="3061"/>
                  </a:cubicBezTo>
                  <a:cubicBezTo>
                    <a:pt x="278" y="3013"/>
                    <a:pt x="380" y="2956"/>
                    <a:pt x="483" y="2895"/>
                  </a:cubicBezTo>
                  <a:cubicBezTo>
                    <a:pt x="534" y="3856"/>
                    <a:pt x="854" y="4811"/>
                    <a:pt x="1367" y="5457"/>
                  </a:cubicBezTo>
                  <a:cubicBezTo>
                    <a:pt x="1405" y="5505"/>
                    <a:pt x="1465" y="5528"/>
                    <a:pt x="1526" y="5528"/>
                  </a:cubicBezTo>
                  <a:cubicBezTo>
                    <a:pt x="1582" y="5528"/>
                    <a:pt x="1639" y="5508"/>
                    <a:pt x="1677" y="5469"/>
                  </a:cubicBezTo>
                  <a:cubicBezTo>
                    <a:pt x="2297" y="4847"/>
                    <a:pt x="2539" y="4122"/>
                    <a:pt x="2770" y="3334"/>
                  </a:cubicBezTo>
                  <a:cubicBezTo>
                    <a:pt x="2870" y="3408"/>
                    <a:pt x="2972" y="3462"/>
                    <a:pt x="3059" y="3480"/>
                  </a:cubicBezTo>
                  <a:cubicBezTo>
                    <a:pt x="3188" y="3505"/>
                    <a:pt x="3301" y="3518"/>
                    <a:pt x="3404" y="3518"/>
                  </a:cubicBezTo>
                  <a:cubicBezTo>
                    <a:pt x="3775" y="3518"/>
                    <a:pt x="4005" y="3352"/>
                    <a:pt x="4318" y="2988"/>
                  </a:cubicBezTo>
                  <a:cubicBezTo>
                    <a:pt x="4383" y="2912"/>
                    <a:pt x="4344" y="2786"/>
                    <a:pt x="4245" y="2786"/>
                  </a:cubicBezTo>
                  <a:cubicBezTo>
                    <a:pt x="4235" y="2786"/>
                    <a:pt x="4224" y="2787"/>
                    <a:pt x="4213" y="2790"/>
                  </a:cubicBezTo>
                  <a:cubicBezTo>
                    <a:pt x="4151" y="2805"/>
                    <a:pt x="4065" y="2812"/>
                    <a:pt x="3966" y="2812"/>
                  </a:cubicBezTo>
                  <a:cubicBezTo>
                    <a:pt x="3559" y="2812"/>
                    <a:pt x="2941" y="2703"/>
                    <a:pt x="2929" y="2664"/>
                  </a:cubicBezTo>
                  <a:cubicBezTo>
                    <a:pt x="2883" y="2522"/>
                    <a:pt x="2761" y="2452"/>
                    <a:pt x="2641" y="2452"/>
                  </a:cubicBezTo>
                  <a:cubicBezTo>
                    <a:pt x="2507" y="2452"/>
                    <a:pt x="2377" y="2541"/>
                    <a:pt x="2366" y="2718"/>
                  </a:cubicBezTo>
                  <a:cubicBezTo>
                    <a:pt x="2320" y="3531"/>
                    <a:pt x="2050" y="4320"/>
                    <a:pt x="1541" y="4955"/>
                  </a:cubicBezTo>
                  <a:cubicBezTo>
                    <a:pt x="1069" y="4294"/>
                    <a:pt x="913" y="3423"/>
                    <a:pt x="921" y="2595"/>
                  </a:cubicBezTo>
                  <a:cubicBezTo>
                    <a:pt x="1740" y="1960"/>
                    <a:pt x="2415" y="971"/>
                    <a:pt x="1741" y="59"/>
                  </a:cubicBezTo>
                  <a:cubicBezTo>
                    <a:pt x="1711" y="18"/>
                    <a:pt x="1664" y="1"/>
                    <a:pt x="1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5" name="Google Shape;13185;p24"/>
            <p:cNvSpPr/>
            <p:nvPr/>
          </p:nvSpPr>
          <p:spPr>
            <a:xfrm>
              <a:off x="2338650" y="2901650"/>
              <a:ext cx="80425" cy="101725"/>
            </a:xfrm>
            <a:custGeom>
              <a:avLst/>
              <a:gdLst/>
              <a:ahLst/>
              <a:cxnLst/>
              <a:rect l="l" t="t" r="r" b="b"/>
              <a:pathLst>
                <a:path w="3217" h="4069" extrusionOk="0">
                  <a:moveTo>
                    <a:pt x="762" y="1"/>
                  </a:moveTo>
                  <a:cubicBezTo>
                    <a:pt x="460" y="1"/>
                    <a:pt x="193" y="237"/>
                    <a:pt x="105" y="550"/>
                  </a:cubicBezTo>
                  <a:cubicBezTo>
                    <a:pt x="84" y="620"/>
                    <a:pt x="139" y="688"/>
                    <a:pt x="205" y="688"/>
                  </a:cubicBezTo>
                  <a:cubicBezTo>
                    <a:pt x="221" y="688"/>
                    <a:pt x="238" y="684"/>
                    <a:pt x="254" y="675"/>
                  </a:cubicBezTo>
                  <a:cubicBezTo>
                    <a:pt x="374" y="609"/>
                    <a:pt x="554" y="451"/>
                    <a:pt x="709" y="451"/>
                  </a:cubicBezTo>
                  <a:cubicBezTo>
                    <a:pt x="728" y="451"/>
                    <a:pt x="746" y="453"/>
                    <a:pt x="764" y="458"/>
                  </a:cubicBezTo>
                  <a:cubicBezTo>
                    <a:pt x="925" y="504"/>
                    <a:pt x="1041" y="732"/>
                    <a:pt x="1117" y="864"/>
                  </a:cubicBezTo>
                  <a:cubicBezTo>
                    <a:pt x="1268" y="1128"/>
                    <a:pt x="1383" y="1410"/>
                    <a:pt x="1488" y="1697"/>
                  </a:cubicBezTo>
                  <a:cubicBezTo>
                    <a:pt x="1458" y="1735"/>
                    <a:pt x="1429" y="1774"/>
                    <a:pt x="1397" y="1812"/>
                  </a:cubicBezTo>
                  <a:cubicBezTo>
                    <a:pt x="863" y="2456"/>
                    <a:pt x="161" y="3119"/>
                    <a:pt x="8" y="3974"/>
                  </a:cubicBezTo>
                  <a:cubicBezTo>
                    <a:pt x="0" y="4016"/>
                    <a:pt x="32" y="4069"/>
                    <a:pt x="75" y="4069"/>
                  </a:cubicBezTo>
                  <a:cubicBezTo>
                    <a:pt x="86" y="4069"/>
                    <a:pt x="98" y="4065"/>
                    <a:pt x="110" y="4057"/>
                  </a:cubicBezTo>
                  <a:cubicBezTo>
                    <a:pt x="753" y="3628"/>
                    <a:pt x="1174" y="2909"/>
                    <a:pt x="1639" y="2304"/>
                  </a:cubicBezTo>
                  <a:cubicBezTo>
                    <a:pt x="1655" y="2283"/>
                    <a:pt x="1671" y="2261"/>
                    <a:pt x="1688" y="2240"/>
                  </a:cubicBezTo>
                  <a:cubicBezTo>
                    <a:pt x="1707" y="2292"/>
                    <a:pt x="1725" y="2345"/>
                    <a:pt x="1747" y="2397"/>
                  </a:cubicBezTo>
                  <a:cubicBezTo>
                    <a:pt x="1865" y="2701"/>
                    <a:pt x="1991" y="3186"/>
                    <a:pt x="2395" y="3203"/>
                  </a:cubicBezTo>
                  <a:cubicBezTo>
                    <a:pt x="2399" y="3203"/>
                    <a:pt x="2403" y="3203"/>
                    <a:pt x="2407" y="3203"/>
                  </a:cubicBezTo>
                  <a:cubicBezTo>
                    <a:pt x="2816" y="3203"/>
                    <a:pt x="3216" y="2375"/>
                    <a:pt x="2852" y="2125"/>
                  </a:cubicBezTo>
                  <a:cubicBezTo>
                    <a:pt x="2808" y="2094"/>
                    <a:pt x="2765" y="2081"/>
                    <a:pt x="2724" y="2081"/>
                  </a:cubicBezTo>
                  <a:cubicBezTo>
                    <a:pt x="2556" y="2081"/>
                    <a:pt x="2419" y="2302"/>
                    <a:pt x="2364" y="2450"/>
                  </a:cubicBezTo>
                  <a:lnTo>
                    <a:pt x="2364" y="2452"/>
                  </a:lnTo>
                  <a:cubicBezTo>
                    <a:pt x="2232" y="2256"/>
                    <a:pt x="2139" y="2017"/>
                    <a:pt x="2054" y="1781"/>
                  </a:cubicBezTo>
                  <a:cubicBezTo>
                    <a:pt x="2457" y="1275"/>
                    <a:pt x="2857" y="742"/>
                    <a:pt x="3028" y="140"/>
                  </a:cubicBezTo>
                  <a:cubicBezTo>
                    <a:pt x="3045" y="85"/>
                    <a:pt x="3002" y="40"/>
                    <a:pt x="2954" y="40"/>
                  </a:cubicBezTo>
                  <a:cubicBezTo>
                    <a:pt x="2937" y="40"/>
                    <a:pt x="2919" y="46"/>
                    <a:pt x="2903" y="60"/>
                  </a:cubicBezTo>
                  <a:cubicBezTo>
                    <a:pt x="2506" y="388"/>
                    <a:pt x="2175" y="813"/>
                    <a:pt x="1852" y="1233"/>
                  </a:cubicBezTo>
                  <a:cubicBezTo>
                    <a:pt x="1684" y="826"/>
                    <a:pt x="1466" y="311"/>
                    <a:pt x="1071" y="86"/>
                  </a:cubicBezTo>
                  <a:cubicBezTo>
                    <a:pt x="968" y="27"/>
                    <a:pt x="863" y="1"/>
                    <a:pt x="7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6" name="Google Shape;13186;p24"/>
            <p:cNvSpPr/>
            <p:nvPr/>
          </p:nvSpPr>
          <p:spPr>
            <a:xfrm>
              <a:off x="2498225" y="2907125"/>
              <a:ext cx="47650" cy="71200"/>
            </a:xfrm>
            <a:custGeom>
              <a:avLst/>
              <a:gdLst/>
              <a:ahLst/>
              <a:cxnLst/>
              <a:rect l="l" t="t" r="r" b="b"/>
              <a:pathLst>
                <a:path w="1906" h="2848" extrusionOk="0">
                  <a:moveTo>
                    <a:pt x="1003" y="1"/>
                  </a:moveTo>
                  <a:cubicBezTo>
                    <a:pt x="928" y="1"/>
                    <a:pt x="854" y="41"/>
                    <a:pt x="833" y="123"/>
                  </a:cubicBezTo>
                  <a:cubicBezTo>
                    <a:pt x="787" y="305"/>
                    <a:pt x="754" y="490"/>
                    <a:pt x="731" y="677"/>
                  </a:cubicBezTo>
                  <a:cubicBezTo>
                    <a:pt x="604" y="692"/>
                    <a:pt x="419" y="713"/>
                    <a:pt x="287" y="713"/>
                  </a:cubicBezTo>
                  <a:cubicBezTo>
                    <a:pt x="205" y="713"/>
                    <a:pt x="144" y="705"/>
                    <a:pt x="129" y="682"/>
                  </a:cubicBezTo>
                  <a:cubicBezTo>
                    <a:pt x="115" y="661"/>
                    <a:pt x="93" y="651"/>
                    <a:pt x="72" y="651"/>
                  </a:cubicBezTo>
                  <a:cubicBezTo>
                    <a:pt x="35" y="651"/>
                    <a:pt x="1" y="680"/>
                    <a:pt x="11" y="727"/>
                  </a:cubicBezTo>
                  <a:cubicBezTo>
                    <a:pt x="73" y="1012"/>
                    <a:pt x="282" y="1110"/>
                    <a:pt x="554" y="1155"/>
                  </a:cubicBezTo>
                  <a:cubicBezTo>
                    <a:pt x="598" y="1161"/>
                    <a:pt x="649" y="1165"/>
                    <a:pt x="697" y="1171"/>
                  </a:cubicBezTo>
                  <a:cubicBezTo>
                    <a:pt x="689" y="1729"/>
                    <a:pt x="782" y="2285"/>
                    <a:pt x="971" y="2810"/>
                  </a:cubicBezTo>
                  <a:cubicBezTo>
                    <a:pt x="979" y="2833"/>
                    <a:pt x="1004" y="2848"/>
                    <a:pt x="1027" y="2848"/>
                  </a:cubicBezTo>
                  <a:cubicBezTo>
                    <a:pt x="1045" y="2848"/>
                    <a:pt x="1062" y="2838"/>
                    <a:pt x="1068" y="2813"/>
                  </a:cubicBezTo>
                  <a:cubicBezTo>
                    <a:pt x="1173" y="2277"/>
                    <a:pt x="1233" y="1732"/>
                    <a:pt x="1246" y="1186"/>
                  </a:cubicBezTo>
                  <a:cubicBezTo>
                    <a:pt x="1378" y="1179"/>
                    <a:pt x="1507" y="1160"/>
                    <a:pt x="1634" y="1127"/>
                  </a:cubicBezTo>
                  <a:cubicBezTo>
                    <a:pt x="1847" y="1061"/>
                    <a:pt x="1906" y="707"/>
                    <a:pt x="1652" y="651"/>
                  </a:cubicBezTo>
                  <a:cubicBezTo>
                    <a:pt x="1571" y="633"/>
                    <a:pt x="1488" y="626"/>
                    <a:pt x="1404" y="626"/>
                  </a:cubicBezTo>
                  <a:cubicBezTo>
                    <a:pt x="1347" y="626"/>
                    <a:pt x="1290" y="629"/>
                    <a:pt x="1233" y="633"/>
                  </a:cubicBezTo>
                  <a:cubicBezTo>
                    <a:pt x="1223" y="466"/>
                    <a:pt x="1205" y="300"/>
                    <a:pt x="1179" y="136"/>
                  </a:cubicBezTo>
                  <a:cubicBezTo>
                    <a:pt x="1163" y="47"/>
                    <a:pt x="1083" y="1"/>
                    <a:pt x="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7" name="Google Shape;13187;p24"/>
            <p:cNvSpPr/>
            <p:nvPr/>
          </p:nvSpPr>
          <p:spPr>
            <a:xfrm>
              <a:off x="2615025" y="2911150"/>
              <a:ext cx="104300" cy="89800"/>
            </a:xfrm>
            <a:custGeom>
              <a:avLst/>
              <a:gdLst/>
              <a:ahLst/>
              <a:cxnLst/>
              <a:rect l="l" t="t" r="r" b="b"/>
              <a:pathLst>
                <a:path w="4172" h="3592" extrusionOk="0">
                  <a:moveTo>
                    <a:pt x="1995" y="1"/>
                  </a:moveTo>
                  <a:cubicBezTo>
                    <a:pt x="1417" y="1"/>
                    <a:pt x="1028" y="381"/>
                    <a:pt x="887" y="920"/>
                  </a:cubicBezTo>
                  <a:cubicBezTo>
                    <a:pt x="434" y="1486"/>
                    <a:pt x="173" y="2270"/>
                    <a:pt x="14" y="2980"/>
                  </a:cubicBezTo>
                  <a:cubicBezTo>
                    <a:pt x="1" y="3038"/>
                    <a:pt x="55" y="3092"/>
                    <a:pt x="104" y="3092"/>
                  </a:cubicBezTo>
                  <a:cubicBezTo>
                    <a:pt x="128" y="3092"/>
                    <a:pt x="150" y="3080"/>
                    <a:pt x="164" y="3051"/>
                  </a:cubicBezTo>
                  <a:cubicBezTo>
                    <a:pt x="362" y="2633"/>
                    <a:pt x="575" y="2132"/>
                    <a:pt x="851" y="1691"/>
                  </a:cubicBezTo>
                  <a:cubicBezTo>
                    <a:pt x="864" y="1786"/>
                    <a:pt x="882" y="1881"/>
                    <a:pt x="905" y="1973"/>
                  </a:cubicBezTo>
                  <a:cubicBezTo>
                    <a:pt x="1066" y="2585"/>
                    <a:pt x="1487" y="3161"/>
                    <a:pt x="2068" y="3428"/>
                  </a:cubicBezTo>
                  <a:cubicBezTo>
                    <a:pt x="2315" y="3541"/>
                    <a:pt x="2549" y="3591"/>
                    <a:pt x="2773" y="3591"/>
                  </a:cubicBezTo>
                  <a:cubicBezTo>
                    <a:pt x="3265" y="3591"/>
                    <a:pt x="3708" y="3348"/>
                    <a:pt x="4129" y="2977"/>
                  </a:cubicBezTo>
                  <a:cubicBezTo>
                    <a:pt x="4172" y="2938"/>
                    <a:pt x="4139" y="2861"/>
                    <a:pt x="4085" y="2861"/>
                  </a:cubicBezTo>
                  <a:cubicBezTo>
                    <a:pt x="4079" y="2861"/>
                    <a:pt x="4074" y="2862"/>
                    <a:pt x="4068" y="2864"/>
                  </a:cubicBezTo>
                  <a:cubicBezTo>
                    <a:pt x="3759" y="2952"/>
                    <a:pt x="3450" y="3002"/>
                    <a:pt x="3157" y="3002"/>
                  </a:cubicBezTo>
                  <a:cubicBezTo>
                    <a:pt x="2462" y="3002"/>
                    <a:pt x="1850" y="2718"/>
                    <a:pt x="1517" y="1970"/>
                  </a:cubicBezTo>
                  <a:cubicBezTo>
                    <a:pt x="1368" y="1637"/>
                    <a:pt x="1332" y="1292"/>
                    <a:pt x="1400" y="1017"/>
                  </a:cubicBezTo>
                  <a:cubicBezTo>
                    <a:pt x="1691" y="759"/>
                    <a:pt x="2037" y="592"/>
                    <a:pt x="2467" y="592"/>
                  </a:cubicBezTo>
                  <a:cubicBezTo>
                    <a:pt x="2503" y="592"/>
                    <a:pt x="2539" y="593"/>
                    <a:pt x="2577" y="595"/>
                  </a:cubicBezTo>
                  <a:cubicBezTo>
                    <a:pt x="2584" y="596"/>
                    <a:pt x="2590" y="596"/>
                    <a:pt x="2597" y="596"/>
                  </a:cubicBezTo>
                  <a:cubicBezTo>
                    <a:pt x="2852" y="596"/>
                    <a:pt x="2878" y="237"/>
                    <a:pt x="2654" y="144"/>
                  </a:cubicBezTo>
                  <a:cubicBezTo>
                    <a:pt x="2414" y="46"/>
                    <a:pt x="2193" y="1"/>
                    <a:pt x="19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8" name="Google Shape;13188;p24"/>
            <p:cNvSpPr/>
            <p:nvPr/>
          </p:nvSpPr>
          <p:spPr>
            <a:xfrm>
              <a:off x="2786125" y="2923300"/>
              <a:ext cx="84525" cy="14500"/>
            </a:xfrm>
            <a:custGeom>
              <a:avLst/>
              <a:gdLst/>
              <a:ahLst/>
              <a:cxnLst/>
              <a:rect l="l" t="t" r="r" b="b"/>
              <a:pathLst>
                <a:path w="3381" h="580" extrusionOk="0">
                  <a:moveTo>
                    <a:pt x="2403" y="1"/>
                  </a:moveTo>
                  <a:cubicBezTo>
                    <a:pt x="2189" y="1"/>
                    <a:pt x="1982" y="17"/>
                    <a:pt x="1835" y="17"/>
                  </a:cubicBezTo>
                  <a:cubicBezTo>
                    <a:pt x="1456" y="19"/>
                    <a:pt x="1072" y="30"/>
                    <a:pt x="695" y="63"/>
                  </a:cubicBezTo>
                  <a:cubicBezTo>
                    <a:pt x="577" y="75"/>
                    <a:pt x="348" y="131"/>
                    <a:pt x="185" y="131"/>
                  </a:cubicBezTo>
                  <a:cubicBezTo>
                    <a:pt x="141" y="131"/>
                    <a:pt x="102" y="127"/>
                    <a:pt x="72" y="117"/>
                  </a:cubicBezTo>
                  <a:cubicBezTo>
                    <a:pt x="67" y="116"/>
                    <a:pt x="63" y="115"/>
                    <a:pt x="59" y="115"/>
                  </a:cubicBezTo>
                  <a:cubicBezTo>
                    <a:pt x="23" y="115"/>
                    <a:pt x="0" y="169"/>
                    <a:pt x="37" y="190"/>
                  </a:cubicBezTo>
                  <a:cubicBezTo>
                    <a:pt x="459" y="422"/>
                    <a:pt x="790" y="485"/>
                    <a:pt x="1300" y="504"/>
                  </a:cubicBezTo>
                  <a:cubicBezTo>
                    <a:pt x="1701" y="519"/>
                    <a:pt x="2101" y="511"/>
                    <a:pt x="2499" y="534"/>
                  </a:cubicBezTo>
                  <a:cubicBezTo>
                    <a:pt x="2652" y="543"/>
                    <a:pt x="2816" y="580"/>
                    <a:pt x="2973" y="580"/>
                  </a:cubicBezTo>
                  <a:cubicBezTo>
                    <a:pt x="3088" y="580"/>
                    <a:pt x="3199" y="560"/>
                    <a:pt x="3298" y="496"/>
                  </a:cubicBezTo>
                  <a:cubicBezTo>
                    <a:pt x="3352" y="460"/>
                    <a:pt x="3380" y="395"/>
                    <a:pt x="3348" y="332"/>
                  </a:cubicBezTo>
                  <a:cubicBezTo>
                    <a:pt x="3196" y="52"/>
                    <a:pt x="2786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89" name="Google Shape;13189;p24"/>
            <p:cNvSpPr/>
            <p:nvPr/>
          </p:nvSpPr>
          <p:spPr>
            <a:xfrm>
              <a:off x="2791250" y="2942075"/>
              <a:ext cx="79800" cy="12100"/>
            </a:xfrm>
            <a:custGeom>
              <a:avLst/>
              <a:gdLst/>
              <a:ahLst/>
              <a:cxnLst/>
              <a:rect l="l" t="t" r="r" b="b"/>
              <a:pathLst>
                <a:path w="3192" h="484" extrusionOk="0">
                  <a:moveTo>
                    <a:pt x="1779" y="1"/>
                  </a:moveTo>
                  <a:cubicBezTo>
                    <a:pt x="1665" y="1"/>
                    <a:pt x="1548" y="4"/>
                    <a:pt x="1427" y="9"/>
                  </a:cubicBezTo>
                  <a:cubicBezTo>
                    <a:pt x="1131" y="21"/>
                    <a:pt x="834" y="49"/>
                    <a:pt x="539" y="57"/>
                  </a:cubicBezTo>
                  <a:cubicBezTo>
                    <a:pt x="466" y="59"/>
                    <a:pt x="322" y="86"/>
                    <a:pt x="206" y="86"/>
                  </a:cubicBezTo>
                  <a:cubicBezTo>
                    <a:pt x="154" y="86"/>
                    <a:pt x="108" y="80"/>
                    <a:pt x="77" y="65"/>
                  </a:cubicBezTo>
                  <a:cubicBezTo>
                    <a:pt x="69" y="60"/>
                    <a:pt x="62" y="58"/>
                    <a:pt x="55" y="58"/>
                  </a:cubicBezTo>
                  <a:cubicBezTo>
                    <a:pt x="22" y="58"/>
                    <a:pt x="0" y="105"/>
                    <a:pt x="36" y="128"/>
                  </a:cubicBezTo>
                  <a:cubicBezTo>
                    <a:pt x="362" y="398"/>
                    <a:pt x="631" y="470"/>
                    <a:pt x="1089" y="482"/>
                  </a:cubicBezTo>
                  <a:cubicBezTo>
                    <a:pt x="1126" y="483"/>
                    <a:pt x="1164" y="483"/>
                    <a:pt x="1202" y="483"/>
                  </a:cubicBezTo>
                  <a:cubicBezTo>
                    <a:pt x="1774" y="483"/>
                    <a:pt x="2351" y="375"/>
                    <a:pt x="2918" y="375"/>
                  </a:cubicBezTo>
                  <a:cubicBezTo>
                    <a:pt x="2986" y="375"/>
                    <a:pt x="3054" y="377"/>
                    <a:pt x="3121" y="380"/>
                  </a:cubicBezTo>
                  <a:cubicBezTo>
                    <a:pt x="3123" y="380"/>
                    <a:pt x="3125" y="380"/>
                    <a:pt x="3126" y="380"/>
                  </a:cubicBezTo>
                  <a:cubicBezTo>
                    <a:pt x="3189" y="380"/>
                    <a:pt x="3192" y="296"/>
                    <a:pt x="3141" y="272"/>
                  </a:cubicBezTo>
                  <a:cubicBezTo>
                    <a:pt x="2679" y="59"/>
                    <a:pt x="2254" y="1"/>
                    <a:pt x="1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0" name="Google Shape;13190;p24"/>
            <p:cNvSpPr/>
            <p:nvPr/>
          </p:nvSpPr>
          <p:spPr>
            <a:xfrm>
              <a:off x="2894825" y="2878075"/>
              <a:ext cx="114275" cy="121775"/>
            </a:xfrm>
            <a:custGeom>
              <a:avLst/>
              <a:gdLst/>
              <a:ahLst/>
              <a:cxnLst/>
              <a:rect l="l" t="t" r="r" b="b"/>
              <a:pathLst>
                <a:path w="4571" h="4871" extrusionOk="0">
                  <a:moveTo>
                    <a:pt x="2375" y="709"/>
                  </a:moveTo>
                  <a:cubicBezTo>
                    <a:pt x="3011" y="709"/>
                    <a:pt x="3527" y="1248"/>
                    <a:pt x="3742" y="1967"/>
                  </a:cubicBezTo>
                  <a:cubicBezTo>
                    <a:pt x="4012" y="2872"/>
                    <a:pt x="3526" y="4250"/>
                    <a:pt x="2423" y="4250"/>
                  </a:cubicBezTo>
                  <a:cubicBezTo>
                    <a:pt x="2406" y="4250"/>
                    <a:pt x="2389" y="4250"/>
                    <a:pt x="2372" y="4249"/>
                  </a:cubicBezTo>
                  <a:cubicBezTo>
                    <a:pt x="1767" y="4226"/>
                    <a:pt x="1409" y="3536"/>
                    <a:pt x="1211" y="2817"/>
                  </a:cubicBezTo>
                  <a:cubicBezTo>
                    <a:pt x="1203" y="2729"/>
                    <a:pt x="1191" y="2638"/>
                    <a:pt x="1175" y="2545"/>
                  </a:cubicBezTo>
                  <a:cubicBezTo>
                    <a:pt x="1062" y="1923"/>
                    <a:pt x="976" y="1400"/>
                    <a:pt x="1570" y="988"/>
                  </a:cubicBezTo>
                  <a:cubicBezTo>
                    <a:pt x="1849" y="794"/>
                    <a:pt x="2122" y="709"/>
                    <a:pt x="2375" y="709"/>
                  </a:cubicBezTo>
                  <a:close/>
                  <a:moveTo>
                    <a:pt x="2411" y="0"/>
                  </a:moveTo>
                  <a:cubicBezTo>
                    <a:pt x="2209" y="0"/>
                    <a:pt x="2001" y="39"/>
                    <a:pt x="1790" y="125"/>
                  </a:cubicBezTo>
                  <a:cubicBezTo>
                    <a:pt x="0" y="850"/>
                    <a:pt x="297" y="2374"/>
                    <a:pt x="1055" y="3795"/>
                  </a:cubicBezTo>
                  <a:cubicBezTo>
                    <a:pt x="1064" y="3814"/>
                    <a:pt x="1086" y="3826"/>
                    <a:pt x="1108" y="3826"/>
                  </a:cubicBezTo>
                  <a:cubicBezTo>
                    <a:pt x="1111" y="3826"/>
                    <a:pt x="1113" y="3826"/>
                    <a:pt x="1116" y="3826"/>
                  </a:cubicBezTo>
                  <a:cubicBezTo>
                    <a:pt x="1355" y="4307"/>
                    <a:pt x="1732" y="4689"/>
                    <a:pt x="2272" y="4823"/>
                  </a:cubicBezTo>
                  <a:cubicBezTo>
                    <a:pt x="2399" y="4855"/>
                    <a:pt x="2522" y="4870"/>
                    <a:pt x="2639" y="4870"/>
                  </a:cubicBezTo>
                  <a:cubicBezTo>
                    <a:pt x="3892" y="4870"/>
                    <a:pt x="4570" y="3157"/>
                    <a:pt x="4449" y="2105"/>
                  </a:cubicBezTo>
                  <a:cubicBezTo>
                    <a:pt x="4329" y="1064"/>
                    <a:pt x="3463" y="0"/>
                    <a:pt x="2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1" name="Google Shape;13191;p24"/>
            <p:cNvSpPr/>
            <p:nvPr/>
          </p:nvSpPr>
          <p:spPr>
            <a:xfrm>
              <a:off x="1957150" y="3217900"/>
              <a:ext cx="415100" cy="605850"/>
            </a:xfrm>
            <a:custGeom>
              <a:avLst/>
              <a:gdLst/>
              <a:ahLst/>
              <a:cxnLst/>
              <a:rect l="l" t="t" r="r" b="b"/>
              <a:pathLst>
                <a:path w="16604" h="24234" extrusionOk="0">
                  <a:moveTo>
                    <a:pt x="8108" y="7124"/>
                  </a:moveTo>
                  <a:cubicBezTo>
                    <a:pt x="8993" y="8015"/>
                    <a:pt x="10135" y="8768"/>
                    <a:pt x="11187" y="9470"/>
                  </a:cubicBezTo>
                  <a:cubicBezTo>
                    <a:pt x="11884" y="9934"/>
                    <a:pt x="12579" y="10394"/>
                    <a:pt x="13239" y="10901"/>
                  </a:cubicBezTo>
                  <a:cubicBezTo>
                    <a:pt x="13593" y="11171"/>
                    <a:pt x="13908" y="11655"/>
                    <a:pt x="14271" y="11939"/>
                  </a:cubicBezTo>
                  <a:cubicBezTo>
                    <a:pt x="14125" y="12339"/>
                    <a:pt x="14189" y="12805"/>
                    <a:pt x="14174" y="13235"/>
                  </a:cubicBezTo>
                  <a:lnTo>
                    <a:pt x="14175" y="13235"/>
                  </a:lnTo>
                  <a:cubicBezTo>
                    <a:pt x="14146" y="14127"/>
                    <a:pt x="14152" y="15021"/>
                    <a:pt x="14151" y="15914"/>
                  </a:cubicBezTo>
                  <a:cubicBezTo>
                    <a:pt x="14148" y="17100"/>
                    <a:pt x="13959" y="18433"/>
                    <a:pt x="14244" y="19616"/>
                  </a:cubicBezTo>
                  <a:cubicBezTo>
                    <a:pt x="13708" y="19675"/>
                    <a:pt x="13265" y="20034"/>
                    <a:pt x="12802" y="20305"/>
                  </a:cubicBezTo>
                  <a:cubicBezTo>
                    <a:pt x="11969" y="20791"/>
                    <a:pt x="11162" y="21314"/>
                    <a:pt x="10342" y="21818"/>
                  </a:cubicBezTo>
                  <a:cubicBezTo>
                    <a:pt x="9590" y="22280"/>
                    <a:pt x="8818" y="22671"/>
                    <a:pt x="8006" y="23033"/>
                  </a:cubicBezTo>
                  <a:cubicBezTo>
                    <a:pt x="7629" y="23202"/>
                    <a:pt x="7197" y="23378"/>
                    <a:pt x="6872" y="23638"/>
                  </a:cubicBezTo>
                  <a:cubicBezTo>
                    <a:pt x="6859" y="23629"/>
                    <a:pt x="6846" y="23619"/>
                    <a:pt x="6833" y="23611"/>
                  </a:cubicBezTo>
                  <a:cubicBezTo>
                    <a:pt x="5306" y="22972"/>
                    <a:pt x="3969" y="21831"/>
                    <a:pt x="2568" y="20997"/>
                  </a:cubicBezTo>
                  <a:cubicBezTo>
                    <a:pt x="2030" y="20677"/>
                    <a:pt x="1411" y="20256"/>
                    <a:pt x="750" y="20194"/>
                  </a:cubicBezTo>
                  <a:lnTo>
                    <a:pt x="744" y="20194"/>
                  </a:lnTo>
                  <a:cubicBezTo>
                    <a:pt x="744" y="18720"/>
                    <a:pt x="742" y="17249"/>
                    <a:pt x="742" y="15778"/>
                  </a:cubicBezTo>
                  <a:cubicBezTo>
                    <a:pt x="739" y="14365"/>
                    <a:pt x="934" y="12799"/>
                    <a:pt x="578" y="11411"/>
                  </a:cubicBezTo>
                  <a:cubicBezTo>
                    <a:pt x="2036" y="10945"/>
                    <a:pt x="3442" y="9984"/>
                    <a:pt x="4764" y="9273"/>
                  </a:cubicBezTo>
                  <a:cubicBezTo>
                    <a:pt x="5476" y="8893"/>
                    <a:pt x="6177" y="8496"/>
                    <a:pt x="6862" y="8076"/>
                  </a:cubicBezTo>
                  <a:cubicBezTo>
                    <a:pt x="7310" y="7800"/>
                    <a:pt x="7875" y="7561"/>
                    <a:pt x="8108" y="7124"/>
                  </a:cubicBezTo>
                  <a:close/>
                  <a:moveTo>
                    <a:pt x="12484" y="0"/>
                  </a:moveTo>
                  <a:cubicBezTo>
                    <a:pt x="12466" y="0"/>
                    <a:pt x="12448" y="4"/>
                    <a:pt x="12430" y="11"/>
                  </a:cubicBezTo>
                  <a:cubicBezTo>
                    <a:pt x="10836" y="674"/>
                    <a:pt x="9415" y="1777"/>
                    <a:pt x="7996" y="2753"/>
                  </a:cubicBezTo>
                  <a:cubicBezTo>
                    <a:pt x="7835" y="2661"/>
                    <a:pt x="7627" y="2607"/>
                    <a:pt x="7496" y="2553"/>
                  </a:cubicBezTo>
                  <a:cubicBezTo>
                    <a:pt x="6948" y="2324"/>
                    <a:pt x="6392" y="2121"/>
                    <a:pt x="5832" y="1923"/>
                  </a:cubicBezTo>
                  <a:cubicBezTo>
                    <a:pt x="4951" y="1609"/>
                    <a:pt x="3987" y="1166"/>
                    <a:pt x="3048" y="1061"/>
                  </a:cubicBezTo>
                  <a:cubicBezTo>
                    <a:pt x="3047" y="1061"/>
                    <a:pt x="3046" y="1061"/>
                    <a:pt x="3045" y="1061"/>
                  </a:cubicBezTo>
                  <a:cubicBezTo>
                    <a:pt x="3018" y="1061"/>
                    <a:pt x="3012" y="1103"/>
                    <a:pt x="3034" y="1117"/>
                  </a:cubicBezTo>
                  <a:cubicBezTo>
                    <a:pt x="3803" y="1583"/>
                    <a:pt x="4717" y="1875"/>
                    <a:pt x="5544" y="2219"/>
                  </a:cubicBezTo>
                  <a:cubicBezTo>
                    <a:pt x="6091" y="2448"/>
                    <a:pt x="6641" y="2677"/>
                    <a:pt x="7186" y="2913"/>
                  </a:cubicBezTo>
                  <a:cubicBezTo>
                    <a:pt x="7368" y="2994"/>
                    <a:pt x="7609" y="3161"/>
                    <a:pt x="7830" y="3232"/>
                  </a:cubicBezTo>
                  <a:cubicBezTo>
                    <a:pt x="7825" y="4063"/>
                    <a:pt x="7750" y="4948"/>
                    <a:pt x="7811" y="5799"/>
                  </a:cubicBezTo>
                  <a:cubicBezTo>
                    <a:pt x="7794" y="6127"/>
                    <a:pt x="7794" y="6463"/>
                    <a:pt x="7881" y="6755"/>
                  </a:cubicBezTo>
                  <a:cubicBezTo>
                    <a:pt x="7340" y="6837"/>
                    <a:pt x="6981" y="7246"/>
                    <a:pt x="6518" y="7543"/>
                  </a:cubicBezTo>
                  <a:cubicBezTo>
                    <a:pt x="5845" y="7977"/>
                    <a:pt x="5142" y="8374"/>
                    <a:pt x="4435" y="8761"/>
                  </a:cubicBezTo>
                  <a:cubicBezTo>
                    <a:pt x="3101" y="9493"/>
                    <a:pt x="1346" y="10128"/>
                    <a:pt x="311" y="11207"/>
                  </a:cubicBezTo>
                  <a:cubicBezTo>
                    <a:pt x="273" y="11247"/>
                    <a:pt x="260" y="11304"/>
                    <a:pt x="279" y="11357"/>
                  </a:cubicBezTo>
                  <a:cubicBezTo>
                    <a:pt x="1" y="12395"/>
                    <a:pt x="56" y="13533"/>
                    <a:pt x="89" y="14626"/>
                  </a:cubicBezTo>
                  <a:cubicBezTo>
                    <a:pt x="96" y="14993"/>
                    <a:pt x="102" y="15359"/>
                    <a:pt x="102" y="15727"/>
                  </a:cubicBezTo>
                  <a:cubicBezTo>
                    <a:pt x="102" y="17218"/>
                    <a:pt x="102" y="18707"/>
                    <a:pt x="101" y="20200"/>
                  </a:cubicBezTo>
                  <a:cubicBezTo>
                    <a:pt x="101" y="20381"/>
                    <a:pt x="252" y="20472"/>
                    <a:pt x="407" y="20479"/>
                  </a:cubicBezTo>
                  <a:cubicBezTo>
                    <a:pt x="586" y="20650"/>
                    <a:pt x="885" y="20756"/>
                    <a:pt x="1096" y="20866"/>
                  </a:cubicBezTo>
                  <a:cubicBezTo>
                    <a:pt x="1748" y="21202"/>
                    <a:pt x="2374" y="21573"/>
                    <a:pt x="2993" y="21959"/>
                  </a:cubicBezTo>
                  <a:cubicBezTo>
                    <a:pt x="4156" y="22685"/>
                    <a:pt x="5270" y="23496"/>
                    <a:pt x="6484" y="24152"/>
                  </a:cubicBezTo>
                  <a:lnTo>
                    <a:pt x="6485" y="24152"/>
                  </a:lnTo>
                  <a:cubicBezTo>
                    <a:pt x="6495" y="24197"/>
                    <a:pt x="6535" y="24233"/>
                    <a:pt x="6590" y="24233"/>
                  </a:cubicBezTo>
                  <a:cubicBezTo>
                    <a:pt x="6599" y="24233"/>
                    <a:pt x="6607" y="24232"/>
                    <a:pt x="6616" y="24231"/>
                  </a:cubicBezTo>
                  <a:cubicBezTo>
                    <a:pt x="7218" y="24113"/>
                    <a:pt x="7775" y="23770"/>
                    <a:pt x="8327" y="23532"/>
                  </a:cubicBezTo>
                  <a:cubicBezTo>
                    <a:pt x="9138" y="23186"/>
                    <a:pt x="9925" y="22790"/>
                    <a:pt x="10686" y="22347"/>
                  </a:cubicBezTo>
                  <a:cubicBezTo>
                    <a:pt x="11415" y="21921"/>
                    <a:pt x="12125" y="21467"/>
                    <a:pt x="12845" y="21029"/>
                  </a:cubicBezTo>
                  <a:cubicBezTo>
                    <a:pt x="13334" y="20732"/>
                    <a:pt x="13988" y="20507"/>
                    <a:pt x="14403" y="20115"/>
                  </a:cubicBezTo>
                  <a:cubicBezTo>
                    <a:pt x="14417" y="20146"/>
                    <a:pt x="14425" y="20182"/>
                    <a:pt x="14438" y="20215"/>
                  </a:cubicBezTo>
                  <a:cubicBezTo>
                    <a:pt x="14450" y="20245"/>
                    <a:pt x="14478" y="20260"/>
                    <a:pt x="14506" y="20260"/>
                  </a:cubicBezTo>
                  <a:cubicBezTo>
                    <a:pt x="14534" y="20260"/>
                    <a:pt x="14562" y="20245"/>
                    <a:pt x="14574" y="20215"/>
                  </a:cubicBezTo>
                  <a:cubicBezTo>
                    <a:pt x="15130" y="18899"/>
                    <a:pt x="14863" y="17303"/>
                    <a:pt x="14861" y="15912"/>
                  </a:cubicBezTo>
                  <a:cubicBezTo>
                    <a:pt x="14860" y="15128"/>
                    <a:pt x="14858" y="14345"/>
                    <a:pt x="14843" y="13563"/>
                  </a:cubicBezTo>
                  <a:cubicBezTo>
                    <a:pt x="14833" y="13100"/>
                    <a:pt x="14915" y="12533"/>
                    <a:pt x="14784" y="12059"/>
                  </a:cubicBezTo>
                  <a:cubicBezTo>
                    <a:pt x="14837" y="12028"/>
                    <a:pt x="14878" y="11982"/>
                    <a:pt x="14901" y="11924"/>
                  </a:cubicBezTo>
                  <a:cubicBezTo>
                    <a:pt x="14938" y="11826"/>
                    <a:pt x="14933" y="11721"/>
                    <a:pt x="14905" y="11614"/>
                  </a:cubicBezTo>
                  <a:cubicBezTo>
                    <a:pt x="15056" y="11522"/>
                    <a:pt x="15197" y="11403"/>
                    <a:pt x="15327" y="11298"/>
                  </a:cubicBezTo>
                  <a:cubicBezTo>
                    <a:pt x="15739" y="10961"/>
                    <a:pt x="16113" y="10573"/>
                    <a:pt x="16515" y="10223"/>
                  </a:cubicBezTo>
                  <a:cubicBezTo>
                    <a:pt x="16570" y="10176"/>
                    <a:pt x="16603" y="10066"/>
                    <a:pt x="16574" y="9992"/>
                  </a:cubicBezTo>
                  <a:cubicBezTo>
                    <a:pt x="16561" y="9952"/>
                    <a:pt x="16539" y="9918"/>
                    <a:pt x="16513" y="9887"/>
                  </a:cubicBezTo>
                  <a:cubicBezTo>
                    <a:pt x="16468" y="9842"/>
                    <a:pt x="16403" y="9816"/>
                    <a:pt x="16339" y="9816"/>
                  </a:cubicBezTo>
                  <a:cubicBezTo>
                    <a:pt x="16299" y="9816"/>
                    <a:pt x="16258" y="9827"/>
                    <a:pt x="16223" y="9849"/>
                  </a:cubicBezTo>
                  <a:cubicBezTo>
                    <a:pt x="15863" y="10080"/>
                    <a:pt x="15578" y="10412"/>
                    <a:pt x="15283" y="10717"/>
                  </a:cubicBezTo>
                  <a:cubicBezTo>
                    <a:pt x="15107" y="10899"/>
                    <a:pt x="14905" y="11071"/>
                    <a:pt x="14714" y="11248"/>
                  </a:cubicBezTo>
                  <a:cubicBezTo>
                    <a:pt x="14111" y="10433"/>
                    <a:pt x="12391" y="9516"/>
                    <a:pt x="11902" y="9195"/>
                  </a:cubicBezTo>
                  <a:cubicBezTo>
                    <a:pt x="11223" y="8748"/>
                    <a:pt x="10535" y="8327"/>
                    <a:pt x="9902" y="7825"/>
                  </a:cubicBezTo>
                  <a:cubicBezTo>
                    <a:pt x="9463" y="7477"/>
                    <a:pt x="8865" y="6850"/>
                    <a:pt x="8216" y="6763"/>
                  </a:cubicBezTo>
                  <a:cubicBezTo>
                    <a:pt x="8290" y="6509"/>
                    <a:pt x="8291" y="6229"/>
                    <a:pt x="8280" y="5950"/>
                  </a:cubicBezTo>
                  <a:cubicBezTo>
                    <a:pt x="8362" y="5023"/>
                    <a:pt x="8267" y="4047"/>
                    <a:pt x="8265" y="3140"/>
                  </a:cubicBezTo>
                  <a:cubicBezTo>
                    <a:pt x="8263" y="3123"/>
                    <a:pt x="8262" y="3109"/>
                    <a:pt x="8257" y="3094"/>
                  </a:cubicBezTo>
                  <a:cubicBezTo>
                    <a:pt x="8505" y="2946"/>
                    <a:pt x="8908" y="2800"/>
                    <a:pt x="9080" y="2679"/>
                  </a:cubicBezTo>
                  <a:cubicBezTo>
                    <a:pt x="9487" y="2395"/>
                    <a:pt x="9871" y="2082"/>
                    <a:pt x="10279" y="1798"/>
                  </a:cubicBezTo>
                  <a:cubicBezTo>
                    <a:pt x="11041" y="1270"/>
                    <a:pt x="12076" y="1052"/>
                    <a:pt x="12635" y="277"/>
                  </a:cubicBezTo>
                  <a:cubicBezTo>
                    <a:pt x="12713" y="170"/>
                    <a:pt x="12608" y="0"/>
                    <a:pt x="1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2" name="Google Shape;13192;p24"/>
            <p:cNvSpPr/>
            <p:nvPr/>
          </p:nvSpPr>
          <p:spPr>
            <a:xfrm>
              <a:off x="2025875" y="3268950"/>
              <a:ext cx="102075" cy="39175"/>
            </a:xfrm>
            <a:custGeom>
              <a:avLst/>
              <a:gdLst/>
              <a:ahLst/>
              <a:cxnLst/>
              <a:rect l="l" t="t" r="r" b="b"/>
              <a:pathLst>
                <a:path w="4083" h="1567" extrusionOk="0">
                  <a:moveTo>
                    <a:pt x="58" y="0"/>
                  </a:moveTo>
                  <a:cubicBezTo>
                    <a:pt x="4" y="0"/>
                    <a:pt x="0" y="81"/>
                    <a:pt x="48" y="97"/>
                  </a:cubicBezTo>
                  <a:cubicBezTo>
                    <a:pt x="608" y="287"/>
                    <a:pt x="1167" y="478"/>
                    <a:pt x="1727" y="670"/>
                  </a:cubicBezTo>
                  <a:cubicBezTo>
                    <a:pt x="2334" y="876"/>
                    <a:pt x="3069" y="1075"/>
                    <a:pt x="3562" y="1501"/>
                  </a:cubicBezTo>
                  <a:cubicBezTo>
                    <a:pt x="3616" y="1548"/>
                    <a:pt x="3671" y="1567"/>
                    <a:pt x="3722" y="1567"/>
                  </a:cubicBezTo>
                  <a:cubicBezTo>
                    <a:pt x="3932" y="1567"/>
                    <a:pt x="4082" y="1248"/>
                    <a:pt x="3848" y="1132"/>
                  </a:cubicBezTo>
                  <a:cubicBezTo>
                    <a:pt x="2639" y="537"/>
                    <a:pt x="1425" y="68"/>
                    <a:pt x="62" y="0"/>
                  </a:cubicBezTo>
                  <a:cubicBezTo>
                    <a:pt x="61" y="0"/>
                    <a:pt x="59" y="0"/>
                    <a:pt x="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3" name="Google Shape;13193;p24"/>
            <p:cNvSpPr/>
            <p:nvPr/>
          </p:nvSpPr>
          <p:spPr>
            <a:xfrm>
              <a:off x="1927900" y="3187800"/>
              <a:ext cx="74325" cy="106900"/>
            </a:xfrm>
            <a:custGeom>
              <a:avLst/>
              <a:gdLst/>
              <a:ahLst/>
              <a:cxnLst/>
              <a:rect l="l" t="t" r="r" b="b"/>
              <a:pathLst>
                <a:path w="2973" h="4276" extrusionOk="0">
                  <a:moveTo>
                    <a:pt x="1222" y="546"/>
                  </a:moveTo>
                  <a:cubicBezTo>
                    <a:pt x="1371" y="546"/>
                    <a:pt x="1537" y="609"/>
                    <a:pt x="1705" y="712"/>
                  </a:cubicBezTo>
                  <a:cubicBezTo>
                    <a:pt x="2132" y="969"/>
                    <a:pt x="2296" y="1516"/>
                    <a:pt x="2357" y="1983"/>
                  </a:cubicBezTo>
                  <a:cubicBezTo>
                    <a:pt x="2416" y="2452"/>
                    <a:pt x="2175" y="3702"/>
                    <a:pt x="1608" y="3702"/>
                  </a:cubicBezTo>
                  <a:cubicBezTo>
                    <a:pt x="1491" y="3702"/>
                    <a:pt x="1359" y="3648"/>
                    <a:pt x="1213" y="3522"/>
                  </a:cubicBezTo>
                  <a:cubicBezTo>
                    <a:pt x="911" y="3261"/>
                    <a:pt x="674" y="2841"/>
                    <a:pt x="523" y="2405"/>
                  </a:cubicBezTo>
                  <a:cubicBezTo>
                    <a:pt x="503" y="1872"/>
                    <a:pt x="570" y="1309"/>
                    <a:pt x="751" y="905"/>
                  </a:cubicBezTo>
                  <a:cubicBezTo>
                    <a:pt x="866" y="649"/>
                    <a:pt x="1031" y="546"/>
                    <a:pt x="1222" y="546"/>
                  </a:cubicBezTo>
                  <a:close/>
                  <a:moveTo>
                    <a:pt x="1296" y="0"/>
                  </a:moveTo>
                  <a:cubicBezTo>
                    <a:pt x="1112" y="0"/>
                    <a:pt x="920" y="51"/>
                    <a:pt x="723" y="167"/>
                  </a:cubicBezTo>
                  <a:cubicBezTo>
                    <a:pt x="300" y="415"/>
                    <a:pt x="140" y="1019"/>
                    <a:pt x="83" y="1466"/>
                  </a:cubicBezTo>
                  <a:cubicBezTo>
                    <a:pt x="1" y="2108"/>
                    <a:pt x="81" y="2625"/>
                    <a:pt x="395" y="3146"/>
                  </a:cubicBezTo>
                  <a:cubicBezTo>
                    <a:pt x="569" y="3574"/>
                    <a:pt x="847" y="3950"/>
                    <a:pt x="1225" y="4149"/>
                  </a:cubicBezTo>
                  <a:cubicBezTo>
                    <a:pt x="1392" y="4236"/>
                    <a:pt x="1546" y="4276"/>
                    <a:pt x="1687" y="4276"/>
                  </a:cubicBezTo>
                  <a:cubicBezTo>
                    <a:pt x="2588" y="4276"/>
                    <a:pt x="2973" y="2684"/>
                    <a:pt x="2916" y="1983"/>
                  </a:cubicBezTo>
                  <a:cubicBezTo>
                    <a:pt x="2853" y="1182"/>
                    <a:pt x="2178" y="0"/>
                    <a:pt x="1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4" name="Google Shape;13194;p24"/>
            <p:cNvSpPr/>
            <p:nvPr/>
          </p:nvSpPr>
          <p:spPr>
            <a:xfrm>
              <a:off x="2291275" y="3179500"/>
              <a:ext cx="74500" cy="80025"/>
            </a:xfrm>
            <a:custGeom>
              <a:avLst/>
              <a:gdLst/>
              <a:ahLst/>
              <a:cxnLst/>
              <a:rect l="l" t="t" r="r" b="b"/>
              <a:pathLst>
                <a:path w="2980" h="3201" extrusionOk="0">
                  <a:moveTo>
                    <a:pt x="1493" y="499"/>
                  </a:moveTo>
                  <a:cubicBezTo>
                    <a:pt x="1534" y="499"/>
                    <a:pt x="1574" y="502"/>
                    <a:pt x="1614" y="509"/>
                  </a:cubicBezTo>
                  <a:cubicBezTo>
                    <a:pt x="1995" y="576"/>
                    <a:pt x="2170" y="929"/>
                    <a:pt x="2274" y="1260"/>
                  </a:cubicBezTo>
                  <a:cubicBezTo>
                    <a:pt x="2443" y="1803"/>
                    <a:pt x="2220" y="2355"/>
                    <a:pt x="1744" y="2645"/>
                  </a:cubicBezTo>
                  <a:cubicBezTo>
                    <a:pt x="1624" y="2718"/>
                    <a:pt x="1508" y="2750"/>
                    <a:pt x="1397" y="2750"/>
                  </a:cubicBezTo>
                  <a:cubicBezTo>
                    <a:pt x="1293" y="2750"/>
                    <a:pt x="1194" y="2722"/>
                    <a:pt x="1102" y="2674"/>
                  </a:cubicBezTo>
                  <a:cubicBezTo>
                    <a:pt x="704" y="2136"/>
                    <a:pt x="495" y="1469"/>
                    <a:pt x="878" y="836"/>
                  </a:cubicBezTo>
                  <a:cubicBezTo>
                    <a:pt x="1007" y="623"/>
                    <a:pt x="1249" y="499"/>
                    <a:pt x="1493" y="499"/>
                  </a:cubicBezTo>
                  <a:close/>
                  <a:moveTo>
                    <a:pt x="1461" y="1"/>
                  </a:moveTo>
                  <a:cubicBezTo>
                    <a:pt x="1125" y="1"/>
                    <a:pt x="785" y="141"/>
                    <a:pt x="525" y="452"/>
                  </a:cubicBezTo>
                  <a:cubicBezTo>
                    <a:pt x="0" y="1078"/>
                    <a:pt x="18" y="2494"/>
                    <a:pt x="745" y="2934"/>
                  </a:cubicBezTo>
                  <a:cubicBezTo>
                    <a:pt x="771" y="2960"/>
                    <a:pt x="801" y="2986"/>
                    <a:pt x="830" y="3009"/>
                  </a:cubicBezTo>
                  <a:cubicBezTo>
                    <a:pt x="1002" y="3143"/>
                    <a:pt x="1209" y="3200"/>
                    <a:pt x="1420" y="3200"/>
                  </a:cubicBezTo>
                  <a:cubicBezTo>
                    <a:pt x="1573" y="3200"/>
                    <a:pt x="1729" y="3170"/>
                    <a:pt x="1873" y="3116"/>
                  </a:cubicBezTo>
                  <a:cubicBezTo>
                    <a:pt x="2767" y="2784"/>
                    <a:pt x="2979" y="1751"/>
                    <a:pt x="2708" y="936"/>
                  </a:cubicBezTo>
                  <a:cubicBezTo>
                    <a:pt x="2515" y="350"/>
                    <a:pt x="1992" y="1"/>
                    <a:pt x="1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5" name="Google Shape;13195;p24"/>
            <p:cNvSpPr/>
            <p:nvPr/>
          </p:nvSpPr>
          <p:spPr>
            <a:xfrm>
              <a:off x="2359300" y="3181725"/>
              <a:ext cx="71875" cy="90200"/>
            </a:xfrm>
            <a:custGeom>
              <a:avLst/>
              <a:gdLst/>
              <a:ahLst/>
              <a:cxnLst/>
              <a:rect l="l" t="t" r="r" b="b"/>
              <a:pathLst>
                <a:path w="2875" h="3608" extrusionOk="0">
                  <a:moveTo>
                    <a:pt x="2208" y="0"/>
                  </a:moveTo>
                  <a:cubicBezTo>
                    <a:pt x="2175" y="0"/>
                    <a:pt x="2140" y="26"/>
                    <a:pt x="2140" y="62"/>
                  </a:cubicBezTo>
                  <a:cubicBezTo>
                    <a:pt x="2138" y="546"/>
                    <a:pt x="2174" y="1024"/>
                    <a:pt x="2213" y="1506"/>
                  </a:cubicBezTo>
                  <a:cubicBezTo>
                    <a:pt x="2127" y="1501"/>
                    <a:pt x="2037" y="1499"/>
                    <a:pt x="1944" y="1499"/>
                  </a:cubicBezTo>
                  <a:cubicBezTo>
                    <a:pt x="1566" y="1499"/>
                    <a:pt x="1159" y="1537"/>
                    <a:pt x="909" y="1578"/>
                  </a:cubicBezTo>
                  <a:cubicBezTo>
                    <a:pt x="949" y="1107"/>
                    <a:pt x="1036" y="591"/>
                    <a:pt x="834" y="169"/>
                  </a:cubicBezTo>
                  <a:cubicBezTo>
                    <a:pt x="823" y="147"/>
                    <a:pt x="799" y="136"/>
                    <a:pt x="775" y="136"/>
                  </a:cubicBezTo>
                  <a:cubicBezTo>
                    <a:pt x="749" y="136"/>
                    <a:pt x="724" y="147"/>
                    <a:pt x="712" y="169"/>
                  </a:cubicBezTo>
                  <a:cubicBezTo>
                    <a:pt x="443" y="683"/>
                    <a:pt x="1" y="3299"/>
                    <a:pt x="868" y="3404"/>
                  </a:cubicBezTo>
                  <a:cubicBezTo>
                    <a:pt x="870" y="3404"/>
                    <a:pt x="872" y="3404"/>
                    <a:pt x="874" y="3404"/>
                  </a:cubicBezTo>
                  <a:cubicBezTo>
                    <a:pt x="908" y="3404"/>
                    <a:pt x="940" y="3379"/>
                    <a:pt x="957" y="3352"/>
                  </a:cubicBezTo>
                  <a:cubicBezTo>
                    <a:pt x="1049" y="3204"/>
                    <a:pt x="1029" y="3132"/>
                    <a:pt x="985" y="2961"/>
                  </a:cubicBezTo>
                  <a:cubicBezTo>
                    <a:pt x="901" y="2631"/>
                    <a:pt x="888" y="2300"/>
                    <a:pt x="893" y="1964"/>
                  </a:cubicBezTo>
                  <a:lnTo>
                    <a:pt x="893" y="1964"/>
                  </a:lnTo>
                  <a:cubicBezTo>
                    <a:pt x="1077" y="2041"/>
                    <a:pt x="1288" y="2058"/>
                    <a:pt x="1495" y="2058"/>
                  </a:cubicBezTo>
                  <a:cubicBezTo>
                    <a:pt x="1600" y="2058"/>
                    <a:pt x="1703" y="2053"/>
                    <a:pt x="1802" y="2051"/>
                  </a:cubicBezTo>
                  <a:cubicBezTo>
                    <a:pt x="1813" y="2050"/>
                    <a:pt x="1826" y="2050"/>
                    <a:pt x="1839" y="2050"/>
                  </a:cubicBezTo>
                  <a:cubicBezTo>
                    <a:pt x="1929" y="2050"/>
                    <a:pt x="2057" y="2058"/>
                    <a:pt x="2192" y="2058"/>
                  </a:cubicBezTo>
                  <a:cubicBezTo>
                    <a:pt x="2212" y="2058"/>
                    <a:pt x="2231" y="2058"/>
                    <a:pt x="2251" y="2057"/>
                  </a:cubicBezTo>
                  <a:lnTo>
                    <a:pt x="2251" y="2057"/>
                  </a:lnTo>
                  <a:cubicBezTo>
                    <a:pt x="2261" y="2526"/>
                    <a:pt x="2191" y="3046"/>
                    <a:pt x="2299" y="3486"/>
                  </a:cubicBezTo>
                  <a:cubicBezTo>
                    <a:pt x="2320" y="3567"/>
                    <a:pt x="2389" y="3608"/>
                    <a:pt x="2459" y="3608"/>
                  </a:cubicBezTo>
                  <a:cubicBezTo>
                    <a:pt x="2517" y="3608"/>
                    <a:pt x="2576" y="3581"/>
                    <a:pt x="2610" y="3527"/>
                  </a:cubicBezTo>
                  <a:cubicBezTo>
                    <a:pt x="2870" y="3117"/>
                    <a:pt x="2748" y="2448"/>
                    <a:pt x="2696" y="1969"/>
                  </a:cubicBezTo>
                  <a:cubicBezTo>
                    <a:pt x="2768" y="1929"/>
                    <a:pt x="2824" y="1875"/>
                    <a:pt x="2845" y="1796"/>
                  </a:cubicBezTo>
                  <a:cubicBezTo>
                    <a:pt x="2875" y="1691"/>
                    <a:pt x="2793" y="1621"/>
                    <a:pt x="2650" y="1575"/>
                  </a:cubicBezTo>
                  <a:cubicBezTo>
                    <a:pt x="2584" y="1042"/>
                    <a:pt x="2478" y="527"/>
                    <a:pt x="2256" y="31"/>
                  </a:cubicBezTo>
                  <a:cubicBezTo>
                    <a:pt x="2246" y="9"/>
                    <a:pt x="2228" y="0"/>
                    <a:pt x="2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6" name="Google Shape;13196;p24"/>
            <p:cNvSpPr/>
            <p:nvPr/>
          </p:nvSpPr>
          <p:spPr>
            <a:xfrm>
              <a:off x="2389325" y="3406500"/>
              <a:ext cx="258525" cy="246450"/>
            </a:xfrm>
            <a:custGeom>
              <a:avLst/>
              <a:gdLst/>
              <a:ahLst/>
              <a:cxnLst/>
              <a:rect l="l" t="t" r="r" b="b"/>
              <a:pathLst>
                <a:path w="10341" h="9858" extrusionOk="0">
                  <a:moveTo>
                    <a:pt x="1829" y="512"/>
                  </a:moveTo>
                  <a:cubicBezTo>
                    <a:pt x="2082" y="512"/>
                    <a:pt x="2332" y="619"/>
                    <a:pt x="2518" y="866"/>
                  </a:cubicBezTo>
                  <a:cubicBezTo>
                    <a:pt x="3287" y="1888"/>
                    <a:pt x="2284" y="2858"/>
                    <a:pt x="1425" y="2858"/>
                  </a:cubicBezTo>
                  <a:cubicBezTo>
                    <a:pt x="1309" y="2858"/>
                    <a:pt x="1196" y="2840"/>
                    <a:pt x="1090" y="2802"/>
                  </a:cubicBezTo>
                  <a:cubicBezTo>
                    <a:pt x="807" y="2241"/>
                    <a:pt x="474" y="1762"/>
                    <a:pt x="868" y="1096"/>
                  </a:cubicBezTo>
                  <a:cubicBezTo>
                    <a:pt x="1077" y="741"/>
                    <a:pt x="1458" y="512"/>
                    <a:pt x="1829" y="512"/>
                  </a:cubicBezTo>
                  <a:close/>
                  <a:moveTo>
                    <a:pt x="1866" y="0"/>
                  </a:moveTo>
                  <a:cubicBezTo>
                    <a:pt x="1415" y="0"/>
                    <a:pt x="949" y="211"/>
                    <a:pt x="615" y="583"/>
                  </a:cubicBezTo>
                  <a:cubicBezTo>
                    <a:pt x="61" y="1201"/>
                    <a:pt x="0" y="2408"/>
                    <a:pt x="630" y="2961"/>
                  </a:cubicBezTo>
                  <a:cubicBezTo>
                    <a:pt x="845" y="3213"/>
                    <a:pt x="1195" y="3332"/>
                    <a:pt x="1565" y="3332"/>
                  </a:cubicBezTo>
                  <a:cubicBezTo>
                    <a:pt x="1783" y="3332"/>
                    <a:pt x="2008" y="3291"/>
                    <a:pt x="2217" y="3211"/>
                  </a:cubicBezTo>
                  <a:cubicBezTo>
                    <a:pt x="2622" y="3053"/>
                    <a:pt x="2915" y="2786"/>
                    <a:pt x="3094" y="2464"/>
                  </a:cubicBezTo>
                  <a:cubicBezTo>
                    <a:pt x="3332" y="2835"/>
                    <a:pt x="3801" y="3127"/>
                    <a:pt x="4101" y="3393"/>
                  </a:cubicBezTo>
                  <a:cubicBezTo>
                    <a:pt x="4616" y="3847"/>
                    <a:pt x="5109" y="4329"/>
                    <a:pt x="5547" y="4859"/>
                  </a:cubicBezTo>
                  <a:cubicBezTo>
                    <a:pt x="5312" y="5591"/>
                    <a:pt x="5548" y="6532"/>
                    <a:pt x="5596" y="7254"/>
                  </a:cubicBezTo>
                  <a:cubicBezTo>
                    <a:pt x="5645" y="8043"/>
                    <a:pt x="5596" y="8883"/>
                    <a:pt x="5780" y="9656"/>
                  </a:cubicBezTo>
                  <a:cubicBezTo>
                    <a:pt x="5814" y="9797"/>
                    <a:pt x="5913" y="9857"/>
                    <a:pt x="6017" y="9857"/>
                  </a:cubicBezTo>
                  <a:cubicBezTo>
                    <a:pt x="6177" y="9857"/>
                    <a:pt x="6348" y="9716"/>
                    <a:pt x="6318" y="9507"/>
                  </a:cubicBezTo>
                  <a:cubicBezTo>
                    <a:pt x="6099" y="8025"/>
                    <a:pt x="6242" y="6441"/>
                    <a:pt x="5988" y="4961"/>
                  </a:cubicBezTo>
                  <a:cubicBezTo>
                    <a:pt x="6008" y="4959"/>
                    <a:pt x="6027" y="4954"/>
                    <a:pt x="6047" y="4948"/>
                  </a:cubicBezTo>
                  <a:cubicBezTo>
                    <a:pt x="6286" y="4830"/>
                    <a:pt x="6508" y="4490"/>
                    <a:pt x="6716" y="4313"/>
                  </a:cubicBezTo>
                  <a:cubicBezTo>
                    <a:pt x="7157" y="3936"/>
                    <a:pt x="7645" y="3606"/>
                    <a:pt x="8120" y="3273"/>
                  </a:cubicBezTo>
                  <a:cubicBezTo>
                    <a:pt x="8576" y="2955"/>
                    <a:pt x="9039" y="2648"/>
                    <a:pt x="9498" y="2336"/>
                  </a:cubicBezTo>
                  <a:cubicBezTo>
                    <a:pt x="9736" y="2174"/>
                    <a:pt x="10123" y="1974"/>
                    <a:pt x="10256" y="1706"/>
                  </a:cubicBezTo>
                  <a:cubicBezTo>
                    <a:pt x="10340" y="1540"/>
                    <a:pt x="10228" y="1351"/>
                    <a:pt x="10052" y="1351"/>
                  </a:cubicBezTo>
                  <a:cubicBezTo>
                    <a:pt x="10032" y="1351"/>
                    <a:pt x="10011" y="1353"/>
                    <a:pt x="9989" y="1359"/>
                  </a:cubicBezTo>
                  <a:cubicBezTo>
                    <a:pt x="9631" y="1447"/>
                    <a:pt x="9262" y="1801"/>
                    <a:pt x="8960" y="2005"/>
                  </a:cubicBezTo>
                  <a:cubicBezTo>
                    <a:pt x="8435" y="2361"/>
                    <a:pt x="7912" y="2717"/>
                    <a:pt x="7395" y="3086"/>
                  </a:cubicBezTo>
                  <a:cubicBezTo>
                    <a:pt x="7108" y="3293"/>
                    <a:pt x="6196" y="3841"/>
                    <a:pt x="5871" y="4365"/>
                  </a:cubicBezTo>
                  <a:cubicBezTo>
                    <a:pt x="5435" y="3886"/>
                    <a:pt x="4956" y="3450"/>
                    <a:pt x="4459" y="3033"/>
                  </a:cubicBezTo>
                  <a:cubicBezTo>
                    <a:pt x="4123" y="2753"/>
                    <a:pt x="3685" y="2285"/>
                    <a:pt x="3225" y="2162"/>
                  </a:cubicBezTo>
                  <a:cubicBezTo>
                    <a:pt x="3368" y="1700"/>
                    <a:pt x="3309" y="1167"/>
                    <a:pt x="3030" y="686"/>
                  </a:cubicBezTo>
                  <a:cubicBezTo>
                    <a:pt x="2755" y="212"/>
                    <a:pt x="231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7" name="Google Shape;13197;p24"/>
            <p:cNvSpPr/>
            <p:nvPr/>
          </p:nvSpPr>
          <p:spPr>
            <a:xfrm>
              <a:off x="2556075" y="3546150"/>
              <a:ext cx="21725" cy="98300"/>
            </a:xfrm>
            <a:custGeom>
              <a:avLst/>
              <a:gdLst/>
              <a:ahLst/>
              <a:cxnLst/>
              <a:rect l="l" t="t" r="r" b="b"/>
              <a:pathLst>
                <a:path w="869" h="3932" extrusionOk="0">
                  <a:moveTo>
                    <a:pt x="236" y="0"/>
                  </a:moveTo>
                  <a:cubicBezTo>
                    <a:pt x="212" y="0"/>
                    <a:pt x="187" y="15"/>
                    <a:pt x="179" y="43"/>
                  </a:cubicBezTo>
                  <a:cubicBezTo>
                    <a:pt x="0" y="522"/>
                    <a:pt x="150" y="1163"/>
                    <a:pt x="186" y="1660"/>
                  </a:cubicBezTo>
                  <a:cubicBezTo>
                    <a:pt x="232" y="2315"/>
                    <a:pt x="297" y="2984"/>
                    <a:pt x="176" y="3632"/>
                  </a:cubicBezTo>
                  <a:cubicBezTo>
                    <a:pt x="142" y="3818"/>
                    <a:pt x="274" y="3931"/>
                    <a:pt x="411" y="3931"/>
                  </a:cubicBezTo>
                  <a:cubicBezTo>
                    <a:pt x="505" y="3931"/>
                    <a:pt x="600" y="3879"/>
                    <a:pt x="647" y="3761"/>
                  </a:cubicBezTo>
                  <a:cubicBezTo>
                    <a:pt x="868" y="3199"/>
                    <a:pt x="735" y="2431"/>
                    <a:pt x="671" y="1850"/>
                  </a:cubicBezTo>
                  <a:cubicBezTo>
                    <a:pt x="609" y="1289"/>
                    <a:pt x="607" y="510"/>
                    <a:pt x="286" y="28"/>
                  </a:cubicBezTo>
                  <a:cubicBezTo>
                    <a:pt x="274" y="9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8" name="Google Shape;13198;p24"/>
            <p:cNvSpPr/>
            <p:nvPr/>
          </p:nvSpPr>
          <p:spPr>
            <a:xfrm>
              <a:off x="2510150" y="3684375"/>
              <a:ext cx="93725" cy="86025"/>
            </a:xfrm>
            <a:custGeom>
              <a:avLst/>
              <a:gdLst/>
              <a:ahLst/>
              <a:cxnLst/>
              <a:rect l="l" t="t" r="r" b="b"/>
              <a:pathLst>
                <a:path w="3749" h="3441" extrusionOk="0">
                  <a:moveTo>
                    <a:pt x="1887" y="521"/>
                  </a:moveTo>
                  <a:cubicBezTo>
                    <a:pt x="2547" y="521"/>
                    <a:pt x="3083" y="1336"/>
                    <a:pt x="3064" y="1951"/>
                  </a:cubicBezTo>
                  <a:cubicBezTo>
                    <a:pt x="3045" y="2581"/>
                    <a:pt x="2416" y="2911"/>
                    <a:pt x="1860" y="2916"/>
                  </a:cubicBezTo>
                  <a:cubicBezTo>
                    <a:pt x="1854" y="2916"/>
                    <a:pt x="1848" y="2916"/>
                    <a:pt x="1842" y="2916"/>
                  </a:cubicBezTo>
                  <a:cubicBezTo>
                    <a:pt x="1655" y="2916"/>
                    <a:pt x="1471" y="2867"/>
                    <a:pt x="1311" y="2773"/>
                  </a:cubicBezTo>
                  <a:cubicBezTo>
                    <a:pt x="750" y="2146"/>
                    <a:pt x="589" y="1144"/>
                    <a:pt x="1444" y="647"/>
                  </a:cubicBezTo>
                  <a:cubicBezTo>
                    <a:pt x="1594" y="559"/>
                    <a:pt x="1744" y="521"/>
                    <a:pt x="1887" y="521"/>
                  </a:cubicBezTo>
                  <a:close/>
                  <a:moveTo>
                    <a:pt x="1846" y="1"/>
                  </a:moveTo>
                  <a:cubicBezTo>
                    <a:pt x="1551" y="1"/>
                    <a:pt x="1249" y="89"/>
                    <a:pt x="970" y="288"/>
                  </a:cubicBezTo>
                  <a:cubicBezTo>
                    <a:pt x="189" y="844"/>
                    <a:pt x="0" y="2463"/>
                    <a:pt x="812" y="2939"/>
                  </a:cubicBezTo>
                  <a:cubicBezTo>
                    <a:pt x="1072" y="3250"/>
                    <a:pt x="1491" y="3440"/>
                    <a:pt x="1957" y="3440"/>
                  </a:cubicBezTo>
                  <a:cubicBezTo>
                    <a:pt x="1980" y="3440"/>
                    <a:pt x="2003" y="3440"/>
                    <a:pt x="2026" y="3439"/>
                  </a:cubicBezTo>
                  <a:cubicBezTo>
                    <a:pt x="3012" y="3401"/>
                    <a:pt x="3748" y="2548"/>
                    <a:pt x="3596" y="1567"/>
                  </a:cubicBezTo>
                  <a:cubicBezTo>
                    <a:pt x="3458" y="691"/>
                    <a:pt x="2674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199" name="Google Shape;13199;p24"/>
            <p:cNvSpPr/>
            <p:nvPr/>
          </p:nvSpPr>
          <p:spPr>
            <a:xfrm>
              <a:off x="2163150" y="3448175"/>
              <a:ext cx="90900" cy="70975"/>
            </a:xfrm>
            <a:custGeom>
              <a:avLst/>
              <a:gdLst/>
              <a:ahLst/>
              <a:cxnLst/>
              <a:rect l="l" t="t" r="r" b="b"/>
              <a:pathLst>
                <a:path w="3636" h="2839" extrusionOk="0">
                  <a:moveTo>
                    <a:pt x="97" y="1"/>
                  </a:moveTo>
                  <a:cubicBezTo>
                    <a:pt x="48" y="1"/>
                    <a:pt x="0" y="61"/>
                    <a:pt x="35" y="107"/>
                  </a:cubicBezTo>
                  <a:cubicBezTo>
                    <a:pt x="456" y="671"/>
                    <a:pt x="991" y="1125"/>
                    <a:pt x="1541" y="1563"/>
                  </a:cubicBezTo>
                  <a:cubicBezTo>
                    <a:pt x="2059" y="1975"/>
                    <a:pt x="2756" y="2237"/>
                    <a:pt x="3170" y="2759"/>
                  </a:cubicBezTo>
                  <a:cubicBezTo>
                    <a:pt x="3214" y="2815"/>
                    <a:pt x="3267" y="2839"/>
                    <a:pt x="3319" y="2839"/>
                  </a:cubicBezTo>
                  <a:cubicBezTo>
                    <a:pt x="3482" y="2839"/>
                    <a:pt x="3636" y="2607"/>
                    <a:pt x="3496" y="2433"/>
                  </a:cubicBezTo>
                  <a:cubicBezTo>
                    <a:pt x="3147" y="1993"/>
                    <a:pt x="2607" y="1816"/>
                    <a:pt x="2153" y="1511"/>
                  </a:cubicBezTo>
                  <a:cubicBezTo>
                    <a:pt x="1454" y="1045"/>
                    <a:pt x="814" y="499"/>
                    <a:pt x="130" y="11"/>
                  </a:cubicBezTo>
                  <a:cubicBezTo>
                    <a:pt x="120" y="4"/>
                    <a:pt x="108" y="1"/>
                    <a:pt x="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0" name="Google Shape;13200;p24"/>
            <p:cNvSpPr/>
            <p:nvPr/>
          </p:nvSpPr>
          <p:spPr>
            <a:xfrm>
              <a:off x="2146425" y="3688075"/>
              <a:ext cx="115900" cy="71175"/>
            </a:xfrm>
            <a:custGeom>
              <a:avLst/>
              <a:gdLst/>
              <a:ahLst/>
              <a:cxnLst/>
              <a:rect l="l" t="t" r="r" b="b"/>
              <a:pathLst>
                <a:path w="4636" h="2847" extrusionOk="0">
                  <a:moveTo>
                    <a:pt x="4481" y="0"/>
                  </a:moveTo>
                  <a:cubicBezTo>
                    <a:pt x="4480" y="0"/>
                    <a:pt x="4479" y="0"/>
                    <a:pt x="4478" y="0"/>
                  </a:cubicBezTo>
                  <a:cubicBezTo>
                    <a:pt x="4119" y="10"/>
                    <a:pt x="4086" y="104"/>
                    <a:pt x="3763" y="342"/>
                  </a:cubicBezTo>
                  <a:cubicBezTo>
                    <a:pt x="3319" y="671"/>
                    <a:pt x="2846" y="965"/>
                    <a:pt x="2377" y="1257"/>
                  </a:cubicBezTo>
                  <a:cubicBezTo>
                    <a:pt x="1621" y="1729"/>
                    <a:pt x="605" y="2092"/>
                    <a:pt x="23" y="2783"/>
                  </a:cubicBezTo>
                  <a:cubicBezTo>
                    <a:pt x="0" y="2807"/>
                    <a:pt x="17" y="2845"/>
                    <a:pt x="49" y="2847"/>
                  </a:cubicBezTo>
                  <a:cubicBezTo>
                    <a:pt x="958" y="2835"/>
                    <a:pt x="1890" y="2162"/>
                    <a:pt x="2649" y="1724"/>
                  </a:cubicBezTo>
                  <a:cubicBezTo>
                    <a:pt x="3230" y="1388"/>
                    <a:pt x="4442" y="883"/>
                    <a:pt x="4615" y="181"/>
                  </a:cubicBezTo>
                  <a:cubicBezTo>
                    <a:pt x="4636" y="93"/>
                    <a:pt x="4573" y="0"/>
                    <a:pt x="44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1" name="Google Shape;13201;p24"/>
            <p:cNvSpPr/>
            <p:nvPr/>
          </p:nvSpPr>
          <p:spPr>
            <a:xfrm>
              <a:off x="2005050" y="3542275"/>
              <a:ext cx="29275" cy="151850"/>
            </a:xfrm>
            <a:custGeom>
              <a:avLst/>
              <a:gdLst/>
              <a:ahLst/>
              <a:cxnLst/>
              <a:rect l="l" t="t" r="r" b="b"/>
              <a:pathLst>
                <a:path w="1171" h="6074" extrusionOk="0">
                  <a:moveTo>
                    <a:pt x="227" y="1"/>
                  </a:moveTo>
                  <a:cubicBezTo>
                    <a:pt x="196" y="1"/>
                    <a:pt x="167" y="17"/>
                    <a:pt x="161" y="52"/>
                  </a:cubicBezTo>
                  <a:cubicBezTo>
                    <a:pt x="1" y="1044"/>
                    <a:pt x="145" y="2166"/>
                    <a:pt x="156" y="3175"/>
                  </a:cubicBezTo>
                  <a:cubicBezTo>
                    <a:pt x="165" y="3757"/>
                    <a:pt x="240" y="4335"/>
                    <a:pt x="297" y="4915"/>
                  </a:cubicBezTo>
                  <a:cubicBezTo>
                    <a:pt x="335" y="5309"/>
                    <a:pt x="206" y="5690"/>
                    <a:pt x="427" y="6026"/>
                  </a:cubicBezTo>
                  <a:cubicBezTo>
                    <a:pt x="448" y="6059"/>
                    <a:pt x="478" y="6074"/>
                    <a:pt x="510" y="6074"/>
                  </a:cubicBezTo>
                  <a:cubicBezTo>
                    <a:pt x="536" y="6074"/>
                    <a:pt x="563" y="6064"/>
                    <a:pt x="586" y="6046"/>
                  </a:cubicBezTo>
                  <a:cubicBezTo>
                    <a:pt x="1170" y="5590"/>
                    <a:pt x="676" y="4135"/>
                    <a:pt x="632" y="3483"/>
                  </a:cubicBezTo>
                  <a:cubicBezTo>
                    <a:pt x="557" y="2397"/>
                    <a:pt x="845" y="1016"/>
                    <a:pt x="289" y="34"/>
                  </a:cubicBezTo>
                  <a:cubicBezTo>
                    <a:pt x="277" y="12"/>
                    <a:pt x="251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2" name="Google Shape;13202;p24"/>
            <p:cNvSpPr/>
            <p:nvPr/>
          </p:nvSpPr>
          <p:spPr>
            <a:xfrm>
              <a:off x="4383675" y="2793925"/>
              <a:ext cx="534125" cy="457200"/>
            </a:xfrm>
            <a:custGeom>
              <a:avLst/>
              <a:gdLst/>
              <a:ahLst/>
              <a:cxnLst/>
              <a:rect l="l" t="t" r="r" b="b"/>
              <a:pathLst>
                <a:path w="21365" h="18288" extrusionOk="0">
                  <a:moveTo>
                    <a:pt x="16225" y="253"/>
                  </a:moveTo>
                  <a:cubicBezTo>
                    <a:pt x="16288" y="473"/>
                    <a:pt x="16306" y="492"/>
                    <a:pt x="16442" y="750"/>
                  </a:cubicBezTo>
                  <a:cubicBezTo>
                    <a:pt x="16711" y="1260"/>
                    <a:pt x="17005" y="1756"/>
                    <a:pt x="17275" y="2264"/>
                  </a:cubicBezTo>
                  <a:cubicBezTo>
                    <a:pt x="17825" y="3304"/>
                    <a:pt x="18358" y="4351"/>
                    <a:pt x="18873" y="5404"/>
                  </a:cubicBezTo>
                  <a:cubicBezTo>
                    <a:pt x="19326" y="6339"/>
                    <a:pt x="19846" y="7230"/>
                    <a:pt x="20340" y="8142"/>
                  </a:cubicBezTo>
                  <a:cubicBezTo>
                    <a:pt x="20477" y="8396"/>
                    <a:pt x="20627" y="8773"/>
                    <a:pt x="20832" y="9033"/>
                  </a:cubicBezTo>
                  <a:cubicBezTo>
                    <a:pt x="20556" y="9215"/>
                    <a:pt x="20305" y="9485"/>
                    <a:pt x="20107" y="9744"/>
                  </a:cubicBezTo>
                  <a:cubicBezTo>
                    <a:pt x="19956" y="9943"/>
                    <a:pt x="19790" y="10130"/>
                    <a:pt x="19624" y="10319"/>
                  </a:cubicBezTo>
                  <a:cubicBezTo>
                    <a:pt x="19408" y="10494"/>
                    <a:pt x="19196" y="10676"/>
                    <a:pt x="18983" y="10855"/>
                  </a:cubicBezTo>
                  <a:cubicBezTo>
                    <a:pt x="18860" y="10470"/>
                    <a:pt x="18653" y="10115"/>
                    <a:pt x="18376" y="9820"/>
                  </a:cubicBezTo>
                  <a:cubicBezTo>
                    <a:pt x="18342" y="9784"/>
                    <a:pt x="18301" y="9769"/>
                    <a:pt x="18258" y="9769"/>
                  </a:cubicBezTo>
                  <a:cubicBezTo>
                    <a:pt x="18210" y="9769"/>
                    <a:pt x="18161" y="9788"/>
                    <a:pt x="18122" y="9820"/>
                  </a:cubicBezTo>
                  <a:cubicBezTo>
                    <a:pt x="17712" y="10148"/>
                    <a:pt x="17090" y="10466"/>
                    <a:pt x="16796" y="10932"/>
                  </a:cubicBezTo>
                  <a:cubicBezTo>
                    <a:pt x="16708" y="10798"/>
                    <a:pt x="16618" y="10665"/>
                    <a:pt x="16532" y="10535"/>
                  </a:cubicBezTo>
                  <a:cubicBezTo>
                    <a:pt x="15999" y="9718"/>
                    <a:pt x="15443" y="8928"/>
                    <a:pt x="14974" y="8071"/>
                  </a:cubicBezTo>
                  <a:cubicBezTo>
                    <a:pt x="14528" y="7258"/>
                    <a:pt x="14058" y="6455"/>
                    <a:pt x="13568" y="5668"/>
                  </a:cubicBezTo>
                  <a:cubicBezTo>
                    <a:pt x="13181" y="5046"/>
                    <a:pt x="12776" y="4320"/>
                    <a:pt x="12192" y="3855"/>
                  </a:cubicBezTo>
                  <a:cubicBezTo>
                    <a:pt x="13658" y="2776"/>
                    <a:pt x="15085" y="1700"/>
                    <a:pt x="16225" y="253"/>
                  </a:cubicBezTo>
                  <a:close/>
                  <a:moveTo>
                    <a:pt x="18220" y="10196"/>
                  </a:moveTo>
                  <a:cubicBezTo>
                    <a:pt x="18430" y="10460"/>
                    <a:pt x="18594" y="10742"/>
                    <a:pt x="18847" y="10968"/>
                  </a:cubicBezTo>
                  <a:cubicBezTo>
                    <a:pt x="18381" y="11364"/>
                    <a:pt x="17920" y="11765"/>
                    <a:pt x="17464" y="12172"/>
                  </a:cubicBezTo>
                  <a:cubicBezTo>
                    <a:pt x="17339" y="11795"/>
                    <a:pt x="17128" y="11442"/>
                    <a:pt x="16906" y="11101"/>
                  </a:cubicBezTo>
                  <a:cubicBezTo>
                    <a:pt x="17375" y="10916"/>
                    <a:pt x="17820" y="10520"/>
                    <a:pt x="18220" y="10196"/>
                  </a:cubicBezTo>
                  <a:close/>
                  <a:moveTo>
                    <a:pt x="12070" y="3946"/>
                  </a:moveTo>
                  <a:cubicBezTo>
                    <a:pt x="12336" y="4631"/>
                    <a:pt x="12841" y="5248"/>
                    <a:pt x="13228" y="5866"/>
                  </a:cubicBezTo>
                  <a:cubicBezTo>
                    <a:pt x="13721" y="6654"/>
                    <a:pt x="14178" y="7463"/>
                    <a:pt x="14628" y="8275"/>
                  </a:cubicBezTo>
                  <a:cubicBezTo>
                    <a:pt x="15048" y="9033"/>
                    <a:pt x="15522" y="9749"/>
                    <a:pt x="16012" y="10465"/>
                  </a:cubicBezTo>
                  <a:cubicBezTo>
                    <a:pt x="16439" y="11088"/>
                    <a:pt x="16767" y="11798"/>
                    <a:pt x="17195" y="12418"/>
                  </a:cubicBezTo>
                  <a:cubicBezTo>
                    <a:pt x="16560" y="12992"/>
                    <a:pt x="15932" y="13572"/>
                    <a:pt x="15308" y="14156"/>
                  </a:cubicBezTo>
                  <a:cubicBezTo>
                    <a:pt x="14267" y="15125"/>
                    <a:pt x="13335" y="16195"/>
                    <a:pt x="12356" y="17212"/>
                  </a:cubicBezTo>
                  <a:cubicBezTo>
                    <a:pt x="12179" y="16636"/>
                    <a:pt x="11723" y="16070"/>
                    <a:pt x="11437" y="15620"/>
                  </a:cubicBezTo>
                  <a:cubicBezTo>
                    <a:pt x="10705" y="14467"/>
                    <a:pt x="10113" y="13204"/>
                    <a:pt x="9492" y="11990"/>
                  </a:cubicBezTo>
                  <a:cubicBezTo>
                    <a:pt x="9057" y="11139"/>
                    <a:pt x="8629" y="10284"/>
                    <a:pt x="8194" y="9433"/>
                  </a:cubicBezTo>
                  <a:cubicBezTo>
                    <a:pt x="7982" y="9021"/>
                    <a:pt x="7718" y="8037"/>
                    <a:pt x="7315" y="7696"/>
                  </a:cubicBezTo>
                  <a:cubicBezTo>
                    <a:pt x="7954" y="7386"/>
                    <a:pt x="8471" y="6859"/>
                    <a:pt x="8993" y="6377"/>
                  </a:cubicBezTo>
                  <a:cubicBezTo>
                    <a:pt x="9854" y="5579"/>
                    <a:pt x="10797" y="4884"/>
                    <a:pt x="11741" y="4188"/>
                  </a:cubicBezTo>
                  <a:cubicBezTo>
                    <a:pt x="11850" y="4106"/>
                    <a:pt x="11960" y="4026"/>
                    <a:pt x="12070" y="3946"/>
                  </a:cubicBezTo>
                  <a:close/>
                  <a:moveTo>
                    <a:pt x="5686" y="10368"/>
                  </a:moveTo>
                  <a:cubicBezTo>
                    <a:pt x="6094" y="11610"/>
                    <a:pt x="6667" y="12824"/>
                    <a:pt x="7280" y="13959"/>
                  </a:cubicBezTo>
                  <a:cubicBezTo>
                    <a:pt x="7643" y="14628"/>
                    <a:pt x="7992" y="15294"/>
                    <a:pt x="8324" y="15981"/>
                  </a:cubicBezTo>
                  <a:cubicBezTo>
                    <a:pt x="8565" y="16485"/>
                    <a:pt x="8783" y="17084"/>
                    <a:pt x="9223" y="17440"/>
                  </a:cubicBezTo>
                  <a:cubicBezTo>
                    <a:pt x="8845" y="17443"/>
                    <a:pt x="8470" y="17448"/>
                    <a:pt x="8092" y="17454"/>
                  </a:cubicBezTo>
                  <a:cubicBezTo>
                    <a:pt x="7216" y="15369"/>
                    <a:pt x="5794" y="13542"/>
                    <a:pt x="4928" y="11439"/>
                  </a:cubicBezTo>
                  <a:cubicBezTo>
                    <a:pt x="4918" y="11421"/>
                    <a:pt x="4905" y="11405"/>
                    <a:pt x="4887" y="11393"/>
                  </a:cubicBezTo>
                  <a:cubicBezTo>
                    <a:pt x="5156" y="11053"/>
                    <a:pt x="5422" y="10712"/>
                    <a:pt x="5686" y="10368"/>
                  </a:cubicBezTo>
                  <a:close/>
                  <a:moveTo>
                    <a:pt x="6419" y="9392"/>
                  </a:moveTo>
                  <a:cubicBezTo>
                    <a:pt x="6983" y="10825"/>
                    <a:pt x="7846" y="12185"/>
                    <a:pt x="8599" y="13501"/>
                  </a:cubicBezTo>
                  <a:cubicBezTo>
                    <a:pt x="9088" y="14356"/>
                    <a:pt x="9587" y="15204"/>
                    <a:pt x="10028" y="16085"/>
                  </a:cubicBezTo>
                  <a:cubicBezTo>
                    <a:pt x="10248" y="16523"/>
                    <a:pt x="10466" y="17067"/>
                    <a:pt x="10779" y="17476"/>
                  </a:cubicBezTo>
                  <a:cubicBezTo>
                    <a:pt x="10346" y="17453"/>
                    <a:pt x="9913" y="17443"/>
                    <a:pt x="9478" y="17441"/>
                  </a:cubicBezTo>
                  <a:cubicBezTo>
                    <a:pt x="9344" y="16856"/>
                    <a:pt x="8922" y="16327"/>
                    <a:pt x="8655" y="15788"/>
                  </a:cubicBezTo>
                  <a:cubicBezTo>
                    <a:pt x="8319" y="15104"/>
                    <a:pt x="7979" y="14434"/>
                    <a:pt x="7605" y="13770"/>
                  </a:cubicBezTo>
                  <a:cubicBezTo>
                    <a:pt x="7200" y="13056"/>
                    <a:pt x="6841" y="12320"/>
                    <a:pt x="6509" y="11570"/>
                  </a:cubicBezTo>
                  <a:cubicBezTo>
                    <a:pt x="6294" y="11083"/>
                    <a:pt x="6147" y="10561"/>
                    <a:pt x="5892" y="10099"/>
                  </a:cubicBezTo>
                  <a:cubicBezTo>
                    <a:pt x="5943" y="10033"/>
                    <a:pt x="5994" y="9968"/>
                    <a:pt x="6043" y="9902"/>
                  </a:cubicBezTo>
                  <a:cubicBezTo>
                    <a:pt x="6166" y="9736"/>
                    <a:pt x="6294" y="9566"/>
                    <a:pt x="6419" y="9392"/>
                  </a:cubicBezTo>
                  <a:close/>
                  <a:moveTo>
                    <a:pt x="4761" y="11554"/>
                  </a:moveTo>
                  <a:cubicBezTo>
                    <a:pt x="4813" y="12422"/>
                    <a:pt x="5364" y="13288"/>
                    <a:pt x="5776" y="14019"/>
                  </a:cubicBezTo>
                  <a:cubicBezTo>
                    <a:pt x="6414" y="15153"/>
                    <a:pt x="6988" y="16401"/>
                    <a:pt x="7746" y="17461"/>
                  </a:cubicBezTo>
                  <a:cubicBezTo>
                    <a:pt x="7387" y="17469"/>
                    <a:pt x="7029" y="17476"/>
                    <a:pt x="6673" y="17477"/>
                  </a:cubicBezTo>
                  <a:cubicBezTo>
                    <a:pt x="6368" y="16675"/>
                    <a:pt x="5819" y="15899"/>
                    <a:pt x="5422" y="15186"/>
                  </a:cubicBezTo>
                  <a:cubicBezTo>
                    <a:pt x="5074" y="14559"/>
                    <a:pt x="4747" y="13926"/>
                    <a:pt x="4477" y="13263"/>
                  </a:cubicBezTo>
                  <a:cubicBezTo>
                    <a:pt x="4355" y="12966"/>
                    <a:pt x="4245" y="12691"/>
                    <a:pt x="4072" y="12438"/>
                  </a:cubicBezTo>
                  <a:cubicBezTo>
                    <a:pt x="4118" y="12377"/>
                    <a:pt x="4163" y="12312"/>
                    <a:pt x="4213" y="12249"/>
                  </a:cubicBezTo>
                  <a:cubicBezTo>
                    <a:pt x="4393" y="12016"/>
                    <a:pt x="4577" y="11785"/>
                    <a:pt x="4761" y="11554"/>
                  </a:cubicBezTo>
                  <a:close/>
                  <a:moveTo>
                    <a:pt x="1850" y="15593"/>
                  </a:moveTo>
                  <a:cubicBezTo>
                    <a:pt x="1996" y="16191"/>
                    <a:pt x="2218" y="16933"/>
                    <a:pt x="2557" y="17479"/>
                  </a:cubicBezTo>
                  <a:lnTo>
                    <a:pt x="1954" y="17479"/>
                  </a:lnTo>
                  <a:cubicBezTo>
                    <a:pt x="1890" y="17300"/>
                    <a:pt x="1791" y="17123"/>
                    <a:pt x="1737" y="16979"/>
                  </a:cubicBezTo>
                  <a:cubicBezTo>
                    <a:pt x="1645" y="16729"/>
                    <a:pt x="1562" y="16465"/>
                    <a:pt x="1422" y="16237"/>
                  </a:cubicBezTo>
                  <a:cubicBezTo>
                    <a:pt x="1568" y="16022"/>
                    <a:pt x="1709" y="15806"/>
                    <a:pt x="1850" y="15593"/>
                  </a:cubicBezTo>
                  <a:close/>
                  <a:moveTo>
                    <a:pt x="2513" y="14613"/>
                  </a:moveTo>
                  <a:cubicBezTo>
                    <a:pt x="2692" y="15073"/>
                    <a:pt x="2900" y="15519"/>
                    <a:pt x="3092" y="15971"/>
                  </a:cubicBezTo>
                  <a:cubicBezTo>
                    <a:pt x="3287" y="16428"/>
                    <a:pt x="3450" y="17016"/>
                    <a:pt x="3721" y="17479"/>
                  </a:cubicBezTo>
                  <a:lnTo>
                    <a:pt x="2966" y="17479"/>
                  </a:lnTo>
                  <a:cubicBezTo>
                    <a:pt x="2859" y="17131"/>
                    <a:pt x="2623" y="16788"/>
                    <a:pt x="2492" y="16475"/>
                  </a:cubicBezTo>
                  <a:cubicBezTo>
                    <a:pt x="2339" y="16114"/>
                    <a:pt x="2223" y="15707"/>
                    <a:pt x="1983" y="15392"/>
                  </a:cubicBezTo>
                  <a:cubicBezTo>
                    <a:pt x="2016" y="15342"/>
                    <a:pt x="2051" y="15291"/>
                    <a:pt x="2085" y="15240"/>
                  </a:cubicBezTo>
                  <a:cubicBezTo>
                    <a:pt x="2228" y="15032"/>
                    <a:pt x="2370" y="14823"/>
                    <a:pt x="2513" y="14613"/>
                  </a:cubicBezTo>
                  <a:close/>
                  <a:moveTo>
                    <a:pt x="3107" y="13762"/>
                  </a:moveTo>
                  <a:cubicBezTo>
                    <a:pt x="3532" y="14452"/>
                    <a:pt x="3770" y="15212"/>
                    <a:pt x="4098" y="15958"/>
                  </a:cubicBezTo>
                  <a:cubicBezTo>
                    <a:pt x="4270" y="16352"/>
                    <a:pt x="4451" y="17098"/>
                    <a:pt x="4815" y="17479"/>
                  </a:cubicBezTo>
                  <a:lnTo>
                    <a:pt x="4096" y="17479"/>
                  </a:lnTo>
                  <a:cubicBezTo>
                    <a:pt x="3998" y="17069"/>
                    <a:pt x="3763" y="16669"/>
                    <a:pt x="3599" y="16293"/>
                  </a:cubicBezTo>
                  <a:cubicBezTo>
                    <a:pt x="3320" y="15660"/>
                    <a:pt x="3020" y="15017"/>
                    <a:pt x="2635" y="14438"/>
                  </a:cubicBezTo>
                  <a:cubicBezTo>
                    <a:pt x="2790" y="14211"/>
                    <a:pt x="2948" y="13987"/>
                    <a:pt x="3107" y="13762"/>
                  </a:cubicBezTo>
                  <a:close/>
                  <a:moveTo>
                    <a:pt x="3960" y="12584"/>
                  </a:moveTo>
                  <a:cubicBezTo>
                    <a:pt x="4232" y="13449"/>
                    <a:pt x="4541" y="14272"/>
                    <a:pt x="4957" y="15086"/>
                  </a:cubicBezTo>
                  <a:cubicBezTo>
                    <a:pt x="5343" y="15839"/>
                    <a:pt x="5697" y="16713"/>
                    <a:pt x="6145" y="17479"/>
                  </a:cubicBezTo>
                  <a:lnTo>
                    <a:pt x="5253" y="17479"/>
                  </a:lnTo>
                  <a:cubicBezTo>
                    <a:pt x="5143" y="17221"/>
                    <a:pt x="4948" y="17000"/>
                    <a:pt x="4815" y="16749"/>
                  </a:cubicBezTo>
                  <a:cubicBezTo>
                    <a:pt x="4569" y="16285"/>
                    <a:pt x="4360" y="15780"/>
                    <a:pt x="4167" y="15294"/>
                  </a:cubicBezTo>
                  <a:cubicBezTo>
                    <a:pt x="3937" y="14717"/>
                    <a:pt x="3727" y="13995"/>
                    <a:pt x="3232" y="13583"/>
                  </a:cubicBezTo>
                  <a:cubicBezTo>
                    <a:pt x="3470" y="13247"/>
                    <a:pt x="3712" y="12914"/>
                    <a:pt x="3960" y="12584"/>
                  </a:cubicBezTo>
                  <a:close/>
                  <a:moveTo>
                    <a:pt x="1216" y="16534"/>
                  </a:moveTo>
                  <a:cubicBezTo>
                    <a:pt x="1298" y="16797"/>
                    <a:pt x="1408" y="17054"/>
                    <a:pt x="1501" y="17303"/>
                  </a:cubicBezTo>
                  <a:cubicBezTo>
                    <a:pt x="1521" y="17358"/>
                    <a:pt x="1542" y="17420"/>
                    <a:pt x="1562" y="17481"/>
                  </a:cubicBezTo>
                  <a:cubicBezTo>
                    <a:pt x="1189" y="17482"/>
                    <a:pt x="815" y="17482"/>
                    <a:pt x="441" y="17486"/>
                  </a:cubicBezTo>
                  <a:cubicBezTo>
                    <a:pt x="725" y="17199"/>
                    <a:pt x="976" y="16872"/>
                    <a:pt x="1216" y="16534"/>
                  </a:cubicBezTo>
                  <a:close/>
                  <a:moveTo>
                    <a:pt x="7090" y="8183"/>
                  </a:moveTo>
                  <a:cubicBezTo>
                    <a:pt x="7162" y="8427"/>
                    <a:pt x="7302" y="8675"/>
                    <a:pt x="7374" y="8836"/>
                  </a:cubicBezTo>
                  <a:cubicBezTo>
                    <a:pt x="7748" y="9671"/>
                    <a:pt x="8197" y="10471"/>
                    <a:pt x="8609" y="11286"/>
                  </a:cubicBezTo>
                  <a:cubicBezTo>
                    <a:pt x="9193" y="12441"/>
                    <a:pt x="9779" y="13593"/>
                    <a:pt x="10405" y="14726"/>
                  </a:cubicBezTo>
                  <a:cubicBezTo>
                    <a:pt x="10701" y="15256"/>
                    <a:pt x="11009" y="15775"/>
                    <a:pt x="11332" y="16288"/>
                  </a:cubicBezTo>
                  <a:cubicBezTo>
                    <a:pt x="11593" y="16705"/>
                    <a:pt x="11762" y="17156"/>
                    <a:pt x="11972" y="17587"/>
                  </a:cubicBezTo>
                  <a:cubicBezTo>
                    <a:pt x="11701" y="17550"/>
                    <a:pt x="11427" y="17523"/>
                    <a:pt x="11153" y="17502"/>
                  </a:cubicBezTo>
                  <a:cubicBezTo>
                    <a:pt x="11143" y="17131"/>
                    <a:pt x="10781" y="16762"/>
                    <a:pt x="10618" y="16450"/>
                  </a:cubicBezTo>
                  <a:cubicBezTo>
                    <a:pt x="10176" y="15597"/>
                    <a:pt x="9741" y="14749"/>
                    <a:pt x="9260" y="13914"/>
                  </a:cubicBezTo>
                  <a:cubicBezTo>
                    <a:pt x="8355" y="12341"/>
                    <a:pt x="7546" y="10678"/>
                    <a:pt x="6609" y="9119"/>
                  </a:cubicBezTo>
                  <a:cubicBezTo>
                    <a:pt x="6806" y="8823"/>
                    <a:pt x="6982" y="8512"/>
                    <a:pt x="7090" y="8183"/>
                  </a:cubicBezTo>
                  <a:close/>
                  <a:moveTo>
                    <a:pt x="16332" y="0"/>
                  </a:moveTo>
                  <a:cubicBezTo>
                    <a:pt x="16295" y="0"/>
                    <a:pt x="16262" y="23"/>
                    <a:pt x="16240" y="51"/>
                  </a:cubicBezTo>
                  <a:cubicBezTo>
                    <a:pt x="16232" y="51"/>
                    <a:pt x="16224" y="54"/>
                    <a:pt x="16217" y="59"/>
                  </a:cubicBezTo>
                  <a:cubicBezTo>
                    <a:pt x="13032" y="2554"/>
                    <a:pt x="9710" y="4833"/>
                    <a:pt x="6767" y="7625"/>
                  </a:cubicBezTo>
                  <a:cubicBezTo>
                    <a:pt x="6704" y="7682"/>
                    <a:pt x="6722" y="7764"/>
                    <a:pt x="6770" y="7817"/>
                  </a:cubicBezTo>
                  <a:cubicBezTo>
                    <a:pt x="6575" y="8030"/>
                    <a:pt x="6406" y="8270"/>
                    <a:pt x="6245" y="8514"/>
                  </a:cubicBezTo>
                  <a:cubicBezTo>
                    <a:pt x="6239" y="8504"/>
                    <a:pt x="6232" y="8493"/>
                    <a:pt x="6224" y="8481"/>
                  </a:cubicBezTo>
                  <a:cubicBezTo>
                    <a:pt x="6212" y="8462"/>
                    <a:pt x="6193" y="8454"/>
                    <a:pt x="6174" y="8454"/>
                  </a:cubicBezTo>
                  <a:cubicBezTo>
                    <a:pt x="6138" y="8454"/>
                    <a:pt x="6103" y="8484"/>
                    <a:pt x="6116" y="8527"/>
                  </a:cubicBezTo>
                  <a:cubicBezTo>
                    <a:pt x="6127" y="8568"/>
                    <a:pt x="6143" y="8608"/>
                    <a:pt x="6155" y="8647"/>
                  </a:cubicBezTo>
                  <a:cubicBezTo>
                    <a:pt x="5950" y="8967"/>
                    <a:pt x="5756" y="9295"/>
                    <a:pt x="5540" y="9594"/>
                  </a:cubicBezTo>
                  <a:lnTo>
                    <a:pt x="5538" y="9592"/>
                  </a:lnTo>
                  <a:cubicBezTo>
                    <a:pt x="5529" y="9582"/>
                    <a:pt x="5519" y="9578"/>
                    <a:pt x="5508" y="9578"/>
                  </a:cubicBezTo>
                  <a:cubicBezTo>
                    <a:pt x="5482" y="9578"/>
                    <a:pt x="5456" y="9605"/>
                    <a:pt x="5463" y="9635"/>
                  </a:cubicBezTo>
                  <a:cubicBezTo>
                    <a:pt x="5468" y="9649"/>
                    <a:pt x="5472" y="9664"/>
                    <a:pt x="5476" y="9680"/>
                  </a:cubicBezTo>
                  <a:cubicBezTo>
                    <a:pt x="4862" y="10522"/>
                    <a:pt x="4198" y="11329"/>
                    <a:pt x="3561" y="12154"/>
                  </a:cubicBezTo>
                  <a:cubicBezTo>
                    <a:pt x="2864" y="13058"/>
                    <a:pt x="2243" y="14016"/>
                    <a:pt x="1629" y="14977"/>
                  </a:cubicBezTo>
                  <a:cubicBezTo>
                    <a:pt x="1102" y="15801"/>
                    <a:pt x="474" y="16629"/>
                    <a:pt x="103" y="17541"/>
                  </a:cubicBezTo>
                  <a:cubicBezTo>
                    <a:pt x="38" y="17594"/>
                    <a:pt x="0" y="17673"/>
                    <a:pt x="2" y="17756"/>
                  </a:cubicBezTo>
                  <a:cubicBezTo>
                    <a:pt x="0" y="17891"/>
                    <a:pt x="85" y="18025"/>
                    <a:pt x="256" y="18025"/>
                  </a:cubicBezTo>
                  <a:cubicBezTo>
                    <a:pt x="258" y="18025"/>
                    <a:pt x="260" y="18025"/>
                    <a:pt x="263" y="18025"/>
                  </a:cubicBezTo>
                  <a:cubicBezTo>
                    <a:pt x="1171" y="18036"/>
                    <a:pt x="2080" y="18039"/>
                    <a:pt x="2988" y="18039"/>
                  </a:cubicBezTo>
                  <a:cubicBezTo>
                    <a:pt x="4127" y="18039"/>
                    <a:pt x="5266" y="18034"/>
                    <a:pt x="6404" y="18033"/>
                  </a:cubicBezTo>
                  <a:lnTo>
                    <a:pt x="6503" y="18033"/>
                  </a:lnTo>
                  <a:cubicBezTo>
                    <a:pt x="6555" y="18106"/>
                    <a:pt x="6606" y="18179"/>
                    <a:pt x="6660" y="18247"/>
                  </a:cubicBezTo>
                  <a:cubicBezTo>
                    <a:pt x="6683" y="18275"/>
                    <a:pt x="6710" y="18287"/>
                    <a:pt x="6736" y="18287"/>
                  </a:cubicBezTo>
                  <a:cubicBezTo>
                    <a:pt x="6805" y="18287"/>
                    <a:pt x="6872" y="18207"/>
                    <a:pt x="6859" y="18132"/>
                  </a:cubicBezTo>
                  <a:cubicBezTo>
                    <a:pt x="6854" y="18099"/>
                    <a:pt x="6842" y="18068"/>
                    <a:pt x="6837" y="18035"/>
                  </a:cubicBezTo>
                  <a:lnTo>
                    <a:pt x="6837" y="18035"/>
                  </a:lnTo>
                  <a:cubicBezTo>
                    <a:pt x="7690" y="18044"/>
                    <a:pt x="8555" y="18075"/>
                    <a:pt x="9418" y="18075"/>
                  </a:cubicBezTo>
                  <a:cubicBezTo>
                    <a:pt x="10334" y="18075"/>
                    <a:pt x="11246" y="18040"/>
                    <a:pt x="12139" y="17904"/>
                  </a:cubicBezTo>
                  <a:cubicBezTo>
                    <a:pt x="12169" y="17947"/>
                    <a:pt x="12220" y="17969"/>
                    <a:pt x="12270" y="17969"/>
                  </a:cubicBezTo>
                  <a:cubicBezTo>
                    <a:pt x="12335" y="17969"/>
                    <a:pt x="12397" y="17933"/>
                    <a:pt x="12410" y="17860"/>
                  </a:cubicBezTo>
                  <a:cubicBezTo>
                    <a:pt x="12416" y="17827"/>
                    <a:pt x="12413" y="17792"/>
                    <a:pt x="12416" y="17758"/>
                  </a:cubicBezTo>
                  <a:cubicBezTo>
                    <a:pt x="12631" y="17614"/>
                    <a:pt x="12827" y="17407"/>
                    <a:pt x="12974" y="17271"/>
                  </a:cubicBezTo>
                  <a:cubicBezTo>
                    <a:pt x="13658" y="16646"/>
                    <a:pt x="14286" y="15953"/>
                    <a:pt x="14954" y="15310"/>
                  </a:cubicBezTo>
                  <a:cubicBezTo>
                    <a:pt x="16885" y="13447"/>
                    <a:pt x="19049" y="11800"/>
                    <a:pt x="20761" y="9733"/>
                  </a:cubicBezTo>
                  <a:cubicBezTo>
                    <a:pt x="20914" y="9603"/>
                    <a:pt x="21055" y="9459"/>
                    <a:pt x="21143" y="9300"/>
                  </a:cubicBezTo>
                  <a:cubicBezTo>
                    <a:pt x="21150" y="9285"/>
                    <a:pt x="21155" y="9270"/>
                    <a:pt x="21158" y="9254"/>
                  </a:cubicBezTo>
                  <a:cubicBezTo>
                    <a:pt x="21266" y="9234"/>
                    <a:pt x="21348" y="9142"/>
                    <a:pt x="21355" y="9033"/>
                  </a:cubicBezTo>
                  <a:cubicBezTo>
                    <a:pt x="21365" y="8660"/>
                    <a:pt x="20924" y="8217"/>
                    <a:pt x="20745" y="7906"/>
                  </a:cubicBezTo>
                  <a:cubicBezTo>
                    <a:pt x="20226" y="7008"/>
                    <a:pt x="19744" y="6091"/>
                    <a:pt x="19296" y="5158"/>
                  </a:cubicBezTo>
                  <a:cubicBezTo>
                    <a:pt x="18785" y="4100"/>
                    <a:pt x="18232" y="3066"/>
                    <a:pt x="17676" y="2031"/>
                  </a:cubicBezTo>
                  <a:cubicBezTo>
                    <a:pt x="17416" y="1546"/>
                    <a:pt x="16928" y="186"/>
                    <a:pt x="16363" y="5"/>
                  </a:cubicBezTo>
                  <a:cubicBezTo>
                    <a:pt x="16353" y="2"/>
                    <a:pt x="16342" y="0"/>
                    <a:pt x="16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3" name="Google Shape;13203;p24"/>
            <p:cNvSpPr/>
            <p:nvPr/>
          </p:nvSpPr>
          <p:spPr>
            <a:xfrm>
              <a:off x="4671975" y="3270825"/>
              <a:ext cx="61500" cy="67025"/>
            </a:xfrm>
            <a:custGeom>
              <a:avLst/>
              <a:gdLst/>
              <a:ahLst/>
              <a:cxnLst/>
              <a:rect l="l" t="t" r="r" b="b"/>
              <a:pathLst>
                <a:path w="2460" h="2681" extrusionOk="0">
                  <a:moveTo>
                    <a:pt x="1057" y="534"/>
                  </a:moveTo>
                  <a:cubicBezTo>
                    <a:pt x="1152" y="659"/>
                    <a:pt x="1239" y="788"/>
                    <a:pt x="1317" y="924"/>
                  </a:cubicBezTo>
                  <a:cubicBezTo>
                    <a:pt x="1145" y="960"/>
                    <a:pt x="978" y="1008"/>
                    <a:pt x="812" y="1064"/>
                  </a:cubicBezTo>
                  <a:cubicBezTo>
                    <a:pt x="878" y="878"/>
                    <a:pt x="952" y="698"/>
                    <a:pt x="1057" y="534"/>
                  </a:cubicBezTo>
                  <a:close/>
                  <a:moveTo>
                    <a:pt x="1043" y="1"/>
                  </a:moveTo>
                  <a:cubicBezTo>
                    <a:pt x="991" y="1"/>
                    <a:pt x="940" y="19"/>
                    <a:pt x="907" y="60"/>
                  </a:cubicBezTo>
                  <a:cubicBezTo>
                    <a:pt x="637" y="393"/>
                    <a:pt x="492" y="773"/>
                    <a:pt x="368" y="1180"/>
                  </a:cubicBezTo>
                  <a:cubicBezTo>
                    <a:pt x="364" y="1192"/>
                    <a:pt x="359" y="1206"/>
                    <a:pt x="356" y="1218"/>
                  </a:cubicBezTo>
                  <a:cubicBezTo>
                    <a:pt x="274" y="1244"/>
                    <a:pt x="197" y="1267"/>
                    <a:pt x="128" y="1284"/>
                  </a:cubicBezTo>
                  <a:cubicBezTo>
                    <a:pt x="53" y="1300"/>
                    <a:pt x="74" y="1410"/>
                    <a:pt x="145" y="1412"/>
                  </a:cubicBezTo>
                  <a:cubicBezTo>
                    <a:pt x="194" y="1413"/>
                    <a:pt x="243" y="1415"/>
                    <a:pt x="292" y="1416"/>
                  </a:cubicBezTo>
                  <a:cubicBezTo>
                    <a:pt x="163" y="1810"/>
                    <a:pt x="15" y="2240"/>
                    <a:pt x="0" y="2632"/>
                  </a:cubicBezTo>
                  <a:cubicBezTo>
                    <a:pt x="1" y="2661"/>
                    <a:pt x="26" y="2681"/>
                    <a:pt x="51" y="2681"/>
                  </a:cubicBezTo>
                  <a:cubicBezTo>
                    <a:pt x="60" y="2681"/>
                    <a:pt x="68" y="2679"/>
                    <a:pt x="76" y="2675"/>
                  </a:cubicBezTo>
                  <a:cubicBezTo>
                    <a:pt x="359" y="2486"/>
                    <a:pt x="469" y="2127"/>
                    <a:pt x="574" y="1817"/>
                  </a:cubicBezTo>
                  <a:cubicBezTo>
                    <a:pt x="617" y="1687"/>
                    <a:pt x="656" y="1553"/>
                    <a:pt x="697" y="1420"/>
                  </a:cubicBezTo>
                  <a:cubicBezTo>
                    <a:pt x="873" y="1416"/>
                    <a:pt x="1050" y="1400"/>
                    <a:pt x="1224" y="1372"/>
                  </a:cubicBezTo>
                  <a:cubicBezTo>
                    <a:pt x="1324" y="1354"/>
                    <a:pt x="1429" y="1343"/>
                    <a:pt x="1534" y="1333"/>
                  </a:cubicBezTo>
                  <a:cubicBezTo>
                    <a:pt x="1587" y="1446"/>
                    <a:pt x="1637" y="1562"/>
                    <a:pt x="1685" y="1679"/>
                  </a:cubicBezTo>
                  <a:cubicBezTo>
                    <a:pt x="1801" y="1974"/>
                    <a:pt x="1826" y="2406"/>
                    <a:pt x="2116" y="2586"/>
                  </a:cubicBezTo>
                  <a:cubicBezTo>
                    <a:pt x="2126" y="2591"/>
                    <a:pt x="2136" y="2594"/>
                    <a:pt x="2146" y="2594"/>
                  </a:cubicBezTo>
                  <a:cubicBezTo>
                    <a:pt x="2160" y="2594"/>
                    <a:pt x="2175" y="2589"/>
                    <a:pt x="2185" y="2578"/>
                  </a:cubicBezTo>
                  <a:cubicBezTo>
                    <a:pt x="2459" y="2268"/>
                    <a:pt x="2195" y="1745"/>
                    <a:pt x="2066" y="1423"/>
                  </a:cubicBezTo>
                  <a:cubicBezTo>
                    <a:pt x="2044" y="1374"/>
                    <a:pt x="2020" y="1326"/>
                    <a:pt x="1998" y="1277"/>
                  </a:cubicBezTo>
                  <a:cubicBezTo>
                    <a:pt x="2102" y="1261"/>
                    <a:pt x="2203" y="1236"/>
                    <a:pt x="2302" y="1203"/>
                  </a:cubicBezTo>
                  <a:cubicBezTo>
                    <a:pt x="2336" y="1193"/>
                    <a:pt x="2349" y="1147"/>
                    <a:pt x="2323" y="1121"/>
                  </a:cubicBezTo>
                  <a:cubicBezTo>
                    <a:pt x="2184" y="965"/>
                    <a:pt x="2002" y="898"/>
                    <a:pt x="1800" y="882"/>
                  </a:cubicBezTo>
                  <a:cubicBezTo>
                    <a:pt x="1632" y="583"/>
                    <a:pt x="1429" y="308"/>
                    <a:pt x="1194" y="60"/>
                  </a:cubicBezTo>
                  <a:cubicBezTo>
                    <a:pt x="1157" y="22"/>
                    <a:pt x="1099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4" name="Google Shape;13204;p24"/>
            <p:cNvSpPr/>
            <p:nvPr/>
          </p:nvSpPr>
          <p:spPr>
            <a:xfrm>
              <a:off x="4917250" y="3053450"/>
              <a:ext cx="42050" cy="66425"/>
            </a:xfrm>
            <a:custGeom>
              <a:avLst/>
              <a:gdLst/>
              <a:ahLst/>
              <a:cxnLst/>
              <a:rect l="l" t="t" r="r" b="b"/>
              <a:pathLst>
                <a:path w="1682" h="2657" extrusionOk="0">
                  <a:moveTo>
                    <a:pt x="562" y="1"/>
                  </a:moveTo>
                  <a:cubicBezTo>
                    <a:pt x="401" y="1"/>
                    <a:pt x="242" y="25"/>
                    <a:pt x="110" y="59"/>
                  </a:cubicBezTo>
                  <a:cubicBezTo>
                    <a:pt x="42" y="79"/>
                    <a:pt x="1" y="149"/>
                    <a:pt x="20" y="218"/>
                  </a:cubicBezTo>
                  <a:cubicBezTo>
                    <a:pt x="132" y="689"/>
                    <a:pt x="215" y="1166"/>
                    <a:pt x="271" y="1649"/>
                  </a:cubicBezTo>
                  <a:cubicBezTo>
                    <a:pt x="312" y="1980"/>
                    <a:pt x="306" y="2326"/>
                    <a:pt x="440" y="2634"/>
                  </a:cubicBezTo>
                  <a:cubicBezTo>
                    <a:pt x="447" y="2650"/>
                    <a:pt x="460" y="2656"/>
                    <a:pt x="474" y="2656"/>
                  </a:cubicBezTo>
                  <a:cubicBezTo>
                    <a:pt x="493" y="2656"/>
                    <a:pt x="513" y="2644"/>
                    <a:pt x="519" y="2625"/>
                  </a:cubicBezTo>
                  <a:cubicBezTo>
                    <a:pt x="534" y="2569"/>
                    <a:pt x="542" y="2511"/>
                    <a:pt x="548" y="2454"/>
                  </a:cubicBezTo>
                  <a:cubicBezTo>
                    <a:pt x="623" y="2558"/>
                    <a:pt x="765" y="2587"/>
                    <a:pt x="895" y="2587"/>
                  </a:cubicBezTo>
                  <a:cubicBezTo>
                    <a:pt x="899" y="2587"/>
                    <a:pt x="902" y="2587"/>
                    <a:pt x="906" y="2587"/>
                  </a:cubicBezTo>
                  <a:cubicBezTo>
                    <a:pt x="1469" y="2579"/>
                    <a:pt x="1682" y="2054"/>
                    <a:pt x="1516" y="1575"/>
                  </a:cubicBezTo>
                  <a:cubicBezTo>
                    <a:pt x="1446" y="1371"/>
                    <a:pt x="1311" y="1171"/>
                    <a:pt x="1116" y="1071"/>
                  </a:cubicBezTo>
                  <a:cubicBezTo>
                    <a:pt x="1044" y="1034"/>
                    <a:pt x="956" y="1010"/>
                    <a:pt x="871" y="1010"/>
                  </a:cubicBezTo>
                  <a:cubicBezTo>
                    <a:pt x="757" y="1010"/>
                    <a:pt x="649" y="1054"/>
                    <a:pt x="599" y="1171"/>
                  </a:cubicBezTo>
                  <a:cubicBezTo>
                    <a:pt x="591" y="1186"/>
                    <a:pt x="598" y="1204"/>
                    <a:pt x="614" y="1209"/>
                  </a:cubicBezTo>
                  <a:cubicBezTo>
                    <a:pt x="809" y="1260"/>
                    <a:pt x="939" y="1283"/>
                    <a:pt x="1075" y="1445"/>
                  </a:cubicBezTo>
                  <a:cubicBezTo>
                    <a:pt x="1192" y="1583"/>
                    <a:pt x="1249" y="1801"/>
                    <a:pt x="1196" y="1973"/>
                  </a:cubicBezTo>
                  <a:cubicBezTo>
                    <a:pt x="1123" y="2208"/>
                    <a:pt x="847" y="2111"/>
                    <a:pt x="673" y="2159"/>
                  </a:cubicBezTo>
                  <a:cubicBezTo>
                    <a:pt x="632" y="2170"/>
                    <a:pt x="596" y="2192"/>
                    <a:pt x="567" y="2219"/>
                  </a:cubicBezTo>
                  <a:cubicBezTo>
                    <a:pt x="567" y="1973"/>
                    <a:pt x="526" y="1719"/>
                    <a:pt x="499" y="1481"/>
                  </a:cubicBezTo>
                  <a:cubicBezTo>
                    <a:pt x="453" y="1091"/>
                    <a:pt x="388" y="702"/>
                    <a:pt x="302" y="317"/>
                  </a:cubicBezTo>
                  <a:lnTo>
                    <a:pt x="302" y="317"/>
                  </a:lnTo>
                  <a:cubicBezTo>
                    <a:pt x="450" y="320"/>
                    <a:pt x="598" y="336"/>
                    <a:pt x="742" y="366"/>
                  </a:cubicBezTo>
                  <a:cubicBezTo>
                    <a:pt x="1073" y="435"/>
                    <a:pt x="1101" y="592"/>
                    <a:pt x="916" y="876"/>
                  </a:cubicBezTo>
                  <a:cubicBezTo>
                    <a:pt x="895" y="907"/>
                    <a:pt x="923" y="943"/>
                    <a:pt x="955" y="943"/>
                  </a:cubicBezTo>
                  <a:cubicBezTo>
                    <a:pt x="962" y="943"/>
                    <a:pt x="970" y="941"/>
                    <a:pt x="977" y="937"/>
                  </a:cubicBezTo>
                  <a:cubicBezTo>
                    <a:pt x="1252" y="773"/>
                    <a:pt x="1500" y="500"/>
                    <a:pt x="1213" y="215"/>
                  </a:cubicBezTo>
                  <a:cubicBezTo>
                    <a:pt x="1052" y="56"/>
                    <a:pt x="805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5" name="Google Shape;13205;p24"/>
            <p:cNvSpPr/>
            <p:nvPr/>
          </p:nvSpPr>
          <p:spPr>
            <a:xfrm>
              <a:off x="4683050" y="2980975"/>
              <a:ext cx="51450" cy="88775"/>
            </a:xfrm>
            <a:custGeom>
              <a:avLst/>
              <a:gdLst/>
              <a:ahLst/>
              <a:cxnLst/>
              <a:rect l="l" t="t" r="r" b="b"/>
              <a:pathLst>
                <a:path w="2058" h="3551" extrusionOk="0">
                  <a:moveTo>
                    <a:pt x="619" y="403"/>
                  </a:moveTo>
                  <a:cubicBezTo>
                    <a:pt x="672" y="403"/>
                    <a:pt x="736" y="482"/>
                    <a:pt x="807" y="691"/>
                  </a:cubicBezTo>
                  <a:cubicBezTo>
                    <a:pt x="965" y="1149"/>
                    <a:pt x="852" y="1567"/>
                    <a:pt x="663" y="1969"/>
                  </a:cubicBezTo>
                  <a:cubicBezTo>
                    <a:pt x="632" y="1846"/>
                    <a:pt x="601" y="1723"/>
                    <a:pt x="571" y="1600"/>
                  </a:cubicBezTo>
                  <a:cubicBezTo>
                    <a:pt x="517" y="1363"/>
                    <a:pt x="468" y="1134"/>
                    <a:pt x="464" y="891"/>
                  </a:cubicBezTo>
                  <a:cubicBezTo>
                    <a:pt x="460" y="679"/>
                    <a:pt x="520" y="403"/>
                    <a:pt x="619" y="403"/>
                  </a:cubicBezTo>
                  <a:close/>
                  <a:moveTo>
                    <a:pt x="586" y="1"/>
                  </a:moveTo>
                  <a:cubicBezTo>
                    <a:pt x="276" y="1"/>
                    <a:pt x="217" y="710"/>
                    <a:pt x="208" y="891"/>
                  </a:cubicBezTo>
                  <a:cubicBezTo>
                    <a:pt x="185" y="1357"/>
                    <a:pt x="299" y="1869"/>
                    <a:pt x="463" y="2361"/>
                  </a:cubicBezTo>
                  <a:cubicBezTo>
                    <a:pt x="289" y="2676"/>
                    <a:pt x="107" y="2984"/>
                    <a:pt x="13" y="3302"/>
                  </a:cubicBezTo>
                  <a:cubicBezTo>
                    <a:pt x="0" y="3348"/>
                    <a:pt x="41" y="3396"/>
                    <a:pt x="86" y="3396"/>
                  </a:cubicBezTo>
                  <a:cubicBezTo>
                    <a:pt x="98" y="3396"/>
                    <a:pt x="110" y="3392"/>
                    <a:pt x="122" y="3384"/>
                  </a:cubicBezTo>
                  <a:cubicBezTo>
                    <a:pt x="322" y="3242"/>
                    <a:pt x="486" y="3032"/>
                    <a:pt x="622" y="2796"/>
                  </a:cubicBezTo>
                  <a:cubicBezTo>
                    <a:pt x="719" y="3038"/>
                    <a:pt x="822" y="3271"/>
                    <a:pt x="922" y="3483"/>
                  </a:cubicBezTo>
                  <a:cubicBezTo>
                    <a:pt x="945" y="3531"/>
                    <a:pt x="983" y="3551"/>
                    <a:pt x="1022" y="3551"/>
                  </a:cubicBezTo>
                  <a:cubicBezTo>
                    <a:pt x="1100" y="3551"/>
                    <a:pt x="1183" y="3474"/>
                    <a:pt x="1165" y="3381"/>
                  </a:cubicBezTo>
                  <a:cubicBezTo>
                    <a:pt x="1107" y="3107"/>
                    <a:pt x="1084" y="2858"/>
                    <a:pt x="1219" y="2627"/>
                  </a:cubicBezTo>
                  <a:cubicBezTo>
                    <a:pt x="1368" y="2891"/>
                    <a:pt x="1431" y="3179"/>
                    <a:pt x="1673" y="3398"/>
                  </a:cubicBezTo>
                  <a:cubicBezTo>
                    <a:pt x="1709" y="3432"/>
                    <a:pt x="1753" y="3448"/>
                    <a:pt x="1797" y="3448"/>
                  </a:cubicBezTo>
                  <a:cubicBezTo>
                    <a:pt x="1872" y="3448"/>
                    <a:pt x="1945" y="3401"/>
                    <a:pt x="1969" y="3321"/>
                  </a:cubicBezTo>
                  <a:cubicBezTo>
                    <a:pt x="1992" y="3245"/>
                    <a:pt x="2018" y="3171"/>
                    <a:pt x="2046" y="3099"/>
                  </a:cubicBezTo>
                  <a:cubicBezTo>
                    <a:pt x="2057" y="3059"/>
                    <a:pt x="2026" y="3023"/>
                    <a:pt x="1989" y="3023"/>
                  </a:cubicBezTo>
                  <a:cubicBezTo>
                    <a:pt x="1983" y="3023"/>
                    <a:pt x="1978" y="3024"/>
                    <a:pt x="1972" y="3025"/>
                  </a:cubicBezTo>
                  <a:cubicBezTo>
                    <a:pt x="1939" y="3038"/>
                    <a:pt x="1906" y="3048"/>
                    <a:pt x="1873" y="3061"/>
                  </a:cubicBezTo>
                  <a:cubicBezTo>
                    <a:pt x="1703" y="2786"/>
                    <a:pt x="1549" y="2502"/>
                    <a:pt x="1332" y="2262"/>
                  </a:cubicBezTo>
                  <a:cubicBezTo>
                    <a:pt x="1303" y="2233"/>
                    <a:pt x="1264" y="2218"/>
                    <a:pt x="1226" y="2218"/>
                  </a:cubicBezTo>
                  <a:cubicBezTo>
                    <a:pt x="1187" y="2218"/>
                    <a:pt x="1148" y="2233"/>
                    <a:pt x="1119" y="2262"/>
                  </a:cubicBezTo>
                  <a:cubicBezTo>
                    <a:pt x="1006" y="2385"/>
                    <a:pt x="925" y="2536"/>
                    <a:pt x="886" y="2699"/>
                  </a:cubicBezTo>
                  <a:cubicBezTo>
                    <a:pt x="856" y="2615"/>
                    <a:pt x="825" y="2530"/>
                    <a:pt x="799" y="2445"/>
                  </a:cubicBezTo>
                  <a:cubicBezTo>
                    <a:pt x="901" y="2210"/>
                    <a:pt x="989" y="1969"/>
                    <a:pt x="1063" y="1723"/>
                  </a:cubicBezTo>
                  <a:cubicBezTo>
                    <a:pt x="1203" y="1262"/>
                    <a:pt x="1229" y="269"/>
                    <a:pt x="694" y="27"/>
                  </a:cubicBezTo>
                  <a:cubicBezTo>
                    <a:pt x="655" y="9"/>
                    <a:pt x="619" y="1"/>
                    <a:pt x="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6" name="Google Shape;13206;p24"/>
            <p:cNvSpPr/>
            <p:nvPr/>
          </p:nvSpPr>
          <p:spPr>
            <a:xfrm>
              <a:off x="3931200" y="3148200"/>
              <a:ext cx="96950" cy="127925"/>
            </a:xfrm>
            <a:custGeom>
              <a:avLst/>
              <a:gdLst/>
              <a:ahLst/>
              <a:cxnLst/>
              <a:rect l="l" t="t" r="r" b="b"/>
              <a:pathLst>
                <a:path w="3878" h="5117" extrusionOk="0">
                  <a:moveTo>
                    <a:pt x="1699" y="590"/>
                  </a:moveTo>
                  <a:cubicBezTo>
                    <a:pt x="1769" y="590"/>
                    <a:pt x="1843" y="596"/>
                    <a:pt x="1921" y="608"/>
                  </a:cubicBezTo>
                  <a:cubicBezTo>
                    <a:pt x="1775" y="1333"/>
                    <a:pt x="1209" y="1841"/>
                    <a:pt x="586" y="2217"/>
                  </a:cubicBezTo>
                  <a:cubicBezTo>
                    <a:pt x="639" y="1392"/>
                    <a:pt x="880" y="590"/>
                    <a:pt x="1699" y="590"/>
                  </a:cubicBezTo>
                  <a:close/>
                  <a:moveTo>
                    <a:pt x="1688" y="1"/>
                  </a:moveTo>
                  <a:cubicBezTo>
                    <a:pt x="797" y="1"/>
                    <a:pt x="223" y="632"/>
                    <a:pt x="87" y="1659"/>
                  </a:cubicBezTo>
                  <a:cubicBezTo>
                    <a:pt x="0" y="2329"/>
                    <a:pt x="41" y="2995"/>
                    <a:pt x="113" y="3664"/>
                  </a:cubicBezTo>
                  <a:cubicBezTo>
                    <a:pt x="161" y="4109"/>
                    <a:pt x="161" y="4694"/>
                    <a:pt x="410" y="5078"/>
                  </a:cubicBezTo>
                  <a:cubicBezTo>
                    <a:pt x="426" y="5103"/>
                    <a:pt x="452" y="5116"/>
                    <a:pt x="478" y="5116"/>
                  </a:cubicBezTo>
                  <a:cubicBezTo>
                    <a:pt x="504" y="5116"/>
                    <a:pt x="530" y="5103"/>
                    <a:pt x="545" y="5078"/>
                  </a:cubicBezTo>
                  <a:cubicBezTo>
                    <a:pt x="848" y="4573"/>
                    <a:pt x="648" y="3618"/>
                    <a:pt x="586" y="2945"/>
                  </a:cubicBezTo>
                  <a:lnTo>
                    <a:pt x="586" y="2945"/>
                  </a:lnTo>
                  <a:cubicBezTo>
                    <a:pt x="1250" y="3342"/>
                    <a:pt x="2447" y="4996"/>
                    <a:pt x="3225" y="4996"/>
                  </a:cubicBezTo>
                  <a:cubicBezTo>
                    <a:pt x="3513" y="4996"/>
                    <a:pt x="3743" y="4770"/>
                    <a:pt x="3868" y="4169"/>
                  </a:cubicBezTo>
                  <a:cubicBezTo>
                    <a:pt x="3878" y="4128"/>
                    <a:pt x="3839" y="4083"/>
                    <a:pt x="3801" y="4083"/>
                  </a:cubicBezTo>
                  <a:cubicBezTo>
                    <a:pt x="3786" y="4083"/>
                    <a:pt x="3771" y="4089"/>
                    <a:pt x="3758" y="4105"/>
                  </a:cubicBezTo>
                  <a:cubicBezTo>
                    <a:pt x="3589" y="4324"/>
                    <a:pt x="3408" y="4414"/>
                    <a:pt x="3220" y="4414"/>
                  </a:cubicBezTo>
                  <a:cubicBezTo>
                    <a:pt x="2523" y="4414"/>
                    <a:pt x="1721" y="3179"/>
                    <a:pt x="1029" y="2606"/>
                  </a:cubicBezTo>
                  <a:cubicBezTo>
                    <a:pt x="1841" y="2101"/>
                    <a:pt x="2481" y="1397"/>
                    <a:pt x="2546" y="382"/>
                  </a:cubicBezTo>
                  <a:cubicBezTo>
                    <a:pt x="2556" y="252"/>
                    <a:pt x="2449" y="132"/>
                    <a:pt x="2331" y="98"/>
                  </a:cubicBezTo>
                  <a:cubicBezTo>
                    <a:pt x="2102" y="32"/>
                    <a:pt x="1887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7" name="Google Shape;13207;p24"/>
            <p:cNvSpPr/>
            <p:nvPr/>
          </p:nvSpPr>
          <p:spPr>
            <a:xfrm>
              <a:off x="4038475" y="3183875"/>
              <a:ext cx="55525" cy="13375"/>
            </a:xfrm>
            <a:custGeom>
              <a:avLst/>
              <a:gdLst/>
              <a:ahLst/>
              <a:cxnLst/>
              <a:rect l="l" t="t" r="r" b="b"/>
              <a:pathLst>
                <a:path w="2221" h="535" extrusionOk="0">
                  <a:moveTo>
                    <a:pt x="345" y="0"/>
                  </a:moveTo>
                  <a:cubicBezTo>
                    <a:pt x="253" y="0"/>
                    <a:pt x="162" y="3"/>
                    <a:pt x="70" y="9"/>
                  </a:cubicBezTo>
                  <a:cubicBezTo>
                    <a:pt x="19" y="13"/>
                    <a:pt x="1" y="65"/>
                    <a:pt x="30" y="103"/>
                  </a:cubicBezTo>
                  <a:cubicBezTo>
                    <a:pt x="243" y="373"/>
                    <a:pt x="578" y="424"/>
                    <a:pt x="908" y="465"/>
                  </a:cubicBezTo>
                  <a:cubicBezTo>
                    <a:pt x="1132" y="494"/>
                    <a:pt x="1384" y="535"/>
                    <a:pt x="1627" y="535"/>
                  </a:cubicBezTo>
                  <a:cubicBezTo>
                    <a:pt x="1763" y="535"/>
                    <a:pt x="1896" y="522"/>
                    <a:pt x="2020" y="487"/>
                  </a:cubicBezTo>
                  <a:cubicBezTo>
                    <a:pt x="2220" y="428"/>
                    <a:pt x="2217" y="145"/>
                    <a:pt x="2020" y="85"/>
                  </a:cubicBezTo>
                  <a:cubicBezTo>
                    <a:pt x="1849" y="33"/>
                    <a:pt x="1661" y="25"/>
                    <a:pt x="1474" y="25"/>
                  </a:cubicBezTo>
                  <a:cubicBezTo>
                    <a:pt x="1389" y="25"/>
                    <a:pt x="1305" y="27"/>
                    <a:pt x="1223" y="27"/>
                  </a:cubicBezTo>
                  <a:cubicBezTo>
                    <a:pt x="1185" y="27"/>
                    <a:pt x="1147" y="27"/>
                    <a:pt x="1110" y="26"/>
                  </a:cubicBezTo>
                  <a:cubicBezTo>
                    <a:pt x="851" y="20"/>
                    <a:pt x="599" y="0"/>
                    <a:pt x="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8" name="Google Shape;13208;p24"/>
            <p:cNvSpPr/>
            <p:nvPr/>
          </p:nvSpPr>
          <p:spPr>
            <a:xfrm>
              <a:off x="4038175" y="3207375"/>
              <a:ext cx="59675" cy="13400"/>
            </a:xfrm>
            <a:custGeom>
              <a:avLst/>
              <a:gdLst/>
              <a:ahLst/>
              <a:cxnLst/>
              <a:rect l="l" t="t" r="r" b="b"/>
              <a:pathLst>
                <a:path w="2387" h="536" extrusionOk="0">
                  <a:moveTo>
                    <a:pt x="1874" y="1"/>
                  </a:moveTo>
                  <a:cubicBezTo>
                    <a:pt x="1681" y="1"/>
                    <a:pt x="1476" y="42"/>
                    <a:pt x="1315" y="55"/>
                  </a:cubicBezTo>
                  <a:cubicBezTo>
                    <a:pt x="1114" y="71"/>
                    <a:pt x="914" y="79"/>
                    <a:pt x="713" y="79"/>
                  </a:cubicBezTo>
                  <a:cubicBezTo>
                    <a:pt x="502" y="79"/>
                    <a:pt x="292" y="70"/>
                    <a:pt x="82" y="54"/>
                  </a:cubicBezTo>
                  <a:cubicBezTo>
                    <a:pt x="79" y="53"/>
                    <a:pt x="77" y="53"/>
                    <a:pt x="74" y="53"/>
                  </a:cubicBezTo>
                  <a:cubicBezTo>
                    <a:pt x="15" y="53"/>
                    <a:pt x="1" y="131"/>
                    <a:pt x="32" y="170"/>
                  </a:cubicBezTo>
                  <a:cubicBezTo>
                    <a:pt x="296" y="489"/>
                    <a:pt x="686" y="535"/>
                    <a:pt x="1077" y="535"/>
                  </a:cubicBezTo>
                  <a:cubicBezTo>
                    <a:pt x="1110" y="535"/>
                    <a:pt x="1143" y="535"/>
                    <a:pt x="1176" y="534"/>
                  </a:cubicBezTo>
                  <a:cubicBezTo>
                    <a:pt x="1203" y="534"/>
                    <a:pt x="1231" y="534"/>
                    <a:pt x="1261" y="534"/>
                  </a:cubicBezTo>
                  <a:cubicBezTo>
                    <a:pt x="1310" y="534"/>
                    <a:pt x="1362" y="534"/>
                    <a:pt x="1417" y="534"/>
                  </a:cubicBezTo>
                  <a:cubicBezTo>
                    <a:pt x="1757" y="534"/>
                    <a:pt x="2176" y="517"/>
                    <a:pt x="2365" y="270"/>
                  </a:cubicBezTo>
                  <a:cubicBezTo>
                    <a:pt x="2386" y="242"/>
                    <a:pt x="2372" y="203"/>
                    <a:pt x="2352" y="180"/>
                  </a:cubicBezTo>
                  <a:cubicBezTo>
                    <a:pt x="2238" y="39"/>
                    <a:pt x="2062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09" name="Google Shape;13209;p24"/>
            <p:cNvSpPr/>
            <p:nvPr/>
          </p:nvSpPr>
          <p:spPr>
            <a:xfrm>
              <a:off x="4126650" y="3061875"/>
              <a:ext cx="81100" cy="112400"/>
            </a:xfrm>
            <a:custGeom>
              <a:avLst/>
              <a:gdLst/>
              <a:ahLst/>
              <a:cxnLst/>
              <a:rect l="l" t="t" r="r" b="b"/>
              <a:pathLst>
                <a:path w="3244" h="4496" extrusionOk="0">
                  <a:moveTo>
                    <a:pt x="2747" y="1"/>
                  </a:moveTo>
                  <a:cubicBezTo>
                    <a:pt x="2727" y="1"/>
                    <a:pt x="2707" y="10"/>
                    <a:pt x="2697" y="32"/>
                  </a:cubicBezTo>
                  <a:cubicBezTo>
                    <a:pt x="2486" y="485"/>
                    <a:pt x="2568" y="987"/>
                    <a:pt x="2563" y="1474"/>
                  </a:cubicBezTo>
                  <a:cubicBezTo>
                    <a:pt x="2556" y="2145"/>
                    <a:pt x="2507" y="2832"/>
                    <a:pt x="2297" y="3474"/>
                  </a:cubicBezTo>
                  <a:cubicBezTo>
                    <a:pt x="2172" y="3858"/>
                    <a:pt x="1940" y="4016"/>
                    <a:pt x="1691" y="4016"/>
                  </a:cubicBezTo>
                  <a:cubicBezTo>
                    <a:pt x="1329" y="4016"/>
                    <a:pt x="929" y="3687"/>
                    <a:pt x="757" y="3242"/>
                  </a:cubicBezTo>
                  <a:cubicBezTo>
                    <a:pt x="486" y="2547"/>
                    <a:pt x="776" y="1697"/>
                    <a:pt x="461" y="1039"/>
                  </a:cubicBezTo>
                  <a:cubicBezTo>
                    <a:pt x="452" y="1026"/>
                    <a:pt x="438" y="1020"/>
                    <a:pt x="424" y="1020"/>
                  </a:cubicBezTo>
                  <a:cubicBezTo>
                    <a:pt x="409" y="1020"/>
                    <a:pt x="395" y="1026"/>
                    <a:pt x="386" y="1039"/>
                  </a:cubicBezTo>
                  <a:cubicBezTo>
                    <a:pt x="1" y="1774"/>
                    <a:pt x="153" y="2993"/>
                    <a:pt x="493" y="3711"/>
                  </a:cubicBezTo>
                  <a:cubicBezTo>
                    <a:pt x="700" y="4151"/>
                    <a:pt x="1240" y="4495"/>
                    <a:pt x="1744" y="4495"/>
                  </a:cubicBezTo>
                  <a:cubicBezTo>
                    <a:pt x="1901" y="4495"/>
                    <a:pt x="2055" y="4462"/>
                    <a:pt x="2194" y="4387"/>
                  </a:cubicBezTo>
                  <a:cubicBezTo>
                    <a:pt x="2799" y="4061"/>
                    <a:pt x="2904" y="3083"/>
                    <a:pt x="2981" y="2491"/>
                  </a:cubicBezTo>
                  <a:cubicBezTo>
                    <a:pt x="3071" y="1782"/>
                    <a:pt x="3244" y="655"/>
                    <a:pt x="2807" y="32"/>
                  </a:cubicBezTo>
                  <a:cubicBezTo>
                    <a:pt x="2794" y="13"/>
                    <a:pt x="2770" y="1"/>
                    <a:pt x="2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0" name="Google Shape;13210;p24"/>
            <p:cNvSpPr/>
            <p:nvPr/>
          </p:nvSpPr>
          <p:spPr>
            <a:xfrm>
              <a:off x="4124025" y="3206100"/>
              <a:ext cx="110925" cy="14900"/>
            </a:xfrm>
            <a:custGeom>
              <a:avLst/>
              <a:gdLst/>
              <a:ahLst/>
              <a:cxnLst/>
              <a:rect l="l" t="t" r="r" b="b"/>
              <a:pathLst>
                <a:path w="4437" h="596" extrusionOk="0">
                  <a:moveTo>
                    <a:pt x="84" y="0"/>
                  </a:moveTo>
                  <a:cubicBezTo>
                    <a:pt x="32" y="0"/>
                    <a:pt x="0" y="65"/>
                    <a:pt x="40" y="106"/>
                  </a:cubicBezTo>
                  <a:cubicBezTo>
                    <a:pt x="363" y="482"/>
                    <a:pt x="818" y="537"/>
                    <a:pt x="1284" y="537"/>
                  </a:cubicBezTo>
                  <a:cubicBezTo>
                    <a:pt x="1477" y="537"/>
                    <a:pt x="1671" y="528"/>
                    <a:pt x="1859" y="528"/>
                  </a:cubicBezTo>
                  <a:cubicBezTo>
                    <a:pt x="2366" y="528"/>
                    <a:pt x="2875" y="587"/>
                    <a:pt x="3383" y="592"/>
                  </a:cubicBezTo>
                  <a:cubicBezTo>
                    <a:pt x="3454" y="593"/>
                    <a:pt x="3531" y="596"/>
                    <a:pt x="3610" y="596"/>
                  </a:cubicBezTo>
                  <a:cubicBezTo>
                    <a:pt x="3873" y="596"/>
                    <a:pt x="4157" y="565"/>
                    <a:pt x="4308" y="346"/>
                  </a:cubicBezTo>
                  <a:cubicBezTo>
                    <a:pt x="4436" y="165"/>
                    <a:pt x="4231" y="39"/>
                    <a:pt x="4093" y="3"/>
                  </a:cubicBezTo>
                  <a:cubicBezTo>
                    <a:pt x="4089" y="2"/>
                    <a:pt x="4084" y="1"/>
                    <a:pt x="4080" y="1"/>
                  </a:cubicBezTo>
                  <a:cubicBezTo>
                    <a:pt x="4054" y="1"/>
                    <a:pt x="4029" y="17"/>
                    <a:pt x="4020" y="44"/>
                  </a:cubicBezTo>
                  <a:cubicBezTo>
                    <a:pt x="3944" y="50"/>
                    <a:pt x="3869" y="62"/>
                    <a:pt x="3795" y="70"/>
                  </a:cubicBezTo>
                  <a:cubicBezTo>
                    <a:pt x="3655" y="85"/>
                    <a:pt x="3513" y="91"/>
                    <a:pt x="3371" y="91"/>
                  </a:cubicBezTo>
                  <a:cubicBezTo>
                    <a:pt x="3164" y="91"/>
                    <a:pt x="2956" y="80"/>
                    <a:pt x="2752" y="72"/>
                  </a:cubicBezTo>
                  <a:cubicBezTo>
                    <a:pt x="2640" y="68"/>
                    <a:pt x="2528" y="66"/>
                    <a:pt x="2416" y="66"/>
                  </a:cubicBezTo>
                  <a:cubicBezTo>
                    <a:pt x="2012" y="66"/>
                    <a:pt x="1602" y="87"/>
                    <a:pt x="1196" y="87"/>
                  </a:cubicBezTo>
                  <a:cubicBezTo>
                    <a:pt x="827" y="87"/>
                    <a:pt x="460" y="70"/>
                    <a:pt x="102" y="3"/>
                  </a:cubicBezTo>
                  <a:cubicBezTo>
                    <a:pt x="96" y="1"/>
                    <a:pt x="90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1" name="Google Shape;13211;p24"/>
            <p:cNvSpPr/>
            <p:nvPr/>
          </p:nvSpPr>
          <p:spPr>
            <a:xfrm>
              <a:off x="4153850" y="3251125"/>
              <a:ext cx="43075" cy="64600"/>
            </a:xfrm>
            <a:custGeom>
              <a:avLst/>
              <a:gdLst/>
              <a:ahLst/>
              <a:cxnLst/>
              <a:rect l="l" t="t" r="r" b="b"/>
              <a:pathLst>
                <a:path w="1723" h="2584" extrusionOk="0">
                  <a:moveTo>
                    <a:pt x="427" y="1"/>
                  </a:moveTo>
                  <a:cubicBezTo>
                    <a:pt x="313" y="1"/>
                    <a:pt x="199" y="18"/>
                    <a:pt x="89" y="59"/>
                  </a:cubicBezTo>
                  <a:cubicBezTo>
                    <a:pt x="0" y="90"/>
                    <a:pt x="7" y="198"/>
                    <a:pt x="89" y="231"/>
                  </a:cubicBezTo>
                  <a:cubicBezTo>
                    <a:pt x="143" y="254"/>
                    <a:pt x="358" y="331"/>
                    <a:pt x="591" y="393"/>
                  </a:cubicBezTo>
                  <a:cubicBezTo>
                    <a:pt x="573" y="681"/>
                    <a:pt x="586" y="966"/>
                    <a:pt x="599" y="1260"/>
                  </a:cubicBezTo>
                  <a:cubicBezTo>
                    <a:pt x="615" y="1584"/>
                    <a:pt x="560" y="1972"/>
                    <a:pt x="628" y="2301"/>
                  </a:cubicBezTo>
                  <a:cubicBezTo>
                    <a:pt x="450" y="2332"/>
                    <a:pt x="272" y="2373"/>
                    <a:pt x="97" y="2423"/>
                  </a:cubicBezTo>
                  <a:cubicBezTo>
                    <a:pt x="48" y="2437"/>
                    <a:pt x="46" y="2513"/>
                    <a:pt x="97" y="2524"/>
                  </a:cubicBezTo>
                  <a:cubicBezTo>
                    <a:pt x="255" y="2566"/>
                    <a:pt x="405" y="2584"/>
                    <a:pt x="550" y="2584"/>
                  </a:cubicBezTo>
                  <a:cubicBezTo>
                    <a:pt x="940" y="2584"/>
                    <a:pt x="1296" y="2453"/>
                    <a:pt x="1685" y="2286"/>
                  </a:cubicBezTo>
                  <a:cubicBezTo>
                    <a:pt x="1723" y="2272"/>
                    <a:pt x="1701" y="2213"/>
                    <a:pt x="1665" y="2213"/>
                  </a:cubicBezTo>
                  <a:cubicBezTo>
                    <a:pt x="1449" y="2213"/>
                    <a:pt x="1234" y="2223"/>
                    <a:pt x="1020" y="2245"/>
                  </a:cubicBezTo>
                  <a:cubicBezTo>
                    <a:pt x="1084" y="1970"/>
                    <a:pt x="1020" y="1616"/>
                    <a:pt x="1006" y="1379"/>
                  </a:cubicBezTo>
                  <a:cubicBezTo>
                    <a:pt x="984" y="1073"/>
                    <a:pt x="963" y="756"/>
                    <a:pt x="881" y="457"/>
                  </a:cubicBezTo>
                  <a:lnTo>
                    <a:pt x="881" y="457"/>
                  </a:lnTo>
                  <a:cubicBezTo>
                    <a:pt x="955" y="469"/>
                    <a:pt x="1024" y="477"/>
                    <a:pt x="1083" y="477"/>
                  </a:cubicBezTo>
                  <a:cubicBezTo>
                    <a:pt x="1202" y="477"/>
                    <a:pt x="1283" y="447"/>
                    <a:pt x="1283" y="367"/>
                  </a:cubicBezTo>
                  <a:cubicBezTo>
                    <a:pt x="1283" y="179"/>
                    <a:pt x="999" y="110"/>
                    <a:pt x="861" y="69"/>
                  </a:cubicBezTo>
                  <a:cubicBezTo>
                    <a:pt x="809" y="52"/>
                    <a:pt x="756" y="41"/>
                    <a:pt x="704" y="31"/>
                  </a:cubicBezTo>
                  <a:cubicBezTo>
                    <a:pt x="702" y="26"/>
                    <a:pt x="701" y="21"/>
                    <a:pt x="697" y="16"/>
                  </a:cubicBezTo>
                  <a:cubicBezTo>
                    <a:pt x="690" y="7"/>
                    <a:pt x="679" y="2"/>
                    <a:pt x="669" y="2"/>
                  </a:cubicBezTo>
                  <a:cubicBezTo>
                    <a:pt x="657" y="2"/>
                    <a:pt x="646" y="8"/>
                    <a:pt x="640" y="19"/>
                  </a:cubicBezTo>
                  <a:cubicBezTo>
                    <a:pt x="569" y="8"/>
                    <a:pt x="49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2" name="Google Shape;13212;p24"/>
            <p:cNvSpPr/>
            <p:nvPr/>
          </p:nvSpPr>
          <p:spPr>
            <a:xfrm>
              <a:off x="3015075" y="821150"/>
              <a:ext cx="1367825" cy="816350"/>
            </a:xfrm>
            <a:custGeom>
              <a:avLst/>
              <a:gdLst/>
              <a:ahLst/>
              <a:cxnLst/>
              <a:rect l="l" t="t" r="r" b="b"/>
              <a:pathLst>
                <a:path w="54713" h="32654" extrusionOk="0">
                  <a:moveTo>
                    <a:pt x="39998" y="529"/>
                  </a:moveTo>
                  <a:cubicBezTo>
                    <a:pt x="40259" y="1467"/>
                    <a:pt x="40963" y="2414"/>
                    <a:pt x="41406" y="3249"/>
                  </a:cubicBezTo>
                  <a:cubicBezTo>
                    <a:pt x="41522" y="3465"/>
                    <a:pt x="41634" y="3685"/>
                    <a:pt x="41749" y="3902"/>
                  </a:cubicBezTo>
                  <a:cubicBezTo>
                    <a:pt x="41357" y="4054"/>
                    <a:pt x="40999" y="4341"/>
                    <a:pt x="40631" y="4533"/>
                  </a:cubicBezTo>
                  <a:cubicBezTo>
                    <a:pt x="40486" y="4610"/>
                    <a:pt x="40340" y="4686"/>
                    <a:pt x="40194" y="4761"/>
                  </a:cubicBezTo>
                  <a:cubicBezTo>
                    <a:pt x="40212" y="3342"/>
                    <a:pt x="40197" y="1918"/>
                    <a:pt x="39998" y="529"/>
                  </a:cubicBezTo>
                  <a:close/>
                  <a:moveTo>
                    <a:pt x="39924" y="588"/>
                  </a:moveTo>
                  <a:cubicBezTo>
                    <a:pt x="39724" y="2036"/>
                    <a:pt x="39728" y="3523"/>
                    <a:pt x="39749" y="4999"/>
                  </a:cubicBezTo>
                  <a:cubicBezTo>
                    <a:pt x="39477" y="5148"/>
                    <a:pt x="39208" y="5306"/>
                    <a:pt x="38948" y="5480"/>
                  </a:cubicBezTo>
                  <a:cubicBezTo>
                    <a:pt x="38665" y="4827"/>
                    <a:pt x="38379" y="4177"/>
                    <a:pt x="38046" y="3547"/>
                  </a:cubicBezTo>
                  <a:cubicBezTo>
                    <a:pt x="37895" y="3260"/>
                    <a:pt x="37664" y="2742"/>
                    <a:pt x="37315" y="2593"/>
                  </a:cubicBezTo>
                  <a:cubicBezTo>
                    <a:pt x="38245" y="2030"/>
                    <a:pt x="39240" y="1406"/>
                    <a:pt x="39924" y="588"/>
                  </a:cubicBezTo>
                  <a:close/>
                  <a:moveTo>
                    <a:pt x="37106" y="2720"/>
                  </a:moveTo>
                  <a:cubicBezTo>
                    <a:pt x="37242" y="3163"/>
                    <a:pt x="37525" y="3582"/>
                    <a:pt x="37721" y="3998"/>
                  </a:cubicBezTo>
                  <a:cubicBezTo>
                    <a:pt x="38028" y="4650"/>
                    <a:pt x="38312" y="5321"/>
                    <a:pt x="38537" y="6005"/>
                  </a:cubicBezTo>
                  <a:cubicBezTo>
                    <a:pt x="38576" y="6127"/>
                    <a:pt x="38703" y="6227"/>
                    <a:pt x="38832" y="6227"/>
                  </a:cubicBezTo>
                  <a:cubicBezTo>
                    <a:pt x="38880" y="6227"/>
                    <a:pt x="38928" y="6213"/>
                    <a:pt x="38971" y="6182"/>
                  </a:cubicBezTo>
                  <a:cubicBezTo>
                    <a:pt x="39226" y="6001"/>
                    <a:pt x="39488" y="5836"/>
                    <a:pt x="39757" y="5683"/>
                  </a:cubicBezTo>
                  <a:cubicBezTo>
                    <a:pt x="39764" y="6087"/>
                    <a:pt x="39769" y="6489"/>
                    <a:pt x="39769" y="6889"/>
                  </a:cubicBezTo>
                  <a:cubicBezTo>
                    <a:pt x="39767" y="9320"/>
                    <a:pt x="39767" y="11753"/>
                    <a:pt x="39765" y="14184"/>
                  </a:cubicBezTo>
                  <a:cubicBezTo>
                    <a:pt x="39765" y="17855"/>
                    <a:pt x="39651" y="21556"/>
                    <a:pt x="39757" y="25230"/>
                  </a:cubicBezTo>
                  <a:cubicBezTo>
                    <a:pt x="39736" y="25245"/>
                    <a:pt x="39736" y="25275"/>
                    <a:pt x="39757" y="25289"/>
                  </a:cubicBezTo>
                  <a:cubicBezTo>
                    <a:pt x="39782" y="26141"/>
                    <a:pt x="39816" y="26990"/>
                    <a:pt x="39869" y="27840"/>
                  </a:cubicBezTo>
                  <a:cubicBezTo>
                    <a:pt x="39132" y="27839"/>
                    <a:pt x="38395" y="27839"/>
                    <a:pt x="37658" y="27839"/>
                  </a:cubicBezTo>
                  <a:cubicBezTo>
                    <a:pt x="34342" y="27839"/>
                    <a:pt x="31023" y="27848"/>
                    <a:pt x="27705" y="27848"/>
                  </a:cubicBezTo>
                  <a:lnTo>
                    <a:pt x="12039" y="27848"/>
                  </a:lnTo>
                  <a:cubicBezTo>
                    <a:pt x="11811" y="26643"/>
                    <a:pt x="11473" y="25458"/>
                    <a:pt x="11002" y="24325"/>
                  </a:cubicBezTo>
                  <a:cubicBezTo>
                    <a:pt x="10554" y="23250"/>
                    <a:pt x="9952" y="22253"/>
                    <a:pt x="9206" y="21388"/>
                  </a:cubicBezTo>
                  <a:cubicBezTo>
                    <a:pt x="9673" y="21028"/>
                    <a:pt x="10141" y="20665"/>
                    <a:pt x="10608" y="20306"/>
                  </a:cubicBezTo>
                  <a:cubicBezTo>
                    <a:pt x="14191" y="17566"/>
                    <a:pt x="17831" y="14897"/>
                    <a:pt x="21562" y="12363"/>
                  </a:cubicBezTo>
                  <a:cubicBezTo>
                    <a:pt x="25134" y="9935"/>
                    <a:pt x="28778" y="7614"/>
                    <a:pt x="32505" y="5434"/>
                  </a:cubicBezTo>
                  <a:cubicBezTo>
                    <a:pt x="33912" y="4610"/>
                    <a:pt x="35333" y="3810"/>
                    <a:pt x="36722" y="2953"/>
                  </a:cubicBezTo>
                  <a:cubicBezTo>
                    <a:pt x="36847" y="2876"/>
                    <a:pt x="36975" y="2799"/>
                    <a:pt x="37106" y="2720"/>
                  </a:cubicBezTo>
                  <a:close/>
                  <a:moveTo>
                    <a:pt x="40167" y="25452"/>
                  </a:moveTo>
                  <a:cubicBezTo>
                    <a:pt x="40376" y="25493"/>
                    <a:pt x="40599" y="25501"/>
                    <a:pt x="40797" y="25516"/>
                  </a:cubicBezTo>
                  <a:cubicBezTo>
                    <a:pt x="40925" y="25523"/>
                    <a:pt x="41053" y="25527"/>
                    <a:pt x="41181" y="25527"/>
                  </a:cubicBezTo>
                  <a:cubicBezTo>
                    <a:pt x="41485" y="25527"/>
                    <a:pt x="41788" y="25505"/>
                    <a:pt x="42088" y="25462"/>
                  </a:cubicBezTo>
                  <a:lnTo>
                    <a:pt x="42088" y="25462"/>
                  </a:lnTo>
                  <a:cubicBezTo>
                    <a:pt x="42083" y="26259"/>
                    <a:pt x="42060" y="27059"/>
                    <a:pt x="41942" y="27848"/>
                  </a:cubicBezTo>
                  <a:cubicBezTo>
                    <a:pt x="41316" y="27845"/>
                    <a:pt x="40687" y="27843"/>
                    <a:pt x="40059" y="27842"/>
                  </a:cubicBezTo>
                  <a:cubicBezTo>
                    <a:pt x="40110" y="27046"/>
                    <a:pt x="40141" y="26249"/>
                    <a:pt x="40167" y="25452"/>
                  </a:cubicBezTo>
                  <a:close/>
                  <a:moveTo>
                    <a:pt x="8942" y="21592"/>
                  </a:moveTo>
                  <a:cubicBezTo>
                    <a:pt x="9729" y="22548"/>
                    <a:pt x="10351" y="23654"/>
                    <a:pt x="10823" y="24878"/>
                  </a:cubicBezTo>
                  <a:cubicBezTo>
                    <a:pt x="11192" y="25837"/>
                    <a:pt x="11445" y="26838"/>
                    <a:pt x="11632" y="27850"/>
                  </a:cubicBezTo>
                  <a:cubicBezTo>
                    <a:pt x="8053" y="27852"/>
                    <a:pt x="4472" y="27855"/>
                    <a:pt x="891" y="27862"/>
                  </a:cubicBezTo>
                  <a:cubicBezTo>
                    <a:pt x="2382" y="26854"/>
                    <a:pt x="3765" y="25634"/>
                    <a:pt x="5170" y="24528"/>
                  </a:cubicBezTo>
                  <a:cubicBezTo>
                    <a:pt x="6425" y="23544"/>
                    <a:pt x="7682" y="22566"/>
                    <a:pt x="8942" y="21592"/>
                  </a:cubicBezTo>
                  <a:close/>
                  <a:moveTo>
                    <a:pt x="42009" y="4397"/>
                  </a:moveTo>
                  <a:cubicBezTo>
                    <a:pt x="42446" y="5225"/>
                    <a:pt x="42884" y="6051"/>
                    <a:pt x="43312" y="6882"/>
                  </a:cubicBezTo>
                  <a:cubicBezTo>
                    <a:pt x="44550" y="9287"/>
                    <a:pt x="45753" y="11712"/>
                    <a:pt x="46952" y="14138"/>
                  </a:cubicBezTo>
                  <a:cubicBezTo>
                    <a:pt x="49242" y="18774"/>
                    <a:pt x="51537" y="23406"/>
                    <a:pt x="53876" y="28017"/>
                  </a:cubicBezTo>
                  <a:cubicBezTo>
                    <a:pt x="50075" y="27911"/>
                    <a:pt x="46275" y="27868"/>
                    <a:pt x="42474" y="27850"/>
                  </a:cubicBezTo>
                  <a:cubicBezTo>
                    <a:pt x="42597" y="26961"/>
                    <a:pt x="42607" y="26064"/>
                    <a:pt x="42600" y="25165"/>
                  </a:cubicBezTo>
                  <a:cubicBezTo>
                    <a:pt x="42599" y="25012"/>
                    <a:pt x="42476" y="24914"/>
                    <a:pt x="42338" y="24914"/>
                  </a:cubicBezTo>
                  <a:cubicBezTo>
                    <a:pt x="42318" y="24914"/>
                    <a:pt x="42298" y="24916"/>
                    <a:pt x="42278" y="24920"/>
                  </a:cubicBezTo>
                  <a:cubicBezTo>
                    <a:pt x="41790" y="25020"/>
                    <a:pt x="41294" y="25043"/>
                    <a:pt x="40797" y="25050"/>
                  </a:cubicBezTo>
                  <a:cubicBezTo>
                    <a:pt x="40605" y="25053"/>
                    <a:pt x="40385" y="25045"/>
                    <a:pt x="40179" y="25076"/>
                  </a:cubicBezTo>
                  <a:cubicBezTo>
                    <a:pt x="40277" y="21451"/>
                    <a:pt x="40166" y="17804"/>
                    <a:pt x="40166" y="14184"/>
                  </a:cubicBezTo>
                  <a:cubicBezTo>
                    <a:pt x="40166" y="11874"/>
                    <a:pt x="40164" y="9563"/>
                    <a:pt x="40162" y="7253"/>
                  </a:cubicBezTo>
                  <a:cubicBezTo>
                    <a:pt x="40162" y="6656"/>
                    <a:pt x="40174" y="6052"/>
                    <a:pt x="40184" y="5447"/>
                  </a:cubicBezTo>
                  <a:cubicBezTo>
                    <a:pt x="40431" y="5314"/>
                    <a:pt x="40684" y="5184"/>
                    <a:pt x="40937" y="5053"/>
                  </a:cubicBezTo>
                  <a:cubicBezTo>
                    <a:pt x="41293" y="4871"/>
                    <a:pt x="41724" y="4691"/>
                    <a:pt x="42009" y="4397"/>
                  </a:cubicBezTo>
                  <a:close/>
                  <a:moveTo>
                    <a:pt x="39957" y="0"/>
                  </a:moveTo>
                  <a:cubicBezTo>
                    <a:pt x="39924" y="0"/>
                    <a:pt x="39890" y="10"/>
                    <a:pt x="39859" y="30"/>
                  </a:cubicBezTo>
                  <a:cubicBezTo>
                    <a:pt x="38610" y="854"/>
                    <a:pt x="37439" y="1776"/>
                    <a:pt x="36161" y="2565"/>
                  </a:cubicBezTo>
                  <a:cubicBezTo>
                    <a:pt x="34752" y="3434"/>
                    <a:pt x="33305" y="4241"/>
                    <a:pt x="31877" y="5076"/>
                  </a:cubicBezTo>
                  <a:cubicBezTo>
                    <a:pt x="28148" y="7256"/>
                    <a:pt x="24514" y="9595"/>
                    <a:pt x="20946" y="12027"/>
                  </a:cubicBezTo>
                  <a:cubicBezTo>
                    <a:pt x="17316" y="14497"/>
                    <a:pt x="13788" y="17115"/>
                    <a:pt x="10307" y="19791"/>
                  </a:cubicBezTo>
                  <a:cubicBezTo>
                    <a:pt x="9806" y="20176"/>
                    <a:pt x="9309" y="20565"/>
                    <a:pt x="8809" y="20954"/>
                  </a:cubicBezTo>
                  <a:cubicBezTo>
                    <a:pt x="7856" y="19969"/>
                    <a:pt x="6698" y="19195"/>
                    <a:pt x="5358" y="18734"/>
                  </a:cubicBezTo>
                  <a:cubicBezTo>
                    <a:pt x="5352" y="18733"/>
                    <a:pt x="5348" y="18732"/>
                    <a:pt x="5343" y="18732"/>
                  </a:cubicBezTo>
                  <a:cubicBezTo>
                    <a:pt x="5297" y="18732"/>
                    <a:pt x="5271" y="18805"/>
                    <a:pt x="5318" y="18828"/>
                  </a:cubicBezTo>
                  <a:cubicBezTo>
                    <a:pt x="6545" y="19372"/>
                    <a:pt x="7648" y="20163"/>
                    <a:pt x="8556" y="21151"/>
                  </a:cubicBezTo>
                  <a:cubicBezTo>
                    <a:pt x="7483" y="21989"/>
                    <a:pt x="6416" y="22834"/>
                    <a:pt x="5349" y="23682"/>
                  </a:cubicBezTo>
                  <a:cubicBezTo>
                    <a:pt x="3665" y="25029"/>
                    <a:pt x="1845" y="26342"/>
                    <a:pt x="326" y="27888"/>
                  </a:cubicBezTo>
                  <a:cubicBezTo>
                    <a:pt x="292" y="27889"/>
                    <a:pt x="257" y="27888"/>
                    <a:pt x="221" y="27891"/>
                  </a:cubicBezTo>
                  <a:cubicBezTo>
                    <a:pt x="217" y="27891"/>
                    <a:pt x="213" y="27891"/>
                    <a:pt x="209" y="27891"/>
                  </a:cubicBezTo>
                  <a:cubicBezTo>
                    <a:pt x="68" y="27891"/>
                    <a:pt x="0" y="28004"/>
                    <a:pt x="5" y="28116"/>
                  </a:cubicBezTo>
                  <a:cubicBezTo>
                    <a:pt x="0" y="28231"/>
                    <a:pt x="68" y="28344"/>
                    <a:pt x="209" y="28344"/>
                  </a:cubicBezTo>
                  <a:cubicBezTo>
                    <a:pt x="213" y="28344"/>
                    <a:pt x="217" y="28344"/>
                    <a:pt x="221" y="28344"/>
                  </a:cubicBezTo>
                  <a:cubicBezTo>
                    <a:pt x="289" y="28345"/>
                    <a:pt x="356" y="28345"/>
                    <a:pt x="423" y="28347"/>
                  </a:cubicBezTo>
                  <a:cubicBezTo>
                    <a:pt x="459" y="28363"/>
                    <a:pt x="497" y="28372"/>
                    <a:pt x="535" y="28372"/>
                  </a:cubicBezTo>
                  <a:cubicBezTo>
                    <a:pt x="3791" y="28380"/>
                    <a:pt x="7046" y="28385"/>
                    <a:pt x="10303" y="28385"/>
                  </a:cubicBezTo>
                  <a:cubicBezTo>
                    <a:pt x="10776" y="28385"/>
                    <a:pt x="11250" y="28385"/>
                    <a:pt x="11724" y="28385"/>
                  </a:cubicBezTo>
                  <a:cubicBezTo>
                    <a:pt x="11742" y="28496"/>
                    <a:pt x="11763" y="28606"/>
                    <a:pt x="11780" y="28718"/>
                  </a:cubicBezTo>
                  <a:cubicBezTo>
                    <a:pt x="11888" y="29431"/>
                    <a:pt x="11947" y="30152"/>
                    <a:pt x="11991" y="30870"/>
                  </a:cubicBezTo>
                  <a:cubicBezTo>
                    <a:pt x="12024" y="31434"/>
                    <a:pt x="11960" y="32035"/>
                    <a:pt x="12144" y="32574"/>
                  </a:cubicBezTo>
                  <a:cubicBezTo>
                    <a:pt x="12160" y="32627"/>
                    <a:pt x="12204" y="32653"/>
                    <a:pt x="12249" y="32653"/>
                  </a:cubicBezTo>
                  <a:cubicBezTo>
                    <a:pt x="12294" y="32653"/>
                    <a:pt x="12339" y="32627"/>
                    <a:pt x="12356" y="32574"/>
                  </a:cubicBezTo>
                  <a:cubicBezTo>
                    <a:pt x="12734" y="31423"/>
                    <a:pt x="12344" y="29789"/>
                    <a:pt x="12172" y="28610"/>
                  </a:cubicBezTo>
                  <a:cubicBezTo>
                    <a:pt x="12160" y="28534"/>
                    <a:pt x="12144" y="28460"/>
                    <a:pt x="12131" y="28385"/>
                  </a:cubicBezTo>
                  <a:lnTo>
                    <a:pt x="12131" y="28385"/>
                  </a:lnTo>
                  <a:cubicBezTo>
                    <a:pt x="14727" y="28386"/>
                    <a:pt x="17322" y="28387"/>
                    <a:pt x="19918" y="28387"/>
                  </a:cubicBezTo>
                  <a:cubicBezTo>
                    <a:pt x="22513" y="28387"/>
                    <a:pt x="25108" y="28386"/>
                    <a:pt x="27703" y="28385"/>
                  </a:cubicBezTo>
                  <a:cubicBezTo>
                    <a:pt x="30961" y="28385"/>
                    <a:pt x="34217" y="28395"/>
                    <a:pt x="37473" y="28395"/>
                  </a:cubicBezTo>
                  <a:cubicBezTo>
                    <a:pt x="38976" y="28395"/>
                    <a:pt x="40479" y="28393"/>
                    <a:pt x="41982" y="28386"/>
                  </a:cubicBezTo>
                  <a:cubicBezTo>
                    <a:pt x="42039" y="28441"/>
                    <a:pt x="42117" y="28472"/>
                    <a:pt x="42191" y="28472"/>
                  </a:cubicBezTo>
                  <a:cubicBezTo>
                    <a:pt x="42260" y="28472"/>
                    <a:pt x="42326" y="28445"/>
                    <a:pt x="42369" y="28385"/>
                  </a:cubicBezTo>
                  <a:cubicBezTo>
                    <a:pt x="46238" y="28367"/>
                    <a:pt x="50107" y="28324"/>
                    <a:pt x="53975" y="28214"/>
                  </a:cubicBezTo>
                  <a:cubicBezTo>
                    <a:pt x="54016" y="28295"/>
                    <a:pt x="54055" y="28373"/>
                    <a:pt x="54094" y="28454"/>
                  </a:cubicBezTo>
                  <a:cubicBezTo>
                    <a:pt x="54148" y="28558"/>
                    <a:pt x="54233" y="28601"/>
                    <a:pt x="54320" y="28601"/>
                  </a:cubicBezTo>
                  <a:cubicBezTo>
                    <a:pt x="54512" y="28601"/>
                    <a:pt x="54712" y="28391"/>
                    <a:pt x="54598" y="28162"/>
                  </a:cubicBezTo>
                  <a:cubicBezTo>
                    <a:pt x="52219" y="23388"/>
                    <a:pt x="49826" y="18621"/>
                    <a:pt x="47457" y="13842"/>
                  </a:cubicBezTo>
                  <a:cubicBezTo>
                    <a:pt x="46257" y="11418"/>
                    <a:pt x="45046" y="8998"/>
                    <a:pt x="43807" y="6592"/>
                  </a:cubicBezTo>
                  <a:cubicBezTo>
                    <a:pt x="43233" y="5476"/>
                    <a:pt x="42649" y="4366"/>
                    <a:pt x="42057" y="3259"/>
                  </a:cubicBezTo>
                  <a:cubicBezTo>
                    <a:pt x="41527" y="2268"/>
                    <a:pt x="41010" y="859"/>
                    <a:pt x="40157" y="115"/>
                  </a:cubicBezTo>
                  <a:cubicBezTo>
                    <a:pt x="40154" y="112"/>
                    <a:pt x="40149" y="112"/>
                    <a:pt x="40146" y="109"/>
                  </a:cubicBezTo>
                  <a:cubicBezTo>
                    <a:pt x="40105" y="46"/>
                    <a:pt x="40032" y="0"/>
                    <a:pt x="39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3" name="Google Shape;13213;p24"/>
            <p:cNvSpPr/>
            <p:nvPr/>
          </p:nvSpPr>
          <p:spPr>
            <a:xfrm>
              <a:off x="4248925" y="1111875"/>
              <a:ext cx="107075" cy="66925"/>
            </a:xfrm>
            <a:custGeom>
              <a:avLst/>
              <a:gdLst/>
              <a:ahLst/>
              <a:cxnLst/>
              <a:rect l="l" t="t" r="r" b="b"/>
              <a:pathLst>
                <a:path w="4283" h="2677" extrusionOk="0">
                  <a:moveTo>
                    <a:pt x="2706" y="301"/>
                  </a:moveTo>
                  <a:lnTo>
                    <a:pt x="2706" y="301"/>
                  </a:lnTo>
                  <a:cubicBezTo>
                    <a:pt x="2685" y="384"/>
                    <a:pt x="2670" y="471"/>
                    <a:pt x="2664" y="558"/>
                  </a:cubicBezTo>
                  <a:cubicBezTo>
                    <a:pt x="2449" y="1106"/>
                    <a:pt x="1619" y="1731"/>
                    <a:pt x="1150" y="1769"/>
                  </a:cubicBezTo>
                  <a:cubicBezTo>
                    <a:pt x="1140" y="1770"/>
                    <a:pt x="1130" y="1770"/>
                    <a:pt x="1121" y="1770"/>
                  </a:cubicBezTo>
                  <a:cubicBezTo>
                    <a:pt x="762" y="1770"/>
                    <a:pt x="885" y="1215"/>
                    <a:pt x="981" y="1044"/>
                  </a:cubicBezTo>
                  <a:cubicBezTo>
                    <a:pt x="1132" y="778"/>
                    <a:pt x="1487" y="619"/>
                    <a:pt x="1757" y="511"/>
                  </a:cubicBezTo>
                  <a:cubicBezTo>
                    <a:pt x="2063" y="388"/>
                    <a:pt x="2383" y="338"/>
                    <a:pt x="2706" y="301"/>
                  </a:cubicBezTo>
                  <a:close/>
                  <a:moveTo>
                    <a:pt x="2483" y="1"/>
                  </a:moveTo>
                  <a:cubicBezTo>
                    <a:pt x="1435" y="1"/>
                    <a:pt x="1" y="932"/>
                    <a:pt x="685" y="1920"/>
                  </a:cubicBezTo>
                  <a:cubicBezTo>
                    <a:pt x="811" y="2102"/>
                    <a:pt x="987" y="2179"/>
                    <a:pt x="1187" y="2179"/>
                  </a:cubicBezTo>
                  <a:cubicBezTo>
                    <a:pt x="1654" y="2179"/>
                    <a:pt x="2258" y="1763"/>
                    <a:pt x="2695" y="1293"/>
                  </a:cubicBezTo>
                  <a:cubicBezTo>
                    <a:pt x="2799" y="1977"/>
                    <a:pt x="3108" y="2677"/>
                    <a:pt x="3644" y="2677"/>
                  </a:cubicBezTo>
                  <a:cubicBezTo>
                    <a:pt x="3790" y="2677"/>
                    <a:pt x="3954" y="2624"/>
                    <a:pt x="4135" y="2504"/>
                  </a:cubicBezTo>
                  <a:cubicBezTo>
                    <a:pt x="4209" y="2455"/>
                    <a:pt x="4283" y="2363"/>
                    <a:pt x="4271" y="2268"/>
                  </a:cubicBezTo>
                  <a:cubicBezTo>
                    <a:pt x="4224" y="1872"/>
                    <a:pt x="3833" y="2084"/>
                    <a:pt x="3582" y="1959"/>
                  </a:cubicBezTo>
                  <a:cubicBezTo>
                    <a:pt x="3149" y="1744"/>
                    <a:pt x="3143" y="900"/>
                    <a:pt x="3239" y="462"/>
                  </a:cubicBezTo>
                  <a:cubicBezTo>
                    <a:pt x="3246" y="443"/>
                    <a:pt x="3248" y="427"/>
                    <a:pt x="3251" y="411"/>
                  </a:cubicBezTo>
                  <a:cubicBezTo>
                    <a:pt x="3254" y="398"/>
                    <a:pt x="3256" y="383"/>
                    <a:pt x="3259" y="371"/>
                  </a:cubicBezTo>
                  <a:lnTo>
                    <a:pt x="3258" y="371"/>
                  </a:lnTo>
                  <a:cubicBezTo>
                    <a:pt x="3262" y="347"/>
                    <a:pt x="3267" y="322"/>
                    <a:pt x="3269" y="297"/>
                  </a:cubicBezTo>
                  <a:cubicBezTo>
                    <a:pt x="3274" y="122"/>
                    <a:pt x="3145" y="33"/>
                    <a:pt x="3008" y="33"/>
                  </a:cubicBezTo>
                  <a:cubicBezTo>
                    <a:pt x="2968" y="33"/>
                    <a:pt x="2927" y="41"/>
                    <a:pt x="2888" y="56"/>
                  </a:cubicBezTo>
                  <a:cubicBezTo>
                    <a:pt x="2765" y="19"/>
                    <a:pt x="2628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4" name="Google Shape;13214;p24"/>
            <p:cNvSpPr/>
            <p:nvPr/>
          </p:nvSpPr>
          <p:spPr>
            <a:xfrm>
              <a:off x="3385600" y="963150"/>
              <a:ext cx="130950" cy="158150"/>
            </a:xfrm>
            <a:custGeom>
              <a:avLst/>
              <a:gdLst/>
              <a:ahLst/>
              <a:cxnLst/>
              <a:rect l="l" t="t" r="r" b="b"/>
              <a:pathLst>
                <a:path w="5238" h="6326" extrusionOk="0">
                  <a:moveTo>
                    <a:pt x="3401" y="830"/>
                  </a:moveTo>
                  <a:lnTo>
                    <a:pt x="3401" y="830"/>
                  </a:lnTo>
                  <a:cubicBezTo>
                    <a:pt x="3255" y="1648"/>
                    <a:pt x="2884" y="2449"/>
                    <a:pt x="2408" y="3208"/>
                  </a:cubicBezTo>
                  <a:cubicBezTo>
                    <a:pt x="2512" y="2319"/>
                    <a:pt x="2872" y="1404"/>
                    <a:pt x="3401" y="830"/>
                  </a:cubicBezTo>
                  <a:close/>
                  <a:moveTo>
                    <a:pt x="3710" y="1"/>
                  </a:moveTo>
                  <a:cubicBezTo>
                    <a:pt x="3669" y="1"/>
                    <a:pt x="3628" y="11"/>
                    <a:pt x="3591" y="34"/>
                  </a:cubicBezTo>
                  <a:cubicBezTo>
                    <a:pt x="2502" y="710"/>
                    <a:pt x="1828" y="2472"/>
                    <a:pt x="1905" y="3947"/>
                  </a:cubicBezTo>
                  <a:cubicBezTo>
                    <a:pt x="1304" y="4772"/>
                    <a:pt x="625" y="5531"/>
                    <a:pt x="41" y="6192"/>
                  </a:cubicBezTo>
                  <a:cubicBezTo>
                    <a:pt x="1" y="6239"/>
                    <a:pt x="30" y="6325"/>
                    <a:pt x="90" y="6325"/>
                  </a:cubicBezTo>
                  <a:cubicBezTo>
                    <a:pt x="99" y="6325"/>
                    <a:pt x="107" y="6324"/>
                    <a:pt x="117" y="6320"/>
                  </a:cubicBezTo>
                  <a:cubicBezTo>
                    <a:pt x="894" y="6032"/>
                    <a:pt x="1495" y="5305"/>
                    <a:pt x="1995" y="4586"/>
                  </a:cubicBezTo>
                  <a:cubicBezTo>
                    <a:pt x="2056" y="4854"/>
                    <a:pt x="2144" y="5103"/>
                    <a:pt x="2269" y="5321"/>
                  </a:cubicBezTo>
                  <a:cubicBezTo>
                    <a:pt x="2315" y="5402"/>
                    <a:pt x="2391" y="5436"/>
                    <a:pt x="2471" y="5436"/>
                  </a:cubicBezTo>
                  <a:cubicBezTo>
                    <a:pt x="2514" y="5436"/>
                    <a:pt x="2559" y="5426"/>
                    <a:pt x="2600" y="5408"/>
                  </a:cubicBezTo>
                  <a:cubicBezTo>
                    <a:pt x="3114" y="5175"/>
                    <a:pt x="3391" y="4795"/>
                    <a:pt x="3514" y="4308"/>
                  </a:cubicBezTo>
                  <a:cubicBezTo>
                    <a:pt x="3613" y="4326"/>
                    <a:pt x="3709" y="4334"/>
                    <a:pt x="3803" y="4334"/>
                  </a:cubicBezTo>
                  <a:cubicBezTo>
                    <a:pt x="4299" y="4334"/>
                    <a:pt x="4730" y="4091"/>
                    <a:pt x="5194" y="3725"/>
                  </a:cubicBezTo>
                  <a:cubicBezTo>
                    <a:pt x="5238" y="3691"/>
                    <a:pt x="5205" y="3605"/>
                    <a:pt x="5152" y="3605"/>
                  </a:cubicBezTo>
                  <a:cubicBezTo>
                    <a:pt x="5149" y="3605"/>
                    <a:pt x="5147" y="3605"/>
                    <a:pt x="5144" y="3605"/>
                  </a:cubicBezTo>
                  <a:cubicBezTo>
                    <a:pt x="4738" y="3658"/>
                    <a:pt x="4244" y="3759"/>
                    <a:pt x="3796" y="3759"/>
                  </a:cubicBezTo>
                  <a:cubicBezTo>
                    <a:pt x="3714" y="3759"/>
                    <a:pt x="3634" y="3756"/>
                    <a:pt x="3557" y="3748"/>
                  </a:cubicBezTo>
                  <a:cubicBezTo>
                    <a:pt x="3534" y="3707"/>
                    <a:pt x="3501" y="3673"/>
                    <a:pt x="3461" y="3650"/>
                  </a:cubicBezTo>
                  <a:cubicBezTo>
                    <a:pt x="3445" y="3642"/>
                    <a:pt x="3430" y="3632"/>
                    <a:pt x="3414" y="3623"/>
                  </a:cubicBezTo>
                  <a:cubicBezTo>
                    <a:pt x="3375" y="3603"/>
                    <a:pt x="3329" y="3592"/>
                    <a:pt x="3283" y="3592"/>
                  </a:cubicBezTo>
                  <a:cubicBezTo>
                    <a:pt x="3196" y="3592"/>
                    <a:pt x="3108" y="3631"/>
                    <a:pt x="3068" y="3715"/>
                  </a:cubicBezTo>
                  <a:lnTo>
                    <a:pt x="3012" y="3829"/>
                  </a:lnTo>
                  <a:cubicBezTo>
                    <a:pt x="2961" y="3937"/>
                    <a:pt x="2971" y="4102"/>
                    <a:pt x="3086" y="4171"/>
                  </a:cubicBezTo>
                  <a:cubicBezTo>
                    <a:pt x="2974" y="4330"/>
                    <a:pt x="2751" y="4627"/>
                    <a:pt x="2561" y="4821"/>
                  </a:cubicBezTo>
                  <a:cubicBezTo>
                    <a:pt x="2464" y="4577"/>
                    <a:pt x="2408" y="4298"/>
                    <a:pt x="2387" y="4001"/>
                  </a:cubicBezTo>
                  <a:lnTo>
                    <a:pt x="2479" y="3861"/>
                  </a:lnTo>
                  <a:cubicBezTo>
                    <a:pt x="3171" y="2816"/>
                    <a:pt x="3911" y="1532"/>
                    <a:pt x="3960" y="246"/>
                  </a:cubicBezTo>
                  <a:cubicBezTo>
                    <a:pt x="3966" y="106"/>
                    <a:pt x="3840" y="1"/>
                    <a:pt x="3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5" name="Google Shape;13215;p24"/>
            <p:cNvSpPr/>
            <p:nvPr/>
          </p:nvSpPr>
          <p:spPr>
            <a:xfrm>
              <a:off x="3639150" y="1593825"/>
              <a:ext cx="122575" cy="74650"/>
            </a:xfrm>
            <a:custGeom>
              <a:avLst/>
              <a:gdLst/>
              <a:ahLst/>
              <a:cxnLst/>
              <a:rect l="l" t="t" r="r" b="b"/>
              <a:pathLst>
                <a:path w="4903" h="2986" extrusionOk="0">
                  <a:moveTo>
                    <a:pt x="2327" y="0"/>
                  </a:moveTo>
                  <a:cubicBezTo>
                    <a:pt x="1854" y="0"/>
                    <a:pt x="1436" y="343"/>
                    <a:pt x="1203" y="813"/>
                  </a:cubicBezTo>
                  <a:cubicBezTo>
                    <a:pt x="624" y="1369"/>
                    <a:pt x="216" y="2217"/>
                    <a:pt x="9" y="2914"/>
                  </a:cubicBezTo>
                  <a:cubicBezTo>
                    <a:pt x="1" y="2945"/>
                    <a:pt x="25" y="2966"/>
                    <a:pt x="50" y="2966"/>
                  </a:cubicBezTo>
                  <a:cubicBezTo>
                    <a:pt x="60" y="2966"/>
                    <a:pt x="71" y="2963"/>
                    <a:pt x="80" y="2955"/>
                  </a:cubicBezTo>
                  <a:cubicBezTo>
                    <a:pt x="380" y="2693"/>
                    <a:pt x="680" y="2174"/>
                    <a:pt x="1013" y="1690"/>
                  </a:cubicBezTo>
                  <a:cubicBezTo>
                    <a:pt x="1016" y="1802"/>
                    <a:pt x="1031" y="1914"/>
                    <a:pt x="1056" y="2023"/>
                  </a:cubicBezTo>
                  <a:cubicBezTo>
                    <a:pt x="1230" y="2730"/>
                    <a:pt x="1695" y="2985"/>
                    <a:pt x="2249" y="2985"/>
                  </a:cubicBezTo>
                  <a:cubicBezTo>
                    <a:pt x="3186" y="2985"/>
                    <a:pt x="4379" y="2255"/>
                    <a:pt x="4858" y="1735"/>
                  </a:cubicBezTo>
                  <a:cubicBezTo>
                    <a:pt x="4903" y="1685"/>
                    <a:pt x="4862" y="1623"/>
                    <a:pt x="4809" y="1623"/>
                  </a:cubicBezTo>
                  <a:cubicBezTo>
                    <a:pt x="4800" y="1623"/>
                    <a:pt x="4790" y="1625"/>
                    <a:pt x="4779" y="1630"/>
                  </a:cubicBezTo>
                  <a:cubicBezTo>
                    <a:pt x="4105" y="1940"/>
                    <a:pt x="3462" y="2242"/>
                    <a:pt x="2734" y="2402"/>
                  </a:cubicBezTo>
                  <a:cubicBezTo>
                    <a:pt x="2593" y="2433"/>
                    <a:pt x="2467" y="2448"/>
                    <a:pt x="2354" y="2448"/>
                  </a:cubicBezTo>
                  <a:cubicBezTo>
                    <a:pt x="1375" y="2448"/>
                    <a:pt x="1377" y="1383"/>
                    <a:pt x="1782" y="824"/>
                  </a:cubicBezTo>
                  <a:cubicBezTo>
                    <a:pt x="1969" y="690"/>
                    <a:pt x="2169" y="608"/>
                    <a:pt x="2386" y="608"/>
                  </a:cubicBezTo>
                  <a:cubicBezTo>
                    <a:pt x="2543" y="608"/>
                    <a:pt x="2708" y="650"/>
                    <a:pt x="2883" y="747"/>
                  </a:cubicBezTo>
                  <a:cubicBezTo>
                    <a:pt x="2921" y="768"/>
                    <a:pt x="2959" y="777"/>
                    <a:pt x="2995" y="777"/>
                  </a:cubicBezTo>
                  <a:cubicBezTo>
                    <a:pt x="3184" y="777"/>
                    <a:pt x="3335" y="535"/>
                    <a:pt x="3168" y="378"/>
                  </a:cubicBezTo>
                  <a:cubicBezTo>
                    <a:pt x="2886" y="113"/>
                    <a:pt x="2597" y="0"/>
                    <a:pt x="23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6" name="Google Shape;13216;p24"/>
            <p:cNvSpPr/>
            <p:nvPr/>
          </p:nvSpPr>
          <p:spPr>
            <a:xfrm>
              <a:off x="3872925" y="1145575"/>
              <a:ext cx="107350" cy="157700"/>
            </a:xfrm>
            <a:custGeom>
              <a:avLst/>
              <a:gdLst/>
              <a:ahLst/>
              <a:cxnLst/>
              <a:rect l="l" t="t" r="r" b="b"/>
              <a:pathLst>
                <a:path w="4294" h="6308" extrusionOk="0">
                  <a:moveTo>
                    <a:pt x="2338" y="443"/>
                  </a:moveTo>
                  <a:cubicBezTo>
                    <a:pt x="2419" y="443"/>
                    <a:pt x="2499" y="522"/>
                    <a:pt x="2569" y="728"/>
                  </a:cubicBezTo>
                  <a:cubicBezTo>
                    <a:pt x="2933" y="1786"/>
                    <a:pt x="2074" y="2860"/>
                    <a:pt x="1449" y="3621"/>
                  </a:cubicBezTo>
                  <a:cubicBezTo>
                    <a:pt x="1429" y="3644"/>
                    <a:pt x="1370" y="3710"/>
                    <a:pt x="1286" y="3802"/>
                  </a:cubicBezTo>
                  <a:cubicBezTo>
                    <a:pt x="1322" y="3241"/>
                    <a:pt x="1390" y="2685"/>
                    <a:pt x="1524" y="2137"/>
                  </a:cubicBezTo>
                  <a:cubicBezTo>
                    <a:pt x="1596" y="1846"/>
                    <a:pt x="1685" y="1561"/>
                    <a:pt x="1790" y="1282"/>
                  </a:cubicBezTo>
                  <a:cubicBezTo>
                    <a:pt x="1851" y="1121"/>
                    <a:pt x="2100" y="443"/>
                    <a:pt x="2338" y="443"/>
                  </a:cubicBezTo>
                  <a:close/>
                  <a:moveTo>
                    <a:pt x="2383" y="0"/>
                  </a:moveTo>
                  <a:cubicBezTo>
                    <a:pt x="2006" y="0"/>
                    <a:pt x="1631" y="818"/>
                    <a:pt x="1554" y="1008"/>
                  </a:cubicBezTo>
                  <a:cubicBezTo>
                    <a:pt x="1135" y="2030"/>
                    <a:pt x="993" y="3093"/>
                    <a:pt x="942" y="4174"/>
                  </a:cubicBezTo>
                  <a:cubicBezTo>
                    <a:pt x="530" y="4625"/>
                    <a:pt x="23" y="5185"/>
                    <a:pt x="53" y="5214"/>
                  </a:cubicBezTo>
                  <a:cubicBezTo>
                    <a:pt x="47" y="5209"/>
                    <a:pt x="40" y="5206"/>
                    <a:pt x="33" y="5206"/>
                  </a:cubicBezTo>
                  <a:cubicBezTo>
                    <a:pt x="16" y="5206"/>
                    <a:pt x="0" y="5222"/>
                    <a:pt x="5" y="5242"/>
                  </a:cubicBezTo>
                  <a:lnTo>
                    <a:pt x="40" y="5345"/>
                  </a:lnTo>
                  <a:cubicBezTo>
                    <a:pt x="47" y="5369"/>
                    <a:pt x="69" y="5385"/>
                    <a:pt x="93" y="5385"/>
                  </a:cubicBezTo>
                  <a:cubicBezTo>
                    <a:pt x="97" y="5385"/>
                    <a:pt x="101" y="5384"/>
                    <a:pt x="105" y="5383"/>
                  </a:cubicBezTo>
                  <a:cubicBezTo>
                    <a:pt x="415" y="5326"/>
                    <a:pt x="694" y="4912"/>
                    <a:pt x="925" y="4655"/>
                  </a:cubicBezTo>
                  <a:lnTo>
                    <a:pt x="925" y="4655"/>
                  </a:lnTo>
                  <a:cubicBezTo>
                    <a:pt x="917" y="4975"/>
                    <a:pt x="914" y="5295"/>
                    <a:pt x="914" y="5616"/>
                  </a:cubicBezTo>
                  <a:cubicBezTo>
                    <a:pt x="914" y="5712"/>
                    <a:pt x="1009" y="5784"/>
                    <a:pt x="1097" y="5784"/>
                  </a:cubicBezTo>
                  <a:cubicBezTo>
                    <a:pt x="1149" y="5784"/>
                    <a:pt x="1198" y="5759"/>
                    <a:pt x="1224" y="5700"/>
                  </a:cubicBezTo>
                  <a:cubicBezTo>
                    <a:pt x="1357" y="5387"/>
                    <a:pt x="1635" y="4600"/>
                    <a:pt x="1983" y="4600"/>
                  </a:cubicBezTo>
                  <a:cubicBezTo>
                    <a:pt x="2081" y="4600"/>
                    <a:pt x="2184" y="4663"/>
                    <a:pt x="2292" y="4817"/>
                  </a:cubicBezTo>
                  <a:cubicBezTo>
                    <a:pt x="2533" y="5162"/>
                    <a:pt x="2674" y="5565"/>
                    <a:pt x="2907" y="5915"/>
                  </a:cubicBezTo>
                  <a:cubicBezTo>
                    <a:pt x="3093" y="6194"/>
                    <a:pt x="3292" y="6308"/>
                    <a:pt x="3483" y="6308"/>
                  </a:cubicBezTo>
                  <a:cubicBezTo>
                    <a:pt x="3816" y="6308"/>
                    <a:pt x="4121" y="5960"/>
                    <a:pt x="4278" y="5536"/>
                  </a:cubicBezTo>
                  <a:cubicBezTo>
                    <a:pt x="4294" y="5496"/>
                    <a:pt x="4257" y="5465"/>
                    <a:pt x="4221" y="5465"/>
                  </a:cubicBezTo>
                  <a:cubicBezTo>
                    <a:pt x="4207" y="5465"/>
                    <a:pt x="4193" y="5469"/>
                    <a:pt x="4182" y="5480"/>
                  </a:cubicBezTo>
                  <a:cubicBezTo>
                    <a:pt x="3939" y="5718"/>
                    <a:pt x="3743" y="5869"/>
                    <a:pt x="3556" y="5869"/>
                  </a:cubicBezTo>
                  <a:cubicBezTo>
                    <a:pt x="3396" y="5869"/>
                    <a:pt x="3243" y="5758"/>
                    <a:pt x="3073" y="5496"/>
                  </a:cubicBezTo>
                  <a:cubicBezTo>
                    <a:pt x="2858" y="5167"/>
                    <a:pt x="2715" y="4780"/>
                    <a:pt x="2453" y="4481"/>
                  </a:cubicBezTo>
                  <a:cubicBezTo>
                    <a:pt x="2295" y="4301"/>
                    <a:pt x="2143" y="4227"/>
                    <a:pt x="1999" y="4227"/>
                  </a:cubicBezTo>
                  <a:cubicBezTo>
                    <a:pt x="1704" y="4227"/>
                    <a:pt x="1447" y="4540"/>
                    <a:pt x="1250" y="4883"/>
                  </a:cubicBezTo>
                  <a:cubicBezTo>
                    <a:pt x="1252" y="4684"/>
                    <a:pt x="1255" y="4488"/>
                    <a:pt x="1262" y="4291"/>
                  </a:cubicBezTo>
                  <a:cubicBezTo>
                    <a:pt x="1654" y="3877"/>
                    <a:pt x="2016" y="3436"/>
                    <a:pt x="2343" y="2970"/>
                  </a:cubicBezTo>
                  <a:cubicBezTo>
                    <a:pt x="2884" y="2191"/>
                    <a:pt x="3357" y="948"/>
                    <a:pt x="2618" y="122"/>
                  </a:cubicBezTo>
                  <a:cubicBezTo>
                    <a:pt x="2542" y="37"/>
                    <a:pt x="2462" y="0"/>
                    <a:pt x="2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7" name="Google Shape;13217;p24"/>
            <p:cNvSpPr/>
            <p:nvPr/>
          </p:nvSpPr>
          <p:spPr>
            <a:xfrm>
              <a:off x="3339075" y="1338350"/>
              <a:ext cx="167900" cy="109500"/>
            </a:xfrm>
            <a:custGeom>
              <a:avLst/>
              <a:gdLst/>
              <a:ahLst/>
              <a:cxnLst/>
              <a:rect l="l" t="t" r="r" b="b"/>
              <a:pathLst>
                <a:path w="6716" h="4380" extrusionOk="0">
                  <a:moveTo>
                    <a:pt x="2179" y="1765"/>
                  </a:moveTo>
                  <a:cubicBezTo>
                    <a:pt x="2508" y="1765"/>
                    <a:pt x="2765" y="2023"/>
                    <a:pt x="2977" y="2362"/>
                  </a:cubicBezTo>
                  <a:cubicBezTo>
                    <a:pt x="2521" y="2598"/>
                    <a:pt x="2060" y="2795"/>
                    <a:pt x="1604" y="2925"/>
                  </a:cubicBezTo>
                  <a:cubicBezTo>
                    <a:pt x="1499" y="2954"/>
                    <a:pt x="1412" y="2968"/>
                    <a:pt x="1343" y="2968"/>
                  </a:cubicBezTo>
                  <a:cubicBezTo>
                    <a:pt x="707" y="2968"/>
                    <a:pt x="1463" y="1850"/>
                    <a:pt x="2099" y="1770"/>
                  </a:cubicBezTo>
                  <a:cubicBezTo>
                    <a:pt x="2126" y="1767"/>
                    <a:pt x="2153" y="1765"/>
                    <a:pt x="2179" y="1765"/>
                  </a:cubicBezTo>
                  <a:close/>
                  <a:moveTo>
                    <a:pt x="6195" y="0"/>
                  </a:moveTo>
                  <a:cubicBezTo>
                    <a:pt x="6184" y="0"/>
                    <a:pt x="6173" y="5"/>
                    <a:pt x="6162" y="15"/>
                  </a:cubicBezTo>
                  <a:cubicBezTo>
                    <a:pt x="5396" y="750"/>
                    <a:pt x="4427" y="1534"/>
                    <a:pt x="3406" y="2129"/>
                  </a:cubicBezTo>
                  <a:cubicBezTo>
                    <a:pt x="3400" y="2119"/>
                    <a:pt x="3395" y="2110"/>
                    <a:pt x="3388" y="2103"/>
                  </a:cubicBezTo>
                  <a:cubicBezTo>
                    <a:pt x="3081" y="1663"/>
                    <a:pt x="2639" y="1383"/>
                    <a:pt x="2117" y="1383"/>
                  </a:cubicBezTo>
                  <a:cubicBezTo>
                    <a:pt x="2057" y="1383"/>
                    <a:pt x="1995" y="1387"/>
                    <a:pt x="1933" y="1394"/>
                  </a:cubicBezTo>
                  <a:cubicBezTo>
                    <a:pt x="1254" y="1476"/>
                    <a:pt x="1" y="2777"/>
                    <a:pt x="961" y="3296"/>
                  </a:cubicBezTo>
                  <a:cubicBezTo>
                    <a:pt x="1085" y="3362"/>
                    <a:pt x="1226" y="3391"/>
                    <a:pt x="1376" y="3391"/>
                  </a:cubicBezTo>
                  <a:cubicBezTo>
                    <a:pt x="1927" y="3391"/>
                    <a:pt x="2614" y="3005"/>
                    <a:pt x="3146" y="2664"/>
                  </a:cubicBezTo>
                  <a:cubicBezTo>
                    <a:pt x="3354" y="3074"/>
                    <a:pt x="3516" y="3519"/>
                    <a:pt x="3669" y="3755"/>
                  </a:cubicBezTo>
                  <a:cubicBezTo>
                    <a:pt x="3963" y="4215"/>
                    <a:pt x="4363" y="4379"/>
                    <a:pt x="4794" y="4379"/>
                  </a:cubicBezTo>
                  <a:cubicBezTo>
                    <a:pt x="5427" y="4379"/>
                    <a:pt x="6128" y="4023"/>
                    <a:pt x="6658" y="3724"/>
                  </a:cubicBezTo>
                  <a:cubicBezTo>
                    <a:pt x="6716" y="3691"/>
                    <a:pt x="6685" y="3601"/>
                    <a:pt x="6626" y="3601"/>
                  </a:cubicBezTo>
                  <a:cubicBezTo>
                    <a:pt x="6620" y="3601"/>
                    <a:pt x="6614" y="3602"/>
                    <a:pt x="6607" y="3604"/>
                  </a:cubicBezTo>
                  <a:cubicBezTo>
                    <a:pt x="6194" y="3738"/>
                    <a:pt x="5807" y="3801"/>
                    <a:pt x="5407" y="3801"/>
                  </a:cubicBezTo>
                  <a:cubicBezTo>
                    <a:pt x="5178" y="3801"/>
                    <a:pt x="4945" y="3780"/>
                    <a:pt x="4701" y="3740"/>
                  </a:cubicBezTo>
                  <a:cubicBezTo>
                    <a:pt x="4184" y="3655"/>
                    <a:pt x="3846" y="2908"/>
                    <a:pt x="3562" y="2392"/>
                  </a:cubicBezTo>
                  <a:cubicBezTo>
                    <a:pt x="3623" y="2351"/>
                    <a:pt x="3682" y="2311"/>
                    <a:pt x="3733" y="2279"/>
                  </a:cubicBezTo>
                  <a:cubicBezTo>
                    <a:pt x="4566" y="1742"/>
                    <a:pt x="5808" y="1012"/>
                    <a:pt x="6236" y="72"/>
                  </a:cubicBezTo>
                  <a:cubicBezTo>
                    <a:pt x="6252" y="37"/>
                    <a:pt x="6226" y="0"/>
                    <a:pt x="6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8" name="Google Shape;13218;p24"/>
            <p:cNvSpPr/>
            <p:nvPr/>
          </p:nvSpPr>
          <p:spPr>
            <a:xfrm>
              <a:off x="695925" y="3431100"/>
              <a:ext cx="661350" cy="600225"/>
            </a:xfrm>
            <a:custGeom>
              <a:avLst/>
              <a:gdLst/>
              <a:ahLst/>
              <a:cxnLst/>
              <a:rect l="l" t="t" r="r" b="b"/>
              <a:pathLst>
                <a:path w="26454" h="24009" extrusionOk="0">
                  <a:moveTo>
                    <a:pt x="15415" y="17293"/>
                  </a:moveTo>
                  <a:cubicBezTo>
                    <a:pt x="16113" y="17294"/>
                    <a:pt x="16708" y="17295"/>
                    <a:pt x="15413" y="17295"/>
                  </a:cubicBezTo>
                  <a:cubicBezTo>
                    <a:pt x="15414" y="17295"/>
                    <a:pt x="15414" y="17294"/>
                    <a:pt x="15415" y="17293"/>
                  </a:cubicBezTo>
                  <a:close/>
                  <a:moveTo>
                    <a:pt x="14427" y="0"/>
                  </a:moveTo>
                  <a:cubicBezTo>
                    <a:pt x="14361" y="0"/>
                    <a:pt x="14298" y="29"/>
                    <a:pt x="14268" y="97"/>
                  </a:cubicBezTo>
                  <a:cubicBezTo>
                    <a:pt x="13952" y="809"/>
                    <a:pt x="13575" y="1523"/>
                    <a:pt x="13353" y="2274"/>
                  </a:cubicBezTo>
                  <a:cubicBezTo>
                    <a:pt x="13339" y="2325"/>
                    <a:pt x="13384" y="2367"/>
                    <a:pt x="13429" y="2367"/>
                  </a:cubicBezTo>
                  <a:cubicBezTo>
                    <a:pt x="13446" y="2367"/>
                    <a:pt x="13464" y="2361"/>
                    <a:pt x="13478" y="2346"/>
                  </a:cubicBezTo>
                  <a:cubicBezTo>
                    <a:pt x="13812" y="2005"/>
                    <a:pt x="14040" y="1579"/>
                    <a:pt x="14242" y="1141"/>
                  </a:cubicBezTo>
                  <a:lnTo>
                    <a:pt x="14242" y="1141"/>
                  </a:lnTo>
                  <a:cubicBezTo>
                    <a:pt x="14131" y="2130"/>
                    <a:pt x="14218" y="3185"/>
                    <a:pt x="14209" y="4156"/>
                  </a:cubicBezTo>
                  <a:cubicBezTo>
                    <a:pt x="14198" y="5537"/>
                    <a:pt x="14196" y="6918"/>
                    <a:pt x="14191" y="8299"/>
                  </a:cubicBezTo>
                  <a:cubicBezTo>
                    <a:pt x="14181" y="10645"/>
                    <a:pt x="14175" y="12991"/>
                    <a:pt x="14168" y="15337"/>
                  </a:cubicBezTo>
                  <a:cubicBezTo>
                    <a:pt x="14068" y="15163"/>
                    <a:pt x="13973" y="15002"/>
                    <a:pt x="13894" y="14863"/>
                  </a:cubicBezTo>
                  <a:cubicBezTo>
                    <a:pt x="13266" y="13754"/>
                    <a:pt x="12498" y="12730"/>
                    <a:pt x="11834" y="11646"/>
                  </a:cubicBezTo>
                  <a:cubicBezTo>
                    <a:pt x="10254" y="9066"/>
                    <a:pt x="8663" y="6502"/>
                    <a:pt x="7293" y="3801"/>
                  </a:cubicBezTo>
                  <a:cubicBezTo>
                    <a:pt x="7288" y="3791"/>
                    <a:pt x="7278" y="3787"/>
                    <a:pt x="7268" y="3787"/>
                  </a:cubicBezTo>
                  <a:cubicBezTo>
                    <a:pt x="7248" y="3787"/>
                    <a:pt x="7227" y="3804"/>
                    <a:pt x="7236" y="3826"/>
                  </a:cubicBezTo>
                  <a:cubicBezTo>
                    <a:pt x="8310" y="6410"/>
                    <a:pt x="9733" y="8833"/>
                    <a:pt x="11112" y="11260"/>
                  </a:cubicBezTo>
                  <a:cubicBezTo>
                    <a:pt x="11755" y="12394"/>
                    <a:pt x="12498" y="13462"/>
                    <a:pt x="13178" y="14574"/>
                  </a:cubicBezTo>
                  <a:cubicBezTo>
                    <a:pt x="13532" y="15153"/>
                    <a:pt x="13837" y="15760"/>
                    <a:pt x="14093" y="16388"/>
                  </a:cubicBezTo>
                  <a:cubicBezTo>
                    <a:pt x="14119" y="16456"/>
                    <a:pt x="14142" y="16523"/>
                    <a:pt x="14163" y="16590"/>
                  </a:cubicBezTo>
                  <a:lnTo>
                    <a:pt x="14163" y="16962"/>
                  </a:lnTo>
                  <a:cubicBezTo>
                    <a:pt x="14163" y="17072"/>
                    <a:pt x="14162" y="17184"/>
                    <a:pt x="14162" y="17294"/>
                  </a:cubicBezTo>
                  <a:lnTo>
                    <a:pt x="12385" y="17294"/>
                  </a:lnTo>
                  <a:cubicBezTo>
                    <a:pt x="12335" y="17294"/>
                    <a:pt x="12286" y="17294"/>
                    <a:pt x="12237" y="17294"/>
                  </a:cubicBezTo>
                  <a:cubicBezTo>
                    <a:pt x="9954" y="17294"/>
                    <a:pt x="8443" y="17279"/>
                    <a:pt x="7063" y="17279"/>
                  </a:cubicBezTo>
                  <a:cubicBezTo>
                    <a:pt x="5097" y="17279"/>
                    <a:pt x="3394" y="17310"/>
                    <a:pt x="97" y="17460"/>
                  </a:cubicBezTo>
                  <a:cubicBezTo>
                    <a:pt x="0" y="17460"/>
                    <a:pt x="0" y="17604"/>
                    <a:pt x="97" y="17604"/>
                  </a:cubicBezTo>
                  <a:cubicBezTo>
                    <a:pt x="3410" y="17754"/>
                    <a:pt x="5114" y="17784"/>
                    <a:pt x="7092" y="17784"/>
                  </a:cubicBezTo>
                  <a:cubicBezTo>
                    <a:pt x="8464" y="17784"/>
                    <a:pt x="9968" y="17770"/>
                    <a:pt x="12234" y="17770"/>
                  </a:cubicBezTo>
                  <a:cubicBezTo>
                    <a:pt x="12284" y="17770"/>
                    <a:pt x="12334" y="17770"/>
                    <a:pt x="12385" y="17770"/>
                  </a:cubicBezTo>
                  <a:lnTo>
                    <a:pt x="14160" y="17770"/>
                  </a:lnTo>
                  <a:cubicBezTo>
                    <a:pt x="14136" y="23147"/>
                    <a:pt x="13965" y="18590"/>
                    <a:pt x="14378" y="23944"/>
                  </a:cubicBezTo>
                  <a:cubicBezTo>
                    <a:pt x="14378" y="23987"/>
                    <a:pt x="14410" y="24008"/>
                    <a:pt x="14442" y="24008"/>
                  </a:cubicBezTo>
                  <a:cubicBezTo>
                    <a:pt x="14474" y="24008"/>
                    <a:pt x="14506" y="23987"/>
                    <a:pt x="14506" y="23944"/>
                  </a:cubicBezTo>
                  <a:cubicBezTo>
                    <a:pt x="14905" y="18775"/>
                    <a:pt x="14759" y="23524"/>
                    <a:pt x="14728" y="18331"/>
                  </a:cubicBezTo>
                  <a:cubicBezTo>
                    <a:pt x="14866" y="18149"/>
                    <a:pt x="14995" y="17961"/>
                    <a:pt x="15120" y="17770"/>
                  </a:cubicBezTo>
                  <a:lnTo>
                    <a:pt x="15172" y="17773"/>
                  </a:lnTo>
                  <a:lnTo>
                    <a:pt x="20797" y="17774"/>
                  </a:lnTo>
                  <a:cubicBezTo>
                    <a:pt x="21723" y="17774"/>
                    <a:pt x="22691" y="17833"/>
                    <a:pt x="23651" y="17833"/>
                  </a:cubicBezTo>
                  <a:cubicBezTo>
                    <a:pt x="24367" y="17833"/>
                    <a:pt x="25078" y="17800"/>
                    <a:pt x="25764" y="17688"/>
                  </a:cubicBezTo>
                  <a:lnTo>
                    <a:pt x="25764" y="17688"/>
                  </a:lnTo>
                  <a:cubicBezTo>
                    <a:pt x="25327" y="18121"/>
                    <a:pt x="24967" y="18631"/>
                    <a:pt x="24549" y="19082"/>
                  </a:cubicBezTo>
                  <a:cubicBezTo>
                    <a:pt x="24517" y="19115"/>
                    <a:pt x="24546" y="19174"/>
                    <a:pt x="24584" y="19174"/>
                  </a:cubicBezTo>
                  <a:cubicBezTo>
                    <a:pt x="24593" y="19174"/>
                    <a:pt x="24602" y="19171"/>
                    <a:pt x="24611" y="19164"/>
                  </a:cubicBezTo>
                  <a:cubicBezTo>
                    <a:pt x="25190" y="18731"/>
                    <a:pt x="25814" y="18331"/>
                    <a:pt x="26286" y="17778"/>
                  </a:cubicBezTo>
                  <a:cubicBezTo>
                    <a:pt x="26371" y="17760"/>
                    <a:pt x="26432" y="17683"/>
                    <a:pt x="26432" y="17596"/>
                  </a:cubicBezTo>
                  <a:cubicBezTo>
                    <a:pt x="26432" y="17592"/>
                    <a:pt x="26432" y="17589"/>
                    <a:pt x="26431" y="17586"/>
                  </a:cubicBezTo>
                  <a:cubicBezTo>
                    <a:pt x="26453" y="17441"/>
                    <a:pt x="26358" y="17343"/>
                    <a:pt x="26243" y="17340"/>
                  </a:cubicBezTo>
                  <a:cubicBezTo>
                    <a:pt x="25760" y="16895"/>
                    <a:pt x="25258" y="16303"/>
                    <a:pt x="24669" y="16059"/>
                  </a:cubicBezTo>
                  <a:cubicBezTo>
                    <a:pt x="24659" y="16054"/>
                    <a:pt x="24649" y="16052"/>
                    <a:pt x="24641" y="16052"/>
                  </a:cubicBezTo>
                  <a:cubicBezTo>
                    <a:pt x="24585" y="16052"/>
                    <a:pt x="24559" y="16130"/>
                    <a:pt x="24578" y="16177"/>
                  </a:cubicBezTo>
                  <a:cubicBezTo>
                    <a:pt x="24772" y="16626"/>
                    <a:pt x="25223" y="17010"/>
                    <a:pt x="25645" y="17356"/>
                  </a:cubicBezTo>
                  <a:cubicBezTo>
                    <a:pt x="24997" y="17259"/>
                    <a:pt x="24328" y="17230"/>
                    <a:pt x="23656" y="17230"/>
                  </a:cubicBezTo>
                  <a:cubicBezTo>
                    <a:pt x="22693" y="17230"/>
                    <a:pt x="21724" y="17289"/>
                    <a:pt x="20796" y="17289"/>
                  </a:cubicBezTo>
                  <a:lnTo>
                    <a:pt x="15415" y="17292"/>
                  </a:lnTo>
                  <a:lnTo>
                    <a:pt x="15415" y="17292"/>
                  </a:lnTo>
                  <a:cubicBezTo>
                    <a:pt x="16467" y="15502"/>
                    <a:pt x="17115" y="13426"/>
                    <a:pt x="18046" y="11597"/>
                  </a:cubicBezTo>
                  <a:cubicBezTo>
                    <a:pt x="19414" y="8910"/>
                    <a:pt x="20938" y="6187"/>
                    <a:pt x="21901" y="3319"/>
                  </a:cubicBezTo>
                  <a:cubicBezTo>
                    <a:pt x="21909" y="3296"/>
                    <a:pt x="21888" y="3278"/>
                    <a:pt x="21868" y="3278"/>
                  </a:cubicBezTo>
                  <a:cubicBezTo>
                    <a:pt x="21857" y="3278"/>
                    <a:pt x="21847" y="3283"/>
                    <a:pt x="21841" y="3295"/>
                  </a:cubicBezTo>
                  <a:cubicBezTo>
                    <a:pt x="20405" y="5963"/>
                    <a:pt x="19109" y="8708"/>
                    <a:pt x="17630" y="11352"/>
                  </a:cubicBezTo>
                  <a:cubicBezTo>
                    <a:pt x="16591" y="13208"/>
                    <a:pt x="15669" y="15127"/>
                    <a:pt x="14870" y="17097"/>
                  </a:cubicBezTo>
                  <a:cubicBezTo>
                    <a:pt x="14846" y="16879"/>
                    <a:pt x="14795" y="16666"/>
                    <a:pt x="14718" y="16462"/>
                  </a:cubicBezTo>
                  <a:cubicBezTo>
                    <a:pt x="14713" y="13865"/>
                    <a:pt x="14705" y="11270"/>
                    <a:pt x="14693" y="8675"/>
                  </a:cubicBezTo>
                  <a:cubicBezTo>
                    <a:pt x="14687" y="7294"/>
                    <a:pt x="14682" y="5914"/>
                    <a:pt x="14675" y="4531"/>
                  </a:cubicBezTo>
                  <a:cubicBezTo>
                    <a:pt x="14669" y="3265"/>
                    <a:pt x="14815" y="1846"/>
                    <a:pt x="14552" y="591"/>
                  </a:cubicBezTo>
                  <a:lnTo>
                    <a:pt x="14552" y="591"/>
                  </a:lnTo>
                  <a:cubicBezTo>
                    <a:pt x="14961" y="1054"/>
                    <a:pt x="15225" y="1659"/>
                    <a:pt x="15612" y="2138"/>
                  </a:cubicBezTo>
                  <a:cubicBezTo>
                    <a:pt x="15621" y="2149"/>
                    <a:pt x="15633" y="2154"/>
                    <a:pt x="15645" y="2154"/>
                  </a:cubicBezTo>
                  <a:cubicBezTo>
                    <a:pt x="15677" y="2154"/>
                    <a:pt x="15710" y="2123"/>
                    <a:pt x="15697" y="2089"/>
                  </a:cubicBezTo>
                  <a:cubicBezTo>
                    <a:pt x="15409" y="1346"/>
                    <a:pt x="15218" y="598"/>
                    <a:pt x="14583" y="56"/>
                  </a:cubicBezTo>
                  <a:cubicBezTo>
                    <a:pt x="14542" y="21"/>
                    <a:pt x="14484" y="0"/>
                    <a:pt x="14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19" name="Google Shape;13219;p24"/>
            <p:cNvSpPr/>
            <p:nvPr/>
          </p:nvSpPr>
          <p:spPr>
            <a:xfrm>
              <a:off x="1281775" y="3952450"/>
              <a:ext cx="66050" cy="78750"/>
            </a:xfrm>
            <a:custGeom>
              <a:avLst/>
              <a:gdLst/>
              <a:ahLst/>
              <a:cxnLst/>
              <a:rect l="l" t="t" r="r" b="b"/>
              <a:pathLst>
                <a:path w="2642" h="3150" extrusionOk="0">
                  <a:moveTo>
                    <a:pt x="1214" y="1"/>
                  </a:moveTo>
                  <a:cubicBezTo>
                    <a:pt x="1184" y="1"/>
                    <a:pt x="1154" y="8"/>
                    <a:pt x="1126" y="24"/>
                  </a:cubicBezTo>
                  <a:cubicBezTo>
                    <a:pt x="877" y="182"/>
                    <a:pt x="652" y="364"/>
                    <a:pt x="587" y="666"/>
                  </a:cubicBezTo>
                  <a:cubicBezTo>
                    <a:pt x="576" y="706"/>
                    <a:pt x="609" y="738"/>
                    <a:pt x="644" y="738"/>
                  </a:cubicBezTo>
                  <a:cubicBezTo>
                    <a:pt x="657" y="738"/>
                    <a:pt x="671" y="733"/>
                    <a:pt x="684" y="721"/>
                  </a:cubicBezTo>
                  <a:cubicBezTo>
                    <a:pt x="811" y="600"/>
                    <a:pt x="957" y="497"/>
                    <a:pt x="1113" y="416"/>
                  </a:cubicBezTo>
                  <a:cubicBezTo>
                    <a:pt x="1189" y="656"/>
                    <a:pt x="1245" y="903"/>
                    <a:pt x="1315" y="1145"/>
                  </a:cubicBezTo>
                  <a:cubicBezTo>
                    <a:pt x="757" y="1719"/>
                    <a:pt x="260" y="2362"/>
                    <a:pt x="14" y="3077"/>
                  </a:cubicBezTo>
                  <a:cubicBezTo>
                    <a:pt x="0" y="3119"/>
                    <a:pt x="36" y="3149"/>
                    <a:pt x="72" y="3149"/>
                  </a:cubicBezTo>
                  <a:cubicBezTo>
                    <a:pt x="87" y="3149"/>
                    <a:pt x="101" y="3145"/>
                    <a:pt x="113" y="3134"/>
                  </a:cubicBezTo>
                  <a:cubicBezTo>
                    <a:pt x="593" y="2698"/>
                    <a:pt x="951" y="2153"/>
                    <a:pt x="1361" y="1653"/>
                  </a:cubicBezTo>
                  <a:cubicBezTo>
                    <a:pt x="1392" y="1615"/>
                    <a:pt x="1425" y="1578"/>
                    <a:pt x="1456" y="1540"/>
                  </a:cubicBezTo>
                  <a:cubicBezTo>
                    <a:pt x="1497" y="1643"/>
                    <a:pt x="1548" y="1743"/>
                    <a:pt x="1604" y="1838"/>
                  </a:cubicBezTo>
                  <a:cubicBezTo>
                    <a:pt x="1698" y="1993"/>
                    <a:pt x="1869" y="2154"/>
                    <a:pt x="2059" y="2154"/>
                  </a:cubicBezTo>
                  <a:cubicBezTo>
                    <a:pt x="2091" y="2154"/>
                    <a:pt x="2123" y="2150"/>
                    <a:pt x="2155" y="2140"/>
                  </a:cubicBezTo>
                  <a:cubicBezTo>
                    <a:pt x="2286" y="2101"/>
                    <a:pt x="2367" y="2025"/>
                    <a:pt x="2445" y="1916"/>
                  </a:cubicBezTo>
                  <a:cubicBezTo>
                    <a:pt x="2544" y="1774"/>
                    <a:pt x="2491" y="1656"/>
                    <a:pt x="2488" y="1505"/>
                  </a:cubicBezTo>
                  <a:cubicBezTo>
                    <a:pt x="2488" y="1464"/>
                    <a:pt x="2455" y="1437"/>
                    <a:pt x="2419" y="1437"/>
                  </a:cubicBezTo>
                  <a:cubicBezTo>
                    <a:pt x="2403" y="1437"/>
                    <a:pt x="2386" y="1443"/>
                    <a:pt x="2372" y="1456"/>
                  </a:cubicBezTo>
                  <a:cubicBezTo>
                    <a:pt x="2296" y="1522"/>
                    <a:pt x="2212" y="1533"/>
                    <a:pt x="2135" y="1607"/>
                  </a:cubicBezTo>
                  <a:cubicBezTo>
                    <a:pt x="2111" y="1630"/>
                    <a:pt x="2086" y="1650"/>
                    <a:pt x="2060" y="1669"/>
                  </a:cubicBezTo>
                  <a:cubicBezTo>
                    <a:pt x="1930" y="1553"/>
                    <a:pt x="1851" y="1345"/>
                    <a:pt x="1788" y="1192"/>
                  </a:cubicBezTo>
                  <a:cubicBezTo>
                    <a:pt x="1783" y="1179"/>
                    <a:pt x="1779" y="1166"/>
                    <a:pt x="1774" y="1154"/>
                  </a:cubicBezTo>
                  <a:cubicBezTo>
                    <a:pt x="2048" y="821"/>
                    <a:pt x="2321" y="488"/>
                    <a:pt x="2598" y="159"/>
                  </a:cubicBezTo>
                  <a:cubicBezTo>
                    <a:pt x="2641" y="106"/>
                    <a:pt x="2596" y="40"/>
                    <a:pt x="2542" y="40"/>
                  </a:cubicBezTo>
                  <a:cubicBezTo>
                    <a:pt x="2527" y="40"/>
                    <a:pt x="2511" y="45"/>
                    <a:pt x="2496" y="57"/>
                  </a:cubicBezTo>
                  <a:cubicBezTo>
                    <a:pt x="2222" y="292"/>
                    <a:pt x="1934" y="544"/>
                    <a:pt x="1651" y="813"/>
                  </a:cubicBezTo>
                  <a:cubicBezTo>
                    <a:pt x="1569" y="562"/>
                    <a:pt x="1492" y="308"/>
                    <a:pt x="1363" y="85"/>
                  </a:cubicBezTo>
                  <a:cubicBezTo>
                    <a:pt x="1330" y="30"/>
                    <a:pt x="1273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0" name="Google Shape;13220;p24"/>
            <p:cNvSpPr/>
            <p:nvPr/>
          </p:nvSpPr>
          <p:spPr>
            <a:xfrm>
              <a:off x="1126575" y="3433550"/>
              <a:ext cx="57750" cy="77050"/>
            </a:xfrm>
            <a:custGeom>
              <a:avLst/>
              <a:gdLst/>
              <a:ahLst/>
              <a:cxnLst/>
              <a:rect l="l" t="t" r="r" b="b"/>
              <a:pathLst>
                <a:path w="2310" h="3082" extrusionOk="0">
                  <a:moveTo>
                    <a:pt x="1340" y="1963"/>
                  </a:moveTo>
                  <a:cubicBezTo>
                    <a:pt x="1347" y="2051"/>
                    <a:pt x="1350" y="2137"/>
                    <a:pt x="1352" y="2222"/>
                  </a:cubicBezTo>
                  <a:cubicBezTo>
                    <a:pt x="1353" y="2312"/>
                    <a:pt x="1348" y="2668"/>
                    <a:pt x="1250" y="2668"/>
                  </a:cubicBezTo>
                  <a:cubicBezTo>
                    <a:pt x="1224" y="2668"/>
                    <a:pt x="1191" y="2643"/>
                    <a:pt x="1150" y="2581"/>
                  </a:cubicBezTo>
                  <a:cubicBezTo>
                    <a:pt x="1020" y="2386"/>
                    <a:pt x="1175" y="2197"/>
                    <a:pt x="1288" y="2033"/>
                  </a:cubicBezTo>
                  <a:cubicBezTo>
                    <a:pt x="1304" y="2009"/>
                    <a:pt x="1322" y="1988"/>
                    <a:pt x="1340" y="1963"/>
                  </a:cubicBezTo>
                  <a:close/>
                  <a:moveTo>
                    <a:pt x="1343" y="0"/>
                  </a:moveTo>
                  <a:cubicBezTo>
                    <a:pt x="1298" y="0"/>
                    <a:pt x="1253" y="25"/>
                    <a:pt x="1244" y="75"/>
                  </a:cubicBezTo>
                  <a:cubicBezTo>
                    <a:pt x="1214" y="231"/>
                    <a:pt x="1201" y="390"/>
                    <a:pt x="1203" y="551"/>
                  </a:cubicBezTo>
                  <a:cubicBezTo>
                    <a:pt x="1130" y="692"/>
                    <a:pt x="996" y="798"/>
                    <a:pt x="807" y="849"/>
                  </a:cubicBezTo>
                  <a:cubicBezTo>
                    <a:pt x="760" y="862"/>
                    <a:pt x="717" y="867"/>
                    <a:pt x="677" y="867"/>
                  </a:cubicBezTo>
                  <a:cubicBezTo>
                    <a:pt x="342" y="867"/>
                    <a:pt x="252" y="454"/>
                    <a:pt x="233" y="165"/>
                  </a:cubicBezTo>
                  <a:cubicBezTo>
                    <a:pt x="232" y="142"/>
                    <a:pt x="215" y="130"/>
                    <a:pt x="197" y="130"/>
                  </a:cubicBezTo>
                  <a:cubicBezTo>
                    <a:pt x="183" y="130"/>
                    <a:pt x="169" y="138"/>
                    <a:pt x="164" y="155"/>
                  </a:cubicBezTo>
                  <a:cubicBezTo>
                    <a:pt x="0" y="719"/>
                    <a:pt x="341" y="994"/>
                    <a:pt x="712" y="994"/>
                  </a:cubicBezTo>
                  <a:cubicBezTo>
                    <a:pt x="888" y="994"/>
                    <a:pt x="1071" y="932"/>
                    <a:pt x="1211" y="811"/>
                  </a:cubicBezTo>
                  <a:cubicBezTo>
                    <a:pt x="1224" y="997"/>
                    <a:pt x="1247" y="1182"/>
                    <a:pt x="1271" y="1369"/>
                  </a:cubicBezTo>
                  <a:cubicBezTo>
                    <a:pt x="1038" y="1528"/>
                    <a:pt x="832" y="1717"/>
                    <a:pt x="689" y="1983"/>
                  </a:cubicBezTo>
                  <a:cubicBezTo>
                    <a:pt x="476" y="2378"/>
                    <a:pt x="638" y="3082"/>
                    <a:pt x="1193" y="3082"/>
                  </a:cubicBezTo>
                  <a:cubicBezTo>
                    <a:pt x="1693" y="3082"/>
                    <a:pt x="1703" y="2350"/>
                    <a:pt x="1619" y="1605"/>
                  </a:cubicBezTo>
                  <a:cubicBezTo>
                    <a:pt x="1824" y="1361"/>
                    <a:pt x="2042" y="1133"/>
                    <a:pt x="2270" y="905"/>
                  </a:cubicBezTo>
                  <a:cubicBezTo>
                    <a:pt x="2310" y="867"/>
                    <a:pt x="2275" y="804"/>
                    <a:pt x="2230" y="804"/>
                  </a:cubicBezTo>
                  <a:cubicBezTo>
                    <a:pt x="2221" y="804"/>
                    <a:pt x="2211" y="807"/>
                    <a:pt x="2202" y="813"/>
                  </a:cubicBezTo>
                  <a:cubicBezTo>
                    <a:pt x="1995" y="947"/>
                    <a:pt x="1775" y="1059"/>
                    <a:pt x="1565" y="1182"/>
                  </a:cubicBezTo>
                  <a:cubicBezTo>
                    <a:pt x="1517" y="857"/>
                    <a:pt x="1467" y="560"/>
                    <a:pt x="1447" y="350"/>
                  </a:cubicBezTo>
                  <a:cubicBezTo>
                    <a:pt x="1458" y="259"/>
                    <a:pt x="1457" y="165"/>
                    <a:pt x="1440" y="75"/>
                  </a:cubicBezTo>
                  <a:cubicBezTo>
                    <a:pt x="1432" y="25"/>
                    <a:pt x="1388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1" name="Google Shape;13221;p24"/>
            <p:cNvSpPr/>
            <p:nvPr/>
          </p:nvSpPr>
          <p:spPr>
            <a:xfrm>
              <a:off x="455625" y="3668275"/>
              <a:ext cx="53300" cy="116550"/>
            </a:xfrm>
            <a:custGeom>
              <a:avLst/>
              <a:gdLst/>
              <a:ahLst/>
              <a:cxnLst/>
              <a:rect l="l" t="t" r="r" b="b"/>
              <a:pathLst>
                <a:path w="2132" h="4662" extrusionOk="0">
                  <a:moveTo>
                    <a:pt x="1492" y="3474"/>
                  </a:moveTo>
                  <a:lnTo>
                    <a:pt x="1492" y="3474"/>
                  </a:lnTo>
                  <a:cubicBezTo>
                    <a:pt x="1499" y="3712"/>
                    <a:pt x="1503" y="3986"/>
                    <a:pt x="1410" y="4201"/>
                  </a:cubicBezTo>
                  <a:lnTo>
                    <a:pt x="1412" y="4201"/>
                  </a:lnTo>
                  <a:cubicBezTo>
                    <a:pt x="1400" y="4228"/>
                    <a:pt x="1376" y="4240"/>
                    <a:pt x="1347" y="4240"/>
                  </a:cubicBezTo>
                  <a:cubicBezTo>
                    <a:pt x="1269" y="4240"/>
                    <a:pt x="1158" y="4149"/>
                    <a:pt x="1190" y="4042"/>
                  </a:cubicBezTo>
                  <a:cubicBezTo>
                    <a:pt x="1231" y="3904"/>
                    <a:pt x="1321" y="3768"/>
                    <a:pt x="1395" y="3643"/>
                  </a:cubicBezTo>
                  <a:cubicBezTo>
                    <a:pt x="1428" y="3588"/>
                    <a:pt x="1459" y="3530"/>
                    <a:pt x="1492" y="3474"/>
                  </a:cubicBezTo>
                  <a:close/>
                  <a:moveTo>
                    <a:pt x="1456" y="1"/>
                  </a:moveTo>
                  <a:cubicBezTo>
                    <a:pt x="1371" y="1"/>
                    <a:pt x="1287" y="47"/>
                    <a:pt x="1272" y="143"/>
                  </a:cubicBezTo>
                  <a:cubicBezTo>
                    <a:pt x="1229" y="427"/>
                    <a:pt x="1225" y="720"/>
                    <a:pt x="1239" y="1017"/>
                  </a:cubicBezTo>
                  <a:cubicBezTo>
                    <a:pt x="1207" y="1152"/>
                    <a:pt x="1162" y="1285"/>
                    <a:pt x="1106" y="1411"/>
                  </a:cubicBezTo>
                  <a:cubicBezTo>
                    <a:pt x="1051" y="1533"/>
                    <a:pt x="989" y="1582"/>
                    <a:pt x="926" y="1582"/>
                  </a:cubicBezTo>
                  <a:cubicBezTo>
                    <a:pt x="732" y="1582"/>
                    <a:pt x="537" y="1112"/>
                    <a:pt x="552" y="871"/>
                  </a:cubicBezTo>
                  <a:cubicBezTo>
                    <a:pt x="559" y="763"/>
                    <a:pt x="573" y="655"/>
                    <a:pt x="585" y="546"/>
                  </a:cubicBezTo>
                  <a:cubicBezTo>
                    <a:pt x="589" y="508"/>
                    <a:pt x="558" y="488"/>
                    <a:pt x="527" y="488"/>
                  </a:cubicBezTo>
                  <a:cubicBezTo>
                    <a:pt x="511" y="488"/>
                    <a:pt x="495" y="493"/>
                    <a:pt x="483" y="504"/>
                  </a:cubicBezTo>
                  <a:cubicBezTo>
                    <a:pt x="1" y="919"/>
                    <a:pt x="317" y="1949"/>
                    <a:pt x="946" y="1998"/>
                  </a:cubicBezTo>
                  <a:cubicBezTo>
                    <a:pt x="958" y="1999"/>
                    <a:pt x="970" y="1999"/>
                    <a:pt x="981" y="1999"/>
                  </a:cubicBezTo>
                  <a:cubicBezTo>
                    <a:pt x="1118" y="1999"/>
                    <a:pt x="1229" y="1939"/>
                    <a:pt x="1320" y="1839"/>
                  </a:cubicBezTo>
                  <a:cubicBezTo>
                    <a:pt x="1361" y="2157"/>
                    <a:pt x="1408" y="2472"/>
                    <a:pt x="1443" y="2784"/>
                  </a:cubicBezTo>
                  <a:cubicBezTo>
                    <a:pt x="1128" y="3073"/>
                    <a:pt x="862" y="3440"/>
                    <a:pt x="754" y="3803"/>
                  </a:cubicBezTo>
                  <a:cubicBezTo>
                    <a:pt x="613" y="4277"/>
                    <a:pt x="818" y="4662"/>
                    <a:pt x="1264" y="4662"/>
                  </a:cubicBezTo>
                  <a:cubicBezTo>
                    <a:pt x="1342" y="4662"/>
                    <a:pt x="1429" y="4650"/>
                    <a:pt x="1521" y="4624"/>
                  </a:cubicBezTo>
                  <a:cubicBezTo>
                    <a:pt x="2058" y="4478"/>
                    <a:pt x="1914" y="3447"/>
                    <a:pt x="1894" y="3066"/>
                  </a:cubicBezTo>
                  <a:cubicBezTo>
                    <a:pt x="1891" y="2981"/>
                    <a:pt x="1881" y="2894"/>
                    <a:pt x="1873" y="2807"/>
                  </a:cubicBezTo>
                  <a:cubicBezTo>
                    <a:pt x="1945" y="2685"/>
                    <a:pt x="2020" y="2567"/>
                    <a:pt x="2102" y="2454"/>
                  </a:cubicBezTo>
                  <a:cubicBezTo>
                    <a:pt x="2132" y="2411"/>
                    <a:pt x="2088" y="2368"/>
                    <a:pt x="2046" y="2368"/>
                  </a:cubicBezTo>
                  <a:cubicBezTo>
                    <a:pt x="2037" y="2368"/>
                    <a:pt x="2028" y="2369"/>
                    <a:pt x="2020" y="2374"/>
                  </a:cubicBezTo>
                  <a:cubicBezTo>
                    <a:pt x="1958" y="2405"/>
                    <a:pt x="1895" y="2441"/>
                    <a:pt x="1832" y="2482"/>
                  </a:cubicBezTo>
                  <a:cubicBezTo>
                    <a:pt x="1766" y="2006"/>
                    <a:pt x="1672" y="1513"/>
                    <a:pt x="1636" y="1034"/>
                  </a:cubicBezTo>
                  <a:cubicBezTo>
                    <a:pt x="1694" y="676"/>
                    <a:pt x="1689" y="317"/>
                    <a:pt x="1653" y="143"/>
                  </a:cubicBezTo>
                  <a:cubicBezTo>
                    <a:pt x="1634" y="50"/>
                    <a:pt x="1544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2" name="Google Shape;13222;p24"/>
            <p:cNvSpPr/>
            <p:nvPr/>
          </p:nvSpPr>
          <p:spPr>
            <a:xfrm>
              <a:off x="527200" y="3683375"/>
              <a:ext cx="42875" cy="11025"/>
            </a:xfrm>
            <a:custGeom>
              <a:avLst/>
              <a:gdLst/>
              <a:ahLst/>
              <a:cxnLst/>
              <a:rect l="l" t="t" r="r" b="b"/>
              <a:pathLst>
                <a:path w="1715" h="441" extrusionOk="0">
                  <a:moveTo>
                    <a:pt x="1374" y="0"/>
                  </a:moveTo>
                  <a:cubicBezTo>
                    <a:pt x="1190" y="0"/>
                    <a:pt x="993" y="48"/>
                    <a:pt x="825" y="54"/>
                  </a:cubicBezTo>
                  <a:cubicBezTo>
                    <a:pt x="796" y="55"/>
                    <a:pt x="766" y="56"/>
                    <a:pt x="735" y="56"/>
                  </a:cubicBezTo>
                  <a:cubicBezTo>
                    <a:pt x="676" y="56"/>
                    <a:pt x="614" y="54"/>
                    <a:pt x="552" y="54"/>
                  </a:cubicBezTo>
                  <a:cubicBezTo>
                    <a:pt x="360" y="54"/>
                    <a:pt x="165" y="69"/>
                    <a:pt x="23" y="195"/>
                  </a:cubicBezTo>
                  <a:cubicBezTo>
                    <a:pt x="0" y="218"/>
                    <a:pt x="0" y="256"/>
                    <a:pt x="23" y="279"/>
                  </a:cubicBezTo>
                  <a:cubicBezTo>
                    <a:pt x="175" y="416"/>
                    <a:pt x="404" y="441"/>
                    <a:pt x="623" y="441"/>
                  </a:cubicBezTo>
                  <a:cubicBezTo>
                    <a:pt x="733" y="441"/>
                    <a:pt x="840" y="434"/>
                    <a:pt x="934" y="433"/>
                  </a:cubicBezTo>
                  <a:cubicBezTo>
                    <a:pt x="1195" y="430"/>
                    <a:pt x="1578" y="423"/>
                    <a:pt x="1700" y="147"/>
                  </a:cubicBezTo>
                  <a:cubicBezTo>
                    <a:pt x="1715" y="120"/>
                    <a:pt x="1706" y="85"/>
                    <a:pt x="1678" y="69"/>
                  </a:cubicBezTo>
                  <a:cubicBezTo>
                    <a:pt x="1587" y="17"/>
                    <a:pt x="1483" y="0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3" name="Google Shape;13223;p24"/>
            <p:cNvSpPr/>
            <p:nvPr/>
          </p:nvSpPr>
          <p:spPr>
            <a:xfrm>
              <a:off x="528150" y="3699225"/>
              <a:ext cx="37375" cy="9600"/>
            </a:xfrm>
            <a:custGeom>
              <a:avLst/>
              <a:gdLst/>
              <a:ahLst/>
              <a:cxnLst/>
              <a:rect l="l" t="t" r="r" b="b"/>
              <a:pathLst>
                <a:path w="1495" h="384" extrusionOk="0">
                  <a:moveTo>
                    <a:pt x="563" y="0"/>
                  </a:moveTo>
                  <a:cubicBezTo>
                    <a:pt x="383" y="0"/>
                    <a:pt x="207" y="35"/>
                    <a:pt x="49" y="124"/>
                  </a:cubicBezTo>
                  <a:cubicBezTo>
                    <a:pt x="0" y="153"/>
                    <a:pt x="0" y="224"/>
                    <a:pt x="49" y="255"/>
                  </a:cubicBezTo>
                  <a:cubicBezTo>
                    <a:pt x="223" y="352"/>
                    <a:pt x="416" y="384"/>
                    <a:pt x="614" y="384"/>
                  </a:cubicBezTo>
                  <a:cubicBezTo>
                    <a:pt x="890" y="384"/>
                    <a:pt x="1177" y="322"/>
                    <a:pt x="1437" y="291"/>
                  </a:cubicBezTo>
                  <a:cubicBezTo>
                    <a:pt x="1485" y="289"/>
                    <a:pt x="1494" y="220"/>
                    <a:pt x="1449" y="206"/>
                  </a:cubicBezTo>
                  <a:cubicBezTo>
                    <a:pt x="1183" y="99"/>
                    <a:pt x="867" y="0"/>
                    <a:pt x="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4" name="Google Shape;13224;p24"/>
            <p:cNvSpPr/>
            <p:nvPr/>
          </p:nvSpPr>
          <p:spPr>
            <a:xfrm>
              <a:off x="592900" y="3613350"/>
              <a:ext cx="15675" cy="149275"/>
            </a:xfrm>
            <a:custGeom>
              <a:avLst/>
              <a:gdLst/>
              <a:ahLst/>
              <a:cxnLst/>
              <a:rect l="l" t="t" r="r" b="b"/>
              <a:pathLst>
                <a:path w="627" h="5971" extrusionOk="0">
                  <a:moveTo>
                    <a:pt x="314" y="1"/>
                  </a:moveTo>
                  <a:cubicBezTo>
                    <a:pt x="291" y="1"/>
                    <a:pt x="268" y="15"/>
                    <a:pt x="268" y="45"/>
                  </a:cubicBezTo>
                  <a:cubicBezTo>
                    <a:pt x="256" y="1484"/>
                    <a:pt x="169" y="2917"/>
                    <a:pt x="154" y="4354"/>
                  </a:cubicBezTo>
                  <a:cubicBezTo>
                    <a:pt x="151" y="4622"/>
                    <a:pt x="0" y="5594"/>
                    <a:pt x="199" y="5890"/>
                  </a:cubicBezTo>
                  <a:cubicBezTo>
                    <a:pt x="200" y="5895"/>
                    <a:pt x="202" y="5898"/>
                    <a:pt x="205" y="5903"/>
                  </a:cubicBezTo>
                  <a:cubicBezTo>
                    <a:pt x="214" y="5913"/>
                    <a:pt x="217" y="5929"/>
                    <a:pt x="227" y="5937"/>
                  </a:cubicBezTo>
                  <a:cubicBezTo>
                    <a:pt x="246" y="5957"/>
                    <a:pt x="273" y="5968"/>
                    <a:pt x="300" y="5968"/>
                  </a:cubicBezTo>
                  <a:cubicBezTo>
                    <a:pt x="305" y="5968"/>
                    <a:pt x="309" y="5970"/>
                    <a:pt x="314" y="5970"/>
                  </a:cubicBezTo>
                  <a:cubicBezTo>
                    <a:pt x="315" y="5971"/>
                    <a:pt x="316" y="5971"/>
                    <a:pt x="318" y="5971"/>
                  </a:cubicBezTo>
                  <a:cubicBezTo>
                    <a:pt x="321" y="5971"/>
                    <a:pt x="323" y="5970"/>
                    <a:pt x="327" y="5968"/>
                  </a:cubicBezTo>
                  <a:cubicBezTo>
                    <a:pt x="355" y="5968"/>
                    <a:pt x="381" y="5957"/>
                    <a:pt x="401" y="5937"/>
                  </a:cubicBezTo>
                  <a:cubicBezTo>
                    <a:pt x="409" y="5926"/>
                    <a:pt x="415" y="5914"/>
                    <a:pt x="422" y="5903"/>
                  </a:cubicBezTo>
                  <a:cubicBezTo>
                    <a:pt x="425" y="5898"/>
                    <a:pt x="427" y="5895"/>
                    <a:pt x="430" y="5890"/>
                  </a:cubicBezTo>
                  <a:cubicBezTo>
                    <a:pt x="627" y="5594"/>
                    <a:pt x="476" y="4622"/>
                    <a:pt x="473" y="4354"/>
                  </a:cubicBezTo>
                  <a:cubicBezTo>
                    <a:pt x="458" y="2917"/>
                    <a:pt x="371" y="1484"/>
                    <a:pt x="360" y="45"/>
                  </a:cubicBezTo>
                  <a:cubicBezTo>
                    <a:pt x="360" y="15"/>
                    <a:pt x="337" y="1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5" name="Google Shape;13225;p24"/>
            <p:cNvSpPr/>
            <p:nvPr/>
          </p:nvSpPr>
          <p:spPr>
            <a:xfrm>
              <a:off x="620375" y="3692100"/>
              <a:ext cx="37700" cy="10750"/>
            </a:xfrm>
            <a:custGeom>
              <a:avLst/>
              <a:gdLst/>
              <a:ahLst/>
              <a:cxnLst/>
              <a:rect l="l" t="t" r="r" b="b"/>
              <a:pathLst>
                <a:path w="1508" h="430" extrusionOk="0">
                  <a:moveTo>
                    <a:pt x="951" y="1"/>
                  </a:moveTo>
                  <a:cubicBezTo>
                    <a:pt x="903" y="1"/>
                    <a:pt x="855" y="2"/>
                    <a:pt x="807" y="2"/>
                  </a:cubicBezTo>
                  <a:cubicBezTo>
                    <a:pt x="800" y="2"/>
                    <a:pt x="792" y="2"/>
                    <a:pt x="784" y="2"/>
                  </a:cubicBezTo>
                  <a:cubicBezTo>
                    <a:pt x="765" y="2"/>
                    <a:pt x="745" y="1"/>
                    <a:pt x="725" y="1"/>
                  </a:cubicBezTo>
                  <a:cubicBezTo>
                    <a:pt x="507" y="1"/>
                    <a:pt x="291" y="18"/>
                    <a:pt x="76" y="51"/>
                  </a:cubicBezTo>
                  <a:cubicBezTo>
                    <a:pt x="23" y="59"/>
                    <a:pt x="0" y="141"/>
                    <a:pt x="43" y="174"/>
                  </a:cubicBezTo>
                  <a:cubicBezTo>
                    <a:pt x="219" y="310"/>
                    <a:pt x="388" y="363"/>
                    <a:pt x="609" y="391"/>
                  </a:cubicBezTo>
                  <a:cubicBezTo>
                    <a:pt x="736" y="407"/>
                    <a:pt x="890" y="430"/>
                    <a:pt x="1038" y="430"/>
                  </a:cubicBezTo>
                  <a:cubicBezTo>
                    <a:pt x="1149" y="430"/>
                    <a:pt x="1256" y="417"/>
                    <a:pt x="1346" y="381"/>
                  </a:cubicBezTo>
                  <a:cubicBezTo>
                    <a:pt x="1470" y="332"/>
                    <a:pt x="1508" y="172"/>
                    <a:pt x="1383" y="92"/>
                  </a:cubicBezTo>
                  <a:cubicBezTo>
                    <a:pt x="1257" y="11"/>
                    <a:pt x="1103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6" name="Google Shape;13226;p24"/>
            <p:cNvSpPr/>
            <p:nvPr/>
          </p:nvSpPr>
          <p:spPr>
            <a:xfrm>
              <a:off x="674750" y="3647675"/>
              <a:ext cx="45050" cy="80675"/>
            </a:xfrm>
            <a:custGeom>
              <a:avLst/>
              <a:gdLst/>
              <a:ahLst/>
              <a:cxnLst/>
              <a:rect l="l" t="t" r="r" b="b"/>
              <a:pathLst>
                <a:path w="1802" h="3227" extrusionOk="0">
                  <a:moveTo>
                    <a:pt x="390" y="1"/>
                  </a:moveTo>
                  <a:cubicBezTo>
                    <a:pt x="220" y="1"/>
                    <a:pt x="69" y="105"/>
                    <a:pt x="5" y="366"/>
                  </a:cubicBezTo>
                  <a:cubicBezTo>
                    <a:pt x="0" y="386"/>
                    <a:pt x="15" y="402"/>
                    <a:pt x="33" y="402"/>
                  </a:cubicBezTo>
                  <a:cubicBezTo>
                    <a:pt x="38" y="402"/>
                    <a:pt x="43" y="400"/>
                    <a:pt x="48" y="398"/>
                  </a:cubicBezTo>
                  <a:cubicBezTo>
                    <a:pt x="195" y="310"/>
                    <a:pt x="311" y="273"/>
                    <a:pt x="402" y="273"/>
                  </a:cubicBezTo>
                  <a:cubicBezTo>
                    <a:pt x="899" y="273"/>
                    <a:pt x="631" y="1407"/>
                    <a:pt x="537" y="1698"/>
                  </a:cubicBezTo>
                  <a:cubicBezTo>
                    <a:pt x="406" y="2107"/>
                    <a:pt x="215" y="2496"/>
                    <a:pt x="92" y="2907"/>
                  </a:cubicBezTo>
                  <a:cubicBezTo>
                    <a:pt x="65" y="2993"/>
                    <a:pt x="122" y="3117"/>
                    <a:pt x="219" y="3132"/>
                  </a:cubicBezTo>
                  <a:cubicBezTo>
                    <a:pt x="521" y="3177"/>
                    <a:pt x="814" y="3227"/>
                    <a:pt x="1105" y="3227"/>
                  </a:cubicBezTo>
                  <a:cubicBezTo>
                    <a:pt x="1319" y="3227"/>
                    <a:pt x="1533" y="3200"/>
                    <a:pt x="1749" y="3124"/>
                  </a:cubicBezTo>
                  <a:cubicBezTo>
                    <a:pt x="1794" y="3111"/>
                    <a:pt x="1802" y="3052"/>
                    <a:pt x="1761" y="3027"/>
                  </a:cubicBezTo>
                  <a:cubicBezTo>
                    <a:pt x="1427" y="2816"/>
                    <a:pt x="1078" y="2746"/>
                    <a:pt x="706" y="2746"/>
                  </a:cubicBezTo>
                  <a:cubicBezTo>
                    <a:pt x="645" y="2746"/>
                    <a:pt x="583" y="2748"/>
                    <a:pt x="521" y="2752"/>
                  </a:cubicBezTo>
                  <a:cubicBezTo>
                    <a:pt x="744" y="2084"/>
                    <a:pt x="1100" y="1464"/>
                    <a:pt x="1087" y="734"/>
                  </a:cubicBezTo>
                  <a:cubicBezTo>
                    <a:pt x="1079" y="355"/>
                    <a:pt x="703" y="1"/>
                    <a:pt x="3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7" name="Google Shape;13227;p24"/>
            <p:cNvSpPr/>
            <p:nvPr/>
          </p:nvSpPr>
          <p:spPr>
            <a:xfrm>
              <a:off x="728525" y="3660675"/>
              <a:ext cx="38850" cy="59600"/>
            </a:xfrm>
            <a:custGeom>
              <a:avLst/>
              <a:gdLst/>
              <a:ahLst/>
              <a:cxnLst/>
              <a:rect l="l" t="t" r="r" b="b"/>
              <a:pathLst>
                <a:path w="1554" h="2384" extrusionOk="0">
                  <a:moveTo>
                    <a:pt x="356" y="0"/>
                  </a:moveTo>
                  <a:cubicBezTo>
                    <a:pt x="190" y="0"/>
                    <a:pt x="66" y="197"/>
                    <a:pt x="13" y="370"/>
                  </a:cubicBezTo>
                  <a:cubicBezTo>
                    <a:pt x="4" y="399"/>
                    <a:pt x="29" y="421"/>
                    <a:pt x="54" y="421"/>
                  </a:cubicBezTo>
                  <a:cubicBezTo>
                    <a:pt x="64" y="421"/>
                    <a:pt x="74" y="417"/>
                    <a:pt x="82" y="411"/>
                  </a:cubicBezTo>
                  <a:cubicBezTo>
                    <a:pt x="179" y="327"/>
                    <a:pt x="242" y="287"/>
                    <a:pt x="288" y="287"/>
                  </a:cubicBezTo>
                  <a:cubicBezTo>
                    <a:pt x="360" y="287"/>
                    <a:pt x="391" y="382"/>
                    <a:pt x="445" y="558"/>
                  </a:cubicBezTo>
                  <a:cubicBezTo>
                    <a:pt x="494" y="721"/>
                    <a:pt x="530" y="888"/>
                    <a:pt x="563" y="1055"/>
                  </a:cubicBezTo>
                  <a:cubicBezTo>
                    <a:pt x="561" y="1057"/>
                    <a:pt x="561" y="1057"/>
                    <a:pt x="560" y="1059"/>
                  </a:cubicBezTo>
                  <a:cubicBezTo>
                    <a:pt x="328" y="1361"/>
                    <a:pt x="0" y="1749"/>
                    <a:pt x="125" y="2154"/>
                  </a:cubicBezTo>
                  <a:cubicBezTo>
                    <a:pt x="131" y="2176"/>
                    <a:pt x="151" y="2189"/>
                    <a:pt x="172" y="2189"/>
                  </a:cubicBezTo>
                  <a:cubicBezTo>
                    <a:pt x="184" y="2189"/>
                    <a:pt x="196" y="2185"/>
                    <a:pt x="205" y="2176"/>
                  </a:cubicBezTo>
                  <a:cubicBezTo>
                    <a:pt x="379" y="1984"/>
                    <a:pt x="517" y="1759"/>
                    <a:pt x="655" y="1538"/>
                  </a:cubicBezTo>
                  <a:cubicBezTo>
                    <a:pt x="663" y="1579"/>
                    <a:pt x="669" y="1618"/>
                    <a:pt x="679" y="1657"/>
                  </a:cubicBezTo>
                  <a:cubicBezTo>
                    <a:pt x="729" y="1895"/>
                    <a:pt x="784" y="2282"/>
                    <a:pt x="1057" y="2369"/>
                  </a:cubicBezTo>
                  <a:cubicBezTo>
                    <a:pt x="1087" y="2379"/>
                    <a:pt x="1116" y="2383"/>
                    <a:pt x="1146" y="2383"/>
                  </a:cubicBezTo>
                  <a:cubicBezTo>
                    <a:pt x="1251" y="2383"/>
                    <a:pt x="1349" y="2326"/>
                    <a:pt x="1426" y="2251"/>
                  </a:cubicBezTo>
                  <a:cubicBezTo>
                    <a:pt x="1485" y="2195"/>
                    <a:pt x="1554" y="2105"/>
                    <a:pt x="1552" y="2018"/>
                  </a:cubicBezTo>
                  <a:cubicBezTo>
                    <a:pt x="1550" y="1972"/>
                    <a:pt x="1552" y="1923"/>
                    <a:pt x="1529" y="1882"/>
                  </a:cubicBezTo>
                  <a:cubicBezTo>
                    <a:pt x="1526" y="1879"/>
                    <a:pt x="1526" y="1876"/>
                    <a:pt x="1522" y="1874"/>
                  </a:cubicBezTo>
                  <a:cubicBezTo>
                    <a:pt x="1524" y="1859"/>
                    <a:pt x="1522" y="1846"/>
                    <a:pt x="1519" y="1833"/>
                  </a:cubicBezTo>
                  <a:cubicBezTo>
                    <a:pt x="1511" y="1806"/>
                    <a:pt x="1489" y="1789"/>
                    <a:pt x="1464" y="1789"/>
                  </a:cubicBezTo>
                  <a:cubicBezTo>
                    <a:pt x="1459" y="1789"/>
                    <a:pt x="1453" y="1790"/>
                    <a:pt x="1447" y="1792"/>
                  </a:cubicBezTo>
                  <a:cubicBezTo>
                    <a:pt x="1396" y="1812"/>
                    <a:pt x="1381" y="1797"/>
                    <a:pt x="1439" y="1813"/>
                  </a:cubicBezTo>
                  <a:cubicBezTo>
                    <a:pt x="1426" y="1810"/>
                    <a:pt x="1414" y="1809"/>
                    <a:pt x="1403" y="1809"/>
                  </a:cubicBezTo>
                  <a:cubicBezTo>
                    <a:pt x="1369" y="1809"/>
                    <a:pt x="1339" y="1821"/>
                    <a:pt x="1306" y="1833"/>
                  </a:cubicBezTo>
                  <a:cubicBezTo>
                    <a:pt x="1244" y="1856"/>
                    <a:pt x="1204" y="1900"/>
                    <a:pt x="1160" y="1946"/>
                  </a:cubicBezTo>
                  <a:cubicBezTo>
                    <a:pt x="1150" y="1931"/>
                    <a:pt x="1140" y="1917"/>
                    <a:pt x="1132" y="1902"/>
                  </a:cubicBezTo>
                  <a:cubicBezTo>
                    <a:pt x="1014" y="1675"/>
                    <a:pt x="963" y="1406"/>
                    <a:pt x="912" y="1147"/>
                  </a:cubicBezTo>
                  <a:cubicBezTo>
                    <a:pt x="1080" y="924"/>
                    <a:pt x="1404" y="611"/>
                    <a:pt x="1349" y="306"/>
                  </a:cubicBezTo>
                  <a:cubicBezTo>
                    <a:pt x="1343" y="275"/>
                    <a:pt x="1313" y="259"/>
                    <a:pt x="1285" y="259"/>
                  </a:cubicBezTo>
                  <a:cubicBezTo>
                    <a:pt x="1274" y="259"/>
                    <a:pt x="1263" y="261"/>
                    <a:pt x="1253" y="266"/>
                  </a:cubicBezTo>
                  <a:cubicBezTo>
                    <a:pt x="1089" y="357"/>
                    <a:pt x="947" y="524"/>
                    <a:pt x="820" y="698"/>
                  </a:cubicBezTo>
                  <a:cubicBezTo>
                    <a:pt x="771" y="468"/>
                    <a:pt x="701" y="209"/>
                    <a:pt x="535" y="74"/>
                  </a:cubicBezTo>
                  <a:cubicBezTo>
                    <a:pt x="471" y="22"/>
                    <a:pt x="411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8" name="Google Shape;13228;p24"/>
            <p:cNvSpPr/>
            <p:nvPr/>
          </p:nvSpPr>
          <p:spPr>
            <a:xfrm>
              <a:off x="791350" y="3610425"/>
              <a:ext cx="12000" cy="152175"/>
            </a:xfrm>
            <a:custGeom>
              <a:avLst/>
              <a:gdLst/>
              <a:ahLst/>
              <a:cxnLst/>
              <a:rect l="l" t="t" r="r" b="b"/>
              <a:pathLst>
                <a:path w="480" h="6087" extrusionOk="0">
                  <a:moveTo>
                    <a:pt x="240" y="1"/>
                  </a:moveTo>
                  <a:cubicBezTo>
                    <a:pt x="218" y="1"/>
                    <a:pt x="196" y="15"/>
                    <a:pt x="194" y="44"/>
                  </a:cubicBezTo>
                  <a:cubicBezTo>
                    <a:pt x="22" y="2045"/>
                    <a:pt x="0" y="4035"/>
                    <a:pt x="184" y="6030"/>
                  </a:cubicBezTo>
                  <a:cubicBezTo>
                    <a:pt x="184" y="6067"/>
                    <a:pt x="212" y="6086"/>
                    <a:pt x="240" y="6086"/>
                  </a:cubicBezTo>
                  <a:cubicBezTo>
                    <a:pt x="268" y="6086"/>
                    <a:pt x="296" y="6067"/>
                    <a:pt x="296" y="6030"/>
                  </a:cubicBezTo>
                  <a:cubicBezTo>
                    <a:pt x="479" y="4035"/>
                    <a:pt x="458" y="2045"/>
                    <a:pt x="286" y="44"/>
                  </a:cubicBezTo>
                  <a:cubicBezTo>
                    <a:pt x="284" y="15"/>
                    <a:pt x="26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29" name="Google Shape;13229;p24"/>
            <p:cNvSpPr/>
            <p:nvPr/>
          </p:nvSpPr>
          <p:spPr>
            <a:xfrm>
              <a:off x="1500225" y="4288475"/>
              <a:ext cx="34675" cy="10750"/>
            </a:xfrm>
            <a:custGeom>
              <a:avLst/>
              <a:gdLst/>
              <a:ahLst/>
              <a:cxnLst/>
              <a:rect l="l" t="t" r="r" b="b"/>
              <a:pathLst>
                <a:path w="1387" h="430" extrusionOk="0">
                  <a:moveTo>
                    <a:pt x="914" y="0"/>
                  </a:moveTo>
                  <a:cubicBezTo>
                    <a:pt x="603" y="0"/>
                    <a:pt x="263" y="159"/>
                    <a:pt x="44" y="335"/>
                  </a:cubicBezTo>
                  <a:cubicBezTo>
                    <a:pt x="0" y="370"/>
                    <a:pt x="42" y="430"/>
                    <a:pt x="87" y="430"/>
                  </a:cubicBezTo>
                  <a:cubicBezTo>
                    <a:pt x="91" y="430"/>
                    <a:pt x="95" y="429"/>
                    <a:pt x="98" y="428"/>
                  </a:cubicBezTo>
                  <a:cubicBezTo>
                    <a:pt x="328" y="379"/>
                    <a:pt x="551" y="328"/>
                    <a:pt x="784" y="299"/>
                  </a:cubicBezTo>
                  <a:cubicBezTo>
                    <a:pt x="974" y="274"/>
                    <a:pt x="1147" y="284"/>
                    <a:pt x="1335" y="231"/>
                  </a:cubicBezTo>
                  <a:cubicBezTo>
                    <a:pt x="1368" y="223"/>
                    <a:pt x="1386" y="174"/>
                    <a:pt x="1357" y="149"/>
                  </a:cubicBezTo>
                  <a:cubicBezTo>
                    <a:pt x="1231" y="43"/>
                    <a:pt x="1076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0" name="Google Shape;13230;p24"/>
            <p:cNvSpPr/>
            <p:nvPr/>
          </p:nvSpPr>
          <p:spPr>
            <a:xfrm>
              <a:off x="1605525" y="4282075"/>
              <a:ext cx="43200" cy="7775"/>
            </a:xfrm>
            <a:custGeom>
              <a:avLst/>
              <a:gdLst/>
              <a:ahLst/>
              <a:cxnLst/>
              <a:rect l="l" t="t" r="r" b="b"/>
              <a:pathLst>
                <a:path w="1728" h="311" extrusionOk="0">
                  <a:moveTo>
                    <a:pt x="881" y="0"/>
                  </a:moveTo>
                  <a:cubicBezTo>
                    <a:pt x="878" y="0"/>
                    <a:pt x="875" y="0"/>
                    <a:pt x="872" y="0"/>
                  </a:cubicBezTo>
                  <a:cubicBezTo>
                    <a:pt x="585" y="2"/>
                    <a:pt x="322" y="28"/>
                    <a:pt x="48" y="107"/>
                  </a:cubicBezTo>
                  <a:cubicBezTo>
                    <a:pt x="1" y="122"/>
                    <a:pt x="1" y="191"/>
                    <a:pt x="48" y="204"/>
                  </a:cubicBezTo>
                  <a:cubicBezTo>
                    <a:pt x="322" y="284"/>
                    <a:pt x="586" y="310"/>
                    <a:pt x="872" y="310"/>
                  </a:cubicBezTo>
                  <a:cubicBezTo>
                    <a:pt x="875" y="310"/>
                    <a:pt x="878" y="310"/>
                    <a:pt x="881" y="310"/>
                  </a:cubicBezTo>
                  <a:cubicBezTo>
                    <a:pt x="1164" y="310"/>
                    <a:pt x="1413" y="236"/>
                    <a:pt x="1692" y="192"/>
                  </a:cubicBezTo>
                  <a:cubicBezTo>
                    <a:pt x="1728" y="187"/>
                    <a:pt x="1728" y="123"/>
                    <a:pt x="1692" y="118"/>
                  </a:cubicBezTo>
                  <a:cubicBezTo>
                    <a:pt x="1414" y="76"/>
                    <a:pt x="1164" y="0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1" name="Google Shape;13231;p24"/>
            <p:cNvSpPr/>
            <p:nvPr/>
          </p:nvSpPr>
          <p:spPr>
            <a:xfrm>
              <a:off x="1722050" y="4293900"/>
              <a:ext cx="40975" cy="6450"/>
            </a:xfrm>
            <a:custGeom>
              <a:avLst/>
              <a:gdLst/>
              <a:ahLst/>
              <a:cxnLst/>
              <a:rect l="l" t="t" r="r" b="b"/>
              <a:pathLst>
                <a:path w="1639" h="258" extrusionOk="0">
                  <a:moveTo>
                    <a:pt x="337" y="1"/>
                  </a:moveTo>
                  <a:cubicBezTo>
                    <a:pt x="248" y="1"/>
                    <a:pt x="159" y="4"/>
                    <a:pt x="69" y="11"/>
                  </a:cubicBezTo>
                  <a:cubicBezTo>
                    <a:pt x="7" y="16"/>
                    <a:pt x="0" y="92"/>
                    <a:pt x="54" y="113"/>
                  </a:cubicBezTo>
                  <a:cubicBezTo>
                    <a:pt x="320" y="222"/>
                    <a:pt x="574" y="258"/>
                    <a:pt x="830" y="258"/>
                  </a:cubicBezTo>
                  <a:cubicBezTo>
                    <a:pt x="1077" y="258"/>
                    <a:pt x="1327" y="225"/>
                    <a:pt x="1593" y="193"/>
                  </a:cubicBezTo>
                  <a:cubicBezTo>
                    <a:pt x="1639" y="193"/>
                    <a:pt x="1637" y="124"/>
                    <a:pt x="1593" y="124"/>
                  </a:cubicBezTo>
                  <a:cubicBezTo>
                    <a:pt x="1165" y="73"/>
                    <a:pt x="760" y="1"/>
                    <a:pt x="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2" name="Google Shape;13232;p24"/>
            <p:cNvSpPr/>
            <p:nvPr/>
          </p:nvSpPr>
          <p:spPr>
            <a:xfrm>
              <a:off x="1812725" y="4313400"/>
              <a:ext cx="31825" cy="14425"/>
            </a:xfrm>
            <a:custGeom>
              <a:avLst/>
              <a:gdLst/>
              <a:ahLst/>
              <a:cxnLst/>
              <a:rect l="l" t="t" r="r" b="b"/>
              <a:pathLst>
                <a:path w="1273" h="577" extrusionOk="0">
                  <a:moveTo>
                    <a:pt x="61" y="2"/>
                  </a:moveTo>
                  <a:cubicBezTo>
                    <a:pt x="20" y="2"/>
                    <a:pt x="0" y="63"/>
                    <a:pt x="39" y="83"/>
                  </a:cubicBezTo>
                  <a:cubicBezTo>
                    <a:pt x="410" y="274"/>
                    <a:pt x="764" y="507"/>
                    <a:pt x="1189" y="575"/>
                  </a:cubicBezTo>
                  <a:cubicBezTo>
                    <a:pt x="1194" y="576"/>
                    <a:pt x="1198" y="576"/>
                    <a:pt x="1202" y="576"/>
                  </a:cubicBezTo>
                  <a:cubicBezTo>
                    <a:pt x="1242" y="576"/>
                    <a:pt x="1272" y="531"/>
                    <a:pt x="1252" y="493"/>
                  </a:cubicBezTo>
                  <a:cubicBezTo>
                    <a:pt x="1147" y="293"/>
                    <a:pt x="965" y="142"/>
                    <a:pt x="748" y="76"/>
                  </a:cubicBezTo>
                  <a:cubicBezTo>
                    <a:pt x="504" y="1"/>
                    <a:pt x="310" y="5"/>
                    <a:pt x="61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3" name="Google Shape;13233;p24"/>
            <p:cNvSpPr/>
            <p:nvPr/>
          </p:nvSpPr>
          <p:spPr>
            <a:xfrm>
              <a:off x="1686200" y="3858000"/>
              <a:ext cx="13225" cy="50400"/>
            </a:xfrm>
            <a:custGeom>
              <a:avLst/>
              <a:gdLst/>
              <a:ahLst/>
              <a:cxnLst/>
              <a:rect l="l" t="t" r="r" b="b"/>
              <a:pathLst>
                <a:path w="529" h="2016" extrusionOk="0">
                  <a:moveTo>
                    <a:pt x="264" y="0"/>
                  </a:moveTo>
                  <a:cubicBezTo>
                    <a:pt x="229" y="0"/>
                    <a:pt x="194" y="23"/>
                    <a:pt x="194" y="70"/>
                  </a:cubicBezTo>
                  <a:cubicBezTo>
                    <a:pt x="158" y="690"/>
                    <a:pt x="0" y="1387"/>
                    <a:pt x="223" y="1986"/>
                  </a:cubicBezTo>
                  <a:cubicBezTo>
                    <a:pt x="230" y="2006"/>
                    <a:pt x="247" y="2016"/>
                    <a:pt x="264" y="2016"/>
                  </a:cubicBezTo>
                  <a:cubicBezTo>
                    <a:pt x="281" y="2016"/>
                    <a:pt x="298" y="2006"/>
                    <a:pt x="304" y="1986"/>
                  </a:cubicBezTo>
                  <a:cubicBezTo>
                    <a:pt x="529" y="1387"/>
                    <a:pt x="371" y="690"/>
                    <a:pt x="333" y="70"/>
                  </a:cubicBezTo>
                  <a:cubicBezTo>
                    <a:pt x="333" y="23"/>
                    <a:pt x="298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4" name="Google Shape;13234;p24"/>
            <p:cNvSpPr/>
            <p:nvPr/>
          </p:nvSpPr>
          <p:spPr>
            <a:xfrm>
              <a:off x="1685050" y="3982650"/>
              <a:ext cx="10775" cy="56775"/>
            </a:xfrm>
            <a:custGeom>
              <a:avLst/>
              <a:gdLst/>
              <a:ahLst/>
              <a:cxnLst/>
              <a:rect l="l" t="t" r="r" b="b"/>
              <a:pathLst>
                <a:path w="431" h="2271" extrusionOk="0">
                  <a:moveTo>
                    <a:pt x="215" y="1"/>
                  </a:moveTo>
                  <a:cubicBezTo>
                    <a:pt x="197" y="1"/>
                    <a:pt x="179" y="13"/>
                    <a:pt x="179" y="37"/>
                  </a:cubicBezTo>
                  <a:cubicBezTo>
                    <a:pt x="155" y="786"/>
                    <a:pt x="0" y="1497"/>
                    <a:pt x="173" y="2238"/>
                  </a:cubicBezTo>
                  <a:cubicBezTo>
                    <a:pt x="179" y="2259"/>
                    <a:pt x="198" y="2270"/>
                    <a:pt x="216" y="2270"/>
                  </a:cubicBezTo>
                  <a:cubicBezTo>
                    <a:pt x="235" y="2270"/>
                    <a:pt x="253" y="2259"/>
                    <a:pt x="260" y="2238"/>
                  </a:cubicBezTo>
                  <a:cubicBezTo>
                    <a:pt x="430" y="1497"/>
                    <a:pt x="276" y="786"/>
                    <a:pt x="251" y="37"/>
                  </a:cubicBezTo>
                  <a:cubicBezTo>
                    <a:pt x="251" y="13"/>
                    <a:pt x="233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5" name="Google Shape;13235;p24"/>
            <p:cNvSpPr/>
            <p:nvPr/>
          </p:nvSpPr>
          <p:spPr>
            <a:xfrm>
              <a:off x="1686225" y="4153425"/>
              <a:ext cx="8350" cy="38550"/>
            </a:xfrm>
            <a:custGeom>
              <a:avLst/>
              <a:gdLst/>
              <a:ahLst/>
              <a:cxnLst/>
              <a:rect l="l" t="t" r="r" b="b"/>
              <a:pathLst>
                <a:path w="334" h="1542" extrusionOk="0">
                  <a:moveTo>
                    <a:pt x="167" y="1"/>
                  </a:moveTo>
                  <a:cubicBezTo>
                    <a:pt x="141" y="1"/>
                    <a:pt x="114" y="16"/>
                    <a:pt x="108" y="46"/>
                  </a:cubicBezTo>
                  <a:cubicBezTo>
                    <a:pt x="1" y="527"/>
                    <a:pt x="4" y="1026"/>
                    <a:pt x="119" y="1505"/>
                  </a:cubicBezTo>
                  <a:cubicBezTo>
                    <a:pt x="126" y="1529"/>
                    <a:pt x="147" y="1541"/>
                    <a:pt x="168" y="1541"/>
                  </a:cubicBezTo>
                  <a:cubicBezTo>
                    <a:pt x="189" y="1541"/>
                    <a:pt x="209" y="1529"/>
                    <a:pt x="216" y="1505"/>
                  </a:cubicBezTo>
                  <a:cubicBezTo>
                    <a:pt x="331" y="1026"/>
                    <a:pt x="334" y="527"/>
                    <a:pt x="227" y="46"/>
                  </a:cubicBezTo>
                  <a:cubicBezTo>
                    <a:pt x="221" y="16"/>
                    <a:pt x="194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6" name="Google Shape;13236;p24"/>
            <p:cNvSpPr/>
            <p:nvPr/>
          </p:nvSpPr>
          <p:spPr>
            <a:xfrm>
              <a:off x="1411425" y="3647150"/>
              <a:ext cx="515450" cy="852800"/>
            </a:xfrm>
            <a:custGeom>
              <a:avLst/>
              <a:gdLst/>
              <a:ahLst/>
              <a:cxnLst/>
              <a:rect l="l" t="t" r="r" b="b"/>
              <a:pathLst>
                <a:path w="20618" h="34112" extrusionOk="0">
                  <a:moveTo>
                    <a:pt x="11228" y="2317"/>
                  </a:moveTo>
                  <a:cubicBezTo>
                    <a:pt x="11344" y="3430"/>
                    <a:pt x="11731" y="4552"/>
                    <a:pt x="12067" y="5547"/>
                  </a:cubicBezTo>
                  <a:cubicBezTo>
                    <a:pt x="12748" y="7551"/>
                    <a:pt x="13655" y="9467"/>
                    <a:pt x="14361" y="11462"/>
                  </a:cubicBezTo>
                  <a:cubicBezTo>
                    <a:pt x="15289" y="14088"/>
                    <a:pt x="16090" y="16751"/>
                    <a:pt x="17066" y="19364"/>
                  </a:cubicBezTo>
                  <a:cubicBezTo>
                    <a:pt x="18062" y="22029"/>
                    <a:pt x="19016" y="24713"/>
                    <a:pt x="19618" y="27497"/>
                  </a:cubicBezTo>
                  <a:cubicBezTo>
                    <a:pt x="19592" y="27505"/>
                    <a:pt x="19567" y="27523"/>
                    <a:pt x="19572" y="27551"/>
                  </a:cubicBezTo>
                  <a:cubicBezTo>
                    <a:pt x="19633" y="28037"/>
                    <a:pt x="19815" y="28435"/>
                    <a:pt x="19843" y="28862"/>
                  </a:cubicBezTo>
                  <a:cubicBezTo>
                    <a:pt x="19800" y="28781"/>
                    <a:pt x="19750" y="28704"/>
                    <a:pt x="19692" y="28634"/>
                  </a:cubicBezTo>
                  <a:cubicBezTo>
                    <a:pt x="19553" y="28462"/>
                    <a:pt x="19397" y="28302"/>
                    <a:pt x="19215" y="28176"/>
                  </a:cubicBezTo>
                  <a:cubicBezTo>
                    <a:pt x="19015" y="28037"/>
                    <a:pt x="18819" y="28001"/>
                    <a:pt x="18609" y="27899"/>
                  </a:cubicBezTo>
                  <a:cubicBezTo>
                    <a:pt x="18603" y="27896"/>
                    <a:pt x="18597" y="27894"/>
                    <a:pt x="18591" y="27894"/>
                  </a:cubicBezTo>
                  <a:cubicBezTo>
                    <a:pt x="18558" y="27894"/>
                    <a:pt x="18530" y="27935"/>
                    <a:pt x="18560" y="27961"/>
                  </a:cubicBezTo>
                  <a:cubicBezTo>
                    <a:pt x="18664" y="28055"/>
                    <a:pt x="18765" y="28215"/>
                    <a:pt x="18852" y="28327"/>
                  </a:cubicBezTo>
                  <a:cubicBezTo>
                    <a:pt x="18956" y="28458"/>
                    <a:pt x="19082" y="28576"/>
                    <a:pt x="19198" y="28699"/>
                  </a:cubicBezTo>
                  <a:cubicBezTo>
                    <a:pt x="17924" y="28610"/>
                    <a:pt x="16662" y="28589"/>
                    <a:pt x="15382" y="28589"/>
                  </a:cubicBezTo>
                  <a:cubicBezTo>
                    <a:pt x="15329" y="28589"/>
                    <a:pt x="15276" y="28589"/>
                    <a:pt x="15224" y="28589"/>
                  </a:cubicBezTo>
                  <a:cubicBezTo>
                    <a:pt x="15035" y="28590"/>
                    <a:pt x="14846" y="28590"/>
                    <a:pt x="14657" y="28590"/>
                  </a:cubicBezTo>
                  <a:cubicBezTo>
                    <a:pt x="14321" y="28590"/>
                    <a:pt x="13985" y="28590"/>
                    <a:pt x="13648" y="28590"/>
                  </a:cubicBezTo>
                  <a:cubicBezTo>
                    <a:pt x="13341" y="28590"/>
                    <a:pt x="13033" y="28590"/>
                    <a:pt x="12725" y="28591"/>
                  </a:cubicBezTo>
                  <a:cubicBezTo>
                    <a:pt x="12553" y="28591"/>
                    <a:pt x="12377" y="28589"/>
                    <a:pt x="12202" y="28585"/>
                  </a:cubicBezTo>
                  <a:cubicBezTo>
                    <a:pt x="12235" y="28398"/>
                    <a:pt x="12204" y="28196"/>
                    <a:pt x="12197" y="28002"/>
                  </a:cubicBezTo>
                  <a:cubicBezTo>
                    <a:pt x="12186" y="27671"/>
                    <a:pt x="12130" y="27233"/>
                    <a:pt x="12250" y="26900"/>
                  </a:cubicBezTo>
                  <a:cubicBezTo>
                    <a:pt x="12254" y="26900"/>
                    <a:pt x="12259" y="26900"/>
                    <a:pt x="12263" y="26898"/>
                  </a:cubicBezTo>
                  <a:cubicBezTo>
                    <a:pt x="12441" y="26869"/>
                    <a:pt x="12464" y="26598"/>
                    <a:pt x="12325" y="26514"/>
                  </a:cubicBezTo>
                  <a:cubicBezTo>
                    <a:pt x="12289" y="26454"/>
                    <a:pt x="12218" y="26424"/>
                    <a:pt x="12147" y="26424"/>
                  </a:cubicBezTo>
                  <a:cubicBezTo>
                    <a:pt x="12075" y="26424"/>
                    <a:pt x="12003" y="26454"/>
                    <a:pt x="11966" y="26513"/>
                  </a:cubicBezTo>
                  <a:cubicBezTo>
                    <a:pt x="11926" y="26515"/>
                    <a:pt x="11886" y="26516"/>
                    <a:pt x="11846" y="26516"/>
                  </a:cubicBezTo>
                  <a:cubicBezTo>
                    <a:pt x="11648" y="26516"/>
                    <a:pt x="11445" y="26493"/>
                    <a:pt x="11259" y="26485"/>
                  </a:cubicBezTo>
                  <a:cubicBezTo>
                    <a:pt x="11228" y="26483"/>
                    <a:pt x="11197" y="26482"/>
                    <a:pt x="11167" y="26482"/>
                  </a:cubicBezTo>
                  <a:cubicBezTo>
                    <a:pt x="11069" y="26482"/>
                    <a:pt x="10972" y="26492"/>
                    <a:pt x="10876" y="26519"/>
                  </a:cubicBezTo>
                  <a:cubicBezTo>
                    <a:pt x="10844" y="26529"/>
                    <a:pt x="10814" y="26568"/>
                    <a:pt x="10799" y="26601"/>
                  </a:cubicBezTo>
                  <a:cubicBezTo>
                    <a:pt x="10794" y="26601"/>
                    <a:pt x="10788" y="26599"/>
                    <a:pt x="10783" y="26599"/>
                  </a:cubicBezTo>
                  <a:cubicBezTo>
                    <a:pt x="10780" y="26599"/>
                    <a:pt x="10777" y="26600"/>
                    <a:pt x="10775" y="26601"/>
                  </a:cubicBezTo>
                  <a:cubicBezTo>
                    <a:pt x="10752" y="26616"/>
                    <a:pt x="10752" y="26649"/>
                    <a:pt x="10773" y="26664"/>
                  </a:cubicBezTo>
                  <a:lnTo>
                    <a:pt x="10773" y="26664"/>
                  </a:lnTo>
                  <a:cubicBezTo>
                    <a:pt x="10770" y="26662"/>
                    <a:pt x="10767" y="26661"/>
                    <a:pt x="10766" y="26661"/>
                  </a:cubicBezTo>
                  <a:cubicBezTo>
                    <a:pt x="10752" y="26661"/>
                    <a:pt x="10818" y="26752"/>
                    <a:pt x="10845" y="26767"/>
                  </a:cubicBezTo>
                  <a:cubicBezTo>
                    <a:pt x="10975" y="26838"/>
                    <a:pt x="11113" y="26860"/>
                    <a:pt x="11259" y="26877"/>
                  </a:cubicBezTo>
                  <a:cubicBezTo>
                    <a:pt x="11464" y="26903"/>
                    <a:pt x="11670" y="26920"/>
                    <a:pt x="11877" y="26924"/>
                  </a:cubicBezTo>
                  <a:cubicBezTo>
                    <a:pt x="11830" y="27189"/>
                    <a:pt x="11789" y="27449"/>
                    <a:pt x="11784" y="27730"/>
                  </a:cubicBezTo>
                  <a:cubicBezTo>
                    <a:pt x="11779" y="27986"/>
                    <a:pt x="11748" y="28311"/>
                    <a:pt x="11818" y="28581"/>
                  </a:cubicBezTo>
                  <a:cubicBezTo>
                    <a:pt x="11559" y="28583"/>
                    <a:pt x="11303" y="28594"/>
                    <a:pt x="11050" y="28635"/>
                  </a:cubicBezTo>
                  <a:cubicBezTo>
                    <a:pt x="11060" y="28611"/>
                    <a:pt x="11067" y="28585"/>
                    <a:pt x="11073" y="28560"/>
                  </a:cubicBezTo>
                  <a:cubicBezTo>
                    <a:pt x="11091" y="28465"/>
                    <a:pt x="11049" y="28343"/>
                    <a:pt x="10947" y="28314"/>
                  </a:cubicBezTo>
                  <a:cubicBezTo>
                    <a:pt x="10944" y="28240"/>
                    <a:pt x="10926" y="28173"/>
                    <a:pt x="10872" y="28125"/>
                  </a:cubicBezTo>
                  <a:cubicBezTo>
                    <a:pt x="10873" y="28060"/>
                    <a:pt x="10872" y="27994"/>
                    <a:pt x="10865" y="27928"/>
                  </a:cubicBezTo>
                  <a:cubicBezTo>
                    <a:pt x="10858" y="27833"/>
                    <a:pt x="10847" y="27740"/>
                    <a:pt x="10831" y="27646"/>
                  </a:cubicBezTo>
                  <a:cubicBezTo>
                    <a:pt x="10814" y="27556"/>
                    <a:pt x="10749" y="27522"/>
                    <a:pt x="10721" y="27446"/>
                  </a:cubicBezTo>
                  <a:cubicBezTo>
                    <a:pt x="10715" y="27427"/>
                    <a:pt x="10699" y="27418"/>
                    <a:pt x="10684" y="27418"/>
                  </a:cubicBezTo>
                  <a:cubicBezTo>
                    <a:pt x="10668" y="27418"/>
                    <a:pt x="10653" y="27427"/>
                    <a:pt x="10647" y="27446"/>
                  </a:cubicBezTo>
                  <a:cubicBezTo>
                    <a:pt x="10627" y="27502"/>
                    <a:pt x="10558" y="27527"/>
                    <a:pt x="10547" y="27590"/>
                  </a:cubicBezTo>
                  <a:cubicBezTo>
                    <a:pt x="10532" y="27682"/>
                    <a:pt x="10514" y="27773"/>
                    <a:pt x="10506" y="27866"/>
                  </a:cubicBezTo>
                  <a:cubicBezTo>
                    <a:pt x="10499" y="27945"/>
                    <a:pt x="10498" y="28022"/>
                    <a:pt x="10499" y="28101"/>
                  </a:cubicBezTo>
                  <a:cubicBezTo>
                    <a:pt x="10379" y="28104"/>
                    <a:pt x="10273" y="28184"/>
                    <a:pt x="10224" y="28307"/>
                  </a:cubicBezTo>
                  <a:cubicBezTo>
                    <a:pt x="10229" y="28291"/>
                    <a:pt x="10232" y="28275"/>
                    <a:pt x="10237" y="28260"/>
                  </a:cubicBezTo>
                  <a:lnTo>
                    <a:pt x="10237" y="28260"/>
                  </a:lnTo>
                  <a:cubicBezTo>
                    <a:pt x="10196" y="28317"/>
                    <a:pt x="10171" y="28384"/>
                    <a:pt x="10168" y="28457"/>
                  </a:cubicBezTo>
                  <a:cubicBezTo>
                    <a:pt x="10097" y="28562"/>
                    <a:pt x="10112" y="28704"/>
                    <a:pt x="10202" y="28795"/>
                  </a:cubicBezTo>
                  <a:lnTo>
                    <a:pt x="10222" y="28818"/>
                  </a:lnTo>
                  <a:lnTo>
                    <a:pt x="10222" y="28819"/>
                  </a:lnTo>
                  <a:cubicBezTo>
                    <a:pt x="9615" y="29336"/>
                    <a:pt x="8962" y="29771"/>
                    <a:pt x="8301" y="30241"/>
                  </a:cubicBezTo>
                  <a:cubicBezTo>
                    <a:pt x="7437" y="30857"/>
                    <a:pt x="6652" y="31573"/>
                    <a:pt x="5798" y="32203"/>
                  </a:cubicBezTo>
                  <a:cubicBezTo>
                    <a:pt x="5908" y="31938"/>
                    <a:pt x="6013" y="31672"/>
                    <a:pt x="6060" y="31373"/>
                  </a:cubicBezTo>
                  <a:cubicBezTo>
                    <a:pt x="6065" y="31344"/>
                    <a:pt x="6040" y="31314"/>
                    <a:pt x="6013" y="31314"/>
                  </a:cubicBezTo>
                  <a:cubicBezTo>
                    <a:pt x="6003" y="31314"/>
                    <a:pt x="5992" y="31318"/>
                    <a:pt x="5983" y="31329"/>
                  </a:cubicBezTo>
                  <a:cubicBezTo>
                    <a:pt x="5683" y="31657"/>
                    <a:pt x="5501" y="32023"/>
                    <a:pt x="5355" y="32430"/>
                  </a:cubicBezTo>
                  <a:cubicBezTo>
                    <a:pt x="3595" y="31759"/>
                    <a:pt x="378" y="30077"/>
                    <a:pt x="504" y="28074"/>
                  </a:cubicBezTo>
                  <a:cubicBezTo>
                    <a:pt x="537" y="28014"/>
                    <a:pt x="568" y="27953"/>
                    <a:pt x="599" y="27892"/>
                  </a:cubicBezTo>
                  <a:cubicBezTo>
                    <a:pt x="724" y="27784"/>
                    <a:pt x="834" y="27645"/>
                    <a:pt x="942" y="27531"/>
                  </a:cubicBezTo>
                  <a:cubicBezTo>
                    <a:pt x="1298" y="27159"/>
                    <a:pt x="1736" y="26851"/>
                    <a:pt x="2061" y="26454"/>
                  </a:cubicBezTo>
                  <a:cubicBezTo>
                    <a:pt x="2087" y="26421"/>
                    <a:pt x="2084" y="26357"/>
                    <a:pt x="2031" y="26347"/>
                  </a:cubicBezTo>
                  <a:cubicBezTo>
                    <a:pt x="1982" y="26338"/>
                    <a:pt x="1935" y="26334"/>
                    <a:pt x="1888" y="26334"/>
                  </a:cubicBezTo>
                  <a:cubicBezTo>
                    <a:pt x="1656" y="26334"/>
                    <a:pt x="1451" y="26436"/>
                    <a:pt x="1269" y="26578"/>
                  </a:cubicBezTo>
                  <a:cubicBezTo>
                    <a:pt x="3176" y="22630"/>
                    <a:pt x="4436" y="18352"/>
                    <a:pt x="5983" y="14262"/>
                  </a:cubicBezTo>
                  <a:cubicBezTo>
                    <a:pt x="6894" y="11852"/>
                    <a:pt x="7897" y="9484"/>
                    <a:pt x="9029" y="7171"/>
                  </a:cubicBezTo>
                  <a:cubicBezTo>
                    <a:pt x="9535" y="6140"/>
                    <a:pt x="10051" y="5115"/>
                    <a:pt x="10496" y="4057"/>
                  </a:cubicBezTo>
                  <a:cubicBezTo>
                    <a:pt x="10658" y="3672"/>
                    <a:pt x="10849" y="3255"/>
                    <a:pt x="11026" y="2827"/>
                  </a:cubicBezTo>
                  <a:lnTo>
                    <a:pt x="11026" y="2827"/>
                  </a:lnTo>
                  <a:cubicBezTo>
                    <a:pt x="11024" y="3957"/>
                    <a:pt x="11019" y="5087"/>
                    <a:pt x="11037" y="6217"/>
                  </a:cubicBezTo>
                  <a:cubicBezTo>
                    <a:pt x="11037" y="6234"/>
                    <a:pt x="11050" y="6242"/>
                    <a:pt x="11063" y="6242"/>
                  </a:cubicBezTo>
                  <a:cubicBezTo>
                    <a:pt x="11075" y="6242"/>
                    <a:pt x="11088" y="6234"/>
                    <a:pt x="11088" y="6217"/>
                  </a:cubicBezTo>
                  <a:cubicBezTo>
                    <a:pt x="11106" y="5028"/>
                    <a:pt x="11101" y="3836"/>
                    <a:pt x="11100" y="2645"/>
                  </a:cubicBezTo>
                  <a:cubicBezTo>
                    <a:pt x="11142" y="2536"/>
                    <a:pt x="11187" y="2428"/>
                    <a:pt x="11228" y="2317"/>
                  </a:cubicBezTo>
                  <a:close/>
                  <a:moveTo>
                    <a:pt x="19349" y="28872"/>
                  </a:moveTo>
                  <a:cubicBezTo>
                    <a:pt x="19500" y="29054"/>
                    <a:pt x="19640" y="29246"/>
                    <a:pt x="19769" y="29444"/>
                  </a:cubicBezTo>
                  <a:cubicBezTo>
                    <a:pt x="19754" y="29495"/>
                    <a:pt x="19736" y="29544"/>
                    <a:pt x="19717" y="29593"/>
                  </a:cubicBezTo>
                  <a:cubicBezTo>
                    <a:pt x="19353" y="30417"/>
                    <a:pt x="18526" y="31034"/>
                    <a:pt x="17806" y="31526"/>
                  </a:cubicBezTo>
                  <a:cubicBezTo>
                    <a:pt x="16200" y="32625"/>
                    <a:pt x="14333" y="33224"/>
                    <a:pt x="12407" y="33430"/>
                  </a:cubicBezTo>
                  <a:cubicBezTo>
                    <a:pt x="11940" y="33480"/>
                    <a:pt x="11472" y="33504"/>
                    <a:pt x="11003" y="33504"/>
                  </a:cubicBezTo>
                  <a:cubicBezTo>
                    <a:pt x="9244" y="33504"/>
                    <a:pt x="7487" y="33166"/>
                    <a:pt x="5826" y="32597"/>
                  </a:cubicBezTo>
                  <a:cubicBezTo>
                    <a:pt x="6077" y="32582"/>
                    <a:pt x="6326" y="32554"/>
                    <a:pt x="6575" y="32515"/>
                  </a:cubicBezTo>
                  <a:cubicBezTo>
                    <a:pt x="6787" y="32477"/>
                    <a:pt x="7156" y="32412"/>
                    <a:pt x="7222" y="32164"/>
                  </a:cubicBezTo>
                  <a:cubicBezTo>
                    <a:pt x="7225" y="32148"/>
                    <a:pt x="7215" y="32130"/>
                    <a:pt x="7199" y="32125"/>
                  </a:cubicBezTo>
                  <a:cubicBezTo>
                    <a:pt x="7165" y="32119"/>
                    <a:pt x="7130" y="32117"/>
                    <a:pt x="7094" y="32117"/>
                  </a:cubicBezTo>
                  <a:cubicBezTo>
                    <a:pt x="6871" y="32117"/>
                    <a:pt x="6619" y="32207"/>
                    <a:pt x="6410" y="32243"/>
                  </a:cubicBezTo>
                  <a:cubicBezTo>
                    <a:pt x="6347" y="32253"/>
                    <a:pt x="6288" y="32262"/>
                    <a:pt x="6229" y="32276"/>
                  </a:cubicBezTo>
                  <a:cubicBezTo>
                    <a:pt x="7053" y="31641"/>
                    <a:pt x="7838" y="30960"/>
                    <a:pt x="8683" y="30356"/>
                  </a:cubicBezTo>
                  <a:cubicBezTo>
                    <a:pt x="9257" y="29946"/>
                    <a:pt x="9963" y="29574"/>
                    <a:pt x="10455" y="29037"/>
                  </a:cubicBezTo>
                  <a:cubicBezTo>
                    <a:pt x="10496" y="29061"/>
                    <a:pt x="10539" y="29071"/>
                    <a:pt x="10581" y="29071"/>
                  </a:cubicBezTo>
                  <a:cubicBezTo>
                    <a:pt x="10668" y="29071"/>
                    <a:pt x="10751" y="29027"/>
                    <a:pt x="10806" y="28955"/>
                  </a:cubicBezTo>
                  <a:cubicBezTo>
                    <a:pt x="10829" y="28944"/>
                    <a:pt x="10849" y="28927"/>
                    <a:pt x="10865" y="28909"/>
                  </a:cubicBezTo>
                  <a:cubicBezTo>
                    <a:pt x="11173" y="28979"/>
                    <a:pt x="11485" y="28991"/>
                    <a:pt x="11801" y="28991"/>
                  </a:cubicBezTo>
                  <a:cubicBezTo>
                    <a:pt x="11966" y="28991"/>
                    <a:pt x="12132" y="28988"/>
                    <a:pt x="12299" y="28988"/>
                  </a:cubicBezTo>
                  <a:cubicBezTo>
                    <a:pt x="12323" y="28988"/>
                    <a:pt x="12347" y="28988"/>
                    <a:pt x="12371" y="28988"/>
                  </a:cubicBezTo>
                  <a:cubicBezTo>
                    <a:pt x="12787" y="28991"/>
                    <a:pt x="13203" y="28991"/>
                    <a:pt x="13619" y="28991"/>
                  </a:cubicBezTo>
                  <a:cubicBezTo>
                    <a:pt x="13827" y="28991"/>
                    <a:pt x="14035" y="28991"/>
                    <a:pt x="14243" y="28991"/>
                  </a:cubicBezTo>
                  <a:cubicBezTo>
                    <a:pt x="14451" y="28991"/>
                    <a:pt x="14659" y="28991"/>
                    <a:pt x="14868" y="28991"/>
                  </a:cubicBezTo>
                  <a:cubicBezTo>
                    <a:pt x="14955" y="28991"/>
                    <a:pt x="15042" y="28992"/>
                    <a:pt x="15130" y="28992"/>
                  </a:cubicBezTo>
                  <a:cubicBezTo>
                    <a:pt x="16543" y="28992"/>
                    <a:pt x="17939" y="28977"/>
                    <a:pt x="19349" y="28872"/>
                  </a:cubicBezTo>
                  <a:close/>
                  <a:moveTo>
                    <a:pt x="11287" y="0"/>
                  </a:moveTo>
                  <a:cubicBezTo>
                    <a:pt x="11227" y="0"/>
                    <a:pt x="11164" y="19"/>
                    <a:pt x="11109" y="53"/>
                  </a:cubicBezTo>
                  <a:cubicBezTo>
                    <a:pt x="11093" y="50"/>
                    <a:pt x="11077" y="49"/>
                    <a:pt x="11061" y="49"/>
                  </a:cubicBezTo>
                  <a:cubicBezTo>
                    <a:pt x="10936" y="49"/>
                    <a:pt x="10823" y="120"/>
                    <a:pt x="10726" y="195"/>
                  </a:cubicBezTo>
                  <a:cubicBezTo>
                    <a:pt x="10699" y="217"/>
                    <a:pt x="10678" y="246"/>
                    <a:pt x="10666" y="278"/>
                  </a:cubicBezTo>
                  <a:cubicBezTo>
                    <a:pt x="10507" y="394"/>
                    <a:pt x="10391" y="548"/>
                    <a:pt x="10443" y="750"/>
                  </a:cubicBezTo>
                  <a:cubicBezTo>
                    <a:pt x="10498" y="955"/>
                    <a:pt x="10730" y="1075"/>
                    <a:pt x="10977" y="1103"/>
                  </a:cubicBezTo>
                  <a:cubicBezTo>
                    <a:pt x="10980" y="1108"/>
                    <a:pt x="10983" y="1112"/>
                    <a:pt x="10986" y="1117"/>
                  </a:cubicBezTo>
                  <a:cubicBezTo>
                    <a:pt x="10906" y="1437"/>
                    <a:pt x="10844" y="1765"/>
                    <a:pt x="10753" y="2082"/>
                  </a:cubicBezTo>
                  <a:cubicBezTo>
                    <a:pt x="10545" y="2805"/>
                    <a:pt x="10260" y="3504"/>
                    <a:pt x="9963" y="4195"/>
                  </a:cubicBezTo>
                  <a:cubicBezTo>
                    <a:pt x="9472" y="5337"/>
                    <a:pt x="8908" y="6445"/>
                    <a:pt x="8360" y="7561"/>
                  </a:cubicBezTo>
                  <a:cubicBezTo>
                    <a:pt x="7310" y="9702"/>
                    <a:pt x="6411" y="11916"/>
                    <a:pt x="5565" y="14146"/>
                  </a:cubicBezTo>
                  <a:cubicBezTo>
                    <a:pt x="3962" y="18371"/>
                    <a:pt x="2468" y="22633"/>
                    <a:pt x="832" y="26846"/>
                  </a:cubicBezTo>
                  <a:cubicBezTo>
                    <a:pt x="555" y="27143"/>
                    <a:pt x="378" y="27443"/>
                    <a:pt x="278" y="27743"/>
                  </a:cubicBezTo>
                  <a:cubicBezTo>
                    <a:pt x="220" y="27869"/>
                    <a:pt x="168" y="28004"/>
                    <a:pt x="86" y="28097"/>
                  </a:cubicBezTo>
                  <a:cubicBezTo>
                    <a:pt x="64" y="28122"/>
                    <a:pt x="84" y="28157"/>
                    <a:pt x="113" y="28157"/>
                  </a:cubicBezTo>
                  <a:cubicBezTo>
                    <a:pt x="119" y="28157"/>
                    <a:pt x="124" y="28156"/>
                    <a:pt x="130" y="28153"/>
                  </a:cubicBezTo>
                  <a:cubicBezTo>
                    <a:pt x="150" y="28142"/>
                    <a:pt x="171" y="28133"/>
                    <a:pt x="192" y="28124"/>
                  </a:cubicBezTo>
                  <a:lnTo>
                    <a:pt x="192" y="28124"/>
                  </a:lnTo>
                  <a:cubicBezTo>
                    <a:pt x="0" y="29790"/>
                    <a:pt x="2112" y="31360"/>
                    <a:pt x="3573" y="32192"/>
                  </a:cubicBezTo>
                  <a:cubicBezTo>
                    <a:pt x="5844" y="33486"/>
                    <a:pt x="8510" y="34112"/>
                    <a:pt x="11126" y="34112"/>
                  </a:cubicBezTo>
                  <a:cubicBezTo>
                    <a:pt x="11458" y="34112"/>
                    <a:pt x="11790" y="34102"/>
                    <a:pt x="12120" y="34082"/>
                  </a:cubicBezTo>
                  <a:cubicBezTo>
                    <a:pt x="14485" y="33937"/>
                    <a:pt x="16771" y="33107"/>
                    <a:pt x="18664" y="31685"/>
                  </a:cubicBezTo>
                  <a:cubicBezTo>
                    <a:pt x="19423" y="31114"/>
                    <a:pt x="20104" y="30414"/>
                    <a:pt x="20427" y="29506"/>
                  </a:cubicBezTo>
                  <a:cubicBezTo>
                    <a:pt x="20617" y="28977"/>
                    <a:pt x="20558" y="28311"/>
                    <a:pt x="20215" y="27879"/>
                  </a:cubicBezTo>
                  <a:cubicBezTo>
                    <a:pt x="19065" y="22344"/>
                    <a:pt x="16628" y="17103"/>
                    <a:pt x="14905" y="11734"/>
                  </a:cubicBezTo>
                  <a:cubicBezTo>
                    <a:pt x="14300" y="9849"/>
                    <a:pt x="13434" y="8048"/>
                    <a:pt x="12742" y="6194"/>
                  </a:cubicBezTo>
                  <a:cubicBezTo>
                    <a:pt x="12122" y="4534"/>
                    <a:pt x="11516" y="2722"/>
                    <a:pt x="11592" y="921"/>
                  </a:cubicBezTo>
                  <a:cubicBezTo>
                    <a:pt x="11597" y="917"/>
                    <a:pt x="11602" y="916"/>
                    <a:pt x="11608" y="912"/>
                  </a:cubicBezTo>
                  <a:cubicBezTo>
                    <a:pt x="11641" y="889"/>
                    <a:pt x="11641" y="855"/>
                    <a:pt x="11625" y="824"/>
                  </a:cubicBezTo>
                  <a:cubicBezTo>
                    <a:pt x="11667" y="779"/>
                    <a:pt x="11697" y="724"/>
                    <a:pt x="11690" y="661"/>
                  </a:cubicBezTo>
                  <a:cubicBezTo>
                    <a:pt x="11684" y="606"/>
                    <a:pt x="11664" y="550"/>
                    <a:pt x="11636" y="501"/>
                  </a:cubicBezTo>
                  <a:cubicBezTo>
                    <a:pt x="11639" y="450"/>
                    <a:pt x="11638" y="399"/>
                    <a:pt x="11631" y="348"/>
                  </a:cubicBezTo>
                  <a:cubicBezTo>
                    <a:pt x="11631" y="346"/>
                    <a:pt x="11631" y="346"/>
                    <a:pt x="11631" y="345"/>
                  </a:cubicBezTo>
                  <a:cubicBezTo>
                    <a:pt x="11631" y="338"/>
                    <a:pt x="11628" y="337"/>
                    <a:pt x="11628" y="332"/>
                  </a:cubicBezTo>
                  <a:cubicBezTo>
                    <a:pt x="11625" y="307"/>
                    <a:pt x="11620" y="284"/>
                    <a:pt x="11613" y="259"/>
                  </a:cubicBezTo>
                  <a:cubicBezTo>
                    <a:pt x="11611" y="253"/>
                    <a:pt x="11606" y="248"/>
                    <a:pt x="11605" y="241"/>
                  </a:cubicBezTo>
                  <a:cubicBezTo>
                    <a:pt x="11579" y="156"/>
                    <a:pt x="11516" y="86"/>
                    <a:pt x="11436" y="48"/>
                  </a:cubicBezTo>
                  <a:cubicBezTo>
                    <a:pt x="11393" y="15"/>
                    <a:pt x="11341" y="0"/>
                    <a:pt x="11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7" name="Google Shape;13237;p24"/>
            <p:cNvSpPr/>
            <p:nvPr/>
          </p:nvSpPr>
          <p:spPr>
            <a:xfrm>
              <a:off x="1682225" y="4246650"/>
              <a:ext cx="11625" cy="38200"/>
            </a:xfrm>
            <a:custGeom>
              <a:avLst/>
              <a:gdLst/>
              <a:ahLst/>
              <a:cxnLst/>
              <a:rect l="l" t="t" r="r" b="b"/>
              <a:pathLst>
                <a:path w="465" h="1528" extrusionOk="0">
                  <a:moveTo>
                    <a:pt x="232" y="0"/>
                  </a:moveTo>
                  <a:cubicBezTo>
                    <a:pt x="212" y="0"/>
                    <a:pt x="192" y="12"/>
                    <a:pt x="186" y="36"/>
                  </a:cubicBezTo>
                  <a:cubicBezTo>
                    <a:pt x="0" y="502"/>
                    <a:pt x="33" y="1020"/>
                    <a:pt x="181" y="1491"/>
                  </a:cubicBezTo>
                  <a:cubicBezTo>
                    <a:pt x="189" y="1516"/>
                    <a:pt x="211" y="1528"/>
                    <a:pt x="232" y="1528"/>
                  </a:cubicBezTo>
                  <a:cubicBezTo>
                    <a:pt x="254" y="1528"/>
                    <a:pt x="276" y="1516"/>
                    <a:pt x="284" y="1491"/>
                  </a:cubicBezTo>
                  <a:cubicBezTo>
                    <a:pt x="432" y="1020"/>
                    <a:pt x="464" y="502"/>
                    <a:pt x="279" y="36"/>
                  </a:cubicBezTo>
                  <a:cubicBezTo>
                    <a:pt x="272" y="12"/>
                    <a:pt x="252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8" name="Google Shape;13238;p24"/>
            <p:cNvSpPr/>
            <p:nvPr/>
          </p:nvSpPr>
          <p:spPr>
            <a:xfrm>
              <a:off x="1683900" y="4077375"/>
              <a:ext cx="7975" cy="28750"/>
            </a:xfrm>
            <a:custGeom>
              <a:avLst/>
              <a:gdLst/>
              <a:ahLst/>
              <a:cxnLst/>
              <a:rect l="l" t="t" r="r" b="b"/>
              <a:pathLst>
                <a:path w="319" h="1150" extrusionOk="0">
                  <a:moveTo>
                    <a:pt x="165" y="0"/>
                  </a:moveTo>
                  <a:cubicBezTo>
                    <a:pt x="137" y="0"/>
                    <a:pt x="109" y="19"/>
                    <a:pt x="109" y="57"/>
                  </a:cubicBezTo>
                  <a:cubicBezTo>
                    <a:pt x="96" y="237"/>
                    <a:pt x="41" y="403"/>
                    <a:pt x="20" y="582"/>
                  </a:cubicBezTo>
                  <a:cubicBezTo>
                    <a:pt x="0" y="746"/>
                    <a:pt x="96" y="954"/>
                    <a:pt x="120" y="1116"/>
                  </a:cubicBezTo>
                  <a:cubicBezTo>
                    <a:pt x="124" y="1139"/>
                    <a:pt x="145" y="1150"/>
                    <a:pt x="165" y="1150"/>
                  </a:cubicBezTo>
                  <a:cubicBezTo>
                    <a:pt x="186" y="1150"/>
                    <a:pt x="206" y="1139"/>
                    <a:pt x="210" y="1116"/>
                  </a:cubicBezTo>
                  <a:cubicBezTo>
                    <a:pt x="238" y="939"/>
                    <a:pt x="302" y="760"/>
                    <a:pt x="310" y="582"/>
                  </a:cubicBezTo>
                  <a:cubicBezTo>
                    <a:pt x="319" y="409"/>
                    <a:pt x="235" y="229"/>
                    <a:pt x="222" y="57"/>
                  </a:cubicBezTo>
                  <a:cubicBezTo>
                    <a:pt x="222" y="19"/>
                    <a:pt x="194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39" name="Google Shape;13239;p24"/>
            <p:cNvSpPr/>
            <p:nvPr/>
          </p:nvSpPr>
          <p:spPr>
            <a:xfrm>
              <a:off x="1628325" y="4411725"/>
              <a:ext cx="30050" cy="28950"/>
            </a:xfrm>
            <a:custGeom>
              <a:avLst/>
              <a:gdLst/>
              <a:ahLst/>
              <a:cxnLst/>
              <a:rect l="l" t="t" r="r" b="b"/>
              <a:pathLst>
                <a:path w="1202" h="1158" extrusionOk="0">
                  <a:moveTo>
                    <a:pt x="578" y="0"/>
                  </a:moveTo>
                  <a:cubicBezTo>
                    <a:pt x="571" y="0"/>
                    <a:pt x="564" y="1"/>
                    <a:pt x="557" y="3"/>
                  </a:cubicBezTo>
                  <a:cubicBezTo>
                    <a:pt x="289" y="87"/>
                    <a:pt x="1" y="498"/>
                    <a:pt x="101" y="787"/>
                  </a:cubicBezTo>
                  <a:cubicBezTo>
                    <a:pt x="106" y="803"/>
                    <a:pt x="120" y="811"/>
                    <a:pt x="134" y="811"/>
                  </a:cubicBezTo>
                  <a:cubicBezTo>
                    <a:pt x="145" y="811"/>
                    <a:pt x="156" y="806"/>
                    <a:pt x="163" y="795"/>
                  </a:cubicBezTo>
                  <a:cubicBezTo>
                    <a:pt x="302" y="600"/>
                    <a:pt x="284" y="318"/>
                    <a:pt x="508" y="196"/>
                  </a:cubicBezTo>
                  <a:lnTo>
                    <a:pt x="508" y="196"/>
                  </a:lnTo>
                  <a:cubicBezTo>
                    <a:pt x="503" y="257"/>
                    <a:pt x="508" y="318"/>
                    <a:pt x="521" y="379"/>
                  </a:cubicBezTo>
                  <a:cubicBezTo>
                    <a:pt x="537" y="607"/>
                    <a:pt x="544" y="835"/>
                    <a:pt x="545" y="1064"/>
                  </a:cubicBezTo>
                  <a:cubicBezTo>
                    <a:pt x="545" y="1127"/>
                    <a:pt x="594" y="1158"/>
                    <a:pt x="642" y="1158"/>
                  </a:cubicBezTo>
                  <a:cubicBezTo>
                    <a:pt x="690" y="1158"/>
                    <a:pt x="739" y="1127"/>
                    <a:pt x="739" y="1064"/>
                  </a:cubicBezTo>
                  <a:cubicBezTo>
                    <a:pt x="739" y="931"/>
                    <a:pt x="739" y="800"/>
                    <a:pt x="737" y="669"/>
                  </a:cubicBezTo>
                  <a:lnTo>
                    <a:pt x="737" y="641"/>
                  </a:lnTo>
                  <a:cubicBezTo>
                    <a:pt x="778" y="654"/>
                    <a:pt x="818" y="661"/>
                    <a:pt x="855" y="661"/>
                  </a:cubicBezTo>
                  <a:cubicBezTo>
                    <a:pt x="1006" y="661"/>
                    <a:pt x="1127" y="559"/>
                    <a:pt x="1190" y="408"/>
                  </a:cubicBezTo>
                  <a:cubicBezTo>
                    <a:pt x="1202" y="382"/>
                    <a:pt x="1175" y="356"/>
                    <a:pt x="1149" y="356"/>
                  </a:cubicBezTo>
                  <a:cubicBezTo>
                    <a:pt x="1146" y="356"/>
                    <a:pt x="1142" y="356"/>
                    <a:pt x="1139" y="357"/>
                  </a:cubicBezTo>
                  <a:cubicBezTo>
                    <a:pt x="1066" y="377"/>
                    <a:pt x="991" y="387"/>
                    <a:pt x="917" y="387"/>
                  </a:cubicBezTo>
                  <a:cubicBezTo>
                    <a:pt x="906" y="387"/>
                    <a:pt x="896" y="387"/>
                    <a:pt x="885" y="387"/>
                  </a:cubicBezTo>
                  <a:cubicBezTo>
                    <a:pt x="785" y="387"/>
                    <a:pt x="736" y="354"/>
                    <a:pt x="719" y="287"/>
                  </a:cubicBezTo>
                  <a:cubicBezTo>
                    <a:pt x="716" y="251"/>
                    <a:pt x="716" y="213"/>
                    <a:pt x="713" y="175"/>
                  </a:cubicBezTo>
                  <a:cubicBezTo>
                    <a:pt x="711" y="144"/>
                    <a:pt x="693" y="114"/>
                    <a:pt x="665" y="98"/>
                  </a:cubicBezTo>
                  <a:cubicBezTo>
                    <a:pt x="662" y="85"/>
                    <a:pt x="660" y="72"/>
                    <a:pt x="657" y="59"/>
                  </a:cubicBezTo>
                  <a:cubicBezTo>
                    <a:pt x="646" y="23"/>
                    <a:pt x="613" y="0"/>
                    <a:pt x="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0" name="Google Shape;13240;p24"/>
            <p:cNvSpPr/>
            <p:nvPr/>
          </p:nvSpPr>
          <p:spPr>
            <a:xfrm>
              <a:off x="1665200" y="4444950"/>
              <a:ext cx="293525" cy="138625"/>
            </a:xfrm>
            <a:custGeom>
              <a:avLst/>
              <a:gdLst/>
              <a:ahLst/>
              <a:cxnLst/>
              <a:rect l="l" t="t" r="r" b="b"/>
              <a:pathLst>
                <a:path w="11741" h="5545" extrusionOk="0">
                  <a:moveTo>
                    <a:pt x="11532" y="0"/>
                  </a:moveTo>
                  <a:cubicBezTo>
                    <a:pt x="11527" y="0"/>
                    <a:pt x="11521" y="1"/>
                    <a:pt x="11516" y="1"/>
                  </a:cubicBezTo>
                  <a:cubicBezTo>
                    <a:pt x="11460" y="8"/>
                    <a:pt x="11405" y="19"/>
                    <a:pt x="11350" y="35"/>
                  </a:cubicBezTo>
                  <a:cubicBezTo>
                    <a:pt x="11309" y="47"/>
                    <a:pt x="11277" y="76"/>
                    <a:pt x="11262" y="116"/>
                  </a:cubicBezTo>
                  <a:cubicBezTo>
                    <a:pt x="10652" y="454"/>
                    <a:pt x="9973" y="887"/>
                    <a:pt x="9653" y="1500"/>
                  </a:cubicBezTo>
                  <a:cubicBezTo>
                    <a:pt x="9642" y="1519"/>
                    <a:pt x="9657" y="1540"/>
                    <a:pt x="9676" y="1540"/>
                  </a:cubicBezTo>
                  <a:cubicBezTo>
                    <a:pt x="9680" y="1540"/>
                    <a:pt x="9684" y="1539"/>
                    <a:pt x="9689" y="1536"/>
                  </a:cubicBezTo>
                  <a:cubicBezTo>
                    <a:pt x="10138" y="1317"/>
                    <a:pt x="10573" y="1033"/>
                    <a:pt x="10998" y="746"/>
                  </a:cubicBezTo>
                  <a:lnTo>
                    <a:pt x="10998" y="746"/>
                  </a:lnTo>
                  <a:cubicBezTo>
                    <a:pt x="10952" y="867"/>
                    <a:pt x="10898" y="984"/>
                    <a:pt x="10839" y="1098"/>
                  </a:cubicBezTo>
                  <a:cubicBezTo>
                    <a:pt x="10576" y="1581"/>
                    <a:pt x="10183" y="1983"/>
                    <a:pt x="9790" y="2358"/>
                  </a:cubicBezTo>
                  <a:cubicBezTo>
                    <a:pt x="9056" y="3062"/>
                    <a:pt x="8165" y="3603"/>
                    <a:pt x="7271" y="4076"/>
                  </a:cubicBezTo>
                  <a:cubicBezTo>
                    <a:pt x="5117" y="5215"/>
                    <a:pt x="2826" y="5370"/>
                    <a:pt x="451" y="5370"/>
                  </a:cubicBezTo>
                  <a:cubicBezTo>
                    <a:pt x="309" y="5370"/>
                    <a:pt x="167" y="5369"/>
                    <a:pt x="25" y="5368"/>
                  </a:cubicBezTo>
                  <a:cubicBezTo>
                    <a:pt x="0" y="5368"/>
                    <a:pt x="2" y="5401"/>
                    <a:pt x="25" y="5405"/>
                  </a:cubicBezTo>
                  <a:cubicBezTo>
                    <a:pt x="794" y="5492"/>
                    <a:pt x="1546" y="5544"/>
                    <a:pt x="2284" y="5544"/>
                  </a:cubicBezTo>
                  <a:cubicBezTo>
                    <a:pt x="4151" y="5544"/>
                    <a:pt x="5929" y="5212"/>
                    <a:pt x="7684" y="4289"/>
                  </a:cubicBezTo>
                  <a:cubicBezTo>
                    <a:pt x="8688" y="3759"/>
                    <a:pt x="9628" y="3092"/>
                    <a:pt x="10424" y="2280"/>
                  </a:cubicBezTo>
                  <a:cubicBezTo>
                    <a:pt x="10729" y="1968"/>
                    <a:pt x="11096" y="1535"/>
                    <a:pt x="11318" y="1074"/>
                  </a:cubicBezTo>
                  <a:cubicBezTo>
                    <a:pt x="11378" y="1385"/>
                    <a:pt x="11474" y="1691"/>
                    <a:pt x="11601" y="1981"/>
                  </a:cubicBezTo>
                  <a:cubicBezTo>
                    <a:pt x="11609" y="1999"/>
                    <a:pt x="11624" y="2006"/>
                    <a:pt x="11640" y="2006"/>
                  </a:cubicBezTo>
                  <a:cubicBezTo>
                    <a:pt x="11666" y="2006"/>
                    <a:pt x="11693" y="1985"/>
                    <a:pt x="11693" y="1956"/>
                  </a:cubicBezTo>
                  <a:cubicBezTo>
                    <a:pt x="11685" y="1684"/>
                    <a:pt x="11697" y="1412"/>
                    <a:pt x="11664" y="1138"/>
                  </a:cubicBezTo>
                  <a:cubicBezTo>
                    <a:pt x="11633" y="884"/>
                    <a:pt x="11582" y="626"/>
                    <a:pt x="11556" y="370"/>
                  </a:cubicBezTo>
                  <a:lnTo>
                    <a:pt x="11608" y="336"/>
                  </a:lnTo>
                  <a:cubicBezTo>
                    <a:pt x="11740" y="246"/>
                    <a:pt x="11710" y="0"/>
                    <a:pt x="11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1" name="Google Shape;13241;p24"/>
            <p:cNvSpPr/>
            <p:nvPr/>
          </p:nvSpPr>
          <p:spPr>
            <a:xfrm>
              <a:off x="1884600" y="4565050"/>
              <a:ext cx="49425" cy="42275"/>
            </a:xfrm>
            <a:custGeom>
              <a:avLst/>
              <a:gdLst/>
              <a:ahLst/>
              <a:cxnLst/>
              <a:rect l="l" t="t" r="r" b="b"/>
              <a:pathLst>
                <a:path w="1977" h="1691" extrusionOk="0">
                  <a:moveTo>
                    <a:pt x="912" y="1"/>
                  </a:moveTo>
                  <a:cubicBezTo>
                    <a:pt x="717" y="1"/>
                    <a:pt x="536" y="87"/>
                    <a:pt x="375" y="276"/>
                  </a:cubicBezTo>
                  <a:cubicBezTo>
                    <a:pt x="137" y="555"/>
                    <a:pt x="1" y="998"/>
                    <a:pt x="111" y="1352"/>
                  </a:cubicBezTo>
                  <a:cubicBezTo>
                    <a:pt x="115" y="1365"/>
                    <a:pt x="126" y="1372"/>
                    <a:pt x="138" y="1372"/>
                  </a:cubicBezTo>
                  <a:cubicBezTo>
                    <a:pt x="149" y="1372"/>
                    <a:pt x="161" y="1365"/>
                    <a:pt x="165" y="1352"/>
                  </a:cubicBezTo>
                  <a:cubicBezTo>
                    <a:pt x="224" y="1191"/>
                    <a:pt x="301" y="943"/>
                    <a:pt x="409" y="725"/>
                  </a:cubicBezTo>
                  <a:lnTo>
                    <a:pt x="409" y="725"/>
                  </a:lnTo>
                  <a:cubicBezTo>
                    <a:pt x="404" y="776"/>
                    <a:pt x="403" y="829"/>
                    <a:pt x="404" y="879"/>
                  </a:cubicBezTo>
                  <a:cubicBezTo>
                    <a:pt x="422" y="1176"/>
                    <a:pt x="537" y="1440"/>
                    <a:pt x="803" y="1591"/>
                  </a:cubicBezTo>
                  <a:cubicBezTo>
                    <a:pt x="928" y="1662"/>
                    <a:pt x="1051" y="1691"/>
                    <a:pt x="1171" y="1691"/>
                  </a:cubicBezTo>
                  <a:cubicBezTo>
                    <a:pt x="1442" y="1691"/>
                    <a:pt x="1700" y="1543"/>
                    <a:pt x="1938" y="1383"/>
                  </a:cubicBezTo>
                  <a:cubicBezTo>
                    <a:pt x="1976" y="1357"/>
                    <a:pt x="1956" y="1300"/>
                    <a:pt x="1914" y="1300"/>
                  </a:cubicBezTo>
                  <a:cubicBezTo>
                    <a:pt x="1910" y="1300"/>
                    <a:pt x="1907" y="1300"/>
                    <a:pt x="1904" y="1301"/>
                  </a:cubicBezTo>
                  <a:cubicBezTo>
                    <a:pt x="1795" y="1319"/>
                    <a:pt x="1657" y="1334"/>
                    <a:pt x="1515" y="1334"/>
                  </a:cubicBezTo>
                  <a:cubicBezTo>
                    <a:pt x="1147" y="1334"/>
                    <a:pt x="747" y="1235"/>
                    <a:pt x="721" y="838"/>
                  </a:cubicBezTo>
                  <a:cubicBezTo>
                    <a:pt x="709" y="679"/>
                    <a:pt x="755" y="507"/>
                    <a:pt x="870" y="394"/>
                  </a:cubicBezTo>
                  <a:cubicBezTo>
                    <a:pt x="905" y="360"/>
                    <a:pt x="942" y="348"/>
                    <a:pt x="981" y="348"/>
                  </a:cubicBezTo>
                  <a:cubicBezTo>
                    <a:pt x="1074" y="348"/>
                    <a:pt x="1175" y="417"/>
                    <a:pt x="1269" y="417"/>
                  </a:cubicBezTo>
                  <a:cubicBezTo>
                    <a:pt x="1273" y="417"/>
                    <a:pt x="1277" y="417"/>
                    <a:pt x="1280" y="417"/>
                  </a:cubicBezTo>
                  <a:cubicBezTo>
                    <a:pt x="1425" y="407"/>
                    <a:pt x="1493" y="213"/>
                    <a:pt x="1357" y="135"/>
                  </a:cubicBezTo>
                  <a:cubicBezTo>
                    <a:pt x="1204" y="47"/>
                    <a:pt x="1054" y="1"/>
                    <a:pt x="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2" name="Google Shape;13242;p24"/>
            <p:cNvSpPr/>
            <p:nvPr/>
          </p:nvSpPr>
          <p:spPr>
            <a:xfrm>
              <a:off x="1673975" y="3500700"/>
              <a:ext cx="68150" cy="94475"/>
            </a:xfrm>
            <a:custGeom>
              <a:avLst/>
              <a:gdLst/>
              <a:ahLst/>
              <a:cxnLst/>
              <a:rect l="l" t="t" r="r" b="b"/>
              <a:pathLst>
                <a:path w="2726" h="3779" extrusionOk="0">
                  <a:moveTo>
                    <a:pt x="1351" y="642"/>
                  </a:moveTo>
                  <a:cubicBezTo>
                    <a:pt x="1452" y="988"/>
                    <a:pt x="1560" y="1332"/>
                    <a:pt x="1667" y="1678"/>
                  </a:cubicBezTo>
                  <a:cubicBezTo>
                    <a:pt x="1478" y="1648"/>
                    <a:pt x="1290" y="1633"/>
                    <a:pt x="1100" y="1633"/>
                  </a:cubicBezTo>
                  <a:cubicBezTo>
                    <a:pt x="1053" y="1633"/>
                    <a:pt x="1005" y="1634"/>
                    <a:pt x="957" y="1636"/>
                  </a:cubicBezTo>
                  <a:cubicBezTo>
                    <a:pt x="1078" y="1300"/>
                    <a:pt x="1203" y="967"/>
                    <a:pt x="1351" y="642"/>
                  </a:cubicBezTo>
                  <a:close/>
                  <a:moveTo>
                    <a:pt x="1380" y="1"/>
                  </a:moveTo>
                  <a:cubicBezTo>
                    <a:pt x="1324" y="1"/>
                    <a:pt x="1270" y="27"/>
                    <a:pt x="1241" y="84"/>
                  </a:cubicBezTo>
                  <a:cubicBezTo>
                    <a:pt x="988" y="581"/>
                    <a:pt x="717" y="1129"/>
                    <a:pt x="493" y="1692"/>
                  </a:cubicBezTo>
                  <a:cubicBezTo>
                    <a:pt x="352" y="1719"/>
                    <a:pt x="212" y="1761"/>
                    <a:pt x="78" y="1816"/>
                  </a:cubicBezTo>
                  <a:cubicBezTo>
                    <a:pt x="12" y="1846"/>
                    <a:pt x="37" y="1944"/>
                    <a:pt x="97" y="1961"/>
                  </a:cubicBezTo>
                  <a:cubicBezTo>
                    <a:pt x="186" y="1985"/>
                    <a:pt x="278" y="2005"/>
                    <a:pt x="370" y="2018"/>
                  </a:cubicBezTo>
                  <a:cubicBezTo>
                    <a:pt x="166" y="2586"/>
                    <a:pt x="20" y="3165"/>
                    <a:pt x="0" y="3726"/>
                  </a:cubicBezTo>
                  <a:cubicBezTo>
                    <a:pt x="1" y="3758"/>
                    <a:pt x="29" y="3778"/>
                    <a:pt x="56" y="3778"/>
                  </a:cubicBezTo>
                  <a:cubicBezTo>
                    <a:pt x="73" y="3778"/>
                    <a:pt x="90" y="3771"/>
                    <a:pt x="101" y="3754"/>
                  </a:cubicBezTo>
                  <a:cubicBezTo>
                    <a:pt x="389" y="3214"/>
                    <a:pt x="599" y="2636"/>
                    <a:pt x="806" y="2056"/>
                  </a:cubicBezTo>
                  <a:cubicBezTo>
                    <a:pt x="939" y="2061"/>
                    <a:pt x="1072" y="2066"/>
                    <a:pt x="1205" y="2074"/>
                  </a:cubicBezTo>
                  <a:cubicBezTo>
                    <a:pt x="1405" y="2085"/>
                    <a:pt x="1600" y="2094"/>
                    <a:pt x="1793" y="2097"/>
                  </a:cubicBezTo>
                  <a:cubicBezTo>
                    <a:pt x="1810" y="2149"/>
                    <a:pt x="1825" y="2202"/>
                    <a:pt x="1841" y="2254"/>
                  </a:cubicBezTo>
                  <a:cubicBezTo>
                    <a:pt x="1944" y="2602"/>
                    <a:pt x="1931" y="3330"/>
                    <a:pt x="2231" y="3550"/>
                  </a:cubicBezTo>
                  <a:cubicBezTo>
                    <a:pt x="2243" y="3559"/>
                    <a:pt x="2257" y="3563"/>
                    <a:pt x="2272" y="3563"/>
                  </a:cubicBezTo>
                  <a:cubicBezTo>
                    <a:pt x="2297" y="3563"/>
                    <a:pt x="2323" y="3551"/>
                    <a:pt x="2340" y="3535"/>
                  </a:cubicBezTo>
                  <a:cubicBezTo>
                    <a:pt x="2622" y="3291"/>
                    <a:pt x="2323" y="2636"/>
                    <a:pt x="2243" y="2346"/>
                  </a:cubicBezTo>
                  <a:cubicBezTo>
                    <a:pt x="2220" y="2262"/>
                    <a:pt x="2192" y="2179"/>
                    <a:pt x="2167" y="2095"/>
                  </a:cubicBezTo>
                  <a:cubicBezTo>
                    <a:pt x="2328" y="2090"/>
                    <a:pt x="2491" y="2082"/>
                    <a:pt x="2658" y="2064"/>
                  </a:cubicBezTo>
                  <a:cubicBezTo>
                    <a:pt x="2715" y="2059"/>
                    <a:pt x="2725" y="1980"/>
                    <a:pt x="2673" y="1961"/>
                  </a:cubicBezTo>
                  <a:cubicBezTo>
                    <a:pt x="2476" y="1879"/>
                    <a:pt x="2274" y="1811"/>
                    <a:pt x="2067" y="1759"/>
                  </a:cubicBezTo>
                  <a:cubicBezTo>
                    <a:pt x="1895" y="1214"/>
                    <a:pt x="1708" y="675"/>
                    <a:pt x="1552" y="125"/>
                  </a:cubicBezTo>
                  <a:cubicBezTo>
                    <a:pt x="1531" y="47"/>
                    <a:pt x="1454" y="1"/>
                    <a:pt x="1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3" name="Google Shape;13243;p24"/>
            <p:cNvSpPr/>
            <p:nvPr/>
          </p:nvSpPr>
          <p:spPr>
            <a:xfrm>
              <a:off x="1769025" y="4392850"/>
              <a:ext cx="32025" cy="32400"/>
            </a:xfrm>
            <a:custGeom>
              <a:avLst/>
              <a:gdLst/>
              <a:ahLst/>
              <a:cxnLst/>
              <a:rect l="l" t="t" r="r" b="b"/>
              <a:pathLst>
                <a:path w="1281" h="1296" extrusionOk="0">
                  <a:moveTo>
                    <a:pt x="508" y="1"/>
                  </a:moveTo>
                  <a:cubicBezTo>
                    <a:pt x="480" y="1"/>
                    <a:pt x="452" y="11"/>
                    <a:pt x="432" y="31"/>
                  </a:cubicBezTo>
                  <a:cubicBezTo>
                    <a:pt x="236" y="236"/>
                    <a:pt x="1" y="502"/>
                    <a:pt x="19" y="804"/>
                  </a:cubicBezTo>
                  <a:cubicBezTo>
                    <a:pt x="20" y="830"/>
                    <a:pt x="41" y="846"/>
                    <a:pt x="63" y="846"/>
                  </a:cubicBezTo>
                  <a:cubicBezTo>
                    <a:pt x="77" y="846"/>
                    <a:pt x="90" y="839"/>
                    <a:pt x="99" y="825"/>
                  </a:cubicBezTo>
                  <a:cubicBezTo>
                    <a:pt x="216" y="664"/>
                    <a:pt x="316" y="500"/>
                    <a:pt x="436" y="348"/>
                  </a:cubicBezTo>
                  <a:cubicBezTo>
                    <a:pt x="450" y="441"/>
                    <a:pt x="465" y="533"/>
                    <a:pt x="477" y="628"/>
                  </a:cubicBezTo>
                  <a:cubicBezTo>
                    <a:pt x="467" y="825"/>
                    <a:pt x="483" y="1022"/>
                    <a:pt x="524" y="1214"/>
                  </a:cubicBezTo>
                  <a:cubicBezTo>
                    <a:pt x="537" y="1270"/>
                    <a:pt x="583" y="1295"/>
                    <a:pt x="629" y="1295"/>
                  </a:cubicBezTo>
                  <a:cubicBezTo>
                    <a:pt x="688" y="1295"/>
                    <a:pt x="748" y="1255"/>
                    <a:pt x="747" y="1184"/>
                  </a:cubicBezTo>
                  <a:cubicBezTo>
                    <a:pt x="742" y="1007"/>
                    <a:pt x="728" y="830"/>
                    <a:pt x="701" y="656"/>
                  </a:cubicBezTo>
                  <a:cubicBezTo>
                    <a:pt x="703" y="614"/>
                    <a:pt x="706" y="571"/>
                    <a:pt x="710" y="528"/>
                  </a:cubicBezTo>
                  <a:cubicBezTo>
                    <a:pt x="749" y="561"/>
                    <a:pt x="800" y="579"/>
                    <a:pt x="852" y="579"/>
                  </a:cubicBezTo>
                  <a:cubicBezTo>
                    <a:pt x="854" y="579"/>
                    <a:pt x="857" y="579"/>
                    <a:pt x="859" y="579"/>
                  </a:cubicBezTo>
                  <a:cubicBezTo>
                    <a:pt x="925" y="574"/>
                    <a:pt x="992" y="568"/>
                    <a:pt x="1052" y="535"/>
                  </a:cubicBezTo>
                  <a:cubicBezTo>
                    <a:pt x="1116" y="502"/>
                    <a:pt x="1154" y="441"/>
                    <a:pt x="1220" y="415"/>
                  </a:cubicBezTo>
                  <a:cubicBezTo>
                    <a:pt x="1272" y="395"/>
                    <a:pt x="1280" y="320"/>
                    <a:pt x="1220" y="303"/>
                  </a:cubicBezTo>
                  <a:cubicBezTo>
                    <a:pt x="1136" y="279"/>
                    <a:pt x="1067" y="243"/>
                    <a:pt x="979" y="243"/>
                  </a:cubicBezTo>
                  <a:cubicBezTo>
                    <a:pt x="978" y="243"/>
                    <a:pt x="976" y="243"/>
                    <a:pt x="974" y="243"/>
                  </a:cubicBezTo>
                  <a:cubicBezTo>
                    <a:pt x="949" y="243"/>
                    <a:pt x="928" y="244"/>
                    <a:pt x="908" y="244"/>
                  </a:cubicBezTo>
                  <a:cubicBezTo>
                    <a:pt x="832" y="244"/>
                    <a:pt x="789" y="232"/>
                    <a:pt x="715" y="151"/>
                  </a:cubicBezTo>
                  <a:cubicBezTo>
                    <a:pt x="693" y="131"/>
                    <a:pt x="665" y="120"/>
                    <a:pt x="636" y="120"/>
                  </a:cubicBezTo>
                  <a:cubicBezTo>
                    <a:pt x="630" y="120"/>
                    <a:pt x="623" y="120"/>
                    <a:pt x="616" y="121"/>
                  </a:cubicBezTo>
                  <a:cubicBezTo>
                    <a:pt x="614" y="107"/>
                    <a:pt x="611" y="92"/>
                    <a:pt x="608" y="77"/>
                  </a:cubicBezTo>
                  <a:cubicBezTo>
                    <a:pt x="600" y="27"/>
                    <a:pt x="554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4" name="Google Shape;13244;p24"/>
            <p:cNvSpPr/>
            <p:nvPr/>
          </p:nvSpPr>
          <p:spPr>
            <a:xfrm>
              <a:off x="2021300" y="4068975"/>
              <a:ext cx="81750" cy="92825"/>
            </a:xfrm>
            <a:custGeom>
              <a:avLst/>
              <a:gdLst/>
              <a:ahLst/>
              <a:cxnLst/>
              <a:rect l="l" t="t" r="r" b="b"/>
              <a:pathLst>
                <a:path w="3270" h="3713" extrusionOk="0">
                  <a:moveTo>
                    <a:pt x="864" y="1"/>
                  </a:moveTo>
                  <a:cubicBezTo>
                    <a:pt x="414" y="1"/>
                    <a:pt x="93" y="1170"/>
                    <a:pt x="8" y="1451"/>
                  </a:cubicBezTo>
                  <a:cubicBezTo>
                    <a:pt x="0" y="1481"/>
                    <a:pt x="29" y="1511"/>
                    <a:pt x="57" y="1511"/>
                  </a:cubicBezTo>
                  <a:cubicBezTo>
                    <a:pt x="67" y="1511"/>
                    <a:pt x="77" y="1506"/>
                    <a:pt x="85" y="1497"/>
                  </a:cubicBezTo>
                  <a:cubicBezTo>
                    <a:pt x="305" y="1215"/>
                    <a:pt x="909" y="675"/>
                    <a:pt x="745" y="360"/>
                  </a:cubicBezTo>
                  <a:lnTo>
                    <a:pt x="745" y="360"/>
                  </a:lnTo>
                  <a:cubicBezTo>
                    <a:pt x="847" y="555"/>
                    <a:pt x="932" y="757"/>
                    <a:pt x="1022" y="955"/>
                  </a:cubicBezTo>
                  <a:cubicBezTo>
                    <a:pt x="1158" y="1251"/>
                    <a:pt x="1298" y="1544"/>
                    <a:pt x="1447" y="1835"/>
                  </a:cubicBezTo>
                  <a:cubicBezTo>
                    <a:pt x="1111" y="2399"/>
                    <a:pt x="837" y="2998"/>
                    <a:pt x="753" y="3654"/>
                  </a:cubicBezTo>
                  <a:cubicBezTo>
                    <a:pt x="747" y="3694"/>
                    <a:pt x="777" y="3712"/>
                    <a:pt x="809" y="3712"/>
                  </a:cubicBezTo>
                  <a:cubicBezTo>
                    <a:pt x="832" y="3712"/>
                    <a:pt x="856" y="3703"/>
                    <a:pt x="870" y="3685"/>
                  </a:cubicBezTo>
                  <a:cubicBezTo>
                    <a:pt x="1193" y="3240"/>
                    <a:pt x="1434" y="2750"/>
                    <a:pt x="1690" y="2268"/>
                  </a:cubicBezTo>
                  <a:cubicBezTo>
                    <a:pt x="1762" y="2397"/>
                    <a:pt x="1831" y="2532"/>
                    <a:pt x="1910" y="2660"/>
                  </a:cubicBezTo>
                  <a:cubicBezTo>
                    <a:pt x="2077" y="2931"/>
                    <a:pt x="2362" y="3430"/>
                    <a:pt x="2740" y="3430"/>
                  </a:cubicBezTo>
                  <a:cubicBezTo>
                    <a:pt x="2754" y="3430"/>
                    <a:pt x="2769" y="3429"/>
                    <a:pt x="2784" y="3427"/>
                  </a:cubicBezTo>
                  <a:cubicBezTo>
                    <a:pt x="3266" y="3380"/>
                    <a:pt x="3270" y="2789"/>
                    <a:pt x="3069" y="2474"/>
                  </a:cubicBezTo>
                  <a:cubicBezTo>
                    <a:pt x="3055" y="2453"/>
                    <a:pt x="3027" y="2438"/>
                    <a:pt x="3001" y="2438"/>
                  </a:cubicBezTo>
                  <a:cubicBezTo>
                    <a:pt x="2984" y="2438"/>
                    <a:pt x="2967" y="2445"/>
                    <a:pt x="2955" y="2460"/>
                  </a:cubicBezTo>
                  <a:cubicBezTo>
                    <a:pt x="2851" y="2586"/>
                    <a:pt x="2784" y="2712"/>
                    <a:pt x="2712" y="2847"/>
                  </a:cubicBezTo>
                  <a:cubicBezTo>
                    <a:pt x="2709" y="2843"/>
                    <a:pt x="2707" y="2842"/>
                    <a:pt x="2702" y="2839"/>
                  </a:cubicBezTo>
                  <a:cubicBezTo>
                    <a:pt x="2607" y="2757"/>
                    <a:pt x="2530" y="2652"/>
                    <a:pt x="2454" y="2550"/>
                  </a:cubicBezTo>
                  <a:cubicBezTo>
                    <a:pt x="2275" y="2300"/>
                    <a:pt x="2113" y="2040"/>
                    <a:pt x="1967" y="1769"/>
                  </a:cubicBezTo>
                  <a:cubicBezTo>
                    <a:pt x="2287" y="1229"/>
                    <a:pt x="2718" y="727"/>
                    <a:pt x="2948" y="140"/>
                  </a:cubicBezTo>
                  <a:cubicBezTo>
                    <a:pt x="2958" y="114"/>
                    <a:pt x="2934" y="93"/>
                    <a:pt x="2909" y="93"/>
                  </a:cubicBezTo>
                  <a:cubicBezTo>
                    <a:pt x="2903" y="93"/>
                    <a:pt x="2896" y="94"/>
                    <a:pt x="2891" y="97"/>
                  </a:cubicBezTo>
                  <a:cubicBezTo>
                    <a:pt x="2394" y="373"/>
                    <a:pt x="2052" y="877"/>
                    <a:pt x="1747" y="1356"/>
                  </a:cubicBezTo>
                  <a:lnTo>
                    <a:pt x="1595" y="1060"/>
                  </a:lnTo>
                  <a:cubicBezTo>
                    <a:pt x="1463" y="806"/>
                    <a:pt x="1278" y="199"/>
                    <a:pt x="1016" y="45"/>
                  </a:cubicBezTo>
                  <a:cubicBezTo>
                    <a:pt x="964" y="14"/>
                    <a:pt x="913" y="1"/>
                    <a:pt x="8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5" name="Google Shape;13245;p24"/>
            <p:cNvSpPr/>
            <p:nvPr/>
          </p:nvSpPr>
          <p:spPr>
            <a:xfrm>
              <a:off x="2159175" y="4080250"/>
              <a:ext cx="94425" cy="14850"/>
            </a:xfrm>
            <a:custGeom>
              <a:avLst/>
              <a:gdLst/>
              <a:ahLst/>
              <a:cxnLst/>
              <a:rect l="l" t="t" r="r" b="b"/>
              <a:pathLst>
                <a:path w="3777" h="594" extrusionOk="0">
                  <a:moveTo>
                    <a:pt x="2840" y="1"/>
                  </a:moveTo>
                  <a:cubicBezTo>
                    <a:pt x="2604" y="1"/>
                    <a:pt x="2363" y="31"/>
                    <a:pt x="2143" y="48"/>
                  </a:cubicBezTo>
                  <a:cubicBezTo>
                    <a:pt x="1477" y="101"/>
                    <a:pt x="689" y="112"/>
                    <a:pt x="49" y="299"/>
                  </a:cubicBezTo>
                  <a:cubicBezTo>
                    <a:pt x="8" y="311"/>
                    <a:pt x="0" y="367"/>
                    <a:pt x="38" y="388"/>
                  </a:cubicBezTo>
                  <a:cubicBezTo>
                    <a:pt x="280" y="550"/>
                    <a:pt x="580" y="593"/>
                    <a:pt x="885" y="593"/>
                  </a:cubicBezTo>
                  <a:cubicBezTo>
                    <a:pt x="1160" y="593"/>
                    <a:pt x="1440" y="559"/>
                    <a:pt x="1687" y="545"/>
                  </a:cubicBezTo>
                  <a:cubicBezTo>
                    <a:pt x="1773" y="541"/>
                    <a:pt x="1863" y="539"/>
                    <a:pt x="1956" y="539"/>
                  </a:cubicBezTo>
                  <a:cubicBezTo>
                    <a:pt x="2194" y="539"/>
                    <a:pt x="2448" y="550"/>
                    <a:pt x="2700" y="550"/>
                  </a:cubicBezTo>
                  <a:cubicBezTo>
                    <a:pt x="3056" y="550"/>
                    <a:pt x="3407" y="527"/>
                    <a:pt x="3701" y="417"/>
                  </a:cubicBezTo>
                  <a:cubicBezTo>
                    <a:pt x="3752" y="399"/>
                    <a:pt x="3777" y="335"/>
                    <a:pt x="3734" y="294"/>
                  </a:cubicBezTo>
                  <a:cubicBezTo>
                    <a:pt x="3492" y="60"/>
                    <a:pt x="3171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6" name="Google Shape;13246;p24"/>
            <p:cNvSpPr/>
            <p:nvPr/>
          </p:nvSpPr>
          <p:spPr>
            <a:xfrm>
              <a:off x="2161175" y="4107100"/>
              <a:ext cx="89525" cy="10000"/>
            </a:xfrm>
            <a:custGeom>
              <a:avLst/>
              <a:gdLst/>
              <a:ahLst/>
              <a:cxnLst/>
              <a:rect l="l" t="t" r="r" b="b"/>
              <a:pathLst>
                <a:path w="3581" h="400" extrusionOk="0">
                  <a:moveTo>
                    <a:pt x="1848" y="1"/>
                  </a:moveTo>
                  <a:cubicBezTo>
                    <a:pt x="1245" y="1"/>
                    <a:pt x="647" y="59"/>
                    <a:pt x="63" y="265"/>
                  </a:cubicBezTo>
                  <a:cubicBezTo>
                    <a:pt x="1" y="283"/>
                    <a:pt x="14" y="374"/>
                    <a:pt x="78" y="377"/>
                  </a:cubicBezTo>
                  <a:cubicBezTo>
                    <a:pt x="395" y="391"/>
                    <a:pt x="711" y="400"/>
                    <a:pt x="1026" y="400"/>
                  </a:cubicBezTo>
                  <a:cubicBezTo>
                    <a:pt x="1863" y="400"/>
                    <a:pt x="2694" y="341"/>
                    <a:pt x="3519" y="180"/>
                  </a:cubicBezTo>
                  <a:cubicBezTo>
                    <a:pt x="3580" y="167"/>
                    <a:pt x="3562" y="80"/>
                    <a:pt x="3506" y="77"/>
                  </a:cubicBezTo>
                  <a:cubicBezTo>
                    <a:pt x="2955" y="49"/>
                    <a:pt x="2399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7" name="Google Shape;13247;p24"/>
            <p:cNvSpPr/>
            <p:nvPr/>
          </p:nvSpPr>
          <p:spPr>
            <a:xfrm>
              <a:off x="2279825" y="3932425"/>
              <a:ext cx="223600" cy="276850"/>
            </a:xfrm>
            <a:custGeom>
              <a:avLst/>
              <a:gdLst/>
              <a:ahLst/>
              <a:cxnLst/>
              <a:rect l="l" t="t" r="r" b="b"/>
              <a:pathLst>
                <a:path w="8944" h="11074" extrusionOk="0">
                  <a:moveTo>
                    <a:pt x="6293" y="0"/>
                  </a:moveTo>
                  <a:cubicBezTo>
                    <a:pt x="4766" y="0"/>
                    <a:pt x="3244" y="51"/>
                    <a:pt x="1741" y="397"/>
                  </a:cubicBezTo>
                  <a:cubicBezTo>
                    <a:pt x="1629" y="423"/>
                    <a:pt x="1559" y="532"/>
                    <a:pt x="1556" y="640"/>
                  </a:cubicBezTo>
                  <a:cubicBezTo>
                    <a:pt x="1467" y="3668"/>
                    <a:pt x="1444" y="6727"/>
                    <a:pt x="850" y="9706"/>
                  </a:cubicBezTo>
                  <a:cubicBezTo>
                    <a:pt x="762" y="9124"/>
                    <a:pt x="727" y="8525"/>
                    <a:pt x="666" y="7959"/>
                  </a:cubicBezTo>
                  <a:cubicBezTo>
                    <a:pt x="606" y="7395"/>
                    <a:pt x="622" y="6729"/>
                    <a:pt x="368" y="6209"/>
                  </a:cubicBezTo>
                  <a:cubicBezTo>
                    <a:pt x="351" y="6176"/>
                    <a:pt x="322" y="6161"/>
                    <a:pt x="291" y="6161"/>
                  </a:cubicBezTo>
                  <a:cubicBezTo>
                    <a:pt x="248" y="6161"/>
                    <a:pt x="202" y="6190"/>
                    <a:pt x="189" y="6234"/>
                  </a:cubicBezTo>
                  <a:cubicBezTo>
                    <a:pt x="0" y="6826"/>
                    <a:pt x="160" y="7553"/>
                    <a:pt x="215" y="8158"/>
                  </a:cubicBezTo>
                  <a:cubicBezTo>
                    <a:pt x="297" y="9052"/>
                    <a:pt x="335" y="10038"/>
                    <a:pt x="616" y="10897"/>
                  </a:cubicBezTo>
                  <a:cubicBezTo>
                    <a:pt x="653" y="11012"/>
                    <a:pt x="761" y="11074"/>
                    <a:pt x="865" y="11074"/>
                  </a:cubicBezTo>
                  <a:cubicBezTo>
                    <a:pt x="965" y="11074"/>
                    <a:pt x="1062" y="11018"/>
                    <a:pt x="1093" y="10897"/>
                  </a:cubicBezTo>
                  <a:cubicBezTo>
                    <a:pt x="1800" y="8174"/>
                    <a:pt x="1933" y="5366"/>
                    <a:pt x="2010" y="2567"/>
                  </a:cubicBezTo>
                  <a:cubicBezTo>
                    <a:pt x="2016" y="2290"/>
                    <a:pt x="1882" y="881"/>
                    <a:pt x="2202" y="805"/>
                  </a:cubicBezTo>
                  <a:cubicBezTo>
                    <a:pt x="3058" y="607"/>
                    <a:pt x="3946" y="554"/>
                    <a:pt x="4822" y="512"/>
                  </a:cubicBezTo>
                  <a:cubicBezTo>
                    <a:pt x="6201" y="445"/>
                    <a:pt x="7517" y="422"/>
                    <a:pt x="8872" y="130"/>
                  </a:cubicBezTo>
                  <a:cubicBezTo>
                    <a:pt x="8943" y="115"/>
                    <a:pt x="8928" y="5"/>
                    <a:pt x="8857" y="5"/>
                  </a:cubicBezTo>
                  <a:cubicBezTo>
                    <a:pt x="8856" y="5"/>
                    <a:pt x="8856" y="5"/>
                    <a:pt x="8855" y="5"/>
                  </a:cubicBezTo>
                  <a:cubicBezTo>
                    <a:pt x="8633" y="8"/>
                    <a:pt x="8410" y="9"/>
                    <a:pt x="8187" y="9"/>
                  </a:cubicBezTo>
                  <a:cubicBezTo>
                    <a:pt x="7556" y="9"/>
                    <a:pt x="6924" y="0"/>
                    <a:pt x="6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8" name="Google Shape;13248;p24"/>
            <p:cNvSpPr/>
            <p:nvPr/>
          </p:nvSpPr>
          <p:spPr>
            <a:xfrm>
              <a:off x="2373975" y="3979325"/>
              <a:ext cx="67875" cy="96700"/>
            </a:xfrm>
            <a:custGeom>
              <a:avLst/>
              <a:gdLst/>
              <a:ahLst/>
              <a:cxnLst/>
              <a:rect l="l" t="t" r="r" b="b"/>
              <a:pathLst>
                <a:path w="2715" h="3868" extrusionOk="0">
                  <a:moveTo>
                    <a:pt x="1431" y="540"/>
                  </a:moveTo>
                  <a:cubicBezTo>
                    <a:pt x="1446" y="575"/>
                    <a:pt x="1456" y="613"/>
                    <a:pt x="1459" y="650"/>
                  </a:cubicBezTo>
                  <a:cubicBezTo>
                    <a:pt x="1503" y="993"/>
                    <a:pt x="1218" y="1367"/>
                    <a:pt x="1021" y="1621"/>
                  </a:cubicBezTo>
                  <a:cubicBezTo>
                    <a:pt x="956" y="1702"/>
                    <a:pt x="885" y="1779"/>
                    <a:pt x="811" y="1851"/>
                  </a:cubicBezTo>
                  <a:cubicBezTo>
                    <a:pt x="916" y="1461"/>
                    <a:pt x="1090" y="1078"/>
                    <a:pt x="1279" y="752"/>
                  </a:cubicBezTo>
                  <a:cubicBezTo>
                    <a:pt x="1323" y="677"/>
                    <a:pt x="1374" y="604"/>
                    <a:pt x="1431" y="540"/>
                  </a:cubicBezTo>
                  <a:close/>
                  <a:moveTo>
                    <a:pt x="1456" y="1"/>
                  </a:moveTo>
                  <a:cubicBezTo>
                    <a:pt x="1203" y="1"/>
                    <a:pt x="985" y="343"/>
                    <a:pt x="878" y="517"/>
                  </a:cubicBezTo>
                  <a:cubicBezTo>
                    <a:pt x="568" y="1029"/>
                    <a:pt x="285" y="1744"/>
                    <a:pt x="260" y="2410"/>
                  </a:cubicBezTo>
                  <a:cubicBezTo>
                    <a:pt x="144" y="2550"/>
                    <a:pt x="48" y="2694"/>
                    <a:pt x="6" y="2848"/>
                  </a:cubicBezTo>
                  <a:cubicBezTo>
                    <a:pt x="1" y="2873"/>
                    <a:pt x="17" y="2896"/>
                    <a:pt x="42" y="2896"/>
                  </a:cubicBezTo>
                  <a:cubicBezTo>
                    <a:pt x="52" y="2897"/>
                    <a:pt x="63" y="2897"/>
                    <a:pt x="73" y="2897"/>
                  </a:cubicBezTo>
                  <a:cubicBezTo>
                    <a:pt x="146" y="2897"/>
                    <a:pt x="217" y="2882"/>
                    <a:pt x="285" y="2855"/>
                  </a:cubicBezTo>
                  <a:cubicBezTo>
                    <a:pt x="304" y="2978"/>
                    <a:pt x="337" y="3098"/>
                    <a:pt x="385" y="3213"/>
                  </a:cubicBezTo>
                  <a:cubicBezTo>
                    <a:pt x="537" y="3574"/>
                    <a:pt x="866" y="3867"/>
                    <a:pt x="1245" y="3867"/>
                  </a:cubicBezTo>
                  <a:cubicBezTo>
                    <a:pt x="1331" y="3867"/>
                    <a:pt x="1419" y="3852"/>
                    <a:pt x="1508" y="3820"/>
                  </a:cubicBezTo>
                  <a:cubicBezTo>
                    <a:pt x="1887" y="3682"/>
                    <a:pt x="2066" y="3313"/>
                    <a:pt x="2142" y="2929"/>
                  </a:cubicBezTo>
                  <a:cubicBezTo>
                    <a:pt x="2521" y="2926"/>
                    <a:pt x="2486" y="2560"/>
                    <a:pt x="2668" y="2342"/>
                  </a:cubicBezTo>
                  <a:cubicBezTo>
                    <a:pt x="2714" y="2287"/>
                    <a:pt x="2683" y="2219"/>
                    <a:pt x="2614" y="2210"/>
                  </a:cubicBezTo>
                  <a:cubicBezTo>
                    <a:pt x="2569" y="2204"/>
                    <a:pt x="2531" y="2201"/>
                    <a:pt x="2496" y="2201"/>
                  </a:cubicBezTo>
                  <a:cubicBezTo>
                    <a:pt x="2423" y="2201"/>
                    <a:pt x="2363" y="2216"/>
                    <a:pt x="2278" y="2255"/>
                  </a:cubicBezTo>
                  <a:cubicBezTo>
                    <a:pt x="2240" y="2276"/>
                    <a:pt x="2206" y="2304"/>
                    <a:pt x="2178" y="2337"/>
                  </a:cubicBezTo>
                  <a:cubicBezTo>
                    <a:pt x="2156" y="2227"/>
                    <a:pt x="2060" y="2145"/>
                    <a:pt x="1946" y="2141"/>
                  </a:cubicBezTo>
                  <a:lnTo>
                    <a:pt x="1851" y="2138"/>
                  </a:lnTo>
                  <a:cubicBezTo>
                    <a:pt x="1848" y="2138"/>
                    <a:pt x="1844" y="2138"/>
                    <a:pt x="1841" y="2138"/>
                  </a:cubicBezTo>
                  <a:cubicBezTo>
                    <a:pt x="1708" y="2138"/>
                    <a:pt x="1613" y="2258"/>
                    <a:pt x="1607" y="2383"/>
                  </a:cubicBezTo>
                  <a:cubicBezTo>
                    <a:pt x="1605" y="2491"/>
                    <a:pt x="1638" y="2596"/>
                    <a:pt x="1700" y="2684"/>
                  </a:cubicBezTo>
                  <a:cubicBezTo>
                    <a:pt x="1671" y="3013"/>
                    <a:pt x="1560" y="3414"/>
                    <a:pt x="1243" y="3414"/>
                  </a:cubicBezTo>
                  <a:cubicBezTo>
                    <a:pt x="1224" y="3414"/>
                    <a:pt x="1204" y="3412"/>
                    <a:pt x="1184" y="3409"/>
                  </a:cubicBezTo>
                  <a:cubicBezTo>
                    <a:pt x="846" y="3360"/>
                    <a:pt x="706" y="2891"/>
                    <a:pt x="701" y="2591"/>
                  </a:cubicBezTo>
                  <a:cubicBezTo>
                    <a:pt x="823" y="2488"/>
                    <a:pt x="933" y="2374"/>
                    <a:pt x="1021" y="2291"/>
                  </a:cubicBezTo>
                  <a:cubicBezTo>
                    <a:pt x="1413" y="1915"/>
                    <a:pt x="1794" y="1433"/>
                    <a:pt x="1909" y="891"/>
                  </a:cubicBezTo>
                  <a:cubicBezTo>
                    <a:pt x="1976" y="578"/>
                    <a:pt x="1891" y="152"/>
                    <a:pt x="1564" y="22"/>
                  </a:cubicBezTo>
                  <a:cubicBezTo>
                    <a:pt x="1528" y="7"/>
                    <a:pt x="1492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49" name="Google Shape;13249;p24"/>
            <p:cNvSpPr/>
            <p:nvPr/>
          </p:nvSpPr>
          <p:spPr>
            <a:xfrm>
              <a:off x="2454675" y="3971850"/>
              <a:ext cx="57625" cy="33100"/>
            </a:xfrm>
            <a:custGeom>
              <a:avLst/>
              <a:gdLst/>
              <a:ahLst/>
              <a:cxnLst/>
              <a:rect l="l" t="t" r="r" b="b"/>
              <a:pathLst>
                <a:path w="2305" h="1324" extrusionOk="0">
                  <a:moveTo>
                    <a:pt x="619" y="0"/>
                  </a:moveTo>
                  <a:cubicBezTo>
                    <a:pt x="404" y="0"/>
                    <a:pt x="164" y="139"/>
                    <a:pt x="27" y="277"/>
                  </a:cubicBezTo>
                  <a:cubicBezTo>
                    <a:pt x="1" y="303"/>
                    <a:pt x="27" y="338"/>
                    <a:pt x="58" y="338"/>
                  </a:cubicBezTo>
                  <a:cubicBezTo>
                    <a:pt x="59" y="338"/>
                    <a:pt x="60" y="338"/>
                    <a:pt x="62" y="337"/>
                  </a:cubicBezTo>
                  <a:cubicBezTo>
                    <a:pt x="119" y="328"/>
                    <a:pt x="314" y="272"/>
                    <a:pt x="474" y="272"/>
                  </a:cubicBezTo>
                  <a:cubicBezTo>
                    <a:pt x="591" y="272"/>
                    <a:pt x="690" y="302"/>
                    <a:pt x="700" y="403"/>
                  </a:cubicBezTo>
                  <a:cubicBezTo>
                    <a:pt x="726" y="657"/>
                    <a:pt x="388" y="907"/>
                    <a:pt x="221" y="1043"/>
                  </a:cubicBezTo>
                  <a:cubicBezTo>
                    <a:pt x="100" y="1142"/>
                    <a:pt x="209" y="1324"/>
                    <a:pt x="343" y="1324"/>
                  </a:cubicBezTo>
                  <a:cubicBezTo>
                    <a:pt x="356" y="1324"/>
                    <a:pt x="369" y="1322"/>
                    <a:pt x="382" y="1318"/>
                  </a:cubicBezTo>
                  <a:cubicBezTo>
                    <a:pt x="579" y="1263"/>
                    <a:pt x="784" y="1250"/>
                    <a:pt x="989" y="1250"/>
                  </a:cubicBezTo>
                  <a:cubicBezTo>
                    <a:pt x="1133" y="1250"/>
                    <a:pt x="1276" y="1257"/>
                    <a:pt x="1417" y="1259"/>
                  </a:cubicBezTo>
                  <a:cubicBezTo>
                    <a:pt x="1425" y="1259"/>
                    <a:pt x="1434" y="1260"/>
                    <a:pt x="1443" y="1260"/>
                  </a:cubicBezTo>
                  <a:cubicBezTo>
                    <a:pt x="1731" y="1260"/>
                    <a:pt x="1975" y="1180"/>
                    <a:pt x="2255" y="1112"/>
                  </a:cubicBezTo>
                  <a:cubicBezTo>
                    <a:pt x="2304" y="1099"/>
                    <a:pt x="2304" y="1028"/>
                    <a:pt x="2257" y="1015"/>
                  </a:cubicBezTo>
                  <a:cubicBezTo>
                    <a:pt x="1904" y="921"/>
                    <a:pt x="1624" y="825"/>
                    <a:pt x="1254" y="823"/>
                  </a:cubicBezTo>
                  <a:cubicBezTo>
                    <a:pt x="1117" y="823"/>
                    <a:pt x="980" y="836"/>
                    <a:pt x="846" y="862"/>
                  </a:cubicBezTo>
                  <a:cubicBezTo>
                    <a:pt x="995" y="654"/>
                    <a:pt x="1085" y="414"/>
                    <a:pt x="958" y="195"/>
                  </a:cubicBezTo>
                  <a:cubicBezTo>
                    <a:pt x="875" y="54"/>
                    <a:pt x="752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0" name="Google Shape;13250;p24"/>
            <p:cNvSpPr/>
            <p:nvPr/>
          </p:nvSpPr>
          <p:spPr>
            <a:xfrm>
              <a:off x="2352175" y="4094525"/>
              <a:ext cx="203450" cy="15425"/>
            </a:xfrm>
            <a:custGeom>
              <a:avLst/>
              <a:gdLst/>
              <a:ahLst/>
              <a:cxnLst/>
              <a:rect l="l" t="t" r="r" b="b"/>
              <a:pathLst>
                <a:path w="8138" h="617" extrusionOk="0">
                  <a:moveTo>
                    <a:pt x="8061" y="1"/>
                  </a:moveTo>
                  <a:cubicBezTo>
                    <a:pt x="8060" y="1"/>
                    <a:pt x="8059" y="1"/>
                    <a:pt x="8058" y="1"/>
                  </a:cubicBezTo>
                  <a:cubicBezTo>
                    <a:pt x="6736" y="83"/>
                    <a:pt x="5415" y="51"/>
                    <a:pt x="4093" y="83"/>
                  </a:cubicBezTo>
                  <a:cubicBezTo>
                    <a:pt x="3858" y="88"/>
                    <a:pt x="3618" y="89"/>
                    <a:pt x="3377" y="89"/>
                  </a:cubicBezTo>
                  <a:cubicBezTo>
                    <a:pt x="3273" y="89"/>
                    <a:pt x="3168" y="89"/>
                    <a:pt x="3064" y="89"/>
                  </a:cubicBezTo>
                  <a:cubicBezTo>
                    <a:pt x="2044" y="89"/>
                    <a:pt x="996" y="102"/>
                    <a:pt x="46" y="401"/>
                  </a:cubicBezTo>
                  <a:cubicBezTo>
                    <a:pt x="8" y="412"/>
                    <a:pt x="0" y="476"/>
                    <a:pt x="46" y="483"/>
                  </a:cubicBezTo>
                  <a:cubicBezTo>
                    <a:pt x="637" y="587"/>
                    <a:pt x="1249" y="616"/>
                    <a:pt x="1864" y="616"/>
                  </a:cubicBezTo>
                  <a:cubicBezTo>
                    <a:pt x="2612" y="616"/>
                    <a:pt x="3366" y="572"/>
                    <a:pt x="4093" y="563"/>
                  </a:cubicBezTo>
                  <a:cubicBezTo>
                    <a:pt x="5432" y="549"/>
                    <a:pt x="6765" y="399"/>
                    <a:pt x="8073" y="119"/>
                  </a:cubicBezTo>
                  <a:cubicBezTo>
                    <a:pt x="8137" y="104"/>
                    <a:pt x="8124" y="1"/>
                    <a:pt x="8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1" name="Google Shape;13251;p24"/>
            <p:cNvSpPr/>
            <p:nvPr/>
          </p:nvSpPr>
          <p:spPr>
            <a:xfrm>
              <a:off x="2380675" y="4142100"/>
              <a:ext cx="77200" cy="63700"/>
            </a:xfrm>
            <a:custGeom>
              <a:avLst/>
              <a:gdLst/>
              <a:ahLst/>
              <a:cxnLst/>
              <a:rect l="l" t="t" r="r" b="b"/>
              <a:pathLst>
                <a:path w="3088" h="2548" extrusionOk="0">
                  <a:moveTo>
                    <a:pt x="1990" y="0"/>
                  </a:moveTo>
                  <a:cubicBezTo>
                    <a:pt x="980" y="0"/>
                    <a:pt x="1" y="1084"/>
                    <a:pt x="7" y="2062"/>
                  </a:cubicBezTo>
                  <a:cubicBezTo>
                    <a:pt x="7" y="2094"/>
                    <a:pt x="36" y="2116"/>
                    <a:pt x="64" y="2116"/>
                  </a:cubicBezTo>
                  <a:cubicBezTo>
                    <a:pt x="81" y="2116"/>
                    <a:pt x="97" y="2108"/>
                    <a:pt x="107" y="2090"/>
                  </a:cubicBezTo>
                  <a:cubicBezTo>
                    <a:pt x="309" y="1700"/>
                    <a:pt x="606" y="1193"/>
                    <a:pt x="986" y="834"/>
                  </a:cubicBezTo>
                  <a:lnTo>
                    <a:pt x="986" y="834"/>
                  </a:lnTo>
                  <a:cubicBezTo>
                    <a:pt x="904" y="1067"/>
                    <a:pt x="896" y="1344"/>
                    <a:pt x="983" y="1646"/>
                  </a:cubicBezTo>
                  <a:cubicBezTo>
                    <a:pt x="1089" y="2013"/>
                    <a:pt x="1393" y="2389"/>
                    <a:pt x="1769" y="2504"/>
                  </a:cubicBezTo>
                  <a:cubicBezTo>
                    <a:pt x="1867" y="2534"/>
                    <a:pt x="1963" y="2548"/>
                    <a:pt x="2057" y="2548"/>
                  </a:cubicBezTo>
                  <a:cubicBezTo>
                    <a:pt x="2423" y="2548"/>
                    <a:pt x="2751" y="2337"/>
                    <a:pt x="3046" y="2097"/>
                  </a:cubicBezTo>
                  <a:cubicBezTo>
                    <a:pt x="3088" y="2064"/>
                    <a:pt x="3048" y="2016"/>
                    <a:pt x="3007" y="2016"/>
                  </a:cubicBezTo>
                  <a:cubicBezTo>
                    <a:pt x="3000" y="2016"/>
                    <a:pt x="2994" y="2017"/>
                    <a:pt x="2987" y="2020"/>
                  </a:cubicBezTo>
                  <a:cubicBezTo>
                    <a:pt x="2794" y="2105"/>
                    <a:pt x="2581" y="2151"/>
                    <a:pt x="2373" y="2151"/>
                  </a:cubicBezTo>
                  <a:cubicBezTo>
                    <a:pt x="1959" y="2151"/>
                    <a:pt x="1568" y="1966"/>
                    <a:pt x="1399" y="1533"/>
                  </a:cubicBezTo>
                  <a:cubicBezTo>
                    <a:pt x="1136" y="858"/>
                    <a:pt x="1654" y="448"/>
                    <a:pt x="2271" y="448"/>
                  </a:cubicBezTo>
                  <a:cubicBezTo>
                    <a:pt x="2296" y="448"/>
                    <a:pt x="2321" y="449"/>
                    <a:pt x="2346" y="450"/>
                  </a:cubicBezTo>
                  <a:cubicBezTo>
                    <a:pt x="2350" y="450"/>
                    <a:pt x="2355" y="450"/>
                    <a:pt x="2359" y="450"/>
                  </a:cubicBezTo>
                  <a:cubicBezTo>
                    <a:pt x="2577" y="450"/>
                    <a:pt x="2600" y="127"/>
                    <a:pt x="2398" y="63"/>
                  </a:cubicBezTo>
                  <a:cubicBezTo>
                    <a:pt x="2263" y="20"/>
                    <a:pt x="2126" y="0"/>
                    <a:pt x="1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2" name="Google Shape;13252;p24"/>
            <p:cNvSpPr/>
            <p:nvPr/>
          </p:nvSpPr>
          <p:spPr>
            <a:xfrm>
              <a:off x="2599950" y="4066250"/>
              <a:ext cx="83200" cy="64550"/>
            </a:xfrm>
            <a:custGeom>
              <a:avLst/>
              <a:gdLst/>
              <a:ahLst/>
              <a:cxnLst/>
              <a:rect l="l" t="t" r="r" b="b"/>
              <a:pathLst>
                <a:path w="3328" h="2582" extrusionOk="0">
                  <a:moveTo>
                    <a:pt x="1478" y="0"/>
                  </a:moveTo>
                  <a:cubicBezTo>
                    <a:pt x="1458" y="0"/>
                    <a:pt x="1438" y="12"/>
                    <a:pt x="1433" y="36"/>
                  </a:cubicBezTo>
                  <a:cubicBezTo>
                    <a:pt x="1370" y="285"/>
                    <a:pt x="1369" y="531"/>
                    <a:pt x="1392" y="777"/>
                  </a:cubicBezTo>
                  <a:cubicBezTo>
                    <a:pt x="896" y="822"/>
                    <a:pt x="393" y="907"/>
                    <a:pt x="24" y="1260"/>
                  </a:cubicBezTo>
                  <a:cubicBezTo>
                    <a:pt x="1" y="1284"/>
                    <a:pt x="17" y="1325"/>
                    <a:pt x="51" y="1325"/>
                  </a:cubicBezTo>
                  <a:cubicBezTo>
                    <a:pt x="519" y="1324"/>
                    <a:pt x="986" y="1264"/>
                    <a:pt x="1456" y="1246"/>
                  </a:cubicBezTo>
                  <a:cubicBezTo>
                    <a:pt x="1531" y="1671"/>
                    <a:pt x="1633" y="2095"/>
                    <a:pt x="1611" y="2524"/>
                  </a:cubicBezTo>
                  <a:cubicBezTo>
                    <a:pt x="1610" y="2562"/>
                    <a:pt x="1638" y="2582"/>
                    <a:pt x="1668" y="2582"/>
                  </a:cubicBezTo>
                  <a:cubicBezTo>
                    <a:pt x="1692" y="2582"/>
                    <a:pt x="1717" y="2568"/>
                    <a:pt x="1726" y="2541"/>
                  </a:cubicBezTo>
                  <a:cubicBezTo>
                    <a:pt x="1867" y="2098"/>
                    <a:pt x="1877" y="1671"/>
                    <a:pt x="1820" y="1246"/>
                  </a:cubicBezTo>
                  <a:lnTo>
                    <a:pt x="1820" y="1246"/>
                  </a:lnTo>
                  <a:cubicBezTo>
                    <a:pt x="2044" y="1256"/>
                    <a:pt x="2286" y="1280"/>
                    <a:pt x="2520" y="1280"/>
                  </a:cubicBezTo>
                  <a:cubicBezTo>
                    <a:pt x="2746" y="1280"/>
                    <a:pt x="2963" y="1258"/>
                    <a:pt x="3149" y="1182"/>
                  </a:cubicBezTo>
                  <a:cubicBezTo>
                    <a:pt x="3327" y="1109"/>
                    <a:pt x="3324" y="895"/>
                    <a:pt x="3149" y="820"/>
                  </a:cubicBezTo>
                  <a:cubicBezTo>
                    <a:pt x="2938" y="732"/>
                    <a:pt x="2679" y="703"/>
                    <a:pt x="2410" y="703"/>
                  </a:cubicBezTo>
                  <a:cubicBezTo>
                    <a:pt x="2180" y="703"/>
                    <a:pt x="1943" y="724"/>
                    <a:pt x="1725" y="746"/>
                  </a:cubicBezTo>
                  <a:cubicBezTo>
                    <a:pt x="1667" y="512"/>
                    <a:pt x="1600" y="275"/>
                    <a:pt x="1526" y="36"/>
                  </a:cubicBezTo>
                  <a:cubicBezTo>
                    <a:pt x="1519" y="12"/>
                    <a:pt x="1498" y="0"/>
                    <a:pt x="1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3" name="Google Shape;13253;p24"/>
            <p:cNvSpPr/>
            <p:nvPr/>
          </p:nvSpPr>
          <p:spPr>
            <a:xfrm>
              <a:off x="2739775" y="4036450"/>
              <a:ext cx="99375" cy="101700"/>
            </a:xfrm>
            <a:custGeom>
              <a:avLst/>
              <a:gdLst/>
              <a:ahLst/>
              <a:cxnLst/>
              <a:rect l="l" t="t" r="r" b="b"/>
              <a:pathLst>
                <a:path w="3975" h="4068" extrusionOk="0">
                  <a:moveTo>
                    <a:pt x="2487" y="0"/>
                  </a:moveTo>
                  <a:cubicBezTo>
                    <a:pt x="1995" y="0"/>
                    <a:pt x="1548" y="441"/>
                    <a:pt x="1220" y="970"/>
                  </a:cubicBezTo>
                  <a:cubicBezTo>
                    <a:pt x="904" y="1484"/>
                    <a:pt x="681" y="2058"/>
                    <a:pt x="466" y="2621"/>
                  </a:cubicBezTo>
                  <a:cubicBezTo>
                    <a:pt x="369" y="2876"/>
                    <a:pt x="279" y="3136"/>
                    <a:pt x="195" y="3396"/>
                  </a:cubicBezTo>
                  <a:cubicBezTo>
                    <a:pt x="149" y="3534"/>
                    <a:pt x="124" y="3849"/>
                    <a:pt x="34" y="3959"/>
                  </a:cubicBezTo>
                  <a:cubicBezTo>
                    <a:pt x="1" y="4001"/>
                    <a:pt x="31" y="4067"/>
                    <a:pt x="76" y="4067"/>
                  </a:cubicBezTo>
                  <a:cubicBezTo>
                    <a:pt x="86" y="4067"/>
                    <a:pt x="97" y="4064"/>
                    <a:pt x="108" y="4056"/>
                  </a:cubicBezTo>
                  <a:cubicBezTo>
                    <a:pt x="485" y="3792"/>
                    <a:pt x="913" y="2401"/>
                    <a:pt x="1435" y="1421"/>
                  </a:cubicBezTo>
                  <a:lnTo>
                    <a:pt x="1435" y="1421"/>
                  </a:lnTo>
                  <a:cubicBezTo>
                    <a:pt x="1384" y="1640"/>
                    <a:pt x="1356" y="1861"/>
                    <a:pt x="1353" y="2086"/>
                  </a:cubicBezTo>
                  <a:cubicBezTo>
                    <a:pt x="1347" y="2693"/>
                    <a:pt x="1501" y="3485"/>
                    <a:pt x="2042" y="3852"/>
                  </a:cubicBezTo>
                  <a:cubicBezTo>
                    <a:pt x="2246" y="3990"/>
                    <a:pt x="2457" y="4049"/>
                    <a:pt x="2664" y="4049"/>
                  </a:cubicBezTo>
                  <a:cubicBezTo>
                    <a:pt x="3136" y="4049"/>
                    <a:pt x="3594" y="3746"/>
                    <a:pt x="3937" y="3385"/>
                  </a:cubicBezTo>
                  <a:cubicBezTo>
                    <a:pt x="3974" y="3344"/>
                    <a:pt x="3946" y="3266"/>
                    <a:pt x="3892" y="3266"/>
                  </a:cubicBezTo>
                  <a:cubicBezTo>
                    <a:pt x="3885" y="3266"/>
                    <a:pt x="3877" y="3267"/>
                    <a:pt x="3869" y="3270"/>
                  </a:cubicBezTo>
                  <a:cubicBezTo>
                    <a:pt x="3540" y="3397"/>
                    <a:pt x="3236" y="3468"/>
                    <a:pt x="2970" y="3468"/>
                  </a:cubicBezTo>
                  <a:cubicBezTo>
                    <a:pt x="2383" y="3468"/>
                    <a:pt x="1978" y="3125"/>
                    <a:pt x="1883" y="2278"/>
                  </a:cubicBezTo>
                  <a:cubicBezTo>
                    <a:pt x="1829" y="1791"/>
                    <a:pt x="1976" y="543"/>
                    <a:pt x="2542" y="543"/>
                  </a:cubicBezTo>
                  <a:cubicBezTo>
                    <a:pt x="2663" y="543"/>
                    <a:pt x="2803" y="600"/>
                    <a:pt x="2964" y="734"/>
                  </a:cubicBezTo>
                  <a:cubicBezTo>
                    <a:pt x="3014" y="776"/>
                    <a:pt x="3068" y="794"/>
                    <a:pt x="3120" y="794"/>
                  </a:cubicBezTo>
                  <a:cubicBezTo>
                    <a:pt x="3297" y="794"/>
                    <a:pt x="3442" y="583"/>
                    <a:pt x="3286" y="414"/>
                  </a:cubicBezTo>
                  <a:cubicBezTo>
                    <a:pt x="3014" y="121"/>
                    <a:pt x="2744" y="0"/>
                    <a:pt x="2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4" name="Google Shape;13254;p24"/>
            <p:cNvSpPr/>
            <p:nvPr/>
          </p:nvSpPr>
          <p:spPr>
            <a:xfrm>
              <a:off x="2885550" y="4047950"/>
              <a:ext cx="49925" cy="13375"/>
            </a:xfrm>
            <a:custGeom>
              <a:avLst/>
              <a:gdLst/>
              <a:ahLst/>
              <a:cxnLst/>
              <a:rect l="l" t="t" r="r" b="b"/>
              <a:pathLst>
                <a:path w="1997" h="535" extrusionOk="0">
                  <a:moveTo>
                    <a:pt x="1454" y="1"/>
                  </a:moveTo>
                  <a:cubicBezTo>
                    <a:pt x="969" y="1"/>
                    <a:pt x="447" y="186"/>
                    <a:pt x="37" y="366"/>
                  </a:cubicBezTo>
                  <a:cubicBezTo>
                    <a:pt x="0" y="381"/>
                    <a:pt x="17" y="427"/>
                    <a:pt x="46" y="438"/>
                  </a:cubicBezTo>
                  <a:cubicBezTo>
                    <a:pt x="232" y="509"/>
                    <a:pt x="393" y="535"/>
                    <a:pt x="571" y="535"/>
                  </a:cubicBezTo>
                  <a:cubicBezTo>
                    <a:pt x="655" y="535"/>
                    <a:pt x="742" y="529"/>
                    <a:pt x="837" y="520"/>
                  </a:cubicBezTo>
                  <a:cubicBezTo>
                    <a:pt x="1157" y="491"/>
                    <a:pt x="1515" y="482"/>
                    <a:pt x="1820" y="379"/>
                  </a:cubicBezTo>
                  <a:cubicBezTo>
                    <a:pt x="1977" y="328"/>
                    <a:pt x="1997" y="84"/>
                    <a:pt x="1820" y="41"/>
                  </a:cubicBezTo>
                  <a:cubicBezTo>
                    <a:pt x="1702" y="13"/>
                    <a:pt x="1579" y="1"/>
                    <a:pt x="1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5" name="Google Shape;13255;p24"/>
            <p:cNvSpPr/>
            <p:nvPr/>
          </p:nvSpPr>
          <p:spPr>
            <a:xfrm>
              <a:off x="3011100" y="3943200"/>
              <a:ext cx="77800" cy="92350"/>
            </a:xfrm>
            <a:custGeom>
              <a:avLst/>
              <a:gdLst/>
              <a:ahLst/>
              <a:cxnLst/>
              <a:rect l="l" t="t" r="r" b="b"/>
              <a:pathLst>
                <a:path w="3112" h="3694" extrusionOk="0">
                  <a:moveTo>
                    <a:pt x="2086" y="455"/>
                  </a:moveTo>
                  <a:cubicBezTo>
                    <a:pt x="2077" y="1062"/>
                    <a:pt x="1658" y="1725"/>
                    <a:pt x="1163" y="2286"/>
                  </a:cubicBezTo>
                  <a:cubicBezTo>
                    <a:pt x="1046" y="1572"/>
                    <a:pt x="1448" y="778"/>
                    <a:pt x="2086" y="455"/>
                  </a:cubicBezTo>
                  <a:close/>
                  <a:moveTo>
                    <a:pt x="2247" y="0"/>
                  </a:moveTo>
                  <a:cubicBezTo>
                    <a:pt x="2230" y="0"/>
                    <a:pt x="2214" y="2"/>
                    <a:pt x="2200" y="7"/>
                  </a:cubicBezTo>
                  <a:cubicBezTo>
                    <a:pt x="1140" y="342"/>
                    <a:pt x="582" y="1565"/>
                    <a:pt x="861" y="2605"/>
                  </a:cubicBezTo>
                  <a:cubicBezTo>
                    <a:pt x="612" y="2856"/>
                    <a:pt x="346" y="3091"/>
                    <a:pt x="64" y="3306"/>
                  </a:cubicBezTo>
                  <a:cubicBezTo>
                    <a:pt x="0" y="3345"/>
                    <a:pt x="33" y="3440"/>
                    <a:pt x="101" y="3440"/>
                  </a:cubicBezTo>
                  <a:cubicBezTo>
                    <a:pt x="107" y="3440"/>
                    <a:pt x="113" y="3439"/>
                    <a:pt x="120" y="3437"/>
                  </a:cubicBezTo>
                  <a:cubicBezTo>
                    <a:pt x="443" y="3381"/>
                    <a:pt x="730" y="3188"/>
                    <a:pt x="986" y="2948"/>
                  </a:cubicBezTo>
                  <a:cubicBezTo>
                    <a:pt x="987" y="2955"/>
                    <a:pt x="989" y="2960"/>
                    <a:pt x="992" y="2965"/>
                  </a:cubicBezTo>
                  <a:cubicBezTo>
                    <a:pt x="1208" y="3406"/>
                    <a:pt x="1663" y="3694"/>
                    <a:pt x="2046" y="3694"/>
                  </a:cubicBezTo>
                  <a:cubicBezTo>
                    <a:pt x="2322" y="3694"/>
                    <a:pt x="2560" y="3544"/>
                    <a:pt x="2642" y="3194"/>
                  </a:cubicBezTo>
                  <a:cubicBezTo>
                    <a:pt x="2767" y="3173"/>
                    <a:pt x="2910" y="3086"/>
                    <a:pt x="3072" y="3016"/>
                  </a:cubicBezTo>
                  <a:cubicBezTo>
                    <a:pt x="3112" y="2999"/>
                    <a:pt x="3103" y="2943"/>
                    <a:pt x="3072" y="2924"/>
                  </a:cubicBezTo>
                  <a:cubicBezTo>
                    <a:pt x="2961" y="2852"/>
                    <a:pt x="2654" y="2806"/>
                    <a:pt x="2651" y="2796"/>
                  </a:cubicBezTo>
                  <a:cubicBezTo>
                    <a:pt x="2623" y="2730"/>
                    <a:pt x="2566" y="2702"/>
                    <a:pt x="2506" y="2702"/>
                  </a:cubicBezTo>
                  <a:cubicBezTo>
                    <a:pt x="2407" y="2702"/>
                    <a:pt x="2298" y="2780"/>
                    <a:pt x="2301" y="2889"/>
                  </a:cubicBezTo>
                  <a:cubicBezTo>
                    <a:pt x="2308" y="3226"/>
                    <a:pt x="2213" y="3351"/>
                    <a:pt x="2076" y="3351"/>
                  </a:cubicBezTo>
                  <a:cubicBezTo>
                    <a:pt x="1831" y="3351"/>
                    <a:pt x="1454" y="2954"/>
                    <a:pt x="1276" y="2643"/>
                  </a:cubicBezTo>
                  <a:cubicBezTo>
                    <a:pt x="1424" y="2473"/>
                    <a:pt x="1558" y="2299"/>
                    <a:pt x="1680" y="2143"/>
                  </a:cubicBezTo>
                  <a:cubicBezTo>
                    <a:pt x="2111" y="1587"/>
                    <a:pt x="2551" y="868"/>
                    <a:pt x="2428" y="135"/>
                  </a:cubicBezTo>
                  <a:cubicBezTo>
                    <a:pt x="2414" y="54"/>
                    <a:pt x="2327" y="0"/>
                    <a:pt x="2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6" name="Google Shape;13256;p24"/>
            <p:cNvSpPr/>
            <p:nvPr/>
          </p:nvSpPr>
          <p:spPr>
            <a:xfrm>
              <a:off x="3001700" y="4069575"/>
              <a:ext cx="100975" cy="12125"/>
            </a:xfrm>
            <a:custGeom>
              <a:avLst/>
              <a:gdLst/>
              <a:ahLst/>
              <a:cxnLst/>
              <a:rect l="l" t="t" r="r" b="b"/>
              <a:pathLst>
                <a:path w="4039" h="485" extrusionOk="0">
                  <a:moveTo>
                    <a:pt x="320" y="1"/>
                  </a:moveTo>
                  <a:cubicBezTo>
                    <a:pt x="239" y="1"/>
                    <a:pt x="159" y="2"/>
                    <a:pt x="79" y="5"/>
                  </a:cubicBezTo>
                  <a:cubicBezTo>
                    <a:pt x="21" y="6"/>
                    <a:pt x="0" y="83"/>
                    <a:pt x="49" y="114"/>
                  </a:cubicBezTo>
                  <a:cubicBezTo>
                    <a:pt x="597" y="434"/>
                    <a:pt x="1289" y="431"/>
                    <a:pt x="1906" y="451"/>
                  </a:cubicBezTo>
                  <a:cubicBezTo>
                    <a:pt x="2182" y="460"/>
                    <a:pt x="2505" y="485"/>
                    <a:pt x="2830" y="485"/>
                  </a:cubicBezTo>
                  <a:cubicBezTo>
                    <a:pt x="3253" y="485"/>
                    <a:pt x="3679" y="442"/>
                    <a:pt x="4006" y="267"/>
                  </a:cubicBezTo>
                  <a:cubicBezTo>
                    <a:pt x="4039" y="247"/>
                    <a:pt x="4039" y="198"/>
                    <a:pt x="4004" y="177"/>
                  </a:cubicBezTo>
                  <a:cubicBezTo>
                    <a:pt x="3775" y="58"/>
                    <a:pt x="3516" y="26"/>
                    <a:pt x="3252" y="26"/>
                  </a:cubicBezTo>
                  <a:cubicBezTo>
                    <a:pt x="2964" y="26"/>
                    <a:pt x="2669" y="64"/>
                    <a:pt x="2397" y="70"/>
                  </a:cubicBezTo>
                  <a:cubicBezTo>
                    <a:pt x="2341" y="71"/>
                    <a:pt x="2285" y="72"/>
                    <a:pt x="2230" y="72"/>
                  </a:cubicBezTo>
                  <a:cubicBezTo>
                    <a:pt x="1593" y="72"/>
                    <a:pt x="955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7" name="Google Shape;13257;p24"/>
            <p:cNvSpPr/>
            <p:nvPr/>
          </p:nvSpPr>
          <p:spPr>
            <a:xfrm>
              <a:off x="3021625" y="4107850"/>
              <a:ext cx="61775" cy="80325"/>
            </a:xfrm>
            <a:custGeom>
              <a:avLst/>
              <a:gdLst/>
              <a:ahLst/>
              <a:cxnLst/>
              <a:rect l="l" t="t" r="r" b="b"/>
              <a:pathLst>
                <a:path w="2471" h="3213" extrusionOk="0">
                  <a:moveTo>
                    <a:pt x="1159" y="1"/>
                  </a:moveTo>
                  <a:cubicBezTo>
                    <a:pt x="819" y="1"/>
                    <a:pt x="479" y="443"/>
                    <a:pt x="299" y="662"/>
                  </a:cubicBezTo>
                  <a:cubicBezTo>
                    <a:pt x="283" y="681"/>
                    <a:pt x="297" y="707"/>
                    <a:pt x="317" y="707"/>
                  </a:cubicBezTo>
                  <a:cubicBezTo>
                    <a:pt x="321" y="707"/>
                    <a:pt x="326" y="705"/>
                    <a:pt x="330" y="703"/>
                  </a:cubicBezTo>
                  <a:cubicBezTo>
                    <a:pt x="488" y="618"/>
                    <a:pt x="925" y="435"/>
                    <a:pt x="1169" y="435"/>
                  </a:cubicBezTo>
                  <a:cubicBezTo>
                    <a:pt x="1213" y="435"/>
                    <a:pt x="1251" y="441"/>
                    <a:pt x="1280" y="455"/>
                  </a:cubicBezTo>
                  <a:cubicBezTo>
                    <a:pt x="1583" y="603"/>
                    <a:pt x="1291" y="1057"/>
                    <a:pt x="1185" y="1241"/>
                  </a:cubicBezTo>
                  <a:cubicBezTo>
                    <a:pt x="889" y="1746"/>
                    <a:pt x="458" y="2151"/>
                    <a:pt x="91" y="2602"/>
                  </a:cubicBezTo>
                  <a:cubicBezTo>
                    <a:pt x="0" y="2712"/>
                    <a:pt x="15" y="2917"/>
                    <a:pt x="182" y="2952"/>
                  </a:cubicBezTo>
                  <a:cubicBezTo>
                    <a:pt x="922" y="3099"/>
                    <a:pt x="1631" y="3211"/>
                    <a:pt x="2386" y="3213"/>
                  </a:cubicBezTo>
                  <a:cubicBezTo>
                    <a:pt x="2453" y="3213"/>
                    <a:pt x="2471" y="3126"/>
                    <a:pt x="2418" y="3091"/>
                  </a:cubicBezTo>
                  <a:cubicBezTo>
                    <a:pt x="1857" y="2721"/>
                    <a:pt x="1267" y="2699"/>
                    <a:pt x="642" y="2609"/>
                  </a:cubicBezTo>
                  <a:cubicBezTo>
                    <a:pt x="1150" y="2055"/>
                    <a:pt x="1739" y="1472"/>
                    <a:pt x="1838" y="719"/>
                  </a:cubicBezTo>
                  <a:cubicBezTo>
                    <a:pt x="1888" y="342"/>
                    <a:pt x="1575" y="89"/>
                    <a:pt x="1245" y="11"/>
                  </a:cubicBezTo>
                  <a:cubicBezTo>
                    <a:pt x="1217" y="4"/>
                    <a:pt x="1188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8" name="Google Shape;13258;p24"/>
            <p:cNvSpPr/>
            <p:nvPr/>
          </p:nvSpPr>
          <p:spPr>
            <a:xfrm>
              <a:off x="3802375" y="3830800"/>
              <a:ext cx="369300" cy="674825"/>
            </a:xfrm>
            <a:custGeom>
              <a:avLst/>
              <a:gdLst/>
              <a:ahLst/>
              <a:cxnLst/>
              <a:rect l="l" t="t" r="r" b="b"/>
              <a:pathLst>
                <a:path w="14772" h="26993" extrusionOk="0">
                  <a:moveTo>
                    <a:pt x="8129" y="539"/>
                  </a:moveTo>
                  <a:cubicBezTo>
                    <a:pt x="8849" y="539"/>
                    <a:pt x="9553" y="729"/>
                    <a:pt x="9769" y="1265"/>
                  </a:cubicBezTo>
                  <a:cubicBezTo>
                    <a:pt x="9999" y="1832"/>
                    <a:pt x="8455" y="2131"/>
                    <a:pt x="8147" y="2183"/>
                  </a:cubicBezTo>
                  <a:cubicBezTo>
                    <a:pt x="7875" y="2228"/>
                    <a:pt x="7599" y="2251"/>
                    <a:pt x="7323" y="2251"/>
                  </a:cubicBezTo>
                  <a:cubicBezTo>
                    <a:pt x="7297" y="2251"/>
                    <a:pt x="7270" y="2251"/>
                    <a:pt x="7243" y="2251"/>
                  </a:cubicBezTo>
                  <a:cubicBezTo>
                    <a:pt x="7074" y="2161"/>
                    <a:pt x="6905" y="2075"/>
                    <a:pt x="6710" y="2011"/>
                  </a:cubicBezTo>
                  <a:cubicBezTo>
                    <a:pt x="6457" y="1928"/>
                    <a:pt x="6213" y="1813"/>
                    <a:pt x="6011" y="1640"/>
                  </a:cubicBezTo>
                  <a:cubicBezTo>
                    <a:pt x="5673" y="1350"/>
                    <a:pt x="6370" y="950"/>
                    <a:pt x="6520" y="869"/>
                  </a:cubicBezTo>
                  <a:cubicBezTo>
                    <a:pt x="6864" y="683"/>
                    <a:pt x="7503" y="539"/>
                    <a:pt x="8129" y="539"/>
                  </a:cubicBezTo>
                  <a:close/>
                  <a:moveTo>
                    <a:pt x="9290" y="2413"/>
                  </a:moveTo>
                  <a:lnTo>
                    <a:pt x="9290" y="2413"/>
                  </a:lnTo>
                  <a:cubicBezTo>
                    <a:pt x="9105" y="2699"/>
                    <a:pt x="8952" y="2994"/>
                    <a:pt x="8913" y="3343"/>
                  </a:cubicBezTo>
                  <a:cubicBezTo>
                    <a:pt x="8805" y="4318"/>
                    <a:pt x="8633" y="5528"/>
                    <a:pt x="8683" y="6631"/>
                  </a:cubicBezTo>
                  <a:cubicBezTo>
                    <a:pt x="8682" y="6844"/>
                    <a:pt x="8683" y="7056"/>
                    <a:pt x="8682" y="7269"/>
                  </a:cubicBezTo>
                  <a:cubicBezTo>
                    <a:pt x="8613" y="8215"/>
                    <a:pt x="8539" y="9163"/>
                    <a:pt x="8449" y="10108"/>
                  </a:cubicBezTo>
                  <a:cubicBezTo>
                    <a:pt x="8280" y="11883"/>
                    <a:pt x="8360" y="13392"/>
                    <a:pt x="9057" y="15044"/>
                  </a:cubicBezTo>
                  <a:cubicBezTo>
                    <a:pt x="9213" y="15418"/>
                    <a:pt x="9386" y="15787"/>
                    <a:pt x="9563" y="16155"/>
                  </a:cubicBezTo>
                  <a:cubicBezTo>
                    <a:pt x="9559" y="16155"/>
                    <a:pt x="9555" y="16155"/>
                    <a:pt x="9551" y="16155"/>
                  </a:cubicBezTo>
                  <a:cubicBezTo>
                    <a:pt x="9064" y="16155"/>
                    <a:pt x="8677" y="16452"/>
                    <a:pt x="8295" y="16818"/>
                  </a:cubicBezTo>
                  <a:cubicBezTo>
                    <a:pt x="8019" y="17084"/>
                    <a:pt x="7753" y="17176"/>
                    <a:pt x="7491" y="17176"/>
                  </a:cubicBezTo>
                  <a:cubicBezTo>
                    <a:pt x="6881" y="17176"/>
                    <a:pt x="6286" y="16674"/>
                    <a:pt x="5608" y="16674"/>
                  </a:cubicBezTo>
                  <a:cubicBezTo>
                    <a:pt x="5591" y="16674"/>
                    <a:pt x="5575" y="16674"/>
                    <a:pt x="5558" y="16675"/>
                  </a:cubicBezTo>
                  <a:cubicBezTo>
                    <a:pt x="5506" y="16680"/>
                    <a:pt x="5455" y="16688"/>
                    <a:pt x="5404" y="16700"/>
                  </a:cubicBezTo>
                  <a:cubicBezTo>
                    <a:pt x="5458" y="16611"/>
                    <a:pt x="5514" y="16522"/>
                    <a:pt x="5567" y="16434"/>
                  </a:cubicBezTo>
                  <a:cubicBezTo>
                    <a:pt x="5987" y="15717"/>
                    <a:pt x="6400" y="14997"/>
                    <a:pt x="6771" y="14254"/>
                  </a:cubicBezTo>
                  <a:lnTo>
                    <a:pt x="6769" y="14254"/>
                  </a:lnTo>
                  <a:cubicBezTo>
                    <a:pt x="6853" y="14085"/>
                    <a:pt x="6853" y="13853"/>
                    <a:pt x="6817" y="13607"/>
                  </a:cubicBezTo>
                  <a:cubicBezTo>
                    <a:pt x="6830" y="11616"/>
                    <a:pt x="6830" y="9624"/>
                    <a:pt x="6820" y="7633"/>
                  </a:cubicBezTo>
                  <a:cubicBezTo>
                    <a:pt x="6840" y="7356"/>
                    <a:pt x="6835" y="7072"/>
                    <a:pt x="6841" y="6767"/>
                  </a:cubicBezTo>
                  <a:cubicBezTo>
                    <a:pt x="6864" y="5819"/>
                    <a:pt x="6877" y="4870"/>
                    <a:pt x="6845" y="3921"/>
                  </a:cubicBezTo>
                  <a:cubicBezTo>
                    <a:pt x="6828" y="3466"/>
                    <a:pt x="6802" y="3051"/>
                    <a:pt x="6654" y="2638"/>
                  </a:cubicBezTo>
                  <a:lnTo>
                    <a:pt x="6654" y="2638"/>
                  </a:lnTo>
                  <a:cubicBezTo>
                    <a:pt x="6927" y="2718"/>
                    <a:pt x="7228" y="2750"/>
                    <a:pt x="7528" y="2750"/>
                  </a:cubicBezTo>
                  <a:cubicBezTo>
                    <a:pt x="7955" y="2750"/>
                    <a:pt x="8382" y="2686"/>
                    <a:pt x="8733" y="2605"/>
                  </a:cubicBezTo>
                  <a:cubicBezTo>
                    <a:pt x="8925" y="2559"/>
                    <a:pt x="9112" y="2495"/>
                    <a:pt x="9290" y="2413"/>
                  </a:cubicBezTo>
                  <a:close/>
                  <a:moveTo>
                    <a:pt x="9416" y="16740"/>
                  </a:moveTo>
                  <a:cubicBezTo>
                    <a:pt x="9617" y="16740"/>
                    <a:pt x="9806" y="16835"/>
                    <a:pt x="9973" y="16967"/>
                  </a:cubicBezTo>
                  <a:cubicBezTo>
                    <a:pt x="10439" y="17874"/>
                    <a:pt x="10932" y="18771"/>
                    <a:pt x="11395" y="19667"/>
                  </a:cubicBezTo>
                  <a:cubicBezTo>
                    <a:pt x="11790" y="20435"/>
                    <a:pt x="12151" y="21225"/>
                    <a:pt x="12584" y="21973"/>
                  </a:cubicBezTo>
                  <a:cubicBezTo>
                    <a:pt x="13019" y="22723"/>
                    <a:pt x="13401" y="23335"/>
                    <a:pt x="13411" y="24116"/>
                  </a:cubicBezTo>
                  <a:cubicBezTo>
                    <a:pt x="13360" y="25605"/>
                    <a:pt x="10227" y="25988"/>
                    <a:pt x="9197" y="26056"/>
                  </a:cubicBezTo>
                  <a:lnTo>
                    <a:pt x="9195" y="26056"/>
                  </a:lnTo>
                  <a:cubicBezTo>
                    <a:pt x="8753" y="26086"/>
                    <a:pt x="8309" y="26102"/>
                    <a:pt x="7865" y="26102"/>
                  </a:cubicBezTo>
                  <a:cubicBezTo>
                    <a:pt x="7251" y="26102"/>
                    <a:pt x="6638" y="26071"/>
                    <a:pt x="6031" y="26001"/>
                  </a:cubicBezTo>
                  <a:cubicBezTo>
                    <a:pt x="5788" y="25951"/>
                    <a:pt x="5529" y="25906"/>
                    <a:pt x="5289" y="25892"/>
                  </a:cubicBezTo>
                  <a:cubicBezTo>
                    <a:pt x="4997" y="25842"/>
                    <a:pt x="4707" y="25784"/>
                    <a:pt x="4418" y="25710"/>
                  </a:cubicBezTo>
                  <a:cubicBezTo>
                    <a:pt x="3354" y="25441"/>
                    <a:pt x="1669" y="24762"/>
                    <a:pt x="1192" y="23606"/>
                  </a:cubicBezTo>
                  <a:cubicBezTo>
                    <a:pt x="1169" y="23392"/>
                    <a:pt x="1221" y="23161"/>
                    <a:pt x="1392" y="22909"/>
                  </a:cubicBezTo>
                  <a:cubicBezTo>
                    <a:pt x="1895" y="22154"/>
                    <a:pt x="2424" y="21412"/>
                    <a:pt x="2924" y="20656"/>
                  </a:cubicBezTo>
                  <a:cubicBezTo>
                    <a:pt x="3531" y="19741"/>
                    <a:pt x="4117" y="18811"/>
                    <a:pt x="4692" y="17876"/>
                  </a:cubicBezTo>
                  <a:cubicBezTo>
                    <a:pt x="5034" y="17590"/>
                    <a:pt x="5378" y="17321"/>
                    <a:pt x="5805" y="17321"/>
                  </a:cubicBezTo>
                  <a:cubicBezTo>
                    <a:pt x="5955" y="17321"/>
                    <a:pt x="6115" y="17354"/>
                    <a:pt x="6288" y="17431"/>
                  </a:cubicBezTo>
                  <a:cubicBezTo>
                    <a:pt x="6634" y="17586"/>
                    <a:pt x="7052" y="17829"/>
                    <a:pt x="7445" y="17829"/>
                  </a:cubicBezTo>
                  <a:cubicBezTo>
                    <a:pt x="7468" y="17829"/>
                    <a:pt x="7491" y="17828"/>
                    <a:pt x="7514" y="17827"/>
                  </a:cubicBezTo>
                  <a:cubicBezTo>
                    <a:pt x="7824" y="17802"/>
                    <a:pt x="8118" y="17753"/>
                    <a:pt x="8352" y="17526"/>
                  </a:cubicBezTo>
                  <a:cubicBezTo>
                    <a:pt x="8523" y="17362"/>
                    <a:pt x="8680" y="17188"/>
                    <a:pt x="8844" y="17019"/>
                  </a:cubicBezTo>
                  <a:cubicBezTo>
                    <a:pt x="9040" y="16819"/>
                    <a:pt x="9233" y="16740"/>
                    <a:pt x="9416" y="16740"/>
                  </a:cubicBezTo>
                  <a:close/>
                  <a:moveTo>
                    <a:pt x="8032" y="0"/>
                  </a:moveTo>
                  <a:cubicBezTo>
                    <a:pt x="7201" y="0"/>
                    <a:pt x="6352" y="259"/>
                    <a:pt x="5801" y="710"/>
                  </a:cubicBezTo>
                  <a:cubicBezTo>
                    <a:pt x="5506" y="952"/>
                    <a:pt x="5362" y="1248"/>
                    <a:pt x="5401" y="1550"/>
                  </a:cubicBezTo>
                  <a:cubicBezTo>
                    <a:pt x="5383" y="1657"/>
                    <a:pt x="5383" y="1764"/>
                    <a:pt x="5419" y="1859"/>
                  </a:cubicBezTo>
                  <a:cubicBezTo>
                    <a:pt x="5678" y="2533"/>
                    <a:pt x="6147" y="2681"/>
                    <a:pt x="6233" y="3525"/>
                  </a:cubicBezTo>
                  <a:cubicBezTo>
                    <a:pt x="6313" y="4327"/>
                    <a:pt x="6306" y="5140"/>
                    <a:pt x="6306" y="5947"/>
                  </a:cubicBezTo>
                  <a:cubicBezTo>
                    <a:pt x="6306" y="6140"/>
                    <a:pt x="6297" y="6340"/>
                    <a:pt x="6285" y="6540"/>
                  </a:cubicBezTo>
                  <a:lnTo>
                    <a:pt x="6285" y="6544"/>
                  </a:lnTo>
                  <a:lnTo>
                    <a:pt x="6285" y="6554"/>
                  </a:lnTo>
                  <a:cubicBezTo>
                    <a:pt x="6267" y="6911"/>
                    <a:pt x="6251" y="7274"/>
                    <a:pt x="6280" y="7625"/>
                  </a:cubicBezTo>
                  <a:cubicBezTo>
                    <a:pt x="6269" y="9454"/>
                    <a:pt x="6272" y="11283"/>
                    <a:pt x="6282" y="13112"/>
                  </a:cubicBezTo>
                  <a:cubicBezTo>
                    <a:pt x="6083" y="13906"/>
                    <a:pt x="5823" y="14618"/>
                    <a:pt x="5393" y="15368"/>
                  </a:cubicBezTo>
                  <a:cubicBezTo>
                    <a:pt x="4843" y="16327"/>
                    <a:pt x="4254" y="17265"/>
                    <a:pt x="3667" y="18204"/>
                  </a:cubicBezTo>
                  <a:cubicBezTo>
                    <a:pt x="2661" y="19815"/>
                    <a:pt x="1311" y="21367"/>
                    <a:pt x="490" y="23071"/>
                  </a:cubicBezTo>
                  <a:cubicBezTo>
                    <a:pt x="1" y="24086"/>
                    <a:pt x="1243" y="24984"/>
                    <a:pt x="1920" y="25489"/>
                  </a:cubicBezTo>
                  <a:cubicBezTo>
                    <a:pt x="2625" y="26015"/>
                    <a:pt x="3536" y="26391"/>
                    <a:pt x="4459" y="26524"/>
                  </a:cubicBezTo>
                  <a:cubicBezTo>
                    <a:pt x="5610" y="26859"/>
                    <a:pt x="6859" y="26972"/>
                    <a:pt x="8064" y="26972"/>
                  </a:cubicBezTo>
                  <a:cubicBezTo>
                    <a:pt x="8164" y="26972"/>
                    <a:pt x="8264" y="26972"/>
                    <a:pt x="8364" y="26970"/>
                  </a:cubicBezTo>
                  <a:cubicBezTo>
                    <a:pt x="8638" y="26985"/>
                    <a:pt x="8913" y="26992"/>
                    <a:pt x="9188" y="26992"/>
                  </a:cubicBezTo>
                  <a:cubicBezTo>
                    <a:pt x="9650" y="26992"/>
                    <a:pt x="10112" y="26971"/>
                    <a:pt x="10572" y="26929"/>
                  </a:cubicBezTo>
                  <a:cubicBezTo>
                    <a:pt x="11571" y="26834"/>
                    <a:pt x="12578" y="26595"/>
                    <a:pt x="13432" y="26053"/>
                  </a:cubicBezTo>
                  <a:cubicBezTo>
                    <a:pt x="13615" y="25937"/>
                    <a:pt x="13782" y="25797"/>
                    <a:pt x="13930" y="25640"/>
                  </a:cubicBezTo>
                  <a:cubicBezTo>
                    <a:pt x="14343" y="25459"/>
                    <a:pt x="14689" y="25180"/>
                    <a:pt x="14712" y="24674"/>
                  </a:cubicBezTo>
                  <a:cubicBezTo>
                    <a:pt x="14771" y="23417"/>
                    <a:pt x="13647" y="22179"/>
                    <a:pt x="13080" y="21127"/>
                  </a:cubicBezTo>
                  <a:cubicBezTo>
                    <a:pt x="11753" y="18663"/>
                    <a:pt x="10445" y="16157"/>
                    <a:pt x="9425" y="13553"/>
                  </a:cubicBezTo>
                  <a:cubicBezTo>
                    <a:pt x="9323" y="13182"/>
                    <a:pt x="9246" y="12805"/>
                    <a:pt x="9192" y="12425"/>
                  </a:cubicBezTo>
                  <a:cubicBezTo>
                    <a:pt x="9192" y="12077"/>
                    <a:pt x="9192" y="11726"/>
                    <a:pt x="9190" y="11378"/>
                  </a:cubicBezTo>
                  <a:cubicBezTo>
                    <a:pt x="9215" y="11337"/>
                    <a:pt x="9228" y="11289"/>
                    <a:pt x="9228" y="11242"/>
                  </a:cubicBezTo>
                  <a:cubicBezTo>
                    <a:pt x="9228" y="10003"/>
                    <a:pt x="9233" y="8766"/>
                    <a:pt x="9226" y="7528"/>
                  </a:cubicBezTo>
                  <a:cubicBezTo>
                    <a:pt x="9497" y="6058"/>
                    <a:pt x="8923" y="4373"/>
                    <a:pt x="9538" y="2974"/>
                  </a:cubicBezTo>
                  <a:cubicBezTo>
                    <a:pt x="9771" y="2443"/>
                    <a:pt x="10242" y="2064"/>
                    <a:pt x="10294" y="1555"/>
                  </a:cubicBezTo>
                  <a:cubicBezTo>
                    <a:pt x="10386" y="1309"/>
                    <a:pt x="10342" y="1034"/>
                    <a:pt x="10066" y="743"/>
                  </a:cubicBezTo>
                  <a:cubicBezTo>
                    <a:pt x="9580" y="229"/>
                    <a:pt x="8814" y="0"/>
                    <a:pt x="8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59" name="Google Shape;13259;p24"/>
            <p:cNvSpPr/>
            <p:nvPr/>
          </p:nvSpPr>
          <p:spPr>
            <a:xfrm>
              <a:off x="3948300" y="4325875"/>
              <a:ext cx="23775" cy="23925"/>
            </a:xfrm>
            <a:custGeom>
              <a:avLst/>
              <a:gdLst/>
              <a:ahLst/>
              <a:cxnLst/>
              <a:rect l="l" t="t" r="r" b="b"/>
              <a:pathLst>
                <a:path w="951" h="957" extrusionOk="0">
                  <a:moveTo>
                    <a:pt x="457" y="1"/>
                  </a:moveTo>
                  <a:cubicBezTo>
                    <a:pt x="377" y="1"/>
                    <a:pt x="293" y="30"/>
                    <a:pt x="217" y="92"/>
                  </a:cubicBezTo>
                  <a:cubicBezTo>
                    <a:pt x="5" y="264"/>
                    <a:pt x="0" y="614"/>
                    <a:pt x="189" y="806"/>
                  </a:cubicBezTo>
                  <a:cubicBezTo>
                    <a:pt x="289" y="908"/>
                    <a:pt x="405" y="956"/>
                    <a:pt x="522" y="956"/>
                  </a:cubicBezTo>
                  <a:cubicBezTo>
                    <a:pt x="633" y="956"/>
                    <a:pt x="745" y="913"/>
                    <a:pt x="847" y="832"/>
                  </a:cubicBezTo>
                  <a:cubicBezTo>
                    <a:pt x="948" y="752"/>
                    <a:pt x="950" y="586"/>
                    <a:pt x="893" y="482"/>
                  </a:cubicBezTo>
                  <a:cubicBezTo>
                    <a:pt x="865" y="433"/>
                    <a:pt x="835" y="386"/>
                    <a:pt x="801" y="343"/>
                  </a:cubicBezTo>
                  <a:cubicBezTo>
                    <a:pt x="791" y="309"/>
                    <a:pt x="786" y="273"/>
                    <a:pt x="773" y="238"/>
                  </a:cubicBezTo>
                  <a:cubicBezTo>
                    <a:pt x="713" y="84"/>
                    <a:pt x="591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0" name="Google Shape;13260;p24"/>
            <p:cNvSpPr/>
            <p:nvPr/>
          </p:nvSpPr>
          <p:spPr>
            <a:xfrm>
              <a:off x="3994400" y="4325875"/>
              <a:ext cx="12900" cy="12325"/>
            </a:xfrm>
            <a:custGeom>
              <a:avLst/>
              <a:gdLst/>
              <a:ahLst/>
              <a:cxnLst/>
              <a:rect l="l" t="t" r="r" b="b"/>
              <a:pathLst>
                <a:path w="516" h="493" extrusionOk="0">
                  <a:moveTo>
                    <a:pt x="228" y="0"/>
                  </a:moveTo>
                  <a:cubicBezTo>
                    <a:pt x="219" y="0"/>
                    <a:pt x="210" y="1"/>
                    <a:pt x="200" y="2"/>
                  </a:cubicBezTo>
                  <a:cubicBezTo>
                    <a:pt x="118" y="13"/>
                    <a:pt x="67" y="48"/>
                    <a:pt x="38" y="125"/>
                  </a:cubicBezTo>
                  <a:cubicBezTo>
                    <a:pt x="0" y="222"/>
                    <a:pt x="33" y="292"/>
                    <a:pt x="76" y="379"/>
                  </a:cubicBezTo>
                  <a:cubicBezTo>
                    <a:pt x="110" y="449"/>
                    <a:pt x="196" y="492"/>
                    <a:pt x="276" y="492"/>
                  </a:cubicBezTo>
                  <a:cubicBezTo>
                    <a:pt x="296" y="492"/>
                    <a:pt x="315" y="490"/>
                    <a:pt x="333" y="484"/>
                  </a:cubicBezTo>
                  <a:cubicBezTo>
                    <a:pt x="397" y="464"/>
                    <a:pt x="438" y="438"/>
                    <a:pt x="471" y="379"/>
                  </a:cubicBezTo>
                  <a:cubicBezTo>
                    <a:pt x="515" y="294"/>
                    <a:pt x="514" y="171"/>
                    <a:pt x="435" y="102"/>
                  </a:cubicBezTo>
                  <a:cubicBezTo>
                    <a:pt x="368" y="47"/>
                    <a:pt x="313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1" name="Google Shape;13261;p24"/>
            <p:cNvSpPr/>
            <p:nvPr/>
          </p:nvSpPr>
          <p:spPr>
            <a:xfrm>
              <a:off x="4015450" y="4303100"/>
              <a:ext cx="13825" cy="10300"/>
            </a:xfrm>
            <a:custGeom>
              <a:avLst/>
              <a:gdLst/>
              <a:ahLst/>
              <a:cxnLst/>
              <a:rect l="l" t="t" r="r" b="b"/>
              <a:pathLst>
                <a:path w="553" h="412" extrusionOk="0">
                  <a:moveTo>
                    <a:pt x="269" y="1"/>
                  </a:moveTo>
                  <a:cubicBezTo>
                    <a:pt x="126" y="1"/>
                    <a:pt x="0" y="163"/>
                    <a:pt x="88" y="308"/>
                  </a:cubicBezTo>
                  <a:cubicBezTo>
                    <a:pt x="95" y="316"/>
                    <a:pt x="101" y="326"/>
                    <a:pt x="106" y="335"/>
                  </a:cubicBezTo>
                  <a:cubicBezTo>
                    <a:pt x="131" y="376"/>
                    <a:pt x="179" y="411"/>
                    <a:pt x="231" y="411"/>
                  </a:cubicBezTo>
                  <a:cubicBezTo>
                    <a:pt x="233" y="411"/>
                    <a:pt x="235" y="411"/>
                    <a:pt x="238" y="411"/>
                  </a:cubicBezTo>
                  <a:lnTo>
                    <a:pt x="264" y="408"/>
                  </a:lnTo>
                  <a:cubicBezTo>
                    <a:pt x="457" y="390"/>
                    <a:pt x="553" y="137"/>
                    <a:pt x="367" y="29"/>
                  </a:cubicBezTo>
                  <a:cubicBezTo>
                    <a:pt x="335" y="9"/>
                    <a:pt x="301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2" name="Google Shape;13262;p24"/>
            <p:cNvSpPr/>
            <p:nvPr/>
          </p:nvSpPr>
          <p:spPr>
            <a:xfrm>
              <a:off x="4034300" y="4392025"/>
              <a:ext cx="20150" cy="22325"/>
            </a:xfrm>
            <a:custGeom>
              <a:avLst/>
              <a:gdLst/>
              <a:ahLst/>
              <a:cxnLst/>
              <a:rect l="l" t="t" r="r" b="b"/>
              <a:pathLst>
                <a:path w="806" h="893" extrusionOk="0">
                  <a:moveTo>
                    <a:pt x="424" y="0"/>
                  </a:moveTo>
                  <a:cubicBezTo>
                    <a:pt x="305" y="0"/>
                    <a:pt x="184" y="66"/>
                    <a:pt x="118" y="164"/>
                  </a:cubicBezTo>
                  <a:cubicBezTo>
                    <a:pt x="117" y="161"/>
                    <a:pt x="115" y="159"/>
                    <a:pt x="113" y="158"/>
                  </a:cubicBezTo>
                  <a:cubicBezTo>
                    <a:pt x="20" y="300"/>
                    <a:pt x="0" y="481"/>
                    <a:pt x="63" y="642"/>
                  </a:cubicBezTo>
                  <a:cubicBezTo>
                    <a:pt x="123" y="809"/>
                    <a:pt x="264" y="893"/>
                    <a:pt x="404" y="893"/>
                  </a:cubicBezTo>
                  <a:cubicBezTo>
                    <a:pt x="544" y="893"/>
                    <a:pt x="684" y="809"/>
                    <a:pt x="745" y="642"/>
                  </a:cubicBezTo>
                  <a:cubicBezTo>
                    <a:pt x="806" y="481"/>
                    <a:pt x="788" y="302"/>
                    <a:pt x="693" y="158"/>
                  </a:cubicBezTo>
                  <a:cubicBezTo>
                    <a:pt x="625" y="46"/>
                    <a:pt x="525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3" name="Google Shape;13263;p24"/>
            <p:cNvSpPr/>
            <p:nvPr/>
          </p:nvSpPr>
          <p:spPr>
            <a:xfrm>
              <a:off x="4014375" y="4428850"/>
              <a:ext cx="20150" cy="15600"/>
            </a:xfrm>
            <a:custGeom>
              <a:avLst/>
              <a:gdLst/>
              <a:ahLst/>
              <a:cxnLst/>
              <a:rect l="l" t="t" r="r" b="b"/>
              <a:pathLst>
                <a:path w="806" h="624" extrusionOk="0">
                  <a:moveTo>
                    <a:pt x="402" y="0"/>
                  </a:moveTo>
                  <a:cubicBezTo>
                    <a:pt x="0" y="0"/>
                    <a:pt x="0" y="624"/>
                    <a:pt x="402" y="624"/>
                  </a:cubicBezTo>
                  <a:cubicBezTo>
                    <a:pt x="804" y="624"/>
                    <a:pt x="805" y="0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4" name="Google Shape;13264;p24"/>
            <p:cNvSpPr/>
            <p:nvPr/>
          </p:nvSpPr>
          <p:spPr>
            <a:xfrm>
              <a:off x="4006000" y="4399950"/>
              <a:ext cx="13600" cy="11700"/>
            </a:xfrm>
            <a:custGeom>
              <a:avLst/>
              <a:gdLst/>
              <a:ahLst/>
              <a:cxnLst/>
              <a:rect l="l" t="t" r="r" b="b"/>
              <a:pathLst>
                <a:path w="544" h="468" extrusionOk="0">
                  <a:moveTo>
                    <a:pt x="318" y="1"/>
                  </a:moveTo>
                  <a:cubicBezTo>
                    <a:pt x="167" y="1"/>
                    <a:pt x="0" y="141"/>
                    <a:pt x="102" y="333"/>
                  </a:cubicBezTo>
                  <a:cubicBezTo>
                    <a:pt x="107" y="341"/>
                    <a:pt x="112" y="349"/>
                    <a:pt x="115" y="357"/>
                  </a:cubicBezTo>
                  <a:cubicBezTo>
                    <a:pt x="157" y="435"/>
                    <a:pt x="220" y="468"/>
                    <a:pt x="285" y="468"/>
                  </a:cubicBezTo>
                  <a:cubicBezTo>
                    <a:pt x="412" y="468"/>
                    <a:pt x="543" y="342"/>
                    <a:pt x="514" y="188"/>
                  </a:cubicBezTo>
                  <a:cubicBezTo>
                    <a:pt x="514" y="180"/>
                    <a:pt x="511" y="170"/>
                    <a:pt x="509" y="161"/>
                  </a:cubicBezTo>
                  <a:cubicBezTo>
                    <a:pt x="488" y="48"/>
                    <a:pt x="405" y="1"/>
                    <a:pt x="3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5" name="Google Shape;13265;p24"/>
            <p:cNvSpPr/>
            <p:nvPr/>
          </p:nvSpPr>
          <p:spPr>
            <a:xfrm>
              <a:off x="3896000" y="4401375"/>
              <a:ext cx="21025" cy="19500"/>
            </a:xfrm>
            <a:custGeom>
              <a:avLst/>
              <a:gdLst/>
              <a:ahLst/>
              <a:cxnLst/>
              <a:rect l="l" t="t" r="r" b="b"/>
              <a:pathLst>
                <a:path w="841" h="780" extrusionOk="0">
                  <a:moveTo>
                    <a:pt x="375" y="0"/>
                  </a:moveTo>
                  <a:cubicBezTo>
                    <a:pt x="145" y="0"/>
                    <a:pt x="1" y="230"/>
                    <a:pt x="34" y="460"/>
                  </a:cubicBezTo>
                  <a:cubicBezTo>
                    <a:pt x="45" y="522"/>
                    <a:pt x="68" y="583"/>
                    <a:pt x="99" y="638"/>
                  </a:cubicBezTo>
                  <a:cubicBezTo>
                    <a:pt x="148" y="733"/>
                    <a:pt x="246" y="780"/>
                    <a:pt x="345" y="780"/>
                  </a:cubicBezTo>
                  <a:cubicBezTo>
                    <a:pt x="421" y="780"/>
                    <a:pt x="498" y="752"/>
                    <a:pt x="554" y="697"/>
                  </a:cubicBezTo>
                  <a:cubicBezTo>
                    <a:pt x="582" y="670"/>
                    <a:pt x="609" y="643"/>
                    <a:pt x="637" y="619"/>
                  </a:cubicBezTo>
                  <a:cubicBezTo>
                    <a:pt x="841" y="432"/>
                    <a:pt x="732" y="84"/>
                    <a:pt x="478" y="15"/>
                  </a:cubicBezTo>
                  <a:cubicBezTo>
                    <a:pt x="442" y="5"/>
                    <a:pt x="407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6" name="Google Shape;13266;p24"/>
            <p:cNvSpPr/>
            <p:nvPr/>
          </p:nvSpPr>
          <p:spPr>
            <a:xfrm>
              <a:off x="3926550" y="4425950"/>
              <a:ext cx="16600" cy="16525"/>
            </a:xfrm>
            <a:custGeom>
              <a:avLst/>
              <a:gdLst/>
              <a:ahLst/>
              <a:cxnLst/>
              <a:rect l="l" t="t" r="r" b="b"/>
              <a:pathLst>
                <a:path w="664" h="661" extrusionOk="0">
                  <a:moveTo>
                    <a:pt x="355" y="0"/>
                  </a:moveTo>
                  <a:cubicBezTo>
                    <a:pt x="282" y="0"/>
                    <a:pt x="210" y="28"/>
                    <a:pt x="157" y="82"/>
                  </a:cubicBezTo>
                  <a:cubicBezTo>
                    <a:pt x="155" y="80"/>
                    <a:pt x="155" y="77"/>
                    <a:pt x="155" y="75"/>
                  </a:cubicBezTo>
                  <a:cubicBezTo>
                    <a:pt x="96" y="136"/>
                    <a:pt x="55" y="211"/>
                    <a:pt x="39" y="295"/>
                  </a:cubicBezTo>
                  <a:cubicBezTo>
                    <a:pt x="35" y="307"/>
                    <a:pt x="39" y="316"/>
                    <a:pt x="37" y="328"/>
                  </a:cubicBezTo>
                  <a:lnTo>
                    <a:pt x="37" y="330"/>
                  </a:lnTo>
                  <a:cubicBezTo>
                    <a:pt x="1" y="364"/>
                    <a:pt x="7" y="421"/>
                    <a:pt x="48" y="449"/>
                  </a:cubicBezTo>
                  <a:cubicBezTo>
                    <a:pt x="88" y="577"/>
                    <a:pt x="209" y="660"/>
                    <a:pt x="334" y="660"/>
                  </a:cubicBezTo>
                  <a:cubicBezTo>
                    <a:pt x="422" y="660"/>
                    <a:pt x="512" y="618"/>
                    <a:pt x="575" y="520"/>
                  </a:cubicBezTo>
                  <a:cubicBezTo>
                    <a:pt x="634" y="426"/>
                    <a:pt x="664" y="308"/>
                    <a:pt x="626" y="200"/>
                  </a:cubicBezTo>
                  <a:cubicBezTo>
                    <a:pt x="577" y="64"/>
                    <a:pt x="465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7" name="Google Shape;13267;p24"/>
            <p:cNvSpPr/>
            <p:nvPr/>
          </p:nvSpPr>
          <p:spPr>
            <a:xfrm>
              <a:off x="3920900" y="4386775"/>
              <a:ext cx="19125" cy="18225"/>
            </a:xfrm>
            <a:custGeom>
              <a:avLst/>
              <a:gdLst/>
              <a:ahLst/>
              <a:cxnLst/>
              <a:rect l="l" t="t" r="r" b="b"/>
              <a:pathLst>
                <a:path w="765" h="729" extrusionOk="0">
                  <a:moveTo>
                    <a:pt x="363" y="0"/>
                  </a:moveTo>
                  <a:cubicBezTo>
                    <a:pt x="221" y="0"/>
                    <a:pt x="76" y="82"/>
                    <a:pt x="50" y="230"/>
                  </a:cubicBezTo>
                  <a:cubicBezTo>
                    <a:pt x="46" y="253"/>
                    <a:pt x="42" y="276"/>
                    <a:pt x="38" y="297"/>
                  </a:cubicBezTo>
                  <a:cubicBezTo>
                    <a:pt x="1" y="512"/>
                    <a:pt x="128" y="729"/>
                    <a:pt x="366" y="729"/>
                  </a:cubicBezTo>
                  <a:cubicBezTo>
                    <a:pt x="640" y="725"/>
                    <a:pt x="765" y="441"/>
                    <a:pt x="658" y="217"/>
                  </a:cubicBezTo>
                  <a:lnTo>
                    <a:pt x="629" y="154"/>
                  </a:lnTo>
                  <a:cubicBezTo>
                    <a:pt x="580" y="49"/>
                    <a:pt x="472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8" name="Google Shape;13268;p24"/>
            <p:cNvSpPr/>
            <p:nvPr/>
          </p:nvSpPr>
          <p:spPr>
            <a:xfrm>
              <a:off x="3926025" y="3780225"/>
              <a:ext cx="23250" cy="23950"/>
            </a:xfrm>
            <a:custGeom>
              <a:avLst/>
              <a:gdLst/>
              <a:ahLst/>
              <a:cxnLst/>
              <a:rect l="l" t="t" r="r" b="b"/>
              <a:pathLst>
                <a:path w="930" h="958" extrusionOk="0">
                  <a:moveTo>
                    <a:pt x="212" y="1"/>
                  </a:moveTo>
                  <a:cubicBezTo>
                    <a:pt x="179" y="1"/>
                    <a:pt x="146" y="5"/>
                    <a:pt x="114" y="15"/>
                  </a:cubicBezTo>
                  <a:cubicBezTo>
                    <a:pt x="56" y="33"/>
                    <a:pt x="1" y="92"/>
                    <a:pt x="6" y="158"/>
                  </a:cubicBezTo>
                  <a:cubicBezTo>
                    <a:pt x="24" y="361"/>
                    <a:pt x="143" y="583"/>
                    <a:pt x="255" y="750"/>
                  </a:cubicBezTo>
                  <a:cubicBezTo>
                    <a:pt x="298" y="814"/>
                    <a:pt x="469" y="957"/>
                    <a:pt x="593" y="957"/>
                  </a:cubicBezTo>
                  <a:cubicBezTo>
                    <a:pt x="627" y="957"/>
                    <a:pt x="658" y="946"/>
                    <a:pt x="681" y="919"/>
                  </a:cubicBezTo>
                  <a:cubicBezTo>
                    <a:pt x="929" y="628"/>
                    <a:pt x="590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69" name="Google Shape;13269;p24"/>
            <p:cNvSpPr/>
            <p:nvPr/>
          </p:nvSpPr>
          <p:spPr>
            <a:xfrm>
              <a:off x="3977575" y="3770275"/>
              <a:ext cx="14550" cy="20225"/>
            </a:xfrm>
            <a:custGeom>
              <a:avLst/>
              <a:gdLst/>
              <a:ahLst/>
              <a:cxnLst/>
              <a:rect l="l" t="t" r="r" b="b"/>
              <a:pathLst>
                <a:path w="582" h="809" extrusionOk="0">
                  <a:moveTo>
                    <a:pt x="229" y="1"/>
                  </a:moveTo>
                  <a:cubicBezTo>
                    <a:pt x="161" y="1"/>
                    <a:pt x="97" y="40"/>
                    <a:pt x="73" y="120"/>
                  </a:cubicBezTo>
                  <a:cubicBezTo>
                    <a:pt x="1" y="353"/>
                    <a:pt x="28" y="666"/>
                    <a:pt x="256" y="800"/>
                  </a:cubicBezTo>
                  <a:cubicBezTo>
                    <a:pt x="266" y="806"/>
                    <a:pt x="277" y="809"/>
                    <a:pt x="287" y="809"/>
                  </a:cubicBezTo>
                  <a:cubicBezTo>
                    <a:pt x="298" y="809"/>
                    <a:pt x="308" y="806"/>
                    <a:pt x="317" y="800"/>
                  </a:cubicBezTo>
                  <a:cubicBezTo>
                    <a:pt x="581" y="644"/>
                    <a:pt x="578" y="231"/>
                    <a:pt x="352" y="46"/>
                  </a:cubicBezTo>
                  <a:cubicBezTo>
                    <a:pt x="315" y="16"/>
                    <a:pt x="271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0" name="Google Shape;13270;p24"/>
            <p:cNvSpPr/>
            <p:nvPr/>
          </p:nvSpPr>
          <p:spPr>
            <a:xfrm>
              <a:off x="4013125" y="3755925"/>
              <a:ext cx="23175" cy="37500"/>
            </a:xfrm>
            <a:custGeom>
              <a:avLst/>
              <a:gdLst/>
              <a:ahLst/>
              <a:cxnLst/>
              <a:rect l="l" t="t" r="r" b="b"/>
              <a:pathLst>
                <a:path w="927" h="1500" extrusionOk="0">
                  <a:moveTo>
                    <a:pt x="723" y="1"/>
                  </a:moveTo>
                  <a:cubicBezTo>
                    <a:pt x="692" y="1"/>
                    <a:pt x="661" y="12"/>
                    <a:pt x="637" y="39"/>
                  </a:cubicBezTo>
                  <a:cubicBezTo>
                    <a:pt x="347" y="365"/>
                    <a:pt x="1" y="1005"/>
                    <a:pt x="235" y="1427"/>
                  </a:cubicBezTo>
                  <a:cubicBezTo>
                    <a:pt x="263" y="1476"/>
                    <a:pt x="312" y="1500"/>
                    <a:pt x="362" y="1500"/>
                  </a:cubicBezTo>
                  <a:cubicBezTo>
                    <a:pt x="401" y="1500"/>
                    <a:pt x="441" y="1485"/>
                    <a:pt x="472" y="1458"/>
                  </a:cubicBezTo>
                  <a:cubicBezTo>
                    <a:pt x="664" y="1286"/>
                    <a:pt x="719" y="1069"/>
                    <a:pt x="788" y="826"/>
                  </a:cubicBezTo>
                  <a:cubicBezTo>
                    <a:pt x="857" y="580"/>
                    <a:pt x="926" y="347"/>
                    <a:pt x="854" y="96"/>
                  </a:cubicBezTo>
                  <a:cubicBezTo>
                    <a:pt x="837" y="39"/>
                    <a:pt x="780" y="1"/>
                    <a:pt x="7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1" name="Google Shape;13271;p24"/>
            <p:cNvSpPr/>
            <p:nvPr/>
          </p:nvSpPr>
          <p:spPr>
            <a:xfrm>
              <a:off x="4067750" y="3774625"/>
              <a:ext cx="21425" cy="26000"/>
            </a:xfrm>
            <a:custGeom>
              <a:avLst/>
              <a:gdLst/>
              <a:ahLst/>
              <a:cxnLst/>
              <a:rect l="l" t="t" r="r" b="b"/>
              <a:pathLst>
                <a:path w="857" h="1040" extrusionOk="0">
                  <a:moveTo>
                    <a:pt x="634" y="0"/>
                  </a:moveTo>
                  <a:cubicBezTo>
                    <a:pt x="614" y="0"/>
                    <a:pt x="592" y="4"/>
                    <a:pt x="567" y="11"/>
                  </a:cubicBezTo>
                  <a:cubicBezTo>
                    <a:pt x="413" y="59"/>
                    <a:pt x="311" y="274"/>
                    <a:pt x="214" y="393"/>
                  </a:cubicBezTo>
                  <a:cubicBezTo>
                    <a:pt x="73" y="569"/>
                    <a:pt x="1" y="761"/>
                    <a:pt x="19" y="986"/>
                  </a:cubicBezTo>
                  <a:cubicBezTo>
                    <a:pt x="22" y="1012"/>
                    <a:pt x="43" y="1039"/>
                    <a:pt x="71" y="1039"/>
                  </a:cubicBezTo>
                  <a:cubicBezTo>
                    <a:pt x="76" y="1039"/>
                    <a:pt x="81" y="1038"/>
                    <a:pt x="86" y="1036"/>
                  </a:cubicBezTo>
                  <a:cubicBezTo>
                    <a:pt x="365" y="925"/>
                    <a:pt x="564" y="831"/>
                    <a:pt x="719" y="556"/>
                  </a:cubicBezTo>
                  <a:cubicBezTo>
                    <a:pt x="786" y="437"/>
                    <a:pt x="856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2" name="Google Shape;13272;p24"/>
            <p:cNvSpPr/>
            <p:nvPr/>
          </p:nvSpPr>
          <p:spPr>
            <a:xfrm>
              <a:off x="3984350" y="4195225"/>
              <a:ext cx="17525" cy="13825"/>
            </a:xfrm>
            <a:custGeom>
              <a:avLst/>
              <a:gdLst/>
              <a:ahLst/>
              <a:cxnLst/>
              <a:rect l="l" t="t" r="r" b="b"/>
              <a:pathLst>
                <a:path w="701" h="553" extrusionOk="0">
                  <a:moveTo>
                    <a:pt x="334" y="0"/>
                  </a:moveTo>
                  <a:cubicBezTo>
                    <a:pt x="252" y="0"/>
                    <a:pt x="173" y="40"/>
                    <a:pt x="125" y="118"/>
                  </a:cubicBezTo>
                  <a:cubicBezTo>
                    <a:pt x="122" y="126"/>
                    <a:pt x="117" y="134"/>
                    <a:pt x="112" y="143"/>
                  </a:cubicBezTo>
                  <a:cubicBezTo>
                    <a:pt x="0" y="328"/>
                    <a:pt x="152" y="552"/>
                    <a:pt x="348" y="552"/>
                  </a:cubicBezTo>
                  <a:cubicBezTo>
                    <a:pt x="371" y="552"/>
                    <a:pt x="395" y="549"/>
                    <a:pt x="419" y="543"/>
                  </a:cubicBezTo>
                  <a:cubicBezTo>
                    <a:pt x="638" y="484"/>
                    <a:pt x="701" y="152"/>
                    <a:pt x="486" y="44"/>
                  </a:cubicBezTo>
                  <a:cubicBezTo>
                    <a:pt x="476" y="39"/>
                    <a:pt x="468" y="34"/>
                    <a:pt x="460" y="31"/>
                  </a:cubicBezTo>
                  <a:cubicBezTo>
                    <a:pt x="419" y="11"/>
                    <a:pt x="37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3" name="Google Shape;13273;p24"/>
            <p:cNvSpPr/>
            <p:nvPr/>
          </p:nvSpPr>
          <p:spPr>
            <a:xfrm>
              <a:off x="3985300" y="4162625"/>
              <a:ext cx="14975" cy="11375"/>
            </a:xfrm>
            <a:custGeom>
              <a:avLst/>
              <a:gdLst/>
              <a:ahLst/>
              <a:cxnLst/>
              <a:rect l="l" t="t" r="r" b="b"/>
              <a:pathLst>
                <a:path w="599" h="455" extrusionOk="0">
                  <a:moveTo>
                    <a:pt x="192" y="1"/>
                  </a:moveTo>
                  <a:cubicBezTo>
                    <a:pt x="96" y="1"/>
                    <a:pt x="11" y="59"/>
                    <a:pt x="7" y="213"/>
                  </a:cubicBezTo>
                  <a:cubicBezTo>
                    <a:pt x="7" y="228"/>
                    <a:pt x="7" y="244"/>
                    <a:pt x="5" y="261"/>
                  </a:cubicBezTo>
                  <a:cubicBezTo>
                    <a:pt x="1" y="382"/>
                    <a:pt x="103" y="455"/>
                    <a:pt x="211" y="455"/>
                  </a:cubicBezTo>
                  <a:cubicBezTo>
                    <a:pt x="225" y="455"/>
                    <a:pt x="240" y="454"/>
                    <a:pt x="254" y="451"/>
                  </a:cubicBezTo>
                  <a:cubicBezTo>
                    <a:pt x="292" y="444"/>
                    <a:pt x="318" y="441"/>
                    <a:pt x="340" y="410"/>
                  </a:cubicBezTo>
                  <a:cubicBezTo>
                    <a:pt x="340" y="408"/>
                    <a:pt x="340" y="407"/>
                    <a:pt x="340" y="405"/>
                  </a:cubicBezTo>
                  <a:cubicBezTo>
                    <a:pt x="598" y="222"/>
                    <a:pt x="37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4" name="Google Shape;13274;p24"/>
            <p:cNvSpPr/>
            <p:nvPr/>
          </p:nvSpPr>
          <p:spPr>
            <a:xfrm>
              <a:off x="3991025" y="4095650"/>
              <a:ext cx="9050" cy="8075"/>
            </a:xfrm>
            <a:custGeom>
              <a:avLst/>
              <a:gdLst/>
              <a:ahLst/>
              <a:cxnLst/>
              <a:rect l="l" t="t" r="r" b="b"/>
              <a:pathLst>
                <a:path w="362" h="323" extrusionOk="0">
                  <a:moveTo>
                    <a:pt x="186" y="1"/>
                  </a:moveTo>
                  <a:cubicBezTo>
                    <a:pt x="147" y="1"/>
                    <a:pt x="107" y="16"/>
                    <a:pt x="78" y="46"/>
                  </a:cubicBezTo>
                  <a:cubicBezTo>
                    <a:pt x="1" y="120"/>
                    <a:pt x="60" y="175"/>
                    <a:pt x="56" y="256"/>
                  </a:cubicBezTo>
                  <a:cubicBezTo>
                    <a:pt x="56" y="294"/>
                    <a:pt x="87" y="322"/>
                    <a:pt x="122" y="322"/>
                  </a:cubicBezTo>
                  <a:cubicBezTo>
                    <a:pt x="128" y="322"/>
                    <a:pt x="134" y="321"/>
                    <a:pt x="140" y="320"/>
                  </a:cubicBezTo>
                  <a:cubicBezTo>
                    <a:pt x="209" y="297"/>
                    <a:pt x="278" y="303"/>
                    <a:pt x="319" y="231"/>
                  </a:cubicBezTo>
                  <a:cubicBezTo>
                    <a:pt x="362" y="157"/>
                    <a:pt x="337" y="64"/>
                    <a:pt x="263" y="21"/>
                  </a:cubicBezTo>
                  <a:cubicBezTo>
                    <a:pt x="239" y="8"/>
                    <a:pt x="213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5" name="Google Shape;13275;p24"/>
            <p:cNvSpPr/>
            <p:nvPr/>
          </p:nvSpPr>
          <p:spPr>
            <a:xfrm>
              <a:off x="3764225" y="3921725"/>
              <a:ext cx="64725" cy="348950"/>
            </a:xfrm>
            <a:custGeom>
              <a:avLst/>
              <a:gdLst/>
              <a:ahLst/>
              <a:cxnLst/>
              <a:rect l="l" t="t" r="r" b="b"/>
              <a:pathLst>
                <a:path w="2589" h="13958" extrusionOk="0">
                  <a:moveTo>
                    <a:pt x="1175" y="1"/>
                  </a:moveTo>
                  <a:cubicBezTo>
                    <a:pt x="1093" y="1"/>
                    <a:pt x="1012" y="38"/>
                    <a:pt x="969" y="120"/>
                  </a:cubicBezTo>
                  <a:cubicBezTo>
                    <a:pt x="600" y="817"/>
                    <a:pt x="219" y="1506"/>
                    <a:pt x="18" y="2270"/>
                  </a:cubicBezTo>
                  <a:cubicBezTo>
                    <a:pt x="1" y="2329"/>
                    <a:pt x="52" y="2382"/>
                    <a:pt x="105" y="2382"/>
                  </a:cubicBezTo>
                  <a:cubicBezTo>
                    <a:pt x="125" y="2382"/>
                    <a:pt x="146" y="2374"/>
                    <a:pt x="164" y="2356"/>
                  </a:cubicBezTo>
                  <a:cubicBezTo>
                    <a:pt x="556" y="1932"/>
                    <a:pt x="848" y="1447"/>
                    <a:pt x="1110" y="941"/>
                  </a:cubicBezTo>
                  <a:cubicBezTo>
                    <a:pt x="1251" y="1734"/>
                    <a:pt x="1199" y="2605"/>
                    <a:pt x="1227" y="3381"/>
                  </a:cubicBezTo>
                  <a:cubicBezTo>
                    <a:pt x="1261" y="4455"/>
                    <a:pt x="1309" y="5526"/>
                    <a:pt x="1381" y="6598"/>
                  </a:cubicBezTo>
                  <a:cubicBezTo>
                    <a:pt x="1545" y="9037"/>
                    <a:pt x="1607" y="11489"/>
                    <a:pt x="1853" y="13920"/>
                  </a:cubicBezTo>
                  <a:cubicBezTo>
                    <a:pt x="1853" y="13945"/>
                    <a:pt x="1872" y="13957"/>
                    <a:pt x="1890" y="13957"/>
                  </a:cubicBezTo>
                  <a:cubicBezTo>
                    <a:pt x="1909" y="13957"/>
                    <a:pt x="1927" y="13945"/>
                    <a:pt x="1927" y="13920"/>
                  </a:cubicBezTo>
                  <a:cubicBezTo>
                    <a:pt x="2091" y="11488"/>
                    <a:pt x="1893" y="9030"/>
                    <a:pt x="1776" y="6598"/>
                  </a:cubicBezTo>
                  <a:cubicBezTo>
                    <a:pt x="1696" y="4910"/>
                    <a:pt x="1838" y="3063"/>
                    <a:pt x="1623" y="1342"/>
                  </a:cubicBezTo>
                  <a:lnTo>
                    <a:pt x="1623" y="1342"/>
                  </a:lnTo>
                  <a:cubicBezTo>
                    <a:pt x="1866" y="1675"/>
                    <a:pt x="2155" y="1972"/>
                    <a:pt x="2481" y="2224"/>
                  </a:cubicBezTo>
                  <a:cubicBezTo>
                    <a:pt x="2495" y="2235"/>
                    <a:pt x="2509" y="2239"/>
                    <a:pt x="2523" y="2239"/>
                  </a:cubicBezTo>
                  <a:cubicBezTo>
                    <a:pt x="2558" y="2239"/>
                    <a:pt x="2588" y="2210"/>
                    <a:pt x="2580" y="2165"/>
                  </a:cubicBezTo>
                  <a:cubicBezTo>
                    <a:pt x="2493" y="1709"/>
                    <a:pt x="2265" y="1394"/>
                    <a:pt x="1991" y="1028"/>
                  </a:cubicBezTo>
                  <a:cubicBezTo>
                    <a:pt x="1820" y="802"/>
                    <a:pt x="1665" y="387"/>
                    <a:pt x="1422" y="190"/>
                  </a:cubicBezTo>
                  <a:cubicBezTo>
                    <a:pt x="1420" y="187"/>
                    <a:pt x="1420" y="182"/>
                    <a:pt x="1418" y="179"/>
                  </a:cubicBezTo>
                  <a:cubicBezTo>
                    <a:pt x="1390" y="65"/>
                    <a:pt x="1282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6" name="Google Shape;13276;p24"/>
            <p:cNvSpPr/>
            <p:nvPr/>
          </p:nvSpPr>
          <p:spPr>
            <a:xfrm>
              <a:off x="3607825" y="4073975"/>
              <a:ext cx="59450" cy="73850"/>
            </a:xfrm>
            <a:custGeom>
              <a:avLst/>
              <a:gdLst/>
              <a:ahLst/>
              <a:cxnLst/>
              <a:rect l="l" t="t" r="r" b="b"/>
              <a:pathLst>
                <a:path w="2378" h="2954" extrusionOk="0">
                  <a:moveTo>
                    <a:pt x="1570" y="1"/>
                  </a:moveTo>
                  <a:cubicBezTo>
                    <a:pt x="1420" y="1"/>
                    <a:pt x="1261" y="59"/>
                    <a:pt x="1141" y="132"/>
                  </a:cubicBezTo>
                  <a:cubicBezTo>
                    <a:pt x="765" y="360"/>
                    <a:pt x="525" y="777"/>
                    <a:pt x="361" y="1169"/>
                  </a:cubicBezTo>
                  <a:cubicBezTo>
                    <a:pt x="1" y="2035"/>
                    <a:pt x="297" y="2953"/>
                    <a:pt x="1293" y="2953"/>
                  </a:cubicBezTo>
                  <a:cubicBezTo>
                    <a:pt x="1334" y="2953"/>
                    <a:pt x="1376" y="2952"/>
                    <a:pt x="1420" y="2949"/>
                  </a:cubicBezTo>
                  <a:cubicBezTo>
                    <a:pt x="1721" y="2926"/>
                    <a:pt x="2118" y="2853"/>
                    <a:pt x="2268" y="2558"/>
                  </a:cubicBezTo>
                  <a:cubicBezTo>
                    <a:pt x="2377" y="2342"/>
                    <a:pt x="2126" y="2269"/>
                    <a:pt x="1955" y="2269"/>
                  </a:cubicBezTo>
                  <a:cubicBezTo>
                    <a:pt x="1944" y="2269"/>
                    <a:pt x="1933" y="2269"/>
                    <a:pt x="1923" y="2269"/>
                  </a:cubicBezTo>
                  <a:cubicBezTo>
                    <a:pt x="1693" y="2282"/>
                    <a:pt x="1373" y="2414"/>
                    <a:pt x="1108" y="2414"/>
                  </a:cubicBezTo>
                  <a:cubicBezTo>
                    <a:pt x="912" y="2414"/>
                    <a:pt x="746" y="2342"/>
                    <a:pt x="668" y="2094"/>
                  </a:cubicBezTo>
                  <a:cubicBezTo>
                    <a:pt x="464" y="1445"/>
                    <a:pt x="988" y="212"/>
                    <a:pt x="1741" y="212"/>
                  </a:cubicBezTo>
                  <a:cubicBezTo>
                    <a:pt x="1785" y="212"/>
                    <a:pt x="1830" y="217"/>
                    <a:pt x="1876" y="225"/>
                  </a:cubicBezTo>
                  <a:cubicBezTo>
                    <a:pt x="1878" y="226"/>
                    <a:pt x="1880" y="226"/>
                    <a:pt x="1882" y="226"/>
                  </a:cubicBezTo>
                  <a:cubicBezTo>
                    <a:pt x="1908" y="226"/>
                    <a:pt x="1932" y="200"/>
                    <a:pt x="1915" y="175"/>
                  </a:cubicBezTo>
                  <a:cubicBezTo>
                    <a:pt x="1831" y="48"/>
                    <a:pt x="1704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7" name="Google Shape;13277;p24"/>
            <p:cNvSpPr/>
            <p:nvPr/>
          </p:nvSpPr>
          <p:spPr>
            <a:xfrm>
              <a:off x="3671225" y="4072950"/>
              <a:ext cx="69550" cy="74550"/>
            </a:xfrm>
            <a:custGeom>
              <a:avLst/>
              <a:gdLst/>
              <a:ahLst/>
              <a:cxnLst/>
              <a:rect l="l" t="t" r="r" b="b"/>
              <a:pathLst>
                <a:path w="2782" h="2982" extrusionOk="0">
                  <a:moveTo>
                    <a:pt x="1364" y="494"/>
                  </a:moveTo>
                  <a:cubicBezTo>
                    <a:pt x="1742" y="494"/>
                    <a:pt x="2085" y="951"/>
                    <a:pt x="2125" y="1369"/>
                  </a:cubicBezTo>
                  <a:cubicBezTo>
                    <a:pt x="2177" y="1943"/>
                    <a:pt x="1666" y="2455"/>
                    <a:pt x="1213" y="2496"/>
                  </a:cubicBezTo>
                  <a:cubicBezTo>
                    <a:pt x="995" y="2299"/>
                    <a:pt x="752" y="2074"/>
                    <a:pt x="668" y="1802"/>
                  </a:cubicBezTo>
                  <a:cubicBezTo>
                    <a:pt x="565" y="1461"/>
                    <a:pt x="695" y="1013"/>
                    <a:pt x="913" y="744"/>
                  </a:cubicBezTo>
                  <a:cubicBezTo>
                    <a:pt x="1057" y="567"/>
                    <a:pt x="1213" y="494"/>
                    <a:pt x="1364" y="494"/>
                  </a:cubicBezTo>
                  <a:close/>
                  <a:moveTo>
                    <a:pt x="1386" y="0"/>
                  </a:moveTo>
                  <a:cubicBezTo>
                    <a:pt x="1066" y="0"/>
                    <a:pt x="743" y="137"/>
                    <a:pt x="494" y="440"/>
                  </a:cubicBezTo>
                  <a:cubicBezTo>
                    <a:pt x="40" y="995"/>
                    <a:pt x="1" y="2069"/>
                    <a:pt x="506" y="2534"/>
                  </a:cubicBezTo>
                  <a:cubicBezTo>
                    <a:pt x="539" y="2629"/>
                    <a:pt x="593" y="2714"/>
                    <a:pt x="663" y="2785"/>
                  </a:cubicBezTo>
                  <a:cubicBezTo>
                    <a:pt x="808" y="2930"/>
                    <a:pt x="1003" y="2982"/>
                    <a:pt x="1200" y="2982"/>
                  </a:cubicBezTo>
                  <a:cubicBezTo>
                    <a:pt x="1318" y="2982"/>
                    <a:pt x="1436" y="2964"/>
                    <a:pt x="1544" y="2935"/>
                  </a:cubicBezTo>
                  <a:cubicBezTo>
                    <a:pt x="2397" y="2709"/>
                    <a:pt x="2781" y="1787"/>
                    <a:pt x="2583" y="983"/>
                  </a:cubicBezTo>
                  <a:cubicBezTo>
                    <a:pt x="2432" y="375"/>
                    <a:pt x="1914" y="0"/>
                    <a:pt x="1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8" name="Google Shape;13278;p24"/>
            <p:cNvSpPr/>
            <p:nvPr/>
          </p:nvSpPr>
          <p:spPr>
            <a:xfrm>
              <a:off x="3738650" y="4127750"/>
              <a:ext cx="30950" cy="43500"/>
            </a:xfrm>
            <a:custGeom>
              <a:avLst/>
              <a:gdLst/>
              <a:ahLst/>
              <a:cxnLst/>
              <a:rect l="l" t="t" r="r" b="b"/>
              <a:pathLst>
                <a:path w="1238" h="1740" extrusionOk="0">
                  <a:moveTo>
                    <a:pt x="640" y="0"/>
                  </a:moveTo>
                  <a:cubicBezTo>
                    <a:pt x="529" y="0"/>
                    <a:pt x="117" y="179"/>
                    <a:pt x="270" y="350"/>
                  </a:cubicBezTo>
                  <a:cubicBezTo>
                    <a:pt x="309" y="395"/>
                    <a:pt x="375" y="402"/>
                    <a:pt x="444" y="402"/>
                  </a:cubicBezTo>
                  <a:cubicBezTo>
                    <a:pt x="478" y="402"/>
                    <a:pt x="512" y="400"/>
                    <a:pt x="545" y="400"/>
                  </a:cubicBezTo>
                  <a:cubicBezTo>
                    <a:pt x="577" y="400"/>
                    <a:pt x="608" y="402"/>
                    <a:pt x="634" y="409"/>
                  </a:cubicBezTo>
                  <a:cubicBezTo>
                    <a:pt x="662" y="417"/>
                    <a:pt x="581" y="573"/>
                    <a:pt x="553" y="622"/>
                  </a:cubicBezTo>
                  <a:cubicBezTo>
                    <a:pt x="411" y="875"/>
                    <a:pt x="215" y="1088"/>
                    <a:pt x="56" y="1331"/>
                  </a:cubicBezTo>
                  <a:cubicBezTo>
                    <a:pt x="0" y="1416"/>
                    <a:pt x="33" y="1562"/>
                    <a:pt x="128" y="1605"/>
                  </a:cubicBezTo>
                  <a:cubicBezTo>
                    <a:pt x="309" y="1688"/>
                    <a:pt x="483" y="1736"/>
                    <a:pt x="683" y="1739"/>
                  </a:cubicBezTo>
                  <a:cubicBezTo>
                    <a:pt x="687" y="1739"/>
                    <a:pt x="691" y="1739"/>
                    <a:pt x="695" y="1739"/>
                  </a:cubicBezTo>
                  <a:cubicBezTo>
                    <a:pt x="898" y="1739"/>
                    <a:pt x="1019" y="1660"/>
                    <a:pt x="1195" y="1562"/>
                  </a:cubicBezTo>
                  <a:cubicBezTo>
                    <a:pt x="1237" y="1537"/>
                    <a:pt x="1237" y="1477"/>
                    <a:pt x="1195" y="1450"/>
                  </a:cubicBezTo>
                  <a:cubicBezTo>
                    <a:pt x="1096" y="1401"/>
                    <a:pt x="959" y="1311"/>
                    <a:pt x="845" y="1311"/>
                  </a:cubicBezTo>
                  <a:cubicBezTo>
                    <a:pt x="784" y="1311"/>
                    <a:pt x="717" y="1314"/>
                    <a:pt x="649" y="1314"/>
                  </a:cubicBezTo>
                  <a:cubicBezTo>
                    <a:pt x="626" y="1314"/>
                    <a:pt x="604" y="1313"/>
                    <a:pt x="581" y="1313"/>
                  </a:cubicBezTo>
                  <a:cubicBezTo>
                    <a:pt x="808" y="1045"/>
                    <a:pt x="1049" y="766"/>
                    <a:pt x="1059" y="410"/>
                  </a:cubicBezTo>
                  <a:cubicBezTo>
                    <a:pt x="1063" y="191"/>
                    <a:pt x="85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79" name="Google Shape;13279;p24"/>
            <p:cNvSpPr/>
            <p:nvPr/>
          </p:nvSpPr>
          <p:spPr>
            <a:xfrm>
              <a:off x="485000" y="4171375"/>
              <a:ext cx="1274100" cy="780725"/>
            </a:xfrm>
            <a:custGeom>
              <a:avLst/>
              <a:gdLst/>
              <a:ahLst/>
              <a:cxnLst/>
              <a:rect l="l" t="t" r="r" b="b"/>
              <a:pathLst>
                <a:path w="50964" h="31229" extrusionOk="0">
                  <a:moveTo>
                    <a:pt x="13596" y="5695"/>
                  </a:moveTo>
                  <a:cubicBezTo>
                    <a:pt x="13806" y="6681"/>
                    <a:pt x="13895" y="7712"/>
                    <a:pt x="13941" y="8710"/>
                  </a:cubicBezTo>
                  <a:cubicBezTo>
                    <a:pt x="13517" y="8890"/>
                    <a:pt x="13097" y="9090"/>
                    <a:pt x="12682" y="9297"/>
                  </a:cubicBezTo>
                  <a:cubicBezTo>
                    <a:pt x="12692" y="9240"/>
                    <a:pt x="12704" y="9177"/>
                    <a:pt x="12717" y="9108"/>
                  </a:cubicBezTo>
                  <a:cubicBezTo>
                    <a:pt x="12851" y="8464"/>
                    <a:pt x="12958" y="7814"/>
                    <a:pt x="13096" y="7169"/>
                  </a:cubicBezTo>
                  <a:cubicBezTo>
                    <a:pt x="13183" y="6767"/>
                    <a:pt x="13452" y="6223"/>
                    <a:pt x="13596" y="5695"/>
                  </a:cubicBezTo>
                  <a:close/>
                  <a:moveTo>
                    <a:pt x="12115" y="2401"/>
                  </a:moveTo>
                  <a:lnTo>
                    <a:pt x="12115" y="2401"/>
                  </a:lnTo>
                  <a:cubicBezTo>
                    <a:pt x="12687" y="3081"/>
                    <a:pt x="13076" y="3880"/>
                    <a:pt x="13345" y="4735"/>
                  </a:cubicBezTo>
                  <a:cubicBezTo>
                    <a:pt x="13083" y="5572"/>
                    <a:pt x="12832" y="6464"/>
                    <a:pt x="12633" y="7310"/>
                  </a:cubicBezTo>
                  <a:cubicBezTo>
                    <a:pt x="12502" y="7867"/>
                    <a:pt x="12397" y="8429"/>
                    <a:pt x="12272" y="8987"/>
                  </a:cubicBezTo>
                  <a:lnTo>
                    <a:pt x="12272" y="8985"/>
                  </a:lnTo>
                  <a:cubicBezTo>
                    <a:pt x="12220" y="9220"/>
                    <a:pt x="12133" y="9384"/>
                    <a:pt x="12164" y="9559"/>
                  </a:cubicBezTo>
                  <a:cubicBezTo>
                    <a:pt x="11805" y="9746"/>
                    <a:pt x="11447" y="9937"/>
                    <a:pt x="11095" y="10129"/>
                  </a:cubicBezTo>
                  <a:cubicBezTo>
                    <a:pt x="11378" y="9384"/>
                    <a:pt x="11349" y="8167"/>
                    <a:pt x="11396" y="7671"/>
                  </a:cubicBezTo>
                  <a:cubicBezTo>
                    <a:pt x="11555" y="6003"/>
                    <a:pt x="12394" y="4085"/>
                    <a:pt x="12115" y="2401"/>
                  </a:cubicBezTo>
                  <a:close/>
                  <a:moveTo>
                    <a:pt x="10586" y="1144"/>
                  </a:moveTo>
                  <a:lnTo>
                    <a:pt x="10586" y="1144"/>
                  </a:lnTo>
                  <a:cubicBezTo>
                    <a:pt x="10734" y="1226"/>
                    <a:pt x="10881" y="1313"/>
                    <a:pt x="11027" y="1413"/>
                  </a:cubicBezTo>
                  <a:cubicBezTo>
                    <a:pt x="11354" y="1638"/>
                    <a:pt x="11654" y="1897"/>
                    <a:pt x="11923" y="2187"/>
                  </a:cubicBezTo>
                  <a:cubicBezTo>
                    <a:pt x="11910" y="2199"/>
                    <a:pt x="11900" y="2214"/>
                    <a:pt x="11893" y="2228"/>
                  </a:cubicBezTo>
                  <a:cubicBezTo>
                    <a:pt x="11674" y="3070"/>
                    <a:pt x="11629" y="3961"/>
                    <a:pt x="11449" y="4815"/>
                  </a:cubicBezTo>
                  <a:cubicBezTo>
                    <a:pt x="11285" y="5595"/>
                    <a:pt x="11108" y="6370"/>
                    <a:pt x="10993" y="7156"/>
                  </a:cubicBezTo>
                  <a:cubicBezTo>
                    <a:pt x="10898" y="7808"/>
                    <a:pt x="10853" y="8464"/>
                    <a:pt x="10758" y="9112"/>
                  </a:cubicBezTo>
                  <a:cubicBezTo>
                    <a:pt x="10696" y="9540"/>
                    <a:pt x="10415" y="10055"/>
                    <a:pt x="10425" y="10490"/>
                  </a:cubicBezTo>
                  <a:cubicBezTo>
                    <a:pt x="10038" y="10698"/>
                    <a:pt x="9654" y="10901"/>
                    <a:pt x="9277" y="11092"/>
                  </a:cubicBezTo>
                  <a:cubicBezTo>
                    <a:pt x="9393" y="10718"/>
                    <a:pt x="9426" y="10278"/>
                    <a:pt x="9469" y="9983"/>
                  </a:cubicBezTo>
                  <a:cubicBezTo>
                    <a:pt x="9598" y="9100"/>
                    <a:pt x="9621" y="8204"/>
                    <a:pt x="9746" y="7320"/>
                  </a:cubicBezTo>
                  <a:cubicBezTo>
                    <a:pt x="9922" y="6077"/>
                    <a:pt x="10145" y="4842"/>
                    <a:pt x="10305" y="3593"/>
                  </a:cubicBezTo>
                  <a:cubicBezTo>
                    <a:pt x="10387" y="2947"/>
                    <a:pt x="10811" y="1854"/>
                    <a:pt x="10586" y="1144"/>
                  </a:cubicBezTo>
                  <a:close/>
                  <a:moveTo>
                    <a:pt x="15898" y="8710"/>
                  </a:moveTo>
                  <a:cubicBezTo>
                    <a:pt x="15661" y="9136"/>
                    <a:pt x="15455" y="9578"/>
                    <a:pt x="15251" y="10024"/>
                  </a:cubicBezTo>
                  <a:cubicBezTo>
                    <a:pt x="15056" y="10450"/>
                    <a:pt x="14761" y="10896"/>
                    <a:pt x="14544" y="11349"/>
                  </a:cubicBezTo>
                  <a:cubicBezTo>
                    <a:pt x="14525" y="10626"/>
                    <a:pt x="14512" y="9896"/>
                    <a:pt x="14485" y="9164"/>
                  </a:cubicBezTo>
                  <a:cubicBezTo>
                    <a:pt x="14946" y="8980"/>
                    <a:pt x="15417" y="8829"/>
                    <a:pt x="15898" y="8710"/>
                  </a:cubicBezTo>
                  <a:close/>
                  <a:moveTo>
                    <a:pt x="8952" y="572"/>
                  </a:moveTo>
                  <a:cubicBezTo>
                    <a:pt x="9428" y="652"/>
                    <a:pt x="9890" y="800"/>
                    <a:pt x="10325" y="1013"/>
                  </a:cubicBezTo>
                  <a:cubicBezTo>
                    <a:pt x="9927" y="3063"/>
                    <a:pt x="9676" y="5140"/>
                    <a:pt x="9280" y="7192"/>
                  </a:cubicBezTo>
                  <a:cubicBezTo>
                    <a:pt x="9141" y="7916"/>
                    <a:pt x="9119" y="8669"/>
                    <a:pt x="9041" y="9400"/>
                  </a:cubicBezTo>
                  <a:cubicBezTo>
                    <a:pt x="8991" y="9871"/>
                    <a:pt x="8909" y="10337"/>
                    <a:pt x="8798" y="10796"/>
                  </a:cubicBezTo>
                  <a:cubicBezTo>
                    <a:pt x="8742" y="11019"/>
                    <a:pt x="8636" y="11203"/>
                    <a:pt x="8604" y="11413"/>
                  </a:cubicBezTo>
                  <a:cubicBezTo>
                    <a:pt x="8239" y="11580"/>
                    <a:pt x="7865" y="11738"/>
                    <a:pt x="7481" y="11877"/>
                  </a:cubicBezTo>
                  <a:cubicBezTo>
                    <a:pt x="7707" y="10742"/>
                    <a:pt x="7784" y="9550"/>
                    <a:pt x="7938" y="8411"/>
                  </a:cubicBezTo>
                  <a:cubicBezTo>
                    <a:pt x="8112" y="7119"/>
                    <a:pt x="8262" y="5823"/>
                    <a:pt x="8426" y="4528"/>
                  </a:cubicBezTo>
                  <a:cubicBezTo>
                    <a:pt x="8560" y="3480"/>
                    <a:pt x="8706" y="2438"/>
                    <a:pt x="8865" y="1393"/>
                  </a:cubicBezTo>
                  <a:cubicBezTo>
                    <a:pt x="8898" y="1182"/>
                    <a:pt x="8967" y="859"/>
                    <a:pt x="8952" y="572"/>
                  </a:cubicBezTo>
                  <a:close/>
                  <a:moveTo>
                    <a:pt x="4403" y="1500"/>
                  </a:moveTo>
                  <a:cubicBezTo>
                    <a:pt x="3860" y="3144"/>
                    <a:pt x="3770" y="5066"/>
                    <a:pt x="3512" y="6763"/>
                  </a:cubicBezTo>
                  <a:cubicBezTo>
                    <a:pt x="3242" y="8546"/>
                    <a:pt x="2896" y="10385"/>
                    <a:pt x="2858" y="12194"/>
                  </a:cubicBezTo>
                  <a:cubicBezTo>
                    <a:pt x="2353" y="12005"/>
                    <a:pt x="1931" y="11710"/>
                    <a:pt x="1578" y="11346"/>
                  </a:cubicBezTo>
                  <a:cubicBezTo>
                    <a:pt x="1596" y="11325"/>
                    <a:pt x="1610" y="11303"/>
                    <a:pt x="1621" y="11279"/>
                  </a:cubicBezTo>
                  <a:cubicBezTo>
                    <a:pt x="2131" y="10045"/>
                    <a:pt x="2044" y="8572"/>
                    <a:pt x="2146" y="7263"/>
                  </a:cubicBezTo>
                  <a:cubicBezTo>
                    <a:pt x="2276" y="5585"/>
                    <a:pt x="2730" y="3966"/>
                    <a:pt x="2948" y="2306"/>
                  </a:cubicBezTo>
                  <a:cubicBezTo>
                    <a:pt x="3419" y="2018"/>
                    <a:pt x="3906" y="1745"/>
                    <a:pt x="4403" y="1500"/>
                  </a:cubicBezTo>
                  <a:close/>
                  <a:moveTo>
                    <a:pt x="8079" y="511"/>
                  </a:moveTo>
                  <a:cubicBezTo>
                    <a:pt x="8267" y="511"/>
                    <a:pt x="8456" y="520"/>
                    <a:pt x="8644" y="539"/>
                  </a:cubicBezTo>
                  <a:cubicBezTo>
                    <a:pt x="8596" y="1064"/>
                    <a:pt x="8403" y="1649"/>
                    <a:pt x="8309" y="2119"/>
                  </a:cubicBezTo>
                  <a:cubicBezTo>
                    <a:pt x="8127" y="3029"/>
                    <a:pt x="8050" y="3961"/>
                    <a:pt x="7928" y="4881"/>
                  </a:cubicBezTo>
                  <a:cubicBezTo>
                    <a:pt x="7748" y="6241"/>
                    <a:pt x="7586" y="7604"/>
                    <a:pt x="7392" y="8964"/>
                  </a:cubicBezTo>
                  <a:cubicBezTo>
                    <a:pt x="7248" y="9965"/>
                    <a:pt x="7000" y="11023"/>
                    <a:pt x="6980" y="12043"/>
                  </a:cubicBezTo>
                  <a:cubicBezTo>
                    <a:pt x="6564" y="12174"/>
                    <a:pt x="6140" y="12287"/>
                    <a:pt x="5712" y="12358"/>
                  </a:cubicBezTo>
                  <a:cubicBezTo>
                    <a:pt x="5809" y="11769"/>
                    <a:pt x="5788" y="11146"/>
                    <a:pt x="5809" y="10560"/>
                  </a:cubicBezTo>
                  <a:cubicBezTo>
                    <a:pt x="5860" y="9256"/>
                    <a:pt x="5891" y="7953"/>
                    <a:pt x="6008" y="6651"/>
                  </a:cubicBezTo>
                  <a:cubicBezTo>
                    <a:pt x="6121" y="5393"/>
                    <a:pt x="6344" y="4144"/>
                    <a:pt x="6528" y="2894"/>
                  </a:cubicBezTo>
                  <a:cubicBezTo>
                    <a:pt x="6626" y="2220"/>
                    <a:pt x="6970" y="1349"/>
                    <a:pt x="6792" y="647"/>
                  </a:cubicBezTo>
                  <a:cubicBezTo>
                    <a:pt x="7220" y="558"/>
                    <a:pt x="7650" y="511"/>
                    <a:pt x="8079" y="511"/>
                  </a:cubicBezTo>
                  <a:close/>
                  <a:moveTo>
                    <a:pt x="6465" y="723"/>
                  </a:moveTo>
                  <a:lnTo>
                    <a:pt x="6465" y="723"/>
                  </a:lnTo>
                  <a:cubicBezTo>
                    <a:pt x="6249" y="1610"/>
                    <a:pt x="6147" y="2581"/>
                    <a:pt x="6012" y="3470"/>
                  </a:cubicBezTo>
                  <a:cubicBezTo>
                    <a:pt x="5834" y="4643"/>
                    <a:pt x="5652" y="5814"/>
                    <a:pt x="5530" y="6997"/>
                  </a:cubicBezTo>
                  <a:cubicBezTo>
                    <a:pt x="5397" y="8303"/>
                    <a:pt x="5379" y="9614"/>
                    <a:pt x="5327" y="10924"/>
                  </a:cubicBezTo>
                  <a:cubicBezTo>
                    <a:pt x="5310" y="11295"/>
                    <a:pt x="5296" y="11666"/>
                    <a:pt x="5276" y="12038"/>
                  </a:cubicBezTo>
                  <a:cubicBezTo>
                    <a:pt x="5269" y="12169"/>
                    <a:pt x="5235" y="12297"/>
                    <a:pt x="5215" y="12424"/>
                  </a:cubicBezTo>
                  <a:cubicBezTo>
                    <a:pt x="4991" y="12446"/>
                    <a:pt x="4767" y="12457"/>
                    <a:pt x="4542" y="12457"/>
                  </a:cubicBezTo>
                  <a:cubicBezTo>
                    <a:pt x="4163" y="12457"/>
                    <a:pt x="3784" y="12424"/>
                    <a:pt x="3407" y="12350"/>
                  </a:cubicBezTo>
                  <a:cubicBezTo>
                    <a:pt x="3380" y="12343"/>
                    <a:pt x="3355" y="12333"/>
                    <a:pt x="3325" y="12327"/>
                  </a:cubicBezTo>
                  <a:cubicBezTo>
                    <a:pt x="3598" y="10526"/>
                    <a:pt x="3731" y="8698"/>
                    <a:pt x="3990" y="6892"/>
                  </a:cubicBezTo>
                  <a:cubicBezTo>
                    <a:pt x="4239" y="5142"/>
                    <a:pt x="4774" y="3170"/>
                    <a:pt x="4641" y="1389"/>
                  </a:cubicBezTo>
                  <a:cubicBezTo>
                    <a:pt x="5238" y="1110"/>
                    <a:pt x="5848" y="878"/>
                    <a:pt x="6465" y="723"/>
                  </a:cubicBezTo>
                  <a:close/>
                  <a:moveTo>
                    <a:pt x="17762" y="8468"/>
                  </a:moveTo>
                  <a:cubicBezTo>
                    <a:pt x="17883" y="8468"/>
                    <a:pt x="18005" y="8472"/>
                    <a:pt x="18127" y="8478"/>
                  </a:cubicBezTo>
                  <a:cubicBezTo>
                    <a:pt x="17835" y="8877"/>
                    <a:pt x="17571" y="9312"/>
                    <a:pt x="17266" y="9682"/>
                  </a:cubicBezTo>
                  <a:cubicBezTo>
                    <a:pt x="16843" y="10194"/>
                    <a:pt x="16419" y="10696"/>
                    <a:pt x="16034" y="11236"/>
                  </a:cubicBezTo>
                  <a:cubicBezTo>
                    <a:pt x="15612" y="11825"/>
                    <a:pt x="15191" y="12407"/>
                    <a:pt x="14817" y="13027"/>
                  </a:cubicBezTo>
                  <a:cubicBezTo>
                    <a:pt x="14753" y="13132"/>
                    <a:pt x="14677" y="13245"/>
                    <a:pt x="14608" y="13364"/>
                  </a:cubicBezTo>
                  <a:cubicBezTo>
                    <a:pt x="14592" y="12950"/>
                    <a:pt x="14580" y="12545"/>
                    <a:pt x="14566" y="12156"/>
                  </a:cubicBezTo>
                  <a:lnTo>
                    <a:pt x="14566" y="12156"/>
                  </a:lnTo>
                  <a:lnTo>
                    <a:pt x="14567" y="12158"/>
                  </a:lnTo>
                  <a:cubicBezTo>
                    <a:pt x="15087" y="11700"/>
                    <a:pt x="15332" y="10849"/>
                    <a:pt x="15599" y="10229"/>
                  </a:cubicBezTo>
                  <a:cubicBezTo>
                    <a:pt x="15825" y="9710"/>
                    <a:pt x="16022" y="9181"/>
                    <a:pt x="16190" y="8641"/>
                  </a:cubicBezTo>
                  <a:cubicBezTo>
                    <a:pt x="16705" y="8531"/>
                    <a:pt x="17229" y="8468"/>
                    <a:pt x="17762" y="8468"/>
                  </a:cubicBezTo>
                  <a:close/>
                  <a:moveTo>
                    <a:pt x="18636" y="8528"/>
                  </a:moveTo>
                  <a:cubicBezTo>
                    <a:pt x="18872" y="8557"/>
                    <a:pt x="19106" y="8600"/>
                    <a:pt x="19336" y="8656"/>
                  </a:cubicBezTo>
                  <a:cubicBezTo>
                    <a:pt x="19695" y="8746"/>
                    <a:pt x="20046" y="8867"/>
                    <a:pt x="20383" y="9020"/>
                  </a:cubicBezTo>
                  <a:cubicBezTo>
                    <a:pt x="19280" y="10196"/>
                    <a:pt x="18312" y="11531"/>
                    <a:pt x="17290" y="12771"/>
                  </a:cubicBezTo>
                  <a:cubicBezTo>
                    <a:pt x="16764" y="13411"/>
                    <a:pt x="16250" y="14061"/>
                    <a:pt x="15735" y="14709"/>
                  </a:cubicBezTo>
                  <a:cubicBezTo>
                    <a:pt x="15448" y="15068"/>
                    <a:pt x="15097" y="15437"/>
                    <a:pt x="14845" y="15842"/>
                  </a:cubicBezTo>
                  <a:cubicBezTo>
                    <a:pt x="14754" y="15314"/>
                    <a:pt x="14692" y="14779"/>
                    <a:pt x="14656" y="14245"/>
                  </a:cubicBezTo>
                  <a:cubicBezTo>
                    <a:pt x="15033" y="14016"/>
                    <a:pt x="15169" y="13426"/>
                    <a:pt x="15394" y="13058"/>
                  </a:cubicBezTo>
                  <a:cubicBezTo>
                    <a:pt x="15768" y="12448"/>
                    <a:pt x="16190" y="11869"/>
                    <a:pt x="16595" y="11282"/>
                  </a:cubicBezTo>
                  <a:cubicBezTo>
                    <a:pt x="17118" y="10521"/>
                    <a:pt x="18266" y="9530"/>
                    <a:pt x="18636" y="8528"/>
                  </a:cubicBezTo>
                  <a:close/>
                  <a:moveTo>
                    <a:pt x="20556" y="9099"/>
                  </a:moveTo>
                  <a:cubicBezTo>
                    <a:pt x="21237" y="9427"/>
                    <a:pt x="21798" y="9870"/>
                    <a:pt x="22276" y="10386"/>
                  </a:cubicBezTo>
                  <a:cubicBezTo>
                    <a:pt x="20937" y="11402"/>
                    <a:pt x="19900" y="12962"/>
                    <a:pt x="18786" y="14181"/>
                  </a:cubicBezTo>
                  <a:cubicBezTo>
                    <a:pt x="18140" y="14888"/>
                    <a:pt x="17433" y="15534"/>
                    <a:pt x="16756" y="16211"/>
                  </a:cubicBezTo>
                  <a:cubicBezTo>
                    <a:pt x="16316" y="16649"/>
                    <a:pt x="15730" y="17160"/>
                    <a:pt x="15389" y="17739"/>
                  </a:cubicBezTo>
                  <a:cubicBezTo>
                    <a:pt x="15217" y="17340"/>
                    <a:pt x="15081" y="16928"/>
                    <a:pt x="14979" y="16507"/>
                  </a:cubicBezTo>
                  <a:cubicBezTo>
                    <a:pt x="15369" y="16183"/>
                    <a:pt x="15627" y="15723"/>
                    <a:pt x="15937" y="15309"/>
                  </a:cubicBezTo>
                  <a:cubicBezTo>
                    <a:pt x="16562" y="14473"/>
                    <a:pt x="17208" y="13652"/>
                    <a:pt x="17846" y="12827"/>
                  </a:cubicBezTo>
                  <a:cubicBezTo>
                    <a:pt x="18772" y="11628"/>
                    <a:pt x="19812" y="10432"/>
                    <a:pt x="20556" y="9099"/>
                  </a:cubicBezTo>
                  <a:close/>
                  <a:moveTo>
                    <a:pt x="24925" y="16959"/>
                  </a:moveTo>
                  <a:cubicBezTo>
                    <a:pt x="24987" y="17261"/>
                    <a:pt x="25053" y="17566"/>
                    <a:pt x="25114" y="17860"/>
                  </a:cubicBezTo>
                  <a:cubicBezTo>
                    <a:pt x="25128" y="17929"/>
                    <a:pt x="25143" y="17998"/>
                    <a:pt x="25158" y="18065"/>
                  </a:cubicBezTo>
                  <a:cubicBezTo>
                    <a:pt x="25143" y="18072"/>
                    <a:pt x="25130" y="18077"/>
                    <a:pt x="25117" y="18081"/>
                  </a:cubicBezTo>
                  <a:lnTo>
                    <a:pt x="25118" y="18081"/>
                  </a:lnTo>
                  <a:cubicBezTo>
                    <a:pt x="24612" y="18293"/>
                    <a:pt x="24018" y="18565"/>
                    <a:pt x="23375" y="18841"/>
                  </a:cubicBezTo>
                  <a:cubicBezTo>
                    <a:pt x="23440" y="18767"/>
                    <a:pt x="23501" y="18700"/>
                    <a:pt x="23554" y="18644"/>
                  </a:cubicBezTo>
                  <a:cubicBezTo>
                    <a:pt x="24059" y="18119"/>
                    <a:pt x="24508" y="17553"/>
                    <a:pt x="24925" y="16959"/>
                  </a:cubicBezTo>
                  <a:close/>
                  <a:moveTo>
                    <a:pt x="22464" y="10593"/>
                  </a:moveTo>
                  <a:cubicBezTo>
                    <a:pt x="22883" y="11088"/>
                    <a:pt x="23225" y="11648"/>
                    <a:pt x="23516" y="12250"/>
                  </a:cubicBezTo>
                  <a:cubicBezTo>
                    <a:pt x="22861" y="12845"/>
                    <a:pt x="22282" y="13541"/>
                    <a:pt x="21649" y="14158"/>
                  </a:cubicBezTo>
                  <a:cubicBezTo>
                    <a:pt x="20924" y="14863"/>
                    <a:pt x="20169" y="15537"/>
                    <a:pt x="19441" y="16239"/>
                  </a:cubicBezTo>
                  <a:cubicBezTo>
                    <a:pt x="18778" y="16877"/>
                    <a:pt x="18081" y="17471"/>
                    <a:pt x="17407" y="18096"/>
                  </a:cubicBezTo>
                  <a:cubicBezTo>
                    <a:pt x="17072" y="18408"/>
                    <a:pt x="16574" y="18802"/>
                    <a:pt x="16434" y="19267"/>
                  </a:cubicBezTo>
                  <a:cubicBezTo>
                    <a:pt x="16229" y="19087"/>
                    <a:pt x="16047" y="18882"/>
                    <a:pt x="15891" y="18657"/>
                  </a:cubicBezTo>
                  <a:lnTo>
                    <a:pt x="15893" y="18657"/>
                  </a:lnTo>
                  <a:cubicBezTo>
                    <a:pt x="15803" y="18529"/>
                    <a:pt x="15725" y="18393"/>
                    <a:pt x="15648" y="18257"/>
                  </a:cubicBezTo>
                  <a:cubicBezTo>
                    <a:pt x="16193" y="17775"/>
                    <a:pt x="16623" y="17104"/>
                    <a:pt x="17131" y="16585"/>
                  </a:cubicBezTo>
                  <a:cubicBezTo>
                    <a:pt x="17801" y="15901"/>
                    <a:pt x="18488" y="15235"/>
                    <a:pt x="19133" y="14527"/>
                  </a:cubicBezTo>
                  <a:cubicBezTo>
                    <a:pt x="19800" y="13795"/>
                    <a:pt x="20409" y="13004"/>
                    <a:pt x="21044" y="12245"/>
                  </a:cubicBezTo>
                  <a:cubicBezTo>
                    <a:pt x="21506" y="11689"/>
                    <a:pt x="22015" y="11161"/>
                    <a:pt x="22464" y="10593"/>
                  </a:cubicBezTo>
                  <a:close/>
                  <a:moveTo>
                    <a:pt x="23636" y="12507"/>
                  </a:moveTo>
                  <a:cubicBezTo>
                    <a:pt x="23934" y="13172"/>
                    <a:pt x="24170" y="13882"/>
                    <a:pt x="24372" y="14604"/>
                  </a:cubicBezTo>
                  <a:cubicBezTo>
                    <a:pt x="23439" y="15371"/>
                    <a:pt x="22535" y="16220"/>
                    <a:pt x="21636" y="17014"/>
                  </a:cubicBezTo>
                  <a:cubicBezTo>
                    <a:pt x="21037" y="17542"/>
                    <a:pt x="20453" y="18086"/>
                    <a:pt x="19864" y="18626"/>
                  </a:cubicBezTo>
                  <a:cubicBezTo>
                    <a:pt x="19349" y="19094"/>
                    <a:pt x="18693" y="19436"/>
                    <a:pt x="18325" y="20034"/>
                  </a:cubicBezTo>
                  <a:lnTo>
                    <a:pt x="18327" y="20034"/>
                  </a:lnTo>
                  <a:cubicBezTo>
                    <a:pt x="18321" y="20042"/>
                    <a:pt x="18324" y="20052"/>
                    <a:pt x="18321" y="20061"/>
                  </a:cubicBezTo>
                  <a:cubicBezTo>
                    <a:pt x="17756" y="20002"/>
                    <a:pt x="17225" y="19840"/>
                    <a:pt x="16757" y="19523"/>
                  </a:cubicBezTo>
                  <a:cubicBezTo>
                    <a:pt x="17226" y="19217"/>
                    <a:pt x="17602" y="18605"/>
                    <a:pt x="17989" y="18237"/>
                  </a:cubicBezTo>
                  <a:cubicBezTo>
                    <a:pt x="18660" y="17601"/>
                    <a:pt x="19351" y="16989"/>
                    <a:pt x="20010" y="16339"/>
                  </a:cubicBezTo>
                  <a:cubicBezTo>
                    <a:pt x="21191" y="15175"/>
                    <a:pt x="22786" y="13990"/>
                    <a:pt x="23636" y="12507"/>
                  </a:cubicBezTo>
                  <a:close/>
                  <a:moveTo>
                    <a:pt x="24475" y="14999"/>
                  </a:moveTo>
                  <a:cubicBezTo>
                    <a:pt x="24630" y="15591"/>
                    <a:pt x="24759" y="16183"/>
                    <a:pt x="24884" y="16771"/>
                  </a:cubicBezTo>
                  <a:cubicBezTo>
                    <a:pt x="24372" y="17227"/>
                    <a:pt x="23900" y="17724"/>
                    <a:pt x="23411" y="18206"/>
                  </a:cubicBezTo>
                  <a:cubicBezTo>
                    <a:pt x="23088" y="18528"/>
                    <a:pt x="22745" y="18829"/>
                    <a:pt x="22382" y="19107"/>
                  </a:cubicBezTo>
                  <a:cubicBezTo>
                    <a:pt x="22233" y="19222"/>
                    <a:pt x="22108" y="19279"/>
                    <a:pt x="22026" y="19384"/>
                  </a:cubicBezTo>
                  <a:cubicBezTo>
                    <a:pt x="21017" y="19755"/>
                    <a:pt x="19961" y="20050"/>
                    <a:pt x="18977" y="20081"/>
                  </a:cubicBezTo>
                  <a:cubicBezTo>
                    <a:pt x="19349" y="19865"/>
                    <a:pt x="19653" y="19535"/>
                    <a:pt x="19981" y="19233"/>
                  </a:cubicBezTo>
                  <a:cubicBezTo>
                    <a:pt x="20573" y="18687"/>
                    <a:pt x="21145" y="18122"/>
                    <a:pt x="21728" y="17568"/>
                  </a:cubicBezTo>
                  <a:cubicBezTo>
                    <a:pt x="22586" y="16749"/>
                    <a:pt x="23714" y="15969"/>
                    <a:pt x="24475" y="14999"/>
                  </a:cubicBezTo>
                  <a:close/>
                  <a:moveTo>
                    <a:pt x="28048" y="17550"/>
                  </a:moveTo>
                  <a:cubicBezTo>
                    <a:pt x="27828" y="17949"/>
                    <a:pt x="27618" y="18354"/>
                    <a:pt x="27361" y="18734"/>
                  </a:cubicBezTo>
                  <a:cubicBezTo>
                    <a:pt x="27043" y="19199"/>
                    <a:pt x="26680" y="19638"/>
                    <a:pt x="26355" y="20102"/>
                  </a:cubicBezTo>
                  <a:cubicBezTo>
                    <a:pt x="26181" y="19538"/>
                    <a:pt x="26031" y="18964"/>
                    <a:pt x="25893" y="18385"/>
                  </a:cubicBezTo>
                  <a:lnTo>
                    <a:pt x="25893" y="18385"/>
                  </a:lnTo>
                  <a:lnTo>
                    <a:pt x="25894" y="18387"/>
                  </a:lnTo>
                  <a:cubicBezTo>
                    <a:pt x="26608" y="18088"/>
                    <a:pt x="27323" y="17801"/>
                    <a:pt x="28048" y="17550"/>
                  </a:cubicBezTo>
                  <a:close/>
                  <a:moveTo>
                    <a:pt x="30133" y="16958"/>
                  </a:moveTo>
                  <a:cubicBezTo>
                    <a:pt x="29592" y="17696"/>
                    <a:pt x="29197" y="18590"/>
                    <a:pt x="28698" y="19348"/>
                  </a:cubicBezTo>
                  <a:cubicBezTo>
                    <a:pt x="28150" y="20183"/>
                    <a:pt x="27538" y="20987"/>
                    <a:pt x="26993" y="21827"/>
                  </a:cubicBezTo>
                  <a:cubicBezTo>
                    <a:pt x="26820" y="21436"/>
                    <a:pt x="26664" y="21034"/>
                    <a:pt x="26524" y="20622"/>
                  </a:cubicBezTo>
                  <a:cubicBezTo>
                    <a:pt x="26923" y="20065"/>
                    <a:pt x="27302" y="19491"/>
                    <a:pt x="27669" y="18915"/>
                  </a:cubicBezTo>
                  <a:cubicBezTo>
                    <a:pt x="27953" y="18467"/>
                    <a:pt x="28299" y="17957"/>
                    <a:pt x="28442" y="17417"/>
                  </a:cubicBezTo>
                  <a:cubicBezTo>
                    <a:pt x="28996" y="17235"/>
                    <a:pt x="29561" y="17082"/>
                    <a:pt x="30133" y="16958"/>
                  </a:cubicBezTo>
                  <a:close/>
                  <a:moveTo>
                    <a:pt x="32261" y="16694"/>
                  </a:moveTo>
                  <a:lnTo>
                    <a:pt x="32261" y="16694"/>
                  </a:lnTo>
                  <a:cubicBezTo>
                    <a:pt x="31859" y="17104"/>
                    <a:pt x="31616" y="17704"/>
                    <a:pt x="31337" y="18186"/>
                  </a:cubicBezTo>
                  <a:cubicBezTo>
                    <a:pt x="30853" y="19026"/>
                    <a:pt x="30374" y="19868"/>
                    <a:pt x="29845" y="20680"/>
                  </a:cubicBezTo>
                  <a:cubicBezTo>
                    <a:pt x="29390" y="21375"/>
                    <a:pt x="28928" y="22064"/>
                    <a:pt x="28501" y="22780"/>
                  </a:cubicBezTo>
                  <a:cubicBezTo>
                    <a:pt x="28372" y="22996"/>
                    <a:pt x="28128" y="23326"/>
                    <a:pt x="28027" y="23644"/>
                  </a:cubicBezTo>
                  <a:lnTo>
                    <a:pt x="28027" y="23644"/>
                  </a:lnTo>
                  <a:cubicBezTo>
                    <a:pt x="27738" y="23248"/>
                    <a:pt x="27482" y="22828"/>
                    <a:pt x="27259" y="22389"/>
                  </a:cubicBezTo>
                  <a:cubicBezTo>
                    <a:pt x="27901" y="21477"/>
                    <a:pt x="28496" y="20519"/>
                    <a:pt x="29083" y="19574"/>
                  </a:cubicBezTo>
                  <a:cubicBezTo>
                    <a:pt x="29582" y="18770"/>
                    <a:pt x="30238" y="17850"/>
                    <a:pt x="30435" y="16897"/>
                  </a:cubicBezTo>
                  <a:cubicBezTo>
                    <a:pt x="31037" y="16781"/>
                    <a:pt x="31647" y="16713"/>
                    <a:pt x="32261" y="16694"/>
                  </a:cubicBezTo>
                  <a:close/>
                  <a:moveTo>
                    <a:pt x="32546" y="16695"/>
                  </a:moveTo>
                  <a:cubicBezTo>
                    <a:pt x="33045" y="16700"/>
                    <a:pt x="33542" y="16759"/>
                    <a:pt x="34029" y="16872"/>
                  </a:cubicBezTo>
                  <a:cubicBezTo>
                    <a:pt x="32996" y="17916"/>
                    <a:pt x="32354" y="19507"/>
                    <a:pt x="31644" y="20757"/>
                  </a:cubicBezTo>
                  <a:cubicBezTo>
                    <a:pt x="30867" y="22122"/>
                    <a:pt x="29831" y="23485"/>
                    <a:pt x="29254" y="24950"/>
                  </a:cubicBezTo>
                  <a:cubicBezTo>
                    <a:pt x="28947" y="24697"/>
                    <a:pt x="28663" y="24418"/>
                    <a:pt x="28404" y="24118"/>
                  </a:cubicBezTo>
                  <a:lnTo>
                    <a:pt x="28406" y="24118"/>
                  </a:lnTo>
                  <a:cubicBezTo>
                    <a:pt x="28681" y="23864"/>
                    <a:pt x="28803" y="23364"/>
                    <a:pt x="28975" y="23055"/>
                  </a:cubicBezTo>
                  <a:cubicBezTo>
                    <a:pt x="29379" y="22330"/>
                    <a:pt x="29853" y="21644"/>
                    <a:pt x="30291" y="20941"/>
                  </a:cubicBezTo>
                  <a:cubicBezTo>
                    <a:pt x="30748" y="20207"/>
                    <a:pt x="31159" y="19445"/>
                    <a:pt x="31577" y="18687"/>
                  </a:cubicBezTo>
                  <a:cubicBezTo>
                    <a:pt x="31910" y="18083"/>
                    <a:pt x="32431" y="17397"/>
                    <a:pt x="32546" y="16695"/>
                  </a:cubicBezTo>
                  <a:close/>
                  <a:moveTo>
                    <a:pt x="40975" y="23634"/>
                  </a:moveTo>
                  <a:cubicBezTo>
                    <a:pt x="41198" y="24018"/>
                    <a:pt x="41436" y="24423"/>
                    <a:pt x="41690" y="24845"/>
                  </a:cubicBezTo>
                  <a:cubicBezTo>
                    <a:pt x="41282" y="25009"/>
                    <a:pt x="40871" y="25163"/>
                    <a:pt x="40460" y="25316"/>
                  </a:cubicBezTo>
                  <a:lnTo>
                    <a:pt x="40460" y="25314"/>
                  </a:lnTo>
                  <a:cubicBezTo>
                    <a:pt x="40579" y="25017"/>
                    <a:pt x="40681" y="24712"/>
                    <a:pt x="40771" y="24410"/>
                  </a:cubicBezTo>
                  <a:cubicBezTo>
                    <a:pt x="40842" y="24181"/>
                    <a:pt x="40932" y="23907"/>
                    <a:pt x="40975" y="23634"/>
                  </a:cubicBezTo>
                  <a:close/>
                  <a:moveTo>
                    <a:pt x="34321" y="16943"/>
                  </a:moveTo>
                  <a:cubicBezTo>
                    <a:pt x="34813" y="17082"/>
                    <a:pt x="35289" y="17276"/>
                    <a:pt x="35739" y="17520"/>
                  </a:cubicBezTo>
                  <a:cubicBezTo>
                    <a:pt x="35442" y="17914"/>
                    <a:pt x="35192" y="18349"/>
                    <a:pt x="34930" y="18764"/>
                  </a:cubicBezTo>
                  <a:cubicBezTo>
                    <a:pt x="34397" y="19607"/>
                    <a:pt x="33878" y="20458"/>
                    <a:pt x="33360" y="21311"/>
                  </a:cubicBezTo>
                  <a:cubicBezTo>
                    <a:pt x="32843" y="22164"/>
                    <a:pt x="32336" y="23027"/>
                    <a:pt x="31834" y="23892"/>
                  </a:cubicBezTo>
                  <a:cubicBezTo>
                    <a:pt x="31467" y="24527"/>
                    <a:pt x="30994" y="25188"/>
                    <a:pt x="30748" y="25893"/>
                  </a:cubicBezTo>
                  <a:cubicBezTo>
                    <a:pt x="30369" y="25716"/>
                    <a:pt x="30007" y="25506"/>
                    <a:pt x="29664" y="25266"/>
                  </a:cubicBezTo>
                  <a:cubicBezTo>
                    <a:pt x="29667" y="25263"/>
                    <a:pt x="29671" y="25258"/>
                    <a:pt x="29672" y="25255"/>
                  </a:cubicBezTo>
                  <a:cubicBezTo>
                    <a:pt x="29692" y="25239"/>
                    <a:pt x="29707" y="25219"/>
                    <a:pt x="29718" y="25198"/>
                  </a:cubicBezTo>
                  <a:cubicBezTo>
                    <a:pt x="30355" y="23864"/>
                    <a:pt x="31154" y="22579"/>
                    <a:pt x="31884" y="21297"/>
                  </a:cubicBezTo>
                  <a:cubicBezTo>
                    <a:pt x="32696" y="19868"/>
                    <a:pt x="33598" y="18416"/>
                    <a:pt x="34321" y="16943"/>
                  </a:cubicBezTo>
                  <a:close/>
                  <a:moveTo>
                    <a:pt x="39779" y="21658"/>
                  </a:moveTo>
                  <a:cubicBezTo>
                    <a:pt x="39905" y="21849"/>
                    <a:pt x="40028" y="22045"/>
                    <a:pt x="40150" y="22240"/>
                  </a:cubicBezTo>
                  <a:cubicBezTo>
                    <a:pt x="40310" y="22502"/>
                    <a:pt x="40486" y="22799"/>
                    <a:pt x="40675" y="23122"/>
                  </a:cubicBezTo>
                  <a:cubicBezTo>
                    <a:pt x="40515" y="23419"/>
                    <a:pt x="40455" y="23784"/>
                    <a:pt x="40350" y="24097"/>
                  </a:cubicBezTo>
                  <a:cubicBezTo>
                    <a:pt x="40174" y="24622"/>
                    <a:pt x="39928" y="25106"/>
                    <a:pt x="39674" y="25593"/>
                  </a:cubicBezTo>
                  <a:lnTo>
                    <a:pt x="39674" y="25591"/>
                  </a:lnTo>
                  <a:cubicBezTo>
                    <a:pt x="39374" y="25696"/>
                    <a:pt x="39074" y="25803"/>
                    <a:pt x="38772" y="25900"/>
                  </a:cubicBezTo>
                  <a:cubicBezTo>
                    <a:pt x="38468" y="25995"/>
                    <a:pt x="38168" y="26080"/>
                    <a:pt x="37863" y="26161"/>
                  </a:cubicBezTo>
                  <a:cubicBezTo>
                    <a:pt x="38235" y="25604"/>
                    <a:pt x="38445" y="24761"/>
                    <a:pt x="38637" y="24277"/>
                  </a:cubicBezTo>
                  <a:cubicBezTo>
                    <a:pt x="38911" y="23590"/>
                    <a:pt x="39659" y="22529"/>
                    <a:pt x="39779" y="21658"/>
                  </a:cubicBezTo>
                  <a:close/>
                  <a:moveTo>
                    <a:pt x="43967" y="24635"/>
                  </a:moveTo>
                  <a:lnTo>
                    <a:pt x="43967" y="24635"/>
                  </a:lnTo>
                  <a:cubicBezTo>
                    <a:pt x="43864" y="24876"/>
                    <a:pt x="43795" y="25150"/>
                    <a:pt x="43714" y="25353"/>
                  </a:cubicBezTo>
                  <a:cubicBezTo>
                    <a:pt x="43608" y="25621"/>
                    <a:pt x="43449" y="25932"/>
                    <a:pt x="43337" y="26247"/>
                  </a:cubicBezTo>
                  <a:cubicBezTo>
                    <a:pt x="43289" y="26180"/>
                    <a:pt x="43245" y="26115"/>
                    <a:pt x="43199" y="26047"/>
                  </a:cubicBezTo>
                  <a:cubicBezTo>
                    <a:pt x="43004" y="25762"/>
                    <a:pt x="42814" y="25467"/>
                    <a:pt x="42627" y="25168"/>
                  </a:cubicBezTo>
                  <a:lnTo>
                    <a:pt x="42627" y="25166"/>
                  </a:lnTo>
                  <a:cubicBezTo>
                    <a:pt x="43068" y="24993"/>
                    <a:pt x="43522" y="24825"/>
                    <a:pt x="43967" y="24635"/>
                  </a:cubicBezTo>
                  <a:close/>
                  <a:moveTo>
                    <a:pt x="36047" y="17701"/>
                  </a:moveTo>
                  <a:cubicBezTo>
                    <a:pt x="36410" y="17926"/>
                    <a:pt x="36754" y="18177"/>
                    <a:pt x="37079" y="18455"/>
                  </a:cubicBezTo>
                  <a:cubicBezTo>
                    <a:pt x="36536" y="19435"/>
                    <a:pt x="36083" y="20439"/>
                    <a:pt x="35460" y="21385"/>
                  </a:cubicBezTo>
                  <a:cubicBezTo>
                    <a:pt x="34976" y="22123"/>
                    <a:pt x="34500" y="22868"/>
                    <a:pt x="34018" y="23608"/>
                  </a:cubicBezTo>
                  <a:cubicBezTo>
                    <a:pt x="33590" y="24261"/>
                    <a:pt x="33173" y="24920"/>
                    <a:pt x="32766" y="25585"/>
                  </a:cubicBezTo>
                  <a:cubicBezTo>
                    <a:pt x="32640" y="25793"/>
                    <a:pt x="32358" y="26124"/>
                    <a:pt x="32284" y="26426"/>
                  </a:cubicBezTo>
                  <a:lnTo>
                    <a:pt x="32284" y="26425"/>
                  </a:lnTo>
                  <a:cubicBezTo>
                    <a:pt x="32051" y="26369"/>
                    <a:pt x="31820" y="26308"/>
                    <a:pt x="31590" y="26231"/>
                  </a:cubicBezTo>
                  <a:cubicBezTo>
                    <a:pt x="31454" y="26187"/>
                    <a:pt x="31326" y="26136"/>
                    <a:pt x="31198" y="26087"/>
                  </a:cubicBezTo>
                  <a:cubicBezTo>
                    <a:pt x="31567" y="25601"/>
                    <a:pt x="31831" y="25020"/>
                    <a:pt x="32125" y="24494"/>
                  </a:cubicBezTo>
                  <a:cubicBezTo>
                    <a:pt x="32612" y="23623"/>
                    <a:pt x="33112" y="22758"/>
                    <a:pt x="33613" y="21894"/>
                  </a:cubicBezTo>
                  <a:cubicBezTo>
                    <a:pt x="34113" y="21029"/>
                    <a:pt x="34615" y="20168"/>
                    <a:pt x="35120" y="19307"/>
                  </a:cubicBezTo>
                  <a:cubicBezTo>
                    <a:pt x="35427" y="18785"/>
                    <a:pt x="35788" y="18259"/>
                    <a:pt x="36047" y="17701"/>
                  </a:cubicBezTo>
                  <a:close/>
                  <a:moveTo>
                    <a:pt x="38608" y="20035"/>
                  </a:moveTo>
                  <a:cubicBezTo>
                    <a:pt x="38934" y="20437"/>
                    <a:pt x="39241" y="20862"/>
                    <a:pt x="39535" y="21295"/>
                  </a:cubicBezTo>
                  <a:cubicBezTo>
                    <a:pt x="39325" y="21603"/>
                    <a:pt x="39205" y="21973"/>
                    <a:pt x="39039" y="22310"/>
                  </a:cubicBezTo>
                  <a:cubicBezTo>
                    <a:pt x="38793" y="22814"/>
                    <a:pt x="38513" y="23300"/>
                    <a:pt x="38289" y="23813"/>
                  </a:cubicBezTo>
                  <a:cubicBezTo>
                    <a:pt x="38045" y="24371"/>
                    <a:pt x="37814" y="24932"/>
                    <a:pt x="37546" y="25480"/>
                  </a:cubicBezTo>
                  <a:cubicBezTo>
                    <a:pt x="37395" y="25791"/>
                    <a:pt x="37182" y="26031"/>
                    <a:pt x="37115" y="26344"/>
                  </a:cubicBezTo>
                  <a:lnTo>
                    <a:pt x="37115" y="26343"/>
                  </a:lnTo>
                  <a:cubicBezTo>
                    <a:pt x="36577" y="26461"/>
                    <a:pt x="36031" y="26548"/>
                    <a:pt x="35481" y="26603"/>
                  </a:cubicBezTo>
                  <a:cubicBezTo>
                    <a:pt x="36118" y="25622"/>
                    <a:pt x="36583" y="24413"/>
                    <a:pt x="37090" y="23418"/>
                  </a:cubicBezTo>
                  <a:cubicBezTo>
                    <a:pt x="37610" y="22396"/>
                    <a:pt x="38299" y="21208"/>
                    <a:pt x="38608" y="20035"/>
                  </a:cubicBezTo>
                  <a:close/>
                  <a:moveTo>
                    <a:pt x="37323" y="18664"/>
                  </a:moveTo>
                  <a:cubicBezTo>
                    <a:pt x="37694" y="19003"/>
                    <a:pt x="38043" y="19366"/>
                    <a:pt x="38368" y="19750"/>
                  </a:cubicBezTo>
                  <a:cubicBezTo>
                    <a:pt x="37730" y="20831"/>
                    <a:pt x="37271" y="22082"/>
                    <a:pt x="36677" y="23177"/>
                  </a:cubicBezTo>
                  <a:cubicBezTo>
                    <a:pt x="36088" y="24266"/>
                    <a:pt x="35181" y="25449"/>
                    <a:pt x="34769" y="26651"/>
                  </a:cubicBezTo>
                  <a:lnTo>
                    <a:pt x="34769" y="26649"/>
                  </a:lnTo>
                  <a:cubicBezTo>
                    <a:pt x="34630" y="26654"/>
                    <a:pt x="34491" y="26657"/>
                    <a:pt x="34352" y="26657"/>
                  </a:cubicBezTo>
                  <a:cubicBezTo>
                    <a:pt x="33858" y="26657"/>
                    <a:pt x="33365" y="26623"/>
                    <a:pt x="32874" y="26543"/>
                  </a:cubicBezTo>
                  <a:cubicBezTo>
                    <a:pt x="33068" y="26270"/>
                    <a:pt x="33222" y="25878"/>
                    <a:pt x="33332" y="25696"/>
                  </a:cubicBezTo>
                  <a:cubicBezTo>
                    <a:pt x="33731" y="25040"/>
                    <a:pt x="34134" y="24387"/>
                    <a:pt x="34543" y="23734"/>
                  </a:cubicBezTo>
                  <a:cubicBezTo>
                    <a:pt x="35041" y="22934"/>
                    <a:pt x="35537" y="22133"/>
                    <a:pt x="36031" y="21329"/>
                  </a:cubicBezTo>
                  <a:cubicBezTo>
                    <a:pt x="36524" y="20521"/>
                    <a:pt x="37125" y="19617"/>
                    <a:pt x="37323" y="18664"/>
                  </a:cubicBezTo>
                  <a:close/>
                  <a:moveTo>
                    <a:pt x="8001" y="0"/>
                  </a:moveTo>
                  <a:cubicBezTo>
                    <a:pt x="5324" y="0"/>
                    <a:pt x="2488" y="1651"/>
                    <a:pt x="740" y="3518"/>
                  </a:cubicBezTo>
                  <a:cubicBezTo>
                    <a:pt x="676" y="3586"/>
                    <a:pt x="733" y="3700"/>
                    <a:pt x="812" y="3700"/>
                  </a:cubicBezTo>
                  <a:cubicBezTo>
                    <a:pt x="830" y="3700"/>
                    <a:pt x="848" y="3695"/>
                    <a:pt x="866" y="3682"/>
                  </a:cubicBezTo>
                  <a:cubicBezTo>
                    <a:pt x="1380" y="3326"/>
                    <a:pt x="1929" y="2949"/>
                    <a:pt x="2507" y="2581"/>
                  </a:cubicBezTo>
                  <a:lnTo>
                    <a:pt x="2507" y="2581"/>
                  </a:lnTo>
                  <a:cubicBezTo>
                    <a:pt x="1569" y="5262"/>
                    <a:pt x="1769" y="8122"/>
                    <a:pt x="1178" y="10865"/>
                  </a:cubicBezTo>
                  <a:cubicBezTo>
                    <a:pt x="665" y="10152"/>
                    <a:pt x="333" y="9272"/>
                    <a:pt x="99" y="8405"/>
                  </a:cubicBezTo>
                  <a:cubicBezTo>
                    <a:pt x="93" y="8381"/>
                    <a:pt x="72" y="8370"/>
                    <a:pt x="52" y="8370"/>
                  </a:cubicBezTo>
                  <a:cubicBezTo>
                    <a:pt x="26" y="8370"/>
                    <a:pt x="0" y="8387"/>
                    <a:pt x="2" y="8418"/>
                  </a:cubicBezTo>
                  <a:cubicBezTo>
                    <a:pt x="110" y="10104"/>
                    <a:pt x="839" y="11654"/>
                    <a:pt x="2358" y="12486"/>
                  </a:cubicBezTo>
                  <a:cubicBezTo>
                    <a:pt x="3064" y="12873"/>
                    <a:pt x="3853" y="13024"/>
                    <a:pt x="4656" y="13024"/>
                  </a:cubicBezTo>
                  <a:cubicBezTo>
                    <a:pt x="5700" y="13024"/>
                    <a:pt x="6768" y="12768"/>
                    <a:pt x="7707" y="12440"/>
                  </a:cubicBezTo>
                  <a:cubicBezTo>
                    <a:pt x="9802" y="11710"/>
                    <a:pt x="11839" y="10307"/>
                    <a:pt x="13967" y="9381"/>
                  </a:cubicBezTo>
                  <a:cubicBezTo>
                    <a:pt x="13975" y="9658"/>
                    <a:pt x="13983" y="9932"/>
                    <a:pt x="13991" y="10199"/>
                  </a:cubicBezTo>
                  <a:cubicBezTo>
                    <a:pt x="14069" y="12847"/>
                    <a:pt x="13950" y="15755"/>
                    <a:pt x="15035" y="18232"/>
                  </a:cubicBezTo>
                  <a:cubicBezTo>
                    <a:pt x="15791" y="19960"/>
                    <a:pt x="17253" y="20595"/>
                    <a:pt x="18863" y="20595"/>
                  </a:cubicBezTo>
                  <a:cubicBezTo>
                    <a:pt x="19572" y="20595"/>
                    <a:pt x="20309" y="20472"/>
                    <a:pt x="21027" y="20265"/>
                  </a:cubicBezTo>
                  <a:cubicBezTo>
                    <a:pt x="22476" y="19848"/>
                    <a:pt x="23878" y="19241"/>
                    <a:pt x="25283" y="18646"/>
                  </a:cubicBezTo>
                  <a:cubicBezTo>
                    <a:pt x="25583" y="19983"/>
                    <a:pt x="25955" y="21307"/>
                    <a:pt x="26557" y="22538"/>
                  </a:cubicBezTo>
                  <a:cubicBezTo>
                    <a:pt x="26552" y="22547"/>
                    <a:pt x="26546" y="22555"/>
                    <a:pt x="26541" y="22565"/>
                  </a:cubicBezTo>
                  <a:cubicBezTo>
                    <a:pt x="26431" y="22757"/>
                    <a:pt x="26585" y="22914"/>
                    <a:pt x="26751" y="22916"/>
                  </a:cubicBezTo>
                  <a:cubicBezTo>
                    <a:pt x="26764" y="22939"/>
                    <a:pt x="26774" y="22963"/>
                    <a:pt x="26787" y="22986"/>
                  </a:cubicBezTo>
                  <a:cubicBezTo>
                    <a:pt x="27732" y="24715"/>
                    <a:pt x="29356" y="26010"/>
                    <a:pt x="31160" y="26749"/>
                  </a:cubicBezTo>
                  <a:cubicBezTo>
                    <a:pt x="32166" y="27162"/>
                    <a:pt x="33230" y="27326"/>
                    <a:pt x="34303" y="27326"/>
                  </a:cubicBezTo>
                  <a:cubicBezTo>
                    <a:pt x="34463" y="27326"/>
                    <a:pt x="34623" y="27322"/>
                    <a:pt x="34784" y="27315"/>
                  </a:cubicBezTo>
                  <a:cubicBezTo>
                    <a:pt x="34807" y="27326"/>
                    <a:pt x="34833" y="27331"/>
                    <a:pt x="34858" y="27331"/>
                  </a:cubicBezTo>
                  <a:cubicBezTo>
                    <a:pt x="34888" y="27331"/>
                    <a:pt x="34918" y="27324"/>
                    <a:pt x="34945" y="27309"/>
                  </a:cubicBezTo>
                  <a:cubicBezTo>
                    <a:pt x="36209" y="27235"/>
                    <a:pt x="37476" y="26959"/>
                    <a:pt x="38665" y="26613"/>
                  </a:cubicBezTo>
                  <a:cubicBezTo>
                    <a:pt x="39810" y="26280"/>
                    <a:pt x="40926" y="25849"/>
                    <a:pt x="42031" y="25408"/>
                  </a:cubicBezTo>
                  <a:cubicBezTo>
                    <a:pt x="43747" y="28167"/>
                    <a:pt x="46064" y="31229"/>
                    <a:pt x="48769" y="31229"/>
                  </a:cubicBezTo>
                  <a:cubicBezTo>
                    <a:pt x="49452" y="31229"/>
                    <a:pt x="50160" y="31033"/>
                    <a:pt x="50890" y="30588"/>
                  </a:cubicBezTo>
                  <a:cubicBezTo>
                    <a:pt x="50964" y="30540"/>
                    <a:pt x="50929" y="30427"/>
                    <a:pt x="50851" y="30427"/>
                  </a:cubicBezTo>
                  <a:cubicBezTo>
                    <a:pt x="50843" y="30427"/>
                    <a:pt x="50834" y="30428"/>
                    <a:pt x="50826" y="30431"/>
                  </a:cubicBezTo>
                  <a:cubicBezTo>
                    <a:pt x="50318" y="30583"/>
                    <a:pt x="49834" y="30652"/>
                    <a:pt x="49372" y="30652"/>
                  </a:cubicBezTo>
                  <a:cubicBezTo>
                    <a:pt x="46969" y="30652"/>
                    <a:pt x="45157" y="28769"/>
                    <a:pt x="43726" y="26799"/>
                  </a:cubicBezTo>
                  <a:cubicBezTo>
                    <a:pt x="43883" y="26366"/>
                    <a:pt x="44003" y="25910"/>
                    <a:pt x="44174" y="25481"/>
                  </a:cubicBezTo>
                  <a:cubicBezTo>
                    <a:pt x="44282" y="25214"/>
                    <a:pt x="44502" y="24763"/>
                    <a:pt x="44420" y="24432"/>
                  </a:cubicBezTo>
                  <a:cubicBezTo>
                    <a:pt x="44941" y="24179"/>
                    <a:pt x="45433" y="23882"/>
                    <a:pt x="45848" y="23480"/>
                  </a:cubicBezTo>
                  <a:cubicBezTo>
                    <a:pt x="45934" y="23399"/>
                    <a:pt x="45855" y="23292"/>
                    <a:pt x="45762" y="23292"/>
                  </a:cubicBezTo>
                  <a:cubicBezTo>
                    <a:pt x="45746" y="23292"/>
                    <a:pt x="45729" y="23296"/>
                    <a:pt x="45712" y="23303"/>
                  </a:cubicBezTo>
                  <a:cubicBezTo>
                    <a:pt x="44615" y="23792"/>
                    <a:pt x="43434" y="24144"/>
                    <a:pt x="42317" y="24597"/>
                  </a:cubicBezTo>
                  <a:cubicBezTo>
                    <a:pt x="42305" y="24602"/>
                    <a:pt x="42295" y="24605"/>
                    <a:pt x="42284" y="24610"/>
                  </a:cubicBezTo>
                  <a:cubicBezTo>
                    <a:pt x="40947" y="22394"/>
                    <a:pt x="39733" y="20009"/>
                    <a:pt x="37840" y="18265"/>
                  </a:cubicBezTo>
                  <a:cubicBezTo>
                    <a:pt x="37364" y="17822"/>
                    <a:pt x="36834" y="17440"/>
                    <a:pt x="36265" y="17125"/>
                  </a:cubicBezTo>
                  <a:cubicBezTo>
                    <a:pt x="36280" y="17078"/>
                    <a:pt x="36296" y="17030"/>
                    <a:pt x="36308" y="16981"/>
                  </a:cubicBezTo>
                  <a:cubicBezTo>
                    <a:pt x="36314" y="16957"/>
                    <a:pt x="36295" y="16939"/>
                    <a:pt x="36275" y="16939"/>
                  </a:cubicBezTo>
                  <a:cubicBezTo>
                    <a:pt x="36268" y="16939"/>
                    <a:pt x="36260" y="16941"/>
                    <a:pt x="36254" y="16948"/>
                  </a:cubicBezTo>
                  <a:cubicBezTo>
                    <a:pt x="36214" y="16982"/>
                    <a:pt x="36183" y="17023"/>
                    <a:pt x="36145" y="17059"/>
                  </a:cubicBezTo>
                  <a:cubicBezTo>
                    <a:pt x="34965" y="16439"/>
                    <a:pt x="33719" y="16189"/>
                    <a:pt x="32447" y="16189"/>
                  </a:cubicBezTo>
                  <a:cubicBezTo>
                    <a:pt x="30227" y="16189"/>
                    <a:pt x="27927" y="16949"/>
                    <a:pt x="25763" y="17819"/>
                  </a:cubicBezTo>
                  <a:cubicBezTo>
                    <a:pt x="25637" y="17250"/>
                    <a:pt x="25517" y="16682"/>
                    <a:pt x="25399" y="16126"/>
                  </a:cubicBezTo>
                  <a:cubicBezTo>
                    <a:pt x="25268" y="15504"/>
                    <a:pt x="25120" y="14891"/>
                    <a:pt x="24946" y="14292"/>
                  </a:cubicBezTo>
                  <a:lnTo>
                    <a:pt x="24950" y="14289"/>
                  </a:lnTo>
                  <a:cubicBezTo>
                    <a:pt x="24968" y="14259"/>
                    <a:pt x="24954" y="14222"/>
                    <a:pt x="24923" y="14207"/>
                  </a:cubicBezTo>
                  <a:cubicBezTo>
                    <a:pt x="24118" y="11469"/>
                    <a:pt x="22753" y="9097"/>
                    <a:pt x="19743" y="8119"/>
                  </a:cubicBezTo>
                  <a:cubicBezTo>
                    <a:pt x="19418" y="8017"/>
                    <a:pt x="19087" y="7942"/>
                    <a:pt x="18750" y="7894"/>
                  </a:cubicBezTo>
                  <a:cubicBezTo>
                    <a:pt x="18750" y="7888"/>
                    <a:pt x="18752" y="7883"/>
                    <a:pt x="18750" y="7876"/>
                  </a:cubicBezTo>
                  <a:cubicBezTo>
                    <a:pt x="18750" y="7848"/>
                    <a:pt x="18727" y="7829"/>
                    <a:pt x="18703" y="7829"/>
                  </a:cubicBezTo>
                  <a:cubicBezTo>
                    <a:pt x="18691" y="7829"/>
                    <a:pt x="18679" y="7834"/>
                    <a:pt x="18668" y="7844"/>
                  </a:cubicBezTo>
                  <a:cubicBezTo>
                    <a:pt x="18657" y="7853"/>
                    <a:pt x="18647" y="7867"/>
                    <a:pt x="18636" y="7876"/>
                  </a:cubicBezTo>
                  <a:cubicBezTo>
                    <a:pt x="18340" y="7837"/>
                    <a:pt x="18045" y="7818"/>
                    <a:pt x="17752" y="7818"/>
                  </a:cubicBezTo>
                  <a:cubicBezTo>
                    <a:pt x="16634" y="7818"/>
                    <a:pt x="15532" y="8088"/>
                    <a:pt x="14454" y="8501"/>
                  </a:cubicBezTo>
                  <a:cubicBezTo>
                    <a:pt x="14393" y="7371"/>
                    <a:pt x="14275" y="6246"/>
                    <a:pt x="13995" y="5157"/>
                  </a:cubicBezTo>
                  <a:cubicBezTo>
                    <a:pt x="13325" y="2540"/>
                    <a:pt x="11388" y="304"/>
                    <a:pt x="8617" y="30"/>
                  </a:cubicBezTo>
                  <a:cubicBezTo>
                    <a:pt x="8413" y="10"/>
                    <a:pt x="8207" y="0"/>
                    <a:pt x="8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0" name="Google Shape;13280;p24"/>
            <p:cNvSpPr/>
            <p:nvPr/>
          </p:nvSpPr>
          <p:spPr>
            <a:xfrm>
              <a:off x="486400" y="4859875"/>
              <a:ext cx="71375" cy="126675"/>
            </a:xfrm>
            <a:custGeom>
              <a:avLst/>
              <a:gdLst/>
              <a:ahLst/>
              <a:cxnLst/>
              <a:rect l="l" t="t" r="r" b="b"/>
              <a:pathLst>
                <a:path w="2855" h="5067" extrusionOk="0">
                  <a:moveTo>
                    <a:pt x="536" y="1"/>
                  </a:moveTo>
                  <a:cubicBezTo>
                    <a:pt x="513" y="1"/>
                    <a:pt x="491" y="13"/>
                    <a:pt x="486" y="39"/>
                  </a:cubicBezTo>
                  <a:cubicBezTo>
                    <a:pt x="318" y="873"/>
                    <a:pt x="336" y="1767"/>
                    <a:pt x="284" y="2615"/>
                  </a:cubicBezTo>
                  <a:cubicBezTo>
                    <a:pt x="246" y="3255"/>
                    <a:pt x="0" y="4313"/>
                    <a:pt x="386" y="4866"/>
                  </a:cubicBezTo>
                  <a:cubicBezTo>
                    <a:pt x="411" y="4902"/>
                    <a:pt x="453" y="4923"/>
                    <a:pt x="495" y="4923"/>
                  </a:cubicBezTo>
                  <a:cubicBezTo>
                    <a:pt x="533" y="4923"/>
                    <a:pt x="570" y="4905"/>
                    <a:pt x="591" y="4866"/>
                  </a:cubicBezTo>
                  <a:cubicBezTo>
                    <a:pt x="830" y="4416"/>
                    <a:pt x="760" y="3724"/>
                    <a:pt x="715" y="3128"/>
                  </a:cubicBezTo>
                  <a:lnTo>
                    <a:pt x="715" y="3128"/>
                  </a:lnTo>
                  <a:cubicBezTo>
                    <a:pt x="846" y="3165"/>
                    <a:pt x="992" y="3174"/>
                    <a:pt x="1124" y="3174"/>
                  </a:cubicBezTo>
                  <a:cubicBezTo>
                    <a:pt x="1176" y="3174"/>
                    <a:pt x="1226" y="3173"/>
                    <a:pt x="1271" y="3171"/>
                  </a:cubicBezTo>
                  <a:cubicBezTo>
                    <a:pt x="1511" y="3163"/>
                    <a:pt x="1749" y="3125"/>
                    <a:pt x="1985" y="3096"/>
                  </a:cubicBezTo>
                  <a:cubicBezTo>
                    <a:pt x="2060" y="3086"/>
                    <a:pt x="2133" y="3081"/>
                    <a:pt x="2203" y="3073"/>
                  </a:cubicBezTo>
                  <a:cubicBezTo>
                    <a:pt x="2208" y="3260"/>
                    <a:pt x="2215" y="3447"/>
                    <a:pt x="2216" y="3630"/>
                  </a:cubicBezTo>
                  <a:cubicBezTo>
                    <a:pt x="2220" y="4072"/>
                    <a:pt x="2065" y="4565"/>
                    <a:pt x="2210" y="4984"/>
                  </a:cubicBezTo>
                  <a:cubicBezTo>
                    <a:pt x="2227" y="5033"/>
                    <a:pt x="2274" y="5067"/>
                    <a:pt x="2322" y="5067"/>
                  </a:cubicBezTo>
                  <a:cubicBezTo>
                    <a:pt x="2349" y="5067"/>
                    <a:pt x="2376" y="5056"/>
                    <a:pt x="2398" y="5033"/>
                  </a:cubicBezTo>
                  <a:cubicBezTo>
                    <a:pt x="2854" y="4560"/>
                    <a:pt x="2628" y="3507"/>
                    <a:pt x="2610" y="2909"/>
                  </a:cubicBezTo>
                  <a:cubicBezTo>
                    <a:pt x="2582" y="1982"/>
                    <a:pt x="2740" y="1104"/>
                    <a:pt x="2546" y="208"/>
                  </a:cubicBezTo>
                  <a:cubicBezTo>
                    <a:pt x="2543" y="192"/>
                    <a:pt x="2529" y="184"/>
                    <a:pt x="2515" y="184"/>
                  </a:cubicBezTo>
                  <a:cubicBezTo>
                    <a:pt x="2500" y="184"/>
                    <a:pt x="2484" y="192"/>
                    <a:pt x="2479" y="208"/>
                  </a:cubicBezTo>
                  <a:cubicBezTo>
                    <a:pt x="2471" y="241"/>
                    <a:pt x="2461" y="269"/>
                    <a:pt x="2453" y="299"/>
                  </a:cubicBezTo>
                  <a:cubicBezTo>
                    <a:pt x="2450" y="309"/>
                    <a:pt x="2459" y="318"/>
                    <a:pt x="2467" y="318"/>
                  </a:cubicBezTo>
                  <a:cubicBezTo>
                    <a:pt x="2471" y="318"/>
                    <a:pt x="2474" y="317"/>
                    <a:pt x="2477" y="313"/>
                  </a:cubicBezTo>
                  <a:lnTo>
                    <a:pt x="2477" y="313"/>
                  </a:lnTo>
                  <a:cubicBezTo>
                    <a:pt x="2465" y="328"/>
                    <a:pt x="2457" y="334"/>
                    <a:pt x="2452" y="334"/>
                  </a:cubicBezTo>
                  <a:cubicBezTo>
                    <a:pt x="2427" y="334"/>
                    <a:pt x="2496" y="157"/>
                    <a:pt x="2492" y="157"/>
                  </a:cubicBezTo>
                  <a:cubicBezTo>
                    <a:pt x="2491" y="157"/>
                    <a:pt x="2470" y="203"/>
                    <a:pt x="2410" y="340"/>
                  </a:cubicBezTo>
                  <a:cubicBezTo>
                    <a:pt x="2369" y="432"/>
                    <a:pt x="2384" y="589"/>
                    <a:pt x="2379" y="660"/>
                  </a:cubicBezTo>
                  <a:cubicBezTo>
                    <a:pt x="2348" y="1186"/>
                    <a:pt x="2282" y="1708"/>
                    <a:pt x="2225" y="2233"/>
                  </a:cubicBezTo>
                  <a:cubicBezTo>
                    <a:pt x="2211" y="2354"/>
                    <a:pt x="2203" y="2475"/>
                    <a:pt x="2202" y="2599"/>
                  </a:cubicBezTo>
                  <a:cubicBezTo>
                    <a:pt x="2196" y="2598"/>
                    <a:pt x="2191" y="2598"/>
                    <a:pt x="2185" y="2598"/>
                  </a:cubicBezTo>
                  <a:cubicBezTo>
                    <a:pt x="1980" y="2598"/>
                    <a:pt x="1760" y="2657"/>
                    <a:pt x="1570" y="2685"/>
                  </a:cubicBezTo>
                  <a:cubicBezTo>
                    <a:pt x="1357" y="2717"/>
                    <a:pt x="1142" y="2738"/>
                    <a:pt x="927" y="2746"/>
                  </a:cubicBezTo>
                  <a:cubicBezTo>
                    <a:pt x="913" y="2747"/>
                    <a:pt x="898" y="2747"/>
                    <a:pt x="884" y="2747"/>
                  </a:cubicBezTo>
                  <a:cubicBezTo>
                    <a:pt x="821" y="2747"/>
                    <a:pt x="759" y="2742"/>
                    <a:pt x="697" y="2738"/>
                  </a:cubicBezTo>
                  <a:cubicBezTo>
                    <a:pt x="697" y="2697"/>
                    <a:pt x="694" y="2654"/>
                    <a:pt x="694" y="2615"/>
                  </a:cubicBezTo>
                  <a:cubicBezTo>
                    <a:pt x="705" y="1775"/>
                    <a:pt x="796" y="861"/>
                    <a:pt x="591" y="39"/>
                  </a:cubicBezTo>
                  <a:cubicBezTo>
                    <a:pt x="584" y="14"/>
                    <a:pt x="560" y="1"/>
                    <a:pt x="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1" name="Google Shape;13281;p24"/>
            <p:cNvSpPr/>
            <p:nvPr/>
          </p:nvSpPr>
          <p:spPr>
            <a:xfrm>
              <a:off x="564975" y="4949575"/>
              <a:ext cx="37775" cy="50150"/>
            </a:xfrm>
            <a:custGeom>
              <a:avLst/>
              <a:gdLst/>
              <a:ahLst/>
              <a:cxnLst/>
              <a:rect l="l" t="t" r="r" b="b"/>
              <a:pathLst>
                <a:path w="1511" h="2006" extrusionOk="0">
                  <a:moveTo>
                    <a:pt x="359" y="0"/>
                  </a:moveTo>
                  <a:cubicBezTo>
                    <a:pt x="222" y="0"/>
                    <a:pt x="90" y="74"/>
                    <a:pt x="17" y="247"/>
                  </a:cubicBezTo>
                  <a:cubicBezTo>
                    <a:pt x="0" y="288"/>
                    <a:pt x="20" y="329"/>
                    <a:pt x="66" y="333"/>
                  </a:cubicBezTo>
                  <a:cubicBezTo>
                    <a:pt x="75" y="333"/>
                    <a:pt x="85" y="334"/>
                    <a:pt x="95" y="334"/>
                  </a:cubicBezTo>
                  <a:cubicBezTo>
                    <a:pt x="129" y="334"/>
                    <a:pt x="168" y="331"/>
                    <a:pt x="206" y="331"/>
                  </a:cubicBezTo>
                  <a:cubicBezTo>
                    <a:pt x="269" y="331"/>
                    <a:pt x="330" y="338"/>
                    <a:pt x="366" y="379"/>
                  </a:cubicBezTo>
                  <a:cubicBezTo>
                    <a:pt x="430" y="452"/>
                    <a:pt x="437" y="605"/>
                    <a:pt x="440" y="697"/>
                  </a:cubicBezTo>
                  <a:cubicBezTo>
                    <a:pt x="451" y="964"/>
                    <a:pt x="399" y="1292"/>
                    <a:pt x="240" y="1512"/>
                  </a:cubicBezTo>
                  <a:cubicBezTo>
                    <a:pt x="145" y="1645"/>
                    <a:pt x="276" y="1803"/>
                    <a:pt x="412" y="1812"/>
                  </a:cubicBezTo>
                  <a:cubicBezTo>
                    <a:pt x="609" y="1825"/>
                    <a:pt x="796" y="1945"/>
                    <a:pt x="984" y="1993"/>
                  </a:cubicBezTo>
                  <a:cubicBezTo>
                    <a:pt x="1020" y="2002"/>
                    <a:pt x="1053" y="2006"/>
                    <a:pt x="1084" y="2006"/>
                  </a:cubicBezTo>
                  <a:cubicBezTo>
                    <a:pt x="1242" y="2006"/>
                    <a:pt x="1343" y="1897"/>
                    <a:pt x="1475" y="1801"/>
                  </a:cubicBezTo>
                  <a:cubicBezTo>
                    <a:pt x="1511" y="1776"/>
                    <a:pt x="1496" y="1719"/>
                    <a:pt x="1452" y="1717"/>
                  </a:cubicBezTo>
                  <a:cubicBezTo>
                    <a:pt x="1303" y="1709"/>
                    <a:pt x="1099" y="1563"/>
                    <a:pt x="955" y="1511"/>
                  </a:cubicBezTo>
                  <a:cubicBezTo>
                    <a:pt x="883" y="1483"/>
                    <a:pt x="809" y="1463"/>
                    <a:pt x="733" y="1448"/>
                  </a:cubicBezTo>
                  <a:cubicBezTo>
                    <a:pt x="876" y="1115"/>
                    <a:pt x="909" y="744"/>
                    <a:pt x="827" y="392"/>
                  </a:cubicBezTo>
                  <a:cubicBezTo>
                    <a:pt x="771" y="159"/>
                    <a:pt x="560" y="0"/>
                    <a:pt x="3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2" name="Google Shape;13282;p24"/>
            <p:cNvSpPr/>
            <p:nvPr/>
          </p:nvSpPr>
          <p:spPr>
            <a:xfrm>
              <a:off x="626725" y="4878575"/>
              <a:ext cx="82400" cy="102700"/>
            </a:xfrm>
            <a:custGeom>
              <a:avLst/>
              <a:gdLst/>
              <a:ahLst/>
              <a:cxnLst/>
              <a:rect l="l" t="t" r="r" b="b"/>
              <a:pathLst>
                <a:path w="3296" h="4108" extrusionOk="0">
                  <a:moveTo>
                    <a:pt x="1583" y="1"/>
                  </a:moveTo>
                  <a:cubicBezTo>
                    <a:pt x="1166" y="1"/>
                    <a:pt x="807" y="284"/>
                    <a:pt x="527" y="646"/>
                  </a:cubicBezTo>
                  <a:cubicBezTo>
                    <a:pt x="81" y="1226"/>
                    <a:pt x="1" y="2008"/>
                    <a:pt x="257" y="2674"/>
                  </a:cubicBezTo>
                  <a:cubicBezTo>
                    <a:pt x="559" y="3462"/>
                    <a:pt x="1396" y="4108"/>
                    <a:pt x="2142" y="4108"/>
                  </a:cubicBezTo>
                  <a:cubicBezTo>
                    <a:pt x="2609" y="4108"/>
                    <a:pt x="3039" y="3856"/>
                    <a:pt x="3281" y="3228"/>
                  </a:cubicBezTo>
                  <a:cubicBezTo>
                    <a:pt x="3296" y="3194"/>
                    <a:pt x="3266" y="3171"/>
                    <a:pt x="3236" y="3171"/>
                  </a:cubicBezTo>
                  <a:cubicBezTo>
                    <a:pt x="3224" y="3171"/>
                    <a:pt x="3212" y="3175"/>
                    <a:pt x="3203" y="3183"/>
                  </a:cubicBezTo>
                  <a:cubicBezTo>
                    <a:pt x="2878" y="3458"/>
                    <a:pt x="2535" y="3582"/>
                    <a:pt x="2203" y="3582"/>
                  </a:cubicBezTo>
                  <a:cubicBezTo>
                    <a:pt x="1631" y="3582"/>
                    <a:pt x="1093" y="3214"/>
                    <a:pt x="749" y="2623"/>
                  </a:cubicBezTo>
                  <a:cubicBezTo>
                    <a:pt x="203" y="1692"/>
                    <a:pt x="864" y="197"/>
                    <a:pt x="1997" y="197"/>
                  </a:cubicBezTo>
                  <a:cubicBezTo>
                    <a:pt x="1997" y="197"/>
                    <a:pt x="1998" y="197"/>
                    <a:pt x="1999" y="197"/>
                  </a:cubicBezTo>
                  <a:cubicBezTo>
                    <a:pt x="2045" y="197"/>
                    <a:pt x="2069" y="126"/>
                    <a:pt x="2023" y="105"/>
                  </a:cubicBezTo>
                  <a:cubicBezTo>
                    <a:pt x="1870" y="33"/>
                    <a:pt x="1723" y="1"/>
                    <a:pt x="1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3" name="Google Shape;13283;p24"/>
            <p:cNvSpPr/>
            <p:nvPr/>
          </p:nvSpPr>
          <p:spPr>
            <a:xfrm>
              <a:off x="701850" y="4886050"/>
              <a:ext cx="77025" cy="81275"/>
            </a:xfrm>
            <a:custGeom>
              <a:avLst/>
              <a:gdLst/>
              <a:ahLst/>
              <a:cxnLst/>
              <a:rect l="l" t="t" r="r" b="b"/>
              <a:pathLst>
                <a:path w="3081" h="3251" extrusionOk="0">
                  <a:moveTo>
                    <a:pt x="1449" y="485"/>
                  </a:moveTo>
                  <a:cubicBezTo>
                    <a:pt x="1934" y="485"/>
                    <a:pt x="2330" y="1167"/>
                    <a:pt x="2429" y="1611"/>
                  </a:cubicBezTo>
                  <a:cubicBezTo>
                    <a:pt x="2554" y="2185"/>
                    <a:pt x="2197" y="2753"/>
                    <a:pt x="1629" y="2753"/>
                  </a:cubicBezTo>
                  <a:cubicBezTo>
                    <a:pt x="1567" y="2753"/>
                    <a:pt x="1503" y="2747"/>
                    <a:pt x="1436" y="2733"/>
                  </a:cubicBezTo>
                  <a:cubicBezTo>
                    <a:pt x="1307" y="2705"/>
                    <a:pt x="1184" y="2651"/>
                    <a:pt x="1074" y="2575"/>
                  </a:cubicBezTo>
                  <a:cubicBezTo>
                    <a:pt x="1113" y="2572"/>
                    <a:pt x="1149" y="2532"/>
                    <a:pt x="1123" y="2493"/>
                  </a:cubicBezTo>
                  <a:cubicBezTo>
                    <a:pt x="772" y="1986"/>
                    <a:pt x="477" y="1186"/>
                    <a:pt x="993" y="695"/>
                  </a:cubicBezTo>
                  <a:cubicBezTo>
                    <a:pt x="1150" y="547"/>
                    <a:pt x="1304" y="485"/>
                    <a:pt x="1449" y="485"/>
                  </a:cubicBezTo>
                  <a:close/>
                  <a:moveTo>
                    <a:pt x="1466" y="0"/>
                  </a:moveTo>
                  <a:cubicBezTo>
                    <a:pt x="1268" y="0"/>
                    <a:pt x="1059" y="52"/>
                    <a:pt x="842" y="167"/>
                  </a:cubicBezTo>
                  <a:cubicBezTo>
                    <a:pt x="157" y="534"/>
                    <a:pt x="1" y="1542"/>
                    <a:pt x="406" y="2139"/>
                  </a:cubicBezTo>
                  <a:cubicBezTo>
                    <a:pt x="462" y="2601"/>
                    <a:pt x="819" y="3020"/>
                    <a:pt x="1312" y="3184"/>
                  </a:cubicBezTo>
                  <a:cubicBezTo>
                    <a:pt x="1449" y="3229"/>
                    <a:pt x="1582" y="3251"/>
                    <a:pt x="1709" y="3251"/>
                  </a:cubicBezTo>
                  <a:cubicBezTo>
                    <a:pt x="2523" y="3251"/>
                    <a:pt x="3081" y="2380"/>
                    <a:pt x="2950" y="1566"/>
                  </a:cubicBezTo>
                  <a:cubicBezTo>
                    <a:pt x="2820" y="765"/>
                    <a:pt x="2229" y="0"/>
                    <a:pt x="1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4" name="Google Shape;13284;p24"/>
            <p:cNvSpPr/>
            <p:nvPr/>
          </p:nvSpPr>
          <p:spPr>
            <a:xfrm>
              <a:off x="810775" y="4899875"/>
              <a:ext cx="147375" cy="56775"/>
            </a:xfrm>
            <a:custGeom>
              <a:avLst/>
              <a:gdLst/>
              <a:ahLst/>
              <a:cxnLst/>
              <a:rect l="l" t="t" r="r" b="b"/>
              <a:pathLst>
                <a:path w="5895" h="2271" extrusionOk="0">
                  <a:moveTo>
                    <a:pt x="4290" y="0"/>
                  </a:moveTo>
                  <a:cubicBezTo>
                    <a:pt x="4226" y="0"/>
                    <a:pt x="4169" y="73"/>
                    <a:pt x="4210" y="132"/>
                  </a:cubicBezTo>
                  <a:cubicBezTo>
                    <a:pt x="4419" y="426"/>
                    <a:pt x="4729" y="634"/>
                    <a:pt x="5024" y="857"/>
                  </a:cubicBezTo>
                  <a:cubicBezTo>
                    <a:pt x="4858" y="837"/>
                    <a:pt x="4685" y="829"/>
                    <a:pt x="4510" y="829"/>
                  </a:cubicBezTo>
                  <a:cubicBezTo>
                    <a:pt x="3987" y="829"/>
                    <a:pt x="3442" y="898"/>
                    <a:pt x="3000" y="902"/>
                  </a:cubicBezTo>
                  <a:cubicBezTo>
                    <a:pt x="2455" y="907"/>
                    <a:pt x="1910" y="912"/>
                    <a:pt x="1366" y="920"/>
                  </a:cubicBezTo>
                  <a:cubicBezTo>
                    <a:pt x="1326" y="921"/>
                    <a:pt x="1286" y="921"/>
                    <a:pt x="1246" y="921"/>
                  </a:cubicBezTo>
                  <a:cubicBezTo>
                    <a:pt x="1138" y="921"/>
                    <a:pt x="1029" y="919"/>
                    <a:pt x="921" y="919"/>
                  </a:cubicBezTo>
                  <a:cubicBezTo>
                    <a:pt x="614" y="919"/>
                    <a:pt x="309" y="934"/>
                    <a:pt x="24" y="1053"/>
                  </a:cubicBezTo>
                  <a:cubicBezTo>
                    <a:pt x="1" y="1061"/>
                    <a:pt x="1" y="1095"/>
                    <a:pt x="24" y="1102"/>
                  </a:cubicBezTo>
                  <a:cubicBezTo>
                    <a:pt x="312" y="1222"/>
                    <a:pt x="617" y="1236"/>
                    <a:pt x="926" y="1236"/>
                  </a:cubicBezTo>
                  <a:cubicBezTo>
                    <a:pt x="1018" y="1236"/>
                    <a:pt x="1110" y="1235"/>
                    <a:pt x="1202" y="1235"/>
                  </a:cubicBezTo>
                  <a:cubicBezTo>
                    <a:pt x="1256" y="1235"/>
                    <a:pt x="1311" y="1235"/>
                    <a:pt x="1366" y="1236"/>
                  </a:cubicBezTo>
                  <a:cubicBezTo>
                    <a:pt x="1910" y="1246"/>
                    <a:pt x="2455" y="1248"/>
                    <a:pt x="3000" y="1254"/>
                  </a:cubicBezTo>
                  <a:cubicBezTo>
                    <a:pt x="3439" y="1258"/>
                    <a:pt x="3980" y="1325"/>
                    <a:pt x="4498" y="1325"/>
                  </a:cubicBezTo>
                  <a:cubicBezTo>
                    <a:pt x="4721" y="1325"/>
                    <a:pt x="4940" y="1312"/>
                    <a:pt x="5145" y="1277"/>
                  </a:cubicBezTo>
                  <a:lnTo>
                    <a:pt x="5145" y="1277"/>
                  </a:lnTo>
                  <a:cubicBezTo>
                    <a:pt x="4825" y="1517"/>
                    <a:pt x="4565" y="1812"/>
                    <a:pt x="4387" y="2188"/>
                  </a:cubicBezTo>
                  <a:cubicBezTo>
                    <a:pt x="4365" y="2228"/>
                    <a:pt x="4396" y="2271"/>
                    <a:pt x="4435" y="2271"/>
                  </a:cubicBezTo>
                  <a:cubicBezTo>
                    <a:pt x="4444" y="2271"/>
                    <a:pt x="4454" y="2269"/>
                    <a:pt x="4463" y="2263"/>
                  </a:cubicBezTo>
                  <a:cubicBezTo>
                    <a:pt x="4952" y="2027"/>
                    <a:pt x="5298" y="1610"/>
                    <a:pt x="5772" y="1350"/>
                  </a:cubicBezTo>
                  <a:cubicBezTo>
                    <a:pt x="5892" y="1284"/>
                    <a:pt x="5895" y="1130"/>
                    <a:pt x="5813" y="1036"/>
                  </a:cubicBezTo>
                  <a:cubicBezTo>
                    <a:pt x="5437" y="603"/>
                    <a:pt x="4875" y="146"/>
                    <a:pt x="4310" y="3"/>
                  </a:cubicBezTo>
                  <a:cubicBezTo>
                    <a:pt x="4304" y="1"/>
                    <a:pt x="4297" y="0"/>
                    <a:pt x="42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5" name="Google Shape;13285;p24"/>
            <p:cNvSpPr/>
            <p:nvPr/>
          </p:nvSpPr>
          <p:spPr>
            <a:xfrm>
              <a:off x="975525" y="4863075"/>
              <a:ext cx="100325" cy="123775"/>
            </a:xfrm>
            <a:custGeom>
              <a:avLst/>
              <a:gdLst/>
              <a:ahLst/>
              <a:cxnLst/>
              <a:rect l="l" t="t" r="r" b="b"/>
              <a:pathLst>
                <a:path w="4013" h="4951" extrusionOk="0">
                  <a:moveTo>
                    <a:pt x="2664" y="1"/>
                  </a:moveTo>
                  <a:cubicBezTo>
                    <a:pt x="2259" y="1"/>
                    <a:pt x="1985" y="569"/>
                    <a:pt x="1803" y="1189"/>
                  </a:cubicBezTo>
                  <a:cubicBezTo>
                    <a:pt x="1723" y="789"/>
                    <a:pt x="1579" y="409"/>
                    <a:pt x="1300" y="85"/>
                  </a:cubicBezTo>
                  <a:cubicBezTo>
                    <a:pt x="1266" y="47"/>
                    <a:pt x="1212" y="27"/>
                    <a:pt x="1159" y="27"/>
                  </a:cubicBezTo>
                  <a:cubicBezTo>
                    <a:pt x="1123" y="27"/>
                    <a:pt x="1088" y="36"/>
                    <a:pt x="1060" y="54"/>
                  </a:cubicBezTo>
                  <a:cubicBezTo>
                    <a:pt x="463" y="441"/>
                    <a:pt x="310" y="1299"/>
                    <a:pt x="227" y="1952"/>
                  </a:cubicBezTo>
                  <a:cubicBezTo>
                    <a:pt x="133" y="2682"/>
                    <a:pt x="0" y="3635"/>
                    <a:pt x="363" y="4314"/>
                  </a:cubicBezTo>
                  <a:cubicBezTo>
                    <a:pt x="374" y="4335"/>
                    <a:pt x="395" y="4345"/>
                    <a:pt x="416" y="4345"/>
                  </a:cubicBezTo>
                  <a:cubicBezTo>
                    <a:pt x="449" y="4345"/>
                    <a:pt x="483" y="4321"/>
                    <a:pt x="481" y="4282"/>
                  </a:cubicBezTo>
                  <a:cubicBezTo>
                    <a:pt x="442" y="3350"/>
                    <a:pt x="465" y="2415"/>
                    <a:pt x="676" y="1504"/>
                  </a:cubicBezTo>
                  <a:cubicBezTo>
                    <a:pt x="730" y="1275"/>
                    <a:pt x="806" y="1052"/>
                    <a:pt x="903" y="838"/>
                  </a:cubicBezTo>
                  <a:cubicBezTo>
                    <a:pt x="989" y="644"/>
                    <a:pt x="1050" y="546"/>
                    <a:pt x="1107" y="546"/>
                  </a:cubicBezTo>
                  <a:cubicBezTo>
                    <a:pt x="1169" y="546"/>
                    <a:pt x="1227" y="658"/>
                    <a:pt x="1311" y="886"/>
                  </a:cubicBezTo>
                  <a:cubicBezTo>
                    <a:pt x="1521" y="1458"/>
                    <a:pt x="1510" y="2146"/>
                    <a:pt x="1483" y="2748"/>
                  </a:cubicBezTo>
                  <a:cubicBezTo>
                    <a:pt x="1477" y="2886"/>
                    <a:pt x="1599" y="2966"/>
                    <a:pt x="1716" y="2966"/>
                  </a:cubicBezTo>
                  <a:cubicBezTo>
                    <a:pt x="1809" y="2966"/>
                    <a:pt x="1899" y="2916"/>
                    <a:pt x="1920" y="2807"/>
                  </a:cubicBezTo>
                  <a:cubicBezTo>
                    <a:pt x="1992" y="2411"/>
                    <a:pt x="2080" y="2019"/>
                    <a:pt x="2187" y="1631"/>
                  </a:cubicBezTo>
                  <a:cubicBezTo>
                    <a:pt x="2244" y="1421"/>
                    <a:pt x="2461" y="568"/>
                    <a:pt x="2712" y="568"/>
                  </a:cubicBezTo>
                  <a:cubicBezTo>
                    <a:pt x="2764" y="568"/>
                    <a:pt x="2817" y="605"/>
                    <a:pt x="2871" y="692"/>
                  </a:cubicBezTo>
                  <a:cubicBezTo>
                    <a:pt x="3298" y="1386"/>
                    <a:pt x="3267" y="2316"/>
                    <a:pt x="3308" y="3100"/>
                  </a:cubicBezTo>
                  <a:cubicBezTo>
                    <a:pt x="3339" y="3701"/>
                    <a:pt x="3329" y="4472"/>
                    <a:pt x="3793" y="4915"/>
                  </a:cubicBezTo>
                  <a:cubicBezTo>
                    <a:pt x="3819" y="4940"/>
                    <a:pt x="3850" y="4951"/>
                    <a:pt x="3881" y="4951"/>
                  </a:cubicBezTo>
                  <a:cubicBezTo>
                    <a:pt x="3945" y="4951"/>
                    <a:pt x="4007" y="4902"/>
                    <a:pt x="4008" y="4826"/>
                  </a:cubicBezTo>
                  <a:cubicBezTo>
                    <a:pt x="4013" y="4329"/>
                    <a:pt x="3860" y="3830"/>
                    <a:pt x="3818" y="3335"/>
                  </a:cubicBezTo>
                  <a:cubicBezTo>
                    <a:pt x="3770" y="2767"/>
                    <a:pt x="3754" y="2203"/>
                    <a:pt x="3673" y="1640"/>
                  </a:cubicBezTo>
                  <a:cubicBezTo>
                    <a:pt x="3603" y="1129"/>
                    <a:pt x="3386" y="205"/>
                    <a:pt x="2806" y="23"/>
                  </a:cubicBezTo>
                  <a:cubicBezTo>
                    <a:pt x="2757" y="8"/>
                    <a:pt x="2709" y="1"/>
                    <a:pt x="26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6" name="Google Shape;13286;p24"/>
            <p:cNvSpPr/>
            <p:nvPr/>
          </p:nvSpPr>
          <p:spPr>
            <a:xfrm>
              <a:off x="3887600" y="4747950"/>
              <a:ext cx="82375" cy="71150"/>
            </a:xfrm>
            <a:custGeom>
              <a:avLst/>
              <a:gdLst/>
              <a:ahLst/>
              <a:cxnLst/>
              <a:rect l="l" t="t" r="r" b="b"/>
              <a:pathLst>
                <a:path w="3295" h="2846" extrusionOk="0">
                  <a:moveTo>
                    <a:pt x="903" y="1"/>
                  </a:moveTo>
                  <a:cubicBezTo>
                    <a:pt x="186" y="1"/>
                    <a:pt x="0" y="1998"/>
                    <a:pt x="306" y="2410"/>
                  </a:cubicBezTo>
                  <a:cubicBezTo>
                    <a:pt x="317" y="2425"/>
                    <a:pt x="337" y="2434"/>
                    <a:pt x="357" y="2434"/>
                  </a:cubicBezTo>
                  <a:cubicBezTo>
                    <a:pt x="378" y="2434"/>
                    <a:pt x="397" y="2423"/>
                    <a:pt x="401" y="2397"/>
                  </a:cubicBezTo>
                  <a:cubicBezTo>
                    <a:pt x="463" y="1982"/>
                    <a:pt x="453" y="1570"/>
                    <a:pt x="553" y="1155"/>
                  </a:cubicBezTo>
                  <a:cubicBezTo>
                    <a:pt x="588" y="1012"/>
                    <a:pt x="755" y="444"/>
                    <a:pt x="928" y="444"/>
                  </a:cubicBezTo>
                  <a:cubicBezTo>
                    <a:pt x="970" y="444"/>
                    <a:pt x="1012" y="476"/>
                    <a:pt x="1052" y="555"/>
                  </a:cubicBezTo>
                  <a:cubicBezTo>
                    <a:pt x="1165" y="773"/>
                    <a:pt x="1231" y="1039"/>
                    <a:pt x="1269" y="1314"/>
                  </a:cubicBezTo>
                  <a:cubicBezTo>
                    <a:pt x="1223" y="1785"/>
                    <a:pt x="1252" y="2258"/>
                    <a:pt x="1301" y="2484"/>
                  </a:cubicBezTo>
                  <a:cubicBezTo>
                    <a:pt x="1323" y="2584"/>
                    <a:pt x="1398" y="2628"/>
                    <a:pt x="1477" y="2628"/>
                  </a:cubicBezTo>
                  <a:cubicBezTo>
                    <a:pt x="1579" y="2628"/>
                    <a:pt x="1688" y="2554"/>
                    <a:pt x="1693" y="2431"/>
                  </a:cubicBezTo>
                  <a:cubicBezTo>
                    <a:pt x="1708" y="2107"/>
                    <a:pt x="1693" y="1782"/>
                    <a:pt x="1652" y="1460"/>
                  </a:cubicBezTo>
                  <a:cubicBezTo>
                    <a:pt x="1687" y="1040"/>
                    <a:pt x="1793" y="625"/>
                    <a:pt x="2044" y="460"/>
                  </a:cubicBezTo>
                  <a:cubicBezTo>
                    <a:pt x="2065" y="446"/>
                    <a:pt x="2086" y="440"/>
                    <a:pt x="2109" y="440"/>
                  </a:cubicBezTo>
                  <a:cubicBezTo>
                    <a:pt x="2250" y="440"/>
                    <a:pt x="2427" y="670"/>
                    <a:pt x="2479" y="752"/>
                  </a:cubicBezTo>
                  <a:cubicBezTo>
                    <a:pt x="2610" y="957"/>
                    <a:pt x="2635" y="1239"/>
                    <a:pt x="2651" y="1473"/>
                  </a:cubicBezTo>
                  <a:cubicBezTo>
                    <a:pt x="2668" y="1700"/>
                    <a:pt x="2651" y="1928"/>
                    <a:pt x="2632" y="2153"/>
                  </a:cubicBezTo>
                  <a:cubicBezTo>
                    <a:pt x="2615" y="2340"/>
                    <a:pt x="2535" y="2533"/>
                    <a:pt x="2605" y="2717"/>
                  </a:cubicBezTo>
                  <a:cubicBezTo>
                    <a:pt x="2637" y="2801"/>
                    <a:pt x="2703" y="2845"/>
                    <a:pt x="2775" y="2845"/>
                  </a:cubicBezTo>
                  <a:cubicBezTo>
                    <a:pt x="2819" y="2845"/>
                    <a:pt x="2864" y="2829"/>
                    <a:pt x="2906" y="2796"/>
                  </a:cubicBezTo>
                  <a:cubicBezTo>
                    <a:pt x="3294" y="2487"/>
                    <a:pt x="3134" y="1490"/>
                    <a:pt x="3058" y="1073"/>
                  </a:cubicBezTo>
                  <a:cubicBezTo>
                    <a:pt x="2970" y="588"/>
                    <a:pt x="2633" y="64"/>
                    <a:pt x="2097" y="28"/>
                  </a:cubicBezTo>
                  <a:cubicBezTo>
                    <a:pt x="2083" y="27"/>
                    <a:pt x="2069" y="27"/>
                    <a:pt x="2056" y="27"/>
                  </a:cubicBezTo>
                  <a:cubicBezTo>
                    <a:pt x="1775" y="27"/>
                    <a:pt x="1586" y="221"/>
                    <a:pt x="1460" y="501"/>
                  </a:cubicBezTo>
                  <a:cubicBezTo>
                    <a:pt x="1388" y="307"/>
                    <a:pt x="1282" y="135"/>
                    <a:pt x="1111" y="53"/>
                  </a:cubicBezTo>
                  <a:cubicBezTo>
                    <a:pt x="1037" y="17"/>
                    <a:pt x="968" y="1"/>
                    <a:pt x="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7" name="Google Shape;13287;p24"/>
            <p:cNvSpPr/>
            <p:nvPr/>
          </p:nvSpPr>
          <p:spPr>
            <a:xfrm>
              <a:off x="3959525" y="4688225"/>
              <a:ext cx="26950" cy="37200"/>
            </a:xfrm>
            <a:custGeom>
              <a:avLst/>
              <a:gdLst/>
              <a:ahLst/>
              <a:cxnLst/>
              <a:rect l="l" t="t" r="r" b="b"/>
              <a:pathLst>
                <a:path w="1078" h="1488" extrusionOk="0">
                  <a:moveTo>
                    <a:pt x="338" y="1"/>
                  </a:moveTo>
                  <a:cubicBezTo>
                    <a:pt x="159" y="1"/>
                    <a:pt x="4" y="106"/>
                    <a:pt x="1" y="345"/>
                  </a:cubicBezTo>
                  <a:cubicBezTo>
                    <a:pt x="1" y="370"/>
                    <a:pt x="22" y="389"/>
                    <a:pt x="46" y="389"/>
                  </a:cubicBezTo>
                  <a:cubicBezTo>
                    <a:pt x="50" y="389"/>
                    <a:pt x="53" y="389"/>
                    <a:pt x="57" y="388"/>
                  </a:cubicBezTo>
                  <a:cubicBezTo>
                    <a:pt x="159" y="361"/>
                    <a:pt x="231" y="330"/>
                    <a:pt x="305" y="330"/>
                  </a:cubicBezTo>
                  <a:cubicBezTo>
                    <a:pt x="316" y="330"/>
                    <a:pt x="327" y="331"/>
                    <a:pt x="339" y="332"/>
                  </a:cubicBezTo>
                  <a:cubicBezTo>
                    <a:pt x="317" y="375"/>
                    <a:pt x="285" y="411"/>
                    <a:pt x="244" y="434"/>
                  </a:cubicBezTo>
                  <a:cubicBezTo>
                    <a:pt x="117" y="509"/>
                    <a:pt x="142" y="708"/>
                    <a:pt x="285" y="747"/>
                  </a:cubicBezTo>
                  <a:cubicBezTo>
                    <a:pt x="454" y="792"/>
                    <a:pt x="665" y="885"/>
                    <a:pt x="726" y="1066"/>
                  </a:cubicBezTo>
                  <a:cubicBezTo>
                    <a:pt x="759" y="1161"/>
                    <a:pt x="465" y="1243"/>
                    <a:pt x="391" y="1287"/>
                  </a:cubicBezTo>
                  <a:cubicBezTo>
                    <a:pt x="349" y="1313"/>
                    <a:pt x="349" y="1376"/>
                    <a:pt x="391" y="1402"/>
                  </a:cubicBezTo>
                  <a:cubicBezTo>
                    <a:pt x="473" y="1460"/>
                    <a:pt x="568" y="1487"/>
                    <a:pt x="659" y="1487"/>
                  </a:cubicBezTo>
                  <a:cubicBezTo>
                    <a:pt x="875" y="1487"/>
                    <a:pt x="1078" y="1336"/>
                    <a:pt x="1075" y="1080"/>
                  </a:cubicBezTo>
                  <a:cubicBezTo>
                    <a:pt x="1074" y="823"/>
                    <a:pt x="862" y="631"/>
                    <a:pt x="632" y="514"/>
                  </a:cubicBezTo>
                  <a:cubicBezTo>
                    <a:pt x="665" y="457"/>
                    <a:pt x="675" y="388"/>
                    <a:pt x="713" y="334"/>
                  </a:cubicBezTo>
                  <a:cubicBezTo>
                    <a:pt x="769" y="255"/>
                    <a:pt x="723" y="154"/>
                    <a:pt x="652" y="104"/>
                  </a:cubicBezTo>
                  <a:cubicBezTo>
                    <a:pt x="557" y="37"/>
                    <a:pt x="443" y="1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8" name="Google Shape;13288;p24"/>
            <p:cNvSpPr/>
            <p:nvPr/>
          </p:nvSpPr>
          <p:spPr>
            <a:xfrm>
              <a:off x="2213050" y="4377450"/>
              <a:ext cx="550225" cy="587050"/>
            </a:xfrm>
            <a:custGeom>
              <a:avLst/>
              <a:gdLst/>
              <a:ahLst/>
              <a:cxnLst/>
              <a:rect l="l" t="t" r="r" b="b"/>
              <a:pathLst>
                <a:path w="22009" h="23482" extrusionOk="0">
                  <a:moveTo>
                    <a:pt x="12985" y="6767"/>
                  </a:moveTo>
                  <a:cubicBezTo>
                    <a:pt x="13227" y="6767"/>
                    <a:pt x="13471" y="6786"/>
                    <a:pt x="13711" y="6823"/>
                  </a:cubicBezTo>
                  <a:cubicBezTo>
                    <a:pt x="13506" y="7140"/>
                    <a:pt x="13378" y="7543"/>
                    <a:pt x="13237" y="7847"/>
                  </a:cubicBezTo>
                  <a:cubicBezTo>
                    <a:pt x="13223" y="7878"/>
                    <a:pt x="13248" y="7913"/>
                    <a:pt x="13277" y="7913"/>
                  </a:cubicBezTo>
                  <a:cubicBezTo>
                    <a:pt x="13286" y="7913"/>
                    <a:pt x="13296" y="7909"/>
                    <a:pt x="13305" y="7899"/>
                  </a:cubicBezTo>
                  <a:cubicBezTo>
                    <a:pt x="13556" y="7624"/>
                    <a:pt x="13916" y="7276"/>
                    <a:pt x="14079" y="6892"/>
                  </a:cubicBezTo>
                  <a:cubicBezTo>
                    <a:pt x="14399" y="6964"/>
                    <a:pt x="14710" y="7068"/>
                    <a:pt x="15009" y="7202"/>
                  </a:cubicBezTo>
                  <a:cubicBezTo>
                    <a:pt x="15244" y="7311"/>
                    <a:pt x="15472" y="7434"/>
                    <a:pt x="15691" y="7571"/>
                  </a:cubicBezTo>
                  <a:cubicBezTo>
                    <a:pt x="15621" y="7667"/>
                    <a:pt x="15559" y="7768"/>
                    <a:pt x="15504" y="7875"/>
                  </a:cubicBezTo>
                  <a:cubicBezTo>
                    <a:pt x="15244" y="8372"/>
                    <a:pt x="14848" y="8969"/>
                    <a:pt x="14932" y="9550"/>
                  </a:cubicBezTo>
                  <a:cubicBezTo>
                    <a:pt x="14936" y="9579"/>
                    <a:pt x="14961" y="9592"/>
                    <a:pt x="14987" y="9592"/>
                  </a:cubicBezTo>
                  <a:cubicBezTo>
                    <a:pt x="15004" y="9592"/>
                    <a:pt x="15020" y="9587"/>
                    <a:pt x="15032" y="9576"/>
                  </a:cubicBezTo>
                  <a:cubicBezTo>
                    <a:pt x="15465" y="9164"/>
                    <a:pt x="15557" y="8515"/>
                    <a:pt x="15836" y="8001"/>
                  </a:cubicBezTo>
                  <a:cubicBezTo>
                    <a:pt x="15882" y="7922"/>
                    <a:pt x="15923" y="7839"/>
                    <a:pt x="15959" y="7755"/>
                  </a:cubicBezTo>
                  <a:cubicBezTo>
                    <a:pt x="16287" y="7986"/>
                    <a:pt x="16592" y="8246"/>
                    <a:pt x="16873" y="8531"/>
                  </a:cubicBezTo>
                  <a:cubicBezTo>
                    <a:pt x="16576" y="9038"/>
                    <a:pt x="16269" y="9533"/>
                    <a:pt x="16095" y="10096"/>
                  </a:cubicBezTo>
                  <a:cubicBezTo>
                    <a:pt x="16087" y="10122"/>
                    <a:pt x="16111" y="10145"/>
                    <a:pt x="16135" y="10145"/>
                  </a:cubicBezTo>
                  <a:cubicBezTo>
                    <a:pt x="16144" y="10145"/>
                    <a:pt x="16153" y="10141"/>
                    <a:pt x="16161" y="10134"/>
                  </a:cubicBezTo>
                  <a:cubicBezTo>
                    <a:pt x="16476" y="9778"/>
                    <a:pt x="16991" y="9300"/>
                    <a:pt x="17104" y="8779"/>
                  </a:cubicBezTo>
                  <a:cubicBezTo>
                    <a:pt x="17422" y="9135"/>
                    <a:pt x="17704" y="9522"/>
                    <a:pt x="17945" y="9934"/>
                  </a:cubicBezTo>
                  <a:cubicBezTo>
                    <a:pt x="17550" y="10732"/>
                    <a:pt x="17153" y="11518"/>
                    <a:pt x="16699" y="12289"/>
                  </a:cubicBezTo>
                  <a:cubicBezTo>
                    <a:pt x="16251" y="13049"/>
                    <a:pt x="15664" y="13831"/>
                    <a:pt x="15508" y="14714"/>
                  </a:cubicBezTo>
                  <a:cubicBezTo>
                    <a:pt x="15501" y="14749"/>
                    <a:pt x="15532" y="14787"/>
                    <a:pt x="15565" y="14787"/>
                  </a:cubicBezTo>
                  <a:cubicBezTo>
                    <a:pt x="15577" y="14787"/>
                    <a:pt x="15590" y="14781"/>
                    <a:pt x="15601" y="14768"/>
                  </a:cubicBezTo>
                  <a:cubicBezTo>
                    <a:pt x="16167" y="14085"/>
                    <a:pt x="16531" y="13216"/>
                    <a:pt x="16971" y="12447"/>
                  </a:cubicBezTo>
                  <a:cubicBezTo>
                    <a:pt x="17388" y="11717"/>
                    <a:pt x="17814" y="10960"/>
                    <a:pt x="18063" y="10150"/>
                  </a:cubicBezTo>
                  <a:cubicBezTo>
                    <a:pt x="18273" y="10527"/>
                    <a:pt x="18444" y="10924"/>
                    <a:pt x="18577" y="11335"/>
                  </a:cubicBezTo>
                  <a:cubicBezTo>
                    <a:pt x="18595" y="11395"/>
                    <a:pt x="18606" y="11454"/>
                    <a:pt x="18623" y="11515"/>
                  </a:cubicBezTo>
                  <a:cubicBezTo>
                    <a:pt x="18470" y="11713"/>
                    <a:pt x="18352" y="11941"/>
                    <a:pt x="18236" y="12160"/>
                  </a:cubicBezTo>
                  <a:cubicBezTo>
                    <a:pt x="18082" y="12445"/>
                    <a:pt x="17904" y="12794"/>
                    <a:pt x="17985" y="13123"/>
                  </a:cubicBezTo>
                  <a:cubicBezTo>
                    <a:pt x="17992" y="13148"/>
                    <a:pt x="18015" y="13163"/>
                    <a:pt x="18038" y="13163"/>
                  </a:cubicBezTo>
                  <a:cubicBezTo>
                    <a:pt x="18052" y="13163"/>
                    <a:pt x="18066" y="13158"/>
                    <a:pt x="18077" y="13147"/>
                  </a:cubicBezTo>
                  <a:cubicBezTo>
                    <a:pt x="18310" y="12896"/>
                    <a:pt x="18456" y="12545"/>
                    <a:pt x="18628" y="12250"/>
                  </a:cubicBezTo>
                  <a:cubicBezTo>
                    <a:pt x="18664" y="12188"/>
                    <a:pt x="18702" y="12124"/>
                    <a:pt x="18738" y="12058"/>
                  </a:cubicBezTo>
                  <a:lnTo>
                    <a:pt x="18738" y="12058"/>
                  </a:lnTo>
                  <a:cubicBezTo>
                    <a:pt x="19079" y="14366"/>
                    <a:pt x="17581" y="16412"/>
                    <a:pt x="15563" y="17491"/>
                  </a:cubicBezTo>
                  <a:cubicBezTo>
                    <a:pt x="15755" y="17201"/>
                    <a:pt x="15918" y="16889"/>
                    <a:pt x="16065" y="16636"/>
                  </a:cubicBezTo>
                  <a:cubicBezTo>
                    <a:pt x="16551" y="15803"/>
                    <a:pt x="16982" y="14922"/>
                    <a:pt x="17360" y="14035"/>
                  </a:cubicBezTo>
                  <a:cubicBezTo>
                    <a:pt x="17377" y="14002"/>
                    <a:pt x="17349" y="13972"/>
                    <a:pt x="17321" y="13972"/>
                  </a:cubicBezTo>
                  <a:cubicBezTo>
                    <a:pt x="17308" y="13972"/>
                    <a:pt x="17295" y="13978"/>
                    <a:pt x="17286" y="13992"/>
                  </a:cubicBezTo>
                  <a:cubicBezTo>
                    <a:pt x="16772" y="14702"/>
                    <a:pt x="16361" y="15483"/>
                    <a:pt x="15906" y="16230"/>
                  </a:cubicBezTo>
                  <a:cubicBezTo>
                    <a:pt x="15577" y="16777"/>
                    <a:pt x="15058" y="17289"/>
                    <a:pt x="14755" y="17860"/>
                  </a:cubicBezTo>
                  <a:cubicBezTo>
                    <a:pt x="14435" y="17981"/>
                    <a:pt x="14107" y="18080"/>
                    <a:pt x="13774" y="18154"/>
                  </a:cubicBezTo>
                  <a:cubicBezTo>
                    <a:pt x="14008" y="17696"/>
                    <a:pt x="14208" y="17214"/>
                    <a:pt x="14407" y="16750"/>
                  </a:cubicBezTo>
                  <a:cubicBezTo>
                    <a:pt x="14420" y="16716"/>
                    <a:pt x="14396" y="16687"/>
                    <a:pt x="14370" y="16687"/>
                  </a:cubicBezTo>
                  <a:cubicBezTo>
                    <a:pt x="14358" y="16687"/>
                    <a:pt x="14345" y="16693"/>
                    <a:pt x="14335" y="16709"/>
                  </a:cubicBezTo>
                  <a:cubicBezTo>
                    <a:pt x="14026" y="17183"/>
                    <a:pt x="13697" y="17678"/>
                    <a:pt x="13469" y="18210"/>
                  </a:cubicBezTo>
                  <a:cubicBezTo>
                    <a:pt x="13228" y="18252"/>
                    <a:pt x="12985" y="18280"/>
                    <a:pt x="12739" y="18293"/>
                  </a:cubicBezTo>
                  <a:cubicBezTo>
                    <a:pt x="12821" y="18083"/>
                    <a:pt x="12886" y="17863"/>
                    <a:pt x="12970" y="17667"/>
                  </a:cubicBezTo>
                  <a:cubicBezTo>
                    <a:pt x="13147" y="17248"/>
                    <a:pt x="13339" y="16848"/>
                    <a:pt x="13456" y="16405"/>
                  </a:cubicBezTo>
                  <a:cubicBezTo>
                    <a:pt x="13463" y="16377"/>
                    <a:pt x="13440" y="16357"/>
                    <a:pt x="13417" y="16357"/>
                  </a:cubicBezTo>
                  <a:cubicBezTo>
                    <a:pt x="13405" y="16357"/>
                    <a:pt x="13393" y="16363"/>
                    <a:pt x="13385" y="16376"/>
                  </a:cubicBezTo>
                  <a:cubicBezTo>
                    <a:pt x="13124" y="16799"/>
                    <a:pt x="12872" y="17227"/>
                    <a:pt x="12632" y="17662"/>
                  </a:cubicBezTo>
                  <a:cubicBezTo>
                    <a:pt x="12524" y="17858"/>
                    <a:pt x="12406" y="18075"/>
                    <a:pt x="12338" y="18298"/>
                  </a:cubicBezTo>
                  <a:cubicBezTo>
                    <a:pt x="11950" y="18290"/>
                    <a:pt x="11562" y="18237"/>
                    <a:pt x="11184" y="18141"/>
                  </a:cubicBezTo>
                  <a:lnTo>
                    <a:pt x="11177" y="18139"/>
                  </a:lnTo>
                  <a:cubicBezTo>
                    <a:pt x="11275" y="17918"/>
                    <a:pt x="11349" y="17681"/>
                    <a:pt x="11436" y="17460"/>
                  </a:cubicBezTo>
                  <a:cubicBezTo>
                    <a:pt x="11646" y="16932"/>
                    <a:pt x="11877" y="16413"/>
                    <a:pt x="12086" y="15885"/>
                  </a:cubicBezTo>
                  <a:cubicBezTo>
                    <a:pt x="12100" y="15849"/>
                    <a:pt x="12066" y="15821"/>
                    <a:pt x="12034" y="15821"/>
                  </a:cubicBezTo>
                  <a:cubicBezTo>
                    <a:pt x="12018" y="15821"/>
                    <a:pt x="12002" y="15828"/>
                    <a:pt x="11994" y="15846"/>
                  </a:cubicBezTo>
                  <a:cubicBezTo>
                    <a:pt x="11764" y="16297"/>
                    <a:pt x="11515" y="16738"/>
                    <a:pt x="11284" y="17188"/>
                  </a:cubicBezTo>
                  <a:cubicBezTo>
                    <a:pt x="11147" y="17455"/>
                    <a:pt x="10975" y="17747"/>
                    <a:pt x="10887" y="18050"/>
                  </a:cubicBezTo>
                  <a:cubicBezTo>
                    <a:pt x="10532" y="17931"/>
                    <a:pt x="10194" y="17770"/>
                    <a:pt x="9878" y="17570"/>
                  </a:cubicBezTo>
                  <a:cubicBezTo>
                    <a:pt x="9975" y="17365"/>
                    <a:pt x="10055" y="17143"/>
                    <a:pt x="10148" y="16948"/>
                  </a:cubicBezTo>
                  <a:cubicBezTo>
                    <a:pt x="10294" y="16640"/>
                    <a:pt x="10467" y="16315"/>
                    <a:pt x="10467" y="15967"/>
                  </a:cubicBezTo>
                  <a:cubicBezTo>
                    <a:pt x="10467" y="15938"/>
                    <a:pt x="10441" y="15918"/>
                    <a:pt x="10415" y="15918"/>
                  </a:cubicBezTo>
                  <a:cubicBezTo>
                    <a:pt x="10400" y="15918"/>
                    <a:pt x="10384" y="15926"/>
                    <a:pt x="10375" y="15942"/>
                  </a:cubicBezTo>
                  <a:cubicBezTo>
                    <a:pt x="10185" y="16308"/>
                    <a:pt x="10009" y="16682"/>
                    <a:pt x="9814" y="17050"/>
                  </a:cubicBezTo>
                  <a:cubicBezTo>
                    <a:pt x="9753" y="17163"/>
                    <a:pt x="9687" y="17283"/>
                    <a:pt x="9635" y="17407"/>
                  </a:cubicBezTo>
                  <a:cubicBezTo>
                    <a:pt x="9223" y="17102"/>
                    <a:pt x="8862" y="16736"/>
                    <a:pt x="8564" y="16320"/>
                  </a:cubicBezTo>
                  <a:cubicBezTo>
                    <a:pt x="8782" y="15952"/>
                    <a:pt x="8990" y="15580"/>
                    <a:pt x="9200" y="15204"/>
                  </a:cubicBezTo>
                  <a:cubicBezTo>
                    <a:pt x="9414" y="14822"/>
                    <a:pt x="9665" y="14412"/>
                    <a:pt x="9696" y="13966"/>
                  </a:cubicBezTo>
                  <a:cubicBezTo>
                    <a:pt x="9697" y="13944"/>
                    <a:pt x="9676" y="13928"/>
                    <a:pt x="9655" y="13928"/>
                  </a:cubicBezTo>
                  <a:cubicBezTo>
                    <a:pt x="9646" y="13928"/>
                    <a:pt x="9637" y="13931"/>
                    <a:pt x="9630" y="13939"/>
                  </a:cubicBezTo>
                  <a:cubicBezTo>
                    <a:pt x="9323" y="14317"/>
                    <a:pt x="9089" y="14768"/>
                    <a:pt x="8826" y="15178"/>
                  </a:cubicBezTo>
                  <a:cubicBezTo>
                    <a:pt x="8636" y="15475"/>
                    <a:pt x="8485" y="15755"/>
                    <a:pt x="8387" y="16061"/>
                  </a:cubicBezTo>
                  <a:cubicBezTo>
                    <a:pt x="8152" y="15691"/>
                    <a:pt x="7958" y="15298"/>
                    <a:pt x="7808" y="14888"/>
                  </a:cubicBezTo>
                  <a:cubicBezTo>
                    <a:pt x="7957" y="14591"/>
                    <a:pt x="8095" y="14284"/>
                    <a:pt x="8249" y="13999"/>
                  </a:cubicBezTo>
                  <a:cubicBezTo>
                    <a:pt x="8546" y="13444"/>
                    <a:pt x="8859" y="12901"/>
                    <a:pt x="9072" y="12309"/>
                  </a:cubicBezTo>
                  <a:cubicBezTo>
                    <a:pt x="9082" y="12283"/>
                    <a:pt x="9060" y="12264"/>
                    <a:pt x="9037" y="12264"/>
                  </a:cubicBezTo>
                  <a:cubicBezTo>
                    <a:pt x="9026" y="12264"/>
                    <a:pt x="9014" y="12269"/>
                    <a:pt x="9007" y="12281"/>
                  </a:cubicBezTo>
                  <a:cubicBezTo>
                    <a:pt x="8675" y="12806"/>
                    <a:pt x="8380" y="13356"/>
                    <a:pt x="8077" y="13898"/>
                  </a:cubicBezTo>
                  <a:cubicBezTo>
                    <a:pt x="7955" y="14115"/>
                    <a:pt x="7821" y="14336"/>
                    <a:pt x="7698" y="14564"/>
                  </a:cubicBezTo>
                  <a:cubicBezTo>
                    <a:pt x="7378" y="13528"/>
                    <a:pt x="7297" y="12397"/>
                    <a:pt x="7443" y="11339"/>
                  </a:cubicBezTo>
                  <a:cubicBezTo>
                    <a:pt x="7680" y="9620"/>
                    <a:pt x="8451" y="8370"/>
                    <a:pt x="9620" y="7629"/>
                  </a:cubicBezTo>
                  <a:lnTo>
                    <a:pt x="9620" y="7629"/>
                  </a:lnTo>
                  <a:cubicBezTo>
                    <a:pt x="9580" y="7699"/>
                    <a:pt x="9646" y="7774"/>
                    <a:pt x="9716" y="7774"/>
                  </a:cubicBezTo>
                  <a:cubicBezTo>
                    <a:pt x="9732" y="7774"/>
                    <a:pt x="9748" y="7770"/>
                    <a:pt x="9763" y="7762"/>
                  </a:cubicBezTo>
                  <a:cubicBezTo>
                    <a:pt x="9801" y="7740"/>
                    <a:pt x="9837" y="7724"/>
                    <a:pt x="9873" y="7703"/>
                  </a:cubicBezTo>
                  <a:lnTo>
                    <a:pt x="9873" y="7703"/>
                  </a:lnTo>
                  <a:cubicBezTo>
                    <a:pt x="9732" y="7937"/>
                    <a:pt x="9596" y="8172"/>
                    <a:pt x="9459" y="8395"/>
                  </a:cubicBezTo>
                  <a:cubicBezTo>
                    <a:pt x="9097" y="8985"/>
                    <a:pt x="8725" y="9599"/>
                    <a:pt x="8659" y="10299"/>
                  </a:cubicBezTo>
                  <a:cubicBezTo>
                    <a:pt x="8656" y="10328"/>
                    <a:pt x="8678" y="10341"/>
                    <a:pt x="8701" y="10341"/>
                  </a:cubicBezTo>
                  <a:cubicBezTo>
                    <a:pt x="8717" y="10341"/>
                    <a:pt x="8733" y="10335"/>
                    <a:pt x="8743" y="10322"/>
                  </a:cubicBezTo>
                  <a:cubicBezTo>
                    <a:pt x="9187" y="9709"/>
                    <a:pt x="9481" y="8987"/>
                    <a:pt x="9865" y="8333"/>
                  </a:cubicBezTo>
                  <a:cubicBezTo>
                    <a:pt x="10045" y="8026"/>
                    <a:pt x="10257" y="7722"/>
                    <a:pt x="10447" y="7409"/>
                  </a:cubicBezTo>
                  <a:cubicBezTo>
                    <a:pt x="10919" y="7183"/>
                    <a:pt x="11416" y="7010"/>
                    <a:pt x="11927" y="6894"/>
                  </a:cubicBezTo>
                  <a:lnTo>
                    <a:pt x="11927" y="6894"/>
                  </a:lnTo>
                  <a:cubicBezTo>
                    <a:pt x="11810" y="7042"/>
                    <a:pt x="11707" y="7201"/>
                    <a:pt x="11608" y="7348"/>
                  </a:cubicBezTo>
                  <a:cubicBezTo>
                    <a:pt x="11328" y="7773"/>
                    <a:pt x="11115" y="8221"/>
                    <a:pt x="10995" y="8715"/>
                  </a:cubicBezTo>
                  <a:cubicBezTo>
                    <a:pt x="10989" y="8743"/>
                    <a:pt x="11014" y="8770"/>
                    <a:pt x="11039" y="8770"/>
                  </a:cubicBezTo>
                  <a:cubicBezTo>
                    <a:pt x="11049" y="8770"/>
                    <a:pt x="11059" y="8766"/>
                    <a:pt x="11067" y="8756"/>
                  </a:cubicBezTo>
                  <a:cubicBezTo>
                    <a:pt x="11323" y="8447"/>
                    <a:pt x="11526" y="8111"/>
                    <a:pt x="11722" y="7762"/>
                  </a:cubicBezTo>
                  <a:cubicBezTo>
                    <a:pt x="11897" y="7450"/>
                    <a:pt x="12137" y="7156"/>
                    <a:pt x="12329" y="6848"/>
                  </a:cubicBezTo>
                  <a:cubicBezTo>
                    <a:pt x="12450" y="6842"/>
                    <a:pt x="12569" y="6833"/>
                    <a:pt x="12692" y="6833"/>
                  </a:cubicBezTo>
                  <a:cubicBezTo>
                    <a:pt x="12702" y="6833"/>
                    <a:pt x="12712" y="6833"/>
                    <a:pt x="12722" y="6833"/>
                  </a:cubicBezTo>
                  <a:cubicBezTo>
                    <a:pt x="12725" y="6833"/>
                    <a:pt x="12728" y="6833"/>
                    <a:pt x="12731" y="6833"/>
                  </a:cubicBezTo>
                  <a:cubicBezTo>
                    <a:pt x="12779" y="6833"/>
                    <a:pt x="12824" y="6808"/>
                    <a:pt x="12850" y="6769"/>
                  </a:cubicBezTo>
                  <a:cubicBezTo>
                    <a:pt x="12895" y="6768"/>
                    <a:pt x="12940" y="6767"/>
                    <a:pt x="12985" y="6767"/>
                  </a:cubicBezTo>
                  <a:close/>
                  <a:moveTo>
                    <a:pt x="21116" y="0"/>
                  </a:moveTo>
                  <a:cubicBezTo>
                    <a:pt x="21068" y="0"/>
                    <a:pt x="21023" y="23"/>
                    <a:pt x="21000" y="78"/>
                  </a:cubicBezTo>
                  <a:cubicBezTo>
                    <a:pt x="20839" y="449"/>
                    <a:pt x="20624" y="795"/>
                    <a:pt x="20362" y="1103"/>
                  </a:cubicBezTo>
                  <a:cubicBezTo>
                    <a:pt x="20158" y="1346"/>
                    <a:pt x="19919" y="1590"/>
                    <a:pt x="19888" y="1919"/>
                  </a:cubicBezTo>
                  <a:cubicBezTo>
                    <a:pt x="19885" y="1950"/>
                    <a:pt x="19915" y="1973"/>
                    <a:pt x="19945" y="1973"/>
                  </a:cubicBezTo>
                  <a:cubicBezTo>
                    <a:pt x="19953" y="1973"/>
                    <a:pt x="19962" y="1971"/>
                    <a:pt x="19970" y="1966"/>
                  </a:cubicBezTo>
                  <a:cubicBezTo>
                    <a:pt x="20280" y="1774"/>
                    <a:pt x="20516" y="1443"/>
                    <a:pt x="20747" y="1166"/>
                  </a:cubicBezTo>
                  <a:cubicBezTo>
                    <a:pt x="20783" y="1121"/>
                    <a:pt x="20819" y="1075"/>
                    <a:pt x="20855" y="1031"/>
                  </a:cubicBezTo>
                  <a:lnTo>
                    <a:pt x="20855" y="1031"/>
                  </a:lnTo>
                  <a:cubicBezTo>
                    <a:pt x="20614" y="2258"/>
                    <a:pt x="20313" y="3464"/>
                    <a:pt x="19771" y="4602"/>
                  </a:cubicBezTo>
                  <a:cubicBezTo>
                    <a:pt x="19422" y="5349"/>
                    <a:pt x="18943" y="6026"/>
                    <a:pt x="18359" y="6607"/>
                  </a:cubicBezTo>
                  <a:cubicBezTo>
                    <a:pt x="17940" y="7020"/>
                    <a:pt x="17461" y="7227"/>
                    <a:pt x="16978" y="7461"/>
                  </a:cubicBezTo>
                  <a:cubicBezTo>
                    <a:pt x="15800" y="6488"/>
                    <a:pt x="14360" y="5853"/>
                    <a:pt x="12980" y="5853"/>
                  </a:cubicBezTo>
                  <a:cubicBezTo>
                    <a:pt x="12397" y="5853"/>
                    <a:pt x="11826" y="5966"/>
                    <a:pt x="11289" y="6215"/>
                  </a:cubicBezTo>
                  <a:cubicBezTo>
                    <a:pt x="9138" y="6221"/>
                    <a:pt x="7468" y="8211"/>
                    <a:pt x="6807" y="10303"/>
                  </a:cubicBezTo>
                  <a:cubicBezTo>
                    <a:pt x="6469" y="10153"/>
                    <a:pt x="6075" y="10083"/>
                    <a:pt x="5744" y="9920"/>
                  </a:cubicBezTo>
                  <a:cubicBezTo>
                    <a:pt x="5029" y="9571"/>
                    <a:pt x="4391" y="9063"/>
                    <a:pt x="3793" y="8546"/>
                  </a:cubicBezTo>
                  <a:cubicBezTo>
                    <a:pt x="2629" y="7539"/>
                    <a:pt x="1738" y="6280"/>
                    <a:pt x="844" y="5035"/>
                  </a:cubicBezTo>
                  <a:cubicBezTo>
                    <a:pt x="818" y="4948"/>
                    <a:pt x="791" y="4863"/>
                    <a:pt x="762" y="4783"/>
                  </a:cubicBezTo>
                  <a:lnTo>
                    <a:pt x="762" y="4783"/>
                  </a:lnTo>
                  <a:cubicBezTo>
                    <a:pt x="1608" y="5272"/>
                    <a:pt x="2475" y="5654"/>
                    <a:pt x="3401" y="6028"/>
                  </a:cubicBezTo>
                  <a:cubicBezTo>
                    <a:pt x="3410" y="6031"/>
                    <a:pt x="3418" y="6033"/>
                    <a:pt x="3425" y="6033"/>
                  </a:cubicBezTo>
                  <a:cubicBezTo>
                    <a:pt x="3479" y="6033"/>
                    <a:pt x="3497" y="5946"/>
                    <a:pt x="3451" y="5911"/>
                  </a:cubicBezTo>
                  <a:cubicBezTo>
                    <a:pt x="2555" y="5252"/>
                    <a:pt x="1515" y="4909"/>
                    <a:pt x="562" y="4369"/>
                  </a:cubicBezTo>
                  <a:cubicBezTo>
                    <a:pt x="542" y="4336"/>
                    <a:pt x="524" y="4300"/>
                    <a:pt x="504" y="4269"/>
                  </a:cubicBezTo>
                  <a:cubicBezTo>
                    <a:pt x="476" y="4227"/>
                    <a:pt x="424" y="4191"/>
                    <a:pt x="370" y="4191"/>
                  </a:cubicBezTo>
                  <a:cubicBezTo>
                    <a:pt x="357" y="4191"/>
                    <a:pt x="343" y="4193"/>
                    <a:pt x="329" y="4199"/>
                  </a:cubicBezTo>
                  <a:cubicBezTo>
                    <a:pt x="313" y="4204"/>
                    <a:pt x="243" y="4224"/>
                    <a:pt x="262" y="4224"/>
                  </a:cubicBezTo>
                  <a:cubicBezTo>
                    <a:pt x="264" y="4224"/>
                    <a:pt x="267" y="4224"/>
                    <a:pt x="271" y="4224"/>
                  </a:cubicBezTo>
                  <a:lnTo>
                    <a:pt x="271" y="4224"/>
                  </a:lnTo>
                  <a:cubicBezTo>
                    <a:pt x="154" y="4239"/>
                    <a:pt x="105" y="4383"/>
                    <a:pt x="214" y="4455"/>
                  </a:cubicBezTo>
                  <a:cubicBezTo>
                    <a:pt x="234" y="4466"/>
                    <a:pt x="253" y="4478"/>
                    <a:pt x="273" y="4489"/>
                  </a:cubicBezTo>
                  <a:cubicBezTo>
                    <a:pt x="271" y="4497"/>
                    <a:pt x="270" y="4505"/>
                    <a:pt x="271" y="4514"/>
                  </a:cubicBezTo>
                  <a:cubicBezTo>
                    <a:pt x="373" y="4765"/>
                    <a:pt x="457" y="5021"/>
                    <a:pt x="521" y="5283"/>
                  </a:cubicBezTo>
                  <a:cubicBezTo>
                    <a:pt x="636" y="5751"/>
                    <a:pt x="649" y="6251"/>
                    <a:pt x="824" y="6700"/>
                  </a:cubicBezTo>
                  <a:cubicBezTo>
                    <a:pt x="837" y="6733"/>
                    <a:pt x="871" y="6753"/>
                    <a:pt x="904" y="6753"/>
                  </a:cubicBezTo>
                  <a:cubicBezTo>
                    <a:pt x="933" y="6753"/>
                    <a:pt x="959" y="6737"/>
                    <a:pt x="967" y="6700"/>
                  </a:cubicBezTo>
                  <a:cubicBezTo>
                    <a:pt x="1036" y="6369"/>
                    <a:pt x="1029" y="5957"/>
                    <a:pt x="962" y="5547"/>
                  </a:cubicBezTo>
                  <a:lnTo>
                    <a:pt x="962" y="5547"/>
                  </a:lnTo>
                  <a:cubicBezTo>
                    <a:pt x="1758" y="6823"/>
                    <a:pt x="2634" y="8034"/>
                    <a:pt x="3743" y="9072"/>
                  </a:cubicBezTo>
                  <a:cubicBezTo>
                    <a:pt x="4310" y="9606"/>
                    <a:pt x="5688" y="10772"/>
                    <a:pt x="6676" y="10777"/>
                  </a:cubicBezTo>
                  <a:cubicBezTo>
                    <a:pt x="6617" y="11016"/>
                    <a:pt x="6571" y="11259"/>
                    <a:pt x="6538" y="11503"/>
                  </a:cubicBezTo>
                  <a:cubicBezTo>
                    <a:pt x="6292" y="13480"/>
                    <a:pt x="6761" y="15365"/>
                    <a:pt x="7812" y="16794"/>
                  </a:cubicBezTo>
                  <a:cubicBezTo>
                    <a:pt x="7186" y="18039"/>
                    <a:pt x="6083" y="18895"/>
                    <a:pt x="5002" y="19811"/>
                  </a:cubicBezTo>
                  <a:cubicBezTo>
                    <a:pt x="3636" y="20967"/>
                    <a:pt x="2151" y="21991"/>
                    <a:pt x="532" y="22755"/>
                  </a:cubicBezTo>
                  <a:cubicBezTo>
                    <a:pt x="859" y="22319"/>
                    <a:pt x="1234" y="21866"/>
                    <a:pt x="1357" y="21359"/>
                  </a:cubicBezTo>
                  <a:cubicBezTo>
                    <a:pt x="1365" y="21333"/>
                    <a:pt x="1344" y="21313"/>
                    <a:pt x="1323" y="21313"/>
                  </a:cubicBezTo>
                  <a:cubicBezTo>
                    <a:pt x="1314" y="21313"/>
                    <a:pt x="1306" y="21316"/>
                    <a:pt x="1298" y="21323"/>
                  </a:cubicBezTo>
                  <a:cubicBezTo>
                    <a:pt x="808" y="21761"/>
                    <a:pt x="439" y="22411"/>
                    <a:pt x="63" y="22947"/>
                  </a:cubicBezTo>
                  <a:cubicBezTo>
                    <a:pt x="1" y="23036"/>
                    <a:pt x="86" y="23147"/>
                    <a:pt x="181" y="23152"/>
                  </a:cubicBezTo>
                  <a:cubicBezTo>
                    <a:pt x="867" y="23183"/>
                    <a:pt x="1540" y="23423"/>
                    <a:pt x="2228" y="23482"/>
                  </a:cubicBezTo>
                  <a:cubicBezTo>
                    <a:pt x="2230" y="23482"/>
                    <a:pt x="2231" y="23482"/>
                    <a:pt x="2232" y="23482"/>
                  </a:cubicBezTo>
                  <a:cubicBezTo>
                    <a:pt x="2273" y="23482"/>
                    <a:pt x="2274" y="23422"/>
                    <a:pt x="2238" y="23408"/>
                  </a:cubicBezTo>
                  <a:cubicBezTo>
                    <a:pt x="1641" y="23180"/>
                    <a:pt x="1115" y="22962"/>
                    <a:pt x="499" y="22898"/>
                  </a:cubicBezTo>
                  <a:cubicBezTo>
                    <a:pt x="2363" y="22238"/>
                    <a:pt x="3976" y="21110"/>
                    <a:pt x="5483" y="19838"/>
                  </a:cubicBezTo>
                  <a:cubicBezTo>
                    <a:pt x="6184" y="19248"/>
                    <a:pt x="7611" y="18260"/>
                    <a:pt x="8127" y="17194"/>
                  </a:cubicBezTo>
                  <a:cubicBezTo>
                    <a:pt x="9107" y="18316"/>
                    <a:pt x="10495" y="19089"/>
                    <a:pt x="12222" y="19287"/>
                  </a:cubicBezTo>
                  <a:cubicBezTo>
                    <a:pt x="12435" y="19312"/>
                    <a:pt x="12646" y="19324"/>
                    <a:pt x="12857" y="19324"/>
                  </a:cubicBezTo>
                  <a:cubicBezTo>
                    <a:pt x="16988" y="19324"/>
                    <a:pt x="20557" y="14733"/>
                    <a:pt x="19309" y="10770"/>
                  </a:cubicBezTo>
                  <a:cubicBezTo>
                    <a:pt x="18961" y="9669"/>
                    <a:pt x="18244" y="8616"/>
                    <a:pt x="17332" y="7772"/>
                  </a:cubicBezTo>
                  <a:cubicBezTo>
                    <a:pt x="18377" y="7398"/>
                    <a:pt x="19271" y="6239"/>
                    <a:pt x="19776" y="5421"/>
                  </a:cubicBezTo>
                  <a:cubicBezTo>
                    <a:pt x="20609" y="4071"/>
                    <a:pt x="21157" y="2355"/>
                    <a:pt x="21111" y="749"/>
                  </a:cubicBezTo>
                  <a:lnTo>
                    <a:pt x="21111" y="749"/>
                  </a:lnTo>
                  <a:cubicBezTo>
                    <a:pt x="21251" y="1297"/>
                    <a:pt x="21446" y="1817"/>
                    <a:pt x="21907" y="2194"/>
                  </a:cubicBezTo>
                  <a:cubicBezTo>
                    <a:pt x="21917" y="2203"/>
                    <a:pt x="21930" y="2206"/>
                    <a:pt x="21943" y="2206"/>
                  </a:cubicBezTo>
                  <a:cubicBezTo>
                    <a:pt x="21976" y="2206"/>
                    <a:pt x="22008" y="2182"/>
                    <a:pt x="21994" y="2143"/>
                  </a:cubicBezTo>
                  <a:cubicBezTo>
                    <a:pt x="21746" y="1471"/>
                    <a:pt x="21515" y="792"/>
                    <a:pt x="21284" y="114"/>
                  </a:cubicBezTo>
                  <a:cubicBezTo>
                    <a:pt x="21260" y="48"/>
                    <a:pt x="21185" y="0"/>
                    <a:pt x="21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89" name="Google Shape;13289;p24"/>
            <p:cNvSpPr/>
            <p:nvPr/>
          </p:nvSpPr>
          <p:spPr>
            <a:xfrm>
              <a:off x="3138125" y="4438100"/>
              <a:ext cx="675975" cy="532500"/>
            </a:xfrm>
            <a:custGeom>
              <a:avLst/>
              <a:gdLst/>
              <a:ahLst/>
              <a:cxnLst/>
              <a:rect l="l" t="t" r="r" b="b"/>
              <a:pathLst>
                <a:path w="27039" h="21300" extrusionOk="0">
                  <a:moveTo>
                    <a:pt x="11625" y="4368"/>
                  </a:moveTo>
                  <a:cubicBezTo>
                    <a:pt x="12277" y="4368"/>
                    <a:pt x="12940" y="4497"/>
                    <a:pt x="13621" y="4806"/>
                  </a:cubicBezTo>
                  <a:cubicBezTo>
                    <a:pt x="15314" y="5570"/>
                    <a:pt x="16638" y="7184"/>
                    <a:pt x="17189" y="8935"/>
                  </a:cubicBezTo>
                  <a:cubicBezTo>
                    <a:pt x="18357" y="12656"/>
                    <a:pt x="14573" y="15902"/>
                    <a:pt x="11092" y="15902"/>
                  </a:cubicBezTo>
                  <a:cubicBezTo>
                    <a:pt x="10652" y="15902"/>
                    <a:pt x="10217" y="15850"/>
                    <a:pt x="9797" y="15741"/>
                  </a:cubicBezTo>
                  <a:cubicBezTo>
                    <a:pt x="6827" y="14967"/>
                    <a:pt x="5673" y="11705"/>
                    <a:pt x="6054" y="8941"/>
                  </a:cubicBezTo>
                  <a:cubicBezTo>
                    <a:pt x="6292" y="7221"/>
                    <a:pt x="7063" y="5972"/>
                    <a:pt x="8232" y="5229"/>
                  </a:cubicBezTo>
                  <a:lnTo>
                    <a:pt x="8232" y="5229"/>
                  </a:lnTo>
                  <a:cubicBezTo>
                    <a:pt x="8191" y="5300"/>
                    <a:pt x="8258" y="5374"/>
                    <a:pt x="8328" y="5374"/>
                  </a:cubicBezTo>
                  <a:cubicBezTo>
                    <a:pt x="8344" y="5374"/>
                    <a:pt x="8360" y="5370"/>
                    <a:pt x="8375" y="5362"/>
                  </a:cubicBezTo>
                  <a:cubicBezTo>
                    <a:pt x="9145" y="4922"/>
                    <a:pt x="9917" y="4607"/>
                    <a:pt x="10703" y="4460"/>
                  </a:cubicBezTo>
                  <a:cubicBezTo>
                    <a:pt x="10881" y="4445"/>
                    <a:pt x="11064" y="4436"/>
                    <a:pt x="11251" y="4436"/>
                  </a:cubicBezTo>
                  <a:cubicBezTo>
                    <a:pt x="11279" y="4436"/>
                    <a:pt x="11307" y="4436"/>
                    <a:pt x="11334" y="4437"/>
                  </a:cubicBezTo>
                  <a:cubicBezTo>
                    <a:pt x="11336" y="4437"/>
                    <a:pt x="11338" y="4437"/>
                    <a:pt x="11339" y="4437"/>
                  </a:cubicBezTo>
                  <a:cubicBezTo>
                    <a:pt x="11388" y="4437"/>
                    <a:pt x="11434" y="4412"/>
                    <a:pt x="11461" y="4371"/>
                  </a:cubicBezTo>
                  <a:cubicBezTo>
                    <a:pt x="11515" y="4369"/>
                    <a:pt x="11570" y="4368"/>
                    <a:pt x="11625" y="4368"/>
                  </a:cubicBezTo>
                  <a:close/>
                  <a:moveTo>
                    <a:pt x="182" y="1"/>
                  </a:moveTo>
                  <a:cubicBezTo>
                    <a:pt x="89" y="1"/>
                    <a:pt x="0" y="73"/>
                    <a:pt x="4" y="175"/>
                  </a:cubicBezTo>
                  <a:cubicBezTo>
                    <a:pt x="37" y="1240"/>
                    <a:pt x="365" y="2442"/>
                    <a:pt x="749" y="3431"/>
                  </a:cubicBezTo>
                  <a:cubicBezTo>
                    <a:pt x="759" y="3464"/>
                    <a:pt x="786" y="3479"/>
                    <a:pt x="814" y="3479"/>
                  </a:cubicBezTo>
                  <a:cubicBezTo>
                    <a:pt x="848" y="3479"/>
                    <a:pt x="882" y="3456"/>
                    <a:pt x="883" y="3413"/>
                  </a:cubicBezTo>
                  <a:cubicBezTo>
                    <a:pt x="975" y="2462"/>
                    <a:pt x="527" y="1528"/>
                    <a:pt x="391" y="580"/>
                  </a:cubicBezTo>
                  <a:lnTo>
                    <a:pt x="391" y="580"/>
                  </a:lnTo>
                  <a:cubicBezTo>
                    <a:pt x="1100" y="1833"/>
                    <a:pt x="1930" y="2987"/>
                    <a:pt x="2932" y="4025"/>
                  </a:cubicBezTo>
                  <a:cubicBezTo>
                    <a:pt x="3697" y="4817"/>
                    <a:pt x="4988" y="6000"/>
                    <a:pt x="6208" y="6202"/>
                  </a:cubicBezTo>
                  <a:cubicBezTo>
                    <a:pt x="5645" y="7094"/>
                    <a:pt x="5271" y="8126"/>
                    <a:pt x="5150" y="9104"/>
                  </a:cubicBezTo>
                  <a:cubicBezTo>
                    <a:pt x="4888" y="11220"/>
                    <a:pt x="5439" y="13231"/>
                    <a:pt x="6654" y="14688"/>
                  </a:cubicBezTo>
                  <a:cubicBezTo>
                    <a:pt x="5829" y="15457"/>
                    <a:pt x="5104" y="16366"/>
                    <a:pt x="4317" y="17163"/>
                  </a:cubicBezTo>
                  <a:cubicBezTo>
                    <a:pt x="3351" y="18141"/>
                    <a:pt x="2219" y="18984"/>
                    <a:pt x="1266" y="19965"/>
                  </a:cubicBezTo>
                  <a:cubicBezTo>
                    <a:pt x="1270" y="19834"/>
                    <a:pt x="1269" y="19701"/>
                    <a:pt x="1277" y="19570"/>
                  </a:cubicBezTo>
                  <a:cubicBezTo>
                    <a:pt x="1298" y="19212"/>
                    <a:pt x="1377" y="18848"/>
                    <a:pt x="1354" y="18492"/>
                  </a:cubicBezTo>
                  <a:cubicBezTo>
                    <a:pt x="1353" y="18473"/>
                    <a:pt x="1336" y="18459"/>
                    <a:pt x="1319" y="18459"/>
                  </a:cubicBezTo>
                  <a:cubicBezTo>
                    <a:pt x="1309" y="18459"/>
                    <a:pt x="1299" y="18464"/>
                    <a:pt x="1293" y="18475"/>
                  </a:cubicBezTo>
                  <a:cubicBezTo>
                    <a:pt x="1000" y="19058"/>
                    <a:pt x="1021" y="19855"/>
                    <a:pt x="1010" y="20493"/>
                  </a:cubicBezTo>
                  <a:cubicBezTo>
                    <a:pt x="1008" y="20569"/>
                    <a:pt x="1071" y="20611"/>
                    <a:pt x="1138" y="20611"/>
                  </a:cubicBezTo>
                  <a:cubicBezTo>
                    <a:pt x="1146" y="20611"/>
                    <a:pt x="1154" y="20611"/>
                    <a:pt x="1162" y="20610"/>
                  </a:cubicBezTo>
                  <a:cubicBezTo>
                    <a:pt x="1825" y="20510"/>
                    <a:pt x="2430" y="20524"/>
                    <a:pt x="3060" y="20247"/>
                  </a:cubicBezTo>
                  <a:cubicBezTo>
                    <a:pt x="3104" y="20227"/>
                    <a:pt x="3080" y="20158"/>
                    <a:pt x="3036" y="20158"/>
                  </a:cubicBezTo>
                  <a:cubicBezTo>
                    <a:pt x="2442" y="20162"/>
                    <a:pt x="1907" y="20178"/>
                    <a:pt x="1348" y="20314"/>
                  </a:cubicBezTo>
                  <a:cubicBezTo>
                    <a:pt x="2475" y="19670"/>
                    <a:pt x="3446" y="18592"/>
                    <a:pt x="4351" y="17680"/>
                  </a:cubicBezTo>
                  <a:cubicBezTo>
                    <a:pt x="5199" y="16824"/>
                    <a:pt x="6120" y="15887"/>
                    <a:pt x="6809" y="14867"/>
                  </a:cubicBezTo>
                  <a:cubicBezTo>
                    <a:pt x="7783" y="15948"/>
                    <a:pt x="9145" y="16694"/>
                    <a:pt x="10833" y="16888"/>
                  </a:cubicBezTo>
                  <a:cubicBezTo>
                    <a:pt x="11044" y="16912"/>
                    <a:pt x="11254" y="16924"/>
                    <a:pt x="11462" y="16924"/>
                  </a:cubicBezTo>
                  <a:cubicBezTo>
                    <a:pt x="12280" y="16924"/>
                    <a:pt x="13074" y="16742"/>
                    <a:pt x="13815" y="16425"/>
                  </a:cubicBezTo>
                  <a:cubicBezTo>
                    <a:pt x="14702" y="18428"/>
                    <a:pt x="16402" y="19768"/>
                    <a:pt x="18593" y="20275"/>
                  </a:cubicBezTo>
                  <a:cubicBezTo>
                    <a:pt x="18170" y="20521"/>
                    <a:pt x="17816" y="20821"/>
                    <a:pt x="17522" y="21231"/>
                  </a:cubicBezTo>
                  <a:cubicBezTo>
                    <a:pt x="17501" y="21262"/>
                    <a:pt x="17531" y="21300"/>
                    <a:pt x="17562" y="21300"/>
                  </a:cubicBezTo>
                  <a:cubicBezTo>
                    <a:pt x="17569" y="21300"/>
                    <a:pt x="17576" y="21298"/>
                    <a:pt x="17583" y="21294"/>
                  </a:cubicBezTo>
                  <a:cubicBezTo>
                    <a:pt x="18050" y="20980"/>
                    <a:pt x="18524" y="20656"/>
                    <a:pt x="19017" y="20385"/>
                  </a:cubicBezTo>
                  <a:cubicBezTo>
                    <a:pt x="19095" y="20342"/>
                    <a:pt x="19105" y="20252"/>
                    <a:pt x="19071" y="20180"/>
                  </a:cubicBezTo>
                  <a:cubicBezTo>
                    <a:pt x="18912" y="19825"/>
                    <a:pt x="18687" y="19483"/>
                    <a:pt x="18444" y="19181"/>
                  </a:cubicBezTo>
                  <a:cubicBezTo>
                    <a:pt x="18437" y="19172"/>
                    <a:pt x="18429" y="19169"/>
                    <a:pt x="18420" y="19169"/>
                  </a:cubicBezTo>
                  <a:cubicBezTo>
                    <a:pt x="18401" y="19169"/>
                    <a:pt x="18381" y="19188"/>
                    <a:pt x="18380" y="19207"/>
                  </a:cubicBezTo>
                  <a:cubicBezTo>
                    <a:pt x="18357" y="19506"/>
                    <a:pt x="18515" y="19757"/>
                    <a:pt x="18656" y="20011"/>
                  </a:cubicBezTo>
                  <a:cubicBezTo>
                    <a:pt x="17883" y="19489"/>
                    <a:pt x="16838" y="19325"/>
                    <a:pt x="16031" y="18866"/>
                  </a:cubicBezTo>
                  <a:cubicBezTo>
                    <a:pt x="15007" y="18282"/>
                    <a:pt x="14543" y="17298"/>
                    <a:pt x="14000" y="16345"/>
                  </a:cubicBezTo>
                  <a:cubicBezTo>
                    <a:pt x="16466" y="15195"/>
                    <a:pt x="18269" y="12496"/>
                    <a:pt x="18160" y="9803"/>
                  </a:cubicBezTo>
                  <a:cubicBezTo>
                    <a:pt x="18513" y="9709"/>
                    <a:pt x="18876" y="9673"/>
                    <a:pt x="19243" y="9673"/>
                  </a:cubicBezTo>
                  <a:cubicBezTo>
                    <a:pt x="20048" y="9673"/>
                    <a:pt x="20872" y="9847"/>
                    <a:pt x="21645" y="9976"/>
                  </a:cubicBezTo>
                  <a:cubicBezTo>
                    <a:pt x="22534" y="10124"/>
                    <a:pt x="23403" y="10346"/>
                    <a:pt x="24248" y="10659"/>
                  </a:cubicBezTo>
                  <a:cubicBezTo>
                    <a:pt x="25037" y="10952"/>
                    <a:pt x="25637" y="11637"/>
                    <a:pt x="26380" y="11961"/>
                  </a:cubicBezTo>
                  <a:cubicBezTo>
                    <a:pt x="26193" y="12047"/>
                    <a:pt x="26065" y="12171"/>
                    <a:pt x="25911" y="12319"/>
                  </a:cubicBezTo>
                  <a:cubicBezTo>
                    <a:pt x="25883" y="12348"/>
                    <a:pt x="25903" y="12394"/>
                    <a:pt x="25942" y="12396"/>
                  </a:cubicBezTo>
                  <a:cubicBezTo>
                    <a:pt x="26164" y="12386"/>
                    <a:pt x="26356" y="12391"/>
                    <a:pt x="26566" y="12304"/>
                  </a:cubicBezTo>
                  <a:cubicBezTo>
                    <a:pt x="26725" y="12239"/>
                    <a:pt x="26946" y="12188"/>
                    <a:pt x="27019" y="12015"/>
                  </a:cubicBezTo>
                  <a:cubicBezTo>
                    <a:pt x="27038" y="11966"/>
                    <a:pt x="27032" y="11922"/>
                    <a:pt x="26987" y="11892"/>
                  </a:cubicBezTo>
                  <a:cubicBezTo>
                    <a:pt x="26982" y="11889"/>
                    <a:pt x="26978" y="11889"/>
                    <a:pt x="26973" y="11886"/>
                  </a:cubicBezTo>
                  <a:cubicBezTo>
                    <a:pt x="26992" y="11648"/>
                    <a:pt x="26891" y="11381"/>
                    <a:pt x="26820" y="11166"/>
                  </a:cubicBezTo>
                  <a:cubicBezTo>
                    <a:pt x="26722" y="10857"/>
                    <a:pt x="26558" y="10557"/>
                    <a:pt x="26297" y="10360"/>
                  </a:cubicBezTo>
                  <a:cubicBezTo>
                    <a:pt x="26290" y="10355"/>
                    <a:pt x="26283" y="10353"/>
                    <a:pt x="26276" y="10353"/>
                  </a:cubicBezTo>
                  <a:cubicBezTo>
                    <a:pt x="26250" y="10353"/>
                    <a:pt x="26224" y="10382"/>
                    <a:pt x="26233" y="10408"/>
                  </a:cubicBezTo>
                  <a:cubicBezTo>
                    <a:pt x="26336" y="10688"/>
                    <a:pt x="26459" y="10956"/>
                    <a:pt x="26548" y="11240"/>
                  </a:cubicBezTo>
                  <a:cubicBezTo>
                    <a:pt x="26597" y="11394"/>
                    <a:pt x="26612" y="11577"/>
                    <a:pt x="26646" y="11750"/>
                  </a:cubicBezTo>
                  <a:cubicBezTo>
                    <a:pt x="25393" y="10344"/>
                    <a:pt x="23152" y="9745"/>
                    <a:pt x="21371" y="9535"/>
                  </a:cubicBezTo>
                  <a:cubicBezTo>
                    <a:pt x="20858" y="9474"/>
                    <a:pt x="19926" y="9239"/>
                    <a:pt x="19115" y="9239"/>
                  </a:cubicBezTo>
                  <a:cubicBezTo>
                    <a:pt x="18746" y="9239"/>
                    <a:pt x="18402" y="9288"/>
                    <a:pt x="18134" y="9424"/>
                  </a:cubicBezTo>
                  <a:cubicBezTo>
                    <a:pt x="18098" y="9066"/>
                    <a:pt x="18026" y="8713"/>
                    <a:pt x="17919" y="8370"/>
                  </a:cubicBezTo>
                  <a:cubicBezTo>
                    <a:pt x="17103" y="5781"/>
                    <a:pt x="14240" y="3455"/>
                    <a:pt x="11596" y="3455"/>
                  </a:cubicBezTo>
                  <a:cubicBezTo>
                    <a:pt x="11012" y="3455"/>
                    <a:pt x="10440" y="3568"/>
                    <a:pt x="9902" y="3817"/>
                  </a:cubicBezTo>
                  <a:cubicBezTo>
                    <a:pt x="8516" y="3820"/>
                    <a:pt x="7332" y="4650"/>
                    <a:pt x="6485" y="5798"/>
                  </a:cubicBezTo>
                  <a:cubicBezTo>
                    <a:pt x="6042" y="5595"/>
                    <a:pt x="5559" y="5467"/>
                    <a:pt x="5122" y="5234"/>
                  </a:cubicBezTo>
                  <a:cubicBezTo>
                    <a:pt x="4405" y="4853"/>
                    <a:pt x="3774" y="4330"/>
                    <a:pt x="3182" y="3777"/>
                  </a:cubicBezTo>
                  <a:cubicBezTo>
                    <a:pt x="2181" y="2841"/>
                    <a:pt x="1346" y="1722"/>
                    <a:pt x="554" y="603"/>
                  </a:cubicBezTo>
                  <a:lnTo>
                    <a:pt x="554" y="603"/>
                  </a:lnTo>
                  <a:cubicBezTo>
                    <a:pt x="1167" y="943"/>
                    <a:pt x="1790" y="1162"/>
                    <a:pt x="2516" y="1300"/>
                  </a:cubicBezTo>
                  <a:cubicBezTo>
                    <a:pt x="2519" y="1301"/>
                    <a:pt x="2522" y="1301"/>
                    <a:pt x="2525" y="1301"/>
                  </a:cubicBezTo>
                  <a:cubicBezTo>
                    <a:pt x="2571" y="1301"/>
                    <a:pt x="2601" y="1236"/>
                    <a:pt x="2553" y="1213"/>
                  </a:cubicBezTo>
                  <a:cubicBezTo>
                    <a:pt x="1779" y="852"/>
                    <a:pt x="1008" y="449"/>
                    <a:pt x="268" y="24"/>
                  </a:cubicBezTo>
                  <a:cubicBezTo>
                    <a:pt x="241" y="8"/>
                    <a:pt x="211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0" name="Google Shape;13290;p24"/>
            <p:cNvSpPr/>
            <p:nvPr/>
          </p:nvSpPr>
          <p:spPr>
            <a:xfrm>
              <a:off x="3058600" y="3589250"/>
              <a:ext cx="645950" cy="421975"/>
            </a:xfrm>
            <a:custGeom>
              <a:avLst/>
              <a:gdLst/>
              <a:ahLst/>
              <a:cxnLst/>
              <a:rect l="l" t="t" r="r" b="b"/>
              <a:pathLst>
                <a:path w="25838" h="16879" extrusionOk="0">
                  <a:moveTo>
                    <a:pt x="14817" y="4324"/>
                  </a:moveTo>
                  <a:cubicBezTo>
                    <a:pt x="15465" y="4324"/>
                    <a:pt x="16124" y="4453"/>
                    <a:pt x="16802" y="4760"/>
                  </a:cubicBezTo>
                  <a:cubicBezTo>
                    <a:pt x="18495" y="5525"/>
                    <a:pt x="19821" y="7137"/>
                    <a:pt x="20370" y="8889"/>
                  </a:cubicBezTo>
                  <a:cubicBezTo>
                    <a:pt x="21538" y="12609"/>
                    <a:pt x="17754" y="15857"/>
                    <a:pt x="14273" y="15857"/>
                  </a:cubicBezTo>
                  <a:cubicBezTo>
                    <a:pt x="13833" y="15857"/>
                    <a:pt x="13398" y="15805"/>
                    <a:pt x="12978" y="15696"/>
                  </a:cubicBezTo>
                  <a:cubicBezTo>
                    <a:pt x="10008" y="14921"/>
                    <a:pt x="8854" y="11660"/>
                    <a:pt x="9237" y="8894"/>
                  </a:cubicBezTo>
                  <a:cubicBezTo>
                    <a:pt x="9473" y="7175"/>
                    <a:pt x="10244" y="5925"/>
                    <a:pt x="11413" y="5184"/>
                  </a:cubicBezTo>
                  <a:lnTo>
                    <a:pt x="11413" y="5184"/>
                  </a:lnTo>
                  <a:cubicBezTo>
                    <a:pt x="11373" y="5255"/>
                    <a:pt x="11439" y="5329"/>
                    <a:pt x="11509" y="5329"/>
                  </a:cubicBezTo>
                  <a:cubicBezTo>
                    <a:pt x="11525" y="5329"/>
                    <a:pt x="11541" y="5325"/>
                    <a:pt x="11556" y="5317"/>
                  </a:cubicBezTo>
                  <a:cubicBezTo>
                    <a:pt x="12327" y="4877"/>
                    <a:pt x="13100" y="4562"/>
                    <a:pt x="13884" y="4414"/>
                  </a:cubicBezTo>
                  <a:cubicBezTo>
                    <a:pt x="14062" y="4400"/>
                    <a:pt x="14245" y="4391"/>
                    <a:pt x="14432" y="4391"/>
                  </a:cubicBezTo>
                  <a:cubicBezTo>
                    <a:pt x="14460" y="4391"/>
                    <a:pt x="14488" y="4391"/>
                    <a:pt x="14515" y="4391"/>
                  </a:cubicBezTo>
                  <a:cubicBezTo>
                    <a:pt x="14517" y="4391"/>
                    <a:pt x="14519" y="4391"/>
                    <a:pt x="14520" y="4391"/>
                  </a:cubicBezTo>
                  <a:cubicBezTo>
                    <a:pt x="14569" y="4391"/>
                    <a:pt x="14616" y="4367"/>
                    <a:pt x="14643" y="4327"/>
                  </a:cubicBezTo>
                  <a:cubicBezTo>
                    <a:pt x="14701" y="4325"/>
                    <a:pt x="14759" y="4324"/>
                    <a:pt x="14817" y="4324"/>
                  </a:cubicBezTo>
                  <a:close/>
                  <a:moveTo>
                    <a:pt x="25644" y="0"/>
                  </a:moveTo>
                  <a:cubicBezTo>
                    <a:pt x="25631" y="0"/>
                    <a:pt x="25618" y="2"/>
                    <a:pt x="25605" y="5"/>
                  </a:cubicBezTo>
                  <a:cubicBezTo>
                    <a:pt x="25157" y="108"/>
                    <a:pt x="24675" y="215"/>
                    <a:pt x="24251" y="389"/>
                  </a:cubicBezTo>
                  <a:cubicBezTo>
                    <a:pt x="24204" y="407"/>
                    <a:pt x="24187" y="490"/>
                    <a:pt x="24251" y="500"/>
                  </a:cubicBezTo>
                  <a:cubicBezTo>
                    <a:pt x="24331" y="513"/>
                    <a:pt x="24411" y="519"/>
                    <a:pt x="24492" y="519"/>
                  </a:cubicBezTo>
                  <a:cubicBezTo>
                    <a:pt x="24686" y="519"/>
                    <a:pt x="24884" y="487"/>
                    <a:pt x="25080" y="446"/>
                  </a:cubicBezTo>
                  <a:lnTo>
                    <a:pt x="25080" y="446"/>
                  </a:lnTo>
                  <a:cubicBezTo>
                    <a:pt x="23987" y="1142"/>
                    <a:pt x="22952" y="2000"/>
                    <a:pt x="22119" y="2969"/>
                  </a:cubicBezTo>
                  <a:cubicBezTo>
                    <a:pt x="21281" y="3945"/>
                    <a:pt x="20396" y="5064"/>
                    <a:pt x="20037" y="6325"/>
                  </a:cubicBezTo>
                  <a:cubicBezTo>
                    <a:pt x="18755" y="4649"/>
                    <a:pt x="16707" y="3408"/>
                    <a:pt x="14776" y="3408"/>
                  </a:cubicBezTo>
                  <a:cubicBezTo>
                    <a:pt x="14193" y="3408"/>
                    <a:pt x="13621" y="3521"/>
                    <a:pt x="13083" y="3770"/>
                  </a:cubicBezTo>
                  <a:cubicBezTo>
                    <a:pt x="11136" y="3776"/>
                    <a:pt x="9584" y="5405"/>
                    <a:pt x="8815" y="7265"/>
                  </a:cubicBezTo>
                  <a:cubicBezTo>
                    <a:pt x="8249" y="6996"/>
                    <a:pt x="7572" y="6885"/>
                    <a:pt x="6996" y="6675"/>
                  </a:cubicBezTo>
                  <a:cubicBezTo>
                    <a:pt x="6126" y="6358"/>
                    <a:pt x="5300" y="5937"/>
                    <a:pt x="4507" y="5461"/>
                  </a:cubicBezTo>
                  <a:cubicBezTo>
                    <a:pt x="3005" y="4554"/>
                    <a:pt x="1851" y="3342"/>
                    <a:pt x="680" y="2072"/>
                  </a:cubicBezTo>
                  <a:lnTo>
                    <a:pt x="680" y="2072"/>
                  </a:lnTo>
                  <a:cubicBezTo>
                    <a:pt x="1457" y="2236"/>
                    <a:pt x="2171" y="2642"/>
                    <a:pt x="2995" y="2642"/>
                  </a:cubicBezTo>
                  <a:cubicBezTo>
                    <a:pt x="3022" y="2642"/>
                    <a:pt x="3048" y="2642"/>
                    <a:pt x="3075" y="2641"/>
                  </a:cubicBezTo>
                  <a:cubicBezTo>
                    <a:pt x="3136" y="2639"/>
                    <a:pt x="3147" y="2554"/>
                    <a:pt x="3088" y="2536"/>
                  </a:cubicBezTo>
                  <a:cubicBezTo>
                    <a:pt x="2109" y="2242"/>
                    <a:pt x="1267" y="1678"/>
                    <a:pt x="218" y="1645"/>
                  </a:cubicBezTo>
                  <a:cubicBezTo>
                    <a:pt x="215" y="1645"/>
                    <a:pt x="212" y="1645"/>
                    <a:pt x="209" y="1645"/>
                  </a:cubicBezTo>
                  <a:cubicBezTo>
                    <a:pt x="44" y="1645"/>
                    <a:pt x="1" y="1841"/>
                    <a:pt x="91" y="1952"/>
                  </a:cubicBezTo>
                  <a:cubicBezTo>
                    <a:pt x="641" y="2646"/>
                    <a:pt x="667" y="3561"/>
                    <a:pt x="1136" y="4273"/>
                  </a:cubicBezTo>
                  <a:cubicBezTo>
                    <a:pt x="1145" y="4286"/>
                    <a:pt x="1160" y="4293"/>
                    <a:pt x="1175" y="4293"/>
                  </a:cubicBezTo>
                  <a:cubicBezTo>
                    <a:pt x="1191" y="4293"/>
                    <a:pt x="1207" y="4284"/>
                    <a:pt x="1210" y="4265"/>
                  </a:cubicBezTo>
                  <a:cubicBezTo>
                    <a:pt x="1297" y="3752"/>
                    <a:pt x="1125" y="3117"/>
                    <a:pt x="866" y="2562"/>
                  </a:cubicBezTo>
                  <a:lnTo>
                    <a:pt x="866" y="2562"/>
                  </a:lnTo>
                  <a:cubicBezTo>
                    <a:pt x="1773" y="3855"/>
                    <a:pt x="3013" y="4931"/>
                    <a:pt x="4320" y="5782"/>
                  </a:cubicBezTo>
                  <a:cubicBezTo>
                    <a:pt x="5045" y="6253"/>
                    <a:pt x="5826" y="6631"/>
                    <a:pt x="6623" y="6964"/>
                  </a:cubicBezTo>
                  <a:cubicBezTo>
                    <a:pt x="7237" y="7221"/>
                    <a:pt x="7978" y="7561"/>
                    <a:pt x="8682" y="7613"/>
                  </a:cubicBezTo>
                  <a:cubicBezTo>
                    <a:pt x="8513" y="8081"/>
                    <a:pt x="8397" y="8565"/>
                    <a:pt x="8333" y="9057"/>
                  </a:cubicBezTo>
                  <a:cubicBezTo>
                    <a:pt x="8300" y="9342"/>
                    <a:pt x="8280" y="9628"/>
                    <a:pt x="8275" y="9915"/>
                  </a:cubicBezTo>
                  <a:cubicBezTo>
                    <a:pt x="8095" y="9904"/>
                    <a:pt x="7913" y="9897"/>
                    <a:pt x="7731" y="9897"/>
                  </a:cubicBezTo>
                  <a:cubicBezTo>
                    <a:pt x="7383" y="9897"/>
                    <a:pt x="7036" y="9923"/>
                    <a:pt x="6710" y="10002"/>
                  </a:cubicBezTo>
                  <a:cubicBezTo>
                    <a:pt x="6655" y="10016"/>
                    <a:pt x="6650" y="10092"/>
                    <a:pt x="6696" y="10120"/>
                  </a:cubicBezTo>
                  <a:cubicBezTo>
                    <a:pt x="6934" y="10265"/>
                    <a:pt x="7196" y="10319"/>
                    <a:pt x="7464" y="10319"/>
                  </a:cubicBezTo>
                  <a:cubicBezTo>
                    <a:pt x="7734" y="10319"/>
                    <a:pt x="8010" y="10264"/>
                    <a:pt x="8277" y="10194"/>
                  </a:cubicBezTo>
                  <a:cubicBezTo>
                    <a:pt x="8320" y="13555"/>
                    <a:pt x="10434" y="16430"/>
                    <a:pt x="14017" y="16842"/>
                  </a:cubicBezTo>
                  <a:cubicBezTo>
                    <a:pt x="14229" y="16866"/>
                    <a:pt x="14440" y="16878"/>
                    <a:pt x="14649" y="16878"/>
                  </a:cubicBezTo>
                  <a:cubicBezTo>
                    <a:pt x="18781" y="16878"/>
                    <a:pt x="22352" y="12287"/>
                    <a:pt x="21103" y="8323"/>
                  </a:cubicBezTo>
                  <a:cubicBezTo>
                    <a:pt x="20916" y="7731"/>
                    <a:pt x="20623" y="7154"/>
                    <a:pt x="20249" y="6614"/>
                  </a:cubicBezTo>
                  <a:cubicBezTo>
                    <a:pt x="20877" y="5187"/>
                    <a:pt x="21715" y="3917"/>
                    <a:pt x="22814" y="2785"/>
                  </a:cubicBezTo>
                  <a:cubicBezTo>
                    <a:pt x="23380" y="2201"/>
                    <a:pt x="24023" y="1695"/>
                    <a:pt x="24686" y="1224"/>
                  </a:cubicBezTo>
                  <a:cubicBezTo>
                    <a:pt x="24917" y="1060"/>
                    <a:pt x="25159" y="933"/>
                    <a:pt x="25367" y="776"/>
                  </a:cubicBezTo>
                  <a:cubicBezTo>
                    <a:pt x="25378" y="989"/>
                    <a:pt x="25408" y="1202"/>
                    <a:pt x="25457" y="1411"/>
                  </a:cubicBezTo>
                  <a:cubicBezTo>
                    <a:pt x="25463" y="1435"/>
                    <a:pt x="25484" y="1447"/>
                    <a:pt x="25505" y="1447"/>
                  </a:cubicBezTo>
                  <a:cubicBezTo>
                    <a:pt x="25526" y="1447"/>
                    <a:pt x="25548" y="1435"/>
                    <a:pt x="25554" y="1411"/>
                  </a:cubicBezTo>
                  <a:cubicBezTo>
                    <a:pt x="25656" y="1029"/>
                    <a:pt x="25838" y="666"/>
                    <a:pt x="25793" y="267"/>
                  </a:cubicBezTo>
                  <a:cubicBezTo>
                    <a:pt x="25797" y="258"/>
                    <a:pt x="25803" y="248"/>
                    <a:pt x="25808" y="238"/>
                  </a:cubicBezTo>
                  <a:cubicBezTo>
                    <a:pt x="25818" y="213"/>
                    <a:pt x="25816" y="187"/>
                    <a:pt x="25805" y="164"/>
                  </a:cubicBezTo>
                  <a:cubicBezTo>
                    <a:pt x="25805" y="162"/>
                    <a:pt x="25805" y="161"/>
                    <a:pt x="25805" y="159"/>
                  </a:cubicBezTo>
                  <a:cubicBezTo>
                    <a:pt x="25803" y="68"/>
                    <a:pt x="25729" y="0"/>
                    <a:pt x="25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1" name="Google Shape;13291;p24"/>
            <p:cNvSpPr/>
            <p:nvPr/>
          </p:nvSpPr>
          <p:spPr>
            <a:xfrm>
              <a:off x="2478450" y="4622175"/>
              <a:ext cx="96700" cy="107475"/>
            </a:xfrm>
            <a:custGeom>
              <a:avLst/>
              <a:gdLst/>
              <a:ahLst/>
              <a:cxnLst/>
              <a:rect l="l" t="t" r="r" b="b"/>
              <a:pathLst>
                <a:path w="3868" h="4299" extrusionOk="0">
                  <a:moveTo>
                    <a:pt x="1932" y="994"/>
                  </a:moveTo>
                  <a:cubicBezTo>
                    <a:pt x="2111" y="1480"/>
                    <a:pt x="2285" y="1967"/>
                    <a:pt x="2474" y="2448"/>
                  </a:cubicBezTo>
                  <a:cubicBezTo>
                    <a:pt x="2379" y="2436"/>
                    <a:pt x="2279" y="2430"/>
                    <a:pt x="2165" y="2426"/>
                  </a:cubicBezTo>
                  <a:cubicBezTo>
                    <a:pt x="2021" y="2422"/>
                    <a:pt x="1857" y="2407"/>
                    <a:pt x="1694" y="2407"/>
                  </a:cubicBezTo>
                  <a:cubicBezTo>
                    <a:pt x="1578" y="2407"/>
                    <a:pt x="1461" y="2415"/>
                    <a:pt x="1352" y="2438"/>
                  </a:cubicBezTo>
                  <a:cubicBezTo>
                    <a:pt x="1557" y="1962"/>
                    <a:pt x="1739" y="1475"/>
                    <a:pt x="1932" y="994"/>
                  </a:cubicBezTo>
                  <a:close/>
                  <a:moveTo>
                    <a:pt x="1915" y="0"/>
                  </a:moveTo>
                  <a:cubicBezTo>
                    <a:pt x="1833" y="0"/>
                    <a:pt x="1756" y="40"/>
                    <a:pt x="1711" y="136"/>
                  </a:cubicBezTo>
                  <a:cubicBezTo>
                    <a:pt x="1140" y="1377"/>
                    <a:pt x="750" y="2682"/>
                    <a:pt x="57" y="3865"/>
                  </a:cubicBezTo>
                  <a:cubicBezTo>
                    <a:pt x="0" y="3962"/>
                    <a:pt x="77" y="4115"/>
                    <a:pt x="190" y="4115"/>
                  </a:cubicBezTo>
                  <a:cubicBezTo>
                    <a:pt x="207" y="4115"/>
                    <a:pt x="225" y="4112"/>
                    <a:pt x="243" y="4105"/>
                  </a:cubicBezTo>
                  <a:cubicBezTo>
                    <a:pt x="720" y="3904"/>
                    <a:pt x="984" y="3297"/>
                    <a:pt x="1191" y="2818"/>
                  </a:cubicBezTo>
                  <a:cubicBezTo>
                    <a:pt x="1440" y="2923"/>
                    <a:pt x="1745" y="2892"/>
                    <a:pt x="2011" y="2904"/>
                  </a:cubicBezTo>
                  <a:cubicBezTo>
                    <a:pt x="2164" y="2909"/>
                    <a:pt x="2302" y="2916"/>
                    <a:pt x="2435" y="2916"/>
                  </a:cubicBezTo>
                  <a:cubicBezTo>
                    <a:pt x="2512" y="2916"/>
                    <a:pt x="2588" y="2914"/>
                    <a:pt x="2664" y="2907"/>
                  </a:cubicBezTo>
                  <a:cubicBezTo>
                    <a:pt x="2846" y="3338"/>
                    <a:pt x="3045" y="3763"/>
                    <a:pt x="3286" y="4170"/>
                  </a:cubicBezTo>
                  <a:cubicBezTo>
                    <a:pt x="3340" y="4261"/>
                    <a:pt x="3421" y="4299"/>
                    <a:pt x="3502" y="4299"/>
                  </a:cubicBezTo>
                  <a:cubicBezTo>
                    <a:pt x="3685" y="4299"/>
                    <a:pt x="3868" y="4107"/>
                    <a:pt x="3748" y="3900"/>
                  </a:cubicBezTo>
                  <a:cubicBezTo>
                    <a:pt x="3079" y="2735"/>
                    <a:pt x="2690" y="1445"/>
                    <a:pt x="2206" y="200"/>
                  </a:cubicBezTo>
                  <a:cubicBezTo>
                    <a:pt x="2162" y="85"/>
                    <a:pt x="2035" y="0"/>
                    <a:pt x="1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2" name="Google Shape;13292;p24"/>
            <p:cNvSpPr/>
            <p:nvPr/>
          </p:nvSpPr>
          <p:spPr>
            <a:xfrm>
              <a:off x="2467475" y="4619575"/>
              <a:ext cx="13775" cy="21225"/>
            </a:xfrm>
            <a:custGeom>
              <a:avLst/>
              <a:gdLst/>
              <a:ahLst/>
              <a:cxnLst/>
              <a:rect l="l" t="t" r="r" b="b"/>
              <a:pathLst>
                <a:path w="551" h="849" extrusionOk="0">
                  <a:moveTo>
                    <a:pt x="430" y="1"/>
                  </a:moveTo>
                  <a:cubicBezTo>
                    <a:pt x="420" y="1"/>
                    <a:pt x="410" y="5"/>
                    <a:pt x="403" y="14"/>
                  </a:cubicBezTo>
                  <a:cubicBezTo>
                    <a:pt x="306" y="126"/>
                    <a:pt x="204" y="199"/>
                    <a:pt x="145" y="344"/>
                  </a:cubicBezTo>
                  <a:cubicBezTo>
                    <a:pt x="85" y="486"/>
                    <a:pt x="50" y="642"/>
                    <a:pt x="8" y="793"/>
                  </a:cubicBezTo>
                  <a:cubicBezTo>
                    <a:pt x="0" y="824"/>
                    <a:pt x="25" y="848"/>
                    <a:pt x="52" y="848"/>
                  </a:cubicBezTo>
                  <a:cubicBezTo>
                    <a:pt x="63" y="848"/>
                    <a:pt x="74" y="845"/>
                    <a:pt x="83" y="836"/>
                  </a:cubicBezTo>
                  <a:cubicBezTo>
                    <a:pt x="213" y="718"/>
                    <a:pt x="349" y="619"/>
                    <a:pt x="452" y="473"/>
                  </a:cubicBezTo>
                  <a:cubicBezTo>
                    <a:pt x="551" y="332"/>
                    <a:pt x="519" y="178"/>
                    <a:pt x="472" y="32"/>
                  </a:cubicBezTo>
                  <a:cubicBezTo>
                    <a:pt x="466" y="14"/>
                    <a:pt x="448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3" name="Google Shape;13293;p24"/>
            <p:cNvSpPr/>
            <p:nvPr/>
          </p:nvSpPr>
          <p:spPr>
            <a:xfrm>
              <a:off x="3392175" y="4647375"/>
              <a:ext cx="77625" cy="103975"/>
            </a:xfrm>
            <a:custGeom>
              <a:avLst/>
              <a:gdLst/>
              <a:ahLst/>
              <a:cxnLst/>
              <a:rect l="l" t="t" r="r" b="b"/>
              <a:pathLst>
                <a:path w="3105" h="4159" extrusionOk="0">
                  <a:moveTo>
                    <a:pt x="880" y="498"/>
                  </a:moveTo>
                  <a:cubicBezTo>
                    <a:pt x="1894" y="498"/>
                    <a:pt x="2297" y="1990"/>
                    <a:pt x="874" y="2139"/>
                  </a:cubicBezTo>
                  <a:cubicBezTo>
                    <a:pt x="807" y="2143"/>
                    <a:pt x="746" y="2180"/>
                    <a:pt x="707" y="2235"/>
                  </a:cubicBezTo>
                  <a:cubicBezTo>
                    <a:pt x="718" y="1664"/>
                    <a:pt x="687" y="1095"/>
                    <a:pt x="613" y="531"/>
                  </a:cubicBezTo>
                  <a:cubicBezTo>
                    <a:pt x="706" y="508"/>
                    <a:pt x="795" y="498"/>
                    <a:pt x="880" y="498"/>
                  </a:cubicBezTo>
                  <a:close/>
                  <a:moveTo>
                    <a:pt x="695" y="2488"/>
                  </a:moveTo>
                  <a:cubicBezTo>
                    <a:pt x="733" y="2546"/>
                    <a:pt x="796" y="2582"/>
                    <a:pt x="865" y="2582"/>
                  </a:cubicBezTo>
                  <a:cubicBezTo>
                    <a:pt x="868" y="2582"/>
                    <a:pt x="871" y="2582"/>
                    <a:pt x="874" y="2581"/>
                  </a:cubicBezTo>
                  <a:cubicBezTo>
                    <a:pt x="1207" y="2581"/>
                    <a:pt x="2751" y="2600"/>
                    <a:pt x="2475" y="3216"/>
                  </a:cubicBezTo>
                  <a:lnTo>
                    <a:pt x="2473" y="3216"/>
                  </a:lnTo>
                  <a:cubicBezTo>
                    <a:pt x="2278" y="3650"/>
                    <a:pt x="1560" y="3731"/>
                    <a:pt x="924" y="3731"/>
                  </a:cubicBezTo>
                  <a:cubicBezTo>
                    <a:pt x="779" y="3731"/>
                    <a:pt x="638" y="3727"/>
                    <a:pt x="508" y="3722"/>
                  </a:cubicBezTo>
                  <a:cubicBezTo>
                    <a:pt x="613" y="3318"/>
                    <a:pt x="675" y="2905"/>
                    <a:pt x="695" y="2488"/>
                  </a:cubicBezTo>
                  <a:close/>
                  <a:moveTo>
                    <a:pt x="922" y="1"/>
                  </a:moveTo>
                  <a:cubicBezTo>
                    <a:pt x="706" y="1"/>
                    <a:pt x="488" y="43"/>
                    <a:pt x="287" y="127"/>
                  </a:cubicBezTo>
                  <a:cubicBezTo>
                    <a:pt x="154" y="183"/>
                    <a:pt x="96" y="280"/>
                    <a:pt x="118" y="424"/>
                  </a:cubicBezTo>
                  <a:cubicBezTo>
                    <a:pt x="280" y="1520"/>
                    <a:pt x="41" y="2624"/>
                    <a:pt x="137" y="3707"/>
                  </a:cubicBezTo>
                  <a:lnTo>
                    <a:pt x="113" y="3707"/>
                  </a:lnTo>
                  <a:cubicBezTo>
                    <a:pt x="112" y="3707"/>
                    <a:pt x="112" y="3707"/>
                    <a:pt x="111" y="3707"/>
                  </a:cubicBezTo>
                  <a:cubicBezTo>
                    <a:pt x="30" y="3707"/>
                    <a:pt x="0" y="3820"/>
                    <a:pt x="72" y="3859"/>
                  </a:cubicBezTo>
                  <a:cubicBezTo>
                    <a:pt x="98" y="3874"/>
                    <a:pt x="128" y="3887"/>
                    <a:pt x="157" y="3900"/>
                  </a:cubicBezTo>
                  <a:cubicBezTo>
                    <a:pt x="160" y="3923"/>
                    <a:pt x="160" y="3946"/>
                    <a:pt x="164" y="3969"/>
                  </a:cubicBezTo>
                  <a:lnTo>
                    <a:pt x="170" y="3966"/>
                  </a:lnTo>
                  <a:cubicBezTo>
                    <a:pt x="190" y="4032"/>
                    <a:pt x="250" y="4071"/>
                    <a:pt x="310" y="4071"/>
                  </a:cubicBezTo>
                  <a:cubicBezTo>
                    <a:pt x="352" y="4071"/>
                    <a:pt x="394" y="4052"/>
                    <a:pt x="421" y="4010"/>
                  </a:cubicBezTo>
                  <a:cubicBezTo>
                    <a:pt x="701" y="4104"/>
                    <a:pt x="1027" y="4159"/>
                    <a:pt x="1351" y="4159"/>
                  </a:cubicBezTo>
                  <a:cubicBezTo>
                    <a:pt x="2072" y="4159"/>
                    <a:pt x="2784" y="3886"/>
                    <a:pt x="2962" y="3167"/>
                  </a:cubicBezTo>
                  <a:cubicBezTo>
                    <a:pt x="3105" y="2581"/>
                    <a:pt x="2514" y="2332"/>
                    <a:pt x="1902" y="2222"/>
                  </a:cubicBezTo>
                  <a:cubicBezTo>
                    <a:pt x="2234" y="1971"/>
                    <a:pt x="2419" y="1587"/>
                    <a:pt x="2311" y="1051"/>
                  </a:cubicBezTo>
                  <a:cubicBezTo>
                    <a:pt x="2174" y="359"/>
                    <a:pt x="1555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4" name="Google Shape;13294;p24"/>
            <p:cNvSpPr/>
            <p:nvPr/>
          </p:nvSpPr>
          <p:spPr>
            <a:xfrm>
              <a:off x="2720225" y="4678675"/>
              <a:ext cx="489000" cy="71350"/>
            </a:xfrm>
            <a:custGeom>
              <a:avLst/>
              <a:gdLst/>
              <a:ahLst/>
              <a:cxnLst/>
              <a:rect l="l" t="t" r="r" b="b"/>
              <a:pathLst>
                <a:path w="19560" h="2854" extrusionOk="0">
                  <a:moveTo>
                    <a:pt x="1461" y="0"/>
                  </a:moveTo>
                  <a:cubicBezTo>
                    <a:pt x="1452" y="0"/>
                    <a:pt x="1442" y="2"/>
                    <a:pt x="1433" y="6"/>
                  </a:cubicBezTo>
                  <a:cubicBezTo>
                    <a:pt x="1179" y="119"/>
                    <a:pt x="1" y="949"/>
                    <a:pt x="247" y="1316"/>
                  </a:cubicBezTo>
                  <a:cubicBezTo>
                    <a:pt x="145" y="1585"/>
                    <a:pt x="400" y="1964"/>
                    <a:pt x="582" y="2202"/>
                  </a:cubicBezTo>
                  <a:cubicBezTo>
                    <a:pt x="719" y="2385"/>
                    <a:pt x="1037" y="2853"/>
                    <a:pt x="1337" y="2853"/>
                  </a:cubicBezTo>
                  <a:cubicBezTo>
                    <a:pt x="1385" y="2853"/>
                    <a:pt x="1433" y="2841"/>
                    <a:pt x="1479" y="2814"/>
                  </a:cubicBezTo>
                  <a:cubicBezTo>
                    <a:pt x="1837" y="2606"/>
                    <a:pt x="1280" y="2219"/>
                    <a:pt x="1139" y="2071"/>
                  </a:cubicBezTo>
                  <a:cubicBezTo>
                    <a:pt x="993" y="1918"/>
                    <a:pt x="860" y="1723"/>
                    <a:pt x="713" y="1553"/>
                  </a:cubicBezTo>
                  <a:cubicBezTo>
                    <a:pt x="3751" y="1305"/>
                    <a:pt x="6776" y="1105"/>
                    <a:pt x="9827" y="1021"/>
                  </a:cubicBezTo>
                  <a:cubicBezTo>
                    <a:pt x="13044" y="934"/>
                    <a:pt x="16303" y="1056"/>
                    <a:pt x="19514" y="809"/>
                  </a:cubicBezTo>
                  <a:cubicBezTo>
                    <a:pt x="19560" y="809"/>
                    <a:pt x="19560" y="741"/>
                    <a:pt x="19514" y="741"/>
                  </a:cubicBezTo>
                  <a:cubicBezTo>
                    <a:pt x="18194" y="640"/>
                    <a:pt x="16862" y="608"/>
                    <a:pt x="15528" y="608"/>
                  </a:cubicBezTo>
                  <a:cubicBezTo>
                    <a:pt x="13748" y="608"/>
                    <a:pt x="11964" y="665"/>
                    <a:pt x="10201" y="696"/>
                  </a:cubicBezTo>
                  <a:cubicBezTo>
                    <a:pt x="7074" y="752"/>
                    <a:pt x="3926" y="814"/>
                    <a:pt x="803" y="1013"/>
                  </a:cubicBezTo>
                  <a:cubicBezTo>
                    <a:pt x="844" y="959"/>
                    <a:pt x="880" y="913"/>
                    <a:pt x="900" y="891"/>
                  </a:cubicBezTo>
                  <a:cubicBezTo>
                    <a:pt x="1121" y="642"/>
                    <a:pt x="1423" y="404"/>
                    <a:pt x="1525" y="78"/>
                  </a:cubicBezTo>
                  <a:cubicBezTo>
                    <a:pt x="1539" y="31"/>
                    <a:pt x="150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5" name="Google Shape;13295;p24"/>
            <p:cNvSpPr/>
            <p:nvPr/>
          </p:nvSpPr>
          <p:spPr>
            <a:xfrm>
              <a:off x="2711000" y="4275050"/>
              <a:ext cx="60475" cy="56100"/>
            </a:xfrm>
            <a:custGeom>
              <a:avLst/>
              <a:gdLst/>
              <a:ahLst/>
              <a:cxnLst/>
              <a:rect l="l" t="t" r="r" b="b"/>
              <a:pathLst>
                <a:path w="2419" h="2244" extrusionOk="0">
                  <a:moveTo>
                    <a:pt x="1197" y="364"/>
                  </a:moveTo>
                  <a:cubicBezTo>
                    <a:pt x="1475" y="364"/>
                    <a:pt x="1757" y="614"/>
                    <a:pt x="1868" y="878"/>
                  </a:cubicBezTo>
                  <a:cubicBezTo>
                    <a:pt x="2057" y="1336"/>
                    <a:pt x="1773" y="1872"/>
                    <a:pt x="1254" y="1872"/>
                  </a:cubicBezTo>
                  <a:cubicBezTo>
                    <a:pt x="1252" y="1872"/>
                    <a:pt x="1251" y="1872"/>
                    <a:pt x="1249" y="1872"/>
                  </a:cubicBezTo>
                  <a:cubicBezTo>
                    <a:pt x="864" y="1871"/>
                    <a:pt x="693" y="1571"/>
                    <a:pt x="644" y="1249"/>
                  </a:cubicBezTo>
                  <a:cubicBezTo>
                    <a:pt x="627" y="1003"/>
                    <a:pt x="659" y="764"/>
                    <a:pt x="828" y="555"/>
                  </a:cubicBezTo>
                  <a:cubicBezTo>
                    <a:pt x="937" y="420"/>
                    <a:pt x="1067" y="364"/>
                    <a:pt x="1197" y="364"/>
                  </a:cubicBezTo>
                  <a:close/>
                  <a:moveTo>
                    <a:pt x="1233" y="1"/>
                  </a:moveTo>
                  <a:cubicBezTo>
                    <a:pt x="1067" y="1"/>
                    <a:pt x="897" y="45"/>
                    <a:pt x="734" y="145"/>
                  </a:cubicBezTo>
                  <a:cubicBezTo>
                    <a:pt x="353" y="378"/>
                    <a:pt x="1" y="1390"/>
                    <a:pt x="452" y="1671"/>
                  </a:cubicBezTo>
                  <a:cubicBezTo>
                    <a:pt x="580" y="1938"/>
                    <a:pt x="849" y="2160"/>
                    <a:pt x="1143" y="2222"/>
                  </a:cubicBezTo>
                  <a:cubicBezTo>
                    <a:pt x="1211" y="2236"/>
                    <a:pt x="1278" y="2243"/>
                    <a:pt x="1343" y="2243"/>
                  </a:cubicBezTo>
                  <a:cubicBezTo>
                    <a:pt x="2002" y="2243"/>
                    <a:pt x="2418" y="1521"/>
                    <a:pt x="2278" y="898"/>
                  </a:cubicBezTo>
                  <a:cubicBezTo>
                    <a:pt x="2162" y="382"/>
                    <a:pt x="1716" y="1"/>
                    <a:pt x="1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6" name="Google Shape;13296;p24"/>
            <p:cNvSpPr/>
            <p:nvPr/>
          </p:nvSpPr>
          <p:spPr>
            <a:xfrm>
              <a:off x="2153600" y="4397875"/>
              <a:ext cx="58700" cy="63125"/>
            </a:xfrm>
            <a:custGeom>
              <a:avLst/>
              <a:gdLst/>
              <a:ahLst/>
              <a:cxnLst/>
              <a:rect l="l" t="t" r="r" b="b"/>
              <a:pathLst>
                <a:path w="2348" h="2525" extrusionOk="0">
                  <a:moveTo>
                    <a:pt x="1179" y="470"/>
                  </a:moveTo>
                  <a:cubicBezTo>
                    <a:pt x="1485" y="470"/>
                    <a:pt x="1710" y="977"/>
                    <a:pt x="1744" y="1241"/>
                  </a:cubicBezTo>
                  <a:cubicBezTo>
                    <a:pt x="1783" y="1558"/>
                    <a:pt x="1627" y="1874"/>
                    <a:pt x="1368" y="2051"/>
                  </a:cubicBezTo>
                  <a:cubicBezTo>
                    <a:pt x="1266" y="2121"/>
                    <a:pt x="1165" y="2151"/>
                    <a:pt x="1068" y="2151"/>
                  </a:cubicBezTo>
                  <a:cubicBezTo>
                    <a:pt x="1026" y="2151"/>
                    <a:pt x="985" y="2145"/>
                    <a:pt x="945" y="2135"/>
                  </a:cubicBezTo>
                  <a:cubicBezTo>
                    <a:pt x="676" y="1992"/>
                    <a:pt x="479" y="1772"/>
                    <a:pt x="494" y="1444"/>
                  </a:cubicBezTo>
                  <a:cubicBezTo>
                    <a:pt x="510" y="1102"/>
                    <a:pt x="715" y="701"/>
                    <a:pt x="1012" y="521"/>
                  </a:cubicBezTo>
                  <a:cubicBezTo>
                    <a:pt x="1070" y="486"/>
                    <a:pt x="1126" y="470"/>
                    <a:pt x="1179" y="470"/>
                  </a:cubicBezTo>
                  <a:close/>
                  <a:moveTo>
                    <a:pt x="1193" y="0"/>
                  </a:moveTo>
                  <a:cubicBezTo>
                    <a:pt x="1151" y="0"/>
                    <a:pt x="1109" y="3"/>
                    <a:pt x="1065" y="11"/>
                  </a:cubicBezTo>
                  <a:cubicBezTo>
                    <a:pt x="491" y="106"/>
                    <a:pt x="115" y="783"/>
                    <a:pt x="43" y="1310"/>
                  </a:cubicBezTo>
                  <a:cubicBezTo>
                    <a:pt x="0" y="1617"/>
                    <a:pt x="46" y="1907"/>
                    <a:pt x="240" y="2155"/>
                  </a:cubicBezTo>
                  <a:cubicBezTo>
                    <a:pt x="369" y="2319"/>
                    <a:pt x="524" y="2378"/>
                    <a:pt x="690" y="2378"/>
                  </a:cubicBezTo>
                  <a:cubicBezTo>
                    <a:pt x="715" y="2378"/>
                    <a:pt x="741" y="2377"/>
                    <a:pt x="766" y="2374"/>
                  </a:cubicBezTo>
                  <a:cubicBezTo>
                    <a:pt x="880" y="2468"/>
                    <a:pt x="1020" y="2524"/>
                    <a:pt x="1186" y="2524"/>
                  </a:cubicBezTo>
                  <a:cubicBezTo>
                    <a:pt x="1219" y="2524"/>
                    <a:pt x="1253" y="2522"/>
                    <a:pt x="1288" y="2517"/>
                  </a:cubicBezTo>
                  <a:cubicBezTo>
                    <a:pt x="1721" y="2460"/>
                    <a:pt x="2028" y="2061"/>
                    <a:pt x="2152" y="1671"/>
                  </a:cubicBezTo>
                  <a:cubicBezTo>
                    <a:pt x="2348" y="1059"/>
                    <a:pt x="1925" y="0"/>
                    <a:pt x="1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7" name="Google Shape;13297;p24"/>
            <p:cNvSpPr/>
            <p:nvPr/>
          </p:nvSpPr>
          <p:spPr>
            <a:xfrm>
              <a:off x="2112875" y="4936325"/>
              <a:ext cx="64400" cy="49600"/>
            </a:xfrm>
            <a:custGeom>
              <a:avLst/>
              <a:gdLst/>
              <a:ahLst/>
              <a:cxnLst/>
              <a:rect l="l" t="t" r="r" b="b"/>
              <a:pathLst>
                <a:path w="2576" h="1984" extrusionOk="0">
                  <a:moveTo>
                    <a:pt x="1405" y="418"/>
                  </a:moveTo>
                  <a:cubicBezTo>
                    <a:pt x="1502" y="418"/>
                    <a:pt x="1597" y="435"/>
                    <a:pt x="1680" y="472"/>
                  </a:cubicBezTo>
                  <a:cubicBezTo>
                    <a:pt x="2067" y="641"/>
                    <a:pt x="1880" y="1197"/>
                    <a:pt x="1664" y="1429"/>
                  </a:cubicBezTo>
                  <a:cubicBezTo>
                    <a:pt x="1557" y="1542"/>
                    <a:pt x="1405" y="1593"/>
                    <a:pt x="1252" y="1593"/>
                  </a:cubicBezTo>
                  <a:cubicBezTo>
                    <a:pt x="1153" y="1593"/>
                    <a:pt x="1054" y="1571"/>
                    <a:pt x="966" y="1532"/>
                  </a:cubicBezTo>
                  <a:cubicBezTo>
                    <a:pt x="781" y="1447"/>
                    <a:pt x="709" y="1306"/>
                    <a:pt x="635" y="1156"/>
                  </a:cubicBezTo>
                  <a:cubicBezTo>
                    <a:pt x="614" y="981"/>
                    <a:pt x="635" y="812"/>
                    <a:pt x="786" y="661"/>
                  </a:cubicBezTo>
                  <a:cubicBezTo>
                    <a:pt x="934" y="512"/>
                    <a:pt x="1177" y="418"/>
                    <a:pt x="1405" y="418"/>
                  </a:cubicBezTo>
                  <a:close/>
                  <a:moveTo>
                    <a:pt x="1450" y="1"/>
                  </a:moveTo>
                  <a:cubicBezTo>
                    <a:pt x="1152" y="1"/>
                    <a:pt x="842" y="105"/>
                    <a:pt x="627" y="257"/>
                  </a:cubicBezTo>
                  <a:cubicBezTo>
                    <a:pt x="125" y="612"/>
                    <a:pt x="0" y="1475"/>
                    <a:pt x="624" y="1775"/>
                  </a:cubicBezTo>
                  <a:cubicBezTo>
                    <a:pt x="635" y="1779"/>
                    <a:pt x="647" y="1781"/>
                    <a:pt x="659" y="1781"/>
                  </a:cubicBezTo>
                  <a:cubicBezTo>
                    <a:pt x="666" y="1781"/>
                    <a:pt x="674" y="1780"/>
                    <a:pt x="681" y="1778"/>
                  </a:cubicBezTo>
                  <a:cubicBezTo>
                    <a:pt x="856" y="1915"/>
                    <a:pt x="1071" y="1983"/>
                    <a:pt x="1288" y="1983"/>
                  </a:cubicBezTo>
                  <a:cubicBezTo>
                    <a:pt x="1402" y="1983"/>
                    <a:pt x="1516" y="1964"/>
                    <a:pt x="1624" y="1927"/>
                  </a:cubicBezTo>
                  <a:cubicBezTo>
                    <a:pt x="2241" y="1717"/>
                    <a:pt x="2576" y="758"/>
                    <a:pt x="2111" y="257"/>
                  </a:cubicBezTo>
                  <a:cubicBezTo>
                    <a:pt x="1943" y="75"/>
                    <a:pt x="1701" y="1"/>
                    <a:pt x="14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8" name="Google Shape;13298;p24"/>
            <p:cNvSpPr/>
            <p:nvPr/>
          </p:nvSpPr>
          <p:spPr>
            <a:xfrm>
              <a:off x="3401550" y="4019750"/>
              <a:ext cx="140025" cy="475775"/>
            </a:xfrm>
            <a:custGeom>
              <a:avLst/>
              <a:gdLst/>
              <a:ahLst/>
              <a:cxnLst/>
              <a:rect l="l" t="t" r="r" b="b"/>
              <a:pathLst>
                <a:path w="5601" h="19031" extrusionOk="0">
                  <a:moveTo>
                    <a:pt x="4548" y="0"/>
                  </a:moveTo>
                  <a:cubicBezTo>
                    <a:pt x="4528" y="0"/>
                    <a:pt x="4507" y="17"/>
                    <a:pt x="4515" y="44"/>
                  </a:cubicBezTo>
                  <a:cubicBezTo>
                    <a:pt x="5079" y="3408"/>
                    <a:pt x="4205" y="6582"/>
                    <a:pt x="3462" y="9842"/>
                  </a:cubicBezTo>
                  <a:cubicBezTo>
                    <a:pt x="2817" y="12660"/>
                    <a:pt x="1708" y="15388"/>
                    <a:pt x="433" y="17970"/>
                  </a:cubicBezTo>
                  <a:cubicBezTo>
                    <a:pt x="438" y="17455"/>
                    <a:pt x="438" y="16935"/>
                    <a:pt x="302" y="16453"/>
                  </a:cubicBezTo>
                  <a:cubicBezTo>
                    <a:pt x="296" y="16432"/>
                    <a:pt x="279" y="16422"/>
                    <a:pt x="261" y="16422"/>
                  </a:cubicBezTo>
                  <a:cubicBezTo>
                    <a:pt x="243" y="16422"/>
                    <a:pt x="226" y="16432"/>
                    <a:pt x="220" y="16453"/>
                  </a:cubicBezTo>
                  <a:cubicBezTo>
                    <a:pt x="0" y="17203"/>
                    <a:pt x="46" y="18072"/>
                    <a:pt x="79" y="18846"/>
                  </a:cubicBezTo>
                  <a:cubicBezTo>
                    <a:pt x="83" y="18940"/>
                    <a:pt x="163" y="19031"/>
                    <a:pt x="259" y="19031"/>
                  </a:cubicBezTo>
                  <a:cubicBezTo>
                    <a:pt x="276" y="19031"/>
                    <a:pt x="293" y="19028"/>
                    <a:pt x="310" y="19022"/>
                  </a:cubicBezTo>
                  <a:cubicBezTo>
                    <a:pt x="1080" y="18746"/>
                    <a:pt x="1798" y="18461"/>
                    <a:pt x="2522" y="18075"/>
                  </a:cubicBezTo>
                  <a:cubicBezTo>
                    <a:pt x="2564" y="18053"/>
                    <a:pt x="2541" y="17992"/>
                    <a:pt x="2499" y="17992"/>
                  </a:cubicBezTo>
                  <a:cubicBezTo>
                    <a:pt x="2495" y="17992"/>
                    <a:pt x="2491" y="17992"/>
                    <a:pt x="2487" y="17993"/>
                  </a:cubicBezTo>
                  <a:cubicBezTo>
                    <a:pt x="1898" y="18149"/>
                    <a:pt x="1327" y="18292"/>
                    <a:pt x="756" y="18477"/>
                  </a:cubicBezTo>
                  <a:cubicBezTo>
                    <a:pt x="1347" y="17847"/>
                    <a:pt x="1567" y="16617"/>
                    <a:pt x="1856" y="15903"/>
                  </a:cubicBezTo>
                  <a:cubicBezTo>
                    <a:pt x="2600" y="14069"/>
                    <a:pt x="3273" y="12217"/>
                    <a:pt x="3744" y="10290"/>
                  </a:cubicBezTo>
                  <a:cubicBezTo>
                    <a:pt x="4520" y="7117"/>
                    <a:pt x="5601" y="3251"/>
                    <a:pt x="4580" y="26"/>
                  </a:cubicBezTo>
                  <a:cubicBezTo>
                    <a:pt x="4576" y="8"/>
                    <a:pt x="4562" y="0"/>
                    <a:pt x="4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299" name="Google Shape;13299;p24"/>
            <p:cNvSpPr/>
            <p:nvPr/>
          </p:nvSpPr>
          <p:spPr>
            <a:xfrm>
              <a:off x="3036825" y="4930225"/>
              <a:ext cx="83650" cy="65750"/>
            </a:xfrm>
            <a:custGeom>
              <a:avLst/>
              <a:gdLst/>
              <a:ahLst/>
              <a:cxnLst/>
              <a:rect l="l" t="t" r="r" b="b"/>
              <a:pathLst>
                <a:path w="3346" h="2630" extrusionOk="0">
                  <a:moveTo>
                    <a:pt x="2377" y="1"/>
                  </a:moveTo>
                  <a:cubicBezTo>
                    <a:pt x="2035" y="1"/>
                    <a:pt x="1819" y="282"/>
                    <a:pt x="1686" y="654"/>
                  </a:cubicBezTo>
                  <a:cubicBezTo>
                    <a:pt x="1604" y="477"/>
                    <a:pt x="1490" y="331"/>
                    <a:pt x="1328" y="242"/>
                  </a:cubicBezTo>
                  <a:cubicBezTo>
                    <a:pt x="1263" y="206"/>
                    <a:pt x="1198" y="191"/>
                    <a:pt x="1134" y="191"/>
                  </a:cubicBezTo>
                  <a:cubicBezTo>
                    <a:pt x="870" y="191"/>
                    <a:pt x="623" y="451"/>
                    <a:pt x="477" y="639"/>
                  </a:cubicBezTo>
                  <a:cubicBezTo>
                    <a:pt x="119" y="1102"/>
                    <a:pt x="1" y="1855"/>
                    <a:pt x="216" y="2396"/>
                  </a:cubicBezTo>
                  <a:cubicBezTo>
                    <a:pt x="228" y="2425"/>
                    <a:pt x="257" y="2442"/>
                    <a:pt x="284" y="2442"/>
                  </a:cubicBezTo>
                  <a:cubicBezTo>
                    <a:pt x="308" y="2442"/>
                    <a:pt x="331" y="2428"/>
                    <a:pt x="339" y="2396"/>
                  </a:cubicBezTo>
                  <a:cubicBezTo>
                    <a:pt x="437" y="2011"/>
                    <a:pt x="473" y="1615"/>
                    <a:pt x="600" y="1235"/>
                  </a:cubicBezTo>
                  <a:cubicBezTo>
                    <a:pt x="671" y="1022"/>
                    <a:pt x="896" y="640"/>
                    <a:pt x="1089" y="640"/>
                  </a:cubicBezTo>
                  <a:cubicBezTo>
                    <a:pt x="1164" y="640"/>
                    <a:pt x="1234" y="697"/>
                    <a:pt x="1289" y="844"/>
                  </a:cubicBezTo>
                  <a:cubicBezTo>
                    <a:pt x="1449" y="1279"/>
                    <a:pt x="1456" y="1771"/>
                    <a:pt x="1484" y="2235"/>
                  </a:cubicBezTo>
                  <a:cubicBezTo>
                    <a:pt x="1486" y="2288"/>
                    <a:pt x="1489" y="2337"/>
                    <a:pt x="1492" y="2378"/>
                  </a:cubicBezTo>
                  <a:cubicBezTo>
                    <a:pt x="1504" y="2515"/>
                    <a:pt x="1617" y="2584"/>
                    <a:pt x="1724" y="2584"/>
                  </a:cubicBezTo>
                  <a:cubicBezTo>
                    <a:pt x="1830" y="2584"/>
                    <a:pt x="1930" y="2516"/>
                    <a:pt x="1920" y="2378"/>
                  </a:cubicBezTo>
                  <a:cubicBezTo>
                    <a:pt x="1896" y="2092"/>
                    <a:pt x="1976" y="433"/>
                    <a:pt x="2403" y="433"/>
                  </a:cubicBezTo>
                  <a:cubicBezTo>
                    <a:pt x="2429" y="433"/>
                    <a:pt x="2456" y="439"/>
                    <a:pt x="2485" y="452"/>
                  </a:cubicBezTo>
                  <a:cubicBezTo>
                    <a:pt x="2852" y="619"/>
                    <a:pt x="2798" y="1387"/>
                    <a:pt x="2795" y="1707"/>
                  </a:cubicBezTo>
                  <a:cubicBezTo>
                    <a:pt x="2790" y="1983"/>
                    <a:pt x="2698" y="2383"/>
                    <a:pt x="2901" y="2613"/>
                  </a:cubicBezTo>
                  <a:cubicBezTo>
                    <a:pt x="2913" y="2625"/>
                    <a:pt x="2927" y="2630"/>
                    <a:pt x="2941" y="2630"/>
                  </a:cubicBezTo>
                  <a:cubicBezTo>
                    <a:pt x="2957" y="2630"/>
                    <a:pt x="2974" y="2623"/>
                    <a:pt x="2988" y="2613"/>
                  </a:cubicBezTo>
                  <a:cubicBezTo>
                    <a:pt x="3346" y="2334"/>
                    <a:pt x="3229" y="1505"/>
                    <a:pt x="3193" y="1123"/>
                  </a:cubicBezTo>
                  <a:cubicBezTo>
                    <a:pt x="3151" y="682"/>
                    <a:pt x="2977" y="60"/>
                    <a:pt x="2447" y="4"/>
                  </a:cubicBezTo>
                  <a:cubicBezTo>
                    <a:pt x="2423" y="2"/>
                    <a:pt x="2400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0" name="Google Shape;13300;p24"/>
            <p:cNvSpPr/>
            <p:nvPr/>
          </p:nvSpPr>
          <p:spPr>
            <a:xfrm>
              <a:off x="3116175" y="4879450"/>
              <a:ext cx="22925" cy="37850"/>
            </a:xfrm>
            <a:custGeom>
              <a:avLst/>
              <a:gdLst/>
              <a:ahLst/>
              <a:cxnLst/>
              <a:rect l="l" t="t" r="r" b="b"/>
              <a:pathLst>
                <a:path w="917" h="1514" extrusionOk="0">
                  <a:moveTo>
                    <a:pt x="673" y="0"/>
                  </a:moveTo>
                  <a:cubicBezTo>
                    <a:pt x="638" y="0"/>
                    <a:pt x="602" y="10"/>
                    <a:pt x="567" y="34"/>
                  </a:cubicBezTo>
                  <a:cubicBezTo>
                    <a:pt x="285" y="224"/>
                    <a:pt x="55" y="479"/>
                    <a:pt x="4" y="825"/>
                  </a:cubicBezTo>
                  <a:cubicBezTo>
                    <a:pt x="1" y="857"/>
                    <a:pt x="25" y="894"/>
                    <a:pt x="57" y="894"/>
                  </a:cubicBezTo>
                  <a:cubicBezTo>
                    <a:pt x="65" y="894"/>
                    <a:pt x="74" y="892"/>
                    <a:pt x="83" y="885"/>
                  </a:cubicBezTo>
                  <a:cubicBezTo>
                    <a:pt x="200" y="803"/>
                    <a:pt x="308" y="710"/>
                    <a:pt x="421" y="621"/>
                  </a:cubicBezTo>
                  <a:lnTo>
                    <a:pt x="421" y="621"/>
                  </a:lnTo>
                  <a:cubicBezTo>
                    <a:pt x="395" y="907"/>
                    <a:pt x="383" y="1197"/>
                    <a:pt x="431" y="1473"/>
                  </a:cubicBezTo>
                  <a:cubicBezTo>
                    <a:pt x="436" y="1499"/>
                    <a:pt x="461" y="1514"/>
                    <a:pt x="485" y="1514"/>
                  </a:cubicBezTo>
                  <a:cubicBezTo>
                    <a:pt x="505" y="1514"/>
                    <a:pt x="524" y="1505"/>
                    <a:pt x="533" y="1486"/>
                  </a:cubicBezTo>
                  <a:cubicBezTo>
                    <a:pt x="725" y="1092"/>
                    <a:pt x="917" y="667"/>
                    <a:pt x="890" y="219"/>
                  </a:cubicBezTo>
                  <a:cubicBezTo>
                    <a:pt x="884" y="105"/>
                    <a:pt x="784" y="0"/>
                    <a:pt x="6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1" name="Google Shape;13301;p24"/>
            <p:cNvSpPr/>
            <p:nvPr/>
          </p:nvSpPr>
          <p:spPr>
            <a:xfrm>
              <a:off x="3634600" y="4925750"/>
              <a:ext cx="106300" cy="60625"/>
            </a:xfrm>
            <a:custGeom>
              <a:avLst/>
              <a:gdLst/>
              <a:ahLst/>
              <a:cxnLst/>
              <a:rect l="l" t="t" r="r" b="b"/>
              <a:pathLst>
                <a:path w="4252" h="2425" extrusionOk="0">
                  <a:moveTo>
                    <a:pt x="2707" y="0"/>
                  </a:moveTo>
                  <a:cubicBezTo>
                    <a:pt x="2232" y="0"/>
                    <a:pt x="1899" y="286"/>
                    <a:pt x="1689" y="674"/>
                  </a:cubicBezTo>
                  <a:cubicBezTo>
                    <a:pt x="1595" y="393"/>
                    <a:pt x="1436" y="173"/>
                    <a:pt x="1169" y="118"/>
                  </a:cubicBezTo>
                  <a:cubicBezTo>
                    <a:pt x="1118" y="107"/>
                    <a:pt x="1070" y="102"/>
                    <a:pt x="1024" y="102"/>
                  </a:cubicBezTo>
                  <a:cubicBezTo>
                    <a:pt x="171" y="102"/>
                    <a:pt x="0" y="1856"/>
                    <a:pt x="170" y="2383"/>
                  </a:cubicBezTo>
                  <a:cubicBezTo>
                    <a:pt x="178" y="2410"/>
                    <a:pt x="205" y="2424"/>
                    <a:pt x="230" y="2424"/>
                  </a:cubicBezTo>
                  <a:cubicBezTo>
                    <a:pt x="253" y="2424"/>
                    <a:pt x="276" y="2412"/>
                    <a:pt x="281" y="2383"/>
                  </a:cubicBezTo>
                  <a:cubicBezTo>
                    <a:pt x="352" y="2042"/>
                    <a:pt x="398" y="1701"/>
                    <a:pt x="476" y="1361"/>
                  </a:cubicBezTo>
                  <a:cubicBezTo>
                    <a:pt x="513" y="1202"/>
                    <a:pt x="798" y="487"/>
                    <a:pt x="1064" y="487"/>
                  </a:cubicBezTo>
                  <a:cubicBezTo>
                    <a:pt x="1129" y="487"/>
                    <a:pt x="1193" y="530"/>
                    <a:pt x="1252" y="634"/>
                  </a:cubicBezTo>
                  <a:cubicBezTo>
                    <a:pt x="1385" y="867"/>
                    <a:pt x="1426" y="1176"/>
                    <a:pt x="1434" y="1481"/>
                  </a:cubicBezTo>
                  <a:cubicBezTo>
                    <a:pt x="1402" y="1696"/>
                    <a:pt x="1395" y="1914"/>
                    <a:pt x="1413" y="2129"/>
                  </a:cubicBezTo>
                  <a:cubicBezTo>
                    <a:pt x="1426" y="2252"/>
                    <a:pt x="1519" y="2315"/>
                    <a:pt x="1611" y="2315"/>
                  </a:cubicBezTo>
                  <a:cubicBezTo>
                    <a:pt x="1702" y="2315"/>
                    <a:pt x="1790" y="2254"/>
                    <a:pt x="1797" y="2129"/>
                  </a:cubicBezTo>
                  <a:cubicBezTo>
                    <a:pt x="1805" y="1991"/>
                    <a:pt x="1813" y="1801"/>
                    <a:pt x="1812" y="1592"/>
                  </a:cubicBezTo>
                  <a:cubicBezTo>
                    <a:pt x="1882" y="1041"/>
                    <a:pt x="2132" y="446"/>
                    <a:pt x="2698" y="423"/>
                  </a:cubicBezTo>
                  <a:cubicBezTo>
                    <a:pt x="2709" y="422"/>
                    <a:pt x="2721" y="422"/>
                    <a:pt x="2732" y="422"/>
                  </a:cubicBezTo>
                  <a:cubicBezTo>
                    <a:pt x="3596" y="422"/>
                    <a:pt x="3197" y="1769"/>
                    <a:pt x="3501" y="2209"/>
                  </a:cubicBezTo>
                  <a:cubicBezTo>
                    <a:pt x="3515" y="2230"/>
                    <a:pt x="3536" y="2241"/>
                    <a:pt x="3558" y="2241"/>
                  </a:cubicBezTo>
                  <a:cubicBezTo>
                    <a:pt x="3574" y="2241"/>
                    <a:pt x="3591" y="2235"/>
                    <a:pt x="3603" y="2222"/>
                  </a:cubicBezTo>
                  <a:cubicBezTo>
                    <a:pt x="4251" y="1665"/>
                    <a:pt x="3672" y="98"/>
                    <a:pt x="2845" y="8"/>
                  </a:cubicBezTo>
                  <a:cubicBezTo>
                    <a:pt x="2798" y="3"/>
                    <a:pt x="275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2" name="Google Shape;13302;p24"/>
            <p:cNvSpPr/>
            <p:nvPr/>
          </p:nvSpPr>
          <p:spPr>
            <a:xfrm>
              <a:off x="3724250" y="4884950"/>
              <a:ext cx="25750" cy="29750"/>
            </a:xfrm>
            <a:custGeom>
              <a:avLst/>
              <a:gdLst/>
              <a:ahLst/>
              <a:cxnLst/>
              <a:rect l="l" t="t" r="r" b="b"/>
              <a:pathLst>
                <a:path w="1030" h="1190" extrusionOk="0">
                  <a:moveTo>
                    <a:pt x="237" y="1"/>
                  </a:moveTo>
                  <a:cubicBezTo>
                    <a:pt x="143" y="1"/>
                    <a:pt x="52" y="56"/>
                    <a:pt x="22" y="177"/>
                  </a:cubicBezTo>
                  <a:cubicBezTo>
                    <a:pt x="15" y="203"/>
                    <a:pt x="30" y="227"/>
                    <a:pt x="56" y="236"/>
                  </a:cubicBezTo>
                  <a:cubicBezTo>
                    <a:pt x="77" y="240"/>
                    <a:pt x="126" y="247"/>
                    <a:pt x="153" y="247"/>
                  </a:cubicBezTo>
                  <a:cubicBezTo>
                    <a:pt x="167" y="247"/>
                    <a:pt x="176" y="245"/>
                    <a:pt x="173" y="241"/>
                  </a:cubicBezTo>
                  <a:lnTo>
                    <a:pt x="173" y="241"/>
                  </a:lnTo>
                  <a:cubicBezTo>
                    <a:pt x="193" y="270"/>
                    <a:pt x="173" y="372"/>
                    <a:pt x="170" y="406"/>
                  </a:cubicBezTo>
                  <a:cubicBezTo>
                    <a:pt x="157" y="562"/>
                    <a:pt x="117" y="715"/>
                    <a:pt x="53" y="857"/>
                  </a:cubicBezTo>
                  <a:cubicBezTo>
                    <a:pt x="1" y="969"/>
                    <a:pt x="43" y="1087"/>
                    <a:pt x="163" y="1128"/>
                  </a:cubicBezTo>
                  <a:cubicBezTo>
                    <a:pt x="279" y="1167"/>
                    <a:pt x="402" y="1190"/>
                    <a:pt x="524" y="1190"/>
                  </a:cubicBezTo>
                  <a:cubicBezTo>
                    <a:pt x="692" y="1190"/>
                    <a:pt x="857" y="1146"/>
                    <a:pt x="996" y="1039"/>
                  </a:cubicBezTo>
                  <a:cubicBezTo>
                    <a:pt x="1029" y="1016"/>
                    <a:pt x="1023" y="967"/>
                    <a:pt x="985" y="954"/>
                  </a:cubicBezTo>
                  <a:cubicBezTo>
                    <a:pt x="806" y="885"/>
                    <a:pt x="621" y="834"/>
                    <a:pt x="432" y="805"/>
                  </a:cubicBezTo>
                  <a:cubicBezTo>
                    <a:pt x="478" y="608"/>
                    <a:pt x="522" y="409"/>
                    <a:pt x="485" y="209"/>
                  </a:cubicBezTo>
                  <a:cubicBezTo>
                    <a:pt x="459" y="75"/>
                    <a:pt x="346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3" name="Google Shape;13303;p24"/>
            <p:cNvSpPr/>
            <p:nvPr/>
          </p:nvSpPr>
          <p:spPr>
            <a:xfrm>
              <a:off x="3383550" y="3797300"/>
              <a:ext cx="69125" cy="95400"/>
            </a:xfrm>
            <a:custGeom>
              <a:avLst/>
              <a:gdLst/>
              <a:ahLst/>
              <a:cxnLst/>
              <a:rect l="l" t="t" r="r" b="b"/>
              <a:pathLst>
                <a:path w="2765" h="3816" extrusionOk="0">
                  <a:moveTo>
                    <a:pt x="2039" y="0"/>
                  </a:moveTo>
                  <a:cubicBezTo>
                    <a:pt x="1957" y="0"/>
                    <a:pt x="1871" y="12"/>
                    <a:pt x="1785" y="38"/>
                  </a:cubicBezTo>
                  <a:cubicBezTo>
                    <a:pt x="1227" y="202"/>
                    <a:pt x="569" y="722"/>
                    <a:pt x="331" y="1260"/>
                  </a:cubicBezTo>
                  <a:cubicBezTo>
                    <a:pt x="0" y="2004"/>
                    <a:pt x="217" y="2967"/>
                    <a:pt x="828" y="3501"/>
                  </a:cubicBezTo>
                  <a:cubicBezTo>
                    <a:pt x="1050" y="3693"/>
                    <a:pt x="1441" y="3816"/>
                    <a:pt x="1814" y="3816"/>
                  </a:cubicBezTo>
                  <a:cubicBezTo>
                    <a:pt x="2270" y="3816"/>
                    <a:pt x="2698" y="3633"/>
                    <a:pt x="2756" y="3171"/>
                  </a:cubicBezTo>
                  <a:cubicBezTo>
                    <a:pt x="2764" y="3108"/>
                    <a:pt x="2703" y="3030"/>
                    <a:pt x="2641" y="3020"/>
                  </a:cubicBezTo>
                  <a:cubicBezTo>
                    <a:pt x="2599" y="3014"/>
                    <a:pt x="2561" y="3011"/>
                    <a:pt x="2524" y="3011"/>
                  </a:cubicBezTo>
                  <a:cubicBezTo>
                    <a:pt x="2364" y="3011"/>
                    <a:pt x="2248" y="3067"/>
                    <a:pt x="2078" y="3154"/>
                  </a:cubicBezTo>
                  <a:cubicBezTo>
                    <a:pt x="1962" y="3214"/>
                    <a:pt x="1841" y="3240"/>
                    <a:pt x="1721" y="3240"/>
                  </a:cubicBezTo>
                  <a:cubicBezTo>
                    <a:pt x="1563" y="3240"/>
                    <a:pt x="1406" y="3196"/>
                    <a:pt x="1258" y="3123"/>
                  </a:cubicBezTo>
                  <a:cubicBezTo>
                    <a:pt x="681" y="2841"/>
                    <a:pt x="497" y="2113"/>
                    <a:pt x="655" y="1535"/>
                  </a:cubicBezTo>
                  <a:cubicBezTo>
                    <a:pt x="765" y="1132"/>
                    <a:pt x="1196" y="813"/>
                    <a:pt x="1527" y="599"/>
                  </a:cubicBezTo>
                  <a:cubicBezTo>
                    <a:pt x="1720" y="472"/>
                    <a:pt x="1896" y="385"/>
                    <a:pt x="2052" y="385"/>
                  </a:cubicBezTo>
                  <a:cubicBezTo>
                    <a:pt x="2214" y="385"/>
                    <a:pt x="2353" y="479"/>
                    <a:pt x="2464" y="718"/>
                  </a:cubicBezTo>
                  <a:cubicBezTo>
                    <a:pt x="2471" y="735"/>
                    <a:pt x="2485" y="742"/>
                    <a:pt x="2499" y="742"/>
                  </a:cubicBezTo>
                  <a:cubicBezTo>
                    <a:pt x="2520" y="742"/>
                    <a:pt x="2543" y="727"/>
                    <a:pt x="2551" y="707"/>
                  </a:cubicBezTo>
                  <a:cubicBezTo>
                    <a:pt x="2711" y="259"/>
                    <a:pt x="2418" y="0"/>
                    <a:pt x="2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4" name="Google Shape;13304;p24"/>
            <p:cNvSpPr/>
            <p:nvPr/>
          </p:nvSpPr>
          <p:spPr>
            <a:xfrm>
              <a:off x="3740450" y="3510750"/>
              <a:ext cx="61925" cy="72950"/>
            </a:xfrm>
            <a:custGeom>
              <a:avLst/>
              <a:gdLst/>
              <a:ahLst/>
              <a:cxnLst/>
              <a:rect l="l" t="t" r="r" b="b"/>
              <a:pathLst>
                <a:path w="2477" h="2918" extrusionOk="0">
                  <a:moveTo>
                    <a:pt x="1230" y="494"/>
                  </a:moveTo>
                  <a:cubicBezTo>
                    <a:pt x="1306" y="494"/>
                    <a:pt x="1386" y="511"/>
                    <a:pt x="1469" y="548"/>
                  </a:cubicBezTo>
                  <a:cubicBezTo>
                    <a:pt x="1889" y="734"/>
                    <a:pt x="1904" y="1403"/>
                    <a:pt x="1823" y="1775"/>
                  </a:cubicBezTo>
                  <a:cubicBezTo>
                    <a:pt x="1752" y="2107"/>
                    <a:pt x="1498" y="2414"/>
                    <a:pt x="1179" y="2414"/>
                  </a:cubicBezTo>
                  <a:cubicBezTo>
                    <a:pt x="1089" y="2414"/>
                    <a:pt x="993" y="2389"/>
                    <a:pt x="895" y="2333"/>
                  </a:cubicBezTo>
                  <a:cubicBezTo>
                    <a:pt x="585" y="2156"/>
                    <a:pt x="457" y="1710"/>
                    <a:pt x="462" y="1329"/>
                  </a:cubicBezTo>
                  <a:lnTo>
                    <a:pt x="462" y="1329"/>
                  </a:lnTo>
                  <a:cubicBezTo>
                    <a:pt x="467" y="1332"/>
                    <a:pt x="468" y="1337"/>
                    <a:pt x="473" y="1340"/>
                  </a:cubicBezTo>
                  <a:cubicBezTo>
                    <a:pt x="485" y="1352"/>
                    <a:pt x="500" y="1358"/>
                    <a:pt x="515" y="1358"/>
                  </a:cubicBezTo>
                  <a:cubicBezTo>
                    <a:pt x="545" y="1358"/>
                    <a:pt x="574" y="1335"/>
                    <a:pt x="575" y="1299"/>
                  </a:cubicBezTo>
                  <a:cubicBezTo>
                    <a:pt x="576" y="920"/>
                    <a:pt x="848" y="494"/>
                    <a:pt x="1230" y="494"/>
                  </a:cubicBezTo>
                  <a:close/>
                  <a:moveTo>
                    <a:pt x="1254" y="0"/>
                  </a:moveTo>
                  <a:cubicBezTo>
                    <a:pt x="633" y="0"/>
                    <a:pt x="0" y="611"/>
                    <a:pt x="334" y="1165"/>
                  </a:cubicBezTo>
                  <a:cubicBezTo>
                    <a:pt x="56" y="1688"/>
                    <a:pt x="281" y="2405"/>
                    <a:pt x="749" y="2750"/>
                  </a:cubicBezTo>
                  <a:cubicBezTo>
                    <a:pt x="908" y="2867"/>
                    <a:pt x="1068" y="2917"/>
                    <a:pt x="1223" y="2917"/>
                  </a:cubicBezTo>
                  <a:cubicBezTo>
                    <a:pt x="1756" y="2917"/>
                    <a:pt x="2220" y="2322"/>
                    <a:pt x="2327" y="1819"/>
                  </a:cubicBezTo>
                  <a:cubicBezTo>
                    <a:pt x="2476" y="1114"/>
                    <a:pt x="2209" y="145"/>
                    <a:pt x="1398" y="12"/>
                  </a:cubicBezTo>
                  <a:cubicBezTo>
                    <a:pt x="1351" y="4"/>
                    <a:pt x="1302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5" name="Google Shape;13305;p24"/>
            <p:cNvSpPr/>
            <p:nvPr/>
          </p:nvSpPr>
          <p:spPr>
            <a:xfrm>
              <a:off x="2924150" y="3544650"/>
              <a:ext cx="81250" cy="89275"/>
            </a:xfrm>
            <a:custGeom>
              <a:avLst/>
              <a:gdLst/>
              <a:ahLst/>
              <a:cxnLst/>
              <a:rect l="l" t="t" r="r" b="b"/>
              <a:pathLst>
                <a:path w="3250" h="3571" extrusionOk="0">
                  <a:moveTo>
                    <a:pt x="1637" y="437"/>
                  </a:moveTo>
                  <a:cubicBezTo>
                    <a:pt x="2303" y="437"/>
                    <a:pt x="2788" y="1450"/>
                    <a:pt x="2676" y="2069"/>
                  </a:cubicBezTo>
                  <a:cubicBezTo>
                    <a:pt x="2588" y="2549"/>
                    <a:pt x="2329" y="3112"/>
                    <a:pt x="1873" y="3112"/>
                  </a:cubicBezTo>
                  <a:cubicBezTo>
                    <a:pt x="1764" y="3112"/>
                    <a:pt x="1642" y="3079"/>
                    <a:pt x="1509" y="3004"/>
                  </a:cubicBezTo>
                  <a:cubicBezTo>
                    <a:pt x="1130" y="2793"/>
                    <a:pt x="874" y="2375"/>
                    <a:pt x="727" y="1946"/>
                  </a:cubicBezTo>
                  <a:cubicBezTo>
                    <a:pt x="692" y="1436"/>
                    <a:pt x="740" y="918"/>
                    <a:pt x="1157" y="613"/>
                  </a:cubicBezTo>
                  <a:cubicBezTo>
                    <a:pt x="1323" y="490"/>
                    <a:pt x="1485" y="437"/>
                    <a:pt x="1637" y="437"/>
                  </a:cubicBezTo>
                  <a:close/>
                  <a:moveTo>
                    <a:pt x="1626" y="0"/>
                  </a:moveTo>
                  <a:cubicBezTo>
                    <a:pt x="1489" y="0"/>
                    <a:pt x="1348" y="24"/>
                    <a:pt x="1206" y="75"/>
                  </a:cubicBezTo>
                  <a:cubicBezTo>
                    <a:pt x="154" y="450"/>
                    <a:pt x="0" y="2004"/>
                    <a:pt x="720" y="2739"/>
                  </a:cubicBezTo>
                  <a:cubicBezTo>
                    <a:pt x="730" y="2747"/>
                    <a:pt x="742" y="2751"/>
                    <a:pt x="753" y="2751"/>
                  </a:cubicBezTo>
                  <a:cubicBezTo>
                    <a:pt x="755" y="2751"/>
                    <a:pt x="757" y="2750"/>
                    <a:pt x="760" y="2750"/>
                  </a:cubicBezTo>
                  <a:cubicBezTo>
                    <a:pt x="930" y="3077"/>
                    <a:pt x="1189" y="3349"/>
                    <a:pt x="1545" y="3490"/>
                  </a:cubicBezTo>
                  <a:cubicBezTo>
                    <a:pt x="1685" y="3546"/>
                    <a:pt x="1816" y="3571"/>
                    <a:pt x="1938" y="3571"/>
                  </a:cubicBezTo>
                  <a:cubicBezTo>
                    <a:pt x="2693" y="3571"/>
                    <a:pt x="3095" y="2601"/>
                    <a:pt x="3161" y="1902"/>
                  </a:cubicBezTo>
                  <a:cubicBezTo>
                    <a:pt x="3249" y="1008"/>
                    <a:pt x="2523" y="0"/>
                    <a:pt x="1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6" name="Google Shape;13306;p24"/>
            <p:cNvSpPr/>
            <p:nvPr/>
          </p:nvSpPr>
          <p:spPr>
            <a:xfrm>
              <a:off x="2798450" y="3762125"/>
              <a:ext cx="65975" cy="25575"/>
            </a:xfrm>
            <a:custGeom>
              <a:avLst/>
              <a:gdLst/>
              <a:ahLst/>
              <a:cxnLst/>
              <a:rect l="l" t="t" r="r" b="b"/>
              <a:pathLst>
                <a:path w="2639" h="1023" extrusionOk="0">
                  <a:moveTo>
                    <a:pt x="48" y="0"/>
                  </a:moveTo>
                  <a:cubicBezTo>
                    <a:pt x="16" y="0"/>
                    <a:pt x="1" y="51"/>
                    <a:pt x="31" y="70"/>
                  </a:cubicBezTo>
                  <a:cubicBezTo>
                    <a:pt x="819" y="565"/>
                    <a:pt x="1693" y="787"/>
                    <a:pt x="2582" y="1021"/>
                  </a:cubicBezTo>
                  <a:cubicBezTo>
                    <a:pt x="2585" y="1022"/>
                    <a:pt x="2588" y="1023"/>
                    <a:pt x="2591" y="1023"/>
                  </a:cubicBezTo>
                  <a:cubicBezTo>
                    <a:pt x="2620" y="1023"/>
                    <a:pt x="2638" y="977"/>
                    <a:pt x="2607" y="962"/>
                  </a:cubicBezTo>
                  <a:cubicBezTo>
                    <a:pt x="1787" y="552"/>
                    <a:pt x="922" y="306"/>
                    <a:pt x="61" y="3"/>
                  </a:cubicBezTo>
                  <a:cubicBezTo>
                    <a:pt x="57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7" name="Google Shape;13307;p24"/>
            <p:cNvSpPr/>
            <p:nvPr/>
          </p:nvSpPr>
          <p:spPr>
            <a:xfrm>
              <a:off x="2936200" y="3801375"/>
              <a:ext cx="55800" cy="12225"/>
            </a:xfrm>
            <a:custGeom>
              <a:avLst/>
              <a:gdLst/>
              <a:ahLst/>
              <a:cxnLst/>
              <a:rect l="l" t="t" r="r" b="b"/>
              <a:pathLst>
                <a:path w="2232" h="489" extrusionOk="0">
                  <a:moveTo>
                    <a:pt x="376" y="0"/>
                  </a:moveTo>
                  <a:cubicBezTo>
                    <a:pt x="271" y="0"/>
                    <a:pt x="167" y="4"/>
                    <a:pt x="64" y="12"/>
                  </a:cubicBezTo>
                  <a:cubicBezTo>
                    <a:pt x="27" y="16"/>
                    <a:pt x="0" y="73"/>
                    <a:pt x="43" y="93"/>
                  </a:cubicBezTo>
                  <a:cubicBezTo>
                    <a:pt x="686" y="385"/>
                    <a:pt x="1462" y="437"/>
                    <a:pt x="2161" y="488"/>
                  </a:cubicBezTo>
                  <a:cubicBezTo>
                    <a:pt x="2162" y="488"/>
                    <a:pt x="2163" y="488"/>
                    <a:pt x="2164" y="488"/>
                  </a:cubicBezTo>
                  <a:cubicBezTo>
                    <a:pt x="2211" y="488"/>
                    <a:pt x="2232" y="412"/>
                    <a:pt x="2185" y="391"/>
                  </a:cubicBezTo>
                  <a:cubicBezTo>
                    <a:pt x="1640" y="138"/>
                    <a:pt x="991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8" name="Google Shape;13308;p24"/>
            <p:cNvSpPr/>
            <p:nvPr/>
          </p:nvSpPr>
          <p:spPr>
            <a:xfrm>
              <a:off x="3091825" y="3825475"/>
              <a:ext cx="39275" cy="7700"/>
            </a:xfrm>
            <a:custGeom>
              <a:avLst/>
              <a:gdLst/>
              <a:ahLst/>
              <a:cxnLst/>
              <a:rect l="l" t="t" r="r" b="b"/>
              <a:pathLst>
                <a:path w="1571" h="308" extrusionOk="0">
                  <a:moveTo>
                    <a:pt x="514" y="1"/>
                  </a:moveTo>
                  <a:cubicBezTo>
                    <a:pt x="354" y="1"/>
                    <a:pt x="197" y="17"/>
                    <a:pt x="50" y="59"/>
                  </a:cubicBezTo>
                  <a:cubicBezTo>
                    <a:pt x="9" y="72"/>
                    <a:pt x="1" y="126"/>
                    <a:pt x="38" y="149"/>
                  </a:cubicBezTo>
                  <a:cubicBezTo>
                    <a:pt x="236" y="268"/>
                    <a:pt x="470" y="307"/>
                    <a:pt x="710" y="307"/>
                  </a:cubicBezTo>
                  <a:cubicBezTo>
                    <a:pt x="992" y="307"/>
                    <a:pt x="1282" y="253"/>
                    <a:pt x="1533" y="207"/>
                  </a:cubicBezTo>
                  <a:cubicBezTo>
                    <a:pt x="1571" y="197"/>
                    <a:pt x="1571" y="144"/>
                    <a:pt x="1533" y="133"/>
                  </a:cubicBezTo>
                  <a:cubicBezTo>
                    <a:pt x="1217" y="76"/>
                    <a:pt x="857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09" name="Google Shape;13309;p24"/>
            <p:cNvSpPr/>
            <p:nvPr/>
          </p:nvSpPr>
          <p:spPr>
            <a:xfrm>
              <a:off x="2678075" y="3706875"/>
              <a:ext cx="70400" cy="64950"/>
            </a:xfrm>
            <a:custGeom>
              <a:avLst/>
              <a:gdLst/>
              <a:ahLst/>
              <a:cxnLst/>
              <a:rect l="l" t="t" r="r" b="b"/>
              <a:pathLst>
                <a:path w="2816" h="2598" extrusionOk="0">
                  <a:moveTo>
                    <a:pt x="1544" y="430"/>
                  </a:moveTo>
                  <a:cubicBezTo>
                    <a:pt x="1617" y="430"/>
                    <a:pt x="1689" y="439"/>
                    <a:pt x="1757" y="457"/>
                  </a:cubicBezTo>
                  <a:cubicBezTo>
                    <a:pt x="2333" y="608"/>
                    <a:pt x="1972" y="1579"/>
                    <a:pt x="1785" y="1883"/>
                  </a:cubicBezTo>
                  <a:cubicBezTo>
                    <a:pt x="1648" y="2105"/>
                    <a:pt x="1425" y="2209"/>
                    <a:pt x="1189" y="2209"/>
                  </a:cubicBezTo>
                  <a:cubicBezTo>
                    <a:pt x="1097" y="2209"/>
                    <a:pt x="1003" y="2193"/>
                    <a:pt x="911" y="2162"/>
                  </a:cubicBezTo>
                  <a:cubicBezTo>
                    <a:pt x="806" y="2126"/>
                    <a:pt x="712" y="2062"/>
                    <a:pt x="640" y="1976"/>
                  </a:cubicBezTo>
                  <a:lnTo>
                    <a:pt x="640" y="1970"/>
                  </a:lnTo>
                  <a:cubicBezTo>
                    <a:pt x="616" y="1814"/>
                    <a:pt x="517" y="1693"/>
                    <a:pt x="453" y="1556"/>
                  </a:cubicBezTo>
                  <a:cubicBezTo>
                    <a:pt x="432" y="1432"/>
                    <a:pt x="432" y="1304"/>
                    <a:pt x="453" y="1179"/>
                  </a:cubicBezTo>
                  <a:cubicBezTo>
                    <a:pt x="458" y="1161"/>
                    <a:pt x="448" y="1145"/>
                    <a:pt x="432" y="1140"/>
                  </a:cubicBezTo>
                  <a:cubicBezTo>
                    <a:pt x="475" y="1028"/>
                    <a:pt x="540" y="927"/>
                    <a:pt x="624" y="841"/>
                  </a:cubicBezTo>
                  <a:cubicBezTo>
                    <a:pt x="844" y="612"/>
                    <a:pt x="1206" y="430"/>
                    <a:pt x="1544" y="430"/>
                  </a:cubicBezTo>
                  <a:close/>
                  <a:moveTo>
                    <a:pt x="1559" y="0"/>
                  </a:moveTo>
                  <a:cubicBezTo>
                    <a:pt x="1135" y="0"/>
                    <a:pt x="683" y="229"/>
                    <a:pt x="394" y="493"/>
                  </a:cubicBezTo>
                  <a:cubicBezTo>
                    <a:pt x="161" y="705"/>
                    <a:pt x="4" y="1002"/>
                    <a:pt x="2" y="1319"/>
                  </a:cubicBezTo>
                  <a:cubicBezTo>
                    <a:pt x="1" y="1583"/>
                    <a:pt x="138" y="1906"/>
                    <a:pt x="379" y="2035"/>
                  </a:cubicBezTo>
                  <a:cubicBezTo>
                    <a:pt x="434" y="2157"/>
                    <a:pt x="512" y="2265"/>
                    <a:pt x="611" y="2355"/>
                  </a:cubicBezTo>
                  <a:cubicBezTo>
                    <a:pt x="790" y="2520"/>
                    <a:pt x="1014" y="2597"/>
                    <a:pt x="1241" y="2597"/>
                  </a:cubicBezTo>
                  <a:cubicBezTo>
                    <a:pt x="1426" y="2597"/>
                    <a:pt x="1614" y="2545"/>
                    <a:pt x="1780" y="2446"/>
                  </a:cubicBezTo>
                  <a:cubicBezTo>
                    <a:pt x="2405" y="2068"/>
                    <a:pt x="2816" y="689"/>
                    <a:pt x="2135" y="182"/>
                  </a:cubicBezTo>
                  <a:cubicBezTo>
                    <a:pt x="1963" y="54"/>
                    <a:pt x="1764" y="0"/>
                    <a:pt x="15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0" name="Google Shape;13310;p24"/>
            <p:cNvSpPr/>
            <p:nvPr/>
          </p:nvSpPr>
          <p:spPr>
            <a:xfrm>
              <a:off x="3030600" y="4313750"/>
              <a:ext cx="55550" cy="72600"/>
            </a:xfrm>
            <a:custGeom>
              <a:avLst/>
              <a:gdLst/>
              <a:ahLst/>
              <a:cxnLst/>
              <a:rect l="l" t="t" r="r" b="b"/>
              <a:pathLst>
                <a:path w="2222" h="2904" extrusionOk="0">
                  <a:moveTo>
                    <a:pt x="1082" y="1"/>
                  </a:moveTo>
                  <a:cubicBezTo>
                    <a:pt x="307" y="1"/>
                    <a:pt x="0" y="987"/>
                    <a:pt x="109" y="1688"/>
                  </a:cubicBezTo>
                  <a:cubicBezTo>
                    <a:pt x="208" y="2320"/>
                    <a:pt x="840" y="2903"/>
                    <a:pt x="1433" y="2903"/>
                  </a:cubicBezTo>
                  <a:cubicBezTo>
                    <a:pt x="1714" y="2903"/>
                    <a:pt x="1987" y="2772"/>
                    <a:pt x="2191" y="2454"/>
                  </a:cubicBezTo>
                  <a:cubicBezTo>
                    <a:pt x="2222" y="2406"/>
                    <a:pt x="2181" y="2352"/>
                    <a:pt x="2130" y="2349"/>
                  </a:cubicBezTo>
                  <a:cubicBezTo>
                    <a:pt x="2099" y="2347"/>
                    <a:pt x="2068" y="2346"/>
                    <a:pt x="2037" y="2346"/>
                  </a:cubicBezTo>
                  <a:cubicBezTo>
                    <a:pt x="1818" y="2346"/>
                    <a:pt x="1593" y="2392"/>
                    <a:pt x="1373" y="2392"/>
                  </a:cubicBezTo>
                  <a:cubicBezTo>
                    <a:pt x="1263" y="2392"/>
                    <a:pt x="1154" y="2380"/>
                    <a:pt x="1047" y="2345"/>
                  </a:cubicBezTo>
                  <a:cubicBezTo>
                    <a:pt x="752" y="2249"/>
                    <a:pt x="591" y="1921"/>
                    <a:pt x="512" y="1645"/>
                  </a:cubicBezTo>
                  <a:cubicBezTo>
                    <a:pt x="319" y="964"/>
                    <a:pt x="604" y="183"/>
                    <a:pt x="1369" y="96"/>
                  </a:cubicBezTo>
                  <a:cubicBezTo>
                    <a:pt x="1398" y="95"/>
                    <a:pt x="1405" y="52"/>
                    <a:pt x="1375" y="44"/>
                  </a:cubicBezTo>
                  <a:cubicBezTo>
                    <a:pt x="1271" y="15"/>
                    <a:pt x="1173" y="1"/>
                    <a:pt x="1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1" name="Google Shape;13311;p24"/>
            <p:cNvSpPr/>
            <p:nvPr/>
          </p:nvSpPr>
          <p:spPr>
            <a:xfrm>
              <a:off x="3088050" y="4320825"/>
              <a:ext cx="59000" cy="57150"/>
            </a:xfrm>
            <a:custGeom>
              <a:avLst/>
              <a:gdLst/>
              <a:ahLst/>
              <a:cxnLst/>
              <a:rect l="l" t="t" r="r" b="b"/>
              <a:pathLst>
                <a:path w="2360" h="2286" extrusionOk="0">
                  <a:moveTo>
                    <a:pt x="742" y="489"/>
                  </a:moveTo>
                  <a:cubicBezTo>
                    <a:pt x="1029" y="489"/>
                    <a:pt x="1370" y="769"/>
                    <a:pt x="1574" y="1016"/>
                  </a:cubicBezTo>
                  <a:cubicBezTo>
                    <a:pt x="1769" y="1250"/>
                    <a:pt x="1876" y="1544"/>
                    <a:pt x="1640" y="1702"/>
                  </a:cubicBezTo>
                  <a:lnTo>
                    <a:pt x="1638" y="1702"/>
                  </a:lnTo>
                  <a:cubicBezTo>
                    <a:pt x="1489" y="1801"/>
                    <a:pt x="1265" y="1869"/>
                    <a:pt x="1060" y="1869"/>
                  </a:cubicBezTo>
                  <a:cubicBezTo>
                    <a:pt x="957" y="1869"/>
                    <a:pt x="858" y="1852"/>
                    <a:pt x="777" y="1813"/>
                  </a:cubicBezTo>
                  <a:cubicBezTo>
                    <a:pt x="568" y="1716"/>
                    <a:pt x="444" y="1470"/>
                    <a:pt x="375" y="1214"/>
                  </a:cubicBezTo>
                  <a:cubicBezTo>
                    <a:pt x="406" y="1134"/>
                    <a:pt x="429" y="1050"/>
                    <a:pt x="445" y="967"/>
                  </a:cubicBezTo>
                  <a:cubicBezTo>
                    <a:pt x="465" y="857"/>
                    <a:pt x="493" y="750"/>
                    <a:pt x="527" y="645"/>
                  </a:cubicBezTo>
                  <a:cubicBezTo>
                    <a:pt x="568" y="517"/>
                    <a:pt x="639" y="491"/>
                    <a:pt x="732" y="489"/>
                  </a:cubicBezTo>
                  <a:cubicBezTo>
                    <a:pt x="736" y="489"/>
                    <a:pt x="739" y="489"/>
                    <a:pt x="742" y="489"/>
                  </a:cubicBezTo>
                  <a:close/>
                  <a:moveTo>
                    <a:pt x="724" y="0"/>
                  </a:moveTo>
                  <a:cubicBezTo>
                    <a:pt x="468" y="0"/>
                    <a:pt x="232" y="144"/>
                    <a:pt x="116" y="374"/>
                  </a:cubicBezTo>
                  <a:cubicBezTo>
                    <a:pt x="45" y="507"/>
                    <a:pt x="1" y="675"/>
                    <a:pt x="12" y="826"/>
                  </a:cubicBezTo>
                  <a:cubicBezTo>
                    <a:pt x="27" y="1019"/>
                    <a:pt x="103" y="1157"/>
                    <a:pt x="188" y="1313"/>
                  </a:cubicBezTo>
                  <a:cubicBezTo>
                    <a:pt x="193" y="1559"/>
                    <a:pt x="253" y="1798"/>
                    <a:pt x="434" y="1992"/>
                  </a:cubicBezTo>
                  <a:cubicBezTo>
                    <a:pt x="630" y="2203"/>
                    <a:pt x="888" y="2285"/>
                    <a:pt x="1156" y="2285"/>
                  </a:cubicBezTo>
                  <a:cubicBezTo>
                    <a:pt x="1325" y="2285"/>
                    <a:pt x="1498" y="2252"/>
                    <a:pt x="1661" y="2197"/>
                  </a:cubicBezTo>
                  <a:cubicBezTo>
                    <a:pt x="2271" y="1994"/>
                    <a:pt x="2360" y="1385"/>
                    <a:pt x="2058" y="880"/>
                  </a:cubicBezTo>
                  <a:cubicBezTo>
                    <a:pt x="1792" y="434"/>
                    <a:pt x="1272" y="12"/>
                    <a:pt x="732" y="0"/>
                  </a:cubicBezTo>
                  <a:cubicBezTo>
                    <a:pt x="730" y="0"/>
                    <a:pt x="727" y="0"/>
                    <a:pt x="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2" name="Google Shape;13312;p24"/>
            <p:cNvSpPr/>
            <p:nvPr/>
          </p:nvSpPr>
          <p:spPr>
            <a:xfrm>
              <a:off x="3159775" y="4311475"/>
              <a:ext cx="23950" cy="40300"/>
            </a:xfrm>
            <a:custGeom>
              <a:avLst/>
              <a:gdLst/>
              <a:ahLst/>
              <a:cxnLst/>
              <a:rect l="l" t="t" r="r" b="b"/>
              <a:pathLst>
                <a:path w="958" h="1612" extrusionOk="0">
                  <a:moveTo>
                    <a:pt x="231" y="0"/>
                  </a:moveTo>
                  <a:cubicBezTo>
                    <a:pt x="168" y="0"/>
                    <a:pt x="104" y="14"/>
                    <a:pt x="42" y="43"/>
                  </a:cubicBezTo>
                  <a:cubicBezTo>
                    <a:pt x="7" y="64"/>
                    <a:pt x="1" y="112"/>
                    <a:pt x="30" y="141"/>
                  </a:cubicBezTo>
                  <a:cubicBezTo>
                    <a:pt x="195" y="279"/>
                    <a:pt x="377" y="347"/>
                    <a:pt x="391" y="589"/>
                  </a:cubicBezTo>
                  <a:cubicBezTo>
                    <a:pt x="404" y="821"/>
                    <a:pt x="275" y="1060"/>
                    <a:pt x="122" y="1224"/>
                  </a:cubicBezTo>
                  <a:cubicBezTo>
                    <a:pt x="12" y="1341"/>
                    <a:pt x="67" y="1511"/>
                    <a:pt x="211" y="1562"/>
                  </a:cubicBezTo>
                  <a:cubicBezTo>
                    <a:pt x="305" y="1596"/>
                    <a:pt x="393" y="1612"/>
                    <a:pt x="478" y="1612"/>
                  </a:cubicBezTo>
                  <a:cubicBezTo>
                    <a:pt x="630" y="1612"/>
                    <a:pt x="772" y="1561"/>
                    <a:pt x="924" y="1474"/>
                  </a:cubicBezTo>
                  <a:cubicBezTo>
                    <a:pt x="957" y="1454"/>
                    <a:pt x="957" y="1408"/>
                    <a:pt x="924" y="1388"/>
                  </a:cubicBezTo>
                  <a:cubicBezTo>
                    <a:pt x="816" y="1326"/>
                    <a:pt x="701" y="1277"/>
                    <a:pt x="582" y="1241"/>
                  </a:cubicBezTo>
                  <a:cubicBezTo>
                    <a:pt x="713" y="995"/>
                    <a:pt x="785" y="725"/>
                    <a:pt x="739" y="442"/>
                  </a:cubicBezTo>
                  <a:cubicBezTo>
                    <a:pt x="700" y="194"/>
                    <a:pt x="471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3" name="Google Shape;13313;p24"/>
            <p:cNvSpPr/>
            <p:nvPr/>
          </p:nvSpPr>
          <p:spPr>
            <a:xfrm>
              <a:off x="4353950" y="3364125"/>
              <a:ext cx="1473425" cy="615050"/>
            </a:xfrm>
            <a:custGeom>
              <a:avLst/>
              <a:gdLst/>
              <a:ahLst/>
              <a:cxnLst/>
              <a:rect l="l" t="t" r="r" b="b"/>
              <a:pathLst>
                <a:path w="58937" h="24602" extrusionOk="0">
                  <a:moveTo>
                    <a:pt x="32149" y="4779"/>
                  </a:moveTo>
                  <a:lnTo>
                    <a:pt x="32149" y="4779"/>
                  </a:lnTo>
                  <a:cubicBezTo>
                    <a:pt x="32126" y="4899"/>
                    <a:pt x="32101" y="5020"/>
                    <a:pt x="32078" y="5142"/>
                  </a:cubicBezTo>
                  <a:lnTo>
                    <a:pt x="32077" y="5140"/>
                  </a:lnTo>
                  <a:cubicBezTo>
                    <a:pt x="31922" y="5089"/>
                    <a:pt x="31765" y="5042"/>
                    <a:pt x="31607" y="5006"/>
                  </a:cubicBezTo>
                  <a:cubicBezTo>
                    <a:pt x="31788" y="4930"/>
                    <a:pt x="31968" y="4856"/>
                    <a:pt x="32149" y="4779"/>
                  </a:cubicBezTo>
                  <a:close/>
                  <a:moveTo>
                    <a:pt x="30292" y="5555"/>
                  </a:moveTo>
                  <a:cubicBezTo>
                    <a:pt x="30246" y="5783"/>
                    <a:pt x="30193" y="6011"/>
                    <a:pt x="30144" y="6239"/>
                  </a:cubicBezTo>
                  <a:cubicBezTo>
                    <a:pt x="29882" y="6133"/>
                    <a:pt x="29618" y="6036"/>
                    <a:pt x="29347" y="5952"/>
                  </a:cubicBezTo>
                  <a:cubicBezTo>
                    <a:pt x="29662" y="5819"/>
                    <a:pt x="29977" y="5685"/>
                    <a:pt x="30292" y="5555"/>
                  </a:cubicBezTo>
                  <a:close/>
                  <a:moveTo>
                    <a:pt x="31460" y="5068"/>
                  </a:moveTo>
                  <a:cubicBezTo>
                    <a:pt x="31438" y="5114"/>
                    <a:pt x="31458" y="5168"/>
                    <a:pt x="31502" y="5191"/>
                  </a:cubicBezTo>
                  <a:cubicBezTo>
                    <a:pt x="31671" y="5286"/>
                    <a:pt x="31844" y="5375"/>
                    <a:pt x="32014" y="5467"/>
                  </a:cubicBezTo>
                  <a:cubicBezTo>
                    <a:pt x="31917" y="5970"/>
                    <a:pt x="31821" y="6474"/>
                    <a:pt x="31717" y="6976"/>
                  </a:cubicBezTo>
                  <a:cubicBezTo>
                    <a:pt x="31281" y="6754"/>
                    <a:pt x="30843" y="6536"/>
                    <a:pt x="30393" y="6343"/>
                  </a:cubicBezTo>
                  <a:cubicBezTo>
                    <a:pt x="30431" y="6056"/>
                    <a:pt x="30462" y="5768"/>
                    <a:pt x="30477" y="5478"/>
                  </a:cubicBezTo>
                  <a:cubicBezTo>
                    <a:pt x="30805" y="5344"/>
                    <a:pt x="31132" y="5204"/>
                    <a:pt x="31460" y="5068"/>
                  </a:cubicBezTo>
                  <a:close/>
                  <a:moveTo>
                    <a:pt x="28377" y="6362"/>
                  </a:moveTo>
                  <a:lnTo>
                    <a:pt x="28377" y="6362"/>
                  </a:lnTo>
                  <a:cubicBezTo>
                    <a:pt x="28304" y="6644"/>
                    <a:pt x="28243" y="6930"/>
                    <a:pt x="28179" y="7214"/>
                  </a:cubicBezTo>
                  <a:cubicBezTo>
                    <a:pt x="27915" y="7076"/>
                    <a:pt x="27647" y="6945"/>
                    <a:pt x="27378" y="6818"/>
                  </a:cubicBezTo>
                  <a:cubicBezTo>
                    <a:pt x="27710" y="6664"/>
                    <a:pt x="28043" y="6510"/>
                    <a:pt x="28377" y="6362"/>
                  </a:cubicBezTo>
                  <a:close/>
                  <a:moveTo>
                    <a:pt x="32273" y="5606"/>
                  </a:moveTo>
                  <a:lnTo>
                    <a:pt x="32273" y="5606"/>
                  </a:lnTo>
                  <a:cubicBezTo>
                    <a:pt x="32757" y="5867"/>
                    <a:pt x="33243" y="6121"/>
                    <a:pt x="33730" y="6372"/>
                  </a:cubicBezTo>
                  <a:cubicBezTo>
                    <a:pt x="33628" y="6849"/>
                    <a:pt x="33507" y="7325"/>
                    <a:pt x="33391" y="7809"/>
                  </a:cubicBezTo>
                  <a:cubicBezTo>
                    <a:pt x="32943" y="7588"/>
                    <a:pt x="32492" y="7368"/>
                    <a:pt x="32045" y="7143"/>
                  </a:cubicBezTo>
                  <a:cubicBezTo>
                    <a:pt x="32144" y="6633"/>
                    <a:pt x="32226" y="6121"/>
                    <a:pt x="32275" y="5608"/>
                  </a:cubicBezTo>
                  <a:lnTo>
                    <a:pt x="32273" y="5606"/>
                  </a:lnTo>
                  <a:close/>
                  <a:moveTo>
                    <a:pt x="29147" y="6036"/>
                  </a:moveTo>
                  <a:cubicBezTo>
                    <a:pt x="29462" y="6195"/>
                    <a:pt x="29773" y="6354"/>
                    <a:pt x="30085" y="6515"/>
                  </a:cubicBezTo>
                  <a:cubicBezTo>
                    <a:pt x="29970" y="7032"/>
                    <a:pt x="29855" y="7547"/>
                    <a:pt x="29747" y="8065"/>
                  </a:cubicBezTo>
                  <a:cubicBezTo>
                    <a:pt x="29301" y="7819"/>
                    <a:pt x="28855" y="7573"/>
                    <a:pt x="28405" y="7335"/>
                  </a:cubicBezTo>
                  <a:cubicBezTo>
                    <a:pt x="28456" y="6987"/>
                    <a:pt x="28504" y="6638"/>
                    <a:pt x="28541" y="6290"/>
                  </a:cubicBezTo>
                  <a:cubicBezTo>
                    <a:pt x="28742" y="6203"/>
                    <a:pt x="28945" y="6121"/>
                    <a:pt x="29147" y="6036"/>
                  </a:cubicBezTo>
                  <a:close/>
                  <a:moveTo>
                    <a:pt x="34042" y="3918"/>
                  </a:moveTo>
                  <a:cubicBezTo>
                    <a:pt x="34237" y="4838"/>
                    <a:pt x="34539" y="5724"/>
                    <a:pt x="34872" y="6602"/>
                  </a:cubicBezTo>
                  <a:cubicBezTo>
                    <a:pt x="34746" y="6713"/>
                    <a:pt x="34837" y="6914"/>
                    <a:pt x="34983" y="6914"/>
                  </a:cubicBezTo>
                  <a:cubicBezTo>
                    <a:pt x="34986" y="6914"/>
                    <a:pt x="34989" y="6914"/>
                    <a:pt x="34992" y="6913"/>
                  </a:cubicBezTo>
                  <a:cubicBezTo>
                    <a:pt x="35006" y="6953"/>
                    <a:pt x="35019" y="6991"/>
                    <a:pt x="35034" y="7028"/>
                  </a:cubicBezTo>
                  <a:cubicBezTo>
                    <a:pt x="35028" y="7035"/>
                    <a:pt x="35021" y="7043"/>
                    <a:pt x="35019" y="7051"/>
                  </a:cubicBezTo>
                  <a:cubicBezTo>
                    <a:pt x="34911" y="7538"/>
                    <a:pt x="34841" y="8034"/>
                    <a:pt x="34767" y="8529"/>
                  </a:cubicBezTo>
                  <a:cubicBezTo>
                    <a:pt x="34416" y="8332"/>
                    <a:pt x="34060" y="8144"/>
                    <a:pt x="33699" y="7963"/>
                  </a:cubicBezTo>
                  <a:cubicBezTo>
                    <a:pt x="33717" y="7873"/>
                    <a:pt x="33730" y="7783"/>
                    <a:pt x="33748" y="7694"/>
                  </a:cubicBezTo>
                  <a:cubicBezTo>
                    <a:pt x="33825" y="7330"/>
                    <a:pt x="33934" y="6932"/>
                    <a:pt x="34025" y="6521"/>
                  </a:cubicBezTo>
                  <a:cubicBezTo>
                    <a:pt x="34207" y="6615"/>
                    <a:pt x="34390" y="6710"/>
                    <a:pt x="34573" y="6802"/>
                  </a:cubicBezTo>
                  <a:cubicBezTo>
                    <a:pt x="34582" y="6807"/>
                    <a:pt x="34592" y="6809"/>
                    <a:pt x="34601" y="6809"/>
                  </a:cubicBezTo>
                  <a:cubicBezTo>
                    <a:pt x="34649" y="6809"/>
                    <a:pt x="34688" y="6750"/>
                    <a:pt x="34645" y="6708"/>
                  </a:cubicBezTo>
                  <a:cubicBezTo>
                    <a:pt x="34467" y="6541"/>
                    <a:pt x="34278" y="6382"/>
                    <a:pt x="34084" y="6233"/>
                  </a:cubicBezTo>
                  <a:cubicBezTo>
                    <a:pt x="34214" y="5565"/>
                    <a:pt x="34270" y="4884"/>
                    <a:pt x="34032" y="4294"/>
                  </a:cubicBezTo>
                  <a:cubicBezTo>
                    <a:pt x="34023" y="4271"/>
                    <a:pt x="34000" y="4260"/>
                    <a:pt x="33979" y="4260"/>
                  </a:cubicBezTo>
                  <a:cubicBezTo>
                    <a:pt x="33955" y="4260"/>
                    <a:pt x="33933" y="4275"/>
                    <a:pt x="33935" y="4307"/>
                  </a:cubicBezTo>
                  <a:cubicBezTo>
                    <a:pt x="33965" y="4897"/>
                    <a:pt x="33902" y="5463"/>
                    <a:pt x="33799" y="6023"/>
                  </a:cubicBezTo>
                  <a:cubicBezTo>
                    <a:pt x="33336" y="5696"/>
                    <a:pt x="32834" y="5427"/>
                    <a:pt x="32305" y="5224"/>
                  </a:cubicBezTo>
                  <a:cubicBezTo>
                    <a:pt x="32314" y="5052"/>
                    <a:pt x="32323" y="4878"/>
                    <a:pt x="32321" y="4705"/>
                  </a:cubicBezTo>
                  <a:cubicBezTo>
                    <a:pt x="32900" y="4454"/>
                    <a:pt x="33474" y="4195"/>
                    <a:pt x="34040" y="3918"/>
                  </a:cubicBezTo>
                  <a:close/>
                  <a:moveTo>
                    <a:pt x="26822" y="7074"/>
                  </a:moveTo>
                  <a:cubicBezTo>
                    <a:pt x="26732" y="7573"/>
                    <a:pt x="26652" y="8072"/>
                    <a:pt x="26566" y="8572"/>
                  </a:cubicBezTo>
                  <a:cubicBezTo>
                    <a:pt x="26169" y="8426"/>
                    <a:pt x="25763" y="8314"/>
                    <a:pt x="25351" y="8268"/>
                  </a:cubicBezTo>
                  <a:cubicBezTo>
                    <a:pt x="25361" y="8113"/>
                    <a:pt x="25371" y="7958"/>
                    <a:pt x="25372" y="7804"/>
                  </a:cubicBezTo>
                  <a:cubicBezTo>
                    <a:pt x="25846" y="7563"/>
                    <a:pt x="26322" y="7319"/>
                    <a:pt x="26799" y="7084"/>
                  </a:cubicBezTo>
                  <a:cubicBezTo>
                    <a:pt x="26808" y="7081"/>
                    <a:pt x="26814" y="7078"/>
                    <a:pt x="26822" y="7074"/>
                  </a:cubicBezTo>
                  <a:close/>
                  <a:moveTo>
                    <a:pt x="30348" y="6649"/>
                  </a:moveTo>
                  <a:cubicBezTo>
                    <a:pt x="30782" y="6874"/>
                    <a:pt x="31210" y="7105"/>
                    <a:pt x="31639" y="7337"/>
                  </a:cubicBezTo>
                  <a:lnTo>
                    <a:pt x="31640" y="7337"/>
                  </a:lnTo>
                  <a:cubicBezTo>
                    <a:pt x="31563" y="7703"/>
                    <a:pt x="31489" y="8067"/>
                    <a:pt x="31407" y="8432"/>
                  </a:cubicBezTo>
                  <a:cubicBezTo>
                    <a:pt x="31378" y="8567"/>
                    <a:pt x="31342" y="8713"/>
                    <a:pt x="31306" y="8861"/>
                  </a:cubicBezTo>
                  <a:cubicBezTo>
                    <a:pt x="31089" y="8762"/>
                    <a:pt x="30874" y="8662"/>
                    <a:pt x="30661" y="8552"/>
                  </a:cubicBezTo>
                  <a:cubicBezTo>
                    <a:pt x="30462" y="8451"/>
                    <a:pt x="30266" y="8342"/>
                    <a:pt x="30067" y="8236"/>
                  </a:cubicBezTo>
                  <a:cubicBezTo>
                    <a:pt x="30165" y="7707"/>
                    <a:pt x="30267" y="7179"/>
                    <a:pt x="30348" y="6649"/>
                  </a:cubicBezTo>
                  <a:close/>
                  <a:moveTo>
                    <a:pt x="27227" y="6887"/>
                  </a:moveTo>
                  <a:cubicBezTo>
                    <a:pt x="27524" y="7071"/>
                    <a:pt x="27828" y="7251"/>
                    <a:pt x="28130" y="7430"/>
                  </a:cubicBezTo>
                  <a:cubicBezTo>
                    <a:pt x="28008" y="7981"/>
                    <a:pt x="27897" y="8534"/>
                    <a:pt x="27798" y="9089"/>
                  </a:cubicBezTo>
                  <a:cubicBezTo>
                    <a:pt x="27475" y="8943"/>
                    <a:pt x="27144" y="8793"/>
                    <a:pt x="26804" y="8659"/>
                  </a:cubicBezTo>
                  <a:cubicBezTo>
                    <a:pt x="26870" y="8108"/>
                    <a:pt x="26927" y="7555"/>
                    <a:pt x="26975" y="7002"/>
                  </a:cubicBezTo>
                  <a:cubicBezTo>
                    <a:pt x="27057" y="6961"/>
                    <a:pt x="27144" y="6927"/>
                    <a:pt x="27227" y="6887"/>
                  </a:cubicBezTo>
                  <a:close/>
                  <a:moveTo>
                    <a:pt x="23354" y="8818"/>
                  </a:moveTo>
                  <a:cubicBezTo>
                    <a:pt x="23325" y="8965"/>
                    <a:pt x="23299" y="9112"/>
                    <a:pt x="23269" y="9259"/>
                  </a:cubicBezTo>
                  <a:cubicBezTo>
                    <a:pt x="23087" y="9202"/>
                    <a:pt x="22902" y="9156"/>
                    <a:pt x="22715" y="9117"/>
                  </a:cubicBezTo>
                  <a:cubicBezTo>
                    <a:pt x="22929" y="9018"/>
                    <a:pt x="23143" y="8920"/>
                    <a:pt x="23354" y="8818"/>
                  </a:cubicBezTo>
                  <a:close/>
                  <a:moveTo>
                    <a:pt x="31975" y="7517"/>
                  </a:moveTo>
                  <a:cubicBezTo>
                    <a:pt x="32001" y="7530"/>
                    <a:pt x="32027" y="7543"/>
                    <a:pt x="32052" y="7558"/>
                  </a:cubicBezTo>
                  <a:cubicBezTo>
                    <a:pt x="32464" y="7785"/>
                    <a:pt x="32875" y="8013"/>
                    <a:pt x="33295" y="8216"/>
                  </a:cubicBezTo>
                  <a:cubicBezTo>
                    <a:pt x="33199" y="8629"/>
                    <a:pt x="33080" y="9097"/>
                    <a:pt x="32985" y="9582"/>
                  </a:cubicBezTo>
                  <a:cubicBezTo>
                    <a:pt x="32547" y="9402"/>
                    <a:pt x="32113" y="9222"/>
                    <a:pt x="31680" y="9031"/>
                  </a:cubicBezTo>
                  <a:cubicBezTo>
                    <a:pt x="31732" y="8751"/>
                    <a:pt x="31786" y="8470"/>
                    <a:pt x="31842" y="8191"/>
                  </a:cubicBezTo>
                  <a:cubicBezTo>
                    <a:pt x="31885" y="7967"/>
                    <a:pt x="31931" y="7742"/>
                    <a:pt x="31975" y="7517"/>
                  </a:cubicBezTo>
                  <a:close/>
                  <a:moveTo>
                    <a:pt x="28369" y="7576"/>
                  </a:moveTo>
                  <a:cubicBezTo>
                    <a:pt x="28807" y="7834"/>
                    <a:pt x="29248" y="8083"/>
                    <a:pt x="29693" y="8329"/>
                  </a:cubicBezTo>
                  <a:cubicBezTo>
                    <a:pt x="29596" y="8803"/>
                    <a:pt x="29506" y="9277"/>
                    <a:pt x="29439" y="9756"/>
                  </a:cubicBezTo>
                  <a:cubicBezTo>
                    <a:pt x="29435" y="9776"/>
                    <a:pt x="29435" y="9797"/>
                    <a:pt x="29432" y="9815"/>
                  </a:cubicBezTo>
                  <a:cubicBezTo>
                    <a:pt x="28991" y="9622"/>
                    <a:pt x="28550" y="9427"/>
                    <a:pt x="28110" y="9230"/>
                  </a:cubicBezTo>
                  <a:cubicBezTo>
                    <a:pt x="28197" y="8679"/>
                    <a:pt x="28287" y="8127"/>
                    <a:pt x="28369" y="7576"/>
                  </a:cubicBezTo>
                  <a:close/>
                  <a:moveTo>
                    <a:pt x="25169" y="7908"/>
                  </a:moveTo>
                  <a:cubicBezTo>
                    <a:pt x="25152" y="8021"/>
                    <a:pt x="25131" y="8134"/>
                    <a:pt x="25113" y="8249"/>
                  </a:cubicBezTo>
                  <a:cubicBezTo>
                    <a:pt x="25039" y="8245"/>
                    <a:pt x="24965" y="8241"/>
                    <a:pt x="24890" y="8241"/>
                  </a:cubicBezTo>
                  <a:cubicBezTo>
                    <a:pt x="24868" y="8241"/>
                    <a:pt x="24846" y="8241"/>
                    <a:pt x="24824" y="8242"/>
                  </a:cubicBezTo>
                  <a:cubicBezTo>
                    <a:pt x="24788" y="8244"/>
                    <a:pt x="24778" y="8298"/>
                    <a:pt x="24816" y="8306"/>
                  </a:cubicBezTo>
                  <a:cubicBezTo>
                    <a:pt x="24908" y="8329"/>
                    <a:pt x="25000" y="8355"/>
                    <a:pt x="25092" y="8382"/>
                  </a:cubicBezTo>
                  <a:cubicBezTo>
                    <a:pt x="25008" y="8890"/>
                    <a:pt x="24918" y="9399"/>
                    <a:pt x="24818" y="9904"/>
                  </a:cubicBezTo>
                  <a:cubicBezTo>
                    <a:pt x="24391" y="9689"/>
                    <a:pt x="23950" y="9500"/>
                    <a:pt x="23500" y="9340"/>
                  </a:cubicBezTo>
                  <a:cubicBezTo>
                    <a:pt x="23528" y="9131"/>
                    <a:pt x="23551" y="8923"/>
                    <a:pt x="23568" y="8715"/>
                  </a:cubicBezTo>
                  <a:cubicBezTo>
                    <a:pt x="24104" y="8451"/>
                    <a:pt x="24637" y="8180"/>
                    <a:pt x="25169" y="7908"/>
                  </a:cubicBezTo>
                  <a:close/>
                  <a:moveTo>
                    <a:pt x="35161" y="7350"/>
                  </a:moveTo>
                  <a:lnTo>
                    <a:pt x="35161" y="7350"/>
                  </a:lnTo>
                  <a:cubicBezTo>
                    <a:pt x="35484" y="8167"/>
                    <a:pt x="35817" y="8982"/>
                    <a:pt x="36102" y="9814"/>
                  </a:cubicBezTo>
                  <a:cubicBezTo>
                    <a:pt x="35692" y="9983"/>
                    <a:pt x="35282" y="10148"/>
                    <a:pt x="34872" y="10314"/>
                  </a:cubicBezTo>
                  <a:cubicBezTo>
                    <a:pt x="34965" y="9953"/>
                    <a:pt x="35001" y="9573"/>
                    <a:pt x="35054" y="9199"/>
                  </a:cubicBezTo>
                  <a:cubicBezTo>
                    <a:pt x="35070" y="9077"/>
                    <a:pt x="35085" y="8956"/>
                    <a:pt x="35100" y="8834"/>
                  </a:cubicBezTo>
                  <a:cubicBezTo>
                    <a:pt x="35102" y="8835"/>
                    <a:pt x="35105" y="8835"/>
                    <a:pt x="35107" y="8835"/>
                  </a:cubicBezTo>
                  <a:cubicBezTo>
                    <a:pt x="35159" y="8835"/>
                    <a:pt x="35189" y="8767"/>
                    <a:pt x="35138" y="8736"/>
                  </a:cubicBezTo>
                  <a:cubicBezTo>
                    <a:pt x="35129" y="8733"/>
                    <a:pt x="35121" y="8728"/>
                    <a:pt x="35113" y="8723"/>
                  </a:cubicBezTo>
                  <a:cubicBezTo>
                    <a:pt x="35164" y="8265"/>
                    <a:pt x="35190" y="7807"/>
                    <a:pt x="35161" y="7350"/>
                  </a:cubicBezTo>
                  <a:close/>
                  <a:moveTo>
                    <a:pt x="20766" y="9933"/>
                  </a:moveTo>
                  <a:lnTo>
                    <a:pt x="20766" y="9933"/>
                  </a:lnTo>
                  <a:cubicBezTo>
                    <a:pt x="20735" y="10058"/>
                    <a:pt x="20710" y="10188"/>
                    <a:pt x="20689" y="10317"/>
                  </a:cubicBezTo>
                  <a:cubicBezTo>
                    <a:pt x="20502" y="10286"/>
                    <a:pt x="20316" y="10262"/>
                    <a:pt x="20126" y="10250"/>
                  </a:cubicBezTo>
                  <a:cubicBezTo>
                    <a:pt x="20121" y="10250"/>
                    <a:pt x="20116" y="10253"/>
                    <a:pt x="20111" y="10255"/>
                  </a:cubicBezTo>
                  <a:cubicBezTo>
                    <a:pt x="20100" y="10227"/>
                    <a:pt x="20087" y="10199"/>
                    <a:pt x="20075" y="10173"/>
                  </a:cubicBezTo>
                  <a:cubicBezTo>
                    <a:pt x="20308" y="10098"/>
                    <a:pt x="20538" y="10015"/>
                    <a:pt x="20766" y="9933"/>
                  </a:cubicBezTo>
                  <a:close/>
                  <a:moveTo>
                    <a:pt x="30018" y="8510"/>
                  </a:moveTo>
                  <a:cubicBezTo>
                    <a:pt x="30188" y="8600"/>
                    <a:pt x="30354" y="8698"/>
                    <a:pt x="30523" y="8788"/>
                  </a:cubicBezTo>
                  <a:cubicBezTo>
                    <a:pt x="30756" y="8911"/>
                    <a:pt x="30996" y="9035"/>
                    <a:pt x="31235" y="9156"/>
                  </a:cubicBezTo>
                  <a:cubicBezTo>
                    <a:pt x="31135" y="9573"/>
                    <a:pt x="31033" y="10019"/>
                    <a:pt x="30966" y="10467"/>
                  </a:cubicBezTo>
                  <a:cubicBezTo>
                    <a:pt x="30577" y="10307"/>
                    <a:pt x="30188" y="10143"/>
                    <a:pt x="29803" y="9978"/>
                  </a:cubicBezTo>
                  <a:cubicBezTo>
                    <a:pt x="29849" y="9486"/>
                    <a:pt x="29929" y="8997"/>
                    <a:pt x="30018" y="8510"/>
                  </a:cubicBezTo>
                  <a:close/>
                  <a:moveTo>
                    <a:pt x="25338" y="8454"/>
                  </a:moveTo>
                  <a:cubicBezTo>
                    <a:pt x="25736" y="8582"/>
                    <a:pt x="26128" y="8729"/>
                    <a:pt x="26511" y="8898"/>
                  </a:cubicBezTo>
                  <a:cubicBezTo>
                    <a:pt x="26430" y="9371"/>
                    <a:pt x="26347" y="9840"/>
                    <a:pt x="26269" y="10312"/>
                  </a:cubicBezTo>
                  <a:cubicBezTo>
                    <a:pt x="26253" y="10412"/>
                    <a:pt x="26232" y="10517"/>
                    <a:pt x="26214" y="10618"/>
                  </a:cubicBezTo>
                  <a:cubicBezTo>
                    <a:pt x="26045" y="10536"/>
                    <a:pt x="25876" y="10450"/>
                    <a:pt x="25705" y="10360"/>
                  </a:cubicBezTo>
                  <a:cubicBezTo>
                    <a:pt x="25513" y="10260"/>
                    <a:pt x="25318" y="10158"/>
                    <a:pt x="25123" y="10057"/>
                  </a:cubicBezTo>
                  <a:cubicBezTo>
                    <a:pt x="25216" y="9527"/>
                    <a:pt x="25295" y="8990"/>
                    <a:pt x="25338" y="8454"/>
                  </a:cubicBezTo>
                  <a:close/>
                  <a:moveTo>
                    <a:pt x="22070" y="9410"/>
                  </a:moveTo>
                  <a:cubicBezTo>
                    <a:pt x="21996" y="9810"/>
                    <a:pt x="21949" y="10216"/>
                    <a:pt x="21906" y="10621"/>
                  </a:cubicBezTo>
                  <a:cubicBezTo>
                    <a:pt x="21617" y="10524"/>
                    <a:pt x="21322" y="10442"/>
                    <a:pt x="21023" y="10378"/>
                  </a:cubicBezTo>
                  <a:cubicBezTo>
                    <a:pt x="21043" y="10193"/>
                    <a:pt x="21063" y="10006"/>
                    <a:pt x="21078" y="9820"/>
                  </a:cubicBezTo>
                  <a:lnTo>
                    <a:pt x="21078" y="9819"/>
                  </a:lnTo>
                  <a:cubicBezTo>
                    <a:pt x="21412" y="9691"/>
                    <a:pt x="21742" y="9553"/>
                    <a:pt x="22070" y="9410"/>
                  </a:cubicBezTo>
                  <a:close/>
                  <a:moveTo>
                    <a:pt x="33623" y="8369"/>
                  </a:moveTo>
                  <a:cubicBezTo>
                    <a:pt x="33981" y="8529"/>
                    <a:pt x="34352" y="8659"/>
                    <a:pt x="34731" y="8756"/>
                  </a:cubicBezTo>
                  <a:cubicBezTo>
                    <a:pt x="34713" y="8869"/>
                    <a:pt x="34696" y="8982"/>
                    <a:pt x="34678" y="9094"/>
                  </a:cubicBezTo>
                  <a:cubicBezTo>
                    <a:pt x="34600" y="9558"/>
                    <a:pt x="34475" y="10017"/>
                    <a:pt x="34462" y="10481"/>
                  </a:cubicBezTo>
                  <a:cubicBezTo>
                    <a:pt x="34070" y="10640"/>
                    <a:pt x="33678" y="10800"/>
                    <a:pt x="33287" y="10959"/>
                  </a:cubicBezTo>
                  <a:cubicBezTo>
                    <a:pt x="33328" y="10636"/>
                    <a:pt x="33353" y="10309"/>
                    <a:pt x="33384" y="9989"/>
                  </a:cubicBezTo>
                  <a:cubicBezTo>
                    <a:pt x="33576" y="10037"/>
                    <a:pt x="33771" y="10073"/>
                    <a:pt x="33968" y="10101"/>
                  </a:cubicBezTo>
                  <a:cubicBezTo>
                    <a:pt x="33969" y="10101"/>
                    <a:pt x="33971" y="10101"/>
                    <a:pt x="33972" y="10101"/>
                  </a:cubicBezTo>
                  <a:cubicBezTo>
                    <a:pt x="34015" y="10101"/>
                    <a:pt x="34032" y="10030"/>
                    <a:pt x="33991" y="10012"/>
                  </a:cubicBezTo>
                  <a:cubicBezTo>
                    <a:pt x="33797" y="9925"/>
                    <a:pt x="33602" y="9845"/>
                    <a:pt x="33409" y="9761"/>
                  </a:cubicBezTo>
                  <a:cubicBezTo>
                    <a:pt x="33413" y="9714"/>
                    <a:pt x="33417" y="9663"/>
                    <a:pt x="33423" y="9615"/>
                  </a:cubicBezTo>
                  <a:cubicBezTo>
                    <a:pt x="33486" y="9199"/>
                    <a:pt x="33551" y="8784"/>
                    <a:pt x="33623" y="8369"/>
                  </a:cubicBezTo>
                  <a:close/>
                  <a:moveTo>
                    <a:pt x="22383" y="9271"/>
                  </a:moveTo>
                  <a:cubicBezTo>
                    <a:pt x="22662" y="9368"/>
                    <a:pt x="22936" y="9474"/>
                    <a:pt x="23205" y="9584"/>
                  </a:cubicBezTo>
                  <a:cubicBezTo>
                    <a:pt x="23113" y="10061"/>
                    <a:pt x="23021" y="10537"/>
                    <a:pt x="22928" y="11013"/>
                  </a:cubicBezTo>
                  <a:cubicBezTo>
                    <a:pt x="22685" y="10910"/>
                    <a:pt x="22439" y="10811"/>
                    <a:pt x="22190" y="10721"/>
                  </a:cubicBezTo>
                  <a:cubicBezTo>
                    <a:pt x="22239" y="10252"/>
                    <a:pt x="22282" y="9779"/>
                    <a:pt x="22305" y="9308"/>
                  </a:cubicBezTo>
                  <a:lnTo>
                    <a:pt x="22305" y="9307"/>
                  </a:lnTo>
                  <a:cubicBezTo>
                    <a:pt x="22331" y="9295"/>
                    <a:pt x="22357" y="9282"/>
                    <a:pt x="22383" y="9271"/>
                  </a:cubicBezTo>
                  <a:close/>
                  <a:moveTo>
                    <a:pt x="26760" y="9010"/>
                  </a:moveTo>
                  <a:cubicBezTo>
                    <a:pt x="27086" y="9158"/>
                    <a:pt x="27410" y="9312"/>
                    <a:pt x="27731" y="9469"/>
                  </a:cubicBezTo>
                  <a:cubicBezTo>
                    <a:pt x="27690" y="9705"/>
                    <a:pt x="27649" y="9940"/>
                    <a:pt x="27610" y="10176"/>
                  </a:cubicBezTo>
                  <a:cubicBezTo>
                    <a:pt x="27557" y="10491"/>
                    <a:pt x="27495" y="10824"/>
                    <a:pt x="27434" y="11164"/>
                  </a:cubicBezTo>
                  <a:cubicBezTo>
                    <a:pt x="27132" y="11041"/>
                    <a:pt x="26832" y="10910"/>
                    <a:pt x="26534" y="10768"/>
                  </a:cubicBezTo>
                  <a:cubicBezTo>
                    <a:pt x="26548" y="10644"/>
                    <a:pt x="26563" y="10517"/>
                    <a:pt x="26579" y="10398"/>
                  </a:cubicBezTo>
                  <a:cubicBezTo>
                    <a:pt x="26645" y="9937"/>
                    <a:pt x="26704" y="9474"/>
                    <a:pt x="26760" y="9010"/>
                  </a:cubicBezTo>
                  <a:close/>
                  <a:moveTo>
                    <a:pt x="20167" y="10380"/>
                  </a:moveTo>
                  <a:lnTo>
                    <a:pt x="20167" y="10380"/>
                  </a:lnTo>
                  <a:cubicBezTo>
                    <a:pt x="20333" y="10429"/>
                    <a:pt x="20495" y="10485"/>
                    <a:pt x="20659" y="10537"/>
                  </a:cubicBezTo>
                  <a:cubicBezTo>
                    <a:pt x="20625" y="10821"/>
                    <a:pt x="20615" y="11105"/>
                    <a:pt x="20633" y="11390"/>
                  </a:cubicBezTo>
                  <a:cubicBezTo>
                    <a:pt x="20469" y="11044"/>
                    <a:pt x="20311" y="10708"/>
                    <a:pt x="20167" y="10380"/>
                  </a:cubicBezTo>
                  <a:close/>
                  <a:moveTo>
                    <a:pt x="23448" y="9686"/>
                  </a:moveTo>
                  <a:cubicBezTo>
                    <a:pt x="23886" y="9874"/>
                    <a:pt x="24314" y="10079"/>
                    <a:pt x="24740" y="10294"/>
                  </a:cubicBezTo>
                  <a:lnTo>
                    <a:pt x="24740" y="10294"/>
                  </a:lnTo>
                  <a:cubicBezTo>
                    <a:pt x="24657" y="10707"/>
                    <a:pt x="24573" y="11120"/>
                    <a:pt x="24488" y="11533"/>
                  </a:cubicBezTo>
                  <a:cubicBezTo>
                    <a:pt x="24476" y="11585"/>
                    <a:pt x="24463" y="11641"/>
                    <a:pt x="24452" y="11695"/>
                  </a:cubicBezTo>
                  <a:cubicBezTo>
                    <a:pt x="24145" y="11556"/>
                    <a:pt x="23837" y="11418"/>
                    <a:pt x="23533" y="11280"/>
                  </a:cubicBezTo>
                  <a:cubicBezTo>
                    <a:pt x="23422" y="11228"/>
                    <a:pt x="23308" y="11177"/>
                    <a:pt x="23195" y="11128"/>
                  </a:cubicBezTo>
                  <a:cubicBezTo>
                    <a:pt x="23281" y="10650"/>
                    <a:pt x="23372" y="10168"/>
                    <a:pt x="23448" y="9686"/>
                  </a:cubicBezTo>
                  <a:close/>
                  <a:moveTo>
                    <a:pt x="31621" y="9341"/>
                  </a:moveTo>
                  <a:cubicBezTo>
                    <a:pt x="32045" y="9546"/>
                    <a:pt x="32483" y="9720"/>
                    <a:pt x="32933" y="9865"/>
                  </a:cubicBezTo>
                  <a:cubicBezTo>
                    <a:pt x="32856" y="10303"/>
                    <a:pt x="32802" y="10742"/>
                    <a:pt x="32807" y="11156"/>
                  </a:cubicBezTo>
                  <a:cubicBezTo>
                    <a:pt x="32319" y="11352"/>
                    <a:pt x="31832" y="11553"/>
                    <a:pt x="31343" y="11751"/>
                  </a:cubicBezTo>
                  <a:cubicBezTo>
                    <a:pt x="31388" y="11449"/>
                    <a:pt x="31396" y="11141"/>
                    <a:pt x="31417" y="10832"/>
                  </a:cubicBezTo>
                  <a:cubicBezTo>
                    <a:pt x="31506" y="10846"/>
                    <a:pt x="31593" y="10862"/>
                    <a:pt x="31683" y="10872"/>
                  </a:cubicBezTo>
                  <a:cubicBezTo>
                    <a:pt x="31685" y="10872"/>
                    <a:pt x="31687" y="10872"/>
                    <a:pt x="31689" y="10872"/>
                  </a:cubicBezTo>
                  <a:cubicBezTo>
                    <a:pt x="31750" y="10872"/>
                    <a:pt x="31750" y="10781"/>
                    <a:pt x="31698" y="10760"/>
                  </a:cubicBezTo>
                  <a:cubicBezTo>
                    <a:pt x="31607" y="10726"/>
                    <a:pt x="31520" y="10688"/>
                    <a:pt x="31432" y="10654"/>
                  </a:cubicBezTo>
                  <a:cubicBezTo>
                    <a:pt x="31435" y="10613"/>
                    <a:pt x="31438" y="10572"/>
                    <a:pt x="31442" y="10532"/>
                  </a:cubicBezTo>
                  <a:cubicBezTo>
                    <a:pt x="31486" y="10134"/>
                    <a:pt x="31548" y="9737"/>
                    <a:pt x="31621" y="9341"/>
                  </a:cubicBezTo>
                  <a:close/>
                  <a:moveTo>
                    <a:pt x="28049" y="9623"/>
                  </a:moveTo>
                  <a:cubicBezTo>
                    <a:pt x="28492" y="9838"/>
                    <a:pt x="28937" y="10048"/>
                    <a:pt x="29386" y="10235"/>
                  </a:cubicBezTo>
                  <a:cubicBezTo>
                    <a:pt x="29350" y="10599"/>
                    <a:pt x="29322" y="10967"/>
                    <a:pt x="29289" y="11331"/>
                  </a:cubicBezTo>
                  <a:cubicBezTo>
                    <a:pt x="29273" y="11485"/>
                    <a:pt x="29247" y="11640"/>
                    <a:pt x="29211" y="11790"/>
                  </a:cubicBezTo>
                  <a:cubicBezTo>
                    <a:pt x="28751" y="11651"/>
                    <a:pt x="28302" y="11500"/>
                    <a:pt x="27859" y="11331"/>
                  </a:cubicBezTo>
                  <a:cubicBezTo>
                    <a:pt x="27898" y="10852"/>
                    <a:pt x="27936" y="10378"/>
                    <a:pt x="28002" y="9925"/>
                  </a:cubicBezTo>
                  <a:cubicBezTo>
                    <a:pt x="28017" y="9825"/>
                    <a:pt x="28033" y="9724"/>
                    <a:pt x="28049" y="9623"/>
                  </a:cubicBezTo>
                  <a:close/>
                  <a:moveTo>
                    <a:pt x="21002" y="10649"/>
                  </a:moveTo>
                  <a:cubicBezTo>
                    <a:pt x="21294" y="10749"/>
                    <a:pt x="21583" y="10857"/>
                    <a:pt x="21870" y="10969"/>
                  </a:cubicBezTo>
                  <a:cubicBezTo>
                    <a:pt x="21857" y="11100"/>
                    <a:pt x="21844" y="11229"/>
                    <a:pt x="21829" y="11361"/>
                  </a:cubicBezTo>
                  <a:cubicBezTo>
                    <a:pt x="21799" y="11653"/>
                    <a:pt x="21757" y="11954"/>
                    <a:pt x="21714" y="12258"/>
                  </a:cubicBezTo>
                  <a:cubicBezTo>
                    <a:pt x="21443" y="12151"/>
                    <a:pt x="21171" y="12050"/>
                    <a:pt x="20897" y="11951"/>
                  </a:cubicBezTo>
                  <a:cubicBezTo>
                    <a:pt x="20891" y="11933"/>
                    <a:pt x="20882" y="11913"/>
                    <a:pt x="20874" y="11897"/>
                  </a:cubicBezTo>
                  <a:lnTo>
                    <a:pt x="20874" y="11895"/>
                  </a:lnTo>
                  <a:cubicBezTo>
                    <a:pt x="20956" y="11561"/>
                    <a:pt x="20969" y="11229"/>
                    <a:pt x="20984" y="10882"/>
                  </a:cubicBezTo>
                  <a:cubicBezTo>
                    <a:pt x="20987" y="10805"/>
                    <a:pt x="20996" y="10726"/>
                    <a:pt x="21002" y="10649"/>
                  </a:cubicBezTo>
                  <a:close/>
                  <a:moveTo>
                    <a:pt x="25051" y="10450"/>
                  </a:moveTo>
                  <a:cubicBezTo>
                    <a:pt x="25369" y="10614"/>
                    <a:pt x="25685" y="10782"/>
                    <a:pt x="26007" y="10952"/>
                  </a:cubicBezTo>
                  <a:cubicBezTo>
                    <a:pt x="26048" y="10975"/>
                    <a:pt x="26092" y="10996"/>
                    <a:pt x="26135" y="11019"/>
                  </a:cubicBezTo>
                  <a:cubicBezTo>
                    <a:pt x="26045" y="11459"/>
                    <a:pt x="25945" y="11909"/>
                    <a:pt x="25861" y="12360"/>
                  </a:cubicBezTo>
                  <a:cubicBezTo>
                    <a:pt x="25503" y="12184"/>
                    <a:pt x="25144" y="12014"/>
                    <a:pt x="24783" y="11848"/>
                  </a:cubicBezTo>
                  <a:cubicBezTo>
                    <a:pt x="24839" y="11549"/>
                    <a:pt x="24896" y="11249"/>
                    <a:pt x="24955" y="10952"/>
                  </a:cubicBezTo>
                  <a:cubicBezTo>
                    <a:pt x="24988" y="10786"/>
                    <a:pt x="25019" y="10618"/>
                    <a:pt x="25051" y="10450"/>
                  </a:cubicBezTo>
                  <a:close/>
                  <a:moveTo>
                    <a:pt x="29767" y="10386"/>
                  </a:moveTo>
                  <a:lnTo>
                    <a:pt x="29767" y="10386"/>
                  </a:lnTo>
                  <a:cubicBezTo>
                    <a:pt x="30146" y="10532"/>
                    <a:pt x="30535" y="10650"/>
                    <a:pt x="30930" y="10742"/>
                  </a:cubicBezTo>
                  <a:cubicBezTo>
                    <a:pt x="30886" y="11151"/>
                    <a:pt x="30876" y="11551"/>
                    <a:pt x="30941" y="11915"/>
                  </a:cubicBezTo>
                  <a:cubicBezTo>
                    <a:pt x="30475" y="12104"/>
                    <a:pt x="30010" y="12297"/>
                    <a:pt x="29542" y="12484"/>
                  </a:cubicBezTo>
                  <a:cubicBezTo>
                    <a:pt x="29583" y="12379"/>
                    <a:pt x="29616" y="12271"/>
                    <a:pt x="29641" y="12161"/>
                  </a:cubicBezTo>
                  <a:cubicBezTo>
                    <a:pt x="29770" y="12161"/>
                    <a:pt x="29900" y="12155"/>
                    <a:pt x="30029" y="12140"/>
                  </a:cubicBezTo>
                  <a:cubicBezTo>
                    <a:pt x="30088" y="12133"/>
                    <a:pt x="30110" y="12050"/>
                    <a:pt x="30044" y="12032"/>
                  </a:cubicBezTo>
                  <a:cubicBezTo>
                    <a:pt x="29923" y="11999"/>
                    <a:pt x="29805" y="11966"/>
                    <a:pt x="29685" y="11932"/>
                  </a:cubicBezTo>
                  <a:cubicBezTo>
                    <a:pt x="29770" y="11395"/>
                    <a:pt x="29752" y="10796"/>
                    <a:pt x="29767" y="10386"/>
                  </a:cubicBezTo>
                  <a:close/>
                  <a:moveTo>
                    <a:pt x="22154" y="11078"/>
                  </a:moveTo>
                  <a:cubicBezTo>
                    <a:pt x="22390" y="11174"/>
                    <a:pt x="22623" y="11274"/>
                    <a:pt x="22857" y="11375"/>
                  </a:cubicBezTo>
                  <a:cubicBezTo>
                    <a:pt x="22828" y="11523"/>
                    <a:pt x="22802" y="11671"/>
                    <a:pt x="22770" y="11818"/>
                  </a:cubicBezTo>
                  <a:cubicBezTo>
                    <a:pt x="22718" y="12064"/>
                    <a:pt x="22659" y="12333"/>
                    <a:pt x="22601" y="12611"/>
                  </a:cubicBezTo>
                  <a:cubicBezTo>
                    <a:pt x="22408" y="12532"/>
                    <a:pt x="22214" y="12455"/>
                    <a:pt x="22021" y="12378"/>
                  </a:cubicBezTo>
                  <a:cubicBezTo>
                    <a:pt x="22029" y="12284"/>
                    <a:pt x="22037" y="12189"/>
                    <a:pt x="22045" y="12096"/>
                  </a:cubicBezTo>
                  <a:cubicBezTo>
                    <a:pt x="22080" y="11759"/>
                    <a:pt x="22118" y="11418"/>
                    <a:pt x="22154" y="11078"/>
                  </a:cubicBezTo>
                  <a:close/>
                  <a:moveTo>
                    <a:pt x="26484" y="11203"/>
                  </a:moveTo>
                  <a:cubicBezTo>
                    <a:pt x="26767" y="11349"/>
                    <a:pt x="27059" y="11492"/>
                    <a:pt x="27352" y="11621"/>
                  </a:cubicBezTo>
                  <a:cubicBezTo>
                    <a:pt x="27273" y="12107"/>
                    <a:pt x="27209" y="12601"/>
                    <a:pt x="27200" y="13078"/>
                  </a:cubicBezTo>
                  <a:cubicBezTo>
                    <a:pt x="26914" y="12909"/>
                    <a:pt x="26622" y="12747"/>
                    <a:pt x="26325" y="12591"/>
                  </a:cubicBezTo>
                  <a:cubicBezTo>
                    <a:pt x="26392" y="12128"/>
                    <a:pt x="26437" y="11659"/>
                    <a:pt x="26484" y="11203"/>
                  </a:cubicBezTo>
                  <a:close/>
                  <a:moveTo>
                    <a:pt x="23130" y="11494"/>
                  </a:moveTo>
                  <a:cubicBezTo>
                    <a:pt x="23405" y="11618"/>
                    <a:pt x="23679" y="11745"/>
                    <a:pt x="23953" y="11879"/>
                  </a:cubicBezTo>
                  <a:cubicBezTo>
                    <a:pt x="24093" y="11948"/>
                    <a:pt x="24230" y="12017"/>
                    <a:pt x="24370" y="12086"/>
                  </a:cubicBezTo>
                  <a:cubicBezTo>
                    <a:pt x="24291" y="12455"/>
                    <a:pt x="24211" y="12840"/>
                    <a:pt x="24158" y="13229"/>
                  </a:cubicBezTo>
                  <a:cubicBezTo>
                    <a:pt x="23796" y="13088"/>
                    <a:pt x="23432" y="12949"/>
                    <a:pt x="23076" y="12804"/>
                  </a:cubicBezTo>
                  <a:lnTo>
                    <a:pt x="22925" y="12742"/>
                  </a:lnTo>
                  <a:cubicBezTo>
                    <a:pt x="22985" y="12345"/>
                    <a:pt x="23053" y="11948"/>
                    <a:pt x="23120" y="11553"/>
                  </a:cubicBezTo>
                  <a:cubicBezTo>
                    <a:pt x="23123" y="11533"/>
                    <a:pt x="23126" y="11513"/>
                    <a:pt x="23130" y="11494"/>
                  </a:cubicBezTo>
                  <a:close/>
                  <a:moveTo>
                    <a:pt x="27818" y="11810"/>
                  </a:moveTo>
                  <a:cubicBezTo>
                    <a:pt x="28248" y="11971"/>
                    <a:pt x="28687" y="12087"/>
                    <a:pt x="29137" y="12138"/>
                  </a:cubicBezTo>
                  <a:cubicBezTo>
                    <a:pt x="29096" y="12320"/>
                    <a:pt x="29060" y="12504"/>
                    <a:pt x="29050" y="12684"/>
                  </a:cubicBezTo>
                  <a:lnTo>
                    <a:pt x="27642" y="13247"/>
                  </a:lnTo>
                  <a:cubicBezTo>
                    <a:pt x="27728" y="12781"/>
                    <a:pt x="27775" y="12296"/>
                    <a:pt x="27816" y="11810"/>
                  </a:cubicBezTo>
                  <a:close/>
                  <a:moveTo>
                    <a:pt x="21078" y="12347"/>
                  </a:moveTo>
                  <a:cubicBezTo>
                    <a:pt x="21274" y="12433"/>
                    <a:pt x="21471" y="12519"/>
                    <a:pt x="21668" y="12604"/>
                  </a:cubicBezTo>
                  <a:cubicBezTo>
                    <a:pt x="21627" y="12908"/>
                    <a:pt x="21588" y="13214"/>
                    <a:pt x="21561" y="13518"/>
                  </a:cubicBezTo>
                  <a:cubicBezTo>
                    <a:pt x="21420" y="13124"/>
                    <a:pt x="21253" y="12732"/>
                    <a:pt x="21078" y="12347"/>
                  </a:cubicBezTo>
                  <a:close/>
                  <a:moveTo>
                    <a:pt x="26265" y="12963"/>
                  </a:moveTo>
                  <a:cubicBezTo>
                    <a:pt x="26570" y="13078"/>
                    <a:pt x="26881" y="13172"/>
                    <a:pt x="27200" y="13239"/>
                  </a:cubicBezTo>
                  <a:cubicBezTo>
                    <a:pt x="27200" y="13301"/>
                    <a:pt x="27198" y="13362"/>
                    <a:pt x="27200" y="13424"/>
                  </a:cubicBezTo>
                  <a:lnTo>
                    <a:pt x="26046" y="13887"/>
                  </a:lnTo>
                  <a:cubicBezTo>
                    <a:pt x="26138" y="13583"/>
                    <a:pt x="26212" y="13275"/>
                    <a:pt x="26265" y="12963"/>
                  </a:cubicBezTo>
                  <a:close/>
                  <a:moveTo>
                    <a:pt x="21991" y="12740"/>
                  </a:moveTo>
                  <a:cubicBezTo>
                    <a:pt x="22172" y="12817"/>
                    <a:pt x="22352" y="12893"/>
                    <a:pt x="22533" y="12968"/>
                  </a:cubicBezTo>
                  <a:cubicBezTo>
                    <a:pt x="22470" y="13283"/>
                    <a:pt x="22424" y="13601"/>
                    <a:pt x="22395" y="13920"/>
                  </a:cubicBezTo>
                  <a:cubicBezTo>
                    <a:pt x="22224" y="13864"/>
                    <a:pt x="22052" y="13815"/>
                    <a:pt x="21878" y="13769"/>
                  </a:cubicBezTo>
                  <a:cubicBezTo>
                    <a:pt x="21932" y="13429"/>
                    <a:pt x="21963" y="13083"/>
                    <a:pt x="21991" y="12740"/>
                  </a:cubicBezTo>
                  <a:close/>
                  <a:moveTo>
                    <a:pt x="24709" y="12258"/>
                  </a:moveTo>
                  <a:cubicBezTo>
                    <a:pt x="25065" y="12438"/>
                    <a:pt x="25426" y="12614"/>
                    <a:pt x="25792" y="12773"/>
                  </a:cubicBezTo>
                  <a:cubicBezTo>
                    <a:pt x="25731" y="13165"/>
                    <a:pt x="25689" y="13556"/>
                    <a:pt x="25692" y="13934"/>
                  </a:cubicBezTo>
                  <a:cubicBezTo>
                    <a:pt x="25321" y="13731"/>
                    <a:pt x="24939" y="13549"/>
                    <a:pt x="24547" y="13390"/>
                  </a:cubicBezTo>
                  <a:cubicBezTo>
                    <a:pt x="24552" y="13350"/>
                    <a:pt x="24554" y="13311"/>
                    <a:pt x="24558" y="13272"/>
                  </a:cubicBezTo>
                  <a:cubicBezTo>
                    <a:pt x="24598" y="12932"/>
                    <a:pt x="24650" y="12596"/>
                    <a:pt x="24709" y="12258"/>
                  </a:cubicBezTo>
                  <a:close/>
                  <a:moveTo>
                    <a:pt x="22874" y="13114"/>
                  </a:moveTo>
                  <a:cubicBezTo>
                    <a:pt x="23284" y="13290"/>
                    <a:pt x="23697" y="13475"/>
                    <a:pt x="24116" y="13649"/>
                  </a:cubicBezTo>
                  <a:cubicBezTo>
                    <a:pt x="24091" y="13926"/>
                    <a:pt x="24094" y="14205"/>
                    <a:pt x="24124" y="14481"/>
                  </a:cubicBezTo>
                  <a:cubicBezTo>
                    <a:pt x="23886" y="14404"/>
                    <a:pt x="23640" y="14338"/>
                    <a:pt x="23405" y="14259"/>
                  </a:cubicBezTo>
                  <a:lnTo>
                    <a:pt x="23405" y="14258"/>
                  </a:lnTo>
                  <a:cubicBezTo>
                    <a:pt x="23194" y="14185"/>
                    <a:pt x="22984" y="14115"/>
                    <a:pt x="22774" y="14043"/>
                  </a:cubicBezTo>
                  <a:cubicBezTo>
                    <a:pt x="22777" y="14002"/>
                    <a:pt x="22779" y="13964"/>
                    <a:pt x="22782" y="13923"/>
                  </a:cubicBezTo>
                  <a:cubicBezTo>
                    <a:pt x="22805" y="13652"/>
                    <a:pt x="22838" y="13383"/>
                    <a:pt x="22874" y="13114"/>
                  </a:cubicBezTo>
                  <a:close/>
                  <a:moveTo>
                    <a:pt x="24508" y="13810"/>
                  </a:moveTo>
                  <a:cubicBezTo>
                    <a:pt x="24813" y="13931"/>
                    <a:pt x="25118" y="14039"/>
                    <a:pt x="25431" y="14133"/>
                  </a:cubicBezTo>
                  <a:lnTo>
                    <a:pt x="24424" y="14535"/>
                  </a:lnTo>
                  <a:cubicBezTo>
                    <a:pt x="24465" y="14295"/>
                    <a:pt x="24488" y="14054"/>
                    <a:pt x="24508" y="13810"/>
                  </a:cubicBezTo>
                  <a:close/>
                  <a:moveTo>
                    <a:pt x="22747" y="14409"/>
                  </a:moveTo>
                  <a:cubicBezTo>
                    <a:pt x="22852" y="14450"/>
                    <a:pt x="22954" y="14494"/>
                    <a:pt x="23061" y="14533"/>
                  </a:cubicBezTo>
                  <a:cubicBezTo>
                    <a:pt x="23288" y="14622"/>
                    <a:pt x="23524" y="14718"/>
                    <a:pt x="23766" y="14798"/>
                  </a:cubicBezTo>
                  <a:lnTo>
                    <a:pt x="23766" y="14798"/>
                  </a:lnTo>
                  <a:lnTo>
                    <a:pt x="22620" y="15257"/>
                  </a:lnTo>
                  <a:cubicBezTo>
                    <a:pt x="22702" y="14976"/>
                    <a:pt x="22728" y="14694"/>
                    <a:pt x="22747" y="14409"/>
                  </a:cubicBezTo>
                  <a:close/>
                  <a:moveTo>
                    <a:pt x="21827" y="14018"/>
                  </a:moveTo>
                  <a:cubicBezTo>
                    <a:pt x="22011" y="14100"/>
                    <a:pt x="22195" y="14184"/>
                    <a:pt x="22380" y="14261"/>
                  </a:cubicBezTo>
                  <a:cubicBezTo>
                    <a:pt x="22370" y="14629"/>
                    <a:pt x="22400" y="14985"/>
                    <a:pt x="22501" y="15304"/>
                  </a:cubicBezTo>
                  <a:lnTo>
                    <a:pt x="22501" y="15304"/>
                  </a:lnTo>
                  <a:cubicBezTo>
                    <a:pt x="22326" y="15375"/>
                    <a:pt x="22149" y="15445"/>
                    <a:pt x="21973" y="15516"/>
                  </a:cubicBezTo>
                  <a:cubicBezTo>
                    <a:pt x="21968" y="15091"/>
                    <a:pt x="21896" y="14661"/>
                    <a:pt x="21785" y="14231"/>
                  </a:cubicBezTo>
                  <a:cubicBezTo>
                    <a:pt x="21803" y="14162"/>
                    <a:pt x="21812" y="14089"/>
                    <a:pt x="21827" y="14018"/>
                  </a:cubicBezTo>
                  <a:close/>
                  <a:moveTo>
                    <a:pt x="58318" y="1019"/>
                  </a:moveTo>
                  <a:lnTo>
                    <a:pt x="58318" y="1019"/>
                  </a:lnTo>
                  <a:cubicBezTo>
                    <a:pt x="58317" y="4833"/>
                    <a:pt x="58313" y="8649"/>
                    <a:pt x="58312" y="12465"/>
                  </a:cubicBezTo>
                  <a:lnTo>
                    <a:pt x="58312" y="18559"/>
                  </a:lnTo>
                  <a:cubicBezTo>
                    <a:pt x="58312" y="19576"/>
                    <a:pt x="58312" y="20591"/>
                    <a:pt x="58315" y="21607"/>
                  </a:cubicBezTo>
                  <a:cubicBezTo>
                    <a:pt x="58315" y="21679"/>
                    <a:pt x="58313" y="21751"/>
                    <a:pt x="58312" y="21823"/>
                  </a:cubicBezTo>
                  <a:cubicBezTo>
                    <a:pt x="58144" y="21790"/>
                    <a:pt x="57966" y="21776"/>
                    <a:pt x="57785" y="21776"/>
                  </a:cubicBezTo>
                  <a:cubicBezTo>
                    <a:pt x="57329" y="21776"/>
                    <a:pt x="56853" y="21863"/>
                    <a:pt x="56460" y="21938"/>
                  </a:cubicBezTo>
                  <a:cubicBezTo>
                    <a:pt x="56378" y="21954"/>
                    <a:pt x="56330" y="22038"/>
                    <a:pt x="56325" y="22115"/>
                  </a:cubicBezTo>
                  <a:cubicBezTo>
                    <a:pt x="56289" y="22796"/>
                    <a:pt x="56417" y="23469"/>
                    <a:pt x="56447" y="24148"/>
                  </a:cubicBezTo>
                  <a:cubicBezTo>
                    <a:pt x="51802" y="23993"/>
                    <a:pt x="47154" y="23954"/>
                    <a:pt x="42505" y="23954"/>
                  </a:cubicBezTo>
                  <a:cubicBezTo>
                    <a:pt x="38256" y="23954"/>
                    <a:pt x="34006" y="23986"/>
                    <a:pt x="29757" y="23990"/>
                  </a:cubicBezTo>
                  <a:cubicBezTo>
                    <a:pt x="24951" y="23995"/>
                    <a:pt x="20144" y="23997"/>
                    <a:pt x="15339" y="23998"/>
                  </a:cubicBezTo>
                  <a:lnTo>
                    <a:pt x="8138" y="23998"/>
                  </a:lnTo>
                  <a:cubicBezTo>
                    <a:pt x="6691" y="23998"/>
                    <a:pt x="5231" y="23958"/>
                    <a:pt x="3774" y="23958"/>
                  </a:cubicBezTo>
                  <a:cubicBezTo>
                    <a:pt x="2866" y="23958"/>
                    <a:pt x="1960" y="23974"/>
                    <a:pt x="1058" y="24025"/>
                  </a:cubicBezTo>
                  <a:cubicBezTo>
                    <a:pt x="2895" y="23186"/>
                    <a:pt x="4942" y="22812"/>
                    <a:pt x="6829" y="22109"/>
                  </a:cubicBezTo>
                  <a:cubicBezTo>
                    <a:pt x="9376" y="21157"/>
                    <a:pt x="11901" y="20143"/>
                    <a:pt x="14421" y="19117"/>
                  </a:cubicBezTo>
                  <a:cubicBezTo>
                    <a:pt x="17864" y="17712"/>
                    <a:pt x="21312" y="16323"/>
                    <a:pt x="24767" y="14948"/>
                  </a:cubicBezTo>
                  <a:cubicBezTo>
                    <a:pt x="24787" y="14947"/>
                    <a:pt x="24805" y="14947"/>
                    <a:pt x="24824" y="14943"/>
                  </a:cubicBezTo>
                  <a:cubicBezTo>
                    <a:pt x="24850" y="14940"/>
                    <a:pt x="24872" y="14925"/>
                    <a:pt x="24883" y="14901"/>
                  </a:cubicBezTo>
                  <a:cubicBezTo>
                    <a:pt x="25672" y="14586"/>
                    <a:pt x="26460" y="14269"/>
                    <a:pt x="27249" y="13953"/>
                  </a:cubicBezTo>
                  <a:cubicBezTo>
                    <a:pt x="27249" y="13954"/>
                    <a:pt x="27249" y="13956"/>
                    <a:pt x="27249" y="13956"/>
                  </a:cubicBezTo>
                  <a:cubicBezTo>
                    <a:pt x="27259" y="14015"/>
                    <a:pt x="27306" y="14041"/>
                    <a:pt x="27355" y="14041"/>
                  </a:cubicBezTo>
                  <a:cubicBezTo>
                    <a:pt x="27407" y="14041"/>
                    <a:pt x="27463" y="14010"/>
                    <a:pt x="27478" y="13956"/>
                  </a:cubicBezTo>
                  <a:cubicBezTo>
                    <a:pt x="27488" y="13921"/>
                    <a:pt x="27496" y="13885"/>
                    <a:pt x="27506" y="13849"/>
                  </a:cubicBezTo>
                  <a:cubicBezTo>
                    <a:pt x="28320" y="13523"/>
                    <a:pt x="29134" y="13198"/>
                    <a:pt x="29946" y="12871"/>
                  </a:cubicBezTo>
                  <a:cubicBezTo>
                    <a:pt x="30917" y="12483"/>
                    <a:pt x="31885" y="12091"/>
                    <a:pt x="32852" y="11694"/>
                  </a:cubicBezTo>
                  <a:cubicBezTo>
                    <a:pt x="32861" y="11749"/>
                    <a:pt x="32864" y="11807"/>
                    <a:pt x="32877" y="11858"/>
                  </a:cubicBezTo>
                  <a:cubicBezTo>
                    <a:pt x="32890" y="11913"/>
                    <a:pt x="32931" y="11937"/>
                    <a:pt x="32974" y="11937"/>
                  </a:cubicBezTo>
                  <a:cubicBezTo>
                    <a:pt x="33021" y="11937"/>
                    <a:pt x="33071" y="11908"/>
                    <a:pt x="33089" y="11858"/>
                  </a:cubicBezTo>
                  <a:cubicBezTo>
                    <a:pt x="33125" y="11761"/>
                    <a:pt x="33154" y="11662"/>
                    <a:pt x="33179" y="11561"/>
                  </a:cubicBezTo>
                  <a:cubicBezTo>
                    <a:pt x="37127" y="9952"/>
                    <a:pt x="41063" y="8311"/>
                    <a:pt x="44987" y="6641"/>
                  </a:cubicBezTo>
                  <a:cubicBezTo>
                    <a:pt x="47551" y="5555"/>
                    <a:pt x="50090" y="4379"/>
                    <a:pt x="52688" y="3373"/>
                  </a:cubicBezTo>
                  <a:cubicBezTo>
                    <a:pt x="54572" y="2645"/>
                    <a:pt x="56584" y="2074"/>
                    <a:pt x="58318" y="1019"/>
                  </a:cubicBezTo>
                  <a:close/>
                  <a:moveTo>
                    <a:pt x="58305" y="22214"/>
                  </a:moveTo>
                  <a:cubicBezTo>
                    <a:pt x="58297" y="22583"/>
                    <a:pt x="58289" y="22955"/>
                    <a:pt x="58320" y="23319"/>
                  </a:cubicBezTo>
                  <a:lnTo>
                    <a:pt x="58320" y="24021"/>
                  </a:lnTo>
                  <a:cubicBezTo>
                    <a:pt x="58318" y="24094"/>
                    <a:pt x="58346" y="24164"/>
                    <a:pt x="58399" y="24213"/>
                  </a:cubicBezTo>
                  <a:cubicBezTo>
                    <a:pt x="57807" y="24190"/>
                    <a:pt x="57216" y="24174"/>
                    <a:pt x="56625" y="24154"/>
                  </a:cubicBezTo>
                  <a:lnTo>
                    <a:pt x="56625" y="24153"/>
                  </a:lnTo>
                  <a:cubicBezTo>
                    <a:pt x="56832" y="23567"/>
                    <a:pt x="56650" y="22909"/>
                    <a:pt x="56680" y="22291"/>
                  </a:cubicBezTo>
                  <a:cubicBezTo>
                    <a:pt x="57016" y="22274"/>
                    <a:pt x="57351" y="22256"/>
                    <a:pt x="57687" y="22250"/>
                  </a:cubicBezTo>
                  <a:cubicBezTo>
                    <a:pt x="57908" y="22245"/>
                    <a:pt x="58108" y="22245"/>
                    <a:pt x="58305" y="22214"/>
                  </a:cubicBezTo>
                  <a:close/>
                  <a:moveTo>
                    <a:pt x="58605" y="1"/>
                  </a:moveTo>
                  <a:cubicBezTo>
                    <a:pt x="58463" y="1"/>
                    <a:pt x="58322" y="93"/>
                    <a:pt x="58322" y="275"/>
                  </a:cubicBezTo>
                  <a:lnTo>
                    <a:pt x="58322" y="550"/>
                  </a:lnTo>
                  <a:cubicBezTo>
                    <a:pt x="58289" y="534"/>
                    <a:pt x="58254" y="526"/>
                    <a:pt x="58218" y="526"/>
                  </a:cubicBezTo>
                  <a:cubicBezTo>
                    <a:pt x="58175" y="526"/>
                    <a:pt x="58132" y="538"/>
                    <a:pt x="58095" y="563"/>
                  </a:cubicBezTo>
                  <a:cubicBezTo>
                    <a:pt x="56315" y="1649"/>
                    <a:pt x="54239" y="2232"/>
                    <a:pt x="52303" y="2981"/>
                  </a:cubicBezTo>
                  <a:cubicBezTo>
                    <a:pt x="49867" y="3925"/>
                    <a:pt x="47485" y="5035"/>
                    <a:pt x="45079" y="6057"/>
                  </a:cubicBezTo>
                  <a:cubicBezTo>
                    <a:pt x="42250" y="7256"/>
                    <a:pt x="39416" y="8444"/>
                    <a:pt x="36576" y="9619"/>
                  </a:cubicBezTo>
                  <a:cubicBezTo>
                    <a:pt x="36251" y="8661"/>
                    <a:pt x="35864" y="7724"/>
                    <a:pt x="35500" y="6781"/>
                  </a:cubicBezTo>
                  <a:cubicBezTo>
                    <a:pt x="37013" y="6333"/>
                    <a:pt x="38438" y="5422"/>
                    <a:pt x="39883" y="4825"/>
                  </a:cubicBezTo>
                  <a:cubicBezTo>
                    <a:pt x="40685" y="4495"/>
                    <a:pt x="41499" y="4197"/>
                    <a:pt x="42301" y="3869"/>
                  </a:cubicBezTo>
                  <a:cubicBezTo>
                    <a:pt x="42736" y="3692"/>
                    <a:pt x="43212" y="3531"/>
                    <a:pt x="43622" y="3283"/>
                  </a:cubicBezTo>
                  <a:lnTo>
                    <a:pt x="43622" y="3283"/>
                  </a:lnTo>
                  <a:cubicBezTo>
                    <a:pt x="43404" y="3723"/>
                    <a:pt x="43253" y="4192"/>
                    <a:pt x="43174" y="4674"/>
                  </a:cubicBezTo>
                  <a:cubicBezTo>
                    <a:pt x="43169" y="4710"/>
                    <a:pt x="43199" y="4740"/>
                    <a:pt x="43229" y="4740"/>
                  </a:cubicBezTo>
                  <a:cubicBezTo>
                    <a:pt x="43243" y="4740"/>
                    <a:pt x="43258" y="4732"/>
                    <a:pt x="43268" y="4714"/>
                  </a:cubicBezTo>
                  <a:cubicBezTo>
                    <a:pt x="43620" y="4013"/>
                    <a:pt x="43988" y="3288"/>
                    <a:pt x="44434" y="2640"/>
                  </a:cubicBezTo>
                  <a:cubicBezTo>
                    <a:pt x="44522" y="2511"/>
                    <a:pt x="44399" y="2374"/>
                    <a:pt x="44271" y="2358"/>
                  </a:cubicBezTo>
                  <a:cubicBezTo>
                    <a:pt x="44089" y="2336"/>
                    <a:pt x="43906" y="2327"/>
                    <a:pt x="43724" y="2327"/>
                  </a:cubicBezTo>
                  <a:cubicBezTo>
                    <a:pt x="43398" y="2327"/>
                    <a:pt x="43073" y="2355"/>
                    <a:pt x="42744" y="2381"/>
                  </a:cubicBezTo>
                  <a:cubicBezTo>
                    <a:pt x="42295" y="2419"/>
                    <a:pt x="41844" y="2378"/>
                    <a:pt x="41397" y="2438"/>
                  </a:cubicBezTo>
                  <a:cubicBezTo>
                    <a:pt x="41342" y="2447"/>
                    <a:pt x="41343" y="2525"/>
                    <a:pt x="41383" y="2550"/>
                  </a:cubicBezTo>
                  <a:cubicBezTo>
                    <a:pt x="41690" y="2749"/>
                    <a:pt x="42059" y="2805"/>
                    <a:pt x="42447" y="2805"/>
                  </a:cubicBezTo>
                  <a:cubicBezTo>
                    <a:pt x="42724" y="2805"/>
                    <a:pt x="43011" y="2776"/>
                    <a:pt x="43292" y="2752"/>
                  </a:cubicBezTo>
                  <a:lnTo>
                    <a:pt x="43292" y="2752"/>
                  </a:lnTo>
                  <a:cubicBezTo>
                    <a:pt x="42797" y="2935"/>
                    <a:pt x="42313" y="3211"/>
                    <a:pt x="41837" y="3405"/>
                  </a:cubicBezTo>
                  <a:cubicBezTo>
                    <a:pt x="41037" y="3731"/>
                    <a:pt x="40228" y="4038"/>
                    <a:pt x="39432" y="4372"/>
                  </a:cubicBezTo>
                  <a:cubicBezTo>
                    <a:pt x="38079" y="4943"/>
                    <a:pt x="36604" y="5554"/>
                    <a:pt x="35323" y="6316"/>
                  </a:cubicBezTo>
                  <a:cubicBezTo>
                    <a:pt x="34977" y="5391"/>
                    <a:pt x="34665" y="4454"/>
                    <a:pt x="34470" y="3477"/>
                  </a:cubicBezTo>
                  <a:cubicBezTo>
                    <a:pt x="34447" y="3355"/>
                    <a:pt x="34335" y="3292"/>
                    <a:pt x="34222" y="3292"/>
                  </a:cubicBezTo>
                  <a:cubicBezTo>
                    <a:pt x="34177" y="3292"/>
                    <a:pt x="34132" y="3302"/>
                    <a:pt x="34093" y="3323"/>
                  </a:cubicBezTo>
                  <a:cubicBezTo>
                    <a:pt x="32921" y="3938"/>
                    <a:pt x="31707" y="4459"/>
                    <a:pt x="30489" y="4966"/>
                  </a:cubicBezTo>
                  <a:cubicBezTo>
                    <a:pt x="30489" y="4937"/>
                    <a:pt x="30490" y="4909"/>
                    <a:pt x="30490" y="4879"/>
                  </a:cubicBezTo>
                  <a:cubicBezTo>
                    <a:pt x="30489" y="4862"/>
                    <a:pt x="30472" y="4851"/>
                    <a:pt x="30456" y="4851"/>
                  </a:cubicBezTo>
                  <a:cubicBezTo>
                    <a:pt x="30445" y="4851"/>
                    <a:pt x="30434" y="4857"/>
                    <a:pt x="30431" y="4871"/>
                  </a:cubicBezTo>
                  <a:cubicBezTo>
                    <a:pt x="30423" y="4914"/>
                    <a:pt x="30413" y="4956"/>
                    <a:pt x="30405" y="5001"/>
                  </a:cubicBezTo>
                  <a:cubicBezTo>
                    <a:pt x="29316" y="5453"/>
                    <a:pt x="28220" y="5895"/>
                    <a:pt x="27147" y="6382"/>
                  </a:cubicBezTo>
                  <a:cubicBezTo>
                    <a:pt x="27106" y="6402"/>
                    <a:pt x="27065" y="6421"/>
                    <a:pt x="27024" y="6441"/>
                  </a:cubicBezTo>
                  <a:cubicBezTo>
                    <a:pt x="27024" y="6428"/>
                    <a:pt x="27026" y="6415"/>
                    <a:pt x="27026" y="6403"/>
                  </a:cubicBezTo>
                  <a:cubicBezTo>
                    <a:pt x="27028" y="6377"/>
                    <a:pt x="27005" y="6362"/>
                    <a:pt x="26983" y="6362"/>
                  </a:cubicBezTo>
                  <a:cubicBezTo>
                    <a:pt x="26965" y="6362"/>
                    <a:pt x="26948" y="6371"/>
                    <a:pt x="26944" y="6392"/>
                  </a:cubicBezTo>
                  <a:cubicBezTo>
                    <a:pt x="26939" y="6423"/>
                    <a:pt x="26934" y="6454"/>
                    <a:pt x="26927" y="6485"/>
                  </a:cubicBezTo>
                  <a:cubicBezTo>
                    <a:pt x="26402" y="6728"/>
                    <a:pt x="25882" y="6982"/>
                    <a:pt x="25366" y="7245"/>
                  </a:cubicBezTo>
                  <a:lnTo>
                    <a:pt x="25366" y="7214"/>
                  </a:lnTo>
                  <a:cubicBezTo>
                    <a:pt x="25364" y="7182"/>
                    <a:pt x="25343" y="7167"/>
                    <a:pt x="25321" y="7167"/>
                  </a:cubicBezTo>
                  <a:cubicBezTo>
                    <a:pt x="25298" y="7167"/>
                    <a:pt x="25275" y="7183"/>
                    <a:pt x="25270" y="7214"/>
                  </a:cubicBezTo>
                  <a:cubicBezTo>
                    <a:pt x="25267" y="7242"/>
                    <a:pt x="25262" y="7269"/>
                    <a:pt x="25259" y="7299"/>
                  </a:cubicBezTo>
                  <a:cubicBezTo>
                    <a:pt x="24704" y="7579"/>
                    <a:pt x="24152" y="7863"/>
                    <a:pt x="23597" y="8141"/>
                  </a:cubicBezTo>
                  <a:cubicBezTo>
                    <a:pt x="23597" y="8118"/>
                    <a:pt x="23599" y="8093"/>
                    <a:pt x="23599" y="8070"/>
                  </a:cubicBezTo>
                  <a:cubicBezTo>
                    <a:pt x="23599" y="8043"/>
                    <a:pt x="23576" y="8028"/>
                    <a:pt x="23554" y="8028"/>
                  </a:cubicBezTo>
                  <a:cubicBezTo>
                    <a:pt x="23536" y="8028"/>
                    <a:pt x="23520" y="8038"/>
                    <a:pt x="23515" y="8058"/>
                  </a:cubicBezTo>
                  <a:cubicBezTo>
                    <a:pt x="23504" y="8108"/>
                    <a:pt x="23496" y="8150"/>
                    <a:pt x="23486" y="8196"/>
                  </a:cubicBezTo>
                  <a:cubicBezTo>
                    <a:pt x="23099" y="8388"/>
                    <a:pt x="22710" y="8578"/>
                    <a:pt x="22318" y="8757"/>
                  </a:cubicBezTo>
                  <a:cubicBezTo>
                    <a:pt x="22307" y="8739"/>
                    <a:pt x="22288" y="8730"/>
                    <a:pt x="22270" y="8730"/>
                  </a:cubicBezTo>
                  <a:cubicBezTo>
                    <a:pt x="22247" y="8730"/>
                    <a:pt x="22224" y="8744"/>
                    <a:pt x="22216" y="8770"/>
                  </a:cubicBezTo>
                  <a:cubicBezTo>
                    <a:pt x="22213" y="8782"/>
                    <a:pt x="22211" y="8795"/>
                    <a:pt x="22208" y="8808"/>
                  </a:cubicBezTo>
                  <a:cubicBezTo>
                    <a:pt x="21827" y="8980"/>
                    <a:pt x="21445" y="9148"/>
                    <a:pt x="21056" y="9300"/>
                  </a:cubicBezTo>
                  <a:cubicBezTo>
                    <a:pt x="21047" y="9294"/>
                    <a:pt x="21037" y="9292"/>
                    <a:pt x="21027" y="9292"/>
                  </a:cubicBezTo>
                  <a:cubicBezTo>
                    <a:pt x="21007" y="9292"/>
                    <a:pt x="20987" y="9303"/>
                    <a:pt x="20977" y="9323"/>
                  </a:cubicBezTo>
                  <a:cubicBezTo>
                    <a:pt x="20977" y="9327"/>
                    <a:pt x="20976" y="9330"/>
                    <a:pt x="20974" y="9333"/>
                  </a:cubicBezTo>
                  <a:cubicBezTo>
                    <a:pt x="20551" y="9497"/>
                    <a:pt x="20121" y="9651"/>
                    <a:pt x="19682" y="9784"/>
                  </a:cubicBezTo>
                  <a:cubicBezTo>
                    <a:pt x="19562" y="9819"/>
                    <a:pt x="19457" y="9961"/>
                    <a:pt x="19508" y="10089"/>
                  </a:cubicBezTo>
                  <a:cubicBezTo>
                    <a:pt x="19723" y="10632"/>
                    <a:pt x="19951" y="11167"/>
                    <a:pt x="20179" y="11703"/>
                  </a:cubicBezTo>
                  <a:cubicBezTo>
                    <a:pt x="19998" y="11644"/>
                    <a:pt x="19818" y="11582"/>
                    <a:pt x="19634" y="11528"/>
                  </a:cubicBezTo>
                  <a:cubicBezTo>
                    <a:pt x="19629" y="11527"/>
                    <a:pt x="19624" y="11526"/>
                    <a:pt x="19620" y="11526"/>
                  </a:cubicBezTo>
                  <a:cubicBezTo>
                    <a:pt x="19572" y="11526"/>
                    <a:pt x="19547" y="11598"/>
                    <a:pt x="19593" y="11623"/>
                  </a:cubicBezTo>
                  <a:cubicBezTo>
                    <a:pt x="19824" y="11748"/>
                    <a:pt x="20060" y="11868"/>
                    <a:pt x="20297" y="11982"/>
                  </a:cubicBezTo>
                  <a:cubicBezTo>
                    <a:pt x="20807" y="13182"/>
                    <a:pt x="21307" y="14382"/>
                    <a:pt x="21657" y="15645"/>
                  </a:cubicBezTo>
                  <a:cubicBezTo>
                    <a:pt x="19083" y="16679"/>
                    <a:pt x="16511" y="17717"/>
                    <a:pt x="13942" y="18762"/>
                  </a:cubicBezTo>
                  <a:cubicBezTo>
                    <a:pt x="11422" y="19789"/>
                    <a:pt x="8892" y="20793"/>
                    <a:pt x="6343" y="21743"/>
                  </a:cubicBezTo>
                  <a:cubicBezTo>
                    <a:pt x="4322" y="22497"/>
                    <a:pt x="2054" y="22798"/>
                    <a:pt x="208" y="23966"/>
                  </a:cubicBezTo>
                  <a:cubicBezTo>
                    <a:pt x="0" y="24098"/>
                    <a:pt x="135" y="24358"/>
                    <a:pt x="323" y="24358"/>
                  </a:cubicBezTo>
                  <a:cubicBezTo>
                    <a:pt x="339" y="24358"/>
                    <a:pt x="354" y="24356"/>
                    <a:pt x="370" y="24353"/>
                  </a:cubicBezTo>
                  <a:cubicBezTo>
                    <a:pt x="395" y="24428"/>
                    <a:pt x="462" y="24492"/>
                    <a:pt x="571" y="24500"/>
                  </a:cubicBezTo>
                  <a:cubicBezTo>
                    <a:pt x="1578" y="24573"/>
                    <a:pt x="2592" y="24593"/>
                    <a:pt x="3607" y="24593"/>
                  </a:cubicBezTo>
                  <a:cubicBezTo>
                    <a:pt x="4994" y="24593"/>
                    <a:pt x="6383" y="24555"/>
                    <a:pt x="7761" y="24555"/>
                  </a:cubicBezTo>
                  <a:lnTo>
                    <a:pt x="14962" y="24555"/>
                  </a:lnTo>
                  <a:cubicBezTo>
                    <a:pt x="19893" y="24555"/>
                    <a:pt x="24826" y="24556"/>
                    <a:pt x="29759" y="24563"/>
                  </a:cubicBezTo>
                  <a:cubicBezTo>
                    <a:pt x="34110" y="24566"/>
                    <a:pt x="38463" y="24601"/>
                    <a:pt x="42816" y="24601"/>
                  </a:cubicBezTo>
                  <a:cubicBezTo>
                    <a:pt x="48039" y="24601"/>
                    <a:pt x="53261" y="24551"/>
                    <a:pt x="58479" y="24336"/>
                  </a:cubicBezTo>
                  <a:cubicBezTo>
                    <a:pt x="58507" y="24336"/>
                    <a:pt x="58530" y="24315"/>
                    <a:pt x="58533" y="24287"/>
                  </a:cubicBezTo>
                  <a:cubicBezTo>
                    <a:pt x="58533" y="24290"/>
                    <a:pt x="58535" y="24294"/>
                    <a:pt x="58537" y="24297"/>
                  </a:cubicBezTo>
                  <a:cubicBezTo>
                    <a:pt x="58546" y="24331"/>
                    <a:pt x="58576" y="24347"/>
                    <a:pt x="58605" y="24347"/>
                  </a:cubicBezTo>
                  <a:cubicBezTo>
                    <a:pt x="58634" y="24347"/>
                    <a:pt x="58664" y="24331"/>
                    <a:pt x="58674" y="24297"/>
                  </a:cubicBezTo>
                  <a:cubicBezTo>
                    <a:pt x="58674" y="24294"/>
                    <a:pt x="58676" y="24290"/>
                    <a:pt x="58678" y="24287"/>
                  </a:cubicBezTo>
                  <a:cubicBezTo>
                    <a:pt x="58791" y="24259"/>
                    <a:pt x="58889" y="24176"/>
                    <a:pt x="58889" y="24023"/>
                  </a:cubicBezTo>
                  <a:lnTo>
                    <a:pt x="58889" y="23319"/>
                  </a:lnTo>
                  <a:cubicBezTo>
                    <a:pt x="58937" y="22753"/>
                    <a:pt x="58891" y="22168"/>
                    <a:pt x="58893" y="21608"/>
                  </a:cubicBezTo>
                  <a:cubicBezTo>
                    <a:pt x="58897" y="20593"/>
                    <a:pt x="58896" y="19578"/>
                    <a:pt x="58896" y="18562"/>
                  </a:cubicBezTo>
                  <a:lnTo>
                    <a:pt x="58896" y="12466"/>
                  </a:lnTo>
                  <a:cubicBezTo>
                    <a:pt x="58894" y="8401"/>
                    <a:pt x="58893" y="4338"/>
                    <a:pt x="58889" y="275"/>
                  </a:cubicBezTo>
                  <a:cubicBezTo>
                    <a:pt x="58889" y="93"/>
                    <a:pt x="58747" y="1"/>
                    <a:pt x="586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4" name="Google Shape;13314;p24"/>
            <p:cNvSpPr/>
            <p:nvPr/>
          </p:nvSpPr>
          <p:spPr>
            <a:xfrm>
              <a:off x="4345900" y="4054475"/>
              <a:ext cx="1476350" cy="57000"/>
            </a:xfrm>
            <a:custGeom>
              <a:avLst/>
              <a:gdLst/>
              <a:ahLst/>
              <a:cxnLst/>
              <a:rect l="l" t="t" r="r" b="b"/>
              <a:pathLst>
                <a:path w="59054" h="2280" extrusionOk="0">
                  <a:moveTo>
                    <a:pt x="58831" y="0"/>
                  </a:moveTo>
                  <a:cubicBezTo>
                    <a:pt x="58818" y="0"/>
                    <a:pt x="58804" y="9"/>
                    <a:pt x="58803" y="26"/>
                  </a:cubicBezTo>
                  <a:cubicBezTo>
                    <a:pt x="58795" y="108"/>
                    <a:pt x="58699" y="231"/>
                    <a:pt x="58673" y="318"/>
                  </a:cubicBezTo>
                  <a:cubicBezTo>
                    <a:pt x="58619" y="505"/>
                    <a:pt x="58624" y="712"/>
                    <a:pt x="58612" y="904"/>
                  </a:cubicBezTo>
                  <a:cubicBezTo>
                    <a:pt x="53729" y="793"/>
                    <a:pt x="48843" y="765"/>
                    <a:pt x="43956" y="765"/>
                  </a:cubicBezTo>
                  <a:cubicBezTo>
                    <a:pt x="39326" y="765"/>
                    <a:pt x="34696" y="790"/>
                    <a:pt x="30069" y="791"/>
                  </a:cubicBezTo>
                  <a:cubicBezTo>
                    <a:pt x="25243" y="791"/>
                    <a:pt x="20417" y="789"/>
                    <a:pt x="15592" y="789"/>
                  </a:cubicBezTo>
                  <a:cubicBezTo>
                    <a:pt x="12544" y="788"/>
                    <a:pt x="9490" y="745"/>
                    <a:pt x="6438" y="745"/>
                  </a:cubicBezTo>
                  <a:cubicBezTo>
                    <a:pt x="4556" y="745"/>
                    <a:pt x="2675" y="762"/>
                    <a:pt x="796" y="814"/>
                  </a:cubicBezTo>
                  <a:cubicBezTo>
                    <a:pt x="804" y="600"/>
                    <a:pt x="806" y="385"/>
                    <a:pt x="745" y="189"/>
                  </a:cubicBezTo>
                  <a:cubicBezTo>
                    <a:pt x="730" y="137"/>
                    <a:pt x="685" y="107"/>
                    <a:pt x="638" y="107"/>
                  </a:cubicBezTo>
                  <a:cubicBezTo>
                    <a:pt x="611" y="107"/>
                    <a:pt x="583" y="118"/>
                    <a:pt x="561" y="139"/>
                  </a:cubicBezTo>
                  <a:cubicBezTo>
                    <a:pt x="0" y="679"/>
                    <a:pt x="315" y="1609"/>
                    <a:pt x="483" y="2234"/>
                  </a:cubicBezTo>
                  <a:cubicBezTo>
                    <a:pt x="491" y="2264"/>
                    <a:pt x="517" y="2279"/>
                    <a:pt x="544" y="2279"/>
                  </a:cubicBezTo>
                  <a:cubicBezTo>
                    <a:pt x="570" y="2279"/>
                    <a:pt x="596" y="2264"/>
                    <a:pt x="604" y="2234"/>
                  </a:cubicBezTo>
                  <a:cubicBezTo>
                    <a:pt x="691" y="1883"/>
                    <a:pt x="789" y="1585"/>
                    <a:pt x="783" y="1217"/>
                  </a:cubicBezTo>
                  <a:cubicBezTo>
                    <a:pt x="783" y="1194"/>
                    <a:pt x="784" y="1168"/>
                    <a:pt x="784" y="1145"/>
                  </a:cubicBezTo>
                  <a:cubicBezTo>
                    <a:pt x="2640" y="1196"/>
                    <a:pt x="4498" y="1212"/>
                    <a:pt x="6357" y="1212"/>
                  </a:cubicBezTo>
                  <a:cubicBezTo>
                    <a:pt x="9309" y="1212"/>
                    <a:pt x="12262" y="1172"/>
                    <a:pt x="15210" y="1171"/>
                  </a:cubicBezTo>
                  <a:cubicBezTo>
                    <a:pt x="18623" y="1170"/>
                    <a:pt x="22035" y="1169"/>
                    <a:pt x="25447" y="1169"/>
                  </a:cubicBezTo>
                  <a:cubicBezTo>
                    <a:pt x="26860" y="1169"/>
                    <a:pt x="28273" y="1169"/>
                    <a:pt x="29687" y="1170"/>
                  </a:cubicBezTo>
                  <a:cubicBezTo>
                    <a:pt x="34396" y="1170"/>
                    <a:pt x="39108" y="1195"/>
                    <a:pt x="43819" y="1195"/>
                  </a:cubicBezTo>
                  <a:cubicBezTo>
                    <a:pt x="48751" y="1195"/>
                    <a:pt x="53682" y="1167"/>
                    <a:pt x="58609" y="1055"/>
                  </a:cubicBezTo>
                  <a:lnTo>
                    <a:pt x="58609" y="1055"/>
                  </a:lnTo>
                  <a:cubicBezTo>
                    <a:pt x="58594" y="1453"/>
                    <a:pt x="58654" y="1852"/>
                    <a:pt x="58785" y="2231"/>
                  </a:cubicBezTo>
                  <a:cubicBezTo>
                    <a:pt x="58792" y="2253"/>
                    <a:pt x="58812" y="2264"/>
                    <a:pt x="58831" y="2264"/>
                  </a:cubicBezTo>
                  <a:cubicBezTo>
                    <a:pt x="58851" y="2264"/>
                    <a:pt x="58870" y="2253"/>
                    <a:pt x="58877" y="2231"/>
                  </a:cubicBezTo>
                  <a:cubicBezTo>
                    <a:pt x="59021" y="1814"/>
                    <a:pt x="59054" y="1452"/>
                    <a:pt x="59052" y="1010"/>
                  </a:cubicBezTo>
                  <a:cubicBezTo>
                    <a:pt x="59054" y="804"/>
                    <a:pt x="59037" y="597"/>
                    <a:pt x="59005" y="392"/>
                  </a:cubicBezTo>
                  <a:cubicBezTo>
                    <a:pt x="58983" y="266"/>
                    <a:pt x="58870" y="141"/>
                    <a:pt x="58859" y="26"/>
                  </a:cubicBezTo>
                  <a:cubicBezTo>
                    <a:pt x="58857" y="9"/>
                    <a:pt x="58844" y="0"/>
                    <a:pt x="58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5" name="Google Shape;13315;p24"/>
            <p:cNvSpPr/>
            <p:nvPr/>
          </p:nvSpPr>
          <p:spPr>
            <a:xfrm>
              <a:off x="4237100" y="3996975"/>
              <a:ext cx="66750" cy="85450"/>
            </a:xfrm>
            <a:custGeom>
              <a:avLst/>
              <a:gdLst/>
              <a:ahLst/>
              <a:cxnLst/>
              <a:rect l="l" t="t" r="r" b="b"/>
              <a:pathLst>
                <a:path w="2670" h="3418" extrusionOk="0">
                  <a:moveTo>
                    <a:pt x="1096" y="965"/>
                  </a:moveTo>
                  <a:cubicBezTo>
                    <a:pt x="1157" y="1147"/>
                    <a:pt x="1212" y="1330"/>
                    <a:pt x="1268" y="1514"/>
                  </a:cubicBezTo>
                  <a:cubicBezTo>
                    <a:pt x="1215" y="1512"/>
                    <a:pt x="1162" y="1511"/>
                    <a:pt x="1108" y="1511"/>
                  </a:cubicBezTo>
                  <a:cubicBezTo>
                    <a:pt x="1039" y="1511"/>
                    <a:pt x="970" y="1513"/>
                    <a:pt x="901" y="1517"/>
                  </a:cubicBezTo>
                  <a:lnTo>
                    <a:pt x="899" y="1517"/>
                  </a:lnTo>
                  <a:cubicBezTo>
                    <a:pt x="971" y="1326"/>
                    <a:pt x="1037" y="1135"/>
                    <a:pt x="1096" y="965"/>
                  </a:cubicBezTo>
                  <a:close/>
                  <a:moveTo>
                    <a:pt x="1076" y="1"/>
                  </a:moveTo>
                  <a:cubicBezTo>
                    <a:pt x="984" y="1"/>
                    <a:pt x="895" y="55"/>
                    <a:pt x="858" y="169"/>
                  </a:cubicBezTo>
                  <a:cubicBezTo>
                    <a:pt x="702" y="650"/>
                    <a:pt x="569" y="1137"/>
                    <a:pt x="414" y="1617"/>
                  </a:cubicBezTo>
                  <a:cubicBezTo>
                    <a:pt x="271" y="1667"/>
                    <a:pt x="133" y="1731"/>
                    <a:pt x="17" y="1829"/>
                  </a:cubicBezTo>
                  <a:cubicBezTo>
                    <a:pt x="0" y="1846"/>
                    <a:pt x="8" y="1873"/>
                    <a:pt x="30" y="1880"/>
                  </a:cubicBezTo>
                  <a:cubicBezTo>
                    <a:pt x="122" y="1903"/>
                    <a:pt x="215" y="1919"/>
                    <a:pt x="309" y="1928"/>
                  </a:cubicBezTo>
                  <a:cubicBezTo>
                    <a:pt x="261" y="2072"/>
                    <a:pt x="213" y="2215"/>
                    <a:pt x="164" y="2357"/>
                  </a:cubicBezTo>
                  <a:cubicBezTo>
                    <a:pt x="123" y="2477"/>
                    <a:pt x="123" y="2692"/>
                    <a:pt x="13" y="2779"/>
                  </a:cubicBezTo>
                  <a:cubicBezTo>
                    <a:pt x="0" y="2792"/>
                    <a:pt x="0" y="2813"/>
                    <a:pt x="13" y="2828"/>
                  </a:cubicBezTo>
                  <a:cubicBezTo>
                    <a:pt x="43" y="2857"/>
                    <a:pt x="74" y="2871"/>
                    <a:pt x="107" y="2871"/>
                  </a:cubicBezTo>
                  <a:cubicBezTo>
                    <a:pt x="290" y="2871"/>
                    <a:pt x="522" y="2447"/>
                    <a:pt x="733" y="1942"/>
                  </a:cubicBezTo>
                  <a:cubicBezTo>
                    <a:pt x="930" y="1936"/>
                    <a:pt x="1127" y="1921"/>
                    <a:pt x="1322" y="1921"/>
                  </a:cubicBezTo>
                  <a:cubicBezTo>
                    <a:pt x="1347" y="1921"/>
                    <a:pt x="1372" y="1918"/>
                    <a:pt x="1396" y="1916"/>
                  </a:cubicBezTo>
                  <a:cubicBezTo>
                    <a:pt x="1396" y="1919"/>
                    <a:pt x="1398" y="1921"/>
                    <a:pt x="1399" y="1923"/>
                  </a:cubicBezTo>
                  <a:cubicBezTo>
                    <a:pt x="1541" y="2407"/>
                    <a:pt x="1608" y="2984"/>
                    <a:pt x="1942" y="3374"/>
                  </a:cubicBezTo>
                  <a:cubicBezTo>
                    <a:pt x="1968" y="3405"/>
                    <a:pt x="1998" y="3417"/>
                    <a:pt x="2028" y="3417"/>
                  </a:cubicBezTo>
                  <a:cubicBezTo>
                    <a:pt x="2096" y="3417"/>
                    <a:pt x="2162" y="3350"/>
                    <a:pt x="2172" y="3279"/>
                  </a:cubicBezTo>
                  <a:cubicBezTo>
                    <a:pt x="2231" y="2823"/>
                    <a:pt x="2023" y="2331"/>
                    <a:pt x="1885" y="1888"/>
                  </a:cubicBezTo>
                  <a:cubicBezTo>
                    <a:pt x="2131" y="1865"/>
                    <a:pt x="2379" y="1837"/>
                    <a:pt x="2622" y="1803"/>
                  </a:cubicBezTo>
                  <a:cubicBezTo>
                    <a:pt x="2669" y="1796"/>
                    <a:pt x="2669" y="1716"/>
                    <a:pt x="2622" y="1708"/>
                  </a:cubicBezTo>
                  <a:cubicBezTo>
                    <a:pt x="2376" y="1670"/>
                    <a:pt x="2085" y="1613"/>
                    <a:pt x="1787" y="1570"/>
                  </a:cubicBezTo>
                  <a:cubicBezTo>
                    <a:pt x="1644" y="1097"/>
                    <a:pt x="1491" y="628"/>
                    <a:pt x="1313" y="169"/>
                  </a:cubicBezTo>
                  <a:cubicBezTo>
                    <a:pt x="1270" y="60"/>
                    <a:pt x="117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6" name="Google Shape;13316;p24"/>
            <p:cNvSpPr/>
            <p:nvPr/>
          </p:nvSpPr>
          <p:spPr>
            <a:xfrm>
              <a:off x="5867625" y="3968150"/>
              <a:ext cx="50275" cy="70025"/>
            </a:xfrm>
            <a:custGeom>
              <a:avLst/>
              <a:gdLst/>
              <a:ahLst/>
              <a:cxnLst/>
              <a:rect l="l" t="t" r="r" b="b"/>
              <a:pathLst>
                <a:path w="2011" h="2801" extrusionOk="0">
                  <a:moveTo>
                    <a:pt x="235" y="1"/>
                  </a:moveTo>
                  <a:cubicBezTo>
                    <a:pt x="115" y="1"/>
                    <a:pt x="1" y="122"/>
                    <a:pt x="9" y="241"/>
                  </a:cubicBezTo>
                  <a:cubicBezTo>
                    <a:pt x="55" y="950"/>
                    <a:pt x="1" y="1673"/>
                    <a:pt x="109" y="2375"/>
                  </a:cubicBezTo>
                  <a:cubicBezTo>
                    <a:pt x="119" y="2444"/>
                    <a:pt x="184" y="2479"/>
                    <a:pt x="249" y="2479"/>
                  </a:cubicBezTo>
                  <a:cubicBezTo>
                    <a:pt x="314" y="2479"/>
                    <a:pt x="377" y="2444"/>
                    <a:pt x="386" y="2375"/>
                  </a:cubicBezTo>
                  <a:cubicBezTo>
                    <a:pt x="480" y="1773"/>
                    <a:pt x="455" y="1158"/>
                    <a:pt x="475" y="549"/>
                  </a:cubicBezTo>
                  <a:lnTo>
                    <a:pt x="475" y="549"/>
                  </a:lnTo>
                  <a:cubicBezTo>
                    <a:pt x="650" y="604"/>
                    <a:pt x="818" y="677"/>
                    <a:pt x="959" y="797"/>
                  </a:cubicBezTo>
                  <a:cubicBezTo>
                    <a:pt x="1274" y="1064"/>
                    <a:pt x="831" y="1268"/>
                    <a:pt x="601" y="1366"/>
                  </a:cubicBezTo>
                  <a:cubicBezTo>
                    <a:pt x="356" y="1472"/>
                    <a:pt x="510" y="1813"/>
                    <a:pt x="738" y="1813"/>
                  </a:cubicBezTo>
                  <a:cubicBezTo>
                    <a:pt x="754" y="1813"/>
                    <a:pt x="771" y="1811"/>
                    <a:pt x="788" y="1808"/>
                  </a:cubicBezTo>
                  <a:cubicBezTo>
                    <a:pt x="871" y="1790"/>
                    <a:pt x="988" y="1773"/>
                    <a:pt x="1098" y="1773"/>
                  </a:cubicBezTo>
                  <a:cubicBezTo>
                    <a:pt x="1317" y="1773"/>
                    <a:pt x="1509" y="1841"/>
                    <a:pt x="1354" y="2111"/>
                  </a:cubicBezTo>
                  <a:cubicBezTo>
                    <a:pt x="1182" y="2413"/>
                    <a:pt x="731" y="2351"/>
                    <a:pt x="439" y="2367"/>
                  </a:cubicBezTo>
                  <a:cubicBezTo>
                    <a:pt x="388" y="2367"/>
                    <a:pt x="357" y="2421"/>
                    <a:pt x="381" y="2465"/>
                  </a:cubicBezTo>
                  <a:cubicBezTo>
                    <a:pt x="521" y="2701"/>
                    <a:pt x="736" y="2801"/>
                    <a:pt x="961" y="2801"/>
                  </a:cubicBezTo>
                  <a:cubicBezTo>
                    <a:pt x="1318" y="2801"/>
                    <a:pt x="1698" y="2550"/>
                    <a:pt x="1835" y="2198"/>
                  </a:cubicBezTo>
                  <a:cubicBezTo>
                    <a:pt x="2010" y="1740"/>
                    <a:pt x="1785" y="1488"/>
                    <a:pt x="1452" y="1378"/>
                  </a:cubicBezTo>
                  <a:cubicBezTo>
                    <a:pt x="1598" y="1206"/>
                    <a:pt x="1667" y="992"/>
                    <a:pt x="1544" y="730"/>
                  </a:cubicBezTo>
                  <a:cubicBezTo>
                    <a:pt x="1323" y="254"/>
                    <a:pt x="737" y="39"/>
                    <a:pt x="248" y="1"/>
                  </a:cubicBezTo>
                  <a:cubicBezTo>
                    <a:pt x="244" y="1"/>
                    <a:pt x="239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7" name="Google Shape;13317;p24"/>
            <p:cNvSpPr/>
            <p:nvPr/>
          </p:nvSpPr>
          <p:spPr>
            <a:xfrm>
              <a:off x="5861100" y="3316850"/>
              <a:ext cx="52475" cy="58625"/>
            </a:xfrm>
            <a:custGeom>
              <a:avLst/>
              <a:gdLst/>
              <a:ahLst/>
              <a:cxnLst/>
              <a:rect l="l" t="t" r="r" b="b"/>
              <a:pathLst>
                <a:path w="2099" h="2345" extrusionOk="0">
                  <a:moveTo>
                    <a:pt x="834" y="1"/>
                  </a:moveTo>
                  <a:cubicBezTo>
                    <a:pt x="377" y="1"/>
                    <a:pt x="31" y="722"/>
                    <a:pt x="16" y="1152"/>
                  </a:cubicBezTo>
                  <a:cubicBezTo>
                    <a:pt x="1" y="1549"/>
                    <a:pt x="168" y="1910"/>
                    <a:pt x="495" y="2139"/>
                  </a:cubicBezTo>
                  <a:cubicBezTo>
                    <a:pt x="699" y="2283"/>
                    <a:pt x="927" y="2345"/>
                    <a:pt x="1158" y="2345"/>
                  </a:cubicBezTo>
                  <a:cubicBezTo>
                    <a:pt x="1473" y="2345"/>
                    <a:pt x="1792" y="2229"/>
                    <a:pt x="2056" y="2048"/>
                  </a:cubicBezTo>
                  <a:cubicBezTo>
                    <a:pt x="2099" y="2020"/>
                    <a:pt x="2079" y="1966"/>
                    <a:pt x="2033" y="1959"/>
                  </a:cubicBezTo>
                  <a:cubicBezTo>
                    <a:pt x="1471" y="1885"/>
                    <a:pt x="493" y="1957"/>
                    <a:pt x="409" y="1195"/>
                  </a:cubicBezTo>
                  <a:cubicBezTo>
                    <a:pt x="362" y="765"/>
                    <a:pt x="666" y="242"/>
                    <a:pt x="1133" y="242"/>
                  </a:cubicBezTo>
                  <a:cubicBezTo>
                    <a:pt x="1147" y="242"/>
                    <a:pt x="1161" y="242"/>
                    <a:pt x="1175" y="243"/>
                  </a:cubicBezTo>
                  <a:cubicBezTo>
                    <a:pt x="1216" y="243"/>
                    <a:pt x="1236" y="194"/>
                    <a:pt x="1208" y="164"/>
                  </a:cubicBezTo>
                  <a:cubicBezTo>
                    <a:pt x="1078" y="49"/>
                    <a:pt x="952" y="1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8" name="Google Shape;13318;p24"/>
            <p:cNvSpPr/>
            <p:nvPr/>
          </p:nvSpPr>
          <p:spPr>
            <a:xfrm>
              <a:off x="5059925" y="4139850"/>
              <a:ext cx="77525" cy="52525"/>
            </a:xfrm>
            <a:custGeom>
              <a:avLst/>
              <a:gdLst/>
              <a:ahLst/>
              <a:cxnLst/>
              <a:rect l="l" t="t" r="r" b="b"/>
              <a:pathLst>
                <a:path w="3101" h="2101" extrusionOk="0">
                  <a:moveTo>
                    <a:pt x="1572" y="299"/>
                  </a:moveTo>
                  <a:cubicBezTo>
                    <a:pt x="1551" y="319"/>
                    <a:pt x="1536" y="345"/>
                    <a:pt x="1526" y="374"/>
                  </a:cubicBezTo>
                  <a:lnTo>
                    <a:pt x="1520" y="371"/>
                  </a:lnTo>
                  <a:cubicBezTo>
                    <a:pt x="1513" y="399"/>
                    <a:pt x="1510" y="427"/>
                    <a:pt x="1505" y="453"/>
                  </a:cubicBezTo>
                  <a:cubicBezTo>
                    <a:pt x="1422" y="992"/>
                    <a:pt x="953" y="1414"/>
                    <a:pt x="422" y="1414"/>
                  </a:cubicBezTo>
                  <a:cubicBezTo>
                    <a:pt x="405" y="1414"/>
                    <a:pt x="388" y="1414"/>
                    <a:pt x="371" y="1413"/>
                  </a:cubicBezTo>
                  <a:lnTo>
                    <a:pt x="371" y="1411"/>
                  </a:lnTo>
                  <a:cubicBezTo>
                    <a:pt x="466" y="1035"/>
                    <a:pt x="795" y="748"/>
                    <a:pt x="1106" y="537"/>
                  </a:cubicBezTo>
                  <a:cubicBezTo>
                    <a:pt x="1252" y="438"/>
                    <a:pt x="1408" y="360"/>
                    <a:pt x="1572" y="299"/>
                  </a:cubicBezTo>
                  <a:close/>
                  <a:moveTo>
                    <a:pt x="1677" y="1"/>
                  </a:moveTo>
                  <a:cubicBezTo>
                    <a:pt x="1464" y="1"/>
                    <a:pt x="1214" y="117"/>
                    <a:pt x="1054" y="197"/>
                  </a:cubicBezTo>
                  <a:cubicBezTo>
                    <a:pt x="527" y="461"/>
                    <a:pt x="48" y="958"/>
                    <a:pt x="1" y="1565"/>
                  </a:cubicBezTo>
                  <a:cubicBezTo>
                    <a:pt x="1" y="1644"/>
                    <a:pt x="53" y="1711"/>
                    <a:pt x="127" y="1731"/>
                  </a:cubicBezTo>
                  <a:cubicBezTo>
                    <a:pt x="231" y="1753"/>
                    <a:pt x="331" y="1763"/>
                    <a:pt x="428" y="1763"/>
                  </a:cubicBezTo>
                  <a:cubicBezTo>
                    <a:pt x="869" y="1763"/>
                    <a:pt x="1238" y="1549"/>
                    <a:pt x="1503" y="1222"/>
                  </a:cubicBezTo>
                  <a:cubicBezTo>
                    <a:pt x="1556" y="1473"/>
                    <a:pt x="1672" y="1705"/>
                    <a:pt x="1843" y="1897"/>
                  </a:cubicBezTo>
                  <a:cubicBezTo>
                    <a:pt x="1972" y="2043"/>
                    <a:pt x="2121" y="2101"/>
                    <a:pt x="2274" y="2101"/>
                  </a:cubicBezTo>
                  <a:cubicBezTo>
                    <a:pt x="2560" y="2101"/>
                    <a:pt x="2859" y="1899"/>
                    <a:pt x="3067" y="1696"/>
                  </a:cubicBezTo>
                  <a:cubicBezTo>
                    <a:pt x="3100" y="1663"/>
                    <a:pt x="3069" y="1608"/>
                    <a:pt x="3030" y="1608"/>
                  </a:cubicBezTo>
                  <a:cubicBezTo>
                    <a:pt x="3021" y="1608"/>
                    <a:pt x="3013" y="1611"/>
                    <a:pt x="3004" y="1616"/>
                  </a:cubicBezTo>
                  <a:cubicBezTo>
                    <a:pt x="2881" y="1694"/>
                    <a:pt x="2769" y="1728"/>
                    <a:pt x="2667" y="1728"/>
                  </a:cubicBezTo>
                  <a:cubicBezTo>
                    <a:pt x="2160" y="1728"/>
                    <a:pt x="1915" y="880"/>
                    <a:pt x="1882" y="422"/>
                  </a:cubicBezTo>
                  <a:cubicBezTo>
                    <a:pt x="1876" y="325"/>
                    <a:pt x="1820" y="271"/>
                    <a:pt x="1753" y="251"/>
                  </a:cubicBezTo>
                  <a:cubicBezTo>
                    <a:pt x="1775" y="248"/>
                    <a:pt x="1797" y="246"/>
                    <a:pt x="1819" y="246"/>
                  </a:cubicBezTo>
                  <a:cubicBezTo>
                    <a:pt x="1867" y="246"/>
                    <a:pt x="1914" y="255"/>
                    <a:pt x="1959" y="273"/>
                  </a:cubicBezTo>
                  <a:cubicBezTo>
                    <a:pt x="1967" y="276"/>
                    <a:pt x="1974" y="278"/>
                    <a:pt x="1981" y="278"/>
                  </a:cubicBezTo>
                  <a:cubicBezTo>
                    <a:pt x="2014" y="278"/>
                    <a:pt x="2041" y="242"/>
                    <a:pt x="2023" y="209"/>
                  </a:cubicBezTo>
                  <a:cubicBezTo>
                    <a:pt x="1950" y="54"/>
                    <a:pt x="1822" y="1"/>
                    <a:pt x="16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19" name="Google Shape;13319;p24"/>
            <p:cNvSpPr/>
            <p:nvPr/>
          </p:nvSpPr>
          <p:spPr>
            <a:xfrm>
              <a:off x="5937150" y="3384000"/>
              <a:ext cx="60175" cy="589050"/>
            </a:xfrm>
            <a:custGeom>
              <a:avLst/>
              <a:gdLst/>
              <a:ahLst/>
              <a:cxnLst/>
              <a:rect l="l" t="t" r="r" b="b"/>
              <a:pathLst>
                <a:path w="2407" h="23562" extrusionOk="0">
                  <a:moveTo>
                    <a:pt x="890" y="0"/>
                  </a:moveTo>
                  <a:cubicBezTo>
                    <a:pt x="676" y="0"/>
                    <a:pt x="461" y="25"/>
                    <a:pt x="245" y="90"/>
                  </a:cubicBezTo>
                  <a:cubicBezTo>
                    <a:pt x="63" y="144"/>
                    <a:pt x="63" y="403"/>
                    <a:pt x="245" y="459"/>
                  </a:cubicBezTo>
                  <a:cubicBezTo>
                    <a:pt x="425" y="512"/>
                    <a:pt x="612" y="539"/>
                    <a:pt x="801" y="544"/>
                  </a:cubicBezTo>
                  <a:cubicBezTo>
                    <a:pt x="569" y="4325"/>
                    <a:pt x="678" y="8131"/>
                    <a:pt x="678" y="11921"/>
                  </a:cubicBezTo>
                  <a:cubicBezTo>
                    <a:pt x="678" y="13863"/>
                    <a:pt x="676" y="15805"/>
                    <a:pt x="683" y="17747"/>
                  </a:cubicBezTo>
                  <a:cubicBezTo>
                    <a:pt x="689" y="19457"/>
                    <a:pt x="520" y="21312"/>
                    <a:pt x="766" y="23025"/>
                  </a:cubicBezTo>
                  <a:cubicBezTo>
                    <a:pt x="499" y="23025"/>
                    <a:pt x="220" y="23036"/>
                    <a:pt x="13" y="23203"/>
                  </a:cubicBezTo>
                  <a:cubicBezTo>
                    <a:pt x="0" y="23217"/>
                    <a:pt x="0" y="23238"/>
                    <a:pt x="13" y="23251"/>
                  </a:cubicBezTo>
                  <a:cubicBezTo>
                    <a:pt x="243" y="23438"/>
                    <a:pt x="545" y="23420"/>
                    <a:pt x="832" y="23427"/>
                  </a:cubicBezTo>
                  <a:cubicBezTo>
                    <a:pt x="838" y="23459"/>
                    <a:pt x="842" y="23494"/>
                    <a:pt x="848" y="23527"/>
                  </a:cubicBezTo>
                  <a:cubicBezTo>
                    <a:pt x="852" y="23550"/>
                    <a:pt x="873" y="23561"/>
                    <a:pt x="894" y="23561"/>
                  </a:cubicBezTo>
                  <a:cubicBezTo>
                    <a:pt x="916" y="23561"/>
                    <a:pt x="937" y="23550"/>
                    <a:pt x="942" y="23527"/>
                  </a:cubicBezTo>
                  <a:cubicBezTo>
                    <a:pt x="948" y="23492"/>
                    <a:pt x="952" y="23458"/>
                    <a:pt x="958" y="23423"/>
                  </a:cubicBezTo>
                  <a:cubicBezTo>
                    <a:pt x="1396" y="23420"/>
                    <a:pt x="1788" y="23343"/>
                    <a:pt x="2228" y="23287"/>
                  </a:cubicBezTo>
                  <a:cubicBezTo>
                    <a:pt x="2310" y="23287"/>
                    <a:pt x="2310" y="23164"/>
                    <a:pt x="2228" y="23164"/>
                  </a:cubicBezTo>
                  <a:cubicBezTo>
                    <a:pt x="1831" y="23114"/>
                    <a:pt x="1472" y="23021"/>
                    <a:pt x="1073" y="23021"/>
                  </a:cubicBezTo>
                  <a:cubicBezTo>
                    <a:pt x="1057" y="23021"/>
                    <a:pt x="1040" y="23021"/>
                    <a:pt x="1024" y="23021"/>
                  </a:cubicBezTo>
                  <a:cubicBezTo>
                    <a:pt x="1250" y="21424"/>
                    <a:pt x="1099" y="19703"/>
                    <a:pt x="1106" y="18108"/>
                  </a:cubicBezTo>
                  <a:cubicBezTo>
                    <a:pt x="1112" y="16045"/>
                    <a:pt x="1111" y="13981"/>
                    <a:pt x="1111" y="11917"/>
                  </a:cubicBezTo>
                  <a:cubicBezTo>
                    <a:pt x="1111" y="8128"/>
                    <a:pt x="1219" y="4322"/>
                    <a:pt x="988" y="541"/>
                  </a:cubicBezTo>
                  <a:cubicBezTo>
                    <a:pt x="1439" y="526"/>
                    <a:pt x="1890" y="411"/>
                    <a:pt x="2341" y="336"/>
                  </a:cubicBezTo>
                  <a:cubicBezTo>
                    <a:pt x="2407" y="329"/>
                    <a:pt x="2407" y="220"/>
                    <a:pt x="2343" y="208"/>
                  </a:cubicBezTo>
                  <a:cubicBezTo>
                    <a:pt x="1858" y="128"/>
                    <a:pt x="1376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0" name="Google Shape;13320;p24"/>
            <p:cNvSpPr/>
            <p:nvPr/>
          </p:nvSpPr>
          <p:spPr>
            <a:xfrm>
              <a:off x="6005600" y="3570025"/>
              <a:ext cx="72600" cy="117400"/>
            </a:xfrm>
            <a:custGeom>
              <a:avLst/>
              <a:gdLst/>
              <a:ahLst/>
              <a:cxnLst/>
              <a:rect l="l" t="t" r="r" b="b"/>
              <a:pathLst>
                <a:path w="2904" h="4696" extrusionOk="0">
                  <a:moveTo>
                    <a:pt x="1078" y="490"/>
                  </a:moveTo>
                  <a:lnTo>
                    <a:pt x="1078" y="490"/>
                  </a:lnTo>
                  <a:cubicBezTo>
                    <a:pt x="1148" y="1263"/>
                    <a:pt x="966" y="1983"/>
                    <a:pt x="717" y="2690"/>
                  </a:cubicBezTo>
                  <a:cubicBezTo>
                    <a:pt x="707" y="2572"/>
                    <a:pt x="699" y="2452"/>
                    <a:pt x="694" y="2334"/>
                  </a:cubicBezTo>
                  <a:cubicBezTo>
                    <a:pt x="669" y="1812"/>
                    <a:pt x="686" y="941"/>
                    <a:pt x="1078" y="490"/>
                  </a:cubicBezTo>
                  <a:close/>
                  <a:moveTo>
                    <a:pt x="1203" y="0"/>
                  </a:moveTo>
                  <a:cubicBezTo>
                    <a:pt x="1174" y="0"/>
                    <a:pt x="1145" y="7"/>
                    <a:pt x="1120" y="21"/>
                  </a:cubicBezTo>
                  <a:cubicBezTo>
                    <a:pt x="123" y="595"/>
                    <a:pt x="281" y="2400"/>
                    <a:pt x="474" y="3335"/>
                  </a:cubicBezTo>
                  <a:cubicBezTo>
                    <a:pt x="474" y="3336"/>
                    <a:pt x="474" y="3338"/>
                    <a:pt x="474" y="3340"/>
                  </a:cubicBezTo>
                  <a:cubicBezTo>
                    <a:pt x="310" y="3766"/>
                    <a:pt x="143" y="4193"/>
                    <a:pt x="12" y="4629"/>
                  </a:cubicBezTo>
                  <a:cubicBezTo>
                    <a:pt x="1" y="4663"/>
                    <a:pt x="34" y="4696"/>
                    <a:pt x="65" y="4696"/>
                  </a:cubicBezTo>
                  <a:cubicBezTo>
                    <a:pt x="78" y="4696"/>
                    <a:pt x="89" y="4691"/>
                    <a:pt x="99" y="4680"/>
                  </a:cubicBezTo>
                  <a:cubicBezTo>
                    <a:pt x="305" y="4416"/>
                    <a:pt x="487" y="4135"/>
                    <a:pt x="643" y="3840"/>
                  </a:cubicBezTo>
                  <a:cubicBezTo>
                    <a:pt x="796" y="4175"/>
                    <a:pt x="1035" y="4498"/>
                    <a:pt x="1353" y="4573"/>
                  </a:cubicBezTo>
                  <a:cubicBezTo>
                    <a:pt x="1418" y="4588"/>
                    <a:pt x="1478" y="4596"/>
                    <a:pt x="1533" y="4596"/>
                  </a:cubicBezTo>
                  <a:cubicBezTo>
                    <a:pt x="1916" y="4596"/>
                    <a:pt x="2076" y="4252"/>
                    <a:pt x="2180" y="3887"/>
                  </a:cubicBezTo>
                  <a:cubicBezTo>
                    <a:pt x="2206" y="3896"/>
                    <a:pt x="2231" y="3899"/>
                    <a:pt x="2256" y="3899"/>
                  </a:cubicBezTo>
                  <a:cubicBezTo>
                    <a:pt x="2433" y="3899"/>
                    <a:pt x="2604" y="3714"/>
                    <a:pt x="2858" y="3558"/>
                  </a:cubicBezTo>
                  <a:cubicBezTo>
                    <a:pt x="2904" y="3530"/>
                    <a:pt x="2902" y="3445"/>
                    <a:pt x="2841" y="3435"/>
                  </a:cubicBezTo>
                  <a:cubicBezTo>
                    <a:pt x="2806" y="3429"/>
                    <a:pt x="2770" y="3427"/>
                    <a:pt x="2733" y="3427"/>
                  </a:cubicBezTo>
                  <a:cubicBezTo>
                    <a:pt x="2644" y="3427"/>
                    <a:pt x="2553" y="3439"/>
                    <a:pt x="2468" y="3439"/>
                  </a:cubicBezTo>
                  <a:cubicBezTo>
                    <a:pt x="2368" y="3439"/>
                    <a:pt x="2278" y="3422"/>
                    <a:pt x="2211" y="3351"/>
                  </a:cubicBezTo>
                  <a:cubicBezTo>
                    <a:pt x="2171" y="3307"/>
                    <a:pt x="2120" y="3287"/>
                    <a:pt x="2071" y="3287"/>
                  </a:cubicBezTo>
                  <a:cubicBezTo>
                    <a:pt x="1962" y="3287"/>
                    <a:pt x="1855" y="3379"/>
                    <a:pt x="1850" y="3500"/>
                  </a:cubicBezTo>
                  <a:cubicBezTo>
                    <a:pt x="1836" y="3973"/>
                    <a:pt x="1701" y="4148"/>
                    <a:pt x="1533" y="4148"/>
                  </a:cubicBezTo>
                  <a:cubicBezTo>
                    <a:pt x="1287" y="4148"/>
                    <a:pt x="969" y="3774"/>
                    <a:pt x="850" y="3415"/>
                  </a:cubicBezTo>
                  <a:cubicBezTo>
                    <a:pt x="1316" y="2373"/>
                    <a:pt x="1540" y="1159"/>
                    <a:pt x="1367" y="121"/>
                  </a:cubicBezTo>
                  <a:cubicBezTo>
                    <a:pt x="1354" y="43"/>
                    <a:pt x="127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1" name="Google Shape;13321;p24"/>
            <p:cNvSpPr/>
            <p:nvPr/>
          </p:nvSpPr>
          <p:spPr>
            <a:xfrm>
              <a:off x="5268050" y="3321100"/>
              <a:ext cx="58850" cy="82425"/>
            </a:xfrm>
            <a:custGeom>
              <a:avLst/>
              <a:gdLst/>
              <a:ahLst/>
              <a:cxnLst/>
              <a:rect l="l" t="t" r="r" b="b"/>
              <a:pathLst>
                <a:path w="2354" h="3297" extrusionOk="0">
                  <a:moveTo>
                    <a:pt x="1035" y="0"/>
                  </a:moveTo>
                  <a:cubicBezTo>
                    <a:pt x="817" y="0"/>
                    <a:pt x="599" y="5"/>
                    <a:pt x="381" y="5"/>
                  </a:cubicBezTo>
                  <a:cubicBezTo>
                    <a:pt x="346" y="5"/>
                    <a:pt x="311" y="4"/>
                    <a:pt x="276" y="4"/>
                  </a:cubicBezTo>
                  <a:cubicBezTo>
                    <a:pt x="158" y="4"/>
                    <a:pt x="63" y="99"/>
                    <a:pt x="63" y="217"/>
                  </a:cubicBezTo>
                  <a:cubicBezTo>
                    <a:pt x="38" y="811"/>
                    <a:pt x="58" y="1404"/>
                    <a:pt x="83" y="1997"/>
                  </a:cubicBezTo>
                  <a:cubicBezTo>
                    <a:pt x="98" y="2360"/>
                    <a:pt x="1" y="3023"/>
                    <a:pt x="303" y="3288"/>
                  </a:cubicBezTo>
                  <a:cubicBezTo>
                    <a:pt x="309" y="3294"/>
                    <a:pt x="317" y="3297"/>
                    <a:pt x="325" y="3297"/>
                  </a:cubicBezTo>
                  <a:cubicBezTo>
                    <a:pt x="333" y="3297"/>
                    <a:pt x="341" y="3294"/>
                    <a:pt x="347" y="3288"/>
                  </a:cubicBezTo>
                  <a:cubicBezTo>
                    <a:pt x="614" y="3046"/>
                    <a:pt x="513" y="2521"/>
                    <a:pt x="503" y="2197"/>
                  </a:cubicBezTo>
                  <a:cubicBezTo>
                    <a:pt x="501" y="2109"/>
                    <a:pt x="499" y="2020"/>
                    <a:pt x="498" y="1933"/>
                  </a:cubicBezTo>
                  <a:lnTo>
                    <a:pt x="498" y="1933"/>
                  </a:lnTo>
                  <a:cubicBezTo>
                    <a:pt x="564" y="1946"/>
                    <a:pt x="635" y="1951"/>
                    <a:pt x="707" y="1951"/>
                  </a:cubicBezTo>
                  <a:cubicBezTo>
                    <a:pt x="977" y="1951"/>
                    <a:pt x="1271" y="1877"/>
                    <a:pt x="1484" y="1845"/>
                  </a:cubicBezTo>
                  <a:cubicBezTo>
                    <a:pt x="1538" y="1837"/>
                    <a:pt x="1535" y="1763"/>
                    <a:pt x="1497" y="1740"/>
                  </a:cubicBezTo>
                  <a:cubicBezTo>
                    <a:pt x="1305" y="1612"/>
                    <a:pt x="1003" y="1512"/>
                    <a:pt x="722" y="1512"/>
                  </a:cubicBezTo>
                  <a:cubicBezTo>
                    <a:pt x="642" y="1512"/>
                    <a:pt x="563" y="1520"/>
                    <a:pt x="490" y="1538"/>
                  </a:cubicBezTo>
                  <a:cubicBezTo>
                    <a:pt x="483" y="1171"/>
                    <a:pt x="480" y="805"/>
                    <a:pt x="488" y="437"/>
                  </a:cubicBezTo>
                  <a:lnTo>
                    <a:pt x="488" y="437"/>
                  </a:lnTo>
                  <a:cubicBezTo>
                    <a:pt x="707" y="444"/>
                    <a:pt x="926" y="456"/>
                    <a:pt x="1144" y="456"/>
                  </a:cubicBezTo>
                  <a:cubicBezTo>
                    <a:pt x="1546" y="456"/>
                    <a:pt x="1940" y="415"/>
                    <a:pt x="2307" y="222"/>
                  </a:cubicBezTo>
                  <a:cubicBezTo>
                    <a:pt x="2353" y="195"/>
                    <a:pt x="2345" y="127"/>
                    <a:pt x="2292" y="111"/>
                  </a:cubicBezTo>
                  <a:cubicBezTo>
                    <a:pt x="1880" y="16"/>
                    <a:pt x="1458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2" name="Google Shape;13322;p24"/>
            <p:cNvSpPr/>
            <p:nvPr/>
          </p:nvSpPr>
          <p:spPr>
            <a:xfrm>
              <a:off x="4265150" y="4346100"/>
              <a:ext cx="727450" cy="649800"/>
            </a:xfrm>
            <a:custGeom>
              <a:avLst/>
              <a:gdLst/>
              <a:ahLst/>
              <a:cxnLst/>
              <a:rect l="l" t="t" r="r" b="b"/>
              <a:pathLst>
                <a:path w="29098" h="25992" extrusionOk="0">
                  <a:moveTo>
                    <a:pt x="9278" y="2410"/>
                  </a:moveTo>
                  <a:cubicBezTo>
                    <a:pt x="9374" y="2464"/>
                    <a:pt x="9469" y="2516"/>
                    <a:pt x="9564" y="2572"/>
                  </a:cubicBezTo>
                  <a:lnTo>
                    <a:pt x="9564" y="2574"/>
                  </a:lnTo>
                  <a:cubicBezTo>
                    <a:pt x="9856" y="2748"/>
                    <a:pt x="10097" y="3048"/>
                    <a:pt x="10425" y="3127"/>
                  </a:cubicBezTo>
                  <a:cubicBezTo>
                    <a:pt x="10212" y="3333"/>
                    <a:pt x="9982" y="3629"/>
                    <a:pt x="9748" y="3973"/>
                  </a:cubicBezTo>
                  <a:cubicBezTo>
                    <a:pt x="9849" y="3681"/>
                    <a:pt x="9651" y="3333"/>
                    <a:pt x="9556" y="3054"/>
                  </a:cubicBezTo>
                  <a:cubicBezTo>
                    <a:pt x="9479" y="2833"/>
                    <a:pt x="9387" y="2618"/>
                    <a:pt x="9278" y="2410"/>
                  </a:cubicBezTo>
                  <a:close/>
                  <a:moveTo>
                    <a:pt x="3960" y="3146"/>
                  </a:moveTo>
                  <a:cubicBezTo>
                    <a:pt x="4106" y="3428"/>
                    <a:pt x="4244" y="3717"/>
                    <a:pt x="4365" y="4009"/>
                  </a:cubicBezTo>
                  <a:cubicBezTo>
                    <a:pt x="4400" y="4091"/>
                    <a:pt x="4434" y="4180"/>
                    <a:pt x="4469" y="4267"/>
                  </a:cubicBezTo>
                  <a:cubicBezTo>
                    <a:pt x="4188" y="4062"/>
                    <a:pt x="3877" y="3857"/>
                    <a:pt x="3596" y="3778"/>
                  </a:cubicBezTo>
                  <a:cubicBezTo>
                    <a:pt x="3713" y="3566"/>
                    <a:pt x="3837" y="3356"/>
                    <a:pt x="3960" y="3146"/>
                  </a:cubicBezTo>
                  <a:close/>
                  <a:moveTo>
                    <a:pt x="7840" y="1583"/>
                  </a:moveTo>
                  <a:lnTo>
                    <a:pt x="7956" y="1657"/>
                  </a:lnTo>
                  <a:cubicBezTo>
                    <a:pt x="8317" y="1888"/>
                    <a:pt x="8696" y="2088"/>
                    <a:pt x="9070" y="2295"/>
                  </a:cubicBezTo>
                  <a:cubicBezTo>
                    <a:pt x="9147" y="2618"/>
                    <a:pt x="9228" y="2938"/>
                    <a:pt x="9321" y="3258"/>
                  </a:cubicBezTo>
                  <a:cubicBezTo>
                    <a:pt x="9398" y="3527"/>
                    <a:pt x="9420" y="3855"/>
                    <a:pt x="9664" y="4022"/>
                  </a:cubicBezTo>
                  <a:cubicBezTo>
                    <a:pt x="9671" y="4027"/>
                    <a:pt x="9680" y="4030"/>
                    <a:pt x="9688" y="4030"/>
                  </a:cubicBezTo>
                  <a:cubicBezTo>
                    <a:pt x="9698" y="4030"/>
                    <a:pt x="9708" y="4026"/>
                    <a:pt x="9716" y="4019"/>
                  </a:cubicBezTo>
                  <a:lnTo>
                    <a:pt x="9716" y="4019"/>
                  </a:lnTo>
                  <a:cubicBezTo>
                    <a:pt x="9493" y="4350"/>
                    <a:pt x="9267" y="4724"/>
                    <a:pt x="9049" y="5111"/>
                  </a:cubicBezTo>
                  <a:cubicBezTo>
                    <a:pt x="9057" y="5087"/>
                    <a:pt x="9059" y="5062"/>
                    <a:pt x="9052" y="5038"/>
                  </a:cubicBezTo>
                  <a:cubicBezTo>
                    <a:pt x="8868" y="4336"/>
                    <a:pt x="8635" y="3632"/>
                    <a:pt x="8425" y="2936"/>
                  </a:cubicBezTo>
                  <a:cubicBezTo>
                    <a:pt x="8283" y="2467"/>
                    <a:pt x="8120" y="1983"/>
                    <a:pt x="7840" y="1583"/>
                  </a:cubicBezTo>
                  <a:close/>
                  <a:moveTo>
                    <a:pt x="4543" y="2218"/>
                  </a:moveTo>
                  <a:cubicBezTo>
                    <a:pt x="4923" y="3241"/>
                    <a:pt x="5328" y="4344"/>
                    <a:pt x="5901" y="5289"/>
                  </a:cubicBezTo>
                  <a:cubicBezTo>
                    <a:pt x="5633" y="5108"/>
                    <a:pt x="5368" y="4931"/>
                    <a:pt x="5102" y="4749"/>
                  </a:cubicBezTo>
                  <a:cubicBezTo>
                    <a:pt x="5081" y="4736"/>
                    <a:pt x="5058" y="4716"/>
                    <a:pt x="5035" y="4700"/>
                  </a:cubicBezTo>
                  <a:cubicBezTo>
                    <a:pt x="4953" y="4298"/>
                    <a:pt x="4739" y="3899"/>
                    <a:pt x="4574" y="3545"/>
                  </a:cubicBezTo>
                  <a:cubicBezTo>
                    <a:pt x="4488" y="3361"/>
                    <a:pt x="4344" y="3030"/>
                    <a:pt x="4142" y="2839"/>
                  </a:cubicBezTo>
                  <a:cubicBezTo>
                    <a:pt x="4272" y="2630"/>
                    <a:pt x="4410" y="2424"/>
                    <a:pt x="4543" y="2218"/>
                  </a:cubicBezTo>
                  <a:close/>
                  <a:moveTo>
                    <a:pt x="5122" y="1348"/>
                  </a:moveTo>
                  <a:cubicBezTo>
                    <a:pt x="5589" y="2333"/>
                    <a:pt x="6048" y="3282"/>
                    <a:pt x="6409" y="4316"/>
                  </a:cubicBezTo>
                  <a:cubicBezTo>
                    <a:pt x="6591" y="4841"/>
                    <a:pt x="6752" y="5477"/>
                    <a:pt x="7010" y="6037"/>
                  </a:cubicBezTo>
                  <a:cubicBezTo>
                    <a:pt x="6778" y="5881"/>
                    <a:pt x="6549" y="5725"/>
                    <a:pt x="6317" y="5569"/>
                  </a:cubicBezTo>
                  <a:cubicBezTo>
                    <a:pt x="6196" y="4920"/>
                    <a:pt x="5788" y="4337"/>
                    <a:pt x="5489" y="3756"/>
                  </a:cubicBezTo>
                  <a:cubicBezTo>
                    <a:pt x="5199" y="3192"/>
                    <a:pt x="5074" y="2520"/>
                    <a:pt x="4667" y="2026"/>
                  </a:cubicBezTo>
                  <a:cubicBezTo>
                    <a:pt x="4817" y="1798"/>
                    <a:pt x="4967" y="1573"/>
                    <a:pt x="5122" y="1348"/>
                  </a:cubicBezTo>
                  <a:close/>
                  <a:moveTo>
                    <a:pt x="5923" y="435"/>
                  </a:moveTo>
                  <a:cubicBezTo>
                    <a:pt x="5954" y="435"/>
                    <a:pt x="5986" y="443"/>
                    <a:pt x="6016" y="459"/>
                  </a:cubicBezTo>
                  <a:cubicBezTo>
                    <a:pt x="6509" y="732"/>
                    <a:pt x="6985" y="1035"/>
                    <a:pt x="7461" y="1340"/>
                  </a:cubicBezTo>
                  <a:cubicBezTo>
                    <a:pt x="7738" y="1965"/>
                    <a:pt x="7983" y="2584"/>
                    <a:pt x="8168" y="3245"/>
                  </a:cubicBezTo>
                  <a:cubicBezTo>
                    <a:pt x="8343" y="3870"/>
                    <a:pt x="8471" y="4580"/>
                    <a:pt x="8819" y="5136"/>
                  </a:cubicBezTo>
                  <a:cubicBezTo>
                    <a:pt x="8845" y="5178"/>
                    <a:pt x="8884" y="5197"/>
                    <a:pt x="8923" y="5197"/>
                  </a:cubicBezTo>
                  <a:cubicBezTo>
                    <a:pt x="8963" y="5197"/>
                    <a:pt x="9002" y="5178"/>
                    <a:pt x="9027" y="5148"/>
                  </a:cubicBezTo>
                  <a:lnTo>
                    <a:pt x="9027" y="5148"/>
                  </a:lnTo>
                  <a:cubicBezTo>
                    <a:pt x="8813" y="5528"/>
                    <a:pt x="8606" y="5919"/>
                    <a:pt x="8421" y="6286"/>
                  </a:cubicBezTo>
                  <a:cubicBezTo>
                    <a:pt x="8258" y="5241"/>
                    <a:pt x="7653" y="4162"/>
                    <a:pt x="7282" y="3189"/>
                  </a:cubicBezTo>
                  <a:cubicBezTo>
                    <a:pt x="6949" y="2308"/>
                    <a:pt x="6836" y="1178"/>
                    <a:pt x="6093" y="527"/>
                  </a:cubicBezTo>
                  <a:cubicBezTo>
                    <a:pt x="6087" y="520"/>
                    <a:pt x="6080" y="518"/>
                    <a:pt x="6073" y="518"/>
                  </a:cubicBezTo>
                  <a:cubicBezTo>
                    <a:pt x="6055" y="518"/>
                    <a:pt x="6039" y="535"/>
                    <a:pt x="6044" y="556"/>
                  </a:cubicBezTo>
                  <a:cubicBezTo>
                    <a:pt x="6336" y="1552"/>
                    <a:pt x="6685" y="2572"/>
                    <a:pt x="7046" y="3547"/>
                  </a:cubicBezTo>
                  <a:cubicBezTo>
                    <a:pt x="7400" y="4500"/>
                    <a:pt x="7656" y="5705"/>
                    <a:pt x="8311" y="6507"/>
                  </a:cubicBezTo>
                  <a:cubicBezTo>
                    <a:pt x="8258" y="6611"/>
                    <a:pt x="8207" y="6713"/>
                    <a:pt x="8161" y="6811"/>
                  </a:cubicBezTo>
                  <a:cubicBezTo>
                    <a:pt x="7969" y="6680"/>
                    <a:pt x="7776" y="6552"/>
                    <a:pt x="7584" y="6422"/>
                  </a:cubicBezTo>
                  <a:cubicBezTo>
                    <a:pt x="7318" y="5500"/>
                    <a:pt x="6847" y="4577"/>
                    <a:pt x="6531" y="3684"/>
                  </a:cubicBezTo>
                  <a:cubicBezTo>
                    <a:pt x="6227" y="2831"/>
                    <a:pt x="5868" y="1881"/>
                    <a:pt x="5177" y="1268"/>
                  </a:cubicBezTo>
                  <a:cubicBezTo>
                    <a:pt x="5350" y="1019"/>
                    <a:pt x="5527" y="771"/>
                    <a:pt x="5707" y="527"/>
                  </a:cubicBezTo>
                  <a:cubicBezTo>
                    <a:pt x="5781" y="470"/>
                    <a:pt x="5854" y="435"/>
                    <a:pt x="5923" y="435"/>
                  </a:cubicBezTo>
                  <a:close/>
                  <a:moveTo>
                    <a:pt x="27840" y="10915"/>
                  </a:moveTo>
                  <a:cubicBezTo>
                    <a:pt x="28206" y="11096"/>
                    <a:pt x="28545" y="11284"/>
                    <a:pt x="28534" y="11366"/>
                  </a:cubicBezTo>
                  <a:cubicBezTo>
                    <a:pt x="28519" y="11468"/>
                    <a:pt x="28542" y="11552"/>
                    <a:pt x="28619" y="11616"/>
                  </a:cubicBezTo>
                  <a:cubicBezTo>
                    <a:pt x="28511" y="11809"/>
                    <a:pt x="28406" y="12005"/>
                    <a:pt x="28299" y="12200"/>
                  </a:cubicBezTo>
                  <a:lnTo>
                    <a:pt x="28299" y="12201"/>
                  </a:lnTo>
                  <a:cubicBezTo>
                    <a:pt x="28196" y="11757"/>
                    <a:pt x="28030" y="11319"/>
                    <a:pt x="27840" y="10915"/>
                  </a:cubicBezTo>
                  <a:close/>
                  <a:moveTo>
                    <a:pt x="22318" y="11854"/>
                  </a:moveTo>
                  <a:cubicBezTo>
                    <a:pt x="22394" y="12095"/>
                    <a:pt x="22533" y="12331"/>
                    <a:pt x="22628" y="12554"/>
                  </a:cubicBezTo>
                  <a:cubicBezTo>
                    <a:pt x="22686" y="12693"/>
                    <a:pt x="22738" y="12862"/>
                    <a:pt x="22804" y="13023"/>
                  </a:cubicBezTo>
                  <a:cubicBezTo>
                    <a:pt x="22512" y="12831"/>
                    <a:pt x="22210" y="12652"/>
                    <a:pt x="21895" y="12543"/>
                  </a:cubicBezTo>
                  <a:cubicBezTo>
                    <a:pt x="22043" y="12306"/>
                    <a:pt x="22184" y="12078"/>
                    <a:pt x="22318" y="11854"/>
                  </a:cubicBezTo>
                  <a:close/>
                  <a:moveTo>
                    <a:pt x="26532" y="10330"/>
                  </a:moveTo>
                  <a:cubicBezTo>
                    <a:pt x="26682" y="10390"/>
                    <a:pt x="26831" y="10454"/>
                    <a:pt x="26979" y="10520"/>
                  </a:cubicBezTo>
                  <a:cubicBezTo>
                    <a:pt x="27046" y="10549"/>
                    <a:pt x="27318" y="10668"/>
                    <a:pt x="27613" y="10807"/>
                  </a:cubicBezTo>
                  <a:cubicBezTo>
                    <a:pt x="27643" y="11409"/>
                    <a:pt x="27825" y="12032"/>
                    <a:pt x="28084" y="12593"/>
                  </a:cubicBezTo>
                  <a:cubicBezTo>
                    <a:pt x="27960" y="12821"/>
                    <a:pt x="27835" y="13048"/>
                    <a:pt x="27710" y="13274"/>
                  </a:cubicBezTo>
                  <a:lnTo>
                    <a:pt x="27710" y="13276"/>
                  </a:lnTo>
                  <a:cubicBezTo>
                    <a:pt x="27623" y="12902"/>
                    <a:pt x="27490" y="12531"/>
                    <a:pt x="27387" y="12187"/>
                  </a:cubicBezTo>
                  <a:cubicBezTo>
                    <a:pt x="27192" y="11535"/>
                    <a:pt x="26943" y="10876"/>
                    <a:pt x="26532" y="10330"/>
                  </a:cubicBezTo>
                  <a:close/>
                  <a:moveTo>
                    <a:pt x="23009" y="10641"/>
                  </a:moveTo>
                  <a:cubicBezTo>
                    <a:pt x="23207" y="11283"/>
                    <a:pt x="23442" y="11913"/>
                    <a:pt x="23650" y="12549"/>
                  </a:cubicBezTo>
                  <a:cubicBezTo>
                    <a:pt x="23781" y="12946"/>
                    <a:pt x="23893" y="13374"/>
                    <a:pt x="24042" y="13783"/>
                  </a:cubicBezTo>
                  <a:cubicBezTo>
                    <a:pt x="23885" y="13696"/>
                    <a:pt x="23726" y="13610"/>
                    <a:pt x="23570" y="13519"/>
                  </a:cubicBezTo>
                  <a:cubicBezTo>
                    <a:pt x="23468" y="13460"/>
                    <a:pt x="23365" y="13394"/>
                    <a:pt x="23263" y="13327"/>
                  </a:cubicBezTo>
                  <a:cubicBezTo>
                    <a:pt x="23232" y="13017"/>
                    <a:pt x="23042" y="12702"/>
                    <a:pt x="22923" y="12428"/>
                  </a:cubicBezTo>
                  <a:cubicBezTo>
                    <a:pt x="22815" y="12175"/>
                    <a:pt x="22699" y="11791"/>
                    <a:pt x="22454" y="11621"/>
                  </a:cubicBezTo>
                  <a:cubicBezTo>
                    <a:pt x="22661" y="11271"/>
                    <a:pt x="22843" y="10948"/>
                    <a:pt x="23009" y="10641"/>
                  </a:cubicBezTo>
                  <a:close/>
                  <a:moveTo>
                    <a:pt x="23660" y="9365"/>
                  </a:moveTo>
                  <a:cubicBezTo>
                    <a:pt x="24008" y="10269"/>
                    <a:pt x="24395" y="11151"/>
                    <a:pt x="24690" y="12078"/>
                  </a:cubicBezTo>
                  <a:cubicBezTo>
                    <a:pt x="24926" y="12823"/>
                    <a:pt x="25059" y="13781"/>
                    <a:pt x="25445" y="14513"/>
                  </a:cubicBezTo>
                  <a:cubicBezTo>
                    <a:pt x="25307" y="14449"/>
                    <a:pt x="25187" y="14395"/>
                    <a:pt x="25105" y="14352"/>
                  </a:cubicBezTo>
                  <a:cubicBezTo>
                    <a:pt x="24912" y="14252"/>
                    <a:pt x="24720" y="14150"/>
                    <a:pt x="24528" y="14048"/>
                  </a:cubicBezTo>
                  <a:cubicBezTo>
                    <a:pt x="24382" y="13509"/>
                    <a:pt x="24144" y="12981"/>
                    <a:pt x="23959" y="12464"/>
                  </a:cubicBezTo>
                  <a:cubicBezTo>
                    <a:pt x="23711" y="11776"/>
                    <a:pt x="23466" y="11084"/>
                    <a:pt x="23119" y="10441"/>
                  </a:cubicBezTo>
                  <a:cubicBezTo>
                    <a:pt x="23133" y="10412"/>
                    <a:pt x="23152" y="10381"/>
                    <a:pt x="23166" y="10353"/>
                  </a:cubicBezTo>
                  <a:cubicBezTo>
                    <a:pt x="23283" y="10131"/>
                    <a:pt x="23386" y="9905"/>
                    <a:pt x="23476" y="9672"/>
                  </a:cubicBezTo>
                  <a:cubicBezTo>
                    <a:pt x="23481" y="9669"/>
                    <a:pt x="23488" y="9672"/>
                    <a:pt x="23491" y="9665"/>
                  </a:cubicBezTo>
                  <a:cubicBezTo>
                    <a:pt x="23527" y="9619"/>
                    <a:pt x="23591" y="9495"/>
                    <a:pt x="23660" y="9365"/>
                  </a:cubicBezTo>
                  <a:close/>
                  <a:moveTo>
                    <a:pt x="25389" y="9831"/>
                  </a:moveTo>
                  <a:lnTo>
                    <a:pt x="25389" y="9831"/>
                  </a:lnTo>
                  <a:cubicBezTo>
                    <a:pt x="25725" y="9990"/>
                    <a:pt x="26068" y="10133"/>
                    <a:pt x="26411" y="10277"/>
                  </a:cubicBezTo>
                  <a:cubicBezTo>
                    <a:pt x="26400" y="10290"/>
                    <a:pt x="26395" y="10308"/>
                    <a:pt x="26398" y="10325"/>
                  </a:cubicBezTo>
                  <a:cubicBezTo>
                    <a:pt x="26596" y="10983"/>
                    <a:pt x="26851" y="11622"/>
                    <a:pt x="27054" y="12278"/>
                  </a:cubicBezTo>
                  <a:cubicBezTo>
                    <a:pt x="27200" y="12748"/>
                    <a:pt x="27271" y="13286"/>
                    <a:pt x="27444" y="13763"/>
                  </a:cubicBezTo>
                  <a:cubicBezTo>
                    <a:pt x="27307" y="14012"/>
                    <a:pt x="27171" y="14263"/>
                    <a:pt x="27033" y="14514"/>
                  </a:cubicBezTo>
                  <a:cubicBezTo>
                    <a:pt x="26869" y="13679"/>
                    <a:pt x="26496" y="12825"/>
                    <a:pt x="26250" y="12044"/>
                  </a:cubicBezTo>
                  <a:cubicBezTo>
                    <a:pt x="26016" y="11302"/>
                    <a:pt x="25758" y="10531"/>
                    <a:pt x="25389" y="9831"/>
                  </a:cubicBezTo>
                  <a:close/>
                  <a:moveTo>
                    <a:pt x="23899" y="8988"/>
                  </a:moveTo>
                  <a:cubicBezTo>
                    <a:pt x="23901" y="8988"/>
                    <a:pt x="23903" y="8988"/>
                    <a:pt x="23904" y="8989"/>
                  </a:cubicBezTo>
                  <a:cubicBezTo>
                    <a:pt x="24272" y="9245"/>
                    <a:pt x="24659" y="9473"/>
                    <a:pt x="25063" y="9672"/>
                  </a:cubicBezTo>
                  <a:cubicBezTo>
                    <a:pt x="25358" y="10489"/>
                    <a:pt x="25661" y="11301"/>
                    <a:pt x="25919" y="12134"/>
                  </a:cubicBezTo>
                  <a:cubicBezTo>
                    <a:pt x="26193" y="13018"/>
                    <a:pt x="26340" y="14103"/>
                    <a:pt x="26805" y="14924"/>
                  </a:cubicBezTo>
                  <a:cubicBezTo>
                    <a:pt x="26742" y="15038"/>
                    <a:pt x="26682" y="15151"/>
                    <a:pt x="26619" y="15261"/>
                  </a:cubicBezTo>
                  <a:lnTo>
                    <a:pt x="26619" y="15262"/>
                  </a:lnTo>
                  <a:cubicBezTo>
                    <a:pt x="26447" y="15049"/>
                    <a:pt x="26140" y="14860"/>
                    <a:pt x="25840" y="14703"/>
                  </a:cubicBezTo>
                  <a:cubicBezTo>
                    <a:pt x="25789" y="13715"/>
                    <a:pt x="25241" y="12595"/>
                    <a:pt x="24940" y="11685"/>
                  </a:cubicBezTo>
                  <a:cubicBezTo>
                    <a:pt x="24652" y="10815"/>
                    <a:pt x="24346" y="9864"/>
                    <a:pt x="23798" y="9112"/>
                  </a:cubicBezTo>
                  <a:cubicBezTo>
                    <a:pt x="23841" y="9039"/>
                    <a:pt x="23879" y="8988"/>
                    <a:pt x="23899" y="8988"/>
                  </a:cubicBezTo>
                  <a:close/>
                  <a:moveTo>
                    <a:pt x="3398" y="4139"/>
                  </a:moveTo>
                  <a:cubicBezTo>
                    <a:pt x="3530" y="4222"/>
                    <a:pt x="3685" y="4288"/>
                    <a:pt x="3816" y="4368"/>
                  </a:cubicBezTo>
                  <a:cubicBezTo>
                    <a:pt x="4251" y="4636"/>
                    <a:pt x="4667" y="4939"/>
                    <a:pt x="5087" y="5230"/>
                  </a:cubicBezTo>
                  <a:cubicBezTo>
                    <a:pt x="5889" y="5782"/>
                    <a:pt x="6710" y="6452"/>
                    <a:pt x="7594" y="6906"/>
                  </a:cubicBezTo>
                  <a:cubicBezTo>
                    <a:pt x="7597" y="6911"/>
                    <a:pt x="7600" y="6916"/>
                    <a:pt x="7605" y="6921"/>
                  </a:cubicBezTo>
                  <a:cubicBezTo>
                    <a:pt x="7614" y="6929"/>
                    <a:pt x="7626" y="6934"/>
                    <a:pt x="7639" y="6934"/>
                  </a:cubicBezTo>
                  <a:cubicBezTo>
                    <a:pt x="7641" y="6934"/>
                    <a:pt x="7643" y="6934"/>
                    <a:pt x="7645" y="6934"/>
                  </a:cubicBezTo>
                  <a:cubicBezTo>
                    <a:pt x="7768" y="6995"/>
                    <a:pt x="7892" y="7054"/>
                    <a:pt x="8019" y="7106"/>
                  </a:cubicBezTo>
                  <a:cubicBezTo>
                    <a:pt x="7899" y="7362"/>
                    <a:pt x="7797" y="7587"/>
                    <a:pt x="7722" y="7762"/>
                  </a:cubicBezTo>
                  <a:cubicBezTo>
                    <a:pt x="7225" y="8909"/>
                    <a:pt x="6929" y="10139"/>
                    <a:pt x="6811" y="11381"/>
                  </a:cubicBezTo>
                  <a:cubicBezTo>
                    <a:pt x="6573" y="13884"/>
                    <a:pt x="7674" y="16329"/>
                    <a:pt x="9708" y="17798"/>
                  </a:cubicBezTo>
                  <a:cubicBezTo>
                    <a:pt x="10846" y="18621"/>
                    <a:pt x="12146" y="19002"/>
                    <a:pt x="13461" y="19002"/>
                  </a:cubicBezTo>
                  <a:cubicBezTo>
                    <a:pt x="14539" y="19002"/>
                    <a:pt x="15628" y="18746"/>
                    <a:pt x="16647" y="18266"/>
                  </a:cubicBezTo>
                  <a:cubicBezTo>
                    <a:pt x="18427" y="17426"/>
                    <a:pt x="20355" y="14954"/>
                    <a:pt x="21767" y="12746"/>
                  </a:cubicBezTo>
                  <a:cubicBezTo>
                    <a:pt x="22356" y="13445"/>
                    <a:pt x="23478" y="13932"/>
                    <a:pt x="24254" y="14336"/>
                  </a:cubicBezTo>
                  <a:cubicBezTo>
                    <a:pt x="24265" y="14342"/>
                    <a:pt x="24277" y="14347"/>
                    <a:pt x="24288" y="14354"/>
                  </a:cubicBezTo>
                  <a:cubicBezTo>
                    <a:pt x="24364" y="14500"/>
                    <a:pt x="24451" y="14637"/>
                    <a:pt x="24548" y="14769"/>
                  </a:cubicBezTo>
                  <a:cubicBezTo>
                    <a:pt x="24560" y="14784"/>
                    <a:pt x="24581" y="14793"/>
                    <a:pt x="24601" y="14793"/>
                  </a:cubicBezTo>
                  <a:cubicBezTo>
                    <a:pt x="24629" y="14793"/>
                    <a:pt x="24654" y="14776"/>
                    <a:pt x="24651" y="14741"/>
                  </a:cubicBezTo>
                  <a:cubicBezTo>
                    <a:pt x="24646" y="14669"/>
                    <a:pt x="24636" y="14598"/>
                    <a:pt x="24626" y="14527"/>
                  </a:cubicBezTo>
                  <a:lnTo>
                    <a:pt x="24626" y="14527"/>
                  </a:lnTo>
                  <a:cubicBezTo>
                    <a:pt x="25030" y="14734"/>
                    <a:pt x="25433" y="14941"/>
                    <a:pt x="25824" y="15172"/>
                  </a:cubicBezTo>
                  <a:cubicBezTo>
                    <a:pt x="26029" y="15294"/>
                    <a:pt x="26206" y="15500"/>
                    <a:pt x="26414" y="15620"/>
                  </a:cubicBezTo>
                  <a:cubicBezTo>
                    <a:pt x="25999" y="16332"/>
                    <a:pt x="25568" y="17039"/>
                    <a:pt x="25099" y="17730"/>
                  </a:cubicBezTo>
                  <a:cubicBezTo>
                    <a:pt x="23796" y="19651"/>
                    <a:pt x="22136" y="21335"/>
                    <a:pt x="20253" y="22687"/>
                  </a:cubicBezTo>
                  <a:cubicBezTo>
                    <a:pt x="17934" y="24349"/>
                    <a:pt x="15230" y="25319"/>
                    <a:pt x="12503" y="25319"/>
                  </a:cubicBezTo>
                  <a:cubicBezTo>
                    <a:pt x="10844" y="25319"/>
                    <a:pt x="9176" y="24960"/>
                    <a:pt x="7582" y="24180"/>
                  </a:cubicBezTo>
                  <a:cubicBezTo>
                    <a:pt x="3260" y="22064"/>
                    <a:pt x="830" y="17523"/>
                    <a:pt x="957" y="12792"/>
                  </a:cubicBezTo>
                  <a:cubicBezTo>
                    <a:pt x="1039" y="9700"/>
                    <a:pt x="1972" y="6799"/>
                    <a:pt x="3398" y="4139"/>
                  </a:cubicBezTo>
                  <a:close/>
                  <a:moveTo>
                    <a:pt x="5826" y="1"/>
                  </a:moveTo>
                  <a:cubicBezTo>
                    <a:pt x="5785" y="1"/>
                    <a:pt x="5745" y="15"/>
                    <a:pt x="5714" y="49"/>
                  </a:cubicBezTo>
                  <a:cubicBezTo>
                    <a:pt x="5425" y="361"/>
                    <a:pt x="5112" y="671"/>
                    <a:pt x="4966" y="1060"/>
                  </a:cubicBezTo>
                  <a:cubicBezTo>
                    <a:pt x="3694" y="2362"/>
                    <a:pt x="2777" y="4076"/>
                    <a:pt x="2075" y="5702"/>
                  </a:cubicBezTo>
                  <a:cubicBezTo>
                    <a:pt x="1178" y="7771"/>
                    <a:pt x="645" y="9992"/>
                    <a:pt x="432" y="12234"/>
                  </a:cubicBezTo>
                  <a:cubicBezTo>
                    <a:pt x="0" y="16755"/>
                    <a:pt x="1990" y="21166"/>
                    <a:pt x="5661" y="23819"/>
                  </a:cubicBezTo>
                  <a:cubicBezTo>
                    <a:pt x="7717" y="25303"/>
                    <a:pt x="10063" y="25991"/>
                    <a:pt x="12437" y="25991"/>
                  </a:cubicBezTo>
                  <a:cubicBezTo>
                    <a:pt x="14385" y="25991"/>
                    <a:pt x="16351" y="25528"/>
                    <a:pt x="18191" y="24660"/>
                  </a:cubicBezTo>
                  <a:cubicBezTo>
                    <a:pt x="22684" y="22543"/>
                    <a:pt x="25763" y="18359"/>
                    <a:pt x="28020" y="14076"/>
                  </a:cubicBezTo>
                  <a:cubicBezTo>
                    <a:pt x="28460" y="13245"/>
                    <a:pt x="28796" y="12390"/>
                    <a:pt x="28996" y="11480"/>
                  </a:cubicBezTo>
                  <a:cubicBezTo>
                    <a:pt x="29005" y="11445"/>
                    <a:pt x="29014" y="11409"/>
                    <a:pt x="29023" y="11375"/>
                  </a:cubicBezTo>
                  <a:cubicBezTo>
                    <a:pt x="29026" y="11363"/>
                    <a:pt x="29024" y="11353"/>
                    <a:pt x="29026" y="11342"/>
                  </a:cubicBezTo>
                  <a:cubicBezTo>
                    <a:pt x="29046" y="11242"/>
                    <a:pt x="29073" y="11143"/>
                    <a:pt x="29090" y="11042"/>
                  </a:cubicBezTo>
                  <a:cubicBezTo>
                    <a:pt x="29097" y="10995"/>
                    <a:pt x="29059" y="10957"/>
                    <a:pt x="29020" y="10957"/>
                  </a:cubicBezTo>
                  <a:cubicBezTo>
                    <a:pt x="29001" y="10957"/>
                    <a:pt x="28981" y="10967"/>
                    <a:pt x="28967" y="10991"/>
                  </a:cubicBezTo>
                  <a:cubicBezTo>
                    <a:pt x="28947" y="11025"/>
                    <a:pt x="28927" y="11061"/>
                    <a:pt x="28908" y="11097"/>
                  </a:cubicBezTo>
                  <a:cubicBezTo>
                    <a:pt x="28107" y="10548"/>
                    <a:pt x="27233" y="10166"/>
                    <a:pt x="26342" y="9793"/>
                  </a:cubicBezTo>
                  <a:cubicBezTo>
                    <a:pt x="25883" y="9601"/>
                    <a:pt x="25430" y="9401"/>
                    <a:pt x="24989" y="9175"/>
                  </a:cubicBezTo>
                  <a:cubicBezTo>
                    <a:pt x="24982" y="9163"/>
                    <a:pt x="24976" y="9153"/>
                    <a:pt x="24967" y="9144"/>
                  </a:cubicBezTo>
                  <a:cubicBezTo>
                    <a:pt x="24958" y="9131"/>
                    <a:pt x="24943" y="9123"/>
                    <a:pt x="24927" y="9123"/>
                  </a:cubicBezTo>
                  <a:cubicBezTo>
                    <a:pt x="24920" y="9123"/>
                    <a:pt x="24912" y="9125"/>
                    <a:pt x="24905" y="9129"/>
                  </a:cubicBezTo>
                  <a:cubicBezTo>
                    <a:pt x="24794" y="9070"/>
                    <a:pt x="24684" y="9012"/>
                    <a:pt x="24575" y="8950"/>
                  </a:cubicBezTo>
                  <a:cubicBezTo>
                    <a:pt x="24354" y="8824"/>
                    <a:pt x="24041" y="8453"/>
                    <a:pt x="23769" y="8453"/>
                  </a:cubicBezTo>
                  <a:cubicBezTo>
                    <a:pt x="23758" y="8453"/>
                    <a:pt x="23748" y="8453"/>
                    <a:pt x="23737" y="8455"/>
                  </a:cubicBezTo>
                  <a:cubicBezTo>
                    <a:pt x="23626" y="8466"/>
                    <a:pt x="23563" y="8532"/>
                    <a:pt x="23550" y="8643"/>
                  </a:cubicBezTo>
                  <a:cubicBezTo>
                    <a:pt x="23535" y="8768"/>
                    <a:pt x="23512" y="8888"/>
                    <a:pt x="23489" y="9006"/>
                  </a:cubicBezTo>
                  <a:cubicBezTo>
                    <a:pt x="22699" y="10448"/>
                    <a:pt x="21217" y="13327"/>
                    <a:pt x="20473" y="14424"/>
                  </a:cubicBezTo>
                  <a:cubicBezTo>
                    <a:pt x="19746" y="15490"/>
                    <a:pt x="18837" y="16421"/>
                    <a:pt x="17789" y="17170"/>
                  </a:cubicBezTo>
                  <a:cubicBezTo>
                    <a:pt x="16504" y="18091"/>
                    <a:pt x="15006" y="18628"/>
                    <a:pt x="13496" y="18628"/>
                  </a:cubicBezTo>
                  <a:cubicBezTo>
                    <a:pt x="12577" y="18628"/>
                    <a:pt x="11653" y="18429"/>
                    <a:pt x="10770" y="17997"/>
                  </a:cubicBezTo>
                  <a:cubicBezTo>
                    <a:pt x="8376" y="16826"/>
                    <a:pt x="7031" y="14311"/>
                    <a:pt x="7100" y="11690"/>
                  </a:cubicBezTo>
                  <a:cubicBezTo>
                    <a:pt x="7167" y="9176"/>
                    <a:pt x="9009" y="5189"/>
                    <a:pt x="10514" y="3140"/>
                  </a:cubicBezTo>
                  <a:cubicBezTo>
                    <a:pt x="10545" y="3133"/>
                    <a:pt x="10569" y="3105"/>
                    <a:pt x="10571" y="3072"/>
                  </a:cubicBezTo>
                  <a:cubicBezTo>
                    <a:pt x="10571" y="3069"/>
                    <a:pt x="10569" y="3064"/>
                    <a:pt x="10569" y="3061"/>
                  </a:cubicBezTo>
                  <a:cubicBezTo>
                    <a:pt x="10584" y="3041"/>
                    <a:pt x="10601" y="3018"/>
                    <a:pt x="10615" y="2999"/>
                  </a:cubicBezTo>
                  <a:cubicBezTo>
                    <a:pt x="10622" y="2989"/>
                    <a:pt x="10611" y="2975"/>
                    <a:pt x="10601" y="2975"/>
                  </a:cubicBezTo>
                  <a:cubicBezTo>
                    <a:pt x="10599" y="2975"/>
                    <a:pt x="10596" y="2975"/>
                    <a:pt x="10594" y="2977"/>
                  </a:cubicBezTo>
                  <a:cubicBezTo>
                    <a:pt x="10583" y="2987"/>
                    <a:pt x="10574" y="2999"/>
                    <a:pt x="10563" y="3005"/>
                  </a:cubicBezTo>
                  <a:cubicBezTo>
                    <a:pt x="10476" y="2475"/>
                    <a:pt x="9472" y="2096"/>
                    <a:pt x="9077" y="1880"/>
                  </a:cubicBezTo>
                  <a:cubicBezTo>
                    <a:pt x="8005" y="1296"/>
                    <a:pt x="7029" y="528"/>
                    <a:pt x="5919" y="21"/>
                  </a:cubicBezTo>
                  <a:cubicBezTo>
                    <a:pt x="5889" y="9"/>
                    <a:pt x="5857" y="1"/>
                    <a:pt x="58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3" name="Google Shape;13323;p24"/>
            <p:cNvSpPr/>
            <p:nvPr/>
          </p:nvSpPr>
          <p:spPr>
            <a:xfrm>
              <a:off x="4347575" y="4526150"/>
              <a:ext cx="60650" cy="55025"/>
            </a:xfrm>
            <a:custGeom>
              <a:avLst/>
              <a:gdLst/>
              <a:ahLst/>
              <a:cxnLst/>
              <a:rect l="l" t="t" r="r" b="b"/>
              <a:pathLst>
                <a:path w="2426" h="2201" extrusionOk="0">
                  <a:moveTo>
                    <a:pt x="965" y="1"/>
                  </a:moveTo>
                  <a:cubicBezTo>
                    <a:pt x="939" y="1"/>
                    <a:pt x="915" y="17"/>
                    <a:pt x="908" y="44"/>
                  </a:cubicBezTo>
                  <a:cubicBezTo>
                    <a:pt x="827" y="329"/>
                    <a:pt x="890" y="664"/>
                    <a:pt x="921" y="966"/>
                  </a:cubicBezTo>
                  <a:cubicBezTo>
                    <a:pt x="622" y="1021"/>
                    <a:pt x="325" y="1097"/>
                    <a:pt x="48" y="1208"/>
                  </a:cubicBezTo>
                  <a:cubicBezTo>
                    <a:pt x="17" y="1221"/>
                    <a:pt x="0" y="1269"/>
                    <a:pt x="38" y="1287"/>
                  </a:cubicBezTo>
                  <a:cubicBezTo>
                    <a:pt x="189" y="1363"/>
                    <a:pt x="345" y="1390"/>
                    <a:pt x="504" y="1390"/>
                  </a:cubicBezTo>
                  <a:cubicBezTo>
                    <a:pt x="652" y="1390"/>
                    <a:pt x="803" y="1366"/>
                    <a:pt x="955" y="1336"/>
                  </a:cubicBezTo>
                  <a:cubicBezTo>
                    <a:pt x="985" y="1633"/>
                    <a:pt x="1037" y="1920"/>
                    <a:pt x="1209" y="2178"/>
                  </a:cubicBezTo>
                  <a:cubicBezTo>
                    <a:pt x="1219" y="2193"/>
                    <a:pt x="1235" y="2200"/>
                    <a:pt x="1250" y="2200"/>
                  </a:cubicBezTo>
                  <a:cubicBezTo>
                    <a:pt x="1269" y="2200"/>
                    <a:pt x="1288" y="2189"/>
                    <a:pt x="1295" y="2168"/>
                  </a:cubicBezTo>
                  <a:cubicBezTo>
                    <a:pt x="1396" y="1865"/>
                    <a:pt x="1398" y="1559"/>
                    <a:pt x="1372" y="1253"/>
                  </a:cubicBezTo>
                  <a:cubicBezTo>
                    <a:pt x="1500" y="1229"/>
                    <a:pt x="1628" y="1212"/>
                    <a:pt x="1755" y="1212"/>
                  </a:cubicBezTo>
                  <a:cubicBezTo>
                    <a:pt x="1886" y="1212"/>
                    <a:pt x="2015" y="1231"/>
                    <a:pt x="2141" y="1279"/>
                  </a:cubicBezTo>
                  <a:cubicBezTo>
                    <a:pt x="2160" y="1286"/>
                    <a:pt x="2178" y="1289"/>
                    <a:pt x="2195" y="1289"/>
                  </a:cubicBezTo>
                  <a:cubicBezTo>
                    <a:pt x="2345" y="1289"/>
                    <a:pt x="2426" y="1045"/>
                    <a:pt x="2274" y="967"/>
                  </a:cubicBezTo>
                  <a:cubicBezTo>
                    <a:pt x="2111" y="886"/>
                    <a:pt x="1940" y="859"/>
                    <a:pt x="1767" y="859"/>
                  </a:cubicBezTo>
                  <a:cubicBezTo>
                    <a:pt x="1622" y="859"/>
                    <a:pt x="1476" y="877"/>
                    <a:pt x="1331" y="898"/>
                  </a:cubicBezTo>
                  <a:cubicBezTo>
                    <a:pt x="1291" y="595"/>
                    <a:pt x="1246" y="224"/>
                    <a:pt x="1006" y="17"/>
                  </a:cubicBezTo>
                  <a:cubicBezTo>
                    <a:pt x="994" y="6"/>
                    <a:pt x="979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4" name="Google Shape;13324;p24"/>
            <p:cNvSpPr/>
            <p:nvPr/>
          </p:nvSpPr>
          <p:spPr>
            <a:xfrm>
              <a:off x="4816275" y="4745425"/>
              <a:ext cx="36850" cy="10100"/>
            </a:xfrm>
            <a:custGeom>
              <a:avLst/>
              <a:gdLst/>
              <a:ahLst/>
              <a:cxnLst/>
              <a:rect l="l" t="t" r="r" b="b"/>
              <a:pathLst>
                <a:path w="1474" h="404" extrusionOk="0">
                  <a:moveTo>
                    <a:pt x="369" y="0"/>
                  </a:moveTo>
                  <a:cubicBezTo>
                    <a:pt x="240" y="0"/>
                    <a:pt x="113" y="16"/>
                    <a:pt x="25" y="96"/>
                  </a:cubicBezTo>
                  <a:cubicBezTo>
                    <a:pt x="7" y="115"/>
                    <a:pt x="1" y="141"/>
                    <a:pt x="7" y="164"/>
                  </a:cubicBezTo>
                  <a:cubicBezTo>
                    <a:pt x="85" y="379"/>
                    <a:pt x="373" y="384"/>
                    <a:pt x="564" y="398"/>
                  </a:cubicBezTo>
                  <a:cubicBezTo>
                    <a:pt x="608" y="402"/>
                    <a:pt x="652" y="404"/>
                    <a:pt x="695" y="404"/>
                  </a:cubicBezTo>
                  <a:cubicBezTo>
                    <a:pt x="948" y="404"/>
                    <a:pt x="1182" y="344"/>
                    <a:pt x="1423" y="244"/>
                  </a:cubicBezTo>
                  <a:cubicBezTo>
                    <a:pt x="1474" y="229"/>
                    <a:pt x="1472" y="157"/>
                    <a:pt x="1423" y="142"/>
                  </a:cubicBezTo>
                  <a:cubicBezTo>
                    <a:pt x="1197" y="51"/>
                    <a:pt x="956" y="5"/>
                    <a:pt x="714" y="5"/>
                  </a:cubicBezTo>
                  <a:cubicBezTo>
                    <a:pt x="691" y="5"/>
                    <a:pt x="667" y="5"/>
                    <a:pt x="644" y="6"/>
                  </a:cubicBezTo>
                  <a:cubicBezTo>
                    <a:pt x="633" y="7"/>
                    <a:pt x="621" y="7"/>
                    <a:pt x="610" y="7"/>
                  </a:cubicBezTo>
                  <a:cubicBezTo>
                    <a:pt x="536" y="7"/>
                    <a:pt x="452" y="0"/>
                    <a:pt x="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5" name="Google Shape;13325;p24"/>
            <p:cNvSpPr/>
            <p:nvPr/>
          </p:nvSpPr>
          <p:spPr>
            <a:xfrm>
              <a:off x="4838625" y="4307850"/>
              <a:ext cx="141425" cy="109625"/>
            </a:xfrm>
            <a:custGeom>
              <a:avLst/>
              <a:gdLst/>
              <a:ahLst/>
              <a:cxnLst/>
              <a:rect l="l" t="t" r="r" b="b"/>
              <a:pathLst>
                <a:path w="5657" h="4385" extrusionOk="0">
                  <a:moveTo>
                    <a:pt x="4419" y="0"/>
                  </a:moveTo>
                  <a:cubicBezTo>
                    <a:pt x="4384" y="0"/>
                    <a:pt x="4347" y="9"/>
                    <a:pt x="4312" y="27"/>
                  </a:cubicBezTo>
                  <a:cubicBezTo>
                    <a:pt x="4240" y="65"/>
                    <a:pt x="4176" y="114"/>
                    <a:pt x="4118" y="173"/>
                  </a:cubicBezTo>
                  <a:cubicBezTo>
                    <a:pt x="3290" y="813"/>
                    <a:pt x="2455" y="1446"/>
                    <a:pt x="1581" y="2027"/>
                  </a:cubicBezTo>
                  <a:cubicBezTo>
                    <a:pt x="1280" y="2227"/>
                    <a:pt x="921" y="2380"/>
                    <a:pt x="672" y="2642"/>
                  </a:cubicBezTo>
                  <a:cubicBezTo>
                    <a:pt x="614" y="2701"/>
                    <a:pt x="121" y="3230"/>
                    <a:pt x="95" y="3230"/>
                  </a:cubicBezTo>
                  <a:cubicBezTo>
                    <a:pt x="95" y="3230"/>
                    <a:pt x="94" y="3230"/>
                    <a:pt x="94" y="3229"/>
                  </a:cubicBezTo>
                  <a:cubicBezTo>
                    <a:pt x="91" y="3210"/>
                    <a:pt x="73" y="3196"/>
                    <a:pt x="57" y="3196"/>
                  </a:cubicBezTo>
                  <a:cubicBezTo>
                    <a:pt x="46" y="3196"/>
                    <a:pt x="36" y="3203"/>
                    <a:pt x="32" y="3218"/>
                  </a:cubicBezTo>
                  <a:cubicBezTo>
                    <a:pt x="6" y="3326"/>
                    <a:pt x="1" y="3321"/>
                    <a:pt x="1" y="3410"/>
                  </a:cubicBezTo>
                  <a:cubicBezTo>
                    <a:pt x="3" y="3449"/>
                    <a:pt x="27" y="3484"/>
                    <a:pt x="65" y="3498"/>
                  </a:cubicBezTo>
                  <a:cubicBezTo>
                    <a:pt x="106" y="3516"/>
                    <a:pt x="143" y="3523"/>
                    <a:pt x="179" y="3523"/>
                  </a:cubicBezTo>
                  <a:cubicBezTo>
                    <a:pt x="268" y="3523"/>
                    <a:pt x="345" y="3477"/>
                    <a:pt x="429" y="3423"/>
                  </a:cubicBezTo>
                  <a:cubicBezTo>
                    <a:pt x="829" y="3175"/>
                    <a:pt x="1143" y="2849"/>
                    <a:pt x="1564" y="2616"/>
                  </a:cubicBezTo>
                  <a:cubicBezTo>
                    <a:pt x="2414" y="2143"/>
                    <a:pt x="3200" y="1556"/>
                    <a:pt x="3971" y="961"/>
                  </a:cubicBezTo>
                  <a:cubicBezTo>
                    <a:pt x="4053" y="1308"/>
                    <a:pt x="4246" y="1669"/>
                    <a:pt x="4389" y="1947"/>
                  </a:cubicBezTo>
                  <a:cubicBezTo>
                    <a:pt x="4624" y="2401"/>
                    <a:pt x="4901" y="2852"/>
                    <a:pt x="5011" y="3351"/>
                  </a:cubicBezTo>
                  <a:cubicBezTo>
                    <a:pt x="5106" y="3777"/>
                    <a:pt x="4665" y="3826"/>
                    <a:pt x="4227" y="3826"/>
                  </a:cubicBezTo>
                  <a:cubicBezTo>
                    <a:pt x="4097" y="3826"/>
                    <a:pt x="3966" y="3822"/>
                    <a:pt x="3850" y="3822"/>
                  </a:cubicBezTo>
                  <a:cubicBezTo>
                    <a:pt x="3723" y="3822"/>
                    <a:pt x="3614" y="3827"/>
                    <a:pt x="3541" y="3849"/>
                  </a:cubicBezTo>
                  <a:cubicBezTo>
                    <a:pt x="3408" y="3890"/>
                    <a:pt x="3362" y="4074"/>
                    <a:pt x="3500" y="4160"/>
                  </a:cubicBezTo>
                  <a:cubicBezTo>
                    <a:pt x="3738" y="4307"/>
                    <a:pt x="4057" y="4385"/>
                    <a:pt x="4373" y="4385"/>
                  </a:cubicBezTo>
                  <a:cubicBezTo>
                    <a:pt x="5022" y="4385"/>
                    <a:pt x="5656" y="4058"/>
                    <a:pt x="5547" y="3336"/>
                  </a:cubicBezTo>
                  <a:cubicBezTo>
                    <a:pt x="5470" y="2832"/>
                    <a:pt x="4130" y="800"/>
                    <a:pt x="4563" y="506"/>
                  </a:cubicBezTo>
                  <a:cubicBezTo>
                    <a:pt x="4583" y="490"/>
                    <a:pt x="4606" y="472"/>
                    <a:pt x="4627" y="455"/>
                  </a:cubicBezTo>
                  <a:cubicBezTo>
                    <a:pt x="4827" y="303"/>
                    <a:pt x="4635" y="0"/>
                    <a:pt x="4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6" name="Google Shape;13326;p24"/>
            <p:cNvSpPr/>
            <p:nvPr/>
          </p:nvSpPr>
          <p:spPr>
            <a:xfrm>
              <a:off x="5010275" y="4346825"/>
              <a:ext cx="76550" cy="15375"/>
            </a:xfrm>
            <a:custGeom>
              <a:avLst/>
              <a:gdLst/>
              <a:ahLst/>
              <a:cxnLst/>
              <a:rect l="l" t="t" r="r" b="b"/>
              <a:pathLst>
                <a:path w="3062" h="615" extrusionOk="0">
                  <a:moveTo>
                    <a:pt x="1415" y="20"/>
                  </a:moveTo>
                  <a:cubicBezTo>
                    <a:pt x="942" y="20"/>
                    <a:pt x="517" y="134"/>
                    <a:pt x="54" y="146"/>
                  </a:cubicBezTo>
                  <a:cubicBezTo>
                    <a:pt x="0" y="148"/>
                    <a:pt x="0" y="222"/>
                    <a:pt x="54" y="230"/>
                  </a:cubicBezTo>
                  <a:cubicBezTo>
                    <a:pt x="550" y="306"/>
                    <a:pt x="1001" y="491"/>
                    <a:pt x="1514" y="537"/>
                  </a:cubicBezTo>
                  <a:cubicBezTo>
                    <a:pt x="1794" y="562"/>
                    <a:pt x="2117" y="614"/>
                    <a:pt x="2422" y="614"/>
                  </a:cubicBezTo>
                  <a:cubicBezTo>
                    <a:pt x="2577" y="614"/>
                    <a:pt x="2727" y="601"/>
                    <a:pt x="2864" y="563"/>
                  </a:cubicBezTo>
                  <a:cubicBezTo>
                    <a:pt x="3061" y="507"/>
                    <a:pt x="3061" y="242"/>
                    <a:pt x="2864" y="165"/>
                  </a:cubicBezTo>
                  <a:cubicBezTo>
                    <a:pt x="2457" y="0"/>
                    <a:pt x="1936" y="37"/>
                    <a:pt x="1514" y="22"/>
                  </a:cubicBezTo>
                  <a:cubicBezTo>
                    <a:pt x="1481" y="21"/>
                    <a:pt x="1448" y="20"/>
                    <a:pt x="1415" y="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7" name="Google Shape;13327;p24"/>
            <p:cNvSpPr/>
            <p:nvPr/>
          </p:nvSpPr>
          <p:spPr>
            <a:xfrm>
              <a:off x="5012650" y="4376775"/>
              <a:ext cx="77450" cy="15550"/>
            </a:xfrm>
            <a:custGeom>
              <a:avLst/>
              <a:gdLst/>
              <a:ahLst/>
              <a:cxnLst/>
              <a:rect l="l" t="t" r="r" b="b"/>
              <a:pathLst>
                <a:path w="3098" h="622" extrusionOk="0">
                  <a:moveTo>
                    <a:pt x="664" y="0"/>
                  </a:moveTo>
                  <a:cubicBezTo>
                    <a:pt x="393" y="0"/>
                    <a:pt x="146" y="44"/>
                    <a:pt x="18" y="197"/>
                  </a:cubicBezTo>
                  <a:cubicBezTo>
                    <a:pt x="0" y="217"/>
                    <a:pt x="0" y="248"/>
                    <a:pt x="18" y="269"/>
                  </a:cubicBezTo>
                  <a:cubicBezTo>
                    <a:pt x="286" y="622"/>
                    <a:pt x="1032" y="536"/>
                    <a:pt x="1411" y="566"/>
                  </a:cubicBezTo>
                  <a:cubicBezTo>
                    <a:pt x="1614" y="582"/>
                    <a:pt x="1808" y="591"/>
                    <a:pt x="1999" y="591"/>
                  </a:cubicBezTo>
                  <a:cubicBezTo>
                    <a:pt x="2342" y="591"/>
                    <a:pt x="2673" y="562"/>
                    <a:pt x="3027" y="492"/>
                  </a:cubicBezTo>
                  <a:cubicBezTo>
                    <a:pt x="3097" y="477"/>
                    <a:pt x="3097" y="371"/>
                    <a:pt x="3027" y="348"/>
                  </a:cubicBezTo>
                  <a:cubicBezTo>
                    <a:pt x="2561" y="195"/>
                    <a:pt x="2077" y="107"/>
                    <a:pt x="1586" y="80"/>
                  </a:cubicBezTo>
                  <a:cubicBezTo>
                    <a:pt x="1362" y="67"/>
                    <a:pt x="995" y="0"/>
                    <a:pt x="6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8" name="Google Shape;13328;p24"/>
            <p:cNvSpPr/>
            <p:nvPr/>
          </p:nvSpPr>
          <p:spPr>
            <a:xfrm>
              <a:off x="5150675" y="4322225"/>
              <a:ext cx="141800" cy="99425"/>
            </a:xfrm>
            <a:custGeom>
              <a:avLst/>
              <a:gdLst/>
              <a:ahLst/>
              <a:cxnLst/>
              <a:rect l="l" t="t" r="r" b="b"/>
              <a:pathLst>
                <a:path w="5672" h="3977" extrusionOk="0">
                  <a:moveTo>
                    <a:pt x="902" y="1"/>
                  </a:moveTo>
                  <a:cubicBezTo>
                    <a:pt x="847" y="1"/>
                    <a:pt x="794" y="30"/>
                    <a:pt x="770" y="97"/>
                  </a:cubicBezTo>
                  <a:cubicBezTo>
                    <a:pt x="696" y="322"/>
                    <a:pt x="637" y="551"/>
                    <a:pt x="595" y="784"/>
                  </a:cubicBezTo>
                  <a:cubicBezTo>
                    <a:pt x="336" y="1742"/>
                    <a:pt x="35" y="2712"/>
                    <a:pt x="1" y="3708"/>
                  </a:cubicBezTo>
                  <a:cubicBezTo>
                    <a:pt x="1" y="3744"/>
                    <a:pt x="30" y="3764"/>
                    <a:pt x="59" y="3764"/>
                  </a:cubicBezTo>
                  <a:cubicBezTo>
                    <a:pt x="80" y="3764"/>
                    <a:pt x="101" y="3753"/>
                    <a:pt x="111" y="3729"/>
                  </a:cubicBezTo>
                  <a:cubicBezTo>
                    <a:pt x="276" y="3238"/>
                    <a:pt x="418" y="2735"/>
                    <a:pt x="552" y="2228"/>
                  </a:cubicBezTo>
                  <a:cubicBezTo>
                    <a:pt x="642" y="2761"/>
                    <a:pt x="883" y="3227"/>
                    <a:pt x="1392" y="3442"/>
                  </a:cubicBezTo>
                  <a:cubicBezTo>
                    <a:pt x="1540" y="3505"/>
                    <a:pt x="1674" y="3534"/>
                    <a:pt x="1795" y="3534"/>
                  </a:cubicBezTo>
                  <a:cubicBezTo>
                    <a:pt x="2205" y="3534"/>
                    <a:pt x="2466" y="3204"/>
                    <a:pt x="2632" y="2771"/>
                  </a:cubicBezTo>
                  <a:cubicBezTo>
                    <a:pt x="2780" y="3133"/>
                    <a:pt x="3000" y="3466"/>
                    <a:pt x="3331" y="3737"/>
                  </a:cubicBezTo>
                  <a:cubicBezTo>
                    <a:pt x="3539" y="3907"/>
                    <a:pt x="3752" y="3977"/>
                    <a:pt x="3961" y="3977"/>
                  </a:cubicBezTo>
                  <a:cubicBezTo>
                    <a:pt x="4648" y="3977"/>
                    <a:pt x="5299" y="3220"/>
                    <a:pt x="5636" y="2756"/>
                  </a:cubicBezTo>
                  <a:cubicBezTo>
                    <a:pt x="5672" y="2709"/>
                    <a:pt x="5622" y="2660"/>
                    <a:pt x="5574" y="2660"/>
                  </a:cubicBezTo>
                  <a:cubicBezTo>
                    <a:pt x="5560" y="2660"/>
                    <a:pt x="5547" y="2664"/>
                    <a:pt x="5536" y="2672"/>
                  </a:cubicBezTo>
                  <a:cubicBezTo>
                    <a:pt x="5164" y="2958"/>
                    <a:pt x="4650" y="3333"/>
                    <a:pt x="4151" y="3333"/>
                  </a:cubicBezTo>
                  <a:cubicBezTo>
                    <a:pt x="3912" y="3333"/>
                    <a:pt x="3676" y="3247"/>
                    <a:pt x="3462" y="3022"/>
                  </a:cubicBezTo>
                  <a:cubicBezTo>
                    <a:pt x="2990" y="2523"/>
                    <a:pt x="2936" y="1545"/>
                    <a:pt x="2913" y="935"/>
                  </a:cubicBezTo>
                  <a:cubicBezTo>
                    <a:pt x="2905" y="744"/>
                    <a:pt x="2748" y="643"/>
                    <a:pt x="2601" y="643"/>
                  </a:cubicBezTo>
                  <a:cubicBezTo>
                    <a:pt x="2468" y="643"/>
                    <a:pt x="2343" y="726"/>
                    <a:pt x="2345" y="901"/>
                  </a:cubicBezTo>
                  <a:cubicBezTo>
                    <a:pt x="2348" y="1214"/>
                    <a:pt x="2286" y="3021"/>
                    <a:pt x="1691" y="3021"/>
                  </a:cubicBezTo>
                  <a:cubicBezTo>
                    <a:pt x="1597" y="3021"/>
                    <a:pt x="1490" y="2976"/>
                    <a:pt x="1367" y="2873"/>
                  </a:cubicBezTo>
                  <a:cubicBezTo>
                    <a:pt x="754" y="2356"/>
                    <a:pt x="800" y="1368"/>
                    <a:pt x="954" y="624"/>
                  </a:cubicBezTo>
                  <a:cubicBezTo>
                    <a:pt x="988" y="479"/>
                    <a:pt x="1023" y="336"/>
                    <a:pt x="1057" y="194"/>
                  </a:cubicBezTo>
                  <a:cubicBezTo>
                    <a:pt x="1086" y="79"/>
                    <a:pt x="99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29" name="Google Shape;13329;p24"/>
            <p:cNvSpPr/>
            <p:nvPr/>
          </p:nvSpPr>
          <p:spPr>
            <a:xfrm>
              <a:off x="5249775" y="4245550"/>
              <a:ext cx="120475" cy="177200"/>
            </a:xfrm>
            <a:custGeom>
              <a:avLst/>
              <a:gdLst/>
              <a:ahLst/>
              <a:cxnLst/>
              <a:rect l="l" t="t" r="r" b="b"/>
              <a:pathLst>
                <a:path w="4819" h="7088" extrusionOk="0">
                  <a:moveTo>
                    <a:pt x="2090" y="0"/>
                  </a:moveTo>
                  <a:cubicBezTo>
                    <a:pt x="1994" y="0"/>
                    <a:pt x="1898" y="61"/>
                    <a:pt x="1888" y="185"/>
                  </a:cubicBezTo>
                  <a:cubicBezTo>
                    <a:pt x="1842" y="685"/>
                    <a:pt x="1762" y="1181"/>
                    <a:pt x="1644" y="1670"/>
                  </a:cubicBezTo>
                  <a:cubicBezTo>
                    <a:pt x="1570" y="1669"/>
                    <a:pt x="1497" y="1669"/>
                    <a:pt x="1423" y="1669"/>
                  </a:cubicBezTo>
                  <a:cubicBezTo>
                    <a:pt x="969" y="1669"/>
                    <a:pt x="517" y="1683"/>
                    <a:pt x="76" y="1722"/>
                  </a:cubicBezTo>
                  <a:cubicBezTo>
                    <a:pt x="0" y="1729"/>
                    <a:pt x="20" y="1829"/>
                    <a:pt x="76" y="1853"/>
                  </a:cubicBezTo>
                  <a:cubicBezTo>
                    <a:pt x="532" y="2058"/>
                    <a:pt x="1014" y="2160"/>
                    <a:pt x="1506" y="2204"/>
                  </a:cubicBezTo>
                  <a:cubicBezTo>
                    <a:pt x="1317" y="2877"/>
                    <a:pt x="1080" y="3533"/>
                    <a:pt x="822" y="4206"/>
                  </a:cubicBezTo>
                  <a:cubicBezTo>
                    <a:pt x="813" y="4230"/>
                    <a:pt x="836" y="4250"/>
                    <a:pt x="859" y="4250"/>
                  </a:cubicBezTo>
                  <a:cubicBezTo>
                    <a:pt x="864" y="4250"/>
                    <a:pt x="868" y="4249"/>
                    <a:pt x="873" y="4247"/>
                  </a:cubicBezTo>
                  <a:cubicBezTo>
                    <a:pt x="1406" y="4001"/>
                    <a:pt x="1588" y="3385"/>
                    <a:pt x="1768" y="2857"/>
                  </a:cubicBezTo>
                  <a:cubicBezTo>
                    <a:pt x="1808" y="2742"/>
                    <a:pt x="1839" y="2626"/>
                    <a:pt x="1873" y="2511"/>
                  </a:cubicBezTo>
                  <a:cubicBezTo>
                    <a:pt x="1885" y="3392"/>
                    <a:pt x="1934" y="4275"/>
                    <a:pt x="2088" y="5155"/>
                  </a:cubicBezTo>
                  <a:cubicBezTo>
                    <a:pt x="2200" y="5782"/>
                    <a:pt x="2397" y="6540"/>
                    <a:pt x="2959" y="6937"/>
                  </a:cubicBezTo>
                  <a:cubicBezTo>
                    <a:pt x="3109" y="7042"/>
                    <a:pt x="3262" y="7087"/>
                    <a:pt x="3412" y="7087"/>
                  </a:cubicBezTo>
                  <a:cubicBezTo>
                    <a:pt x="3798" y="7087"/>
                    <a:pt x="4156" y="6789"/>
                    <a:pt x="4344" y="6468"/>
                  </a:cubicBezTo>
                  <a:cubicBezTo>
                    <a:pt x="4369" y="6425"/>
                    <a:pt x="4334" y="6358"/>
                    <a:pt x="4283" y="6358"/>
                  </a:cubicBezTo>
                  <a:cubicBezTo>
                    <a:pt x="4277" y="6358"/>
                    <a:pt x="4271" y="6359"/>
                    <a:pt x="4265" y="6361"/>
                  </a:cubicBezTo>
                  <a:cubicBezTo>
                    <a:pt x="4010" y="6437"/>
                    <a:pt x="3770" y="6524"/>
                    <a:pt x="3549" y="6524"/>
                  </a:cubicBezTo>
                  <a:cubicBezTo>
                    <a:pt x="3323" y="6524"/>
                    <a:pt x="3118" y="6432"/>
                    <a:pt x="2940" y="6141"/>
                  </a:cubicBezTo>
                  <a:cubicBezTo>
                    <a:pt x="2559" y="5516"/>
                    <a:pt x="2480" y="4672"/>
                    <a:pt x="2402" y="3979"/>
                  </a:cubicBezTo>
                  <a:cubicBezTo>
                    <a:pt x="2336" y="3392"/>
                    <a:pt x="2310" y="2808"/>
                    <a:pt x="2300" y="2226"/>
                  </a:cubicBezTo>
                  <a:cubicBezTo>
                    <a:pt x="3137" y="2208"/>
                    <a:pt x="3981" y="2081"/>
                    <a:pt x="4761" y="2027"/>
                  </a:cubicBezTo>
                  <a:cubicBezTo>
                    <a:pt x="4818" y="2024"/>
                    <a:pt x="4818" y="1948"/>
                    <a:pt x="4761" y="1939"/>
                  </a:cubicBezTo>
                  <a:cubicBezTo>
                    <a:pt x="3944" y="1802"/>
                    <a:pt x="3120" y="1716"/>
                    <a:pt x="2295" y="1679"/>
                  </a:cubicBezTo>
                  <a:cubicBezTo>
                    <a:pt x="2293" y="1191"/>
                    <a:pt x="2298" y="702"/>
                    <a:pt x="2298" y="211"/>
                  </a:cubicBezTo>
                  <a:cubicBezTo>
                    <a:pt x="2298" y="71"/>
                    <a:pt x="2193" y="0"/>
                    <a:pt x="2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0" name="Google Shape;13330;p24"/>
            <p:cNvSpPr/>
            <p:nvPr/>
          </p:nvSpPr>
          <p:spPr>
            <a:xfrm>
              <a:off x="5405275" y="4322575"/>
              <a:ext cx="53800" cy="51925"/>
            </a:xfrm>
            <a:custGeom>
              <a:avLst/>
              <a:gdLst/>
              <a:ahLst/>
              <a:cxnLst/>
              <a:rect l="l" t="t" r="r" b="b"/>
              <a:pathLst>
                <a:path w="2152" h="2077" extrusionOk="0">
                  <a:moveTo>
                    <a:pt x="1490" y="1"/>
                  </a:moveTo>
                  <a:cubicBezTo>
                    <a:pt x="1485" y="1"/>
                    <a:pt x="1479" y="2"/>
                    <a:pt x="1474" y="4"/>
                  </a:cubicBezTo>
                  <a:cubicBezTo>
                    <a:pt x="1201" y="129"/>
                    <a:pt x="1096" y="401"/>
                    <a:pt x="1080" y="715"/>
                  </a:cubicBezTo>
                  <a:cubicBezTo>
                    <a:pt x="729" y="721"/>
                    <a:pt x="381" y="742"/>
                    <a:pt x="50" y="851"/>
                  </a:cubicBezTo>
                  <a:cubicBezTo>
                    <a:pt x="2" y="867"/>
                    <a:pt x="1" y="929"/>
                    <a:pt x="50" y="951"/>
                  </a:cubicBezTo>
                  <a:cubicBezTo>
                    <a:pt x="393" y="1097"/>
                    <a:pt x="740" y="1115"/>
                    <a:pt x="1100" y="1116"/>
                  </a:cubicBezTo>
                  <a:cubicBezTo>
                    <a:pt x="1147" y="1466"/>
                    <a:pt x="1260" y="1814"/>
                    <a:pt x="1352" y="2042"/>
                  </a:cubicBezTo>
                  <a:cubicBezTo>
                    <a:pt x="1362" y="2065"/>
                    <a:pt x="1382" y="2077"/>
                    <a:pt x="1401" y="2077"/>
                  </a:cubicBezTo>
                  <a:cubicBezTo>
                    <a:pt x="1422" y="2077"/>
                    <a:pt x="1441" y="2063"/>
                    <a:pt x="1444" y="2035"/>
                  </a:cubicBezTo>
                  <a:cubicBezTo>
                    <a:pt x="1480" y="1737"/>
                    <a:pt x="1508" y="1440"/>
                    <a:pt x="1507" y="1136"/>
                  </a:cubicBezTo>
                  <a:lnTo>
                    <a:pt x="1507" y="1136"/>
                  </a:lnTo>
                  <a:cubicBezTo>
                    <a:pt x="1547" y="1138"/>
                    <a:pt x="1587" y="1139"/>
                    <a:pt x="1627" y="1139"/>
                  </a:cubicBezTo>
                  <a:cubicBezTo>
                    <a:pt x="1815" y="1139"/>
                    <a:pt x="1994" y="1111"/>
                    <a:pt x="2122" y="990"/>
                  </a:cubicBezTo>
                  <a:cubicBezTo>
                    <a:pt x="2151" y="959"/>
                    <a:pt x="2151" y="908"/>
                    <a:pt x="2122" y="877"/>
                  </a:cubicBezTo>
                  <a:cubicBezTo>
                    <a:pt x="1974" y="727"/>
                    <a:pt x="1792" y="700"/>
                    <a:pt x="1602" y="700"/>
                  </a:cubicBezTo>
                  <a:cubicBezTo>
                    <a:pt x="1574" y="700"/>
                    <a:pt x="1546" y="701"/>
                    <a:pt x="1518" y="701"/>
                  </a:cubicBezTo>
                  <a:cubicBezTo>
                    <a:pt x="1533" y="480"/>
                    <a:pt x="1556" y="260"/>
                    <a:pt x="1529" y="40"/>
                  </a:cubicBezTo>
                  <a:cubicBezTo>
                    <a:pt x="1529" y="17"/>
                    <a:pt x="1511" y="1"/>
                    <a:pt x="14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1" name="Google Shape;13331;p24"/>
            <p:cNvSpPr/>
            <p:nvPr/>
          </p:nvSpPr>
          <p:spPr>
            <a:xfrm>
              <a:off x="5512100" y="4228750"/>
              <a:ext cx="42150" cy="75050"/>
            </a:xfrm>
            <a:custGeom>
              <a:avLst/>
              <a:gdLst/>
              <a:ahLst/>
              <a:cxnLst/>
              <a:rect l="l" t="t" r="r" b="b"/>
              <a:pathLst>
                <a:path w="1686" h="3002" extrusionOk="0">
                  <a:moveTo>
                    <a:pt x="1407" y="0"/>
                  </a:moveTo>
                  <a:cubicBezTo>
                    <a:pt x="1323" y="0"/>
                    <a:pt x="1239" y="33"/>
                    <a:pt x="1192" y="99"/>
                  </a:cubicBezTo>
                  <a:cubicBezTo>
                    <a:pt x="801" y="650"/>
                    <a:pt x="386" y="1177"/>
                    <a:pt x="26" y="1744"/>
                  </a:cubicBezTo>
                  <a:cubicBezTo>
                    <a:pt x="0" y="1783"/>
                    <a:pt x="35" y="1836"/>
                    <a:pt x="79" y="1836"/>
                  </a:cubicBezTo>
                  <a:cubicBezTo>
                    <a:pt x="83" y="1836"/>
                    <a:pt x="87" y="1836"/>
                    <a:pt x="91" y="1835"/>
                  </a:cubicBezTo>
                  <a:cubicBezTo>
                    <a:pt x="426" y="1759"/>
                    <a:pt x="692" y="1520"/>
                    <a:pt x="929" y="1241"/>
                  </a:cubicBezTo>
                  <a:lnTo>
                    <a:pt x="929" y="1241"/>
                  </a:lnTo>
                  <a:cubicBezTo>
                    <a:pt x="847" y="1874"/>
                    <a:pt x="877" y="2547"/>
                    <a:pt x="1243" y="2968"/>
                  </a:cubicBezTo>
                  <a:cubicBezTo>
                    <a:pt x="1263" y="2991"/>
                    <a:pt x="1290" y="3002"/>
                    <a:pt x="1317" y="3002"/>
                  </a:cubicBezTo>
                  <a:cubicBezTo>
                    <a:pt x="1357" y="3002"/>
                    <a:pt x="1397" y="2977"/>
                    <a:pt x="1412" y="2934"/>
                  </a:cubicBezTo>
                  <a:cubicBezTo>
                    <a:pt x="1549" y="2568"/>
                    <a:pt x="1489" y="2164"/>
                    <a:pt x="1489" y="1772"/>
                  </a:cubicBezTo>
                  <a:cubicBezTo>
                    <a:pt x="1489" y="1257"/>
                    <a:pt x="1594" y="760"/>
                    <a:pt x="1663" y="257"/>
                  </a:cubicBezTo>
                  <a:cubicBezTo>
                    <a:pt x="1685" y="88"/>
                    <a:pt x="1546" y="0"/>
                    <a:pt x="14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2" name="Google Shape;13332;p24"/>
            <p:cNvSpPr/>
            <p:nvPr/>
          </p:nvSpPr>
          <p:spPr>
            <a:xfrm>
              <a:off x="5493500" y="4314750"/>
              <a:ext cx="115175" cy="14300"/>
            </a:xfrm>
            <a:custGeom>
              <a:avLst/>
              <a:gdLst/>
              <a:ahLst/>
              <a:cxnLst/>
              <a:rect l="l" t="t" r="r" b="b"/>
              <a:pathLst>
                <a:path w="4607" h="572" extrusionOk="0">
                  <a:moveTo>
                    <a:pt x="832" y="1"/>
                  </a:moveTo>
                  <a:cubicBezTo>
                    <a:pt x="567" y="1"/>
                    <a:pt x="305" y="15"/>
                    <a:pt x="48" y="55"/>
                  </a:cubicBezTo>
                  <a:cubicBezTo>
                    <a:pt x="0" y="63"/>
                    <a:pt x="8" y="125"/>
                    <a:pt x="48" y="142"/>
                  </a:cubicBezTo>
                  <a:cubicBezTo>
                    <a:pt x="797" y="467"/>
                    <a:pt x="1652" y="485"/>
                    <a:pt x="2439" y="539"/>
                  </a:cubicBezTo>
                  <a:cubicBezTo>
                    <a:pt x="2701" y="556"/>
                    <a:pt x="2955" y="571"/>
                    <a:pt x="3204" y="571"/>
                  </a:cubicBezTo>
                  <a:cubicBezTo>
                    <a:pt x="3672" y="571"/>
                    <a:pt x="4122" y="519"/>
                    <a:pt x="4564" y="334"/>
                  </a:cubicBezTo>
                  <a:cubicBezTo>
                    <a:pt x="4606" y="314"/>
                    <a:pt x="4598" y="239"/>
                    <a:pt x="4551" y="229"/>
                  </a:cubicBezTo>
                  <a:cubicBezTo>
                    <a:pt x="3840" y="61"/>
                    <a:pt x="3160" y="84"/>
                    <a:pt x="2439" y="70"/>
                  </a:cubicBezTo>
                  <a:cubicBezTo>
                    <a:pt x="1912" y="57"/>
                    <a:pt x="1367" y="1"/>
                    <a:pt x="8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3" name="Google Shape;13333;p24"/>
            <p:cNvSpPr/>
            <p:nvPr/>
          </p:nvSpPr>
          <p:spPr>
            <a:xfrm>
              <a:off x="5518950" y="4371925"/>
              <a:ext cx="66800" cy="61600"/>
            </a:xfrm>
            <a:custGeom>
              <a:avLst/>
              <a:gdLst/>
              <a:ahLst/>
              <a:cxnLst/>
              <a:rect l="l" t="t" r="r" b="b"/>
              <a:pathLst>
                <a:path w="2672" h="2464" extrusionOk="0">
                  <a:moveTo>
                    <a:pt x="817" y="0"/>
                  </a:moveTo>
                  <a:cubicBezTo>
                    <a:pt x="560" y="0"/>
                    <a:pt x="262" y="189"/>
                    <a:pt x="119" y="414"/>
                  </a:cubicBezTo>
                  <a:cubicBezTo>
                    <a:pt x="91" y="459"/>
                    <a:pt x="130" y="530"/>
                    <a:pt x="185" y="530"/>
                  </a:cubicBezTo>
                  <a:cubicBezTo>
                    <a:pt x="191" y="530"/>
                    <a:pt x="198" y="529"/>
                    <a:pt x="204" y="527"/>
                  </a:cubicBezTo>
                  <a:cubicBezTo>
                    <a:pt x="371" y="479"/>
                    <a:pt x="565" y="381"/>
                    <a:pt x="695" y="381"/>
                  </a:cubicBezTo>
                  <a:cubicBezTo>
                    <a:pt x="807" y="381"/>
                    <a:pt x="872" y="454"/>
                    <a:pt x="829" y="696"/>
                  </a:cubicBezTo>
                  <a:cubicBezTo>
                    <a:pt x="754" y="1118"/>
                    <a:pt x="475" y="1500"/>
                    <a:pt x="142" y="1743"/>
                  </a:cubicBezTo>
                  <a:cubicBezTo>
                    <a:pt x="1" y="1846"/>
                    <a:pt x="124" y="2074"/>
                    <a:pt x="280" y="2085"/>
                  </a:cubicBezTo>
                  <a:cubicBezTo>
                    <a:pt x="705" y="2115"/>
                    <a:pt x="1121" y="2330"/>
                    <a:pt x="1540" y="2427"/>
                  </a:cubicBezTo>
                  <a:cubicBezTo>
                    <a:pt x="1651" y="2452"/>
                    <a:pt x="1753" y="2463"/>
                    <a:pt x="1851" y="2463"/>
                  </a:cubicBezTo>
                  <a:cubicBezTo>
                    <a:pt x="2111" y="2463"/>
                    <a:pt x="2335" y="2383"/>
                    <a:pt x="2601" y="2285"/>
                  </a:cubicBezTo>
                  <a:cubicBezTo>
                    <a:pt x="2671" y="2259"/>
                    <a:pt x="2629" y="2158"/>
                    <a:pt x="2565" y="2151"/>
                  </a:cubicBezTo>
                  <a:cubicBezTo>
                    <a:pt x="2176" y="2108"/>
                    <a:pt x="1768" y="1948"/>
                    <a:pt x="1382" y="1862"/>
                  </a:cubicBezTo>
                  <a:cubicBezTo>
                    <a:pt x="1169" y="1815"/>
                    <a:pt x="959" y="1782"/>
                    <a:pt x="749" y="1754"/>
                  </a:cubicBezTo>
                  <a:cubicBezTo>
                    <a:pt x="1084" y="1405"/>
                    <a:pt x="1326" y="926"/>
                    <a:pt x="1249" y="438"/>
                  </a:cubicBezTo>
                  <a:cubicBezTo>
                    <a:pt x="1198" y="120"/>
                    <a:pt x="1021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4" name="Google Shape;13334;p24"/>
            <p:cNvSpPr/>
            <p:nvPr/>
          </p:nvSpPr>
          <p:spPr>
            <a:xfrm>
              <a:off x="5627175" y="4259175"/>
              <a:ext cx="196275" cy="148625"/>
            </a:xfrm>
            <a:custGeom>
              <a:avLst/>
              <a:gdLst/>
              <a:ahLst/>
              <a:cxnLst/>
              <a:rect l="l" t="t" r="r" b="b"/>
              <a:pathLst>
                <a:path w="7851" h="5945" extrusionOk="0">
                  <a:moveTo>
                    <a:pt x="5824" y="733"/>
                  </a:moveTo>
                  <a:lnTo>
                    <a:pt x="5824" y="733"/>
                  </a:lnTo>
                  <a:cubicBezTo>
                    <a:pt x="5828" y="1175"/>
                    <a:pt x="5788" y="1617"/>
                    <a:pt x="5708" y="2053"/>
                  </a:cubicBezTo>
                  <a:cubicBezTo>
                    <a:pt x="5692" y="1577"/>
                    <a:pt x="5715" y="1097"/>
                    <a:pt x="5824" y="733"/>
                  </a:cubicBezTo>
                  <a:close/>
                  <a:moveTo>
                    <a:pt x="2580" y="3652"/>
                  </a:moveTo>
                  <a:cubicBezTo>
                    <a:pt x="2567" y="3830"/>
                    <a:pt x="2567" y="4008"/>
                    <a:pt x="2576" y="4186"/>
                  </a:cubicBezTo>
                  <a:cubicBezTo>
                    <a:pt x="2447" y="4678"/>
                    <a:pt x="2058" y="5066"/>
                    <a:pt x="1554" y="5244"/>
                  </a:cubicBezTo>
                  <a:cubicBezTo>
                    <a:pt x="1468" y="5274"/>
                    <a:pt x="1394" y="5288"/>
                    <a:pt x="1332" y="5288"/>
                  </a:cubicBezTo>
                  <a:cubicBezTo>
                    <a:pt x="1047" y="5288"/>
                    <a:pt x="993" y="5003"/>
                    <a:pt x="1103" y="4671"/>
                  </a:cubicBezTo>
                  <a:cubicBezTo>
                    <a:pt x="1333" y="3976"/>
                    <a:pt x="1912" y="3682"/>
                    <a:pt x="2580" y="3652"/>
                  </a:cubicBezTo>
                  <a:close/>
                  <a:moveTo>
                    <a:pt x="5938" y="0"/>
                  </a:moveTo>
                  <a:cubicBezTo>
                    <a:pt x="5903" y="0"/>
                    <a:pt x="5868" y="12"/>
                    <a:pt x="5836" y="40"/>
                  </a:cubicBezTo>
                  <a:cubicBezTo>
                    <a:pt x="5375" y="444"/>
                    <a:pt x="5373" y="1402"/>
                    <a:pt x="5327" y="1992"/>
                  </a:cubicBezTo>
                  <a:cubicBezTo>
                    <a:pt x="5326" y="2012"/>
                    <a:pt x="5326" y="2032"/>
                    <a:pt x="5324" y="2050"/>
                  </a:cubicBezTo>
                  <a:cubicBezTo>
                    <a:pt x="5243" y="2046"/>
                    <a:pt x="5161" y="2044"/>
                    <a:pt x="5080" y="2044"/>
                  </a:cubicBezTo>
                  <a:cubicBezTo>
                    <a:pt x="4883" y="2044"/>
                    <a:pt x="4688" y="2057"/>
                    <a:pt x="4502" y="2094"/>
                  </a:cubicBezTo>
                  <a:cubicBezTo>
                    <a:pt x="4437" y="2107"/>
                    <a:pt x="4430" y="2194"/>
                    <a:pt x="4484" y="2232"/>
                  </a:cubicBezTo>
                  <a:cubicBezTo>
                    <a:pt x="4730" y="2404"/>
                    <a:pt x="5009" y="2501"/>
                    <a:pt x="5304" y="2553"/>
                  </a:cubicBezTo>
                  <a:cubicBezTo>
                    <a:pt x="5296" y="2865"/>
                    <a:pt x="5311" y="3175"/>
                    <a:pt x="5345" y="3485"/>
                  </a:cubicBezTo>
                  <a:cubicBezTo>
                    <a:pt x="5211" y="3885"/>
                    <a:pt x="5026" y="4268"/>
                    <a:pt x="4794" y="4620"/>
                  </a:cubicBezTo>
                  <a:cubicBezTo>
                    <a:pt x="4600" y="4914"/>
                    <a:pt x="4250" y="5200"/>
                    <a:pt x="3892" y="5200"/>
                  </a:cubicBezTo>
                  <a:cubicBezTo>
                    <a:pt x="3676" y="5200"/>
                    <a:pt x="3458" y="5096"/>
                    <a:pt x="3269" y="4825"/>
                  </a:cubicBezTo>
                  <a:cubicBezTo>
                    <a:pt x="3126" y="4620"/>
                    <a:pt x="3057" y="4358"/>
                    <a:pt x="3029" y="4097"/>
                  </a:cubicBezTo>
                  <a:cubicBezTo>
                    <a:pt x="3055" y="3902"/>
                    <a:pt x="3054" y="3703"/>
                    <a:pt x="3024" y="3510"/>
                  </a:cubicBezTo>
                  <a:cubicBezTo>
                    <a:pt x="3024" y="3508"/>
                    <a:pt x="3024" y="3506"/>
                    <a:pt x="3024" y="3505"/>
                  </a:cubicBezTo>
                  <a:cubicBezTo>
                    <a:pt x="3021" y="3487"/>
                    <a:pt x="3021" y="3467"/>
                    <a:pt x="3018" y="3447"/>
                  </a:cubicBezTo>
                  <a:cubicBezTo>
                    <a:pt x="2996" y="3331"/>
                    <a:pt x="2915" y="3281"/>
                    <a:pt x="2829" y="3281"/>
                  </a:cubicBezTo>
                  <a:cubicBezTo>
                    <a:pt x="2757" y="3281"/>
                    <a:pt x="2682" y="3316"/>
                    <a:pt x="2637" y="3377"/>
                  </a:cubicBezTo>
                  <a:cubicBezTo>
                    <a:pt x="2528" y="3338"/>
                    <a:pt x="2414" y="3320"/>
                    <a:pt x="2299" y="3320"/>
                  </a:cubicBezTo>
                  <a:cubicBezTo>
                    <a:pt x="1215" y="3320"/>
                    <a:pt x="0" y="4910"/>
                    <a:pt x="918" y="5588"/>
                  </a:cubicBezTo>
                  <a:cubicBezTo>
                    <a:pt x="1034" y="5674"/>
                    <a:pt x="1166" y="5708"/>
                    <a:pt x="1304" y="5708"/>
                  </a:cubicBezTo>
                  <a:cubicBezTo>
                    <a:pt x="1678" y="5708"/>
                    <a:pt x="2095" y="5454"/>
                    <a:pt x="2335" y="5280"/>
                  </a:cubicBezTo>
                  <a:cubicBezTo>
                    <a:pt x="2486" y="5170"/>
                    <a:pt x="2619" y="5037"/>
                    <a:pt x="2726" y="4883"/>
                  </a:cubicBezTo>
                  <a:cubicBezTo>
                    <a:pt x="2819" y="5119"/>
                    <a:pt x="2960" y="5329"/>
                    <a:pt x="3180" y="5482"/>
                  </a:cubicBezTo>
                  <a:cubicBezTo>
                    <a:pt x="3418" y="5647"/>
                    <a:pt x="3672" y="5721"/>
                    <a:pt x="3922" y="5721"/>
                  </a:cubicBezTo>
                  <a:cubicBezTo>
                    <a:pt x="4372" y="5721"/>
                    <a:pt x="4808" y="5481"/>
                    <a:pt x="5109" y="5119"/>
                  </a:cubicBezTo>
                  <a:cubicBezTo>
                    <a:pt x="5286" y="4899"/>
                    <a:pt x="5437" y="4660"/>
                    <a:pt x="5555" y="4405"/>
                  </a:cubicBezTo>
                  <a:cubicBezTo>
                    <a:pt x="5577" y="4464"/>
                    <a:pt x="5596" y="4525"/>
                    <a:pt x="5623" y="4583"/>
                  </a:cubicBezTo>
                  <a:cubicBezTo>
                    <a:pt x="5917" y="5254"/>
                    <a:pt x="6587" y="5944"/>
                    <a:pt x="7126" y="5944"/>
                  </a:cubicBezTo>
                  <a:cubicBezTo>
                    <a:pt x="7446" y="5944"/>
                    <a:pt x="7720" y="5700"/>
                    <a:pt x="7840" y="5063"/>
                  </a:cubicBezTo>
                  <a:cubicBezTo>
                    <a:pt x="7850" y="5007"/>
                    <a:pt x="7803" y="4953"/>
                    <a:pt x="7753" y="4953"/>
                  </a:cubicBezTo>
                  <a:cubicBezTo>
                    <a:pt x="7736" y="4953"/>
                    <a:pt x="7718" y="4959"/>
                    <a:pt x="7703" y="4975"/>
                  </a:cubicBezTo>
                  <a:cubicBezTo>
                    <a:pt x="7464" y="5207"/>
                    <a:pt x="7240" y="5327"/>
                    <a:pt x="7027" y="5327"/>
                  </a:cubicBezTo>
                  <a:cubicBezTo>
                    <a:pt x="6762" y="5327"/>
                    <a:pt x="6514" y="5141"/>
                    <a:pt x="6276" y="4756"/>
                  </a:cubicBezTo>
                  <a:cubicBezTo>
                    <a:pt x="6044" y="4384"/>
                    <a:pt x="5939" y="3974"/>
                    <a:pt x="5867" y="3557"/>
                  </a:cubicBezTo>
                  <a:cubicBezTo>
                    <a:pt x="5954" y="3242"/>
                    <a:pt x="6021" y="2924"/>
                    <a:pt x="6069" y="2601"/>
                  </a:cubicBezTo>
                  <a:cubicBezTo>
                    <a:pt x="6630" y="2583"/>
                    <a:pt x="7199" y="2475"/>
                    <a:pt x="7681" y="2422"/>
                  </a:cubicBezTo>
                  <a:cubicBezTo>
                    <a:pt x="7737" y="2416"/>
                    <a:pt x="7739" y="2320"/>
                    <a:pt x="7681" y="2307"/>
                  </a:cubicBezTo>
                  <a:cubicBezTo>
                    <a:pt x="7191" y="2207"/>
                    <a:pt x="6712" y="2122"/>
                    <a:pt x="6215" y="2102"/>
                  </a:cubicBezTo>
                  <a:cubicBezTo>
                    <a:pt x="6187" y="2102"/>
                    <a:pt x="6157" y="2099"/>
                    <a:pt x="6128" y="2097"/>
                  </a:cubicBezTo>
                  <a:cubicBezTo>
                    <a:pt x="6192" y="1417"/>
                    <a:pt x="6182" y="742"/>
                    <a:pt x="6113" y="171"/>
                  </a:cubicBezTo>
                  <a:cubicBezTo>
                    <a:pt x="6101" y="75"/>
                    <a:pt x="6022" y="0"/>
                    <a:pt x="5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5" name="Google Shape;13335;p24"/>
            <p:cNvSpPr/>
            <p:nvPr/>
          </p:nvSpPr>
          <p:spPr>
            <a:xfrm>
              <a:off x="5840350" y="4250900"/>
              <a:ext cx="70900" cy="65775"/>
            </a:xfrm>
            <a:custGeom>
              <a:avLst/>
              <a:gdLst/>
              <a:ahLst/>
              <a:cxnLst/>
              <a:rect l="l" t="t" r="r" b="b"/>
              <a:pathLst>
                <a:path w="2836" h="2631" extrusionOk="0">
                  <a:moveTo>
                    <a:pt x="554" y="0"/>
                  </a:moveTo>
                  <a:cubicBezTo>
                    <a:pt x="364" y="0"/>
                    <a:pt x="174" y="70"/>
                    <a:pt x="35" y="220"/>
                  </a:cubicBezTo>
                  <a:cubicBezTo>
                    <a:pt x="1" y="258"/>
                    <a:pt x="9" y="335"/>
                    <a:pt x="70" y="352"/>
                  </a:cubicBezTo>
                  <a:cubicBezTo>
                    <a:pt x="442" y="447"/>
                    <a:pt x="895" y="317"/>
                    <a:pt x="780" y="860"/>
                  </a:cubicBezTo>
                  <a:cubicBezTo>
                    <a:pt x="705" y="1216"/>
                    <a:pt x="447" y="1625"/>
                    <a:pt x="116" y="1780"/>
                  </a:cubicBezTo>
                  <a:cubicBezTo>
                    <a:pt x="29" y="1821"/>
                    <a:pt x="25" y="1966"/>
                    <a:pt x="116" y="2017"/>
                  </a:cubicBezTo>
                  <a:cubicBezTo>
                    <a:pt x="720" y="2355"/>
                    <a:pt x="1249" y="2631"/>
                    <a:pt x="1795" y="2631"/>
                  </a:cubicBezTo>
                  <a:cubicBezTo>
                    <a:pt x="2114" y="2631"/>
                    <a:pt x="2439" y="2537"/>
                    <a:pt x="2788" y="2307"/>
                  </a:cubicBezTo>
                  <a:cubicBezTo>
                    <a:pt x="2835" y="2274"/>
                    <a:pt x="2815" y="2192"/>
                    <a:pt x="2756" y="2192"/>
                  </a:cubicBezTo>
                  <a:cubicBezTo>
                    <a:pt x="2752" y="2192"/>
                    <a:pt x="2747" y="2193"/>
                    <a:pt x="2742" y="2194"/>
                  </a:cubicBezTo>
                  <a:cubicBezTo>
                    <a:pt x="2603" y="2225"/>
                    <a:pt x="2454" y="2239"/>
                    <a:pt x="2300" y="2239"/>
                  </a:cubicBezTo>
                  <a:cubicBezTo>
                    <a:pt x="1752" y="2239"/>
                    <a:pt x="1133" y="2064"/>
                    <a:pt x="596" y="1892"/>
                  </a:cubicBezTo>
                  <a:cubicBezTo>
                    <a:pt x="998" y="1659"/>
                    <a:pt x="1249" y="1214"/>
                    <a:pt x="1277" y="729"/>
                  </a:cubicBezTo>
                  <a:cubicBezTo>
                    <a:pt x="1302" y="273"/>
                    <a:pt x="929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6" name="Google Shape;13336;p24"/>
            <p:cNvSpPr/>
            <p:nvPr/>
          </p:nvSpPr>
          <p:spPr>
            <a:xfrm>
              <a:off x="6370350" y="3823175"/>
              <a:ext cx="554550" cy="664725"/>
            </a:xfrm>
            <a:custGeom>
              <a:avLst/>
              <a:gdLst/>
              <a:ahLst/>
              <a:cxnLst/>
              <a:rect l="l" t="t" r="r" b="b"/>
              <a:pathLst>
                <a:path w="22182" h="26589" extrusionOk="0">
                  <a:moveTo>
                    <a:pt x="10650" y="799"/>
                  </a:moveTo>
                  <a:cubicBezTo>
                    <a:pt x="11715" y="799"/>
                    <a:pt x="12796" y="1011"/>
                    <a:pt x="13908" y="1512"/>
                  </a:cubicBezTo>
                  <a:cubicBezTo>
                    <a:pt x="16680" y="2766"/>
                    <a:pt x="18847" y="5405"/>
                    <a:pt x="19747" y="8273"/>
                  </a:cubicBezTo>
                  <a:cubicBezTo>
                    <a:pt x="21558" y="14047"/>
                    <a:pt x="16081" y="19124"/>
                    <a:pt x="10650" y="19632"/>
                  </a:cubicBezTo>
                  <a:lnTo>
                    <a:pt x="10650" y="19244"/>
                  </a:lnTo>
                  <a:cubicBezTo>
                    <a:pt x="10648" y="18109"/>
                    <a:pt x="10633" y="16975"/>
                    <a:pt x="10622" y="15840"/>
                  </a:cubicBezTo>
                  <a:cubicBezTo>
                    <a:pt x="10612" y="14718"/>
                    <a:pt x="10707" y="13528"/>
                    <a:pt x="10471" y="12428"/>
                  </a:cubicBezTo>
                  <a:cubicBezTo>
                    <a:pt x="10463" y="12389"/>
                    <a:pt x="10428" y="12370"/>
                    <a:pt x="10394" y="12370"/>
                  </a:cubicBezTo>
                  <a:cubicBezTo>
                    <a:pt x="10359" y="12370"/>
                    <a:pt x="10325" y="12389"/>
                    <a:pt x="10317" y="12428"/>
                  </a:cubicBezTo>
                  <a:cubicBezTo>
                    <a:pt x="10105" y="13412"/>
                    <a:pt x="10177" y="14460"/>
                    <a:pt x="10166" y="15463"/>
                  </a:cubicBezTo>
                  <a:cubicBezTo>
                    <a:pt x="10154" y="16722"/>
                    <a:pt x="10138" y="17982"/>
                    <a:pt x="10135" y="19244"/>
                  </a:cubicBezTo>
                  <a:lnTo>
                    <a:pt x="10135" y="19664"/>
                  </a:lnTo>
                  <a:cubicBezTo>
                    <a:pt x="10007" y="19669"/>
                    <a:pt x="9880" y="19671"/>
                    <a:pt x="9754" y="19671"/>
                  </a:cubicBezTo>
                  <a:cubicBezTo>
                    <a:pt x="9038" y="19671"/>
                    <a:pt x="8330" y="19588"/>
                    <a:pt x="7648" y="19411"/>
                  </a:cubicBezTo>
                  <a:cubicBezTo>
                    <a:pt x="2787" y="18143"/>
                    <a:pt x="899" y="12807"/>
                    <a:pt x="1524" y="8281"/>
                  </a:cubicBezTo>
                  <a:cubicBezTo>
                    <a:pt x="1911" y="5467"/>
                    <a:pt x="3173" y="3420"/>
                    <a:pt x="5087" y="2208"/>
                  </a:cubicBezTo>
                  <a:lnTo>
                    <a:pt x="5087" y="2208"/>
                  </a:lnTo>
                  <a:cubicBezTo>
                    <a:pt x="5022" y="2323"/>
                    <a:pt x="5130" y="2445"/>
                    <a:pt x="5245" y="2445"/>
                  </a:cubicBezTo>
                  <a:cubicBezTo>
                    <a:pt x="5271" y="2445"/>
                    <a:pt x="5298" y="2439"/>
                    <a:pt x="5323" y="2424"/>
                  </a:cubicBezTo>
                  <a:cubicBezTo>
                    <a:pt x="6583" y="1708"/>
                    <a:pt x="7848" y="1189"/>
                    <a:pt x="9132" y="946"/>
                  </a:cubicBezTo>
                  <a:cubicBezTo>
                    <a:pt x="9440" y="924"/>
                    <a:pt x="9754" y="908"/>
                    <a:pt x="10077" y="908"/>
                  </a:cubicBezTo>
                  <a:cubicBezTo>
                    <a:pt x="10107" y="908"/>
                    <a:pt x="10137" y="908"/>
                    <a:pt x="10167" y="909"/>
                  </a:cubicBezTo>
                  <a:cubicBezTo>
                    <a:pt x="10172" y="909"/>
                    <a:pt x="10176" y="909"/>
                    <a:pt x="10181" y="909"/>
                  </a:cubicBezTo>
                  <a:cubicBezTo>
                    <a:pt x="10258" y="909"/>
                    <a:pt x="10331" y="869"/>
                    <a:pt x="10374" y="804"/>
                  </a:cubicBezTo>
                  <a:cubicBezTo>
                    <a:pt x="10466" y="801"/>
                    <a:pt x="10558" y="799"/>
                    <a:pt x="10650" y="799"/>
                  </a:cubicBezTo>
                  <a:close/>
                  <a:moveTo>
                    <a:pt x="10602" y="0"/>
                  </a:moveTo>
                  <a:cubicBezTo>
                    <a:pt x="9708" y="0"/>
                    <a:pt x="8831" y="174"/>
                    <a:pt x="8007" y="554"/>
                  </a:cubicBezTo>
                  <a:cubicBezTo>
                    <a:pt x="4081" y="566"/>
                    <a:pt x="1194" y="4890"/>
                    <a:pt x="728" y="8655"/>
                  </a:cubicBezTo>
                  <a:cubicBezTo>
                    <a:pt x="0" y="14519"/>
                    <a:pt x="3337" y="19880"/>
                    <a:pt x="9437" y="20582"/>
                  </a:cubicBezTo>
                  <a:cubicBezTo>
                    <a:pt x="9670" y="20609"/>
                    <a:pt x="9903" y="20623"/>
                    <a:pt x="10136" y="20631"/>
                  </a:cubicBezTo>
                  <a:cubicBezTo>
                    <a:pt x="10141" y="22303"/>
                    <a:pt x="10176" y="23962"/>
                    <a:pt x="10297" y="25635"/>
                  </a:cubicBezTo>
                  <a:cubicBezTo>
                    <a:pt x="9964" y="25077"/>
                    <a:pt x="9559" y="24483"/>
                    <a:pt x="9040" y="24185"/>
                  </a:cubicBezTo>
                  <a:cubicBezTo>
                    <a:pt x="9026" y="24177"/>
                    <a:pt x="9011" y="24173"/>
                    <a:pt x="8997" y="24173"/>
                  </a:cubicBezTo>
                  <a:cubicBezTo>
                    <a:pt x="8944" y="24173"/>
                    <a:pt x="8899" y="24223"/>
                    <a:pt x="8914" y="24281"/>
                  </a:cubicBezTo>
                  <a:cubicBezTo>
                    <a:pt x="9114" y="25039"/>
                    <a:pt x="9701" y="25753"/>
                    <a:pt x="10071" y="26442"/>
                  </a:cubicBezTo>
                  <a:cubicBezTo>
                    <a:pt x="10124" y="26542"/>
                    <a:pt x="10221" y="26589"/>
                    <a:pt x="10320" y="26589"/>
                  </a:cubicBezTo>
                  <a:cubicBezTo>
                    <a:pt x="10424" y="26589"/>
                    <a:pt x="10531" y="26537"/>
                    <a:pt x="10591" y="26442"/>
                  </a:cubicBezTo>
                  <a:cubicBezTo>
                    <a:pt x="11140" y="25574"/>
                    <a:pt x="11826" y="24810"/>
                    <a:pt x="12411" y="23970"/>
                  </a:cubicBezTo>
                  <a:cubicBezTo>
                    <a:pt x="12440" y="23929"/>
                    <a:pt x="12400" y="23886"/>
                    <a:pt x="12360" y="23886"/>
                  </a:cubicBezTo>
                  <a:cubicBezTo>
                    <a:pt x="12347" y="23886"/>
                    <a:pt x="12334" y="23890"/>
                    <a:pt x="12323" y="23901"/>
                  </a:cubicBezTo>
                  <a:cubicBezTo>
                    <a:pt x="11726" y="24467"/>
                    <a:pt x="11033" y="24938"/>
                    <a:pt x="10497" y="25554"/>
                  </a:cubicBezTo>
                  <a:cubicBezTo>
                    <a:pt x="10612" y="23909"/>
                    <a:pt x="10646" y="22277"/>
                    <a:pt x="10651" y="20631"/>
                  </a:cubicBezTo>
                  <a:cubicBezTo>
                    <a:pt x="16877" y="20456"/>
                    <a:pt x="22182" y="13525"/>
                    <a:pt x="20292" y="7531"/>
                  </a:cubicBezTo>
                  <a:cubicBezTo>
                    <a:pt x="19042" y="3564"/>
                    <a:pt x="14654" y="0"/>
                    <a:pt x="106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7" name="Google Shape;13337;p24"/>
            <p:cNvSpPr/>
            <p:nvPr/>
          </p:nvSpPr>
          <p:spPr>
            <a:xfrm>
              <a:off x="6247050" y="3284250"/>
              <a:ext cx="845175" cy="809125"/>
            </a:xfrm>
            <a:custGeom>
              <a:avLst/>
              <a:gdLst/>
              <a:ahLst/>
              <a:cxnLst/>
              <a:rect l="l" t="t" r="r" b="b"/>
              <a:pathLst>
                <a:path w="33807" h="32365" extrusionOk="0">
                  <a:moveTo>
                    <a:pt x="1727" y="579"/>
                  </a:moveTo>
                  <a:lnTo>
                    <a:pt x="1727" y="579"/>
                  </a:lnTo>
                  <a:cubicBezTo>
                    <a:pt x="1430" y="924"/>
                    <a:pt x="1162" y="1294"/>
                    <a:pt x="931" y="1687"/>
                  </a:cubicBezTo>
                  <a:cubicBezTo>
                    <a:pt x="865" y="1798"/>
                    <a:pt x="793" y="1918"/>
                    <a:pt x="726" y="2044"/>
                  </a:cubicBezTo>
                  <a:cubicBezTo>
                    <a:pt x="741" y="1554"/>
                    <a:pt x="752" y="1058"/>
                    <a:pt x="695" y="581"/>
                  </a:cubicBezTo>
                  <a:lnTo>
                    <a:pt x="1727" y="579"/>
                  </a:lnTo>
                  <a:close/>
                  <a:moveTo>
                    <a:pt x="25749" y="579"/>
                  </a:moveTo>
                  <a:cubicBezTo>
                    <a:pt x="25291" y="1075"/>
                    <a:pt x="24827" y="1559"/>
                    <a:pt x="24353" y="2043"/>
                  </a:cubicBezTo>
                  <a:cubicBezTo>
                    <a:pt x="24053" y="2348"/>
                    <a:pt x="23564" y="2820"/>
                    <a:pt x="23444" y="3296"/>
                  </a:cubicBezTo>
                  <a:cubicBezTo>
                    <a:pt x="23003" y="3296"/>
                    <a:pt x="22561" y="3296"/>
                    <a:pt x="22118" y="3297"/>
                  </a:cubicBezTo>
                  <a:lnTo>
                    <a:pt x="22118" y="3297"/>
                  </a:lnTo>
                  <a:cubicBezTo>
                    <a:pt x="22337" y="2960"/>
                    <a:pt x="22503" y="2539"/>
                    <a:pt x="22704" y="2239"/>
                  </a:cubicBezTo>
                  <a:cubicBezTo>
                    <a:pt x="23103" y="1647"/>
                    <a:pt x="23597" y="1139"/>
                    <a:pt x="24038" y="584"/>
                  </a:cubicBezTo>
                  <a:lnTo>
                    <a:pt x="25112" y="584"/>
                  </a:lnTo>
                  <a:cubicBezTo>
                    <a:pt x="25326" y="584"/>
                    <a:pt x="25537" y="579"/>
                    <a:pt x="25749" y="579"/>
                  </a:cubicBezTo>
                  <a:close/>
                  <a:moveTo>
                    <a:pt x="27603" y="556"/>
                  </a:moveTo>
                  <a:lnTo>
                    <a:pt x="27603" y="556"/>
                  </a:lnTo>
                  <a:cubicBezTo>
                    <a:pt x="26966" y="1001"/>
                    <a:pt x="26497" y="1718"/>
                    <a:pt x="26018" y="2315"/>
                  </a:cubicBezTo>
                  <a:cubicBezTo>
                    <a:pt x="25769" y="2627"/>
                    <a:pt x="25409" y="2948"/>
                    <a:pt x="25117" y="3296"/>
                  </a:cubicBezTo>
                  <a:lnTo>
                    <a:pt x="25117" y="3297"/>
                  </a:lnTo>
                  <a:cubicBezTo>
                    <a:pt x="24785" y="3297"/>
                    <a:pt x="24453" y="3295"/>
                    <a:pt x="24121" y="3295"/>
                  </a:cubicBezTo>
                  <a:cubicBezTo>
                    <a:pt x="24038" y="3295"/>
                    <a:pt x="23955" y="3295"/>
                    <a:pt x="23872" y="3296"/>
                  </a:cubicBezTo>
                  <a:cubicBezTo>
                    <a:pt x="23933" y="3179"/>
                    <a:pt x="23992" y="3061"/>
                    <a:pt x="24063" y="2951"/>
                  </a:cubicBezTo>
                  <a:cubicBezTo>
                    <a:pt x="24282" y="2612"/>
                    <a:pt x="24581" y="2318"/>
                    <a:pt x="24860" y="2029"/>
                  </a:cubicBezTo>
                  <a:cubicBezTo>
                    <a:pt x="25273" y="1601"/>
                    <a:pt x="25754" y="1144"/>
                    <a:pt x="25975" y="578"/>
                  </a:cubicBezTo>
                  <a:cubicBezTo>
                    <a:pt x="26518" y="574"/>
                    <a:pt x="27060" y="565"/>
                    <a:pt x="27603" y="556"/>
                  </a:cubicBezTo>
                  <a:close/>
                  <a:moveTo>
                    <a:pt x="23789" y="584"/>
                  </a:moveTo>
                  <a:cubicBezTo>
                    <a:pt x="23292" y="932"/>
                    <a:pt x="22890" y="1431"/>
                    <a:pt x="22529" y="1903"/>
                  </a:cubicBezTo>
                  <a:cubicBezTo>
                    <a:pt x="22252" y="2264"/>
                    <a:pt x="21807" y="2794"/>
                    <a:pt x="21692" y="3301"/>
                  </a:cubicBezTo>
                  <a:lnTo>
                    <a:pt x="20382" y="3306"/>
                  </a:lnTo>
                  <a:cubicBezTo>
                    <a:pt x="20573" y="3014"/>
                    <a:pt x="20751" y="2709"/>
                    <a:pt x="20949" y="2444"/>
                  </a:cubicBezTo>
                  <a:cubicBezTo>
                    <a:pt x="21415" y="1824"/>
                    <a:pt x="21966" y="1247"/>
                    <a:pt x="22375" y="584"/>
                  </a:cubicBezTo>
                  <a:close/>
                  <a:moveTo>
                    <a:pt x="29274" y="514"/>
                  </a:moveTo>
                  <a:cubicBezTo>
                    <a:pt x="28964" y="832"/>
                    <a:pt x="28710" y="1212"/>
                    <a:pt x="28457" y="1573"/>
                  </a:cubicBezTo>
                  <a:cubicBezTo>
                    <a:pt x="28095" y="2088"/>
                    <a:pt x="27371" y="2677"/>
                    <a:pt x="27120" y="3309"/>
                  </a:cubicBezTo>
                  <a:cubicBezTo>
                    <a:pt x="26673" y="3302"/>
                    <a:pt x="26225" y="3297"/>
                    <a:pt x="25776" y="3296"/>
                  </a:cubicBezTo>
                  <a:lnTo>
                    <a:pt x="25776" y="3296"/>
                  </a:lnTo>
                  <a:cubicBezTo>
                    <a:pt x="25965" y="3052"/>
                    <a:pt x="26138" y="2799"/>
                    <a:pt x="26299" y="2597"/>
                  </a:cubicBezTo>
                  <a:cubicBezTo>
                    <a:pt x="26791" y="1972"/>
                    <a:pt x="27380" y="1326"/>
                    <a:pt x="27729" y="610"/>
                  </a:cubicBezTo>
                  <a:cubicBezTo>
                    <a:pt x="27737" y="592"/>
                    <a:pt x="27736" y="571"/>
                    <a:pt x="27727" y="553"/>
                  </a:cubicBezTo>
                  <a:cubicBezTo>
                    <a:pt x="28242" y="543"/>
                    <a:pt x="28757" y="528"/>
                    <a:pt x="29274" y="514"/>
                  </a:cubicBezTo>
                  <a:close/>
                  <a:moveTo>
                    <a:pt x="22133" y="583"/>
                  </a:moveTo>
                  <a:cubicBezTo>
                    <a:pt x="21599" y="1081"/>
                    <a:pt x="21134" y="1670"/>
                    <a:pt x="20678" y="2234"/>
                  </a:cubicBezTo>
                  <a:cubicBezTo>
                    <a:pt x="20418" y="2556"/>
                    <a:pt x="20098" y="2917"/>
                    <a:pt x="19871" y="3307"/>
                  </a:cubicBezTo>
                  <a:lnTo>
                    <a:pt x="19871" y="3309"/>
                  </a:lnTo>
                  <a:cubicBezTo>
                    <a:pt x="19236" y="3311"/>
                    <a:pt x="18602" y="3312"/>
                    <a:pt x="17967" y="3314"/>
                  </a:cubicBezTo>
                  <a:cubicBezTo>
                    <a:pt x="18116" y="3074"/>
                    <a:pt x="18267" y="2835"/>
                    <a:pt x="18431" y="2613"/>
                  </a:cubicBezTo>
                  <a:cubicBezTo>
                    <a:pt x="18920" y="1962"/>
                    <a:pt x="19497" y="1314"/>
                    <a:pt x="19868" y="583"/>
                  </a:cubicBezTo>
                  <a:close/>
                  <a:moveTo>
                    <a:pt x="14445" y="581"/>
                  </a:moveTo>
                  <a:cubicBezTo>
                    <a:pt x="14130" y="1057"/>
                    <a:pt x="13841" y="1549"/>
                    <a:pt x="13508" y="2015"/>
                  </a:cubicBezTo>
                  <a:cubicBezTo>
                    <a:pt x="13208" y="2436"/>
                    <a:pt x="12885" y="2843"/>
                    <a:pt x="12688" y="3317"/>
                  </a:cubicBezTo>
                  <a:lnTo>
                    <a:pt x="10246" y="3317"/>
                  </a:lnTo>
                  <a:cubicBezTo>
                    <a:pt x="10477" y="2930"/>
                    <a:pt x="10638" y="2487"/>
                    <a:pt x="10857" y="2095"/>
                  </a:cubicBezTo>
                  <a:cubicBezTo>
                    <a:pt x="11139" y="1591"/>
                    <a:pt x="11469" y="1109"/>
                    <a:pt x="11704" y="581"/>
                  </a:cubicBezTo>
                  <a:lnTo>
                    <a:pt x="13131" y="581"/>
                  </a:lnTo>
                  <a:cubicBezTo>
                    <a:pt x="12895" y="952"/>
                    <a:pt x="12637" y="1303"/>
                    <a:pt x="12370" y="1655"/>
                  </a:cubicBezTo>
                  <a:cubicBezTo>
                    <a:pt x="12055" y="2069"/>
                    <a:pt x="11541" y="2627"/>
                    <a:pt x="11607" y="3181"/>
                  </a:cubicBezTo>
                  <a:cubicBezTo>
                    <a:pt x="11611" y="3221"/>
                    <a:pt x="11642" y="3248"/>
                    <a:pt x="11675" y="3248"/>
                  </a:cubicBezTo>
                  <a:cubicBezTo>
                    <a:pt x="11691" y="3248"/>
                    <a:pt x="11708" y="3242"/>
                    <a:pt x="11723" y="3229"/>
                  </a:cubicBezTo>
                  <a:cubicBezTo>
                    <a:pt x="12115" y="2879"/>
                    <a:pt x="12345" y="2256"/>
                    <a:pt x="12649" y="1818"/>
                  </a:cubicBezTo>
                  <a:cubicBezTo>
                    <a:pt x="12923" y="1419"/>
                    <a:pt x="13200" y="1024"/>
                    <a:pt x="13380" y="581"/>
                  </a:cubicBezTo>
                  <a:close/>
                  <a:moveTo>
                    <a:pt x="16130" y="581"/>
                  </a:moveTo>
                  <a:cubicBezTo>
                    <a:pt x="16062" y="632"/>
                    <a:pt x="15992" y="679"/>
                    <a:pt x="15951" y="722"/>
                  </a:cubicBezTo>
                  <a:cubicBezTo>
                    <a:pt x="15757" y="925"/>
                    <a:pt x="15588" y="1145"/>
                    <a:pt x="15411" y="1362"/>
                  </a:cubicBezTo>
                  <a:cubicBezTo>
                    <a:pt x="14993" y="1867"/>
                    <a:pt x="14309" y="2625"/>
                    <a:pt x="14279" y="3317"/>
                  </a:cubicBezTo>
                  <a:cubicBezTo>
                    <a:pt x="13848" y="3315"/>
                    <a:pt x="13416" y="3315"/>
                    <a:pt x="12985" y="3315"/>
                  </a:cubicBezTo>
                  <a:lnTo>
                    <a:pt x="12985" y="3315"/>
                  </a:lnTo>
                  <a:cubicBezTo>
                    <a:pt x="13296" y="2975"/>
                    <a:pt x="13540" y="2572"/>
                    <a:pt x="13792" y="2180"/>
                  </a:cubicBezTo>
                  <a:cubicBezTo>
                    <a:pt x="14115" y="1682"/>
                    <a:pt x="14463" y="1150"/>
                    <a:pt x="14663" y="581"/>
                  </a:cubicBezTo>
                  <a:close/>
                  <a:moveTo>
                    <a:pt x="17386" y="583"/>
                  </a:moveTo>
                  <a:cubicBezTo>
                    <a:pt x="16984" y="1032"/>
                    <a:pt x="16645" y="1568"/>
                    <a:pt x="16279" y="2041"/>
                  </a:cubicBezTo>
                  <a:cubicBezTo>
                    <a:pt x="15992" y="2410"/>
                    <a:pt x="15585" y="2835"/>
                    <a:pt x="15514" y="3317"/>
                  </a:cubicBezTo>
                  <a:lnTo>
                    <a:pt x="14419" y="3317"/>
                  </a:lnTo>
                  <a:cubicBezTo>
                    <a:pt x="14643" y="3104"/>
                    <a:pt x="14775" y="2827"/>
                    <a:pt x="14940" y="2556"/>
                  </a:cubicBezTo>
                  <a:cubicBezTo>
                    <a:pt x="15188" y="2146"/>
                    <a:pt x="15480" y="1765"/>
                    <a:pt x="15769" y="1381"/>
                  </a:cubicBezTo>
                  <a:cubicBezTo>
                    <a:pt x="15929" y="1167"/>
                    <a:pt x="16233" y="871"/>
                    <a:pt x="16315" y="583"/>
                  </a:cubicBezTo>
                  <a:close/>
                  <a:moveTo>
                    <a:pt x="19706" y="583"/>
                  </a:moveTo>
                  <a:cubicBezTo>
                    <a:pt x="19164" y="1258"/>
                    <a:pt x="18634" y="1946"/>
                    <a:pt x="18083" y="2615"/>
                  </a:cubicBezTo>
                  <a:cubicBezTo>
                    <a:pt x="17911" y="2822"/>
                    <a:pt x="17691" y="3058"/>
                    <a:pt x="17512" y="3314"/>
                  </a:cubicBezTo>
                  <a:lnTo>
                    <a:pt x="17512" y="3315"/>
                  </a:lnTo>
                  <a:lnTo>
                    <a:pt x="15757" y="3317"/>
                  </a:lnTo>
                  <a:cubicBezTo>
                    <a:pt x="16105" y="2968"/>
                    <a:pt x="16349" y="2456"/>
                    <a:pt x="16636" y="2074"/>
                  </a:cubicBezTo>
                  <a:cubicBezTo>
                    <a:pt x="16978" y="1619"/>
                    <a:pt x="17425" y="1137"/>
                    <a:pt x="17599" y="583"/>
                  </a:cubicBezTo>
                  <a:close/>
                  <a:moveTo>
                    <a:pt x="8428" y="578"/>
                  </a:moveTo>
                  <a:cubicBezTo>
                    <a:pt x="8091" y="1144"/>
                    <a:pt x="7755" y="1700"/>
                    <a:pt x="7388" y="2251"/>
                  </a:cubicBezTo>
                  <a:cubicBezTo>
                    <a:pt x="7178" y="2566"/>
                    <a:pt x="6909" y="2935"/>
                    <a:pt x="6755" y="3320"/>
                  </a:cubicBezTo>
                  <a:lnTo>
                    <a:pt x="5698" y="3320"/>
                  </a:lnTo>
                  <a:cubicBezTo>
                    <a:pt x="5852" y="3028"/>
                    <a:pt x="5972" y="2709"/>
                    <a:pt x="6103" y="2431"/>
                  </a:cubicBezTo>
                  <a:cubicBezTo>
                    <a:pt x="6389" y="1828"/>
                    <a:pt x="6732" y="1212"/>
                    <a:pt x="6960" y="578"/>
                  </a:cubicBezTo>
                  <a:close/>
                  <a:moveTo>
                    <a:pt x="10009" y="579"/>
                  </a:moveTo>
                  <a:cubicBezTo>
                    <a:pt x="9684" y="988"/>
                    <a:pt x="9405" y="1444"/>
                    <a:pt x="9122" y="1878"/>
                  </a:cubicBezTo>
                  <a:cubicBezTo>
                    <a:pt x="8851" y="2290"/>
                    <a:pt x="8456" y="2802"/>
                    <a:pt x="8452" y="3320"/>
                  </a:cubicBezTo>
                  <a:lnTo>
                    <a:pt x="7215" y="3320"/>
                  </a:lnTo>
                  <a:cubicBezTo>
                    <a:pt x="7404" y="2948"/>
                    <a:pt x="7575" y="2559"/>
                    <a:pt x="7791" y="2216"/>
                  </a:cubicBezTo>
                  <a:cubicBezTo>
                    <a:pt x="8110" y="1710"/>
                    <a:pt x="8484" y="1163"/>
                    <a:pt x="8661" y="579"/>
                  </a:cubicBezTo>
                  <a:close/>
                  <a:moveTo>
                    <a:pt x="11479" y="581"/>
                  </a:moveTo>
                  <a:cubicBezTo>
                    <a:pt x="11171" y="1024"/>
                    <a:pt x="10880" y="1485"/>
                    <a:pt x="10598" y="1944"/>
                  </a:cubicBezTo>
                  <a:cubicBezTo>
                    <a:pt x="10345" y="2354"/>
                    <a:pt x="10032" y="2825"/>
                    <a:pt x="9978" y="3319"/>
                  </a:cubicBezTo>
                  <a:lnTo>
                    <a:pt x="8674" y="3320"/>
                  </a:lnTo>
                  <a:cubicBezTo>
                    <a:pt x="8977" y="2958"/>
                    <a:pt x="9151" y="2433"/>
                    <a:pt x="9386" y="2034"/>
                  </a:cubicBezTo>
                  <a:cubicBezTo>
                    <a:pt x="9665" y="1560"/>
                    <a:pt x="10011" y="1098"/>
                    <a:pt x="10209" y="581"/>
                  </a:cubicBezTo>
                  <a:close/>
                  <a:moveTo>
                    <a:pt x="6759" y="579"/>
                  </a:moveTo>
                  <a:cubicBezTo>
                    <a:pt x="6438" y="1030"/>
                    <a:pt x="6202" y="1559"/>
                    <a:pt x="5952" y="2043"/>
                  </a:cubicBezTo>
                  <a:cubicBezTo>
                    <a:pt x="5747" y="2443"/>
                    <a:pt x="5442" y="2876"/>
                    <a:pt x="5252" y="3322"/>
                  </a:cubicBezTo>
                  <a:lnTo>
                    <a:pt x="4279" y="3322"/>
                  </a:lnTo>
                  <a:cubicBezTo>
                    <a:pt x="4464" y="2940"/>
                    <a:pt x="4596" y="2508"/>
                    <a:pt x="4781" y="2154"/>
                  </a:cubicBezTo>
                  <a:cubicBezTo>
                    <a:pt x="5065" y="1614"/>
                    <a:pt x="5409" y="1109"/>
                    <a:pt x="5708" y="579"/>
                  </a:cubicBezTo>
                  <a:close/>
                  <a:moveTo>
                    <a:pt x="5455" y="579"/>
                  </a:moveTo>
                  <a:cubicBezTo>
                    <a:pt x="5104" y="1025"/>
                    <a:pt x="4796" y="1513"/>
                    <a:pt x="4505" y="1993"/>
                  </a:cubicBezTo>
                  <a:cubicBezTo>
                    <a:pt x="4281" y="2367"/>
                    <a:pt x="3959" y="2846"/>
                    <a:pt x="3843" y="3322"/>
                  </a:cubicBezTo>
                  <a:cubicBezTo>
                    <a:pt x="3495" y="3324"/>
                    <a:pt x="3146" y="3324"/>
                    <a:pt x="2798" y="3324"/>
                  </a:cubicBezTo>
                  <a:cubicBezTo>
                    <a:pt x="3018" y="2917"/>
                    <a:pt x="3201" y="2474"/>
                    <a:pt x="3428" y="2095"/>
                  </a:cubicBezTo>
                  <a:cubicBezTo>
                    <a:pt x="3713" y="1624"/>
                    <a:pt x="4035" y="1126"/>
                    <a:pt x="4154" y="579"/>
                  </a:cubicBezTo>
                  <a:close/>
                  <a:moveTo>
                    <a:pt x="3963" y="578"/>
                  </a:moveTo>
                  <a:cubicBezTo>
                    <a:pt x="3641" y="1173"/>
                    <a:pt x="3293" y="1729"/>
                    <a:pt x="2911" y="2297"/>
                  </a:cubicBezTo>
                  <a:cubicBezTo>
                    <a:pt x="2708" y="2597"/>
                    <a:pt x="2462" y="2953"/>
                    <a:pt x="2345" y="3325"/>
                  </a:cubicBezTo>
                  <a:lnTo>
                    <a:pt x="1531" y="3325"/>
                  </a:lnTo>
                  <a:cubicBezTo>
                    <a:pt x="1859" y="2853"/>
                    <a:pt x="2097" y="2231"/>
                    <a:pt x="2357" y="1755"/>
                  </a:cubicBezTo>
                  <a:cubicBezTo>
                    <a:pt x="2548" y="1404"/>
                    <a:pt x="2898" y="999"/>
                    <a:pt x="3006" y="578"/>
                  </a:cubicBezTo>
                  <a:close/>
                  <a:moveTo>
                    <a:pt x="2703" y="579"/>
                  </a:moveTo>
                  <a:cubicBezTo>
                    <a:pt x="2435" y="947"/>
                    <a:pt x="2186" y="1347"/>
                    <a:pt x="1961" y="1723"/>
                  </a:cubicBezTo>
                  <a:cubicBezTo>
                    <a:pt x="1684" y="2187"/>
                    <a:pt x="1212" y="2754"/>
                    <a:pt x="1144" y="3325"/>
                  </a:cubicBezTo>
                  <a:cubicBezTo>
                    <a:pt x="1025" y="3327"/>
                    <a:pt x="905" y="3327"/>
                    <a:pt x="785" y="3327"/>
                  </a:cubicBezTo>
                  <a:cubicBezTo>
                    <a:pt x="777" y="3327"/>
                    <a:pt x="770" y="3332"/>
                    <a:pt x="762" y="3332"/>
                  </a:cubicBezTo>
                  <a:cubicBezTo>
                    <a:pt x="728" y="3332"/>
                    <a:pt x="695" y="3332"/>
                    <a:pt x="660" y="3334"/>
                  </a:cubicBezTo>
                  <a:cubicBezTo>
                    <a:pt x="664" y="3214"/>
                    <a:pt x="667" y="3092"/>
                    <a:pt x="670" y="2973"/>
                  </a:cubicBezTo>
                  <a:cubicBezTo>
                    <a:pt x="682" y="2951"/>
                    <a:pt x="692" y="2927"/>
                    <a:pt x="696" y="2902"/>
                  </a:cubicBezTo>
                  <a:cubicBezTo>
                    <a:pt x="900" y="2574"/>
                    <a:pt x="1010" y="2164"/>
                    <a:pt x="1177" y="1829"/>
                  </a:cubicBezTo>
                  <a:cubicBezTo>
                    <a:pt x="1392" y="1398"/>
                    <a:pt x="1646" y="986"/>
                    <a:pt x="1905" y="579"/>
                  </a:cubicBezTo>
                  <a:close/>
                  <a:moveTo>
                    <a:pt x="32165" y="420"/>
                  </a:moveTo>
                  <a:cubicBezTo>
                    <a:pt x="31658" y="865"/>
                    <a:pt x="31190" y="1419"/>
                    <a:pt x="30756" y="1897"/>
                  </a:cubicBezTo>
                  <a:cubicBezTo>
                    <a:pt x="30441" y="2241"/>
                    <a:pt x="29894" y="2817"/>
                    <a:pt x="29811" y="3353"/>
                  </a:cubicBezTo>
                  <a:cubicBezTo>
                    <a:pt x="29065" y="3334"/>
                    <a:pt x="28319" y="3317"/>
                    <a:pt x="27573" y="3309"/>
                  </a:cubicBezTo>
                  <a:lnTo>
                    <a:pt x="27573" y="3309"/>
                  </a:lnTo>
                  <a:cubicBezTo>
                    <a:pt x="27924" y="2952"/>
                    <a:pt x="28207" y="2456"/>
                    <a:pt x="28480" y="2087"/>
                  </a:cubicBezTo>
                  <a:cubicBezTo>
                    <a:pt x="28864" y="1570"/>
                    <a:pt x="29187" y="1024"/>
                    <a:pt x="29565" y="507"/>
                  </a:cubicBezTo>
                  <a:cubicBezTo>
                    <a:pt x="29834" y="499"/>
                    <a:pt x="30104" y="487"/>
                    <a:pt x="30375" y="479"/>
                  </a:cubicBezTo>
                  <a:lnTo>
                    <a:pt x="30375" y="479"/>
                  </a:lnTo>
                  <a:cubicBezTo>
                    <a:pt x="30027" y="873"/>
                    <a:pt x="29704" y="1288"/>
                    <a:pt x="29378" y="1696"/>
                  </a:cubicBezTo>
                  <a:cubicBezTo>
                    <a:pt x="29046" y="2113"/>
                    <a:pt x="28508" y="2684"/>
                    <a:pt x="28561" y="3245"/>
                  </a:cubicBezTo>
                  <a:cubicBezTo>
                    <a:pt x="28563" y="3280"/>
                    <a:pt x="28594" y="3313"/>
                    <a:pt x="28628" y="3313"/>
                  </a:cubicBezTo>
                  <a:cubicBezTo>
                    <a:pt x="28639" y="3313"/>
                    <a:pt x="28650" y="3310"/>
                    <a:pt x="28661" y="3302"/>
                  </a:cubicBezTo>
                  <a:cubicBezTo>
                    <a:pt x="29102" y="3002"/>
                    <a:pt x="29351" y="2348"/>
                    <a:pt x="29658" y="1911"/>
                  </a:cubicBezTo>
                  <a:cubicBezTo>
                    <a:pt x="29991" y="1437"/>
                    <a:pt x="30362" y="983"/>
                    <a:pt x="30636" y="471"/>
                  </a:cubicBezTo>
                  <a:cubicBezTo>
                    <a:pt x="31144" y="456"/>
                    <a:pt x="31654" y="437"/>
                    <a:pt x="32165" y="420"/>
                  </a:cubicBezTo>
                  <a:close/>
                  <a:moveTo>
                    <a:pt x="33180" y="1787"/>
                  </a:moveTo>
                  <a:lnTo>
                    <a:pt x="33180" y="1787"/>
                  </a:lnTo>
                  <a:cubicBezTo>
                    <a:pt x="33175" y="1957"/>
                    <a:pt x="33169" y="2126"/>
                    <a:pt x="33167" y="2295"/>
                  </a:cubicBezTo>
                  <a:cubicBezTo>
                    <a:pt x="33100" y="2674"/>
                    <a:pt x="33151" y="3091"/>
                    <a:pt x="33154" y="3465"/>
                  </a:cubicBezTo>
                  <a:lnTo>
                    <a:pt x="33154" y="3466"/>
                  </a:lnTo>
                  <a:cubicBezTo>
                    <a:pt x="32793" y="3450"/>
                    <a:pt x="32432" y="3435"/>
                    <a:pt x="32071" y="3422"/>
                  </a:cubicBezTo>
                  <a:cubicBezTo>
                    <a:pt x="32380" y="3209"/>
                    <a:pt x="32594" y="2787"/>
                    <a:pt x="32777" y="2500"/>
                  </a:cubicBezTo>
                  <a:cubicBezTo>
                    <a:pt x="32923" y="2269"/>
                    <a:pt x="33057" y="2031"/>
                    <a:pt x="33180" y="1787"/>
                  </a:cubicBezTo>
                  <a:close/>
                  <a:moveTo>
                    <a:pt x="25483" y="0"/>
                  </a:moveTo>
                  <a:cubicBezTo>
                    <a:pt x="22763" y="0"/>
                    <a:pt x="20042" y="0"/>
                    <a:pt x="17322" y="2"/>
                  </a:cubicBezTo>
                  <a:cubicBezTo>
                    <a:pt x="14524" y="4"/>
                    <a:pt x="11725" y="6"/>
                    <a:pt x="8927" y="6"/>
                  </a:cubicBezTo>
                  <a:cubicBezTo>
                    <a:pt x="6128" y="6"/>
                    <a:pt x="3330" y="4"/>
                    <a:pt x="532" y="2"/>
                  </a:cubicBezTo>
                  <a:cubicBezTo>
                    <a:pt x="473" y="2"/>
                    <a:pt x="416" y="22"/>
                    <a:pt x="370" y="58"/>
                  </a:cubicBezTo>
                  <a:cubicBezTo>
                    <a:pt x="278" y="69"/>
                    <a:pt x="191" y="123"/>
                    <a:pt x="171" y="227"/>
                  </a:cubicBezTo>
                  <a:cubicBezTo>
                    <a:pt x="1" y="1063"/>
                    <a:pt x="101" y="1979"/>
                    <a:pt x="103" y="2830"/>
                  </a:cubicBezTo>
                  <a:cubicBezTo>
                    <a:pt x="103" y="2881"/>
                    <a:pt x="116" y="2928"/>
                    <a:pt x="139" y="2973"/>
                  </a:cubicBezTo>
                  <a:cubicBezTo>
                    <a:pt x="145" y="3179"/>
                    <a:pt x="147" y="3386"/>
                    <a:pt x="155" y="3593"/>
                  </a:cubicBezTo>
                  <a:cubicBezTo>
                    <a:pt x="149" y="3754"/>
                    <a:pt x="269" y="3832"/>
                    <a:pt x="393" y="3832"/>
                  </a:cubicBezTo>
                  <a:cubicBezTo>
                    <a:pt x="397" y="3832"/>
                    <a:pt x="401" y="3832"/>
                    <a:pt x="404" y="3832"/>
                  </a:cubicBezTo>
                  <a:cubicBezTo>
                    <a:pt x="442" y="3832"/>
                    <a:pt x="480" y="3826"/>
                    <a:pt x="516" y="3811"/>
                  </a:cubicBezTo>
                  <a:cubicBezTo>
                    <a:pt x="555" y="3837"/>
                    <a:pt x="600" y="3852"/>
                    <a:pt x="646" y="3852"/>
                  </a:cubicBezTo>
                  <a:cubicBezTo>
                    <a:pt x="649" y="3852"/>
                    <a:pt x="651" y="3852"/>
                    <a:pt x="654" y="3852"/>
                  </a:cubicBezTo>
                  <a:lnTo>
                    <a:pt x="762" y="3854"/>
                  </a:lnTo>
                  <a:cubicBezTo>
                    <a:pt x="770" y="3855"/>
                    <a:pt x="778" y="3857"/>
                    <a:pt x="787" y="3858"/>
                  </a:cubicBezTo>
                  <a:cubicBezTo>
                    <a:pt x="1287" y="3860"/>
                    <a:pt x="1789" y="3860"/>
                    <a:pt x="2291" y="3862"/>
                  </a:cubicBezTo>
                  <a:cubicBezTo>
                    <a:pt x="2294" y="3891"/>
                    <a:pt x="2294" y="3922"/>
                    <a:pt x="2301" y="3954"/>
                  </a:cubicBezTo>
                  <a:cubicBezTo>
                    <a:pt x="2307" y="3972"/>
                    <a:pt x="2324" y="3983"/>
                    <a:pt x="2342" y="3983"/>
                  </a:cubicBezTo>
                  <a:cubicBezTo>
                    <a:pt x="2352" y="3983"/>
                    <a:pt x="2363" y="3979"/>
                    <a:pt x="2371" y="3972"/>
                  </a:cubicBezTo>
                  <a:cubicBezTo>
                    <a:pt x="2401" y="3937"/>
                    <a:pt x="2427" y="3898"/>
                    <a:pt x="2457" y="3862"/>
                  </a:cubicBezTo>
                  <a:cubicBezTo>
                    <a:pt x="2683" y="3863"/>
                    <a:pt x="2910" y="3863"/>
                    <a:pt x="3137" y="3863"/>
                  </a:cubicBezTo>
                  <a:cubicBezTo>
                    <a:pt x="3364" y="3863"/>
                    <a:pt x="3591" y="3863"/>
                    <a:pt x="3818" y="3863"/>
                  </a:cubicBezTo>
                  <a:cubicBezTo>
                    <a:pt x="3826" y="3885"/>
                    <a:pt x="3847" y="3898"/>
                    <a:pt x="3868" y="3898"/>
                  </a:cubicBezTo>
                  <a:cubicBezTo>
                    <a:pt x="3880" y="3898"/>
                    <a:pt x="3892" y="3894"/>
                    <a:pt x="3902" y="3885"/>
                  </a:cubicBezTo>
                  <a:cubicBezTo>
                    <a:pt x="3908" y="3878"/>
                    <a:pt x="3913" y="3870"/>
                    <a:pt x="3918" y="3865"/>
                  </a:cubicBezTo>
                  <a:lnTo>
                    <a:pt x="5094" y="3865"/>
                  </a:lnTo>
                  <a:cubicBezTo>
                    <a:pt x="5091" y="3890"/>
                    <a:pt x="5083" y="3916"/>
                    <a:pt x="5081" y="3942"/>
                  </a:cubicBezTo>
                  <a:cubicBezTo>
                    <a:pt x="5081" y="3973"/>
                    <a:pt x="5108" y="3995"/>
                    <a:pt x="5136" y="3995"/>
                  </a:cubicBezTo>
                  <a:cubicBezTo>
                    <a:pt x="5144" y="3995"/>
                    <a:pt x="5153" y="3993"/>
                    <a:pt x="5162" y="3988"/>
                  </a:cubicBezTo>
                  <a:cubicBezTo>
                    <a:pt x="5214" y="3950"/>
                    <a:pt x="5262" y="3909"/>
                    <a:pt x="5308" y="3865"/>
                  </a:cubicBezTo>
                  <a:lnTo>
                    <a:pt x="6640" y="3865"/>
                  </a:lnTo>
                  <a:cubicBezTo>
                    <a:pt x="6640" y="3901"/>
                    <a:pt x="6635" y="3937"/>
                    <a:pt x="6638" y="3973"/>
                  </a:cubicBezTo>
                  <a:cubicBezTo>
                    <a:pt x="6643" y="4018"/>
                    <a:pt x="6686" y="4060"/>
                    <a:pt x="6729" y="4060"/>
                  </a:cubicBezTo>
                  <a:cubicBezTo>
                    <a:pt x="6748" y="4060"/>
                    <a:pt x="6767" y="4052"/>
                    <a:pt x="6782" y="4032"/>
                  </a:cubicBezTo>
                  <a:cubicBezTo>
                    <a:pt x="6823" y="3982"/>
                    <a:pt x="6858" y="3921"/>
                    <a:pt x="6896" y="3865"/>
                  </a:cubicBezTo>
                  <a:cubicBezTo>
                    <a:pt x="10121" y="3868"/>
                    <a:pt x="13347" y="3872"/>
                    <a:pt x="16574" y="3872"/>
                  </a:cubicBezTo>
                  <a:cubicBezTo>
                    <a:pt x="16500" y="4510"/>
                    <a:pt x="16574" y="5174"/>
                    <a:pt x="16549" y="5815"/>
                  </a:cubicBezTo>
                  <a:cubicBezTo>
                    <a:pt x="16515" y="6685"/>
                    <a:pt x="16449" y="7556"/>
                    <a:pt x="16390" y="8425"/>
                  </a:cubicBezTo>
                  <a:cubicBezTo>
                    <a:pt x="16177" y="8381"/>
                    <a:pt x="15974" y="8359"/>
                    <a:pt x="15781" y="8359"/>
                  </a:cubicBezTo>
                  <a:cubicBezTo>
                    <a:pt x="14216" y="8359"/>
                    <a:pt x="13345" y="9768"/>
                    <a:pt x="13633" y="11501"/>
                  </a:cubicBezTo>
                  <a:cubicBezTo>
                    <a:pt x="13805" y="12540"/>
                    <a:pt x="14658" y="13591"/>
                    <a:pt x="15596" y="13750"/>
                  </a:cubicBezTo>
                  <a:cubicBezTo>
                    <a:pt x="15518" y="15164"/>
                    <a:pt x="15506" y="16577"/>
                    <a:pt x="15500" y="18005"/>
                  </a:cubicBezTo>
                  <a:cubicBezTo>
                    <a:pt x="15491" y="19752"/>
                    <a:pt x="15409" y="27969"/>
                    <a:pt x="15610" y="31019"/>
                  </a:cubicBezTo>
                  <a:cubicBezTo>
                    <a:pt x="15603" y="31017"/>
                    <a:pt x="15596" y="31016"/>
                    <a:pt x="15590" y="31014"/>
                  </a:cubicBezTo>
                  <a:cubicBezTo>
                    <a:pt x="15547" y="30997"/>
                    <a:pt x="15502" y="30988"/>
                    <a:pt x="15457" y="30988"/>
                  </a:cubicBezTo>
                  <a:cubicBezTo>
                    <a:pt x="15422" y="30988"/>
                    <a:pt x="15388" y="30993"/>
                    <a:pt x="15354" y="31004"/>
                  </a:cubicBezTo>
                  <a:cubicBezTo>
                    <a:pt x="15344" y="31006"/>
                    <a:pt x="15332" y="31007"/>
                    <a:pt x="15322" y="31009"/>
                  </a:cubicBezTo>
                  <a:lnTo>
                    <a:pt x="15319" y="31011"/>
                  </a:lnTo>
                  <a:cubicBezTo>
                    <a:pt x="15152" y="31050"/>
                    <a:pt x="15009" y="31157"/>
                    <a:pt x="14924" y="31306"/>
                  </a:cubicBezTo>
                  <a:cubicBezTo>
                    <a:pt x="14817" y="31475"/>
                    <a:pt x="14804" y="31688"/>
                    <a:pt x="14886" y="31870"/>
                  </a:cubicBezTo>
                  <a:cubicBezTo>
                    <a:pt x="14919" y="31947"/>
                    <a:pt x="14988" y="32005"/>
                    <a:pt x="15073" y="32047"/>
                  </a:cubicBezTo>
                  <a:cubicBezTo>
                    <a:pt x="15094" y="32084"/>
                    <a:pt x="15117" y="32120"/>
                    <a:pt x="15137" y="32154"/>
                  </a:cubicBezTo>
                  <a:cubicBezTo>
                    <a:pt x="15162" y="32263"/>
                    <a:pt x="15247" y="32364"/>
                    <a:pt x="15364" y="32364"/>
                  </a:cubicBezTo>
                  <a:cubicBezTo>
                    <a:pt x="15372" y="32364"/>
                    <a:pt x="15381" y="32364"/>
                    <a:pt x="15390" y="32362"/>
                  </a:cubicBezTo>
                  <a:cubicBezTo>
                    <a:pt x="15849" y="32305"/>
                    <a:pt x="16303" y="31847"/>
                    <a:pt x="16052" y="31375"/>
                  </a:cubicBezTo>
                  <a:cubicBezTo>
                    <a:pt x="16016" y="31309"/>
                    <a:pt x="15970" y="31249"/>
                    <a:pt x="15916" y="31196"/>
                  </a:cubicBezTo>
                  <a:cubicBezTo>
                    <a:pt x="16120" y="28376"/>
                    <a:pt x="16049" y="20025"/>
                    <a:pt x="16043" y="18348"/>
                  </a:cubicBezTo>
                  <a:cubicBezTo>
                    <a:pt x="16036" y="16811"/>
                    <a:pt x="16033" y="15289"/>
                    <a:pt x="15949" y="13765"/>
                  </a:cubicBezTo>
                  <a:cubicBezTo>
                    <a:pt x="16367" y="13731"/>
                    <a:pt x="16787" y="13509"/>
                    <a:pt x="17161" y="13007"/>
                  </a:cubicBezTo>
                  <a:cubicBezTo>
                    <a:pt x="17312" y="12805"/>
                    <a:pt x="17104" y="12581"/>
                    <a:pt x="16896" y="12581"/>
                  </a:cubicBezTo>
                  <a:cubicBezTo>
                    <a:pt x="16852" y="12581"/>
                    <a:pt x="16808" y="12591"/>
                    <a:pt x="16768" y="12613"/>
                  </a:cubicBezTo>
                  <a:cubicBezTo>
                    <a:pt x="16458" y="12786"/>
                    <a:pt x="16187" y="12981"/>
                    <a:pt x="15903" y="13063"/>
                  </a:cubicBezTo>
                  <a:cubicBezTo>
                    <a:pt x="15874" y="12658"/>
                    <a:pt x="15841" y="12252"/>
                    <a:pt x="15797" y="11846"/>
                  </a:cubicBezTo>
                  <a:cubicBezTo>
                    <a:pt x="15795" y="11830"/>
                    <a:pt x="15783" y="11822"/>
                    <a:pt x="15770" y="11822"/>
                  </a:cubicBezTo>
                  <a:cubicBezTo>
                    <a:pt x="15758" y="11822"/>
                    <a:pt x="15746" y="11830"/>
                    <a:pt x="15746" y="11846"/>
                  </a:cubicBezTo>
                  <a:cubicBezTo>
                    <a:pt x="15700" y="12266"/>
                    <a:pt x="15667" y="12684"/>
                    <a:pt x="15637" y="13101"/>
                  </a:cubicBezTo>
                  <a:cubicBezTo>
                    <a:pt x="15467" y="13101"/>
                    <a:pt x="15286" y="13053"/>
                    <a:pt x="15083" y="12920"/>
                  </a:cubicBezTo>
                  <a:cubicBezTo>
                    <a:pt x="14581" y="12587"/>
                    <a:pt x="14358" y="11887"/>
                    <a:pt x="14246" y="11331"/>
                  </a:cubicBezTo>
                  <a:cubicBezTo>
                    <a:pt x="14125" y="10719"/>
                    <a:pt x="14197" y="10040"/>
                    <a:pt x="14532" y="9506"/>
                  </a:cubicBezTo>
                  <a:cubicBezTo>
                    <a:pt x="14796" y="9086"/>
                    <a:pt x="15232" y="8955"/>
                    <a:pt x="15686" y="8955"/>
                  </a:cubicBezTo>
                  <a:cubicBezTo>
                    <a:pt x="15991" y="8955"/>
                    <a:pt x="16305" y="9014"/>
                    <a:pt x="16581" y="9083"/>
                  </a:cubicBezTo>
                  <a:cubicBezTo>
                    <a:pt x="16604" y="9089"/>
                    <a:pt x="16628" y="9092"/>
                    <a:pt x="16651" y="9092"/>
                  </a:cubicBezTo>
                  <a:cubicBezTo>
                    <a:pt x="16809" y="9092"/>
                    <a:pt x="16962" y="8969"/>
                    <a:pt x="16955" y="8798"/>
                  </a:cubicBezTo>
                  <a:cubicBezTo>
                    <a:pt x="16914" y="7807"/>
                    <a:pt x="17042" y="6806"/>
                    <a:pt x="17081" y="5815"/>
                  </a:cubicBezTo>
                  <a:cubicBezTo>
                    <a:pt x="17106" y="5197"/>
                    <a:pt x="17163" y="4449"/>
                    <a:pt x="16884" y="3872"/>
                  </a:cubicBezTo>
                  <a:lnTo>
                    <a:pt x="17238" y="3872"/>
                  </a:lnTo>
                  <a:cubicBezTo>
                    <a:pt x="17201" y="4001"/>
                    <a:pt x="17193" y="4137"/>
                    <a:pt x="17212" y="4270"/>
                  </a:cubicBezTo>
                  <a:cubicBezTo>
                    <a:pt x="17219" y="4294"/>
                    <a:pt x="17241" y="4308"/>
                    <a:pt x="17262" y="4308"/>
                  </a:cubicBezTo>
                  <a:cubicBezTo>
                    <a:pt x="17275" y="4308"/>
                    <a:pt x="17287" y="4303"/>
                    <a:pt x="17298" y="4293"/>
                  </a:cubicBezTo>
                  <a:cubicBezTo>
                    <a:pt x="17407" y="4159"/>
                    <a:pt x="17512" y="4018"/>
                    <a:pt x="17609" y="3872"/>
                  </a:cubicBezTo>
                  <a:cubicBezTo>
                    <a:pt x="18283" y="3873"/>
                    <a:pt x="18958" y="3875"/>
                    <a:pt x="19632" y="3878"/>
                  </a:cubicBezTo>
                  <a:cubicBezTo>
                    <a:pt x="19620" y="3924"/>
                    <a:pt x="19606" y="3968"/>
                    <a:pt x="19599" y="4014"/>
                  </a:cubicBezTo>
                  <a:cubicBezTo>
                    <a:pt x="19590" y="4071"/>
                    <a:pt x="19629" y="4113"/>
                    <a:pt x="19675" y="4113"/>
                  </a:cubicBezTo>
                  <a:cubicBezTo>
                    <a:pt x="19693" y="4113"/>
                    <a:pt x="19713" y="4106"/>
                    <a:pt x="19730" y="4091"/>
                  </a:cubicBezTo>
                  <a:cubicBezTo>
                    <a:pt x="19807" y="4026"/>
                    <a:pt x="19880" y="3955"/>
                    <a:pt x="19947" y="3880"/>
                  </a:cubicBezTo>
                  <a:cubicBezTo>
                    <a:pt x="21402" y="3887"/>
                    <a:pt x="22858" y="3895"/>
                    <a:pt x="24313" y="3895"/>
                  </a:cubicBezTo>
                  <a:cubicBezTo>
                    <a:pt x="24452" y="3895"/>
                    <a:pt x="24591" y="3895"/>
                    <a:pt x="24730" y="3895"/>
                  </a:cubicBezTo>
                  <a:lnTo>
                    <a:pt x="24730" y="3895"/>
                  </a:lnTo>
                  <a:cubicBezTo>
                    <a:pt x="24706" y="3945"/>
                    <a:pt x="24686" y="3998"/>
                    <a:pt x="24668" y="4052"/>
                  </a:cubicBezTo>
                  <a:cubicBezTo>
                    <a:pt x="24659" y="4090"/>
                    <a:pt x="24688" y="4124"/>
                    <a:pt x="24725" y="4124"/>
                  </a:cubicBezTo>
                  <a:cubicBezTo>
                    <a:pt x="24729" y="4124"/>
                    <a:pt x="24734" y="4124"/>
                    <a:pt x="24738" y="4123"/>
                  </a:cubicBezTo>
                  <a:cubicBezTo>
                    <a:pt x="24901" y="4082"/>
                    <a:pt x="25050" y="4000"/>
                    <a:pt x="25191" y="3895"/>
                  </a:cubicBezTo>
                  <a:cubicBezTo>
                    <a:pt x="27911" y="3888"/>
                    <a:pt x="30629" y="3849"/>
                    <a:pt x="33342" y="3711"/>
                  </a:cubicBezTo>
                  <a:cubicBezTo>
                    <a:pt x="33369" y="3719"/>
                    <a:pt x="33395" y="3722"/>
                    <a:pt x="33421" y="3724"/>
                  </a:cubicBezTo>
                  <a:cubicBezTo>
                    <a:pt x="33459" y="3724"/>
                    <a:pt x="33497" y="3716"/>
                    <a:pt x="33531" y="3703"/>
                  </a:cubicBezTo>
                  <a:cubicBezTo>
                    <a:pt x="33580" y="3701"/>
                    <a:pt x="33628" y="3699"/>
                    <a:pt x="33675" y="3696"/>
                  </a:cubicBezTo>
                  <a:cubicBezTo>
                    <a:pt x="33807" y="3690"/>
                    <a:pt x="33807" y="3509"/>
                    <a:pt x="33684" y="3493"/>
                  </a:cubicBezTo>
                  <a:cubicBezTo>
                    <a:pt x="33687" y="3483"/>
                    <a:pt x="33689" y="3475"/>
                    <a:pt x="33690" y="3465"/>
                  </a:cubicBezTo>
                  <a:cubicBezTo>
                    <a:pt x="33694" y="3091"/>
                    <a:pt x="33744" y="2674"/>
                    <a:pt x="33677" y="2294"/>
                  </a:cubicBezTo>
                  <a:cubicBezTo>
                    <a:pt x="33669" y="1762"/>
                    <a:pt x="33653" y="1232"/>
                    <a:pt x="33615" y="704"/>
                  </a:cubicBezTo>
                  <a:cubicBezTo>
                    <a:pt x="33624" y="578"/>
                    <a:pt x="33531" y="518"/>
                    <a:pt x="33433" y="518"/>
                  </a:cubicBezTo>
                  <a:cubicBezTo>
                    <a:pt x="33429" y="518"/>
                    <a:pt x="33425" y="518"/>
                    <a:pt x="33421" y="519"/>
                  </a:cubicBezTo>
                  <a:cubicBezTo>
                    <a:pt x="33416" y="518"/>
                    <a:pt x="33411" y="518"/>
                    <a:pt x="33406" y="518"/>
                  </a:cubicBezTo>
                  <a:cubicBezTo>
                    <a:pt x="33310" y="518"/>
                    <a:pt x="33220" y="579"/>
                    <a:pt x="33228" y="704"/>
                  </a:cubicBezTo>
                  <a:cubicBezTo>
                    <a:pt x="33218" y="860"/>
                    <a:pt x="33211" y="1016"/>
                    <a:pt x="33203" y="1171"/>
                  </a:cubicBezTo>
                  <a:cubicBezTo>
                    <a:pt x="32982" y="1498"/>
                    <a:pt x="32763" y="1826"/>
                    <a:pt x="32540" y="2151"/>
                  </a:cubicBezTo>
                  <a:cubicBezTo>
                    <a:pt x="32278" y="2533"/>
                    <a:pt x="31794" y="2932"/>
                    <a:pt x="31704" y="3404"/>
                  </a:cubicBezTo>
                  <a:cubicBezTo>
                    <a:pt x="31212" y="3386"/>
                    <a:pt x="30718" y="3371"/>
                    <a:pt x="30226" y="3358"/>
                  </a:cubicBezTo>
                  <a:cubicBezTo>
                    <a:pt x="30301" y="3214"/>
                    <a:pt x="30365" y="3060"/>
                    <a:pt x="30447" y="2919"/>
                  </a:cubicBezTo>
                  <a:cubicBezTo>
                    <a:pt x="30675" y="2526"/>
                    <a:pt x="30992" y="2187"/>
                    <a:pt x="31297" y="1854"/>
                  </a:cubicBezTo>
                  <a:cubicBezTo>
                    <a:pt x="31700" y="1416"/>
                    <a:pt x="32258" y="960"/>
                    <a:pt x="32540" y="405"/>
                  </a:cubicBezTo>
                  <a:cubicBezTo>
                    <a:pt x="32877" y="394"/>
                    <a:pt x="33211" y="386"/>
                    <a:pt x="33549" y="373"/>
                  </a:cubicBezTo>
                  <a:cubicBezTo>
                    <a:pt x="33657" y="373"/>
                    <a:pt x="33657" y="209"/>
                    <a:pt x="33549" y="209"/>
                  </a:cubicBezTo>
                  <a:cubicBezTo>
                    <a:pt x="33244" y="197"/>
                    <a:pt x="32941" y="189"/>
                    <a:pt x="32637" y="176"/>
                  </a:cubicBezTo>
                  <a:cubicBezTo>
                    <a:pt x="32645" y="153"/>
                    <a:pt x="32657" y="131"/>
                    <a:pt x="32663" y="110"/>
                  </a:cubicBezTo>
                  <a:cubicBezTo>
                    <a:pt x="32668" y="84"/>
                    <a:pt x="32650" y="64"/>
                    <a:pt x="32628" y="64"/>
                  </a:cubicBezTo>
                  <a:cubicBezTo>
                    <a:pt x="32622" y="64"/>
                    <a:pt x="32615" y="66"/>
                    <a:pt x="32609" y="69"/>
                  </a:cubicBezTo>
                  <a:cubicBezTo>
                    <a:pt x="32562" y="100"/>
                    <a:pt x="32517" y="136"/>
                    <a:pt x="32471" y="171"/>
                  </a:cubicBezTo>
                  <a:cubicBezTo>
                    <a:pt x="31912" y="151"/>
                    <a:pt x="31353" y="130"/>
                    <a:pt x="30793" y="110"/>
                  </a:cubicBezTo>
                  <a:cubicBezTo>
                    <a:pt x="30784" y="97"/>
                    <a:pt x="30768" y="89"/>
                    <a:pt x="30753" y="89"/>
                  </a:cubicBezTo>
                  <a:cubicBezTo>
                    <a:pt x="30742" y="89"/>
                    <a:pt x="30731" y="93"/>
                    <a:pt x="30723" y="100"/>
                  </a:cubicBezTo>
                  <a:lnTo>
                    <a:pt x="30716" y="108"/>
                  </a:lnTo>
                  <a:cubicBezTo>
                    <a:pt x="30429" y="99"/>
                    <a:pt x="30140" y="86"/>
                    <a:pt x="29855" y="77"/>
                  </a:cubicBezTo>
                  <a:cubicBezTo>
                    <a:pt x="29849" y="71"/>
                    <a:pt x="29842" y="67"/>
                    <a:pt x="29834" y="67"/>
                  </a:cubicBezTo>
                  <a:cubicBezTo>
                    <a:pt x="29829" y="67"/>
                    <a:pt x="29824" y="69"/>
                    <a:pt x="29819" y="72"/>
                  </a:cubicBezTo>
                  <a:lnTo>
                    <a:pt x="29814" y="76"/>
                  </a:lnTo>
                  <a:cubicBezTo>
                    <a:pt x="28374" y="31"/>
                    <a:pt x="26932" y="0"/>
                    <a:pt x="25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8" name="Google Shape;13338;p24"/>
            <p:cNvSpPr/>
            <p:nvPr/>
          </p:nvSpPr>
          <p:spPr>
            <a:xfrm>
              <a:off x="6722625" y="4389100"/>
              <a:ext cx="61700" cy="112050"/>
            </a:xfrm>
            <a:custGeom>
              <a:avLst/>
              <a:gdLst/>
              <a:ahLst/>
              <a:cxnLst/>
              <a:rect l="l" t="t" r="r" b="b"/>
              <a:pathLst>
                <a:path w="2468" h="4482" extrusionOk="0">
                  <a:moveTo>
                    <a:pt x="274" y="7"/>
                  </a:moveTo>
                  <a:cubicBezTo>
                    <a:pt x="98" y="7"/>
                    <a:pt x="5" y="214"/>
                    <a:pt x="33" y="363"/>
                  </a:cubicBezTo>
                  <a:cubicBezTo>
                    <a:pt x="168" y="1062"/>
                    <a:pt x="163" y="1763"/>
                    <a:pt x="138" y="2470"/>
                  </a:cubicBezTo>
                  <a:cubicBezTo>
                    <a:pt x="115" y="3126"/>
                    <a:pt x="0" y="3808"/>
                    <a:pt x="238" y="4433"/>
                  </a:cubicBezTo>
                  <a:cubicBezTo>
                    <a:pt x="250" y="4466"/>
                    <a:pt x="276" y="4481"/>
                    <a:pt x="301" y="4481"/>
                  </a:cubicBezTo>
                  <a:cubicBezTo>
                    <a:pt x="328" y="4481"/>
                    <a:pt x="354" y="4465"/>
                    <a:pt x="368" y="4433"/>
                  </a:cubicBezTo>
                  <a:cubicBezTo>
                    <a:pt x="617" y="3821"/>
                    <a:pt x="602" y="3121"/>
                    <a:pt x="645" y="2470"/>
                  </a:cubicBezTo>
                  <a:lnTo>
                    <a:pt x="645" y="2450"/>
                  </a:lnTo>
                  <a:cubicBezTo>
                    <a:pt x="799" y="2504"/>
                    <a:pt x="966" y="2525"/>
                    <a:pt x="1139" y="2525"/>
                  </a:cubicBezTo>
                  <a:cubicBezTo>
                    <a:pt x="1575" y="2525"/>
                    <a:pt x="2045" y="2391"/>
                    <a:pt x="2412" y="2312"/>
                  </a:cubicBezTo>
                  <a:cubicBezTo>
                    <a:pt x="2467" y="2301"/>
                    <a:pt x="2467" y="2215"/>
                    <a:pt x="2413" y="2202"/>
                  </a:cubicBezTo>
                  <a:cubicBezTo>
                    <a:pt x="2000" y="2119"/>
                    <a:pt x="1460" y="1985"/>
                    <a:pt x="972" y="1985"/>
                  </a:cubicBezTo>
                  <a:cubicBezTo>
                    <a:pt x="867" y="1985"/>
                    <a:pt x="765" y="1991"/>
                    <a:pt x="666" y="2005"/>
                  </a:cubicBezTo>
                  <a:cubicBezTo>
                    <a:pt x="683" y="1539"/>
                    <a:pt x="666" y="1074"/>
                    <a:pt x="619" y="609"/>
                  </a:cubicBezTo>
                  <a:lnTo>
                    <a:pt x="619" y="609"/>
                  </a:lnTo>
                  <a:cubicBezTo>
                    <a:pt x="793" y="629"/>
                    <a:pt x="964" y="641"/>
                    <a:pt x="1135" y="641"/>
                  </a:cubicBezTo>
                  <a:cubicBezTo>
                    <a:pt x="1558" y="641"/>
                    <a:pt x="1970" y="566"/>
                    <a:pt x="2371" y="348"/>
                  </a:cubicBezTo>
                  <a:cubicBezTo>
                    <a:pt x="2426" y="319"/>
                    <a:pt x="2408" y="240"/>
                    <a:pt x="2354" y="221"/>
                  </a:cubicBezTo>
                  <a:cubicBezTo>
                    <a:pt x="1685" y="1"/>
                    <a:pt x="994" y="102"/>
                    <a:pt x="304" y="9"/>
                  </a:cubicBezTo>
                  <a:cubicBezTo>
                    <a:pt x="294" y="8"/>
                    <a:pt x="284" y="7"/>
                    <a:pt x="2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39" name="Google Shape;13339;p24"/>
            <p:cNvSpPr/>
            <p:nvPr/>
          </p:nvSpPr>
          <p:spPr>
            <a:xfrm>
              <a:off x="5148200" y="4541525"/>
              <a:ext cx="111100" cy="99850"/>
            </a:xfrm>
            <a:custGeom>
              <a:avLst/>
              <a:gdLst/>
              <a:ahLst/>
              <a:cxnLst/>
              <a:rect l="l" t="t" r="r" b="b"/>
              <a:pathLst>
                <a:path w="4444" h="3994" extrusionOk="0">
                  <a:moveTo>
                    <a:pt x="1042" y="0"/>
                  </a:moveTo>
                  <a:cubicBezTo>
                    <a:pt x="979" y="0"/>
                    <a:pt x="915" y="25"/>
                    <a:pt x="864" y="82"/>
                  </a:cubicBezTo>
                  <a:cubicBezTo>
                    <a:pt x="428" y="569"/>
                    <a:pt x="62" y="1133"/>
                    <a:pt x="8" y="1799"/>
                  </a:cubicBezTo>
                  <a:cubicBezTo>
                    <a:pt x="0" y="1899"/>
                    <a:pt x="84" y="1956"/>
                    <a:pt x="169" y="1956"/>
                  </a:cubicBezTo>
                  <a:cubicBezTo>
                    <a:pt x="223" y="1956"/>
                    <a:pt x="278" y="1932"/>
                    <a:pt x="308" y="1881"/>
                  </a:cubicBezTo>
                  <a:cubicBezTo>
                    <a:pt x="512" y="1525"/>
                    <a:pt x="700" y="1181"/>
                    <a:pt x="935" y="857"/>
                  </a:cubicBezTo>
                  <a:cubicBezTo>
                    <a:pt x="1155" y="1789"/>
                    <a:pt x="1179" y="2752"/>
                    <a:pt x="1273" y="3705"/>
                  </a:cubicBezTo>
                  <a:cubicBezTo>
                    <a:pt x="1290" y="3883"/>
                    <a:pt x="1429" y="3993"/>
                    <a:pt x="1572" y="3993"/>
                  </a:cubicBezTo>
                  <a:cubicBezTo>
                    <a:pt x="1662" y="3993"/>
                    <a:pt x="1754" y="3950"/>
                    <a:pt x="1819" y="3853"/>
                  </a:cubicBezTo>
                  <a:cubicBezTo>
                    <a:pt x="2357" y="3047"/>
                    <a:pt x="2623" y="2130"/>
                    <a:pt x="2789" y="1190"/>
                  </a:cubicBezTo>
                  <a:cubicBezTo>
                    <a:pt x="2934" y="1279"/>
                    <a:pt x="3085" y="1320"/>
                    <a:pt x="3238" y="1320"/>
                  </a:cubicBezTo>
                  <a:cubicBezTo>
                    <a:pt x="3652" y="1320"/>
                    <a:pt x="4074" y="1019"/>
                    <a:pt x="4411" y="561"/>
                  </a:cubicBezTo>
                  <a:cubicBezTo>
                    <a:pt x="4443" y="516"/>
                    <a:pt x="4400" y="472"/>
                    <a:pt x="4357" y="472"/>
                  </a:cubicBezTo>
                  <a:cubicBezTo>
                    <a:pt x="4343" y="472"/>
                    <a:pt x="4329" y="476"/>
                    <a:pt x="4317" y="487"/>
                  </a:cubicBezTo>
                  <a:cubicBezTo>
                    <a:pt x="4110" y="669"/>
                    <a:pt x="3842" y="770"/>
                    <a:pt x="3583" y="770"/>
                  </a:cubicBezTo>
                  <a:cubicBezTo>
                    <a:pt x="3298" y="770"/>
                    <a:pt x="3022" y="647"/>
                    <a:pt x="2848" y="374"/>
                  </a:cubicBezTo>
                  <a:cubicBezTo>
                    <a:pt x="2781" y="268"/>
                    <a:pt x="2687" y="222"/>
                    <a:pt x="2595" y="222"/>
                  </a:cubicBezTo>
                  <a:cubicBezTo>
                    <a:pt x="2444" y="222"/>
                    <a:pt x="2295" y="346"/>
                    <a:pt x="2272" y="529"/>
                  </a:cubicBezTo>
                  <a:cubicBezTo>
                    <a:pt x="2178" y="1264"/>
                    <a:pt x="2037" y="1993"/>
                    <a:pt x="1763" y="2673"/>
                  </a:cubicBezTo>
                  <a:cubicBezTo>
                    <a:pt x="1689" y="1837"/>
                    <a:pt x="1599" y="1002"/>
                    <a:pt x="1320" y="203"/>
                  </a:cubicBezTo>
                  <a:cubicBezTo>
                    <a:pt x="1279" y="85"/>
                    <a:pt x="1160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0" name="Google Shape;13340;p24"/>
            <p:cNvSpPr/>
            <p:nvPr/>
          </p:nvSpPr>
          <p:spPr>
            <a:xfrm>
              <a:off x="5310350" y="4563725"/>
              <a:ext cx="88725" cy="13775"/>
            </a:xfrm>
            <a:custGeom>
              <a:avLst/>
              <a:gdLst/>
              <a:ahLst/>
              <a:cxnLst/>
              <a:rect l="l" t="t" r="r" b="b"/>
              <a:pathLst>
                <a:path w="3549" h="551" extrusionOk="0">
                  <a:moveTo>
                    <a:pt x="1012" y="0"/>
                  </a:moveTo>
                  <a:cubicBezTo>
                    <a:pt x="630" y="0"/>
                    <a:pt x="234" y="41"/>
                    <a:pt x="12" y="255"/>
                  </a:cubicBezTo>
                  <a:cubicBezTo>
                    <a:pt x="0" y="266"/>
                    <a:pt x="0" y="286"/>
                    <a:pt x="12" y="298"/>
                  </a:cubicBezTo>
                  <a:cubicBezTo>
                    <a:pt x="234" y="511"/>
                    <a:pt x="625" y="550"/>
                    <a:pt x="1003" y="550"/>
                  </a:cubicBezTo>
                  <a:cubicBezTo>
                    <a:pt x="1227" y="550"/>
                    <a:pt x="1448" y="536"/>
                    <a:pt x="1626" y="536"/>
                  </a:cubicBezTo>
                  <a:cubicBezTo>
                    <a:pt x="1649" y="536"/>
                    <a:pt x="1671" y="537"/>
                    <a:pt x="1693" y="537"/>
                  </a:cubicBezTo>
                  <a:cubicBezTo>
                    <a:pt x="1793" y="539"/>
                    <a:pt x="1892" y="540"/>
                    <a:pt x="1990" y="540"/>
                  </a:cubicBezTo>
                  <a:cubicBezTo>
                    <a:pt x="2501" y="540"/>
                    <a:pt x="2978" y="504"/>
                    <a:pt x="3479" y="345"/>
                  </a:cubicBezTo>
                  <a:cubicBezTo>
                    <a:pt x="3548" y="324"/>
                    <a:pt x="3548" y="229"/>
                    <a:pt x="3479" y="207"/>
                  </a:cubicBezTo>
                  <a:cubicBezTo>
                    <a:pt x="2969" y="46"/>
                    <a:pt x="2484" y="13"/>
                    <a:pt x="1962" y="13"/>
                  </a:cubicBezTo>
                  <a:cubicBezTo>
                    <a:pt x="1873" y="13"/>
                    <a:pt x="1784" y="14"/>
                    <a:pt x="1693" y="15"/>
                  </a:cubicBezTo>
                  <a:cubicBezTo>
                    <a:pt x="1680" y="16"/>
                    <a:pt x="1667" y="16"/>
                    <a:pt x="1654" y="16"/>
                  </a:cubicBezTo>
                  <a:cubicBezTo>
                    <a:pt x="1474" y="16"/>
                    <a:pt x="1246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1" name="Google Shape;13341;p24"/>
            <p:cNvSpPr/>
            <p:nvPr/>
          </p:nvSpPr>
          <p:spPr>
            <a:xfrm>
              <a:off x="5306850" y="4595025"/>
              <a:ext cx="88725" cy="14675"/>
            </a:xfrm>
            <a:custGeom>
              <a:avLst/>
              <a:gdLst/>
              <a:ahLst/>
              <a:cxnLst/>
              <a:rect l="l" t="t" r="r" b="b"/>
              <a:pathLst>
                <a:path w="3549" h="587" extrusionOk="0">
                  <a:moveTo>
                    <a:pt x="1948" y="1"/>
                  </a:moveTo>
                  <a:cubicBezTo>
                    <a:pt x="1287" y="1"/>
                    <a:pt x="614" y="104"/>
                    <a:pt x="35" y="258"/>
                  </a:cubicBezTo>
                  <a:cubicBezTo>
                    <a:pt x="1" y="269"/>
                    <a:pt x="1" y="319"/>
                    <a:pt x="35" y="330"/>
                  </a:cubicBezTo>
                  <a:cubicBezTo>
                    <a:pt x="614" y="484"/>
                    <a:pt x="1287" y="587"/>
                    <a:pt x="1948" y="587"/>
                  </a:cubicBezTo>
                  <a:cubicBezTo>
                    <a:pt x="2489" y="587"/>
                    <a:pt x="3022" y="518"/>
                    <a:pt x="3490" y="353"/>
                  </a:cubicBezTo>
                  <a:cubicBezTo>
                    <a:pt x="3549" y="335"/>
                    <a:pt x="3549" y="253"/>
                    <a:pt x="3490" y="235"/>
                  </a:cubicBezTo>
                  <a:cubicBezTo>
                    <a:pt x="3022" y="70"/>
                    <a:pt x="2489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2" name="Google Shape;13342;p24"/>
            <p:cNvSpPr/>
            <p:nvPr/>
          </p:nvSpPr>
          <p:spPr>
            <a:xfrm>
              <a:off x="5462200" y="4540350"/>
              <a:ext cx="140825" cy="85300"/>
            </a:xfrm>
            <a:custGeom>
              <a:avLst/>
              <a:gdLst/>
              <a:ahLst/>
              <a:cxnLst/>
              <a:rect l="l" t="t" r="r" b="b"/>
              <a:pathLst>
                <a:path w="5633" h="3412" extrusionOk="0">
                  <a:moveTo>
                    <a:pt x="1078" y="1"/>
                  </a:moveTo>
                  <a:cubicBezTo>
                    <a:pt x="993" y="1"/>
                    <a:pt x="906" y="47"/>
                    <a:pt x="876" y="142"/>
                  </a:cubicBezTo>
                  <a:cubicBezTo>
                    <a:pt x="753" y="532"/>
                    <a:pt x="591" y="1162"/>
                    <a:pt x="586" y="1748"/>
                  </a:cubicBezTo>
                  <a:cubicBezTo>
                    <a:pt x="420" y="2289"/>
                    <a:pt x="207" y="2820"/>
                    <a:pt x="12" y="3359"/>
                  </a:cubicBezTo>
                  <a:cubicBezTo>
                    <a:pt x="0" y="3392"/>
                    <a:pt x="26" y="3412"/>
                    <a:pt x="53" y="3412"/>
                  </a:cubicBezTo>
                  <a:cubicBezTo>
                    <a:pt x="68" y="3412"/>
                    <a:pt x="84" y="3406"/>
                    <a:pt x="94" y="3393"/>
                  </a:cubicBezTo>
                  <a:cubicBezTo>
                    <a:pt x="322" y="3094"/>
                    <a:pt x="519" y="2775"/>
                    <a:pt x="683" y="2437"/>
                  </a:cubicBezTo>
                  <a:cubicBezTo>
                    <a:pt x="801" y="2796"/>
                    <a:pt x="1045" y="3070"/>
                    <a:pt x="1495" y="3145"/>
                  </a:cubicBezTo>
                  <a:cubicBezTo>
                    <a:pt x="1564" y="3157"/>
                    <a:pt x="1631" y="3163"/>
                    <a:pt x="1696" y="3163"/>
                  </a:cubicBezTo>
                  <a:cubicBezTo>
                    <a:pt x="2249" y="3163"/>
                    <a:pt x="2691" y="2765"/>
                    <a:pt x="3027" y="2253"/>
                  </a:cubicBezTo>
                  <a:cubicBezTo>
                    <a:pt x="3106" y="2540"/>
                    <a:pt x="3252" y="2802"/>
                    <a:pt x="3454" y="3021"/>
                  </a:cubicBezTo>
                  <a:cubicBezTo>
                    <a:pt x="3681" y="3265"/>
                    <a:pt x="3940" y="3362"/>
                    <a:pt x="4204" y="3362"/>
                  </a:cubicBezTo>
                  <a:cubicBezTo>
                    <a:pt x="4704" y="3362"/>
                    <a:pt x="5222" y="3015"/>
                    <a:pt x="5581" y="2673"/>
                  </a:cubicBezTo>
                  <a:cubicBezTo>
                    <a:pt x="5633" y="2620"/>
                    <a:pt x="5590" y="2515"/>
                    <a:pt x="5521" y="2515"/>
                  </a:cubicBezTo>
                  <a:cubicBezTo>
                    <a:pt x="5511" y="2515"/>
                    <a:pt x="5500" y="2517"/>
                    <a:pt x="5489" y="2522"/>
                  </a:cubicBezTo>
                  <a:cubicBezTo>
                    <a:pt x="5194" y="2643"/>
                    <a:pt x="4839" y="2760"/>
                    <a:pt x="4507" y="2760"/>
                  </a:cubicBezTo>
                  <a:cubicBezTo>
                    <a:pt x="4198" y="2760"/>
                    <a:pt x="3909" y="2659"/>
                    <a:pt x="3706" y="2364"/>
                  </a:cubicBezTo>
                  <a:cubicBezTo>
                    <a:pt x="3454" y="1995"/>
                    <a:pt x="3486" y="1503"/>
                    <a:pt x="3596" y="1057"/>
                  </a:cubicBezTo>
                  <a:cubicBezTo>
                    <a:pt x="3664" y="862"/>
                    <a:pt x="3719" y="680"/>
                    <a:pt x="3759" y="526"/>
                  </a:cubicBezTo>
                  <a:cubicBezTo>
                    <a:pt x="3815" y="309"/>
                    <a:pt x="3656" y="178"/>
                    <a:pt x="3490" y="178"/>
                  </a:cubicBezTo>
                  <a:cubicBezTo>
                    <a:pt x="3377" y="178"/>
                    <a:pt x="3261" y="238"/>
                    <a:pt x="3208" y="373"/>
                  </a:cubicBezTo>
                  <a:cubicBezTo>
                    <a:pt x="3116" y="604"/>
                    <a:pt x="3045" y="842"/>
                    <a:pt x="2998" y="1085"/>
                  </a:cubicBezTo>
                  <a:cubicBezTo>
                    <a:pt x="2761" y="1749"/>
                    <a:pt x="2382" y="2417"/>
                    <a:pt x="1716" y="2617"/>
                  </a:cubicBezTo>
                  <a:cubicBezTo>
                    <a:pt x="1644" y="2639"/>
                    <a:pt x="1579" y="2649"/>
                    <a:pt x="1520" y="2649"/>
                  </a:cubicBezTo>
                  <a:cubicBezTo>
                    <a:pt x="1083" y="2649"/>
                    <a:pt x="1007" y="2085"/>
                    <a:pt x="1047" y="1497"/>
                  </a:cubicBezTo>
                  <a:cubicBezTo>
                    <a:pt x="1170" y="1073"/>
                    <a:pt x="1246" y="637"/>
                    <a:pt x="1272" y="196"/>
                  </a:cubicBezTo>
                  <a:cubicBezTo>
                    <a:pt x="1280" y="68"/>
                    <a:pt x="1181" y="1"/>
                    <a:pt x="1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3" name="Google Shape;13343;p24"/>
            <p:cNvSpPr/>
            <p:nvPr/>
          </p:nvSpPr>
          <p:spPr>
            <a:xfrm>
              <a:off x="5661350" y="4539775"/>
              <a:ext cx="54150" cy="54300"/>
            </a:xfrm>
            <a:custGeom>
              <a:avLst/>
              <a:gdLst/>
              <a:ahLst/>
              <a:cxnLst/>
              <a:rect l="l" t="t" r="r" b="b"/>
              <a:pathLst>
                <a:path w="2166" h="2172" extrusionOk="0">
                  <a:moveTo>
                    <a:pt x="1488" y="1"/>
                  </a:moveTo>
                  <a:cubicBezTo>
                    <a:pt x="1480" y="1"/>
                    <a:pt x="1471" y="2"/>
                    <a:pt x="1462" y="6"/>
                  </a:cubicBezTo>
                  <a:cubicBezTo>
                    <a:pt x="1160" y="127"/>
                    <a:pt x="1003" y="363"/>
                    <a:pt x="944" y="642"/>
                  </a:cubicBezTo>
                  <a:cubicBezTo>
                    <a:pt x="620" y="708"/>
                    <a:pt x="315" y="844"/>
                    <a:pt x="51" y="1042"/>
                  </a:cubicBezTo>
                  <a:cubicBezTo>
                    <a:pt x="1" y="1080"/>
                    <a:pt x="6" y="1181"/>
                    <a:pt x="80" y="1181"/>
                  </a:cubicBezTo>
                  <a:cubicBezTo>
                    <a:pt x="83" y="1181"/>
                    <a:pt x="86" y="1180"/>
                    <a:pt x="89" y="1180"/>
                  </a:cubicBezTo>
                  <a:cubicBezTo>
                    <a:pt x="368" y="1157"/>
                    <a:pt x="647" y="1116"/>
                    <a:pt x="924" y="1078"/>
                  </a:cubicBezTo>
                  <a:cubicBezTo>
                    <a:pt x="960" y="1469"/>
                    <a:pt x="1121" y="1874"/>
                    <a:pt x="1314" y="2148"/>
                  </a:cubicBezTo>
                  <a:cubicBezTo>
                    <a:pt x="1325" y="2164"/>
                    <a:pt x="1343" y="2172"/>
                    <a:pt x="1360" y="2172"/>
                  </a:cubicBezTo>
                  <a:cubicBezTo>
                    <a:pt x="1386" y="2172"/>
                    <a:pt x="1411" y="2154"/>
                    <a:pt x="1411" y="2122"/>
                  </a:cubicBezTo>
                  <a:cubicBezTo>
                    <a:pt x="1410" y="1771"/>
                    <a:pt x="1380" y="1429"/>
                    <a:pt x="1349" y="1082"/>
                  </a:cubicBezTo>
                  <a:cubicBezTo>
                    <a:pt x="1349" y="1069"/>
                    <a:pt x="1347" y="1054"/>
                    <a:pt x="1347" y="1041"/>
                  </a:cubicBezTo>
                  <a:lnTo>
                    <a:pt x="1347" y="1041"/>
                  </a:lnTo>
                  <a:cubicBezTo>
                    <a:pt x="1466" y="1041"/>
                    <a:pt x="1591" y="1053"/>
                    <a:pt x="1711" y="1053"/>
                  </a:cubicBezTo>
                  <a:cubicBezTo>
                    <a:pt x="1840" y="1053"/>
                    <a:pt x="1963" y="1040"/>
                    <a:pt x="2071" y="985"/>
                  </a:cubicBezTo>
                  <a:cubicBezTo>
                    <a:pt x="2166" y="936"/>
                    <a:pt x="2161" y="816"/>
                    <a:pt x="2102" y="744"/>
                  </a:cubicBezTo>
                  <a:cubicBezTo>
                    <a:pt x="1989" y="606"/>
                    <a:pt x="1801" y="571"/>
                    <a:pt x="1611" y="571"/>
                  </a:cubicBezTo>
                  <a:cubicBezTo>
                    <a:pt x="1524" y="571"/>
                    <a:pt x="1437" y="578"/>
                    <a:pt x="1355" y="586"/>
                  </a:cubicBezTo>
                  <a:cubicBezTo>
                    <a:pt x="1380" y="412"/>
                    <a:pt x="1434" y="250"/>
                    <a:pt x="1547" y="153"/>
                  </a:cubicBezTo>
                  <a:cubicBezTo>
                    <a:pt x="1604" y="104"/>
                    <a:pt x="1556" y="1"/>
                    <a:pt x="1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4" name="Google Shape;13344;p24"/>
            <p:cNvSpPr/>
            <p:nvPr/>
          </p:nvSpPr>
          <p:spPr>
            <a:xfrm>
              <a:off x="5752075" y="4466025"/>
              <a:ext cx="195925" cy="152200"/>
            </a:xfrm>
            <a:custGeom>
              <a:avLst/>
              <a:gdLst/>
              <a:ahLst/>
              <a:cxnLst/>
              <a:rect l="l" t="t" r="r" b="b"/>
              <a:pathLst>
                <a:path w="7837" h="6088" extrusionOk="0">
                  <a:moveTo>
                    <a:pt x="2966" y="3918"/>
                  </a:moveTo>
                  <a:cubicBezTo>
                    <a:pt x="2953" y="3938"/>
                    <a:pt x="2941" y="3963"/>
                    <a:pt x="2936" y="3987"/>
                  </a:cubicBezTo>
                  <a:cubicBezTo>
                    <a:pt x="2856" y="4366"/>
                    <a:pt x="2360" y="5353"/>
                    <a:pt x="1870" y="5353"/>
                  </a:cubicBezTo>
                  <a:cubicBezTo>
                    <a:pt x="1677" y="5353"/>
                    <a:pt x="1485" y="5200"/>
                    <a:pt x="1321" y="4798"/>
                  </a:cubicBezTo>
                  <a:cubicBezTo>
                    <a:pt x="1293" y="4726"/>
                    <a:pt x="1273" y="4650"/>
                    <a:pt x="1263" y="4571"/>
                  </a:cubicBezTo>
                  <a:cubicBezTo>
                    <a:pt x="1737" y="4183"/>
                    <a:pt x="2321" y="3941"/>
                    <a:pt x="2966" y="3918"/>
                  </a:cubicBezTo>
                  <a:close/>
                  <a:moveTo>
                    <a:pt x="5105" y="1"/>
                  </a:moveTo>
                  <a:cubicBezTo>
                    <a:pt x="4994" y="1"/>
                    <a:pt x="4880" y="67"/>
                    <a:pt x="4854" y="182"/>
                  </a:cubicBezTo>
                  <a:cubicBezTo>
                    <a:pt x="4739" y="687"/>
                    <a:pt x="4729" y="1245"/>
                    <a:pt x="4790" y="1807"/>
                  </a:cubicBezTo>
                  <a:cubicBezTo>
                    <a:pt x="4460" y="1834"/>
                    <a:pt x="4132" y="1894"/>
                    <a:pt x="3814" y="1989"/>
                  </a:cubicBezTo>
                  <a:cubicBezTo>
                    <a:pt x="3778" y="2001"/>
                    <a:pt x="3778" y="2052"/>
                    <a:pt x="3814" y="2063"/>
                  </a:cubicBezTo>
                  <a:cubicBezTo>
                    <a:pt x="4149" y="2167"/>
                    <a:pt x="4498" y="2221"/>
                    <a:pt x="4856" y="2249"/>
                  </a:cubicBezTo>
                  <a:cubicBezTo>
                    <a:pt x="4869" y="2331"/>
                    <a:pt x="4879" y="2411"/>
                    <a:pt x="4895" y="2491"/>
                  </a:cubicBezTo>
                  <a:cubicBezTo>
                    <a:pt x="4659" y="3367"/>
                    <a:pt x="4211" y="4243"/>
                    <a:pt x="3757" y="4842"/>
                  </a:cubicBezTo>
                  <a:cubicBezTo>
                    <a:pt x="3620" y="4570"/>
                    <a:pt x="3488" y="4304"/>
                    <a:pt x="3443" y="3987"/>
                  </a:cubicBezTo>
                  <a:cubicBezTo>
                    <a:pt x="3435" y="3932"/>
                    <a:pt x="3406" y="3881"/>
                    <a:pt x="3360" y="3846"/>
                  </a:cubicBezTo>
                  <a:cubicBezTo>
                    <a:pt x="3453" y="3745"/>
                    <a:pt x="3448" y="3553"/>
                    <a:pt x="3310" y="3467"/>
                  </a:cubicBezTo>
                  <a:cubicBezTo>
                    <a:pt x="3029" y="3292"/>
                    <a:pt x="2709" y="3211"/>
                    <a:pt x="2394" y="3211"/>
                  </a:cubicBezTo>
                  <a:cubicBezTo>
                    <a:pt x="1654" y="3211"/>
                    <a:pt x="940" y="3658"/>
                    <a:pt x="814" y="4383"/>
                  </a:cubicBezTo>
                  <a:cubicBezTo>
                    <a:pt x="407" y="4793"/>
                    <a:pt x="116" y="5318"/>
                    <a:pt x="16" y="5928"/>
                  </a:cubicBezTo>
                  <a:cubicBezTo>
                    <a:pt x="1" y="6026"/>
                    <a:pt x="73" y="6088"/>
                    <a:pt x="146" y="6088"/>
                  </a:cubicBezTo>
                  <a:cubicBezTo>
                    <a:pt x="195" y="6088"/>
                    <a:pt x="244" y="6060"/>
                    <a:pt x="267" y="5997"/>
                  </a:cubicBezTo>
                  <a:cubicBezTo>
                    <a:pt x="399" y="5629"/>
                    <a:pt x="594" y="5290"/>
                    <a:pt x="843" y="4990"/>
                  </a:cubicBezTo>
                  <a:cubicBezTo>
                    <a:pt x="977" y="5508"/>
                    <a:pt x="1383" y="5876"/>
                    <a:pt x="1885" y="5876"/>
                  </a:cubicBezTo>
                  <a:cubicBezTo>
                    <a:pt x="1960" y="5876"/>
                    <a:pt x="2037" y="5868"/>
                    <a:pt x="2116" y="5851"/>
                  </a:cubicBezTo>
                  <a:cubicBezTo>
                    <a:pt x="2571" y="5752"/>
                    <a:pt x="2936" y="5318"/>
                    <a:pt x="3174" y="4855"/>
                  </a:cubicBezTo>
                  <a:cubicBezTo>
                    <a:pt x="3269" y="5052"/>
                    <a:pt x="3374" y="5247"/>
                    <a:pt x="3469" y="5460"/>
                  </a:cubicBezTo>
                  <a:cubicBezTo>
                    <a:pt x="3508" y="5548"/>
                    <a:pt x="3600" y="5591"/>
                    <a:pt x="3693" y="5591"/>
                  </a:cubicBezTo>
                  <a:cubicBezTo>
                    <a:pt x="3765" y="5591"/>
                    <a:pt x="3837" y="5565"/>
                    <a:pt x="3885" y="5515"/>
                  </a:cubicBezTo>
                  <a:cubicBezTo>
                    <a:pt x="4357" y="5006"/>
                    <a:pt x="4818" y="4242"/>
                    <a:pt x="5138" y="3410"/>
                  </a:cubicBezTo>
                  <a:cubicBezTo>
                    <a:pt x="5253" y="3761"/>
                    <a:pt x="5392" y="4104"/>
                    <a:pt x="5556" y="4435"/>
                  </a:cubicBezTo>
                  <a:cubicBezTo>
                    <a:pt x="5835" y="4999"/>
                    <a:pt x="6369" y="5368"/>
                    <a:pt x="6858" y="5368"/>
                  </a:cubicBezTo>
                  <a:cubicBezTo>
                    <a:pt x="7275" y="5368"/>
                    <a:pt x="7659" y="5100"/>
                    <a:pt x="7825" y="4457"/>
                  </a:cubicBezTo>
                  <a:cubicBezTo>
                    <a:pt x="7837" y="4411"/>
                    <a:pt x="7801" y="4373"/>
                    <a:pt x="7760" y="4373"/>
                  </a:cubicBezTo>
                  <a:cubicBezTo>
                    <a:pt x="7750" y="4373"/>
                    <a:pt x="7739" y="4375"/>
                    <a:pt x="7728" y="4381"/>
                  </a:cubicBezTo>
                  <a:cubicBezTo>
                    <a:pt x="7431" y="4554"/>
                    <a:pt x="7102" y="4888"/>
                    <a:pt x="6753" y="4888"/>
                  </a:cubicBezTo>
                  <a:cubicBezTo>
                    <a:pt x="6661" y="4888"/>
                    <a:pt x="6568" y="4865"/>
                    <a:pt x="6473" y="4809"/>
                  </a:cubicBezTo>
                  <a:cubicBezTo>
                    <a:pt x="6053" y="4562"/>
                    <a:pt x="5840" y="3900"/>
                    <a:pt x="5692" y="3476"/>
                  </a:cubicBezTo>
                  <a:cubicBezTo>
                    <a:pt x="5582" y="3161"/>
                    <a:pt x="5490" y="2839"/>
                    <a:pt x="5417" y="2514"/>
                  </a:cubicBezTo>
                  <a:cubicBezTo>
                    <a:pt x="5436" y="2432"/>
                    <a:pt x="5451" y="2349"/>
                    <a:pt x="5468" y="2267"/>
                  </a:cubicBezTo>
                  <a:cubicBezTo>
                    <a:pt x="6117" y="2257"/>
                    <a:pt x="6773" y="2171"/>
                    <a:pt x="7392" y="2070"/>
                  </a:cubicBezTo>
                  <a:cubicBezTo>
                    <a:pt x="7436" y="2062"/>
                    <a:pt x="7436" y="1988"/>
                    <a:pt x="7392" y="1980"/>
                  </a:cubicBezTo>
                  <a:cubicBezTo>
                    <a:pt x="6795" y="1883"/>
                    <a:pt x="6161" y="1797"/>
                    <a:pt x="5536" y="1784"/>
                  </a:cubicBezTo>
                  <a:cubicBezTo>
                    <a:pt x="5594" y="1181"/>
                    <a:pt x="5536" y="603"/>
                    <a:pt x="5308" y="123"/>
                  </a:cubicBezTo>
                  <a:cubicBezTo>
                    <a:pt x="5269" y="39"/>
                    <a:pt x="5188" y="1"/>
                    <a:pt x="5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5" name="Google Shape;13345;p24"/>
            <p:cNvSpPr/>
            <p:nvPr/>
          </p:nvSpPr>
          <p:spPr>
            <a:xfrm>
              <a:off x="5159300" y="4775025"/>
              <a:ext cx="142850" cy="109825"/>
            </a:xfrm>
            <a:custGeom>
              <a:avLst/>
              <a:gdLst/>
              <a:ahLst/>
              <a:cxnLst/>
              <a:rect l="l" t="t" r="r" b="b"/>
              <a:pathLst>
                <a:path w="5714" h="4393" extrusionOk="0">
                  <a:moveTo>
                    <a:pt x="793" y="0"/>
                  </a:moveTo>
                  <a:cubicBezTo>
                    <a:pt x="726" y="0"/>
                    <a:pt x="661" y="25"/>
                    <a:pt x="617" y="82"/>
                  </a:cubicBezTo>
                  <a:cubicBezTo>
                    <a:pt x="463" y="276"/>
                    <a:pt x="328" y="486"/>
                    <a:pt x="214" y="705"/>
                  </a:cubicBezTo>
                  <a:cubicBezTo>
                    <a:pt x="168" y="779"/>
                    <a:pt x="128" y="855"/>
                    <a:pt x="97" y="935"/>
                  </a:cubicBezTo>
                  <a:cubicBezTo>
                    <a:pt x="87" y="968"/>
                    <a:pt x="81" y="991"/>
                    <a:pt x="74" y="1012"/>
                  </a:cubicBezTo>
                  <a:cubicBezTo>
                    <a:pt x="67" y="1002"/>
                    <a:pt x="56" y="998"/>
                    <a:pt x="45" y="998"/>
                  </a:cubicBezTo>
                  <a:cubicBezTo>
                    <a:pt x="27" y="998"/>
                    <a:pt x="9" y="1012"/>
                    <a:pt x="9" y="1035"/>
                  </a:cubicBezTo>
                  <a:cubicBezTo>
                    <a:pt x="0" y="1193"/>
                    <a:pt x="42" y="1255"/>
                    <a:pt x="113" y="1255"/>
                  </a:cubicBezTo>
                  <a:cubicBezTo>
                    <a:pt x="228" y="1255"/>
                    <a:pt x="418" y="1093"/>
                    <a:pt x="593" y="915"/>
                  </a:cubicBezTo>
                  <a:cubicBezTo>
                    <a:pt x="660" y="2013"/>
                    <a:pt x="624" y="3128"/>
                    <a:pt x="1016" y="4165"/>
                  </a:cubicBezTo>
                  <a:cubicBezTo>
                    <a:pt x="1068" y="4301"/>
                    <a:pt x="1208" y="4393"/>
                    <a:pt x="1342" y="4393"/>
                  </a:cubicBezTo>
                  <a:cubicBezTo>
                    <a:pt x="1438" y="4393"/>
                    <a:pt x="1530" y="4347"/>
                    <a:pt x="1587" y="4239"/>
                  </a:cubicBezTo>
                  <a:cubicBezTo>
                    <a:pt x="1826" y="3781"/>
                    <a:pt x="1989" y="3299"/>
                    <a:pt x="2136" y="2812"/>
                  </a:cubicBezTo>
                  <a:cubicBezTo>
                    <a:pt x="2217" y="3179"/>
                    <a:pt x="2346" y="3534"/>
                    <a:pt x="2568" y="3862"/>
                  </a:cubicBezTo>
                  <a:cubicBezTo>
                    <a:pt x="2636" y="3964"/>
                    <a:pt x="2738" y="4014"/>
                    <a:pt x="2840" y="4014"/>
                  </a:cubicBezTo>
                  <a:cubicBezTo>
                    <a:pt x="2943" y="4014"/>
                    <a:pt x="3046" y="3963"/>
                    <a:pt x="3116" y="3862"/>
                  </a:cubicBezTo>
                  <a:cubicBezTo>
                    <a:pt x="3693" y="3022"/>
                    <a:pt x="4136" y="2152"/>
                    <a:pt x="4265" y="1155"/>
                  </a:cubicBezTo>
                  <a:cubicBezTo>
                    <a:pt x="4315" y="1159"/>
                    <a:pt x="4363" y="1162"/>
                    <a:pt x="4410" y="1162"/>
                  </a:cubicBezTo>
                  <a:cubicBezTo>
                    <a:pt x="4829" y="1162"/>
                    <a:pt x="5161" y="995"/>
                    <a:pt x="5652" y="840"/>
                  </a:cubicBezTo>
                  <a:cubicBezTo>
                    <a:pt x="5706" y="825"/>
                    <a:pt x="5714" y="733"/>
                    <a:pt x="5650" y="722"/>
                  </a:cubicBezTo>
                  <a:cubicBezTo>
                    <a:pt x="5130" y="625"/>
                    <a:pt x="4574" y="625"/>
                    <a:pt x="4067" y="476"/>
                  </a:cubicBezTo>
                  <a:cubicBezTo>
                    <a:pt x="4037" y="467"/>
                    <a:pt x="4007" y="462"/>
                    <a:pt x="3979" y="462"/>
                  </a:cubicBezTo>
                  <a:cubicBezTo>
                    <a:pt x="3810" y="462"/>
                    <a:pt x="3675" y="609"/>
                    <a:pt x="3665" y="781"/>
                  </a:cubicBezTo>
                  <a:cubicBezTo>
                    <a:pt x="3624" y="1629"/>
                    <a:pt x="3304" y="2367"/>
                    <a:pt x="2874" y="3066"/>
                  </a:cubicBezTo>
                  <a:cubicBezTo>
                    <a:pt x="2645" y="2469"/>
                    <a:pt x="2651" y="1813"/>
                    <a:pt x="2650" y="1161"/>
                  </a:cubicBezTo>
                  <a:cubicBezTo>
                    <a:pt x="2650" y="957"/>
                    <a:pt x="2505" y="855"/>
                    <a:pt x="2352" y="855"/>
                  </a:cubicBezTo>
                  <a:cubicBezTo>
                    <a:pt x="2220" y="855"/>
                    <a:pt x="2083" y="929"/>
                    <a:pt x="2025" y="1078"/>
                  </a:cubicBezTo>
                  <a:cubicBezTo>
                    <a:pt x="1764" y="1744"/>
                    <a:pt x="1611" y="2446"/>
                    <a:pt x="1380" y="3120"/>
                  </a:cubicBezTo>
                  <a:cubicBezTo>
                    <a:pt x="1211" y="2161"/>
                    <a:pt x="1277" y="1163"/>
                    <a:pt x="1068" y="200"/>
                  </a:cubicBezTo>
                  <a:cubicBezTo>
                    <a:pt x="1042" y="82"/>
                    <a:pt x="914" y="0"/>
                    <a:pt x="7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6" name="Google Shape;13346;p24"/>
            <p:cNvSpPr/>
            <p:nvPr/>
          </p:nvSpPr>
          <p:spPr>
            <a:xfrm>
              <a:off x="5342850" y="4821575"/>
              <a:ext cx="96500" cy="15725"/>
            </a:xfrm>
            <a:custGeom>
              <a:avLst/>
              <a:gdLst/>
              <a:ahLst/>
              <a:cxnLst/>
              <a:rect l="l" t="t" r="r" b="b"/>
              <a:pathLst>
                <a:path w="3860" h="629" extrusionOk="0">
                  <a:moveTo>
                    <a:pt x="1593" y="1"/>
                  </a:moveTo>
                  <a:cubicBezTo>
                    <a:pt x="1102" y="1"/>
                    <a:pt x="607" y="26"/>
                    <a:pt x="153" y="162"/>
                  </a:cubicBezTo>
                  <a:cubicBezTo>
                    <a:pt x="1" y="208"/>
                    <a:pt x="1" y="425"/>
                    <a:pt x="153" y="471"/>
                  </a:cubicBezTo>
                  <a:cubicBezTo>
                    <a:pt x="603" y="606"/>
                    <a:pt x="1093" y="629"/>
                    <a:pt x="1578" y="629"/>
                  </a:cubicBezTo>
                  <a:cubicBezTo>
                    <a:pt x="1817" y="629"/>
                    <a:pt x="2055" y="623"/>
                    <a:pt x="2286" y="623"/>
                  </a:cubicBezTo>
                  <a:cubicBezTo>
                    <a:pt x="2306" y="623"/>
                    <a:pt x="2326" y="623"/>
                    <a:pt x="2347" y="623"/>
                  </a:cubicBezTo>
                  <a:cubicBezTo>
                    <a:pt x="2500" y="624"/>
                    <a:pt x="2654" y="626"/>
                    <a:pt x="2808" y="626"/>
                  </a:cubicBezTo>
                  <a:cubicBezTo>
                    <a:pt x="2999" y="626"/>
                    <a:pt x="3191" y="623"/>
                    <a:pt x="3382" y="610"/>
                  </a:cubicBezTo>
                  <a:cubicBezTo>
                    <a:pt x="3607" y="597"/>
                    <a:pt x="3641" y="487"/>
                    <a:pt x="3797" y="397"/>
                  </a:cubicBezTo>
                  <a:cubicBezTo>
                    <a:pt x="3858" y="361"/>
                    <a:pt x="3859" y="274"/>
                    <a:pt x="3798" y="238"/>
                  </a:cubicBezTo>
                  <a:cubicBezTo>
                    <a:pt x="3669" y="161"/>
                    <a:pt x="3643" y="62"/>
                    <a:pt x="3461" y="33"/>
                  </a:cubicBezTo>
                  <a:cubicBezTo>
                    <a:pt x="3306" y="9"/>
                    <a:pt x="3148" y="3"/>
                    <a:pt x="2990" y="3"/>
                  </a:cubicBezTo>
                  <a:cubicBezTo>
                    <a:pt x="2831" y="3"/>
                    <a:pt x="2672" y="9"/>
                    <a:pt x="2517" y="10"/>
                  </a:cubicBezTo>
                  <a:cubicBezTo>
                    <a:pt x="2500" y="10"/>
                    <a:pt x="2483" y="10"/>
                    <a:pt x="2465" y="10"/>
                  </a:cubicBezTo>
                  <a:cubicBezTo>
                    <a:pt x="2183" y="10"/>
                    <a:pt x="1889" y="1"/>
                    <a:pt x="1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7" name="Google Shape;13347;p24"/>
            <p:cNvSpPr/>
            <p:nvPr/>
          </p:nvSpPr>
          <p:spPr>
            <a:xfrm>
              <a:off x="5349100" y="4850675"/>
              <a:ext cx="85900" cy="14100"/>
            </a:xfrm>
            <a:custGeom>
              <a:avLst/>
              <a:gdLst/>
              <a:ahLst/>
              <a:cxnLst/>
              <a:rect l="l" t="t" r="r" b="b"/>
              <a:pathLst>
                <a:path w="3436" h="564" extrusionOk="0">
                  <a:moveTo>
                    <a:pt x="965" y="0"/>
                  </a:moveTo>
                  <a:cubicBezTo>
                    <a:pt x="662" y="0"/>
                    <a:pt x="359" y="32"/>
                    <a:pt x="58" y="112"/>
                  </a:cubicBezTo>
                  <a:cubicBezTo>
                    <a:pt x="0" y="129"/>
                    <a:pt x="3" y="207"/>
                    <a:pt x="58" y="224"/>
                  </a:cubicBezTo>
                  <a:cubicBezTo>
                    <a:pt x="785" y="448"/>
                    <a:pt x="1502" y="563"/>
                    <a:pt x="2236" y="563"/>
                  </a:cubicBezTo>
                  <a:cubicBezTo>
                    <a:pt x="2614" y="563"/>
                    <a:pt x="2997" y="532"/>
                    <a:pt x="3388" y="470"/>
                  </a:cubicBezTo>
                  <a:cubicBezTo>
                    <a:pt x="3435" y="463"/>
                    <a:pt x="3435" y="385"/>
                    <a:pt x="3388" y="376"/>
                  </a:cubicBezTo>
                  <a:cubicBezTo>
                    <a:pt x="2590" y="228"/>
                    <a:pt x="177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8" name="Google Shape;13348;p24"/>
            <p:cNvSpPr/>
            <p:nvPr/>
          </p:nvSpPr>
          <p:spPr>
            <a:xfrm>
              <a:off x="5513800" y="4711950"/>
              <a:ext cx="109100" cy="168000"/>
            </a:xfrm>
            <a:custGeom>
              <a:avLst/>
              <a:gdLst/>
              <a:ahLst/>
              <a:cxnLst/>
              <a:rect l="l" t="t" r="r" b="b"/>
              <a:pathLst>
                <a:path w="4364" h="6720" extrusionOk="0">
                  <a:moveTo>
                    <a:pt x="608" y="114"/>
                  </a:moveTo>
                  <a:cubicBezTo>
                    <a:pt x="458" y="114"/>
                    <a:pt x="320" y="215"/>
                    <a:pt x="320" y="384"/>
                  </a:cubicBezTo>
                  <a:cubicBezTo>
                    <a:pt x="330" y="1408"/>
                    <a:pt x="274" y="2426"/>
                    <a:pt x="215" y="3448"/>
                  </a:cubicBezTo>
                  <a:cubicBezTo>
                    <a:pt x="156" y="4493"/>
                    <a:pt x="0" y="5607"/>
                    <a:pt x="231" y="6637"/>
                  </a:cubicBezTo>
                  <a:cubicBezTo>
                    <a:pt x="244" y="6692"/>
                    <a:pt x="292" y="6719"/>
                    <a:pt x="341" y="6719"/>
                  </a:cubicBezTo>
                  <a:cubicBezTo>
                    <a:pt x="390" y="6719"/>
                    <a:pt x="439" y="6692"/>
                    <a:pt x="451" y="6637"/>
                  </a:cubicBezTo>
                  <a:cubicBezTo>
                    <a:pt x="669" y="5717"/>
                    <a:pt x="640" y="4733"/>
                    <a:pt x="697" y="3793"/>
                  </a:cubicBezTo>
                  <a:cubicBezTo>
                    <a:pt x="719" y="3478"/>
                    <a:pt x="735" y="3163"/>
                    <a:pt x="755" y="2848"/>
                  </a:cubicBezTo>
                  <a:cubicBezTo>
                    <a:pt x="863" y="2861"/>
                    <a:pt x="973" y="2866"/>
                    <a:pt x="1083" y="2866"/>
                  </a:cubicBezTo>
                  <a:cubicBezTo>
                    <a:pt x="1378" y="2866"/>
                    <a:pt x="1677" y="2830"/>
                    <a:pt x="1974" y="2812"/>
                  </a:cubicBezTo>
                  <a:cubicBezTo>
                    <a:pt x="2317" y="2790"/>
                    <a:pt x="2670" y="2773"/>
                    <a:pt x="3022" y="2773"/>
                  </a:cubicBezTo>
                  <a:cubicBezTo>
                    <a:pt x="3398" y="2773"/>
                    <a:pt x="3773" y="2793"/>
                    <a:pt x="4136" y="2850"/>
                  </a:cubicBezTo>
                  <a:cubicBezTo>
                    <a:pt x="4139" y="2850"/>
                    <a:pt x="4142" y="2850"/>
                    <a:pt x="4144" y="2850"/>
                  </a:cubicBezTo>
                  <a:cubicBezTo>
                    <a:pt x="4197" y="2850"/>
                    <a:pt x="4231" y="2782"/>
                    <a:pt x="4177" y="2751"/>
                  </a:cubicBezTo>
                  <a:cubicBezTo>
                    <a:pt x="3588" y="2410"/>
                    <a:pt x="2855" y="2249"/>
                    <a:pt x="2122" y="2249"/>
                  </a:cubicBezTo>
                  <a:cubicBezTo>
                    <a:pt x="1662" y="2249"/>
                    <a:pt x="1203" y="2312"/>
                    <a:pt x="779" y="2434"/>
                  </a:cubicBezTo>
                  <a:cubicBezTo>
                    <a:pt x="811" y="1860"/>
                    <a:pt x="838" y="1286"/>
                    <a:pt x="856" y="712"/>
                  </a:cubicBezTo>
                  <a:cubicBezTo>
                    <a:pt x="1347" y="794"/>
                    <a:pt x="1841" y="845"/>
                    <a:pt x="2336" y="891"/>
                  </a:cubicBezTo>
                  <a:cubicBezTo>
                    <a:pt x="2871" y="938"/>
                    <a:pt x="3423" y="1110"/>
                    <a:pt x="3965" y="1110"/>
                  </a:cubicBezTo>
                  <a:cubicBezTo>
                    <a:pt x="4077" y="1110"/>
                    <a:pt x="4188" y="1103"/>
                    <a:pt x="4298" y="1086"/>
                  </a:cubicBezTo>
                  <a:cubicBezTo>
                    <a:pt x="4342" y="1080"/>
                    <a:pt x="4364" y="1019"/>
                    <a:pt x="4339" y="984"/>
                  </a:cubicBezTo>
                  <a:cubicBezTo>
                    <a:pt x="3680" y="0"/>
                    <a:pt x="1691" y="300"/>
                    <a:pt x="669" y="120"/>
                  </a:cubicBezTo>
                  <a:cubicBezTo>
                    <a:pt x="649" y="116"/>
                    <a:pt x="629" y="114"/>
                    <a:pt x="608" y="1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49" name="Google Shape;13349;p24"/>
            <p:cNvSpPr/>
            <p:nvPr/>
          </p:nvSpPr>
          <p:spPr>
            <a:xfrm>
              <a:off x="5639200" y="4804025"/>
              <a:ext cx="22900" cy="24775"/>
            </a:xfrm>
            <a:custGeom>
              <a:avLst/>
              <a:gdLst/>
              <a:ahLst/>
              <a:cxnLst/>
              <a:rect l="l" t="t" r="r" b="b"/>
              <a:pathLst>
                <a:path w="916" h="991" extrusionOk="0">
                  <a:moveTo>
                    <a:pt x="386" y="0"/>
                  </a:moveTo>
                  <a:cubicBezTo>
                    <a:pt x="308" y="0"/>
                    <a:pt x="232" y="38"/>
                    <a:pt x="184" y="128"/>
                  </a:cubicBezTo>
                  <a:cubicBezTo>
                    <a:pt x="117" y="254"/>
                    <a:pt x="1" y="458"/>
                    <a:pt x="96" y="605"/>
                  </a:cubicBezTo>
                  <a:cubicBezTo>
                    <a:pt x="137" y="769"/>
                    <a:pt x="252" y="912"/>
                    <a:pt x="412" y="971"/>
                  </a:cubicBezTo>
                  <a:cubicBezTo>
                    <a:pt x="449" y="984"/>
                    <a:pt x="485" y="990"/>
                    <a:pt x="520" y="990"/>
                  </a:cubicBezTo>
                  <a:cubicBezTo>
                    <a:pt x="746" y="990"/>
                    <a:pt x="915" y="733"/>
                    <a:pt x="859" y="522"/>
                  </a:cubicBezTo>
                  <a:cubicBezTo>
                    <a:pt x="868" y="474"/>
                    <a:pt x="836" y="425"/>
                    <a:pt x="786" y="387"/>
                  </a:cubicBezTo>
                  <a:cubicBezTo>
                    <a:pt x="786" y="387"/>
                    <a:pt x="786" y="385"/>
                    <a:pt x="785" y="384"/>
                  </a:cubicBezTo>
                  <a:cubicBezTo>
                    <a:pt x="785" y="384"/>
                    <a:pt x="785" y="385"/>
                    <a:pt x="785" y="385"/>
                  </a:cubicBezTo>
                  <a:cubicBezTo>
                    <a:pt x="747" y="356"/>
                    <a:pt x="701" y="334"/>
                    <a:pt x="652" y="325"/>
                  </a:cubicBezTo>
                  <a:cubicBezTo>
                    <a:pt x="657" y="303"/>
                    <a:pt x="660" y="280"/>
                    <a:pt x="662" y="256"/>
                  </a:cubicBezTo>
                  <a:cubicBezTo>
                    <a:pt x="651" y="108"/>
                    <a:pt x="516" y="0"/>
                    <a:pt x="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0" name="Google Shape;13350;p24"/>
            <p:cNvSpPr/>
            <p:nvPr/>
          </p:nvSpPr>
          <p:spPr>
            <a:xfrm>
              <a:off x="5696125" y="4775425"/>
              <a:ext cx="167700" cy="104550"/>
            </a:xfrm>
            <a:custGeom>
              <a:avLst/>
              <a:gdLst/>
              <a:ahLst/>
              <a:cxnLst/>
              <a:rect l="l" t="t" r="r" b="b"/>
              <a:pathLst>
                <a:path w="6708" h="4182" extrusionOk="0">
                  <a:moveTo>
                    <a:pt x="4282" y="2796"/>
                  </a:moveTo>
                  <a:cubicBezTo>
                    <a:pt x="4507" y="3002"/>
                    <a:pt x="4617" y="3181"/>
                    <a:pt x="4505" y="3317"/>
                  </a:cubicBezTo>
                  <a:cubicBezTo>
                    <a:pt x="4410" y="3433"/>
                    <a:pt x="3920" y="3677"/>
                    <a:pt x="3718" y="3677"/>
                  </a:cubicBezTo>
                  <a:cubicBezTo>
                    <a:pt x="3630" y="3677"/>
                    <a:pt x="3597" y="3631"/>
                    <a:pt x="3673" y="3509"/>
                  </a:cubicBezTo>
                  <a:cubicBezTo>
                    <a:pt x="3837" y="3249"/>
                    <a:pt x="4056" y="3017"/>
                    <a:pt x="4282" y="2796"/>
                  </a:cubicBezTo>
                  <a:close/>
                  <a:moveTo>
                    <a:pt x="2316" y="0"/>
                  </a:moveTo>
                  <a:cubicBezTo>
                    <a:pt x="2229" y="0"/>
                    <a:pt x="2143" y="38"/>
                    <a:pt x="2090" y="125"/>
                  </a:cubicBezTo>
                  <a:cubicBezTo>
                    <a:pt x="2048" y="192"/>
                    <a:pt x="2017" y="268"/>
                    <a:pt x="2000" y="347"/>
                  </a:cubicBezTo>
                  <a:cubicBezTo>
                    <a:pt x="1695" y="1106"/>
                    <a:pt x="1103" y="1790"/>
                    <a:pt x="660" y="2466"/>
                  </a:cubicBezTo>
                  <a:cubicBezTo>
                    <a:pt x="517" y="2686"/>
                    <a:pt x="0" y="3299"/>
                    <a:pt x="260" y="3591"/>
                  </a:cubicBezTo>
                  <a:cubicBezTo>
                    <a:pt x="268" y="3599"/>
                    <a:pt x="279" y="3603"/>
                    <a:pt x="289" y="3603"/>
                  </a:cubicBezTo>
                  <a:cubicBezTo>
                    <a:pt x="303" y="3603"/>
                    <a:pt x="317" y="3596"/>
                    <a:pt x="325" y="3583"/>
                  </a:cubicBezTo>
                  <a:cubicBezTo>
                    <a:pt x="584" y="3091"/>
                    <a:pt x="1104" y="2632"/>
                    <a:pt x="1442" y="2186"/>
                  </a:cubicBezTo>
                  <a:cubicBezTo>
                    <a:pt x="1710" y="1828"/>
                    <a:pt x="1985" y="1460"/>
                    <a:pt x="2218" y="1070"/>
                  </a:cubicBezTo>
                  <a:cubicBezTo>
                    <a:pt x="2592" y="1577"/>
                    <a:pt x="3339" y="2064"/>
                    <a:pt x="3888" y="2476"/>
                  </a:cubicBezTo>
                  <a:cubicBezTo>
                    <a:pt x="3855" y="2509"/>
                    <a:pt x="3821" y="2541"/>
                    <a:pt x="3788" y="2574"/>
                  </a:cubicBezTo>
                  <a:cubicBezTo>
                    <a:pt x="3455" y="2919"/>
                    <a:pt x="2450" y="4141"/>
                    <a:pt x="3565" y="4180"/>
                  </a:cubicBezTo>
                  <a:cubicBezTo>
                    <a:pt x="3583" y="4181"/>
                    <a:pt x="3602" y="4181"/>
                    <a:pt x="3621" y="4181"/>
                  </a:cubicBezTo>
                  <a:cubicBezTo>
                    <a:pt x="4396" y="4181"/>
                    <a:pt x="5457" y="3618"/>
                    <a:pt x="4918" y="2758"/>
                  </a:cubicBezTo>
                  <a:cubicBezTo>
                    <a:pt x="4871" y="2683"/>
                    <a:pt x="4766" y="2581"/>
                    <a:pt x="4630" y="2463"/>
                  </a:cubicBezTo>
                  <a:cubicBezTo>
                    <a:pt x="5301" y="1821"/>
                    <a:pt x="5960" y="1142"/>
                    <a:pt x="6674" y="550"/>
                  </a:cubicBezTo>
                  <a:cubicBezTo>
                    <a:pt x="6707" y="519"/>
                    <a:pt x="6679" y="460"/>
                    <a:pt x="6639" y="460"/>
                  </a:cubicBezTo>
                  <a:cubicBezTo>
                    <a:pt x="6635" y="460"/>
                    <a:pt x="6630" y="461"/>
                    <a:pt x="6624" y="463"/>
                  </a:cubicBezTo>
                  <a:cubicBezTo>
                    <a:pt x="5726" y="829"/>
                    <a:pt x="4932" y="1459"/>
                    <a:pt x="4228" y="2136"/>
                  </a:cubicBezTo>
                  <a:cubicBezTo>
                    <a:pt x="3449" y="1531"/>
                    <a:pt x="2345" y="735"/>
                    <a:pt x="2551" y="393"/>
                  </a:cubicBezTo>
                  <a:cubicBezTo>
                    <a:pt x="2560" y="373"/>
                    <a:pt x="2571" y="352"/>
                    <a:pt x="2579" y="330"/>
                  </a:cubicBezTo>
                  <a:cubicBezTo>
                    <a:pt x="2646" y="137"/>
                    <a:pt x="2481" y="0"/>
                    <a:pt x="2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1" name="Google Shape;13351;p24"/>
            <p:cNvSpPr/>
            <p:nvPr/>
          </p:nvSpPr>
          <p:spPr>
            <a:xfrm>
              <a:off x="6793975" y="4576250"/>
              <a:ext cx="20000" cy="117050"/>
            </a:xfrm>
            <a:custGeom>
              <a:avLst/>
              <a:gdLst/>
              <a:ahLst/>
              <a:cxnLst/>
              <a:rect l="l" t="t" r="r" b="b"/>
              <a:pathLst>
                <a:path w="800" h="4682" extrusionOk="0">
                  <a:moveTo>
                    <a:pt x="378" y="1"/>
                  </a:moveTo>
                  <a:cubicBezTo>
                    <a:pt x="307" y="1"/>
                    <a:pt x="243" y="30"/>
                    <a:pt x="209" y="95"/>
                  </a:cubicBezTo>
                  <a:cubicBezTo>
                    <a:pt x="183" y="131"/>
                    <a:pt x="173" y="175"/>
                    <a:pt x="179" y="220"/>
                  </a:cubicBezTo>
                  <a:cubicBezTo>
                    <a:pt x="1" y="1603"/>
                    <a:pt x="145" y="3084"/>
                    <a:pt x="184" y="4473"/>
                  </a:cubicBezTo>
                  <a:cubicBezTo>
                    <a:pt x="179" y="4613"/>
                    <a:pt x="284" y="4682"/>
                    <a:pt x="392" y="4682"/>
                  </a:cubicBezTo>
                  <a:cubicBezTo>
                    <a:pt x="394" y="4682"/>
                    <a:pt x="397" y="4682"/>
                    <a:pt x="399" y="4682"/>
                  </a:cubicBezTo>
                  <a:cubicBezTo>
                    <a:pt x="402" y="4682"/>
                    <a:pt x="404" y="4682"/>
                    <a:pt x="407" y="4682"/>
                  </a:cubicBezTo>
                  <a:cubicBezTo>
                    <a:pt x="516" y="4682"/>
                    <a:pt x="621" y="4613"/>
                    <a:pt x="617" y="4473"/>
                  </a:cubicBezTo>
                  <a:cubicBezTo>
                    <a:pt x="655" y="3084"/>
                    <a:pt x="799" y="1603"/>
                    <a:pt x="621" y="220"/>
                  </a:cubicBezTo>
                  <a:cubicBezTo>
                    <a:pt x="627" y="175"/>
                    <a:pt x="617" y="131"/>
                    <a:pt x="591" y="95"/>
                  </a:cubicBezTo>
                  <a:cubicBezTo>
                    <a:pt x="558" y="30"/>
                    <a:pt x="493" y="1"/>
                    <a:pt x="423" y="1"/>
                  </a:cubicBezTo>
                  <a:cubicBezTo>
                    <a:pt x="416" y="1"/>
                    <a:pt x="408" y="1"/>
                    <a:pt x="401" y="2"/>
                  </a:cubicBezTo>
                  <a:cubicBezTo>
                    <a:pt x="393" y="1"/>
                    <a:pt x="386" y="1"/>
                    <a:pt x="3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2" name="Google Shape;13352;p24"/>
            <p:cNvSpPr/>
            <p:nvPr/>
          </p:nvSpPr>
          <p:spPr>
            <a:xfrm>
              <a:off x="6129650" y="4574950"/>
              <a:ext cx="918000" cy="361300"/>
            </a:xfrm>
            <a:custGeom>
              <a:avLst/>
              <a:gdLst/>
              <a:ahLst/>
              <a:cxnLst/>
              <a:rect l="l" t="t" r="r" b="b"/>
              <a:pathLst>
                <a:path w="36720" h="14452" extrusionOk="0">
                  <a:moveTo>
                    <a:pt x="29366" y="0"/>
                  </a:moveTo>
                  <a:cubicBezTo>
                    <a:pt x="29136" y="0"/>
                    <a:pt x="28905" y="14"/>
                    <a:pt x="28686" y="65"/>
                  </a:cubicBezTo>
                  <a:cubicBezTo>
                    <a:pt x="28629" y="27"/>
                    <a:pt x="28563" y="7"/>
                    <a:pt x="28496" y="7"/>
                  </a:cubicBezTo>
                  <a:cubicBezTo>
                    <a:pt x="28459" y="7"/>
                    <a:pt x="28422" y="13"/>
                    <a:pt x="28386" y="26"/>
                  </a:cubicBezTo>
                  <a:cubicBezTo>
                    <a:pt x="28358" y="36"/>
                    <a:pt x="28332" y="47"/>
                    <a:pt x="28307" y="63"/>
                  </a:cubicBezTo>
                  <a:cubicBezTo>
                    <a:pt x="28255" y="73"/>
                    <a:pt x="28206" y="96"/>
                    <a:pt x="28180" y="147"/>
                  </a:cubicBezTo>
                  <a:cubicBezTo>
                    <a:pt x="28157" y="180"/>
                    <a:pt x="28147" y="219"/>
                    <a:pt x="28150" y="259"/>
                  </a:cubicBezTo>
                  <a:cubicBezTo>
                    <a:pt x="28132" y="311"/>
                    <a:pt x="28127" y="367"/>
                    <a:pt x="28135" y="423"/>
                  </a:cubicBezTo>
                  <a:cubicBezTo>
                    <a:pt x="27984" y="1763"/>
                    <a:pt x="28117" y="3185"/>
                    <a:pt x="28155" y="4525"/>
                  </a:cubicBezTo>
                  <a:cubicBezTo>
                    <a:pt x="28152" y="4663"/>
                    <a:pt x="28257" y="4734"/>
                    <a:pt x="28364" y="4734"/>
                  </a:cubicBezTo>
                  <a:cubicBezTo>
                    <a:pt x="28367" y="4734"/>
                    <a:pt x="28369" y="4734"/>
                    <a:pt x="28371" y="4734"/>
                  </a:cubicBezTo>
                  <a:cubicBezTo>
                    <a:pt x="28380" y="4732"/>
                    <a:pt x="28388" y="4732"/>
                    <a:pt x="28396" y="4729"/>
                  </a:cubicBezTo>
                  <a:cubicBezTo>
                    <a:pt x="28441" y="4799"/>
                    <a:pt x="28519" y="4841"/>
                    <a:pt x="28601" y="4841"/>
                  </a:cubicBezTo>
                  <a:cubicBezTo>
                    <a:pt x="28605" y="4841"/>
                    <a:pt x="28610" y="4841"/>
                    <a:pt x="28614" y="4840"/>
                  </a:cubicBezTo>
                  <a:lnTo>
                    <a:pt x="28641" y="4840"/>
                  </a:lnTo>
                  <a:cubicBezTo>
                    <a:pt x="28644" y="4842"/>
                    <a:pt x="28647" y="4842"/>
                    <a:pt x="28650" y="4842"/>
                  </a:cubicBezTo>
                  <a:cubicBezTo>
                    <a:pt x="28857" y="4842"/>
                    <a:pt x="29062" y="4852"/>
                    <a:pt x="29267" y="4857"/>
                  </a:cubicBezTo>
                  <a:cubicBezTo>
                    <a:pt x="29272" y="4857"/>
                    <a:pt x="29275" y="4857"/>
                    <a:pt x="29279" y="4858"/>
                  </a:cubicBezTo>
                  <a:cubicBezTo>
                    <a:pt x="29385" y="4876"/>
                    <a:pt x="29494" y="4882"/>
                    <a:pt x="29604" y="4882"/>
                  </a:cubicBezTo>
                  <a:cubicBezTo>
                    <a:pt x="29724" y="4882"/>
                    <a:pt x="29845" y="4875"/>
                    <a:pt x="29964" y="4870"/>
                  </a:cubicBezTo>
                  <a:cubicBezTo>
                    <a:pt x="29970" y="4870"/>
                    <a:pt x="29975" y="4870"/>
                    <a:pt x="29981" y="4870"/>
                  </a:cubicBezTo>
                  <a:cubicBezTo>
                    <a:pt x="30120" y="4870"/>
                    <a:pt x="30208" y="4789"/>
                    <a:pt x="30245" y="4686"/>
                  </a:cubicBezTo>
                  <a:cubicBezTo>
                    <a:pt x="30292" y="4647"/>
                    <a:pt x="30317" y="4586"/>
                    <a:pt x="30314" y="4525"/>
                  </a:cubicBezTo>
                  <a:cubicBezTo>
                    <a:pt x="30330" y="3905"/>
                    <a:pt x="30368" y="3267"/>
                    <a:pt x="30388" y="2627"/>
                  </a:cubicBezTo>
                  <a:cubicBezTo>
                    <a:pt x="30780" y="2744"/>
                    <a:pt x="31208" y="2775"/>
                    <a:pt x="31641" y="2775"/>
                  </a:cubicBezTo>
                  <a:cubicBezTo>
                    <a:pt x="32140" y="2775"/>
                    <a:pt x="32646" y="2734"/>
                    <a:pt x="33109" y="2734"/>
                  </a:cubicBezTo>
                  <a:cubicBezTo>
                    <a:pt x="33114" y="2734"/>
                    <a:pt x="33119" y="2734"/>
                    <a:pt x="33124" y="2734"/>
                  </a:cubicBezTo>
                  <a:cubicBezTo>
                    <a:pt x="33162" y="2734"/>
                    <a:pt x="33201" y="2734"/>
                    <a:pt x="33240" y="2734"/>
                  </a:cubicBezTo>
                  <a:cubicBezTo>
                    <a:pt x="34232" y="2734"/>
                    <a:pt x="35173" y="2712"/>
                    <a:pt x="36142" y="2560"/>
                  </a:cubicBezTo>
                  <a:lnTo>
                    <a:pt x="36142" y="2560"/>
                  </a:lnTo>
                  <a:cubicBezTo>
                    <a:pt x="36137" y="2577"/>
                    <a:pt x="36136" y="2593"/>
                    <a:pt x="36134" y="2609"/>
                  </a:cubicBezTo>
                  <a:cubicBezTo>
                    <a:pt x="36078" y="3620"/>
                    <a:pt x="36116" y="4632"/>
                    <a:pt x="36131" y="5644"/>
                  </a:cubicBezTo>
                  <a:cubicBezTo>
                    <a:pt x="36141" y="6328"/>
                    <a:pt x="36098" y="7030"/>
                    <a:pt x="36242" y="7700"/>
                  </a:cubicBezTo>
                  <a:cubicBezTo>
                    <a:pt x="36232" y="9407"/>
                    <a:pt x="36224" y="11115"/>
                    <a:pt x="36221" y="12823"/>
                  </a:cubicBezTo>
                  <a:cubicBezTo>
                    <a:pt x="36208" y="12819"/>
                    <a:pt x="36195" y="12818"/>
                    <a:pt x="36182" y="12818"/>
                  </a:cubicBezTo>
                  <a:cubicBezTo>
                    <a:pt x="35169" y="12785"/>
                    <a:pt x="34159" y="12770"/>
                    <a:pt x="33148" y="12770"/>
                  </a:cubicBezTo>
                  <a:cubicBezTo>
                    <a:pt x="30843" y="12770"/>
                    <a:pt x="28542" y="12850"/>
                    <a:pt x="26239" y="12992"/>
                  </a:cubicBezTo>
                  <a:cubicBezTo>
                    <a:pt x="26241" y="12654"/>
                    <a:pt x="26247" y="12316"/>
                    <a:pt x="26249" y="11979"/>
                  </a:cubicBezTo>
                  <a:cubicBezTo>
                    <a:pt x="26249" y="11842"/>
                    <a:pt x="26150" y="11769"/>
                    <a:pt x="26044" y="11756"/>
                  </a:cubicBezTo>
                  <a:cubicBezTo>
                    <a:pt x="26006" y="11724"/>
                    <a:pt x="25958" y="11705"/>
                    <a:pt x="25908" y="11705"/>
                  </a:cubicBezTo>
                  <a:cubicBezTo>
                    <a:pt x="24641" y="11696"/>
                    <a:pt x="23376" y="11671"/>
                    <a:pt x="22113" y="11671"/>
                  </a:cubicBezTo>
                  <a:cubicBezTo>
                    <a:pt x="20536" y="11671"/>
                    <a:pt x="18962" y="11710"/>
                    <a:pt x="17389" y="11870"/>
                  </a:cubicBezTo>
                  <a:cubicBezTo>
                    <a:pt x="17348" y="11871"/>
                    <a:pt x="17323" y="11917"/>
                    <a:pt x="17345" y="11952"/>
                  </a:cubicBezTo>
                  <a:cubicBezTo>
                    <a:pt x="17267" y="11983"/>
                    <a:pt x="17220" y="12058"/>
                    <a:pt x="17225" y="12140"/>
                  </a:cubicBezTo>
                  <a:cubicBezTo>
                    <a:pt x="17220" y="12398"/>
                    <a:pt x="17218" y="12655"/>
                    <a:pt x="17215" y="12913"/>
                  </a:cubicBezTo>
                  <a:cubicBezTo>
                    <a:pt x="15685" y="12900"/>
                    <a:pt x="14155" y="12898"/>
                    <a:pt x="12625" y="12898"/>
                  </a:cubicBezTo>
                  <a:cubicBezTo>
                    <a:pt x="11770" y="12898"/>
                    <a:pt x="10916" y="12899"/>
                    <a:pt x="10061" y="12899"/>
                  </a:cubicBezTo>
                  <a:cubicBezTo>
                    <a:pt x="9650" y="12899"/>
                    <a:pt x="9238" y="12899"/>
                    <a:pt x="8826" y="12898"/>
                  </a:cubicBezTo>
                  <a:cubicBezTo>
                    <a:pt x="7619" y="12898"/>
                    <a:pt x="6375" y="12835"/>
                    <a:pt x="5139" y="12835"/>
                  </a:cubicBezTo>
                  <a:cubicBezTo>
                    <a:pt x="4068" y="12835"/>
                    <a:pt x="3002" y="12882"/>
                    <a:pt x="1971" y="13060"/>
                  </a:cubicBezTo>
                  <a:cubicBezTo>
                    <a:pt x="1971" y="13060"/>
                    <a:pt x="1969" y="13062"/>
                    <a:pt x="1969" y="13062"/>
                  </a:cubicBezTo>
                  <a:cubicBezTo>
                    <a:pt x="2038" y="12109"/>
                    <a:pt x="2051" y="11143"/>
                    <a:pt x="2043" y="10177"/>
                  </a:cubicBezTo>
                  <a:cubicBezTo>
                    <a:pt x="2172" y="10116"/>
                    <a:pt x="2251" y="9975"/>
                    <a:pt x="2166" y="9832"/>
                  </a:cubicBezTo>
                  <a:cubicBezTo>
                    <a:pt x="2151" y="9804"/>
                    <a:pt x="2131" y="9780"/>
                    <a:pt x="2115" y="9752"/>
                  </a:cubicBezTo>
                  <a:cubicBezTo>
                    <a:pt x="2349" y="9496"/>
                    <a:pt x="2543" y="9164"/>
                    <a:pt x="2748" y="8907"/>
                  </a:cubicBezTo>
                  <a:cubicBezTo>
                    <a:pt x="2983" y="8608"/>
                    <a:pt x="3327" y="8257"/>
                    <a:pt x="3348" y="7859"/>
                  </a:cubicBezTo>
                  <a:cubicBezTo>
                    <a:pt x="3444" y="7685"/>
                    <a:pt x="3367" y="7454"/>
                    <a:pt x="3122" y="7444"/>
                  </a:cubicBezTo>
                  <a:cubicBezTo>
                    <a:pt x="2753" y="7429"/>
                    <a:pt x="2377" y="7417"/>
                    <a:pt x="2000" y="7414"/>
                  </a:cubicBezTo>
                  <a:cubicBezTo>
                    <a:pt x="1997" y="7171"/>
                    <a:pt x="1990" y="6925"/>
                    <a:pt x="1989" y="6683"/>
                  </a:cubicBezTo>
                  <a:cubicBezTo>
                    <a:pt x="2103" y="5433"/>
                    <a:pt x="2010" y="4137"/>
                    <a:pt x="2002" y="2892"/>
                  </a:cubicBezTo>
                  <a:lnTo>
                    <a:pt x="2002" y="2892"/>
                  </a:lnTo>
                  <a:cubicBezTo>
                    <a:pt x="2655" y="2945"/>
                    <a:pt x="3316" y="2962"/>
                    <a:pt x="3979" y="2962"/>
                  </a:cubicBezTo>
                  <a:cubicBezTo>
                    <a:pt x="5143" y="2962"/>
                    <a:pt x="6315" y="2910"/>
                    <a:pt x="7464" y="2910"/>
                  </a:cubicBezTo>
                  <a:lnTo>
                    <a:pt x="13824" y="2910"/>
                  </a:lnTo>
                  <a:cubicBezTo>
                    <a:pt x="15088" y="2910"/>
                    <a:pt x="16351" y="2915"/>
                    <a:pt x="17613" y="2915"/>
                  </a:cubicBezTo>
                  <a:cubicBezTo>
                    <a:pt x="20593" y="2915"/>
                    <a:pt x="23568" y="2886"/>
                    <a:pt x="26546" y="2690"/>
                  </a:cubicBezTo>
                  <a:cubicBezTo>
                    <a:pt x="26651" y="2690"/>
                    <a:pt x="26651" y="2534"/>
                    <a:pt x="26546" y="2534"/>
                  </a:cubicBezTo>
                  <a:cubicBezTo>
                    <a:pt x="23535" y="2336"/>
                    <a:pt x="20528" y="2311"/>
                    <a:pt x="17516" y="2311"/>
                  </a:cubicBezTo>
                  <a:cubicBezTo>
                    <a:pt x="16496" y="2311"/>
                    <a:pt x="15475" y="2314"/>
                    <a:pt x="14454" y="2314"/>
                  </a:cubicBezTo>
                  <a:cubicBezTo>
                    <a:pt x="14385" y="2314"/>
                    <a:pt x="14317" y="2314"/>
                    <a:pt x="14249" y="2314"/>
                  </a:cubicBezTo>
                  <a:lnTo>
                    <a:pt x="7888" y="2314"/>
                  </a:lnTo>
                  <a:cubicBezTo>
                    <a:pt x="6642" y="2314"/>
                    <a:pt x="5371" y="2256"/>
                    <a:pt x="4109" y="2256"/>
                  </a:cubicBezTo>
                  <a:cubicBezTo>
                    <a:pt x="3372" y="2256"/>
                    <a:pt x="2637" y="2276"/>
                    <a:pt x="1911" y="2339"/>
                  </a:cubicBezTo>
                  <a:cubicBezTo>
                    <a:pt x="1902" y="2338"/>
                    <a:pt x="1893" y="2338"/>
                    <a:pt x="1884" y="2338"/>
                  </a:cubicBezTo>
                  <a:cubicBezTo>
                    <a:pt x="1727" y="2338"/>
                    <a:pt x="1651" y="2458"/>
                    <a:pt x="1649" y="2586"/>
                  </a:cubicBezTo>
                  <a:cubicBezTo>
                    <a:pt x="1542" y="2616"/>
                    <a:pt x="1470" y="2716"/>
                    <a:pt x="1475" y="2826"/>
                  </a:cubicBezTo>
                  <a:cubicBezTo>
                    <a:pt x="1470" y="4048"/>
                    <a:pt x="1375" y="5323"/>
                    <a:pt x="1473" y="6556"/>
                  </a:cubicBezTo>
                  <a:cubicBezTo>
                    <a:pt x="1475" y="6614"/>
                    <a:pt x="1483" y="6669"/>
                    <a:pt x="1487" y="6725"/>
                  </a:cubicBezTo>
                  <a:cubicBezTo>
                    <a:pt x="1485" y="6956"/>
                    <a:pt x="1478" y="7188"/>
                    <a:pt x="1475" y="7419"/>
                  </a:cubicBezTo>
                  <a:cubicBezTo>
                    <a:pt x="1062" y="7426"/>
                    <a:pt x="650" y="7460"/>
                    <a:pt x="242" y="7521"/>
                  </a:cubicBezTo>
                  <a:cubicBezTo>
                    <a:pt x="237" y="7518"/>
                    <a:pt x="232" y="7513"/>
                    <a:pt x="227" y="7509"/>
                  </a:cubicBezTo>
                  <a:cubicBezTo>
                    <a:pt x="217" y="7503"/>
                    <a:pt x="206" y="7501"/>
                    <a:pt x="195" y="7501"/>
                  </a:cubicBezTo>
                  <a:cubicBezTo>
                    <a:pt x="168" y="7501"/>
                    <a:pt x="142" y="7519"/>
                    <a:pt x="135" y="7549"/>
                  </a:cubicBezTo>
                  <a:cubicBezTo>
                    <a:pt x="0" y="7631"/>
                    <a:pt x="18" y="7893"/>
                    <a:pt x="194" y="7921"/>
                  </a:cubicBezTo>
                  <a:cubicBezTo>
                    <a:pt x="220" y="7924"/>
                    <a:pt x="246" y="7928"/>
                    <a:pt x="273" y="7931"/>
                  </a:cubicBezTo>
                  <a:cubicBezTo>
                    <a:pt x="419" y="8215"/>
                    <a:pt x="625" y="8472"/>
                    <a:pt x="814" y="8725"/>
                  </a:cubicBezTo>
                  <a:cubicBezTo>
                    <a:pt x="1031" y="9017"/>
                    <a:pt x="1237" y="9312"/>
                    <a:pt x="1436" y="9614"/>
                  </a:cubicBezTo>
                  <a:cubicBezTo>
                    <a:pt x="1416" y="10926"/>
                    <a:pt x="1421" y="12239"/>
                    <a:pt x="1541" y="13526"/>
                  </a:cubicBezTo>
                  <a:cubicBezTo>
                    <a:pt x="1525" y="13650"/>
                    <a:pt x="1617" y="13711"/>
                    <a:pt x="1715" y="13711"/>
                  </a:cubicBezTo>
                  <a:cubicBezTo>
                    <a:pt x="1723" y="13711"/>
                    <a:pt x="1730" y="13711"/>
                    <a:pt x="1738" y="13710"/>
                  </a:cubicBezTo>
                  <a:cubicBezTo>
                    <a:pt x="1745" y="13711"/>
                    <a:pt x="1752" y="13711"/>
                    <a:pt x="1760" y="13711"/>
                  </a:cubicBezTo>
                  <a:cubicBezTo>
                    <a:pt x="1860" y="13711"/>
                    <a:pt x="1951" y="13649"/>
                    <a:pt x="1936" y="13526"/>
                  </a:cubicBezTo>
                  <a:cubicBezTo>
                    <a:pt x="1944" y="13430"/>
                    <a:pt x="1949" y="13333"/>
                    <a:pt x="1956" y="13236"/>
                  </a:cubicBezTo>
                  <a:cubicBezTo>
                    <a:pt x="1961" y="13238"/>
                    <a:pt x="1964" y="13243"/>
                    <a:pt x="1971" y="13244"/>
                  </a:cubicBezTo>
                  <a:cubicBezTo>
                    <a:pt x="3004" y="13423"/>
                    <a:pt x="4072" y="13471"/>
                    <a:pt x="5146" y="13471"/>
                  </a:cubicBezTo>
                  <a:cubicBezTo>
                    <a:pt x="6380" y="13471"/>
                    <a:pt x="7622" y="13407"/>
                    <a:pt x="8826" y="13407"/>
                  </a:cubicBezTo>
                  <a:cubicBezTo>
                    <a:pt x="9065" y="13406"/>
                    <a:pt x="9304" y="13406"/>
                    <a:pt x="9543" y="13406"/>
                  </a:cubicBezTo>
                  <a:cubicBezTo>
                    <a:pt x="10513" y="13406"/>
                    <a:pt x="11484" y="13407"/>
                    <a:pt x="12454" y="13407"/>
                  </a:cubicBezTo>
                  <a:cubicBezTo>
                    <a:pt x="14038" y="13407"/>
                    <a:pt x="15622" y="13405"/>
                    <a:pt x="17205" y="13392"/>
                  </a:cubicBezTo>
                  <a:lnTo>
                    <a:pt x="17205" y="13392"/>
                  </a:lnTo>
                  <a:cubicBezTo>
                    <a:pt x="17197" y="13607"/>
                    <a:pt x="17185" y="13828"/>
                    <a:pt x="17225" y="14037"/>
                  </a:cubicBezTo>
                  <a:cubicBezTo>
                    <a:pt x="17218" y="14082"/>
                    <a:pt x="17233" y="14128"/>
                    <a:pt x="17263" y="14164"/>
                  </a:cubicBezTo>
                  <a:cubicBezTo>
                    <a:pt x="17272" y="14186"/>
                    <a:pt x="17287" y="14205"/>
                    <a:pt x="17304" y="14220"/>
                  </a:cubicBezTo>
                  <a:cubicBezTo>
                    <a:pt x="17317" y="14243"/>
                    <a:pt x="17336" y="14258"/>
                    <a:pt x="17361" y="14265"/>
                  </a:cubicBezTo>
                  <a:cubicBezTo>
                    <a:pt x="17991" y="14415"/>
                    <a:pt x="18645" y="14451"/>
                    <a:pt x="19303" y="14451"/>
                  </a:cubicBezTo>
                  <a:cubicBezTo>
                    <a:pt x="19923" y="14451"/>
                    <a:pt x="20547" y="14419"/>
                    <a:pt x="21154" y="14419"/>
                  </a:cubicBezTo>
                  <a:cubicBezTo>
                    <a:pt x="22702" y="14419"/>
                    <a:pt x="24251" y="14419"/>
                    <a:pt x="25799" y="14417"/>
                  </a:cubicBezTo>
                  <a:cubicBezTo>
                    <a:pt x="25803" y="14417"/>
                    <a:pt x="25806" y="14417"/>
                    <a:pt x="25809" y="14417"/>
                  </a:cubicBezTo>
                  <a:cubicBezTo>
                    <a:pt x="25845" y="14417"/>
                    <a:pt x="25879" y="14409"/>
                    <a:pt x="25911" y="14394"/>
                  </a:cubicBezTo>
                  <a:cubicBezTo>
                    <a:pt x="25962" y="14391"/>
                    <a:pt x="26014" y="14391"/>
                    <a:pt x="26067" y="14386"/>
                  </a:cubicBezTo>
                  <a:cubicBezTo>
                    <a:pt x="26076" y="14387"/>
                    <a:pt x="26085" y="14387"/>
                    <a:pt x="26094" y="14387"/>
                  </a:cubicBezTo>
                  <a:cubicBezTo>
                    <a:pt x="26224" y="14387"/>
                    <a:pt x="26284" y="14277"/>
                    <a:pt x="26275" y="14164"/>
                  </a:cubicBezTo>
                  <a:cubicBezTo>
                    <a:pt x="26282" y="14105"/>
                    <a:pt x="26265" y="14046"/>
                    <a:pt x="26227" y="14000"/>
                  </a:cubicBezTo>
                  <a:cubicBezTo>
                    <a:pt x="26232" y="13700"/>
                    <a:pt x="26234" y="13400"/>
                    <a:pt x="26236" y="13100"/>
                  </a:cubicBezTo>
                  <a:cubicBezTo>
                    <a:pt x="28545" y="13240"/>
                    <a:pt x="30852" y="13321"/>
                    <a:pt x="33163" y="13321"/>
                  </a:cubicBezTo>
                  <a:cubicBezTo>
                    <a:pt x="34168" y="13321"/>
                    <a:pt x="35174" y="13306"/>
                    <a:pt x="36182" y="13274"/>
                  </a:cubicBezTo>
                  <a:cubicBezTo>
                    <a:pt x="36185" y="13274"/>
                    <a:pt x="36189" y="13274"/>
                    <a:pt x="36192" y="13274"/>
                  </a:cubicBezTo>
                  <a:cubicBezTo>
                    <a:pt x="36216" y="13274"/>
                    <a:pt x="36241" y="13269"/>
                    <a:pt x="36264" y="13261"/>
                  </a:cubicBezTo>
                  <a:cubicBezTo>
                    <a:pt x="36324" y="13259"/>
                    <a:pt x="36387" y="13256"/>
                    <a:pt x="36447" y="13252"/>
                  </a:cubicBezTo>
                  <a:cubicBezTo>
                    <a:pt x="36454" y="13253"/>
                    <a:pt x="36461" y="13254"/>
                    <a:pt x="36467" y="13254"/>
                  </a:cubicBezTo>
                  <a:cubicBezTo>
                    <a:pt x="36546" y="13254"/>
                    <a:pt x="36616" y="13200"/>
                    <a:pt x="36636" y="13121"/>
                  </a:cubicBezTo>
                  <a:cubicBezTo>
                    <a:pt x="36664" y="13085"/>
                    <a:pt x="36677" y="13041"/>
                    <a:pt x="36677" y="12995"/>
                  </a:cubicBezTo>
                  <a:cubicBezTo>
                    <a:pt x="36670" y="10864"/>
                    <a:pt x="36664" y="8735"/>
                    <a:pt x="36647" y="6604"/>
                  </a:cubicBezTo>
                  <a:cubicBezTo>
                    <a:pt x="36651" y="6407"/>
                    <a:pt x="36651" y="6212"/>
                    <a:pt x="36654" y="6017"/>
                  </a:cubicBezTo>
                  <a:cubicBezTo>
                    <a:pt x="36672" y="4881"/>
                    <a:pt x="36720" y="3743"/>
                    <a:pt x="36656" y="2609"/>
                  </a:cubicBezTo>
                  <a:cubicBezTo>
                    <a:pt x="36665" y="2442"/>
                    <a:pt x="36541" y="2360"/>
                    <a:pt x="36411" y="2360"/>
                  </a:cubicBezTo>
                  <a:cubicBezTo>
                    <a:pt x="36406" y="2360"/>
                    <a:pt x="36401" y="2360"/>
                    <a:pt x="36396" y="2360"/>
                  </a:cubicBezTo>
                  <a:cubicBezTo>
                    <a:pt x="36375" y="2360"/>
                    <a:pt x="36355" y="2362"/>
                    <a:pt x="36334" y="2367"/>
                  </a:cubicBezTo>
                  <a:cubicBezTo>
                    <a:pt x="35397" y="2203"/>
                    <a:pt x="34507" y="2163"/>
                    <a:pt x="33544" y="2163"/>
                  </a:cubicBezTo>
                  <a:cubicBezTo>
                    <a:pt x="33539" y="2163"/>
                    <a:pt x="33535" y="2163"/>
                    <a:pt x="33531" y="2163"/>
                  </a:cubicBezTo>
                  <a:cubicBezTo>
                    <a:pt x="32986" y="2163"/>
                    <a:pt x="32371" y="2107"/>
                    <a:pt x="31767" y="2107"/>
                  </a:cubicBezTo>
                  <a:cubicBezTo>
                    <a:pt x="31290" y="2107"/>
                    <a:pt x="30821" y="2142"/>
                    <a:pt x="30399" y="2268"/>
                  </a:cubicBezTo>
                  <a:cubicBezTo>
                    <a:pt x="30411" y="1627"/>
                    <a:pt x="30401" y="985"/>
                    <a:pt x="30327" y="364"/>
                  </a:cubicBezTo>
                  <a:cubicBezTo>
                    <a:pt x="30328" y="357"/>
                    <a:pt x="30328" y="351"/>
                    <a:pt x="30327" y="346"/>
                  </a:cubicBezTo>
                  <a:cubicBezTo>
                    <a:pt x="30328" y="316"/>
                    <a:pt x="30328" y="288"/>
                    <a:pt x="30327" y="260"/>
                  </a:cubicBezTo>
                  <a:cubicBezTo>
                    <a:pt x="30322" y="209"/>
                    <a:pt x="30301" y="160"/>
                    <a:pt x="30268" y="121"/>
                  </a:cubicBezTo>
                  <a:cubicBezTo>
                    <a:pt x="30260" y="108"/>
                    <a:pt x="30248" y="96"/>
                    <a:pt x="30237" y="85"/>
                  </a:cubicBezTo>
                  <a:cubicBezTo>
                    <a:pt x="30235" y="85"/>
                    <a:pt x="30233" y="83"/>
                    <a:pt x="30232" y="81"/>
                  </a:cubicBezTo>
                  <a:cubicBezTo>
                    <a:pt x="30194" y="51"/>
                    <a:pt x="30147" y="35"/>
                    <a:pt x="30099" y="35"/>
                  </a:cubicBezTo>
                  <a:cubicBezTo>
                    <a:pt x="30095" y="35"/>
                    <a:pt x="30090" y="35"/>
                    <a:pt x="30086" y="36"/>
                  </a:cubicBezTo>
                  <a:cubicBezTo>
                    <a:pt x="30051" y="22"/>
                    <a:pt x="30013" y="14"/>
                    <a:pt x="29973" y="14"/>
                  </a:cubicBezTo>
                  <a:cubicBezTo>
                    <a:pt x="29970" y="14"/>
                    <a:pt x="29966" y="14"/>
                    <a:pt x="29963" y="14"/>
                  </a:cubicBezTo>
                  <a:cubicBezTo>
                    <a:pt x="29770" y="10"/>
                    <a:pt x="29568" y="0"/>
                    <a:pt x="29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3" name="Google Shape;13353;p24"/>
            <p:cNvSpPr/>
            <p:nvPr/>
          </p:nvSpPr>
          <p:spPr>
            <a:xfrm>
              <a:off x="6245250" y="4747375"/>
              <a:ext cx="46425" cy="70725"/>
            </a:xfrm>
            <a:custGeom>
              <a:avLst/>
              <a:gdLst/>
              <a:ahLst/>
              <a:cxnLst/>
              <a:rect l="l" t="t" r="r" b="b"/>
              <a:pathLst>
                <a:path w="1857" h="2829" extrusionOk="0">
                  <a:moveTo>
                    <a:pt x="789" y="0"/>
                  </a:moveTo>
                  <a:cubicBezTo>
                    <a:pt x="763" y="0"/>
                    <a:pt x="736" y="13"/>
                    <a:pt x="721" y="38"/>
                  </a:cubicBezTo>
                  <a:cubicBezTo>
                    <a:pt x="716" y="48"/>
                    <a:pt x="711" y="61"/>
                    <a:pt x="706" y="71"/>
                  </a:cubicBezTo>
                  <a:cubicBezTo>
                    <a:pt x="688" y="71"/>
                    <a:pt x="670" y="70"/>
                    <a:pt x="651" y="70"/>
                  </a:cubicBezTo>
                  <a:cubicBezTo>
                    <a:pt x="456" y="70"/>
                    <a:pt x="259" y="95"/>
                    <a:pt x="76" y="161"/>
                  </a:cubicBezTo>
                  <a:cubicBezTo>
                    <a:pt x="19" y="179"/>
                    <a:pt x="1" y="250"/>
                    <a:pt x="42" y="292"/>
                  </a:cubicBezTo>
                  <a:cubicBezTo>
                    <a:pt x="196" y="447"/>
                    <a:pt x="388" y="514"/>
                    <a:pt x="591" y="530"/>
                  </a:cubicBezTo>
                  <a:cubicBezTo>
                    <a:pt x="570" y="804"/>
                    <a:pt x="606" y="1096"/>
                    <a:pt x="613" y="1344"/>
                  </a:cubicBezTo>
                  <a:cubicBezTo>
                    <a:pt x="622" y="1675"/>
                    <a:pt x="552" y="2048"/>
                    <a:pt x="586" y="2389"/>
                  </a:cubicBezTo>
                  <a:cubicBezTo>
                    <a:pt x="470" y="2409"/>
                    <a:pt x="355" y="2440"/>
                    <a:pt x="245" y="2482"/>
                  </a:cubicBezTo>
                  <a:cubicBezTo>
                    <a:pt x="217" y="2491"/>
                    <a:pt x="204" y="2523"/>
                    <a:pt x="217" y="2548"/>
                  </a:cubicBezTo>
                  <a:cubicBezTo>
                    <a:pt x="350" y="2757"/>
                    <a:pt x="568" y="2829"/>
                    <a:pt x="808" y="2829"/>
                  </a:cubicBezTo>
                  <a:cubicBezTo>
                    <a:pt x="1157" y="2829"/>
                    <a:pt x="1555" y="2677"/>
                    <a:pt x="1813" y="2571"/>
                  </a:cubicBezTo>
                  <a:cubicBezTo>
                    <a:pt x="1856" y="2558"/>
                    <a:pt x="1856" y="2496"/>
                    <a:pt x="1812" y="2481"/>
                  </a:cubicBezTo>
                  <a:cubicBezTo>
                    <a:pt x="1564" y="2394"/>
                    <a:pt x="1302" y="2348"/>
                    <a:pt x="1039" y="2348"/>
                  </a:cubicBezTo>
                  <a:cubicBezTo>
                    <a:pt x="1087" y="2136"/>
                    <a:pt x="1077" y="1900"/>
                    <a:pt x="1077" y="1677"/>
                  </a:cubicBezTo>
                  <a:cubicBezTo>
                    <a:pt x="1075" y="1339"/>
                    <a:pt x="1090" y="888"/>
                    <a:pt x="1014" y="497"/>
                  </a:cubicBezTo>
                  <a:cubicBezTo>
                    <a:pt x="1183" y="461"/>
                    <a:pt x="1348" y="406"/>
                    <a:pt x="1505" y="332"/>
                  </a:cubicBezTo>
                  <a:cubicBezTo>
                    <a:pt x="1536" y="314"/>
                    <a:pt x="1536" y="268"/>
                    <a:pt x="1505" y="248"/>
                  </a:cubicBezTo>
                  <a:cubicBezTo>
                    <a:pt x="1305" y="161"/>
                    <a:pt x="1093" y="105"/>
                    <a:pt x="877" y="82"/>
                  </a:cubicBezTo>
                  <a:cubicBezTo>
                    <a:pt x="868" y="68"/>
                    <a:pt x="864" y="51"/>
                    <a:pt x="857" y="38"/>
                  </a:cubicBezTo>
                  <a:cubicBezTo>
                    <a:pt x="841" y="13"/>
                    <a:pt x="815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4" name="Google Shape;13354;p24"/>
            <p:cNvSpPr/>
            <p:nvPr/>
          </p:nvSpPr>
          <p:spPr>
            <a:xfrm>
              <a:off x="6641500" y="4779025"/>
              <a:ext cx="67850" cy="70750"/>
            </a:xfrm>
            <a:custGeom>
              <a:avLst/>
              <a:gdLst/>
              <a:ahLst/>
              <a:cxnLst/>
              <a:rect l="l" t="t" r="r" b="b"/>
              <a:pathLst>
                <a:path w="2714" h="2830" extrusionOk="0">
                  <a:moveTo>
                    <a:pt x="437" y="408"/>
                  </a:moveTo>
                  <a:cubicBezTo>
                    <a:pt x="709" y="440"/>
                    <a:pt x="917" y="498"/>
                    <a:pt x="662" y="793"/>
                  </a:cubicBezTo>
                  <a:lnTo>
                    <a:pt x="660" y="793"/>
                  </a:lnTo>
                  <a:cubicBezTo>
                    <a:pt x="575" y="892"/>
                    <a:pt x="484" y="983"/>
                    <a:pt x="393" y="1075"/>
                  </a:cubicBezTo>
                  <a:cubicBezTo>
                    <a:pt x="391" y="852"/>
                    <a:pt x="406" y="629"/>
                    <a:pt x="437" y="408"/>
                  </a:cubicBezTo>
                  <a:close/>
                  <a:moveTo>
                    <a:pt x="258" y="0"/>
                  </a:moveTo>
                  <a:cubicBezTo>
                    <a:pt x="181" y="0"/>
                    <a:pt x="95" y="69"/>
                    <a:pt x="83" y="144"/>
                  </a:cubicBezTo>
                  <a:cubicBezTo>
                    <a:pt x="0" y="600"/>
                    <a:pt x="4" y="1052"/>
                    <a:pt x="28" y="1513"/>
                  </a:cubicBezTo>
                  <a:cubicBezTo>
                    <a:pt x="48" y="1900"/>
                    <a:pt x="23" y="2384"/>
                    <a:pt x="217" y="2729"/>
                  </a:cubicBezTo>
                  <a:cubicBezTo>
                    <a:pt x="229" y="2749"/>
                    <a:pt x="250" y="2758"/>
                    <a:pt x="270" y="2758"/>
                  </a:cubicBezTo>
                  <a:cubicBezTo>
                    <a:pt x="291" y="2758"/>
                    <a:pt x="311" y="2749"/>
                    <a:pt x="324" y="2729"/>
                  </a:cubicBezTo>
                  <a:cubicBezTo>
                    <a:pt x="468" y="2460"/>
                    <a:pt x="443" y="2145"/>
                    <a:pt x="422" y="1843"/>
                  </a:cubicBezTo>
                  <a:lnTo>
                    <a:pt x="422" y="1843"/>
                  </a:lnTo>
                  <a:cubicBezTo>
                    <a:pt x="1011" y="2329"/>
                    <a:pt x="1627" y="2830"/>
                    <a:pt x="2402" y="2830"/>
                  </a:cubicBezTo>
                  <a:cubicBezTo>
                    <a:pt x="2472" y="2830"/>
                    <a:pt x="2542" y="2826"/>
                    <a:pt x="2614" y="2817"/>
                  </a:cubicBezTo>
                  <a:cubicBezTo>
                    <a:pt x="2671" y="2811"/>
                    <a:pt x="2714" y="2726"/>
                    <a:pt x="2646" y="2694"/>
                  </a:cubicBezTo>
                  <a:cubicBezTo>
                    <a:pt x="1944" y="2350"/>
                    <a:pt x="1195" y="1940"/>
                    <a:pt x="565" y="1456"/>
                  </a:cubicBezTo>
                  <a:cubicBezTo>
                    <a:pt x="837" y="1205"/>
                    <a:pt x="1221" y="885"/>
                    <a:pt x="1229" y="550"/>
                  </a:cubicBezTo>
                  <a:cubicBezTo>
                    <a:pt x="1242" y="73"/>
                    <a:pt x="614" y="32"/>
                    <a:pt x="271" y="1"/>
                  </a:cubicBezTo>
                  <a:cubicBezTo>
                    <a:pt x="267" y="0"/>
                    <a:pt x="263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5" name="Google Shape;13355;p24"/>
            <p:cNvSpPr/>
            <p:nvPr/>
          </p:nvSpPr>
          <p:spPr>
            <a:xfrm>
              <a:off x="6808950" y="4727875"/>
              <a:ext cx="55200" cy="39850"/>
            </a:xfrm>
            <a:custGeom>
              <a:avLst/>
              <a:gdLst/>
              <a:ahLst/>
              <a:cxnLst/>
              <a:rect l="l" t="t" r="r" b="b"/>
              <a:pathLst>
                <a:path w="2208" h="1594" extrusionOk="0">
                  <a:moveTo>
                    <a:pt x="1463" y="1"/>
                  </a:moveTo>
                  <a:cubicBezTo>
                    <a:pt x="1406" y="1"/>
                    <a:pt x="1348" y="31"/>
                    <a:pt x="1315" y="78"/>
                  </a:cubicBezTo>
                  <a:lnTo>
                    <a:pt x="1315" y="78"/>
                  </a:lnTo>
                  <a:cubicBezTo>
                    <a:pt x="1316" y="77"/>
                    <a:pt x="1316" y="77"/>
                    <a:pt x="1316" y="77"/>
                  </a:cubicBezTo>
                  <a:lnTo>
                    <a:pt x="1316" y="77"/>
                  </a:lnTo>
                  <a:cubicBezTo>
                    <a:pt x="1240" y="118"/>
                    <a:pt x="1208" y="229"/>
                    <a:pt x="1257" y="301"/>
                  </a:cubicBezTo>
                  <a:cubicBezTo>
                    <a:pt x="1304" y="377"/>
                    <a:pt x="1367" y="444"/>
                    <a:pt x="1437" y="500"/>
                  </a:cubicBezTo>
                  <a:cubicBezTo>
                    <a:pt x="1501" y="744"/>
                    <a:pt x="1485" y="1071"/>
                    <a:pt x="1401" y="1241"/>
                  </a:cubicBezTo>
                  <a:cubicBezTo>
                    <a:pt x="1379" y="1286"/>
                    <a:pt x="1357" y="1304"/>
                    <a:pt x="1335" y="1304"/>
                  </a:cubicBezTo>
                  <a:cubicBezTo>
                    <a:pt x="1231" y="1304"/>
                    <a:pt x="1135" y="879"/>
                    <a:pt x="1131" y="856"/>
                  </a:cubicBezTo>
                  <a:cubicBezTo>
                    <a:pt x="1101" y="697"/>
                    <a:pt x="1068" y="546"/>
                    <a:pt x="998" y="400"/>
                  </a:cubicBezTo>
                  <a:cubicBezTo>
                    <a:pt x="926" y="253"/>
                    <a:pt x="723" y="123"/>
                    <a:pt x="544" y="123"/>
                  </a:cubicBezTo>
                  <a:cubicBezTo>
                    <a:pt x="500" y="123"/>
                    <a:pt x="456" y="131"/>
                    <a:pt x="417" y="149"/>
                  </a:cubicBezTo>
                  <a:cubicBezTo>
                    <a:pt x="110" y="288"/>
                    <a:pt x="0" y="710"/>
                    <a:pt x="20" y="1017"/>
                  </a:cubicBezTo>
                  <a:cubicBezTo>
                    <a:pt x="21" y="1045"/>
                    <a:pt x="46" y="1065"/>
                    <a:pt x="71" y="1065"/>
                  </a:cubicBezTo>
                  <a:cubicBezTo>
                    <a:pt x="86" y="1065"/>
                    <a:pt x="101" y="1058"/>
                    <a:pt x="110" y="1041"/>
                  </a:cubicBezTo>
                  <a:cubicBezTo>
                    <a:pt x="177" y="917"/>
                    <a:pt x="354" y="384"/>
                    <a:pt x="575" y="384"/>
                  </a:cubicBezTo>
                  <a:cubicBezTo>
                    <a:pt x="638" y="384"/>
                    <a:pt x="703" y="427"/>
                    <a:pt x="771" y="533"/>
                  </a:cubicBezTo>
                  <a:cubicBezTo>
                    <a:pt x="865" y="679"/>
                    <a:pt x="863" y="920"/>
                    <a:pt x="893" y="1086"/>
                  </a:cubicBezTo>
                  <a:cubicBezTo>
                    <a:pt x="931" y="1302"/>
                    <a:pt x="1051" y="1593"/>
                    <a:pt x="1300" y="1593"/>
                  </a:cubicBezTo>
                  <a:cubicBezTo>
                    <a:pt x="1327" y="1593"/>
                    <a:pt x="1355" y="1590"/>
                    <a:pt x="1385" y="1583"/>
                  </a:cubicBezTo>
                  <a:cubicBezTo>
                    <a:pt x="1757" y="1492"/>
                    <a:pt x="1836" y="1018"/>
                    <a:pt x="1770" y="600"/>
                  </a:cubicBezTo>
                  <a:cubicBezTo>
                    <a:pt x="1892" y="593"/>
                    <a:pt x="2025" y="549"/>
                    <a:pt x="2167" y="474"/>
                  </a:cubicBezTo>
                  <a:cubicBezTo>
                    <a:pt x="2207" y="451"/>
                    <a:pt x="2193" y="383"/>
                    <a:pt x="2148" y="383"/>
                  </a:cubicBezTo>
                  <a:cubicBezTo>
                    <a:pt x="2146" y="383"/>
                    <a:pt x="2145" y="383"/>
                    <a:pt x="2144" y="383"/>
                  </a:cubicBezTo>
                  <a:cubicBezTo>
                    <a:pt x="2128" y="384"/>
                    <a:pt x="2111" y="385"/>
                    <a:pt x="2095" y="385"/>
                  </a:cubicBezTo>
                  <a:cubicBezTo>
                    <a:pt x="1934" y="385"/>
                    <a:pt x="1796" y="340"/>
                    <a:pt x="1675" y="254"/>
                  </a:cubicBezTo>
                  <a:cubicBezTo>
                    <a:pt x="1647" y="182"/>
                    <a:pt x="1611" y="113"/>
                    <a:pt x="1567" y="50"/>
                  </a:cubicBezTo>
                  <a:cubicBezTo>
                    <a:pt x="1540" y="15"/>
                    <a:pt x="1502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6" name="Google Shape;13356;p24"/>
            <p:cNvSpPr/>
            <p:nvPr/>
          </p:nvSpPr>
          <p:spPr>
            <a:xfrm>
              <a:off x="4105725" y="3490150"/>
              <a:ext cx="102325" cy="142700"/>
            </a:xfrm>
            <a:custGeom>
              <a:avLst/>
              <a:gdLst/>
              <a:ahLst/>
              <a:cxnLst/>
              <a:rect l="l" t="t" r="r" b="b"/>
              <a:pathLst>
                <a:path w="4093" h="5708" extrusionOk="0">
                  <a:moveTo>
                    <a:pt x="340" y="1"/>
                  </a:moveTo>
                  <a:cubicBezTo>
                    <a:pt x="168" y="2"/>
                    <a:pt x="30" y="142"/>
                    <a:pt x="29" y="312"/>
                  </a:cubicBezTo>
                  <a:cubicBezTo>
                    <a:pt x="47" y="2043"/>
                    <a:pt x="1" y="3974"/>
                    <a:pt x="408" y="5663"/>
                  </a:cubicBezTo>
                  <a:cubicBezTo>
                    <a:pt x="414" y="5693"/>
                    <a:pt x="441" y="5708"/>
                    <a:pt x="468" y="5708"/>
                  </a:cubicBezTo>
                  <a:cubicBezTo>
                    <a:pt x="494" y="5708"/>
                    <a:pt x="521" y="5693"/>
                    <a:pt x="527" y="5663"/>
                  </a:cubicBezTo>
                  <a:cubicBezTo>
                    <a:pt x="733" y="4781"/>
                    <a:pt x="756" y="3836"/>
                    <a:pt x="733" y="2890"/>
                  </a:cubicBezTo>
                  <a:lnTo>
                    <a:pt x="733" y="2890"/>
                  </a:lnTo>
                  <a:cubicBezTo>
                    <a:pt x="1067" y="2997"/>
                    <a:pt x="1441" y="3037"/>
                    <a:pt x="1825" y="3037"/>
                  </a:cubicBezTo>
                  <a:cubicBezTo>
                    <a:pt x="2598" y="3037"/>
                    <a:pt x="3412" y="2876"/>
                    <a:pt x="4036" y="2780"/>
                  </a:cubicBezTo>
                  <a:cubicBezTo>
                    <a:pt x="4092" y="2771"/>
                    <a:pt x="4092" y="2680"/>
                    <a:pt x="4038" y="2671"/>
                  </a:cubicBezTo>
                  <a:cubicBezTo>
                    <a:pt x="3402" y="2579"/>
                    <a:pt x="2760" y="2534"/>
                    <a:pt x="2117" y="2530"/>
                  </a:cubicBezTo>
                  <a:cubicBezTo>
                    <a:pt x="1736" y="2530"/>
                    <a:pt x="1341" y="2492"/>
                    <a:pt x="952" y="2492"/>
                  </a:cubicBezTo>
                  <a:cubicBezTo>
                    <a:pt x="875" y="2492"/>
                    <a:pt x="799" y="2494"/>
                    <a:pt x="723" y="2497"/>
                  </a:cubicBezTo>
                  <a:cubicBezTo>
                    <a:pt x="701" y="1869"/>
                    <a:pt x="667" y="1243"/>
                    <a:pt x="657" y="637"/>
                  </a:cubicBezTo>
                  <a:lnTo>
                    <a:pt x="657" y="637"/>
                  </a:lnTo>
                  <a:cubicBezTo>
                    <a:pt x="1409" y="674"/>
                    <a:pt x="2152" y="778"/>
                    <a:pt x="2903" y="778"/>
                  </a:cubicBezTo>
                  <a:cubicBezTo>
                    <a:pt x="3064" y="778"/>
                    <a:pt x="3226" y="773"/>
                    <a:pt x="3388" y="762"/>
                  </a:cubicBezTo>
                  <a:cubicBezTo>
                    <a:pt x="3452" y="757"/>
                    <a:pt x="3482" y="672"/>
                    <a:pt x="3421" y="637"/>
                  </a:cubicBezTo>
                  <a:cubicBezTo>
                    <a:pt x="2466" y="70"/>
                    <a:pt x="1433" y="11"/>
                    <a:pt x="3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7" name="Google Shape;13357;p24"/>
            <p:cNvSpPr/>
            <p:nvPr/>
          </p:nvSpPr>
          <p:spPr>
            <a:xfrm>
              <a:off x="4251575" y="3550325"/>
              <a:ext cx="83525" cy="17975"/>
            </a:xfrm>
            <a:custGeom>
              <a:avLst/>
              <a:gdLst/>
              <a:ahLst/>
              <a:cxnLst/>
              <a:rect l="l" t="t" r="r" b="b"/>
              <a:pathLst>
                <a:path w="3341" h="719" extrusionOk="0">
                  <a:moveTo>
                    <a:pt x="87" y="113"/>
                  </a:moveTo>
                  <a:cubicBezTo>
                    <a:pt x="6" y="113"/>
                    <a:pt x="0" y="220"/>
                    <a:pt x="54" y="259"/>
                  </a:cubicBezTo>
                  <a:cubicBezTo>
                    <a:pt x="531" y="623"/>
                    <a:pt x="1168" y="719"/>
                    <a:pt x="1811" y="719"/>
                  </a:cubicBezTo>
                  <a:cubicBezTo>
                    <a:pt x="2318" y="719"/>
                    <a:pt x="2829" y="659"/>
                    <a:pt x="3268" y="624"/>
                  </a:cubicBezTo>
                  <a:cubicBezTo>
                    <a:pt x="3316" y="620"/>
                    <a:pt x="3340" y="556"/>
                    <a:pt x="3294" y="530"/>
                  </a:cubicBezTo>
                  <a:cubicBezTo>
                    <a:pt x="2348" y="0"/>
                    <a:pt x="1147" y="186"/>
                    <a:pt x="94" y="113"/>
                  </a:cubicBezTo>
                  <a:cubicBezTo>
                    <a:pt x="91" y="113"/>
                    <a:pt x="89" y="113"/>
                    <a:pt x="87" y="1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8" name="Google Shape;13358;p24"/>
            <p:cNvSpPr/>
            <p:nvPr/>
          </p:nvSpPr>
          <p:spPr>
            <a:xfrm>
              <a:off x="4267750" y="3588575"/>
              <a:ext cx="86200" cy="11125"/>
            </a:xfrm>
            <a:custGeom>
              <a:avLst/>
              <a:gdLst/>
              <a:ahLst/>
              <a:cxnLst/>
              <a:rect l="l" t="t" r="r" b="b"/>
              <a:pathLst>
                <a:path w="3448" h="445" extrusionOk="0">
                  <a:moveTo>
                    <a:pt x="80" y="1"/>
                  </a:moveTo>
                  <a:cubicBezTo>
                    <a:pt x="25" y="1"/>
                    <a:pt x="0" y="83"/>
                    <a:pt x="52" y="109"/>
                  </a:cubicBezTo>
                  <a:cubicBezTo>
                    <a:pt x="548" y="356"/>
                    <a:pt x="1102" y="444"/>
                    <a:pt x="1663" y="444"/>
                  </a:cubicBezTo>
                  <a:cubicBezTo>
                    <a:pt x="2250" y="444"/>
                    <a:pt x="2847" y="348"/>
                    <a:pt x="3397" y="235"/>
                  </a:cubicBezTo>
                  <a:cubicBezTo>
                    <a:pt x="3446" y="225"/>
                    <a:pt x="3448" y="145"/>
                    <a:pt x="3397" y="135"/>
                  </a:cubicBezTo>
                  <a:cubicBezTo>
                    <a:pt x="2797" y="22"/>
                    <a:pt x="2190" y="2"/>
                    <a:pt x="1582" y="2"/>
                  </a:cubicBezTo>
                  <a:cubicBezTo>
                    <a:pt x="1261" y="2"/>
                    <a:pt x="940" y="8"/>
                    <a:pt x="619" y="8"/>
                  </a:cubicBezTo>
                  <a:cubicBezTo>
                    <a:pt x="439" y="8"/>
                    <a:pt x="260" y="6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59" name="Google Shape;13359;p24"/>
            <p:cNvSpPr/>
            <p:nvPr/>
          </p:nvSpPr>
          <p:spPr>
            <a:xfrm>
              <a:off x="4391050" y="3527250"/>
              <a:ext cx="128675" cy="74650"/>
            </a:xfrm>
            <a:custGeom>
              <a:avLst/>
              <a:gdLst/>
              <a:ahLst/>
              <a:cxnLst/>
              <a:rect l="l" t="t" r="r" b="b"/>
              <a:pathLst>
                <a:path w="5147" h="2986" extrusionOk="0">
                  <a:moveTo>
                    <a:pt x="2268" y="0"/>
                  </a:moveTo>
                  <a:cubicBezTo>
                    <a:pt x="2188" y="0"/>
                    <a:pt x="2107" y="42"/>
                    <a:pt x="2066" y="113"/>
                  </a:cubicBezTo>
                  <a:cubicBezTo>
                    <a:pt x="1970" y="270"/>
                    <a:pt x="1888" y="436"/>
                    <a:pt x="1816" y="605"/>
                  </a:cubicBezTo>
                  <a:cubicBezTo>
                    <a:pt x="1712" y="517"/>
                    <a:pt x="1575" y="464"/>
                    <a:pt x="1397" y="464"/>
                  </a:cubicBezTo>
                  <a:cubicBezTo>
                    <a:pt x="1382" y="464"/>
                    <a:pt x="1366" y="465"/>
                    <a:pt x="1350" y="466"/>
                  </a:cubicBezTo>
                  <a:cubicBezTo>
                    <a:pt x="315" y="521"/>
                    <a:pt x="0" y="2132"/>
                    <a:pt x="59" y="2893"/>
                  </a:cubicBezTo>
                  <a:cubicBezTo>
                    <a:pt x="61" y="2919"/>
                    <a:pt x="83" y="2934"/>
                    <a:pt x="104" y="2934"/>
                  </a:cubicBezTo>
                  <a:cubicBezTo>
                    <a:pt x="120" y="2934"/>
                    <a:pt x="136" y="2925"/>
                    <a:pt x="141" y="2905"/>
                  </a:cubicBezTo>
                  <a:cubicBezTo>
                    <a:pt x="302" y="2247"/>
                    <a:pt x="522" y="1543"/>
                    <a:pt x="1012" y="1056"/>
                  </a:cubicBezTo>
                  <a:cubicBezTo>
                    <a:pt x="1155" y="914"/>
                    <a:pt x="1266" y="854"/>
                    <a:pt x="1353" y="854"/>
                  </a:cubicBezTo>
                  <a:cubicBezTo>
                    <a:pt x="1493" y="854"/>
                    <a:pt x="1568" y="1013"/>
                    <a:pt x="1605" y="1237"/>
                  </a:cubicBezTo>
                  <a:cubicBezTo>
                    <a:pt x="1490" y="1724"/>
                    <a:pt x="1469" y="2229"/>
                    <a:pt x="1529" y="2767"/>
                  </a:cubicBezTo>
                  <a:cubicBezTo>
                    <a:pt x="1545" y="2898"/>
                    <a:pt x="1669" y="2986"/>
                    <a:pt x="1782" y="2986"/>
                  </a:cubicBezTo>
                  <a:cubicBezTo>
                    <a:pt x="1866" y="2986"/>
                    <a:pt x="1943" y="2938"/>
                    <a:pt x="1966" y="2826"/>
                  </a:cubicBezTo>
                  <a:cubicBezTo>
                    <a:pt x="2034" y="2488"/>
                    <a:pt x="2185" y="1737"/>
                    <a:pt x="2089" y="1171"/>
                  </a:cubicBezTo>
                  <a:cubicBezTo>
                    <a:pt x="2141" y="987"/>
                    <a:pt x="2210" y="808"/>
                    <a:pt x="2294" y="636"/>
                  </a:cubicBezTo>
                  <a:cubicBezTo>
                    <a:pt x="2607" y="1077"/>
                    <a:pt x="2764" y="1570"/>
                    <a:pt x="2792" y="2132"/>
                  </a:cubicBezTo>
                  <a:cubicBezTo>
                    <a:pt x="2810" y="2276"/>
                    <a:pt x="2931" y="2352"/>
                    <a:pt x="3045" y="2352"/>
                  </a:cubicBezTo>
                  <a:cubicBezTo>
                    <a:pt x="3155" y="2352"/>
                    <a:pt x="3257" y="2281"/>
                    <a:pt x="3250" y="2132"/>
                  </a:cubicBezTo>
                  <a:cubicBezTo>
                    <a:pt x="3179" y="1573"/>
                    <a:pt x="3348" y="1158"/>
                    <a:pt x="3683" y="781"/>
                  </a:cubicBezTo>
                  <a:cubicBezTo>
                    <a:pt x="3867" y="1481"/>
                    <a:pt x="4020" y="2650"/>
                    <a:pt x="4732" y="2650"/>
                  </a:cubicBezTo>
                  <a:cubicBezTo>
                    <a:pt x="4837" y="2650"/>
                    <a:pt x="4954" y="2625"/>
                    <a:pt x="5086" y="2569"/>
                  </a:cubicBezTo>
                  <a:cubicBezTo>
                    <a:pt x="5146" y="2544"/>
                    <a:pt x="5118" y="2467"/>
                    <a:pt x="5073" y="2449"/>
                  </a:cubicBezTo>
                  <a:cubicBezTo>
                    <a:pt x="4224" y="2129"/>
                    <a:pt x="4297" y="958"/>
                    <a:pt x="3983" y="238"/>
                  </a:cubicBezTo>
                  <a:cubicBezTo>
                    <a:pt x="3950" y="159"/>
                    <a:pt x="3876" y="125"/>
                    <a:pt x="3799" y="125"/>
                  </a:cubicBezTo>
                  <a:cubicBezTo>
                    <a:pt x="3734" y="125"/>
                    <a:pt x="3667" y="149"/>
                    <a:pt x="3621" y="190"/>
                  </a:cubicBezTo>
                  <a:cubicBezTo>
                    <a:pt x="3353" y="429"/>
                    <a:pt x="3142" y="685"/>
                    <a:pt x="2994" y="969"/>
                  </a:cubicBezTo>
                  <a:cubicBezTo>
                    <a:pt x="2855" y="638"/>
                    <a:pt x="2659" y="334"/>
                    <a:pt x="2420" y="67"/>
                  </a:cubicBezTo>
                  <a:cubicBezTo>
                    <a:pt x="2379" y="21"/>
                    <a:pt x="2324" y="0"/>
                    <a:pt x="2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0" name="Google Shape;13360;p24"/>
            <p:cNvSpPr/>
            <p:nvPr/>
          </p:nvSpPr>
          <p:spPr>
            <a:xfrm>
              <a:off x="4572525" y="3538650"/>
              <a:ext cx="500" cy="950"/>
            </a:xfrm>
            <a:custGeom>
              <a:avLst/>
              <a:gdLst/>
              <a:ahLst/>
              <a:cxnLst/>
              <a:rect l="l" t="t" r="r" b="b"/>
              <a:pathLst>
                <a:path w="20" h="38" extrusionOk="0">
                  <a:moveTo>
                    <a:pt x="1" y="1"/>
                  </a:moveTo>
                  <a:cubicBezTo>
                    <a:pt x="0" y="1"/>
                    <a:pt x="8" y="17"/>
                    <a:pt x="20" y="37"/>
                  </a:cubicBezTo>
                  <a:cubicBezTo>
                    <a:pt x="7" y="1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1" name="Google Shape;13361;p24"/>
            <p:cNvSpPr/>
            <p:nvPr/>
          </p:nvSpPr>
          <p:spPr>
            <a:xfrm>
              <a:off x="4563375" y="3538650"/>
              <a:ext cx="525" cy="950"/>
            </a:xfrm>
            <a:custGeom>
              <a:avLst/>
              <a:gdLst/>
              <a:ahLst/>
              <a:cxnLst/>
              <a:rect l="l" t="t" r="r" b="b"/>
              <a:pathLst>
                <a:path w="21" h="38" extrusionOk="0">
                  <a:moveTo>
                    <a:pt x="20" y="1"/>
                  </a:moveTo>
                  <a:cubicBezTo>
                    <a:pt x="20" y="1"/>
                    <a:pt x="14" y="11"/>
                    <a:pt x="0" y="37"/>
                  </a:cubicBezTo>
                  <a:cubicBezTo>
                    <a:pt x="12" y="17"/>
                    <a:pt x="21" y="1"/>
                    <a:pt x="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2" name="Google Shape;13362;p24"/>
            <p:cNvSpPr/>
            <p:nvPr/>
          </p:nvSpPr>
          <p:spPr>
            <a:xfrm>
              <a:off x="4562050" y="3537025"/>
              <a:ext cx="12300" cy="16650"/>
            </a:xfrm>
            <a:custGeom>
              <a:avLst/>
              <a:gdLst/>
              <a:ahLst/>
              <a:cxnLst/>
              <a:rect l="l" t="t" r="r" b="b"/>
              <a:pathLst>
                <a:path w="492" h="666" extrusionOk="0">
                  <a:moveTo>
                    <a:pt x="222" y="0"/>
                  </a:moveTo>
                  <a:cubicBezTo>
                    <a:pt x="148" y="0"/>
                    <a:pt x="81" y="44"/>
                    <a:pt x="48" y="111"/>
                  </a:cubicBezTo>
                  <a:lnTo>
                    <a:pt x="52" y="102"/>
                  </a:lnTo>
                  <a:lnTo>
                    <a:pt x="52" y="102"/>
                  </a:lnTo>
                  <a:cubicBezTo>
                    <a:pt x="48" y="109"/>
                    <a:pt x="45" y="114"/>
                    <a:pt x="42" y="119"/>
                  </a:cubicBezTo>
                  <a:cubicBezTo>
                    <a:pt x="39" y="125"/>
                    <a:pt x="37" y="132"/>
                    <a:pt x="34" y="139"/>
                  </a:cubicBezTo>
                  <a:cubicBezTo>
                    <a:pt x="19" y="175"/>
                    <a:pt x="9" y="214"/>
                    <a:pt x="7" y="253"/>
                  </a:cubicBezTo>
                  <a:cubicBezTo>
                    <a:pt x="1" y="327"/>
                    <a:pt x="14" y="375"/>
                    <a:pt x="37" y="445"/>
                  </a:cubicBezTo>
                  <a:cubicBezTo>
                    <a:pt x="55" y="503"/>
                    <a:pt x="94" y="550"/>
                    <a:pt x="145" y="581"/>
                  </a:cubicBezTo>
                  <a:cubicBezTo>
                    <a:pt x="158" y="598"/>
                    <a:pt x="171" y="614"/>
                    <a:pt x="186" y="632"/>
                  </a:cubicBezTo>
                  <a:cubicBezTo>
                    <a:pt x="200" y="654"/>
                    <a:pt x="223" y="666"/>
                    <a:pt x="246" y="666"/>
                  </a:cubicBezTo>
                  <a:cubicBezTo>
                    <a:pt x="269" y="666"/>
                    <a:pt x="292" y="654"/>
                    <a:pt x="306" y="632"/>
                  </a:cubicBezTo>
                  <a:cubicBezTo>
                    <a:pt x="321" y="614"/>
                    <a:pt x="334" y="598"/>
                    <a:pt x="347" y="581"/>
                  </a:cubicBezTo>
                  <a:cubicBezTo>
                    <a:pt x="400" y="550"/>
                    <a:pt x="437" y="503"/>
                    <a:pt x="455" y="445"/>
                  </a:cubicBezTo>
                  <a:cubicBezTo>
                    <a:pt x="478" y="375"/>
                    <a:pt x="491" y="327"/>
                    <a:pt x="485" y="253"/>
                  </a:cubicBezTo>
                  <a:cubicBezTo>
                    <a:pt x="483" y="214"/>
                    <a:pt x="473" y="175"/>
                    <a:pt x="457" y="139"/>
                  </a:cubicBezTo>
                  <a:cubicBezTo>
                    <a:pt x="455" y="132"/>
                    <a:pt x="452" y="125"/>
                    <a:pt x="450" y="119"/>
                  </a:cubicBezTo>
                  <a:cubicBezTo>
                    <a:pt x="445" y="114"/>
                    <a:pt x="442" y="109"/>
                    <a:pt x="439" y="102"/>
                  </a:cubicBezTo>
                  <a:lnTo>
                    <a:pt x="439" y="102"/>
                  </a:lnTo>
                  <a:lnTo>
                    <a:pt x="444" y="111"/>
                  </a:lnTo>
                  <a:cubicBezTo>
                    <a:pt x="411" y="44"/>
                    <a:pt x="344" y="0"/>
                    <a:pt x="270" y="0"/>
                  </a:cubicBezTo>
                  <a:cubicBezTo>
                    <a:pt x="266" y="0"/>
                    <a:pt x="262" y="0"/>
                    <a:pt x="258" y="1"/>
                  </a:cubicBezTo>
                  <a:lnTo>
                    <a:pt x="234" y="1"/>
                  </a:lnTo>
                  <a:cubicBezTo>
                    <a:pt x="230" y="0"/>
                    <a:pt x="226" y="0"/>
                    <a:pt x="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3" name="Google Shape;13363;p24"/>
            <p:cNvSpPr/>
            <p:nvPr/>
          </p:nvSpPr>
          <p:spPr>
            <a:xfrm>
              <a:off x="4604950" y="3527775"/>
              <a:ext cx="108225" cy="63275"/>
            </a:xfrm>
            <a:custGeom>
              <a:avLst/>
              <a:gdLst/>
              <a:ahLst/>
              <a:cxnLst/>
              <a:rect l="l" t="t" r="r" b="b"/>
              <a:pathLst>
                <a:path w="4329" h="2531" extrusionOk="0">
                  <a:moveTo>
                    <a:pt x="2210" y="515"/>
                  </a:moveTo>
                  <a:cubicBezTo>
                    <a:pt x="2209" y="528"/>
                    <a:pt x="2207" y="541"/>
                    <a:pt x="2207" y="554"/>
                  </a:cubicBezTo>
                  <a:cubicBezTo>
                    <a:pt x="2062" y="1234"/>
                    <a:pt x="1631" y="1890"/>
                    <a:pt x="872" y="1890"/>
                  </a:cubicBezTo>
                  <a:cubicBezTo>
                    <a:pt x="852" y="1890"/>
                    <a:pt x="832" y="1889"/>
                    <a:pt x="811" y="1888"/>
                  </a:cubicBezTo>
                  <a:cubicBezTo>
                    <a:pt x="490" y="1875"/>
                    <a:pt x="447" y="1634"/>
                    <a:pt x="583" y="1389"/>
                  </a:cubicBezTo>
                  <a:cubicBezTo>
                    <a:pt x="914" y="792"/>
                    <a:pt x="1572" y="566"/>
                    <a:pt x="2210" y="515"/>
                  </a:cubicBezTo>
                  <a:close/>
                  <a:moveTo>
                    <a:pt x="2459" y="0"/>
                  </a:moveTo>
                  <a:cubicBezTo>
                    <a:pt x="2371" y="0"/>
                    <a:pt x="2284" y="47"/>
                    <a:pt x="2265" y="149"/>
                  </a:cubicBezTo>
                  <a:cubicBezTo>
                    <a:pt x="2251" y="225"/>
                    <a:pt x="2238" y="300"/>
                    <a:pt x="2228" y="376"/>
                  </a:cubicBezTo>
                  <a:cubicBezTo>
                    <a:pt x="2072" y="324"/>
                    <a:pt x="1912" y="299"/>
                    <a:pt x="1754" y="299"/>
                  </a:cubicBezTo>
                  <a:cubicBezTo>
                    <a:pt x="1183" y="299"/>
                    <a:pt x="627" y="616"/>
                    <a:pt x="296" y="1106"/>
                  </a:cubicBezTo>
                  <a:cubicBezTo>
                    <a:pt x="50" y="1470"/>
                    <a:pt x="1" y="1890"/>
                    <a:pt x="390" y="2167"/>
                  </a:cubicBezTo>
                  <a:cubicBezTo>
                    <a:pt x="530" y="2267"/>
                    <a:pt x="697" y="2307"/>
                    <a:pt x="871" y="2307"/>
                  </a:cubicBezTo>
                  <a:cubicBezTo>
                    <a:pt x="1181" y="2307"/>
                    <a:pt x="1512" y="2179"/>
                    <a:pt x="1748" y="2036"/>
                  </a:cubicBezTo>
                  <a:cubicBezTo>
                    <a:pt x="1956" y="1906"/>
                    <a:pt x="2135" y="1732"/>
                    <a:pt x="2268" y="1524"/>
                  </a:cubicBezTo>
                  <a:cubicBezTo>
                    <a:pt x="2337" y="1767"/>
                    <a:pt x="2453" y="1993"/>
                    <a:pt x="2611" y="2190"/>
                  </a:cubicBezTo>
                  <a:cubicBezTo>
                    <a:pt x="2801" y="2429"/>
                    <a:pt x="3046" y="2531"/>
                    <a:pt x="3293" y="2531"/>
                  </a:cubicBezTo>
                  <a:cubicBezTo>
                    <a:pt x="3694" y="2531"/>
                    <a:pt x="4103" y="2265"/>
                    <a:pt x="4302" y="1890"/>
                  </a:cubicBezTo>
                  <a:cubicBezTo>
                    <a:pt x="4328" y="1844"/>
                    <a:pt x="4293" y="1789"/>
                    <a:pt x="4244" y="1789"/>
                  </a:cubicBezTo>
                  <a:cubicBezTo>
                    <a:pt x="4238" y="1789"/>
                    <a:pt x="4232" y="1790"/>
                    <a:pt x="4226" y="1791"/>
                  </a:cubicBezTo>
                  <a:cubicBezTo>
                    <a:pt x="3972" y="1846"/>
                    <a:pt x="3712" y="1938"/>
                    <a:pt x="3475" y="1938"/>
                  </a:cubicBezTo>
                  <a:cubicBezTo>
                    <a:pt x="3264" y="1938"/>
                    <a:pt x="3071" y="1866"/>
                    <a:pt x="2914" y="1634"/>
                  </a:cubicBezTo>
                  <a:cubicBezTo>
                    <a:pt x="2678" y="1284"/>
                    <a:pt x="2601" y="733"/>
                    <a:pt x="2665" y="315"/>
                  </a:cubicBezTo>
                  <a:cubicBezTo>
                    <a:pt x="2668" y="279"/>
                    <a:pt x="2673" y="241"/>
                    <a:pt x="2676" y="205"/>
                  </a:cubicBezTo>
                  <a:cubicBezTo>
                    <a:pt x="2686" y="74"/>
                    <a:pt x="2571" y="0"/>
                    <a:pt x="2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4" name="Google Shape;13364;p24"/>
            <p:cNvSpPr/>
            <p:nvPr/>
          </p:nvSpPr>
          <p:spPr>
            <a:xfrm>
              <a:off x="466875" y="719600"/>
              <a:ext cx="2457200" cy="722925"/>
            </a:xfrm>
            <a:custGeom>
              <a:avLst/>
              <a:gdLst/>
              <a:ahLst/>
              <a:cxnLst/>
              <a:rect l="l" t="t" r="r" b="b"/>
              <a:pathLst>
                <a:path w="98288" h="28917" extrusionOk="0">
                  <a:moveTo>
                    <a:pt x="15560" y="12801"/>
                  </a:moveTo>
                  <a:lnTo>
                    <a:pt x="15560" y="12801"/>
                  </a:lnTo>
                  <a:cubicBezTo>
                    <a:pt x="15455" y="13543"/>
                    <a:pt x="15497" y="14325"/>
                    <a:pt x="15548" y="15080"/>
                  </a:cubicBezTo>
                  <a:lnTo>
                    <a:pt x="14303" y="15080"/>
                  </a:lnTo>
                  <a:lnTo>
                    <a:pt x="14303" y="14822"/>
                  </a:lnTo>
                  <a:cubicBezTo>
                    <a:pt x="14743" y="14163"/>
                    <a:pt x="15153" y="13484"/>
                    <a:pt x="15560" y="12801"/>
                  </a:cubicBezTo>
                  <a:close/>
                  <a:moveTo>
                    <a:pt x="16588" y="11062"/>
                  </a:moveTo>
                  <a:lnTo>
                    <a:pt x="16588" y="11062"/>
                  </a:lnTo>
                  <a:cubicBezTo>
                    <a:pt x="16572" y="11618"/>
                    <a:pt x="16596" y="12181"/>
                    <a:pt x="16592" y="12726"/>
                  </a:cubicBezTo>
                  <a:cubicBezTo>
                    <a:pt x="16582" y="13493"/>
                    <a:pt x="16619" y="14261"/>
                    <a:pt x="16703" y="15024"/>
                  </a:cubicBezTo>
                  <a:cubicBezTo>
                    <a:pt x="16700" y="15053"/>
                    <a:pt x="16721" y="15080"/>
                    <a:pt x="16751" y="15081"/>
                  </a:cubicBezTo>
                  <a:lnTo>
                    <a:pt x="15696" y="15080"/>
                  </a:lnTo>
                  <a:cubicBezTo>
                    <a:pt x="15750" y="14266"/>
                    <a:pt x="15799" y="13421"/>
                    <a:pt x="15661" y="12629"/>
                  </a:cubicBezTo>
                  <a:cubicBezTo>
                    <a:pt x="15970" y="12107"/>
                    <a:pt x="16277" y="11584"/>
                    <a:pt x="16588" y="11062"/>
                  </a:cubicBezTo>
                  <a:close/>
                  <a:moveTo>
                    <a:pt x="23545" y="3754"/>
                  </a:moveTo>
                  <a:cubicBezTo>
                    <a:pt x="23404" y="4532"/>
                    <a:pt x="23458" y="5349"/>
                    <a:pt x="23453" y="6136"/>
                  </a:cubicBezTo>
                  <a:cubicBezTo>
                    <a:pt x="23447" y="7245"/>
                    <a:pt x="23448" y="8356"/>
                    <a:pt x="23448" y="9466"/>
                  </a:cubicBezTo>
                  <a:cubicBezTo>
                    <a:pt x="23448" y="11320"/>
                    <a:pt x="23311" y="13238"/>
                    <a:pt x="23547" y="15081"/>
                  </a:cubicBezTo>
                  <a:lnTo>
                    <a:pt x="21483" y="15081"/>
                  </a:lnTo>
                  <a:cubicBezTo>
                    <a:pt x="21569" y="13390"/>
                    <a:pt x="21592" y="11710"/>
                    <a:pt x="21593" y="10016"/>
                  </a:cubicBezTo>
                  <a:cubicBezTo>
                    <a:pt x="21593" y="9076"/>
                    <a:pt x="21598" y="8136"/>
                    <a:pt x="21593" y="7197"/>
                  </a:cubicBezTo>
                  <a:cubicBezTo>
                    <a:pt x="21590" y="6505"/>
                    <a:pt x="21651" y="5775"/>
                    <a:pt x="21529" y="5086"/>
                  </a:cubicBezTo>
                  <a:cubicBezTo>
                    <a:pt x="22036" y="4688"/>
                    <a:pt x="22564" y="4312"/>
                    <a:pt x="23129" y="3979"/>
                  </a:cubicBezTo>
                  <a:cubicBezTo>
                    <a:pt x="23266" y="3900"/>
                    <a:pt x="23407" y="3830"/>
                    <a:pt x="23545" y="3754"/>
                  </a:cubicBezTo>
                  <a:close/>
                  <a:moveTo>
                    <a:pt x="21301" y="5262"/>
                  </a:moveTo>
                  <a:lnTo>
                    <a:pt x="21301" y="5262"/>
                  </a:lnTo>
                  <a:cubicBezTo>
                    <a:pt x="21058" y="6661"/>
                    <a:pt x="21268" y="8279"/>
                    <a:pt x="21270" y="9663"/>
                  </a:cubicBezTo>
                  <a:cubicBezTo>
                    <a:pt x="21272" y="11476"/>
                    <a:pt x="21290" y="13274"/>
                    <a:pt x="21382" y="15083"/>
                  </a:cubicBezTo>
                  <a:lnTo>
                    <a:pt x="16779" y="15080"/>
                  </a:lnTo>
                  <a:cubicBezTo>
                    <a:pt x="16808" y="15080"/>
                    <a:pt x="16831" y="15053"/>
                    <a:pt x="16826" y="15024"/>
                  </a:cubicBezTo>
                  <a:cubicBezTo>
                    <a:pt x="16915" y="14250"/>
                    <a:pt x="16959" y="13511"/>
                    <a:pt x="16939" y="12726"/>
                  </a:cubicBezTo>
                  <a:cubicBezTo>
                    <a:pt x="16921" y="12004"/>
                    <a:pt x="16974" y="11261"/>
                    <a:pt x="16910" y="10536"/>
                  </a:cubicBezTo>
                  <a:cubicBezTo>
                    <a:pt x="17126" y="10181"/>
                    <a:pt x="17346" y="9829"/>
                    <a:pt x="17574" y="9481"/>
                  </a:cubicBezTo>
                  <a:cubicBezTo>
                    <a:pt x="18138" y="8620"/>
                    <a:pt x="18765" y="7801"/>
                    <a:pt x="19451" y="7033"/>
                  </a:cubicBezTo>
                  <a:lnTo>
                    <a:pt x="19451" y="7033"/>
                  </a:lnTo>
                  <a:cubicBezTo>
                    <a:pt x="19313" y="8249"/>
                    <a:pt x="19352" y="9488"/>
                    <a:pt x="19351" y="10708"/>
                  </a:cubicBezTo>
                  <a:cubicBezTo>
                    <a:pt x="19349" y="12111"/>
                    <a:pt x="19338" y="13500"/>
                    <a:pt x="19464" y="14896"/>
                  </a:cubicBezTo>
                  <a:cubicBezTo>
                    <a:pt x="19464" y="14939"/>
                    <a:pt x="19496" y="14960"/>
                    <a:pt x="19528" y="14960"/>
                  </a:cubicBezTo>
                  <a:cubicBezTo>
                    <a:pt x="19560" y="14960"/>
                    <a:pt x="19592" y="14939"/>
                    <a:pt x="19592" y="14896"/>
                  </a:cubicBezTo>
                  <a:cubicBezTo>
                    <a:pt x="19707" y="13613"/>
                    <a:pt x="19705" y="12340"/>
                    <a:pt x="19703" y="11051"/>
                  </a:cubicBezTo>
                  <a:cubicBezTo>
                    <a:pt x="19702" y="9691"/>
                    <a:pt x="19759" y="8310"/>
                    <a:pt x="19597" y="6956"/>
                  </a:cubicBezTo>
                  <a:cubicBezTo>
                    <a:pt x="19600" y="6935"/>
                    <a:pt x="19590" y="6914"/>
                    <a:pt x="19572" y="6902"/>
                  </a:cubicBezTo>
                  <a:cubicBezTo>
                    <a:pt x="20109" y="6315"/>
                    <a:pt x="20686" y="5767"/>
                    <a:pt x="21301" y="5262"/>
                  </a:cubicBezTo>
                  <a:close/>
                  <a:moveTo>
                    <a:pt x="26016" y="2727"/>
                  </a:moveTo>
                  <a:cubicBezTo>
                    <a:pt x="25791" y="4722"/>
                    <a:pt x="25947" y="6812"/>
                    <a:pt x="25942" y="8812"/>
                  </a:cubicBezTo>
                  <a:cubicBezTo>
                    <a:pt x="25935" y="10902"/>
                    <a:pt x="25873" y="13000"/>
                    <a:pt x="26034" y="15083"/>
                  </a:cubicBezTo>
                  <a:lnTo>
                    <a:pt x="23698" y="15083"/>
                  </a:lnTo>
                  <a:cubicBezTo>
                    <a:pt x="23932" y="13239"/>
                    <a:pt x="23796" y="11321"/>
                    <a:pt x="23796" y="9468"/>
                  </a:cubicBezTo>
                  <a:cubicBezTo>
                    <a:pt x="23796" y="8480"/>
                    <a:pt x="23800" y="7494"/>
                    <a:pt x="23793" y="6507"/>
                  </a:cubicBezTo>
                  <a:cubicBezTo>
                    <a:pt x="23788" y="5578"/>
                    <a:pt x="23868" y="4596"/>
                    <a:pt x="23685" y="3680"/>
                  </a:cubicBezTo>
                  <a:cubicBezTo>
                    <a:pt x="24431" y="3293"/>
                    <a:pt x="25210" y="2973"/>
                    <a:pt x="26016" y="2727"/>
                  </a:cubicBezTo>
                  <a:close/>
                  <a:moveTo>
                    <a:pt x="28348" y="2207"/>
                  </a:moveTo>
                  <a:cubicBezTo>
                    <a:pt x="28247" y="6495"/>
                    <a:pt x="28125" y="10793"/>
                    <a:pt x="28317" y="15083"/>
                  </a:cubicBezTo>
                  <a:lnTo>
                    <a:pt x="26163" y="15083"/>
                  </a:lnTo>
                  <a:cubicBezTo>
                    <a:pt x="26316" y="13105"/>
                    <a:pt x="26259" y="11118"/>
                    <a:pt x="26257" y="9135"/>
                  </a:cubicBezTo>
                  <a:cubicBezTo>
                    <a:pt x="26255" y="7015"/>
                    <a:pt x="26423" y="4789"/>
                    <a:pt x="26176" y="2676"/>
                  </a:cubicBezTo>
                  <a:cubicBezTo>
                    <a:pt x="26888" y="2468"/>
                    <a:pt x="27613" y="2311"/>
                    <a:pt x="28348" y="2207"/>
                  </a:cubicBezTo>
                  <a:close/>
                  <a:moveTo>
                    <a:pt x="30686" y="2046"/>
                  </a:moveTo>
                  <a:cubicBezTo>
                    <a:pt x="30709" y="2046"/>
                    <a:pt x="30733" y="2046"/>
                    <a:pt x="30757" y="2047"/>
                  </a:cubicBezTo>
                  <a:cubicBezTo>
                    <a:pt x="30551" y="4182"/>
                    <a:pt x="30706" y="6400"/>
                    <a:pt x="30706" y="8539"/>
                  </a:cubicBezTo>
                  <a:cubicBezTo>
                    <a:pt x="30706" y="10660"/>
                    <a:pt x="30650" y="12780"/>
                    <a:pt x="30809" y="14896"/>
                  </a:cubicBezTo>
                  <a:cubicBezTo>
                    <a:pt x="30809" y="14930"/>
                    <a:pt x="30835" y="14948"/>
                    <a:pt x="30861" y="14948"/>
                  </a:cubicBezTo>
                  <a:cubicBezTo>
                    <a:pt x="30887" y="14948"/>
                    <a:pt x="30912" y="14930"/>
                    <a:pt x="30912" y="14896"/>
                  </a:cubicBezTo>
                  <a:cubicBezTo>
                    <a:pt x="31072" y="12778"/>
                    <a:pt x="31016" y="10660"/>
                    <a:pt x="31016" y="8539"/>
                  </a:cubicBezTo>
                  <a:cubicBezTo>
                    <a:pt x="31016" y="6402"/>
                    <a:pt x="31170" y="4187"/>
                    <a:pt x="30965" y="2053"/>
                  </a:cubicBezTo>
                  <a:lnTo>
                    <a:pt x="30965" y="2053"/>
                  </a:lnTo>
                  <a:cubicBezTo>
                    <a:pt x="31664" y="2066"/>
                    <a:pt x="32363" y="2119"/>
                    <a:pt x="33055" y="2212"/>
                  </a:cubicBezTo>
                  <a:cubicBezTo>
                    <a:pt x="32766" y="4261"/>
                    <a:pt x="32986" y="6482"/>
                    <a:pt x="32981" y="8544"/>
                  </a:cubicBezTo>
                  <a:cubicBezTo>
                    <a:pt x="32976" y="10726"/>
                    <a:pt x="32915" y="12908"/>
                    <a:pt x="33081" y="15083"/>
                  </a:cubicBezTo>
                  <a:lnTo>
                    <a:pt x="28452" y="15083"/>
                  </a:lnTo>
                  <a:cubicBezTo>
                    <a:pt x="28644" y="10790"/>
                    <a:pt x="28522" y="6490"/>
                    <a:pt x="28421" y="2199"/>
                  </a:cubicBezTo>
                  <a:cubicBezTo>
                    <a:pt x="29171" y="2097"/>
                    <a:pt x="29928" y="2046"/>
                    <a:pt x="30686" y="2046"/>
                  </a:cubicBezTo>
                  <a:close/>
                  <a:moveTo>
                    <a:pt x="33242" y="2235"/>
                  </a:moveTo>
                  <a:cubicBezTo>
                    <a:pt x="33865" y="2327"/>
                    <a:pt x="34485" y="2448"/>
                    <a:pt x="35097" y="2601"/>
                  </a:cubicBezTo>
                  <a:cubicBezTo>
                    <a:pt x="34951" y="6707"/>
                    <a:pt x="34780" y="10888"/>
                    <a:pt x="35079" y="14991"/>
                  </a:cubicBezTo>
                  <a:cubicBezTo>
                    <a:pt x="35079" y="15037"/>
                    <a:pt x="35113" y="15060"/>
                    <a:pt x="35147" y="15060"/>
                  </a:cubicBezTo>
                  <a:cubicBezTo>
                    <a:pt x="35181" y="15060"/>
                    <a:pt x="35215" y="15037"/>
                    <a:pt x="35215" y="14991"/>
                  </a:cubicBezTo>
                  <a:cubicBezTo>
                    <a:pt x="35514" y="10895"/>
                    <a:pt x="35343" y="6722"/>
                    <a:pt x="35197" y="2624"/>
                  </a:cubicBezTo>
                  <a:lnTo>
                    <a:pt x="35197" y="2624"/>
                  </a:lnTo>
                  <a:cubicBezTo>
                    <a:pt x="35750" y="2765"/>
                    <a:pt x="36293" y="2937"/>
                    <a:pt x="36826" y="3126"/>
                  </a:cubicBezTo>
                  <a:cubicBezTo>
                    <a:pt x="36519" y="5037"/>
                    <a:pt x="36718" y="7102"/>
                    <a:pt x="36708" y="9033"/>
                  </a:cubicBezTo>
                  <a:cubicBezTo>
                    <a:pt x="36698" y="11054"/>
                    <a:pt x="36706" y="13065"/>
                    <a:pt x="36797" y="15083"/>
                  </a:cubicBezTo>
                  <a:lnTo>
                    <a:pt x="33211" y="15083"/>
                  </a:lnTo>
                  <a:cubicBezTo>
                    <a:pt x="33378" y="12908"/>
                    <a:pt x="33317" y="10724"/>
                    <a:pt x="33312" y="8544"/>
                  </a:cubicBezTo>
                  <a:cubicBezTo>
                    <a:pt x="33307" y="6490"/>
                    <a:pt x="33526" y="4279"/>
                    <a:pt x="33242" y="2235"/>
                  </a:cubicBezTo>
                  <a:close/>
                  <a:moveTo>
                    <a:pt x="36900" y="3152"/>
                  </a:moveTo>
                  <a:lnTo>
                    <a:pt x="36900" y="3152"/>
                  </a:lnTo>
                  <a:cubicBezTo>
                    <a:pt x="37039" y="3203"/>
                    <a:pt x="37182" y="3247"/>
                    <a:pt x="37320" y="3301"/>
                  </a:cubicBezTo>
                  <a:cubicBezTo>
                    <a:pt x="37915" y="3536"/>
                    <a:pt x="38494" y="3808"/>
                    <a:pt x="39057" y="4115"/>
                  </a:cubicBezTo>
                  <a:cubicBezTo>
                    <a:pt x="38813" y="5826"/>
                    <a:pt x="38998" y="7683"/>
                    <a:pt x="38995" y="9401"/>
                  </a:cubicBezTo>
                  <a:cubicBezTo>
                    <a:pt x="38993" y="11287"/>
                    <a:pt x="38878" y="13206"/>
                    <a:pt x="39092" y="15083"/>
                  </a:cubicBezTo>
                  <a:lnTo>
                    <a:pt x="36926" y="15083"/>
                  </a:lnTo>
                  <a:cubicBezTo>
                    <a:pt x="37010" y="13188"/>
                    <a:pt x="37018" y="11300"/>
                    <a:pt x="37015" y="9402"/>
                  </a:cubicBezTo>
                  <a:cubicBezTo>
                    <a:pt x="37011" y="7365"/>
                    <a:pt x="37220" y="5170"/>
                    <a:pt x="36900" y="3152"/>
                  </a:cubicBezTo>
                  <a:close/>
                  <a:moveTo>
                    <a:pt x="39252" y="4223"/>
                  </a:moveTo>
                  <a:cubicBezTo>
                    <a:pt x="39897" y="4584"/>
                    <a:pt x="40520" y="4983"/>
                    <a:pt x="41121" y="5414"/>
                  </a:cubicBezTo>
                  <a:cubicBezTo>
                    <a:pt x="40968" y="6858"/>
                    <a:pt x="41109" y="8393"/>
                    <a:pt x="41104" y="9829"/>
                  </a:cubicBezTo>
                  <a:cubicBezTo>
                    <a:pt x="41099" y="11582"/>
                    <a:pt x="41068" y="13333"/>
                    <a:pt x="41181" y="15083"/>
                  </a:cubicBezTo>
                  <a:lnTo>
                    <a:pt x="39203" y="15083"/>
                  </a:lnTo>
                  <a:cubicBezTo>
                    <a:pt x="39416" y="13206"/>
                    <a:pt x="39302" y="11287"/>
                    <a:pt x="39298" y="9401"/>
                  </a:cubicBezTo>
                  <a:cubicBezTo>
                    <a:pt x="39297" y="7719"/>
                    <a:pt x="39474" y="5903"/>
                    <a:pt x="39252" y="4223"/>
                  </a:cubicBezTo>
                  <a:close/>
                  <a:moveTo>
                    <a:pt x="41385" y="5606"/>
                  </a:moveTo>
                  <a:cubicBezTo>
                    <a:pt x="42034" y="6085"/>
                    <a:pt x="42663" y="6602"/>
                    <a:pt x="43276" y="7137"/>
                  </a:cubicBezTo>
                  <a:cubicBezTo>
                    <a:pt x="43267" y="7131"/>
                    <a:pt x="43255" y="7128"/>
                    <a:pt x="43243" y="7128"/>
                  </a:cubicBezTo>
                  <a:cubicBezTo>
                    <a:pt x="43218" y="7128"/>
                    <a:pt x="43194" y="7141"/>
                    <a:pt x="43189" y="7166"/>
                  </a:cubicBezTo>
                  <a:cubicBezTo>
                    <a:pt x="42991" y="8352"/>
                    <a:pt x="43093" y="9611"/>
                    <a:pt x="43088" y="10811"/>
                  </a:cubicBezTo>
                  <a:cubicBezTo>
                    <a:pt x="43083" y="12147"/>
                    <a:pt x="43050" y="13472"/>
                    <a:pt x="43188" y="14801"/>
                  </a:cubicBezTo>
                  <a:cubicBezTo>
                    <a:pt x="43190" y="14834"/>
                    <a:pt x="43216" y="14851"/>
                    <a:pt x="43242" y="14851"/>
                  </a:cubicBezTo>
                  <a:cubicBezTo>
                    <a:pt x="43267" y="14851"/>
                    <a:pt x="43293" y="14834"/>
                    <a:pt x="43294" y="14801"/>
                  </a:cubicBezTo>
                  <a:cubicBezTo>
                    <a:pt x="43432" y="13472"/>
                    <a:pt x="43401" y="12147"/>
                    <a:pt x="43396" y="10811"/>
                  </a:cubicBezTo>
                  <a:cubicBezTo>
                    <a:pt x="43391" y="9611"/>
                    <a:pt x="43493" y="8352"/>
                    <a:pt x="43294" y="7166"/>
                  </a:cubicBezTo>
                  <a:cubicBezTo>
                    <a:pt x="43293" y="7159"/>
                    <a:pt x="43290" y="7152"/>
                    <a:pt x="43285" y="7146"/>
                  </a:cubicBezTo>
                  <a:lnTo>
                    <a:pt x="43285" y="7146"/>
                  </a:lnTo>
                  <a:cubicBezTo>
                    <a:pt x="43892" y="7677"/>
                    <a:pt x="44478" y="8232"/>
                    <a:pt x="45053" y="8794"/>
                  </a:cubicBezTo>
                  <a:cubicBezTo>
                    <a:pt x="45053" y="8797"/>
                    <a:pt x="45053" y="8799"/>
                    <a:pt x="45053" y="8800"/>
                  </a:cubicBezTo>
                  <a:cubicBezTo>
                    <a:pt x="45312" y="10867"/>
                    <a:pt x="44846" y="13018"/>
                    <a:pt x="45122" y="15083"/>
                  </a:cubicBezTo>
                  <a:lnTo>
                    <a:pt x="41304" y="15083"/>
                  </a:lnTo>
                  <a:cubicBezTo>
                    <a:pt x="41408" y="13451"/>
                    <a:pt x="41385" y="11817"/>
                    <a:pt x="41380" y="10181"/>
                  </a:cubicBezTo>
                  <a:cubicBezTo>
                    <a:pt x="41377" y="8697"/>
                    <a:pt x="41521" y="7107"/>
                    <a:pt x="41385" y="5606"/>
                  </a:cubicBezTo>
                  <a:close/>
                  <a:moveTo>
                    <a:pt x="45397" y="9128"/>
                  </a:moveTo>
                  <a:cubicBezTo>
                    <a:pt x="46003" y="9727"/>
                    <a:pt x="46590" y="10331"/>
                    <a:pt x="47166" y="10929"/>
                  </a:cubicBezTo>
                  <a:cubicBezTo>
                    <a:pt x="47030" y="12301"/>
                    <a:pt x="47079" y="13703"/>
                    <a:pt x="47071" y="15083"/>
                  </a:cubicBezTo>
                  <a:lnTo>
                    <a:pt x="45363" y="15083"/>
                  </a:lnTo>
                  <a:cubicBezTo>
                    <a:pt x="45625" y="13126"/>
                    <a:pt x="45220" y="11093"/>
                    <a:pt x="45397" y="9128"/>
                  </a:cubicBezTo>
                  <a:close/>
                  <a:moveTo>
                    <a:pt x="47338" y="11107"/>
                  </a:moveTo>
                  <a:lnTo>
                    <a:pt x="47338" y="11107"/>
                  </a:lnTo>
                  <a:cubicBezTo>
                    <a:pt x="47425" y="11198"/>
                    <a:pt x="47515" y="11292"/>
                    <a:pt x="47604" y="11382"/>
                  </a:cubicBezTo>
                  <a:cubicBezTo>
                    <a:pt x="48222" y="12027"/>
                    <a:pt x="48836" y="12678"/>
                    <a:pt x="49443" y="13336"/>
                  </a:cubicBezTo>
                  <a:cubicBezTo>
                    <a:pt x="49333" y="13907"/>
                    <a:pt x="49365" y="14522"/>
                    <a:pt x="49474" y="15083"/>
                  </a:cubicBezTo>
                  <a:lnTo>
                    <a:pt x="47413" y="15083"/>
                  </a:lnTo>
                  <a:cubicBezTo>
                    <a:pt x="47407" y="13762"/>
                    <a:pt x="47453" y="12421"/>
                    <a:pt x="47338" y="11107"/>
                  </a:cubicBezTo>
                  <a:close/>
                  <a:moveTo>
                    <a:pt x="49662" y="13574"/>
                  </a:moveTo>
                  <a:lnTo>
                    <a:pt x="49662" y="13574"/>
                  </a:lnTo>
                  <a:cubicBezTo>
                    <a:pt x="50128" y="14076"/>
                    <a:pt x="50596" y="14579"/>
                    <a:pt x="51062" y="15083"/>
                  </a:cubicBezTo>
                  <a:lnTo>
                    <a:pt x="49584" y="15083"/>
                  </a:lnTo>
                  <a:cubicBezTo>
                    <a:pt x="49677" y="14601"/>
                    <a:pt x="49721" y="14074"/>
                    <a:pt x="49662" y="13574"/>
                  </a:cubicBezTo>
                  <a:close/>
                  <a:moveTo>
                    <a:pt x="87869" y="15628"/>
                  </a:moveTo>
                  <a:lnTo>
                    <a:pt x="88775" y="15629"/>
                  </a:lnTo>
                  <a:cubicBezTo>
                    <a:pt x="88540" y="16075"/>
                    <a:pt x="88281" y="16510"/>
                    <a:pt x="88014" y="16938"/>
                  </a:cubicBezTo>
                  <a:lnTo>
                    <a:pt x="88014" y="16846"/>
                  </a:lnTo>
                  <a:cubicBezTo>
                    <a:pt x="88006" y="16438"/>
                    <a:pt x="88060" y="16000"/>
                    <a:pt x="87869" y="15628"/>
                  </a:cubicBezTo>
                  <a:close/>
                  <a:moveTo>
                    <a:pt x="52157" y="15592"/>
                  </a:moveTo>
                  <a:cubicBezTo>
                    <a:pt x="52704" y="15592"/>
                    <a:pt x="53252" y="15593"/>
                    <a:pt x="53800" y="15593"/>
                  </a:cubicBezTo>
                  <a:cubicBezTo>
                    <a:pt x="53706" y="15998"/>
                    <a:pt x="53742" y="16436"/>
                    <a:pt x="53740" y="16848"/>
                  </a:cubicBezTo>
                  <a:cubicBezTo>
                    <a:pt x="53740" y="16984"/>
                    <a:pt x="53747" y="17112"/>
                    <a:pt x="53749" y="17245"/>
                  </a:cubicBezTo>
                  <a:cubicBezTo>
                    <a:pt x="53243" y="16732"/>
                    <a:pt x="52745" y="16213"/>
                    <a:pt x="52253" y="15693"/>
                  </a:cubicBezTo>
                  <a:cubicBezTo>
                    <a:pt x="52221" y="15659"/>
                    <a:pt x="52189" y="15626"/>
                    <a:pt x="52157" y="15592"/>
                  </a:cubicBezTo>
                  <a:close/>
                  <a:moveTo>
                    <a:pt x="55527" y="15593"/>
                  </a:moveTo>
                  <a:cubicBezTo>
                    <a:pt x="55322" y="16654"/>
                    <a:pt x="55387" y="17895"/>
                    <a:pt x="55514" y="18979"/>
                  </a:cubicBezTo>
                  <a:cubicBezTo>
                    <a:pt x="55023" y="18515"/>
                    <a:pt x="54539" y="18046"/>
                    <a:pt x="54065" y="17567"/>
                  </a:cubicBezTo>
                  <a:cubicBezTo>
                    <a:pt x="54072" y="17401"/>
                    <a:pt x="54080" y="17237"/>
                    <a:pt x="54080" y="17063"/>
                  </a:cubicBezTo>
                  <a:cubicBezTo>
                    <a:pt x="54077" y="16587"/>
                    <a:pt x="54133" y="16064"/>
                    <a:pt x="54021" y="15593"/>
                  </a:cubicBezTo>
                  <a:close/>
                  <a:moveTo>
                    <a:pt x="85976" y="15624"/>
                  </a:moveTo>
                  <a:lnTo>
                    <a:pt x="87761" y="15628"/>
                  </a:lnTo>
                  <a:cubicBezTo>
                    <a:pt x="87573" y="16000"/>
                    <a:pt x="87627" y="16438"/>
                    <a:pt x="87617" y="16846"/>
                  </a:cubicBezTo>
                  <a:cubicBezTo>
                    <a:pt x="87612" y="17086"/>
                    <a:pt x="87617" y="17309"/>
                    <a:pt x="87633" y="17529"/>
                  </a:cubicBezTo>
                  <a:cubicBezTo>
                    <a:pt x="87146" y="18257"/>
                    <a:pt x="86618" y="18956"/>
                    <a:pt x="86054" y="19625"/>
                  </a:cubicBezTo>
                  <a:lnTo>
                    <a:pt x="86054" y="19625"/>
                  </a:lnTo>
                  <a:cubicBezTo>
                    <a:pt x="86091" y="19142"/>
                    <a:pt x="86113" y="18662"/>
                    <a:pt x="86113" y="18157"/>
                  </a:cubicBezTo>
                  <a:cubicBezTo>
                    <a:pt x="86113" y="17416"/>
                    <a:pt x="86301" y="16325"/>
                    <a:pt x="85976" y="15624"/>
                  </a:cubicBezTo>
                  <a:close/>
                  <a:moveTo>
                    <a:pt x="57522" y="15595"/>
                  </a:moveTo>
                  <a:cubicBezTo>
                    <a:pt x="57294" y="16430"/>
                    <a:pt x="57441" y="17448"/>
                    <a:pt x="57440" y="18290"/>
                  </a:cubicBezTo>
                  <a:cubicBezTo>
                    <a:pt x="57438" y="19141"/>
                    <a:pt x="57427" y="19957"/>
                    <a:pt x="57546" y="20783"/>
                  </a:cubicBezTo>
                  <a:cubicBezTo>
                    <a:pt x="56918" y="20263"/>
                    <a:pt x="56306" y="19725"/>
                    <a:pt x="55711" y="19168"/>
                  </a:cubicBezTo>
                  <a:cubicBezTo>
                    <a:pt x="55850" y="18039"/>
                    <a:pt x="55937" y="16718"/>
                    <a:pt x="55722" y="15595"/>
                  </a:cubicBezTo>
                  <a:close/>
                  <a:moveTo>
                    <a:pt x="84261" y="15621"/>
                  </a:moveTo>
                  <a:lnTo>
                    <a:pt x="85845" y="15624"/>
                  </a:lnTo>
                  <a:cubicBezTo>
                    <a:pt x="85552" y="16259"/>
                    <a:pt x="85711" y="17209"/>
                    <a:pt x="85709" y="17883"/>
                  </a:cubicBezTo>
                  <a:cubicBezTo>
                    <a:pt x="85709" y="18587"/>
                    <a:pt x="85732" y="19250"/>
                    <a:pt x="85796" y="19929"/>
                  </a:cubicBezTo>
                  <a:cubicBezTo>
                    <a:pt x="85732" y="20001"/>
                    <a:pt x="85673" y="20078"/>
                    <a:pt x="85609" y="20150"/>
                  </a:cubicBezTo>
                  <a:cubicBezTo>
                    <a:pt x="85159" y="20644"/>
                    <a:pt x="84687" y="21115"/>
                    <a:pt x="84190" y="21559"/>
                  </a:cubicBezTo>
                  <a:cubicBezTo>
                    <a:pt x="84244" y="20908"/>
                    <a:pt x="84305" y="20268"/>
                    <a:pt x="84305" y="19607"/>
                  </a:cubicBezTo>
                  <a:cubicBezTo>
                    <a:pt x="84303" y="18972"/>
                    <a:pt x="84302" y="18338"/>
                    <a:pt x="84302" y="17704"/>
                  </a:cubicBezTo>
                  <a:cubicBezTo>
                    <a:pt x="84300" y="17037"/>
                    <a:pt x="84385" y="16294"/>
                    <a:pt x="84261" y="15621"/>
                  </a:cubicBezTo>
                  <a:close/>
                  <a:moveTo>
                    <a:pt x="82028" y="15618"/>
                  </a:moveTo>
                  <a:lnTo>
                    <a:pt x="83944" y="15621"/>
                  </a:lnTo>
                  <a:cubicBezTo>
                    <a:pt x="83844" y="16182"/>
                    <a:pt x="83903" y="16784"/>
                    <a:pt x="83903" y="17350"/>
                  </a:cubicBezTo>
                  <a:cubicBezTo>
                    <a:pt x="83901" y="18049"/>
                    <a:pt x="83900" y="18748"/>
                    <a:pt x="83900" y="19446"/>
                  </a:cubicBezTo>
                  <a:cubicBezTo>
                    <a:pt x="83898" y="20211"/>
                    <a:pt x="83967" y="20952"/>
                    <a:pt x="84028" y="21710"/>
                  </a:cubicBezTo>
                  <a:cubicBezTo>
                    <a:pt x="83391" y="22271"/>
                    <a:pt x="82719" y="22791"/>
                    <a:pt x="82015" y="23265"/>
                  </a:cubicBezTo>
                  <a:cubicBezTo>
                    <a:pt x="82190" y="22033"/>
                    <a:pt x="82105" y="20774"/>
                    <a:pt x="82100" y="19529"/>
                  </a:cubicBezTo>
                  <a:cubicBezTo>
                    <a:pt x="82094" y="18270"/>
                    <a:pt x="82240" y="16878"/>
                    <a:pt x="82028" y="15618"/>
                  </a:cubicBezTo>
                  <a:close/>
                  <a:moveTo>
                    <a:pt x="59392" y="15596"/>
                  </a:moveTo>
                  <a:cubicBezTo>
                    <a:pt x="60091" y="15596"/>
                    <a:pt x="60791" y="15598"/>
                    <a:pt x="61490" y="15598"/>
                  </a:cubicBezTo>
                  <a:cubicBezTo>
                    <a:pt x="61464" y="16983"/>
                    <a:pt x="61378" y="18359"/>
                    <a:pt x="61368" y="19745"/>
                  </a:cubicBezTo>
                  <a:cubicBezTo>
                    <a:pt x="61362" y="20995"/>
                    <a:pt x="61245" y="22289"/>
                    <a:pt x="61473" y="23521"/>
                  </a:cubicBezTo>
                  <a:cubicBezTo>
                    <a:pt x="61406" y="23484"/>
                    <a:pt x="61339" y="23449"/>
                    <a:pt x="61273" y="23410"/>
                  </a:cubicBezTo>
                  <a:cubicBezTo>
                    <a:pt x="60005" y="22676"/>
                    <a:pt x="58818" y="21825"/>
                    <a:pt x="57687" y="20900"/>
                  </a:cubicBezTo>
                  <a:cubicBezTo>
                    <a:pt x="57825" y="20034"/>
                    <a:pt x="57810" y="19182"/>
                    <a:pt x="57809" y="18290"/>
                  </a:cubicBezTo>
                  <a:cubicBezTo>
                    <a:pt x="57807" y="17448"/>
                    <a:pt x="57955" y="16430"/>
                    <a:pt x="57727" y="15596"/>
                  </a:cubicBezTo>
                  <a:lnTo>
                    <a:pt x="59285" y="15596"/>
                  </a:lnTo>
                  <a:cubicBezTo>
                    <a:pt x="59165" y="16623"/>
                    <a:pt x="59198" y="17675"/>
                    <a:pt x="59192" y="18707"/>
                  </a:cubicBezTo>
                  <a:cubicBezTo>
                    <a:pt x="59185" y="19788"/>
                    <a:pt x="59139" y="20870"/>
                    <a:pt x="59270" y="21945"/>
                  </a:cubicBezTo>
                  <a:cubicBezTo>
                    <a:pt x="59273" y="21987"/>
                    <a:pt x="59305" y="22008"/>
                    <a:pt x="59338" y="22008"/>
                  </a:cubicBezTo>
                  <a:cubicBezTo>
                    <a:pt x="59370" y="22008"/>
                    <a:pt x="59402" y="21987"/>
                    <a:pt x="59405" y="21945"/>
                  </a:cubicBezTo>
                  <a:cubicBezTo>
                    <a:pt x="59536" y="20870"/>
                    <a:pt x="59490" y="19788"/>
                    <a:pt x="59485" y="18707"/>
                  </a:cubicBezTo>
                  <a:cubicBezTo>
                    <a:pt x="59479" y="17675"/>
                    <a:pt x="59510" y="16623"/>
                    <a:pt x="59392" y="15596"/>
                  </a:cubicBezTo>
                  <a:close/>
                  <a:moveTo>
                    <a:pt x="80283" y="15614"/>
                  </a:moveTo>
                  <a:lnTo>
                    <a:pt x="81793" y="15618"/>
                  </a:lnTo>
                  <a:cubicBezTo>
                    <a:pt x="81582" y="16878"/>
                    <a:pt x="81728" y="18270"/>
                    <a:pt x="81721" y="19529"/>
                  </a:cubicBezTo>
                  <a:cubicBezTo>
                    <a:pt x="81716" y="20818"/>
                    <a:pt x="81626" y="22124"/>
                    <a:pt x="81826" y="23395"/>
                  </a:cubicBezTo>
                  <a:cubicBezTo>
                    <a:pt x="81360" y="23700"/>
                    <a:pt x="80883" y="23984"/>
                    <a:pt x="80392" y="24248"/>
                  </a:cubicBezTo>
                  <a:cubicBezTo>
                    <a:pt x="80563" y="22964"/>
                    <a:pt x="80379" y="21523"/>
                    <a:pt x="80379" y="20272"/>
                  </a:cubicBezTo>
                  <a:cubicBezTo>
                    <a:pt x="80379" y="18713"/>
                    <a:pt x="80335" y="17166"/>
                    <a:pt x="80283" y="15614"/>
                  </a:cubicBezTo>
                  <a:close/>
                  <a:moveTo>
                    <a:pt x="61567" y="15598"/>
                  </a:moveTo>
                  <a:cubicBezTo>
                    <a:pt x="62343" y="15598"/>
                    <a:pt x="63117" y="15598"/>
                    <a:pt x="63893" y="15600"/>
                  </a:cubicBezTo>
                  <a:cubicBezTo>
                    <a:pt x="63655" y="17020"/>
                    <a:pt x="63837" y="18630"/>
                    <a:pt x="63834" y="20042"/>
                  </a:cubicBezTo>
                  <a:cubicBezTo>
                    <a:pt x="63831" y="21609"/>
                    <a:pt x="63855" y="23159"/>
                    <a:pt x="63932" y="24720"/>
                  </a:cubicBezTo>
                  <a:cubicBezTo>
                    <a:pt x="63125" y="24384"/>
                    <a:pt x="62338" y="24004"/>
                    <a:pt x="61575" y="23579"/>
                  </a:cubicBezTo>
                  <a:cubicBezTo>
                    <a:pt x="61575" y="23579"/>
                    <a:pt x="61577" y="23579"/>
                    <a:pt x="61577" y="23577"/>
                  </a:cubicBezTo>
                  <a:cubicBezTo>
                    <a:pt x="61818" y="22327"/>
                    <a:pt x="61695" y="21013"/>
                    <a:pt x="61688" y="19745"/>
                  </a:cubicBezTo>
                  <a:cubicBezTo>
                    <a:pt x="61682" y="18359"/>
                    <a:pt x="61595" y="16983"/>
                    <a:pt x="61567" y="15598"/>
                  </a:cubicBezTo>
                  <a:close/>
                  <a:moveTo>
                    <a:pt x="77692" y="15611"/>
                  </a:moveTo>
                  <a:lnTo>
                    <a:pt x="80110" y="15614"/>
                  </a:lnTo>
                  <a:cubicBezTo>
                    <a:pt x="80058" y="17166"/>
                    <a:pt x="80013" y="18715"/>
                    <a:pt x="80013" y="20272"/>
                  </a:cubicBezTo>
                  <a:cubicBezTo>
                    <a:pt x="80013" y="21586"/>
                    <a:pt x="79810" y="23113"/>
                    <a:pt x="80028" y="24443"/>
                  </a:cubicBezTo>
                  <a:lnTo>
                    <a:pt x="80028" y="24445"/>
                  </a:lnTo>
                  <a:cubicBezTo>
                    <a:pt x="79280" y="24827"/>
                    <a:pt x="78504" y="25157"/>
                    <a:pt x="77710" y="25432"/>
                  </a:cubicBezTo>
                  <a:cubicBezTo>
                    <a:pt x="77983" y="22194"/>
                    <a:pt x="77878" y="18856"/>
                    <a:pt x="77692" y="15611"/>
                  </a:cubicBezTo>
                  <a:close/>
                  <a:moveTo>
                    <a:pt x="64118" y="15600"/>
                  </a:moveTo>
                  <a:cubicBezTo>
                    <a:pt x="65007" y="15600"/>
                    <a:pt x="65896" y="15601"/>
                    <a:pt x="66785" y="15603"/>
                  </a:cubicBezTo>
                  <a:cubicBezTo>
                    <a:pt x="66659" y="16335"/>
                    <a:pt x="66716" y="17106"/>
                    <a:pt x="66713" y="17844"/>
                  </a:cubicBezTo>
                  <a:cubicBezTo>
                    <a:pt x="66710" y="18812"/>
                    <a:pt x="66705" y="19781"/>
                    <a:pt x="66700" y="20749"/>
                  </a:cubicBezTo>
                  <a:cubicBezTo>
                    <a:pt x="66693" y="22373"/>
                    <a:pt x="66560" y="24063"/>
                    <a:pt x="66767" y="25677"/>
                  </a:cubicBezTo>
                  <a:cubicBezTo>
                    <a:pt x="65852" y="25436"/>
                    <a:pt x="64953" y="25135"/>
                    <a:pt x="64075" y="24779"/>
                  </a:cubicBezTo>
                  <a:cubicBezTo>
                    <a:pt x="64156" y="23200"/>
                    <a:pt x="64180" y="21628"/>
                    <a:pt x="64175" y="20044"/>
                  </a:cubicBezTo>
                  <a:cubicBezTo>
                    <a:pt x="64174" y="18630"/>
                    <a:pt x="64354" y="17020"/>
                    <a:pt x="64118" y="15600"/>
                  </a:cubicBezTo>
                  <a:close/>
                  <a:moveTo>
                    <a:pt x="66938" y="15603"/>
                  </a:moveTo>
                  <a:cubicBezTo>
                    <a:pt x="67887" y="15603"/>
                    <a:pt x="68839" y="15603"/>
                    <a:pt x="69789" y="15605"/>
                  </a:cubicBezTo>
                  <a:cubicBezTo>
                    <a:pt x="69636" y="16321"/>
                    <a:pt x="69725" y="17127"/>
                    <a:pt x="69725" y="17847"/>
                  </a:cubicBezTo>
                  <a:lnTo>
                    <a:pt x="69725" y="20777"/>
                  </a:lnTo>
                  <a:cubicBezTo>
                    <a:pt x="69725" y="22613"/>
                    <a:pt x="69728" y="24427"/>
                    <a:pt x="69849" y="26254"/>
                  </a:cubicBezTo>
                  <a:cubicBezTo>
                    <a:pt x="68872" y="26146"/>
                    <a:pt x="67904" y="25969"/>
                    <a:pt x="66951" y="25724"/>
                  </a:cubicBezTo>
                  <a:cubicBezTo>
                    <a:pt x="67153" y="24197"/>
                    <a:pt x="67031" y="22606"/>
                    <a:pt x="67026" y="21071"/>
                  </a:cubicBezTo>
                  <a:cubicBezTo>
                    <a:pt x="67023" y="20101"/>
                    <a:pt x="67018" y="19133"/>
                    <a:pt x="67013" y="18164"/>
                  </a:cubicBezTo>
                  <a:cubicBezTo>
                    <a:pt x="67010" y="17325"/>
                    <a:pt x="67085" y="16436"/>
                    <a:pt x="66938" y="15603"/>
                  </a:cubicBezTo>
                  <a:close/>
                  <a:moveTo>
                    <a:pt x="70032" y="15603"/>
                  </a:moveTo>
                  <a:cubicBezTo>
                    <a:pt x="71754" y="15603"/>
                    <a:pt x="73475" y="15605"/>
                    <a:pt x="75197" y="15608"/>
                  </a:cubicBezTo>
                  <a:cubicBezTo>
                    <a:pt x="75153" y="17478"/>
                    <a:pt x="75056" y="19343"/>
                    <a:pt x="75050" y="21220"/>
                  </a:cubicBezTo>
                  <a:cubicBezTo>
                    <a:pt x="75048" y="22104"/>
                    <a:pt x="75045" y="22990"/>
                    <a:pt x="75041" y="23876"/>
                  </a:cubicBezTo>
                  <a:cubicBezTo>
                    <a:pt x="75040" y="24509"/>
                    <a:pt x="74887" y="25314"/>
                    <a:pt x="75151" y="25903"/>
                  </a:cubicBezTo>
                  <a:cubicBezTo>
                    <a:pt x="75167" y="25938"/>
                    <a:pt x="75205" y="25956"/>
                    <a:pt x="75244" y="25956"/>
                  </a:cubicBezTo>
                  <a:cubicBezTo>
                    <a:pt x="75282" y="25956"/>
                    <a:pt x="75320" y="25938"/>
                    <a:pt x="75335" y="25903"/>
                  </a:cubicBezTo>
                  <a:cubicBezTo>
                    <a:pt x="75571" y="25380"/>
                    <a:pt x="75447" y="24711"/>
                    <a:pt x="75445" y="24146"/>
                  </a:cubicBezTo>
                  <a:lnTo>
                    <a:pt x="75437" y="21220"/>
                  </a:lnTo>
                  <a:cubicBezTo>
                    <a:pt x="75432" y="19343"/>
                    <a:pt x="75335" y="17478"/>
                    <a:pt x="75291" y="15608"/>
                  </a:cubicBezTo>
                  <a:lnTo>
                    <a:pt x="76450" y="15608"/>
                  </a:lnTo>
                  <a:lnTo>
                    <a:pt x="77558" y="15610"/>
                  </a:lnTo>
                  <a:cubicBezTo>
                    <a:pt x="77371" y="18874"/>
                    <a:pt x="77264" y="22232"/>
                    <a:pt x="77543" y="25487"/>
                  </a:cubicBezTo>
                  <a:cubicBezTo>
                    <a:pt x="76268" y="25915"/>
                    <a:pt x="74948" y="26192"/>
                    <a:pt x="73609" y="26312"/>
                  </a:cubicBezTo>
                  <a:cubicBezTo>
                    <a:pt x="73421" y="26328"/>
                    <a:pt x="73234" y="26336"/>
                    <a:pt x="73045" y="26346"/>
                  </a:cubicBezTo>
                  <a:cubicBezTo>
                    <a:pt x="73038" y="24656"/>
                    <a:pt x="73022" y="22967"/>
                    <a:pt x="73014" y="21277"/>
                  </a:cubicBezTo>
                  <a:cubicBezTo>
                    <a:pt x="73004" y="19432"/>
                    <a:pt x="73170" y="17480"/>
                    <a:pt x="72891" y="15651"/>
                  </a:cubicBezTo>
                  <a:cubicBezTo>
                    <a:pt x="72887" y="15637"/>
                    <a:pt x="72874" y="15630"/>
                    <a:pt x="72862" y="15630"/>
                  </a:cubicBezTo>
                  <a:cubicBezTo>
                    <a:pt x="72850" y="15630"/>
                    <a:pt x="72837" y="15637"/>
                    <a:pt x="72833" y="15651"/>
                  </a:cubicBezTo>
                  <a:cubicBezTo>
                    <a:pt x="72574" y="17360"/>
                    <a:pt x="72722" y="19176"/>
                    <a:pt x="72714" y="20902"/>
                  </a:cubicBezTo>
                  <a:cubicBezTo>
                    <a:pt x="72704" y="22724"/>
                    <a:pt x="72686" y="24545"/>
                    <a:pt x="72679" y="26367"/>
                  </a:cubicBezTo>
                  <a:cubicBezTo>
                    <a:pt x="72463" y="26375"/>
                    <a:pt x="72247" y="26379"/>
                    <a:pt x="72031" y="26379"/>
                  </a:cubicBezTo>
                  <a:cubicBezTo>
                    <a:pt x="71343" y="26379"/>
                    <a:pt x="70655" y="26341"/>
                    <a:pt x="69971" y="26267"/>
                  </a:cubicBezTo>
                  <a:cubicBezTo>
                    <a:pt x="70086" y="24542"/>
                    <a:pt x="70097" y="22832"/>
                    <a:pt x="70097" y="21098"/>
                  </a:cubicBezTo>
                  <a:lnTo>
                    <a:pt x="70097" y="18169"/>
                  </a:lnTo>
                  <a:cubicBezTo>
                    <a:pt x="70097" y="17353"/>
                    <a:pt x="70209" y="16418"/>
                    <a:pt x="70032" y="15603"/>
                  </a:cubicBezTo>
                  <a:close/>
                  <a:moveTo>
                    <a:pt x="13898" y="0"/>
                  </a:moveTo>
                  <a:cubicBezTo>
                    <a:pt x="13839" y="0"/>
                    <a:pt x="13782" y="27"/>
                    <a:pt x="13749" y="88"/>
                  </a:cubicBezTo>
                  <a:cubicBezTo>
                    <a:pt x="13306" y="925"/>
                    <a:pt x="12586" y="1627"/>
                    <a:pt x="11913" y="2283"/>
                  </a:cubicBezTo>
                  <a:cubicBezTo>
                    <a:pt x="11872" y="2322"/>
                    <a:pt x="11909" y="2385"/>
                    <a:pt x="11956" y="2385"/>
                  </a:cubicBezTo>
                  <a:cubicBezTo>
                    <a:pt x="11966" y="2385"/>
                    <a:pt x="11976" y="2382"/>
                    <a:pt x="11985" y="2376"/>
                  </a:cubicBezTo>
                  <a:cubicBezTo>
                    <a:pt x="12679" y="1968"/>
                    <a:pt x="13220" y="1422"/>
                    <a:pt x="13695" y="797"/>
                  </a:cubicBezTo>
                  <a:lnTo>
                    <a:pt x="13695" y="797"/>
                  </a:lnTo>
                  <a:cubicBezTo>
                    <a:pt x="13654" y="1915"/>
                    <a:pt x="13644" y="3036"/>
                    <a:pt x="13663" y="4158"/>
                  </a:cubicBezTo>
                  <a:cubicBezTo>
                    <a:pt x="13532" y="7793"/>
                    <a:pt x="13504" y="11436"/>
                    <a:pt x="13512" y="15080"/>
                  </a:cubicBezTo>
                  <a:cubicBezTo>
                    <a:pt x="9093" y="15078"/>
                    <a:pt x="4675" y="15076"/>
                    <a:pt x="256" y="15076"/>
                  </a:cubicBezTo>
                  <a:cubicBezTo>
                    <a:pt x="86" y="15076"/>
                    <a:pt x="0" y="15209"/>
                    <a:pt x="0" y="15344"/>
                  </a:cubicBezTo>
                  <a:cubicBezTo>
                    <a:pt x="0" y="15477"/>
                    <a:pt x="86" y="15610"/>
                    <a:pt x="256" y="15610"/>
                  </a:cubicBezTo>
                  <a:cubicBezTo>
                    <a:pt x="2077" y="15610"/>
                    <a:pt x="3898" y="15611"/>
                    <a:pt x="5719" y="15611"/>
                  </a:cubicBezTo>
                  <a:cubicBezTo>
                    <a:pt x="8295" y="15611"/>
                    <a:pt x="10870" y="15610"/>
                    <a:pt x="13445" y="15608"/>
                  </a:cubicBezTo>
                  <a:cubicBezTo>
                    <a:pt x="13447" y="15654"/>
                    <a:pt x="13473" y="15695"/>
                    <a:pt x="13514" y="15716"/>
                  </a:cubicBezTo>
                  <a:cubicBezTo>
                    <a:pt x="13529" y="20017"/>
                    <a:pt x="13590" y="24322"/>
                    <a:pt x="13593" y="28613"/>
                  </a:cubicBezTo>
                  <a:cubicBezTo>
                    <a:pt x="13593" y="28815"/>
                    <a:pt x="13748" y="28917"/>
                    <a:pt x="13904" y="28917"/>
                  </a:cubicBezTo>
                  <a:cubicBezTo>
                    <a:pt x="13905" y="28917"/>
                    <a:pt x="13907" y="28917"/>
                    <a:pt x="13908" y="28917"/>
                  </a:cubicBezTo>
                  <a:cubicBezTo>
                    <a:pt x="14065" y="28917"/>
                    <a:pt x="14223" y="28817"/>
                    <a:pt x="14223" y="28613"/>
                  </a:cubicBezTo>
                  <a:cubicBezTo>
                    <a:pt x="14226" y="24284"/>
                    <a:pt x="14288" y="19945"/>
                    <a:pt x="14303" y="15608"/>
                  </a:cubicBezTo>
                  <a:cubicBezTo>
                    <a:pt x="18982" y="15606"/>
                    <a:pt x="23660" y="15605"/>
                    <a:pt x="28339" y="15603"/>
                  </a:cubicBezTo>
                  <a:cubicBezTo>
                    <a:pt x="28339" y="15623"/>
                    <a:pt x="28340" y="15641"/>
                    <a:pt x="28342" y="15660"/>
                  </a:cubicBezTo>
                  <a:cubicBezTo>
                    <a:pt x="28343" y="15687"/>
                    <a:pt x="28364" y="15701"/>
                    <a:pt x="28384" y="15701"/>
                  </a:cubicBezTo>
                  <a:cubicBezTo>
                    <a:pt x="28405" y="15701"/>
                    <a:pt x="28426" y="15687"/>
                    <a:pt x="28427" y="15660"/>
                  </a:cubicBezTo>
                  <a:cubicBezTo>
                    <a:pt x="28429" y="15641"/>
                    <a:pt x="28429" y="15623"/>
                    <a:pt x="28430" y="15603"/>
                  </a:cubicBezTo>
                  <a:cubicBezTo>
                    <a:pt x="34644" y="15600"/>
                    <a:pt x="40858" y="15598"/>
                    <a:pt x="47072" y="15596"/>
                  </a:cubicBezTo>
                  <a:cubicBezTo>
                    <a:pt x="47086" y="15687"/>
                    <a:pt x="47164" y="15733"/>
                    <a:pt x="47242" y="15733"/>
                  </a:cubicBezTo>
                  <a:cubicBezTo>
                    <a:pt x="47320" y="15733"/>
                    <a:pt x="47398" y="15687"/>
                    <a:pt x="47412" y="15596"/>
                  </a:cubicBezTo>
                  <a:cubicBezTo>
                    <a:pt x="48786" y="15596"/>
                    <a:pt x="50161" y="15596"/>
                    <a:pt x="51536" y="15595"/>
                  </a:cubicBezTo>
                  <a:cubicBezTo>
                    <a:pt x="52274" y="16384"/>
                    <a:pt x="53017" y="17165"/>
                    <a:pt x="53777" y="17932"/>
                  </a:cubicBezTo>
                  <a:cubicBezTo>
                    <a:pt x="53793" y="18157"/>
                    <a:pt x="53809" y="18382"/>
                    <a:pt x="53839" y="18615"/>
                  </a:cubicBezTo>
                  <a:cubicBezTo>
                    <a:pt x="53839" y="18662"/>
                    <a:pt x="53875" y="18686"/>
                    <a:pt x="53910" y="18686"/>
                  </a:cubicBezTo>
                  <a:cubicBezTo>
                    <a:pt x="53946" y="18686"/>
                    <a:pt x="53982" y="18662"/>
                    <a:pt x="53982" y="18615"/>
                  </a:cubicBezTo>
                  <a:cubicBezTo>
                    <a:pt x="54001" y="18464"/>
                    <a:pt x="54011" y="18321"/>
                    <a:pt x="54024" y="18175"/>
                  </a:cubicBezTo>
                  <a:cubicBezTo>
                    <a:pt x="54662" y="18812"/>
                    <a:pt x="55309" y="19438"/>
                    <a:pt x="55976" y="20045"/>
                  </a:cubicBezTo>
                  <a:cubicBezTo>
                    <a:pt x="58658" y="22485"/>
                    <a:pt x="61672" y="24543"/>
                    <a:pt x="65107" y="25756"/>
                  </a:cubicBezTo>
                  <a:cubicBezTo>
                    <a:pt x="67326" y="26537"/>
                    <a:pt x="69660" y="26936"/>
                    <a:pt x="72009" y="26936"/>
                  </a:cubicBezTo>
                  <a:cubicBezTo>
                    <a:pt x="72233" y="26936"/>
                    <a:pt x="72458" y="26932"/>
                    <a:pt x="72682" y="26925"/>
                  </a:cubicBezTo>
                  <a:cubicBezTo>
                    <a:pt x="72695" y="27028"/>
                    <a:pt x="72770" y="27075"/>
                    <a:pt x="72852" y="27075"/>
                  </a:cubicBezTo>
                  <a:cubicBezTo>
                    <a:pt x="72856" y="27075"/>
                    <a:pt x="72860" y="27075"/>
                    <a:pt x="72865" y="27074"/>
                  </a:cubicBezTo>
                  <a:cubicBezTo>
                    <a:pt x="72869" y="27075"/>
                    <a:pt x="72873" y="27075"/>
                    <a:pt x="72877" y="27075"/>
                  </a:cubicBezTo>
                  <a:cubicBezTo>
                    <a:pt x="72961" y="27075"/>
                    <a:pt x="73042" y="27026"/>
                    <a:pt x="73048" y="26914"/>
                  </a:cubicBezTo>
                  <a:cubicBezTo>
                    <a:pt x="73048" y="26910"/>
                    <a:pt x="73050" y="26909"/>
                    <a:pt x="73050" y="26905"/>
                  </a:cubicBezTo>
                  <a:cubicBezTo>
                    <a:pt x="74428" y="26833"/>
                    <a:pt x="75794" y="26618"/>
                    <a:pt x="77110" y="26246"/>
                  </a:cubicBezTo>
                  <a:cubicBezTo>
                    <a:pt x="81070" y="25122"/>
                    <a:pt x="84502" y="22532"/>
                    <a:pt x="87039" y="19335"/>
                  </a:cubicBezTo>
                  <a:cubicBezTo>
                    <a:pt x="87299" y="19009"/>
                    <a:pt x="87555" y="18662"/>
                    <a:pt x="87807" y="18308"/>
                  </a:cubicBezTo>
                  <a:cubicBezTo>
                    <a:pt x="87812" y="18309"/>
                    <a:pt x="87816" y="18309"/>
                    <a:pt x="87820" y="18309"/>
                  </a:cubicBezTo>
                  <a:cubicBezTo>
                    <a:pt x="87854" y="18309"/>
                    <a:pt x="87884" y="18287"/>
                    <a:pt x="87892" y="18254"/>
                  </a:cubicBezTo>
                  <a:cubicBezTo>
                    <a:pt x="87901" y="18221"/>
                    <a:pt x="87904" y="18192"/>
                    <a:pt x="87910" y="18159"/>
                  </a:cubicBezTo>
                  <a:cubicBezTo>
                    <a:pt x="88481" y="17350"/>
                    <a:pt x="89003" y="16505"/>
                    <a:pt x="89471" y="15633"/>
                  </a:cubicBezTo>
                  <a:cubicBezTo>
                    <a:pt x="91490" y="15642"/>
                    <a:pt x="92611" y="15693"/>
                    <a:pt x="93802" y="15693"/>
                  </a:cubicBezTo>
                  <a:cubicBezTo>
                    <a:pt x="94807" y="15693"/>
                    <a:pt x="95862" y="15657"/>
                    <a:pt x="97550" y="15529"/>
                  </a:cubicBezTo>
                  <a:cubicBezTo>
                    <a:pt x="97563" y="15536"/>
                    <a:pt x="97574" y="15542"/>
                    <a:pt x="97586" y="15547"/>
                  </a:cubicBezTo>
                  <a:cubicBezTo>
                    <a:pt x="97023" y="16077"/>
                    <a:pt x="96541" y="16663"/>
                    <a:pt x="96022" y="17247"/>
                  </a:cubicBezTo>
                  <a:cubicBezTo>
                    <a:pt x="95990" y="17281"/>
                    <a:pt x="96021" y="17326"/>
                    <a:pt x="96057" y="17326"/>
                  </a:cubicBezTo>
                  <a:cubicBezTo>
                    <a:pt x="96067" y="17326"/>
                    <a:pt x="96078" y="17323"/>
                    <a:pt x="96088" y="17314"/>
                  </a:cubicBezTo>
                  <a:cubicBezTo>
                    <a:pt x="96744" y="16797"/>
                    <a:pt x="97363" y="16259"/>
                    <a:pt x="97976" y="15700"/>
                  </a:cubicBezTo>
                  <a:cubicBezTo>
                    <a:pt x="97987" y="15702"/>
                    <a:pt x="97998" y="15703"/>
                    <a:pt x="98008" y="15703"/>
                  </a:cubicBezTo>
                  <a:cubicBezTo>
                    <a:pt x="98090" y="15703"/>
                    <a:pt x="98164" y="15648"/>
                    <a:pt x="98188" y="15569"/>
                  </a:cubicBezTo>
                  <a:cubicBezTo>
                    <a:pt x="98199" y="15536"/>
                    <a:pt x="98207" y="15503"/>
                    <a:pt x="98221" y="15472"/>
                  </a:cubicBezTo>
                  <a:cubicBezTo>
                    <a:pt x="98287" y="15321"/>
                    <a:pt x="98181" y="15190"/>
                    <a:pt x="98053" y="15190"/>
                  </a:cubicBezTo>
                  <a:cubicBezTo>
                    <a:pt x="98043" y="15190"/>
                    <a:pt x="98032" y="15191"/>
                    <a:pt x="98022" y="15193"/>
                  </a:cubicBezTo>
                  <a:cubicBezTo>
                    <a:pt x="97884" y="15181"/>
                    <a:pt x="97756" y="15172"/>
                    <a:pt x="97630" y="15162"/>
                  </a:cubicBezTo>
                  <a:cubicBezTo>
                    <a:pt x="96846" y="14738"/>
                    <a:pt x="96336" y="13853"/>
                    <a:pt x="95497" y="13487"/>
                  </a:cubicBezTo>
                  <a:cubicBezTo>
                    <a:pt x="95493" y="13484"/>
                    <a:pt x="95488" y="13483"/>
                    <a:pt x="95483" y="13483"/>
                  </a:cubicBezTo>
                  <a:cubicBezTo>
                    <a:pt x="95457" y="13483"/>
                    <a:pt x="95437" y="13516"/>
                    <a:pt x="95458" y="13539"/>
                  </a:cubicBezTo>
                  <a:cubicBezTo>
                    <a:pt x="95931" y="14038"/>
                    <a:pt x="96387" y="14647"/>
                    <a:pt x="96934" y="15109"/>
                  </a:cubicBezTo>
                  <a:cubicBezTo>
                    <a:pt x="96054" y="15045"/>
                    <a:pt x="95612" y="15027"/>
                    <a:pt x="95131" y="15027"/>
                  </a:cubicBezTo>
                  <a:cubicBezTo>
                    <a:pt x="94559" y="15027"/>
                    <a:pt x="93932" y="15052"/>
                    <a:pt x="92451" y="15052"/>
                  </a:cubicBezTo>
                  <a:cubicBezTo>
                    <a:pt x="91556" y="15052"/>
                    <a:pt x="90660" y="15053"/>
                    <a:pt x="89764" y="15055"/>
                  </a:cubicBezTo>
                  <a:cubicBezTo>
                    <a:pt x="90885" y="12798"/>
                    <a:pt x="91621" y="10326"/>
                    <a:pt x="91493" y="7977"/>
                  </a:cubicBezTo>
                  <a:cubicBezTo>
                    <a:pt x="91491" y="7940"/>
                    <a:pt x="91462" y="7919"/>
                    <a:pt x="91433" y="7919"/>
                  </a:cubicBezTo>
                  <a:cubicBezTo>
                    <a:pt x="91410" y="7919"/>
                    <a:pt x="91387" y="7932"/>
                    <a:pt x="91378" y="7960"/>
                  </a:cubicBezTo>
                  <a:cubicBezTo>
                    <a:pt x="90747" y="10154"/>
                    <a:pt x="90299" y="12353"/>
                    <a:pt x="89357" y="14448"/>
                  </a:cubicBezTo>
                  <a:cubicBezTo>
                    <a:pt x="89265" y="14653"/>
                    <a:pt x="89167" y="14855"/>
                    <a:pt x="89069" y="15055"/>
                  </a:cubicBezTo>
                  <a:cubicBezTo>
                    <a:pt x="87021" y="15058"/>
                    <a:pt x="84974" y="15062"/>
                    <a:pt x="82927" y="15063"/>
                  </a:cubicBezTo>
                  <a:cubicBezTo>
                    <a:pt x="82039" y="15065"/>
                    <a:pt x="81152" y="15067"/>
                    <a:pt x="80266" y="15067"/>
                  </a:cubicBezTo>
                  <a:cubicBezTo>
                    <a:pt x="80263" y="15009"/>
                    <a:pt x="80263" y="14953"/>
                    <a:pt x="80260" y="14896"/>
                  </a:cubicBezTo>
                  <a:cubicBezTo>
                    <a:pt x="80260" y="14853"/>
                    <a:pt x="80228" y="14832"/>
                    <a:pt x="80196" y="14832"/>
                  </a:cubicBezTo>
                  <a:cubicBezTo>
                    <a:pt x="80164" y="14832"/>
                    <a:pt x="80132" y="14853"/>
                    <a:pt x="80132" y="14896"/>
                  </a:cubicBezTo>
                  <a:cubicBezTo>
                    <a:pt x="80130" y="14953"/>
                    <a:pt x="80130" y="15009"/>
                    <a:pt x="80127" y="15067"/>
                  </a:cubicBezTo>
                  <a:cubicBezTo>
                    <a:pt x="74710" y="15073"/>
                    <a:pt x="69295" y="15080"/>
                    <a:pt x="63878" y="15083"/>
                  </a:cubicBezTo>
                  <a:cubicBezTo>
                    <a:pt x="61845" y="15084"/>
                    <a:pt x="59812" y="15084"/>
                    <a:pt x="57778" y="15084"/>
                  </a:cubicBezTo>
                  <a:cubicBezTo>
                    <a:pt x="55745" y="15084"/>
                    <a:pt x="53712" y="15084"/>
                    <a:pt x="51678" y="15083"/>
                  </a:cubicBezTo>
                  <a:cubicBezTo>
                    <a:pt x="48467" y="11638"/>
                    <a:pt x="45220" y="7800"/>
                    <a:pt x="41324" y="5101"/>
                  </a:cubicBezTo>
                  <a:cubicBezTo>
                    <a:pt x="41314" y="5029"/>
                    <a:pt x="41308" y="4953"/>
                    <a:pt x="41295" y="4881"/>
                  </a:cubicBezTo>
                  <a:cubicBezTo>
                    <a:pt x="41291" y="4855"/>
                    <a:pt x="41266" y="4842"/>
                    <a:pt x="41242" y="4842"/>
                  </a:cubicBezTo>
                  <a:cubicBezTo>
                    <a:pt x="41218" y="4842"/>
                    <a:pt x="41194" y="4855"/>
                    <a:pt x="41190" y="4881"/>
                  </a:cubicBezTo>
                  <a:cubicBezTo>
                    <a:pt x="41183" y="4921"/>
                    <a:pt x="41180" y="4960"/>
                    <a:pt x="41173" y="4999"/>
                  </a:cubicBezTo>
                  <a:cubicBezTo>
                    <a:pt x="38850" y="3413"/>
                    <a:pt x="36293" y="2237"/>
                    <a:pt x="33376" y="1794"/>
                  </a:cubicBezTo>
                  <a:cubicBezTo>
                    <a:pt x="32520" y="1664"/>
                    <a:pt x="31654" y="1598"/>
                    <a:pt x="30790" y="1598"/>
                  </a:cubicBezTo>
                  <a:cubicBezTo>
                    <a:pt x="27472" y="1598"/>
                    <a:pt x="24174" y="2564"/>
                    <a:pt x="21478" y="4547"/>
                  </a:cubicBezTo>
                  <a:cubicBezTo>
                    <a:pt x="19552" y="5961"/>
                    <a:pt x="18086" y="7827"/>
                    <a:pt x="16798" y="9834"/>
                  </a:cubicBezTo>
                  <a:cubicBezTo>
                    <a:pt x="16792" y="9819"/>
                    <a:pt x="16777" y="9811"/>
                    <a:pt x="16762" y="9811"/>
                  </a:cubicBezTo>
                  <a:cubicBezTo>
                    <a:pt x="16746" y="9811"/>
                    <a:pt x="16730" y="9820"/>
                    <a:pt x="16726" y="9839"/>
                  </a:cubicBezTo>
                  <a:cubicBezTo>
                    <a:pt x="16715" y="9889"/>
                    <a:pt x="16708" y="9940"/>
                    <a:pt x="16698" y="9991"/>
                  </a:cubicBezTo>
                  <a:cubicBezTo>
                    <a:pt x="15850" y="11325"/>
                    <a:pt x="15077" y="12716"/>
                    <a:pt x="14303" y="14077"/>
                  </a:cubicBezTo>
                  <a:cubicBezTo>
                    <a:pt x="14305" y="10767"/>
                    <a:pt x="14272" y="7458"/>
                    <a:pt x="14152" y="4155"/>
                  </a:cubicBezTo>
                  <a:cubicBezTo>
                    <a:pt x="14174" y="2991"/>
                    <a:pt x="14162" y="1828"/>
                    <a:pt x="14118" y="667"/>
                  </a:cubicBezTo>
                  <a:lnTo>
                    <a:pt x="14118" y="667"/>
                  </a:lnTo>
                  <a:cubicBezTo>
                    <a:pt x="14651" y="1238"/>
                    <a:pt x="15143" y="1850"/>
                    <a:pt x="15642" y="2448"/>
                  </a:cubicBezTo>
                  <a:cubicBezTo>
                    <a:pt x="15649" y="2458"/>
                    <a:pt x="15658" y="2462"/>
                    <a:pt x="15667" y="2462"/>
                  </a:cubicBezTo>
                  <a:cubicBezTo>
                    <a:pt x="15694" y="2462"/>
                    <a:pt x="15720" y="2429"/>
                    <a:pt x="15704" y="2399"/>
                  </a:cubicBezTo>
                  <a:cubicBezTo>
                    <a:pt x="15228" y="1533"/>
                    <a:pt x="14808" y="700"/>
                    <a:pt x="14037" y="52"/>
                  </a:cubicBezTo>
                  <a:cubicBezTo>
                    <a:pt x="13998" y="19"/>
                    <a:pt x="13947" y="0"/>
                    <a:pt x="138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5" name="Google Shape;13365;p24"/>
            <p:cNvSpPr/>
            <p:nvPr/>
          </p:nvSpPr>
          <p:spPr>
            <a:xfrm>
              <a:off x="1841200" y="851225"/>
              <a:ext cx="473575" cy="142200"/>
            </a:xfrm>
            <a:custGeom>
              <a:avLst/>
              <a:gdLst/>
              <a:ahLst/>
              <a:cxnLst/>
              <a:rect l="l" t="t" r="r" b="b"/>
              <a:pathLst>
                <a:path w="18943" h="5688" extrusionOk="0">
                  <a:moveTo>
                    <a:pt x="6697" y="3575"/>
                  </a:moveTo>
                  <a:lnTo>
                    <a:pt x="6697" y="3575"/>
                  </a:lnTo>
                  <a:cubicBezTo>
                    <a:pt x="6802" y="4227"/>
                    <a:pt x="6432" y="4910"/>
                    <a:pt x="5757" y="5084"/>
                  </a:cubicBezTo>
                  <a:lnTo>
                    <a:pt x="5757" y="5082"/>
                  </a:lnTo>
                  <a:cubicBezTo>
                    <a:pt x="5862" y="4536"/>
                    <a:pt x="6264" y="4022"/>
                    <a:pt x="6697" y="3575"/>
                  </a:cubicBezTo>
                  <a:close/>
                  <a:moveTo>
                    <a:pt x="5507" y="0"/>
                  </a:moveTo>
                  <a:cubicBezTo>
                    <a:pt x="5474" y="0"/>
                    <a:pt x="5440" y="9"/>
                    <a:pt x="5406" y="30"/>
                  </a:cubicBezTo>
                  <a:cubicBezTo>
                    <a:pt x="5154" y="182"/>
                    <a:pt x="4972" y="361"/>
                    <a:pt x="4872" y="558"/>
                  </a:cubicBezTo>
                  <a:cubicBezTo>
                    <a:pt x="3221" y="2185"/>
                    <a:pt x="1313" y="3681"/>
                    <a:pt x="29" y="5602"/>
                  </a:cubicBezTo>
                  <a:cubicBezTo>
                    <a:pt x="0" y="5644"/>
                    <a:pt x="40" y="5687"/>
                    <a:pt x="82" y="5687"/>
                  </a:cubicBezTo>
                  <a:cubicBezTo>
                    <a:pt x="96" y="5687"/>
                    <a:pt x="109" y="5683"/>
                    <a:pt x="121" y="5673"/>
                  </a:cubicBezTo>
                  <a:cubicBezTo>
                    <a:pt x="1699" y="4196"/>
                    <a:pt x="3298" y="2713"/>
                    <a:pt x="4827" y="1176"/>
                  </a:cubicBezTo>
                  <a:cubicBezTo>
                    <a:pt x="4876" y="1329"/>
                    <a:pt x="4968" y="1485"/>
                    <a:pt x="5108" y="1644"/>
                  </a:cubicBezTo>
                  <a:cubicBezTo>
                    <a:pt x="5487" y="2077"/>
                    <a:pt x="5941" y="2430"/>
                    <a:pt x="6338" y="2846"/>
                  </a:cubicBezTo>
                  <a:cubicBezTo>
                    <a:pt x="6417" y="2930"/>
                    <a:pt x="6486" y="3025"/>
                    <a:pt x="6541" y="3125"/>
                  </a:cubicBezTo>
                  <a:cubicBezTo>
                    <a:pt x="5944" y="3729"/>
                    <a:pt x="5290" y="4501"/>
                    <a:pt x="5288" y="5346"/>
                  </a:cubicBezTo>
                  <a:cubicBezTo>
                    <a:pt x="5288" y="5456"/>
                    <a:pt x="5382" y="5566"/>
                    <a:pt x="5496" y="5566"/>
                  </a:cubicBezTo>
                  <a:cubicBezTo>
                    <a:pt x="5500" y="5566"/>
                    <a:pt x="5504" y="5566"/>
                    <a:pt x="5508" y="5566"/>
                  </a:cubicBezTo>
                  <a:cubicBezTo>
                    <a:pt x="6569" y="5497"/>
                    <a:pt x="7253" y="4733"/>
                    <a:pt x="7101" y="3642"/>
                  </a:cubicBezTo>
                  <a:cubicBezTo>
                    <a:pt x="7083" y="3512"/>
                    <a:pt x="7055" y="3384"/>
                    <a:pt x="7019" y="3258"/>
                  </a:cubicBezTo>
                  <a:cubicBezTo>
                    <a:pt x="7178" y="3107"/>
                    <a:pt x="7332" y="2966"/>
                    <a:pt x="7468" y="2836"/>
                  </a:cubicBezTo>
                  <a:cubicBezTo>
                    <a:pt x="8070" y="2269"/>
                    <a:pt x="8710" y="1742"/>
                    <a:pt x="9384" y="1262"/>
                  </a:cubicBezTo>
                  <a:lnTo>
                    <a:pt x="9384" y="1262"/>
                  </a:lnTo>
                  <a:cubicBezTo>
                    <a:pt x="9138" y="2643"/>
                    <a:pt x="9017" y="4040"/>
                    <a:pt x="9604" y="5361"/>
                  </a:cubicBezTo>
                  <a:cubicBezTo>
                    <a:pt x="9637" y="5435"/>
                    <a:pt x="9709" y="5467"/>
                    <a:pt x="9782" y="5467"/>
                  </a:cubicBezTo>
                  <a:cubicBezTo>
                    <a:pt x="9843" y="5467"/>
                    <a:pt x="9905" y="5445"/>
                    <a:pt x="9949" y="5405"/>
                  </a:cubicBezTo>
                  <a:cubicBezTo>
                    <a:pt x="10990" y="4444"/>
                    <a:pt x="11143" y="2759"/>
                    <a:pt x="12298" y="1939"/>
                  </a:cubicBezTo>
                  <a:cubicBezTo>
                    <a:pt x="12716" y="2661"/>
                    <a:pt x="12693" y="3529"/>
                    <a:pt x="12536" y="4336"/>
                  </a:cubicBezTo>
                  <a:cubicBezTo>
                    <a:pt x="12504" y="4500"/>
                    <a:pt x="12633" y="4607"/>
                    <a:pt x="12758" y="4607"/>
                  </a:cubicBezTo>
                  <a:cubicBezTo>
                    <a:pt x="12841" y="4607"/>
                    <a:pt x="12923" y="4560"/>
                    <a:pt x="12956" y="4452"/>
                  </a:cubicBezTo>
                  <a:cubicBezTo>
                    <a:pt x="13225" y="3571"/>
                    <a:pt x="13523" y="2572"/>
                    <a:pt x="14183" y="1895"/>
                  </a:cubicBezTo>
                  <a:lnTo>
                    <a:pt x="14183" y="1895"/>
                  </a:lnTo>
                  <a:cubicBezTo>
                    <a:pt x="14228" y="3043"/>
                    <a:pt x="14038" y="4795"/>
                    <a:pt x="15326" y="5176"/>
                  </a:cubicBezTo>
                  <a:cubicBezTo>
                    <a:pt x="15497" y="5226"/>
                    <a:pt x="15686" y="5250"/>
                    <a:pt x="15885" y="5250"/>
                  </a:cubicBezTo>
                  <a:cubicBezTo>
                    <a:pt x="17111" y="5250"/>
                    <a:pt x="18730" y="4352"/>
                    <a:pt x="18920" y="3204"/>
                  </a:cubicBezTo>
                  <a:cubicBezTo>
                    <a:pt x="18942" y="3069"/>
                    <a:pt x="18849" y="2981"/>
                    <a:pt x="18747" y="2981"/>
                  </a:cubicBezTo>
                  <a:cubicBezTo>
                    <a:pt x="18692" y="2981"/>
                    <a:pt x="18634" y="3007"/>
                    <a:pt x="18590" y="3064"/>
                  </a:cubicBezTo>
                  <a:cubicBezTo>
                    <a:pt x="18095" y="3723"/>
                    <a:pt x="16890" y="4703"/>
                    <a:pt x="15885" y="4703"/>
                  </a:cubicBezTo>
                  <a:cubicBezTo>
                    <a:pt x="15604" y="4703"/>
                    <a:pt x="15339" y="4627"/>
                    <a:pt x="15109" y="4446"/>
                  </a:cubicBezTo>
                  <a:cubicBezTo>
                    <a:pt x="14363" y="3857"/>
                    <a:pt x="14693" y="2221"/>
                    <a:pt x="14578" y="1381"/>
                  </a:cubicBezTo>
                  <a:cubicBezTo>
                    <a:pt x="14565" y="1285"/>
                    <a:pt x="14457" y="1218"/>
                    <a:pt x="14358" y="1218"/>
                  </a:cubicBezTo>
                  <a:cubicBezTo>
                    <a:pt x="14320" y="1218"/>
                    <a:pt x="14283" y="1228"/>
                    <a:pt x="14253" y="1250"/>
                  </a:cubicBezTo>
                  <a:cubicBezTo>
                    <a:pt x="13695" y="1673"/>
                    <a:pt x="13330" y="2254"/>
                    <a:pt x="13051" y="2884"/>
                  </a:cubicBezTo>
                  <a:cubicBezTo>
                    <a:pt x="13000" y="2398"/>
                    <a:pt x="12852" y="1931"/>
                    <a:pt x="12555" y="1521"/>
                  </a:cubicBezTo>
                  <a:cubicBezTo>
                    <a:pt x="12507" y="1454"/>
                    <a:pt x="12438" y="1411"/>
                    <a:pt x="12363" y="1411"/>
                  </a:cubicBezTo>
                  <a:cubicBezTo>
                    <a:pt x="12327" y="1411"/>
                    <a:pt x="12291" y="1421"/>
                    <a:pt x="12255" y="1442"/>
                  </a:cubicBezTo>
                  <a:cubicBezTo>
                    <a:pt x="10961" y="2188"/>
                    <a:pt x="10792" y="3783"/>
                    <a:pt x="9876" y="4848"/>
                  </a:cubicBezTo>
                  <a:cubicBezTo>
                    <a:pt x="9415" y="3552"/>
                    <a:pt x="9648" y="2156"/>
                    <a:pt x="9909" y="832"/>
                  </a:cubicBezTo>
                  <a:cubicBezTo>
                    <a:pt x="9936" y="696"/>
                    <a:pt x="9828" y="548"/>
                    <a:pt x="9697" y="548"/>
                  </a:cubicBezTo>
                  <a:cubicBezTo>
                    <a:pt x="9662" y="548"/>
                    <a:pt x="9624" y="559"/>
                    <a:pt x="9588" y="584"/>
                  </a:cubicBezTo>
                  <a:cubicBezTo>
                    <a:pt x="8607" y="1252"/>
                    <a:pt x="7685" y="2005"/>
                    <a:pt x="6835" y="2835"/>
                  </a:cubicBezTo>
                  <a:cubicBezTo>
                    <a:pt x="6725" y="2646"/>
                    <a:pt x="6579" y="2474"/>
                    <a:pt x="6386" y="2287"/>
                  </a:cubicBezTo>
                  <a:cubicBezTo>
                    <a:pt x="5997" y="1910"/>
                    <a:pt x="5050" y="1271"/>
                    <a:pt x="5278" y="720"/>
                  </a:cubicBezTo>
                  <a:cubicBezTo>
                    <a:pt x="5401" y="594"/>
                    <a:pt x="5528" y="471"/>
                    <a:pt x="5649" y="345"/>
                  </a:cubicBezTo>
                  <a:cubicBezTo>
                    <a:pt x="5780" y="210"/>
                    <a:pt x="5663" y="0"/>
                    <a:pt x="5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6" name="Google Shape;13366;p24"/>
            <p:cNvSpPr/>
            <p:nvPr/>
          </p:nvSpPr>
          <p:spPr>
            <a:xfrm>
              <a:off x="2084650" y="779800"/>
              <a:ext cx="22000" cy="24350"/>
            </a:xfrm>
            <a:custGeom>
              <a:avLst/>
              <a:gdLst/>
              <a:ahLst/>
              <a:cxnLst/>
              <a:rect l="l" t="t" r="r" b="b"/>
              <a:pathLst>
                <a:path w="880" h="974" extrusionOk="0">
                  <a:moveTo>
                    <a:pt x="527" y="0"/>
                  </a:moveTo>
                  <a:cubicBezTo>
                    <a:pt x="495" y="0"/>
                    <a:pt x="462" y="10"/>
                    <a:pt x="432" y="31"/>
                  </a:cubicBezTo>
                  <a:cubicBezTo>
                    <a:pt x="245" y="162"/>
                    <a:pt x="147" y="362"/>
                    <a:pt x="50" y="564"/>
                  </a:cubicBezTo>
                  <a:cubicBezTo>
                    <a:pt x="9" y="647"/>
                    <a:pt x="1" y="774"/>
                    <a:pt x="86" y="839"/>
                  </a:cubicBezTo>
                  <a:cubicBezTo>
                    <a:pt x="150" y="890"/>
                    <a:pt x="209" y="943"/>
                    <a:pt x="289" y="966"/>
                  </a:cubicBezTo>
                  <a:cubicBezTo>
                    <a:pt x="307" y="971"/>
                    <a:pt x="325" y="973"/>
                    <a:pt x="343" y="973"/>
                  </a:cubicBezTo>
                  <a:cubicBezTo>
                    <a:pt x="395" y="973"/>
                    <a:pt x="445" y="953"/>
                    <a:pt x="483" y="915"/>
                  </a:cubicBezTo>
                  <a:cubicBezTo>
                    <a:pt x="606" y="784"/>
                    <a:pt x="637" y="593"/>
                    <a:pt x="831" y="533"/>
                  </a:cubicBezTo>
                  <a:cubicBezTo>
                    <a:pt x="880" y="516"/>
                    <a:pt x="870" y="444"/>
                    <a:pt x="818" y="442"/>
                  </a:cubicBezTo>
                  <a:cubicBezTo>
                    <a:pt x="808" y="442"/>
                    <a:pt x="798" y="441"/>
                    <a:pt x="788" y="441"/>
                  </a:cubicBezTo>
                  <a:cubicBezTo>
                    <a:pt x="740" y="441"/>
                    <a:pt x="692" y="451"/>
                    <a:pt x="647" y="470"/>
                  </a:cubicBezTo>
                  <a:cubicBezTo>
                    <a:pt x="663" y="444"/>
                    <a:pt x="675" y="416"/>
                    <a:pt x="685" y="388"/>
                  </a:cubicBezTo>
                  <a:cubicBezTo>
                    <a:pt x="701" y="365"/>
                    <a:pt x="721" y="347"/>
                    <a:pt x="744" y="332"/>
                  </a:cubicBezTo>
                  <a:cubicBezTo>
                    <a:pt x="776" y="313"/>
                    <a:pt x="762" y="262"/>
                    <a:pt x="724" y="262"/>
                  </a:cubicBezTo>
                  <a:cubicBezTo>
                    <a:pt x="724" y="262"/>
                    <a:pt x="723" y="262"/>
                    <a:pt x="722" y="262"/>
                  </a:cubicBezTo>
                  <a:cubicBezTo>
                    <a:pt x="722" y="260"/>
                    <a:pt x="724" y="257"/>
                    <a:pt x="724" y="255"/>
                  </a:cubicBezTo>
                  <a:cubicBezTo>
                    <a:pt x="765" y="130"/>
                    <a:pt x="649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7" name="Google Shape;13367;p24"/>
            <p:cNvSpPr/>
            <p:nvPr/>
          </p:nvSpPr>
          <p:spPr>
            <a:xfrm>
              <a:off x="2347700" y="816325"/>
              <a:ext cx="252575" cy="164350"/>
            </a:xfrm>
            <a:custGeom>
              <a:avLst/>
              <a:gdLst/>
              <a:ahLst/>
              <a:cxnLst/>
              <a:rect l="l" t="t" r="r" b="b"/>
              <a:pathLst>
                <a:path w="10103" h="6574" extrusionOk="0">
                  <a:moveTo>
                    <a:pt x="1363" y="2046"/>
                  </a:moveTo>
                  <a:cubicBezTo>
                    <a:pt x="1405" y="2046"/>
                    <a:pt x="1450" y="2051"/>
                    <a:pt x="1496" y="2064"/>
                  </a:cubicBezTo>
                  <a:cubicBezTo>
                    <a:pt x="2036" y="2205"/>
                    <a:pt x="2536" y="2579"/>
                    <a:pt x="2994" y="2894"/>
                  </a:cubicBezTo>
                  <a:cubicBezTo>
                    <a:pt x="2625" y="3205"/>
                    <a:pt x="2262" y="3524"/>
                    <a:pt x="1846" y="3778"/>
                  </a:cubicBezTo>
                  <a:cubicBezTo>
                    <a:pt x="1688" y="3874"/>
                    <a:pt x="1548" y="3916"/>
                    <a:pt x="1426" y="3916"/>
                  </a:cubicBezTo>
                  <a:cubicBezTo>
                    <a:pt x="612" y="3916"/>
                    <a:pt x="612" y="2046"/>
                    <a:pt x="1363" y="2046"/>
                  </a:cubicBezTo>
                  <a:close/>
                  <a:moveTo>
                    <a:pt x="6769" y="1"/>
                  </a:moveTo>
                  <a:cubicBezTo>
                    <a:pt x="6752" y="1"/>
                    <a:pt x="6735" y="8"/>
                    <a:pt x="6721" y="25"/>
                  </a:cubicBezTo>
                  <a:cubicBezTo>
                    <a:pt x="5932" y="970"/>
                    <a:pt x="4892" y="1603"/>
                    <a:pt x="3857" y="2243"/>
                  </a:cubicBezTo>
                  <a:cubicBezTo>
                    <a:pt x="3698" y="2343"/>
                    <a:pt x="3544" y="2453"/>
                    <a:pt x="3394" y="2571"/>
                  </a:cubicBezTo>
                  <a:cubicBezTo>
                    <a:pt x="3178" y="2433"/>
                    <a:pt x="2960" y="2297"/>
                    <a:pt x="2737" y="2167"/>
                  </a:cubicBezTo>
                  <a:cubicBezTo>
                    <a:pt x="2319" y="1923"/>
                    <a:pt x="1776" y="1581"/>
                    <a:pt x="1263" y="1581"/>
                  </a:cubicBezTo>
                  <a:cubicBezTo>
                    <a:pt x="1222" y="1581"/>
                    <a:pt x="1181" y="1583"/>
                    <a:pt x="1140" y="1588"/>
                  </a:cubicBezTo>
                  <a:cubicBezTo>
                    <a:pt x="1" y="1714"/>
                    <a:pt x="152" y="4387"/>
                    <a:pt x="1339" y="4387"/>
                  </a:cubicBezTo>
                  <a:cubicBezTo>
                    <a:pt x="1371" y="4387"/>
                    <a:pt x="1403" y="4385"/>
                    <a:pt x="1436" y="4382"/>
                  </a:cubicBezTo>
                  <a:cubicBezTo>
                    <a:pt x="2133" y="4300"/>
                    <a:pt x="2799" y="3675"/>
                    <a:pt x="3357" y="3148"/>
                  </a:cubicBezTo>
                  <a:cubicBezTo>
                    <a:pt x="4593" y="4004"/>
                    <a:pt x="5789" y="4920"/>
                    <a:pt x="7089" y="5684"/>
                  </a:cubicBezTo>
                  <a:cubicBezTo>
                    <a:pt x="7623" y="5998"/>
                    <a:pt x="8552" y="6574"/>
                    <a:pt x="9321" y="6574"/>
                  </a:cubicBezTo>
                  <a:cubicBezTo>
                    <a:pt x="9596" y="6574"/>
                    <a:pt x="9850" y="6500"/>
                    <a:pt x="10059" y="6316"/>
                  </a:cubicBezTo>
                  <a:cubicBezTo>
                    <a:pt x="10102" y="6278"/>
                    <a:pt x="10076" y="6214"/>
                    <a:pt x="10030" y="6198"/>
                  </a:cubicBezTo>
                  <a:cubicBezTo>
                    <a:pt x="9305" y="5943"/>
                    <a:pt x="8588" y="5787"/>
                    <a:pt x="7891" y="5445"/>
                  </a:cubicBezTo>
                  <a:cubicBezTo>
                    <a:pt x="6920" y="4964"/>
                    <a:pt x="6021" y="4337"/>
                    <a:pt x="5127" y="3729"/>
                  </a:cubicBezTo>
                  <a:cubicBezTo>
                    <a:pt x="4666" y="3414"/>
                    <a:pt x="4206" y="3099"/>
                    <a:pt x="3739" y="2792"/>
                  </a:cubicBezTo>
                  <a:cubicBezTo>
                    <a:pt x="3747" y="2786"/>
                    <a:pt x="3755" y="2779"/>
                    <a:pt x="3762" y="2772"/>
                  </a:cubicBezTo>
                  <a:cubicBezTo>
                    <a:pt x="4820" y="1844"/>
                    <a:pt x="6103" y="1403"/>
                    <a:pt x="6836" y="112"/>
                  </a:cubicBezTo>
                  <a:cubicBezTo>
                    <a:pt x="6865" y="60"/>
                    <a:pt x="6817" y="1"/>
                    <a:pt x="6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8" name="Google Shape;13368;p24"/>
            <p:cNvSpPr/>
            <p:nvPr/>
          </p:nvSpPr>
          <p:spPr>
            <a:xfrm>
              <a:off x="908975" y="941350"/>
              <a:ext cx="16700" cy="152250"/>
            </a:xfrm>
            <a:custGeom>
              <a:avLst/>
              <a:gdLst/>
              <a:ahLst/>
              <a:cxnLst/>
              <a:rect l="l" t="t" r="r" b="b"/>
              <a:pathLst>
                <a:path w="668" h="6090" extrusionOk="0">
                  <a:moveTo>
                    <a:pt x="319" y="1"/>
                  </a:moveTo>
                  <a:cubicBezTo>
                    <a:pt x="309" y="1"/>
                    <a:pt x="299" y="7"/>
                    <a:pt x="299" y="20"/>
                  </a:cubicBezTo>
                  <a:cubicBezTo>
                    <a:pt x="0" y="870"/>
                    <a:pt x="154" y="1927"/>
                    <a:pt x="153" y="2816"/>
                  </a:cubicBezTo>
                  <a:cubicBezTo>
                    <a:pt x="151" y="3895"/>
                    <a:pt x="174" y="4951"/>
                    <a:pt x="254" y="6026"/>
                  </a:cubicBezTo>
                  <a:cubicBezTo>
                    <a:pt x="254" y="6069"/>
                    <a:pt x="286" y="6090"/>
                    <a:pt x="318" y="6090"/>
                  </a:cubicBezTo>
                  <a:cubicBezTo>
                    <a:pt x="350" y="6090"/>
                    <a:pt x="382" y="6069"/>
                    <a:pt x="382" y="6026"/>
                  </a:cubicBezTo>
                  <a:cubicBezTo>
                    <a:pt x="454" y="5056"/>
                    <a:pt x="486" y="4108"/>
                    <a:pt x="484" y="3134"/>
                  </a:cubicBezTo>
                  <a:cubicBezTo>
                    <a:pt x="482" y="2153"/>
                    <a:pt x="668" y="955"/>
                    <a:pt x="340" y="20"/>
                  </a:cubicBezTo>
                  <a:cubicBezTo>
                    <a:pt x="340" y="7"/>
                    <a:pt x="329" y="1"/>
                    <a:pt x="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69" name="Google Shape;13369;p24"/>
            <p:cNvSpPr/>
            <p:nvPr/>
          </p:nvSpPr>
          <p:spPr>
            <a:xfrm>
              <a:off x="640350" y="927500"/>
              <a:ext cx="90225" cy="92625"/>
            </a:xfrm>
            <a:custGeom>
              <a:avLst/>
              <a:gdLst/>
              <a:ahLst/>
              <a:cxnLst/>
              <a:rect l="l" t="t" r="r" b="b"/>
              <a:pathLst>
                <a:path w="3609" h="3705" extrusionOk="0">
                  <a:moveTo>
                    <a:pt x="1906" y="609"/>
                  </a:moveTo>
                  <a:cubicBezTo>
                    <a:pt x="2377" y="609"/>
                    <a:pt x="2729" y="1142"/>
                    <a:pt x="2832" y="1605"/>
                  </a:cubicBezTo>
                  <a:cubicBezTo>
                    <a:pt x="2963" y="2198"/>
                    <a:pt x="2741" y="2928"/>
                    <a:pt x="2108" y="3099"/>
                  </a:cubicBezTo>
                  <a:cubicBezTo>
                    <a:pt x="2058" y="3112"/>
                    <a:pt x="2009" y="3119"/>
                    <a:pt x="1962" y="3119"/>
                  </a:cubicBezTo>
                  <a:cubicBezTo>
                    <a:pt x="1621" y="3119"/>
                    <a:pt x="1346" y="2792"/>
                    <a:pt x="1152" y="2405"/>
                  </a:cubicBezTo>
                  <a:cubicBezTo>
                    <a:pt x="1157" y="2394"/>
                    <a:pt x="1158" y="2382"/>
                    <a:pt x="1160" y="2371"/>
                  </a:cubicBezTo>
                  <a:cubicBezTo>
                    <a:pt x="1191" y="1764"/>
                    <a:pt x="809" y="1222"/>
                    <a:pt x="1452" y="770"/>
                  </a:cubicBezTo>
                  <a:cubicBezTo>
                    <a:pt x="1612" y="657"/>
                    <a:pt x="1764" y="609"/>
                    <a:pt x="1906" y="609"/>
                  </a:cubicBezTo>
                  <a:close/>
                  <a:moveTo>
                    <a:pt x="1904" y="0"/>
                  </a:moveTo>
                  <a:cubicBezTo>
                    <a:pt x="1684" y="0"/>
                    <a:pt x="1455" y="46"/>
                    <a:pt x="1227" y="145"/>
                  </a:cubicBezTo>
                  <a:cubicBezTo>
                    <a:pt x="561" y="432"/>
                    <a:pt x="0" y="2011"/>
                    <a:pt x="729" y="2399"/>
                  </a:cubicBezTo>
                  <a:cubicBezTo>
                    <a:pt x="888" y="3076"/>
                    <a:pt x="1355" y="3691"/>
                    <a:pt x="2067" y="3704"/>
                  </a:cubicBezTo>
                  <a:cubicBezTo>
                    <a:pt x="2077" y="3705"/>
                    <a:pt x="2087" y="3705"/>
                    <a:pt x="2096" y="3705"/>
                  </a:cubicBezTo>
                  <a:cubicBezTo>
                    <a:pt x="3254" y="3705"/>
                    <a:pt x="3608" y="2343"/>
                    <a:pt x="3473" y="1427"/>
                  </a:cubicBezTo>
                  <a:cubicBezTo>
                    <a:pt x="3345" y="567"/>
                    <a:pt x="2678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3370" name="Google Shape;13370;p24"/>
          <p:cNvSpPr/>
          <p:nvPr/>
        </p:nvSpPr>
        <p:spPr>
          <a:xfrm rot="7955065">
            <a:off x="-2054850" y="-524967"/>
            <a:ext cx="8342968" cy="4775114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1956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3371" name="Google Shape;13371;p24"/>
          <p:cNvSpPr/>
          <p:nvPr/>
        </p:nvSpPr>
        <p:spPr>
          <a:xfrm rot="-2844958">
            <a:off x="1223124" y="1276581"/>
            <a:ext cx="9602550" cy="4775114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3372" name="Google Shape;13372;p24"/>
          <p:cNvSpPr txBox="1">
            <a:spLocks noGrp="1"/>
          </p:cNvSpPr>
          <p:nvPr>
            <p:ph type="subTitle" idx="1"/>
          </p:nvPr>
        </p:nvSpPr>
        <p:spPr>
          <a:xfrm>
            <a:off x="1531813" y="3338475"/>
            <a:ext cx="2425500" cy="41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3373" name="Google Shape;13373;p24"/>
          <p:cNvSpPr txBox="1">
            <a:spLocks noGrp="1"/>
          </p:cNvSpPr>
          <p:nvPr>
            <p:ph type="subTitle" idx="2"/>
          </p:nvPr>
        </p:nvSpPr>
        <p:spPr>
          <a:xfrm>
            <a:off x="5186688" y="3338475"/>
            <a:ext cx="2425500" cy="41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3374" name="Google Shape;13374;p24"/>
          <p:cNvSpPr txBox="1">
            <a:spLocks noGrp="1"/>
          </p:cNvSpPr>
          <p:nvPr>
            <p:ph type="subTitle" idx="3"/>
          </p:nvPr>
        </p:nvSpPr>
        <p:spPr>
          <a:xfrm>
            <a:off x="1531813" y="3749250"/>
            <a:ext cx="2425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3375" name="Google Shape;13375;p24"/>
          <p:cNvSpPr txBox="1">
            <a:spLocks noGrp="1"/>
          </p:cNvSpPr>
          <p:nvPr>
            <p:ph type="subTitle" idx="4"/>
          </p:nvPr>
        </p:nvSpPr>
        <p:spPr>
          <a:xfrm>
            <a:off x="5186688" y="3749250"/>
            <a:ext cx="2425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3376" name="Google Shape;13376;p2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96038134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 preserve="1">
  <p:cSld name="Title and three columns">
    <p:spTree>
      <p:nvGrpSpPr>
        <p:cNvPr id="1" name="Shape 13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78" name="Google Shape;13378;p25"/>
          <p:cNvGrpSpPr/>
          <p:nvPr/>
        </p:nvGrpSpPr>
        <p:grpSpPr>
          <a:xfrm>
            <a:off x="2679327" y="-1642774"/>
            <a:ext cx="6464673" cy="6468899"/>
            <a:chOff x="2679325" y="-1642775"/>
            <a:chExt cx="6464673" cy="6468899"/>
          </a:xfrm>
        </p:grpSpPr>
        <p:sp>
          <p:nvSpPr>
            <p:cNvPr id="13379" name="Google Shape;13379;p25"/>
            <p:cNvSpPr/>
            <p:nvPr/>
          </p:nvSpPr>
          <p:spPr>
            <a:xfrm>
              <a:off x="3076388" y="-1642775"/>
              <a:ext cx="56620" cy="218878"/>
            </a:xfrm>
            <a:custGeom>
              <a:avLst/>
              <a:gdLst/>
              <a:ahLst/>
              <a:cxnLst/>
              <a:rect l="l" t="t" r="r" b="b"/>
              <a:pathLst>
                <a:path w="1683" h="6506" extrusionOk="0">
                  <a:moveTo>
                    <a:pt x="624" y="2540"/>
                  </a:moveTo>
                  <a:cubicBezTo>
                    <a:pt x="624" y="2542"/>
                    <a:pt x="624" y="2543"/>
                    <a:pt x="625" y="2545"/>
                  </a:cubicBezTo>
                  <a:cubicBezTo>
                    <a:pt x="624" y="2543"/>
                    <a:pt x="624" y="2542"/>
                    <a:pt x="624" y="2540"/>
                  </a:cubicBezTo>
                  <a:close/>
                  <a:moveTo>
                    <a:pt x="1143" y="0"/>
                  </a:moveTo>
                  <a:cubicBezTo>
                    <a:pt x="1057" y="0"/>
                    <a:pt x="964" y="31"/>
                    <a:pt x="895" y="74"/>
                  </a:cubicBezTo>
                  <a:cubicBezTo>
                    <a:pt x="481" y="338"/>
                    <a:pt x="395" y="880"/>
                    <a:pt x="441" y="1336"/>
                  </a:cubicBezTo>
                  <a:cubicBezTo>
                    <a:pt x="460" y="1532"/>
                    <a:pt x="479" y="1728"/>
                    <a:pt x="512" y="1923"/>
                  </a:cubicBezTo>
                  <a:cubicBezTo>
                    <a:pt x="548" y="2129"/>
                    <a:pt x="584" y="2334"/>
                    <a:pt x="624" y="2540"/>
                  </a:cubicBezTo>
                  <a:lnTo>
                    <a:pt x="624" y="2540"/>
                  </a:lnTo>
                  <a:cubicBezTo>
                    <a:pt x="623" y="2537"/>
                    <a:pt x="623" y="2533"/>
                    <a:pt x="622" y="2529"/>
                  </a:cubicBezTo>
                  <a:lnTo>
                    <a:pt x="622" y="2529"/>
                  </a:lnTo>
                  <a:cubicBezTo>
                    <a:pt x="676" y="2816"/>
                    <a:pt x="745" y="3101"/>
                    <a:pt x="815" y="3384"/>
                  </a:cubicBezTo>
                  <a:cubicBezTo>
                    <a:pt x="848" y="3517"/>
                    <a:pt x="881" y="3650"/>
                    <a:pt x="913" y="3783"/>
                  </a:cubicBezTo>
                  <a:cubicBezTo>
                    <a:pt x="946" y="3925"/>
                    <a:pt x="974" y="4066"/>
                    <a:pt x="1003" y="4209"/>
                  </a:cubicBezTo>
                  <a:cubicBezTo>
                    <a:pt x="1024" y="4332"/>
                    <a:pt x="1044" y="4457"/>
                    <a:pt x="1058" y="4581"/>
                  </a:cubicBezTo>
                  <a:cubicBezTo>
                    <a:pt x="1074" y="4704"/>
                    <a:pt x="1085" y="4826"/>
                    <a:pt x="1095" y="4949"/>
                  </a:cubicBezTo>
                  <a:cubicBezTo>
                    <a:pt x="1098" y="5052"/>
                    <a:pt x="1101" y="5154"/>
                    <a:pt x="1099" y="5257"/>
                  </a:cubicBezTo>
                  <a:cubicBezTo>
                    <a:pt x="1098" y="5352"/>
                    <a:pt x="1092" y="5445"/>
                    <a:pt x="1085" y="5540"/>
                  </a:cubicBezTo>
                  <a:cubicBezTo>
                    <a:pt x="1077" y="5624"/>
                    <a:pt x="1066" y="5705"/>
                    <a:pt x="1050" y="5787"/>
                  </a:cubicBezTo>
                  <a:cubicBezTo>
                    <a:pt x="1043" y="5823"/>
                    <a:pt x="1031" y="5857"/>
                    <a:pt x="1020" y="5891"/>
                  </a:cubicBezTo>
                  <a:cubicBezTo>
                    <a:pt x="1012" y="5912"/>
                    <a:pt x="1003" y="5934"/>
                    <a:pt x="993" y="5953"/>
                  </a:cubicBezTo>
                  <a:cubicBezTo>
                    <a:pt x="987" y="5966"/>
                    <a:pt x="979" y="5977"/>
                    <a:pt x="973" y="5988"/>
                  </a:cubicBezTo>
                  <a:cubicBezTo>
                    <a:pt x="962" y="6002"/>
                    <a:pt x="951" y="6016"/>
                    <a:pt x="938" y="6029"/>
                  </a:cubicBezTo>
                  <a:cubicBezTo>
                    <a:pt x="932" y="6037"/>
                    <a:pt x="924" y="6045"/>
                    <a:pt x="914" y="6051"/>
                  </a:cubicBezTo>
                  <a:cubicBezTo>
                    <a:pt x="902" y="6062"/>
                    <a:pt x="889" y="6072"/>
                    <a:pt x="875" y="6081"/>
                  </a:cubicBezTo>
                  <a:cubicBezTo>
                    <a:pt x="865" y="6088"/>
                    <a:pt x="854" y="6094"/>
                    <a:pt x="843" y="6099"/>
                  </a:cubicBezTo>
                  <a:cubicBezTo>
                    <a:pt x="824" y="6107"/>
                    <a:pt x="805" y="6116"/>
                    <a:pt x="786" y="6122"/>
                  </a:cubicBezTo>
                  <a:cubicBezTo>
                    <a:pt x="765" y="6129"/>
                    <a:pt x="746" y="6134"/>
                    <a:pt x="726" y="6137"/>
                  </a:cubicBezTo>
                  <a:cubicBezTo>
                    <a:pt x="713" y="6140"/>
                    <a:pt x="697" y="6141"/>
                    <a:pt x="685" y="6141"/>
                  </a:cubicBezTo>
                  <a:cubicBezTo>
                    <a:pt x="677" y="6141"/>
                    <a:pt x="669" y="6142"/>
                    <a:pt x="661" y="6142"/>
                  </a:cubicBezTo>
                  <a:cubicBezTo>
                    <a:pt x="657" y="6142"/>
                    <a:pt x="654" y="6142"/>
                    <a:pt x="650" y="6141"/>
                  </a:cubicBezTo>
                  <a:cubicBezTo>
                    <a:pt x="637" y="6141"/>
                    <a:pt x="626" y="6140"/>
                    <a:pt x="612" y="6137"/>
                  </a:cubicBezTo>
                  <a:cubicBezTo>
                    <a:pt x="598" y="6134"/>
                    <a:pt x="585" y="6129"/>
                    <a:pt x="571" y="6124"/>
                  </a:cubicBezTo>
                  <a:lnTo>
                    <a:pt x="571" y="6124"/>
                  </a:lnTo>
                  <a:cubicBezTo>
                    <a:pt x="579" y="6127"/>
                    <a:pt x="587" y="6130"/>
                    <a:pt x="593" y="6134"/>
                  </a:cubicBezTo>
                  <a:cubicBezTo>
                    <a:pt x="577" y="6127"/>
                    <a:pt x="560" y="6121"/>
                    <a:pt x="544" y="6113"/>
                  </a:cubicBezTo>
                  <a:cubicBezTo>
                    <a:pt x="536" y="6110"/>
                    <a:pt x="528" y="6105"/>
                    <a:pt x="522" y="6100"/>
                  </a:cubicBezTo>
                  <a:cubicBezTo>
                    <a:pt x="506" y="6089"/>
                    <a:pt x="490" y="6077"/>
                    <a:pt x="476" y="6064"/>
                  </a:cubicBezTo>
                  <a:cubicBezTo>
                    <a:pt x="469" y="6058"/>
                    <a:pt x="463" y="6053"/>
                    <a:pt x="455" y="6042"/>
                  </a:cubicBezTo>
                  <a:cubicBezTo>
                    <a:pt x="447" y="6031"/>
                    <a:pt x="441" y="6021"/>
                    <a:pt x="433" y="6012"/>
                  </a:cubicBezTo>
                  <a:cubicBezTo>
                    <a:pt x="420" y="5991"/>
                    <a:pt x="411" y="5972"/>
                    <a:pt x="401" y="5952"/>
                  </a:cubicBezTo>
                  <a:cubicBezTo>
                    <a:pt x="397" y="5944"/>
                    <a:pt x="393" y="5933"/>
                    <a:pt x="390" y="5923"/>
                  </a:cubicBezTo>
                  <a:cubicBezTo>
                    <a:pt x="379" y="5890"/>
                    <a:pt x="371" y="5857"/>
                    <a:pt x="365" y="5822"/>
                  </a:cubicBezTo>
                  <a:cubicBezTo>
                    <a:pt x="362" y="5793"/>
                    <a:pt x="359" y="5766"/>
                    <a:pt x="357" y="5739"/>
                  </a:cubicBezTo>
                  <a:cubicBezTo>
                    <a:pt x="355" y="5693"/>
                    <a:pt x="355" y="5646"/>
                    <a:pt x="359" y="5599"/>
                  </a:cubicBezTo>
                  <a:cubicBezTo>
                    <a:pt x="365" y="5545"/>
                    <a:pt x="373" y="5489"/>
                    <a:pt x="382" y="5435"/>
                  </a:cubicBezTo>
                  <a:cubicBezTo>
                    <a:pt x="390" y="5402"/>
                    <a:pt x="400" y="5369"/>
                    <a:pt x="411" y="5337"/>
                  </a:cubicBezTo>
                  <a:cubicBezTo>
                    <a:pt x="420" y="5312"/>
                    <a:pt x="431" y="5288"/>
                    <a:pt x="444" y="5264"/>
                  </a:cubicBezTo>
                  <a:cubicBezTo>
                    <a:pt x="488" y="5176"/>
                    <a:pt x="439" y="5065"/>
                    <a:pt x="351" y="5027"/>
                  </a:cubicBezTo>
                  <a:cubicBezTo>
                    <a:pt x="327" y="5017"/>
                    <a:pt x="303" y="5012"/>
                    <a:pt x="279" y="5012"/>
                  </a:cubicBezTo>
                  <a:cubicBezTo>
                    <a:pt x="209" y="5012"/>
                    <a:pt x="143" y="5052"/>
                    <a:pt x="113" y="5119"/>
                  </a:cubicBezTo>
                  <a:cubicBezTo>
                    <a:pt x="64" y="5227"/>
                    <a:pt x="33" y="5340"/>
                    <a:pt x="20" y="5456"/>
                  </a:cubicBezTo>
                  <a:cubicBezTo>
                    <a:pt x="6" y="5561"/>
                    <a:pt x="1" y="5667"/>
                    <a:pt x="6" y="5771"/>
                  </a:cubicBezTo>
                  <a:cubicBezTo>
                    <a:pt x="18" y="5982"/>
                    <a:pt x="86" y="6189"/>
                    <a:pt x="243" y="6336"/>
                  </a:cubicBezTo>
                  <a:cubicBezTo>
                    <a:pt x="362" y="6445"/>
                    <a:pt x="517" y="6506"/>
                    <a:pt x="678" y="6506"/>
                  </a:cubicBezTo>
                  <a:cubicBezTo>
                    <a:pt x="731" y="6506"/>
                    <a:pt x="781" y="6499"/>
                    <a:pt x="832" y="6487"/>
                  </a:cubicBezTo>
                  <a:cubicBezTo>
                    <a:pt x="1017" y="6441"/>
                    <a:pt x="1202" y="6330"/>
                    <a:pt x="1294" y="6156"/>
                  </a:cubicBezTo>
                  <a:cubicBezTo>
                    <a:pt x="1348" y="6058"/>
                    <a:pt x="1384" y="5952"/>
                    <a:pt x="1403" y="5842"/>
                  </a:cubicBezTo>
                  <a:cubicBezTo>
                    <a:pt x="1421" y="5747"/>
                    <a:pt x="1432" y="5652"/>
                    <a:pt x="1438" y="5557"/>
                  </a:cubicBezTo>
                  <a:cubicBezTo>
                    <a:pt x="1443" y="5470"/>
                    <a:pt x="1448" y="5382"/>
                    <a:pt x="1449" y="5295"/>
                  </a:cubicBezTo>
                  <a:cubicBezTo>
                    <a:pt x="1451" y="5106"/>
                    <a:pt x="1440" y="4921"/>
                    <a:pt x="1424" y="4734"/>
                  </a:cubicBezTo>
                  <a:cubicBezTo>
                    <a:pt x="1391" y="4343"/>
                    <a:pt x="1308" y="3960"/>
                    <a:pt x="1218" y="3580"/>
                  </a:cubicBezTo>
                  <a:cubicBezTo>
                    <a:pt x="1175" y="3400"/>
                    <a:pt x="1125" y="3221"/>
                    <a:pt x="1082" y="3039"/>
                  </a:cubicBezTo>
                  <a:cubicBezTo>
                    <a:pt x="1041" y="2852"/>
                    <a:pt x="1000" y="2667"/>
                    <a:pt x="960" y="2480"/>
                  </a:cubicBezTo>
                  <a:cubicBezTo>
                    <a:pt x="922" y="2279"/>
                    <a:pt x="887" y="2078"/>
                    <a:pt x="854" y="1875"/>
                  </a:cubicBezTo>
                  <a:cubicBezTo>
                    <a:pt x="822" y="1679"/>
                    <a:pt x="805" y="1480"/>
                    <a:pt x="788" y="1282"/>
                  </a:cubicBezTo>
                  <a:cubicBezTo>
                    <a:pt x="781" y="1184"/>
                    <a:pt x="783" y="1084"/>
                    <a:pt x="789" y="984"/>
                  </a:cubicBezTo>
                  <a:lnTo>
                    <a:pt x="789" y="986"/>
                  </a:lnTo>
                  <a:cubicBezTo>
                    <a:pt x="794" y="932"/>
                    <a:pt x="802" y="880"/>
                    <a:pt x="811" y="827"/>
                  </a:cubicBezTo>
                  <a:cubicBezTo>
                    <a:pt x="822" y="783"/>
                    <a:pt x="834" y="739"/>
                    <a:pt x="849" y="694"/>
                  </a:cubicBezTo>
                  <a:cubicBezTo>
                    <a:pt x="862" y="664"/>
                    <a:pt x="872" y="636"/>
                    <a:pt x="889" y="606"/>
                  </a:cubicBezTo>
                  <a:cubicBezTo>
                    <a:pt x="905" y="576"/>
                    <a:pt x="922" y="547"/>
                    <a:pt x="941" y="519"/>
                  </a:cubicBezTo>
                  <a:cubicBezTo>
                    <a:pt x="957" y="498"/>
                    <a:pt x="971" y="479"/>
                    <a:pt x="989" y="460"/>
                  </a:cubicBezTo>
                  <a:cubicBezTo>
                    <a:pt x="1005" y="444"/>
                    <a:pt x="1020" y="430"/>
                    <a:pt x="1036" y="414"/>
                  </a:cubicBezTo>
                  <a:cubicBezTo>
                    <a:pt x="1044" y="408"/>
                    <a:pt x="1054" y="403"/>
                    <a:pt x="1061" y="397"/>
                  </a:cubicBezTo>
                  <a:cubicBezTo>
                    <a:pt x="1069" y="392"/>
                    <a:pt x="1077" y="387"/>
                    <a:pt x="1085" y="383"/>
                  </a:cubicBezTo>
                  <a:lnTo>
                    <a:pt x="1098" y="378"/>
                  </a:lnTo>
                  <a:lnTo>
                    <a:pt x="1098" y="378"/>
                  </a:lnTo>
                  <a:lnTo>
                    <a:pt x="1107" y="375"/>
                  </a:lnTo>
                  <a:lnTo>
                    <a:pt x="1107" y="375"/>
                  </a:lnTo>
                  <a:cubicBezTo>
                    <a:pt x="1103" y="395"/>
                    <a:pt x="1101" y="417"/>
                    <a:pt x="1103" y="440"/>
                  </a:cubicBezTo>
                  <a:cubicBezTo>
                    <a:pt x="1106" y="476"/>
                    <a:pt x="1112" y="511"/>
                    <a:pt x="1120" y="546"/>
                  </a:cubicBezTo>
                  <a:cubicBezTo>
                    <a:pt x="1126" y="592"/>
                    <a:pt x="1141" y="636"/>
                    <a:pt x="1160" y="677"/>
                  </a:cubicBezTo>
                  <a:cubicBezTo>
                    <a:pt x="1191" y="740"/>
                    <a:pt x="1253" y="786"/>
                    <a:pt x="1323" y="799"/>
                  </a:cubicBezTo>
                  <a:cubicBezTo>
                    <a:pt x="1331" y="800"/>
                    <a:pt x="1340" y="800"/>
                    <a:pt x="1348" y="800"/>
                  </a:cubicBezTo>
                  <a:cubicBezTo>
                    <a:pt x="1412" y="800"/>
                    <a:pt x="1474" y="774"/>
                    <a:pt x="1521" y="728"/>
                  </a:cubicBezTo>
                  <a:cubicBezTo>
                    <a:pt x="1682" y="574"/>
                    <a:pt x="1614" y="316"/>
                    <a:pt x="1484" y="164"/>
                  </a:cubicBezTo>
                  <a:cubicBezTo>
                    <a:pt x="1410" y="79"/>
                    <a:pt x="1307" y="22"/>
                    <a:pt x="1194" y="4"/>
                  </a:cubicBezTo>
                  <a:cubicBezTo>
                    <a:pt x="1178" y="2"/>
                    <a:pt x="1160" y="0"/>
                    <a:pt x="1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0" name="Google Shape;13380;p25"/>
            <p:cNvSpPr/>
            <p:nvPr/>
          </p:nvSpPr>
          <p:spPr>
            <a:xfrm>
              <a:off x="3162146" y="-1640252"/>
              <a:ext cx="56284" cy="210467"/>
            </a:xfrm>
            <a:custGeom>
              <a:avLst/>
              <a:gdLst/>
              <a:ahLst/>
              <a:cxnLst/>
              <a:rect l="l" t="t" r="r" b="b"/>
              <a:pathLst>
                <a:path w="1673" h="6256" extrusionOk="0">
                  <a:moveTo>
                    <a:pt x="1245" y="0"/>
                  </a:moveTo>
                  <a:cubicBezTo>
                    <a:pt x="1160" y="0"/>
                    <a:pt x="1074" y="25"/>
                    <a:pt x="1004" y="67"/>
                  </a:cubicBezTo>
                  <a:cubicBezTo>
                    <a:pt x="863" y="156"/>
                    <a:pt x="746" y="277"/>
                    <a:pt x="664" y="422"/>
                  </a:cubicBezTo>
                  <a:cubicBezTo>
                    <a:pt x="596" y="532"/>
                    <a:pt x="545" y="653"/>
                    <a:pt x="512" y="778"/>
                  </a:cubicBezTo>
                  <a:cubicBezTo>
                    <a:pt x="483" y="895"/>
                    <a:pt x="469" y="1014"/>
                    <a:pt x="467" y="1134"/>
                  </a:cubicBezTo>
                  <a:cubicBezTo>
                    <a:pt x="467" y="1346"/>
                    <a:pt x="490" y="1558"/>
                    <a:pt x="534" y="1765"/>
                  </a:cubicBezTo>
                  <a:cubicBezTo>
                    <a:pt x="572" y="1955"/>
                    <a:pt x="613" y="2145"/>
                    <a:pt x="661" y="2334"/>
                  </a:cubicBezTo>
                  <a:cubicBezTo>
                    <a:pt x="710" y="2524"/>
                    <a:pt x="760" y="2712"/>
                    <a:pt x="805" y="2902"/>
                  </a:cubicBezTo>
                  <a:cubicBezTo>
                    <a:pt x="852" y="3102"/>
                    <a:pt x="895" y="3299"/>
                    <a:pt x="938" y="3499"/>
                  </a:cubicBezTo>
                  <a:lnTo>
                    <a:pt x="938" y="3494"/>
                  </a:lnTo>
                  <a:cubicBezTo>
                    <a:pt x="961" y="3632"/>
                    <a:pt x="985" y="3768"/>
                    <a:pt x="1004" y="3904"/>
                  </a:cubicBezTo>
                  <a:cubicBezTo>
                    <a:pt x="1025" y="4047"/>
                    <a:pt x="1039" y="4189"/>
                    <a:pt x="1053" y="4332"/>
                  </a:cubicBezTo>
                  <a:lnTo>
                    <a:pt x="1053" y="4319"/>
                  </a:lnTo>
                  <a:cubicBezTo>
                    <a:pt x="1060" y="4441"/>
                    <a:pt x="1066" y="4564"/>
                    <a:pt x="1066" y="4688"/>
                  </a:cubicBezTo>
                  <a:cubicBezTo>
                    <a:pt x="1066" y="4745"/>
                    <a:pt x="1066" y="4802"/>
                    <a:pt x="1063" y="4857"/>
                  </a:cubicBezTo>
                  <a:cubicBezTo>
                    <a:pt x="1058" y="4917"/>
                    <a:pt x="1055" y="4979"/>
                    <a:pt x="1050" y="5038"/>
                  </a:cubicBezTo>
                  <a:cubicBezTo>
                    <a:pt x="1042" y="5109"/>
                    <a:pt x="1034" y="5178"/>
                    <a:pt x="1025" y="5250"/>
                  </a:cubicBezTo>
                  <a:cubicBezTo>
                    <a:pt x="1018" y="5310"/>
                    <a:pt x="1004" y="5368"/>
                    <a:pt x="993" y="5429"/>
                  </a:cubicBezTo>
                  <a:cubicBezTo>
                    <a:pt x="976" y="5500"/>
                    <a:pt x="955" y="5571"/>
                    <a:pt x="931" y="5641"/>
                  </a:cubicBezTo>
                  <a:cubicBezTo>
                    <a:pt x="919" y="5671"/>
                    <a:pt x="906" y="5702"/>
                    <a:pt x="890" y="5732"/>
                  </a:cubicBezTo>
                  <a:cubicBezTo>
                    <a:pt x="879" y="5755"/>
                    <a:pt x="866" y="5774"/>
                    <a:pt x="854" y="5794"/>
                  </a:cubicBezTo>
                  <a:cubicBezTo>
                    <a:pt x="847" y="5802"/>
                    <a:pt x="841" y="5810"/>
                    <a:pt x="833" y="5818"/>
                  </a:cubicBezTo>
                  <a:cubicBezTo>
                    <a:pt x="822" y="5831"/>
                    <a:pt x="809" y="5842"/>
                    <a:pt x="797" y="5853"/>
                  </a:cubicBezTo>
                  <a:lnTo>
                    <a:pt x="781" y="5865"/>
                  </a:lnTo>
                  <a:cubicBezTo>
                    <a:pt x="776" y="5867"/>
                    <a:pt x="773" y="5869"/>
                    <a:pt x="770" y="5870"/>
                  </a:cubicBezTo>
                  <a:lnTo>
                    <a:pt x="746" y="5880"/>
                  </a:lnTo>
                  <a:lnTo>
                    <a:pt x="733" y="5884"/>
                  </a:lnTo>
                  <a:lnTo>
                    <a:pt x="714" y="5886"/>
                  </a:lnTo>
                  <a:lnTo>
                    <a:pt x="697" y="5886"/>
                  </a:lnTo>
                  <a:lnTo>
                    <a:pt x="675" y="5883"/>
                  </a:lnTo>
                  <a:lnTo>
                    <a:pt x="661" y="5880"/>
                  </a:lnTo>
                  <a:cubicBezTo>
                    <a:pt x="650" y="5875"/>
                    <a:pt x="638" y="5870"/>
                    <a:pt x="627" y="5865"/>
                  </a:cubicBezTo>
                  <a:cubicBezTo>
                    <a:pt x="623" y="5861"/>
                    <a:pt x="616" y="5858"/>
                    <a:pt x="610" y="5854"/>
                  </a:cubicBezTo>
                  <a:cubicBezTo>
                    <a:pt x="594" y="5842"/>
                    <a:pt x="580" y="5831"/>
                    <a:pt x="564" y="5818"/>
                  </a:cubicBezTo>
                  <a:cubicBezTo>
                    <a:pt x="556" y="5808"/>
                    <a:pt x="547" y="5801"/>
                    <a:pt x="539" y="5791"/>
                  </a:cubicBezTo>
                  <a:cubicBezTo>
                    <a:pt x="518" y="5766"/>
                    <a:pt x="499" y="5740"/>
                    <a:pt x="482" y="5713"/>
                  </a:cubicBezTo>
                  <a:cubicBezTo>
                    <a:pt x="463" y="5683"/>
                    <a:pt x="445" y="5652"/>
                    <a:pt x="429" y="5618"/>
                  </a:cubicBezTo>
                  <a:cubicBezTo>
                    <a:pt x="419" y="5595"/>
                    <a:pt x="409" y="5571"/>
                    <a:pt x="399" y="5546"/>
                  </a:cubicBezTo>
                  <a:lnTo>
                    <a:pt x="399" y="5546"/>
                  </a:lnTo>
                  <a:cubicBezTo>
                    <a:pt x="401" y="5550"/>
                    <a:pt x="402" y="5554"/>
                    <a:pt x="403" y="5557"/>
                  </a:cubicBezTo>
                  <a:cubicBezTo>
                    <a:pt x="400" y="5551"/>
                    <a:pt x="398" y="5545"/>
                    <a:pt x="397" y="5540"/>
                  </a:cubicBezTo>
                  <a:lnTo>
                    <a:pt x="397" y="5540"/>
                  </a:lnTo>
                  <a:cubicBezTo>
                    <a:pt x="398" y="5542"/>
                    <a:pt x="398" y="5544"/>
                    <a:pt x="399" y="5546"/>
                  </a:cubicBezTo>
                  <a:lnTo>
                    <a:pt x="399" y="5546"/>
                  </a:lnTo>
                  <a:cubicBezTo>
                    <a:pt x="398" y="5544"/>
                    <a:pt x="397" y="5542"/>
                    <a:pt x="396" y="5539"/>
                  </a:cubicBezTo>
                  <a:lnTo>
                    <a:pt x="396" y="5539"/>
                  </a:lnTo>
                  <a:cubicBezTo>
                    <a:pt x="397" y="5539"/>
                    <a:pt x="397" y="5540"/>
                    <a:pt x="397" y="5540"/>
                  </a:cubicBezTo>
                  <a:lnTo>
                    <a:pt x="397" y="5540"/>
                  </a:lnTo>
                  <a:cubicBezTo>
                    <a:pt x="396" y="5538"/>
                    <a:pt x="395" y="5536"/>
                    <a:pt x="395" y="5535"/>
                  </a:cubicBezTo>
                  <a:lnTo>
                    <a:pt x="395" y="5535"/>
                  </a:lnTo>
                  <a:cubicBezTo>
                    <a:pt x="395" y="5536"/>
                    <a:pt x="396" y="5538"/>
                    <a:pt x="396" y="5539"/>
                  </a:cubicBezTo>
                  <a:lnTo>
                    <a:pt x="396" y="5539"/>
                  </a:lnTo>
                  <a:cubicBezTo>
                    <a:pt x="392" y="5525"/>
                    <a:pt x="389" y="5511"/>
                    <a:pt x="384" y="5497"/>
                  </a:cubicBezTo>
                  <a:lnTo>
                    <a:pt x="384" y="5497"/>
                  </a:lnTo>
                  <a:cubicBezTo>
                    <a:pt x="383" y="5488"/>
                    <a:pt x="382" y="5479"/>
                    <a:pt x="382" y="5470"/>
                  </a:cubicBezTo>
                  <a:lnTo>
                    <a:pt x="382" y="5459"/>
                  </a:lnTo>
                  <a:cubicBezTo>
                    <a:pt x="384" y="5443"/>
                    <a:pt x="385" y="5427"/>
                    <a:pt x="388" y="5411"/>
                  </a:cubicBezTo>
                  <a:cubicBezTo>
                    <a:pt x="403" y="5310"/>
                    <a:pt x="333" y="5216"/>
                    <a:pt x="232" y="5201"/>
                  </a:cubicBezTo>
                  <a:cubicBezTo>
                    <a:pt x="223" y="5199"/>
                    <a:pt x="214" y="5199"/>
                    <a:pt x="206" y="5199"/>
                  </a:cubicBezTo>
                  <a:cubicBezTo>
                    <a:pt x="115" y="5199"/>
                    <a:pt x="40" y="5268"/>
                    <a:pt x="23" y="5359"/>
                  </a:cubicBezTo>
                  <a:cubicBezTo>
                    <a:pt x="7" y="5433"/>
                    <a:pt x="1" y="5512"/>
                    <a:pt x="23" y="5587"/>
                  </a:cubicBezTo>
                  <a:cubicBezTo>
                    <a:pt x="45" y="5658"/>
                    <a:pt x="72" y="5726"/>
                    <a:pt x="107" y="5793"/>
                  </a:cubicBezTo>
                  <a:cubicBezTo>
                    <a:pt x="165" y="5902"/>
                    <a:pt x="235" y="6008"/>
                    <a:pt x="327" y="6092"/>
                  </a:cubicBezTo>
                  <a:cubicBezTo>
                    <a:pt x="407" y="6165"/>
                    <a:pt x="509" y="6228"/>
                    <a:pt x="619" y="6244"/>
                  </a:cubicBezTo>
                  <a:cubicBezTo>
                    <a:pt x="650" y="6250"/>
                    <a:pt x="680" y="6253"/>
                    <a:pt x="711" y="6255"/>
                  </a:cubicBezTo>
                  <a:cubicBezTo>
                    <a:pt x="717" y="6255"/>
                    <a:pt x="722" y="6255"/>
                    <a:pt x="727" y="6255"/>
                  </a:cubicBezTo>
                  <a:cubicBezTo>
                    <a:pt x="806" y="6255"/>
                    <a:pt x="884" y="6233"/>
                    <a:pt x="953" y="6192"/>
                  </a:cubicBezTo>
                  <a:cubicBezTo>
                    <a:pt x="1044" y="6136"/>
                    <a:pt x="1120" y="6060"/>
                    <a:pt x="1173" y="5968"/>
                  </a:cubicBezTo>
                  <a:cubicBezTo>
                    <a:pt x="1325" y="5707"/>
                    <a:pt x="1360" y="5398"/>
                    <a:pt x="1394" y="5102"/>
                  </a:cubicBezTo>
                  <a:cubicBezTo>
                    <a:pt x="1398" y="5057"/>
                    <a:pt x="1400" y="5011"/>
                    <a:pt x="1403" y="4965"/>
                  </a:cubicBezTo>
                  <a:cubicBezTo>
                    <a:pt x="1406" y="4919"/>
                    <a:pt x="1411" y="4871"/>
                    <a:pt x="1411" y="4825"/>
                  </a:cubicBezTo>
                  <a:cubicBezTo>
                    <a:pt x="1411" y="4732"/>
                    <a:pt x="1414" y="4637"/>
                    <a:pt x="1409" y="4544"/>
                  </a:cubicBezTo>
                  <a:cubicBezTo>
                    <a:pt x="1398" y="4344"/>
                    <a:pt x="1386" y="4146"/>
                    <a:pt x="1359" y="3948"/>
                  </a:cubicBezTo>
                  <a:cubicBezTo>
                    <a:pt x="1303" y="3562"/>
                    <a:pt x="1229" y="3178"/>
                    <a:pt x="1136" y="2798"/>
                  </a:cubicBezTo>
                  <a:cubicBezTo>
                    <a:pt x="1086" y="2598"/>
                    <a:pt x="1037" y="2399"/>
                    <a:pt x="988" y="2199"/>
                  </a:cubicBezTo>
                  <a:cubicBezTo>
                    <a:pt x="942" y="2014"/>
                    <a:pt x="906" y="1827"/>
                    <a:pt x="870" y="1639"/>
                  </a:cubicBezTo>
                  <a:lnTo>
                    <a:pt x="870" y="1639"/>
                  </a:lnTo>
                  <a:cubicBezTo>
                    <a:pt x="871" y="1647"/>
                    <a:pt x="873" y="1655"/>
                    <a:pt x="874" y="1661"/>
                  </a:cubicBezTo>
                  <a:cubicBezTo>
                    <a:pt x="852" y="1538"/>
                    <a:pt x="838" y="1412"/>
                    <a:pt x="828" y="1286"/>
                  </a:cubicBezTo>
                  <a:cubicBezTo>
                    <a:pt x="825" y="1211"/>
                    <a:pt x="825" y="1139"/>
                    <a:pt x="830" y="1066"/>
                  </a:cubicBezTo>
                  <a:cubicBezTo>
                    <a:pt x="836" y="1009"/>
                    <a:pt x="844" y="952"/>
                    <a:pt x="855" y="896"/>
                  </a:cubicBezTo>
                  <a:cubicBezTo>
                    <a:pt x="865" y="862"/>
                    <a:pt x="874" y="830"/>
                    <a:pt x="884" y="797"/>
                  </a:cubicBezTo>
                  <a:cubicBezTo>
                    <a:pt x="900" y="757"/>
                    <a:pt x="917" y="718"/>
                    <a:pt x="934" y="680"/>
                  </a:cubicBezTo>
                  <a:cubicBezTo>
                    <a:pt x="958" y="637"/>
                    <a:pt x="984" y="596"/>
                    <a:pt x="1010" y="554"/>
                  </a:cubicBezTo>
                  <a:cubicBezTo>
                    <a:pt x="1031" y="529"/>
                    <a:pt x="1050" y="505"/>
                    <a:pt x="1071" y="482"/>
                  </a:cubicBezTo>
                  <a:cubicBezTo>
                    <a:pt x="1092" y="459"/>
                    <a:pt x="1114" y="439"/>
                    <a:pt x="1137" y="419"/>
                  </a:cubicBezTo>
                  <a:lnTo>
                    <a:pt x="1137" y="419"/>
                  </a:lnTo>
                  <a:cubicBezTo>
                    <a:pt x="1134" y="422"/>
                    <a:pt x="1131" y="424"/>
                    <a:pt x="1128" y="426"/>
                  </a:cubicBezTo>
                  <a:cubicBezTo>
                    <a:pt x="1132" y="422"/>
                    <a:pt x="1137" y="418"/>
                    <a:pt x="1142" y="415"/>
                  </a:cubicBezTo>
                  <a:lnTo>
                    <a:pt x="1142" y="415"/>
                  </a:lnTo>
                  <a:cubicBezTo>
                    <a:pt x="1140" y="416"/>
                    <a:pt x="1138" y="418"/>
                    <a:pt x="1137" y="419"/>
                  </a:cubicBezTo>
                  <a:lnTo>
                    <a:pt x="1137" y="419"/>
                  </a:lnTo>
                  <a:cubicBezTo>
                    <a:pt x="1139" y="417"/>
                    <a:pt x="1141" y="416"/>
                    <a:pt x="1143" y="414"/>
                  </a:cubicBezTo>
                  <a:lnTo>
                    <a:pt x="1143" y="414"/>
                  </a:lnTo>
                  <a:cubicBezTo>
                    <a:pt x="1143" y="414"/>
                    <a:pt x="1142" y="414"/>
                    <a:pt x="1142" y="415"/>
                  </a:cubicBezTo>
                  <a:lnTo>
                    <a:pt x="1142" y="415"/>
                  </a:lnTo>
                  <a:cubicBezTo>
                    <a:pt x="1143" y="414"/>
                    <a:pt x="1144" y="413"/>
                    <a:pt x="1145" y="412"/>
                  </a:cubicBezTo>
                  <a:lnTo>
                    <a:pt x="1145" y="412"/>
                  </a:lnTo>
                  <a:cubicBezTo>
                    <a:pt x="1144" y="413"/>
                    <a:pt x="1144" y="413"/>
                    <a:pt x="1143" y="414"/>
                  </a:cubicBezTo>
                  <a:lnTo>
                    <a:pt x="1143" y="414"/>
                  </a:lnTo>
                  <a:cubicBezTo>
                    <a:pt x="1150" y="409"/>
                    <a:pt x="1156" y="404"/>
                    <a:pt x="1162" y="401"/>
                  </a:cubicBezTo>
                  <a:cubicBezTo>
                    <a:pt x="1173" y="395"/>
                    <a:pt x="1183" y="390"/>
                    <a:pt x="1194" y="384"/>
                  </a:cubicBezTo>
                  <a:lnTo>
                    <a:pt x="1205" y="379"/>
                  </a:lnTo>
                  <a:lnTo>
                    <a:pt x="1205" y="379"/>
                  </a:lnTo>
                  <a:cubicBezTo>
                    <a:pt x="1211" y="376"/>
                    <a:pt x="1218" y="374"/>
                    <a:pt x="1226" y="372"/>
                  </a:cubicBezTo>
                  <a:lnTo>
                    <a:pt x="1226" y="372"/>
                  </a:lnTo>
                  <a:lnTo>
                    <a:pt x="1240" y="371"/>
                  </a:lnTo>
                  <a:lnTo>
                    <a:pt x="1246" y="371"/>
                  </a:lnTo>
                  <a:lnTo>
                    <a:pt x="1251" y="374"/>
                  </a:lnTo>
                  <a:lnTo>
                    <a:pt x="1253" y="374"/>
                  </a:lnTo>
                  <a:lnTo>
                    <a:pt x="1259" y="377"/>
                  </a:lnTo>
                  <a:lnTo>
                    <a:pt x="1265" y="384"/>
                  </a:lnTo>
                  <a:cubicBezTo>
                    <a:pt x="1267" y="387"/>
                    <a:pt x="1268" y="388"/>
                    <a:pt x="1270" y="391"/>
                  </a:cubicBezTo>
                  <a:lnTo>
                    <a:pt x="1273" y="403"/>
                  </a:lnTo>
                  <a:cubicBezTo>
                    <a:pt x="1275" y="409"/>
                    <a:pt x="1278" y="415"/>
                    <a:pt x="1280" y="423"/>
                  </a:cubicBezTo>
                  <a:cubicBezTo>
                    <a:pt x="1275" y="445"/>
                    <a:pt x="1272" y="467"/>
                    <a:pt x="1268" y="488"/>
                  </a:cubicBezTo>
                  <a:cubicBezTo>
                    <a:pt x="1253" y="553"/>
                    <a:pt x="1245" y="619"/>
                    <a:pt x="1240" y="684"/>
                  </a:cubicBezTo>
                  <a:cubicBezTo>
                    <a:pt x="1240" y="795"/>
                    <a:pt x="1331" y="871"/>
                    <a:pt x="1435" y="871"/>
                  </a:cubicBezTo>
                  <a:cubicBezTo>
                    <a:pt x="1439" y="871"/>
                    <a:pt x="1443" y="871"/>
                    <a:pt x="1447" y="871"/>
                  </a:cubicBezTo>
                  <a:cubicBezTo>
                    <a:pt x="1607" y="860"/>
                    <a:pt x="1644" y="668"/>
                    <a:pt x="1650" y="542"/>
                  </a:cubicBezTo>
                  <a:cubicBezTo>
                    <a:pt x="1653" y="507"/>
                    <a:pt x="1653" y="472"/>
                    <a:pt x="1652" y="439"/>
                  </a:cubicBezTo>
                  <a:cubicBezTo>
                    <a:pt x="1653" y="429"/>
                    <a:pt x="1656" y="422"/>
                    <a:pt x="1658" y="414"/>
                  </a:cubicBezTo>
                  <a:cubicBezTo>
                    <a:pt x="1672" y="358"/>
                    <a:pt x="1661" y="298"/>
                    <a:pt x="1628" y="252"/>
                  </a:cubicBezTo>
                  <a:cubicBezTo>
                    <a:pt x="1618" y="238"/>
                    <a:pt x="1607" y="227"/>
                    <a:pt x="1595" y="217"/>
                  </a:cubicBezTo>
                  <a:cubicBezTo>
                    <a:pt x="1583" y="195"/>
                    <a:pt x="1571" y="175"/>
                    <a:pt x="1557" y="154"/>
                  </a:cubicBezTo>
                  <a:cubicBezTo>
                    <a:pt x="1536" y="127"/>
                    <a:pt x="1511" y="103"/>
                    <a:pt x="1484" y="83"/>
                  </a:cubicBezTo>
                  <a:cubicBezTo>
                    <a:pt x="1418" y="25"/>
                    <a:pt x="1332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1" name="Google Shape;13381;p25"/>
            <p:cNvSpPr/>
            <p:nvPr/>
          </p:nvSpPr>
          <p:spPr>
            <a:xfrm>
              <a:off x="3243732" y="-1640622"/>
              <a:ext cx="55275" cy="203032"/>
            </a:xfrm>
            <a:custGeom>
              <a:avLst/>
              <a:gdLst/>
              <a:ahLst/>
              <a:cxnLst/>
              <a:rect l="l" t="t" r="r" b="b"/>
              <a:pathLst>
                <a:path w="1643" h="6035" extrusionOk="0">
                  <a:moveTo>
                    <a:pt x="1164" y="412"/>
                  </a:moveTo>
                  <a:cubicBezTo>
                    <a:pt x="1165" y="414"/>
                    <a:pt x="1166" y="417"/>
                    <a:pt x="1168" y="419"/>
                  </a:cubicBezTo>
                  <a:lnTo>
                    <a:pt x="1168" y="419"/>
                  </a:lnTo>
                  <a:cubicBezTo>
                    <a:pt x="1167" y="416"/>
                    <a:pt x="1166" y="414"/>
                    <a:pt x="1164" y="412"/>
                  </a:cubicBezTo>
                  <a:close/>
                  <a:moveTo>
                    <a:pt x="669" y="3990"/>
                  </a:moveTo>
                  <a:cubicBezTo>
                    <a:pt x="669" y="3995"/>
                    <a:pt x="669" y="4000"/>
                    <a:pt x="669" y="4005"/>
                  </a:cubicBezTo>
                  <a:lnTo>
                    <a:pt x="669" y="4005"/>
                  </a:lnTo>
                  <a:cubicBezTo>
                    <a:pt x="669" y="4000"/>
                    <a:pt x="669" y="3995"/>
                    <a:pt x="669" y="3990"/>
                  </a:cubicBezTo>
                  <a:close/>
                  <a:moveTo>
                    <a:pt x="1092" y="0"/>
                  </a:moveTo>
                  <a:cubicBezTo>
                    <a:pt x="1070" y="0"/>
                    <a:pt x="1047" y="2"/>
                    <a:pt x="1025" y="5"/>
                  </a:cubicBezTo>
                  <a:cubicBezTo>
                    <a:pt x="878" y="23"/>
                    <a:pt x="746" y="122"/>
                    <a:pt x="648" y="228"/>
                  </a:cubicBezTo>
                  <a:cubicBezTo>
                    <a:pt x="431" y="464"/>
                    <a:pt x="338" y="781"/>
                    <a:pt x="335" y="1096"/>
                  </a:cubicBezTo>
                  <a:cubicBezTo>
                    <a:pt x="333" y="1222"/>
                    <a:pt x="341" y="1347"/>
                    <a:pt x="357" y="1474"/>
                  </a:cubicBezTo>
                  <a:cubicBezTo>
                    <a:pt x="369" y="1553"/>
                    <a:pt x="379" y="1632"/>
                    <a:pt x="392" y="1712"/>
                  </a:cubicBezTo>
                  <a:cubicBezTo>
                    <a:pt x="417" y="1900"/>
                    <a:pt x="452" y="2088"/>
                    <a:pt x="480" y="2277"/>
                  </a:cubicBezTo>
                  <a:cubicBezTo>
                    <a:pt x="509" y="2457"/>
                    <a:pt x="534" y="2636"/>
                    <a:pt x="556" y="2817"/>
                  </a:cubicBezTo>
                  <a:cubicBezTo>
                    <a:pt x="580" y="3011"/>
                    <a:pt x="605" y="3204"/>
                    <a:pt x="623" y="3399"/>
                  </a:cubicBezTo>
                  <a:cubicBezTo>
                    <a:pt x="640" y="3603"/>
                    <a:pt x="656" y="3807"/>
                    <a:pt x="670" y="4012"/>
                  </a:cubicBezTo>
                  <a:cubicBezTo>
                    <a:pt x="670" y="4009"/>
                    <a:pt x="669" y="4007"/>
                    <a:pt x="669" y="4005"/>
                  </a:cubicBezTo>
                  <a:lnTo>
                    <a:pt x="669" y="4005"/>
                  </a:lnTo>
                  <a:cubicBezTo>
                    <a:pt x="674" y="4137"/>
                    <a:pt x="680" y="4270"/>
                    <a:pt x="680" y="4403"/>
                  </a:cubicBezTo>
                  <a:cubicBezTo>
                    <a:pt x="680" y="4536"/>
                    <a:pt x="675" y="4669"/>
                    <a:pt x="669" y="4802"/>
                  </a:cubicBezTo>
                  <a:cubicBezTo>
                    <a:pt x="659" y="4898"/>
                    <a:pt x="651" y="4995"/>
                    <a:pt x="639" y="5093"/>
                  </a:cubicBezTo>
                  <a:cubicBezTo>
                    <a:pt x="624" y="5191"/>
                    <a:pt x="608" y="5289"/>
                    <a:pt x="590" y="5387"/>
                  </a:cubicBezTo>
                  <a:cubicBezTo>
                    <a:pt x="577" y="5443"/>
                    <a:pt x="563" y="5498"/>
                    <a:pt x="545" y="5554"/>
                  </a:cubicBezTo>
                  <a:cubicBezTo>
                    <a:pt x="534" y="5577"/>
                    <a:pt x="526" y="5599"/>
                    <a:pt x="515" y="5622"/>
                  </a:cubicBezTo>
                  <a:cubicBezTo>
                    <a:pt x="510" y="5629"/>
                    <a:pt x="506" y="5637"/>
                    <a:pt x="501" y="5645"/>
                  </a:cubicBezTo>
                  <a:lnTo>
                    <a:pt x="491" y="5658"/>
                  </a:lnTo>
                  <a:cubicBezTo>
                    <a:pt x="485" y="5650"/>
                    <a:pt x="480" y="5644"/>
                    <a:pt x="474" y="5634"/>
                  </a:cubicBezTo>
                  <a:cubicBezTo>
                    <a:pt x="469" y="5626"/>
                    <a:pt x="464" y="5617"/>
                    <a:pt x="460" y="5607"/>
                  </a:cubicBezTo>
                  <a:cubicBezTo>
                    <a:pt x="450" y="5585"/>
                    <a:pt x="441" y="5561"/>
                    <a:pt x="433" y="5539"/>
                  </a:cubicBezTo>
                  <a:cubicBezTo>
                    <a:pt x="422" y="5500"/>
                    <a:pt x="412" y="5462"/>
                    <a:pt x="404" y="5422"/>
                  </a:cubicBezTo>
                  <a:cubicBezTo>
                    <a:pt x="392" y="5341"/>
                    <a:pt x="385" y="5261"/>
                    <a:pt x="379" y="5180"/>
                  </a:cubicBezTo>
                  <a:cubicBezTo>
                    <a:pt x="377" y="5109"/>
                    <a:pt x="376" y="5036"/>
                    <a:pt x="379" y="4965"/>
                  </a:cubicBezTo>
                  <a:cubicBezTo>
                    <a:pt x="382" y="4942"/>
                    <a:pt x="384" y="4922"/>
                    <a:pt x="388" y="4901"/>
                  </a:cubicBezTo>
                  <a:cubicBezTo>
                    <a:pt x="390" y="4892"/>
                    <a:pt x="393" y="4881"/>
                    <a:pt x="395" y="4871"/>
                  </a:cubicBezTo>
                  <a:cubicBezTo>
                    <a:pt x="423" y="4773"/>
                    <a:pt x="366" y="4672"/>
                    <a:pt x="268" y="4643"/>
                  </a:cubicBezTo>
                  <a:cubicBezTo>
                    <a:pt x="251" y="4638"/>
                    <a:pt x="234" y="4636"/>
                    <a:pt x="217" y="4636"/>
                  </a:cubicBezTo>
                  <a:cubicBezTo>
                    <a:pt x="136" y="4636"/>
                    <a:pt x="62" y="4689"/>
                    <a:pt x="39" y="4770"/>
                  </a:cubicBezTo>
                  <a:cubicBezTo>
                    <a:pt x="1" y="4914"/>
                    <a:pt x="9" y="5066"/>
                    <a:pt x="21" y="5215"/>
                  </a:cubicBezTo>
                  <a:cubicBezTo>
                    <a:pt x="29" y="5299"/>
                    <a:pt x="34" y="5384"/>
                    <a:pt x="48" y="5468"/>
                  </a:cubicBezTo>
                  <a:cubicBezTo>
                    <a:pt x="70" y="5587"/>
                    <a:pt x="96" y="5715"/>
                    <a:pt x="161" y="5818"/>
                  </a:cubicBezTo>
                  <a:cubicBezTo>
                    <a:pt x="216" y="5907"/>
                    <a:pt x="286" y="5990"/>
                    <a:pt x="392" y="6020"/>
                  </a:cubicBezTo>
                  <a:cubicBezTo>
                    <a:pt x="425" y="6030"/>
                    <a:pt x="458" y="6035"/>
                    <a:pt x="493" y="6035"/>
                  </a:cubicBezTo>
                  <a:cubicBezTo>
                    <a:pt x="509" y="6035"/>
                    <a:pt x="525" y="6033"/>
                    <a:pt x="540" y="6032"/>
                  </a:cubicBezTo>
                  <a:cubicBezTo>
                    <a:pt x="591" y="6025"/>
                    <a:pt x="639" y="6005"/>
                    <a:pt x="681" y="5975"/>
                  </a:cubicBezTo>
                  <a:cubicBezTo>
                    <a:pt x="849" y="5856"/>
                    <a:pt x="906" y="5633"/>
                    <a:pt x="938" y="5438"/>
                  </a:cubicBezTo>
                  <a:cubicBezTo>
                    <a:pt x="955" y="5335"/>
                    <a:pt x="971" y="5231"/>
                    <a:pt x="984" y="5126"/>
                  </a:cubicBezTo>
                  <a:cubicBezTo>
                    <a:pt x="995" y="5031"/>
                    <a:pt x="1003" y="4935"/>
                    <a:pt x="1011" y="4840"/>
                  </a:cubicBezTo>
                  <a:cubicBezTo>
                    <a:pt x="1015" y="4791"/>
                    <a:pt x="1015" y="4738"/>
                    <a:pt x="1017" y="4688"/>
                  </a:cubicBezTo>
                  <a:cubicBezTo>
                    <a:pt x="1020" y="4645"/>
                    <a:pt x="1023" y="4602"/>
                    <a:pt x="1023" y="4559"/>
                  </a:cubicBezTo>
                  <a:cubicBezTo>
                    <a:pt x="1022" y="4466"/>
                    <a:pt x="1025" y="4373"/>
                    <a:pt x="1020" y="4279"/>
                  </a:cubicBezTo>
                  <a:cubicBezTo>
                    <a:pt x="1012" y="4075"/>
                    <a:pt x="1006" y="3869"/>
                    <a:pt x="987" y="3665"/>
                  </a:cubicBezTo>
                  <a:cubicBezTo>
                    <a:pt x="950" y="3269"/>
                    <a:pt x="909" y="2875"/>
                    <a:pt x="857" y="2482"/>
                  </a:cubicBezTo>
                  <a:cubicBezTo>
                    <a:pt x="833" y="2304"/>
                    <a:pt x="808" y="2126"/>
                    <a:pt x="779" y="1949"/>
                  </a:cubicBezTo>
                  <a:cubicBezTo>
                    <a:pt x="743" y="1716"/>
                    <a:pt x="703" y="1482"/>
                    <a:pt x="689" y="1246"/>
                  </a:cubicBezTo>
                  <a:cubicBezTo>
                    <a:pt x="686" y="1169"/>
                    <a:pt x="686" y="1093"/>
                    <a:pt x="691" y="1017"/>
                  </a:cubicBezTo>
                  <a:cubicBezTo>
                    <a:pt x="696" y="960"/>
                    <a:pt x="705" y="901"/>
                    <a:pt x="716" y="846"/>
                  </a:cubicBezTo>
                  <a:cubicBezTo>
                    <a:pt x="724" y="814"/>
                    <a:pt x="734" y="782"/>
                    <a:pt x="743" y="751"/>
                  </a:cubicBezTo>
                  <a:cubicBezTo>
                    <a:pt x="759" y="711"/>
                    <a:pt x="775" y="672"/>
                    <a:pt x="795" y="634"/>
                  </a:cubicBezTo>
                  <a:cubicBezTo>
                    <a:pt x="811" y="607"/>
                    <a:pt x="827" y="577"/>
                    <a:pt x="844" y="553"/>
                  </a:cubicBezTo>
                  <a:cubicBezTo>
                    <a:pt x="863" y="528"/>
                    <a:pt x="881" y="505"/>
                    <a:pt x="901" y="482"/>
                  </a:cubicBezTo>
                  <a:cubicBezTo>
                    <a:pt x="919" y="464"/>
                    <a:pt x="938" y="445"/>
                    <a:pt x="957" y="428"/>
                  </a:cubicBezTo>
                  <a:cubicBezTo>
                    <a:pt x="974" y="414"/>
                    <a:pt x="992" y="401"/>
                    <a:pt x="1011" y="388"/>
                  </a:cubicBezTo>
                  <a:cubicBezTo>
                    <a:pt x="1015" y="385"/>
                    <a:pt x="1022" y="382"/>
                    <a:pt x="1028" y="379"/>
                  </a:cubicBezTo>
                  <a:lnTo>
                    <a:pt x="1053" y="369"/>
                  </a:lnTo>
                  <a:lnTo>
                    <a:pt x="1072" y="363"/>
                  </a:lnTo>
                  <a:lnTo>
                    <a:pt x="1094" y="363"/>
                  </a:lnTo>
                  <a:lnTo>
                    <a:pt x="1107" y="364"/>
                  </a:lnTo>
                  <a:lnTo>
                    <a:pt x="1117" y="368"/>
                  </a:lnTo>
                  <a:lnTo>
                    <a:pt x="1123" y="371"/>
                  </a:lnTo>
                  <a:lnTo>
                    <a:pt x="1131" y="376"/>
                  </a:lnTo>
                  <a:lnTo>
                    <a:pt x="1140" y="382"/>
                  </a:lnTo>
                  <a:lnTo>
                    <a:pt x="1151" y="395"/>
                  </a:lnTo>
                  <a:cubicBezTo>
                    <a:pt x="1158" y="402"/>
                    <a:pt x="1164" y="410"/>
                    <a:pt x="1169" y="418"/>
                  </a:cubicBezTo>
                  <a:lnTo>
                    <a:pt x="1177" y="431"/>
                  </a:lnTo>
                  <a:cubicBezTo>
                    <a:pt x="1174" y="428"/>
                    <a:pt x="1172" y="425"/>
                    <a:pt x="1170" y="421"/>
                  </a:cubicBezTo>
                  <a:cubicBezTo>
                    <a:pt x="1170" y="421"/>
                    <a:pt x="1169" y="420"/>
                    <a:pt x="1168" y="419"/>
                  </a:cubicBezTo>
                  <a:lnTo>
                    <a:pt x="1168" y="419"/>
                  </a:lnTo>
                  <a:cubicBezTo>
                    <a:pt x="1170" y="422"/>
                    <a:pt x="1172" y="426"/>
                    <a:pt x="1174" y="429"/>
                  </a:cubicBezTo>
                  <a:cubicBezTo>
                    <a:pt x="1178" y="440"/>
                    <a:pt x="1183" y="452"/>
                    <a:pt x="1186" y="461"/>
                  </a:cubicBezTo>
                  <a:cubicBezTo>
                    <a:pt x="1193" y="480"/>
                    <a:pt x="1199" y="501"/>
                    <a:pt x="1202" y="516"/>
                  </a:cubicBezTo>
                  <a:cubicBezTo>
                    <a:pt x="1204" y="532"/>
                    <a:pt x="1205" y="548"/>
                    <a:pt x="1207" y="564"/>
                  </a:cubicBezTo>
                  <a:cubicBezTo>
                    <a:pt x="1202" y="583"/>
                    <a:pt x="1196" y="603"/>
                    <a:pt x="1191" y="622"/>
                  </a:cubicBezTo>
                  <a:cubicBezTo>
                    <a:pt x="1180" y="664"/>
                    <a:pt x="1167" y="705"/>
                    <a:pt x="1156" y="746"/>
                  </a:cubicBezTo>
                  <a:cubicBezTo>
                    <a:pt x="1137" y="820"/>
                    <a:pt x="1120" y="901"/>
                    <a:pt x="1163" y="969"/>
                  </a:cubicBezTo>
                  <a:cubicBezTo>
                    <a:pt x="1198" y="1033"/>
                    <a:pt x="1261" y="1065"/>
                    <a:pt x="1324" y="1065"/>
                  </a:cubicBezTo>
                  <a:cubicBezTo>
                    <a:pt x="1394" y="1065"/>
                    <a:pt x="1463" y="1027"/>
                    <a:pt x="1495" y="953"/>
                  </a:cubicBezTo>
                  <a:cubicBezTo>
                    <a:pt x="1546" y="849"/>
                    <a:pt x="1573" y="733"/>
                    <a:pt x="1574" y="618"/>
                  </a:cubicBezTo>
                  <a:cubicBezTo>
                    <a:pt x="1588" y="573"/>
                    <a:pt x="1603" y="529"/>
                    <a:pt x="1615" y="485"/>
                  </a:cubicBezTo>
                  <a:cubicBezTo>
                    <a:pt x="1642" y="390"/>
                    <a:pt x="1590" y="290"/>
                    <a:pt x="1497" y="257"/>
                  </a:cubicBezTo>
                  <a:cubicBezTo>
                    <a:pt x="1471" y="208"/>
                    <a:pt x="1440" y="163"/>
                    <a:pt x="1402" y="124"/>
                  </a:cubicBezTo>
                  <a:cubicBezTo>
                    <a:pt x="1320" y="41"/>
                    <a:pt x="1206" y="0"/>
                    <a:pt x="10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2" name="Google Shape;13382;p25"/>
            <p:cNvSpPr/>
            <p:nvPr/>
          </p:nvSpPr>
          <p:spPr>
            <a:xfrm>
              <a:off x="3162348" y="-1424192"/>
              <a:ext cx="76268" cy="67621"/>
            </a:xfrm>
            <a:custGeom>
              <a:avLst/>
              <a:gdLst/>
              <a:ahLst/>
              <a:cxnLst/>
              <a:rect l="l" t="t" r="r" b="b"/>
              <a:pathLst>
                <a:path w="2267" h="2010" extrusionOk="0">
                  <a:moveTo>
                    <a:pt x="530" y="851"/>
                  </a:moveTo>
                  <a:cubicBezTo>
                    <a:pt x="531" y="852"/>
                    <a:pt x="532" y="853"/>
                    <a:pt x="533" y="855"/>
                  </a:cubicBezTo>
                  <a:lnTo>
                    <a:pt x="533" y="855"/>
                  </a:lnTo>
                  <a:cubicBezTo>
                    <a:pt x="532" y="853"/>
                    <a:pt x="531" y="852"/>
                    <a:pt x="530" y="851"/>
                  </a:cubicBezTo>
                  <a:close/>
                  <a:moveTo>
                    <a:pt x="2070" y="1"/>
                  </a:moveTo>
                  <a:cubicBezTo>
                    <a:pt x="2011" y="1"/>
                    <a:pt x="1951" y="29"/>
                    <a:pt x="1921" y="83"/>
                  </a:cubicBezTo>
                  <a:cubicBezTo>
                    <a:pt x="1676" y="528"/>
                    <a:pt x="1452" y="983"/>
                    <a:pt x="1224" y="1436"/>
                  </a:cubicBezTo>
                  <a:lnTo>
                    <a:pt x="1224" y="1436"/>
                  </a:lnTo>
                  <a:lnTo>
                    <a:pt x="1226" y="1432"/>
                  </a:lnTo>
                  <a:lnTo>
                    <a:pt x="1223" y="1440"/>
                  </a:lnTo>
                  <a:cubicBezTo>
                    <a:pt x="1223" y="1439"/>
                    <a:pt x="1224" y="1437"/>
                    <a:pt x="1224" y="1436"/>
                  </a:cubicBezTo>
                  <a:lnTo>
                    <a:pt x="1224" y="1436"/>
                  </a:lnTo>
                  <a:lnTo>
                    <a:pt x="1223" y="1441"/>
                  </a:lnTo>
                  <a:lnTo>
                    <a:pt x="1217" y="1454"/>
                  </a:lnTo>
                  <a:cubicBezTo>
                    <a:pt x="1218" y="1449"/>
                    <a:pt x="1220" y="1446"/>
                    <a:pt x="1221" y="1443"/>
                  </a:cubicBezTo>
                  <a:lnTo>
                    <a:pt x="1221" y="1443"/>
                  </a:lnTo>
                  <a:cubicBezTo>
                    <a:pt x="1193" y="1495"/>
                    <a:pt x="1166" y="1547"/>
                    <a:pt x="1134" y="1596"/>
                  </a:cubicBezTo>
                  <a:lnTo>
                    <a:pt x="1128" y="1603"/>
                  </a:lnTo>
                  <a:cubicBezTo>
                    <a:pt x="1030" y="1478"/>
                    <a:pt x="940" y="1346"/>
                    <a:pt x="838" y="1221"/>
                  </a:cubicBezTo>
                  <a:cubicBezTo>
                    <a:pt x="738" y="1097"/>
                    <a:pt x="636" y="977"/>
                    <a:pt x="533" y="855"/>
                  </a:cubicBezTo>
                  <a:lnTo>
                    <a:pt x="533" y="855"/>
                  </a:lnTo>
                  <a:cubicBezTo>
                    <a:pt x="533" y="855"/>
                    <a:pt x="534" y="856"/>
                    <a:pt x="534" y="857"/>
                  </a:cubicBezTo>
                  <a:cubicBezTo>
                    <a:pt x="506" y="822"/>
                    <a:pt x="477" y="787"/>
                    <a:pt x="450" y="754"/>
                  </a:cubicBezTo>
                  <a:cubicBezTo>
                    <a:pt x="422" y="721"/>
                    <a:pt x="398" y="684"/>
                    <a:pt x="371" y="650"/>
                  </a:cubicBezTo>
                  <a:cubicBezTo>
                    <a:pt x="331" y="602"/>
                    <a:pt x="273" y="574"/>
                    <a:pt x="214" y="574"/>
                  </a:cubicBezTo>
                  <a:cubicBezTo>
                    <a:pt x="176" y="574"/>
                    <a:pt x="138" y="585"/>
                    <a:pt x="104" y="610"/>
                  </a:cubicBezTo>
                  <a:cubicBezTo>
                    <a:pt x="25" y="670"/>
                    <a:pt x="1" y="800"/>
                    <a:pt x="64" y="878"/>
                  </a:cubicBezTo>
                  <a:cubicBezTo>
                    <a:pt x="129" y="955"/>
                    <a:pt x="196" y="1026"/>
                    <a:pt x="264" y="1102"/>
                  </a:cubicBezTo>
                  <a:cubicBezTo>
                    <a:pt x="332" y="1180"/>
                    <a:pt x="400" y="1256"/>
                    <a:pt x="466" y="1334"/>
                  </a:cubicBezTo>
                  <a:cubicBezTo>
                    <a:pt x="568" y="1457"/>
                    <a:pt x="666" y="1580"/>
                    <a:pt x="757" y="1710"/>
                  </a:cubicBezTo>
                  <a:cubicBezTo>
                    <a:pt x="773" y="1734"/>
                    <a:pt x="791" y="1756"/>
                    <a:pt x="807" y="1780"/>
                  </a:cubicBezTo>
                  <a:cubicBezTo>
                    <a:pt x="832" y="1821"/>
                    <a:pt x="860" y="1861"/>
                    <a:pt x="894" y="1897"/>
                  </a:cubicBezTo>
                  <a:cubicBezTo>
                    <a:pt x="952" y="1956"/>
                    <a:pt x="1026" y="2008"/>
                    <a:pt x="1110" y="2008"/>
                  </a:cubicBezTo>
                  <a:cubicBezTo>
                    <a:pt x="1112" y="2008"/>
                    <a:pt x="1114" y="2008"/>
                    <a:pt x="1117" y="2008"/>
                  </a:cubicBezTo>
                  <a:cubicBezTo>
                    <a:pt x="1121" y="2009"/>
                    <a:pt x="1124" y="2009"/>
                    <a:pt x="1128" y="2009"/>
                  </a:cubicBezTo>
                  <a:cubicBezTo>
                    <a:pt x="1131" y="2009"/>
                    <a:pt x="1135" y="2009"/>
                    <a:pt x="1139" y="2008"/>
                  </a:cubicBezTo>
                  <a:cubicBezTo>
                    <a:pt x="1232" y="1998"/>
                    <a:pt x="1319" y="1952"/>
                    <a:pt x="1378" y="1878"/>
                  </a:cubicBezTo>
                  <a:cubicBezTo>
                    <a:pt x="1437" y="1799"/>
                    <a:pt x="1487" y="1715"/>
                    <a:pt x="1530" y="1626"/>
                  </a:cubicBezTo>
                  <a:cubicBezTo>
                    <a:pt x="1611" y="1463"/>
                    <a:pt x="1687" y="1299"/>
                    <a:pt x="1766" y="1134"/>
                  </a:cubicBezTo>
                  <a:cubicBezTo>
                    <a:pt x="1834" y="990"/>
                    <a:pt x="1907" y="849"/>
                    <a:pt x="1980" y="707"/>
                  </a:cubicBezTo>
                  <a:cubicBezTo>
                    <a:pt x="2057" y="558"/>
                    <a:pt x="2136" y="409"/>
                    <a:pt x="2219" y="262"/>
                  </a:cubicBezTo>
                  <a:cubicBezTo>
                    <a:pt x="2266" y="180"/>
                    <a:pt x="2239" y="75"/>
                    <a:pt x="2158" y="24"/>
                  </a:cubicBezTo>
                  <a:cubicBezTo>
                    <a:pt x="2132" y="9"/>
                    <a:pt x="2101" y="1"/>
                    <a:pt x="20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3" name="Google Shape;13383;p25"/>
            <p:cNvSpPr/>
            <p:nvPr/>
          </p:nvSpPr>
          <p:spPr>
            <a:xfrm>
              <a:off x="3345572" y="-1540128"/>
              <a:ext cx="27452" cy="74283"/>
            </a:xfrm>
            <a:custGeom>
              <a:avLst/>
              <a:gdLst/>
              <a:ahLst/>
              <a:cxnLst/>
              <a:rect l="l" t="t" r="r" b="b"/>
              <a:pathLst>
                <a:path w="816" h="2208" extrusionOk="0">
                  <a:moveTo>
                    <a:pt x="472" y="1"/>
                  </a:moveTo>
                  <a:cubicBezTo>
                    <a:pt x="413" y="1"/>
                    <a:pt x="355" y="19"/>
                    <a:pt x="306" y="54"/>
                  </a:cubicBezTo>
                  <a:cubicBezTo>
                    <a:pt x="238" y="108"/>
                    <a:pt x="182" y="178"/>
                    <a:pt x="144" y="255"/>
                  </a:cubicBezTo>
                  <a:cubicBezTo>
                    <a:pt x="119" y="301"/>
                    <a:pt x="97" y="347"/>
                    <a:pt x="78" y="395"/>
                  </a:cubicBezTo>
                  <a:cubicBezTo>
                    <a:pt x="43" y="475"/>
                    <a:pt x="0" y="577"/>
                    <a:pt x="22" y="665"/>
                  </a:cubicBezTo>
                  <a:cubicBezTo>
                    <a:pt x="44" y="751"/>
                    <a:pt x="123" y="819"/>
                    <a:pt x="213" y="819"/>
                  </a:cubicBezTo>
                  <a:cubicBezTo>
                    <a:pt x="221" y="819"/>
                    <a:pt x="228" y="818"/>
                    <a:pt x="236" y="817"/>
                  </a:cubicBezTo>
                  <a:cubicBezTo>
                    <a:pt x="292" y="809"/>
                    <a:pt x="342" y="781"/>
                    <a:pt x="377" y="738"/>
                  </a:cubicBezTo>
                  <a:cubicBezTo>
                    <a:pt x="418" y="687"/>
                    <a:pt x="429" y="618"/>
                    <a:pt x="407" y="556"/>
                  </a:cubicBezTo>
                  <a:cubicBezTo>
                    <a:pt x="418" y="529"/>
                    <a:pt x="431" y="504"/>
                    <a:pt x="442" y="477"/>
                  </a:cubicBezTo>
                  <a:lnTo>
                    <a:pt x="444" y="498"/>
                  </a:lnTo>
                  <a:cubicBezTo>
                    <a:pt x="445" y="555"/>
                    <a:pt x="444" y="612"/>
                    <a:pt x="442" y="667"/>
                  </a:cubicBezTo>
                  <a:cubicBezTo>
                    <a:pt x="425" y="849"/>
                    <a:pt x="396" y="1029"/>
                    <a:pt x="358" y="1207"/>
                  </a:cubicBezTo>
                  <a:cubicBezTo>
                    <a:pt x="315" y="1387"/>
                    <a:pt x="266" y="1568"/>
                    <a:pt x="206" y="1743"/>
                  </a:cubicBezTo>
                  <a:cubicBezTo>
                    <a:pt x="190" y="1791"/>
                    <a:pt x="171" y="1840"/>
                    <a:pt x="151" y="1886"/>
                  </a:cubicBezTo>
                  <a:cubicBezTo>
                    <a:pt x="143" y="1898"/>
                    <a:pt x="135" y="1913"/>
                    <a:pt x="127" y="1925"/>
                  </a:cubicBezTo>
                  <a:cubicBezTo>
                    <a:pt x="75" y="2014"/>
                    <a:pt x="102" y="2126"/>
                    <a:pt x="189" y="2180"/>
                  </a:cubicBezTo>
                  <a:cubicBezTo>
                    <a:pt x="217" y="2198"/>
                    <a:pt x="250" y="2207"/>
                    <a:pt x="284" y="2207"/>
                  </a:cubicBezTo>
                  <a:cubicBezTo>
                    <a:pt x="285" y="2207"/>
                    <a:pt x="286" y="2207"/>
                    <a:pt x="288" y="2207"/>
                  </a:cubicBezTo>
                  <a:cubicBezTo>
                    <a:pt x="351" y="2207"/>
                    <a:pt x="411" y="2173"/>
                    <a:pt x="444" y="2119"/>
                  </a:cubicBezTo>
                  <a:cubicBezTo>
                    <a:pt x="480" y="2060"/>
                    <a:pt x="507" y="1998"/>
                    <a:pt x="527" y="1933"/>
                  </a:cubicBezTo>
                  <a:cubicBezTo>
                    <a:pt x="588" y="1745"/>
                    <a:pt x="637" y="1552"/>
                    <a:pt x="681" y="1359"/>
                  </a:cubicBezTo>
                  <a:cubicBezTo>
                    <a:pt x="705" y="1259"/>
                    <a:pt x="724" y="1158"/>
                    <a:pt x="744" y="1056"/>
                  </a:cubicBezTo>
                  <a:cubicBezTo>
                    <a:pt x="754" y="1004"/>
                    <a:pt x="760" y="950"/>
                    <a:pt x="770" y="898"/>
                  </a:cubicBezTo>
                  <a:cubicBezTo>
                    <a:pt x="781" y="814"/>
                    <a:pt x="792" y="732"/>
                    <a:pt x="797" y="646"/>
                  </a:cubicBezTo>
                  <a:cubicBezTo>
                    <a:pt x="809" y="441"/>
                    <a:pt x="816" y="160"/>
                    <a:pt x="613" y="38"/>
                  </a:cubicBezTo>
                  <a:cubicBezTo>
                    <a:pt x="569" y="13"/>
                    <a:pt x="520" y="1"/>
                    <a:pt x="4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4" name="Google Shape;13384;p25"/>
            <p:cNvSpPr/>
            <p:nvPr/>
          </p:nvSpPr>
          <p:spPr>
            <a:xfrm>
              <a:off x="3362494" y="-1532592"/>
              <a:ext cx="43231" cy="68967"/>
            </a:xfrm>
            <a:custGeom>
              <a:avLst/>
              <a:gdLst/>
              <a:ahLst/>
              <a:cxnLst/>
              <a:rect l="l" t="t" r="r" b="b"/>
              <a:pathLst>
                <a:path w="1285" h="2050" extrusionOk="0">
                  <a:moveTo>
                    <a:pt x="472" y="1462"/>
                  </a:moveTo>
                  <a:cubicBezTo>
                    <a:pt x="472" y="1464"/>
                    <a:pt x="473" y="1465"/>
                    <a:pt x="474" y="1467"/>
                  </a:cubicBezTo>
                  <a:cubicBezTo>
                    <a:pt x="473" y="1465"/>
                    <a:pt x="473" y="1464"/>
                    <a:pt x="472" y="1462"/>
                  </a:cubicBezTo>
                  <a:close/>
                  <a:moveTo>
                    <a:pt x="666" y="0"/>
                  </a:moveTo>
                  <a:cubicBezTo>
                    <a:pt x="654" y="0"/>
                    <a:pt x="643" y="1"/>
                    <a:pt x="631" y="1"/>
                  </a:cubicBezTo>
                  <a:cubicBezTo>
                    <a:pt x="555" y="6"/>
                    <a:pt x="472" y="47"/>
                    <a:pt x="414" y="95"/>
                  </a:cubicBezTo>
                  <a:cubicBezTo>
                    <a:pt x="349" y="147"/>
                    <a:pt x="292" y="207"/>
                    <a:pt x="243" y="274"/>
                  </a:cubicBezTo>
                  <a:cubicBezTo>
                    <a:pt x="140" y="414"/>
                    <a:pt x="69" y="577"/>
                    <a:pt x="36" y="748"/>
                  </a:cubicBezTo>
                  <a:cubicBezTo>
                    <a:pt x="1" y="935"/>
                    <a:pt x="4" y="1127"/>
                    <a:pt x="45" y="1312"/>
                  </a:cubicBezTo>
                  <a:cubicBezTo>
                    <a:pt x="64" y="1399"/>
                    <a:pt x="89" y="1486"/>
                    <a:pt x="124" y="1570"/>
                  </a:cubicBezTo>
                  <a:cubicBezTo>
                    <a:pt x="151" y="1644"/>
                    <a:pt x="187" y="1714"/>
                    <a:pt x="233" y="1779"/>
                  </a:cubicBezTo>
                  <a:cubicBezTo>
                    <a:pt x="281" y="1841"/>
                    <a:pt x="333" y="1901"/>
                    <a:pt x="403" y="1940"/>
                  </a:cubicBezTo>
                  <a:cubicBezTo>
                    <a:pt x="476" y="1983"/>
                    <a:pt x="556" y="2015"/>
                    <a:pt x="640" y="2031"/>
                  </a:cubicBezTo>
                  <a:cubicBezTo>
                    <a:pt x="707" y="2043"/>
                    <a:pt x="773" y="2050"/>
                    <a:pt x="841" y="2050"/>
                  </a:cubicBezTo>
                  <a:cubicBezTo>
                    <a:pt x="865" y="2050"/>
                    <a:pt x="887" y="2048"/>
                    <a:pt x="909" y="2046"/>
                  </a:cubicBezTo>
                  <a:cubicBezTo>
                    <a:pt x="985" y="2042"/>
                    <a:pt x="1061" y="2031"/>
                    <a:pt x="1137" y="2015"/>
                  </a:cubicBezTo>
                  <a:cubicBezTo>
                    <a:pt x="1231" y="1996"/>
                    <a:pt x="1284" y="1890"/>
                    <a:pt x="1262" y="1803"/>
                  </a:cubicBezTo>
                  <a:cubicBezTo>
                    <a:pt x="1242" y="1725"/>
                    <a:pt x="1171" y="1672"/>
                    <a:pt x="1092" y="1672"/>
                  </a:cubicBezTo>
                  <a:cubicBezTo>
                    <a:pt x="1085" y="1672"/>
                    <a:pt x="1079" y="1672"/>
                    <a:pt x="1072" y="1673"/>
                  </a:cubicBezTo>
                  <a:cubicBezTo>
                    <a:pt x="1023" y="1681"/>
                    <a:pt x="974" y="1687"/>
                    <a:pt x="925" y="1692"/>
                  </a:cubicBezTo>
                  <a:cubicBezTo>
                    <a:pt x="906" y="1692"/>
                    <a:pt x="887" y="1692"/>
                    <a:pt x="868" y="1692"/>
                  </a:cubicBezTo>
                  <a:cubicBezTo>
                    <a:pt x="849" y="1692"/>
                    <a:pt x="830" y="1692"/>
                    <a:pt x="813" y="1690"/>
                  </a:cubicBezTo>
                  <a:cubicBezTo>
                    <a:pt x="780" y="1687"/>
                    <a:pt x="745" y="1681"/>
                    <a:pt x="711" y="1674"/>
                  </a:cubicBezTo>
                  <a:cubicBezTo>
                    <a:pt x="699" y="1671"/>
                    <a:pt x="686" y="1668"/>
                    <a:pt x="673" y="1665"/>
                  </a:cubicBezTo>
                  <a:cubicBezTo>
                    <a:pt x="651" y="1655"/>
                    <a:pt x="629" y="1646"/>
                    <a:pt x="605" y="1635"/>
                  </a:cubicBezTo>
                  <a:lnTo>
                    <a:pt x="586" y="1622"/>
                  </a:lnTo>
                  <a:lnTo>
                    <a:pt x="574" y="1613"/>
                  </a:lnTo>
                  <a:cubicBezTo>
                    <a:pt x="559" y="1600"/>
                    <a:pt x="548" y="1587"/>
                    <a:pt x="536" y="1573"/>
                  </a:cubicBezTo>
                  <a:cubicBezTo>
                    <a:pt x="529" y="1565"/>
                    <a:pt x="523" y="1556"/>
                    <a:pt x="517" y="1548"/>
                  </a:cubicBezTo>
                  <a:cubicBezTo>
                    <a:pt x="498" y="1515"/>
                    <a:pt x="480" y="1481"/>
                    <a:pt x="463" y="1447"/>
                  </a:cubicBezTo>
                  <a:lnTo>
                    <a:pt x="463" y="1447"/>
                  </a:lnTo>
                  <a:cubicBezTo>
                    <a:pt x="465" y="1452"/>
                    <a:pt x="469" y="1456"/>
                    <a:pt x="472" y="1462"/>
                  </a:cubicBezTo>
                  <a:lnTo>
                    <a:pt x="472" y="1462"/>
                  </a:lnTo>
                  <a:cubicBezTo>
                    <a:pt x="455" y="1426"/>
                    <a:pt x="442" y="1391"/>
                    <a:pt x="430" y="1355"/>
                  </a:cubicBezTo>
                  <a:cubicBezTo>
                    <a:pt x="414" y="1304"/>
                    <a:pt x="401" y="1253"/>
                    <a:pt x="390" y="1201"/>
                  </a:cubicBezTo>
                  <a:cubicBezTo>
                    <a:pt x="382" y="1157"/>
                    <a:pt x="376" y="1111"/>
                    <a:pt x="373" y="1065"/>
                  </a:cubicBezTo>
                  <a:cubicBezTo>
                    <a:pt x="370" y="1019"/>
                    <a:pt x="370" y="973"/>
                    <a:pt x="373" y="927"/>
                  </a:cubicBezTo>
                  <a:cubicBezTo>
                    <a:pt x="376" y="888"/>
                    <a:pt x="382" y="848"/>
                    <a:pt x="390" y="809"/>
                  </a:cubicBezTo>
                  <a:cubicBezTo>
                    <a:pt x="400" y="774"/>
                    <a:pt x="408" y="741"/>
                    <a:pt x="419" y="707"/>
                  </a:cubicBezTo>
                  <a:cubicBezTo>
                    <a:pt x="433" y="672"/>
                    <a:pt x="449" y="638"/>
                    <a:pt x="465" y="603"/>
                  </a:cubicBezTo>
                  <a:cubicBezTo>
                    <a:pt x="482" y="571"/>
                    <a:pt x="499" y="543"/>
                    <a:pt x="518" y="514"/>
                  </a:cubicBezTo>
                  <a:cubicBezTo>
                    <a:pt x="537" y="489"/>
                    <a:pt x="555" y="467"/>
                    <a:pt x="575" y="444"/>
                  </a:cubicBezTo>
                  <a:cubicBezTo>
                    <a:pt x="588" y="430"/>
                    <a:pt x="602" y="418"/>
                    <a:pt x="616" y="405"/>
                  </a:cubicBezTo>
                  <a:cubicBezTo>
                    <a:pt x="624" y="397"/>
                    <a:pt x="634" y="391"/>
                    <a:pt x="643" y="384"/>
                  </a:cubicBezTo>
                  <a:lnTo>
                    <a:pt x="656" y="376"/>
                  </a:lnTo>
                  <a:lnTo>
                    <a:pt x="661" y="375"/>
                  </a:lnTo>
                  <a:lnTo>
                    <a:pt x="666" y="373"/>
                  </a:lnTo>
                  <a:lnTo>
                    <a:pt x="669" y="373"/>
                  </a:lnTo>
                  <a:cubicBezTo>
                    <a:pt x="659" y="399"/>
                    <a:pt x="656" y="424"/>
                    <a:pt x="658" y="451"/>
                  </a:cubicBezTo>
                  <a:cubicBezTo>
                    <a:pt x="658" y="567"/>
                    <a:pt x="752" y="642"/>
                    <a:pt x="850" y="642"/>
                  </a:cubicBezTo>
                  <a:cubicBezTo>
                    <a:pt x="903" y="642"/>
                    <a:pt x="956" y="620"/>
                    <a:pt x="996" y="571"/>
                  </a:cubicBezTo>
                  <a:cubicBezTo>
                    <a:pt x="1079" y="467"/>
                    <a:pt x="1072" y="308"/>
                    <a:pt x="1006" y="199"/>
                  </a:cubicBezTo>
                  <a:cubicBezTo>
                    <a:pt x="968" y="133"/>
                    <a:pt x="914" y="79"/>
                    <a:pt x="848" y="41"/>
                  </a:cubicBezTo>
                  <a:cubicBezTo>
                    <a:pt x="790" y="9"/>
                    <a:pt x="729" y="0"/>
                    <a:pt x="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5" name="Google Shape;13385;p25"/>
            <p:cNvSpPr/>
            <p:nvPr/>
          </p:nvSpPr>
          <p:spPr>
            <a:xfrm>
              <a:off x="3429816" y="-1590997"/>
              <a:ext cx="54299" cy="59177"/>
            </a:xfrm>
            <a:custGeom>
              <a:avLst/>
              <a:gdLst/>
              <a:ahLst/>
              <a:cxnLst/>
              <a:rect l="l" t="t" r="r" b="b"/>
              <a:pathLst>
                <a:path w="1614" h="1759" extrusionOk="0">
                  <a:moveTo>
                    <a:pt x="487" y="1"/>
                  </a:moveTo>
                  <a:cubicBezTo>
                    <a:pt x="437" y="1"/>
                    <a:pt x="386" y="10"/>
                    <a:pt x="338" y="29"/>
                  </a:cubicBezTo>
                  <a:cubicBezTo>
                    <a:pt x="213" y="77"/>
                    <a:pt x="91" y="164"/>
                    <a:pt x="43" y="295"/>
                  </a:cubicBezTo>
                  <a:cubicBezTo>
                    <a:pt x="1" y="422"/>
                    <a:pt x="39" y="564"/>
                    <a:pt x="156" y="635"/>
                  </a:cubicBezTo>
                  <a:cubicBezTo>
                    <a:pt x="220" y="676"/>
                    <a:pt x="298" y="685"/>
                    <a:pt x="373" y="685"/>
                  </a:cubicBezTo>
                  <a:cubicBezTo>
                    <a:pt x="388" y="685"/>
                    <a:pt x="403" y="685"/>
                    <a:pt x="417" y="685"/>
                  </a:cubicBezTo>
                  <a:cubicBezTo>
                    <a:pt x="437" y="683"/>
                    <a:pt x="458" y="680"/>
                    <a:pt x="479" y="673"/>
                  </a:cubicBezTo>
                  <a:lnTo>
                    <a:pt x="479" y="673"/>
                  </a:lnTo>
                  <a:cubicBezTo>
                    <a:pt x="472" y="688"/>
                    <a:pt x="464" y="702"/>
                    <a:pt x="456" y="716"/>
                  </a:cubicBezTo>
                  <a:cubicBezTo>
                    <a:pt x="433" y="759"/>
                    <a:pt x="406" y="802"/>
                    <a:pt x="377" y="841"/>
                  </a:cubicBezTo>
                  <a:cubicBezTo>
                    <a:pt x="311" y="935"/>
                    <a:pt x="235" y="1022"/>
                    <a:pt x="168" y="1114"/>
                  </a:cubicBezTo>
                  <a:cubicBezTo>
                    <a:pt x="102" y="1204"/>
                    <a:pt x="51" y="1327"/>
                    <a:pt x="83" y="1441"/>
                  </a:cubicBezTo>
                  <a:cubicBezTo>
                    <a:pt x="97" y="1501"/>
                    <a:pt x="126" y="1555"/>
                    <a:pt x="165" y="1600"/>
                  </a:cubicBezTo>
                  <a:cubicBezTo>
                    <a:pt x="203" y="1641"/>
                    <a:pt x="248" y="1674"/>
                    <a:pt x="298" y="1698"/>
                  </a:cubicBezTo>
                  <a:cubicBezTo>
                    <a:pt x="397" y="1738"/>
                    <a:pt x="503" y="1758"/>
                    <a:pt x="609" y="1758"/>
                  </a:cubicBezTo>
                  <a:cubicBezTo>
                    <a:pt x="617" y="1758"/>
                    <a:pt x="625" y="1758"/>
                    <a:pt x="632" y="1758"/>
                  </a:cubicBezTo>
                  <a:cubicBezTo>
                    <a:pt x="771" y="1758"/>
                    <a:pt x="911" y="1734"/>
                    <a:pt x="1045" y="1706"/>
                  </a:cubicBezTo>
                  <a:cubicBezTo>
                    <a:pt x="1178" y="1679"/>
                    <a:pt x="1311" y="1649"/>
                    <a:pt x="1443" y="1617"/>
                  </a:cubicBezTo>
                  <a:cubicBezTo>
                    <a:pt x="1547" y="1601"/>
                    <a:pt x="1614" y="1500"/>
                    <a:pt x="1588" y="1397"/>
                  </a:cubicBezTo>
                  <a:cubicBezTo>
                    <a:pt x="1568" y="1316"/>
                    <a:pt x="1494" y="1263"/>
                    <a:pt x="1415" y="1263"/>
                  </a:cubicBezTo>
                  <a:cubicBezTo>
                    <a:pt x="1395" y="1263"/>
                    <a:pt x="1375" y="1266"/>
                    <a:pt x="1356" y="1273"/>
                  </a:cubicBezTo>
                  <a:cubicBezTo>
                    <a:pt x="1224" y="1305"/>
                    <a:pt x="1093" y="1332"/>
                    <a:pt x="960" y="1357"/>
                  </a:cubicBezTo>
                  <a:cubicBezTo>
                    <a:pt x="871" y="1373"/>
                    <a:pt x="784" y="1386"/>
                    <a:pt x="696" y="1392"/>
                  </a:cubicBezTo>
                  <a:cubicBezTo>
                    <a:pt x="677" y="1393"/>
                    <a:pt x="659" y="1393"/>
                    <a:pt x="640" y="1393"/>
                  </a:cubicBezTo>
                  <a:cubicBezTo>
                    <a:pt x="622" y="1393"/>
                    <a:pt x="603" y="1393"/>
                    <a:pt x="585" y="1392"/>
                  </a:cubicBezTo>
                  <a:cubicBezTo>
                    <a:pt x="563" y="1389"/>
                    <a:pt x="540" y="1386"/>
                    <a:pt x="520" y="1383"/>
                  </a:cubicBezTo>
                  <a:cubicBezTo>
                    <a:pt x="506" y="1380"/>
                    <a:pt x="493" y="1376"/>
                    <a:pt x="480" y="1372"/>
                  </a:cubicBezTo>
                  <a:lnTo>
                    <a:pt x="480" y="1372"/>
                  </a:lnTo>
                  <a:cubicBezTo>
                    <a:pt x="487" y="1375"/>
                    <a:pt x="496" y="1378"/>
                    <a:pt x="502" y="1380"/>
                  </a:cubicBezTo>
                  <a:cubicBezTo>
                    <a:pt x="488" y="1376"/>
                    <a:pt x="474" y="1370"/>
                    <a:pt x="461" y="1364"/>
                  </a:cubicBezTo>
                  <a:lnTo>
                    <a:pt x="455" y="1361"/>
                  </a:lnTo>
                  <a:cubicBezTo>
                    <a:pt x="455" y="1359"/>
                    <a:pt x="455" y="1359"/>
                    <a:pt x="455" y="1359"/>
                  </a:cubicBezTo>
                  <a:cubicBezTo>
                    <a:pt x="463" y="1346"/>
                    <a:pt x="471" y="1332"/>
                    <a:pt x="480" y="1319"/>
                  </a:cubicBezTo>
                  <a:cubicBezTo>
                    <a:pt x="521" y="1264"/>
                    <a:pt x="563" y="1210"/>
                    <a:pt x="602" y="1155"/>
                  </a:cubicBezTo>
                  <a:cubicBezTo>
                    <a:pt x="659" y="1080"/>
                    <a:pt x="713" y="1000"/>
                    <a:pt x="762" y="917"/>
                  </a:cubicBezTo>
                  <a:cubicBezTo>
                    <a:pt x="835" y="787"/>
                    <a:pt x="897" y="635"/>
                    <a:pt x="890" y="482"/>
                  </a:cubicBezTo>
                  <a:cubicBezTo>
                    <a:pt x="884" y="339"/>
                    <a:pt x="847" y="207"/>
                    <a:pt x="741" y="102"/>
                  </a:cubicBezTo>
                  <a:cubicBezTo>
                    <a:pt x="672" y="34"/>
                    <a:pt x="581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6" name="Google Shape;13386;p25"/>
            <p:cNvSpPr/>
            <p:nvPr/>
          </p:nvSpPr>
          <p:spPr>
            <a:xfrm>
              <a:off x="3537139" y="-1590223"/>
              <a:ext cx="79094" cy="123771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1028" y="1679"/>
                  </a:moveTo>
                  <a:cubicBezTo>
                    <a:pt x="1025" y="1680"/>
                    <a:pt x="1021" y="1680"/>
                    <a:pt x="1017" y="1681"/>
                  </a:cubicBezTo>
                  <a:cubicBezTo>
                    <a:pt x="1021" y="1681"/>
                    <a:pt x="1025" y="1680"/>
                    <a:pt x="1028" y="1679"/>
                  </a:cubicBezTo>
                  <a:close/>
                  <a:moveTo>
                    <a:pt x="1013" y="1682"/>
                  </a:moveTo>
                  <a:cubicBezTo>
                    <a:pt x="1012" y="1682"/>
                    <a:pt x="1011" y="1683"/>
                    <a:pt x="1010" y="1683"/>
                  </a:cubicBezTo>
                  <a:lnTo>
                    <a:pt x="1013" y="1682"/>
                  </a:lnTo>
                  <a:close/>
                  <a:moveTo>
                    <a:pt x="1105" y="1684"/>
                  </a:moveTo>
                  <a:cubicBezTo>
                    <a:pt x="1109" y="1685"/>
                    <a:pt x="1112" y="1687"/>
                    <a:pt x="1115" y="1687"/>
                  </a:cubicBezTo>
                  <a:lnTo>
                    <a:pt x="1118" y="1689"/>
                  </a:lnTo>
                  <a:lnTo>
                    <a:pt x="1118" y="1689"/>
                  </a:lnTo>
                  <a:lnTo>
                    <a:pt x="1105" y="1684"/>
                  </a:lnTo>
                  <a:close/>
                  <a:moveTo>
                    <a:pt x="1077" y="1678"/>
                  </a:moveTo>
                  <a:lnTo>
                    <a:pt x="1096" y="1681"/>
                  </a:lnTo>
                  <a:cubicBezTo>
                    <a:pt x="1099" y="1682"/>
                    <a:pt x="1102" y="1683"/>
                    <a:pt x="1105" y="1684"/>
                  </a:cubicBezTo>
                  <a:lnTo>
                    <a:pt x="1105" y="1684"/>
                  </a:lnTo>
                  <a:lnTo>
                    <a:pt x="1126" y="1694"/>
                  </a:lnTo>
                  <a:cubicBezTo>
                    <a:pt x="1129" y="1695"/>
                    <a:pt x="1132" y="1697"/>
                    <a:pt x="1134" y="1698"/>
                  </a:cubicBezTo>
                  <a:lnTo>
                    <a:pt x="1145" y="1706"/>
                  </a:lnTo>
                  <a:cubicBezTo>
                    <a:pt x="1148" y="1711"/>
                    <a:pt x="1151" y="1713"/>
                    <a:pt x="1156" y="1719"/>
                  </a:cubicBezTo>
                  <a:cubicBezTo>
                    <a:pt x="1159" y="1724"/>
                    <a:pt x="1167" y="1732"/>
                    <a:pt x="1169" y="1736"/>
                  </a:cubicBezTo>
                  <a:cubicBezTo>
                    <a:pt x="1170" y="1741"/>
                    <a:pt x="1173" y="1746"/>
                    <a:pt x="1176" y="1749"/>
                  </a:cubicBezTo>
                  <a:cubicBezTo>
                    <a:pt x="1181" y="1760"/>
                    <a:pt x="1184" y="1770"/>
                    <a:pt x="1188" y="1781"/>
                  </a:cubicBezTo>
                  <a:cubicBezTo>
                    <a:pt x="1194" y="1800"/>
                    <a:pt x="1200" y="1819"/>
                    <a:pt x="1203" y="1839"/>
                  </a:cubicBezTo>
                  <a:cubicBezTo>
                    <a:pt x="1208" y="1869"/>
                    <a:pt x="1213" y="1898"/>
                    <a:pt x="1214" y="1928"/>
                  </a:cubicBezTo>
                  <a:lnTo>
                    <a:pt x="1214" y="1975"/>
                  </a:lnTo>
                  <a:cubicBezTo>
                    <a:pt x="1129" y="2134"/>
                    <a:pt x="1035" y="2291"/>
                    <a:pt x="933" y="2441"/>
                  </a:cubicBezTo>
                  <a:lnTo>
                    <a:pt x="933" y="2441"/>
                  </a:lnTo>
                  <a:cubicBezTo>
                    <a:pt x="934" y="2440"/>
                    <a:pt x="934" y="2440"/>
                    <a:pt x="934" y="2439"/>
                  </a:cubicBezTo>
                  <a:lnTo>
                    <a:pt x="934" y="2439"/>
                  </a:lnTo>
                  <a:cubicBezTo>
                    <a:pt x="868" y="2536"/>
                    <a:pt x="793" y="2629"/>
                    <a:pt x="716" y="2718"/>
                  </a:cubicBezTo>
                  <a:cubicBezTo>
                    <a:pt x="683" y="2753"/>
                    <a:pt x="648" y="2788"/>
                    <a:pt x="611" y="2819"/>
                  </a:cubicBezTo>
                  <a:cubicBezTo>
                    <a:pt x="588" y="2838"/>
                    <a:pt x="562" y="2857"/>
                    <a:pt x="537" y="2875"/>
                  </a:cubicBezTo>
                  <a:cubicBezTo>
                    <a:pt x="521" y="2886"/>
                    <a:pt x="504" y="2895"/>
                    <a:pt x="486" y="2905"/>
                  </a:cubicBezTo>
                  <a:lnTo>
                    <a:pt x="458" y="2914"/>
                  </a:lnTo>
                  <a:cubicBezTo>
                    <a:pt x="442" y="2919"/>
                    <a:pt x="426" y="2924"/>
                    <a:pt x="410" y="2925"/>
                  </a:cubicBezTo>
                  <a:lnTo>
                    <a:pt x="426" y="2922"/>
                  </a:lnTo>
                  <a:lnTo>
                    <a:pt x="418" y="2922"/>
                  </a:lnTo>
                  <a:lnTo>
                    <a:pt x="410" y="2920"/>
                  </a:lnTo>
                  <a:lnTo>
                    <a:pt x="404" y="2919"/>
                  </a:lnTo>
                  <a:lnTo>
                    <a:pt x="402" y="2917"/>
                  </a:lnTo>
                  <a:lnTo>
                    <a:pt x="398" y="2914"/>
                  </a:lnTo>
                  <a:lnTo>
                    <a:pt x="391" y="2906"/>
                  </a:lnTo>
                  <a:lnTo>
                    <a:pt x="387" y="2900"/>
                  </a:lnTo>
                  <a:lnTo>
                    <a:pt x="383" y="2894"/>
                  </a:lnTo>
                  <a:cubicBezTo>
                    <a:pt x="380" y="2886"/>
                    <a:pt x="379" y="2881"/>
                    <a:pt x="375" y="2873"/>
                  </a:cubicBezTo>
                  <a:cubicBezTo>
                    <a:pt x="372" y="2864"/>
                    <a:pt x="371" y="2854"/>
                    <a:pt x="369" y="2846"/>
                  </a:cubicBezTo>
                  <a:cubicBezTo>
                    <a:pt x="364" y="2822"/>
                    <a:pt x="363" y="2797"/>
                    <a:pt x="360" y="2773"/>
                  </a:cubicBezTo>
                  <a:cubicBezTo>
                    <a:pt x="358" y="2740"/>
                    <a:pt x="358" y="2705"/>
                    <a:pt x="360" y="2672"/>
                  </a:cubicBezTo>
                  <a:cubicBezTo>
                    <a:pt x="366" y="2612"/>
                    <a:pt x="374" y="2553"/>
                    <a:pt x="387" y="2495"/>
                  </a:cubicBezTo>
                  <a:cubicBezTo>
                    <a:pt x="399" y="2442"/>
                    <a:pt x="413" y="2390"/>
                    <a:pt x="432" y="2340"/>
                  </a:cubicBezTo>
                  <a:cubicBezTo>
                    <a:pt x="451" y="2290"/>
                    <a:pt x="472" y="2241"/>
                    <a:pt x="496" y="2195"/>
                  </a:cubicBezTo>
                  <a:cubicBezTo>
                    <a:pt x="527" y="2135"/>
                    <a:pt x="562" y="2078"/>
                    <a:pt x="600" y="2023"/>
                  </a:cubicBezTo>
                  <a:cubicBezTo>
                    <a:pt x="637" y="1971"/>
                    <a:pt x="676" y="1922"/>
                    <a:pt x="719" y="1876"/>
                  </a:cubicBezTo>
                  <a:cubicBezTo>
                    <a:pt x="744" y="1850"/>
                    <a:pt x="770" y="1823"/>
                    <a:pt x="795" y="1801"/>
                  </a:cubicBezTo>
                  <a:cubicBezTo>
                    <a:pt x="822" y="1781"/>
                    <a:pt x="849" y="1760"/>
                    <a:pt x="876" y="1741"/>
                  </a:cubicBezTo>
                  <a:cubicBezTo>
                    <a:pt x="895" y="1729"/>
                    <a:pt x="917" y="1716"/>
                    <a:pt x="934" y="1710"/>
                  </a:cubicBezTo>
                  <a:cubicBezTo>
                    <a:pt x="952" y="1702"/>
                    <a:pt x="969" y="1695"/>
                    <a:pt x="986" y="1689"/>
                  </a:cubicBezTo>
                  <a:cubicBezTo>
                    <a:pt x="998" y="1686"/>
                    <a:pt x="1007" y="1684"/>
                    <a:pt x="1017" y="1681"/>
                  </a:cubicBezTo>
                  <a:lnTo>
                    <a:pt x="1032" y="1678"/>
                  </a:lnTo>
                  <a:lnTo>
                    <a:pt x="1032" y="1678"/>
                  </a:lnTo>
                  <a:cubicBezTo>
                    <a:pt x="1031" y="1678"/>
                    <a:pt x="1030" y="1679"/>
                    <a:pt x="1028" y="1679"/>
                  </a:cubicBezTo>
                  <a:lnTo>
                    <a:pt x="1028" y="1679"/>
                  </a:lnTo>
                  <a:cubicBezTo>
                    <a:pt x="1034" y="1678"/>
                    <a:pt x="1039" y="1678"/>
                    <a:pt x="1043" y="1678"/>
                  </a:cubicBezTo>
                  <a:close/>
                  <a:moveTo>
                    <a:pt x="2137" y="0"/>
                  </a:moveTo>
                  <a:cubicBezTo>
                    <a:pt x="2088" y="0"/>
                    <a:pt x="2038" y="21"/>
                    <a:pt x="2000" y="68"/>
                  </a:cubicBezTo>
                  <a:cubicBezTo>
                    <a:pt x="1955" y="119"/>
                    <a:pt x="1944" y="193"/>
                    <a:pt x="1925" y="256"/>
                  </a:cubicBezTo>
                  <a:cubicBezTo>
                    <a:pt x="1914" y="293"/>
                    <a:pt x="1903" y="329"/>
                    <a:pt x="1894" y="366"/>
                  </a:cubicBezTo>
                  <a:cubicBezTo>
                    <a:pt x="1889" y="380"/>
                    <a:pt x="1886" y="394"/>
                    <a:pt x="1881" y="408"/>
                  </a:cubicBezTo>
                  <a:cubicBezTo>
                    <a:pt x="1848" y="508"/>
                    <a:pt x="1813" y="608"/>
                    <a:pt x="1778" y="706"/>
                  </a:cubicBezTo>
                  <a:lnTo>
                    <a:pt x="1781" y="701"/>
                  </a:lnTo>
                  <a:lnTo>
                    <a:pt x="1781" y="701"/>
                  </a:lnTo>
                  <a:cubicBezTo>
                    <a:pt x="1780" y="706"/>
                    <a:pt x="1776" y="712"/>
                    <a:pt x="1775" y="715"/>
                  </a:cubicBezTo>
                  <a:cubicBezTo>
                    <a:pt x="1775" y="717"/>
                    <a:pt x="1773" y="720"/>
                    <a:pt x="1773" y="722"/>
                  </a:cubicBezTo>
                  <a:cubicBezTo>
                    <a:pt x="1773" y="722"/>
                    <a:pt x="1773" y="720"/>
                    <a:pt x="1773" y="720"/>
                  </a:cubicBezTo>
                  <a:cubicBezTo>
                    <a:pt x="1710" y="893"/>
                    <a:pt x="1645" y="1067"/>
                    <a:pt x="1572" y="1235"/>
                  </a:cubicBezTo>
                  <a:cubicBezTo>
                    <a:pt x="1533" y="1325"/>
                    <a:pt x="1495" y="1417"/>
                    <a:pt x="1452" y="1507"/>
                  </a:cubicBezTo>
                  <a:cubicBezTo>
                    <a:pt x="1422" y="1464"/>
                    <a:pt x="1384" y="1428"/>
                    <a:pt x="1339" y="1399"/>
                  </a:cubicBezTo>
                  <a:cubicBezTo>
                    <a:pt x="1258" y="1347"/>
                    <a:pt x="1163" y="1318"/>
                    <a:pt x="1065" y="1318"/>
                  </a:cubicBezTo>
                  <a:cubicBezTo>
                    <a:pt x="1051" y="1318"/>
                    <a:pt x="1037" y="1319"/>
                    <a:pt x="1023" y="1320"/>
                  </a:cubicBezTo>
                  <a:cubicBezTo>
                    <a:pt x="915" y="1330"/>
                    <a:pt x="811" y="1364"/>
                    <a:pt x="719" y="1423"/>
                  </a:cubicBezTo>
                  <a:cubicBezTo>
                    <a:pt x="512" y="1556"/>
                    <a:pt x="345" y="1748"/>
                    <a:pt x="227" y="1963"/>
                  </a:cubicBezTo>
                  <a:cubicBezTo>
                    <a:pt x="108" y="2178"/>
                    <a:pt x="26" y="2412"/>
                    <a:pt x="8" y="2658"/>
                  </a:cubicBezTo>
                  <a:cubicBezTo>
                    <a:pt x="0" y="2775"/>
                    <a:pt x="2" y="2900"/>
                    <a:pt x="43" y="3012"/>
                  </a:cubicBezTo>
                  <a:cubicBezTo>
                    <a:pt x="76" y="3104"/>
                    <a:pt x="140" y="3183"/>
                    <a:pt x="223" y="3236"/>
                  </a:cubicBezTo>
                  <a:cubicBezTo>
                    <a:pt x="280" y="3271"/>
                    <a:pt x="346" y="3286"/>
                    <a:pt x="413" y="3286"/>
                  </a:cubicBezTo>
                  <a:cubicBezTo>
                    <a:pt x="462" y="3286"/>
                    <a:pt x="512" y="3277"/>
                    <a:pt x="558" y="3264"/>
                  </a:cubicBezTo>
                  <a:cubicBezTo>
                    <a:pt x="659" y="3232"/>
                    <a:pt x="747" y="3172"/>
                    <a:pt x="828" y="3104"/>
                  </a:cubicBezTo>
                  <a:cubicBezTo>
                    <a:pt x="953" y="2993"/>
                    <a:pt x="1066" y="2867"/>
                    <a:pt x="1159" y="2729"/>
                  </a:cubicBezTo>
                  <a:cubicBezTo>
                    <a:pt x="1188" y="2745"/>
                    <a:pt x="1219" y="2753"/>
                    <a:pt x="1250" y="2753"/>
                  </a:cubicBezTo>
                  <a:cubicBezTo>
                    <a:pt x="1313" y="2753"/>
                    <a:pt x="1374" y="2721"/>
                    <a:pt x="1409" y="2664"/>
                  </a:cubicBezTo>
                  <a:cubicBezTo>
                    <a:pt x="1434" y="2615"/>
                    <a:pt x="1453" y="2566"/>
                    <a:pt x="1469" y="2514"/>
                  </a:cubicBezTo>
                  <a:lnTo>
                    <a:pt x="1469" y="2514"/>
                  </a:lnTo>
                  <a:cubicBezTo>
                    <a:pt x="1452" y="2626"/>
                    <a:pt x="1433" y="2738"/>
                    <a:pt x="1415" y="2851"/>
                  </a:cubicBezTo>
                  <a:cubicBezTo>
                    <a:pt x="1384" y="3057"/>
                    <a:pt x="1347" y="3262"/>
                    <a:pt x="1324" y="3470"/>
                  </a:cubicBezTo>
                  <a:cubicBezTo>
                    <a:pt x="1309" y="3570"/>
                    <a:pt x="1379" y="3661"/>
                    <a:pt x="1479" y="3677"/>
                  </a:cubicBezTo>
                  <a:cubicBezTo>
                    <a:pt x="1487" y="3677"/>
                    <a:pt x="1496" y="3679"/>
                    <a:pt x="1504" y="3679"/>
                  </a:cubicBezTo>
                  <a:cubicBezTo>
                    <a:pt x="1593" y="3679"/>
                    <a:pt x="1681" y="3611"/>
                    <a:pt x="1689" y="3520"/>
                  </a:cubicBezTo>
                  <a:cubicBezTo>
                    <a:pt x="1751" y="2759"/>
                    <a:pt x="1887" y="2006"/>
                    <a:pt x="2034" y="1257"/>
                  </a:cubicBezTo>
                  <a:lnTo>
                    <a:pt x="2034" y="1258"/>
                  </a:lnTo>
                  <a:cubicBezTo>
                    <a:pt x="2072" y="1086"/>
                    <a:pt x="2110" y="915"/>
                    <a:pt x="2153" y="742"/>
                  </a:cubicBezTo>
                  <a:cubicBezTo>
                    <a:pt x="2182" y="630"/>
                    <a:pt x="2215" y="521"/>
                    <a:pt x="2250" y="411"/>
                  </a:cubicBezTo>
                  <a:cubicBezTo>
                    <a:pt x="2273" y="351"/>
                    <a:pt x="2294" y="291"/>
                    <a:pt x="2313" y="231"/>
                  </a:cubicBezTo>
                  <a:cubicBezTo>
                    <a:pt x="2350" y="100"/>
                    <a:pt x="2246" y="0"/>
                    <a:pt x="2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7" name="Google Shape;13387;p25"/>
            <p:cNvSpPr/>
            <p:nvPr/>
          </p:nvSpPr>
          <p:spPr>
            <a:xfrm>
              <a:off x="3628213" y="-1542147"/>
              <a:ext cx="33777" cy="59076"/>
            </a:xfrm>
            <a:custGeom>
              <a:avLst/>
              <a:gdLst/>
              <a:ahLst/>
              <a:cxnLst/>
              <a:rect l="l" t="t" r="r" b="b"/>
              <a:pathLst>
                <a:path w="1004" h="1756" extrusionOk="0">
                  <a:moveTo>
                    <a:pt x="223" y="0"/>
                  </a:moveTo>
                  <a:cubicBezTo>
                    <a:pt x="120" y="0"/>
                    <a:pt x="28" y="76"/>
                    <a:pt x="11" y="182"/>
                  </a:cubicBezTo>
                  <a:cubicBezTo>
                    <a:pt x="0" y="257"/>
                    <a:pt x="24" y="334"/>
                    <a:pt x="48" y="406"/>
                  </a:cubicBezTo>
                  <a:cubicBezTo>
                    <a:pt x="59" y="440"/>
                    <a:pt x="70" y="475"/>
                    <a:pt x="84" y="508"/>
                  </a:cubicBezTo>
                  <a:cubicBezTo>
                    <a:pt x="135" y="643"/>
                    <a:pt x="196" y="771"/>
                    <a:pt x="258" y="899"/>
                  </a:cubicBezTo>
                  <a:cubicBezTo>
                    <a:pt x="382" y="1154"/>
                    <a:pt x="500" y="1411"/>
                    <a:pt x="632" y="1661"/>
                  </a:cubicBezTo>
                  <a:cubicBezTo>
                    <a:pt x="665" y="1721"/>
                    <a:pt x="728" y="1755"/>
                    <a:pt x="793" y="1755"/>
                  </a:cubicBezTo>
                  <a:cubicBezTo>
                    <a:pt x="824" y="1755"/>
                    <a:pt x="855" y="1748"/>
                    <a:pt x="883" y="1732"/>
                  </a:cubicBezTo>
                  <a:cubicBezTo>
                    <a:pt x="971" y="1683"/>
                    <a:pt x="1004" y="1571"/>
                    <a:pt x="955" y="1482"/>
                  </a:cubicBezTo>
                  <a:cubicBezTo>
                    <a:pt x="811" y="1218"/>
                    <a:pt x="678" y="949"/>
                    <a:pt x="548" y="679"/>
                  </a:cubicBezTo>
                  <a:lnTo>
                    <a:pt x="548" y="679"/>
                  </a:lnTo>
                  <a:lnTo>
                    <a:pt x="553" y="692"/>
                  </a:lnTo>
                  <a:lnTo>
                    <a:pt x="546" y="678"/>
                  </a:lnTo>
                  <a:cubicBezTo>
                    <a:pt x="499" y="577"/>
                    <a:pt x="455" y="475"/>
                    <a:pt x="417" y="371"/>
                  </a:cubicBezTo>
                  <a:cubicBezTo>
                    <a:pt x="409" y="347"/>
                    <a:pt x="402" y="325"/>
                    <a:pt x="396" y="303"/>
                  </a:cubicBezTo>
                  <a:cubicBezTo>
                    <a:pt x="478" y="187"/>
                    <a:pt x="409" y="26"/>
                    <a:pt x="268" y="5"/>
                  </a:cubicBezTo>
                  <a:cubicBezTo>
                    <a:pt x="253" y="2"/>
                    <a:pt x="238" y="0"/>
                    <a:pt x="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8" name="Google Shape;13388;p25"/>
            <p:cNvSpPr/>
            <p:nvPr/>
          </p:nvSpPr>
          <p:spPr>
            <a:xfrm>
              <a:off x="3626329" y="-1545578"/>
              <a:ext cx="53996" cy="72432"/>
            </a:xfrm>
            <a:custGeom>
              <a:avLst/>
              <a:gdLst/>
              <a:ahLst/>
              <a:cxnLst/>
              <a:rect l="l" t="t" r="r" b="b"/>
              <a:pathLst>
                <a:path w="1605" h="2153" extrusionOk="0">
                  <a:moveTo>
                    <a:pt x="1389" y="1"/>
                  </a:moveTo>
                  <a:cubicBezTo>
                    <a:pt x="1367" y="1"/>
                    <a:pt x="1344" y="4"/>
                    <a:pt x="1321" y="12"/>
                  </a:cubicBezTo>
                  <a:cubicBezTo>
                    <a:pt x="1237" y="39"/>
                    <a:pt x="1169" y="112"/>
                    <a:pt x="1117" y="180"/>
                  </a:cubicBezTo>
                  <a:cubicBezTo>
                    <a:pt x="1071" y="235"/>
                    <a:pt x="1028" y="295"/>
                    <a:pt x="989" y="356"/>
                  </a:cubicBezTo>
                  <a:cubicBezTo>
                    <a:pt x="941" y="427"/>
                    <a:pt x="894" y="496"/>
                    <a:pt x="849" y="569"/>
                  </a:cubicBezTo>
                  <a:cubicBezTo>
                    <a:pt x="762" y="709"/>
                    <a:pt x="675" y="846"/>
                    <a:pt x="590" y="986"/>
                  </a:cubicBezTo>
                  <a:cubicBezTo>
                    <a:pt x="501" y="1133"/>
                    <a:pt x="412" y="1277"/>
                    <a:pt x="325" y="1421"/>
                  </a:cubicBezTo>
                  <a:cubicBezTo>
                    <a:pt x="233" y="1575"/>
                    <a:pt x="139" y="1725"/>
                    <a:pt x="51" y="1880"/>
                  </a:cubicBezTo>
                  <a:cubicBezTo>
                    <a:pt x="1" y="1966"/>
                    <a:pt x="28" y="2076"/>
                    <a:pt x="113" y="2130"/>
                  </a:cubicBezTo>
                  <a:cubicBezTo>
                    <a:pt x="139" y="2145"/>
                    <a:pt x="169" y="2152"/>
                    <a:pt x="200" y="2152"/>
                  </a:cubicBezTo>
                  <a:cubicBezTo>
                    <a:pt x="203" y="2152"/>
                    <a:pt x="205" y="2152"/>
                    <a:pt x="208" y="2152"/>
                  </a:cubicBezTo>
                  <a:cubicBezTo>
                    <a:pt x="211" y="2152"/>
                    <a:pt x="214" y="2153"/>
                    <a:pt x="217" y="2153"/>
                  </a:cubicBezTo>
                  <a:cubicBezTo>
                    <a:pt x="278" y="2153"/>
                    <a:pt x="333" y="2120"/>
                    <a:pt x="363" y="2067"/>
                  </a:cubicBezTo>
                  <a:cubicBezTo>
                    <a:pt x="507" y="1796"/>
                    <a:pt x="666" y="1533"/>
                    <a:pt x="827" y="1275"/>
                  </a:cubicBezTo>
                  <a:cubicBezTo>
                    <a:pt x="982" y="1030"/>
                    <a:pt x="1136" y="785"/>
                    <a:pt x="1300" y="546"/>
                  </a:cubicBezTo>
                  <a:cubicBezTo>
                    <a:pt x="1340" y="492"/>
                    <a:pt x="1381" y="439"/>
                    <a:pt x="1425" y="389"/>
                  </a:cubicBezTo>
                  <a:cubicBezTo>
                    <a:pt x="1432" y="383"/>
                    <a:pt x="1438" y="376"/>
                    <a:pt x="1446" y="368"/>
                  </a:cubicBezTo>
                  <a:lnTo>
                    <a:pt x="1452" y="364"/>
                  </a:lnTo>
                  <a:lnTo>
                    <a:pt x="1454" y="364"/>
                  </a:lnTo>
                  <a:cubicBezTo>
                    <a:pt x="1554" y="327"/>
                    <a:pt x="1604" y="216"/>
                    <a:pt x="1566" y="117"/>
                  </a:cubicBezTo>
                  <a:cubicBezTo>
                    <a:pt x="1535" y="41"/>
                    <a:pt x="1464" y="1"/>
                    <a:pt x="13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89" name="Google Shape;13389;p25"/>
            <p:cNvSpPr/>
            <p:nvPr/>
          </p:nvSpPr>
          <p:spPr>
            <a:xfrm>
              <a:off x="3688704" y="-1593722"/>
              <a:ext cx="72634" cy="110179"/>
            </a:xfrm>
            <a:custGeom>
              <a:avLst/>
              <a:gdLst/>
              <a:ahLst/>
              <a:cxnLst/>
              <a:rect l="l" t="t" r="r" b="b"/>
              <a:pathLst>
                <a:path w="2159" h="3275" extrusionOk="0">
                  <a:moveTo>
                    <a:pt x="889" y="2235"/>
                  </a:moveTo>
                  <a:cubicBezTo>
                    <a:pt x="886" y="2238"/>
                    <a:pt x="884" y="2241"/>
                    <a:pt x="881" y="2244"/>
                  </a:cubicBezTo>
                  <a:lnTo>
                    <a:pt x="881" y="2244"/>
                  </a:lnTo>
                  <a:cubicBezTo>
                    <a:pt x="884" y="2241"/>
                    <a:pt x="886" y="2238"/>
                    <a:pt x="889" y="2235"/>
                  </a:cubicBezTo>
                  <a:close/>
                  <a:moveTo>
                    <a:pt x="523" y="2589"/>
                  </a:moveTo>
                  <a:lnTo>
                    <a:pt x="522" y="2589"/>
                  </a:lnTo>
                  <a:lnTo>
                    <a:pt x="522" y="2589"/>
                  </a:lnTo>
                  <a:lnTo>
                    <a:pt x="522" y="2589"/>
                  </a:lnTo>
                  <a:lnTo>
                    <a:pt x="522" y="2589"/>
                  </a:lnTo>
                  <a:lnTo>
                    <a:pt x="523" y="2589"/>
                  </a:lnTo>
                  <a:close/>
                  <a:moveTo>
                    <a:pt x="927" y="1438"/>
                  </a:moveTo>
                  <a:cubicBezTo>
                    <a:pt x="937" y="1438"/>
                    <a:pt x="948" y="1438"/>
                    <a:pt x="958" y="1438"/>
                  </a:cubicBezTo>
                  <a:cubicBezTo>
                    <a:pt x="969" y="1438"/>
                    <a:pt x="982" y="1440"/>
                    <a:pt x="993" y="1443"/>
                  </a:cubicBezTo>
                  <a:cubicBezTo>
                    <a:pt x="1006" y="1446"/>
                    <a:pt x="1020" y="1449"/>
                    <a:pt x="1033" y="1454"/>
                  </a:cubicBezTo>
                  <a:cubicBezTo>
                    <a:pt x="1042" y="1459"/>
                    <a:pt x="1053" y="1464"/>
                    <a:pt x="1063" y="1468"/>
                  </a:cubicBezTo>
                  <a:cubicBezTo>
                    <a:pt x="1071" y="1473"/>
                    <a:pt x="1078" y="1476"/>
                    <a:pt x="1088" y="1484"/>
                  </a:cubicBezTo>
                  <a:cubicBezTo>
                    <a:pt x="1096" y="1491"/>
                    <a:pt x="1105" y="1497"/>
                    <a:pt x="1112" y="1503"/>
                  </a:cubicBezTo>
                  <a:cubicBezTo>
                    <a:pt x="1118" y="1511"/>
                    <a:pt x="1124" y="1517"/>
                    <a:pt x="1131" y="1524"/>
                  </a:cubicBezTo>
                  <a:cubicBezTo>
                    <a:pt x="1130" y="1523"/>
                    <a:pt x="1129" y="1521"/>
                    <a:pt x="1128" y="1520"/>
                  </a:cubicBezTo>
                  <a:lnTo>
                    <a:pt x="1128" y="1520"/>
                  </a:lnTo>
                  <a:cubicBezTo>
                    <a:pt x="1136" y="1530"/>
                    <a:pt x="1144" y="1541"/>
                    <a:pt x="1153" y="1552"/>
                  </a:cubicBezTo>
                  <a:cubicBezTo>
                    <a:pt x="1158" y="1560"/>
                    <a:pt x="1162" y="1570"/>
                    <a:pt x="1167" y="1579"/>
                  </a:cubicBezTo>
                  <a:cubicBezTo>
                    <a:pt x="1170" y="1586"/>
                    <a:pt x="1172" y="1592"/>
                    <a:pt x="1175" y="1600"/>
                  </a:cubicBezTo>
                  <a:cubicBezTo>
                    <a:pt x="1178" y="1609"/>
                    <a:pt x="1180" y="1617"/>
                    <a:pt x="1183" y="1627"/>
                  </a:cubicBezTo>
                  <a:cubicBezTo>
                    <a:pt x="1183" y="1631"/>
                    <a:pt x="1185" y="1638"/>
                    <a:pt x="1185" y="1643"/>
                  </a:cubicBezTo>
                  <a:cubicBezTo>
                    <a:pt x="1161" y="1662"/>
                    <a:pt x="1142" y="1685"/>
                    <a:pt x="1128" y="1714"/>
                  </a:cubicBezTo>
                  <a:cubicBezTo>
                    <a:pt x="1086" y="1799"/>
                    <a:pt x="1021" y="1902"/>
                    <a:pt x="1034" y="2000"/>
                  </a:cubicBezTo>
                  <a:cubicBezTo>
                    <a:pt x="983" y="2087"/>
                    <a:pt x="933" y="2173"/>
                    <a:pt x="876" y="2254"/>
                  </a:cubicBezTo>
                  <a:cubicBezTo>
                    <a:pt x="877" y="2251"/>
                    <a:pt x="879" y="2247"/>
                    <a:pt x="881" y="2244"/>
                  </a:cubicBezTo>
                  <a:lnTo>
                    <a:pt x="881" y="2244"/>
                  </a:lnTo>
                  <a:cubicBezTo>
                    <a:pt x="838" y="2304"/>
                    <a:pt x="791" y="2364"/>
                    <a:pt x="741" y="2420"/>
                  </a:cubicBezTo>
                  <a:cubicBezTo>
                    <a:pt x="710" y="2453"/>
                    <a:pt x="678" y="2485"/>
                    <a:pt x="645" y="2515"/>
                  </a:cubicBezTo>
                  <a:cubicBezTo>
                    <a:pt x="626" y="2531"/>
                    <a:pt x="607" y="2545"/>
                    <a:pt x="588" y="2558"/>
                  </a:cubicBezTo>
                  <a:cubicBezTo>
                    <a:pt x="577" y="2564"/>
                    <a:pt x="566" y="2570"/>
                    <a:pt x="555" y="2577"/>
                  </a:cubicBezTo>
                  <a:cubicBezTo>
                    <a:pt x="547" y="2581"/>
                    <a:pt x="539" y="2584"/>
                    <a:pt x="531" y="2588"/>
                  </a:cubicBezTo>
                  <a:lnTo>
                    <a:pt x="522" y="2589"/>
                  </a:lnTo>
                  <a:lnTo>
                    <a:pt x="522" y="2589"/>
                  </a:lnTo>
                  <a:lnTo>
                    <a:pt x="520" y="2590"/>
                  </a:lnTo>
                  <a:lnTo>
                    <a:pt x="520" y="2590"/>
                  </a:lnTo>
                  <a:lnTo>
                    <a:pt x="518" y="2591"/>
                  </a:lnTo>
                  <a:lnTo>
                    <a:pt x="522" y="2589"/>
                  </a:lnTo>
                  <a:lnTo>
                    <a:pt x="522" y="2589"/>
                  </a:lnTo>
                  <a:lnTo>
                    <a:pt x="509" y="2592"/>
                  </a:lnTo>
                  <a:cubicBezTo>
                    <a:pt x="512" y="2592"/>
                    <a:pt x="515" y="2591"/>
                    <a:pt x="518" y="2591"/>
                  </a:cubicBezTo>
                  <a:lnTo>
                    <a:pt x="518" y="2591"/>
                  </a:lnTo>
                  <a:lnTo>
                    <a:pt x="515" y="2592"/>
                  </a:lnTo>
                  <a:lnTo>
                    <a:pt x="518" y="2592"/>
                  </a:lnTo>
                  <a:cubicBezTo>
                    <a:pt x="509" y="2594"/>
                    <a:pt x="499" y="2596"/>
                    <a:pt x="491" y="2596"/>
                  </a:cubicBezTo>
                  <a:lnTo>
                    <a:pt x="474" y="2596"/>
                  </a:lnTo>
                  <a:lnTo>
                    <a:pt x="467" y="2594"/>
                  </a:lnTo>
                  <a:lnTo>
                    <a:pt x="461" y="2592"/>
                  </a:lnTo>
                  <a:lnTo>
                    <a:pt x="456" y="2588"/>
                  </a:lnTo>
                  <a:cubicBezTo>
                    <a:pt x="453" y="2584"/>
                    <a:pt x="449" y="2580"/>
                    <a:pt x="446" y="2576"/>
                  </a:cubicBezTo>
                  <a:lnTo>
                    <a:pt x="446" y="2576"/>
                  </a:lnTo>
                  <a:lnTo>
                    <a:pt x="441" y="2569"/>
                  </a:lnTo>
                  <a:cubicBezTo>
                    <a:pt x="437" y="2562"/>
                    <a:pt x="434" y="2556"/>
                    <a:pt x="431" y="2550"/>
                  </a:cubicBezTo>
                  <a:cubicBezTo>
                    <a:pt x="425" y="2535"/>
                    <a:pt x="420" y="2523"/>
                    <a:pt x="415" y="2510"/>
                  </a:cubicBezTo>
                  <a:cubicBezTo>
                    <a:pt x="406" y="2478"/>
                    <a:pt x="396" y="2450"/>
                    <a:pt x="391" y="2417"/>
                  </a:cubicBezTo>
                  <a:cubicBezTo>
                    <a:pt x="385" y="2382"/>
                    <a:pt x="382" y="2349"/>
                    <a:pt x="379" y="2315"/>
                  </a:cubicBezTo>
                  <a:cubicBezTo>
                    <a:pt x="377" y="2268"/>
                    <a:pt x="377" y="2222"/>
                    <a:pt x="380" y="2176"/>
                  </a:cubicBezTo>
                  <a:cubicBezTo>
                    <a:pt x="385" y="2132"/>
                    <a:pt x="391" y="2087"/>
                    <a:pt x="399" y="2043"/>
                  </a:cubicBezTo>
                  <a:cubicBezTo>
                    <a:pt x="410" y="1996"/>
                    <a:pt x="425" y="1950"/>
                    <a:pt x="441" y="1904"/>
                  </a:cubicBezTo>
                  <a:cubicBezTo>
                    <a:pt x="455" y="1867"/>
                    <a:pt x="471" y="1831"/>
                    <a:pt x="488" y="1795"/>
                  </a:cubicBezTo>
                  <a:cubicBezTo>
                    <a:pt x="509" y="1757"/>
                    <a:pt x="532" y="1719"/>
                    <a:pt x="556" y="1682"/>
                  </a:cubicBezTo>
                  <a:cubicBezTo>
                    <a:pt x="578" y="1650"/>
                    <a:pt x="604" y="1620"/>
                    <a:pt x="629" y="1592"/>
                  </a:cubicBezTo>
                  <a:cubicBezTo>
                    <a:pt x="648" y="1573"/>
                    <a:pt x="664" y="1554"/>
                    <a:pt x="686" y="1536"/>
                  </a:cubicBezTo>
                  <a:cubicBezTo>
                    <a:pt x="708" y="1519"/>
                    <a:pt x="730" y="1503"/>
                    <a:pt x="754" y="1487"/>
                  </a:cubicBezTo>
                  <a:cubicBezTo>
                    <a:pt x="763" y="1483"/>
                    <a:pt x="773" y="1478"/>
                    <a:pt x="781" y="1473"/>
                  </a:cubicBezTo>
                  <a:cubicBezTo>
                    <a:pt x="800" y="1465"/>
                    <a:pt x="819" y="1457"/>
                    <a:pt x="839" y="1451"/>
                  </a:cubicBezTo>
                  <a:cubicBezTo>
                    <a:pt x="851" y="1448"/>
                    <a:pt x="862" y="1445"/>
                    <a:pt x="873" y="1442"/>
                  </a:cubicBezTo>
                  <a:cubicBezTo>
                    <a:pt x="885" y="1440"/>
                    <a:pt x="898" y="1438"/>
                    <a:pt x="911" y="1438"/>
                  </a:cubicBezTo>
                  <a:cubicBezTo>
                    <a:pt x="916" y="1438"/>
                    <a:pt x="921" y="1438"/>
                    <a:pt x="927" y="1438"/>
                  </a:cubicBezTo>
                  <a:close/>
                  <a:moveTo>
                    <a:pt x="1960" y="1"/>
                  </a:moveTo>
                  <a:cubicBezTo>
                    <a:pt x="1911" y="1"/>
                    <a:pt x="1860" y="21"/>
                    <a:pt x="1822" y="67"/>
                  </a:cubicBezTo>
                  <a:cubicBezTo>
                    <a:pt x="1770" y="134"/>
                    <a:pt x="1750" y="216"/>
                    <a:pt x="1723" y="295"/>
                  </a:cubicBezTo>
                  <a:cubicBezTo>
                    <a:pt x="1712" y="335"/>
                    <a:pt x="1697" y="375"/>
                    <a:pt x="1686" y="414"/>
                  </a:cubicBezTo>
                  <a:cubicBezTo>
                    <a:pt x="1667" y="496"/>
                    <a:pt x="1645" y="577"/>
                    <a:pt x="1628" y="660"/>
                  </a:cubicBezTo>
                  <a:cubicBezTo>
                    <a:pt x="1566" y="830"/>
                    <a:pt x="1504" y="1000"/>
                    <a:pt x="1433" y="1168"/>
                  </a:cubicBezTo>
                  <a:cubicBezTo>
                    <a:pt x="1420" y="1199"/>
                    <a:pt x="1406" y="1233"/>
                    <a:pt x="1393" y="1266"/>
                  </a:cubicBezTo>
                  <a:cubicBezTo>
                    <a:pt x="1271" y="1142"/>
                    <a:pt x="1105" y="1073"/>
                    <a:pt x="933" y="1073"/>
                  </a:cubicBezTo>
                  <a:cubicBezTo>
                    <a:pt x="913" y="1073"/>
                    <a:pt x="894" y="1074"/>
                    <a:pt x="874" y="1076"/>
                  </a:cubicBezTo>
                  <a:cubicBezTo>
                    <a:pt x="691" y="1096"/>
                    <a:pt x="518" y="1183"/>
                    <a:pt x="393" y="1320"/>
                  </a:cubicBezTo>
                  <a:cubicBezTo>
                    <a:pt x="249" y="1472"/>
                    <a:pt x="141" y="1657"/>
                    <a:pt x="83" y="1858"/>
                  </a:cubicBezTo>
                  <a:cubicBezTo>
                    <a:pt x="26" y="2054"/>
                    <a:pt x="0" y="2268"/>
                    <a:pt x="35" y="2469"/>
                  </a:cubicBezTo>
                  <a:cubicBezTo>
                    <a:pt x="54" y="2577"/>
                    <a:pt x="80" y="2681"/>
                    <a:pt x="138" y="2774"/>
                  </a:cubicBezTo>
                  <a:cubicBezTo>
                    <a:pt x="186" y="2849"/>
                    <a:pt x="255" y="2906"/>
                    <a:pt x="338" y="2937"/>
                  </a:cubicBezTo>
                  <a:cubicBezTo>
                    <a:pt x="385" y="2955"/>
                    <a:pt x="434" y="2964"/>
                    <a:pt x="484" y="2964"/>
                  </a:cubicBezTo>
                  <a:cubicBezTo>
                    <a:pt x="522" y="2964"/>
                    <a:pt x="561" y="2959"/>
                    <a:pt x="599" y="2949"/>
                  </a:cubicBezTo>
                  <a:cubicBezTo>
                    <a:pt x="691" y="2922"/>
                    <a:pt x="776" y="2876"/>
                    <a:pt x="851" y="2816"/>
                  </a:cubicBezTo>
                  <a:cubicBezTo>
                    <a:pt x="949" y="2733"/>
                    <a:pt x="1036" y="2640"/>
                    <a:pt x="1109" y="2535"/>
                  </a:cubicBezTo>
                  <a:cubicBezTo>
                    <a:pt x="1185" y="2429"/>
                    <a:pt x="1256" y="2320"/>
                    <a:pt x="1321" y="2206"/>
                  </a:cubicBezTo>
                  <a:cubicBezTo>
                    <a:pt x="1338" y="2176"/>
                    <a:pt x="1354" y="2144"/>
                    <a:pt x="1371" y="2113"/>
                  </a:cubicBezTo>
                  <a:cubicBezTo>
                    <a:pt x="1384" y="2100"/>
                    <a:pt x="1397" y="2086"/>
                    <a:pt x="1406" y="2072"/>
                  </a:cubicBezTo>
                  <a:lnTo>
                    <a:pt x="1406" y="2072"/>
                  </a:lnTo>
                  <a:cubicBezTo>
                    <a:pt x="1390" y="2193"/>
                    <a:pt x="1374" y="2317"/>
                    <a:pt x="1357" y="2439"/>
                  </a:cubicBezTo>
                  <a:cubicBezTo>
                    <a:pt x="1330" y="2648"/>
                    <a:pt x="1297" y="2855"/>
                    <a:pt x="1273" y="3064"/>
                  </a:cubicBezTo>
                  <a:cubicBezTo>
                    <a:pt x="1261" y="3164"/>
                    <a:pt x="1330" y="3256"/>
                    <a:pt x="1430" y="3271"/>
                  </a:cubicBezTo>
                  <a:cubicBezTo>
                    <a:pt x="1438" y="3273"/>
                    <a:pt x="1446" y="3275"/>
                    <a:pt x="1454" y="3275"/>
                  </a:cubicBezTo>
                  <a:cubicBezTo>
                    <a:pt x="1541" y="3275"/>
                    <a:pt x="1629" y="3208"/>
                    <a:pt x="1637" y="3116"/>
                  </a:cubicBezTo>
                  <a:cubicBezTo>
                    <a:pt x="1639" y="3088"/>
                    <a:pt x="1642" y="3059"/>
                    <a:pt x="1644" y="3031"/>
                  </a:cubicBezTo>
                  <a:lnTo>
                    <a:pt x="1644" y="3036"/>
                  </a:lnTo>
                  <a:cubicBezTo>
                    <a:pt x="1704" y="2323"/>
                    <a:pt x="1805" y="1614"/>
                    <a:pt x="1930" y="910"/>
                  </a:cubicBezTo>
                  <a:cubicBezTo>
                    <a:pt x="1948" y="832"/>
                    <a:pt x="1963" y="753"/>
                    <a:pt x="1982" y="675"/>
                  </a:cubicBezTo>
                  <a:cubicBezTo>
                    <a:pt x="1993" y="644"/>
                    <a:pt x="2006" y="614"/>
                    <a:pt x="2017" y="584"/>
                  </a:cubicBezTo>
                  <a:cubicBezTo>
                    <a:pt x="2065" y="462"/>
                    <a:pt x="2122" y="337"/>
                    <a:pt x="2142" y="207"/>
                  </a:cubicBezTo>
                  <a:cubicBezTo>
                    <a:pt x="2158" y="86"/>
                    <a:pt x="2061" y="1"/>
                    <a:pt x="19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0" name="Google Shape;13390;p25"/>
            <p:cNvSpPr/>
            <p:nvPr/>
          </p:nvSpPr>
          <p:spPr>
            <a:xfrm>
              <a:off x="3760331" y="-1561996"/>
              <a:ext cx="75326" cy="163603"/>
            </a:xfrm>
            <a:custGeom>
              <a:avLst/>
              <a:gdLst/>
              <a:ahLst/>
              <a:cxnLst/>
              <a:rect l="l" t="t" r="r" b="b"/>
              <a:pathLst>
                <a:path w="2239" h="4863" extrusionOk="0">
                  <a:moveTo>
                    <a:pt x="1297" y="2105"/>
                  </a:moveTo>
                  <a:cubicBezTo>
                    <a:pt x="1284" y="2227"/>
                    <a:pt x="1275" y="2349"/>
                    <a:pt x="1262" y="2472"/>
                  </a:cubicBezTo>
                  <a:cubicBezTo>
                    <a:pt x="1245" y="2643"/>
                    <a:pt x="1234" y="2818"/>
                    <a:pt x="1219" y="2990"/>
                  </a:cubicBezTo>
                  <a:cubicBezTo>
                    <a:pt x="1185" y="3376"/>
                    <a:pt x="1150" y="3766"/>
                    <a:pt x="1071" y="4146"/>
                  </a:cubicBezTo>
                  <a:cubicBezTo>
                    <a:pt x="1056" y="4204"/>
                    <a:pt x="1042" y="4261"/>
                    <a:pt x="1023" y="4318"/>
                  </a:cubicBezTo>
                  <a:cubicBezTo>
                    <a:pt x="1015" y="4340"/>
                    <a:pt x="1006" y="4363"/>
                    <a:pt x="996" y="4383"/>
                  </a:cubicBezTo>
                  <a:cubicBezTo>
                    <a:pt x="987" y="4401"/>
                    <a:pt x="977" y="4416"/>
                    <a:pt x="968" y="4432"/>
                  </a:cubicBezTo>
                  <a:lnTo>
                    <a:pt x="957" y="4443"/>
                  </a:lnTo>
                  <a:cubicBezTo>
                    <a:pt x="952" y="4450"/>
                    <a:pt x="944" y="4459"/>
                    <a:pt x="938" y="4464"/>
                  </a:cubicBezTo>
                  <a:cubicBezTo>
                    <a:pt x="931" y="4469"/>
                    <a:pt x="925" y="4473"/>
                    <a:pt x="919" y="4478"/>
                  </a:cubicBezTo>
                  <a:lnTo>
                    <a:pt x="928" y="4472"/>
                  </a:lnTo>
                  <a:lnTo>
                    <a:pt x="927" y="4473"/>
                  </a:lnTo>
                  <a:cubicBezTo>
                    <a:pt x="919" y="4478"/>
                    <a:pt x="909" y="4484"/>
                    <a:pt x="901" y="4488"/>
                  </a:cubicBezTo>
                  <a:cubicBezTo>
                    <a:pt x="893" y="4491"/>
                    <a:pt x="887" y="4494"/>
                    <a:pt x="879" y="4497"/>
                  </a:cubicBezTo>
                  <a:cubicBezTo>
                    <a:pt x="870" y="4500"/>
                    <a:pt x="860" y="4501"/>
                    <a:pt x="850" y="4504"/>
                  </a:cubicBezTo>
                  <a:lnTo>
                    <a:pt x="850" y="4504"/>
                  </a:lnTo>
                  <a:lnTo>
                    <a:pt x="833" y="4505"/>
                  </a:lnTo>
                  <a:lnTo>
                    <a:pt x="808" y="4505"/>
                  </a:lnTo>
                  <a:cubicBezTo>
                    <a:pt x="795" y="4505"/>
                    <a:pt x="784" y="4503"/>
                    <a:pt x="771" y="4500"/>
                  </a:cubicBezTo>
                  <a:cubicBezTo>
                    <a:pt x="759" y="4497"/>
                    <a:pt x="746" y="4494"/>
                    <a:pt x="733" y="4491"/>
                  </a:cubicBezTo>
                  <a:cubicBezTo>
                    <a:pt x="716" y="4483"/>
                    <a:pt x="699" y="4477"/>
                    <a:pt x="683" y="4469"/>
                  </a:cubicBezTo>
                  <a:cubicBezTo>
                    <a:pt x="661" y="4456"/>
                    <a:pt x="639" y="4443"/>
                    <a:pt x="618" y="4431"/>
                  </a:cubicBezTo>
                  <a:cubicBezTo>
                    <a:pt x="601" y="4416"/>
                    <a:pt x="583" y="4404"/>
                    <a:pt x="567" y="4388"/>
                  </a:cubicBezTo>
                  <a:cubicBezTo>
                    <a:pt x="550" y="4372"/>
                    <a:pt x="534" y="4358"/>
                    <a:pt x="520" y="4339"/>
                  </a:cubicBezTo>
                  <a:cubicBezTo>
                    <a:pt x="506" y="4321"/>
                    <a:pt x="491" y="4301"/>
                    <a:pt x="477" y="4282"/>
                  </a:cubicBezTo>
                  <a:cubicBezTo>
                    <a:pt x="463" y="4257"/>
                    <a:pt x="447" y="4231"/>
                    <a:pt x="436" y="4207"/>
                  </a:cubicBezTo>
                  <a:cubicBezTo>
                    <a:pt x="426" y="4184"/>
                    <a:pt x="417" y="4160"/>
                    <a:pt x="407" y="4135"/>
                  </a:cubicBezTo>
                  <a:cubicBezTo>
                    <a:pt x="398" y="4103"/>
                    <a:pt x="388" y="4071"/>
                    <a:pt x="382" y="4038"/>
                  </a:cubicBezTo>
                  <a:cubicBezTo>
                    <a:pt x="374" y="3997"/>
                    <a:pt x="368" y="3957"/>
                    <a:pt x="366" y="3911"/>
                  </a:cubicBezTo>
                  <a:cubicBezTo>
                    <a:pt x="365" y="3867"/>
                    <a:pt x="366" y="3823"/>
                    <a:pt x="369" y="3778"/>
                  </a:cubicBezTo>
                  <a:cubicBezTo>
                    <a:pt x="376" y="3718"/>
                    <a:pt x="384" y="3660"/>
                    <a:pt x="396" y="3600"/>
                  </a:cubicBezTo>
                  <a:cubicBezTo>
                    <a:pt x="414" y="3524"/>
                    <a:pt x="436" y="3448"/>
                    <a:pt x="461" y="3375"/>
                  </a:cubicBezTo>
                  <a:cubicBezTo>
                    <a:pt x="502" y="3259"/>
                    <a:pt x="551" y="3147"/>
                    <a:pt x="607" y="3038"/>
                  </a:cubicBezTo>
                  <a:cubicBezTo>
                    <a:pt x="661" y="2935"/>
                    <a:pt x="721" y="2835"/>
                    <a:pt x="787" y="2738"/>
                  </a:cubicBezTo>
                  <a:cubicBezTo>
                    <a:pt x="944" y="2517"/>
                    <a:pt x="1120" y="2309"/>
                    <a:pt x="1297" y="2105"/>
                  </a:cubicBezTo>
                  <a:close/>
                  <a:moveTo>
                    <a:pt x="848" y="4505"/>
                  </a:moveTo>
                  <a:lnTo>
                    <a:pt x="848" y="4505"/>
                  </a:lnTo>
                  <a:cubicBezTo>
                    <a:pt x="847" y="4505"/>
                    <a:pt x="846" y="4505"/>
                    <a:pt x="846" y="4505"/>
                  </a:cubicBezTo>
                  <a:cubicBezTo>
                    <a:pt x="843" y="4505"/>
                    <a:pt x="838" y="4507"/>
                    <a:pt x="833" y="4507"/>
                  </a:cubicBezTo>
                  <a:lnTo>
                    <a:pt x="844" y="4505"/>
                  </a:lnTo>
                  <a:lnTo>
                    <a:pt x="848" y="4505"/>
                  </a:lnTo>
                  <a:close/>
                  <a:moveTo>
                    <a:pt x="910" y="1"/>
                  </a:moveTo>
                  <a:cubicBezTo>
                    <a:pt x="756" y="1"/>
                    <a:pt x="673" y="181"/>
                    <a:pt x="627" y="307"/>
                  </a:cubicBezTo>
                  <a:cubicBezTo>
                    <a:pt x="556" y="513"/>
                    <a:pt x="502" y="723"/>
                    <a:pt x="466" y="939"/>
                  </a:cubicBezTo>
                  <a:cubicBezTo>
                    <a:pt x="452" y="1024"/>
                    <a:pt x="437" y="1110"/>
                    <a:pt x="426" y="1197"/>
                  </a:cubicBezTo>
                  <a:cubicBezTo>
                    <a:pt x="420" y="1241"/>
                    <a:pt x="414" y="1287"/>
                    <a:pt x="407" y="1334"/>
                  </a:cubicBezTo>
                  <a:cubicBezTo>
                    <a:pt x="396" y="1406"/>
                    <a:pt x="390" y="1477"/>
                    <a:pt x="388" y="1548"/>
                  </a:cubicBezTo>
                  <a:cubicBezTo>
                    <a:pt x="388" y="1608"/>
                    <a:pt x="390" y="1672"/>
                    <a:pt x="415" y="1727"/>
                  </a:cubicBezTo>
                  <a:cubicBezTo>
                    <a:pt x="433" y="1766"/>
                    <a:pt x="456" y="1804"/>
                    <a:pt x="487" y="1836"/>
                  </a:cubicBezTo>
                  <a:cubicBezTo>
                    <a:pt x="538" y="1890"/>
                    <a:pt x="615" y="1915"/>
                    <a:pt x="689" y="1915"/>
                  </a:cubicBezTo>
                  <a:cubicBezTo>
                    <a:pt x="708" y="1915"/>
                    <a:pt x="726" y="1914"/>
                    <a:pt x="745" y="1911"/>
                  </a:cubicBezTo>
                  <a:cubicBezTo>
                    <a:pt x="849" y="1893"/>
                    <a:pt x="947" y="1822"/>
                    <a:pt x="1023" y="1751"/>
                  </a:cubicBezTo>
                  <a:cubicBezTo>
                    <a:pt x="1109" y="1670"/>
                    <a:pt x="1189" y="1584"/>
                    <a:pt x="1262" y="1491"/>
                  </a:cubicBezTo>
                  <a:cubicBezTo>
                    <a:pt x="1319" y="1417"/>
                    <a:pt x="1375" y="1341"/>
                    <a:pt x="1432" y="1266"/>
                  </a:cubicBezTo>
                  <a:lnTo>
                    <a:pt x="1432" y="1266"/>
                  </a:lnTo>
                  <a:cubicBezTo>
                    <a:pt x="1414" y="1349"/>
                    <a:pt x="1400" y="1431"/>
                    <a:pt x="1383" y="1513"/>
                  </a:cubicBezTo>
                  <a:cubicBezTo>
                    <a:pt x="1384" y="1505"/>
                    <a:pt x="1386" y="1497"/>
                    <a:pt x="1387" y="1489"/>
                  </a:cubicBezTo>
                  <a:lnTo>
                    <a:pt x="1387" y="1489"/>
                  </a:lnTo>
                  <a:cubicBezTo>
                    <a:pt x="1384" y="1504"/>
                    <a:pt x="1381" y="1518"/>
                    <a:pt x="1379" y="1532"/>
                  </a:cubicBezTo>
                  <a:cubicBezTo>
                    <a:pt x="1231" y="1698"/>
                    <a:pt x="1083" y="1865"/>
                    <a:pt x="936" y="2031"/>
                  </a:cubicBezTo>
                  <a:cubicBezTo>
                    <a:pt x="680" y="2322"/>
                    <a:pt x="431" y="2628"/>
                    <a:pt x="260" y="2977"/>
                  </a:cubicBezTo>
                  <a:cubicBezTo>
                    <a:pt x="145" y="3212"/>
                    <a:pt x="45" y="3468"/>
                    <a:pt x="23" y="3731"/>
                  </a:cubicBezTo>
                  <a:cubicBezTo>
                    <a:pt x="1" y="3973"/>
                    <a:pt x="27" y="4233"/>
                    <a:pt x="159" y="4445"/>
                  </a:cubicBezTo>
                  <a:cubicBezTo>
                    <a:pt x="281" y="4638"/>
                    <a:pt x="460" y="4795"/>
                    <a:pt x="686" y="4849"/>
                  </a:cubicBezTo>
                  <a:cubicBezTo>
                    <a:pt x="729" y="4858"/>
                    <a:pt x="775" y="4863"/>
                    <a:pt x="819" y="4863"/>
                  </a:cubicBezTo>
                  <a:cubicBezTo>
                    <a:pt x="821" y="4863"/>
                    <a:pt x="822" y="4863"/>
                    <a:pt x="824" y="4863"/>
                  </a:cubicBezTo>
                  <a:cubicBezTo>
                    <a:pt x="995" y="4863"/>
                    <a:pt x="1156" y="4781"/>
                    <a:pt x="1254" y="4641"/>
                  </a:cubicBezTo>
                  <a:cubicBezTo>
                    <a:pt x="1362" y="4483"/>
                    <a:pt x="1394" y="4290"/>
                    <a:pt x="1422" y="4105"/>
                  </a:cubicBezTo>
                  <a:cubicBezTo>
                    <a:pt x="1435" y="4008"/>
                    <a:pt x="1449" y="3913"/>
                    <a:pt x="1462" y="3816"/>
                  </a:cubicBezTo>
                  <a:cubicBezTo>
                    <a:pt x="1509" y="3437"/>
                    <a:pt x="1538" y="3053"/>
                    <a:pt x="1572" y="2669"/>
                  </a:cubicBezTo>
                  <a:cubicBezTo>
                    <a:pt x="1588" y="2472"/>
                    <a:pt x="1612" y="2276"/>
                    <a:pt x="1633" y="2078"/>
                  </a:cubicBezTo>
                  <a:cubicBezTo>
                    <a:pt x="1642" y="2006"/>
                    <a:pt x="1655" y="1934"/>
                    <a:pt x="1666" y="1861"/>
                  </a:cubicBezTo>
                  <a:cubicBezTo>
                    <a:pt x="1679" y="1789"/>
                    <a:pt x="1690" y="1717"/>
                    <a:pt x="1702" y="1645"/>
                  </a:cubicBezTo>
                  <a:cubicBezTo>
                    <a:pt x="1862" y="1463"/>
                    <a:pt x="2022" y="1281"/>
                    <a:pt x="2182" y="1098"/>
                  </a:cubicBezTo>
                  <a:cubicBezTo>
                    <a:pt x="2239" y="1035"/>
                    <a:pt x="2222" y="932"/>
                    <a:pt x="2160" y="882"/>
                  </a:cubicBezTo>
                  <a:cubicBezTo>
                    <a:pt x="2130" y="859"/>
                    <a:pt x="2096" y="848"/>
                    <a:pt x="2062" y="848"/>
                  </a:cubicBezTo>
                  <a:cubicBezTo>
                    <a:pt x="2017" y="848"/>
                    <a:pt x="1972" y="867"/>
                    <a:pt x="1941" y="905"/>
                  </a:cubicBezTo>
                  <a:lnTo>
                    <a:pt x="1848" y="1010"/>
                  </a:lnTo>
                  <a:cubicBezTo>
                    <a:pt x="1895" y="844"/>
                    <a:pt x="1944" y="677"/>
                    <a:pt x="2000" y="514"/>
                  </a:cubicBezTo>
                  <a:cubicBezTo>
                    <a:pt x="2024" y="457"/>
                    <a:pt x="2041" y="397"/>
                    <a:pt x="2051" y="337"/>
                  </a:cubicBezTo>
                  <a:cubicBezTo>
                    <a:pt x="2060" y="256"/>
                    <a:pt x="2016" y="179"/>
                    <a:pt x="1943" y="147"/>
                  </a:cubicBezTo>
                  <a:cubicBezTo>
                    <a:pt x="1920" y="138"/>
                    <a:pt x="1895" y="133"/>
                    <a:pt x="1870" y="133"/>
                  </a:cubicBezTo>
                  <a:cubicBezTo>
                    <a:pt x="1816" y="133"/>
                    <a:pt x="1762" y="155"/>
                    <a:pt x="1731" y="199"/>
                  </a:cubicBezTo>
                  <a:cubicBezTo>
                    <a:pt x="1653" y="305"/>
                    <a:pt x="1590" y="421"/>
                    <a:pt x="1517" y="530"/>
                  </a:cubicBezTo>
                  <a:cubicBezTo>
                    <a:pt x="1454" y="627"/>
                    <a:pt x="1390" y="723"/>
                    <a:pt x="1326" y="818"/>
                  </a:cubicBezTo>
                  <a:cubicBezTo>
                    <a:pt x="1194" y="1003"/>
                    <a:pt x="1060" y="1186"/>
                    <a:pt x="909" y="1355"/>
                  </a:cubicBezTo>
                  <a:lnTo>
                    <a:pt x="909" y="1355"/>
                  </a:lnTo>
                  <a:cubicBezTo>
                    <a:pt x="911" y="1351"/>
                    <a:pt x="914" y="1348"/>
                    <a:pt x="917" y="1344"/>
                  </a:cubicBezTo>
                  <a:lnTo>
                    <a:pt x="917" y="1344"/>
                  </a:lnTo>
                  <a:cubicBezTo>
                    <a:pt x="871" y="1394"/>
                    <a:pt x="822" y="1442"/>
                    <a:pt x="770" y="1488"/>
                  </a:cubicBezTo>
                  <a:lnTo>
                    <a:pt x="777" y="1483"/>
                  </a:lnTo>
                  <a:lnTo>
                    <a:pt x="777" y="1483"/>
                  </a:lnTo>
                  <a:cubicBezTo>
                    <a:pt x="771" y="1488"/>
                    <a:pt x="765" y="1492"/>
                    <a:pt x="759" y="1497"/>
                  </a:cubicBezTo>
                  <a:cubicBezTo>
                    <a:pt x="760" y="1450"/>
                    <a:pt x="764" y="1402"/>
                    <a:pt x="768" y="1356"/>
                  </a:cubicBezTo>
                  <a:cubicBezTo>
                    <a:pt x="778" y="1271"/>
                    <a:pt x="789" y="1187"/>
                    <a:pt x="800" y="1103"/>
                  </a:cubicBezTo>
                  <a:cubicBezTo>
                    <a:pt x="811" y="1026"/>
                    <a:pt x="827" y="951"/>
                    <a:pt x="841" y="875"/>
                  </a:cubicBezTo>
                  <a:cubicBezTo>
                    <a:pt x="855" y="815"/>
                    <a:pt x="868" y="755"/>
                    <a:pt x="885" y="696"/>
                  </a:cubicBezTo>
                  <a:cubicBezTo>
                    <a:pt x="904" y="638"/>
                    <a:pt x="922" y="581"/>
                    <a:pt x="939" y="522"/>
                  </a:cubicBezTo>
                  <a:cubicBezTo>
                    <a:pt x="960" y="467"/>
                    <a:pt x="984" y="413"/>
                    <a:pt x="1009" y="359"/>
                  </a:cubicBezTo>
                  <a:lnTo>
                    <a:pt x="1012" y="353"/>
                  </a:lnTo>
                  <a:cubicBezTo>
                    <a:pt x="1055" y="329"/>
                    <a:pt x="1085" y="290"/>
                    <a:pt x="1098" y="244"/>
                  </a:cubicBezTo>
                  <a:cubicBezTo>
                    <a:pt x="1128" y="133"/>
                    <a:pt x="1055" y="20"/>
                    <a:pt x="942" y="3"/>
                  </a:cubicBezTo>
                  <a:cubicBezTo>
                    <a:pt x="931" y="1"/>
                    <a:pt x="921" y="1"/>
                    <a:pt x="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1" name="Google Shape;13391;p25"/>
            <p:cNvSpPr/>
            <p:nvPr/>
          </p:nvSpPr>
          <p:spPr>
            <a:xfrm>
              <a:off x="3845282" y="-1628073"/>
              <a:ext cx="90498" cy="127875"/>
            </a:xfrm>
            <a:custGeom>
              <a:avLst/>
              <a:gdLst/>
              <a:ahLst/>
              <a:cxnLst/>
              <a:rect l="l" t="t" r="r" b="b"/>
              <a:pathLst>
                <a:path w="2690" h="3801" extrusionOk="0">
                  <a:moveTo>
                    <a:pt x="1564" y="2493"/>
                  </a:moveTo>
                  <a:lnTo>
                    <a:pt x="1564" y="2493"/>
                  </a:lnTo>
                  <a:cubicBezTo>
                    <a:pt x="1553" y="2546"/>
                    <a:pt x="1542" y="2602"/>
                    <a:pt x="1531" y="2657"/>
                  </a:cubicBezTo>
                  <a:cubicBezTo>
                    <a:pt x="1530" y="2651"/>
                    <a:pt x="1526" y="2645"/>
                    <a:pt x="1525" y="2638"/>
                  </a:cubicBezTo>
                  <a:cubicBezTo>
                    <a:pt x="1526" y="2608"/>
                    <a:pt x="1526" y="2578"/>
                    <a:pt x="1526" y="2546"/>
                  </a:cubicBezTo>
                  <a:cubicBezTo>
                    <a:pt x="1539" y="2529"/>
                    <a:pt x="1552" y="2510"/>
                    <a:pt x="1564" y="2493"/>
                  </a:cubicBezTo>
                  <a:close/>
                  <a:moveTo>
                    <a:pt x="971" y="2231"/>
                  </a:moveTo>
                  <a:lnTo>
                    <a:pt x="991" y="2233"/>
                  </a:lnTo>
                  <a:cubicBezTo>
                    <a:pt x="998" y="2236"/>
                    <a:pt x="1006" y="2238"/>
                    <a:pt x="1012" y="2241"/>
                  </a:cubicBezTo>
                  <a:lnTo>
                    <a:pt x="1023" y="2244"/>
                  </a:lnTo>
                  <a:cubicBezTo>
                    <a:pt x="1028" y="2249"/>
                    <a:pt x="1034" y="2250"/>
                    <a:pt x="1040" y="2257"/>
                  </a:cubicBezTo>
                  <a:cubicBezTo>
                    <a:pt x="1047" y="2261"/>
                    <a:pt x="1053" y="2266"/>
                    <a:pt x="1061" y="2273"/>
                  </a:cubicBezTo>
                  <a:lnTo>
                    <a:pt x="1074" y="2287"/>
                  </a:lnTo>
                  <a:lnTo>
                    <a:pt x="1067" y="2277"/>
                  </a:lnTo>
                  <a:lnTo>
                    <a:pt x="1067" y="2277"/>
                  </a:lnTo>
                  <a:cubicBezTo>
                    <a:pt x="1074" y="2287"/>
                    <a:pt x="1080" y="2295"/>
                    <a:pt x="1086" y="2304"/>
                  </a:cubicBezTo>
                  <a:cubicBezTo>
                    <a:pt x="1096" y="2318"/>
                    <a:pt x="1105" y="2333"/>
                    <a:pt x="1112" y="2347"/>
                  </a:cubicBezTo>
                  <a:cubicBezTo>
                    <a:pt x="1118" y="2363"/>
                    <a:pt x="1123" y="2377"/>
                    <a:pt x="1129" y="2393"/>
                  </a:cubicBezTo>
                  <a:cubicBezTo>
                    <a:pt x="1135" y="2413"/>
                    <a:pt x="1140" y="2436"/>
                    <a:pt x="1145" y="2458"/>
                  </a:cubicBezTo>
                  <a:cubicBezTo>
                    <a:pt x="1147" y="2467"/>
                    <a:pt x="1148" y="2478"/>
                    <a:pt x="1150" y="2488"/>
                  </a:cubicBezTo>
                  <a:cubicBezTo>
                    <a:pt x="1063" y="2605"/>
                    <a:pt x="972" y="2721"/>
                    <a:pt x="876" y="2830"/>
                  </a:cubicBezTo>
                  <a:cubicBezTo>
                    <a:pt x="813" y="2898"/>
                    <a:pt x="744" y="2964"/>
                    <a:pt x="675" y="3028"/>
                  </a:cubicBezTo>
                  <a:cubicBezTo>
                    <a:pt x="642" y="3053"/>
                    <a:pt x="608" y="3078"/>
                    <a:pt x="573" y="3104"/>
                  </a:cubicBezTo>
                  <a:cubicBezTo>
                    <a:pt x="548" y="3118"/>
                    <a:pt x="524" y="3132"/>
                    <a:pt x="501" y="3145"/>
                  </a:cubicBezTo>
                  <a:cubicBezTo>
                    <a:pt x="483" y="3151"/>
                    <a:pt x="467" y="3157"/>
                    <a:pt x="450" y="3164"/>
                  </a:cubicBezTo>
                  <a:cubicBezTo>
                    <a:pt x="439" y="3169"/>
                    <a:pt x="426" y="3170"/>
                    <a:pt x="415" y="3173"/>
                  </a:cubicBezTo>
                  <a:lnTo>
                    <a:pt x="401" y="3175"/>
                  </a:lnTo>
                  <a:lnTo>
                    <a:pt x="390" y="3173"/>
                  </a:lnTo>
                  <a:lnTo>
                    <a:pt x="379" y="3173"/>
                  </a:lnTo>
                  <a:lnTo>
                    <a:pt x="376" y="3169"/>
                  </a:lnTo>
                  <a:lnTo>
                    <a:pt x="372" y="3164"/>
                  </a:lnTo>
                  <a:cubicBezTo>
                    <a:pt x="372" y="3162"/>
                    <a:pt x="371" y="3161"/>
                    <a:pt x="371" y="3157"/>
                  </a:cubicBezTo>
                  <a:cubicBezTo>
                    <a:pt x="369" y="3154"/>
                    <a:pt x="368" y="3151"/>
                    <a:pt x="368" y="3148"/>
                  </a:cubicBezTo>
                  <a:cubicBezTo>
                    <a:pt x="366" y="3138"/>
                    <a:pt x="365" y="3129"/>
                    <a:pt x="365" y="3119"/>
                  </a:cubicBezTo>
                  <a:lnTo>
                    <a:pt x="365" y="3086"/>
                  </a:lnTo>
                  <a:cubicBezTo>
                    <a:pt x="368" y="3055"/>
                    <a:pt x="372" y="3023"/>
                    <a:pt x="377" y="2991"/>
                  </a:cubicBezTo>
                  <a:cubicBezTo>
                    <a:pt x="390" y="2934"/>
                    <a:pt x="406" y="2879"/>
                    <a:pt x="425" y="2823"/>
                  </a:cubicBezTo>
                  <a:cubicBezTo>
                    <a:pt x="445" y="2771"/>
                    <a:pt x="467" y="2719"/>
                    <a:pt x="493" y="2668"/>
                  </a:cubicBezTo>
                  <a:cubicBezTo>
                    <a:pt x="523" y="2613"/>
                    <a:pt x="556" y="2559"/>
                    <a:pt x="592" y="2507"/>
                  </a:cubicBezTo>
                  <a:cubicBezTo>
                    <a:pt x="623" y="2466"/>
                    <a:pt x="654" y="2426"/>
                    <a:pt x="689" y="2388"/>
                  </a:cubicBezTo>
                  <a:cubicBezTo>
                    <a:pt x="713" y="2363"/>
                    <a:pt x="737" y="2341"/>
                    <a:pt x="763" y="2317"/>
                  </a:cubicBezTo>
                  <a:cubicBezTo>
                    <a:pt x="779" y="2306"/>
                    <a:pt x="795" y="2293"/>
                    <a:pt x="813" y="2282"/>
                  </a:cubicBezTo>
                  <a:cubicBezTo>
                    <a:pt x="825" y="2274"/>
                    <a:pt x="838" y="2266"/>
                    <a:pt x="854" y="2258"/>
                  </a:cubicBezTo>
                  <a:cubicBezTo>
                    <a:pt x="869" y="2252"/>
                    <a:pt x="884" y="2247"/>
                    <a:pt x="900" y="2241"/>
                  </a:cubicBezTo>
                  <a:cubicBezTo>
                    <a:pt x="909" y="2238"/>
                    <a:pt x="919" y="2236"/>
                    <a:pt x="928" y="2235"/>
                  </a:cubicBezTo>
                  <a:lnTo>
                    <a:pt x="952" y="2231"/>
                  </a:lnTo>
                  <a:close/>
                  <a:moveTo>
                    <a:pt x="2497" y="1"/>
                  </a:moveTo>
                  <a:cubicBezTo>
                    <a:pt x="2475" y="1"/>
                    <a:pt x="2453" y="5"/>
                    <a:pt x="2430" y="15"/>
                  </a:cubicBezTo>
                  <a:cubicBezTo>
                    <a:pt x="2403" y="26"/>
                    <a:pt x="2378" y="39"/>
                    <a:pt x="2354" y="56"/>
                  </a:cubicBezTo>
                  <a:cubicBezTo>
                    <a:pt x="2329" y="75"/>
                    <a:pt x="2307" y="99"/>
                    <a:pt x="2288" y="126"/>
                  </a:cubicBezTo>
                  <a:cubicBezTo>
                    <a:pt x="2253" y="177"/>
                    <a:pt x="2221" y="230"/>
                    <a:pt x="2196" y="287"/>
                  </a:cubicBezTo>
                  <a:cubicBezTo>
                    <a:pt x="2144" y="397"/>
                    <a:pt x="2098" y="509"/>
                    <a:pt x="2058" y="623"/>
                  </a:cubicBezTo>
                  <a:cubicBezTo>
                    <a:pt x="2022" y="728"/>
                    <a:pt x="1982" y="832"/>
                    <a:pt x="1951" y="938"/>
                  </a:cubicBezTo>
                  <a:cubicBezTo>
                    <a:pt x="1906" y="1093"/>
                    <a:pt x="1860" y="1250"/>
                    <a:pt x="1819" y="1407"/>
                  </a:cubicBezTo>
                  <a:cubicBezTo>
                    <a:pt x="1784" y="1473"/>
                    <a:pt x="1750" y="1538"/>
                    <a:pt x="1716" y="1605"/>
                  </a:cubicBezTo>
                  <a:cubicBezTo>
                    <a:pt x="1720" y="1597"/>
                    <a:pt x="1723" y="1590"/>
                    <a:pt x="1726" y="1584"/>
                  </a:cubicBezTo>
                  <a:lnTo>
                    <a:pt x="1726" y="1584"/>
                  </a:lnTo>
                  <a:cubicBezTo>
                    <a:pt x="1689" y="1647"/>
                    <a:pt x="1653" y="1711"/>
                    <a:pt x="1615" y="1774"/>
                  </a:cubicBezTo>
                  <a:cubicBezTo>
                    <a:pt x="1582" y="1832"/>
                    <a:pt x="1550" y="1894"/>
                    <a:pt x="1514" y="1951"/>
                  </a:cubicBezTo>
                  <a:lnTo>
                    <a:pt x="1406" y="2117"/>
                  </a:lnTo>
                  <a:cubicBezTo>
                    <a:pt x="1382" y="2079"/>
                    <a:pt x="1354" y="2043"/>
                    <a:pt x="1322" y="2011"/>
                  </a:cubicBezTo>
                  <a:cubicBezTo>
                    <a:pt x="1246" y="1934"/>
                    <a:pt x="1147" y="1885"/>
                    <a:pt x="1040" y="1869"/>
                  </a:cubicBezTo>
                  <a:cubicBezTo>
                    <a:pt x="1017" y="1866"/>
                    <a:pt x="993" y="1865"/>
                    <a:pt x="969" y="1865"/>
                  </a:cubicBezTo>
                  <a:cubicBezTo>
                    <a:pt x="877" y="1865"/>
                    <a:pt x="786" y="1886"/>
                    <a:pt x="703" y="1929"/>
                  </a:cubicBezTo>
                  <a:cubicBezTo>
                    <a:pt x="600" y="1981"/>
                    <a:pt x="509" y="2051"/>
                    <a:pt x="433" y="2138"/>
                  </a:cubicBezTo>
                  <a:cubicBezTo>
                    <a:pt x="268" y="2317"/>
                    <a:pt x="144" y="2531"/>
                    <a:pt x="70" y="2762"/>
                  </a:cubicBezTo>
                  <a:cubicBezTo>
                    <a:pt x="48" y="2827"/>
                    <a:pt x="31" y="2893"/>
                    <a:pt x="18" y="2960"/>
                  </a:cubicBezTo>
                  <a:cubicBezTo>
                    <a:pt x="7" y="3013"/>
                    <a:pt x="0" y="3069"/>
                    <a:pt x="0" y="3124"/>
                  </a:cubicBezTo>
                  <a:cubicBezTo>
                    <a:pt x="2" y="3173"/>
                    <a:pt x="10" y="3222"/>
                    <a:pt x="23" y="3270"/>
                  </a:cubicBezTo>
                  <a:cubicBezTo>
                    <a:pt x="37" y="3316"/>
                    <a:pt x="59" y="3358"/>
                    <a:pt x="88" y="3396"/>
                  </a:cubicBezTo>
                  <a:cubicBezTo>
                    <a:pt x="148" y="3484"/>
                    <a:pt x="266" y="3542"/>
                    <a:pt x="373" y="3542"/>
                  </a:cubicBezTo>
                  <a:cubicBezTo>
                    <a:pt x="374" y="3542"/>
                    <a:pt x="376" y="3542"/>
                    <a:pt x="377" y="3542"/>
                  </a:cubicBezTo>
                  <a:cubicBezTo>
                    <a:pt x="493" y="3539"/>
                    <a:pt x="605" y="3506"/>
                    <a:pt x="703" y="3446"/>
                  </a:cubicBezTo>
                  <a:cubicBezTo>
                    <a:pt x="865" y="3341"/>
                    <a:pt x="1012" y="3213"/>
                    <a:pt x="1135" y="3064"/>
                  </a:cubicBezTo>
                  <a:cubicBezTo>
                    <a:pt x="1166" y="3100"/>
                    <a:pt x="1208" y="3124"/>
                    <a:pt x="1254" y="3132"/>
                  </a:cubicBezTo>
                  <a:cubicBezTo>
                    <a:pt x="1263" y="3133"/>
                    <a:pt x="1272" y="3134"/>
                    <a:pt x="1280" y="3134"/>
                  </a:cubicBezTo>
                  <a:cubicBezTo>
                    <a:pt x="1361" y="3134"/>
                    <a:pt x="1433" y="3083"/>
                    <a:pt x="1460" y="3006"/>
                  </a:cubicBezTo>
                  <a:lnTo>
                    <a:pt x="1460" y="3006"/>
                  </a:lnTo>
                  <a:cubicBezTo>
                    <a:pt x="1447" y="3070"/>
                    <a:pt x="1434" y="3135"/>
                    <a:pt x="1420" y="3199"/>
                  </a:cubicBezTo>
                  <a:cubicBezTo>
                    <a:pt x="1421" y="3197"/>
                    <a:pt x="1421" y="3196"/>
                    <a:pt x="1422" y="3194"/>
                  </a:cubicBezTo>
                  <a:lnTo>
                    <a:pt x="1422" y="3194"/>
                  </a:lnTo>
                  <a:cubicBezTo>
                    <a:pt x="1411" y="3245"/>
                    <a:pt x="1399" y="3296"/>
                    <a:pt x="1389" y="3347"/>
                  </a:cubicBezTo>
                  <a:cubicBezTo>
                    <a:pt x="1390" y="3339"/>
                    <a:pt x="1392" y="3332"/>
                    <a:pt x="1393" y="3324"/>
                  </a:cubicBezTo>
                  <a:lnTo>
                    <a:pt x="1393" y="3324"/>
                  </a:lnTo>
                  <a:cubicBezTo>
                    <a:pt x="1376" y="3403"/>
                    <a:pt x="1359" y="3482"/>
                    <a:pt x="1343" y="3561"/>
                  </a:cubicBezTo>
                  <a:cubicBezTo>
                    <a:pt x="1327" y="3617"/>
                    <a:pt x="1338" y="3675"/>
                    <a:pt x="1371" y="3723"/>
                  </a:cubicBezTo>
                  <a:cubicBezTo>
                    <a:pt x="1401" y="3762"/>
                    <a:pt x="1446" y="3789"/>
                    <a:pt x="1495" y="3797"/>
                  </a:cubicBezTo>
                  <a:cubicBezTo>
                    <a:pt x="1504" y="3799"/>
                    <a:pt x="1512" y="3799"/>
                    <a:pt x="1522" y="3800"/>
                  </a:cubicBezTo>
                  <a:cubicBezTo>
                    <a:pt x="1613" y="3799"/>
                    <a:pt x="1693" y="3730"/>
                    <a:pt x="1707" y="3639"/>
                  </a:cubicBezTo>
                  <a:cubicBezTo>
                    <a:pt x="1764" y="3262"/>
                    <a:pt x="1824" y="2884"/>
                    <a:pt x="1903" y="2510"/>
                  </a:cubicBezTo>
                  <a:cubicBezTo>
                    <a:pt x="1903" y="2512"/>
                    <a:pt x="1903" y="2513"/>
                    <a:pt x="1903" y="2513"/>
                  </a:cubicBezTo>
                  <a:cubicBezTo>
                    <a:pt x="1926" y="2403"/>
                    <a:pt x="1951" y="2291"/>
                    <a:pt x="1975" y="2181"/>
                  </a:cubicBezTo>
                  <a:lnTo>
                    <a:pt x="1975" y="2181"/>
                  </a:lnTo>
                  <a:cubicBezTo>
                    <a:pt x="2026" y="1942"/>
                    <a:pt x="2090" y="1707"/>
                    <a:pt x="2153" y="1473"/>
                  </a:cubicBezTo>
                  <a:cubicBezTo>
                    <a:pt x="2168" y="1445"/>
                    <a:pt x="2180" y="1416"/>
                    <a:pt x="2194" y="1388"/>
                  </a:cubicBezTo>
                  <a:cubicBezTo>
                    <a:pt x="2278" y="1212"/>
                    <a:pt x="2362" y="1036"/>
                    <a:pt x="2441" y="857"/>
                  </a:cubicBezTo>
                  <a:cubicBezTo>
                    <a:pt x="2484" y="762"/>
                    <a:pt x="2525" y="667"/>
                    <a:pt x="2568" y="572"/>
                  </a:cubicBezTo>
                  <a:cubicBezTo>
                    <a:pt x="2590" y="523"/>
                    <a:pt x="2612" y="473"/>
                    <a:pt x="2631" y="425"/>
                  </a:cubicBezTo>
                  <a:cubicBezTo>
                    <a:pt x="2652" y="376"/>
                    <a:pt x="2677" y="322"/>
                    <a:pt x="2684" y="270"/>
                  </a:cubicBezTo>
                  <a:cubicBezTo>
                    <a:pt x="2690" y="226"/>
                    <a:pt x="2687" y="181"/>
                    <a:pt x="2674" y="139"/>
                  </a:cubicBezTo>
                  <a:cubicBezTo>
                    <a:pt x="2651" y="60"/>
                    <a:pt x="2577" y="1"/>
                    <a:pt x="2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2" name="Google Shape;13392;p25"/>
            <p:cNvSpPr/>
            <p:nvPr/>
          </p:nvSpPr>
          <p:spPr>
            <a:xfrm>
              <a:off x="3944228" y="-1561155"/>
              <a:ext cx="53626" cy="76806"/>
            </a:xfrm>
            <a:custGeom>
              <a:avLst/>
              <a:gdLst/>
              <a:ahLst/>
              <a:cxnLst/>
              <a:rect l="l" t="t" r="r" b="b"/>
              <a:pathLst>
                <a:path w="1594" h="2283" extrusionOk="0">
                  <a:moveTo>
                    <a:pt x="947" y="0"/>
                  </a:moveTo>
                  <a:cubicBezTo>
                    <a:pt x="914" y="0"/>
                    <a:pt x="880" y="2"/>
                    <a:pt x="848" y="5"/>
                  </a:cubicBezTo>
                  <a:cubicBezTo>
                    <a:pt x="764" y="11"/>
                    <a:pt x="681" y="29"/>
                    <a:pt x="602" y="57"/>
                  </a:cubicBezTo>
                  <a:cubicBezTo>
                    <a:pt x="517" y="89"/>
                    <a:pt x="433" y="135"/>
                    <a:pt x="384" y="214"/>
                  </a:cubicBezTo>
                  <a:cubicBezTo>
                    <a:pt x="344" y="280"/>
                    <a:pt x="335" y="371"/>
                    <a:pt x="373" y="439"/>
                  </a:cubicBezTo>
                  <a:cubicBezTo>
                    <a:pt x="392" y="475"/>
                    <a:pt x="420" y="508"/>
                    <a:pt x="455" y="530"/>
                  </a:cubicBezTo>
                  <a:cubicBezTo>
                    <a:pt x="487" y="548"/>
                    <a:pt x="518" y="564"/>
                    <a:pt x="551" y="575"/>
                  </a:cubicBezTo>
                  <a:cubicBezTo>
                    <a:pt x="583" y="587"/>
                    <a:pt x="615" y="597"/>
                    <a:pt x="648" y="606"/>
                  </a:cubicBezTo>
                  <a:cubicBezTo>
                    <a:pt x="665" y="612"/>
                    <a:pt x="683" y="615"/>
                    <a:pt x="700" y="615"/>
                  </a:cubicBezTo>
                  <a:cubicBezTo>
                    <a:pt x="780" y="615"/>
                    <a:pt x="857" y="556"/>
                    <a:pt x="879" y="478"/>
                  </a:cubicBezTo>
                  <a:cubicBezTo>
                    <a:pt x="889" y="443"/>
                    <a:pt x="889" y="407"/>
                    <a:pt x="878" y="372"/>
                  </a:cubicBezTo>
                  <a:lnTo>
                    <a:pt x="912" y="369"/>
                  </a:lnTo>
                  <a:cubicBezTo>
                    <a:pt x="936" y="369"/>
                    <a:pt x="960" y="369"/>
                    <a:pt x="984" y="371"/>
                  </a:cubicBezTo>
                  <a:lnTo>
                    <a:pt x="999" y="372"/>
                  </a:lnTo>
                  <a:lnTo>
                    <a:pt x="1006" y="374"/>
                  </a:lnTo>
                  <a:lnTo>
                    <a:pt x="1014" y="377"/>
                  </a:lnTo>
                  <a:lnTo>
                    <a:pt x="1023" y="382"/>
                  </a:lnTo>
                  <a:lnTo>
                    <a:pt x="1030" y="386"/>
                  </a:lnTo>
                  <a:cubicBezTo>
                    <a:pt x="1030" y="388"/>
                    <a:pt x="1030" y="388"/>
                    <a:pt x="1031" y="388"/>
                  </a:cubicBezTo>
                  <a:lnTo>
                    <a:pt x="1034" y="394"/>
                  </a:lnTo>
                  <a:cubicBezTo>
                    <a:pt x="1036" y="396"/>
                    <a:pt x="1036" y="399"/>
                    <a:pt x="1037" y="402"/>
                  </a:cubicBezTo>
                  <a:lnTo>
                    <a:pt x="1041" y="409"/>
                  </a:lnTo>
                  <a:lnTo>
                    <a:pt x="1042" y="417"/>
                  </a:lnTo>
                  <a:cubicBezTo>
                    <a:pt x="1042" y="423"/>
                    <a:pt x="1044" y="429"/>
                    <a:pt x="1044" y="434"/>
                  </a:cubicBezTo>
                  <a:cubicBezTo>
                    <a:pt x="1044" y="443"/>
                    <a:pt x="1045" y="456"/>
                    <a:pt x="1044" y="462"/>
                  </a:cubicBezTo>
                  <a:cubicBezTo>
                    <a:pt x="1044" y="470"/>
                    <a:pt x="1042" y="478"/>
                    <a:pt x="1041" y="486"/>
                  </a:cubicBezTo>
                  <a:cubicBezTo>
                    <a:pt x="1034" y="508"/>
                    <a:pt x="1030" y="529"/>
                    <a:pt x="1022" y="548"/>
                  </a:cubicBezTo>
                  <a:cubicBezTo>
                    <a:pt x="1017" y="562"/>
                    <a:pt x="1011" y="575"/>
                    <a:pt x="1004" y="587"/>
                  </a:cubicBezTo>
                  <a:cubicBezTo>
                    <a:pt x="982" y="630"/>
                    <a:pt x="957" y="673"/>
                    <a:pt x="930" y="713"/>
                  </a:cubicBezTo>
                  <a:cubicBezTo>
                    <a:pt x="886" y="774"/>
                    <a:pt x="836" y="833"/>
                    <a:pt x="786" y="890"/>
                  </a:cubicBezTo>
                  <a:lnTo>
                    <a:pt x="787" y="888"/>
                  </a:lnTo>
                  <a:lnTo>
                    <a:pt x="787" y="888"/>
                  </a:lnTo>
                  <a:cubicBezTo>
                    <a:pt x="669" y="1015"/>
                    <a:pt x="542" y="1130"/>
                    <a:pt x="417" y="1249"/>
                  </a:cubicBezTo>
                  <a:cubicBezTo>
                    <a:pt x="363" y="1298"/>
                    <a:pt x="312" y="1350"/>
                    <a:pt x="262" y="1403"/>
                  </a:cubicBezTo>
                  <a:cubicBezTo>
                    <a:pt x="156" y="1512"/>
                    <a:pt x="39" y="1629"/>
                    <a:pt x="10" y="1786"/>
                  </a:cubicBezTo>
                  <a:cubicBezTo>
                    <a:pt x="2" y="1832"/>
                    <a:pt x="1" y="1878"/>
                    <a:pt x="5" y="1924"/>
                  </a:cubicBezTo>
                  <a:cubicBezTo>
                    <a:pt x="12" y="1968"/>
                    <a:pt x="28" y="2009"/>
                    <a:pt x="48" y="2047"/>
                  </a:cubicBezTo>
                  <a:cubicBezTo>
                    <a:pt x="86" y="2125"/>
                    <a:pt x="167" y="2188"/>
                    <a:pt x="244" y="2221"/>
                  </a:cubicBezTo>
                  <a:cubicBezTo>
                    <a:pt x="348" y="2262"/>
                    <a:pt x="459" y="2283"/>
                    <a:pt x="571" y="2283"/>
                  </a:cubicBezTo>
                  <a:cubicBezTo>
                    <a:pt x="575" y="2283"/>
                    <a:pt x="579" y="2283"/>
                    <a:pt x="583" y="2283"/>
                  </a:cubicBezTo>
                  <a:cubicBezTo>
                    <a:pt x="664" y="2281"/>
                    <a:pt x="745" y="2275"/>
                    <a:pt x="824" y="2262"/>
                  </a:cubicBezTo>
                  <a:cubicBezTo>
                    <a:pt x="1031" y="2231"/>
                    <a:pt x="1234" y="2175"/>
                    <a:pt x="1436" y="2118"/>
                  </a:cubicBezTo>
                  <a:cubicBezTo>
                    <a:pt x="1535" y="2091"/>
                    <a:pt x="1593" y="1993"/>
                    <a:pt x="1569" y="1895"/>
                  </a:cubicBezTo>
                  <a:cubicBezTo>
                    <a:pt x="1548" y="1816"/>
                    <a:pt x="1473" y="1757"/>
                    <a:pt x="1392" y="1757"/>
                  </a:cubicBezTo>
                  <a:cubicBezTo>
                    <a:pt x="1377" y="1757"/>
                    <a:pt x="1362" y="1759"/>
                    <a:pt x="1346" y="1764"/>
                  </a:cubicBezTo>
                  <a:cubicBezTo>
                    <a:pt x="1186" y="1810"/>
                    <a:pt x="1028" y="1852"/>
                    <a:pt x="867" y="1889"/>
                  </a:cubicBezTo>
                  <a:cubicBezTo>
                    <a:pt x="791" y="1903"/>
                    <a:pt x="713" y="1912"/>
                    <a:pt x="637" y="1919"/>
                  </a:cubicBezTo>
                  <a:cubicBezTo>
                    <a:pt x="599" y="1919"/>
                    <a:pt x="559" y="1919"/>
                    <a:pt x="521" y="1917"/>
                  </a:cubicBezTo>
                  <a:cubicBezTo>
                    <a:pt x="496" y="1914"/>
                    <a:pt x="471" y="1911"/>
                    <a:pt x="445" y="1906"/>
                  </a:cubicBezTo>
                  <a:cubicBezTo>
                    <a:pt x="434" y="1903"/>
                    <a:pt x="425" y="1901"/>
                    <a:pt x="414" y="1897"/>
                  </a:cubicBezTo>
                  <a:lnTo>
                    <a:pt x="392" y="1887"/>
                  </a:lnTo>
                  <a:lnTo>
                    <a:pt x="403" y="1893"/>
                  </a:lnTo>
                  <a:lnTo>
                    <a:pt x="406" y="1895"/>
                  </a:lnTo>
                  <a:lnTo>
                    <a:pt x="406" y="1895"/>
                  </a:lnTo>
                  <a:lnTo>
                    <a:pt x="412" y="1898"/>
                  </a:lnTo>
                  <a:lnTo>
                    <a:pt x="412" y="1898"/>
                  </a:lnTo>
                  <a:lnTo>
                    <a:pt x="401" y="1893"/>
                  </a:lnTo>
                  <a:lnTo>
                    <a:pt x="393" y="1890"/>
                  </a:lnTo>
                  <a:lnTo>
                    <a:pt x="400" y="1892"/>
                  </a:lnTo>
                  <a:cubicBezTo>
                    <a:pt x="393" y="1889"/>
                    <a:pt x="387" y="1884"/>
                    <a:pt x="381" y="1881"/>
                  </a:cubicBezTo>
                  <a:lnTo>
                    <a:pt x="376" y="1876"/>
                  </a:lnTo>
                  <a:lnTo>
                    <a:pt x="373" y="1873"/>
                  </a:lnTo>
                  <a:cubicBezTo>
                    <a:pt x="373" y="1873"/>
                    <a:pt x="371" y="1871"/>
                    <a:pt x="371" y="1870"/>
                  </a:cubicBezTo>
                  <a:lnTo>
                    <a:pt x="371" y="1867"/>
                  </a:lnTo>
                  <a:lnTo>
                    <a:pt x="371" y="1860"/>
                  </a:lnTo>
                  <a:cubicBezTo>
                    <a:pt x="371" y="1859"/>
                    <a:pt x="371" y="1855"/>
                    <a:pt x="371" y="1854"/>
                  </a:cubicBezTo>
                  <a:cubicBezTo>
                    <a:pt x="373" y="1851"/>
                    <a:pt x="374" y="1846"/>
                    <a:pt x="376" y="1841"/>
                  </a:cubicBezTo>
                  <a:cubicBezTo>
                    <a:pt x="382" y="1825"/>
                    <a:pt x="388" y="1811"/>
                    <a:pt x="396" y="1797"/>
                  </a:cubicBezTo>
                  <a:lnTo>
                    <a:pt x="396" y="1797"/>
                  </a:lnTo>
                  <a:cubicBezTo>
                    <a:pt x="393" y="1805"/>
                    <a:pt x="390" y="1811"/>
                    <a:pt x="385" y="1819"/>
                  </a:cubicBezTo>
                  <a:cubicBezTo>
                    <a:pt x="393" y="1806"/>
                    <a:pt x="401" y="1795"/>
                    <a:pt x="409" y="1783"/>
                  </a:cubicBezTo>
                  <a:cubicBezTo>
                    <a:pt x="434" y="1748"/>
                    <a:pt x="463" y="1716"/>
                    <a:pt x="493" y="1684"/>
                  </a:cubicBezTo>
                  <a:lnTo>
                    <a:pt x="493" y="1684"/>
                  </a:lnTo>
                  <a:cubicBezTo>
                    <a:pt x="492" y="1686"/>
                    <a:pt x="490" y="1687"/>
                    <a:pt x="489" y="1688"/>
                  </a:cubicBezTo>
                  <a:lnTo>
                    <a:pt x="489" y="1688"/>
                  </a:lnTo>
                  <a:lnTo>
                    <a:pt x="529" y="1645"/>
                  </a:lnTo>
                  <a:lnTo>
                    <a:pt x="523" y="1651"/>
                  </a:lnTo>
                  <a:lnTo>
                    <a:pt x="534" y="1638"/>
                  </a:lnTo>
                  <a:lnTo>
                    <a:pt x="537" y="1637"/>
                  </a:lnTo>
                  <a:lnTo>
                    <a:pt x="539" y="1634"/>
                  </a:lnTo>
                  <a:cubicBezTo>
                    <a:pt x="646" y="1517"/>
                    <a:pt x="768" y="1412"/>
                    <a:pt x="881" y="1300"/>
                  </a:cubicBezTo>
                  <a:cubicBezTo>
                    <a:pt x="974" y="1211"/>
                    <a:pt x="1063" y="1118"/>
                    <a:pt x="1147" y="1020"/>
                  </a:cubicBezTo>
                  <a:cubicBezTo>
                    <a:pt x="1270" y="868"/>
                    <a:pt x="1381" y="698"/>
                    <a:pt x="1408" y="500"/>
                  </a:cubicBezTo>
                  <a:cubicBezTo>
                    <a:pt x="1416" y="448"/>
                    <a:pt x="1414" y="394"/>
                    <a:pt x="1403" y="342"/>
                  </a:cubicBezTo>
                  <a:cubicBezTo>
                    <a:pt x="1395" y="296"/>
                    <a:pt x="1379" y="252"/>
                    <a:pt x="1357" y="211"/>
                  </a:cubicBezTo>
                  <a:cubicBezTo>
                    <a:pt x="1311" y="139"/>
                    <a:pt x="1250" y="68"/>
                    <a:pt x="1167" y="38"/>
                  </a:cubicBezTo>
                  <a:cubicBezTo>
                    <a:pt x="1115" y="18"/>
                    <a:pt x="1060" y="5"/>
                    <a:pt x="1003" y="2"/>
                  </a:cubicBezTo>
                  <a:cubicBezTo>
                    <a:pt x="984" y="1"/>
                    <a:pt x="966" y="0"/>
                    <a:pt x="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3" name="Google Shape;13393;p25"/>
            <p:cNvSpPr/>
            <p:nvPr/>
          </p:nvSpPr>
          <p:spPr>
            <a:xfrm>
              <a:off x="3922292" y="-1529698"/>
              <a:ext cx="61599" cy="20219"/>
            </a:xfrm>
            <a:custGeom>
              <a:avLst/>
              <a:gdLst/>
              <a:ahLst/>
              <a:cxnLst/>
              <a:rect l="l" t="t" r="r" b="b"/>
              <a:pathLst>
                <a:path w="1831" h="601" extrusionOk="0">
                  <a:moveTo>
                    <a:pt x="1640" y="0"/>
                  </a:moveTo>
                  <a:cubicBezTo>
                    <a:pt x="1628" y="0"/>
                    <a:pt x="1615" y="1"/>
                    <a:pt x="1602" y="4"/>
                  </a:cubicBezTo>
                  <a:lnTo>
                    <a:pt x="1509" y="23"/>
                  </a:lnTo>
                  <a:lnTo>
                    <a:pt x="1509" y="23"/>
                  </a:lnTo>
                  <a:lnTo>
                    <a:pt x="1530" y="18"/>
                  </a:lnTo>
                  <a:lnTo>
                    <a:pt x="1530" y="18"/>
                  </a:lnTo>
                  <a:cubicBezTo>
                    <a:pt x="1317" y="58"/>
                    <a:pt x="1105" y="97"/>
                    <a:pt x="892" y="137"/>
                  </a:cubicBezTo>
                  <a:cubicBezTo>
                    <a:pt x="692" y="173"/>
                    <a:pt x="493" y="203"/>
                    <a:pt x="292" y="224"/>
                  </a:cubicBezTo>
                  <a:lnTo>
                    <a:pt x="252" y="224"/>
                  </a:lnTo>
                  <a:cubicBezTo>
                    <a:pt x="241" y="222"/>
                    <a:pt x="230" y="221"/>
                    <a:pt x="218" y="221"/>
                  </a:cubicBezTo>
                  <a:cubicBezTo>
                    <a:pt x="145" y="221"/>
                    <a:pt x="76" y="264"/>
                    <a:pt x="45" y="333"/>
                  </a:cubicBezTo>
                  <a:cubicBezTo>
                    <a:pt x="0" y="438"/>
                    <a:pt x="57" y="556"/>
                    <a:pt x="167" y="590"/>
                  </a:cubicBezTo>
                  <a:cubicBezTo>
                    <a:pt x="190" y="598"/>
                    <a:pt x="216" y="601"/>
                    <a:pt x="239" y="601"/>
                  </a:cubicBezTo>
                  <a:cubicBezTo>
                    <a:pt x="273" y="601"/>
                    <a:pt x="304" y="598"/>
                    <a:pt x="334" y="593"/>
                  </a:cubicBezTo>
                  <a:cubicBezTo>
                    <a:pt x="363" y="590"/>
                    <a:pt x="393" y="585"/>
                    <a:pt x="420" y="580"/>
                  </a:cubicBezTo>
                  <a:cubicBezTo>
                    <a:pt x="480" y="572"/>
                    <a:pt x="537" y="563"/>
                    <a:pt x="596" y="553"/>
                  </a:cubicBezTo>
                  <a:cubicBezTo>
                    <a:pt x="706" y="534"/>
                    <a:pt x="819" y="512"/>
                    <a:pt x="930" y="490"/>
                  </a:cubicBezTo>
                  <a:cubicBezTo>
                    <a:pt x="1181" y="438"/>
                    <a:pt x="1433" y="385"/>
                    <a:pt x="1686" y="333"/>
                  </a:cubicBezTo>
                  <a:cubicBezTo>
                    <a:pt x="1777" y="314"/>
                    <a:pt x="1830" y="213"/>
                    <a:pt x="1808" y="126"/>
                  </a:cubicBezTo>
                  <a:cubicBezTo>
                    <a:pt x="1788" y="45"/>
                    <a:pt x="1717" y="0"/>
                    <a:pt x="1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4" name="Google Shape;13394;p25"/>
            <p:cNvSpPr/>
            <p:nvPr/>
          </p:nvSpPr>
          <p:spPr>
            <a:xfrm>
              <a:off x="4091217" y="-1556378"/>
              <a:ext cx="35863" cy="13524"/>
            </a:xfrm>
            <a:custGeom>
              <a:avLst/>
              <a:gdLst/>
              <a:ahLst/>
              <a:cxnLst/>
              <a:rect l="l" t="t" r="r" b="b"/>
              <a:pathLst>
                <a:path w="1066" h="402" extrusionOk="0">
                  <a:moveTo>
                    <a:pt x="887" y="1"/>
                  </a:moveTo>
                  <a:cubicBezTo>
                    <a:pt x="772" y="2"/>
                    <a:pt x="654" y="4"/>
                    <a:pt x="539" y="10"/>
                  </a:cubicBezTo>
                  <a:cubicBezTo>
                    <a:pt x="454" y="16"/>
                    <a:pt x="369" y="23"/>
                    <a:pt x="284" y="23"/>
                  </a:cubicBezTo>
                  <a:cubicBezTo>
                    <a:pt x="270" y="23"/>
                    <a:pt x="256" y="23"/>
                    <a:pt x="243" y="23"/>
                  </a:cubicBezTo>
                  <a:cubicBezTo>
                    <a:pt x="230" y="20"/>
                    <a:pt x="216" y="18"/>
                    <a:pt x="203" y="18"/>
                  </a:cubicBezTo>
                  <a:cubicBezTo>
                    <a:pt x="160" y="18"/>
                    <a:pt x="118" y="33"/>
                    <a:pt x="85" y="61"/>
                  </a:cubicBezTo>
                  <a:cubicBezTo>
                    <a:pt x="86" y="59"/>
                    <a:pt x="88" y="58"/>
                    <a:pt x="89" y="56"/>
                  </a:cubicBezTo>
                  <a:lnTo>
                    <a:pt x="89" y="56"/>
                  </a:lnTo>
                  <a:cubicBezTo>
                    <a:pt x="62" y="75"/>
                    <a:pt x="40" y="100"/>
                    <a:pt x="28" y="130"/>
                  </a:cubicBezTo>
                  <a:lnTo>
                    <a:pt x="29" y="130"/>
                  </a:lnTo>
                  <a:cubicBezTo>
                    <a:pt x="29" y="130"/>
                    <a:pt x="29" y="130"/>
                    <a:pt x="29" y="132"/>
                  </a:cubicBezTo>
                  <a:cubicBezTo>
                    <a:pt x="1" y="202"/>
                    <a:pt x="15" y="282"/>
                    <a:pt x="66" y="339"/>
                  </a:cubicBezTo>
                  <a:cubicBezTo>
                    <a:pt x="110" y="390"/>
                    <a:pt x="173" y="401"/>
                    <a:pt x="235" y="401"/>
                  </a:cubicBezTo>
                  <a:cubicBezTo>
                    <a:pt x="259" y="401"/>
                    <a:pt x="281" y="400"/>
                    <a:pt x="303" y="398"/>
                  </a:cubicBezTo>
                  <a:lnTo>
                    <a:pt x="438" y="387"/>
                  </a:lnTo>
                  <a:cubicBezTo>
                    <a:pt x="521" y="379"/>
                    <a:pt x="605" y="374"/>
                    <a:pt x="688" y="368"/>
                  </a:cubicBezTo>
                  <a:cubicBezTo>
                    <a:pt x="753" y="365"/>
                    <a:pt x="817" y="363"/>
                    <a:pt x="884" y="360"/>
                  </a:cubicBezTo>
                  <a:cubicBezTo>
                    <a:pt x="885" y="360"/>
                    <a:pt x="886" y="360"/>
                    <a:pt x="887" y="360"/>
                  </a:cubicBezTo>
                  <a:cubicBezTo>
                    <a:pt x="984" y="360"/>
                    <a:pt x="1063" y="281"/>
                    <a:pt x="1064" y="183"/>
                  </a:cubicBezTo>
                  <a:cubicBezTo>
                    <a:pt x="1066" y="83"/>
                    <a:pt x="985" y="2"/>
                    <a:pt x="8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5" name="Google Shape;13395;p25"/>
            <p:cNvSpPr/>
            <p:nvPr/>
          </p:nvSpPr>
          <p:spPr>
            <a:xfrm>
              <a:off x="4091318" y="-1535250"/>
              <a:ext cx="55577" cy="16653"/>
            </a:xfrm>
            <a:custGeom>
              <a:avLst/>
              <a:gdLst/>
              <a:ahLst/>
              <a:cxnLst/>
              <a:rect l="l" t="t" r="r" b="b"/>
              <a:pathLst>
                <a:path w="1652" h="495" extrusionOk="0">
                  <a:moveTo>
                    <a:pt x="1473" y="0"/>
                  </a:moveTo>
                  <a:cubicBezTo>
                    <a:pt x="1467" y="0"/>
                    <a:pt x="1461" y="1"/>
                    <a:pt x="1456" y="1"/>
                  </a:cubicBezTo>
                  <a:cubicBezTo>
                    <a:pt x="1274" y="26"/>
                    <a:pt x="1090" y="49"/>
                    <a:pt x="908" y="72"/>
                  </a:cubicBezTo>
                  <a:cubicBezTo>
                    <a:pt x="743" y="93"/>
                    <a:pt x="579" y="112"/>
                    <a:pt x="414" y="121"/>
                  </a:cubicBezTo>
                  <a:lnTo>
                    <a:pt x="438" y="120"/>
                  </a:lnTo>
                  <a:lnTo>
                    <a:pt x="438" y="120"/>
                  </a:lnTo>
                  <a:cubicBezTo>
                    <a:pt x="404" y="121"/>
                    <a:pt x="370" y="123"/>
                    <a:pt x="336" y="123"/>
                  </a:cubicBezTo>
                  <a:cubicBezTo>
                    <a:pt x="321" y="123"/>
                    <a:pt x="306" y="122"/>
                    <a:pt x="291" y="121"/>
                  </a:cubicBezTo>
                  <a:lnTo>
                    <a:pt x="275" y="120"/>
                  </a:lnTo>
                  <a:cubicBezTo>
                    <a:pt x="270" y="118"/>
                    <a:pt x="267" y="118"/>
                    <a:pt x="264" y="117"/>
                  </a:cubicBezTo>
                  <a:cubicBezTo>
                    <a:pt x="246" y="111"/>
                    <a:pt x="229" y="108"/>
                    <a:pt x="212" y="108"/>
                  </a:cubicBezTo>
                  <a:cubicBezTo>
                    <a:pt x="130" y="108"/>
                    <a:pt x="53" y="168"/>
                    <a:pt x="29" y="246"/>
                  </a:cubicBezTo>
                  <a:cubicBezTo>
                    <a:pt x="1" y="341"/>
                    <a:pt x="59" y="457"/>
                    <a:pt x="159" y="481"/>
                  </a:cubicBezTo>
                  <a:cubicBezTo>
                    <a:pt x="207" y="490"/>
                    <a:pt x="254" y="495"/>
                    <a:pt x="303" y="495"/>
                  </a:cubicBezTo>
                  <a:cubicBezTo>
                    <a:pt x="354" y="495"/>
                    <a:pt x="406" y="490"/>
                    <a:pt x="458" y="486"/>
                  </a:cubicBezTo>
                  <a:cubicBezTo>
                    <a:pt x="520" y="479"/>
                    <a:pt x="580" y="471"/>
                    <a:pt x="642" y="463"/>
                  </a:cubicBezTo>
                  <a:cubicBezTo>
                    <a:pt x="738" y="452"/>
                    <a:pt x="833" y="438"/>
                    <a:pt x="928" y="425"/>
                  </a:cubicBezTo>
                  <a:cubicBezTo>
                    <a:pt x="1117" y="398"/>
                    <a:pt x="1307" y="368"/>
                    <a:pt x="1497" y="338"/>
                  </a:cubicBezTo>
                  <a:cubicBezTo>
                    <a:pt x="1589" y="326"/>
                    <a:pt x="1652" y="242"/>
                    <a:pt x="1641" y="150"/>
                  </a:cubicBezTo>
                  <a:cubicBezTo>
                    <a:pt x="1630" y="64"/>
                    <a:pt x="1558" y="0"/>
                    <a:pt x="14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6" name="Google Shape;13396;p25"/>
            <p:cNvSpPr/>
            <p:nvPr/>
          </p:nvSpPr>
          <p:spPr>
            <a:xfrm>
              <a:off x="2679325" y="-1273300"/>
              <a:ext cx="119195" cy="140928"/>
            </a:xfrm>
            <a:custGeom>
              <a:avLst/>
              <a:gdLst/>
              <a:ahLst/>
              <a:cxnLst/>
              <a:rect l="l" t="t" r="r" b="b"/>
              <a:pathLst>
                <a:path w="3543" h="4189" extrusionOk="0">
                  <a:moveTo>
                    <a:pt x="215" y="0"/>
                  </a:moveTo>
                  <a:cubicBezTo>
                    <a:pt x="193" y="0"/>
                    <a:pt x="170" y="4"/>
                    <a:pt x="147" y="13"/>
                  </a:cubicBezTo>
                  <a:cubicBezTo>
                    <a:pt x="57" y="49"/>
                    <a:pt x="0" y="163"/>
                    <a:pt x="43" y="257"/>
                  </a:cubicBezTo>
                  <a:cubicBezTo>
                    <a:pt x="113" y="406"/>
                    <a:pt x="187" y="550"/>
                    <a:pt x="265" y="694"/>
                  </a:cubicBezTo>
                  <a:cubicBezTo>
                    <a:pt x="329" y="815"/>
                    <a:pt x="404" y="934"/>
                    <a:pt x="477" y="1053"/>
                  </a:cubicBezTo>
                  <a:cubicBezTo>
                    <a:pt x="561" y="1189"/>
                    <a:pt x="640" y="1327"/>
                    <a:pt x="719" y="1466"/>
                  </a:cubicBezTo>
                  <a:cubicBezTo>
                    <a:pt x="785" y="1582"/>
                    <a:pt x="845" y="1705"/>
                    <a:pt x="909" y="1824"/>
                  </a:cubicBezTo>
                  <a:cubicBezTo>
                    <a:pt x="950" y="1914"/>
                    <a:pt x="991" y="2003"/>
                    <a:pt x="1032" y="2091"/>
                  </a:cubicBezTo>
                  <a:cubicBezTo>
                    <a:pt x="1064" y="2159"/>
                    <a:pt x="1089" y="2228"/>
                    <a:pt x="1119" y="2300"/>
                  </a:cubicBezTo>
                  <a:cubicBezTo>
                    <a:pt x="1149" y="2373"/>
                    <a:pt x="1179" y="2444"/>
                    <a:pt x="1205" y="2517"/>
                  </a:cubicBezTo>
                  <a:cubicBezTo>
                    <a:pt x="1236" y="2606"/>
                    <a:pt x="1267" y="2695"/>
                    <a:pt x="1298" y="2785"/>
                  </a:cubicBezTo>
                  <a:cubicBezTo>
                    <a:pt x="1322" y="2867"/>
                    <a:pt x="1347" y="2948"/>
                    <a:pt x="1371" y="3030"/>
                  </a:cubicBezTo>
                  <a:cubicBezTo>
                    <a:pt x="1392" y="3101"/>
                    <a:pt x="1409" y="3174"/>
                    <a:pt x="1426" y="3247"/>
                  </a:cubicBezTo>
                  <a:cubicBezTo>
                    <a:pt x="1463" y="3393"/>
                    <a:pt x="1493" y="3540"/>
                    <a:pt x="1523" y="3687"/>
                  </a:cubicBezTo>
                  <a:cubicBezTo>
                    <a:pt x="1523" y="3685"/>
                    <a:pt x="1523" y="3685"/>
                    <a:pt x="1523" y="3685"/>
                  </a:cubicBezTo>
                  <a:cubicBezTo>
                    <a:pt x="1532" y="3736"/>
                    <a:pt x="1540" y="3787"/>
                    <a:pt x="1550" y="3837"/>
                  </a:cubicBezTo>
                  <a:cubicBezTo>
                    <a:pt x="1556" y="3880"/>
                    <a:pt x="1563" y="3923"/>
                    <a:pt x="1569" y="3967"/>
                  </a:cubicBezTo>
                  <a:cubicBezTo>
                    <a:pt x="1578" y="4021"/>
                    <a:pt x="1602" y="4072"/>
                    <a:pt x="1635" y="4116"/>
                  </a:cubicBezTo>
                  <a:cubicBezTo>
                    <a:pt x="1670" y="4162"/>
                    <a:pt x="1724" y="4189"/>
                    <a:pt x="1783" y="4189"/>
                  </a:cubicBezTo>
                  <a:cubicBezTo>
                    <a:pt x="1791" y="4189"/>
                    <a:pt x="1797" y="4187"/>
                    <a:pt x="1805" y="4187"/>
                  </a:cubicBezTo>
                  <a:cubicBezTo>
                    <a:pt x="1860" y="4179"/>
                    <a:pt x="1908" y="4148"/>
                    <a:pt x="1938" y="4102"/>
                  </a:cubicBezTo>
                  <a:cubicBezTo>
                    <a:pt x="1960" y="4069"/>
                    <a:pt x="1980" y="4034"/>
                    <a:pt x="1995" y="3997"/>
                  </a:cubicBezTo>
                  <a:cubicBezTo>
                    <a:pt x="2009" y="3961"/>
                    <a:pt x="2020" y="3921"/>
                    <a:pt x="2030" y="3883"/>
                  </a:cubicBezTo>
                  <a:cubicBezTo>
                    <a:pt x="2036" y="3856"/>
                    <a:pt x="2042" y="3831"/>
                    <a:pt x="2049" y="3804"/>
                  </a:cubicBezTo>
                  <a:cubicBezTo>
                    <a:pt x="2061" y="3749"/>
                    <a:pt x="2075" y="3695"/>
                    <a:pt x="2088" y="3640"/>
                  </a:cubicBezTo>
                  <a:cubicBezTo>
                    <a:pt x="2118" y="3516"/>
                    <a:pt x="2147" y="3393"/>
                    <a:pt x="2180" y="3269"/>
                  </a:cubicBezTo>
                  <a:cubicBezTo>
                    <a:pt x="2213" y="3146"/>
                    <a:pt x="2242" y="3021"/>
                    <a:pt x="2280" y="2897"/>
                  </a:cubicBezTo>
                  <a:cubicBezTo>
                    <a:pt x="2319" y="2766"/>
                    <a:pt x="2360" y="2634"/>
                    <a:pt x="2400" y="2501"/>
                  </a:cubicBezTo>
                  <a:cubicBezTo>
                    <a:pt x="2463" y="2334"/>
                    <a:pt x="2522" y="2163"/>
                    <a:pt x="2595" y="1998"/>
                  </a:cubicBezTo>
                  <a:cubicBezTo>
                    <a:pt x="2634" y="1906"/>
                    <a:pt x="2671" y="1811"/>
                    <a:pt x="2715" y="1724"/>
                  </a:cubicBezTo>
                  <a:cubicBezTo>
                    <a:pt x="2759" y="1639"/>
                    <a:pt x="2804" y="1552"/>
                    <a:pt x="2848" y="1465"/>
                  </a:cubicBezTo>
                  <a:cubicBezTo>
                    <a:pt x="2897" y="1384"/>
                    <a:pt x="2946" y="1301"/>
                    <a:pt x="2995" y="1219"/>
                  </a:cubicBezTo>
                  <a:cubicBezTo>
                    <a:pt x="3038" y="1148"/>
                    <a:pt x="3087" y="1080"/>
                    <a:pt x="3133" y="1010"/>
                  </a:cubicBezTo>
                  <a:lnTo>
                    <a:pt x="3133" y="1010"/>
                  </a:lnTo>
                  <a:cubicBezTo>
                    <a:pt x="3128" y="1017"/>
                    <a:pt x="3125" y="1021"/>
                    <a:pt x="3120" y="1028"/>
                  </a:cubicBezTo>
                  <a:cubicBezTo>
                    <a:pt x="3236" y="868"/>
                    <a:pt x="3350" y="709"/>
                    <a:pt x="3478" y="559"/>
                  </a:cubicBezTo>
                  <a:cubicBezTo>
                    <a:pt x="3543" y="483"/>
                    <a:pt x="3533" y="369"/>
                    <a:pt x="3456" y="307"/>
                  </a:cubicBezTo>
                  <a:cubicBezTo>
                    <a:pt x="3423" y="281"/>
                    <a:pt x="3383" y="268"/>
                    <a:pt x="3344" y="268"/>
                  </a:cubicBezTo>
                  <a:cubicBezTo>
                    <a:pt x="3291" y="268"/>
                    <a:pt x="3239" y="292"/>
                    <a:pt x="3204" y="337"/>
                  </a:cubicBezTo>
                  <a:cubicBezTo>
                    <a:pt x="3166" y="390"/>
                    <a:pt x="3128" y="442"/>
                    <a:pt x="3090" y="494"/>
                  </a:cubicBezTo>
                  <a:lnTo>
                    <a:pt x="3079" y="512"/>
                  </a:lnTo>
                  <a:cubicBezTo>
                    <a:pt x="3076" y="515"/>
                    <a:pt x="3073" y="519"/>
                    <a:pt x="3070" y="523"/>
                  </a:cubicBezTo>
                  <a:lnTo>
                    <a:pt x="3070" y="523"/>
                  </a:lnTo>
                  <a:cubicBezTo>
                    <a:pt x="3005" y="618"/>
                    <a:pt x="2941" y="714"/>
                    <a:pt x="2876" y="811"/>
                  </a:cubicBezTo>
                  <a:cubicBezTo>
                    <a:pt x="2824" y="888"/>
                    <a:pt x="2770" y="967"/>
                    <a:pt x="2723" y="1050"/>
                  </a:cubicBezTo>
                  <a:cubicBezTo>
                    <a:pt x="2669" y="1143"/>
                    <a:pt x="2611" y="1235"/>
                    <a:pt x="2561" y="1332"/>
                  </a:cubicBezTo>
                  <a:cubicBezTo>
                    <a:pt x="2531" y="1389"/>
                    <a:pt x="2501" y="1446"/>
                    <a:pt x="2473" y="1504"/>
                  </a:cubicBezTo>
                  <a:cubicBezTo>
                    <a:pt x="2454" y="1541"/>
                    <a:pt x="2432" y="1577"/>
                    <a:pt x="2416" y="1615"/>
                  </a:cubicBezTo>
                  <a:cubicBezTo>
                    <a:pt x="2370" y="1719"/>
                    <a:pt x="2324" y="1824"/>
                    <a:pt x="2276" y="1928"/>
                  </a:cubicBezTo>
                  <a:cubicBezTo>
                    <a:pt x="2243" y="2003"/>
                    <a:pt x="2216" y="2079"/>
                    <a:pt x="2188" y="2155"/>
                  </a:cubicBezTo>
                  <a:cubicBezTo>
                    <a:pt x="2153" y="2240"/>
                    <a:pt x="2117" y="2324"/>
                    <a:pt x="2088" y="2410"/>
                  </a:cubicBezTo>
                  <a:cubicBezTo>
                    <a:pt x="2052" y="2524"/>
                    <a:pt x="2017" y="2636"/>
                    <a:pt x="1980" y="2748"/>
                  </a:cubicBezTo>
                  <a:cubicBezTo>
                    <a:pt x="1912" y="2956"/>
                    <a:pt x="1859" y="3166"/>
                    <a:pt x="1802" y="3377"/>
                  </a:cubicBezTo>
                  <a:cubicBezTo>
                    <a:pt x="1781" y="3296"/>
                    <a:pt x="1760" y="3214"/>
                    <a:pt x="1738" y="3133"/>
                  </a:cubicBezTo>
                  <a:cubicBezTo>
                    <a:pt x="1703" y="2998"/>
                    <a:pt x="1662" y="2864"/>
                    <a:pt x="1623" y="2731"/>
                  </a:cubicBezTo>
                  <a:cubicBezTo>
                    <a:pt x="1585" y="2606"/>
                    <a:pt x="1539" y="2484"/>
                    <a:pt x="1496" y="2360"/>
                  </a:cubicBezTo>
                  <a:cubicBezTo>
                    <a:pt x="1464" y="2269"/>
                    <a:pt x="1423" y="2180"/>
                    <a:pt x="1388" y="2090"/>
                  </a:cubicBezTo>
                  <a:cubicBezTo>
                    <a:pt x="1357" y="2011"/>
                    <a:pt x="1322" y="1936"/>
                    <a:pt x="1286" y="1856"/>
                  </a:cubicBezTo>
                  <a:cubicBezTo>
                    <a:pt x="1249" y="1775"/>
                    <a:pt x="1214" y="1696"/>
                    <a:pt x="1175" y="1618"/>
                  </a:cubicBezTo>
                  <a:cubicBezTo>
                    <a:pt x="1129" y="1526"/>
                    <a:pt x="1085" y="1431"/>
                    <a:pt x="1034" y="1341"/>
                  </a:cubicBezTo>
                  <a:cubicBezTo>
                    <a:pt x="937" y="1165"/>
                    <a:pt x="838" y="993"/>
                    <a:pt x="739" y="819"/>
                  </a:cubicBezTo>
                  <a:cubicBezTo>
                    <a:pt x="692" y="738"/>
                    <a:pt x="648" y="656"/>
                    <a:pt x="603" y="573"/>
                  </a:cubicBezTo>
                  <a:cubicBezTo>
                    <a:pt x="564" y="500"/>
                    <a:pt x="529" y="426"/>
                    <a:pt x="492" y="352"/>
                  </a:cubicBezTo>
                  <a:cubicBezTo>
                    <a:pt x="458" y="274"/>
                    <a:pt x="424" y="197"/>
                    <a:pt x="391" y="117"/>
                  </a:cubicBezTo>
                  <a:cubicBezTo>
                    <a:pt x="361" y="44"/>
                    <a:pt x="29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7" name="Google Shape;13397;p25"/>
            <p:cNvSpPr/>
            <p:nvPr/>
          </p:nvSpPr>
          <p:spPr>
            <a:xfrm>
              <a:off x="2824700" y="-1239185"/>
              <a:ext cx="16216" cy="13827"/>
            </a:xfrm>
            <a:custGeom>
              <a:avLst/>
              <a:gdLst/>
              <a:ahLst/>
              <a:cxnLst/>
              <a:rect l="l" t="t" r="r" b="b"/>
              <a:pathLst>
                <a:path w="482" h="411" extrusionOk="0">
                  <a:moveTo>
                    <a:pt x="207" y="0"/>
                  </a:moveTo>
                  <a:cubicBezTo>
                    <a:pt x="103" y="0"/>
                    <a:pt x="2" y="80"/>
                    <a:pt x="1" y="204"/>
                  </a:cubicBezTo>
                  <a:cubicBezTo>
                    <a:pt x="1" y="318"/>
                    <a:pt x="91" y="409"/>
                    <a:pt x="205" y="411"/>
                  </a:cubicBezTo>
                  <a:cubicBezTo>
                    <a:pt x="206" y="411"/>
                    <a:pt x="207" y="411"/>
                    <a:pt x="209" y="411"/>
                  </a:cubicBezTo>
                  <a:cubicBezTo>
                    <a:pt x="388" y="411"/>
                    <a:pt x="481" y="192"/>
                    <a:pt x="354" y="63"/>
                  </a:cubicBezTo>
                  <a:cubicBezTo>
                    <a:pt x="311" y="19"/>
                    <a:pt x="259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8" name="Google Shape;13398;p25"/>
            <p:cNvSpPr/>
            <p:nvPr/>
          </p:nvSpPr>
          <p:spPr>
            <a:xfrm>
              <a:off x="2821302" y="-1190166"/>
              <a:ext cx="16216" cy="13928"/>
            </a:xfrm>
            <a:custGeom>
              <a:avLst/>
              <a:gdLst/>
              <a:ahLst/>
              <a:cxnLst/>
              <a:rect l="l" t="t" r="r" b="b"/>
              <a:pathLst>
                <a:path w="482" h="414" extrusionOk="0">
                  <a:moveTo>
                    <a:pt x="207" y="1"/>
                  </a:moveTo>
                  <a:cubicBezTo>
                    <a:pt x="102" y="1"/>
                    <a:pt x="1" y="81"/>
                    <a:pt x="0" y="205"/>
                  </a:cubicBezTo>
                  <a:cubicBezTo>
                    <a:pt x="0" y="318"/>
                    <a:pt x="91" y="410"/>
                    <a:pt x="205" y="413"/>
                  </a:cubicBezTo>
                  <a:cubicBezTo>
                    <a:pt x="205" y="413"/>
                    <a:pt x="206" y="413"/>
                    <a:pt x="207" y="413"/>
                  </a:cubicBezTo>
                  <a:cubicBezTo>
                    <a:pt x="389" y="413"/>
                    <a:pt x="481" y="193"/>
                    <a:pt x="353" y="64"/>
                  </a:cubicBezTo>
                  <a:cubicBezTo>
                    <a:pt x="311" y="20"/>
                    <a:pt x="25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399" name="Google Shape;13399;p25"/>
            <p:cNvSpPr/>
            <p:nvPr/>
          </p:nvSpPr>
          <p:spPr>
            <a:xfrm>
              <a:off x="2941342" y="-1243558"/>
              <a:ext cx="80237" cy="99010"/>
            </a:xfrm>
            <a:custGeom>
              <a:avLst/>
              <a:gdLst/>
              <a:ahLst/>
              <a:cxnLst/>
              <a:rect l="l" t="t" r="r" b="b"/>
              <a:pathLst>
                <a:path w="2385" h="2943" extrusionOk="0">
                  <a:moveTo>
                    <a:pt x="765" y="1"/>
                  </a:moveTo>
                  <a:cubicBezTo>
                    <a:pt x="679" y="1"/>
                    <a:pt x="595" y="6"/>
                    <a:pt x="512" y="15"/>
                  </a:cubicBezTo>
                  <a:cubicBezTo>
                    <a:pt x="423" y="26"/>
                    <a:pt x="328" y="60"/>
                    <a:pt x="290" y="147"/>
                  </a:cubicBezTo>
                  <a:cubicBezTo>
                    <a:pt x="252" y="237"/>
                    <a:pt x="282" y="341"/>
                    <a:pt x="365" y="395"/>
                  </a:cubicBezTo>
                  <a:cubicBezTo>
                    <a:pt x="410" y="427"/>
                    <a:pt x="471" y="440"/>
                    <a:pt x="524" y="457"/>
                  </a:cubicBezTo>
                  <a:cubicBezTo>
                    <a:pt x="542" y="463"/>
                    <a:pt x="559" y="465"/>
                    <a:pt x="577" y="465"/>
                  </a:cubicBezTo>
                  <a:cubicBezTo>
                    <a:pt x="648" y="465"/>
                    <a:pt x="715" y="421"/>
                    <a:pt x="746" y="356"/>
                  </a:cubicBezTo>
                  <a:cubicBezTo>
                    <a:pt x="772" y="355"/>
                    <a:pt x="798" y="355"/>
                    <a:pt x="824" y="355"/>
                  </a:cubicBezTo>
                  <a:cubicBezTo>
                    <a:pt x="914" y="355"/>
                    <a:pt x="1004" y="358"/>
                    <a:pt x="1094" y="362"/>
                  </a:cubicBezTo>
                  <a:cubicBezTo>
                    <a:pt x="1300" y="376"/>
                    <a:pt x="1504" y="405"/>
                    <a:pt x="1707" y="443"/>
                  </a:cubicBezTo>
                  <a:cubicBezTo>
                    <a:pt x="1735" y="449"/>
                    <a:pt x="1762" y="457"/>
                    <a:pt x="1789" y="465"/>
                  </a:cubicBezTo>
                  <a:cubicBezTo>
                    <a:pt x="1797" y="468"/>
                    <a:pt x="1803" y="471"/>
                    <a:pt x="1810" y="474"/>
                  </a:cubicBezTo>
                  <a:lnTo>
                    <a:pt x="1799" y="468"/>
                  </a:lnTo>
                  <a:lnTo>
                    <a:pt x="1800" y="468"/>
                  </a:lnTo>
                  <a:cubicBezTo>
                    <a:pt x="1810" y="473"/>
                    <a:pt x="1818" y="478"/>
                    <a:pt x="1827" y="484"/>
                  </a:cubicBezTo>
                  <a:lnTo>
                    <a:pt x="1830" y="486"/>
                  </a:lnTo>
                  <a:lnTo>
                    <a:pt x="1835" y="492"/>
                  </a:lnTo>
                  <a:lnTo>
                    <a:pt x="1840" y="497"/>
                  </a:lnTo>
                  <a:lnTo>
                    <a:pt x="1840" y="500"/>
                  </a:lnTo>
                  <a:cubicBezTo>
                    <a:pt x="1840" y="505"/>
                    <a:pt x="1843" y="508"/>
                    <a:pt x="1843" y="512"/>
                  </a:cubicBezTo>
                  <a:lnTo>
                    <a:pt x="1843" y="514"/>
                  </a:lnTo>
                  <a:cubicBezTo>
                    <a:pt x="1841" y="511"/>
                    <a:pt x="1841" y="509"/>
                    <a:pt x="1841" y="506"/>
                  </a:cubicBezTo>
                  <a:cubicBezTo>
                    <a:pt x="1841" y="511"/>
                    <a:pt x="1841" y="514"/>
                    <a:pt x="1841" y="520"/>
                  </a:cubicBezTo>
                  <a:cubicBezTo>
                    <a:pt x="1841" y="527"/>
                    <a:pt x="1843" y="536"/>
                    <a:pt x="1841" y="539"/>
                  </a:cubicBezTo>
                  <a:cubicBezTo>
                    <a:pt x="1841" y="544"/>
                    <a:pt x="1840" y="549"/>
                    <a:pt x="1840" y="554"/>
                  </a:cubicBezTo>
                  <a:cubicBezTo>
                    <a:pt x="1837" y="568"/>
                    <a:pt x="1834" y="582"/>
                    <a:pt x="1829" y="595"/>
                  </a:cubicBezTo>
                  <a:cubicBezTo>
                    <a:pt x="1821" y="617"/>
                    <a:pt x="1811" y="638"/>
                    <a:pt x="1802" y="658"/>
                  </a:cubicBezTo>
                  <a:cubicBezTo>
                    <a:pt x="1778" y="699"/>
                    <a:pt x="1753" y="740"/>
                    <a:pt x="1726" y="780"/>
                  </a:cubicBezTo>
                  <a:cubicBezTo>
                    <a:pt x="1663" y="867"/>
                    <a:pt x="1593" y="949"/>
                    <a:pt x="1520" y="1027"/>
                  </a:cubicBezTo>
                  <a:cubicBezTo>
                    <a:pt x="1525" y="1021"/>
                    <a:pt x="1531" y="1016"/>
                    <a:pt x="1536" y="1010"/>
                  </a:cubicBezTo>
                  <a:lnTo>
                    <a:pt x="1536" y="1010"/>
                  </a:lnTo>
                  <a:cubicBezTo>
                    <a:pt x="1365" y="1193"/>
                    <a:pt x="1183" y="1366"/>
                    <a:pt x="1001" y="1538"/>
                  </a:cubicBezTo>
                  <a:cubicBezTo>
                    <a:pt x="857" y="1676"/>
                    <a:pt x="713" y="1812"/>
                    <a:pt x="569" y="1950"/>
                  </a:cubicBezTo>
                  <a:cubicBezTo>
                    <a:pt x="433" y="2080"/>
                    <a:pt x="298" y="2211"/>
                    <a:pt x="168" y="2346"/>
                  </a:cubicBezTo>
                  <a:cubicBezTo>
                    <a:pt x="148" y="2366"/>
                    <a:pt x="129" y="2388"/>
                    <a:pt x="110" y="2409"/>
                  </a:cubicBezTo>
                  <a:cubicBezTo>
                    <a:pt x="80" y="2444"/>
                    <a:pt x="45" y="2483"/>
                    <a:pt x="27" y="2528"/>
                  </a:cubicBezTo>
                  <a:cubicBezTo>
                    <a:pt x="10" y="2570"/>
                    <a:pt x="0" y="2618"/>
                    <a:pt x="4" y="2664"/>
                  </a:cubicBezTo>
                  <a:cubicBezTo>
                    <a:pt x="7" y="2706"/>
                    <a:pt x="19" y="2749"/>
                    <a:pt x="43" y="2786"/>
                  </a:cubicBezTo>
                  <a:cubicBezTo>
                    <a:pt x="102" y="2887"/>
                    <a:pt x="219" y="2928"/>
                    <a:pt x="330" y="2938"/>
                  </a:cubicBezTo>
                  <a:cubicBezTo>
                    <a:pt x="377" y="2941"/>
                    <a:pt x="426" y="2942"/>
                    <a:pt x="475" y="2942"/>
                  </a:cubicBezTo>
                  <a:cubicBezTo>
                    <a:pt x="507" y="2942"/>
                    <a:pt x="540" y="2942"/>
                    <a:pt x="573" y="2941"/>
                  </a:cubicBezTo>
                  <a:cubicBezTo>
                    <a:pt x="781" y="2930"/>
                    <a:pt x="988" y="2912"/>
                    <a:pt x="1196" y="2893"/>
                  </a:cubicBezTo>
                  <a:cubicBezTo>
                    <a:pt x="1382" y="2877"/>
                    <a:pt x="1569" y="2855"/>
                    <a:pt x="1756" y="2844"/>
                  </a:cubicBezTo>
                  <a:lnTo>
                    <a:pt x="1756" y="2844"/>
                  </a:lnTo>
                  <a:lnTo>
                    <a:pt x="1734" y="2846"/>
                  </a:lnTo>
                  <a:cubicBezTo>
                    <a:pt x="1758" y="2844"/>
                    <a:pt x="1783" y="2844"/>
                    <a:pt x="1807" y="2843"/>
                  </a:cubicBezTo>
                  <a:lnTo>
                    <a:pt x="1827" y="2841"/>
                  </a:lnTo>
                  <a:lnTo>
                    <a:pt x="1860" y="2839"/>
                  </a:lnTo>
                  <a:lnTo>
                    <a:pt x="1856" y="2839"/>
                  </a:lnTo>
                  <a:cubicBezTo>
                    <a:pt x="1921" y="2836"/>
                    <a:pt x="1986" y="2834"/>
                    <a:pt x="2051" y="2834"/>
                  </a:cubicBezTo>
                  <a:cubicBezTo>
                    <a:pt x="2102" y="2834"/>
                    <a:pt x="2153" y="2835"/>
                    <a:pt x="2204" y="2838"/>
                  </a:cubicBezTo>
                  <a:cubicBezTo>
                    <a:pt x="2304" y="2835"/>
                    <a:pt x="2383" y="2754"/>
                    <a:pt x="2383" y="2656"/>
                  </a:cubicBezTo>
                  <a:cubicBezTo>
                    <a:pt x="2384" y="2556"/>
                    <a:pt x="2307" y="2474"/>
                    <a:pt x="2207" y="2471"/>
                  </a:cubicBezTo>
                  <a:cubicBezTo>
                    <a:pt x="2195" y="2470"/>
                    <a:pt x="2182" y="2470"/>
                    <a:pt x="2170" y="2470"/>
                  </a:cubicBezTo>
                  <a:cubicBezTo>
                    <a:pt x="1927" y="2470"/>
                    <a:pt x="1683" y="2499"/>
                    <a:pt x="1441" y="2521"/>
                  </a:cubicBezTo>
                  <a:cubicBezTo>
                    <a:pt x="1207" y="2543"/>
                    <a:pt x="972" y="2564"/>
                    <a:pt x="737" y="2578"/>
                  </a:cubicBezTo>
                  <a:cubicBezTo>
                    <a:pt x="662" y="2581"/>
                    <a:pt x="589" y="2584"/>
                    <a:pt x="516" y="2584"/>
                  </a:cubicBezTo>
                  <a:cubicBezTo>
                    <a:pt x="493" y="2584"/>
                    <a:pt x="471" y="2584"/>
                    <a:pt x="448" y="2583"/>
                  </a:cubicBezTo>
                  <a:cubicBezTo>
                    <a:pt x="496" y="2527"/>
                    <a:pt x="546" y="2472"/>
                    <a:pt x="595" y="2416"/>
                  </a:cubicBezTo>
                  <a:lnTo>
                    <a:pt x="595" y="2416"/>
                  </a:lnTo>
                  <a:cubicBezTo>
                    <a:pt x="593" y="2418"/>
                    <a:pt x="591" y="2420"/>
                    <a:pt x="589" y="2422"/>
                  </a:cubicBezTo>
                  <a:cubicBezTo>
                    <a:pt x="593" y="2418"/>
                    <a:pt x="596" y="2414"/>
                    <a:pt x="600" y="2410"/>
                  </a:cubicBezTo>
                  <a:lnTo>
                    <a:pt x="600" y="2410"/>
                  </a:lnTo>
                  <a:cubicBezTo>
                    <a:pt x="598" y="2412"/>
                    <a:pt x="596" y="2414"/>
                    <a:pt x="595" y="2416"/>
                  </a:cubicBezTo>
                  <a:lnTo>
                    <a:pt x="595" y="2416"/>
                  </a:lnTo>
                  <a:cubicBezTo>
                    <a:pt x="598" y="2413"/>
                    <a:pt x="600" y="2410"/>
                    <a:pt x="603" y="2407"/>
                  </a:cubicBezTo>
                  <a:lnTo>
                    <a:pt x="603" y="2407"/>
                  </a:lnTo>
                  <a:cubicBezTo>
                    <a:pt x="602" y="2408"/>
                    <a:pt x="601" y="2409"/>
                    <a:pt x="600" y="2410"/>
                  </a:cubicBezTo>
                  <a:lnTo>
                    <a:pt x="600" y="2410"/>
                  </a:lnTo>
                  <a:cubicBezTo>
                    <a:pt x="601" y="2408"/>
                    <a:pt x="603" y="2406"/>
                    <a:pt x="605" y="2404"/>
                  </a:cubicBezTo>
                  <a:lnTo>
                    <a:pt x="605" y="2404"/>
                  </a:lnTo>
                  <a:cubicBezTo>
                    <a:pt x="604" y="2405"/>
                    <a:pt x="604" y="2406"/>
                    <a:pt x="603" y="2407"/>
                  </a:cubicBezTo>
                  <a:lnTo>
                    <a:pt x="603" y="2407"/>
                  </a:lnTo>
                  <a:cubicBezTo>
                    <a:pt x="913" y="2075"/>
                    <a:pt x="1254" y="1773"/>
                    <a:pt x="1580" y="1459"/>
                  </a:cubicBezTo>
                  <a:cubicBezTo>
                    <a:pt x="1713" y="1334"/>
                    <a:pt x="1840" y="1201"/>
                    <a:pt x="1955" y="1060"/>
                  </a:cubicBezTo>
                  <a:cubicBezTo>
                    <a:pt x="2038" y="959"/>
                    <a:pt x="2114" y="851"/>
                    <a:pt x="2161" y="729"/>
                  </a:cubicBezTo>
                  <a:cubicBezTo>
                    <a:pt x="2199" y="633"/>
                    <a:pt x="2223" y="516"/>
                    <a:pt x="2191" y="413"/>
                  </a:cubicBezTo>
                  <a:cubicBezTo>
                    <a:pt x="2175" y="354"/>
                    <a:pt x="2147" y="300"/>
                    <a:pt x="2106" y="253"/>
                  </a:cubicBezTo>
                  <a:cubicBezTo>
                    <a:pt x="2071" y="215"/>
                    <a:pt x="2028" y="182"/>
                    <a:pt x="1981" y="158"/>
                  </a:cubicBezTo>
                  <a:cubicBezTo>
                    <a:pt x="1894" y="115"/>
                    <a:pt x="1800" y="96"/>
                    <a:pt x="1702" y="80"/>
                  </a:cubicBezTo>
                  <a:cubicBezTo>
                    <a:pt x="1604" y="66"/>
                    <a:pt x="1507" y="53"/>
                    <a:pt x="1409" y="41"/>
                  </a:cubicBezTo>
                  <a:cubicBezTo>
                    <a:pt x="1207" y="17"/>
                    <a:pt x="1004" y="4"/>
                    <a:pt x="801" y="1"/>
                  </a:cubicBezTo>
                  <a:cubicBezTo>
                    <a:pt x="789" y="1"/>
                    <a:pt x="777" y="1"/>
                    <a:pt x="7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0" name="Google Shape;13400;p25"/>
            <p:cNvSpPr/>
            <p:nvPr/>
          </p:nvSpPr>
          <p:spPr>
            <a:xfrm>
              <a:off x="2947836" y="-1211933"/>
              <a:ext cx="84510" cy="21161"/>
            </a:xfrm>
            <a:custGeom>
              <a:avLst/>
              <a:gdLst/>
              <a:ahLst/>
              <a:cxnLst/>
              <a:rect l="l" t="t" r="r" b="b"/>
              <a:pathLst>
                <a:path w="2512" h="629" extrusionOk="0">
                  <a:moveTo>
                    <a:pt x="2338" y="1"/>
                  </a:moveTo>
                  <a:cubicBezTo>
                    <a:pt x="2333" y="1"/>
                    <a:pt x="2328" y="1"/>
                    <a:pt x="2323" y="1"/>
                  </a:cubicBezTo>
                  <a:cubicBezTo>
                    <a:pt x="1960" y="28"/>
                    <a:pt x="1596" y="54"/>
                    <a:pt x="1232" y="85"/>
                  </a:cubicBezTo>
                  <a:cubicBezTo>
                    <a:pt x="1055" y="101"/>
                    <a:pt x="876" y="117"/>
                    <a:pt x="699" y="136"/>
                  </a:cubicBezTo>
                  <a:cubicBezTo>
                    <a:pt x="553" y="149"/>
                    <a:pt x="409" y="171"/>
                    <a:pt x="265" y="201"/>
                  </a:cubicBezTo>
                  <a:cubicBezTo>
                    <a:pt x="178" y="221"/>
                    <a:pt x="86" y="250"/>
                    <a:pt x="37" y="331"/>
                  </a:cubicBezTo>
                  <a:cubicBezTo>
                    <a:pt x="1" y="394"/>
                    <a:pt x="1" y="470"/>
                    <a:pt x="37" y="532"/>
                  </a:cubicBezTo>
                  <a:cubicBezTo>
                    <a:pt x="72" y="592"/>
                    <a:pt x="135" y="628"/>
                    <a:pt x="205" y="628"/>
                  </a:cubicBezTo>
                  <a:cubicBezTo>
                    <a:pt x="244" y="628"/>
                    <a:pt x="282" y="616"/>
                    <a:pt x="314" y="592"/>
                  </a:cubicBezTo>
                  <a:cubicBezTo>
                    <a:pt x="327" y="584"/>
                    <a:pt x="338" y="573"/>
                    <a:pt x="347" y="562"/>
                  </a:cubicBezTo>
                  <a:cubicBezTo>
                    <a:pt x="393" y="549"/>
                    <a:pt x="439" y="540"/>
                    <a:pt x="485" y="530"/>
                  </a:cubicBezTo>
                  <a:lnTo>
                    <a:pt x="480" y="530"/>
                  </a:lnTo>
                  <a:lnTo>
                    <a:pt x="490" y="529"/>
                  </a:lnTo>
                  <a:lnTo>
                    <a:pt x="504" y="525"/>
                  </a:lnTo>
                  <a:lnTo>
                    <a:pt x="504" y="525"/>
                  </a:lnTo>
                  <a:lnTo>
                    <a:pt x="494" y="527"/>
                  </a:lnTo>
                  <a:cubicBezTo>
                    <a:pt x="803" y="472"/>
                    <a:pt x="1113" y="442"/>
                    <a:pt x="1425" y="411"/>
                  </a:cubicBezTo>
                  <a:cubicBezTo>
                    <a:pt x="1737" y="380"/>
                    <a:pt x="2051" y="348"/>
                    <a:pt x="2362" y="318"/>
                  </a:cubicBezTo>
                  <a:cubicBezTo>
                    <a:pt x="2449" y="307"/>
                    <a:pt x="2511" y="228"/>
                    <a:pt x="2502" y="141"/>
                  </a:cubicBezTo>
                  <a:cubicBezTo>
                    <a:pt x="2490" y="59"/>
                    <a:pt x="2419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1" name="Google Shape;13401;p25"/>
            <p:cNvSpPr/>
            <p:nvPr/>
          </p:nvSpPr>
          <p:spPr>
            <a:xfrm>
              <a:off x="3060206" y="-1215062"/>
              <a:ext cx="41515" cy="19647"/>
            </a:xfrm>
            <a:custGeom>
              <a:avLst/>
              <a:gdLst/>
              <a:ahLst/>
              <a:cxnLst/>
              <a:rect l="l" t="t" r="r" b="b"/>
              <a:pathLst>
                <a:path w="1234" h="584" extrusionOk="0">
                  <a:moveTo>
                    <a:pt x="228" y="1"/>
                  </a:moveTo>
                  <a:cubicBezTo>
                    <a:pt x="213" y="1"/>
                    <a:pt x="197" y="3"/>
                    <a:pt x="181" y="7"/>
                  </a:cubicBezTo>
                  <a:cubicBezTo>
                    <a:pt x="67" y="36"/>
                    <a:pt x="1" y="177"/>
                    <a:pt x="64" y="281"/>
                  </a:cubicBezTo>
                  <a:cubicBezTo>
                    <a:pt x="96" y="333"/>
                    <a:pt x="142" y="360"/>
                    <a:pt x="200" y="378"/>
                  </a:cubicBezTo>
                  <a:cubicBezTo>
                    <a:pt x="235" y="389"/>
                    <a:pt x="270" y="398"/>
                    <a:pt x="306" y="409"/>
                  </a:cubicBezTo>
                  <a:cubicBezTo>
                    <a:pt x="379" y="428"/>
                    <a:pt x="452" y="449"/>
                    <a:pt x="523" y="468"/>
                  </a:cubicBezTo>
                  <a:cubicBezTo>
                    <a:pt x="680" y="511"/>
                    <a:pt x="836" y="544"/>
                    <a:pt x="995" y="577"/>
                  </a:cubicBezTo>
                  <a:cubicBezTo>
                    <a:pt x="1011" y="580"/>
                    <a:pt x="1026" y="584"/>
                    <a:pt x="1042" y="584"/>
                  </a:cubicBezTo>
                  <a:cubicBezTo>
                    <a:pt x="1071" y="584"/>
                    <a:pt x="1099" y="577"/>
                    <a:pt x="1126" y="563"/>
                  </a:cubicBezTo>
                  <a:cubicBezTo>
                    <a:pt x="1166" y="541"/>
                    <a:pt x="1196" y="503"/>
                    <a:pt x="1208" y="459"/>
                  </a:cubicBezTo>
                  <a:cubicBezTo>
                    <a:pt x="1234" y="371"/>
                    <a:pt x="1182" y="265"/>
                    <a:pt x="1090" y="245"/>
                  </a:cubicBezTo>
                  <a:cubicBezTo>
                    <a:pt x="840" y="189"/>
                    <a:pt x="593" y="121"/>
                    <a:pt x="351" y="39"/>
                  </a:cubicBezTo>
                  <a:cubicBezTo>
                    <a:pt x="339" y="34"/>
                    <a:pt x="328" y="30"/>
                    <a:pt x="317" y="25"/>
                  </a:cubicBezTo>
                  <a:cubicBezTo>
                    <a:pt x="290" y="9"/>
                    <a:pt x="259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2" name="Google Shape;13402;p25"/>
            <p:cNvSpPr/>
            <p:nvPr/>
          </p:nvSpPr>
          <p:spPr>
            <a:xfrm>
              <a:off x="3064108" y="-1195582"/>
              <a:ext cx="62272" cy="19546"/>
            </a:xfrm>
            <a:custGeom>
              <a:avLst/>
              <a:gdLst/>
              <a:ahLst/>
              <a:cxnLst/>
              <a:rect l="l" t="t" r="r" b="b"/>
              <a:pathLst>
                <a:path w="1851" h="581" extrusionOk="0">
                  <a:moveTo>
                    <a:pt x="1681" y="1"/>
                  </a:moveTo>
                  <a:cubicBezTo>
                    <a:pt x="1673" y="1"/>
                    <a:pt x="1665" y="2"/>
                    <a:pt x="1658" y="3"/>
                  </a:cubicBezTo>
                  <a:cubicBezTo>
                    <a:pt x="1463" y="36"/>
                    <a:pt x="1268" y="71"/>
                    <a:pt x="1073" y="104"/>
                  </a:cubicBezTo>
                  <a:cubicBezTo>
                    <a:pt x="830" y="147"/>
                    <a:pt x="584" y="191"/>
                    <a:pt x="339" y="209"/>
                  </a:cubicBezTo>
                  <a:lnTo>
                    <a:pt x="279" y="209"/>
                  </a:lnTo>
                  <a:cubicBezTo>
                    <a:pt x="269" y="204"/>
                    <a:pt x="260" y="201"/>
                    <a:pt x="250" y="198"/>
                  </a:cubicBezTo>
                  <a:cubicBezTo>
                    <a:pt x="233" y="193"/>
                    <a:pt x="216" y="191"/>
                    <a:pt x="200" y="191"/>
                  </a:cubicBezTo>
                  <a:cubicBezTo>
                    <a:pt x="108" y="191"/>
                    <a:pt x="28" y="258"/>
                    <a:pt x="13" y="353"/>
                  </a:cubicBezTo>
                  <a:cubicBezTo>
                    <a:pt x="0" y="462"/>
                    <a:pt x="79" y="562"/>
                    <a:pt x="189" y="574"/>
                  </a:cubicBezTo>
                  <a:cubicBezTo>
                    <a:pt x="217" y="579"/>
                    <a:pt x="247" y="581"/>
                    <a:pt x="277" y="581"/>
                  </a:cubicBezTo>
                  <a:cubicBezTo>
                    <a:pt x="379" y="579"/>
                    <a:pt x="480" y="567"/>
                    <a:pt x="580" y="548"/>
                  </a:cubicBezTo>
                  <a:cubicBezTo>
                    <a:pt x="738" y="521"/>
                    <a:pt x="896" y="489"/>
                    <a:pt x="1054" y="457"/>
                  </a:cubicBezTo>
                  <a:cubicBezTo>
                    <a:pt x="1275" y="411"/>
                    <a:pt x="1496" y="364"/>
                    <a:pt x="1716" y="313"/>
                  </a:cubicBezTo>
                  <a:cubicBezTo>
                    <a:pt x="1800" y="291"/>
                    <a:pt x="1851" y="206"/>
                    <a:pt x="1830" y="122"/>
                  </a:cubicBezTo>
                  <a:cubicBezTo>
                    <a:pt x="1813" y="55"/>
                    <a:pt x="1749" y="1"/>
                    <a:pt x="1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3" name="Google Shape;13403;p25"/>
            <p:cNvSpPr/>
            <p:nvPr/>
          </p:nvSpPr>
          <p:spPr>
            <a:xfrm>
              <a:off x="3159791" y="-1266941"/>
              <a:ext cx="48243" cy="113476"/>
            </a:xfrm>
            <a:custGeom>
              <a:avLst/>
              <a:gdLst/>
              <a:ahLst/>
              <a:cxnLst/>
              <a:rect l="l" t="t" r="r" b="b"/>
              <a:pathLst>
                <a:path w="1434" h="3373" extrusionOk="0">
                  <a:moveTo>
                    <a:pt x="1218" y="1"/>
                  </a:moveTo>
                  <a:cubicBezTo>
                    <a:pt x="1205" y="1"/>
                    <a:pt x="1191" y="3"/>
                    <a:pt x="1177" y="6"/>
                  </a:cubicBezTo>
                  <a:cubicBezTo>
                    <a:pt x="1120" y="20"/>
                    <a:pt x="1082" y="55"/>
                    <a:pt x="1052" y="104"/>
                  </a:cubicBezTo>
                  <a:cubicBezTo>
                    <a:pt x="1033" y="136"/>
                    <a:pt x="1017" y="169"/>
                    <a:pt x="1003" y="202"/>
                  </a:cubicBezTo>
                  <a:cubicBezTo>
                    <a:pt x="979" y="253"/>
                    <a:pt x="954" y="304"/>
                    <a:pt x="927" y="354"/>
                  </a:cubicBezTo>
                  <a:cubicBezTo>
                    <a:pt x="854" y="489"/>
                    <a:pt x="778" y="623"/>
                    <a:pt x="696" y="755"/>
                  </a:cubicBezTo>
                  <a:cubicBezTo>
                    <a:pt x="612" y="891"/>
                    <a:pt x="522" y="1022"/>
                    <a:pt x="431" y="1155"/>
                  </a:cubicBezTo>
                  <a:cubicBezTo>
                    <a:pt x="389" y="1211"/>
                    <a:pt x="348" y="1268"/>
                    <a:pt x="303" y="1321"/>
                  </a:cubicBezTo>
                  <a:cubicBezTo>
                    <a:pt x="262" y="1369"/>
                    <a:pt x="221" y="1416"/>
                    <a:pt x="180" y="1462"/>
                  </a:cubicBezTo>
                  <a:cubicBezTo>
                    <a:pt x="153" y="1491"/>
                    <a:pt x="127" y="1518"/>
                    <a:pt x="99" y="1545"/>
                  </a:cubicBezTo>
                  <a:cubicBezTo>
                    <a:pt x="40" y="1578"/>
                    <a:pt x="4" y="1640"/>
                    <a:pt x="2" y="1706"/>
                  </a:cubicBezTo>
                  <a:cubicBezTo>
                    <a:pt x="1" y="1773"/>
                    <a:pt x="36" y="1836"/>
                    <a:pt x="93" y="1869"/>
                  </a:cubicBezTo>
                  <a:cubicBezTo>
                    <a:pt x="123" y="1888"/>
                    <a:pt x="157" y="1897"/>
                    <a:pt x="191" y="1897"/>
                  </a:cubicBezTo>
                  <a:cubicBezTo>
                    <a:pt x="230" y="1897"/>
                    <a:pt x="269" y="1885"/>
                    <a:pt x="302" y="1861"/>
                  </a:cubicBezTo>
                  <a:cubicBezTo>
                    <a:pt x="374" y="1803"/>
                    <a:pt x="436" y="1725"/>
                    <a:pt x="495" y="1654"/>
                  </a:cubicBezTo>
                  <a:cubicBezTo>
                    <a:pt x="539" y="1598"/>
                    <a:pt x="585" y="1543"/>
                    <a:pt x="626" y="1486"/>
                  </a:cubicBezTo>
                  <a:cubicBezTo>
                    <a:pt x="674" y="1418"/>
                    <a:pt x="721" y="1350"/>
                    <a:pt x="767" y="1280"/>
                  </a:cubicBezTo>
                  <a:lnTo>
                    <a:pt x="767" y="1280"/>
                  </a:lnTo>
                  <a:cubicBezTo>
                    <a:pt x="727" y="1480"/>
                    <a:pt x="691" y="1681"/>
                    <a:pt x="653" y="1880"/>
                  </a:cubicBezTo>
                  <a:cubicBezTo>
                    <a:pt x="609" y="2113"/>
                    <a:pt x="563" y="2349"/>
                    <a:pt x="514" y="2581"/>
                  </a:cubicBezTo>
                  <a:cubicBezTo>
                    <a:pt x="495" y="2667"/>
                    <a:pt x="477" y="2752"/>
                    <a:pt x="457" y="2836"/>
                  </a:cubicBezTo>
                  <a:cubicBezTo>
                    <a:pt x="431" y="2950"/>
                    <a:pt x="393" y="3069"/>
                    <a:pt x="393" y="3186"/>
                  </a:cubicBezTo>
                  <a:cubicBezTo>
                    <a:pt x="393" y="3288"/>
                    <a:pt x="474" y="3370"/>
                    <a:pt x="577" y="3371"/>
                  </a:cubicBezTo>
                  <a:lnTo>
                    <a:pt x="577" y="3373"/>
                  </a:lnTo>
                  <a:cubicBezTo>
                    <a:pt x="674" y="3373"/>
                    <a:pt x="765" y="3291"/>
                    <a:pt x="762" y="3189"/>
                  </a:cubicBezTo>
                  <a:lnTo>
                    <a:pt x="762" y="3153"/>
                  </a:lnTo>
                  <a:cubicBezTo>
                    <a:pt x="772" y="3071"/>
                    <a:pt x="788" y="2990"/>
                    <a:pt x="800" y="2909"/>
                  </a:cubicBezTo>
                  <a:cubicBezTo>
                    <a:pt x="815" y="2822"/>
                    <a:pt x="830" y="2733"/>
                    <a:pt x="846" y="2646"/>
                  </a:cubicBezTo>
                  <a:cubicBezTo>
                    <a:pt x="871" y="2501"/>
                    <a:pt x="900" y="2355"/>
                    <a:pt x="928" y="2208"/>
                  </a:cubicBezTo>
                  <a:cubicBezTo>
                    <a:pt x="990" y="1885"/>
                    <a:pt x="1054" y="1560"/>
                    <a:pt x="1120" y="1238"/>
                  </a:cubicBezTo>
                  <a:cubicBezTo>
                    <a:pt x="1160" y="1068"/>
                    <a:pt x="1198" y="897"/>
                    <a:pt x="1242" y="729"/>
                  </a:cubicBezTo>
                  <a:cubicBezTo>
                    <a:pt x="1288" y="562"/>
                    <a:pt x="1340" y="395"/>
                    <a:pt x="1394" y="229"/>
                  </a:cubicBezTo>
                  <a:cubicBezTo>
                    <a:pt x="1433" y="112"/>
                    <a:pt x="1332" y="1"/>
                    <a:pt x="1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4" name="Google Shape;13404;p25"/>
            <p:cNvSpPr/>
            <p:nvPr/>
          </p:nvSpPr>
          <p:spPr>
            <a:xfrm>
              <a:off x="3220720" y="-1272021"/>
              <a:ext cx="77008" cy="104561"/>
            </a:xfrm>
            <a:custGeom>
              <a:avLst/>
              <a:gdLst/>
              <a:ahLst/>
              <a:cxnLst/>
              <a:rect l="l" t="t" r="r" b="b"/>
              <a:pathLst>
                <a:path w="2289" h="3108" extrusionOk="0">
                  <a:moveTo>
                    <a:pt x="1753" y="355"/>
                  </a:moveTo>
                  <a:lnTo>
                    <a:pt x="1764" y="360"/>
                  </a:lnTo>
                  <a:lnTo>
                    <a:pt x="1767" y="360"/>
                  </a:lnTo>
                  <a:lnTo>
                    <a:pt x="1767" y="360"/>
                  </a:lnTo>
                  <a:cubicBezTo>
                    <a:pt x="1762" y="358"/>
                    <a:pt x="1758" y="357"/>
                    <a:pt x="1753" y="355"/>
                  </a:cubicBezTo>
                  <a:close/>
                  <a:moveTo>
                    <a:pt x="822" y="1282"/>
                  </a:moveTo>
                  <a:cubicBezTo>
                    <a:pt x="822" y="1286"/>
                    <a:pt x="821" y="1290"/>
                    <a:pt x="820" y="1294"/>
                  </a:cubicBezTo>
                  <a:lnTo>
                    <a:pt x="820" y="1294"/>
                  </a:lnTo>
                  <a:cubicBezTo>
                    <a:pt x="821" y="1290"/>
                    <a:pt x="822" y="1287"/>
                    <a:pt x="822" y="1282"/>
                  </a:cubicBezTo>
                  <a:close/>
                  <a:moveTo>
                    <a:pt x="433" y="1686"/>
                  </a:moveTo>
                  <a:cubicBezTo>
                    <a:pt x="422" y="1770"/>
                    <a:pt x="414" y="1854"/>
                    <a:pt x="403" y="1938"/>
                  </a:cubicBezTo>
                  <a:cubicBezTo>
                    <a:pt x="384" y="2080"/>
                    <a:pt x="368" y="2223"/>
                    <a:pt x="352" y="2365"/>
                  </a:cubicBezTo>
                  <a:cubicBezTo>
                    <a:pt x="351" y="2334"/>
                    <a:pt x="349" y="2304"/>
                    <a:pt x="351" y="2272"/>
                  </a:cubicBezTo>
                  <a:cubicBezTo>
                    <a:pt x="354" y="2220"/>
                    <a:pt x="357" y="2167"/>
                    <a:pt x="360" y="2115"/>
                  </a:cubicBezTo>
                  <a:cubicBezTo>
                    <a:pt x="373" y="2003"/>
                    <a:pt x="387" y="1892"/>
                    <a:pt x="409" y="1781"/>
                  </a:cubicBezTo>
                  <a:cubicBezTo>
                    <a:pt x="416" y="1748"/>
                    <a:pt x="423" y="1716"/>
                    <a:pt x="433" y="1686"/>
                  </a:cubicBezTo>
                  <a:close/>
                  <a:moveTo>
                    <a:pt x="1701" y="345"/>
                  </a:moveTo>
                  <a:cubicBezTo>
                    <a:pt x="1712" y="347"/>
                    <a:pt x="1726" y="347"/>
                    <a:pt x="1736" y="350"/>
                  </a:cubicBezTo>
                  <a:cubicBezTo>
                    <a:pt x="1745" y="352"/>
                    <a:pt x="1755" y="355"/>
                    <a:pt x="1763" y="358"/>
                  </a:cubicBezTo>
                  <a:lnTo>
                    <a:pt x="1759" y="356"/>
                  </a:lnTo>
                  <a:lnTo>
                    <a:pt x="1764" y="358"/>
                  </a:lnTo>
                  <a:lnTo>
                    <a:pt x="1775" y="363"/>
                  </a:lnTo>
                  <a:lnTo>
                    <a:pt x="1767" y="360"/>
                  </a:lnTo>
                  <a:lnTo>
                    <a:pt x="1767" y="360"/>
                  </a:lnTo>
                  <a:cubicBezTo>
                    <a:pt x="1771" y="362"/>
                    <a:pt x="1774" y="364"/>
                    <a:pt x="1777" y="366"/>
                  </a:cubicBezTo>
                  <a:cubicBezTo>
                    <a:pt x="1783" y="369"/>
                    <a:pt x="1790" y="374"/>
                    <a:pt x="1796" y="379"/>
                  </a:cubicBezTo>
                  <a:cubicBezTo>
                    <a:pt x="1805" y="385"/>
                    <a:pt x="1815" y="393"/>
                    <a:pt x="1824" y="401"/>
                  </a:cubicBezTo>
                  <a:lnTo>
                    <a:pt x="1835" y="412"/>
                  </a:lnTo>
                  <a:cubicBezTo>
                    <a:pt x="1847" y="426"/>
                    <a:pt x="1856" y="439"/>
                    <a:pt x="1866" y="455"/>
                  </a:cubicBezTo>
                  <a:cubicBezTo>
                    <a:pt x="1878" y="475"/>
                    <a:pt x="1891" y="496"/>
                    <a:pt x="1900" y="518"/>
                  </a:cubicBezTo>
                  <a:cubicBezTo>
                    <a:pt x="1910" y="540"/>
                    <a:pt x="1918" y="561"/>
                    <a:pt x="1926" y="584"/>
                  </a:cubicBezTo>
                  <a:cubicBezTo>
                    <a:pt x="1929" y="599"/>
                    <a:pt x="1932" y="611"/>
                    <a:pt x="1935" y="624"/>
                  </a:cubicBezTo>
                  <a:cubicBezTo>
                    <a:pt x="1940" y="646"/>
                    <a:pt x="1942" y="670"/>
                    <a:pt x="1945" y="692"/>
                  </a:cubicBezTo>
                  <a:cubicBezTo>
                    <a:pt x="1946" y="724"/>
                    <a:pt x="1945" y="757"/>
                    <a:pt x="1945" y="789"/>
                  </a:cubicBezTo>
                  <a:cubicBezTo>
                    <a:pt x="1940" y="830"/>
                    <a:pt x="1934" y="872"/>
                    <a:pt x="1926" y="914"/>
                  </a:cubicBezTo>
                  <a:cubicBezTo>
                    <a:pt x="1913" y="974"/>
                    <a:pt x="1896" y="1034"/>
                    <a:pt x="1877" y="1093"/>
                  </a:cubicBezTo>
                  <a:cubicBezTo>
                    <a:pt x="1832" y="1208"/>
                    <a:pt x="1782" y="1320"/>
                    <a:pt x="1725" y="1431"/>
                  </a:cubicBezTo>
                  <a:cubicBezTo>
                    <a:pt x="1695" y="1482"/>
                    <a:pt x="1666" y="1533"/>
                    <a:pt x="1638" y="1583"/>
                  </a:cubicBezTo>
                  <a:cubicBezTo>
                    <a:pt x="1614" y="1624"/>
                    <a:pt x="1593" y="1669"/>
                    <a:pt x="1568" y="1708"/>
                  </a:cubicBezTo>
                  <a:cubicBezTo>
                    <a:pt x="1508" y="1797"/>
                    <a:pt x="1448" y="1887"/>
                    <a:pt x="1389" y="1977"/>
                  </a:cubicBezTo>
                  <a:cubicBezTo>
                    <a:pt x="1283" y="2114"/>
                    <a:pt x="1179" y="2248"/>
                    <a:pt x="1063" y="2375"/>
                  </a:cubicBezTo>
                  <a:cubicBezTo>
                    <a:pt x="990" y="2451"/>
                    <a:pt x="916" y="2525"/>
                    <a:pt x="837" y="2595"/>
                  </a:cubicBezTo>
                  <a:cubicBezTo>
                    <a:pt x="800" y="2623"/>
                    <a:pt x="765" y="2649"/>
                    <a:pt x="729" y="2674"/>
                  </a:cubicBezTo>
                  <a:cubicBezTo>
                    <a:pt x="707" y="2688"/>
                    <a:pt x="686" y="2699"/>
                    <a:pt x="662" y="2712"/>
                  </a:cubicBezTo>
                  <a:cubicBezTo>
                    <a:pt x="651" y="2717"/>
                    <a:pt x="640" y="2721"/>
                    <a:pt x="629" y="2725"/>
                  </a:cubicBezTo>
                  <a:cubicBezTo>
                    <a:pt x="634" y="2713"/>
                    <a:pt x="637" y="2701"/>
                    <a:pt x="639" y="2687"/>
                  </a:cubicBezTo>
                  <a:cubicBezTo>
                    <a:pt x="658" y="2501"/>
                    <a:pt x="680" y="2315"/>
                    <a:pt x="704" y="2128"/>
                  </a:cubicBezTo>
                  <a:cubicBezTo>
                    <a:pt x="716" y="2030"/>
                    <a:pt x="729" y="1933"/>
                    <a:pt x="742" y="1835"/>
                  </a:cubicBezTo>
                  <a:cubicBezTo>
                    <a:pt x="766" y="1655"/>
                    <a:pt x="782" y="1472"/>
                    <a:pt x="820" y="1294"/>
                  </a:cubicBezTo>
                  <a:lnTo>
                    <a:pt x="820" y="1294"/>
                  </a:lnTo>
                  <a:cubicBezTo>
                    <a:pt x="819" y="1297"/>
                    <a:pt x="818" y="1301"/>
                    <a:pt x="818" y="1305"/>
                  </a:cubicBezTo>
                  <a:cubicBezTo>
                    <a:pt x="838" y="1202"/>
                    <a:pt x="865" y="1102"/>
                    <a:pt x="897" y="1004"/>
                  </a:cubicBezTo>
                  <a:cubicBezTo>
                    <a:pt x="909" y="969"/>
                    <a:pt x="924" y="936"/>
                    <a:pt x="939" y="904"/>
                  </a:cubicBezTo>
                  <a:cubicBezTo>
                    <a:pt x="954" y="877"/>
                    <a:pt x="970" y="852"/>
                    <a:pt x="987" y="827"/>
                  </a:cubicBezTo>
                  <a:cubicBezTo>
                    <a:pt x="1034" y="762"/>
                    <a:pt x="1085" y="700"/>
                    <a:pt x="1137" y="640"/>
                  </a:cubicBezTo>
                  <a:cubicBezTo>
                    <a:pt x="1164" y="611"/>
                    <a:pt x="1194" y="583"/>
                    <a:pt x="1224" y="556"/>
                  </a:cubicBezTo>
                  <a:cubicBezTo>
                    <a:pt x="1266" y="521"/>
                    <a:pt x="1308" y="489"/>
                    <a:pt x="1353" y="461"/>
                  </a:cubicBezTo>
                  <a:cubicBezTo>
                    <a:pt x="1386" y="442"/>
                    <a:pt x="1419" y="423"/>
                    <a:pt x="1452" y="407"/>
                  </a:cubicBezTo>
                  <a:cubicBezTo>
                    <a:pt x="1484" y="391"/>
                    <a:pt x="1517" y="379"/>
                    <a:pt x="1551" y="366"/>
                  </a:cubicBezTo>
                  <a:cubicBezTo>
                    <a:pt x="1571" y="360"/>
                    <a:pt x="1592" y="353"/>
                    <a:pt x="1612" y="350"/>
                  </a:cubicBezTo>
                  <a:cubicBezTo>
                    <a:pt x="1627" y="347"/>
                    <a:pt x="1641" y="345"/>
                    <a:pt x="1657" y="345"/>
                  </a:cubicBezTo>
                  <a:close/>
                  <a:moveTo>
                    <a:pt x="1679" y="0"/>
                  </a:moveTo>
                  <a:cubicBezTo>
                    <a:pt x="1494" y="0"/>
                    <a:pt x="1311" y="83"/>
                    <a:pt x="1160" y="184"/>
                  </a:cubicBezTo>
                  <a:cubicBezTo>
                    <a:pt x="1055" y="252"/>
                    <a:pt x="960" y="334"/>
                    <a:pt x="879" y="428"/>
                  </a:cubicBezTo>
                  <a:cubicBezTo>
                    <a:pt x="838" y="474"/>
                    <a:pt x="799" y="523"/>
                    <a:pt x="762" y="572"/>
                  </a:cubicBezTo>
                  <a:cubicBezTo>
                    <a:pt x="738" y="605"/>
                    <a:pt x="715" y="637"/>
                    <a:pt x="693" y="671"/>
                  </a:cubicBezTo>
                  <a:cubicBezTo>
                    <a:pt x="653" y="676"/>
                    <a:pt x="617" y="694"/>
                    <a:pt x="588" y="721"/>
                  </a:cubicBezTo>
                  <a:cubicBezTo>
                    <a:pt x="457" y="838"/>
                    <a:pt x="349" y="980"/>
                    <a:pt x="271" y="1137"/>
                  </a:cubicBezTo>
                  <a:cubicBezTo>
                    <a:pt x="189" y="1295"/>
                    <a:pt x="127" y="1461"/>
                    <a:pt x="85" y="1634"/>
                  </a:cubicBezTo>
                  <a:cubicBezTo>
                    <a:pt x="45" y="1810"/>
                    <a:pt x="20" y="1987"/>
                    <a:pt x="9" y="2167"/>
                  </a:cubicBezTo>
                  <a:cubicBezTo>
                    <a:pt x="1" y="2273"/>
                    <a:pt x="1" y="2379"/>
                    <a:pt x="7" y="2486"/>
                  </a:cubicBezTo>
                  <a:cubicBezTo>
                    <a:pt x="20" y="2693"/>
                    <a:pt x="70" y="2951"/>
                    <a:pt x="273" y="3055"/>
                  </a:cubicBezTo>
                  <a:cubicBezTo>
                    <a:pt x="340" y="3089"/>
                    <a:pt x="414" y="3108"/>
                    <a:pt x="490" y="3108"/>
                  </a:cubicBezTo>
                  <a:cubicBezTo>
                    <a:pt x="493" y="3108"/>
                    <a:pt x="496" y="3108"/>
                    <a:pt x="499" y="3108"/>
                  </a:cubicBezTo>
                  <a:cubicBezTo>
                    <a:pt x="651" y="3108"/>
                    <a:pt x="808" y="3046"/>
                    <a:pt x="928" y="2959"/>
                  </a:cubicBezTo>
                  <a:cubicBezTo>
                    <a:pt x="1033" y="2881"/>
                    <a:pt x="1131" y="2796"/>
                    <a:pt x="1220" y="2702"/>
                  </a:cubicBezTo>
                  <a:cubicBezTo>
                    <a:pt x="1302" y="2620"/>
                    <a:pt x="1380" y="2533"/>
                    <a:pt x="1451" y="2441"/>
                  </a:cubicBezTo>
                  <a:cubicBezTo>
                    <a:pt x="1516" y="2356"/>
                    <a:pt x="1582" y="2269"/>
                    <a:pt x="1647" y="2183"/>
                  </a:cubicBezTo>
                  <a:cubicBezTo>
                    <a:pt x="1709" y="2102"/>
                    <a:pt x="1761" y="2014"/>
                    <a:pt x="1816" y="1930"/>
                  </a:cubicBezTo>
                  <a:cubicBezTo>
                    <a:pt x="1866" y="1854"/>
                    <a:pt x="1908" y="1775"/>
                    <a:pt x="1953" y="1696"/>
                  </a:cubicBezTo>
                  <a:cubicBezTo>
                    <a:pt x="2043" y="1539"/>
                    <a:pt x="2120" y="1376"/>
                    <a:pt x="2185" y="1208"/>
                  </a:cubicBezTo>
                  <a:cubicBezTo>
                    <a:pt x="2233" y="1083"/>
                    <a:pt x="2264" y="952"/>
                    <a:pt x="2277" y="819"/>
                  </a:cubicBezTo>
                  <a:cubicBezTo>
                    <a:pt x="2288" y="711"/>
                    <a:pt x="2285" y="594"/>
                    <a:pt x="2252" y="489"/>
                  </a:cubicBezTo>
                  <a:cubicBezTo>
                    <a:pt x="2217" y="380"/>
                    <a:pt x="2168" y="261"/>
                    <a:pt x="2087" y="178"/>
                  </a:cubicBezTo>
                  <a:cubicBezTo>
                    <a:pt x="2014" y="98"/>
                    <a:pt x="1919" y="41"/>
                    <a:pt x="1815" y="16"/>
                  </a:cubicBezTo>
                  <a:cubicBezTo>
                    <a:pt x="1770" y="5"/>
                    <a:pt x="1724" y="0"/>
                    <a:pt x="16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5" name="Google Shape;13405;p25"/>
            <p:cNvSpPr/>
            <p:nvPr/>
          </p:nvSpPr>
          <p:spPr>
            <a:xfrm>
              <a:off x="3326227" y="-1295774"/>
              <a:ext cx="55678" cy="161383"/>
            </a:xfrm>
            <a:custGeom>
              <a:avLst/>
              <a:gdLst/>
              <a:ahLst/>
              <a:cxnLst/>
              <a:rect l="l" t="t" r="r" b="b"/>
              <a:pathLst>
                <a:path w="1655" h="4797" extrusionOk="0">
                  <a:moveTo>
                    <a:pt x="1229" y="657"/>
                  </a:moveTo>
                  <a:cubicBezTo>
                    <a:pt x="1228" y="658"/>
                    <a:pt x="1226" y="660"/>
                    <a:pt x="1224" y="662"/>
                  </a:cubicBezTo>
                  <a:cubicBezTo>
                    <a:pt x="1226" y="660"/>
                    <a:pt x="1228" y="658"/>
                    <a:pt x="1229" y="657"/>
                  </a:cubicBezTo>
                  <a:close/>
                  <a:moveTo>
                    <a:pt x="1442" y="0"/>
                  </a:moveTo>
                  <a:cubicBezTo>
                    <a:pt x="1396" y="0"/>
                    <a:pt x="1350" y="17"/>
                    <a:pt x="1313" y="51"/>
                  </a:cubicBezTo>
                  <a:cubicBezTo>
                    <a:pt x="1235" y="122"/>
                    <a:pt x="1164" y="198"/>
                    <a:pt x="1091" y="276"/>
                  </a:cubicBezTo>
                  <a:cubicBezTo>
                    <a:pt x="895" y="483"/>
                    <a:pt x="724" y="714"/>
                    <a:pt x="583" y="964"/>
                  </a:cubicBezTo>
                  <a:cubicBezTo>
                    <a:pt x="453" y="1192"/>
                    <a:pt x="339" y="1430"/>
                    <a:pt x="246" y="1675"/>
                  </a:cubicBezTo>
                  <a:cubicBezTo>
                    <a:pt x="151" y="1925"/>
                    <a:pt x="85" y="2185"/>
                    <a:pt x="45" y="2449"/>
                  </a:cubicBezTo>
                  <a:cubicBezTo>
                    <a:pt x="9" y="2718"/>
                    <a:pt x="1" y="2992"/>
                    <a:pt x="20" y="3263"/>
                  </a:cubicBezTo>
                  <a:cubicBezTo>
                    <a:pt x="37" y="3521"/>
                    <a:pt x="64" y="3782"/>
                    <a:pt x="156" y="4026"/>
                  </a:cubicBezTo>
                  <a:cubicBezTo>
                    <a:pt x="205" y="4154"/>
                    <a:pt x="263" y="4279"/>
                    <a:pt x="324" y="4401"/>
                  </a:cubicBezTo>
                  <a:cubicBezTo>
                    <a:pt x="374" y="4505"/>
                    <a:pt x="428" y="4610"/>
                    <a:pt x="483" y="4711"/>
                  </a:cubicBezTo>
                  <a:cubicBezTo>
                    <a:pt x="514" y="4763"/>
                    <a:pt x="567" y="4795"/>
                    <a:pt x="628" y="4797"/>
                  </a:cubicBezTo>
                  <a:cubicBezTo>
                    <a:pt x="654" y="4797"/>
                    <a:pt x="683" y="4790"/>
                    <a:pt x="707" y="4776"/>
                  </a:cubicBezTo>
                  <a:cubicBezTo>
                    <a:pt x="786" y="4732"/>
                    <a:pt x="814" y="4632"/>
                    <a:pt x="770" y="4553"/>
                  </a:cubicBezTo>
                  <a:cubicBezTo>
                    <a:pt x="711" y="4448"/>
                    <a:pt x="658" y="4342"/>
                    <a:pt x="605" y="4235"/>
                  </a:cubicBezTo>
                  <a:lnTo>
                    <a:pt x="605" y="4235"/>
                  </a:lnTo>
                  <a:cubicBezTo>
                    <a:pt x="606" y="4238"/>
                    <a:pt x="607" y="4241"/>
                    <a:pt x="608" y="4244"/>
                  </a:cubicBezTo>
                  <a:lnTo>
                    <a:pt x="608" y="4244"/>
                  </a:lnTo>
                  <a:cubicBezTo>
                    <a:pt x="548" y="4114"/>
                    <a:pt x="484" y="3985"/>
                    <a:pt x="438" y="3851"/>
                  </a:cubicBezTo>
                  <a:lnTo>
                    <a:pt x="438" y="3851"/>
                  </a:lnTo>
                  <a:cubicBezTo>
                    <a:pt x="416" y="3782"/>
                    <a:pt x="398" y="3711"/>
                    <a:pt x="384" y="3640"/>
                  </a:cubicBezTo>
                  <a:cubicBezTo>
                    <a:pt x="360" y="3497"/>
                    <a:pt x="344" y="3353"/>
                    <a:pt x="336" y="3209"/>
                  </a:cubicBezTo>
                  <a:lnTo>
                    <a:pt x="336" y="3198"/>
                  </a:lnTo>
                  <a:lnTo>
                    <a:pt x="336" y="3195"/>
                  </a:lnTo>
                  <a:cubicBezTo>
                    <a:pt x="328" y="3036"/>
                    <a:pt x="330" y="2880"/>
                    <a:pt x="341" y="2721"/>
                  </a:cubicBezTo>
                  <a:cubicBezTo>
                    <a:pt x="354" y="2587"/>
                    <a:pt x="373" y="2454"/>
                    <a:pt x="400" y="2321"/>
                  </a:cubicBezTo>
                  <a:cubicBezTo>
                    <a:pt x="431" y="2175"/>
                    <a:pt x="471" y="2031"/>
                    <a:pt x="520" y="1890"/>
                  </a:cubicBezTo>
                  <a:cubicBezTo>
                    <a:pt x="582" y="1726"/>
                    <a:pt x="651" y="1567"/>
                    <a:pt x="732" y="1412"/>
                  </a:cubicBezTo>
                  <a:lnTo>
                    <a:pt x="732" y="1412"/>
                  </a:lnTo>
                  <a:lnTo>
                    <a:pt x="727" y="1420"/>
                  </a:lnTo>
                  <a:cubicBezTo>
                    <a:pt x="814" y="1246"/>
                    <a:pt x="914" y="1078"/>
                    <a:pt x="1023" y="917"/>
                  </a:cubicBezTo>
                  <a:cubicBezTo>
                    <a:pt x="1091" y="824"/>
                    <a:pt x="1165" y="736"/>
                    <a:pt x="1238" y="647"/>
                  </a:cubicBezTo>
                  <a:lnTo>
                    <a:pt x="1238" y="647"/>
                  </a:lnTo>
                  <a:cubicBezTo>
                    <a:pt x="1324" y="554"/>
                    <a:pt x="1412" y="463"/>
                    <a:pt x="1506" y="377"/>
                  </a:cubicBezTo>
                  <a:cubicBezTo>
                    <a:pt x="1522" y="364"/>
                    <a:pt x="1538" y="352"/>
                    <a:pt x="1554" y="337"/>
                  </a:cubicBezTo>
                  <a:cubicBezTo>
                    <a:pt x="1641" y="274"/>
                    <a:pt x="1655" y="149"/>
                    <a:pt x="1585" y="67"/>
                  </a:cubicBezTo>
                  <a:cubicBezTo>
                    <a:pt x="1548" y="23"/>
                    <a:pt x="1495" y="0"/>
                    <a:pt x="14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6" name="Google Shape;13406;p25"/>
            <p:cNvSpPr/>
            <p:nvPr/>
          </p:nvSpPr>
          <p:spPr>
            <a:xfrm>
              <a:off x="3384497" y="-1251801"/>
              <a:ext cx="42390" cy="71524"/>
            </a:xfrm>
            <a:custGeom>
              <a:avLst/>
              <a:gdLst/>
              <a:ahLst/>
              <a:cxnLst/>
              <a:rect l="l" t="t" r="r" b="b"/>
              <a:pathLst>
                <a:path w="1260" h="2126" extrusionOk="0">
                  <a:moveTo>
                    <a:pt x="255" y="0"/>
                  </a:moveTo>
                  <a:cubicBezTo>
                    <a:pt x="191" y="0"/>
                    <a:pt x="129" y="33"/>
                    <a:pt x="92" y="91"/>
                  </a:cubicBezTo>
                  <a:cubicBezTo>
                    <a:pt x="67" y="129"/>
                    <a:pt x="46" y="170"/>
                    <a:pt x="31" y="214"/>
                  </a:cubicBezTo>
                  <a:cubicBezTo>
                    <a:pt x="0" y="292"/>
                    <a:pt x="0" y="382"/>
                    <a:pt x="10" y="465"/>
                  </a:cubicBezTo>
                  <a:cubicBezTo>
                    <a:pt x="29" y="647"/>
                    <a:pt x="84" y="824"/>
                    <a:pt x="173" y="985"/>
                  </a:cubicBezTo>
                  <a:cubicBezTo>
                    <a:pt x="235" y="1101"/>
                    <a:pt x="293" y="1220"/>
                    <a:pt x="363" y="1332"/>
                  </a:cubicBezTo>
                  <a:cubicBezTo>
                    <a:pt x="436" y="1452"/>
                    <a:pt x="512" y="1574"/>
                    <a:pt x="592" y="1690"/>
                  </a:cubicBezTo>
                  <a:cubicBezTo>
                    <a:pt x="687" y="1823"/>
                    <a:pt x="790" y="1951"/>
                    <a:pt x="900" y="2071"/>
                  </a:cubicBezTo>
                  <a:cubicBezTo>
                    <a:pt x="930" y="2105"/>
                    <a:pt x="972" y="2125"/>
                    <a:pt x="1018" y="2125"/>
                  </a:cubicBezTo>
                  <a:cubicBezTo>
                    <a:pt x="1020" y="2125"/>
                    <a:pt x="1021" y="2125"/>
                    <a:pt x="1023" y="2125"/>
                  </a:cubicBezTo>
                  <a:cubicBezTo>
                    <a:pt x="1024" y="2125"/>
                    <a:pt x="1026" y="2125"/>
                    <a:pt x="1027" y="2125"/>
                  </a:cubicBezTo>
                  <a:cubicBezTo>
                    <a:pt x="1181" y="2125"/>
                    <a:pt x="1260" y="1941"/>
                    <a:pt x="1153" y="1829"/>
                  </a:cubicBezTo>
                  <a:cubicBezTo>
                    <a:pt x="1101" y="1775"/>
                    <a:pt x="1052" y="1718"/>
                    <a:pt x="1002" y="1663"/>
                  </a:cubicBezTo>
                  <a:cubicBezTo>
                    <a:pt x="928" y="1571"/>
                    <a:pt x="860" y="1476"/>
                    <a:pt x="794" y="1380"/>
                  </a:cubicBezTo>
                  <a:cubicBezTo>
                    <a:pt x="740" y="1294"/>
                    <a:pt x="686" y="1210"/>
                    <a:pt x="637" y="1123"/>
                  </a:cubicBezTo>
                  <a:cubicBezTo>
                    <a:pt x="583" y="1023"/>
                    <a:pt x="532" y="924"/>
                    <a:pt x="480" y="824"/>
                  </a:cubicBezTo>
                  <a:cubicBezTo>
                    <a:pt x="456" y="772"/>
                    <a:pt x="433" y="721"/>
                    <a:pt x="414" y="669"/>
                  </a:cubicBezTo>
                  <a:cubicBezTo>
                    <a:pt x="401" y="628"/>
                    <a:pt x="391" y="586"/>
                    <a:pt x="382" y="544"/>
                  </a:cubicBezTo>
                  <a:cubicBezTo>
                    <a:pt x="377" y="514"/>
                    <a:pt x="371" y="482"/>
                    <a:pt x="371" y="454"/>
                  </a:cubicBezTo>
                  <a:lnTo>
                    <a:pt x="371" y="368"/>
                  </a:lnTo>
                  <a:lnTo>
                    <a:pt x="374" y="349"/>
                  </a:lnTo>
                  <a:lnTo>
                    <a:pt x="374" y="346"/>
                  </a:lnTo>
                  <a:cubicBezTo>
                    <a:pt x="387" y="325"/>
                    <a:pt x="401" y="306"/>
                    <a:pt x="414" y="286"/>
                  </a:cubicBezTo>
                  <a:cubicBezTo>
                    <a:pt x="471" y="200"/>
                    <a:pt x="436" y="80"/>
                    <a:pt x="352" y="28"/>
                  </a:cubicBezTo>
                  <a:cubicBezTo>
                    <a:pt x="321" y="9"/>
                    <a:pt x="288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7" name="Google Shape;13407;p25"/>
            <p:cNvSpPr/>
            <p:nvPr/>
          </p:nvSpPr>
          <p:spPr>
            <a:xfrm>
              <a:off x="3383219" y="-1243760"/>
              <a:ext cx="80136" cy="76940"/>
            </a:xfrm>
            <a:custGeom>
              <a:avLst/>
              <a:gdLst/>
              <a:ahLst/>
              <a:cxnLst/>
              <a:rect l="l" t="t" r="r" b="b"/>
              <a:pathLst>
                <a:path w="2382" h="2287" extrusionOk="0">
                  <a:moveTo>
                    <a:pt x="2102" y="0"/>
                  </a:moveTo>
                  <a:cubicBezTo>
                    <a:pt x="2032" y="0"/>
                    <a:pt x="1962" y="9"/>
                    <a:pt x="1894" y="26"/>
                  </a:cubicBezTo>
                  <a:cubicBezTo>
                    <a:pt x="1788" y="56"/>
                    <a:pt x="1686" y="105"/>
                    <a:pt x="1598" y="172"/>
                  </a:cubicBezTo>
                  <a:cubicBezTo>
                    <a:pt x="1403" y="311"/>
                    <a:pt x="1230" y="479"/>
                    <a:pt x="1071" y="656"/>
                  </a:cubicBezTo>
                  <a:cubicBezTo>
                    <a:pt x="944" y="797"/>
                    <a:pt x="825" y="946"/>
                    <a:pt x="710" y="1095"/>
                  </a:cubicBezTo>
                  <a:cubicBezTo>
                    <a:pt x="597" y="1239"/>
                    <a:pt x="490" y="1386"/>
                    <a:pt x="384" y="1535"/>
                  </a:cubicBezTo>
                  <a:cubicBezTo>
                    <a:pt x="270" y="1693"/>
                    <a:pt x="154" y="1851"/>
                    <a:pt x="51" y="2016"/>
                  </a:cubicBezTo>
                  <a:cubicBezTo>
                    <a:pt x="0" y="2100"/>
                    <a:pt x="27" y="2209"/>
                    <a:pt x="110" y="2263"/>
                  </a:cubicBezTo>
                  <a:cubicBezTo>
                    <a:pt x="138" y="2279"/>
                    <a:pt x="170" y="2287"/>
                    <a:pt x="203" y="2287"/>
                  </a:cubicBezTo>
                  <a:cubicBezTo>
                    <a:pt x="205" y="2287"/>
                    <a:pt x="206" y="2287"/>
                    <a:pt x="207" y="2287"/>
                  </a:cubicBezTo>
                  <a:cubicBezTo>
                    <a:pt x="269" y="2287"/>
                    <a:pt x="326" y="2254"/>
                    <a:pt x="357" y="2201"/>
                  </a:cubicBezTo>
                  <a:cubicBezTo>
                    <a:pt x="469" y="2003"/>
                    <a:pt x="597" y="1817"/>
                    <a:pt x="727" y="1630"/>
                  </a:cubicBezTo>
                  <a:cubicBezTo>
                    <a:pt x="824" y="1497"/>
                    <a:pt x="922" y="1367"/>
                    <a:pt x="1023" y="1239"/>
                  </a:cubicBezTo>
                  <a:cubicBezTo>
                    <a:pt x="1116" y="1122"/>
                    <a:pt x="1216" y="1011"/>
                    <a:pt x="1314" y="898"/>
                  </a:cubicBezTo>
                  <a:cubicBezTo>
                    <a:pt x="1411" y="794"/>
                    <a:pt x="1514" y="696"/>
                    <a:pt x="1620" y="601"/>
                  </a:cubicBezTo>
                  <a:cubicBezTo>
                    <a:pt x="1688" y="545"/>
                    <a:pt x="1759" y="492"/>
                    <a:pt x="1832" y="442"/>
                  </a:cubicBezTo>
                  <a:cubicBezTo>
                    <a:pt x="1853" y="431"/>
                    <a:pt x="1873" y="419"/>
                    <a:pt x="1895" y="408"/>
                  </a:cubicBezTo>
                  <a:cubicBezTo>
                    <a:pt x="1913" y="400"/>
                    <a:pt x="1930" y="392"/>
                    <a:pt x="1948" y="385"/>
                  </a:cubicBezTo>
                  <a:cubicBezTo>
                    <a:pt x="1954" y="384"/>
                    <a:pt x="1960" y="382"/>
                    <a:pt x="1967" y="381"/>
                  </a:cubicBezTo>
                  <a:cubicBezTo>
                    <a:pt x="1995" y="376"/>
                    <a:pt x="2025" y="373"/>
                    <a:pt x="2054" y="370"/>
                  </a:cubicBezTo>
                  <a:lnTo>
                    <a:pt x="2085" y="370"/>
                  </a:lnTo>
                  <a:cubicBezTo>
                    <a:pt x="2109" y="373"/>
                    <a:pt x="2131" y="376"/>
                    <a:pt x="2153" y="379"/>
                  </a:cubicBezTo>
                  <a:cubicBezTo>
                    <a:pt x="2163" y="381"/>
                    <a:pt x="2173" y="381"/>
                    <a:pt x="2182" y="381"/>
                  </a:cubicBezTo>
                  <a:cubicBezTo>
                    <a:pt x="2274" y="381"/>
                    <a:pt x="2354" y="314"/>
                    <a:pt x="2367" y="219"/>
                  </a:cubicBezTo>
                  <a:cubicBezTo>
                    <a:pt x="2381" y="116"/>
                    <a:pt x="2310" y="21"/>
                    <a:pt x="2207" y="7"/>
                  </a:cubicBezTo>
                  <a:cubicBezTo>
                    <a:pt x="2172" y="2"/>
                    <a:pt x="2137" y="0"/>
                    <a:pt x="2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8" name="Google Shape;13408;p25"/>
            <p:cNvSpPr/>
            <p:nvPr/>
          </p:nvSpPr>
          <p:spPr>
            <a:xfrm>
              <a:off x="3469852" y="-1225155"/>
              <a:ext cx="60220" cy="19513"/>
            </a:xfrm>
            <a:custGeom>
              <a:avLst/>
              <a:gdLst/>
              <a:ahLst/>
              <a:cxnLst/>
              <a:rect l="l" t="t" r="r" b="b"/>
              <a:pathLst>
                <a:path w="1790" h="580" extrusionOk="0">
                  <a:moveTo>
                    <a:pt x="186" y="1"/>
                  </a:moveTo>
                  <a:cubicBezTo>
                    <a:pt x="88" y="1"/>
                    <a:pt x="2" y="91"/>
                    <a:pt x="1" y="189"/>
                  </a:cubicBezTo>
                  <a:cubicBezTo>
                    <a:pt x="1" y="282"/>
                    <a:pt x="71" y="361"/>
                    <a:pt x="162" y="375"/>
                  </a:cubicBezTo>
                  <a:cubicBezTo>
                    <a:pt x="278" y="394"/>
                    <a:pt x="392" y="418"/>
                    <a:pt x="508" y="437"/>
                  </a:cubicBezTo>
                  <a:cubicBezTo>
                    <a:pt x="618" y="456"/>
                    <a:pt x="729" y="472"/>
                    <a:pt x="840" y="489"/>
                  </a:cubicBezTo>
                  <a:cubicBezTo>
                    <a:pt x="1084" y="526"/>
                    <a:pt x="1329" y="554"/>
                    <a:pt x="1574" y="578"/>
                  </a:cubicBezTo>
                  <a:cubicBezTo>
                    <a:pt x="1582" y="578"/>
                    <a:pt x="1587" y="578"/>
                    <a:pt x="1593" y="580"/>
                  </a:cubicBezTo>
                  <a:cubicBezTo>
                    <a:pt x="1595" y="580"/>
                    <a:pt x="1596" y="580"/>
                    <a:pt x="1597" y="580"/>
                  </a:cubicBezTo>
                  <a:cubicBezTo>
                    <a:pt x="1686" y="580"/>
                    <a:pt x="1763" y="515"/>
                    <a:pt x="1776" y="426"/>
                  </a:cubicBezTo>
                  <a:cubicBezTo>
                    <a:pt x="1790" y="334"/>
                    <a:pt x="1722" y="233"/>
                    <a:pt x="1625" y="225"/>
                  </a:cubicBezTo>
                  <a:cubicBezTo>
                    <a:pt x="1239" y="192"/>
                    <a:pt x="857" y="136"/>
                    <a:pt x="477" y="62"/>
                  </a:cubicBezTo>
                  <a:cubicBezTo>
                    <a:pt x="390" y="43"/>
                    <a:pt x="303" y="21"/>
                    <a:pt x="216" y="3"/>
                  </a:cubicBezTo>
                  <a:cubicBezTo>
                    <a:pt x="206" y="2"/>
                    <a:pt x="196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09" name="Google Shape;13409;p25"/>
            <p:cNvSpPr/>
            <p:nvPr/>
          </p:nvSpPr>
          <p:spPr>
            <a:xfrm>
              <a:off x="3498079" y="-1248134"/>
              <a:ext cx="26039" cy="53794"/>
            </a:xfrm>
            <a:custGeom>
              <a:avLst/>
              <a:gdLst/>
              <a:ahLst/>
              <a:cxnLst/>
              <a:rect l="l" t="t" r="r" b="b"/>
              <a:pathLst>
                <a:path w="774" h="1599" extrusionOk="0">
                  <a:moveTo>
                    <a:pt x="557" y="0"/>
                  </a:moveTo>
                  <a:cubicBezTo>
                    <a:pt x="429" y="0"/>
                    <a:pt x="333" y="117"/>
                    <a:pt x="275" y="219"/>
                  </a:cubicBezTo>
                  <a:cubicBezTo>
                    <a:pt x="183" y="383"/>
                    <a:pt x="117" y="558"/>
                    <a:pt x="80" y="742"/>
                  </a:cubicBezTo>
                  <a:cubicBezTo>
                    <a:pt x="33" y="965"/>
                    <a:pt x="18" y="1196"/>
                    <a:pt x="6" y="1423"/>
                  </a:cubicBezTo>
                  <a:cubicBezTo>
                    <a:pt x="1" y="1519"/>
                    <a:pt x="86" y="1598"/>
                    <a:pt x="177" y="1598"/>
                  </a:cubicBezTo>
                  <a:lnTo>
                    <a:pt x="178" y="1597"/>
                  </a:lnTo>
                  <a:cubicBezTo>
                    <a:pt x="276" y="1597"/>
                    <a:pt x="344" y="1519"/>
                    <a:pt x="351" y="1426"/>
                  </a:cubicBezTo>
                  <a:cubicBezTo>
                    <a:pt x="354" y="1389"/>
                    <a:pt x="356" y="1354"/>
                    <a:pt x="359" y="1320"/>
                  </a:cubicBezTo>
                  <a:lnTo>
                    <a:pt x="359" y="1320"/>
                  </a:lnTo>
                  <a:lnTo>
                    <a:pt x="357" y="1342"/>
                  </a:lnTo>
                  <a:cubicBezTo>
                    <a:pt x="370" y="1174"/>
                    <a:pt x="390" y="1006"/>
                    <a:pt x="420" y="838"/>
                  </a:cubicBezTo>
                  <a:cubicBezTo>
                    <a:pt x="436" y="770"/>
                    <a:pt x="455" y="702"/>
                    <a:pt x="477" y="636"/>
                  </a:cubicBezTo>
                  <a:cubicBezTo>
                    <a:pt x="498" y="579"/>
                    <a:pt x="523" y="523"/>
                    <a:pt x="550" y="470"/>
                  </a:cubicBezTo>
                  <a:cubicBezTo>
                    <a:pt x="568" y="440"/>
                    <a:pt x="585" y="411"/>
                    <a:pt x="604" y="381"/>
                  </a:cubicBezTo>
                  <a:lnTo>
                    <a:pt x="604" y="381"/>
                  </a:lnTo>
                  <a:cubicBezTo>
                    <a:pt x="599" y="387"/>
                    <a:pt x="595" y="395"/>
                    <a:pt x="590" y="402"/>
                  </a:cubicBezTo>
                  <a:cubicBezTo>
                    <a:pt x="598" y="389"/>
                    <a:pt x="606" y="378"/>
                    <a:pt x="615" y="367"/>
                  </a:cubicBezTo>
                  <a:cubicBezTo>
                    <a:pt x="677" y="349"/>
                    <a:pt x="726" y="302"/>
                    <a:pt x="743" y="240"/>
                  </a:cubicBezTo>
                  <a:cubicBezTo>
                    <a:pt x="773" y="129"/>
                    <a:pt x="701" y="18"/>
                    <a:pt x="590" y="3"/>
                  </a:cubicBezTo>
                  <a:cubicBezTo>
                    <a:pt x="579" y="1"/>
                    <a:pt x="568" y="0"/>
                    <a:pt x="5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0" name="Google Shape;13410;p25"/>
            <p:cNvSpPr/>
            <p:nvPr/>
          </p:nvSpPr>
          <p:spPr>
            <a:xfrm>
              <a:off x="3571523" y="-1266604"/>
              <a:ext cx="53256" cy="106647"/>
            </a:xfrm>
            <a:custGeom>
              <a:avLst/>
              <a:gdLst/>
              <a:ahLst/>
              <a:cxnLst/>
              <a:rect l="l" t="t" r="r" b="b"/>
              <a:pathLst>
                <a:path w="1583" h="3170" extrusionOk="0">
                  <a:moveTo>
                    <a:pt x="556" y="901"/>
                  </a:moveTo>
                  <a:cubicBezTo>
                    <a:pt x="556" y="902"/>
                    <a:pt x="555" y="902"/>
                    <a:pt x="555" y="903"/>
                  </a:cubicBezTo>
                  <a:cubicBezTo>
                    <a:pt x="555" y="902"/>
                    <a:pt x="556" y="902"/>
                    <a:pt x="556" y="901"/>
                  </a:cubicBezTo>
                  <a:close/>
                  <a:moveTo>
                    <a:pt x="808" y="1"/>
                  </a:moveTo>
                  <a:cubicBezTo>
                    <a:pt x="781" y="1"/>
                    <a:pt x="754" y="2"/>
                    <a:pt x="729" y="7"/>
                  </a:cubicBezTo>
                  <a:cubicBezTo>
                    <a:pt x="712" y="13"/>
                    <a:pt x="694" y="18"/>
                    <a:pt x="677" y="24"/>
                  </a:cubicBezTo>
                  <a:cubicBezTo>
                    <a:pt x="636" y="42"/>
                    <a:pt x="599" y="64"/>
                    <a:pt x="566" y="94"/>
                  </a:cubicBezTo>
                  <a:cubicBezTo>
                    <a:pt x="525" y="129"/>
                    <a:pt x="487" y="167"/>
                    <a:pt x="449" y="207"/>
                  </a:cubicBezTo>
                  <a:cubicBezTo>
                    <a:pt x="393" y="265"/>
                    <a:pt x="340" y="324"/>
                    <a:pt x="287" y="384"/>
                  </a:cubicBezTo>
                  <a:cubicBezTo>
                    <a:pt x="240" y="439"/>
                    <a:pt x="196" y="498"/>
                    <a:pt x="150" y="556"/>
                  </a:cubicBezTo>
                  <a:cubicBezTo>
                    <a:pt x="99" y="624"/>
                    <a:pt x="42" y="700"/>
                    <a:pt x="20" y="783"/>
                  </a:cubicBezTo>
                  <a:cubicBezTo>
                    <a:pt x="1" y="841"/>
                    <a:pt x="4" y="905"/>
                    <a:pt x="31" y="960"/>
                  </a:cubicBezTo>
                  <a:cubicBezTo>
                    <a:pt x="61" y="1023"/>
                    <a:pt x="129" y="1052"/>
                    <a:pt x="194" y="1058"/>
                  </a:cubicBezTo>
                  <a:cubicBezTo>
                    <a:pt x="204" y="1058"/>
                    <a:pt x="211" y="1058"/>
                    <a:pt x="219" y="1057"/>
                  </a:cubicBezTo>
                  <a:cubicBezTo>
                    <a:pt x="317" y="1042"/>
                    <a:pt x="389" y="958"/>
                    <a:pt x="386" y="862"/>
                  </a:cubicBezTo>
                  <a:cubicBezTo>
                    <a:pt x="392" y="849"/>
                    <a:pt x="397" y="838"/>
                    <a:pt x="403" y="827"/>
                  </a:cubicBezTo>
                  <a:lnTo>
                    <a:pt x="403" y="827"/>
                  </a:lnTo>
                  <a:cubicBezTo>
                    <a:pt x="400" y="835"/>
                    <a:pt x="395" y="843"/>
                    <a:pt x="392" y="849"/>
                  </a:cubicBezTo>
                  <a:cubicBezTo>
                    <a:pt x="408" y="824"/>
                    <a:pt x="422" y="800"/>
                    <a:pt x="439" y="776"/>
                  </a:cubicBezTo>
                  <a:cubicBezTo>
                    <a:pt x="492" y="704"/>
                    <a:pt x="547" y="632"/>
                    <a:pt x="606" y="564"/>
                  </a:cubicBezTo>
                  <a:cubicBezTo>
                    <a:pt x="659" y="507"/>
                    <a:pt x="713" y="452"/>
                    <a:pt x="772" y="400"/>
                  </a:cubicBezTo>
                  <a:lnTo>
                    <a:pt x="775" y="396"/>
                  </a:lnTo>
                  <a:lnTo>
                    <a:pt x="775" y="401"/>
                  </a:lnTo>
                  <a:cubicBezTo>
                    <a:pt x="773" y="414"/>
                    <a:pt x="772" y="428"/>
                    <a:pt x="769" y="442"/>
                  </a:cubicBezTo>
                  <a:cubicBezTo>
                    <a:pt x="762" y="471"/>
                    <a:pt x="753" y="498"/>
                    <a:pt x="743" y="525"/>
                  </a:cubicBezTo>
                  <a:cubicBezTo>
                    <a:pt x="707" y="620"/>
                    <a:pt x="663" y="713"/>
                    <a:pt x="615" y="803"/>
                  </a:cubicBezTo>
                  <a:cubicBezTo>
                    <a:pt x="598" y="834"/>
                    <a:pt x="579" y="865"/>
                    <a:pt x="559" y="896"/>
                  </a:cubicBezTo>
                  <a:lnTo>
                    <a:pt x="559" y="896"/>
                  </a:lnTo>
                  <a:cubicBezTo>
                    <a:pt x="511" y="962"/>
                    <a:pt x="463" y="1027"/>
                    <a:pt x="411" y="1090"/>
                  </a:cubicBezTo>
                  <a:cubicBezTo>
                    <a:pt x="368" y="1110"/>
                    <a:pt x="327" y="1134"/>
                    <a:pt x="287" y="1161"/>
                  </a:cubicBezTo>
                  <a:cubicBezTo>
                    <a:pt x="224" y="1210"/>
                    <a:pt x="167" y="1262"/>
                    <a:pt x="139" y="1340"/>
                  </a:cubicBezTo>
                  <a:cubicBezTo>
                    <a:pt x="97" y="1436"/>
                    <a:pt x="142" y="1547"/>
                    <a:pt x="235" y="1590"/>
                  </a:cubicBezTo>
                  <a:cubicBezTo>
                    <a:pt x="266" y="1606"/>
                    <a:pt x="300" y="1614"/>
                    <a:pt x="334" y="1614"/>
                  </a:cubicBezTo>
                  <a:cubicBezTo>
                    <a:pt x="380" y="1614"/>
                    <a:pt x="426" y="1599"/>
                    <a:pt x="465" y="1569"/>
                  </a:cubicBezTo>
                  <a:cubicBezTo>
                    <a:pt x="511" y="1533"/>
                    <a:pt x="552" y="1492"/>
                    <a:pt x="590" y="1448"/>
                  </a:cubicBezTo>
                  <a:cubicBezTo>
                    <a:pt x="609" y="1425"/>
                    <a:pt x="628" y="1403"/>
                    <a:pt x="645" y="1379"/>
                  </a:cubicBezTo>
                  <a:lnTo>
                    <a:pt x="666" y="1372"/>
                  </a:lnTo>
                  <a:cubicBezTo>
                    <a:pt x="674" y="1368"/>
                    <a:pt x="682" y="1367"/>
                    <a:pt x="691" y="1365"/>
                  </a:cubicBezTo>
                  <a:cubicBezTo>
                    <a:pt x="707" y="1364"/>
                    <a:pt x="726" y="1359"/>
                    <a:pt x="740" y="1359"/>
                  </a:cubicBezTo>
                  <a:lnTo>
                    <a:pt x="783" y="1359"/>
                  </a:lnTo>
                  <a:cubicBezTo>
                    <a:pt x="815" y="1362"/>
                    <a:pt x="846" y="1367"/>
                    <a:pt x="876" y="1373"/>
                  </a:cubicBezTo>
                  <a:cubicBezTo>
                    <a:pt x="900" y="1378"/>
                    <a:pt x="924" y="1383"/>
                    <a:pt x="949" y="1392"/>
                  </a:cubicBezTo>
                  <a:cubicBezTo>
                    <a:pt x="973" y="1403"/>
                    <a:pt x="997" y="1413"/>
                    <a:pt x="1020" y="1425"/>
                  </a:cubicBezTo>
                  <a:cubicBezTo>
                    <a:pt x="1030" y="1430"/>
                    <a:pt x="1041" y="1436"/>
                    <a:pt x="1049" y="1443"/>
                  </a:cubicBezTo>
                  <a:cubicBezTo>
                    <a:pt x="1054" y="1446"/>
                    <a:pt x="1058" y="1449"/>
                    <a:pt x="1061" y="1452"/>
                  </a:cubicBezTo>
                  <a:lnTo>
                    <a:pt x="1050" y="1444"/>
                  </a:lnTo>
                  <a:cubicBezTo>
                    <a:pt x="1047" y="1443"/>
                    <a:pt x="1046" y="1441"/>
                    <a:pt x="1044" y="1440"/>
                  </a:cubicBezTo>
                  <a:lnTo>
                    <a:pt x="1044" y="1440"/>
                  </a:lnTo>
                  <a:cubicBezTo>
                    <a:pt x="1049" y="1444"/>
                    <a:pt x="1054" y="1449"/>
                    <a:pt x="1060" y="1454"/>
                  </a:cubicBezTo>
                  <a:cubicBezTo>
                    <a:pt x="1068" y="1462"/>
                    <a:pt x="1079" y="1473"/>
                    <a:pt x="1085" y="1479"/>
                  </a:cubicBezTo>
                  <a:cubicBezTo>
                    <a:pt x="1092" y="1487"/>
                    <a:pt x="1096" y="1495"/>
                    <a:pt x="1103" y="1505"/>
                  </a:cubicBezTo>
                  <a:cubicBezTo>
                    <a:pt x="1115" y="1525"/>
                    <a:pt x="1130" y="1546"/>
                    <a:pt x="1137" y="1568"/>
                  </a:cubicBezTo>
                  <a:cubicBezTo>
                    <a:pt x="1147" y="1588"/>
                    <a:pt x="1155" y="1609"/>
                    <a:pt x="1163" y="1630"/>
                  </a:cubicBezTo>
                  <a:cubicBezTo>
                    <a:pt x="1175" y="1674"/>
                    <a:pt x="1188" y="1718"/>
                    <a:pt x="1198" y="1763"/>
                  </a:cubicBezTo>
                  <a:cubicBezTo>
                    <a:pt x="1209" y="1827"/>
                    <a:pt x="1218" y="1889"/>
                    <a:pt x="1225" y="1953"/>
                  </a:cubicBezTo>
                  <a:lnTo>
                    <a:pt x="1225" y="1953"/>
                  </a:lnTo>
                  <a:lnTo>
                    <a:pt x="1225" y="2003"/>
                  </a:lnTo>
                  <a:cubicBezTo>
                    <a:pt x="1221" y="2029"/>
                    <a:pt x="1221" y="2049"/>
                    <a:pt x="1213" y="2076"/>
                  </a:cubicBezTo>
                  <a:cubicBezTo>
                    <a:pt x="1207" y="2101"/>
                    <a:pt x="1199" y="2128"/>
                    <a:pt x="1191" y="2154"/>
                  </a:cubicBezTo>
                  <a:cubicBezTo>
                    <a:pt x="1179" y="2182"/>
                    <a:pt x="1164" y="2212"/>
                    <a:pt x="1152" y="2241"/>
                  </a:cubicBezTo>
                  <a:cubicBezTo>
                    <a:pt x="1122" y="2294"/>
                    <a:pt x="1090" y="2347"/>
                    <a:pt x="1055" y="2396"/>
                  </a:cubicBezTo>
                  <a:cubicBezTo>
                    <a:pt x="1038" y="2420"/>
                    <a:pt x="1020" y="2440"/>
                    <a:pt x="1001" y="2462"/>
                  </a:cubicBezTo>
                  <a:cubicBezTo>
                    <a:pt x="986" y="2478"/>
                    <a:pt x="968" y="2494"/>
                    <a:pt x="951" y="2510"/>
                  </a:cubicBezTo>
                  <a:cubicBezTo>
                    <a:pt x="924" y="2532"/>
                    <a:pt x="895" y="2551"/>
                    <a:pt x="865" y="2571"/>
                  </a:cubicBezTo>
                  <a:cubicBezTo>
                    <a:pt x="780" y="2621"/>
                    <a:pt x="696" y="2670"/>
                    <a:pt x="609" y="2712"/>
                  </a:cubicBezTo>
                  <a:cubicBezTo>
                    <a:pt x="561" y="2733"/>
                    <a:pt x="515" y="2750"/>
                    <a:pt x="468" y="2768"/>
                  </a:cubicBezTo>
                  <a:cubicBezTo>
                    <a:pt x="454" y="2773"/>
                    <a:pt x="441" y="2777"/>
                    <a:pt x="424" y="2782"/>
                  </a:cubicBezTo>
                  <a:cubicBezTo>
                    <a:pt x="408" y="2787"/>
                    <a:pt x="392" y="2792"/>
                    <a:pt x="374" y="2796"/>
                  </a:cubicBezTo>
                  <a:cubicBezTo>
                    <a:pt x="273" y="2823"/>
                    <a:pt x="213" y="2924"/>
                    <a:pt x="238" y="3026"/>
                  </a:cubicBezTo>
                  <a:cubicBezTo>
                    <a:pt x="259" y="3111"/>
                    <a:pt x="336" y="3170"/>
                    <a:pt x="424" y="3170"/>
                  </a:cubicBezTo>
                  <a:cubicBezTo>
                    <a:pt x="439" y="3170"/>
                    <a:pt x="455" y="3168"/>
                    <a:pt x="469" y="3164"/>
                  </a:cubicBezTo>
                  <a:cubicBezTo>
                    <a:pt x="639" y="3119"/>
                    <a:pt x="802" y="3038"/>
                    <a:pt x="951" y="2947"/>
                  </a:cubicBezTo>
                  <a:cubicBezTo>
                    <a:pt x="1084" y="2864"/>
                    <a:pt x="1220" y="2782"/>
                    <a:pt x="1312" y="2655"/>
                  </a:cubicBezTo>
                  <a:cubicBezTo>
                    <a:pt x="1426" y="2500"/>
                    <a:pt x="1528" y="2326"/>
                    <a:pt x="1563" y="2135"/>
                  </a:cubicBezTo>
                  <a:cubicBezTo>
                    <a:pt x="1582" y="2024"/>
                    <a:pt x="1581" y="1911"/>
                    <a:pt x="1560" y="1801"/>
                  </a:cubicBezTo>
                  <a:cubicBezTo>
                    <a:pt x="1546" y="1702"/>
                    <a:pt x="1522" y="1606"/>
                    <a:pt x="1492" y="1511"/>
                  </a:cubicBezTo>
                  <a:cubicBezTo>
                    <a:pt x="1462" y="1421"/>
                    <a:pt x="1416" y="1337"/>
                    <a:pt x="1358" y="1262"/>
                  </a:cubicBezTo>
                  <a:cubicBezTo>
                    <a:pt x="1299" y="1191"/>
                    <a:pt x="1226" y="1134"/>
                    <a:pt x="1142" y="1095"/>
                  </a:cubicBezTo>
                  <a:cubicBezTo>
                    <a:pt x="1065" y="1058"/>
                    <a:pt x="982" y="1031"/>
                    <a:pt x="898" y="1015"/>
                  </a:cubicBezTo>
                  <a:cubicBezTo>
                    <a:pt x="929" y="962"/>
                    <a:pt x="957" y="908"/>
                    <a:pt x="986" y="852"/>
                  </a:cubicBezTo>
                  <a:cubicBezTo>
                    <a:pt x="1025" y="775"/>
                    <a:pt x="1060" y="694"/>
                    <a:pt x="1088" y="610"/>
                  </a:cubicBezTo>
                  <a:cubicBezTo>
                    <a:pt x="1117" y="523"/>
                    <a:pt x="1142" y="423"/>
                    <a:pt x="1128" y="332"/>
                  </a:cubicBezTo>
                  <a:cubicBezTo>
                    <a:pt x="1122" y="287"/>
                    <a:pt x="1111" y="243"/>
                    <a:pt x="1093" y="202"/>
                  </a:cubicBezTo>
                  <a:cubicBezTo>
                    <a:pt x="1076" y="162"/>
                    <a:pt x="1050" y="126"/>
                    <a:pt x="1022" y="94"/>
                  </a:cubicBezTo>
                  <a:cubicBezTo>
                    <a:pt x="967" y="36"/>
                    <a:pt x="889" y="1"/>
                    <a:pt x="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1" name="Google Shape;13411;p25"/>
            <p:cNvSpPr/>
            <p:nvPr/>
          </p:nvSpPr>
          <p:spPr>
            <a:xfrm>
              <a:off x="3653715" y="-1254055"/>
              <a:ext cx="76200" cy="172889"/>
            </a:xfrm>
            <a:custGeom>
              <a:avLst/>
              <a:gdLst/>
              <a:ahLst/>
              <a:cxnLst/>
              <a:rect l="l" t="t" r="r" b="b"/>
              <a:pathLst>
                <a:path w="2265" h="5139" extrusionOk="0">
                  <a:moveTo>
                    <a:pt x="626" y="1618"/>
                  </a:moveTo>
                  <a:cubicBezTo>
                    <a:pt x="626" y="1618"/>
                    <a:pt x="626" y="1619"/>
                    <a:pt x="626" y="1619"/>
                  </a:cubicBezTo>
                  <a:lnTo>
                    <a:pt x="626" y="1619"/>
                  </a:lnTo>
                  <a:cubicBezTo>
                    <a:pt x="626" y="1619"/>
                    <a:pt x="626" y="1618"/>
                    <a:pt x="626" y="1618"/>
                  </a:cubicBezTo>
                  <a:close/>
                  <a:moveTo>
                    <a:pt x="683" y="2045"/>
                  </a:moveTo>
                  <a:lnTo>
                    <a:pt x="675" y="2047"/>
                  </a:lnTo>
                  <a:lnTo>
                    <a:pt x="667" y="2049"/>
                  </a:lnTo>
                  <a:lnTo>
                    <a:pt x="664" y="2050"/>
                  </a:lnTo>
                  <a:lnTo>
                    <a:pt x="675" y="2047"/>
                  </a:lnTo>
                  <a:lnTo>
                    <a:pt x="681" y="2045"/>
                  </a:lnTo>
                  <a:close/>
                  <a:moveTo>
                    <a:pt x="1344" y="2365"/>
                  </a:moveTo>
                  <a:lnTo>
                    <a:pt x="1344" y="2365"/>
                  </a:lnTo>
                  <a:cubicBezTo>
                    <a:pt x="1329" y="2551"/>
                    <a:pt x="1317" y="2741"/>
                    <a:pt x="1298" y="2928"/>
                  </a:cubicBezTo>
                  <a:cubicBezTo>
                    <a:pt x="1279" y="3139"/>
                    <a:pt x="1257" y="3348"/>
                    <a:pt x="1232" y="3558"/>
                  </a:cubicBezTo>
                  <a:cubicBezTo>
                    <a:pt x="1211" y="3732"/>
                    <a:pt x="1181" y="3907"/>
                    <a:pt x="1150" y="4079"/>
                  </a:cubicBezTo>
                  <a:cubicBezTo>
                    <a:pt x="1112" y="4231"/>
                    <a:pt x="1074" y="4381"/>
                    <a:pt x="1021" y="4530"/>
                  </a:cubicBezTo>
                  <a:cubicBezTo>
                    <a:pt x="1010" y="4559"/>
                    <a:pt x="998" y="4587"/>
                    <a:pt x="983" y="4616"/>
                  </a:cubicBezTo>
                  <a:cubicBezTo>
                    <a:pt x="972" y="4638"/>
                    <a:pt x="961" y="4657"/>
                    <a:pt x="949" y="4677"/>
                  </a:cubicBezTo>
                  <a:cubicBezTo>
                    <a:pt x="942" y="4685"/>
                    <a:pt x="934" y="4693"/>
                    <a:pt x="928" y="4701"/>
                  </a:cubicBezTo>
                  <a:cubicBezTo>
                    <a:pt x="919" y="4711"/>
                    <a:pt x="909" y="4722"/>
                    <a:pt x="900" y="4730"/>
                  </a:cubicBezTo>
                  <a:cubicBezTo>
                    <a:pt x="888" y="4736"/>
                    <a:pt x="877" y="4746"/>
                    <a:pt x="870" y="4750"/>
                  </a:cubicBezTo>
                  <a:cubicBezTo>
                    <a:pt x="862" y="4757"/>
                    <a:pt x="851" y="4763"/>
                    <a:pt x="844" y="4765"/>
                  </a:cubicBezTo>
                  <a:cubicBezTo>
                    <a:pt x="838" y="4768"/>
                    <a:pt x="833" y="4771"/>
                    <a:pt x="825" y="4772"/>
                  </a:cubicBezTo>
                  <a:cubicBezTo>
                    <a:pt x="816" y="4776"/>
                    <a:pt x="808" y="4777"/>
                    <a:pt x="798" y="4780"/>
                  </a:cubicBezTo>
                  <a:lnTo>
                    <a:pt x="778" y="4782"/>
                  </a:lnTo>
                  <a:cubicBezTo>
                    <a:pt x="770" y="4782"/>
                    <a:pt x="760" y="4779"/>
                    <a:pt x="752" y="4779"/>
                  </a:cubicBezTo>
                  <a:cubicBezTo>
                    <a:pt x="743" y="4777"/>
                    <a:pt x="735" y="4776"/>
                    <a:pt x="727" y="4774"/>
                  </a:cubicBezTo>
                  <a:cubicBezTo>
                    <a:pt x="708" y="4769"/>
                    <a:pt x="689" y="4766"/>
                    <a:pt x="672" y="4760"/>
                  </a:cubicBezTo>
                  <a:cubicBezTo>
                    <a:pt x="653" y="4752"/>
                    <a:pt x="635" y="4744"/>
                    <a:pt x="619" y="4734"/>
                  </a:cubicBezTo>
                  <a:cubicBezTo>
                    <a:pt x="607" y="4730"/>
                    <a:pt x="596" y="4722"/>
                    <a:pt x="585" y="4715"/>
                  </a:cubicBezTo>
                  <a:cubicBezTo>
                    <a:pt x="569" y="4703"/>
                    <a:pt x="551" y="4690"/>
                    <a:pt x="535" y="4676"/>
                  </a:cubicBezTo>
                  <a:cubicBezTo>
                    <a:pt x="521" y="4662"/>
                    <a:pt x="509" y="4649"/>
                    <a:pt x="496" y="4635"/>
                  </a:cubicBezTo>
                  <a:cubicBezTo>
                    <a:pt x="482" y="4616"/>
                    <a:pt x="467" y="4598"/>
                    <a:pt x="456" y="4578"/>
                  </a:cubicBezTo>
                  <a:cubicBezTo>
                    <a:pt x="444" y="4559"/>
                    <a:pt x="434" y="4538"/>
                    <a:pt x="423" y="4519"/>
                  </a:cubicBezTo>
                  <a:cubicBezTo>
                    <a:pt x="410" y="4492"/>
                    <a:pt x="399" y="4465"/>
                    <a:pt x="391" y="4437"/>
                  </a:cubicBezTo>
                  <a:cubicBezTo>
                    <a:pt x="382" y="4408"/>
                    <a:pt x="376" y="4378"/>
                    <a:pt x="369" y="4348"/>
                  </a:cubicBezTo>
                  <a:cubicBezTo>
                    <a:pt x="361" y="4307"/>
                    <a:pt x="357" y="4264"/>
                    <a:pt x="355" y="4222"/>
                  </a:cubicBezTo>
                  <a:cubicBezTo>
                    <a:pt x="352" y="4188"/>
                    <a:pt x="353" y="4153"/>
                    <a:pt x="355" y="4120"/>
                  </a:cubicBezTo>
                  <a:cubicBezTo>
                    <a:pt x="360" y="4065"/>
                    <a:pt x="368" y="4011"/>
                    <a:pt x="377" y="3959"/>
                  </a:cubicBezTo>
                  <a:cubicBezTo>
                    <a:pt x="399" y="3862"/>
                    <a:pt x="425" y="3767"/>
                    <a:pt x="456" y="3675"/>
                  </a:cubicBezTo>
                  <a:cubicBezTo>
                    <a:pt x="494" y="3568"/>
                    <a:pt x="539" y="3463"/>
                    <a:pt x="589" y="3360"/>
                  </a:cubicBezTo>
                  <a:cubicBezTo>
                    <a:pt x="637" y="3275"/>
                    <a:pt x="689" y="3194"/>
                    <a:pt x="743" y="3112"/>
                  </a:cubicBezTo>
                  <a:lnTo>
                    <a:pt x="743" y="3112"/>
                  </a:lnTo>
                  <a:lnTo>
                    <a:pt x="730" y="3129"/>
                  </a:lnTo>
                  <a:cubicBezTo>
                    <a:pt x="787" y="3049"/>
                    <a:pt x="846" y="2968"/>
                    <a:pt x="903" y="2887"/>
                  </a:cubicBezTo>
                  <a:cubicBezTo>
                    <a:pt x="949" y="2824"/>
                    <a:pt x="1002" y="2765"/>
                    <a:pt x="1053" y="2705"/>
                  </a:cubicBezTo>
                  <a:cubicBezTo>
                    <a:pt x="1150" y="2591"/>
                    <a:pt x="1246" y="2477"/>
                    <a:pt x="1344" y="2365"/>
                  </a:cubicBezTo>
                  <a:close/>
                  <a:moveTo>
                    <a:pt x="884" y="1"/>
                  </a:moveTo>
                  <a:cubicBezTo>
                    <a:pt x="829" y="1"/>
                    <a:pt x="767" y="16"/>
                    <a:pt x="725" y="50"/>
                  </a:cubicBezTo>
                  <a:cubicBezTo>
                    <a:pt x="668" y="98"/>
                    <a:pt x="623" y="155"/>
                    <a:pt x="588" y="220"/>
                  </a:cubicBezTo>
                  <a:cubicBezTo>
                    <a:pt x="507" y="369"/>
                    <a:pt x="458" y="538"/>
                    <a:pt x="418" y="703"/>
                  </a:cubicBezTo>
                  <a:cubicBezTo>
                    <a:pt x="398" y="793"/>
                    <a:pt x="380" y="883"/>
                    <a:pt x="363" y="975"/>
                  </a:cubicBezTo>
                  <a:cubicBezTo>
                    <a:pt x="353" y="1027"/>
                    <a:pt x="344" y="1078"/>
                    <a:pt x="336" y="1130"/>
                  </a:cubicBezTo>
                  <a:cubicBezTo>
                    <a:pt x="323" y="1225"/>
                    <a:pt x="309" y="1320"/>
                    <a:pt x="301" y="1415"/>
                  </a:cubicBezTo>
                  <a:cubicBezTo>
                    <a:pt x="292" y="1523"/>
                    <a:pt x="282" y="1630"/>
                    <a:pt x="276" y="1738"/>
                  </a:cubicBezTo>
                  <a:cubicBezTo>
                    <a:pt x="270" y="1826"/>
                    <a:pt x="270" y="1915"/>
                    <a:pt x="273" y="2004"/>
                  </a:cubicBezTo>
                  <a:cubicBezTo>
                    <a:pt x="276" y="2056"/>
                    <a:pt x="285" y="2108"/>
                    <a:pt x="303" y="2159"/>
                  </a:cubicBezTo>
                  <a:cubicBezTo>
                    <a:pt x="319" y="2208"/>
                    <a:pt x="344" y="2254"/>
                    <a:pt x="377" y="2293"/>
                  </a:cubicBezTo>
                  <a:cubicBezTo>
                    <a:pt x="449" y="2365"/>
                    <a:pt x="541" y="2414"/>
                    <a:pt x="643" y="2414"/>
                  </a:cubicBezTo>
                  <a:cubicBezTo>
                    <a:pt x="654" y="2414"/>
                    <a:pt x="664" y="2413"/>
                    <a:pt x="675" y="2412"/>
                  </a:cubicBezTo>
                  <a:cubicBezTo>
                    <a:pt x="779" y="2400"/>
                    <a:pt x="879" y="2360"/>
                    <a:pt x="964" y="2297"/>
                  </a:cubicBezTo>
                  <a:cubicBezTo>
                    <a:pt x="979" y="2287"/>
                    <a:pt x="991" y="2278"/>
                    <a:pt x="1006" y="2267"/>
                  </a:cubicBezTo>
                  <a:lnTo>
                    <a:pt x="1006" y="2267"/>
                  </a:lnTo>
                  <a:cubicBezTo>
                    <a:pt x="944" y="2336"/>
                    <a:pt x="884" y="2406"/>
                    <a:pt x="824" y="2476"/>
                  </a:cubicBezTo>
                  <a:cubicBezTo>
                    <a:pt x="784" y="2523"/>
                    <a:pt x="744" y="2569"/>
                    <a:pt x="705" y="2616"/>
                  </a:cubicBezTo>
                  <a:cubicBezTo>
                    <a:pt x="689" y="2634"/>
                    <a:pt x="673" y="2650"/>
                    <a:pt x="661" y="2669"/>
                  </a:cubicBezTo>
                  <a:cubicBezTo>
                    <a:pt x="602" y="2749"/>
                    <a:pt x="543" y="2829"/>
                    <a:pt x="483" y="2908"/>
                  </a:cubicBezTo>
                  <a:cubicBezTo>
                    <a:pt x="353" y="3083"/>
                    <a:pt x="247" y="3275"/>
                    <a:pt x="167" y="3479"/>
                  </a:cubicBezTo>
                  <a:cubicBezTo>
                    <a:pt x="114" y="3607"/>
                    <a:pt x="73" y="3739"/>
                    <a:pt x="42" y="3875"/>
                  </a:cubicBezTo>
                  <a:cubicBezTo>
                    <a:pt x="15" y="3989"/>
                    <a:pt x="0" y="4108"/>
                    <a:pt x="4" y="4226"/>
                  </a:cubicBezTo>
                  <a:cubicBezTo>
                    <a:pt x="15" y="4461"/>
                    <a:pt x="78" y="4690"/>
                    <a:pt x="230" y="4872"/>
                  </a:cubicBezTo>
                  <a:cubicBezTo>
                    <a:pt x="304" y="4964"/>
                    <a:pt x="401" y="5035"/>
                    <a:pt x="510" y="5083"/>
                  </a:cubicBezTo>
                  <a:cubicBezTo>
                    <a:pt x="591" y="5116"/>
                    <a:pt x="676" y="5135"/>
                    <a:pt x="765" y="5138"/>
                  </a:cubicBezTo>
                  <a:cubicBezTo>
                    <a:pt x="781" y="5138"/>
                    <a:pt x="798" y="5137"/>
                    <a:pt x="814" y="5135"/>
                  </a:cubicBezTo>
                  <a:cubicBezTo>
                    <a:pt x="1031" y="5110"/>
                    <a:pt x="1207" y="4961"/>
                    <a:pt x="1294" y="4763"/>
                  </a:cubicBezTo>
                  <a:cubicBezTo>
                    <a:pt x="1330" y="4676"/>
                    <a:pt x="1360" y="4586"/>
                    <a:pt x="1382" y="4494"/>
                  </a:cubicBezTo>
                  <a:cubicBezTo>
                    <a:pt x="1395" y="4446"/>
                    <a:pt x="1409" y="4399"/>
                    <a:pt x="1420" y="4351"/>
                  </a:cubicBezTo>
                  <a:cubicBezTo>
                    <a:pt x="1438" y="4266"/>
                    <a:pt x="1460" y="4179"/>
                    <a:pt x="1476" y="4093"/>
                  </a:cubicBezTo>
                  <a:cubicBezTo>
                    <a:pt x="1492" y="3995"/>
                    <a:pt x="1509" y="3899"/>
                    <a:pt x="1522" y="3802"/>
                  </a:cubicBezTo>
                  <a:cubicBezTo>
                    <a:pt x="1577" y="3414"/>
                    <a:pt x="1615" y="3025"/>
                    <a:pt x="1648" y="2635"/>
                  </a:cubicBezTo>
                  <a:cubicBezTo>
                    <a:pt x="1664" y="2453"/>
                    <a:pt x="1685" y="2270"/>
                    <a:pt x="1705" y="2088"/>
                  </a:cubicBezTo>
                  <a:cubicBezTo>
                    <a:pt x="1712" y="2035"/>
                    <a:pt x="1718" y="1982"/>
                    <a:pt x="1724" y="1929"/>
                  </a:cubicBezTo>
                  <a:cubicBezTo>
                    <a:pt x="1886" y="1747"/>
                    <a:pt x="2046" y="1567"/>
                    <a:pt x="2207" y="1388"/>
                  </a:cubicBezTo>
                  <a:cubicBezTo>
                    <a:pt x="2264" y="1325"/>
                    <a:pt x="2247" y="1220"/>
                    <a:pt x="2185" y="1170"/>
                  </a:cubicBezTo>
                  <a:cubicBezTo>
                    <a:pt x="2157" y="1146"/>
                    <a:pt x="2124" y="1136"/>
                    <a:pt x="2091" y="1136"/>
                  </a:cubicBezTo>
                  <a:cubicBezTo>
                    <a:pt x="2045" y="1136"/>
                    <a:pt x="2000" y="1156"/>
                    <a:pt x="1967" y="1193"/>
                  </a:cubicBezTo>
                  <a:lnTo>
                    <a:pt x="1834" y="1339"/>
                  </a:lnTo>
                  <a:cubicBezTo>
                    <a:pt x="1859" y="1244"/>
                    <a:pt x="1889" y="1151"/>
                    <a:pt x="1921" y="1059"/>
                  </a:cubicBezTo>
                  <a:lnTo>
                    <a:pt x="1924" y="1052"/>
                  </a:lnTo>
                  <a:cubicBezTo>
                    <a:pt x="1957" y="992"/>
                    <a:pt x="1986" y="929"/>
                    <a:pt x="2006" y="864"/>
                  </a:cubicBezTo>
                  <a:cubicBezTo>
                    <a:pt x="2030" y="779"/>
                    <a:pt x="1987" y="687"/>
                    <a:pt x="1906" y="652"/>
                  </a:cubicBezTo>
                  <a:cubicBezTo>
                    <a:pt x="1884" y="642"/>
                    <a:pt x="1859" y="637"/>
                    <a:pt x="1834" y="637"/>
                  </a:cubicBezTo>
                  <a:cubicBezTo>
                    <a:pt x="1773" y="637"/>
                    <a:pt x="1711" y="666"/>
                    <a:pt x="1682" y="722"/>
                  </a:cubicBezTo>
                  <a:cubicBezTo>
                    <a:pt x="1647" y="788"/>
                    <a:pt x="1617" y="856"/>
                    <a:pt x="1593" y="927"/>
                  </a:cubicBezTo>
                  <a:cubicBezTo>
                    <a:pt x="1587" y="940"/>
                    <a:pt x="1580" y="953"/>
                    <a:pt x="1572" y="965"/>
                  </a:cubicBezTo>
                  <a:cubicBezTo>
                    <a:pt x="1525" y="1052"/>
                    <a:pt x="1474" y="1138"/>
                    <a:pt x="1424" y="1225"/>
                  </a:cubicBezTo>
                  <a:cubicBezTo>
                    <a:pt x="1379" y="1299"/>
                    <a:pt x="1327" y="1372"/>
                    <a:pt x="1279" y="1445"/>
                  </a:cubicBezTo>
                  <a:cubicBezTo>
                    <a:pt x="1197" y="1562"/>
                    <a:pt x="1109" y="1673"/>
                    <a:pt x="1014" y="1781"/>
                  </a:cubicBezTo>
                  <a:cubicBezTo>
                    <a:pt x="964" y="1833"/>
                    <a:pt x="912" y="1882"/>
                    <a:pt x="858" y="1929"/>
                  </a:cubicBezTo>
                  <a:cubicBezTo>
                    <a:pt x="825" y="1956"/>
                    <a:pt x="790" y="1982"/>
                    <a:pt x="756" y="2005"/>
                  </a:cubicBezTo>
                  <a:cubicBezTo>
                    <a:pt x="738" y="2016"/>
                    <a:pt x="721" y="2026"/>
                    <a:pt x="702" y="2035"/>
                  </a:cubicBezTo>
                  <a:cubicBezTo>
                    <a:pt x="694" y="2039"/>
                    <a:pt x="686" y="2043"/>
                    <a:pt x="676" y="2045"/>
                  </a:cubicBezTo>
                  <a:lnTo>
                    <a:pt x="679" y="2045"/>
                  </a:lnTo>
                  <a:cubicBezTo>
                    <a:pt x="673" y="2046"/>
                    <a:pt x="667" y="2048"/>
                    <a:pt x="662" y="2050"/>
                  </a:cubicBezTo>
                  <a:lnTo>
                    <a:pt x="648" y="2051"/>
                  </a:lnTo>
                  <a:lnTo>
                    <a:pt x="646" y="2051"/>
                  </a:lnTo>
                  <a:lnTo>
                    <a:pt x="645" y="2050"/>
                  </a:lnTo>
                  <a:lnTo>
                    <a:pt x="643" y="2047"/>
                  </a:lnTo>
                  <a:cubicBezTo>
                    <a:pt x="640" y="2040"/>
                    <a:pt x="637" y="2034"/>
                    <a:pt x="635" y="2028"/>
                  </a:cubicBezTo>
                  <a:lnTo>
                    <a:pt x="635" y="2028"/>
                  </a:lnTo>
                  <a:lnTo>
                    <a:pt x="638" y="2040"/>
                  </a:lnTo>
                  <a:cubicBezTo>
                    <a:pt x="635" y="2028"/>
                    <a:pt x="630" y="2015"/>
                    <a:pt x="629" y="2002"/>
                  </a:cubicBezTo>
                  <a:cubicBezTo>
                    <a:pt x="624" y="1971"/>
                    <a:pt x="621" y="1940"/>
                    <a:pt x="619" y="1909"/>
                  </a:cubicBezTo>
                  <a:cubicBezTo>
                    <a:pt x="616" y="1813"/>
                    <a:pt x="622" y="1717"/>
                    <a:pt x="626" y="1619"/>
                  </a:cubicBezTo>
                  <a:lnTo>
                    <a:pt x="626" y="1619"/>
                  </a:lnTo>
                  <a:cubicBezTo>
                    <a:pt x="626" y="1621"/>
                    <a:pt x="625" y="1622"/>
                    <a:pt x="625" y="1624"/>
                  </a:cubicBezTo>
                  <a:lnTo>
                    <a:pt x="625" y="1624"/>
                  </a:lnTo>
                  <a:lnTo>
                    <a:pt x="645" y="1423"/>
                  </a:lnTo>
                  <a:cubicBezTo>
                    <a:pt x="649" y="1360"/>
                    <a:pt x="662" y="1296"/>
                    <a:pt x="670" y="1234"/>
                  </a:cubicBezTo>
                  <a:cubicBezTo>
                    <a:pt x="687" y="1114"/>
                    <a:pt x="713" y="997"/>
                    <a:pt x="738" y="878"/>
                  </a:cubicBezTo>
                  <a:cubicBezTo>
                    <a:pt x="763" y="782"/>
                    <a:pt x="790" y="687"/>
                    <a:pt x="824" y="592"/>
                  </a:cubicBezTo>
                  <a:lnTo>
                    <a:pt x="824" y="592"/>
                  </a:lnTo>
                  <a:cubicBezTo>
                    <a:pt x="820" y="600"/>
                    <a:pt x="817" y="608"/>
                    <a:pt x="814" y="616"/>
                  </a:cubicBezTo>
                  <a:cubicBezTo>
                    <a:pt x="838" y="549"/>
                    <a:pt x="865" y="486"/>
                    <a:pt x="896" y="424"/>
                  </a:cubicBezTo>
                  <a:cubicBezTo>
                    <a:pt x="904" y="408"/>
                    <a:pt x="914" y="392"/>
                    <a:pt x="923" y="378"/>
                  </a:cubicBezTo>
                  <a:cubicBezTo>
                    <a:pt x="1021" y="364"/>
                    <a:pt x="1093" y="277"/>
                    <a:pt x="1086" y="179"/>
                  </a:cubicBezTo>
                  <a:cubicBezTo>
                    <a:pt x="1080" y="79"/>
                    <a:pt x="999" y="1"/>
                    <a:pt x="900" y="1"/>
                  </a:cubicBezTo>
                  <a:cubicBezTo>
                    <a:pt x="894" y="1"/>
                    <a:pt x="889" y="1"/>
                    <a:pt x="8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2" name="Google Shape;13412;p25"/>
            <p:cNvSpPr/>
            <p:nvPr/>
          </p:nvSpPr>
          <p:spPr>
            <a:xfrm>
              <a:off x="3731196" y="-1320670"/>
              <a:ext cx="36267" cy="176051"/>
            </a:xfrm>
            <a:custGeom>
              <a:avLst/>
              <a:gdLst/>
              <a:ahLst/>
              <a:cxnLst/>
              <a:rect l="l" t="t" r="r" b="b"/>
              <a:pathLst>
                <a:path w="1078" h="5233" extrusionOk="0">
                  <a:moveTo>
                    <a:pt x="36" y="327"/>
                  </a:moveTo>
                  <a:lnTo>
                    <a:pt x="36" y="327"/>
                  </a:lnTo>
                  <a:cubicBezTo>
                    <a:pt x="36" y="331"/>
                    <a:pt x="37" y="335"/>
                    <a:pt x="39" y="338"/>
                  </a:cubicBezTo>
                  <a:lnTo>
                    <a:pt x="39" y="338"/>
                  </a:lnTo>
                  <a:cubicBezTo>
                    <a:pt x="38" y="334"/>
                    <a:pt x="37" y="331"/>
                    <a:pt x="36" y="327"/>
                  </a:cubicBezTo>
                  <a:close/>
                  <a:moveTo>
                    <a:pt x="219" y="1"/>
                  </a:moveTo>
                  <a:cubicBezTo>
                    <a:pt x="200" y="1"/>
                    <a:pt x="181" y="3"/>
                    <a:pt x="162" y="9"/>
                  </a:cubicBezTo>
                  <a:cubicBezTo>
                    <a:pt x="94" y="28"/>
                    <a:pt x="42" y="80"/>
                    <a:pt x="20" y="147"/>
                  </a:cubicBezTo>
                  <a:cubicBezTo>
                    <a:pt x="1" y="218"/>
                    <a:pt x="20" y="283"/>
                    <a:pt x="43" y="349"/>
                  </a:cubicBezTo>
                  <a:cubicBezTo>
                    <a:pt x="42" y="345"/>
                    <a:pt x="40" y="342"/>
                    <a:pt x="39" y="338"/>
                  </a:cubicBezTo>
                  <a:lnTo>
                    <a:pt x="39" y="338"/>
                  </a:lnTo>
                  <a:cubicBezTo>
                    <a:pt x="81" y="477"/>
                    <a:pt x="141" y="611"/>
                    <a:pt x="195" y="747"/>
                  </a:cubicBezTo>
                  <a:cubicBezTo>
                    <a:pt x="230" y="830"/>
                    <a:pt x="262" y="916"/>
                    <a:pt x="295" y="1000"/>
                  </a:cubicBezTo>
                  <a:cubicBezTo>
                    <a:pt x="360" y="1169"/>
                    <a:pt x="417" y="1342"/>
                    <a:pt x="474" y="1514"/>
                  </a:cubicBezTo>
                  <a:cubicBezTo>
                    <a:pt x="496" y="1587"/>
                    <a:pt x="515" y="1660"/>
                    <a:pt x="536" y="1731"/>
                  </a:cubicBezTo>
                  <a:cubicBezTo>
                    <a:pt x="553" y="1799"/>
                    <a:pt x="578" y="1869"/>
                    <a:pt x="593" y="1939"/>
                  </a:cubicBezTo>
                  <a:cubicBezTo>
                    <a:pt x="623" y="2083"/>
                    <a:pt x="654" y="2227"/>
                    <a:pt x="685" y="2371"/>
                  </a:cubicBezTo>
                  <a:cubicBezTo>
                    <a:pt x="715" y="2556"/>
                    <a:pt x="737" y="2741"/>
                    <a:pt x="748" y="2930"/>
                  </a:cubicBezTo>
                  <a:cubicBezTo>
                    <a:pt x="761" y="3192"/>
                    <a:pt x="756" y="3458"/>
                    <a:pt x="738" y="3721"/>
                  </a:cubicBezTo>
                  <a:cubicBezTo>
                    <a:pt x="729" y="3833"/>
                    <a:pt x="711" y="3943"/>
                    <a:pt x="691" y="4053"/>
                  </a:cubicBezTo>
                  <a:cubicBezTo>
                    <a:pt x="662" y="4193"/>
                    <a:pt x="626" y="4330"/>
                    <a:pt x="582" y="4467"/>
                  </a:cubicBezTo>
                  <a:cubicBezTo>
                    <a:pt x="561" y="4520"/>
                    <a:pt x="540" y="4571"/>
                    <a:pt x="515" y="4622"/>
                  </a:cubicBezTo>
                  <a:lnTo>
                    <a:pt x="514" y="4625"/>
                  </a:lnTo>
                  <a:lnTo>
                    <a:pt x="507" y="4636"/>
                  </a:lnTo>
                  <a:lnTo>
                    <a:pt x="512" y="4628"/>
                  </a:lnTo>
                  <a:lnTo>
                    <a:pt x="512" y="4628"/>
                  </a:lnTo>
                  <a:cubicBezTo>
                    <a:pt x="466" y="4715"/>
                    <a:pt x="412" y="4797"/>
                    <a:pt x="358" y="4880"/>
                  </a:cubicBezTo>
                  <a:cubicBezTo>
                    <a:pt x="343" y="4902"/>
                    <a:pt x="327" y="4922"/>
                    <a:pt x="311" y="4945"/>
                  </a:cubicBezTo>
                  <a:cubicBezTo>
                    <a:pt x="244" y="5029"/>
                    <a:pt x="267" y="5150"/>
                    <a:pt x="357" y="5207"/>
                  </a:cubicBezTo>
                  <a:cubicBezTo>
                    <a:pt x="384" y="5223"/>
                    <a:pt x="415" y="5233"/>
                    <a:pt x="447" y="5233"/>
                  </a:cubicBezTo>
                  <a:cubicBezTo>
                    <a:pt x="510" y="5231"/>
                    <a:pt x="567" y="5200"/>
                    <a:pt x="602" y="5147"/>
                  </a:cubicBezTo>
                  <a:cubicBezTo>
                    <a:pt x="689" y="5021"/>
                    <a:pt x="765" y="4885"/>
                    <a:pt x="830" y="4745"/>
                  </a:cubicBezTo>
                  <a:cubicBezTo>
                    <a:pt x="911" y="4558"/>
                    <a:pt x="954" y="4364"/>
                    <a:pt x="998" y="4166"/>
                  </a:cubicBezTo>
                  <a:cubicBezTo>
                    <a:pt x="1042" y="3955"/>
                    <a:pt x="1064" y="3743"/>
                    <a:pt x="1068" y="3529"/>
                  </a:cubicBezTo>
                  <a:cubicBezTo>
                    <a:pt x="1071" y="3379"/>
                    <a:pt x="1077" y="3230"/>
                    <a:pt x="1074" y="3081"/>
                  </a:cubicBezTo>
                  <a:cubicBezTo>
                    <a:pt x="1071" y="2942"/>
                    <a:pt x="1063" y="2804"/>
                    <a:pt x="1049" y="2665"/>
                  </a:cubicBezTo>
                  <a:cubicBezTo>
                    <a:pt x="1036" y="2545"/>
                    <a:pt x="1023" y="2421"/>
                    <a:pt x="1000" y="2303"/>
                  </a:cubicBezTo>
                  <a:cubicBezTo>
                    <a:pt x="977" y="2195"/>
                    <a:pt x="957" y="2089"/>
                    <a:pt x="935" y="1981"/>
                  </a:cubicBezTo>
                  <a:cubicBezTo>
                    <a:pt x="898" y="1796"/>
                    <a:pt x="848" y="1616"/>
                    <a:pt x="799" y="1434"/>
                  </a:cubicBezTo>
                  <a:cubicBezTo>
                    <a:pt x="775" y="1343"/>
                    <a:pt x="742" y="1255"/>
                    <a:pt x="713" y="1164"/>
                  </a:cubicBezTo>
                  <a:cubicBezTo>
                    <a:pt x="688" y="1087"/>
                    <a:pt x="664" y="1009"/>
                    <a:pt x="635" y="932"/>
                  </a:cubicBezTo>
                  <a:cubicBezTo>
                    <a:pt x="582" y="780"/>
                    <a:pt x="526" y="629"/>
                    <a:pt x="472" y="477"/>
                  </a:cubicBezTo>
                  <a:lnTo>
                    <a:pt x="480" y="471"/>
                  </a:lnTo>
                  <a:cubicBezTo>
                    <a:pt x="555" y="398"/>
                    <a:pt x="558" y="280"/>
                    <a:pt x="487" y="205"/>
                  </a:cubicBezTo>
                  <a:cubicBezTo>
                    <a:pt x="466" y="181"/>
                    <a:pt x="447" y="159"/>
                    <a:pt x="427" y="137"/>
                  </a:cubicBezTo>
                  <a:cubicBezTo>
                    <a:pt x="404" y="105"/>
                    <a:pt x="377" y="75"/>
                    <a:pt x="349" y="48"/>
                  </a:cubicBezTo>
                  <a:cubicBezTo>
                    <a:pt x="312" y="17"/>
                    <a:pt x="266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3" name="Google Shape;13413;p25"/>
            <p:cNvSpPr/>
            <p:nvPr/>
          </p:nvSpPr>
          <p:spPr>
            <a:xfrm>
              <a:off x="3779172" y="-1191377"/>
              <a:ext cx="24761" cy="66747"/>
            </a:xfrm>
            <a:custGeom>
              <a:avLst/>
              <a:gdLst/>
              <a:ahLst/>
              <a:cxnLst/>
              <a:rect l="l" t="t" r="r" b="b"/>
              <a:pathLst>
                <a:path w="736" h="1984" extrusionOk="0">
                  <a:moveTo>
                    <a:pt x="524" y="1"/>
                  </a:moveTo>
                  <a:cubicBezTo>
                    <a:pt x="440" y="1"/>
                    <a:pt x="364" y="55"/>
                    <a:pt x="341" y="141"/>
                  </a:cubicBezTo>
                  <a:cubicBezTo>
                    <a:pt x="333" y="172"/>
                    <a:pt x="329" y="206"/>
                    <a:pt x="327" y="239"/>
                  </a:cubicBezTo>
                  <a:cubicBezTo>
                    <a:pt x="322" y="279"/>
                    <a:pt x="316" y="318"/>
                    <a:pt x="311" y="358"/>
                  </a:cubicBezTo>
                  <a:cubicBezTo>
                    <a:pt x="299" y="442"/>
                    <a:pt x="284" y="524"/>
                    <a:pt x="272" y="608"/>
                  </a:cubicBezTo>
                  <a:cubicBezTo>
                    <a:pt x="248" y="750"/>
                    <a:pt x="218" y="891"/>
                    <a:pt x="188" y="1032"/>
                  </a:cubicBezTo>
                  <a:cubicBezTo>
                    <a:pt x="134" y="1276"/>
                    <a:pt x="75" y="1518"/>
                    <a:pt x="22" y="1762"/>
                  </a:cubicBezTo>
                  <a:cubicBezTo>
                    <a:pt x="1" y="1855"/>
                    <a:pt x="45" y="1950"/>
                    <a:pt x="142" y="1979"/>
                  </a:cubicBezTo>
                  <a:cubicBezTo>
                    <a:pt x="156" y="1982"/>
                    <a:pt x="170" y="1983"/>
                    <a:pt x="186" y="1983"/>
                  </a:cubicBezTo>
                  <a:cubicBezTo>
                    <a:pt x="262" y="1983"/>
                    <a:pt x="340" y="1934"/>
                    <a:pt x="357" y="1857"/>
                  </a:cubicBezTo>
                  <a:cubicBezTo>
                    <a:pt x="420" y="1573"/>
                    <a:pt x="492" y="1290"/>
                    <a:pt x="557" y="1007"/>
                  </a:cubicBezTo>
                  <a:cubicBezTo>
                    <a:pt x="585" y="877"/>
                    <a:pt x="614" y="747"/>
                    <a:pt x="639" y="616"/>
                  </a:cubicBezTo>
                  <a:cubicBezTo>
                    <a:pt x="661" y="494"/>
                    <a:pt x="680" y="372"/>
                    <a:pt x="704" y="248"/>
                  </a:cubicBezTo>
                  <a:lnTo>
                    <a:pt x="704" y="245"/>
                  </a:lnTo>
                  <a:cubicBezTo>
                    <a:pt x="735" y="144"/>
                    <a:pt x="677" y="36"/>
                    <a:pt x="576" y="8"/>
                  </a:cubicBezTo>
                  <a:cubicBezTo>
                    <a:pt x="558" y="3"/>
                    <a:pt x="541" y="1"/>
                    <a:pt x="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4" name="Google Shape;13414;p25"/>
            <p:cNvSpPr/>
            <p:nvPr/>
          </p:nvSpPr>
          <p:spPr>
            <a:xfrm>
              <a:off x="3859278" y="-1235652"/>
              <a:ext cx="45989" cy="53593"/>
            </a:xfrm>
            <a:custGeom>
              <a:avLst/>
              <a:gdLst/>
              <a:ahLst/>
              <a:cxnLst/>
              <a:rect l="l" t="t" r="r" b="b"/>
              <a:pathLst>
                <a:path w="1367" h="1593" extrusionOk="0">
                  <a:moveTo>
                    <a:pt x="198" y="0"/>
                  </a:moveTo>
                  <a:cubicBezTo>
                    <a:pt x="116" y="0"/>
                    <a:pt x="40" y="54"/>
                    <a:pt x="15" y="137"/>
                  </a:cubicBezTo>
                  <a:cubicBezTo>
                    <a:pt x="1" y="179"/>
                    <a:pt x="2" y="227"/>
                    <a:pt x="18" y="271"/>
                  </a:cubicBezTo>
                  <a:cubicBezTo>
                    <a:pt x="28" y="293"/>
                    <a:pt x="39" y="315"/>
                    <a:pt x="53" y="336"/>
                  </a:cubicBezTo>
                  <a:lnTo>
                    <a:pt x="50" y="333"/>
                  </a:lnTo>
                  <a:lnTo>
                    <a:pt x="50" y="333"/>
                  </a:lnTo>
                  <a:cubicBezTo>
                    <a:pt x="55" y="339"/>
                    <a:pt x="58" y="346"/>
                    <a:pt x="62" y="353"/>
                  </a:cubicBezTo>
                  <a:cubicBezTo>
                    <a:pt x="91" y="404"/>
                    <a:pt x="142" y="439"/>
                    <a:pt x="200" y="447"/>
                  </a:cubicBezTo>
                  <a:cubicBezTo>
                    <a:pt x="209" y="448"/>
                    <a:pt x="219" y="449"/>
                    <a:pt x="228" y="449"/>
                  </a:cubicBezTo>
                  <a:cubicBezTo>
                    <a:pt x="239" y="449"/>
                    <a:pt x="251" y="448"/>
                    <a:pt x="262" y="445"/>
                  </a:cubicBezTo>
                  <a:lnTo>
                    <a:pt x="292" y="472"/>
                  </a:lnTo>
                  <a:cubicBezTo>
                    <a:pt x="344" y="521"/>
                    <a:pt x="393" y="572"/>
                    <a:pt x="442" y="624"/>
                  </a:cubicBezTo>
                  <a:cubicBezTo>
                    <a:pt x="498" y="692"/>
                    <a:pt x="552" y="760"/>
                    <a:pt x="602" y="832"/>
                  </a:cubicBezTo>
                  <a:cubicBezTo>
                    <a:pt x="650" y="896"/>
                    <a:pt x="693" y="963"/>
                    <a:pt x="737" y="1029"/>
                  </a:cubicBezTo>
                  <a:cubicBezTo>
                    <a:pt x="830" y="1185"/>
                    <a:pt x="920" y="1341"/>
                    <a:pt x="1006" y="1501"/>
                  </a:cubicBezTo>
                  <a:cubicBezTo>
                    <a:pt x="1040" y="1560"/>
                    <a:pt x="1101" y="1592"/>
                    <a:pt x="1164" y="1592"/>
                  </a:cubicBezTo>
                  <a:cubicBezTo>
                    <a:pt x="1193" y="1592"/>
                    <a:pt x="1222" y="1585"/>
                    <a:pt x="1250" y="1571"/>
                  </a:cubicBezTo>
                  <a:cubicBezTo>
                    <a:pt x="1337" y="1522"/>
                    <a:pt x="1367" y="1412"/>
                    <a:pt x="1319" y="1325"/>
                  </a:cubicBezTo>
                  <a:cubicBezTo>
                    <a:pt x="1185" y="1093"/>
                    <a:pt x="1050" y="855"/>
                    <a:pt x="892" y="638"/>
                  </a:cubicBezTo>
                  <a:cubicBezTo>
                    <a:pt x="811" y="528"/>
                    <a:pt x="729" y="422"/>
                    <a:pt x="639" y="320"/>
                  </a:cubicBezTo>
                  <a:cubicBezTo>
                    <a:pt x="599" y="276"/>
                    <a:pt x="560" y="233"/>
                    <a:pt x="515" y="190"/>
                  </a:cubicBezTo>
                  <a:cubicBezTo>
                    <a:pt x="479" y="154"/>
                    <a:pt x="441" y="119"/>
                    <a:pt x="401" y="87"/>
                  </a:cubicBezTo>
                  <a:cubicBezTo>
                    <a:pt x="378" y="69"/>
                    <a:pt x="351" y="51"/>
                    <a:pt x="324" y="35"/>
                  </a:cubicBezTo>
                  <a:cubicBezTo>
                    <a:pt x="300" y="23"/>
                    <a:pt x="275" y="13"/>
                    <a:pt x="248" y="7"/>
                  </a:cubicBezTo>
                  <a:cubicBezTo>
                    <a:pt x="231" y="2"/>
                    <a:pt x="214" y="0"/>
                    <a:pt x="1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5" name="Google Shape;13415;p25"/>
            <p:cNvSpPr/>
            <p:nvPr/>
          </p:nvSpPr>
          <p:spPr>
            <a:xfrm>
              <a:off x="3873408" y="-1249211"/>
              <a:ext cx="65637" cy="65670"/>
            </a:xfrm>
            <a:custGeom>
              <a:avLst/>
              <a:gdLst/>
              <a:ahLst/>
              <a:cxnLst/>
              <a:rect l="l" t="t" r="r" b="b"/>
              <a:pathLst>
                <a:path w="1951" h="1952" extrusionOk="0">
                  <a:moveTo>
                    <a:pt x="1734" y="1"/>
                  </a:moveTo>
                  <a:cubicBezTo>
                    <a:pt x="1705" y="1"/>
                    <a:pt x="1676" y="7"/>
                    <a:pt x="1648" y="22"/>
                  </a:cubicBezTo>
                  <a:cubicBezTo>
                    <a:pt x="1533" y="85"/>
                    <a:pt x="1425" y="158"/>
                    <a:pt x="1324" y="242"/>
                  </a:cubicBezTo>
                  <a:cubicBezTo>
                    <a:pt x="1221" y="332"/>
                    <a:pt x="1124" y="429"/>
                    <a:pt x="1032" y="532"/>
                  </a:cubicBezTo>
                  <a:cubicBezTo>
                    <a:pt x="926" y="646"/>
                    <a:pt x="823" y="761"/>
                    <a:pt x="721" y="880"/>
                  </a:cubicBezTo>
                  <a:cubicBezTo>
                    <a:pt x="497" y="1136"/>
                    <a:pt x="276" y="1394"/>
                    <a:pt x="62" y="1659"/>
                  </a:cubicBezTo>
                  <a:cubicBezTo>
                    <a:pt x="0" y="1738"/>
                    <a:pt x="13" y="1850"/>
                    <a:pt x="90" y="1914"/>
                  </a:cubicBezTo>
                  <a:cubicBezTo>
                    <a:pt x="122" y="1939"/>
                    <a:pt x="162" y="1952"/>
                    <a:pt x="204" y="1952"/>
                  </a:cubicBezTo>
                  <a:cubicBezTo>
                    <a:pt x="258" y="1952"/>
                    <a:pt x="311" y="1928"/>
                    <a:pt x="344" y="1885"/>
                  </a:cubicBezTo>
                  <a:cubicBezTo>
                    <a:pt x="618" y="1527"/>
                    <a:pt x="915" y="1189"/>
                    <a:pt x="1218" y="856"/>
                  </a:cubicBezTo>
                  <a:lnTo>
                    <a:pt x="1218" y="856"/>
                  </a:lnTo>
                  <a:cubicBezTo>
                    <a:pt x="1213" y="862"/>
                    <a:pt x="1208" y="867"/>
                    <a:pt x="1203" y="874"/>
                  </a:cubicBezTo>
                  <a:cubicBezTo>
                    <a:pt x="1305" y="766"/>
                    <a:pt x="1406" y="655"/>
                    <a:pt x="1520" y="557"/>
                  </a:cubicBezTo>
                  <a:cubicBezTo>
                    <a:pt x="1564" y="521"/>
                    <a:pt x="1610" y="486"/>
                    <a:pt x="1659" y="454"/>
                  </a:cubicBezTo>
                  <a:lnTo>
                    <a:pt x="1659" y="454"/>
                  </a:lnTo>
                  <a:cubicBezTo>
                    <a:pt x="1653" y="459"/>
                    <a:pt x="1647" y="462"/>
                    <a:pt x="1640" y="467"/>
                  </a:cubicBezTo>
                  <a:cubicBezTo>
                    <a:pt x="1702" y="427"/>
                    <a:pt x="1767" y="391"/>
                    <a:pt x="1832" y="354"/>
                  </a:cubicBezTo>
                  <a:cubicBezTo>
                    <a:pt x="1920" y="302"/>
                    <a:pt x="1950" y="188"/>
                    <a:pt x="1901" y="98"/>
                  </a:cubicBezTo>
                  <a:cubicBezTo>
                    <a:pt x="1866" y="36"/>
                    <a:pt x="1801" y="1"/>
                    <a:pt x="17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6" name="Google Shape;13416;p25"/>
            <p:cNvSpPr/>
            <p:nvPr/>
          </p:nvSpPr>
          <p:spPr>
            <a:xfrm>
              <a:off x="3971244" y="-1223944"/>
              <a:ext cx="36233" cy="18571"/>
            </a:xfrm>
            <a:custGeom>
              <a:avLst/>
              <a:gdLst/>
              <a:ahLst/>
              <a:cxnLst/>
              <a:rect l="l" t="t" r="r" b="b"/>
              <a:pathLst>
                <a:path w="1077" h="552" extrusionOk="0">
                  <a:moveTo>
                    <a:pt x="886" y="0"/>
                  </a:moveTo>
                  <a:cubicBezTo>
                    <a:pt x="878" y="0"/>
                    <a:pt x="870" y="1"/>
                    <a:pt x="861" y="2"/>
                  </a:cubicBezTo>
                  <a:cubicBezTo>
                    <a:pt x="728" y="24"/>
                    <a:pt x="597" y="45"/>
                    <a:pt x="466" y="72"/>
                  </a:cubicBezTo>
                  <a:cubicBezTo>
                    <a:pt x="398" y="85"/>
                    <a:pt x="329" y="102"/>
                    <a:pt x="265" y="124"/>
                  </a:cubicBezTo>
                  <a:cubicBezTo>
                    <a:pt x="212" y="143"/>
                    <a:pt x="154" y="164"/>
                    <a:pt x="114" y="203"/>
                  </a:cubicBezTo>
                  <a:cubicBezTo>
                    <a:pt x="100" y="218"/>
                    <a:pt x="87" y="232"/>
                    <a:pt x="76" y="248"/>
                  </a:cubicBezTo>
                  <a:cubicBezTo>
                    <a:pt x="0" y="355"/>
                    <a:pt x="51" y="507"/>
                    <a:pt x="177" y="545"/>
                  </a:cubicBezTo>
                  <a:cubicBezTo>
                    <a:pt x="195" y="550"/>
                    <a:pt x="211" y="552"/>
                    <a:pt x="228" y="552"/>
                  </a:cubicBezTo>
                  <a:cubicBezTo>
                    <a:pt x="287" y="552"/>
                    <a:pt x="342" y="525"/>
                    <a:pt x="379" y="477"/>
                  </a:cubicBezTo>
                  <a:cubicBezTo>
                    <a:pt x="390" y="472"/>
                    <a:pt x="401" y="469"/>
                    <a:pt x="412" y="465"/>
                  </a:cubicBezTo>
                  <a:cubicBezTo>
                    <a:pt x="485" y="442"/>
                    <a:pt x="557" y="425"/>
                    <a:pt x="630" y="411"/>
                  </a:cubicBezTo>
                  <a:cubicBezTo>
                    <a:pt x="722" y="396"/>
                    <a:pt x="814" y="382"/>
                    <a:pt x="906" y="366"/>
                  </a:cubicBezTo>
                  <a:cubicBezTo>
                    <a:pt x="1005" y="354"/>
                    <a:pt x="1077" y="263"/>
                    <a:pt x="1066" y="162"/>
                  </a:cubicBezTo>
                  <a:cubicBezTo>
                    <a:pt x="1055" y="75"/>
                    <a:pt x="975" y="0"/>
                    <a:pt x="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7" name="Google Shape;13417;p25"/>
            <p:cNvSpPr/>
            <p:nvPr/>
          </p:nvSpPr>
          <p:spPr>
            <a:xfrm>
              <a:off x="3980563" y="-1254627"/>
              <a:ext cx="25737" cy="58269"/>
            </a:xfrm>
            <a:custGeom>
              <a:avLst/>
              <a:gdLst/>
              <a:ahLst/>
              <a:cxnLst/>
              <a:rect l="l" t="t" r="r" b="b"/>
              <a:pathLst>
                <a:path w="765" h="1732" extrusionOk="0">
                  <a:moveTo>
                    <a:pt x="558" y="0"/>
                  </a:moveTo>
                  <a:cubicBezTo>
                    <a:pt x="527" y="0"/>
                    <a:pt x="496" y="7"/>
                    <a:pt x="467" y="23"/>
                  </a:cubicBezTo>
                  <a:cubicBezTo>
                    <a:pt x="379" y="71"/>
                    <a:pt x="331" y="178"/>
                    <a:pt x="298" y="268"/>
                  </a:cubicBezTo>
                  <a:cubicBezTo>
                    <a:pt x="276" y="325"/>
                    <a:pt x="252" y="386"/>
                    <a:pt x="233" y="444"/>
                  </a:cubicBezTo>
                  <a:cubicBezTo>
                    <a:pt x="195" y="561"/>
                    <a:pt x="162" y="680"/>
                    <a:pt x="128" y="797"/>
                  </a:cubicBezTo>
                  <a:cubicBezTo>
                    <a:pt x="97" y="914"/>
                    <a:pt x="76" y="1035"/>
                    <a:pt x="56" y="1153"/>
                  </a:cubicBezTo>
                  <a:cubicBezTo>
                    <a:pt x="32" y="1286"/>
                    <a:pt x="16" y="1419"/>
                    <a:pt x="8" y="1554"/>
                  </a:cubicBezTo>
                  <a:cubicBezTo>
                    <a:pt x="0" y="1650"/>
                    <a:pt x="90" y="1731"/>
                    <a:pt x="182" y="1731"/>
                  </a:cubicBezTo>
                  <a:lnTo>
                    <a:pt x="184" y="1731"/>
                  </a:lnTo>
                  <a:cubicBezTo>
                    <a:pt x="266" y="1731"/>
                    <a:pt x="350" y="1666"/>
                    <a:pt x="356" y="1581"/>
                  </a:cubicBezTo>
                  <a:cubicBezTo>
                    <a:pt x="372" y="1407"/>
                    <a:pt x="398" y="1234"/>
                    <a:pt x="432" y="1061"/>
                  </a:cubicBezTo>
                  <a:cubicBezTo>
                    <a:pt x="455" y="971"/>
                    <a:pt x="477" y="881"/>
                    <a:pt x="504" y="791"/>
                  </a:cubicBezTo>
                  <a:cubicBezTo>
                    <a:pt x="526" y="713"/>
                    <a:pt x="553" y="636"/>
                    <a:pt x="580" y="557"/>
                  </a:cubicBezTo>
                  <a:cubicBezTo>
                    <a:pt x="606" y="488"/>
                    <a:pt x="633" y="420"/>
                    <a:pt x="667" y="354"/>
                  </a:cubicBezTo>
                  <a:lnTo>
                    <a:pt x="675" y="340"/>
                  </a:lnTo>
                  <a:cubicBezTo>
                    <a:pt x="741" y="286"/>
                    <a:pt x="765" y="197"/>
                    <a:pt x="736" y="118"/>
                  </a:cubicBezTo>
                  <a:cubicBezTo>
                    <a:pt x="705" y="44"/>
                    <a:pt x="633" y="0"/>
                    <a:pt x="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8" name="Google Shape;13418;p25"/>
            <p:cNvSpPr/>
            <p:nvPr/>
          </p:nvSpPr>
          <p:spPr>
            <a:xfrm>
              <a:off x="4048187" y="-1267277"/>
              <a:ext cx="86629" cy="167506"/>
            </a:xfrm>
            <a:custGeom>
              <a:avLst/>
              <a:gdLst/>
              <a:ahLst/>
              <a:cxnLst/>
              <a:rect l="l" t="t" r="r" b="b"/>
              <a:pathLst>
                <a:path w="2575" h="4979" extrusionOk="0">
                  <a:moveTo>
                    <a:pt x="558" y="1862"/>
                  </a:moveTo>
                  <a:lnTo>
                    <a:pt x="558" y="1862"/>
                  </a:lnTo>
                  <a:lnTo>
                    <a:pt x="566" y="1865"/>
                  </a:lnTo>
                  <a:lnTo>
                    <a:pt x="558" y="1862"/>
                  </a:lnTo>
                  <a:close/>
                  <a:moveTo>
                    <a:pt x="1360" y="2710"/>
                  </a:moveTo>
                  <a:lnTo>
                    <a:pt x="1360" y="2710"/>
                  </a:lnTo>
                  <a:cubicBezTo>
                    <a:pt x="1343" y="2810"/>
                    <a:pt x="1326" y="2911"/>
                    <a:pt x="1310" y="3011"/>
                  </a:cubicBezTo>
                  <a:cubicBezTo>
                    <a:pt x="1280" y="3198"/>
                    <a:pt x="1253" y="3386"/>
                    <a:pt x="1221" y="3571"/>
                  </a:cubicBezTo>
                  <a:cubicBezTo>
                    <a:pt x="1189" y="3755"/>
                    <a:pt x="1153" y="3939"/>
                    <a:pt x="1115" y="4122"/>
                  </a:cubicBezTo>
                  <a:lnTo>
                    <a:pt x="1115" y="4116"/>
                  </a:lnTo>
                  <a:cubicBezTo>
                    <a:pt x="1082" y="4266"/>
                    <a:pt x="1053" y="4418"/>
                    <a:pt x="1003" y="4564"/>
                  </a:cubicBezTo>
                  <a:cubicBezTo>
                    <a:pt x="1001" y="4569"/>
                    <a:pt x="999" y="4573"/>
                    <a:pt x="996" y="4578"/>
                  </a:cubicBezTo>
                  <a:cubicBezTo>
                    <a:pt x="985" y="4570"/>
                    <a:pt x="974" y="4564"/>
                    <a:pt x="961" y="4556"/>
                  </a:cubicBezTo>
                  <a:cubicBezTo>
                    <a:pt x="954" y="4548"/>
                    <a:pt x="946" y="4542"/>
                    <a:pt x="938" y="4535"/>
                  </a:cubicBezTo>
                  <a:cubicBezTo>
                    <a:pt x="914" y="4513"/>
                    <a:pt x="893" y="4489"/>
                    <a:pt x="871" y="4466"/>
                  </a:cubicBezTo>
                  <a:cubicBezTo>
                    <a:pt x="849" y="4437"/>
                    <a:pt x="827" y="4407"/>
                    <a:pt x="808" y="4376"/>
                  </a:cubicBezTo>
                  <a:cubicBezTo>
                    <a:pt x="787" y="4342"/>
                    <a:pt x="768" y="4307"/>
                    <a:pt x="751" y="4273"/>
                  </a:cubicBezTo>
                  <a:cubicBezTo>
                    <a:pt x="732" y="4230"/>
                    <a:pt x="713" y="4187"/>
                    <a:pt x="697" y="4141"/>
                  </a:cubicBezTo>
                  <a:cubicBezTo>
                    <a:pt x="689" y="4113"/>
                    <a:pt x="681" y="4083"/>
                    <a:pt x="675" y="4054"/>
                  </a:cubicBezTo>
                  <a:cubicBezTo>
                    <a:pt x="670" y="4021"/>
                    <a:pt x="665" y="3988"/>
                    <a:pt x="662" y="3953"/>
                  </a:cubicBezTo>
                  <a:cubicBezTo>
                    <a:pt x="661" y="3909"/>
                    <a:pt x="662" y="3864"/>
                    <a:pt x="664" y="3818"/>
                  </a:cubicBezTo>
                  <a:cubicBezTo>
                    <a:pt x="669" y="3763"/>
                    <a:pt x="677" y="3709"/>
                    <a:pt x="688" y="3654"/>
                  </a:cubicBezTo>
                  <a:cubicBezTo>
                    <a:pt x="699" y="3609"/>
                    <a:pt x="710" y="3567"/>
                    <a:pt x="724" y="3524"/>
                  </a:cubicBezTo>
                  <a:cubicBezTo>
                    <a:pt x="736" y="3492"/>
                    <a:pt x="750" y="3461"/>
                    <a:pt x="766" y="3431"/>
                  </a:cubicBezTo>
                  <a:lnTo>
                    <a:pt x="766" y="3431"/>
                  </a:lnTo>
                  <a:cubicBezTo>
                    <a:pt x="805" y="3361"/>
                    <a:pt x="848" y="3292"/>
                    <a:pt x="895" y="3226"/>
                  </a:cubicBezTo>
                  <a:cubicBezTo>
                    <a:pt x="955" y="3139"/>
                    <a:pt x="1022" y="3057"/>
                    <a:pt x="1094" y="2978"/>
                  </a:cubicBezTo>
                  <a:cubicBezTo>
                    <a:pt x="1180" y="2886"/>
                    <a:pt x="1270" y="2797"/>
                    <a:pt x="1360" y="2710"/>
                  </a:cubicBezTo>
                  <a:close/>
                  <a:moveTo>
                    <a:pt x="353" y="1"/>
                  </a:moveTo>
                  <a:cubicBezTo>
                    <a:pt x="344" y="1"/>
                    <a:pt x="334" y="1"/>
                    <a:pt x="325" y="3"/>
                  </a:cubicBezTo>
                  <a:lnTo>
                    <a:pt x="325" y="3"/>
                  </a:lnTo>
                  <a:cubicBezTo>
                    <a:pt x="299" y="6"/>
                    <a:pt x="273" y="14"/>
                    <a:pt x="249" y="25"/>
                  </a:cubicBezTo>
                  <a:cubicBezTo>
                    <a:pt x="213" y="46"/>
                    <a:pt x="183" y="75"/>
                    <a:pt x="162" y="111"/>
                  </a:cubicBezTo>
                  <a:cubicBezTo>
                    <a:pt x="105" y="212"/>
                    <a:pt x="66" y="325"/>
                    <a:pt x="48" y="440"/>
                  </a:cubicBezTo>
                  <a:cubicBezTo>
                    <a:pt x="15" y="633"/>
                    <a:pt x="1" y="828"/>
                    <a:pt x="5" y="1024"/>
                  </a:cubicBezTo>
                  <a:cubicBezTo>
                    <a:pt x="7" y="1072"/>
                    <a:pt x="5" y="1122"/>
                    <a:pt x="10" y="1172"/>
                  </a:cubicBezTo>
                  <a:lnTo>
                    <a:pt x="24" y="1333"/>
                  </a:lnTo>
                  <a:cubicBezTo>
                    <a:pt x="32" y="1420"/>
                    <a:pt x="47" y="1506"/>
                    <a:pt x="62" y="1591"/>
                  </a:cubicBezTo>
                  <a:cubicBezTo>
                    <a:pt x="81" y="1702"/>
                    <a:pt x="116" y="1811"/>
                    <a:pt x="164" y="1914"/>
                  </a:cubicBezTo>
                  <a:cubicBezTo>
                    <a:pt x="214" y="2015"/>
                    <a:pt x="281" y="2115"/>
                    <a:pt x="379" y="2174"/>
                  </a:cubicBezTo>
                  <a:cubicBezTo>
                    <a:pt x="452" y="2211"/>
                    <a:pt x="533" y="2232"/>
                    <a:pt x="615" y="2232"/>
                  </a:cubicBezTo>
                  <a:cubicBezTo>
                    <a:pt x="633" y="2232"/>
                    <a:pt x="651" y="2231"/>
                    <a:pt x="669" y="2229"/>
                  </a:cubicBezTo>
                  <a:cubicBezTo>
                    <a:pt x="784" y="2223"/>
                    <a:pt x="897" y="2188"/>
                    <a:pt x="996" y="2129"/>
                  </a:cubicBezTo>
                  <a:cubicBezTo>
                    <a:pt x="1094" y="2068"/>
                    <a:pt x="1188" y="1995"/>
                    <a:pt x="1273" y="1916"/>
                  </a:cubicBezTo>
                  <a:cubicBezTo>
                    <a:pt x="1398" y="1800"/>
                    <a:pt x="1514" y="1677"/>
                    <a:pt x="1622" y="1545"/>
                  </a:cubicBezTo>
                  <a:lnTo>
                    <a:pt x="1622" y="1545"/>
                  </a:lnTo>
                  <a:cubicBezTo>
                    <a:pt x="1603" y="1610"/>
                    <a:pt x="1584" y="1675"/>
                    <a:pt x="1565" y="1740"/>
                  </a:cubicBezTo>
                  <a:cubicBezTo>
                    <a:pt x="1549" y="1797"/>
                    <a:pt x="1536" y="1855"/>
                    <a:pt x="1523" y="1916"/>
                  </a:cubicBezTo>
                  <a:cubicBezTo>
                    <a:pt x="1503" y="2003"/>
                    <a:pt x="1482" y="2091"/>
                    <a:pt x="1463" y="2180"/>
                  </a:cubicBezTo>
                  <a:lnTo>
                    <a:pt x="1417" y="2223"/>
                  </a:lnTo>
                  <a:cubicBezTo>
                    <a:pt x="1330" y="2302"/>
                    <a:pt x="1245" y="2379"/>
                    <a:pt x="1158" y="2459"/>
                  </a:cubicBezTo>
                  <a:cubicBezTo>
                    <a:pt x="1004" y="2598"/>
                    <a:pt x="852" y="2742"/>
                    <a:pt x="721" y="2903"/>
                  </a:cubicBezTo>
                  <a:cubicBezTo>
                    <a:pt x="567" y="3092"/>
                    <a:pt x="420" y="3301"/>
                    <a:pt x="358" y="3537"/>
                  </a:cubicBezTo>
                  <a:cubicBezTo>
                    <a:pt x="297" y="3772"/>
                    <a:pt x="282" y="4030"/>
                    <a:pt x="362" y="4263"/>
                  </a:cubicBezTo>
                  <a:cubicBezTo>
                    <a:pt x="400" y="4377"/>
                    <a:pt x="452" y="4485"/>
                    <a:pt x="517" y="4586"/>
                  </a:cubicBezTo>
                  <a:cubicBezTo>
                    <a:pt x="577" y="4681"/>
                    <a:pt x="648" y="4776"/>
                    <a:pt x="741" y="4846"/>
                  </a:cubicBezTo>
                  <a:cubicBezTo>
                    <a:pt x="835" y="4914"/>
                    <a:pt x="931" y="4974"/>
                    <a:pt x="1050" y="4979"/>
                  </a:cubicBezTo>
                  <a:lnTo>
                    <a:pt x="1056" y="4979"/>
                  </a:lnTo>
                  <a:cubicBezTo>
                    <a:pt x="1145" y="4979"/>
                    <a:pt x="1237" y="4909"/>
                    <a:pt x="1281" y="4836"/>
                  </a:cubicBezTo>
                  <a:cubicBezTo>
                    <a:pt x="1356" y="4713"/>
                    <a:pt x="1379" y="4572"/>
                    <a:pt x="1403" y="4434"/>
                  </a:cubicBezTo>
                  <a:cubicBezTo>
                    <a:pt x="1417" y="4347"/>
                    <a:pt x="1432" y="4260"/>
                    <a:pt x="1446" y="4173"/>
                  </a:cubicBezTo>
                  <a:cubicBezTo>
                    <a:pt x="1479" y="3977"/>
                    <a:pt x="1512" y="3780"/>
                    <a:pt x="1544" y="3584"/>
                  </a:cubicBezTo>
                  <a:cubicBezTo>
                    <a:pt x="1599" y="3228"/>
                    <a:pt x="1647" y="2870"/>
                    <a:pt x="1721" y="2517"/>
                  </a:cubicBezTo>
                  <a:lnTo>
                    <a:pt x="1721" y="2517"/>
                  </a:lnTo>
                  <a:lnTo>
                    <a:pt x="1720" y="2527"/>
                  </a:lnTo>
                  <a:cubicBezTo>
                    <a:pt x="1732" y="2465"/>
                    <a:pt x="1747" y="2403"/>
                    <a:pt x="1759" y="2341"/>
                  </a:cubicBezTo>
                  <a:lnTo>
                    <a:pt x="1812" y="2292"/>
                  </a:lnTo>
                  <a:cubicBezTo>
                    <a:pt x="2043" y="2079"/>
                    <a:pt x="2274" y="1865"/>
                    <a:pt x="2506" y="1654"/>
                  </a:cubicBezTo>
                  <a:cubicBezTo>
                    <a:pt x="2570" y="1596"/>
                    <a:pt x="2575" y="1496"/>
                    <a:pt x="2514" y="1433"/>
                  </a:cubicBezTo>
                  <a:cubicBezTo>
                    <a:pt x="2484" y="1401"/>
                    <a:pt x="2443" y="1386"/>
                    <a:pt x="2403" y="1386"/>
                  </a:cubicBezTo>
                  <a:cubicBezTo>
                    <a:pt x="2363" y="1386"/>
                    <a:pt x="2323" y="1401"/>
                    <a:pt x="2293" y="1431"/>
                  </a:cubicBezTo>
                  <a:lnTo>
                    <a:pt x="1897" y="1787"/>
                  </a:lnTo>
                  <a:cubicBezTo>
                    <a:pt x="1921" y="1702"/>
                    <a:pt x="1948" y="1618"/>
                    <a:pt x="1975" y="1534"/>
                  </a:cubicBezTo>
                  <a:cubicBezTo>
                    <a:pt x="2048" y="1316"/>
                    <a:pt x="2124" y="1097"/>
                    <a:pt x="2201" y="880"/>
                  </a:cubicBezTo>
                  <a:lnTo>
                    <a:pt x="2201" y="880"/>
                  </a:lnTo>
                  <a:cubicBezTo>
                    <a:pt x="2201" y="880"/>
                    <a:pt x="2201" y="880"/>
                    <a:pt x="2201" y="880"/>
                  </a:cubicBezTo>
                  <a:cubicBezTo>
                    <a:pt x="2247" y="763"/>
                    <a:pt x="2294" y="646"/>
                    <a:pt x="2348" y="532"/>
                  </a:cubicBezTo>
                  <a:cubicBezTo>
                    <a:pt x="2348" y="529"/>
                    <a:pt x="2350" y="527"/>
                    <a:pt x="2351" y="524"/>
                  </a:cubicBezTo>
                  <a:cubicBezTo>
                    <a:pt x="2397" y="437"/>
                    <a:pt x="2362" y="329"/>
                    <a:pt x="2275" y="283"/>
                  </a:cubicBezTo>
                  <a:cubicBezTo>
                    <a:pt x="2249" y="270"/>
                    <a:pt x="2221" y="264"/>
                    <a:pt x="2194" y="264"/>
                  </a:cubicBezTo>
                  <a:cubicBezTo>
                    <a:pt x="2129" y="264"/>
                    <a:pt x="2067" y="298"/>
                    <a:pt x="2035" y="359"/>
                  </a:cubicBezTo>
                  <a:cubicBezTo>
                    <a:pt x="2030" y="369"/>
                    <a:pt x="2027" y="377"/>
                    <a:pt x="2022" y="386"/>
                  </a:cubicBezTo>
                  <a:cubicBezTo>
                    <a:pt x="1937" y="538"/>
                    <a:pt x="1843" y="687"/>
                    <a:pt x="1742" y="831"/>
                  </a:cubicBezTo>
                  <a:cubicBezTo>
                    <a:pt x="1661" y="945"/>
                    <a:pt x="1579" y="1059"/>
                    <a:pt x="1493" y="1172"/>
                  </a:cubicBezTo>
                  <a:cubicBezTo>
                    <a:pt x="1417" y="1271"/>
                    <a:pt x="1333" y="1363"/>
                    <a:pt x="1251" y="1460"/>
                  </a:cubicBezTo>
                  <a:cubicBezTo>
                    <a:pt x="1174" y="1542"/>
                    <a:pt x="1094" y="1621"/>
                    <a:pt x="1009" y="1696"/>
                  </a:cubicBezTo>
                  <a:cubicBezTo>
                    <a:pt x="965" y="1732"/>
                    <a:pt x="920" y="1767"/>
                    <a:pt x="873" y="1798"/>
                  </a:cubicBezTo>
                  <a:cubicBezTo>
                    <a:pt x="846" y="1814"/>
                    <a:pt x="817" y="1830"/>
                    <a:pt x="789" y="1844"/>
                  </a:cubicBezTo>
                  <a:cubicBezTo>
                    <a:pt x="781" y="1847"/>
                    <a:pt x="776" y="1852"/>
                    <a:pt x="764" y="1855"/>
                  </a:cubicBezTo>
                  <a:cubicBezTo>
                    <a:pt x="753" y="1859"/>
                    <a:pt x="741" y="1862"/>
                    <a:pt x="729" y="1863"/>
                  </a:cubicBezTo>
                  <a:cubicBezTo>
                    <a:pt x="700" y="1868"/>
                    <a:pt x="672" y="1871"/>
                    <a:pt x="643" y="1874"/>
                  </a:cubicBezTo>
                  <a:lnTo>
                    <a:pt x="607" y="1874"/>
                  </a:lnTo>
                  <a:cubicBezTo>
                    <a:pt x="599" y="1873"/>
                    <a:pt x="593" y="1873"/>
                    <a:pt x="586" y="1871"/>
                  </a:cubicBezTo>
                  <a:cubicBezTo>
                    <a:pt x="580" y="1870"/>
                    <a:pt x="572" y="1868"/>
                    <a:pt x="566" y="1866"/>
                  </a:cubicBezTo>
                  <a:lnTo>
                    <a:pt x="566" y="1866"/>
                  </a:lnTo>
                  <a:lnTo>
                    <a:pt x="582" y="1870"/>
                  </a:lnTo>
                  <a:cubicBezTo>
                    <a:pt x="575" y="1868"/>
                    <a:pt x="567" y="1866"/>
                    <a:pt x="559" y="1863"/>
                  </a:cubicBezTo>
                  <a:lnTo>
                    <a:pt x="558" y="1862"/>
                  </a:lnTo>
                  <a:lnTo>
                    <a:pt x="553" y="1860"/>
                  </a:lnTo>
                  <a:lnTo>
                    <a:pt x="547" y="1852"/>
                  </a:lnTo>
                  <a:cubicBezTo>
                    <a:pt x="529" y="1832"/>
                    <a:pt x="515" y="1811"/>
                    <a:pt x="501" y="1790"/>
                  </a:cubicBezTo>
                  <a:cubicBezTo>
                    <a:pt x="488" y="1770"/>
                    <a:pt x="479" y="1751"/>
                    <a:pt x="468" y="1730"/>
                  </a:cubicBezTo>
                  <a:cubicBezTo>
                    <a:pt x="457" y="1703"/>
                    <a:pt x="445" y="1677"/>
                    <a:pt x="434" y="1648"/>
                  </a:cubicBezTo>
                  <a:cubicBezTo>
                    <a:pt x="420" y="1596"/>
                    <a:pt x="407" y="1544"/>
                    <a:pt x="395" y="1490"/>
                  </a:cubicBezTo>
                  <a:cubicBezTo>
                    <a:pt x="374" y="1373"/>
                    <a:pt x="365" y="1257"/>
                    <a:pt x="354" y="1140"/>
                  </a:cubicBezTo>
                  <a:cubicBezTo>
                    <a:pt x="354" y="1032"/>
                    <a:pt x="350" y="925"/>
                    <a:pt x="357" y="817"/>
                  </a:cubicBezTo>
                  <a:cubicBezTo>
                    <a:pt x="366" y="708"/>
                    <a:pt x="384" y="599"/>
                    <a:pt x="406" y="491"/>
                  </a:cubicBezTo>
                  <a:lnTo>
                    <a:pt x="406" y="491"/>
                  </a:lnTo>
                  <a:cubicBezTo>
                    <a:pt x="404" y="499"/>
                    <a:pt x="403" y="507"/>
                    <a:pt x="401" y="515"/>
                  </a:cubicBezTo>
                  <a:cubicBezTo>
                    <a:pt x="409" y="475"/>
                    <a:pt x="419" y="435"/>
                    <a:pt x="431" y="396"/>
                  </a:cubicBezTo>
                  <a:cubicBezTo>
                    <a:pt x="438" y="380"/>
                    <a:pt x="444" y="364"/>
                    <a:pt x="452" y="348"/>
                  </a:cubicBezTo>
                  <a:cubicBezTo>
                    <a:pt x="452" y="348"/>
                    <a:pt x="453" y="347"/>
                    <a:pt x="453" y="345"/>
                  </a:cubicBezTo>
                  <a:cubicBezTo>
                    <a:pt x="490" y="321"/>
                    <a:pt x="517" y="285"/>
                    <a:pt x="529" y="242"/>
                  </a:cubicBezTo>
                  <a:cubicBezTo>
                    <a:pt x="562" y="130"/>
                    <a:pt x="472" y="1"/>
                    <a:pt x="3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19" name="Google Shape;13419;p25"/>
            <p:cNvSpPr/>
            <p:nvPr/>
          </p:nvSpPr>
          <p:spPr>
            <a:xfrm>
              <a:off x="4176874" y="-1241136"/>
              <a:ext cx="20959" cy="13827"/>
            </a:xfrm>
            <a:custGeom>
              <a:avLst/>
              <a:gdLst/>
              <a:ahLst/>
              <a:cxnLst/>
              <a:rect l="l" t="t" r="r" b="b"/>
              <a:pathLst>
                <a:path w="623" h="411" extrusionOk="0">
                  <a:moveTo>
                    <a:pt x="442" y="0"/>
                  </a:moveTo>
                  <a:cubicBezTo>
                    <a:pt x="366" y="2"/>
                    <a:pt x="290" y="7"/>
                    <a:pt x="215" y="11"/>
                  </a:cubicBezTo>
                  <a:cubicBezTo>
                    <a:pt x="193" y="11"/>
                    <a:pt x="173" y="15"/>
                    <a:pt x="152" y="19"/>
                  </a:cubicBezTo>
                  <a:cubicBezTo>
                    <a:pt x="78" y="40"/>
                    <a:pt x="22" y="102"/>
                    <a:pt x="11" y="176"/>
                  </a:cubicBezTo>
                  <a:lnTo>
                    <a:pt x="11" y="179"/>
                  </a:lnTo>
                  <a:cubicBezTo>
                    <a:pt x="0" y="263"/>
                    <a:pt x="44" y="345"/>
                    <a:pt x="122" y="379"/>
                  </a:cubicBezTo>
                  <a:cubicBezTo>
                    <a:pt x="138" y="387"/>
                    <a:pt x="152" y="391"/>
                    <a:pt x="169" y="395"/>
                  </a:cubicBezTo>
                  <a:cubicBezTo>
                    <a:pt x="177" y="396"/>
                    <a:pt x="187" y="399"/>
                    <a:pt x="196" y="402"/>
                  </a:cubicBezTo>
                  <a:cubicBezTo>
                    <a:pt x="212" y="407"/>
                    <a:pt x="230" y="410"/>
                    <a:pt x="247" y="410"/>
                  </a:cubicBezTo>
                  <a:cubicBezTo>
                    <a:pt x="283" y="409"/>
                    <a:pt x="318" y="399"/>
                    <a:pt x="348" y="379"/>
                  </a:cubicBezTo>
                  <a:lnTo>
                    <a:pt x="350" y="379"/>
                  </a:lnTo>
                  <a:cubicBezTo>
                    <a:pt x="378" y="377"/>
                    <a:pt x="409" y="376"/>
                    <a:pt x="437" y="376"/>
                  </a:cubicBezTo>
                  <a:cubicBezTo>
                    <a:pt x="538" y="372"/>
                    <a:pt x="619" y="292"/>
                    <a:pt x="621" y="190"/>
                  </a:cubicBezTo>
                  <a:cubicBezTo>
                    <a:pt x="622" y="89"/>
                    <a:pt x="541" y="5"/>
                    <a:pt x="4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0" name="Google Shape;13420;p25"/>
            <p:cNvSpPr/>
            <p:nvPr/>
          </p:nvSpPr>
          <p:spPr>
            <a:xfrm>
              <a:off x="4165907" y="-1223709"/>
              <a:ext cx="17696" cy="16687"/>
            </a:xfrm>
            <a:custGeom>
              <a:avLst/>
              <a:gdLst/>
              <a:ahLst/>
              <a:cxnLst/>
              <a:rect l="l" t="t" r="r" b="b"/>
              <a:pathLst>
                <a:path w="526" h="496" extrusionOk="0">
                  <a:moveTo>
                    <a:pt x="273" y="0"/>
                  </a:moveTo>
                  <a:cubicBezTo>
                    <a:pt x="232" y="0"/>
                    <a:pt x="193" y="13"/>
                    <a:pt x="160" y="36"/>
                  </a:cubicBezTo>
                  <a:cubicBezTo>
                    <a:pt x="159" y="36"/>
                    <a:pt x="157" y="37"/>
                    <a:pt x="156" y="38"/>
                  </a:cubicBezTo>
                  <a:lnTo>
                    <a:pt x="156" y="38"/>
                  </a:lnTo>
                  <a:lnTo>
                    <a:pt x="158" y="36"/>
                  </a:lnTo>
                  <a:lnTo>
                    <a:pt x="155" y="38"/>
                  </a:lnTo>
                  <a:cubicBezTo>
                    <a:pt x="156" y="38"/>
                    <a:pt x="156" y="38"/>
                    <a:pt x="156" y="38"/>
                  </a:cubicBezTo>
                  <a:lnTo>
                    <a:pt x="156" y="38"/>
                  </a:lnTo>
                  <a:lnTo>
                    <a:pt x="154" y="40"/>
                  </a:lnTo>
                  <a:lnTo>
                    <a:pt x="152" y="41"/>
                  </a:lnTo>
                  <a:cubicBezTo>
                    <a:pt x="123" y="59"/>
                    <a:pt x="97" y="78"/>
                    <a:pt x="71" y="98"/>
                  </a:cubicBezTo>
                  <a:cubicBezTo>
                    <a:pt x="21" y="142"/>
                    <a:pt x="0" y="217"/>
                    <a:pt x="8" y="282"/>
                  </a:cubicBezTo>
                  <a:cubicBezTo>
                    <a:pt x="17" y="350"/>
                    <a:pt x="57" y="408"/>
                    <a:pt x="117" y="443"/>
                  </a:cubicBezTo>
                  <a:cubicBezTo>
                    <a:pt x="174" y="478"/>
                    <a:pt x="244" y="484"/>
                    <a:pt x="309" y="494"/>
                  </a:cubicBezTo>
                  <a:cubicBezTo>
                    <a:pt x="317" y="494"/>
                    <a:pt x="325" y="495"/>
                    <a:pt x="332" y="495"/>
                  </a:cubicBezTo>
                  <a:cubicBezTo>
                    <a:pt x="333" y="496"/>
                    <a:pt x="335" y="496"/>
                    <a:pt x="336" y="496"/>
                  </a:cubicBezTo>
                  <a:cubicBezTo>
                    <a:pt x="426" y="496"/>
                    <a:pt x="504" y="428"/>
                    <a:pt x="516" y="337"/>
                  </a:cubicBezTo>
                  <a:cubicBezTo>
                    <a:pt x="526" y="279"/>
                    <a:pt x="503" y="218"/>
                    <a:pt x="459" y="177"/>
                  </a:cubicBezTo>
                  <a:cubicBezTo>
                    <a:pt x="457" y="141"/>
                    <a:pt x="445" y="106"/>
                    <a:pt x="423" y="76"/>
                  </a:cubicBezTo>
                  <a:cubicBezTo>
                    <a:pt x="393" y="35"/>
                    <a:pt x="348" y="8"/>
                    <a:pt x="298" y="2"/>
                  </a:cubicBezTo>
                  <a:cubicBezTo>
                    <a:pt x="289" y="1"/>
                    <a:pt x="281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1" name="Google Shape;13421;p25"/>
            <p:cNvSpPr/>
            <p:nvPr/>
          </p:nvSpPr>
          <p:spPr>
            <a:xfrm>
              <a:off x="4252472" y="-1299777"/>
              <a:ext cx="59850" cy="138237"/>
            </a:xfrm>
            <a:custGeom>
              <a:avLst/>
              <a:gdLst/>
              <a:ahLst/>
              <a:cxnLst/>
              <a:rect l="l" t="t" r="r" b="b"/>
              <a:pathLst>
                <a:path w="1779" h="4109" extrusionOk="0">
                  <a:moveTo>
                    <a:pt x="783" y="1430"/>
                  </a:moveTo>
                  <a:lnTo>
                    <a:pt x="783" y="1430"/>
                  </a:lnTo>
                  <a:cubicBezTo>
                    <a:pt x="780" y="1434"/>
                    <a:pt x="776" y="1439"/>
                    <a:pt x="773" y="1444"/>
                  </a:cubicBezTo>
                  <a:lnTo>
                    <a:pt x="773" y="1444"/>
                  </a:lnTo>
                  <a:cubicBezTo>
                    <a:pt x="777" y="1439"/>
                    <a:pt x="780" y="1434"/>
                    <a:pt x="783" y="1430"/>
                  </a:cubicBezTo>
                  <a:close/>
                  <a:moveTo>
                    <a:pt x="464" y="2446"/>
                  </a:moveTo>
                  <a:lnTo>
                    <a:pt x="464" y="2446"/>
                  </a:lnTo>
                  <a:cubicBezTo>
                    <a:pt x="462" y="2448"/>
                    <a:pt x="460" y="2451"/>
                    <a:pt x="458" y="2454"/>
                  </a:cubicBezTo>
                  <a:cubicBezTo>
                    <a:pt x="461" y="2451"/>
                    <a:pt x="463" y="2449"/>
                    <a:pt x="464" y="2446"/>
                  </a:cubicBezTo>
                  <a:close/>
                  <a:moveTo>
                    <a:pt x="1577" y="1"/>
                  </a:moveTo>
                  <a:cubicBezTo>
                    <a:pt x="1523" y="1"/>
                    <a:pt x="1469" y="25"/>
                    <a:pt x="1434" y="69"/>
                  </a:cubicBezTo>
                  <a:cubicBezTo>
                    <a:pt x="1372" y="151"/>
                    <a:pt x="1339" y="247"/>
                    <a:pt x="1301" y="341"/>
                  </a:cubicBezTo>
                  <a:cubicBezTo>
                    <a:pt x="1278" y="398"/>
                    <a:pt x="1256" y="456"/>
                    <a:pt x="1236" y="513"/>
                  </a:cubicBezTo>
                  <a:cubicBezTo>
                    <a:pt x="1195" y="629"/>
                    <a:pt x="1155" y="745"/>
                    <a:pt x="1117" y="860"/>
                  </a:cubicBezTo>
                  <a:cubicBezTo>
                    <a:pt x="1114" y="871"/>
                    <a:pt x="1111" y="884"/>
                    <a:pt x="1107" y="895"/>
                  </a:cubicBezTo>
                  <a:cubicBezTo>
                    <a:pt x="1058" y="984"/>
                    <a:pt x="1011" y="1075"/>
                    <a:pt x="959" y="1161"/>
                  </a:cubicBezTo>
                  <a:cubicBezTo>
                    <a:pt x="897" y="1259"/>
                    <a:pt x="835" y="1354"/>
                    <a:pt x="770" y="1449"/>
                  </a:cubicBezTo>
                  <a:cubicBezTo>
                    <a:pt x="771" y="1447"/>
                    <a:pt x="772" y="1445"/>
                    <a:pt x="773" y="1444"/>
                  </a:cubicBezTo>
                  <a:lnTo>
                    <a:pt x="773" y="1444"/>
                  </a:lnTo>
                  <a:cubicBezTo>
                    <a:pt x="662" y="1600"/>
                    <a:pt x="545" y="1756"/>
                    <a:pt x="428" y="1905"/>
                  </a:cubicBezTo>
                  <a:cubicBezTo>
                    <a:pt x="306" y="2057"/>
                    <a:pt x="183" y="2207"/>
                    <a:pt x="66" y="2361"/>
                  </a:cubicBezTo>
                  <a:cubicBezTo>
                    <a:pt x="1" y="2443"/>
                    <a:pt x="14" y="2560"/>
                    <a:pt x="94" y="2627"/>
                  </a:cubicBezTo>
                  <a:cubicBezTo>
                    <a:pt x="128" y="2654"/>
                    <a:pt x="172" y="2668"/>
                    <a:pt x="215" y="2668"/>
                  </a:cubicBezTo>
                  <a:cubicBezTo>
                    <a:pt x="271" y="2668"/>
                    <a:pt x="327" y="2645"/>
                    <a:pt x="360" y="2598"/>
                  </a:cubicBezTo>
                  <a:cubicBezTo>
                    <a:pt x="395" y="2548"/>
                    <a:pt x="430" y="2495"/>
                    <a:pt x="465" y="2445"/>
                  </a:cubicBezTo>
                  <a:lnTo>
                    <a:pt x="465" y="2445"/>
                  </a:lnTo>
                  <a:cubicBezTo>
                    <a:pt x="465" y="2445"/>
                    <a:pt x="464" y="2446"/>
                    <a:pt x="464" y="2446"/>
                  </a:cubicBezTo>
                  <a:lnTo>
                    <a:pt x="464" y="2446"/>
                  </a:lnTo>
                  <a:cubicBezTo>
                    <a:pt x="465" y="2444"/>
                    <a:pt x="467" y="2443"/>
                    <a:pt x="468" y="2441"/>
                  </a:cubicBezTo>
                  <a:lnTo>
                    <a:pt x="468" y="2441"/>
                  </a:lnTo>
                  <a:lnTo>
                    <a:pt x="465" y="2445"/>
                  </a:lnTo>
                  <a:cubicBezTo>
                    <a:pt x="467" y="2442"/>
                    <a:pt x="469" y="2439"/>
                    <a:pt x="471" y="2437"/>
                  </a:cubicBezTo>
                  <a:lnTo>
                    <a:pt x="471" y="2437"/>
                  </a:lnTo>
                  <a:lnTo>
                    <a:pt x="468" y="2441"/>
                  </a:lnTo>
                  <a:lnTo>
                    <a:pt x="469" y="2440"/>
                  </a:lnTo>
                  <a:lnTo>
                    <a:pt x="472" y="2435"/>
                  </a:lnTo>
                  <a:lnTo>
                    <a:pt x="472" y="2435"/>
                  </a:lnTo>
                  <a:cubicBezTo>
                    <a:pt x="471" y="2436"/>
                    <a:pt x="471" y="2436"/>
                    <a:pt x="471" y="2437"/>
                  </a:cubicBezTo>
                  <a:lnTo>
                    <a:pt x="471" y="2437"/>
                  </a:lnTo>
                  <a:lnTo>
                    <a:pt x="473" y="2434"/>
                  </a:lnTo>
                  <a:lnTo>
                    <a:pt x="472" y="2435"/>
                  </a:lnTo>
                  <a:lnTo>
                    <a:pt x="472" y="2435"/>
                  </a:lnTo>
                  <a:cubicBezTo>
                    <a:pt x="475" y="2431"/>
                    <a:pt x="479" y="2426"/>
                    <a:pt x="482" y="2421"/>
                  </a:cubicBezTo>
                  <a:lnTo>
                    <a:pt x="482" y="2421"/>
                  </a:lnTo>
                  <a:cubicBezTo>
                    <a:pt x="481" y="2422"/>
                    <a:pt x="481" y="2422"/>
                    <a:pt x="481" y="2422"/>
                  </a:cubicBezTo>
                  <a:cubicBezTo>
                    <a:pt x="485" y="2417"/>
                    <a:pt x="488" y="2411"/>
                    <a:pt x="492" y="2406"/>
                  </a:cubicBezTo>
                  <a:lnTo>
                    <a:pt x="492" y="2406"/>
                  </a:lnTo>
                  <a:cubicBezTo>
                    <a:pt x="489" y="2411"/>
                    <a:pt x="485" y="2416"/>
                    <a:pt x="482" y="2421"/>
                  </a:cubicBezTo>
                  <a:lnTo>
                    <a:pt x="482" y="2421"/>
                  </a:lnTo>
                  <a:cubicBezTo>
                    <a:pt x="487" y="2416"/>
                    <a:pt x="490" y="2410"/>
                    <a:pt x="494" y="2403"/>
                  </a:cubicBezTo>
                  <a:lnTo>
                    <a:pt x="494" y="2403"/>
                  </a:lnTo>
                  <a:cubicBezTo>
                    <a:pt x="494" y="2404"/>
                    <a:pt x="493" y="2405"/>
                    <a:pt x="492" y="2406"/>
                  </a:cubicBezTo>
                  <a:lnTo>
                    <a:pt x="492" y="2406"/>
                  </a:lnTo>
                  <a:cubicBezTo>
                    <a:pt x="493" y="2404"/>
                    <a:pt x="494" y="2403"/>
                    <a:pt x="495" y="2402"/>
                  </a:cubicBezTo>
                  <a:lnTo>
                    <a:pt x="495" y="2402"/>
                  </a:lnTo>
                  <a:cubicBezTo>
                    <a:pt x="495" y="2402"/>
                    <a:pt x="494" y="2403"/>
                    <a:pt x="494" y="2403"/>
                  </a:cubicBezTo>
                  <a:lnTo>
                    <a:pt x="494" y="2403"/>
                  </a:lnTo>
                  <a:cubicBezTo>
                    <a:pt x="544" y="2332"/>
                    <a:pt x="596" y="2263"/>
                    <a:pt x="645" y="2195"/>
                  </a:cubicBezTo>
                  <a:cubicBezTo>
                    <a:pt x="701" y="2120"/>
                    <a:pt x="756" y="2047"/>
                    <a:pt x="810" y="1973"/>
                  </a:cubicBezTo>
                  <a:lnTo>
                    <a:pt x="810" y="1973"/>
                  </a:lnTo>
                  <a:cubicBezTo>
                    <a:pt x="753" y="2215"/>
                    <a:pt x="699" y="2459"/>
                    <a:pt x="652" y="2703"/>
                  </a:cubicBezTo>
                  <a:cubicBezTo>
                    <a:pt x="614" y="2897"/>
                    <a:pt x="577" y="3094"/>
                    <a:pt x="542" y="3288"/>
                  </a:cubicBezTo>
                  <a:cubicBezTo>
                    <a:pt x="506" y="3493"/>
                    <a:pt x="468" y="3695"/>
                    <a:pt x="439" y="3899"/>
                  </a:cubicBezTo>
                  <a:cubicBezTo>
                    <a:pt x="425" y="3999"/>
                    <a:pt x="495" y="4091"/>
                    <a:pt x="595" y="4107"/>
                  </a:cubicBezTo>
                  <a:cubicBezTo>
                    <a:pt x="604" y="4108"/>
                    <a:pt x="612" y="4108"/>
                    <a:pt x="620" y="4108"/>
                  </a:cubicBezTo>
                  <a:cubicBezTo>
                    <a:pt x="709" y="4108"/>
                    <a:pt x="796" y="4040"/>
                    <a:pt x="805" y="3950"/>
                  </a:cubicBezTo>
                  <a:cubicBezTo>
                    <a:pt x="829" y="3681"/>
                    <a:pt x="864" y="3413"/>
                    <a:pt x="905" y="3147"/>
                  </a:cubicBezTo>
                  <a:cubicBezTo>
                    <a:pt x="944" y="2894"/>
                    <a:pt x="992" y="2646"/>
                    <a:pt x="1043" y="2396"/>
                  </a:cubicBezTo>
                  <a:cubicBezTo>
                    <a:pt x="1071" y="2267"/>
                    <a:pt x="1098" y="2134"/>
                    <a:pt x="1131" y="2008"/>
                  </a:cubicBezTo>
                  <a:cubicBezTo>
                    <a:pt x="1164" y="1881"/>
                    <a:pt x="1193" y="1751"/>
                    <a:pt x="1229" y="1625"/>
                  </a:cubicBezTo>
                  <a:cubicBezTo>
                    <a:pt x="1266" y="1506"/>
                    <a:pt x="1299" y="1387"/>
                    <a:pt x="1337" y="1268"/>
                  </a:cubicBezTo>
                  <a:cubicBezTo>
                    <a:pt x="1359" y="1202"/>
                    <a:pt x="1381" y="1134"/>
                    <a:pt x="1403" y="1066"/>
                  </a:cubicBezTo>
                  <a:cubicBezTo>
                    <a:pt x="1460" y="963"/>
                    <a:pt x="1513" y="858"/>
                    <a:pt x="1562" y="752"/>
                  </a:cubicBezTo>
                  <a:cubicBezTo>
                    <a:pt x="1598" y="672"/>
                    <a:pt x="1635" y="593"/>
                    <a:pt x="1669" y="510"/>
                  </a:cubicBezTo>
                  <a:cubicBezTo>
                    <a:pt x="1717" y="404"/>
                    <a:pt x="1779" y="285"/>
                    <a:pt x="1769" y="167"/>
                  </a:cubicBezTo>
                  <a:cubicBezTo>
                    <a:pt x="1761" y="102"/>
                    <a:pt x="1718" y="45"/>
                    <a:pt x="1660" y="20"/>
                  </a:cubicBezTo>
                  <a:cubicBezTo>
                    <a:pt x="1657" y="18"/>
                    <a:pt x="1654" y="16"/>
                    <a:pt x="1650" y="16"/>
                  </a:cubicBezTo>
                  <a:cubicBezTo>
                    <a:pt x="1627" y="6"/>
                    <a:pt x="1602" y="1"/>
                    <a:pt x="1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2" name="Google Shape;13422;p25"/>
            <p:cNvSpPr/>
            <p:nvPr/>
          </p:nvSpPr>
          <p:spPr>
            <a:xfrm>
              <a:off x="4164224" y="-1218023"/>
              <a:ext cx="44576" cy="19681"/>
            </a:xfrm>
            <a:custGeom>
              <a:avLst/>
              <a:gdLst/>
              <a:ahLst/>
              <a:cxnLst/>
              <a:rect l="l" t="t" r="r" b="b"/>
              <a:pathLst>
                <a:path w="1325" h="585" extrusionOk="0">
                  <a:moveTo>
                    <a:pt x="1136" y="1"/>
                  </a:moveTo>
                  <a:cubicBezTo>
                    <a:pt x="1129" y="1"/>
                    <a:pt x="1121" y="1"/>
                    <a:pt x="1114" y="2"/>
                  </a:cubicBezTo>
                  <a:cubicBezTo>
                    <a:pt x="897" y="32"/>
                    <a:pt x="680" y="57"/>
                    <a:pt x="462" y="78"/>
                  </a:cubicBezTo>
                  <a:cubicBezTo>
                    <a:pt x="416" y="83"/>
                    <a:pt x="370" y="87"/>
                    <a:pt x="322" y="92"/>
                  </a:cubicBezTo>
                  <a:cubicBezTo>
                    <a:pt x="229" y="103"/>
                    <a:pt x="123" y="118"/>
                    <a:pt x="58" y="192"/>
                  </a:cubicBezTo>
                  <a:cubicBezTo>
                    <a:pt x="23" y="227"/>
                    <a:pt x="4" y="274"/>
                    <a:pt x="1" y="325"/>
                  </a:cubicBezTo>
                  <a:cubicBezTo>
                    <a:pt x="3" y="368"/>
                    <a:pt x="14" y="409"/>
                    <a:pt x="33" y="447"/>
                  </a:cubicBezTo>
                  <a:cubicBezTo>
                    <a:pt x="55" y="491"/>
                    <a:pt x="82" y="534"/>
                    <a:pt x="124" y="561"/>
                  </a:cubicBezTo>
                  <a:cubicBezTo>
                    <a:pt x="152" y="575"/>
                    <a:pt x="182" y="585"/>
                    <a:pt x="213" y="585"/>
                  </a:cubicBezTo>
                  <a:cubicBezTo>
                    <a:pt x="216" y="585"/>
                    <a:pt x="218" y="585"/>
                    <a:pt x="221" y="585"/>
                  </a:cubicBezTo>
                  <a:cubicBezTo>
                    <a:pt x="222" y="585"/>
                    <a:pt x="223" y="585"/>
                    <a:pt x="224" y="585"/>
                  </a:cubicBezTo>
                  <a:cubicBezTo>
                    <a:pt x="305" y="585"/>
                    <a:pt x="378" y="530"/>
                    <a:pt x="401" y="450"/>
                  </a:cubicBezTo>
                  <a:cubicBezTo>
                    <a:pt x="506" y="436"/>
                    <a:pt x="610" y="425"/>
                    <a:pt x="715" y="412"/>
                  </a:cubicBezTo>
                  <a:cubicBezTo>
                    <a:pt x="862" y="395"/>
                    <a:pt x="1009" y="376"/>
                    <a:pt x="1157" y="357"/>
                  </a:cubicBezTo>
                  <a:cubicBezTo>
                    <a:pt x="1255" y="345"/>
                    <a:pt x="1324" y="255"/>
                    <a:pt x="1313" y="157"/>
                  </a:cubicBezTo>
                  <a:cubicBezTo>
                    <a:pt x="1302" y="68"/>
                    <a:pt x="1225" y="1"/>
                    <a:pt x="1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3" name="Google Shape;13423;p25"/>
            <p:cNvSpPr/>
            <p:nvPr/>
          </p:nvSpPr>
          <p:spPr>
            <a:xfrm>
              <a:off x="4170348" y="-1239790"/>
              <a:ext cx="30817" cy="13020"/>
            </a:xfrm>
            <a:custGeom>
              <a:avLst/>
              <a:gdLst/>
              <a:ahLst/>
              <a:cxnLst/>
              <a:rect l="l" t="t" r="r" b="b"/>
              <a:pathLst>
                <a:path w="916" h="387" extrusionOk="0">
                  <a:moveTo>
                    <a:pt x="238" y="1"/>
                  </a:moveTo>
                  <a:cubicBezTo>
                    <a:pt x="203" y="1"/>
                    <a:pt x="167" y="9"/>
                    <a:pt x="134" y="25"/>
                  </a:cubicBezTo>
                  <a:cubicBezTo>
                    <a:pt x="1" y="90"/>
                    <a:pt x="12" y="307"/>
                    <a:pt x="150" y="359"/>
                  </a:cubicBezTo>
                  <a:cubicBezTo>
                    <a:pt x="202" y="377"/>
                    <a:pt x="257" y="387"/>
                    <a:pt x="312" y="387"/>
                  </a:cubicBezTo>
                  <a:cubicBezTo>
                    <a:pt x="319" y="387"/>
                    <a:pt x="327" y="387"/>
                    <a:pt x="335" y="386"/>
                  </a:cubicBezTo>
                  <a:cubicBezTo>
                    <a:pt x="378" y="386"/>
                    <a:pt x="422" y="385"/>
                    <a:pt x="463" y="383"/>
                  </a:cubicBezTo>
                  <a:cubicBezTo>
                    <a:pt x="558" y="378"/>
                    <a:pt x="653" y="372"/>
                    <a:pt x="750" y="366"/>
                  </a:cubicBezTo>
                  <a:cubicBezTo>
                    <a:pt x="846" y="358"/>
                    <a:pt x="916" y="260"/>
                    <a:pt x="905" y="166"/>
                  </a:cubicBezTo>
                  <a:cubicBezTo>
                    <a:pt x="896" y="85"/>
                    <a:pt x="822" y="9"/>
                    <a:pt x="737" y="9"/>
                  </a:cubicBezTo>
                  <a:cubicBezTo>
                    <a:pt x="734" y="9"/>
                    <a:pt x="732" y="9"/>
                    <a:pt x="729" y="9"/>
                  </a:cubicBezTo>
                  <a:cubicBezTo>
                    <a:pt x="626" y="14"/>
                    <a:pt x="522" y="19"/>
                    <a:pt x="419" y="19"/>
                  </a:cubicBezTo>
                  <a:cubicBezTo>
                    <a:pt x="386" y="19"/>
                    <a:pt x="352" y="19"/>
                    <a:pt x="319" y="17"/>
                  </a:cubicBezTo>
                  <a:lnTo>
                    <a:pt x="319" y="17"/>
                  </a:lnTo>
                  <a:cubicBezTo>
                    <a:pt x="321" y="18"/>
                    <a:pt x="322" y="18"/>
                    <a:pt x="323" y="19"/>
                  </a:cubicBezTo>
                  <a:lnTo>
                    <a:pt x="323" y="19"/>
                  </a:lnTo>
                  <a:cubicBezTo>
                    <a:pt x="319" y="18"/>
                    <a:pt x="314" y="18"/>
                    <a:pt x="310" y="17"/>
                  </a:cubicBezTo>
                  <a:cubicBezTo>
                    <a:pt x="292" y="9"/>
                    <a:pt x="275" y="5"/>
                    <a:pt x="256" y="2"/>
                  </a:cubicBezTo>
                  <a:cubicBezTo>
                    <a:pt x="250" y="1"/>
                    <a:pt x="244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4" name="Google Shape;13424;p25"/>
            <p:cNvSpPr/>
            <p:nvPr/>
          </p:nvSpPr>
          <p:spPr>
            <a:xfrm>
              <a:off x="2923545" y="-1075205"/>
              <a:ext cx="85620" cy="93829"/>
            </a:xfrm>
            <a:custGeom>
              <a:avLst/>
              <a:gdLst/>
              <a:ahLst/>
              <a:cxnLst/>
              <a:rect l="l" t="t" r="r" b="b"/>
              <a:pathLst>
                <a:path w="2545" h="2789" extrusionOk="0">
                  <a:moveTo>
                    <a:pt x="217" y="1"/>
                  </a:moveTo>
                  <a:cubicBezTo>
                    <a:pt x="178" y="1"/>
                    <a:pt x="138" y="13"/>
                    <a:pt x="104" y="37"/>
                  </a:cubicBezTo>
                  <a:cubicBezTo>
                    <a:pt x="20" y="101"/>
                    <a:pt x="1" y="219"/>
                    <a:pt x="64" y="303"/>
                  </a:cubicBezTo>
                  <a:cubicBezTo>
                    <a:pt x="69" y="311"/>
                    <a:pt x="75" y="319"/>
                    <a:pt x="81" y="327"/>
                  </a:cubicBezTo>
                  <a:cubicBezTo>
                    <a:pt x="154" y="425"/>
                    <a:pt x="230" y="520"/>
                    <a:pt x="306" y="615"/>
                  </a:cubicBezTo>
                  <a:cubicBezTo>
                    <a:pt x="370" y="696"/>
                    <a:pt x="442" y="770"/>
                    <a:pt x="510" y="846"/>
                  </a:cubicBezTo>
                  <a:cubicBezTo>
                    <a:pt x="572" y="914"/>
                    <a:pt x="639" y="978"/>
                    <a:pt x="704" y="1044"/>
                  </a:cubicBezTo>
                  <a:cubicBezTo>
                    <a:pt x="764" y="1103"/>
                    <a:pt x="822" y="1163"/>
                    <a:pt x="884" y="1221"/>
                  </a:cubicBezTo>
                  <a:cubicBezTo>
                    <a:pt x="1039" y="1373"/>
                    <a:pt x="1194" y="1525"/>
                    <a:pt x="1349" y="1681"/>
                  </a:cubicBezTo>
                  <a:cubicBezTo>
                    <a:pt x="1478" y="1809"/>
                    <a:pt x="1600" y="1945"/>
                    <a:pt x="1720" y="2081"/>
                  </a:cubicBezTo>
                  <a:cubicBezTo>
                    <a:pt x="1758" y="2129"/>
                    <a:pt x="1796" y="2174"/>
                    <a:pt x="1832" y="2220"/>
                  </a:cubicBezTo>
                  <a:cubicBezTo>
                    <a:pt x="1873" y="2271"/>
                    <a:pt x="1910" y="2326"/>
                    <a:pt x="1948" y="2377"/>
                  </a:cubicBezTo>
                  <a:cubicBezTo>
                    <a:pt x="2030" y="2489"/>
                    <a:pt x="2106" y="2605"/>
                    <a:pt x="2184" y="2719"/>
                  </a:cubicBezTo>
                  <a:cubicBezTo>
                    <a:pt x="2214" y="2762"/>
                    <a:pt x="2265" y="2789"/>
                    <a:pt x="2317" y="2789"/>
                  </a:cubicBezTo>
                  <a:cubicBezTo>
                    <a:pt x="2318" y="2789"/>
                    <a:pt x="2320" y="2789"/>
                    <a:pt x="2321" y="2789"/>
                  </a:cubicBezTo>
                  <a:cubicBezTo>
                    <a:pt x="2464" y="2789"/>
                    <a:pt x="2545" y="2629"/>
                    <a:pt x="2461" y="2515"/>
                  </a:cubicBezTo>
                  <a:cubicBezTo>
                    <a:pt x="2366" y="2383"/>
                    <a:pt x="2272" y="2252"/>
                    <a:pt x="2176" y="2121"/>
                  </a:cubicBezTo>
                  <a:cubicBezTo>
                    <a:pt x="1935" y="1796"/>
                    <a:pt x="1657" y="1505"/>
                    <a:pt x="1376" y="1214"/>
                  </a:cubicBezTo>
                  <a:cubicBezTo>
                    <a:pt x="1256" y="1088"/>
                    <a:pt x="1131" y="967"/>
                    <a:pt x="1012" y="840"/>
                  </a:cubicBezTo>
                  <a:cubicBezTo>
                    <a:pt x="943" y="767"/>
                    <a:pt x="870" y="696"/>
                    <a:pt x="805" y="620"/>
                  </a:cubicBezTo>
                  <a:cubicBezTo>
                    <a:pt x="740" y="546"/>
                    <a:pt x="677" y="470"/>
                    <a:pt x="612" y="395"/>
                  </a:cubicBezTo>
                  <a:cubicBezTo>
                    <a:pt x="531" y="289"/>
                    <a:pt x="449" y="185"/>
                    <a:pt x="370" y="79"/>
                  </a:cubicBezTo>
                  <a:cubicBezTo>
                    <a:pt x="333" y="27"/>
                    <a:pt x="275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5" name="Google Shape;13425;p25"/>
            <p:cNvSpPr/>
            <p:nvPr/>
          </p:nvSpPr>
          <p:spPr>
            <a:xfrm>
              <a:off x="2931182" y="-1080857"/>
              <a:ext cx="84544" cy="101197"/>
            </a:xfrm>
            <a:custGeom>
              <a:avLst/>
              <a:gdLst/>
              <a:ahLst/>
              <a:cxnLst/>
              <a:rect l="l" t="t" r="r" b="b"/>
              <a:pathLst>
                <a:path w="2513" h="3008" extrusionOk="0">
                  <a:moveTo>
                    <a:pt x="2303" y="1"/>
                  </a:moveTo>
                  <a:cubicBezTo>
                    <a:pt x="2256" y="1"/>
                    <a:pt x="2209" y="18"/>
                    <a:pt x="2172" y="52"/>
                  </a:cubicBezTo>
                  <a:cubicBezTo>
                    <a:pt x="1999" y="207"/>
                    <a:pt x="1854" y="391"/>
                    <a:pt x="1721" y="579"/>
                  </a:cubicBezTo>
                  <a:cubicBezTo>
                    <a:pt x="1585" y="772"/>
                    <a:pt x="1450" y="967"/>
                    <a:pt x="1316" y="1163"/>
                  </a:cubicBezTo>
                  <a:lnTo>
                    <a:pt x="1319" y="1158"/>
                  </a:lnTo>
                  <a:lnTo>
                    <a:pt x="1314" y="1165"/>
                  </a:lnTo>
                  <a:lnTo>
                    <a:pt x="1306" y="1176"/>
                  </a:lnTo>
                  <a:lnTo>
                    <a:pt x="1311" y="1171"/>
                  </a:lnTo>
                  <a:lnTo>
                    <a:pt x="1311" y="1171"/>
                  </a:lnTo>
                  <a:cubicBezTo>
                    <a:pt x="1127" y="1429"/>
                    <a:pt x="937" y="1682"/>
                    <a:pt x="736" y="1929"/>
                  </a:cubicBezTo>
                  <a:cubicBezTo>
                    <a:pt x="516" y="2200"/>
                    <a:pt x="287" y="2464"/>
                    <a:pt x="59" y="2730"/>
                  </a:cubicBezTo>
                  <a:cubicBezTo>
                    <a:pt x="0" y="2803"/>
                    <a:pt x="11" y="2911"/>
                    <a:pt x="84" y="2969"/>
                  </a:cubicBezTo>
                  <a:lnTo>
                    <a:pt x="86" y="2971"/>
                  </a:lnTo>
                  <a:cubicBezTo>
                    <a:pt x="117" y="2995"/>
                    <a:pt x="154" y="3007"/>
                    <a:pt x="191" y="3007"/>
                  </a:cubicBezTo>
                  <a:cubicBezTo>
                    <a:pt x="240" y="3007"/>
                    <a:pt x="289" y="2986"/>
                    <a:pt x="323" y="2944"/>
                  </a:cubicBezTo>
                  <a:cubicBezTo>
                    <a:pt x="483" y="2740"/>
                    <a:pt x="654" y="2542"/>
                    <a:pt x="822" y="2344"/>
                  </a:cubicBezTo>
                  <a:cubicBezTo>
                    <a:pt x="1069" y="2051"/>
                    <a:pt x="1306" y="1749"/>
                    <a:pt x="1534" y="1439"/>
                  </a:cubicBezTo>
                  <a:cubicBezTo>
                    <a:pt x="1754" y="1139"/>
                    <a:pt x="1954" y="824"/>
                    <a:pt x="2199" y="547"/>
                  </a:cubicBezTo>
                  <a:cubicBezTo>
                    <a:pt x="2273" y="470"/>
                    <a:pt x="2351" y="395"/>
                    <a:pt x="2433" y="326"/>
                  </a:cubicBezTo>
                  <a:cubicBezTo>
                    <a:pt x="2512" y="259"/>
                    <a:pt x="2506" y="129"/>
                    <a:pt x="2438" y="58"/>
                  </a:cubicBezTo>
                  <a:cubicBezTo>
                    <a:pt x="2401" y="20"/>
                    <a:pt x="2352" y="1"/>
                    <a:pt x="23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6" name="Google Shape;13426;p25"/>
            <p:cNvSpPr/>
            <p:nvPr/>
          </p:nvSpPr>
          <p:spPr>
            <a:xfrm>
              <a:off x="3045772" y="-1044186"/>
              <a:ext cx="46225" cy="16687"/>
            </a:xfrm>
            <a:custGeom>
              <a:avLst/>
              <a:gdLst/>
              <a:ahLst/>
              <a:cxnLst/>
              <a:rect l="l" t="t" r="r" b="b"/>
              <a:pathLst>
                <a:path w="1374" h="496" extrusionOk="0">
                  <a:moveTo>
                    <a:pt x="469" y="0"/>
                  </a:moveTo>
                  <a:cubicBezTo>
                    <a:pt x="419" y="3"/>
                    <a:pt x="368" y="5"/>
                    <a:pt x="319" y="5"/>
                  </a:cubicBezTo>
                  <a:lnTo>
                    <a:pt x="248" y="5"/>
                  </a:lnTo>
                  <a:cubicBezTo>
                    <a:pt x="244" y="5"/>
                    <a:pt x="239" y="5"/>
                    <a:pt x="235" y="5"/>
                  </a:cubicBezTo>
                  <a:cubicBezTo>
                    <a:pt x="198" y="5"/>
                    <a:pt x="162" y="11"/>
                    <a:pt x="127" y="24"/>
                  </a:cubicBezTo>
                  <a:cubicBezTo>
                    <a:pt x="48" y="56"/>
                    <a:pt x="1" y="135"/>
                    <a:pt x="10" y="220"/>
                  </a:cubicBezTo>
                  <a:cubicBezTo>
                    <a:pt x="20" y="293"/>
                    <a:pt x="72" y="355"/>
                    <a:pt x="145" y="377"/>
                  </a:cubicBezTo>
                  <a:cubicBezTo>
                    <a:pt x="241" y="407"/>
                    <a:pt x="347" y="412"/>
                    <a:pt x="449" y="423"/>
                  </a:cubicBezTo>
                  <a:cubicBezTo>
                    <a:pt x="523" y="432"/>
                    <a:pt x="596" y="440"/>
                    <a:pt x="670" y="448"/>
                  </a:cubicBezTo>
                  <a:cubicBezTo>
                    <a:pt x="844" y="467"/>
                    <a:pt x="1019" y="483"/>
                    <a:pt x="1194" y="496"/>
                  </a:cubicBezTo>
                  <a:lnTo>
                    <a:pt x="1204" y="494"/>
                  </a:lnTo>
                  <a:cubicBezTo>
                    <a:pt x="1296" y="494"/>
                    <a:pt x="1372" y="409"/>
                    <a:pt x="1373" y="318"/>
                  </a:cubicBezTo>
                  <a:cubicBezTo>
                    <a:pt x="1373" y="220"/>
                    <a:pt x="1294" y="148"/>
                    <a:pt x="1197" y="141"/>
                  </a:cubicBezTo>
                  <a:lnTo>
                    <a:pt x="1125" y="136"/>
                  </a:lnTo>
                  <a:cubicBezTo>
                    <a:pt x="985" y="124"/>
                    <a:pt x="849" y="108"/>
                    <a:pt x="710" y="91"/>
                  </a:cubicBezTo>
                  <a:lnTo>
                    <a:pt x="620" y="79"/>
                  </a:lnTo>
                  <a:cubicBezTo>
                    <a:pt x="586" y="30"/>
                    <a:pt x="529" y="0"/>
                    <a:pt x="4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7" name="Google Shape;13427;p25"/>
            <p:cNvSpPr/>
            <p:nvPr/>
          </p:nvSpPr>
          <p:spPr>
            <a:xfrm>
              <a:off x="3044292" y="-1029820"/>
              <a:ext cx="73139" cy="24223"/>
            </a:xfrm>
            <a:custGeom>
              <a:avLst/>
              <a:gdLst/>
              <a:ahLst/>
              <a:cxnLst/>
              <a:rect l="l" t="t" r="r" b="b"/>
              <a:pathLst>
                <a:path w="2174" h="720" extrusionOk="0">
                  <a:moveTo>
                    <a:pt x="1990" y="1"/>
                  </a:moveTo>
                  <a:cubicBezTo>
                    <a:pt x="1976" y="1"/>
                    <a:pt x="1961" y="3"/>
                    <a:pt x="1947" y="7"/>
                  </a:cubicBezTo>
                  <a:cubicBezTo>
                    <a:pt x="1769" y="61"/>
                    <a:pt x="1591" y="118"/>
                    <a:pt x="1411" y="165"/>
                  </a:cubicBezTo>
                  <a:cubicBezTo>
                    <a:pt x="1327" y="187"/>
                    <a:pt x="1243" y="214"/>
                    <a:pt x="1156" y="233"/>
                  </a:cubicBezTo>
                  <a:cubicBezTo>
                    <a:pt x="1070" y="251"/>
                    <a:pt x="983" y="268"/>
                    <a:pt x="896" y="289"/>
                  </a:cubicBezTo>
                  <a:cubicBezTo>
                    <a:pt x="745" y="315"/>
                    <a:pt x="592" y="343"/>
                    <a:pt x="438" y="354"/>
                  </a:cubicBezTo>
                  <a:lnTo>
                    <a:pt x="438" y="354"/>
                  </a:lnTo>
                  <a:cubicBezTo>
                    <a:pt x="439" y="354"/>
                    <a:pt x="440" y="354"/>
                    <a:pt x="440" y="354"/>
                  </a:cubicBezTo>
                  <a:lnTo>
                    <a:pt x="440" y="354"/>
                  </a:lnTo>
                  <a:lnTo>
                    <a:pt x="425" y="355"/>
                  </a:lnTo>
                  <a:lnTo>
                    <a:pt x="425" y="355"/>
                  </a:lnTo>
                  <a:cubicBezTo>
                    <a:pt x="426" y="355"/>
                    <a:pt x="427" y="355"/>
                    <a:pt x="428" y="355"/>
                  </a:cubicBezTo>
                  <a:lnTo>
                    <a:pt x="428" y="355"/>
                  </a:lnTo>
                  <a:cubicBezTo>
                    <a:pt x="431" y="354"/>
                    <a:pt x="435" y="354"/>
                    <a:pt x="438" y="354"/>
                  </a:cubicBezTo>
                  <a:lnTo>
                    <a:pt x="438" y="354"/>
                  </a:lnTo>
                  <a:cubicBezTo>
                    <a:pt x="435" y="354"/>
                    <a:pt x="431" y="354"/>
                    <a:pt x="428" y="355"/>
                  </a:cubicBezTo>
                  <a:lnTo>
                    <a:pt x="428" y="355"/>
                  </a:lnTo>
                  <a:cubicBezTo>
                    <a:pt x="424" y="355"/>
                    <a:pt x="420" y="355"/>
                    <a:pt x="417" y="355"/>
                  </a:cubicBezTo>
                  <a:lnTo>
                    <a:pt x="425" y="355"/>
                  </a:lnTo>
                  <a:lnTo>
                    <a:pt x="425" y="355"/>
                  </a:lnTo>
                  <a:cubicBezTo>
                    <a:pt x="413" y="355"/>
                    <a:pt x="400" y="355"/>
                    <a:pt x="388" y="355"/>
                  </a:cubicBezTo>
                  <a:lnTo>
                    <a:pt x="385" y="351"/>
                  </a:lnTo>
                  <a:cubicBezTo>
                    <a:pt x="347" y="301"/>
                    <a:pt x="290" y="275"/>
                    <a:pt x="233" y="275"/>
                  </a:cubicBezTo>
                  <a:cubicBezTo>
                    <a:pt x="195" y="275"/>
                    <a:pt x="156" y="287"/>
                    <a:pt x="122" y="311"/>
                  </a:cubicBezTo>
                  <a:cubicBezTo>
                    <a:pt x="99" y="327"/>
                    <a:pt x="76" y="346"/>
                    <a:pt x="59" y="368"/>
                  </a:cubicBezTo>
                  <a:cubicBezTo>
                    <a:pt x="42" y="392"/>
                    <a:pt x="29" y="419"/>
                    <a:pt x="19" y="447"/>
                  </a:cubicBezTo>
                  <a:cubicBezTo>
                    <a:pt x="0" y="510"/>
                    <a:pt x="18" y="580"/>
                    <a:pt x="65" y="628"/>
                  </a:cubicBezTo>
                  <a:cubicBezTo>
                    <a:pt x="114" y="677"/>
                    <a:pt x="181" y="707"/>
                    <a:pt x="250" y="715"/>
                  </a:cubicBezTo>
                  <a:cubicBezTo>
                    <a:pt x="284" y="718"/>
                    <a:pt x="319" y="719"/>
                    <a:pt x="353" y="719"/>
                  </a:cubicBezTo>
                  <a:cubicBezTo>
                    <a:pt x="399" y="719"/>
                    <a:pt x="447" y="718"/>
                    <a:pt x="493" y="711"/>
                  </a:cubicBezTo>
                  <a:cubicBezTo>
                    <a:pt x="600" y="699"/>
                    <a:pt x="708" y="680"/>
                    <a:pt x="814" y="659"/>
                  </a:cubicBezTo>
                  <a:cubicBezTo>
                    <a:pt x="955" y="634"/>
                    <a:pt x="1094" y="602"/>
                    <a:pt x="1235" y="569"/>
                  </a:cubicBezTo>
                  <a:cubicBezTo>
                    <a:pt x="1349" y="542"/>
                    <a:pt x="1460" y="507"/>
                    <a:pt x="1571" y="474"/>
                  </a:cubicBezTo>
                  <a:cubicBezTo>
                    <a:pt x="1724" y="427"/>
                    <a:pt x="1878" y="381"/>
                    <a:pt x="2030" y="332"/>
                  </a:cubicBezTo>
                  <a:cubicBezTo>
                    <a:pt x="2117" y="305"/>
                    <a:pt x="2174" y="219"/>
                    <a:pt x="2150" y="127"/>
                  </a:cubicBezTo>
                  <a:cubicBezTo>
                    <a:pt x="2133" y="56"/>
                    <a:pt x="2063" y="1"/>
                    <a:pt x="1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8" name="Google Shape;13428;p25"/>
            <p:cNvSpPr/>
            <p:nvPr/>
          </p:nvSpPr>
          <p:spPr>
            <a:xfrm>
              <a:off x="3142666" y="-1091085"/>
              <a:ext cx="97731" cy="95814"/>
            </a:xfrm>
            <a:custGeom>
              <a:avLst/>
              <a:gdLst/>
              <a:ahLst/>
              <a:cxnLst/>
              <a:rect l="l" t="t" r="r" b="b"/>
              <a:pathLst>
                <a:path w="2905" h="2848" extrusionOk="0">
                  <a:moveTo>
                    <a:pt x="2555" y="598"/>
                  </a:moveTo>
                  <a:lnTo>
                    <a:pt x="2555" y="598"/>
                  </a:lnTo>
                  <a:cubicBezTo>
                    <a:pt x="2556" y="599"/>
                    <a:pt x="2556" y="601"/>
                    <a:pt x="2556" y="602"/>
                  </a:cubicBezTo>
                  <a:lnTo>
                    <a:pt x="2556" y="602"/>
                  </a:lnTo>
                  <a:cubicBezTo>
                    <a:pt x="2556" y="601"/>
                    <a:pt x="2556" y="599"/>
                    <a:pt x="2555" y="598"/>
                  </a:cubicBezTo>
                  <a:close/>
                  <a:moveTo>
                    <a:pt x="2556" y="602"/>
                  </a:moveTo>
                  <a:lnTo>
                    <a:pt x="2556" y="602"/>
                  </a:lnTo>
                  <a:cubicBezTo>
                    <a:pt x="2558" y="609"/>
                    <a:pt x="2560" y="615"/>
                    <a:pt x="2562" y="622"/>
                  </a:cubicBezTo>
                  <a:lnTo>
                    <a:pt x="2562" y="622"/>
                  </a:lnTo>
                  <a:cubicBezTo>
                    <a:pt x="2562" y="620"/>
                    <a:pt x="2561" y="617"/>
                    <a:pt x="2561" y="616"/>
                  </a:cubicBezTo>
                  <a:lnTo>
                    <a:pt x="2561" y="616"/>
                  </a:lnTo>
                  <a:cubicBezTo>
                    <a:pt x="2561" y="616"/>
                    <a:pt x="2561" y="616"/>
                    <a:pt x="2562" y="616"/>
                  </a:cubicBezTo>
                  <a:lnTo>
                    <a:pt x="2562" y="616"/>
                  </a:lnTo>
                  <a:cubicBezTo>
                    <a:pt x="2561" y="616"/>
                    <a:pt x="2561" y="616"/>
                    <a:pt x="2561" y="615"/>
                  </a:cubicBezTo>
                  <a:lnTo>
                    <a:pt x="2561" y="615"/>
                  </a:lnTo>
                  <a:cubicBezTo>
                    <a:pt x="2561" y="616"/>
                    <a:pt x="2561" y="616"/>
                    <a:pt x="2561" y="616"/>
                  </a:cubicBezTo>
                  <a:lnTo>
                    <a:pt x="2561" y="616"/>
                  </a:lnTo>
                  <a:cubicBezTo>
                    <a:pt x="2561" y="615"/>
                    <a:pt x="2561" y="615"/>
                    <a:pt x="2561" y="615"/>
                  </a:cubicBezTo>
                  <a:lnTo>
                    <a:pt x="2561" y="615"/>
                  </a:lnTo>
                  <a:cubicBezTo>
                    <a:pt x="2561" y="615"/>
                    <a:pt x="2561" y="615"/>
                    <a:pt x="2561" y="615"/>
                  </a:cubicBezTo>
                  <a:lnTo>
                    <a:pt x="2561" y="615"/>
                  </a:lnTo>
                  <a:cubicBezTo>
                    <a:pt x="2561" y="615"/>
                    <a:pt x="2561" y="614"/>
                    <a:pt x="2561" y="614"/>
                  </a:cubicBezTo>
                  <a:cubicBezTo>
                    <a:pt x="2559" y="610"/>
                    <a:pt x="2558" y="606"/>
                    <a:pt x="2556" y="602"/>
                  </a:cubicBezTo>
                  <a:close/>
                  <a:moveTo>
                    <a:pt x="2562" y="622"/>
                  </a:moveTo>
                  <a:lnTo>
                    <a:pt x="2562" y="622"/>
                  </a:lnTo>
                  <a:cubicBezTo>
                    <a:pt x="2562" y="623"/>
                    <a:pt x="2562" y="624"/>
                    <a:pt x="2563" y="625"/>
                  </a:cubicBezTo>
                  <a:cubicBezTo>
                    <a:pt x="2563" y="624"/>
                    <a:pt x="2562" y="623"/>
                    <a:pt x="2562" y="622"/>
                  </a:cubicBezTo>
                  <a:close/>
                  <a:moveTo>
                    <a:pt x="2196" y="345"/>
                  </a:moveTo>
                  <a:cubicBezTo>
                    <a:pt x="2205" y="345"/>
                    <a:pt x="2215" y="346"/>
                    <a:pt x="2224" y="348"/>
                  </a:cubicBezTo>
                  <a:cubicBezTo>
                    <a:pt x="2240" y="353"/>
                    <a:pt x="2254" y="356"/>
                    <a:pt x="2269" y="361"/>
                  </a:cubicBezTo>
                  <a:cubicBezTo>
                    <a:pt x="2299" y="373"/>
                    <a:pt x="2329" y="386"/>
                    <a:pt x="2359" y="400"/>
                  </a:cubicBezTo>
                  <a:cubicBezTo>
                    <a:pt x="2378" y="413"/>
                    <a:pt x="2398" y="424"/>
                    <a:pt x="2417" y="438"/>
                  </a:cubicBezTo>
                  <a:cubicBezTo>
                    <a:pt x="2443" y="456"/>
                    <a:pt x="2465" y="475"/>
                    <a:pt x="2487" y="495"/>
                  </a:cubicBezTo>
                  <a:cubicBezTo>
                    <a:pt x="2498" y="505"/>
                    <a:pt x="2508" y="514"/>
                    <a:pt x="2515" y="525"/>
                  </a:cubicBezTo>
                  <a:cubicBezTo>
                    <a:pt x="2520" y="530"/>
                    <a:pt x="2523" y="535"/>
                    <a:pt x="2528" y="541"/>
                  </a:cubicBezTo>
                  <a:cubicBezTo>
                    <a:pt x="2533" y="549"/>
                    <a:pt x="2539" y="558"/>
                    <a:pt x="2544" y="568"/>
                  </a:cubicBezTo>
                  <a:cubicBezTo>
                    <a:pt x="2549" y="577"/>
                    <a:pt x="2553" y="589"/>
                    <a:pt x="2555" y="598"/>
                  </a:cubicBezTo>
                  <a:cubicBezTo>
                    <a:pt x="2555" y="598"/>
                    <a:pt x="2555" y="598"/>
                    <a:pt x="2555" y="598"/>
                  </a:cubicBezTo>
                  <a:lnTo>
                    <a:pt x="2555" y="598"/>
                  </a:lnTo>
                  <a:cubicBezTo>
                    <a:pt x="2555" y="598"/>
                    <a:pt x="2555" y="598"/>
                    <a:pt x="2555" y="598"/>
                  </a:cubicBezTo>
                  <a:lnTo>
                    <a:pt x="2555" y="598"/>
                  </a:lnTo>
                  <a:cubicBezTo>
                    <a:pt x="2557" y="603"/>
                    <a:pt x="2558" y="608"/>
                    <a:pt x="2560" y="611"/>
                  </a:cubicBezTo>
                  <a:cubicBezTo>
                    <a:pt x="2560" y="609"/>
                    <a:pt x="2558" y="606"/>
                    <a:pt x="2558" y="603"/>
                  </a:cubicBezTo>
                  <a:lnTo>
                    <a:pt x="2558" y="603"/>
                  </a:lnTo>
                  <a:cubicBezTo>
                    <a:pt x="2560" y="606"/>
                    <a:pt x="2561" y="609"/>
                    <a:pt x="2561" y="612"/>
                  </a:cubicBezTo>
                  <a:lnTo>
                    <a:pt x="2563" y="619"/>
                  </a:lnTo>
                  <a:cubicBezTo>
                    <a:pt x="2562" y="618"/>
                    <a:pt x="2562" y="617"/>
                    <a:pt x="2562" y="616"/>
                  </a:cubicBezTo>
                  <a:lnTo>
                    <a:pt x="2562" y="616"/>
                  </a:lnTo>
                  <a:cubicBezTo>
                    <a:pt x="2563" y="626"/>
                    <a:pt x="2566" y="638"/>
                    <a:pt x="2566" y="647"/>
                  </a:cubicBezTo>
                  <a:lnTo>
                    <a:pt x="2566" y="677"/>
                  </a:lnTo>
                  <a:cubicBezTo>
                    <a:pt x="2565" y="701"/>
                    <a:pt x="2561" y="725"/>
                    <a:pt x="2557" y="747"/>
                  </a:cubicBezTo>
                  <a:cubicBezTo>
                    <a:pt x="2550" y="767"/>
                    <a:pt x="2544" y="790"/>
                    <a:pt x="2536" y="810"/>
                  </a:cubicBezTo>
                  <a:cubicBezTo>
                    <a:pt x="2515" y="862"/>
                    <a:pt x="2493" y="913"/>
                    <a:pt x="2470" y="962"/>
                  </a:cubicBezTo>
                  <a:cubicBezTo>
                    <a:pt x="2411" y="1071"/>
                    <a:pt x="2346" y="1174"/>
                    <a:pt x="2281" y="1279"/>
                  </a:cubicBezTo>
                  <a:cubicBezTo>
                    <a:pt x="2175" y="1432"/>
                    <a:pt x="2060" y="1579"/>
                    <a:pt x="1936" y="1720"/>
                  </a:cubicBezTo>
                  <a:cubicBezTo>
                    <a:pt x="1809" y="1857"/>
                    <a:pt x="1673" y="1986"/>
                    <a:pt x="1531" y="2107"/>
                  </a:cubicBezTo>
                  <a:cubicBezTo>
                    <a:pt x="1437" y="2186"/>
                    <a:pt x="1339" y="2260"/>
                    <a:pt x="1238" y="2328"/>
                  </a:cubicBezTo>
                  <a:cubicBezTo>
                    <a:pt x="1178" y="2365"/>
                    <a:pt x="1116" y="2399"/>
                    <a:pt x="1053" y="2430"/>
                  </a:cubicBezTo>
                  <a:lnTo>
                    <a:pt x="1072" y="2420"/>
                  </a:lnTo>
                  <a:lnTo>
                    <a:pt x="1072" y="2420"/>
                  </a:lnTo>
                  <a:cubicBezTo>
                    <a:pt x="1035" y="2437"/>
                    <a:pt x="999" y="2452"/>
                    <a:pt x="961" y="2464"/>
                  </a:cubicBezTo>
                  <a:cubicBezTo>
                    <a:pt x="929" y="2474"/>
                    <a:pt x="896" y="2483"/>
                    <a:pt x="864" y="2490"/>
                  </a:cubicBezTo>
                  <a:cubicBezTo>
                    <a:pt x="841" y="2493"/>
                    <a:pt x="819" y="2496"/>
                    <a:pt x="796" y="2498"/>
                  </a:cubicBezTo>
                  <a:cubicBezTo>
                    <a:pt x="793" y="2498"/>
                    <a:pt x="789" y="2498"/>
                    <a:pt x="785" y="2498"/>
                  </a:cubicBezTo>
                  <a:cubicBezTo>
                    <a:pt x="776" y="2498"/>
                    <a:pt x="768" y="2498"/>
                    <a:pt x="763" y="2498"/>
                  </a:cubicBezTo>
                  <a:cubicBezTo>
                    <a:pt x="755" y="2496"/>
                    <a:pt x="746" y="2494"/>
                    <a:pt x="738" y="2493"/>
                  </a:cubicBezTo>
                  <a:cubicBezTo>
                    <a:pt x="717" y="2488"/>
                    <a:pt x="697" y="2483"/>
                    <a:pt x="676" y="2475"/>
                  </a:cubicBezTo>
                  <a:cubicBezTo>
                    <a:pt x="670" y="2474"/>
                    <a:pt x="662" y="2471"/>
                    <a:pt x="655" y="2466"/>
                  </a:cubicBezTo>
                  <a:cubicBezTo>
                    <a:pt x="625" y="2450"/>
                    <a:pt x="598" y="2433"/>
                    <a:pt x="570" y="2415"/>
                  </a:cubicBezTo>
                  <a:cubicBezTo>
                    <a:pt x="551" y="2401"/>
                    <a:pt x="532" y="2387"/>
                    <a:pt x="515" y="2371"/>
                  </a:cubicBezTo>
                  <a:cubicBezTo>
                    <a:pt x="502" y="2360"/>
                    <a:pt x="491" y="2349"/>
                    <a:pt x="481" y="2338"/>
                  </a:cubicBezTo>
                  <a:cubicBezTo>
                    <a:pt x="467" y="2319"/>
                    <a:pt x="451" y="2300"/>
                    <a:pt x="442" y="2281"/>
                  </a:cubicBezTo>
                  <a:cubicBezTo>
                    <a:pt x="431" y="2263"/>
                    <a:pt x="420" y="2244"/>
                    <a:pt x="412" y="2225"/>
                  </a:cubicBezTo>
                  <a:cubicBezTo>
                    <a:pt x="399" y="2198"/>
                    <a:pt x="388" y="2170"/>
                    <a:pt x="378" y="2143"/>
                  </a:cubicBezTo>
                  <a:lnTo>
                    <a:pt x="374" y="2132"/>
                  </a:lnTo>
                  <a:lnTo>
                    <a:pt x="378" y="2141"/>
                  </a:lnTo>
                  <a:cubicBezTo>
                    <a:pt x="371" y="2121"/>
                    <a:pt x="366" y="2100"/>
                    <a:pt x="361" y="2080"/>
                  </a:cubicBezTo>
                  <a:cubicBezTo>
                    <a:pt x="356" y="2051"/>
                    <a:pt x="353" y="2024"/>
                    <a:pt x="352" y="1997"/>
                  </a:cubicBezTo>
                  <a:cubicBezTo>
                    <a:pt x="347" y="1920"/>
                    <a:pt x="348" y="1841"/>
                    <a:pt x="352" y="1762"/>
                  </a:cubicBezTo>
                  <a:cubicBezTo>
                    <a:pt x="359" y="1692"/>
                    <a:pt x="367" y="1622"/>
                    <a:pt x="380" y="1553"/>
                  </a:cubicBezTo>
                  <a:cubicBezTo>
                    <a:pt x="393" y="1507"/>
                    <a:pt x="405" y="1462"/>
                    <a:pt x="420" y="1416"/>
                  </a:cubicBezTo>
                  <a:cubicBezTo>
                    <a:pt x="466" y="1290"/>
                    <a:pt x="527" y="1170"/>
                    <a:pt x="605" y="1059"/>
                  </a:cubicBezTo>
                  <a:cubicBezTo>
                    <a:pt x="644" y="1005"/>
                    <a:pt x="686" y="953"/>
                    <a:pt x="730" y="902"/>
                  </a:cubicBezTo>
                  <a:cubicBezTo>
                    <a:pt x="756" y="874"/>
                    <a:pt x="784" y="847"/>
                    <a:pt x="814" y="821"/>
                  </a:cubicBezTo>
                  <a:lnTo>
                    <a:pt x="814" y="821"/>
                  </a:lnTo>
                  <a:cubicBezTo>
                    <a:pt x="812" y="823"/>
                    <a:pt x="810" y="824"/>
                    <a:pt x="807" y="826"/>
                  </a:cubicBezTo>
                  <a:cubicBezTo>
                    <a:pt x="811" y="823"/>
                    <a:pt x="815" y="820"/>
                    <a:pt x="818" y="817"/>
                  </a:cubicBezTo>
                  <a:lnTo>
                    <a:pt x="818" y="817"/>
                  </a:lnTo>
                  <a:cubicBezTo>
                    <a:pt x="817" y="819"/>
                    <a:pt x="815" y="820"/>
                    <a:pt x="814" y="821"/>
                  </a:cubicBezTo>
                  <a:lnTo>
                    <a:pt x="814" y="821"/>
                  </a:lnTo>
                  <a:cubicBezTo>
                    <a:pt x="817" y="819"/>
                    <a:pt x="820" y="816"/>
                    <a:pt x="823" y="813"/>
                  </a:cubicBezTo>
                  <a:lnTo>
                    <a:pt x="823" y="813"/>
                  </a:lnTo>
                  <a:cubicBezTo>
                    <a:pt x="821" y="815"/>
                    <a:pt x="820" y="816"/>
                    <a:pt x="818" y="817"/>
                  </a:cubicBezTo>
                  <a:lnTo>
                    <a:pt x="818" y="817"/>
                  </a:lnTo>
                  <a:cubicBezTo>
                    <a:pt x="821" y="815"/>
                    <a:pt x="824" y="813"/>
                    <a:pt x="826" y="810"/>
                  </a:cubicBezTo>
                  <a:lnTo>
                    <a:pt x="826" y="810"/>
                  </a:lnTo>
                  <a:cubicBezTo>
                    <a:pt x="825" y="811"/>
                    <a:pt x="824" y="812"/>
                    <a:pt x="823" y="813"/>
                  </a:cubicBezTo>
                  <a:lnTo>
                    <a:pt x="823" y="813"/>
                  </a:lnTo>
                  <a:cubicBezTo>
                    <a:pt x="850" y="792"/>
                    <a:pt x="876" y="770"/>
                    <a:pt x="904" y="748"/>
                  </a:cubicBezTo>
                  <a:lnTo>
                    <a:pt x="914" y="741"/>
                  </a:lnTo>
                  <a:lnTo>
                    <a:pt x="914" y="741"/>
                  </a:lnTo>
                  <a:cubicBezTo>
                    <a:pt x="858" y="831"/>
                    <a:pt x="809" y="924"/>
                    <a:pt x="768" y="1022"/>
                  </a:cubicBezTo>
                  <a:cubicBezTo>
                    <a:pt x="701" y="1170"/>
                    <a:pt x="644" y="1323"/>
                    <a:pt x="589" y="1475"/>
                  </a:cubicBezTo>
                  <a:cubicBezTo>
                    <a:pt x="587" y="1480"/>
                    <a:pt x="586" y="1486"/>
                    <a:pt x="584" y="1491"/>
                  </a:cubicBezTo>
                  <a:cubicBezTo>
                    <a:pt x="567" y="1532"/>
                    <a:pt x="565" y="1578"/>
                    <a:pt x="581" y="1619"/>
                  </a:cubicBezTo>
                  <a:cubicBezTo>
                    <a:pt x="598" y="1660"/>
                    <a:pt x="629" y="1692"/>
                    <a:pt x="668" y="1709"/>
                  </a:cubicBezTo>
                  <a:cubicBezTo>
                    <a:pt x="688" y="1718"/>
                    <a:pt x="710" y="1722"/>
                    <a:pt x="733" y="1722"/>
                  </a:cubicBezTo>
                  <a:cubicBezTo>
                    <a:pt x="797" y="1722"/>
                    <a:pt x="864" y="1687"/>
                    <a:pt x="887" y="1624"/>
                  </a:cubicBezTo>
                  <a:cubicBezTo>
                    <a:pt x="895" y="1605"/>
                    <a:pt x="901" y="1587"/>
                    <a:pt x="907" y="1568"/>
                  </a:cubicBezTo>
                  <a:cubicBezTo>
                    <a:pt x="975" y="1375"/>
                    <a:pt x="1054" y="1187"/>
                    <a:pt x="1145" y="1003"/>
                  </a:cubicBezTo>
                  <a:cubicBezTo>
                    <a:pt x="1170" y="957"/>
                    <a:pt x="1197" y="915"/>
                    <a:pt x="1225" y="872"/>
                  </a:cubicBezTo>
                  <a:cubicBezTo>
                    <a:pt x="1259" y="828"/>
                    <a:pt x="1292" y="785"/>
                    <a:pt x="1328" y="744"/>
                  </a:cubicBezTo>
                  <a:cubicBezTo>
                    <a:pt x="1358" y="712"/>
                    <a:pt x="1390" y="684"/>
                    <a:pt x="1423" y="655"/>
                  </a:cubicBezTo>
                  <a:cubicBezTo>
                    <a:pt x="1469" y="615"/>
                    <a:pt x="1518" y="579"/>
                    <a:pt x="1570" y="546"/>
                  </a:cubicBezTo>
                  <a:cubicBezTo>
                    <a:pt x="1631" y="508"/>
                    <a:pt x="1692" y="473"/>
                    <a:pt x="1757" y="441"/>
                  </a:cubicBezTo>
                  <a:cubicBezTo>
                    <a:pt x="1800" y="422"/>
                    <a:pt x="1844" y="405"/>
                    <a:pt x="1889" y="389"/>
                  </a:cubicBezTo>
                  <a:cubicBezTo>
                    <a:pt x="1923" y="380"/>
                    <a:pt x="1958" y="370"/>
                    <a:pt x="1993" y="362"/>
                  </a:cubicBezTo>
                  <a:cubicBezTo>
                    <a:pt x="2039" y="354"/>
                    <a:pt x="2087" y="348"/>
                    <a:pt x="2132" y="345"/>
                  </a:cubicBezTo>
                  <a:close/>
                  <a:moveTo>
                    <a:pt x="2174" y="0"/>
                  </a:moveTo>
                  <a:cubicBezTo>
                    <a:pt x="2164" y="0"/>
                    <a:pt x="2155" y="1"/>
                    <a:pt x="2145" y="1"/>
                  </a:cubicBezTo>
                  <a:cubicBezTo>
                    <a:pt x="2025" y="4"/>
                    <a:pt x="1908" y="25"/>
                    <a:pt x="1794" y="63"/>
                  </a:cubicBezTo>
                  <a:cubicBezTo>
                    <a:pt x="1670" y="103"/>
                    <a:pt x="1553" y="158"/>
                    <a:pt x="1445" y="226"/>
                  </a:cubicBezTo>
                  <a:cubicBezTo>
                    <a:pt x="1347" y="285"/>
                    <a:pt x="1255" y="353"/>
                    <a:pt x="1170" y="429"/>
                  </a:cubicBezTo>
                  <a:cubicBezTo>
                    <a:pt x="1096" y="498"/>
                    <a:pt x="1027" y="574"/>
                    <a:pt x="967" y="657"/>
                  </a:cubicBezTo>
                  <a:cubicBezTo>
                    <a:pt x="988" y="598"/>
                    <a:pt x="978" y="535"/>
                    <a:pt x="942" y="484"/>
                  </a:cubicBezTo>
                  <a:cubicBezTo>
                    <a:pt x="906" y="436"/>
                    <a:pt x="846" y="408"/>
                    <a:pt x="786" y="408"/>
                  </a:cubicBezTo>
                  <a:cubicBezTo>
                    <a:pt x="747" y="408"/>
                    <a:pt x="709" y="419"/>
                    <a:pt x="678" y="444"/>
                  </a:cubicBezTo>
                  <a:cubicBezTo>
                    <a:pt x="592" y="511"/>
                    <a:pt x="511" y="585"/>
                    <a:pt x="440" y="666"/>
                  </a:cubicBezTo>
                  <a:cubicBezTo>
                    <a:pt x="369" y="750"/>
                    <a:pt x="306" y="839"/>
                    <a:pt x="250" y="934"/>
                  </a:cubicBezTo>
                  <a:cubicBezTo>
                    <a:pt x="147" y="1116"/>
                    <a:pt x="63" y="1314"/>
                    <a:pt x="29" y="1521"/>
                  </a:cubicBezTo>
                  <a:cubicBezTo>
                    <a:pt x="10" y="1633"/>
                    <a:pt x="0" y="1746"/>
                    <a:pt x="2" y="1860"/>
                  </a:cubicBezTo>
                  <a:cubicBezTo>
                    <a:pt x="2" y="1956"/>
                    <a:pt x="2" y="2058"/>
                    <a:pt x="24" y="2153"/>
                  </a:cubicBezTo>
                  <a:cubicBezTo>
                    <a:pt x="63" y="2330"/>
                    <a:pt x="149" y="2515"/>
                    <a:pt x="288" y="2637"/>
                  </a:cubicBezTo>
                  <a:cubicBezTo>
                    <a:pt x="366" y="2705"/>
                    <a:pt x="454" y="2762"/>
                    <a:pt x="549" y="2803"/>
                  </a:cubicBezTo>
                  <a:cubicBezTo>
                    <a:pt x="625" y="2833"/>
                    <a:pt x="706" y="2847"/>
                    <a:pt x="788" y="2847"/>
                  </a:cubicBezTo>
                  <a:lnTo>
                    <a:pt x="809" y="2847"/>
                  </a:lnTo>
                  <a:cubicBezTo>
                    <a:pt x="1015" y="2843"/>
                    <a:pt x="1219" y="2749"/>
                    <a:pt x="1390" y="2640"/>
                  </a:cubicBezTo>
                  <a:cubicBezTo>
                    <a:pt x="1574" y="2520"/>
                    <a:pt x="1745" y="2382"/>
                    <a:pt x="1901" y="2227"/>
                  </a:cubicBezTo>
                  <a:cubicBezTo>
                    <a:pt x="2063" y="2073"/>
                    <a:pt x="2212" y="1909"/>
                    <a:pt x="2349" y="1733"/>
                  </a:cubicBezTo>
                  <a:cubicBezTo>
                    <a:pt x="2414" y="1648"/>
                    <a:pt x="2474" y="1559"/>
                    <a:pt x="2538" y="1473"/>
                  </a:cubicBezTo>
                  <a:cubicBezTo>
                    <a:pt x="2593" y="1396"/>
                    <a:pt x="2639" y="1312"/>
                    <a:pt x="2691" y="1231"/>
                  </a:cubicBezTo>
                  <a:cubicBezTo>
                    <a:pt x="2755" y="1128"/>
                    <a:pt x="2810" y="1019"/>
                    <a:pt x="2853" y="905"/>
                  </a:cubicBezTo>
                  <a:cubicBezTo>
                    <a:pt x="2872" y="854"/>
                    <a:pt x="2886" y="801"/>
                    <a:pt x="2894" y="747"/>
                  </a:cubicBezTo>
                  <a:cubicBezTo>
                    <a:pt x="2903" y="696"/>
                    <a:pt x="2905" y="642"/>
                    <a:pt x="2899" y="590"/>
                  </a:cubicBezTo>
                  <a:cubicBezTo>
                    <a:pt x="2883" y="479"/>
                    <a:pt x="2837" y="375"/>
                    <a:pt x="2764" y="291"/>
                  </a:cubicBezTo>
                  <a:cubicBezTo>
                    <a:pt x="2691" y="209"/>
                    <a:pt x="2604" y="142"/>
                    <a:pt x="2506" y="93"/>
                  </a:cubicBezTo>
                  <a:cubicBezTo>
                    <a:pt x="2444" y="60"/>
                    <a:pt x="2378" y="34"/>
                    <a:pt x="2311" y="17"/>
                  </a:cubicBezTo>
                  <a:cubicBezTo>
                    <a:pt x="2265" y="7"/>
                    <a:pt x="2219" y="0"/>
                    <a:pt x="2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29" name="Google Shape;13429;p25"/>
            <p:cNvSpPr/>
            <p:nvPr/>
          </p:nvSpPr>
          <p:spPr>
            <a:xfrm>
              <a:off x="3221897" y="-1012460"/>
              <a:ext cx="29168" cy="62205"/>
            </a:xfrm>
            <a:custGeom>
              <a:avLst/>
              <a:gdLst/>
              <a:ahLst/>
              <a:cxnLst/>
              <a:rect l="l" t="t" r="r" b="b"/>
              <a:pathLst>
                <a:path w="867" h="1849" extrusionOk="0">
                  <a:moveTo>
                    <a:pt x="675" y="1"/>
                  </a:moveTo>
                  <a:cubicBezTo>
                    <a:pt x="570" y="1"/>
                    <a:pt x="487" y="85"/>
                    <a:pt x="485" y="188"/>
                  </a:cubicBezTo>
                  <a:cubicBezTo>
                    <a:pt x="485" y="214"/>
                    <a:pt x="483" y="241"/>
                    <a:pt x="482" y="270"/>
                  </a:cubicBezTo>
                  <a:cubicBezTo>
                    <a:pt x="462" y="445"/>
                    <a:pt x="432" y="619"/>
                    <a:pt x="392" y="793"/>
                  </a:cubicBezTo>
                  <a:lnTo>
                    <a:pt x="392" y="793"/>
                  </a:lnTo>
                  <a:cubicBezTo>
                    <a:pt x="393" y="791"/>
                    <a:pt x="393" y="788"/>
                    <a:pt x="393" y="786"/>
                  </a:cubicBezTo>
                  <a:lnTo>
                    <a:pt x="393" y="786"/>
                  </a:lnTo>
                  <a:cubicBezTo>
                    <a:pt x="376" y="870"/>
                    <a:pt x="352" y="954"/>
                    <a:pt x="325" y="1038"/>
                  </a:cubicBezTo>
                  <a:cubicBezTo>
                    <a:pt x="287" y="1136"/>
                    <a:pt x="243" y="1231"/>
                    <a:pt x="197" y="1326"/>
                  </a:cubicBezTo>
                  <a:cubicBezTo>
                    <a:pt x="151" y="1413"/>
                    <a:pt x="102" y="1498"/>
                    <a:pt x="50" y="1584"/>
                  </a:cubicBezTo>
                  <a:cubicBezTo>
                    <a:pt x="1" y="1666"/>
                    <a:pt x="26" y="1774"/>
                    <a:pt x="108" y="1823"/>
                  </a:cubicBezTo>
                  <a:cubicBezTo>
                    <a:pt x="135" y="1840"/>
                    <a:pt x="167" y="1848"/>
                    <a:pt x="197" y="1848"/>
                  </a:cubicBezTo>
                  <a:cubicBezTo>
                    <a:pt x="259" y="1848"/>
                    <a:pt x="316" y="1816"/>
                    <a:pt x="349" y="1766"/>
                  </a:cubicBezTo>
                  <a:cubicBezTo>
                    <a:pt x="518" y="1490"/>
                    <a:pt x="664" y="1197"/>
                    <a:pt x="737" y="881"/>
                  </a:cubicBezTo>
                  <a:cubicBezTo>
                    <a:pt x="764" y="764"/>
                    <a:pt x="791" y="648"/>
                    <a:pt x="813" y="529"/>
                  </a:cubicBezTo>
                  <a:cubicBezTo>
                    <a:pt x="836" y="419"/>
                    <a:pt x="852" y="305"/>
                    <a:pt x="862" y="191"/>
                  </a:cubicBezTo>
                  <a:cubicBezTo>
                    <a:pt x="867" y="89"/>
                    <a:pt x="773" y="1"/>
                    <a:pt x="6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0" name="Google Shape;13430;p25"/>
            <p:cNvSpPr/>
            <p:nvPr/>
          </p:nvSpPr>
          <p:spPr>
            <a:xfrm>
              <a:off x="3326395" y="-1097477"/>
              <a:ext cx="81886" cy="188701"/>
            </a:xfrm>
            <a:custGeom>
              <a:avLst/>
              <a:gdLst/>
              <a:ahLst/>
              <a:cxnLst/>
              <a:rect l="l" t="t" r="r" b="b"/>
              <a:pathLst>
                <a:path w="2434" h="5609" extrusionOk="0">
                  <a:moveTo>
                    <a:pt x="944" y="5203"/>
                  </a:moveTo>
                  <a:lnTo>
                    <a:pt x="944" y="5203"/>
                  </a:lnTo>
                  <a:cubicBezTo>
                    <a:pt x="939" y="5209"/>
                    <a:pt x="934" y="5214"/>
                    <a:pt x="929" y="5219"/>
                  </a:cubicBezTo>
                  <a:lnTo>
                    <a:pt x="929" y="5219"/>
                  </a:lnTo>
                  <a:cubicBezTo>
                    <a:pt x="934" y="5213"/>
                    <a:pt x="938" y="5207"/>
                    <a:pt x="944" y="5203"/>
                  </a:cubicBezTo>
                  <a:close/>
                  <a:moveTo>
                    <a:pt x="1341" y="3459"/>
                  </a:moveTo>
                  <a:lnTo>
                    <a:pt x="1341" y="3459"/>
                  </a:lnTo>
                  <a:cubicBezTo>
                    <a:pt x="1329" y="3568"/>
                    <a:pt x="1316" y="3677"/>
                    <a:pt x="1302" y="3786"/>
                  </a:cubicBezTo>
                  <a:cubicBezTo>
                    <a:pt x="1279" y="3956"/>
                    <a:pt x="1243" y="4125"/>
                    <a:pt x="1208" y="4294"/>
                  </a:cubicBezTo>
                  <a:cubicBezTo>
                    <a:pt x="1150" y="4546"/>
                    <a:pt x="1085" y="4796"/>
                    <a:pt x="1006" y="5042"/>
                  </a:cubicBezTo>
                  <a:cubicBezTo>
                    <a:pt x="987" y="5094"/>
                    <a:pt x="968" y="5144"/>
                    <a:pt x="944" y="5194"/>
                  </a:cubicBezTo>
                  <a:lnTo>
                    <a:pt x="936" y="5209"/>
                  </a:lnTo>
                  <a:lnTo>
                    <a:pt x="929" y="5219"/>
                  </a:lnTo>
                  <a:lnTo>
                    <a:pt x="929" y="5219"/>
                  </a:lnTo>
                  <a:cubicBezTo>
                    <a:pt x="924" y="5224"/>
                    <a:pt x="919" y="5228"/>
                    <a:pt x="914" y="5233"/>
                  </a:cubicBezTo>
                  <a:lnTo>
                    <a:pt x="919" y="5228"/>
                  </a:lnTo>
                  <a:lnTo>
                    <a:pt x="919" y="5228"/>
                  </a:lnTo>
                  <a:lnTo>
                    <a:pt x="904" y="5239"/>
                  </a:lnTo>
                  <a:lnTo>
                    <a:pt x="896" y="5244"/>
                  </a:lnTo>
                  <a:lnTo>
                    <a:pt x="885" y="5246"/>
                  </a:lnTo>
                  <a:lnTo>
                    <a:pt x="860" y="5246"/>
                  </a:lnTo>
                  <a:cubicBezTo>
                    <a:pt x="841" y="5243"/>
                    <a:pt x="820" y="5241"/>
                    <a:pt x="801" y="5236"/>
                  </a:cubicBezTo>
                  <a:cubicBezTo>
                    <a:pt x="776" y="5230"/>
                    <a:pt x="752" y="5224"/>
                    <a:pt x="729" y="5216"/>
                  </a:cubicBezTo>
                  <a:cubicBezTo>
                    <a:pt x="699" y="5205"/>
                    <a:pt x="670" y="5192"/>
                    <a:pt x="643" y="5179"/>
                  </a:cubicBezTo>
                  <a:cubicBezTo>
                    <a:pt x="623" y="5167"/>
                    <a:pt x="604" y="5157"/>
                    <a:pt x="585" y="5143"/>
                  </a:cubicBezTo>
                  <a:cubicBezTo>
                    <a:pt x="566" y="5129"/>
                    <a:pt x="548" y="5116"/>
                    <a:pt x="531" y="5100"/>
                  </a:cubicBezTo>
                  <a:cubicBezTo>
                    <a:pt x="516" y="5087"/>
                    <a:pt x="504" y="5075"/>
                    <a:pt x="491" y="5059"/>
                  </a:cubicBezTo>
                  <a:cubicBezTo>
                    <a:pt x="478" y="5043"/>
                    <a:pt x="466" y="5029"/>
                    <a:pt x="456" y="5011"/>
                  </a:cubicBezTo>
                  <a:cubicBezTo>
                    <a:pt x="445" y="4994"/>
                    <a:pt x="436" y="4977"/>
                    <a:pt x="426" y="4959"/>
                  </a:cubicBezTo>
                  <a:cubicBezTo>
                    <a:pt x="421" y="4947"/>
                    <a:pt x="417" y="4934"/>
                    <a:pt x="412" y="4920"/>
                  </a:cubicBezTo>
                  <a:cubicBezTo>
                    <a:pt x="403" y="4893"/>
                    <a:pt x="396" y="4864"/>
                    <a:pt x="390" y="4836"/>
                  </a:cubicBezTo>
                  <a:cubicBezTo>
                    <a:pt x="387" y="4812"/>
                    <a:pt x="385" y="4790"/>
                    <a:pt x="384" y="4768"/>
                  </a:cubicBezTo>
                  <a:cubicBezTo>
                    <a:pt x="382" y="4738"/>
                    <a:pt x="380" y="4708"/>
                    <a:pt x="385" y="4676"/>
                  </a:cubicBezTo>
                  <a:cubicBezTo>
                    <a:pt x="388" y="4644"/>
                    <a:pt x="393" y="4613"/>
                    <a:pt x="399" y="4581"/>
                  </a:cubicBezTo>
                  <a:cubicBezTo>
                    <a:pt x="406" y="4554"/>
                    <a:pt x="414" y="4529"/>
                    <a:pt x="421" y="4503"/>
                  </a:cubicBezTo>
                  <a:cubicBezTo>
                    <a:pt x="439" y="4456"/>
                    <a:pt x="459" y="4410"/>
                    <a:pt x="483" y="4364"/>
                  </a:cubicBezTo>
                  <a:cubicBezTo>
                    <a:pt x="524" y="4285"/>
                    <a:pt x="572" y="4207"/>
                    <a:pt x="621" y="4133"/>
                  </a:cubicBezTo>
                  <a:cubicBezTo>
                    <a:pt x="664" y="4074"/>
                    <a:pt x="710" y="4017"/>
                    <a:pt x="759" y="3964"/>
                  </a:cubicBezTo>
                  <a:cubicBezTo>
                    <a:pt x="873" y="3845"/>
                    <a:pt x="999" y="3739"/>
                    <a:pt x="1124" y="3633"/>
                  </a:cubicBezTo>
                  <a:lnTo>
                    <a:pt x="1341" y="3459"/>
                  </a:lnTo>
                  <a:close/>
                  <a:moveTo>
                    <a:pt x="2231" y="0"/>
                  </a:moveTo>
                  <a:cubicBezTo>
                    <a:pt x="2210" y="0"/>
                    <a:pt x="2188" y="5"/>
                    <a:pt x="2168" y="14"/>
                  </a:cubicBezTo>
                  <a:cubicBezTo>
                    <a:pt x="2133" y="30"/>
                    <a:pt x="2101" y="54"/>
                    <a:pt x="2077" y="85"/>
                  </a:cubicBezTo>
                  <a:cubicBezTo>
                    <a:pt x="2060" y="111"/>
                    <a:pt x="2046" y="137"/>
                    <a:pt x="2036" y="166"/>
                  </a:cubicBezTo>
                  <a:lnTo>
                    <a:pt x="2036" y="164"/>
                  </a:lnTo>
                  <a:cubicBezTo>
                    <a:pt x="2019" y="206"/>
                    <a:pt x="1997" y="247"/>
                    <a:pt x="1978" y="288"/>
                  </a:cubicBezTo>
                  <a:cubicBezTo>
                    <a:pt x="1974" y="294"/>
                    <a:pt x="1970" y="300"/>
                    <a:pt x="1966" y="307"/>
                  </a:cubicBezTo>
                  <a:cubicBezTo>
                    <a:pt x="1963" y="315"/>
                    <a:pt x="1960" y="321"/>
                    <a:pt x="1957" y="327"/>
                  </a:cubicBezTo>
                  <a:cubicBezTo>
                    <a:pt x="1936" y="367"/>
                    <a:pt x="1914" y="407"/>
                    <a:pt x="1894" y="446"/>
                  </a:cubicBezTo>
                  <a:cubicBezTo>
                    <a:pt x="1894" y="448"/>
                    <a:pt x="1892" y="451"/>
                    <a:pt x="1891" y="452"/>
                  </a:cubicBezTo>
                  <a:lnTo>
                    <a:pt x="1891" y="452"/>
                  </a:lnTo>
                  <a:lnTo>
                    <a:pt x="1892" y="449"/>
                  </a:lnTo>
                  <a:lnTo>
                    <a:pt x="1892" y="449"/>
                  </a:lnTo>
                  <a:cubicBezTo>
                    <a:pt x="1810" y="604"/>
                    <a:pt x="1723" y="756"/>
                    <a:pt x="1636" y="908"/>
                  </a:cubicBezTo>
                  <a:cubicBezTo>
                    <a:pt x="1558" y="1041"/>
                    <a:pt x="1474" y="1170"/>
                    <a:pt x="1392" y="1298"/>
                  </a:cubicBezTo>
                  <a:cubicBezTo>
                    <a:pt x="1279" y="1456"/>
                    <a:pt x="1170" y="1614"/>
                    <a:pt x="1042" y="1762"/>
                  </a:cubicBezTo>
                  <a:cubicBezTo>
                    <a:pt x="974" y="1836"/>
                    <a:pt x="900" y="1906"/>
                    <a:pt x="824" y="1972"/>
                  </a:cubicBezTo>
                  <a:lnTo>
                    <a:pt x="827" y="1969"/>
                  </a:lnTo>
                  <a:lnTo>
                    <a:pt x="827" y="1969"/>
                  </a:lnTo>
                  <a:lnTo>
                    <a:pt x="820" y="1974"/>
                  </a:lnTo>
                  <a:lnTo>
                    <a:pt x="811" y="1983"/>
                  </a:lnTo>
                  <a:lnTo>
                    <a:pt x="817" y="1975"/>
                  </a:lnTo>
                  <a:lnTo>
                    <a:pt x="817" y="1975"/>
                  </a:lnTo>
                  <a:cubicBezTo>
                    <a:pt x="778" y="2010"/>
                    <a:pt x="735" y="2040"/>
                    <a:pt x="692" y="2069"/>
                  </a:cubicBezTo>
                  <a:cubicBezTo>
                    <a:pt x="683" y="2075"/>
                    <a:pt x="675" y="2080"/>
                    <a:pt x="664" y="2085"/>
                  </a:cubicBezTo>
                  <a:cubicBezTo>
                    <a:pt x="653" y="2089"/>
                    <a:pt x="642" y="2094"/>
                    <a:pt x="630" y="2099"/>
                  </a:cubicBezTo>
                  <a:cubicBezTo>
                    <a:pt x="623" y="2100"/>
                    <a:pt x="613" y="2104"/>
                    <a:pt x="605" y="2105"/>
                  </a:cubicBezTo>
                  <a:cubicBezTo>
                    <a:pt x="592" y="2107"/>
                    <a:pt x="580" y="2108"/>
                    <a:pt x="567" y="2110"/>
                  </a:cubicBezTo>
                  <a:lnTo>
                    <a:pt x="553" y="2110"/>
                  </a:lnTo>
                  <a:lnTo>
                    <a:pt x="542" y="2108"/>
                  </a:lnTo>
                  <a:lnTo>
                    <a:pt x="535" y="2107"/>
                  </a:lnTo>
                  <a:lnTo>
                    <a:pt x="531" y="2105"/>
                  </a:lnTo>
                  <a:lnTo>
                    <a:pt x="528" y="2097"/>
                  </a:lnTo>
                  <a:lnTo>
                    <a:pt x="523" y="2086"/>
                  </a:lnTo>
                  <a:cubicBezTo>
                    <a:pt x="523" y="2081"/>
                    <a:pt x="521" y="2077"/>
                    <a:pt x="520" y="2072"/>
                  </a:cubicBezTo>
                  <a:cubicBezTo>
                    <a:pt x="516" y="2045"/>
                    <a:pt x="512" y="2016"/>
                    <a:pt x="510" y="1990"/>
                  </a:cubicBezTo>
                  <a:cubicBezTo>
                    <a:pt x="507" y="1925"/>
                    <a:pt x="507" y="1860"/>
                    <a:pt x="512" y="1795"/>
                  </a:cubicBezTo>
                  <a:cubicBezTo>
                    <a:pt x="520" y="1711"/>
                    <a:pt x="531" y="1629"/>
                    <a:pt x="548" y="1545"/>
                  </a:cubicBezTo>
                  <a:cubicBezTo>
                    <a:pt x="556" y="1500"/>
                    <a:pt x="566" y="1454"/>
                    <a:pt x="575" y="1409"/>
                  </a:cubicBezTo>
                  <a:cubicBezTo>
                    <a:pt x="651" y="1138"/>
                    <a:pt x="738" y="872"/>
                    <a:pt x="828" y="608"/>
                  </a:cubicBezTo>
                  <a:cubicBezTo>
                    <a:pt x="835" y="596"/>
                    <a:pt x="839" y="584"/>
                    <a:pt x="843" y="571"/>
                  </a:cubicBezTo>
                  <a:cubicBezTo>
                    <a:pt x="844" y="568"/>
                    <a:pt x="844" y="566"/>
                    <a:pt x="844" y="565"/>
                  </a:cubicBezTo>
                  <a:cubicBezTo>
                    <a:pt x="868" y="465"/>
                    <a:pt x="817" y="362"/>
                    <a:pt x="716" y="332"/>
                  </a:cubicBezTo>
                  <a:cubicBezTo>
                    <a:pt x="699" y="328"/>
                    <a:pt x="682" y="325"/>
                    <a:pt x="666" y="325"/>
                  </a:cubicBezTo>
                  <a:cubicBezTo>
                    <a:pt x="583" y="325"/>
                    <a:pt x="507" y="379"/>
                    <a:pt x="483" y="462"/>
                  </a:cubicBezTo>
                  <a:cubicBezTo>
                    <a:pt x="482" y="464"/>
                    <a:pt x="482" y="465"/>
                    <a:pt x="482" y="467"/>
                  </a:cubicBezTo>
                  <a:cubicBezTo>
                    <a:pt x="478" y="475"/>
                    <a:pt x="477" y="481"/>
                    <a:pt x="477" y="489"/>
                  </a:cubicBezTo>
                  <a:cubicBezTo>
                    <a:pt x="444" y="603"/>
                    <a:pt x="407" y="717"/>
                    <a:pt x="374" y="831"/>
                  </a:cubicBezTo>
                  <a:cubicBezTo>
                    <a:pt x="341" y="948"/>
                    <a:pt x="306" y="1065"/>
                    <a:pt x="276" y="1184"/>
                  </a:cubicBezTo>
                  <a:cubicBezTo>
                    <a:pt x="233" y="1341"/>
                    <a:pt x="203" y="1497"/>
                    <a:pt x="182" y="1657"/>
                  </a:cubicBezTo>
                  <a:cubicBezTo>
                    <a:pt x="163" y="1820"/>
                    <a:pt x="149" y="1990"/>
                    <a:pt x="178" y="2153"/>
                  </a:cubicBezTo>
                  <a:cubicBezTo>
                    <a:pt x="190" y="2222"/>
                    <a:pt x="220" y="2287"/>
                    <a:pt x="265" y="2343"/>
                  </a:cubicBezTo>
                  <a:cubicBezTo>
                    <a:pt x="306" y="2388"/>
                    <a:pt x="358" y="2423"/>
                    <a:pt x="417" y="2442"/>
                  </a:cubicBezTo>
                  <a:cubicBezTo>
                    <a:pt x="466" y="2459"/>
                    <a:pt x="517" y="2467"/>
                    <a:pt x="567" y="2467"/>
                  </a:cubicBezTo>
                  <a:cubicBezTo>
                    <a:pt x="629" y="2467"/>
                    <a:pt x="691" y="2455"/>
                    <a:pt x="749" y="2431"/>
                  </a:cubicBezTo>
                  <a:cubicBezTo>
                    <a:pt x="855" y="2390"/>
                    <a:pt x="944" y="2325"/>
                    <a:pt x="1029" y="2252"/>
                  </a:cubicBezTo>
                  <a:cubicBezTo>
                    <a:pt x="1199" y="2107"/>
                    <a:pt x="1351" y="1940"/>
                    <a:pt x="1479" y="1757"/>
                  </a:cubicBezTo>
                  <a:lnTo>
                    <a:pt x="1631" y="1538"/>
                  </a:lnTo>
                  <a:lnTo>
                    <a:pt x="1615" y="1611"/>
                  </a:lnTo>
                  <a:cubicBezTo>
                    <a:pt x="1596" y="1689"/>
                    <a:pt x="1579" y="1766"/>
                    <a:pt x="1561" y="1842"/>
                  </a:cubicBezTo>
                  <a:cubicBezTo>
                    <a:pt x="1544" y="1920"/>
                    <a:pt x="1534" y="2001"/>
                    <a:pt x="1522" y="2078"/>
                  </a:cubicBezTo>
                  <a:cubicBezTo>
                    <a:pt x="1504" y="2186"/>
                    <a:pt x="1487" y="2293"/>
                    <a:pt x="1468" y="2401"/>
                  </a:cubicBezTo>
                  <a:cubicBezTo>
                    <a:pt x="1454" y="2488"/>
                    <a:pt x="1446" y="2578"/>
                    <a:pt x="1435" y="2665"/>
                  </a:cubicBezTo>
                  <a:cubicBezTo>
                    <a:pt x="1420" y="2778"/>
                    <a:pt x="1408" y="2890"/>
                    <a:pt x="1395" y="3003"/>
                  </a:cubicBezTo>
                  <a:cubicBezTo>
                    <a:pt x="1243" y="3120"/>
                    <a:pt x="1093" y="3239"/>
                    <a:pt x="941" y="3357"/>
                  </a:cubicBezTo>
                  <a:cubicBezTo>
                    <a:pt x="882" y="3403"/>
                    <a:pt x="824" y="3454"/>
                    <a:pt x="767" y="3503"/>
                  </a:cubicBezTo>
                  <a:cubicBezTo>
                    <a:pt x="672" y="3580"/>
                    <a:pt x="581" y="3663"/>
                    <a:pt x="497" y="3751"/>
                  </a:cubicBezTo>
                  <a:cubicBezTo>
                    <a:pt x="412" y="3843"/>
                    <a:pt x="334" y="3941"/>
                    <a:pt x="268" y="4049"/>
                  </a:cubicBezTo>
                  <a:cubicBezTo>
                    <a:pt x="205" y="4146"/>
                    <a:pt x="151" y="4248"/>
                    <a:pt x="106" y="4355"/>
                  </a:cubicBezTo>
                  <a:cubicBezTo>
                    <a:pt x="24" y="4573"/>
                    <a:pt x="0" y="4822"/>
                    <a:pt x="80" y="5045"/>
                  </a:cubicBezTo>
                  <a:cubicBezTo>
                    <a:pt x="160" y="5262"/>
                    <a:pt x="327" y="5436"/>
                    <a:pt x="540" y="5528"/>
                  </a:cubicBezTo>
                  <a:cubicBezTo>
                    <a:pt x="642" y="5570"/>
                    <a:pt x="759" y="5607"/>
                    <a:pt x="874" y="5608"/>
                  </a:cubicBezTo>
                  <a:cubicBezTo>
                    <a:pt x="878" y="5608"/>
                    <a:pt x="882" y="5608"/>
                    <a:pt x="886" y="5608"/>
                  </a:cubicBezTo>
                  <a:cubicBezTo>
                    <a:pt x="983" y="5608"/>
                    <a:pt x="1078" y="5571"/>
                    <a:pt x="1151" y="5505"/>
                  </a:cubicBezTo>
                  <a:cubicBezTo>
                    <a:pt x="1199" y="5463"/>
                    <a:pt x="1237" y="5410"/>
                    <a:pt x="1262" y="5352"/>
                  </a:cubicBezTo>
                  <a:cubicBezTo>
                    <a:pt x="1278" y="5311"/>
                    <a:pt x="1294" y="5266"/>
                    <a:pt x="1306" y="5225"/>
                  </a:cubicBezTo>
                  <a:cubicBezTo>
                    <a:pt x="1317" y="5184"/>
                    <a:pt x="1330" y="5143"/>
                    <a:pt x="1341" y="5102"/>
                  </a:cubicBezTo>
                  <a:cubicBezTo>
                    <a:pt x="1387" y="4931"/>
                    <a:pt x="1428" y="4757"/>
                    <a:pt x="1466" y="4584"/>
                  </a:cubicBezTo>
                  <a:lnTo>
                    <a:pt x="1466" y="4586"/>
                  </a:lnTo>
                  <a:cubicBezTo>
                    <a:pt x="1500" y="4429"/>
                    <a:pt x="1531" y="4274"/>
                    <a:pt x="1560" y="4115"/>
                  </a:cubicBezTo>
                  <a:cubicBezTo>
                    <a:pt x="1594" y="3929"/>
                    <a:pt x="1615" y="3739"/>
                    <a:pt x="1639" y="3552"/>
                  </a:cubicBezTo>
                  <a:cubicBezTo>
                    <a:pt x="1655" y="3430"/>
                    <a:pt x="1669" y="3308"/>
                    <a:pt x="1683" y="3188"/>
                  </a:cubicBezTo>
                  <a:cubicBezTo>
                    <a:pt x="1797" y="3096"/>
                    <a:pt x="1911" y="3006"/>
                    <a:pt x="2025" y="2916"/>
                  </a:cubicBezTo>
                  <a:cubicBezTo>
                    <a:pt x="2142" y="2809"/>
                    <a:pt x="2050" y="2639"/>
                    <a:pt x="1921" y="2639"/>
                  </a:cubicBezTo>
                  <a:cubicBezTo>
                    <a:pt x="1894" y="2639"/>
                    <a:pt x="1866" y="2646"/>
                    <a:pt x="1838" y="2662"/>
                  </a:cubicBezTo>
                  <a:lnTo>
                    <a:pt x="1740" y="2737"/>
                  </a:lnTo>
                  <a:cubicBezTo>
                    <a:pt x="1753" y="2643"/>
                    <a:pt x="1767" y="2548"/>
                    <a:pt x="1780" y="2455"/>
                  </a:cubicBezTo>
                  <a:cubicBezTo>
                    <a:pt x="1792" y="2366"/>
                    <a:pt x="1810" y="2281"/>
                    <a:pt x="1826" y="2191"/>
                  </a:cubicBezTo>
                  <a:cubicBezTo>
                    <a:pt x="1843" y="2102"/>
                    <a:pt x="1859" y="2013"/>
                    <a:pt x="1875" y="1923"/>
                  </a:cubicBezTo>
                  <a:cubicBezTo>
                    <a:pt x="1924" y="1717"/>
                    <a:pt x="1968" y="1508"/>
                    <a:pt x="2031" y="1304"/>
                  </a:cubicBezTo>
                  <a:cubicBezTo>
                    <a:pt x="2065" y="1195"/>
                    <a:pt x="2095" y="1082"/>
                    <a:pt x="2133" y="973"/>
                  </a:cubicBezTo>
                  <a:cubicBezTo>
                    <a:pt x="2172" y="858"/>
                    <a:pt x="2212" y="742"/>
                    <a:pt x="2251" y="627"/>
                  </a:cubicBezTo>
                  <a:lnTo>
                    <a:pt x="2251" y="627"/>
                  </a:lnTo>
                  <a:lnTo>
                    <a:pt x="2248" y="636"/>
                  </a:lnTo>
                  <a:cubicBezTo>
                    <a:pt x="2299" y="500"/>
                    <a:pt x="2353" y="361"/>
                    <a:pt x="2399" y="221"/>
                  </a:cubicBezTo>
                  <a:cubicBezTo>
                    <a:pt x="2433" y="111"/>
                    <a:pt x="2338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1" name="Google Shape;13431;p25"/>
            <p:cNvSpPr/>
            <p:nvPr/>
          </p:nvSpPr>
          <p:spPr>
            <a:xfrm>
              <a:off x="3434929" y="-1054783"/>
              <a:ext cx="23247" cy="15778"/>
            </a:xfrm>
            <a:custGeom>
              <a:avLst/>
              <a:gdLst/>
              <a:ahLst/>
              <a:cxnLst/>
              <a:rect l="l" t="t" r="r" b="b"/>
              <a:pathLst>
                <a:path w="691" h="469" extrusionOk="0">
                  <a:moveTo>
                    <a:pt x="504" y="0"/>
                  </a:moveTo>
                  <a:cubicBezTo>
                    <a:pt x="494" y="0"/>
                    <a:pt x="484" y="1"/>
                    <a:pt x="474" y="3"/>
                  </a:cubicBezTo>
                  <a:cubicBezTo>
                    <a:pt x="399" y="15"/>
                    <a:pt x="327" y="32"/>
                    <a:pt x="254" y="53"/>
                  </a:cubicBezTo>
                  <a:cubicBezTo>
                    <a:pt x="159" y="79"/>
                    <a:pt x="46" y="117"/>
                    <a:pt x="21" y="227"/>
                  </a:cubicBezTo>
                  <a:cubicBezTo>
                    <a:pt x="1" y="317"/>
                    <a:pt x="37" y="413"/>
                    <a:pt x="126" y="451"/>
                  </a:cubicBezTo>
                  <a:lnTo>
                    <a:pt x="132" y="453"/>
                  </a:lnTo>
                  <a:lnTo>
                    <a:pt x="138" y="456"/>
                  </a:lnTo>
                  <a:cubicBezTo>
                    <a:pt x="142" y="457"/>
                    <a:pt x="145" y="458"/>
                    <a:pt x="148" y="459"/>
                  </a:cubicBezTo>
                  <a:lnTo>
                    <a:pt x="148" y="459"/>
                  </a:lnTo>
                  <a:cubicBezTo>
                    <a:pt x="147" y="459"/>
                    <a:pt x="145" y="458"/>
                    <a:pt x="143" y="458"/>
                  </a:cubicBezTo>
                  <a:lnTo>
                    <a:pt x="143" y="458"/>
                  </a:lnTo>
                  <a:lnTo>
                    <a:pt x="156" y="463"/>
                  </a:lnTo>
                  <a:cubicBezTo>
                    <a:pt x="153" y="461"/>
                    <a:pt x="151" y="460"/>
                    <a:pt x="148" y="459"/>
                  </a:cubicBezTo>
                  <a:lnTo>
                    <a:pt x="148" y="459"/>
                  </a:lnTo>
                  <a:cubicBezTo>
                    <a:pt x="169" y="465"/>
                    <a:pt x="189" y="469"/>
                    <a:pt x="209" y="469"/>
                  </a:cubicBezTo>
                  <a:cubicBezTo>
                    <a:pt x="241" y="469"/>
                    <a:pt x="271" y="461"/>
                    <a:pt x="298" y="447"/>
                  </a:cubicBezTo>
                  <a:cubicBezTo>
                    <a:pt x="314" y="437"/>
                    <a:pt x="330" y="426"/>
                    <a:pt x="341" y="413"/>
                  </a:cubicBezTo>
                  <a:lnTo>
                    <a:pt x="368" y="404"/>
                  </a:lnTo>
                  <a:cubicBezTo>
                    <a:pt x="412" y="391"/>
                    <a:pt x="456" y="380"/>
                    <a:pt x="501" y="372"/>
                  </a:cubicBezTo>
                  <a:lnTo>
                    <a:pt x="499" y="372"/>
                  </a:lnTo>
                  <a:lnTo>
                    <a:pt x="518" y="368"/>
                  </a:lnTo>
                  <a:cubicBezTo>
                    <a:pt x="616" y="350"/>
                    <a:pt x="691" y="268"/>
                    <a:pt x="678" y="163"/>
                  </a:cubicBezTo>
                  <a:cubicBezTo>
                    <a:pt x="668" y="78"/>
                    <a:pt x="590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2" name="Google Shape;13432;p25"/>
            <p:cNvSpPr/>
            <p:nvPr/>
          </p:nvSpPr>
          <p:spPr>
            <a:xfrm>
              <a:off x="3425543" y="-1033857"/>
              <a:ext cx="59951" cy="20757"/>
            </a:xfrm>
            <a:custGeom>
              <a:avLst/>
              <a:gdLst/>
              <a:ahLst/>
              <a:cxnLst/>
              <a:rect l="l" t="t" r="r" b="b"/>
              <a:pathLst>
                <a:path w="1782" h="617" extrusionOk="0">
                  <a:moveTo>
                    <a:pt x="1606" y="0"/>
                  </a:moveTo>
                  <a:cubicBezTo>
                    <a:pt x="1593" y="0"/>
                    <a:pt x="1580" y="2"/>
                    <a:pt x="1567" y="5"/>
                  </a:cubicBezTo>
                  <a:cubicBezTo>
                    <a:pt x="1270" y="68"/>
                    <a:pt x="978" y="130"/>
                    <a:pt x="680" y="192"/>
                  </a:cubicBezTo>
                  <a:cubicBezTo>
                    <a:pt x="568" y="213"/>
                    <a:pt x="457" y="232"/>
                    <a:pt x="342" y="244"/>
                  </a:cubicBezTo>
                  <a:lnTo>
                    <a:pt x="342" y="244"/>
                  </a:lnTo>
                  <a:cubicBezTo>
                    <a:pt x="343" y="243"/>
                    <a:pt x="345" y="243"/>
                    <a:pt x="346" y="243"/>
                  </a:cubicBezTo>
                  <a:lnTo>
                    <a:pt x="346" y="243"/>
                  </a:lnTo>
                  <a:lnTo>
                    <a:pt x="321" y="246"/>
                  </a:lnTo>
                  <a:lnTo>
                    <a:pt x="321" y="246"/>
                  </a:lnTo>
                  <a:cubicBezTo>
                    <a:pt x="321" y="246"/>
                    <a:pt x="321" y="246"/>
                    <a:pt x="321" y="246"/>
                  </a:cubicBezTo>
                  <a:lnTo>
                    <a:pt x="321" y="246"/>
                  </a:lnTo>
                  <a:cubicBezTo>
                    <a:pt x="328" y="245"/>
                    <a:pt x="335" y="244"/>
                    <a:pt x="342" y="244"/>
                  </a:cubicBezTo>
                  <a:lnTo>
                    <a:pt x="342" y="244"/>
                  </a:lnTo>
                  <a:cubicBezTo>
                    <a:pt x="335" y="245"/>
                    <a:pt x="328" y="246"/>
                    <a:pt x="321" y="246"/>
                  </a:cubicBezTo>
                  <a:lnTo>
                    <a:pt x="321" y="246"/>
                  </a:lnTo>
                  <a:cubicBezTo>
                    <a:pt x="321" y="246"/>
                    <a:pt x="321" y="246"/>
                    <a:pt x="321" y="246"/>
                  </a:cubicBezTo>
                  <a:lnTo>
                    <a:pt x="321" y="246"/>
                  </a:lnTo>
                  <a:lnTo>
                    <a:pt x="321" y="246"/>
                  </a:lnTo>
                  <a:cubicBezTo>
                    <a:pt x="320" y="246"/>
                    <a:pt x="319" y="246"/>
                    <a:pt x="318" y="246"/>
                  </a:cubicBezTo>
                  <a:cubicBezTo>
                    <a:pt x="289" y="220"/>
                    <a:pt x="256" y="206"/>
                    <a:pt x="219" y="200"/>
                  </a:cubicBezTo>
                  <a:cubicBezTo>
                    <a:pt x="211" y="199"/>
                    <a:pt x="203" y="198"/>
                    <a:pt x="194" y="198"/>
                  </a:cubicBezTo>
                  <a:cubicBezTo>
                    <a:pt x="105" y="198"/>
                    <a:pt x="16" y="266"/>
                    <a:pt x="7" y="360"/>
                  </a:cubicBezTo>
                  <a:cubicBezTo>
                    <a:pt x="1" y="406"/>
                    <a:pt x="9" y="450"/>
                    <a:pt x="31" y="491"/>
                  </a:cubicBezTo>
                  <a:cubicBezTo>
                    <a:pt x="56" y="539"/>
                    <a:pt x="99" y="577"/>
                    <a:pt x="151" y="596"/>
                  </a:cubicBezTo>
                  <a:cubicBezTo>
                    <a:pt x="189" y="609"/>
                    <a:pt x="228" y="616"/>
                    <a:pt x="268" y="616"/>
                  </a:cubicBezTo>
                  <a:cubicBezTo>
                    <a:pt x="272" y="616"/>
                    <a:pt x="276" y="616"/>
                    <a:pt x="280" y="616"/>
                  </a:cubicBezTo>
                  <a:cubicBezTo>
                    <a:pt x="299" y="616"/>
                    <a:pt x="318" y="615"/>
                    <a:pt x="337" y="613"/>
                  </a:cubicBezTo>
                  <a:cubicBezTo>
                    <a:pt x="409" y="607"/>
                    <a:pt x="482" y="596"/>
                    <a:pt x="553" y="583"/>
                  </a:cubicBezTo>
                  <a:cubicBezTo>
                    <a:pt x="705" y="554"/>
                    <a:pt x="856" y="518"/>
                    <a:pt x="1006" y="482"/>
                  </a:cubicBezTo>
                  <a:cubicBezTo>
                    <a:pt x="1221" y="431"/>
                    <a:pt x="1434" y="372"/>
                    <a:pt x="1646" y="314"/>
                  </a:cubicBezTo>
                  <a:cubicBezTo>
                    <a:pt x="1731" y="292"/>
                    <a:pt x="1782" y="205"/>
                    <a:pt x="1760" y="119"/>
                  </a:cubicBezTo>
                  <a:cubicBezTo>
                    <a:pt x="1742" y="48"/>
                    <a:pt x="1678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3" name="Google Shape;13433;p25"/>
            <p:cNvSpPr/>
            <p:nvPr/>
          </p:nvSpPr>
          <p:spPr>
            <a:xfrm>
              <a:off x="3531150" y="-1101010"/>
              <a:ext cx="77479" cy="100793"/>
            </a:xfrm>
            <a:custGeom>
              <a:avLst/>
              <a:gdLst/>
              <a:ahLst/>
              <a:cxnLst/>
              <a:rect l="l" t="t" r="r" b="b"/>
              <a:pathLst>
                <a:path w="2303" h="2996" extrusionOk="0">
                  <a:moveTo>
                    <a:pt x="1191" y="2020"/>
                  </a:moveTo>
                  <a:lnTo>
                    <a:pt x="1191" y="2020"/>
                  </a:lnTo>
                  <a:cubicBezTo>
                    <a:pt x="1189" y="2022"/>
                    <a:pt x="1187" y="2024"/>
                    <a:pt x="1185" y="2027"/>
                  </a:cubicBezTo>
                  <a:lnTo>
                    <a:pt x="1185" y="2027"/>
                  </a:lnTo>
                  <a:cubicBezTo>
                    <a:pt x="1187" y="2024"/>
                    <a:pt x="1189" y="2022"/>
                    <a:pt x="1191" y="2020"/>
                  </a:cubicBezTo>
                  <a:close/>
                  <a:moveTo>
                    <a:pt x="1579" y="346"/>
                  </a:moveTo>
                  <a:cubicBezTo>
                    <a:pt x="1591" y="346"/>
                    <a:pt x="1602" y="347"/>
                    <a:pt x="1614" y="347"/>
                  </a:cubicBezTo>
                  <a:cubicBezTo>
                    <a:pt x="1627" y="348"/>
                    <a:pt x="1639" y="350"/>
                    <a:pt x="1654" y="352"/>
                  </a:cubicBezTo>
                  <a:cubicBezTo>
                    <a:pt x="1669" y="356"/>
                    <a:pt x="1685" y="361"/>
                    <a:pt x="1701" y="366"/>
                  </a:cubicBezTo>
                  <a:cubicBezTo>
                    <a:pt x="1711" y="369"/>
                    <a:pt x="1720" y="374"/>
                    <a:pt x="1730" y="379"/>
                  </a:cubicBezTo>
                  <a:cubicBezTo>
                    <a:pt x="1744" y="386"/>
                    <a:pt x="1758" y="394"/>
                    <a:pt x="1771" y="402"/>
                  </a:cubicBezTo>
                  <a:cubicBezTo>
                    <a:pt x="1783" y="410"/>
                    <a:pt x="1795" y="421"/>
                    <a:pt x="1806" y="431"/>
                  </a:cubicBezTo>
                  <a:cubicBezTo>
                    <a:pt x="1821" y="445"/>
                    <a:pt x="1834" y="459"/>
                    <a:pt x="1848" y="475"/>
                  </a:cubicBezTo>
                  <a:cubicBezTo>
                    <a:pt x="1856" y="486"/>
                    <a:pt x="1863" y="494"/>
                    <a:pt x="1872" y="507"/>
                  </a:cubicBezTo>
                  <a:cubicBezTo>
                    <a:pt x="1880" y="519"/>
                    <a:pt x="1888" y="537"/>
                    <a:pt x="1894" y="548"/>
                  </a:cubicBezTo>
                  <a:cubicBezTo>
                    <a:pt x="1899" y="559"/>
                    <a:pt x="1904" y="570"/>
                    <a:pt x="1908" y="583"/>
                  </a:cubicBezTo>
                  <a:cubicBezTo>
                    <a:pt x="1913" y="599"/>
                    <a:pt x="1918" y="616"/>
                    <a:pt x="1921" y="632"/>
                  </a:cubicBezTo>
                  <a:cubicBezTo>
                    <a:pt x="1926" y="657"/>
                    <a:pt x="1931" y="683"/>
                    <a:pt x="1931" y="706"/>
                  </a:cubicBezTo>
                  <a:cubicBezTo>
                    <a:pt x="1932" y="728"/>
                    <a:pt x="1931" y="752"/>
                    <a:pt x="1931" y="774"/>
                  </a:cubicBezTo>
                  <a:cubicBezTo>
                    <a:pt x="1927" y="814"/>
                    <a:pt x="1921" y="853"/>
                    <a:pt x="1913" y="893"/>
                  </a:cubicBezTo>
                  <a:cubicBezTo>
                    <a:pt x="1904" y="931"/>
                    <a:pt x="1893" y="967"/>
                    <a:pt x="1880" y="1004"/>
                  </a:cubicBezTo>
                  <a:cubicBezTo>
                    <a:pt x="1859" y="1061"/>
                    <a:pt x="1836" y="1116"/>
                    <a:pt x="1807" y="1170"/>
                  </a:cubicBezTo>
                  <a:lnTo>
                    <a:pt x="1814" y="1157"/>
                  </a:lnTo>
                  <a:lnTo>
                    <a:pt x="1814" y="1157"/>
                  </a:lnTo>
                  <a:cubicBezTo>
                    <a:pt x="1752" y="1275"/>
                    <a:pt x="1684" y="1387"/>
                    <a:pt x="1609" y="1495"/>
                  </a:cubicBezTo>
                  <a:lnTo>
                    <a:pt x="1502" y="1640"/>
                  </a:lnTo>
                  <a:cubicBezTo>
                    <a:pt x="1473" y="1680"/>
                    <a:pt x="1446" y="1719"/>
                    <a:pt x="1415" y="1757"/>
                  </a:cubicBezTo>
                  <a:cubicBezTo>
                    <a:pt x="1336" y="1850"/>
                    <a:pt x="1258" y="1941"/>
                    <a:pt x="1179" y="2033"/>
                  </a:cubicBezTo>
                  <a:lnTo>
                    <a:pt x="1179" y="2033"/>
                  </a:lnTo>
                  <a:cubicBezTo>
                    <a:pt x="1059" y="2164"/>
                    <a:pt x="932" y="2287"/>
                    <a:pt x="797" y="2402"/>
                  </a:cubicBezTo>
                  <a:cubicBezTo>
                    <a:pt x="732" y="2454"/>
                    <a:pt x="666" y="2505"/>
                    <a:pt x="595" y="2549"/>
                  </a:cubicBezTo>
                  <a:cubicBezTo>
                    <a:pt x="568" y="2568"/>
                    <a:pt x="538" y="2584"/>
                    <a:pt x="509" y="2600"/>
                  </a:cubicBezTo>
                  <a:cubicBezTo>
                    <a:pt x="489" y="2607"/>
                    <a:pt x="468" y="2615"/>
                    <a:pt x="449" y="2623"/>
                  </a:cubicBezTo>
                  <a:cubicBezTo>
                    <a:pt x="432" y="2628"/>
                    <a:pt x="414" y="2633"/>
                    <a:pt x="397" y="2637"/>
                  </a:cubicBezTo>
                  <a:lnTo>
                    <a:pt x="381" y="2639"/>
                  </a:lnTo>
                  <a:lnTo>
                    <a:pt x="376" y="2639"/>
                  </a:lnTo>
                  <a:cubicBezTo>
                    <a:pt x="373" y="2633"/>
                    <a:pt x="370" y="2625"/>
                    <a:pt x="368" y="2620"/>
                  </a:cubicBezTo>
                  <a:cubicBezTo>
                    <a:pt x="368" y="2615"/>
                    <a:pt x="367" y="2611"/>
                    <a:pt x="365" y="2606"/>
                  </a:cubicBezTo>
                  <a:cubicBezTo>
                    <a:pt x="357" y="2552"/>
                    <a:pt x="352" y="2498"/>
                    <a:pt x="349" y="2446"/>
                  </a:cubicBezTo>
                  <a:cubicBezTo>
                    <a:pt x="343" y="2307"/>
                    <a:pt x="351" y="2169"/>
                    <a:pt x="357" y="2031"/>
                  </a:cubicBezTo>
                  <a:cubicBezTo>
                    <a:pt x="370" y="1893"/>
                    <a:pt x="390" y="1757"/>
                    <a:pt x="417" y="1621"/>
                  </a:cubicBezTo>
                  <a:cubicBezTo>
                    <a:pt x="432" y="1553"/>
                    <a:pt x="449" y="1487"/>
                    <a:pt x="466" y="1420"/>
                  </a:cubicBezTo>
                  <a:cubicBezTo>
                    <a:pt x="477" y="1427"/>
                    <a:pt x="487" y="1430"/>
                    <a:pt x="498" y="1433"/>
                  </a:cubicBezTo>
                  <a:cubicBezTo>
                    <a:pt x="513" y="1437"/>
                    <a:pt x="528" y="1439"/>
                    <a:pt x="543" y="1439"/>
                  </a:cubicBezTo>
                  <a:cubicBezTo>
                    <a:pt x="616" y="1439"/>
                    <a:pt x="683" y="1391"/>
                    <a:pt x="705" y="1317"/>
                  </a:cubicBezTo>
                  <a:cubicBezTo>
                    <a:pt x="726" y="1251"/>
                    <a:pt x="748" y="1184"/>
                    <a:pt x="772" y="1118"/>
                  </a:cubicBezTo>
                  <a:cubicBezTo>
                    <a:pt x="796" y="1059"/>
                    <a:pt x="821" y="999"/>
                    <a:pt x="851" y="941"/>
                  </a:cubicBezTo>
                  <a:cubicBezTo>
                    <a:pt x="886" y="874"/>
                    <a:pt x="925" y="809"/>
                    <a:pt x="967" y="747"/>
                  </a:cubicBezTo>
                  <a:cubicBezTo>
                    <a:pt x="997" y="703"/>
                    <a:pt x="1030" y="662"/>
                    <a:pt x="1063" y="621"/>
                  </a:cubicBezTo>
                  <a:cubicBezTo>
                    <a:pt x="1098" y="584"/>
                    <a:pt x="1133" y="551"/>
                    <a:pt x="1169" y="519"/>
                  </a:cubicBezTo>
                  <a:cubicBezTo>
                    <a:pt x="1196" y="499"/>
                    <a:pt x="1221" y="480"/>
                    <a:pt x="1248" y="461"/>
                  </a:cubicBezTo>
                  <a:cubicBezTo>
                    <a:pt x="1280" y="442"/>
                    <a:pt x="1312" y="424"/>
                    <a:pt x="1345" y="407"/>
                  </a:cubicBezTo>
                  <a:cubicBezTo>
                    <a:pt x="1370" y="394"/>
                    <a:pt x="1400" y="383"/>
                    <a:pt x="1424" y="375"/>
                  </a:cubicBezTo>
                  <a:cubicBezTo>
                    <a:pt x="1449" y="367"/>
                    <a:pt x="1475" y="360"/>
                    <a:pt x="1497" y="355"/>
                  </a:cubicBezTo>
                  <a:cubicBezTo>
                    <a:pt x="1519" y="352"/>
                    <a:pt x="1540" y="348"/>
                    <a:pt x="1562" y="347"/>
                  </a:cubicBezTo>
                  <a:cubicBezTo>
                    <a:pt x="1568" y="346"/>
                    <a:pt x="1573" y="346"/>
                    <a:pt x="1579" y="346"/>
                  </a:cubicBezTo>
                  <a:close/>
                  <a:moveTo>
                    <a:pt x="1584" y="1"/>
                  </a:moveTo>
                  <a:cubicBezTo>
                    <a:pt x="1386" y="1"/>
                    <a:pt x="1190" y="76"/>
                    <a:pt x="1030" y="192"/>
                  </a:cubicBezTo>
                  <a:cubicBezTo>
                    <a:pt x="846" y="325"/>
                    <a:pt x="707" y="500"/>
                    <a:pt x="598" y="695"/>
                  </a:cubicBezTo>
                  <a:cubicBezTo>
                    <a:pt x="567" y="678"/>
                    <a:pt x="533" y="669"/>
                    <a:pt x="498" y="669"/>
                  </a:cubicBezTo>
                  <a:cubicBezTo>
                    <a:pt x="458" y="669"/>
                    <a:pt x="418" y="681"/>
                    <a:pt x="384" y="705"/>
                  </a:cubicBezTo>
                  <a:cubicBezTo>
                    <a:pt x="348" y="735"/>
                    <a:pt x="319" y="773"/>
                    <a:pt x="299" y="815"/>
                  </a:cubicBezTo>
                  <a:cubicBezTo>
                    <a:pt x="273" y="866"/>
                    <a:pt x="251" y="920"/>
                    <a:pt x="232" y="974"/>
                  </a:cubicBezTo>
                  <a:cubicBezTo>
                    <a:pt x="194" y="1075"/>
                    <a:pt x="161" y="1180"/>
                    <a:pt x="134" y="1284"/>
                  </a:cubicBezTo>
                  <a:cubicBezTo>
                    <a:pt x="67" y="1523"/>
                    <a:pt x="26" y="1768"/>
                    <a:pt x="14" y="2015"/>
                  </a:cubicBezTo>
                  <a:cubicBezTo>
                    <a:pt x="9" y="2099"/>
                    <a:pt x="3" y="2183"/>
                    <a:pt x="3" y="2267"/>
                  </a:cubicBezTo>
                  <a:cubicBezTo>
                    <a:pt x="3" y="2319"/>
                    <a:pt x="1" y="2368"/>
                    <a:pt x="3" y="2419"/>
                  </a:cubicBezTo>
                  <a:cubicBezTo>
                    <a:pt x="6" y="2531"/>
                    <a:pt x="6" y="2649"/>
                    <a:pt x="42" y="2753"/>
                  </a:cubicBezTo>
                  <a:cubicBezTo>
                    <a:pt x="72" y="2846"/>
                    <a:pt x="140" y="2922"/>
                    <a:pt x="229" y="2962"/>
                  </a:cubicBezTo>
                  <a:cubicBezTo>
                    <a:pt x="278" y="2984"/>
                    <a:pt x="332" y="2995"/>
                    <a:pt x="387" y="2995"/>
                  </a:cubicBezTo>
                  <a:cubicBezTo>
                    <a:pt x="425" y="2995"/>
                    <a:pt x="462" y="2989"/>
                    <a:pt x="498" y="2979"/>
                  </a:cubicBezTo>
                  <a:cubicBezTo>
                    <a:pt x="607" y="2948"/>
                    <a:pt x="712" y="2899"/>
                    <a:pt x="805" y="2832"/>
                  </a:cubicBezTo>
                  <a:cubicBezTo>
                    <a:pt x="908" y="2763"/>
                    <a:pt x="1005" y="2683"/>
                    <a:pt x="1096" y="2600"/>
                  </a:cubicBezTo>
                  <a:cubicBezTo>
                    <a:pt x="1229" y="2479"/>
                    <a:pt x="1353" y="2349"/>
                    <a:pt x="1468" y="2212"/>
                  </a:cubicBezTo>
                  <a:lnTo>
                    <a:pt x="1601" y="2052"/>
                  </a:lnTo>
                  <a:cubicBezTo>
                    <a:pt x="1625" y="2022"/>
                    <a:pt x="1654" y="1993"/>
                    <a:pt x="1676" y="1962"/>
                  </a:cubicBezTo>
                  <a:cubicBezTo>
                    <a:pt x="1738" y="1876"/>
                    <a:pt x="1801" y="1791"/>
                    <a:pt x="1864" y="1704"/>
                  </a:cubicBezTo>
                  <a:cubicBezTo>
                    <a:pt x="1921" y="1624"/>
                    <a:pt x="1975" y="1542"/>
                    <a:pt x="2024" y="1458"/>
                  </a:cubicBezTo>
                  <a:cubicBezTo>
                    <a:pt x="2087" y="1352"/>
                    <a:pt x="2141" y="1241"/>
                    <a:pt x="2187" y="1126"/>
                  </a:cubicBezTo>
                  <a:cubicBezTo>
                    <a:pt x="2269" y="896"/>
                    <a:pt x="2303" y="646"/>
                    <a:pt x="2206" y="413"/>
                  </a:cubicBezTo>
                  <a:cubicBezTo>
                    <a:pt x="2119" y="204"/>
                    <a:pt x="1916" y="40"/>
                    <a:pt x="1690" y="8"/>
                  </a:cubicBezTo>
                  <a:cubicBezTo>
                    <a:pt x="1655" y="3"/>
                    <a:pt x="1619" y="1"/>
                    <a:pt x="1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4" name="Google Shape;13434;p25"/>
            <p:cNvSpPr/>
            <p:nvPr/>
          </p:nvSpPr>
          <p:spPr>
            <a:xfrm>
              <a:off x="3603955" y="-1017641"/>
              <a:ext cx="30312" cy="76469"/>
            </a:xfrm>
            <a:custGeom>
              <a:avLst/>
              <a:gdLst/>
              <a:ahLst/>
              <a:cxnLst/>
              <a:rect l="l" t="t" r="r" b="b"/>
              <a:pathLst>
                <a:path w="901" h="2273" extrusionOk="0">
                  <a:moveTo>
                    <a:pt x="684" y="0"/>
                  </a:moveTo>
                  <a:cubicBezTo>
                    <a:pt x="601" y="0"/>
                    <a:pt x="525" y="56"/>
                    <a:pt x="503" y="139"/>
                  </a:cubicBezTo>
                  <a:lnTo>
                    <a:pt x="503" y="139"/>
                  </a:lnTo>
                  <a:lnTo>
                    <a:pt x="504" y="136"/>
                  </a:lnTo>
                  <a:lnTo>
                    <a:pt x="504" y="136"/>
                  </a:lnTo>
                  <a:cubicBezTo>
                    <a:pt x="477" y="242"/>
                    <a:pt x="460" y="351"/>
                    <a:pt x="443" y="460"/>
                  </a:cubicBezTo>
                  <a:cubicBezTo>
                    <a:pt x="425" y="563"/>
                    <a:pt x="406" y="664"/>
                    <a:pt x="386" y="766"/>
                  </a:cubicBezTo>
                  <a:cubicBezTo>
                    <a:pt x="341" y="970"/>
                    <a:pt x="294" y="1174"/>
                    <a:pt x="242" y="1377"/>
                  </a:cubicBezTo>
                  <a:cubicBezTo>
                    <a:pt x="185" y="1605"/>
                    <a:pt x="112" y="1828"/>
                    <a:pt x="33" y="2050"/>
                  </a:cubicBezTo>
                  <a:cubicBezTo>
                    <a:pt x="1" y="2140"/>
                    <a:pt x="64" y="2240"/>
                    <a:pt x="151" y="2265"/>
                  </a:cubicBezTo>
                  <a:cubicBezTo>
                    <a:pt x="167" y="2270"/>
                    <a:pt x="183" y="2273"/>
                    <a:pt x="200" y="2273"/>
                  </a:cubicBezTo>
                  <a:cubicBezTo>
                    <a:pt x="278" y="2271"/>
                    <a:pt x="346" y="2221"/>
                    <a:pt x="368" y="2146"/>
                  </a:cubicBezTo>
                  <a:cubicBezTo>
                    <a:pt x="420" y="1993"/>
                    <a:pt x="471" y="1837"/>
                    <a:pt x="517" y="1682"/>
                  </a:cubicBezTo>
                  <a:cubicBezTo>
                    <a:pt x="558" y="1543"/>
                    <a:pt x="596" y="1404"/>
                    <a:pt x="633" y="1263"/>
                  </a:cubicBezTo>
                  <a:cubicBezTo>
                    <a:pt x="704" y="984"/>
                    <a:pt x="766" y="704"/>
                    <a:pt x="821" y="422"/>
                  </a:cubicBezTo>
                  <a:cubicBezTo>
                    <a:pt x="834" y="367"/>
                    <a:pt x="846" y="310"/>
                    <a:pt x="862" y="254"/>
                  </a:cubicBezTo>
                  <a:cubicBezTo>
                    <a:pt x="900" y="153"/>
                    <a:pt x="845" y="41"/>
                    <a:pt x="742" y="9"/>
                  </a:cubicBezTo>
                  <a:cubicBezTo>
                    <a:pt x="723" y="3"/>
                    <a:pt x="703" y="0"/>
                    <a:pt x="6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5" name="Google Shape;13435;p25"/>
            <p:cNvSpPr/>
            <p:nvPr/>
          </p:nvSpPr>
          <p:spPr>
            <a:xfrm>
              <a:off x="3715215" y="-1090547"/>
              <a:ext cx="64425" cy="94636"/>
            </a:xfrm>
            <a:custGeom>
              <a:avLst/>
              <a:gdLst/>
              <a:ahLst/>
              <a:cxnLst/>
              <a:rect l="l" t="t" r="r" b="b"/>
              <a:pathLst>
                <a:path w="1915" h="2813" extrusionOk="0">
                  <a:moveTo>
                    <a:pt x="1632" y="0"/>
                  </a:moveTo>
                  <a:cubicBezTo>
                    <a:pt x="1604" y="0"/>
                    <a:pt x="1576" y="3"/>
                    <a:pt x="1549" y="9"/>
                  </a:cubicBezTo>
                  <a:cubicBezTo>
                    <a:pt x="1365" y="49"/>
                    <a:pt x="1190" y="117"/>
                    <a:pt x="1012" y="178"/>
                  </a:cubicBezTo>
                  <a:cubicBezTo>
                    <a:pt x="914" y="213"/>
                    <a:pt x="816" y="246"/>
                    <a:pt x="718" y="280"/>
                  </a:cubicBezTo>
                  <a:cubicBezTo>
                    <a:pt x="672" y="296"/>
                    <a:pt x="626" y="311"/>
                    <a:pt x="580" y="327"/>
                  </a:cubicBezTo>
                  <a:cubicBezTo>
                    <a:pt x="533" y="341"/>
                    <a:pt x="487" y="360"/>
                    <a:pt x="442" y="384"/>
                  </a:cubicBezTo>
                  <a:cubicBezTo>
                    <a:pt x="403" y="405"/>
                    <a:pt x="370" y="438"/>
                    <a:pt x="346" y="478"/>
                  </a:cubicBezTo>
                  <a:cubicBezTo>
                    <a:pt x="311" y="535"/>
                    <a:pt x="309" y="607"/>
                    <a:pt x="343" y="668"/>
                  </a:cubicBezTo>
                  <a:cubicBezTo>
                    <a:pt x="365" y="710"/>
                    <a:pt x="403" y="745"/>
                    <a:pt x="447" y="763"/>
                  </a:cubicBezTo>
                  <a:cubicBezTo>
                    <a:pt x="466" y="770"/>
                    <a:pt x="485" y="775"/>
                    <a:pt x="503" y="781"/>
                  </a:cubicBezTo>
                  <a:cubicBezTo>
                    <a:pt x="519" y="786"/>
                    <a:pt x="536" y="788"/>
                    <a:pt x="552" y="788"/>
                  </a:cubicBezTo>
                  <a:cubicBezTo>
                    <a:pt x="629" y="788"/>
                    <a:pt x="701" y="742"/>
                    <a:pt x="731" y="668"/>
                  </a:cubicBezTo>
                  <a:cubicBezTo>
                    <a:pt x="833" y="626"/>
                    <a:pt x="939" y="593"/>
                    <a:pt x="1042" y="555"/>
                  </a:cubicBezTo>
                  <a:cubicBezTo>
                    <a:pt x="1167" y="511"/>
                    <a:pt x="1293" y="465"/>
                    <a:pt x="1418" y="422"/>
                  </a:cubicBezTo>
                  <a:lnTo>
                    <a:pt x="1418" y="422"/>
                  </a:lnTo>
                  <a:cubicBezTo>
                    <a:pt x="1411" y="425"/>
                    <a:pt x="1403" y="427"/>
                    <a:pt x="1395" y="430"/>
                  </a:cubicBezTo>
                  <a:cubicBezTo>
                    <a:pt x="1424" y="422"/>
                    <a:pt x="1452" y="413"/>
                    <a:pt x="1481" y="406"/>
                  </a:cubicBezTo>
                  <a:lnTo>
                    <a:pt x="1481" y="406"/>
                  </a:lnTo>
                  <a:cubicBezTo>
                    <a:pt x="1460" y="436"/>
                    <a:pt x="1441" y="466"/>
                    <a:pt x="1421" y="497"/>
                  </a:cubicBezTo>
                  <a:cubicBezTo>
                    <a:pt x="1418" y="501"/>
                    <a:pt x="1414" y="506"/>
                    <a:pt x="1411" y="511"/>
                  </a:cubicBezTo>
                  <a:lnTo>
                    <a:pt x="1421" y="498"/>
                  </a:lnTo>
                  <a:lnTo>
                    <a:pt x="1421" y="498"/>
                  </a:lnTo>
                  <a:cubicBezTo>
                    <a:pt x="1326" y="630"/>
                    <a:pt x="1221" y="753"/>
                    <a:pt x="1118" y="878"/>
                  </a:cubicBezTo>
                  <a:cubicBezTo>
                    <a:pt x="1060" y="951"/>
                    <a:pt x="996" y="1021"/>
                    <a:pt x="935" y="1090"/>
                  </a:cubicBezTo>
                  <a:cubicBezTo>
                    <a:pt x="669" y="1386"/>
                    <a:pt x="397" y="1679"/>
                    <a:pt x="162" y="1999"/>
                  </a:cubicBezTo>
                  <a:cubicBezTo>
                    <a:pt x="129" y="2046"/>
                    <a:pt x="97" y="2094"/>
                    <a:pt x="69" y="2144"/>
                  </a:cubicBezTo>
                  <a:cubicBezTo>
                    <a:pt x="15" y="2235"/>
                    <a:pt x="1" y="2344"/>
                    <a:pt x="28" y="2445"/>
                  </a:cubicBezTo>
                  <a:cubicBezTo>
                    <a:pt x="55" y="2547"/>
                    <a:pt x="134" y="2634"/>
                    <a:pt x="219" y="2692"/>
                  </a:cubicBezTo>
                  <a:cubicBezTo>
                    <a:pt x="317" y="2755"/>
                    <a:pt x="431" y="2795"/>
                    <a:pt x="549" y="2805"/>
                  </a:cubicBezTo>
                  <a:cubicBezTo>
                    <a:pt x="588" y="2809"/>
                    <a:pt x="629" y="2811"/>
                    <a:pt x="669" y="2812"/>
                  </a:cubicBezTo>
                  <a:cubicBezTo>
                    <a:pt x="759" y="2811"/>
                    <a:pt x="851" y="2805"/>
                    <a:pt x="939" y="2790"/>
                  </a:cubicBezTo>
                  <a:cubicBezTo>
                    <a:pt x="1038" y="2778"/>
                    <a:pt x="1134" y="2759"/>
                    <a:pt x="1231" y="2732"/>
                  </a:cubicBezTo>
                  <a:cubicBezTo>
                    <a:pt x="1338" y="2702"/>
                    <a:pt x="1446" y="2670"/>
                    <a:pt x="1554" y="2637"/>
                  </a:cubicBezTo>
                  <a:cubicBezTo>
                    <a:pt x="1606" y="2621"/>
                    <a:pt x="1649" y="2585"/>
                    <a:pt x="1672" y="2535"/>
                  </a:cubicBezTo>
                  <a:cubicBezTo>
                    <a:pt x="1728" y="2410"/>
                    <a:pt x="1633" y="2282"/>
                    <a:pt x="1512" y="2282"/>
                  </a:cubicBezTo>
                  <a:cubicBezTo>
                    <a:pt x="1489" y="2282"/>
                    <a:pt x="1465" y="2286"/>
                    <a:pt x="1441" y="2296"/>
                  </a:cubicBezTo>
                  <a:lnTo>
                    <a:pt x="1376" y="2319"/>
                  </a:lnTo>
                  <a:lnTo>
                    <a:pt x="1376" y="2319"/>
                  </a:lnTo>
                  <a:lnTo>
                    <a:pt x="1392" y="2314"/>
                  </a:lnTo>
                  <a:lnTo>
                    <a:pt x="1372" y="2320"/>
                  </a:lnTo>
                  <a:cubicBezTo>
                    <a:pt x="1248" y="2361"/>
                    <a:pt x="1122" y="2396"/>
                    <a:pt x="995" y="2423"/>
                  </a:cubicBezTo>
                  <a:cubicBezTo>
                    <a:pt x="914" y="2436"/>
                    <a:pt x="833" y="2444"/>
                    <a:pt x="751" y="2448"/>
                  </a:cubicBezTo>
                  <a:cubicBezTo>
                    <a:pt x="728" y="2449"/>
                    <a:pt x="705" y="2449"/>
                    <a:pt x="682" y="2449"/>
                  </a:cubicBezTo>
                  <a:cubicBezTo>
                    <a:pt x="650" y="2449"/>
                    <a:pt x="617" y="2449"/>
                    <a:pt x="585" y="2447"/>
                  </a:cubicBezTo>
                  <a:cubicBezTo>
                    <a:pt x="574" y="2445"/>
                    <a:pt x="563" y="2444"/>
                    <a:pt x="552" y="2442"/>
                  </a:cubicBezTo>
                  <a:cubicBezTo>
                    <a:pt x="528" y="2436"/>
                    <a:pt x="506" y="2429"/>
                    <a:pt x="484" y="2421"/>
                  </a:cubicBezTo>
                  <a:cubicBezTo>
                    <a:pt x="471" y="2417"/>
                    <a:pt x="458" y="2412"/>
                    <a:pt x="449" y="2407"/>
                  </a:cubicBezTo>
                  <a:cubicBezTo>
                    <a:pt x="441" y="2402"/>
                    <a:pt x="433" y="2398"/>
                    <a:pt x="423" y="2391"/>
                  </a:cubicBezTo>
                  <a:cubicBezTo>
                    <a:pt x="422" y="2390"/>
                    <a:pt x="419" y="2389"/>
                    <a:pt x="417" y="2387"/>
                  </a:cubicBezTo>
                  <a:lnTo>
                    <a:pt x="417" y="2387"/>
                  </a:lnTo>
                  <a:lnTo>
                    <a:pt x="420" y="2390"/>
                  </a:lnTo>
                  <a:cubicBezTo>
                    <a:pt x="419" y="2389"/>
                    <a:pt x="418" y="2388"/>
                    <a:pt x="417" y="2387"/>
                  </a:cubicBezTo>
                  <a:lnTo>
                    <a:pt x="417" y="2387"/>
                  </a:lnTo>
                  <a:cubicBezTo>
                    <a:pt x="417" y="2387"/>
                    <a:pt x="417" y="2387"/>
                    <a:pt x="417" y="2387"/>
                  </a:cubicBezTo>
                  <a:lnTo>
                    <a:pt x="417" y="2387"/>
                  </a:lnTo>
                  <a:lnTo>
                    <a:pt x="412" y="2384"/>
                  </a:lnTo>
                  <a:lnTo>
                    <a:pt x="412" y="2384"/>
                  </a:lnTo>
                  <a:cubicBezTo>
                    <a:pt x="414" y="2385"/>
                    <a:pt x="415" y="2386"/>
                    <a:pt x="417" y="2387"/>
                  </a:cubicBezTo>
                  <a:lnTo>
                    <a:pt x="417" y="2387"/>
                  </a:lnTo>
                  <a:cubicBezTo>
                    <a:pt x="414" y="2385"/>
                    <a:pt x="410" y="2383"/>
                    <a:pt x="408" y="2380"/>
                  </a:cubicBezTo>
                  <a:lnTo>
                    <a:pt x="408" y="2380"/>
                  </a:lnTo>
                  <a:lnTo>
                    <a:pt x="412" y="2384"/>
                  </a:lnTo>
                  <a:lnTo>
                    <a:pt x="412" y="2384"/>
                  </a:lnTo>
                  <a:cubicBezTo>
                    <a:pt x="410" y="2382"/>
                    <a:pt x="408" y="2380"/>
                    <a:pt x="404" y="2376"/>
                  </a:cubicBezTo>
                  <a:cubicBezTo>
                    <a:pt x="398" y="2369"/>
                    <a:pt x="392" y="2363"/>
                    <a:pt x="387" y="2357"/>
                  </a:cubicBezTo>
                  <a:lnTo>
                    <a:pt x="381" y="2349"/>
                  </a:lnTo>
                  <a:cubicBezTo>
                    <a:pt x="379" y="2345"/>
                    <a:pt x="378" y="2341"/>
                    <a:pt x="376" y="2341"/>
                  </a:cubicBezTo>
                  <a:cubicBezTo>
                    <a:pt x="376" y="2339"/>
                    <a:pt x="376" y="2338"/>
                    <a:pt x="376" y="2338"/>
                  </a:cubicBezTo>
                  <a:lnTo>
                    <a:pt x="376" y="2336"/>
                  </a:lnTo>
                  <a:cubicBezTo>
                    <a:pt x="378" y="2331"/>
                    <a:pt x="379" y="2326"/>
                    <a:pt x="381" y="2322"/>
                  </a:cubicBezTo>
                  <a:cubicBezTo>
                    <a:pt x="382" y="2319"/>
                    <a:pt x="384" y="2314"/>
                    <a:pt x="385" y="2309"/>
                  </a:cubicBezTo>
                  <a:cubicBezTo>
                    <a:pt x="419" y="2249"/>
                    <a:pt x="455" y="2192"/>
                    <a:pt x="493" y="2137"/>
                  </a:cubicBezTo>
                  <a:cubicBezTo>
                    <a:pt x="596" y="1999"/>
                    <a:pt x="704" y="1866"/>
                    <a:pt x="814" y="1734"/>
                  </a:cubicBezTo>
                  <a:cubicBezTo>
                    <a:pt x="924" y="1606"/>
                    <a:pt x="1039" y="1486"/>
                    <a:pt x="1152" y="1362"/>
                  </a:cubicBezTo>
                  <a:cubicBezTo>
                    <a:pt x="1286" y="1215"/>
                    <a:pt x="1418" y="1065"/>
                    <a:pt x="1547" y="914"/>
                  </a:cubicBezTo>
                  <a:cubicBezTo>
                    <a:pt x="1622" y="829"/>
                    <a:pt x="1690" y="739"/>
                    <a:pt x="1755" y="647"/>
                  </a:cubicBezTo>
                  <a:cubicBezTo>
                    <a:pt x="1820" y="554"/>
                    <a:pt x="1877" y="454"/>
                    <a:pt x="1899" y="341"/>
                  </a:cubicBezTo>
                  <a:cubicBezTo>
                    <a:pt x="1915" y="283"/>
                    <a:pt x="1913" y="223"/>
                    <a:pt x="1894" y="166"/>
                  </a:cubicBezTo>
                  <a:cubicBezTo>
                    <a:pt x="1877" y="123"/>
                    <a:pt x="1850" y="87"/>
                    <a:pt x="1815" y="58"/>
                  </a:cubicBezTo>
                  <a:cubicBezTo>
                    <a:pt x="1763" y="17"/>
                    <a:pt x="1698" y="0"/>
                    <a:pt x="16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6" name="Google Shape;13436;p25"/>
            <p:cNvSpPr/>
            <p:nvPr/>
          </p:nvSpPr>
          <p:spPr>
            <a:xfrm>
              <a:off x="3712894" y="-1053774"/>
              <a:ext cx="82626" cy="26275"/>
            </a:xfrm>
            <a:custGeom>
              <a:avLst/>
              <a:gdLst/>
              <a:ahLst/>
              <a:cxnLst/>
              <a:rect l="l" t="t" r="r" b="b"/>
              <a:pathLst>
                <a:path w="2456" h="781" extrusionOk="0">
                  <a:moveTo>
                    <a:pt x="1953" y="0"/>
                  </a:moveTo>
                  <a:cubicBezTo>
                    <a:pt x="1742" y="0"/>
                    <a:pt x="1530" y="4"/>
                    <a:pt x="1320" y="24"/>
                  </a:cubicBezTo>
                  <a:cubicBezTo>
                    <a:pt x="1013" y="53"/>
                    <a:pt x="705" y="98"/>
                    <a:pt x="415" y="209"/>
                  </a:cubicBezTo>
                  <a:cubicBezTo>
                    <a:pt x="328" y="243"/>
                    <a:pt x="234" y="277"/>
                    <a:pt x="157" y="331"/>
                  </a:cubicBezTo>
                  <a:cubicBezTo>
                    <a:pt x="101" y="371"/>
                    <a:pt x="51" y="421"/>
                    <a:pt x="32" y="489"/>
                  </a:cubicBezTo>
                  <a:cubicBezTo>
                    <a:pt x="0" y="602"/>
                    <a:pt x="71" y="722"/>
                    <a:pt x="177" y="767"/>
                  </a:cubicBezTo>
                  <a:cubicBezTo>
                    <a:pt x="201" y="776"/>
                    <a:pt x="227" y="781"/>
                    <a:pt x="252" y="781"/>
                  </a:cubicBezTo>
                  <a:cubicBezTo>
                    <a:pt x="337" y="781"/>
                    <a:pt x="412" y="725"/>
                    <a:pt x="435" y="645"/>
                  </a:cubicBezTo>
                  <a:cubicBezTo>
                    <a:pt x="440" y="627"/>
                    <a:pt x="443" y="610"/>
                    <a:pt x="443" y="592"/>
                  </a:cubicBezTo>
                  <a:lnTo>
                    <a:pt x="445" y="592"/>
                  </a:lnTo>
                  <a:cubicBezTo>
                    <a:pt x="510" y="562"/>
                    <a:pt x="575" y="537"/>
                    <a:pt x="641" y="513"/>
                  </a:cubicBezTo>
                  <a:lnTo>
                    <a:pt x="640" y="513"/>
                  </a:lnTo>
                  <a:cubicBezTo>
                    <a:pt x="752" y="477"/>
                    <a:pt x="866" y="447"/>
                    <a:pt x="982" y="425"/>
                  </a:cubicBezTo>
                  <a:lnTo>
                    <a:pt x="985" y="425"/>
                  </a:lnTo>
                  <a:lnTo>
                    <a:pt x="1002" y="421"/>
                  </a:lnTo>
                  <a:lnTo>
                    <a:pt x="994" y="423"/>
                  </a:lnTo>
                  <a:cubicBezTo>
                    <a:pt x="1153" y="395"/>
                    <a:pt x="1311" y="377"/>
                    <a:pt x="1469" y="361"/>
                  </a:cubicBezTo>
                  <a:cubicBezTo>
                    <a:pt x="1738" y="347"/>
                    <a:pt x="2009" y="341"/>
                    <a:pt x="2280" y="336"/>
                  </a:cubicBezTo>
                  <a:cubicBezTo>
                    <a:pt x="2282" y="336"/>
                    <a:pt x="2285" y="336"/>
                    <a:pt x="2288" y="336"/>
                  </a:cubicBezTo>
                  <a:cubicBezTo>
                    <a:pt x="2379" y="336"/>
                    <a:pt x="2454" y="262"/>
                    <a:pt x="2454" y="171"/>
                  </a:cubicBezTo>
                  <a:cubicBezTo>
                    <a:pt x="2455" y="77"/>
                    <a:pt x="2379" y="2"/>
                    <a:pt x="2286" y="2"/>
                  </a:cubicBezTo>
                  <a:cubicBezTo>
                    <a:pt x="2285" y="2"/>
                    <a:pt x="2284" y="2"/>
                    <a:pt x="2283" y="2"/>
                  </a:cubicBezTo>
                  <a:cubicBezTo>
                    <a:pt x="2173" y="1"/>
                    <a:pt x="2063" y="0"/>
                    <a:pt x="1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7" name="Google Shape;13437;p25"/>
            <p:cNvSpPr/>
            <p:nvPr/>
          </p:nvSpPr>
          <p:spPr>
            <a:xfrm>
              <a:off x="3824255" y="-1066491"/>
              <a:ext cx="32869" cy="14769"/>
            </a:xfrm>
            <a:custGeom>
              <a:avLst/>
              <a:gdLst/>
              <a:ahLst/>
              <a:cxnLst/>
              <a:rect l="l" t="t" r="r" b="b"/>
              <a:pathLst>
                <a:path w="977" h="439" extrusionOk="0">
                  <a:moveTo>
                    <a:pt x="785" y="1"/>
                  </a:moveTo>
                  <a:cubicBezTo>
                    <a:pt x="779" y="1"/>
                    <a:pt x="772" y="1"/>
                    <a:pt x="766" y="2"/>
                  </a:cubicBezTo>
                  <a:cubicBezTo>
                    <a:pt x="656" y="11"/>
                    <a:pt x="546" y="22"/>
                    <a:pt x="435" y="35"/>
                  </a:cubicBezTo>
                  <a:cubicBezTo>
                    <a:pt x="353" y="43"/>
                    <a:pt x="272" y="54"/>
                    <a:pt x="190" y="60"/>
                  </a:cubicBezTo>
                  <a:cubicBezTo>
                    <a:pt x="188" y="60"/>
                    <a:pt x="185" y="60"/>
                    <a:pt x="183" y="60"/>
                  </a:cubicBezTo>
                  <a:cubicBezTo>
                    <a:pt x="83" y="60"/>
                    <a:pt x="0" y="151"/>
                    <a:pt x="0" y="249"/>
                  </a:cubicBezTo>
                  <a:cubicBezTo>
                    <a:pt x="0" y="351"/>
                    <a:pt x="82" y="437"/>
                    <a:pt x="187" y="439"/>
                  </a:cubicBezTo>
                  <a:lnTo>
                    <a:pt x="196" y="439"/>
                  </a:lnTo>
                  <a:cubicBezTo>
                    <a:pt x="241" y="435"/>
                    <a:pt x="284" y="429"/>
                    <a:pt x="326" y="420"/>
                  </a:cubicBezTo>
                  <a:cubicBezTo>
                    <a:pt x="375" y="412"/>
                    <a:pt x="423" y="404"/>
                    <a:pt x="470" y="397"/>
                  </a:cubicBezTo>
                  <a:cubicBezTo>
                    <a:pt x="583" y="382"/>
                    <a:pt x="697" y="367"/>
                    <a:pt x="809" y="358"/>
                  </a:cubicBezTo>
                  <a:cubicBezTo>
                    <a:pt x="906" y="348"/>
                    <a:pt x="977" y="252"/>
                    <a:pt x="966" y="158"/>
                  </a:cubicBezTo>
                  <a:cubicBezTo>
                    <a:pt x="952" y="66"/>
                    <a:pt x="875" y="1"/>
                    <a:pt x="7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8" name="Google Shape;13438;p25"/>
            <p:cNvSpPr/>
            <p:nvPr/>
          </p:nvSpPr>
          <p:spPr>
            <a:xfrm>
              <a:off x="3814935" y="-1058955"/>
              <a:ext cx="98640" cy="37175"/>
            </a:xfrm>
            <a:custGeom>
              <a:avLst/>
              <a:gdLst/>
              <a:ahLst/>
              <a:cxnLst/>
              <a:rect l="l" t="t" r="r" b="b"/>
              <a:pathLst>
                <a:path w="2932" h="1105" extrusionOk="0">
                  <a:moveTo>
                    <a:pt x="2756" y="0"/>
                  </a:moveTo>
                  <a:cubicBezTo>
                    <a:pt x="2745" y="0"/>
                    <a:pt x="2734" y="2"/>
                    <a:pt x="2723" y="4"/>
                  </a:cubicBezTo>
                  <a:cubicBezTo>
                    <a:pt x="2588" y="32"/>
                    <a:pt x="2454" y="61"/>
                    <a:pt x="2319" y="89"/>
                  </a:cubicBezTo>
                  <a:cubicBezTo>
                    <a:pt x="2148" y="126"/>
                    <a:pt x="1977" y="164"/>
                    <a:pt x="1808" y="203"/>
                  </a:cubicBezTo>
                  <a:cubicBezTo>
                    <a:pt x="1708" y="226"/>
                    <a:pt x="1607" y="246"/>
                    <a:pt x="1507" y="273"/>
                  </a:cubicBezTo>
                  <a:cubicBezTo>
                    <a:pt x="1404" y="303"/>
                    <a:pt x="1300" y="332"/>
                    <a:pt x="1195" y="360"/>
                  </a:cubicBezTo>
                  <a:cubicBezTo>
                    <a:pt x="1111" y="385"/>
                    <a:pt x="1026" y="416"/>
                    <a:pt x="944" y="442"/>
                  </a:cubicBezTo>
                  <a:cubicBezTo>
                    <a:pt x="863" y="469"/>
                    <a:pt x="781" y="496"/>
                    <a:pt x="701" y="526"/>
                  </a:cubicBezTo>
                  <a:cubicBezTo>
                    <a:pt x="603" y="564"/>
                    <a:pt x="507" y="599"/>
                    <a:pt x="410" y="639"/>
                  </a:cubicBezTo>
                  <a:cubicBezTo>
                    <a:pt x="336" y="670"/>
                    <a:pt x="260" y="700"/>
                    <a:pt x="182" y="729"/>
                  </a:cubicBezTo>
                  <a:lnTo>
                    <a:pt x="166" y="732"/>
                  </a:lnTo>
                  <a:lnTo>
                    <a:pt x="170" y="732"/>
                  </a:lnTo>
                  <a:cubicBezTo>
                    <a:pt x="70" y="759"/>
                    <a:pt x="0" y="856"/>
                    <a:pt x="27" y="963"/>
                  </a:cubicBezTo>
                  <a:cubicBezTo>
                    <a:pt x="49" y="1046"/>
                    <a:pt x="123" y="1104"/>
                    <a:pt x="210" y="1104"/>
                  </a:cubicBezTo>
                  <a:cubicBezTo>
                    <a:pt x="211" y="1104"/>
                    <a:pt x="213" y="1104"/>
                    <a:pt x="214" y="1104"/>
                  </a:cubicBezTo>
                  <a:cubicBezTo>
                    <a:pt x="236" y="1104"/>
                    <a:pt x="260" y="1101"/>
                    <a:pt x="282" y="1093"/>
                  </a:cubicBezTo>
                  <a:cubicBezTo>
                    <a:pt x="358" y="1066"/>
                    <a:pt x="429" y="1027"/>
                    <a:pt x="504" y="993"/>
                  </a:cubicBezTo>
                  <a:cubicBezTo>
                    <a:pt x="587" y="957"/>
                    <a:pt x="671" y="921"/>
                    <a:pt x="755" y="887"/>
                  </a:cubicBezTo>
                  <a:cubicBezTo>
                    <a:pt x="925" y="819"/>
                    <a:pt x="1096" y="759"/>
                    <a:pt x="1267" y="700"/>
                  </a:cubicBezTo>
                  <a:cubicBezTo>
                    <a:pt x="1376" y="666"/>
                    <a:pt x="1485" y="628"/>
                    <a:pt x="1596" y="599"/>
                  </a:cubicBezTo>
                  <a:cubicBezTo>
                    <a:pt x="1721" y="568"/>
                    <a:pt x="1846" y="531"/>
                    <a:pt x="1973" y="503"/>
                  </a:cubicBezTo>
                  <a:cubicBezTo>
                    <a:pt x="2246" y="435"/>
                    <a:pt x="2523" y="370"/>
                    <a:pt x="2800" y="305"/>
                  </a:cubicBezTo>
                  <a:cubicBezTo>
                    <a:pt x="2883" y="283"/>
                    <a:pt x="2932" y="199"/>
                    <a:pt x="2911" y="116"/>
                  </a:cubicBezTo>
                  <a:cubicBezTo>
                    <a:pt x="2892" y="47"/>
                    <a:pt x="2827" y="0"/>
                    <a:pt x="2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39" name="Google Shape;13439;p25"/>
            <p:cNvSpPr/>
            <p:nvPr/>
          </p:nvSpPr>
          <p:spPr>
            <a:xfrm>
              <a:off x="3877647" y="-1102827"/>
              <a:ext cx="127371" cy="98034"/>
            </a:xfrm>
            <a:custGeom>
              <a:avLst/>
              <a:gdLst/>
              <a:ahLst/>
              <a:cxnLst/>
              <a:rect l="l" t="t" r="r" b="b"/>
              <a:pathLst>
                <a:path w="3786" h="2914" extrusionOk="0">
                  <a:moveTo>
                    <a:pt x="3434" y="808"/>
                  </a:moveTo>
                  <a:lnTo>
                    <a:pt x="3434" y="808"/>
                  </a:lnTo>
                  <a:cubicBezTo>
                    <a:pt x="3435" y="810"/>
                    <a:pt x="3435" y="811"/>
                    <a:pt x="3436" y="813"/>
                  </a:cubicBezTo>
                  <a:lnTo>
                    <a:pt x="3436" y="813"/>
                  </a:lnTo>
                  <a:cubicBezTo>
                    <a:pt x="3435" y="811"/>
                    <a:pt x="3435" y="810"/>
                    <a:pt x="3434" y="808"/>
                  </a:cubicBezTo>
                  <a:close/>
                  <a:moveTo>
                    <a:pt x="2597" y="341"/>
                  </a:moveTo>
                  <a:cubicBezTo>
                    <a:pt x="2633" y="341"/>
                    <a:pt x="2668" y="342"/>
                    <a:pt x="2705" y="344"/>
                  </a:cubicBezTo>
                  <a:cubicBezTo>
                    <a:pt x="2754" y="350"/>
                    <a:pt x="2801" y="357"/>
                    <a:pt x="2850" y="366"/>
                  </a:cubicBezTo>
                  <a:cubicBezTo>
                    <a:pt x="2901" y="377"/>
                    <a:pt x="2952" y="393"/>
                    <a:pt x="3001" y="410"/>
                  </a:cubicBezTo>
                  <a:cubicBezTo>
                    <a:pt x="3032" y="421"/>
                    <a:pt x="3062" y="434"/>
                    <a:pt x="3092" y="450"/>
                  </a:cubicBezTo>
                  <a:cubicBezTo>
                    <a:pt x="3130" y="471"/>
                    <a:pt x="3168" y="493"/>
                    <a:pt x="3205" y="516"/>
                  </a:cubicBezTo>
                  <a:cubicBezTo>
                    <a:pt x="3230" y="537"/>
                    <a:pt x="3260" y="558"/>
                    <a:pt x="3282" y="578"/>
                  </a:cubicBezTo>
                  <a:cubicBezTo>
                    <a:pt x="3305" y="599"/>
                    <a:pt x="3325" y="621"/>
                    <a:pt x="3346" y="645"/>
                  </a:cubicBezTo>
                  <a:cubicBezTo>
                    <a:pt x="3360" y="662"/>
                    <a:pt x="3374" y="680"/>
                    <a:pt x="3387" y="700"/>
                  </a:cubicBezTo>
                  <a:cubicBezTo>
                    <a:pt x="3398" y="716"/>
                    <a:pt x="3406" y="733"/>
                    <a:pt x="3415" y="751"/>
                  </a:cubicBezTo>
                  <a:cubicBezTo>
                    <a:pt x="3420" y="760"/>
                    <a:pt x="3423" y="770"/>
                    <a:pt x="3428" y="781"/>
                  </a:cubicBezTo>
                  <a:cubicBezTo>
                    <a:pt x="3433" y="797"/>
                    <a:pt x="3436" y="812"/>
                    <a:pt x="3439" y="830"/>
                  </a:cubicBezTo>
                  <a:cubicBezTo>
                    <a:pt x="3438" y="824"/>
                    <a:pt x="3437" y="819"/>
                    <a:pt x="3436" y="813"/>
                  </a:cubicBezTo>
                  <a:lnTo>
                    <a:pt x="3436" y="813"/>
                  </a:lnTo>
                  <a:cubicBezTo>
                    <a:pt x="3438" y="826"/>
                    <a:pt x="3439" y="838"/>
                    <a:pt x="3441" y="850"/>
                  </a:cubicBezTo>
                  <a:cubicBezTo>
                    <a:pt x="3442" y="874"/>
                    <a:pt x="3441" y="898"/>
                    <a:pt x="3441" y="922"/>
                  </a:cubicBezTo>
                  <a:cubicBezTo>
                    <a:pt x="3439" y="936"/>
                    <a:pt x="3436" y="950"/>
                    <a:pt x="3434" y="964"/>
                  </a:cubicBezTo>
                  <a:cubicBezTo>
                    <a:pt x="3428" y="985"/>
                    <a:pt x="3422" y="1007"/>
                    <a:pt x="3414" y="1028"/>
                  </a:cubicBezTo>
                  <a:cubicBezTo>
                    <a:pt x="3401" y="1061"/>
                    <a:pt x="3387" y="1093"/>
                    <a:pt x="3371" y="1124"/>
                  </a:cubicBezTo>
                  <a:cubicBezTo>
                    <a:pt x="3341" y="1180"/>
                    <a:pt x="3308" y="1234"/>
                    <a:pt x="3273" y="1286"/>
                  </a:cubicBezTo>
                  <a:cubicBezTo>
                    <a:pt x="3230" y="1343"/>
                    <a:pt x="3186" y="1397"/>
                    <a:pt x="3138" y="1449"/>
                  </a:cubicBezTo>
                  <a:cubicBezTo>
                    <a:pt x="3021" y="1571"/>
                    <a:pt x="2899" y="1688"/>
                    <a:pt x="2771" y="1797"/>
                  </a:cubicBezTo>
                  <a:cubicBezTo>
                    <a:pt x="2684" y="1870"/>
                    <a:pt x="2595" y="1943"/>
                    <a:pt x="2507" y="2014"/>
                  </a:cubicBezTo>
                  <a:cubicBezTo>
                    <a:pt x="2342" y="2150"/>
                    <a:pt x="2170" y="2277"/>
                    <a:pt x="1989" y="2392"/>
                  </a:cubicBezTo>
                  <a:lnTo>
                    <a:pt x="1978" y="2399"/>
                  </a:lnTo>
                  <a:lnTo>
                    <a:pt x="1978" y="2399"/>
                  </a:lnTo>
                  <a:cubicBezTo>
                    <a:pt x="1918" y="2436"/>
                    <a:pt x="1857" y="2471"/>
                    <a:pt x="1793" y="2502"/>
                  </a:cubicBezTo>
                  <a:cubicBezTo>
                    <a:pt x="1761" y="2517"/>
                    <a:pt x="1730" y="2532"/>
                    <a:pt x="1695" y="2544"/>
                  </a:cubicBezTo>
                  <a:cubicBezTo>
                    <a:pt x="1677" y="2549"/>
                    <a:pt x="1658" y="2554"/>
                    <a:pt x="1639" y="2559"/>
                  </a:cubicBezTo>
                  <a:lnTo>
                    <a:pt x="1620" y="2562"/>
                  </a:lnTo>
                  <a:cubicBezTo>
                    <a:pt x="1611" y="2562"/>
                    <a:pt x="1597" y="2563"/>
                    <a:pt x="1589" y="2563"/>
                  </a:cubicBezTo>
                  <a:cubicBezTo>
                    <a:pt x="1581" y="2562"/>
                    <a:pt x="1573" y="2560"/>
                    <a:pt x="1566" y="2560"/>
                  </a:cubicBezTo>
                  <a:lnTo>
                    <a:pt x="1543" y="2552"/>
                  </a:lnTo>
                  <a:lnTo>
                    <a:pt x="1530" y="2547"/>
                  </a:lnTo>
                  <a:lnTo>
                    <a:pt x="1519" y="2540"/>
                  </a:lnTo>
                  <a:cubicBezTo>
                    <a:pt x="1506" y="2532"/>
                    <a:pt x="1495" y="2522"/>
                    <a:pt x="1484" y="2511"/>
                  </a:cubicBezTo>
                  <a:cubicBezTo>
                    <a:pt x="1473" y="2502"/>
                    <a:pt x="1464" y="2492"/>
                    <a:pt x="1456" y="2481"/>
                  </a:cubicBezTo>
                  <a:cubicBezTo>
                    <a:pt x="1449" y="2473"/>
                    <a:pt x="1441" y="2462"/>
                    <a:pt x="1435" y="2452"/>
                  </a:cubicBezTo>
                  <a:cubicBezTo>
                    <a:pt x="1426" y="2435"/>
                    <a:pt x="1416" y="2418"/>
                    <a:pt x="1407" y="2400"/>
                  </a:cubicBezTo>
                  <a:cubicBezTo>
                    <a:pt x="1395" y="2376"/>
                    <a:pt x="1388" y="2353"/>
                    <a:pt x="1378" y="2327"/>
                  </a:cubicBezTo>
                  <a:cubicBezTo>
                    <a:pt x="1350" y="2228"/>
                    <a:pt x="1323" y="2126"/>
                    <a:pt x="1302" y="2025"/>
                  </a:cubicBezTo>
                  <a:lnTo>
                    <a:pt x="1302" y="2027"/>
                  </a:lnTo>
                  <a:cubicBezTo>
                    <a:pt x="1282" y="1917"/>
                    <a:pt x="1269" y="1805"/>
                    <a:pt x="1263" y="1694"/>
                  </a:cubicBezTo>
                  <a:lnTo>
                    <a:pt x="1263" y="1686"/>
                  </a:lnTo>
                  <a:lnTo>
                    <a:pt x="1263" y="1685"/>
                  </a:lnTo>
                  <a:cubicBezTo>
                    <a:pt x="1256" y="1561"/>
                    <a:pt x="1258" y="1438"/>
                    <a:pt x="1266" y="1314"/>
                  </a:cubicBezTo>
                  <a:cubicBezTo>
                    <a:pt x="1272" y="1219"/>
                    <a:pt x="1286" y="1124"/>
                    <a:pt x="1305" y="1030"/>
                  </a:cubicBezTo>
                  <a:lnTo>
                    <a:pt x="1305" y="1030"/>
                  </a:lnTo>
                  <a:cubicBezTo>
                    <a:pt x="1304" y="1037"/>
                    <a:pt x="1302" y="1045"/>
                    <a:pt x="1299" y="1053"/>
                  </a:cubicBezTo>
                  <a:cubicBezTo>
                    <a:pt x="1315" y="982"/>
                    <a:pt x="1335" y="912"/>
                    <a:pt x="1361" y="843"/>
                  </a:cubicBezTo>
                  <a:cubicBezTo>
                    <a:pt x="1375" y="801"/>
                    <a:pt x="1392" y="760"/>
                    <a:pt x="1411" y="721"/>
                  </a:cubicBezTo>
                  <a:cubicBezTo>
                    <a:pt x="1422" y="702"/>
                    <a:pt x="1433" y="683"/>
                    <a:pt x="1446" y="664"/>
                  </a:cubicBezTo>
                  <a:cubicBezTo>
                    <a:pt x="1454" y="653"/>
                    <a:pt x="1464" y="640"/>
                    <a:pt x="1473" y="629"/>
                  </a:cubicBezTo>
                  <a:cubicBezTo>
                    <a:pt x="1503" y="618"/>
                    <a:pt x="1528" y="600"/>
                    <a:pt x="1551" y="578"/>
                  </a:cubicBezTo>
                  <a:cubicBezTo>
                    <a:pt x="1633" y="542"/>
                    <a:pt x="1717" y="509"/>
                    <a:pt x="1802" y="482"/>
                  </a:cubicBezTo>
                  <a:cubicBezTo>
                    <a:pt x="1932" y="440"/>
                    <a:pt x="2064" y="407"/>
                    <a:pt x="2196" y="382"/>
                  </a:cubicBezTo>
                  <a:cubicBezTo>
                    <a:pt x="2306" y="363"/>
                    <a:pt x="2417" y="350"/>
                    <a:pt x="2527" y="342"/>
                  </a:cubicBezTo>
                  <a:lnTo>
                    <a:pt x="2530" y="342"/>
                  </a:lnTo>
                  <a:cubicBezTo>
                    <a:pt x="2553" y="341"/>
                    <a:pt x="2575" y="341"/>
                    <a:pt x="2597" y="341"/>
                  </a:cubicBezTo>
                  <a:close/>
                  <a:moveTo>
                    <a:pt x="2601" y="1"/>
                  </a:moveTo>
                  <a:cubicBezTo>
                    <a:pt x="2458" y="1"/>
                    <a:pt x="2315" y="17"/>
                    <a:pt x="2174" y="43"/>
                  </a:cubicBezTo>
                  <a:cubicBezTo>
                    <a:pt x="1927" y="86"/>
                    <a:pt x="1685" y="160"/>
                    <a:pt x="1454" y="260"/>
                  </a:cubicBezTo>
                  <a:cubicBezTo>
                    <a:pt x="1433" y="257"/>
                    <a:pt x="1413" y="255"/>
                    <a:pt x="1392" y="255"/>
                  </a:cubicBezTo>
                  <a:cubicBezTo>
                    <a:pt x="1313" y="260"/>
                    <a:pt x="1240" y="320"/>
                    <a:pt x="1194" y="380"/>
                  </a:cubicBezTo>
                  <a:cubicBezTo>
                    <a:pt x="1183" y="396"/>
                    <a:pt x="1172" y="410"/>
                    <a:pt x="1161" y="426"/>
                  </a:cubicBezTo>
                  <a:cubicBezTo>
                    <a:pt x="1142" y="439"/>
                    <a:pt x="1125" y="452"/>
                    <a:pt x="1106" y="464"/>
                  </a:cubicBezTo>
                  <a:cubicBezTo>
                    <a:pt x="1046" y="504"/>
                    <a:pt x="987" y="542"/>
                    <a:pt x="929" y="585"/>
                  </a:cubicBezTo>
                  <a:lnTo>
                    <a:pt x="628" y="798"/>
                  </a:lnTo>
                  <a:cubicBezTo>
                    <a:pt x="447" y="928"/>
                    <a:pt x="267" y="1058"/>
                    <a:pt x="88" y="1189"/>
                  </a:cubicBezTo>
                  <a:cubicBezTo>
                    <a:pt x="17" y="1241"/>
                    <a:pt x="1" y="1341"/>
                    <a:pt x="53" y="1412"/>
                  </a:cubicBezTo>
                  <a:cubicBezTo>
                    <a:pt x="84" y="1455"/>
                    <a:pt x="133" y="1477"/>
                    <a:pt x="182" y="1477"/>
                  </a:cubicBezTo>
                  <a:cubicBezTo>
                    <a:pt x="214" y="1477"/>
                    <a:pt x="247" y="1468"/>
                    <a:pt x="275" y="1447"/>
                  </a:cubicBezTo>
                  <a:cubicBezTo>
                    <a:pt x="438" y="1329"/>
                    <a:pt x="601" y="1213"/>
                    <a:pt x="764" y="1097"/>
                  </a:cubicBezTo>
                  <a:cubicBezTo>
                    <a:pt x="829" y="1050"/>
                    <a:pt x="894" y="1004"/>
                    <a:pt x="959" y="958"/>
                  </a:cubicBezTo>
                  <a:lnTo>
                    <a:pt x="959" y="958"/>
                  </a:lnTo>
                  <a:cubicBezTo>
                    <a:pt x="930" y="1097"/>
                    <a:pt x="914" y="1240"/>
                    <a:pt x="911" y="1382"/>
                  </a:cubicBezTo>
                  <a:cubicBezTo>
                    <a:pt x="905" y="1629"/>
                    <a:pt x="925" y="1876"/>
                    <a:pt x="973" y="2120"/>
                  </a:cubicBezTo>
                  <a:cubicBezTo>
                    <a:pt x="986" y="2183"/>
                    <a:pt x="1001" y="2247"/>
                    <a:pt x="1019" y="2310"/>
                  </a:cubicBezTo>
                  <a:cubicBezTo>
                    <a:pt x="1033" y="2365"/>
                    <a:pt x="1046" y="2421"/>
                    <a:pt x="1065" y="2473"/>
                  </a:cubicBezTo>
                  <a:cubicBezTo>
                    <a:pt x="1096" y="2571"/>
                    <a:pt x="1149" y="2661"/>
                    <a:pt x="1217" y="2737"/>
                  </a:cubicBezTo>
                  <a:cubicBezTo>
                    <a:pt x="1251" y="2775"/>
                    <a:pt x="1289" y="2809"/>
                    <a:pt x="1332" y="2837"/>
                  </a:cubicBezTo>
                  <a:cubicBezTo>
                    <a:pt x="1375" y="2862"/>
                    <a:pt x="1421" y="2883"/>
                    <a:pt x="1470" y="2897"/>
                  </a:cubicBezTo>
                  <a:cubicBezTo>
                    <a:pt x="1507" y="2907"/>
                    <a:pt x="1544" y="2913"/>
                    <a:pt x="1581" y="2913"/>
                  </a:cubicBezTo>
                  <a:cubicBezTo>
                    <a:pt x="1585" y="2913"/>
                    <a:pt x="1589" y="2913"/>
                    <a:pt x="1593" y="2913"/>
                  </a:cubicBezTo>
                  <a:cubicBezTo>
                    <a:pt x="1660" y="2913"/>
                    <a:pt x="1726" y="2902"/>
                    <a:pt x="1788" y="2880"/>
                  </a:cubicBezTo>
                  <a:cubicBezTo>
                    <a:pt x="1900" y="2840"/>
                    <a:pt x="2007" y="2788"/>
                    <a:pt x="2105" y="2725"/>
                  </a:cubicBezTo>
                  <a:cubicBezTo>
                    <a:pt x="2208" y="2660"/>
                    <a:pt x="2309" y="2592"/>
                    <a:pt x="2407" y="2519"/>
                  </a:cubicBezTo>
                  <a:cubicBezTo>
                    <a:pt x="2611" y="2365"/>
                    <a:pt x="2803" y="2199"/>
                    <a:pt x="2997" y="2035"/>
                  </a:cubicBezTo>
                  <a:lnTo>
                    <a:pt x="2997" y="2035"/>
                  </a:lnTo>
                  <a:lnTo>
                    <a:pt x="2996" y="2036"/>
                  </a:lnTo>
                  <a:cubicBezTo>
                    <a:pt x="3077" y="1966"/>
                    <a:pt x="3156" y="1894"/>
                    <a:pt x="3232" y="1819"/>
                  </a:cubicBezTo>
                  <a:cubicBezTo>
                    <a:pt x="3312" y="1740"/>
                    <a:pt x="3388" y="1659"/>
                    <a:pt x="3461" y="1574"/>
                  </a:cubicBezTo>
                  <a:cubicBezTo>
                    <a:pt x="3537" y="1484"/>
                    <a:pt x="3604" y="1387"/>
                    <a:pt x="3661" y="1284"/>
                  </a:cubicBezTo>
                  <a:cubicBezTo>
                    <a:pt x="3708" y="1194"/>
                    <a:pt x="3754" y="1097"/>
                    <a:pt x="3770" y="995"/>
                  </a:cubicBezTo>
                  <a:cubicBezTo>
                    <a:pt x="3786" y="882"/>
                    <a:pt x="3784" y="755"/>
                    <a:pt x="3741" y="649"/>
                  </a:cubicBezTo>
                  <a:cubicBezTo>
                    <a:pt x="3700" y="547"/>
                    <a:pt x="3640" y="453"/>
                    <a:pt x="3563" y="376"/>
                  </a:cubicBezTo>
                  <a:cubicBezTo>
                    <a:pt x="3390" y="203"/>
                    <a:pt x="3172" y="86"/>
                    <a:pt x="2934" y="35"/>
                  </a:cubicBezTo>
                  <a:cubicBezTo>
                    <a:pt x="2825" y="11"/>
                    <a:pt x="2713" y="1"/>
                    <a:pt x="2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0" name="Google Shape;13440;p25"/>
            <p:cNvSpPr/>
            <p:nvPr/>
          </p:nvSpPr>
          <p:spPr>
            <a:xfrm>
              <a:off x="2846433" y="-797914"/>
              <a:ext cx="71288" cy="184866"/>
            </a:xfrm>
            <a:custGeom>
              <a:avLst/>
              <a:gdLst/>
              <a:ahLst/>
              <a:cxnLst/>
              <a:rect l="l" t="t" r="r" b="b"/>
              <a:pathLst>
                <a:path w="2119" h="5495" extrusionOk="0">
                  <a:moveTo>
                    <a:pt x="1174" y="5020"/>
                  </a:moveTo>
                  <a:cubicBezTo>
                    <a:pt x="1171" y="5023"/>
                    <a:pt x="1168" y="5026"/>
                    <a:pt x="1166" y="5029"/>
                  </a:cubicBezTo>
                  <a:lnTo>
                    <a:pt x="1174" y="5020"/>
                  </a:lnTo>
                  <a:close/>
                  <a:moveTo>
                    <a:pt x="1905" y="1"/>
                  </a:moveTo>
                  <a:cubicBezTo>
                    <a:pt x="1823" y="1"/>
                    <a:pt x="1751" y="56"/>
                    <a:pt x="1724" y="138"/>
                  </a:cubicBezTo>
                  <a:lnTo>
                    <a:pt x="1718" y="155"/>
                  </a:lnTo>
                  <a:lnTo>
                    <a:pt x="1701" y="147"/>
                  </a:lnTo>
                  <a:cubicBezTo>
                    <a:pt x="1565" y="95"/>
                    <a:pt x="1421" y="69"/>
                    <a:pt x="1277" y="69"/>
                  </a:cubicBezTo>
                  <a:cubicBezTo>
                    <a:pt x="1176" y="69"/>
                    <a:pt x="1075" y="82"/>
                    <a:pt x="976" y="108"/>
                  </a:cubicBezTo>
                  <a:cubicBezTo>
                    <a:pt x="844" y="141"/>
                    <a:pt x="718" y="188"/>
                    <a:pt x="597" y="252"/>
                  </a:cubicBezTo>
                  <a:cubicBezTo>
                    <a:pt x="499" y="304"/>
                    <a:pt x="414" y="374"/>
                    <a:pt x="341" y="458"/>
                  </a:cubicBezTo>
                  <a:cubicBezTo>
                    <a:pt x="257" y="552"/>
                    <a:pt x="189" y="659"/>
                    <a:pt x="138" y="773"/>
                  </a:cubicBezTo>
                  <a:cubicBezTo>
                    <a:pt x="94" y="880"/>
                    <a:pt x="61" y="994"/>
                    <a:pt x="42" y="1110"/>
                  </a:cubicBezTo>
                  <a:cubicBezTo>
                    <a:pt x="1" y="1368"/>
                    <a:pt x="5" y="1631"/>
                    <a:pt x="56" y="1887"/>
                  </a:cubicBezTo>
                  <a:cubicBezTo>
                    <a:pt x="108" y="2143"/>
                    <a:pt x="194" y="2390"/>
                    <a:pt x="309" y="2623"/>
                  </a:cubicBezTo>
                  <a:cubicBezTo>
                    <a:pt x="403" y="2813"/>
                    <a:pt x="509" y="2997"/>
                    <a:pt x="624" y="3174"/>
                  </a:cubicBezTo>
                  <a:cubicBezTo>
                    <a:pt x="722" y="3327"/>
                    <a:pt x="830" y="3475"/>
                    <a:pt x="928" y="3627"/>
                  </a:cubicBezTo>
                  <a:cubicBezTo>
                    <a:pt x="976" y="3712"/>
                    <a:pt x="1023" y="3794"/>
                    <a:pt x="1068" y="3883"/>
                  </a:cubicBezTo>
                  <a:cubicBezTo>
                    <a:pt x="1101" y="3954"/>
                    <a:pt x="1129" y="4027"/>
                    <a:pt x="1156" y="4102"/>
                  </a:cubicBezTo>
                  <a:cubicBezTo>
                    <a:pt x="1186" y="4201"/>
                    <a:pt x="1208" y="4303"/>
                    <a:pt x="1231" y="4405"/>
                  </a:cubicBezTo>
                  <a:cubicBezTo>
                    <a:pt x="1240" y="4456"/>
                    <a:pt x="1246" y="4508"/>
                    <a:pt x="1250" y="4561"/>
                  </a:cubicBezTo>
                  <a:cubicBezTo>
                    <a:pt x="1251" y="4605"/>
                    <a:pt x="1250" y="4649"/>
                    <a:pt x="1248" y="4694"/>
                  </a:cubicBezTo>
                  <a:cubicBezTo>
                    <a:pt x="1242" y="4763"/>
                    <a:pt x="1234" y="4833"/>
                    <a:pt x="1221" y="4903"/>
                  </a:cubicBezTo>
                  <a:cubicBezTo>
                    <a:pt x="1216" y="4923"/>
                    <a:pt x="1212" y="4944"/>
                    <a:pt x="1205" y="4963"/>
                  </a:cubicBezTo>
                  <a:cubicBezTo>
                    <a:pt x="1200" y="4972"/>
                    <a:pt x="1197" y="4980"/>
                    <a:pt x="1193" y="4990"/>
                  </a:cubicBezTo>
                  <a:cubicBezTo>
                    <a:pt x="1195" y="4987"/>
                    <a:pt x="1196" y="4984"/>
                    <a:pt x="1197" y="4982"/>
                  </a:cubicBezTo>
                  <a:lnTo>
                    <a:pt x="1197" y="4982"/>
                  </a:lnTo>
                  <a:cubicBezTo>
                    <a:pt x="1196" y="4985"/>
                    <a:pt x="1194" y="4989"/>
                    <a:pt x="1193" y="4993"/>
                  </a:cubicBezTo>
                  <a:lnTo>
                    <a:pt x="1189" y="4997"/>
                  </a:lnTo>
                  <a:lnTo>
                    <a:pt x="1189" y="4997"/>
                  </a:lnTo>
                  <a:cubicBezTo>
                    <a:pt x="1190" y="4995"/>
                    <a:pt x="1191" y="4994"/>
                    <a:pt x="1191" y="4993"/>
                  </a:cubicBezTo>
                  <a:lnTo>
                    <a:pt x="1191" y="4993"/>
                  </a:lnTo>
                  <a:cubicBezTo>
                    <a:pt x="1190" y="4995"/>
                    <a:pt x="1189" y="4997"/>
                    <a:pt x="1188" y="4999"/>
                  </a:cubicBezTo>
                  <a:lnTo>
                    <a:pt x="1188" y="4999"/>
                  </a:lnTo>
                  <a:lnTo>
                    <a:pt x="1188" y="4999"/>
                  </a:lnTo>
                  <a:cubicBezTo>
                    <a:pt x="1188" y="4999"/>
                    <a:pt x="1188" y="4999"/>
                    <a:pt x="1188" y="4999"/>
                  </a:cubicBezTo>
                  <a:lnTo>
                    <a:pt x="1188" y="4999"/>
                  </a:lnTo>
                  <a:cubicBezTo>
                    <a:pt x="1186" y="5003"/>
                    <a:pt x="1185" y="5006"/>
                    <a:pt x="1181" y="5010"/>
                  </a:cubicBezTo>
                  <a:cubicBezTo>
                    <a:pt x="1179" y="5013"/>
                    <a:pt x="1176" y="5017"/>
                    <a:pt x="1174" y="5020"/>
                  </a:cubicBezTo>
                  <a:lnTo>
                    <a:pt x="1174" y="5020"/>
                  </a:lnTo>
                  <a:cubicBezTo>
                    <a:pt x="1166" y="5031"/>
                    <a:pt x="1156" y="5040"/>
                    <a:pt x="1145" y="5048"/>
                  </a:cubicBezTo>
                  <a:cubicBezTo>
                    <a:pt x="1140" y="5053"/>
                    <a:pt x="1136" y="5056"/>
                    <a:pt x="1129" y="5061"/>
                  </a:cubicBezTo>
                  <a:cubicBezTo>
                    <a:pt x="1112" y="5072"/>
                    <a:pt x="1094" y="5081"/>
                    <a:pt x="1074" y="5091"/>
                  </a:cubicBezTo>
                  <a:cubicBezTo>
                    <a:pt x="1047" y="5102"/>
                    <a:pt x="1022" y="5112"/>
                    <a:pt x="995" y="5123"/>
                  </a:cubicBezTo>
                  <a:lnTo>
                    <a:pt x="982" y="5126"/>
                  </a:lnTo>
                  <a:cubicBezTo>
                    <a:pt x="973" y="5127"/>
                    <a:pt x="963" y="5129"/>
                    <a:pt x="954" y="5129"/>
                  </a:cubicBezTo>
                  <a:cubicBezTo>
                    <a:pt x="933" y="5129"/>
                    <a:pt x="914" y="5129"/>
                    <a:pt x="893" y="5127"/>
                  </a:cubicBezTo>
                  <a:cubicBezTo>
                    <a:pt x="870" y="5124"/>
                    <a:pt x="844" y="5123"/>
                    <a:pt x="819" y="5118"/>
                  </a:cubicBezTo>
                  <a:cubicBezTo>
                    <a:pt x="811" y="5116"/>
                    <a:pt x="803" y="5115"/>
                    <a:pt x="795" y="5112"/>
                  </a:cubicBezTo>
                  <a:cubicBezTo>
                    <a:pt x="784" y="5107"/>
                    <a:pt x="771" y="5102"/>
                    <a:pt x="760" y="5096"/>
                  </a:cubicBezTo>
                  <a:cubicBezTo>
                    <a:pt x="749" y="5089"/>
                    <a:pt x="738" y="5083"/>
                    <a:pt x="727" y="5075"/>
                  </a:cubicBezTo>
                  <a:cubicBezTo>
                    <a:pt x="716" y="5066"/>
                    <a:pt x="705" y="5058"/>
                    <a:pt x="694" y="5048"/>
                  </a:cubicBezTo>
                  <a:cubicBezTo>
                    <a:pt x="678" y="5034"/>
                    <a:pt x="664" y="5020"/>
                    <a:pt x="651" y="5004"/>
                  </a:cubicBezTo>
                  <a:cubicBezTo>
                    <a:pt x="639" y="4988"/>
                    <a:pt x="626" y="4971"/>
                    <a:pt x="613" y="4955"/>
                  </a:cubicBezTo>
                  <a:cubicBezTo>
                    <a:pt x="601" y="4934"/>
                    <a:pt x="588" y="4914"/>
                    <a:pt x="578" y="4893"/>
                  </a:cubicBezTo>
                  <a:cubicBezTo>
                    <a:pt x="570" y="4872"/>
                    <a:pt x="559" y="4850"/>
                    <a:pt x="553" y="4831"/>
                  </a:cubicBezTo>
                  <a:cubicBezTo>
                    <a:pt x="548" y="4812"/>
                    <a:pt x="544" y="4793"/>
                    <a:pt x="539" y="4774"/>
                  </a:cubicBezTo>
                  <a:cubicBezTo>
                    <a:pt x="536" y="4759"/>
                    <a:pt x="534" y="4743"/>
                    <a:pt x="532" y="4727"/>
                  </a:cubicBezTo>
                  <a:lnTo>
                    <a:pt x="532" y="4708"/>
                  </a:lnTo>
                  <a:lnTo>
                    <a:pt x="534" y="4698"/>
                  </a:lnTo>
                  <a:lnTo>
                    <a:pt x="534" y="4695"/>
                  </a:lnTo>
                  <a:cubicBezTo>
                    <a:pt x="540" y="4681"/>
                    <a:pt x="547" y="4665"/>
                    <a:pt x="553" y="4651"/>
                  </a:cubicBezTo>
                  <a:cubicBezTo>
                    <a:pt x="593" y="4559"/>
                    <a:pt x="551" y="4451"/>
                    <a:pt x="460" y="4410"/>
                  </a:cubicBezTo>
                  <a:cubicBezTo>
                    <a:pt x="436" y="4400"/>
                    <a:pt x="411" y="4395"/>
                    <a:pt x="386" y="4395"/>
                  </a:cubicBezTo>
                  <a:cubicBezTo>
                    <a:pt x="315" y="4395"/>
                    <a:pt x="248" y="4435"/>
                    <a:pt x="219" y="4504"/>
                  </a:cubicBezTo>
                  <a:cubicBezTo>
                    <a:pt x="195" y="4557"/>
                    <a:pt x="178" y="4613"/>
                    <a:pt x="170" y="4670"/>
                  </a:cubicBezTo>
                  <a:cubicBezTo>
                    <a:pt x="165" y="4724"/>
                    <a:pt x="167" y="4779"/>
                    <a:pt x="178" y="4833"/>
                  </a:cubicBezTo>
                  <a:cubicBezTo>
                    <a:pt x="202" y="4945"/>
                    <a:pt x="244" y="5051"/>
                    <a:pt x="306" y="5148"/>
                  </a:cubicBezTo>
                  <a:cubicBezTo>
                    <a:pt x="363" y="5238"/>
                    <a:pt x="436" y="5316"/>
                    <a:pt x="525" y="5377"/>
                  </a:cubicBezTo>
                  <a:cubicBezTo>
                    <a:pt x="620" y="5442"/>
                    <a:pt x="730" y="5480"/>
                    <a:pt x="846" y="5490"/>
                  </a:cubicBezTo>
                  <a:cubicBezTo>
                    <a:pt x="879" y="5493"/>
                    <a:pt x="912" y="5495"/>
                    <a:pt x="946" y="5495"/>
                  </a:cubicBezTo>
                  <a:cubicBezTo>
                    <a:pt x="969" y="5495"/>
                    <a:pt x="992" y="5493"/>
                    <a:pt x="1015" y="5488"/>
                  </a:cubicBezTo>
                  <a:cubicBezTo>
                    <a:pt x="1066" y="5480"/>
                    <a:pt x="1117" y="5466"/>
                    <a:pt x="1164" y="5447"/>
                  </a:cubicBezTo>
                  <a:cubicBezTo>
                    <a:pt x="1262" y="5409"/>
                    <a:pt x="1357" y="5358"/>
                    <a:pt x="1428" y="5279"/>
                  </a:cubicBezTo>
                  <a:cubicBezTo>
                    <a:pt x="1501" y="5199"/>
                    <a:pt x="1549" y="5099"/>
                    <a:pt x="1571" y="4993"/>
                  </a:cubicBezTo>
                  <a:cubicBezTo>
                    <a:pt x="1582" y="4937"/>
                    <a:pt x="1590" y="4882"/>
                    <a:pt x="1593" y="4827"/>
                  </a:cubicBezTo>
                  <a:lnTo>
                    <a:pt x="1593" y="4833"/>
                  </a:lnTo>
                  <a:cubicBezTo>
                    <a:pt x="1604" y="4711"/>
                    <a:pt x="1614" y="4589"/>
                    <a:pt x="1598" y="4469"/>
                  </a:cubicBezTo>
                  <a:cubicBezTo>
                    <a:pt x="1585" y="4374"/>
                    <a:pt x="1563" y="4282"/>
                    <a:pt x="1544" y="4189"/>
                  </a:cubicBezTo>
                  <a:cubicBezTo>
                    <a:pt x="1490" y="3940"/>
                    <a:pt x="1378" y="3712"/>
                    <a:pt x="1251" y="3492"/>
                  </a:cubicBezTo>
                  <a:cubicBezTo>
                    <a:pt x="1189" y="3388"/>
                    <a:pt x="1120" y="3288"/>
                    <a:pt x="1050" y="3190"/>
                  </a:cubicBezTo>
                  <a:cubicBezTo>
                    <a:pt x="974" y="3084"/>
                    <a:pt x="903" y="2976"/>
                    <a:pt x="832" y="2868"/>
                  </a:cubicBezTo>
                  <a:lnTo>
                    <a:pt x="832" y="2868"/>
                  </a:lnTo>
                  <a:cubicBezTo>
                    <a:pt x="836" y="2875"/>
                    <a:pt x="840" y="2879"/>
                    <a:pt x="844" y="2886"/>
                  </a:cubicBezTo>
                  <a:cubicBezTo>
                    <a:pt x="765" y="2758"/>
                    <a:pt x="686" y="2628"/>
                    <a:pt x="620" y="2490"/>
                  </a:cubicBezTo>
                  <a:cubicBezTo>
                    <a:pt x="559" y="2362"/>
                    <a:pt x="507" y="2232"/>
                    <a:pt x="461" y="2097"/>
                  </a:cubicBezTo>
                  <a:cubicBezTo>
                    <a:pt x="434" y="2010"/>
                    <a:pt x="412" y="1922"/>
                    <a:pt x="395" y="1833"/>
                  </a:cubicBezTo>
                  <a:cubicBezTo>
                    <a:pt x="379" y="1746"/>
                    <a:pt x="369" y="1659"/>
                    <a:pt x="363" y="1570"/>
                  </a:cubicBezTo>
                  <a:cubicBezTo>
                    <a:pt x="360" y="1493"/>
                    <a:pt x="360" y="1417"/>
                    <a:pt x="365" y="1339"/>
                  </a:cubicBezTo>
                  <a:cubicBezTo>
                    <a:pt x="369" y="1272"/>
                    <a:pt x="379" y="1205"/>
                    <a:pt x="391" y="1140"/>
                  </a:cubicBezTo>
                  <a:lnTo>
                    <a:pt x="391" y="1140"/>
                  </a:lnTo>
                  <a:cubicBezTo>
                    <a:pt x="405" y="1079"/>
                    <a:pt x="421" y="1019"/>
                    <a:pt x="441" y="959"/>
                  </a:cubicBezTo>
                  <a:cubicBezTo>
                    <a:pt x="453" y="928"/>
                    <a:pt x="468" y="898"/>
                    <a:pt x="482" y="866"/>
                  </a:cubicBezTo>
                  <a:cubicBezTo>
                    <a:pt x="498" y="839"/>
                    <a:pt x="513" y="812"/>
                    <a:pt x="531" y="785"/>
                  </a:cubicBezTo>
                  <a:cubicBezTo>
                    <a:pt x="559" y="746"/>
                    <a:pt x="591" y="708"/>
                    <a:pt x="623" y="671"/>
                  </a:cubicBezTo>
                  <a:cubicBezTo>
                    <a:pt x="640" y="652"/>
                    <a:pt x="661" y="633"/>
                    <a:pt x="680" y="616"/>
                  </a:cubicBezTo>
                  <a:cubicBezTo>
                    <a:pt x="694" y="605"/>
                    <a:pt x="708" y="594"/>
                    <a:pt x="722" y="584"/>
                  </a:cubicBezTo>
                  <a:cubicBezTo>
                    <a:pt x="746" y="570"/>
                    <a:pt x="771" y="557"/>
                    <a:pt x="797" y="545"/>
                  </a:cubicBezTo>
                  <a:cubicBezTo>
                    <a:pt x="847" y="522"/>
                    <a:pt x="900" y="500"/>
                    <a:pt x="952" y="483"/>
                  </a:cubicBezTo>
                  <a:cubicBezTo>
                    <a:pt x="996" y="469"/>
                    <a:pt x="1039" y="454"/>
                    <a:pt x="1085" y="446"/>
                  </a:cubicBezTo>
                  <a:cubicBezTo>
                    <a:pt x="1132" y="439"/>
                    <a:pt x="1180" y="432"/>
                    <a:pt x="1227" y="429"/>
                  </a:cubicBezTo>
                  <a:cubicBezTo>
                    <a:pt x="1242" y="428"/>
                    <a:pt x="1257" y="427"/>
                    <a:pt x="1271" y="427"/>
                  </a:cubicBezTo>
                  <a:cubicBezTo>
                    <a:pt x="1291" y="427"/>
                    <a:pt x="1311" y="428"/>
                    <a:pt x="1330" y="429"/>
                  </a:cubicBezTo>
                  <a:cubicBezTo>
                    <a:pt x="1367" y="431"/>
                    <a:pt x="1402" y="435"/>
                    <a:pt x="1436" y="442"/>
                  </a:cubicBezTo>
                  <a:cubicBezTo>
                    <a:pt x="1460" y="450"/>
                    <a:pt x="1482" y="456"/>
                    <a:pt x="1506" y="462"/>
                  </a:cubicBezTo>
                  <a:cubicBezTo>
                    <a:pt x="1527" y="470"/>
                    <a:pt x="1546" y="478"/>
                    <a:pt x="1566" y="488"/>
                  </a:cubicBezTo>
                  <a:cubicBezTo>
                    <a:pt x="1582" y="496"/>
                    <a:pt x="1596" y="505"/>
                    <a:pt x="1610" y="515"/>
                  </a:cubicBezTo>
                  <a:cubicBezTo>
                    <a:pt x="1614" y="516"/>
                    <a:pt x="1617" y="519"/>
                    <a:pt x="1620" y="522"/>
                  </a:cubicBezTo>
                  <a:cubicBezTo>
                    <a:pt x="1620" y="538"/>
                    <a:pt x="1620" y="556"/>
                    <a:pt x="1623" y="573"/>
                  </a:cubicBezTo>
                  <a:cubicBezTo>
                    <a:pt x="1635" y="668"/>
                    <a:pt x="1716" y="737"/>
                    <a:pt x="1810" y="737"/>
                  </a:cubicBezTo>
                  <a:cubicBezTo>
                    <a:pt x="1817" y="737"/>
                    <a:pt x="1824" y="737"/>
                    <a:pt x="1831" y="736"/>
                  </a:cubicBezTo>
                  <a:lnTo>
                    <a:pt x="1835" y="736"/>
                  </a:lnTo>
                  <a:cubicBezTo>
                    <a:pt x="1900" y="728"/>
                    <a:pt x="1957" y="685"/>
                    <a:pt x="1984" y="625"/>
                  </a:cubicBezTo>
                  <a:cubicBezTo>
                    <a:pt x="2005" y="579"/>
                    <a:pt x="2011" y="527"/>
                    <a:pt x="2005" y="478"/>
                  </a:cubicBezTo>
                  <a:cubicBezTo>
                    <a:pt x="2027" y="397"/>
                    <a:pt x="2055" y="320"/>
                    <a:pt x="2084" y="241"/>
                  </a:cubicBezTo>
                  <a:cubicBezTo>
                    <a:pt x="2119" y="144"/>
                    <a:pt x="2049" y="35"/>
                    <a:pt x="1956" y="8"/>
                  </a:cubicBezTo>
                  <a:cubicBezTo>
                    <a:pt x="1938" y="3"/>
                    <a:pt x="1921" y="1"/>
                    <a:pt x="19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1" name="Google Shape;13441;p25"/>
            <p:cNvSpPr/>
            <p:nvPr/>
          </p:nvSpPr>
          <p:spPr>
            <a:xfrm>
              <a:off x="2851009" y="-597531"/>
              <a:ext cx="64627" cy="70515"/>
            </a:xfrm>
            <a:custGeom>
              <a:avLst/>
              <a:gdLst/>
              <a:ahLst/>
              <a:cxnLst/>
              <a:rect l="l" t="t" r="r" b="b"/>
              <a:pathLst>
                <a:path w="1921" h="2096" extrusionOk="0">
                  <a:moveTo>
                    <a:pt x="1327" y="1247"/>
                  </a:moveTo>
                  <a:lnTo>
                    <a:pt x="1327" y="1247"/>
                  </a:lnTo>
                  <a:cubicBezTo>
                    <a:pt x="1325" y="1250"/>
                    <a:pt x="1323" y="1253"/>
                    <a:pt x="1320" y="1256"/>
                  </a:cubicBezTo>
                  <a:lnTo>
                    <a:pt x="1320" y="1256"/>
                  </a:lnTo>
                  <a:cubicBezTo>
                    <a:pt x="1323" y="1253"/>
                    <a:pt x="1325" y="1250"/>
                    <a:pt x="1327" y="1247"/>
                  </a:cubicBezTo>
                  <a:close/>
                  <a:moveTo>
                    <a:pt x="626" y="1723"/>
                  </a:moveTo>
                  <a:lnTo>
                    <a:pt x="631" y="1726"/>
                  </a:lnTo>
                  <a:lnTo>
                    <a:pt x="631" y="1726"/>
                  </a:lnTo>
                  <a:cubicBezTo>
                    <a:pt x="630" y="1725"/>
                    <a:pt x="628" y="1724"/>
                    <a:pt x="626" y="1723"/>
                  </a:cubicBezTo>
                  <a:close/>
                  <a:moveTo>
                    <a:pt x="1109" y="1"/>
                  </a:moveTo>
                  <a:cubicBezTo>
                    <a:pt x="1049" y="4"/>
                    <a:pt x="988" y="13"/>
                    <a:pt x="930" y="26"/>
                  </a:cubicBezTo>
                  <a:cubicBezTo>
                    <a:pt x="835" y="47"/>
                    <a:pt x="776" y="153"/>
                    <a:pt x="800" y="245"/>
                  </a:cubicBezTo>
                  <a:cubicBezTo>
                    <a:pt x="823" y="326"/>
                    <a:pt x="896" y="379"/>
                    <a:pt x="977" y="379"/>
                  </a:cubicBezTo>
                  <a:cubicBezTo>
                    <a:pt x="990" y="379"/>
                    <a:pt x="1005" y="378"/>
                    <a:pt x="1019" y="374"/>
                  </a:cubicBezTo>
                  <a:lnTo>
                    <a:pt x="1077" y="360"/>
                  </a:lnTo>
                  <a:cubicBezTo>
                    <a:pt x="1095" y="359"/>
                    <a:pt x="1110" y="357"/>
                    <a:pt x="1128" y="357"/>
                  </a:cubicBezTo>
                  <a:lnTo>
                    <a:pt x="1104" y="357"/>
                  </a:lnTo>
                  <a:cubicBezTo>
                    <a:pt x="1114" y="356"/>
                    <a:pt x="1125" y="356"/>
                    <a:pt x="1136" y="356"/>
                  </a:cubicBezTo>
                  <a:cubicBezTo>
                    <a:pt x="1146" y="356"/>
                    <a:pt x="1156" y="356"/>
                    <a:pt x="1166" y="357"/>
                  </a:cubicBezTo>
                  <a:cubicBezTo>
                    <a:pt x="1197" y="360"/>
                    <a:pt x="1229" y="365"/>
                    <a:pt x="1261" y="371"/>
                  </a:cubicBezTo>
                  <a:cubicBezTo>
                    <a:pt x="1273" y="374"/>
                    <a:pt x="1285" y="378"/>
                    <a:pt x="1297" y="382"/>
                  </a:cubicBezTo>
                  <a:cubicBezTo>
                    <a:pt x="1319" y="390"/>
                    <a:pt x="1341" y="400"/>
                    <a:pt x="1360" y="409"/>
                  </a:cubicBezTo>
                  <a:cubicBezTo>
                    <a:pt x="1379" y="420"/>
                    <a:pt x="1398" y="431"/>
                    <a:pt x="1416" y="444"/>
                  </a:cubicBezTo>
                  <a:cubicBezTo>
                    <a:pt x="1432" y="457"/>
                    <a:pt x="1449" y="469"/>
                    <a:pt x="1465" y="484"/>
                  </a:cubicBezTo>
                  <a:cubicBezTo>
                    <a:pt x="1476" y="495"/>
                    <a:pt x="1487" y="506"/>
                    <a:pt x="1495" y="517"/>
                  </a:cubicBezTo>
                  <a:cubicBezTo>
                    <a:pt x="1503" y="526"/>
                    <a:pt x="1512" y="537"/>
                    <a:pt x="1519" y="549"/>
                  </a:cubicBezTo>
                  <a:cubicBezTo>
                    <a:pt x="1525" y="560"/>
                    <a:pt x="1531" y="571"/>
                    <a:pt x="1536" y="582"/>
                  </a:cubicBezTo>
                  <a:cubicBezTo>
                    <a:pt x="1543" y="593"/>
                    <a:pt x="1547" y="604"/>
                    <a:pt x="1550" y="615"/>
                  </a:cubicBezTo>
                  <a:cubicBezTo>
                    <a:pt x="1554" y="628"/>
                    <a:pt x="1558" y="637"/>
                    <a:pt x="1560" y="651"/>
                  </a:cubicBezTo>
                  <a:cubicBezTo>
                    <a:pt x="1562" y="664"/>
                    <a:pt x="1565" y="678"/>
                    <a:pt x="1565" y="691"/>
                  </a:cubicBezTo>
                  <a:cubicBezTo>
                    <a:pt x="1565" y="701"/>
                    <a:pt x="1566" y="710"/>
                    <a:pt x="1565" y="720"/>
                  </a:cubicBezTo>
                  <a:cubicBezTo>
                    <a:pt x="1563" y="731"/>
                    <a:pt x="1562" y="740"/>
                    <a:pt x="1560" y="750"/>
                  </a:cubicBezTo>
                  <a:cubicBezTo>
                    <a:pt x="1552" y="780"/>
                    <a:pt x="1543" y="810"/>
                    <a:pt x="1533" y="840"/>
                  </a:cubicBezTo>
                  <a:cubicBezTo>
                    <a:pt x="1501" y="924"/>
                    <a:pt x="1465" y="1006"/>
                    <a:pt x="1424" y="1087"/>
                  </a:cubicBezTo>
                  <a:cubicBezTo>
                    <a:pt x="1391" y="1148"/>
                    <a:pt x="1354" y="1207"/>
                    <a:pt x="1315" y="1266"/>
                  </a:cubicBezTo>
                  <a:cubicBezTo>
                    <a:pt x="1316" y="1262"/>
                    <a:pt x="1318" y="1259"/>
                    <a:pt x="1320" y="1256"/>
                  </a:cubicBezTo>
                  <a:lnTo>
                    <a:pt x="1320" y="1256"/>
                  </a:lnTo>
                  <a:cubicBezTo>
                    <a:pt x="1272" y="1322"/>
                    <a:pt x="1220" y="1387"/>
                    <a:pt x="1166" y="1449"/>
                  </a:cubicBezTo>
                  <a:cubicBezTo>
                    <a:pt x="1121" y="1495"/>
                    <a:pt x="1076" y="1539"/>
                    <a:pt x="1026" y="1581"/>
                  </a:cubicBezTo>
                  <a:cubicBezTo>
                    <a:pt x="1006" y="1596"/>
                    <a:pt x="985" y="1612"/>
                    <a:pt x="965" y="1627"/>
                  </a:cubicBezTo>
                  <a:cubicBezTo>
                    <a:pt x="938" y="1643"/>
                    <a:pt x="912" y="1658"/>
                    <a:pt x="886" y="1671"/>
                  </a:cubicBezTo>
                  <a:lnTo>
                    <a:pt x="886" y="1671"/>
                  </a:lnTo>
                  <a:cubicBezTo>
                    <a:pt x="843" y="1691"/>
                    <a:pt x="799" y="1709"/>
                    <a:pt x="754" y="1725"/>
                  </a:cubicBezTo>
                  <a:cubicBezTo>
                    <a:pt x="740" y="1729"/>
                    <a:pt x="726" y="1733"/>
                    <a:pt x="711" y="1734"/>
                  </a:cubicBezTo>
                  <a:cubicBezTo>
                    <a:pt x="704" y="1735"/>
                    <a:pt x="697" y="1735"/>
                    <a:pt x="690" y="1735"/>
                  </a:cubicBezTo>
                  <a:cubicBezTo>
                    <a:pt x="683" y="1735"/>
                    <a:pt x="676" y="1735"/>
                    <a:pt x="669" y="1734"/>
                  </a:cubicBezTo>
                  <a:cubicBezTo>
                    <a:pt x="661" y="1734"/>
                    <a:pt x="654" y="1733"/>
                    <a:pt x="647" y="1731"/>
                  </a:cubicBezTo>
                  <a:lnTo>
                    <a:pt x="637" y="1728"/>
                  </a:lnTo>
                  <a:cubicBezTo>
                    <a:pt x="635" y="1728"/>
                    <a:pt x="634" y="1727"/>
                    <a:pt x="632" y="1727"/>
                  </a:cubicBezTo>
                  <a:lnTo>
                    <a:pt x="632" y="1727"/>
                  </a:lnTo>
                  <a:cubicBezTo>
                    <a:pt x="628" y="1724"/>
                    <a:pt x="624" y="1721"/>
                    <a:pt x="620" y="1720"/>
                  </a:cubicBezTo>
                  <a:lnTo>
                    <a:pt x="615" y="1715"/>
                  </a:lnTo>
                  <a:lnTo>
                    <a:pt x="605" y="1704"/>
                  </a:lnTo>
                  <a:cubicBezTo>
                    <a:pt x="577" y="1671"/>
                    <a:pt x="553" y="1638"/>
                    <a:pt x="528" y="1601"/>
                  </a:cubicBezTo>
                  <a:cubicBezTo>
                    <a:pt x="499" y="1555"/>
                    <a:pt x="474" y="1509"/>
                    <a:pt x="449" y="1462"/>
                  </a:cubicBezTo>
                  <a:cubicBezTo>
                    <a:pt x="439" y="1438"/>
                    <a:pt x="430" y="1414"/>
                    <a:pt x="420" y="1391"/>
                  </a:cubicBezTo>
                  <a:cubicBezTo>
                    <a:pt x="406" y="1348"/>
                    <a:pt x="396" y="1304"/>
                    <a:pt x="387" y="1259"/>
                  </a:cubicBezTo>
                  <a:cubicBezTo>
                    <a:pt x="373" y="1186"/>
                    <a:pt x="365" y="1114"/>
                    <a:pt x="358" y="1039"/>
                  </a:cubicBezTo>
                  <a:cubicBezTo>
                    <a:pt x="358" y="1006"/>
                    <a:pt x="358" y="973"/>
                    <a:pt x="360" y="938"/>
                  </a:cubicBezTo>
                  <a:cubicBezTo>
                    <a:pt x="368" y="870"/>
                    <a:pt x="377" y="802"/>
                    <a:pt x="390" y="735"/>
                  </a:cubicBezTo>
                  <a:cubicBezTo>
                    <a:pt x="404" y="672"/>
                    <a:pt x="422" y="610"/>
                    <a:pt x="442" y="550"/>
                  </a:cubicBezTo>
                  <a:cubicBezTo>
                    <a:pt x="447" y="537"/>
                    <a:pt x="452" y="525"/>
                    <a:pt x="458" y="512"/>
                  </a:cubicBezTo>
                  <a:cubicBezTo>
                    <a:pt x="515" y="501"/>
                    <a:pt x="563" y="461"/>
                    <a:pt x="585" y="408"/>
                  </a:cubicBezTo>
                  <a:cubicBezTo>
                    <a:pt x="626" y="313"/>
                    <a:pt x="583" y="202"/>
                    <a:pt x="488" y="159"/>
                  </a:cubicBezTo>
                  <a:cubicBezTo>
                    <a:pt x="452" y="142"/>
                    <a:pt x="411" y="131"/>
                    <a:pt x="370" y="131"/>
                  </a:cubicBezTo>
                  <a:cubicBezTo>
                    <a:pt x="369" y="131"/>
                    <a:pt x="368" y="131"/>
                    <a:pt x="367" y="131"/>
                  </a:cubicBezTo>
                  <a:cubicBezTo>
                    <a:pt x="256" y="131"/>
                    <a:pt x="175" y="233"/>
                    <a:pt x="134" y="325"/>
                  </a:cubicBezTo>
                  <a:cubicBezTo>
                    <a:pt x="88" y="436"/>
                    <a:pt x="55" y="550"/>
                    <a:pt x="36" y="669"/>
                  </a:cubicBezTo>
                  <a:cubicBezTo>
                    <a:pt x="10" y="802"/>
                    <a:pt x="1" y="938"/>
                    <a:pt x="10" y="1074"/>
                  </a:cubicBezTo>
                  <a:cubicBezTo>
                    <a:pt x="20" y="1204"/>
                    <a:pt x="42" y="1332"/>
                    <a:pt x="80" y="1456"/>
                  </a:cubicBezTo>
                  <a:cubicBezTo>
                    <a:pt x="118" y="1577"/>
                    <a:pt x="173" y="1695"/>
                    <a:pt x="243" y="1802"/>
                  </a:cubicBezTo>
                  <a:cubicBezTo>
                    <a:pt x="301" y="1897"/>
                    <a:pt x="365" y="1986"/>
                    <a:pt x="463" y="2040"/>
                  </a:cubicBezTo>
                  <a:cubicBezTo>
                    <a:pt x="529" y="2076"/>
                    <a:pt x="604" y="2095"/>
                    <a:pt x="678" y="2095"/>
                  </a:cubicBezTo>
                  <a:cubicBezTo>
                    <a:pt x="837" y="2095"/>
                    <a:pt x="996" y="2024"/>
                    <a:pt x="1128" y="1943"/>
                  </a:cubicBezTo>
                  <a:cubicBezTo>
                    <a:pt x="1234" y="1877"/>
                    <a:pt x="1327" y="1794"/>
                    <a:pt x="1410" y="1701"/>
                  </a:cubicBezTo>
                  <a:cubicBezTo>
                    <a:pt x="1489" y="1614"/>
                    <a:pt x="1562" y="1521"/>
                    <a:pt x="1626" y="1422"/>
                  </a:cubicBezTo>
                  <a:cubicBezTo>
                    <a:pt x="1695" y="1318"/>
                    <a:pt x="1753" y="1207"/>
                    <a:pt x="1802" y="1092"/>
                  </a:cubicBezTo>
                  <a:cubicBezTo>
                    <a:pt x="1826" y="1038"/>
                    <a:pt x="1850" y="984"/>
                    <a:pt x="1869" y="928"/>
                  </a:cubicBezTo>
                  <a:cubicBezTo>
                    <a:pt x="1888" y="876"/>
                    <a:pt x="1900" y="822"/>
                    <a:pt x="1908" y="769"/>
                  </a:cubicBezTo>
                  <a:cubicBezTo>
                    <a:pt x="1921" y="650"/>
                    <a:pt x="1900" y="528"/>
                    <a:pt x="1848" y="422"/>
                  </a:cubicBezTo>
                  <a:cubicBezTo>
                    <a:pt x="1796" y="321"/>
                    <a:pt x="1721" y="232"/>
                    <a:pt x="1630" y="164"/>
                  </a:cubicBezTo>
                  <a:cubicBezTo>
                    <a:pt x="1531" y="89"/>
                    <a:pt x="1416" y="39"/>
                    <a:pt x="1294" y="18"/>
                  </a:cubicBezTo>
                  <a:cubicBezTo>
                    <a:pt x="1232" y="6"/>
                    <a:pt x="1171" y="1"/>
                    <a:pt x="1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2" name="Google Shape;13442;p25"/>
            <p:cNvSpPr/>
            <p:nvPr/>
          </p:nvSpPr>
          <p:spPr>
            <a:xfrm>
              <a:off x="2937339" y="-780957"/>
              <a:ext cx="87235" cy="132282"/>
            </a:xfrm>
            <a:custGeom>
              <a:avLst/>
              <a:gdLst/>
              <a:ahLst/>
              <a:cxnLst/>
              <a:rect l="l" t="t" r="r" b="b"/>
              <a:pathLst>
                <a:path w="2593" h="3932" extrusionOk="0">
                  <a:moveTo>
                    <a:pt x="1280" y="2016"/>
                  </a:moveTo>
                  <a:cubicBezTo>
                    <a:pt x="1281" y="2021"/>
                    <a:pt x="1282" y="2027"/>
                    <a:pt x="1283" y="2032"/>
                  </a:cubicBezTo>
                  <a:cubicBezTo>
                    <a:pt x="1282" y="2027"/>
                    <a:pt x="1281" y="2021"/>
                    <a:pt x="1280" y="2016"/>
                  </a:cubicBezTo>
                  <a:close/>
                  <a:moveTo>
                    <a:pt x="1414" y="3081"/>
                  </a:moveTo>
                  <a:cubicBezTo>
                    <a:pt x="1412" y="3084"/>
                    <a:pt x="1411" y="3087"/>
                    <a:pt x="1410" y="3089"/>
                  </a:cubicBezTo>
                  <a:cubicBezTo>
                    <a:pt x="1411" y="3087"/>
                    <a:pt x="1413" y="3084"/>
                    <a:pt x="1414" y="3081"/>
                  </a:cubicBezTo>
                  <a:close/>
                  <a:moveTo>
                    <a:pt x="2354" y="1"/>
                  </a:moveTo>
                  <a:cubicBezTo>
                    <a:pt x="2343" y="1"/>
                    <a:pt x="2332" y="1"/>
                    <a:pt x="2321" y="3"/>
                  </a:cubicBezTo>
                  <a:cubicBezTo>
                    <a:pt x="2222" y="11"/>
                    <a:pt x="2152" y="96"/>
                    <a:pt x="2098" y="172"/>
                  </a:cubicBezTo>
                  <a:cubicBezTo>
                    <a:pt x="2040" y="259"/>
                    <a:pt x="1991" y="354"/>
                    <a:pt x="1954" y="452"/>
                  </a:cubicBezTo>
                  <a:cubicBezTo>
                    <a:pt x="1786" y="891"/>
                    <a:pt x="1785" y="1369"/>
                    <a:pt x="1785" y="1831"/>
                  </a:cubicBezTo>
                  <a:lnTo>
                    <a:pt x="1785" y="2190"/>
                  </a:lnTo>
                  <a:cubicBezTo>
                    <a:pt x="1675" y="2493"/>
                    <a:pt x="1562" y="2794"/>
                    <a:pt x="1414" y="3081"/>
                  </a:cubicBezTo>
                  <a:lnTo>
                    <a:pt x="1414" y="3081"/>
                  </a:lnTo>
                  <a:cubicBezTo>
                    <a:pt x="1416" y="3077"/>
                    <a:pt x="1418" y="3074"/>
                    <a:pt x="1421" y="3070"/>
                  </a:cubicBezTo>
                  <a:lnTo>
                    <a:pt x="1421" y="3070"/>
                  </a:lnTo>
                  <a:cubicBezTo>
                    <a:pt x="1380" y="3148"/>
                    <a:pt x="1334" y="3224"/>
                    <a:pt x="1286" y="3298"/>
                  </a:cubicBezTo>
                  <a:cubicBezTo>
                    <a:pt x="1254" y="3340"/>
                    <a:pt x="1223" y="3379"/>
                    <a:pt x="1188" y="3417"/>
                  </a:cubicBezTo>
                  <a:cubicBezTo>
                    <a:pt x="1159" y="3447"/>
                    <a:pt x="1131" y="3476"/>
                    <a:pt x="1101" y="3503"/>
                  </a:cubicBezTo>
                  <a:cubicBezTo>
                    <a:pt x="1079" y="3520"/>
                    <a:pt x="1055" y="3537"/>
                    <a:pt x="1031" y="3553"/>
                  </a:cubicBezTo>
                  <a:lnTo>
                    <a:pt x="1014" y="3564"/>
                  </a:lnTo>
                  <a:cubicBezTo>
                    <a:pt x="1003" y="3569"/>
                    <a:pt x="992" y="3572"/>
                    <a:pt x="982" y="3575"/>
                  </a:cubicBezTo>
                  <a:cubicBezTo>
                    <a:pt x="989" y="3572"/>
                    <a:pt x="996" y="3571"/>
                    <a:pt x="1003" y="3567"/>
                  </a:cubicBezTo>
                  <a:lnTo>
                    <a:pt x="1003" y="3567"/>
                  </a:lnTo>
                  <a:lnTo>
                    <a:pt x="992" y="3571"/>
                  </a:lnTo>
                  <a:cubicBezTo>
                    <a:pt x="984" y="3572"/>
                    <a:pt x="974" y="3572"/>
                    <a:pt x="966" y="3574"/>
                  </a:cubicBezTo>
                  <a:lnTo>
                    <a:pt x="927" y="3574"/>
                  </a:lnTo>
                  <a:cubicBezTo>
                    <a:pt x="916" y="3572"/>
                    <a:pt x="908" y="3572"/>
                    <a:pt x="894" y="3569"/>
                  </a:cubicBezTo>
                  <a:cubicBezTo>
                    <a:pt x="881" y="3566"/>
                    <a:pt x="868" y="3563"/>
                    <a:pt x="856" y="3558"/>
                  </a:cubicBezTo>
                  <a:cubicBezTo>
                    <a:pt x="839" y="3551"/>
                    <a:pt x="823" y="3544"/>
                    <a:pt x="808" y="3536"/>
                  </a:cubicBezTo>
                  <a:lnTo>
                    <a:pt x="808" y="3536"/>
                  </a:lnTo>
                  <a:lnTo>
                    <a:pt x="822" y="3544"/>
                  </a:lnTo>
                  <a:cubicBezTo>
                    <a:pt x="815" y="3540"/>
                    <a:pt x="809" y="3537"/>
                    <a:pt x="803" y="3533"/>
                  </a:cubicBezTo>
                  <a:lnTo>
                    <a:pt x="803" y="3533"/>
                  </a:lnTo>
                  <a:cubicBezTo>
                    <a:pt x="805" y="3534"/>
                    <a:pt x="807" y="3535"/>
                    <a:pt x="808" y="3536"/>
                  </a:cubicBezTo>
                  <a:lnTo>
                    <a:pt x="808" y="3536"/>
                  </a:lnTo>
                  <a:lnTo>
                    <a:pt x="803" y="3533"/>
                  </a:lnTo>
                  <a:lnTo>
                    <a:pt x="803" y="3533"/>
                  </a:lnTo>
                  <a:cubicBezTo>
                    <a:pt x="803" y="3533"/>
                    <a:pt x="803" y="3533"/>
                    <a:pt x="803" y="3533"/>
                  </a:cubicBezTo>
                  <a:lnTo>
                    <a:pt x="803" y="3533"/>
                  </a:lnTo>
                  <a:cubicBezTo>
                    <a:pt x="803" y="3533"/>
                    <a:pt x="803" y="3533"/>
                    <a:pt x="803" y="3533"/>
                  </a:cubicBezTo>
                  <a:lnTo>
                    <a:pt x="803" y="3533"/>
                  </a:lnTo>
                  <a:lnTo>
                    <a:pt x="803" y="3533"/>
                  </a:lnTo>
                  <a:lnTo>
                    <a:pt x="803" y="3533"/>
                  </a:lnTo>
                  <a:cubicBezTo>
                    <a:pt x="801" y="3531"/>
                    <a:pt x="799" y="3530"/>
                    <a:pt x="797" y="3528"/>
                  </a:cubicBezTo>
                  <a:cubicBezTo>
                    <a:pt x="772" y="3509"/>
                    <a:pt x="746" y="3490"/>
                    <a:pt x="723" y="3468"/>
                  </a:cubicBezTo>
                  <a:cubicBezTo>
                    <a:pt x="685" y="3431"/>
                    <a:pt x="645" y="3395"/>
                    <a:pt x="612" y="3352"/>
                  </a:cubicBezTo>
                  <a:cubicBezTo>
                    <a:pt x="579" y="3311"/>
                    <a:pt x="548" y="3270"/>
                    <a:pt x="518" y="3226"/>
                  </a:cubicBezTo>
                  <a:cubicBezTo>
                    <a:pt x="491" y="3184"/>
                    <a:pt x="466" y="3142"/>
                    <a:pt x="444" y="3097"/>
                  </a:cubicBezTo>
                  <a:cubicBezTo>
                    <a:pt x="430" y="3064"/>
                    <a:pt x="415" y="3031"/>
                    <a:pt x="403" y="2996"/>
                  </a:cubicBezTo>
                  <a:cubicBezTo>
                    <a:pt x="393" y="2963"/>
                    <a:pt x="385" y="2931"/>
                    <a:pt x="379" y="2898"/>
                  </a:cubicBezTo>
                  <a:cubicBezTo>
                    <a:pt x="368" y="2838"/>
                    <a:pt x="360" y="2776"/>
                    <a:pt x="355" y="2716"/>
                  </a:cubicBezTo>
                  <a:cubicBezTo>
                    <a:pt x="355" y="2679"/>
                    <a:pt x="355" y="2643"/>
                    <a:pt x="357" y="2607"/>
                  </a:cubicBezTo>
                  <a:cubicBezTo>
                    <a:pt x="360" y="2581"/>
                    <a:pt x="363" y="2556"/>
                    <a:pt x="368" y="2531"/>
                  </a:cubicBezTo>
                  <a:cubicBezTo>
                    <a:pt x="373" y="2513"/>
                    <a:pt x="377" y="2496"/>
                    <a:pt x="384" y="2478"/>
                  </a:cubicBezTo>
                  <a:cubicBezTo>
                    <a:pt x="409" y="2410"/>
                    <a:pt x="439" y="2342"/>
                    <a:pt x="472" y="2277"/>
                  </a:cubicBezTo>
                  <a:cubicBezTo>
                    <a:pt x="507" y="2212"/>
                    <a:pt x="547" y="2149"/>
                    <a:pt x="588" y="2087"/>
                  </a:cubicBezTo>
                  <a:cubicBezTo>
                    <a:pt x="610" y="2057"/>
                    <a:pt x="636" y="2027"/>
                    <a:pt x="661" y="1997"/>
                  </a:cubicBezTo>
                  <a:cubicBezTo>
                    <a:pt x="685" y="1972"/>
                    <a:pt x="708" y="1948"/>
                    <a:pt x="735" y="1926"/>
                  </a:cubicBezTo>
                  <a:cubicBezTo>
                    <a:pt x="753" y="1913"/>
                    <a:pt x="767" y="1899"/>
                    <a:pt x="787" y="1888"/>
                  </a:cubicBezTo>
                  <a:cubicBezTo>
                    <a:pt x="806" y="1875"/>
                    <a:pt x="829" y="1863"/>
                    <a:pt x="846" y="1853"/>
                  </a:cubicBezTo>
                  <a:cubicBezTo>
                    <a:pt x="865" y="1845"/>
                    <a:pt x="882" y="1839"/>
                    <a:pt x="901" y="1831"/>
                  </a:cubicBezTo>
                  <a:cubicBezTo>
                    <a:pt x="916" y="1828"/>
                    <a:pt x="928" y="1823"/>
                    <a:pt x="943" y="1820"/>
                  </a:cubicBezTo>
                  <a:cubicBezTo>
                    <a:pt x="957" y="1818"/>
                    <a:pt x="973" y="1817"/>
                    <a:pt x="987" y="1815"/>
                  </a:cubicBezTo>
                  <a:cubicBezTo>
                    <a:pt x="993" y="1814"/>
                    <a:pt x="1000" y="1814"/>
                    <a:pt x="1007" y="1814"/>
                  </a:cubicBezTo>
                  <a:cubicBezTo>
                    <a:pt x="1013" y="1814"/>
                    <a:pt x="1020" y="1814"/>
                    <a:pt x="1026" y="1815"/>
                  </a:cubicBezTo>
                  <a:cubicBezTo>
                    <a:pt x="1019" y="1814"/>
                    <a:pt x="1011" y="1814"/>
                    <a:pt x="1003" y="1812"/>
                  </a:cubicBezTo>
                  <a:lnTo>
                    <a:pt x="1003" y="1812"/>
                  </a:lnTo>
                  <a:cubicBezTo>
                    <a:pt x="1022" y="1814"/>
                    <a:pt x="1041" y="1815"/>
                    <a:pt x="1060" y="1818"/>
                  </a:cubicBezTo>
                  <a:cubicBezTo>
                    <a:pt x="1072" y="1821"/>
                    <a:pt x="1083" y="1825"/>
                    <a:pt x="1095" y="1828"/>
                  </a:cubicBezTo>
                  <a:cubicBezTo>
                    <a:pt x="1099" y="1829"/>
                    <a:pt x="1106" y="1833"/>
                    <a:pt x="1110" y="1836"/>
                  </a:cubicBezTo>
                  <a:cubicBezTo>
                    <a:pt x="1123" y="1840"/>
                    <a:pt x="1136" y="1848"/>
                    <a:pt x="1144" y="1855"/>
                  </a:cubicBezTo>
                  <a:cubicBezTo>
                    <a:pt x="1152" y="1861"/>
                    <a:pt x="1159" y="1867"/>
                    <a:pt x="1167" y="1874"/>
                  </a:cubicBezTo>
                  <a:cubicBezTo>
                    <a:pt x="1191" y="1897"/>
                    <a:pt x="1215" y="1921"/>
                    <a:pt x="1239" y="1945"/>
                  </a:cubicBezTo>
                  <a:cubicBezTo>
                    <a:pt x="1248" y="1958"/>
                    <a:pt x="1258" y="1972"/>
                    <a:pt x="1267" y="1984"/>
                  </a:cubicBezTo>
                  <a:lnTo>
                    <a:pt x="1275" y="1996"/>
                  </a:lnTo>
                  <a:lnTo>
                    <a:pt x="1275" y="1999"/>
                  </a:lnTo>
                  <a:cubicBezTo>
                    <a:pt x="1276" y="2003"/>
                    <a:pt x="1277" y="2007"/>
                    <a:pt x="1279" y="2012"/>
                  </a:cubicBezTo>
                  <a:lnTo>
                    <a:pt x="1279" y="2012"/>
                  </a:lnTo>
                  <a:cubicBezTo>
                    <a:pt x="1282" y="2036"/>
                    <a:pt x="1285" y="2062"/>
                    <a:pt x="1286" y="2086"/>
                  </a:cubicBezTo>
                  <a:lnTo>
                    <a:pt x="1286" y="2152"/>
                  </a:lnTo>
                  <a:cubicBezTo>
                    <a:pt x="1285" y="2181"/>
                    <a:pt x="1280" y="2211"/>
                    <a:pt x="1273" y="2241"/>
                  </a:cubicBezTo>
                  <a:cubicBezTo>
                    <a:pt x="1243" y="2363"/>
                    <a:pt x="1199" y="2480"/>
                    <a:pt x="1156" y="2599"/>
                  </a:cubicBezTo>
                  <a:lnTo>
                    <a:pt x="1164" y="2575"/>
                  </a:lnTo>
                  <a:lnTo>
                    <a:pt x="1164" y="2575"/>
                  </a:lnTo>
                  <a:cubicBezTo>
                    <a:pt x="1148" y="2618"/>
                    <a:pt x="1133" y="2660"/>
                    <a:pt x="1115" y="2703"/>
                  </a:cubicBezTo>
                  <a:cubicBezTo>
                    <a:pt x="1102" y="2729"/>
                    <a:pt x="1091" y="2752"/>
                    <a:pt x="1080" y="2778"/>
                  </a:cubicBezTo>
                  <a:cubicBezTo>
                    <a:pt x="1063" y="2822"/>
                    <a:pt x="1042" y="2866"/>
                    <a:pt x="1023" y="2911"/>
                  </a:cubicBezTo>
                  <a:cubicBezTo>
                    <a:pt x="981" y="3004"/>
                    <a:pt x="1023" y="3115"/>
                    <a:pt x="1118" y="3156"/>
                  </a:cubicBezTo>
                  <a:cubicBezTo>
                    <a:pt x="1142" y="3167"/>
                    <a:pt x="1168" y="3172"/>
                    <a:pt x="1193" y="3172"/>
                  </a:cubicBezTo>
                  <a:cubicBezTo>
                    <a:pt x="1264" y="3172"/>
                    <a:pt x="1333" y="3130"/>
                    <a:pt x="1364" y="3059"/>
                  </a:cubicBezTo>
                  <a:lnTo>
                    <a:pt x="1365" y="3059"/>
                  </a:lnTo>
                  <a:cubicBezTo>
                    <a:pt x="1387" y="3006"/>
                    <a:pt x="1408" y="2950"/>
                    <a:pt x="1433" y="2898"/>
                  </a:cubicBezTo>
                  <a:cubicBezTo>
                    <a:pt x="1441" y="2884"/>
                    <a:pt x="1449" y="2871"/>
                    <a:pt x="1457" y="2858"/>
                  </a:cubicBezTo>
                  <a:lnTo>
                    <a:pt x="1460" y="2854"/>
                  </a:lnTo>
                  <a:lnTo>
                    <a:pt x="1460" y="2854"/>
                  </a:lnTo>
                  <a:lnTo>
                    <a:pt x="1459" y="2855"/>
                  </a:lnTo>
                  <a:lnTo>
                    <a:pt x="1460" y="2852"/>
                  </a:lnTo>
                  <a:cubicBezTo>
                    <a:pt x="1484" y="2814"/>
                    <a:pt x="1495" y="2768"/>
                    <a:pt x="1490" y="2724"/>
                  </a:cubicBezTo>
                  <a:cubicBezTo>
                    <a:pt x="1519" y="2645"/>
                    <a:pt x="1546" y="2564"/>
                    <a:pt x="1573" y="2483"/>
                  </a:cubicBezTo>
                  <a:cubicBezTo>
                    <a:pt x="1611" y="2372"/>
                    <a:pt x="1642" y="2258"/>
                    <a:pt x="1645" y="2140"/>
                  </a:cubicBezTo>
                  <a:cubicBezTo>
                    <a:pt x="1649" y="2022"/>
                    <a:pt x="1639" y="1904"/>
                    <a:pt x="1579" y="1799"/>
                  </a:cubicBezTo>
                  <a:cubicBezTo>
                    <a:pt x="1549" y="1749"/>
                    <a:pt x="1511" y="1703"/>
                    <a:pt x="1467" y="1662"/>
                  </a:cubicBezTo>
                  <a:cubicBezTo>
                    <a:pt x="1429" y="1622"/>
                    <a:pt x="1386" y="1586"/>
                    <a:pt x="1342" y="1552"/>
                  </a:cubicBezTo>
                  <a:cubicBezTo>
                    <a:pt x="1239" y="1487"/>
                    <a:pt x="1121" y="1454"/>
                    <a:pt x="1001" y="1454"/>
                  </a:cubicBezTo>
                  <a:cubicBezTo>
                    <a:pt x="1000" y="1454"/>
                    <a:pt x="999" y="1454"/>
                    <a:pt x="997" y="1454"/>
                  </a:cubicBezTo>
                  <a:cubicBezTo>
                    <a:pt x="764" y="1454"/>
                    <a:pt x="548" y="1591"/>
                    <a:pt x="400" y="1760"/>
                  </a:cubicBezTo>
                  <a:cubicBezTo>
                    <a:pt x="316" y="1856"/>
                    <a:pt x="243" y="1962"/>
                    <a:pt x="184" y="2076"/>
                  </a:cubicBezTo>
                  <a:cubicBezTo>
                    <a:pt x="127" y="2176"/>
                    <a:pt x="81" y="2282"/>
                    <a:pt x="47" y="2391"/>
                  </a:cubicBezTo>
                  <a:cubicBezTo>
                    <a:pt x="12" y="2516"/>
                    <a:pt x="1" y="2646"/>
                    <a:pt x="15" y="2776"/>
                  </a:cubicBezTo>
                  <a:cubicBezTo>
                    <a:pt x="24" y="2898"/>
                    <a:pt x="48" y="3018"/>
                    <a:pt x="89" y="3135"/>
                  </a:cubicBezTo>
                  <a:cubicBezTo>
                    <a:pt x="178" y="3362"/>
                    <a:pt x="317" y="3564"/>
                    <a:pt x="496" y="3729"/>
                  </a:cubicBezTo>
                  <a:cubicBezTo>
                    <a:pt x="539" y="3772"/>
                    <a:pt x="588" y="3811"/>
                    <a:pt x="640" y="3843"/>
                  </a:cubicBezTo>
                  <a:cubicBezTo>
                    <a:pt x="691" y="3870"/>
                    <a:pt x="745" y="3894"/>
                    <a:pt x="802" y="3909"/>
                  </a:cubicBezTo>
                  <a:cubicBezTo>
                    <a:pt x="848" y="3924"/>
                    <a:pt x="895" y="3932"/>
                    <a:pt x="944" y="3932"/>
                  </a:cubicBezTo>
                  <a:cubicBezTo>
                    <a:pt x="948" y="3932"/>
                    <a:pt x="952" y="3932"/>
                    <a:pt x="956" y="3932"/>
                  </a:cubicBezTo>
                  <a:cubicBezTo>
                    <a:pt x="1009" y="3932"/>
                    <a:pt x="1060" y="3922"/>
                    <a:pt x="1110" y="3906"/>
                  </a:cubicBezTo>
                  <a:cubicBezTo>
                    <a:pt x="1223" y="3870"/>
                    <a:pt x="1324" y="3786"/>
                    <a:pt x="1403" y="3700"/>
                  </a:cubicBezTo>
                  <a:cubicBezTo>
                    <a:pt x="1479" y="3621"/>
                    <a:pt x="1549" y="3533"/>
                    <a:pt x="1607" y="3438"/>
                  </a:cubicBezTo>
                  <a:cubicBezTo>
                    <a:pt x="1655" y="3360"/>
                    <a:pt x="1698" y="3279"/>
                    <a:pt x="1737" y="3197"/>
                  </a:cubicBezTo>
                  <a:lnTo>
                    <a:pt x="1737" y="3197"/>
                  </a:lnTo>
                  <a:cubicBezTo>
                    <a:pt x="1734" y="3241"/>
                    <a:pt x="1731" y="3284"/>
                    <a:pt x="1726" y="3328"/>
                  </a:cubicBezTo>
                  <a:cubicBezTo>
                    <a:pt x="1721" y="3389"/>
                    <a:pt x="1715" y="3447"/>
                    <a:pt x="1709" y="3507"/>
                  </a:cubicBezTo>
                  <a:cubicBezTo>
                    <a:pt x="1696" y="3585"/>
                    <a:pt x="1690" y="3662"/>
                    <a:pt x="1687" y="3740"/>
                  </a:cubicBezTo>
                  <a:cubicBezTo>
                    <a:pt x="1687" y="3843"/>
                    <a:pt x="1769" y="3927"/>
                    <a:pt x="1870" y="3928"/>
                  </a:cubicBezTo>
                  <a:cubicBezTo>
                    <a:pt x="1871" y="3928"/>
                    <a:pt x="1872" y="3928"/>
                    <a:pt x="1873" y="3928"/>
                  </a:cubicBezTo>
                  <a:cubicBezTo>
                    <a:pt x="1970" y="3928"/>
                    <a:pt x="2065" y="3845"/>
                    <a:pt x="2060" y="3745"/>
                  </a:cubicBezTo>
                  <a:cubicBezTo>
                    <a:pt x="2055" y="3672"/>
                    <a:pt x="2060" y="3601"/>
                    <a:pt x="2060" y="3529"/>
                  </a:cubicBezTo>
                  <a:cubicBezTo>
                    <a:pt x="2070" y="3156"/>
                    <a:pt x="2105" y="2784"/>
                    <a:pt x="2109" y="2412"/>
                  </a:cubicBezTo>
                  <a:cubicBezTo>
                    <a:pt x="2111" y="2360"/>
                    <a:pt x="2111" y="2307"/>
                    <a:pt x="2111" y="2257"/>
                  </a:cubicBezTo>
                  <a:cubicBezTo>
                    <a:pt x="2133" y="2195"/>
                    <a:pt x="2152" y="2132"/>
                    <a:pt x="2173" y="2068"/>
                  </a:cubicBezTo>
                  <a:cubicBezTo>
                    <a:pt x="2236" y="1869"/>
                    <a:pt x="2296" y="1668"/>
                    <a:pt x="2358" y="1465"/>
                  </a:cubicBezTo>
                  <a:cubicBezTo>
                    <a:pt x="2408" y="1294"/>
                    <a:pt x="2453" y="1123"/>
                    <a:pt x="2499" y="951"/>
                  </a:cubicBezTo>
                  <a:cubicBezTo>
                    <a:pt x="2513" y="894"/>
                    <a:pt x="2522" y="834"/>
                    <a:pt x="2534" y="777"/>
                  </a:cubicBezTo>
                  <a:cubicBezTo>
                    <a:pt x="2543" y="734"/>
                    <a:pt x="2548" y="693"/>
                    <a:pt x="2554" y="650"/>
                  </a:cubicBezTo>
                  <a:cubicBezTo>
                    <a:pt x="2568" y="553"/>
                    <a:pt x="2579" y="455"/>
                    <a:pt x="2586" y="357"/>
                  </a:cubicBezTo>
                  <a:lnTo>
                    <a:pt x="2586" y="365"/>
                  </a:lnTo>
                  <a:cubicBezTo>
                    <a:pt x="2592" y="281"/>
                    <a:pt x="2592" y="189"/>
                    <a:pt x="2551" y="113"/>
                  </a:cubicBezTo>
                  <a:cubicBezTo>
                    <a:pt x="2529" y="72"/>
                    <a:pt x="2494" y="39"/>
                    <a:pt x="2453" y="18"/>
                  </a:cubicBezTo>
                  <a:cubicBezTo>
                    <a:pt x="2420" y="6"/>
                    <a:pt x="2387" y="1"/>
                    <a:pt x="2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3" name="Google Shape;13443;p25"/>
            <p:cNvSpPr/>
            <p:nvPr/>
          </p:nvSpPr>
          <p:spPr>
            <a:xfrm>
              <a:off x="3032954" y="-724234"/>
              <a:ext cx="45047" cy="60758"/>
            </a:xfrm>
            <a:custGeom>
              <a:avLst/>
              <a:gdLst/>
              <a:ahLst/>
              <a:cxnLst/>
              <a:rect l="l" t="t" r="r" b="b"/>
              <a:pathLst>
                <a:path w="1339" h="1806" extrusionOk="0">
                  <a:moveTo>
                    <a:pt x="212" y="0"/>
                  </a:moveTo>
                  <a:cubicBezTo>
                    <a:pt x="186" y="0"/>
                    <a:pt x="161" y="4"/>
                    <a:pt x="136" y="14"/>
                  </a:cubicBezTo>
                  <a:cubicBezTo>
                    <a:pt x="70" y="40"/>
                    <a:pt x="24" y="101"/>
                    <a:pt x="13" y="172"/>
                  </a:cubicBezTo>
                  <a:cubicBezTo>
                    <a:pt x="0" y="243"/>
                    <a:pt x="16" y="319"/>
                    <a:pt x="40" y="387"/>
                  </a:cubicBezTo>
                  <a:cubicBezTo>
                    <a:pt x="70" y="477"/>
                    <a:pt x="108" y="563"/>
                    <a:pt x="154" y="645"/>
                  </a:cubicBezTo>
                  <a:cubicBezTo>
                    <a:pt x="231" y="788"/>
                    <a:pt x="317" y="927"/>
                    <a:pt x="409" y="1060"/>
                  </a:cubicBezTo>
                  <a:cubicBezTo>
                    <a:pt x="573" y="1307"/>
                    <a:pt x="771" y="1532"/>
                    <a:pt x="972" y="1749"/>
                  </a:cubicBezTo>
                  <a:cubicBezTo>
                    <a:pt x="1005" y="1785"/>
                    <a:pt x="1051" y="1806"/>
                    <a:pt x="1100" y="1806"/>
                  </a:cubicBezTo>
                  <a:cubicBezTo>
                    <a:pt x="1101" y="1806"/>
                    <a:pt x="1102" y="1806"/>
                    <a:pt x="1102" y="1806"/>
                  </a:cubicBezTo>
                  <a:cubicBezTo>
                    <a:pt x="1259" y="1806"/>
                    <a:pt x="1339" y="1617"/>
                    <a:pt x="1230" y="1503"/>
                  </a:cubicBezTo>
                  <a:cubicBezTo>
                    <a:pt x="1140" y="1411"/>
                    <a:pt x="1054" y="1315"/>
                    <a:pt x="969" y="1217"/>
                  </a:cubicBezTo>
                  <a:cubicBezTo>
                    <a:pt x="902" y="1136"/>
                    <a:pt x="838" y="1054"/>
                    <a:pt x="774" y="968"/>
                  </a:cubicBezTo>
                  <a:cubicBezTo>
                    <a:pt x="719" y="892"/>
                    <a:pt x="668" y="810"/>
                    <a:pt x="616" y="731"/>
                  </a:cubicBezTo>
                  <a:cubicBezTo>
                    <a:pt x="562" y="636"/>
                    <a:pt x="507" y="541"/>
                    <a:pt x="458" y="441"/>
                  </a:cubicBezTo>
                  <a:cubicBezTo>
                    <a:pt x="436" y="390"/>
                    <a:pt x="413" y="340"/>
                    <a:pt x="396" y="287"/>
                  </a:cubicBezTo>
                  <a:cubicBezTo>
                    <a:pt x="404" y="275"/>
                    <a:pt x="409" y="261"/>
                    <a:pt x="413" y="246"/>
                  </a:cubicBezTo>
                  <a:cubicBezTo>
                    <a:pt x="443" y="140"/>
                    <a:pt x="377" y="29"/>
                    <a:pt x="269" y="7"/>
                  </a:cubicBezTo>
                  <a:cubicBezTo>
                    <a:pt x="250" y="3"/>
                    <a:pt x="231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4" name="Google Shape;13444;p25"/>
            <p:cNvSpPr/>
            <p:nvPr/>
          </p:nvSpPr>
          <p:spPr>
            <a:xfrm>
              <a:off x="3036419" y="-724301"/>
              <a:ext cx="64762" cy="77882"/>
            </a:xfrm>
            <a:custGeom>
              <a:avLst/>
              <a:gdLst/>
              <a:ahLst/>
              <a:cxnLst/>
              <a:rect l="l" t="t" r="r" b="b"/>
              <a:pathLst>
                <a:path w="1925" h="2315" extrusionOk="0">
                  <a:moveTo>
                    <a:pt x="1711" y="1"/>
                  </a:moveTo>
                  <a:cubicBezTo>
                    <a:pt x="1681" y="1"/>
                    <a:pt x="1650" y="8"/>
                    <a:pt x="1621" y="23"/>
                  </a:cubicBezTo>
                  <a:cubicBezTo>
                    <a:pt x="1439" y="115"/>
                    <a:pt x="1285" y="258"/>
                    <a:pt x="1157" y="414"/>
                  </a:cubicBezTo>
                  <a:cubicBezTo>
                    <a:pt x="1102" y="484"/>
                    <a:pt x="1042" y="551"/>
                    <a:pt x="988" y="622"/>
                  </a:cubicBezTo>
                  <a:cubicBezTo>
                    <a:pt x="869" y="780"/>
                    <a:pt x="752" y="940"/>
                    <a:pt x="636" y="1101"/>
                  </a:cubicBezTo>
                  <a:cubicBezTo>
                    <a:pt x="420" y="1404"/>
                    <a:pt x="222" y="1720"/>
                    <a:pt x="43" y="2047"/>
                  </a:cubicBezTo>
                  <a:cubicBezTo>
                    <a:pt x="0" y="2130"/>
                    <a:pt x="19" y="2236"/>
                    <a:pt x="103" y="2287"/>
                  </a:cubicBezTo>
                  <a:cubicBezTo>
                    <a:pt x="130" y="2305"/>
                    <a:pt x="162" y="2314"/>
                    <a:pt x="193" y="2314"/>
                  </a:cubicBezTo>
                  <a:cubicBezTo>
                    <a:pt x="195" y="2314"/>
                    <a:pt x="196" y="2314"/>
                    <a:pt x="198" y="2314"/>
                  </a:cubicBezTo>
                  <a:cubicBezTo>
                    <a:pt x="258" y="2314"/>
                    <a:pt x="313" y="2283"/>
                    <a:pt x="342" y="2230"/>
                  </a:cubicBezTo>
                  <a:cubicBezTo>
                    <a:pt x="427" y="2069"/>
                    <a:pt x="518" y="1906"/>
                    <a:pt x="619" y="1752"/>
                  </a:cubicBezTo>
                  <a:cubicBezTo>
                    <a:pt x="712" y="1608"/>
                    <a:pt x="809" y="1469"/>
                    <a:pt x="907" y="1328"/>
                  </a:cubicBezTo>
                  <a:cubicBezTo>
                    <a:pt x="989" y="1212"/>
                    <a:pt x="1075" y="1098"/>
                    <a:pt x="1162" y="986"/>
                  </a:cubicBezTo>
                  <a:cubicBezTo>
                    <a:pt x="1255" y="867"/>
                    <a:pt x="1350" y="753"/>
                    <a:pt x="1447" y="641"/>
                  </a:cubicBezTo>
                  <a:cubicBezTo>
                    <a:pt x="1498" y="585"/>
                    <a:pt x="1550" y="535"/>
                    <a:pt x="1605" y="486"/>
                  </a:cubicBezTo>
                  <a:cubicBezTo>
                    <a:pt x="1638" y="457"/>
                    <a:pt x="1672" y="430"/>
                    <a:pt x="1708" y="407"/>
                  </a:cubicBezTo>
                  <a:cubicBezTo>
                    <a:pt x="1740" y="388"/>
                    <a:pt x="1771" y="372"/>
                    <a:pt x="1805" y="354"/>
                  </a:cubicBezTo>
                  <a:cubicBezTo>
                    <a:pt x="1896" y="308"/>
                    <a:pt x="1925" y="183"/>
                    <a:pt x="1877" y="98"/>
                  </a:cubicBezTo>
                  <a:cubicBezTo>
                    <a:pt x="1842" y="36"/>
                    <a:pt x="1777" y="1"/>
                    <a:pt x="1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5" name="Google Shape;13445;p25"/>
            <p:cNvSpPr/>
            <p:nvPr/>
          </p:nvSpPr>
          <p:spPr>
            <a:xfrm>
              <a:off x="2870623" y="-890770"/>
              <a:ext cx="51103" cy="94199"/>
            </a:xfrm>
            <a:custGeom>
              <a:avLst/>
              <a:gdLst/>
              <a:ahLst/>
              <a:cxnLst/>
              <a:rect l="l" t="t" r="r" b="b"/>
              <a:pathLst>
                <a:path w="1519" h="2800" extrusionOk="0">
                  <a:moveTo>
                    <a:pt x="1306" y="1"/>
                  </a:moveTo>
                  <a:cubicBezTo>
                    <a:pt x="1243" y="1"/>
                    <a:pt x="1181" y="33"/>
                    <a:pt x="1146" y="93"/>
                  </a:cubicBezTo>
                  <a:lnTo>
                    <a:pt x="1123" y="129"/>
                  </a:lnTo>
                  <a:cubicBezTo>
                    <a:pt x="1043" y="232"/>
                    <a:pt x="960" y="329"/>
                    <a:pt x="872" y="424"/>
                  </a:cubicBezTo>
                  <a:cubicBezTo>
                    <a:pt x="632" y="680"/>
                    <a:pt x="390" y="936"/>
                    <a:pt x="127" y="1171"/>
                  </a:cubicBezTo>
                  <a:cubicBezTo>
                    <a:pt x="62" y="1194"/>
                    <a:pt x="14" y="1251"/>
                    <a:pt x="2" y="1321"/>
                  </a:cubicBezTo>
                  <a:cubicBezTo>
                    <a:pt x="0" y="1331"/>
                    <a:pt x="0" y="1340"/>
                    <a:pt x="0" y="1350"/>
                  </a:cubicBezTo>
                  <a:cubicBezTo>
                    <a:pt x="0" y="1435"/>
                    <a:pt x="56" y="1509"/>
                    <a:pt x="136" y="1532"/>
                  </a:cubicBezTo>
                  <a:cubicBezTo>
                    <a:pt x="156" y="1538"/>
                    <a:pt x="174" y="1540"/>
                    <a:pt x="192" y="1540"/>
                  </a:cubicBezTo>
                  <a:cubicBezTo>
                    <a:pt x="290" y="1540"/>
                    <a:pt x="366" y="1456"/>
                    <a:pt x="436" y="1391"/>
                  </a:cubicBezTo>
                  <a:cubicBezTo>
                    <a:pt x="485" y="1345"/>
                    <a:pt x="531" y="1299"/>
                    <a:pt x="576" y="1251"/>
                  </a:cubicBezTo>
                  <a:cubicBezTo>
                    <a:pt x="668" y="1156"/>
                    <a:pt x="758" y="1063"/>
                    <a:pt x="850" y="967"/>
                  </a:cubicBezTo>
                  <a:lnTo>
                    <a:pt x="850" y="967"/>
                  </a:lnTo>
                  <a:lnTo>
                    <a:pt x="841" y="1011"/>
                  </a:lnTo>
                  <a:cubicBezTo>
                    <a:pt x="830" y="1058"/>
                    <a:pt x="825" y="1107"/>
                    <a:pt x="817" y="1156"/>
                  </a:cubicBezTo>
                  <a:cubicBezTo>
                    <a:pt x="803" y="1256"/>
                    <a:pt x="790" y="1354"/>
                    <a:pt x="781" y="1454"/>
                  </a:cubicBezTo>
                  <a:cubicBezTo>
                    <a:pt x="762" y="1652"/>
                    <a:pt x="746" y="1850"/>
                    <a:pt x="733" y="2049"/>
                  </a:cubicBezTo>
                  <a:cubicBezTo>
                    <a:pt x="727" y="2138"/>
                    <a:pt x="721" y="2228"/>
                    <a:pt x="714" y="2318"/>
                  </a:cubicBezTo>
                  <a:cubicBezTo>
                    <a:pt x="706" y="2424"/>
                    <a:pt x="705" y="2531"/>
                    <a:pt x="711" y="2637"/>
                  </a:cubicBezTo>
                  <a:cubicBezTo>
                    <a:pt x="719" y="2730"/>
                    <a:pt x="806" y="2800"/>
                    <a:pt x="895" y="2800"/>
                  </a:cubicBezTo>
                  <a:cubicBezTo>
                    <a:pt x="903" y="2800"/>
                    <a:pt x="909" y="2800"/>
                    <a:pt x="917" y="2798"/>
                  </a:cubicBezTo>
                  <a:cubicBezTo>
                    <a:pt x="1018" y="2785"/>
                    <a:pt x="1089" y="2694"/>
                    <a:pt x="1078" y="2592"/>
                  </a:cubicBezTo>
                  <a:cubicBezTo>
                    <a:pt x="1075" y="2565"/>
                    <a:pt x="1072" y="2537"/>
                    <a:pt x="1070" y="2510"/>
                  </a:cubicBezTo>
                  <a:cubicBezTo>
                    <a:pt x="1063" y="2300"/>
                    <a:pt x="1076" y="2090"/>
                    <a:pt x="1088" y="1881"/>
                  </a:cubicBezTo>
                  <a:lnTo>
                    <a:pt x="1088" y="1881"/>
                  </a:lnTo>
                  <a:cubicBezTo>
                    <a:pt x="1088" y="1882"/>
                    <a:pt x="1088" y="1882"/>
                    <a:pt x="1088" y="1883"/>
                  </a:cubicBezTo>
                  <a:cubicBezTo>
                    <a:pt x="1088" y="1879"/>
                    <a:pt x="1088" y="1874"/>
                    <a:pt x="1089" y="1870"/>
                  </a:cubicBezTo>
                  <a:lnTo>
                    <a:pt x="1089" y="1870"/>
                  </a:lnTo>
                  <a:cubicBezTo>
                    <a:pt x="1089" y="1873"/>
                    <a:pt x="1088" y="1877"/>
                    <a:pt x="1088" y="1881"/>
                  </a:cubicBezTo>
                  <a:lnTo>
                    <a:pt x="1088" y="1881"/>
                  </a:lnTo>
                  <a:cubicBezTo>
                    <a:pt x="1089" y="1875"/>
                    <a:pt x="1089" y="1868"/>
                    <a:pt x="1089" y="1863"/>
                  </a:cubicBezTo>
                  <a:lnTo>
                    <a:pt x="1089" y="1863"/>
                  </a:lnTo>
                  <a:cubicBezTo>
                    <a:pt x="1089" y="1865"/>
                    <a:pt x="1089" y="1867"/>
                    <a:pt x="1089" y="1870"/>
                  </a:cubicBezTo>
                  <a:lnTo>
                    <a:pt x="1089" y="1870"/>
                  </a:lnTo>
                  <a:cubicBezTo>
                    <a:pt x="1089" y="1867"/>
                    <a:pt x="1089" y="1864"/>
                    <a:pt x="1089" y="1861"/>
                  </a:cubicBezTo>
                  <a:lnTo>
                    <a:pt x="1089" y="1861"/>
                  </a:lnTo>
                  <a:cubicBezTo>
                    <a:pt x="1089" y="1862"/>
                    <a:pt x="1089" y="1862"/>
                    <a:pt x="1089" y="1863"/>
                  </a:cubicBezTo>
                  <a:lnTo>
                    <a:pt x="1089" y="1863"/>
                  </a:lnTo>
                  <a:cubicBezTo>
                    <a:pt x="1100" y="1731"/>
                    <a:pt x="1111" y="1599"/>
                    <a:pt x="1124" y="1468"/>
                  </a:cubicBezTo>
                  <a:cubicBezTo>
                    <a:pt x="1138" y="1340"/>
                    <a:pt x="1159" y="1215"/>
                    <a:pt x="1178" y="1087"/>
                  </a:cubicBezTo>
                  <a:lnTo>
                    <a:pt x="1229" y="872"/>
                  </a:lnTo>
                  <a:cubicBezTo>
                    <a:pt x="1243" y="811"/>
                    <a:pt x="1265" y="751"/>
                    <a:pt x="1284" y="691"/>
                  </a:cubicBezTo>
                  <a:cubicBezTo>
                    <a:pt x="1330" y="574"/>
                    <a:pt x="1376" y="458"/>
                    <a:pt x="1428" y="344"/>
                  </a:cubicBezTo>
                  <a:cubicBezTo>
                    <a:pt x="1439" y="325"/>
                    <a:pt x="1452" y="305"/>
                    <a:pt x="1463" y="286"/>
                  </a:cubicBezTo>
                  <a:cubicBezTo>
                    <a:pt x="1518" y="197"/>
                    <a:pt x="1491" y="82"/>
                    <a:pt x="1403" y="28"/>
                  </a:cubicBezTo>
                  <a:cubicBezTo>
                    <a:pt x="1372" y="9"/>
                    <a:pt x="1339" y="1"/>
                    <a:pt x="13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6" name="Google Shape;13446;p25"/>
            <p:cNvSpPr/>
            <p:nvPr/>
          </p:nvSpPr>
          <p:spPr>
            <a:xfrm>
              <a:off x="2730531" y="-733957"/>
              <a:ext cx="69068" cy="15947"/>
            </a:xfrm>
            <a:custGeom>
              <a:avLst/>
              <a:gdLst/>
              <a:ahLst/>
              <a:cxnLst/>
              <a:rect l="l" t="t" r="r" b="b"/>
              <a:pathLst>
                <a:path w="2053" h="474" extrusionOk="0">
                  <a:moveTo>
                    <a:pt x="1859" y="1"/>
                  </a:moveTo>
                  <a:cubicBezTo>
                    <a:pt x="1852" y="1"/>
                    <a:pt x="1846" y="1"/>
                    <a:pt x="1839" y="2"/>
                  </a:cubicBezTo>
                  <a:cubicBezTo>
                    <a:pt x="1641" y="18"/>
                    <a:pt x="1446" y="33"/>
                    <a:pt x="1248" y="45"/>
                  </a:cubicBezTo>
                  <a:lnTo>
                    <a:pt x="1271" y="43"/>
                  </a:lnTo>
                  <a:lnTo>
                    <a:pt x="1271" y="43"/>
                  </a:lnTo>
                  <a:cubicBezTo>
                    <a:pt x="1213" y="46"/>
                    <a:pt x="1155" y="49"/>
                    <a:pt x="1097" y="53"/>
                  </a:cubicBezTo>
                  <a:lnTo>
                    <a:pt x="1097" y="53"/>
                  </a:lnTo>
                  <a:cubicBezTo>
                    <a:pt x="939" y="62"/>
                    <a:pt x="782" y="72"/>
                    <a:pt x="626" y="83"/>
                  </a:cubicBezTo>
                  <a:lnTo>
                    <a:pt x="648" y="81"/>
                  </a:lnTo>
                  <a:lnTo>
                    <a:pt x="648" y="81"/>
                  </a:lnTo>
                  <a:cubicBezTo>
                    <a:pt x="541" y="86"/>
                    <a:pt x="433" y="93"/>
                    <a:pt x="324" y="93"/>
                  </a:cubicBezTo>
                  <a:cubicBezTo>
                    <a:pt x="299" y="93"/>
                    <a:pt x="273" y="93"/>
                    <a:pt x="248" y="92"/>
                  </a:cubicBezTo>
                  <a:lnTo>
                    <a:pt x="243" y="92"/>
                  </a:lnTo>
                  <a:cubicBezTo>
                    <a:pt x="231" y="90"/>
                    <a:pt x="219" y="88"/>
                    <a:pt x="207" y="88"/>
                  </a:cubicBezTo>
                  <a:cubicBezTo>
                    <a:pt x="118" y="88"/>
                    <a:pt x="38" y="153"/>
                    <a:pt x="22" y="244"/>
                  </a:cubicBezTo>
                  <a:cubicBezTo>
                    <a:pt x="1" y="348"/>
                    <a:pt x="71" y="448"/>
                    <a:pt x="174" y="467"/>
                  </a:cubicBezTo>
                  <a:cubicBezTo>
                    <a:pt x="202" y="472"/>
                    <a:pt x="229" y="474"/>
                    <a:pt x="257" y="474"/>
                  </a:cubicBezTo>
                  <a:cubicBezTo>
                    <a:pt x="313" y="474"/>
                    <a:pt x="371" y="466"/>
                    <a:pt x="425" y="462"/>
                  </a:cubicBezTo>
                  <a:cubicBezTo>
                    <a:pt x="490" y="458"/>
                    <a:pt x="555" y="451"/>
                    <a:pt x="620" y="447"/>
                  </a:cubicBezTo>
                  <a:cubicBezTo>
                    <a:pt x="739" y="437"/>
                    <a:pt x="854" y="426"/>
                    <a:pt x="973" y="417"/>
                  </a:cubicBezTo>
                  <a:cubicBezTo>
                    <a:pt x="1221" y="398"/>
                    <a:pt x="1468" y="385"/>
                    <a:pt x="1717" y="371"/>
                  </a:cubicBezTo>
                  <a:lnTo>
                    <a:pt x="1701" y="371"/>
                  </a:lnTo>
                  <a:cubicBezTo>
                    <a:pt x="1753" y="367"/>
                    <a:pt x="1806" y="364"/>
                    <a:pt x="1858" y="363"/>
                  </a:cubicBezTo>
                  <a:cubicBezTo>
                    <a:pt x="1965" y="358"/>
                    <a:pt x="2053" y="271"/>
                    <a:pt x="2040" y="160"/>
                  </a:cubicBezTo>
                  <a:cubicBezTo>
                    <a:pt x="2028" y="69"/>
                    <a:pt x="1949" y="1"/>
                    <a:pt x="18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7" name="Google Shape;13447;p25"/>
            <p:cNvSpPr/>
            <p:nvPr/>
          </p:nvSpPr>
          <p:spPr>
            <a:xfrm>
              <a:off x="2728478" y="-720432"/>
              <a:ext cx="110146" cy="27351"/>
            </a:xfrm>
            <a:custGeom>
              <a:avLst/>
              <a:gdLst/>
              <a:ahLst/>
              <a:cxnLst/>
              <a:rect l="l" t="t" r="r" b="b"/>
              <a:pathLst>
                <a:path w="3274" h="813" extrusionOk="0">
                  <a:moveTo>
                    <a:pt x="3108" y="1"/>
                  </a:moveTo>
                  <a:cubicBezTo>
                    <a:pt x="3102" y="1"/>
                    <a:pt x="3096" y="1"/>
                    <a:pt x="3090" y="2"/>
                  </a:cubicBezTo>
                  <a:cubicBezTo>
                    <a:pt x="2899" y="30"/>
                    <a:pt x="2707" y="60"/>
                    <a:pt x="2517" y="91"/>
                  </a:cubicBezTo>
                  <a:cubicBezTo>
                    <a:pt x="2131" y="152"/>
                    <a:pt x="1746" y="214"/>
                    <a:pt x="1358" y="269"/>
                  </a:cubicBezTo>
                  <a:cubicBezTo>
                    <a:pt x="1178" y="295"/>
                    <a:pt x="998" y="322"/>
                    <a:pt x="817" y="349"/>
                  </a:cubicBezTo>
                  <a:cubicBezTo>
                    <a:pt x="719" y="364"/>
                    <a:pt x="619" y="380"/>
                    <a:pt x="521" y="394"/>
                  </a:cubicBezTo>
                  <a:cubicBezTo>
                    <a:pt x="436" y="409"/>
                    <a:pt x="349" y="423"/>
                    <a:pt x="261" y="434"/>
                  </a:cubicBezTo>
                  <a:cubicBezTo>
                    <a:pt x="243" y="429"/>
                    <a:pt x="224" y="426"/>
                    <a:pt x="205" y="426"/>
                  </a:cubicBezTo>
                  <a:cubicBezTo>
                    <a:pt x="149" y="426"/>
                    <a:pt x="93" y="449"/>
                    <a:pt x="59" y="496"/>
                  </a:cubicBezTo>
                  <a:cubicBezTo>
                    <a:pt x="54" y="504"/>
                    <a:pt x="48" y="510"/>
                    <a:pt x="43" y="518"/>
                  </a:cubicBezTo>
                  <a:cubicBezTo>
                    <a:pt x="0" y="584"/>
                    <a:pt x="11" y="665"/>
                    <a:pt x="52" y="728"/>
                  </a:cubicBezTo>
                  <a:cubicBezTo>
                    <a:pt x="90" y="781"/>
                    <a:pt x="152" y="812"/>
                    <a:pt x="217" y="812"/>
                  </a:cubicBezTo>
                  <a:lnTo>
                    <a:pt x="220" y="811"/>
                  </a:lnTo>
                  <a:cubicBezTo>
                    <a:pt x="260" y="809"/>
                    <a:pt x="298" y="804"/>
                    <a:pt x="336" y="795"/>
                  </a:cubicBezTo>
                  <a:lnTo>
                    <a:pt x="518" y="762"/>
                  </a:lnTo>
                  <a:cubicBezTo>
                    <a:pt x="648" y="736"/>
                    <a:pt x="778" y="713"/>
                    <a:pt x="907" y="687"/>
                  </a:cubicBezTo>
                  <a:cubicBezTo>
                    <a:pt x="1647" y="559"/>
                    <a:pt x="2387" y="439"/>
                    <a:pt x="3128" y="312"/>
                  </a:cubicBezTo>
                  <a:cubicBezTo>
                    <a:pt x="3214" y="299"/>
                    <a:pt x="3274" y="223"/>
                    <a:pt x="3264" y="138"/>
                  </a:cubicBezTo>
                  <a:cubicBezTo>
                    <a:pt x="3254" y="58"/>
                    <a:pt x="3186" y="1"/>
                    <a:pt x="3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8" name="Google Shape;13448;p25"/>
            <p:cNvSpPr/>
            <p:nvPr/>
          </p:nvSpPr>
          <p:spPr>
            <a:xfrm>
              <a:off x="3150203" y="-799663"/>
              <a:ext cx="73475" cy="179382"/>
            </a:xfrm>
            <a:custGeom>
              <a:avLst/>
              <a:gdLst/>
              <a:ahLst/>
              <a:cxnLst/>
              <a:rect l="l" t="t" r="r" b="b"/>
              <a:pathLst>
                <a:path w="2184" h="5332" extrusionOk="0">
                  <a:moveTo>
                    <a:pt x="419" y="4684"/>
                  </a:moveTo>
                  <a:lnTo>
                    <a:pt x="419" y="4684"/>
                  </a:lnTo>
                  <a:cubicBezTo>
                    <a:pt x="417" y="4686"/>
                    <a:pt x="416" y="4688"/>
                    <a:pt x="414" y="4690"/>
                  </a:cubicBezTo>
                  <a:lnTo>
                    <a:pt x="414" y="4690"/>
                  </a:lnTo>
                  <a:cubicBezTo>
                    <a:pt x="415" y="4688"/>
                    <a:pt x="417" y="4686"/>
                    <a:pt x="419" y="4684"/>
                  </a:cubicBezTo>
                  <a:close/>
                  <a:moveTo>
                    <a:pt x="412" y="4694"/>
                  </a:moveTo>
                  <a:cubicBezTo>
                    <a:pt x="409" y="4697"/>
                    <a:pt x="407" y="4700"/>
                    <a:pt x="405" y="4703"/>
                  </a:cubicBezTo>
                  <a:cubicBezTo>
                    <a:pt x="407" y="4700"/>
                    <a:pt x="409" y="4697"/>
                    <a:pt x="412" y="4694"/>
                  </a:cubicBezTo>
                  <a:close/>
                  <a:moveTo>
                    <a:pt x="1074" y="4972"/>
                  </a:moveTo>
                  <a:lnTo>
                    <a:pt x="1056" y="4973"/>
                  </a:lnTo>
                  <a:lnTo>
                    <a:pt x="1056" y="4973"/>
                  </a:lnTo>
                  <a:cubicBezTo>
                    <a:pt x="1062" y="4973"/>
                    <a:pt x="1068" y="4973"/>
                    <a:pt x="1074" y="4972"/>
                  </a:cubicBezTo>
                  <a:close/>
                  <a:moveTo>
                    <a:pt x="1974" y="1"/>
                  </a:moveTo>
                  <a:cubicBezTo>
                    <a:pt x="1900" y="1"/>
                    <a:pt x="1830" y="46"/>
                    <a:pt x="1799" y="117"/>
                  </a:cubicBezTo>
                  <a:cubicBezTo>
                    <a:pt x="1747" y="104"/>
                    <a:pt x="1694" y="98"/>
                    <a:pt x="1640" y="98"/>
                  </a:cubicBezTo>
                  <a:cubicBezTo>
                    <a:pt x="1600" y="98"/>
                    <a:pt x="1559" y="102"/>
                    <a:pt x="1519" y="109"/>
                  </a:cubicBezTo>
                  <a:cubicBezTo>
                    <a:pt x="1278" y="152"/>
                    <a:pt x="1087" y="324"/>
                    <a:pt x="949" y="519"/>
                  </a:cubicBezTo>
                  <a:cubicBezTo>
                    <a:pt x="800" y="730"/>
                    <a:pt x="734" y="980"/>
                    <a:pt x="723" y="1238"/>
                  </a:cubicBezTo>
                  <a:cubicBezTo>
                    <a:pt x="718" y="1382"/>
                    <a:pt x="728" y="1526"/>
                    <a:pt x="754" y="1668"/>
                  </a:cubicBezTo>
                  <a:cubicBezTo>
                    <a:pt x="781" y="1800"/>
                    <a:pt x="815" y="1929"/>
                    <a:pt x="857" y="2058"/>
                  </a:cubicBezTo>
                  <a:cubicBezTo>
                    <a:pt x="914" y="2241"/>
                    <a:pt x="982" y="2422"/>
                    <a:pt x="1047" y="2604"/>
                  </a:cubicBezTo>
                  <a:cubicBezTo>
                    <a:pt x="1112" y="2791"/>
                    <a:pt x="1179" y="2977"/>
                    <a:pt x="1242" y="3164"/>
                  </a:cubicBezTo>
                  <a:cubicBezTo>
                    <a:pt x="1275" y="3277"/>
                    <a:pt x="1310" y="3391"/>
                    <a:pt x="1340" y="3503"/>
                  </a:cubicBezTo>
                  <a:cubicBezTo>
                    <a:pt x="1370" y="3615"/>
                    <a:pt x="1394" y="3729"/>
                    <a:pt x="1418" y="3845"/>
                  </a:cubicBezTo>
                  <a:cubicBezTo>
                    <a:pt x="1429" y="3918"/>
                    <a:pt x="1438" y="3991"/>
                    <a:pt x="1448" y="4065"/>
                  </a:cubicBezTo>
                  <a:cubicBezTo>
                    <a:pt x="1453" y="4142"/>
                    <a:pt x="1459" y="4222"/>
                    <a:pt x="1457" y="4299"/>
                  </a:cubicBezTo>
                  <a:cubicBezTo>
                    <a:pt x="1454" y="4389"/>
                    <a:pt x="1450" y="4477"/>
                    <a:pt x="1444" y="4566"/>
                  </a:cubicBezTo>
                  <a:lnTo>
                    <a:pt x="1444" y="4566"/>
                  </a:lnTo>
                  <a:cubicBezTo>
                    <a:pt x="1439" y="4620"/>
                    <a:pt x="1433" y="4673"/>
                    <a:pt x="1422" y="4725"/>
                  </a:cubicBezTo>
                  <a:cubicBezTo>
                    <a:pt x="1415" y="4760"/>
                    <a:pt x="1405" y="4793"/>
                    <a:pt x="1392" y="4826"/>
                  </a:cubicBezTo>
                  <a:cubicBezTo>
                    <a:pt x="1389" y="4837"/>
                    <a:pt x="1384" y="4848"/>
                    <a:pt x="1380" y="4860"/>
                  </a:cubicBezTo>
                  <a:lnTo>
                    <a:pt x="1377" y="4863"/>
                  </a:lnTo>
                  <a:lnTo>
                    <a:pt x="1369" y="4874"/>
                  </a:lnTo>
                  <a:lnTo>
                    <a:pt x="1356" y="4885"/>
                  </a:lnTo>
                  <a:cubicBezTo>
                    <a:pt x="1348" y="4891"/>
                    <a:pt x="1342" y="4896"/>
                    <a:pt x="1334" y="4901"/>
                  </a:cubicBezTo>
                  <a:cubicBezTo>
                    <a:pt x="1323" y="4909"/>
                    <a:pt x="1313" y="4915"/>
                    <a:pt x="1299" y="4921"/>
                  </a:cubicBezTo>
                  <a:cubicBezTo>
                    <a:pt x="1285" y="4928"/>
                    <a:pt x="1269" y="4934"/>
                    <a:pt x="1253" y="4940"/>
                  </a:cubicBezTo>
                  <a:cubicBezTo>
                    <a:pt x="1225" y="4948"/>
                    <a:pt x="1194" y="4956"/>
                    <a:pt x="1166" y="4962"/>
                  </a:cubicBezTo>
                  <a:cubicBezTo>
                    <a:pt x="1126" y="4967"/>
                    <a:pt x="1090" y="4972"/>
                    <a:pt x="1052" y="4974"/>
                  </a:cubicBezTo>
                  <a:lnTo>
                    <a:pt x="1056" y="4973"/>
                  </a:lnTo>
                  <a:lnTo>
                    <a:pt x="1056" y="4973"/>
                  </a:lnTo>
                  <a:cubicBezTo>
                    <a:pt x="1043" y="4974"/>
                    <a:pt x="1031" y="4974"/>
                    <a:pt x="1018" y="4974"/>
                  </a:cubicBezTo>
                  <a:cubicBezTo>
                    <a:pt x="999" y="4974"/>
                    <a:pt x="981" y="4974"/>
                    <a:pt x="963" y="4972"/>
                  </a:cubicBezTo>
                  <a:cubicBezTo>
                    <a:pt x="929" y="4969"/>
                    <a:pt x="894" y="4964"/>
                    <a:pt x="857" y="4959"/>
                  </a:cubicBezTo>
                  <a:cubicBezTo>
                    <a:pt x="805" y="4947"/>
                    <a:pt x="754" y="4931"/>
                    <a:pt x="704" y="4912"/>
                  </a:cubicBezTo>
                  <a:cubicBezTo>
                    <a:pt x="642" y="4888"/>
                    <a:pt x="580" y="4861"/>
                    <a:pt x="522" y="4831"/>
                  </a:cubicBezTo>
                  <a:cubicBezTo>
                    <a:pt x="512" y="4827"/>
                    <a:pt x="503" y="4821"/>
                    <a:pt x="494" y="4814"/>
                  </a:cubicBezTo>
                  <a:lnTo>
                    <a:pt x="494" y="4814"/>
                  </a:lnTo>
                  <a:cubicBezTo>
                    <a:pt x="495" y="4815"/>
                    <a:pt x="495" y="4816"/>
                    <a:pt x="496" y="4817"/>
                  </a:cubicBezTo>
                  <a:cubicBezTo>
                    <a:pt x="492" y="4813"/>
                    <a:pt x="488" y="4810"/>
                    <a:pt x="483" y="4807"/>
                  </a:cubicBezTo>
                  <a:lnTo>
                    <a:pt x="483" y="4807"/>
                  </a:lnTo>
                  <a:cubicBezTo>
                    <a:pt x="487" y="4809"/>
                    <a:pt x="490" y="4812"/>
                    <a:pt x="494" y="4814"/>
                  </a:cubicBezTo>
                  <a:lnTo>
                    <a:pt x="494" y="4814"/>
                  </a:lnTo>
                  <a:cubicBezTo>
                    <a:pt x="490" y="4811"/>
                    <a:pt x="486" y="4809"/>
                    <a:pt x="483" y="4806"/>
                  </a:cubicBezTo>
                  <a:lnTo>
                    <a:pt x="483" y="4806"/>
                  </a:lnTo>
                  <a:cubicBezTo>
                    <a:pt x="483" y="4806"/>
                    <a:pt x="483" y="4807"/>
                    <a:pt x="483" y="4807"/>
                  </a:cubicBezTo>
                  <a:lnTo>
                    <a:pt x="483" y="4807"/>
                  </a:lnTo>
                  <a:cubicBezTo>
                    <a:pt x="483" y="4806"/>
                    <a:pt x="483" y="4806"/>
                    <a:pt x="482" y="4806"/>
                  </a:cubicBezTo>
                  <a:lnTo>
                    <a:pt x="482" y="4806"/>
                  </a:lnTo>
                  <a:cubicBezTo>
                    <a:pt x="482" y="4806"/>
                    <a:pt x="483" y="4806"/>
                    <a:pt x="483" y="4806"/>
                  </a:cubicBezTo>
                  <a:lnTo>
                    <a:pt x="483" y="4806"/>
                  </a:lnTo>
                  <a:cubicBezTo>
                    <a:pt x="475" y="4800"/>
                    <a:pt x="468" y="4794"/>
                    <a:pt x="462" y="4788"/>
                  </a:cubicBezTo>
                  <a:cubicBezTo>
                    <a:pt x="454" y="4780"/>
                    <a:pt x="447" y="4773"/>
                    <a:pt x="439" y="4765"/>
                  </a:cubicBezTo>
                  <a:lnTo>
                    <a:pt x="406" y="4719"/>
                  </a:lnTo>
                  <a:lnTo>
                    <a:pt x="403" y="4709"/>
                  </a:lnTo>
                  <a:lnTo>
                    <a:pt x="403" y="4708"/>
                  </a:lnTo>
                  <a:cubicBezTo>
                    <a:pt x="406" y="4702"/>
                    <a:pt x="409" y="4697"/>
                    <a:pt x="413" y="4692"/>
                  </a:cubicBezTo>
                  <a:lnTo>
                    <a:pt x="413" y="4692"/>
                  </a:lnTo>
                  <a:cubicBezTo>
                    <a:pt x="417" y="4687"/>
                    <a:pt x="422" y="4682"/>
                    <a:pt x="427" y="4676"/>
                  </a:cubicBezTo>
                  <a:cubicBezTo>
                    <a:pt x="441" y="4662"/>
                    <a:pt x="457" y="4647"/>
                    <a:pt x="474" y="4633"/>
                  </a:cubicBezTo>
                  <a:cubicBezTo>
                    <a:pt x="541" y="4578"/>
                    <a:pt x="610" y="4526"/>
                    <a:pt x="680" y="4475"/>
                  </a:cubicBezTo>
                  <a:cubicBezTo>
                    <a:pt x="758" y="4418"/>
                    <a:pt x="775" y="4307"/>
                    <a:pt x="716" y="4230"/>
                  </a:cubicBezTo>
                  <a:cubicBezTo>
                    <a:pt x="682" y="4183"/>
                    <a:pt x="629" y="4158"/>
                    <a:pt x="575" y="4158"/>
                  </a:cubicBezTo>
                  <a:cubicBezTo>
                    <a:pt x="539" y="4158"/>
                    <a:pt x="504" y="4169"/>
                    <a:pt x="473" y="4192"/>
                  </a:cubicBezTo>
                  <a:cubicBezTo>
                    <a:pt x="327" y="4290"/>
                    <a:pt x="167" y="4389"/>
                    <a:pt x="78" y="4543"/>
                  </a:cubicBezTo>
                  <a:cubicBezTo>
                    <a:pt x="1" y="4678"/>
                    <a:pt x="39" y="4844"/>
                    <a:pt x="132" y="4958"/>
                  </a:cubicBezTo>
                  <a:cubicBezTo>
                    <a:pt x="191" y="5032"/>
                    <a:pt x="262" y="5095"/>
                    <a:pt x="344" y="5143"/>
                  </a:cubicBezTo>
                  <a:cubicBezTo>
                    <a:pt x="420" y="5186"/>
                    <a:pt x="501" y="5221"/>
                    <a:pt x="585" y="5249"/>
                  </a:cubicBezTo>
                  <a:cubicBezTo>
                    <a:pt x="729" y="5303"/>
                    <a:pt x="881" y="5331"/>
                    <a:pt x="1035" y="5331"/>
                  </a:cubicBezTo>
                  <a:cubicBezTo>
                    <a:pt x="1065" y="5331"/>
                    <a:pt x="1095" y="5331"/>
                    <a:pt x="1125" y="5328"/>
                  </a:cubicBezTo>
                  <a:cubicBezTo>
                    <a:pt x="1307" y="5314"/>
                    <a:pt x="1491" y="5258"/>
                    <a:pt x="1623" y="5129"/>
                  </a:cubicBezTo>
                  <a:cubicBezTo>
                    <a:pt x="1676" y="5073"/>
                    <a:pt x="1715" y="5005"/>
                    <a:pt x="1736" y="4931"/>
                  </a:cubicBezTo>
                  <a:cubicBezTo>
                    <a:pt x="1763" y="4845"/>
                    <a:pt x="1780" y="4757"/>
                    <a:pt x="1788" y="4668"/>
                  </a:cubicBezTo>
                  <a:cubicBezTo>
                    <a:pt x="1794" y="4590"/>
                    <a:pt x="1801" y="4511"/>
                    <a:pt x="1802" y="4434"/>
                  </a:cubicBezTo>
                  <a:cubicBezTo>
                    <a:pt x="1802" y="4364"/>
                    <a:pt x="1806" y="4293"/>
                    <a:pt x="1802" y="4222"/>
                  </a:cubicBezTo>
                  <a:cubicBezTo>
                    <a:pt x="1798" y="4158"/>
                    <a:pt x="1794" y="4097"/>
                    <a:pt x="1790" y="4035"/>
                  </a:cubicBezTo>
                  <a:cubicBezTo>
                    <a:pt x="1788" y="3994"/>
                    <a:pt x="1780" y="3953"/>
                    <a:pt x="1774" y="3913"/>
                  </a:cubicBezTo>
                  <a:cubicBezTo>
                    <a:pt x="1768" y="3865"/>
                    <a:pt x="1763" y="3818"/>
                    <a:pt x="1753" y="3772"/>
                  </a:cubicBezTo>
                  <a:cubicBezTo>
                    <a:pt x="1741" y="3715"/>
                    <a:pt x="1730" y="3658"/>
                    <a:pt x="1717" y="3601"/>
                  </a:cubicBezTo>
                  <a:cubicBezTo>
                    <a:pt x="1679" y="3419"/>
                    <a:pt x="1622" y="3242"/>
                    <a:pt x="1566" y="3063"/>
                  </a:cubicBezTo>
                  <a:cubicBezTo>
                    <a:pt x="1506" y="2870"/>
                    <a:pt x="1434" y="2680"/>
                    <a:pt x="1365" y="2488"/>
                  </a:cubicBezTo>
                  <a:cubicBezTo>
                    <a:pt x="1304" y="2311"/>
                    <a:pt x="1242" y="2134"/>
                    <a:pt x="1183" y="1955"/>
                  </a:cubicBezTo>
                  <a:cubicBezTo>
                    <a:pt x="1147" y="1841"/>
                    <a:pt x="1117" y="1725"/>
                    <a:pt x="1093" y="1608"/>
                  </a:cubicBezTo>
                  <a:cubicBezTo>
                    <a:pt x="1084" y="1548"/>
                    <a:pt x="1076" y="1488"/>
                    <a:pt x="1073" y="1426"/>
                  </a:cubicBezTo>
                  <a:cubicBezTo>
                    <a:pt x="1069" y="1356"/>
                    <a:pt x="1071" y="1287"/>
                    <a:pt x="1074" y="1217"/>
                  </a:cubicBezTo>
                  <a:cubicBezTo>
                    <a:pt x="1079" y="1160"/>
                    <a:pt x="1087" y="1105"/>
                    <a:pt x="1098" y="1048"/>
                  </a:cubicBezTo>
                  <a:cubicBezTo>
                    <a:pt x="1106" y="1010"/>
                    <a:pt x="1117" y="972"/>
                    <a:pt x="1130" y="934"/>
                  </a:cubicBezTo>
                  <a:cubicBezTo>
                    <a:pt x="1144" y="894"/>
                    <a:pt x="1161" y="856"/>
                    <a:pt x="1180" y="820"/>
                  </a:cubicBezTo>
                  <a:cubicBezTo>
                    <a:pt x="1198" y="788"/>
                    <a:pt x="1217" y="756"/>
                    <a:pt x="1237" y="726"/>
                  </a:cubicBezTo>
                  <a:cubicBezTo>
                    <a:pt x="1261" y="695"/>
                    <a:pt x="1286" y="665"/>
                    <a:pt x="1312" y="635"/>
                  </a:cubicBezTo>
                  <a:cubicBezTo>
                    <a:pt x="1342" y="603"/>
                    <a:pt x="1375" y="573"/>
                    <a:pt x="1408" y="544"/>
                  </a:cubicBezTo>
                  <a:cubicBezTo>
                    <a:pt x="1416" y="538"/>
                    <a:pt x="1426" y="532"/>
                    <a:pt x="1435" y="525"/>
                  </a:cubicBezTo>
                  <a:cubicBezTo>
                    <a:pt x="1456" y="513"/>
                    <a:pt x="1476" y="502"/>
                    <a:pt x="1497" y="491"/>
                  </a:cubicBezTo>
                  <a:cubicBezTo>
                    <a:pt x="1508" y="486"/>
                    <a:pt x="1519" y="483"/>
                    <a:pt x="1530" y="478"/>
                  </a:cubicBezTo>
                  <a:cubicBezTo>
                    <a:pt x="1546" y="473"/>
                    <a:pt x="1560" y="470"/>
                    <a:pt x="1576" y="467"/>
                  </a:cubicBezTo>
                  <a:cubicBezTo>
                    <a:pt x="1589" y="464"/>
                    <a:pt x="1601" y="462"/>
                    <a:pt x="1616" y="462"/>
                  </a:cubicBezTo>
                  <a:cubicBezTo>
                    <a:pt x="1621" y="462"/>
                    <a:pt x="1627" y="461"/>
                    <a:pt x="1633" y="461"/>
                  </a:cubicBezTo>
                  <a:cubicBezTo>
                    <a:pt x="1644" y="461"/>
                    <a:pt x="1655" y="462"/>
                    <a:pt x="1666" y="462"/>
                  </a:cubicBezTo>
                  <a:cubicBezTo>
                    <a:pt x="1677" y="464"/>
                    <a:pt x="1688" y="465"/>
                    <a:pt x="1698" y="467"/>
                  </a:cubicBezTo>
                  <a:cubicBezTo>
                    <a:pt x="1704" y="468"/>
                    <a:pt x="1711" y="470"/>
                    <a:pt x="1717" y="472"/>
                  </a:cubicBezTo>
                  <a:lnTo>
                    <a:pt x="1734" y="479"/>
                  </a:lnTo>
                  <a:lnTo>
                    <a:pt x="1730" y="516"/>
                  </a:lnTo>
                  <a:cubicBezTo>
                    <a:pt x="1728" y="543"/>
                    <a:pt x="1726" y="570"/>
                    <a:pt x="1725" y="597"/>
                  </a:cubicBezTo>
                  <a:cubicBezTo>
                    <a:pt x="1723" y="638"/>
                    <a:pt x="1730" y="677"/>
                    <a:pt x="1744" y="714"/>
                  </a:cubicBezTo>
                  <a:cubicBezTo>
                    <a:pt x="1769" y="790"/>
                    <a:pt x="1845" y="831"/>
                    <a:pt x="1920" y="831"/>
                  </a:cubicBezTo>
                  <a:cubicBezTo>
                    <a:pt x="1942" y="831"/>
                    <a:pt x="1965" y="827"/>
                    <a:pt x="1986" y="820"/>
                  </a:cubicBezTo>
                  <a:cubicBezTo>
                    <a:pt x="2083" y="787"/>
                    <a:pt x="2130" y="688"/>
                    <a:pt x="2152" y="595"/>
                  </a:cubicBezTo>
                  <a:cubicBezTo>
                    <a:pt x="2173" y="514"/>
                    <a:pt x="2162" y="429"/>
                    <a:pt x="2122" y="354"/>
                  </a:cubicBezTo>
                  <a:cubicBezTo>
                    <a:pt x="2124" y="348"/>
                    <a:pt x="2125" y="342"/>
                    <a:pt x="2127" y="334"/>
                  </a:cubicBezTo>
                  <a:cubicBezTo>
                    <a:pt x="2133" y="302"/>
                    <a:pt x="2141" y="270"/>
                    <a:pt x="2152" y="239"/>
                  </a:cubicBezTo>
                  <a:cubicBezTo>
                    <a:pt x="2184" y="142"/>
                    <a:pt x="2119" y="35"/>
                    <a:pt x="2024" y="8"/>
                  </a:cubicBezTo>
                  <a:cubicBezTo>
                    <a:pt x="2007" y="3"/>
                    <a:pt x="1991" y="1"/>
                    <a:pt x="19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49" name="Google Shape;13449;p25"/>
            <p:cNvSpPr/>
            <p:nvPr/>
          </p:nvSpPr>
          <p:spPr>
            <a:xfrm>
              <a:off x="3260049" y="-822541"/>
              <a:ext cx="103013" cy="165151"/>
            </a:xfrm>
            <a:custGeom>
              <a:avLst/>
              <a:gdLst/>
              <a:ahLst/>
              <a:cxnLst/>
              <a:rect l="l" t="t" r="r" b="b"/>
              <a:pathLst>
                <a:path w="3062" h="4909" extrusionOk="0">
                  <a:moveTo>
                    <a:pt x="1099" y="3034"/>
                  </a:moveTo>
                  <a:cubicBezTo>
                    <a:pt x="1105" y="3034"/>
                    <a:pt x="1111" y="3034"/>
                    <a:pt x="1118" y="3035"/>
                  </a:cubicBezTo>
                  <a:cubicBezTo>
                    <a:pt x="1127" y="3035"/>
                    <a:pt x="1137" y="3037"/>
                    <a:pt x="1146" y="3038"/>
                  </a:cubicBezTo>
                  <a:cubicBezTo>
                    <a:pt x="1167" y="3043"/>
                    <a:pt x="1187" y="3048"/>
                    <a:pt x="1206" y="3054"/>
                  </a:cubicBezTo>
                  <a:cubicBezTo>
                    <a:pt x="1230" y="3064"/>
                    <a:pt x="1252" y="3073"/>
                    <a:pt x="1274" y="3083"/>
                  </a:cubicBezTo>
                  <a:cubicBezTo>
                    <a:pt x="1301" y="3099"/>
                    <a:pt x="1328" y="3114"/>
                    <a:pt x="1353" y="3130"/>
                  </a:cubicBezTo>
                  <a:cubicBezTo>
                    <a:pt x="1361" y="3137"/>
                    <a:pt x="1369" y="3143"/>
                    <a:pt x="1377" y="3149"/>
                  </a:cubicBezTo>
                  <a:cubicBezTo>
                    <a:pt x="1388" y="3160"/>
                    <a:pt x="1399" y="3171"/>
                    <a:pt x="1409" y="3184"/>
                  </a:cubicBezTo>
                  <a:cubicBezTo>
                    <a:pt x="1414" y="3189"/>
                    <a:pt x="1417" y="3194"/>
                    <a:pt x="1420" y="3198"/>
                  </a:cubicBezTo>
                  <a:lnTo>
                    <a:pt x="1417" y="3192"/>
                  </a:lnTo>
                  <a:lnTo>
                    <a:pt x="1417" y="3192"/>
                  </a:lnTo>
                  <a:cubicBezTo>
                    <a:pt x="1422" y="3202"/>
                    <a:pt x="1428" y="3211"/>
                    <a:pt x="1433" y="3220"/>
                  </a:cubicBezTo>
                  <a:cubicBezTo>
                    <a:pt x="1441" y="3239"/>
                    <a:pt x="1450" y="3260"/>
                    <a:pt x="1456" y="3279"/>
                  </a:cubicBezTo>
                  <a:cubicBezTo>
                    <a:pt x="1458" y="3285"/>
                    <a:pt x="1460" y="3292"/>
                    <a:pt x="1461" y="3296"/>
                  </a:cubicBezTo>
                  <a:cubicBezTo>
                    <a:pt x="1453" y="3330"/>
                    <a:pt x="1444" y="3363"/>
                    <a:pt x="1436" y="3395"/>
                  </a:cubicBezTo>
                  <a:cubicBezTo>
                    <a:pt x="1428" y="3425"/>
                    <a:pt x="1420" y="3455"/>
                    <a:pt x="1414" y="3485"/>
                  </a:cubicBezTo>
                  <a:cubicBezTo>
                    <a:pt x="1399" y="3529"/>
                    <a:pt x="1393" y="3575"/>
                    <a:pt x="1391" y="3623"/>
                  </a:cubicBezTo>
                  <a:cubicBezTo>
                    <a:pt x="1393" y="3661"/>
                    <a:pt x="1406" y="3699"/>
                    <a:pt x="1428" y="3730"/>
                  </a:cubicBezTo>
                  <a:cubicBezTo>
                    <a:pt x="1360" y="3851"/>
                    <a:pt x="1287" y="3968"/>
                    <a:pt x="1209" y="4080"/>
                  </a:cubicBezTo>
                  <a:cubicBezTo>
                    <a:pt x="1157" y="4154"/>
                    <a:pt x="1102" y="4224"/>
                    <a:pt x="1043" y="4292"/>
                  </a:cubicBezTo>
                  <a:lnTo>
                    <a:pt x="1045" y="4289"/>
                  </a:lnTo>
                  <a:lnTo>
                    <a:pt x="1045" y="4289"/>
                  </a:lnTo>
                  <a:cubicBezTo>
                    <a:pt x="1005" y="4332"/>
                    <a:pt x="962" y="4373"/>
                    <a:pt x="920" y="4412"/>
                  </a:cubicBezTo>
                  <a:cubicBezTo>
                    <a:pt x="893" y="4435"/>
                    <a:pt x="868" y="4454"/>
                    <a:pt x="841" y="4474"/>
                  </a:cubicBezTo>
                  <a:cubicBezTo>
                    <a:pt x="815" y="4490"/>
                    <a:pt x="788" y="4506"/>
                    <a:pt x="761" y="4519"/>
                  </a:cubicBezTo>
                  <a:cubicBezTo>
                    <a:pt x="742" y="4526"/>
                    <a:pt x="723" y="4534"/>
                    <a:pt x="703" y="4542"/>
                  </a:cubicBezTo>
                  <a:cubicBezTo>
                    <a:pt x="692" y="4544"/>
                    <a:pt x="685" y="4547"/>
                    <a:pt x="673" y="4549"/>
                  </a:cubicBezTo>
                  <a:cubicBezTo>
                    <a:pt x="660" y="4552"/>
                    <a:pt x="647" y="4553"/>
                    <a:pt x="635" y="4553"/>
                  </a:cubicBezTo>
                  <a:cubicBezTo>
                    <a:pt x="626" y="4554"/>
                    <a:pt x="618" y="4555"/>
                    <a:pt x="609" y="4555"/>
                  </a:cubicBezTo>
                  <a:cubicBezTo>
                    <a:pt x="604" y="4555"/>
                    <a:pt x="599" y="4554"/>
                    <a:pt x="594" y="4554"/>
                  </a:cubicBezTo>
                  <a:lnTo>
                    <a:pt x="594" y="4554"/>
                  </a:lnTo>
                  <a:cubicBezTo>
                    <a:pt x="586" y="4553"/>
                    <a:pt x="578" y="4552"/>
                    <a:pt x="570" y="4550"/>
                  </a:cubicBezTo>
                  <a:lnTo>
                    <a:pt x="570" y="4550"/>
                  </a:lnTo>
                  <a:lnTo>
                    <a:pt x="584" y="4553"/>
                  </a:lnTo>
                  <a:lnTo>
                    <a:pt x="583" y="4553"/>
                  </a:lnTo>
                  <a:lnTo>
                    <a:pt x="570" y="4550"/>
                  </a:lnTo>
                  <a:lnTo>
                    <a:pt x="570" y="4550"/>
                  </a:lnTo>
                  <a:cubicBezTo>
                    <a:pt x="570" y="4550"/>
                    <a:pt x="570" y="4550"/>
                    <a:pt x="570" y="4550"/>
                  </a:cubicBezTo>
                  <a:cubicBezTo>
                    <a:pt x="566" y="4549"/>
                    <a:pt x="562" y="4548"/>
                    <a:pt x="558" y="4547"/>
                  </a:cubicBezTo>
                  <a:lnTo>
                    <a:pt x="558" y="4547"/>
                  </a:lnTo>
                  <a:lnTo>
                    <a:pt x="559" y="4547"/>
                  </a:lnTo>
                  <a:cubicBezTo>
                    <a:pt x="558" y="4547"/>
                    <a:pt x="558" y="4547"/>
                    <a:pt x="557" y="4546"/>
                  </a:cubicBezTo>
                  <a:lnTo>
                    <a:pt x="557" y="4546"/>
                  </a:lnTo>
                  <a:cubicBezTo>
                    <a:pt x="557" y="4547"/>
                    <a:pt x="558" y="4547"/>
                    <a:pt x="558" y="4547"/>
                  </a:cubicBezTo>
                  <a:lnTo>
                    <a:pt x="558" y="4547"/>
                  </a:lnTo>
                  <a:lnTo>
                    <a:pt x="552" y="4544"/>
                  </a:lnTo>
                  <a:lnTo>
                    <a:pt x="552" y="4544"/>
                  </a:lnTo>
                  <a:cubicBezTo>
                    <a:pt x="553" y="4545"/>
                    <a:pt x="555" y="4546"/>
                    <a:pt x="557" y="4546"/>
                  </a:cubicBezTo>
                  <a:lnTo>
                    <a:pt x="557" y="4546"/>
                  </a:lnTo>
                  <a:cubicBezTo>
                    <a:pt x="550" y="4544"/>
                    <a:pt x="543" y="4542"/>
                    <a:pt x="537" y="4539"/>
                  </a:cubicBezTo>
                  <a:lnTo>
                    <a:pt x="537" y="4539"/>
                  </a:lnTo>
                  <a:lnTo>
                    <a:pt x="552" y="4544"/>
                  </a:lnTo>
                  <a:lnTo>
                    <a:pt x="552" y="4544"/>
                  </a:lnTo>
                  <a:cubicBezTo>
                    <a:pt x="535" y="4538"/>
                    <a:pt x="520" y="4530"/>
                    <a:pt x="503" y="4522"/>
                  </a:cubicBezTo>
                  <a:lnTo>
                    <a:pt x="503" y="4522"/>
                  </a:lnTo>
                  <a:lnTo>
                    <a:pt x="526" y="4533"/>
                  </a:lnTo>
                  <a:cubicBezTo>
                    <a:pt x="514" y="4526"/>
                    <a:pt x="505" y="4522"/>
                    <a:pt x="495" y="4515"/>
                  </a:cubicBezTo>
                  <a:cubicBezTo>
                    <a:pt x="486" y="4509"/>
                    <a:pt x="478" y="4501"/>
                    <a:pt x="470" y="4495"/>
                  </a:cubicBezTo>
                  <a:cubicBezTo>
                    <a:pt x="462" y="4487"/>
                    <a:pt x="453" y="4477"/>
                    <a:pt x="445" y="4469"/>
                  </a:cubicBezTo>
                  <a:cubicBezTo>
                    <a:pt x="437" y="4457"/>
                    <a:pt x="426" y="4443"/>
                    <a:pt x="416" y="4430"/>
                  </a:cubicBezTo>
                  <a:lnTo>
                    <a:pt x="407" y="4414"/>
                  </a:lnTo>
                  <a:cubicBezTo>
                    <a:pt x="404" y="4406"/>
                    <a:pt x="402" y="4400"/>
                    <a:pt x="399" y="4392"/>
                  </a:cubicBezTo>
                  <a:cubicBezTo>
                    <a:pt x="389" y="4362"/>
                    <a:pt x="382" y="4330"/>
                    <a:pt x="374" y="4300"/>
                  </a:cubicBezTo>
                  <a:cubicBezTo>
                    <a:pt x="366" y="4248"/>
                    <a:pt x="356" y="4196"/>
                    <a:pt x="355" y="4143"/>
                  </a:cubicBezTo>
                  <a:cubicBezTo>
                    <a:pt x="353" y="4091"/>
                    <a:pt x="353" y="4039"/>
                    <a:pt x="356" y="3987"/>
                  </a:cubicBezTo>
                  <a:cubicBezTo>
                    <a:pt x="359" y="3952"/>
                    <a:pt x="364" y="3919"/>
                    <a:pt x="372" y="3884"/>
                  </a:cubicBezTo>
                  <a:cubicBezTo>
                    <a:pt x="383" y="3832"/>
                    <a:pt x="399" y="3781"/>
                    <a:pt x="416" y="3730"/>
                  </a:cubicBezTo>
                  <a:cubicBezTo>
                    <a:pt x="439" y="3675"/>
                    <a:pt x="464" y="3623"/>
                    <a:pt x="491" y="3569"/>
                  </a:cubicBezTo>
                  <a:cubicBezTo>
                    <a:pt x="527" y="3502"/>
                    <a:pt x="567" y="3437"/>
                    <a:pt x="609" y="3374"/>
                  </a:cubicBezTo>
                  <a:cubicBezTo>
                    <a:pt x="632" y="3341"/>
                    <a:pt x="654" y="3309"/>
                    <a:pt x="681" y="3281"/>
                  </a:cubicBezTo>
                  <a:cubicBezTo>
                    <a:pt x="709" y="3251"/>
                    <a:pt x="738" y="3224"/>
                    <a:pt x="769" y="3197"/>
                  </a:cubicBezTo>
                  <a:cubicBezTo>
                    <a:pt x="811" y="3164"/>
                    <a:pt x="853" y="3132"/>
                    <a:pt x="898" y="3102"/>
                  </a:cubicBezTo>
                  <a:cubicBezTo>
                    <a:pt x="924" y="3086"/>
                    <a:pt x="951" y="3070"/>
                    <a:pt x="978" y="3057"/>
                  </a:cubicBezTo>
                  <a:cubicBezTo>
                    <a:pt x="986" y="3054"/>
                    <a:pt x="993" y="3050"/>
                    <a:pt x="1002" y="3048"/>
                  </a:cubicBezTo>
                  <a:cubicBezTo>
                    <a:pt x="1010" y="3045"/>
                    <a:pt x="1018" y="3043"/>
                    <a:pt x="1026" y="3042"/>
                  </a:cubicBezTo>
                  <a:cubicBezTo>
                    <a:pt x="1045" y="3038"/>
                    <a:pt x="1062" y="3037"/>
                    <a:pt x="1080" y="3035"/>
                  </a:cubicBezTo>
                  <a:cubicBezTo>
                    <a:pt x="1086" y="3034"/>
                    <a:pt x="1092" y="3034"/>
                    <a:pt x="1099" y="3034"/>
                  </a:cubicBezTo>
                  <a:close/>
                  <a:moveTo>
                    <a:pt x="2866" y="0"/>
                  </a:moveTo>
                  <a:cubicBezTo>
                    <a:pt x="2821" y="0"/>
                    <a:pt x="2776" y="16"/>
                    <a:pt x="2740" y="50"/>
                  </a:cubicBezTo>
                  <a:cubicBezTo>
                    <a:pt x="2701" y="86"/>
                    <a:pt x="2667" y="129"/>
                    <a:pt x="2640" y="178"/>
                  </a:cubicBezTo>
                  <a:cubicBezTo>
                    <a:pt x="2618" y="219"/>
                    <a:pt x="2598" y="262"/>
                    <a:pt x="2580" y="305"/>
                  </a:cubicBezTo>
                  <a:cubicBezTo>
                    <a:pt x="2550" y="374"/>
                    <a:pt x="2522" y="446"/>
                    <a:pt x="2498" y="517"/>
                  </a:cubicBezTo>
                  <a:cubicBezTo>
                    <a:pt x="2469" y="605"/>
                    <a:pt x="2436" y="692"/>
                    <a:pt x="2412" y="783"/>
                  </a:cubicBezTo>
                  <a:cubicBezTo>
                    <a:pt x="2352" y="995"/>
                    <a:pt x="2310" y="1210"/>
                    <a:pt x="2281" y="1427"/>
                  </a:cubicBezTo>
                  <a:cubicBezTo>
                    <a:pt x="2270" y="1514"/>
                    <a:pt x="2259" y="1604"/>
                    <a:pt x="2248" y="1693"/>
                  </a:cubicBezTo>
                  <a:cubicBezTo>
                    <a:pt x="2237" y="1780"/>
                    <a:pt x="2226" y="1867"/>
                    <a:pt x="2218" y="1956"/>
                  </a:cubicBezTo>
                  <a:lnTo>
                    <a:pt x="2186" y="2041"/>
                  </a:lnTo>
                  <a:cubicBezTo>
                    <a:pt x="2085" y="2304"/>
                    <a:pt x="1982" y="2562"/>
                    <a:pt x="1868" y="2818"/>
                  </a:cubicBezTo>
                  <a:lnTo>
                    <a:pt x="1762" y="3056"/>
                  </a:lnTo>
                  <a:lnTo>
                    <a:pt x="1760" y="3056"/>
                  </a:lnTo>
                  <a:cubicBezTo>
                    <a:pt x="1724" y="2983"/>
                    <a:pt x="1673" y="2920"/>
                    <a:pt x="1613" y="2869"/>
                  </a:cubicBezTo>
                  <a:cubicBezTo>
                    <a:pt x="1537" y="2809"/>
                    <a:pt x="1453" y="2760"/>
                    <a:pt x="1365" y="2725"/>
                  </a:cubicBezTo>
                  <a:cubicBezTo>
                    <a:pt x="1281" y="2690"/>
                    <a:pt x="1190" y="2671"/>
                    <a:pt x="1100" y="2671"/>
                  </a:cubicBezTo>
                  <a:cubicBezTo>
                    <a:pt x="1012" y="2673"/>
                    <a:pt x="923" y="2690"/>
                    <a:pt x="841" y="2725"/>
                  </a:cubicBezTo>
                  <a:cubicBezTo>
                    <a:pt x="752" y="2765"/>
                    <a:pt x="670" y="2817"/>
                    <a:pt x="597" y="2880"/>
                  </a:cubicBezTo>
                  <a:cubicBezTo>
                    <a:pt x="514" y="2947"/>
                    <a:pt x="432" y="3018"/>
                    <a:pt x="367" y="3105"/>
                  </a:cubicBezTo>
                  <a:cubicBezTo>
                    <a:pt x="306" y="3189"/>
                    <a:pt x="249" y="3277"/>
                    <a:pt x="199" y="3369"/>
                  </a:cubicBezTo>
                  <a:cubicBezTo>
                    <a:pt x="106" y="3550"/>
                    <a:pt x="30" y="3737"/>
                    <a:pt x="10" y="3941"/>
                  </a:cubicBezTo>
                  <a:cubicBezTo>
                    <a:pt x="0" y="4047"/>
                    <a:pt x="0" y="4151"/>
                    <a:pt x="14" y="4256"/>
                  </a:cubicBezTo>
                  <a:cubicBezTo>
                    <a:pt x="25" y="4349"/>
                    <a:pt x="40" y="4450"/>
                    <a:pt x="78" y="4536"/>
                  </a:cubicBezTo>
                  <a:cubicBezTo>
                    <a:pt x="144" y="4696"/>
                    <a:pt x="275" y="4821"/>
                    <a:pt x="437" y="4879"/>
                  </a:cubicBezTo>
                  <a:lnTo>
                    <a:pt x="437" y="4881"/>
                  </a:lnTo>
                  <a:cubicBezTo>
                    <a:pt x="491" y="4899"/>
                    <a:pt x="547" y="4908"/>
                    <a:pt x="604" y="4908"/>
                  </a:cubicBezTo>
                  <a:cubicBezTo>
                    <a:pt x="609" y="4908"/>
                    <a:pt x="613" y="4908"/>
                    <a:pt x="617" y="4908"/>
                  </a:cubicBezTo>
                  <a:cubicBezTo>
                    <a:pt x="787" y="4908"/>
                    <a:pt x="956" y="4835"/>
                    <a:pt x="1089" y="4729"/>
                  </a:cubicBezTo>
                  <a:cubicBezTo>
                    <a:pt x="1285" y="4572"/>
                    <a:pt x="1439" y="4371"/>
                    <a:pt x="1572" y="4159"/>
                  </a:cubicBezTo>
                  <a:cubicBezTo>
                    <a:pt x="1727" y="3912"/>
                    <a:pt x="1849" y="3649"/>
                    <a:pt x="1977" y="3388"/>
                  </a:cubicBezTo>
                  <a:cubicBezTo>
                    <a:pt x="2007" y="3325"/>
                    <a:pt x="2033" y="3262"/>
                    <a:pt x="2061" y="3198"/>
                  </a:cubicBezTo>
                  <a:lnTo>
                    <a:pt x="2085" y="3143"/>
                  </a:lnTo>
                  <a:lnTo>
                    <a:pt x="2085" y="3143"/>
                  </a:lnTo>
                  <a:cubicBezTo>
                    <a:pt x="2048" y="3396"/>
                    <a:pt x="2004" y="3649"/>
                    <a:pt x="1950" y="3903"/>
                  </a:cubicBezTo>
                  <a:cubicBezTo>
                    <a:pt x="1928" y="4010"/>
                    <a:pt x="1898" y="4118"/>
                    <a:pt x="1871" y="4226"/>
                  </a:cubicBezTo>
                  <a:cubicBezTo>
                    <a:pt x="1841" y="4329"/>
                    <a:pt x="1906" y="4436"/>
                    <a:pt x="2010" y="4458"/>
                  </a:cubicBezTo>
                  <a:cubicBezTo>
                    <a:pt x="2024" y="4461"/>
                    <a:pt x="2037" y="4462"/>
                    <a:pt x="2049" y="4462"/>
                  </a:cubicBezTo>
                  <a:cubicBezTo>
                    <a:pt x="2140" y="4462"/>
                    <a:pt x="2220" y="4396"/>
                    <a:pt x="2232" y="4303"/>
                  </a:cubicBezTo>
                  <a:cubicBezTo>
                    <a:pt x="2275" y="4067"/>
                    <a:pt x="2311" y="3830"/>
                    <a:pt x="2351" y="3592"/>
                  </a:cubicBezTo>
                  <a:cubicBezTo>
                    <a:pt x="2414" y="3216"/>
                    <a:pt x="2462" y="2837"/>
                    <a:pt x="2503" y="2457"/>
                  </a:cubicBezTo>
                  <a:cubicBezTo>
                    <a:pt x="2523" y="2277"/>
                    <a:pt x="2541" y="2097"/>
                    <a:pt x="2563" y="1916"/>
                  </a:cubicBezTo>
                  <a:lnTo>
                    <a:pt x="2598" y="1812"/>
                  </a:lnTo>
                  <a:cubicBezTo>
                    <a:pt x="2652" y="1655"/>
                    <a:pt x="2699" y="1497"/>
                    <a:pt x="2747" y="1338"/>
                  </a:cubicBezTo>
                  <a:cubicBezTo>
                    <a:pt x="2803" y="1152"/>
                    <a:pt x="2860" y="965"/>
                    <a:pt x="2916" y="778"/>
                  </a:cubicBezTo>
                  <a:cubicBezTo>
                    <a:pt x="2943" y="683"/>
                    <a:pt x="2971" y="588"/>
                    <a:pt x="2998" y="493"/>
                  </a:cubicBezTo>
                  <a:cubicBezTo>
                    <a:pt x="3011" y="452"/>
                    <a:pt x="3022" y="409"/>
                    <a:pt x="3031" y="368"/>
                  </a:cubicBezTo>
                  <a:cubicBezTo>
                    <a:pt x="3046" y="322"/>
                    <a:pt x="3055" y="275"/>
                    <a:pt x="3060" y="227"/>
                  </a:cubicBezTo>
                  <a:cubicBezTo>
                    <a:pt x="3062" y="180"/>
                    <a:pt x="3050" y="132"/>
                    <a:pt x="3025" y="93"/>
                  </a:cubicBezTo>
                  <a:cubicBezTo>
                    <a:pt x="2991" y="32"/>
                    <a:pt x="2929" y="0"/>
                    <a:pt x="2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0" name="Google Shape;13450;p25"/>
            <p:cNvSpPr/>
            <p:nvPr/>
          </p:nvSpPr>
          <p:spPr>
            <a:xfrm>
              <a:off x="3354420" y="-745564"/>
              <a:ext cx="73509" cy="179550"/>
            </a:xfrm>
            <a:custGeom>
              <a:avLst/>
              <a:gdLst/>
              <a:ahLst/>
              <a:cxnLst/>
              <a:rect l="l" t="t" r="r" b="b"/>
              <a:pathLst>
                <a:path w="2185" h="5337" extrusionOk="0">
                  <a:moveTo>
                    <a:pt x="401" y="1737"/>
                  </a:moveTo>
                  <a:cubicBezTo>
                    <a:pt x="402" y="1740"/>
                    <a:pt x="403" y="1743"/>
                    <a:pt x="404" y="1746"/>
                  </a:cubicBezTo>
                  <a:lnTo>
                    <a:pt x="404" y="1746"/>
                  </a:lnTo>
                  <a:cubicBezTo>
                    <a:pt x="403" y="1743"/>
                    <a:pt x="402" y="1740"/>
                    <a:pt x="401" y="1737"/>
                  </a:cubicBezTo>
                  <a:close/>
                  <a:moveTo>
                    <a:pt x="468" y="3498"/>
                  </a:moveTo>
                  <a:cubicBezTo>
                    <a:pt x="468" y="3500"/>
                    <a:pt x="469" y="3502"/>
                    <a:pt x="469" y="3503"/>
                  </a:cubicBezTo>
                  <a:cubicBezTo>
                    <a:pt x="469" y="3501"/>
                    <a:pt x="469" y="3500"/>
                    <a:pt x="468" y="3498"/>
                  </a:cubicBezTo>
                  <a:close/>
                  <a:moveTo>
                    <a:pt x="1376" y="1684"/>
                  </a:moveTo>
                  <a:lnTo>
                    <a:pt x="1376" y="1684"/>
                  </a:lnTo>
                  <a:cubicBezTo>
                    <a:pt x="1355" y="1835"/>
                    <a:pt x="1338" y="1987"/>
                    <a:pt x="1330" y="2137"/>
                  </a:cubicBezTo>
                  <a:cubicBezTo>
                    <a:pt x="1325" y="2254"/>
                    <a:pt x="1319" y="2371"/>
                    <a:pt x="1314" y="2489"/>
                  </a:cubicBezTo>
                  <a:cubicBezTo>
                    <a:pt x="1311" y="2558"/>
                    <a:pt x="1306" y="2628"/>
                    <a:pt x="1306" y="2698"/>
                  </a:cubicBezTo>
                  <a:cubicBezTo>
                    <a:pt x="1304" y="2889"/>
                    <a:pt x="1301" y="3082"/>
                    <a:pt x="1301" y="3275"/>
                  </a:cubicBezTo>
                  <a:cubicBezTo>
                    <a:pt x="1301" y="3669"/>
                    <a:pt x="1303" y="4064"/>
                    <a:pt x="1281" y="4458"/>
                  </a:cubicBezTo>
                  <a:cubicBezTo>
                    <a:pt x="1268" y="4619"/>
                    <a:pt x="1246" y="4779"/>
                    <a:pt x="1216" y="4937"/>
                  </a:cubicBezTo>
                  <a:cubicBezTo>
                    <a:pt x="1190" y="4917"/>
                    <a:pt x="1167" y="4896"/>
                    <a:pt x="1143" y="4876"/>
                  </a:cubicBezTo>
                  <a:cubicBezTo>
                    <a:pt x="1110" y="4844"/>
                    <a:pt x="1078" y="4811"/>
                    <a:pt x="1048" y="4776"/>
                  </a:cubicBezTo>
                  <a:cubicBezTo>
                    <a:pt x="974" y="4681"/>
                    <a:pt x="904" y="4583"/>
                    <a:pt x="841" y="4480"/>
                  </a:cubicBezTo>
                  <a:cubicBezTo>
                    <a:pt x="820" y="4447"/>
                    <a:pt x="804" y="4410"/>
                    <a:pt x="785" y="4376"/>
                  </a:cubicBezTo>
                  <a:cubicBezTo>
                    <a:pt x="761" y="4333"/>
                    <a:pt x="738" y="4290"/>
                    <a:pt x="716" y="4246"/>
                  </a:cubicBezTo>
                  <a:cubicBezTo>
                    <a:pt x="649" y="4106"/>
                    <a:pt x="579" y="3966"/>
                    <a:pt x="529" y="3818"/>
                  </a:cubicBezTo>
                  <a:cubicBezTo>
                    <a:pt x="513" y="3766"/>
                    <a:pt x="499" y="3712"/>
                    <a:pt x="488" y="3658"/>
                  </a:cubicBezTo>
                  <a:cubicBezTo>
                    <a:pt x="477" y="3602"/>
                    <a:pt x="471" y="3546"/>
                    <a:pt x="467" y="3489"/>
                  </a:cubicBezTo>
                  <a:lnTo>
                    <a:pt x="467" y="3489"/>
                  </a:lnTo>
                  <a:cubicBezTo>
                    <a:pt x="468" y="3492"/>
                    <a:pt x="468" y="3495"/>
                    <a:pt x="468" y="3498"/>
                  </a:cubicBezTo>
                  <a:lnTo>
                    <a:pt x="468" y="3498"/>
                  </a:lnTo>
                  <a:cubicBezTo>
                    <a:pt x="464" y="3386"/>
                    <a:pt x="466" y="3274"/>
                    <a:pt x="473" y="3163"/>
                  </a:cubicBezTo>
                  <a:cubicBezTo>
                    <a:pt x="478" y="3109"/>
                    <a:pt x="484" y="3055"/>
                    <a:pt x="496" y="3001"/>
                  </a:cubicBezTo>
                  <a:cubicBezTo>
                    <a:pt x="527" y="2872"/>
                    <a:pt x="565" y="2743"/>
                    <a:pt x="611" y="2618"/>
                  </a:cubicBezTo>
                  <a:cubicBezTo>
                    <a:pt x="659" y="2490"/>
                    <a:pt x="706" y="2364"/>
                    <a:pt x="755" y="2237"/>
                  </a:cubicBezTo>
                  <a:lnTo>
                    <a:pt x="768" y="2231"/>
                  </a:lnTo>
                  <a:cubicBezTo>
                    <a:pt x="869" y="2188"/>
                    <a:pt x="964" y="2128"/>
                    <a:pt x="1046" y="2055"/>
                  </a:cubicBezTo>
                  <a:cubicBezTo>
                    <a:pt x="1145" y="1968"/>
                    <a:pt x="1233" y="1871"/>
                    <a:pt x="1312" y="1767"/>
                  </a:cubicBezTo>
                  <a:cubicBezTo>
                    <a:pt x="1335" y="1740"/>
                    <a:pt x="1355" y="1711"/>
                    <a:pt x="1376" y="1684"/>
                  </a:cubicBezTo>
                  <a:close/>
                  <a:moveTo>
                    <a:pt x="1993" y="1"/>
                  </a:moveTo>
                  <a:cubicBezTo>
                    <a:pt x="1938" y="1"/>
                    <a:pt x="1883" y="24"/>
                    <a:pt x="1851" y="68"/>
                  </a:cubicBezTo>
                  <a:cubicBezTo>
                    <a:pt x="1770" y="181"/>
                    <a:pt x="1729" y="315"/>
                    <a:pt x="1683" y="445"/>
                  </a:cubicBezTo>
                  <a:cubicBezTo>
                    <a:pt x="1654" y="524"/>
                    <a:pt x="1626" y="603"/>
                    <a:pt x="1600" y="682"/>
                  </a:cubicBezTo>
                  <a:cubicBezTo>
                    <a:pt x="1569" y="743"/>
                    <a:pt x="1539" y="801"/>
                    <a:pt x="1505" y="864"/>
                  </a:cubicBezTo>
                  <a:cubicBezTo>
                    <a:pt x="1471" y="929"/>
                    <a:pt x="1430" y="989"/>
                    <a:pt x="1393" y="1051"/>
                  </a:cubicBezTo>
                  <a:cubicBezTo>
                    <a:pt x="1323" y="1167"/>
                    <a:pt x="1246" y="1276"/>
                    <a:pt x="1168" y="1385"/>
                  </a:cubicBezTo>
                  <a:cubicBezTo>
                    <a:pt x="1100" y="1477"/>
                    <a:pt x="1029" y="1564"/>
                    <a:pt x="953" y="1650"/>
                  </a:cubicBezTo>
                  <a:cubicBezTo>
                    <a:pt x="944" y="1599"/>
                    <a:pt x="909" y="1558"/>
                    <a:pt x="861" y="1537"/>
                  </a:cubicBezTo>
                  <a:cubicBezTo>
                    <a:pt x="840" y="1528"/>
                    <a:pt x="819" y="1524"/>
                    <a:pt x="797" y="1524"/>
                  </a:cubicBezTo>
                  <a:cubicBezTo>
                    <a:pt x="736" y="1524"/>
                    <a:pt x="676" y="1560"/>
                    <a:pt x="649" y="1620"/>
                  </a:cubicBezTo>
                  <a:cubicBezTo>
                    <a:pt x="608" y="1721"/>
                    <a:pt x="568" y="1822"/>
                    <a:pt x="529" y="1925"/>
                  </a:cubicBezTo>
                  <a:lnTo>
                    <a:pt x="511" y="1925"/>
                  </a:lnTo>
                  <a:lnTo>
                    <a:pt x="508" y="1923"/>
                  </a:lnTo>
                  <a:lnTo>
                    <a:pt x="524" y="1933"/>
                  </a:lnTo>
                  <a:cubicBezTo>
                    <a:pt x="513" y="1927"/>
                    <a:pt x="502" y="1920"/>
                    <a:pt x="491" y="1912"/>
                  </a:cubicBezTo>
                  <a:lnTo>
                    <a:pt x="486" y="1909"/>
                  </a:lnTo>
                  <a:lnTo>
                    <a:pt x="480" y="1903"/>
                  </a:lnTo>
                  <a:cubicBezTo>
                    <a:pt x="473" y="1895"/>
                    <a:pt x="467" y="1887"/>
                    <a:pt x="462" y="1879"/>
                  </a:cubicBezTo>
                  <a:cubicBezTo>
                    <a:pt x="454" y="1865"/>
                    <a:pt x="446" y="1852"/>
                    <a:pt x="440" y="1838"/>
                  </a:cubicBezTo>
                  <a:cubicBezTo>
                    <a:pt x="428" y="1812"/>
                    <a:pt x="418" y="1785"/>
                    <a:pt x="408" y="1758"/>
                  </a:cubicBezTo>
                  <a:lnTo>
                    <a:pt x="408" y="1758"/>
                  </a:lnTo>
                  <a:cubicBezTo>
                    <a:pt x="399" y="1725"/>
                    <a:pt x="389" y="1692"/>
                    <a:pt x="383" y="1658"/>
                  </a:cubicBezTo>
                  <a:cubicBezTo>
                    <a:pt x="372" y="1602"/>
                    <a:pt x="366" y="1547"/>
                    <a:pt x="361" y="1491"/>
                  </a:cubicBezTo>
                  <a:cubicBezTo>
                    <a:pt x="361" y="1456"/>
                    <a:pt x="361" y="1420"/>
                    <a:pt x="364" y="1385"/>
                  </a:cubicBezTo>
                  <a:cubicBezTo>
                    <a:pt x="366" y="1354"/>
                    <a:pt x="370" y="1323"/>
                    <a:pt x="377" y="1293"/>
                  </a:cubicBezTo>
                  <a:cubicBezTo>
                    <a:pt x="393" y="1214"/>
                    <a:pt x="413" y="1138"/>
                    <a:pt x="439" y="1062"/>
                  </a:cubicBezTo>
                  <a:cubicBezTo>
                    <a:pt x="454" y="1023"/>
                    <a:pt x="470" y="985"/>
                    <a:pt x="489" y="948"/>
                  </a:cubicBezTo>
                  <a:cubicBezTo>
                    <a:pt x="497" y="932"/>
                    <a:pt x="507" y="917"/>
                    <a:pt x="516" y="902"/>
                  </a:cubicBezTo>
                  <a:lnTo>
                    <a:pt x="522" y="895"/>
                  </a:lnTo>
                  <a:cubicBezTo>
                    <a:pt x="610" y="858"/>
                    <a:pt x="657" y="763"/>
                    <a:pt x="635" y="671"/>
                  </a:cubicBezTo>
                  <a:cubicBezTo>
                    <a:pt x="614" y="591"/>
                    <a:pt x="535" y="528"/>
                    <a:pt x="452" y="528"/>
                  </a:cubicBezTo>
                  <a:cubicBezTo>
                    <a:pt x="436" y="528"/>
                    <a:pt x="420" y="530"/>
                    <a:pt x="404" y="535"/>
                  </a:cubicBezTo>
                  <a:cubicBezTo>
                    <a:pt x="353" y="549"/>
                    <a:pt x="307" y="575"/>
                    <a:pt x="269" y="610"/>
                  </a:cubicBezTo>
                  <a:cubicBezTo>
                    <a:pt x="233" y="648"/>
                    <a:pt x="201" y="692"/>
                    <a:pt x="176" y="739"/>
                  </a:cubicBezTo>
                  <a:cubicBezTo>
                    <a:pt x="117" y="849"/>
                    <a:pt x="74" y="964"/>
                    <a:pt x="49" y="1086"/>
                  </a:cubicBezTo>
                  <a:cubicBezTo>
                    <a:pt x="22" y="1205"/>
                    <a:pt x="0" y="1323"/>
                    <a:pt x="3" y="1445"/>
                  </a:cubicBezTo>
                  <a:cubicBezTo>
                    <a:pt x="5" y="1561"/>
                    <a:pt x="19" y="1678"/>
                    <a:pt x="46" y="1790"/>
                  </a:cubicBezTo>
                  <a:cubicBezTo>
                    <a:pt x="74" y="1901"/>
                    <a:pt x="111" y="2017"/>
                    <a:pt x="182" y="2109"/>
                  </a:cubicBezTo>
                  <a:cubicBezTo>
                    <a:pt x="234" y="2181"/>
                    <a:pt x="309" y="2238"/>
                    <a:pt x="394" y="2269"/>
                  </a:cubicBezTo>
                  <a:cubicBezTo>
                    <a:pt x="361" y="2351"/>
                    <a:pt x="328" y="2435"/>
                    <a:pt x="299" y="2519"/>
                  </a:cubicBezTo>
                  <a:cubicBezTo>
                    <a:pt x="258" y="2639"/>
                    <a:pt x="212" y="2759"/>
                    <a:pt x="184" y="2884"/>
                  </a:cubicBezTo>
                  <a:cubicBezTo>
                    <a:pt x="158" y="3000"/>
                    <a:pt x="143" y="3120"/>
                    <a:pt x="138" y="3240"/>
                  </a:cubicBezTo>
                  <a:cubicBezTo>
                    <a:pt x="133" y="3377"/>
                    <a:pt x="130" y="3518"/>
                    <a:pt x="150" y="3654"/>
                  </a:cubicBezTo>
                  <a:cubicBezTo>
                    <a:pt x="166" y="3769"/>
                    <a:pt x="196" y="3883"/>
                    <a:pt x="238" y="3992"/>
                  </a:cubicBezTo>
                  <a:cubicBezTo>
                    <a:pt x="285" y="4119"/>
                    <a:pt x="344" y="4241"/>
                    <a:pt x="399" y="4363"/>
                  </a:cubicBezTo>
                  <a:cubicBezTo>
                    <a:pt x="439" y="4450"/>
                    <a:pt x="486" y="4535"/>
                    <a:pt x="530" y="4621"/>
                  </a:cubicBezTo>
                  <a:cubicBezTo>
                    <a:pt x="575" y="4705"/>
                    <a:pt x="625" y="4785"/>
                    <a:pt x="679" y="4865"/>
                  </a:cubicBezTo>
                  <a:cubicBezTo>
                    <a:pt x="749" y="4969"/>
                    <a:pt x="830" y="5066"/>
                    <a:pt x="920" y="5153"/>
                  </a:cubicBezTo>
                  <a:cubicBezTo>
                    <a:pt x="958" y="5191"/>
                    <a:pt x="999" y="5224"/>
                    <a:pt x="1045" y="5254"/>
                  </a:cubicBezTo>
                  <a:cubicBezTo>
                    <a:pt x="1088" y="5284"/>
                    <a:pt x="1135" y="5306"/>
                    <a:pt x="1184" y="5322"/>
                  </a:cubicBezTo>
                  <a:cubicBezTo>
                    <a:pt x="1214" y="5330"/>
                    <a:pt x="1244" y="5335"/>
                    <a:pt x="1274" y="5336"/>
                  </a:cubicBezTo>
                  <a:cubicBezTo>
                    <a:pt x="1300" y="5336"/>
                    <a:pt x="1323" y="5333"/>
                    <a:pt x="1347" y="5325"/>
                  </a:cubicBezTo>
                  <a:cubicBezTo>
                    <a:pt x="1393" y="5309"/>
                    <a:pt x="1434" y="5283"/>
                    <a:pt x="1467" y="5246"/>
                  </a:cubicBezTo>
                  <a:cubicBezTo>
                    <a:pt x="1532" y="5178"/>
                    <a:pt x="1542" y="5085"/>
                    <a:pt x="1551" y="4994"/>
                  </a:cubicBezTo>
                  <a:cubicBezTo>
                    <a:pt x="1572" y="4809"/>
                    <a:pt x="1591" y="4626"/>
                    <a:pt x="1597" y="4439"/>
                  </a:cubicBezTo>
                  <a:cubicBezTo>
                    <a:pt x="1613" y="4037"/>
                    <a:pt x="1616" y="3633"/>
                    <a:pt x="1618" y="3229"/>
                  </a:cubicBezTo>
                  <a:cubicBezTo>
                    <a:pt x="1619" y="3046"/>
                    <a:pt x="1624" y="2861"/>
                    <a:pt x="1627" y="2675"/>
                  </a:cubicBezTo>
                  <a:cubicBezTo>
                    <a:pt x="1629" y="2591"/>
                    <a:pt x="1637" y="2509"/>
                    <a:pt x="1642" y="2425"/>
                  </a:cubicBezTo>
                  <a:cubicBezTo>
                    <a:pt x="1648" y="2332"/>
                    <a:pt x="1654" y="2238"/>
                    <a:pt x="1659" y="2145"/>
                  </a:cubicBezTo>
                  <a:cubicBezTo>
                    <a:pt x="1684" y="1884"/>
                    <a:pt x="1724" y="1624"/>
                    <a:pt x="1776" y="1368"/>
                  </a:cubicBezTo>
                  <a:cubicBezTo>
                    <a:pt x="1825" y="1148"/>
                    <a:pt x="1887" y="932"/>
                    <a:pt x="1960" y="720"/>
                  </a:cubicBezTo>
                  <a:lnTo>
                    <a:pt x="1968" y="700"/>
                  </a:lnTo>
                  <a:cubicBezTo>
                    <a:pt x="1996" y="640"/>
                    <a:pt x="2025" y="579"/>
                    <a:pt x="2053" y="519"/>
                  </a:cubicBezTo>
                  <a:cubicBezTo>
                    <a:pt x="2099" y="420"/>
                    <a:pt x="2155" y="318"/>
                    <a:pt x="2174" y="209"/>
                  </a:cubicBezTo>
                  <a:cubicBezTo>
                    <a:pt x="2185" y="128"/>
                    <a:pt x="2142" y="49"/>
                    <a:pt x="2067" y="16"/>
                  </a:cubicBezTo>
                  <a:cubicBezTo>
                    <a:pt x="2044" y="6"/>
                    <a:pt x="2019" y="1"/>
                    <a:pt x="19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1" name="Google Shape;13451;p25"/>
            <p:cNvSpPr/>
            <p:nvPr/>
          </p:nvSpPr>
          <p:spPr>
            <a:xfrm>
              <a:off x="3152625" y="-900897"/>
              <a:ext cx="42692" cy="96857"/>
            </a:xfrm>
            <a:custGeom>
              <a:avLst/>
              <a:gdLst/>
              <a:ahLst/>
              <a:cxnLst/>
              <a:rect l="l" t="t" r="r" b="b"/>
              <a:pathLst>
                <a:path w="1269" h="2879" extrusionOk="0">
                  <a:moveTo>
                    <a:pt x="420" y="1662"/>
                  </a:moveTo>
                  <a:lnTo>
                    <a:pt x="420" y="1662"/>
                  </a:lnTo>
                  <a:cubicBezTo>
                    <a:pt x="413" y="1687"/>
                    <a:pt x="407" y="1714"/>
                    <a:pt x="402" y="1741"/>
                  </a:cubicBezTo>
                  <a:cubicBezTo>
                    <a:pt x="399" y="1733"/>
                    <a:pt x="397" y="1727"/>
                    <a:pt x="394" y="1720"/>
                  </a:cubicBezTo>
                  <a:cubicBezTo>
                    <a:pt x="402" y="1701"/>
                    <a:pt x="410" y="1681"/>
                    <a:pt x="420" y="1662"/>
                  </a:cubicBezTo>
                  <a:close/>
                  <a:moveTo>
                    <a:pt x="1062" y="0"/>
                  </a:moveTo>
                  <a:cubicBezTo>
                    <a:pt x="1015" y="0"/>
                    <a:pt x="968" y="16"/>
                    <a:pt x="936" y="50"/>
                  </a:cubicBezTo>
                  <a:cubicBezTo>
                    <a:pt x="885" y="106"/>
                    <a:pt x="860" y="169"/>
                    <a:pt x="833" y="239"/>
                  </a:cubicBezTo>
                  <a:cubicBezTo>
                    <a:pt x="814" y="289"/>
                    <a:pt x="793" y="341"/>
                    <a:pt x="774" y="392"/>
                  </a:cubicBezTo>
                  <a:cubicBezTo>
                    <a:pt x="768" y="408"/>
                    <a:pt x="762" y="424"/>
                    <a:pt x="757" y="440"/>
                  </a:cubicBezTo>
                  <a:cubicBezTo>
                    <a:pt x="754" y="446"/>
                    <a:pt x="749" y="454"/>
                    <a:pt x="746" y="462"/>
                  </a:cubicBezTo>
                  <a:cubicBezTo>
                    <a:pt x="633" y="663"/>
                    <a:pt x="511" y="858"/>
                    <a:pt x="383" y="1051"/>
                  </a:cubicBezTo>
                  <a:cubicBezTo>
                    <a:pt x="306" y="1165"/>
                    <a:pt x="222" y="1275"/>
                    <a:pt x="151" y="1394"/>
                  </a:cubicBezTo>
                  <a:cubicBezTo>
                    <a:pt x="108" y="1465"/>
                    <a:pt x="71" y="1540"/>
                    <a:pt x="41" y="1617"/>
                  </a:cubicBezTo>
                  <a:cubicBezTo>
                    <a:pt x="22" y="1666"/>
                    <a:pt x="0" y="1725"/>
                    <a:pt x="10" y="1780"/>
                  </a:cubicBezTo>
                  <a:cubicBezTo>
                    <a:pt x="18" y="1841"/>
                    <a:pt x="38" y="1898"/>
                    <a:pt x="89" y="1939"/>
                  </a:cubicBezTo>
                  <a:cubicBezTo>
                    <a:pt x="119" y="1966"/>
                    <a:pt x="158" y="1983"/>
                    <a:pt x="200" y="1989"/>
                  </a:cubicBezTo>
                  <a:cubicBezTo>
                    <a:pt x="208" y="1990"/>
                    <a:pt x="216" y="1991"/>
                    <a:pt x="224" y="1991"/>
                  </a:cubicBezTo>
                  <a:cubicBezTo>
                    <a:pt x="265" y="1991"/>
                    <a:pt x="304" y="1978"/>
                    <a:pt x="337" y="1955"/>
                  </a:cubicBezTo>
                  <a:cubicBezTo>
                    <a:pt x="347" y="1947"/>
                    <a:pt x="356" y="1939"/>
                    <a:pt x="366" y="1929"/>
                  </a:cubicBezTo>
                  <a:lnTo>
                    <a:pt x="366" y="1929"/>
                  </a:lnTo>
                  <a:cubicBezTo>
                    <a:pt x="355" y="1983"/>
                    <a:pt x="345" y="2037"/>
                    <a:pt x="334" y="2089"/>
                  </a:cubicBezTo>
                  <a:cubicBezTo>
                    <a:pt x="315" y="2184"/>
                    <a:pt x="298" y="2277"/>
                    <a:pt x="279" y="2372"/>
                  </a:cubicBezTo>
                  <a:cubicBezTo>
                    <a:pt x="258" y="2485"/>
                    <a:pt x="228" y="2602"/>
                    <a:pt x="236" y="2716"/>
                  </a:cubicBezTo>
                  <a:cubicBezTo>
                    <a:pt x="244" y="2809"/>
                    <a:pt x="331" y="2879"/>
                    <a:pt x="423" y="2879"/>
                  </a:cubicBezTo>
                  <a:cubicBezTo>
                    <a:pt x="429" y="2879"/>
                    <a:pt x="435" y="2877"/>
                    <a:pt x="443" y="2877"/>
                  </a:cubicBezTo>
                  <a:cubicBezTo>
                    <a:pt x="545" y="2863"/>
                    <a:pt x="616" y="2771"/>
                    <a:pt x="605" y="2670"/>
                  </a:cubicBezTo>
                  <a:cubicBezTo>
                    <a:pt x="603" y="2667"/>
                    <a:pt x="603" y="2662"/>
                    <a:pt x="603" y="2659"/>
                  </a:cubicBezTo>
                  <a:cubicBezTo>
                    <a:pt x="603" y="2635"/>
                    <a:pt x="606" y="2611"/>
                    <a:pt x="606" y="2589"/>
                  </a:cubicBezTo>
                  <a:cubicBezTo>
                    <a:pt x="637" y="2284"/>
                    <a:pt x="700" y="1981"/>
                    <a:pt x="763" y="1681"/>
                  </a:cubicBezTo>
                  <a:cubicBezTo>
                    <a:pt x="787" y="1583"/>
                    <a:pt x="807" y="1483"/>
                    <a:pt x="836" y="1385"/>
                  </a:cubicBezTo>
                  <a:cubicBezTo>
                    <a:pt x="864" y="1280"/>
                    <a:pt x="895" y="1176"/>
                    <a:pt x="925" y="1071"/>
                  </a:cubicBezTo>
                  <a:cubicBezTo>
                    <a:pt x="977" y="889"/>
                    <a:pt x="1042" y="710"/>
                    <a:pt x="1105" y="531"/>
                  </a:cubicBezTo>
                  <a:lnTo>
                    <a:pt x="1105" y="531"/>
                  </a:lnTo>
                  <a:lnTo>
                    <a:pt x="1103" y="539"/>
                  </a:lnTo>
                  <a:lnTo>
                    <a:pt x="1108" y="528"/>
                  </a:lnTo>
                  <a:cubicBezTo>
                    <a:pt x="1160" y="435"/>
                    <a:pt x="1206" y="337"/>
                    <a:pt x="1243" y="235"/>
                  </a:cubicBezTo>
                  <a:cubicBezTo>
                    <a:pt x="1268" y="158"/>
                    <a:pt x="1229" y="68"/>
                    <a:pt x="1160" y="26"/>
                  </a:cubicBezTo>
                  <a:cubicBezTo>
                    <a:pt x="1132" y="9"/>
                    <a:pt x="1097" y="0"/>
                    <a:pt x="10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2" name="Google Shape;13452;p25"/>
            <p:cNvSpPr/>
            <p:nvPr/>
          </p:nvSpPr>
          <p:spPr>
            <a:xfrm>
              <a:off x="3204739" y="-871661"/>
              <a:ext cx="70346" cy="20017"/>
            </a:xfrm>
            <a:custGeom>
              <a:avLst/>
              <a:gdLst/>
              <a:ahLst/>
              <a:cxnLst/>
              <a:rect l="l" t="t" r="r" b="b"/>
              <a:pathLst>
                <a:path w="2091" h="595" extrusionOk="0">
                  <a:moveTo>
                    <a:pt x="1777" y="21"/>
                  </a:moveTo>
                  <a:cubicBezTo>
                    <a:pt x="1775" y="21"/>
                    <a:pt x="1774" y="21"/>
                    <a:pt x="1772" y="22"/>
                  </a:cubicBezTo>
                  <a:lnTo>
                    <a:pt x="1777" y="21"/>
                  </a:lnTo>
                  <a:close/>
                  <a:moveTo>
                    <a:pt x="1902" y="1"/>
                  </a:moveTo>
                  <a:cubicBezTo>
                    <a:pt x="1889" y="1"/>
                    <a:pt x="1877" y="2"/>
                    <a:pt x="1864" y="4"/>
                  </a:cubicBezTo>
                  <a:lnTo>
                    <a:pt x="1777" y="21"/>
                  </a:lnTo>
                  <a:lnTo>
                    <a:pt x="1777" y="21"/>
                  </a:lnTo>
                  <a:cubicBezTo>
                    <a:pt x="1780" y="20"/>
                    <a:pt x="1784" y="20"/>
                    <a:pt x="1787" y="20"/>
                  </a:cubicBezTo>
                  <a:lnTo>
                    <a:pt x="1787" y="20"/>
                  </a:lnTo>
                  <a:cubicBezTo>
                    <a:pt x="1576" y="59"/>
                    <a:pt x="1364" y="98"/>
                    <a:pt x="1150" y="131"/>
                  </a:cubicBezTo>
                  <a:cubicBezTo>
                    <a:pt x="1028" y="150"/>
                    <a:pt x="906" y="169"/>
                    <a:pt x="783" y="185"/>
                  </a:cubicBezTo>
                  <a:cubicBezTo>
                    <a:pt x="674" y="201"/>
                    <a:pt x="564" y="210"/>
                    <a:pt x="454" y="220"/>
                  </a:cubicBezTo>
                  <a:cubicBezTo>
                    <a:pt x="431" y="220"/>
                    <a:pt x="409" y="221"/>
                    <a:pt x="387" y="221"/>
                  </a:cubicBezTo>
                  <a:cubicBezTo>
                    <a:pt x="365" y="221"/>
                    <a:pt x="343" y="220"/>
                    <a:pt x="321" y="220"/>
                  </a:cubicBezTo>
                  <a:lnTo>
                    <a:pt x="305" y="218"/>
                  </a:lnTo>
                  <a:cubicBezTo>
                    <a:pt x="289" y="207"/>
                    <a:pt x="272" y="199"/>
                    <a:pt x="254" y="194"/>
                  </a:cubicBezTo>
                  <a:cubicBezTo>
                    <a:pt x="238" y="190"/>
                    <a:pt x="222" y="188"/>
                    <a:pt x="205" y="188"/>
                  </a:cubicBezTo>
                  <a:cubicBezTo>
                    <a:pt x="131" y="188"/>
                    <a:pt x="54" y="229"/>
                    <a:pt x="28" y="300"/>
                  </a:cubicBezTo>
                  <a:cubicBezTo>
                    <a:pt x="1" y="365"/>
                    <a:pt x="9" y="438"/>
                    <a:pt x="48" y="495"/>
                  </a:cubicBezTo>
                  <a:cubicBezTo>
                    <a:pt x="91" y="547"/>
                    <a:pt x="154" y="581"/>
                    <a:pt x="221" y="587"/>
                  </a:cubicBezTo>
                  <a:cubicBezTo>
                    <a:pt x="260" y="592"/>
                    <a:pt x="300" y="595"/>
                    <a:pt x="340" y="595"/>
                  </a:cubicBezTo>
                  <a:cubicBezTo>
                    <a:pt x="427" y="593"/>
                    <a:pt x="514" y="587"/>
                    <a:pt x="599" y="574"/>
                  </a:cubicBezTo>
                  <a:cubicBezTo>
                    <a:pt x="735" y="558"/>
                    <a:pt x="873" y="539"/>
                    <a:pt x="1009" y="516"/>
                  </a:cubicBezTo>
                  <a:cubicBezTo>
                    <a:pt x="1323" y="459"/>
                    <a:pt x="1635" y="399"/>
                    <a:pt x="1946" y="332"/>
                  </a:cubicBezTo>
                  <a:cubicBezTo>
                    <a:pt x="2037" y="313"/>
                    <a:pt x="2090" y="213"/>
                    <a:pt x="2070" y="126"/>
                  </a:cubicBezTo>
                  <a:cubicBezTo>
                    <a:pt x="2048" y="46"/>
                    <a:pt x="1978" y="1"/>
                    <a:pt x="1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3" name="Google Shape;13453;p25"/>
            <p:cNvSpPr/>
            <p:nvPr/>
          </p:nvSpPr>
          <p:spPr>
            <a:xfrm>
              <a:off x="3261361" y="-898878"/>
              <a:ext cx="54265" cy="51507"/>
            </a:xfrm>
            <a:custGeom>
              <a:avLst/>
              <a:gdLst/>
              <a:ahLst/>
              <a:cxnLst/>
              <a:rect l="l" t="t" r="r" b="b"/>
              <a:pathLst>
                <a:path w="1613" h="1531" extrusionOk="0">
                  <a:moveTo>
                    <a:pt x="360" y="76"/>
                  </a:moveTo>
                  <a:lnTo>
                    <a:pt x="360" y="76"/>
                  </a:lnTo>
                  <a:cubicBezTo>
                    <a:pt x="361" y="76"/>
                    <a:pt x="361" y="77"/>
                    <a:pt x="362" y="77"/>
                  </a:cubicBezTo>
                  <a:cubicBezTo>
                    <a:pt x="362" y="77"/>
                    <a:pt x="361" y="76"/>
                    <a:pt x="360" y="76"/>
                  </a:cubicBezTo>
                  <a:close/>
                  <a:moveTo>
                    <a:pt x="70" y="323"/>
                  </a:moveTo>
                  <a:lnTo>
                    <a:pt x="71" y="323"/>
                  </a:lnTo>
                  <a:lnTo>
                    <a:pt x="71" y="323"/>
                  </a:lnTo>
                  <a:cubicBezTo>
                    <a:pt x="70" y="323"/>
                    <a:pt x="70" y="323"/>
                    <a:pt x="70" y="323"/>
                  </a:cubicBezTo>
                  <a:lnTo>
                    <a:pt x="70" y="323"/>
                  </a:lnTo>
                  <a:cubicBezTo>
                    <a:pt x="70" y="323"/>
                    <a:pt x="70" y="323"/>
                    <a:pt x="70" y="323"/>
                  </a:cubicBezTo>
                  <a:close/>
                  <a:moveTo>
                    <a:pt x="71" y="323"/>
                  </a:moveTo>
                  <a:cubicBezTo>
                    <a:pt x="73" y="326"/>
                    <a:pt x="77" y="329"/>
                    <a:pt x="80" y="332"/>
                  </a:cubicBezTo>
                  <a:lnTo>
                    <a:pt x="71" y="323"/>
                  </a:lnTo>
                  <a:close/>
                  <a:moveTo>
                    <a:pt x="210" y="0"/>
                  </a:moveTo>
                  <a:cubicBezTo>
                    <a:pt x="153" y="0"/>
                    <a:pt x="96" y="25"/>
                    <a:pt x="59" y="71"/>
                  </a:cubicBezTo>
                  <a:cubicBezTo>
                    <a:pt x="0" y="147"/>
                    <a:pt x="6" y="254"/>
                    <a:pt x="70" y="323"/>
                  </a:cubicBezTo>
                  <a:lnTo>
                    <a:pt x="70" y="323"/>
                  </a:lnTo>
                  <a:cubicBezTo>
                    <a:pt x="167" y="416"/>
                    <a:pt x="270" y="509"/>
                    <a:pt x="365" y="600"/>
                  </a:cubicBezTo>
                  <a:cubicBezTo>
                    <a:pt x="460" y="688"/>
                    <a:pt x="553" y="782"/>
                    <a:pt x="645" y="875"/>
                  </a:cubicBezTo>
                  <a:cubicBezTo>
                    <a:pt x="857" y="1089"/>
                    <a:pt x="1072" y="1298"/>
                    <a:pt x="1302" y="1492"/>
                  </a:cubicBezTo>
                  <a:cubicBezTo>
                    <a:pt x="1330" y="1516"/>
                    <a:pt x="1368" y="1531"/>
                    <a:pt x="1405" y="1531"/>
                  </a:cubicBezTo>
                  <a:cubicBezTo>
                    <a:pt x="1407" y="1531"/>
                    <a:pt x="1409" y="1531"/>
                    <a:pt x="1411" y="1530"/>
                  </a:cubicBezTo>
                  <a:cubicBezTo>
                    <a:pt x="1413" y="1530"/>
                    <a:pt x="1414" y="1531"/>
                    <a:pt x="1416" y="1531"/>
                  </a:cubicBezTo>
                  <a:cubicBezTo>
                    <a:pt x="1468" y="1531"/>
                    <a:pt x="1518" y="1505"/>
                    <a:pt x="1552" y="1466"/>
                  </a:cubicBezTo>
                  <a:cubicBezTo>
                    <a:pt x="1612" y="1388"/>
                    <a:pt x="1599" y="1277"/>
                    <a:pt x="1525" y="1215"/>
                  </a:cubicBezTo>
                  <a:cubicBezTo>
                    <a:pt x="1436" y="1141"/>
                    <a:pt x="1351" y="1065"/>
                    <a:pt x="1265" y="987"/>
                  </a:cubicBezTo>
                  <a:lnTo>
                    <a:pt x="1265" y="987"/>
                  </a:lnTo>
                  <a:lnTo>
                    <a:pt x="1283" y="1002"/>
                  </a:lnTo>
                  <a:cubicBezTo>
                    <a:pt x="1118" y="845"/>
                    <a:pt x="957" y="682"/>
                    <a:pt x="797" y="519"/>
                  </a:cubicBezTo>
                  <a:cubicBezTo>
                    <a:pt x="724" y="445"/>
                    <a:pt x="651" y="372"/>
                    <a:pt x="575" y="299"/>
                  </a:cubicBezTo>
                  <a:cubicBezTo>
                    <a:pt x="501" y="226"/>
                    <a:pt x="427" y="154"/>
                    <a:pt x="360" y="75"/>
                  </a:cubicBezTo>
                  <a:lnTo>
                    <a:pt x="360" y="75"/>
                  </a:lnTo>
                  <a:cubicBezTo>
                    <a:pt x="360" y="76"/>
                    <a:pt x="360" y="76"/>
                    <a:pt x="360" y="76"/>
                  </a:cubicBezTo>
                  <a:lnTo>
                    <a:pt x="360" y="76"/>
                  </a:lnTo>
                  <a:cubicBezTo>
                    <a:pt x="350" y="64"/>
                    <a:pt x="339" y="53"/>
                    <a:pt x="327" y="42"/>
                  </a:cubicBezTo>
                  <a:cubicBezTo>
                    <a:pt x="294" y="14"/>
                    <a:pt x="25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4" name="Google Shape;13454;p25"/>
            <p:cNvSpPr/>
            <p:nvPr/>
          </p:nvSpPr>
          <p:spPr>
            <a:xfrm>
              <a:off x="3271286" y="-896893"/>
              <a:ext cx="71524" cy="89354"/>
            </a:xfrm>
            <a:custGeom>
              <a:avLst/>
              <a:gdLst/>
              <a:ahLst/>
              <a:cxnLst/>
              <a:rect l="l" t="t" r="r" b="b"/>
              <a:pathLst>
                <a:path w="2126" h="2656" extrusionOk="0">
                  <a:moveTo>
                    <a:pt x="755" y="1570"/>
                  </a:moveTo>
                  <a:lnTo>
                    <a:pt x="755" y="1570"/>
                  </a:lnTo>
                  <a:cubicBezTo>
                    <a:pt x="754" y="1571"/>
                    <a:pt x="753" y="1573"/>
                    <a:pt x="752" y="1575"/>
                  </a:cubicBezTo>
                  <a:lnTo>
                    <a:pt x="752" y="1575"/>
                  </a:lnTo>
                  <a:cubicBezTo>
                    <a:pt x="753" y="1573"/>
                    <a:pt x="754" y="1571"/>
                    <a:pt x="755" y="1570"/>
                  </a:cubicBezTo>
                  <a:close/>
                  <a:moveTo>
                    <a:pt x="1782" y="0"/>
                  </a:moveTo>
                  <a:cubicBezTo>
                    <a:pt x="1703" y="0"/>
                    <a:pt x="1624" y="14"/>
                    <a:pt x="1553" y="50"/>
                  </a:cubicBezTo>
                  <a:cubicBezTo>
                    <a:pt x="1450" y="104"/>
                    <a:pt x="1357" y="173"/>
                    <a:pt x="1276" y="256"/>
                  </a:cubicBezTo>
                  <a:cubicBezTo>
                    <a:pt x="1178" y="349"/>
                    <a:pt x="1088" y="450"/>
                    <a:pt x="1004" y="558"/>
                  </a:cubicBezTo>
                  <a:cubicBezTo>
                    <a:pt x="945" y="632"/>
                    <a:pt x="888" y="707"/>
                    <a:pt x="837" y="786"/>
                  </a:cubicBezTo>
                  <a:lnTo>
                    <a:pt x="646" y="1080"/>
                  </a:lnTo>
                  <a:cubicBezTo>
                    <a:pt x="592" y="1161"/>
                    <a:pt x="549" y="1250"/>
                    <a:pt x="502" y="1335"/>
                  </a:cubicBezTo>
                  <a:cubicBezTo>
                    <a:pt x="405" y="1506"/>
                    <a:pt x="321" y="1682"/>
                    <a:pt x="241" y="1859"/>
                  </a:cubicBezTo>
                  <a:cubicBezTo>
                    <a:pt x="204" y="1937"/>
                    <a:pt x="174" y="2019"/>
                    <a:pt x="146" y="2101"/>
                  </a:cubicBezTo>
                  <a:cubicBezTo>
                    <a:pt x="106" y="2215"/>
                    <a:pt x="67" y="2328"/>
                    <a:pt x="29" y="2442"/>
                  </a:cubicBezTo>
                  <a:cubicBezTo>
                    <a:pt x="0" y="2529"/>
                    <a:pt x="59" y="2625"/>
                    <a:pt x="144" y="2651"/>
                  </a:cubicBezTo>
                  <a:cubicBezTo>
                    <a:pt x="160" y="2654"/>
                    <a:pt x="174" y="2656"/>
                    <a:pt x="190" y="2656"/>
                  </a:cubicBezTo>
                  <a:cubicBezTo>
                    <a:pt x="264" y="2654"/>
                    <a:pt x="329" y="2605"/>
                    <a:pt x="351" y="2534"/>
                  </a:cubicBezTo>
                  <a:cubicBezTo>
                    <a:pt x="389" y="2415"/>
                    <a:pt x="429" y="2298"/>
                    <a:pt x="470" y="2179"/>
                  </a:cubicBezTo>
                  <a:cubicBezTo>
                    <a:pt x="492" y="2125"/>
                    <a:pt x="513" y="2071"/>
                    <a:pt x="535" y="2014"/>
                  </a:cubicBezTo>
                  <a:cubicBezTo>
                    <a:pt x="557" y="1959"/>
                    <a:pt x="586" y="1905"/>
                    <a:pt x="611" y="1851"/>
                  </a:cubicBezTo>
                  <a:cubicBezTo>
                    <a:pt x="653" y="1761"/>
                    <a:pt x="702" y="1671"/>
                    <a:pt x="749" y="1582"/>
                  </a:cubicBezTo>
                  <a:lnTo>
                    <a:pt x="749" y="1582"/>
                  </a:lnTo>
                  <a:cubicBezTo>
                    <a:pt x="779" y="1528"/>
                    <a:pt x="810" y="1475"/>
                    <a:pt x="841" y="1422"/>
                  </a:cubicBezTo>
                  <a:cubicBezTo>
                    <a:pt x="869" y="1372"/>
                    <a:pt x="896" y="1318"/>
                    <a:pt x="928" y="1270"/>
                  </a:cubicBezTo>
                  <a:cubicBezTo>
                    <a:pt x="996" y="1169"/>
                    <a:pt x="1064" y="1068"/>
                    <a:pt x="1132" y="966"/>
                  </a:cubicBezTo>
                  <a:cubicBezTo>
                    <a:pt x="1213" y="857"/>
                    <a:pt x="1298" y="750"/>
                    <a:pt x="1388" y="648"/>
                  </a:cubicBezTo>
                  <a:cubicBezTo>
                    <a:pt x="1444" y="590"/>
                    <a:pt x="1501" y="533"/>
                    <a:pt x="1561" y="480"/>
                  </a:cubicBezTo>
                  <a:cubicBezTo>
                    <a:pt x="1593" y="454"/>
                    <a:pt x="1626" y="428"/>
                    <a:pt x="1661" y="406"/>
                  </a:cubicBezTo>
                  <a:cubicBezTo>
                    <a:pt x="1673" y="400"/>
                    <a:pt x="1684" y="393"/>
                    <a:pt x="1697" y="387"/>
                  </a:cubicBezTo>
                  <a:cubicBezTo>
                    <a:pt x="1705" y="382"/>
                    <a:pt x="1713" y="379"/>
                    <a:pt x="1721" y="378"/>
                  </a:cubicBezTo>
                  <a:lnTo>
                    <a:pt x="1727" y="376"/>
                  </a:lnTo>
                  <a:cubicBezTo>
                    <a:pt x="1735" y="374"/>
                    <a:pt x="1740" y="373"/>
                    <a:pt x="1749" y="373"/>
                  </a:cubicBezTo>
                  <a:lnTo>
                    <a:pt x="1775" y="373"/>
                  </a:lnTo>
                  <a:cubicBezTo>
                    <a:pt x="1794" y="376"/>
                    <a:pt x="1813" y="379"/>
                    <a:pt x="1830" y="382"/>
                  </a:cubicBezTo>
                  <a:cubicBezTo>
                    <a:pt x="1841" y="384"/>
                    <a:pt x="1854" y="387"/>
                    <a:pt x="1865" y="390"/>
                  </a:cubicBezTo>
                  <a:cubicBezTo>
                    <a:pt x="1881" y="395"/>
                    <a:pt x="1898" y="397"/>
                    <a:pt x="1915" y="397"/>
                  </a:cubicBezTo>
                  <a:cubicBezTo>
                    <a:pt x="1997" y="397"/>
                    <a:pt x="2074" y="343"/>
                    <a:pt x="2099" y="260"/>
                  </a:cubicBezTo>
                  <a:cubicBezTo>
                    <a:pt x="2126" y="164"/>
                    <a:pt x="2069" y="50"/>
                    <a:pt x="1968" y="26"/>
                  </a:cubicBezTo>
                  <a:cubicBezTo>
                    <a:pt x="1936" y="18"/>
                    <a:pt x="1903" y="10"/>
                    <a:pt x="1870" y="6"/>
                  </a:cubicBezTo>
                  <a:cubicBezTo>
                    <a:pt x="1840" y="2"/>
                    <a:pt x="1811" y="0"/>
                    <a:pt x="1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5" name="Google Shape;13455;p25"/>
            <p:cNvSpPr/>
            <p:nvPr/>
          </p:nvSpPr>
          <p:spPr>
            <a:xfrm>
              <a:off x="3503697" y="-807065"/>
              <a:ext cx="76907" cy="186682"/>
            </a:xfrm>
            <a:custGeom>
              <a:avLst/>
              <a:gdLst/>
              <a:ahLst/>
              <a:cxnLst/>
              <a:rect l="l" t="t" r="r" b="b"/>
              <a:pathLst>
                <a:path w="2286" h="5549" extrusionOk="0">
                  <a:moveTo>
                    <a:pt x="1560" y="516"/>
                  </a:moveTo>
                  <a:cubicBezTo>
                    <a:pt x="1557" y="519"/>
                    <a:pt x="1553" y="522"/>
                    <a:pt x="1550" y="525"/>
                  </a:cubicBezTo>
                  <a:cubicBezTo>
                    <a:pt x="1554" y="522"/>
                    <a:pt x="1557" y="520"/>
                    <a:pt x="1560" y="516"/>
                  </a:cubicBezTo>
                  <a:close/>
                  <a:moveTo>
                    <a:pt x="1134" y="4299"/>
                  </a:moveTo>
                  <a:cubicBezTo>
                    <a:pt x="1134" y="4305"/>
                    <a:pt x="1134" y="4310"/>
                    <a:pt x="1134" y="4315"/>
                  </a:cubicBezTo>
                  <a:lnTo>
                    <a:pt x="1134" y="4315"/>
                  </a:lnTo>
                  <a:cubicBezTo>
                    <a:pt x="1134" y="4310"/>
                    <a:pt x="1134" y="4304"/>
                    <a:pt x="1134" y="4299"/>
                  </a:cubicBezTo>
                  <a:close/>
                  <a:moveTo>
                    <a:pt x="1876" y="0"/>
                  </a:moveTo>
                  <a:cubicBezTo>
                    <a:pt x="1805" y="0"/>
                    <a:pt x="1735" y="12"/>
                    <a:pt x="1669" y="36"/>
                  </a:cubicBezTo>
                  <a:cubicBezTo>
                    <a:pt x="1512" y="96"/>
                    <a:pt x="1371" y="191"/>
                    <a:pt x="1255" y="312"/>
                  </a:cubicBezTo>
                  <a:cubicBezTo>
                    <a:pt x="1081" y="487"/>
                    <a:pt x="931" y="693"/>
                    <a:pt x="834" y="921"/>
                  </a:cubicBezTo>
                  <a:cubicBezTo>
                    <a:pt x="735" y="1160"/>
                    <a:pt x="660" y="1413"/>
                    <a:pt x="638" y="1673"/>
                  </a:cubicBezTo>
                  <a:cubicBezTo>
                    <a:pt x="603" y="2124"/>
                    <a:pt x="700" y="2566"/>
                    <a:pt x="820" y="2998"/>
                  </a:cubicBezTo>
                  <a:cubicBezTo>
                    <a:pt x="920" y="3360"/>
                    <a:pt x="1026" y="3721"/>
                    <a:pt x="1107" y="4089"/>
                  </a:cubicBezTo>
                  <a:cubicBezTo>
                    <a:pt x="1121" y="4166"/>
                    <a:pt x="1130" y="4244"/>
                    <a:pt x="1135" y="4321"/>
                  </a:cubicBezTo>
                  <a:cubicBezTo>
                    <a:pt x="1135" y="4319"/>
                    <a:pt x="1134" y="4317"/>
                    <a:pt x="1134" y="4315"/>
                  </a:cubicBezTo>
                  <a:lnTo>
                    <a:pt x="1134" y="4315"/>
                  </a:lnTo>
                  <a:cubicBezTo>
                    <a:pt x="1137" y="4397"/>
                    <a:pt x="1135" y="4479"/>
                    <a:pt x="1130" y="4560"/>
                  </a:cubicBezTo>
                  <a:cubicBezTo>
                    <a:pt x="1124" y="4638"/>
                    <a:pt x="1113" y="4715"/>
                    <a:pt x="1097" y="4791"/>
                  </a:cubicBezTo>
                  <a:cubicBezTo>
                    <a:pt x="1089" y="4825"/>
                    <a:pt x="1080" y="4858"/>
                    <a:pt x="1069" y="4891"/>
                  </a:cubicBezTo>
                  <a:cubicBezTo>
                    <a:pt x="1054" y="4931"/>
                    <a:pt x="1037" y="4969"/>
                    <a:pt x="1020" y="5005"/>
                  </a:cubicBezTo>
                  <a:cubicBezTo>
                    <a:pt x="1002" y="5038"/>
                    <a:pt x="985" y="5070"/>
                    <a:pt x="964" y="5100"/>
                  </a:cubicBezTo>
                  <a:cubicBezTo>
                    <a:pt x="969" y="5094"/>
                    <a:pt x="974" y="5087"/>
                    <a:pt x="978" y="5081"/>
                  </a:cubicBezTo>
                  <a:lnTo>
                    <a:pt x="978" y="5081"/>
                  </a:lnTo>
                  <a:cubicBezTo>
                    <a:pt x="971" y="5094"/>
                    <a:pt x="961" y="5105"/>
                    <a:pt x="952" y="5116"/>
                  </a:cubicBezTo>
                  <a:lnTo>
                    <a:pt x="937" y="5129"/>
                  </a:lnTo>
                  <a:lnTo>
                    <a:pt x="925" y="5138"/>
                  </a:lnTo>
                  <a:lnTo>
                    <a:pt x="906" y="5149"/>
                  </a:lnTo>
                  <a:cubicBezTo>
                    <a:pt x="895" y="5154"/>
                    <a:pt x="883" y="5159"/>
                    <a:pt x="871" y="5163"/>
                  </a:cubicBezTo>
                  <a:cubicBezTo>
                    <a:pt x="857" y="5167"/>
                    <a:pt x="844" y="5171"/>
                    <a:pt x="831" y="5175"/>
                  </a:cubicBezTo>
                  <a:cubicBezTo>
                    <a:pt x="807" y="5178"/>
                    <a:pt x="789" y="5182"/>
                    <a:pt x="763" y="5184"/>
                  </a:cubicBezTo>
                  <a:cubicBezTo>
                    <a:pt x="750" y="5184"/>
                    <a:pt x="737" y="5184"/>
                    <a:pt x="724" y="5184"/>
                  </a:cubicBezTo>
                  <a:cubicBezTo>
                    <a:pt x="712" y="5184"/>
                    <a:pt x="699" y="5184"/>
                    <a:pt x="686" y="5182"/>
                  </a:cubicBezTo>
                  <a:cubicBezTo>
                    <a:pt x="657" y="5179"/>
                    <a:pt x="633" y="5178"/>
                    <a:pt x="606" y="5170"/>
                  </a:cubicBezTo>
                  <a:cubicBezTo>
                    <a:pt x="578" y="5163"/>
                    <a:pt x="551" y="5157"/>
                    <a:pt x="526" y="5148"/>
                  </a:cubicBezTo>
                  <a:cubicBezTo>
                    <a:pt x="502" y="5138"/>
                    <a:pt x="481" y="5130"/>
                    <a:pt x="459" y="5119"/>
                  </a:cubicBezTo>
                  <a:cubicBezTo>
                    <a:pt x="448" y="5113"/>
                    <a:pt x="435" y="5105"/>
                    <a:pt x="424" y="5097"/>
                  </a:cubicBezTo>
                  <a:lnTo>
                    <a:pt x="413" y="5089"/>
                  </a:lnTo>
                  <a:lnTo>
                    <a:pt x="407" y="5083"/>
                  </a:lnTo>
                  <a:cubicBezTo>
                    <a:pt x="404" y="5078"/>
                    <a:pt x="401" y="5075"/>
                    <a:pt x="399" y="5070"/>
                  </a:cubicBezTo>
                  <a:cubicBezTo>
                    <a:pt x="398" y="5070"/>
                    <a:pt x="398" y="5070"/>
                    <a:pt x="398" y="5068"/>
                  </a:cubicBezTo>
                  <a:cubicBezTo>
                    <a:pt x="396" y="5067"/>
                    <a:pt x="396" y="5064"/>
                    <a:pt x="394" y="5062"/>
                  </a:cubicBezTo>
                  <a:cubicBezTo>
                    <a:pt x="391" y="5050"/>
                    <a:pt x="388" y="5038"/>
                    <a:pt x="385" y="5026"/>
                  </a:cubicBezTo>
                  <a:cubicBezTo>
                    <a:pt x="362" y="4944"/>
                    <a:pt x="287" y="4889"/>
                    <a:pt x="204" y="4889"/>
                  </a:cubicBezTo>
                  <a:cubicBezTo>
                    <a:pt x="190" y="4889"/>
                    <a:pt x="175" y="4891"/>
                    <a:pt x="160" y="4894"/>
                  </a:cubicBezTo>
                  <a:cubicBezTo>
                    <a:pt x="65" y="4920"/>
                    <a:pt x="0" y="5021"/>
                    <a:pt x="29" y="5118"/>
                  </a:cubicBezTo>
                  <a:cubicBezTo>
                    <a:pt x="40" y="5167"/>
                    <a:pt x="59" y="5216"/>
                    <a:pt x="84" y="5262"/>
                  </a:cubicBezTo>
                  <a:cubicBezTo>
                    <a:pt x="109" y="5303"/>
                    <a:pt x="141" y="5339"/>
                    <a:pt x="177" y="5369"/>
                  </a:cubicBezTo>
                  <a:cubicBezTo>
                    <a:pt x="263" y="5436"/>
                    <a:pt x="361" y="5485"/>
                    <a:pt x="467" y="5510"/>
                  </a:cubicBezTo>
                  <a:cubicBezTo>
                    <a:pt x="553" y="5534"/>
                    <a:pt x="643" y="5547"/>
                    <a:pt x="732" y="5548"/>
                  </a:cubicBezTo>
                  <a:cubicBezTo>
                    <a:pt x="766" y="5548"/>
                    <a:pt x="800" y="5547"/>
                    <a:pt x="833" y="5542"/>
                  </a:cubicBezTo>
                  <a:cubicBezTo>
                    <a:pt x="937" y="5526"/>
                    <a:pt x="1051" y="5497"/>
                    <a:pt x="1137" y="5431"/>
                  </a:cubicBezTo>
                  <a:cubicBezTo>
                    <a:pt x="1181" y="5398"/>
                    <a:pt x="1221" y="5358"/>
                    <a:pt x="1252" y="5312"/>
                  </a:cubicBezTo>
                  <a:cubicBezTo>
                    <a:pt x="1286" y="5263"/>
                    <a:pt x="1316" y="5209"/>
                    <a:pt x="1341" y="5156"/>
                  </a:cubicBezTo>
                  <a:cubicBezTo>
                    <a:pt x="1392" y="5051"/>
                    <a:pt x="1426" y="4942"/>
                    <a:pt x="1447" y="4828"/>
                  </a:cubicBezTo>
                  <a:cubicBezTo>
                    <a:pt x="1491" y="4578"/>
                    <a:pt x="1491" y="4321"/>
                    <a:pt x="1449" y="4070"/>
                  </a:cubicBezTo>
                  <a:cubicBezTo>
                    <a:pt x="1428" y="3964"/>
                    <a:pt x="1401" y="3859"/>
                    <a:pt x="1374" y="3753"/>
                  </a:cubicBezTo>
                  <a:cubicBezTo>
                    <a:pt x="1262" y="3315"/>
                    <a:pt x="1110" y="2886"/>
                    <a:pt x="1021" y="2441"/>
                  </a:cubicBezTo>
                  <a:lnTo>
                    <a:pt x="1021" y="2441"/>
                  </a:lnTo>
                  <a:cubicBezTo>
                    <a:pt x="1023" y="2449"/>
                    <a:pt x="1024" y="2455"/>
                    <a:pt x="1026" y="2463"/>
                  </a:cubicBezTo>
                  <a:cubicBezTo>
                    <a:pt x="997" y="2318"/>
                    <a:pt x="979" y="2172"/>
                    <a:pt x="967" y="2025"/>
                  </a:cubicBezTo>
                  <a:lnTo>
                    <a:pt x="967" y="2025"/>
                  </a:lnTo>
                  <a:cubicBezTo>
                    <a:pt x="967" y="2025"/>
                    <a:pt x="967" y="2026"/>
                    <a:pt x="967" y="2026"/>
                  </a:cubicBezTo>
                  <a:cubicBezTo>
                    <a:pt x="967" y="2025"/>
                    <a:pt x="967" y="2024"/>
                    <a:pt x="967" y="2023"/>
                  </a:cubicBezTo>
                  <a:lnTo>
                    <a:pt x="967" y="2023"/>
                  </a:lnTo>
                  <a:cubicBezTo>
                    <a:pt x="967" y="2024"/>
                    <a:pt x="967" y="2024"/>
                    <a:pt x="967" y="2025"/>
                  </a:cubicBezTo>
                  <a:lnTo>
                    <a:pt x="967" y="2025"/>
                  </a:lnTo>
                  <a:cubicBezTo>
                    <a:pt x="967" y="2019"/>
                    <a:pt x="967" y="2013"/>
                    <a:pt x="966" y="2007"/>
                  </a:cubicBezTo>
                  <a:lnTo>
                    <a:pt x="966" y="2007"/>
                  </a:lnTo>
                  <a:cubicBezTo>
                    <a:pt x="967" y="2013"/>
                    <a:pt x="967" y="2018"/>
                    <a:pt x="967" y="2023"/>
                  </a:cubicBezTo>
                  <a:lnTo>
                    <a:pt x="967" y="2023"/>
                  </a:lnTo>
                  <a:cubicBezTo>
                    <a:pt x="967" y="2017"/>
                    <a:pt x="966" y="2010"/>
                    <a:pt x="966" y="2004"/>
                  </a:cubicBezTo>
                  <a:lnTo>
                    <a:pt x="966" y="2004"/>
                  </a:lnTo>
                  <a:cubicBezTo>
                    <a:pt x="966" y="2005"/>
                    <a:pt x="966" y="2006"/>
                    <a:pt x="966" y="2007"/>
                  </a:cubicBezTo>
                  <a:lnTo>
                    <a:pt x="966" y="2007"/>
                  </a:lnTo>
                  <a:cubicBezTo>
                    <a:pt x="963" y="1920"/>
                    <a:pt x="963" y="1833"/>
                    <a:pt x="967" y="1746"/>
                  </a:cubicBezTo>
                  <a:cubicBezTo>
                    <a:pt x="977" y="1657"/>
                    <a:pt x="990" y="1569"/>
                    <a:pt x="1007" y="1481"/>
                  </a:cubicBezTo>
                  <a:cubicBezTo>
                    <a:pt x="1028" y="1398"/>
                    <a:pt x="1051" y="1314"/>
                    <a:pt x="1080" y="1231"/>
                  </a:cubicBezTo>
                  <a:cubicBezTo>
                    <a:pt x="1113" y="1140"/>
                    <a:pt x="1153" y="1048"/>
                    <a:pt x="1197" y="959"/>
                  </a:cubicBezTo>
                  <a:cubicBezTo>
                    <a:pt x="1222" y="915"/>
                    <a:pt x="1249" y="872"/>
                    <a:pt x="1279" y="829"/>
                  </a:cubicBezTo>
                  <a:cubicBezTo>
                    <a:pt x="1327" y="763"/>
                    <a:pt x="1377" y="699"/>
                    <a:pt x="1431" y="639"/>
                  </a:cubicBezTo>
                  <a:cubicBezTo>
                    <a:pt x="1474" y="595"/>
                    <a:pt x="1520" y="551"/>
                    <a:pt x="1567" y="509"/>
                  </a:cubicBezTo>
                  <a:lnTo>
                    <a:pt x="1567" y="509"/>
                  </a:lnTo>
                  <a:cubicBezTo>
                    <a:pt x="1565" y="512"/>
                    <a:pt x="1563" y="514"/>
                    <a:pt x="1560" y="516"/>
                  </a:cubicBezTo>
                  <a:lnTo>
                    <a:pt x="1560" y="516"/>
                  </a:lnTo>
                  <a:cubicBezTo>
                    <a:pt x="1594" y="488"/>
                    <a:pt x="1628" y="463"/>
                    <a:pt x="1664" y="438"/>
                  </a:cubicBezTo>
                  <a:cubicBezTo>
                    <a:pt x="1681" y="426"/>
                    <a:pt x="1702" y="416"/>
                    <a:pt x="1721" y="407"/>
                  </a:cubicBezTo>
                  <a:cubicBezTo>
                    <a:pt x="1732" y="402"/>
                    <a:pt x="1745" y="397"/>
                    <a:pt x="1756" y="392"/>
                  </a:cubicBezTo>
                  <a:lnTo>
                    <a:pt x="1756" y="392"/>
                  </a:lnTo>
                  <a:cubicBezTo>
                    <a:pt x="1753" y="407"/>
                    <a:pt x="1749" y="421"/>
                    <a:pt x="1748" y="435"/>
                  </a:cubicBezTo>
                  <a:cubicBezTo>
                    <a:pt x="1734" y="502"/>
                    <a:pt x="1724" y="570"/>
                    <a:pt x="1718" y="636"/>
                  </a:cubicBezTo>
                  <a:cubicBezTo>
                    <a:pt x="1708" y="752"/>
                    <a:pt x="1696" y="897"/>
                    <a:pt x="1811" y="969"/>
                  </a:cubicBezTo>
                  <a:cubicBezTo>
                    <a:pt x="1845" y="989"/>
                    <a:pt x="1882" y="999"/>
                    <a:pt x="1920" y="999"/>
                  </a:cubicBezTo>
                  <a:cubicBezTo>
                    <a:pt x="1953" y="999"/>
                    <a:pt x="1987" y="991"/>
                    <a:pt x="2018" y="975"/>
                  </a:cubicBezTo>
                  <a:cubicBezTo>
                    <a:pt x="2069" y="943"/>
                    <a:pt x="2112" y="897"/>
                    <a:pt x="2139" y="843"/>
                  </a:cubicBezTo>
                  <a:cubicBezTo>
                    <a:pt x="2199" y="730"/>
                    <a:pt x="2254" y="612"/>
                    <a:pt x="2277" y="486"/>
                  </a:cubicBezTo>
                  <a:cubicBezTo>
                    <a:pt x="2286" y="411"/>
                    <a:pt x="2277" y="335"/>
                    <a:pt x="2246" y="266"/>
                  </a:cubicBezTo>
                  <a:cubicBezTo>
                    <a:pt x="2221" y="204"/>
                    <a:pt x="2191" y="134"/>
                    <a:pt x="2137" y="92"/>
                  </a:cubicBezTo>
                  <a:cubicBezTo>
                    <a:pt x="2074" y="39"/>
                    <a:pt x="1995" y="8"/>
                    <a:pt x="1912" y="1"/>
                  </a:cubicBezTo>
                  <a:cubicBezTo>
                    <a:pt x="1900" y="1"/>
                    <a:pt x="1888" y="0"/>
                    <a:pt x="18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6" name="Google Shape;13456;p25"/>
            <p:cNvSpPr/>
            <p:nvPr/>
          </p:nvSpPr>
          <p:spPr>
            <a:xfrm>
              <a:off x="3646246" y="-762184"/>
              <a:ext cx="49892" cy="69606"/>
            </a:xfrm>
            <a:custGeom>
              <a:avLst/>
              <a:gdLst/>
              <a:ahLst/>
              <a:cxnLst/>
              <a:rect l="l" t="t" r="r" b="b"/>
              <a:pathLst>
                <a:path w="1483" h="2069" extrusionOk="0">
                  <a:moveTo>
                    <a:pt x="215" y="0"/>
                  </a:moveTo>
                  <a:cubicBezTo>
                    <a:pt x="206" y="0"/>
                    <a:pt x="197" y="1"/>
                    <a:pt x="188" y="2"/>
                  </a:cubicBezTo>
                  <a:cubicBezTo>
                    <a:pt x="78" y="13"/>
                    <a:pt x="1" y="130"/>
                    <a:pt x="29" y="236"/>
                  </a:cubicBezTo>
                  <a:cubicBezTo>
                    <a:pt x="55" y="329"/>
                    <a:pt x="104" y="412"/>
                    <a:pt x="151" y="496"/>
                  </a:cubicBezTo>
                  <a:cubicBezTo>
                    <a:pt x="181" y="550"/>
                    <a:pt x="213" y="602"/>
                    <a:pt x="248" y="654"/>
                  </a:cubicBezTo>
                  <a:cubicBezTo>
                    <a:pt x="321" y="768"/>
                    <a:pt x="398" y="877"/>
                    <a:pt x="476" y="986"/>
                  </a:cubicBezTo>
                  <a:cubicBezTo>
                    <a:pt x="617" y="1184"/>
                    <a:pt x="762" y="1376"/>
                    <a:pt x="897" y="1578"/>
                  </a:cubicBezTo>
                  <a:cubicBezTo>
                    <a:pt x="978" y="1710"/>
                    <a:pt x="1055" y="1841"/>
                    <a:pt x="1126" y="1977"/>
                  </a:cubicBezTo>
                  <a:lnTo>
                    <a:pt x="1125" y="1977"/>
                  </a:lnTo>
                  <a:cubicBezTo>
                    <a:pt x="1158" y="2036"/>
                    <a:pt x="1219" y="2068"/>
                    <a:pt x="1282" y="2068"/>
                  </a:cubicBezTo>
                  <a:cubicBezTo>
                    <a:pt x="1311" y="2068"/>
                    <a:pt x="1340" y="2062"/>
                    <a:pt x="1367" y="2047"/>
                  </a:cubicBezTo>
                  <a:cubicBezTo>
                    <a:pt x="1452" y="1998"/>
                    <a:pt x="1482" y="1890"/>
                    <a:pt x="1437" y="1805"/>
                  </a:cubicBezTo>
                  <a:cubicBezTo>
                    <a:pt x="1310" y="1577"/>
                    <a:pt x="1172" y="1355"/>
                    <a:pt x="1022" y="1142"/>
                  </a:cubicBezTo>
                  <a:cubicBezTo>
                    <a:pt x="890" y="956"/>
                    <a:pt x="757" y="773"/>
                    <a:pt x="631" y="586"/>
                  </a:cubicBezTo>
                  <a:cubicBezTo>
                    <a:pt x="556" y="464"/>
                    <a:pt x="482" y="345"/>
                    <a:pt x="420" y="217"/>
                  </a:cubicBezTo>
                  <a:lnTo>
                    <a:pt x="412" y="201"/>
                  </a:lnTo>
                  <a:cubicBezTo>
                    <a:pt x="417" y="141"/>
                    <a:pt x="390" y="84"/>
                    <a:pt x="343" y="48"/>
                  </a:cubicBezTo>
                  <a:cubicBezTo>
                    <a:pt x="327" y="35"/>
                    <a:pt x="311" y="26"/>
                    <a:pt x="292" y="16"/>
                  </a:cubicBezTo>
                  <a:cubicBezTo>
                    <a:pt x="267" y="5"/>
                    <a:pt x="241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7" name="Google Shape;13457;p25"/>
            <p:cNvSpPr/>
            <p:nvPr/>
          </p:nvSpPr>
          <p:spPr>
            <a:xfrm>
              <a:off x="3640358" y="-753201"/>
              <a:ext cx="75527" cy="77008"/>
            </a:xfrm>
            <a:custGeom>
              <a:avLst/>
              <a:gdLst/>
              <a:ahLst/>
              <a:cxnLst/>
              <a:rect l="l" t="t" r="r" b="b"/>
              <a:pathLst>
                <a:path w="2245" h="2289" extrusionOk="0">
                  <a:moveTo>
                    <a:pt x="2061" y="1"/>
                  </a:moveTo>
                  <a:cubicBezTo>
                    <a:pt x="2060" y="1"/>
                    <a:pt x="2058" y="1"/>
                    <a:pt x="2056" y="1"/>
                  </a:cubicBezTo>
                  <a:cubicBezTo>
                    <a:pt x="1995" y="2"/>
                    <a:pt x="1935" y="21"/>
                    <a:pt x="1881" y="51"/>
                  </a:cubicBezTo>
                  <a:cubicBezTo>
                    <a:pt x="1722" y="138"/>
                    <a:pt x="1596" y="271"/>
                    <a:pt x="1472" y="401"/>
                  </a:cubicBezTo>
                  <a:cubicBezTo>
                    <a:pt x="1404" y="471"/>
                    <a:pt x="1339" y="542"/>
                    <a:pt x="1273" y="613"/>
                  </a:cubicBezTo>
                  <a:cubicBezTo>
                    <a:pt x="1132" y="765"/>
                    <a:pt x="996" y="920"/>
                    <a:pt x="858" y="1076"/>
                  </a:cubicBezTo>
                  <a:cubicBezTo>
                    <a:pt x="591" y="1380"/>
                    <a:pt x="314" y="1676"/>
                    <a:pt x="60" y="1994"/>
                  </a:cubicBezTo>
                  <a:cubicBezTo>
                    <a:pt x="0" y="2071"/>
                    <a:pt x="11" y="2185"/>
                    <a:pt x="89" y="2249"/>
                  </a:cubicBezTo>
                  <a:cubicBezTo>
                    <a:pt x="120" y="2274"/>
                    <a:pt x="162" y="2288"/>
                    <a:pt x="204" y="2288"/>
                  </a:cubicBezTo>
                  <a:cubicBezTo>
                    <a:pt x="258" y="2288"/>
                    <a:pt x="309" y="2264"/>
                    <a:pt x="342" y="2220"/>
                  </a:cubicBezTo>
                  <a:cubicBezTo>
                    <a:pt x="507" y="1997"/>
                    <a:pt x="690" y="1790"/>
                    <a:pt x="876" y="1584"/>
                  </a:cubicBezTo>
                  <a:cubicBezTo>
                    <a:pt x="1058" y="1383"/>
                    <a:pt x="1240" y="1183"/>
                    <a:pt x="1423" y="984"/>
                  </a:cubicBezTo>
                  <a:lnTo>
                    <a:pt x="1423" y="984"/>
                  </a:lnTo>
                  <a:cubicBezTo>
                    <a:pt x="1417" y="989"/>
                    <a:pt x="1412" y="995"/>
                    <a:pt x="1406" y="1000"/>
                  </a:cubicBezTo>
                  <a:cubicBezTo>
                    <a:pt x="1572" y="821"/>
                    <a:pt x="1738" y="637"/>
                    <a:pt x="1922" y="476"/>
                  </a:cubicBezTo>
                  <a:cubicBezTo>
                    <a:pt x="1952" y="452"/>
                    <a:pt x="1982" y="430"/>
                    <a:pt x="2014" y="408"/>
                  </a:cubicBezTo>
                  <a:cubicBezTo>
                    <a:pt x="2027" y="400"/>
                    <a:pt x="2041" y="393"/>
                    <a:pt x="2054" y="386"/>
                  </a:cubicBezTo>
                  <a:lnTo>
                    <a:pt x="2054" y="386"/>
                  </a:lnTo>
                  <a:cubicBezTo>
                    <a:pt x="2058" y="384"/>
                    <a:pt x="2063" y="382"/>
                    <a:pt x="2067" y="381"/>
                  </a:cubicBezTo>
                  <a:cubicBezTo>
                    <a:pt x="2166" y="373"/>
                    <a:pt x="2242" y="290"/>
                    <a:pt x="2245" y="192"/>
                  </a:cubicBezTo>
                  <a:cubicBezTo>
                    <a:pt x="2245" y="93"/>
                    <a:pt x="2162" y="1"/>
                    <a:pt x="2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8" name="Google Shape;13458;p25"/>
            <p:cNvSpPr/>
            <p:nvPr/>
          </p:nvSpPr>
          <p:spPr>
            <a:xfrm>
              <a:off x="3742231" y="-790949"/>
              <a:ext cx="32196" cy="63147"/>
            </a:xfrm>
            <a:custGeom>
              <a:avLst/>
              <a:gdLst/>
              <a:ahLst/>
              <a:cxnLst/>
              <a:rect l="l" t="t" r="r" b="b"/>
              <a:pathLst>
                <a:path w="957" h="1877" extrusionOk="0">
                  <a:moveTo>
                    <a:pt x="550" y="383"/>
                  </a:moveTo>
                  <a:cubicBezTo>
                    <a:pt x="550" y="385"/>
                    <a:pt x="550" y="387"/>
                    <a:pt x="551" y="388"/>
                  </a:cubicBezTo>
                  <a:cubicBezTo>
                    <a:pt x="551" y="396"/>
                    <a:pt x="553" y="404"/>
                    <a:pt x="553" y="412"/>
                  </a:cubicBezTo>
                  <a:cubicBezTo>
                    <a:pt x="554" y="426"/>
                    <a:pt x="554" y="441"/>
                    <a:pt x="553" y="455"/>
                  </a:cubicBezTo>
                  <a:lnTo>
                    <a:pt x="553" y="455"/>
                  </a:lnTo>
                  <a:cubicBezTo>
                    <a:pt x="553" y="455"/>
                    <a:pt x="553" y="455"/>
                    <a:pt x="553" y="455"/>
                  </a:cubicBezTo>
                  <a:lnTo>
                    <a:pt x="553" y="455"/>
                  </a:lnTo>
                  <a:cubicBezTo>
                    <a:pt x="553" y="455"/>
                    <a:pt x="553" y="455"/>
                    <a:pt x="553" y="455"/>
                  </a:cubicBezTo>
                  <a:lnTo>
                    <a:pt x="553" y="455"/>
                  </a:lnTo>
                  <a:cubicBezTo>
                    <a:pt x="553" y="460"/>
                    <a:pt x="552" y="464"/>
                    <a:pt x="552" y="469"/>
                  </a:cubicBezTo>
                  <a:lnTo>
                    <a:pt x="552" y="469"/>
                  </a:lnTo>
                  <a:cubicBezTo>
                    <a:pt x="551" y="474"/>
                    <a:pt x="551" y="480"/>
                    <a:pt x="550" y="485"/>
                  </a:cubicBezTo>
                  <a:cubicBezTo>
                    <a:pt x="512" y="480"/>
                    <a:pt x="474" y="474"/>
                    <a:pt x="437" y="467"/>
                  </a:cubicBezTo>
                  <a:lnTo>
                    <a:pt x="442" y="459"/>
                  </a:lnTo>
                  <a:cubicBezTo>
                    <a:pt x="449" y="451"/>
                    <a:pt x="455" y="443"/>
                    <a:pt x="462" y="435"/>
                  </a:cubicBezTo>
                  <a:lnTo>
                    <a:pt x="462" y="435"/>
                  </a:lnTo>
                  <a:lnTo>
                    <a:pt x="466" y="433"/>
                  </a:lnTo>
                  <a:lnTo>
                    <a:pt x="466" y="433"/>
                  </a:lnTo>
                  <a:lnTo>
                    <a:pt x="456" y="444"/>
                  </a:lnTo>
                  <a:cubicBezTo>
                    <a:pt x="463" y="437"/>
                    <a:pt x="469" y="431"/>
                    <a:pt x="475" y="425"/>
                  </a:cubicBezTo>
                  <a:lnTo>
                    <a:pt x="475" y="425"/>
                  </a:lnTo>
                  <a:lnTo>
                    <a:pt x="466" y="433"/>
                  </a:lnTo>
                  <a:cubicBezTo>
                    <a:pt x="466" y="431"/>
                    <a:pt x="467" y="430"/>
                    <a:pt x="468" y="429"/>
                  </a:cubicBezTo>
                  <a:lnTo>
                    <a:pt x="468" y="429"/>
                  </a:lnTo>
                  <a:lnTo>
                    <a:pt x="475" y="425"/>
                  </a:lnTo>
                  <a:lnTo>
                    <a:pt x="475" y="425"/>
                  </a:lnTo>
                  <a:lnTo>
                    <a:pt x="475" y="425"/>
                  </a:lnTo>
                  <a:lnTo>
                    <a:pt x="475" y="425"/>
                  </a:lnTo>
                  <a:cubicBezTo>
                    <a:pt x="477" y="423"/>
                    <a:pt x="478" y="421"/>
                    <a:pt x="480" y="420"/>
                  </a:cubicBezTo>
                  <a:lnTo>
                    <a:pt x="494" y="410"/>
                  </a:lnTo>
                  <a:cubicBezTo>
                    <a:pt x="504" y="404"/>
                    <a:pt x="513" y="398"/>
                    <a:pt x="521" y="395"/>
                  </a:cubicBezTo>
                  <a:cubicBezTo>
                    <a:pt x="529" y="391"/>
                    <a:pt x="537" y="388"/>
                    <a:pt x="545" y="385"/>
                  </a:cubicBezTo>
                  <a:lnTo>
                    <a:pt x="550" y="383"/>
                  </a:lnTo>
                  <a:close/>
                  <a:moveTo>
                    <a:pt x="420" y="1506"/>
                  </a:moveTo>
                  <a:lnTo>
                    <a:pt x="420" y="1506"/>
                  </a:lnTo>
                  <a:cubicBezTo>
                    <a:pt x="421" y="1506"/>
                    <a:pt x="423" y="1507"/>
                    <a:pt x="424" y="1507"/>
                  </a:cubicBezTo>
                  <a:lnTo>
                    <a:pt x="424" y="1507"/>
                  </a:lnTo>
                  <a:cubicBezTo>
                    <a:pt x="423" y="1506"/>
                    <a:pt x="421" y="1506"/>
                    <a:pt x="420" y="1506"/>
                  </a:cubicBezTo>
                  <a:close/>
                  <a:moveTo>
                    <a:pt x="571" y="1"/>
                  </a:moveTo>
                  <a:cubicBezTo>
                    <a:pt x="505" y="1"/>
                    <a:pt x="439" y="21"/>
                    <a:pt x="380" y="46"/>
                  </a:cubicBezTo>
                  <a:cubicBezTo>
                    <a:pt x="304" y="80"/>
                    <a:pt x="236" y="129"/>
                    <a:pt x="179" y="190"/>
                  </a:cubicBezTo>
                  <a:cubicBezTo>
                    <a:pt x="125" y="252"/>
                    <a:pt x="72" y="325"/>
                    <a:pt x="49" y="406"/>
                  </a:cubicBezTo>
                  <a:cubicBezTo>
                    <a:pt x="35" y="450"/>
                    <a:pt x="29" y="497"/>
                    <a:pt x="32" y="543"/>
                  </a:cubicBezTo>
                  <a:cubicBezTo>
                    <a:pt x="37" y="577"/>
                    <a:pt x="45" y="608"/>
                    <a:pt x="56" y="638"/>
                  </a:cubicBezTo>
                  <a:cubicBezTo>
                    <a:pt x="84" y="719"/>
                    <a:pt x="162" y="768"/>
                    <a:pt x="236" y="800"/>
                  </a:cubicBezTo>
                  <a:cubicBezTo>
                    <a:pt x="285" y="819"/>
                    <a:pt x="338" y="833"/>
                    <a:pt x="390" y="839"/>
                  </a:cubicBezTo>
                  <a:lnTo>
                    <a:pt x="401" y="841"/>
                  </a:lnTo>
                  <a:cubicBezTo>
                    <a:pt x="360" y="911"/>
                    <a:pt x="315" y="977"/>
                    <a:pt x="269" y="1044"/>
                  </a:cubicBezTo>
                  <a:cubicBezTo>
                    <a:pt x="274" y="1037"/>
                    <a:pt x="279" y="1031"/>
                    <a:pt x="284" y="1025"/>
                  </a:cubicBezTo>
                  <a:lnTo>
                    <a:pt x="284" y="1025"/>
                  </a:lnTo>
                  <a:cubicBezTo>
                    <a:pt x="239" y="1085"/>
                    <a:pt x="195" y="1146"/>
                    <a:pt x="152" y="1208"/>
                  </a:cubicBezTo>
                  <a:cubicBezTo>
                    <a:pt x="86" y="1300"/>
                    <a:pt x="2" y="1398"/>
                    <a:pt x="2" y="1517"/>
                  </a:cubicBezTo>
                  <a:cubicBezTo>
                    <a:pt x="0" y="1601"/>
                    <a:pt x="32" y="1682"/>
                    <a:pt x="91" y="1740"/>
                  </a:cubicBezTo>
                  <a:cubicBezTo>
                    <a:pt x="141" y="1794"/>
                    <a:pt x="208" y="1832"/>
                    <a:pt x="279" y="1851"/>
                  </a:cubicBezTo>
                  <a:lnTo>
                    <a:pt x="279" y="1849"/>
                  </a:lnTo>
                  <a:cubicBezTo>
                    <a:pt x="345" y="1867"/>
                    <a:pt x="414" y="1876"/>
                    <a:pt x="482" y="1876"/>
                  </a:cubicBezTo>
                  <a:cubicBezTo>
                    <a:pt x="588" y="1873"/>
                    <a:pt x="692" y="1862"/>
                    <a:pt x="797" y="1843"/>
                  </a:cubicBezTo>
                  <a:cubicBezTo>
                    <a:pt x="890" y="1829"/>
                    <a:pt x="956" y="1743"/>
                    <a:pt x="944" y="1648"/>
                  </a:cubicBezTo>
                  <a:cubicBezTo>
                    <a:pt x="933" y="1559"/>
                    <a:pt x="859" y="1494"/>
                    <a:pt x="772" y="1494"/>
                  </a:cubicBezTo>
                  <a:cubicBezTo>
                    <a:pt x="766" y="1494"/>
                    <a:pt x="760" y="1494"/>
                    <a:pt x="754" y="1495"/>
                  </a:cubicBezTo>
                  <a:cubicBezTo>
                    <a:pt x="692" y="1501"/>
                    <a:pt x="630" y="1507"/>
                    <a:pt x="569" y="1512"/>
                  </a:cubicBezTo>
                  <a:cubicBezTo>
                    <a:pt x="544" y="1512"/>
                    <a:pt x="521" y="1513"/>
                    <a:pt x="497" y="1513"/>
                  </a:cubicBezTo>
                  <a:cubicBezTo>
                    <a:pt x="485" y="1513"/>
                    <a:pt x="473" y="1513"/>
                    <a:pt x="461" y="1512"/>
                  </a:cubicBezTo>
                  <a:cubicBezTo>
                    <a:pt x="448" y="1511"/>
                    <a:pt x="436" y="1509"/>
                    <a:pt x="424" y="1507"/>
                  </a:cubicBezTo>
                  <a:lnTo>
                    <a:pt x="424" y="1507"/>
                  </a:lnTo>
                  <a:cubicBezTo>
                    <a:pt x="431" y="1509"/>
                    <a:pt x="437" y="1511"/>
                    <a:pt x="444" y="1512"/>
                  </a:cubicBezTo>
                  <a:cubicBezTo>
                    <a:pt x="428" y="1509"/>
                    <a:pt x="412" y="1504"/>
                    <a:pt x="398" y="1501"/>
                  </a:cubicBezTo>
                  <a:cubicBezTo>
                    <a:pt x="439" y="1433"/>
                    <a:pt x="485" y="1368"/>
                    <a:pt x="529" y="1305"/>
                  </a:cubicBezTo>
                  <a:lnTo>
                    <a:pt x="529" y="1305"/>
                  </a:lnTo>
                  <a:lnTo>
                    <a:pt x="524" y="1313"/>
                  </a:lnTo>
                  <a:cubicBezTo>
                    <a:pt x="624" y="1172"/>
                    <a:pt x="722" y="1033"/>
                    <a:pt x="800" y="877"/>
                  </a:cubicBezTo>
                  <a:cubicBezTo>
                    <a:pt x="844" y="789"/>
                    <a:pt x="881" y="695"/>
                    <a:pt x="904" y="600"/>
                  </a:cubicBezTo>
                  <a:cubicBezTo>
                    <a:pt x="923" y="512"/>
                    <a:pt x="930" y="421"/>
                    <a:pt x="918" y="333"/>
                  </a:cubicBezTo>
                  <a:cubicBezTo>
                    <a:pt x="899" y="175"/>
                    <a:pt x="773" y="27"/>
                    <a:pt x="611" y="4"/>
                  </a:cubicBezTo>
                  <a:cubicBezTo>
                    <a:pt x="598" y="2"/>
                    <a:pt x="584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59" name="Google Shape;13459;p25"/>
            <p:cNvSpPr/>
            <p:nvPr/>
          </p:nvSpPr>
          <p:spPr>
            <a:xfrm>
              <a:off x="3810292" y="-813726"/>
              <a:ext cx="91743" cy="144696"/>
            </a:xfrm>
            <a:custGeom>
              <a:avLst/>
              <a:gdLst/>
              <a:ahLst/>
              <a:cxnLst/>
              <a:rect l="l" t="t" r="r" b="b"/>
              <a:pathLst>
                <a:path w="2727" h="4301" extrusionOk="0">
                  <a:moveTo>
                    <a:pt x="1836" y="3651"/>
                  </a:moveTo>
                  <a:cubicBezTo>
                    <a:pt x="1836" y="3656"/>
                    <a:pt x="1835" y="3661"/>
                    <a:pt x="1835" y="3666"/>
                  </a:cubicBezTo>
                  <a:cubicBezTo>
                    <a:pt x="1835" y="3660"/>
                    <a:pt x="1836" y="3656"/>
                    <a:pt x="1836" y="3651"/>
                  </a:cubicBezTo>
                  <a:close/>
                  <a:moveTo>
                    <a:pt x="413" y="3740"/>
                  </a:moveTo>
                  <a:lnTo>
                    <a:pt x="420" y="3747"/>
                  </a:lnTo>
                  <a:lnTo>
                    <a:pt x="420" y="3747"/>
                  </a:lnTo>
                  <a:lnTo>
                    <a:pt x="420" y="3747"/>
                  </a:lnTo>
                  <a:lnTo>
                    <a:pt x="413" y="3740"/>
                  </a:lnTo>
                  <a:close/>
                  <a:moveTo>
                    <a:pt x="1270" y="2352"/>
                  </a:moveTo>
                  <a:lnTo>
                    <a:pt x="1289" y="2355"/>
                  </a:lnTo>
                  <a:lnTo>
                    <a:pt x="1297" y="2359"/>
                  </a:lnTo>
                  <a:cubicBezTo>
                    <a:pt x="1300" y="2361"/>
                    <a:pt x="1304" y="2364"/>
                    <a:pt x="1307" y="2367"/>
                  </a:cubicBezTo>
                  <a:lnTo>
                    <a:pt x="1307" y="2367"/>
                  </a:lnTo>
                  <a:lnTo>
                    <a:pt x="1306" y="2366"/>
                  </a:lnTo>
                  <a:lnTo>
                    <a:pt x="1306" y="2366"/>
                  </a:lnTo>
                  <a:cubicBezTo>
                    <a:pt x="1307" y="2367"/>
                    <a:pt x="1309" y="2368"/>
                    <a:pt x="1310" y="2369"/>
                  </a:cubicBezTo>
                  <a:lnTo>
                    <a:pt x="1310" y="2369"/>
                  </a:lnTo>
                  <a:cubicBezTo>
                    <a:pt x="1309" y="2369"/>
                    <a:pt x="1308" y="2368"/>
                    <a:pt x="1307" y="2367"/>
                  </a:cubicBezTo>
                  <a:lnTo>
                    <a:pt x="1307" y="2367"/>
                  </a:lnTo>
                  <a:lnTo>
                    <a:pt x="1319" y="2378"/>
                  </a:lnTo>
                  <a:lnTo>
                    <a:pt x="1319" y="2378"/>
                  </a:lnTo>
                  <a:cubicBezTo>
                    <a:pt x="1316" y="2375"/>
                    <a:pt x="1313" y="2372"/>
                    <a:pt x="1310" y="2369"/>
                  </a:cubicBezTo>
                  <a:lnTo>
                    <a:pt x="1310" y="2369"/>
                  </a:lnTo>
                  <a:cubicBezTo>
                    <a:pt x="1315" y="2374"/>
                    <a:pt x="1319" y="2378"/>
                    <a:pt x="1324" y="2382"/>
                  </a:cubicBezTo>
                  <a:lnTo>
                    <a:pt x="1319" y="2378"/>
                  </a:lnTo>
                  <a:lnTo>
                    <a:pt x="1319" y="2378"/>
                  </a:lnTo>
                  <a:cubicBezTo>
                    <a:pt x="1325" y="2384"/>
                    <a:pt x="1332" y="2391"/>
                    <a:pt x="1338" y="2398"/>
                  </a:cubicBezTo>
                  <a:lnTo>
                    <a:pt x="1349" y="2412"/>
                  </a:lnTo>
                  <a:lnTo>
                    <a:pt x="1360" y="2431"/>
                  </a:lnTo>
                  <a:lnTo>
                    <a:pt x="1360" y="2433"/>
                  </a:lnTo>
                  <a:lnTo>
                    <a:pt x="1362" y="2442"/>
                  </a:lnTo>
                  <a:cubicBezTo>
                    <a:pt x="1368" y="2473"/>
                    <a:pt x="1371" y="2503"/>
                    <a:pt x="1374" y="2534"/>
                  </a:cubicBezTo>
                  <a:lnTo>
                    <a:pt x="1374" y="2599"/>
                  </a:lnTo>
                  <a:cubicBezTo>
                    <a:pt x="1368" y="2612"/>
                    <a:pt x="1363" y="2626"/>
                    <a:pt x="1362" y="2642"/>
                  </a:cubicBezTo>
                  <a:cubicBezTo>
                    <a:pt x="1360" y="2645"/>
                    <a:pt x="1359" y="2648"/>
                    <a:pt x="1359" y="2653"/>
                  </a:cubicBezTo>
                  <a:cubicBezTo>
                    <a:pt x="1351" y="2691"/>
                    <a:pt x="1341" y="2729"/>
                    <a:pt x="1333" y="2767"/>
                  </a:cubicBezTo>
                  <a:cubicBezTo>
                    <a:pt x="1324" y="2813"/>
                    <a:pt x="1306" y="2864"/>
                    <a:pt x="1305" y="2913"/>
                  </a:cubicBezTo>
                  <a:lnTo>
                    <a:pt x="1286" y="2946"/>
                  </a:lnTo>
                  <a:cubicBezTo>
                    <a:pt x="1270" y="2973"/>
                    <a:pt x="1256" y="3001"/>
                    <a:pt x="1238" y="3027"/>
                  </a:cubicBezTo>
                  <a:cubicBezTo>
                    <a:pt x="1196" y="3088"/>
                    <a:pt x="1153" y="3150"/>
                    <a:pt x="1112" y="3213"/>
                  </a:cubicBezTo>
                  <a:cubicBezTo>
                    <a:pt x="1029" y="3332"/>
                    <a:pt x="939" y="3446"/>
                    <a:pt x="844" y="3554"/>
                  </a:cubicBezTo>
                  <a:cubicBezTo>
                    <a:pt x="819" y="3579"/>
                    <a:pt x="793" y="3603"/>
                    <a:pt x="767" y="3627"/>
                  </a:cubicBezTo>
                  <a:cubicBezTo>
                    <a:pt x="730" y="3655"/>
                    <a:pt x="694" y="3682"/>
                    <a:pt x="656" y="3707"/>
                  </a:cubicBezTo>
                  <a:cubicBezTo>
                    <a:pt x="634" y="3720"/>
                    <a:pt x="613" y="3731"/>
                    <a:pt x="592" y="3742"/>
                  </a:cubicBezTo>
                  <a:cubicBezTo>
                    <a:pt x="567" y="3753"/>
                    <a:pt x="542" y="3764"/>
                    <a:pt x="515" y="3774"/>
                  </a:cubicBezTo>
                  <a:cubicBezTo>
                    <a:pt x="507" y="3775"/>
                    <a:pt x="499" y="3777"/>
                    <a:pt x="491" y="3780"/>
                  </a:cubicBezTo>
                  <a:lnTo>
                    <a:pt x="482" y="3782"/>
                  </a:lnTo>
                  <a:lnTo>
                    <a:pt x="472" y="3780"/>
                  </a:lnTo>
                  <a:lnTo>
                    <a:pt x="461" y="3778"/>
                  </a:lnTo>
                  <a:lnTo>
                    <a:pt x="453" y="3777"/>
                  </a:lnTo>
                  <a:lnTo>
                    <a:pt x="447" y="3774"/>
                  </a:lnTo>
                  <a:lnTo>
                    <a:pt x="445" y="3774"/>
                  </a:lnTo>
                  <a:lnTo>
                    <a:pt x="437" y="3769"/>
                  </a:lnTo>
                  <a:cubicBezTo>
                    <a:pt x="434" y="3764"/>
                    <a:pt x="430" y="3759"/>
                    <a:pt x="427" y="3755"/>
                  </a:cubicBezTo>
                  <a:lnTo>
                    <a:pt x="427" y="3755"/>
                  </a:lnTo>
                  <a:cubicBezTo>
                    <a:pt x="423" y="3750"/>
                    <a:pt x="420" y="3746"/>
                    <a:pt x="415" y="3740"/>
                  </a:cubicBezTo>
                  <a:cubicBezTo>
                    <a:pt x="412" y="3734"/>
                    <a:pt x="407" y="3728"/>
                    <a:pt x="404" y="3720"/>
                  </a:cubicBezTo>
                  <a:cubicBezTo>
                    <a:pt x="396" y="3703"/>
                    <a:pt x="388" y="3682"/>
                    <a:pt x="382" y="3663"/>
                  </a:cubicBezTo>
                  <a:cubicBezTo>
                    <a:pt x="379" y="3650"/>
                    <a:pt x="376" y="3639"/>
                    <a:pt x="372" y="3628"/>
                  </a:cubicBezTo>
                  <a:cubicBezTo>
                    <a:pt x="368" y="3601"/>
                    <a:pt x="363" y="3573"/>
                    <a:pt x="363" y="3546"/>
                  </a:cubicBezTo>
                  <a:cubicBezTo>
                    <a:pt x="363" y="3519"/>
                    <a:pt x="361" y="3495"/>
                    <a:pt x="365" y="3467"/>
                  </a:cubicBezTo>
                  <a:cubicBezTo>
                    <a:pt x="368" y="3440"/>
                    <a:pt x="371" y="3411"/>
                    <a:pt x="377" y="3383"/>
                  </a:cubicBezTo>
                  <a:cubicBezTo>
                    <a:pt x="385" y="3349"/>
                    <a:pt x="395" y="3318"/>
                    <a:pt x="406" y="3285"/>
                  </a:cubicBezTo>
                  <a:cubicBezTo>
                    <a:pt x="437" y="3205"/>
                    <a:pt x="474" y="3128"/>
                    <a:pt x="515" y="3053"/>
                  </a:cubicBezTo>
                  <a:cubicBezTo>
                    <a:pt x="561" y="2966"/>
                    <a:pt x="610" y="2883"/>
                    <a:pt x="664" y="2802"/>
                  </a:cubicBezTo>
                  <a:cubicBezTo>
                    <a:pt x="708" y="2740"/>
                    <a:pt x="755" y="2680"/>
                    <a:pt x="806" y="2623"/>
                  </a:cubicBezTo>
                  <a:cubicBezTo>
                    <a:pt x="841" y="2585"/>
                    <a:pt x="879" y="2550"/>
                    <a:pt x="919" y="2515"/>
                  </a:cubicBezTo>
                  <a:cubicBezTo>
                    <a:pt x="953" y="2487"/>
                    <a:pt x="988" y="2461"/>
                    <a:pt x="1025" y="2438"/>
                  </a:cubicBezTo>
                  <a:cubicBezTo>
                    <a:pt x="1043" y="2425"/>
                    <a:pt x="1062" y="2415"/>
                    <a:pt x="1082" y="2404"/>
                  </a:cubicBezTo>
                  <a:lnTo>
                    <a:pt x="1082" y="2404"/>
                  </a:lnTo>
                  <a:cubicBezTo>
                    <a:pt x="1108" y="2392"/>
                    <a:pt x="1133" y="2382"/>
                    <a:pt x="1159" y="2371"/>
                  </a:cubicBezTo>
                  <a:cubicBezTo>
                    <a:pt x="1180" y="2365"/>
                    <a:pt x="1199" y="2360"/>
                    <a:pt x="1219" y="2357"/>
                  </a:cubicBezTo>
                  <a:cubicBezTo>
                    <a:pt x="1229" y="2355"/>
                    <a:pt x="1240" y="2354"/>
                    <a:pt x="1251" y="2352"/>
                  </a:cubicBezTo>
                  <a:close/>
                  <a:moveTo>
                    <a:pt x="2500" y="0"/>
                  </a:moveTo>
                  <a:cubicBezTo>
                    <a:pt x="2475" y="0"/>
                    <a:pt x="2449" y="5"/>
                    <a:pt x="2424" y="14"/>
                  </a:cubicBezTo>
                  <a:cubicBezTo>
                    <a:pt x="2326" y="54"/>
                    <a:pt x="2269" y="163"/>
                    <a:pt x="2226" y="255"/>
                  </a:cubicBezTo>
                  <a:cubicBezTo>
                    <a:pt x="2172" y="370"/>
                    <a:pt x="2125" y="491"/>
                    <a:pt x="2085" y="613"/>
                  </a:cubicBezTo>
                  <a:cubicBezTo>
                    <a:pt x="2006" y="856"/>
                    <a:pt x="1968" y="1108"/>
                    <a:pt x="1932" y="1360"/>
                  </a:cubicBezTo>
                  <a:cubicBezTo>
                    <a:pt x="1921" y="1447"/>
                    <a:pt x="1914" y="1539"/>
                    <a:pt x="1909" y="1627"/>
                  </a:cubicBezTo>
                  <a:lnTo>
                    <a:pt x="1906" y="1686"/>
                  </a:lnTo>
                  <a:cubicBezTo>
                    <a:pt x="1881" y="1744"/>
                    <a:pt x="1856" y="1804"/>
                    <a:pt x="1830" y="1863"/>
                  </a:cubicBezTo>
                  <a:cubicBezTo>
                    <a:pt x="1797" y="1942"/>
                    <a:pt x="1764" y="2021"/>
                    <a:pt x="1726" y="2099"/>
                  </a:cubicBezTo>
                  <a:lnTo>
                    <a:pt x="1667" y="2224"/>
                  </a:lnTo>
                  <a:lnTo>
                    <a:pt x="1658" y="2210"/>
                  </a:lnTo>
                  <a:cubicBezTo>
                    <a:pt x="1601" y="2124"/>
                    <a:pt x="1522" y="2048"/>
                    <a:pt x="1425" y="2012"/>
                  </a:cubicBezTo>
                  <a:cubicBezTo>
                    <a:pt x="1371" y="1991"/>
                    <a:pt x="1315" y="1982"/>
                    <a:pt x="1259" y="1982"/>
                  </a:cubicBezTo>
                  <a:cubicBezTo>
                    <a:pt x="1093" y="1982"/>
                    <a:pt x="925" y="2061"/>
                    <a:pt x="793" y="2153"/>
                  </a:cubicBezTo>
                  <a:cubicBezTo>
                    <a:pt x="608" y="2289"/>
                    <a:pt x="452" y="2460"/>
                    <a:pt x="333" y="2656"/>
                  </a:cubicBezTo>
                  <a:cubicBezTo>
                    <a:pt x="268" y="2761"/>
                    <a:pt x="209" y="2868"/>
                    <a:pt x="157" y="2979"/>
                  </a:cubicBezTo>
                  <a:cubicBezTo>
                    <a:pt x="103" y="3087"/>
                    <a:pt x="54" y="3196"/>
                    <a:pt x="30" y="3315"/>
                  </a:cubicBezTo>
                  <a:cubicBezTo>
                    <a:pt x="5" y="3435"/>
                    <a:pt x="0" y="3557"/>
                    <a:pt x="19" y="3679"/>
                  </a:cubicBezTo>
                  <a:cubicBezTo>
                    <a:pt x="34" y="3775"/>
                    <a:pt x="67" y="3867"/>
                    <a:pt x="121" y="3948"/>
                  </a:cubicBezTo>
                  <a:cubicBezTo>
                    <a:pt x="176" y="4030"/>
                    <a:pt x="255" y="4105"/>
                    <a:pt x="355" y="4128"/>
                  </a:cubicBezTo>
                  <a:cubicBezTo>
                    <a:pt x="394" y="4139"/>
                    <a:pt x="435" y="4145"/>
                    <a:pt x="476" y="4145"/>
                  </a:cubicBezTo>
                  <a:cubicBezTo>
                    <a:pt x="485" y="4145"/>
                    <a:pt x="494" y="4145"/>
                    <a:pt x="502" y="4144"/>
                  </a:cubicBezTo>
                  <a:cubicBezTo>
                    <a:pt x="554" y="4141"/>
                    <a:pt x="607" y="4128"/>
                    <a:pt x="657" y="4109"/>
                  </a:cubicBezTo>
                  <a:cubicBezTo>
                    <a:pt x="865" y="4030"/>
                    <a:pt x="1037" y="3886"/>
                    <a:pt x="1175" y="3714"/>
                  </a:cubicBezTo>
                  <a:cubicBezTo>
                    <a:pt x="1287" y="3573"/>
                    <a:pt x="1387" y="3424"/>
                    <a:pt x="1487" y="3274"/>
                  </a:cubicBezTo>
                  <a:cubicBezTo>
                    <a:pt x="1530" y="3209"/>
                    <a:pt x="1568" y="3142"/>
                    <a:pt x="1606" y="3076"/>
                  </a:cubicBezTo>
                  <a:cubicBezTo>
                    <a:pt x="1625" y="3061"/>
                    <a:pt x="1642" y="3042"/>
                    <a:pt x="1653" y="3022"/>
                  </a:cubicBezTo>
                  <a:cubicBezTo>
                    <a:pt x="1669" y="2989"/>
                    <a:pt x="1682" y="2955"/>
                    <a:pt x="1691" y="2921"/>
                  </a:cubicBezTo>
                  <a:cubicBezTo>
                    <a:pt x="1713" y="2879"/>
                    <a:pt x="1735" y="2838"/>
                    <a:pt x="1756" y="2795"/>
                  </a:cubicBezTo>
                  <a:cubicBezTo>
                    <a:pt x="1799" y="2713"/>
                    <a:pt x="1845" y="2631"/>
                    <a:pt x="1884" y="2547"/>
                  </a:cubicBezTo>
                  <a:lnTo>
                    <a:pt x="1884" y="2547"/>
                  </a:lnTo>
                  <a:cubicBezTo>
                    <a:pt x="1883" y="2718"/>
                    <a:pt x="1881" y="2889"/>
                    <a:pt x="1872" y="3060"/>
                  </a:cubicBezTo>
                  <a:cubicBezTo>
                    <a:pt x="1862" y="3255"/>
                    <a:pt x="1850" y="3449"/>
                    <a:pt x="1837" y="3644"/>
                  </a:cubicBezTo>
                  <a:lnTo>
                    <a:pt x="1837" y="3644"/>
                  </a:lnTo>
                  <a:cubicBezTo>
                    <a:pt x="1837" y="3643"/>
                    <a:pt x="1837" y="3643"/>
                    <a:pt x="1837" y="3642"/>
                  </a:cubicBezTo>
                  <a:lnTo>
                    <a:pt x="1837" y="3642"/>
                  </a:lnTo>
                  <a:cubicBezTo>
                    <a:pt x="1822" y="3791"/>
                    <a:pt x="1802" y="3940"/>
                    <a:pt x="1775" y="4087"/>
                  </a:cubicBezTo>
                  <a:cubicBezTo>
                    <a:pt x="1756" y="4188"/>
                    <a:pt x="1835" y="4287"/>
                    <a:pt x="1935" y="4301"/>
                  </a:cubicBezTo>
                  <a:lnTo>
                    <a:pt x="1960" y="4301"/>
                  </a:lnTo>
                  <a:cubicBezTo>
                    <a:pt x="2054" y="4299"/>
                    <a:pt x="2133" y="4231"/>
                    <a:pt x="2147" y="4139"/>
                  </a:cubicBezTo>
                  <a:cubicBezTo>
                    <a:pt x="2158" y="4052"/>
                    <a:pt x="2164" y="3965"/>
                    <a:pt x="2171" y="3878"/>
                  </a:cubicBezTo>
                  <a:cubicBezTo>
                    <a:pt x="2182" y="3690"/>
                    <a:pt x="2191" y="3501"/>
                    <a:pt x="2198" y="3312"/>
                  </a:cubicBezTo>
                  <a:cubicBezTo>
                    <a:pt x="2202" y="3122"/>
                    <a:pt x="2212" y="2935"/>
                    <a:pt x="2213" y="2746"/>
                  </a:cubicBezTo>
                  <a:cubicBezTo>
                    <a:pt x="2218" y="2408"/>
                    <a:pt x="2221" y="2069"/>
                    <a:pt x="2242" y="1730"/>
                  </a:cubicBezTo>
                  <a:cubicBezTo>
                    <a:pt x="2280" y="1627"/>
                    <a:pt x="2318" y="1523"/>
                    <a:pt x="2354" y="1420"/>
                  </a:cubicBezTo>
                  <a:cubicBezTo>
                    <a:pt x="2419" y="1244"/>
                    <a:pt x="2476" y="1060"/>
                    <a:pt x="2533" y="885"/>
                  </a:cubicBezTo>
                  <a:cubicBezTo>
                    <a:pt x="2590" y="711"/>
                    <a:pt x="2646" y="533"/>
                    <a:pt x="2685" y="354"/>
                  </a:cubicBezTo>
                  <a:cubicBezTo>
                    <a:pt x="2706" y="264"/>
                    <a:pt x="2726" y="161"/>
                    <a:pt x="2668" y="81"/>
                  </a:cubicBezTo>
                  <a:cubicBezTo>
                    <a:pt x="2626" y="29"/>
                    <a:pt x="2564" y="0"/>
                    <a:pt x="25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0" name="Google Shape;13460;p25"/>
            <p:cNvSpPr/>
            <p:nvPr/>
          </p:nvSpPr>
          <p:spPr>
            <a:xfrm>
              <a:off x="3921451" y="-754950"/>
              <a:ext cx="68092" cy="87168"/>
            </a:xfrm>
            <a:custGeom>
              <a:avLst/>
              <a:gdLst/>
              <a:ahLst/>
              <a:cxnLst/>
              <a:rect l="l" t="t" r="r" b="b"/>
              <a:pathLst>
                <a:path w="2024" h="2591" extrusionOk="0">
                  <a:moveTo>
                    <a:pt x="386" y="2130"/>
                  </a:moveTo>
                  <a:cubicBezTo>
                    <a:pt x="387" y="2130"/>
                    <a:pt x="387" y="2131"/>
                    <a:pt x="388" y="2132"/>
                  </a:cubicBezTo>
                  <a:lnTo>
                    <a:pt x="388" y="2132"/>
                  </a:lnTo>
                  <a:lnTo>
                    <a:pt x="386" y="2130"/>
                  </a:lnTo>
                  <a:close/>
                  <a:moveTo>
                    <a:pt x="1292" y="1"/>
                  </a:moveTo>
                  <a:cubicBezTo>
                    <a:pt x="1157" y="4"/>
                    <a:pt x="1024" y="18"/>
                    <a:pt x="894" y="43"/>
                  </a:cubicBezTo>
                  <a:cubicBezTo>
                    <a:pt x="773" y="64"/>
                    <a:pt x="655" y="99"/>
                    <a:pt x="545" y="149"/>
                  </a:cubicBezTo>
                  <a:cubicBezTo>
                    <a:pt x="347" y="243"/>
                    <a:pt x="163" y="422"/>
                    <a:pt x="198" y="657"/>
                  </a:cubicBezTo>
                  <a:cubicBezTo>
                    <a:pt x="222" y="817"/>
                    <a:pt x="355" y="919"/>
                    <a:pt x="475" y="1009"/>
                  </a:cubicBezTo>
                  <a:cubicBezTo>
                    <a:pt x="512" y="1036"/>
                    <a:pt x="555" y="1049"/>
                    <a:pt x="597" y="1049"/>
                  </a:cubicBezTo>
                  <a:cubicBezTo>
                    <a:pt x="660" y="1049"/>
                    <a:pt x="721" y="1019"/>
                    <a:pt x="758" y="958"/>
                  </a:cubicBezTo>
                  <a:cubicBezTo>
                    <a:pt x="814" y="866"/>
                    <a:pt x="781" y="756"/>
                    <a:pt x="695" y="697"/>
                  </a:cubicBezTo>
                  <a:cubicBezTo>
                    <a:pt x="673" y="681"/>
                    <a:pt x="651" y="665"/>
                    <a:pt x="627" y="651"/>
                  </a:cubicBezTo>
                  <a:cubicBezTo>
                    <a:pt x="608" y="637"/>
                    <a:pt x="589" y="623"/>
                    <a:pt x="572" y="607"/>
                  </a:cubicBezTo>
                  <a:lnTo>
                    <a:pt x="567" y="602"/>
                  </a:lnTo>
                  <a:lnTo>
                    <a:pt x="564" y="599"/>
                  </a:lnTo>
                  <a:lnTo>
                    <a:pt x="564" y="596"/>
                  </a:lnTo>
                  <a:cubicBezTo>
                    <a:pt x="564" y="594"/>
                    <a:pt x="564" y="593"/>
                    <a:pt x="565" y="591"/>
                  </a:cubicBezTo>
                  <a:lnTo>
                    <a:pt x="568" y="585"/>
                  </a:lnTo>
                  <a:cubicBezTo>
                    <a:pt x="570" y="581"/>
                    <a:pt x="572" y="578"/>
                    <a:pt x="573" y="574"/>
                  </a:cubicBezTo>
                  <a:lnTo>
                    <a:pt x="584" y="561"/>
                  </a:lnTo>
                  <a:cubicBezTo>
                    <a:pt x="592" y="551"/>
                    <a:pt x="602" y="542"/>
                    <a:pt x="610" y="536"/>
                  </a:cubicBezTo>
                  <a:cubicBezTo>
                    <a:pt x="619" y="528"/>
                    <a:pt x="627" y="521"/>
                    <a:pt x="636" y="515"/>
                  </a:cubicBezTo>
                  <a:cubicBezTo>
                    <a:pt x="660" y="501"/>
                    <a:pt x="686" y="486"/>
                    <a:pt x="711" y="474"/>
                  </a:cubicBezTo>
                  <a:cubicBezTo>
                    <a:pt x="743" y="460"/>
                    <a:pt x="773" y="447"/>
                    <a:pt x="804" y="437"/>
                  </a:cubicBezTo>
                  <a:cubicBezTo>
                    <a:pt x="860" y="420"/>
                    <a:pt x="915" y="407"/>
                    <a:pt x="972" y="396"/>
                  </a:cubicBezTo>
                  <a:lnTo>
                    <a:pt x="967" y="396"/>
                  </a:lnTo>
                  <a:lnTo>
                    <a:pt x="975" y="395"/>
                  </a:lnTo>
                  <a:lnTo>
                    <a:pt x="991" y="392"/>
                  </a:lnTo>
                  <a:lnTo>
                    <a:pt x="991" y="392"/>
                  </a:lnTo>
                  <a:lnTo>
                    <a:pt x="982" y="393"/>
                  </a:lnTo>
                  <a:cubicBezTo>
                    <a:pt x="1064" y="379"/>
                    <a:pt x="1148" y="368"/>
                    <a:pt x="1232" y="361"/>
                  </a:cubicBezTo>
                  <a:cubicBezTo>
                    <a:pt x="1253" y="361"/>
                    <a:pt x="1274" y="360"/>
                    <a:pt x="1295" y="360"/>
                  </a:cubicBezTo>
                  <a:cubicBezTo>
                    <a:pt x="1349" y="360"/>
                    <a:pt x="1403" y="363"/>
                    <a:pt x="1458" y="366"/>
                  </a:cubicBezTo>
                  <a:lnTo>
                    <a:pt x="1442" y="365"/>
                  </a:lnTo>
                  <a:lnTo>
                    <a:pt x="1442" y="365"/>
                  </a:lnTo>
                  <a:cubicBezTo>
                    <a:pt x="1512" y="369"/>
                    <a:pt x="1582" y="377"/>
                    <a:pt x="1650" y="390"/>
                  </a:cubicBezTo>
                  <a:cubicBezTo>
                    <a:pt x="1648" y="399"/>
                    <a:pt x="1645" y="407"/>
                    <a:pt x="1642" y="417"/>
                  </a:cubicBezTo>
                  <a:cubicBezTo>
                    <a:pt x="1632" y="441"/>
                    <a:pt x="1621" y="464"/>
                    <a:pt x="1610" y="486"/>
                  </a:cubicBezTo>
                  <a:cubicBezTo>
                    <a:pt x="1599" y="504"/>
                    <a:pt x="1591" y="523"/>
                    <a:pt x="1580" y="539"/>
                  </a:cubicBezTo>
                  <a:cubicBezTo>
                    <a:pt x="1567" y="555"/>
                    <a:pt x="1555" y="570"/>
                    <a:pt x="1542" y="586"/>
                  </a:cubicBezTo>
                  <a:cubicBezTo>
                    <a:pt x="1445" y="686"/>
                    <a:pt x="1341" y="778"/>
                    <a:pt x="1236" y="866"/>
                  </a:cubicBezTo>
                  <a:cubicBezTo>
                    <a:pt x="1194" y="901"/>
                    <a:pt x="1151" y="936"/>
                    <a:pt x="1108" y="971"/>
                  </a:cubicBezTo>
                  <a:cubicBezTo>
                    <a:pt x="787" y="1227"/>
                    <a:pt x="459" y="1477"/>
                    <a:pt x="179" y="1778"/>
                  </a:cubicBezTo>
                  <a:cubicBezTo>
                    <a:pt x="135" y="1824"/>
                    <a:pt x="93" y="1875"/>
                    <a:pt x="60" y="1927"/>
                  </a:cubicBezTo>
                  <a:cubicBezTo>
                    <a:pt x="37" y="1970"/>
                    <a:pt x="21" y="2016"/>
                    <a:pt x="13" y="2063"/>
                  </a:cubicBezTo>
                  <a:cubicBezTo>
                    <a:pt x="0" y="2119"/>
                    <a:pt x="14" y="2180"/>
                    <a:pt x="27" y="2233"/>
                  </a:cubicBezTo>
                  <a:cubicBezTo>
                    <a:pt x="40" y="2283"/>
                    <a:pt x="65" y="2328"/>
                    <a:pt x="98" y="2367"/>
                  </a:cubicBezTo>
                  <a:cubicBezTo>
                    <a:pt x="236" y="2530"/>
                    <a:pt x="464" y="2589"/>
                    <a:pt x="674" y="2590"/>
                  </a:cubicBezTo>
                  <a:cubicBezTo>
                    <a:pt x="693" y="2590"/>
                    <a:pt x="712" y="2589"/>
                    <a:pt x="731" y="2589"/>
                  </a:cubicBezTo>
                  <a:cubicBezTo>
                    <a:pt x="879" y="2581"/>
                    <a:pt x="1023" y="2544"/>
                    <a:pt x="1164" y="2503"/>
                  </a:cubicBezTo>
                  <a:cubicBezTo>
                    <a:pt x="1271" y="2472"/>
                    <a:pt x="1376" y="2421"/>
                    <a:pt x="1475" y="2372"/>
                  </a:cubicBezTo>
                  <a:cubicBezTo>
                    <a:pt x="1520" y="2353"/>
                    <a:pt x="1556" y="2320"/>
                    <a:pt x="1577" y="2275"/>
                  </a:cubicBezTo>
                  <a:cubicBezTo>
                    <a:pt x="1597" y="2229"/>
                    <a:pt x="1597" y="2179"/>
                    <a:pt x="1580" y="2133"/>
                  </a:cubicBezTo>
                  <a:cubicBezTo>
                    <a:pt x="1552" y="2064"/>
                    <a:pt x="1479" y="2014"/>
                    <a:pt x="1405" y="2014"/>
                  </a:cubicBezTo>
                  <a:cubicBezTo>
                    <a:pt x="1383" y="2014"/>
                    <a:pt x="1361" y="2018"/>
                    <a:pt x="1339" y="2028"/>
                  </a:cubicBezTo>
                  <a:cubicBezTo>
                    <a:pt x="1247" y="2071"/>
                    <a:pt x="1156" y="2112"/>
                    <a:pt x="1061" y="2147"/>
                  </a:cubicBezTo>
                  <a:cubicBezTo>
                    <a:pt x="983" y="2171"/>
                    <a:pt x="906" y="2191"/>
                    <a:pt x="826" y="2207"/>
                  </a:cubicBezTo>
                  <a:cubicBezTo>
                    <a:pt x="793" y="2212"/>
                    <a:pt x="758" y="2217"/>
                    <a:pt x="724" y="2220"/>
                  </a:cubicBezTo>
                  <a:cubicBezTo>
                    <a:pt x="706" y="2221"/>
                    <a:pt x="688" y="2222"/>
                    <a:pt x="670" y="2222"/>
                  </a:cubicBezTo>
                  <a:cubicBezTo>
                    <a:pt x="657" y="2222"/>
                    <a:pt x="644" y="2221"/>
                    <a:pt x="632" y="2220"/>
                  </a:cubicBezTo>
                  <a:cubicBezTo>
                    <a:pt x="603" y="2217"/>
                    <a:pt x="575" y="2212"/>
                    <a:pt x="548" y="2207"/>
                  </a:cubicBezTo>
                  <a:cubicBezTo>
                    <a:pt x="526" y="2202"/>
                    <a:pt x="505" y="2196"/>
                    <a:pt x="484" y="2190"/>
                  </a:cubicBezTo>
                  <a:cubicBezTo>
                    <a:pt x="472" y="2185"/>
                    <a:pt x="461" y="2180"/>
                    <a:pt x="450" y="2174"/>
                  </a:cubicBezTo>
                  <a:cubicBezTo>
                    <a:pt x="434" y="2166"/>
                    <a:pt x="420" y="2157"/>
                    <a:pt x="405" y="2149"/>
                  </a:cubicBezTo>
                  <a:lnTo>
                    <a:pt x="393" y="2138"/>
                  </a:lnTo>
                  <a:cubicBezTo>
                    <a:pt x="391" y="2135"/>
                    <a:pt x="389" y="2134"/>
                    <a:pt x="388" y="2132"/>
                  </a:cubicBezTo>
                  <a:lnTo>
                    <a:pt x="388" y="2132"/>
                  </a:lnTo>
                  <a:lnTo>
                    <a:pt x="390" y="2134"/>
                  </a:lnTo>
                  <a:lnTo>
                    <a:pt x="388" y="2133"/>
                  </a:lnTo>
                  <a:lnTo>
                    <a:pt x="386" y="2131"/>
                  </a:lnTo>
                  <a:cubicBezTo>
                    <a:pt x="385" y="2128"/>
                    <a:pt x="385" y="2125"/>
                    <a:pt x="383" y="2122"/>
                  </a:cubicBezTo>
                  <a:cubicBezTo>
                    <a:pt x="383" y="2119"/>
                    <a:pt x="383" y="2115"/>
                    <a:pt x="383" y="2112"/>
                  </a:cubicBezTo>
                  <a:lnTo>
                    <a:pt x="383" y="2107"/>
                  </a:lnTo>
                  <a:cubicBezTo>
                    <a:pt x="383" y="2106"/>
                    <a:pt x="383" y="2104"/>
                    <a:pt x="383" y="2103"/>
                  </a:cubicBezTo>
                  <a:lnTo>
                    <a:pt x="385" y="2100"/>
                  </a:lnTo>
                  <a:lnTo>
                    <a:pt x="390" y="2093"/>
                  </a:lnTo>
                  <a:cubicBezTo>
                    <a:pt x="434" y="2031"/>
                    <a:pt x="484" y="1974"/>
                    <a:pt x="535" y="1918"/>
                  </a:cubicBezTo>
                  <a:cubicBezTo>
                    <a:pt x="619" y="1830"/>
                    <a:pt x="708" y="1750"/>
                    <a:pt x="798" y="1669"/>
                  </a:cubicBezTo>
                  <a:cubicBezTo>
                    <a:pt x="912" y="1574"/>
                    <a:pt x="1027" y="1481"/>
                    <a:pt x="1145" y="1389"/>
                  </a:cubicBezTo>
                  <a:cubicBezTo>
                    <a:pt x="1319" y="1253"/>
                    <a:pt x="1498" y="1118"/>
                    <a:pt x="1664" y="969"/>
                  </a:cubicBezTo>
                  <a:cubicBezTo>
                    <a:pt x="1757" y="887"/>
                    <a:pt x="1855" y="798"/>
                    <a:pt x="1917" y="686"/>
                  </a:cubicBezTo>
                  <a:cubicBezTo>
                    <a:pt x="1973" y="588"/>
                    <a:pt x="2022" y="483"/>
                    <a:pt x="2023" y="366"/>
                  </a:cubicBezTo>
                  <a:cubicBezTo>
                    <a:pt x="2023" y="257"/>
                    <a:pt x="1971" y="156"/>
                    <a:pt x="1881" y="92"/>
                  </a:cubicBezTo>
                  <a:cubicBezTo>
                    <a:pt x="1802" y="40"/>
                    <a:pt x="1713" y="27"/>
                    <a:pt x="1619" y="18"/>
                  </a:cubicBezTo>
                  <a:cubicBezTo>
                    <a:pt x="1510" y="7"/>
                    <a:pt x="1401" y="1"/>
                    <a:pt x="12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1" name="Google Shape;13461;p25"/>
            <p:cNvSpPr/>
            <p:nvPr/>
          </p:nvSpPr>
          <p:spPr>
            <a:xfrm>
              <a:off x="3911324" y="-723124"/>
              <a:ext cx="105267" cy="35055"/>
            </a:xfrm>
            <a:custGeom>
              <a:avLst/>
              <a:gdLst/>
              <a:ahLst/>
              <a:cxnLst/>
              <a:rect l="l" t="t" r="r" b="b"/>
              <a:pathLst>
                <a:path w="3129" h="1042" extrusionOk="0">
                  <a:moveTo>
                    <a:pt x="2948" y="0"/>
                  </a:moveTo>
                  <a:cubicBezTo>
                    <a:pt x="2942" y="0"/>
                    <a:pt x="2936" y="1"/>
                    <a:pt x="2930" y="1"/>
                  </a:cubicBezTo>
                  <a:cubicBezTo>
                    <a:pt x="2775" y="14"/>
                    <a:pt x="2620" y="28"/>
                    <a:pt x="2465" y="42"/>
                  </a:cubicBezTo>
                  <a:cubicBezTo>
                    <a:pt x="2367" y="52"/>
                    <a:pt x="2269" y="58"/>
                    <a:pt x="2172" y="71"/>
                  </a:cubicBezTo>
                  <a:cubicBezTo>
                    <a:pt x="2074" y="83"/>
                    <a:pt x="1974" y="91"/>
                    <a:pt x="1878" y="110"/>
                  </a:cubicBezTo>
                  <a:cubicBezTo>
                    <a:pt x="1672" y="147"/>
                    <a:pt x="1468" y="190"/>
                    <a:pt x="1265" y="243"/>
                  </a:cubicBezTo>
                  <a:cubicBezTo>
                    <a:pt x="1072" y="296"/>
                    <a:pt x="882" y="353"/>
                    <a:pt x="692" y="411"/>
                  </a:cubicBezTo>
                  <a:cubicBezTo>
                    <a:pt x="634" y="429"/>
                    <a:pt x="575" y="448"/>
                    <a:pt x="518" y="467"/>
                  </a:cubicBezTo>
                  <a:cubicBezTo>
                    <a:pt x="398" y="508"/>
                    <a:pt x="276" y="550"/>
                    <a:pt x="168" y="617"/>
                  </a:cubicBezTo>
                  <a:cubicBezTo>
                    <a:pt x="81" y="671"/>
                    <a:pt x="0" y="759"/>
                    <a:pt x="15" y="870"/>
                  </a:cubicBezTo>
                  <a:cubicBezTo>
                    <a:pt x="24" y="948"/>
                    <a:pt x="78" y="1013"/>
                    <a:pt x="154" y="1035"/>
                  </a:cubicBezTo>
                  <a:cubicBezTo>
                    <a:pt x="170" y="1039"/>
                    <a:pt x="187" y="1041"/>
                    <a:pt x="204" y="1041"/>
                  </a:cubicBezTo>
                  <a:cubicBezTo>
                    <a:pt x="279" y="1041"/>
                    <a:pt x="349" y="999"/>
                    <a:pt x="380" y="927"/>
                  </a:cubicBezTo>
                  <a:cubicBezTo>
                    <a:pt x="394" y="919"/>
                    <a:pt x="409" y="911"/>
                    <a:pt x="423" y="905"/>
                  </a:cubicBezTo>
                  <a:cubicBezTo>
                    <a:pt x="610" y="818"/>
                    <a:pt x="808" y="756"/>
                    <a:pt x="1004" y="691"/>
                  </a:cubicBezTo>
                  <a:cubicBezTo>
                    <a:pt x="1091" y="664"/>
                    <a:pt x="1178" y="637"/>
                    <a:pt x="1265" y="609"/>
                  </a:cubicBezTo>
                  <a:cubicBezTo>
                    <a:pt x="1336" y="587"/>
                    <a:pt x="1409" y="563"/>
                    <a:pt x="1484" y="546"/>
                  </a:cubicBezTo>
                  <a:cubicBezTo>
                    <a:pt x="1563" y="527"/>
                    <a:pt x="1643" y="503"/>
                    <a:pt x="1724" y="487"/>
                  </a:cubicBezTo>
                  <a:cubicBezTo>
                    <a:pt x="1799" y="473"/>
                    <a:pt x="1873" y="459"/>
                    <a:pt x="1947" y="443"/>
                  </a:cubicBezTo>
                  <a:cubicBezTo>
                    <a:pt x="2120" y="421"/>
                    <a:pt x="2292" y="398"/>
                    <a:pt x="2462" y="381"/>
                  </a:cubicBezTo>
                  <a:cubicBezTo>
                    <a:pt x="2631" y="364"/>
                    <a:pt x="2802" y="348"/>
                    <a:pt x="2972" y="334"/>
                  </a:cubicBezTo>
                  <a:cubicBezTo>
                    <a:pt x="3062" y="326"/>
                    <a:pt x="3128" y="235"/>
                    <a:pt x="3117" y="147"/>
                  </a:cubicBezTo>
                  <a:cubicBezTo>
                    <a:pt x="3105" y="62"/>
                    <a:pt x="3033" y="0"/>
                    <a:pt x="29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2" name="Google Shape;13462;p25"/>
            <p:cNvSpPr/>
            <p:nvPr/>
          </p:nvSpPr>
          <p:spPr>
            <a:xfrm>
              <a:off x="3455183" y="-903790"/>
              <a:ext cx="50733" cy="89321"/>
            </a:xfrm>
            <a:custGeom>
              <a:avLst/>
              <a:gdLst/>
              <a:ahLst/>
              <a:cxnLst/>
              <a:rect l="l" t="t" r="r" b="b"/>
              <a:pathLst>
                <a:path w="1508" h="2655" extrusionOk="0">
                  <a:moveTo>
                    <a:pt x="1299" y="0"/>
                  </a:moveTo>
                  <a:cubicBezTo>
                    <a:pt x="1228" y="0"/>
                    <a:pt x="1161" y="42"/>
                    <a:pt x="1130" y="111"/>
                  </a:cubicBezTo>
                  <a:cubicBezTo>
                    <a:pt x="1118" y="136"/>
                    <a:pt x="1105" y="162"/>
                    <a:pt x="1092" y="185"/>
                  </a:cubicBezTo>
                  <a:cubicBezTo>
                    <a:pt x="1050" y="260"/>
                    <a:pt x="1004" y="331"/>
                    <a:pt x="955" y="402"/>
                  </a:cubicBezTo>
                  <a:cubicBezTo>
                    <a:pt x="959" y="396"/>
                    <a:pt x="964" y="389"/>
                    <a:pt x="969" y="383"/>
                  </a:cubicBezTo>
                  <a:lnTo>
                    <a:pt x="969" y="383"/>
                  </a:lnTo>
                  <a:cubicBezTo>
                    <a:pt x="902" y="478"/>
                    <a:pt x="836" y="570"/>
                    <a:pt x="763" y="660"/>
                  </a:cubicBezTo>
                  <a:cubicBezTo>
                    <a:pt x="690" y="749"/>
                    <a:pt x="616" y="837"/>
                    <a:pt x="541" y="925"/>
                  </a:cubicBezTo>
                  <a:cubicBezTo>
                    <a:pt x="458" y="1019"/>
                    <a:pt x="372" y="1116"/>
                    <a:pt x="287" y="1211"/>
                  </a:cubicBezTo>
                  <a:cubicBezTo>
                    <a:pt x="247" y="1255"/>
                    <a:pt x="206" y="1301"/>
                    <a:pt x="165" y="1347"/>
                  </a:cubicBezTo>
                  <a:cubicBezTo>
                    <a:pt x="87" y="1433"/>
                    <a:pt x="0" y="1528"/>
                    <a:pt x="33" y="1653"/>
                  </a:cubicBezTo>
                  <a:cubicBezTo>
                    <a:pt x="52" y="1726"/>
                    <a:pt x="112" y="1781"/>
                    <a:pt x="188" y="1790"/>
                  </a:cubicBezTo>
                  <a:cubicBezTo>
                    <a:pt x="198" y="1792"/>
                    <a:pt x="207" y="1794"/>
                    <a:pt x="217" y="1794"/>
                  </a:cubicBezTo>
                  <a:cubicBezTo>
                    <a:pt x="307" y="1794"/>
                    <a:pt x="385" y="1732"/>
                    <a:pt x="402" y="1643"/>
                  </a:cubicBezTo>
                  <a:cubicBezTo>
                    <a:pt x="464" y="1564"/>
                    <a:pt x="532" y="1490"/>
                    <a:pt x="597" y="1414"/>
                  </a:cubicBezTo>
                  <a:cubicBezTo>
                    <a:pt x="654" y="1347"/>
                    <a:pt x="711" y="1281"/>
                    <a:pt x="768" y="1214"/>
                  </a:cubicBezTo>
                  <a:lnTo>
                    <a:pt x="768" y="1214"/>
                  </a:lnTo>
                  <a:cubicBezTo>
                    <a:pt x="754" y="1266"/>
                    <a:pt x="739" y="1319"/>
                    <a:pt x="724" y="1373"/>
                  </a:cubicBezTo>
                  <a:cubicBezTo>
                    <a:pt x="674" y="1555"/>
                    <a:pt x="627" y="1737"/>
                    <a:pt x="583" y="1920"/>
                  </a:cubicBezTo>
                  <a:cubicBezTo>
                    <a:pt x="559" y="2015"/>
                    <a:pt x="535" y="2110"/>
                    <a:pt x="511" y="2205"/>
                  </a:cubicBezTo>
                  <a:cubicBezTo>
                    <a:pt x="502" y="2248"/>
                    <a:pt x="492" y="2291"/>
                    <a:pt x="481" y="2333"/>
                  </a:cubicBezTo>
                  <a:cubicBezTo>
                    <a:pt x="478" y="2356"/>
                    <a:pt x="473" y="2376"/>
                    <a:pt x="469" y="2398"/>
                  </a:cubicBezTo>
                  <a:cubicBezTo>
                    <a:pt x="467" y="2424"/>
                    <a:pt x="467" y="2451"/>
                    <a:pt x="470" y="2477"/>
                  </a:cubicBezTo>
                  <a:cubicBezTo>
                    <a:pt x="475" y="2527"/>
                    <a:pt x="503" y="2563"/>
                    <a:pt x="534" y="2598"/>
                  </a:cubicBezTo>
                  <a:cubicBezTo>
                    <a:pt x="566" y="2634"/>
                    <a:pt x="611" y="2655"/>
                    <a:pt x="659" y="2655"/>
                  </a:cubicBezTo>
                  <a:cubicBezTo>
                    <a:pt x="661" y="2655"/>
                    <a:pt x="663" y="2655"/>
                    <a:pt x="665" y="2655"/>
                  </a:cubicBezTo>
                  <a:cubicBezTo>
                    <a:pt x="714" y="2655"/>
                    <a:pt x="761" y="2637"/>
                    <a:pt x="796" y="2602"/>
                  </a:cubicBezTo>
                  <a:cubicBezTo>
                    <a:pt x="849" y="2552"/>
                    <a:pt x="868" y="2476"/>
                    <a:pt x="842" y="2406"/>
                  </a:cubicBezTo>
                  <a:cubicBezTo>
                    <a:pt x="856" y="2310"/>
                    <a:pt x="874" y="2215"/>
                    <a:pt x="894" y="2118"/>
                  </a:cubicBezTo>
                  <a:cubicBezTo>
                    <a:pt x="1008" y="1610"/>
                    <a:pt x="1151" y="1108"/>
                    <a:pt x="1320" y="614"/>
                  </a:cubicBezTo>
                  <a:cubicBezTo>
                    <a:pt x="1366" y="496"/>
                    <a:pt x="1412" y="375"/>
                    <a:pt x="1466" y="258"/>
                  </a:cubicBezTo>
                  <a:cubicBezTo>
                    <a:pt x="1507" y="165"/>
                    <a:pt x="1464" y="57"/>
                    <a:pt x="1373" y="16"/>
                  </a:cubicBezTo>
                  <a:cubicBezTo>
                    <a:pt x="1348" y="5"/>
                    <a:pt x="1323" y="0"/>
                    <a:pt x="1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3" name="Google Shape;13463;p25"/>
            <p:cNvSpPr/>
            <p:nvPr/>
          </p:nvSpPr>
          <p:spPr>
            <a:xfrm>
              <a:off x="3498079" y="-889660"/>
              <a:ext cx="64930" cy="78454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992" y="1757"/>
                  </a:moveTo>
                  <a:cubicBezTo>
                    <a:pt x="987" y="1761"/>
                    <a:pt x="981" y="1765"/>
                    <a:pt x="976" y="1770"/>
                  </a:cubicBezTo>
                  <a:lnTo>
                    <a:pt x="976" y="1770"/>
                  </a:lnTo>
                  <a:lnTo>
                    <a:pt x="992" y="1757"/>
                  </a:lnTo>
                  <a:close/>
                  <a:moveTo>
                    <a:pt x="503" y="1948"/>
                  </a:moveTo>
                  <a:lnTo>
                    <a:pt x="516" y="1955"/>
                  </a:lnTo>
                  <a:lnTo>
                    <a:pt x="516" y="1955"/>
                  </a:lnTo>
                  <a:cubicBezTo>
                    <a:pt x="512" y="1953"/>
                    <a:pt x="507" y="1951"/>
                    <a:pt x="503" y="1948"/>
                  </a:cubicBezTo>
                  <a:close/>
                  <a:moveTo>
                    <a:pt x="1196" y="363"/>
                  </a:moveTo>
                  <a:cubicBezTo>
                    <a:pt x="1210" y="363"/>
                    <a:pt x="1223" y="364"/>
                    <a:pt x="1236" y="364"/>
                  </a:cubicBezTo>
                  <a:cubicBezTo>
                    <a:pt x="1248" y="365"/>
                    <a:pt x="1258" y="367"/>
                    <a:pt x="1272" y="370"/>
                  </a:cubicBezTo>
                  <a:cubicBezTo>
                    <a:pt x="1286" y="373"/>
                    <a:pt x="1301" y="376"/>
                    <a:pt x="1315" y="381"/>
                  </a:cubicBezTo>
                  <a:cubicBezTo>
                    <a:pt x="1324" y="384"/>
                    <a:pt x="1334" y="389"/>
                    <a:pt x="1342" y="394"/>
                  </a:cubicBezTo>
                  <a:cubicBezTo>
                    <a:pt x="1364" y="405"/>
                    <a:pt x="1384" y="417"/>
                    <a:pt x="1403" y="430"/>
                  </a:cubicBezTo>
                  <a:cubicBezTo>
                    <a:pt x="1413" y="436"/>
                    <a:pt x="1421" y="443"/>
                    <a:pt x="1429" y="449"/>
                  </a:cubicBezTo>
                  <a:cubicBezTo>
                    <a:pt x="1445" y="465"/>
                    <a:pt x="1460" y="481"/>
                    <a:pt x="1475" y="497"/>
                  </a:cubicBezTo>
                  <a:cubicBezTo>
                    <a:pt x="1491" y="516"/>
                    <a:pt x="1505" y="536"/>
                    <a:pt x="1519" y="557"/>
                  </a:cubicBezTo>
                  <a:lnTo>
                    <a:pt x="1514" y="547"/>
                  </a:lnTo>
                  <a:lnTo>
                    <a:pt x="1514" y="547"/>
                  </a:lnTo>
                  <a:cubicBezTo>
                    <a:pt x="1522" y="560"/>
                    <a:pt x="1529" y="574"/>
                    <a:pt x="1536" y="587"/>
                  </a:cubicBezTo>
                  <a:cubicBezTo>
                    <a:pt x="1546" y="607"/>
                    <a:pt x="1552" y="626"/>
                    <a:pt x="1560" y="647"/>
                  </a:cubicBezTo>
                  <a:cubicBezTo>
                    <a:pt x="1563" y="660"/>
                    <a:pt x="1568" y="672"/>
                    <a:pt x="1570" y="687"/>
                  </a:cubicBezTo>
                  <a:cubicBezTo>
                    <a:pt x="1573" y="701"/>
                    <a:pt x="1574" y="715"/>
                    <a:pt x="1576" y="729"/>
                  </a:cubicBezTo>
                  <a:cubicBezTo>
                    <a:pt x="1576" y="751"/>
                    <a:pt x="1576" y="774"/>
                    <a:pt x="1574" y="797"/>
                  </a:cubicBezTo>
                  <a:cubicBezTo>
                    <a:pt x="1573" y="815"/>
                    <a:pt x="1570" y="832"/>
                    <a:pt x="1567" y="850"/>
                  </a:cubicBezTo>
                  <a:cubicBezTo>
                    <a:pt x="1567" y="848"/>
                    <a:pt x="1567" y="846"/>
                    <a:pt x="1567" y="845"/>
                  </a:cubicBezTo>
                  <a:cubicBezTo>
                    <a:pt x="1557" y="888"/>
                    <a:pt x="1544" y="927"/>
                    <a:pt x="1530" y="967"/>
                  </a:cubicBezTo>
                  <a:cubicBezTo>
                    <a:pt x="1503" y="1036"/>
                    <a:pt x="1472" y="1106"/>
                    <a:pt x="1438" y="1176"/>
                  </a:cubicBezTo>
                  <a:cubicBezTo>
                    <a:pt x="1381" y="1275"/>
                    <a:pt x="1324" y="1374"/>
                    <a:pt x="1259" y="1467"/>
                  </a:cubicBezTo>
                  <a:cubicBezTo>
                    <a:pt x="1226" y="1514"/>
                    <a:pt x="1190" y="1559"/>
                    <a:pt x="1152" y="1603"/>
                  </a:cubicBezTo>
                  <a:cubicBezTo>
                    <a:pt x="1096" y="1662"/>
                    <a:pt x="1036" y="1717"/>
                    <a:pt x="975" y="1771"/>
                  </a:cubicBezTo>
                  <a:lnTo>
                    <a:pt x="975" y="1771"/>
                  </a:lnTo>
                  <a:cubicBezTo>
                    <a:pt x="926" y="1810"/>
                    <a:pt x="877" y="1848"/>
                    <a:pt x="826" y="1883"/>
                  </a:cubicBezTo>
                  <a:cubicBezTo>
                    <a:pt x="794" y="1901"/>
                    <a:pt x="766" y="1917"/>
                    <a:pt x="735" y="1932"/>
                  </a:cubicBezTo>
                  <a:cubicBezTo>
                    <a:pt x="715" y="1942"/>
                    <a:pt x="694" y="1950"/>
                    <a:pt x="674" y="1958"/>
                  </a:cubicBezTo>
                  <a:cubicBezTo>
                    <a:pt x="658" y="1962"/>
                    <a:pt x="640" y="1967"/>
                    <a:pt x="623" y="1970"/>
                  </a:cubicBezTo>
                  <a:lnTo>
                    <a:pt x="621" y="1970"/>
                  </a:lnTo>
                  <a:lnTo>
                    <a:pt x="614" y="1972"/>
                  </a:lnTo>
                  <a:lnTo>
                    <a:pt x="614" y="1972"/>
                  </a:lnTo>
                  <a:lnTo>
                    <a:pt x="620" y="1970"/>
                  </a:lnTo>
                  <a:lnTo>
                    <a:pt x="609" y="1970"/>
                  </a:lnTo>
                  <a:lnTo>
                    <a:pt x="621" y="1969"/>
                  </a:lnTo>
                  <a:cubicBezTo>
                    <a:pt x="626" y="1967"/>
                    <a:pt x="633" y="1967"/>
                    <a:pt x="637" y="1966"/>
                  </a:cubicBezTo>
                  <a:lnTo>
                    <a:pt x="637" y="1966"/>
                  </a:lnTo>
                  <a:cubicBezTo>
                    <a:pt x="628" y="1967"/>
                    <a:pt x="620" y="1969"/>
                    <a:pt x="607" y="1970"/>
                  </a:cubicBezTo>
                  <a:lnTo>
                    <a:pt x="571" y="1970"/>
                  </a:lnTo>
                  <a:lnTo>
                    <a:pt x="595" y="1972"/>
                  </a:lnTo>
                  <a:lnTo>
                    <a:pt x="558" y="1972"/>
                  </a:lnTo>
                  <a:lnTo>
                    <a:pt x="539" y="1966"/>
                  </a:lnTo>
                  <a:cubicBezTo>
                    <a:pt x="533" y="1963"/>
                    <a:pt x="528" y="1961"/>
                    <a:pt x="522" y="1958"/>
                  </a:cubicBezTo>
                  <a:lnTo>
                    <a:pt x="522" y="1958"/>
                  </a:lnTo>
                  <a:lnTo>
                    <a:pt x="515" y="1953"/>
                  </a:lnTo>
                  <a:lnTo>
                    <a:pt x="508" y="1948"/>
                  </a:lnTo>
                  <a:cubicBezTo>
                    <a:pt x="504" y="1943"/>
                    <a:pt x="501" y="1940"/>
                    <a:pt x="498" y="1937"/>
                  </a:cubicBezTo>
                  <a:cubicBezTo>
                    <a:pt x="492" y="1929"/>
                    <a:pt x="485" y="1921"/>
                    <a:pt x="481" y="1912"/>
                  </a:cubicBezTo>
                  <a:cubicBezTo>
                    <a:pt x="460" y="1875"/>
                    <a:pt x="439" y="1839"/>
                    <a:pt x="420" y="1801"/>
                  </a:cubicBezTo>
                  <a:cubicBezTo>
                    <a:pt x="408" y="1769"/>
                    <a:pt x="395" y="1738"/>
                    <a:pt x="382" y="1706"/>
                  </a:cubicBezTo>
                  <a:cubicBezTo>
                    <a:pt x="376" y="1685"/>
                    <a:pt x="371" y="1665"/>
                    <a:pt x="367" y="1644"/>
                  </a:cubicBezTo>
                  <a:cubicBezTo>
                    <a:pt x="362" y="1616"/>
                    <a:pt x="359" y="1589"/>
                    <a:pt x="356" y="1562"/>
                  </a:cubicBezTo>
                  <a:cubicBezTo>
                    <a:pt x="356" y="1530"/>
                    <a:pt x="357" y="1500"/>
                    <a:pt x="359" y="1469"/>
                  </a:cubicBezTo>
                  <a:cubicBezTo>
                    <a:pt x="359" y="1472"/>
                    <a:pt x="359" y="1476"/>
                    <a:pt x="359" y="1480"/>
                  </a:cubicBezTo>
                  <a:cubicBezTo>
                    <a:pt x="365" y="1385"/>
                    <a:pt x="379" y="1290"/>
                    <a:pt x="398" y="1196"/>
                  </a:cubicBezTo>
                  <a:cubicBezTo>
                    <a:pt x="406" y="1161"/>
                    <a:pt x="414" y="1128"/>
                    <a:pt x="424" y="1095"/>
                  </a:cubicBezTo>
                  <a:cubicBezTo>
                    <a:pt x="492" y="1095"/>
                    <a:pt x="561" y="1057"/>
                    <a:pt x="585" y="992"/>
                  </a:cubicBezTo>
                  <a:cubicBezTo>
                    <a:pt x="609" y="924"/>
                    <a:pt x="637" y="858"/>
                    <a:pt x="669" y="793"/>
                  </a:cubicBezTo>
                  <a:cubicBezTo>
                    <a:pt x="693" y="751"/>
                    <a:pt x="716" y="712"/>
                    <a:pt x="742" y="674"/>
                  </a:cubicBezTo>
                  <a:cubicBezTo>
                    <a:pt x="773" y="628"/>
                    <a:pt x="807" y="585"/>
                    <a:pt x="843" y="544"/>
                  </a:cubicBezTo>
                  <a:cubicBezTo>
                    <a:pt x="862" y="525"/>
                    <a:pt x="881" y="508"/>
                    <a:pt x="900" y="490"/>
                  </a:cubicBezTo>
                  <a:cubicBezTo>
                    <a:pt x="929" y="468"/>
                    <a:pt x="957" y="448"/>
                    <a:pt x="987" y="427"/>
                  </a:cubicBezTo>
                  <a:cubicBezTo>
                    <a:pt x="998" y="421"/>
                    <a:pt x="1009" y="416"/>
                    <a:pt x="1020" y="410"/>
                  </a:cubicBezTo>
                  <a:cubicBezTo>
                    <a:pt x="1039" y="400"/>
                    <a:pt x="1060" y="391"/>
                    <a:pt x="1081" y="384"/>
                  </a:cubicBezTo>
                  <a:cubicBezTo>
                    <a:pt x="1101" y="378"/>
                    <a:pt x="1123" y="373"/>
                    <a:pt x="1144" y="368"/>
                  </a:cubicBezTo>
                  <a:cubicBezTo>
                    <a:pt x="1155" y="367"/>
                    <a:pt x="1164" y="364"/>
                    <a:pt x="1176" y="364"/>
                  </a:cubicBezTo>
                  <a:cubicBezTo>
                    <a:pt x="1182" y="363"/>
                    <a:pt x="1189" y="363"/>
                    <a:pt x="1196" y="363"/>
                  </a:cubicBezTo>
                  <a:close/>
                  <a:moveTo>
                    <a:pt x="1202" y="1"/>
                  </a:moveTo>
                  <a:cubicBezTo>
                    <a:pt x="995" y="1"/>
                    <a:pt x="785" y="100"/>
                    <a:pt x="640" y="243"/>
                  </a:cubicBezTo>
                  <a:cubicBezTo>
                    <a:pt x="614" y="269"/>
                    <a:pt x="590" y="296"/>
                    <a:pt x="566" y="322"/>
                  </a:cubicBezTo>
                  <a:cubicBezTo>
                    <a:pt x="563" y="322"/>
                    <a:pt x="560" y="322"/>
                    <a:pt x="557" y="322"/>
                  </a:cubicBezTo>
                  <a:cubicBezTo>
                    <a:pt x="525" y="322"/>
                    <a:pt x="494" y="330"/>
                    <a:pt x="466" y="346"/>
                  </a:cubicBezTo>
                  <a:cubicBezTo>
                    <a:pt x="425" y="370"/>
                    <a:pt x="387" y="398"/>
                    <a:pt x="354" y="432"/>
                  </a:cubicBezTo>
                  <a:cubicBezTo>
                    <a:pt x="305" y="487"/>
                    <a:pt x="262" y="547"/>
                    <a:pt x="229" y="614"/>
                  </a:cubicBezTo>
                  <a:cubicBezTo>
                    <a:pt x="150" y="759"/>
                    <a:pt x="91" y="918"/>
                    <a:pt x="55" y="1081"/>
                  </a:cubicBezTo>
                  <a:cubicBezTo>
                    <a:pt x="36" y="1163"/>
                    <a:pt x="22" y="1247"/>
                    <a:pt x="14" y="1331"/>
                  </a:cubicBezTo>
                  <a:cubicBezTo>
                    <a:pt x="6" y="1410"/>
                    <a:pt x="1" y="1489"/>
                    <a:pt x="3" y="1567"/>
                  </a:cubicBezTo>
                  <a:cubicBezTo>
                    <a:pt x="10" y="1711"/>
                    <a:pt x="50" y="1852"/>
                    <a:pt x="115" y="1980"/>
                  </a:cubicBezTo>
                  <a:cubicBezTo>
                    <a:pt x="167" y="2084"/>
                    <a:pt x="226" y="2203"/>
                    <a:pt x="335" y="2263"/>
                  </a:cubicBezTo>
                  <a:cubicBezTo>
                    <a:pt x="414" y="2308"/>
                    <a:pt x="503" y="2331"/>
                    <a:pt x="593" y="2331"/>
                  </a:cubicBezTo>
                  <a:cubicBezTo>
                    <a:pt x="612" y="2331"/>
                    <a:pt x="633" y="2331"/>
                    <a:pt x="652" y="2328"/>
                  </a:cubicBezTo>
                  <a:cubicBezTo>
                    <a:pt x="900" y="2296"/>
                    <a:pt x="1112" y="2135"/>
                    <a:pt x="1288" y="1967"/>
                  </a:cubicBezTo>
                  <a:cubicBezTo>
                    <a:pt x="1380" y="1880"/>
                    <a:pt x="1462" y="1785"/>
                    <a:pt x="1535" y="1682"/>
                  </a:cubicBezTo>
                  <a:cubicBezTo>
                    <a:pt x="1589" y="1605"/>
                    <a:pt x="1639" y="1522"/>
                    <a:pt x="1687" y="1440"/>
                  </a:cubicBezTo>
                  <a:cubicBezTo>
                    <a:pt x="1753" y="1328"/>
                    <a:pt x="1810" y="1209"/>
                    <a:pt x="1858" y="1087"/>
                  </a:cubicBezTo>
                  <a:cubicBezTo>
                    <a:pt x="1905" y="971"/>
                    <a:pt x="1929" y="846"/>
                    <a:pt x="1929" y="721"/>
                  </a:cubicBezTo>
                  <a:cubicBezTo>
                    <a:pt x="1927" y="606"/>
                    <a:pt x="1894" y="492"/>
                    <a:pt x="1836" y="391"/>
                  </a:cubicBezTo>
                  <a:cubicBezTo>
                    <a:pt x="1777" y="288"/>
                    <a:pt x="1696" y="199"/>
                    <a:pt x="1601" y="129"/>
                  </a:cubicBezTo>
                  <a:cubicBezTo>
                    <a:pt x="1506" y="63"/>
                    <a:pt x="1397" y="20"/>
                    <a:pt x="1282" y="6"/>
                  </a:cubicBezTo>
                  <a:cubicBezTo>
                    <a:pt x="1255" y="2"/>
                    <a:pt x="1229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4" name="Google Shape;13464;p25"/>
            <p:cNvSpPr/>
            <p:nvPr/>
          </p:nvSpPr>
          <p:spPr>
            <a:xfrm>
              <a:off x="3582087" y="-918190"/>
              <a:ext cx="45518" cy="102912"/>
            </a:xfrm>
            <a:custGeom>
              <a:avLst/>
              <a:gdLst/>
              <a:ahLst/>
              <a:cxnLst/>
              <a:rect l="l" t="t" r="r" b="b"/>
              <a:pathLst>
                <a:path w="1353" h="3059" extrusionOk="0">
                  <a:moveTo>
                    <a:pt x="1064" y="0"/>
                  </a:moveTo>
                  <a:cubicBezTo>
                    <a:pt x="1055" y="0"/>
                    <a:pt x="1045" y="1"/>
                    <a:pt x="1036" y="2"/>
                  </a:cubicBezTo>
                  <a:cubicBezTo>
                    <a:pt x="933" y="15"/>
                    <a:pt x="835" y="85"/>
                    <a:pt x="760" y="156"/>
                  </a:cubicBezTo>
                  <a:cubicBezTo>
                    <a:pt x="586" y="325"/>
                    <a:pt x="456" y="537"/>
                    <a:pt x="357" y="757"/>
                  </a:cubicBezTo>
                  <a:cubicBezTo>
                    <a:pt x="263" y="962"/>
                    <a:pt x="192" y="1175"/>
                    <a:pt x="140" y="1394"/>
                  </a:cubicBezTo>
                  <a:cubicBezTo>
                    <a:pt x="119" y="1489"/>
                    <a:pt x="92" y="1587"/>
                    <a:pt x="78" y="1680"/>
                  </a:cubicBezTo>
                  <a:cubicBezTo>
                    <a:pt x="64" y="1775"/>
                    <a:pt x="48" y="1869"/>
                    <a:pt x="38" y="1964"/>
                  </a:cubicBezTo>
                  <a:cubicBezTo>
                    <a:pt x="29" y="2066"/>
                    <a:pt x="19" y="2169"/>
                    <a:pt x="13" y="2274"/>
                  </a:cubicBezTo>
                  <a:cubicBezTo>
                    <a:pt x="0" y="2483"/>
                    <a:pt x="8" y="2695"/>
                    <a:pt x="38" y="2902"/>
                  </a:cubicBezTo>
                  <a:cubicBezTo>
                    <a:pt x="51" y="2991"/>
                    <a:pt x="127" y="3057"/>
                    <a:pt x="216" y="3059"/>
                  </a:cubicBezTo>
                  <a:cubicBezTo>
                    <a:pt x="224" y="3057"/>
                    <a:pt x="230" y="3057"/>
                    <a:pt x="238" y="3057"/>
                  </a:cubicBezTo>
                  <a:cubicBezTo>
                    <a:pt x="330" y="3046"/>
                    <a:pt x="410" y="2955"/>
                    <a:pt x="393" y="2860"/>
                  </a:cubicBezTo>
                  <a:cubicBezTo>
                    <a:pt x="381" y="2791"/>
                    <a:pt x="371" y="2726"/>
                    <a:pt x="363" y="2658"/>
                  </a:cubicBezTo>
                  <a:lnTo>
                    <a:pt x="363" y="2658"/>
                  </a:lnTo>
                  <a:cubicBezTo>
                    <a:pt x="363" y="2660"/>
                    <a:pt x="363" y="2663"/>
                    <a:pt x="363" y="2666"/>
                  </a:cubicBezTo>
                  <a:cubicBezTo>
                    <a:pt x="363" y="2662"/>
                    <a:pt x="362" y="2657"/>
                    <a:pt x="362" y="2652"/>
                  </a:cubicBezTo>
                  <a:lnTo>
                    <a:pt x="362" y="2652"/>
                  </a:lnTo>
                  <a:cubicBezTo>
                    <a:pt x="362" y="2654"/>
                    <a:pt x="363" y="2656"/>
                    <a:pt x="363" y="2658"/>
                  </a:cubicBezTo>
                  <a:lnTo>
                    <a:pt x="363" y="2658"/>
                  </a:lnTo>
                  <a:cubicBezTo>
                    <a:pt x="363" y="2654"/>
                    <a:pt x="362" y="2651"/>
                    <a:pt x="362" y="2648"/>
                  </a:cubicBezTo>
                  <a:lnTo>
                    <a:pt x="362" y="2648"/>
                  </a:lnTo>
                  <a:cubicBezTo>
                    <a:pt x="362" y="2649"/>
                    <a:pt x="362" y="2651"/>
                    <a:pt x="362" y="2652"/>
                  </a:cubicBezTo>
                  <a:lnTo>
                    <a:pt x="362" y="2652"/>
                  </a:lnTo>
                  <a:cubicBezTo>
                    <a:pt x="362" y="2649"/>
                    <a:pt x="362" y="2647"/>
                    <a:pt x="361" y="2644"/>
                  </a:cubicBezTo>
                  <a:lnTo>
                    <a:pt x="361" y="2644"/>
                  </a:lnTo>
                  <a:cubicBezTo>
                    <a:pt x="362" y="2646"/>
                    <a:pt x="362" y="2647"/>
                    <a:pt x="362" y="2648"/>
                  </a:cubicBezTo>
                  <a:lnTo>
                    <a:pt x="362" y="2648"/>
                  </a:lnTo>
                  <a:cubicBezTo>
                    <a:pt x="358" y="2564"/>
                    <a:pt x="357" y="2481"/>
                    <a:pt x="357" y="2397"/>
                  </a:cubicBezTo>
                  <a:cubicBezTo>
                    <a:pt x="357" y="2326"/>
                    <a:pt x="363" y="2255"/>
                    <a:pt x="366" y="2184"/>
                  </a:cubicBezTo>
                  <a:cubicBezTo>
                    <a:pt x="374" y="2106"/>
                    <a:pt x="379" y="2024"/>
                    <a:pt x="390" y="1948"/>
                  </a:cubicBezTo>
                  <a:cubicBezTo>
                    <a:pt x="404" y="1864"/>
                    <a:pt x="418" y="1782"/>
                    <a:pt x="431" y="1699"/>
                  </a:cubicBezTo>
                  <a:cubicBezTo>
                    <a:pt x="447" y="1639"/>
                    <a:pt x="461" y="1577"/>
                    <a:pt x="475" y="1517"/>
                  </a:cubicBezTo>
                  <a:cubicBezTo>
                    <a:pt x="505" y="1392"/>
                    <a:pt x="542" y="1270"/>
                    <a:pt x="584" y="1150"/>
                  </a:cubicBezTo>
                  <a:cubicBezTo>
                    <a:pt x="625" y="1041"/>
                    <a:pt x="672" y="935"/>
                    <a:pt x="723" y="830"/>
                  </a:cubicBezTo>
                  <a:lnTo>
                    <a:pt x="723" y="830"/>
                  </a:lnTo>
                  <a:cubicBezTo>
                    <a:pt x="764" y="753"/>
                    <a:pt x="810" y="678"/>
                    <a:pt x="858" y="607"/>
                  </a:cubicBezTo>
                  <a:cubicBezTo>
                    <a:pt x="890" y="564"/>
                    <a:pt x="922" y="525"/>
                    <a:pt x="956" y="485"/>
                  </a:cubicBezTo>
                  <a:cubicBezTo>
                    <a:pt x="979" y="460"/>
                    <a:pt x="1002" y="438"/>
                    <a:pt x="1028" y="415"/>
                  </a:cubicBezTo>
                  <a:cubicBezTo>
                    <a:pt x="1040" y="406"/>
                    <a:pt x="1053" y="396"/>
                    <a:pt x="1066" y="387"/>
                  </a:cubicBezTo>
                  <a:lnTo>
                    <a:pt x="1072" y="384"/>
                  </a:lnTo>
                  <a:cubicBezTo>
                    <a:pt x="1094" y="391"/>
                    <a:pt x="1118" y="395"/>
                    <a:pt x="1140" y="395"/>
                  </a:cubicBezTo>
                  <a:cubicBezTo>
                    <a:pt x="1213" y="395"/>
                    <a:pt x="1282" y="357"/>
                    <a:pt x="1314" y="284"/>
                  </a:cubicBezTo>
                  <a:cubicBezTo>
                    <a:pt x="1352" y="195"/>
                    <a:pt x="1314" y="72"/>
                    <a:pt x="1218" y="37"/>
                  </a:cubicBezTo>
                  <a:cubicBezTo>
                    <a:pt x="1166" y="18"/>
                    <a:pt x="1118" y="0"/>
                    <a:pt x="10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5" name="Google Shape;13465;p25"/>
            <p:cNvSpPr/>
            <p:nvPr/>
          </p:nvSpPr>
          <p:spPr>
            <a:xfrm>
              <a:off x="3633360" y="-902377"/>
              <a:ext cx="36468" cy="73105"/>
            </a:xfrm>
            <a:custGeom>
              <a:avLst/>
              <a:gdLst/>
              <a:ahLst/>
              <a:cxnLst/>
              <a:rect l="l" t="t" r="r" b="b"/>
              <a:pathLst>
                <a:path w="1084" h="2173" extrusionOk="0">
                  <a:moveTo>
                    <a:pt x="304" y="1"/>
                  </a:moveTo>
                  <a:cubicBezTo>
                    <a:pt x="264" y="1"/>
                    <a:pt x="224" y="13"/>
                    <a:pt x="191" y="39"/>
                  </a:cubicBezTo>
                  <a:cubicBezTo>
                    <a:pt x="91" y="108"/>
                    <a:pt x="42" y="246"/>
                    <a:pt x="23" y="360"/>
                  </a:cubicBezTo>
                  <a:cubicBezTo>
                    <a:pt x="1" y="515"/>
                    <a:pt x="7" y="672"/>
                    <a:pt x="40" y="824"/>
                  </a:cubicBezTo>
                  <a:cubicBezTo>
                    <a:pt x="89" y="1053"/>
                    <a:pt x="184" y="1267"/>
                    <a:pt x="281" y="1479"/>
                  </a:cubicBezTo>
                  <a:cubicBezTo>
                    <a:pt x="333" y="1587"/>
                    <a:pt x="392" y="1690"/>
                    <a:pt x="457" y="1790"/>
                  </a:cubicBezTo>
                  <a:cubicBezTo>
                    <a:pt x="529" y="1907"/>
                    <a:pt x="613" y="2016"/>
                    <a:pt x="707" y="2117"/>
                  </a:cubicBezTo>
                  <a:cubicBezTo>
                    <a:pt x="742" y="2152"/>
                    <a:pt x="789" y="2173"/>
                    <a:pt x="838" y="2173"/>
                  </a:cubicBezTo>
                  <a:cubicBezTo>
                    <a:pt x="839" y="2173"/>
                    <a:pt x="839" y="2173"/>
                    <a:pt x="840" y="2173"/>
                  </a:cubicBezTo>
                  <a:cubicBezTo>
                    <a:pt x="1000" y="2173"/>
                    <a:pt x="1083" y="1979"/>
                    <a:pt x="971" y="1864"/>
                  </a:cubicBezTo>
                  <a:cubicBezTo>
                    <a:pt x="941" y="1832"/>
                    <a:pt x="911" y="1801"/>
                    <a:pt x="881" y="1767"/>
                  </a:cubicBezTo>
                  <a:cubicBezTo>
                    <a:pt x="843" y="1720"/>
                    <a:pt x="805" y="1671"/>
                    <a:pt x="768" y="1620"/>
                  </a:cubicBezTo>
                  <a:cubicBezTo>
                    <a:pt x="739" y="1581"/>
                    <a:pt x="714" y="1537"/>
                    <a:pt x="687" y="1496"/>
                  </a:cubicBezTo>
                  <a:lnTo>
                    <a:pt x="687" y="1496"/>
                  </a:lnTo>
                  <a:cubicBezTo>
                    <a:pt x="687" y="1497"/>
                    <a:pt x="688" y="1498"/>
                    <a:pt x="688" y="1498"/>
                  </a:cubicBezTo>
                  <a:cubicBezTo>
                    <a:pt x="687" y="1497"/>
                    <a:pt x="686" y="1495"/>
                    <a:pt x="685" y="1493"/>
                  </a:cubicBezTo>
                  <a:lnTo>
                    <a:pt x="685" y="1493"/>
                  </a:lnTo>
                  <a:cubicBezTo>
                    <a:pt x="686" y="1494"/>
                    <a:pt x="686" y="1495"/>
                    <a:pt x="687" y="1496"/>
                  </a:cubicBezTo>
                  <a:lnTo>
                    <a:pt x="687" y="1496"/>
                  </a:lnTo>
                  <a:cubicBezTo>
                    <a:pt x="686" y="1494"/>
                    <a:pt x="685" y="1493"/>
                    <a:pt x="684" y="1491"/>
                  </a:cubicBezTo>
                  <a:lnTo>
                    <a:pt x="684" y="1491"/>
                  </a:lnTo>
                  <a:cubicBezTo>
                    <a:pt x="684" y="1492"/>
                    <a:pt x="685" y="1493"/>
                    <a:pt x="685" y="1493"/>
                  </a:cubicBezTo>
                  <a:lnTo>
                    <a:pt x="685" y="1493"/>
                  </a:lnTo>
                  <a:cubicBezTo>
                    <a:pt x="683" y="1491"/>
                    <a:pt x="682" y="1489"/>
                    <a:pt x="680" y="1486"/>
                  </a:cubicBezTo>
                  <a:lnTo>
                    <a:pt x="680" y="1486"/>
                  </a:lnTo>
                  <a:cubicBezTo>
                    <a:pt x="682" y="1488"/>
                    <a:pt x="683" y="1490"/>
                    <a:pt x="684" y="1491"/>
                  </a:cubicBezTo>
                  <a:lnTo>
                    <a:pt x="684" y="1491"/>
                  </a:lnTo>
                  <a:cubicBezTo>
                    <a:pt x="660" y="1448"/>
                    <a:pt x="636" y="1402"/>
                    <a:pt x="612" y="1357"/>
                  </a:cubicBezTo>
                  <a:cubicBezTo>
                    <a:pt x="555" y="1228"/>
                    <a:pt x="496" y="1096"/>
                    <a:pt x="452" y="960"/>
                  </a:cubicBezTo>
                  <a:cubicBezTo>
                    <a:pt x="427" y="889"/>
                    <a:pt x="408" y="814"/>
                    <a:pt x="392" y="740"/>
                  </a:cubicBezTo>
                  <a:cubicBezTo>
                    <a:pt x="385" y="696"/>
                    <a:pt x="379" y="650"/>
                    <a:pt x="376" y="605"/>
                  </a:cubicBezTo>
                  <a:cubicBezTo>
                    <a:pt x="376" y="569"/>
                    <a:pt x="376" y="533"/>
                    <a:pt x="377" y="496"/>
                  </a:cubicBezTo>
                  <a:cubicBezTo>
                    <a:pt x="381" y="473"/>
                    <a:pt x="384" y="450"/>
                    <a:pt x="387" y="427"/>
                  </a:cubicBezTo>
                  <a:cubicBezTo>
                    <a:pt x="392" y="409"/>
                    <a:pt x="396" y="392"/>
                    <a:pt x="401" y="376"/>
                  </a:cubicBezTo>
                  <a:cubicBezTo>
                    <a:pt x="404" y="366"/>
                    <a:pt x="409" y="357"/>
                    <a:pt x="412" y="349"/>
                  </a:cubicBezTo>
                  <a:cubicBezTo>
                    <a:pt x="414" y="346"/>
                    <a:pt x="417" y="343"/>
                    <a:pt x="419" y="340"/>
                  </a:cubicBezTo>
                  <a:cubicBezTo>
                    <a:pt x="501" y="278"/>
                    <a:pt x="517" y="159"/>
                    <a:pt x="455" y="75"/>
                  </a:cubicBezTo>
                  <a:cubicBezTo>
                    <a:pt x="418" y="27"/>
                    <a:pt x="361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6" name="Google Shape;13466;p25"/>
            <p:cNvSpPr/>
            <p:nvPr/>
          </p:nvSpPr>
          <p:spPr>
            <a:xfrm>
              <a:off x="3620676" y="-879701"/>
              <a:ext cx="66040" cy="54905"/>
            </a:xfrm>
            <a:custGeom>
              <a:avLst/>
              <a:gdLst/>
              <a:ahLst/>
              <a:cxnLst/>
              <a:rect l="l" t="t" r="r" b="b"/>
              <a:pathLst>
                <a:path w="1963" h="1632" extrusionOk="0">
                  <a:moveTo>
                    <a:pt x="775" y="440"/>
                  </a:moveTo>
                  <a:cubicBezTo>
                    <a:pt x="773" y="442"/>
                    <a:pt x="770" y="444"/>
                    <a:pt x="768" y="446"/>
                  </a:cubicBezTo>
                  <a:lnTo>
                    <a:pt x="768" y="446"/>
                  </a:lnTo>
                  <a:lnTo>
                    <a:pt x="775" y="440"/>
                  </a:lnTo>
                  <a:close/>
                  <a:moveTo>
                    <a:pt x="625" y="566"/>
                  </a:moveTo>
                  <a:lnTo>
                    <a:pt x="625" y="566"/>
                  </a:lnTo>
                  <a:cubicBezTo>
                    <a:pt x="622" y="569"/>
                    <a:pt x="619" y="571"/>
                    <a:pt x="616" y="574"/>
                  </a:cubicBezTo>
                  <a:lnTo>
                    <a:pt x="616" y="574"/>
                  </a:lnTo>
                  <a:cubicBezTo>
                    <a:pt x="619" y="571"/>
                    <a:pt x="621" y="569"/>
                    <a:pt x="625" y="566"/>
                  </a:cubicBezTo>
                  <a:close/>
                  <a:moveTo>
                    <a:pt x="592" y="1082"/>
                  </a:moveTo>
                  <a:cubicBezTo>
                    <a:pt x="592" y="1082"/>
                    <a:pt x="592" y="1082"/>
                    <a:pt x="591" y="1082"/>
                  </a:cubicBezTo>
                  <a:cubicBezTo>
                    <a:pt x="592" y="1082"/>
                    <a:pt x="592" y="1082"/>
                    <a:pt x="592" y="1082"/>
                  </a:cubicBezTo>
                  <a:close/>
                  <a:moveTo>
                    <a:pt x="1656" y="1"/>
                  </a:moveTo>
                  <a:cubicBezTo>
                    <a:pt x="1635" y="1"/>
                    <a:pt x="1615" y="1"/>
                    <a:pt x="1595" y="3"/>
                  </a:cubicBezTo>
                  <a:cubicBezTo>
                    <a:pt x="1543" y="9"/>
                    <a:pt x="1491" y="22"/>
                    <a:pt x="1442" y="38"/>
                  </a:cubicBezTo>
                  <a:cubicBezTo>
                    <a:pt x="1316" y="82"/>
                    <a:pt x="1198" y="142"/>
                    <a:pt x="1087" y="213"/>
                  </a:cubicBezTo>
                  <a:cubicBezTo>
                    <a:pt x="971" y="286"/>
                    <a:pt x="861" y="367"/>
                    <a:pt x="758" y="455"/>
                  </a:cubicBezTo>
                  <a:cubicBezTo>
                    <a:pt x="761" y="453"/>
                    <a:pt x="764" y="449"/>
                    <a:pt x="768" y="446"/>
                  </a:cubicBezTo>
                  <a:lnTo>
                    <a:pt x="768" y="446"/>
                  </a:lnTo>
                  <a:lnTo>
                    <a:pt x="766" y="448"/>
                  </a:lnTo>
                  <a:lnTo>
                    <a:pt x="748" y="462"/>
                  </a:lnTo>
                  <a:lnTo>
                    <a:pt x="747" y="463"/>
                  </a:lnTo>
                  <a:lnTo>
                    <a:pt x="709" y="495"/>
                  </a:lnTo>
                  <a:lnTo>
                    <a:pt x="717" y="489"/>
                  </a:lnTo>
                  <a:lnTo>
                    <a:pt x="717" y="489"/>
                  </a:lnTo>
                  <a:cubicBezTo>
                    <a:pt x="712" y="493"/>
                    <a:pt x="705" y="498"/>
                    <a:pt x="699" y="503"/>
                  </a:cubicBezTo>
                  <a:lnTo>
                    <a:pt x="690" y="512"/>
                  </a:lnTo>
                  <a:cubicBezTo>
                    <a:pt x="683" y="517"/>
                    <a:pt x="677" y="522"/>
                    <a:pt x="672" y="527"/>
                  </a:cubicBezTo>
                  <a:lnTo>
                    <a:pt x="637" y="556"/>
                  </a:lnTo>
                  <a:lnTo>
                    <a:pt x="637" y="556"/>
                  </a:lnTo>
                  <a:cubicBezTo>
                    <a:pt x="627" y="563"/>
                    <a:pt x="617" y="572"/>
                    <a:pt x="607" y="581"/>
                  </a:cubicBezTo>
                  <a:cubicBezTo>
                    <a:pt x="608" y="580"/>
                    <a:pt x="608" y="580"/>
                    <a:pt x="608" y="580"/>
                  </a:cubicBezTo>
                  <a:lnTo>
                    <a:pt x="608" y="580"/>
                  </a:lnTo>
                  <a:cubicBezTo>
                    <a:pt x="519" y="653"/>
                    <a:pt x="435" y="731"/>
                    <a:pt x="356" y="815"/>
                  </a:cubicBezTo>
                  <a:cubicBezTo>
                    <a:pt x="273" y="900"/>
                    <a:pt x="193" y="994"/>
                    <a:pt x="137" y="1098"/>
                  </a:cubicBezTo>
                  <a:cubicBezTo>
                    <a:pt x="88" y="1195"/>
                    <a:pt x="52" y="1298"/>
                    <a:pt x="28" y="1404"/>
                  </a:cubicBezTo>
                  <a:cubicBezTo>
                    <a:pt x="1" y="1499"/>
                    <a:pt x="56" y="1597"/>
                    <a:pt x="150" y="1625"/>
                  </a:cubicBezTo>
                  <a:cubicBezTo>
                    <a:pt x="166" y="1630"/>
                    <a:pt x="181" y="1632"/>
                    <a:pt x="199" y="1632"/>
                  </a:cubicBezTo>
                  <a:cubicBezTo>
                    <a:pt x="200" y="1632"/>
                    <a:pt x="201" y="1632"/>
                    <a:pt x="202" y="1632"/>
                  </a:cubicBezTo>
                  <a:cubicBezTo>
                    <a:pt x="282" y="1632"/>
                    <a:pt x="351" y="1578"/>
                    <a:pt x="373" y="1502"/>
                  </a:cubicBezTo>
                  <a:cubicBezTo>
                    <a:pt x="387" y="1448"/>
                    <a:pt x="400" y="1394"/>
                    <a:pt x="419" y="1342"/>
                  </a:cubicBezTo>
                  <a:cubicBezTo>
                    <a:pt x="427" y="1320"/>
                    <a:pt x="438" y="1298"/>
                    <a:pt x="447" y="1277"/>
                  </a:cubicBezTo>
                  <a:cubicBezTo>
                    <a:pt x="463" y="1249"/>
                    <a:pt x="481" y="1222"/>
                    <a:pt x="498" y="1195"/>
                  </a:cubicBezTo>
                  <a:cubicBezTo>
                    <a:pt x="527" y="1157"/>
                    <a:pt x="555" y="1122"/>
                    <a:pt x="587" y="1087"/>
                  </a:cubicBezTo>
                  <a:lnTo>
                    <a:pt x="587" y="1087"/>
                  </a:lnTo>
                  <a:lnTo>
                    <a:pt x="579" y="1095"/>
                  </a:lnTo>
                  <a:lnTo>
                    <a:pt x="579" y="1095"/>
                  </a:lnTo>
                  <a:lnTo>
                    <a:pt x="588" y="1084"/>
                  </a:lnTo>
                  <a:lnTo>
                    <a:pt x="595" y="1078"/>
                  </a:lnTo>
                  <a:lnTo>
                    <a:pt x="595" y="1078"/>
                  </a:lnTo>
                  <a:cubicBezTo>
                    <a:pt x="593" y="1079"/>
                    <a:pt x="593" y="1081"/>
                    <a:pt x="592" y="1082"/>
                  </a:cubicBezTo>
                  <a:lnTo>
                    <a:pt x="592" y="1082"/>
                  </a:lnTo>
                  <a:cubicBezTo>
                    <a:pt x="671" y="1000"/>
                    <a:pt x="758" y="926"/>
                    <a:pt x="843" y="850"/>
                  </a:cubicBezTo>
                  <a:cubicBezTo>
                    <a:pt x="973" y="739"/>
                    <a:pt x="1111" y="634"/>
                    <a:pt x="1255" y="539"/>
                  </a:cubicBezTo>
                  <a:lnTo>
                    <a:pt x="1255" y="539"/>
                  </a:lnTo>
                  <a:lnTo>
                    <a:pt x="1234" y="552"/>
                  </a:lnTo>
                  <a:cubicBezTo>
                    <a:pt x="1294" y="514"/>
                    <a:pt x="1356" y="481"/>
                    <a:pt x="1419" y="449"/>
                  </a:cubicBezTo>
                  <a:cubicBezTo>
                    <a:pt x="1461" y="430"/>
                    <a:pt x="1502" y="411"/>
                    <a:pt x="1546" y="395"/>
                  </a:cubicBezTo>
                  <a:cubicBezTo>
                    <a:pt x="1565" y="389"/>
                    <a:pt x="1584" y="384"/>
                    <a:pt x="1603" y="381"/>
                  </a:cubicBezTo>
                  <a:cubicBezTo>
                    <a:pt x="1612" y="379"/>
                    <a:pt x="1620" y="378"/>
                    <a:pt x="1630" y="378"/>
                  </a:cubicBezTo>
                  <a:lnTo>
                    <a:pt x="1658" y="378"/>
                  </a:lnTo>
                  <a:cubicBezTo>
                    <a:pt x="1685" y="379"/>
                    <a:pt x="1711" y="384"/>
                    <a:pt x="1738" y="387"/>
                  </a:cubicBezTo>
                  <a:cubicBezTo>
                    <a:pt x="1744" y="388"/>
                    <a:pt x="1751" y="389"/>
                    <a:pt x="1758" y="389"/>
                  </a:cubicBezTo>
                  <a:cubicBezTo>
                    <a:pt x="1851" y="389"/>
                    <a:pt x="1933" y="320"/>
                    <a:pt x="1946" y="226"/>
                  </a:cubicBezTo>
                  <a:cubicBezTo>
                    <a:pt x="1962" y="123"/>
                    <a:pt x="1893" y="28"/>
                    <a:pt x="1791" y="11"/>
                  </a:cubicBezTo>
                  <a:cubicBezTo>
                    <a:pt x="1747" y="4"/>
                    <a:pt x="1701" y="1"/>
                    <a:pt x="1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7" name="Google Shape;13467;p25"/>
            <p:cNvSpPr/>
            <p:nvPr/>
          </p:nvSpPr>
          <p:spPr>
            <a:xfrm>
              <a:off x="3689781" y="-868330"/>
              <a:ext cx="50666" cy="15778"/>
            </a:xfrm>
            <a:custGeom>
              <a:avLst/>
              <a:gdLst/>
              <a:ahLst/>
              <a:cxnLst/>
              <a:rect l="l" t="t" r="r" b="b"/>
              <a:pathLst>
                <a:path w="1506" h="469" extrusionOk="0">
                  <a:moveTo>
                    <a:pt x="212" y="1"/>
                  </a:moveTo>
                  <a:cubicBezTo>
                    <a:pt x="174" y="1"/>
                    <a:pt x="136" y="12"/>
                    <a:pt x="105" y="37"/>
                  </a:cubicBezTo>
                  <a:cubicBezTo>
                    <a:pt x="103" y="37"/>
                    <a:pt x="103" y="38"/>
                    <a:pt x="103" y="38"/>
                  </a:cubicBezTo>
                  <a:cubicBezTo>
                    <a:pt x="78" y="56"/>
                    <a:pt x="59" y="76"/>
                    <a:pt x="43" y="102"/>
                  </a:cubicBezTo>
                  <a:cubicBezTo>
                    <a:pt x="0" y="171"/>
                    <a:pt x="6" y="274"/>
                    <a:pt x="68" y="331"/>
                  </a:cubicBezTo>
                  <a:cubicBezTo>
                    <a:pt x="98" y="361"/>
                    <a:pt x="135" y="385"/>
                    <a:pt x="174" y="399"/>
                  </a:cubicBezTo>
                  <a:cubicBezTo>
                    <a:pt x="219" y="415"/>
                    <a:pt x="263" y="426"/>
                    <a:pt x="307" y="432"/>
                  </a:cubicBezTo>
                  <a:cubicBezTo>
                    <a:pt x="377" y="442"/>
                    <a:pt x="445" y="448"/>
                    <a:pt x="515" y="451"/>
                  </a:cubicBezTo>
                  <a:cubicBezTo>
                    <a:pt x="608" y="458"/>
                    <a:pt x="701" y="463"/>
                    <a:pt x="796" y="464"/>
                  </a:cubicBezTo>
                  <a:cubicBezTo>
                    <a:pt x="852" y="466"/>
                    <a:pt x="909" y="467"/>
                    <a:pt x="966" y="469"/>
                  </a:cubicBezTo>
                  <a:cubicBezTo>
                    <a:pt x="1089" y="469"/>
                    <a:pt x="1213" y="464"/>
                    <a:pt x="1336" y="453"/>
                  </a:cubicBezTo>
                  <a:cubicBezTo>
                    <a:pt x="1434" y="445"/>
                    <a:pt x="1506" y="347"/>
                    <a:pt x="1494" y="250"/>
                  </a:cubicBezTo>
                  <a:cubicBezTo>
                    <a:pt x="1481" y="158"/>
                    <a:pt x="1402" y="89"/>
                    <a:pt x="1311" y="89"/>
                  </a:cubicBezTo>
                  <a:cubicBezTo>
                    <a:pt x="1304" y="89"/>
                    <a:pt x="1297" y="90"/>
                    <a:pt x="1290" y="91"/>
                  </a:cubicBezTo>
                  <a:cubicBezTo>
                    <a:pt x="1268" y="94"/>
                    <a:pt x="1244" y="95"/>
                    <a:pt x="1222" y="97"/>
                  </a:cubicBezTo>
                  <a:cubicBezTo>
                    <a:pt x="1134" y="100"/>
                    <a:pt x="1046" y="101"/>
                    <a:pt x="959" y="101"/>
                  </a:cubicBezTo>
                  <a:cubicBezTo>
                    <a:pt x="861" y="101"/>
                    <a:pt x="763" y="99"/>
                    <a:pt x="665" y="95"/>
                  </a:cubicBezTo>
                  <a:lnTo>
                    <a:pt x="670" y="95"/>
                  </a:lnTo>
                  <a:cubicBezTo>
                    <a:pt x="564" y="89"/>
                    <a:pt x="459" y="78"/>
                    <a:pt x="353" y="60"/>
                  </a:cubicBezTo>
                  <a:cubicBezTo>
                    <a:pt x="317" y="22"/>
                    <a:pt x="26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8" name="Google Shape;13468;p25"/>
            <p:cNvSpPr/>
            <p:nvPr/>
          </p:nvSpPr>
          <p:spPr>
            <a:xfrm>
              <a:off x="3706434" y="-890198"/>
              <a:ext cx="18234" cy="50867"/>
            </a:xfrm>
            <a:custGeom>
              <a:avLst/>
              <a:gdLst/>
              <a:ahLst/>
              <a:cxnLst/>
              <a:rect l="l" t="t" r="r" b="b"/>
              <a:pathLst>
                <a:path w="542" h="1512" extrusionOk="0">
                  <a:moveTo>
                    <a:pt x="330" y="1"/>
                  </a:moveTo>
                  <a:cubicBezTo>
                    <a:pt x="246" y="1"/>
                    <a:pt x="170" y="55"/>
                    <a:pt x="145" y="139"/>
                  </a:cubicBezTo>
                  <a:cubicBezTo>
                    <a:pt x="122" y="223"/>
                    <a:pt x="99" y="307"/>
                    <a:pt x="80" y="392"/>
                  </a:cubicBezTo>
                  <a:cubicBezTo>
                    <a:pt x="58" y="490"/>
                    <a:pt x="40" y="589"/>
                    <a:pt x="31" y="687"/>
                  </a:cubicBezTo>
                  <a:cubicBezTo>
                    <a:pt x="5" y="908"/>
                    <a:pt x="1" y="1132"/>
                    <a:pt x="15" y="1353"/>
                  </a:cubicBezTo>
                  <a:cubicBezTo>
                    <a:pt x="21" y="1443"/>
                    <a:pt x="107" y="1511"/>
                    <a:pt x="194" y="1511"/>
                  </a:cubicBezTo>
                  <a:cubicBezTo>
                    <a:pt x="200" y="1511"/>
                    <a:pt x="206" y="1510"/>
                    <a:pt x="214" y="1510"/>
                  </a:cubicBezTo>
                  <a:cubicBezTo>
                    <a:pt x="298" y="1499"/>
                    <a:pt x="376" y="1421"/>
                    <a:pt x="373" y="1333"/>
                  </a:cubicBezTo>
                  <a:cubicBezTo>
                    <a:pt x="365" y="1173"/>
                    <a:pt x="369" y="1013"/>
                    <a:pt x="382" y="851"/>
                  </a:cubicBezTo>
                  <a:lnTo>
                    <a:pt x="382" y="851"/>
                  </a:lnTo>
                  <a:cubicBezTo>
                    <a:pt x="382" y="853"/>
                    <a:pt x="382" y="855"/>
                    <a:pt x="382" y="858"/>
                  </a:cubicBezTo>
                  <a:cubicBezTo>
                    <a:pt x="388" y="798"/>
                    <a:pt x="392" y="734"/>
                    <a:pt x="404" y="676"/>
                  </a:cubicBezTo>
                  <a:cubicBezTo>
                    <a:pt x="412" y="625"/>
                    <a:pt x="423" y="573"/>
                    <a:pt x="433" y="522"/>
                  </a:cubicBezTo>
                  <a:cubicBezTo>
                    <a:pt x="456" y="429"/>
                    <a:pt x="480" y="335"/>
                    <a:pt x="510" y="243"/>
                  </a:cubicBezTo>
                  <a:cubicBezTo>
                    <a:pt x="542" y="144"/>
                    <a:pt x="477" y="36"/>
                    <a:pt x="381" y="8"/>
                  </a:cubicBezTo>
                  <a:cubicBezTo>
                    <a:pt x="364" y="3"/>
                    <a:pt x="347" y="1"/>
                    <a:pt x="3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69" name="Google Shape;13469;p25"/>
            <p:cNvSpPr/>
            <p:nvPr/>
          </p:nvSpPr>
          <p:spPr>
            <a:xfrm>
              <a:off x="3766354" y="-912100"/>
              <a:ext cx="51103" cy="94872"/>
            </a:xfrm>
            <a:custGeom>
              <a:avLst/>
              <a:gdLst/>
              <a:ahLst/>
              <a:cxnLst/>
              <a:rect l="l" t="t" r="r" b="b"/>
              <a:pathLst>
                <a:path w="1519" h="2820" extrusionOk="0">
                  <a:moveTo>
                    <a:pt x="823" y="1"/>
                  </a:moveTo>
                  <a:cubicBezTo>
                    <a:pt x="691" y="1"/>
                    <a:pt x="561" y="26"/>
                    <a:pt x="437" y="75"/>
                  </a:cubicBezTo>
                  <a:cubicBezTo>
                    <a:pt x="295" y="130"/>
                    <a:pt x="157" y="206"/>
                    <a:pt x="56" y="320"/>
                  </a:cubicBezTo>
                  <a:cubicBezTo>
                    <a:pt x="29" y="353"/>
                    <a:pt x="12" y="393"/>
                    <a:pt x="5" y="434"/>
                  </a:cubicBezTo>
                  <a:cubicBezTo>
                    <a:pt x="0" y="462"/>
                    <a:pt x="2" y="491"/>
                    <a:pt x="10" y="519"/>
                  </a:cubicBezTo>
                  <a:cubicBezTo>
                    <a:pt x="24" y="579"/>
                    <a:pt x="65" y="629"/>
                    <a:pt x="121" y="654"/>
                  </a:cubicBezTo>
                  <a:cubicBezTo>
                    <a:pt x="159" y="668"/>
                    <a:pt x="199" y="675"/>
                    <a:pt x="239" y="675"/>
                  </a:cubicBezTo>
                  <a:cubicBezTo>
                    <a:pt x="254" y="675"/>
                    <a:pt x="270" y="674"/>
                    <a:pt x="285" y="671"/>
                  </a:cubicBezTo>
                  <a:cubicBezTo>
                    <a:pt x="312" y="668"/>
                    <a:pt x="339" y="667"/>
                    <a:pt x="365" y="662"/>
                  </a:cubicBezTo>
                  <a:cubicBezTo>
                    <a:pt x="467" y="649"/>
                    <a:pt x="540" y="556"/>
                    <a:pt x="529" y="453"/>
                  </a:cubicBezTo>
                  <a:cubicBezTo>
                    <a:pt x="528" y="448"/>
                    <a:pt x="526" y="443"/>
                    <a:pt x="526" y="439"/>
                  </a:cubicBezTo>
                  <a:cubicBezTo>
                    <a:pt x="554" y="424"/>
                    <a:pt x="583" y="415"/>
                    <a:pt x="613" y="405"/>
                  </a:cubicBezTo>
                  <a:cubicBezTo>
                    <a:pt x="648" y="394"/>
                    <a:pt x="684" y="385"/>
                    <a:pt x="722" y="377"/>
                  </a:cubicBezTo>
                  <a:cubicBezTo>
                    <a:pt x="744" y="374"/>
                    <a:pt x="767" y="371"/>
                    <a:pt x="790" y="369"/>
                  </a:cubicBezTo>
                  <a:cubicBezTo>
                    <a:pt x="797" y="368"/>
                    <a:pt x="803" y="368"/>
                    <a:pt x="810" y="368"/>
                  </a:cubicBezTo>
                  <a:cubicBezTo>
                    <a:pt x="823" y="368"/>
                    <a:pt x="836" y="369"/>
                    <a:pt x="849" y="369"/>
                  </a:cubicBezTo>
                  <a:cubicBezTo>
                    <a:pt x="860" y="371"/>
                    <a:pt x="870" y="372"/>
                    <a:pt x="879" y="374"/>
                  </a:cubicBezTo>
                  <a:lnTo>
                    <a:pt x="893" y="377"/>
                  </a:lnTo>
                  <a:lnTo>
                    <a:pt x="896" y="378"/>
                  </a:lnTo>
                  <a:lnTo>
                    <a:pt x="898" y="382"/>
                  </a:lnTo>
                  <a:lnTo>
                    <a:pt x="901" y="386"/>
                  </a:lnTo>
                  <a:cubicBezTo>
                    <a:pt x="903" y="390"/>
                    <a:pt x="904" y="393"/>
                    <a:pt x="906" y="397"/>
                  </a:cubicBezTo>
                  <a:cubicBezTo>
                    <a:pt x="908" y="402"/>
                    <a:pt x="908" y="405"/>
                    <a:pt x="909" y="410"/>
                  </a:cubicBezTo>
                  <a:lnTo>
                    <a:pt x="911" y="423"/>
                  </a:lnTo>
                  <a:lnTo>
                    <a:pt x="911" y="445"/>
                  </a:lnTo>
                  <a:cubicBezTo>
                    <a:pt x="909" y="462"/>
                    <a:pt x="906" y="480"/>
                    <a:pt x="903" y="497"/>
                  </a:cubicBezTo>
                  <a:cubicBezTo>
                    <a:pt x="896" y="519"/>
                    <a:pt x="890" y="541"/>
                    <a:pt x="884" y="560"/>
                  </a:cubicBezTo>
                  <a:cubicBezTo>
                    <a:pt x="871" y="589"/>
                    <a:pt x="858" y="617"/>
                    <a:pt x="846" y="646"/>
                  </a:cubicBezTo>
                  <a:cubicBezTo>
                    <a:pt x="820" y="689"/>
                    <a:pt x="795" y="728"/>
                    <a:pt x="768" y="768"/>
                  </a:cubicBezTo>
                  <a:cubicBezTo>
                    <a:pt x="733" y="817"/>
                    <a:pt x="697" y="864"/>
                    <a:pt x="657" y="909"/>
                  </a:cubicBezTo>
                  <a:cubicBezTo>
                    <a:pt x="626" y="939"/>
                    <a:pt x="597" y="970"/>
                    <a:pt x="569" y="1005"/>
                  </a:cubicBezTo>
                  <a:cubicBezTo>
                    <a:pt x="532" y="1054"/>
                    <a:pt x="515" y="1116"/>
                    <a:pt x="523" y="1178"/>
                  </a:cubicBezTo>
                  <a:cubicBezTo>
                    <a:pt x="542" y="1338"/>
                    <a:pt x="716" y="1366"/>
                    <a:pt x="843" y="1406"/>
                  </a:cubicBezTo>
                  <a:cubicBezTo>
                    <a:pt x="865" y="1415"/>
                    <a:pt x="885" y="1425"/>
                    <a:pt x="908" y="1436"/>
                  </a:cubicBezTo>
                  <a:cubicBezTo>
                    <a:pt x="925" y="1445"/>
                    <a:pt x="944" y="1455"/>
                    <a:pt x="960" y="1469"/>
                  </a:cubicBezTo>
                  <a:cubicBezTo>
                    <a:pt x="976" y="1482"/>
                    <a:pt x="991" y="1494"/>
                    <a:pt x="1007" y="1509"/>
                  </a:cubicBezTo>
                  <a:cubicBezTo>
                    <a:pt x="1021" y="1523"/>
                    <a:pt x="1034" y="1536"/>
                    <a:pt x="1047" y="1551"/>
                  </a:cubicBezTo>
                  <a:cubicBezTo>
                    <a:pt x="1059" y="1567"/>
                    <a:pt x="1074" y="1583"/>
                    <a:pt x="1083" y="1601"/>
                  </a:cubicBezTo>
                  <a:cubicBezTo>
                    <a:pt x="1094" y="1620"/>
                    <a:pt x="1104" y="1637"/>
                    <a:pt x="1113" y="1656"/>
                  </a:cubicBezTo>
                  <a:cubicBezTo>
                    <a:pt x="1120" y="1669"/>
                    <a:pt x="1124" y="1681"/>
                    <a:pt x="1129" y="1694"/>
                  </a:cubicBezTo>
                  <a:cubicBezTo>
                    <a:pt x="1135" y="1716"/>
                    <a:pt x="1143" y="1738"/>
                    <a:pt x="1147" y="1762"/>
                  </a:cubicBezTo>
                  <a:cubicBezTo>
                    <a:pt x="1150" y="1784"/>
                    <a:pt x="1153" y="1806"/>
                    <a:pt x="1156" y="1828"/>
                  </a:cubicBezTo>
                  <a:lnTo>
                    <a:pt x="1156" y="1908"/>
                  </a:lnTo>
                  <a:cubicBezTo>
                    <a:pt x="1153" y="1936"/>
                    <a:pt x="1148" y="1966"/>
                    <a:pt x="1143" y="1996"/>
                  </a:cubicBezTo>
                  <a:cubicBezTo>
                    <a:pt x="1137" y="2022"/>
                    <a:pt x="1129" y="2045"/>
                    <a:pt x="1121" y="2071"/>
                  </a:cubicBezTo>
                  <a:cubicBezTo>
                    <a:pt x="1110" y="2102"/>
                    <a:pt x="1096" y="2134"/>
                    <a:pt x="1082" y="2164"/>
                  </a:cubicBezTo>
                  <a:cubicBezTo>
                    <a:pt x="1058" y="2210"/>
                    <a:pt x="1031" y="2254"/>
                    <a:pt x="1002" y="2297"/>
                  </a:cubicBezTo>
                  <a:cubicBezTo>
                    <a:pt x="983" y="2322"/>
                    <a:pt x="963" y="2348"/>
                    <a:pt x="942" y="2371"/>
                  </a:cubicBezTo>
                  <a:cubicBezTo>
                    <a:pt x="925" y="2389"/>
                    <a:pt x="909" y="2405"/>
                    <a:pt x="892" y="2420"/>
                  </a:cubicBezTo>
                  <a:cubicBezTo>
                    <a:pt x="879" y="2430"/>
                    <a:pt x="868" y="2438"/>
                    <a:pt x="855" y="2447"/>
                  </a:cubicBezTo>
                  <a:lnTo>
                    <a:pt x="843" y="2454"/>
                  </a:lnTo>
                  <a:lnTo>
                    <a:pt x="833" y="2457"/>
                  </a:lnTo>
                  <a:cubicBezTo>
                    <a:pt x="740" y="2496"/>
                    <a:pt x="692" y="2604"/>
                    <a:pt x="729" y="2701"/>
                  </a:cubicBezTo>
                  <a:cubicBezTo>
                    <a:pt x="760" y="2770"/>
                    <a:pt x="828" y="2818"/>
                    <a:pt x="906" y="2819"/>
                  </a:cubicBezTo>
                  <a:cubicBezTo>
                    <a:pt x="928" y="2819"/>
                    <a:pt x="950" y="2815"/>
                    <a:pt x="972" y="2805"/>
                  </a:cubicBezTo>
                  <a:cubicBezTo>
                    <a:pt x="1015" y="2785"/>
                    <a:pt x="1055" y="2761"/>
                    <a:pt x="1093" y="2732"/>
                  </a:cubicBezTo>
                  <a:cubicBezTo>
                    <a:pt x="1128" y="2704"/>
                    <a:pt x="1159" y="2674"/>
                    <a:pt x="1188" y="2641"/>
                  </a:cubicBezTo>
                  <a:cubicBezTo>
                    <a:pt x="1249" y="2574"/>
                    <a:pt x="1302" y="2501"/>
                    <a:pt x="1348" y="2424"/>
                  </a:cubicBezTo>
                  <a:cubicBezTo>
                    <a:pt x="1403" y="2327"/>
                    <a:pt x="1455" y="2226"/>
                    <a:pt x="1482" y="2118"/>
                  </a:cubicBezTo>
                  <a:cubicBezTo>
                    <a:pt x="1507" y="2020"/>
                    <a:pt x="1519" y="1917"/>
                    <a:pt x="1515" y="1816"/>
                  </a:cubicBezTo>
                  <a:cubicBezTo>
                    <a:pt x="1507" y="1620"/>
                    <a:pt x="1430" y="1433"/>
                    <a:pt x="1300" y="1287"/>
                  </a:cubicBezTo>
                  <a:cubicBezTo>
                    <a:pt x="1238" y="1217"/>
                    <a:pt x="1167" y="1160"/>
                    <a:pt x="1088" y="1115"/>
                  </a:cubicBezTo>
                  <a:cubicBezTo>
                    <a:pt x="1058" y="1100"/>
                    <a:pt x="1029" y="1084"/>
                    <a:pt x="998" y="1072"/>
                  </a:cubicBezTo>
                  <a:lnTo>
                    <a:pt x="1001" y="1067"/>
                  </a:lnTo>
                  <a:cubicBezTo>
                    <a:pt x="1080" y="959"/>
                    <a:pt x="1159" y="849"/>
                    <a:pt x="1210" y="724"/>
                  </a:cubicBezTo>
                  <a:cubicBezTo>
                    <a:pt x="1268" y="581"/>
                    <a:pt x="1313" y="402"/>
                    <a:pt x="1245" y="253"/>
                  </a:cubicBezTo>
                  <a:cubicBezTo>
                    <a:pt x="1211" y="184"/>
                    <a:pt x="1170" y="116"/>
                    <a:pt x="1104" y="73"/>
                  </a:cubicBezTo>
                  <a:cubicBezTo>
                    <a:pt x="1047" y="37"/>
                    <a:pt x="982" y="13"/>
                    <a:pt x="914" y="5"/>
                  </a:cubicBezTo>
                  <a:cubicBezTo>
                    <a:pt x="883" y="2"/>
                    <a:pt x="853" y="1"/>
                    <a:pt x="8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0" name="Google Shape;13470;p25"/>
            <p:cNvSpPr/>
            <p:nvPr/>
          </p:nvSpPr>
          <p:spPr>
            <a:xfrm>
              <a:off x="3846998" y="-915835"/>
              <a:ext cx="53929" cy="124444"/>
            </a:xfrm>
            <a:custGeom>
              <a:avLst/>
              <a:gdLst/>
              <a:ahLst/>
              <a:cxnLst/>
              <a:rect l="l" t="t" r="r" b="b"/>
              <a:pathLst>
                <a:path w="1603" h="3699" extrusionOk="0">
                  <a:moveTo>
                    <a:pt x="367" y="1291"/>
                  </a:moveTo>
                  <a:cubicBezTo>
                    <a:pt x="367" y="1293"/>
                    <a:pt x="367" y="1296"/>
                    <a:pt x="367" y="1298"/>
                  </a:cubicBezTo>
                  <a:cubicBezTo>
                    <a:pt x="367" y="1296"/>
                    <a:pt x="367" y="1293"/>
                    <a:pt x="367" y="1291"/>
                  </a:cubicBezTo>
                  <a:close/>
                  <a:moveTo>
                    <a:pt x="698" y="3298"/>
                  </a:moveTo>
                  <a:lnTo>
                    <a:pt x="697" y="3300"/>
                  </a:lnTo>
                  <a:lnTo>
                    <a:pt x="697" y="3300"/>
                  </a:lnTo>
                  <a:cubicBezTo>
                    <a:pt x="697" y="3299"/>
                    <a:pt x="698" y="3298"/>
                    <a:pt x="698" y="3298"/>
                  </a:cubicBezTo>
                  <a:close/>
                  <a:moveTo>
                    <a:pt x="531" y="3329"/>
                  </a:moveTo>
                  <a:lnTo>
                    <a:pt x="535" y="3329"/>
                  </a:lnTo>
                  <a:lnTo>
                    <a:pt x="534" y="3329"/>
                  </a:lnTo>
                  <a:cubicBezTo>
                    <a:pt x="533" y="3329"/>
                    <a:pt x="532" y="3329"/>
                    <a:pt x="531" y="3329"/>
                  </a:cubicBezTo>
                  <a:close/>
                  <a:moveTo>
                    <a:pt x="883" y="2397"/>
                  </a:moveTo>
                  <a:lnTo>
                    <a:pt x="883" y="2397"/>
                  </a:lnTo>
                  <a:cubicBezTo>
                    <a:pt x="877" y="2468"/>
                    <a:pt x="869" y="2541"/>
                    <a:pt x="858" y="2612"/>
                  </a:cubicBezTo>
                  <a:cubicBezTo>
                    <a:pt x="836" y="2769"/>
                    <a:pt x="809" y="2926"/>
                    <a:pt x="779" y="3082"/>
                  </a:cubicBezTo>
                  <a:cubicBezTo>
                    <a:pt x="769" y="3122"/>
                    <a:pt x="758" y="3162"/>
                    <a:pt x="744" y="3201"/>
                  </a:cubicBezTo>
                  <a:cubicBezTo>
                    <a:pt x="735" y="3225"/>
                    <a:pt x="725" y="3249"/>
                    <a:pt x="714" y="3272"/>
                  </a:cubicBezTo>
                  <a:cubicBezTo>
                    <a:pt x="711" y="3279"/>
                    <a:pt x="708" y="3285"/>
                    <a:pt x="703" y="3290"/>
                  </a:cubicBezTo>
                  <a:lnTo>
                    <a:pt x="693" y="3302"/>
                  </a:lnTo>
                  <a:lnTo>
                    <a:pt x="684" y="3312"/>
                  </a:lnTo>
                  <a:lnTo>
                    <a:pt x="685" y="3311"/>
                  </a:lnTo>
                  <a:lnTo>
                    <a:pt x="685" y="3311"/>
                  </a:lnTo>
                  <a:cubicBezTo>
                    <a:pt x="675" y="3320"/>
                    <a:pt x="663" y="3328"/>
                    <a:pt x="652" y="3334"/>
                  </a:cubicBezTo>
                  <a:lnTo>
                    <a:pt x="671" y="3321"/>
                  </a:lnTo>
                  <a:lnTo>
                    <a:pt x="659" y="3328"/>
                  </a:lnTo>
                  <a:lnTo>
                    <a:pt x="651" y="3331"/>
                  </a:lnTo>
                  <a:lnTo>
                    <a:pt x="638" y="3334"/>
                  </a:lnTo>
                  <a:cubicBezTo>
                    <a:pt x="629" y="3335"/>
                    <a:pt x="620" y="3336"/>
                    <a:pt x="611" y="3337"/>
                  </a:cubicBezTo>
                  <a:lnTo>
                    <a:pt x="611" y="3337"/>
                  </a:lnTo>
                  <a:cubicBezTo>
                    <a:pt x="613" y="3336"/>
                    <a:pt x="615" y="3336"/>
                    <a:pt x="617" y="3336"/>
                  </a:cubicBezTo>
                  <a:lnTo>
                    <a:pt x="570" y="3336"/>
                  </a:lnTo>
                  <a:cubicBezTo>
                    <a:pt x="562" y="3334"/>
                    <a:pt x="553" y="3332"/>
                    <a:pt x="543" y="3331"/>
                  </a:cubicBezTo>
                  <a:cubicBezTo>
                    <a:pt x="539" y="3330"/>
                    <a:pt x="533" y="3328"/>
                    <a:pt x="529" y="3328"/>
                  </a:cubicBezTo>
                  <a:lnTo>
                    <a:pt x="529" y="3328"/>
                  </a:lnTo>
                  <a:cubicBezTo>
                    <a:pt x="521" y="3325"/>
                    <a:pt x="512" y="3322"/>
                    <a:pt x="508" y="3320"/>
                  </a:cubicBezTo>
                  <a:cubicBezTo>
                    <a:pt x="502" y="3317"/>
                    <a:pt x="497" y="3313"/>
                    <a:pt x="492" y="3310"/>
                  </a:cubicBezTo>
                  <a:lnTo>
                    <a:pt x="481" y="3301"/>
                  </a:lnTo>
                  <a:lnTo>
                    <a:pt x="467" y="3287"/>
                  </a:lnTo>
                  <a:cubicBezTo>
                    <a:pt x="454" y="3268"/>
                    <a:pt x="442" y="3250"/>
                    <a:pt x="427" y="3231"/>
                  </a:cubicBezTo>
                  <a:cubicBezTo>
                    <a:pt x="423" y="3222"/>
                    <a:pt x="416" y="3211"/>
                    <a:pt x="413" y="3203"/>
                  </a:cubicBezTo>
                  <a:cubicBezTo>
                    <a:pt x="409" y="3195"/>
                    <a:pt x="405" y="3188"/>
                    <a:pt x="402" y="3177"/>
                  </a:cubicBezTo>
                  <a:cubicBezTo>
                    <a:pt x="401" y="3166"/>
                    <a:pt x="396" y="3154"/>
                    <a:pt x="396" y="3146"/>
                  </a:cubicBezTo>
                  <a:cubicBezTo>
                    <a:pt x="394" y="3138"/>
                    <a:pt x="393" y="3130"/>
                    <a:pt x="393" y="3122"/>
                  </a:cubicBezTo>
                  <a:cubicBezTo>
                    <a:pt x="393" y="3111"/>
                    <a:pt x="391" y="3101"/>
                    <a:pt x="393" y="3089"/>
                  </a:cubicBezTo>
                  <a:cubicBezTo>
                    <a:pt x="394" y="3074"/>
                    <a:pt x="396" y="3060"/>
                    <a:pt x="397" y="3048"/>
                  </a:cubicBezTo>
                  <a:cubicBezTo>
                    <a:pt x="404" y="3024"/>
                    <a:pt x="410" y="3000"/>
                    <a:pt x="416" y="2976"/>
                  </a:cubicBezTo>
                  <a:cubicBezTo>
                    <a:pt x="427" y="2949"/>
                    <a:pt x="439" y="2921"/>
                    <a:pt x="453" y="2894"/>
                  </a:cubicBezTo>
                  <a:cubicBezTo>
                    <a:pt x="472" y="2858"/>
                    <a:pt x="492" y="2823"/>
                    <a:pt x="516" y="2788"/>
                  </a:cubicBezTo>
                  <a:cubicBezTo>
                    <a:pt x="556" y="2736"/>
                    <a:pt x="597" y="2683"/>
                    <a:pt x="641" y="2634"/>
                  </a:cubicBezTo>
                  <a:cubicBezTo>
                    <a:pt x="717" y="2550"/>
                    <a:pt x="799" y="2473"/>
                    <a:pt x="883" y="2397"/>
                  </a:cubicBezTo>
                  <a:close/>
                  <a:moveTo>
                    <a:pt x="801" y="1"/>
                  </a:moveTo>
                  <a:cubicBezTo>
                    <a:pt x="784" y="1"/>
                    <a:pt x="768" y="3"/>
                    <a:pt x="752" y="8"/>
                  </a:cubicBezTo>
                  <a:cubicBezTo>
                    <a:pt x="660" y="38"/>
                    <a:pt x="567" y="72"/>
                    <a:pt x="489" y="132"/>
                  </a:cubicBezTo>
                  <a:cubicBezTo>
                    <a:pt x="413" y="193"/>
                    <a:pt x="347" y="265"/>
                    <a:pt x="293" y="345"/>
                  </a:cubicBezTo>
                  <a:cubicBezTo>
                    <a:pt x="181" y="510"/>
                    <a:pt x="82" y="692"/>
                    <a:pt x="43" y="890"/>
                  </a:cubicBezTo>
                  <a:cubicBezTo>
                    <a:pt x="2" y="1104"/>
                    <a:pt x="0" y="1324"/>
                    <a:pt x="41" y="1537"/>
                  </a:cubicBezTo>
                  <a:cubicBezTo>
                    <a:pt x="71" y="1699"/>
                    <a:pt x="119" y="1886"/>
                    <a:pt x="272" y="1974"/>
                  </a:cubicBezTo>
                  <a:cubicBezTo>
                    <a:pt x="350" y="2020"/>
                    <a:pt x="440" y="2044"/>
                    <a:pt x="531" y="2044"/>
                  </a:cubicBezTo>
                  <a:cubicBezTo>
                    <a:pt x="536" y="2044"/>
                    <a:pt x="542" y="2044"/>
                    <a:pt x="548" y="2044"/>
                  </a:cubicBezTo>
                  <a:cubicBezTo>
                    <a:pt x="635" y="2041"/>
                    <a:pt x="720" y="2014"/>
                    <a:pt x="796" y="1970"/>
                  </a:cubicBezTo>
                  <a:cubicBezTo>
                    <a:pt x="844" y="1941"/>
                    <a:pt x="888" y="1906"/>
                    <a:pt x="929" y="1868"/>
                  </a:cubicBezTo>
                  <a:lnTo>
                    <a:pt x="929" y="1868"/>
                  </a:lnTo>
                  <a:cubicBezTo>
                    <a:pt x="928" y="1882"/>
                    <a:pt x="928" y="1895"/>
                    <a:pt x="926" y="1909"/>
                  </a:cubicBezTo>
                  <a:cubicBezTo>
                    <a:pt x="820" y="1996"/>
                    <a:pt x="716" y="2085"/>
                    <a:pt x="614" y="2177"/>
                  </a:cubicBezTo>
                  <a:cubicBezTo>
                    <a:pt x="431" y="2340"/>
                    <a:pt x="247" y="2517"/>
                    <a:pt x="133" y="2739"/>
                  </a:cubicBezTo>
                  <a:cubicBezTo>
                    <a:pt x="78" y="2847"/>
                    <a:pt x="33" y="2970"/>
                    <a:pt x="33" y="3095"/>
                  </a:cubicBezTo>
                  <a:cubicBezTo>
                    <a:pt x="30" y="3209"/>
                    <a:pt x="62" y="3323"/>
                    <a:pt x="122" y="3420"/>
                  </a:cubicBezTo>
                  <a:cubicBezTo>
                    <a:pt x="182" y="3519"/>
                    <a:pt x="268" y="3616"/>
                    <a:pt x="380" y="3657"/>
                  </a:cubicBezTo>
                  <a:cubicBezTo>
                    <a:pt x="450" y="3684"/>
                    <a:pt x="526" y="3697"/>
                    <a:pt x="600" y="3698"/>
                  </a:cubicBezTo>
                  <a:cubicBezTo>
                    <a:pt x="632" y="3698"/>
                    <a:pt x="662" y="3695"/>
                    <a:pt x="692" y="3692"/>
                  </a:cubicBezTo>
                  <a:cubicBezTo>
                    <a:pt x="811" y="3674"/>
                    <a:pt x="913" y="3602"/>
                    <a:pt x="983" y="3510"/>
                  </a:cubicBezTo>
                  <a:cubicBezTo>
                    <a:pt x="1053" y="3420"/>
                    <a:pt x="1086" y="3298"/>
                    <a:pt x="1111" y="3188"/>
                  </a:cubicBezTo>
                  <a:cubicBezTo>
                    <a:pt x="1135" y="3081"/>
                    <a:pt x="1151" y="2970"/>
                    <a:pt x="1168" y="2859"/>
                  </a:cubicBezTo>
                  <a:cubicBezTo>
                    <a:pt x="1198" y="2677"/>
                    <a:pt x="1219" y="2494"/>
                    <a:pt x="1235" y="2310"/>
                  </a:cubicBezTo>
                  <a:cubicBezTo>
                    <a:pt x="1260" y="2052"/>
                    <a:pt x="1276" y="1789"/>
                    <a:pt x="1328" y="1533"/>
                  </a:cubicBezTo>
                  <a:cubicBezTo>
                    <a:pt x="1354" y="1425"/>
                    <a:pt x="1385" y="1317"/>
                    <a:pt x="1423" y="1213"/>
                  </a:cubicBezTo>
                  <a:lnTo>
                    <a:pt x="1423" y="1213"/>
                  </a:lnTo>
                  <a:cubicBezTo>
                    <a:pt x="1422" y="1216"/>
                    <a:pt x="1420" y="1219"/>
                    <a:pt x="1418" y="1222"/>
                  </a:cubicBezTo>
                  <a:cubicBezTo>
                    <a:pt x="1431" y="1189"/>
                    <a:pt x="1444" y="1154"/>
                    <a:pt x="1456" y="1121"/>
                  </a:cubicBezTo>
                  <a:lnTo>
                    <a:pt x="1498" y="1042"/>
                  </a:lnTo>
                  <a:lnTo>
                    <a:pt x="1494" y="1045"/>
                  </a:lnTo>
                  <a:cubicBezTo>
                    <a:pt x="1515" y="1009"/>
                    <a:pt x="1532" y="971"/>
                    <a:pt x="1551" y="933"/>
                  </a:cubicBezTo>
                  <a:cubicBezTo>
                    <a:pt x="1566" y="901"/>
                    <a:pt x="1580" y="869"/>
                    <a:pt x="1591" y="838"/>
                  </a:cubicBezTo>
                  <a:cubicBezTo>
                    <a:pt x="1602" y="795"/>
                    <a:pt x="1599" y="749"/>
                    <a:pt x="1581" y="709"/>
                  </a:cubicBezTo>
                  <a:cubicBezTo>
                    <a:pt x="1553" y="640"/>
                    <a:pt x="1487" y="594"/>
                    <a:pt x="1412" y="594"/>
                  </a:cubicBezTo>
                  <a:cubicBezTo>
                    <a:pt x="1347" y="594"/>
                    <a:pt x="1287" y="627"/>
                    <a:pt x="1254" y="681"/>
                  </a:cubicBezTo>
                  <a:cubicBezTo>
                    <a:pt x="1189" y="781"/>
                    <a:pt x="1154" y="899"/>
                    <a:pt x="1115" y="1012"/>
                  </a:cubicBezTo>
                  <a:cubicBezTo>
                    <a:pt x="1113" y="1017"/>
                    <a:pt x="1111" y="1021"/>
                    <a:pt x="1110" y="1024"/>
                  </a:cubicBezTo>
                  <a:cubicBezTo>
                    <a:pt x="1097" y="1050"/>
                    <a:pt x="1083" y="1075"/>
                    <a:pt x="1070" y="1100"/>
                  </a:cubicBezTo>
                  <a:cubicBezTo>
                    <a:pt x="1027" y="1176"/>
                    <a:pt x="985" y="1249"/>
                    <a:pt x="937" y="1321"/>
                  </a:cubicBezTo>
                  <a:cubicBezTo>
                    <a:pt x="896" y="1377"/>
                    <a:pt x="853" y="1433"/>
                    <a:pt x="807" y="1485"/>
                  </a:cubicBezTo>
                  <a:cubicBezTo>
                    <a:pt x="760" y="1534"/>
                    <a:pt x="711" y="1582"/>
                    <a:pt x="659" y="1626"/>
                  </a:cubicBezTo>
                  <a:cubicBezTo>
                    <a:pt x="649" y="1634"/>
                    <a:pt x="635" y="1643"/>
                    <a:pt x="627" y="1648"/>
                  </a:cubicBezTo>
                  <a:cubicBezTo>
                    <a:pt x="619" y="1655"/>
                    <a:pt x="611" y="1659"/>
                    <a:pt x="603" y="1662"/>
                  </a:cubicBezTo>
                  <a:cubicBezTo>
                    <a:pt x="595" y="1666"/>
                    <a:pt x="587" y="1670"/>
                    <a:pt x="579" y="1672"/>
                  </a:cubicBezTo>
                  <a:cubicBezTo>
                    <a:pt x="572" y="1675"/>
                    <a:pt x="564" y="1677"/>
                    <a:pt x="557" y="1678"/>
                  </a:cubicBezTo>
                  <a:lnTo>
                    <a:pt x="543" y="1680"/>
                  </a:lnTo>
                  <a:lnTo>
                    <a:pt x="518" y="1680"/>
                  </a:lnTo>
                  <a:lnTo>
                    <a:pt x="529" y="1681"/>
                  </a:lnTo>
                  <a:lnTo>
                    <a:pt x="527" y="1681"/>
                  </a:lnTo>
                  <a:cubicBezTo>
                    <a:pt x="518" y="1680"/>
                    <a:pt x="507" y="1678"/>
                    <a:pt x="496" y="1677"/>
                  </a:cubicBezTo>
                  <a:lnTo>
                    <a:pt x="486" y="1674"/>
                  </a:lnTo>
                  <a:lnTo>
                    <a:pt x="467" y="1666"/>
                  </a:lnTo>
                  <a:lnTo>
                    <a:pt x="458" y="1659"/>
                  </a:lnTo>
                  <a:lnTo>
                    <a:pt x="453" y="1656"/>
                  </a:lnTo>
                  <a:lnTo>
                    <a:pt x="451" y="1655"/>
                  </a:lnTo>
                  <a:lnTo>
                    <a:pt x="445" y="1647"/>
                  </a:lnTo>
                  <a:cubicBezTo>
                    <a:pt x="442" y="1639"/>
                    <a:pt x="437" y="1632"/>
                    <a:pt x="434" y="1624"/>
                  </a:cubicBezTo>
                  <a:cubicBezTo>
                    <a:pt x="426" y="1609"/>
                    <a:pt x="421" y="1593"/>
                    <a:pt x="415" y="1577"/>
                  </a:cubicBezTo>
                  <a:cubicBezTo>
                    <a:pt x="404" y="1539"/>
                    <a:pt x="394" y="1501"/>
                    <a:pt x="386" y="1461"/>
                  </a:cubicBezTo>
                  <a:cubicBezTo>
                    <a:pt x="377" y="1402"/>
                    <a:pt x="370" y="1343"/>
                    <a:pt x="366" y="1283"/>
                  </a:cubicBezTo>
                  <a:lnTo>
                    <a:pt x="366" y="1283"/>
                  </a:lnTo>
                  <a:cubicBezTo>
                    <a:pt x="366" y="1285"/>
                    <a:pt x="367" y="1288"/>
                    <a:pt x="367" y="1291"/>
                  </a:cubicBezTo>
                  <a:lnTo>
                    <a:pt x="367" y="1291"/>
                  </a:lnTo>
                  <a:cubicBezTo>
                    <a:pt x="364" y="1233"/>
                    <a:pt x="364" y="1176"/>
                    <a:pt x="367" y="1119"/>
                  </a:cubicBezTo>
                  <a:cubicBezTo>
                    <a:pt x="372" y="1070"/>
                    <a:pt x="377" y="1021"/>
                    <a:pt x="386" y="972"/>
                  </a:cubicBezTo>
                  <a:cubicBezTo>
                    <a:pt x="394" y="939"/>
                    <a:pt x="404" y="904"/>
                    <a:pt x="415" y="873"/>
                  </a:cubicBezTo>
                  <a:cubicBezTo>
                    <a:pt x="427" y="842"/>
                    <a:pt x="440" y="812"/>
                    <a:pt x="454" y="782"/>
                  </a:cubicBezTo>
                  <a:cubicBezTo>
                    <a:pt x="494" y="708"/>
                    <a:pt x="538" y="637"/>
                    <a:pt x="586" y="567"/>
                  </a:cubicBezTo>
                  <a:cubicBezTo>
                    <a:pt x="605" y="540"/>
                    <a:pt x="625" y="515"/>
                    <a:pt x="648" y="489"/>
                  </a:cubicBezTo>
                  <a:cubicBezTo>
                    <a:pt x="660" y="475"/>
                    <a:pt x="676" y="461"/>
                    <a:pt x="690" y="448"/>
                  </a:cubicBezTo>
                  <a:cubicBezTo>
                    <a:pt x="701" y="440"/>
                    <a:pt x="711" y="432"/>
                    <a:pt x="722" y="426"/>
                  </a:cubicBezTo>
                  <a:lnTo>
                    <a:pt x="741" y="415"/>
                  </a:lnTo>
                  <a:cubicBezTo>
                    <a:pt x="760" y="407"/>
                    <a:pt x="781" y="398"/>
                    <a:pt x="798" y="391"/>
                  </a:cubicBezTo>
                  <a:cubicBezTo>
                    <a:pt x="814" y="387"/>
                    <a:pt x="831" y="382"/>
                    <a:pt x="847" y="377"/>
                  </a:cubicBezTo>
                  <a:cubicBezTo>
                    <a:pt x="948" y="350"/>
                    <a:pt x="1008" y="247"/>
                    <a:pt x="983" y="146"/>
                  </a:cubicBezTo>
                  <a:cubicBezTo>
                    <a:pt x="963" y="65"/>
                    <a:pt x="884" y="1"/>
                    <a:pt x="8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1" name="Google Shape;13471;p25"/>
            <p:cNvSpPr/>
            <p:nvPr/>
          </p:nvSpPr>
          <p:spPr>
            <a:xfrm>
              <a:off x="3912805" y="-962398"/>
              <a:ext cx="41582" cy="157346"/>
            </a:xfrm>
            <a:custGeom>
              <a:avLst/>
              <a:gdLst/>
              <a:ahLst/>
              <a:cxnLst/>
              <a:rect l="l" t="t" r="r" b="b"/>
              <a:pathLst>
                <a:path w="1236" h="4677" extrusionOk="0">
                  <a:moveTo>
                    <a:pt x="807" y="3241"/>
                  </a:moveTo>
                  <a:cubicBezTo>
                    <a:pt x="806" y="3242"/>
                    <a:pt x="806" y="3243"/>
                    <a:pt x="806" y="3244"/>
                  </a:cubicBezTo>
                  <a:cubicBezTo>
                    <a:pt x="807" y="3243"/>
                    <a:pt x="807" y="3242"/>
                    <a:pt x="807" y="3241"/>
                  </a:cubicBezTo>
                  <a:close/>
                  <a:moveTo>
                    <a:pt x="774" y="0"/>
                  </a:moveTo>
                  <a:cubicBezTo>
                    <a:pt x="708" y="0"/>
                    <a:pt x="644" y="31"/>
                    <a:pt x="609" y="91"/>
                  </a:cubicBezTo>
                  <a:cubicBezTo>
                    <a:pt x="577" y="148"/>
                    <a:pt x="563" y="213"/>
                    <a:pt x="571" y="278"/>
                  </a:cubicBezTo>
                  <a:cubicBezTo>
                    <a:pt x="575" y="354"/>
                    <a:pt x="583" y="431"/>
                    <a:pt x="596" y="507"/>
                  </a:cubicBezTo>
                  <a:cubicBezTo>
                    <a:pt x="618" y="626"/>
                    <a:pt x="637" y="745"/>
                    <a:pt x="661" y="863"/>
                  </a:cubicBezTo>
                  <a:cubicBezTo>
                    <a:pt x="713" y="1126"/>
                    <a:pt x="765" y="1387"/>
                    <a:pt x="814" y="1650"/>
                  </a:cubicBezTo>
                  <a:cubicBezTo>
                    <a:pt x="814" y="1648"/>
                    <a:pt x="814" y="1646"/>
                    <a:pt x="814" y="1645"/>
                  </a:cubicBezTo>
                  <a:lnTo>
                    <a:pt x="814" y="1645"/>
                  </a:lnTo>
                  <a:cubicBezTo>
                    <a:pt x="827" y="1718"/>
                    <a:pt x="837" y="1793"/>
                    <a:pt x="849" y="1867"/>
                  </a:cubicBezTo>
                  <a:cubicBezTo>
                    <a:pt x="870" y="1995"/>
                    <a:pt x="886" y="2125"/>
                    <a:pt x="893" y="2255"/>
                  </a:cubicBezTo>
                  <a:cubicBezTo>
                    <a:pt x="900" y="2399"/>
                    <a:pt x="897" y="2543"/>
                    <a:pt x="887" y="2687"/>
                  </a:cubicBezTo>
                  <a:cubicBezTo>
                    <a:pt x="871" y="2873"/>
                    <a:pt x="845" y="3058"/>
                    <a:pt x="807" y="3241"/>
                  </a:cubicBezTo>
                  <a:lnTo>
                    <a:pt x="807" y="3241"/>
                  </a:lnTo>
                  <a:cubicBezTo>
                    <a:pt x="807" y="3240"/>
                    <a:pt x="808" y="3240"/>
                    <a:pt x="808" y="3240"/>
                  </a:cubicBezTo>
                  <a:lnTo>
                    <a:pt x="808" y="3240"/>
                  </a:lnTo>
                  <a:cubicBezTo>
                    <a:pt x="783" y="3354"/>
                    <a:pt x="751" y="3468"/>
                    <a:pt x="713" y="3578"/>
                  </a:cubicBezTo>
                  <a:cubicBezTo>
                    <a:pt x="689" y="3645"/>
                    <a:pt x="661" y="3708"/>
                    <a:pt x="631" y="3770"/>
                  </a:cubicBezTo>
                  <a:cubicBezTo>
                    <a:pt x="607" y="3814"/>
                    <a:pt x="582" y="3855"/>
                    <a:pt x="553" y="3895"/>
                  </a:cubicBezTo>
                  <a:lnTo>
                    <a:pt x="567" y="3878"/>
                  </a:lnTo>
                  <a:lnTo>
                    <a:pt x="567" y="3878"/>
                  </a:lnTo>
                  <a:cubicBezTo>
                    <a:pt x="528" y="3933"/>
                    <a:pt x="485" y="3987"/>
                    <a:pt x="441" y="4039"/>
                  </a:cubicBezTo>
                  <a:cubicBezTo>
                    <a:pt x="354" y="4132"/>
                    <a:pt x="260" y="4219"/>
                    <a:pt x="164" y="4303"/>
                  </a:cubicBezTo>
                  <a:lnTo>
                    <a:pt x="97" y="4356"/>
                  </a:lnTo>
                  <a:cubicBezTo>
                    <a:pt x="12" y="4420"/>
                    <a:pt x="1" y="4546"/>
                    <a:pt x="73" y="4623"/>
                  </a:cubicBezTo>
                  <a:cubicBezTo>
                    <a:pt x="105" y="4658"/>
                    <a:pt x="151" y="4677"/>
                    <a:pt x="199" y="4677"/>
                  </a:cubicBezTo>
                  <a:cubicBezTo>
                    <a:pt x="246" y="4677"/>
                    <a:pt x="290" y="4660"/>
                    <a:pt x="327" y="4629"/>
                  </a:cubicBezTo>
                  <a:cubicBezTo>
                    <a:pt x="406" y="4563"/>
                    <a:pt x="479" y="4493"/>
                    <a:pt x="553" y="4419"/>
                  </a:cubicBezTo>
                  <a:cubicBezTo>
                    <a:pt x="673" y="4297"/>
                    <a:pt x="791" y="4167"/>
                    <a:pt x="876" y="4017"/>
                  </a:cubicBezTo>
                  <a:cubicBezTo>
                    <a:pt x="1007" y="3792"/>
                    <a:pt x="1080" y="3543"/>
                    <a:pt x="1134" y="3290"/>
                  </a:cubicBezTo>
                  <a:cubicBezTo>
                    <a:pt x="1191" y="3021"/>
                    <a:pt x="1224" y="2747"/>
                    <a:pt x="1231" y="2472"/>
                  </a:cubicBezTo>
                  <a:cubicBezTo>
                    <a:pt x="1235" y="2271"/>
                    <a:pt x="1223" y="2071"/>
                    <a:pt x="1196" y="1872"/>
                  </a:cubicBezTo>
                  <a:cubicBezTo>
                    <a:pt x="1182" y="1774"/>
                    <a:pt x="1169" y="1676"/>
                    <a:pt x="1151" y="1579"/>
                  </a:cubicBezTo>
                  <a:cubicBezTo>
                    <a:pt x="1117" y="1378"/>
                    <a:pt x="1082" y="1177"/>
                    <a:pt x="1045" y="976"/>
                  </a:cubicBezTo>
                  <a:cubicBezTo>
                    <a:pt x="1031" y="890"/>
                    <a:pt x="1015" y="805"/>
                    <a:pt x="1001" y="719"/>
                  </a:cubicBezTo>
                  <a:cubicBezTo>
                    <a:pt x="981" y="580"/>
                    <a:pt x="955" y="441"/>
                    <a:pt x="944" y="300"/>
                  </a:cubicBezTo>
                  <a:cubicBezTo>
                    <a:pt x="996" y="218"/>
                    <a:pt x="981" y="108"/>
                    <a:pt x="905" y="47"/>
                  </a:cubicBezTo>
                  <a:cubicBezTo>
                    <a:pt x="867" y="16"/>
                    <a:pt x="820" y="0"/>
                    <a:pt x="7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2" name="Google Shape;13472;p25"/>
            <p:cNvSpPr/>
            <p:nvPr/>
          </p:nvSpPr>
          <p:spPr>
            <a:xfrm>
              <a:off x="4072108" y="-737489"/>
              <a:ext cx="102240" cy="21767"/>
            </a:xfrm>
            <a:custGeom>
              <a:avLst/>
              <a:gdLst/>
              <a:ahLst/>
              <a:cxnLst/>
              <a:rect l="l" t="t" r="r" b="b"/>
              <a:pathLst>
                <a:path w="3039" h="647" extrusionOk="0">
                  <a:moveTo>
                    <a:pt x="2867" y="1"/>
                  </a:moveTo>
                  <a:cubicBezTo>
                    <a:pt x="2756" y="1"/>
                    <a:pt x="2646" y="4"/>
                    <a:pt x="2535" y="7"/>
                  </a:cubicBezTo>
                  <a:cubicBezTo>
                    <a:pt x="2153" y="20"/>
                    <a:pt x="1772" y="48"/>
                    <a:pt x="1393" y="96"/>
                  </a:cubicBezTo>
                  <a:cubicBezTo>
                    <a:pt x="988" y="145"/>
                    <a:pt x="581" y="210"/>
                    <a:pt x="176" y="268"/>
                  </a:cubicBezTo>
                  <a:cubicBezTo>
                    <a:pt x="73" y="283"/>
                    <a:pt x="0" y="376"/>
                    <a:pt x="11" y="480"/>
                  </a:cubicBezTo>
                  <a:cubicBezTo>
                    <a:pt x="24" y="572"/>
                    <a:pt x="102" y="643"/>
                    <a:pt x="195" y="647"/>
                  </a:cubicBezTo>
                  <a:cubicBezTo>
                    <a:pt x="205" y="647"/>
                    <a:pt x="212" y="647"/>
                    <a:pt x="222" y="645"/>
                  </a:cubicBezTo>
                  <a:cubicBezTo>
                    <a:pt x="471" y="604"/>
                    <a:pt x="719" y="552"/>
                    <a:pt x="968" y="504"/>
                  </a:cubicBezTo>
                  <a:lnTo>
                    <a:pt x="963" y="504"/>
                  </a:lnTo>
                  <a:cubicBezTo>
                    <a:pt x="1146" y="476"/>
                    <a:pt x="1333" y="449"/>
                    <a:pt x="1514" y="425"/>
                  </a:cubicBezTo>
                  <a:cubicBezTo>
                    <a:pt x="1696" y="401"/>
                    <a:pt x="1879" y="387"/>
                    <a:pt x="2061" y="373"/>
                  </a:cubicBezTo>
                  <a:cubicBezTo>
                    <a:pt x="2289" y="361"/>
                    <a:pt x="2518" y="353"/>
                    <a:pt x="2746" y="353"/>
                  </a:cubicBezTo>
                  <a:cubicBezTo>
                    <a:pt x="2785" y="353"/>
                    <a:pt x="2825" y="353"/>
                    <a:pt x="2864" y="354"/>
                  </a:cubicBezTo>
                  <a:cubicBezTo>
                    <a:pt x="2959" y="352"/>
                    <a:pt x="3035" y="275"/>
                    <a:pt x="3037" y="180"/>
                  </a:cubicBezTo>
                  <a:cubicBezTo>
                    <a:pt x="3038" y="83"/>
                    <a:pt x="2962" y="4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3" name="Google Shape;13473;p25"/>
            <p:cNvSpPr/>
            <p:nvPr/>
          </p:nvSpPr>
          <p:spPr>
            <a:xfrm>
              <a:off x="4112514" y="-708186"/>
              <a:ext cx="54837" cy="20589"/>
            </a:xfrm>
            <a:custGeom>
              <a:avLst/>
              <a:gdLst/>
              <a:ahLst/>
              <a:cxnLst/>
              <a:rect l="l" t="t" r="r" b="b"/>
              <a:pathLst>
                <a:path w="1630" h="612" extrusionOk="0">
                  <a:moveTo>
                    <a:pt x="1435" y="1"/>
                  </a:moveTo>
                  <a:cubicBezTo>
                    <a:pt x="1422" y="1"/>
                    <a:pt x="1409" y="2"/>
                    <a:pt x="1395" y="5"/>
                  </a:cubicBezTo>
                  <a:cubicBezTo>
                    <a:pt x="1128" y="78"/>
                    <a:pt x="862" y="159"/>
                    <a:pt x="591" y="211"/>
                  </a:cubicBezTo>
                  <a:cubicBezTo>
                    <a:pt x="537" y="220"/>
                    <a:pt x="482" y="228"/>
                    <a:pt x="427" y="233"/>
                  </a:cubicBezTo>
                  <a:cubicBezTo>
                    <a:pt x="405" y="234"/>
                    <a:pt x="384" y="235"/>
                    <a:pt x="362" y="235"/>
                  </a:cubicBezTo>
                  <a:lnTo>
                    <a:pt x="362" y="235"/>
                  </a:lnTo>
                  <a:cubicBezTo>
                    <a:pt x="352" y="234"/>
                    <a:pt x="343" y="233"/>
                    <a:pt x="333" y="231"/>
                  </a:cubicBezTo>
                  <a:cubicBezTo>
                    <a:pt x="325" y="230"/>
                    <a:pt x="317" y="227"/>
                    <a:pt x="310" y="225"/>
                  </a:cubicBezTo>
                  <a:cubicBezTo>
                    <a:pt x="305" y="224"/>
                    <a:pt x="300" y="220"/>
                    <a:pt x="297" y="219"/>
                  </a:cubicBezTo>
                  <a:cubicBezTo>
                    <a:pt x="271" y="207"/>
                    <a:pt x="245" y="202"/>
                    <a:pt x="218" y="202"/>
                  </a:cubicBezTo>
                  <a:cubicBezTo>
                    <a:pt x="145" y="202"/>
                    <a:pt x="75" y="244"/>
                    <a:pt x="44" y="315"/>
                  </a:cubicBezTo>
                  <a:cubicBezTo>
                    <a:pt x="1" y="412"/>
                    <a:pt x="45" y="526"/>
                    <a:pt x="142" y="567"/>
                  </a:cubicBezTo>
                  <a:cubicBezTo>
                    <a:pt x="211" y="596"/>
                    <a:pt x="286" y="612"/>
                    <a:pt x="361" y="612"/>
                  </a:cubicBezTo>
                  <a:cubicBezTo>
                    <a:pt x="364" y="612"/>
                    <a:pt x="368" y="611"/>
                    <a:pt x="371" y="611"/>
                  </a:cubicBezTo>
                  <a:cubicBezTo>
                    <a:pt x="392" y="611"/>
                    <a:pt x="411" y="610"/>
                    <a:pt x="431" y="608"/>
                  </a:cubicBezTo>
                  <a:cubicBezTo>
                    <a:pt x="523" y="602"/>
                    <a:pt x="615" y="588"/>
                    <a:pt x="705" y="566"/>
                  </a:cubicBezTo>
                  <a:cubicBezTo>
                    <a:pt x="784" y="545"/>
                    <a:pt x="867" y="526"/>
                    <a:pt x="946" y="504"/>
                  </a:cubicBezTo>
                  <a:cubicBezTo>
                    <a:pt x="1131" y="448"/>
                    <a:pt x="1316" y="391"/>
                    <a:pt x="1502" y="331"/>
                  </a:cubicBezTo>
                  <a:cubicBezTo>
                    <a:pt x="1589" y="301"/>
                    <a:pt x="1630" y="192"/>
                    <a:pt x="1596" y="108"/>
                  </a:cubicBezTo>
                  <a:cubicBezTo>
                    <a:pt x="1569" y="41"/>
                    <a:pt x="1504" y="1"/>
                    <a:pt x="14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4" name="Google Shape;13474;p25"/>
            <p:cNvSpPr/>
            <p:nvPr/>
          </p:nvSpPr>
          <p:spPr>
            <a:xfrm>
              <a:off x="3160060" y="-590433"/>
              <a:ext cx="54568" cy="57327"/>
            </a:xfrm>
            <a:custGeom>
              <a:avLst/>
              <a:gdLst/>
              <a:ahLst/>
              <a:cxnLst/>
              <a:rect l="l" t="t" r="r" b="b"/>
              <a:pathLst>
                <a:path w="1622" h="1704" extrusionOk="0">
                  <a:moveTo>
                    <a:pt x="1202" y="450"/>
                  </a:moveTo>
                  <a:lnTo>
                    <a:pt x="1210" y="459"/>
                  </a:lnTo>
                  <a:cubicBezTo>
                    <a:pt x="1207" y="456"/>
                    <a:pt x="1205" y="453"/>
                    <a:pt x="1202" y="450"/>
                  </a:cubicBezTo>
                  <a:close/>
                  <a:moveTo>
                    <a:pt x="1118" y="1"/>
                  </a:moveTo>
                  <a:cubicBezTo>
                    <a:pt x="1086" y="1"/>
                    <a:pt x="1053" y="5"/>
                    <a:pt x="1022" y="15"/>
                  </a:cubicBezTo>
                  <a:cubicBezTo>
                    <a:pt x="971" y="29"/>
                    <a:pt x="925" y="51"/>
                    <a:pt x="881" y="78"/>
                  </a:cubicBezTo>
                  <a:cubicBezTo>
                    <a:pt x="841" y="103"/>
                    <a:pt x="803" y="130"/>
                    <a:pt x="767" y="160"/>
                  </a:cubicBezTo>
                  <a:cubicBezTo>
                    <a:pt x="686" y="219"/>
                    <a:pt x="669" y="333"/>
                    <a:pt x="727" y="414"/>
                  </a:cubicBezTo>
                  <a:cubicBezTo>
                    <a:pt x="764" y="462"/>
                    <a:pt x="819" y="488"/>
                    <a:pt x="875" y="488"/>
                  </a:cubicBezTo>
                  <a:cubicBezTo>
                    <a:pt x="913" y="488"/>
                    <a:pt x="950" y="476"/>
                    <a:pt x="982" y="453"/>
                  </a:cubicBezTo>
                  <a:cubicBezTo>
                    <a:pt x="1006" y="434"/>
                    <a:pt x="1030" y="417"/>
                    <a:pt x="1055" y="399"/>
                  </a:cubicBezTo>
                  <a:cubicBezTo>
                    <a:pt x="1068" y="391"/>
                    <a:pt x="1079" y="385"/>
                    <a:pt x="1091" y="377"/>
                  </a:cubicBezTo>
                  <a:lnTo>
                    <a:pt x="1103" y="372"/>
                  </a:lnTo>
                  <a:lnTo>
                    <a:pt x="1107" y="372"/>
                  </a:lnTo>
                  <a:lnTo>
                    <a:pt x="1107" y="372"/>
                  </a:lnTo>
                  <a:lnTo>
                    <a:pt x="1114" y="371"/>
                  </a:lnTo>
                  <a:cubicBezTo>
                    <a:pt x="1133" y="387"/>
                    <a:pt x="1153" y="402"/>
                    <a:pt x="1172" y="420"/>
                  </a:cubicBezTo>
                  <a:cubicBezTo>
                    <a:pt x="1182" y="430"/>
                    <a:pt x="1192" y="440"/>
                    <a:pt x="1202" y="450"/>
                  </a:cubicBezTo>
                  <a:lnTo>
                    <a:pt x="1202" y="450"/>
                  </a:lnTo>
                  <a:lnTo>
                    <a:pt x="1194" y="442"/>
                  </a:lnTo>
                  <a:lnTo>
                    <a:pt x="1194" y="442"/>
                  </a:lnTo>
                  <a:cubicBezTo>
                    <a:pt x="1207" y="453"/>
                    <a:pt x="1216" y="467"/>
                    <a:pt x="1226" y="482"/>
                  </a:cubicBezTo>
                  <a:lnTo>
                    <a:pt x="1238" y="502"/>
                  </a:lnTo>
                  <a:lnTo>
                    <a:pt x="1238" y="502"/>
                  </a:lnTo>
                  <a:cubicBezTo>
                    <a:pt x="1242" y="508"/>
                    <a:pt x="1244" y="515"/>
                    <a:pt x="1247" y="521"/>
                  </a:cubicBezTo>
                  <a:cubicBezTo>
                    <a:pt x="1248" y="528"/>
                    <a:pt x="1251" y="532"/>
                    <a:pt x="1251" y="539"/>
                  </a:cubicBezTo>
                  <a:cubicBezTo>
                    <a:pt x="1253" y="545"/>
                    <a:pt x="1253" y="551"/>
                    <a:pt x="1254" y="558"/>
                  </a:cubicBezTo>
                  <a:lnTo>
                    <a:pt x="1254" y="578"/>
                  </a:lnTo>
                  <a:lnTo>
                    <a:pt x="1250" y="602"/>
                  </a:lnTo>
                  <a:cubicBezTo>
                    <a:pt x="1248" y="608"/>
                    <a:pt x="1247" y="616"/>
                    <a:pt x="1243" y="622"/>
                  </a:cubicBezTo>
                  <a:cubicBezTo>
                    <a:pt x="1239" y="635"/>
                    <a:pt x="1234" y="648"/>
                    <a:pt x="1228" y="660"/>
                  </a:cubicBezTo>
                  <a:cubicBezTo>
                    <a:pt x="1213" y="686"/>
                    <a:pt x="1198" y="710"/>
                    <a:pt x="1182" y="735"/>
                  </a:cubicBezTo>
                  <a:cubicBezTo>
                    <a:pt x="1150" y="776"/>
                    <a:pt x="1117" y="816"/>
                    <a:pt x="1082" y="855"/>
                  </a:cubicBezTo>
                  <a:cubicBezTo>
                    <a:pt x="992" y="956"/>
                    <a:pt x="894" y="1053"/>
                    <a:pt x="791" y="1143"/>
                  </a:cubicBezTo>
                  <a:cubicBezTo>
                    <a:pt x="738" y="1186"/>
                    <a:pt x="685" y="1226"/>
                    <a:pt x="628" y="1262"/>
                  </a:cubicBezTo>
                  <a:cubicBezTo>
                    <a:pt x="605" y="1276"/>
                    <a:pt x="582" y="1292"/>
                    <a:pt x="558" y="1302"/>
                  </a:cubicBezTo>
                  <a:cubicBezTo>
                    <a:pt x="534" y="1311"/>
                    <a:pt x="510" y="1322"/>
                    <a:pt x="485" y="1332"/>
                  </a:cubicBezTo>
                  <a:cubicBezTo>
                    <a:pt x="479" y="1333"/>
                    <a:pt x="472" y="1335"/>
                    <a:pt x="465" y="1336"/>
                  </a:cubicBezTo>
                  <a:lnTo>
                    <a:pt x="446" y="1338"/>
                  </a:lnTo>
                  <a:lnTo>
                    <a:pt x="420" y="1338"/>
                  </a:lnTo>
                  <a:lnTo>
                    <a:pt x="416" y="1336"/>
                  </a:lnTo>
                  <a:lnTo>
                    <a:pt x="409" y="1333"/>
                  </a:lnTo>
                  <a:lnTo>
                    <a:pt x="403" y="1330"/>
                  </a:lnTo>
                  <a:lnTo>
                    <a:pt x="401" y="1327"/>
                  </a:lnTo>
                  <a:lnTo>
                    <a:pt x="398" y="1324"/>
                  </a:lnTo>
                  <a:lnTo>
                    <a:pt x="397" y="1319"/>
                  </a:lnTo>
                  <a:cubicBezTo>
                    <a:pt x="392" y="1311"/>
                    <a:pt x="389" y="1302"/>
                    <a:pt x="385" y="1292"/>
                  </a:cubicBezTo>
                  <a:cubicBezTo>
                    <a:pt x="378" y="1268"/>
                    <a:pt x="371" y="1245"/>
                    <a:pt x="366" y="1219"/>
                  </a:cubicBezTo>
                  <a:cubicBezTo>
                    <a:pt x="365" y="1208"/>
                    <a:pt x="363" y="1197"/>
                    <a:pt x="363" y="1189"/>
                  </a:cubicBezTo>
                  <a:lnTo>
                    <a:pt x="363" y="1162"/>
                  </a:lnTo>
                  <a:cubicBezTo>
                    <a:pt x="368" y="1110"/>
                    <a:pt x="376" y="1058"/>
                    <a:pt x="385" y="1006"/>
                  </a:cubicBezTo>
                  <a:cubicBezTo>
                    <a:pt x="392" y="983"/>
                    <a:pt x="398" y="963"/>
                    <a:pt x="404" y="942"/>
                  </a:cubicBezTo>
                  <a:cubicBezTo>
                    <a:pt x="417" y="911"/>
                    <a:pt x="430" y="882"/>
                    <a:pt x="444" y="854"/>
                  </a:cubicBezTo>
                  <a:cubicBezTo>
                    <a:pt x="472" y="800"/>
                    <a:pt x="504" y="748"/>
                    <a:pt x="537" y="697"/>
                  </a:cubicBezTo>
                  <a:cubicBezTo>
                    <a:pt x="594" y="611"/>
                    <a:pt x="561" y="490"/>
                    <a:pt x="476" y="439"/>
                  </a:cubicBezTo>
                  <a:cubicBezTo>
                    <a:pt x="445" y="420"/>
                    <a:pt x="411" y="412"/>
                    <a:pt x="378" y="412"/>
                  </a:cubicBezTo>
                  <a:cubicBezTo>
                    <a:pt x="315" y="412"/>
                    <a:pt x="253" y="443"/>
                    <a:pt x="218" y="501"/>
                  </a:cubicBezTo>
                  <a:cubicBezTo>
                    <a:pt x="143" y="616"/>
                    <a:pt x="70" y="746"/>
                    <a:pt x="40" y="881"/>
                  </a:cubicBezTo>
                  <a:cubicBezTo>
                    <a:pt x="15" y="983"/>
                    <a:pt x="1" y="1089"/>
                    <a:pt x="1" y="1197"/>
                  </a:cubicBezTo>
                  <a:cubicBezTo>
                    <a:pt x="2" y="1253"/>
                    <a:pt x="10" y="1308"/>
                    <a:pt x="26" y="1363"/>
                  </a:cubicBezTo>
                  <a:cubicBezTo>
                    <a:pt x="37" y="1408"/>
                    <a:pt x="53" y="1450"/>
                    <a:pt x="74" y="1492"/>
                  </a:cubicBezTo>
                  <a:cubicBezTo>
                    <a:pt x="121" y="1580"/>
                    <a:pt x="200" y="1650"/>
                    <a:pt x="297" y="1682"/>
                  </a:cubicBezTo>
                  <a:cubicBezTo>
                    <a:pt x="341" y="1696"/>
                    <a:pt x="389" y="1704"/>
                    <a:pt x="436" y="1704"/>
                  </a:cubicBezTo>
                  <a:cubicBezTo>
                    <a:pt x="491" y="1704"/>
                    <a:pt x="545" y="1694"/>
                    <a:pt x="598" y="1677"/>
                  </a:cubicBezTo>
                  <a:cubicBezTo>
                    <a:pt x="702" y="1642"/>
                    <a:pt x="800" y="1590"/>
                    <a:pt x="887" y="1523"/>
                  </a:cubicBezTo>
                  <a:cubicBezTo>
                    <a:pt x="982" y="1455"/>
                    <a:pt x="1072" y="1378"/>
                    <a:pt x="1156" y="1295"/>
                  </a:cubicBezTo>
                  <a:cubicBezTo>
                    <a:pt x="1239" y="1210"/>
                    <a:pt x="1319" y="1123"/>
                    <a:pt x="1395" y="1034"/>
                  </a:cubicBezTo>
                  <a:cubicBezTo>
                    <a:pt x="1519" y="893"/>
                    <a:pt x="1622" y="732"/>
                    <a:pt x="1615" y="539"/>
                  </a:cubicBezTo>
                  <a:cubicBezTo>
                    <a:pt x="1612" y="434"/>
                    <a:pt x="1574" y="333"/>
                    <a:pt x="1509" y="250"/>
                  </a:cubicBezTo>
                  <a:cubicBezTo>
                    <a:pt x="1449" y="171"/>
                    <a:pt x="1376" y="105"/>
                    <a:pt x="1294" y="49"/>
                  </a:cubicBezTo>
                  <a:cubicBezTo>
                    <a:pt x="1240" y="17"/>
                    <a:pt x="1179" y="1"/>
                    <a:pt x="1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5" name="Google Shape;13475;p25"/>
            <p:cNvSpPr/>
            <p:nvPr/>
          </p:nvSpPr>
          <p:spPr>
            <a:xfrm>
              <a:off x="3521797" y="-601300"/>
              <a:ext cx="60792" cy="54837"/>
            </a:xfrm>
            <a:custGeom>
              <a:avLst/>
              <a:gdLst/>
              <a:ahLst/>
              <a:cxnLst/>
              <a:rect l="l" t="t" r="r" b="b"/>
              <a:pathLst>
                <a:path w="1807" h="1630" extrusionOk="0">
                  <a:moveTo>
                    <a:pt x="1435" y="485"/>
                  </a:moveTo>
                  <a:cubicBezTo>
                    <a:pt x="1435" y="486"/>
                    <a:pt x="1435" y="486"/>
                    <a:pt x="1435" y="487"/>
                  </a:cubicBezTo>
                  <a:lnTo>
                    <a:pt x="1435" y="487"/>
                  </a:lnTo>
                  <a:cubicBezTo>
                    <a:pt x="1435" y="486"/>
                    <a:pt x="1435" y="486"/>
                    <a:pt x="1435" y="485"/>
                  </a:cubicBezTo>
                  <a:close/>
                  <a:moveTo>
                    <a:pt x="1351" y="730"/>
                  </a:moveTo>
                  <a:lnTo>
                    <a:pt x="1351" y="730"/>
                  </a:lnTo>
                  <a:cubicBezTo>
                    <a:pt x="1350" y="731"/>
                    <a:pt x="1349" y="732"/>
                    <a:pt x="1348" y="734"/>
                  </a:cubicBezTo>
                  <a:lnTo>
                    <a:pt x="1348" y="734"/>
                  </a:lnTo>
                  <a:cubicBezTo>
                    <a:pt x="1349" y="733"/>
                    <a:pt x="1350" y="731"/>
                    <a:pt x="1351" y="730"/>
                  </a:cubicBezTo>
                  <a:close/>
                  <a:moveTo>
                    <a:pt x="1307" y="0"/>
                  </a:moveTo>
                  <a:cubicBezTo>
                    <a:pt x="1292" y="0"/>
                    <a:pt x="1278" y="1"/>
                    <a:pt x="1264" y="2"/>
                  </a:cubicBezTo>
                  <a:cubicBezTo>
                    <a:pt x="1151" y="13"/>
                    <a:pt x="1055" y="57"/>
                    <a:pt x="955" y="108"/>
                  </a:cubicBezTo>
                  <a:cubicBezTo>
                    <a:pt x="871" y="156"/>
                    <a:pt x="841" y="260"/>
                    <a:pt x="887" y="346"/>
                  </a:cubicBezTo>
                  <a:cubicBezTo>
                    <a:pt x="918" y="400"/>
                    <a:pt x="980" y="436"/>
                    <a:pt x="1043" y="436"/>
                  </a:cubicBezTo>
                  <a:cubicBezTo>
                    <a:pt x="1064" y="436"/>
                    <a:pt x="1085" y="432"/>
                    <a:pt x="1105" y="423"/>
                  </a:cubicBezTo>
                  <a:cubicBezTo>
                    <a:pt x="1146" y="404"/>
                    <a:pt x="1189" y="385"/>
                    <a:pt x="1232" y="369"/>
                  </a:cubicBezTo>
                  <a:cubicBezTo>
                    <a:pt x="1241" y="368"/>
                    <a:pt x="1249" y="365"/>
                    <a:pt x="1259" y="363"/>
                  </a:cubicBezTo>
                  <a:cubicBezTo>
                    <a:pt x="1267" y="361"/>
                    <a:pt x="1276" y="360"/>
                    <a:pt x="1286" y="360"/>
                  </a:cubicBezTo>
                  <a:lnTo>
                    <a:pt x="1305" y="360"/>
                  </a:lnTo>
                  <a:cubicBezTo>
                    <a:pt x="1314" y="361"/>
                    <a:pt x="1325" y="361"/>
                    <a:pt x="1332" y="365"/>
                  </a:cubicBezTo>
                  <a:cubicBezTo>
                    <a:pt x="1340" y="366"/>
                    <a:pt x="1346" y="368"/>
                    <a:pt x="1354" y="369"/>
                  </a:cubicBezTo>
                  <a:lnTo>
                    <a:pt x="1370" y="377"/>
                  </a:lnTo>
                  <a:cubicBezTo>
                    <a:pt x="1373" y="380"/>
                    <a:pt x="1378" y="382"/>
                    <a:pt x="1382" y="384"/>
                  </a:cubicBezTo>
                  <a:lnTo>
                    <a:pt x="1382" y="384"/>
                  </a:lnTo>
                  <a:cubicBezTo>
                    <a:pt x="1387" y="389"/>
                    <a:pt x="1394" y="394"/>
                    <a:pt x="1400" y="398"/>
                  </a:cubicBezTo>
                  <a:lnTo>
                    <a:pt x="1409" y="409"/>
                  </a:lnTo>
                  <a:lnTo>
                    <a:pt x="1412" y="414"/>
                  </a:lnTo>
                  <a:lnTo>
                    <a:pt x="1419" y="425"/>
                  </a:lnTo>
                  <a:cubicBezTo>
                    <a:pt x="1420" y="431"/>
                    <a:pt x="1423" y="439"/>
                    <a:pt x="1427" y="447"/>
                  </a:cubicBezTo>
                  <a:cubicBezTo>
                    <a:pt x="1430" y="458"/>
                    <a:pt x="1433" y="471"/>
                    <a:pt x="1435" y="483"/>
                  </a:cubicBezTo>
                  <a:cubicBezTo>
                    <a:pt x="1436" y="488"/>
                    <a:pt x="1436" y="491"/>
                    <a:pt x="1436" y="494"/>
                  </a:cubicBezTo>
                  <a:cubicBezTo>
                    <a:pt x="1436" y="492"/>
                    <a:pt x="1435" y="490"/>
                    <a:pt x="1435" y="487"/>
                  </a:cubicBezTo>
                  <a:lnTo>
                    <a:pt x="1435" y="487"/>
                  </a:lnTo>
                  <a:cubicBezTo>
                    <a:pt x="1438" y="516"/>
                    <a:pt x="1436" y="544"/>
                    <a:pt x="1430" y="573"/>
                  </a:cubicBezTo>
                  <a:cubicBezTo>
                    <a:pt x="1427" y="581"/>
                    <a:pt x="1425" y="589"/>
                    <a:pt x="1422" y="597"/>
                  </a:cubicBezTo>
                  <a:cubicBezTo>
                    <a:pt x="1414" y="619"/>
                    <a:pt x="1408" y="638"/>
                    <a:pt x="1395" y="661"/>
                  </a:cubicBezTo>
                  <a:cubicBezTo>
                    <a:pt x="1381" y="684"/>
                    <a:pt x="1367" y="706"/>
                    <a:pt x="1352" y="727"/>
                  </a:cubicBezTo>
                  <a:lnTo>
                    <a:pt x="1357" y="722"/>
                  </a:lnTo>
                  <a:lnTo>
                    <a:pt x="1352" y="729"/>
                  </a:lnTo>
                  <a:cubicBezTo>
                    <a:pt x="1350" y="732"/>
                    <a:pt x="1348" y="734"/>
                    <a:pt x="1346" y="737"/>
                  </a:cubicBezTo>
                  <a:lnTo>
                    <a:pt x="1346" y="737"/>
                  </a:lnTo>
                  <a:cubicBezTo>
                    <a:pt x="1347" y="736"/>
                    <a:pt x="1347" y="735"/>
                    <a:pt x="1348" y="734"/>
                  </a:cubicBezTo>
                  <a:lnTo>
                    <a:pt x="1348" y="734"/>
                  </a:lnTo>
                  <a:cubicBezTo>
                    <a:pt x="1317" y="774"/>
                    <a:pt x="1285" y="812"/>
                    <a:pt x="1251" y="851"/>
                  </a:cubicBezTo>
                  <a:cubicBezTo>
                    <a:pt x="1210" y="893"/>
                    <a:pt x="1167" y="933"/>
                    <a:pt x="1123" y="972"/>
                  </a:cubicBezTo>
                  <a:cubicBezTo>
                    <a:pt x="1066" y="1018"/>
                    <a:pt x="1006" y="1061"/>
                    <a:pt x="945" y="1102"/>
                  </a:cubicBezTo>
                  <a:cubicBezTo>
                    <a:pt x="888" y="1139"/>
                    <a:pt x="830" y="1170"/>
                    <a:pt x="771" y="1199"/>
                  </a:cubicBezTo>
                  <a:cubicBezTo>
                    <a:pt x="743" y="1211"/>
                    <a:pt x="714" y="1223"/>
                    <a:pt x="686" y="1234"/>
                  </a:cubicBezTo>
                  <a:cubicBezTo>
                    <a:pt x="654" y="1243"/>
                    <a:pt x="623" y="1253"/>
                    <a:pt x="589" y="1259"/>
                  </a:cubicBezTo>
                  <a:cubicBezTo>
                    <a:pt x="580" y="1260"/>
                    <a:pt x="572" y="1264"/>
                    <a:pt x="562" y="1264"/>
                  </a:cubicBezTo>
                  <a:lnTo>
                    <a:pt x="516" y="1264"/>
                  </a:lnTo>
                  <a:cubicBezTo>
                    <a:pt x="510" y="1262"/>
                    <a:pt x="502" y="1262"/>
                    <a:pt x="496" y="1260"/>
                  </a:cubicBezTo>
                  <a:lnTo>
                    <a:pt x="480" y="1256"/>
                  </a:lnTo>
                  <a:lnTo>
                    <a:pt x="473" y="1254"/>
                  </a:lnTo>
                  <a:lnTo>
                    <a:pt x="473" y="1254"/>
                  </a:lnTo>
                  <a:cubicBezTo>
                    <a:pt x="467" y="1251"/>
                    <a:pt x="461" y="1248"/>
                    <a:pt x="456" y="1245"/>
                  </a:cubicBezTo>
                  <a:lnTo>
                    <a:pt x="447" y="1237"/>
                  </a:lnTo>
                  <a:lnTo>
                    <a:pt x="440" y="1230"/>
                  </a:lnTo>
                  <a:cubicBezTo>
                    <a:pt x="436" y="1224"/>
                    <a:pt x="431" y="1218"/>
                    <a:pt x="428" y="1211"/>
                  </a:cubicBezTo>
                  <a:cubicBezTo>
                    <a:pt x="425" y="1205"/>
                    <a:pt x="420" y="1200"/>
                    <a:pt x="417" y="1194"/>
                  </a:cubicBezTo>
                  <a:cubicBezTo>
                    <a:pt x="414" y="1186"/>
                    <a:pt x="412" y="1180"/>
                    <a:pt x="409" y="1172"/>
                  </a:cubicBezTo>
                  <a:cubicBezTo>
                    <a:pt x="402" y="1151"/>
                    <a:pt x="398" y="1132"/>
                    <a:pt x="395" y="1112"/>
                  </a:cubicBezTo>
                  <a:cubicBezTo>
                    <a:pt x="383" y="1039"/>
                    <a:pt x="377" y="964"/>
                    <a:pt x="371" y="890"/>
                  </a:cubicBezTo>
                  <a:cubicBezTo>
                    <a:pt x="369" y="844"/>
                    <a:pt x="366" y="794"/>
                    <a:pt x="368" y="751"/>
                  </a:cubicBezTo>
                  <a:cubicBezTo>
                    <a:pt x="371" y="708"/>
                    <a:pt x="372" y="665"/>
                    <a:pt x="374" y="623"/>
                  </a:cubicBezTo>
                  <a:cubicBezTo>
                    <a:pt x="380" y="564"/>
                    <a:pt x="388" y="507"/>
                    <a:pt x="398" y="448"/>
                  </a:cubicBezTo>
                  <a:cubicBezTo>
                    <a:pt x="399" y="444"/>
                    <a:pt x="401" y="437"/>
                    <a:pt x="402" y="433"/>
                  </a:cubicBezTo>
                  <a:cubicBezTo>
                    <a:pt x="437" y="336"/>
                    <a:pt x="368" y="227"/>
                    <a:pt x="274" y="200"/>
                  </a:cubicBezTo>
                  <a:cubicBezTo>
                    <a:pt x="259" y="195"/>
                    <a:pt x="242" y="193"/>
                    <a:pt x="226" y="193"/>
                  </a:cubicBezTo>
                  <a:cubicBezTo>
                    <a:pt x="144" y="193"/>
                    <a:pt x="60" y="247"/>
                    <a:pt x="42" y="330"/>
                  </a:cubicBezTo>
                  <a:cubicBezTo>
                    <a:pt x="0" y="518"/>
                    <a:pt x="4" y="713"/>
                    <a:pt x="11" y="903"/>
                  </a:cubicBezTo>
                  <a:cubicBezTo>
                    <a:pt x="13" y="955"/>
                    <a:pt x="19" y="1007"/>
                    <a:pt x="26" y="1059"/>
                  </a:cubicBezTo>
                  <a:cubicBezTo>
                    <a:pt x="37" y="1170"/>
                    <a:pt x="53" y="1295"/>
                    <a:pt x="114" y="1392"/>
                  </a:cubicBezTo>
                  <a:cubicBezTo>
                    <a:pt x="140" y="1438"/>
                    <a:pt x="173" y="1479"/>
                    <a:pt x="213" y="1515"/>
                  </a:cubicBezTo>
                  <a:cubicBezTo>
                    <a:pt x="254" y="1549"/>
                    <a:pt x="300" y="1576"/>
                    <a:pt x="349" y="1595"/>
                  </a:cubicBezTo>
                  <a:cubicBezTo>
                    <a:pt x="404" y="1617"/>
                    <a:pt x="465" y="1629"/>
                    <a:pt x="526" y="1629"/>
                  </a:cubicBezTo>
                  <a:cubicBezTo>
                    <a:pt x="530" y="1629"/>
                    <a:pt x="533" y="1629"/>
                    <a:pt x="537" y="1629"/>
                  </a:cubicBezTo>
                  <a:cubicBezTo>
                    <a:pt x="583" y="1629"/>
                    <a:pt x="629" y="1625"/>
                    <a:pt x="675" y="1614"/>
                  </a:cubicBezTo>
                  <a:cubicBezTo>
                    <a:pt x="923" y="1557"/>
                    <a:pt x="1148" y="1416"/>
                    <a:pt x="1343" y="1253"/>
                  </a:cubicBezTo>
                  <a:cubicBezTo>
                    <a:pt x="1436" y="1177"/>
                    <a:pt x="1522" y="1091"/>
                    <a:pt x="1598" y="996"/>
                  </a:cubicBezTo>
                  <a:cubicBezTo>
                    <a:pt x="1670" y="903"/>
                    <a:pt x="1745" y="800"/>
                    <a:pt x="1773" y="683"/>
                  </a:cubicBezTo>
                  <a:cubicBezTo>
                    <a:pt x="1802" y="566"/>
                    <a:pt x="1807" y="444"/>
                    <a:pt x="1767" y="328"/>
                  </a:cubicBezTo>
                  <a:cubicBezTo>
                    <a:pt x="1735" y="224"/>
                    <a:pt x="1667" y="135"/>
                    <a:pt x="1575" y="78"/>
                  </a:cubicBezTo>
                  <a:cubicBezTo>
                    <a:pt x="1494" y="27"/>
                    <a:pt x="1401" y="0"/>
                    <a:pt x="1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6" name="Google Shape;13476;p25"/>
            <p:cNvSpPr/>
            <p:nvPr/>
          </p:nvSpPr>
          <p:spPr>
            <a:xfrm>
              <a:off x="2683564" y="-317145"/>
              <a:ext cx="49084" cy="15038"/>
            </a:xfrm>
            <a:custGeom>
              <a:avLst/>
              <a:gdLst/>
              <a:ahLst/>
              <a:cxnLst/>
              <a:rect l="l" t="t" r="r" b="b"/>
              <a:pathLst>
                <a:path w="1459" h="447" extrusionOk="0">
                  <a:moveTo>
                    <a:pt x="218" y="1"/>
                  </a:moveTo>
                  <a:cubicBezTo>
                    <a:pt x="145" y="1"/>
                    <a:pt x="72" y="44"/>
                    <a:pt x="42" y="114"/>
                  </a:cubicBezTo>
                  <a:cubicBezTo>
                    <a:pt x="1" y="209"/>
                    <a:pt x="44" y="319"/>
                    <a:pt x="137" y="362"/>
                  </a:cubicBezTo>
                  <a:cubicBezTo>
                    <a:pt x="208" y="392"/>
                    <a:pt x="281" y="413"/>
                    <a:pt x="357" y="421"/>
                  </a:cubicBezTo>
                  <a:cubicBezTo>
                    <a:pt x="423" y="432"/>
                    <a:pt x="490" y="437"/>
                    <a:pt x="556" y="441"/>
                  </a:cubicBezTo>
                  <a:cubicBezTo>
                    <a:pt x="602" y="444"/>
                    <a:pt x="647" y="447"/>
                    <a:pt x="693" y="447"/>
                  </a:cubicBezTo>
                  <a:cubicBezTo>
                    <a:pt x="703" y="447"/>
                    <a:pt x="714" y="446"/>
                    <a:pt x="724" y="446"/>
                  </a:cubicBezTo>
                  <a:lnTo>
                    <a:pt x="764" y="446"/>
                  </a:lnTo>
                  <a:cubicBezTo>
                    <a:pt x="883" y="444"/>
                    <a:pt x="1002" y="441"/>
                    <a:pt x="1121" y="441"/>
                  </a:cubicBezTo>
                  <a:cubicBezTo>
                    <a:pt x="1173" y="441"/>
                    <a:pt x="1225" y="441"/>
                    <a:pt x="1277" y="443"/>
                  </a:cubicBezTo>
                  <a:cubicBezTo>
                    <a:pt x="1375" y="443"/>
                    <a:pt x="1456" y="364"/>
                    <a:pt x="1457" y="266"/>
                  </a:cubicBezTo>
                  <a:cubicBezTo>
                    <a:pt x="1459" y="166"/>
                    <a:pt x="1378" y="85"/>
                    <a:pt x="1280" y="85"/>
                  </a:cubicBezTo>
                  <a:cubicBezTo>
                    <a:pt x="1193" y="84"/>
                    <a:pt x="1106" y="84"/>
                    <a:pt x="1019" y="84"/>
                  </a:cubicBezTo>
                  <a:cubicBezTo>
                    <a:pt x="889" y="84"/>
                    <a:pt x="757" y="84"/>
                    <a:pt x="628" y="80"/>
                  </a:cubicBezTo>
                  <a:cubicBezTo>
                    <a:pt x="550" y="74"/>
                    <a:pt x="473" y="66"/>
                    <a:pt x="395" y="52"/>
                  </a:cubicBezTo>
                  <a:cubicBezTo>
                    <a:pt x="371" y="46"/>
                    <a:pt x="347" y="39"/>
                    <a:pt x="325" y="31"/>
                  </a:cubicBezTo>
                  <a:cubicBezTo>
                    <a:pt x="317" y="30"/>
                    <a:pt x="311" y="27"/>
                    <a:pt x="305" y="23"/>
                  </a:cubicBezTo>
                  <a:cubicBezTo>
                    <a:pt x="278" y="8"/>
                    <a:pt x="248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7" name="Google Shape;13477;p25"/>
            <p:cNvSpPr/>
            <p:nvPr/>
          </p:nvSpPr>
          <p:spPr>
            <a:xfrm>
              <a:off x="2682790" y="-288009"/>
              <a:ext cx="83030" cy="26409"/>
            </a:xfrm>
            <a:custGeom>
              <a:avLst/>
              <a:gdLst/>
              <a:ahLst/>
              <a:cxnLst/>
              <a:rect l="l" t="t" r="r" b="b"/>
              <a:pathLst>
                <a:path w="2468" h="785" extrusionOk="0">
                  <a:moveTo>
                    <a:pt x="2307" y="1"/>
                  </a:moveTo>
                  <a:cubicBezTo>
                    <a:pt x="2300" y="1"/>
                    <a:pt x="2293" y="2"/>
                    <a:pt x="2286" y="3"/>
                  </a:cubicBezTo>
                  <a:cubicBezTo>
                    <a:pt x="2144" y="27"/>
                    <a:pt x="2003" y="52"/>
                    <a:pt x="1862" y="79"/>
                  </a:cubicBezTo>
                  <a:lnTo>
                    <a:pt x="1862" y="79"/>
                  </a:lnTo>
                  <a:cubicBezTo>
                    <a:pt x="1863" y="79"/>
                    <a:pt x="1864" y="79"/>
                    <a:pt x="1865" y="79"/>
                  </a:cubicBezTo>
                  <a:lnTo>
                    <a:pt x="1865" y="79"/>
                  </a:lnTo>
                  <a:cubicBezTo>
                    <a:pt x="1864" y="79"/>
                    <a:pt x="1862" y="79"/>
                    <a:pt x="1861" y="79"/>
                  </a:cubicBezTo>
                  <a:lnTo>
                    <a:pt x="1861" y="79"/>
                  </a:lnTo>
                  <a:cubicBezTo>
                    <a:pt x="1861" y="79"/>
                    <a:pt x="1861" y="79"/>
                    <a:pt x="1862" y="79"/>
                  </a:cubicBezTo>
                  <a:lnTo>
                    <a:pt x="1862" y="79"/>
                  </a:lnTo>
                  <a:cubicBezTo>
                    <a:pt x="1856" y="79"/>
                    <a:pt x="1851" y="81"/>
                    <a:pt x="1846" y="82"/>
                  </a:cubicBezTo>
                  <a:lnTo>
                    <a:pt x="1846" y="82"/>
                  </a:lnTo>
                  <a:cubicBezTo>
                    <a:pt x="1851" y="81"/>
                    <a:pt x="1857" y="79"/>
                    <a:pt x="1861" y="79"/>
                  </a:cubicBezTo>
                  <a:lnTo>
                    <a:pt x="1861" y="79"/>
                  </a:lnTo>
                  <a:cubicBezTo>
                    <a:pt x="1856" y="80"/>
                    <a:pt x="1851" y="81"/>
                    <a:pt x="1846" y="82"/>
                  </a:cubicBezTo>
                  <a:cubicBezTo>
                    <a:pt x="1846" y="82"/>
                    <a:pt x="1846" y="82"/>
                    <a:pt x="1846" y="82"/>
                  </a:cubicBezTo>
                  <a:lnTo>
                    <a:pt x="1846" y="82"/>
                  </a:lnTo>
                  <a:cubicBezTo>
                    <a:pt x="1843" y="82"/>
                    <a:pt x="1841" y="83"/>
                    <a:pt x="1838" y="83"/>
                  </a:cubicBezTo>
                  <a:lnTo>
                    <a:pt x="1702" y="109"/>
                  </a:lnTo>
                  <a:lnTo>
                    <a:pt x="1707" y="109"/>
                  </a:lnTo>
                  <a:cubicBezTo>
                    <a:pt x="1659" y="117"/>
                    <a:pt x="1612" y="126"/>
                    <a:pt x="1564" y="136"/>
                  </a:cubicBezTo>
                  <a:cubicBezTo>
                    <a:pt x="1570" y="134"/>
                    <a:pt x="1578" y="133"/>
                    <a:pt x="1585" y="131"/>
                  </a:cubicBezTo>
                  <a:lnTo>
                    <a:pt x="1585" y="131"/>
                  </a:lnTo>
                  <a:cubicBezTo>
                    <a:pt x="1373" y="172"/>
                    <a:pt x="1159" y="215"/>
                    <a:pt x="947" y="259"/>
                  </a:cubicBezTo>
                  <a:cubicBezTo>
                    <a:pt x="839" y="281"/>
                    <a:pt x="735" y="304"/>
                    <a:pt x="624" y="327"/>
                  </a:cubicBezTo>
                  <a:cubicBezTo>
                    <a:pt x="515" y="353"/>
                    <a:pt x="405" y="383"/>
                    <a:pt x="294" y="406"/>
                  </a:cubicBezTo>
                  <a:lnTo>
                    <a:pt x="287" y="402"/>
                  </a:lnTo>
                  <a:cubicBezTo>
                    <a:pt x="262" y="391"/>
                    <a:pt x="237" y="386"/>
                    <a:pt x="212" y="386"/>
                  </a:cubicBezTo>
                  <a:cubicBezTo>
                    <a:pt x="140" y="386"/>
                    <a:pt x="70" y="429"/>
                    <a:pt x="38" y="498"/>
                  </a:cubicBezTo>
                  <a:cubicBezTo>
                    <a:pt x="0" y="592"/>
                    <a:pt x="33" y="699"/>
                    <a:pt x="117" y="753"/>
                  </a:cubicBezTo>
                  <a:cubicBezTo>
                    <a:pt x="153" y="774"/>
                    <a:pt x="193" y="785"/>
                    <a:pt x="233" y="785"/>
                  </a:cubicBezTo>
                  <a:cubicBezTo>
                    <a:pt x="235" y="785"/>
                    <a:pt x="238" y="785"/>
                    <a:pt x="241" y="785"/>
                  </a:cubicBezTo>
                  <a:cubicBezTo>
                    <a:pt x="299" y="783"/>
                    <a:pt x="355" y="772"/>
                    <a:pt x="410" y="755"/>
                  </a:cubicBezTo>
                  <a:cubicBezTo>
                    <a:pt x="502" y="728"/>
                    <a:pt x="594" y="702"/>
                    <a:pt x="687" y="679"/>
                  </a:cubicBezTo>
                  <a:cubicBezTo>
                    <a:pt x="869" y="633"/>
                    <a:pt x="1051" y="588"/>
                    <a:pt x="1233" y="546"/>
                  </a:cubicBezTo>
                  <a:cubicBezTo>
                    <a:pt x="1604" y="462"/>
                    <a:pt x="1972" y="381"/>
                    <a:pt x="2341" y="296"/>
                  </a:cubicBezTo>
                  <a:cubicBezTo>
                    <a:pt x="2420" y="273"/>
                    <a:pt x="2468" y="193"/>
                    <a:pt x="2449" y="114"/>
                  </a:cubicBezTo>
                  <a:cubicBezTo>
                    <a:pt x="2432" y="51"/>
                    <a:pt x="2372" y="1"/>
                    <a:pt x="2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8" name="Google Shape;13478;p25"/>
            <p:cNvSpPr/>
            <p:nvPr/>
          </p:nvSpPr>
          <p:spPr>
            <a:xfrm>
              <a:off x="2860295" y="-404652"/>
              <a:ext cx="65166" cy="154285"/>
            </a:xfrm>
            <a:custGeom>
              <a:avLst/>
              <a:gdLst/>
              <a:ahLst/>
              <a:cxnLst/>
              <a:rect l="l" t="t" r="r" b="b"/>
              <a:pathLst>
                <a:path w="1937" h="4586" extrusionOk="0">
                  <a:moveTo>
                    <a:pt x="728" y="4210"/>
                  </a:moveTo>
                  <a:lnTo>
                    <a:pt x="744" y="4214"/>
                  </a:lnTo>
                  <a:cubicBezTo>
                    <a:pt x="739" y="4213"/>
                    <a:pt x="733" y="4212"/>
                    <a:pt x="728" y="4210"/>
                  </a:cubicBezTo>
                  <a:close/>
                  <a:moveTo>
                    <a:pt x="1393" y="0"/>
                  </a:moveTo>
                  <a:cubicBezTo>
                    <a:pt x="1296" y="0"/>
                    <a:pt x="1199" y="20"/>
                    <a:pt x="1110" y="55"/>
                  </a:cubicBezTo>
                  <a:cubicBezTo>
                    <a:pt x="991" y="104"/>
                    <a:pt x="879" y="171"/>
                    <a:pt x="777" y="252"/>
                  </a:cubicBezTo>
                  <a:cubicBezTo>
                    <a:pt x="686" y="324"/>
                    <a:pt x="594" y="400"/>
                    <a:pt x="519" y="491"/>
                  </a:cubicBezTo>
                  <a:cubicBezTo>
                    <a:pt x="361" y="687"/>
                    <a:pt x="263" y="923"/>
                    <a:pt x="238" y="1173"/>
                  </a:cubicBezTo>
                  <a:cubicBezTo>
                    <a:pt x="212" y="1436"/>
                    <a:pt x="252" y="1695"/>
                    <a:pt x="331" y="1945"/>
                  </a:cubicBezTo>
                  <a:cubicBezTo>
                    <a:pt x="467" y="2366"/>
                    <a:pt x="684" y="2757"/>
                    <a:pt x="825" y="3178"/>
                  </a:cubicBezTo>
                  <a:lnTo>
                    <a:pt x="823" y="3171"/>
                  </a:lnTo>
                  <a:lnTo>
                    <a:pt x="823" y="3171"/>
                  </a:lnTo>
                  <a:cubicBezTo>
                    <a:pt x="857" y="3275"/>
                    <a:pt x="885" y="3381"/>
                    <a:pt x="909" y="3489"/>
                  </a:cubicBezTo>
                  <a:cubicBezTo>
                    <a:pt x="925" y="3574"/>
                    <a:pt x="934" y="3660"/>
                    <a:pt x="940" y="3745"/>
                  </a:cubicBezTo>
                  <a:lnTo>
                    <a:pt x="940" y="3744"/>
                  </a:lnTo>
                  <a:cubicBezTo>
                    <a:pt x="944" y="3813"/>
                    <a:pt x="944" y="3884"/>
                    <a:pt x="940" y="3956"/>
                  </a:cubicBezTo>
                  <a:cubicBezTo>
                    <a:pt x="941" y="3952"/>
                    <a:pt x="942" y="3949"/>
                    <a:pt x="942" y="3946"/>
                  </a:cubicBezTo>
                  <a:lnTo>
                    <a:pt x="942" y="3946"/>
                  </a:lnTo>
                  <a:cubicBezTo>
                    <a:pt x="939" y="3977"/>
                    <a:pt x="935" y="4009"/>
                    <a:pt x="929" y="4041"/>
                  </a:cubicBezTo>
                  <a:cubicBezTo>
                    <a:pt x="925" y="4059"/>
                    <a:pt x="920" y="4076"/>
                    <a:pt x="915" y="4093"/>
                  </a:cubicBezTo>
                  <a:cubicBezTo>
                    <a:pt x="912" y="4100"/>
                    <a:pt x="910" y="4108"/>
                    <a:pt x="907" y="4112"/>
                  </a:cubicBezTo>
                  <a:cubicBezTo>
                    <a:pt x="904" y="4119"/>
                    <a:pt x="901" y="4124"/>
                    <a:pt x="898" y="4130"/>
                  </a:cubicBezTo>
                  <a:cubicBezTo>
                    <a:pt x="888" y="4139"/>
                    <a:pt x="879" y="4152"/>
                    <a:pt x="872" y="4160"/>
                  </a:cubicBezTo>
                  <a:cubicBezTo>
                    <a:pt x="866" y="4166"/>
                    <a:pt x="860" y="4173"/>
                    <a:pt x="853" y="4179"/>
                  </a:cubicBezTo>
                  <a:cubicBezTo>
                    <a:pt x="838" y="4192"/>
                    <a:pt x="823" y="4203"/>
                    <a:pt x="807" y="4214"/>
                  </a:cubicBezTo>
                  <a:lnTo>
                    <a:pt x="804" y="4215"/>
                  </a:lnTo>
                  <a:lnTo>
                    <a:pt x="793" y="4217"/>
                  </a:lnTo>
                  <a:lnTo>
                    <a:pt x="768" y="4217"/>
                  </a:lnTo>
                  <a:cubicBezTo>
                    <a:pt x="754" y="4216"/>
                    <a:pt x="741" y="4213"/>
                    <a:pt x="728" y="4210"/>
                  </a:cubicBezTo>
                  <a:lnTo>
                    <a:pt x="728" y="4210"/>
                  </a:lnTo>
                  <a:cubicBezTo>
                    <a:pt x="720" y="4208"/>
                    <a:pt x="712" y="4206"/>
                    <a:pt x="705" y="4204"/>
                  </a:cubicBezTo>
                  <a:cubicBezTo>
                    <a:pt x="690" y="4198"/>
                    <a:pt x="676" y="4192"/>
                    <a:pt x="662" y="4185"/>
                  </a:cubicBezTo>
                  <a:cubicBezTo>
                    <a:pt x="637" y="4171"/>
                    <a:pt x="613" y="4157"/>
                    <a:pt x="589" y="4141"/>
                  </a:cubicBezTo>
                  <a:cubicBezTo>
                    <a:pt x="570" y="4127"/>
                    <a:pt x="551" y="4112"/>
                    <a:pt x="532" y="4097"/>
                  </a:cubicBezTo>
                  <a:cubicBezTo>
                    <a:pt x="513" y="4076"/>
                    <a:pt x="494" y="4059"/>
                    <a:pt x="475" y="4036"/>
                  </a:cubicBezTo>
                  <a:cubicBezTo>
                    <a:pt x="458" y="4014"/>
                    <a:pt x="442" y="3992"/>
                    <a:pt x="426" y="3967"/>
                  </a:cubicBezTo>
                  <a:cubicBezTo>
                    <a:pt x="413" y="3946"/>
                    <a:pt x="401" y="3926"/>
                    <a:pt x="390" y="3903"/>
                  </a:cubicBezTo>
                  <a:cubicBezTo>
                    <a:pt x="382" y="3888"/>
                    <a:pt x="374" y="3870"/>
                    <a:pt x="367" y="3854"/>
                  </a:cubicBezTo>
                  <a:cubicBezTo>
                    <a:pt x="369" y="3837"/>
                    <a:pt x="369" y="3821"/>
                    <a:pt x="371" y="3805"/>
                  </a:cubicBezTo>
                  <a:cubicBezTo>
                    <a:pt x="377" y="3706"/>
                    <a:pt x="285" y="3622"/>
                    <a:pt x="190" y="3620"/>
                  </a:cubicBezTo>
                  <a:cubicBezTo>
                    <a:pt x="189" y="3620"/>
                    <a:pt x="188" y="3620"/>
                    <a:pt x="187" y="3620"/>
                  </a:cubicBezTo>
                  <a:cubicBezTo>
                    <a:pt x="84" y="3620"/>
                    <a:pt x="11" y="3703"/>
                    <a:pt x="5" y="3802"/>
                  </a:cubicBezTo>
                  <a:cubicBezTo>
                    <a:pt x="0" y="3835"/>
                    <a:pt x="0" y="3870"/>
                    <a:pt x="3" y="3905"/>
                  </a:cubicBezTo>
                  <a:cubicBezTo>
                    <a:pt x="11" y="3964"/>
                    <a:pt x="40" y="4021"/>
                    <a:pt x="65" y="4073"/>
                  </a:cubicBezTo>
                  <a:cubicBezTo>
                    <a:pt x="92" y="4125"/>
                    <a:pt x="122" y="4174"/>
                    <a:pt x="157" y="4220"/>
                  </a:cubicBezTo>
                  <a:cubicBezTo>
                    <a:pt x="227" y="4313"/>
                    <a:pt x="312" y="4394"/>
                    <a:pt x="409" y="4459"/>
                  </a:cubicBezTo>
                  <a:cubicBezTo>
                    <a:pt x="511" y="4524"/>
                    <a:pt x="632" y="4581"/>
                    <a:pt x="755" y="4584"/>
                  </a:cubicBezTo>
                  <a:lnTo>
                    <a:pt x="768" y="4586"/>
                  </a:lnTo>
                  <a:cubicBezTo>
                    <a:pt x="770" y="4586"/>
                    <a:pt x="773" y="4586"/>
                    <a:pt x="775" y="4586"/>
                  </a:cubicBezTo>
                  <a:cubicBezTo>
                    <a:pt x="874" y="4586"/>
                    <a:pt x="971" y="4553"/>
                    <a:pt x="1046" y="4489"/>
                  </a:cubicBezTo>
                  <a:cubicBezTo>
                    <a:pt x="1134" y="4418"/>
                    <a:pt x="1208" y="4334"/>
                    <a:pt x="1246" y="4228"/>
                  </a:cubicBezTo>
                  <a:cubicBezTo>
                    <a:pt x="1282" y="4119"/>
                    <a:pt x="1298" y="4006"/>
                    <a:pt x="1293" y="3892"/>
                  </a:cubicBezTo>
                  <a:cubicBezTo>
                    <a:pt x="1290" y="3628"/>
                    <a:pt x="1249" y="3367"/>
                    <a:pt x="1167" y="3115"/>
                  </a:cubicBezTo>
                  <a:cubicBezTo>
                    <a:pt x="1099" y="2900"/>
                    <a:pt x="1010" y="2694"/>
                    <a:pt x="920" y="2487"/>
                  </a:cubicBezTo>
                  <a:cubicBezTo>
                    <a:pt x="834" y="2290"/>
                    <a:pt x="747" y="2093"/>
                    <a:pt x="679" y="1890"/>
                  </a:cubicBezTo>
                  <a:cubicBezTo>
                    <a:pt x="651" y="1800"/>
                    <a:pt x="627" y="1709"/>
                    <a:pt x="608" y="1618"/>
                  </a:cubicBezTo>
                  <a:cubicBezTo>
                    <a:pt x="595" y="1548"/>
                    <a:pt x="587" y="1478"/>
                    <a:pt x="583" y="1409"/>
                  </a:cubicBezTo>
                  <a:cubicBezTo>
                    <a:pt x="580" y="1358"/>
                    <a:pt x="578" y="1306"/>
                    <a:pt x="584" y="1257"/>
                  </a:cubicBezTo>
                  <a:cubicBezTo>
                    <a:pt x="589" y="1208"/>
                    <a:pt x="595" y="1160"/>
                    <a:pt x="605" y="1111"/>
                  </a:cubicBezTo>
                  <a:cubicBezTo>
                    <a:pt x="614" y="1070"/>
                    <a:pt x="627" y="1029"/>
                    <a:pt x="641" y="988"/>
                  </a:cubicBezTo>
                  <a:cubicBezTo>
                    <a:pt x="659" y="945"/>
                    <a:pt x="678" y="902"/>
                    <a:pt x="698" y="861"/>
                  </a:cubicBezTo>
                  <a:cubicBezTo>
                    <a:pt x="714" y="832"/>
                    <a:pt x="728" y="804"/>
                    <a:pt x="747" y="777"/>
                  </a:cubicBezTo>
                  <a:cubicBezTo>
                    <a:pt x="768" y="752"/>
                    <a:pt x="787" y="726"/>
                    <a:pt x="807" y="703"/>
                  </a:cubicBezTo>
                  <a:cubicBezTo>
                    <a:pt x="849" y="658"/>
                    <a:pt x="891" y="619"/>
                    <a:pt x="940" y="579"/>
                  </a:cubicBezTo>
                  <a:cubicBezTo>
                    <a:pt x="984" y="544"/>
                    <a:pt x="1028" y="511"/>
                    <a:pt x="1074" y="479"/>
                  </a:cubicBezTo>
                  <a:lnTo>
                    <a:pt x="1074" y="479"/>
                  </a:lnTo>
                  <a:cubicBezTo>
                    <a:pt x="1107" y="459"/>
                    <a:pt x="1141" y="439"/>
                    <a:pt x="1173" y="422"/>
                  </a:cubicBezTo>
                  <a:cubicBezTo>
                    <a:pt x="1203" y="408"/>
                    <a:pt x="1233" y="397"/>
                    <a:pt x="1263" y="386"/>
                  </a:cubicBezTo>
                  <a:cubicBezTo>
                    <a:pt x="1287" y="380"/>
                    <a:pt x="1309" y="373"/>
                    <a:pt x="1333" y="369"/>
                  </a:cubicBezTo>
                  <a:cubicBezTo>
                    <a:pt x="1347" y="367"/>
                    <a:pt x="1365" y="366"/>
                    <a:pt x="1377" y="366"/>
                  </a:cubicBezTo>
                  <a:cubicBezTo>
                    <a:pt x="1386" y="366"/>
                    <a:pt x="1394" y="365"/>
                    <a:pt x="1403" y="365"/>
                  </a:cubicBezTo>
                  <a:cubicBezTo>
                    <a:pt x="1407" y="365"/>
                    <a:pt x="1411" y="365"/>
                    <a:pt x="1415" y="366"/>
                  </a:cubicBezTo>
                  <a:cubicBezTo>
                    <a:pt x="1426" y="366"/>
                    <a:pt x="1441" y="367"/>
                    <a:pt x="1450" y="370"/>
                  </a:cubicBezTo>
                  <a:cubicBezTo>
                    <a:pt x="1460" y="372"/>
                    <a:pt x="1471" y="375"/>
                    <a:pt x="1479" y="378"/>
                  </a:cubicBezTo>
                  <a:cubicBezTo>
                    <a:pt x="1488" y="381"/>
                    <a:pt x="1498" y="386"/>
                    <a:pt x="1506" y="389"/>
                  </a:cubicBezTo>
                  <a:lnTo>
                    <a:pt x="1521" y="400"/>
                  </a:lnTo>
                  <a:cubicBezTo>
                    <a:pt x="1526" y="404"/>
                    <a:pt x="1532" y="407"/>
                    <a:pt x="1537" y="412"/>
                  </a:cubicBezTo>
                  <a:lnTo>
                    <a:pt x="1537" y="412"/>
                  </a:lnTo>
                  <a:cubicBezTo>
                    <a:pt x="1540" y="415"/>
                    <a:pt x="1542" y="418"/>
                    <a:pt x="1545" y="421"/>
                  </a:cubicBezTo>
                  <a:lnTo>
                    <a:pt x="1553" y="432"/>
                  </a:lnTo>
                  <a:lnTo>
                    <a:pt x="1558" y="440"/>
                  </a:lnTo>
                  <a:cubicBezTo>
                    <a:pt x="1558" y="441"/>
                    <a:pt x="1559" y="445"/>
                    <a:pt x="1561" y="448"/>
                  </a:cubicBezTo>
                  <a:cubicBezTo>
                    <a:pt x="1563" y="453"/>
                    <a:pt x="1563" y="456"/>
                    <a:pt x="1564" y="459"/>
                  </a:cubicBezTo>
                  <a:cubicBezTo>
                    <a:pt x="1566" y="467"/>
                    <a:pt x="1567" y="475"/>
                    <a:pt x="1567" y="483"/>
                  </a:cubicBezTo>
                  <a:lnTo>
                    <a:pt x="1567" y="491"/>
                  </a:lnTo>
                  <a:cubicBezTo>
                    <a:pt x="1566" y="502"/>
                    <a:pt x="1563" y="513"/>
                    <a:pt x="1561" y="524"/>
                  </a:cubicBezTo>
                  <a:cubicBezTo>
                    <a:pt x="1528" y="654"/>
                    <a:pt x="1479" y="782"/>
                    <a:pt x="1434" y="908"/>
                  </a:cubicBezTo>
                  <a:cubicBezTo>
                    <a:pt x="1414" y="962"/>
                    <a:pt x="1393" y="1016"/>
                    <a:pt x="1376" y="1072"/>
                  </a:cubicBezTo>
                  <a:cubicBezTo>
                    <a:pt x="1360" y="1119"/>
                    <a:pt x="1339" y="1168"/>
                    <a:pt x="1328" y="1217"/>
                  </a:cubicBezTo>
                  <a:cubicBezTo>
                    <a:pt x="1300" y="1317"/>
                    <a:pt x="1357" y="1420"/>
                    <a:pt x="1456" y="1448"/>
                  </a:cubicBezTo>
                  <a:cubicBezTo>
                    <a:pt x="1474" y="1453"/>
                    <a:pt x="1491" y="1456"/>
                    <a:pt x="1509" y="1456"/>
                  </a:cubicBezTo>
                  <a:cubicBezTo>
                    <a:pt x="1590" y="1456"/>
                    <a:pt x="1666" y="1402"/>
                    <a:pt x="1689" y="1320"/>
                  </a:cubicBezTo>
                  <a:cubicBezTo>
                    <a:pt x="1699" y="1288"/>
                    <a:pt x="1705" y="1258"/>
                    <a:pt x="1715" y="1227"/>
                  </a:cubicBezTo>
                  <a:cubicBezTo>
                    <a:pt x="1726" y="1189"/>
                    <a:pt x="1737" y="1151"/>
                    <a:pt x="1749" y="1113"/>
                  </a:cubicBezTo>
                  <a:cubicBezTo>
                    <a:pt x="1773" y="1043"/>
                    <a:pt x="1795" y="977"/>
                    <a:pt x="1817" y="908"/>
                  </a:cubicBezTo>
                  <a:cubicBezTo>
                    <a:pt x="1849" y="810"/>
                    <a:pt x="1885" y="714"/>
                    <a:pt x="1911" y="616"/>
                  </a:cubicBezTo>
                  <a:cubicBezTo>
                    <a:pt x="1935" y="527"/>
                    <a:pt x="1936" y="434"/>
                    <a:pt x="1912" y="345"/>
                  </a:cubicBezTo>
                  <a:cubicBezTo>
                    <a:pt x="1889" y="266"/>
                    <a:pt x="1844" y="196"/>
                    <a:pt x="1783" y="141"/>
                  </a:cubicBezTo>
                  <a:cubicBezTo>
                    <a:pt x="1674" y="43"/>
                    <a:pt x="1535" y="0"/>
                    <a:pt x="1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79" name="Google Shape;13479;p25"/>
            <p:cNvSpPr/>
            <p:nvPr/>
          </p:nvSpPr>
          <p:spPr>
            <a:xfrm>
              <a:off x="2865072" y="-216516"/>
              <a:ext cx="44677" cy="55544"/>
            </a:xfrm>
            <a:custGeom>
              <a:avLst/>
              <a:gdLst/>
              <a:ahLst/>
              <a:cxnLst/>
              <a:rect l="l" t="t" r="r" b="b"/>
              <a:pathLst>
                <a:path w="1328" h="1651" extrusionOk="0">
                  <a:moveTo>
                    <a:pt x="414" y="1117"/>
                  </a:moveTo>
                  <a:cubicBezTo>
                    <a:pt x="414" y="1118"/>
                    <a:pt x="414" y="1118"/>
                    <a:pt x="415" y="1119"/>
                  </a:cubicBezTo>
                  <a:lnTo>
                    <a:pt x="415" y="1119"/>
                  </a:lnTo>
                  <a:cubicBezTo>
                    <a:pt x="414" y="1118"/>
                    <a:pt x="414" y="1117"/>
                    <a:pt x="414" y="1117"/>
                  </a:cubicBezTo>
                  <a:close/>
                  <a:moveTo>
                    <a:pt x="707" y="1169"/>
                  </a:moveTo>
                  <a:cubicBezTo>
                    <a:pt x="702" y="1174"/>
                    <a:pt x="698" y="1178"/>
                    <a:pt x="694" y="1183"/>
                  </a:cubicBezTo>
                  <a:cubicBezTo>
                    <a:pt x="698" y="1178"/>
                    <a:pt x="702" y="1174"/>
                    <a:pt x="707" y="1169"/>
                  </a:cubicBezTo>
                  <a:close/>
                  <a:moveTo>
                    <a:pt x="475" y="1243"/>
                  </a:moveTo>
                  <a:cubicBezTo>
                    <a:pt x="475" y="1244"/>
                    <a:pt x="476" y="1245"/>
                    <a:pt x="477" y="1246"/>
                  </a:cubicBezTo>
                  <a:cubicBezTo>
                    <a:pt x="476" y="1245"/>
                    <a:pt x="475" y="1244"/>
                    <a:pt x="475" y="1243"/>
                  </a:cubicBezTo>
                  <a:close/>
                  <a:moveTo>
                    <a:pt x="531" y="1287"/>
                  </a:moveTo>
                  <a:lnTo>
                    <a:pt x="531" y="1287"/>
                  </a:lnTo>
                  <a:cubicBezTo>
                    <a:pt x="530" y="1287"/>
                    <a:pt x="529" y="1287"/>
                    <a:pt x="528" y="1288"/>
                  </a:cubicBezTo>
                  <a:lnTo>
                    <a:pt x="531" y="1287"/>
                  </a:lnTo>
                  <a:close/>
                  <a:moveTo>
                    <a:pt x="528" y="1"/>
                  </a:moveTo>
                  <a:cubicBezTo>
                    <a:pt x="487" y="1"/>
                    <a:pt x="446" y="3"/>
                    <a:pt x="404" y="7"/>
                  </a:cubicBezTo>
                  <a:cubicBezTo>
                    <a:pt x="309" y="13"/>
                    <a:pt x="240" y="110"/>
                    <a:pt x="252" y="203"/>
                  </a:cubicBezTo>
                  <a:cubicBezTo>
                    <a:pt x="263" y="297"/>
                    <a:pt x="344" y="357"/>
                    <a:pt x="435" y="357"/>
                  </a:cubicBezTo>
                  <a:cubicBezTo>
                    <a:pt x="440" y="357"/>
                    <a:pt x="444" y="357"/>
                    <a:pt x="449" y="357"/>
                  </a:cubicBezTo>
                  <a:lnTo>
                    <a:pt x="488" y="354"/>
                  </a:lnTo>
                  <a:cubicBezTo>
                    <a:pt x="501" y="353"/>
                    <a:pt x="514" y="352"/>
                    <a:pt x="527" y="352"/>
                  </a:cubicBezTo>
                  <a:cubicBezTo>
                    <a:pt x="540" y="352"/>
                    <a:pt x="554" y="353"/>
                    <a:pt x="567" y="354"/>
                  </a:cubicBezTo>
                  <a:cubicBezTo>
                    <a:pt x="607" y="358"/>
                    <a:pt x="646" y="363"/>
                    <a:pt x="686" y="371"/>
                  </a:cubicBezTo>
                  <a:cubicBezTo>
                    <a:pt x="705" y="377"/>
                    <a:pt x="722" y="380"/>
                    <a:pt x="745" y="388"/>
                  </a:cubicBezTo>
                  <a:cubicBezTo>
                    <a:pt x="767" y="398"/>
                    <a:pt x="789" y="407"/>
                    <a:pt x="810" y="417"/>
                  </a:cubicBezTo>
                  <a:cubicBezTo>
                    <a:pt x="819" y="423"/>
                    <a:pt x="829" y="428"/>
                    <a:pt x="835" y="434"/>
                  </a:cubicBezTo>
                  <a:cubicBezTo>
                    <a:pt x="843" y="439"/>
                    <a:pt x="849" y="445"/>
                    <a:pt x="857" y="452"/>
                  </a:cubicBezTo>
                  <a:cubicBezTo>
                    <a:pt x="867" y="461"/>
                    <a:pt x="878" y="472"/>
                    <a:pt x="887" y="482"/>
                  </a:cubicBezTo>
                  <a:cubicBezTo>
                    <a:pt x="892" y="490"/>
                    <a:pt x="900" y="498"/>
                    <a:pt x="903" y="506"/>
                  </a:cubicBezTo>
                  <a:cubicBezTo>
                    <a:pt x="908" y="513"/>
                    <a:pt x="911" y="520"/>
                    <a:pt x="916" y="528"/>
                  </a:cubicBezTo>
                  <a:cubicBezTo>
                    <a:pt x="923" y="545"/>
                    <a:pt x="930" y="562"/>
                    <a:pt x="934" y="579"/>
                  </a:cubicBezTo>
                  <a:lnTo>
                    <a:pt x="934" y="579"/>
                  </a:lnTo>
                  <a:cubicBezTo>
                    <a:pt x="936" y="586"/>
                    <a:pt x="937" y="592"/>
                    <a:pt x="938" y="599"/>
                  </a:cubicBezTo>
                  <a:cubicBezTo>
                    <a:pt x="941" y="610"/>
                    <a:pt x="942" y="621"/>
                    <a:pt x="942" y="632"/>
                  </a:cubicBezTo>
                  <a:lnTo>
                    <a:pt x="942" y="683"/>
                  </a:lnTo>
                  <a:cubicBezTo>
                    <a:pt x="939" y="707"/>
                    <a:pt x="936" y="729"/>
                    <a:pt x="933" y="752"/>
                  </a:cubicBezTo>
                  <a:cubicBezTo>
                    <a:pt x="925" y="786"/>
                    <a:pt x="916" y="819"/>
                    <a:pt x="906" y="852"/>
                  </a:cubicBezTo>
                  <a:cubicBezTo>
                    <a:pt x="890" y="893"/>
                    <a:pt x="871" y="935"/>
                    <a:pt x="852" y="974"/>
                  </a:cubicBezTo>
                  <a:cubicBezTo>
                    <a:pt x="838" y="998"/>
                    <a:pt x="824" y="1022"/>
                    <a:pt x="810" y="1044"/>
                  </a:cubicBezTo>
                  <a:cubicBezTo>
                    <a:pt x="777" y="1088"/>
                    <a:pt x="742" y="1129"/>
                    <a:pt x="707" y="1169"/>
                  </a:cubicBezTo>
                  <a:lnTo>
                    <a:pt x="707" y="1169"/>
                  </a:lnTo>
                  <a:cubicBezTo>
                    <a:pt x="681" y="1195"/>
                    <a:pt x="652" y="1220"/>
                    <a:pt x="623" y="1245"/>
                  </a:cubicBezTo>
                  <a:cubicBezTo>
                    <a:pt x="615" y="1251"/>
                    <a:pt x="605" y="1257"/>
                    <a:pt x="596" y="1264"/>
                  </a:cubicBezTo>
                  <a:cubicBezTo>
                    <a:pt x="591" y="1267"/>
                    <a:pt x="586" y="1270"/>
                    <a:pt x="582" y="1272"/>
                  </a:cubicBezTo>
                  <a:lnTo>
                    <a:pt x="558" y="1281"/>
                  </a:lnTo>
                  <a:lnTo>
                    <a:pt x="558" y="1281"/>
                  </a:lnTo>
                  <a:cubicBezTo>
                    <a:pt x="551" y="1283"/>
                    <a:pt x="545" y="1285"/>
                    <a:pt x="538" y="1286"/>
                  </a:cubicBezTo>
                  <a:lnTo>
                    <a:pt x="529" y="1286"/>
                  </a:lnTo>
                  <a:lnTo>
                    <a:pt x="520" y="1281"/>
                  </a:lnTo>
                  <a:lnTo>
                    <a:pt x="515" y="1281"/>
                  </a:lnTo>
                  <a:lnTo>
                    <a:pt x="510" y="1276"/>
                  </a:lnTo>
                  <a:cubicBezTo>
                    <a:pt x="504" y="1273"/>
                    <a:pt x="499" y="1269"/>
                    <a:pt x="493" y="1262"/>
                  </a:cubicBezTo>
                  <a:cubicBezTo>
                    <a:pt x="482" y="1253"/>
                    <a:pt x="472" y="1242"/>
                    <a:pt x="463" y="1229"/>
                  </a:cubicBezTo>
                  <a:lnTo>
                    <a:pt x="463" y="1229"/>
                  </a:lnTo>
                  <a:cubicBezTo>
                    <a:pt x="467" y="1234"/>
                    <a:pt x="471" y="1238"/>
                    <a:pt x="475" y="1243"/>
                  </a:cubicBezTo>
                  <a:lnTo>
                    <a:pt x="475" y="1243"/>
                  </a:lnTo>
                  <a:cubicBezTo>
                    <a:pt x="469" y="1236"/>
                    <a:pt x="464" y="1228"/>
                    <a:pt x="458" y="1219"/>
                  </a:cubicBezTo>
                  <a:cubicBezTo>
                    <a:pt x="452" y="1210"/>
                    <a:pt x="447" y="1200"/>
                    <a:pt x="441" y="1189"/>
                  </a:cubicBezTo>
                  <a:cubicBezTo>
                    <a:pt x="432" y="1167"/>
                    <a:pt x="422" y="1144"/>
                    <a:pt x="415" y="1119"/>
                  </a:cubicBezTo>
                  <a:lnTo>
                    <a:pt x="415" y="1119"/>
                  </a:lnTo>
                  <a:cubicBezTo>
                    <a:pt x="415" y="1122"/>
                    <a:pt x="416" y="1124"/>
                    <a:pt x="417" y="1127"/>
                  </a:cubicBezTo>
                  <a:lnTo>
                    <a:pt x="417" y="1127"/>
                  </a:lnTo>
                  <a:cubicBezTo>
                    <a:pt x="415" y="1122"/>
                    <a:pt x="413" y="1117"/>
                    <a:pt x="412" y="1112"/>
                  </a:cubicBezTo>
                  <a:cubicBezTo>
                    <a:pt x="401" y="1075"/>
                    <a:pt x="390" y="1037"/>
                    <a:pt x="382" y="1001"/>
                  </a:cubicBezTo>
                  <a:cubicBezTo>
                    <a:pt x="379" y="976"/>
                    <a:pt x="376" y="952"/>
                    <a:pt x="373" y="927"/>
                  </a:cubicBezTo>
                  <a:lnTo>
                    <a:pt x="373" y="920"/>
                  </a:lnTo>
                  <a:cubicBezTo>
                    <a:pt x="422" y="911"/>
                    <a:pt x="464" y="879"/>
                    <a:pt x="491" y="836"/>
                  </a:cubicBezTo>
                  <a:cubicBezTo>
                    <a:pt x="542" y="751"/>
                    <a:pt x="518" y="627"/>
                    <a:pt x="428" y="577"/>
                  </a:cubicBezTo>
                  <a:cubicBezTo>
                    <a:pt x="417" y="570"/>
                    <a:pt x="406" y="564"/>
                    <a:pt x="395" y="558"/>
                  </a:cubicBezTo>
                  <a:cubicBezTo>
                    <a:pt x="362" y="536"/>
                    <a:pt x="322" y="523"/>
                    <a:pt x="282" y="520"/>
                  </a:cubicBezTo>
                  <a:cubicBezTo>
                    <a:pt x="278" y="520"/>
                    <a:pt x="273" y="519"/>
                    <a:pt x="269" y="519"/>
                  </a:cubicBezTo>
                  <a:cubicBezTo>
                    <a:pt x="190" y="519"/>
                    <a:pt x="126" y="558"/>
                    <a:pt x="78" y="624"/>
                  </a:cubicBezTo>
                  <a:cubicBezTo>
                    <a:pt x="28" y="699"/>
                    <a:pt x="1" y="787"/>
                    <a:pt x="4" y="878"/>
                  </a:cubicBezTo>
                  <a:cubicBezTo>
                    <a:pt x="4" y="976"/>
                    <a:pt x="20" y="1074"/>
                    <a:pt x="48" y="1167"/>
                  </a:cubicBezTo>
                  <a:cubicBezTo>
                    <a:pt x="99" y="1338"/>
                    <a:pt x="181" y="1503"/>
                    <a:pt x="339" y="1598"/>
                  </a:cubicBezTo>
                  <a:cubicBezTo>
                    <a:pt x="396" y="1633"/>
                    <a:pt x="461" y="1650"/>
                    <a:pt x="529" y="1650"/>
                  </a:cubicBezTo>
                  <a:cubicBezTo>
                    <a:pt x="640" y="1648"/>
                    <a:pt x="746" y="1610"/>
                    <a:pt x="832" y="1539"/>
                  </a:cubicBezTo>
                  <a:cubicBezTo>
                    <a:pt x="987" y="1413"/>
                    <a:pt x="1120" y="1254"/>
                    <a:pt x="1199" y="1069"/>
                  </a:cubicBezTo>
                  <a:cubicBezTo>
                    <a:pt x="1273" y="893"/>
                    <a:pt x="1327" y="689"/>
                    <a:pt x="1278" y="499"/>
                  </a:cubicBezTo>
                  <a:cubicBezTo>
                    <a:pt x="1256" y="412"/>
                    <a:pt x="1216" y="330"/>
                    <a:pt x="1161" y="259"/>
                  </a:cubicBezTo>
                  <a:cubicBezTo>
                    <a:pt x="1107" y="191"/>
                    <a:pt x="1039" y="135"/>
                    <a:pt x="961" y="96"/>
                  </a:cubicBezTo>
                  <a:cubicBezTo>
                    <a:pt x="878" y="54"/>
                    <a:pt x="786" y="26"/>
                    <a:pt x="692" y="12"/>
                  </a:cubicBezTo>
                  <a:cubicBezTo>
                    <a:pt x="638" y="4"/>
                    <a:pt x="583" y="1"/>
                    <a:pt x="5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0" name="Google Shape;13480;p25"/>
            <p:cNvSpPr/>
            <p:nvPr/>
          </p:nvSpPr>
          <p:spPr>
            <a:xfrm>
              <a:off x="2867427" y="-475741"/>
              <a:ext cx="41347" cy="55005"/>
            </a:xfrm>
            <a:custGeom>
              <a:avLst/>
              <a:gdLst/>
              <a:ahLst/>
              <a:cxnLst/>
              <a:rect l="l" t="t" r="r" b="b"/>
              <a:pathLst>
                <a:path w="1229" h="1635" extrusionOk="0">
                  <a:moveTo>
                    <a:pt x="379" y="1344"/>
                  </a:moveTo>
                  <a:cubicBezTo>
                    <a:pt x="378" y="1346"/>
                    <a:pt x="377" y="1348"/>
                    <a:pt x="376" y="1350"/>
                  </a:cubicBezTo>
                  <a:lnTo>
                    <a:pt x="376" y="1350"/>
                  </a:lnTo>
                  <a:lnTo>
                    <a:pt x="379" y="1345"/>
                  </a:lnTo>
                  <a:lnTo>
                    <a:pt x="379" y="1344"/>
                  </a:lnTo>
                  <a:close/>
                  <a:moveTo>
                    <a:pt x="376" y="1350"/>
                  </a:moveTo>
                  <a:lnTo>
                    <a:pt x="374" y="1353"/>
                  </a:lnTo>
                  <a:cubicBezTo>
                    <a:pt x="375" y="1352"/>
                    <a:pt x="375" y="1351"/>
                    <a:pt x="376" y="1350"/>
                  </a:cubicBezTo>
                  <a:close/>
                  <a:moveTo>
                    <a:pt x="1013" y="1"/>
                  </a:moveTo>
                  <a:cubicBezTo>
                    <a:pt x="957" y="1"/>
                    <a:pt x="903" y="26"/>
                    <a:pt x="866" y="71"/>
                  </a:cubicBezTo>
                  <a:cubicBezTo>
                    <a:pt x="811" y="147"/>
                    <a:pt x="779" y="232"/>
                    <a:pt x="746" y="321"/>
                  </a:cubicBezTo>
                  <a:cubicBezTo>
                    <a:pt x="746" y="322"/>
                    <a:pt x="746" y="324"/>
                    <a:pt x="744" y="326"/>
                  </a:cubicBezTo>
                  <a:cubicBezTo>
                    <a:pt x="722" y="360"/>
                    <a:pt x="700" y="397"/>
                    <a:pt x="675" y="432"/>
                  </a:cubicBezTo>
                  <a:cubicBezTo>
                    <a:pt x="569" y="571"/>
                    <a:pt x="456" y="702"/>
                    <a:pt x="339" y="832"/>
                  </a:cubicBezTo>
                  <a:cubicBezTo>
                    <a:pt x="277" y="897"/>
                    <a:pt x="217" y="964"/>
                    <a:pt x="157" y="1030"/>
                  </a:cubicBezTo>
                  <a:lnTo>
                    <a:pt x="159" y="1027"/>
                  </a:lnTo>
                  <a:lnTo>
                    <a:pt x="159" y="1027"/>
                  </a:lnTo>
                  <a:cubicBezTo>
                    <a:pt x="140" y="1047"/>
                    <a:pt x="122" y="1070"/>
                    <a:pt x="102" y="1092"/>
                  </a:cubicBezTo>
                  <a:cubicBezTo>
                    <a:pt x="76" y="1119"/>
                    <a:pt x="56" y="1149"/>
                    <a:pt x="41" y="1182"/>
                  </a:cubicBezTo>
                  <a:cubicBezTo>
                    <a:pt x="0" y="1287"/>
                    <a:pt x="49" y="1407"/>
                    <a:pt x="160" y="1438"/>
                  </a:cubicBezTo>
                  <a:cubicBezTo>
                    <a:pt x="177" y="1443"/>
                    <a:pt x="194" y="1445"/>
                    <a:pt x="211" y="1445"/>
                  </a:cubicBezTo>
                  <a:cubicBezTo>
                    <a:pt x="282" y="1445"/>
                    <a:pt x="348" y="1405"/>
                    <a:pt x="380" y="1339"/>
                  </a:cubicBezTo>
                  <a:lnTo>
                    <a:pt x="380" y="1339"/>
                  </a:lnTo>
                  <a:lnTo>
                    <a:pt x="379" y="1344"/>
                  </a:lnTo>
                  <a:lnTo>
                    <a:pt x="379" y="1344"/>
                  </a:lnTo>
                  <a:cubicBezTo>
                    <a:pt x="380" y="1342"/>
                    <a:pt x="381" y="1340"/>
                    <a:pt x="382" y="1339"/>
                  </a:cubicBezTo>
                  <a:cubicBezTo>
                    <a:pt x="442" y="1258"/>
                    <a:pt x="512" y="1184"/>
                    <a:pt x="578" y="1108"/>
                  </a:cubicBezTo>
                  <a:lnTo>
                    <a:pt x="578" y="1108"/>
                  </a:lnTo>
                  <a:cubicBezTo>
                    <a:pt x="565" y="1230"/>
                    <a:pt x="562" y="1353"/>
                    <a:pt x="572" y="1475"/>
                  </a:cubicBezTo>
                  <a:cubicBezTo>
                    <a:pt x="578" y="1566"/>
                    <a:pt x="663" y="1635"/>
                    <a:pt x="751" y="1635"/>
                  </a:cubicBezTo>
                  <a:cubicBezTo>
                    <a:pt x="752" y="1635"/>
                    <a:pt x="753" y="1635"/>
                    <a:pt x="754" y="1635"/>
                  </a:cubicBezTo>
                  <a:cubicBezTo>
                    <a:pt x="760" y="1635"/>
                    <a:pt x="768" y="1635"/>
                    <a:pt x="774" y="1633"/>
                  </a:cubicBezTo>
                  <a:cubicBezTo>
                    <a:pt x="876" y="1621"/>
                    <a:pt x="945" y="1530"/>
                    <a:pt x="934" y="1429"/>
                  </a:cubicBezTo>
                  <a:cubicBezTo>
                    <a:pt x="933" y="1412"/>
                    <a:pt x="931" y="1393"/>
                    <a:pt x="929" y="1375"/>
                  </a:cubicBezTo>
                  <a:cubicBezTo>
                    <a:pt x="928" y="1285"/>
                    <a:pt x="933" y="1195"/>
                    <a:pt x="939" y="1104"/>
                  </a:cubicBezTo>
                  <a:cubicBezTo>
                    <a:pt x="948" y="1009"/>
                    <a:pt x="963" y="915"/>
                    <a:pt x="977" y="821"/>
                  </a:cubicBezTo>
                  <a:cubicBezTo>
                    <a:pt x="986" y="777"/>
                    <a:pt x="996" y="732"/>
                    <a:pt x="1005" y="688"/>
                  </a:cubicBezTo>
                  <a:cubicBezTo>
                    <a:pt x="1015" y="649"/>
                    <a:pt x="1029" y="609"/>
                    <a:pt x="1042" y="569"/>
                  </a:cubicBezTo>
                  <a:cubicBezTo>
                    <a:pt x="1053" y="543"/>
                    <a:pt x="1064" y="514"/>
                    <a:pt x="1075" y="486"/>
                  </a:cubicBezTo>
                  <a:cubicBezTo>
                    <a:pt x="1097" y="451"/>
                    <a:pt x="1119" y="417"/>
                    <a:pt x="1140" y="381"/>
                  </a:cubicBezTo>
                  <a:cubicBezTo>
                    <a:pt x="1188" y="297"/>
                    <a:pt x="1229" y="215"/>
                    <a:pt x="1189" y="120"/>
                  </a:cubicBezTo>
                  <a:cubicBezTo>
                    <a:pt x="1164" y="57"/>
                    <a:pt x="1107" y="12"/>
                    <a:pt x="1040" y="3"/>
                  </a:cubicBezTo>
                  <a:cubicBezTo>
                    <a:pt x="1031" y="1"/>
                    <a:pt x="1022" y="1"/>
                    <a:pt x="10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1" name="Google Shape;13481;p25"/>
            <p:cNvSpPr/>
            <p:nvPr/>
          </p:nvSpPr>
          <p:spPr>
            <a:xfrm>
              <a:off x="2954127" y="-407915"/>
              <a:ext cx="86562" cy="129288"/>
            </a:xfrm>
            <a:custGeom>
              <a:avLst/>
              <a:gdLst/>
              <a:ahLst/>
              <a:cxnLst/>
              <a:rect l="l" t="t" r="r" b="b"/>
              <a:pathLst>
                <a:path w="2573" h="3843" extrusionOk="0">
                  <a:moveTo>
                    <a:pt x="1156" y="2031"/>
                  </a:moveTo>
                  <a:cubicBezTo>
                    <a:pt x="1157" y="2032"/>
                    <a:pt x="1158" y="2033"/>
                    <a:pt x="1160" y="2033"/>
                  </a:cubicBezTo>
                  <a:lnTo>
                    <a:pt x="1160" y="2033"/>
                  </a:lnTo>
                  <a:cubicBezTo>
                    <a:pt x="1158" y="2033"/>
                    <a:pt x="1157" y="2032"/>
                    <a:pt x="1156" y="2031"/>
                  </a:cubicBezTo>
                  <a:close/>
                  <a:moveTo>
                    <a:pt x="2131" y="2375"/>
                  </a:moveTo>
                  <a:cubicBezTo>
                    <a:pt x="2131" y="2379"/>
                    <a:pt x="2131" y="2383"/>
                    <a:pt x="2130" y="2387"/>
                  </a:cubicBezTo>
                  <a:lnTo>
                    <a:pt x="2130" y="2387"/>
                  </a:lnTo>
                  <a:cubicBezTo>
                    <a:pt x="2130" y="2383"/>
                    <a:pt x="2131" y="2379"/>
                    <a:pt x="2131" y="2375"/>
                  </a:cubicBezTo>
                  <a:close/>
                  <a:moveTo>
                    <a:pt x="1053" y="2003"/>
                  </a:moveTo>
                  <a:cubicBezTo>
                    <a:pt x="1063" y="2004"/>
                    <a:pt x="1072" y="2006"/>
                    <a:pt x="1083" y="2008"/>
                  </a:cubicBezTo>
                  <a:cubicBezTo>
                    <a:pt x="1101" y="2011"/>
                    <a:pt x="1118" y="2015"/>
                    <a:pt x="1135" y="2022"/>
                  </a:cubicBezTo>
                  <a:cubicBezTo>
                    <a:pt x="1150" y="2027"/>
                    <a:pt x="1164" y="2034"/>
                    <a:pt x="1178" y="2042"/>
                  </a:cubicBezTo>
                  <a:cubicBezTo>
                    <a:pt x="1173" y="2040"/>
                    <a:pt x="1166" y="2037"/>
                    <a:pt x="1160" y="2033"/>
                  </a:cubicBezTo>
                  <a:lnTo>
                    <a:pt x="1160" y="2033"/>
                  </a:lnTo>
                  <a:cubicBezTo>
                    <a:pt x="1169" y="2039"/>
                    <a:pt x="1179" y="2045"/>
                    <a:pt x="1188" y="2050"/>
                  </a:cubicBezTo>
                  <a:cubicBezTo>
                    <a:pt x="1197" y="2058"/>
                    <a:pt x="1207" y="2064"/>
                    <a:pt x="1216" y="2072"/>
                  </a:cubicBezTo>
                  <a:cubicBezTo>
                    <a:pt x="1227" y="2082"/>
                    <a:pt x="1237" y="2091"/>
                    <a:pt x="1245" y="2102"/>
                  </a:cubicBezTo>
                  <a:lnTo>
                    <a:pt x="1243" y="2099"/>
                  </a:lnTo>
                  <a:lnTo>
                    <a:pt x="1243" y="2099"/>
                  </a:lnTo>
                  <a:cubicBezTo>
                    <a:pt x="1253" y="2112"/>
                    <a:pt x="1262" y="2125"/>
                    <a:pt x="1270" y="2139"/>
                  </a:cubicBezTo>
                  <a:cubicBezTo>
                    <a:pt x="1270" y="2136"/>
                    <a:pt x="1267" y="2134"/>
                    <a:pt x="1267" y="2131"/>
                  </a:cubicBezTo>
                  <a:lnTo>
                    <a:pt x="1267" y="2131"/>
                  </a:lnTo>
                  <a:cubicBezTo>
                    <a:pt x="1268" y="2134"/>
                    <a:pt x="1270" y="2136"/>
                    <a:pt x="1272" y="2139"/>
                  </a:cubicBezTo>
                  <a:lnTo>
                    <a:pt x="1276" y="2148"/>
                  </a:lnTo>
                  <a:lnTo>
                    <a:pt x="1272" y="2140"/>
                  </a:lnTo>
                  <a:lnTo>
                    <a:pt x="1272" y="2140"/>
                  </a:lnTo>
                  <a:cubicBezTo>
                    <a:pt x="1278" y="2155"/>
                    <a:pt x="1283" y="2167"/>
                    <a:pt x="1287" y="2180"/>
                  </a:cubicBezTo>
                  <a:cubicBezTo>
                    <a:pt x="1290" y="2188"/>
                    <a:pt x="1292" y="2196"/>
                    <a:pt x="1294" y="2202"/>
                  </a:cubicBezTo>
                  <a:cubicBezTo>
                    <a:pt x="1294" y="2210"/>
                    <a:pt x="1295" y="2216"/>
                    <a:pt x="1295" y="2224"/>
                  </a:cubicBezTo>
                  <a:cubicBezTo>
                    <a:pt x="1297" y="2239"/>
                    <a:pt x="1295" y="2254"/>
                    <a:pt x="1295" y="2269"/>
                  </a:cubicBezTo>
                  <a:cubicBezTo>
                    <a:pt x="1289" y="2326"/>
                    <a:pt x="1278" y="2381"/>
                    <a:pt x="1267" y="2435"/>
                  </a:cubicBezTo>
                  <a:cubicBezTo>
                    <a:pt x="1248" y="2520"/>
                    <a:pt x="1229" y="2604"/>
                    <a:pt x="1208" y="2688"/>
                  </a:cubicBezTo>
                  <a:cubicBezTo>
                    <a:pt x="1200" y="2725"/>
                    <a:pt x="1192" y="2761"/>
                    <a:pt x="1183" y="2797"/>
                  </a:cubicBezTo>
                  <a:cubicBezTo>
                    <a:pt x="1172" y="2840"/>
                    <a:pt x="1165" y="2883"/>
                    <a:pt x="1164" y="2927"/>
                  </a:cubicBezTo>
                  <a:cubicBezTo>
                    <a:pt x="1134" y="2976"/>
                    <a:pt x="1102" y="3024"/>
                    <a:pt x="1069" y="3071"/>
                  </a:cubicBezTo>
                  <a:cubicBezTo>
                    <a:pt x="1018" y="3139"/>
                    <a:pt x="968" y="3207"/>
                    <a:pt x="911" y="3271"/>
                  </a:cubicBezTo>
                  <a:lnTo>
                    <a:pt x="912" y="3269"/>
                  </a:lnTo>
                  <a:lnTo>
                    <a:pt x="912" y="3269"/>
                  </a:lnTo>
                  <a:cubicBezTo>
                    <a:pt x="874" y="3309"/>
                    <a:pt x="836" y="3345"/>
                    <a:pt x="797" y="3382"/>
                  </a:cubicBezTo>
                  <a:cubicBezTo>
                    <a:pt x="779" y="3396"/>
                    <a:pt x="760" y="3412"/>
                    <a:pt x="740" y="3424"/>
                  </a:cubicBezTo>
                  <a:cubicBezTo>
                    <a:pt x="719" y="3438"/>
                    <a:pt x="697" y="3450"/>
                    <a:pt x="676" y="3460"/>
                  </a:cubicBezTo>
                  <a:lnTo>
                    <a:pt x="676" y="3460"/>
                  </a:lnTo>
                  <a:cubicBezTo>
                    <a:pt x="664" y="3466"/>
                    <a:pt x="652" y="3471"/>
                    <a:pt x="640" y="3475"/>
                  </a:cubicBezTo>
                  <a:cubicBezTo>
                    <a:pt x="630" y="3478"/>
                    <a:pt x="622" y="3480"/>
                    <a:pt x="615" y="3481"/>
                  </a:cubicBezTo>
                  <a:lnTo>
                    <a:pt x="602" y="3483"/>
                  </a:lnTo>
                  <a:lnTo>
                    <a:pt x="584" y="3483"/>
                  </a:lnTo>
                  <a:lnTo>
                    <a:pt x="569" y="3480"/>
                  </a:lnTo>
                  <a:lnTo>
                    <a:pt x="556" y="3477"/>
                  </a:lnTo>
                  <a:lnTo>
                    <a:pt x="554" y="3475"/>
                  </a:lnTo>
                  <a:lnTo>
                    <a:pt x="545" y="3470"/>
                  </a:lnTo>
                  <a:lnTo>
                    <a:pt x="534" y="3461"/>
                  </a:lnTo>
                  <a:lnTo>
                    <a:pt x="527" y="3454"/>
                  </a:lnTo>
                  <a:lnTo>
                    <a:pt x="521" y="3445"/>
                  </a:lnTo>
                  <a:cubicBezTo>
                    <a:pt x="512" y="3429"/>
                    <a:pt x="502" y="3413"/>
                    <a:pt x="493" y="3397"/>
                  </a:cubicBezTo>
                  <a:cubicBezTo>
                    <a:pt x="467" y="3340"/>
                    <a:pt x="445" y="3283"/>
                    <a:pt x="425" y="3226"/>
                  </a:cubicBezTo>
                  <a:cubicBezTo>
                    <a:pt x="410" y="3177"/>
                    <a:pt x="398" y="3128"/>
                    <a:pt x="387" y="3079"/>
                  </a:cubicBezTo>
                  <a:cubicBezTo>
                    <a:pt x="380" y="3044"/>
                    <a:pt x="377" y="3010"/>
                    <a:pt x="374" y="2973"/>
                  </a:cubicBezTo>
                  <a:cubicBezTo>
                    <a:pt x="372" y="2930"/>
                    <a:pt x="372" y="2888"/>
                    <a:pt x="376" y="2845"/>
                  </a:cubicBezTo>
                  <a:cubicBezTo>
                    <a:pt x="380" y="2796"/>
                    <a:pt x="387" y="2747"/>
                    <a:pt x="398" y="2698"/>
                  </a:cubicBezTo>
                  <a:cubicBezTo>
                    <a:pt x="407" y="2658"/>
                    <a:pt x="418" y="2620"/>
                    <a:pt x="431" y="2581"/>
                  </a:cubicBezTo>
                  <a:cubicBezTo>
                    <a:pt x="450" y="2528"/>
                    <a:pt x="472" y="2478"/>
                    <a:pt x="497" y="2430"/>
                  </a:cubicBezTo>
                  <a:cubicBezTo>
                    <a:pt x="523" y="2381"/>
                    <a:pt x="551" y="2335"/>
                    <a:pt x="581" y="2291"/>
                  </a:cubicBezTo>
                  <a:cubicBezTo>
                    <a:pt x="607" y="2258"/>
                    <a:pt x="634" y="2224"/>
                    <a:pt x="662" y="2193"/>
                  </a:cubicBezTo>
                  <a:cubicBezTo>
                    <a:pt x="686" y="2169"/>
                    <a:pt x="708" y="2147"/>
                    <a:pt x="733" y="2125"/>
                  </a:cubicBezTo>
                  <a:cubicBezTo>
                    <a:pt x="751" y="2112"/>
                    <a:pt x="768" y="2098"/>
                    <a:pt x="789" y="2085"/>
                  </a:cubicBezTo>
                  <a:cubicBezTo>
                    <a:pt x="814" y="2069"/>
                    <a:pt x="841" y="2055"/>
                    <a:pt x="868" y="2042"/>
                  </a:cubicBezTo>
                  <a:cubicBezTo>
                    <a:pt x="879" y="2036"/>
                    <a:pt x="890" y="2033"/>
                    <a:pt x="903" y="2028"/>
                  </a:cubicBezTo>
                  <a:cubicBezTo>
                    <a:pt x="928" y="2020"/>
                    <a:pt x="953" y="2014"/>
                    <a:pt x="979" y="2008"/>
                  </a:cubicBezTo>
                  <a:cubicBezTo>
                    <a:pt x="993" y="2006"/>
                    <a:pt x="1009" y="2003"/>
                    <a:pt x="1020" y="2003"/>
                  </a:cubicBezTo>
                  <a:close/>
                  <a:moveTo>
                    <a:pt x="2384" y="0"/>
                  </a:moveTo>
                  <a:cubicBezTo>
                    <a:pt x="2347" y="0"/>
                    <a:pt x="2310" y="11"/>
                    <a:pt x="2280" y="35"/>
                  </a:cubicBezTo>
                  <a:cubicBezTo>
                    <a:pt x="2243" y="62"/>
                    <a:pt x="2213" y="97"/>
                    <a:pt x="2193" y="138"/>
                  </a:cubicBezTo>
                  <a:cubicBezTo>
                    <a:pt x="2174" y="179"/>
                    <a:pt x="2158" y="220"/>
                    <a:pt x="2144" y="261"/>
                  </a:cubicBezTo>
                  <a:cubicBezTo>
                    <a:pt x="2126" y="312"/>
                    <a:pt x="2110" y="361"/>
                    <a:pt x="2095" y="410"/>
                  </a:cubicBezTo>
                  <a:cubicBezTo>
                    <a:pt x="2072" y="483"/>
                    <a:pt x="2047" y="554"/>
                    <a:pt x="2030" y="629"/>
                  </a:cubicBezTo>
                  <a:cubicBezTo>
                    <a:pt x="2006" y="724"/>
                    <a:pt x="1984" y="820"/>
                    <a:pt x="1960" y="915"/>
                  </a:cubicBezTo>
                  <a:cubicBezTo>
                    <a:pt x="1946" y="979"/>
                    <a:pt x="1936" y="1042"/>
                    <a:pt x="1925" y="1107"/>
                  </a:cubicBezTo>
                  <a:cubicBezTo>
                    <a:pt x="1914" y="1175"/>
                    <a:pt x="1905" y="1243"/>
                    <a:pt x="1895" y="1313"/>
                  </a:cubicBezTo>
                  <a:lnTo>
                    <a:pt x="1864" y="1400"/>
                  </a:lnTo>
                  <a:cubicBezTo>
                    <a:pt x="1786" y="1607"/>
                    <a:pt x="1705" y="1811"/>
                    <a:pt x="1620" y="2014"/>
                  </a:cubicBezTo>
                  <a:cubicBezTo>
                    <a:pt x="1610" y="1992"/>
                    <a:pt x="1601" y="1970"/>
                    <a:pt x="1588" y="1947"/>
                  </a:cubicBezTo>
                  <a:cubicBezTo>
                    <a:pt x="1480" y="1749"/>
                    <a:pt x="1255" y="1635"/>
                    <a:pt x="1035" y="1635"/>
                  </a:cubicBezTo>
                  <a:cubicBezTo>
                    <a:pt x="1026" y="1635"/>
                    <a:pt x="1017" y="1635"/>
                    <a:pt x="1009" y="1636"/>
                  </a:cubicBezTo>
                  <a:cubicBezTo>
                    <a:pt x="768" y="1643"/>
                    <a:pt x="546" y="1781"/>
                    <a:pt x="390" y="1957"/>
                  </a:cubicBezTo>
                  <a:cubicBezTo>
                    <a:pt x="224" y="2147"/>
                    <a:pt x="108" y="2376"/>
                    <a:pt x="54" y="2623"/>
                  </a:cubicBezTo>
                  <a:cubicBezTo>
                    <a:pt x="0" y="2873"/>
                    <a:pt x="18" y="3135"/>
                    <a:pt x="105" y="3375"/>
                  </a:cubicBezTo>
                  <a:cubicBezTo>
                    <a:pt x="144" y="3484"/>
                    <a:pt x="184" y="3603"/>
                    <a:pt x="262" y="3692"/>
                  </a:cubicBezTo>
                  <a:cubicBezTo>
                    <a:pt x="328" y="3768"/>
                    <a:pt x="425" y="3830"/>
                    <a:pt x="527" y="3839"/>
                  </a:cubicBezTo>
                  <a:cubicBezTo>
                    <a:pt x="553" y="3841"/>
                    <a:pt x="578" y="3842"/>
                    <a:pt x="603" y="3842"/>
                  </a:cubicBezTo>
                  <a:cubicBezTo>
                    <a:pt x="640" y="3842"/>
                    <a:pt x="676" y="3837"/>
                    <a:pt x="713" y="3828"/>
                  </a:cubicBezTo>
                  <a:cubicBezTo>
                    <a:pt x="768" y="3812"/>
                    <a:pt x="822" y="3790"/>
                    <a:pt x="874" y="3761"/>
                  </a:cubicBezTo>
                  <a:cubicBezTo>
                    <a:pt x="977" y="3700"/>
                    <a:pt x="1069" y="3624"/>
                    <a:pt x="1150" y="3535"/>
                  </a:cubicBezTo>
                  <a:cubicBezTo>
                    <a:pt x="1243" y="3434"/>
                    <a:pt x="1327" y="3325"/>
                    <a:pt x="1400" y="3207"/>
                  </a:cubicBezTo>
                  <a:cubicBezTo>
                    <a:pt x="1420" y="3174"/>
                    <a:pt x="1441" y="3141"/>
                    <a:pt x="1461" y="3108"/>
                  </a:cubicBezTo>
                  <a:lnTo>
                    <a:pt x="1466" y="3105"/>
                  </a:lnTo>
                  <a:cubicBezTo>
                    <a:pt x="1488" y="3087"/>
                    <a:pt x="1507" y="3068"/>
                    <a:pt x="1522" y="3044"/>
                  </a:cubicBezTo>
                  <a:cubicBezTo>
                    <a:pt x="1539" y="3019"/>
                    <a:pt x="1549" y="2989"/>
                    <a:pt x="1549" y="2957"/>
                  </a:cubicBezTo>
                  <a:cubicBezTo>
                    <a:pt x="1568" y="2924"/>
                    <a:pt x="1587" y="2891"/>
                    <a:pt x="1604" y="2856"/>
                  </a:cubicBezTo>
                  <a:cubicBezTo>
                    <a:pt x="1669" y="2733"/>
                    <a:pt x="1727" y="2609"/>
                    <a:pt x="1784" y="2482"/>
                  </a:cubicBezTo>
                  <a:lnTo>
                    <a:pt x="1784" y="2482"/>
                  </a:lnTo>
                  <a:cubicBezTo>
                    <a:pt x="1759" y="2790"/>
                    <a:pt x="1716" y="3095"/>
                    <a:pt x="1656" y="3396"/>
                  </a:cubicBezTo>
                  <a:cubicBezTo>
                    <a:pt x="1644" y="3458"/>
                    <a:pt x="1629" y="3516"/>
                    <a:pt x="1613" y="3576"/>
                  </a:cubicBezTo>
                  <a:cubicBezTo>
                    <a:pt x="1585" y="3681"/>
                    <a:pt x="1650" y="3787"/>
                    <a:pt x="1754" y="3809"/>
                  </a:cubicBezTo>
                  <a:cubicBezTo>
                    <a:pt x="1767" y="3812"/>
                    <a:pt x="1780" y="3813"/>
                    <a:pt x="1793" y="3813"/>
                  </a:cubicBezTo>
                  <a:cubicBezTo>
                    <a:pt x="1884" y="3813"/>
                    <a:pt x="1964" y="3747"/>
                    <a:pt x="1978" y="3654"/>
                  </a:cubicBezTo>
                  <a:cubicBezTo>
                    <a:pt x="2019" y="3442"/>
                    <a:pt x="2046" y="3226"/>
                    <a:pt x="2071" y="3014"/>
                  </a:cubicBezTo>
                  <a:cubicBezTo>
                    <a:pt x="2097" y="2809"/>
                    <a:pt x="2114" y="2603"/>
                    <a:pt x="2129" y="2396"/>
                  </a:cubicBezTo>
                  <a:lnTo>
                    <a:pt x="2129" y="2396"/>
                  </a:lnTo>
                  <a:cubicBezTo>
                    <a:pt x="2129" y="2396"/>
                    <a:pt x="2129" y="2397"/>
                    <a:pt x="2129" y="2397"/>
                  </a:cubicBezTo>
                  <a:cubicBezTo>
                    <a:pt x="2139" y="2288"/>
                    <a:pt x="2145" y="2178"/>
                    <a:pt x="2155" y="2068"/>
                  </a:cubicBezTo>
                  <a:cubicBezTo>
                    <a:pt x="2166" y="1957"/>
                    <a:pt x="2172" y="1846"/>
                    <a:pt x="2185" y="1735"/>
                  </a:cubicBezTo>
                  <a:cubicBezTo>
                    <a:pt x="2194" y="1659"/>
                    <a:pt x="2202" y="1585"/>
                    <a:pt x="2212" y="1510"/>
                  </a:cubicBezTo>
                  <a:cubicBezTo>
                    <a:pt x="2217" y="1466"/>
                    <a:pt x="2220" y="1423"/>
                    <a:pt x="2228" y="1381"/>
                  </a:cubicBezTo>
                  <a:lnTo>
                    <a:pt x="2232" y="1351"/>
                  </a:lnTo>
                  <a:cubicBezTo>
                    <a:pt x="2291" y="1181"/>
                    <a:pt x="2348" y="1013"/>
                    <a:pt x="2400" y="842"/>
                  </a:cubicBezTo>
                  <a:cubicBezTo>
                    <a:pt x="2432" y="741"/>
                    <a:pt x="2463" y="638"/>
                    <a:pt x="2495" y="534"/>
                  </a:cubicBezTo>
                  <a:cubicBezTo>
                    <a:pt x="2508" y="489"/>
                    <a:pt x="2520" y="445"/>
                    <a:pt x="2535" y="399"/>
                  </a:cubicBezTo>
                  <a:cubicBezTo>
                    <a:pt x="2546" y="361"/>
                    <a:pt x="2555" y="322"/>
                    <a:pt x="2563" y="280"/>
                  </a:cubicBezTo>
                  <a:cubicBezTo>
                    <a:pt x="2573" y="233"/>
                    <a:pt x="2573" y="184"/>
                    <a:pt x="2562" y="135"/>
                  </a:cubicBezTo>
                  <a:cubicBezTo>
                    <a:pt x="2544" y="52"/>
                    <a:pt x="2464" y="0"/>
                    <a:pt x="2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2" name="Google Shape;13482;p25"/>
            <p:cNvSpPr/>
            <p:nvPr/>
          </p:nvSpPr>
          <p:spPr>
            <a:xfrm>
              <a:off x="3057110" y="-348770"/>
              <a:ext cx="45787" cy="46326"/>
            </a:xfrm>
            <a:custGeom>
              <a:avLst/>
              <a:gdLst/>
              <a:ahLst/>
              <a:cxnLst/>
              <a:rect l="l" t="t" r="r" b="b"/>
              <a:pathLst>
                <a:path w="1361" h="1377" extrusionOk="0">
                  <a:moveTo>
                    <a:pt x="207" y="0"/>
                  </a:moveTo>
                  <a:cubicBezTo>
                    <a:pt x="200" y="0"/>
                    <a:pt x="193" y="0"/>
                    <a:pt x="186" y="1"/>
                  </a:cubicBezTo>
                  <a:cubicBezTo>
                    <a:pt x="77" y="15"/>
                    <a:pt x="1" y="115"/>
                    <a:pt x="12" y="224"/>
                  </a:cubicBezTo>
                  <a:cubicBezTo>
                    <a:pt x="18" y="283"/>
                    <a:pt x="47" y="329"/>
                    <a:pt x="78" y="378"/>
                  </a:cubicBezTo>
                  <a:cubicBezTo>
                    <a:pt x="74" y="371"/>
                    <a:pt x="71" y="365"/>
                    <a:pt x="66" y="359"/>
                  </a:cubicBezTo>
                  <a:lnTo>
                    <a:pt x="66" y="359"/>
                  </a:lnTo>
                  <a:cubicBezTo>
                    <a:pt x="213" y="591"/>
                    <a:pt x="425" y="778"/>
                    <a:pt x="628" y="963"/>
                  </a:cubicBezTo>
                  <a:cubicBezTo>
                    <a:pt x="765" y="1090"/>
                    <a:pt x="906" y="1212"/>
                    <a:pt x="1046" y="1337"/>
                  </a:cubicBezTo>
                  <a:cubicBezTo>
                    <a:pt x="1074" y="1363"/>
                    <a:pt x="1110" y="1377"/>
                    <a:pt x="1149" y="1377"/>
                  </a:cubicBezTo>
                  <a:cubicBezTo>
                    <a:pt x="1151" y="1377"/>
                    <a:pt x="1153" y="1377"/>
                    <a:pt x="1155" y="1377"/>
                  </a:cubicBezTo>
                  <a:cubicBezTo>
                    <a:pt x="1210" y="1377"/>
                    <a:pt x="1264" y="1353"/>
                    <a:pt x="1299" y="1310"/>
                  </a:cubicBezTo>
                  <a:cubicBezTo>
                    <a:pt x="1361" y="1231"/>
                    <a:pt x="1348" y="1119"/>
                    <a:pt x="1272" y="1055"/>
                  </a:cubicBezTo>
                  <a:cubicBezTo>
                    <a:pt x="1145" y="948"/>
                    <a:pt x="1019" y="837"/>
                    <a:pt x="894" y="726"/>
                  </a:cubicBezTo>
                  <a:cubicBezTo>
                    <a:pt x="762" y="607"/>
                    <a:pt x="639" y="482"/>
                    <a:pt x="522" y="349"/>
                  </a:cubicBezTo>
                  <a:cubicBezTo>
                    <a:pt x="488" y="310"/>
                    <a:pt x="455" y="269"/>
                    <a:pt x="425" y="226"/>
                  </a:cubicBezTo>
                  <a:cubicBezTo>
                    <a:pt x="436" y="131"/>
                    <a:pt x="379" y="44"/>
                    <a:pt x="289" y="15"/>
                  </a:cubicBezTo>
                  <a:cubicBezTo>
                    <a:pt x="264" y="5"/>
                    <a:pt x="235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3" name="Google Shape;13483;p25"/>
            <p:cNvSpPr/>
            <p:nvPr/>
          </p:nvSpPr>
          <p:spPr>
            <a:xfrm>
              <a:off x="3059533" y="-348501"/>
              <a:ext cx="56082" cy="67588"/>
            </a:xfrm>
            <a:custGeom>
              <a:avLst/>
              <a:gdLst/>
              <a:ahLst/>
              <a:cxnLst/>
              <a:rect l="l" t="t" r="r" b="b"/>
              <a:pathLst>
                <a:path w="1667" h="2009" extrusionOk="0">
                  <a:moveTo>
                    <a:pt x="1291" y="0"/>
                  </a:moveTo>
                  <a:cubicBezTo>
                    <a:pt x="1277" y="0"/>
                    <a:pt x="1264" y="1"/>
                    <a:pt x="1251" y="2"/>
                  </a:cubicBezTo>
                  <a:cubicBezTo>
                    <a:pt x="1130" y="20"/>
                    <a:pt x="1023" y="78"/>
                    <a:pt x="931" y="158"/>
                  </a:cubicBezTo>
                  <a:cubicBezTo>
                    <a:pt x="757" y="306"/>
                    <a:pt x="608" y="495"/>
                    <a:pt x="484" y="688"/>
                  </a:cubicBezTo>
                  <a:cubicBezTo>
                    <a:pt x="405" y="810"/>
                    <a:pt x="325" y="930"/>
                    <a:pt x="255" y="1058"/>
                  </a:cubicBezTo>
                  <a:cubicBezTo>
                    <a:pt x="192" y="1172"/>
                    <a:pt x="136" y="1293"/>
                    <a:pt x="90" y="1418"/>
                  </a:cubicBezTo>
                  <a:cubicBezTo>
                    <a:pt x="63" y="1489"/>
                    <a:pt x="43" y="1563"/>
                    <a:pt x="29" y="1639"/>
                  </a:cubicBezTo>
                  <a:cubicBezTo>
                    <a:pt x="18" y="1703"/>
                    <a:pt x="11" y="1766"/>
                    <a:pt x="6" y="1831"/>
                  </a:cubicBezTo>
                  <a:cubicBezTo>
                    <a:pt x="0" y="1926"/>
                    <a:pt x="90" y="2007"/>
                    <a:pt x="182" y="2008"/>
                  </a:cubicBezTo>
                  <a:cubicBezTo>
                    <a:pt x="264" y="2008"/>
                    <a:pt x="350" y="1943"/>
                    <a:pt x="356" y="1858"/>
                  </a:cubicBezTo>
                  <a:cubicBezTo>
                    <a:pt x="361" y="1802"/>
                    <a:pt x="369" y="1747"/>
                    <a:pt x="378" y="1693"/>
                  </a:cubicBezTo>
                  <a:cubicBezTo>
                    <a:pt x="391" y="1639"/>
                    <a:pt x="407" y="1585"/>
                    <a:pt x="426" y="1533"/>
                  </a:cubicBezTo>
                  <a:cubicBezTo>
                    <a:pt x="456" y="1454"/>
                    <a:pt x="491" y="1375"/>
                    <a:pt x="530" y="1301"/>
                  </a:cubicBezTo>
                  <a:cubicBezTo>
                    <a:pt x="610" y="1152"/>
                    <a:pt x="701" y="1014"/>
                    <a:pt x="793" y="875"/>
                  </a:cubicBezTo>
                  <a:cubicBezTo>
                    <a:pt x="868" y="769"/>
                    <a:pt x="947" y="667"/>
                    <a:pt x="1032" y="572"/>
                  </a:cubicBezTo>
                  <a:cubicBezTo>
                    <a:pt x="1070" y="530"/>
                    <a:pt x="1111" y="490"/>
                    <a:pt x="1154" y="454"/>
                  </a:cubicBezTo>
                  <a:cubicBezTo>
                    <a:pt x="1175" y="438"/>
                    <a:pt x="1194" y="424"/>
                    <a:pt x="1214" y="409"/>
                  </a:cubicBezTo>
                  <a:cubicBezTo>
                    <a:pt x="1227" y="401"/>
                    <a:pt x="1240" y="393"/>
                    <a:pt x="1254" y="387"/>
                  </a:cubicBezTo>
                  <a:lnTo>
                    <a:pt x="1254" y="387"/>
                  </a:lnTo>
                  <a:lnTo>
                    <a:pt x="1232" y="397"/>
                  </a:lnTo>
                  <a:cubicBezTo>
                    <a:pt x="1246" y="390"/>
                    <a:pt x="1259" y="384"/>
                    <a:pt x="1271" y="379"/>
                  </a:cubicBezTo>
                  <a:lnTo>
                    <a:pt x="1284" y="376"/>
                  </a:lnTo>
                  <a:lnTo>
                    <a:pt x="1295" y="376"/>
                  </a:lnTo>
                  <a:cubicBezTo>
                    <a:pt x="1331" y="386"/>
                    <a:pt x="1368" y="397"/>
                    <a:pt x="1404" y="408"/>
                  </a:cubicBezTo>
                  <a:cubicBezTo>
                    <a:pt x="1421" y="413"/>
                    <a:pt x="1439" y="415"/>
                    <a:pt x="1456" y="415"/>
                  </a:cubicBezTo>
                  <a:cubicBezTo>
                    <a:pt x="1538" y="415"/>
                    <a:pt x="1615" y="360"/>
                    <a:pt x="1638" y="276"/>
                  </a:cubicBezTo>
                  <a:cubicBezTo>
                    <a:pt x="1667" y="177"/>
                    <a:pt x="1608" y="71"/>
                    <a:pt x="1509" y="42"/>
                  </a:cubicBezTo>
                  <a:cubicBezTo>
                    <a:pt x="1438" y="23"/>
                    <a:pt x="1364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4" name="Google Shape;13484;p25"/>
            <p:cNvSpPr/>
            <p:nvPr/>
          </p:nvSpPr>
          <p:spPr>
            <a:xfrm>
              <a:off x="3164804" y="-426285"/>
              <a:ext cx="69976" cy="186615"/>
            </a:xfrm>
            <a:custGeom>
              <a:avLst/>
              <a:gdLst/>
              <a:ahLst/>
              <a:cxnLst/>
              <a:rect l="l" t="t" r="r" b="b"/>
              <a:pathLst>
                <a:path w="2080" h="5547" extrusionOk="0">
                  <a:moveTo>
                    <a:pt x="1185" y="3260"/>
                  </a:moveTo>
                  <a:lnTo>
                    <a:pt x="1185" y="3260"/>
                  </a:lnTo>
                  <a:cubicBezTo>
                    <a:pt x="1185" y="3260"/>
                    <a:pt x="1185" y="3261"/>
                    <a:pt x="1185" y="3262"/>
                  </a:cubicBezTo>
                  <a:lnTo>
                    <a:pt x="1185" y="3262"/>
                  </a:lnTo>
                  <a:cubicBezTo>
                    <a:pt x="1185" y="3261"/>
                    <a:pt x="1185" y="3260"/>
                    <a:pt x="1185" y="3260"/>
                  </a:cubicBezTo>
                  <a:close/>
                  <a:moveTo>
                    <a:pt x="1185" y="3262"/>
                  </a:moveTo>
                  <a:lnTo>
                    <a:pt x="1185" y="3262"/>
                  </a:lnTo>
                  <a:cubicBezTo>
                    <a:pt x="1186" y="3263"/>
                    <a:pt x="1186" y="3263"/>
                    <a:pt x="1186" y="3264"/>
                  </a:cubicBezTo>
                  <a:lnTo>
                    <a:pt x="1186" y="3264"/>
                  </a:lnTo>
                  <a:cubicBezTo>
                    <a:pt x="1186" y="3263"/>
                    <a:pt x="1186" y="3263"/>
                    <a:pt x="1185" y="3262"/>
                  </a:cubicBezTo>
                  <a:close/>
                  <a:moveTo>
                    <a:pt x="1662" y="0"/>
                  </a:moveTo>
                  <a:cubicBezTo>
                    <a:pt x="1518" y="0"/>
                    <a:pt x="1382" y="69"/>
                    <a:pt x="1273" y="165"/>
                  </a:cubicBezTo>
                  <a:cubicBezTo>
                    <a:pt x="1118" y="304"/>
                    <a:pt x="1004" y="485"/>
                    <a:pt x="911" y="668"/>
                  </a:cubicBezTo>
                  <a:cubicBezTo>
                    <a:pt x="817" y="853"/>
                    <a:pt x="745" y="1047"/>
                    <a:pt x="694" y="1246"/>
                  </a:cubicBezTo>
                  <a:cubicBezTo>
                    <a:pt x="659" y="1381"/>
                    <a:pt x="632" y="1518"/>
                    <a:pt x="616" y="1656"/>
                  </a:cubicBezTo>
                  <a:cubicBezTo>
                    <a:pt x="597" y="1781"/>
                    <a:pt x="591" y="1908"/>
                    <a:pt x="596" y="2034"/>
                  </a:cubicBezTo>
                  <a:cubicBezTo>
                    <a:pt x="607" y="2253"/>
                    <a:pt x="637" y="2470"/>
                    <a:pt x="686" y="2682"/>
                  </a:cubicBezTo>
                  <a:cubicBezTo>
                    <a:pt x="713" y="2789"/>
                    <a:pt x="740" y="2899"/>
                    <a:pt x="765" y="3006"/>
                  </a:cubicBezTo>
                  <a:cubicBezTo>
                    <a:pt x="776" y="3046"/>
                    <a:pt x="791" y="3085"/>
                    <a:pt x="802" y="3125"/>
                  </a:cubicBezTo>
                  <a:lnTo>
                    <a:pt x="855" y="3309"/>
                  </a:lnTo>
                  <a:cubicBezTo>
                    <a:pt x="909" y="3491"/>
                    <a:pt x="971" y="3670"/>
                    <a:pt x="1028" y="3848"/>
                  </a:cubicBezTo>
                  <a:cubicBezTo>
                    <a:pt x="1057" y="3942"/>
                    <a:pt x="1083" y="4035"/>
                    <a:pt x="1109" y="4130"/>
                  </a:cubicBezTo>
                  <a:cubicBezTo>
                    <a:pt x="1131" y="4211"/>
                    <a:pt x="1148" y="4295"/>
                    <a:pt x="1166" y="4377"/>
                  </a:cubicBezTo>
                  <a:cubicBezTo>
                    <a:pt x="1183" y="4467"/>
                    <a:pt x="1194" y="4559"/>
                    <a:pt x="1199" y="4651"/>
                  </a:cubicBezTo>
                  <a:cubicBezTo>
                    <a:pt x="1202" y="4714"/>
                    <a:pt x="1204" y="4779"/>
                    <a:pt x="1199" y="4843"/>
                  </a:cubicBezTo>
                  <a:cubicBezTo>
                    <a:pt x="1196" y="4877"/>
                    <a:pt x="1193" y="4912"/>
                    <a:pt x="1186" y="4945"/>
                  </a:cubicBezTo>
                  <a:cubicBezTo>
                    <a:pt x="1180" y="4968"/>
                    <a:pt x="1174" y="4990"/>
                    <a:pt x="1167" y="5010"/>
                  </a:cubicBezTo>
                  <a:cubicBezTo>
                    <a:pt x="1161" y="5026"/>
                    <a:pt x="1155" y="5040"/>
                    <a:pt x="1147" y="5053"/>
                  </a:cubicBezTo>
                  <a:cubicBezTo>
                    <a:pt x="1148" y="5051"/>
                    <a:pt x="1150" y="5048"/>
                    <a:pt x="1151" y="5047"/>
                  </a:cubicBezTo>
                  <a:lnTo>
                    <a:pt x="1151" y="5047"/>
                  </a:lnTo>
                  <a:lnTo>
                    <a:pt x="1147" y="5055"/>
                  </a:lnTo>
                  <a:cubicBezTo>
                    <a:pt x="1145" y="5056"/>
                    <a:pt x="1145" y="5058"/>
                    <a:pt x="1144" y="5059"/>
                  </a:cubicBezTo>
                  <a:lnTo>
                    <a:pt x="1145" y="5056"/>
                  </a:lnTo>
                  <a:lnTo>
                    <a:pt x="1145" y="5056"/>
                  </a:lnTo>
                  <a:cubicBezTo>
                    <a:pt x="1139" y="5064"/>
                    <a:pt x="1132" y="5075"/>
                    <a:pt x="1125" y="5085"/>
                  </a:cubicBezTo>
                  <a:cubicBezTo>
                    <a:pt x="1115" y="5093"/>
                    <a:pt x="1106" y="5104"/>
                    <a:pt x="1098" y="5108"/>
                  </a:cubicBezTo>
                  <a:cubicBezTo>
                    <a:pt x="1090" y="5115"/>
                    <a:pt x="1080" y="5123"/>
                    <a:pt x="1074" y="5127"/>
                  </a:cubicBezTo>
                  <a:cubicBezTo>
                    <a:pt x="1068" y="5131"/>
                    <a:pt x="1060" y="5135"/>
                    <a:pt x="1053" y="5139"/>
                  </a:cubicBezTo>
                  <a:cubicBezTo>
                    <a:pt x="1042" y="5143"/>
                    <a:pt x="1030" y="5148"/>
                    <a:pt x="1019" y="5153"/>
                  </a:cubicBezTo>
                  <a:cubicBezTo>
                    <a:pt x="996" y="5159"/>
                    <a:pt x="974" y="5164"/>
                    <a:pt x="952" y="5169"/>
                  </a:cubicBezTo>
                  <a:cubicBezTo>
                    <a:pt x="922" y="5173"/>
                    <a:pt x="892" y="5178"/>
                    <a:pt x="862" y="5180"/>
                  </a:cubicBezTo>
                  <a:cubicBezTo>
                    <a:pt x="829" y="5180"/>
                    <a:pt x="795" y="5180"/>
                    <a:pt x="762" y="5178"/>
                  </a:cubicBezTo>
                  <a:cubicBezTo>
                    <a:pt x="727" y="5173"/>
                    <a:pt x="692" y="5169"/>
                    <a:pt x="656" y="5161"/>
                  </a:cubicBezTo>
                  <a:cubicBezTo>
                    <a:pt x="610" y="5151"/>
                    <a:pt x="564" y="5137"/>
                    <a:pt x="520" y="5121"/>
                  </a:cubicBezTo>
                  <a:cubicBezTo>
                    <a:pt x="485" y="5108"/>
                    <a:pt x="453" y="5094"/>
                    <a:pt x="420" y="5078"/>
                  </a:cubicBezTo>
                  <a:cubicBezTo>
                    <a:pt x="414" y="5075"/>
                    <a:pt x="406" y="5070"/>
                    <a:pt x="398" y="5066"/>
                  </a:cubicBezTo>
                  <a:lnTo>
                    <a:pt x="393" y="5063"/>
                  </a:lnTo>
                  <a:cubicBezTo>
                    <a:pt x="392" y="5059"/>
                    <a:pt x="388" y="5056"/>
                    <a:pt x="385" y="5053"/>
                  </a:cubicBezTo>
                  <a:lnTo>
                    <a:pt x="385" y="5051"/>
                  </a:lnTo>
                  <a:cubicBezTo>
                    <a:pt x="382" y="5042"/>
                    <a:pt x="379" y="5032"/>
                    <a:pt x="377" y="5023"/>
                  </a:cubicBezTo>
                  <a:cubicBezTo>
                    <a:pt x="352" y="4944"/>
                    <a:pt x="279" y="4892"/>
                    <a:pt x="200" y="4892"/>
                  </a:cubicBezTo>
                  <a:cubicBezTo>
                    <a:pt x="186" y="4892"/>
                    <a:pt x="171" y="4894"/>
                    <a:pt x="156" y="4898"/>
                  </a:cubicBezTo>
                  <a:cubicBezTo>
                    <a:pt x="61" y="4923"/>
                    <a:pt x="1" y="5018"/>
                    <a:pt x="21" y="5113"/>
                  </a:cubicBezTo>
                  <a:cubicBezTo>
                    <a:pt x="31" y="5161"/>
                    <a:pt x="50" y="5207"/>
                    <a:pt x="73" y="5248"/>
                  </a:cubicBezTo>
                  <a:cubicBezTo>
                    <a:pt x="97" y="5286"/>
                    <a:pt x="129" y="5319"/>
                    <a:pt x="164" y="5346"/>
                  </a:cubicBezTo>
                  <a:cubicBezTo>
                    <a:pt x="235" y="5397"/>
                    <a:pt x="314" y="5435"/>
                    <a:pt x="398" y="5461"/>
                  </a:cubicBezTo>
                  <a:cubicBezTo>
                    <a:pt x="537" y="5509"/>
                    <a:pt x="688" y="5545"/>
                    <a:pt x="835" y="5547"/>
                  </a:cubicBezTo>
                  <a:cubicBezTo>
                    <a:pt x="884" y="5547"/>
                    <a:pt x="933" y="5544"/>
                    <a:pt x="981" y="5534"/>
                  </a:cubicBezTo>
                  <a:cubicBezTo>
                    <a:pt x="1077" y="5522"/>
                    <a:pt x="1172" y="5490"/>
                    <a:pt x="1258" y="5442"/>
                  </a:cubicBezTo>
                  <a:cubicBezTo>
                    <a:pt x="1335" y="5397"/>
                    <a:pt x="1400" y="5333"/>
                    <a:pt x="1447" y="5256"/>
                  </a:cubicBezTo>
                  <a:cubicBezTo>
                    <a:pt x="1498" y="5172"/>
                    <a:pt x="1530" y="5078"/>
                    <a:pt x="1542" y="4980"/>
                  </a:cubicBezTo>
                  <a:cubicBezTo>
                    <a:pt x="1552" y="4881"/>
                    <a:pt x="1555" y="4781"/>
                    <a:pt x="1549" y="4681"/>
                  </a:cubicBezTo>
                  <a:cubicBezTo>
                    <a:pt x="1530" y="4293"/>
                    <a:pt x="1400" y="3916"/>
                    <a:pt x="1280" y="3549"/>
                  </a:cubicBezTo>
                  <a:lnTo>
                    <a:pt x="1280" y="3549"/>
                  </a:lnTo>
                  <a:lnTo>
                    <a:pt x="1284" y="3563"/>
                  </a:lnTo>
                  <a:cubicBezTo>
                    <a:pt x="1252" y="3464"/>
                    <a:pt x="1218" y="3364"/>
                    <a:pt x="1186" y="3264"/>
                  </a:cubicBezTo>
                  <a:lnTo>
                    <a:pt x="1186" y="3264"/>
                  </a:lnTo>
                  <a:cubicBezTo>
                    <a:pt x="1186" y="3265"/>
                    <a:pt x="1186" y="3265"/>
                    <a:pt x="1186" y="3266"/>
                  </a:cubicBezTo>
                  <a:lnTo>
                    <a:pt x="1186" y="3266"/>
                  </a:lnTo>
                  <a:cubicBezTo>
                    <a:pt x="1186" y="3265"/>
                    <a:pt x="1186" y="3264"/>
                    <a:pt x="1186" y="3264"/>
                  </a:cubicBezTo>
                  <a:lnTo>
                    <a:pt x="1186" y="3264"/>
                  </a:lnTo>
                  <a:cubicBezTo>
                    <a:pt x="1186" y="3264"/>
                    <a:pt x="1186" y="3264"/>
                    <a:pt x="1186" y="3264"/>
                  </a:cubicBezTo>
                  <a:lnTo>
                    <a:pt x="1186" y="3264"/>
                  </a:lnTo>
                  <a:cubicBezTo>
                    <a:pt x="1186" y="3262"/>
                    <a:pt x="1185" y="3259"/>
                    <a:pt x="1185" y="3258"/>
                  </a:cubicBezTo>
                  <a:lnTo>
                    <a:pt x="1183" y="3255"/>
                  </a:lnTo>
                  <a:lnTo>
                    <a:pt x="1183" y="3255"/>
                  </a:lnTo>
                  <a:cubicBezTo>
                    <a:pt x="1184" y="3256"/>
                    <a:pt x="1184" y="3258"/>
                    <a:pt x="1185" y="3260"/>
                  </a:cubicBezTo>
                  <a:lnTo>
                    <a:pt x="1185" y="3260"/>
                  </a:lnTo>
                  <a:lnTo>
                    <a:pt x="1185" y="3260"/>
                  </a:lnTo>
                  <a:cubicBezTo>
                    <a:pt x="1185" y="3260"/>
                    <a:pt x="1185" y="3260"/>
                    <a:pt x="1185" y="3260"/>
                  </a:cubicBezTo>
                  <a:lnTo>
                    <a:pt x="1185" y="3260"/>
                  </a:lnTo>
                  <a:cubicBezTo>
                    <a:pt x="1185" y="3260"/>
                    <a:pt x="1185" y="3260"/>
                    <a:pt x="1185" y="3260"/>
                  </a:cubicBezTo>
                  <a:lnTo>
                    <a:pt x="1185" y="3260"/>
                  </a:lnTo>
                  <a:lnTo>
                    <a:pt x="1185" y="3261"/>
                  </a:lnTo>
                  <a:lnTo>
                    <a:pt x="1183" y="3258"/>
                  </a:lnTo>
                  <a:cubicBezTo>
                    <a:pt x="1164" y="3198"/>
                    <a:pt x="1148" y="3139"/>
                    <a:pt x="1131" y="3079"/>
                  </a:cubicBezTo>
                  <a:cubicBezTo>
                    <a:pt x="1115" y="3027"/>
                    <a:pt x="1096" y="2976"/>
                    <a:pt x="1085" y="2924"/>
                  </a:cubicBezTo>
                  <a:cubicBezTo>
                    <a:pt x="1052" y="2788"/>
                    <a:pt x="1017" y="2652"/>
                    <a:pt x="990" y="2516"/>
                  </a:cubicBezTo>
                  <a:lnTo>
                    <a:pt x="990" y="2516"/>
                  </a:lnTo>
                  <a:lnTo>
                    <a:pt x="992" y="2522"/>
                  </a:lnTo>
                  <a:lnTo>
                    <a:pt x="990" y="2516"/>
                  </a:lnTo>
                  <a:lnTo>
                    <a:pt x="988" y="2509"/>
                  </a:lnTo>
                  <a:cubicBezTo>
                    <a:pt x="988" y="2506"/>
                    <a:pt x="987" y="2504"/>
                    <a:pt x="987" y="2501"/>
                  </a:cubicBezTo>
                  <a:cubicBezTo>
                    <a:pt x="987" y="2503"/>
                    <a:pt x="987" y="2503"/>
                    <a:pt x="987" y="2504"/>
                  </a:cubicBezTo>
                  <a:cubicBezTo>
                    <a:pt x="960" y="2359"/>
                    <a:pt x="943" y="2212"/>
                    <a:pt x="933" y="2064"/>
                  </a:cubicBezTo>
                  <a:cubicBezTo>
                    <a:pt x="930" y="2003"/>
                    <a:pt x="930" y="1942"/>
                    <a:pt x="933" y="1881"/>
                  </a:cubicBezTo>
                  <a:cubicBezTo>
                    <a:pt x="944" y="1749"/>
                    <a:pt x="965" y="1618"/>
                    <a:pt x="992" y="1490"/>
                  </a:cubicBezTo>
                  <a:cubicBezTo>
                    <a:pt x="1019" y="1369"/>
                    <a:pt x="1053" y="1251"/>
                    <a:pt x="1094" y="1135"/>
                  </a:cubicBezTo>
                  <a:cubicBezTo>
                    <a:pt x="1131" y="1035"/>
                    <a:pt x="1174" y="937"/>
                    <a:pt x="1223" y="841"/>
                  </a:cubicBezTo>
                  <a:cubicBezTo>
                    <a:pt x="1262" y="766"/>
                    <a:pt x="1307" y="692"/>
                    <a:pt x="1354" y="621"/>
                  </a:cubicBezTo>
                  <a:cubicBezTo>
                    <a:pt x="1386" y="578"/>
                    <a:pt x="1419" y="537"/>
                    <a:pt x="1454" y="497"/>
                  </a:cubicBezTo>
                  <a:cubicBezTo>
                    <a:pt x="1473" y="477"/>
                    <a:pt x="1493" y="458"/>
                    <a:pt x="1516" y="439"/>
                  </a:cubicBezTo>
                  <a:cubicBezTo>
                    <a:pt x="1531" y="426"/>
                    <a:pt x="1547" y="413"/>
                    <a:pt x="1565" y="402"/>
                  </a:cubicBezTo>
                  <a:cubicBezTo>
                    <a:pt x="1577" y="394"/>
                    <a:pt x="1590" y="388"/>
                    <a:pt x="1604" y="380"/>
                  </a:cubicBezTo>
                  <a:cubicBezTo>
                    <a:pt x="1612" y="377"/>
                    <a:pt x="1620" y="374"/>
                    <a:pt x="1630" y="371"/>
                  </a:cubicBezTo>
                  <a:lnTo>
                    <a:pt x="1631" y="371"/>
                  </a:lnTo>
                  <a:lnTo>
                    <a:pt x="1622" y="374"/>
                  </a:lnTo>
                  <a:lnTo>
                    <a:pt x="1641" y="369"/>
                  </a:lnTo>
                  <a:lnTo>
                    <a:pt x="1652" y="367"/>
                  </a:lnTo>
                  <a:lnTo>
                    <a:pt x="1669" y="367"/>
                  </a:lnTo>
                  <a:lnTo>
                    <a:pt x="1672" y="369"/>
                  </a:lnTo>
                  <a:lnTo>
                    <a:pt x="1677" y="372"/>
                  </a:lnTo>
                  <a:lnTo>
                    <a:pt x="1680" y="377"/>
                  </a:lnTo>
                  <a:lnTo>
                    <a:pt x="1687" y="390"/>
                  </a:lnTo>
                  <a:cubicBezTo>
                    <a:pt x="1693" y="404"/>
                    <a:pt x="1699" y="418"/>
                    <a:pt x="1706" y="434"/>
                  </a:cubicBezTo>
                  <a:cubicBezTo>
                    <a:pt x="1709" y="442"/>
                    <a:pt x="1712" y="453"/>
                    <a:pt x="1712" y="461"/>
                  </a:cubicBezTo>
                  <a:cubicBezTo>
                    <a:pt x="1713" y="467"/>
                    <a:pt x="1715" y="475"/>
                    <a:pt x="1715" y="481"/>
                  </a:cubicBezTo>
                  <a:cubicBezTo>
                    <a:pt x="1717" y="519"/>
                    <a:pt x="1717" y="556"/>
                    <a:pt x="1713" y="594"/>
                  </a:cubicBezTo>
                  <a:cubicBezTo>
                    <a:pt x="1712" y="611"/>
                    <a:pt x="1709" y="630"/>
                    <a:pt x="1707" y="648"/>
                  </a:cubicBezTo>
                  <a:cubicBezTo>
                    <a:pt x="1677" y="603"/>
                    <a:pt x="1630" y="573"/>
                    <a:pt x="1576" y="564"/>
                  </a:cubicBezTo>
                  <a:cubicBezTo>
                    <a:pt x="1567" y="562"/>
                    <a:pt x="1558" y="562"/>
                    <a:pt x="1550" y="562"/>
                  </a:cubicBezTo>
                  <a:cubicBezTo>
                    <a:pt x="1457" y="562"/>
                    <a:pt x="1377" y="629"/>
                    <a:pt x="1364" y="724"/>
                  </a:cubicBezTo>
                  <a:cubicBezTo>
                    <a:pt x="1346" y="820"/>
                    <a:pt x="1338" y="918"/>
                    <a:pt x="1340" y="1016"/>
                  </a:cubicBezTo>
                  <a:cubicBezTo>
                    <a:pt x="1345" y="1100"/>
                    <a:pt x="1367" y="1189"/>
                    <a:pt x="1427" y="1251"/>
                  </a:cubicBezTo>
                  <a:cubicBezTo>
                    <a:pt x="1479" y="1305"/>
                    <a:pt x="1541" y="1341"/>
                    <a:pt x="1618" y="1341"/>
                  </a:cubicBezTo>
                  <a:cubicBezTo>
                    <a:pt x="1619" y="1341"/>
                    <a:pt x="1620" y="1341"/>
                    <a:pt x="1621" y="1341"/>
                  </a:cubicBezTo>
                  <a:cubicBezTo>
                    <a:pt x="1801" y="1341"/>
                    <a:pt x="1901" y="1157"/>
                    <a:pt x="1965" y="1015"/>
                  </a:cubicBezTo>
                  <a:cubicBezTo>
                    <a:pt x="2011" y="917"/>
                    <a:pt x="2043" y="814"/>
                    <a:pt x="2062" y="708"/>
                  </a:cubicBezTo>
                  <a:cubicBezTo>
                    <a:pt x="2068" y="656"/>
                    <a:pt x="2074" y="605"/>
                    <a:pt x="2076" y="553"/>
                  </a:cubicBezTo>
                  <a:cubicBezTo>
                    <a:pt x="2079" y="508"/>
                    <a:pt x="2079" y="466"/>
                    <a:pt x="2073" y="421"/>
                  </a:cubicBezTo>
                  <a:cubicBezTo>
                    <a:pt x="2046" y="253"/>
                    <a:pt x="1962" y="70"/>
                    <a:pt x="1785" y="18"/>
                  </a:cubicBezTo>
                  <a:cubicBezTo>
                    <a:pt x="1743" y="6"/>
                    <a:pt x="1702" y="0"/>
                    <a:pt x="16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5" name="Google Shape;13485;p25"/>
            <p:cNvSpPr/>
            <p:nvPr/>
          </p:nvSpPr>
          <p:spPr>
            <a:xfrm>
              <a:off x="3182130" y="-229906"/>
              <a:ext cx="45384" cy="48883"/>
            </a:xfrm>
            <a:custGeom>
              <a:avLst/>
              <a:gdLst/>
              <a:ahLst/>
              <a:cxnLst/>
              <a:rect l="l" t="t" r="r" b="b"/>
              <a:pathLst>
                <a:path w="1349" h="1453" extrusionOk="0">
                  <a:moveTo>
                    <a:pt x="899" y="353"/>
                  </a:moveTo>
                  <a:lnTo>
                    <a:pt x="899" y="353"/>
                  </a:lnTo>
                  <a:cubicBezTo>
                    <a:pt x="907" y="354"/>
                    <a:pt x="914" y="355"/>
                    <a:pt x="922" y="357"/>
                  </a:cubicBezTo>
                  <a:lnTo>
                    <a:pt x="922" y="357"/>
                  </a:lnTo>
                  <a:lnTo>
                    <a:pt x="899" y="353"/>
                  </a:lnTo>
                  <a:close/>
                  <a:moveTo>
                    <a:pt x="965" y="474"/>
                  </a:moveTo>
                  <a:cubicBezTo>
                    <a:pt x="965" y="477"/>
                    <a:pt x="965" y="480"/>
                    <a:pt x="964" y="482"/>
                  </a:cubicBezTo>
                  <a:lnTo>
                    <a:pt x="965" y="474"/>
                  </a:lnTo>
                  <a:close/>
                  <a:moveTo>
                    <a:pt x="894" y="1"/>
                  </a:moveTo>
                  <a:cubicBezTo>
                    <a:pt x="845" y="1"/>
                    <a:pt x="797" y="6"/>
                    <a:pt x="749" y="14"/>
                  </a:cubicBezTo>
                  <a:cubicBezTo>
                    <a:pt x="651" y="28"/>
                    <a:pt x="583" y="117"/>
                    <a:pt x="592" y="213"/>
                  </a:cubicBezTo>
                  <a:cubicBezTo>
                    <a:pt x="604" y="301"/>
                    <a:pt x="681" y="372"/>
                    <a:pt x="768" y="372"/>
                  </a:cubicBezTo>
                  <a:cubicBezTo>
                    <a:pt x="776" y="372"/>
                    <a:pt x="784" y="371"/>
                    <a:pt x="792" y="370"/>
                  </a:cubicBezTo>
                  <a:cubicBezTo>
                    <a:pt x="820" y="365"/>
                    <a:pt x="849" y="361"/>
                    <a:pt x="877" y="357"/>
                  </a:cubicBezTo>
                  <a:lnTo>
                    <a:pt x="923" y="357"/>
                  </a:lnTo>
                  <a:cubicBezTo>
                    <a:pt x="928" y="359"/>
                    <a:pt x="932" y="360"/>
                    <a:pt x="937" y="362"/>
                  </a:cubicBezTo>
                  <a:lnTo>
                    <a:pt x="939" y="364"/>
                  </a:lnTo>
                  <a:lnTo>
                    <a:pt x="929" y="361"/>
                  </a:lnTo>
                  <a:lnTo>
                    <a:pt x="929" y="361"/>
                  </a:lnTo>
                  <a:lnTo>
                    <a:pt x="947" y="367"/>
                  </a:lnTo>
                  <a:lnTo>
                    <a:pt x="950" y="370"/>
                  </a:lnTo>
                  <a:lnTo>
                    <a:pt x="953" y="372"/>
                  </a:lnTo>
                  <a:lnTo>
                    <a:pt x="956" y="378"/>
                  </a:lnTo>
                  <a:lnTo>
                    <a:pt x="959" y="384"/>
                  </a:lnTo>
                  <a:lnTo>
                    <a:pt x="963" y="392"/>
                  </a:lnTo>
                  <a:cubicBezTo>
                    <a:pt x="964" y="395"/>
                    <a:pt x="966" y="399"/>
                    <a:pt x="966" y="402"/>
                  </a:cubicBezTo>
                  <a:cubicBezTo>
                    <a:pt x="967" y="416"/>
                    <a:pt x="969" y="430"/>
                    <a:pt x="969" y="444"/>
                  </a:cubicBezTo>
                  <a:cubicBezTo>
                    <a:pt x="969" y="437"/>
                    <a:pt x="967" y="429"/>
                    <a:pt x="967" y="421"/>
                  </a:cubicBezTo>
                  <a:cubicBezTo>
                    <a:pt x="967" y="437"/>
                    <a:pt x="967" y="452"/>
                    <a:pt x="966" y="468"/>
                  </a:cubicBezTo>
                  <a:lnTo>
                    <a:pt x="966" y="468"/>
                  </a:lnTo>
                  <a:cubicBezTo>
                    <a:pt x="963" y="487"/>
                    <a:pt x="959" y="506"/>
                    <a:pt x="955" y="525"/>
                  </a:cubicBezTo>
                  <a:lnTo>
                    <a:pt x="959" y="501"/>
                  </a:lnTo>
                  <a:lnTo>
                    <a:pt x="959" y="501"/>
                  </a:lnTo>
                  <a:cubicBezTo>
                    <a:pt x="953" y="527"/>
                    <a:pt x="947" y="551"/>
                    <a:pt x="939" y="574"/>
                  </a:cubicBezTo>
                  <a:cubicBezTo>
                    <a:pt x="920" y="617"/>
                    <a:pt x="901" y="660"/>
                    <a:pt x="880" y="701"/>
                  </a:cubicBezTo>
                  <a:cubicBezTo>
                    <a:pt x="852" y="756"/>
                    <a:pt x="819" y="809"/>
                    <a:pt x="784" y="859"/>
                  </a:cubicBezTo>
                  <a:cubicBezTo>
                    <a:pt x="763" y="886"/>
                    <a:pt x="744" y="913"/>
                    <a:pt x="722" y="937"/>
                  </a:cubicBezTo>
                  <a:cubicBezTo>
                    <a:pt x="698" y="961"/>
                    <a:pt x="674" y="983"/>
                    <a:pt x="651" y="1005"/>
                  </a:cubicBezTo>
                  <a:cubicBezTo>
                    <a:pt x="629" y="1021"/>
                    <a:pt x="608" y="1036"/>
                    <a:pt x="586" y="1051"/>
                  </a:cubicBezTo>
                  <a:cubicBezTo>
                    <a:pt x="578" y="1055"/>
                    <a:pt x="568" y="1060"/>
                    <a:pt x="560" y="1065"/>
                  </a:cubicBezTo>
                  <a:lnTo>
                    <a:pt x="537" y="1074"/>
                  </a:lnTo>
                  <a:cubicBezTo>
                    <a:pt x="530" y="1076"/>
                    <a:pt x="523" y="1078"/>
                    <a:pt x="516" y="1079"/>
                  </a:cubicBezTo>
                  <a:lnTo>
                    <a:pt x="504" y="1081"/>
                  </a:lnTo>
                  <a:lnTo>
                    <a:pt x="491" y="1081"/>
                  </a:lnTo>
                  <a:lnTo>
                    <a:pt x="481" y="1078"/>
                  </a:lnTo>
                  <a:lnTo>
                    <a:pt x="477" y="1076"/>
                  </a:lnTo>
                  <a:lnTo>
                    <a:pt x="473" y="1074"/>
                  </a:lnTo>
                  <a:lnTo>
                    <a:pt x="469" y="1070"/>
                  </a:lnTo>
                  <a:lnTo>
                    <a:pt x="461" y="1062"/>
                  </a:lnTo>
                  <a:lnTo>
                    <a:pt x="456" y="1055"/>
                  </a:lnTo>
                  <a:cubicBezTo>
                    <a:pt x="447" y="1036"/>
                    <a:pt x="435" y="1019"/>
                    <a:pt x="426" y="1000"/>
                  </a:cubicBezTo>
                  <a:cubicBezTo>
                    <a:pt x="418" y="980"/>
                    <a:pt x="410" y="961"/>
                    <a:pt x="402" y="940"/>
                  </a:cubicBezTo>
                  <a:cubicBezTo>
                    <a:pt x="401" y="930"/>
                    <a:pt x="397" y="923"/>
                    <a:pt x="396" y="913"/>
                  </a:cubicBezTo>
                  <a:cubicBezTo>
                    <a:pt x="489" y="873"/>
                    <a:pt x="535" y="766"/>
                    <a:pt x="499" y="669"/>
                  </a:cubicBezTo>
                  <a:cubicBezTo>
                    <a:pt x="466" y="571"/>
                    <a:pt x="416" y="462"/>
                    <a:pt x="301" y="446"/>
                  </a:cubicBezTo>
                  <a:cubicBezTo>
                    <a:pt x="290" y="444"/>
                    <a:pt x="280" y="444"/>
                    <a:pt x="270" y="444"/>
                  </a:cubicBezTo>
                  <a:cubicBezTo>
                    <a:pt x="207" y="444"/>
                    <a:pt x="147" y="471"/>
                    <a:pt x="106" y="519"/>
                  </a:cubicBezTo>
                  <a:cubicBezTo>
                    <a:pt x="52" y="584"/>
                    <a:pt x="30" y="663"/>
                    <a:pt x="21" y="745"/>
                  </a:cubicBezTo>
                  <a:cubicBezTo>
                    <a:pt x="0" y="913"/>
                    <a:pt x="44" y="1086"/>
                    <a:pt x="130" y="1230"/>
                  </a:cubicBezTo>
                  <a:cubicBezTo>
                    <a:pt x="169" y="1304"/>
                    <a:pt x="231" y="1366"/>
                    <a:pt x="306" y="1405"/>
                  </a:cubicBezTo>
                  <a:cubicBezTo>
                    <a:pt x="364" y="1435"/>
                    <a:pt x="428" y="1453"/>
                    <a:pt x="494" y="1453"/>
                  </a:cubicBezTo>
                  <a:cubicBezTo>
                    <a:pt x="507" y="1453"/>
                    <a:pt x="519" y="1453"/>
                    <a:pt x="532" y="1451"/>
                  </a:cubicBezTo>
                  <a:cubicBezTo>
                    <a:pt x="627" y="1440"/>
                    <a:pt x="719" y="1405"/>
                    <a:pt x="796" y="1352"/>
                  </a:cubicBezTo>
                  <a:cubicBezTo>
                    <a:pt x="877" y="1296"/>
                    <a:pt x="950" y="1230"/>
                    <a:pt x="1012" y="1154"/>
                  </a:cubicBezTo>
                  <a:cubicBezTo>
                    <a:pt x="1075" y="1074"/>
                    <a:pt x="1130" y="991"/>
                    <a:pt x="1178" y="902"/>
                  </a:cubicBezTo>
                  <a:cubicBezTo>
                    <a:pt x="1221" y="826"/>
                    <a:pt x="1257" y="747"/>
                    <a:pt x="1284" y="663"/>
                  </a:cubicBezTo>
                  <a:cubicBezTo>
                    <a:pt x="1335" y="490"/>
                    <a:pt x="1349" y="286"/>
                    <a:pt x="1222" y="141"/>
                  </a:cubicBezTo>
                  <a:cubicBezTo>
                    <a:pt x="1164" y="74"/>
                    <a:pt x="1084" y="28"/>
                    <a:pt x="997" y="11"/>
                  </a:cubicBezTo>
                  <a:cubicBezTo>
                    <a:pt x="963" y="4"/>
                    <a:pt x="928" y="1"/>
                    <a:pt x="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6" name="Google Shape;13486;p25"/>
            <p:cNvSpPr/>
            <p:nvPr/>
          </p:nvSpPr>
          <p:spPr>
            <a:xfrm>
              <a:off x="3162617" y="-500335"/>
              <a:ext cx="34719" cy="73475"/>
            </a:xfrm>
            <a:custGeom>
              <a:avLst/>
              <a:gdLst/>
              <a:ahLst/>
              <a:cxnLst/>
              <a:rect l="l" t="t" r="r" b="b"/>
              <a:pathLst>
                <a:path w="1032" h="2184" extrusionOk="0">
                  <a:moveTo>
                    <a:pt x="810" y="1"/>
                  </a:moveTo>
                  <a:cubicBezTo>
                    <a:pt x="760" y="1"/>
                    <a:pt x="708" y="22"/>
                    <a:pt x="669" y="70"/>
                  </a:cubicBezTo>
                  <a:cubicBezTo>
                    <a:pt x="651" y="93"/>
                    <a:pt x="637" y="115"/>
                    <a:pt x="623" y="137"/>
                  </a:cubicBezTo>
                  <a:cubicBezTo>
                    <a:pt x="590" y="202"/>
                    <a:pt x="561" y="270"/>
                    <a:pt x="536" y="340"/>
                  </a:cubicBezTo>
                  <a:cubicBezTo>
                    <a:pt x="529" y="355"/>
                    <a:pt x="523" y="370"/>
                    <a:pt x="518" y="385"/>
                  </a:cubicBezTo>
                  <a:cubicBezTo>
                    <a:pt x="466" y="476"/>
                    <a:pt x="412" y="563"/>
                    <a:pt x="352" y="650"/>
                  </a:cubicBezTo>
                  <a:cubicBezTo>
                    <a:pt x="305" y="715"/>
                    <a:pt x="257" y="780"/>
                    <a:pt x="210" y="845"/>
                  </a:cubicBezTo>
                  <a:cubicBezTo>
                    <a:pt x="150" y="930"/>
                    <a:pt x="86" y="1015"/>
                    <a:pt x="45" y="1110"/>
                  </a:cubicBezTo>
                  <a:cubicBezTo>
                    <a:pt x="1" y="1215"/>
                    <a:pt x="56" y="1335"/>
                    <a:pt x="165" y="1367"/>
                  </a:cubicBezTo>
                  <a:cubicBezTo>
                    <a:pt x="182" y="1372"/>
                    <a:pt x="199" y="1375"/>
                    <a:pt x="217" y="1375"/>
                  </a:cubicBezTo>
                  <a:cubicBezTo>
                    <a:pt x="240" y="1375"/>
                    <a:pt x="262" y="1370"/>
                    <a:pt x="284" y="1362"/>
                  </a:cubicBezTo>
                  <a:lnTo>
                    <a:pt x="284" y="1368"/>
                  </a:lnTo>
                  <a:cubicBezTo>
                    <a:pt x="281" y="1411"/>
                    <a:pt x="275" y="1454"/>
                    <a:pt x="275" y="1497"/>
                  </a:cubicBezTo>
                  <a:cubicBezTo>
                    <a:pt x="271" y="1525"/>
                    <a:pt x="270" y="1555"/>
                    <a:pt x="268" y="1584"/>
                  </a:cubicBezTo>
                  <a:cubicBezTo>
                    <a:pt x="267" y="1625"/>
                    <a:pt x="264" y="1665"/>
                    <a:pt x="262" y="1704"/>
                  </a:cubicBezTo>
                  <a:cubicBezTo>
                    <a:pt x="254" y="1809"/>
                    <a:pt x="252" y="1913"/>
                    <a:pt x="256" y="2018"/>
                  </a:cubicBezTo>
                  <a:cubicBezTo>
                    <a:pt x="262" y="2112"/>
                    <a:pt x="354" y="2182"/>
                    <a:pt x="444" y="2184"/>
                  </a:cubicBezTo>
                  <a:cubicBezTo>
                    <a:pt x="450" y="2184"/>
                    <a:pt x="457" y="2184"/>
                    <a:pt x="465" y="2182"/>
                  </a:cubicBezTo>
                  <a:cubicBezTo>
                    <a:pt x="566" y="2168"/>
                    <a:pt x="639" y="2076"/>
                    <a:pt x="628" y="1973"/>
                  </a:cubicBezTo>
                  <a:cubicBezTo>
                    <a:pt x="628" y="1964"/>
                    <a:pt x="624" y="1954"/>
                    <a:pt x="624" y="1945"/>
                  </a:cubicBezTo>
                  <a:cubicBezTo>
                    <a:pt x="620" y="1753"/>
                    <a:pt x="624" y="1562"/>
                    <a:pt x="640" y="1370"/>
                  </a:cubicBezTo>
                  <a:lnTo>
                    <a:pt x="640" y="1372"/>
                  </a:lnTo>
                  <a:cubicBezTo>
                    <a:pt x="645" y="1323"/>
                    <a:pt x="647" y="1275"/>
                    <a:pt x="655" y="1228"/>
                  </a:cubicBezTo>
                  <a:cubicBezTo>
                    <a:pt x="664" y="1171"/>
                    <a:pt x="674" y="1114"/>
                    <a:pt x="685" y="1055"/>
                  </a:cubicBezTo>
                  <a:cubicBezTo>
                    <a:pt x="697" y="998"/>
                    <a:pt x="708" y="938"/>
                    <a:pt x="727" y="883"/>
                  </a:cubicBezTo>
                  <a:lnTo>
                    <a:pt x="789" y="691"/>
                  </a:lnTo>
                  <a:cubicBezTo>
                    <a:pt x="808" y="640"/>
                    <a:pt x="827" y="591"/>
                    <a:pt x="848" y="541"/>
                  </a:cubicBezTo>
                  <a:lnTo>
                    <a:pt x="875" y="493"/>
                  </a:lnTo>
                  <a:cubicBezTo>
                    <a:pt x="919" y="414"/>
                    <a:pt x="970" y="328"/>
                    <a:pt x="993" y="240"/>
                  </a:cubicBezTo>
                  <a:cubicBezTo>
                    <a:pt x="1031" y="104"/>
                    <a:pt x="923" y="1"/>
                    <a:pt x="8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7" name="Google Shape;13487;p25"/>
            <p:cNvSpPr/>
            <p:nvPr/>
          </p:nvSpPr>
          <p:spPr>
            <a:xfrm>
              <a:off x="3217490" y="-473016"/>
              <a:ext cx="45148" cy="16922"/>
            </a:xfrm>
            <a:custGeom>
              <a:avLst/>
              <a:gdLst/>
              <a:ahLst/>
              <a:cxnLst/>
              <a:rect l="l" t="t" r="r" b="b"/>
              <a:pathLst>
                <a:path w="1342" h="503" extrusionOk="0">
                  <a:moveTo>
                    <a:pt x="1167" y="1"/>
                  </a:moveTo>
                  <a:cubicBezTo>
                    <a:pt x="1166" y="1"/>
                    <a:pt x="1164" y="1"/>
                    <a:pt x="1162" y="1"/>
                  </a:cubicBezTo>
                  <a:cubicBezTo>
                    <a:pt x="982" y="6"/>
                    <a:pt x="801" y="14"/>
                    <a:pt x="622" y="33"/>
                  </a:cubicBezTo>
                  <a:cubicBezTo>
                    <a:pt x="476" y="51"/>
                    <a:pt x="333" y="77"/>
                    <a:pt x="192" y="112"/>
                  </a:cubicBezTo>
                  <a:lnTo>
                    <a:pt x="192" y="112"/>
                  </a:lnTo>
                  <a:cubicBezTo>
                    <a:pt x="194" y="112"/>
                    <a:pt x="195" y="112"/>
                    <a:pt x="197" y="112"/>
                  </a:cubicBezTo>
                  <a:cubicBezTo>
                    <a:pt x="194" y="112"/>
                    <a:pt x="191" y="113"/>
                    <a:pt x="188" y="113"/>
                  </a:cubicBezTo>
                  <a:lnTo>
                    <a:pt x="188" y="113"/>
                  </a:lnTo>
                  <a:cubicBezTo>
                    <a:pt x="189" y="113"/>
                    <a:pt x="191" y="112"/>
                    <a:pt x="192" y="112"/>
                  </a:cubicBezTo>
                  <a:lnTo>
                    <a:pt x="192" y="112"/>
                  </a:lnTo>
                  <a:cubicBezTo>
                    <a:pt x="189" y="112"/>
                    <a:pt x="187" y="113"/>
                    <a:pt x="184" y="114"/>
                  </a:cubicBezTo>
                  <a:lnTo>
                    <a:pt x="184" y="114"/>
                  </a:lnTo>
                  <a:cubicBezTo>
                    <a:pt x="185" y="114"/>
                    <a:pt x="187" y="113"/>
                    <a:pt x="188" y="113"/>
                  </a:cubicBezTo>
                  <a:lnTo>
                    <a:pt x="188" y="113"/>
                  </a:lnTo>
                  <a:cubicBezTo>
                    <a:pt x="185" y="114"/>
                    <a:pt x="183" y="114"/>
                    <a:pt x="181" y="115"/>
                  </a:cubicBezTo>
                  <a:cubicBezTo>
                    <a:pt x="182" y="114"/>
                    <a:pt x="183" y="114"/>
                    <a:pt x="184" y="114"/>
                  </a:cubicBezTo>
                  <a:lnTo>
                    <a:pt x="184" y="114"/>
                  </a:lnTo>
                  <a:cubicBezTo>
                    <a:pt x="164" y="118"/>
                    <a:pt x="145" y="124"/>
                    <a:pt x="127" y="132"/>
                  </a:cubicBezTo>
                  <a:cubicBezTo>
                    <a:pt x="48" y="165"/>
                    <a:pt x="0" y="246"/>
                    <a:pt x="8" y="332"/>
                  </a:cubicBezTo>
                  <a:lnTo>
                    <a:pt x="8" y="333"/>
                  </a:lnTo>
                  <a:cubicBezTo>
                    <a:pt x="18" y="419"/>
                    <a:pt x="84" y="487"/>
                    <a:pt x="170" y="500"/>
                  </a:cubicBezTo>
                  <a:lnTo>
                    <a:pt x="174" y="500"/>
                  </a:lnTo>
                  <a:cubicBezTo>
                    <a:pt x="182" y="501"/>
                    <a:pt x="190" y="501"/>
                    <a:pt x="198" y="503"/>
                  </a:cubicBezTo>
                  <a:cubicBezTo>
                    <a:pt x="230" y="503"/>
                    <a:pt x="261" y="495"/>
                    <a:pt x="290" y="479"/>
                  </a:cubicBezTo>
                  <a:cubicBezTo>
                    <a:pt x="352" y="465"/>
                    <a:pt x="410" y="447"/>
                    <a:pt x="472" y="433"/>
                  </a:cubicBezTo>
                  <a:lnTo>
                    <a:pt x="478" y="431"/>
                  </a:lnTo>
                  <a:lnTo>
                    <a:pt x="485" y="430"/>
                  </a:lnTo>
                  <a:lnTo>
                    <a:pt x="512" y="425"/>
                  </a:lnTo>
                  <a:lnTo>
                    <a:pt x="524" y="422"/>
                  </a:lnTo>
                  <a:lnTo>
                    <a:pt x="519" y="422"/>
                  </a:lnTo>
                  <a:lnTo>
                    <a:pt x="569" y="412"/>
                  </a:lnTo>
                  <a:lnTo>
                    <a:pt x="570" y="412"/>
                  </a:lnTo>
                  <a:cubicBezTo>
                    <a:pt x="576" y="411"/>
                    <a:pt x="584" y="411"/>
                    <a:pt x="592" y="409"/>
                  </a:cubicBezTo>
                  <a:lnTo>
                    <a:pt x="588" y="409"/>
                  </a:lnTo>
                  <a:lnTo>
                    <a:pt x="603" y="406"/>
                  </a:lnTo>
                  <a:cubicBezTo>
                    <a:pt x="678" y="397"/>
                    <a:pt x="755" y="386"/>
                    <a:pt x="830" y="379"/>
                  </a:cubicBezTo>
                  <a:cubicBezTo>
                    <a:pt x="904" y="373"/>
                    <a:pt x="979" y="368"/>
                    <a:pt x="1054" y="363"/>
                  </a:cubicBezTo>
                  <a:lnTo>
                    <a:pt x="1070" y="363"/>
                  </a:lnTo>
                  <a:lnTo>
                    <a:pt x="1159" y="360"/>
                  </a:lnTo>
                  <a:cubicBezTo>
                    <a:pt x="1257" y="355"/>
                    <a:pt x="1341" y="283"/>
                    <a:pt x="1341" y="181"/>
                  </a:cubicBezTo>
                  <a:cubicBezTo>
                    <a:pt x="1341" y="88"/>
                    <a:pt x="1263" y="1"/>
                    <a:pt x="1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8" name="Google Shape;13488;p25"/>
            <p:cNvSpPr/>
            <p:nvPr/>
          </p:nvSpPr>
          <p:spPr>
            <a:xfrm>
              <a:off x="3277510" y="-499527"/>
              <a:ext cx="44004" cy="45989"/>
            </a:xfrm>
            <a:custGeom>
              <a:avLst/>
              <a:gdLst/>
              <a:ahLst/>
              <a:cxnLst/>
              <a:rect l="l" t="t" r="r" b="b"/>
              <a:pathLst>
                <a:path w="1308" h="1367" extrusionOk="0">
                  <a:moveTo>
                    <a:pt x="204" y="0"/>
                  </a:moveTo>
                  <a:cubicBezTo>
                    <a:pt x="93" y="0"/>
                    <a:pt x="1" y="96"/>
                    <a:pt x="13" y="213"/>
                  </a:cubicBezTo>
                  <a:cubicBezTo>
                    <a:pt x="14" y="230"/>
                    <a:pt x="19" y="247"/>
                    <a:pt x="24" y="265"/>
                  </a:cubicBezTo>
                  <a:cubicBezTo>
                    <a:pt x="43" y="327"/>
                    <a:pt x="89" y="376"/>
                    <a:pt x="149" y="398"/>
                  </a:cubicBezTo>
                  <a:cubicBezTo>
                    <a:pt x="206" y="460"/>
                    <a:pt x="260" y="525"/>
                    <a:pt x="317" y="586"/>
                  </a:cubicBezTo>
                  <a:cubicBezTo>
                    <a:pt x="388" y="662"/>
                    <a:pt x="458" y="740"/>
                    <a:pt x="531" y="816"/>
                  </a:cubicBezTo>
                  <a:cubicBezTo>
                    <a:pt x="683" y="977"/>
                    <a:pt x="830" y="1142"/>
                    <a:pt x="974" y="1311"/>
                  </a:cubicBezTo>
                  <a:cubicBezTo>
                    <a:pt x="1006" y="1346"/>
                    <a:pt x="1051" y="1367"/>
                    <a:pt x="1098" y="1367"/>
                  </a:cubicBezTo>
                  <a:cubicBezTo>
                    <a:pt x="1100" y="1367"/>
                    <a:pt x="1102" y="1367"/>
                    <a:pt x="1104" y="1367"/>
                  </a:cubicBezTo>
                  <a:cubicBezTo>
                    <a:pt x="1151" y="1367"/>
                    <a:pt x="1199" y="1349"/>
                    <a:pt x="1233" y="1318"/>
                  </a:cubicBezTo>
                  <a:cubicBezTo>
                    <a:pt x="1305" y="1246"/>
                    <a:pt x="1308" y="1132"/>
                    <a:pt x="1240" y="1058"/>
                  </a:cubicBezTo>
                  <a:cubicBezTo>
                    <a:pt x="985" y="776"/>
                    <a:pt x="722" y="501"/>
                    <a:pt x="477" y="213"/>
                  </a:cubicBezTo>
                  <a:cubicBezTo>
                    <a:pt x="458" y="189"/>
                    <a:pt x="439" y="165"/>
                    <a:pt x="420" y="141"/>
                  </a:cubicBezTo>
                  <a:cubicBezTo>
                    <a:pt x="374" y="84"/>
                    <a:pt x="328" y="27"/>
                    <a:pt x="255" y="7"/>
                  </a:cubicBezTo>
                  <a:cubicBezTo>
                    <a:pt x="238" y="2"/>
                    <a:pt x="221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89" name="Google Shape;13489;p25"/>
            <p:cNvSpPr/>
            <p:nvPr/>
          </p:nvSpPr>
          <p:spPr>
            <a:xfrm>
              <a:off x="3276703" y="-500469"/>
              <a:ext cx="63887" cy="75426"/>
            </a:xfrm>
            <a:custGeom>
              <a:avLst/>
              <a:gdLst/>
              <a:ahLst/>
              <a:cxnLst/>
              <a:rect l="l" t="t" r="r" b="b"/>
              <a:pathLst>
                <a:path w="1899" h="2242" extrusionOk="0">
                  <a:moveTo>
                    <a:pt x="1496" y="377"/>
                  </a:moveTo>
                  <a:lnTo>
                    <a:pt x="1485" y="382"/>
                  </a:lnTo>
                  <a:lnTo>
                    <a:pt x="1485" y="382"/>
                  </a:lnTo>
                  <a:lnTo>
                    <a:pt x="1487" y="380"/>
                  </a:lnTo>
                  <a:cubicBezTo>
                    <a:pt x="1490" y="379"/>
                    <a:pt x="1493" y="378"/>
                    <a:pt x="1496" y="377"/>
                  </a:cubicBezTo>
                  <a:close/>
                  <a:moveTo>
                    <a:pt x="388" y="2065"/>
                  </a:moveTo>
                  <a:lnTo>
                    <a:pt x="388" y="2065"/>
                  </a:lnTo>
                  <a:cubicBezTo>
                    <a:pt x="386" y="2071"/>
                    <a:pt x="384" y="2076"/>
                    <a:pt x="382" y="2082"/>
                  </a:cubicBezTo>
                  <a:cubicBezTo>
                    <a:pt x="384" y="2076"/>
                    <a:pt x="386" y="2071"/>
                    <a:pt x="388" y="2065"/>
                  </a:cubicBezTo>
                  <a:close/>
                  <a:moveTo>
                    <a:pt x="1522" y="1"/>
                  </a:moveTo>
                  <a:cubicBezTo>
                    <a:pt x="1455" y="1"/>
                    <a:pt x="1389" y="16"/>
                    <a:pt x="1329" y="46"/>
                  </a:cubicBezTo>
                  <a:cubicBezTo>
                    <a:pt x="1238" y="89"/>
                    <a:pt x="1156" y="147"/>
                    <a:pt x="1088" y="218"/>
                  </a:cubicBezTo>
                  <a:cubicBezTo>
                    <a:pt x="1012" y="293"/>
                    <a:pt x="942" y="372"/>
                    <a:pt x="877" y="456"/>
                  </a:cubicBezTo>
                  <a:cubicBezTo>
                    <a:pt x="779" y="584"/>
                    <a:pt x="686" y="719"/>
                    <a:pt x="600" y="856"/>
                  </a:cubicBezTo>
                  <a:cubicBezTo>
                    <a:pt x="555" y="934"/>
                    <a:pt x="504" y="1007"/>
                    <a:pt x="461" y="1086"/>
                  </a:cubicBezTo>
                  <a:cubicBezTo>
                    <a:pt x="382" y="1235"/>
                    <a:pt x="303" y="1382"/>
                    <a:pt x="228" y="1534"/>
                  </a:cubicBezTo>
                  <a:cubicBezTo>
                    <a:pt x="157" y="1681"/>
                    <a:pt x="97" y="1836"/>
                    <a:pt x="38" y="1991"/>
                  </a:cubicBezTo>
                  <a:cubicBezTo>
                    <a:pt x="0" y="2082"/>
                    <a:pt x="40" y="2185"/>
                    <a:pt x="129" y="2226"/>
                  </a:cubicBezTo>
                  <a:cubicBezTo>
                    <a:pt x="151" y="2235"/>
                    <a:pt x="175" y="2240"/>
                    <a:pt x="198" y="2242"/>
                  </a:cubicBezTo>
                  <a:cubicBezTo>
                    <a:pt x="268" y="2242"/>
                    <a:pt x="338" y="2204"/>
                    <a:pt x="363" y="2135"/>
                  </a:cubicBezTo>
                  <a:cubicBezTo>
                    <a:pt x="373" y="2110"/>
                    <a:pt x="380" y="2085"/>
                    <a:pt x="390" y="2058"/>
                  </a:cubicBezTo>
                  <a:lnTo>
                    <a:pt x="390" y="2058"/>
                  </a:lnTo>
                  <a:cubicBezTo>
                    <a:pt x="389" y="2060"/>
                    <a:pt x="389" y="2063"/>
                    <a:pt x="388" y="2065"/>
                  </a:cubicBezTo>
                  <a:lnTo>
                    <a:pt x="388" y="2065"/>
                  </a:lnTo>
                  <a:cubicBezTo>
                    <a:pt x="426" y="1963"/>
                    <a:pt x="465" y="1863"/>
                    <a:pt x="509" y="1762"/>
                  </a:cubicBezTo>
                  <a:cubicBezTo>
                    <a:pt x="545" y="1678"/>
                    <a:pt x="586" y="1597"/>
                    <a:pt x="626" y="1515"/>
                  </a:cubicBezTo>
                  <a:cubicBezTo>
                    <a:pt x="673" y="1428"/>
                    <a:pt x="718" y="1338"/>
                    <a:pt x="771" y="1252"/>
                  </a:cubicBezTo>
                  <a:cubicBezTo>
                    <a:pt x="851" y="1124"/>
                    <a:pt x="931" y="996"/>
                    <a:pt x="1017" y="872"/>
                  </a:cubicBezTo>
                  <a:lnTo>
                    <a:pt x="1017" y="872"/>
                  </a:lnTo>
                  <a:cubicBezTo>
                    <a:pt x="1016" y="873"/>
                    <a:pt x="1015" y="874"/>
                    <a:pt x="1014" y="875"/>
                  </a:cubicBezTo>
                  <a:lnTo>
                    <a:pt x="1014" y="875"/>
                  </a:lnTo>
                  <a:cubicBezTo>
                    <a:pt x="1088" y="771"/>
                    <a:pt x="1167" y="670"/>
                    <a:pt x="1251" y="573"/>
                  </a:cubicBezTo>
                  <a:cubicBezTo>
                    <a:pt x="1294" y="530"/>
                    <a:pt x="1337" y="488"/>
                    <a:pt x="1382" y="448"/>
                  </a:cubicBezTo>
                  <a:cubicBezTo>
                    <a:pt x="1400" y="434"/>
                    <a:pt x="1417" y="420"/>
                    <a:pt x="1436" y="408"/>
                  </a:cubicBezTo>
                  <a:cubicBezTo>
                    <a:pt x="1447" y="401"/>
                    <a:pt x="1458" y="394"/>
                    <a:pt x="1471" y="388"/>
                  </a:cubicBezTo>
                  <a:cubicBezTo>
                    <a:pt x="1479" y="385"/>
                    <a:pt x="1487" y="382"/>
                    <a:pt x="1496" y="377"/>
                  </a:cubicBezTo>
                  <a:lnTo>
                    <a:pt x="1496" y="377"/>
                  </a:lnTo>
                  <a:cubicBezTo>
                    <a:pt x="1503" y="375"/>
                    <a:pt x="1509" y="373"/>
                    <a:pt x="1515" y="372"/>
                  </a:cubicBezTo>
                  <a:lnTo>
                    <a:pt x="1517" y="372"/>
                  </a:lnTo>
                  <a:lnTo>
                    <a:pt x="1509" y="374"/>
                  </a:lnTo>
                  <a:lnTo>
                    <a:pt x="1517" y="374"/>
                  </a:lnTo>
                  <a:cubicBezTo>
                    <a:pt x="1549" y="386"/>
                    <a:pt x="1577" y="401"/>
                    <a:pt x="1607" y="416"/>
                  </a:cubicBezTo>
                  <a:cubicBezTo>
                    <a:pt x="1631" y="428"/>
                    <a:pt x="1656" y="433"/>
                    <a:pt x="1681" y="433"/>
                  </a:cubicBezTo>
                  <a:cubicBezTo>
                    <a:pt x="1756" y="433"/>
                    <a:pt x="1829" y="387"/>
                    <a:pt x="1859" y="318"/>
                  </a:cubicBezTo>
                  <a:cubicBezTo>
                    <a:pt x="1898" y="222"/>
                    <a:pt x="1856" y="111"/>
                    <a:pt x="1761" y="68"/>
                  </a:cubicBezTo>
                  <a:cubicBezTo>
                    <a:pt x="1709" y="43"/>
                    <a:pt x="1655" y="22"/>
                    <a:pt x="1599" y="8"/>
                  </a:cubicBezTo>
                  <a:cubicBezTo>
                    <a:pt x="1574" y="3"/>
                    <a:pt x="1547" y="1"/>
                    <a:pt x="1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0" name="Google Shape;13490;p25"/>
            <p:cNvSpPr/>
            <p:nvPr/>
          </p:nvSpPr>
          <p:spPr>
            <a:xfrm>
              <a:off x="3351257" y="-389142"/>
              <a:ext cx="48008" cy="95477"/>
            </a:xfrm>
            <a:custGeom>
              <a:avLst/>
              <a:gdLst/>
              <a:ahLst/>
              <a:cxnLst/>
              <a:rect l="l" t="t" r="r" b="b"/>
              <a:pathLst>
                <a:path w="1427" h="2838" extrusionOk="0">
                  <a:moveTo>
                    <a:pt x="908" y="2411"/>
                  </a:moveTo>
                  <a:cubicBezTo>
                    <a:pt x="909" y="2413"/>
                    <a:pt x="910" y="2415"/>
                    <a:pt x="911" y="2417"/>
                  </a:cubicBezTo>
                  <a:lnTo>
                    <a:pt x="911" y="2417"/>
                  </a:lnTo>
                  <a:cubicBezTo>
                    <a:pt x="910" y="2415"/>
                    <a:pt x="909" y="2413"/>
                    <a:pt x="908" y="2411"/>
                  </a:cubicBezTo>
                  <a:close/>
                  <a:moveTo>
                    <a:pt x="916" y="2428"/>
                  </a:moveTo>
                  <a:cubicBezTo>
                    <a:pt x="916" y="2428"/>
                    <a:pt x="916" y="2429"/>
                    <a:pt x="916" y="2429"/>
                  </a:cubicBezTo>
                  <a:lnTo>
                    <a:pt x="916" y="2429"/>
                  </a:lnTo>
                  <a:cubicBezTo>
                    <a:pt x="916" y="2429"/>
                    <a:pt x="916" y="2428"/>
                    <a:pt x="916" y="2428"/>
                  </a:cubicBezTo>
                  <a:close/>
                  <a:moveTo>
                    <a:pt x="246" y="1"/>
                  </a:moveTo>
                  <a:cubicBezTo>
                    <a:pt x="190" y="1"/>
                    <a:pt x="135" y="25"/>
                    <a:pt x="96" y="71"/>
                  </a:cubicBezTo>
                  <a:cubicBezTo>
                    <a:pt x="37" y="139"/>
                    <a:pt x="18" y="235"/>
                    <a:pt x="13" y="324"/>
                  </a:cubicBezTo>
                  <a:cubicBezTo>
                    <a:pt x="1" y="558"/>
                    <a:pt x="78" y="786"/>
                    <a:pt x="165" y="1002"/>
                  </a:cubicBezTo>
                  <a:cubicBezTo>
                    <a:pt x="233" y="1168"/>
                    <a:pt x="313" y="1331"/>
                    <a:pt x="403" y="1488"/>
                  </a:cubicBezTo>
                  <a:cubicBezTo>
                    <a:pt x="496" y="1652"/>
                    <a:pt x="591" y="1815"/>
                    <a:pt x="683" y="1980"/>
                  </a:cubicBezTo>
                  <a:cubicBezTo>
                    <a:pt x="762" y="2121"/>
                    <a:pt x="836" y="2266"/>
                    <a:pt x="908" y="2411"/>
                  </a:cubicBezTo>
                  <a:lnTo>
                    <a:pt x="908" y="2411"/>
                  </a:lnTo>
                  <a:cubicBezTo>
                    <a:pt x="908" y="2411"/>
                    <a:pt x="908" y="2410"/>
                    <a:pt x="908" y="2410"/>
                  </a:cubicBezTo>
                  <a:lnTo>
                    <a:pt x="908" y="2410"/>
                  </a:lnTo>
                  <a:cubicBezTo>
                    <a:pt x="909" y="2413"/>
                    <a:pt x="910" y="2415"/>
                    <a:pt x="911" y="2417"/>
                  </a:cubicBezTo>
                  <a:lnTo>
                    <a:pt x="911" y="2417"/>
                  </a:lnTo>
                  <a:cubicBezTo>
                    <a:pt x="911" y="2417"/>
                    <a:pt x="911" y="2417"/>
                    <a:pt x="911" y="2417"/>
                  </a:cubicBezTo>
                  <a:lnTo>
                    <a:pt x="911" y="2417"/>
                  </a:lnTo>
                  <a:cubicBezTo>
                    <a:pt x="912" y="2418"/>
                    <a:pt x="912" y="2419"/>
                    <a:pt x="912" y="2420"/>
                  </a:cubicBezTo>
                  <a:cubicBezTo>
                    <a:pt x="912" y="2419"/>
                    <a:pt x="912" y="2418"/>
                    <a:pt x="911" y="2417"/>
                  </a:cubicBezTo>
                  <a:lnTo>
                    <a:pt x="911" y="2417"/>
                  </a:lnTo>
                  <a:cubicBezTo>
                    <a:pt x="913" y="2421"/>
                    <a:pt x="914" y="2424"/>
                    <a:pt x="916" y="2428"/>
                  </a:cubicBezTo>
                  <a:cubicBezTo>
                    <a:pt x="916" y="2428"/>
                    <a:pt x="916" y="2428"/>
                    <a:pt x="916" y="2428"/>
                  </a:cubicBezTo>
                  <a:lnTo>
                    <a:pt x="916" y="2428"/>
                  </a:lnTo>
                  <a:lnTo>
                    <a:pt x="917" y="2429"/>
                  </a:lnTo>
                  <a:cubicBezTo>
                    <a:pt x="917" y="2429"/>
                    <a:pt x="916" y="2429"/>
                    <a:pt x="916" y="2429"/>
                  </a:cubicBezTo>
                  <a:lnTo>
                    <a:pt x="916" y="2429"/>
                  </a:lnTo>
                  <a:cubicBezTo>
                    <a:pt x="967" y="2535"/>
                    <a:pt x="1016" y="2642"/>
                    <a:pt x="1068" y="2748"/>
                  </a:cubicBezTo>
                  <a:cubicBezTo>
                    <a:pt x="1096" y="2802"/>
                    <a:pt x="1154" y="2838"/>
                    <a:pt x="1218" y="2838"/>
                  </a:cubicBezTo>
                  <a:cubicBezTo>
                    <a:pt x="1221" y="2838"/>
                    <a:pt x="1223" y="2838"/>
                    <a:pt x="1226" y="2838"/>
                  </a:cubicBezTo>
                  <a:cubicBezTo>
                    <a:pt x="1256" y="2838"/>
                    <a:pt x="1284" y="2831"/>
                    <a:pt x="1311" y="2817"/>
                  </a:cubicBezTo>
                  <a:cubicBezTo>
                    <a:pt x="1397" y="2768"/>
                    <a:pt x="1427" y="2660"/>
                    <a:pt x="1381" y="2573"/>
                  </a:cubicBezTo>
                  <a:cubicBezTo>
                    <a:pt x="1242" y="2323"/>
                    <a:pt x="1117" y="2067"/>
                    <a:pt x="977" y="1817"/>
                  </a:cubicBezTo>
                  <a:cubicBezTo>
                    <a:pt x="906" y="1692"/>
                    <a:pt x="833" y="1568"/>
                    <a:pt x="765" y="1442"/>
                  </a:cubicBezTo>
                  <a:cubicBezTo>
                    <a:pt x="705" y="1329"/>
                    <a:pt x="645" y="1215"/>
                    <a:pt x="588" y="1100"/>
                  </a:cubicBezTo>
                  <a:cubicBezTo>
                    <a:pt x="540" y="987"/>
                    <a:pt x="493" y="878"/>
                    <a:pt x="455" y="764"/>
                  </a:cubicBezTo>
                  <a:cubicBezTo>
                    <a:pt x="431" y="688"/>
                    <a:pt x="409" y="612"/>
                    <a:pt x="393" y="535"/>
                  </a:cubicBezTo>
                  <a:cubicBezTo>
                    <a:pt x="389" y="509"/>
                    <a:pt x="385" y="485"/>
                    <a:pt x="382" y="460"/>
                  </a:cubicBezTo>
                  <a:cubicBezTo>
                    <a:pt x="381" y="428"/>
                    <a:pt x="381" y="397"/>
                    <a:pt x="382" y="364"/>
                  </a:cubicBezTo>
                  <a:cubicBezTo>
                    <a:pt x="384" y="348"/>
                    <a:pt x="387" y="330"/>
                    <a:pt x="389" y="315"/>
                  </a:cubicBezTo>
                  <a:cubicBezTo>
                    <a:pt x="403" y="299"/>
                    <a:pt x="412" y="283"/>
                    <a:pt x="420" y="265"/>
                  </a:cubicBezTo>
                  <a:cubicBezTo>
                    <a:pt x="461" y="174"/>
                    <a:pt x="420" y="55"/>
                    <a:pt x="324" y="17"/>
                  </a:cubicBezTo>
                  <a:cubicBezTo>
                    <a:pt x="299" y="6"/>
                    <a:pt x="272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1" name="Google Shape;13491;p25"/>
            <p:cNvSpPr/>
            <p:nvPr/>
          </p:nvSpPr>
          <p:spPr>
            <a:xfrm>
              <a:off x="3345874" y="-363808"/>
              <a:ext cx="77310" cy="77243"/>
            </a:xfrm>
            <a:custGeom>
              <a:avLst/>
              <a:gdLst/>
              <a:ahLst/>
              <a:cxnLst/>
              <a:rect l="l" t="t" r="r" b="b"/>
              <a:pathLst>
                <a:path w="2298" h="2296" extrusionOk="0">
                  <a:moveTo>
                    <a:pt x="2081" y="0"/>
                  </a:moveTo>
                  <a:cubicBezTo>
                    <a:pt x="2058" y="0"/>
                    <a:pt x="2035" y="5"/>
                    <a:pt x="2013" y="14"/>
                  </a:cubicBezTo>
                  <a:cubicBezTo>
                    <a:pt x="1862" y="79"/>
                    <a:pt x="1706" y="139"/>
                    <a:pt x="1576" y="237"/>
                  </a:cubicBezTo>
                  <a:cubicBezTo>
                    <a:pt x="1422" y="355"/>
                    <a:pt x="1286" y="495"/>
                    <a:pt x="1158" y="640"/>
                  </a:cubicBezTo>
                  <a:cubicBezTo>
                    <a:pt x="1023" y="788"/>
                    <a:pt x="892" y="942"/>
                    <a:pt x="762" y="1095"/>
                  </a:cubicBezTo>
                  <a:cubicBezTo>
                    <a:pt x="639" y="1241"/>
                    <a:pt x="522" y="1390"/>
                    <a:pt x="403" y="1539"/>
                  </a:cubicBezTo>
                  <a:cubicBezTo>
                    <a:pt x="278" y="1694"/>
                    <a:pt x="161" y="1855"/>
                    <a:pt x="51" y="2021"/>
                  </a:cubicBezTo>
                  <a:cubicBezTo>
                    <a:pt x="1" y="2107"/>
                    <a:pt x="28" y="2218"/>
                    <a:pt x="113" y="2270"/>
                  </a:cubicBezTo>
                  <a:cubicBezTo>
                    <a:pt x="138" y="2286"/>
                    <a:pt x="167" y="2296"/>
                    <a:pt x="198" y="2296"/>
                  </a:cubicBezTo>
                  <a:cubicBezTo>
                    <a:pt x="200" y="2296"/>
                    <a:pt x="203" y="2295"/>
                    <a:pt x="205" y="2295"/>
                  </a:cubicBezTo>
                  <a:cubicBezTo>
                    <a:pt x="206" y="2295"/>
                    <a:pt x="208" y="2295"/>
                    <a:pt x="209" y="2295"/>
                  </a:cubicBezTo>
                  <a:cubicBezTo>
                    <a:pt x="271" y="2295"/>
                    <a:pt x="328" y="2262"/>
                    <a:pt x="360" y="2210"/>
                  </a:cubicBezTo>
                  <a:cubicBezTo>
                    <a:pt x="392" y="2154"/>
                    <a:pt x="427" y="2102"/>
                    <a:pt x="461" y="2048"/>
                  </a:cubicBezTo>
                  <a:cubicBezTo>
                    <a:pt x="580" y="1881"/>
                    <a:pt x="702" y="1714"/>
                    <a:pt x="835" y="1556"/>
                  </a:cubicBezTo>
                  <a:cubicBezTo>
                    <a:pt x="974" y="1391"/>
                    <a:pt x="1114" y="1228"/>
                    <a:pt x="1256" y="1067"/>
                  </a:cubicBezTo>
                  <a:cubicBezTo>
                    <a:pt x="1406" y="904"/>
                    <a:pt x="1554" y="741"/>
                    <a:pt x="1721" y="597"/>
                  </a:cubicBezTo>
                  <a:cubicBezTo>
                    <a:pt x="1752" y="571"/>
                    <a:pt x="1782" y="548"/>
                    <a:pt x="1815" y="526"/>
                  </a:cubicBezTo>
                  <a:cubicBezTo>
                    <a:pt x="1842" y="510"/>
                    <a:pt x="1870" y="492"/>
                    <a:pt x="1899" y="478"/>
                  </a:cubicBezTo>
                  <a:cubicBezTo>
                    <a:pt x="1983" y="440"/>
                    <a:pt x="2068" y="405"/>
                    <a:pt x="2154" y="369"/>
                  </a:cubicBezTo>
                  <a:cubicBezTo>
                    <a:pt x="2250" y="329"/>
                    <a:pt x="2298" y="220"/>
                    <a:pt x="2261" y="122"/>
                  </a:cubicBezTo>
                  <a:cubicBezTo>
                    <a:pt x="2231" y="49"/>
                    <a:pt x="2157" y="0"/>
                    <a:pt x="20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2" name="Google Shape;13492;p25"/>
            <p:cNvSpPr/>
            <p:nvPr/>
          </p:nvSpPr>
          <p:spPr>
            <a:xfrm>
              <a:off x="3437486" y="-420364"/>
              <a:ext cx="47739" cy="78320"/>
            </a:xfrm>
            <a:custGeom>
              <a:avLst/>
              <a:gdLst/>
              <a:ahLst/>
              <a:cxnLst/>
              <a:rect l="l" t="t" r="r" b="b"/>
              <a:pathLst>
                <a:path w="1419" h="2328" extrusionOk="0">
                  <a:moveTo>
                    <a:pt x="883" y="0"/>
                  </a:moveTo>
                  <a:cubicBezTo>
                    <a:pt x="757" y="0"/>
                    <a:pt x="630" y="51"/>
                    <a:pt x="537" y="138"/>
                  </a:cubicBezTo>
                  <a:cubicBezTo>
                    <a:pt x="499" y="169"/>
                    <a:pt x="469" y="209"/>
                    <a:pt x="449" y="253"/>
                  </a:cubicBezTo>
                  <a:cubicBezTo>
                    <a:pt x="430" y="294"/>
                    <a:pt x="418" y="339"/>
                    <a:pt x="418" y="385"/>
                  </a:cubicBezTo>
                  <a:cubicBezTo>
                    <a:pt x="422" y="478"/>
                    <a:pt x="485" y="560"/>
                    <a:pt x="575" y="587"/>
                  </a:cubicBezTo>
                  <a:cubicBezTo>
                    <a:pt x="654" y="609"/>
                    <a:pt x="738" y="611"/>
                    <a:pt x="819" y="627"/>
                  </a:cubicBezTo>
                  <a:cubicBezTo>
                    <a:pt x="844" y="633"/>
                    <a:pt x="870" y="639"/>
                    <a:pt x="895" y="647"/>
                  </a:cubicBezTo>
                  <a:cubicBezTo>
                    <a:pt x="900" y="649"/>
                    <a:pt x="904" y="650"/>
                    <a:pt x="909" y="650"/>
                  </a:cubicBezTo>
                  <a:lnTo>
                    <a:pt x="909" y="655"/>
                  </a:lnTo>
                  <a:cubicBezTo>
                    <a:pt x="892" y="698"/>
                    <a:pt x="873" y="741"/>
                    <a:pt x="852" y="782"/>
                  </a:cubicBezTo>
                  <a:cubicBezTo>
                    <a:pt x="789" y="897"/>
                    <a:pt x="717" y="1005"/>
                    <a:pt x="643" y="1115"/>
                  </a:cubicBezTo>
                  <a:lnTo>
                    <a:pt x="643" y="1115"/>
                  </a:lnTo>
                  <a:cubicBezTo>
                    <a:pt x="644" y="1114"/>
                    <a:pt x="644" y="1113"/>
                    <a:pt x="645" y="1113"/>
                  </a:cubicBezTo>
                  <a:lnTo>
                    <a:pt x="645" y="1113"/>
                  </a:lnTo>
                  <a:cubicBezTo>
                    <a:pt x="642" y="1116"/>
                    <a:pt x="640" y="1119"/>
                    <a:pt x="638" y="1123"/>
                  </a:cubicBezTo>
                  <a:lnTo>
                    <a:pt x="638" y="1123"/>
                  </a:lnTo>
                  <a:cubicBezTo>
                    <a:pt x="639" y="1120"/>
                    <a:pt x="641" y="1117"/>
                    <a:pt x="643" y="1115"/>
                  </a:cubicBezTo>
                  <a:lnTo>
                    <a:pt x="643" y="1115"/>
                  </a:lnTo>
                  <a:cubicBezTo>
                    <a:pt x="641" y="1117"/>
                    <a:pt x="640" y="1120"/>
                    <a:pt x="637" y="1123"/>
                  </a:cubicBezTo>
                  <a:lnTo>
                    <a:pt x="637" y="1123"/>
                  </a:lnTo>
                  <a:cubicBezTo>
                    <a:pt x="637" y="1123"/>
                    <a:pt x="637" y="1123"/>
                    <a:pt x="638" y="1123"/>
                  </a:cubicBezTo>
                  <a:lnTo>
                    <a:pt x="638" y="1123"/>
                  </a:lnTo>
                  <a:cubicBezTo>
                    <a:pt x="637" y="1123"/>
                    <a:pt x="637" y="1123"/>
                    <a:pt x="637" y="1124"/>
                  </a:cubicBezTo>
                  <a:cubicBezTo>
                    <a:pt x="637" y="1124"/>
                    <a:pt x="637" y="1123"/>
                    <a:pt x="637" y="1123"/>
                  </a:cubicBezTo>
                  <a:lnTo>
                    <a:pt x="637" y="1123"/>
                  </a:lnTo>
                  <a:cubicBezTo>
                    <a:pt x="551" y="1243"/>
                    <a:pt x="465" y="1365"/>
                    <a:pt x="376" y="1483"/>
                  </a:cubicBezTo>
                  <a:cubicBezTo>
                    <a:pt x="325" y="1551"/>
                    <a:pt x="274" y="1619"/>
                    <a:pt x="221" y="1689"/>
                  </a:cubicBezTo>
                  <a:cubicBezTo>
                    <a:pt x="168" y="1757"/>
                    <a:pt x="113" y="1827"/>
                    <a:pt x="65" y="1899"/>
                  </a:cubicBezTo>
                  <a:cubicBezTo>
                    <a:pt x="18" y="1969"/>
                    <a:pt x="1" y="2055"/>
                    <a:pt x="21" y="2137"/>
                  </a:cubicBezTo>
                  <a:cubicBezTo>
                    <a:pt x="42" y="2216"/>
                    <a:pt x="110" y="2270"/>
                    <a:pt x="181" y="2302"/>
                  </a:cubicBezTo>
                  <a:cubicBezTo>
                    <a:pt x="219" y="2319"/>
                    <a:pt x="260" y="2327"/>
                    <a:pt x="303" y="2327"/>
                  </a:cubicBezTo>
                  <a:cubicBezTo>
                    <a:pt x="306" y="2327"/>
                    <a:pt x="310" y="2327"/>
                    <a:pt x="314" y="2327"/>
                  </a:cubicBezTo>
                  <a:cubicBezTo>
                    <a:pt x="361" y="2327"/>
                    <a:pt x="409" y="2321"/>
                    <a:pt x="455" y="2313"/>
                  </a:cubicBezTo>
                  <a:cubicBezTo>
                    <a:pt x="547" y="2294"/>
                    <a:pt x="635" y="2270"/>
                    <a:pt x="724" y="2240"/>
                  </a:cubicBezTo>
                  <a:cubicBezTo>
                    <a:pt x="906" y="2181"/>
                    <a:pt x="1088" y="2126"/>
                    <a:pt x="1268" y="2066"/>
                  </a:cubicBezTo>
                  <a:cubicBezTo>
                    <a:pt x="1359" y="2037"/>
                    <a:pt x="1419" y="1952"/>
                    <a:pt x="1395" y="1855"/>
                  </a:cubicBezTo>
                  <a:cubicBezTo>
                    <a:pt x="1374" y="1777"/>
                    <a:pt x="1304" y="1725"/>
                    <a:pt x="1226" y="1725"/>
                  </a:cubicBezTo>
                  <a:cubicBezTo>
                    <a:pt x="1212" y="1725"/>
                    <a:pt x="1197" y="1726"/>
                    <a:pt x="1183" y="1730"/>
                  </a:cubicBezTo>
                  <a:cubicBezTo>
                    <a:pt x="1075" y="1760"/>
                    <a:pt x="969" y="1789"/>
                    <a:pt x="862" y="1820"/>
                  </a:cubicBezTo>
                  <a:cubicBezTo>
                    <a:pt x="741" y="1854"/>
                    <a:pt x="621" y="1892"/>
                    <a:pt x="499" y="1920"/>
                  </a:cubicBezTo>
                  <a:lnTo>
                    <a:pt x="504" y="1915"/>
                  </a:lnTo>
                  <a:cubicBezTo>
                    <a:pt x="602" y="1778"/>
                    <a:pt x="703" y="1643"/>
                    <a:pt x="803" y="1507"/>
                  </a:cubicBezTo>
                  <a:cubicBezTo>
                    <a:pt x="882" y="1398"/>
                    <a:pt x="963" y="1290"/>
                    <a:pt x="1037" y="1178"/>
                  </a:cubicBezTo>
                  <a:cubicBezTo>
                    <a:pt x="1162" y="989"/>
                    <a:pt x="1281" y="791"/>
                    <a:pt x="1310" y="563"/>
                  </a:cubicBezTo>
                  <a:cubicBezTo>
                    <a:pt x="1335" y="364"/>
                    <a:pt x="1262" y="139"/>
                    <a:pt x="1075" y="44"/>
                  </a:cubicBezTo>
                  <a:cubicBezTo>
                    <a:pt x="1015" y="14"/>
                    <a:pt x="949" y="0"/>
                    <a:pt x="8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3" name="Google Shape;13493;p25"/>
            <p:cNvSpPr/>
            <p:nvPr/>
          </p:nvSpPr>
          <p:spPr>
            <a:xfrm>
              <a:off x="3496228" y="-375214"/>
              <a:ext cx="79430" cy="103922"/>
            </a:xfrm>
            <a:custGeom>
              <a:avLst/>
              <a:gdLst/>
              <a:ahLst/>
              <a:cxnLst/>
              <a:rect l="l" t="t" r="r" b="b"/>
              <a:pathLst>
                <a:path w="2361" h="3089" extrusionOk="0">
                  <a:moveTo>
                    <a:pt x="1151" y="2146"/>
                  </a:moveTo>
                  <a:cubicBezTo>
                    <a:pt x="1146" y="2150"/>
                    <a:pt x="1142" y="2154"/>
                    <a:pt x="1137" y="2158"/>
                  </a:cubicBezTo>
                  <a:cubicBezTo>
                    <a:pt x="1142" y="2154"/>
                    <a:pt x="1147" y="2151"/>
                    <a:pt x="1151" y="2146"/>
                  </a:cubicBezTo>
                  <a:close/>
                  <a:moveTo>
                    <a:pt x="1387" y="0"/>
                  </a:moveTo>
                  <a:cubicBezTo>
                    <a:pt x="1327" y="0"/>
                    <a:pt x="1267" y="4"/>
                    <a:pt x="1207" y="13"/>
                  </a:cubicBezTo>
                  <a:cubicBezTo>
                    <a:pt x="1091" y="30"/>
                    <a:pt x="974" y="57"/>
                    <a:pt x="871" y="117"/>
                  </a:cubicBezTo>
                  <a:cubicBezTo>
                    <a:pt x="789" y="163"/>
                    <a:pt x="738" y="252"/>
                    <a:pt x="740" y="347"/>
                  </a:cubicBezTo>
                  <a:cubicBezTo>
                    <a:pt x="737" y="401"/>
                    <a:pt x="768" y="466"/>
                    <a:pt x="805" y="505"/>
                  </a:cubicBezTo>
                  <a:cubicBezTo>
                    <a:pt x="843" y="543"/>
                    <a:pt x="890" y="570"/>
                    <a:pt x="941" y="588"/>
                  </a:cubicBezTo>
                  <a:cubicBezTo>
                    <a:pt x="992" y="603"/>
                    <a:pt x="1042" y="619"/>
                    <a:pt x="1093" y="633"/>
                  </a:cubicBezTo>
                  <a:cubicBezTo>
                    <a:pt x="1110" y="638"/>
                    <a:pt x="1127" y="641"/>
                    <a:pt x="1144" y="641"/>
                  </a:cubicBezTo>
                  <a:cubicBezTo>
                    <a:pt x="1226" y="641"/>
                    <a:pt x="1301" y="587"/>
                    <a:pt x="1326" y="505"/>
                  </a:cubicBezTo>
                  <a:cubicBezTo>
                    <a:pt x="1338" y="458"/>
                    <a:pt x="1333" y="409"/>
                    <a:pt x="1311" y="366"/>
                  </a:cubicBezTo>
                  <a:lnTo>
                    <a:pt x="1329" y="364"/>
                  </a:lnTo>
                  <a:cubicBezTo>
                    <a:pt x="1351" y="364"/>
                    <a:pt x="1374" y="363"/>
                    <a:pt x="1396" y="363"/>
                  </a:cubicBezTo>
                  <a:cubicBezTo>
                    <a:pt x="1435" y="363"/>
                    <a:pt x="1473" y="364"/>
                    <a:pt x="1512" y="367"/>
                  </a:cubicBezTo>
                  <a:cubicBezTo>
                    <a:pt x="1571" y="372"/>
                    <a:pt x="1631" y="382"/>
                    <a:pt x="1690" y="391"/>
                  </a:cubicBezTo>
                  <a:cubicBezTo>
                    <a:pt x="1745" y="404"/>
                    <a:pt x="1799" y="417"/>
                    <a:pt x="1851" y="432"/>
                  </a:cubicBezTo>
                  <a:cubicBezTo>
                    <a:pt x="1859" y="436"/>
                    <a:pt x="1867" y="440"/>
                    <a:pt x="1875" y="443"/>
                  </a:cubicBezTo>
                  <a:cubicBezTo>
                    <a:pt x="1887" y="450"/>
                    <a:pt x="1897" y="456"/>
                    <a:pt x="1908" y="464"/>
                  </a:cubicBezTo>
                  <a:cubicBezTo>
                    <a:pt x="1924" y="477"/>
                    <a:pt x="1940" y="489"/>
                    <a:pt x="1957" y="504"/>
                  </a:cubicBezTo>
                  <a:lnTo>
                    <a:pt x="1963" y="512"/>
                  </a:lnTo>
                  <a:lnTo>
                    <a:pt x="1963" y="513"/>
                  </a:lnTo>
                  <a:lnTo>
                    <a:pt x="1968" y="518"/>
                  </a:lnTo>
                  <a:cubicBezTo>
                    <a:pt x="1970" y="521"/>
                    <a:pt x="1971" y="526"/>
                    <a:pt x="1971" y="529"/>
                  </a:cubicBezTo>
                  <a:lnTo>
                    <a:pt x="1976" y="551"/>
                  </a:lnTo>
                  <a:cubicBezTo>
                    <a:pt x="1978" y="565"/>
                    <a:pt x="1981" y="581"/>
                    <a:pt x="1981" y="594"/>
                  </a:cubicBezTo>
                  <a:lnTo>
                    <a:pt x="1981" y="630"/>
                  </a:lnTo>
                  <a:cubicBezTo>
                    <a:pt x="1979" y="656"/>
                    <a:pt x="1975" y="679"/>
                    <a:pt x="1971" y="703"/>
                  </a:cubicBezTo>
                  <a:cubicBezTo>
                    <a:pt x="1965" y="725"/>
                    <a:pt x="1959" y="746"/>
                    <a:pt x="1952" y="766"/>
                  </a:cubicBezTo>
                  <a:cubicBezTo>
                    <a:pt x="1941" y="793"/>
                    <a:pt x="1930" y="819"/>
                    <a:pt x="1918" y="844"/>
                  </a:cubicBezTo>
                  <a:cubicBezTo>
                    <a:pt x="1892" y="888"/>
                    <a:pt x="1865" y="933"/>
                    <a:pt x="1837" y="975"/>
                  </a:cubicBezTo>
                  <a:cubicBezTo>
                    <a:pt x="1775" y="1061"/>
                    <a:pt x="1707" y="1143"/>
                    <a:pt x="1636" y="1221"/>
                  </a:cubicBezTo>
                  <a:lnTo>
                    <a:pt x="1637" y="1219"/>
                  </a:lnTo>
                  <a:lnTo>
                    <a:pt x="1637" y="1219"/>
                  </a:lnTo>
                  <a:cubicBezTo>
                    <a:pt x="1417" y="1457"/>
                    <a:pt x="1170" y="1672"/>
                    <a:pt x="923" y="1881"/>
                  </a:cubicBezTo>
                  <a:cubicBezTo>
                    <a:pt x="857" y="1935"/>
                    <a:pt x="789" y="1988"/>
                    <a:pt x="722" y="2042"/>
                  </a:cubicBezTo>
                  <a:cubicBezTo>
                    <a:pt x="578" y="2158"/>
                    <a:pt x="431" y="2267"/>
                    <a:pt x="284" y="2378"/>
                  </a:cubicBezTo>
                  <a:cubicBezTo>
                    <a:pt x="214" y="2429"/>
                    <a:pt x="137" y="2474"/>
                    <a:pt x="83" y="2541"/>
                  </a:cubicBezTo>
                  <a:cubicBezTo>
                    <a:pt x="20" y="2619"/>
                    <a:pt x="1" y="2723"/>
                    <a:pt x="29" y="2818"/>
                  </a:cubicBezTo>
                  <a:cubicBezTo>
                    <a:pt x="61" y="2927"/>
                    <a:pt x="157" y="2989"/>
                    <a:pt x="257" y="3027"/>
                  </a:cubicBezTo>
                  <a:cubicBezTo>
                    <a:pt x="363" y="3065"/>
                    <a:pt x="475" y="3085"/>
                    <a:pt x="588" y="3087"/>
                  </a:cubicBezTo>
                  <a:cubicBezTo>
                    <a:pt x="615" y="3089"/>
                    <a:pt x="643" y="3089"/>
                    <a:pt x="672" y="3089"/>
                  </a:cubicBezTo>
                  <a:cubicBezTo>
                    <a:pt x="889" y="3089"/>
                    <a:pt x="1105" y="3057"/>
                    <a:pt x="1319" y="3030"/>
                  </a:cubicBezTo>
                  <a:cubicBezTo>
                    <a:pt x="1503" y="3008"/>
                    <a:pt x="1688" y="2987"/>
                    <a:pt x="1873" y="2973"/>
                  </a:cubicBezTo>
                  <a:cubicBezTo>
                    <a:pt x="1932" y="2970"/>
                    <a:pt x="1992" y="2968"/>
                    <a:pt x="2051" y="2968"/>
                  </a:cubicBezTo>
                  <a:cubicBezTo>
                    <a:pt x="2052" y="2968"/>
                    <a:pt x="2054" y="2968"/>
                    <a:pt x="2056" y="2968"/>
                  </a:cubicBezTo>
                  <a:cubicBezTo>
                    <a:pt x="2158" y="2968"/>
                    <a:pt x="2244" y="2887"/>
                    <a:pt x="2244" y="2785"/>
                  </a:cubicBezTo>
                  <a:cubicBezTo>
                    <a:pt x="2245" y="2682"/>
                    <a:pt x="2163" y="2598"/>
                    <a:pt x="2061" y="2598"/>
                  </a:cubicBezTo>
                  <a:cubicBezTo>
                    <a:pt x="2059" y="2598"/>
                    <a:pt x="2057" y="2598"/>
                    <a:pt x="2055" y="2598"/>
                  </a:cubicBezTo>
                  <a:cubicBezTo>
                    <a:pt x="1834" y="2601"/>
                    <a:pt x="1614" y="2631"/>
                    <a:pt x="1394" y="2656"/>
                  </a:cubicBezTo>
                  <a:cubicBezTo>
                    <a:pt x="1295" y="2669"/>
                    <a:pt x="1196" y="2680"/>
                    <a:pt x="1098" y="2691"/>
                  </a:cubicBezTo>
                  <a:cubicBezTo>
                    <a:pt x="995" y="2704"/>
                    <a:pt x="892" y="2710"/>
                    <a:pt x="787" y="2718"/>
                  </a:cubicBezTo>
                  <a:cubicBezTo>
                    <a:pt x="761" y="2719"/>
                    <a:pt x="735" y="2719"/>
                    <a:pt x="709" y="2719"/>
                  </a:cubicBezTo>
                  <a:cubicBezTo>
                    <a:pt x="671" y="2719"/>
                    <a:pt x="634" y="2719"/>
                    <a:pt x="596" y="2717"/>
                  </a:cubicBezTo>
                  <a:cubicBezTo>
                    <a:pt x="555" y="2712"/>
                    <a:pt x="515" y="2707"/>
                    <a:pt x="475" y="2699"/>
                  </a:cubicBezTo>
                  <a:lnTo>
                    <a:pt x="463" y="2698"/>
                  </a:lnTo>
                  <a:cubicBezTo>
                    <a:pt x="483" y="2679"/>
                    <a:pt x="504" y="2661"/>
                    <a:pt x="525" y="2642"/>
                  </a:cubicBezTo>
                  <a:cubicBezTo>
                    <a:pt x="730" y="2471"/>
                    <a:pt x="950" y="2316"/>
                    <a:pt x="1155" y="2142"/>
                  </a:cubicBezTo>
                  <a:lnTo>
                    <a:pt x="1155" y="2142"/>
                  </a:lnTo>
                  <a:cubicBezTo>
                    <a:pt x="1153" y="2143"/>
                    <a:pt x="1152" y="2145"/>
                    <a:pt x="1151" y="2146"/>
                  </a:cubicBezTo>
                  <a:lnTo>
                    <a:pt x="1151" y="2146"/>
                  </a:lnTo>
                  <a:cubicBezTo>
                    <a:pt x="1207" y="2099"/>
                    <a:pt x="1264" y="2053"/>
                    <a:pt x="1318" y="2006"/>
                  </a:cubicBezTo>
                  <a:cubicBezTo>
                    <a:pt x="1474" y="1874"/>
                    <a:pt x="1623" y="1735"/>
                    <a:pt x="1772" y="1596"/>
                  </a:cubicBezTo>
                  <a:cubicBezTo>
                    <a:pt x="1830" y="1540"/>
                    <a:pt x="1886" y="1482"/>
                    <a:pt x="1940" y="1422"/>
                  </a:cubicBezTo>
                  <a:cubicBezTo>
                    <a:pt x="2027" y="1330"/>
                    <a:pt x="2104" y="1232"/>
                    <a:pt x="2176" y="1127"/>
                  </a:cubicBezTo>
                  <a:cubicBezTo>
                    <a:pt x="2247" y="1015"/>
                    <a:pt x="2310" y="896"/>
                    <a:pt x="2335" y="763"/>
                  </a:cubicBezTo>
                  <a:cubicBezTo>
                    <a:pt x="2358" y="649"/>
                    <a:pt x="2361" y="524"/>
                    <a:pt x="2323" y="413"/>
                  </a:cubicBezTo>
                  <a:cubicBezTo>
                    <a:pt x="2286" y="303"/>
                    <a:pt x="2209" y="222"/>
                    <a:pt x="2112" y="159"/>
                  </a:cubicBezTo>
                  <a:cubicBezTo>
                    <a:pt x="2033" y="111"/>
                    <a:pt x="1948" y="76"/>
                    <a:pt x="1856" y="59"/>
                  </a:cubicBezTo>
                  <a:cubicBezTo>
                    <a:pt x="1703" y="27"/>
                    <a:pt x="1545" y="0"/>
                    <a:pt x="1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4" name="Google Shape;13494;p25"/>
            <p:cNvSpPr/>
            <p:nvPr/>
          </p:nvSpPr>
          <p:spPr>
            <a:xfrm>
              <a:off x="3491114" y="-327036"/>
              <a:ext cx="106108" cy="15274"/>
            </a:xfrm>
            <a:custGeom>
              <a:avLst/>
              <a:gdLst/>
              <a:ahLst/>
              <a:cxnLst/>
              <a:rect l="l" t="t" r="r" b="b"/>
              <a:pathLst>
                <a:path w="3154" h="454" extrusionOk="0">
                  <a:moveTo>
                    <a:pt x="1237" y="0"/>
                  </a:moveTo>
                  <a:cubicBezTo>
                    <a:pt x="1181" y="0"/>
                    <a:pt x="1126" y="1"/>
                    <a:pt x="1071" y="2"/>
                  </a:cubicBezTo>
                  <a:cubicBezTo>
                    <a:pt x="857" y="7"/>
                    <a:pt x="642" y="14"/>
                    <a:pt x="428" y="26"/>
                  </a:cubicBezTo>
                  <a:lnTo>
                    <a:pt x="452" y="25"/>
                  </a:lnTo>
                  <a:lnTo>
                    <a:pt x="452" y="25"/>
                  </a:lnTo>
                  <a:cubicBezTo>
                    <a:pt x="363" y="28"/>
                    <a:pt x="273" y="39"/>
                    <a:pt x="186" y="61"/>
                  </a:cubicBezTo>
                  <a:cubicBezTo>
                    <a:pt x="73" y="91"/>
                    <a:pt x="1" y="230"/>
                    <a:pt x="67" y="335"/>
                  </a:cubicBezTo>
                  <a:cubicBezTo>
                    <a:pt x="89" y="374"/>
                    <a:pt x="122" y="406"/>
                    <a:pt x="162" y="427"/>
                  </a:cubicBezTo>
                  <a:cubicBezTo>
                    <a:pt x="181" y="435"/>
                    <a:pt x="198" y="441"/>
                    <a:pt x="217" y="447"/>
                  </a:cubicBezTo>
                  <a:cubicBezTo>
                    <a:pt x="233" y="450"/>
                    <a:pt x="251" y="454"/>
                    <a:pt x="268" y="454"/>
                  </a:cubicBezTo>
                  <a:cubicBezTo>
                    <a:pt x="316" y="452"/>
                    <a:pt x="363" y="435"/>
                    <a:pt x="398" y="401"/>
                  </a:cubicBezTo>
                  <a:cubicBezTo>
                    <a:pt x="518" y="386"/>
                    <a:pt x="642" y="382"/>
                    <a:pt x="764" y="373"/>
                  </a:cubicBezTo>
                  <a:lnTo>
                    <a:pt x="1068" y="359"/>
                  </a:lnTo>
                  <a:cubicBezTo>
                    <a:pt x="1150" y="355"/>
                    <a:pt x="1231" y="355"/>
                    <a:pt x="1313" y="355"/>
                  </a:cubicBezTo>
                  <a:cubicBezTo>
                    <a:pt x="1429" y="354"/>
                    <a:pt x="1544" y="352"/>
                    <a:pt x="1660" y="352"/>
                  </a:cubicBezTo>
                  <a:cubicBezTo>
                    <a:pt x="1711" y="352"/>
                    <a:pt x="1763" y="353"/>
                    <a:pt x="1815" y="354"/>
                  </a:cubicBezTo>
                  <a:cubicBezTo>
                    <a:pt x="2206" y="360"/>
                    <a:pt x="2595" y="370"/>
                    <a:pt x="2985" y="381"/>
                  </a:cubicBezTo>
                  <a:cubicBezTo>
                    <a:pt x="3076" y="381"/>
                    <a:pt x="3151" y="308"/>
                    <a:pt x="3152" y="216"/>
                  </a:cubicBezTo>
                  <a:cubicBezTo>
                    <a:pt x="3154" y="124"/>
                    <a:pt x="3079" y="50"/>
                    <a:pt x="2988" y="50"/>
                  </a:cubicBezTo>
                  <a:cubicBezTo>
                    <a:pt x="2913" y="47"/>
                    <a:pt x="2837" y="44"/>
                    <a:pt x="2763" y="40"/>
                  </a:cubicBezTo>
                  <a:cubicBezTo>
                    <a:pt x="2380" y="25"/>
                    <a:pt x="1998" y="12"/>
                    <a:pt x="1617" y="6"/>
                  </a:cubicBezTo>
                  <a:cubicBezTo>
                    <a:pt x="1490" y="3"/>
                    <a:pt x="1363" y="0"/>
                    <a:pt x="1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5" name="Google Shape;13495;p25"/>
            <p:cNvSpPr/>
            <p:nvPr/>
          </p:nvSpPr>
          <p:spPr>
            <a:xfrm>
              <a:off x="3619532" y="-448422"/>
              <a:ext cx="37209" cy="242865"/>
            </a:xfrm>
            <a:custGeom>
              <a:avLst/>
              <a:gdLst/>
              <a:ahLst/>
              <a:cxnLst/>
              <a:rect l="l" t="t" r="r" b="b"/>
              <a:pathLst>
                <a:path w="1106" h="7219" extrusionOk="0">
                  <a:moveTo>
                    <a:pt x="375" y="6859"/>
                  </a:moveTo>
                  <a:cubicBezTo>
                    <a:pt x="375" y="6862"/>
                    <a:pt x="375" y="6864"/>
                    <a:pt x="375" y="6867"/>
                  </a:cubicBezTo>
                  <a:lnTo>
                    <a:pt x="375" y="6867"/>
                  </a:lnTo>
                  <a:cubicBezTo>
                    <a:pt x="375" y="6864"/>
                    <a:pt x="375" y="6862"/>
                    <a:pt x="375" y="6859"/>
                  </a:cubicBezTo>
                  <a:close/>
                  <a:moveTo>
                    <a:pt x="890" y="0"/>
                  </a:moveTo>
                  <a:cubicBezTo>
                    <a:pt x="857" y="0"/>
                    <a:pt x="823" y="9"/>
                    <a:pt x="793" y="25"/>
                  </a:cubicBezTo>
                  <a:cubicBezTo>
                    <a:pt x="728" y="60"/>
                    <a:pt x="694" y="131"/>
                    <a:pt x="671" y="199"/>
                  </a:cubicBezTo>
                  <a:cubicBezTo>
                    <a:pt x="618" y="372"/>
                    <a:pt x="583" y="552"/>
                    <a:pt x="570" y="733"/>
                  </a:cubicBezTo>
                  <a:cubicBezTo>
                    <a:pt x="564" y="812"/>
                    <a:pt x="557" y="889"/>
                    <a:pt x="549" y="968"/>
                  </a:cubicBezTo>
                  <a:cubicBezTo>
                    <a:pt x="545" y="1033"/>
                    <a:pt x="538" y="1098"/>
                    <a:pt x="534" y="1163"/>
                  </a:cubicBezTo>
                  <a:cubicBezTo>
                    <a:pt x="500" y="1917"/>
                    <a:pt x="481" y="2672"/>
                    <a:pt x="426" y="3425"/>
                  </a:cubicBezTo>
                  <a:cubicBezTo>
                    <a:pt x="386" y="3902"/>
                    <a:pt x="345" y="4378"/>
                    <a:pt x="295" y="4853"/>
                  </a:cubicBezTo>
                  <a:cubicBezTo>
                    <a:pt x="255" y="5216"/>
                    <a:pt x="204" y="5575"/>
                    <a:pt x="155" y="5934"/>
                  </a:cubicBezTo>
                  <a:cubicBezTo>
                    <a:pt x="132" y="6121"/>
                    <a:pt x="105" y="6306"/>
                    <a:pt x="79" y="6493"/>
                  </a:cubicBezTo>
                  <a:cubicBezTo>
                    <a:pt x="67" y="6577"/>
                    <a:pt x="56" y="6662"/>
                    <a:pt x="43" y="6746"/>
                  </a:cubicBezTo>
                  <a:cubicBezTo>
                    <a:pt x="29" y="6841"/>
                    <a:pt x="11" y="6936"/>
                    <a:pt x="6" y="7033"/>
                  </a:cubicBezTo>
                  <a:cubicBezTo>
                    <a:pt x="0" y="7133"/>
                    <a:pt x="92" y="7218"/>
                    <a:pt x="187" y="7218"/>
                  </a:cubicBezTo>
                  <a:lnTo>
                    <a:pt x="189" y="7216"/>
                  </a:lnTo>
                  <a:cubicBezTo>
                    <a:pt x="285" y="7216"/>
                    <a:pt x="375" y="7136"/>
                    <a:pt x="372" y="7036"/>
                  </a:cubicBezTo>
                  <a:cubicBezTo>
                    <a:pt x="369" y="6981"/>
                    <a:pt x="372" y="6925"/>
                    <a:pt x="375" y="6870"/>
                  </a:cubicBezTo>
                  <a:lnTo>
                    <a:pt x="375" y="6870"/>
                  </a:lnTo>
                  <a:cubicBezTo>
                    <a:pt x="406" y="6469"/>
                    <a:pt x="458" y="6071"/>
                    <a:pt x="505" y="5671"/>
                  </a:cubicBezTo>
                  <a:cubicBezTo>
                    <a:pt x="597" y="4931"/>
                    <a:pt x="673" y="4188"/>
                    <a:pt x="735" y="3444"/>
                  </a:cubicBezTo>
                  <a:cubicBezTo>
                    <a:pt x="766" y="3045"/>
                    <a:pt x="796" y="2645"/>
                    <a:pt x="820" y="2244"/>
                  </a:cubicBezTo>
                  <a:cubicBezTo>
                    <a:pt x="842" y="1890"/>
                    <a:pt x="860" y="1537"/>
                    <a:pt x="882" y="1182"/>
                  </a:cubicBezTo>
                  <a:cubicBezTo>
                    <a:pt x="907" y="957"/>
                    <a:pt x="925" y="731"/>
                    <a:pt x="971" y="508"/>
                  </a:cubicBezTo>
                  <a:cubicBezTo>
                    <a:pt x="983" y="449"/>
                    <a:pt x="999" y="391"/>
                    <a:pt x="1018" y="332"/>
                  </a:cubicBezTo>
                  <a:cubicBezTo>
                    <a:pt x="1047" y="308"/>
                    <a:pt x="1067" y="278"/>
                    <a:pt x="1078" y="242"/>
                  </a:cubicBezTo>
                  <a:cubicBezTo>
                    <a:pt x="1105" y="147"/>
                    <a:pt x="1048" y="34"/>
                    <a:pt x="948" y="9"/>
                  </a:cubicBezTo>
                  <a:cubicBezTo>
                    <a:pt x="929" y="3"/>
                    <a:pt x="910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6" name="Google Shape;13496;p25"/>
            <p:cNvSpPr/>
            <p:nvPr/>
          </p:nvSpPr>
          <p:spPr>
            <a:xfrm>
              <a:off x="3667508" y="-504372"/>
              <a:ext cx="39496" cy="115528"/>
            </a:xfrm>
            <a:custGeom>
              <a:avLst/>
              <a:gdLst/>
              <a:ahLst/>
              <a:cxnLst/>
              <a:rect l="l" t="t" r="r" b="b"/>
              <a:pathLst>
                <a:path w="1174" h="3434" extrusionOk="0">
                  <a:moveTo>
                    <a:pt x="968" y="0"/>
                  </a:moveTo>
                  <a:cubicBezTo>
                    <a:pt x="897" y="0"/>
                    <a:pt x="824" y="40"/>
                    <a:pt x="800" y="108"/>
                  </a:cubicBezTo>
                  <a:cubicBezTo>
                    <a:pt x="773" y="181"/>
                    <a:pt x="749" y="254"/>
                    <a:pt x="727" y="327"/>
                  </a:cubicBezTo>
                  <a:cubicBezTo>
                    <a:pt x="664" y="501"/>
                    <a:pt x="592" y="670"/>
                    <a:pt x="513" y="838"/>
                  </a:cubicBezTo>
                  <a:cubicBezTo>
                    <a:pt x="434" y="985"/>
                    <a:pt x="353" y="1129"/>
                    <a:pt x="266" y="1273"/>
                  </a:cubicBezTo>
                  <a:cubicBezTo>
                    <a:pt x="224" y="1346"/>
                    <a:pt x="178" y="1419"/>
                    <a:pt x="137" y="1492"/>
                  </a:cubicBezTo>
                  <a:cubicBezTo>
                    <a:pt x="92" y="1564"/>
                    <a:pt x="54" y="1640"/>
                    <a:pt x="23" y="1718"/>
                  </a:cubicBezTo>
                  <a:cubicBezTo>
                    <a:pt x="0" y="1772"/>
                    <a:pt x="4" y="1834"/>
                    <a:pt x="31" y="1884"/>
                  </a:cubicBezTo>
                  <a:cubicBezTo>
                    <a:pt x="54" y="1929"/>
                    <a:pt x="95" y="1960"/>
                    <a:pt x="143" y="1974"/>
                  </a:cubicBezTo>
                  <a:cubicBezTo>
                    <a:pt x="160" y="1979"/>
                    <a:pt x="176" y="1981"/>
                    <a:pt x="193" y="1981"/>
                  </a:cubicBezTo>
                  <a:cubicBezTo>
                    <a:pt x="276" y="1981"/>
                    <a:pt x="352" y="1928"/>
                    <a:pt x="376" y="1846"/>
                  </a:cubicBezTo>
                  <a:cubicBezTo>
                    <a:pt x="377" y="1845"/>
                    <a:pt x="377" y="1843"/>
                    <a:pt x="377" y="1841"/>
                  </a:cubicBezTo>
                  <a:cubicBezTo>
                    <a:pt x="384" y="1824"/>
                    <a:pt x="391" y="1805"/>
                    <a:pt x="399" y="1788"/>
                  </a:cubicBezTo>
                  <a:lnTo>
                    <a:pt x="399" y="1788"/>
                  </a:lnTo>
                  <a:cubicBezTo>
                    <a:pt x="387" y="1898"/>
                    <a:pt x="374" y="2008"/>
                    <a:pt x="361" y="2119"/>
                  </a:cubicBezTo>
                  <a:cubicBezTo>
                    <a:pt x="339" y="2304"/>
                    <a:pt x="317" y="2491"/>
                    <a:pt x="292" y="2676"/>
                  </a:cubicBezTo>
                  <a:cubicBezTo>
                    <a:pt x="279" y="2768"/>
                    <a:pt x="266" y="2858"/>
                    <a:pt x="252" y="2950"/>
                  </a:cubicBezTo>
                  <a:cubicBezTo>
                    <a:pt x="238" y="3041"/>
                    <a:pt x="217" y="3133"/>
                    <a:pt x="208" y="3225"/>
                  </a:cubicBezTo>
                  <a:cubicBezTo>
                    <a:pt x="194" y="3334"/>
                    <a:pt x="277" y="3432"/>
                    <a:pt x="388" y="3434"/>
                  </a:cubicBezTo>
                  <a:lnTo>
                    <a:pt x="390" y="3434"/>
                  </a:lnTo>
                  <a:cubicBezTo>
                    <a:pt x="490" y="3432"/>
                    <a:pt x="572" y="3352"/>
                    <a:pt x="573" y="3252"/>
                  </a:cubicBezTo>
                  <a:lnTo>
                    <a:pt x="573" y="3225"/>
                  </a:lnTo>
                  <a:cubicBezTo>
                    <a:pt x="602" y="2889"/>
                    <a:pt x="646" y="2557"/>
                    <a:pt x="684" y="2223"/>
                  </a:cubicBezTo>
                  <a:cubicBezTo>
                    <a:pt x="705" y="2057"/>
                    <a:pt x="722" y="1891"/>
                    <a:pt x="744" y="1726"/>
                  </a:cubicBezTo>
                  <a:cubicBezTo>
                    <a:pt x="767" y="1561"/>
                    <a:pt x="794" y="1400"/>
                    <a:pt x="828" y="1238"/>
                  </a:cubicBezTo>
                  <a:cubicBezTo>
                    <a:pt x="893" y="980"/>
                    <a:pt x="968" y="725"/>
                    <a:pt x="1053" y="474"/>
                  </a:cubicBezTo>
                  <a:cubicBezTo>
                    <a:pt x="1085" y="393"/>
                    <a:pt x="1115" y="312"/>
                    <a:pt x="1142" y="232"/>
                  </a:cubicBezTo>
                  <a:cubicBezTo>
                    <a:pt x="1173" y="138"/>
                    <a:pt x="1109" y="34"/>
                    <a:pt x="1017" y="7"/>
                  </a:cubicBezTo>
                  <a:cubicBezTo>
                    <a:pt x="1001" y="2"/>
                    <a:pt x="984" y="0"/>
                    <a:pt x="9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7" name="Google Shape;13497;p25"/>
            <p:cNvSpPr/>
            <p:nvPr/>
          </p:nvSpPr>
          <p:spPr>
            <a:xfrm>
              <a:off x="3716494" y="-498518"/>
              <a:ext cx="61297" cy="90532"/>
            </a:xfrm>
            <a:custGeom>
              <a:avLst/>
              <a:gdLst/>
              <a:ahLst/>
              <a:cxnLst/>
              <a:rect l="l" t="t" r="r" b="b"/>
              <a:pathLst>
                <a:path w="1822" h="2691" extrusionOk="0">
                  <a:moveTo>
                    <a:pt x="601" y="2323"/>
                  </a:moveTo>
                  <a:lnTo>
                    <a:pt x="600" y="2323"/>
                  </a:lnTo>
                  <a:lnTo>
                    <a:pt x="600" y="2323"/>
                  </a:lnTo>
                  <a:lnTo>
                    <a:pt x="602" y="2323"/>
                  </a:lnTo>
                  <a:close/>
                  <a:moveTo>
                    <a:pt x="1402" y="358"/>
                  </a:moveTo>
                  <a:lnTo>
                    <a:pt x="1408" y="368"/>
                  </a:lnTo>
                  <a:cubicBezTo>
                    <a:pt x="1411" y="374"/>
                    <a:pt x="1416" y="381"/>
                    <a:pt x="1419" y="387"/>
                  </a:cubicBezTo>
                  <a:cubicBezTo>
                    <a:pt x="1429" y="409"/>
                    <a:pt x="1437" y="430"/>
                    <a:pt x="1444" y="452"/>
                  </a:cubicBezTo>
                  <a:cubicBezTo>
                    <a:pt x="1449" y="464"/>
                    <a:pt x="1452" y="474"/>
                    <a:pt x="1456" y="491"/>
                  </a:cubicBezTo>
                  <a:cubicBezTo>
                    <a:pt x="1457" y="507"/>
                    <a:pt x="1460" y="523"/>
                    <a:pt x="1462" y="539"/>
                  </a:cubicBezTo>
                  <a:lnTo>
                    <a:pt x="1462" y="575"/>
                  </a:lnTo>
                  <a:cubicBezTo>
                    <a:pt x="1454" y="651"/>
                    <a:pt x="1441" y="729"/>
                    <a:pt x="1427" y="805"/>
                  </a:cubicBezTo>
                  <a:cubicBezTo>
                    <a:pt x="1395" y="930"/>
                    <a:pt x="1357" y="1055"/>
                    <a:pt x="1315" y="1178"/>
                  </a:cubicBezTo>
                  <a:cubicBezTo>
                    <a:pt x="1236" y="1383"/>
                    <a:pt x="1155" y="1587"/>
                    <a:pt x="1055" y="1783"/>
                  </a:cubicBezTo>
                  <a:lnTo>
                    <a:pt x="1058" y="1778"/>
                  </a:lnTo>
                  <a:lnTo>
                    <a:pt x="1058" y="1778"/>
                  </a:lnTo>
                  <a:cubicBezTo>
                    <a:pt x="1057" y="1781"/>
                    <a:pt x="1053" y="1788"/>
                    <a:pt x="1052" y="1791"/>
                  </a:cubicBezTo>
                  <a:cubicBezTo>
                    <a:pt x="1050" y="1793"/>
                    <a:pt x="1049" y="1796"/>
                    <a:pt x="1049" y="1797"/>
                  </a:cubicBezTo>
                  <a:lnTo>
                    <a:pt x="1052" y="1793"/>
                  </a:lnTo>
                  <a:lnTo>
                    <a:pt x="1052" y="1793"/>
                  </a:lnTo>
                  <a:cubicBezTo>
                    <a:pt x="1011" y="1870"/>
                    <a:pt x="965" y="1946"/>
                    <a:pt x="916" y="2019"/>
                  </a:cubicBezTo>
                  <a:cubicBezTo>
                    <a:pt x="889" y="2056"/>
                    <a:pt x="859" y="2091"/>
                    <a:pt x="828" y="2127"/>
                  </a:cubicBezTo>
                  <a:lnTo>
                    <a:pt x="828" y="2127"/>
                  </a:lnTo>
                  <a:cubicBezTo>
                    <a:pt x="830" y="2125"/>
                    <a:pt x="832" y="2124"/>
                    <a:pt x="833" y="2122"/>
                  </a:cubicBezTo>
                  <a:lnTo>
                    <a:pt x="833" y="2122"/>
                  </a:lnTo>
                  <a:cubicBezTo>
                    <a:pt x="830" y="2125"/>
                    <a:pt x="827" y="2128"/>
                    <a:pt x="824" y="2132"/>
                  </a:cubicBezTo>
                  <a:lnTo>
                    <a:pt x="824" y="2132"/>
                  </a:lnTo>
                  <a:cubicBezTo>
                    <a:pt x="826" y="2130"/>
                    <a:pt x="827" y="2128"/>
                    <a:pt x="828" y="2127"/>
                  </a:cubicBezTo>
                  <a:lnTo>
                    <a:pt x="828" y="2127"/>
                  </a:lnTo>
                  <a:cubicBezTo>
                    <a:pt x="825" y="2130"/>
                    <a:pt x="823" y="2133"/>
                    <a:pt x="820" y="2136"/>
                  </a:cubicBezTo>
                  <a:lnTo>
                    <a:pt x="820" y="2136"/>
                  </a:lnTo>
                  <a:cubicBezTo>
                    <a:pt x="821" y="2135"/>
                    <a:pt x="823" y="2133"/>
                    <a:pt x="824" y="2132"/>
                  </a:cubicBezTo>
                  <a:lnTo>
                    <a:pt x="824" y="2132"/>
                  </a:lnTo>
                  <a:cubicBezTo>
                    <a:pt x="822" y="2134"/>
                    <a:pt x="820" y="2137"/>
                    <a:pt x="818" y="2139"/>
                  </a:cubicBezTo>
                  <a:cubicBezTo>
                    <a:pt x="818" y="2138"/>
                    <a:pt x="819" y="2137"/>
                    <a:pt x="820" y="2136"/>
                  </a:cubicBezTo>
                  <a:lnTo>
                    <a:pt x="820" y="2136"/>
                  </a:lnTo>
                  <a:cubicBezTo>
                    <a:pt x="782" y="2177"/>
                    <a:pt x="743" y="2216"/>
                    <a:pt x="700" y="2252"/>
                  </a:cubicBezTo>
                  <a:lnTo>
                    <a:pt x="718" y="2237"/>
                  </a:lnTo>
                  <a:lnTo>
                    <a:pt x="718" y="2237"/>
                  </a:lnTo>
                  <a:cubicBezTo>
                    <a:pt x="688" y="2263"/>
                    <a:pt x="659" y="2286"/>
                    <a:pt x="629" y="2309"/>
                  </a:cubicBezTo>
                  <a:cubicBezTo>
                    <a:pt x="622" y="2313"/>
                    <a:pt x="614" y="2317"/>
                    <a:pt x="607" y="2321"/>
                  </a:cubicBezTo>
                  <a:lnTo>
                    <a:pt x="607" y="2321"/>
                  </a:lnTo>
                  <a:lnTo>
                    <a:pt x="602" y="2323"/>
                  </a:lnTo>
                  <a:lnTo>
                    <a:pt x="602" y="2323"/>
                  </a:lnTo>
                  <a:lnTo>
                    <a:pt x="606" y="2322"/>
                  </a:lnTo>
                  <a:lnTo>
                    <a:pt x="606" y="2322"/>
                  </a:lnTo>
                  <a:cubicBezTo>
                    <a:pt x="602" y="2323"/>
                    <a:pt x="599" y="2325"/>
                    <a:pt x="596" y="2326"/>
                  </a:cubicBezTo>
                  <a:lnTo>
                    <a:pt x="600" y="2323"/>
                  </a:lnTo>
                  <a:lnTo>
                    <a:pt x="600" y="2323"/>
                  </a:lnTo>
                  <a:lnTo>
                    <a:pt x="593" y="2326"/>
                  </a:lnTo>
                  <a:lnTo>
                    <a:pt x="590" y="2326"/>
                  </a:lnTo>
                  <a:cubicBezTo>
                    <a:pt x="585" y="2320"/>
                    <a:pt x="580" y="2313"/>
                    <a:pt x="575" y="2305"/>
                  </a:cubicBezTo>
                  <a:cubicBezTo>
                    <a:pt x="569" y="2294"/>
                    <a:pt x="563" y="2282"/>
                    <a:pt x="556" y="2271"/>
                  </a:cubicBezTo>
                  <a:cubicBezTo>
                    <a:pt x="517" y="2187"/>
                    <a:pt x="484" y="2100"/>
                    <a:pt x="452" y="2013"/>
                  </a:cubicBezTo>
                  <a:cubicBezTo>
                    <a:pt x="435" y="1956"/>
                    <a:pt x="419" y="1897"/>
                    <a:pt x="406" y="1838"/>
                  </a:cubicBezTo>
                  <a:cubicBezTo>
                    <a:pt x="392" y="1759"/>
                    <a:pt x="379" y="1679"/>
                    <a:pt x="371" y="1599"/>
                  </a:cubicBezTo>
                  <a:cubicBezTo>
                    <a:pt x="441" y="1599"/>
                    <a:pt x="503" y="1560"/>
                    <a:pt x="533" y="1498"/>
                  </a:cubicBezTo>
                  <a:cubicBezTo>
                    <a:pt x="602" y="1349"/>
                    <a:pt x="675" y="1202"/>
                    <a:pt x="748" y="1055"/>
                  </a:cubicBezTo>
                  <a:cubicBezTo>
                    <a:pt x="794" y="966"/>
                    <a:pt x="845" y="881"/>
                    <a:pt x="900" y="797"/>
                  </a:cubicBezTo>
                  <a:cubicBezTo>
                    <a:pt x="958" y="716"/>
                    <a:pt x="1020" y="640"/>
                    <a:pt x="1087" y="566"/>
                  </a:cubicBezTo>
                  <a:lnTo>
                    <a:pt x="1087" y="566"/>
                  </a:lnTo>
                  <a:lnTo>
                    <a:pt x="1085" y="567"/>
                  </a:lnTo>
                  <a:cubicBezTo>
                    <a:pt x="1117" y="534"/>
                    <a:pt x="1150" y="502"/>
                    <a:pt x="1185" y="474"/>
                  </a:cubicBezTo>
                  <a:cubicBezTo>
                    <a:pt x="1210" y="453"/>
                    <a:pt x="1236" y="434"/>
                    <a:pt x="1261" y="415"/>
                  </a:cubicBezTo>
                  <a:cubicBezTo>
                    <a:pt x="1278" y="406"/>
                    <a:pt x="1299" y="393"/>
                    <a:pt x="1315" y="385"/>
                  </a:cubicBezTo>
                  <a:cubicBezTo>
                    <a:pt x="1330" y="379"/>
                    <a:pt x="1346" y="373"/>
                    <a:pt x="1364" y="366"/>
                  </a:cubicBezTo>
                  <a:lnTo>
                    <a:pt x="1384" y="360"/>
                  </a:lnTo>
                  <a:cubicBezTo>
                    <a:pt x="1387" y="360"/>
                    <a:pt x="1392" y="358"/>
                    <a:pt x="1397" y="358"/>
                  </a:cubicBezTo>
                  <a:close/>
                  <a:moveTo>
                    <a:pt x="1402" y="1"/>
                  </a:moveTo>
                  <a:cubicBezTo>
                    <a:pt x="1307" y="1"/>
                    <a:pt x="1209" y="31"/>
                    <a:pt x="1126" y="80"/>
                  </a:cubicBezTo>
                  <a:cubicBezTo>
                    <a:pt x="919" y="202"/>
                    <a:pt x="757" y="390"/>
                    <a:pt x="623" y="586"/>
                  </a:cubicBezTo>
                  <a:cubicBezTo>
                    <a:pt x="612" y="604"/>
                    <a:pt x="601" y="621"/>
                    <a:pt x="590" y="637"/>
                  </a:cubicBezTo>
                  <a:cubicBezTo>
                    <a:pt x="577" y="607"/>
                    <a:pt x="558" y="580"/>
                    <a:pt x="533" y="559"/>
                  </a:cubicBezTo>
                  <a:cubicBezTo>
                    <a:pt x="498" y="532"/>
                    <a:pt x="456" y="518"/>
                    <a:pt x="415" y="518"/>
                  </a:cubicBezTo>
                  <a:cubicBezTo>
                    <a:pt x="360" y="518"/>
                    <a:pt x="305" y="542"/>
                    <a:pt x="267" y="588"/>
                  </a:cubicBezTo>
                  <a:cubicBezTo>
                    <a:pt x="162" y="727"/>
                    <a:pt x="88" y="886"/>
                    <a:pt x="50" y="1056"/>
                  </a:cubicBezTo>
                  <a:cubicBezTo>
                    <a:pt x="10" y="1226"/>
                    <a:pt x="1" y="1402"/>
                    <a:pt x="21" y="1574"/>
                  </a:cubicBezTo>
                  <a:cubicBezTo>
                    <a:pt x="37" y="1758"/>
                    <a:pt x="74" y="1938"/>
                    <a:pt x="127" y="2115"/>
                  </a:cubicBezTo>
                  <a:cubicBezTo>
                    <a:pt x="146" y="2180"/>
                    <a:pt x="172" y="2244"/>
                    <a:pt x="195" y="2307"/>
                  </a:cubicBezTo>
                  <a:cubicBezTo>
                    <a:pt x="245" y="2427"/>
                    <a:pt x="290" y="2559"/>
                    <a:pt x="404" y="2633"/>
                  </a:cubicBezTo>
                  <a:cubicBezTo>
                    <a:pt x="457" y="2668"/>
                    <a:pt x="517" y="2687"/>
                    <a:pt x="580" y="2690"/>
                  </a:cubicBezTo>
                  <a:cubicBezTo>
                    <a:pt x="591" y="2690"/>
                    <a:pt x="601" y="2689"/>
                    <a:pt x="612" y="2687"/>
                  </a:cubicBezTo>
                  <a:cubicBezTo>
                    <a:pt x="685" y="2679"/>
                    <a:pt x="756" y="2654"/>
                    <a:pt x="819" y="2616"/>
                  </a:cubicBezTo>
                  <a:cubicBezTo>
                    <a:pt x="892" y="2568"/>
                    <a:pt x="958" y="2511"/>
                    <a:pt x="1017" y="2448"/>
                  </a:cubicBezTo>
                  <a:cubicBezTo>
                    <a:pt x="1074" y="2389"/>
                    <a:pt x="1126" y="2328"/>
                    <a:pt x="1175" y="2263"/>
                  </a:cubicBezTo>
                  <a:cubicBezTo>
                    <a:pt x="1278" y="2115"/>
                    <a:pt x="1365" y="1959"/>
                    <a:pt x="1435" y="1794"/>
                  </a:cubicBezTo>
                  <a:cubicBezTo>
                    <a:pt x="1509" y="1618"/>
                    <a:pt x="1584" y="1443"/>
                    <a:pt x="1646" y="1262"/>
                  </a:cubicBezTo>
                  <a:cubicBezTo>
                    <a:pt x="1701" y="1099"/>
                    <a:pt x="1756" y="936"/>
                    <a:pt x="1785" y="765"/>
                  </a:cubicBezTo>
                  <a:cubicBezTo>
                    <a:pt x="1804" y="646"/>
                    <a:pt x="1821" y="528"/>
                    <a:pt x="1797" y="409"/>
                  </a:cubicBezTo>
                  <a:cubicBezTo>
                    <a:pt x="1778" y="309"/>
                    <a:pt x="1739" y="216"/>
                    <a:pt x="1680" y="132"/>
                  </a:cubicBezTo>
                  <a:cubicBezTo>
                    <a:pt x="1609" y="39"/>
                    <a:pt x="1508" y="1"/>
                    <a:pt x="14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8" name="Google Shape;13498;p25"/>
            <p:cNvSpPr/>
            <p:nvPr/>
          </p:nvSpPr>
          <p:spPr>
            <a:xfrm>
              <a:off x="3665591" y="-261195"/>
              <a:ext cx="61128" cy="81819"/>
            </a:xfrm>
            <a:custGeom>
              <a:avLst/>
              <a:gdLst/>
              <a:ahLst/>
              <a:cxnLst/>
              <a:rect l="l" t="t" r="r" b="b"/>
              <a:pathLst>
                <a:path w="1817" h="2432" extrusionOk="0">
                  <a:moveTo>
                    <a:pt x="1442" y="642"/>
                  </a:moveTo>
                  <a:cubicBezTo>
                    <a:pt x="1444" y="645"/>
                    <a:pt x="1446" y="649"/>
                    <a:pt x="1447" y="653"/>
                  </a:cubicBezTo>
                  <a:cubicBezTo>
                    <a:pt x="1447" y="653"/>
                    <a:pt x="1447" y="653"/>
                    <a:pt x="1447" y="654"/>
                  </a:cubicBezTo>
                  <a:lnTo>
                    <a:pt x="1442" y="642"/>
                  </a:lnTo>
                  <a:close/>
                  <a:moveTo>
                    <a:pt x="1056" y="361"/>
                  </a:moveTo>
                  <a:cubicBezTo>
                    <a:pt x="1067" y="361"/>
                    <a:pt x="1078" y="363"/>
                    <a:pt x="1088" y="365"/>
                  </a:cubicBezTo>
                  <a:cubicBezTo>
                    <a:pt x="1102" y="368"/>
                    <a:pt x="1116" y="372"/>
                    <a:pt x="1131" y="377"/>
                  </a:cubicBezTo>
                  <a:cubicBezTo>
                    <a:pt x="1150" y="384"/>
                    <a:pt x="1166" y="391"/>
                    <a:pt x="1183" y="399"/>
                  </a:cubicBezTo>
                  <a:cubicBezTo>
                    <a:pt x="1207" y="412"/>
                    <a:pt x="1229" y="426"/>
                    <a:pt x="1251" y="440"/>
                  </a:cubicBezTo>
                  <a:cubicBezTo>
                    <a:pt x="1278" y="459"/>
                    <a:pt x="1303" y="478"/>
                    <a:pt x="1327" y="501"/>
                  </a:cubicBezTo>
                  <a:cubicBezTo>
                    <a:pt x="1348" y="518"/>
                    <a:pt x="1368" y="539"/>
                    <a:pt x="1387" y="559"/>
                  </a:cubicBezTo>
                  <a:cubicBezTo>
                    <a:pt x="1400" y="577"/>
                    <a:pt x="1414" y="594"/>
                    <a:pt x="1427" y="613"/>
                  </a:cubicBezTo>
                  <a:cubicBezTo>
                    <a:pt x="1432" y="622"/>
                    <a:pt x="1437" y="631"/>
                    <a:pt x="1442" y="640"/>
                  </a:cubicBezTo>
                  <a:lnTo>
                    <a:pt x="1442" y="640"/>
                  </a:lnTo>
                  <a:cubicBezTo>
                    <a:pt x="1445" y="649"/>
                    <a:pt x="1448" y="656"/>
                    <a:pt x="1450" y="664"/>
                  </a:cubicBezTo>
                  <a:cubicBezTo>
                    <a:pt x="1452" y="668"/>
                    <a:pt x="1454" y="673"/>
                    <a:pt x="1454" y="678"/>
                  </a:cubicBezTo>
                  <a:cubicBezTo>
                    <a:pt x="1457" y="699"/>
                    <a:pt x="1460" y="721"/>
                    <a:pt x="1462" y="743"/>
                  </a:cubicBezTo>
                  <a:cubicBezTo>
                    <a:pt x="1463" y="775"/>
                    <a:pt x="1462" y="805"/>
                    <a:pt x="1460" y="835"/>
                  </a:cubicBezTo>
                  <a:cubicBezTo>
                    <a:pt x="1461" y="830"/>
                    <a:pt x="1462" y="825"/>
                    <a:pt x="1462" y="821"/>
                  </a:cubicBezTo>
                  <a:lnTo>
                    <a:pt x="1462" y="821"/>
                  </a:lnTo>
                  <a:cubicBezTo>
                    <a:pt x="1459" y="859"/>
                    <a:pt x="1453" y="898"/>
                    <a:pt x="1446" y="936"/>
                  </a:cubicBezTo>
                  <a:cubicBezTo>
                    <a:pt x="1438" y="968"/>
                    <a:pt x="1428" y="998"/>
                    <a:pt x="1417" y="1028"/>
                  </a:cubicBezTo>
                  <a:cubicBezTo>
                    <a:pt x="1357" y="1184"/>
                    <a:pt x="1287" y="1338"/>
                    <a:pt x="1210" y="1487"/>
                  </a:cubicBezTo>
                  <a:cubicBezTo>
                    <a:pt x="1213" y="1481"/>
                    <a:pt x="1216" y="1473"/>
                    <a:pt x="1219" y="1466"/>
                  </a:cubicBezTo>
                  <a:lnTo>
                    <a:pt x="1219" y="1466"/>
                  </a:lnTo>
                  <a:cubicBezTo>
                    <a:pt x="1167" y="1569"/>
                    <a:pt x="1107" y="1667"/>
                    <a:pt x="1044" y="1764"/>
                  </a:cubicBezTo>
                  <a:cubicBezTo>
                    <a:pt x="1002" y="1821"/>
                    <a:pt x="957" y="1878"/>
                    <a:pt x="909" y="1930"/>
                  </a:cubicBezTo>
                  <a:cubicBezTo>
                    <a:pt x="889" y="1952"/>
                    <a:pt x="866" y="1973"/>
                    <a:pt x="844" y="1993"/>
                  </a:cubicBezTo>
                  <a:cubicBezTo>
                    <a:pt x="822" y="2011"/>
                    <a:pt x="800" y="2027"/>
                    <a:pt x="776" y="2042"/>
                  </a:cubicBezTo>
                  <a:cubicBezTo>
                    <a:pt x="765" y="2049"/>
                    <a:pt x="757" y="2055"/>
                    <a:pt x="746" y="2060"/>
                  </a:cubicBezTo>
                  <a:lnTo>
                    <a:pt x="724" y="2069"/>
                  </a:lnTo>
                  <a:cubicBezTo>
                    <a:pt x="719" y="2071"/>
                    <a:pt x="716" y="2073"/>
                    <a:pt x="708" y="2073"/>
                  </a:cubicBezTo>
                  <a:cubicBezTo>
                    <a:pt x="700" y="2074"/>
                    <a:pt x="692" y="2076"/>
                    <a:pt x="684" y="2076"/>
                  </a:cubicBezTo>
                  <a:lnTo>
                    <a:pt x="675" y="2076"/>
                  </a:lnTo>
                  <a:lnTo>
                    <a:pt x="668" y="2073"/>
                  </a:lnTo>
                  <a:lnTo>
                    <a:pt x="661" y="2069"/>
                  </a:lnTo>
                  <a:lnTo>
                    <a:pt x="656" y="2066"/>
                  </a:lnTo>
                  <a:cubicBezTo>
                    <a:pt x="651" y="2061"/>
                    <a:pt x="645" y="2058"/>
                    <a:pt x="640" y="2054"/>
                  </a:cubicBezTo>
                  <a:cubicBezTo>
                    <a:pt x="616" y="2030"/>
                    <a:pt x="592" y="2008"/>
                    <a:pt x="570" y="1984"/>
                  </a:cubicBezTo>
                  <a:cubicBezTo>
                    <a:pt x="558" y="1966"/>
                    <a:pt x="545" y="1949"/>
                    <a:pt x="532" y="1932"/>
                  </a:cubicBezTo>
                  <a:cubicBezTo>
                    <a:pt x="524" y="1921"/>
                    <a:pt x="518" y="1910"/>
                    <a:pt x="513" y="1898"/>
                  </a:cubicBezTo>
                  <a:cubicBezTo>
                    <a:pt x="482" y="1832"/>
                    <a:pt x="455" y="1764"/>
                    <a:pt x="429" y="1694"/>
                  </a:cubicBezTo>
                  <a:cubicBezTo>
                    <a:pt x="414" y="1640"/>
                    <a:pt x="399" y="1587"/>
                    <a:pt x="388" y="1531"/>
                  </a:cubicBezTo>
                  <a:cubicBezTo>
                    <a:pt x="384" y="1496"/>
                    <a:pt x="379" y="1460"/>
                    <a:pt x="376" y="1425"/>
                  </a:cubicBezTo>
                  <a:cubicBezTo>
                    <a:pt x="374" y="1371"/>
                    <a:pt x="374" y="1317"/>
                    <a:pt x="377" y="1264"/>
                  </a:cubicBezTo>
                  <a:cubicBezTo>
                    <a:pt x="381" y="1212"/>
                    <a:pt x="390" y="1161"/>
                    <a:pt x="399" y="1109"/>
                  </a:cubicBezTo>
                  <a:lnTo>
                    <a:pt x="399" y="1109"/>
                  </a:lnTo>
                  <a:cubicBezTo>
                    <a:pt x="399" y="1109"/>
                    <a:pt x="399" y="1110"/>
                    <a:pt x="399" y="1110"/>
                  </a:cubicBezTo>
                  <a:cubicBezTo>
                    <a:pt x="412" y="1050"/>
                    <a:pt x="429" y="991"/>
                    <a:pt x="448" y="933"/>
                  </a:cubicBezTo>
                  <a:cubicBezTo>
                    <a:pt x="471" y="873"/>
                    <a:pt x="498" y="812"/>
                    <a:pt x="526" y="756"/>
                  </a:cubicBezTo>
                  <a:cubicBezTo>
                    <a:pt x="542" y="727"/>
                    <a:pt x="559" y="699"/>
                    <a:pt x="577" y="673"/>
                  </a:cubicBezTo>
                  <a:lnTo>
                    <a:pt x="577" y="673"/>
                  </a:lnTo>
                  <a:cubicBezTo>
                    <a:pt x="576" y="674"/>
                    <a:pt x="576" y="675"/>
                    <a:pt x="575" y="676"/>
                  </a:cubicBezTo>
                  <a:lnTo>
                    <a:pt x="580" y="670"/>
                  </a:lnTo>
                  <a:cubicBezTo>
                    <a:pt x="613" y="626"/>
                    <a:pt x="627" y="569"/>
                    <a:pt x="618" y="513"/>
                  </a:cubicBezTo>
                  <a:lnTo>
                    <a:pt x="618" y="513"/>
                  </a:lnTo>
                  <a:cubicBezTo>
                    <a:pt x="641" y="523"/>
                    <a:pt x="666" y="529"/>
                    <a:pt x="691" y="529"/>
                  </a:cubicBezTo>
                  <a:cubicBezTo>
                    <a:pt x="728" y="529"/>
                    <a:pt x="765" y="517"/>
                    <a:pt x="797" y="494"/>
                  </a:cubicBezTo>
                  <a:cubicBezTo>
                    <a:pt x="824" y="475"/>
                    <a:pt x="852" y="455"/>
                    <a:pt x="879" y="436"/>
                  </a:cubicBezTo>
                  <a:cubicBezTo>
                    <a:pt x="903" y="421"/>
                    <a:pt x="925" y="407"/>
                    <a:pt x="950" y="393"/>
                  </a:cubicBezTo>
                  <a:cubicBezTo>
                    <a:pt x="969" y="385"/>
                    <a:pt x="991" y="377"/>
                    <a:pt x="1010" y="369"/>
                  </a:cubicBezTo>
                  <a:cubicBezTo>
                    <a:pt x="1018" y="368"/>
                    <a:pt x="1028" y="365"/>
                    <a:pt x="1036" y="363"/>
                  </a:cubicBezTo>
                  <a:lnTo>
                    <a:pt x="1047" y="361"/>
                  </a:lnTo>
                  <a:close/>
                  <a:moveTo>
                    <a:pt x="1040" y="0"/>
                  </a:moveTo>
                  <a:cubicBezTo>
                    <a:pt x="987" y="2"/>
                    <a:pt x="934" y="13"/>
                    <a:pt x="882" y="32"/>
                  </a:cubicBezTo>
                  <a:cubicBezTo>
                    <a:pt x="771" y="72"/>
                    <a:pt x="678" y="135"/>
                    <a:pt x="583" y="205"/>
                  </a:cubicBezTo>
                  <a:cubicBezTo>
                    <a:pt x="529" y="246"/>
                    <a:pt x="502" y="314"/>
                    <a:pt x="513" y="380"/>
                  </a:cubicBezTo>
                  <a:cubicBezTo>
                    <a:pt x="488" y="369"/>
                    <a:pt x="461" y="363"/>
                    <a:pt x="434" y="363"/>
                  </a:cubicBezTo>
                  <a:cubicBezTo>
                    <a:pt x="370" y="363"/>
                    <a:pt x="308" y="395"/>
                    <a:pt x="273" y="453"/>
                  </a:cubicBezTo>
                  <a:cubicBezTo>
                    <a:pt x="216" y="540"/>
                    <a:pt x="170" y="635"/>
                    <a:pt x="135" y="733"/>
                  </a:cubicBezTo>
                  <a:cubicBezTo>
                    <a:pt x="92" y="844"/>
                    <a:pt x="61" y="958"/>
                    <a:pt x="42" y="1075"/>
                  </a:cubicBezTo>
                  <a:cubicBezTo>
                    <a:pt x="0" y="1333"/>
                    <a:pt x="24" y="1596"/>
                    <a:pt x="113" y="1840"/>
                  </a:cubicBezTo>
                  <a:cubicBezTo>
                    <a:pt x="156" y="1957"/>
                    <a:pt x="201" y="2080"/>
                    <a:pt x="279" y="2179"/>
                  </a:cubicBezTo>
                  <a:cubicBezTo>
                    <a:pt x="315" y="2226"/>
                    <a:pt x="355" y="2269"/>
                    <a:pt x="398" y="2310"/>
                  </a:cubicBezTo>
                  <a:cubicBezTo>
                    <a:pt x="433" y="2345"/>
                    <a:pt x="474" y="2373"/>
                    <a:pt x="518" y="2395"/>
                  </a:cubicBezTo>
                  <a:cubicBezTo>
                    <a:pt x="567" y="2418"/>
                    <a:pt x="619" y="2430"/>
                    <a:pt x="672" y="2432"/>
                  </a:cubicBezTo>
                  <a:lnTo>
                    <a:pt x="684" y="2432"/>
                  </a:lnTo>
                  <a:cubicBezTo>
                    <a:pt x="737" y="2430"/>
                    <a:pt x="786" y="2422"/>
                    <a:pt x="835" y="2408"/>
                  </a:cubicBezTo>
                  <a:cubicBezTo>
                    <a:pt x="942" y="2373"/>
                    <a:pt x="1042" y="2301"/>
                    <a:pt x="1121" y="2221"/>
                  </a:cubicBezTo>
                  <a:cubicBezTo>
                    <a:pt x="1306" y="2031"/>
                    <a:pt x="1441" y="1803"/>
                    <a:pt x="1557" y="1566"/>
                  </a:cubicBezTo>
                  <a:cubicBezTo>
                    <a:pt x="1618" y="1441"/>
                    <a:pt x="1678" y="1314"/>
                    <a:pt x="1726" y="1186"/>
                  </a:cubicBezTo>
                  <a:cubicBezTo>
                    <a:pt x="1751" y="1126"/>
                    <a:pt x="1770" y="1064"/>
                    <a:pt x="1786" y="1001"/>
                  </a:cubicBezTo>
                  <a:cubicBezTo>
                    <a:pt x="1797" y="949"/>
                    <a:pt x="1805" y="895"/>
                    <a:pt x="1808" y="839"/>
                  </a:cubicBezTo>
                  <a:cubicBezTo>
                    <a:pt x="1816" y="729"/>
                    <a:pt x="1810" y="616"/>
                    <a:pt x="1769" y="510"/>
                  </a:cubicBezTo>
                  <a:cubicBezTo>
                    <a:pt x="1724" y="395"/>
                    <a:pt x="1633" y="293"/>
                    <a:pt x="1539" y="214"/>
                  </a:cubicBezTo>
                  <a:cubicBezTo>
                    <a:pt x="1450" y="138"/>
                    <a:pt x="1348" y="68"/>
                    <a:pt x="1235" y="34"/>
                  </a:cubicBezTo>
                  <a:cubicBezTo>
                    <a:pt x="1172" y="13"/>
                    <a:pt x="1107" y="2"/>
                    <a:pt x="10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499" name="Google Shape;13499;p25"/>
            <p:cNvSpPr/>
            <p:nvPr/>
          </p:nvSpPr>
          <p:spPr>
            <a:xfrm>
              <a:off x="3791654" y="-521362"/>
              <a:ext cx="50767" cy="148733"/>
            </a:xfrm>
            <a:custGeom>
              <a:avLst/>
              <a:gdLst/>
              <a:ahLst/>
              <a:cxnLst/>
              <a:rect l="l" t="t" r="r" b="b"/>
              <a:pathLst>
                <a:path w="1509" h="4421" extrusionOk="0">
                  <a:moveTo>
                    <a:pt x="160" y="1686"/>
                  </a:moveTo>
                  <a:lnTo>
                    <a:pt x="160" y="1686"/>
                  </a:lnTo>
                  <a:cubicBezTo>
                    <a:pt x="159" y="1689"/>
                    <a:pt x="157" y="1693"/>
                    <a:pt x="156" y="1697"/>
                  </a:cubicBezTo>
                  <a:lnTo>
                    <a:pt x="156" y="1697"/>
                  </a:lnTo>
                  <a:cubicBezTo>
                    <a:pt x="157" y="1694"/>
                    <a:pt x="159" y="1690"/>
                    <a:pt x="160" y="1686"/>
                  </a:cubicBezTo>
                  <a:close/>
                  <a:moveTo>
                    <a:pt x="1300" y="1"/>
                  </a:moveTo>
                  <a:cubicBezTo>
                    <a:pt x="1261" y="1"/>
                    <a:pt x="1223" y="12"/>
                    <a:pt x="1189" y="35"/>
                  </a:cubicBezTo>
                  <a:cubicBezTo>
                    <a:pt x="964" y="192"/>
                    <a:pt x="782" y="403"/>
                    <a:pt x="635" y="632"/>
                  </a:cubicBezTo>
                  <a:cubicBezTo>
                    <a:pt x="482" y="877"/>
                    <a:pt x="355" y="1139"/>
                    <a:pt x="258" y="1411"/>
                  </a:cubicBezTo>
                  <a:lnTo>
                    <a:pt x="262" y="1405"/>
                  </a:lnTo>
                  <a:lnTo>
                    <a:pt x="262" y="1405"/>
                  </a:lnTo>
                  <a:cubicBezTo>
                    <a:pt x="230" y="1490"/>
                    <a:pt x="198" y="1577"/>
                    <a:pt x="168" y="1663"/>
                  </a:cubicBezTo>
                  <a:lnTo>
                    <a:pt x="171" y="1656"/>
                  </a:lnTo>
                  <a:lnTo>
                    <a:pt x="171" y="1656"/>
                  </a:lnTo>
                  <a:cubicBezTo>
                    <a:pt x="168" y="1663"/>
                    <a:pt x="167" y="1669"/>
                    <a:pt x="163" y="1675"/>
                  </a:cubicBezTo>
                  <a:lnTo>
                    <a:pt x="163" y="1677"/>
                  </a:lnTo>
                  <a:cubicBezTo>
                    <a:pt x="162" y="1683"/>
                    <a:pt x="159" y="1691"/>
                    <a:pt x="156" y="1699"/>
                  </a:cubicBezTo>
                  <a:cubicBezTo>
                    <a:pt x="156" y="1698"/>
                    <a:pt x="156" y="1698"/>
                    <a:pt x="156" y="1697"/>
                  </a:cubicBezTo>
                  <a:lnTo>
                    <a:pt x="156" y="1697"/>
                  </a:lnTo>
                  <a:cubicBezTo>
                    <a:pt x="72" y="1920"/>
                    <a:pt x="24" y="2154"/>
                    <a:pt x="15" y="2391"/>
                  </a:cubicBezTo>
                  <a:cubicBezTo>
                    <a:pt x="0" y="2655"/>
                    <a:pt x="16" y="2920"/>
                    <a:pt x="95" y="3174"/>
                  </a:cubicBezTo>
                  <a:cubicBezTo>
                    <a:pt x="211" y="3545"/>
                    <a:pt x="412" y="3884"/>
                    <a:pt x="681" y="4162"/>
                  </a:cubicBezTo>
                  <a:cubicBezTo>
                    <a:pt x="762" y="4243"/>
                    <a:pt x="849" y="4317"/>
                    <a:pt x="941" y="4385"/>
                  </a:cubicBezTo>
                  <a:cubicBezTo>
                    <a:pt x="971" y="4408"/>
                    <a:pt x="1009" y="4420"/>
                    <a:pt x="1047" y="4420"/>
                  </a:cubicBezTo>
                  <a:cubicBezTo>
                    <a:pt x="1096" y="4420"/>
                    <a:pt x="1143" y="4396"/>
                    <a:pt x="1175" y="4358"/>
                  </a:cubicBezTo>
                  <a:cubicBezTo>
                    <a:pt x="1230" y="4290"/>
                    <a:pt x="1226" y="4175"/>
                    <a:pt x="1150" y="4123"/>
                  </a:cubicBezTo>
                  <a:cubicBezTo>
                    <a:pt x="1013" y="4031"/>
                    <a:pt x="890" y="3918"/>
                    <a:pt x="787" y="3792"/>
                  </a:cubicBezTo>
                  <a:cubicBezTo>
                    <a:pt x="736" y="3728"/>
                    <a:pt x="689" y="3664"/>
                    <a:pt x="645" y="3597"/>
                  </a:cubicBezTo>
                  <a:cubicBezTo>
                    <a:pt x="596" y="3519"/>
                    <a:pt x="553" y="3442"/>
                    <a:pt x="513" y="3361"/>
                  </a:cubicBezTo>
                  <a:cubicBezTo>
                    <a:pt x="477" y="3282"/>
                    <a:pt x="445" y="3203"/>
                    <a:pt x="418" y="3122"/>
                  </a:cubicBezTo>
                  <a:cubicBezTo>
                    <a:pt x="398" y="3054"/>
                    <a:pt x="379" y="2986"/>
                    <a:pt x="366" y="2918"/>
                  </a:cubicBezTo>
                  <a:cubicBezTo>
                    <a:pt x="352" y="2845"/>
                    <a:pt x="344" y="2772"/>
                    <a:pt x="339" y="2700"/>
                  </a:cubicBezTo>
                  <a:cubicBezTo>
                    <a:pt x="334" y="2590"/>
                    <a:pt x="336" y="2483"/>
                    <a:pt x="344" y="2373"/>
                  </a:cubicBezTo>
                  <a:cubicBezTo>
                    <a:pt x="352" y="2275"/>
                    <a:pt x="366" y="2177"/>
                    <a:pt x="385" y="2081"/>
                  </a:cubicBezTo>
                  <a:cubicBezTo>
                    <a:pt x="404" y="2008"/>
                    <a:pt x="426" y="1935"/>
                    <a:pt x="452" y="1864"/>
                  </a:cubicBezTo>
                  <a:cubicBezTo>
                    <a:pt x="456" y="1850"/>
                    <a:pt x="461" y="1837"/>
                    <a:pt x="466" y="1823"/>
                  </a:cubicBezTo>
                  <a:lnTo>
                    <a:pt x="466" y="1823"/>
                  </a:lnTo>
                  <a:cubicBezTo>
                    <a:pt x="466" y="1824"/>
                    <a:pt x="466" y="1824"/>
                    <a:pt x="466" y="1824"/>
                  </a:cubicBezTo>
                  <a:cubicBezTo>
                    <a:pt x="467" y="1821"/>
                    <a:pt x="468" y="1818"/>
                    <a:pt x="469" y="1815"/>
                  </a:cubicBezTo>
                  <a:lnTo>
                    <a:pt x="469" y="1815"/>
                  </a:lnTo>
                  <a:cubicBezTo>
                    <a:pt x="471" y="1812"/>
                    <a:pt x="472" y="1808"/>
                    <a:pt x="474" y="1804"/>
                  </a:cubicBezTo>
                  <a:lnTo>
                    <a:pt x="474" y="1804"/>
                  </a:lnTo>
                  <a:cubicBezTo>
                    <a:pt x="473" y="1805"/>
                    <a:pt x="473" y="1806"/>
                    <a:pt x="472" y="1807"/>
                  </a:cubicBezTo>
                  <a:lnTo>
                    <a:pt x="472" y="1807"/>
                  </a:lnTo>
                  <a:cubicBezTo>
                    <a:pt x="562" y="1571"/>
                    <a:pt x="649" y="1334"/>
                    <a:pt x="765" y="1109"/>
                  </a:cubicBezTo>
                  <a:cubicBezTo>
                    <a:pt x="825" y="993"/>
                    <a:pt x="893" y="879"/>
                    <a:pt x="968" y="771"/>
                  </a:cubicBezTo>
                  <a:cubicBezTo>
                    <a:pt x="1017" y="703"/>
                    <a:pt x="1070" y="638"/>
                    <a:pt x="1126" y="577"/>
                  </a:cubicBezTo>
                  <a:cubicBezTo>
                    <a:pt x="1173" y="528"/>
                    <a:pt x="1221" y="480"/>
                    <a:pt x="1272" y="436"/>
                  </a:cubicBezTo>
                  <a:cubicBezTo>
                    <a:pt x="1317" y="401"/>
                    <a:pt x="1365" y="369"/>
                    <a:pt x="1412" y="338"/>
                  </a:cubicBezTo>
                  <a:cubicBezTo>
                    <a:pt x="1498" y="282"/>
                    <a:pt x="1509" y="154"/>
                    <a:pt x="1452" y="75"/>
                  </a:cubicBezTo>
                  <a:cubicBezTo>
                    <a:pt x="1415" y="26"/>
                    <a:pt x="1358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0" name="Google Shape;13500;p25"/>
            <p:cNvSpPr/>
            <p:nvPr/>
          </p:nvSpPr>
          <p:spPr>
            <a:xfrm>
              <a:off x="3850227" y="-481225"/>
              <a:ext cx="46427" cy="64493"/>
            </a:xfrm>
            <a:custGeom>
              <a:avLst/>
              <a:gdLst/>
              <a:ahLst/>
              <a:cxnLst/>
              <a:rect l="l" t="t" r="r" b="b"/>
              <a:pathLst>
                <a:path w="1380" h="1917" extrusionOk="0">
                  <a:moveTo>
                    <a:pt x="292" y="0"/>
                  </a:moveTo>
                  <a:cubicBezTo>
                    <a:pt x="272" y="0"/>
                    <a:pt x="252" y="2"/>
                    <a:pt x="233" y="7"/>
                  </a:cubicBezTo>
                  <a:cubicBezTo>
                    <a:pt x="164" y="26"/>
                    <a:pt x="107" y="74"/>
                    <a:pt x="75" y="139"/>
                  </a:cubicBezTo>
                  <a:cubicBezTo>
                    <a:pt x="1" y="289"/>
                    <a:pt x="48" y="470"/>
                    <a:pt x="105" y="617"/>
                  </a:cubicBezTo>
                  <a:cubicBezTo>
                    <a:pt x="167" y="769"/>
                    <a:pt x="244" y="914"/>
                    <a:pt x="338" y="1049"/>
                  </a:cubicBezTo>
                  <a:cubicBezTo>
                    <a:pt x="379" y="1108"/>
                    <a:pt x="420" y="1171"/>
                    <a:pt x="461" y="1226"/>
                  </a:cubicBezTo>
                  <a:cubicBezTo>
                    <a:pt x="502" y="1282"/>
                    <a:pt x="540" y="1339"/>
                    <a:pt x="588" y="1393"/>
                  </a:cubicBezTo>
                  <a:cubicBezTo>
                    <a:pt x="635" y="1448"/>
                    <a:pt x="683" y="1502"/>
                    <a:pt x="734" y="1554"/>
                  </a:cubicBezTo>
                  <a:cubicBezTo>
                    <a:pt x="843" y="1666"/>
                    <a:pt x="957" y="1774"/>
                    <a:pt x="1074" y="1877"/>
                  </a:cubicBezTo>
                  <a:cubicBezTo>
                    <a:pt x="1104" y="1902"/>
                    <a:pt x="1142" y="1917"/>
                    <a:pt x="1180" y="1917"/>
                  </a:cubicBezTo>
                  <a:cubicBezTo>
                    <a:pt x="1234" y="1917"/>
                    <a:pt x="1286" y="1893"/>
                    <a:pt x="1321" y="1850"/>
                  </a:cubicBezTo>
                  <a:cubicBezTo>
                    <a:pt x="1379" y="1774"/>
                    <a:pt x="1368" y="1665"/>
                    <a:pt x="1294" y="1605"/>
                  </a:cubicBezTo>
                  <a:cubicBezTo>
                    <a:pt x="1246" y="1562"/>
                    <a:pt x="1197" y="1519"/>
                    <a:pt x="1150" y="1476"/>
                  </a:cubicBezTo>
                  <a:cubicBezTo>
                    <a:pt x="1094" y="1423"/>
                    <a:pt x="1039" y="1369"/>
                    <a:pt x="985" y="1313"/>
                  </a:cubicBezTo>
                  <a:cubicBezTo>
                    <a:pt x="936" y="1263"/>
                    <a:pt x="889" y="1209"/>
                    <a:pt x="841" y="1155"/>
                  </a:cubicBezTo>
                  <a:cubicBezTo>
                    <a:pt x="765" y="1052"/>
                    <a:pt x="694" y="946"/>
                    <a:pt x="623" y="840"/>
                  </a:cubicBezTo>
                  <a:cubicBezTo>
                    <a:pt x="580" y="770"/>
                    <a:pt x="539" y="699"/>
                    <a:pt x="502" y="626"/>
                  </a:cubicBezTo>
                  <a:cubicBezTo>
                    <a:pt x="479" y="573"/>
                    <a:pt x="457" y="520"/>
                    <a:pt x="438" y="465"/>
                  </a:cubicBezTo>
                  <a:cubicBezTo>
                    <a:pt x="430" y="436"/>
                    <a:pt x="422" y="409"/>
                    <a:pt x="415" y="381"/>
                  </a:cubicBezTo>
                  <a:cubicBezTo>
                    <a:pt x="487" y="359"/>
                    <a:pt x="539" y="297"/>
                    <a:pt x="552" y="224"/>
                  </a:cubicBezTo>
                  <a:cubicBezTo>
                    <a:pt x="564" y="121"/>
                    <a:pt x="493" y="26"/>
                    <a:pt x="392" y="11"/>
                  </a:cubicBezTo>
                  <a:cubicBezTo>
                    <a:pt x="358" y="6"/>
                    <a:pt x="324" y="0"/>
                    <a:pt x="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1" name="Google Shape;13501;p25"/>
            <p:cNvSpPr/>
            <p:nvPr/>
          </p:nvSpPr>
          <p:spPr>
            <a:xfrm>
              <a:off x="3838149" y="-491621"/>
              <a:ext cx="76671" cy="95242"/>
            </a:xfrm>
            <a:custGeom>
              <a:avLst/>
              <a:gdLst/>
              <a:ahLst/>
              <a:cxnLst/>
              <a:rect l="l" t="t" r="r" b="b"/>
              <a:pathLst>
                <a:path w="2279" h="2831" extrusionOk="0">
                  <a:moveTo>
                    <a:pt x="2036" y="1"/>
                  </a:moveTo>
                  <a:cubicBezTo>
                    <a:pt x="1968" y="1"/>
                    <a:pt x="1906" y="25"/>
                    <a:pt x="1846" y="62"/>
                  </a:cubicBezTo>
                  <a:cubicBezTo>
                    <a:pt x="1740" y="131"/>
                    <a:pt x="1647" y="217"/>
                    <a:pt x="1571" y="318"/>
                  </a:cubicBezTo>
                  <a:cubicBezTo>
                    <a:pt x="1498" y="408"/>
                    <a:pt x="1431" y="500"/>
                    <a:pt x="1365" y="595"/>
                  </a:cubicBezTo>
                  <a:cubicBezTo>
                    <a:pt x="1249" y="760"/>
                    <a:pt x="1145" y="934"/>
                    <a:pt x="1037" y="1103"/>
                  </a:cubicBezTo>
                  <a:cubicBezTo>
                    <a:pt x="944" y="1252"/>
                    <a:pt x="847" y="1398"/>
                    <a:pt x="749" y="1543"/>
                  </a:cubicBezTo>
                  <a:cubicBezTo>
                    <a:pt x="520" y="1885"/>
                    <a:pt x="277" y="2221"/>
                    <a:pt x="51" y="2566"/>
                  </a:cubicBezTo>
                  <a:cubicBezTo>
                    <a:pt x="0" y="2645"/>
                    <a:pt x="30" y="2757"/>
                    <a:pt x="110" y="2806"/>
                  </a:cubicBezTo>
                  <a:cubicBezTo>
                    <a:pt x="136" y="2822"/>
                    <a:pt x="168" y="2830"/>
                    <a:pt x="200" y="2830"/>
                  </a:cubicBezTo>
                  <a:cubicBezTo>
                    <a:pt x="260" y="2830"/>
                    <a:pt x="317" y="2799"/>
                    <a:pt x="349" y="2746"/>
                  </a:cubicBezTo>
                  <a:cubicBezTo>
                    <a:pt x="550" y="2406"/>
                    <a:pt x="785" y="2086"/>
                    <a:pt x="1007" y="1759"/>
                  </a:cubicBezTo>
                  <a:cubicBezTo>
                    <a:pt x="1216" y="1455"/>
                    <a:pt x="1417" y="1144"/>
                    <a:pt x="1623" y="837"/>
                  </a:cubicBezTo>
                  <a:cubicBezTo>
                    <a:pt x="1705" y="723"/>
                    <a:pt x="1789" y="612"/>
                    <a:pt x="1882" y="506"/>
                  </a:cubicBezTo>
                  <a:cubicBezTo>
                    <a:pt x="1903" y="483"/>
                    <a:pt x="1925" y="462"/>
                    <a:pt x="1949" y="440"/>
                  </a:cubicBezTo>
                  <a:cubicBezTo>
                    <a:pt x="1971" y="424"/>
                    <a:pt x="1992" y="408"/>
                    <a:pt x="2014" y="392"/>
                  </a:cubicBezTo>
                  <a:cubicBezTo>
                    <a:pt x="2022" y="388"/>
                    <a:pt x="2030" y="383"/>
                    <a:pt x="2039" y="378"/>
                  </a:cubicBezTo>
                  <a:cubicBezTo>
                    <a:pt x="2048" y="379"/>
                    <a:pt x="2056" y="380"/>
                    <a:pt x="2065" y="380"/>
                  </a:cubicBezTo>
                  <a:cubicBezTo>
                    <a:pt x="2147" y="380"/>
                    <a:pt x="2222" y="326"/>
                    <a:pt x="2245" y="245"/>
                  </a:cubicBezTo>
                  <a:cubicBezTo>
                    <a:pt x="2278" y="133"/>
                    <a:pt x="2201" y="27"/>
                    <a:pt x="2091" y="6"/>
                  </a:cubicBezTo>
                  <a:cubicBezTo>
                    <a:pt x="2073" y="3"/>
                    <a:pt x="2054" y="1"/>
                    <a:pt x="20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2" name="Google Shape;13502;p25"/>
            <p:cNvSpPr/>
            <p:nvPr/>
          </p:nvSpPr>
          <p:spPr>
            <a:xfrm>
              <a:off x="3918726" y="-453839"/>
              <a:ext cx="67285" cy="23011"/>
            </a:xfrm>
            <a:custGeom>
              <a:avLst/>
              <a:gdLst/>
              <a:ahLst/>
              <a:cxnLst/>
              <a:rect l="l" t="t" r="r" b="b"/>
              <a:pathLst>
                <a:path w="2000" h="684" extrusionOk="0">
                  <a:moveTo>
                    <a:pt x="1810" y="0"/>
                  </a:moveTo>
                  <a:cubicBezTo>
                    <a:pt x="1795" y="0"/>
                    <a:pt x="1780" y="2"/>
                    <a:pt x="1765" y="7"/>
                  </a:cubicBezTo>
                  <a:cubicBezTo>
                    <a:pt x="1607" y="55"/>
                    <a:pt x="1447" y="99"/>
                    <a:pt x="1287" y="137"/>
                  </a:cubicBezTo>
                  <a:cubicBezTo>
                    <a:pt x="1145" y="169"/>
                    <a:pt x="1001" y="199"/>
                    <a:pt x="858" y="227"/>
                  </a:cubicBezTo>
                  <a:cubicBezTo>
                    <a:pt x="670" y="260"/>
                    <a:pt x="480" y="300"/>
                    <a:pt x="290" y="316"/>
                  </a:cubicBezTo>
                  <a:lnTo>
                    <a:pt x="269" y="316"/>
                  </a:lnTo>
                  <a:cubicBezTo>
                    <a:pt x="249" y="309"/>
                    <a:pt x="229" y="305"/>
                    <a:pt x="209" y="305"/>
                  </a:cubicBezTo>
                  <a:cubicBezTo>
                    <a:pt x="125" y="305"/>
                    <a:pt x="47" y="363"/>
                    <a:pt x="26" y="450"/>
                  </a:cubicBezTo>
                  <a:cubicBezTo>
                    <a:pt x="0" y="556"/>
                    <a:pt x="73" y="664"/>
                    <a:pt x="182" y="680"/>
                  </a:cubicBezTo>
                  <a:cubicBezTo>
                    <a:pt x="201" y="682"/>
                    <a:pt x="219" y="684"/>
                    <a:pt x="238" y="684"/>
                  </a:cubicBezTo>
                  <a:cubicBezTo>
                    <a:pt x="245" y="684"/>
                    <a:pt x="252" y="683"/>
                    <a:pt x="258" y="683"/>
                  </a:cubicBezTo>
                  <a:cubicBezTo>
                    <a:pt x="330" y="681"/>
                    <a:pt x="399" y="674"/>
                    <a:pt x="469" y="659"/>
                  </a:cubicBezTo>
                  <a:cubicBezTo>
                    <a:pt x="537" y="647"/>
                    <a:pt x="605" y="636"/>
                    <a:pt x="673" y="623"/>
                  </a:cubicBezTo>
                  <a:cubicBezTo>
                    <a:pt x="800" y="598"/>
                    <a:pt x="926" y="574"/>
                    <a:pt x="1051" y="547"/>
                  </a:cubicBezTo>
                  <a:cubicBezTo>
                    <a:pt x="1321" y="488"/>
                    <a:pt x="1588" y="423"/>
                    <a:pt x="1851" y="344"/>
                  </a:cubicBezTo>
                  <a:cubicBezTo>
                    <a:pt x="1944" y="319"/>
                    <a:pt x="2000" y="226"/>
                    <a:pt x="1978" y="132"/>
                  </a:cubicBezTo>
                  <a:cubicBezTo>
                    <a:pt x="1958" y="58"/>
                    <a:pt x="1886" y="0"/>
                    <a:pt x="1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3" name="Google Shape;13503;p25"/>
            <p:cNvSpPr/>
            <p:nvPr/>
          </p:nvSpPr>
          <p:spPr>
            <a:xfrm>
              <a:off x="3953278" y="-481292"/>
              <a:ext cx="17292" cy="63181"/>
            </a:xfrm>
            <a:custGeom>
              <a:avLst/>
              <a:gdLst/>
              <a:ahLst/>
              <a:cxnLst/>
              <a:rect l="l" t="t" r="r" b="b"/>
              <a:pathLst>
                <a:path w="514" h="1878" extrusionOk="0">
                  <a:moveTo>
                    <a:pt x="381" y="761"/>
                  </a:moveTo>
                  <a:cubicBezTo>
                    <a:pt x="381" y="763"/>
                    <a:pt x="380" y="764"/>
                    <a:pt x="380" y="766"/>
                  </a:cubicBezTo>
                  <a:lnTo>
                    <a:pt x="380" y="766"/>
                  </a:lnTo>
                  <a:cubicBezTo>
                    <a:pt x="381" y="764"/>
                    <a:pt x="381" y="763"/>
                    <a:pt x="381" y="761"/>
                  </a:cubicBezTo>
                  <a:close/>
                  <a:moveTo>
                    <a:pt x="304" y="1"/>
                  </a:moveTo>
                  <a:cubicBezTo>
                    <a:pt x="222" y="1"/>
                    <a:pt x="145" y="55"/>
                    <a:pt x="121" y="138"/>
                  </a:cubicBezTo>
                  <a:cubicBezTo>
                    <a:pt x="77" y="320"/>
                    <a:pt x="29" y="500"/>
                    <a:pt x="17" y="689"/>
                  </a:cubicBezTo>
                  <a:cubicBezTo>
                    <a:pt x="1" y="874"/>
                    <a:pt x="9" y="1061"/>
                    <a:pt x="40" y="1246"/>
                  </a:cubicBezTo>
                  <a:cubicBezTo>
                    <a:pt x="70" y="1414"/>
                    <a:pt x="104" y="1581"/>
                    <a:pt x="142" y="1748"/>
                  </a:cubicBezTo>
                  <a:cubicBezTo>
                    <a:pt x="162" y="1824"/>
                    <a:pt x="230" y="1877"/>
                    <a:pt x="309" y="1877"/>
                  </a:cubicBezTo>
                  <a:cubicBezTo>
                    <a:pt x="322" y="1877"/>
                    <a:pt x="336" y="1876"/>
                    <a:pt x="349" y="1871"/>
                  </a:cubicBezTo>
                  <a:cubicBezTo>
                    <a:pt x="444" y="1847"/>
                    <a:pt x="491" y="1754"/>
                    <a:pt x="474" y="1662"/>
                  </a:cubicBezTo>
                  <a:cubicBezTo>
                    <a:pt x="468" y="1632"/>
                    <a:pt x="461" y="1602"/>
                    <a:pt x="457" y="1572"/>
                  </a:cubicBezTo>
                  <a:cubicBezTo>
                    <a:pt x="423" y="1391"/>
                    <a:pt x="389" y="1211"/>
                    <a:pt x="377" y="1029"/>
                  </a:cubicBezTo>
                  <a:cubicBezTo>
                    <a:pt x="374" y="940"/>
                    <a:pt x="376" y="853"/>
                    <a:pt x="380" y="766"/>
                  </a:cubicBezTo>
                  <a:lnTo>
                    <a:pt x="380" y="766"/>
                  </a:lnTo>
                  <a:cubicBezTo>
                    <a:pt x="380" y="768"/>
                    <a:pt x="380" y="770"/>
                    <a:pt x="380" y="772"/>
                  </a:cubicBezTo>
                  <a:lnTo>
                    <a:pt x="380" y="772"/>
                  </a:lnTo>
                  <a:cubicBezTo>
                    <a:pt x="386" y="690"/>
                    <a:pt x="398" y="607"/>
                    <a:pt x="414" y="525"/>
                  </a:cubicBezTo>
                  <a:cubicBezTo>
                    <a:pt x="436" y="430"/>
                    <a:pt x="460" y="337"/>
                    <a:pt x="485" y="242"/>
                  </a:cubicBezTo>
                  <a:cubicBezTo>
                    <a:pt x="514" y="142"/>
                    <a:pt x="457" y="36"/>
                    <a:pt x="355" y="8"/>
                  </a:cubicBezTo>
                  <a:cubicBezTo>
                    <a:pt x="338" y="3"/>
                    <a:pt x="321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4" name="Google Shape;13504;p25"/>
            <p:cNvSpPr/>
            <p:nvPr/>
          </p:nvSpPr>
          <p:spPr>
            <a:xfrm>
              <a:off x="3998865" y="-495355"/>
              <a:ext cx="57764" cy="95175"/>
            </a:xfrm>
            <a:custGeom>
              <a:avLst/>
              <a:gdLst/>
              <a:ahLst/>
              <a:cxnLst/>
              <a:rect l="l" t="t" r="r" b="b"/>
              <a:pathLst>
                <a:path w="1717" h="2829" extrusionOk="0">
                  <a:moveTo>
                    <a:pt x="685" y="1"/>
                  </a:moveTo>
                  <a:cubicBezTo>
                    <a:pt x="633" y="1"/>
                    <a:pt x="580" y="8"/>
                    <a:pt x="529" y="22"/>
                  </a:cubicBezTo>
                  <a:cubicBezTo>
                    <a:pt x="404" y="55"/>
                    <a:pt x="287" y="114"/>
                    <a:pt x="186" y="193"/>
                  </a:cubicBezTo>
                  <a:cubicBezTo>
                    <a:pt x="121" y="242"/>
                    <a:pt x="50" y="301"/>
                    <a:pt x="28" y="383"/>
                  </a:cubicBezTo>
                  <a:cubicBezTo>
                    <a:pt x="1" y="483"/>
                    <a:pt x="58" y="586"/>
                    <a:pt x="157" y="616"/>
                  </a:cubicBezTo>
                  <a:cubicBezTo>
                    <a:pt x="175" y="621"/>
                    <a:pt x="192" y="623"/>
                    <a:pt x="209" y="623"/>
                  </a:cubicBezTo>
                  <a:cubicBezTo>
                    <a:pt x="280" y="623"/>
                    <a:pt x="347" y="582"/>
                    <a:pt x="379" y="514"/>
                  </a:cubicBezTo>
                  <a:lnTo>
                    <a:pt x="397" y="500"/>
                  </a:lnTo>
                  <a:cubicBezTo>
                    <a:pt x="430" y="473"/>
                    <a:pt x="465" y="448"/>
                    <a:pt x="501" y="424"/>
                  </a:cubicBezTo>
                  <a:cubicBezTo>
                    <a:pt x="510" y="418"/>
                    <a:pt x="520" y="413"/>
                    <a:pt x="529" y="408"/>
                  </a:cubicBezTo>
                  <a:cubicBezTo>
                    <a:pt x="552" y="399"/>
                    <a:pt x="572" y="391"/>
                    <a:pt x="593" y="383"/>
                  </a:cubicBezTo>
                  <a:cubicBezTo>
                    <a:pt x="609" y="378"/>
                    <a:pt x="623" y="375"/>
                    <a:pt x="637" y="372"/>
                  </a:cubicBezTo>
                  <a:cubicBezTo>
                    <a:pt x="648" y="370"/>
                    <a:pt x="658" y="367"/>
                    <a:pt x="669" y="367"/>
                  </a:cubicBezTo>
                  <a:lnTo>
                    <a:pt x="708" y="367"/>
                  </a:lnTo>
                  <a:cubicBezTo>
                    <a:pt x="716" y="369"/>
                    <a:pt x="727" y="369"/>
                    <a:pt x="732" y="370"/>
                  </a:cubicBezTo>
                  <a:cubicBezTo>
                    <a:pt x="738" y="372"/>
                    <a:pt x="745" y="375"/>
                    <a:pt x="751" y="377"/>
                  </a:cubicBezTo>
                  <a:lnTo>
                    <a:pt x="742" y="372"/>
                  </a:lnTo>
                  <a:lnTo>
                    <a:pt x="743" y="372"/>
                  </a:lnTo>
                  <a:lnTo>
                    <a:pt x="756" y="378"/>
                  </a:lnTo>
                  <a:lnTo>
                    <a:pt x="764" y="383"/>
                  </a:lnTo>
                  <a:lnTo>
                    <a:pt x="772" y="389"/>
                  </a:lnTo>
                  <a:lnTo>
                    <a:pt x="776" y="394"/>
                  </a:lnTo>
                  <a:lnTo>
                    <a:pt x="784" y="404"/>
                  </a:lnTo>
                  <a:cubicBezTo>
                    <a:pt x="788" y="410"/>
                    <a:pt x="791" y="416"/>
                    <a:pt x="794" y="421"/>
                  </a:cubicBezTo>
                  <a:cubicBezTo>
                    <a:pt x="799" y="432"/>
                    <a:pt x="803" y="440"/>
                    <a:pt x="807" y="453"/>
                  </a:cubicBezTo>
                  <a:cubicBezTo>
                    <a:pt x="810" y="465"/>
                    <a:pt x="813" y="478"/>
                    <a:pt x="816" y="491"/>
                  </a:cubicBezTo>
                  <a:cubicBezTo>
                    <a:pt x="818" y="495"/>
                    <a:pt x="818" y="500"/>
                    <a:pt x="818" y="505"/>
                  </a:cubicBezTo>
                  <a:lnTo>
                    <a:pt x="818" y="508"/>
                  </a:lnTo>
                  <a:cubicBezTo>
                    <a:pt x="818" y="513"/>
                    <a:pt x="816" y="518"/>
                    <a:pt x="816" y="522"/>
                  </a:cubicBezTo>
                  <a:cubicBezTo>
                    <a:pt x="811" y="540"/>
                    <a:pt x="807" y="559"/>
                    <a:pt x="800" y="576"/>
                  </a:cubicBezTo>
                  <a:cubicBezTo>
                    <a:pt x="794" y="589"/>
                    <a:pt x="789" y="603"/>
                    <a:pt x="783" y="616"/>
                  </a:cubicBezTo>
                  <a:cubicBezTo>
                    <a:pt x="765" y="646"/>
                    <a:pt x="748" y="674"/>
                    <a:pt x="729" y="703"/>
                  </a:cubicBezTo>
                  <a:cubicBezTo>
                    <a:pt x="702" y="738"/>
                    <a:pt x="675" y="771"/>
                    <a:pt x="648" y="804"/>
                  </a:cubicBezTo>
                  <a:cubicBezTo>
                    <a:pt x="621" y="831"/>
                    <a:pt x="596" y="856"/>
                    <a:pt x="569" y="882"/>
                  </a:cubicBezTo>
                  <a:cubicBezTo>
                    <a:pt x="553" y="894"/>
                    <a:pt x="537" y="905"/>
                    <a:pt x="522" y="918"/>
                  </a:cubicBezTo>
                  <a:cubicBezTo>
                    <a:pt x="487" y="945"/>
                    <a:pt x="442" y="977"/>
                    <a:pt x="420" y="1018"/>
                  </a:cubicBezTo>
                  <a:cubicBezTo>
                    <a:pt x="397" y="1057"/>
                    <a:pt x="384" y="1102"/>
                    <a:pt x="381" y="1148"/>
                  </a:cubicBezTo>
                  <a:cubicBezTo>
                    <a:pt x="382" y="1192"/>
                    <a:pt x="395" y="1236"/>
                    <a:pt x="419" y="1274"/>
                  </a:cubicBezTo>
                  <a:cubicBezTo>
                    <a:pt x="469" y="1361"/>
                    <a:pt x="577" y="1407"/>
                    <a:pt x="667" y="1441"/>
                  </a:cubicBezTo>
                  <a:cubicBezTo>
                    <a:pt x="776" y="1479"/>
                    <a:pt x="884" y="1524"/>
                    <a:pt x="987" y="1577"/>
                  </a:cubicBezTo>
                  <a:cubicBezTo>
                    <a:pt x="1028" y="1599"/>
                    <a:pt x="1066" y="1621"/>
                    <a:pt x="1104" y="1646"/>
                  </a:cubicBezTo>
                  <a:cubicBezTo>
                    <a:pt x="1128" y="1664"/>
                    <a:pt x="1152" y="1681"/>
                    <a:pt x="1174" y="1702"/>
                  </a:cubicBezTo>
                  <a:cubicBezTo>
                    <a:pt x="1202" y="1729"/>
                    <a:pt x="1231" y="1757"/>
                    <a:pt x="1256" y="1787"/>
                  </a:cubicBezTo>
                  <a:cubicBezTo>
                    <a:pt x="1278" y="1815"/>
                    <a:pt x="1298" y="1845"/>
                    <a:pt x="1318" y="1873"/>
                  </a:cubicBezTo>
                  <a:lnTo>
                    <a:pt x="1318" y="1873"/>
                  </a:lnTo>
                  <a:cubicBezTo>
                    <a:pt x="1325" y="1883"/>
                    <a:pt x="1330" y="1893"/>
                    <a:pt x="1335" y="1903"/>
                  </a:cubicBezTo>
                  <a:cubicBezTo>
                    <a:pt x="1340" y="1911"/>
                    <a:pt x="1343" y="1919"/>
                    <a:pt x="1345" y="1927"/>
                  </a:cubicBezTo>
                  <a:cubicBezTo>
                    <a:pt x="1348" y="1933"/>
                    <a:pt x="1349" y="1938"/>
                    <a:pt x="1351" y="1947"/>
                  </a:cubicBezTo>
                  <a:cubicBezTo>
                    <a:pt x="1353" y="1955"/>
                    <a:pt x="1354" y="1966"/>
                    <a:pt x="1354" y="1976"/>
                  </a:cubicBezTo>
                  <a:cubicBezTo>
                    <a:pt x="1354" y="1982"/>
                    <a:pt x="1354" y="1988"/>
                    <a:pt x="1354" y="1995"/>
                  </a:cubicBezTo>
                  <a:cubicBezTo>
                    <a:pt x="1353" y="1999"/>
                    <a:pt x="1353" y="2006"/>
                    <a:pt x="1351" y="2010"/>
                  </a:cubicBezTo>
                  <a:cubicBezTo>
                    <a:pt x="1349" y="2015"/>
                    <a:pt x="1349" y="2020"/>
                    <a:pt x="1348" y="2025"/>
                  </a:cubicBezTo>
                  <a:cubicBezTo>
                    <a:pt x="1343" y="2034"/>
                    <a:pt x="1338" y="2044"/>
                    <a:pt x="1335" y="2053"/>
                  </a:cubicBezTo>
                  <a:cubicBezTo>
                    <a:pt x="1329" y="2064"/>
                    <a:pt x="1321" y="2074"/>
                    <a:pt x="1313" y="2085"/>
                  </a:cubicBezTo>
                  <a:lnTo>
                    <a:pt x="1323" y="2071"/>
                  </a:lnTo>
                  <a:lnTo>
                    <a:pt x="1323" y="2071"/>
                  </a:lnTo>
                  <a:lnTo>
                    <a:pt x="1316" y="2077"/>
                  </a:lnTo>
                  <a:cubicBezTo>
                    <a:pt x="1299" y="2094"/>
                    <a:pt x="1281" y="2110"/>
                    <a:pt x="1264" y="2126"/>
                  </a:cubicBezTo>
                  <a:cubicBezTo>
                    <a:pt x="1223" y="2159"/>
                    <a:pt x="1180" y="2189"/>
                    <a:pt x="1134" y="2219"/>
                  </a:cubicBezTo>
                  <a:cubicBezTo>
                    <a:pt x="1096" y="2243"/>
                    <a:pt x="1057" y="2265"/>
                    <a:pt x="1015" y="2286"/>
                  </a:cubicBezTo>
                  <a:cubicBezTo>
                    <a:pt x="952" y="2314"/>
                    <a:pt x="889" y="2338"/>
                    <a:pt x="822" y="2360"/>
                  </a:cubicBezTo>
                  <a:cubicBezTo>
                    <a:pt x="718" y="2390"/>
                    <a:pt x="613" y="2417"/>
                    <a:pt x="506" y="2438"/>
                  </a:cubicBezTo>
                  <a:cubicBezTo>
                    <a:pt x="469" y="2444"/>
                    <a:pt x="431" y="2447"/>
                    <a:pt x="393" y="2450"/>
                  </a:cubicBezTo>
                  <a:cubicBezTo>
                    <a:pt x="292" y="2460"/>
                    <a:pt x="216" y="2563"/>
                    <a:pt x="229" y="2661"/>
                  </a:cubicBezTo>
                  <a:cubicBezTo>
                    <a:pt x="241" y="2756"/>
                    <a:pt x="322" y="2827"/>
                    <a:pt x="417" y="2829"/>
                  </a:cubicBezTo>
                  <a:cubicBezTo>
                    <a:pt x="425" y="2829"/>
                    <a:pt x="431" y="2829"/>
                    <a:pt x="439" y="2827"/>
                  </a:cubicBezTo>
                  <a:cubicBezTo>
                    <a:pt x="579" y="2811"/>
                    <a:pt x="716" y="2769"/>
                    <a:pt x="849" y="2729"/>
                  </a:cubicBezTo>
                  <a:cubicBezTo>
                    <a:pt x="966" y="2696"/>
                    <a:pt x="1079" y="2653"/>
                    <a:pt x="1190" y="2602"/>
                  </a:cubicBezTo>
                  <a:cubicBezTo>
                    <a:pt x="1330" y="2534"/>
                    <a:pt x="1460" y="2444"/>
                    <a:pt x="1573" y="2335"/>
                  </a:cubicBezTo>
                  <a:cubicBezTo>
                    <a:pt x="1666" y="2238"/>
                    <a:pt x="1717" y="2109"/>
                    <a:pt x="1714" y="1976"/>
                  </a:cubicBezTo>
                  <a:cubicBezTo>
                    <a:pt x="1710" y="1832"/>
                    <a:pt x="1639" y="1702"/>
                    <a:pt x="1551" y="1592"/>
                  </a:cubicBezTo>
                  <a:cubicBezTo>
                    <a:pt x="1451" y="1467"/>
                    <a:pt x="1329" y="1363"/>
                    <a:pt x="1191" y="1284"/>
                  </a:cubicBezTo>
                  <a:cubicBezTo>
                    <a:pt x="1118" y="1243"/>
                    <a:pt x="1044" y="1206"/>
                    <a:pt x="968" y="1173"/>
                  </a:cubicBezTo>
                  <a:cubicBezTo>
                    <a:pt x="928" y="1156"/>
                    <a:pt x="887" y="1140"/>
                    <a:pt x="848" y="1124"/>
                  </a:cubicBezTo>
                  <a:cubicBezTo>
                    <a:pt x="852" y="1118"/>
                    <a:pt x="859" y="1113"/>
                    <a:pt x="863" y="1107"/>
                  </a:cubicBezTo>
                  <a:cubicBezTo>
                    <a:pt x="903" y="1065"/>
                    <a:pt x="939" y="1021"/>
                    <a:pt x="976" y="977"/>
                  </a:cubicBezTo>
                  <a:cubicBezTo>
                    <a:pt x="1058" y="874"/>
                    <a:pt x="1136" y="752"/>
                    <a:pt x="1164" y="622"/>
                  </a:cubicBezTo>
                  <a:cubicBezTo>
                    <a:pt x="1180" y="562"/>
                    <a:pt x="1185" y="499"/>
                    <a:pt x="1177" y="437"/>
                  </a:cubicBezTo>
                  <a:cubicBezTo>
                    <a:pt x="1167" y="385"/>
                    <a:pt x="1153" y="332"/>
                    <a:pt x="1133" y="283"/>
                  </a:cubicBezTo>
                  <a:cubicBezTo>
                    <a:pt x="1087" y="168"/>
                    <a:pt x="992" y="76"/>
                    <a:pt x="875" y="33"/>
                  </a:cubicBezTo>
                  <a:cubicBezTo>
                    <a:pt x="814" y="11"/>
                    <a:pt x="749" y="1"/>
                    <a:pt x="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5" name="Google Shape;13505;p25"/>
            <p:cNvSpPr/>
            <p:nvPr/>
          </p:nvSpPr>
          <p:spPr>
            <a:xfrm>
              <a:off x="4061813" y="-476750"/>
              <a:ext cx="61061" cy="144225"/>
            </a:xfrm>
            <a:custGeom>
              <a:avLst/>
              <a:gdLst/>
              <a:ahLst/>
              <a:cxnLst/>
              <a:rect l="l" t="t" r="r" b="b"/>
              <a:pathLst>
                <a:path w="1815" h="4287" extrusionOk="0">
                  <a:moveTo>
                    <a:pt x="782" y="0"/>
                  </a:moveTo>
                  <a:cubicBezTo>
                    <a:pt x="740" y="0"/>
                    <a:pt x="698" y="9"/>
                    <a:pt x="659" y="28"/>
                  </a:cubicBezTo>
                  <a:cubicBezTo>
                    <a:pt x="587" y="63"/>
                    <a:pt x="530" y="123"/>
                    <a:pt x="496" y="196"/>
                  </a:cubicBezTo>
                  <a:cubicBezTo>
                    <a:pt x="412" y="381"/>
                    <a:pt x="362" y="579"/>
                    <a:pt x="346" y="781"/>
                  </a:cubicBezTo>
                  <a:cubicBezTo>
                    <a:pt x="333" y="918"/>
                    <a:pt x="332" y="1054"/>
                    <a:pt x="332" y="1191"/>
                  </a:cubicBezTo>
                  <a:cubicBezTo>
                    <a:pt x="335" y="1386"/>
                    <a:pt x="349" y="1582"/>
                    <a:pt x="374" y="1777"/>
                  </a:cubicBezTo>
                  <a:cubicBezTo>
                    <a:pt x="387" y="1875"/>
                    <a:pt x="400" y="1972"/>
                    <a:pt x="444" y="2065"/>
                  </a:cubicBezTo>
                  <a:cubicBezTo>
                    <a:pt x="488" y="2159"/>
                    <a:pt x="574" y="2205"/>
                    <a:pt x="672" y="2217"/>
                  </a:cubicBezTo>
                  <a:cubicBezTo>
                    <a:pt x="684" y="2219"/>
                    <a:pt x="696" y="2220"/>
                    <a:pt x="709" y="2220"/>
                  </a:cubicBezTo>
                  <a:cubicBezTo>
                    <a:pt x="817" y="2220"/>
                    <a:pt x="925" y="2160"/>
                    <a:pt x="1009" y="2099"/>
                  </a:cubicBezTo>
                  <a:cubicBezTo>
                    <a:pt x="1044" y="2073"/>
                    <a:pt x="1076" y="2043"/>
                    <a:pt x="1106" y="2011"/>
                  </a:cubicBezTo>
                  <a:lnTo>
                    <a:pt x="1106" y="2011"/>
                  </a:lnTo>
                  <a:cubicBezTo>
                    <a:pt x="1101" y="2073"/>
                    <a:pt x="1096" y="2135"/>
                    <a:pt x="1092" y="2197"/>
                  </a:cubicBezTo>
                  <a:cubicBezTo>
                    <a:pt x="1074" y="2398"/>
                    <a:pt x="1057" y="2596"/>
                    <a:pt x="1035" y="2795"/>
                  </a:cubicBezTo>
                  <a:cubicBezTo>
                    <a:pt x="1014" y="2972"/>
                    <a:pt x="979" y="3148"/>
                    <a:pt x="943" y="3324"/>
                  </a:cubicBezTo>
                  <a:cubicBezTo>
                    <a:pt x="924" y="3406"/>
                    <a:pt x="902" y="3490"/>
                    <a:pt x="875" y="3571"/>
                  </a:cubicBezTo>
                  <a:cubicBezTo>
                    <a:pt x="876" y="3568"/>
                    <a:pt x="876" y="3566"/>
                    <a:pt x="878" y="3563"/>
                  </a:cubicBezTo>
                  <a:lnTo>
                    <a:pt x="878" y="3563"/>
                  </a:lnTo>
                  <a:cubicBezTo>
                    <a:pt x="864" y="3602"/>
                    <a:pt x="846" y="3642"/>
                    <a:pt x="826" y="3682"/>
                  </a:cubicBezTo>
                  <a:cubicBezTo>
                    <a:pt x="807" y="3715"/>
                    <a:pt x="788" y="3750"/>
                    <a:pt x="765" y="3781"/>
                  </a:cubicBezTo>
                  <a:cubicBezTo>
                    <a:pt x="745" y="3810"/>
                    <a:pt x="723" y="3837"/>
                    <a:pt x="701" y="3864"/>
                  </a:cubicBezTo>
                  <a:lnTo>
                    <a:pt x="691" y="3873"/>
                  </a:lnTo>
                  <a:lnTo>
                    <a:pt x="678" y="3883"/>
                  </a:lnTo>
                  <a:cubicBezTo>
                    <a:pt x="669" y="3888"/>
                    <a:pt x="659" y="3894"/>
                    <a:pt x="649" y="3899"/>
                  </a:cubicBezTo>
                  <a:lnTo>
                    <a:pt x="649" y="3899"/>
                  </a:lnTo>
                  <a:cubicBezTo>
                    <a:pt x="649" y="3899"/>
                    <a:pt x="649" y="3899"/>
                    <a:pt x="650" y="3898"/>
                  </a:cubicBezTo>
                  <a:lnTo>
                    <a:pt x="650" y="3898"/>
                  </a:lnTo>
                  <a:cubicBezTo>
                    <a:pt x="649" y="3899"/>
                    <a:pt x="649" y="3899"/>
                    <a:pt x="648" y="3899"/>
                  </a:cubicBezTo>
                  <a:lnTo>
                    <a:pt x="648" y="3899"/>
                  </a:lnTo>
                  <a:cubicBezTo>
                    <a:pt x="648" y="3899"/>
                    <a:pt x="649" y="3899"/>
                    <a:pt x="649" y="3899"/>
                  </a:cubicBezTo>
                  <a:lnTo>
                    <a:pt x="649" y="3899"/>
                  </a:lnTo>
                  <a:cubicBezTo>
                    <a:pt x="648" y="3899"/>
                    <a:pt x="647" y="3899"/>
                    <a:pt x="647" y="3900"/>
                  </a:cubicBezTo>
                  <a:lnTo>
                    <a:pt x="647" y="3900"/>
                  </a:lnTo>
                  <a:cubicBezTo>
                    <a:pt x="647" y="3900"/>
                    <a:pt x="648" y="3899"/>
                    <a:pt x="648" y="3899"/>
                  </a:cubicBezTo>
                  <a:lnTo>
                    <a:pt x="648" y="3899"/>
                  </a:lnTo>
                  <a:cubicBezTo>
                    <a:pt x="646" y="3900"/>
                    <a:pt x="645" y="3901"/>
                    <a:pt x="643" y="3901"/>
                  </a:cubicBezTo>
                  <a:lnTo>
                    <a:pt x="643" y="3901"/>
                  </a:lnTo>
                  <a:cubicBezTo>
                    <a:pt x="644" y="3901"/>
                    <a:pt x="645" y="3900"/>
                    <a:pt x="647" y="3900"/>
                  </a:cubicBezTo>
                  <a:lnTo>
                    <a:pt x="647" y="3900"/>
                  </a:lnTo>
                  <a:cubicBezTo>
                    <a:pt x="633" y="3905"/>
                    <a:pt x="620" y="3910"/>
                    <a:pt x="607" y="3914"/>
                  </a:cubicBezTo>
                  <a:lnTo>
                    <a:pt x="618" y="3911"/>
                  </a:lnTo>
                  <a:lnTo>
                    <a:pt x="601" y="3917"/>
                  </a:lnTo>
                  <a:lnTo>
                    <a:pt x="596" y="3919"/>
                  </a:lnTo>
                  <a:lnTo>
                    <a:pt x="596" y="3919"/>
                  </a:lnTo>
                  <a:lnTo>
                    <a:pt x="599" y="3917"/>
                  </a:lnTo>
                  <a:lnTo>
                    <a:pt x="599" y="3917"/>
                  </a:lnTo>
                  <a:cubicBezTo>
                    <a:pt x="591" y="3919"/>
                    <a:pt x="585" y="3922"/>
                    <a:pt x="577" y="3924"/>
                  </a:cubicBezTo>
                  <a:lnTo>
                    <a:pt x="571" y="3925"/>
                  </a:lnTo>
                  <a:lnTo>
                    <a:pt x="556" y="3925"/>
                  </a:lnTo>
                  <a:lnTo>
                    <a:pt x="542" y="3922"/>
                  </a:lnTo>
                  <a:lnTo>
                    <a:pt x="526" y="3917"/>
                  </a:lnTo>
                  <a:cubicBezTo>
                    <a:pt x="518" y="3914"/>
                    <a:pt x="512" y="3911"/>
                    <a:pt x="504" y="3908"/>
                  </a:cubicBezTo>
                  <a:cubicBezTo>
                    <a:pt x="490" y="3900"/>
                    <a:pt x="476" y="3890"/>
                    <a:pt x="461" y="3879"/>
                  </a:cubicBezTo>
                  <a:lnTo>
                    <a:pt x="461" y="3879"/>
                  </a:lnTo>
                  <a:cubicBezTo>
                    <a:pt x="469" y="3884"/>
                    <a:pt x="476" y="3889"/>
                    <a:pt x="482" y="3894"/>
                  </a:cubicBezTo>
                  <a:cubicBezTo>
                    <a:pt x="469" y="3883"/>
                    <a:pt x="457" y="3875"/>
                    <a:pt x="446" y="3864"/>
                  </a:cubicBezTo>
                  <a:lnTo>
                    <a:pt x="446" y="3864"/>
                  </a:lnTo>
                  <a:lnTo>
                    <a:pt x="450" y="3870"/>
                  </a:lnTo>
                  <a:lnTo>
                    <a:pt x="444" y="3862"/>
                  </a:lnTo>
                  <a:lnTo>
                    <a:pt x="455" y="3871"/>
                  </a:lnTo>
                  <a:cubicBezTo>
                    <a:pt x="449" y="3866"/>
                    <a:pt x="444" y="3860"/>
                    <a:pt x="438" y="3854"/>
                  </a:cubicBezTo>
                  <a:lnTo>
                    <a:pt x="438" y="3854"/>
                  </a:lnTo>
                  <a:cubicBezTo>
                    <a:pt x="439" y="3856"/>
                    <a:pt x="441" y="3857"/>
                    <a:pt x="442" y="3859"/>
                  </a:cubicBezTo>
                  <a:lnTo>
                    <a:pt x="442" y="3859"/>
                  </a:lnTo>
                  <a:cubicBezTo>
                    <a:pt x="440" y="3857"/>
                    <a:pt x="439" y="3856"/>
                    <a:pt x="438" y="3854"/>
                  </a:cubicBezTo>
                  <a:lnTo>
                    <a:pt x="438" y="3854"/>
                  </a:lnTo>
                  <a:cubicBezTo>
                    <a:pt x="437" y="3854"/>
                    <a:pt x="437" y="3853"/>
                    <a:pt x="436" y="3852"/>
                  </a:cubicBezTo>
                  <a:cubicBezTo>
                    <a:pt x="431" y="3846"/>
                    <a:pt x="427" y="3840"/>
                    <a:pt x="422" y="3832"/>
                  </a:cubicBezTo>
                  <a:cubicBezTo>
                    <a:pt x="412" y="3818"/>
                    <a:pt x="405" y="3803"/>
                    <a:pt x="397" y="3788"/>
                  </a:cubicBezTo>
                  <a:cubicBezTo>
                    <a:pt x="392" y="3778"/>
                    <a:pt x="387" y="3767"/>
                    <a:pt x="384" y="3756"/>
                  </a:cubicBezTo>
                  <a:cubicBezTo>
                    <a:pt x="379" y="3740"/>
                    <a:pt x="374" y="3724"/>
                    <a:pt x="373" y="3710"/>
                  </a:cubicBezTo>
                  <a:cubicBezTo>
                    <a:pt x="371" y="3700"/>
                    <a:pt x="369" y="3689"/>
                    <a:pt x="368" y="3679"/>
                  </a:cubicBezTo>
                  <a:lnTo>
                    <a:pt x="368" y="3679"/>
                  </a:lnTo>
                  <a:cubicBezTo>
                    <a:pt x="368" y="3684"/>
                    <a:pt x="368" y="3688"/>
                    <a:pt x="368" y="3693"/>
                  </a:cubicBezTo>
                  <a:cubicBezTo>
                    <a:pt x="367" y="3686"/>
                    <a:pt x="367" y="3679"/>
                    <a:pt x="367" y="3672"/>
                  </a:cubicBezTo>
                  <a:lnTo>
                    <a:pt x="367" y="3672"/>
                  </a:lnTo>
                  <a:cubicBezTo>
                    <a:pt x="367" y="3674"/>
                    <a:pt x="368" y="3677"/>
                    <a:pt x="368" y="3679"/>
                  </a:cubicBezTo>
                  <a:lnTo>
                    <a:pt x="368" y="3679"/>
                  </a:lnTo>
                  <a:cubicBezTo>
                    <a:pt x="368" y="3676"/>
                    <a:pt x="367" y="3674"/>
                    <a:pt x="367" y="3671"/>
                  </a:cubicBezTo>
                  <a:lnTo>
                    <a:pt x="367" y="3671"/>
                  </a:lnTo>
                  <a:cubicBezTo>
                    <a:pt x="367" y="3671"/>
                    <a:pt x="367" y="3671"/>
                    <a:pt x="367" y="3672"/>
                  </a:cubicBezTo>
                  <a:lnTo>
                    <a:pt x="367" y="3672"/>
                  </a:lnTo>
                  <a:cubicBezTo>
                    <a:pt x="367" y="3671"/>
                    <a:pt x="367" y="3670"/>
                    <a:pt x="367" y="3669"/>
                  </a:cubicBezTo>
                  <a:lnTo>
                    <a:pt x="367" y="3669"/>
                  </a:lnTo>
                  <a:cubicBezTo>
                    <a:pt x="367" y="3669"/>
                    <a:pt x="367" y="3670"/>
                    <a:pt x="367" y="3671"/>
                  </a:cubicBezTo>
                  <a:lnTo>
                    <a:pt x="367" y="3671"/>
                  </a:lnTo>
                  <a:cubicBezTo>
                    <a:pt x="367" y="3660"/>
                    <a:pt x="367" y="3649"/>
                    <a:pt x="367" y="3639"/>
                  </a:cubicBezTo>
                  <a:cubicBezTo>
                    <a:pt x="370" y="3615"/>
                    <a:pt x="373" y="3591"/>
                    <a:pt x="378" y="3568"/>
                  </a:cubicBezTo>
                  <a:cubicBezTo>
                    <a:pt x="387" y="3530"/>
                    <a:pt x="398" y="3492"/>
                    <a:pt x="411" y="3455"/>
                  </a:cubicBezTo>
                  <a:cubicBezTo>
                    <a:pt x="427" y="3414"/>
                    <a:pt x="444" y="3373"/>
                    <a:pt x="463" y="3333"/>
                  </a:cubicBezTo>
                  <a:cubicBezTo>
                    <a:pt x="490" y="3284"/>
                    <a:pt x="520" y="3235"/>
                    <a:pt x="553" y="3188"/>
                  </a:cubicBezTo>
                  <a:cubicBezTo>
                    <a:pt x="678" y="3015"/>
                    <a:pt x="816" y="2850"/>
                    <a:pt x="955" y="2686"/>
                  </a:cubicBezTo>
                  <a:cubicBezTo>
                    <a:pt x="1017" y="2615"/>
                    <a:pt x="1008" y="2504"/>
                    <a:pt x="933" y="2444"/>
                  </a:cubicBezTo>
                  <a:cubicBezTo>
                    <a:pt x="902" y="2418"/>
                    <a:pt x="865" y="2406"/>
                    <a:pt x="828" y="2406"/>
                  </a:cubicBezTo>
                  <a:cubicBezTo>
                    <a:pt x="776" y="2406"/>
                    <a:pt x="726" y="2430"/>
                    <a:pt x="693" y="2474"/>
                  </a:cubicBezTo>
                  <a:cubicBezTo>
                    <a:pt x="609" y="2569"/>
                    <a:pt x="526" y="2665"/>
                    <a:pt x="446" y="2762"/>
                  </a:cubicBezTo>
                  <a:cubicBezTo>
                    <a:pt x="314" y="2919"/>
                    <a:pt x="183" y="3077"/>
                    <a:pt x="102" y="3267"/>
                  </a:cubicBezTo>
                  <a:cubicBezTo>
                    <a:pt x="45" y="3400"/>
                    <a:pt x="1" y="3542"/>
                    <a:pt x="7" y="3689"/>
                  </a:cubicBezTo>
                  <a:cubicBezTo>
                    <a:pt x="14" y="3807"/>
                    <a:pt x="48" y="3922"/>
                    <a:pt x="112" y="4022"/>
                  </a:cubicBezTo>
                  <a:cubicBezTo>
                    <a:pt x="180" y="4129"/>
                    <a:pt x="281" y="4212"/>
                    <a:pt x="400" y="4258"/>
                  </a:cubicBezTo>
                  <a:cubicBezTo>
                    <a:pt x="449" y="4276"/>
                    <a:pt x="500" y="4286"/>
                    <a:pt x="552" y="4286"/>
                  </a:cubicBezTo>
                  <a:cubicBezTo>
                    <a:pt x="556" y="4286"/>
                    <a:pt x="559" y="4286"/>
                    <a:pt x="563" y="4286"/>
                  </a:cubicBezTo>
                  <a:lnTo>
                    <a:pt x="588" y="4286"/>
                  </a:lnTo>
                  <a:cubicBezTo>
                    <a:pt x="637" y="4283"/>
                    <a:pt x="685" y="4272"/>
                    <a:pt x="729" y="4255"/>
                  </a:cubicBezTo>
                  <a:cubicBezTo>
                    <a:pt x="788" y="4232"/>
                    <a:pt x="845" y="4202"/>
                    <a:pt x="895" y="4166"/>
                  </a:cubicBezTo>
                  <a:cubicBezTo>
                    <a:pt x="940" y="4133"/>
                    <a:pt x="978" y="4092"/>
                    <a:pt x="1008" y="4044"/>
                  </a:cubicBezTo>
                  <a:cubicBezTo>
                    <a:pt x="1076" y="3955"/>
                    <a:pt x="1131" y="3856"/>
                    <a:pt x="1174" y="3750"/>
                  </a:cubicBezTo>
                  <a:cubicBezTo>
                    <a:pt x="1236" y="3579"/>
                    <a:pt x="1272" y="3400"/>
                    <a:pt x="1305" y="3222"/>
                  </a:cubicBezTo>
                  <a:cubicBezTo>
                    <a:pt x="1342" y="3029"/>
                    <a:pt x="1367" y="2835"/>
                    <a:pt x="1389" y="2640"/>
                  </a:cubicBezTo>
                  <a:cubicBezTo>
                    <a:pt x="1411" y="2448"/>
                    <a:pt x="1426" y="2257"/>
                    <a:pt x="1443" y="2064"/>
                  </a:cubicBezTo>
                  <a:cubicBezTo>
                    <a:pt x="1460" y="1880"/>
                    <a:pt x="1494" y="1700"/>
                    <a:pt x="1527" y="1518"/>
                  </a:cubicBezTo>
                  <a:cubicBezTo>
                    <a:pt x="1549" y="1429"/>
                    <a:pt x="1571" y="1340"/>
                    <a:pt x="1593" y="1252"/>
                  </a:cubicBezTo>
                  <a:cubicBezTo>
                    <a:pt x="1614" y="1176"/>
                    <a:pt x="1642" y="1100"/>
                    <a:pt x="1668" y="1025"/>
                  </a:cubicBezTo>
                  <a:lnTo>
                    <a:pt x="1668" y="1025"/>
                  </a:lnTo>
                  <a:cubicBezTo>
                    <a:pt x="1666" y="1028"/>
                    <a:pt x="1665" y="1033"/>
                    <a:pt x="1663" y="1038"/>
                  </a:cubicBezTo>
                  <a:cubicBezTo>
                    <a:pt x="1671" y="1014"/>
                    <a:pt x="1679" y="990"/>
                    <a:pt x="1688" y="968"/>
                  </a:cubicBezTo>
                  <a:cubicBezTo>
                    <a:pt x="1722" y="891"/>
                    <a:pt x="1752" y="812"/>
                    <a:pt x="1780" y="732"/>
                  </a:cubicBezTo>
                  <a:cubicBezTo>
                    <a:pt x="1815" y="641"/>
                    <a:pt x="1747" y="535"/>
                    <a:pt x="1657" y="509"/>
                  </a:cubicBezTo>
                  <a:cubicBezTo>
                    <a:pt x="1640" y="505"/>
                    <a:pt x="1624" y="503"/>
                    <a:pt x="1608" y="503"/>
                  </a:cubicBezTo>
                  <a:cubicBezTo>
                    <a:pt x="1538" y="503"/>
                    <a:pt x="1472" y="543"/>
                    <a:pt x="1441" y="611"/>
                  </a:cubicBezTo>
                  <a:cubicBezTo>
                    <a:pt x="1400" y="693"/>
                    <a:pt x="1373" y="785"/>
                    <a:pt x="1343" y="872"/>
                  </a:cubicBezTo>
                  <a:cubicBezTo>
                    <a:pt x="1338" y="888"/>
                    <a:pt x="1334" y="903"/>
                    <a:pt x="1327" y="919"/>
                  </a:cubicBezTo>
                  <a:cubicBezTo>
                    <a:pt x="1274" y="1052"/>
                    <a:pt x="1215" y="1182"/>
                    <a:pt x="1150" y="1312"/>
                  </a:cubicBezTo>
                  <a:cubicBezTo>
                    <a:pt x="1084" y="1427"/>
                    <a:pt x="1016" y="1544"/>
                    <a:pt x="940" y="1655"/>
                  </a:cubicBezTo>
                  <a:cubicBezTo>
                    <a:pt x="917" y="1684"/>
                    <a:pt x="895" y="1712"/>
                    <a:pt x="873" y="1736"/>
                  </a:cubicBezTo>
                  <a:cubicBezTo>
                    <a:pt x="851" y="1760"/>
                    <a:pt x="827" y="1780"/>
                    <a:pt x="803" y="1802"/>
                  </a:cubicBezTo>
                  <a:cubicBezTo>
                    <a:pt x="794" y="1809"/>
                    <a:pt x="786" y="1817"/>
                    <a:pt x="777" y="1821"/>
                  </a:cubicBezTo>
                  <a:cubicBezTo>
                    <a:pt x="767" y="1828"/>
                    <a:pt x="758" y="1833"/>
                    <a:pt x="750" y="1837"/>
                  </a:cubicBezTo>
                  <a:lnTo>
                    <a:pt x="743" y="1840"/>
                  </a:lnTo>
                  <a:cubicBezTo>
                    <a:pt x="734" y="1807"/>
                    <a:pt x="726" y="1772"/>
                    <a:pt x="720" y="1738"/>
                  </a:cubicBezTo>
                  <a:cubicBezTo>
                    <a:pt x="704" y="1643"/>
                    <a:pt x="693" y="1548"/>
                    <a:pt x="682" y="1451"/>
                  </a:cubicBezTo>
                  <a:lnTo>
                    <a:pt x="682" y="1462"/>
                  </a:lnTo>
                  <a:cubicBezTo>
                    <a:pt x="670" y="1266"/>
                    <a:pt x="670" y="1068"/>
                    <a:pt x="685" y="872"/>
                  </a:cubicBezTo>
                  <a:lnTo>
                    <a:pt x="685" y="872"/>
                  </a:lnTo>
                  <a:lnTo>
                    <a:pt x="682" y="894"/>
                  </a:lnTo>
                  <a:cubicBezTo>
                    <a:pt x="689" y="824"/>
                    <a:pt x="699" y="756"/>
                    <a:pt x="713" y="688"/>
                  </a:cubicBezTo>
                  <a:cubicBezTo>
                    <a:pt x="729" y="614"/>
                    <a:pt x="750" y="541"/>
                    <a:pt x="775" y="468"/>
                  </a:cubicBezTo>
                  <a:lnTo>
                    <a:pt x="789" y="430"/>
                  </a:lnTo>
                  <a:cubicBezTo>
                    <a:pt x="797" y="440"/>
                    <a:pt x="805" y="451"/>
                    <a:pt x="813" y="460"/>
                  </a:cubicBezTo>
                  <a:cubicBezTo>
                    <a:pt x="853" y="509"/>
                    <a:pt x="910" y="535"/>
                    <a:pt x="968" y="535"/>
                  </a:cubicBezTo>
                  <a:cubicBezTo>
                    <a:pt x="1014" y="535"/>
                    <a:pt x="1059" y="519"/>
                    <a:pt x="1096" y="484"/>
                  </a:cubicBezTo>
                  <a:cubicBezTo>
                    <a:pt x="1171" y="411"/>
                    <a:pt x="1174" y="292"/>
                    <a:pt x="1103" y="216"/>
                  </a:cubicBezTo>
                  <a:cubicBezTo>
                    <a:pt x="1079" y="189"/>
                    <a:pt x="1054" y="163"/>
                    <a:pt x="1031" y="137"/>
                  </a:cubicBezTo>
                  <a:cubicBezTo>
                    <a:pt x="990" y="93"/>
                    <a:pt x="954" y="50"/>
                    <a:pt x="898" y="25"/>
                  </a:cubicBezTo>
                  <a:cubicBezTo>
                    <a:pt x="861" y="9"/>
                    <a:pt x="822" y="0"/>
                    <a:pt x="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6" name="Google Shape;13506;p25"/>
            <p:cNvSpPr/>
            <p:nvPr/>
          </p:nvSpPr>
          <p:spPr>
            <a:xfrm>
              <a:off x="4123818" y="-531691"/>
              <a:ext cx="35728" cy="175143"/>
            </a:xfrm>
            <a:custGeom>
              <a:avLst/>
              <a:gdLst/>
              <a:ahLst/>
              <a:cxnLst/>
              <a:rect l="l" t="t" r="r" b="b"/>
              <a:pathLst>
                <a:path w="1062" h="5206" extrusionOk="0">
                  <a:moveTo>
                    <a:pt x="339" y="0"/>
                  </a:moveTo>
                  <a:cubicBezTo>
                    <a:pt x="281" y="0"/>
                    <a:pt x="225" y="25"/>
                    <a:pt x="187" y="70"/>
                  </a:cubicBezTo>
                  <a:cubicBezTo>
                    <a:pt x="127" y="137"/>
                    <a:pt x="122" y="225"/>
                    <a:pt x="132" y="312"/>
                  </a:cubicBezTo>
                  <a:cubicBezTo>
                    <a:pt x="146" y="433"/>
                    <a:pt x="173" y="553"/>
                    <a:pt x="213" y="668"/>
                  </a:cubicBezTo>
                  <a:cubicBezTo>
                    <a:pt x="233" y="732"/>
                    <a:pt x="252" y="795"/>
                    <a:pt x="274" y="857"/>
                  </a:cubicBezTo>
                  <a:cubicBezTo>
                    <a:pt x="331" y="1023"/>
                    <a:pt x="388" y="1188"/>
                    <a:pt x="444" y="1354"/>
                  </a:cubicBezTo>
                  <a:cubicBezTo>
                    <a:pt x="483" y="1482"/>
                    <a:pt x="524" y="1610"/>
                    <a:pt x="559" y="1740"/>
                  </a:cubicBezTo>
                  <a:cubicBezTo>
                    <a:pt x="578" y="1813"/>
                    <a:pt x="600" y="1884"/>
                    <a:pt x="616" y="1957"/>
                  </a:cubicBezTo>
                  <a:cubicBezTo>
                    <a:pt x="634" y="2033"/>
                    <a:pt x="651" y="2111"/>
                    <a:pt x="668" y="2187"/>
                  </a:cubicBezTo>
                  <a:cubicBezTo>
                    <a:pt x="681" y="2259"/>
                    <a:pt x="699" y="2334"/>
                    <a:pt x="706" y="2407"/>
                  </a:cubicBezTo>
                  <a:cubicBezTo>
                    <a:pt x="714" y="2500"/>
                    <a:pt x="724" y="2593"/>
                    <a:pt x="733" y="2687"/>
                  </a:cubicBezTo>
                  <a:cubicBezTo>
                    <a:pt x="743" y="2881"/>
                    <a:pt x="741" y="3078"/>
                    <a:pt x="727" y="3272"/>
                  </a:cubicBezTo>
                  <a:cubicBezTo>
                    <a:pt x="713" y="3447"/>
                    <a:pt x="687" y="3619"/>
                    <a:pt x="653" y="3790"/>
                  </a:cubicBezTo>
                  <a:cubicBezTo>
                    <a:pt x="626" y="3912"/>
                    <a:pt x="592" y="4034"/>
                    <a:pt x="551" y="4153"/>
                  </a:cubicBezTo>
                  <a:cubicBezTo>
                    <a:pt x="526" y="4219"/>
                    <a:pt x="497" y="4284"/>
                    <a:pt x="467" y="4346"/>
                  </a:cubicBezTo>
                  <a:cubicBezTo>
                    <a:pt x="412" y="4449"/>
                    <a:pt x="352" y="4548"/>
                    <a:pt x="285" y="4645"/>
                  </a:cubicBezTo>
                  <a:lnTo>
                    <a:pt x="198" y="4764"/>
                  </a:lnTo>
                  <a:cubicBezTo>
                    <a:pt x="178" y="4792"/>
                    <a:pt x="152" y="4819"/>
                    <a:pt x="129" y="4846"/>
                  </a:cubicBezTo>
                  <a:cubicBezTo>
                    <a:pt x="110" y="4867"/>
                    <a:pt x="91" y="4886"/>
                    <a:pt x="70" y="4906"/>
                  </a:cubicBezTo>
                  <a:cubicBezTo>
                    <a:pt x="2" y="4973"/>
                    <a:pt x="0" y="5082"/>
                    <a:pt x="65" y="5151"/>
                  </a:cubicBezTo>
                  <a:cubicBezTo>
                    <a:pt x="100" y="5186"/>
                    <a:pt x="146" y="5205"/>
                    <a:pt x="195" y="5205"/>
                  </a:cubicBezTo>
                  <a:cubicBezTo>
                    <a:pt x="238" y="5205"/>
                    <a:pt x="281" y="5188"/>
                    <a:pt x="311" y="5156"/>
                  </a:cubicBezTo>
                  <a:cubicBezTo>
                    <a:pt x="387" y="5075"/>
                    <a:pt x="456" y="4988"/>
                    <a:pt x="521" y="4898"/>
                  </a:cubicBezTo>
                  <a:cubicBezTo>
                    <a:pt x="626" y="4751"/>
                    <a:pt x="718" y="4593"/>
                    <a:pt x="792" y="4428"/>
                  </a:cubicBezTo>
                  <a:cubicBezTo>
                    <a:pt x="884" y="4211"/>
                    <a:pt x="949" y="3986"/>
                    <a:pt x="987" y="3755"/>
                  </a:cubicBezTo>
                  <a:cubicBezTo>
                    <a:pt x="1028" y="3523"/>
                    <a:pt x="1050" y="3288"/>
                    <a:pt x="1055" y="3054"/>
                  </a:cubicBezTo>
                  <a:cubicBezTo>
                    <a:pt x="1061" y="2777"/>
                    <a:pt x="1042" y="2500"/>
                    <a:pt x="999" y="2226"/>
                  </a:cubicBezTo>
                  <a:cubicBezTo>
                    <a:pt x="966" y="2031"/>
                    <a:pt x="922" y="1838"/>
                    <a:pt x="874" y="1645"/>
                  </a:cubicBezTo>
                  <a:cubicBezTo>
                    <a:pt x="771" y="1215"/>
                    <a:pt x="605" y="801"/>
                    <a:pt x="513" y="369"/>
                  </a:cubicBezTo>
                  <a:cubicBezTo>
                    <a:pt x="509" y="344"/>
                    <a:pt x="505" y="317"/>
                    <a:pt x="502" y="292"/>
                  </a:cubicBezTo>
                  <a:cubicBezTo>
                    <a:pt x="513" y="276"/>
                    <a:pt x="520" y="260"/>
                    <a:pt x="526" y="243"/>
                  </a:cubicBezTo>
                  <a:cubicBezTo>
                    <a:pt x="553" y="141"/>
                    <a:pt x="496" y="38"/>
                    <a:pt x="396" y="8"/>
                  </a:cubicBezTo>
                  <a:cubicBezTo>
                    <a:pt x="377" y="3"/>
                    <a:pt x="358" y="0"/>
                    <a:pt x="3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7" name="Google Shape;13507;p25"/>
            <p:cNvSpPr/>
            <p:nvPr/>
          </p:nvSpPr>
          <p:spPr>
            <a:xfrm>
              <a:off x="4182392" y="-441525"/>
              <a:ext cx="119229" cy="168751"/>
            </a:xfrm>
            <a:custGeom>
              <a:avLst/>
              <a:gdLst/>
              <a:ahLst/>
              <a:cxnLst/>
              <a:rect l="l" t="t" r="r" b="b"/>
              <a:pathLst>
                <a:path w="3544" h="5016" extrusionOk="0">
                  <a:moveTo>
                    <a:pt x="1530" y="3173"/>
                  </a:moveTo>
                  <a:cubicBezTo>
                    <a:pt x="1530" y="3173"/>
                    <a:pt x="1531" y="3174"/>
                    <a:pt x="1532" y="3174"/>
                  </a:cubicBezTo>
                  <a:lnTo>
                    <a:pt x="1532" y="3174"/>
                  </a:lnTo>
                  <a:lnTo>
                    <a:pt x="1530" y="3173"/>
                  </a:lnTo>
                  <a:close/>
                  <a:moveTo>
                    <a:pt x="1571" y="3429"/>
                  </a:moveTo>
                  <a:lnTo>
                    <a:pt x="1571" y="3429"/>
                  </a:lnTo>
                  <a:cubicBezTo>
                    <a:pt x="1570" y="3432"/>
                    <a:pt x="1569" y="3434"/>
                    <a:pt x="1568" y="3437"/>
                  </a:cubicBezTo>
                  <a:lnTo>
                    <a:pt x="1568" y="3437"/>
                  </a:lnTo>
                  <a:cubicBezTo>
                    <a:pt x="1569" y="3434"/>
                    <a:pt x="1570" y="3432"/>
                    <a:pt x="1571" y="3429"/>
                  </a:cubicBezTo>
                  <a:close/>
                  <a:moveTo>
                    <a:pt x="1709" y="3815"/>
                  </a:moveTo>
                  <a:cubicBezTo>
                    <a:pt x="1708" y="3816"/>
                    <a:pt x="1707" y="3818"/>
                    <a:pt x="1706" y="3820"/>
                  </a:cubicBezTo>
                  <a:lnTo>
                    <a:pt x="1709" y="3815"/>
                  </a:lnTo>
                  <a:close/>
                  <a:moveTo>
                    <a:pt x="1182" y="4453"/>
                  </a:moveTo>
                  <a:cubicBezTo>
                    <a:pt x="1178" y="4456"/>
                    <a:pt x="1175" y="4459"/>
                    <a:pt x="1172" y="4462"/>
                  </a:cubicBezTo>
                  <a:lnTo>
                    <a:pt x="1172" y="4462"/>
                  </a:lnTo>
                  <a:cubicBezTo>
                    <a:pt x="1175" y="4459"/>
                    <a:pt x="1178" y="4456"/>
                    <a:pt x="1182" y="4453"/>
                  </a:cubicBezTo>
                  <a:close/>
                  <a:moveTo>
                    <a:pt x="1329" y="3127"/>
                  </a:moveTo>
                  <a:cubicBezTo>
                    <a:pt x="1342" y="3127"/>
                    <a:pt x="1355" y="3128"/>
                    <a:pt x="1368" y="3128"/>
                  </a:cubicBezTo>
                  <a:cubicBezTo>
                    <a:pt x="1397" y="3132"/>
                    <a:pt x="1425" y="3136"/>
                    <a:pt x="1454" y="3141"/>
                  </a:cubicBezTo>
                  <a:cubicBezTo>
                    <a:pt x="1465" y="3144"/>
                    <a:pt x="1476" y="3147"/>
                    <a:pt x="1487" y="3151"/>
                  </a:cubicBezTo>
                  <a:cubicBezTo>
                    <a:pt x="1493" y="3154"/>
                    <a:pt x="1500" y="3157"/>
                    <a:pt x="1508" y="3160"/>
                  </a:cubicBezTo>
                  <a:cubicBezTo>
                    <a:pt x="1516" y="3163"/>
                    <a:pt x="1522" y="3168"/>
                    <a:pt x="1528" y="3171"/>
                  </a:cubicBezTo>
                  <a:lnTo>
                    <a:pt x="1533" y="3175"/>
                  </a:lnTo>
                  <a:cubicBezTo>
                    <a:pt x="1533" y="3175"/>
                    <a:pt x="1532" y="3175"/>
                    <a:pt x="1532" y="3174"/>
                  </a:cubicBezTo>
                  <a:lnTo>
                    <a:pt x="1532" y="3174"/>
                  </a:lnTo>
                  <a:lnTo>
                    <a:pt x="1535" y="3177"/>
                  </a:lnTo>
                  <a:lnTo>
                    <a:pt x="1533" y="3175"/>
                  </a:lnTo>
                  <a:lnTo>
                    <a:pt x="1533" y="3175"/>
                  </a:lnTo>
                  <a:cubicBezTo>
                    <a:pt x="1534" y="3176"/>
                    <a:pt x="1536" y="3177"/>
                    <a:pt x="1538" y="3179"/>
                  </a:cubicBezTo>
                  <a:lnTo>
                    <a:pt x="1531" y="3173"/>
                  </a:lnTo>
                  <a:lnTo>
                    <a:pt x="1539" y="3179"/>
                  </a:lnTo>
                  <a:lnTo>
                    <a:pt x="1544" y="3184"/>
                  </a:lnTo>
                  <a:lnTo>
                    <a:pt x="1541" y="3181"/>
                  </a:lnTo>
                  <a:lnTo>
                    <a:pt x="1541" y="3181"/>
                  </a:lnTo>
                  <a:lnTo>
                    <a:pt x="1538" y="3179"/>
                  </a:lnTo>
                  <a:lnTo>
                    <a:pt x="1535" y="3177"/>
                  </a:lnTo>
                  <a:lnTo>
                    <a:pt x="1540" y="3181"/>
                  </a:lnTo>
                  <a:lnTo>
                    <a:pt x="1539" y="3181"/>
                  </a:lnTo>
                  <a:lnTo>
                    <a:pt x="1539" y="3181"/>
                  </a:lnTo>
                  <a:cubicBezTo>
                    <a:pt x="1547" y="3187"/>
                    <a:pt x="1555" y="3195"/>
                    <a:pt x="1563" y="3203"/>
                  </a:cubicBezTo>
                  <a:lnTo>
                    <a:pt x="1574" y="3219"/>
                  </a:lnTo>
                  <a:cubicBezTo>
                    <a:pt x="1577" y="3225"/>
                    <a:pt x="1582" y="3231"/>
                    <a:pt x="1585" y="3238"/>
                  </a:cubicBezTo>
                  <a:lnTo>
                    <a:pt x="1585" y="3239"/>
                  </a:lnTo>
                  <a:lnTo>
                    <a:pt x="1579" y="3230"/>
                  </a:lnTo>
                  <a:lnTo>
                    <a:pt x="1579" y="3230"/>
                  </a:lnTo>
                  <a:cubicBezTo>
                    <a:pt x="1582" y="3236"/>
                    <a:pt x="1585" y="3242"/>
                    <a:pt x="1587" y="3249"/>
                  </a:cubicBezTo>
                  <a:cubicBezTo>
                    <a:pt x="1588" y="3252"/>
                    <a:pt x="1590" y="3255"/>
                    <a:pt x="1590" y="3257"/>
                  </a:cubicBezTo>
                  <a:cubicBezTo>
                    <a:pt x="1590" y="3266"/>
                    <a:pt x="1592" y="3274"/>
                    <a:pt x="1593" y="3284"/>
                  </a:cubicBezTo>
                  <a:lnTo>
                    <a:pt x="1593" y="3299"/>
                  </a:lnTo>
                  <a:cubicBezTo>
                    <a:pt x="1590" y="3323"/>
                    <a:pt x="1587" y="3345"/>
                    <a:pt x="1582" y="3369"/>
                  </a:cubicBezTo>
                  <a:cubicBezTo>
                    <a:pt x="1577" y="3398"/>
                    <a:pt x="1569" y="3424"/>
                    <a:pt x="1563" y="3453"/>
                  </a:cubicBezTo>
                  <a:cubicBezTo>
                    <a:pt x="1563" y="3452"/>
                    <a:pt x="1564" y="3452"/>
                    <a:pt x="1564" y="3451"/>
                  </a:cubicBezTo>
                  <a:lnTo>
                    <a:pt x="1564" y="3451"/>
                  </a:lnTo>
                  <a:cubicBezTo>
                    <a:pt x="1542" y="3524"/>
                    <a:pt x="1542" y="3603"/>
                    <a:pt x="1603" y="3662"/>
                  </a:cubicBezTo>
                  <a:cubicBezTo>
                    <a:pt x="1638" y="3698"/>
                    <a:pt x="1687" y="3719"/>
                    <a:pt x="1736" y="3719"/>
                  </a:cubicBezTo>
                  <a:cubicBezTo>
                    <a:pt x="1747" y="3719"/>
                    <a:pt x="1758" y="3718"/>
                    <a:pt x="1769" y="3716"/>
                  </a:cubicBezTo>
                  <a:lnTo>
                    <a:pt x="1769" y="3716"/>
                  </a:lnTo>
                  <a:lnTo>
                    <a:pt x="1709" y="3815"/>
                  </a:lnTo>
                  <a:lnTo>
                    <a:pt x="1709" y="3815"/>
                  </a:lnTo>
                  <a:cubicBezTo>
                    <a:pt x="1712" y="3811"/>
                    <a:pt x="1715" y="3807"/>
                    <a:pt x="1718" y="3803"/>
                  </a:cubicBezTo>
                  <a:lnTo>
                    <a:pt x="1718" y="3803"/>
                  </a:lnTo>
                  <a:cubicBezTo>
                    <a:pt x="1601" y="3967"/>
                    <a:pt x="1487" y="4132"/>
                    <a:pt x="1354" y="4284"/>
                  </a:cubicBezTo>
                  <a:cubicBezTo>
                    <a:pt x="1294" y="4349"/>
                    <a:pt x="1231" y="4411"/>
                    <a:pt x="1164" y="4468"/>
                  </a:cubicBezTo>
                  <a:cubicBezTo>
                    <a:pt x="1165" y="4467"/>
                    <a:pt x="1165" y="4467"/>
                    <a:pt x="1166" y="4467"/>
                  </a:cubicBezTo>
                  <a:lnTo>
                    <a:pt x="1166" y="4467"/>
                  </a:lnTo>
                  <a:cubicBezTo>
                    <a:pt x="1117" y="4506"/>
                    <a:pt x="1068" y="4546"/>
                    <a:pt x="1015" y="4582"/>
                  </a:cubicBezTo>
                  <a:cubicBezTo>
                    <a:pt x="996" y="4593"/>
                    <a:pt x="979" y="4604"/>
                    <a:pt x="957" y="4613"/>
                  </a:cubicBezTo>
                  <a:cubicBezTo>
                    <a:pt x="935" y="4624"/>
                    <a:pt x="911" y="4634"/>
                    <a:pt x="889" y="4642"/>
                  </a:cubicBezTo>
                  <a:cubicBezTo>
                    <a:pt x="870" y="4648"/>
                    <a:pt x="851" y="4653"/>
                    <a:pt x="832" y="4656"/>
                  </a:cubicBezTo>
                  <a:cubicBezTo>
                    <a:pt x="813" y="4659"/>
                    <a:pt x="794" y="4662"/>
                    <a:pt x="775" y="4662"/>
                  </a:cubicBezTo>
                  <a:lnTo>
                    <a:pt x="797" y="4662"/>
                  </a:lnTo>
                  <a:cubicBezTo>
                    <a:pt x="789" y="4663"/>
                    <a:pt x="781" y="4664"/>
                    <a:pt x="772" y="4664"/>
                  </a:cubicBezTo>
                  <a:cubicBezTo>
                    <a:pt x="764" y="4664"/>
                    <a:pt x="755" y="4663"/>
                    <a:pt x="746" y="4662"/>
                  </a:cubicBezTo>
                  <a:cubicBezTo>
                    <a:pt x="738" y="4662"/>
                    <a:pt x="730" y="4662"/>
                    <a:pt x="723" y="4659"/>
                  </a:cubicBezTo>
                  <a:cubicBezTo>
                    <a:pt x="713" y="4658"/>
                    <a:pt x="704" y="4654"/>
                    <a:pt x="694" y="4651"/>
                  </a:cubicBezTo>
                  <a:cubicBezTo>
                    <a:pt x="675" y="4643"/>
                    <a:pt x="656" y="4635"/>
                    <a:pt x="639" y="4626"/>
                  </a:cubicBezTo>
                  <a:cubicBezTo>
                    <a:pt x="615" y="4615"/>
                    <a:pt x="593" y="4601"/>
                    <a:pt x="572" y="4586"/>
                  </a:cubicBezTo>
                  <a:cubicBezTo>
                    <a:pt x="560" y="4578"/>
                    <a:pt x="548" y="4569"/>
                    <a:pt x="537" y="4558"/>
                  </a:cubicBezTo>
                  <a:cubicBezTo>
                    <a:pt x="526" y="4547"/>
                    <a:pt x="515" y="4536"/>
                    <a:pt x="504" y="4525"/>
                  </a:cubicBezTo>
                  <a:cubicBezTo>
                    <a:pt x="491" y="4509"/>
                    <a:pt x="477" y="4490"/>
                    <a:pt x="465" y="4472"/>
                  </a:cubicBezTo>
                  <a:cubicBezTo>
                    <a:pt x="450" y="4449"/>
                    <a:pt x="438" y="4425"/>
                    <a:pt x="425" y="4400"/>
                  </a:cubicBezTo>
                  <a:cubicBezTo>
                    <a:pt x="417" y="4382"/>
                    <a:pt x="409" y="4365"/>
                    <a:pt x="403" y="4343"/>
                  </a:cubicBezTo>
                  <a:cubicBezTo>
                    <a:pt x="396" y="4320"/>
                    <a:pt x="390" y="4297"/>
                    <a:pt x="385" y="4274"/>
                  </a:cubicBezTo>
                  <a:cubicBezTo>
                    <a:pt x="381" y="4246"/>
                    <a:pt x="376" y="4221"/>
                    <a:pt x="374" y="4189"/>
                  </a:cubicBezTo>
                  <a:cubicBezTo>
                    <a:pt x="373" y="4159"/>
                    <a:pt x="373" y="4129"/>
                    <a:pt x="374" y="4099"/>
                  </a:cubicBezTo>
                  <a:cubicBezTo>
                    <a:pt x="379" y="4066"/>
                    <a:pt x="384" y="4032"/>
                    <a:pt x="390" y="3999"/>
                  </a:cubicBezTo>
                  <a:cubicBezTo>
                    <a:pt x="401" y="3948"/>
                    <a:pt x="415" y="3898"/>
                    <a:pt x="433" y="3849"/>
                  </a:cubicBezTo>
                  <a:cubicBezTo>
                    <a:pt x="455" y="3792"/>
                    <a:pt x="477" y="3738"/>
                    <a:pt x="504" y="3684"/>
                  </a:cubicBezTo>
                  <a:cubicBezTo>
                    <a:pt x="523" y="3648"/>
                    <a:pt x="545" y="3613"/>
                    <a:pt x="567" y="3578"/>
                  </a:cubicBezTo>
                  <a:cubicBezTo>
                    <a:pt x="598" y="3535"/>
                    <a:pt x="631" y="3496"/>
                    <a:pt x="666" y="3458"/>
                  </a:cubicBezTo>
                  <a:cubicBezTo>
                    <a:pt x="693" y="3429"/>
                    <a:pt x="721" y="3402"/>
                    <a:pt x="751" y="3375"/>
                  </a:cubicBezTo>
                  <a:lnTo>
                    <a:pt x="751" y="3375"/>
                  </a:lnTo>
                  <a:lnTo>
                    <a:pt x="757" y="3371"/>
                  </a:lnTo>
                  <a:lnTo>
                    <a:pt x="765" y="3363"/>
                  </a:lnTo>
                  <a:lnTo>
                    <a:pt x="765" y="3363"/>
                  </a:lnTo>
                  <a:lnTo>
                    <a:pt x="757" y="3369"/>
                  </a:lnTo>
                  <a:cubicBezTo>
                    <a:pt x="810" y="3326"/>
                    <a:pt x="865" y="3288"/>
                    <a:pt x="920" y="3250"/>
                  </a:cubicBezTo>
                  <a:cubicBezTo>
                    <a:pt x="958" y="3228"/>
                    <a:pt x="998" y="3206"/>
                    <a:pt x="1038" y="3185"/>
                  </a:cubicBezTo>
                  <a:cubicBezTo>
                    <a:pt x="1066" y="3173"/>
                    <a:pt x="1095" y="3160"/>
                    <a:pt x="1125" y="3149"/>
                  </a:cubicBezTo>
                  <a:cubicBezTo>
                    <a:pt x="1142" y="3144"/>
                    <a:pt x="1159" y="3141"/>
                    <a:pt x="1178" y="3138"/>
                  </a:cubicBezTo>
                  <a:lnTo>
                    <a:pt x="1178" y="3138"/>
                  </a:lnTo>
                  <a:cubicBezTo>
                    <a:pt x="1171" y="3139"/>
                    <a:pt x="1163" y="3141"/>
                    <a:pt x="1156" y="3143"/>
                  </a:cubicBezTo>
                  <a:cubicBezTo>
                    <a:pt x="1201" y="3135"/>
                    <a:pt x="1245" y="3132"/>
                    <a:pt x="1291" y="3128"/>
                  </a:cubicBezTo>
                  <a:cubicBezTo>
                    <a:pt x="1304" y="3128"/>
                    <a:pt x="1316" y="3127"/>
                    <a:pt x="1329" y="3127"/>
                  </a:cubicBezTo>
                  <a:close/>
                  <a:moveTo>
                    <a:pt x="3305" y="0"/>
                  </a:moveTo>
                  <a:cubicBezTo>
                    <a:pt x="3270" y="0"/>
                    <a:pt x="3235" y="8"/>
                    <a:pt x="3203" y="23"/>
                  </a:cubicBezTo>
                  <a:cubicBezTo>
                    <a:pt x="3160" y="45"/>
                    <a:pt x="3122" y="75"/>
                    <a:pt x="3092" y="113"/>
                  </a:cubicBezTo>
                  <a:cubicBezTo>
                    <a:pt x="3019" y="200"/>
                    <a:pt x="2970" y="308"/>
                    <a:pt x="2928" y="410"/>
                  </a:cubicBezTo>
                  <a:cubicBezTo>
                    <a:pt x="2877" y="532"/>
                    <a:pt x="2834" y="657"/>
                    <a:pt x="2798" y="784"/>
                  </a:cubicBezTo>
                  <a:cubicBezTo>
                    <a:pt x="2763" y="907"/>
                    <a:pt x="2735" y="1033"/>
                    <a:pt x="2714" y="1161"/>
                  </a:cubicBezTo>
                  <a:cubicBezTo>
                    <a:pt x="2685" y="1341"/>
                    <a:pt x="2657" y="1522"/>
                    <a:pt x="2636" y="1704"/>
                  </a:cubicBezTo>
                  <a:cubicBezTo>
                    <a:pt x="2621" y="1841"/>
                    <a:pt x="2608" y="1982"/>
                    <a:pt x="2594" y="2120"/>
                  </a:cubicBezTo>
                  <a:cubicBezTo>
                    <a:pt x="2562" y="2190"/>
                    <a:pt x="2532" y="2261"/>
                    <a:pt x="2499" y="2331"/>
                  </a:cubicBezTo>
                  <a:cubicBezTo>
                    <a:pt x="2435" y="2471"/>
                    <a:pt x="2367" y="2612"/>
                    <a:pt x="2301" y="2753"/>
                  </a:cubicBezTo>
                  <a:cubicBezTo>
                    <a:pt x="2242" y="2877"/>
                    <a:pt x="2176" y="2995"/>
                    <a:pt x="2112" y="3117"/>
                  </a:cubicBezTo>
                  <a:cubicBezTo>
                    <a:pt x="2071" y="3192"/>
                    <a:pt x="2030" y="3266"/>
                    <a:pt x="1989" y="3342"/>
                  </a:cubicBezTo>
                  <a:cubicBezTo>
                    <a:pt x="1983" y="3315"/>
                    <a:pt x="1972" y="3290"/>
                    <a:pt x="1957" y="3268"/>
                  </a:cubicBezTo>
                  <a:cubicBezTo>
                    <a:pt x="1954" y="3225"/>
                    <a:pt x="1948" y="3182"/>
                    <a:pt x="1937" y="3141"/>
                  </a:cubicBezTo>
                  <a:cubicBezTo>
                    <a:pt x="1918" y="3082"/>
                    <a:pt x="1889" y="3029"/>
                    <a:pt x="1851" y="2980"/>
                  </a:cubicBezTo>
                  <a:cubicBezTo>
                    <a:pt x="1730" y="2821"/>
                    <a:pt x="1531" y="2768"/>
                    <a:pt x="1337" y="2768"/>
                  </a:cubicBezTo>
                  <a:cubicBezTo>
                    <a:pt x="1280" y="2768"/>
                    <a:pt x="1224" y="2772"/>
                    <a:pt x="1171" y="2780"/>
                  </a:cubicBezTo>
                  <a:cubicBezTo>
                    <a:pt x="1106" y="2786"/>
                    <a:pt x="1042" y="2802"/>
                    <a:pt x="982" y="2826"/>
                  </a:cubicBezTo>
                  <a:cubicBezTo>
                    <a:pt x="917" y="2851"/>
                    <a:pt x="854" y="2881"/>
                    <a:pt x="794" y="2918"/>
                  </a:cubicBezTo>
                  <a:cubicBezTo>
                    <a:pt x="683" y="2983"/>
                    <a:pt x="579" y="3062"/>
                    <a:pt x="485" y="3151"/>
                  </a:cubicBezTo>
                  <a:cubicBezTo>
                    <a:pt x="298" y="3329"/>
                    <a:pt x="161" y="3554"/>
                    <a:pt x="86" y="3803"/>
                  </a:cubicBezTo>
                  <a:cubicBezTo>
                    <a:pt x="20" y="4032"/>
                    <a:pt x="1" y="4286"/>
                    <a:pt x="97" y="4510"/>
                  </a:cubicBezTo>
                  <a:cubicBezTo>
                    <a:pt x="142" y="4613"/>
                    <a:pt x="200" y="4716"/>
                    <a:pt x="282" y="4794"/>
                  </a:cubicBezTo>
                  <a:cubicBezTo>
                    <a:pt x="355" y="4865"/>
                    <a:pt x="441" y="4924"/>
                    <a:pt x="536" y="4965"/>
                  </a:cubicBezTo>
                  <a:cubicBezTo>
                    <a:pt x="593" y="4988"/>
                    <a:pt x="653" y="5004"/>
                    <a:pt x="715" y="5012"/>
                  </a:cubicBezTo>
                  <a:cubicBezTo>
                    <a:pt x="729" y="5014"/>
                    <a:pt x="745" y="5015"/>
                    <a:pt x="759" y="5015"/>
                  </a:cubicBezTo>
                  <a:cubicBezTo>
                    <a:pt x="799" y="5015"/>
                    <a:pt x="837" y="5012"/>
                    <a:pt x="873" y="5006"/>
                  </a:cubicBezTo>
                  <a:cubicBezTo>
                    <a:pt x="987" y="4987"/>
                    <a:pt x="1096" y="4946"/>
                    <a:pt x="1194" y="4882"/>
                  </a:cubicBezTo>
                  <a:cubicBezTo>
                    <a:pt x="1302" y="4811"/>
                    <a:pt x="1402" y="4730"/>
                    <a:pt x="1492" y="4637"/>
                  </a:cubicBezTo>
                  <a:cubicBezTo>
                    <a:pt x="1579" y="4552"/>
                    <a:pt x="1660" y="4458"/>
                    <a:pt x="1733" y="4360"/>
                  </a:cubicBezTo>
                  <a:cubicBezTo>
                    <a:pt x="1810" y="4259"/>
                    <a:pt x="1881" y="4151"/>
                    <a:pt x="1954" y="4047"/>
                  </a:cubicBezTo>
                  <a:cubicBezTo>
                    <a:pt x="2003" y="3975"/>
                    <a:pt x="2044" y="3902"/>
                    <a:pt x="2089" y="3830"/>
                  </a:cubicBezTo>
                  <a:cubicBezTo>
                    <a:pt x="2130" y="3763"/>
                    <a:pt x="2171" y="3698"/>
                    <a:pt x="2207" y="3629"/>
                  </a:cubicBezTo>
                  <a:cubicBezTo>
                    <a:pt x="2266" y="3521"/>
                    <a:pt x="2323" y="3413"/>
                    <a:pt x="2382" y="3306"/>
                  </a:cubicBezTo>
                  <a:cubicBezTo>
                    <a:pt x="2421" y="3233"/>
                    <a:pt x="2461" y="3158"/>
                    <a:pt x="2497" y="3084"/>
                  </a:cubicBezTo>
                  <a:lnTo>
                    <a:pt x="2497" y="3084"/>
                  </a:lnTo>
                  <a:cubicBezTo>
                    <a:pt x="2465" y="3372"/>
                    <a:pt x="2429" y="3660"/>
                    <a:pt x="2370" y="3945"/>
                  </a:cubicBezTo>
                  <a:cubicBezTo>
                    <a:pt x="2372" y="3937"/>
                    <a:pt x="2374" y="3929"/>
                    <a:pt x="2375" y="3921"/>
                  </a:cubicBezTo>
                  <a:lnTo>
                    <a:pt x="2375" y="3921"/>
                  </a:lnTo>
                  <a:cubicBezTo>
                    <a:pt x="2358" y="4001"/>
                    <a:pt x="2340" y="4081"/>
                    <a:pt x="2321" y="4159"/>
                  </a:cubicBezTo>
                  <a:cubicBezTo>
                    <a:pt x="2304" y="4238"/>
                    <a:pt x="2280" y="4314"/>
                    <a:pt x="2263" y="4392"/>
                  </a:cubicBezTo>
                  <a:cubicBezTo>
                    <a:pt x="2234" y="4495"/>
                    <a:pt x="2298" y="4601"/>
                    <a:pt x="2402" y="4623"/>
                  </a:cubicBezTo>
                  <a:cubicBezTo>
                    <a:pt x="2415" y="4626"/>
                    <a:pt x="2428" y="4627"/>
                    <a:pt x="2441" y="4627"/>
                  </a:cubicBezTo>
                  <a:cubicBezTo>
                    <a:pt x="2531" y="4627"/>
                    <a:pt x="2610" y="4562"/>
                    <a:pt x="2624" y="4469"/>
                  </a:cubicBezTo>
                  <a:cubicBezTo>
                    <a:pt x="2654" y="4298"/>
                    <a:pt x="2681" y="4129"/>
                    <a:pt x="2709" y="3955"/>
                  </a:cubicBezTo>
                  <a:cubicBezTo>
                    <a:pt x="2739" y="3781"/>
                    <a:pt x="2768" y="3605"/>
                    <a:pt x="2787" y="3429"/>
                  </a:cubicBezTo>
                  <a:cubicBezTo>
                    <a:pt x="2830" y="3063"/>
                    <a:pt x="2869" y="2698"/>
                    <a:pt x="2906" y="2332"/>
                  </a:cubicBezTo>
                  <a:cubicBezTo>
                    <a:pt x="2912" y="2272"/>
                    <a:pt x="2918" y="2215"/>
                    <a:pt x="2924" y="2156"/>
                  </a:cubicBezTo>
                  <a:cubicBezTo>
                    <a:pt x="3050" y="1864"/>
                    <a:pt x="3164" y="1568"/>
                    <a:pt x="3263" y="1267"/>
                  </a:cubicBezTo>
                  <a:cubicBezTo>
                    <a:pt x="3319" y="1096"/>
                    <a:pt x="3379" y="925"/>
                    <a:pt x="3428" y="752"/>
                  </a:cubicBezTo>
                  <a:cubicBezTo>
                    <a:pt x="3453" y="656"/>
                    <a:pt x="3477" y="559"/>
                    <a:pt x="3501" y="461"/>
                  </a:cubicBezTo>
                  <a:cubicBezTo>
                    <a:pt x="3524" y="368"/>
                    <a:pt x="3543" y="266"/>
                    <a:pt x="3518" y="173"/>
                  </a:cubicBezTo>
                  <a:cubicBezTo>
                    <a:pt x="3496" y="89"/>
                    <a:pt x="3437" y="13"/>
                    <a:pt x="3346" y="4"/>
                  </a:cubicBezTo>
                  <a:cubicBezTo>
                    <a:pt x="3332" y="1"/>
                    <a:pt x="3318" y="0"/>
                    <a:pt x="33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8" name="Google Shape;13508;p25"/>
            <p:cNvSpPr/>
            <p:nvPr/>
          </p:nvSpPr>
          <p:spPr>
            <a:xfrm>
              <a:off x="4296747" y="-351966"/>
              <a:ext cx="79867" cy="183957"/>
            </a:xfrm>
            <a:custGeom>
              <a:avLst/>
              <a:gdLst/>
              <a:ahLst/>
              <a:cxnLst/>
              <a:rect l="l" t="t" r="r" b="b"/>
              <a:pathLst>
                <a:path w="2374" h="5468" extrusionOk="0">
                  <a:moveTo>
                    <a:pt x="1650" y="3439"/>
                  </a:moveTo>
                  <a:lnTo>
                    <a:pt x="1650" y="3439"/>
                  </a:lnTo>
                  <a:cubicBezTo>
                    <a:pt x="1650" y="3444"/>
                    <a:pt x="1649" y="3448"/>
                    <a:pt x="1649" y="3452"/>
                  </a:cubicBezTo>
                  <a:lnTo>
                    <a:pt x="1649" y="3452"/>
                  </a:lnTo>
                  <a:lnTo>
                    <a:pt x="1650" y="3439"/>
                  </a:lnTo>
                  <a:close/>
                  <a:moveTo>
                    <a:pt x="1335" y="3203"/>
                  </a:moveTo>
                  <a:lnTo>
                    <a:pt x="1335" y="3203"/>
                  </a:lnTo>
                  <a:cubicBezTo>
                    <a:pt x="1333" y="3281"/>
                    <a:pt x="1332" y="3359"/>
                    <a:pt x="1325" y="3436"/>
                  </a:cubicBezTo>
                  <a:cubicBezTo>
                    <a:pt x="1319" y="3533"/>
                    <a:pt x="1311" y="3631"/>
                    <a:pt x="1303" y="3729"/>
                  </a:cubicBezTo>
                  <a:cubicBezTo>
                    <a:pt x="1294" y="3843"/>
                    <a:pt x="1276" y="3957"/>
                    <a:pt x="1262" y="4071"/>
                  </a:cubicBezTo>
                  <a:cubicBezTo>
                    <a:pt x="1254" y="4123"/>
                    <a:pt x="1243" y="4179"/>
                    <a:pt x="1234" y="4229"/>
                  </a:cubicBezTo>
                  <a:cubicBezTo>
                    <a:pt x="1226" y="4278"/>
                    <a:pt x="1216" y="4329"/>
                    <a:pt x="1208" y="4380"/>
                  </a:cubicBezTo>
                  <a:cubicBezTo>
                    <a:pt x="1208" y="4380"/>
                    <a:pt x="1208" y="4381"/>
                    <a:pt x="1208" y="4381"/>
                  </a:cubicBezTo>
                  <a:cubicBezTo>
                    <a:pt x="1165" y="4579"/>
                    <a:pt x="1124" y="4778"/>
                    <a:pt x="1058" y="4970"/>
                  </a:cubicBezTo>
                  <a:cubicBezTo>
                    <a:pt x="1050" y="4991"/>
                    <a:pt x="1040" y="5011"/>
                    <a:pt x="1031" y="5032"/>
                  </a:cubicBezTo>
                  <a:cubicBezTo>
                    <a:pt x="1026" y="5041"/>
                    <a:pt x="1018" y="5054"/>
                    <a:pt x="1014" y="5060"/>
                  </a:cubicBezTo>
                  <a:cubicBezTo>
                    <a:pt x="1007" y="5068"/>
                    <a:pt x="1001" y="5076"/>
                    <a:pt x="995" y="5082"/>
                  </a:cubicBezTo>
                  <a:lnTo>
                    <a:pt x="987" y="5092"/>
                  </a:lnTo>
                  <a:lnTo>
                    <a:pt x="985" y="5093"/>
                  </a:lnTo>
                  <a:lnTo>
                    <a:pt x="980" y="5095"/>
                  </a:lnTo>
                  <a:lnTo>
                    <a:pt x="974" y="5098"/>
                  </a:lnTo>
                  <a:lnTo>
                    <a:pt x="964" y="5100"/>
                  </a:lnTo>
                  <a:lnTo>
                    <a:pt x="955" y="5101"/>
                  </a:lnTo>
                  <a:cubicBezTo>
                    <a:pt x="950" y="5102"/>
                    <a:pt x="945" y="5102"/>
                    <a:pt x="940" y="5102"/>
                  </a:cubicBezTo>
                  <a:cubicBezTo>
                    <a:pt x="928" y="5102"/>
                    <a:pt x="916" y="5101"/>
                    <a:pt x="903" y="5100"/>
                  </a:cubicBezTo>
                  <a:cubicBezTo>
                    <a:pt x="881" y="5098"/>
                    <a:pt x="860" y="5095"/>
                    <a:pt x="839" y="5090"/>
                  </a:cubicBezTo>
                  <a:cubicBezTo>
                    <a:pt x="812" y="5086"/>
                    <a:pt x="787" y="5079"/>
                    <a:pt x="762" y="5071"/>
                  </a:cubicBezTo>
                  <a:lnTo>
                    <a:pt x="751" y="5067"/>
                  </a:lnTo>
                  <a:cubicBezTo>
                    <a:pt x="744" y="5062"/>
                    <a:pt x="736" y="5059"/>
                    <a:pt x="730" y="5054"/>
                  </a:cubicBezTo>
                  <a:cubicBezTo>
                    <a:pt x="710" y="5038"/>
                    <a:pt x="691" y="5022"/>
                    <a:pt x="670" y="5005"/>
                  </a:cubicBezTo>
                  <a:cubicBezTo>
                    <a:pt x="657" y="4991"/>
                    <a:pt x="643" y="4976"/>
                    <a:pt x="630" y="4962"/>
                  </a:cubicBezTo>
                  <a:cubicBezTo>
                    <a:pt x="624" y="4954"/>
                    <a:pt x="618" y="4945"/>
                    <a:pt x="611" y="4937"/>
                  </a:cubicBezTo>
                  <a:cubicBezTo>
                    <a:pt x="602" y="4918"/>
                    <a:pt x="591" y="4900"/>
                    <a:pt x="581" y="4881"/>
                  </a:cubicBezTo>
                  <a:cubicBezTo>
                    <a:pt x="577" y="4869"/>
                    <a:pt x="572" y="4858"/>
                    <a:pt x="567" y="4845"/>
                  </a:cubicBezTo>
                  <a:cubicBezTo>
                    <a:pt x="561" y="4823"/>
                    <a:pt x="556" y="4801"/>
                    <a:pt x="550" y="4778"/>
                  </a:cubicBezTo>
                  <a:cubicBezTo>
                    <a:pt x="545" y="4742"/>
                    <a:pt x="540" y="4704"/>
                    <a:pt x="537" y="4666"/>
                  </a:cubicBezTo>
                  <a:lnTo>
                    <a:pt x="537" y="4677"/>
                  </a:lnTo>
                  <a:cubicBezTo>
                    <a:pt x="534" y="4623"/>
                    <a:pt x="535" y="4570"/>
                    <a:pt x="537" y="4517"/>
                  </a:cubicBezTo>
                  <a:cubicBezTo>
                    <a:pt x="542" y="4463"/>
                    <a:pt x="550" y="4411"/>
                    <a:pt x="559" y="4359"/>
                  </a:cubicBezTo>
                  <a:cubicBezTo>
                    <a:pt x="575" y="4292"/>
                    <a:pt x="594" y="4226"/>
                    <a:pt x="618" y="4160"/>
                  </a:cubicBezTo>
                  <a:cubicBezTo>
                    <a:pt x="648" y="4084"/>
                    <a:pt x="681" y="4008"/>
                    <a:pt x="717" y="3933"/>
                  </a:cubicBezTo>
                  <a:cubicBezTo>
                    <a:pt x="765" y="3846"/>
                    <a:pt x="817" y="3759"/>
                    <a:pt x="873" y="3677"/>
                  </a:cubicBezTo>
                  <a:cubicBezTo>
                    <a:pt x="923" y="3607"/>
                    <a:pt x="977" y="3537"/>
                    <a:pt x="1034" y="3473"/>
                  </a:cubicBezTo>
                  <a:cubicBezTo>
                    <a:pt x="1101" y="3403"/>
                    <a:pt x="1170" y="3338"/>
                    <a:pt x="1245" y="3276"/>
                  </a:cubicBezTo>
                  <a:cubicBezTo>
                    <a:pt x="1275" y="3252"/>
                    <a:pt x="1305" y="3227"/>
                    <a:pt x="1335" y="3203"/>
                  </a:cubicBezTo>
                  <a:close/>
                  <a:moveTo>
                    <a:pt x="2162" y="1"/>
                  </a:moveTo>
                  <a:cubicBezTo>
                    <a:pt x="2124" y="1"/>
                    <a:pt x="2086" y="12"/>
                    <a:pt x="2054" y="36"/>
                  </a:cubicBezTo>
                  <a:cubicBezTo>
                    <a:pt x="2036" y="47"/>
                    <a:pt x="2020" y="60"/>
                    <a:pt x="2004" y="74"/>
                  </a:cubicBezTo>
                  <a:cubicBezTo>
                    <a:pt x="1960" y="113"/>
                    <a:pt x="1922" y="159"/>
                    <a:pt x="1890" y="210"/>
                  </a:cubicBezTo>
                  <a:cubicBezTo>
                    <a:pt x="1859" y="259"/>
                    <a:pt x="1829" y="310"/>
                    <a:pt x="1803" y="364"/>
                  </a:cubicBezTo>
                  <a:cubicBezTo>
                    <a:pt x="1750" y="476"/>
                    <a:pt x="1702" y="593"/>
                    <a:pt x="1663" y="712"/>
                  </a:cubicBezTo>
                  <a:cubicBezTo>
                    <a:pt x="1583" y="932"/>
                    <a:pt x="1520" y="1157"/>
                    <a:pt x="1474" y="1385"/>
                  </a:cubicBezTo>
                  <a:cubicBezTo>
                    <a:pt x="1404" y="1480"/>
                    <a:pt x="1332" y="1570"/>
                    <a:pt x="1254" y="1655"/>
                  </a:cubicBezTo>
                  <a:cubicBezTo>
                    <a:pt x="1175" y="1739"/>
                    <a:pt x="1094" y="1818"/>
                    <a:pt x="1009" y="1893"/>
                  </a:cubicBezTo>
                  <a:cubicBezTo>
                    <a:pt x="966" y="1928"/>
                    <a:pt x="922" y="1961"/>
                    <a:pt x="877" y="1991"/>
                  </a:cubicBezTo>
                  <a:cubicBezTo>
                    <a:pt x="855" y="2003"/>
                    <a:pt x="833" y="2016"/>
                    <a:pt x="811" y="2027"/>
                  </a:cubicBezTo>
                  <a:cubicBezTo>
                    <a:pt x="792" y="2037"/>
                    <a:pt x="774" y="2043"/>
                    <a:pt x="754" y="2051"/>
                  </a:cubicBezTo>
                  <a:cubicBezTo>
                    <a:pt x="746" y="2053"/>
                    <a:pt x="740" y="2054"/>
                    <a:pt x="732" y="2056"/>
                  </a:cubicBezTo>
                  <a:lnTo>
                    <a:pt x="717" y="2057"/>
                  </a:lnTo>
                  <a:lnTo>
                    <a:pt x="710" y="2057"/>
                  </a:lnTo>
                  <a:lnTo>
                    <a:pt x="697" y="2056"/>
                  </a:lnTo>
                  <a:cubicBezTo>
                    <a:pt x="686" y="2053"/>
                    <a:pt x="675" y="2049"/>
                    <a:pt x="664" y="2046"/>
                  </a:cubicBezTo>
                  <a:lnTo>
                    <a:pt x="645" y="2038"/>
                  </a:lnTo>
                  <a:lnTo>
                    <a:pt x="627" y="2027"/>
                  </a:lnTo>
                  <a:lnTo>
                    <a:pt x="616" y="2018"/>
                  </a:lnTo>
                  <a:lnTo>
                    <a:pt x="605" y="2007"/>
                  </a:lnTo>
                  <a:cubicBezTo>
                    <a:pt x="586" y="1983"/>
                    <a:pt x="567" y="1958"/>
                    <a:pt x="550" y="1932"/>
                  </a:cubicBezTo>
                  <a:cubicBezTo>
                    <a:pt x="518" y="1878"/>
                    <a:pt x="486" y="1825"/>
                    <a:pt x="458" y="1768"/>
                  </a:cubicBezTo>
                  <a:cubicBezTo>
                    <a:pt x="447" y="1742"/>
                    <a:pt x="434" y="1717"/>
                    <a:pt x="426" y="1688"/>
                  </a:cubicBezTo>
                  <a:cubicBezTo>
                    <a:pt x="418" y="1662"/>
                    <a:pt x="410" y="1635"/>
                    <a:pt x="406" y="1606"/>
                  </a:cubicBezTo>
                  <a:cubicBezTo>
                    <a:pt x="387" y="1497"/>
                    <a:pt x="374" y="1388"/>
                    <a:pt x="366" y="1278"/>
                  </a:cubicBezTo>
                  <a:lnTo>
                    <a:pt x="366" y="1291"/>
                  </a:lnTo>
                  <a:cubicBezTo>
                    <a:pt x="361" y="1207"/>
                    <a:pt x="361" y="1122"/>
                    <a:pt x="366" y="1038"/>
                  </a:cubicBezTo>
                  <a:cubicBezTo>
                    <a:pt x="371" y="989"/>
                    <a:pt x="377" y="940"/>
                    <a:pt x="387" y="892"/>
                  </a:cubicBezTo>
                  <a:cubicBezTo>
                    <a:pt x="396" y="848"/>
                    <a:pt x="409" y="805"/>
                    <a:pt x="423" y="762"/>
                  </a:cubicBezTo>
                  <a:cubicBezTo>
                    <a:pt x="437" y="729"/>
                    <a:pt x="452" y="696"/>
                    <a:pt x="467" y="664"/>
                  </a:cubicBezTo>
                  <a:cubicBezTo>
                    <a:pt x="493" y="617"/>
                    <a:pt x="519" y="568"/>
                    <a:pt x="549" y="522"/>
                  </a:cubicBezTo>
                  <a:lnTo>
                    <a:pt x="549" y="522"/>
                  </a:lnTo>
                  <a:cubicBezTo>
                    <a:pt x="555" y="515"/>
                    <a:pt x="560" y="508"/>
                    <a:pt x="566" y="501"/>
                  </a:cubicBezTo>
                  <a:cubicBezTo>
                    <a:pt x="640" y="484"/>
                    <a:pt x="697" y="420"/>
                    <a:pt x="708" y="345"/>
                  </a:cubicBezTo>
                  <a:cubicBezTo>
                    <a:pt x="722" y="242"/>
                    <a:pt x="649" y="145"/>
                    <a:pt x="547" y="129"/>
                  </a:cubicBezTo>
                  <a:cubicBezTo>
                    <a:pt x="536" y="128"/>
                    <a:pt x="525" y="127"/>
                    <a:pt x="514" y="127"/>
                  </a:cubicBezTo>
                  <a:cubicBezTo>
                    <a:pt x="462" y="127"/>
                    <a:pt x="411" y="143"/>
                    <a:pt x="368" y="172"/>
                  </a:cubicBezTo>
                  <a:cubicBezTo>
                    <a:pt x="296" y="221"/>
                    <a:pt x="249" y="295"/>
                    <a:pt x="208" y="370"/>
                  </a:cubicBezTo>
                  <a:cubicBezTo>
                    <a:pt x="143" y="487"/>
                    <a:pt x="84" y="610"/>
                    <a:pt x="54" y="740"/>
                  </a:cubicBezTo>
                  <a:cubicBezTo>
                    <a:pt x="5" y="941"/>
                    <a:pt x="0" y="1146"/>
                    <a:pt x="16" y="1351"/>
                  </a:cubicBezTo>
                  <a:cubicBezTo>
                    <a:pt x="24" y="1453"/>
                    <a:pt x="38" y="1554"/>
                    <a:pt x="54" y="1654"/>
                  </a:cubicBezTo>
                  <a:cubicBezTo>
                    <a:pt x="68" y="1734"/>
                    <a:pt x="91" y="1814"/>
                    <a:pt x="122" y="1890"/>
                  </a:cubicBezTo>
                  <a:cubicBezTo>
                    <a:pt x="171" y="2007"/>
                    <a:pt x="235" y="2117"/>
                    <a:pt x="311" y="2220"/>
                  </a:cubicBezTo>
                  <a:cubicBezTo>
                    <a:pt x="372" y="2303"/>
                    <a:pt x="458" y="2364"/>
                    <a:pt x="556" y="2398"/>
                  </a:cubicBezTo>
                  <a:cubicBezTo>
                    <a:pt x="607" y="2416"/>
                    <a:pt x="662" y="2426"/>
                    <a:pt x="717" y="2426"/>
                  </a:cubicBezTo>
                  <a:cubicBezTo>
                    <a:pt x="728" y="2426"/>
                    <a:pt x="740" y="2425"/>
                    <a:pt x="751" y="2425"/>
                  </a:cubicBezTo>
                  <a:cubicBezTo>
                    <a:pt x="805" y="2418"/>
                    <a:pt x="857" y="2406"/>
                    <a:pt x="909" y="2385"/>
                  </a:cubicBezTo>
                  <a:cubicBezTo>
                    <a:pt x="1015" y="2337"/>
                    <a:pt x="1115" y="2276"/>
                    <a:pt x="1203" y="2200"/>
                  </a:cubicBezTo>
                  <a:cubicBezTo>
                    <a:pt x="1267" y="2149"/>
                    <a:pt x="1327" y="2094"/>
                    <a:pt x="1384" y="2034"/>
                  </a:cubicBezTo>
                  <a:lnTo>
                    <a:pt x="1384" y="2034"/>
                  </a:lnTo>
                  <a:cubicBezTo>
                    <a:pt x="1378" y="2111"/>
                    <a:pt x="1373" y="2189"/>
                    <a:pt x="1370" y="2265"/>
                  </a:cubicBezTo>
                  <a:cubicBezTo>
                    <a:pt x="1365" y="2379"/>
                    <a:pt x="1360" y="2493"/>
                    <a:pt x="1355" y="2605"/>
                  </a:cubicBezTo>
                  <a:cubicBezTo>
                    <a:pt x="1354" y="2660"/>
                    <a:pt x="1351" y="2716"/>
                    <a:pt x="1349" y="2771"/>
                  </a:cubicBezTo>
                  <a:cubicBezTo>
                    <a:pt x="1262" y="2838"/>
                    <a:pt x="1173" y="2906"/>
                    <a:pt x="1088" y="2975"/>
                  </a:cubicBezTo>
                  <a:cubicBezTo>
                    <a:pt x="982" y="3055"/>
                    <a:pt x="882" y="3143"/>
                    <a:pt x="790" y="3237"/>
                  </a:cubicBezTo>
                  <a:cubicBezTo>
                    <a:pt x="706" y="3327"/>
                    <a:pt x="629" y="3422"/>
                    <a:pt x="558" y="3523"/>
                  </a:cubicBezTo>
                  <a:cubicBezTo>
                    <a:pt x="478" y="3634"/>
                    <a:pt x="410" y="3753"/>
                    <a:pt x="352" y="3878"/>
                  </a:cubicBezTo>
                  <a:cubicBezTo>
                    <a:pt x="296" y="3993"/>
                    <a:pt x="252" y="4115"/>
                    <a:pt x="220" y="4240"/>
                  </a:cubicBezTo>
                  <a:cubicBezTo>
                    <a:pt x="189" y="4365"/>
                    <a:pt x="173" y="4495"/>
                    <a:pt x="175" y="4625"/>
                  </a:cubicBezTo>
                  <a:cubicBezTo>
                    <a:pt x="178" y="4740"/>
                    <a:pt x="187" y="4858"/>
                    <a:pt x="225" y="4968"/>
                  </a:cubicBezTo>
                  <a:cubicBezTo>
                    <a:pt x="265" y="5081"/>
                    <a:pt x="328" y="5182"/>
                    <a:pt x="414" y="5266"/>
                  </a:cubicBezTo>
                  <a:cubicBezTo>
                    <a:pt x="485" y="5336"/>
                    <a:pt x="572" y="5399"/>
                    <a:pt x="670" y="5427"/>
                  </a:cubicBezTo>
                  <a:cubicBezTo>
                    <a:pt x="752" y="5453"/>
                    <a:pt x="839" y="5465"/>
                    <a:pt x="928" y="5467"/>
                  </a:cubicBezTo>
                  <a:cubicBezTo>
                    <a:pt x="961" y="5467"/>
                    <a:pt x="995" y="5465"/>
                    <a:pt x="1026" y="5459"/>
                  </a:cubicBezTo>
                  <a:cubicBezTo>
                    <a:pt x="1129" y="5440"/>
                    <a:pt x="1219" y="5383"/>
                    <a:pt x="1281" y="5299"/>
                  </a:cubicBezTo>
                  <a:cubicBezTo>
                    <a:pt x="1343" y="5220"/>
                    <a:pt x="1374" y="5124"/>
                    <a:pt x="1400" y="5029"/>
                  </a:cubicBezTo>
                  <a:cubicBezTo>
                    <a:pt x="1412" y="4980"/>
                    <a:pt x="1425" y="4929"/>
                    <a:pt x="1436" y="4880"/>
                  </a:cubicBezTo>
                  <a:lnTo>
                    <a:pt x="1436" y="4880"/>
                  </a:lnTo>
                  <a:cubicBezTo>
                    <a:pt x="1435" y="4888"/>
                    <a:pt x="1433" y="4894"/>
                    <a:pt x="1431" y="4902"/>
                  </a:cubicBezTo>
                  <a:cubicBezTo>
                    <a:pt x="1473" y="4715"/>
                    <a:pt x="1514" y="4528"/>
                    <a:pt x="1545" y="4340"/>
                  </a:cubicBezTo>
                  <a:cubicBezTo>
                    <a:pt x="1561" y="4250"/>
                    <a:pt x="1577" y="4160"/>
                    <a:pt x="1588" y="4069"/>
                  </a:cubicBezTo>
                  <a:cubicBezTo>
                    <a:pt x="1602" y="3962"/>
                    <a:pt x="1618" y="3856"/>
                    <a:pt x="1626" y="3748"/>
                  </a:cubicBezTo>
                  <a:cubicBezTo>
                    <a:pt x="1631" y="3695"/>
                    <a:pt x="1635" y="3645"/>
                    <a:pt x="1638" y="3593"/>
                  </a:cubicBezTo>
                  <a:lnTo>
                    <a:pt x="1638" y="3593"/>
                  </a:lnTo>
                  <a:cubicBezTo>
                    <a:pt x="1638" y="3594"/>
                    <a:pt x="1638" y="3594"/>
                    <a:pt x="1638" y="3595"/>
                  </a:cubicBezTo>
                  <a:lnTo>
                    <a:pt x="1638" y="3595"/>
                  </a:lnTo>
                  <a:lnTo>
                    <a:pt x="1638" y="3590"/>
                  </a:lnTo>
                  <a:lnTo>
                    <a:pt x="1638" y="3590"/>
                  </a:lnTo>
                  <a:cubicBezTo>
                    <a:pt x="1638" y="3591"/>
                    <a:pt x="1638" y="3592"/>
                    <a:pt x="1638" y="3593"/>
                  </a:cubicBezTo>
                  <a:lnTo>
                    <a:pt x="1638" y="3593"/>
                  </a:lnTo>
                  <a:cubicBezTo>
                    <a:pt x="1639" y="3591"/>
                    <a:pt x="1639" y="3589"/>
                    <a:pt x="1639" y="3586"/>
                  </a:cubicBezTo>
                  <a:lnTo>
                    <a:pt x="1639" y="3586"/>
                  </a:lnTo>
                  <a:lnTo>
                    <a:pt x="1638" y="3590"/>
                  </a:lnTo>
                  <a:lnTo>
                    <a:pt x="1638" y="3590"/>
                  </a:lnTo>
                  <a:cubicBezTo>
                    <a:pt x="1639" y="3588"/>
                    <a:pt x="1639" y="3587"/>
                    <a:pt x="1639" y="3585"/>
                  </a:cubicBezTo>
                  <a:lnTo>
                    <a:pt x="1639" y="3585"/>
                  </a:lnTo>
                  <a:cubicBezTo>
                    <a:pt x="1639" y="3585"/>
                    <a:pt x="1639" y="3586"/>
                    <a:pt x="1639" y="3586"/>
                  </a:cubicBezTo>
                  <a:lnTo>
                    <a:pt x="1639" y="3586"/>
                  </a:lnTo>
                  <a:lnTo>
                    <a:pt x="1648" y="3460"/>
                  </a:lnTo>
                  <a:lnTo>
                    <a:pt x="1648" y="3460"/>
                  </a:lnTo>
                  <a:cubicBezTo>
                    <a:pt x="1648" y="3460"/>
                    <a:pt x="1648" y="3461"/>
                    <a:pt x="1648" y="3461"/>
                  </a:cubicBezTo>
                  <a:cubicBezTo>
                    <a:pt x="1658" y="3357"/>
                    <a:pt x="1661" y="3252"/>
                    <a:pt x="1666" y="3148"/>
                  </a:cubicBezTo>
                  <a:cubicBezTo>
                    <a:pt x="1667" y="3078"/>
                    <a:pt x="1670" y="3009"/>
                    <a:pt x="1674" y="2937"/>
                  </a:cubicBezTo>
                  <a:lnTo>
                    <a:pt x="1707" y="2912"/>
                  </a:lnTo>
                  <a:cubicBezTo>
                    <a:pt x="1883" y="2779"/>
                    <a:pt x="2057" y="2645"/>
                    <a:pt x="2231" y="2512"/>
                  </a:cubicBezTo>
                  <a:cubicBezTo>
                    <a:pt x="2304" y="2458"/>
                    <a:pt x="2318" y="2356"/>
                    <a:pt x="2266" y="2285"/>
                  </a:cubicBezTo>
                  <a:cubicBezTo>
                    <a:pt x="2234" y="2242"/>
                    <a:pt x="2185" y="2220"/>
                    <a:pt x="2135" y="2220"/>
                  </a:cubicBezTo>
                  <a:cubicBezTo>
                    <a:pt x="2102" y="2220"/>
                    <a:pt x="2068" y="2230"/>
                    <a:pt x="2039" y="2250"/>
                  </a:cubicBezTo>
                  <a:cubicBezTo>
                    <a:pt x="1927" y="2336"/>
                    <a:pt x="1813" y="2421"/>
                    <a:pt x="1701" y="2505"/>
                  </a:cubicBezTo>
                  <a:lnTo>
                    <a:pt x="1691" y="2512"/>
                  </a:lnTo>
                  <a:cubicBezTo>
                    <a:pt x="1697" y="2410"/>
                    <a:pt x="1702" y="2309"/>
                    <a:pt x="1710" y="2208"/>
                  </a:cubicBezTo>
                  <a:lnTo>
                    <a:pt x="1710" y="2217"/>
                  </a:lnTo>
                  <a:cubicBezTo>
                    <a:pt x="1727" y="1983"/>
                    <a:pt x="1758" y="1750"/>
                    <a:pt x="1799" y="1519"/>
                  </a:cubicBezTo>
                  <a:cubicBezTo>
                    <a:pt x="1845" y="1451"/>
                    <a:pt x="1887" y="1381"/>
                    <a:pt x="1930" y="1313"/>
                  </a:cubicBezTo>
                  <a:cubicBezTo>
                    <a:pt x="1981" y="1234"/>
                    <a:pt x="2025" y="1150"/>
                    <a:pt x="2068" y="1066"/>
                  </a:cubicBezTo>
                  <a:cubicBezTo>
                    <a:pt x="2109" y="986"/>
                    <a:pt x="2149" y="903"/>
                    <a:pt x="2182" y="819"/>
                  </a:cubicBezTo>
                  <a:cubicBezTo>
                    <a:pt x="2217" y="731"/>
                    <a:pt x="2253" y="642"/>
                    <a:pt x="2286" y="552"/>
                  </a:cubicBezTo>
                  <a:cubicBezTo>
                    <a:pt x="2313" y="482"/>
                    <a:pt x="2343" y="413"/>
                    <a:pt x="2359" y="338"/>
                  </a:cubicBezTo>
                  <a:cubicBezTo>
                    <a:pt x="2372" y="286"/>
                    <a:pt x="2373" y="232"/>
                    <a:pt x="2364" y="178"/>
                  </a:cubicBezTo>
                  <a:cubicBezTo>
                    <a:pt x="2359" y="156"/>
                    <a:pt x="2351" y="134"/>
                    <a:pt x="2342" y="113"/>
                  </a:cubicBezTo>
                  <a:cubicBezTo>
                    <a:pt x="2327" y="93"/>
                    <a:pt x="2313" y="74"/>
                    <a:pt x="2296" y="56"/>
                  </a:cubicBezTo>
                  <a:cubicBezTo>
                    <a:pt x="2259" y="20"/>
                    <a:pt x="2211" y="1"/>
                    <a:pt x="2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09" name="Google Shape;13509;p25"/>
            <p:cNvSpPr/>
            <p:nvPr/>
          </p:nvSpPr>
          <p:spPr>
            <a:xfrm>
              <a:off x="4422272" y="-335649"/>
              <a:ext cx="47167" cy="18302"/>
            </a:xfrm>
            <a:custGeom>
              <a:avLst/>
              <a:gdLst/>
              <a:ahLst/>
              <a:cxnLst/>
              <a:rect l="l" t="t" r="r" b="b"/>
              <a:pathLst>
                <a:path w="1402" h="544" extrusionOk="0">
                  <a:moveTo>
                    <a:pt x="1217" y="0"/>
                  </a:moveTo>
                  <a:cubicBezTo>
                    <a:pt x="1215" y="0"/>
                    <a:pt x="1213" y="0"/>
                    <a:pt x="1211" y="0"/>
                  </a:cubicBezTo>
                  <a:cubicBezTo>
                    <a:pt x="1034" y="7"/>
                    <a:pt x="855" y="29"/>
                    <a:pt x="681" y="64"/>
                  </a:cubicBezTo>
                  <a:cubicBezTo>
                    <a:pt x="524" y="95"/>
                    <a:pt x="369" y="129"/>
                    <a:pt x="213" y="162"/>
                  </a:cubicBezTo>
                  <a:cubicBezTo>
                    <a:pt x="211" y="162"/>
                    <a:pt x="209" y="162"/>
                    <a:pt x="207" y="162"/>
                  </a:cubicBezTo>
                  <a:cubicBezTo>
                    <a:pt x="157" y="162"/>
                    <a:pt x="110" y="181"/>
                    <a:pt x="73" y="214"/>
                  </a:cubicBezTo>
                  <a:cubicBezTo>
                    <a:pt x="53" y="232"/>
                    <a:pt x="37" y="254"/>
                    <a:pt x="27" y="279"/>
                  </a:cubicBezTo>
                  <a:cubicBezTo>
                    <a:pt x="0" y="341"/>
                    <a:pt x="8" y="414"/>
                    <a:pt x="48" y="467"/>
                  </a:cubicBezTo>
                  <a:cubicBezTo>
                    <a:pt x="84" y="515"/>
                    <a:pt x="140" y="544"/>
                    <a:pt x="200" y="544"/>
                  </a:cubicBezTo>
                  <a:cubicBezTo>
                    <a:pt x="203" y="544"/>
                    <a:pt x="206" y="544"/>
                    <a:pt x="209" y="543"/>
                  </a:cubicBezTo>
                  <a:lnTo>
                    <a:pt x="224" y="543"/>
                  </a:lnTo>
                  <a:cubicBezTo>
                    <a:pt x="287" y="540"/>
                    <a:pt x="350" y="520"/>
                    <a:pt x="412" y="504"/>
                  </a:cubicBezTo>
                  <a:lnTo>
                    <a:pt x="550" y="472"/>
                  </a:lnTo>
                  <a:cubicBezTo>
                    <a:pt x="637" y="452"/>
                    <a:pt x="724" y="433"/>
                    <a:pt x="811" y="412"/>
                  </a:cubicBezTo>
                  <a:cubicBezTo>
                    <a:pt x="950" y="388"/>
                    <a:pt x="1091" y="371"/>
                    <a:pt x="1232" y="363"/>
                  </a:cubicBezTo>
                  <a:cubicBezTo>
                    <a:pt x="1330" y="358"/>
                    <a:pt x="1401" y="254"/>
                    <a:pt x="1390" y="160"/>
                  </a:cubicBezTo>
                  <a:cubicBezTo>
                    <a:pt x="1381" y="76"/>
                    <a:pt x="1305" y="0"/>
                    <a:pt x="1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0" name="Google Shape;13510;p25"/>
            <p:cNvSpPr/>
            <p:nvPr/>
          </p:nvSpPr>
          <p:spPr>
            <a:xfrm>
              <a:off x="4428731" y="-305235"/>
              <a:ext cx="68126" cy="25871"/>
            </a:xfrm>
            <a:custGeom>
              <a:avLst/>
              <a:gdLst/>
              <a:ahLst/>
              <a:cxnLst/>
              <a:rect l="l" t="t" r="r" b="b"/>
              <a:pathLst>
                <a:path w="2025" h="769" extrusionOk="0">
                  <a:moveTo>
                    <a:pt x="1846" y="1"/>
                  </a:moveTo>
                  <a:cubicBezTo>
                    <a:pt x="1832" y="1"/>
                    <a:pt x="1817" y="3"/>
                    <a:pt x="1803" y="7"/>
                  </a:cubicBezTo>
                  <a:cubicBezTo>
                    <a:pt x="1566" y="54"/>
                    <a:pt x="1328" y="108"/>
                    <a:pt x="1092" y="168"/>
                  </a:cubicBezTo>
                  <a:cubicBezTo>
                    <a:pt x="986" y="197"/>
                    <a:pt x="879" y="223"/>
                    <a:pt x="773" y="252"/>
                  </a:cubicBezTo>
                  <a:cubicBezTo>
                    <a:pt x="698" y="273"/>
                    <a:pt x="624" y="293"/>
                    <a:pt x="549" y="314"/>
                  </a:cubicBezTo>
                  <a:cubicBezTo>
                    <a:pt x="469" y="336"/>
                    <a:pt x="389" y="361"/>
                    <a:pt x="307" y="380"/>
                  </a:cubicBezTo>
                  <a:lnTo>
                    <a:pt x="304" y="380"/>
                  </a:lnTo>
                  <a:cubicBezTo>
                    <a:pt x="277" y="368"/>
                    <a:pt x="248" y="361"/>
                    <a:pt x="220" y="361"/>
                  </a:cubicBezTo>
                  <a:cubicBezTo>
                    <a:pt x="162" y="361"/>
                    <a:pt x="106" y="386"/>
                    <a:pt x="67" y="432"/>
                  </a:cubicBezTo>
                  <a:cubicBezTo>
                    <a:pt x="63" y="439"/>
                    <a:pt x="59" y="444"/>
                    <a:pt x="54" y="450"/>
                  </a:cubicBezTo>
                  <a:cubicBezTo>
                    <a:pt x="11" y="505"/>
                    <a:pt x="0" y="578"/>
                    <a:pt x="25" y="643"/>
                  </a:cubicBezTo>
                  <a:cubicBezTo>
                    <a:pt x="51" y="708"/>
                    <a:pt x="109" y="754"/>
                    <a:pt x="177" y="763"/>
                  </a:cubicBezTo>
                  <a:cubicBezTo>
                    <a:pt x="209" y="766"/>
                    <a:pt x="241" y="768"/>
                    <a:pt x="271" y="768"/>
                  </a:cubicBezTo>
                  <a:cubicBezTo>
                    <a:pt x="313" y="768"/>
                    <a:pt x="356" y="763"/>
                    <a:pt x="397" y="754"/>
                  </a:cubicBezTo>
                  <a:cubicBezTo>
                    <a:pt x="462" y="736"/>
                    <a:pt x="522" y="716"/>
                    <a:pt x="589" y="697"/>
                  </a:cubicBezTo>
                  <a:cubicBezTo>
                    <a:pt x="655" y="676"/>
                    <a:pt x="720" y="657"/>
                    <a:pt x="787" y="637"/>
                  </a:cubicBezTo>
                  <a:cubicBezTo>
                    <a:pt x="902" y="603"/>
                    <a:pt x="1018" y="569"/>
                    <a:pt x="1133" y="535"/>
                  </a:cubicBezTo>
                  <a:cubicBezTo>
                    <a:pt x="1384" y="461"/>
                    <a:pt x="1634" y="394"/>
                    <a:pt x="1884" y="323"/>
                  </a:cubicBezTo>
                  <a:cubicBezTo>
                    <a:pt x="1972" y="301"/>
                    <a:pt x="2025" y="211"/>
                    <a:pt x="2003" y="124"/>
                  </a:cubicBezTo>
                  <a:cubicBezTo>
                    <a:pt x="1984" y="50"/>
                    <a:pt x="1918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1" name="Google Shape;13511;p25"/>
            <p:cNvSpPr/>
            <p:nvPr/>
          </p:nvSpPr>
          <p:spPr>
            <a:xfrm>
              <a:off x="2787961" y="183474"/>
              <a:ext cx="64190" cy="221973"/>
            </a:xfrm>
            <a:custGeom>
              <a:avLst/>
              <a:gdLst/>
              <a:ahLst/>
              <a:cxnLst/>
              <a:rect l="l" t="t" r="r" b="b"/>
              <a:pathLst>
                <a:path w="1908" h="6598" extrusionOk="0">
                  <a:moveTo>
                    <a:pt x="1301" y="348"/>
                  </a:moveTo>
                  <a:lnTo>
                    <a:pt x="1301" y="348"/>
                  </a:lnTo>
                  <a:cubicBezTo>
                    <a:pt x="1308" y="350"/>
                    <a:pt x="1315" y="352"/>
                    <a:pt x="1322" y="354"/>
                  </a:cubicBezTo>
                  <a:lnTo>
                    <a:pt x="1301" y="348"/>
                  </a:lnTo>
                  <a:close/>
                  <a:moveTo>
                    <a:pt x="1264" y="6170"/>
                  </a:moveTo>
                  <a:lnTo>
                    <a:pt x="1264" y="6172"/>
                  </a:lnTo>
                  <a:cubicBezTo>
                    <a:pt x="1262" y="6173"/>
                    <a:pt x="1261" y="6174"/>
                    <a:pt x="1260" y="6175"/>
                  </a:cubicBezTo>
                  <a:lnTo>
                    <a:pt x="1260" y="6175"/>
                  </a:lnTo>
                  <a:lnTo>
                    <a:pt x="1264" y="6170"/>
                  </a:lnTo>
                  <a:close/>
                  <a:moveTo>
                    <a:pt x="1216" y="1"/>
                  </a:moveTo>
                  <a:cubicBezTo>
                    <a:pt x="1061" y="1"/>
                    <a:pt x="905" y="34"/>
                    <a:pt x="770" y="112"/>
                  </a:cubicBezTo>
                  <a:cubicBezTo>
                    <a:pt x="569" y="229"/>
                    <a:pt x="415" y="416"/>
                    <a:pt x="292" y="612"/>
                  </a:cubicBezTo>
                  <a:cubicBezTo>
                    <a:pt x="222" y="720"/>
                    <a:pt x="162" y="836"/>
                    <a:pt x="116" y="956"/>
                  </a:cubicBezTo>
                  <a:cubicBezTo>
                    <a:pt x="76" y="1062"/>
                    <a:pt x="50" y="1173"/>
                    <a:pt x="34" y="1285"/>
                  </a:cubicBezTo>
                  <a:cubicBezTo>
                    <a:pt x="0" y="1524"/>
                    <a:pt x="5" y="1781"/>
                    <a:pt x="76" y="2013"/>
                  </a:cubicBezTo>
                  <a:cubicBezTo>
                    <a:pt x="138" y="2214"/>
                    <a:pt x="238" y="2396"/>
                    <a:pt x="355" y="2571"/>
                  </a:cubicBezTo>
                  <a:cubicBezTo>
                    <a:pt x="464" y="2732"/>
                    <a:pt x="573" y="2894"/>
                    <a:pt x="680" y="3058"/>
                  </a:cubicBezTo>
                  <a:cubicBezTo>
                    <a:pt x="771" y="3202"/>
                    <a:pt x="857" y="3349"/>
                    <a:pt x="941" y="3498"/>
                  </a:cubicBezTo>
                  <a:lnTo>
                    <a:pt x="1045" y="3709"/>
                  </a:lnTo>
                  <a:cubicBezTo>
                    <a:pt x="1094" y="3807"/>
                    <a:pt x="1139" y="3907"/>
                    <a:pt x="1180" y="4008"/>
                  </a:cubicBezTo>
                  <a:lnTo>
                    <a:pt x="1180" y="4006"/>
                  </a:lnTo>
                  <a:cubicBezTo>
                    <a:pt x="1246" y="4180"/>
                    <a:pt x="1303" y="4358"/>
                    <a:pt x="1349" y="4538"/>
                  </a:cubicBezTo>
                  <a:lnTo>
                    <a:pt x="1349" y="4540"/>
                  </a:lnTo>
                  <a:cubicBezTo>
                    <a:pt x="1351" y="4545"/>
                    <a:pt x="1352" y="4551"/>
                    <a:pt x="1354" y="4557"/>
                  </a:cubicBezTo>
                  <a:lnTo>
                    <a:pt x="1352" y="4548"/>
                  </a:lnTo>
                  <a:lnTo>
                    <a:pt x="1352" y="4548"/>
                  </a:lnTo>
                  <a:cubicBezTo>
                    <a:pt x="1381" y="4668"/>
                    <a:pt x="1403" y="4790"/>
                    <a:pt x="1417" y="4912"/>
                  </a:cubicBezTo>
                  <a:cubicBezTo>
                    <a:pt x="1417" y="4905"/>
                    <a:pt x="1416" y="4899"/>
                    <a:pt x="1416" y="4893"/>
                  </a:cubicBezTo>
                  <a:lnTo>
                    <a:pt x="1416" y="4893"/>
                  </a:lnTo>
                  <a:cubicBezTo>
                    <a:pt x="1430" y="5024"/>
                    <a:pt x="1438" y="5157"/>
                    <a:pt x="1436" y="5289"/>
                  </a:cubicBezTo>
                  <a:lnTo>
                    <a:pt x="1436" y="5274"/>
                  </a:lnTo>
                  <a:cubicBezTo>
                    <a:pt x="1435" y="5409"/>
                    <a:pt x="1424" y="5543"/>
                    <a:pt x="1405" y="5675"/>
                  </a:cubicBezTo>
                  <a:cubicBezTo>
                    <a:pt x="1384" y="5786"/>
                    <a:pt x="1365" y="5895"/>
                    <a:pt x="1335" y="6003"/>
                  </a:cubicBezTo>
                  <a:cubicBezTo>
                    <a:pt x="1325" y="6039"/>
                    <a:pt x="1313" y="6074"/>
                    <a:pt x="1299" y="6109"/>
                  </a:cubicBezTo>
                  <a:cubicBezTo>
                    <a:pt x="1292" y="6124"/>
                    <a:pt x="1284" y="6140"/>
                    <a:pt x="1276" y="6154"/>
                  </a:cubicBezTo>
                  <a:lnTo>
                    <a:pt x="1268" y="6166"/>
                  </a:lnTo>
                  <a:cubicBezTo>
                    <a:pt x="1264" y="6168"/>
                    <a:pt x="1262" y="6172"/>
                    <a:pt x="1259" y="6176"/>
                  </a:cubicBezTo>
                  <a:lnTo>
                    <a:pt x="1259" y="6176"/>
                  </a:lnTo>
                  <a:cubicBezTo>
                    <a:pt x="1251" y="6182"/>
                    <a:pt x="1243" y="6189"/>
                    <a:pt x="1235" y="6196"/>
                  </a:cubicBezTo>
                  <a:cubicBezTo>
                    <a:pt x="1219" y="6207"/>
                    <a:pt x="1202" y="6218"/>
                    <a:pt x="1185" y="6227"/>
                  </a:cubicBezTo>
                  <a:cubicBezTo>
                    <a:pt x="1173" y="6234"/>
                    <a:pt x="1162" y="6238"/>
                    <a:pt x="1150" y="6242"/>
                  </a:cubicBezTo>
                  <a:lnTo>
                    <a:pt x="1164" y="6237"/>
                  </a:lnTo>
                  <a:lnTo>
                    <a:pt x="1142" y="6243"/>
                  </a:lnTo>
                  <a:cubicBezTo>
                    <a:pt x="1121" y="6249"/>
                    <a:pt x="1102" y="6253"/>
                    <a:pt x="1082" y="6254"/>
                  </a:cubicBezTo>
                  <a:cubicBezTo>
                    <a:pt x="1069" y="6256"/>
                    <a:pt x="1056" y="6257"/>
                    <a:pt x="1044" y="6257"/>
                  </a:cubicBezTo>
                  <a:cubicBezTo>
                    <a:pt x="1021" y="6256"/>
                    <a:pt x="998" y="6256"/>
                    <a:pt x="976" y="6253"/>
                  </a:cubicBezTo>
                  <a:cubicBezTo>
                    <a:pt x="942" y="6246"/>
                    <a:pt x="911" y="6240"/>
                    <a:pt x="879" y="6230"/>
                  </a:cubicBezTo>
                  <a:cubicBezTo>
                    <a:pt x="843" y="6218"/>
                    <a:pt x="808" y="6205"/>
                    <a:pt x="771" y="6191"/>
                  </a:cubicBezTo>
                  <a:cubicBezTo>
                    <a:pt x="752" y="6181"/>
                    <a:pt x="733" y="6175"/>
                    <a:pt x="714" y="6162"/>
                  </a:cubicBezTo>
                  <a:cubicBezTo>
                    <a:pt x="694" y="6148"/>
                    <a:pt x="676" y="6135"/>
                    <a:pt x="657" y="6120"/>
                  </a:cubicBezTo>
                  <a:cubicBezTo>
                    <a:pt x="635" y="6102"/>
                    <a:pt x="613" y="6082"/>
                    <a:pt x="594" y="6061"/>
                  </a:cubicBezTo>
                  <a:cubicBezTo>
                    <a:pt x="580" y="6044"/>
                    <a:pt x="566" y="6029"/>
                    <a:pt x="553" y="6012"/>
                  </a:cubicBezTo>
                  <a:lnTo>
                    <a:pt x="553" y="6012"/>
                  </a:lnTo>
                  <a:cubicBezTo>
                    <a:pt x="537" y="5989"/>
                    <a:pt x="521" y="5965"/>
                    <a:pt x="507" y="5941"/>
                  </a:cubicBezTo>
                  <a:cubicBezTo>
                    <a:pt x="494" y="5917"/>
                    <a:pt x="485" y="5892"/>
                    <a:pt x="475" y="5868"/>
                  </a:cubicBezTo>
                  <a:lnTo>
                    <a:pt x="475" y="5868"/>
                  </a:lnTo>
                  <a:cubicBezTo>
                    <a:pt x="479" y="5874"/>
                    <a:pt x="480" y="5881"/>
                    <a:pt x="483" y="5887"/>
                  </a:cubicBezTo>
                  <a:cubicBezTo>
                    <a:pt x="474" y="5862"/>
                    <a:pt x="466" y="5835"/>
                    <a:pt x="460" y="5808"/>
                  </a:cubicBezTo>
                  <a:cubicBezTo>
                    <a:pt x="450" y="5771"/>
                    <a:pt x="442" y="5735"/>
                    <a:pt x="439" y="5700"/>
                  </a:cubicBezTo>
                  <a:cubicBezTo>
                    <a:pt x="436" y="5664"/>
                    <a:pt x="433" y="5629"/>
                    <a:pt x="433" y="5594"/>
                  </a:cubicBezTo>
                  <a:cubicBezTo>
                    <a:pt x="433" y="5572"/>
                    <a:pt x="434" y="5551"/>
                    <a:pt x="437" y="5529"/>
                  </a:cubicBezTo>
                  <a:cubicBezTo>
                    <a:pt x="437" y="5524"/>
                    <a:pt x="437" y="5520"/>
                    <a:pt x="441" y="5513"/>
                  </a:cubicBezTo>
                  <a:cubicBezTo>
                    <a:pt x="444" y="5507"/>
                    <a:pt x="445" y="5499"/>
                    <a:pt x="448" y="5493"/>
                  </a:cubicBezTo>
                  <a:cubicBezTo>
                    <a:pt x="453" y="5483"/>
                    <a:pt x="460" y="5472"/>
                    <a:pt x="463" y="5466"/>
                  </a:cubicBezTo>
                  <a:cubicBezTo>
                    <a:pt x="467" y="5460"/>
                    <a:pt x="471" y="5453"/>
                    <a:pt x="475" y="5448"/>
                  </a:cubicBezTo>
                  <a:cubicBezTo>
                    <a:pt x="491" y="5431"/>
                    <a:pt x="507" y="5415"/>
                    <a:pt x="521" y="5398"/>
                  </a:cubicBezTo>
                  <a:cubicBezTo>
                    <a:pt x="586" y="5328"/>
                    <a:pt x="581" y="5221"/>
                    <a:pt x="513" y="5156"/>
                  </a:cubicBezTo>
                  <a:cubicBezTo>
                    <a:pt x="480" y="5125"/>
                    <a:pt x="438" y="5110"/>
                    <a:pt x="397" y="5110"/>
                  </a:cubicBezTo>
                  <a:cubicBezTo>
                    <a:pt x="350" y="5110"/>
                    <a:pt x="304" y="5128"/>
                    <a:pt x="270" y="5165"/>
                  </a:cubicBezTo>
                  <a:cubicBezTo>
                    <a:pt x="213" y="5227"/>
                    <a:pt x="157" y="5290"/>
                    <a:pt x="127" y="5371"/>
                  </a:cubicBezTo>
                  <a:cubicBezTo>
                    <a:pt x="100" y="5447"/>
                    <a:pt x="88" y="5526"/>
                    <a:pt x="91" y="5605"/>
                  </a:cubicBezTo>
                  <a:cubicBezTo>
                    <a:pt x="97" y="5771"/>
                    <a:pt x="129" y="5941"/>
                    <a:pt x="205" y="6090"/>
                  </a:cubicBezTo>
                  <a:cubicBezTo>
                    <a:pt x="279" y="6237"/>
                    <a:pt x="391" y="6360"/>
                    <a:pt x="531" y="6447"/>
                  </a:cubicBezTo>
                  <a:cubicBezTo>
                    <a:pt x="599" y="6490"/>
                    <a:pt x="672" y="6523"/>
                    <a:pt x="748" y="6547"/>
                  </a:cubicBezTo>
                  <a:cubicBezTo>
                    <a:pt x="827" y="6576"/>
                    <a:pt x="909" y="6591"/>
                    <a:pt x="995" y="6598"/>
                  </a:cubicBezTo>
                  <a:lnTo>
                    <a:pt x="1028" y="6598"/>
                  </a:lnTo>
                  <a:cubicBezTo>
                    <a:pt x="1032" y="6598"/>
                    <a:pt x="1037" y="6598"/>
                    <a:pt x="1041" y="6598"/>
                  </a:cubicBezTo>
                  <a:cubicBezTo>
                    <a:pt x="1118" y="6598"/>
                    <a:pt x="1195" y="6585"/>
                    <a:pt x="1268" y="6561"/>
                  </a:cubicBezTo>
                  <a:cubicBezTo>
                    <a:pt x="1343" y="6534"/>
                    <a:pt x="1409" y="6495"/>
                    <a:pt x="1469" y="6443"/>
                  </a:cubicBezTo>
                  <a:cubicBezTo>
                    <a:pt x="1595" y="6340"/>
                    <a:pt x="1640" y="6170"/>
                    <a:pt x="1674" y="6018"/>
                  </a:cubicBezTo>
                  <a:cubicBezTo>
                    <a:pt x="1729" y="5776"/>
                    <a:pt x="1758" y="5529"/>
                    <a:pt x="1761" y="5281"/>
                  </a:cubicBezTo>
                  <a:cubicBezTo>
                    <a:pt x="1761" y="5021"/>
                    <a:pt x="1732" y="4763"/>
                    <a:pt x="1672" y="4511"/>
                  </a:cubicBezTo>
                  <a:cubicBezTo>
                    <a:pt x="1614" y="4269"/>
                    <a:pt x="1538" y="4033"/>
                    <a:pt x="1441" y="3804"/>
                  </a:cubicBezTo>
                  <a:cubicBezTo>
                    <a:pt x="1392" y="3687"/>
                    <a:pt x="1333" y="3574"/>
                    <a:pt x="1278" y="3460"/>
                  </a:cubicBezTo>
                  <a:cubicBezTo>
                    <a:pt x="1243" y="3391"/>
                    <a:pt x="1207" y="3323"/>
                    <a:pt x="1167" y="3254"/>
                  </a:cubicBezTo>
                  <a:cubicBezTo>
                    <a:pt x="1121" y="3174"/>
                    <a:pt x="1078" y="3090"/>
                    <a:pt x="1026" y="3011"/>
                  </a:cubicBezTo>
                  <a:cubicBezTo>
                    <a:pt x="969" y="2919"/>
                    <a:pt x="911" y="2827"/>
                    <a:pt x="852" y="2735"/>
                  </a:cubicBezTo>
                  <a:cubicBezTo>
                    <a:pt x="735" y="2553"/>
                    <a:pt x="605" y="2379"/>
                    <a:pt x="499" y="2191"/>
                  </a:cubicBezTo>
                  <a:cubicBezTo>
                    <a:pt x="472" y="2140"/>
                    <a:pt x="447" y="2086"/>
                    <a:pt x="425" y="2032"/>
                  </a:cubicBezTo>
                  <a:lnTo>
                    <a:pt x="425" y="2036"/>
                  </a:lnTo>
                  <a:cubicBezTo>
                    <a:pt x="406" y="1982"/>
                    <a:pt x="388" y="1926"/>
                    <a:pt x="374" y="1871"/>
                  </a:cubicBezTo>
                  <a:cubicBezTo>
                    <a:pt x="365" y="1825"/>
                    <a:pt x="357" y="1779"/>
                    <a:pt x="350" y="1733"/>
                  </a:cubicBezTo>
                  <a:cubicBezTo>
                    <a:pt x="350" y="1733"/>
                    <a:pt x="350" y="1735"/>
                    <a:pt x="350" y="1735"/>
                  </a:cubicBezTo>
                  <a:cubicBezTo>
                    <a:pt x="344" y="1664"/>
                    <a:pt x="341" y="1593"/>
                    <a:pt x="341" y="1522"/>
                  </a:cubicBezTo>
                  <a:lnTo>
                    <a:pt x="341" y="1522"/>
                  </a:lnTo>
                  <a:cubicBezTo>
                    <a:pt x="343" y="1456"/>
                    <a:pt x="349" y="1390"/>
                    <a:pt x="358" y="1326"/>
                  </a:cubicBezTo>
                  <a:cubicBezTo>
                    <a:pt x="368" y="1266"/>
                    <a:pt x="380" y="1208"/>
                    <a:pt x="396" y="1147"/>
                  </a:cubicBezTo>
                  <a:cubicBezTo>
                    <a:pt x="410" y="1103"/>
                    <a:pt x="428" y="1059"/>
                    <a:pt x="447" y="1016"/>
                  </a:cubicBezTo>
                  <a:cubicBezTo>
                    <a:pt x="479" y="948"/>
                    <a:pt x="513" y="883"/>
                    <a:pt x="551" y="818"/>
                  </a:cubicBezTo>
                  <a:cubicBezTo>
                    <a:pt x="589" y="758"/>
                    <a:pt x="629" y="699"/>
                    <a:pt x="673" y="644"/>
                  </a:cubicBezTo>
                  <a:cubicBezTo>
                    <a:pt x="711" y="597"/>
                    <a:pt x="752" y="551"/>
                    <a:pt x="795" y="508"/>
                  </a:cubicBezTo>
                  <a:cubicBezTo>
                    <a:pt x="817" y="489"/>
                    <a:pt x="841" y="467"/>
                    <a:pt x="865" y="449"/>
                  </a:cubicBezTo>
                  <a:cubicBezTo>
                    <a:pt x="890" y="432"/>
                    <a:pt x="915" y="415"/>
                    <a:pt x="942" y="400"/>
                  </a:cubicBezTo>
                  <a:cubicBezTo>
                    <a:pt x="960" y="391"/>
                    <a:pt x="976" y="381"/>
                    <a:pt x="995" y="375"/>
                  </a:cubicBezTo>
                  <a:cubicBezTo>
                    <a:pt x="1015" y="369"/>
                    <a:pt x="1034" y="362"/>
                    <a:pt x="1055" y="356"/>
                  </a:cubicBezTo>
                  <a:cubicBezTo>
                    <a:pt x="1080" y="351"/>
                    <a:pt x="1104" y="346"/>
                    <a:pt x="1129" y="343"/>
                  </a:cubicBezTo>
                  <a:lnTo>
                    <a:pt x="1129" y="343"/>
                  </a:lnTo>
                  <a:lnTo>
                    <a:pt x="1109" y="346"/>
                  </a:lnTo>
                  <a:cubicBezTo>
                    <a:pt x="1145" y="342"/>
                    <a:pt x="1180" y="339"/>
                    <a:pt x="1216" y="339"/>
                  </a:cubicBezTo>
                  <a:cubicBezTo>
                    <a:pt x="1237" y="340"/>
                    <a:pt x="1259" y="342"/>
                    <a:pt x="1278" y="343"/>
                  </a:cubicBezTo>
                  <a:cubicBezTo>
                    <a:pt x="1286" y="345"/>
                    <a:pt x="1293" y="346"/>
                    <a:pt x="1301" y="348"/>
                  </a:cubicBezTo>
                  <a:lnTo>
                    <a:pt x="1301" y="348"/>
                  </a:lnTo>
                  <a:cubicBezTo>
                    <a:pt x="1319" y="355"/>
                    <a:pt x="1337" y="361"/>
                    <a:pt x="1354" y="369"/>
                  </a:cubicBezTo>
                  <a:lnTo>
                    <a:pt x="1333" y="361"/>
                  </a:lnTo>
                  <a:lnTo>
                    <a:pt x="1333" y="361"/>
                  </a:lnTo>
                  <a:cubicBezTo>
                    <a:pt x="1348" y="367"/>
                    <a:pt x="1362" y="373"/>
                    <a:pt x="1376" y="381"/>
                  </a:cubicBezTo>
                  <a:cubicBezTo>
                    <a:pt x="1393" y="392"/>
                    <a:pt x="1409" y="403"/>
                    <a:pt x="1425" y="416"/>
                  </a:cubicBezTo>
                  <a:cubicBezTo>
                    <a:pt x="1433" y="426"/>
                    <a:pt x="1443" y="434"/>
                    <a:pt x="1452" y="443"/>
                  </a:cubicBezTo>
                  <a:cubicBezTo>
                    <a:pt x="1465" y="457"/>
                    <a:pt x="1477" y="473"/>
                    <a:pt x="1488" y="489"/>
                  </a:cubicBezTo>
                  <a:cubicBezTo>
                    <a:pt x="1495" y="498"/>
                    <a:pt x="1503" y="510"/>
                    <a:pt x="1509" y="521"/>
                  </a:cubicBezTo>
                  <a:cubicBezTo>
                    <a:pt x="1430" y="544"/>
                    <a:pt x="1378" y="617"/>
                    <a:pt x="1382" y="699"/>
                  </a:cubicBezTo>
                  <a:cubicBezTo>
                    <a:pt x="1389" y="779"/>
                    <a:pt x="1393" y="858"/>
                    <a:pt x="1400" y="937"/>
                  </a:cubicBezTo>
                  <a:cubicBezTo>
                    <a:pt x="1403" y="967"/>
                    <a:pt x="1405" y="997"/>
                    <a:pt x="1406" y="1026"/>
                  </a:cubicBezTo>
                  <a:cubicBezTo>
                    <a:pt x="1408" y="1060"/>
                    <a:pt x="1412" y="1094"/>
                    <a:pt x="1422" y="1125"/>
                  </a:cubicBezTo>
                  <a:cubicBezTo>
                    <a:pt x="1433" y="1155"/>
                    <a:pt x="1450" y="1182"/>
                    <a:pt x="1471" y="1206"/>
                  </a:cubicBezTo>
                  <a:cubicBezTo>
                    <a:pt x="1503" y="1249"/>
                    <a:pt x="1552" y="1269"/>
                    <a:pt x="1601" y="1269"/>
                  </a:cubicBezTo>
                  <a:cubicBezTo>
                    <a:pt x="1643" y="1269"/>
                    <a:pt x="1685" y="1255"/>
                    <a:pt x="1718" y="1230"/>
                  </a:cubicBezTo>
                  <a:cubicBezTo>
                    <a:pt x="1788" y="1176"/>
                    <a:pt x="1829" y="1094"/>
                    <a:pt x="1854" y="1011"/>
                  </a:cubicBezTo>
                  <a:cubicBezTo>
                    <a:pt x="1881" y="927"/>
                    <a:pt x="1897" y="842"/>
                    <a:pt x="1900" y="753"/>
                  </a:cubicBezTo>
                  <a:cubicBezTo>
                    <a:pt x="1908" y="576"/>
                    <a:pt x="1853" y="391"/>
                    <a:pt x="1737" y="253"/>
                  </a:cubicBezTo>
                  <a:cubicBezTo>
                    <a:pt x="1625" y="120"/>
                    <a:pt x="1463" y="16"/>
                    <a:pt x="1286" y="3"/>
                  </a:cubicBezTo>
                  <a:cubicBezTo>
                    <a:pt x="1263" y="2"/>
                    <a:pt x="1239" y="1"/>
                    <a:pt x="1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2" name="Google Shape;13512;p25"/>
            <p:cNvSpPr/>
            <p:nvPr/>
          </p:nvSpPr>
          <p:spPr>
            <a:xfrm>
              <a:off x="2792368" y="441353"/>
              <a:ext cx="74114" cy="81751"/>
            </a:xfrm>
            <a:custGeom>
              <a:avLst/>
              <a:gdLst/>
              <a:ahLst/>
              <a:cxnLst/>
              <a:rect l="l" t="t" r="r" b="b"/>
              <a:pathLst>
                <a:path w="2203" h="2430" extrusionOk="0">
                  <a:moveTo>
                    <a:pt x="425" y="1176"/>
                  </a:moveTo>
                  <a:lnTo>
                    <a:pt x="427" y="1181"/>
                  </a:lnTo>
                  <a:lnTo>
                    <a:pt x="427" y="1181"/>
                  </a:lnTo>
                  <a:cubicBezTo>
                    <a:pt x="427" y="1179"/>
                    <a:pt x="426" y="1178"/>
                    <a:pt x="425" y="1176"/>
                  </a:cubicBezTo>
                  <a:close/>
                  <a:moveTo>
                    <a:pt x="1290" y="331"/>
                  </a:moveTo>
                  <a:lnTo>
                    <a:pt x="1290" y="331"/>
                  </a:lnTo>
                  <a:cubicBezTo>
                    <a:pt x="1304" y="331"/>
                    <a:pt x="1318" y="332"/>
                    <a:pt x="1331" y="334"/>
                  </a:cubicBezTo>
                  <a:cubicBezTo>
                    <a:pt x="1357" y="338"/>
                    <a:pt x="1384" y="345"/>
                    <a:pt x="1411" y="351"/>
                  </a:cubicBezTo>
                  <a:cubicBezTo>
                    <a:pt x="1460" y="365"/>
                    <a:pt x="1506" y="381"/>
                    <a:pt x="1554" y="400"/>
                  </a:cubicBezTo>
                  <a:cubicBezTo>
                    <a:pt x="1582" y="414"/>
                    <a:pt x="1609" y="429"/>
                    <a:pt x="1638" y="444"/>
                  </a:cubicBezTo>
                  <a:cubicBezTo>
                    <a:pt x="1661" y="460"/>
                    <a:pt x="1684" y="476"/>
                    <a:pt x="1706" y="492"/>
                  </a:cubicBezTo>
                  <a:cubicBezTo>
                    <a:pt x="1712" y="498"/>
                    <a:pt x="1720" y="505"/>
                    <a:pt x="1725" y="511"/>
                  </a:cubicBezTo>
                  <a:cubicBezTo>
                    <a:pt x="1737" y="525"/>
                    <a:pt x="1750" y="538"/>
                    <a:pt x="1763" y="555"/>
                  </a:cubicBezTo>
                  <a:cubicBezTo>
                    <a:pt x="1774" y="573"/>
                    <a:pt x="1786" y="590"/>
                    <a:pt x="1796" y="608"/>
                  </a:cubicBezTo>
                  <a:cubicBezTo>
                    <a:pt x="1804" y="625"/>
                    <a:pt x="1813" y="642"/>
                    <a:pt x="1821" y="661"/>
                  </a:cubicBezTo>
                  <a:cubicBezTo>
                    <a:pt x="1831" y="690"/>
                    <a:pt x="1842" y="715"/>
                    <a:pt x="1848" y="747"/>
                  </a:cubicBezTo>
                  <a:cubicBezTo>
                    <a:pt x="1855" y="777"/>
                    <a:pt x="1862" y="809"/>
                    <a:pt x="1864" y="840"/>
                  </a:cubicBezTo>
                  <a:cubicBezTo>
                    <a:pt x="1867" y="870"/>
                    <a:pt x="1870" y="897"/>
                    <a:pt x="1870" y="930"/>
                  </a:cubicBezTo>
                  <a:cubicBezTo>
                    <a:pt x="1869" y="964"/>
                    <a:pt x="1866" y="997"/>
                    <a:pt x="1861" y="1029"/>
                  </a:cubicBezTo>
                  <a:cubicBezTo>
                    <a:pt x="1856" y="1057"/>
                    <a:pt x="1851" y="1082"/>
                    <a:pt x="1845" y="1108"/>
                  </a:cubicBezTo>
                  <a:cubicBezTo>
                    <a:pt x="1813" y="1211"/>
                    <a:pt x="1777" y="1312"/>
                    <a:pt x="1734" y="1410"/>
                  </a:cubicBezTo>
                  <a:lnTo>
                    <a:pt x="1736" y="1407"/>
                  </a:lnTo>
                  <a:lnTo>
                    <a:pt x="1736" y="1407"/>
                  </a:lnTo>
                  <a:cubicBezTo>
                    <a:pt x="1695" y="1500"/>
                    <a:pt x="1647" y="1591"/>
                    <a:pt x="1595" y="1679"/>
                  </a:cubicBezTo>
                  <a:lnTo>
                    <a:pt x="1595" y="1678"/>
                  </a:lnTo>
                  <a:cubicBezTo>
                    <a:pt x="1555" y="1743"/>
                    <a:pt x="1511" y="1806"/>
                    <a:pt x="1465" y="1866"/>
                  </a:cubicBezTo>
                  <a:cubicBezTo>
                    <a:pt x="1432" y="1904"/>
                    <a:pt x="1397" y="1942"/>
                    <a:pt x="1362" y="1977"/>
                  </a:cubicBezTo>
                  <a:cubicBezTo>
                    <a:pt x="1345" y="1991"/>
                    <a:pt x="1326" y="2008"/>
                    <a:pt x="1308" y="2020"/>
                  </a:cubicBezTo>
                  <a:cubicBezTo>
                    <a:pt x="1291" y="2032"/>
                    <a:pt x="1275" y="2043"/>
                    <a:pt x="1256" y="2053"/>
                  </a:cubicBezTo>
                  <a:cubicBezTo>
                    <a:pt x="1239" y="2062"/>
                    <a:pt x="1221" y="2070"/>
                    <a:pt x="1201" y="2078"/>
                  </a:cubicBezTo>
                  <a:cubicBezTo>
                    <a:pt x="1193" y="2081"/>
                    <a:pt x="1185" y="2084"/>
                    <a:pt x="1175" y="2086"/>
                  </a:cubicBezTo>
                  <a:cubicBezTo>
                    <a:pt x="1168" y="2088"/>
                    <a:pt x="1160" y="2089"/>
                    <a:pt x="1152" y="2091"/>
                  </a:cubicBezTo>
                  <a:cubicBezTo>
                    <a:pt x="1148" y="2091"/>
                    <a:pt x="1144" y="2091"/>
                    <a:pt x="1140" y="2091"/>
                  </a:cubicBezTo>
                  <a:cubicBezTo>
                    <a:pt x="1132" y="2091"/>
                    <a:pt x="1124" y="2091"/>
                    <a:pt x="1118" y="2091"/>
                  </a:cubicBezTo>
                  <a:cubicBezTo>
                    <a:pt x="1111" y="2091"/>
                    <a:pt x="1103" y="2089"/>
                    <a:pt x="1096" y="2089"/>
                  </a:cubicBezTo>
                  <a:lnTo>
                    <a:pt x="1088" y="2086"/>
                  </a:lnTo>
                  <a:lnTo>
                    <a:pt x="1066" y="2078"/>
                  </a:lnTo>
                  <a:lnTo>
                    <a:pt x="1079" y="2084"/>
                  </a:lnTo>
                  <a:cubicBezTo>
                    <a:pt x="1035" y="2064"/>
                    <a:pt x="992" y="2042"/>
                    <a:pt x="951" y="2018"/>
                  </a:cubicBezTo>
                  <a:cubicBezTo>
                    <a:pt x="916" y="1996"/>
                    <a:pt x="883" y="1972"/>
                    <a:pt x="851" y="1945"/>
                  </a:cubicBezTo>
                  <a:lnTo>
                    <a:pt x="851" y="1945"/>
                  </a:lnTo>
                  <a:lnTo>
                    <a:pt x="868" y="1959"/>
                  </a:lnTo>
                  <a:cubicBezTo>
                    <a:pt x="838" y="1934"/>
                    <a:pt x="808" y="1907"/>
                    <a:pt x="781" y="1879"/>
                  </a:cubicBezTo>
                  <a:cubicBezTo>
                    <a:pt x="742" y="1836"/>
                    <a:pt x="705" y="1792"/>
                    <a:pt x="670" y="1744"/>
                  </a:cubicBezTo>
                  <a:cubicBezTo>
                    <a:pt x="645" y="1709"/>
                    <a:pt x="623" y="1673"/>
                    <a:pt x="601" y="1635"/>
                  </a:cubicBezTo>
                  <a:cubicBezTo>
                    <a:pt x="564" y="1564"/>
                    <a:pt x="531" y="1491"/>
                    <a:pt x="501" y="1416"/>
                  </a:cubicBezTo>
                  <a:cubicBezTo>
                    <a:pt x="473" y="1342"/>
                    <a:pt x="449" y="1267"/>
                    <a:pt x="429" y="1190"/>
                  </a:cubicBezTo>
                  <a:lnTo>
                    <a:pt x="429" y="1190"/>
                  </a:lnTo>
                  <a:cubicBezTo>
                    <a:pt x="428" y="1189"/>
                    <a:pt x="428" y="1188"/>
                    <a:pt x="428" y="1187"/>
                  </a:cubicBezTo>
                  <a:lnTo>
                    <a:pt x="427" y="1181"/>
                  </a:lnTo>
                  <a:lnTo>
                    <a:pt x="427" y="1181"/>
                  </a:lnTo>
                  <a:cubicBezTo>
                    <a:pt x="427" y="1182"/>
                    <a:pt x="427" y="1183"/>
                    <a:pt x="427" y="1184"/>
                  </a:cubicBezTo>
                  <a:cubicBezTo>
                    <a:pt x="412" y="1122"/>
                    <a:pt x="401" y="1059"/>
                    <a:pt x="393" y="995"/>
                  </a:cubicBezTo>
                  <a:cubicBezTo>
                    <a:pt x="389" y="942"/>
                    <a:pt x="384" y="889"/>
                    <a:pt x="384" y="837"/>
                  </a:cubicBezTo>
                  <a:cubicBezTo>
                    <a:pt x="386" y="786"/>
                    <a:pt x="389" y="737"/>
                    <a:pt x="395" y="690"/>
                  </a:cubicBezTo>
                  <a:cubicBezTo>
                    <a:pt x="397" y="682"/>
                    <a:pt x="398" y="676"/>
                    <a:pt x="400" y="669"/>
                  </a:cubicBezTo>
                  <a:cubicBezTo>
                    <a:pt x="428" y="688"/>
                    <a:pt x="460" y="697"/>
                    <a:pt x="492" y="697"/>
                  </a:cubicBezTo>
                  <a:cubicBezTo>
                    <a:pt x="530" y="697"/>
                    <a:pt x="567" y="684"/>
                    <a:pt x="598" y="660"/>
                  </a:cubicBezTo>
                  <a:cubicBezTo>
                    <a:pt x="623" y="638"/>
                    <a:pt x="650" y="617"/>
                    <a:pt x="677" y="596"/>
                  </a:cubicBezTo>
                  <a:cubicBezTo>
                    <a:pt x="745" y="547"/>
                    <a:pt x="814" y="503"/>
                    <a:pt x="889" y="462"/>
                  </a:cubicBezTo>
                  <a:cubicBezTo>
                    <a:pt x="947" y="430"/>
                    <a:pt x="1008" y="403"/>
                    <a:pt x="1068" y="378"/>
                  </a:cubicBezTo>
                  <a:cubicBezTo>
                    <a:pt x="1098" y="367"/>
                    <a:pt x="1128" y="357"/>
                    <a:pt x="1158" y="348"/>
                  </a:cubicBezTo>
                  <a:cubicBezTo>
                    <a:pt x="1183" y="343"/>
                    <a:pt x="1210" y="337"/>
                    <a:pt x="1234" y="335"/>
                  </a:cubicBezTo>
                  <a:cubicBezTo>
                    <a:pt x="1252" y="333"/>
                    <a:pt x="1272" y="331"/>
                    <a:pt x="1290" y="331"/>
                  </a:cubicBezTo>
                  <a:close/>
                  <a:moveTo>
                    <a:pt x="1299" y="0"/>
                  </a:moveTo>
                  <a:cubicBezTo>
                    <a:pt x="1201" y="0"/>
                    <a:pt x="1103" y="17"/>
                    <a:pt x="1009" y="49"/>
                  </a:cubicBezTo>
                  <a:cubicBezTo>
                    <a:pt x="821" y="117"/>
                    <a:pt x="644" y="212"/>
                    <a:pt x="482" y="332"/>
                  </a:cubicBezTo>
                  <a:cubicBezTo>
                    <a:pt x="474" y="323"/>
                    <a:pt x="466" y="313"/>
                    <a:pt x="458" y="304"/>
                  </a:cubicBezTo>
                  <a:cubicBezTo>
                    <a:pt x="420" y="268"/>
                    <a:pt x="370" y="249"/>
                    <a:pt x="317" y="249"/>
                  </a:cubicBezTo>
                  <a:cubicBezTo>
                    <a:pt x="313" y="249"/>
                    <a:pt x="309" y="250"/>
                    <a:pt x="305" y="250"/>
                  </a:cubicBezTo>
                  <a:cubicBezTo>
                    <a:pt x="134" y="261"/>
                    <a:pt x="74" y="482"/>
                    <a:pt x="55" y="622"/>
                  </a:cubicBezTo>
                  <a:cubicBezTo>
                    <a:pt x="1" y="991"/>
                    <a:pt x="101" y="1372"/>
                    <a:pt x="260" y="1703"/>
                  </a:cubicBezTo>
                  <a:cubicBezTo>
                    <a:pt x="363" y="1915"/>
                    <a:pt x="514" y="2119"/>
                    <a:pt x="707" y="2259"/>
                  </a:cubicBezTo>
                  <a:cubicBezTo>
                    <a:pt x="805" y="2330"/>
                    <a:pt x="913" y="2390"/>
                    <a:pt x="1028" y="2420"/>
                  </a:cubicBezTo>
                  <a:cubicBezTo>
                    <a:pt x="1052" y="2427"/>
                    <a:pt x="1076" y="2430"/>
                    <a:pt x="1100" y="2430"/>
                  </a:cubicBezTo>
                  <a:cubicBezTo>
                    <a:pt x="1105" y="2430"/>
                    <a:pt x="1110" y="2430"/>
                    <a:pt x="1115" y="2430"/>
                  </a:cubicBezTo>
                  <a:cubicBezTo>
                    <a:pt x="1139" y="2430"/>
                    <a:pt x="1163" y="2428"/>
                    <a:pt x="1188" y="2426"/>
                  </a:cubicBezTo>
                  <a:cubicBezTo>
                    <a:pt x="1237" y="2420"/>
                    <a:pt x="1285" y="2407"/>
                    <a:pt x="1331" y="2388"/>
                  </a:cubicBezTo>
                  <a:cubicBezTo>
                    <a:pt x="1546" y="2303"/>
                    <a:pt x="1710" y="2121"/>
                    <a:pt x="1831" y="1929"/>
                  </a:cubicBezTo>
                  <a:cubicBezTo>
                    <a:pt x="1968" y="1714"/>
                    <a:pt x="2076" y="1480"/>
                    <a:pt x="2149" y="1236"/>
                  </a:cubicBezTo>
                  <a:cubicBezTo>
                    <a:pt x="2185" y="1119"/>
                    <a:pt x="2203" y="995"/>
                    <a:pt x="2198" y="873"/>
                  </a:cubicBezTo>
                  <a:cubicBezTo>
                    <a:pt x="2192" y="763"/>
                    <a:pt x="2170" y="653"/>
                    <a:pt x="2132" y="551"/>
                  </a:cubicBezTo>
                  <a:cubicBezTo>
                    <a:pt x="2094" y="448"/>
                    <a:pt x="2035" y="354"/>
                    <a:pt x="1959" y="277"/>
                  </a:cubicBezTo>
                  <a:cubicBezTo>
                    <a:pt x="1878" y="199"/>
                    <a:pt x="1783" y="137"/>
                    <a:pt x="1679" y="95"/>
                  </a:cubicBezTo>
                  <a:cubicBezTo>
                    <a:pt x="1619" y="69"/>
                    <a:pt x="1558" y="47"/>
                    <a:pt x="1495" y="31"/>
                  </a:cubicBezTo>
                  <a:cubicBezTo>
                    <a:pt x="1445" y="14"/>
                    <a:pt x="1391" y="4"/>
                    <a:pt x="1337" y="1"/>
                  </a:cubicBezTo>
                  <a:cubicBezTo>
                    <a:pt x="1324" y="1"/>
                    <a:pt x="1311" y="0"/>
                    <a:pt x="12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3" name="Google Shape;13513;p25"/>
            <p:cNvSpPr/>
            <p:nvPr/>
          </p:nvSpPr>
          <p:spPr>
            <a:xfrm>
              <a:off x="2778709" y="67773"/>
              <a:ext cx="35022" cy="91306"/>
            </a:xfrm>
            <a:custGeom>
              <a:avLst/>
              <a:gdLst/>
              <a:ahLst/>
              <a:cxnLst/>
              <a:rect l="l" t="t" r="r" b="b"/>
              <a:pathLst>
                <a:path w="1041" h="2714" extrusionOk="0">
                  <a:moveTo>
                    <a:pt x="864" y="0"/>
                  </a:moveTo>
                  <a:cubicBezTo>
                    <a:pt x="802" y="0"/>
                    <a:pt x="738" y="33"/>
                    <a:pt x="711" y="92"/>
                  </a:cubicBezTo>
                  <a:cubicBezTo>
                    <a:pt x="647" y="227"/>
                    <a:pt x="586" y="360"/>
                    <a:pt x="519" y="491"/>
                  </a:cubicBezTo>
                  <a:cubicBezTo>
                    <a:pt x="461" y="605"/>
                    <a:pt x="396" y="714"/>
                    <a:pt x="331" y="824"/>
                  </a:cubicBezTo>
                  <a:cubicBezTo>
                    <a:pt x="282" y="900"/>
                    <a:pt x="233" y="976"/>
                    <a:pt x="180" y="1050"/>
                  </a:cubicBezTo>
                  <a:cubicBezTo>
                    <a:pt x="136" y="1115"/>
                    <a:pt x="87" y="1177"/>
                    <a:pt x="48" y="1245"/>
                  </a:cubicBezTo>
                  <a:cubicBezTo>
                    <a:pt x="0" y="1329"/>
                    <a:pt x="41" y="1441"/>
                    <a:pt x="122" y="1484"/>
                  </a:cubicBezTo>
                  <a:cubicBezTo>
                    <a:pt x="147" y="1497"/>
                    <a:pt x="175" y="1503"/>
                    <a:pt x="204" y="1503"/>
                  </a:cubicBezTo>
                  <a:cubicBezTo>
                    <a:pt x="268" y="1503"/>
                    <a:pt x="334" y="1471"/>
                    <a:pt x="361" y="1409"/>
                  </a:cubicBezTo>
                  <a:cubicBezTo>
                    <a:pt x="364" y="1402"/>
                    <a:pt x="370" y="1390"/>
                    <a:pt x="375" y="1381"/>
                  </a:cubicBezTo>
                  <a:cubicBezTo>
                    <a:pt x="427" y="1302"/>
                    <a:pt x="484" y="1224"/>
                    <a:pt x="533" y="1143"/>
                  </a:cubicBezTo>
                  <a:cubicBezTo>
                    <a:pt x="551" y="1117"/>
                    <a:pt x="567" y="1091"/>
                    <a:pt x="583" y="1064"/>
                  </a:cubicBezTo>
                  <a:lnTo>
                    <a:pt x="583" y="1064"/>
                  </a:lnTo>
                  <a:cubicBezTo>
                    <a:pt x="576" y="1174"/>
                    <a:pt x="570" y="1283"/>
                    <a:pt x="567" y="1394"/>
                  </a:cubicBezTo>
                  <a:cubicBezTo>
                    <a:pt x="560" y="1579"/>
                    <a:pt x="557" y="1766"/>
                    <a:pt x="557" y="1952"/>
                  </a:cubicBezTo>
                  <a:cubicBezTo>
                    <a:pt x="559" y="2152"/>
                    <a:pt x="556" y="2351"/>
                    <a:pt x="560" y="2551"/>
                  </a:cubicBezTo>
                  <a:cubicBezTo>
                    <a:pt x="567" y="2643"/>
                    <a:pt x="643" y="2714"/>
                    <a:pt x="735" y="2714"/>
                  </a:cubicBezTo>
                  <a:lnTo>
                    <a:pt x="744" y="2714"/>
                  </a:lnTo>
                  <a:cubicBezTo>
                    <a:pt x="839" y="2709"/>
                    <a:pt x="913" y="2627"/>
                    <a:pt x="909" y="2532"/>
                  </a:cubicBezTo>
                  <a:cubicBezTo>
                    <a:pt x="893" y="2268"/>
                    <a:pt x="891" y="2005"/>
                    <a:pt x="891" y="1742"/>
                  </a:cubicBezTo>
                  <a:lnTo>
                    <a:pt x="891" y="1742"/>
                  </a:lnTo>
                  <a:cubicBezTo>
                    <a:pt x="894" y="1536"/>
                    <a:pt x="899" y="1330"/>
                    <a:pt x="912" y="1128"/>
                  </a:cubicBezTo>
                  <a:cubicBezTo>
                    <a:pt x="924" y="927"/>
                    <a:pt x="948" y="727"/>
                    <a:pt x="977" y="526"/>
                  </a:cubicBezTo>
                  <a:cubicBezTo>
                    <a:pt x="985" y="475"/>
                    <a:pt x="994" y="426"/>
                    <a:pt x="1002" y="377"/>
                  </a:cubicBezTo>
                  <a:cubicBezTo>
                    <a:pt x="1013" y="306"/>
                    <a:pt x="1040" y="235"/>
                    <a:pt x="1034" y="162"/>
                  </a:cubicBezTo>
                  <a:cubicBezTo>
                    <a:pt x="1027" y="86"/>
                    <a:pt x="974" y="21"/>
                    <a:pt x="898" y="4"/>
                  </a:cubicBezTo>
                  <a:cubicBezTo>
                    <a:pt x="887" y="2"/>
                    <a:pt x="876" y="0"/>
                    <a:pt x="8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4" name="Google Shape;13514;p25"/>
            <p:cNvSpPr/>
            <p:nvPr/>
          </p:nvSpPr>
          <p:spPr>
            <a:xfrm>
              <a:off x="2831798" y="54484"/>
              <a:ext cx="51036" cy="109876"/>
            </a:xfrm>
            <a:custGeom>
              <a:avLst/>
              <a:gdLst/>
              <a:ahLst/>
              <a:cxnLst/>
              <a:rect l="l" t="t" r="r" b="b"/>
              <a:pathLst>
                <a:path w="1517" h="3266" extrusionOk="0">
                  <a:moveTo>
                    <a:pt x="1308" y="1"/>
                  </a:moveTo>
                  <a:cubicBezTo>
                    <a:pt x="1218" y="1"/>
                    <a:pt x="1136" y="57"/>
                    <a:pt x="1086" y="133"/>
                  </a:cubicBezTo>
                  <a:cubicBezTo>
                    <a:pt x="1007" y="252"/>
                    <a:pt x="942" y="378"/>
                    <a:pt x="888" y="511"/>
                  </a:cubicBezTo>
                  <a:cubicBezTo>
                    <a:pt x="839" y="628"/>
                    <a:pt x="793" y="747"/>
                    <a:pt x="754" y="866"/>
                  </a:cubicBezTo>
                  <a:cubicBezTo>
                    <a:pt x="630" y="1230"/>
                    <a:pt x="513" y="1595"/>
                    <a:pt x="394" y="1961"/>
                  </a:cubicBezTo>
                  <a:cubicBezTo>
                    <a:pt x="337" y="2135"/>
                    <a:pt x="280" y="2309"/>
                    <a:pt x="223" y="2484"/>
                  </a:cubicBezTo>
                  <a:cubicBezTo>
                    <a:pt x="162" y="2669"/>
                    <a:pt x="94" y="2852"/>
                    <a:pt x="32" y="3038"/>
                  </a:cubicBezTo>
                  <a:cubicBezTo>
                    <a:pt x="0" y="3126"/>
                    <a:pt x="46" y="3223"/>
                    <a:pt x="135" y="3256"/>
                  </a:cubicBezTo>
                  <a:cubicBezTo>
                    <a:pt x="152" y="3262"/>
                    <a:pt x="173" y="3266"/>
                    <a:pt x="192" y="3266"/>
                  </a:cubicBezTo>
                  <a:cubicBezTo>
                    <a:pt x="263" y="3266"/>
                    <a:pt x="334" y="3223"/>
                    <a:pt x="355" y="3153"/>
                  </a:cubicBezTo>
                  <a:cubicBezTo>
                    <a:pt x="390" y="3036"/>
                    <a:pt x="426" y="2919"/>
                    <a:pt x="466" y="2803"/>
                  </a:cubicBezTo>
                  <a:cubicBezTo>
                    <a:pt x="581" y="2450"/>
                    <a:pt x="695" y="2097"/>
                    <a:pt x="811" y="1744"/>
                  </a:cubicBezTo>
                  <a:cubicBezTo>
                    <a:pt x="866" y="1573"/>
                    <a:pt x="922" y="1402"/>
                    <a:pt x="982" y="1233"/>
                  </a:cubicBezTo>
                  <a:cubicBezTo>
                    <a:pt x="1050" y="1040"/>
                    <a:pt x="1116" y="844"/>
                    <a:pt x="1199" y="655"/>
                  </a:cubicBezTo>
                  <a:lnTo>
                    <a:pt x="1199" y="655"/>
                  </a:lnTo>
                  <a:cubicBezTo>
                    <a:pt x="1195" y="663"/>
                    <a:pt x="1194" y="669"/>
                    <a:pt x="1191" y="677"/>
                  </a:cubicBezTo>
                  <a:cubicBezTo>
                    <a:pt x="1232" y="579"/>
                    <a:pt x="1279" y="484"/>
                    <a:pt x="1333" y="392"/>
                  </a:cubicBezTo>
                  <a:cubicBezTo>
                    <a:pt x="1341" y="380"/>
                    <a:pt x="1349" y="369"/>
                    <a:pt x="1358" y="356"/>
                  </a:cubicBezTo>
                  <a:cubicBezTo>
                    <a:pt x="1427" y="342"/>
                    <a:pt x="1482" y="288"/>
                    <a:pt x="1498" y="218"/>
                  </a:cubicBezTo>
                  <a:cubicBezTo>
                    <a:pt x="1517" y="123"/>
                    <a:pt x="1457" y="30"/>
                    <a:pt x="1363" y="8"/>
                  </a:cubicBezTo>
                  <a:cubicBezTo>
                    <a:pt x="1345" y="3"/>
                    <a:pt x="1326" y="1"/>
                    <a:pt x="13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5" name="Google Shape;13515;p25"/>
            <p:cNvSpPr/>
            <p:nvPr/>
          </p:nvSpPr>
          <p:spPr>
            <a:xfrm>
              <a:off x="2870018" y="66798"/>
              <a:ext cx="165824" cy="126429"/>
            </a:xfrm>
            <a:custGeom>
              <a:avLst/>
              <a:gdLst/>
              <a:ahLst/>
              <a:cxnLst/>
              <a:rect l="l" t="t" r="r" b="b"/>
              <a:pathLst>
                <a:path w="4929" h="3758" extrusionOk="0">
                  <a:moveTo>
                    <a:pt x="4734" y="1"/>
                  </a:moveTo>
                  <a:cubicBezTo>
                    <a:pt x="4725" y="1"/>
                    <a:pt x="4716" y="1"/>
                    <a:pt x="4707" y="3"/>
                  </a:cubicBezTo>
                  <a:cubicBezTo>
                    <a:pt x="4485" y="34"/>
                    <a:pt x="4265" y="72"/>
                    <a:pt x="4044" y="109"/>
                  </a:cubicBezTo>
                  <a:cubicBezTo>
                    <a:pt x="3667" y="170"/>
                    <a:pt x="3292" y="237"/>
                    <a:pt x="2915" y="303"/>
                  </a:cubicBezTo>
                  <a:cubicBezTo>
                    <a:pt x="2752" y="332"/>
                    <a:pt x="2587" y="362"/>
                    <a:pt x="2424" y="389"/>
                  </a:cubicBezTo>
                  <a:cubicBezTo>
                    <a:pt x="2323" y="405"/>
                    <a:pt x="2222" y="425"/>
                    <a:pt x="2119" y="438"/>
                  </a:cubicBezTo>
                  <a:lnTo>
                    <a:pt x="1831" y="471"/>
                  </a:lnTo>
                  <a:cubicBezTo>
                    <a:pt x="1741" y="479"/>
                    <a:pt x="1652" y="484"/>
                    <a:pt x="1562" y="484"/>
                  </a:cubicBezTo>
                  <a:lnTo>
                    <a:pt x="1560" y="484"/>
                  </a:lnTo>
                  <a:cubicBezTo>
                    <a:pt x="1509" y="482"/>
                    <a:pt x="1459" y="478"/>
                    <a:pt x="1407" y="473"/>
                  </a:cubicBezTo>
                  <a:cubicBezTo>
                    <a:pt x="1365" y="465"/>
                    <a:pt x="1321" y="459"/>
                    <a:pt x="1278" y="451"/>
                  </a:cubicBezTo>
                  <a:cubicBezTo>
                    <a:pt x="1259" y="446"/>
                    <a:pt x="1239" y="444"/>
                    <a:pt x="1220" y="444"/>
                  </a:cubicBezTo>
                  <a:cubicBezTo>
                    <a:pt x="1202" y="444"/>
                    <a:pt x="1185" y="446"/>
                    <a:pt x="1167" y="449"/>
                  </a:cubicBezTo>
                  <a:cubicBezTo>
                    <a:pt x="1092" y="460"/>
                    <a:pt x="1030" y="517"/>
                    <a:pt x="1011" y="592"/>
                  </a:cubicBezTo>
                  <a:cubicBezTo>
                    <a:pt x="995" y="660"/>
                    <a:pt x="1014" y="723"/>
                    <a:pt x="1050" y="780"/>
                  </a:cubicBezTo>
                  <a:cubicBezTo>
                    <a:pt x="1065" y="804"/>
                    <a:pt x="1082" y="827"/>
                    <a:pt x="1095" y="851"/>
                  </a:cubicBezTo>
                  <a:cubicBezTo>
                    <a:pt x="1106" y="876"/>
                    <a:pt x="1122" y="903"/>
                    <a:pt x="1130" y="927"/>
                  </a:cubicBezTo>
                  <a:cubicBezTo>
                    <a:pt x="1137" y="949"/>
                    <a:pt x="1145" y="973"/>
                    <a:pt x="1150" y="997"/>
                  </a:cubicBezTo>
                  <a:cubicBezTo>
                    <a:pt x="1155" y="1021"/>
                    <a:pt x="1160" y="1044"/>
                    <a:pt x="1163" y="1068"/>
                  </a:cubicBezTo>
                  <a:cubicBezTo>
                    <a:pt x="1166" y="1104"/>
                    <a:pt x="1167" y="1141"/>
                    <a:pt x="1167" y="1177"/>
                  </a:cubicBezTo>
                  <a:cubicBezTo>
                    <a:pt x="1166" y="1239"/>
                    <a:pt x="1161" y="1301"/>
                    <a:pt x="1156" y="1364"/>
                  </a:cubicBezTo>
                  <a:cubicBezTo>
                    <a:pt x="1150" y="1421"/>
                    <a:pt x="1141" y="1478"/>
                    <a:pt x="1133" y="1535"/>
                  </a:cubicBezTo>
                  <a:cubicBezTo>
                    <a:pt x="1101" y="1696"/>
                    <a:pt x="1063" y="1859"/>
                    <a:pt x="1023" y="2018"/>
                  </a:cubicBezTo>
                  <a:cubicBezTo>
                    <a:pt x="982" y="2176"/>
                    <a:pt x="943" y="2334"/>
                    <a:pt x="906" y="2493"/>
                  </a:cubicBezTo>
                  <a:cubicBezTo>
                    <a:pt x="889" y="2567"/>
                    <a:pt x="878" y="2641"/>
                    <a:pt x="860" y="2717"/>
                  </a:cubicBezTo>
                  <a:cubicBezTo>
                    <a:pt x="845" y="2793"/>
                    <a:pt x="833" y="2873"/>
                    <a:pt x="826" y="2950"/>
                  </a:cubicBezTo>
                  <a:cubicBezTo>
                    <a:pt x="822" y="2968"/>
                    <a:pt x="821" y="2985"/>
                    <a:pt x="819" y="3002"/>
                  </a:cubicBezTo>
                  <a:cubicBezTo>
                    <a:pt x="765" y="2884"/>
                    <a:pt x="710" y="2765"/>
                    <a:pt x="651" y="2648"/>
                  </a:cubicBezTo>
                  <a:cubicBezTo>
                    <a:pt x="621" y="2585"/>
                    <a:pt x="587" y="2521"/>
                    <a:pt x="552" y="2461"/>
                  </a:cubicBezTo>
                  <a:cubicBezTo>
                    <a:pt x="492" y="2361"/>
                    <a:pt x="435" y="2258"/>
                    <a:pt x="357" y="2168"/>
                  </a:cubicBezTo>
                  <a:cubicBezTo>
                    <a:pt x="317" y="2121"/>
                    <a:pt x="258" y="2094"/>
                    <a:pt x="196" y="2094"/>
                  </a:cubicBezTo>
                  <a:cubicBezTo>
                    <a:pt x="186" y="2094"/>
                    <a:pt x="175" y="2095"/>
                    <a:pt x="164" y="2097"/>
                  </a:cubicBezTo>
                  <a:cubicBezTo>
                    <a:pt x="91" y="2110"/>
                    <a:pt x="32" y="2163"/>
                    <a:pt x="15" y="2235"/>
                  </a:cubicBezTo>
                  <a:cubicBezTo>
                    <a:pt x="1" y="2290"/>
                    <a:pt x="15" y="2344"/>
                    <a:pt x="23" y="2398"/>
                  </a:cubicBezTo>
                  <a:cubicBezTo>
                    <a:pt x="28" y="2431"/>
                    <a:pt x="34" y="2466"/>
                    <a:pt x="39" y="2501"/>
                  </a:cubicBezTo>
                  <a:cubicBezTo>
                    <a:pt x="55" y="2585"/>
                    <a:pt x="130" y="2644"/>
                    <a:pt x="213" y="2644"/>
                  </a:cubicBezTo>
                  <a:cubicBezTo>
                    <a:pt x="222" y="2644"/>
                    <a:pt x="231" y="2643"/>
                    <a:pt x="240" y="2641"/>
                  </a:cubicBezTo>
                  <a:cubicBezTo>
                    <a:pt x="246" y="2640"/>
                    <a:pt x="251" y="2638"/>
                    <a:pt x="257" y="2637"/>
                  </a:cubicBezTo>
                  <a:cubicBezTo>
                    <a:pt x="287" y="2691"/>
                    <a:pt x="317" y="2744"/>
                    <a:pt x="346" y="2797"/>
                  </a:cubicBezTo>
                  <a:cubicBezTo>
                    <a:pt x="441" y="2988"/>
                    <a:pt x="528" y="3180"/>
                    <a:pt x="607" y="3378"/>
                  </a:cubicBezTo>
                  <a:lnTo>
                    <a:pt x="607" y="3376"/>
                  </a:lnTo>
                  <a:cubicBezTo>
                    <a:pt x="620" y="3406"/>
                    <a:pt x="632" y="3436"/>
                    <a:pt x="644" y="3468"/>
                  </a:cubicBezTo>
                  <a:cubicBezTo>
                    <a:pt x="667" y="3530"/>
                    <a:pt x="686" y="3599"/>
                    <a:pt x="723" y="3655"/>
                  </a:cubicBezTo>
                  <a:cubicBezTo>
                    <a:pt x="743" y="3689"/>
                    <a:pt x="772" y="3718"/>
                    <a:pt x="808" y="3737"/>
                  </a:cubicBezTo>
                  <a:cubicBezTo>
                    <a:pt x="832" y="3751"/>
                    <a:pt x="860" y="3757"/>
                    <a:pt x="889" y="3757"/>
                  </a:cubicBezTo>
                  <a:cubicBezTo>
                    <a:pt x="905" y="3757"/>
                    <a:pt x="919" y="3756"/>
                    <a:pt x="933" y="3754"/>
                  </a:cubicBezTo>
                  <a:cubicBezTo>
                    <a:pt x="1022" y="3740"/>
                    <a:pt x="1082" y="3658"/>
                    <a:pt x="1099" y="3575"/>
                  </a:cubicBezTo>
                  <a:cubicBezTo>
                    <a:pt x="1123" y="3461"/>
                    <a:pt x="1130" y="3343"/>
                    <a:pt x="1141" y="3226"/>
                  </a:cubicBezTo>
                  <a:cubicBezTo>
                    <a:pt x="1147" y="3145"/>
                    <a:pt x="1156" y="3061"/>
                    <a:pt x="1166" y="2979"/>
                  </a:cubicBezTo>
                  <a:cubicBezTo>
                    <a:pt x="1167" y="2966"/>
                    <a:pt x="1169" y="2953"/>
                    <a:pt x="1172" y="2941"/>
                  </a:cubicBezTo>
                  <a:lnTo>
                    <a:pt x="1172" y="2941"/>
                  </a:lnTo>
                  <a:cubicBezTo>
                    <a:pt x="1171" y="2949"/>
                    <a:pt x="1169" y="2957"/>
                    <a:pt x="1169" y="2964"/>
                  </a:cubicBezTo>
                  <a:cubicBezTo>
                    <a:pt x="1183" y="2860"/>
                    <a:pt x="1201" y="2757"/>
                    <a:pt x="1221" y="2654"/>
                  </a:cubicBezTo>
                  <a:cubicBezTo>
                    <a:pt x="1239" y="2566"/>
                    <a:pt x="1261" y="2475"/>
                    <a:pt x="1280" y="2387"/>
                  </a:cubicBezTo>
                  <a:cubicBezTo>
                    <a:pt x="1318" y="2220"/>
                    <a:pt x="1364" y="2057"/>
                    <a:pt x="1403" y="1891"/>
                  </a:cubicBezTo>
                  <a:cubicBezTo>
                    <a:pt x="1448" y="1711"/>
                    <a:pt x="1481" y="1529"/>
                    <a:pt x="1502" y="1345"/>
                  </a:cubicBezTo>
                  <a:cubicBezTo>
                    <a:pt x="1514" y="1215"/>
                    <a:pt x="1522" y="1079"/>
                    <a:pt x="1497" y="949"/>
                  </a:cubicBezTo>
                  <a:cubicBezTo>
                    <a:pt x="1489" y="908"/>
                    <a:pt x="1479" y="867"/>
                    <a:pt x="1465" y="827"/>
                  </a:cubicBezTo>
                  <a:lnTo>
                    <a:pt x="1486" y="827"/>
                  </a:lnTo>
                  <a:cubicBezTo>
                    <a:pt x="1516" y="828"/>
                    <a:pt x="1546" y="829"/>
                    <a:pt x="1576" y="829"/>
                  </a:cubicBezTo>
                  <a:cubicBezTo>
                    <a:pt x="1636" y="829"/>
                    <a:pt x="1696" y="827"/>
                    <a:pt x="1755" y="823"/>
                  </a:cubicBezTo>
                  <a:cubicBezTo>
                    <a:pt x="1842" y="815"/>
                    <a:pt x="1926" y="804"/>
                    <a:pt x="2011" y="793"/>
                  </a:cubicBezTo>
                  <a:cubicBezTo>
                    <a:pt x="2151" y="775"/>
                    <a:pt x="2288" y="751"/>
                    <a:pt x="2428" y="728"/>
                  </a:cubicBezTo>
                  <a:cubicBezTo>
                    <a:pt x="3156" y="601"/>
                    <a:pt x="3881" y="447"/>
                    <a:pt x="4615" y="360"/>
                  </a:cubicBezTo>
                  <a:cubicBezTo>
                    <a:pt x="4660" y="356"/>
                    <a:pt x="4704" y="352"/>
                    <a:pt x="4747" y="346"/>
                  </a:cubicBezTo>
                  <a:cubicBezTo>
                    <a:pt x="4850" y="337"/>
                    <a:pt x="4929" y="248"/>
                    <a:pt x="4910" y="144"/>
                  </a:cubicBezTo>
                  <a:cubicBezTo>
                    <a:pt x="4893" y="59"/>
                    <a:pt x="4818" y="1"/>
                    <a:pt x="47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6" name="Google Shape;13516;p25"/>
            <p:cNvSpPr/>
            <p:nvPr/>
          </p:nvSpPr>
          <p:spPr>
            <a:xfrm>
              <a:off x="2924823" y="113428"/>
              <a:ext cx="79497" cy="68025"/>
            </a:xfrm>
            <a:custGeom>
              <a:avLst/>
              <a:gdLst/>
              <a:ahLst/>
              <a:cxnLst/>
              <a:rect l="l" t="t" r="r" b="b"/>
              <a:pathLst>
                <a:path w="2363" h="2022" extrusionOk="0">
                  <a:moveTo>
                    <a:pt x="561" y="1324"/>
                  </a:moveTo>
                  <a:lnTo>
                    <a:pt x="561" y="1324"/>
                  </a:lnTo>
                  <a:cubicBezTo>
                    <a:pt x="556" y="1328"/>
                    <a:pt x="551" y="1333"/>
                    <a:pt x="546" y="1337"/>
                  </a:cubicBezTo>
                  <a:lnTo>
                    <a:pt x="546" y="1337"/>
                  </a:lnTo>
                  <a:lnTo>
                    <a:pt x="561" y="1324"/>
                  </a:lnTo>
                  <a:close/>
                  <a:moveTo>
                    <a:pt x="877" y="0"/>
                  </a:moveTo>
                  <a:cubicBezTo>
                    <a:pt x="863" y="0"/>
                    <a:pt x="848" y="1"/>
                    <a:pt x="833" y="2"/>
                  </a:cubicBezTo>
                  <a:cubicBezTo>
                    <a:pt x="740" y="13"/>
                    <a:pt x="648" y="35"/>
                    <a:pt x="561" y="71"/>
                  </a:cubicBezTo>
                  <a:cubicBezTo>
                    <a:pt x="485" y="100"/>
                    <a:pt x="411" y="138"/>
                    <a:pt x="344" y="184"/>
                  </a:cubicBezTo>
                  <a:cubicBezTo>
                    <a:pt x="232" y="265"/>
                    <a:pt x="116" y="363"/>
                    <a:pt x="51" y="488"/>
                  </a:cubicBezTo>
                  <a:cubicBezTo>
                    <a:pt x="42" y="499"/>
                    <a:pt x="36" y="513"/>
                    <a:pt x="32" y="527"/>
                  </a:cubicBezTo>
                  <a:lnTo>
                    <a:pt x="31" y="530"/>
                  </a:lnTo>
                  <a:lnTo>
                    <a:pt x="32" y="530"/>
                  </a:lnTo>
                  <a:cubicBezTo>
                    <a:pt x="1" y="613"/>
                    <a:pt x="36" y="705"/>
                    <a:pt x="113" y="746"/>
                  </a:cubicBezTo>
                  <a:cubicBezTo>
                    <a:pt x="140" y="759"/>
                    <a:pt x="168" y="766"/>
                    <a:pt x="195" y="766"/>
                  </a:cubicBezTo>
                  <a:cubicBezTo>
                    <a:pt x="266" y="766"/>
                    <a:pt x="334" y="723"/>
                    <a:pt x="362" y="651"/>
                  </a:cubicBezTo>
                  <a:lnTo>
                    <a:pt x="362" y="649"/>
                  </a:lnTo>
                  <a:lnTo>
                    <a:pt x="368" y="638"/>
                  </a:lnTo>
                  <a:cubicBezTo>
                    <a:pt x="377" y="624"/>
                    <a:pt x="387" y="611"/>
                    <a:pt x="398" y="599"/>
                  </a:cubicBezTo>
                  <a:cubicBezTo>
                    <a:pt x="415" y="578"/>
                    <a:pt x="434" y="559"/>
                    <a:pt x="455" y="538"/>
                  </a:cubicBezTo>
                  <a:cubicBezTo>
                    <a:pt x="476" y="521"/>
                    <a:pt x="498" y="504"/>
                    <a:pt x="518" y="486"/>
                  </a:cubicBezTo>
                  <a:cubicBezTo>
                    <a:pt x="544" y="469"/>
                    <a:pt x="571" y="450"/>
                    <a:pt x="596" y="437"/>
                  </a:cubicBezTo>
                  <a:cubicBezTo>
                    <a:pt x="623" y="423"/>
                    <a:pt x="648" y="410"/>
                    <a:pt x="675" y="399"/>
                  </a:cubicBezTo>
                  <a:cubicBezTo>
                    <a:pt x="708" y="386"/>
                    <a:pt x="742" y="377"/>
                    <a:pt x="775" y="366"/>
                  </a:cubicBezTo>
                  <a:cubicBezTo>
                    <a:pt x="803" y="360"/>
                    <a:pt x="833" y="355"/>
                    <a:pt x="862" y="350"/>
                  </a:cubicBezTo>
                  <a:lnTo>
                    <a:pt x="887" y="348"/>
                  </a:lnTo>
                  <a:lnTo>
                    <a:pt x="911" y="350"/>
                  </a:lnTo>
                  <a:lnTo>
                    <a:pt x="901" y="348"/>
                  </a:lnTo>
                  <a:lnTo>
                    <a:pt x="903" y="348"/>
                  </a:lnTo>
                  <a:cubicBezTo>
                    <a:pt x="909" y="350"/>
                    <a:pt x="916" y="350"/>
                    <a:pt x="924" y="352"/>
                  </a:cubicBezTo>
                  <a:lnTo>
                    <a:pt x="941" y="360"/>
                  </a:lnTo>
                  <a:lnTo>
                    <a:pt x="952" y="364"/>
                  </a:lnTo>
                  <a:lnTo>
                    <a:pt x="960" y="371"/>
                  </a:lnTo>
                  <a:lnTo>
                    <a:pt x="970" y="380"/>
                  </a:lnTo>
                  <a:lnTo>
                    <a:pt x="979" y="390"/>
                  </a:lnTo>
                  <a:lnTo>
                    <a:pt x="979" y="390"/>
                  </a:lnTo>
                  <a:lnTo>
                    <a:pt x="976" y="385"/>
                  </a:lnTo>
                  <a:lnTo>
                    <a:pt x="976" y="385"/>
                  </a:lnTo>
                  <a:cubicBezTo>
                    <a:pt x="981" y="391"/>
                    <a:pt x="984" y="398"/>
                    <a:pt x="987" y="402"/>
                  </a:cubicBezTo>
                  <a:cubicBezTo>
                    <a:pt x="993" y="415"/>
                    <a:pt x="998" y="426"/>
                    <a:pt x="1003" y="439"/>
                  </a:cubicBezTo>
                  <a:cubicBezTo>
                    <a:pt x="1003" y="439"/>
                    <a:pt x="1003" y="440"/>
                    <a:pt x="1003" y="440"/>
                  </a:cubicBezTo>
                  <a:cubicBezTo>
                    <a:pt x="1001" y="437"/>
                    <a:pt x="1000" y="432"/>
                    <a:pt x="998" y="429"/>
                  </a:cubicBezTo>
                  <a:lnTo>
                    <a:pt x="998" y="429"/>
                  </a:lnTo>
                  <a:lnTo>
                    <a:pt x="1004" y="450"/>
                  </a:lnTo>
                  <a:cubicBezTo>
                    <a:pt x="1009" y="466"/>
                    <a:pt x="1011" y="481"/>
                    <a:pt x="1014" y="499"/>
                  </a:cubicBezTo>
                  <a:cubicBezTo>
                    <a:pt x="1015" y="518"/>
                    <a:pt x="1017" y="538"/>
                    <a:pt x="1017" y="557"/>
                  </a:cubicBezTo>
                  <a:cubicBezTo>
                    <a:pt x="1015" y="584"/>
                    <a:pt x="1014" y="610"/>
                    <a:pt x="1011" y="635"/>
                  </a:cubicBezTo>
                  <a:cubicBezTo>
                    <a:pt x="1004" y="665"/>
                    <a:pt x="998" y="694"/>
                    <a:pt x="989" y="722"/>
                  </a:cubicBezTo>
                  <a:cubicBezTo>
                    <a:pt x="981" y="751"/>
                    <a:pt x="970" y="779"/>
                    <a:pt x="958" y="806"/>
                  </a:cubicBezTo>
                  <a:cubicBezTo>
                    <a:pt x="936" y="852"/>
                    <a:pt x="913" y="896"/>
                    <a:pt x="887" y="939"/>
                  </a:cubicBezTo>
                  <a:cubicBezTo>
                    <a:pt x="852" y="994"/>
                    <a:pt x="813" y="1048"/>
                    <a:pt x="772" y="1100"/>
                  </a:cubicBezTo>
                  <a:lnTo>
                    <a:pt x="768" y="1104"/>
                  </a:lnTo>
                  <a:lnTo>
                    <a:pt x="765" y="1109"/>
                  </a:lnTo>
                  <a:lnTo>
                    <a:pt x="765" y="1109"/>
                  </a:lnTo>
                  <a:cubicBezTo>
                    <a:pt x="696" y="1189"/>
                    <a:pt x="622" y="1266"/>
                    <a:pt x="545" y="1338"/>
                  </a:cubicBezTo>
                  <a:lnTo>
                    <a:pt x="545" y="1338"/>
                  </a:lnTo>
                  <a:cubicBezTo>
                    <a:pt x="501" y="1377"/>
                    <a:pt x="456" y="1417"/>
                    <a:pt x="409" y="1453"/>
                  </a:cubicBezTo>
                  <a:cubicBezTo>
                    <a:pt x="366" y="1487"/>
                    <a:pt x="316" y="1520"/>
                    <a:pt x="286" y="1564"/>
                  </a:cubicBezTo>
                  <a:cubicBezTo>
                    <a:pt x="262" y="1599"/>
                    <a:pt x="245" y="1639"/>
                    <a:pt x="235" y="1680"/>
                  </a:cubicBezTo>
                  <a:cubicBezTo>
                    <a:pt x="229" y="1708"/>
                    <a:pt x="230" y="1740"/>
                    <a:pt x="238" y="1770"/>
                  </a:cubicBezTo>
                  <a:cubicBezTo>
                    <a:pt x="273" y="1925"/>
                    <a:pt x="434" y="1993"/>
                    <a:pt x="579" y="2011"/>
                  </a:cubicBezTo>
                  <a:cubicBezTo>
                    <a:pt x="638" y="2017"/>
                    <a:pt x="697" y="2022"/>
                    <a:pt x="757" y="2022"/>
                  </a:cubicBezTo>
                  <a:cubicBezTo>
                    <a:pt x="766" y="2022"/>
                    <a:pt x="775" y="2022"/>
                    <a:pt x="784" y="2022"/>
                  </a:cubicBezTo>
                  <a:cubicBezTo>
                    <a:pt x="901" y="2022"/>
                    <a:pt x="1019" y="2014"/>
                    <a:pt x="1136" y="1998"/>
                  </a:cubicBezTo>
                  <a:cubicBezTo>
                    <a:pt x="1429" y="1965"/>
                    <a:pt x="1718" y="1900"/>
                    <a:pt x="2011" y="1867"/>
                  </a:cubicBezTo>
                  <a:lnTo>
                    <a:pt x="2103" y="1855"/>
                  </a:lnTo>
                  <a:lnTo>
                    <a:pt x="2098" y="1855"/>
                  </a:lnTo>
                  <a:cubicBezTo>
                    <a:pt x="2131" y="1851"/>
                    <a:pt x="2165" y="1849"/>
                    <a:pt x="2198" y="1846"/>
                  </a:cubicBezTo>
                  <a:cubicBezTo>
                    <a:pt x="2291" y="1840"/>
                    <a:pt x="2363" y="1760"/>
                    <a:pt x="2358" y="1669"/>
                  </a:cubicBezTo>
                  <a:cubicBezTo>
                    <a:pt x="2355" y="1583"/>
                    <a:pt x="2280" y="1507"/>
                    <a:pt x="2193" y="1507"/>
                  </a:cubicBezTo>
                  <a:cubicBezTo>
                    <a:pt x="2189" y="1507"/>
                    <a:pt x="2185" y="1507"/>
                    <a:pt x="2180" y="1507"/>
                  </a:cubicBezTo>
                  <a:cubicBezTo>
                    <a:pt x="1984" y="1525"/>
                    <a:pt x="1789" y="1555"/>
                    <a:pt x="1595" y="1586"/>
                  </a:cubicBezTo>
                  <a:cubicBezTo>
                    <a:pt x="1443" y="1612"/>
                    <a:pt x="1291" y="1634"/>
                    <a:pt x="1137" y="1654"/>
                  </a:cubicBezTo>
                  <a:cubicBezTo>
                    <a:pt x="1020" y="1668"/>
                    <a:pt x="902" y="1674"/>
                    <a:pt x="785" y="1675"/>
                  </a:cubicBezTo>
                  <a:lnTo>
                    <a:pt x="785" y="1675"/>
                  </a:lnTo>
                  <a:cubicBezTo>
                    <a:pt x="753" y="1673"/>
                    <a:pt x="725" y="1672"/>
                    <a:pt x="696" y="1670"/>
                  </a:cubicBezTo>
                  <a:cubicBezTo>
                    <a:pt x="764" y="1612"/>
                    <a:pt x="827" y="1548"/>
                    <a:pt x="889" y="1483"/>
                  </a:cubicBezTo>
                  <a:cubicBezTo>
                    <a:pt x="979" y="1390"/>
                    <a:pt x="1061" y="1290"/>
                    <a:pt x="1137" y="1184"/>
                  </a:cubicBezTo>
                  <a:cubicBezTo>
                    <a:pt x="1239" y="1035"/>
                    <a:pt x="1318" y="872"/>
                    <a:pt x="1351" y="695"/>
                  </a:cubicBezTo>
                  <a:cubicBezTo>
                    <a:pt x="1381" y="523"/>
                    <a:pt x="1364" y="331"/>
                    <a:pt x="1259" y="184"/>
                  </a:cubicBezTo>
                  <a:cubicBezTo>
                    <a:pt x="1213" y="117"/>
                    <a:pt x="1147" y="65"/>
                    <a:pt x="1071" y="35"/>
                  </a:cubicBezTo>
                  <a:cubicBezTo>
                    <a:pt x="1009" y="12"/>
                    <a:pt x="943" y="0"/>
                    <a:pt x="8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7" name="Google Shape;13517;p25"/>
            <p:cNvSpPr/>
            <p:nvPr/>
          </p:nvSpPr>
          <p:spPr>
            <a:xfrm>
              <a:off x="2994600" y="219305"/>
              <a:ext cx="105537" cy="158826"/>
            </a:xfrm>
            <a:custGeom>
              <a:avLst/>
              <a:gdLst/>
              <a:ahLst/>
              <a:cxnLst/>
              <a:rect l="l" t="t" r="r" b="b"/>
              <a:pathLst>
                <a:path w="3137" h="4721" extrusionOk="0">
                  <a:moveTo>
                    <a:pt x="1230" y="2071"/>
                  </a:moveTo>
                  <a:cubicBezTo>
                    <a:pt x="1245" y="2072"/>
                    <a:pt x="1259" y="2074"/>
                    <a:pt x="1272" y="2075"/>
                  </a:cubicBezTo>
                  <a:cubicBezTo>
                    <a:pt x="1292" y="2079"/>
                    <a:pt x="1313" y="2083"/>
                    <a:pt x="1332" y="2088"/>
                  </a:cubicBezTo>
                  <a:cubicBezTo>
                    <a:pt x="1349" y="2094"/>
                    <a:pt x="1368" y="2101"/>
                    <a:pt x="1386" y="2109"/>
                  </a:cubicBezTo>
                  <a:cubicBezTo>
                    <a:pt x="1400" y="2115"/>
                    <a:pt x="1412" y="2123"/>
                    <a:pt x="1425" y="2131"/>
                  </a:cubicBezTo>
                  <a:cubicBezTo>
                    <a:pt x="1449" y="2147"/>
                    <a:pt x="1471" y="2163"/>
                    <a:pt x="1493" y="2180"/>
                  </a:cubicBezTo>
                  <a:cubicBezTo>
                    <a:pt x="1512" y="2196"/>
                    <a:pt x="1531" y="2212"/>
                    <a:pt x="1547" y="2231"/>
                  </a:cubicBezTo>
                  <a:cubicBezTo>
                    <a:pt x="1564" y="2248"/>
                    <a:pt x="1580" y="2269"/>
                    <a:pt x="1594" y="2288"/>
                  </a:cubicBezTo>
                  <a:cubicBezTo>
                    <a:pt x="1601" y="2297"/>
                    <a:pt x="1607" y="2307"/>
                    <a:pt x="1612" y="2316"/>
                  </a:cubicBezTo>
                  <a:cubicBezTo>
                    <a:pt x="1615" y="2322"/>
                    <a:pt x="1618" y="2327"/>
                    <a:pt x="1621" y="2333"/>
                  </a:cubicBezTo>
                  <a:cubicBezTo>
                    <a:pt x="1552" y="2362"/>
                    <a:pt x="1509" y="2430"/>
                    <a:pt x="1512" y="2504"/>
                  </a:cubicBezTo>
                  <a:cubicBezTo>
                    <a:pt x="1517" y="2557"/>
                    <a:pt x="1522" y="2609"/>
                    <a:pt x="1528" y="2661"/>
                  </a:cubicBezTo>
                  <a:cubicBezTo>
                    <a:pt x="1534" y="2728"/>
                    <a:pt x="1536" y="2794"/>
                    <a:pt x="1564" y="2856"/>
                  </a:cubicBezTo>
                  <a:cubicBezTo>
                    <a:pt x="1592" y="2917"/>
                    <a:pt x="1660" y="2959"/>
                    <a:pt x="1727" y="2959"/>
                  </a:cubicBezTo>
                  <a:cubicBezTo>
                    <a:pt x="1752" y="2959"/>
                    <a:pt x="1776" y="2954"/>
                    <a:pt x="1799" y="2941"/>
                  </a:cubicBezTo>
                  <a:cubicBezTo>
                    <a:pt x="1818" y="2932"/>
                    <a:pt x="1835" y="2919"/>
                    <a:pt x="1853" y="2907"/>
                  </a:cubicBezTo>
                  <a:lnTo>
                    <a:pt x="1853" y="2907"/>
                  </a:lnTo>
                  <a:lnTo>
                    <a:pt x="1845" y="2922"/>
                  </a:lnTo>
                  <a:cubicBezTo>
                    <a:pt x="1745" y="3123"/>
                    <a:pt x="1644" y="3324"/>
                    <a:pt x="1526" y="3516"/>
                  </a:cubicBezTo>
                  <a:cubicBezTo>
                    <a:pt x="1531" y="3510"/>
                    <a:pt x="1534" y="3503"/>
                    <a:pt x="1539" y="3497"/>
                  </a:cubicBezTo>
                  <a:lnTo>
                    <a:pt x="1539" y="3497"/>
                  </a:lnTo>
                  <a:cubicBezTo>
                    <a:pt x="1474" y="3601"/>
                    <a:pt x="1405" y="3703"/>
                    <a:pt x="1329" y="3798"/>
                  </a:cubicBezTo>
                  <a:lnTo>
                    <a:pt x="1336" y="3788"/>
                  </a:lnTo>
                  <a:lnTo>
                    <a:pt x="1336" y="3788"/>
                  </a:lnTo>
                  <a:cubicBezTo>
                    <a:pt x="1286" y="3850"/>
                    <a:pt x="1234" y="3907"/>
                    <a:pt x="1178" y="3962"/>
                  </a:cubicBezTo>
                  <a:cubicBezTo>
                    <a:pt x="1143" y="3994"/>
                    <a:pt x="1109" y="4024"/>
                    <a:pt x="1074" y="4051"/>
                  </a:cubicBezTo>
                  <a:cubicBezTo>
                    <a:pt x="1056" y="4064"/>
                    <a:pt x="1040" y="4073"/>
                    <a:pt x="1025" y="4083"/>
                  </a:cubicBezTo>
                  <a:cubicBezTo>
                    <a:pt x="1018" y="4086"/>
                    <a:pt x="1012" y="4087"/>
                    <a:pt x="1007" y="4091"/>
                  </a:cubicBezTo>
                  <a:lnTo>
                    <a:pt x="991" y="4095"/>
                  </a:lnTo>
                  <a:cubicBezTo>
                    <a:pt x="969" y="4100"/>
                    <a:pt x="949" y="4103"/>
                    <a:pt x="926" y="4106"/>
                  </a:cubicBezTo>
                  <a:cubicBezTo>
                    <a:pt x="896" y="4110"/>
                    <a:pt x="868" y="4111"/>
                    <a:pt x="841" y="4113"/>
                  </a:cubicBezTo>
                  <a:lnTo>
                    <a:pt x="817" y="4110"/>
                  </a:lnTo>
                  <a:cubicBezTo>
                    <a:pt x="795" y="4106"/>
                    <a:pt x="773" y="4103"/>
                    <a:pt x="756" y="4097"/>
                  </a:cubicBezTo>
                  <a:cubicBezTo>
                    <a:pt x="738" y="4091"/>
                    <a:pt x="721" y="4084"/>
                    <a:pt x="703" y="4078"/>
                  </a:cubicBezTo>
                  <a:cubicBezTo>
                    <a:pt x="697" y="4073"/>
                    <a:pt x="691" y="4072"/>
                    <a:pt x="681" y="4065"/>
                  </a:cubicBezTo>
                  <a:cubicBezTo>
                    <a:pt x="673" y="4061"/>
                    <a:pt x="664" y="4054"/>
                    <a:pt x="656" y="4048"/>
                  </a:cubicBezTo>
                  <a:cubicBezTo>
                    <a:pt x="632" y="4027"/>
                    <a:pt x="610" y="4008"/>
                    <a:pt x="589" y="3986"/>
                  </a:cubicBezTo>
                  <a:cubicBezTo>
                    <a:pt x="569" y="3962"/>
                    <a:pt x="550" y="3939"/>
                    <a:pt x="531" y="3913"/>
                  </a:cubicBezTo>
                  <a:cubicBezTo>
                    <a:pt x="504" y="3877"/>
                    <a:pt x="480" y="3839"/>
                    <a:pt x="458" y="3799"/>
                  </a:cubicBezTo>
                  <a:cubicBezTo>
                    <a:pt x="439" y="3761"/>
                    <a:pt x="422" y="3723"/>
                    <a:pt x="406" y="3684"/>
                  </a:cubicBezTo>
                  <a:cubicBezTo>
                    <a:pt x="406" y="3684"/>
                    <a:pt x="406" y="3685"/>
                    <a:pt x="406" y="3687"/>
                  </a:cubicBezTo>
                  <a:cubicBezTo>
                    <a:pt x="390" y="3643"/>
                    <a:pt x="376" y="3600"/>
                    <a:pt x="363" y="3554"/>
                  </a:cubicBezTo>
                  <a:cubicBezTo>
                    <a:pt x="352" y="3506"/>
                    <a:pt x="344" y="3459"/>
                    <a:pt x="338" y="3410"/>
                  </a:cubicBezTo>
                  <a:cubicBezTo>
                    <a:pt x="334" y="3375"/>
                    <a:pt x="333" y="3340"/>
                    <a:pt x="333" y="3305"/>
                  </a:cubicBezTo>
                  <a:cubicBezTo>
                    <a:pt x="334" y="3261"/>
                    <a:pt x="338" y="3217"/>
                    <a:pt x="344" y="3172"/>
                  </a:cubicBezTo>
                  <a:cubicBezTo>
                    <a:pt x="357" y="3100"/>
                    <a:pt x="371" y="3027"/>
                    <a:pt x="390" y="2957"/>
                  </a:cubicBezTo>
                  <a:cubicBezTo>
                    <a:pt x="409" y="2895"/>
                    <a:pt x="429" y="2837"/>
                    <a:pt x="455" y="2777"/>
                  </a:cubicBezTo>
                  <a:cubicBezTo>
                    <a:pt x="472" y="2739"/>
                    <a:pt x="493" y="2701"/>
                    <a:pt x="513" y="2664"/>
                  </a:cubicBezTo>
                  <a:cubicBezTo>
                    <a:pt x="569" y="2576"/>
                    <a:pt x="629" y="2490"/>
                    <a:pt x="692" y="2409"/>
                  </a:cubicBezTo>
                  <a:cubicBezTo>
                    <a:pt x="743" y="2349"/>
                    <a:pt x="795" y="2291"/>
                    <a:pt x="850" y="2237"/>
                  </a:cubicBezTo>
                  <a:cubicBezTo>
                    <a:pt x="873" y="2218"/>
                    <a:pt x="893" y="2201"/>
                    <a:pt x="919" y="2182"/>
                  </a:cubicBezTo>
                  <a:cubicBezTo>
                    <a:pt x="944" y="2164"/>
                    <a:pt x="971" y="2147"/>
                    <a:pt x="998" y="2131"/>
                  </a:cubicBezTo>
                  <a:cubicBezTo>
                    <a:pt x="1020" y="2121"/>
                    <a:pt x="1040" y="2110"/>
                    <a:pt x="1061" y="2101"/>
                  </a:cubicBezTo>
                  <a:cubicBezTo>
                    <a:pt x="1080" y="2094"/>
                    <a:pt x="1096" y="2088"/>
                    <a:pt x="1115" y="2085"/>
                  </a:cubicBezTo>
                  <a:cubicBezTo>
                    <a:pt x="1135" y="2080"/>
                    <a:pt x="1156" y="2075"/>
                    <a:pt x="1175" y="2074"/>
                  </a:cubicBezTo>
                  <a:cubicBezTo>
                    <a:pt x="1192" y="2072"/>
                    <a:pt x="1211" y="2071"/>
                    <a:pt x="1230" y="2071"/>
                  </a:cubicBezTo>
                  <a:close/>
                  <a:moveTo>
                    <a:pt x="2931" y="1"/>
                  </a:moveTo>
                  <a:cubicBezTo>
                    <a:pt x="2877" y="1"/>
                    <a:pt x="2824" y="28"/>
                    <a:pt x="2788" y="73"/>
                  </a:cubicBezTo>
                  <a:cubicBezTo>
                    <a:pt x="2786" y="75"/>
                    <a:pt x="2785" y="78"/>
                    <a:pt x="2782" y="79"/>
                  </a:cubicBezTo>
                  <a:cubicBezTo>
                    <a:pt x="2748" y="119"/>
                    <a:pt x="2720" y="160"/>
                    <a:pt x="2695" y="204"/>
                  </a:cubicBezTo>
                  <a:cubicBezTo>
                    <a:pt x="2673" y="246"/>
                    <a:pt x="2654" y="288"/>
                    <a:pt x="2635" y="331"/>
                  </a:cubicBezTo>
                  <a:cubicBezTo>
                    <a:pt x="2590" y="437"/>
                    <a:pt x="2549" y="543"/>
                    <a:pt x="2514" y="652"/>
                  </a:cubicBezTo>
                  <a:cubicBezTo>
                    <a:pt x="2481" y="757"/>
                    <a:pt x="2454" y="863"/>
                    <a:pt x="2426" y="967"/>
                  </a:cubicBezTo>
                  <a:cubicBezTo>
                    <a:pt x="2408" y="1034"/>
                    <a:pt x="2391" y="1099"/>
                    <a:pt x="2376" y="1165"/>
                  </a:cubicBezTo>
                  <a:cubicBezTo>
                    <a:pt x="2361" y="1243"/>
                    <a:pt x="2342" y="1319"/>
                    <a:pt x="2329" y="1395"/>
                  </a:cubicBezTo>
                  <a:cubicBezTo>
                    <a:pt x="2304" y="1563"/>
                    <a:pt x="2278" y="1730"/>
                    <a:pt x="2258" y="1898"/>
                  </a:cubicBezTo>
                  <a:cubicBezTo>
                    <a:pt x="2251" y="1949"/>
                    <a:pt x="2247" y="2001"/>
                    <a:pt x="2244" y="2053"/>
                  </a:cubicBezTo>
                  <a:cubicBezTo>
                    <a:pt x="2196" y="2163"/>
                    <a:pt x="2150" y="2272"/>
                    <a:pt x="2103" y="2381"/>
                  </a:cubicBezTo>
                  <a:cubicBezTo>
                    <a:pt x="2055" y="2484"/>
                    <a:pt x="2008" y="2587"/>
                    <a:pt x="1959" y="2690"/>
                  </a:cubicBezTo>
                  <a:cubicBezTo>
                    <a:pt x="1976" y="2592"/>
                    <a:pt x="1982" y="2493"/>
                    <a:pt x="1976" y="2394"/>
                  </a:cubicBezTo>
                  <a:cubicBezTo>
                    <a:pt x="1973" y="2294"/>
                    <a:pt x="1943" y="2196"/>
                    <a:pt x="1887" y="2112"/>
                  </a:cubicBezTo>
                  <a:cubicBezTo>
                    <a:pt x="1830" y="2028"/>
                    <a:pt x="1761" y="1955"/>
                    <a:pt x="1680" y="1893"/>
                  </a:cubicBezTo>
                  <a:cubicBezTo>
                    <a:pt x="1583" y="1824"/>
                    <a:pt x="1477" y="1767"/>
                    <a:pt x="1359" y="1746"/>
                  </a:cubicBezTo>
                  <a:cubicBezTo>
                    <a:pt x="1313" y="1739"/>
                    <a:pt x="1267" y="1735"/>
                    <a:pt x="1221" y="1735"/>
                  </a:cubicBezTo>
                  <a:cubicBezTo>
                    <a:pt x="1163" y="1735"/>
                    <a:pt x="1104" y="1741"/>
                    <a:pt x="1047" y="1754"/>
                  </a:cubicBezTo>
                  <a:cubicBezTo>
                    <a:pt x="833" y="1802"/>
                    <a:pt x="653" y="1944"/>
                    <a:pt x="512" y="2106"/>
                  </a:cubicBezTo>
                  <a:cubicBezTo>
                    <a:pt x="431" y="2201"/>
                    <a:pt x="355" y="2302"/>
                    <a:pt x="287" y="2406"/>
                  </a:cubicBezTo>
                  <a:cubicBezTo>
                    <a:pt x="220" y="2503"/>
                    <a:pt x="167" y="2606"/>
                    <a:pt x="125" y="2713"/>
                  </a:cubicBezTo>
                  <a:cubicBezTo>
                    <a:pt x="84" y="2824"/>
                    <a:pt x="54" y="2937"/>
                    <a:pt x="34" y="3052"/>
                  </a:cubicBezTo>
                  <a:cubicBezTo>
                    <a:pt x="16" y="3161"/>
                    <a:pt x="0" y="3271"/>
                    <a:pt x="8" y="3381"/>
                  </a:cubicBezTo>
                  <a:cubicBezTo>
                    <a:pt x="23" y="3603"/>
                    <a:pt x="89" y="3818"/>
                    <a:pt x="201" y="4011"/>
                  </a:cubicBezTo>
                  <a:cubicBezTo>
                    <a:pt x="254" y="4102"/>
                    <a:pt x="319" y="4184"/>
                    <a:pt x="393" y="4258"/>
                  </a:cubicBezTo>
                  <a:cubicBezTo>
                    <a:pt x="466" y="4328"/>
                    <a:pt x="551" y="4380"/>
                    <a:pt x="646" y="4412"/>
                  </a:cubicBezTo>
                  <a:cubicBezTo>
                    <a:pt x="718" y="4434"/>
                    <a:pt x="793" y="4445"/>
                    <a:pt x="867" y="4445"/>
                  </a:cubicBezTo>
                  <a:cubicBezTo>
                    <a:pt x="904" y="4445"/>
                    <a:pt x="941" y="4443"/>
                    <a:pt x="977" y="4437"/>
                  </a:cubicBezTo>
                  <a:cubicBezTo>
                    <a:pt x="1028" y="4431"/>
                    <a:pt x="1078" y="4418"/>
                    <a:pt x="1128" y="4401"/>
                  </a:cubicBezTo>
                  <a:cubicBezTo>
                    <a:pt x="1175" y="4382"/>
                    <a:pt x="1219" y="4357"/>
                    <a:pt x="1260" y="4326"/>
                  </a:cubicBezTo>
                  <a:cubicBezTo>
                    <a:pt x="1355" y="4255"/>
                    <a:pt x="1443" y="4173"/>
                    <a:pt x="1520" y="4081"/>
                  </a:cubicBezTo>
                  <a:cubicBezTo>
                    <a:pt x="1594" y="3996"/>
                    <a:pt x="1663" y="3905"/>
                    <a:pt x="1726" y="3810"/>
                  </a:cubicBezTo>
                  <a:cubicBezTo>
                    <a:pt x="1799" y="3698"/>
                    <a:pt x="1864" y="3579"/>
                    <a:pt x="1929" y="3461"/>
                  </a:cubicBezTo>
                  <a:cubicBezTo>
                    <a:pt x="1963" y="3396"/>
                    <a:pt x="1998" y="3332"/>
                    <a:pt x="2031" y="3267"/>
                  </a:cubicBezTo>
                  <a:cubicBezTo>
                    <a:pt x="2087" y="3153"/>
                    <a:pt x="2142" y="3041"/>
                    <a:pt x="2196" y="2929"/>
                  </a:cubicBezTo>
                  <a:lnTo>
                    <a:pt x="2196" y="2929"/>
                  </a:lnTo>
                  <a:cubicBezTo>
                    <a:pt x="2191" y="3089"/>
                    <a:pt x="2187" y="3248"/>
                    <a:pt x="2185" y="3408"/>
                  </a:cubicBezTo>
                  <a:cubicBezTo>
                    <a:pt x="2182" y="3587"/>
                    <a:pt x="2179" y="3766"/>
                    <a:pt x="2174" y="3945"/>
                  </a:cubicBezTo>
                  <a:cubicBezTo>
                    <a:pt x="2171" y="4040"/>
                    <a:pt x="2168" y="4135"/>
                    <a:pt x="2163" y="4230"/>
                  </a:cubicBezTo>
                  <a:cubicBezTo>
                    <a:pt x="2161" y="4269"/>
                    <a:pt x="2160" y="4311"/>
                    <a:pt x="2156" y="4350"/>
                  </a:cubicBezTo>
                  <a:cubicBezTo>
                    <a:pt x="2156" y="4372"/>
                    <a:pt x="2155" y="4396"/>
                    <a:pt x="2155" y="4420"/>
                  </a:cubicBezTo>
                  <a:cubicBezTo>
                    <a:pt x="2150" y="4471"/>
                    <a:pt x="2152" y="4523"/>
                    <a:pt x="2163" y="4575"/>
                  </a:cubicBezTo>
                  <a:lnTo>
                    <a:pt x="2161" y="4575"/>
                  </a:lnTo>
                  <a:cubicBezTo>
                    <a:pt x="2177" y="4657"/>
                    <a:pt x="2248" y="4719"/>
                    <a:pt x="2334" y="4721"/>
                  </a:cubicBezTo>
                  <a:cubicBezTo>
                    <a:pt x="2343" y="4721"/>
                    <a:pt x="2354" y="4721"/>
                    <a:pt x="2364" y="4719"/>
                  </a:cubicBezTo>
                  <a:cubicBezTo>
                    <a:pt x="2456" y="4702"/>
                    <a:pt x="2527" y="4607"/>
                    <a:pt x="2506" y="4513"/>
                  </a:cubicBezTo>
                  <a:cubicBezTo>
                    <a:pt x="2505" y="4502"/>
                    <a:pt x="2502" y="4493"/>
                    <a:pt x="2500" y="4482"/>
                  </a:cubicBezTo>
                  <a:cubicBezTo>
                    <a:pt x="2495" y="4357"/>
                    <a:pt x="2497" y="4231"/>
                    <a:pt x="2495" y="4106"/>
                  </a:cubicBezTo>
                  <a:lnTo>
                    <a:pt x="2495" y="3777"/>
                  </a:lnTo>
                  <a:cubicBezTo>
                    <a:pt x="2497" y="3557"/>
                    <a:pt x="2498" y="3337"/>
                    <a:pt x="2500" y="3117"/>
                  </a:cubicBezTo>
                  <a:lnTo>
                    <a:pt x="2500" y="3125"/>
                  </a:lnTo>
                  <a:cubicBezTo>
                    <a:pt x="2506" y="2884"/>
                    <a:pt x="2516" y="2644"/>
                    <a:pt x="2530" y="2405"/>
                  </a:cubicBezTo>
                  <a:cubicBezTo>
                    <a:pt x="2536" y="2310"/>
                    <a:pt x="2543" y="2215"/>
                    <a:pt x="2551" y="2120"/>
                  </a:cubicBezTo>
                  <a:cubicBezTo>
                    <a:pt x="2609" y="1977"/>
                    <a:pt x="2663" y="1835"/>
                    <a:pt x="2718" y="1692"/>
                  </a:cubicBezTo>
                  <a:cubicBezTo>
                    <a:pt x="2748" y="1618"/>
                    <a:pt x="2774" y="1540"/>
                    <a:pt x="2801" y="1468"/>
                  </a:cubicBezTo>
                  <a:cubicBezTo>
                    <a:pt x="2828" y="1395"/>
                    <a:pt x="2856" y="1322"/>
                    <a:pt x="2880" y="1248"/>
                  </a:cubicBezTo>
                  <a:cubicBezTo>
                    <a:pt x="2937" y="1070"/>
                    <a:pt x="2999" y="893"/>
                    <a:pt x="3043" y="711"/>
                  </a:cubicBezTo>
                  <a:cubicBezTo>
                    <a:pt x="3065" y="624"/>
                    <a:pt x="3086" y="535"/>
                    <a:pt x="3101" y="447"/>
                  </a:cubicBezTo>
                  <a:cubicBezTo>
                    <a:pt x="3116" y="374"/>
                    <a:pt x="3127" y="299"/>
                    <a:pt x="3133" y="225"/>
                  </a:cubicBezTo>
                  <a:cubicBezTo>
                    <a:pt x="3136" y="181"/>
                    <a:pt x="3125" y="138"/>
                    <a:pt x="3103" y="100"/>
                  </a:cubicBezTo>
                  <a:cubicBezTo>
                    <a:pt x="3079" y="67"/>
                    <a:pt x="3048" y="38"/>
                    <a:pt x="3010" y="21"/>
                  </a:cubicBezTo>
                  <a:cubicBezTo>
                    <a:pt x="2984" y="7"/>
                    <a:pt x="2957" y="1"/>
                    <a:pt x="29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8" name="Google Shape;13518;p25"/>
            <p:cNvSpPr/>
            <p:nvPr/>
          </p:nvSpPr>
          <p:spPr>
            <a:xfrm>
              <a:off x="3082848" y="285213"/>
              <a:ext cx="113375" cy="221065"/>
            </a:xfrm>
            <a:custGeom>
              <a:avLst/>
              <a:gdLst/>
              <a:ahLst/>
              <a:cxnLst/>
              <a:rect l="l" t="t" r="r" b="b"/>
              <a:pathLst>
                <a:path w="3370" h="6571" extrusionOk="0">
                  <a:moveTo>
                    <a:pt x="1500" y="2633"/>
                  </a:moveTo>
                  <a:lnTo>
                    <a:pt x="1500" y="2633"/>
                  </a:lnTo>
                  <a:cubicBezTo>
                    <a:pt x="1482" y="2920"/>
                    <a:pt x="1463" y="3208"/>
                    <a:pt x="1450" y="3495"/>
                  </a:cubicBezTo>
                  <a:cubicBezTo>
                    <a:pt x="1435" y="3836"/>
                    <a:pt x="1419" y="4178"/>
                    <a:pt x="1405" y="4519"/>
                  </a:cubicBezTo>
                  <a:cubicBezTo>
                    <a:pt x="1397" y="4706"/>
                    <a:pt x="1389" y="4891"/>
                    <a:pt x="1376" y="5078"/>
                  </a:cubicBezTo>
                  <a:cubicBezTo>
                    <a:pt x="1371" y="5154"/>
                    <a:pt x="1370" y="5228"/>
                    <a:pt x="1360" y="5304"/>
                  </a:cubicBezTo>
                  <a:cubicBezTo>
                    <a:pt x="1351" y="5399"/>
                    <a:pt x="1341" y="5495"/>
                    <a:pt x="1329" y="5592"/>
                  </a:cubicBezTo>
                  <a:cubicBezTo>
                    <a:pt x="1329" y="5592"/>
                    <a:pt x="1329" y="5592"/>
                    <a:pt x="1329" y="5592"/>
                  </a:cubicBezTo>
                  <a:lnTo>
                    <a:pt x="1329" y="5592"/>
                  </a:lnTo>
                  <a:cubicBezTo>
                    <a:pt x="1306" y="5739"/>
                    <a:pt x="1287" y="5887"/>
                    <a:pt x="1246" y="6031"/>
                  </a:cubicBezTo>
                  <a:cubicBezTo>
                    <a:pt x="1240" y="6051"/>
                    <a:pt x="1232" y="6072"/>
                    <a:pt x="1224" y="6091"/>
                  </a:cubicBezTo>
                  <a:cubicBezTo>
                    <a:pt x="1219" y="6100"/>
                    <a:pt x="1215" y="6110"/>
                    <a:pt x="1210" y="6119"/>
                  </a:cubicBezTo>
                  <a:cubicBezTo>
                    <a:pt x="1199" y="6137"/>
                    <a:pt x="1188" y="6152"/>
                    <a:pt x="1177" y="6168"/>
                  </a:cubicBezTo>
                  <a:cubicBezTo>
                    <a:pt x="1166" y="6179"/>
                    <a:pt x="1156" y="6190"/>
                    <a:pt x="1145" y="6200"/>
                  </a:cubicBezTo>
                  <a:cubicBezTo>
                    <a:pt x="1142" y="6205"/>
                    <a:pt x="1137" y="6208"/>
                    <a:pt x="1132" y="6211"/>
                  </a:cubicBezTo>
                  <a:lnTo>
                    <a:pt x="1140" y="6206"/>
                  </a:lnTo>
                  <a:lnTo>
                    <a:pt x="1140" y="6206"/>
                  </a:lnTo>
                  <a:cubicBezTo>
                    <a:pt x="1134" y="6211"/>
                    <a:pt x="1128" y="6214"/>
                    <a:pt x="1121" y="6217"/>
                  </a:cubicBezTo>
                  <a:cubicBezTo>
                    <a:pt x="1116" y="6222"/>
                    <a:pt x="1109" y="6225"/>
                    <a:pt x="1102" y="6228"/>
                  </a:cubicBezTo>
                  <a:lnTo>
                    <a:pt x="1090" y="6232"/>
                  </a:lnTo>
                  <a:cubicBezTo>
                    <a:pt x="1083" y="6233"/>
                    <a:pt x="1077" y="6235"/>
                    <a:pt x="1071" y="6235"/>
                  </a:cubicBezTo>
                  <a:lnTo>
                    <a:pt x="1059" y="6235"/>
                  </a:lnTo>
                  <a:cubicBezTo>
                    <a:pt x="1042" y="6235"/>
                    <a:pt x="1026" y="6233"/>
                    <a:pt x="1010" y="6230"/>
                  </a:cubicBezTo>
                  <a:cubicBezTo>
                    <a:pt x="999" y="6228"/>
                    <a:pt x="987" y="6225"/>
                    <a:pt x="976" y="6222"/>
                  </a:cubicBezTo>
                  <a:cubicBezTo>
                    <a:pt x="957" y="6217"/>
                    <a:pt x="939" y="6211"/>
                    <a:pt x="920" y="6203"/>
                  </a:cubicBezTo>
                  <a:cubicBezTo>
                    <a:pt x="896" y="6192"/>
                    <a:pt x="874" y="6179"/>
                    <a:pt x="851" y="6167"/>
                  </a:cubicBezTo>
                  <a:cubicBezTo>
                    <a:pt x="820" y="6146"/>
                    <a:pt x="789" y="6127"/>
                    <a:pt x="760" y="6103"/>
                  </a:cubicBezTo>
                  <a:cubicBezTo>
                    <a:pt x="732" y="6078"/>
                    <a:pt x="705" y="6053"/>
                    <a:pt x="678" y="6026"/>
                  </a:cubicBezTo>
                  <a:cubicBezTo>
                    <a:pt x="651" y="5996"/>
                    <a:pt x="624" y="5964"/>
                    <a:pt x="599" y="5931"/>
                  </a:cubicBezTo>
                  <a:cubicBezTo>
                    <a:pt x="569" y="5886"/>
                    <a:pt x="540" y="5841"/>
                    <a:pt x="515" y="5795"/>
                  </a:cubicBezTo>
                  <a:cubicBezTo>
                    <a:pt x="488" y="5745"/>
                    <a:pt x="464" y="5694"/>
                    <a:pt x="443" y="5643"/>
                  </a:cubicBezTo>
                  <a:lnTo>
                    <a:pt x="443" y="5643"/>
                  </a:lnTo>
                  <a:cubicBezTo>
                    <a:pt x="408" y="5555"/>
                    <a:pt x="380" y="5464"/>
                    <a:pt x="357" y="5372"/>
                  </a:cubicBezTo>
                  <a:cubicBezTo>
                    <a:pt x="347" y="5329"/>
                    <a:pt x="338" y="5287"/>
                    <a:pt x="333" y="5241"/>
                  </a:cubicBezTo>
                  <a:cubicBezTo>
                    <a:pt x="330" y="5196"/>
                    <a:pt x="328" y="5152"/>
                    <a:pt x="328" y="5108"/>
                  </a:cubicBezTo>
                  <a:cubicBezTo>
                    <a:pt x="333" y="4983"/>
                    <a:pt x="344" y="4859"/>
                    <a:pt x="363" y="4736"/>
                  </a:cubicBezTo>
                  <a:cubicBezTo>
                    <a:pt x="384" y="4601"/>
                    <a:pt x="414" y="4470"/>
                    <a:pt x="450" y="4340"/>
                  </a:cubicBezTo>
                  <a:lnTo>
                    <a:pt x="450" y="4345"/>
                  </a:lnTo>
                  <a:cubicBezTo>
                    <a:pt x="483" y="4226"/>
                    <a:pt x="526" y="4110"/>
                    <a:pt x="575" y="3998"/>
                  </a:cubicBezTo>
                  <a:lnTo>
                    <a:pt x="575" y="3998"/>
                  </a:lnTo>
                  <a:cubicBezTo>
                    <a:pt x="574" y="3999"/>
                    <a:pt x="574" y="3999"/>
                    <a:pt x="573" y="4000"/>
                  </a:cubicBezTo>
                  <a:lnTo>
                    <a:pt x="573" y="4000"/>
                  </a:lnTo>
                  <a:cubicBezTo>
                    <a:pt x="574" y="3999"/>
                    <a:pt x="574" y="3997"/>
                    <a:pt x="575" y="3995"/>
                  </a:cubicBezTo>
                  <a:cubicBezTo>
                    <a:pt x="577" y="3992"/>
                    <a:pt x="578" y="3988"/>
                    <a:pt x="580" y="3985"/>
                  </a:cubicBezTo>
                  <a:lnTo>
                    <a:pt x="580" y="3985"/>
                  </a:lnTo>
                  <a:lnTo>
                    <a:pt x="578" y="3990"/>
                  </a:lnTo>
                  <a:cubicBezTo>
                    <a:pt x="666" y="3802"/>
                    <a:pt x="765" y="3619"/>
                    <a:pt x="873" y="3443"/>
                  </a:cubicBezTo>
                  <a:lnTo>
                    <a:pt x="873" y="3443"/>
                  </a:lnTo>
                  <a:cubicBezTo>
                    <a:pt x="871" y="3447"/>
                    <a:pt x="869" y="3452"/>
                    <a:pt x="866" y="3457"/>
                  </a:cubicBezTo>
                  <a:cubicBezTo>
                    <a:pt x="985" y="3262"/>
                    <a:pt x="1116" y="3077"/>
                    <a:pt x="1260" y="2899"/>
                  </a:cubicBezTo>
                  <a:lnTo>
                    <a:pt x="1260" y="2899"/>
                  </a:lnTo>
                  <a:lnTo>
                    <a:pt x="1251" y="2909"/>
                  </a:lnTo>
                  <a:lnTo>
                    <a:pt x="1262" y="2896"/>
                  </a:lnTo>
                  <a:cubicBezTo>
                    <a:pt x="1338" y="2804"/>
                    <a:pt x="1417" y="2717"/>
                    <a:pt x="1500" y="2633"/>
                  </a:cubicBezTo>
                  <a:close/>
                  <a:moveTo>
                    <a:pt x="2320" y="0"/>
                  </a:moveTo>
                  <a:cubicBezTo>
                    <a:pt x="2281" y="0"/>
                    <a:pt x="2242" y="14"/>
                    <a:pt x="2212" y="39"/>
                  </a:cubicBezTo>
                  <a:cubicBezTo>
                    <a:pt x="2163" y="85"/>
                    <a:pt x="2109" y="126"/>
                    <a:pt x="2073" y="183"/>
                  </a:cubicBezTo>
                  <a:cubicBezTo>
                    <a:pt x="2038" y="237"/>
                    <a:pt x="2008" y="294"/>
                    <a:pt x="1979" y="351"/>
                  </a:cubicBezTo>
                  <a:cubicBezTo>
                    <a:pt x="1921" y="466"/>
                    <a:pt x="1870" y="585"/>
                    <a:pt x="1827" y="707"/>
                  </a:cubicBezTo>
                  <a:cubicBezTo>
                    <a:pt x="1748" y="930"/>
                    <a:pt x="1689" y="1160"/>
                    <a:pt x="1651" y="1392"/>
                  </a:cubicBezTo>
                  <a:cubicBezTo>
                    <a:pt x="1636" y="1484"/>
                    <a:pt x="1620" y="1576"/>
                    <a:pt x="1606" y="1668"/>
                  </a:cubicBezTo>
                  <a:cubicBezTo>
                    <a:pt x="1558" y="1741"/>
                    <a:pt x="1509" y="1812"/>
                    <a:pt x="1455" y="1880"/>
                  </a:cubicBezTo>
                  <a:cubicBezTo>
                    <a:pt x="1424" y="1916"/>
                    <a:pt x="1392" y="1951"/>
                    <a:pt x="1357" y="1984"/>
                  </a:cubicBezTo>
                  <a:cubicBezTo>
                    <a:pt x="1335" y="2007"/>
                    <a:pt x="1310" y="2027"/>
                    <a:pt x="1283" y="2046"/>
                  </a:cubicBezTo>
                  <a:cubicBezTo>
                    <a:pt x="1273" y="2054"/>
                    <a:pt x="1262" y="2060"/>
                    <a:pt x="1253" y="2067"/>
                  </a:cubicBezTo>
                  <a:cubicBezTo>
                    <a:pt x="1241" y="2071"/>
                    <a:pt x="1232" y="2076"/>
                    <a:pt x="1223" y="2081"/>
                  </a:cubicBezTo>
                  <a:cubicBezTo>
                    <a:pt x="1211" y="2084"/>
                    <a:pt x="1200" y="2089"/>
                    <a:pt x="1189" y="2092"/>
                  </a:cubicBezTo>
                  <a:cubicBezTo>
                    <a:pt x="1183" y="2092"/>
                    <a:pt x="1177" y="2094"/>
                    <a:pt x="1170" y="2095"/>
                  </a:cubicBezTo>
                  <a:lnTo>
                    <a:pt x="1139" y="2095"/>
                  </a:lnTo>
                  <a:cubicBezTo>
                    <a:pt x="1128" y="2094"/>
                    <a:pt x="1115" y="2090"/>
                    <a:pt x="1105" y="2087"/>
                  </a:cubicBezTo>
                  <a:cubicBezTo>
                    <a:pt x="1096" y="2084"/>
                    <a:pt x="1086" y="2081"/>
                    <a:pt x="1078" y="2078"/>
                  </a:cubicBezTo>
                  <a:lnTo>
                    <a:pt x="1058" y="2067"/>
                  </a:lnTo>
                  <a:lnTo>
                    <a:pt x="1050" y="2060"/>
                  </a:lnTo>
                  <a:lnTo>
                    <a:pt x="1050" y="2060"/>
                  </a:lnTo>
                  <a:lnTo>
                    <a:pt x="1053" y="2062"/>
                  </a:lnTo>
                  <a:cubicBezTo>
                    <a:pt x="1052" y="2060"/>
                    <a:pt x="1050" y="2059"/>
                    <a:pt x="1048" y="2057"/>
                  </a:cubicBezTo>
                  <a:lnTo>
                    <a:pt x="1045" y="2052"/>
                  </a:lnTo>
                  <a:cubicBezTo>
                    <a:pt x="1040" y="2045"/>
                    <a:pt x="1034" y="2037"/>
                    <a:pt x="1029" y="2027"/>
                  </a:cubicBezTo>
                  <a:cubicBezTo>
                    <a:pt x="1028" y="2024"/>
                    <a:pt x="1026" y="2019"/>
                    <a:pt x="1025" y="2016"/>
                  </a:cubicBezTo>
                  <a:cubicBezTo>
                    <a:pt x="1017" y="1995"/>
                    <a:pt x="1012" y="1976"/>
                    <a:pt x="1006" y="1956"/>
                  </a:cubicBezTo>
                  <a:cubicBezTo>
                    <a:pt x="995" y="1908"/>
                    <a:pt x="987" y="1861"/>
                    <a:pt x="980" y="1812"/>
                  </a:cubicBezTo>
                  <a:cubicBezTo>
                    <a:pt x="971" y="1711"/>
                    <a:pt x="968" y="1608"/>
                    <a:pt x="969" y="1506"/>
                  </a:cubicBezTo>
                  <a:lnTo>
                    <a:pt x="969" y="1506"/>
                  </a:lnTo>
                  <a:lnTo>
                    <a:pt x="969" y="1516"/>
                  </a:lnTo>
                  <a:cubicBezTo>
                    <a:pt x="971" y="1378"/>
                    <a:pt x="980" y="1240"/>
                    <a:pt x="998" y="1104"/>
                  </a:cubicBezTo>
                  <a:cubicBezTo>
                    <a:pt x="1009" y="1031"/>
                    <a:pt x="1025" y="959"/>
                    <a:pt x="1044" y="889"/>
                  </a:cubicBezTo>
                  <a:cubicBezTo>
                    <a:pt x="1061" y="835"/>
                    <a:pt x="1078" y="784"/>
                    <a:pt x="1101" y="734"/>
                  </a:cubicBezTo>
                  <a:cubicBezTo>
                    <a:pt x="1113" y="705"/>
                    <a:pt x="1128" y="678"/>
                    <a:pt x="1142" y="652"/>
                  </a:cubicBezTo>
                  <a:cubicBezTo>
                    <a:pt x="1151" y="639"/>
                    <a:pt x="1161" y="625"/>
                    <a:pt x="1170" y="612"/>
                  </a:cubicBezTo>
                  <a:lnTo>
                    <a:pt x="1172" y="610"/>
                  </a:lnTo>
                  <a:cubicBezTo>
                    <a:pt x="1186" y="606"/>
                    <a:pt x="1200" y="599"/>
                    <a:pt x="1213" y="590"/>
                  </a:cubicBezTo>
                  <a:cubicBezTo>
                    <a:pt x="1359" y="500"/>
                    <a:pt x="1303" y="275"/>
                    <a:pt x="1132" y="262"/>
                  </a:cubicBezTo>
                  <a:cubicBezTo>
                    <a:pt x="1126" y="262"/>
                    <a:pt x="1121" y="261"/>
                    <a:pt x="1115" y="261"/>
                  </a:cubicBezTo>
                  <a:cubicBezTo>
                    <a:pt x="1016" y="261"/>
                    <a:pt x="930" y="336"/>
                    <a:pt x="877" y="414"/>
                  </a:cubicBezTo>
                  <a:cubicBezTo>
                    <a:pt x="805" y="526"/>
                    <a:pt x="751" y="650"/>
                    <a:pt x="718" y="778"/>
                  </a:cubicBezTo>
                  <a:cubicBezTo>
                    <a:pt x="643" y="1043"/>
                    <a:pt x="629" y="1324"/>
                    <a:pt x="634" y="1597"/>
                  </a:cubicBezTo>
                  <a:cubicBezTo>
                    <a:pt x="634" y="1718"/>
                    <a:pt x="643" y="1839"/>
                    <a:pt x="662" y="1957"/>
                  </a:cubicBezTo>
                  <a:cubicBezTo>
                    <a:pt x="680" y="2049"/>
                    <a:pt x="702" y="2144"/>
                    <a:pt x="752" y="2223"/>
                  </a:cubicBezTo>
                  <a:cubicBezTo>
                    <a:pt x="779" y="2269"/>
                    <a:pt x="816" y="2309"/>
                    <a:pt x="858" y="2341"/>
                  </a:cubicBezTo>
                  <a:cubicBezTo>
                    <a:pt x="901" y="2367"/>
                    <a:pt x="945" y="2391"/>
                    <a:pt x="995" y="2409"/>
                  </a:cubicBezTo>
                  <a:cubicBezTo>
                    <a:pt x="1046" y="2427"/>
                    <a:pt x="1099" y="2436"/>
                    <a:pt x="1153" y="2436"/>
                  </a:cubicBezTo>
                  <a:cubicBezTo>
                    <a:pt x="1200" y="2436"/>
                    <a:pt x="1246" y="2429"/>
                    <a:pt x="1291" y="2415"/>
                  </a:cubicBezTo>
                  <a:cubicBezTo>
                    <a:pt x="1297" y="2413"/>
                    <a:pt x="1305" y="2410"/>
                    <a:pt x="1311" y="2409"/>
                  </a:cubicBezTo>
                  <a:lnTo>
                    <a:pt x="1311" y="2409"/>
                  </a:lnTo>
                  <a:cubicBezTo>
                    <a:pt x="964" y="2751"/>
                    <a:pt x="680" y="3148"/>
                    <a:pt x="442" y="3574"/>
                  </a:cubicBezTo>
                  <a:cubicBezTo>
                    <a:pt x="322" y="3783"/>
                    <a:pt x="224" y="4006"/>
                    <a:pt x="152" y="4235"/>
                  </a:cubicBezTo>
                  <a:cubicBezTo>
                    <a:pt x="83" y="4471"/>
                    <a:pt x="35" y="4712"/>
                    <a:pt x="15" y="4956"/>
                  </a:cubicBezTo>
                  <a:cubicBezTo>
                    <a:pt x="0" y="5073"/>
                    <a:pt x="0" y="5193"/>
                    <a:pt x="15" y="5310"/>
                  </a:cubicBezTo>
                  <a:cubicBezTo>
                    <a:pt x="29" y="5421"/>
                    <a:pt x="54" y="5529"/>
                    <a:pt x="89" y="5635"/>
                  </a:cubicBezTo>
                  <a:cubicBezTo>
                    <a:pt x="125" y="5749"/>
                    <a:pt x="173" y="5861"/>
                    <a:pt x="230" y="5967"/>
                  </a:cubicBezTo>
                  <a:cubicBezTo>
                    <a:pt x="281" y="6062"/>
                    <a:pt x="342" y="6152"/>
                    <a:pt x="415" y="6235"/>
                  </a:cubicBezTo>
                  <a:cubicBezTo>
                    <a:pt x="559" y="6390"/>
                    <a:pt x="738" y="6520"/>
                    <a:pt x="950" y="6559"/>
                  </a:cubicBezTo>
                  <a:cubicBezTo>
                    <a:pt x="985" y="6567"/>
                    <a:pt x="1021" y="6570"/>
                    <a:pt x="1056" y="6570"/>
                  </a:cubicBezTo>
                  <a:cubicBezTo>
                    <a:pt x="1060" y="6570"/>
                    <a:pt x="1063" y="6570"/>
                    <a:pt x="1066" y="6570"/>
                  </a:cubicBezTo>
                  <a:cubicBezTo>
                    <a:pt x="1131" y="6570"/>
                    <a:pt x="1192" y="6556"/>
                    <a:pt x="1249" y="6528"/>
                  </a:cubicBezTo>
                  <a:cubicBezTo>
                    <a:pt x="1330" y="6485"/>
                    <a:pt x="1400" y="6423"/>
                    <a:pt x="1449" y="6346"/>
                  </a:cubicBezTo>
                  <a:cubicBezTo>
                    <a:pt x="1484" y="6296"/>
                    <a:pt x="1511" y="6244"/>
                    <a:pt x="1528" y="6187"/>
                  </a:cubicBezTo>
                  <a:cubicBezTo>
                    <a:pt x="1545" y="6133"/>
                    <a:pt x="1558" y="6080"/>
                    <a:pt x="1568" y="6024"/>
                  </a:cubicBezTo>
                  <a:cubicBezTo>
                    <a:pt x="1580" y="5956"/>
                    <a:pt x="1590" y="5888"/>
                    <a:pt x="1598" y="5818"/>
                  </a:cubicBezTo>
                  <a:cubicBezTo>
                    <a:pt x="1609" y="5736"/>
                    <a:pt x="1620" y="5655"/>
                    <a:pt x="1626" y="5575"/>
                  </a:cubicBezTo>
                  <a:cubicBezTo>
                    <a:pt x="1636" y="5481"/>
                    <a:pt x="1647" y="5388"/>
                    <a:pt x="1651" y="5296"/>
                  </a:cubicBezTo>
                  <a:cubicBezTo>
                    <a:pt x="1656" y="5196"/>
                    <a:pt x="1663" y="5098"/>
                    <a:pt x="1669" y="4998"/>
                  </a:cubicBezTo>
                  <a:cubicBezTo>
                    <a:pt x="1688" y="4649"/>
                    <a:pt x="1699" y="4299"/>
                    <a:pt x="1716" y="3949"/>
                  </a:cubicBezTo>
                  <a:cubicBezTo>
                    <a:pt x="1731" y="3628"/>
                    <a:pt x="1750" y="3308"/>
                    <a:pt x="1772" y="2988"/>
                  </a:cubicBezTo>
                  <a:cubicBezTo>
                    <a:pt x="1780" y="2865"/>
                    <a:pt x="1789" y="2741"/>
                    <a:pt x="1799" y="2619"/>
                  </a:cubicBezTo>
                  <a:cubicBezTo>
                    <a:pt x="1802" y="2569"/>
                    <a:pt x="1803" y="2519"/>
                    <a:pt x="1810" y="2469"/>
                  </a:cubicBezTo>
                  <a:lnTo>
                    <a:pt x="1827" y="2323"/>
                  </a:lnTo>
                  <a:cubicBezTo>
                    <a:pt x="2036" y="2133"/>
                    <a:pt x="2250" y="1948"/>
                    <a:pt x="2464" y="1763"/>
                  </a:cubicBezTo>
                  <a:cubicBezTo>
                    <a:pt x="2742" y="1519"/>
                    <a:pt x="3022" y="1275"/>
                    <a:pt x="3303" y="1033"/>
                  </a:cubicBezTo>
                  <a:cubicBezTo>
                    <a:pt x="3361" y="984"/>
                    <a:pt x="3369" y="898"/>
                    <a:pt x="3320" y="840"/>
                  </a:cubicBezTo>
                  <a:cubicBezTo>
                    <a:pt x="3293" y="807"/>
                    <a:pt x="3254" y="790"/>
                    <a:pt x="3214" y="790"/>
                  </a:cubicBezTo>
                  <a:cubicBezTo>
                    <a:pt x="3183" y="790"/>
                    <a:pt x="3152" y="800"/>
                    <a:pt x="3127" y="821"/>
                  </a:cubicBezTo>
                  <a:cubicBezTo>
                    <a:pt x="2829" y="1076"/>
                    <a:pt x="2532" y="1331"/>
                    <a:pt x="2236" y="1585"/>
                  </a:cubicBezTo>
                  <a:lnTo>
                    <a:pt x="1925" y="1851"/>
                  </a:lnTo>
                  <a:lnTo>
                    <a:pt x="1878" y="1893"/>
                  </a:lnTo>
                  <a:cubicBezTo>
                    <a:pt x="1879" y="1877"/>
                    <a:pt x="1883" y="1863"/>
                    <a:pt x="1886" y="1847"/>
                  </a:cubicBezTo>
                  <a:cubicBezTo>
                    <a:pt x="1974" y="1703"/>
                    <a:pt x="2054" y="1554"/>
                    <a:pt x="2123" y="1400"/>
                  </a:cubicBezTo>
                  <a:cubicBezTo>
                    <a:pt x="2207" y="1217"/>
                    <a:pt x="2282" y="1028"/>
                    <a:pt x="2348" y="837"/>
                  </a:cubicBezTo>
                  <a:cubicBezTo>
                    <a:pt x="2376" y="754"/>
                    <a:pt x="2402" y="672"/>
                    <a:pt x="2429" y="588"/>
                  </a:cubicBezTo>
                  <a:cubicBezTo>
                    <a:pt x="2451" y="515"/>
                    <a:pt x="2471" y="443"/>
                    <a:pt x="2490" y="370"/>
                  </a:cubicBezTo>
                  <a:cubicBezTo>
                    <a:pt x="2498" y="343"/>
                    <a:pt x="2506" y="316"/>
                    <a:pt x="2511" y="289"/>
                  </a:cubicBezTo>
                  <a:cubicBezTo>
                    <a:pt x="2514" y="265"/>
                    <a:pt x="2516" y="242"/>
                    <a:pt x="2514" y="218"/>
                  </a:cubicBezTo>
                  <a:cubicBezTo>
                    <a:pt x="2514" y="175"/>
                    <a:pt x="2492" y="134"/>
                    <a:pt x="2473" y="97"/>
                  </a:cubicBezTo>
                  <a:cubicBezTo>
                    <a:pt x="2449" y="50"/>
                    <a:pt x="2407" y="15"/>
                    <a:pt x="2356" y="4"/>
                  </a:cubicBezTo>
                  <a:cubicBezTo>
                    <a:pt x="2344" y="1"/>
                    <a:pt x="2332" y="0"/>
                    <a:pt x="2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19" name="Google Shape;13519;p25"/>
            <p:cNvSpPr/>
            <p:nvPr/>
          </p:nvSpPr>
          <p:spPr>
            <a:xfrm>
              <a:off x="3280707" y="209144"/>
              <a:ext cx="90397" cy="215379"/>
            </a:xfrm>
            <a:custGeom>
              <a:avLst/>
              <a:gdLst/>
              <a:ahLst/>
              <a:cxnLst/>
              <a:rect l="l" t="t" r="r" b="b"/>
              <a:pathLst>
                <a:path w="2687" h="6402" extrusionOk="0">
                  <a:moveTo>
                    <a:pt x="2332" y="1"/>
                  </a:moveTo>
                  <a:cubicBezTo>
                    <a:pt x="2243" y="1"/>
                    <a:pt x="2167" y="70"/>
                    <a:pt x="2158" y="160"/>
                  </a:cubicBezTo>
                  <a:cubicBezTo>
                    <a:pt x="2156" y="191"/>
                    <a:pt x="2153" y="221"/>
                    <a:pt x="2151" y="253"/>
                  </a:cubicBezTo>
                  <a:cubicBezTo>
                    <a:pt x="2047" y="275"/>
                    <a:pt x="1950" y="327"/>
                    <a:pt x="1874" y="403"/>
                  </a:cubicBezTo>
                  <a:cubicBezTo>
                    <a:pt x="1721" y="557"/>
                    <a:pt x="1632" y="756"/>
                    <a:pt x="1534" y="946"/>
                  </a:cubicBezTo>
                  <a:cubicBezTo>
                    <a:pt x="1305" y="1390"/>
                    <a:pt x="1135" y="1877"/>
                    <a:pt x="1107" y="2379"/>
                  </a:cubicBezTo>
                  <a:cubicBezTo>
                    <a:pt x="1089" y="2661"/>
                    <a:pt x="1102" y="2943"/>
                    <a:pt x="1110" y="3224"/>
                  </a:cubicBezTo>
                  <a:cubicBezTo>
                    <a:pt x="1111" y="3304"/>
                    <a:pt x="1119" y="3383"/>
                    <a:pt x="1126" y="3462"/>
                  </a:cubicBezTo>
                  <a:cubicBezTo>
                    <a:pt x="1132" y="3536"/>
                    <a:pt x="1137" y="3611"/>
                    <a:pt x="1143" y="3685"/>
                  </a:cubicBezTo>
                  <a:cubicBezTo>
                    <a:pt x="1162" y="3877"/>
                    <a:pt x="1181" y="4068"/>
                    <a:pt x="1200" y="4260"/>
                  </a:cubicBezTo>
                  <a:cubicBezTo>
                    <a:pt x="1219" y="4446"/>
                    <a:pt x="1238" y="4633"/>
                    <a:pt x="1254" y="4822"/>
                  </a:cubicBezTo>
                  <a:cubicBezTo>
                    <a:pt x="1270" y="4991"/>
                    <a:pt x="1275" y="5162"/>
                    <a:pt x="1278" y="5334"/>
                  </a:cubicBezTo>
                  <a:cubicBezTo>
                    <a:pt x="1275" y="5452"/>
                    <a:pt x="1270" y="5569"/>
                    <a:pt x="1254" y="5687"/>
                  </a:cubicBezTo>
                  <a:cubicBezTo>
                    <a:pt x="1249" y="5719"/>
                    <a:pt x="1243" y="5752"/>
                    <a:pt x="1235" y="5784"/>
                  </a:cubicBezTo>
                  <a:cubicBezTo>
                    <a:pt x="1227" y="5811"/>
                    <a:pt x="1218" y="5838"/>
                    <a:pt x="1206" y="5865"/>
                  </a:cubicBezTo>
                  <a:cubicBezTo>
                    <a:pt x="1200" y="5877"/>
                    <a:pt x="1194" y="5889"/>
                    <a:pt x="1187" y="5901"/>
                  </a:cubicBezTo>
                  <a:cubicBezTo>
                    <a:pt x="1176" y="5917"/>
                    <a:pt x="1167" y="5931"/>
                    <a:pt x="1154" y="5946"/>
                  </a:cubicBezTo>
                  <a:cubicBezTo>
                    <a:pt x="1148" y="5953"/>
                    <a:pt x="1142" y="5961"/>
                    <a:pt x="1135" y="5968"/>
                  </a:cubicBezTo>
                  <a:cubicBezTo>
                    <a:pt x="1124" y="5977"/>
                    <a:pt x="1111" y="5988"/>
                    <a:pt x="1099" y="5998"/>
                  </a:cubicBezTo>
                  <a:cubicBezTo>
                    <a:pt x="1091" y="6003"/>
                    <a:pt x="1081" y="6009"/>
                    <a:pt x="1072" y="6015"/>
                  </a:cubicBezTo>
                  <a:cubicBezTo>
                    <a:pt x="1061" y="6020"/>
                    <a:pt x="1050" y="6025"/>
                    <a:pt x="1039" y="6029"/>
                  </a:cubicBezTo>
                  <a:cubicBezTo>
                    <a:pt x="1023" y="6036"/>
                    <a:pt x="1007" y="6041"/>
                    <a:pt x="991" y="6045"/>
                  </a:cubicBezTo>
                  <a:cubicBezTo>
                    <a:pt x="969" y="6050"/>
                    <a:pt x="952" y="6055"/>
                    <a:pt x="926" y="6056"/>
                  </a:cubicBezTo>
                  <a:cubicBezTo>
                    <a:pt x="903" y="6058"/>
                    <a:pt x="877" y="6060"/>
                    <a:pt x="853" y="6060"/>
                  </a:cubicBezTo>
                  <a:cubicBezTo>
                    <a:pt x="825" y="6060"/>
                    <a:pt x="795" y="6056"/>
                    <a:pt x="765" y="6053"/>
                  </a:cubicBezTo>
                  <a:cubicBezTo>
                    <a:pt x="728" y="6047"/>
                    <a:pt x="694" y="6039"/>
                    <a:pt x="657" y="6029"/>
                  </a:cubicBezTo>
                  <a:cubicBezTo>
                    <a:pt x="626" y="6018"/>
                    <a:pt x="594" y="6009"/>
                    <a:pt x="564" y="5995"/>
                  </a:cubicBezTo>
                  <a:cubicBezTo>
                    <a:pt x="534" y="5980"/>
                    <a:pt x="504" y="5966"/>
                    <a:pt x="475" y="5949"/>
                  </a:cubicBezTo>
                  <a:cubicBezTo>
                    <a:pt x="458" y="5939"/>
                    <a:pt x="440" y="5927"/>
                    <a:pt x="426" y="5915"/>
                  </a:cubicBezTo>
                  <a:cubicBezTo>
                    <a:pt x="413" y="5904"/>
                    <a:pt x="401" y="5892"/>
                    <a:pt x="388" y="5881"/>
                  </a:cubicBezTo>
                  <a:cubicBezTo>
                    <a:pt x="383" y="5874"/>
                    <a:pt x="379" y="5870"/>
                    <a:pt x="374" y="5862"/>
                  </a:cubicBezTo>
                  <a:cubicBezTo>
                    <a:pt x="369" y="5855"/>
                    <a:pt x="363" y="5846"/>
                    <a:pt x="361" y="5841"/>
                  </a:cubicBezTo>
                  <a:cubicBezTo>
                    <a:pt x="358" y="5835"/>
                    <a:pt x="355" y="5830"/>
                    <a:pt x="353" y="5825"/>
                  </a:cubicBezTo>
                  <a:lnTo>
                    <a:pt x="350" y="5816"/>
                  </a:lnTo>
                  <a:lnTo>
                    <a:pt x="348" y="5801"/>
                  </a:lnTo>
                  <a:cubicBezTo>
                    <a:pt x="347" y="5795"/>
                    <a:pt x="347" y="5789"/>
                    <a:pt x="347" y="5782"/>
                  </a:cubicBezTo>
                  <a:cubicBezTo>
                    <a:pt x="347" y="5779"/>
                    <a:pt x="347" y="5776"/>
                    <a:pt x="347" y="5773"/>
                  </a:cubicBezTo>
                  <a:cubicBezTo>
                    <a:pt x="348" y="5770"/>
                    <a:pt x="350" y="5767"/>
                    <a:pt x="350" y="5763"/>
                  </a:cubicBezTo>
                  <a:cubicBezTo>
                    <a:pt x="355" y="5748"/>
                    <a:pt x="360" y="5730"/>
                    <a:pt x="364" y="5714"/>
                  </a:cubicBezTo>
                  <a:cubicBezTo>
                    <a:pt x="391" y="5626"/>
                    <a:pt x="353" y="5529"/>
                    <a:pt x="261" y="5494"/>
                  </a:cubicBezTo>
                  <a:cubicBezTo>
                    <a:pt x="244" y="5488"/>
                    <a:pt x="225" y="5485"/>
                    <a:pt x="206" y="5485"/>
                  </a:cubicBezTo>
                  <a:cubicBezTo>
                    <a:pt x="136" y="5485"/>
                    <a:pt x="64" y="5527"/>
                    <a:pt x="41" y="5597"/>
                  </a:cubicBezTo>
                  <a:cubicBezTo>
                    <a:pt x="27" y="5638"/>
                    <a:pt x="16" y="5680"/>
                    <a:pt x="7" y="5722"/>
                  </a:cubicBezTo>
                  <a:cubicBezTo>
                    <a:pt x="0" y="5763"/>
                    <a:pt x="0" y="5806"/>
                    <a:pt x="7" y="5849"/>
                  </a:cubicBezTo>
                  <a:cubicBezTo>
                    <a:pt x="19" y="5928"/>
                    <a:pt x="51" y="6004"/>
                    <a:pt x="100" y="6067"/>
                  </a:cubicBezTo>
                  <a:cubicBezTo>
                    <a:pt x="203" y="6202"/>
                    <a:pt x="364" y="6292"/>
                    <a:pt x="523" y="6343"/>
                  </a:cubicBezTo>
                  <a:cubicBezTo>
                    <a:pt x="633" y="6379"/>
                    <a:pt x="751" y="6400"/>
                    <a:pt x="868" y="6401"/>
                  </a:cubicBezTo>
                  <a:cubicBezTo>
                    <a:pt x="933" y="6401"/>
                    <a:pt x="998" y="6394"/>
                    <a:pt x="1061" y="6379"/>
                  </a:cubicBezTo>
                  <a:cubicBezTo>
                    <a:pt x="1224" y="6341"/>
                    <a:pt x="1365" y="6245"/>
                    <a:pt x="1457" y="6107"/>
                  </a:cubicBezTo>
                  <a:cubicBezTo>
                    <a:pt x="1563" y="5949"/>
                    <a:pt x="1588" y="5752"/>
                    <a:pt x="1594" y="5567"/>
                  </a:cubicBezTo>
                  <a:cubicBezTo>
                    <a:pt x="1596" y="5486"/>
                    <a:pt x="1596" y="5406"/>
                    <a:pt x="1596" y="5325"/>
                  </a:cubicBezTo>
                  <a:cubicBezTo>
                    <a:pt x="1596" y="5254"/>
                    <a:pt x="1590" y="5183"/>
                    <a:pt x="1586" y="5113"/>
                  </a:cubicBezTo>
                  <a:cubicBezTo>
                    <a:pt x="1583" y="5048"/>
                    <a:pt x="1577" y="4983"/>
                    <a:pt x="1572" y="4918"/>
                  </a:cubicBezTo>
                  <a:cubicBezTo>
                    <a:pt x="1542" y="4564"/>
                    <a:pt x="1501" y="4209"/>
                    <a:pt x="1468" y="3854"/>
                  </a:cubicBezTo>
                  <a:cubicBezTo>
                    <a:pt x="1449" y="3661"/>
                    <a:pt x="1436" y="3468"/>
                    <a:pt x="1422" y="3273"/>
                  </a:cubicBezTo>
                  <a:cubicBezTo>
                    <a:pt x="1412" y="3109"/>
                    <a:pt x="1415" y="2942"/>
                    <a:pt x="1412" y="2777"/>
                  </a:cubicBezTo>
                  <a:lnTo>
                    <a:pt x="1412" y="2777"/>
                  </a:lnTo>
                  <a:cubicBezTo>
                    <a:pt x="1415" y="2594"/>
                    <a:pt x="1419" y="2411"/>
                    <a:pt x="1445" y="2230"/>
                  </a:cubicBezTo>
                  <a:cubicBezTo>
                    <a:pt x="1466" y="2099"/>
                    <a:pt x="1495" y="1967"/>
                    <a:pt x="1529" y="1839"/>
                  </a:cubicBezTo>
                  <a:cubicBezTo>
                    <a:pt x="1579" y="1679"/>
                    <a:pt x="1635" y="1521"/>
                    <a:pt x="1702" y="1367"/>
                  </a:cubicBezTo>
                  <a:lnTo>
                    <a:pt x="1702" y="1367"/>
                  </a:lnTo>
                  <a:cubicBezTo>
                    <a:pt x="1702" y="1367"/>
                    <a:pt x="1702" y="1367"/>
                    <a:pt x="1702" y="1368"/>
                  </a:cubicBezTo>
                  <a:cubicBezTo>
                    <a:pt x="1703" y="1366"/>
                    <a:pt x="1703" y="1364"/>
                    <a:pt x="1704" y="1362"/>
                  </a:cubicBezTo>
                  <a:lnTo>
                    <a:pt x="1704" y="1362"/>
                  </a:lnTo>
                  <a:cubicBezTo>
                    <a:pt x="1704" y="1364"/>
                    <a:pt x="1703" y="1366"/>
                    <a:pt x="1702" y="1367"/>
                  </a:cubicBezTo>
                  <a:lnTo>
                    <a:pt x="1702" y="1367"/>
                  </a:lnTo>
                  <a:cubicBezTo>
                    <a:pt x="1705" y="1363"/>
                    <a:pt x="1706" y="1359"/>
                    <a:pt x="1708" y="1355"/>
                  </a:cubicBezTo>
                  <a:lnTo>
                    <a:pt x="1708" y="1355"/>
                  </a:lnTo>
                  <a:cubicBezTo>
                    <a:pt x="1707" y="1357"/>
                    <a:pt x="1705" y="1360"/>
                    <a:pt x="1704" y="1362"/>
                  </a:cubicBezTo>
                  <a:lnTo>
                    <a:pt x="1704" y="1362"/>
                  </a:lnTo>
                  <a:cubicBezTo>
                    <a:pt x="1706" y="1359"/>
                    <a:pt x="1707" y="1356"/>
                    <a:pt x="1708" y="1353"/>
                  </a:cubicBezTo>
                  <a:lnTo>
                    <a:pt x="1708" y="1353"/>
                  </a:lnTo>
                  <a:cubicBezTo>
                    <a:pt x="1708" y="1354"/>
                    <a:pt x="1708" y="1354"/>
                    <a:pt x="1708" y="1355"/>
                  </a:cubicBezTo>
                  <a:lnTo>
                    <a:pt x="1708" y="1355"/>
                  </a:lnTo>
                  <a:cubicBezTo>
                    <a:pt x="1754" y="1255"/>
                    <a:pt x="1804" y="1156"/>
                    <a:pt x="1855" y="1059"/>
                  </a:cubicBezTo>
                  <a:cubicBezTo>
                    <a:pt x="1898" y="973"/>
                    <a:pt x="1941" y="889"/>
                    <a:pt x="1990" y="807"/>
                  </a:cubicBezTo>
                  <a:cubicBezTo>
                    <a:pt x="2014" y="769"/>
                    <a:pt x="2039" y="733"/>
                    <a:pt x="2068" y="698"/>
                  </a:cubicBezTo>
                  <a:cubicBezTo>
                    <a:pt x="2085" y="676"/>
                    <a:pt x="2102" y="658"/>
                    <a:pt x="2121" y="638"/>
                  </a:cubicBezTo>
                  <a:lnTo>
                    <a:pt x="2126" y="635"/>
                  </a:lnTo>
                  <a:lnTo>
                    <a:pt x="2125" y="674"/>
                  </a:lnTo>
                  <a:cubicBezTo>
                    <a:pt x="2120" y="744"/>
                    <a:pt x="2120" y="815"/>
                    <a:pt x="2120" y="885"/>
                  </a:cubicBezTo>
                  <a:cubicBezTo>
                    <a:pt x="2118" y="945"/>
                    <a:pt x="2126" y="1007"/>
                    <a:pt x="2145" y="1064"/>
                  </a:cubicBezTo>
                  <a:cubicBezTo>
                    <a:pt x="2170" y="1132"/>
                    <a:pt x="2229" y="1181"/>
                    <a:pt x="2300" y="1197"/>
                  </a:cubicBezTo>
                  <a:cubicBezTo>
                    <a:pt x="2312" y="1199"/>
                    <a:pt x="2324" y="1200"/>
                    <a:pt x="2335" y="1200"/>
                  </a:cubicBezTo>
                  <a:cubicBezTo>
                    <a:pt x="2421" y="1200"/>
                    <a:pt x="2501" y="1137"/>
                    <a:pt x="2547" y="1067"/>
                  </a:cubicBezTo>
                  <a:cubicBezTo>
                    <a:pt x="2604" y="981"/>
                    <a:pt x="2644" y="885"/>
                    <a:pt x="2666" y="782"/>
                  </a:cubicBezTo>
                  <a:cubicBezTo>
                    <a:pt x="2687" y="673"/>
                    <a:pt x="2672" y="557"/>
                    <a:pt x="2623" y="456"/>
                  </a:cubicBezTo>
                  <a:cubicBezTo>
                    <a:pt x="2595" y="397"/>
                    <a:pt x="2552" y="348"/>
                    <a:pt x="2498" y="310"/>
                  </a:cubicBezTo>
                  <a:cubicBezTo>
                    <a:pt x="2501" y="271"/>
                    <a:pt x="2505" y="229"/>
                    <a:pt x="2508" y="188"/>
                  </a:cubicBezTo>
                  <a:cubicBezTo>
                    <a:pt x="2514" y="92"/>
                    <a:pt x="2443" y="9"/>
                    <a:pt x="2346" y="1"/>
                  </a:cubicBezTo>
                  <a:cubicBezTo>
                    <a:pt x="2341" y="1"/>
                    <a:pt x="2337" y="1"/>
                    <a:pt x="2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0" name="Google Shape;13520;p25"/>
            <p:cNvSpPr/>
            <p:nvPr/>
          </p:nvSpPr>
          <p:spPr>
            <a:xfrm>
              <a:off x="3287671" y="462784"/>
              <a:ext cx="53727" cy="77647"/>
            </a:xfrm>
            <a:custGeom>
              <a:avLst/>
              <a:gdLst/>
              <a:ahLst/>
              <a:cxnLst/>
              <a:rect l="l" t="t" r="r" b="b"/>
              <a:pathLst>
                <a:path w="1597" h="2308" extrusionOk="0">
                  <a:moveTo>
                    <a:pt x="1251" y="925"/>
                  </a:moveTo>
                  <a:cubicBezTo>
                    <a:pt x="1251" y="927"/>
                    <a:pt x="1251" y="928"/>
                    <a:pt x="1252" y="930"/>
                  </a:cubicBezTo>
                  <a:lnTo>
                    <a:pt x="1252" y="930"/>
                  </a:lnTo>
                  <a:cubicBezTo>
                    <a:pt x="1251" y="928"/>
                    <a:pt x="1251" y="927"/>
                    <a:pt x="1251" y="925"/>
                  </a:cubicBezTo>
                  <a:close/>
                  <a:moveTo>
                    <a:pt x="861" y="539"/>
                  </a:moveTo>
                  <a:cubicBezTo>
                    <a:pt x="887" y="540"/>
                    <a:pt x="912" y="541"/>
                    <a:pt x="936" y="544"/>
                  </a:cubicBezTo>
                  <a:cubicBezTo>
                    <a:pt x="955" y="547"/>
                    <a:pt x="974" y="551"/>
                    <a:pt x="993" y="556"/>
                  </a:cubicBezTo>
                  <a:cubicBezTo>
                    <a:pt x="1003" y="559"/>
                    <a:pt x="1012" y="563"/>
                    <a:pt x="1022" y="566"/>
                  </a:cubicBezTo>
                  <a:cubicBezTo>
                    <a:pt x="1036" y="574"/>
                    <a:pt x="1049" y="578"/>
                    <a:pt x="1066" y="589"/>
                  </a:cubicBezTo>
                  <a:cubicBezTo>
                    <a:pt x="1083" y="601"/>
                    <a:pt x="1101" y="613"/>
                    <a:pt x="1118" y="626"/>
                  </a:cubicBezTo>
                  <a:cubicBezTo>
                    <a:pt x="1126" y="634"/>
                    <a:pt x="1136" y="642"/>
                    <a:pt x="1144" y="650"/>
                  </a:cubicBezTo>
                  <a:cubicBezTo>
                    <a:pt x="1158" y="665"/>
                    <a:pt x="1170" y="681"/>
                    <a:pt x="1183" y="699"/>
                  </a:cubicBezTo>
                  <a:cubicBezTo>
                    <a:pt x="1189" y="708"/>
                    <a:pt x="1196" y="716"/>
                    <a:pt x="1200" y="726"/>
                  </a:cubicBezTo>
                  <a:cubicBezTo>
                    <a:pt x="1208" y="741"/>
                    <a:pt x="1216" y="757"/>
                    <a:pt x="1223" y="773"/>
                  </a:cubicBezTo>
                  <a:cubicBezTo>
                    <a:pt x="1229" y="789"/>
                    <a:pt x="1234" y="806"/>
                    <a:pt x="1237" y="824"/>
                  </a:cubicBezTo>
                  <a:cubicBezTo>
                    <a:pt x="1235" y="817"/>
                    <a:pt x="1234" y="810"/>
                    <a:pt x="1232" y="803"/>
                  </a:cubicBezTo>
                  <a:lnTo>
                    <a:pt x="1232" y="803"/>
                  </a:lnTo>
                  <a:cubicBezTo>
                    <a:pt x="1240" y="843"/>
                    <a:pt x="1246" y="882"/>
                    <a:pt x="1251" y="922"/>
                  </a:cubicBezTo>
                  <a:cubicBezTo>
                    <a:pt x="1253" y="928"/>
                    <a:pt x="1254" y="935"/>
                    <a:pt x="1254" y="939"/>
                  </a:cubicBezTo>
                  <a:cubicBezTo>
                    <a:pt x="1253" y="936"/>
                    <a:pt x="1252" y="933"/>
                    <a:pt x="1252" y="930"/>
                  </a:cubicBezTo>
                  <a:lnTo>
                    <a:pt x="1252" y="930"/>
                  </a:lnTo>
                  <a:cubicBezTo>
                    <a:pt x="1255" y="962"/>
                    <a:pt x="1259" y="995"/>
                    <a:pt x="1257" y="1023"/>
                  </a:cubicBezTo>
                  <a:cubicBezTo>
                    <a:pt x="1256" y="1053"/>
                    <a:pt x="1254" y="1085"/>
                    <a:pt x="1250" y="1115"/>
                  </a:cubicBezTo>
                  <a:cubicBezTo>
                    <a:pt x="1246" y="1137"/>
                    <a:pt x="1242" y="1158"/>
                    <a:pt x="1237" y="1180"/>
                  </a:cubicBezTo>
                  <a:cubicBezTo>
                    <a:pt x="1218" y="1238"/>
                    <a:pt x="1194" y="1295"/>
                    <a:pt x="1169" y="1351"/>
                  </a:cubicBezTo>
                  <a:cubicBezTo>
                    <a:pt x="1131" y="1436"/>
                    <a:pt x="1088" y="1519"/>
                    <a:pt x="1039" y="1599"/>
                  </a:cubicBezTo>
                  <a:cubicBezTo>
                    <a:pt x="1004" y="1656"/>
                    <a:pt x="965" y="1712"/>
                    <a:pt x="922" y="1764"/>
                  </a:cubicBezTo>
                  <a:cubicBezTo>
                    <a:pt x="900" y="1791"/>
                    <a:pt x="874" y="1818"/>
                    <a:pt x="849" y="1843"/>
                  </a:cubicBezTo>
                  <a:cubicBezTo>
                    <a:pt x="830" y="1859"/>
                    <a:pt x="813" y="1876"/>
                    <a:pt x="792" y="1891"/>
                  </a:cubicBezTo>
                  <a:cubicBezTo>
                    <a:pt x="770" y="1905"/>
                    <a:pt x="749" y="1919"/>
                    <a:pt x="727" y="1933"/>
                  </a:cubicBezTo>
                  <a:cubicBezTo>
                    <a:pt x="716" y="1938"/>
                    <a:pt x="703" y="1946"/>
                    <a:pt x="692" y="1949"/>
                  </a:cubicBezTo>
                  <a:cubicBezTo>
                    <a:pt x="681" y="1954"/>
                    <a:pt x="670" y="1957"/>
                    <a:pt x="659" y="1960"/>
                  </a:cubicBezTo>
                  <a:cubicBezTo>
                    <a:pt x="651" y="1962"/>
                    <a:pt x="643" y="1964"/>
                    <a:pt x="635" y="1964"/>
                  </a:cubicBezTo>
                  <a:lnTo>
                    <a:pt x="615" y="1965"/>
                  </a:lnTo>
                  <a:lnTo>
                    <a:pt x="605" y="1964"/>
                  </a:lnTo>
                  <a:lnTo>
                    <a:pt x="604" y="1964"/>
                  </a:lnTo>
                  <a:lnTo>
                    <a:pt x="597" y="1962"/>
                  </a:lnTo>
                  <a:lnTo>
                    <a:pt x="586" y="1956"/>
                  </a:lnTo>
                  <a:lnTo>
                    <a:pt x="580" y="1951"/>
                  </a:lnTo>
                  <a:lnTo>
                    <a:pt x="577" y="1948"/>
                  </a:lnTo>
                  <a:cubicBezTo>
                    <a:pt x="556" y="1922"/>
                    <a:pt x="536" y="1897"/>
                    <a:pt x="517" y="1870"/>
                  </a:cubicBezTo>
                  <a:lnTo>
                    <a:pt x="517" y="1872"/>
                  </a:lnTo>
                  <a:cubicBezTo>
                    <a:pt x="501" y="1850"/>
                    <a:pt x="487" y="1827"/>
                    <a:pt x="474" y="1804"/>
                  </a:cubicBezTo>
                  <a:cubicBezTo>
                    <a:pt x="460" y="1777"/>
                    <a:pt x="447" y="1748"/>
                    <a:pt x="434" y="1718"/>
                  </a:cubicBezTo>
                  <a:cubicBezTo>
                    <a:pt x="419" y="1674"/>
                    <a:pt x="404" y="1628"/>
                    <a:pt x="392" y="1582"/>
                  </a:cubicBezTo>
                  <a:cubicBezTo>
                    <a:pt x="376" y="1514"/>
                    <a:pt x="363" y="1446"/>
                    <a:pt x="354" y="1376"/>
                  </a:cubicBezTo>
                  <a:lnTo>
                    <a:pt x="354" y="1376"/>
                  </a:lnTo>
                  <a:cubicBezTo>
                    <a:pt x="354" y="1384"/>
                    <a:pt x="355" y="1390"/>
                    <a:pt x="355" y="1398"/>
                  </a:cubicBezTo>
                  <a:cubicBezTo>
                    <a:pt x="341" y="1264"/>
                    <a:pt x="335" y="1131"/>
                    <a:pt x="336" y="996"/>
                  </a:cubicBezTo>
                  <a:lnTo>
                    <a:pt x="336" y="996"/>
                  </a:lnTo>
                  <a:lnTo>
                    <a:pt x="336" y="1009"/>
                  </a:lnTo>
                  <a:cubicBezTo>
                    <a:pt x="338" y="904"/>
                    <a:pt x="345" y="799"/>
                    <a:pt x="358" y="696"/>
                  </a:cubicBezTo>
                  <a:lnTo>
                    <a:pt x="358" y="696"/>
                  </a:lnTo>
                  <a:cubicBezTo>
                    <a:pt x="357" y="697"/>
                    <a:pt x="357" y="699"/>
                    <a:pt x="357" y="700"/>
                  </a:cubicBezTo>
                  <a:cubicBezTo>
                    <a:pt x="357" y="698"/>
                    <a:pt x="358" y="696"/>
                    <a:pt x="358" y="694"/>
                  </a:cubicBezTo>
                  <a:lnTo>
                    <a:pt x="358" y="694"/>
                  </a:lnTo>
                  <a:cubicBezTo>
                    <a:pt x="358" y="695"/>
                    <a:pt x="358" y="695"/>
                    <a:pt x="358" y="696"/>
                  </a:cubicBezTo>
                  <a:lnTo>
                    <a:pt x="358" y="696"/>
                  </a:lnTo>
                  <a:cubicBezTo>
                    <a:pt x="358" y="692"/>
                    <a:pt x="359" y="689"/>
                    <a:pt x="360" y="685"/>
                  </a:cubicBezTo>
                  <a:lnTo>
                    <a:pt x="360" y="685"/>
                  </a:lnTo>
                  <a:cubicBezTo>
                    <a:pt x="359" y="688"/>
                    <a:pt x="358" y="691"/>
                    <a:pt x="358" y="694"/>
                  </a:cubicBezTo>
                  <a:lnTo>
                    <a:pt x="358" y="694"/>
                  </a:lnTo>
                  <a:cubicBezTo>
                    <a:pt x="359" y="689"/>
                    <a:pt x="359" y="683"/>
                    <a:pt x="360" y="678"/>
                  </a:cubicBezTo>
                  <a:lnTo>
                    <a:pt x="360" y="678"/>
                  </a:lnTo>
                  <a:cubicBezTo>
                    <a:pt x="360" y="680"/>
                    <a:pt x="360" y="683"/>
                    <a:pt x="360" y="685"/>
                  </a:cubicBezTo>
                  <a:lnTo>
                    <a:pt x="360" y="685"/>
                  </a:lnTo>
                  <a:cubicBezTo>
                    <a:pt x="365" y="655"/>
                    <a:pt x="370" y="624"/>
                    <a:pt x="376" y="593"/>
                  </a:cubicBezTo>
                  <a:cubicBezTo>
                    <a:pt x="402" y="611"/>
                    <a:pt x="433" y="620"/>
                    <a:pt x="464" y="620"/>
                  </a:cubicBezTo>
                  <a:cubicBezTo>
                    <a:pt x="481" y="620"/>
                    <a:pt x="499" y="617"/>
                    <a:pt x="515" y="612"/>
                  </a:cubicBezTo>
                  <a:cubicBezTo>
                    <a:pt x="559" y="594"/>
                    <a:pt x="604" y="578"/>
                    <a:pt x="650" y="566"/>
                  </a:cubicBezTo>
                  <a:lnTo>
                    <a:pt x="650" y="566"/>
                  </a:lnTo>
                  <a:lnTo>
                    <a:pt x="645" y="567"/>
                  </a:lnTo>
                  <a:cubicBezTo>
                    <a:pt x="691" y="558"/>
                    <a:pt x="737" y="548"/>
                    <a:pt x="783" y="542"/>
                  </a:cubicBezTo>
                  <a:cubicBezTo>
                    <a:pt x="808" y="541"/>
                    <a:pt x="835" y="539"/>
                    <a:pt x="861" y="539"/>
                  </a:cubicBezTo>
                  <a:close/>
                  <a:moveTo>
                    <a:pt x="456" y="1"/>
                  </a:moveTo>
                  <a:cubicBezTo>
                    <a:pt x="414" y="1"/>
                    <a:pt x="372" y="13"/>
                    <a:pt x="335" y="35"/>
                  </a:cubicBezTo>
                  <a:cubicBezTo>
                    <a:pt x="213" y="119"/>
                    <a:pt x="122" y="243"/>
                    <a:pt x="78" y="384"/>
                  </a:cubicBezTo>
                  <a:cubicBezTo>
                    <a:pt x="39" y="513"/>
                    <a:pt x="15" y="650"/>
                    <a:pt x="9" y="786"/>
                  </a:cubicBezTo>
                  <a:cubicBezTo>
                    <a:pt x="2" y="909"/>
                    <a:pt x="1" y="1033"/>
                    <a:pt x="5" y="1158"/>
                  </a:cubicBezTo>
                  <a:cubicBezTo>
                    <a:pt x="9" y="1292"/>
                    <a:pt x="21" y="1428"/>
                    <a:pt x="45" y="1561"/>
                  </a:cubicBezTo>
                  <a:cubicBezTo>
                    <a:pt x="65" y="1680"/>
                    <a:pt x="100" y="1796"/>
                    <a:pt x="148" y="1905"/>
                  </a:cubicBezTo>
                  <a:cubicBezTo>
                    <a:pt x="176" y="1967"/>
                    <a:pt x="210" y="2024"/>
                    <a:pt x="248" y="2079"/>
                  </a:cubicBezTo>
                  <a:cubicBezTo>
                    <a:pt x="274" y="2122"/>
                    <a:pt x="306" y="2161"/>
                    <a:pt x="343" y="2198"/>
                  </a:cubicBezTo>
                  <a:cubicBezTo>
                    <a:pt x="415" y="2266"/>
                    <a:pt x="510" y="2305"/>
                    <a:pt x="610" y="2307"/>
                  </a:cubicBezTo>
                  <a:lnTo>
                    <a:pt x="616" y="2307"/>
                  </a:lnTo>
                  <a:cubicBezTo>
                    <a:pt x="847" y="2307"/>
                    <a:pt x="1044" y="2150"/>
                    <a:pt x="1185" y="1979"/>
                  </a:cubicBezTo>
                  <a:cubicBezTo>
                    <a:pt x="1264" y="1881"/>
                    <a:pt x="1335" y="1774"/>
                    <a:pt x="1394" y="1661"/>
                  </a:cubicBezTo>
                  <a:cubicBezTo>
                    <a:pt x="1449" y="1558"/>
                    <a:pt x="1497" y="1451"/>
                    <a:pt x="1536" y="1340"/>
                  </a:cubicBezTo>
                  <a:cubicBezTo>
                    <a:pt x="1577" y="1227"/>
                    <a:pt x="1596" y="1107"/>
                    <a:pt x="1591" y="985"/>
                  </a:cubicBezTo>
                  <a:cubicBezTo>
                    <a:pt x="1590" y="931"/>
                    <a:pt x="1585" y="878"/>
                    <a:pt x="1576" y="824"/>
                  </a:cubicBezTo>
                  <a:cubicBezTo>
                    <a:pt x="1561" y="658"/>
                    <a:pt x="1484" y="502"/>
                    <a:pt x="1362" y="390"/>
                  </a:cubicBezTo>
                  <a:cubicBezTo>
                    <a:pt x="1281" y="314"/>
                    <a:pt x="1183" y="257"/>
                    <a:pt x="1077" y="227"/>
                  </a:cubicBezTo>
                  <a:cubicBezTo>
                    <a:pt x="1006" y="208"/>
                    <a:pt x="933" y="198"/>
                    <a:pt x="859" y="198"/>
                  </a:cubicBezTo>
                  <a:cubicBezTo>
                    <a:pt x="817" y="198"/>
                    <a:pt x="774" y="202"/>
                    <a:pt x="732" y="208"/>
                  </a:cubicBezTo>
                  <a:lnTo>
                    <a:pt x="729" y="208"/>
                  </a:lnTo>
                  <a:cubicBezTo>
                    <a:pt x="721" y="149"/>
                    <a:pt x="686" y="99"/>
                    <a:pt x="635" y="70"/>
                  </a:cubicBezTo>
                  <a:cubicBezTo>
                    <a:pt x="605" y="48"/>
                    <a:pt x="572" y="31"/>
                    <a:pt x="539" y="16"/>
                  </a:cubicBezTo>
                  <a:cubicBezTo>
                    <a:pt x="512" y="6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1" name="Google Shape;13521;p25"/>
            <p:cNvSpPr/>
            <p:nvPr/>
          </p:nvSpPr>
          <p:spPr>
            <a:xfrm>
              <a:off x="3192022" y="96202"/>
              <a:ext cx="74821" cy="94401"/>
            </a:xfrm>
            <a:custGeom>
              <a:avLst/>
              <a:gdLst/>
              <a:ahLst/>
              <a:cxnLst/>
              <a:rect l="l" t="t" r="r" b="b"/>
              <a:pathLst>
                <a:path w="2224" h="2806" extrusionOk="0">
                  <a:moveTo>
                    <a:pt x="597" y="841"/>
                  </a:moveTo>
                  <a:lnTo>
                    <a:pt x="597" y="841"/>
                  </a:lnTo>
                  <a:cubicBezTo>
                    <a:pt x="597" y="841"/>
                    <a:pt x="596" y="842"/>
                    <a:pt x="596" y="842"/>
                  </a:cubicBezTo>
                  <a:lnTo>
                    <a:pt x="596" y="842"/>
                  </a:lnTo>
                  <a:cubicBezTo>
                    <a:pt x="596" y="842"/>
                    <a:pt x="597" y="841"/>
                    <a:pt x="597" y="841"/>
                  </a:cubicBezTo>
                  <a:close/>
                  <a:moveTo>
                    <a:pt x="596" y="842"/>
                  </a:moveTo>
                  <a:cubicBezTo>
                    <a:pt x="594" y="846"/>
                    <a:pt x="591" y="849"/>
                    <a:pt x="589" y="853"/>
                  </a:cubicBezTo>
                  <a:cubicBezTo>
                    <a:pt x="592" y="849"/>
                    <a:pt x="594" y="846"/>
                    <a:pt x="596" y="842"/>
                  </a:cubicBezTo>
                  <a:close/>
                  <a:moveTo>
                    <a:pt x="1243" y="346"/>
                  </a:moveTo>
                  <a:cubicBezTo>
                    <a:pt x="1256" y="348"/>
                    <a:pt x="1272" y="348"/>
                    <a:pt x="1283" y="349"/>
                  </a:cubicBezTo>
                  <a:cubicBezTo>
                    <a:pt x="1295" y="352"/>
                    <a:pt x="1307" y="354"/>
                    <a:pt x="1318" y="357"/>
                  </a:cubicBezTo>
                  <a:cubicBezTo>
                    <a:pt x="1337" y="363"/>
                    <a:pt x="1354" y="370"/>
                    <a:pt x="1373" y="376"/>
                  </a:cubicBezTo>
                  <a:cubicBezTo>
                    <a:pt x="1386" y="382"/>
                    <a:pt x="1395" y="387"/>
                    <a:pt x="1409" y="397"/>
                  </a:cubicBezTo>
                  <a:cubicBezTo>
                    <a:pt x="1424" y="406"/>
                    <a:pt x="1438" y="416"/>
                    <a:pt x="1452" y="425"/>
                  </a:cubicBezTo>
                  <a:cubicBezTo>
                    <a:pt x="1473" y="443"/>
                    <a:pt x="1492" y="460"/>
                    <a:pt x="1512" y="481"/>
                  </a:cubicBezTo>
                  <a:cubicBezTo>
                    <a:pt x="1525" y="496"/>
                    <a:pt x="1539" y="512"/>
                    <a:pt x="1553" y="530"/>
                  </a:cubicBezTo>
                  <a:cubicBezTo>
                    <a:pt x="1560" y="541"/>
                    <a:pt x="1566" y="550"/>
                    <a:pt x="1572" y="561"/>
                  </a:cubicBezTo>
                  <a:cubicBezTo>
                    <a:pt x="1579" y="572"/>
                    <a:pt x="1584" y="583"/>
                    <a:pt x="1588" y="594"/>
                  </a:cubicBezTo>
                  <a:cubicBezTo>
                    <a:pt x="1599" y="628"/>
                    <a:pt x="1610" y="659"/>
                    <a:pt x="1620" y="694"/>
                  </a:cubicBezTo>
                  <a:cubicBezTo>
                    <a:pt x="1641" y="788"/>
                    <a:pt x="1653" y="889"/>
                    <a:pt x="1737" y="946"/>
                  </a:cubicBezTo>
                  <a:cubicBezTo>
                    <a:pt x="1755" y="957"/>
                    <a:pt x="1773" y="966"/>
                    <a:pt x="1794" y="971"/>
                  </a:cubicBezTo>
                  <a:cubicBezTo>
                    <a:pt x="1794" y="974"/>
                    <a:pt x="1792" y="978"/>
                    <a:pt x="1792" y="981"/>
                  </a:cubicBezTo>
                  <a:cubicBezTo>
                    <a:pt x="1789" y="993"/>
                    <a:pt x="1786" y="1008"/>
                    <a:pt x="1783" y="1022"/>
                  </a:cubicBezTo>
                  <a:lnTo>
                    <a:pt x="1777" y="1036"/>
                  </a:lnTo>
                  <a:cubicBezTo>
                    <a:pt x="1691" y="1223"/>
                    <a:pt x="1595" y="1403"/>
                    <a:pt x="1490" y="1579"/>
                  </a:cubicBezTo>
                  <a:cubicBezTo>
                    <a:pt x="1419" y="1692"/>
                    <a:pt x="1343" y="1799"/>
                    <a:pt x="1262" y="1902"/>
                  </a:cubicBezTo>
                  <a:cubicBezTo>
                    <a:pt x="1202" y="1975"/>
                    <a:pt x="1140" y="2045"/>
                    <a:pt x="1074" y="2109"/>
                  </a:cubicBezTo>
                  <a:cubicBezTo>
                    <a:pt x="1028" y="2154"/>
                    <a:pt x="980" y="2193"/>
                    <a:pt x="930" y="2233"/>
                  </a:cubicBezTo>
                  <a:cubicBezTo>
                    <a:pt x="903" y="2250"/>
                    <a:pt x="879" y="2269"/>
                    <a:pt x="849" y="2285"/>
                  </a:cubicBezTo>
                  <a:cubicBezTo>
                    <a:pt x="817" y="2299"/>
                    <a:pt x="787" y="2314"/>
                    <a:pt x="756" y="2328"/>
                  </a:cubicBezTo>
                  <a:cubicBezTo>
                    <a:pt x="745" y="2331"/>
                    <a:pt x="733" y="2336"/>
                    <a:pt x="719" y="2339"/>
                  </a:cubicBezTo>
                  <a:cubicBezTo>
                    <a:pt x="705" y="2342"/>
                    <a:pt x="691" y="2344"/>
                    <a:pt x="676" y="2347"/>
                  </a:cubicBezTo>
                  <a:cubicBezTo>
                    <a:pt x="667" y="2348"/>
                    <a:pt x="656" y="2348"/>
                    <a:pt x="645" y="2348"/>
                  </a:cubicBezTo>
                  <a:lnTo>
                    <a:pt x="631" y="2347"/>
                  </a:lnTo>
                  <a:lnTo>
                    <a:pt x="620" y="2345"/>
                  </a:lnTo>
                  <a:lnTo>
                    <a:pt x="607" y="2339"/>
                  </a:lnTo>
                  <a:lnTo>
                    <a:pt x="593" y="2333"/>
                  </a:lnTo>
                  <a:lnTo>
                    <a:pt x="585" y="2326"/>
                  </a:lnTo>
                  <a:cubicBezTo>
                    <a:pt x="582" y="2323"/>
                    <a:pt x="577" y="2318"/>
                    <a:pt x="574" y="2315"/>
                  </a:cubicBezTo>
                  <a:cubicBezTo>
                    <a:pt x="547" y="2285"/>
                    <a:pt x="520" y="2257"/>
                    <a:pt x="498" y="2227"/>
                  </a:cubicBezTo>
                  <a:cubicBezTo>
                    <a:pt x="477" y="2196"/>
                    <a:pt x="458" y="2166"/>
                    <a:pt x="439" y="2135"/>
                  </a:cubicBezTo>
                  <a:cubicBezTo>
                    <a:pt x="425" y="2108"/>
                    <a:pt x="411" y="2081"/>
                    <a:pt x="399" y="2052"/>
                  </a:cubicBezTo>
                  <a:cubicBezTo>
                    <a:pt x="387" y="2016"/>
                    <a:pt x="374" y="1980"/>
                    <a:pt x="365" y="1943"/>
                  </a:cubicBezTo>
                  <a:cubicBezTo>
                    <a:pt x="355" y="1897"/>
                    <a:pt x="347" y="1853"/>
                    <a:pt x="339" y="1807"/>
                  </a:cubicBezTo>
                  <a:cubicBezTo>
                    <a:pt x="335" y="1750"/>
                    <a:pt x="331" y="1695"/>
                    <a:pt x="331" y="1638"/>
                  </a:cubicBezTo>
                  <a:cubicBezTo>
                    <a:pt x="335" y="1584"/>
                    <a:pt x="339" y="1532"/>
                    <a:pt x="346" y="1479"/>
                  </a:cubicBezTo>
                  <a:cubicBezTo>
                    <a:pt x="355" y="1418"/>
                    <a:pt x="369" y="1359"/>
                    <a:pt x="385" y="1299"/>
                  </a:cubicBezTo>
                  <a:cubicBezTo>
                    <a:pt x="406" y="1231"/>
                    <a:pt x="431" y="1164"/>
                    <a:pt x="460" y="1098"/>
                  </a:cubicBezTo>
                  <a:cubicBezTo>
                    <a:pt x="501" y="1008"/>
                    <a:pt x="548" y="919"/>
                    <a:pt x="601" y="834"/>
                  </a:cubicBezTo>
                  <a:lnTo>
                    <a:pt x="601" y="834"/>
                  </a:lnTo>
                  <a:cubicBezTo>
                    <a:pt x="599" y="836"/>
                    <a:pt x="598" y="838"/>
                    <a:pt x="597" y="841"/>
                  </a:cubicBezTo>
                  <a:lnTo>
                    <a:pt x="597" y="841"/>
                  </a:lnTo>
                  <a:cubicBezTo>
                    <a:pt x="639" y="774"/>
                    <a:pt x="686" y="710"/>
                    <a:pt x="735" y="648"/>
                  </a:cubicBezTo>
                  <a:cubicBezTo>
                    <a:pt x="770" y="607"/>
                    <a:pt x="805" y="569"/>
                    <a:pt x="843" y="533"/>
                  </a:cubicBezTo>
                  <a:cubicBezTo>
                    <a:pt x="874" y="504"/>
                    <a:pt x="908" y="477"/>
                    <a:pt x="941" y="450"/>
                  </a:cubicBezTo>
                  <a:cubicBezTo>
                    <a:pt x="966" y="433"/>
                    <a:pt x="992" y="417"/>
                    <a:pt x="1017" y="403"/>
                  </a:cubicBezTo>
                  <a:cubicBezTo>
                    <a:pt x="1039" y="393"/>
                    <a:pt x="1061" y="381"/>
                    <a:pt x="1080" y="374"/>
                  </a:cubicBezTo>
                  <a:cubicBezTo>
                    <a:pt x="1099" y="368"/>
                    <a:pt x="1118" y="362"/>
                    <a:pt x="1139" y="357"/>
                  </a:cubicBezTo>
                  <a:cubicBezTo>
                    <a:pt x="1151" y="354"/>
                    <a:pt x="1164" y="351"/>
                    <a:pt x="1178" y="349"/>
                  </a:cubicBezTo>
                  <a:cubicBezTo>
                    <a:pt x="1199" y="348"/>
                    <a:pt x="1221" y="346"/>
                    <a:pt x="1243" y="346"/>
                  </a:cubicBezTo>
                  <a:close/>
                  <a:moveTo>
                    <a:pt x="1237" y="1"/>
                  </a:moveTo>
                  <a:cubicBezTo>
                    <a:pt x="1199" y="1"/>
                    <a:pt x="1162" y="4"/>
                    <a:pt x="1124" y="10"/>
                  </a:cubicBezTo>
                  <a:cubicBezTo>
                    <a:pt x="893" y="48"/>
                    <a:pt x="692" y="188"/>
                    <a:pt x="539" y="362"/>
                  </a:cubicBezTo>
                  <a:cubicBezTo>
                    <a:pt x="385" y="538"/>
                    <a:pt x="260" y="735"/>
                    <a:pt x="165" y="947"/>
                  </a:cubicBezTo>
                  <a:cubicBezTo>
                    <a:pt x="64" y="1166"/>
                    <a:pt x="8" y="1403"/>
                    <a:pt x="2" y="1644"/>
                  </a:cubicBezTo>
                  <a:cubicBezTo>
                    <a:pt x="1" y="1881"/>
                    <a:pt x="43" y="2132"/>
                    <a:pt x="168" y="2337"/>
                  </a:cubicBezTo>
                  <a:cubicBezTo>
                    <a:pt x="230" y="2439"/>
                    <a:pt x="301" y="2537"/>
                    <a:pt x="395" y="2610"/>
                  </a:cubicBezTo>
                  <a:cubicBezTo>
                    <a:pt x="470" y="2668"/>
                    <a:pt x="565" y="2688"/>
                    <a:pt x="658" y="2688"/>
                  </a:cubicBezTo>
                  <a:cubicBezTo>
                    <a:pt x="668" y="2688"/>
                    <a:pt x="679" y="2688"/>
                    <a:pt x="689" y="2687"/>
                  </a:cubicBezTo>
                  <a:cubicBezTo>
                    <a:pt x="808" y="2681"/>
                    <a:pt x="923" y="2632"/>
                    <a:pt x="1025" y="2573"/>
                  </a:cubicBezTo>
                  <a:cubicBezTo>
                    <a:pt x="1123" y="2513"/>
                    <a:pt x="1215" y="2442"/>
                    <a:pt x="1297" y="2360"/>
                  </a:cubicBezTo>
                  <a:cubicBezTo>
                    <a:pt x="1454" y="2208"/>
                    <a:pt x="1591" y="2038"/>
                    <a:pt x="1709" y="1853"/>
                  </a:cubicBezTo>
                  <a:lnTo>
                    <a:pt x="1709" y="1853"/>
                  </a:lnTo>
                  <a:cubicBezTo>
                    <a:pt x="1707" y="1904"/>
                    <a:pt x="1707" y="1953"/>
                    <a:pt x="1707" y="2003"/>
                  </a:cubicBezTo>
                  <a:lnTo>
                    <a:pt x="1707" y="1995"/>
                  </a:lnTo>
                  <a:cubicBezTo>
                    <a:pt x="1705" y="2100"/>
                    <a:pt x="1707" y="2204"/>
                    <a:pt x="1705" y="2309"/>
                  </a:cubicBezTo>
                  <a:cubicBezTo>
                    <a:pt x="1704" y="2418"/>
                    <a:pt x="1699" y="2529"/>
                    <a:pt x="1707" y="2638"/>
                  </a:cubicBezTo>
                  <a:cubicBezTo>
                    <a:pt x="1713" y="2732"/>
                    <a:pt x="1789" y="2804"/>
                    <a:pt x="1883" y="2806"/>
                  </a:cubicBezTo>
                  <a:lnTo>
                    <a:pt x="1892" y="2806"/>
                  </a:lnTo>
                  <a:cubicBezTo>
                    <a:pt x="1989" y="2800"/>
                    <a:pt x="2063" y="2717"/>
                    <a:pt x="2060" y="2621"/>
                  </a:cubicBezTo>
                  <a:cubicBezTo>
                    <a:pt x="2049" y="2475"/>
                    <a:pt x="2047" y="2329"/>
                    <a:pt x="2046" y="2182"/>
                  </a:cubicBezTo>
                  <a:cubicBezTo>
                    <a:pt x="2044" y="2059"/>
                    <a:pt x="2044" y="1934"/>
                    <a:pt x="2046" y="1809"/>
                  </a:cubicBezTo>
                  <a:lnTo>
                    <a:pt x="2046" y="1831"/>
                  </a:lnTo>
                  <a:cubicBezTo>
                    <a:pt x="2049" y="1638"/>
                    <a:pt x="2065" y="1445"/>
                    <a:pt x="2090" y="1253"/>
                  </a:cubicBezTo>
                  <a:cubicBezTo>
                    <a:pt x="2098" y="1204"/>
                    <a:pt x="2108" y="1156"/>
                    <a:pt x="2119" y="1107"/>
                  </a:cubicBezTo>
                  <a:cubicBezTo>
                    <a:pt x="2122" y="1101"/>
                    <a:pt x="2125" y="1095"/>
                    <a:pt x="2128" y="1088"/>
                  </a:cubicBezTo>
                  <a:cubicBezTo>
                    <a:pt x="2161" y="1020"/>
                    <a:pt x="2187" y="949"/>
                    <a:pt x="2207" y="876"/>
                  </a:cubicBezTo>
                  <a:cubicBezTo>
                    <a:pt x="2223" y="799"/>
                    <a:pt x="2187" y="721"/>
                    <a:pt x="2117" y="683"/>
                  </a:cubicBezTo>
                  <a:cubicBezTo>
                    <a:pt x="2095" y="670"/>
                    <a:pt x="2070" y="664"/>
                    <a:pt x="2043" y="663"/>
                  </a:cubicBezTo>
                  <a:cubicBezTo>
                    <a:pt x="2024" y="623"/>
                    <a:pt x="1990" y="590"/>
                    <a:pt x="1949" y="571"/>
                  </a:cubicBezTo>
                  <a:cubicBezTo>
                    <a:pt x="1940" y="539"/>
                    <a:pt x="1930" y="509"/>
                    <a:pt x="1918" y="477"/>
                  </a:cubicBezTo>
                  <a:cubicBezTo>
                    <a:pt x="1878" y="378"/>
                    <a:pt x="1816" y="286"/>
                    <a:pt x="1737" y="213"/>
                  </a:cubicBezTo>
                  <a:cubicBezTo>
                    <a:pt x="1656" y="135"/>
                    <a:pt x="1560" y="75"/>
                    <a:pt x="1455" y="37"/>
                  </a:cubicBezTo>
                  <a:cubicBezTo>
                    <a:pt x="1385" y="13"/>
                    <a:pt x="1311" y="1"/>
                    <a:pt x="1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2" name="Google Shape;13522;p25"/>
            <p:cNvSpPr/>
            <p:nvPr/>
          </p:nvSpPr>
          <p:spPr>
            <a:xfrm>
              <a:off x="3275593" y="109761"/>
              <a:ext cx="55678" cy="83299"/>
            </a:xfrm>
            <a:custGeom>
              <a:avLst/>
              <a:gdLst/>
              <a:ahLst/>
              <a:cxnLst/>
              <a:rect l="l" t="t" r="r" b="b"/>
              <a:pathLst>
                <a:path w="1655" h="2476" extrusionOk="0">
                  <a:moveTo>
                    <a:pt x="751" y="416"/>
                  </a:moveTo>
                  <a:cubicBezTo>
                    <a:pt x="766" y="424"/>
                    <a:pt x="784" y="429"/>
                    <a:pt x="801" y="432"/>
                  </a:cubicBezTo>
                  <a:lnTo>
                    <a:pt x="771" y="472"/>
                  </a:lnTo>
                  <a:cubicBezTo>
                    <a:pt x="766" y="476"/>
                    <a:pt x="763" y="481"/>
                    <a:pt x="760" y="486"/>
                  </a:cubicBezTo>
                  <a:lnTo>
                    <a:pt x="757" y="489"/>
                  </a:lnTo>
                  <a:cubicBezTo>
                    <a:pt x="733" y="521"/>
                    <a:pt x="709" y="552"/>
                    <a:pt x="686" y="584"/>
                  </a:cubicBezTo>
                  <a:cubicBezTo>
                    <a:pt x="703" y="534"/>
                    <a:pt x="722" y="485"/>
                    <a:pt x="743" y="435"/>
                  </a:cubicBezTo>
                  <a:lnTo>
                    <a:pt x="743" y="435"/>
                  </a:lnTo>
                  <a:lnTo>
                    <a:pt x="751" y="416"/>
                  </a:lnTo>
                  <a:close/>
                  <a:moveTo>
                    <a:pt x="733" y="1"/>
                  </a:moveTo>
                  <a:cubicBezTo>
                    <a:pt x="685" y="1"/>
                    <a:pt x="636" y="17"/>
                    <a:pt x="597" y="41"/>
                  </a:cubicBezTo>
                  <a:cubicBezTo>
                    <a:pt x="561" y="66"/>
                    <a:pt x="531" y="100"/>
                    <a:pt x="508" y="136"/>
                  </a:cubicBezTo>
                  <a:cubicBezTo>
                    <a:pt x="480" y="180"/>
                    <a:pt x="455" y="228"/>
                    <a:pt x="434" y="275"/>
                  </a:cubicBezTo>
                  <a:cubicBezTo>
                    <a:pt x="393" y="372"/>
                    <a:pt x="360" y="472"/>
                    <a:pt x="331" y="573"/>
                  </a:cubicBezTo>
                  <a:cubicBezTo>
                    <a:pt x="269" y="799"/>
                    <a:pt x="228" y="1030"/>
                    <a:pt x="185" y="1262"/>
                  </a:cubicBezTo>
                  <a:cubicBezTo>
                    <a:pt x="155" y="1425"/>
                    <a:pt x="128" y="1589"/>
                    <a:pt x="100" y="1754"/>
                  </a:cubicBezTo>
                  <a:cubicBezTo>
                    <a:pt x="84" y="1843"/>
                    <a:pt x="70" y="1931"/>
                    <a:pt x="54" y="2020"/>
                  </a:cubicBezTo>
                  <a:cubicBezTo>
                    <a:pt x="46" y="2059"/>
                    <a:pt x="38" y="2099"/>
                    <a:pt x="30" y="2139"/>
                  </a:cubicBezTo>
                  <a:cubicBezTo>
                    <a:pt x="19" y="2194"/>
                    <a:pt x="0" y="2253"/>
                    <a:pt x="3" y="2310"/>
                  </a:cubicBezTo>
                  <a:cubicBezTo>
                    <a:pt x="8" y="2397"/>
                    <a:pt x="78" y="2468"/>
                    <a:pt x="165" y="2476"/>
                  </a:cubicBezTo>
                  <a:lnTo>
                    <a:pt x="181" y="2476"/>
                  </a:lnTo>
                  <a:cubicBezTo>
                    <a:pt x="263" y="2476"/>
                    <a:pt x="334" y="2419"/>
                    <a:pt x="352" y="2338"/>
                  </a:cubicBezTo>
                  <a:cubicBezTo>
                    <a:pt x="390" y="2159"/>
                    <a:pt x="437" y="1982"/>
                    <a:pt x="488" y="1806"/>
                  </a:cubicBezTo>
                  <a:cubicBezTo>
                    <a:pt x="545" y="1621"/>
                    <a:pt x="599" y="1434"/>
                    <a:pt x="676" y="1257"/>
                  </a:cubicBezTo>
                  <a:cubicBezTo>
                    <a:pt x="711" y="1178"/>
                    <a:pt x="752" y="1100"/>
                    <a:pt x="795" y="1024"/>
                  </a:cubicBezTo>
                  <a:cubicBezTo>
                    <a:pt x="858" y="917"/>
                    <a:pt x="928" y="810"/>
                    <a:pt x="1002" y="711"/>
                  </a:cubicBezTo>
                  <a:lnTo>
                    <a:pt x="1002" y="711"/>
                  </a:lnTo>
                  <a:lnTo>
                    <a:pt x="1001" y="712"/>
                  </a:lnTo>
                  <a:cubicBezTo>
                    <a:pt x="1009" y="704"/>
                    <a:pt x="1015" y="695"/>
                    <a:pt x="1021" y="687"/>
                  </a:cubicBezTo>
                  <a:cubicBezTo>
                    <a:pt x="1031" y="676"/>
                    <a:pt x="1039" y="665"/>
                    <a:pt x="1048" y="654"/>
                  </a:cubicBezTo>
                  <a:lnTo>
                    <a:pt x="1048" y="654"/>
                  </a:lnTo>
                  <a:lnTo>
                    <a:pt x="1040" y="665"/>
                  </a:lnTo>
                  <a:cubicBezTo>
                    <a:pt x="1056" y="646"/>
                    <a:pt x="1072" y="627"/>
                    <a:pt x="1088" y="606"/>
                  </a:cubicBezTo>
                  <a:cubicBezTo>
                    <a:pt x="1110" y="579"/>
                    <a:pt x="1134" y="554"/>
                    <a:pt x="1159" y="530"/>
                  </a:cubicBezTo>
                  <a:cubicBezTo>
                    <a:pt x="1184" y="508"/>
                    <a:pt x="1210" y="488"/>
                    <a:pt x="1235" y="467"/>
                  </a:cubicBezTo>
                  <a:cubicBezTo>
                    <a:pt x="1251" y="457"/>
                    <a:pt x="1267" y="446"/>
                    <a:pt x="1282" y="438"/>
                  </a:cubicBezTo>
                  <a:cubicBezTo>
                    <a:pt x="1298" y="429"/>
                    <a:pt x="1314" y="423"/>
                    <a:pt x="1332" y="415"/>
                  </a:cubicBezTo>
                  <a:cubicBezTo>
                    <a:pt x="1339" y="412"/>
                    <a:pt x="1349" y="408"/>
                    <a:pt x="1358" y="405"/>
                  </a:cubicBezTo>
                  <a:lnTo>
                    <a:pt x="1366" y="410"/>
                  </a:lnTo>
                  <a:cubicBezTo>
                    <a:pt x="1394" y="426"/>
                    <a:pt x="1423" y="433"/>
                    <a:pt x="1453" y="433"/>
                  </a:cubicBezTo>
                  <a:cubicBezTo>
                    <a:pt x="1516" y="433"/>
                    <a:pt x="1577" y="399"/>
                    <a:pt x="1609" y="339"/>
                  </a:cubicBezTo>
                  <a:cubicBezTo>
                    <a:pt x="1654" y="252"/>
                    <a:pt x="1620" y="144"/>
                    <a:pt x="1529" y="100"/>
                  </a:cubicBezTo>
                  <a:cubicBezTo>
                    <a:pt x="1503" y="81"/>
                    <a:pt x="1472" y="68"/>
                    <a:pt x="1441" y="60"/>
                  </a:cubicBezTo>
                  <a:cubicBezTo>
                    <a:pt x="1409" y="55"/>
                    <a:pt x="1376" y="52"/>
                    <a:pt x="1343" y="52"/>
                  </a:cubicBezTo>
                  <a:cubicBezTo>
                    <a:pt x="1276" y="54"/>
                    <a:pt x="1205" y="87"/>
                    <a:pt x="1146" y="119"/>
                  </a:cubicBezTo>
                  <a:cubicBezTo>
                    <a:pt x="1096" y="146"/>
                    <a:pt x="1048" y="179"/>
                    <a:pt x="1002" y="215"/>
                  </a:cubicBezTo>
                  <a:cubicBezTo>
                    <a:pt x="996" y="182"/>
                    <a:pt x="977" y="154"/>
                    <a:pt x="952" y="130"/>
                  </a:cubicBezTo>
                  <a:cubicBezTo>
                    <a:pt x="917" y="98"/>
                    <a:pt x="880" y="65"/>
                    <a:pt x="842" y="36"/>
                  </a:cubicBezTo>
                  <a:cubicBezTo>
                    <a:pt x="810" y="11"/>
                    <a:pt x="772" y="1"/>
                    <a:pt x="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3" name="Google Shape;13523;p25"/>
            <p:cNvSpPr/>
            <p:nvPr/>
          </p:nvSpPr>
          <p:spPr>
            <a:xfrm>
              <a:off x="3336151" y="113832"/>
              <a:ext cx="54131" cy="71288"/>
            </a:xfrm>
            <a:custGeom>
              <a:avLst/>
              <a:gdLst/>
              <a:ahLst/>
              <a:cxnLst/>
              <a:rect l="l" t="t" r="r" b="b"/>
              <a:pathLst>
                <a:path w="1609" h="2119" extrusionOk="0">
                  <a:moveTo>
                    <a:pt x="1069" y="0"/>
                  </a:moveTo>
                  <a:cubicBezTo>
                    <a:pt x="1014" y="0"/>
                    <a:pt x="959" y="10"/>
                    <a:pt x="906" y="29"/>
                  </a:cubicBezTo>
                  <a:cubicBezTo>
                    <a:pt x="830" y="53"/>
                    <a:pt x="758" y="88"/>
                    <a:pt x="692" y="131"/>
                  </a:cubicBezTo>
                  <a:cubicBezTo>
                    <a:pt x="624" y="180"/>
                    <a:pt x="560" y="237"/>
                    <a:pt x="507" y="302"/>
                  </a:cubicBezTo>
                  <a:cubicBezTo>
                    <a:pt x="396" y="428"/>
                    <a:pt x="299" y="568"/>
                    <a:pt x="219" y="715"/>
                  </a:cubicBezTo>
                  <a:cubicBezTo>
                    <a:pt x="133" y="868"/>
                    <a:pt x="65" y="1030"/>
                    <a:pt x="37" y="1202"/>
                  </a:cubicBezTo>
                  <a:cubicBezTo>
                    <a:pt x="6" y="1375"/>
                    <a:pt x="0" y="1555"/>
                    <a:pt x="84" y="1715"/>
                  </a:cubicBezTo>
                  <a:cubicBezTo>
                    <a:pt x="154" y="1848"/>
                    <a:pt x="257" y="1970"/>
                    <a:pt x="393" y="2040"/>
                  </a:cubicBezTo>
                  <a:cubicBezTo>
                    <a:pt x="461" y="2078"/>
                    <a:pt x="537" y="2103"/>
                    <a:pt x="614" y="2114"/>
                  </a:cubicBezTo>
                  <a:cubicBezTo>
                    <a:pt x="636" y="2116"/>
                    <a:pt x="660" y="2117"/>
                    <a:pt x="684" y="2119"/>
                  </a:cubicBezTo>
                  <a:cubicBezTo>
                    <a:pt x="735" y="2117"/>
                    <a:pt x="787" y="2114"/>
                    <a:pt x="838" y="2106"/>
                  </a:cubicBezTo>
                  <a:cubicBezTo>
                    <a:pt x="931" y="2092"/>
                    <a:pt x="993" y="1994"/>
                    <a:pt x="977" y="1905"/>
                  </a:cubicBezTo>
                  <a:cubicBezTo>
                    <a:pt x="960" y="1822"/>
                    <a:pt x="887" y="1763"/>
                    <a:pt x="805" y="1763"/>
                  </a:cubicBezTo>
                  <a:cubicBezTo>
                    <a:pt x="795" y="1763"/>
                    <a:pt x="786" y="1764"/>
                    <a:pt x="776" y="1766"/>
                  </a:cubicBezTo>
                  <a:lnTo>
                    <a:pt x="716" y="1775"/>
                  </a:lnTo>
                  <a:lnTo>
                    <a:pt x="693" y="1775"/>
                  </a:lnTo>
                  <a:cubicBezTo>
                    <a:pt x="679" y="1774"/>
                    <a:pt x="665" y="1774"/>
                    <a:pt x="651" y="1772"/>
                  </a:cubicBezTo>
                  <a:cubicBezTo>
                    <a:pt x="640" y="1771"/>
                    <a:pt x="629" y="1767"/>
                    <a:pt x="617" y="1766"/>
                  </a:cubicBezTo>
                  <a:cubicBezTo>
                    <a:pt x="602" y="1760"/>
                    <a:pt x="584" y="1753"/>
                    <a:pt x="568" y="1747"/>
                  </a:cubicBezTo>
                  <a:cubicBezTo>
                    <a:pt x="557" y="1742"/>
                    <a:pt x="548" y="1737"/>
                    <a:pt x="535" y="1729"/>
                  </a:cubicBezTo>
                  <a:cubicBezTo>
                    <a:pt x="524" y="1722"/>
                    <a:pt x="513" y="1715"/>
                    <a:pt x="500" y="1704"/>
                  </a:cubicBezTo>
                  <a:cubicBezTo>
                    <a:pt x="488" y="1693"/>
                    <a:pt x="475" y="1684"/>
                    <a:pt x="462" y="1669"/>
                  </a:cubicBezTo>
                  <a:cubicBezTo>
                    <a:pt x="450" y="1655"/>
                    <a:pt x="437" y="1641"/>
                    <a:pt x="424" y="1627"/>
                  </a:cubicBezTo>
                  <a:cubicBezTo>
                    <a:pt x="415" y="1611"/>
                    <a:pt x="405" y="1596"/>
                    <a:pt x="396" y="1581"/>
                  </a:cubicBezTo>
                  <a:cubicBezTo>
                    <a:pt x="386" y="1562"/>
                    <a:pt x="377" y="1541"/>
                    <a:pt x="369" y="1522"/>
                  </a:cubicBezTo>
                  <a:cubicBezTo>
                    <a:pt x="366" y="1511"/>
                    <a:pt x="361" y="1498"/>
                    <a:pt x="359" y="1490"/>
                  </a:cubicBezTo>
                  <a:cubicBezTo>
                    <a:pt x="358" y="1483"/>
                    <a:pt x="356" y="1473"/>
                    <a:pt x="355" y="1464"/>
                  </a:cubicBezTo>
                  <a:cubicBezTo>
                    <a:pt x="353" y="1440"/>
                    <a:pt x="353" y="1416"/>
                    <a:pt x="353" y="1394"/>
                  </a:cubicBezTo>
                  <a:cubicBezTo>
                    <a:pt x="355" y="1362"/>
                    <a:pt x="356" y="1332"/>
                    <a:pt x="361" y="1302"/>
                  </a:cubicBezTo>
                  <a:cubicBezTo>
                    <a:pt x="369" y="1248"/>
                    <a:pt x="380" y="1194"/>
                    <a:pt x="394" y="1142"/>
                  </a:cubicBezTo>
                  <a:cubicBezTo>
                    <a:pt x="407" y="1104"/>
                    <a:pt x="421" y="1066"/>
                    <a:pt x="437" y="1030"/>
                  </a:cubicBezTo>
                  <a:cubicBezTo>
                    <a:pt x="472" y="954"/>
                    <a:pt x="511" y="879"/>
                    <a:pt x="556" y="808"/>
                  </a:cubicBezTo>
                  <a:cubicBezTo>
                    <a:pt x="602" y="734"/>
                    <a:pt x="652" y="661"/>
                    <a:pt x="706" y="593"/>
                  </a:cubicBezTo>
                  <a:cubicBezTo>
                    <a:pt x="738" y="555"/>
                    <a:pt x="769" y="518"/>
                    <a:pt x="804" y="484"/>
                  </a:cubicBezTo>
                  <a:cubicBezTo>
                    <a:pt x="831" y="460"/>
                    <a:pt x="858" y="438"/>
                    <a:pt x="887" y="416"/>
                  </a:cubicBezTo>
                  <a:cubicBezTo>
                    <a:pt x="893" y="411"/>
                    <a:pt x="899" y="408"/>
                    <a:pt x="906" y="403"/>
                  </a:cubicBezTo>
                  <a:cubicBezTo>
                    <a:pt x="920" y="397"/>
                    <a:pt x="932" y="390"/>
                    <a:pt x="945" y="386"/>
                  </a:cubicBezTo>
                  <a:cubicBezTo>
                    <a:pt x="972" y="376"/>
                    <a:pt x="997" y="367"/>
                    <a:pt x="1024" y="359"/>
                  </a:cubicBezTo>
                  <a:cubicBezTo>
                    <a:pt x="1039" y="355"/>
                    <a:pt x="1054" y="354"/>
                    <a:pt x="1069" y="352"/>
                  </a:cubicBezTo>
                  <a:lnTo>
                    <a:pt x="1070" y="352"/>
                  </a:lnTo>
                  <a:lnTo>
                    <a:pt x="1056" y="354"/>
                  </a:lnTo>
                  <a:lnTo>
                    <a:pt x="1056" y="354"/>
                  </a:lnTo>
                  <a:lnTo>
                    <a:pt x="1078" y="352"/>
                  </a:lnTo>
                  <a:lnTo>
                    <a:pt x="1091" y="352"/>
                  </a:lnTo>
                  <a:lnTo>
                    <a:pt x="1099" y="354"/>
                  </a:lnTo>
                  <a:cubicBezTo>
                    <a:pt x="1103" y="355"/>
                    <a:pt x="1108" y="357"/>
                    <a:pt x="1113" y="359"/>
                  </a:cubicBezTo>
                  <a:lnTo>
                    <a:pt x="1126" y="365"/>
                  </a:lnTo>
                  <a:cubicBezTo>
                    <a:pt x="1130" y="371"/>
                    <a:pt x="1135" y="378"/>
                    <a:pt x="1140" y="384"/>
                  </a:cubicBezTo>
                  <a:cubicBezTo>
                    <a:pt x="1148" y="395"/>
                    <a:pt x="1154" y="406"/>
                    <a:pt x="1160" y="417"/>
                  </a:cubicBezTo>
                  <a:cubicBezTo>
                    <a:pt x="1191" y="474"/>
                    <a:pt x="1216" y="534"/>
                    <a:pt x="1276" y="566"/>
                  </a:cubicBezTo>
                  <a:cubicBezTo>
                    <a:pt x="1304" y="581"/>
                    <a:pt x="1334" y="588"/>
                    <a:pt x="1365" y="588"/>
                  </a:cubicBezTo>
                  <a:cubicBezTo>
                    <a:pt x="1384" y="588"/>
                    <a:pt x="1402" y="586"/>
                    <a:pt x="1420" y="580"/>
                  </a:cubicBezTo>
                  <a:cubicBezTo>
                    <a:pt x="1442" y="572"/>
                    <a:pt x="1464" y="561"/>
                    <a:pt x="1483" y="547"/>
                  </a:cubicBezTo>
                  <a:lnTo>
                    <a:pt x="1483" y="547"/>
                  </a:lnTo>
                  <a:lnTo>
                    <a:pt x="1480" y="549"/>
                  </a:lnTo>
                  <a:lnTo>
                    <a:pt x="1485" y="545"/>
                  </a:lnTo>
                  <a:cubicBezTo>
                    <a:pt x="1507" y="534"/>
                    <a:pt x="1526" y="517"/>
                    <a:pt x="1542" y="496"/>
                  </a:cubicBezTo>
                  <a:cubicBezTo>
                    <a:pt x="1608" y="403"/>
                    <a:pt x="1569" y="272"/>
                    <a:pt x="1463" y="230"/>
                  </a:cubicBezTo>
                  <a:cubicBezTo>
                    <a:pt x="1434" y="175"/>
                    <a:pt x="1395" y="126"/>
                    <a:pt x="1346" y="88"/>
                  </a:cubicBezTo>
                  <a:cubicBezTo>
                    <a:pt x="1264" y="30"/>
                    <a:pt x="1167" y="0"/>
                    <a:pt x="10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4" name="Google Shape;13524;p25"/>
            <p:cNvSpPr/>
            <p:nvPr/>
          </p:nvSpPr>
          <p:spPr>
            <a:xfrm>
              <a:off x="3403203" y="100307"/>
              <a:ext cx="60826" cy="97563"/>
            </a:xfrm>
            <a:custGeom>
              <a:avLst/>
              <a:gdLst/>
              <a:ahLst/>
              <a:cxnLst/>
              <a:rect l="l" t="t" r="r" b="b"/>
              <a:pathLst>
                <a:path w="1808" h="2900" extrusionOk="0">
                  <a:moveTo>
                    <a:pt x="1072" y="436"/>
                  </a:moveTo>
                  <a:lnTo>
                    <a:pt x="1078" y="444"/>
                  </a:lnTo>
                  <a:cubicBezTo>
                    <a:pt x="1076" y="441"/>
                    <a:pt x="1074" y="439"/>
                    <a:pt x="1072" y="436"/>
                  </a:cubicBezTo>
                  <a:close/>
                  <a:moveTo>
                    <a:pt x="1414" y="2066"/>
                  </a:moveTo>
                  <a:cubicBezTo>
                    <a:pt x="1415" y="2068"/>
                    <a:pt x="1417" y="2070"/>
                    <a:pt x="1418" y="2073"/>
                  </a:cubicBezTo>
                  <a:cubicBezTo>
                    <a:pt x="1417" y="2070"/>
                    <a:pt x="1415" y="2068"/>
                    <a:pt x="1414" y="2066"/>
                  </a:cubicBezTo>
                  <a:close/>
                  <a:moveTo>
                    <a:pt x="1450" y="2139"/>
                  </a:moveTo>
                  <a:lnTo>
                    <a:pt x="1450" y="2139"/>
                  </a:lnTo>
                  <a:cubicBezTo>
                    <a:pt x="1450" y="2142"/>
                    <a:pt x="1451" y="2144"/>
                    <a:pt x="1452" y="2147"/>
                  </a:cubicBezTo>
                  <a:lnTo>
                    <a:pt x="1452" y="2147"/>
                  </a:lnTo>
                  <a:cubicBezTo>
                    <a:pt x="1451" y="2144"/>
                    <a:pt x="1451" y="2142"/>
                    <a:pt x="1450" y="2139"/>
                  </a:cubicBezTo>
                  <a:close/>
                  <a:moveTo>
                    <a:pt x="843" y="0"/>
                  </a:moveTo>
                  <a:cubicBezTo>
                    <a:pt x="772" y="0"/>
                    <a:pt x="700" y="10"/>
                    <a:pt x="633" y="29"/>
                  </a:cubicBezTo>
                  <a:cubicBezTo>
                    <a:pt x="538" y="55"/>
                    <a:pt x="450" y="97"/>
                    <a:pt x="371" y="153"/>
                  </a:cubicBezTo>
                  <a:cubicBezTo>
                    <a:pt x="288" y="211"/>
                    <a:pt x="203" y="275"/>
                    <a:pt x="144" y="357"/>
                  </a:cubicBezTo>
                  <a:cubicBezTo>
                    <a:pt x="29" y="525"/>
                    <a:pt x="0" y="737"/>
                    <a:pt x="67" y="928"/>
                  </a:cubicBezTo>
                  <a:cubicBezTo>
                    <a:pt x="136" y="1126"/>
                    <a:pt x="269" y="1289"/>
                    <a:pt x="432" y="1418"/>
                  </a:cubicBezTo>
                  <a:cubicBezTo>
                    <a:pt x="548" y="1506"/>
                    <a:pt x="671" y="1585"/>
                    <a:pt x="798" y="1655"/>
                  </a:cubicBezTo>
                  <a:cubicBezTo>
                    <a:pt x="929" y="1731"/>
                    <a:pt x="1064" y="1802"/>
                    <a:pt x="1194" y="1881"/>
                  </a:cubicBezTo>
                  <a:cubicBezTo>
                    <a:pt x="1238" y="1911"/>
                    <a:pt x="1281" y="1940"/>
                    <a:pt x="1320" y="1973"/>
                  </a:cubicBezTo>
                  <a:cubicBezTo>
                    <a:pt x="1346" y="1994"/>
                    <a:pt x="1369" y="2017"/>
                    <a:pt x="1392" y="2040"/>
                  </a:cubicBezTo>
                  <a:cubicBezTo>
                    <a:pt x="1399" y="2049"/>
                    <a:pt x="1407" y="2056"/>
                    <a:pt x="1414" y="2066"/>
                  </a:cubicBezTo>
                  <a:lnTo>
                    <a:pt x="1414" y="2066"/>
                  </a:lnTo>
                  <a:cubicBezTo>
                    <a:pt x="1412" y="2063"/>
                    <a:pt x="1411" y="2061"/>
                    <a:pt x="1409" y="2059"/>
                  </a:cubicBezTo>
                  <a:lnTo>
                    <a:pt x="1409" y="2059"/>
                  </a:lnTo>
                  <a:cubicBezTo>
                    <a:pt x="1419" y="2073"/>
                    <a:pt x="1427" y="2086"/>
                    <a:pt x="1436" y="2100"/>
                  </a:cubicBezTo>
                  <a:cubicBezTo>
                    <a:pt x="1439" y="2106"/>
                    <a:pt x="1442" y="2111"/>
                    <a:pt x="1444" y="2117"/>
                  </a:cubicBezTo>
                  <a:cubicBezTo>
                    <a:pt x="1447" y="2127"/>
                    <a:pt x="1450" y="2138"/>
                    <a:pt x="1453" y="2147"/>
                  </a:cubicBezTo>
                  <a:lnTo>
                    <a:pt x="1453" y="2150"/>
                  </a:lnTo>
                  <a:cubicBezTo>
                    <a:pt x="1453" y="2149"/>
                    <a:pt x="1452" y="2148"/>
                    <a:pt x="1452" y="2147"/>
                  </a:cubicBezTo>
                  <a:lnTo>
                    <a:pt x="1452" y="2147"/>
                  </a:lnTo>
                  <a:cubicBezTo>
                    <a:pt x="1453" y="2153"/>
                    <a:pt x="1455" y="2158"/>
                    <a:pt x="1455" y="2162"/>
                  </a:cubicBezTo>
                  <a:lnTo>
                    <a:pt x="1455" y="2174"/>
                  </a:lnTo>
                  <a:cubicBezTo>
                    <a:pt x="1453" y="2191"/>
                    <a:pt x="1452" y="2207"/>
                    <a:pt x="1449" y="2224"/>
                  </a:cubicBezTo>
                  <a:lnTo>
                    <a:pt x="1449" y="2224"/>
                  </a:lnTo>
                  <a:cubicBezTo>
                    <a:pt x="1450" y="2218"/>
                    <a:pt x="1450" y="2212"/>
                    <a:pt x="1452" y="2206"/>
                  </a:cubicBezTo>
                  <a:lnTo>
                    <a:pt x="1452" y="2206"/>
                  </a:lnTo>
                  <a:cubicBezTo>
                    <a:pt x="1447" y="2230"/>
                    <a:pt x="1442" y="2252"/>
                    <a:pt x="1437" y="2276"/>
                  </a:cubicBezTo>
                  <a:cubicBezTo>
                    <a:pt x="1434" y="2284"/>
                    <a:pt x="1430" y="2293"/>
                    <a:pt x="1427" y="2302"/>
                  </a:cubicBezTo>
                  <a:lnTo>
                    <a:pt x="1427" y="2302"/>
                  </a:lnTo>
                  <a:cubicBezTo>
                    <a:pt x="1427" y="2303"/>
                    <a:pt x="1426" y="2303"/>
                    <a:pt x="1426" y="2304"/>
                  </a:cubicBezTo>
                  <a:lnTo>
                    <a:pt x="1426" y="2304"/>
                  </a:lnTo>
                  <a:cubicBezTo>
                    <a:pt x="1425" y="2304"/>
                    <a:pt x="1425" y="2305"/>
                    <a:pt x="1425" y="2305"/>
                  </a:cubicBezTo>
                  <a:lnTo>
                    <a:pt x="1425" y="2305"/>
                  </a:lnTo>
                  <a:cubicBezTo>
                    <a:pt x="1424" y="2308"/>
                    <a:pt x="1422" y="2311"/>
                    <a:pt x="1420" y="2314"/>
                  </a:cubicBezTo>
                  <a:cubicBezTo>
                    <a:pt x="1411" y="2329"/>
                    <a:pt x="1399" y="2344"/>
                    <a:pt x="1388" y="2359"/>
                  </a:cubicBezTo>
                  <a:cubicBezTo>
                    <a:pt x="1380" y="2369"/>
                    <a:pt x="1373" y="2377"/>
                    <a:pt x="1363" y="2386"/>
                  </a:cubicBezTo>
                  <a:cubicBezTo>
                    <a:pt x="1349" y="2399"/>
                    <a:pt x="1335" y="2410"/>
                    <a:pt x="1320" y="2423"/>
                  </a:cubicBezTo>
                  <a:cubicBezTo>
                    <a:pt x="1297" y="2439"/>
                    <a:pt x="1273" y="2454"/>
                    <a:pt x="1249" y="2467"/>
                  </a:cubicBezTo>
                  <a:cubicBezTo>
                    <a:pt x="1225" y="2478"/>
                    <a:pt x="1205" y="2491"/>
                    <a:pt x="1179" y="2499"/>
                  </a:cubicBezTo>
                  <a:cubicBezTo>
                    <a:pt x="1154" y="2508"/>
                    <a:pt x="1129" y="2518"/>
                    <a:pt x="1102" y="2522"/>
                  </a:cubicBezTo>
                  <a:cubicBezTo>
                    <a:pt x="1073" y="2529"/>
                    <a:pt x="1045" y="2534"/>
                    <a:pt x="1018" y="2538"/>
                  </a:cubicBezTo>
                  <a:cubicBezTo>
                    <a:pt x="967" y="2543"/>
                    <a:pt x="917" y="2548"/>
                    <a:pt x="866" y="2548"/>
                  </a:cubicBezTo>
                  <a:lnTo>
                    <a:pt x="850" y="2548"/>
                  </a:lnTo>
                  <a:cubicBezTo>
                    <a:pt x="818" y="2490"/>
                    <a:pt x="758" y="2457"/>
                    <a:pt x="696" y="2457"/>
                  </a:cubicBezTo>
                  <a:cubicBezTo>
                    <a:pt x="670" y="2457"/>
                    <a:pt x="644" y="2463"/>
                    <a:pt x="619" y="2475"/>
                  </a:cubicBezTo>
                  <a:cubicBezTo>
                    <a:pt x="535" y="2516"/>
                    <a:pt x="497" y="2616"/>
                    <a:pt x="534" y="2701"/>
                  </a:cubicBezTo>
                  <a:cubicBezTo>
                    <a:pt x="553" y="2744"/>
                    <a:pt x="573" y="2788"/>
                    <a:pt x="610" y="2822"/>
                  </a:cubicBezTo>
                  <a:cubicBezTo>
                    <a:pt x="638" y="2847"/>
                    <a:pt x="673" y="2868"/>
                    <a:pt x="711" y="2880"/>
                  </a:cubicBezTo>
                  <a:cubicBezTo>
                    <a:pt x="754" y="2893"/>
                    <a:pt x="796" y="2899"/>
                    <a:pt x="840" y="2899"/>
                  </a:cubicBezTo>
                  <a:cubicBezTo>
                    <a:pt x="845" y="2899"/>
                    <a:pt x="850" y="2899"/>
                    <a:pt x="855" y="2899"/>
                  </a:cubicBezTo>
                  <a:cubicBezTo>
                    <a:pt x="891" y="2899"/>
                    <a:pt x="926" y="2896"/>
                    <a:pt x="959" y="2894"/>
                  </a:cubicBezTo>
                  <a:cubicBezTo>
                    <a:pt x="1084" y="2887"/>
                    <a:pt x="1206" y="2858"/>
                    <a:pt x="1323" y="2814"/>
                  </a:cubicBezTo>
                  <a:cubicBezTo>
                    <a:pt x="1498" y="2739"/>
                    <a:pt x="1650" y="2624"/>
                    <a:pt x="1740" y="2454"/>
                  </a:cubicBezTo>
                  <a:cubicBezTo>
                    <a:pt x="1781" y="2377"/>
                    <a:pt x="1798" y="2285"/>
                    <a:pt x="1805" y="2200"/>
                  </a:cubicBezTo>
                  <a:cubicBezTo>
                    <a:pt x="1808" y="2116"/>
                    <a:pt x="1792" y="2033"/>
                    <a:pt x="1757" y="1959"/>
                  </a:cubicBezTo>
                  <a:cubicBezTo>
                    <a:pt x="1718" y="1870"/>
                    <a:pt x="1642" y="1791"/>
                    <a:pt x="1569" y="1731"/>
                  </a:cubicBezTo>
                  <a:cubicBezTo>
                    <a:pt x="1518" y="1690"/>
                    <a:pt x="1466" y="1650"/>
                    <a:pt x="1411" y="1614"/>
                  </a:cubicBezTo>
                  <a:cubicBezTo>
                    <a:pt x="1347" y="1573"/>
                    <a:pt x="1282" y="1536"/>
                    <a:pt x="1217" y="1498"/>
                  </a:cubicBezTo>
                  <a:cubicBezTo>
                    <a:pt x="1086" y="1422"/>
                    <a:pt x="955" y="1349"/>
                    <a:pt x="825" y="1273"/>
                  </a:cubicBezTo>
                  <a:cubicBezTo>
                    <a:pt x="760" y="1232"/>
                    <a:pt x="698" y="1190"/>
                    <a:pt x="638" y="1142"/>
                  </a:cubicBezTo>
                  <a:cubicBezTo>
                    <a:pt x="605" y="1114"/>
                    <a:pt x="572" y="1084"/>
                    <a:pt x="540" y="1052"/>
                  </a:cubicBezTo>
                  <a:cubicBezTo>
                    <a:pt x="518" y="1028"/>
                    <a:pt x="497" y="1003"/>
                    <a:pt x="477" y="977"/>
                  </a:cubicBezTo>
                  <a:cubicBezTo>
                    <a:pt x="461" y="952"/>
                    <a:pt x="445" y="928"/>
                    <a:pt x="431" y="903"/>
                  </a:cubicBezTo>
                  <a:cubicBezTo>
                    <a:pt x="421" y="884"/>
                    <a:pt x="412" y="863"/>
                    <a:pt x="405" y="848"/>
                  </a:cubicBezTo>
                  <a:cubicBezTo>
                    <a:pt x="399" y="832"/>
                    <a:pt x="394" y="814"/>
                    <a:pt x="391" y="800"/>
                  </a:cubicBezTo>
                  <a:cubicBezTo>
                    <a:pt x="386" y="784"/>
                    <a:pt x="383" y="767"/>
                    <a:pt x="382" y="753"/>
                  </a:cubicBezTo>
                  <a:cubicBezTo>
                    <a:pt x="380" y="740"/>
                    <a:pt x="380" y="727"/>
                    <a:pt x="380" y="713"/>
                  </a:cubicBezTo>
                  <a:cubicBezTo>
                    <a:pt x="380" y="694"/>
                    <a:pt x="382" y="677"/>
                    <a:pt x="385" y="656"/>
                  </a:cubicBezTo>
                  <a:cubicBezTo>
                    <a:pt x="386" y="650"/>
                    <a:pt x="388" y="643"/>
                    <a:pt x="390" y="637"/>
                  </a:cubicBezTo>
                  <a:cubicBezTo>
                    <a:pt x="393" y="626"/>
                    <a:pt x="397" y="612"/>
                    <a:pt x="402" y="604"/>
                  </a:cubicBezTo>
                  <a:cubicBezTo>
                    <a:pt x="405" y="596"/>
                    <a:pt x="410" y="586"/>
                    <a:pt x="415" y="579"/>
                  </a:cubicBezTo>
                  <a:lnTo>
                    <a:pt x="426" y="563"/>
                  </a:lnTo>
                  <a:cubicBezTo>
                    <a:pt x="440" y="547"/>
                    <a:pt x="454" y="531"/>
                    <a:pt x="469" y="517"/>
                  </a:cubicBezTo>
                  <a:cubicBezTo>
                    <a:pt x="492" y="496"/>
                    <a:pt x="519" y="474"/>
                    <a:pt x="543" y="457"/>
                  </a:cubicBezTo>
                  <a:cubicBezTo>
                    <a:pt x="568" y="439"/>
                    <a:pt x="594" y="423"/>
                    <a:pt x="619" y="408"/>
                  </a:cubicBezTo>
                  <a:cubicBezTo>
                    <a:pt x="636" y="398"/>
                    <a:pt x="652" y="390"/>
                    <a:pt x="673" y="382"/>
                  </a:cubicBezTo>
                  <a:cubicBezTo>
                    <a:pt x="692" y="374"/>
                    <a:pt x="714" y="366"/>
                    <a:pt x="731" y="362"/>
                  </a:cubicBezTo>
                  <a:cubicBezTo>
                    <a:pt x="750" y="359"/>
                    <a:pt x="769" y="355"/>
                    <a:pt x="787" y="352"/>
                  </a:cubicBezTo>
                  <a:cubicBezTo>
                    <a:pt x="809" y="351"/>
                    <a:pt x="831" y="349"/>
                    <a:pt x="855" y="349"/>
                  </a:cubicBezTo>
                  <a:cubicBezTo>
                    <a:pt x="866" y="349"/>
                    <a:pt x="877" y="351"/>
                    <a:pt x="890" y="352"/>
                  </a:cubicBezTo>
                  <a:cubicBezTo>
                    <a:pt x="912" y="355"/>
                    <a:pt x="932" y="360"/>
                    <a:pt x="955" y="365"/>
                  </a:cubicBezTo>
                  <a:cubicBezTo>
                    <a:pt x="966" y="370"/>
                    <a:pt x="977" y="373"/>
                    <a:pt x="986" y="378"/>
                  </a:cubicBezTo>
                  <a:cubicBezTo>
                    <a:pt x="997" y="382"/>
                    <a:pt x="1008" y="389"/>
                    <a:pt x="1020" y="395"/>
                  </a:cubicBezTo>
                  <a:cubicBezTo>
                    <a:pt x="1029" y="400"/>
                    <a:pt x="1042" y="409"/>
                    <a:pt x="1048" y="414"/>
                  </a:cubicBezTo>
                  <a:cubicBezTo>
                    <a:pt x="1054" y="420"/>
                    <a:pt x="1061" y="427"/>
                    <a:pt x="1069" y="433"/>
                  </a:cubicBezTo>
                  <a:lnTo>
                    <a:pt x="1062" y="427"/>
                  </a:lnTo>
                  <a:lnTo>
                    <a:pt x="1062" y="427"/>
                  </a:lnTo>
                  <a:cubicBezTo>
                    <a:pt x="1065" y="428"/>
                    <a:pt x="1065" y="430"/>
                    <a:pt x="1069" y="433"/>
                  </a:cubicBezTo>
                  <a:cubicBezTo>
                    <a:pt x="1070" y="434"/>
                    <a:pt x="1071" y="435"/>
                    <a:pt x="1072" y="436"/>
                  </a:cubicBezTo>
                  <a:lnTo>
                    <a:pt x="1072" y="436"/>
                  </a:lnTo>
                  <a:lnTo>
                    <a:pt x="1072" y="436"/>
                  </a:lnTo>
                  <a:lnTo>
                    <a:pt x="1072" y="436"/>
                  </a:lnTo>
                  <a:cubicBezTo>
                    <a:pt x="1078" y="442"/>
                    <a:pt x="1086" y="450"/>
                    <a:pt x="1089" y="457"/>
                  </a:cubicBezTo>
                  <a:cubicBezTo>
                    <a:pt x="1092" y="461"/>
                    <a:pt x="1097" y="469"/>
                    <a:pt x="1099" y="472"/>
                  </a:cubicBezTo>
                  <a:cubicBezTo>
                    <a:pt x="1100" y="474"/>
                    <a:pt x="1102" y="479"/>
                    <a:pt x="1102" y="480"/>
                  </a:cubicBezTo>
                  <a:cubicBezTo>
                    <a:pt x="1103" y="482"/>
                    <a:pt x="1105" y="484"/>
                    <a:pt x="1105" y="487"/>
                  </a:cubicBezTo>
                  <a:cubicBezTo>
                    <a:pt x="1110" y="518"/>
                    <a:pt x="1113" y="550"/>
                    <a:pt x="1122" y="580"/>
                  </a:cubicBezTo>
                  <a:cubicBezTo>
                    <a:pt x="1144" y="658"/>
                    <a:pt x="1219" y="702"/>
                    <a:pt x="1295" y="702"/>
                  </a:cubicBezTo>
                  <a:cubicBezTo>
                    <a:pt x="1303" y="702"/>
                    <a:pt x="1312" y="702"/>
                    <a:pt x="1320" y="700"/>
                  </a:cubicBezTo>
                  <a:cubicBezTo>
                    <a:pt x="1387" y="689"/>
                    <a:pt x="1441" y="642"/>
                    <a:pt x="1461" y="577"/>
                  </a:cubicBezTo>
                  <a:cubicBezTo>
                    <a:pt x="1479" y="531"/>
                    <a:pt x="1474" y="479"/>
                    <a:pt x="1450" y="436"/>
                  </a:cubicBezTo>
                  <a:cubicBezTo>
                    <a:pt x="1444" y="389"/>
                    <a:pt x="1428" y="341"/>
                    <a:pt x="1404" y="300"/>
                  </a:cubicBezTo>
                  <a:cubicBezTo>
                    <a:pt x="1357" y="219"/>
                    <a:pt x="1290" y="151"/>
                    <a:pt x="1211" y="102"/>
                  </a:cubicBezTo>
                  <a:cubicBezTo>
                    <a:pt x="1103" y="33"/>
                    <a:pt x="973" y="0"/>
                    <a:pt x="8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5" name="Google Shape;13525;p25"/>
            <p:cNvSpPr/>
            <p:nvPr/>
          </p:nvSpPr>
          <p:spPr>
            <a:xfrm>
              <a:off x="3484352" y="105791"/>
              <a:ext cx="23617" cy="74922"/>
            </a:xfrm>
            <a:custGeom>
              <a:avLst/>
              <a:gdLst/>
              <a:ahLst/>
              <a:cxnLst/>
              <a:rect l="l" t="t" r="r" b="b"/>
              <a:pathLst>
                <a:path w="702" h="2227" extrusionOk="0">
                  <a:moveTo>
                    <a:pt x="395" y="0"/>
                  </a:moveTo>
                  <a:cubicBezTo>
                    <a:pt x="344" y="0"/>
                    <a:pt x="293" y="16"/>
                    <a:pt x="252" y="45"/>
                  </a:cubicBezTo>
                  <a:cubicBezTo>
                    <a:pt x="183" y="91"/>
                    <a:pt x="137" y="167"/>
                    <a:pt x="105" y="241"/>
                  </a:cubicBezTo>
                  <a:cubicBezTo>
                    <a:pt x="73" y="321"/>
                    <a:pt x="51" y="403"/>
                    <a:pt x="39" y="487"/>
                  </a:cubicBezTo>
                  <a:cubicBezTo>
                    <a:pt x="1" y="710"/>
                    <a:pt x="2" y="941"/>
                    <a:pt x="10" y="1167"/>
                  </a:cubicBezTo>
                  <a:cubicBezTo>
                    <a:pt x="21" y="1467"/>
                    <a:pt x="32" y="1764"/>
                    <a:pt x="40" y="2063"/>
                  </a:cubicBezTo>
                  <a:cubicBezTo>
                    <a:pt x="45" y="2155"/>
                    <a:pt x="121" y="2226"/>
                    <a:pt x="211" y="2226"/>
                  </a:cubicBezTo>
                  <a:lnTo>
                    <a:pt x="221" y="2226"/>
                  </a:lnTo>
                  <a:cubicBezTo>
                    <a:pt x="314" y="2222"/>
                    <a:pt x="387" y="2141"/>
                    <a:pt x="384" y="2046"/>
                  </a:cubicBezTo>
                  <a:cubicBezTo>
                    <a:pt x="365" y="1672"/>
                    <a:pt x="347" y="1296"/>
                    <a:pt x="346" y="921"/>
                  </a:cubicBezTo>
                  <a:cubicBezTo>
                    <a:pt x="347" y="808"/>
                    <a:pt x="355" y="697"/>
                    <a:pt x="369" y="588"/>
                  </a:cubicBezTo>
                  <a:cubicBezTo>
                    <a:pt x="377" y="536"/>
                    <a:pt x="388" y="484"/>
                    <a:pt x="403" y="431"/>
                  </a:cubicBezTo>
                  <a:cubicBezTo>
                    <a:pt x="407" y="417"/>
                    <a:pt x="412" y="404"/>
                    <a:pt x="417" y="390"/>
                  </a:cubicBezTo>
                  <a:cubicBezTo>
                    <a:pt x="418" y="389"/>
                    <a:pt x="420" y="387"/>
                    <a:pt x="420" y="385"/>
                  </a:cubicBezTo>
                  <a:cubicBezTo>
                    <a:pt x="447" y="400"/>
                    <a:pt x="477" y="408"/>
                    <a:pt x="506" y="408"/>
                  </a:cubicBezTo>
                  <a:cubicBezTo>
                    <a:pt x="561" y="408"/>
                    <a:pt x="614" y="382"/>
                    <a:pt x="650" y="335"/>
                  </a:cubicBezTo>
                  <a:cubicBezTo>
                    <a:pt x="702" y="259"/>
                    <a:pt x="688" y="143"/>
                    <a:pt x="608" y="91"/>
                  </a:cubicBezTo>
                  <a:cubicBezTo>
                    <a:pt x="553" y="56"/>
                    <a:pt x="501" y="17"/>
                    <a:pt x="436" y="4"/>
                  </a:cubicBezTo>
                  <a:cubicBezTo>
                    <a:pt x="422" y="2"/>
                    <a:pt x="408" y="0"/>
                    <a:pt x="3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6" name="Google Shape;13526;p25"/>
            <p:cNvSpPr/>
            <p:nvPr/>
          </p:nvSpPr>
          <p:spPr>
            <a:xfrm>
              <a:off x="3491316" y="66966"/>
              <a:ext cx="13255" cy="12919"/>
            </a:xfrm>
            <a:custGeom>
              <a:avLst/>
              <a:gdLst/>
              <a:ahLst/>
              <a:cxnLst/>
              <a:rect l="l" t="t" r="r" b="b"/>
              <a:pathLst>
                <a:path w="394" h="384" extrusionOk="0">
                  <a:moveTo>
                    <a:pt x="188" y="1"/>
                  </a:moveTo>
                  <a:cubicBezTo>
                    <a:pt x="83" y="1"/>
                    <a:pt x="1" y="102"/>
                    <a:pt x="6" y="203"/>
                  </a:cubicBezTo>
                  <a:cubicBezTo>
                    <a:pt x="12" y="311"/>
                    <a:pt x="102" y="384"/>
                    <a:pt x="207" y="384"/>
                  </a:cubicBezTo>
                  <a:cubicBezTo>
                    <a:pt x="311" y="384"/>
                    <a:pt x="394" y="284"/>
                    <a:pt x="389" y="183"/>
                  </a:cubicBezTo>
                  <a:cubicBezTo>
                    <a:pt x="384" y="75"/>
                    <a:pt x="292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7" name="Google Shape;13527;p25"/>
            <p:cNvSpPr/>
            <p:nvPr/>
          </p:nvSpPr>
          <p:spPr>
            <a:xfrm>
              <a:off x="3532126" y="109256"/>
              <a:ext cx="47234" cy="90296"/>
            </a:xfrm>
            <a:custGeom>
              <a:avLst/>
              <a:gdLst/>
              <a:ahLst/>
              <a:cxnLst/>
              <a:rect l="l" t="t" r="r" b="b"/>
              <a:pathLst>
                <a:path w="1404" h="2684" extrusionOk="0">
                  <a:moveTo>
                    <a:pt x="463" y="1"/>
                  </a:moveTo>
                  <a:cubicBezTo>
                    <a:pt x="416" y="1"/>
                    <a:pt x="369" y="19"/>
                    <a:pt x="333" y="53"/>
                  </a:cubicBezTo>
                  <a:cubicBezTo>
                    <a:pt x="265" y="113"/>
                    <a:pt x="233" y="211"/>
                    <a:pt x="217" y="298"/>
                  </a:cubicBezTo>
                  <a:cubicBezTo>
                    <a:pt x="197" y="431"/>
                    <a:pt x="183" y="566"/>
                    <a:pt x="178" y="702"/>
                  </a:cubicBezTo>
                  <a:cubicBezTo>
                    <a:pt x="168" y="852"/>
                    <a:pt x="164" y="1001"/>
                    <a:pt x="157" y="1152"/>
                  </a:cubicBezTo>
                  <a:cubicBezTo>
                    <a:pt x="145" y="1476"/>
                    <a:pt x="127" y="1799"/>
                    <a:pt x="84" y="2122"/>
                  </a:cubicBezTo>
                  <a:cubicBezTo>
                    <a:pt x="76" y="2179"/>
                    <a:pt x="67" y="2236"/>
                    <a:pt x="57" y="2293"/>
                  </a:cubicBezTo>
                  <a:cubicBezTo>
                    <a:pt x="42" y="2351"/>
                    <a:pt x="31" y="2412"/>
                    <a:pt x="19" y="2470"/>
                  </a:cubicBezTo>
                  <a:cubicBezTo>
                    <a:pt x="0" y="2565"/>
                    <a:pt x="61" y="2660"/>
                    <a:pt x="156" y="2682"/>
                  </a:cubicBezTo>
                  <a:lnTo>
                    <a:pt x="154" y="2679"/>
                  </a:lnTo>
                  <a:lnTo>
                    <a:pt x="154" y="2679"/>
                  </a:lnTo>
                  <a:cubicBezTo>
                    <a:pt x="167" y="2682"/>
                    <a:pt x="179" y="2683"/>
                    <a:pt x="192" y="2683"/>
                  </a:cubicBezTo>
                  <a:cubicBezTo>
                    <a:pt x="273" y="2683"/>
                    <a:pt x="347" y="2627"/>
                    <a:pt x="365" y="2543"/>
                  </a:cubicBezTo>
                  <a:cubicBezTo>
                    <a:pt x="380" y="2484"/>
                    <a:pt x="390" y="2426"/>
                    <a:pt x="396" y="2366"/>
                  </a:cubicBezTo>
                  <a:cubicBezTo>
                    <a:pt x="404" y="2329"/>
                    <a:pt x="412" y="2294"/>
                    <a:pt x="420" y="2258"/>
                  </a:cubicBezTo>
                  <a:cubicBezTo>
                    <a:pt x="436" y="2188"/>
                    <a:pt x="458" y="2117"/>
                    <a:pt x="479" y="2048"/>
                  </a:cubicBezTo>
                  <a:cubicBezTo>
                    <a:pt x="504" y="1960"/>
                    <a:pt x="531" y="1872"/>
                    <a:pt x="559" y="1785"/>
                  </a:cubicBezTo>
                  <a:cubicBezTo>
                    <a:pt x="574" y="1739"/>
                    <a:pt x="586" y="1693"/>
                    <a:pt x="605" y="1647"/>
                  </a:cubicBezTo>
                  <a:cubicBezTo>
                    <a:pt x="624" y="1601"/>
                    <a:pt x="642" y="1555"/>
                    <a:pt x="661" y="1509"/>
                  </a:cubicBezTo>
                  <a:cubicBezTo>
                    <a:pt x="692" y="1441"/>
                    <a:pt x="724" y="1372"/>
                    <a:pt x="759" y="1305"/>
                  </a:cubicBezTo>
                  <a:cubicBezTo>
                    <a:pt x="798" y="1232"/>
                    <a:pt x="838" y="1161"/>
                    <a:pt x="881" y="1090"/>
                  </a:cubicBezTo>
                  <a:cubicBezTo>
                    <a:pt x="906" y="1052"/>
                    <a:pt x="931" y="1014"/>
                    <a:pt x="960" y="977"/>
                  </a:cubicBezTo>
                  <a:cubicBezTo>
                    <a:pt x="966" y="968"/>
                    <a:pt x="974" y="958"/>
                    <a:pt x="982" y="950"/>
                  </a:cubicBezTo>
                  <a:lnTo>
                    <a:pt x="987" y="962"/>
                  </a:lnTo>
                  <a:cubicBezTo>
                    <a:pt x="995" y="984"/>
                    <a:pt x="1003" y="1007"/>
                    <a:pt x="1009" y="1031"/>
                  </a:cubicBezTo>
                  <a:cubicBezTo>
                    <a:pt x="1022" y="1088"/>
                    <a:pt x="1031" y="1147"/>
                    <a:pt x="1039" y="1205"/>
                  </a:cubicBezTo>
                  <a:cubicBezTo>
                    <a:pt x="1056" y="1387"/>
                    <a:pt x="1063" y="1569"/>
                    <a:pt x="1061" y="1751"/>
                  </a:cubicBezTo>
                  <a:cubicBezTo>
                    <a:pt x="1058" y="1829"/>
                    <a:pt x="1055" y="1907"/>
                    <a:pt x="1050" y="1984"/>
                  </a:cubicBezTo>
                  <a:cubicBezTo>
                    <a:pt x="1042" y="2076"/>
                    <a:pt x="1033" y="2168"/>
                    <a:pt x="1028" y="2260"/>
                  </a:cubicBezTo>
                  <a:cubicBezTo>
                    <a:pt x="1020" y="2356"/>
                    <a:pt x="1093" y="2442"/>
                    <a:pt x="1189" y="2450"/>
                  </a:cubicBezTo>
                  <a:cubicBezTo>
                    <a:pt x="1194" y="2450"/>
                    <a:pt x="1198" y="2450"/>
                    <a:pt x="1203" y="2450"/>
                  </a:cubicBezTo>
                  <a:cubicBezTo>
                    <a:pt x="1290" y="2450"/>
                    <a:pt x="1376" y="2380"/>
                    <a:pt x="1379" y="2288"/>
                  </a:cubicBezTo>
                  <a:cubicBezTo>
                    <a:pt x="1386" y="2114"/>
                    <a:pt x="1395" y="1940"/>
                    <a:pt x="1401" y="1766"/>
                  </a:cubicBezTo>
                  <a:cubicBezTo>
                    <a:pt x="1403" y="1683"/>
                    <a:pt x="1401" y="1601"/>
                    <a:pt x="1398" y="1519"/>
                  </a:cubicBezTo>
                  <a:cubicBezTo>
                    <a:pt x="1394" y="1348"/>
                    <a:pt x="1392" y="1174"/>
                    <a:pt x="1356" y="1007"/>
                  </a:cubicBezTo>
                  <a:cubicBezTo>
                    <a:pt x="1332" y="900"/>
                    <a:pt x="1302" y="778"/>
                    <a:pt x="1229" y="692"/>
                  </a:cubicBezTo>
                  <a:cubicBezTo>
                    <a:pt x="1197" y="654"/>
                    <a:pt x="1161" y="624"/>
                    <a:pt x="1120" y="601"/>
                  </a:cubicBezTo>
                  <a:cubicBezTo>
                    <a:pt x="1081" y="583"/>
                    <a:pt x="1040" y="573"/>
                    <a:pt x="998" y="573"/>
                  </a:cubicBezTo>
                  <a:cubicBezTo>
                    <a:pt x="992" y="573"/>
                    <a:pt x="986" y="573"/>
                    <a:pt x="980" y="574"/>
                  </a:cubicBezTo>
                  <a:cubicBezTo>
                    <a:pt x="979" y="574"/>
                    <a:pt x="978" y="574"/>
                    <a:pt x="977" y="574"/>
                  </a:cubicBezTo>
                  <a:cubicBezTo>
                    <a:pt x="922" y="574"/>
                    <a:pt x="869" y="606"/>
                    <a:pt x="825" y="634"/>
                  </a:cubicBezTo>
                  <a:cubicBezTo>
                    <a:pt x="787" y="662"/>
                    <a:pt x="754" y="694"/>
                    <a:pt x="725" y="732"/>
                  </a:cubicBezTo>
                  <a:cubicBezTo>
                    <a:pt x="684" y="784"/>
                    <a:pt x="648" y="838"/>
                    <a:pt x="615" y="895"/>
                  </a:cubicBezTo>
                  <a:cubicBezTo>
                    <a:pt x="570" y="965"/>
                    <a:pt x="532" y="1038"/>
                    <a:pt x="493" y="1110"/>
                  </a:cubicBezTo>
                  <a:cubicBezTo>
                    <a:pt x="494" y="1088"/>
                    <a:pt x="496" y="1064"/>
                    <a:pt x="498" y="1041"/>
                  </a:cubicBezTo>
                  <a:cubicBezTo>
                    <a:pt x="507" y="846"/>
                    <a:pt x="515" y="648"/>
                    <a:pt x="542" y="453"/>
                  </a:cubicBezTo>
                  <a:cubicBezTo>
                    <a:pt x="542" y="455"/>
                    <a:pt x="542" y="457"/>
                    <a:pt x="542" y="457"/>
                  </a:cubicBezTo>
                  <a:cubicBezTo>
                    <a:pt x="548" y="415"/>
                    <a:pt x="556" y="374"/>
                    <a:pt x="567" y="335"/>
                  </a:cubicBezTo>
                  <a:cubicBezTo>
                    <a:pt x="569" y="328"/>
                    <a:pt x="570" y="324"/>
                    <a:pt x="572" y="317"/>
                  </a:cubicBezTo>
                  <a:cubicBezTo>
                    <a:pt x="599" y="298"/>
                    <a:pt x="619" y="271"/>
                    <a:pt x="632" y="238"/>
                  </a:cubicBezTo>
                  <a:cubicBezTo>
                    <a:pt x="664" y="146"/>
                    <a:pt x="616" y="47"/>
                    <a:pt x="526" y="12"/>
                  </a:cubicBezTo>
                  <a:cubicBezTo>
                    <a:pt x="506" y="4"/>
                    <a:pt x="484" y="1"/>
                    <a:pt x="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8" name="Google Shape;13528;p25"/>
            <p:cNvSpPr/>
            <p:nvPr/>
          </p:nvSpPr>
          <p:spPr>
            <a:xfrm>
              <a:off x="3592146" y="110165"/>
              <a:ext cx="81583" cy="189575"/>
            </a:xfrm>
            <a:custGeom>
              <a:avLst/>
              <a:gdLst/>
              <a:ahLst/>
              <a:cxnLst/>
              <a:rect l="l" t="t" r="r" b="b"/>
              <a:pathLst>
                <a:path w="2425" h="5635" extrusionOk="0">
                  <a:moveTo>
                    <a:pt x="461" y="4083"/>
                  </a:moveTo>
                  <a:cubicBezTo>
                    <a:pt x="460" y="4086"/>
                    <a:pt x="460" y="4088"/>
                    <a:pt x="459" y="4091"/>
                  </a:cubicBezTo>
                  <a:lnTo>
                    <a:pt x="459" y="4091"/>
                  </a:lnTo>
                  <a:cubicBezTo>
                    <a:pt x="460" y="4088"/>
                    <a:pt x="461" y="4085"/>
                    <a:pt x="461" y="4083"/>
                  </a:cubicBezTo>
                  <a:close/>
                  <a:moveTo>
                    <a:pt x="1205" y="2891"/>
                  </a:moveTo>
                  <a:cubicBezTo>
                    <a:pt x="1169" y="3159"/>
                    <a:pt x="1132" y="3426"/>
                    <a:pt x="1093" y="3694"/>
                  </a:cubicBezTo>
                  <a:cubicBezTo>
                    <a:pt x="1079" y="3786"/>
                    <a:pt x="1060" y="3876"/>
                    <a:pt x="1044" y="3966"/>
                  </a:cubicBezTo>
                  <a:cubicBezTo>
                    <a:pt x="1031" y="4034"/>
                    <a:pt x="1017" y="4102"/>
                    <a:pt x="1001" y="4169"/>
                  </a:cubicBezTo>
                  <a:cubicBezTo>
                    <a:pt x="982" y="4251"/>
                    <a:pt x="966" y="4333"/>
                    <a:pt x="944" y="4412"/>
                  </a:cubicBezTo>
                  <a:cubicBezTo>
                    <a:pt x="920" y="4495"/>
                    <a:pt x="896" y="4579"/>
                    <a:pt x="873" y="4663"/>
                  </a:cubicBezTo>
                  <a:cubicBezTo>
                    <a:pt x="820" y="4811"/>
                    <a:pt x="771" y="4960"/>
                    <a:pt x="708" y="5104"/>
                  </a:cubicBezTo>
                  <a:cubicBezTo>
                    <a:pt x="688" y="5145"/>
                    <a:pt x="669" y="5185"/>
                    <a:pt x="645" y="5224"/>
                  </a:cubicBezTo>
                  <a:cubicBezTo>
                    <a:pt x="635" y="5240"/>
                    <a:pt x="624" y="5256"/>
                    <a:pt x="613" y="5272"/>
                  </a:cubicBezTo>
                  <a:cubicBezTo>
                    <a:pt x="612" y="5275"/>
                    <a:pt x="608" y="5278"/>
                    <a:pt x="605" y="5281"/>
                  </a:cubicBezTo>
                  <a:lnTo>
                    <a:pt x="600" y="5286"/>
                  </a:lnTo>
                  <a:lnTo>
                    <a:pt x="596" y="5288"/>
                  </a:lnTo>
                  <a:lnTo>
                    <a:pt x="591" y="5289"/>
                  </a:lnTo>
                  <a:lnTo>
                    <a:pt x="583" y="5289"/>
                  </a:lnTo>
                  <a:lnTo>
                    <a:pt x="572" y="5286"/>
                  </a:lnTo>
                  <a:lnTo>
                    <a:pt x="553" y="5280"/>
                  </a:lnTo>
                  <a:lnTo>
                    <a:pt x="539" y="5274"/>
                  </a:lnTo>
                  <a:lnTo>
                    <a:pt x="524" y="5262"/>
                  </a:lnTo>
                  <a:cubicBezTo>
                    <a:pt x="517" y="5256"/>
                    <a:pt x="510" y="5251"/>
                    <a:pt x="502" y="5242"/>
                  </a:cubicBezTo>
                  <a:cubicBezTo>
                    <a:pt x="494" y="5234"/>
                    <a:pt x="488" y="5224"/>
                    <a:pt x="480" y="5217"/>
                  </a:cubicBezTo>
                  <a:cubicBezTo>
                    <a:pt x="466" y="5196"/>
                    <a:pt x="450" y="5174"/>
                    <a:pt x="441" y="5152"/>
                  </a:cubicBezTo>
                  <a:cubicBezTo>
                    <a:pt x="430" y="5131"/>
                    <a:pt x="418" y="5109"/>
                    <a:pt x="409" y="5087"/>
                  </a:cubicBezTo>
                  <a:cubicBezTo>
                    <a:pt x="399" y="5058"/>
                    <a:pt x="390" y="5028"/>
                    <a:pt x="382" y="4998"/>
                  </a:cubicBezTo>
                  <a:cubicBezTo>
                    <a:pt x="371" y="4952"/>
                    <a:pt x="363" y="4906"/>
                    <a:pt x="358" y="4860"/>
                  </a:cubicBezTo>
                  <a:cubicBezTo>
                    <a:pt x="354" y="4810"/>
                    <a:pt x="352" y="4759"/>
                    <a:pt x="352" y="4707"/>
                  </a:cubicBezTo>
                  <a:cubicBezTo>
                    <a:pt x="355" y="4628"/>
                    <a:pt x="361" y="4549"/>
                    <a:pt x="373" y="4469"/>
                  </a:cubicBezTo>
                  <a:cubicBezTo>
                    <a:pt x="393" y="4342"/>
                    <a:pt x="422" y="4215"/>
                    <a:pt x="459" y="4091"/>
                  </a:cubicBezTo>
                  <a:lnTo>
                    <a:pt x="459" y="4091"/>
                  </a:lnTo>
                  <a:cubicBezTo>
                    <a:pt x="458" y="4094"/>
                    <a:pt x="457" y="4097"/>
                    <a:pt x="456" y="4100"/>
                  </a:cubicBezTo>
                  <a:lnTo>
                    <a:pt x="456" y="4100"/>
                  </a:lnTo>
                  <a:cubicBezTo>
                    <a:pt x="487" y="3989"/>
                    <a:pt x="525" y="3879"/>
                    <a:pt x="570" y="3773"/>
                  </a:cubicBezTo>
                  <a:cubicBezTo>
                    <a:pt x="594" y="3721"/>
                    <a:pt x="623" y="3672"/>
                    <a:pt x="651" y="3621"/>
                  </a:cubicBezTo>
                  <a:cubicBezTo>
                    <a:pt x="783" y="3410"/>
                    <a:pt x="941" y="3214"/>
                    <a:pt x="1098" y="3021"/>
                  </a:cubicBezTo>
                  <a:cubicBezTo>
                    <a:pt x="1132" y="2977"/>
                    <a:pt x="1169" y="2934"/>
                    <a:pt x="1205" y="2891"/>
                  </a:cubicBezTo>
                  <a:close/>
                  <a:moveTo>
                    <a:pt x="739" y="0"/>
                  </a:moveTo>
                  <a:cubicBezTo>
                    <a:pt x="730" y="0"/>
                    <a:pt x="721" y="1"/>
                    <a:pt x="711" y="2"/>
                  </a:cubicBezTo>
                  <a:cubicBezTo>
                    <a:pt x="634" y="12"/>
                    <a:pt x="564" y="54"/>
                    <a:pt x="520" y="118"/>
                  </a:cubicBezTo>
                  <a:cubicBezTo>
                    <a:pt x="409" y="267"/>
                    <a:pt x="368" y="464"/>
                    <a:pt x="360" y="648"/>
                  </a:cubicBezTo>
                  <a:cubicBezTo>
                    <a:pt x="352" y="860"/>
                    <a:pt x="380" y="1074"/>
                    <a:pt x="407" y="1284"/>
                  </a:cubicBezTo>
                  <a:cubicBezTo>
                    <a:pt x="417" y="1362"/>
                    <a:pt x="433" y="1441"/>
                    <a:pt x="447" y="1520"/>
                  </a:cubicBezTo>
                  <a:cubicBezTo>
                    <a:pt x="480" y="1694"/>
                    <a:pt x="517" y="1873"/>
                    <a:pt x="626" y="2021"/>
                  </a:cubicBezTo>
                  <a:cubicBezTo>
                    <a:pt x="691" y="2106"/>
                    <a:pt x="779" y="2196"/>
                    <a:pt x="890" y="2217"/>
                  </a:cubicBezTo>
                  <a:cubicBezTo>
                    <a:pt x="921" y="2223"/>
                    <a:pt x="952" y="2226"/>
                    <a:pt x="983" y="2226"/>
                  </a:cubicBezTo>
                  <a:cubicBezTo>
                    <a:pt x="1001" y="2226"/>
                    <a:pt x="1018" y="2225"/>
                    <a:pt x="1036" y="2223"/>
                  </a:cubicBezTo>
                  <a:cubicBezTo>
                    <a:pt x="1086" y="2215"/>
                    <a:pt x="1137" y="2199"/>
                    <a:pt x="1186" y="2179"/>
                  </a:cubicBezTo>
                  <a:cubicBezTo>
                    <a:pt x="1237" y="2155"/>
                    <a:pt x="1286" y="2127"/>
                    <a:pt x="1332" y="2095"/>
                  </a:cubicBezTo>
                  <a:lnTo>
                    <a:pt x="1332" y="2095"/>
                  </a:lnTo>
                  <a:cubicBezTo>
                    <a:pt x="1316" y="2176"/>
                    <a:pt x="1302" y="2255"/>
                    <a:pt x="1287" y="2336"/>
                  </a:cubicBezTo>
                  <a:cubicBezTo>
                    <a:pt x="1147" y="2492"/>
                    <a:pt x="1004" y="2647"/>
                    <a:pt x="870" y="2810"/>
                  </a:cubicBezTo>
                  <a:cubicBezTo>
                    <a:pt x="740" y="2969"/>
                    <a:pt x="607" y="3127"/>
                    <a:pt x="488" y="3295"/>
                  </a:cubicBezTo>
                  <a:cubicBezTo>
                    <a:pt x="374" y="3448"/>
                    <a:pt x="282" y="3616"/>
                    <a:pt x="214" y="3795"/>
                  </a:cubicBezTo>
                  <a:cubicBezTo>
                    <a:pt x="143" y="3991"/>
                    <a:pt x="78" y="4197"/>
                    <a:pt x="46" y="4404"/>
                  </a:cubicBezTo>
                  <a:cubicBezTo>
                    <a:pt x="16" y="4599"/>
                    <a:pt x="1" y="4802"/>
                    <a:pt x="37" y="4997"/>
                  </a:cubicBezTo>
                  <a:cubicBezTo>
                    <a:pt x="69" y="5172"/>
                    <a:pt x="130" y="5348"/>
                    <a:pt x="255" y="5479"/>
                  </a:cubicBezTo>
                  <a:cubicBezTo>
                    <a:pt x="311" y="5538"/>
                    <a:pt x="380" y="5584"/>
                    <a:pt x="458" y="5611"/>
                  </a:cubicBezTo>
                  <a:cubicBezTo>
                    <a:pt x="498" y="5625"/>
                    <a:pt x="542" y="5633"/>
                    <a:pt x="585" y="5634"/>
                  </a:cubicBezTo>
                  <a:cubicBezTo>
                    <a:pt x="621" y="5634"/>
                    <a:pt x="657" y="5628"/>
                    <a:pt x="692" y="5615"/>
                  </a:cubicBezTo>
                  <a:cubicBezTo>
                    <a:pt x="745" y="5600"/>
                    <a:pt x="794" y="5571"/>
                    <a:pt x="833" y="5532"/>
                  </a:cubicBezTo>
                  <a:cubicBezTo>
                    <a:pt x="870" y="5495"/>
                    <a:pt x="900" y="5454"/>
                    <a:pt x="923" y="5410"/>
                  </a:cubicBezTo>
                  <a:cubicBezTo>
                    <a:pt x="968" y="5331"/>
                    <a:pt x="1004" y="5248"/>
                    <a:pt x="1036" y="5163"/>
                  </a:cubicBezTo>
                  <a:cubicBezTo>
                    <a:pt x="1066" y="5077"/>
                    <a:pt x="1098" y="4992"/>
                    <a:pt x="1126" y="4906"/>
                  </a:cubicBezTo>
                  <a:cubicBezTo>
                    <a:pt x="1178" y="4743"/>
                    <a:pt x="1227" y="4579"/>
                    <a:pt x="1267" y="4411"/>
                  </a:cubicBezTo>
                  <a:cubicBezTo>
                    <a:pt x="1287" y="4317"/>
                    <a:pt x="1314" y="4224"/>
                    <a:pt x="1330" y="4131"/>
                  </a:cubicBezTo>
                  <a:cubicBezTo>
                    <a:pt x="1349" y="4028"/>
                    <a:pt x="1367" y="3926"/>
                    <a:pt x="1386" y="3824"/>
                  </a:cubicBezTo>
                  <a:cubicBezTo>
                    <a:pt x="1416" y="3656"/>
                    <a:pt x="1438" y="3485"/>
                    <a:pt x="1462" y="3315"/>
                  </a:cubicBezTo>
                  <a:cubicBezTo>
                    <a:pt x="1485" y="3168"/>
                    <a:pt x="1504" y="3021"/>
                    <a:pt x="1525" y="2874"/>
                  </a:cubicBezTo>
                  <a:cubicBezTo>
                    <a:pt x="1547" y="2733"/>
                    <a:pt x="1568" y="2590"/>
                    <a:pt x="1591" y="2450"/>
                  </a:cubicBezTo>
                  <a:cubicBezTo>
                    <a:pt x="1715" y="2310"/>
                    <a:pt x="1835" y="2169"/>
                    <a:pt x="1957" y="2028"/>
                  </a:cubicBezTo>
                  <a:cubicBezTo>
                    <a:pt x="2012" y="1968"/>
                    <a:pt x="2008" y="1875"/>
                    <a:pt x="1949" y="1818"/>
                  </a:cubicBezTo>
                  <a:cubicBezTo>
                    <a:pt x="1921" y="1792"/>
                    <a:pt x="1884" y="1778"/>
                    <a:pt x="1848" y="1778"/>
                  </a:cubicBezTo>
                  <a:cubicBezTo>
                    <a:pt x="1808" y="1778"/>
                    <a:pt x="1768" y="1794"/>
                    <a:pt x="1739" y="1826"/>
                  </a:cubicBezTo>
                  <a:lnTo>
                    <a:pt x="1721" y="1845"/>
                  </a:lnTo>
                  <a:cubicBezTo>
                    <a:pt x="1737" y="1788"/>
                    <a:pt x="1751" y="1731"/>
                    <a:pt x="1767" y="1674"/>
                  </a:cubicBezTo>
                  <a:cubicBezTo>
                    <a:pt x="1777" y="1644"/>
                    <a:pt x="1786" y="1615"/>
                    <a:pt x="1796" y="1585"/>
                  </a:cubicBezTo>
                  <a:cubicBezTo>
                    <a:pt x="1929" y="1383"/>
                    <a:pt x="2046" y="1170"/>
                    <a:pt x="2147" y="950"/>
                  </a:cubicBezTo>
                  <a:cubicBezTo>
                    <a:pt x="2191" y="860"/>
                    <a:pt x="2234" y="770"/>
                    <a:pt x="2275" y="680"/>
                  </a:cubicBezTo>
                  <a:cubicBezTo>
                    <a:pt x="2294" y="640"/>
                    <a:pt x="2312" y="601"/>
                    <a:pt x="2331" y="561"/>
                  </a:cubicBezTo>
                  <a:cubicBezTo>
                    <a:pt x="2342" y="532"/>
                    <a:pt x="2354" y="506"/>
                    <a:pt x="2369" y="477"/>
                  </a:cubicBezTo>
                  <a:cubicBezTo>
                    <a:pt x="2386" y="433"/>
                    <a:pt x="2400" y="387"/>
                    <a:pt x="2408" y="339"/>
                  </a:cubicBezTo>
                  <a:cubicBezTo>
                    <a:pt x="2424" y="263"/>
                    <a:pt x="2388" y="187"/>
                    <a:pt x="2320" y="151"/>
                  </a:cubicBezTo>
                  <a:cubicBezTo>
                    <a:pt x="2284" y="132"/>
                    <a:pt x="2247" y="119"/>
                    <a:pt x="2208" y="119"/>
                  </a:cubicBezTo>
                  <a:cubicBezTo>
                    <a:pt x="2191" y="119"/>
                    <a:pt x="2174" y="121"/>
                    <a:pt x="2157" y="127"/>
                  </a:cubicBezTo>
                  <a:cubicBezTo>
                    <a:pt x="2111" y="143"/>
                    <a:pt x="2069" y="172"/>
                    <a:pt x="2041" y="210"/>
                  </a:cubicBezTo>
                  <a:cubicBezTo>
                    <a:pt x="2006" y="252"/>
                    <a:pt x="1976" y="298"/>
                    <a:pt x="1948" y="346"/>
                  </a:cubicBezTo>
                  <a:cubicBezTo>
                    <a:pt x="1913" y="404"/>
                    <a:pt x="1883" y="463"/>
                    <a:pt x="1853" y="523"/>
                  </a:cubicBezTo>
                  <a:cubicBezTo>
                    <a:pt x="1778" y="673"/>
                    <a:pt x="1716" y="827"/>
                    <a:pt x="1655" y="982"/>
                  </a:cubicBezTo>
                  <a:cubicBezTo>
                    <a:pt x="1623" y="1063"/>
                    <a:pt x="1591" y="1142"/>
                    <a:pt x="1565" y="1224"/>
                  </a:cubicBezTo>
                  <a:cubicBezTo>
                    <a:pt x="1544" y="1291"/>
                    <a:pt x="1523" y="1357"/>
                    <a:pt x="1501" y="1422"/>
                  </a:cubicBezTo>
                  <a:cubicBezTo>
                    <a:pt x="1468" y="1471"/>
                    <a:pt x="1433" y="1517"/>
                    <a:pt x="1397" y="1563"/>
                  </a:cubicBezTo>
                  <a:cubicBezTo>
                    <a:pt x="1354" y="1617"/>
                    <a:pt x="1306" y="1668"/>
                    <a:pt x="1259" y="1715"/>
                  </a:cubicBezTo>
                  <a:cubicBezTo>
                    <a:pt x="1226" y="1745"/>
                    <a:pt x="1191" y="1774"/>
                    <a:pt x="1156" y="1800"/>
                  </a:cubicBezTo>
                  <a:cubicBezTo>
                    <a:pt x="1139" y="1813"/>
                    <a:pt x="1120" y="1827"/>
                    <a:pt x="1101" y="1837"/>
                  </a:cubicBezTo>
                  <a:cubicBezTo>
                    <a:pt x="1085" y="1845"/>
                    <a:pt x="1070" y="1853"/>
                    <a:pt x="1055" y="1860"/>
                  </a:cubicBezTo>
                  <a:lnTo>
                    <a:pt x="1055" y="1860"/>
                  </a:lnTo>
                  <a:cubicBezTo>
                    <a:pt x="1039" y="1867"/>
                    <a:pt x="1023" y="1872"/>
                    <a:pt x="1007" y="1876"/>
                  </a:cubicBezTo>
                  <a:cubicBezTo>
                    <a:pt x="1014" y="1875"/>
                    <a:pt x="1022" y="1873"/>
                    <a:pt x="1028" y="1872"/>
                  </a:cubicBezTo>
                  <a:lnTo>
                    <a:pt x="1028" y="1872"/>
                  </a:lnTo>
                  <a:cubicBezTo>
                    <a:pt x="1017" y="1875"/>
                    <a:pt x="1006" y="1878"/>
                    <a:pt x="993" y="1880"/>
                  </a:cubicBezTo>
                  <a:lnTo>
                    <a:pt x="982" y="1880"/>
                  </a:lnTo>
                  <a:lnTo>
                    <a:pt x="971" y="1878"/>
                  </a:lnTo>
                  <a:lnTo>
                    <a:pt x="968" y="1878"/>
                  </a:lnTo>
                  <a:cubicBezTo>
                    <a:pt x="966" y="1876"/>
                    <a:pt x="963" y="1875"/>
                    <a:pt x="961" y="1873"/>
                  </a:cubicBezTo>
                  <a:cubicBezTo>
                    <a:pt x="949" y="1862"/>
                    <a:pt x="936" y="1851"/>
                    <a:pt x="923" y="1838"/>
                  </a:cubicBezTo>
                  <a:cubicBezTo>
                    <a:pt x="914" y="1827"/>
                    <a:pt x="906" y="1818"/>
                    <a:pt x="898" y="1808"/>
                  </a:cubicBezTo>
                  <a:cubicBezTo>
                    <a:pt x="885" y="1791"/>
                    <a:pt x="873" y="1772"/>
                    <a:pt x="863" y="1755"/>
                  </a:cubicBezTo>
                  <a:cubicBezTo>
                    <a:pt x="855" y="1736"/>
                    <a:pt x="846" y="1718"/>
                    <a:pt x="838" y="1699"/>
                  </a:cubicBezTo>
                  <a:cubicBezTo>
                    <a:pt x="825" y="1664"/>
                    <a:pt x="814" y="1628"/>
                    <a:pt x="805" y="1592"/>
                  </a:cubicBezTo>
                  <a:cubicBezTo>
                    <a:pt x="767" y="1424"/>
                    <a:pt x="740" y="1254"/>
                    <a:pt x="716" y="1085"/>
                  </a:cubicBezTo>
                  <a:cubicBezTo>
                    <a:pt x="707" y="968"/>
                    <a:pt x="694" y="851"/>
                    <a:pt x="694" y="734"/>
                  </a:cubicBezTo>
                  <a:cubicBezTo>
                    <a:pt x="695" y="688"/>
                    <a:pt x="700" y="642"/>
                    <a:pt x="705" y="596"/>
                  </a:cubicBezTo>
                  <a:cubicBezTo>
                    <a:pt x="713" y="555"/>
                    <a:pt x="721" y="515"/>
                    <a:pt x="732" y="474"/>
                  </a:cubicBezTo>
                  <a:cubicBezTo>
                    <a:pt x="741" y="445"/>
                    <a:pt x="751" y="419"/>
                    <a:pt x="764" y="390"/>
                  </a:cubicBezTo>
                  <a:cubicBezTo>
                    <a:pt x="765" y="385"/>
                    <a:pt x="768" y="381"/>
                    <a:pt x="771" y="374"/>
                  </a:cubicBezTo>
                  <a:cubicBezTo>
                    <a:pt x="789" y="380"/>
                    <a:pt x="806" y="383"/>
                    <a:pt x="824" y="383"/>
                  </a:cubicBezTo>
                  <a:cubicBezTo>
                    <a:pt x="849" y="383"/>
                    <a:pt x="873" y="377"/>
                    <a:pt x="896" y="366"/>
                  </a:cubicBezTo>
                  <a:cubicBezTo>
                    <a:pt x="939" y="347"/>
                    <a:pt x="972" y="312"/>
                    <a:pt x="988" y="268"/>
                  </a:cubicBezTo>
                  <a:cubicBezTo>
                    <a:pt x="1023" y="173"/>
                    <a:pt x="971" y="80"/>
                    <a:pt x="882" y="42"/>
                  </a:cubicBezTo>
                  <a:cubicBezTo>
                    <a:pt x="835" y="20"/>
                    <a:pt x="790" y="0"/>
                    <a:pt x="7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29" name="Google Shape;13529;p25"/>
            <p:cNvSpPr/>
            <p:nvPr/>
          </p:nvSpPr>
          <p:spPr>
            <a:xfrm>
              <a:off x="3689646" y="196225"/>
              <a:ext cx="59749" cy="225808"/>
            </a:xfrm>
            <a:custGeom>
              <a:avLst/>
              <a:gdLst/>
              <a:ahLst/>
              <a:cxnLst/>
              <a:rect l="l" t="t" r="r" b="b"/>
              <a:pathLst>
                <a:path w="1776" h="6712" extrusionOk="0">
                  <a:moveTo>
                    <a:pt x="1455" y="1"/>
                  </a:moveTo>
                  <a:cubicBezTo>
                    <a:pt x="1434" y="1"/>
                    <a:pt x="1413" y="3"/>
                    <a:pt x="1392" y="9"/>
                  </a:cubicBezTo>
                  <a:cubicBezTo>
                    <a:pt x="1350" y="21"/>
                    <a:pt x="1312" y="42"/>
                    <a:pt x="1280" y="72"/>
                  </a:cubicBezTo>
                  <a:cubicBezTo>
                    <a:pt x="1245" y="105"/>
                    <a:pt x="1215" y="143"/>
                    <a:pt x="1190" y="184"/>
                  </a:cubicBezTo>
                  <a:cubicBezTo>
                    <a:pt x="1161" y="229"/>
                    <a:pt x="1134" y="275"/>
                    <a:pt x="1111" y="320"/>
                  </a:cubicBezTo>
                  <a:cubicBezTo>
                    <a:pt x="1008" y="534"/>
                    <a:pt x="937" y="762"/>
                    <a:pt x="880" y="993"/>
                  </a:cubicBezTo>
                  <a:cubicBezTo>
                    <a:pt x="848" y="1121"/>
                    <a:pt x="819" y="1250"/>
                    <a:pt x="797" y="1380"/>
                  </a:cubicBezTo>
                  <a:cubicBezTo>
                    <a:pt x="777" y="1497"/>
                    <a:pt x="753" y="1612"/>
                    <a:pt x="740" y="1731"/>
                  </a:cubicBezTo>
                  <a:cubicBezTo>
                    <a:pt x="701" y="2068"/>
                    <a:pt x="655" y="2405"/>
                    <a:pt x="623" y="2742"/>
                  </a:cubicBezTo>
                  <a:cubicBezTo>
                    <a:pt x="607" y="2910"/>
                    <a:pt x="591" y="3078"/>
                    <a:pt x="577" y="3246"/>
                  </a:cubicBezTo>
                  <a:cubicBezTo>
                    <a:pt x="561" y="3420"/>
                    <a:pt x="549" y="3596"/>
                    <a:pt x="531" y="3771"/>
                  </a:cubicBezTo>
                  <a:cubicBezTo>
                    <a:pt x="520" y="3884"/>
                    <a:pt x="509" y="3996"/>
                    <a:pt x="498" y="4110"/>
                  </a:cubicBezTo>
                  <a:cubicBezTo>
                    <a:pt x="490" y="4186"/>
                    <a:pt x="485" y="4264"/>
                    <a:pt x="476" y="4340"/>
                  </a:cubicBezTo>
                  <a:cubicBezTo>
                    <a:pt x="454" y="4514"/>
                    <a:pt x="433" y="4688"/>
                    <a:pt x="411" y="4861"/>
                  </a:cubicBezTo>
                  <a:cubicBezTo>
                    <a:pt x="390" y="4990"/>
                    <a:pt x="370" y="5120"/>
                    <a:pt x="348" y="5248"/>
                  </a:cubicBezTo>
                  <a:cubicBezTo>
                    <a:pt x="330" y="5364"/>
                    <a:pt x="305" y="5476"/>
                    <a:pt x="283" y="5592"/>
                  </a:cubicBezTo>
                  <a:cubicBezTo>
                    <a:pt x="238" y="5810"/>
                    <a:pt x="180" y="6026"/>
                    <a:pt x="118" y="6239"/>
                  </a:cubicBezTo>
                  <a:cubicBezTo>
                    <a:pt x="102" y="6298"/>
                    <a:pt x="83" y="6355"/>
                    <a:pt x="63" y="6412"/>
                  </a:cubicBezTo>
                  <a:cubicBezTo>
                    <a:pt x="14" y="6462"/>
                    <a:pt x="1" y="6540"/>
                    <a:pt x="29" y="6603"/>
                  </a:cubicBezTo>
                  <a:cubicBezTo>
                    <a:pt x="37" y="6621"/>
                    <a:pt x="48" y="6637"/>
                    <a:pt x="60" y="6651"/>
                  </a:cubicBezTo>
                  <a:cubicBezTo>
                    <a:pt x="90" y="6689"/>
                    <a:pt x="137" y="6711"/>
                    <a:pt x="186" y="6711"/>
                  </a:cubicBezTo>
                  <a:cubicBezTo>
                    <a:pt x="188" y="6711"/>
                    <a:pt x="189" y="6711"/>
                    <a:pt x="191" y="6711"/>
                  </a:cubicBezTo>
                  <a:cubicBezTo>
                    <a:pt x="192" y="6711"/>
                    <a:pt x="194" y="6711"/>
                    <a:pt x="196" y="6711"/>
                  </a:cubicBezTo>
                  <a:cubicBezTo>
                    <a:pt x="249" y="6711"/>
                    <a:pt x="299" y="6684"/>
                    <a:pt x="332" y="6641"/>
                  </a:cubicBezTo>
                  <a:cubicBezTo>
                    <a:pt x="359" y="6597"/>
                    <a:pt x="378" y="6548"/>
                    <a:pt x="387" y="6497"/>
                  </a:cubicBezTo>
                  <a:cubicBezTo>
                    <a:pt x="394" y="6472"/>
                    <a:pt x="400" y="6445"/>
                    <a:pt x="406" y="6420"/>
                  </a:cubicBezTo>
                  <a:cubicBezTo>
                    <a:pt x="417" y="6371"/>
                    <a:pt x="428" y="6320"/>
                    <a:pt x="439" y="6269"/>
                  </a:cubicBezTo>
                  <a:cubicBezTo>
                    <a:pt x="462" y="6173"/>
                    <a:pt x="484" y="6073"/>
                    <a:pt x="503" y="5977"/>
                  </a:cubicBezTo>
                  <a:cubicBezTo>
                    <a:pt x="523" y="5878"/>
                    <a:pt x="544" y="5782"/>
                    <a:pt x="563" y="5685"/>
                  </a:cubicBezTo>
                  <a:cubicBezTo>
                    <a:pt x="582" y="5573"/>
                    <a:pt x="604" y="5462"/>
                    <a:pt x="621" y="5351"/>
                  </a:cubicBezTo>
                  <a:lnTo>
                    <a:pt x="621" y="5359"/>
                  </a:lnTo>
                  <a:cubicBezTo>
                    <a:pt x="644" y="5218"/>
                    <a:pt x="664" y="5079"/>
                    <a:pt x="686" y="4938"/>
                  </a:cubicBezTo>
                  <a:cubicBezTo>
                    <a:pt x="704" y="4818"/>
                    <a:pt x="718" y="4696"/>
                    <a:pt x="732" y="4576"/>
                  </a:cubicBezTo>
                  <a:cubicBezTo>
                    <a:pt x="766" y="4314"/>
                    <a:pt x="792" y="4055"/>
                    <a:pt x="819" y="3795"/>
                  </a:cubicBezTo>
                  <a:cubicBezTo>
                    <a:pt x="856" y="3452"/>
                    <a:pt x="889" y="3110"/>
                    <a:pt x="927" y="2768"/>
                  </a:cubicBezTo>
                  <a:cubicBezTo>
                    <a:pt x="963" y="2434"/>
                    <a:pt x="1011" y="2103"/>
                    <a:pt x="1057" y="1772"/>
                  </a:cubicBezTo>
                  <a:cubicBezTo>
                    <a:pt x="1100" y="1516"/>
                    <a:pt x="1147" y="1261"/>
                    <a:pt x="1215" y="1011"/>
                  </a:cubicBezTo>
                  <a:lnTo>
                    <a:pt x="1215" y="1011"/>
                  </a:lnTo>
                  <a:cubicBezTo>
                    <a:pt x="1212" y="1030"/>
                    <a:pt x="1209" y="1049"/>
                    <a:pt x="1207" y="1066"/>
                  </a:cubicBezTo>
                  <a:cubicBezTo>
                    <a:pt x="1193" y="1171"/>
                    <a:pt x="1174" y="1281"/>
                    <a:pt x="1206" y="1383"/>
                  </a:cubicBezTo>
                  <a:cubicBezTo>
                    <a:pt x="1223" y="1435"/>
                    <a:pt x="1263" y="1476"/>
                    <a:pt x="1315" y="1495"/>
                  </a:cubicBezTo>
                  <a:cubicBezTo>
                    <a:pt x="1334" y="1502"/>
                    <a:pt x="1355" y="1506"/>
                    <a:pt x="1376" y="1506"/>
                  </a:cubicBezTo>
                  <a:cubicBezTo>
                    <a:pt x="1401" y="1506"/>
                    <a:pt x="1426" y="1501"/>
                    <a:pt x="1449" y="1490"/>
                  </a:cubicBezTo>
                  <a:cubicBezTo>
                    <a:pt x="1497" y="1471"/>
                    <a:pt x="1536" y="1438"/>
                    <a:pt x="1563" y="1394"/>
                  </a:cubicBezTo>
                  <a:cubicBezTo>
                    <a:pt x="1590" y="1351"/>
                    <a:pt x="1614" y="1307"/>
                    <a:pt x="1635" y="1261"/>
                  </a:cubicBezTo>
                  <a:cubicBezTo>
                    <a:pt x="1687" y="1144"/>
                    <a:pt x="1725" y="1022"/>
                    <a:pt x="1747" y="895"/>
                  </a:cubicBezTo>
                  <a:cubicBezTo>
                    <a:pt x="1769" y="748"/>
                    <a:pt x="1775" y="599"/>
                    <a:pt x="1764" y="450"/>
                  </a:cubicBezTo>
                  <a:cubicBezTo>
                    <a:pt x="1753" y="284"/>
                    <a:pt x="1723" y="81"/>
                    <a:pt x="1541" y="15"/>
                  </a:cubicBezTo>
                  <a:cubicBezTo>
                    <a:pt x="1514" y="6"/>
                    <a:pt x="1484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0" name="Google Shape;13530;p25"/>
            <p:cNvSpPr/>
            <p:nvPr/>
          </p:nvSpPr>
          <p:spPr>
            <a:xfrm>
              <a:off x="3665423" y="294734"/>
              <a:ext cx="113409" cy="59345"/>
            </a:xfrm>
            <a:custGeom>
              <a:avLst/>
              <a:gdLst/>
              <a:ahLst/>
              <a:cxnLst/>
              <a:rect l="l" t="t" r="r" b="b"/>
              <a:pathLst>
                <a:path w="3371" h="1764" extrusionOk="0">
                  <a:moveTo>
                    <a:pt x="3205" y="0"/>
                  </a:moveTo>
                  <a:cubicBezTo>
                    <a:pt x="3190" y="0"/>
                    <a:pt x="3175" y="3"/>
                    <a:pt x="3160" y="8"/>
                  </a:cubicBezTo>
                  <a:cubicBezTo>
                    <a:pt x="2803" y="131"/>
                    <a:pt x="2446" y="255"/>
                    <a:pt x="2090" y="380"/>
                  </a:cubicBezTo>
                  <a:cubicBezTo>
                    <a:pt x="1924" y="440"/>
                    <a:pt x="1758" y="498"/>
                    <a:pt x="1592" y="558"/>
                  </a:cubicBezTo>
                  <a:cubicBezTo>
                    <a:pt x="1444" y="611"/>
                    <a:pt x="1297" y="665"/>
                    <a:pt x="1153" y="725"/>
                  </a:cubicBezTo>
                  <a:cubicBezTo>
                    <a:pt x="1063" y="761"/>
                    <a:pt x="973" y="796"/>
                    <a:pt x="884" y="835"/>
                  </a:cubicBezTo>
                  <a:cubicBezTo>
                    <a:pt x="792" y="877"/>
                    <a:pt x="700" y="919"/>
                    <a:pt x="609" y="961"/>
                  </a:cubicBezTo>
                  <a:cubicBezTo>
                    <a:pt x="539" y="994"/>
                    <a:pt x="471" y="1029"/>
                    <a:pt x="404" y="1065"/>
                  </a:cubicBezTo>
                  <a:cubicBezTo>
                    <a:pt x="313" y="1114"/>
                    <a:pt x="219" y="1170"/>
                    <a:pt x="145" y="1241"/>
                  </a:cubicBezTo>
                  <a:cubicBezTo>
                    <a:pt x="66" y="1317"/>
                    <a:pt x="1" y="1409"/>
                    <a:pt x="20" y="1523"/>
                  </a:cubicBezTo>
                  <a:cubicBezTo>
                    <a:pt x="28" y="1568"/>
                    <a:pt x="48" y="1611"/>
                    <a:pt x="77" y="1648"/>
                  </a:cubicBezTo>
                  <a:cubicBezTo>
                    <a:pt x="105" y="1678"/>
                    <a:pt x="135" y="1705"/>
                    <a:pt x="168" y="1730"/>
                  </a:cubicBezTo>
                  <a:cubicBezTo>
                    <a:pt x="199" y="1752"/>
                    <a:pt x="233" y="1763"/>
                    <a:pt x="270" y="1763"/>
                  </a:cubicBezTo>
                  <a:cubicBezTo>
                    <a:pt x="328" y="1763"/>
                    <a:pt x="382" y="1736"/>
                    <a:pt x="417" y="1689"/>
                  </a:cubicBezTo>
                  <a:cubicBezTo>
                    <a:pt x="463" y="1624"/>
                    <a:pt x="460" y="1537"/>
                    <a:pt x="409" y="1475"/>
                  </a:cubicBezTo>
                  <a:cubicBezTo>
                    <a:pt x="420" y="1467"/>
                    <a:pt x="430" y="1458"/>
                    <a:pt x="439" y="1450"/>
                  </a:cubicBezTo>
                  <a:cubicBezTo>
                    <a:pt x="501" y="1407"/>
                    <a:pt x="564" y="1367"/>
                    <a:pt x="631" y="1331"/>
                  </a:cubicBezTo>
                  <a:cubicBezTo>
                    <a:pt x="936" y="1170"/>
                    <a:pt x="1254" y="1030"/>
                    <a:pt x="1576" y="900"/>
                  </a:cubicBezTo>
                  <a:cubicBezTo>
                    <a:pt x="1823" y="810"/>
                    <a:pt x="2070" y="715"/>
                    <a:pt x="2318" y="627"/>
                  </a:cubicBezTo>
                  <a:cubicBezTo>
                    <a:pt x="2628" y="513"/>
                    <a:pt x="2939" y="400"/>
                    <a:pt x="3251" y="289"/>
                  </a:cubicBezTo>
                  <a:cubicBezTo>
                    <a:pt x="3328" y="264"/>
                    <a:pt x="3371" y="182"/>
                    <a:pt x="3346" y="104"/>
                  </a:cubicBezTo>
                  <a:cubicBezTo>
                    <a:pt x="3326" y="41"/>
                    <a:pt x="3268" y="0"/>
                    <a:pt x="3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1" name="Google Shape;13531;p25"/>
            <p:cNvSpPr/>
            <p:nvPr/>
          </p:nvSpPr>
          <p:spPr>
            <a:xfrm>
              <a:off x="3769718" y="208438"/>
              <a:ext cx="89186" cy="156438"/>
            </a:xfrm>
            <a:custGeom>
              <a:avLst/>
              <a:gdLst/>
              <a:ahLst/>
              <a:cxnLst/>
              <a:rect l="l" t="t" r="r" b="b"/>
              <a:pathLst>
                <a:path w="2651" h="4650" extrusionOk="0">
                  <a:moveTo>
                    <a:pt x="2300" y="744"/>
                  </a:moveTo>
                  <a:lnTo>
                    <a:pt x="2300" y="744"/>
                  </a:lnTo>
                  <a:cubicBezTo>
                    <a:pt x="2297" y="777"/>
                    <a:pt x="2292" y="809"/>
                    <a:pt x="2288" y="841"/>
                  </a:cubicBezTo>
                  <a:cubicBezTo>
                    <a:pt x="2269" y="969"/>
                    <a:pt x="2243" y="1096"/>
                    <a:pt x="2213" y="1222"/>
                  </a:cubicBezTo>
                  <a:cubicBezTo>
                    <a:pt x="2220" y="1169"/>
                    <a:pt x="2227" y="1115"/>
                    <a:pt x="2235" y="1060"/>
                  </a:cubicBezTo>
                  <a:lnTo>
                    <a:pt x="2235" y="1060"/>
                  </a:lnTo>
                  <a:lnTo>
                    <a:pt x="2232" y="1081"/>
                  </a:lnTo>
                  <a:cubicBezTo>
                    <a:pt x="2250" y="967"/>
                    <a:pt x="2272" y="855"/>
                    <a:pt x="2300" y="744"/>
                  </a:cubicBezTo>
                  <a:close/>
                  <a:moveTo>
                    <a:pt x="611" y="2955"/>
                  </a:moveTo>
                  <a:cubicBezTo>
                    <a:pt x="608" y="2959"/>
                    <a:pt x="606" y="2963"/>
                    <a:pt x="603" y="2967"/>
                  </a:cubicBezTo>
                  <a:cubicBezTo>
                    <a:pt x="606" y="2963"/>
                    <a:pt x="609" y="2959"/>
                    <a:pt x="611" y="2955"/>
                  </a:cubicBezTo>
                  <a:close/>
                  <a:moveTo>
                    <a:pt x="1123" y="2509"/>
                  </a:moveTo>
                  <a:cubicBezTo>
                    <a:pt x="1140" y="2511"/>
                    <a:pt x="1157" y="2511"/>
                    <a:pt x="1175" y="2514"/>
                  </a:cubicBezTo>
                  <a:lnTo>
                    <a:pt x="1192" y="2517"/>
                  </a:lnTo>
                  <a:lnTo>
                    <a:pt x="1192" y="2517"/>
                  </a:lnTo>
                  <a:cubicBezTo>
                    <a:pt x="1198" y="2518"/>
                    <a:pt x="1205" y="2521"/>
                    <a:pt x="1213" y="2524"/>
                  </a:cubicBezTo>
                  <a:cubicBezTo>
                    <a:pt x="1230" y="2533"/>
                    <a:pt x="1248" y="2543"/>
                    <a:pt x="1265" y="2552"/>
                  </a:cubicBezTo>
                  <a:cubicBezTo>
                    <a:pt x="1274" y="2558"/>
                    <a:pt x="1286" y="2566"/>
                    <a:pt x="1295" y="2573"/>
                  </a:cubicBezTo>
                  <a:cubicBezTo>
                    <a:pt x="1316" y="2590"/>
                    <a:pt x="1335" y="2609"/>
                    <a:pt x="1354" y="2628"/>
                  </a:cubicBezTo>
                  <a:cubicBezTo>
                    <a:pt x="1381" y="2658"/>
                    <a:pt x="1404" y="2687"/>
                    <a:pt x="1428" y="2717"/>
                  </a:cubicBezTo>
                  <a:cubicBezTo>
                    <a:pt x="1450" y="2747"/>
                    <a:pt x="1469" y="2778"/>
                    <a:pt x="1488" y="2812"/>
                  </a:cubicBezTo>
                  <a:cubicBezTo>
                    <a:pt x="1499" y="2834"/>
                    <a:pt x="1514" y="2861"/>
                    <a:pt x="1520" y="2881"/>
                  </a:cubicBezTo>
                  <a:cubicBezTo>
                    <a:pt x="1528" y="2902"/>
                    <a:pt x="1534" y="2924"/>
                    <a:pt x="1540" y="2945"/>
                  </a:cubicBezTo>
                  <a:cubicBezTo>
                    <a:pt x="1544" y="2959"/>
                    <a:pt x="1547" y="2973"/>
                    <a:pt x="1548" y="2987"/>
                  </a:cubicBezTo>
                  <a:lnTo>
                    <a:pt x="1458" y="3169"/>
                  </a:lnTo>
                  <a:cubicBezTo>
                    <a:pt x="1388" y="3307"/>
                    <a:pt x="1316" y="3442"/>
                    <a:pt x="1236" y="3575"/>
                  </a:cubicBezTo>
                  <a:cubicBezTo>
                    <a:pt x="1161" y="3695"/>
                    <a:pt x="1080" y="3812"/>
                    <a:pt x="993" y="3924"/>
                  </a:cubicBezTo>
                  <a:cubicBezTo>
                    <a:pt x="942" y="3985"/>
                    <a:pt x="888" y="4042"/>
                    <a:pt x="833" y="4095"/>
                  </a:cubicBezTo>
                  <a:cubicBezTo>
                    <a:pt x="809" y="4114"/>
                    <a:pt x="785" y="4135"/>
                    <a:pt x="760" y="4154"/>
                  </a:cubicBezTo>
                  <a:cubicBezTo>
                    <a:pt x="739" y="4168"/>
                    <a:pt x="720" y="4181"/>
                    <a:pt x="700" y="4192"/>
                  </a:cubicBezTo>
                  <a:cubicBezTo>
                    <a:pt x="681" y="4201"/>
                    <a:pt x="660" y="4211"/>
                    <a:pt x="641" y="4219"/>
                  </a:cubicBezTo>
                  <a:cubicBezTo>
                    <a:pt x="630" y="4224"/>
                    <a:pt x="616" y="4228"/>
                    <a:pt x="606" y="4230"/>
                  </a:cubicBezTo>
                  <a:cubicBezTo>
                    <a:pt x="595" y="4233"/>
                    <a:pt x="586" y="4235"/>
                    <a:pt x="576" y="4236"/>
                  </a:cubicBezTo>
                  <a:lnTo>
                    <a:pt x="556" y="4236"/>
                  </a:lnTo>
                  <a:cubicBezTo>
                    <a:pt x="546" y="4236"/>
                    <a:pt x="535" y="4236"/>
                    <a:pt x="526" y="4235"/>
                  </a:cubicBezTo>
                  <a:cubicBezTo>
                    <a:pt x="517" y="4233"/>
                    <a:pt x="508" y="4231"/>
                    <a:pt x="499" y="4229"/>
                  </a:cubicBezTo>
                  <a:lnTo>
                    <a:pt x="499" y="4229"/>
                  </a:lnTo>
                  <a:cubicBezTo>
                    <a:pt x="494" y="4226"/>
                    <a:pt x="488" y="4225"/>
                    <a:pt x="483" y="4222"/>
                  </a:cubicBezTo>
                  <a:lnTo>
                    <a:pt x="473" y="4217"/>
                  </a:lnTo>
                  <a:lnTo>
                    <a:pt x="454" y="4203"/>
                  </a:lnTo>
                  <a:cubicBezTo>
                    <a:pt x="447" y="4197"/>
                    <a:pt x="437" y="4189"/>
                    <a:pt x="432" y="4182"/>
                  </a:cubicBezTo>
                  <a:cubicBezTo>
                    <a:pt x="428" y="4178"/>
                    <a:pt x="423" y="4173"/>
                    <a:pt x="417" y="4165"/>
                  </a:cubicBezTo>
                  <a:cubicBezTo>
                    <a:pt x="412" y="4157"/>
                    <a:pt x="405" y="4148"/>
                    <a:pt x="401" y="4138"/>
                  </a:cubicBezTo>
                  <a:cubicBezTo>
                    <a:pt x="391" y="4118"/>
                    <a:pt x="379" y="4094"/>
                    <a:pt x="371" y="4072"/>
                  </a:cubicBezTo>
                  <a:cubicBezTo>
                    <a:pt x="363" y="4050"/>
                    <a:pt x="356" y="4027"/>
                    <a:pt x="350" y="4004"/>
                  </a:cubicBezTo>
                  <a:cubicBezTo>
                    <a:pt x="342" y="3969"/>
                    <a:pt x="334" y="3934"/>
                    <a:pt x="331" y="3899"/>
                  </a:cubicBezTo>
                  <a:cubicBezTo>
                    <a:pt x="329" y="3864"/>
                    <a:pt x="328" y="3829"/>
                    <a:pt x="328" y="3793"/>
                  </a:cubicBezTo>
                  <a:cubicBezTo>
                    <a:pt x="329" y="3749"/>
                    <a:pt x="333" y="3706"/>
                    <a:pt x="339" y="3662"/>
                  </a:cubicBezTo>
                  <a:cubicBezTo>
                    <a:pt x="350" y="3592"/>
                    <a:pt x="364" y="3521"/>
                    <a:pt x="385" y="3453"/>
                  </a:cubicBezTo>
                  <a:cubicBezTo>
                    <a:pt x="409" y="3375"/>
                    <a:pt x="436" y="3301"/>
                    <a:pt x="467" y="3226"/>
                  </a:cubicBezTo>
                  <a:lnTo>
                    <a:pt x="467" y="3226"/>
                  </a:lnTo>
                  <a:lnTo>
                    <a:pt x="458" y="3247"/>
                  </a:lnTo>
                  <a:cubicBezTo>
                    <a:pt x="504" y="3144"/>
                    <a:pt x="556" y="3044"/>
                    <a:pt x="614" y="2948"/>
                  </a:cubicBezTo>
                  <a:lnTo>
                    <a:pt x="614" y="2948"/>
                  </a:lnTo>
                  <a:cubicBezTo>
                    <a:pt x="613" y="2950"/>
                    <a:pt x="612" y="2952"/>
                    <a:pt x="611" y="2955"/>
                  </a:cubicBezTo>
                  <a:lnTo>
                    <a:pt x="611" y="2955"/>
                  </a:lnTo>
                  <a:cubicBezTo>
                    <a:pt x="650" y="2892"/>
                    <a:pt x="693" y="2832"/>
                    <a:pt x="738" y="2772"/>
                  </a:cubicBezTo>
                  <a:cubicBezTo>
                    <a:pt x="777" y="2728"/>
                    <a:pt x="814" y="2685"/>
                    <a:pt x="857" y="2644"/>
                  </a:cubicBezTo>
                  <a:cubicBezTo>
                    <a:pt x="876" y="2625"/>
                    <a:pt x="896" y="2607"/>
                    <a:pt x="918" y="2592"/>
                  </a:cubicBezTo>
                  <a:cubicBezTo>
                    <a:pt x="936" y="2579"/>
                    <a:pt x="953" y="2566"/>
                    <a:pt x="972" y="2557"/>
                  </a:cubicBezTo>
                  <a:cubicBezTo>
                    <a:pt x="993" y="2546"/>
                    <a:pt x="1013" y="2536"/>
                    <a:pt x="1032" y="2528"/>
                  </a:cubicBezTo>
                  <a:cubicBezTo>
                    <a:pt x="1043" y="2524"/>
                    <a:pt x="1054" y="2520"/>
                    <a:pt x="1066" y="2517"/>
                  </a:cubicBezTo>
                  <a:cubicBezTo>
                    <a:pt x="1077" y="2516"/>
                    <a:pt x="1091" y="2512"/>
                    <a:pt x="1099" y="2511"/>
                  </a:cubicBezTo>
                  <a:cubicBezTo>
                    <a:pt x="1107" y="2509"/>
                    <a:pt x="1115" y="2509"/>
                    <a:pt x="1123" y="2509"/>
                  </a:cubicBezTo>
                  <a:close/>
                  <a:moveTo>
                    <a:pt x="2444" y="0"/>
                  </a:moveTo>
                  <a:cubicBezTo>
                    <a:pt x="2427" y="0"/>
                    <a:pt x="2410" y="3"/>
                    <a:pt x="2394" y="10"/>
                  </a:cubicBezTo>
                  <a:cubicBezTo>
                    <a:pt x="2337" y="32"/>
                    <a:pt x="2281" y="49"/>
                    <a:pt x="2237" y="94"/>
                  </a:cubicBezTo>
                  <a:cubicBezTo>
                    <a:pt x="2199" y="132"/>
                    <a:pt x="2167" y="176"/>
                    <a:pt x="2144" y="225"/>
                  </a:cubicBezTo>
                  <a:cubicBezTo>
                    <a:pt x="2083" y="345"/>
                    <a:pt x="2036" y="472"/>
                    <a:pt x="2001" y="602"/>
                  </a:cubicBezTo>
                  <a:cubicBezTo>
                    <a:pt x="1925" y="885"/>
                    <a:pt x="1889" y="1180"/>
                    <a:pt x="1868" y="1472"/>
                  </a:cubicBezTo>
                  <a:cubicBezTo>
                    <a:pt x="1848" y="1765"/>
                    <a:pt x="1840" y="2058"/>
                    <a:pt x="1825" y="2351"/>
                  </a:cubicBezTo>
                  <a:lnTo>
                    <a:pt x="1825" y="2364"/>
                  </a:lnTo>
                  <a:lnTo>
                    <a:pt x="1817" y="2383"/>
                  </a:lnTo>
                  <a:cubicBezTo>
                    <a:pt x="1794" y="2446"/>
                    <a:pt x="1768" y="2506"/>
                    <a:pt x="1741" y="2568"/>
                  </a:cubicBezTo>
                  <a:cubicBezTo>
                    <a:pt x="1689" y="2487"/>
                    <a:pt x="1626" y="2414"/>
                    <a:pt x="1556" y="2349"/>
                  </a:cubicBezTo>
                  <a:cubicBezTo>
                    <a:pt x="1440" y="2244"/>
                    <a:pt x="1297" y="2170"/>
                    <a:pt x="1139" y="2170"/>
                  </a:cubicBezTo>
                  <a:cubicBezTo>
                    <a:pt x="1131" y="2170"/>
                    <a:pt x="1123" y="2170"/>
                    <a:pt x="1115" y="2171"/>
                  </a:cubicBezTo>
                  <a:cubicBezTo>
                    <a:pt x="891" y="2182"/>
                    <a:pt x="700" y="2308"/>
                    <a:pt x="556" y="2471"/>
                  </a:cubicBezTo>
                  <a:cubicBezTo>
                    <a:pt x="396" y="2655"/>
                    <a:pt x="266" y="2862"/>
                    <a:pt x="171" y="3085"/>
                  </a:cubicBezTo>
                  <a:cubicBezTo>
                    <a:pt x="73" y="3312"/>
                    <a:pt x="2" y="3557"/>
                    <a:pt x="2" y="3806"/>
                  </a:cubicBezTo>
                  <a:cubicBezTo>
                    <a:pt x="0" y="3929"/>
                    <a:pt x="13" y="4057"/>
                    <a:pt x="56" y="4173"/>
                  </a:cubicBezTo>
                  <a:cubicBezTo>
                    <a:pt x="90" y="4265"/>
                    <a:pt x="132" y="4353"/>
                    <a:pt x="203" y="4425"/>
                  </a:cubicBezTo>
                  <a:cubicBezTo>
                    <a:pt x="277" y="4501"/>
                    <a:pt x="374" y="4551"/>
                    <a:pt x="480" y="4567"/>
                  </a:cubicBezTo>
                  <a:cubicBezTo>
                    <a:pt x="506" y="4571"/>
                    <a:pt x="532" y="4573"/>
                    <a:pt x="559" y="4573"/>
                  </a:cubicBezTo>
                  <a:cubicBezTo>
                    <a:pt x="633" y="4573"/>
                    <a:pt x="707" y="4558"/>
                    <a:pt x="774" y="4528"/>
                  </a:cubicBezTo>
                  <a:cubicBezTo>
                    <a:pt x="988" y="4439"/>
                    <a:pt x="1156" y="4262"/>
                    <a:pt x="1290" y="4080"/>
                  </a:cubicBezTo>
                  <a:cubicBezTo>
                    <a:pt x="1365" y="3978"/>
                    <a:pt x="1434" y="3874"/>
                    <a:pt x="1499" y="3768"/>
                  </a:cubicBezTo>
                  <a:cubicBezTo>
                    <a:pt x="1533" y="3714"/>
                    <a:pt x="1566" y="3659"/>
                    <a:pt x="1597" y="3603"/>
                  </a:cubicBezTo>
                  <a:cubicBezTo>
                    <a:pt x="1612" y="3613"/>
                    <a:pt x="1627" y="3619"/>
                    <a:pt x="1645" y="3622"/>
                  </a:cubicBezTo>
                  <a:cubicBezTo>
                    <a:pt x="1657" y="3625"/>
                    <a:pt x="1669" y="3626"/>
                    <a:pt x="1681" y="3626"/>
                  </a:cubicBezTo>
                  <a:cubicBezTo>
                    <a:pt x="1719" y="3626"/>
                    <a:pt x="1757" y="3613"/>
                    <a:pt x="1787" y="3589"/>
                  </a:cubicBezTo>
                  <a:lnTo>
                    <a:pt x="1787" y="3589"/>
                  </a:lnTo>
                  <a:cubicBezTo>
                    <a:pt x="1786" y="3708"/>
                    <a:pt x="1783" y="3826"/>
                    <a:pt x="1779" y="3945"/>
                  </a:cubicBezTo>
                  <a:cubicBezTo>
                    <a:pt x="1776" y="4031"/>
                    <a:pt x="1773" y="4118"/>
                    <a:pt x="1770" y="4203"/>
                  </a:cubicBezTo>
                  <a:cubicBezTo>
                    <a:pt x="1768" y="4254"/>
                    <a:pt x="1767" y="4304"/>
                    <a:pt x="1765" y="4353"/>
                  </a:cubicBezTo>
                  <a:cubicBezTo>
                    <a:pt x="1764" y="4393"/>
                    <a:pt x="1765" y="4431"/>
                    <a:pt x="1772" y="4469"/>
                  </a:cubicBezTo>
                  <a:cubicBezTo>
                    <a:pt x="1783" y="4513"/>
                    <a:pt x="1805" y="4554"/>
                    <a:pt x="1836" y="4586"/>
                  </a:cubicBezTo>
                  <a:cubicBezTo>
                    <a:pt x="1871" y="4626"/>
                    <a:pt x="1919" y="4649"/>
                    <a:pt x="1971" y="4649"/>
                  </a:cubicBezTo>
                  <a:cubicBezTo>
                    <a:pt x="1973" y="4650"/>
                    <a:pt x="1975" y="4650"/>
                    <a:pt x="1977" y="4650"/>
                  </a:cubicBezTo>
                  <a:cubicBezTo>
                    <a:pt x="2015" y="4650"/>
                    <a:pt x="2052" y="4635"/>
                    <a:pt x="2080" y="4610"/>
                  </a:cubicBezTo>
                  <a:cubicBezTo>
                    <a:pt x="2153" y="4551"/>
                    <a:pt x="2164" y="4445"/>
                    <a:pt x="2107" y="4371"/>
                  </a:cubicBezTo>
                  <a:cubicBezTo>
                    <a:pt x="2088" y="4005"/>
                    <a:pt x="2096" y="3638"/>
                    <a:pt x="2101" y="3274"/>
                  </a:cubicBezTo>
                  <a:lnTo>
                    <a:pt x="2101" y="3274"/>
                  </a:lnTo>
                  <a:lnTo>
                    <a:pt x="2101" y="3263"/>
                  </a:lnTo>
                  <a:cubicBezTo>
                    <a:pt x="2107" y="2987"/>
                    <a:pt x="2118" y="2712"/>
                    <a:pt x="2129" y="2436"/>
                  </a:cubicBezTo>
                  <a:cubicBezTo>
                    <a:pt x="2163" y="2353"/>
                    <a:pt x="2196" y="2269"/>
                    <a:pt x="2227" y="2183"/>
                  </a:cubicBezTo>
                  <a:cubicBezTo>
                    <a:pt x="2365" y="1827"/>
                    <a:pt x="2484" y="1461"/>
                    <a:pt x="2555" y="1086"/>
                  </a:cubicBezTo>
                  <a:cubicBezTo>
                    <a:pt x="2587" y="925"/>
                    <a:pt x="2607" y="763"/>
                    <a:pt x="2625" y="602"/>
                  </a:cubicBezTo>
                  <a:cubicBezTo>
                    <a:pt x="2634" y="527"/>
                    <a:pt x="2641" y="453"/>
                    <a:pt x="2644" y="379"/>
                  </a:cubicBezTo>
                  <a:cubicBezTo>
                    <a:pt x="2650" y="331"/>
                    <a:pt x="2650" y="284"/>
                    <a:pt x="2645" y="236"/>
                  </a:cubicBezTo>
                  <a:cubicBezTo>
                    <a:pt x="2636" y="187"/>
                    <a:pt x="2618" y="141"/>
                    <a:pt x="2593" y="97"/>
                  </a:cubicBezTo>
                  <a:cubicBezTo>
                    <a:pt x="2564" y="43"/>
                    <a:pt x="2506" y="0"/>
                    <a:pt x="24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2" name="Google Shape;13532;p25"/>
            <p:cNvSpPr/>
            <p:nvPr/>
          </p:nvSpPr>
          <p:spPr>
            <a:xfrm>
              <a:off x="3871793" y="265363"/>
              <a:ext cx="33474" cy="77983"/>
            </a:xfrm>
            <a:custGeom>
              <a:avLst/>
              <a:gdLst/>
              <a:ahLst/>
              <a:cxnLst/>
              <a:rect l="l" t="t" r="r" b="b"/>
              <a:pathLst>
                <a:path w="995" h="2318" extrusionOk="0">
                  <a:moveTo>
                    <a:pt x="429" y="342"/>
                  </a:moveTo>
                  <a:lnTo>
                    <a:pt x="424" y="347"/>
                  </a:lnTo>
                  <a:lnTo>
                    <a:pt x="424" y="347"/>
                  </a:lnTo>
                  <a:cubicBezTo>
                    <a:pt x="426" y="345"/>
                    <a:pt x="427" y="344"/>
                    <a:pt x="429" y="342"/>
                  </a:cubicBezTo>
                  <a:close/>
                  <a:moveTo>
                    <a:pt x="349" y="1"/>
                  </a:moveTo>
                  <a:cubicBezTo>
                    <a:pt x="300" y="1"/>
                    <a:pt x="252" y="21"/>
                    <a:pt x="214" y="57"/>
                  </a:cubicBezTo>
                  <a:cubicBezTo>
                    <a:pt x="161" y="107"/>
                    <a:pt x="110" y="157"/>
                    <a:pt x="77" y="224"/>
                  </a:cubicBezTo>
                  <a:cubicBezTo>
                    <a:pt x="44" y="289"/>
                    <a:pt x="23" y="360"/>
                    <a:pt x="15" y="433"/>
                  </a:cubicBezTo>
                  <a:cubicBezTo>
                    <a:pt x="1" y="594"/>
                    <a:pt x="26" y="751"/>
                    <a:pt x="64" y="908"/>
                  </a:cubicBezTo>
                  <a:cubicBezTo>
                    <a:pt x="119" y="1131"/>
                    <a:pt x="203" y="1344"/>
                    <a:pt x="289" y="1558"/>
                  </a:cubicBezTo>
                  <a:cubicBezTo>
                    <a:pt x="333" y="1669"/>
                    <a:pt x="385" y="1777"/>
                    <a:pt x="439" y="1883"/>
                  </a:cubicBezTo>
                  <a:cubicBezTo>
                    <a:pt x="501" y="2006"/>
                    <a:pt x="571" y="2125"/>
                    <a:pt x="648" y="2240"/>
                  </a:cubicBezTo>
                  <a:cubicBezTo>
                    <a:pt x="681" y="2288"/>
                    <a:pt x="737" y="2318"/>
                    <a:pt x="797" y="2318"/>
                  </a:cubicBezTo>
                  <a:cubicBezTo>
                    <a:pt x="829" y="2318"/>
                    <a:pt x="859" y="2308"/>
                    <a:pt x="887" y="2291"/>
                  </a:cubicBezTo>
                  <a:cubicBezTo>
                    <a:pt x="963" y="2244"/>
                    <a:pt x="995" y="2131"/>
                    <a:pt x="939" y="2054"/>
                  </a:cubicBezTo>
                  <a:cubicBezTo>
                    <a:pt x="875" y="1960"/>
                    <a:pt x="816" y="1864"/>
                    <a:pt x="761" y="1764"/>
                  </a:cubicBezTo>
                  <a:cubicBezTo>
                    <a:pt x="713" y="1671"/>
                    <a:pt x="667" y="1579"/>
                    <a:pt x="624" y="1485"/>
                  </a:cubicBezTo>
                  <a:cubicBezTo>
                    <a:pt x="586" y="1401"/>
                    <a:pt x="553" y="1313"/>
                    <a:pt x="520" y="1227"/>
                  </a:cubicBezTo>
                  <a:cubicBezTo>
                    <a:pt x="479" y="1112"/>
                    <a:pt x="441" y="993"/>
                    <a:pt x="409" y="874"/>
                  </a:cubicBezTo>
                  <a:cubicBezTo>
                    <a:pt x="390" y="797"/>
                    <a:pt x="374" y="718"/>
                    <a:pt x="363" y="637"/>
                  </a:cubicBezTo>
                  <a:cubicBezTo>
                    <a:pt x="360" y="605"/>
                    <a:pt x="359" y="572"/>
                    <a:pt x="359" y="539"/>
                  </a:cubicBezTo>
                  <a:cubicBezTo>
                    <a:pt x="360" y="512"/>
                    <a:pt x="362" y="488"/>
                    <a:pt x="365" y="461"/>
                  </a:cubicBezTo>
                  <a:cubicBezTo>
                    <a:pt x="366" y="450"/>
                    <a:pt x="370" y="437"/>
                    <a:pt x="373" y="425"/>
                  </a:cubicBezTo>
                  <a:lnTo>
                    <a:pt x="373" y="425"/>
                  </a:lnTo>
                  <a:cubicBezTo>
                    <a:pt x="373" y="425"/>
                    <a:pt x="373" y="425"/>
                    <a:pt x="373" y="425"/>
                  </a:cubicBezTo>
                  <a:lnTo>
                    <a:pt x="373" y="425"/>
                  </a:lnTo>
                  <a:cubicBezTo>
                    <a:pt x="374" y="420"/>
                    <a:pt x="376" y="415"/>
                    <a:pt x="378" y="410"/>
                  </a:cubicBezTo>
                  <a:lnTo>
                    <a:pt x="389" y="390"/>
                  </a:lnTo>
                  <a:cubicBezTo>
                    <a:pt x="393" y="382"/>
                    <a:pt x="400" y="374"/>
                    <a:pt x="404" y="368"/>
                  </a:cubicBezTo>
                  <a:cubicBezTo>
                    <a:pt x="410" y="361"/>
                    <a:pt x="416" y="355"/>
                    <a:pt x="422" y="349"/>
                  </a:cubicBezTo>
                  <a:lnTo>
                    <a:pt x="422" y="349"/>
                  </a:lnTo>
                  <a:lnTo>
                    <a:pt x="417" y="353"/>
                  </a:lnTo>
                  <a:lnTo>
                    <a:pt x="424" y="347"/>
                  </a:lnTo>
                  <a:lnTo>
                    <a:pt x="424" y="347"/>
                  </a:lnTo>
                  <a:cubicBezTo>
                    <a:pt x="423" y="348"/>
                    <a:pt x="423" y="348"/>
                    <a:pt x="422" y="349"/>
                  </a:cubicBezTo>
                  <a:lnTo>
                    <a:pt x="422" y="349"/>
                  </a:lnTo>
                  <a:lnTo>
                    <a:pt x="435" y="338"/>
                  </a:lnTo>
                  <a:lnTo>
                    <a:pt x="435" y="338"/>
                  </a:lnTo>
                  <a:cubicBezTo>
                    <a:pt x="433" y="339"/>
                    <a:pt x="431" y="341"/>
                    <a:pt x="429" y="342"/>
                  </a:cubicBezTo>
                  <a:lnTo>
                    <a:pt x="429" y="342"/>
                  </a:lnTo>
                  <a:lnTo>
                    <a:pt x="458" y="315"/>
                  </a:lnTo>
                  <a:cubicBezTo>
                    <a:pt x="501" y="279"/>
                    <a:pt x="525" y="225"/>
                    <a:pt x="523" y="170"/>
                  </a:cubicBezTo>
                  <a:cubicBezTo>
                    <a:pt x="520" y="122"/>
                    <a:pt x="499" y="80"/>
                    <a:pt x="466" y="48"/>
                  </a:cubicBezTo>
                  <a:cubicBezTo>
                    <a:pt x="432" y="16"/>
                    <a:pt x="390" y="1"/>
                    <a:pt x="3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3" name="Google Shape;13533;p25"/>
            <p:cNvSpPr/>
            <p:nvPr/>
          </p:nvSpPr>
          <p:spPr>
            <a:xfrm>
              <a:off x="3850227" y="265800"/>
              <a:ext cx="84510" cy="108632"/>
            </a:xfrm>
            <a:custGeom>
              <a:avLst/>
              <a:gdLst/>
              <a:ahLst/>
              <a:cxnLst/>
              <a:rect l="l" t="t" r="r" b="b"/>
              <a:pathLst>
                <a:path w="2512" h="3229" extrusionOk="0">
                  <a:moveTo>
                    <a:pt x="2318" y="0"/>
                  </a:moveTo>
                  <a:cubicBezTo>
                    <a:pt x="2285" y="0"/>
                    <a:pt x="2250" y="3"/>
                    <a:pt x="2217" y="11"/>
                  </a:cubicBezTo>
                  <a:cubicBezTo>
                    <a:pt x="2111" y="33"/>
                    <a:pt x="2011" y="97"/>
                    <a:pt x="1930" y="166"/>
                  </a:cubicBezTo>
                  <a:cubicBezTo>
                    <a:pt x="1842" y="244"/>
                    <a:pt x="1759" y="329"/>
                    <a:pt x="1685" y="421"/>
                  </a:cubicBezTo>
                  <a:cubicBezTo>
                    <a:pt x="1563" y="570"/>
                    <a:pt x="1449" y="725"/>
                    <a:pt x="1345" y="885"/>
                  </a:cubicBezTo>
                  <a:cubicBezTo>
                    <a:pt x="1242" y="1045"/>
                    <a:pt x="1137" y="1203"/>
                    <a:pt x="1038" y="1365"/>
                  </a:cubicBezTo>
                  <a:cubicBezTo>
                    <a:pt x="840" y="1682"/>
                    <a:pt x="641" y="1996"/>
                    <a:pt x="445" y="2315"/>
                  </a:cubicBezTo>
                  <a:lnTo>
                    <a:pt x="445" y="2315"/>
                  </a:lnTo>
                  <a:cubicBezTo>
                    <a:pt x="445" y="2315"/>
                    <a:pt x="445" y="2315"/>
                    <a:pt x="445" y="2314"/>
                  </a:cubicBezTo>
                  <a:lnTo>
                    <a:pt x="445" y="2314"/>
                  </a:lnTo>
                  <a:lnTo>
                    <a:pt x="444" y="2318"/>
                  </a:lnTo>
                  <a:cubicBezTo>
                    <a:pt x="444" y="2317"/>
                    <a:pt x="445" y="2316"/>
                    <a:pt x="445" y="2315"/>
                  </a:cubicBezTo>
                  <a:lnTo>
                    <a:pt x="445" y="2315"/>
                  </a:lnTo>
                  <a:cubicBezTo>
                    <a:pt x="445" y="2317"/>
                    <a:pt x="444" y="2318"/>
                    <a:pt x="444" y="2318"/>
                  </a:cubicBezTo>
                  <a:cubicBezTo>
                    <a:pt x="442" y="2321"/>
                    <a:pt x="440" y="2324"/>
                    <a:pt x="437" y="2327"/>
                  </a:cubicBezTo>
                  <a:lnTo>
                    <a:pt x="437" y="2327"/>
                  </a:lnTo>
                  <a:cubicBezTo>
                    <a:pt x="438" y="2326"/>
                    <a:pt x="439" y="2325"/>
                    <a:pt x="439" y="2324"/>
                  </a:cubicBezTo>
                  <a:lnTo>
                    <a:pt x="439" y="2324"/>
                  </a:lnTo>
                  <a:lnTo>
                    <a:pt x="430" y="2340"/>
                  </a:lnTo>
                  <a:cubicBezTo>
                    <a:pt x="430" y="2341"/>
                    <a:pt x="428" y="2341"/>
                    <a:pt x="428" y="2343"/>
                  </a:cubicBezTo>
                  <a:lnTo>
                    <a:pt x="419" y="2359"/>
                  </a:lnTo>
                  <a:cubicBezTo>
                    <a:pt x="419" y="2359"/>
                    <a:pt x="419" y="2359"/>
                    <a:pt x="419" y="2358"/>
                  </a:cubicBezTo>
                  <a:lnTo>
                    <a:pt x="419" y="2358"/>
                  </a:lnTo>
                  <a:cubicBezTo>
                    <a:pt x="412" y="2370"/>
                    <a:pt x="403" y="2381"/>
                    <a:pt x="396" y="2394"/>
                  </a:cubicBezTo>
                  <a:lnTo>
                    <a:pt x="400" y="2390"/>
                  </a:lnTo>
                  <a:lnTo>
                    <a:pt x="395" y="2398"/>
                  </a:lnTo>
                  <a:lnTo>
                    <a:pt x="388" y="2409"/>
                  </a:lnTo>
                  <a:lnTo>
                    <a:pt x="392" y="2403"/>
                  </a:lnTo>
                  <a:lnTo>
                    <a:pt x="392" y="2403"/>
                  </a:lnTo>
                  <a:cubicBezTo>
                    <a:pt x="372" y="2435"/>
                    <a:pt x="352" y="2468"/>
                    <a:pt x="330" y="2501"/>
                  </a:cubicBezTo>
                  <a:lnTo>
                    <a:pt x="330" y="2501"/>
                  </a:lnTo>
                  <a:cubicBezTo>
                    <a:pt x="326" y="2507"/>
                    <a:pt x="323" y="2513"/>
                    <a:pt x="320" y="2517"/>
                  </a:cubicBezTo>
                  <a:lnTo>
                    <a:pt x="320" y="2519"/>
                  </a:lnTo>
                  <a:cubicBezTo>
                    <a:pt x="319" y="2520"/>
                    <a:pt x="317" y="2523"/>
                    <a:pt x="317" y="2525"/>
                  </a:cubicBezTo>
                  <a:lnTo>
                    <a:pt x="313" y="2531"/>
                  </a:lnTo>
                  <a:cubicBezTo>
                    <a:pt x="313" y="2531"/>
                    <a:pt x="314" y="2530"/>
                    <a:pt x="314" y="2530"/>
                  </a:cubicBezTo>
                  <a:lnTo>
                    <a:pt x="314" y="2530"/>
                  </a:lnTo>
                  <a:cubicBezTo>
                    <a:pt x="313" y="2533"/>
                    <a:pt x="309" y="2536"/>
                    <a:pt x="308" y="2539"/>
                  </a:cubicBezTo>
                  <a:lnTo>
                    <a:pt x="309" y="2536"/>
                  </a:lnTo>
                  <a:lnTo>
                    <a:pt x="301" y="2549"/>
                  </a:lnTo>
                  <a:cubicBezTo>
                    <a:pt x="303" y="2547"/>
                    <a:pt x="303" y="2547"/>
                    <a:pt x="305" y="2546"/>
                  </a:cubicBezTo>
                  <a:lnTo>
                    <a:pt x="305" y="2546"/>
                  </a:lnTo>
                  <a:lnTo>
                    <a:pt x="298" y="2557"/>
                  </a:lnTo>
                  <a:cubicBezTo>
                    <a:pt x="298" y="2555"/>
                    <a:pt x="298" y="2555"/>
                    <a:pt x="298" y="2555"/>
                  </a:cubicBezTo>
                  <a:lnTo>
                    <a:pt x="292" y="2565"/>
                  </a:lnTo>
                  <a:lnTo>
                    <a:pt x="294" y="2563"/>
                  </a:lnTo>
                  <a:lnTo>
                    <a:pt x="294" y="2563"/>
                  </a:lnTo>
                  <a:cubicBezTo>
                    <a:pt x="208" y="2702"/>
                    <a:pt x="124" y="2845"/>
                    <a:pt x="43" y="2987"/>
                  </a:cubicBezTo>
                  <a:cubicBezTo>
                    <a:pt x="1" y="3068"/>
                    <a:pt x="31" y="3168"/>
                    <a:pt x="111" y="3212"/>
                  </a:cubicBezTo>
                  <a:cubicBezTo>
                    <a:pt x="133" y="3222"/>
                    <a:pt x="155" y="3228"/>
                    <a:pt x="179" y="3228"/>
                  </a:cubicBezTo>
                  <a:cubicBezTo>
                    <a:pt x="182" y="3228"/>
                    <a:pt x="185" y="3228"/>
                    <a:pt x="187" y="3228"/>
                  </a:cubicBezTo>
                  <a:cubicBezTo>
                    <a:pt x="249" y="3228"/>
                    <a:pt x="306" y="3195"/>
                    <a:pt x="335" y="3141"/>
                  </a:cubicBezTo>
                  <a:cubicBezTo>
                    <a:pt x="457" y="2921"/>
                    <a:pt x="586" y="2704"/>
                    <a:pt x="718" y="2489"/>
                  </a:cubicBezTo>
                  <a:cubicBezTo>
                    <a:pt x="878" y="2232"/>
                    <a:pt x="1039" y="1976"/>
                    <a:pt x="1202" y="1721"/>
                  </a:cubicBezTo>
                  <a:cubicBezTo>
                    <a:pt x="1286" y="1589"/>
                    <a:pt x="1370" y="1456"/>
                    <a:pt x="1455" y="1327"/>
                  </a:cubicBezTo>
                  <a:cubicBezTo>
                    <a:pt x="1598" y="1113"/>
                    <a:pt x="1740" y="898"/>
                    <a:pt x="1902" y="697"/>
                  </a:cubicBezTo>
                  <a:lnTo>
                    <a:pt x="1902" y="697"/>
                  </a:lnTo>
                  <a:lnTo>
                    <a:pt x="1899" y="701"/>
                  </a:lnTo>
                  <a:lnTo>
                    <a:pt x="1908" y="690"/>
                  </a:lnTo>
                  <a:lnTo>
                    <a:pt x="1913" y="684"/>
                  </a:lnTo>
                  <a:lnTo>
                    <a:pt x="1913" y="684"/>
                  </a:lnTo>
                  <a:lnTo>
                    <a:pt x="1911" y="686"/>
                  </a:lnTo>
                  <a:cubicBezTo>
                    <a:pt x="1968" y="616"/>
                    <a:pt x="2028" y="551"/>
                    <a:pt x="2093" y="488"/>
                  </a:cubicBezTo>
                  <a:cubicBezTo>
                    <a:pt x="2125" y="461"/>
                    <a:pt x="2157" y="434"/>
                    <a:pt x="2190" y="409"/>
                  </a:cubicBezTo>
                  <a:cubicBezTo>
                    <a:pt x="2207" y="397"/>
                    <a:pt x="2225" y="386"/>
                    <a:pt x="2242" y="375"/>
                  </a:cubicBezTo>
                  <a:cubicBezTo>
                    <a:pt x="2252" y="371"/>
                    <a:pt x="2261" y="366"/>
                    <a:pt x="2271" y="363"/>
                  </a:cubicBezTo>
                  <a:lnTo>
                    <a:pt x="2283" y="358"/>
                  </a:lnTo>
                  <a:lnTo>
                    <a:pt x="2298" y="355"/>
                  </a:lnTo>
                  <a:lnTo>
                    <a:pt x="2324" y="355"/>
                  </a:lnTo>
                  <a:cubicBezTo>
                    <a:pt x="2426" y="353"/>
                    <a:pt x="2511" y="276"/>
                    <a:pt x="2505" y="169"/>
                  </a:cubicBezTo>
                  <a:cubicBezTo>
                    <a:pt x="2500" y="68"/>
                    <a:pt x="2416" y="0"/>
                    <a:pt x="23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4" name="Google Shape;13534;p25"/>
            <p:cNvSpPr/>
            <p:nvPr/>
          </p:nvSpPr>
          <p:spPr>
            <a:xfrm>
              <a:off x="3984230" y="287332"/>
              <a:ext cx="80910" cy="25636"/>
            </a:xfrm>
            <a:custGeom>
              <a:avLst/>
              <a:gdLst/>
              <a:ahLst/>
              <a:cxnLst/>
              <a:rect l="l" t="t" r="r" b="b"/>
              <a:pathLst>
                <a:path w="2405" h="762" extrusionOk="0">
                  <a:moveTo>
                    <a:pt x="2225" y="0"/>
                  </a:moveTo>
                  <a:cubicBezTo>
                    <a:pt x="2215" y="0"/>
                    <a:pt x="2206" y="1"/>
                    <a:pt x="2196" y="3"/>
                  </a:cubicBezTo>
                  <a:cubicBezTo>
                    <a:pt x="1843" y="68"/>
                    <a:pt x="1487" y="117"/>
                    <a:pt x="1132" y="175"/>
                  </a:cubicBezTo>
                  <a:cubicBezTo>
                    <a:pt x="966" y="202"/>
                    <a:pt x="806" y="239"/>
                    <a:pt x="640" y="277"/>
                  </a:cubicBezTo>
                  <a:cubicBezTo>
                    <a:pt x="472" y="315"/>
                    <a:pt x="308" y="361"/>
                    <a:pt x="144" y="414"/>
                  </a:cubicBezTo>
                  <a:cubicBezTo>
                    <a:pt x="53" y="444"/>
                    <a:pt x="0" y="544"/>
                    <a:pt x="29" y="638"/>
                  </a:cubicBezTo>
                  <a:cubicBezTo>
                    <a:pt x="54" y="710"/>
                    <a:pt x="122" y="761"/>
                    <a:pt x="200" y="761"/>
                  </a:cubicBezTo>
                  <a:cubicBezTo>
                    <a:pt x="219" y="761"/>
                    <a:pt x="236" y="758"/>
                    <a:pt x="252" y="752"/>
                  </a:cubicBezTo>
                  <a:cubicBezTo>
                    <a:pt x="398" y="702"/>
                    <a:pt x="543" y="660"/>
                    <a:pt x="691" y="619"/>
                  </a:cubicBezTo>
                  <a:lnTo>
                    <a:pt x="691" y="619"/>
                  </a:lnTo>
                  <a:lnTo>
                    <a:pt x="668" y="623"/>
                  </a:lnTo>
                  <a:cubicBezTo>
                    <a:pt x="748" y="604"/>
                    <a:pt x="825" y="584"/>
                    <a:pt x="904" y="565"/>
                  </a:cubicBezTo>
                  <a:lnTo>
                    <a:pt x="904" y="565"/>
                  </a:lnTo>
                  <a:lnTo>
                    <a:pt x="895" y="566"/>
                  </a:lnTo>
                  <a:lnTo>
                    <a:pt x="895" y="566"/>
                  </a:lnTo>
                  <a:lnTo>
                    <a:pt x="909" y="563"/>
                  </a:lnTo>
                  <a:lnTo>
                    <a:pt x="915" y="562"/>
                  </a:lnTo>
                  <a:lnTo>
                    <a:pt x="912" y="563"/>
                  </a:lnTo>
                  <a:cubicBezTo>
                    <a:pt x="1124" y="511"/>
                    <a:pt x="1341" y="479"/>
                    <a:pt x="1558" y="444"/>
                  </a:cubicBezTo>
                  <a:cubicBezTo>
                    <a:pt x="1791" y="406"/>
                    <a:pt x="2023" y="372"/>
                    <a:pt x="2256" y="329"/>
                  </a:cubicBezTo>
                  <a:cubicBezTo>
                    <a:pt x="2345" y="313"/>
                    <a:pt x="2405" y="226"/>
                    <a:pt x="2389" y="136"/>
                  </a:cubicBezTo>
                  <a:cubicBezTo>
                    <a:pt x="2374" y="57"/>
                    <a:pt x="2304" y="0"/>
                    <a:pt x="2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5" name="Google Shape;13535;p25"/>
            <p:cNvSpPr/>
            <p:nvPr/>
          </p:nvSpPr>
          <p:spPr>
            <a:xfrm>
              <a:off x="4017100" y="273538"/>
              <a:ext cx="22507" cy="75931"/>
            </a:xfrm>
            <a:custGeom>
              <a:avLst/>
              <a:gdLst/>
              <a:ahLst/>
              <a:cxnLst/>
              <a:rect l="l" t="t" r="r" b="b"/>
              <a:pathLst>
                <a:path w="669" h="2257" extrusionOk="0">
                  <a:moveTo>
                    <a:pt x="465" y="0"/>
                  </a:moveTo>
                  <a:cubicBezTo>
                    <a:pt x="407" y="0"/>
                    <a:pt x="350" y="28"/>
                    <a:pt x="317" y="80"/>
                  </a:cubicBezTo>
                  <a:cubicBezTo>
                    <a:pt x="206" y="237"/>
                    <a:pt x="116" y="408"/>
                    <a:pt x="70" y="595"/>
                  </a:cubicBezTo>
                  <a:cubicBezTo>
                    <a:pt x="22" y="801"/>
                    <a:pt x="0" y="1010"/>
                    <a:pt x="2" y="1220"/>
                  </a:cubicBezTo>
                  <a:cubicBezTo>
                    <a:pt x="2" y="1413"/>
                    <a:pt x="18" y="1605"/>
                    <a:pt x="49" y="1795"/>
                  </a:cubicBezTo>
                  <a:cubicBezTo>
                    <a:pt x="68" y="1902"/>
                    <a:pt x="87" y="2012"/>
                    <a:pt x="108" y="2121"/>
                  </a:cubicBezTo>
                  <a:cubicBezTo>
                    <a:pt x="122" y="2198"/>
                    <a:pt x="190" y="2255"/>
                    <a:pt x="269" y="2257"/>
                  </a:cubicBezTo>
                  <a:cubicBezTo>
                    <a:pt x="279" y="2257"/>
                    <a:pt x="288" y="2255"/>
                    <a:pt x="298" y="2254"/>
                  </a:cubicBezTo>
                  <a:cubicBezTo>
                    <a:pt x="386" y="2238"/>
                    <a:pt x="447" y="2153"/>
                    <a:pt x="431" y="2064"/>
                  </a:cubicBezTo>
                  <a:cubicBezTo>
                    <a:pt x="401" y="1909"/>
                    <a:pt x="375" y="1752"/>
                    <a:pt x="355" y="1595"/>
                  </a:cubicBezTo>
                  <a:lnTo>
                    <a:pt x="355" y="1592"/>
                  </a:lnTo>
                  <a:lnTo>
                    <a:pt x="353" y="1578"/>
                  </a:lnTo>
                  <a:lnTo>
                    <a:pt x="355" y="1586"/>
                  </a:lnTo>
                  <a:cubicBezTo>
                    <a:pt x="340" y="1462"/>
                    <a:pt x="336" y="1337"/>
                    <a:pt x="337" y="1214"/>
                  </a:cubicBezTo>
                  <a:cubicBezTo>
                    <a:pt x="342" y="1093"/>
                    <a:pt x="352" y="973"/>
                    <a:pt x="369" y="854"/>
                  </a:cubicBezTo>
                  <a:lnTo>
                    <a:pt x="369" y="854"/>
                  </a:lnTo>
                  <a:cubicBezTo>
                    <a:pt x="369" y="854"/>
                    <a:pt x="369" y="854"/>
                    <a:pt x="369" y="854"/>
                  </a:cubicBezTo>
                  <a:cubicBezTo>
                    <a:pt x="369" y="851"/>
                    <a:pt x="370" y="848"/>
                    <a:pt x="370" y="845"/>
                  </a:cubicBezTo>
                  <a:lnTo>
                    <a:pt x="370" y="845"/>
                  </a:lnTo>
                  <a:cubicBezTo>
                    <a:pt x="371" y="841"/>
                    <a:pt x="371" y="837"/>
                    <a:pt x="372" y="832"/>
                  </a:cubicBezTo>
                  <a:lnTo>
                    <a:pt x="372" y="832"/>
                  </a:lnTo>
                  <a:cubicBezTo>
                    <a:pt x="372" y="832"/>
                    <a:pt x="372" y="832"/>
                    <a:pt x="372" y="833"/>
                  </a:cubicBezTo>
                  <a:lnTo>
                    <a:pt x="372" y="833"/>
                  </a:lnTo>
                  <a:cubicBezTo>
                    <a:pt x="380" y="780"/>
                    <a:pt x="391" y="729"/>
                    <a:pt x="405" y="677"/>
                  </a:cubicBezTo>
                  <a:cubicBezTo>
                    <a:pt x="420" y="628"/>
                    <a:pt x="440" y="579"/>
                    <a:pt x="459" y="532"/>
                  </a:cubicBezTo>
                  <a:cubicBezTo>
                    <a:pt x="480" y="487"/>
                    <a:pt x="504" y="443"/>
                    <a:pt x="527" y="400"/>
                  </a:cubicBezTo>
                  <a:cubicBezTo>
                    <a:pt x="553" y="362"/>
                    <a:pt x="580" y="324"/>
                    <a:pt x="606" y="288"/>
                  </a:cubicBezTo>
                  <a:cubicBezTo>
                    <a:pt x="668" y="207"/>
                    <a:pt x="651" y="91"/>
                    <a:pt x="568" y="33"/>
                  </a:cubicBezTo>
                  <a:cubicBezTo>
                    <a:pt x="537" y="11"/>
                    <a:pt x="501" y="0"/>
                    <a:pt x="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6" name="Google Shape;13536;p25"/>
            <p:cNvSpPr/>
            <p:nvPr/>
          </p:nvSpPr>
          <p:spPr>
            <a:xfrm>
              <a:off x="4120723" y="192524"/>
              <a:ext cx="119431" cy="223622"/>
            </a:xfrm>
            <a:custGeom>
              <a:avLst/>
              <a:gdLst/>
              <a:ahLst/>
              <a:cxnLst/>
              <a:rect l="l" t="t" r="r" b="b"/>
              <a:pathLst>
                <a:path w="3550" h="6647" extrusionOk="0">
                  <a:moveTo>
                    <a:pt x="2990" y="0"/>
                  </a:moveTo>
                  <a:cubicBezTo>
                    <a:pt x="2918" y="0"/>
                    <a:pt x="2847" y="18"/>
                    <a:pt x="2782" y="52"/>
                  </a:cubicBezTo>
                  <a:cubicBezTo>
                    <a:pt x="2692" y="103"/>
                    <a:pt x="2613" y="168"/>
                    <a:pt x="2544" y="245"/>
                  </a:cubicBezTo>
                  <a:cubicBezTo>
                    <a:pt x="2391" y="424"/>
                    <a:pt x="2267" y="628"/>
                    <a:pt x="2180" y="847"/>
                  </a:cubicBezTo>
                  <a:cubicBezTo>
                    <a:pt x="2089" y="1075"/>
                    <a:pt x="2024" y="1312"/>
                    <a:pt x="1987" y="1554"/>
                  </a:cubicBezTo>
                  <a:cubicBezTo>
                    <a:pt x="1935" y="1884"/>
                    <a:pt x="1914" y="2218"/>
                    <a:pt x="1903" y="2552"/>
                  </a:cubicBezTo>
                  <a:cubicBezTo>
                    <a:pt x="1897" y="2724"/>
                    <a:pt x="1888" y="2897"/>
                    <a:pt x="1888" y="3069"/>
                  </a:cubicBezTo>
                  <a:cubicBezTo>
                    <a:pt x="1889" y="3447"/>
                    <a:pt x="1891" y="3822"/>
                    <a:pt x="1891" y="4198"/>
                  </a:cubicBezTo>
                  <a:lnTo>
                    <a:pt x="1891" y="4198"/>
                  </a:lnTo>
                  <a:cubicBezTo>
                    <a:pt x="1889" y="4345"/>
                    <a:pt x="1886" y="4492"/>
                    <a:pt x="1884" y="4640"/>
                  </a:cubicBezTo>
                  <a:cubicBezTo>
                    <a:pt x="1881" y="4754"/>
                    <a:pt x="1872" y="4868"/>
                    <a:pt x="1864" y="4982"/>
                  </a:cubicBezTo>
                  <a:cubicBezTo>
                    <a:pt x="1862" y="5031"/>
                    <a:pt x="1853" y="5081"/>
                    <a:pt x="1846" y="5130"/>
                  </a:cubicBezTo>
                  <a:cubicBezTo>
                    <a:pt x="1840" y="5183"/>
                    <a:pt x="1834" y="5235"/>
                    <a:pt x="1826" y="5289"/>
                  </a:cubicBezTo>
                  <a:cubicBezTo>
                    <a:pt x="1796" y="5439"/>
                    <a:pt x="1767" y="5589"/>
                    <a:pt x="1724" y="5737"/>
                  </a:cubicBezTo>
                  <a:cubicBezTo>
                    <a:pt x="1726" y="5734"/>
                    <a:pt x="1727" y="5732"/>
                    <a:pt x="1728" y="5729"/>
                  </a:cubicBezTo>
                  <a:lnTo>
                    <a:pt x="1728" y="5729"/>
                  </a:lnTo>
                  <a:cubicBezTo>
                    <a:pt x="1704" y="5811"/>
                    <a:pt x="1675" y="5891"/>
                    <a:pt x="1642" y="5969"/>
                  </a:cubicBezTo>
                  <a:cubicBezTo>
                    <a:pt x="1626" y="6006"/>
                    <a:pt x="1607" y="6041"/>
                    <a:pt x="1588" y="6075"/>
                  </a:cubicBezTo>
                  <a:cubicBezTo>
                    <a:pt x="1574" y="6098"/>
                    <a:pt x="1558" y="6120"/>
                    <a:pt x="1542" y="6140"/>
                  </a:cubicBezTo>
                  <a:cubicBezTo>
                    <a:pt x="1528" y="6156"/>
                    <a:pt x="1514" y="6172"/>
                    <a:pt x="1498" y="6188"/>
                  </a:cubicBezTo>
                  <a:cubicBezTo>
                    <a:pt x="1487" y="6197"/>
                    <a:pt x="1476" y="6208"/>
                    <a:pt x="1463" y="6216"/>
                  </a:cubicBezTo>
                  <a:cubicBezTo>
                    <a:pt x="1449" y="6226"/>
                    <a:pt x="1435" y="6234"/>
                    <a:pt x="1422" y="6242"/>
                  </a:cubicBezTo>
                  <a:cubicBezTo>
                    <a:pt x="1405" y="6251"/>
                    <a:pt x="1389" y="6259"/>
                    <a:pt x="1370" y="6265"/>
                  </a:cubicBezTo>
                  <a:cubicBezTo>
                    <a:pt x="1351" y="6273"/>
                    <a:pt x="1334" y="6278"/>
                    <a:pt x="1313" y="6284"/>
                  </a:cubicBezTo>
                  <a:cubicBezTo>
                    <a:pt x="1270" y="6294"/>
                    <a:pt x="1229" y="6300"/>
                    <a:pt x="1186" y="6305"/>
                  </a:cubicBezTo>
                  <a:cubicBezTo>
                    <a:pt x="1139" y="6310"/>
                    <a:pt x="1091" y="6313"/>
                    <a:pt x="1042" y="6313"/>
                  </a:cubicBezTo>
                  <a:cubicBezTo>
                    <a:pt x="999" y="6311"/>
                    <a:pt x="957" y="6310"/>
                    <a:pt x="912" y="6302"/>
                  </a:cubicBezTo>
                  <a:cubicBezTo>
                    <a:pt x="868" y="6294"/>
                    <a:pt x="825" y="6286"/>
                    <a:pt x="783" y="6275"/>
                  </a:cubicBezTo>
                  <a:cubicBezTo>
                    <a:pt x="746" y="6264"/>
                    <a:pt x="711" y="6251"/>
                    <a:pt x="678" y="6237"/>
                  </a:cubicBezTo>
                  <a:cubicBezTo>
                    <a:pt x="650" y="6224"/>
                    <a:pt x="623" y="6210"/>
                    <a:pt x="596" y="6194"/>
                  </a:cubicBezTo>
                  <a:cubicBezTo>
                    <a:pt x="547" y="6163"/>
                    <a:pt x="501" y="6128"/>
                    <a:pt x="455" y="6091"/>
                  </a:cubicBezTo>
                  <a:cubicBezTo>
                    <a:pt x="433" y="6074"/>
                    <a:pt x="411" y="6052"/>
                    <a:pt x="392" y="6033"/>
                  </a:cubicBezTo>
                  <a:cubicBezTo>
                    <a:pt x="387" y="6028"/>
                    <a:pt x="385" y="6028"/>
                    <a:pt x="381" y="6020"/>
                  </a:cubicBezTo>
                  <a:cubicBezTo>
                    <a:pt x="377" y="6014"/>
                    <a:pt x="373" y="6007"/>
                    <a:pt x="369" y="6001"/>
                  </a:cubicBezTo>
                  <a:cubicBezTo>
                    <a:pt x="366" y="5995"/>
                    <a:pt x="363" y="5990"/>
                    <a:pt x="360" y="5982"/>
                  </a:cubicBezTo>
                  <a:cubicBezTo>
                    <a:pt x="358" y="5976"/>
                    <a:pt x="355" y="5969"/>
                    <a:pt x="354" y="5961"/>
                  </a:cubicBezTo>
                  <a:cubicBezTo>
                    <a:pt x="352" y="5954"/>
                    <a:pt x="350" y="5946"/>
                    <a:pt x="350" y="5938"/>
                  </a:cubicBezTo>
                  <a:cubicBezTo>
                    <a:pt x="349" y="5933"/>
                    <a:pt x="349" y="5928"/>
                    <a:pt x="349" y="5925"/>
                  </a:cubicBezTo>
                  <a:lnTo>
                    <a:pt x="349" y="5925"/>
                  </a:lnTo>
                  <a:cubicBezTo>
                    <a:pt x="350" y="5928"/>
                    <a:pt x="350" y="5931"/>
                    <a:pt x="350" y="5936"/>
                  </a:cubicBezTo>
                  <a:cubicBezTo>
                    <a:pt x="350" y="5939"/>
                    <a:pt x="352" y="5942"/>
                    <a:pt x="352" y="5947"/>
                  </a:cubicBezTo>
                  <a:lnTo>
                    <a:pt x="352" y="5922"/>
                  </a:lnTo>
                  <a:cubicBezTo>
                    <a:pt x="352" y="5917"/>
                    <a:pt x="354" y="5912"/>
                    <a:pt x="354" y="5908"/>
                  </a:cubicBezTo>
                  <a:cubicBezTo>
                    <a:pt x="358" y="5884"/>
                    <a:pt x="365" y="5860"/>
                    <a:pt x="371" y="5836"/>
                  </a:cubicBezTo>
                  <a:cubicBezTo>
                    <a:pt x="395" y="5743"/>
                    <a:pt x="328" y="5648"/>
                    <a:pt x="238" y="5629"/>
                  </a:cubicBezTo>
                  <a:cubicBezTo>
                    <a:pt x="225" y="5626"/>
                    <a:pt x="213" y="5625"/>
                    <a:pt x="201" y="5625"/>
                  </a:cubicBezTo>
                  <a:cubicBezTo>
                    <a:pt x="120" y="5625"/>
                    <a:pt x="53" y="5682"/>
                    <a:pt x="31" y="5762"/>
                  </a:cubicBezTo>
                  <a:cubicBezTo>
                    <a:pt x="29" y="5770"/>
                    <a:pt x="26" y="5778"/>
                    <a:pt x="24" y="5786"/>
                  </a:cubicBezTo>
                  <a:cubicBezTo>
                    <a:pt x="9" y="5835"/>
                    <a:pt x="1" y="5885"/>
                    <a:pt x="1" y="5936"/>
                  </a:cubicBezTo>
                  <a:cubicBezTo>
                    <a:pt x="2" y="5988"/>
                    <a:pt x="12" y="6041"/>
                    <a:pt x="28" y="6091"/>
                  </a:cubicBezTo>
                  <a:cubicBezTo>
                    <a:pt x="64" y="6199"/>
                    <a:pt x="143" y="6280"/>
                    <a:pt x="230" y="6349"/>
                  </a:cubicBezTo>
                  <a:cubicBezTo>
                    <a:pt x="312" y="6421"/>
                    <a:pt x="403" y="6481"/>
                    <a:pt x="501" y="6528"/>
                  </a:cubicBezTo>
                  <a:cubicBezTo>
                    <a:pt x="672" y="6606"/>
                    <a:pt x="858" y="6647"/>
                    <a:pt x="1046" y="6647"/>
                  </a:cubicBezTo>
                  <a:cubicBezTo>
                    <a:pt x="1049" y="6647"/>
                    <a:pt x="1053" y="6647"/>
                    <a:pt x="1056" y="6647"/>
                  </a:cubicBezTo>
                  <a:cubicBezTo>
                    <a:pt x="1098" y="6647"/>
                    <a:pt x="1140" y="6645"/>
                    <a:pt x="1183" y="6642"/>
                  </a:cubicBezTo>
                  <a:cubicBezTo>
                    <a:pt x="1300" y="6631"/>
                    <a:pt x="1422" y="6610"/>
                    <a:pt x="1530" y="6558"/>
                  </a:cubicBezTo>
                  <a:cubicBezTo>
                    <a:pt x="1622" y="6514"/>
                    <a:pt x="1704" y="6452"/>
                    <a:pt x="1770" y="6376"/>
                  </a:cubicBezTo>
                  <a:cubicBezTo>
                    <a:pt x="1924" y="6202"/>
                    <a:pt x="1997" y="5966"/>
                    <a:pt x="2049" y="5743"/>
                  </a:cubicBezTo>
                  <a:cubicBezTo>
                    <a:pt x="2078" y="5621"/>
                    <a:pt x="2098" y="5498"/>
                    <a:pt x="2120" y="5374"/>
                  </a:cubicBezTo>
                  <a:cubicBezTo>
                    <a:pt x="2136" y="5287"/>
                    <a:pt x="2144" y="5197"/>
                    <a:pt x="2153" y="5108"/>
                  </a:cubicBezTo>
                  <a:cubicBezTo>
                    <a:pt x="2163" y="5031"/>
                    <a:pt x="2168" y="4955"/>
                    <a:pt x="2171" y="4877"/>
                  </a:cubicBezTo>
                  <a:cubicBezTo>
                    <a:pt x="2176" y="4787"/>
                    <a:pt x="2182" y="4698"/>
                    <a:pt x="2184" y="4610"/>
                  </a:cubicBezTo>
                  <a:lnTo>
                    <a:pt x="2184" y="4629"/>
                  </a:lnTo>
                  <a:cubicBezTo>
                    <a:pt x="2185" y="4486"/>
                    <a:pt x="2187" y="4342"/>
                    <a:pt x="2190" y="4198"/>
                  </a:cubicBezTo>
                  <a:lnTo>
                    <a:pt x="2190" y="4209"/>
                  </a:lnTo>
                  <a:cubicBezTo>
                    <a:pt x="2195" y="3812"/>
                    <a:pt x="2191" y="3416"/>
                    <a:pt x="2195" y="3019"/>
                  </a:cubicBezTo>
                  <a:cubicBezTo>
                    <a:pt x="2215" y="2599"/>
                    <a:pt x="2220" y="2178"/>
                    <a:pt x="2280" y="1763"/>
                  </a:cubicBezTo>
                  <a:cubicBezTo>
                    <a:pt x="2305" y="1589"/>
                    <a:pt x="2340" y="1418"/>
                    <a:pt x="2386" y="1250"/>
                  </a:cubicBezTo>
                  <a:cubicBezTo>
                    <a:pt x="2415" y="1151"/>
                    <a:pt x="2450" y="1056"/>
                    <a:pt x="2491" y="961"/>
                  </a:cubicBezTo>
                  <a:cubicBezTo>
                    <a:pt x="2533" y="866"/>
                    <a:pt x="2582" y="772"/>
                    <a:pt x="2636" y="682"/>
                  </a:cubicBezTo>
                  <a:cubicBezTo>
                    <a:pt x="2670" y="632"/>
                    <a:pt x="2704" y="581"/>
                    <a:pt x="2742" y="533"/>
                  </a:cubicBezTo>
                  <a:cubicBezTo>
                    <a:pt x="2774" y="495"/>
                    <a:pt x="2807" y="457"/>
                    <a:pt x="2844" y="423"/>
                  </a:cubicBezTo>
                  <a:cubicBezTo>
                    <a:pt x="2858" y="410"/>
                    <a:pt x="2874" y="396"/>
                    <a:pt x="2890" y="383"/>
                  </a:cubicBezTo>
                  <a:cubicBezTo>
                    <a:pt x="2901" y="377"/>
                    <a:pt x="2913" y="367"/>
                    <a:pt x="2921" y="364"/>
                  </a:cubicBezTo>
                  <a:cubicBezTo>
                    <a:pt x="2929" y="359"/>
                    <a:pt x="2937" y="355"/>
                    <a:pt x="2945" y="351"/>
                  </a:cubicBezTo>
                  <a:cubicBezTo>
                    <a:pt x="2954" y="348"/>
                    <a:pt x="2962" y="347"/>
                    <a:pt x="2970" y="343"/>
                  </a:cubicBezTo>
                  <a:lnTo>
                    <a:pt x="2970" y="343"/>
                  </a:lnTo>
                  <a:cubicBezTo>
                    <a:pt x="2956" y="364"/>
                    <a:pt x="2945" y="386"/>
                    <a:pt x="2942" y="410"/>
                  </a:cubicBezTo>
                  <a:cubicBezTo>
                    <a:pt x="2926" y="489"/>
                    <a:pt x="2918" y="567"/>
                    <a:pt x="2910" y="646"/>
                  </a:cubicBezTo>
                  <a:cubicBezTo>
                    <a:pt x="2904" y="734"/>
                    <a:pt x="2902" y="823"/>
                    <a:pt x="2905" y="912"/>
                  </a:cubicBezTo>
                  <a:cubicBezTo>
                    <a:pt x="2907" y="956"/>
                    <a:pt x="2912" y="999"/>
                    <a:pt x="2916" y="1042"/>
                  </a:cubicBezTo>
                  <a:cubicBezTo>
                    <a:pt x="2926" y="1127"/>
                    <a:pt x="2942" y="1212"/>
                    <a:pt x="3007" y="1273"/>
                  </a:cubicBezTo>
                  <a:cubicBezTo>
                    <a:pt x="3043" y="1308"/>
                    <a:pt x="3092" y="1328"/>
                    <a:pt x="3142" y="1328"/>
                  </a:cubicBezTo>
                  <a:cubicBezTo>
                    <a:pt x="3144" y="1328"/>
                    <a:pt x="3146" y="1328"/>
                    <a:pt x="3148" y="1328"/>
                  </a:cubicBezTo>
                  <a:cubicBezTo>
                    <a:pt x="3192" y="1325"/>
                    <a:pt x="3236" y="1307"/>
                    <a:pt x="3273" y="1281"/>
                  </a:cubicBezTo>
                  <a:cubicBezTo>
                    <a:pt x="3345" y="1228"/>
                    <a:pt x="3401" y="1144"/>
                    <a:pt x="3439" y="1064"/>
                  </a:cubicBezTo>
                  <a:cubicBezTo>
                    <a:pt x="3529" y="869"/>
                    <a:pt x="3550" y="649"/>
                    <a:pt x="3499" y="440"/>
                  </a:cubicBezTo>
                  <a:cubicBezTo>
                    <a:pt x="3471" y="337"/>
                    <a:pt x="3425" y="233"/>
                    <a:pt x="3347" y="155"/>
                  </a:cubicBezTo>
                  <a:cubicBezTo>
                    <a:pt x="3277" y="85"/>
                    <a:pt x="3190" y="36"/>
                    <a:pt x="3094" y="13"/>
                  </a:cubicBezTo>
                  <a:cubicBezTo>
                    <a:pt x="3059" y="4"/>
                    <a:pt x="3025" y="0"/>
                    <a:pt x="2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7" name="Google Shape;13537;p25"/>
            <p:cNvSpPr/>
            <p:nvPr/>
          </p:nvSpPr>
          <p:spPr>
            <a:xfrm>
              <a:off x="4277637" y="194778"/>
              <a:ext cx="99649" cy="157279"/>
            </a:xfrm>
            <a:custGeom>
              <a:avLst/>
              <a:gdLst/>
              <a:ahLst/>
              <a:cxnLst/>
              <a:rect l="l" t="t" r="r" b="b"/>
              <a:pathLst>
                <a:path w="2962" h="4675" extrusionOk="0">
                  <a:moveTo>
                    <a:pt x="1189" y="2292"/>
                  </a:moveTo>
                  <a:cubicBezTo>
                    <a:pt x="1197" y="2292"/>
                    <a:pt x="1206" y="2292"/>
                    <a:pt x="1216" y="2293"/>
                  </a:cubicBezTo>
                  <a:cubicBezTo>
                    <a:pt x="1244" y="2298"/>
                    <a:pt x="1273" y="2301"/>
                    <a:pt x="1301" y="2312"/>
                  </a:cubicBezTo>
                  <a:cubicBezTo>
                    <a:pt x="1331" y="2322"/>
                    <a:pt x="1358" y="2333"/>
                    <a:pt x="1387" y="2344"/>
                  </a:cubicBezTo>
                  <a:cubicBezTo>
                    <a:pt x="1466" y="2380"/>
                    <a:pt x="1540" y="2425"/>
                    <a:pt x="1616" y="2467"/>
                  </a:cubicBezTo>
                  <a:cubicBezTo>
                    <a:pt x="1640" y="2483"/>
                    <a:pt x="1662" y="2499"/>
                    <a:pt x="1686" y="2515"/>
                  </a:cubicBezTo>
                  <a:cubicBezTo>
                    <a:pt x="1681" y="2523"/>
                    <a:pt x="1676" y="2534"/>
                    <a:pt x="1672" y="2543"/>
                  </a:cubicBezTo>
                  <a:cubicBezTo>
                    <a:pt x="1638" y="2611"/>
                    <a:pt x="1599" y="2678"/>
                    <a:pt x="1564" y="2744"/>
                  </a:cubicBezTo>
                  <a:lnTo>
                    <a:pt x="1428" y="2994"/>
                  </a:lnTo>
                  <a:cubicBezTo>
                    <a:pt x="1393" y="3061"/>
                    <a:pt x="1352" y="3123"/>
                    <a:pt x="1312" y="3189"/>
                  </a:cubicBezTo>
                  <a:cubicBezTo>
                    <a:pt x="1273" y="3256"/>
                    <a:pt x="1230" y="3322"/>
                    <a:pt x="1191" y="3390"/>
                  </a:cubicBezTo>
                  <a:cubicBezTo>
                    <a:pt x="1096" y="3537"/>
                    <a:pt x="993" y="3680"/>
                    <a:pt x="883" y="3818"/>
                  </a:cubicBezTo>
                  <a:cubicBezTo>
                    <a:pt x="833" y="3879"/>
                    <a:pt x="779" y="3938"/>
                    <a:pt x="722" y="3993"/>
                  </a:cubicBezTo>
                  <a:lnTo>
                    <a:pt x="730" y="3987"/>
                  </a:lnTo>
                  <a:lnTo>
                    <a:pt x="720" y="3995"/>
                  </a:lnTo>
                  <a:lnTo>
                    <a:pt x="719" y="3996"/>
                  </a:lnTo>
                  <a:lnTo>
                    <a:pt x="719" y="3996"/>
                  </a:lnTo>
                  <a:cubicBezTo>
                    <a:pt x="689" y="4023"/>
                    <a:pt x="657" y="4050"/>
                    <a:pt x="624" y="4076"/>
                  </a:cubicBezTo>
                  <a:cubicBezTo>
                    <a:pt x="610" y="4085"/>
                    <a:pt x="594" y="4095"/>
                    <a:pt x="578" y="4104"/>
                  </a:cubicBezTo>
                  <a:cubicBezTo>
                    <a:pt x="559" y="4114"/>
                    <a:pt x="540" y="4123"/>
                    <a:pt x="521" y="4131"/>
                  </a:cubicBezTo>
                  <a:lnTo>
                    <a:pt x="494" y="4141"/>
                  </a:lnTo>
                  <a:cubicBezTo>
                    <a:pt x="488" y="4142"/>
                    <a:pt x="480" y="4144"/>
                    <a:pt x="472" y="4144"/>
                  </a:cubicBezTo>
                  <a:lnTo>
                    <a:pt x="470" y="4141"/>
                  </a:lnTo>
                  <a:lnTo>
                    <a:pt x="461" y="4141"/>
                  </a:lnTo>
                  <a:lnTo>
                    <a:pt x="447" y="4137"/>
                  </a:lnTo>
                  <a:lnTo>
                    <a:pt x="440" y="4136"/>
                  </a:lnTo>
                  <a:lnTo>
                    <a:pt x="439" y="4136"/>
                  </a:lnTo>
                  <a:cubicBezTo>
                    <a:pt x="434" y="4131"/>
                    <a:pt x="428" y="4125"/>
                    <a:pt x="423" y="4120"/>
                  </a:cubicBezTo>
                  <a:cubicBezTo>
                    <a:pt x="423" y="4118"/>
                    <a:pt x="423" y="4118"/>
                    <a:pt x="423" y="4118"/>
                  </a:cubicBezTo>
                  <a:lnTo>
                    <a:pt x="429" y="4126"/>
                  </a:lnTo>
                  <a:cubicBezTo>
                    <a:pt x="426" y="4122"/>
                    <a:pt x="421" y="4115"/>
                    <a:pt x="420" y="4112"/>
                  </a:cubicBezTo>
                  <a:cubicBezTo>
                    <a:pt x="416" y="4110"/>
                    <a:pt x="415" y="4107"/>
                    <a:pt x="413" y="4104"/>
                  </a:cubicBezTo>
                  <a:cubicBezTo>
                    <a:pt x="405" y="4088"/>
                    <a:pt x="397" y="4071"/>
                    <a:pt x="391" y="4053"/>
                  </a:cubicBezTo>
                  <a:cubicBezTo>
                    <a:pt x="382" y="4028"/>
                    <a:pt x="374" y="4001"/>
                    <a:pt x="366" y="3974"/>
                  </a:cubicBezTo>
                  <a:cubicBezTo>
                    <a:pt x="356" y="3930"/>
                    <a:pt x="348" y="3886"/>
                    <a:pt x="342" y="3840"/>
                  </a:cubicBezTo>
                  <a:cubicBezTo>
                    <a:pt x="337" y="3776"/>
                    <a:pt x="333" y="3713"/>
                    <a:pt x="333" y="3648"/>
                  </a:cubicBezTo>
                  <a:cubicBezTo>
                    <a:pt x="334" y="3565"/>
                    <a:pt x="340" y="3481"/>
                    <a:pt x="351" y="3398"/>
                  </a:cubicBezTo>
                  <a:lnTo>
                    <a:pt x="351" y="3398"/>
                  </a:lnTo>
                  <a:cubicBezTo>
                    <a:pt x="364" y="3316"/>
                    <a:pt x="381" y="3236"/>
                    <a:pt x="402" y="3157"/>
                  </a:cubicBezTo>
                  <a:cubicBezTo>
                    <a:pt x="426" y="3083"/>
                    <a:pt x="453" y="3010"/>
                    <a:pt x="483" y="2939"/>
                  </a:cubicBezTo>
                  <a:cubicBezTo>
                    <a:pt x="516" y="2866"/>
                    <a:pt x="554" y="2795"/>
                    <a:pt x="595" y="2727"/>
                  </a:cubicBezTo>
                  <a:cubicBezTo>
                    <a:pt x="627" y="2675"/>
                    <a:pt x="662" y="2626"/>
                    <a:pt x="700" y="2578"/>
                  </a:cubicBezTo>
                  <a:cubicBezTo>
                    <a:pt x="736" y="2534"/>
                    <a:pt x="774" y="2493"/>
                    <a:pt x="815" y="2453"/>
                  </a:cubicBezTo>
                  <a:cubicBezTo>
                    <a:pt x="837" y="2434"/>
                    <a:pt x="858" y="2415"/>
                    <a:pt x="883" y="2399"/>
                  </a:cubicBezTo>
                  <a:cubicBezTo>
                    <a:pt x="907" y="2382"/>
                    <a:pt x="931" y="2368"/>
                    <a:pt x="956" y="2352"/>
                  </a:cubicBezTo>
                  <a:cubicBezTo>
                    <a:pt x="978" y="2341"/>
                    <a:pt x="1001" y="2330"/>
                    <a:pt x="1023" y="2322"/>
                  </a:cubicBezTo>
                  <a:cubicBezTo>
                    <a:pt x="1043" y="2314"/>
                    <a:pt x="1065" y="2307"/>
                    <a:pt x="1088" y="2301"/>
                  </a:cubicBezTo>
                  <a:cubicBezTo>
                    <a:pt x="1102" y="2298"/>
                    <a:pt x="1116" y="2296"/>
                    <a:pt x="1132" y="2293"/>
                  </a:cubicBezTo>
                  <a:cubicBezTo>
                    <a:pt x="1151" y="2292"/>
                    <a:pt x="1170" y="2292"/>
                    <a:pt x="1189" y="2292"/>
                  </a:cubicBezTo>
                  <a:close/>
                  <a:moveTo>
                    <a:pt x="2790" y="1"/>
                  </a:moveTo>
                  <a:cubicBezTo>
                    <a:pt x="2754" y="1"/>
                    <a:pt x="2717" y="12"/>
                    <a:pt x="2686" y="37"/>
                  </a:cubicBezTo>
                  <a:cubicBezTo>
                    <a:pt x="2647" y="67"/>
                    <a:pt x="2614" y="105"/>
                    <a:pt x="2587" y="148"/>
                  </a:cubicBezTo>
                  <a:cubicBezTo>
                    <a:pt x="2555" y="205"/>
                    <a:pt x="2527" y="264"/>
                    <a:pt x="2501" y="324"/>
                  </a:cubicBezTo>
                  <a:cubicBezTo>
                    <a:pt x="2444" y="452"/>
                    <a:pt x="2394" y="584"/>
                    <a:pt x="2349" y="718"/>
                  </a:cubicBezTo>
                  <a:cubicBezTo>
                    <a:pt x="2272" y="954"/>
                    <a:pt x="2215" y="1198"/>
                    <a:pt x="2180" y="1445"/>
                  </a:cubicBezTo>
                  <a:cubicBezTo>
                    <a:pt x="2158" y="1498"/>
                    <a:pt x="2136" y="1552"/>
                    <a:pt x="2113" y="1606"/>
                  </a:cubicBezTo>
                  <a:cubicBezTo>
                    <a:pt x="2077" y="1685"/>
                    <a:pt x="2042" y="1764"/>
                    <a:pt x="2006" y="1844"/>
                  </a:cubicBezTo>
                  <a:cubicBezTo>
                    <a:pt x="1972" y="1918"/>
                    <a:pt x="1941" y="1996"/>
                    <a:pt x="1904" y="2070"/>
                  </a:cubicBezTo>
                  <a:cubicBezTo>
                    <a:pt x="1882" y="2114"/>
                    <a:pt x="1860" y="2159"/>
                    <a:pt x="1840" y="2203"/>
                  </a:cubicBezTo>
                  <a:cubicBezTo>
                    <a:pt x="1768" y="2157"/>
                    <a:pt x="1694" y="2114"/>
                    <a:pt x="1618" y="2076"/>
                  </a:cubicBezTo>
                  <a:cubicBezTo>
                    <a:pt x="1513" y="2019"/>
                    <a:pt x="1399" y="1980"/>
                    <a:pt x="1284" y="1958"/>
                  </a:cubicBezTo>
                  <a:cubicBezTo>
                    <a:pt x="1247" y="1951"/>
                    <a:pt x="1210" y="1948"/>
                    <a:pt x="1173" y="1948"/>
                  </a:cubicBezTo>
                  <a:cubicBezTo>
                    <a:pt x="1105" y="1948"/>
                    <a:pt x="1038" y="1959"/>
                    <a:pt x="972" y="1978"/>
                  </a:cubicBezTo>
                  <a:cubicBezTo>
                    <a:pt x="758" y="2043"/>
                    <a:pt x="584" y="2186"/>
                    <a:pt x="447" y="2356"/>
                  </a:cubicBezTo>
                  <a:cubicBezTo>
                    <a:pt x="296" y="2545"/>
                    <a:pt x="184" y="2757"/>
                    <a:pt x="111" y="2987"/>
                  </a:cubicBezTo>
                  <a:cubicBezTo>
                    <a:pt x="37" y="3219"/>
                    <a:pt x="0" y="3465"/>
                    <a:pt x="6" y="3710"/>
                  </a:cubicBezTo>
                  <a:cubicBezTo>
                    <a:pt x="8" y="3830"/>
                    <a:pt x="22" y="3952"/>
                    <a:pt x="49" y="4069"/>
                  </a:cubicBezTo>
                  <a:cubicBezTo>
                    <a:pt x="71" y="4164"/>
                    <a:pt x="105" y="4270"/>
                    <a:pt x="169" y="4342"/>
                  </a:cubicBezTo>
                  <a:cubicBezTo>
                    <a:pt x="207" y="4387"/>
                    <a:pt x="255" y="4424"/>
                    <a:pt x="307" y="4449"/>
                  </a:cubicBezTo>
                  <a:cubicBezTo>
                    <a:pt x="353" y="4468"/>
                    <a:pt x="401" y="4479"/>
                    <a:pt x="450" y="4484"/>
                  </a:cubicBezTo>
                  <a:cubicBezTo>
                    <a:pt x="460" y="4485"/>
                    <a:pt x="471" y="4486"/>
                    <a:pt x="482" y="4486"/>
                  </a:cubicBezTo>
                  <a:cubicBezTo>
                    <a:pt x="574" y="4486"/>
                    <a:pt x="669" y="4445"/>
                    <a:pt x="747" y="4400"/>
                  </a:cubicBezTo>
                  <a:cubicBezTo>
                    <a:pt x="850" y="4337"/>
                    <a:pt x="944" y="4259"/>
                    <a:pt x="1024" y="4169"/>
                  </a:cubicBezTo>
                  <a:cubicBezTo>
                    <a:pt x="1102" y="4082"/>
                    <a:pt x="1176" y="3992"/>
                    <a:pt x="1246" y="3897"/>
                  </a:cubicBezTo>
                  <a:cubicBezTo>
                    <a:pt x="1412" y="3670"/>
                    <a:pt x="1550" y="3428"/>
                    <a:pt x="1691" y="3186"/>
                  </a:cubicBezTo>
                  <a:cubicBezTo>
                    <a:pt x="1724" y="3132"/>
                    <a:pt x="1752" y="3075"/>
                    <a:pt x="1781" y="3020"/>
                  </a:cubicBezTo>
                  <a:cubicBezTo>
                    <a:pt x="1835" y="2918"/>
                    <a:pt x="1887" y="2819"/>
                    <a:pt x="1939" y="2719"/>
                  </a:cubicBezTo>
                  <a:cubicBezTo>
                    <a:pt x="1966" y="2730"/>
                    <a:pt x="1995" y="2736"/>
                    <a:pt x="2023" y="2736"/>
                  </a:cubicBezTo>
                  <a:cubicBezTo>
                    <a:pt x="2054" y="2736"/>
                    <a:pt x="2084" y="2730"/>
                    <a:pt x="2112" y="2716"/>
                  </a:cubicBezTo>
                  <a:lnTo>
                    <a:pt x="2112" y="2716"/>
                  </a:lnTo>
                  <a:cubicBezTo>
                    <a:pt x="2110" y="2966"/>
                    <a:pt x="2112" y="3216"/>
                    <a:pt x="2121" y="3466"/>
                  </a:cubicBezTo>
                  <a:cubicBezTo>
                    <a:pt x="2126" y="3640"/>
                    <a:pt x="2131" y="3813"/>
                    <a:pt x="2136" y="3987"/>
                  </a:cubicBezTo>
                  <a:cubicBezTo>
                    <a:pt x="2140" y="4082"/>
                    <a:pt x="2142" y="4175"/>
                    <a:pt x="2147" y="4269"/>
                  </a:cubicBezTo>
                  <a:cubicBezTo>
                    <a:pt x="2151" y="4368"/>
                    <a:pt x="2155" y="4471"/>
                    <a:pt x="2212" y="4555"/>
                  </a:cubicBezTo>
                  <a:cubicBezTo>
                    <a:pt x="2238" y="4595"/>
                    <a:pt x="2273" y="4626"/>
                    <a:pt x="2314" y="4647"/>
                  </a:cubicBezTo>
                  <a:cubicBezTo>
                    <a:pt x="2354" y="4665"/>
                    <a:pt x="2396" y="4674"/>
                    <a:pt x="2440" y="4674"/>
                  </a:cubicBezTo>
                  <a:cubicBezTo>
                    <a:pt x="2444" y="4674"/>
                    <a:pt x="2447" y="4674"/>
                    <a:pt x="2451" y="4674"/>
                  </a:cubicBezTo>
                  <a:lnTo>
                    <a:pt x="2455" y="4674"/>
                  </a:lnTo>
                  <a:cubicBezTo>
                    <a:pt x="2458" y="4674"/>
                    <a:pt x="2461" y="4674"/>
                    <a:pt x="2465" y="4674"/>
                  </a:cubicBezTo>
                  <a:cubicBezTo>
                    <a:pt x="2552" y="4674"/>
                    <a:pt x="2627" y="4609"/>
                    <a:pt x="2636" y="4520"/>
                  </a:cubicBezTo>
                  <a:cubicBezTo>
                    <a:pt x="2645" y="4430"/>
                    <a:pt x="2582" y="4346"/>
                    <a:pt x="2492" y="4332"/>
                  </a:cubicBezTo>
                  <a:cubicBezTo>
                    <a:pt x="2490" y="4321"/>
                    <a:pt x="2489" y="4310"/>
                    <a:pt x="2487" y="4299"/>
                  </a:cubicBezTo>
                  <a:cubicBezTo>
                    <a:pt x="2455" y="3974"/>
                    <a:pt x="2444" y="3648"/>
                    <a:pt x="2435" y="3322"/>
                  </a:cubicBezTo>
                  <a:cubicBezTo>
                    <a:pt x="2430" y="3146"/>
                    <a:pt x="2428" y="2972"/>
                    <a:pt x="2427" y="2797"/>
                  </a:cubicBezTo>
                  <a:cubicBezTo>
                    <a:pt x="2425" y="2654"/>
                    <a:pt x="2428" y="2513"/>
                    <a:pt x="2430" y="2371"/>
                  </a:cubicBezTo>
                  <a:lnTo>
                    <a:pt x="2430" y="2369"/>
                  </a:lnTo>
                  <a:cubicBezTo>
                    <a:pt x="2443" y="2086"/>
                    <a:pt x="2455" y="1804"/>
                    <a:pt x="2495" y="1524"/>
                  </a:cubicBezTo>
                  <a:lnTo>
                    <a:pt x="2495" y="1524"/>
                  </a:lnTo>
                  <a:cubicBezTo>
                    <a:pt x="2495" y="1525"/>
                    <a:pt x="2494" y="1527"/>
                    <a:pt x="2494" y="1528"/>
                  </a:cubicBezTo>
                  <a:lnTo>
                    <a:pt x="2494" y="1528"/>
                  </a:lnTo>
                  <a:cubicBezTo>
                    <a:pt x="2496" y="1509"/>
                    <a:pt x="2499" y="1491"/>
                    <a:pt x="2503" y="1473"/>
                  </a:cubicBezTo>
                  <a:cubicBezTo>
                    <a:pt x="2520" y="1427"/>
                    <a:pt x="2539" y="1383"/>
                    <a:pt x="2557" y="1339"/>
                  </a:cubicBezTo>
                  <a:cubicBezTo>
                    <a:pt x="2604" y="1221"/>
                    <a:pt x="2650" y="1104"/>
                    <a:pt x="2696" y="987"/>
                  </a:cubicBezTo>
                  <a:cubicBezTo>
                    <a:pt x="2737" y="881"/>
                    <a:pt x="2777" y="773"/>
                    <a:pt x="2816" y="667"/>
                  </a:cubicBezTo>
                  <a:cubicBezTo>
                    <a:pt x="2840" y="606"/>
                    <a:pt x="2862" y="544"/>
                    <a:pt x="2883" y="484"/>
                  </a:cubicBezTo>
                  <a:cubicBezTo>
                    <a:pt x="2895" y="451"/>
                    <a:pt x="2908" y="417"/>
                    <a:pt x="2919" y="384"/>
                  </a:cubicBezTo>
                  <a:cubicBezTo>
                    <a:pt x="2933" y="343"/>
                    <a:pt x="2946" y="300"/>
                    <a:pt x="2956" y="257"/>
                  </a:cubicBezTo>
                  <a:cubicBezTo>
                    <a:pt x="2960" y="224"/>
                    <a:pt x="2962" y="191"/>
                    <a:pt x="2960" y="158"/>
                  </a:cubicBezTo>
                  <a:cubicBezTo>
                    <a:pt x="2959" y="63"/>
                    <a:pt x="2875" y="1"/>
                    <a:pt x="2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8" name="Google Shape;13538;p25"/>
            <p:cNvSpPr/>
            <p:nvPr/>
          </p:nvSpPr>
          <p:spPr>
            <a:xfrm>
              <a:off x="4376348" y="264657"/>
              <a:ext cx="72432" cy="211948"/>
            </a:xfrm>
            <a:custGeom>
              <a:avLst/>
              <a:gdLst/>
              <a:ahLst/>
              <a:cxnLst/>
              <a:rect l="l" t="t" r="r" b="b"/>
              <a:pathLst>
                <a:path w="2153" h="6300" extrusionOk="0">
                  <a:moveTo>
                    <a:pt x="505" y="3585"/>
                  </a:moveTo>
                  <a:lnTo>
                    <a:pt x="505" y="3585"/>
                  </a:lnTo>
                  <a:cubicBezTo>
                    <a:pt x="505" y="3586"/>
                    <a:pt x="505" y="3587"/>
                    <a:pt x="504" y="3588"/>
                  </a:cubicBezTo>
                  <a:cubicBezTo>
                    <a:pt x="505" y="3587"/>
                    <a:pt x="505" y="3586"/>
                    <a:pt x="505" y="3585"/>
                  </a:cubicBezTo>
                  <a:close/>
                  <a:moveTo>
                    <a:pt x="1212" y="1853"/>
                  </a:moveTo>
                  <a:cubicBezTo>
                    <a:pt x="1145" y="2263"/>
                    <a:pt x="1122" y="2679"/>
                    <a:pt x="1092" y="3094"/>
                  </a:cubicBezTo>
                  <a:cubicBezTo>
                    <a:pt x="1066" y="3450"/>
                    <a:pt x="1043" y="3806"/>
                    <a:pt x="1014" y="4163"/>
                  </a:cubicBezTo>
                  <a:cubicBezTo>
                    <a:pt x="1000" y="4338"/>
                    <a:pt x="982" y="4514"/>
                    <a:pt x="967" y="4690"/>
                  </a:cubicBezTo>
                  <a:cubicBezTo>
                    <a:pt x="952" y="4848"/>
                    <a:pt x="929" y="5005"/>
                    <a:pt x="910" y="5161"/>
                  </a:cubicBezTo>
                  <a:cubicBezTo>
                    <a:pt x="892" y="5267"/>
                    <a:pt x="873" y="5374"/>
                    <a:pt x="856" y="5480"/>
                  </a:cubicBezTo>
                  <a:cubicBezTo>
                    <a:pt x="846" y="5532"/>
                    <a:pt x="834" y="5584"/>
                    <a:pt x="823" y="5636"/>
                  </a:cubicBezTo>
                  <a:cubicBezTo>
                    <a:pt x="807" y="5714"/>
                    <a:pt x="791" y="5793"/>
                    <a:pt x="770" y="5869"/>
                  </a:cubicBezTo>
                  <a:cubicBezTo>
                    <a:pt x="761" y="5899"/>
                    <a:pt x="751" y="5929"/>
                    <a:pt x="739" y="5958"/>
                  </a:cubicBezTo>
                  <a:cubicBezTo>
                    <a:pt x="739" y="5958"/>
                    <a:pt x="739" y="5959"/>
                    <a:pt x="737" y="5961"/>
                  </a:cubicBezTo>
                  <a:lnTo>
                    <a:pt x="737" y="5962"/>
                  </a:lnTo>
                  <a:lnTo>
                    <a:pt x="734" y="5966"/>
                  </a:lnTo>
                  <a:lnTo>
                    <a:pt x="732" y="5967"/>
                  </a:lnTo>
                  <a:lnTo>
                    <a:pt x="731" y="5966"/>
                  </a:lnTo>
                  <a:cubicBezTo>
                    <a:pt x="721" y="5962"/>
                    <a:pt x="709" y="5958"/>
                    <a:pt x="702" y="5954"/>
                  </a:cubicBezTo>
                  <a:cubicBezTo>
                    <a:pt x="696" y="5951"/>
                    <a:pt x="690" y="5948"/>
                    <a:pt x="682" y="5945"/>
                  </a:cubicBezTo>
                  <a:cubicBezTo>
                    <a:pt x="669" y="5936"/>
                    <a:pt x="656" y="5929"/>
                    <a:pt x="642" y="5917"/>
                  </a:cubicBezTo>
                  <a:cubicBezTo>
                    <a:pt x="628" y="5904"/>
                    <a:pt x="614" y="5893"/>
                    <a:pt x="602" y="5879"/>
                  </a:cubicBezTo>
                  <a:cubicBezTo>
                    <a:pt x="590" y="5864"/>
                    <a:pt x="579" y="5850"/>
                    <a:pt x="568" y="5836"/>
                  </a:cubicBezTo>
                  <a:cubicBezTo>
                    <a:pt x="550" y="5812"/>
                    <a:pt x="534" y="5787"/>
                    <a:pt x="519" y="5760"/>
                  </a:cubicBezTo>
                  <a:cubicBezTo>
                    <a:pt x="496" y="5717"/>
                    <a:pt x="476" y="5673"/>
                    <a:pt x="457" y="5627"/>
                  </a:cubicBezTo>
                  <a:cubicBezTo>
                    <a:pt x="432" y="5562"/>
                    <a:pt x="412" y="5496"/>
                    <a:pt x="393" y="5429"/>
                  </a:cubicBezTo>
                  <a:lnTo>
                    <a:pt x="393" y="5429"/>
                  </a:lnTo>
                  <a:cubicBezTo>
                    <a:pt x="394" y="5431"/>
                    <a:pt x="394" y="5432"/>
                    <a:pt x="394" y="5434"/>
                  </a:cubicBezTo>
                  <a:cubicBezTo>
                    <a:pt x="394" y="5431"/>
                    <a:pt x="393" y="5428"/>
                    <a:pt x="392" y="5425"/>
                  </a:cubicBezTo>
                  <a:lnTo>
                    <a:pt x="392" y="5425"/>
                  </a:lnTo>
                  <a:cubicBezTo>
                    <a:pt x="393" y="5426"/>
                    <a:pt x="393" y="5428"/>
                    <a:pt x="393" y="5429"/>
                  </a:cubicBezTo>
                  <a:lnTo>
                    <a:pt x="393" y="5429"/>
                  </a:lnTo>
                  <a:cubicBezTo>
                    <a:pt x="393" y="5428"/>
                    <a:pt x="393" y="5426"/>
                    <a:pt x="392" y="5424"/>
                  </a:cubicBezTo>
                  <a:lnTo>
                    <a:pt x="392" y="5424"/>
                  </a:lnTo>
                  <a:cubicBezTo>
                    <a:pt x="392" y="5425"/>
                    <a:pt x="392" y="5425"/>
                    <a:pt x="392" y="5425"/>
                  </a:cubicBezTo>
                  <a:lnTo>
                    <a:pt x="392" y="5425"/>
                  </a:lnTo>
                  <a:cubicBezTo>
                    <a:pt x="392" y="5425"/>
                    <a:pt x="392" y="5424"/>
                    <a:pt x="392" y="5424"/>
                  </a:cubicBezTo>
                  <a:lnTo>
                    <a:pt x="392" y="5424"/>
                  </a:lnTo>
                  <a:cubicBezTo>
                    <a:pt x="392" y="5424"/>
                    <a:pt x="392" y="5424"/>
                    <a:pt x="392" y="5424"/>
                  </a:cubicBezTo>
                  <a:lnTo>
                    <a:pt x="392" y="5424"/>
                  </a:lnTo>
                  <a:cubicBezTo>
                    <a:pt x="392" y="5424"/>
                    <a:pt x="392" y="5423"/>
                    <a:pt x="392" y="5423"/>
                  </a:cubicBezTo>
                  <a:lnTo>
                    <a:pt x="389" y="5413"/>
                  </a:lnTo>
                  <a:lnTo>
                    <a:pt x="392" y="5421"/>
                  </a:lnTo>
                  <a:cubicBezTo>
                    <a:pt x="370" y="5329"/>
                    <a:pt x="354" y="5236"/>
                    <a:pt x="344" y="5144"/>
                  </a:cubicBezTo>
                  <a:cubicBezTo>
                    <a:pt x="332" y="5022"/>
                    <a:pt x="327" y="4900"/>
                    <a:pt x="327" y="4778"/>
                  </a:cubicBezTo>
                  <a:lnTo>
                    <a:pt x="327" y="4770"/>
                  </a:lnTo>
                  <a:cubicBezTo>
                    <a:pt x="337" y="4544"/>
                    <a:pt x="359" y="4318"/>
                    <a:pt x="394" y="4093"/>
                  </a:cubicBezTo>
                  <a:cubicBezTo>
                    <a:pt x="420" y="3920"/>
                    <a:pt x="458" y="3748"/>
                    <a:pt x="507" y="3578"/>
                  </a:cubicBezTo>
                  <a:lnTo>
                    <a:pt x="507" y="3578"/>
                  </a:lnTo>
                  <a:cubicBezTo>
                    <a:pt x="506" y="3581"/>
                    <a:pt x="506" y="3583"/>
                    <a:pt x="505" y="3585"/>
                  </a:cubicBezTo>
                  <a:lnTo>
                    <a:pt x="505" y="3585"/>
                  </a:lnTo>
                  <a:cubicBezTo>
                    <a:pt x="603" y="3254"/>
                    <a:pt x="720" y="2930"/>
                    <a:pt x="837" y="2605"/>
                  </a:cubicBezTo>
                  <a:cubicBezTo>
                    <a:pt x="905" y="2418"/>
                    <a:pt x="971" y="2230"/>
                    <a:pt x="1039" y="2043"/>
                  </a:cubicBezTo>
                  <a:cubicBezTo>
                    <a:pt x="1060" y="2021"/>
                    <a:pt x="1082" y="1999"/>
                    <a:pt x="1101" y="1976"/>
                  </a:cubicBezTo>
                  <a:cubicBezTo>
                    <a:pt x="1139" y="1937"/>
                    <a:pt x="1176" y="1896"/>
                    <a:pt x="1212" y="1853"/>
                  </a:cubicBezTo>
                  <a:close/>
                  <a:moveTo>
                    <a:pt x="936" y="1"/>
                  </a:moveTo>
                  <a:cubicBezTo>
                    <a:pt x="847" y="1"/>
                    <a:pt x="759" y="62"/>
                    <a:pt x="710" y="134"/>
                  </a:cubicBezTo>
                  <a:cubicBezTo>
                    <a:pt x="633" y="248"/>
                    <a:pt x="574" y="376"/>
                    <a:pt x="517" y="503"/>
                  </a:cubicBezTo>
                  <a:cubicBezTo>
                    <a:pt x="460" y="629"/>
                    <a:pt x="411" y="759"/>
                    <a:pt x="367" y="891"/>
                  </a:cubicBezTo>
                  <a:cubicBezTo>
                    <a:pt x="319" y="1039"/>
                    <a:pt x="284" y="1188"/>
                    <a:pt x="248" y="1340"/>
                  </a:cubicBezTo>
                  <a:cubicBezTo>
                    <a:pt x="238" y="1386"/>
                    <a:pt x="230" y="1432"/>
                    <a:pt x="221" y="1479"/>
                  </a:cubicBezTo>
                  <a:cubicBezTo>
                    <a:pt x="208" y="1552"/>
                    <a:pt x="194" y="1623"/>
                    <a:pt x="185" y="1696"/>
                  </a:cubicBezTo>
                  <a:cubicBezTo>
                    <a:pt x="172" y="1810"/>
                    <a:pt x="161" y="1929"/>
                    <a:pt x="177" y="2043"/>
                  </a:cubicBezTo>
                  <a:cubicBezTo>
                    <a:pt x="188" y="2132"/>
                    <a:pt x="230" y="2211"/>
                    <a:pt x="299" y="2269"/>
                  </a:cubicBezTo>
                  <a:cubicBezTo>
                    <a:pt x="359" y="2324"/>
                    <a:pt x="438" y="2353"/>
                    <a:pt x="519" y="2353"/>
                  </a:cubicBezTo>
                  <a:cubicBezTo>
                    <a:pt x="537" y="2353"/>
                    <a:pt x="555" y="2351"/>
                    <a:pt x="572" y="2348"/>
                  </a:cubicBezTo>
                  <a:cubicBezTo>
                    <a:pt x="588" y="2345"/>
                    <a:pt x="604" y="2341"/>
                    <a:pt x="620" y="2336"/>
                  </a:cubicBezTo>
                  <a:lnTo>
                    <a:pt x="620" y="2336"/>
                  </a:lnTo>
                  <a:cubicBezTo>
                    <a:pt x="555" y="2515"/>
                    <a:pt x="489" y="2694"/>
                    <a:pt x="424" y="2872"/>
                  </a:cubicBezTo>
                  <a:cubicBezTo>
                    <a:pt x="371" y="3018"/>
                    <a:pt x="322" y="3162"/>
                    <a:pt x="275" y="3308"/>
                  </a:cubicBezTo>
                  <a:cubicBezTo>
                    <a:pt x="205" y="3515"/>
                    <a:pt x="148" y="3727"/>
                    <a:pt x="107" y="3943"/>
                  </a:cubicBezTo>
                  <a:cubicBezTo>
                    <a:pt x="63" y="4174"/>
                    <a:pt x="33" y="4406"/>
                    <a:pt x="17" y="4639"/>
                  </a:cubicBezTo>
                  <a:cubicBezTo>
                    <a:pt x="1" y="4856"/>
                    <a:pt x="7" y="5074"/>
                    <a:pt x="36" y="5290"/>
                  </a:cubicBezTo>
                  <a:cubicBezTo>
                    <a:pt x="69" y="5518"/>
                    <a:pt x="128" y="5750"/>
                    <a:pt x="246" y="5950"/>
                  </a:cubicBezTo>
                  <a:cubicBezTo>
                    <a:pt x="351" y="6125"/>
                    <a:pt x="514" y="6284"/>
                    <a:pt x="729" y="6300"/>
                  </a:cubicBezTo>
                  <a:cubicBezTo>
                    <a:pt x="732" y="6300"/>
                    <a:pt x="735" y="6300"/>
                    <a:pt x="738" y="6300"/>
                  </a:cubicBezTo>
                  <a:cubicBezTo>
                    <a:pt x="741" y="6300"/>
                    <a:pt x="743" y="6300"/>
                    <a:pt x="747" y="6298"/>
                  </a:cubicBezTo>
                  <a:cubicBezTo>
                    <a:pt x="840" y="6298"/>
                    <a:pt x="924" y="6243"/>
                    <a:pt x="982" y="6175"/>
                  </a:cubicBezTo>
                  <a:cubicBezTo>
                    <a:pt x="1011" y="6140"/>
                    <a:pt x="1033" y="6102"/>
                    <a:pt x="1046" y="6059"/>
                  </a:cubicBezTo>
                  <a:cubicBezTo>
                    <a:pt x="1060" y="6011"/>
                    <a:pt x="1076" y="5962"/>
                    <a:pt x="1087" y="5913"/>
                  </a:cubicBezTo>
                  <a:cubicBezTo>
                    <a:pt x="1111" y="5795"/>
                    <a:pt x="1131" y="5674"/>
                    <a:pt x="1155" y="5556"/>
                  </a:cubicBezTo>
                  <a:cubicBezTo>
                    <a:pt x="1218" y="5212"/>
                    <a:pt x="1256" y="4864"/>
                    <a:pt x="1290" y="4516"/>
                  </a:cubicBezTo>
                  <a:cubicBezTo>
                    <a:pt x="1323" y="4166"/>
                    <a:pt x="1351" y="3816"/>
                    <a:pt x="1378" y="3466"/>
                  </a:cubicBezTo>
                  <a:cubicBezTo>
                    <a:pt x="1391" y="3293"/>
                    <a:pt x="1405" y="3123"/>
                    <a:pt x="1418" y="2952"/>
                  </a:cubicBezTo>
                  <a:cubicBezTo>
                    <a:pt x="1441" y="2654"/>
                    <a:pt x="1464" y="2355"/>
                    <a:pt x="1505" y="2060"/>
                  </a:cubicBezTo>
                  <a:cubicBezTo>
                    <a:pt x="1538" y="1832"/>
                    <a:pt x="1586" y="1609"/>
                    <a:pt x="1646" y="1389"/>
                  </a:cubicBezTo>
                  <a:cubicBezTo>
                    <a:pt x="1684" y="1259"/>
                    <a:pt x="1725" y="1130"/>
                    <a:pt x="1774" y="1003"/>
                  </a:cubicBezTo>
                  <a:cubicBezTo>
                    <a:pt x="1802" y="930"/>
                    <a:pt x="1832" y="856"/>
                    <a:pt x="1861" y="783"/>
                  </a:cubicBezTo>
                  <a:lnTo>
                    <a:pt x="1866" y="772"/>
                  </a:lnTo>
                  <a:lnTo>
                    <a:pt x="1988" y="512"/>
                  </a:lnTo>
                  <a:cubicBezTo>
                    <a:pt x="2029" y="424"/>
                    <a:pt x="2073" y="335"/>
                    <a:pt x="2106" y="243"/>
                  </a:cubicBezTo>
                  <a:cubicBezTo>
                    <a:pt x="2153" y="119"/>
                    <a:pt x="2052" y="13"/>
                    <a:pt x="1944" y="13"/>
                  </a:cubicBezTo>
                  <a:cubicBezTo>
                    <a:pt x="1902" y="13"/>
                    <a:pt x="1858" y="30"/>
                    <a:pt x="1821" y="69"/>
                  </a:cubicBezTo>
                  <a:cubicBezTo>
                    <a:pt x="1788" y="105"/>
                    <a:pt x="1761" y="148"/>
                    <a:pt x="1741" y="194"/>
                  </a:cubicBezTo>
                  <a:cubicBezTo>
                    <a:pt x="1726" y="226"/>
                    <a:pt x="1714" y="257"/>
                    <a:pt x="1699" y="289"/>
                  </a:cubicBezTo>
                  <a:cubicBezTo>
                    <a:pt x="1685" y="325"/>
                    <a:pt x="1669" y="362"/>
                    <a:pt x="1654" y="398"/>
                  </a:cubicBezTo>
                  <a:cubicBezTo>
                    <a:pt x="1628" y="460"/>
                    <a:pt x="1600" y="522"/>
                    <a:pt x="1578" y="585"/>
                  </a:cubicBezTo>
                  <a:cubicBezTo>
                    <a:pt x="1554" y="647"/>
                    <a:pt x="1530" y="708"/>
                    <a:pt x="1508" y="770"/>
                  </a:cubicBezTo>
                  <a:cubicBezTo>
                    <a:pt x="1430" y="924"/>
                    <a:pt x="1348" y="1074"/>
                    <a:pt x="1258" y="1221"/>
                  </a:cubicBezTo>
                  <a:cubicBezTo>
                    <a:pt x="1204" y="1308"/>
                    <a:pt x="1147" y="1392"/>
                    <a:pt x="1085" y="1475"/>
                  </a:cubicBezTo>
                  <a:cubicBezTo>
                    <a:pt x="1070" y="1470"/>
                    <a:pt x="1055" y="1468"/>
                    <a:pt x="1040" y="1468"/>
                  </a:cubicBezTo>
                  <a:cubicBezTo>
                    <a:pt x="981" y="1468"/>
                    <a:pt x="925" y="1504"/>
                    <a:pt x="903" y="1563"/>
                  </a:cubicBezTo>
                  <a:lnTo>
                    <a:pt x="826" y="1774"/>
                  </a:lnTo>
                  <a:cubicBezTo>
                    <a:pt x="797" y="1804"/>
                    <a:pt x="767" y="1832"/>
                    <a:pt x="737" y="1861"/>
                  </a:cubicBezTo>
                  <a:cubicBezTo>
                    <a:pt x="704" y="1889"/>
                    <a:pt x="671" y="1918"/>
                    <a:pt x="634" y="1945"/>
                  </a:cubicBezTo>
                  <a:cubicBezTo>
                    <a:pt x="615" y="1957"/>
                    <a:pt x="595" y="1970"/>
                    <a:pt x="574" y="1984"/>
                  </a:cubicBezTo>
                  <a:cubicBezTo>
                    <a:pt x="566" y="1988"/>
                    <a:pt x="561" y="1989"/>
                    <a:pt x="553" y="1992"/>
                  </a:cubicBezTo>
                  <a:cubicBezTo>
                    <a:pt x="545" y="1995"/>
                    <a:pt x="538" y="1999"/>
                    <a:pt x="530" y="2000"/>
                  </a:cubicBezTo>
                  <a:lnTo>
                    <a:pt x="523" y="2002"/>
                  </a:lnTo>
                  <a:lnTo>
                    <a:pt x="522" y="2000"/>
                  </a:lnTo>
                  <a:cubicBezTo>
                    <a:pt x="520" y="1999"/>
                    <a:pt x="519" y="1999"/>
                    <a:pt x="519" y="1997"/>
                  </a:cubicBezTo>
                  <a:lnTo>
                    <a:pt x="517" y="1995"/>
                  </a:lnTo>
                  <a:cubicBezTo>
                    <a:pt x="515" y="1988"/>
                    <a:pt x="514" y="1980"/>
                    <a:pt x="514" y="1972"/>
                  </a:cubicBezTo>
                  <a:cubicBezTo>
                    <a:pt x="509" y="1934"/>
                    <a:pt x="509" y="1896"/>
                    <a:pt x="509" y="1858"/>
                  </a:cubicBezTo>
                  <a:cubicBezTo>
                    <a:pt x="512" y="1793"/>
                    <a:pt x="519" y="1728"/>
                    <a:pt x="527" y="1661"/>
                  </a:cubicBezTo>
                  <a:cubicBezTo>
                    <a:pt x="552" y="1494"/>
                    <a:pt x="595" y="1331"/>
                    <a:pt x="634" y="1168"/>
                  </a:cubicBezTo>
                  <a:cubicBezTo>
                    <a:pt x="677" y="1020"/>
                    <a:pt x="729" y="876"/>
                    <a:pt x="791" y="735"/>
                  </a:cubicBezTo>
                  <a:lnTo>
                    <a:pt x="791" y="735"/>
                  </a:lnTo>
                  <a:cubicBezTo>
                    <a:pt x="789" y="739"/>
                    <a:pt x="788" y="742"/>
                    <a:pt x="786" y="745"/>
                  </a:cubicBezTo>
                  <a:lnTo>
                    <a:pt x="791" y="734"/>
                  </a:lnTo>
                  <a:cubicBezTo>
                    <a:pt x="835" y="636"/>
                    <a:pt x="883" y="538"/>
                    <a:pt x="935" y="443"/>
                  </a:cubicBezTo>
                  <a:cubicBezTo>
                    <a:pt x="946" y="447"/>
                    <a:pt x="957" y="450"/>
                    <a:pt x="968" y="454"/>
                  </a:cubicBezTo>
                  <a:cubicBezTo>
                    <a:pt x="981" y="456"/>
                    <a:pt x="993" y="457"/>
                    <a:pt x="1006" y="457"/>
                  </a:cubicBezTo>
                  <a:cubicBezTo>
                    <a:pt x="1039" y="457"/>
                    <a:pt x="1072" y="448"/>
                    <a:pt x="1101" y="430"/>
                  </a:cubicBezTo>
                  <a:cubicBezTo>
                    <a:pt x="1185" y="376"/>
                    <a:pt x="1202" y="270"/>
                    <a:pt x="1157" y="184"/>
                  </a:cubicBezTo>
                  <a:cubicBezTo>
                    <a:pt x="1117" y="115"/>
                    <a:pt x="1079" y="40"/>
                    <a:pt x="1000" y="12"/>
                  </a:cubicBezTo>
                  <a:cubicBezTo>
                    <a:pt x="979" y="4"/>
                    <a:pt x="957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39" name="Google Shape;13539;p25"/>
            <p:cNvSpPr/>
            <p:nvPr/>
          </p:nvSpPr>
          <p:spPr>
            <a:xfrm>
              <a:off x="4222495" y="65048"/>
              <a:ext cx="51473" cy="110987"/>
            </a:xfrm>
            <a:custGeom>
              <a:avLst/>
              <a:gdLst/>
              <a:ahLst/>
              <a:cxnLst/>
              <a:rect l="l" t="t" r="r" b="b"/>
              <a:pathLst>
                <a:path w="1530" h="3299" extrusionOk="0">
                  <a:moveTo>
                    <a:pt x="1345" y="0"/>
                  </a:moveTo>
                  <a:cubicBezTo>
                    <a:pt x="1280" y="0"/>
                    <a:pt x="1220" y="35"/>
                    <a:pt x="1188" y="94"/>
                  </a:cubicBezTo>
                  <a:cubicBezTo>
                    <a:pt x="1104" y="248"/>
                    <a:pt x="1041" y="411"/>
                    <a:pt x="979" y="575"/>
                  </a:cubicBezTo>
                  <a:cubicBezTo>
                    <a:pt x="976" y="583"/>
                    <a:pt x="973" y="590"/>
                    <a:pt x="969" y="598"/>
                  </a:cubicBezTo>
                  <a:cubicBezTo>
                    <a:pt x="962" y="613"/>
                    <a:pt x="952" y="631"/>
                    <a:pt x="944" y="647"/>
                  </a:cubicBezTo>
                  <a:cubicBezTo>
                    <a:pt x="871" y="776"/>
                    <a:pt x="797" y="905"/>
                    <a:pt x="721" y="1031"/>
                  </a:cubicBezTo>
                  <a:cubicBezTo>
                    <a:pt x="624" y="1186"/>
                    <a:pt x="526" y="1338"/>
                    <a:pt x="427" y="1492"/>
                  </a:cubicBezTo>
                  <a:cubicBezTo>
                    <a:pt x="379" y="1565"/>
                    <a:pt x="330" y="1636"/>
                    <a:pt x="281" y="1709"/>
                  </a:cubicBezTo>
                  <a:cubicBezTo>
                    <a:pt x="237" y="1775"/>
                    <a:pt x="191" y="1842"/>
                    <a:pt x="142" y="1904"/>
                  </a:cubicBezTo>
                  <a:cubicBezTo>
                    <a:pt x="51" y="1935"/>
                    <a:pt x="1" y="2033"/>
                    <a:pt x="29" y="2125"/>
                  </a:cubicBezTo>
                  <a:cubicBezTo>
                    <a:pt x="53" y="2196"/>
                    <a:pt x="116" y="2247"/>
                    <a:pt x="191" y="2255"/>
                  </a:cubicBezTo>
                  <a:cubicBezTo>
                    <a:pt x="196" y="2255"/>
                    <a:pt x="201" y="2256"/>
                    <a:pt x="206" y="2256"/>
                  </a:cubicBezTo>
                  <a:cubicBezTo>
                    <a:pt x="288" y="2256"/>
                    <a:pt x="350" y="2207"/>
                    <a:pt x="400" y="2141"/>
                  </a:cubicBezTo>
                  <a:cubicBezTo>
                    <a:pt x="460" y="2063"/>
                    <a:pt x="512" y="1981"/>
                    <a:pt x="566" y="1900"/>
                  </a:cubicBezTo>
                  <a:lnTo>
                    <a:pt x="596" y="1851"/>
                  </a:lnTo>
                  <a:lnTo>
                    <a:pt x="596" y="1851"/>
                  </a:lnTo>
                  <a:cubicBezTo>
                    <a:pt x="593" y="1873"/>
                    <a:pt x="588" y="1896"/>
                    <a:pt x="585" y="1919"/>
                  </a:cubicBezTo>
                  <a:cubicBezTo>
                    <a:pt x="553" y="2108"/>
                    <a:pt x="520" y="2299"/>
                    <a:pt x="499" y="2491"/>
                  </a:cubicBezTo>
                  <a:cubicBezTo>
                    <a:pt x="479" y="2700"/>
                    <a:pt x="461" y="2907"/>
                    <a:pt x="453" y="3118"/>
                  </a:cubicBezTo>
                  <a:cubicBezTo>
                    <a:pt x="447" y="3210"/>
                    <a:pt x="515" y="3289"/>
                    <a:pt x="605" y="3298"/>
                  </a:cubicBezTo>
                  <a:lnTo>
                    <a:pt x="620" y="3298"/>
                  </a:lnTo>
                  <a:cubicBezTo>
                    <a:pt x="702" y="3298"/>
                    <a:pt x="784" y="3232"/>
                    <a:pt x="787" y="3145"/>
                  </a:cubicBezTo>
                  <a:cubicBezTo>
                    <a:pt x="791" y="2986"/>
                    <a:pt x="799" y="2825"/>
                    <a:pt x="813" y="2667"/>
                  </a:cubicBezTo>
                  <a:cubicBezTo>
                    <a:pt x="819" y="2592"/>
                    <a:pt x="824" y="2521"/>
                    <a:pt x="835" y="2445"/>
                  </a:cubicBezTo>
                  <a:cubicBezTo>
                    <a:pt x="846" y="2367"/>
                    <a:pt x="854" y="2291"/>
                    <a:pt x="865" y="2215"/>
                  </a:cubicBezTo>
                  <a:cubicBezTo>
                    <a:pt x="879" y="2128"/>
                    <a:pt x="895" y="2040"/>
                    <a:pt x="909" y="1951"/>
                  </a:cubicBezTo>
                  <a:cubicBezTo>
                    <a:pt x="920" y="1877"/>
                    <a:pt x="939" y="1804"/>
                    <a:pt x="955" y="1729"/>
                  </a:cubicBezTo>
                  <a:cubicBezTo>
                    <a:pt x="971" y="1660"/>
                    <a:pt x="987" y="1592"/>
                    <a:pt x="1007" y="1522"/>
                  </a:cubicBezTo>
                  <a:cubicBezTo>
                    <a:pt x="1031" y="1438"/>
                    <a:pt x="1057" y="1353"/>
                    <a:pt x="1080" y="1269"/>
                  </a:cubicBezTo>
                  <a:cubicBezTo>
                    <a:pt x="1102" y="1205"/>
                    <a:pt x="1126" y="1142"/>
                    <a:pt x="1148" y="1079"/>
                  </a:cubicBezTo>
                  <a:cubicBezTo>
                    <a:pt x="1171" y="1022"/>
                    <a:pt x="1190" y="960"/>
                    <a:pt x="1213" y="903"/>
                  </a:cubicBezTo>
                  <a:cubicBezTo>
                    <a:pt x="1243" y="826"/>
                    <a:pt x="1275" y="750"/>
                    <a:pt x="1305" y="674"/>
                  </a:cubicBezTo>
                  <a:cubicBezTo>
                    <a:pt x="1329" y="631"/>
                    <a:pt x="1351" y="585"/>
                    <a:pt x="1372" y="545"/>
                  </a:cubicBezTo>
                  <a:cubicBezTo>
                    <a:pt x="1392" y="504"/>
                    <a:pt x="1414" y="463"/>
                    <a:pt x="1433" y="420"/>
                  </a:cubicBezTo>
                  <a:cubicBezTo>
                    <a:pt x="1448" y="392"/>
                    <a:pt x="1462" y="363"/>
                    <a:pt x="1476" y="335"/>
                  </a:cubicBezTo>
                  <a:cubicBezTo>
                    <a:pt x="1498" y="289"/>
                    <a:pt x="1512" y="240"/>
                    <a:pt x="1519" y="189"/>
                  </a:cubicBezTo>
                  <a:cubicBezTo>
                    <a:pt x="1530" y="104"/>
                    <a:pt x="1462" y="21"/>
                    <a:pt x="1381" y="4"/>
                  </a:cubicBezTo>
                  <a:cubicBezTo>
                    <a:pt x="1369" y="2"/>
                    <a:pt x="1357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0" name="Google Shape;13540;p25"/>
            <p:cNvSpPr/>
            <p:nvPr/>
          </p:nvSpPr>
          <p:spPr>
            <a:xfrm>
              <a:off x="4095692" y="451009"/>
              <a:ext cx="43062" cy="115326"/>
            </a:xfrm>
            <a:custGeom>
              <a:avLst/>
              <a:gdLst/>
              <a:ahLst/>
              <a:cxnLst/>
              <a:rect l="l" t="t" r="r" b="b"/>
              <a:pathLst>
                <a:path w="1280" h="3428" extrusionOk="0">
                  <a:moveTo>
                    <a:pt x="1095" y="0"/>
                  </a:moveTo>
                  <a:cubicBezTo>
                    <a:pt x="1037" y="0"/>
                    <a:pt x="983" y="28"/>
                    <a:pt x="949" y="75"/>
                  </a:cubicBezTo>
                  <a:cubicBezTo>
                    <a:pt x="935" y="93"/>
                    <a:pt x="922" y="108"/>
                    <a:pt x="909" y="127"/>
                  </a:cubicBezTo>
                  <a:cubicBezTo>
                    <a:pt x="860" y="197"/>
                    <a:pt x="832" y="279"/>
                    <a:pt x="798" y="359"/>
                  </a:cubicBezTo>
                  <a:cubicBezTo>
                    <a:pt x="783" y="397"/>
                    <a:pt x="768" y="436"/>
                    <a:pt x="753" y="476"/>
                  </a:cubicBezTo>
                  <a:cubicBezTo>
                    <a:pt x="708" y="599"/>
                    <a:pt x="675" y="724"/>
                    <a:pt x="650" y="852"/>
                  </a:cubicBezTo>
                  <a:cubicBezTo>
                    <a:pt x="566" y="1028"/>
                    <a:pt x="477" y="1201"/>
                    <a:pt x="387" y="1373"/>
                  </a:cubicBezTo>
                  <a:cubicBezTo>
                    <a:pt x="257" y="1625"/>
                    <a:pt x="129" y="1880"/>
                    <a:pt x="32" y="2147"/>
                  </a:cubicBezTo>
                  <a:cubicBezTo>
                    <a:pt x="1" y="2241"/>
                    <a:pt x="50" y="2340"/>
                    <a:pt x="142" y="2374"/>
                  </a:cubicBezTo>
                  <a:cubicBezTo>
                    <a:pt x="162" y="2381"/>
                    <a:pt x="183" y="2384"/>
                    <a:pt x="203" y="2384"/>
                  </a:cubicBezTo>
                  <a:cubicBezTo>
                    <a:pt x="275" y="2384"/>
                    <a:pt x="342" y="2341"/>
                    <a:pt x="369" y="2271"/>
                  </a:cubicBezTo>
                  <a:cubicBezTo>
                    <a:pt x="395" y="2200"/>
                    <a:pt x="419" y="2130"/>
                    <a:pt x="444" y="2060"/>
                  </a:cubicBezTo>
                  <a:cubicBezTo>
                    <a:pt x="474" y="1984"/>
                    <a:pt x="507" y="1908"/>
                    <a:pt x="540" y="1834"/>
                  </a:cubicBezTo>
                  <a:cubicBezTo>
                    <a:pt x="552" y="1810"/>
                    <a:pt x="563" y="1786"/>
                    <a:pt x="575" y="1761"/>
                  </a:cubicBezTo>
                  <a:lnTo>
                    <a:pt x="575" y="1761"/>
                  </a:lnTo>
                  <a:cubicBezTo>
                    <a:pt x="574" y="1889"/>
                    <a:pt x="574" y="2016"/>
                    <a:pt x="575" y="2143"/>
                  </a:cubicBezTo>
                  <a:cubicBezTo>
                    <a:pt x="578" y="2334"/>
                    <a:pt x="582" y="2524"/>
                    <a:pt x="578" y="2716"/>
                  </a:cubicBezTo>
                  <a:lnTo>
                    <a:pt x="578" y="2741"/>
                  </a:lnTo>
                  <a:lnTo>
                    <a:pt x="578" y="2774"/>
                  </a:lnTo>
                  <a:lnTo>
                    <a:pt x="578" y="2793"/>
                  </a:lnTo>
                  <a:lnTo>
                    <a:pt x="578" y="2804"/>
                  </a:lnTo>
                  <a:cubicBezTo>
                    <a:pt x="577" y="2877"/>
                    <a:pt x="575" y="2948"/>
                    <a:pt x="572" y="3020"/>
                  </a:cubicBezTo>
                  <a:cubicBezTo>
                    <a:pt x="567" y="3107"/>
                    <a:pt x="555" y="3197"/>
                    <a:pt x="571" y="3284"/>
                  </a:cubicBezTo>
                  <a:cubicBezTo>
                    <a:pt x="586" y="3366"/>
                    <a:pt x="658" y="3426"/>
                    <a:pt x="741" y="3428"/>
                  </a:cubicBezTo>
                  <a:cubicBezTo>
                    <a:pt x="753" y="3428"/>
                    <a:pt x="762" y="3428"/>
                    <a:pt x="772" y="3426"/>
                  </a:cubicBezTo>
                  <a:cubicBezTo>
                    <a:pt x="867" y="3407"/>
                    <a:pt x="930" y="3316"/>
                    <a:pt x="914" y="3221"/>
                  </a:cubicBezTo>
                  <a:cubicBezTo>
                    <a:pt x="912" y="3216"/>
                    <a:pt x="911" y="3209"/>
                    <a:pt x="911" y="3205"/>
                  </a:cubicBezTo>
                  <a:lnTo>
                    <a:pt x="911" y="3203"/>
                  </a:lnTo>
                  <a:cubicBezTo>
                    <a:pt x="922" y="2980"/>
                    <a:pt x="916" y="2755"/>
                    <a:pt x="911" y="2530"/>
                  </a:cubicBezTo>
                  <a:cubicBezTo>
                    <a:pt x="906" y="2306"/>
                    <a:pt x="895" y="2079"/>
                    <a:pt x="898" y="1854"/>
                  </a:cubicBezTo>
                  <a:lnTo>
                    <a:pt x="898" y="1854"/>
                  </a:lnTo>
                  <a:lnTo>
                    <a:pt x="898" y="1875"/>
                  </a:lnTo>
                  <a:cubicBezTo>
                    <a:pt x="900" y="1791"/>
                    <a:pt x="901" y="1707"/>
                    <a:pt x="903" y="1623"/>
                  </a:cubicBezTo>
                  <a:cubicBezTo>
                    <a:pt x="905" y="1552"/>
                    <a:pt x="911" y="1482"/>
                    <a:pt x="916" y="1413"/>
                  </a:cubicBezTo>
                  <a:cubicBezTo>
                    <a:pt x="925" y="1277"/>
                    <a:pt x="943" y="1144"/>
                    <a:pt x="958" y="1009"/>
                  </a:cubicBezTo>
                  <a:lnTo>
                    <a:pt x="965" y="973"/>
                  </a:lnTo>
                  <a:cubicBezTo>
                    <a:pt x="1018" y="860"/>
                    <a:pt x="1072" y="746"/>
                    <a:pt x="1123" y="632"/>
                  </a:cubicBezTo>
                  <a:cubicBezTo>
                    <a:pt x="1155" y="566"/>
                    <a:pt x="1185" y="499"/>
                    <a:pt x="1210" y="430"/>
                  </a:cubicBezTo>
                  <a:cubicBezTo>
                    <a:pt x="1224" y="395"/>
                    <a:pt x="1239" y="360"/>
                    <a:pt x="1250" y="325"/>
                  </a:cubicBezTo>
                  <a:cubicBezTo>
                    <a:pt x="1261" y="297"/>
                    <a:pt x="1269" y="268"/>
                    <a:pt x="1275" y="240"/>
                  </a:cubicBezTo>
                  <a:cubicBezTo>
                    <a:pt x="1280" y="200"/>
                    <a:pt x="1277" y="161"/>
                    <a:pt x="1264" y="124"/>
                  </a:cubicBezTo>
                  <a:cubicBezTo>
                    <a:pt x="1242" y="55"/>
                    <a:pt x="1180" y="7"/>
                    <a:pt x="1109" y="1"/>
                  </a:cubicBezTo>
                  <a:cubicBezTo>
                    <a:pt x="1104" y="0"/>
                    <a:pt x="110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1" name="Google Shape;13541;p25"/>
            <p:cNvSpPr/>
            <p:nvPr/>
          </p:nvSpPr>
          <p:spPr>
            <a:xfrm>
              <a:off x="4123549" y="456729"/>
              <a:ext cx="79497" cy="169491"/>
            </a:xfrm>
            <a:custGeom>
              <a:avLst/>
              <a:gdLst/>
              <a:ahLst/>
              <a:cxnLst/>
              <a:rect l="l" t="t" r="r" b="b"/>
              <a:pathLst>
                <a:path w="2363" h="5038" extrusionOk="0">
                  <a:moveTo>
                    <a:pt x="2129" y="1"/>
                  </a:moveTo>
                  <a:cubicBezTo>
                    <a:pt x="2082" y="1"/>
                    <a:pt x="2036" y="12"/>
                    <a:pt x="1994" y="33"/>
                  </a:cubicBezTo>
                  <a:cubicBezTo>
                    <a:pt x="1924" y="70"/>
                    <a:pt x="1876" y="133"/>
                    <a:pt x="1837" y="198"/>
                  </a:cubicBezTo>
                  <a:cubicBezTo>
                    <a:pt x="1753" y="337"/>
                    <a:pt x="1680" y="485"/>
                    <a:pt x="1622" y="636"/>
                  </a:cubicBezTo>
                  <a:cubicBezTo>
                    <a:pt x="1356" y="1305"/>
                    <a:pt x="1113" y="1982"/>
                    <a:pt x="870" y="2658"/>
                  </a:cubicBezTo>
                  <a:cubicBezTo>
                    <a:pt x="607" y="3383"/>
                    <a:pt x="342" y="4106"/>
                    <a:pt x="37" y="4816"/>
                  </a:cubicBezTo>
                  <a:cubicBezTo>
                    <a:pt x="1" y="4898"/>
                    <a:pt x="54" y="4998"/>
                    <a:pt x="135" y="5028"/>
                  </a:cubicBezTo>
                  <a:cubicBezTo>
                    <a:pt x="152" y="5034"/>
                    <a:pt x="171" y="5037"/>
                    <a:pt x="190" y="5037"/>
                  </a:cubicBezTo>
                  <a:cubicBezTo>
                    <a:pt x="260" y="5037"/>
                    <a:pt x="322" y="4994"/>
                    <a:pt x="347" y="4930"/>
                  </a:cubicBezTo>
                  <a:cubicBezTo>
                    <a:pt x="360" y="4893"/>
                    <a:pt x="373" y="4855"/>
                    <a:pt x="387" y="4819"/>
                  </a:cubicBezTo>
                  <a:cubicBezTo>
                    <a:pt x="518" y="4471"/>
                    <a:pt x="654" y="4122"/>
                    <a:pt x="787" y="3772"/>
                  </a:cubicBezTo>
                  <a:cubicBezTo>
                    <a:pt x="920" y="3424"/>
                    <a:pt x="1047" y="3074"/>
                    <a:pt x="1177" y="2724"/>
                  </a:cubicBezTo>
                  <a:cubicBezTo>
                    <a:pt x="1303" y="2384"/>
                    <a:pt x="1432" y="2044"/>
                    <a:pt x="1560" y="1703"/>
                  </a:cubicBezTo>
                  <a:cubicBezTo>
                    <a:pt x="1683" y="1381"/>
                    <a:pt x="1811" y="1061"/>
                    <a:pt x="1944" y="741"/>
                  </a:cubicBezTo>
                  <a:lnTo>
                    <a:pt x="1944" y="741"/>
                  </a:lnTo>
                  <a:cubicBezTo>
                    <a:pt x="1941" y="747"/>
                    <a:pt x="1938" y="755"/>
                    <a:pt x="1935" y="762"/>
                  </a:cubicBezTo>
                  <a:cubicBezTo>
                    <a:pt x="1984" y="649"/>
                    <a:pt x="2039" y="538"/>
                    <a:pt x="2101" y="431"/>
                  </a:cubicBezTo>
                  <a:cubicBezTo>
                    <a:pt x="2117" y="407"/>
                    <a:pt x="2133" y="383"/>
                    <a:pt x="2149" y="359"/>
                  </a:cubicBezTo>
                  <a:cubicBezTo>
                    <a:pt x="2155" y="360"/>
                    <a:pt x="2161" y="360"/>
                    <a:pt x="2167" y="360"/>
                  </a:cubicBezTo>
                  <a:cubicBezTo>
                    <a:pt x="2191" y="360"/>
                    <a:pt x="2216" y="355"/>
                    <a:pt x="2237" y="345"/>
                  </a:cubicBezTo>
                  <a:cubicBezTo>
                    <a:pt x="2280" y="325"/>
                    <a:pt x="2313" y="288"/>
                    <a:pt x="2329" y="244"/>
                  </a:cubicBezTo>
                  <a:cubicBezTo>
                    <a:pt x="2362" y="157"/>
                    <a:pt x="2316" y="43"/>
                    <a:pt x="2223" y="16"/>
                  </a:cubicBezTo>
                  <a:cubicBezTo>
                    <a:pt x="2192" y="6"/>
                    <a:pt x="2161" y="1"/>
                    <a:pt x="2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2" name="Google Shape;13542;p25"/>
            <p:cNvSpPr/>
            <p:nvPr/>
          </p:nvSpPr>
          <p:spPr>
            <a:xfrm>
              <a:off x="4180912" y="485595"/>
              <a:ext cx="141366" cy="126025"/>
            </a:xfrm>
            <a:custGeom>
              <a:avLst/>
              <a:gdLst/>
              <a:ahLst/>
              <a:cxnLst/>
              <a:rect l="l" t="t" r="r" b="b"/>
              <a:pathLst>
                <a:path w="4202" h="3746" extrusionOk="0">
                  <a:moveTo>
                    <a:pt x="4009" y="1"/>
                  </a:moveTo>
                  <a:cubicBezTo>
                    <a:pt x="3992" y="1"/>
                    <a:pt x="3974" y="4"/>
                    <a:pt x="3958" y="10"/>
                  </a:cubicBezTo>
                  <a:cubicBezTo>
                    <a:pt x="3852" y="48"/>
                    <a:pt x="3747" y="78"/>
                    <a:pt x="3638" y="106"/>
                  </a:cubicBezTo>
                  <a:cubicBezTo>
                    <a:pt x="3580" y="120"/>
                    <a:pt x="3519" y="135"/>
                    <a:pt x="3461" y="144"/>
                  </a:cubicBezTo>
                  <a:cubicBezTo>
                    <a:pt x="3390" y="157"/>
                    <a:pt x="3318" y="169"/>
                    <a:pt x="3246" y="181"/>
                  </a:cubicBezTo>
                  <a:cubicBezTo>
                    <a:pt x="3068" y="201"/>
                    <a:pt x="2888" y="222"/>
                    <a:pt x="2710" y="228"/>
                  </a:cubicBezTo>
                  <a:cubicBezTo>
                    <a:pt x="2611" y="231"/>
                    <a:pt x="2511" y="239"/>
                    <a:pt x="2411" y="239"/>
                  </a:cubicBezTo>
                  <a:lnTo>
                    <a:pt x="2109" y="239"/>
                  </a:lnTo>
                  <a:cubicBezTo>
                    <a:pt x="2019" y="234"/>
                    <a:pt x="1927" y="234"/>
                    <a:pt x="1837" y="225"/>
                  </a:cubicBezTo>
                  <a:cubicBezTo>
                    <a:pt x="1784" y="220"/>
                    <a:pt x="1732" y="215"/>
                    <a:pt x="1680" y="209"/>
                  </a:cubicBezTo>
                  <a:cubicBezTo>
                    <a:pt x="1609" y="203"/>
                    <a:pt x="1541" y="190"/>
                    <a:pt x="1471" y="187"/>
                  </a:cubicBezTo>
                  <a:cubicBezTo>
                    <a:pt x="1445" y="185"/>
                    <a:pt x="1419" y="184"/>
                    <a:pt x="1394" y="184"/>
                  </a:cubicBezTo>
                  <a:cubicBezTo>
                    <a:pt x="1315" y="184"/>
                    <a:pt x="1238" y="196"/>
                    <a:pt x="1173" y="250"/>
                  </a:cubicBezTo>
                  <a:cubicBezTo>
                    <a:pt x="1102" y="310"/>
                    <a:pt x="1078" y="399"/>
                    <a:pt x="1088" y="488"/>
                  </a:cubicBezTo>
                  <a:cubicBezTo>
                    <a:pt x="1093" y="543"/>
                    <a:pt x="1112" y="597"/>
                    <a:pt x="1121" y="651"/>
                  </a:cubicBezTo>
                  <a:cubicBezTo>
                    <a:pt x="1129" y="690"/>
                    <a:pt x="1135" y="731"/>
                    <a:pt x="1142" y="771"/>
                  </a:cubicBezTo>
                  <a:cubicBezTo>
                    <a:pt x="1148" y="842"/>
                    <a:pt x="1154" y="912"/>
                    <a:pt x="1154" y="985"/>
                  </a:cubicBezTo>
                  <a:cubicBezTo>
                    <a:pt x="1153" y="1031"/>
                    <a:pt x="1148" y="1077"/>
                    <a:pt x="1142" y="1122"/>
                  </a:cubicBezTo>
                  <a:cubicBezTo>
                    <a:pt x="1105" y="1327"/>
                    <a:pt x="1055" y="1525"/>
                    <a:pt x="999" y="1726"/>
                  </a:cubicBezTo>
                  <a:cubicBezTo>
                    <a:pt x="914" y="2009"/>
                    <a:pt x="822" y="2292"/>
                    <a:pt x="735" y="2576"/>
                  </a:cubicBezTo>
                  <a:cubicBezTo>
                    <a:pt x="706" y="2666"/>
                    <a:pt x="678" y="2755"/>
                    <a:pt x="653" y="2845"/>
                  </a:cubicBezTo>
                  <a:cubicBezTo>
                    <a:pt x="618" y="2702"/>
                    <a:pt x="589" y="2558"/>
                    <a:pt x="559" y="2416"/>
                  </a:cubicBezTo>
                  <a:cubicBezTo>
                    <a:pt x="521" y="2231"/>
                    <a:pt x="488" y="2045"/>
                    <a:pt x="455" y="1862"/>
                  </a:cubicBezTo>
                  <a:cubicBezTo>
                    <a:pt x="420" y="1673"/>
                    <a:pt x="383" y="1483"/>
                    <a:pt x="360" y="1293"/>
                  </a:cubicBezTo>
                  <a:cubicBezTo>
                    <a:pt x="358" y="1263"/>
                    <a:pt x="355" y="1233"/>
                    <a:pt x="355" y="1203"/>
                  </a:cubicBezTo>
                  <a:cubicBezTo>
                    <a:pt x="355" y="1203"/>
                    <a:pt x="355" y="1202"/>
                    <a:pt x="355" y="1202"/>
                  </a:cubicBezTo>
                  <a:cubicBezTo>
                    <a:pt x="380" y="1105"/>
                    <a:pt x="322" y="1005"/>
                    <a:pt x="225" y="983"/>
                  </a:cubicBezTo>
                  <a:cubicBezTo>
                    <a:pt x="211" y="980"/>
                    <a:pt x="197" y="978"/>
                    <a:pt x="183" y="978"/>
                  </a:cubicBezTo>
                  <a:cubicBezTo>
                    <a:pt x="101" y="978"/>
                    <a:pt x="28" y="1035"/>
                    <a:pt x="11" y="1119"/>
                  </a:cubicBezTo>
                  <a:cubicBezTo>
                    <a:pt x="2" y="1172"/>
                    <a:pt x="0" y="1225"/>
                    <a:pt x="10" y="1278"/>
                  </a:cubicBezTo>
                  <a:cubicBezTo>
                    <a:pt x="34" y="1485"/>
                    <a:pt x="83" y="1692"/>
                    <a:pt x="122" y="1897"/>
                  </a:cubicBezTo>
                  <a:cubicBezTo>
                    <a:pt x="159" y="2082"/>
                    <a:pt x="192" y="2267"/>
                    <a:pt x="232" y="2451"/>
                  </a:cubicBezTo>
                  <a:cubicBezTo>
                    <a:pt x="271" y="2642"/>
                    <a:pt x="314" y="2834"/>
                    <a:pt x="355" y="3025"/>
                  </a:cubicBezTo>
                  <a:cubicBezTo>
                    <a:pt x="393" y="3195"/>
                    <a:pt x="431" y="3364"/>
                    <a:pt x="455" y="3535"/>
                  </a:cubicBezTo>
                  <a:cubicBezTo>
                    <a:pt x="456" y="3557"/>
                    <a:pt x="459" y="3579"/>
                    <a:pt x="463" y="3601"/>
                  </a:cubicBezTo>
                  <a:cubicBezTo>
                    <a:pt x="478" y="3677"/>
                    <a:pt x="543" y="3736"/>
                    <a:pt x="621" y="3744"/>
                  </a:cubicBezTo>
                  <a:cubicBezTo>
                    <a:pt x="626" y="3744"/>
                    <a:pt x="630" y="3745"/>
                    <a:pt x="634" y="3745"/>
                  </a:cubicBezTo>
                  <a:cubicBezTo>
                    <a:pt x="698" y="3745"/>
                    <a:pt x="759" y="3709"/>
                    <a:pt x="789" y="3652"/>
                  </a:cubicBezTo>
                  <a:cubicBezTo>
                    <a:pt x="803" y="3622"/>
                    <a:pt x="812" y="3590"/>
                    <a:pt x="816" y="3557"/>
                  </a:cubicBezTo>
                  <a:cubicBezTo>
                    <a:pt x="854" y="3358"/>
                    <a:pt x="907" y="3160"/>
                    <a:pt x="961" y="2962"/>
                  </a:cubicBezTo>
                  <a:lnTo>
                    <a:pt x="961" y="2962"/>
                  </a:lnTo>
                  <a:cubicBezTo>
                    <a:pt x="958" y="2968"/>
                    <a:pt x="957" y="2976"/>
                    <a:pt x="953" y="2982"/>
                  </a:cubicBezTo>
                  <a:cubicBezTo>
                    <a:pt x="979" y="2900"/>
                    <a:pt x="1004" y="2818"/>
                    <a:pt x="1029" y="2734"/>
                  </a:cubicBezTo>
                  <a:cubicBezTo>
                    <a:pt x="1134" y="2384"/>
                    <a:pt x="1246" y="2036"/>
                    <a:pt x="1348" y="1684"/>
                  </a:cubicBezTo>
                  <a:cubicBezTo>
                    <a:pt x="1403" y="1501"/>
                    <a:pt x="1446" y="1314"/>
                    <a:pt x="1477" y="1126"/>
                  </a:cubicBezTo>
                  <a:cubicBezTo>
                    <a:pt x="1506" y="929"/>
                    <a:pt x="1484" y="731"/>
                    <a:pt x="1450" y="535"/>
                  </a:cubicBezTo>
                  <a:lnTo>
                    <a:pt x="1450" y="535"/>
                  </a:lnTo>
                  <a:cubicBezTo>
                    <a:pt x="1507" y="540"/>
                    <a:pt x="1568" y="548"/>
                    <a:pt x="1621" y="553"/>
                  </a:cubicBezTo>
                  <a:cubicBezTo>
                    <a:pt x="1677" y="556"/>
                    <a:pt x="1731" y="560"/>
                    <a:pt x="1786" y="565"/>
                  </a:cubicBezTo>
                  <a:cubicBezTo>
                    <a:pt x="1898" y="575"/>
                    <a:pt x="2011" y="577"/>
                    <a:pt x="2123" y="577"/>
                  </a:cubicBezTo>
                  <a:cubicBezTo>
                    <a:pt x="2201" y="577"/>
                    <a:pt x="2278" y="576"/>
                    <a:pt x="2356" y="575"/>
                  </a:cubicBezTo>
                  <a:cubicBezTo>
                    <a:pt x="2536" y="573"/>
                    <a:pt x="2717" y="562"/>
                    <a:pt x="2897" y="548"/>
                  </a:cubicBezTo>
                  <a:cubicBezTo>
                    <a:pt x="3291" y="518"/>
                    <a:pt x="3684" y="458"/>
                    <a:pt x="4061" y="337"/>
                  </a:cubicBezTo>
                  <a:cubicBezTo>
                    <a:pt x="4151" y="307"/>
                    <a:pt x="4202" y="212"/>
                    <a:pt x="4173" y="120"/>
                  </a:cubicBezTo>
                  <a:cubicBezTo>
                    <a:pt x="4151" y="51"/>
                    <a:pt x="4081" y="1"/>
                    <a:pt x="4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3" name="Google Shape;13543;p25"/>
            <p:cNvSpPr/>
            <p:nvPr/>
          </p:nvSpPr>
          <p:spPr>
            <a:xfrm>
              <a:off x="4241773" y="523646"/>
              <a:ext cx="80305" cy="88883"/>
            </a:xfrm>
            <a:custGeom>
              <a:avLst/>
              <a:gdLst/>
              <a:ahLst/>
              <a:cxnLst/>
              <a:rect l="l" t="t" r="r" b="b"/>
              <a:pathLst>
                <a:path w="2387" h="2642" extrusionOk="0">
                  <a:moveTo>
                    <a:pt x="815" y="1"/>
                  </a:moveTo>
                  <a:cubicBezTo>
                    <a:pt x="812" y="1"/>
                    <a:pt x="808" y="1"/>
                    <a:pt x="805" y="1"/>
                  </a:cubicBezTo>
                  <a:cubicBezTo>
                    <a:pt x="762" y="4"/>
                    <a:pt x="719" y="17"/>
                    <a:pt x="683" y="37"/>
                  </a:cubicBezTo>
                  <a:cubicBezTo>
                    <a:pt x="537" y="118"/>
                    <a:pt x="472" y="286"/>
                    <a:pt x="411" y="430"/>
                  </a:cubicBezTo>
                  <a:cubicBezTo>
                    <a:pt x="392" y="474"/>
                    <a:pt x="376" y="519"/>
                    <a:pt x="359" y="563"/>
                  </a:cubicBezTo>
                  <a:cubicBezTo>
                    <a:pt x="336" y="614"/>
                    <a:pt x="316" y="666"/>
                    <a:pt x="298" y="716"/>
                  </a:cubicBezTo>
                  <a:cubicBezTo>
                    <a:pt x="276" y="772"/>
                    <a:pt x="259" y="829"/>
                    <a:pt x="246" y="887"/>
                  </a:cubicBezTo>
                  <a:cubicBezTo>
                    <a:pt x="235" y="943"/>
                    <a:pt x="227" y="1000"/>
                    <a:pt x="246" y="1055"/>
                  </a:cubicBezTo>
                  <a:cubicBezTo>
                    <a:pt x="259" y="1098"/>
                    <a:pt x="287" y="1134"/>
                    <a:pt x="322" y="1161"/>
                  </a:cubicBezTo>
                  <a:cubicBezTo>
                    <a:pt x="354" y="1183"/>
                    <a:pt x="389" y="1193"/>
                    <a:pt x="424" y="1193"/>
                  </a:cubicBezTo>
                  <a:cubicBezTo>
                    <a:pt x="459" y="1193"/>
                    <a:pt x="495" y="1183"/>
                    <a:pt x="529" y="1169"/>
                  </a:cubicBezTo>
                  <a:cubicBezTo>
                    <a:pt x="618" y="1133"/>
                    <a:pt x="655" y="1019"/>
                    <a:pt x="615" y="935"/>
                  </a:cubicBezTo>
                  <a:cubicBezTo>
                    <a:pt x="612" y="927"/>
                    <a:pt x="607" y="921"/>
                    <a:pt x="604" y="914"/>
                  </a:cubicBezTo>
                  <a:cubicBezTo>
                    <a:pt x="640" y="796"/>
                    <a:pt x="688" y="680"/>
                    <a:pt x="734" y="565"/>
                  </a:cubicBezTo>
                  <a:cubicBezTo>
                    <a:pt x="756" y="514"/>
                    <a:pt x="780" y="462"/>
                    <a:pt x="806" y="413"/>
                  </a:cubicBezTo>
                  <a:cubicBezTo>
                    <a:pt x="813" y="405"/>
                    <a:pt x="818" y="397"/>
                    <a:pt x="824" y="389"/>
                  </a:cubicBezTo>
                  <a:lnTo>
                    <a:pt x="830" y="408"/>
                  </a:lnTo>
                  <a:cubicBezTo>
                    <a:pt x="837" y="436"/>
                    <a:pt x="841" y="465"/>
                    <a:pt x="846" y="493"/>
                  </a:cubicBezTo>
                  <a:cubicBezTo>
                    <a:pt x="848" y="530"/>
                    <a:pt x="849" y="566"/>
                    <a:pt x="849" y="602"/>
                  </a:cubicBezTo>
                  <a:cubicBezTo>
                    <a:pt x="848" y="671"/>
                    <a:pt x="840" y="737"/>
                    <a:pt x="833" y="805"/>
                  </a:cubicBezTo>
                  <a:lnTo>
                    <a:pt x="833" y="805"/>
                  </a:lnTo>
                  <a:cubicBezTo>
                    <a:pt x="833" y="805"/>
                    <a:pt x="833" y="804"/>
                    <a:pt x="833" y="804"/>
                  </a:cubicBezTo>
                  <a:lnTo>
                    <a:pt x="833" y="804"/>
                  </a:lnTo>
                  <a:cubicBezTo>
                    <a:pt x="833" y="805"/>
                    <a:pt x="833" y="807"/>
                    <a:pt x="832" y="809"/>
                  </a:cubicBezTo>
                  <a:lnTo>
                    <a:pt x="832" y="809"/>
                  </a:lnTo>
                  <a:cubicBezTo>
                    <a:pt x="833" y="808"/>
                    <a:pt x="833" y="807"/>
                    <a:pt x="833" y="805"/>
                  </a:cubicBezTo>
                  <a:lnTo>
                    <a:pt x="833" y="805"/>
                  </a:lnTo>
                  <a:cubicBezTo>
                    <a:pt x="832" y="808"/>
                    <a:pt x="832" y="810"/>
                    <a:pt x="832" y="812"/>
                  </a:cubicBezTo>
                  <a:lnTo>
                    <a:pt x="832" y="812"/>
                  </a:lnTo>
                  <a:cubicBezTo>
                    <a:pt x="832" y="811"/>
                    <a:pt x="832" y="810"/>
                    <a:pt x="832" y="809"/>
                  </a:cubicBezTo>
                  <a:lnTo>
                    <a:pt x="832" y="809"/>
                  </a:lnTo>
                  <a:cubicBezTo>
                    <a:pt x="832" y="811"/>
                    <a:pt x="832" y="813"/>
                    <a:pt x="832" y="815"/>
                  </a:cubicBezTo>
                  <a:cubicBezTo>
                    <a:pt x="832" y="814"/>
                    <a:pt x="832" y="813"/>
                    <a:pt x="832" y="812"/>
                  </a:cubicBezTo>
                  <a:lnTo>
                    <a:pt x="832" y="812"/>
                  </a:lnTo>
                  <a:cubicBezTo>
                    <a:pt x="822" y="872"/>
                    <a:pt x="815" y="935"/>
                    <a:pt x="803" y="990"/>
                  </a:cubicBezTo>
                  <a:cubicBezTo>
                    <a:pt x="791" y="1050"/>
                    <a:pt x="776" y="1109"/>
                    <a:pt x="764" y="1169"/>
                  </a:cubicBezTo>
                  <a:cubicBezTo>
                    <a:pt x="729" y="1294"/>
                    <a:pt x="688" y="1416"/>
                    <a:pt x="639" y="1535"/>
                  </a:cubicBezTo>
                  <a:cubicBezTo>
                    <a:pt x="607" y="1608"/>
                    <a:pt x="571" y="1676"/>
                    <a:pt x="529" y="1744"/>
                  </a:cubicBezTo>
                  <a:cubicBezTo>
                    <a:pt x="466" y="1842"/>
                    <a:pt x="396" y="1937"/>
                    <a:pt x="322" y="2027"/>
                  </a:cubicBezTo>
                  <a:cubicBezTo>
                    <a:pt x="283" y="2075"/>
                    <a:pt x="238" y="2119"/>
                    <a:pt x="194" y="2163"/>
                  </a:cubicBezTo>
                  <a:lnTo>
                    <a:pt x="200" y="2159"/>
                  </a:lnTo>
                  <a:lnTo>
                    <a:pt x="200" y="2159"/>
                  </a:lnTo>
                  <a:cubicBezTo>
                    <a:pt x="186" y="2171"/>
                    <a:pt x="172" y="2185"/>
                    <a:pt x="156" y="2198"/>
                  </a:cubicBezTo>
                  <a:cubicBezTo>
                    <a:pt x="129" y="2220"/>
                    <a:pt x="104" y="2244"/>
                    <a:pt x="78" y="2269"/>
                  </a:cubicBezTo>
                  <a:cubicBezTo>
                    <a:pt x="62" y="2284"/>
                    <a:pt x="48" y="2303"/>
                    <a:pt x="37" y="2322"/>
                  </a:cubicBezTo>
                  <a:cubicBezTo>
                    <a:pt x="15" y="2372"/>
                    <a:pt x="1" y="2420"/>
                    <a:pt x="18" y="2474"/>
                  </a:cubicBezTo>
                  <a:cubicBezTo>
                    <a:pt x="32" y="2524"/>
                    <a:pt x="62" y="2570"/>
                    <a:pt x="105" y="2600"/>
                  </a:cubicBezTo>
                  <a:cubicBezTo>
                    <a:pt x="145" y="2627"/>
                    <a:pt x="192" y="2641"/>
                    <a:pt x="240" y="2641"/>
                  </a:cubicBezTo>
                  <a:lnTo>
                    <a:pt x="257" y="2641"/>
                  </a:lnTo>
                  <a:cubicBezTo>
                    <a:pt x="316" y="2638"/>
                    <a:pt x="374" y="2629"/>
                    <a:pt x="433" y="2613"/>
                  </a:cubicBezTo>
                  <a:cubicBezTo>
                    <a:pt x="510" y="2594"/>
                    <a:pt x="586" y="2569"/>
                    <a:pt x="662" y="2543"/>
                  </a:cubicBezTo>
                  <a:cubicBezTo>
                    <a:pt x="772" y="2507"/>
                    <a:pt x="879" y="2470"/>
                    <a:pt x="989" y="2434"/>
                  </a:cubicBezTo>
                  <a:cubicBezTo>
                    <a:pt x="1077" y="2406"/>
                    <a:pt x="1166" y="2383"/>
                    <a:pt x="1254" y="2358"/>
                  </a:cubicBezTo>
                  <a:cubicBezTo>
                    <a:pt x="1349" y="2336"/>
                    <a:pt x="1444" y="2312"/>
                    <a:pt x="1541" y="2295"/>
                  </a:cubicBezTo>
                  <a:cubicBezTo>
                    <a:pt x="1653" y="2274"/>
                    <a:pt x="1767" y="2255"/>
                    <a:pt x="1881" y="2239"/>
                  </a:cubicBezTo>
                  <a:cubicBezTo>
                    <a:pt x="1995" y="2230"/>
                    <a:pt x="2108" y="2223"/>
                    <a:pt x="2223" y="2223"/>
                  </a:cubicBezTo>
                  <a:cubicBezTo>
                    <a:pt x="2313" y="2223"/>
                    <a:pt x="2386" y="2136"/>
                    <a:pt x="2382" y="2048"/>
                  </a:cubicBezTo>
                  <a:cubicBezTo>
                    <a:pt x="2377" y="1954"/>
                    <a:pt x="2298" y="1889"/>
                    <a:pt x="2206" y="1889"/>
                  </a:cubicBezTo>
                  <a:cubicBezTo>
                    <a:pt x="2111" y="1889"/>
                    <a:pt x="2017" y="1891"/>
                    <a:pt x="1924" y="1899"/>
                  </a:cubicBezTo>
                  <a:cubicBezTo>
                    <a:pt x="1842" y="1907"/>
                    <a:pt x="1763" y="1918"/>
                    <a:pt x="1683" y="1927"/>
                  </a:cubicBezTo>
                  <a:cubicBezTo>
                    <a:pt x="1538" y="1948"/>
                    <a:pt x="1392" y="1980"/>
                    <a:pt x="1248" y="2013"/>
                  </a:cubicBezTo>
                  <a:cubicBezTo>
                    <a:pt x="1114" y="2041"/>
                    <a:pt x="981" y="2079"/>
                    <a:pt x="849" y="2121"/>
                  </a:cubicBezTo>
                  <a:cubicBezTo>
                    <a:pt x="776" y="2144"/>
                    <a:pt x="702" y="2168"/>
                    <a:pt x="629" y="2192"/>
                  </a:cubicBezTo>
                  <a:lnTo>
                    <a:pt x="669" y="2141"/>
                  </a:lnTo>
                  <a:cubicBezTo>
                    <a:pt x="884" y="1869"/>
                    <a:pt x="1025" y="1544"/>
                    <a:pt x="1104" y="1209"/>
                  </a:cubicBezTo>
                  <a:cubicBezTo>
                    <a:pt x="1115" y="1160"/>
                    <a:pt x="1131" y="1111"/>
                    <a:pt x="1139" y="1062"/>
                  </a:cubicBezTo>
                  <a:cubicBezTo>
                    <a:pt x="1148" y="1008"/>
                    <a:pt x="1156" y="955"/>
                    <a:pt x="1166" y="902"/>
                  </a:cubicBezTo>
                  <a:cubicBezTo>
                    <a:pt x="1183" y="810"/>
                    <a:pt x="1194" y="716"/>
                    <a:pt x="1197" y="621"/>
                  </a:cubicBezTo>
                  <a:cubicBezTo>
                    <a:pt x="1199" y="508"/>
                    <a:pt x="1199" y="387"/>
                    <a:pt x="1159" y="280"/>
                  </a:cubicBezTo>
                  <a:cubicBezTo>
                    <a:pt x="1122" y="175"/>
                    <a:pt x="1060" y="71"/>
                    <a:pt x="951" y="29"/>
                  </a:cubicBezTo>
                  <a:cubicBezTo>
                    <a:pt x="908" y="10"/>
                    <a:pt x="861" y="1"/>
                    <a:pt x="8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4" name="Google Shape;13544;p25"/>
            <p:cNvSpPr/>
            <p:nvPr/>
          </p:nvSpPr>
          <p:spPr>
            <a:xfrm>
              <a:off x="4570540" y="178461"/>
              <a:ext cx="97866" cy="214875"/>
            </a:xfrm>
            <a:custGeom>
              <a:avLst/>
              <a:gdLst/>
              <a:ahLst/>
              <a:cxnLst/>
              <a:rect l="l" t="t" r="r" b="b"/>
              <a:pathLst>
                <a:path w="2909" h="6387" extrusionOk="0">
                  <a:moveTo>
                    <a:pt x="768" y="2067"/>
                  </a:moveTo>
                  <a:lnTo>
                    <a:pt x="768" y="2067"/>
                  </a:lnTo>
                  <a:cubicBezTo>
                    <a:pt x="769" y="2072"/>
                    <a:pt x="769" y="2076"/>
                    <a:pt x="770" y="2080"/>
                  </a:cubicBezTo>
                  <a:cubicBezTo>
                    <a:pt x="770" y="2076"/>
                    <a:pt x="769" y="2072"/>
                    <a:pt x="768" y="2067"/>
                  </a:cubicBezTo>
                  <a:close/>
                  <a:moveTo>
                    <a:pt x="1395" y="5966"/>
                  </a:moveTo>
                  <a:cubicBezTo>
                    <a:pt x="1394" y="5968"/>
                    <a:pt x="1392" y="5969"/>
                    <a:pt x="1390" y="5973"/>
                  </a:cubicBezTo>
                  <a:cubicBezTo>
                    <a:pt x="1392" y="5971"/>
                    <a:pt x="1394" y="5968"/>
                    <a:pt x="1395" y="5966"/>
                  </a:cubicBezTo>
                  <a:close/>
                  <a:moveTo>
                    <a:pt x="1735" y="1"/>
                  </a:moveTo>
                  <a:cubicBezTo>
                    <a:pt x="1615" y="1"/>
                    <a:pt x="1497" y="26"/>
                    <a:pt x="1387" y="73"/>
                  </a:cubicBezTo>
                  <a:cubicBezTo>
                    <a:pt x="1136" y="190"/>
                    <a:pt x="946" y="416"/>
                    <a:pt x="800" y="647"/>
                  </a:cubicBezTo>
                  <a:cubicBezTo>
                    <a:pt x="729" y="757"/>
                    <a:pt x="665" y="869"/>
                    <a:pt x="607" y="985"/>
                  </a:cubicBezTo>
                  <a:cubicBezTo>
                    <a:pt x="556" y="1091"/>
                    <a:pt x="507" y="1198"/>
                    <a:pt x="480" y="1312"/>
                  </a:cubicBezTo>
                  <a:cubicBezTo>
                    <a:pt x="423" y="1558"/>
                    <a:pt x="417" y="1816"/>
                    <a:pt x="445" y="2064"/>
                  </a:cubicBezTo>
                  <a:cubicBezTo>
                    <a:pt x="477" y="2335"/>
                    <a:pt x="555" y="2598"/>
                    <a:pt x="646" y="2853"/>
                  </a:cubicBezTo>
                  <a:cubicBezTo>
                    <a:pt x="770" y="3202"/>
                    <a:pt x="915" y="3544"/>
                    <a:pt x="1053" y="3889"/>
                  </a:cubicBezTo>
                  <a:cubicBezTo>
                    <a:pt x="1118" y="4054"/>
                    <a:pt x="1181" y="4217"/>
                    <a:pt x="1237" y="4385"/>
                  </a:cubicBezTo>
                  <a:cubicBezTo>
                    <a:pt x="1268" y="4483"/>
                    <a:pt x="1299" y="4580"/>
                    <a:pt x="1327" y="4678"/>
                  </a:cubicBezTo>
                  <a:cubicBezTo>
                    <a:pt x="1351" y="4757"/>
                    <a:pt x="1370" y="4836"/>
                    <a:pt x="1390" y="4915"/>
                  </a:cubicBezTo>
                  <a:cubicBezTo>
                    <a:pt x="1403" y="4979"/>
                    <a:pt x="1419" y="5043"/>
                    <a:pt x="1427" y="5110"/>
                  </a:cubicBezTo>
                  <a:cubicBezTo>
                    <a:pt x="1436" y="5175"/>
                    <a:pt x="1444" y="5240"/>
                    <a:pt x="1452" y="5305"/>
                  </a:cubicBezTo>
                  <a:lnTo>
                    <a:pt x="1452" y="5300"/>
                  </a:lnTo>
                  <a:cubicBezTo>
                    <a:pt x="1455" y="5362"/>
                    <a:pt x="1460" y="5425"/>
                    <a:pt x="1463" y="5485"/>
                  </a:cubicBezTo>
                  <a:cubicBezTo>
                    <a:pt x="1466" y="5540"/>
                    <a:pt x="1462" y="5596"/>
                    <a:pt x="1462" y="5651"/>
                  </a:cubicBezTo>
                  <a:lnTo>
                    <a:pt x="1462" y="5637"/>
                  </a:lnTo>
                  <a:cubicBezTo>
                    <a:pt x="1460" y="5700"/>
                    <a:pt x="1455" y="5762"/>
                    <a:pt x="1447" y="5825"/>
                  </a:cubicBezTo>
                  <a:cubicBezTo>
                    <a:pt x="1444" y="5841"/>
                    <a:pt x="1441" y="5859"/>
                    <a:pt x="1436" y="5876"/>
                  </a:cubicBezTo>
                  <a:cubicBezTo>
                    <a:pt x="1433" y="5887"/>
                    <a:pt x="1430" y="5897"/>
                    <a:pt x="1425" y="5908"/>
                  </a:cubicBezTo>
                  <a:cubicBezTo>
                    <a:pt x="1416" y="5927"/>
                    <a:pt x="1406" y="5944"/>
                    <a:pt x="1395" y="5965"/>
                  </a:cubicBezTo>
                  <a:cubicBezTo>
                    <a:pt x="1398" y="5962"/>
                    <a:pt x="1400" y="5957"/>
                    <a:pt x="1403" y="5954"/>
                  </a:cubicBezTo>
                  <a:lnTo>
                    <a:pt x="1403" y="5954"/>
                  </a:lnTo>
                  <a:lnTo>
                    <a:pt x="1395" y="5966"/>
                  </a:lnTo>
                  <a:cubicBezTo>
                    <a:pt x="1389" y="5976"/>
                    <a:pt x="1381" y="5987"/>
                    <a:pt x="1375" y="5995"/>
                  </a:cubicBezTo>
                  <a:cubicBezTo>
                    <a:pt x="1370" y="6001"/>
                    <a:pt x="1363" y="6007"/>
                    <a:pt x="1357" y="6014"/>
                  </a:cubicBezTo>
                  <a:lnTo>
                    <a:pt x="1352" y="6019"/>
                  </a:lnTo>
                  <a:lnTo>
                    <a:pt x="1335" y="6030"/>
                  </a:lnTo>
                  <a:lnTo>
                    <a:pt x="1330" y="6031"/>
                  </a:lnTo>
                  <a:lnTo>
                    <a:pt x="1322" y="6034"/>
                  </a:lnTo>
                  <a:lnTo>
                    <a:pt x="1303" y="6038"/>
                  </a:lnTo>
                  <a:cubicBezTo>
                    <a:pt x="1270" y="6039"/>
                    <a:pt x="1237" y="6041"/>
                    <a:pt x="1204" y="6041"/>
                  </a:cubicBezTo>
                  <a:cubicBezTo>
                    <a:pt x="1148" y="6039"/>
                    <a:pt x="1093" y="6036"/>
                    <a:pt x="1037" y="6030"/>
                  </a:cubicBezTo>
                  <a:cubicBezTo>
                    <a:pt x="1009" y="6023"/>
                    <a:pt x="979" y="6017"/>
                    <a:pt x="950" y="6011"/>
                  </a:cubicBezTo>
                  <a:cubicBezTo>
                    <a:pt x="879" y="5988"/>
                    <a:pt x="809" y="5963"/>
                    <a:pt x="741" y="5935"/>
                  </a:cubicBezTo>
                  <a:lnTo>
                    <a:pt x="741" y="5935"/>
                  </a:lnTo>
                  <a:lnTo>
                    <a:pt x="749" y="5936"/>
                  </a:lnTo>
                  <a:cubicBezTo>
                    <a:pt x="714" y="5922"/>
                    <a:pt x="678" y="5908"/>
                    <a:pt x="645" y="5890"/>
                  </a:cubicBezTo>
                  <a:cubicBezTo>
                    <a:pt x="616" y="5873"/>
                    <a:pt x="586" y="5857"/>
                    <a:pt x="558" y="5841"/>
                  </a:cubicBezTo>
                  <a:cubicBezTo>
                    <a:pt x="513" y="5811"/>
                    <a:pt x="469" y="5781"/>
                    <a:pt x="428" y="5749"/>
                  </a:cubicBezTo>
                  <a:cubicBezTo>
                    <a:pt x="407" y="5732"/>
                    <a:pt x="388" y="5715"/>
                    <a:pt x="368" y="5696"/>
                  </a:cubicBezTo>
                  <a:cubicBezTo>
                    <a:pt x="366" y="5688"/>
                    <a:pt x="363" y="5680"/>
                    <a:pt x="361" y="5672"/>
                  </a:cubicBezTo>
                  <a:cubicBezTo>
                    <a:pt x="335" y="5602"/>
                    <a:pt x="267" y="5558"/>
                    <a:pt x="195" y="5558"/>
                  </a:cubicBezTo>
                  <a:cubicBezTo>
                    <a:pt x="177" y="5558"/>
                    <a:pt x="159" y="5560"/>
                    <a:pt x="141" y="5566"/>
                  </a:cubicBezTo>
                  <a:cubicBezTo>
                    <a:pt x="53" y="5594"/>
                    <a:pt x="1" y="5689"/>
                    <a:pt x="24" y="5780"/>
                  </a:cubicBezTo>
                  <a:cubicBezTo>
                    <a:pt x="34" y="5822"/>
                    <a:pt x="53" y="5863"/>
                    <a:pt x="78" y="5900"/>
                  </a:cubicBezTo>
                  <a:cubicBezTo>
                    <a:pt x="102" y="5930"/>
                    <a:pt x="127" y="5955"/>
                    <a:pt x="157" y="5979"/>
                  </a:cubicBezTo>
                  <a:cubicBezTo>
                    <a:pt x="197" y="6014"/>
                    <a:pt x="238" y="6045"/>
                    <a:pt x="284" y="6074"/>
                  </a:cubicBezTo>
                  <a:cubicBezTo>
                    <a:pt x="319" y="6095"/>
                    <a:pt x="352" y="6120"/>
                    <a:pt x="387" y="6139"/>
                  </a:cubicBezTo>
                  <a:cubicBezTo>
                    <a:pt x="418" y="6155"/>
                    <a:pt x="452" y="6174"/>
                    <a:pt x="483" y="6190"/>
                  </a:cubicBezTo>
                  <a:cubicBezTo>
                    <a:pt x="520" y="6210"/>
                    <a:pt x="558" y="6224"/>
                    <a:pt x="596" y="6240"/>
                  </a:cubicBezTo>
                  <a:cubicBezTo>
                    <a:pt x="673" y="6277"/>
                    <a:pt x="754" y="6307"/>
                    <a:pt x="835" y="6332"/>
                  </a:cubicBezTo>
                  <a:cubicBezTo>
                    <a:pt x="931" y="6360"/>
                    <a:pt x="1031" y="6376"/>
                    <a:pt x="1132" y="6381"/>
                  </a:cubicBezTo>
                  <a:cubicBezTo>
                    <a:pt x="1167" y="6384"/>
                    <a:pt x="1202" y="6384"/>
                    <a:pt x="1238" y="6386"/>
                  </a:cubicBezTo>
                  <a:cubicBezTo>
                    <a:pt x="1244" y="6386"/>
                    <a:pt x="1250" y="6386"/>
                    <a:pt x="1256" y="6386"/>
                  </a:cubicBezTo>
                  <a:cubicBezTo>
                    <a:pt x="1307" y="6386"/>
                    <a:pt x="1356" y="6380"/>
                    <a:pt x="1406" y="6368"/>
                  </a:cubicBezTo>
                  <a:cubicBezTo>
                    <a:pt x="1585" y="6322"/>
                    <a:pt x="1705" y="6159"/>
                    <a:pt x="1754" y="5988"/>
                  </a:cubicBezTo>
                  <a:cubicBezTo>
                    <a:pt x="1773" y="5917"/>
                    <a:pt x="1783" y="5844"/>
                    <a:pt x="1783" y="5770"/>
                  </a:cubicBezTo>
                  <a:cubicBezTo>
                    <a:pt x="1785" y="5727"/>
                    <a:pt x="1788" y="5683"/>
                    <a:pt x="1786" y="5640"/>
                  </a:cubicBezTo>
                  <a:cubicBezTo>
                    <a:pt x="1785" y="5569"/>
                    <a:pt x="1785" y="5499"/>
                    <a:pt x="1780" y="5430"/>
                  </a:cubicBezTo>
                  <a:cubicBezTo>
                    <a:pt x="1773" y="5349"/>
                    <a:pt x="1766" y="5271"/>
                    <a:pt x="1754" y="5192"/>
                  </a:cubicBezTo>
                  <a:cubicBezTo>
                    <a:pt x="1731" y="5012"/>
                    <a:pt x="1694" y="4833"/>
                    <a:pt x="1644" y="4657"/>
                  </a:cubicBezTo>
                  <a:cubicBezTo>
                    <a:pt x="1593" y="4481"/>
                    <a:pt x="1536" y="4307"/>
                    <a:pt x="1474" y="4135"/>
                  </a:cubicBezTo>
                  <a:cubicBezTo>
                    <a:pt x="1351" y="3793"/>
                    <a:pt x="1211" y="3457"/>
                    <a:pt x="1075" y="3120"/>
                  </a:cubicBezTo>
                  <a:cubicBezTo>
                    <a:pt x="982" y="2877"/>
                    <a:pt x="891" y="2632"/>
                    <a:pt x="826" y="2378"/>
                  </a:cubicBezTo>
                  <a:lnTo>
                    <a:pt x="826" y="2378"/>
                  </a:lnTo>
                  <a:cubicBezTo>
                    <a:pt x="801" y="2273"/>
                    <a:pt x="781" y="2168"/>
                    <a:pt x="767" y="2059"/>
                  </a:cubicBezTo>
                  <a:lnTo>
                    <a:pt x="767" y="2059"/>
                  </a:lnTo>
                  <a:cubicBezTo>
                    <a:pt x="767" y="2062"/>
                    <a:pt x="768" y="2065"/>
                    <a:pt x="768" y="2067"/>
                  </a:cubicBezTo>
                  <a:lnTo>
                    <a:pt x="768" y="2067"/>
                  </a:lnTo>
                  <a:cubicBezTo>
                    <a:pt x="758" y="1975"/>
                    <a:pt x="752" y="1881"/>
                    <a:pt x="752" y="1787"/>
                  </a:cubicBezTo>
                  <a:cubicBezTo>
                    <a:pt x="754" y="1699"/>
                    <a:pt x="760" y="1610"/>
                    <a:pt x="773" y="1521"/>
                  </a:cubicBezTo>
                  <a:cubicBezTo>
                    <a:pt x="781" y="1469"/>
                    <a:pt x="790" y="1417"/>
                    <a:pt x="805" y="1366"/>
                  </a:cubicBezTo>
                  <a:cubicBezTo>
                    <a:pt x="817" y="1323"/>
                    <a:pt x="833" y="1282"/>
                    <a:pt x="852" y="1241"/>
                  </a:cubicBezTo>
                  <a:cubicBezTo>
                    <a:pt x="901" y="1132"/>
                    <a:pt x="958" y="1027"/>
                    <a:pt x="1018" y="926"/>
                  </a:cubicBezTo>
                  <a:lnTo>
                    <a:pt x="1018" y="926"/>
                  </a:lnTo>
                  <a:lnTo>
                    <a:pt x="1007" y="945"/>
                  </a:lnTo>
                  <a:cubicBezTo>
                    <a:pt x="1067" y="844"/>
                    <a:pt x="1134" y="747"/>
                    <a:pt x="1207" y="654"/>
                  </a:cubicBezTo>
                  <a:cubicBezTo>
                    <a:pt x="1243" y="609"/>
                    <a:pt x="1283" y="567"/>
                    <a:pt x="1322" y="527"/>
                  </a:cubicBezTo>
                  <a:cubicBezTo>
                    <a:pt x="1352" y="499"/>
                    <a:pt x="1384" y="473"/>
                    <a:pt x="1416" y="448"/>
                  </a:cubicBezTo>
                  <a:cubicBezTo>
                    <a:pt x="1441" y="431"/>
                    <a:pt x="1468" y="413"/>
                    <a:pt x="1495" y="397"/>
                  </a:cubicBezTo>
                  <a:cubicBezTo>
                    <a:pt x="1504" y="393"/>
                    <a:pt x="1514" y="389"/>
                    <a:pt x="1522" y="385"/>
                  </a:cubicBezTo>
                  <a:cubicBezTo>
                    <a:pt x="1549" y="375"/>
                    <a:pt x="1576" y="367"/>
                    <a:pt x="1604" y="359"/>
                  </a:cubicBezTo>
                  <a:cubicBezTo>
                    <a:pt x="1625" y="355"/>
                    <a:pt x="1647" y="351"/>
                    <a:pt x="1669" y="347"/>
                  </a:cubicBezTo>
                  <a:cubicBezTo>
                    <a:pt x="1699" y="345"/>
                    <a:pt x="1728" y="344"/>
                    <a:pt x="1758" y="344"/>
                  </a:cubicBezTo>
                  <a:cubicBezTo>
                    <a:pt x="1792" y="345"/>
                    <a:pt x="1829" y="347"/>
                    <a:pt x="1861" y="353"/>
                  </a:cubicBezTo>
                  <a:cubicBezTo>
                    <a:pt x="1894" y="358"/>
                    <a:pt x="1927" y="366"/>
                    <a:pt x="1960" y="374"/>
                  </a:cubicBezTo>
                  <a:cubicBezTo>
                    <a:pt x="1997" y="385"/>
                    <a:pt x="2031" y="399"/>
                    <a:pt x="2068" y="412"/>
                  </a:cubicBezTo>
                  <a:cubicBezTo>
                    <a:pt x="2095" y="424"/>
                    <a:pt x="2122" y="438"/>
                    <a:pt x="2147" y="453"/>
                  </a:cubicBezTo>
                  <a:cubicBezTo>
                    <a:pt x="2179" y="473"/>
                    <a:pt x="2209" y="495"/>
                    <a:pt x="2239" y="519"/>
                  </a:cubicBezTo>
                  <a:cubicBezTo>
                    <a:pt x="2264" y="541"/>
                    <a:pt x="2288" y="564"/>
                    <a:pt x="2312" y="587"/>
                  </a:cubicBezTo>
                  <a:cubicBezTo>
                    <a:pt x="2332" y="609"/>
                    <a:pt x="2351" y="633"/>
                    <a:pt x="2369" y="657"/>
                  </a:cubicBezTo>
                  <a:cubicBezTo>
                    <a:pt x="2381" y="674"/>
                    <a:pt x="2392" y="690"/>
                    <a:pt x="2403" y="709"/>
                  </a:cubicBezTo>
                  <a:cubicBezTo>
                    <a:pt x="2413" y="730"/>
                    <a:pt x="2422" y="749"/>
                    <a:pt x="2432" y="769"/>
                  </a:cubicBezTo>
                  <a:cubicBezTo>
                    <a:pt x="2441" y="795"/>
                    <a:pt x="2449" y="820"/>
                    <a:pt x="2456" y="845"/>
                  </a:cubicBezTo>
                  <a:cubicBezTo>
                    <a:pt x="2459" y="858"/>
                    <a:pt x="2462" y="872"/>
                    <a:pt x="2464" y="885"/>
                  </a:cubicBezTo>
                  <a:cubicBezTo>
                    <a:pt x="2467" y="917"/>
                    <a:pt x="2468" y="948"/>
                    <a:pt x="2468" y="980"/>
                  </a:cubicBezTo>
                  <a:cubicBezTo>
                    <a:pt x="2467" y="1051"/>
                    <a:pt x="2460" y="1122"/>
                    <a:pt x="2449" y="1194"/>
                  </a:cubicBezTo>
                  <a:cubicBezTo>
                    <a:pt x="2438" y="1268"/>
                    <a:pt x="2435" y="1339"/>
                    <a:pt x="2476" y="1407"/>
                  </a:cubicBezTo>
                  <a:cubicBezTo>
                    <a:pt x="2510" y="1461"/>
                    <a:pt x="2565" y="1486"/>
                    <a:pt x="2622" y="1486"/>
                  </a:cubicBezTo>
                  <a:cubicBezTo>
                    <a:pt x="2655" y="1486"/>
                    <a:pt x="2688" y="1478"/>
                    <a:pt x="2718" y="1461"/>
                  </a:cubicBezTo>
                  <a:cubicBezTo>
                    <a:pt x="2772" y="1429"/>
                    <a:pt x="2799" y="1374"/>
                    <a:pt x="2829" y="1320"/>
                  </a:cubicBezTo>
                  <a:cubicBezTo>
                    <a:pt x="2848" y="1289"/>
                    <a:pt x="2866" y="1254"/>
                    <a:pt x="2880" y="1219"/>
                  </a:cubicBezTo>
                  <a:cubicBezTo>
                    <a:pt x="2908" y="1143"/>
                    <a:pt x="2880" y="1059"/>
                    <a:pt x="2813" y="1013"/>
                  </a:cubicBezTo>
                  <a:cubicBezTo>
                    <a:pt x="2815" y="956"/>
                    <a:pt x="2812" y="898"/>
                    <a:pt x="2806" y="841"/>
                  </a:cubicBezTo>
                  <a:cubicBezTo>
                    <a:pt x="2796" y="776"/>
                    <a:pt x="2780" y="711"/>
                    <a:pt x="2755" y="647"/>
                  </a:cubicBezTo>
                  <a:cubicBezTo>
                    <a:pt x="2706" y="524"/>
                    <a:pt x="2630" y="412"/>
                    <a:pt x="2533" y="320"/>
                  </a:cubicBezTo>
                  <a:cubicBezTo>
                    <a:pt x="2437" y="225"/>
                    <a:pt x="2323" y="147"/>
                    <a:pt x="2198" y="93"/>
                  </a:cubicBezTo>
                  <a:cubicBezTo>
                    <a:pt x="2063" y="38"/>
                    <a:pt x="1921" y="6"/>
                    <a:pt x="1775" y="2"/>
                  </a:cubicBezTo>
                  <a:cubicBezTo>
                    <a:pt x="1762" y="1"/>
                    <a:pt x="1748" y="1"/>
                    <a:pt x="17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5" name="Google Shape;13545;p25"/>
            <p:cNvSpPr/>
            <p:nvPr/>
          </p:nvSpPr>
          <p:spPr>
            <a:xfrm>
              <a:off x="4601963" y="446232"/>
              <a:ext cx="59244" cy="71928"/>
            </a:xfrm>
            <a:custGeom>
              <a:avLst/>
              <a:gdLst/>
              <a:ahLst/>
              <a:cxnLst/>
              <a:rect l="l" t="t" r="r" b="b"/>
              <a:pathLst>
                <a:path w="1761" h="2138" extrusionOk="0">
                  <a:moveTo>
                    <a:pt x="1404" y="453"/>
                  </a:moveTo>
                  <a:cubicBezTo>
                    <a:pt x="1406" y="456"/>
                    <a:pt x="1408" y="459"/>
                    <a:pt x="1409" y="463"/>
                  </a:cubicBezTo>
                  <a:cubicBezTo>
                    <a:pt x="1408" y="459"/>
                    <a:pt x="1406" y="456"/>
                    <a:pt x="1404" y="453"/>
                  </a:cubicBezTo>
                  <a:close/>
                  <a:moveTo>
                    <a:pt x="1234" y="0"/>
                  </a:moveTo>
                  <a:cubicBezTo>
                    <a:pt x="1157" y="0"/>
                    <a:pt x="1087" y="55"/>
                    <a:pt x="1069" y="133"/>
                  </a:cubicBezTo>
                  <a:cubicBezTo>
                    <a:pt x="1050" y="225"/>
                    <a:pt x="1109" y="315"/>
                    <a:pt x="1202" y="334"/>
                  </a:cubicBezTo>
                  <a:cubicBezTo>
                    <a:pt x="1221" y="339"/>
                    <a:pt x="1240" y="344"/>
                    <a:pt x="1259" y="349"/>
                  </a:cubicBezTo>
                  <a:cubicBezTo>
                    <a:pt x="1270" y="352"/>
                    <a:pt x="1280" y="356"/>
                    <a:pt x="1289" y="360"/>
                  </a:cubicBezTo>
                  <a:cubicBezTo>
                    <a:pt x="1308" y="369"/>
                    <a:pt x="1324" y="377"/>
                    <a:pt x="1341" y="388"/>
                  </a:cubicBezTo>
                  <a:cubicBezTo>
                    <a:pt x="1348" y="393"/>
                    <a:pt x="1354" y="396"/>
                    <a:pt x="1360" y="402"/>
                  </a:cubicBezTo>
                  <a:cubicBezTo>
                    <a:pt x="1368" y="409"/>
                    <a:pt x="1376" y="415"/>
                    <a:pt x="1381" y="421"/>
                  </a:cubicBezTo>
                  <a:cubicBezTo>
                    <a:pt x="1386" y="426"/>
                    <a:pt x="1390" y="431"/>
                    <a:pt x="1393" y="436"/>
                  </a:cubicBezTo>
                  <a:lnTo>
                    <a:pt x="1389" y="428"/>
                  </a:lnTo>
                  <a:lnTo>
                    <a:pt x="1389" y="428"/>
                  </a:lnTo>
                  <a:lnTo>
                    <a:pt x="1389" y="428"/>
                  </a:lnTo>
                  <a:cubicBezTo>
                    <a:pt x="1389" y="428"/>
                    <a:pt x="1390" y="429"/>
                    <a:pt x="1390" y="429"/>
                  </a:cubicBezTo>
                  <a:cubicBezTo>
                    <a:pt x="1394" y="435"/>
                    <a:pt x="1397" y="441"/>
                    <a:pt x="1401" y="447"/>
                  </a:cubicBezTo>
                  <a:lnTo>
                    <a:pt x="1401" y="447"/>
                  </a:lnTo>
                  <a:lnTo>
                    <a:pt x="1405" y="458"/>
                  </a:lnTo>
                  <a:cubicBezTo>
                    <a:pt x="1408" y="467"/>
                    <a:pt x="1411" y="475"/>
                    <a:pt x="1414" y="485"/>
                  </a:cubicBezTo>
                  <a:cubicBezTo>
                    <a:pt x="1417" y="502"/>
                    <a:pt x="1420" y="518"/>
                    <a:pt x="1424" y="535"/>
                  </a:cubicBezTo>
                  <a:cubicBezTo>
                    <a:pt x="1425" y="546"/>
                    <a:pt x="1425" y="557"/>
                    <a:pt x="1425" y="569"/>
                  </a:cubicBezTo>
                  <a:cubicBezTo>
                    <a:pt x="1425" y="591"/>
                    <a:pt x="1422" y="611"/>
                    <a:pt x="1420" y="632"/>
                  </a:cubicBezTo>
                  <a:cubicBezTo>
                    <a:pt x="1405" y="727"/>
                    <a:pt x="1386" y="822"/>
                    <a:pt x="1360" y="915"/>
                  </a:cubicBezTo>
                  <a:cubicBezTo>
                    <a:pt x="1337" y="998"/>
                    <a:pt x="1306" y="1077"/>
                    <a:pt x="1273" y="1156"/>
                  </a:cubicBezTo>
                  <a:cubicBezTo>
                    <a:pt x="1230" y="1248"/>
                    <a:pt x="1183" y="1336"/>
                    <a:pt x="1131" y="1423"/>
                  </a:cubicBezTo>
                  <a:cubicBezTo>
                    <a:pt x="1091" y="1487"/>
                    <a:pt x="1048" y="1548"/>
                    <a:pt x="1001" y="1607"/>
                  </a:cubicBezTo>
                  <a:cubicBezTo>
                    <a:pt x="968" y="1647"/>
                    <a:pt x="931" y="1685"/>
                    <a:pt x="895" y="1721"/>
                  </a:cubicBezTo>
                  <a:cubicBezTo>
                    <a:pt x="886" y="1728"/>
                    <a:pt x="878" y="1736"/>
                    <a:pt x="869" y="1742"/>
                  </a:cubicBezTo>
                  <a:lnTo>
                    <a:pt x="869" y="1742"/>
                  </a:lnTo>
                  <a:cubicBezTo>
                    <a:pt x="861" y="1748"/>
                    <a:pt x="854" y="1753"/>
                    <a:pt x="846" y="1759"/>
                  </a:cubicBezTo>
                  <a:cubicBezTo>
                    <a:pt x="836" y="1764"/>
                    <a:pt x="828" y="1767"/>
                    <a:pt x="819" y="1772"/>
                  </a:cubicBezTo>
                  <a:cubicBezTo>
                    <a:pt x="801" y="1778"/>
                    <a:pt x="784" y="1783"/>
                    <a:pt x="765" y="1787"/>
                  </a:cubicBezTo>
                  <a:cubicBezTo>
                    <a:pt x="752" y="1791"/>
                    <a:pt x="740" y="1792"/>
                    <a:pt x="725" y="1794"/>
                  </a:cubicBezTo>
                  <a:lnTo>
                    <a:pt x="713" y="1794"/>
                  </a:lnTo>
                  <a:lnTo>
                    <a:pt x="695" y="1792"/>
                  </a:lnTo>
                  <a:lnTo>
                    <a:pt x="686" y="1789"/>
                  </a:lnTo>
                  <a:cubicBezTo>
                    <a:pt x="676" y="1781"/>
                    <a:pt x="667" y="1772"/>
                    <a:pt x="657" y="1762"/>
                  </a:cubicBezTo>
                  <a:cubicBezTo>
                    <a:pt x="643" y="1745"/>
                    <a:pt x="629" y="1729"/>
                    <a:pt x="616" y="1710"/>
                  </a:cubicBezTo>
                  <a:cubicBezTo>
                    <a:pt x="580" y="1659"/>
                    <a:pt x="547" y="1605"/>
                    <a:pt x="515" y="1552"/>
                  </a:cubicBezTo>
                  <a:cubicBezTo>
                    <a:pt x="488" y="1498"/>
                    <a:pt x="463" y="1444"/>
                    <a:pt x="439" y="1387"/>
                  </a:cubicBezTo>
                  <a:lnTo>
                    <a:pt x="439" y="1387"/>
                  </a:lnTo>
                  <a:lnTo>
                    <a:pt x="441" y="1390"/>
                  </a:lnTo>
                  <a:cubicBezTo>
                    <a:pt x="423" y="1343"/>
                    <a:pt x="409" y="1295"/>
                    <a:pt x="396" y="1248"/>
                  </a:cubicBezTo>
                  <a:cubicBezTo>
                    <a:pt x="379" y="1176"/>
                    <a:pt x="366" y="1107"/>
                    <a:pt x="357" y="1036"/>
                  </a:cubicBezTo>
                  <a:cubicBezTo>
                    <a:pt x="353" y="998"/>
                    <a:pt x="350" y="960"/>
                    <a:pt x="349" y="922"/>
                  </a:cubicBezTo>
                  <a:cubicBezTo>
                    <a:pt x="423" y="887"/>
                    <a:pt x="464" y="808"/>
                    <a:pt x="452" y="727"/>
                  </a:cubicBezTo>
                  <a:cubicBezTo>
                    <a:pt x="450" y="721"/>
                    <a:pt x="448" y="714"/>
                    <a:pt x="447" y="706"/>
                  </a:cubicBezTo>
                  <a:cubicBezTo>
                    <a:pt x="441" y="671"/>
                    <a:pt x="434" y="635"/>
                    <a:pt x="425" y="600"/>
                  </a:cubicBezTo>
                  <a:cubicBezTo>
                    <a:pt x="412" y="564"/>
                    <a:pt x="390" y="531"/>
                    <a:pt x="363" y="505"/>
                  </a:cubicBezTo>
                  <a:cubicBezTo>
                    <a:pt x="331" y="473"/>
                    <a:pt x="288" y="458"/>
                    <a:pt x="244" y="458"/>
                  </a:cubicBezTo>
                  <a:cubicBezTo>
                    <a:pt x="202" y="458"/>
                    <a:pt x="160" y="472"/>
                    <a:pt x="126" y="496"/>
                  </a:cubicBezTo>
                  <a:cubicBezTo>
                    <a:pt x="31" y="559"/>
                    <a:pt x="10" y="681"/>
                    <a:pt x="7" y="787"/>
                  </a:cubicBezTo>
                  <a:cubicBezTo>
                    <a:pt x="0" y="907"/>
                    <a:pt x="8" y="1028"/>
                    <a:pt x="29" y="1145"/>
                  </a:cubicBezTo>
                  <a:cubicBezTo>
                    <a:pt x="50" y="1271"/>
                    <a:pt x="83" y="1393"/>
                    <a:pt x="129" y="1512"/>
                  </a:cubicBezTo>
                  <a:cubicBezTo>
                    <a:pt x="171" y="1624"/>
                    <a:pt x="227" y="1732"/>
                    <a:pt x="292" y="1832"/>
                  </a:cubicBezTo>
                  <a:cubicBezTo>
                    <a:pt x="349" y="1924"/>
                    <a:pt x="417" y="2023"/>
                    <a:pt x="510" y="2080"/>
                  </a:cubicBezTo>
                  <a:cubicBezTo>
                    <a:pt x="572" y="2117"/>
                    <a:pt x="643" y="2136"/>
                    <a:pt x="716" y="2137"/>
                  </a:cubicBezTo>
                  <a:cubicBezTo>
                    <a:pt x="746" y="2136"/>
                    <a:pt x="775" y="2134"/>
                    <a:pt x="805" y="2128"/>
                  </a:cubicBezTo>
                  <a:cubicBezTo>
                    <a:pt x="911" y="2106"/>
                    <a:pt x="1015" y="2066"/>
                    <a:pt x="1097" y="1992"/>
                  </a:cubicBezTo>
                  <a:cubicBezTo>
                    <a:pt x="1180" y="1916"/>
                    <a:pt x="1254" y="1830"/>
                    <a:pt x="1319" y="1738"/>
                  </a:cubicBezTo>
                  <a:cubicBezTo>
                    <a:pt x="1393" y="1632"/>
                    <a:pt x="1458" y="1522"/>
                    <a:pt x="1515" y="1406"/>
                  </a:cubicBezTo>
                  <a:cubicBezTo>
                    <a:pt x="1568" y="1302"/>
                    <a:pt x="1612" y="1194"/>
                    <a:pt x="1650" y="1081"/>
                  </a:cubicBezTo>
                  <a:cubicBezTo>
                    <a:pt x="1690" y="956"/>
                    <a:pt x="1720" y="828"/>
                    <a:pt x="1740" y="697"/>
                  </a:cubicBezTo>
                  <a:cubicBezTo>
                    <a:pt x="1761" y="591"/>
                    <a:pt x="1756" y="480"/>
                    <a:pt x="1728" y="375"/>
                  </a:cubicBezTo>
                  <a:cubicBezTo>
                    <a:pt x="1699" y="273"/>
                    <a:pt x="1636" y="184"/>
                    <a:pt x="1550" y="121"/>
                  </a:cubicBezTo>
                  <a:cubicBezTo>
                    <a:pt x="1509" y="92"/>
                    <a:pt x="1466" y="68"/>
                    <a:pt x="1420" y="49"/>
                  </a:cubicBezTo>
                  <a:cubicBezTo>
                    <a:pt x="1373" y="30"/>
                    <a:pt x="1324" y="16"/>
                    <a:pt x="1273" y="5"/>
                  </a:cubicBezTo>
                  <a:cubicBezTo>
                    <a:pt x="1260" y="2"/>
                    <a:pt x="1247" y="0"/>
                    <a:pt x="1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6" name="Google Shape;13546;p25"/>
            <p:cNvSpPr/>
            <p:nvPr/>
          </p:nvSpPr>
          <p:spPr>
            <a:xfrm>
              <a:off x="4503589" y="62929"/>
              <a:ext cx="74114" cy="107017"/>
            </a:xfrm>
            <a:custGeom>
              <a:avLst/>
              <a:gdLst/>
              <a:ahLst/>
              <a:cxnLst/>
              <a:rect l="l" t="t" r="r" b="b"/>
              <a:pathLst>
                <a:path w="2203" h="3181" extrusionOk="0">
                  <a:moveTo>
                    <a:pt x="1485" y="357"/>
                  </a:moveTo>
                  <a:lnTo>
                    <a:pt x="1485" y="357"/>
                  </a:lnTo>
                  <a:cubicBezTo>
                    <a:pt x="1483" y="357"/>
                    <a:pt x="1481" y="358"/>
                    <a:pt x="1479" y="358"/>
                  </a:cubicBezTo>
                  <a:lnTo>
                    <a:pt x="1479" y="358"/>
                  </a:lnTo>
                  <a:cubicBezTo>
                    <a:pt x="1481" y="358"/>
                    <a:pt x="1483" y="357"/>
                    <a:pt x="1485" y="357"/>
                  </a:cubicBezTo>
                  <a:close/>
                  <a:moveTo>
                    <a:pt x="1478" y="2063"/>
                  </a:moveTo>
                  <a:cubicBezTo>
                    <a:pt x="1476" y="2065"/>
                    <a:pt x="1475" y="2067"/>
                    <a:pt x="1473" y="2070"/>
                  </a:cubicBezTo>
                  <a:lnTo>
                    <a:pt x="1473" y="2070"/>
                  </a:lnTo>
                  <a:cubicBezTo>
                    <a:pt x="1475" y="2067"/>
                    <a:pt x="1476" y="2065"/>
                    <a:pt x="1478" y="2063"/>
                  </a:cubicBezTo>
                  <a:close/>
                  <a:moveTo>
                    <a:pt x="1536" y="349"/>
                  </a:moveTo>
                  <a:lnTo>
                    <a:pt x="1514" y="352"/>
                  </a:lnTo>
                  <a:cubicBezTo>
                    <a:pt x="1524" y="351"/>
                    <a:pt x="1534" y="350"/>
                    <a:pt x="1544" y="350"/>
                  </a:cubicBezTo>
                  <a:cubicBezTo>
                    <a:pt x="1548" y="350"/>
                    <a:pt x="1553" y="350"/>
                    <a:pt x="1557" y="350"/>
                  </a:cubicBezTo>
                  <a:lnTo>
                    <a:pt x="1549" y="350"/>
                  </a:lnTo>
                  <a:lnTo>
                    <a:pt x="1566" y="352"/>
                  </a:lnTo>
                  <a:lnTo>
                    <a:pt x="1579" y="354"/>
                  </a:lnTo>
                  <a:cubicBezTo>
                    <a:pt x="1585" y="356"/>
                    <a:pt x="1591" y="358"/>
                    <a:pt x="1597" y="361"/>
                  </a:cubicBezTo>
                  <a:lnTo>
                    <a:pt x="1597" y="361"/>
                  </a:lnTo>
                  <a:lnTo>
                    <a:pt x="1592" y="360"/>
                  </a:lnTo>
                  <a:lnTo>
                    <a:pt x="1604" y="366"/>
                  </a:lnTo>
                  <a:lnTo>
                    <a:pt x="1606" y="366"/>
                  </a:lnTo>
                  <a:lnTo>
                    <a:pt x="1611" y="371"/>
                  </a:lnTo>
                  <a:cubicBezTo>
                    <a:pt x="1626" y="388"/>
                    <a:pt x="1641" y="406"/>
                    <a:pt x="1655" y="425"/>
                  </a:cubicBezTo>
                  <a:cubicBezTo>
                    <a:pt x="1671" y="447"/>
                    <a:pt x="1685" y="471"/>
                    <a:pt x="1699" y="496"/>
                  </a:cubicBezTo>
                  <a:cubicBezTo>
                    <a:pt x="1721" y="539"/>
                    <a:pt x="1742" y="581"/>
                    <a:pt x="1763" y="626"/>
                  </a:cubicBezTo>
                  <a:cubicBezTo>
                    <a:pt x="1777" y="662"/>
                    <a:pt x="1788" y="700"/>
                    <a:pt x="1799" y="738"/>
                  </a:cubicBezTo>
                  <a:cubicBezTo>
                    <a:pt x="1802" y="760"/>
                    <a:pt x="1807" y="784"/>
                    <a:pt x="1810" y="806"/>
                  </a:cubicBezTo>
                  <a:cubicBezTo>
                    <a:pt x="1813" y="847"/>
                    <a:pt x="1815" y="887"/>
                    <a:pt x="1815" y="928"/>
                  </a:cubicBezTo>
                  <a:cubicBezTo>
                    <a:pt x="1813" y="976"/>
                    <a:pt x="1808" y="1022"/>
                    <a:pt x="1802" y="1069"/>
                  </a:cubicBezTo>
                  <a:cubicBezTo>
                    <a:pt x="1799" y="1096"/>
                    <a:pt x="1794" y="1121"/>
                    <a:pt x="1788" y="1148"/>
                  </a:cubicBezTo>
                  <a:cubicBezTo>
                    <a:pt x="1763" y="1219"/>
                    <a:pt x="1739" y="1292"/>
                    <a:pt x="1720" y="1365"/>
                  </a:cubicBezTo>
                  <a:cubicBezTo>
                    <a:pt x="1707" y="1417"/>
                    <a:pt x="1720" y="1473"/>
                    <a:pt x="1756" y="1512"/>
                  </a:cubicBezTo>
                  <a:cubicBezTo>
                    <a:pt x="1750" y="1534"/>
                    <a:pt x="1744" y="1557"/>
                    <a:pt x="1739" y="1579"/>
                  </a:cubicBezTo>
                  <a:cubicBezTo>
                    <a:pt x="1737" y="1582"/>
                    <a:pt x="1736" y="1585"/>
                    <a:pt x="1734" y="1588"/>
                  </a:cubicBezTo>
                  <a:cubicBezTo>
                    <a:pt x="1685" y="1702"/>
                    <a:pt x="1630" y="1811"/>
                    <a:pt x="1568" y="1919"/>
                  </a:cubicBezTo>
                  <a:lnTo>
                    <a:pt x="1579" y="1899"/>
                  </a:lnTo>
                  <a:lnTo>
                    <a:pt x="1579" y="1899"/>
                  </a:lnTo>
                  <a:cubicBezTo>
                    <a:pt x="1541" y="1960"/>
                    <a:pt x="1503" y="2020"/>
                    <a:pt x="1467" y="2082"/>
                  </a:cubicBezTo>
                  <a:cubicBezTo>
                    <a:pt x="1469" y="2078"/>
                    <a:pt x="1471" y="2074"/>
                    <a:pt x="1473" y="2070"/>
                  </a:cubicBezTo>
                  <a:lnTo>
                    <a:pt x="1473" y="2070"/>
                  </a:lnTo>
                  <a:cubicBezTo>
                    <a:pt x="1386" y="2199"/>
                    <a:pt x="1299" y="2330"/>
                    <a:pt x="1202" y="2453"/>
                  </a:cubicBezTo>
                  <a:cubicBezTo>
                    <a:pt x="1150" y="2514"/>
                    <a:pt x="1095" y="2573"/>
                    <a:pt x="1036" y="2630"/>
                  </a:cubicBezTo>
                  <a:cubicBezTo>
                    <a:pt x="1000" y="2665"/>
                    <a:pt x="963" y="2693"/>
                    <a:pt x="924" y="2723"/>
                  </a:cubicBezTo>
                  <a:cubicBezTo>
                    <a:pt x="894" y="2744"/>
                    <a:pt x="863" y="2763"/>
                    <a:pt x="832" y="2783"/>
                  </a:cubicBezTo>
                  <a:cubicBezTo>
                    <a:pt x="806" y="2796"/>
                    <a:pt x="783" y="2807"/>
                    <a:pt x="756" y="2818"/>
                  </a:cubicBezTo>
                  <a:cubicBezTo>
                    <a:pt x="735" y="2825"/>
                    <a:pt x="713" y="2832"/>
                    <a:pt x="691" y="2837"/>
                  </a:cubicBezTo>
                  <a:cubicBezTo>
                    <a:pt x="678" y="2840"/>
                    <a:pt x="667" y="2842"/>
                    <a:pt x="654" y="2844"/>
                  </a:cubicBezTo>
                  <a:cubicBezTo>
                    <a:pt x="647" y="2845"/>
                    <a:pt x="639" y="2845"/>
                    <a:pt x="631" y="2845"/>
                  </a:cubicBezTo>
                  <a:cubicBezTo>
                    <a:pt x="623" y="2845"/>
                    <a:pt x="617" y="2844"/>
                    <a:pt x="610" y="2844"/>
                  </a:cubicBezTo>
                  <a:cubicBezTo>
                    <a:pt x="606" y="2844"/>
                    <a:pt x="603" y="2845"/>
                    <a:pt x="599" y="2845"/>
                  </a:cubicBezTo>
                  <a:lnTo>
                    <a:pt x="586" y="2844"/>
                  </a:lnTo>
                  <a:lnTo>
                    <a:pt x="577" y="2840"/>
                  </a:lnTo>
                  <a:lnTo>
                    <a:pt x="569" y="2836"/>
                  </a:lnTo>
                  <a:lnTo>
                    <a:pt x="563" y="2831"/>
                  </a:lnTo>
                  <a:lnTo>
                    <a:pt x="559" y="2828"/>
                  </a:lnTo>
                  <a:cubicBezTo>
                    <a:pt x="555" y="2823"/>
                    <a:pt x="552" y="2818"/>
                    <a:pt x="548" y="2815"/>
                  </a:cubicBezTo>
                  <a:cubicBezTo>
                    <a:pt x="531" y="2790"/>
                    <a:pt x="515" y="2764"/>
                    <a:pt x="501" y="2737"/>
                  </a:cubicBezTo>
                  <a:cubicBezTo>
                    <a:pt x="479" y="2696"/>
                    <a:pt x="461" y="2655"/>
                    <a:pt x="442" y="2612"/>
                  </a:cubicBezTo>
                  <a:cubicBezTo>
                    <a:pt x="423" y="2560"/>
                    <a:pt x="406" y="2506"/>
                    <a:pt x="392" y="2454"/>
                  </a:cubicBezTo>
                  <a:cubicBezTo>
                    <a:pt x="384" y="2415"/>
                    <a:pt x="376" y="2373"/>
                    <a:pt x="370" y="2334"/>
                  </a:cubicBezTo>
                  <a:cubicBezTo>
                    <a:pt x="363" y="2280"/>
                    <a:pt x="360" y="2226"/>
                    <a:pt x="360" y="2174"/>
                  </a:cubicBezTo>
                  <a:cubicBezTo>
                    <a:pt x="362" y="2111"/>
                    <a:pt x="366" y="2049"/>
                    <a:pt x="374" y="1987"/>
                  </a:cubicBezTo>
                  <a:cubicBezTo>
                    <a:pt x="384" y="1944"/>
                    <a:pt x="392" y="1902"/>
                    <a:pt x="403" y="1859"/>
                  </a:cubicBezTo>
                  <a:cubicBezTo>
                    <a:pt x="425" y="1785"/>
                    <a:pt x="452" y="1712"/>
                    <a:pt x="482" y="1640"/>
                  </a:cubicBezTo>
                  <a:cubicBezTo>
                    <a:pt x="528" y="1542"/>
                    <a:pt x="577" y="1443"/>
                    <a:pt x="626" y="1344"/>
                  </a:cubicBezTo>
                  <a:cubicBezTo>
                    <a:pt x="689" y="1218"/>
                    <a:pt x="754" y="1093"/>
                    <a:pt x="827" y="972"/>
                  </a:cubicBezTo>
                  <a:cubicBezTo>
                    <a:pt x="879" y="889"/>
                    <a:pt x="936" y="806"/>
                    <a:pt x="996" y="729"/>
                  </a:cubicBezTo>
                  <a:lnTo>
                    <a:pt x="996" y="729"/>
                  </a:lnTo>
                  <a:cubicBezTo>
                    <a:pt x="995" y="732"/>
                    <a:pt x="992" y="735"/>
                    <a:pt x="988" y="740"/>
                  </a:cubicBezTo>
                  <a:cubicBezTo>
                    <a:pt x="1028" y="692"/>
                    <a:pt x="1071" y="648"/>
                    <a:pt x="1115" y="605"/>
                  </a:cubicBezTo>
                  <a:cubicBezTo>
                    <a:pt x="1167" y="555"/>
                    <a:pt x="1223" y="509"/>
                    <a:pt x="1281" y="464"/>
                  </a:cubicBezTo>
                  <a:cubicBezTo>
                    <a:pt x="1318" y="439"/>
                    <a:pt x="1354" y="415"/>
                    <a:pt x="1394" y="393"/>
                  </a:cubicBezTo>
                  <a:cubicBezTo>
                    <a:pt x="1411" y="384"/>
                    <a:pt x="1430" y="376"/>
                    <a:pt x="1448" y="368"/>
                  </a:cubicBezTo>
                  <a:cubicBezTo>
                    <a:pt x="1465" y="361"/>
                    <a:pt x="1482" y="357"/>
                    <a:pt x="1501" y="352"/>
                  </a:cubicBezTo>
                  <a:lnTo>
                    <a:pt x="1501" y="352"/>
                  </a:lnTo>
                  <a:cubicBezTo>
                    <a:pt x="1496" y="354"/>
                    <a:pt x="1490" y="356"/>
                    <a:pt x="1485" y="357"/>
                  </a:cubicBezTo>
                  <a:lnTo>
                    <a:pt x="1485" y="357"/>
                  </a:lnTo>
                  <a:cubicBezTo>
                    <a:pt x="1502" y="353"/>
                    <a:pt x="1519" y="350"/>
                    <a:pt x="1536" y="349"/>
                  </a:cubicBezTo>
                  <a:close/>
                  <a:moveTo>
                    <a:pt x="1541" y="0"/>
                  </a:moveTo>
                  <a:cubicBezTo>
                    <a:pt x="1509" y="0"/>
                    <a:pt x="1478" y="4"/>
                    <a:pt x="1446" y="10"/>
                  </a:cubicBezTo>
                  <a:cubicBezTo>
                    <a:pt x="1315" y="37"/>
                    <a:pt x="1202" y="100"/>
                    <a:pt x="1093" y="178"/>
                  </a:cubicBezTo>
                  <a:cubicBezTo>
                    <a:pt x="1038" y="219"/>
                    <a:pt x="984" y="263"/>
                    <a:pt x="933" y="311"/>
                  </a:cubicBezTo>
                  <a:cubicBezTo>
                    <a:pt x="881" y="358"/>
                    <a:pt x="832" y="409"/>
                    <a:pt x="786" y="461"/>
                  </a:cubicBezTo>
                  <a:cubicBezTo>
                    <a:pt x="696" y="569"/>
                    <a:pt x="615" y="683"/>
                    <a:pt x="545" y="805"/>
                  </a:cubicBezTo>
                  <a:cubicBezTo>
                    <a:pt x="463" y="944"/>
                    <a:pt x="390" y="1088"/>
                    <a:pt x="319" y="1232"/>
                  </a:cubicBezTo>
                  <a:cubicBezTo>
                    <a:pt x="252" y="1370"/>
                    <a:pt x="181" y="1508"/>
                    <a:pt x="132" y="1653"/>
                  </a:cubicBezTo>
                  <a:cubicBezTo>
                    <a:pt x="1" y="2012"/>
                    <a:pt x="7" y="2410"/>
                    <a:pt x="153" y="2766"/>
                  </a:cubicBezTo>
                  <a:cubicBezTo>
                    <a:pt x="191" y="2866"/>
                    <a:pt x="241" y="2959"/>
                    <a:pt x="305" y="3045"/>
                  </a:cubicBezTo>
                  <a:cubicBezTo>
                    <a:pt x="341" y="3087"/>
                    <a:pt x="387" y="3122"/>
                    <a:pt x="439" y="3144"/>
                  </a:cubicBezTo>
                  <a:cubicBezTo>
                    <a:pt x="485" y="3166"/>
                    <a:pt x="534" y="3179"/>
                    <a:pt x="585" y="3181"/>
                  </a:cubicBezTo>
                  <a:lnTo>
                    <a:pt x="615" y="3181"/>
                  </a:lnTo>
                  <a:cubicBezTo>
                    <a:pt x="710" y="3181"/>
                    <a:pt x="802" y="3163"/>
                    <a:pt x="889" y="3127"/>
                  </a:cubicBezTo>
                  <a:cubicBezTo>
                    <a:pt x="1107" y="3037"/>
                    <a:pt x="1286" y="2867"/>
                    <a:pt x="1436" y="2688"/>
                  </a:cubicBezTo>
                  <a:cubicBezTo>
                    <a:pt x="1508" y="2601"/>
                    <a:pt x="1576" y="2511"/>
                    <a:pt x="1638" y="2418"/>
                  </a:cubicBezTo>
                  <a:lnTo>
                    <a:pt x="1638" y="2418"/>
                  </a:lnTo>
                  <a:cubicBezTo>
                    <a:pt x="1638" y="2437"/>
                    <a:pt x="1636" y="2456"/>
                    <a:pt x="1636" y="2476"/>
                  </a:cubicBezTo>
                  <a:cubicBezTo>
                    <a:pt x="1634" y="2541"/>
                    <a:pt x="1639" y="2606"/>
                    <a:pt x="1649" y="2669"/>
                  </a:cubicBezTo>
                  <a:cubicBezTo>
                    <a:pt x="1653" y="2717"/>
                    <a:pt x="1664" y="2763"/>
                    <a:pt x="1680" y="2807"/>
                  </a:cubicBezTo>
                  <a:cubicBezTo>
                    <a:pt x="1701" y="2856"/>
                    <a:pt x="1729" y="2899"/>
                    <a:pt x="1767" y="2934"/>
                  </a:cubicBezTo>
                  <a:cubicBezTo>
                    <a:pt x="1801" y="2965"/>
                    <a:pt x="1844" y="2980"/>
                    <a:pt x="1886" y="2980"/>
                  </a:cubicBezTo>
                  <a:cubicBezTo>
                    <a:pt x="1934" y="2980"/>
                    <a:pt x="1981" y="2961"/>
                    <a:pt x="2016" y="2924"/>
                  </a:cubicBezTo>
                  <a:cubicBezTo>
                    <a:pt x="2084" y="2851"/>
                    <a:pt x="2073" y="2745"/>
                    <a:pt x="2006" y="2676"/>
                  </a:cubicBezTo>
                  <a:cubicBezTo>
                    <a:pt x="2005" y="2671"/>
                    <a:pt x="2003" y="2666"/>
                    <a:pt x="2002" y="2662"/>
                  </a:cubicBezTo>
                  <a:cubicBezTo>
                    <a:pt x="1994" y="2625"/>
                    <a:pt x="1989" y="2587"/>
                    <a:pt x="1983" y="2549"/>
                  </a:cubicBezTo>
                  <a:cubicBezTo>
                    <a:pt x="1979" y="2498"/>
                    <a:pt x="1976" y="2451"/>
                    <a:pt x="1976" y="2400"/>
                  </a:cubicBezTo>
                  <a:cubicBezTo>
                    <a:pt x="1979" y="2255"/>
                    <a:pt x="1992" y="2111"/>
                    <a:pt x="2006" y="1965"/>
                  </a:cubicBezTo>
                  <a:cubicBezTo>
                    <a:pt x="2022" y="1864"/>
                    <a:pt x="2040" y="1762"/>
                    <a:pt x="2063" y="1664"/>
                  </a:cubicBezTo>
                  <a:cubicBezTo>
                    <a:pt x="2082" y="1621"/>
                    <a:pt x="2101" y="1579"/>
                    <a:pt x="2119" y="1536"/>
                  </a:cubicBezTo>
                  <a:cubicBezTo>
                    <a:pt x="2149" y="1468"/>
                    <a:pt x="2182" y="1395"/>
                    <a:pt x="2193" y="1322"/>
                  </a:cubicBezTo>
                  <a:cubicBezTo>
                    <a:pt x="2203" y="1268"/>
                    <a:pt x="2188" y="1213"/>
                    <a:pt x="2154" y="1170"/>
                  </a:cubicBezTo>
                  <a:lnTo>
                    <a:pt x="2184" y="1086"/>
                  </a:lnTo>
                  <a:cubicBezTo>
                    <a:pt x="2203" y="1033"/>
                    <a:pt x="2195" y="974"/>
                    <a:pt x="2163" y="927"/>
                  </a:cubicBezTo>
                  <a:cubicBezTo>
                    <a:pt x="2165" y="870"/>
                    <a:pt x="2161" y="811"/>
                    <a:pt x="2154" y="752"/>
                  </a:cubicBezTo>
                  <a:cubicBezTo>
                    <a:pt x="2136" y="626"/>
                    <a:pt x="2095" y="502"/>
                    <a:pt x="2035" y="388"/>
                  </a:cubicBezTo>
                  <a:cubicBezTo>
                    <a:pt x="1979" y="282"/>
                    <a:pt x="1919" y="167"/>
                    <a:pt x="1821" y="92"/>
                  </a:cubicBezTo>
                  <a:cubicBezTo>
                    <a:pt x="1739" y="32"/>
                    <a:pt x="1641" y="0"/>
                    <a:pt x="1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7" name="Google Shape;13547;p25"/>
            <p:cNvSpPr/>
            <p:nvPr/>
          </p:nvSpPr>
          <p:spPr>
            <a:xfrm>
              <a:off x="4601525" y="64645"/>
              <a:ext cx="52112" cy="87504"/>
            </a:xfrm>
            <a:custGeom>
              <a:avLst/>
              <a:gdLst/>
              <a:ahLst/>
              <a:cxnLst/>
              <a:rect l="l" t="t" r="r" b="b"/>
              <a:pathLst>
                <a:path w="1549" h="2601" extrusionOk="0">
                  <a:moveTo>
                    <a:pt x="493" y="1649"/>
                  </a:moveTo>
                  <a:lnTo>
                    <a:pt x="493" y="1649"/>
                  </a:lnTo>
                  <a:cubicBezTo>
                    <a:pt x="491" y="1656"/>
                    <a:pt x="489" y="1663"/>
                    <a:pt x="487" y="1670"/>
                  </a:cubicBezTo>
                  <a:cubicBezTo>
                    <a:pt x="490" y="1663"/>
                    <a:pt x="491" y="1657"/>
                    <a:pt x="493" y="1649"/>
                  </a:cubicBezTo>
                  <a:close/>
                  <a:moveTo>
                    <a:pt x="674" y="1"/>
                  </a:moveTo>
                  <a:cubicBezTo>
                    <a:pt x="656" y="1"/>
                    <a:pt x="638" y="3"/>
                    <a:pt x="621" y="8"/>
                  </a:cubicBezTo>
                  <a:cubicBezTo>
                    <a:pt x="550" y="25"/>
                    <a:pt x="490" y="81"/>
                    <a:pt x="449" y="138"/>
                  </a:cubicBezTo>
                  <a:cubicBezTo>
                    <a:pt x="395" y="211"/>
                    <a:pt x="354" y="291"/>
                    <a:pt x="325" y="377"/>
                  </a:cubicBezTo>
                  <a:cubicBezTo>
                    <a:pt x="273" y="537"/>
                    <a:pt x="235" y="700"/>
                    <a:pt x="215" y="866"/>
                  </a:cubicBezTo>
                  <a:cubicBezTo>
                    <a:pt x="203" y="953"/>
                    <a:pt x="188" y="1040"/>
                    <a:pt x="180" y="1126"/>
                  </a:cubicBezTo>
                  <a:cubicBezTo>
                    <a:pt x="172" y="1211"/>
                    <a:pt x="162" y="1298"/>
                    <a:pt x="154" y="1384"/>
                  </a:cubicBezTo>
                  <a:cubicBezTo>
                    <a:pt x="143" y="1495"/>
                    <a:pt x="132" y="1605"/>
                    <a:pt x="121" y="1715"/>
                  </a:cubicBezTo>
                  <a:cubicBezTo>
                    <a:pt x="83" y="1844"/>
                    <a:pt x="53" y="1976"/>
                    <a:pt x="31" y="2109"/>
                  </a:cubicBezTo>
                  <a:cubicBezTo>
                    <a:pt x="18" y="2167"/>
                    <a:pt x="10" y="2226"/>
                    <a:pt x="6" y="2286"/>
                  </a:cubicBezTo>
                  <a:cubicBezTo>
                    <a:pt x="1" y="2343"/>
                    <a:pt x="6" y="2400"/>
                    <a:pt x="18" y="2455"/>
                  </a:cubicBezTo>
                  <a:cubicBezTo>
                    <a:pt x="31" y="2525"/>
                    <a:pt x="85" y="2580"/>
                    <a:pt x="154" y="2596"/>
                  </a:cubicBezTo>
                  <a:cubicBezTo>
                    <a:pt x="166" y="2599"/>
                    <a:pt x="179" y="2600"/>
                    <a:pt x="191" y="2600"/>
                  </a:cubicBezTo>
                  <a:cubicBezTo>
                    <a:pt x="247" y="2600"/>
                    <a:pt x="301" y="2573"/>
                    <a:pt x="335" y="2527"/>
                  </a:cubicBezTo>
                  <a:cubicBezTo>
                    <a:pt x="354" y="2501"/>
                    <a:pt x="370" y="2474"/>
                    <a:pt x="379" y="2444"/>
                  </a:cubicBezTo>
                  <a:cubicBezTo>
                    <a:pt x="385" y="2416"/>
                    <a:pt x="390" y="2386"/>
                    <a:pt x="393" y="2357"/>
                  </a:cubicBezTo>
                  <a:cubicBezTo>
                    <a:pt x="398" y="2316"/>
                    <a:pt x="401" y="2276"/>
                    <a:pt x="404" y="2237"/>
                  </a:cubicBezTo>
                  <a:cubicBezTo>
                    <a:pt x="409" y="2178"/>
                    <a:pt x="414" y="2121"/>
                    <a:pt x="419" y="2064"/>
                  </a:cubicBezTo>
                  <a:cubicBezTo>
                    <a:pt x="427" y="1992"/>
                    <a:pt x="433" y="1919"/>
                    <a:pt x="441" y="1846"/>
                  </a:cubicBezTo>
                  <a:cubicBezTo>
                    <a:pt x="457" y="1779"/>
                    <a:pt x="474" y="1713"/>
                    <a:pt x="493" y="1648"/>
                  </a:cubicBezTo>
                  <a:lnTo>
                    <a:pt x="493" y="1648"/>
                  </a:lnTo>
                  <a:cubicBezTo>
                    <a:pt x="493" y="1649"/>
                    <a:pt x="493" y="1649"/>
                    <a:pt x="493" y="1649"/>
                  </a:cubicBezTo>
                  <a:lnTo>
                    <a:pt x="493" y="1649"/>
                  </a:lnTo>
                  <a:cubicBezTo>
                    <a:pt x="547" y="1465"/>
                    <a:pt x="612" y="1284"/>
                    <a:pt x="688" y="1108"/>
                  </a:cubicBezTo>
                  <a:lnTo>
                    <a:pt x="688" y="1108"/>
                  </a:lnTo>
                  <a:cubicBezTo>
                    <a:pt x="688" y="1108"/>
                    <a:pt x="688" y="1108"/>
                    <a:pt x="688" y="1108"/>
                  </a:cubicBezTo>
                  <a:lnTo>
                    <a:pt x="688" y="1108"/>
                  </a:lnTo>
                  <a:cubicBezTo>
                    <a:pt x="733" y="1006"/>
                    <a:pt x="785" y="908"/>
                    <a:pt x="841" y="812"/>
                  </a:cubicBezTo>
                  <a:cubicBezTo>
                    <a:pt x="892" y="731"/>
                    <a:pt x="946" y="656"/>
                    <a:pt x="1004" y="581"/>
                  </a:cubicBezTo>
                  <a:lnTo>
                    <a:pt x="1004" y="581"/>
                  </a:lnTo>
                  <a:lnTo>
                    <a:pt x="1001" y="584"/>
                  </a:lnTo>
                  <a:cubicBezTo>
                    <a:pt x="1003" y="583"/>
                    <a:pt x="1004" y="581"/>
                    <a:pt x="1004" y="580"/>
                  </a:cubicBezTo>
                  <a:lnTo>
                    <a:pt x="1011" y="572"/>
                  </a:lnTo>
                  <a:lnTo>
                    <a:pt x="1006" y="580"/>
                  </a:lnTo>
                  <a:cubicBezTo>
                    <a:pt x="1033" y="546"/>
                    <a:pt x="1063" y="515"/>
                    <a:pt x="1093" y="485"/>
                  </a:cubicBezTo>
                  <a:cubicBezTo>
                    <a:pt x="1120" y="459"/>
                    <a:pt x="1148" y="435"/>
                    <a:pt x="1177" y="413"/>
                  </a:cubicBezTo>
                  <a:cubicBezTo>
                    <a:pt x="1194" y="401"/>
                    <a:pt x="1210" y="391"/>
                    <a:pt x="1228" y="382"/>
                  </a:cubicBezTo>
                  <a:cubicBezTo>
                    <a:pt x="1239" y="375"/>
                    <a:pt x="1250" y="371"/>
                    <a:pt x="1264" y="366"/>
                  </a:cubicBezTo>
                  <a:cubicBezTo>
                    <a:pt x="1277" y="361"/>
                    <a:pt x="1291" y="356"/>
                    <a:pt x="1305" y="353"/>
                  </a:cubicBezTo>
                  <a:lnTo>
                    <a:pt x="1305" y="353"/>
                  </a:lnTo>
                  <a:cubicBezTo>
                    <a:pt x="1297" y="355"/>
                    <a:pt x="1291" y="356"/>
                    <a:pt x="1283" y="358"/>
                  </a:cubicBezTo>
                  <a:cubicBezTo>
                    <a:pt x="1299" y="353"/>
                    <a:pt x="1313" y="350"/>
                    <a:pt x="1329" y="348"/>
                  </a:cubicBezTo>
                  <a:lnTo>
                    <a:pt x="1386" y="344"/>
                  </a:lnTo>
                  <a:cubicBezTo>
                    <a:pt x="1478" y="337"/>
                    <a:pt x="1549" y="258"/>
                    <a:pt x="1546" y="166"/>
                  </a:cubicBezTo>
                  <a:cubicBezTo>
                    <a:pt x="1540" y="82"/>
                    <a:pt x="1466" y="4"/>
                    <a:pt x="1379" y="4"/>
                  </a:cubicBezTo>
                  <a:cubicBezTo>
                    <a:pt x="1375" y="4"/>
                    <a:pt x="1371" y="5"/>
                    <a:pt x="1367" y="5"/>
                  </a:cubicBezTo>
                  <a:cubicBezTo>
                    <a:pt x="1302" y="8"/>
                    <a:pt x="1237" y="21"/>
                    <a:pt x="1174" y="41"/>
                  </a:cubicBezTo>
                  <a:cubicBezTo>
                    <a:pt x="1126" y="57"/>
                    <a:pt x="1080" y="79"/>
                    <a:pt x="1038" y="106"/>
                  </a:cubicBezTo>
                  <a:cubicBezTo>
                    <a:pt x="941" y="170"/>
                    <a:pt x="854" y="249"/>
                    <a:pt x="780" y="337"/>
                  </a:cubicBezTo>
                  <a:cubicBezTo>
                    <a:pt x="731" y="399"/>
                    <a:pt x="683" y="461"/>
                    <a:pt x="637" y="526"/>
                  </a:cubicBezTo>
                  <a:cubicBezTo>
                    <a:pt x="647" y="504"/>
                    <a:pt x="655" y="480"/>
                    <a:pt x="664" y="456"/>
                  </a:cubicBezTo>
                  <a:cubicBezTo>
                    <a:pt x="677" y="429"/>
                    <a:pt x="691" y="402"/>
                    <a:pt x="707" y="375"/>
                  </a:cubicBezTo>
                  <a:cubicBezTo>
                    <a:pt x="712" y="369"/>
                    <a:pt x="716" y="363"/>
                    <a:pt x="721" y="356"/>
                  </a:cubicBezTo>
                  <a:lnTo>
                    <a:pt x="731" y="345"/>
                  </a:lnTo>
                  <a:cubicBezTo>
                    <a:pt x="822" y="314"/>
                    <a:pt x="871" y="215"/>
                    <a:pt x="843" y="124"/>
                  </a:cubicBezTo>
                  <a:cubicBezTo>
                    <a:pt x="830" y="79"/>
                    <a:pt x="799" y="43"/>
                    <a:pt x="757" y="21"/>
                  </a:cubicBezTo>
                  <a:cubicBezTo>
                    <a:pt x="731" y="7"/>
                    <a:pt x="703" y="1"/>
                    <a:pt x="6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8" name="Google Shape;13548;p25"/>
            <p:cNvSpPr/>
            <p:nvPr/>
          </p:nvSpPr>
          <p:spPr>
            <a:xfrm>
              <a:off x="4653875" y="69018"/>
              <a:ext cx="65670" cy="75527"/>
            </a:xfrm>
            <a:custGeom>
              <a:avLst/>
              <a:gdLst/>
              <a:ahLst/>
              <a:cxnLst/>
              <a:rect l="l" t="t" r="r" b="b"/>
              <a:pathLst>
                <a:path w="1952" h="2245" extrusionOk="0">
                  <a:moveTo>
                    <a:pt x="450" y="1841"/>
                  </a:moveTo>
                  <a:lnTo>
                    <a:pt x="456" y="1846"/>
                  </a:lnTo>
                  <a:lnTo>
                    <a:pt x="456" y="1846"/>
                  </a:lnTo>
                  <a:cubicBezTo>
                    <a:pt x="455" y="1845"/>
                    <a:pt x="453" y="1844"/>
                    <a:pt x="452" y="1843"/>
                  </a:cubicBezTo>
                  <a:lnTo>
                    <a:pt x="450" y="1841"/>
                  </a:lnTo>
                  <a:close/>
                  <a:moveTo>
                    <a:pt x="505" y="1877"/>
                  </a:moveTo>
                  <a:cubicBezTo>
                    <a:pt x="509" y="1879"/>
                    <a:pt x="513" y="1881"/>
                    <a:pt x="517" y="1882"/>
                  </a:cubicBezTo>
                  <a:lnTo>
                    <a:pt x="505" y="1877"/>
                  </a:lnTo>
                  <a:close/>
                  <a:moveTo>
                    <a:pt x="1576" y="1980"/>
                  </a:moveTo>
                  <a:lnTo>
                    <a:pt x="1566" y="1984"/>
                  </a:lnTo>
                  <a:lnTo>
                    <a:pt x="1566" y="1984"/>
                  </a:lnTo>
                  <a:cubicBezTo>
                    <a:pt x="1570" y="1983"/>
                    <a:pt x="1573" y="1982"/>
                    <a:pt x="1576" y="1980"/>
                  </a:cubicBezTo>
                  <a:close/>
                  <a:moveTo>
                    <a:pt x="1150" y="0"/>
                  </a:moveTo>
                  <a:cubicBezTo>
                    <a:pt x="1066" y="0"/>
                    <a:pt x="984" y="20"/>
                    <a:pt x="910" y="59"/>
                  </a:cubicBezTo>
                  <a:cubicBezTo>
                    <a:pt x="818" y="103"/>
                    <a:pt x="737" y="163"/>
                    <a:pt x="666" y="236"/>
                  </a:cubicBezTo>
                  <a:cubicBezTo>
                    <a:pt x="590" y="312"/>
                    <a:pt x="520" y="394"/>
                    <a:pt x="457" y="481"/>
                  </a:cubicBezTo>
                  <a:cubicBezTo>
                    <a:pt x="335" y="651"/>
                    <a:pt x="232" y="831"/>
                    <a:pt x="148" y="1023"/>
                  </a:cubicBezTo>
                  <a:cubicBezTo>
                    <a:pt x="61" y="1222"/>
                    <a:pt x="1" y="1437"/>
                    <a:pt x="18" y="1657"/>
                  </a:cubicBezTo>
                  <a:cubicBezTo>
                    <a:pt x="26" y="1757"/>
                    <a:pt x="55" y="1852"/>
                    <a:pt x="102" y="1939"/>
                  </a:cubicBezTo>
                  <a:cubicBezTo>
                    <a:pt x="142" y="2012"/>
                    <a:pt x="196" y="2075"/>
                    <a:pt x="260" y="2126"/>
                  </a:cubicBezTo>
                  <a:cubicBezTo>
                    <a:pt x="341" y="2183"/>
                    <a:pt x="433" y="2221"/>
                    <a:pt x="530" y="2237"/>
                  </a:cubicBezTo>
                  <a:cubicBezTo>
                    <a:pt x="571" y="2241"/>
                    <a:pt x="612" y="2245"/>
                    <a:pt x="653" y="2245"/>
                  </a:cubicBezTo>
                  <a:cubicBezTo>
                    <a:pt x="713" y="2245"/>
                    <a:pt x="772" y="2240"/>
                    <a:pt x="830" y="2227"/>
                  </a:cubicBezTo>
                  <a:cubicBezTo>
                    <a:pt x="1014" y="2188"/>
                    <a:pt x="1194" y="2132"/>
                    <a:pt x="1367" y="2061"/>
                  </a:cubicBezTo>
                  <a:lnTo>
                    <a:pt x="1367" y="2061"/>
                  </a:lnTo>
                  <a:lnTo>
                    <a:pt x="1364" y="2063"/>
                  </a:lnTo>
                  <a:lnTo>
                    <a:pt x="1566" y="1984"/>
                  </a:lnTo>
                  <a:lnTo>
                    <a:pt x="1566" y="1984"/>
                  </a:lnTo>
                  <a:cubicBezTo>
                    <a:pt x="1563" y="1985"/>
                    <a:pt x="1559" y="1986"/>
                    <a:pt x="1555" y="1987"/>
                  </a:cubicBezTo>
                  <a:cubicBezTo>
                    <a:pt x="1652" y="1950"/>
                    <a:pt x="1745" y="1911"/>
                    <a:pt x="1839" y="1871"/>
                  </a:cubicBezTo>
                  <a:cubicBezTo>
                    <a:pt x="1918" y="1835"/>
                    <a:pt x="1951" y="1741"/>
                    <a:pt x="1916" y="1662"/>
                  </a:cubicBezTo>
                  <a:cubicBezTo>
                    <a:pt x="1889" y="1603"/>
                    <a:pt x="1833" y="1573"/>
                    <a:pt x="1774" y="1573"/>
                  </a:cubicBezTo>
                  <a:cubicBezTo>
                    <a:pt x="1752" y="1573"/>
                    <a:pt x="1729" y="1577"/>
                    <a:pt x="1707" y="1586"/>
                  </a:cubicBezTo>
                  <a:cubicBezTo>
                    <a:pt x="1693" y="1591"/>
                    <a:pt x="1679" y="1596"/>
                    <a:pt x="1665" y="1602"/>
                  </a:cubicBezTo>
                  <a:lnTo>
                    <a:pt x="1665" y="1602"/>
                  </a:lnTo>
                  <a:cubicBezTo>
                    <a:pt x="1400" y="1705"/>
                    <a:pt x="1131" y="1806"/>
                    <a:pt x="855" y="1878"/>
                  </a:cubicBezTo>
                  <a:lnTo>
                    <a:pt x="855" y="1878"/>
                  </a:lnTo>
                  <a:lnTo>
                    <a:pt x="848" y="1879"/>
                  </a:lnTo>
                  <a:lnTo>
                    <a:pt x="840" y="1882"/>
                  </a:lnTo>
                  <a:lnTo>
                    <a:pt x="840" y="1882"/>
                  </a:lnTo>
                  <a:cubicBezTo>
                    <a:pt x="807" y="1889"/>
                    <a:pt x="775" y="1895"/>
                    <a:pt x="742" y="1900"/>
                  </a:cubicBezTo>
                  <a:cubicBezTo>
                    <a:pt x="748" y="1900"/>
                    <a:pt x="756" y="1898"/>
                    <a:pt x="762" y="1898"/>
                  </a:cubicBezTo>
                  <a:cubicBezTo>
                    <a:pt x="720" y="1903"/>
                    <a:pt x="677" y="1906"/>
                    <a:pt x="636" y="1906"/>
                  </a:cubicBezTo>
                  <a:cubicBezTo>
                    <a:pt x="617" y="1904"/>
                    <a:pt x="598" y="1904"/>
                    <a:pt x="579" y="1901"/>
                  </a:cubicBezTo>
                  <a:cubicBezTo>
                    <a:pt x="561" y="1898"/>
                    <a:pt x="545" y="1895"/>
                    <a:pt x="528" y="1888"/>
                  </a:cubicBezTo>
                  <a:lnTo>
                    <a:pt x="528" y="1888"/>
                  </a:lnTo>
                  <a:lnTo>
                    <a:pt x="550" y="1895"/>
                  </a:lnTo>
                  <a:cubicBezTo>
                    <a:pt x="531" y="1888"/>
                    <a:pt x="514" y="1882"/>
                    <a:pt x="495" y="1873"/>
                  </a:cubicBezTo>
                  <a:lnTo>
                    <a:pt x="495" y="1873"/>
                  </a:lnTo>
                  <a:lnTo>
                    <a:pt x="505" y="1877"/>
                  </a:lnTo>
                  <a:lnTo>
                    <a:pt x="505" y="1877"/>
                  </a:lnTo>
                  <a:cubicBezTo>
                    <a:pt x="497" y="1873"/>
                    <a:pt x="489" y="1869"/>
                    <a:pt x="482" y="1865"/>
                  </a:cubicBezTo>
                  <a:lnTo>
                    <a:pt x="482" y="1865"/>
                  </a:lnTo>
                  <a:lnTo>
                    <a:pt x="485" y="1866"/>
                  </a:lnTo>
                  <a:cubicBezTo>
                    <a:pt x="475" y="1860"/>
                    <a:pt x="467" y="1853"/>
                    <a:pt x="458" y="1847"/>
                  </a:cubicBezTo>
                  <a:lnTo>
                    <a:pt x="458" y="1847"/>
                  </a:lnTo>
                  <a:lnTo>
                    <a:pt x="444" y="1833"/>
                  </a:lnTo>
                  <a:cubicBezTo>
                    <a:pt x="433" y="1822"/>
                    <a:pt x="424" y="1809"/>
                    <a:pt x="412" y="1797"/>
                  </a:cubicBezTo>
                  <a:cubicBezTo>
                    <a:pt x="408" y="1789"/>
                    <a:pt x="403" y="1782"/>
                    <a:pt x="398" y="1773"/>
                  </a:cubicBezTo>
                  <a:cubicBezTo>
                    <a:pt x="392" y="1762"/>
                    <a:pt x="387" y="1751"/>
                    <a:pt x="382" y="1740"/>
                  </a:cubicBezTo>
                  <a:cubicBezTo>
                    <a:pt x="374" y="1719"/>
                    <a:pt x="368" y="1699"/>
                    <a:pt x="363" y="1676"/>
                  </a:cubicBezTo>
                  <a:cubicBezTo>
                    <a:pt x="360" y="1664"/>
                    <a:pt x="357" y="1649"/>
                    <a:pt x="355" y="1635"/>
                  </a:cubicBezTo>
                  <a:cubicBezTo>
                    <a:pt x="354" y="1610"/>
                    <a:pt x="352" y="1585"/>
                    <a:pt x="352" y="1559"/>
                  </a:cubicBezTo>
                  <a:cubicBezTo>
                    <a:pt x="354" y="1529"/>
                    <a:pt x="355" y="1499"/>
                    <a:pt x="360" y="1467"/>
                  </a:cubicBezTo>
                  <a:cubicBezTo>
                    <a:pt x="368" y="1420"/>
                    <a:pt x="379" y="1372"/>
                    <a:pt x="392" y="1327"/>
                  </a:cubicBezTo>
                  <a:cubicBezTo>
                    <a:pt x="411" y="1268"/>
                    <a:pt x="433" y="1209"/>
                    <a:pt x="457" y="1154"/>
                  </a:cubicBezTo>
                  <a:cubicBezTo>
                    <a:pt x="501" y="1057"/>
                    <a:pt x="550" y="966"/>
                    <a:pt x="604" y="875"/>
                  </a:cubicBezTo>
                  <a:cubicBezTo>
                    <a:pt x="658" y="787"/>
                    <a:pt x="718" y="701"/>
                    <a:pt x="781" y="620"/>
                  </a:cubicBezTo>
                  <a:lnTo>
                    <a:pt x="781" y="620"/>
                  </a:lnTo>
                  <a:lnTo>
                    <a:pt x="777" y="627"/>
                  </a:lnTo>
                  <a:lnTo>
                    <a:pt x="777" y="627"/>
                  </a:lnTo>
                  <a:lnTo>
                    <a:pt x="783" y="619"/>
                  </a:lnTo>
                  <a:lnTo>
                    <a:pt x="791" y="609"/>
                  </a:lnTo>
                  <a:lnTo>
                    <a:pt x="784" y="616"/>
                  </a:lnTo>
                  <a:cubicBezTo>
                    <a:pt x="826" y="568"/>
                    <a:pt x="868" y="522"/>
                    <a:pt x="913" y="478"/>
                  </a:cubicBezTo>
                  <a:cubicBezTo>
                    <a:pt x="936" y="457"/>
                    <a:pt x="960" y="437"/>
                    <a:pt x="985" y="418"/>
                  </a:cubicBezTo>
                  <a:cubicBezTo>
                    <a:pt x="1006" y="405"/>
                    <a:pt x="1027" y="393"/>
                    <a:pt x="1049" y="378"/>
                  </a:cubicBezTo>
                  <a:cubicBezTo>
                    <a:pt x="1060" y="374"/>
                    <a:pt x="1073" y="367"/>
                    <a:pt x="1084" y="362"/>
                  </a:cubicBezTo>
                  <a:lnTo>
                    <a:pt x="1084" y="362"/>
                  </a:lnTo>
                  <a:lnTo>
                    <a:pt x="1069" y="367"/>
                  </a:lnTo>
                  <a:cubicBezTo>
                    <a:pt x="1080" y="362"/>
                    <a:pt x="1092" y="359"/>
                    <a:pt x="1104" y="356"/>
                  </a:cubicBezTo>
                  <a:cubicBezTo>
                    <a:pt x="1111" y="355"/>
                    <a:pt x="1118" y="353"/>
                    <a:pt x="1126" y="351"/>
                  </a:cubicBezTo>
                  <a:lnTo>
                    <a:pt x="1149" y="351"/>
                  </a:lnTo>
                  <a:cubicBezTo>
                    <a:pt x="1149" y="352"/>
                    <a:pt x="1148" y="352"/>
                    <a:pt x="1148" y="352"/>
                  </a:cubicBezTo>
                  <a:cubicBezTo>
                    <a:pt x="1148" y="352"/>
                    <a:pt x="1148" y="352"/>
                    <a:pt x="1149" y="353"/>
                  </a:cubicBezTo>
                  <a:cubicBezTo>
                    <a:pt x="1150" y="356"/>
                    <a:pt x="1150" y="358"/>
                    <a:pt x="1150" y="361"/>
                  </a:cubicBezTo>
                  <a:lnTo>
                    <a:pt x="1150" y="370"/>
                  </a:lnTo>
                  <a:lnTo>
                    <a:pt x="1149" y="385"/>
                  </a:lnTo>
                  <a:cubicBezTo>
                    <a:pt x="1149" y="388"/>
                    <a:pt x="1147" y="391"/>
                    <a:pt x="1147" y="394"/>
                  </a:cubicBezTo>
                  <a:cubicBezTo>
                    <a:pt x="1145" y="397"/>
                    <a:pt x="1145" y="400"/>
                    <a:pt x="1144" y="402"/>
                  </a:cubicBezTo>
                  <a:cubicBezTo>
                    <a:pt x="1139" y="418"/>
                    <a:pt x="1133" y="432"/>
                    <a:pt x="1128" y="446"/>
                  </a:cubicBezTo>
                  <a:cubicBezTo>
                    <a:pt x="1095" y="538"/>
                    <a:pt x="1142" y="638"/>
                    <a:pt x="1232" y="673"/>
                  </a:cubicBezTo>
                  <a:cubicBezTo>
                    <a:pt x="1251" y="679"/>
                    <a:pt x="1271" y="683"/>
                    <a:pt x="1291" y="683"/>
                  </a:cubicBezTo>
                  <a:cubicBezTo>
                    <a:pt x="1364" y="683"/>
                    <a:pt x="1436" y="639"/>
                    <a:pt x="1459" y="567"/>
                  </a:cubicBezTo>
                  <a:cubicBezTo>
                    <a:pt x="1487" y="486"/>
                    <a:pt x="1516" y="405"/>
                    <a:pt x="1547" y="326"/>
                  </a:cubicBezTo>
                  <a:cubicBezTo>
                    <a:pt x="1579" y="234"/>
                    <a:pt x="1533" y="133"/>
                    <a:pt x="1441" y="100"/>
                  </a:cubicBezTo>
                  <a:cubicBezTo>
                    <a:pt x="1424" y="93"/>
                    <a:pt x="1405" y="90"/>
                    <a:pt x="1386" y="90"/>
                  </a:cubicBezTo>
                  <a:cubicBezTo>
                    <a:pt x="1361" y="68"/>
                    <a:pt x="1332" y="49"/>
                    <a:pt x="1302" y="35"/>
                  </a:cubicBezTo>
                  <a:cubicBezTo>
                    <a:pt x="1266" y="14"/>
                    <a:pt x="1226" y="3"/>
                    <a:pt x="1187" y="2"/>
                  </a:cubicBezTo>
                  <a:cubicBezTo>
                    <a:pt x="1174" y="1"/>
                    <a:pt x="1162" y="0"/>
                    <a:pt x="11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49" name="Google Shape;13549;p25"/>
            <p:cNvSpPr/>
            <p:nvPr/>
          </p:nvSpPr>
          <p:spPr>
            <a:xfrm>
              <a:off x="4732601" y="69052"/>
              <a:ext cx="73273" cy="88715"/>
            </a:xfrm>
            <a:custGeom>
              <a:avLst/>
              <a:gdLst/>
              <a:ahLst/>
              <a:cxnLst/>
              <a:rect l="l" t="t" r="r" b="b"/>
              <a:pathLst>
                <a:path w="2178" h="2637" extrusionOk="0">
                  <a:moveTo>
                    <a:pt x="1191" y="346"/>
                  </a:moveTo>
                  <a:lnTo>
                    <a:pt x="1191" y="346"/>
                  </a:lnTo>
                  <a:cubicBezTo>
                    <a:pt x="1196" y="346"/>
                    <a:pt x="1201" y="347"/>
                    <a:pt x="1205" y="347"/>
                  </a:cubicBezTo>
                  <a:lnTo>
                    <a:pt x="1205" y="347"/>
                  </a:lnTo>
                  <a:cubicBezTo>
                    <a:pt x="1201" y="347"/>
                    <a:pt x="1196" y="347"/>
                    <a:pt x="1191" y="346"/>
                  </a:cubicBezTo>
                  <a:close/>
                  <a:moveTo>
                    <a:pt x="737" y="636"/>
                  </a:moveTo>
                  <a:cubicBezTo>
                    <a:pt x="737" y="636"/>
                    <a:pt x="737" y="637"/>
                    <a:pt x="737" y="637"/>
                  </a:cubicBezTo>
                  <a:cubicBezTo>
                    <a:pt x="737" y="637"/>
                    <a:pt x="737" y="636"/>
                    <a:pt x="737" y="636"/>
                  </a:cubicBezTo>
                  <a:close/>
                  <a:moveTo>
                    <a:pt x="1176" y="0"/>
                  </a:moveTo>
                  <a:cubicBezTo>
                    <a:pt x="1173" y="0"/>
                    <a:pt x="1170" y="1"/>
                    <a:pt x="1167" y="1"/>
                  </a:cubicBezTo>
                  <a:cubicBezTo>
                    <a:pt x="1060" y="4"/>
                    <a:pt x="953" y="32"/>
                    <a:pt x="859" y="83"/>
                  </a:cubicBezTo>
                  <a:cubicBezTo>
                    <a:pt x="751" y="140"/>
                    <a:pt x="654" y="214"/>
                    <a:pt x="574" y="304"/>
                  </a:cubicBezTo>
                  <a:cubicBezTo>
                    <a:pt x="493" y="393"/>
                    <a:pt x="420" y="488"/>
                    <a:pt x="355" y="588"/>
                  </a:cubicBezTo>
                  <a:cubicBezTo>
                    <a:pt x="224" y="797"/>
                    <a:pt x="105" y="1022"/>
                    <a:pt x="53" y="1265"/>
                  </a:cubicBezTo>
                  <a:cubicBezTo>
                    <a:pt x="2" y="1503"/>
                    <a:pt x="1" y="1756"/>
                    <a:pt x="102" y="1981"/>
                  </a:cubicBezTo>
                  <a:cubicBezTo>
                    <a:pt x="202" y="2195"/>
                    <a:pt x="361" y="2373"/>
                    <a:pt x="562" y="2495"/>
                  </a:cubicBezTo>
                  <a:cubicBezTo>
                    <a:pt x="665" y="2557"/>
                    <a:pt x="779" y="2598"/>
                    <a:pt x="898" y="2619"/>
                  </a:cubicBezTo>
                  <a:cubicBezTo>
                    <a:pt x="966" y="2630"/>
                    <a:pt x="1034" y="2636"/>
                    <a:pt x="1102" y="2636"/>
                  </a:cubicBezTo>
                  <a:cubicBezTo>
                    <a:pt x="1148" y="2636"/>
                    <a:pt x="1194" y="2635"/>
                    <a:pt x="1240" y="2630"/>
                  </a:cubicBezTo>
                  <a:cubicBezTo>
                    <a:pt x="1382" y="2617"/>
                    <a:pt x="1523" y="2597"/>
                    <a:pt x="1664" y="2571"/>
                  </a:cubicBezTo>
                  <a:cubicBezTo>
                    <a:pt x="1754" y="2555"/>
                    <a:pt x="1813" y="2470"/>
                    <a:pt x="1797" y="2380"/>
                  </a:cubicBezTo>
                  <a:cubicBezTo>
                    <a:pt x="1783" y="2299"/>
                    <a:pt x="1713" y="2244"/>
                    <a:pt x="1635" y="2244"/>
                  </a:cubicBezTo>
                  <a:cubicBezTo>
                    <a:pt x="1625" y="2244"/>
                    <a:pt x="1615" y="2245"/>
                    <a:pt x="1606" y="2247"/>
                  </a:cubicBezTo>
                  <a:cubicBezTo>
                    <a:pt x="1508" y="2263"/>
                    <a:pt x="1411" y="2274"/>
                    <a:pt x="1313" y="2286"/>
                  </a:cubicBezTo>
                  <a:cubicBezTo>
                    <a:pt x="1242" y="2291"/>
                    <a:pt x="1174" y="2299"/>
                    <a:pt x="1104" y="2299"/>
                  </a:cubicBezTo>
                  <a:cubicBezTo>
                    <a:pt x="1055" y="2297"/>
                    <a:pt x="1006" y="2293"/>
                    <a:pt x="957" y="2286"/>
                  </a:cubicBezTo>
                  <a:cubicBezTo>
                    <a:pt x="930" y="2280"/>
                    <a:pt x="901" y="2274"/>
                    <a:pt x="874" y="2267"/>
                  </a:cubicBezTo>
                  <a:cubicBezTo>
                    <a:pt x="852" y="2259"/>
                    <a:pt x="830" y="2252"/>
                    <a:pt x="809" y="2242"/>
                  </a:cubicBezTo>
                  <a:cubicBezTo>
                    <a:pt x="783" y="2229"/>
                    <a:pt x="756" y="2218"/>
                    <a:pt x="729" y="2201"/>
                  </a:cubicBezTo>
                  <a:cubicBezTo>
                    <a:pt x="703" y="2183"/>
                    <a:pt x="678" y="2168"/>
                    <a:pt x="653" y="2147"/>
                  </a:cubicBezTo>
                  <a:cubicBezTo>
                    <a:pt x="619" y="2119"/>
                    <a:pt x="586" y="2090"/>
                    <a:pt x="556" y="2058"/>
                  </a:cubicBezTo>
                  <a:cubicBezTo>
                    <a:pt x="526" y="2025"/>
                    <a:pt x="498" y="1992"/>
                    <a:pt x="471" y="1956"/>
                  </a:cubicBezTo>
                  <a:cubicBezTo>
                    <a:pt x="455" y="1933"/>
                    <a:pt x="441" y="1910"/>
                    <a:pt x="428" y="1886"/>
                  </a:cubicBezTo>
                  <a:cubicBezTo>
                    <a:pt x="415" y="1864"/>
                    <a:pt x="406" y="1843"/>
                    <a:pt x="396" y="1816"/>
                  </a:cubicBezTo>
                  <a:cubicBezTo>
                    <a:pt x="385" y="1791"/>
                    <a:pt x="376" y="1762"/>
                    <a:pt x="369" y="1736"/>
                  </a:cubicBezTo>
                  <a:cubicBezTo>
                    <a:pt x="365" y="1709"/>
                    <a:pt x="360" y="1682"/>
                    <a:pt x="355" y="1655"/>
                  </a:cubicBezTo>
                  <a:cubicBezTo>
                    <a:pt x="352" y="1622"/>
                    <a:pt x="350" y="1588"/>
                    <a:pt x="350" y="1555"/>
                  </a:cubicBezTo>
                  <a:cubicBezTo>
                    <a:pt x="350" y="1511"/>
                    <a:pt x="355" y="1466"/>
                    <a:pt x="360" y="1424"/>
                  </a:cubicBezTo>
                  <a:cubicBezTo>
                    <a:pt x="368" y="1378"/>
                    <a:pt x="377" y="1333"/>
                    <a:pt x="390" y="1288"/>
                  </a:cubicBezTo>
                  <a:cubicBezTo>
                    <a:pt x="411" y="1216"/>
                    <a:pt x="436" y="1147"/>
                    <a:pt x="466" y="1079"/>
                  </a:cubicBezTo>
                  <a:cubicBezTo>
                    <a:pt x="504" y="998"/>
                    <a:pt x="545" y="920"/>
                    <a:pt x="591" y="844"/>
                  </a:cubicBezTo>
                  <a:cubicBezTo>
                    <a:pt x="635" y="773"/>
                    <a:pt x="683" y="707"/>
                    <a:pt x="733" y="642"/>
                  </a:cubicBezTo>
                  <a:lnTo>
                    <a:pt x="733" y="642"/>
                  </a:lnTo>
                  <a:lnTo>
                    <a:pt x="726" y="650"/>
                  </a:lnTo>
                  <a:lnTo>
                    <a:pt x="726" y="650"/>
                  </a:lnTo>
                  <a:lnTo>
                    <a:pt x="735" y="638"/>
                  </a:lnTo>
                  <a:lnTo>
                    <a:pt x="739" y="634"/>
                  </a:lnTo>
                  <a:lnTo>
                    <a:pt x="739" y="634"/>
                  </a:lnTo>
                  <a:cubicBezTo>
                    <a:pt x="738" y="634"/>
                    <a:pt x="738" y="635"/>
                    <a:pt x="737" y="636"/>
                  </a:cubicBezTo>
                  <a:lnTo>
                    <a:pt x="737" y="636"/>
                  </a:lnTo>
                  <a:cubicBezTo>
                    <a:pt x="775" y="590"/>
                    <a:pt x="816" y="546"/>
                    <a:pt x="859" y="504"/>
                  </a:cubicBezTo>
                  <a:cubicBezTo>
                    <a:pt x="881" y="483"/>
                    <a:pt x="901" y="461"/>
                    <a:pt x="928" y="444"/>
                  </a:cubicBezTo>
                  <a:cubicBezTo>
                    <a:pt x="957" y="425"/>
                    <a:pt x="984" y="407"/>
                    <a:pt x="1012" y="390"/>
                  </a:cubicBezTo>
                  <a:cubicBezTo>
                    <a:pt x="1025" y="384"/>
                    <a:pt x="1037" y="377"/>
                    <a:pt x="1050" y="373"/>
                  </a:cubicBezTo>
                  <a:cubicBezTo>
                    <a:pt x="1067" y="366"/>
                    <a:pt x="1085" y="360"/>
                    <a:pt x="1102" y="355"/>
                  </a:cubicBezTo>
                  <a:cubicBezTo>
                    <a:pt x="1115" y="352"/>
                    <a:pt x="1123" y="350"/>
                    <a:pt x="1139" y="349"/>
                  </a:cubicBezTo>
                  <a:cubicBezTo>
                    <a:pt x="1153" y="346"/>
                    <a:pt x="1167" y="346"/>
                    <a:pt x="1183" y="346"/>
                  </a:cubicBezTo>
                  <a:cubicBezTo>
                    <a:pt x="1191" y="347"/>
                    <a:pt x="1200" y="347"/>
                    <a:pt x="1210" y="348"/>
                  </a:cubicBezTo>
                  <a:lnTo>
                    <a:pt x="1210" y="348"/>
                  </a:lnTo>
                  <a:cubicBezTo>
                    <a:pt x="1219" y="350"/>
                    <a:pt x="1228" y="352"/>
                    <a:pt x="1237" y="354"/>
                  </a:cubicBezTo>
                  <a:cubicBezTo>
                    <a:pt x="1254" y="360"/>
                    <a:pt x="1272" y="366"/>
                    <a:pt x="1289" y="374"/>
                  </a:cubicBezTo>
                  <a:cubicBezTo>
                    <a:pt x="1297" y="377"/>
                    <a:pt x="1306" y="382"/>
                    <a:pt x="1314" y="387"/>
                  </a:cubicBezTo>
                  <a:cubicBezTo>
                    <a:pt x="1338" y="403"/>
                    <a:pt x="1360" y="417"/>
                    <a:pt x="1384" y="437"/>
                  </a:cubicBezTo>
                  <a:cubicBezTo>
                    <a:pt x="1408" y="458"/>
                    <a:pt x="1432" y="479"/>
                    <a:pt x="1451" y="501"/>
                  </a:cubicBezTo>
                  <a:cubicBezTo>
                    <a:pt x="1471" y="523"/>
                    <a:pt x="1490" y="545"/>
                    <a:pt x="1508" y="569"/>
                  </a:cubicBezTo>
                  <a:cubicBezTo>
                    <a:pt x="1522" y="589"/>
                    <a:pt x="1533" y="605"/>
                    <a:pt x="1546" y="629"/>
                  </a:cubicBezTo>
                  <a:cubicBezTo>
                    <a:pt x="1558" y="651"/>
                    <a:pt x="1569" y="672"/>
                    <a:pt x="1579" y="699"/>
                  </a:cubicBezTo>
                  <a:cubicBezTo>
                    <a:pt x="1588" y="726"/>
                    <a:pt x="1598" y="752"/>
                    <a:pt x="1606" y="779"/>
                  </a:cubicBezTo>
                  <a:cubicBezTo>
                    <a:pt x="1609" y="802"/>
                    <a:pt x="1614" y="824"/>
                    <a:pt x="1617" y="846"/>
                  </a:cubicBezTo>
                  <a:cubicBezTo>
                    <a:pt x="1622" y="906"/>
                    <a:pt x="1620" y="966"/>
                    <a:pt x="1647" y="1020"/>
                  </a:cubicBezTo>
                  <a:cubicBezTo>
                    <a:pt x="1678" y="1084"/>
                    <a:pt x="1742" y="1123"/>
                    <a:pt x="1812" y="1123"/>
                  </a:cubicBezTo>
                  <a:cubicBezTo>
                    <a:pt x="1813" y="1123"/>
                    <a:pt x="1815" y="1123"/>
                    <a:pt x="1816" y="1123"/>
                  </a:cubicBezTo>
                  <a:cubicBezTo>
                    <a:pt x="1878" y="1120"/>
                    <a:pt x="1935" y="1083"/>
                    <a:pt x="1963" y="1028"/>
                  </a:cubicBezTo>
                  <a:cubicBezTo>
                    <a:pt x="2003" y="942"/>
                    <a:pt x="2028" y="851"/>
                    <a:pt x="2060" y="764"/>
                  </a:cubicBezTo>
                  <a:cubicBezTo>
                    <a:pt x="2087" y="694"/>
                    <a:pt x="2111" y="626"/>
                    <a:pt x="2139" y="558"/>
                  </a:cubicBezTo>
                  <a:cubicBezTo>
                    <a:pt x="2177" y="469"/>
                    <a:pt x="2122" y="363"/>
                    <a:pt x="2035" y="331"/>
                  </a:cubicBezTo>
                  <a:cubicBezTo>
                    <a:pt x="2015" y="325"/>
                    <a:pt x="1995" y="322"/>
                    <a:pt x="1975" y="322"/>
                  </a:cubicBezTo>
                  <a:cubicBezTo>
                    <a:pt x="1913" y="322"/>
                    <a:pt x="1854" y="352"/>
                    <a:pt x="1821" y="407"/>
                  </a:cubicBezTo>
                  <a:cubicBezTo>
                    <a:pt x="1796" y="368"/>
                    <a:pt x="1766" y="328"/>
                    <a:pt x="1734" y="293"/>
                  </a:cubicBezTo>
                  <a:cubicBezTo>
                    <a:pt x="1663" y="214"/>
                    <a:pt x="1582" y="135"/>
                    <a:pt x="1489" y="84"/>
                  </a:cubicBezTo>
                  <a:cubicBezTo>
                    <a:pt x="1393" y="29"/>
                    <a:pt x="1285" y="0"/>
                    <a:pt x="1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0" name="Google Shape;13550;p25"/>
            <p:cNvSpPr/>
            <p:nvPr/>
          </p:nvSpPr>
          <p:spPr>
            <a:xfrm>
              <a:off x="4832153" y="68278"/>
              <a:ext cx="61969" cy="84577"/>
            </a:xfrm>
            <a:custGeom>
              <a:avLst/>
              <a:gdLst/>
              <a:ahLst/>
              <a:cxnLst/>
              <a:rect l="l" t="t" r="r" b="b"/>
              <a:pathLst>
                <a:path w="1842" h="2514" extrusionOk="0">
                  <a:moveTo>
                    <a:pt x="1248" y="340"/>
                  </a:moveTo>
                  <a:cubicBezTo>
                    <a:pt x="1267" y="340"/>
                    <a:pt x="1284" y="342"/>
                    <a:pt x="1305" y="345"/>
                  </a:cubicBezTo>
                  <a:lnTo>
                    <a:pt x="1333" y="351"/>
                  </a:lnTo>
                  <a:cubicBezTo>
                    <a:pt x="1352" y="358"/>
                    <a:pt x="1373" y="364"/>
                    <a:pt x="1392" y="372"/>
                  </a:cubicBezTo>
                  <a:cubicBezTo>
                    <a:pt x="1398" y="375"/>
                    <a:pt x="1403" y="377"/>
                    <a:pt x="1409" y="380"/>
                  </a:cubicBezTo>
                  <a:cubicBezTo>
                    <a:pt x="1415" y="386"/>
                    <a:pt x="1423" y="391"/>
                    <a:pt x="1431" y="396"/>
                  </a:cubicBezTo>
                  <a:lnTo>
                    <a:pt x="1445" y="408"/>
                  </a:lnTo>
                  <a:lnTo>
                    <a:pt x="1450" y="416"/>
                  </a:lnTo>
                  <a:cubicBezTo>
                    <a:pt x="1455" y="422"/>
                    <a:pt x="1460" y="429"/>
                    <a:pt x="1464" y="438"/>
                  </a:cubicBezTo>
                  <a:cubicBezTo>
                    <a:pt x="1469" y="446"/>
                    <a:pt x="1474" y="454"/>
                    <a:pt x="1479" y="467"/>
                  </a:cubicBezTo>
                  <a:cubicBezTo>
                    <a:pt x="1482" y="478"/>
                    <a:pt x="1487" y="487"/>
                    <a:pt x="1490" y="502"/>
                  </a:cubicBezTo>
                  <a:cubicBezTo>
                    <a:pt x="1493" y="514"/>
                    <a:pt x="1496" y="525"/>
                    <a:pt x="1498" y="541"/>
                  </a:cubicBezTo>
                  <a:cubicBezTo>
                    <a:pt x="1499" y="557"/>
                    <a:pt x="1501" y="571"/>
                    <a:pt x="1501" y="587"/>
                  </a:cubicBezTo>
                  <a:cubicBezTo>
                    <a:pt x="1499" y="616"/>
                    <a:pt x="1496" y="646"/>
                    <a:pt x="1493" y="676"/>
                  </a:cubicBezTo>
                  <a:cubicBezTo>
                    <a:pt x="1480" y="741"/>
                    <a:pt x="1466" y="806"/>
                    <a:pt x="1449" y="869"/>
                  </a:cubicBezTo>
                  <a:cubicBezTo>
                    <a:pt x="1426" y="942"/>
                    <a:pt x="1399" y="1014"/>
                    <a:pt x="1369" y="1084"/>
                  </a:cubicBezTo>
                  <a:cubicBezTo>
                    <a:pt x="1303" y="1228"/>
                    <a:pt x="1227" y="1368"/>
                    <a:pt x="1143" y="1502"/>
                  </a:cubicBezTo>
                  <a:cubicBezTo>
                    <a:pt x="1146" y="1494"/>
                    <a:pt x="1151" y="1489"/>
                    <a:pt x="1154" y="1483"/>
                  </a:cubicBezTo>
                  <a:lnTo>
                    <a:pt x="1154" y="1483"/>
                  </a:lnTo>
                  <a:cubicBezTo>
                    <a:pt x="1077" y="1607"/>
                    <a:pt x="993" y="1725"/>
                    <a:pt x="901" y="1839"/>
                  </a:cubicBezTo>
                  <a:cubicBezTo>
                    <a:pt x="849" y="1903"/>
                    <a:pt x="792" y="1964"/>
                    <a:pt x="731" y="2021"/>
                  </a:cubicBezTo>
                  <a:cubicBezTo>
                    <a:pt x="698" y="2053"/>
                    <a:pt x="663" y="2083"/>
                    <a:pt x="625" y="2112"/>
                  </a:cubicBezTo>
                  <a:cubicBezTo>
                    <a:pt x="605" y="2126"/>
                    <a:pt x="584" y="2138"/>
                    <a:pt x="564" y="2150"/>
                  </a:cubicBezTo>
                  <a:cubicBezTo>
                    <a:pt x="554" y="2154"/>
                    <a:pt x="545" y="2159"/>
                    <a:pt x="535" y="2164"/>
                  </a:cubicBezTo>
                  <a:lnTo>
                    <a:pt x="523" y="2167"/>
                  </a:lnTo>
                  <a:lnTo>
                    <a:pt x="518" y="2168"/>
                  </a:lnTo>
                  <a:lnTo>
                    <a:pt x="510" y="2167"/>
                  </a:lnTo>
                  <a:cubicBezTo>
                    <a:pt x="502" y="2165"/>
                    <a:pt x="491" y="2164"/>
                    <a:pt x="481" y="2161"/>
                  </a:cubicBezTo>
                  <a:cubicBezTo>
                    <a:pt x="475" y="2159"/>
                    <a:pt x="469" y="2157"/>
                    <a:pt x="462" y="2154"/>
                  </a:cubicBezTo>
                  <a:lnTo>
                    <a:pt x="448" y="2146"/>
                  </a:lnTo>
                  <a:lnTo>
                    <a:pt x="453" y="2151"/>
                  </a:lnTo>
                  <a:cubicBezTo>
                    <a:pt x="448" y="2146"/>
                    <a:pt x="440" y="2143"/>
                    <a:pt x="437" y="2138"/>
                  </a:cubicBezTo>
                  <a:cubicBezTo>
                    <a:pt x="432" y="2135"/>
                    <a:pt x="426" y="2131"/>
                    <a:pt x="423" y="2126"/>
                  </a:cubicBezTo>
                  <a:cubicBezTo>
                    <a:pt x="420" y="2123"/>
                    <a:pt x="415" y="2118"/>
                    <a:pt x="412" y="2113"/>
                  </a:cubicBezTo>
                  <a:lnTo>
                    <a:pt x="407" y="2105"/>
                  </a:lnTo>
                  <a:cubicBezTo>
                    <a:pt x="405" y="2100"/>
                    <a:pt x="402" y="2094"/>
                    <a:pt x="401" y="2089"/>
                  </a:cubicBezTo>
                  <a:cubicBezTo>
                    <a:pt x="393" y="2066"/>
                    <a:pt x="385" y="2042"/>
                    <a:pt x="378" y="2018"/>
                  </a:cubicBezTo>
                  <a:cubicBezTo>
                    <a:pt x="366" y="1964"/>
                    <a:pt x="356" y="1909"/>
                    <a:pt x="348" y="1855"/>
                  </a:cubicBezTo>
                  <a:cubicBezTo>
                    <a:pt x="341" y="1778"/>
                    <a:pt x="337" y="1699"/>
                    <a:pt x="337" y="1622"/>
                  </a:cubicBezTo>
                  <a:lnTo>
                    <a:pt x="337" y="1622"/>
                  </a:lnTo>
                  <a:cubicBezTo>
                    <a:pt x="339" y="1531"/>
                    <a:pt x="347" y="1439"/>
                    <a:pt x="359" y="1347"/>
                  </a:cubicBezTo>
                  <a:lnTo>
                    <a:pt x="359" y="1347"/>
                  </a:lnTo>
                  <a:cubicBezTo>
                    <a:pt x="359" y="1355"/>
                    <a:pt x="358" y="1363"/>
                    <a:pt x="358" y="1369"/>
                  </a:cubicBezTo>
                  <a:cubicBezTo>
                    <a:pt x="361" y="1344"/>
                    <a:pt x="366" y="1320"/>
                    <a:pt x="371" y="1295"/>
                  </a:cubicBezTo>
                  <a:cubicBezTo>
                    <a:pt x="409" y="1273"/>
                    <a:pt x="435" y="1235"/>
                    <a:pt x="445" y="1192"/>
                  </a:cubicBezTo>
                  <a:cubicBezTo>
                    <a:pt x="456" y="1130"/>
                    <a:pt x="470" y="1068"/>
                    <a:pt x="488" y="1010"/>
                  </a:cubicBezTo>
                  <a:cubicBezTo>
                    <a:pt x="494" y="991"/>
                    <a:pt x="500" y="972"/>
                    <a:pt x="507" y="954"/>
                  </a:cubicBezTo>
                  <a:cubicBezTo>
                    <a:pt x="530" y="964"/>
                    <a:pt x="554" y="968"/>
                    <a:pt x="577" y="968"/>
                  </a:cubicBezTo>
                  <a:cubicBezTo>
                    <a:pt x="611" y="968"/>
                    <a:pt x="643" y="959"/>
                    <a:pt x="673" y="942"/>
                  </a:cubicBezTo>
                  <a:cubicBezTo>
                    <a:pt x="755" y="888"/>
                    <a:pt x="779" y="780"/>
                    <a:pt x="728" y="696"/>
                  </a:cubicBezTo>
                  <a:cubicBezTo>
                    <a:pt x="716" y="677"/>
                    <a:pt x="705" y="657"/>
                    <a:pt x="692" y="636"/>
                  </a:cubicBezTo>
                  <a:cubicBezTo>
                    <a:pt x="714" y="609"/>
                    <a:pt x="739" y="582"/>
                    <a:pt x="765" y="557"/>
                  </a:cubicBezTo>
                  <a:cubicBezTo>
                    <a:pt x="795" y="530"/>
                    <a:pt x="825" y="505"/>
                    <a:pt x="857" y="481"/>
                  </a:cubicBezTo>
                  <a:cubicBezTo>
                    <a:pt x="883" y="462"/>
                    <a:pt x="909" y="445"/>
                    <a:pt x="939" y="429"/>
                  </a:cubicBezTo>
                  <a:cubicBezTo>
                    <a:pt x="969" y="413"/>
                    <a:pt x="999" y="397"/>
                    <a:pt x="1029" y="386"/>
                  </a:cubicBezTo>
                  <a:cubicBezTo>
                    <a:pt x="1059" y="375"/>
                    <a:pt x="1091" y="364"/>
                    <a:pt x="1119" y="358"/>
                  </a:cubicBezTo>
                  <a:cubicBezTo>
                    <a:pt x="1148" y="351"/>
                    <a:pt x="1176" y="346"/>
                    <a:pt x="1205" y="342"/>
                  </a:cubicBezTo>
                  <a:cubicBezTo>
                    <a:pt x="1219" y="340"/>
                    <a:pt x="1233" y="340"/>
                    <a:pt x="1248" y="340"/>
                  </a:cubicBezTo>
                  <a:close/>
                  <a:moveTo>
                    <a:pt x="1257" y="1"/>
                  </a:moveTo>
                  <a:cubicBezTo>
                    <a:pt x="1157" y="1"/>
                    <a:pt x="1058" y="17"/>
                    <a:pt x="964" y="49"/>
                  </a:cubicBezTo>
                  <a:cubicBezTo>
                    <a:pt x="746" y="125"/>
                    <a:pt x="553" y="264"/>
                    <a:pt x="410" y="448"/>
                  </a:cubicBezTo>
                  <a:cubicBezTo>
                    <a:pt x="377" y="492"/>
                    <a:pt x="345" y="538"/>
                    <a:pt x="315" y="586"/>
                  </a:cubicBezTo>
                  <a:cubicBezTo>
                    <a:pt x="301" y="601"/>
                    <a:pt x="288" y="619"/>
                    <a:pt x="277" y="638"/>
                  </a:cubicBezTo>
                  <a:cubicBezTo>
                    <a:pt x="219" y="728"/>
                    <a:pt x="168" y="825"/>
                    <a:pt x="125" y="924"/>
                  </a:cubicBezTo>
                  <a:cubicBezTo>
                    <a:pt x="35" y="1149"/>
                    <a:pt x="0" y="1396"/>
                    <a:pt x="0" y="1638"/>
                  </a:cubicBezTo>
                  <a:cubicBezTo>
                    <a:pt x="0" y="1762"/>
                    <a:pt x="10" y="1884"/>
                    <a:pt x="29" y="2005"/>
                  </a:cubicBezTo>
                  <a:cubicBezTo>
                    <a:pt x="44" y="2097"/>
                    <a:pt x="65" y="2194"/>
                    <a:pt x="111" y="2278"/>
                  </a:cubicBezTo>
                  <a:cubicBezTo>
                    <a:pt x="163" y="2376"/>
                    <a:pt x="252" y="2450"/>
                    <a:pt x="358" y="2485"/>
                  </a:cubicBezTo>
                  <a:cubicBezTo>
                    <a:pt x="405" y="2499"/>
                    <a:pt x="453" y="2509"/>
                    <a:pt x="502" y="2514"/>
                  </a:cubicBezTo>
                  <a:lnTo>
                    <a:pt x="518" y="2514"/>
                  </a:lnTo>
                  <a:cubicBezTo>
                    <a:pt x="562" y="2512"/>
                    <a:pt x="606" y="2504"/>
                    <a:pt x="649" y="2487"/>
                  </a:cubicBezTo>
                  <a:cubicBezTo>
                    <a:pt x="760" y="2447"/>
                    <a:pt x="855" y="2371"/>
                    <a:pt x="940" y="2292"/>
                  </a:cubicBezTo>
                  <a:cubicBezTo>
                    <a:pt x="1023" y="2213"/>
                    <a:pt x="1100" y="2129"/>
                    <a:pt x="1170" y="2037"/>
                  </a:cubicBezTo>
                  <a:cubicBezTo>
                    <a:pt x="1333" y="1830"/>
                    <a:pt x="1474" y="1608"/>
                    <a:pt x="1593" y="1374"/>
                  </a:cubicBezTo>
                  <a:cubicBezTo>
                    <a:pt x="1656" y="1255"/>
                    <a:pt x="1708" y="1132"/>
                    <a:pt x="1749" y="1003"/>
                  </a:cubicBezTo>
                  <a:cubicBezTo>
                    <a:pt x="1786" y="899"/>
                    <a:pt x="1811" y="790"/>
                    <a:pt x="1825" y="679"/>
                  </a:cubicBezTo>
                  <a:cubicBezTo>
                    <a:pt x="1841" y="563"/>
                    <a:pt x="1828" y="446"/>
                    <a:pt x="1787" y="337"/>
                  </a:cubicBezTo>
                  <a:cubicBezTo>
                    <a:pt x="1768" y="288"/>
                    <a:pt x="1743" y="242"/>
                    <a:pt x="1711" y="201"/>
                  </a:cubicBezTo>
                  <a:cubicBezTo>
                    <a:pt x="1678" y="163"/>
                    <a:pt x="1640" y="128"/>
                    <a:pt x="1599" y="101"/>
                  </a:cubicBezTo>
                  <a:cubicBezTo>
                    <a:pt x="1548" y="68"/>
                    <a:pt x="1493" y="43"/>
                    <a:pt x="1436" y="28"/>
                  </a:cubicBezTo>
                  <a:cubicBezTo>
                    <a:pt x="1387" y="12"/>
                    <a:pt x="1335" y="3"/>
                    <a:pt x="1284" y="1"/>
                  </a:cubicBezTo>
                  <a:cubicBezTo>
                    <a:pt x="1275" y="1"/>
                    <a:pt x="1266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1" name="Google Shape;13551;p25"/>
            <p:cNvSpPr/>
            <p:nvPr/>
          </p:nvSpPr>
          <p:spPr>
            <a:xfrm>
              <a:off x="4876092" y="56906"/>
              <a:ext cx="72971" cy="113274"/>
            </a:xfrm>
            <a:custGeom>
              <a:avLst/>
              <a:gdLst/>
              <a:ahLst/>
              <a:cxnLst/>
              <a:rect l="l" t="t" r="r" b="b"/>
              <a:pathLst>
                <a:path w="2169" h="3367" extrusionOk="0">
                  <a:moveTo>
                    <a:pt x="1046" y="2301"/>
                  </a:moveTo>
                  <a:cubicBezTo>
                    <a:pt x="1073" y="2328"/>
                    <a:pt x="1102" y="2355"/>
                    <a:pt x="1129" y="2381"/>
                  </a:cubicBezTo>
                  <a:cubicBezTo>
                    <a:pt x="1149" y="2405"/>
                    <a:pt x="1168" y="2429"/>
                    <a:pt x="1189" y="2454"/>
                  </a:cubicBezTo>
                  <a:cubicBezTo>
                    <a:pt x="1195" y="2464"/>
                    <a:pt x="1202" y="2475"/>
                    <a:pt x="1208" y="2486"/>
                  </a:cubicBezTo>
                  <a:cubicBezTo>
                    <a:pt x="1216" y="2502"/>
                    <a:pt x="1222" y="2518"/>
                    <a:pt x="1230" y="2533"/>
                  </a:cubicBezTo>
                  <a:cubicBezTo>
                    <a:pt x="1235" y="2546"/>
                    <a:pt x="1238" y="2559"/>
                    <a:pt x="1243" y="2571"/>
                  </a:cubicBezTo>
                  <a:cubicBezTo>
                    <a:pt x="1247" y="2597"/>
                    <a:pt x="1252" y="2622"/>
                    <a:pt x="1255" y="2647"/>
                  </a:cubicBezTo>
                  <a:lnTo>
                    <a:pt x="1255" y="2662"/>
                  </a:lnTo>
                  <a:cubicBezTo>
                    <a:pt x="1255" y="2671"/>
                    <a:pt x="1255" y="2682"/>
                    <a:pt x="1252" y="2690"/>
                  </a:cubicBezTo>
                  <a:cubicBezTo>
                    <a:pt x="1251" y="2700"/>
                    <a:pt x="1249" y="2709"/>
                    <a:pt x="1247" y="2717"/>
                  </a:cubicBezTo>
                  <a:cubicBezTo>
                    <a:pt x="1246" y="2723"/>
                    <a:pt x="1244" y="2728"/>
                    <a:pt x="1241" y="2733"/>
                  </a:cubicBezTo>
                  <a:cubicBezTo>
                    <a:pt x="1240" y="2739"/>
                    <a:pt x="1236" y="2744"/>
                    <a:pt x="1233" y="2750"/>
                  </a:cubicBezTo>
                  <a:cubicBezTo>
                    <a:pt x="1225" y="2761"/>
                    <a:pt x="1217" y="2774"/>
                    <a:pt x="1209" y="2784"/>
                  </a:cubicBezTo>
                  <a:cubicBezTo>
                    <a:pt x="1200" y="2793"/>
                    <a:pt x="1192" y="2803"/>
                    <a:pt x="1183" y="2812"/>
                  </a:cubicBezTo>
                  <a:cubicBezTo>
                    <a:pt x="1165" y="2828"/>
                    <a:pt x="1146" y="2844"/>
                    <a:pt x="1126" y="2858"/>
                  </a:cubicBezTo>
                  <a:cubicBezTo>
                    <a:pt x="1100" y="2877"/>
                    <a:pt x="1073" y="2894"/>
                    <a:pt x="1045" y="2909"/>
                  </a:cubicBezTo>
                  <a:cubicBezTo>
                    <a:pt x="1016" y="2921"/>
                    <a:pt x="986" y="2935"/>
                    <a:pt x="958" y="2948"/>
                  </a:cubicBezTo>
                  <a:cubicBezTo>
                    <a:pt x="920" y="2961"/>
                    <a:pt x="882" y="2973"/>
                    <a:pt x="844" y="2983"/>
                  </a:cubicBezTo>
                  <a:cubicBezTo>
                    <a:pt x="793" y="2994"/>
                    <a:pt x="744" y="3004"/>
                    <a:pt x="693" y="3010"/>
                  </a:cubicBezTo>
                  <a:cubicBezTo>
                    <a:pt x="636" y="3016"/>
                    <a:pt x="579" y="3019"/>
                    <a:pt x="522" y="3019"/>
                  </a:cubicBezTo>
                  <a:cubicBezTo>
                    <a:pt x="499" y="3018"/>
                    <a:pt x="473" y="3015"/>
                    <a:pt x="451" y="3011"/>
                  </a:cubicBezTo>
                  <a:cubicBezTo>
                    <a:pt x="437" y="3010"/>
                    <a:pt x="423" y="3007"/>
                    <a:pt x="409" y="3004"/>
                  </a:cubicBezTo>
                  <a:lnTo>
                    <a:pt x="401" y="3000"/>
                  </a:lnTo>
                  <a:cubicBezTo>
                    <a:pt x="394" y="2997"/>
                    <a:pt x="388" y="2993"/>
                    <a:pt x="382" y="2989"/>
                  </a:cubicBezTo>
                  <a:lnTo>
                    <a:pt x="382" y="2989"/>
                  </a:lnTo>
                  <a:lnTo>
                    <a:pt x="374" y="2983"/>
                  </a:lnTo>
                  <a:lnTo>
                    <a:pt x="369" y="2980"/>
                  </a:lnTo>
                  <a:lnTo>
                    <a:pt x="369" y="2978"/>
                  </a:lnTo>
                  <a:lnTo>
                    <a:pt x="367" y="2973"/>
                  </a:lnTo>
                  <a:lnTo>
                    <a:pt x="363" y="2959"/>
                  </a:lnTo>
                  <a:cubicBezTo>
                    <a:pt x="361" y="2948"/>
                    <a:pt x="359" y="2939"/>
                    <a:pt x="358" y="2929"/>
                  </a:cubicBezTo>
                  <a:cubicBezTo>
                    <a:pt x="356" y="2923"/>
                    <a:pt x="356" y="2915"/>
                    <a:pt x="356" y="2909"/>
                  </a:cubicBezTo>
                  <a:cubicBezTo>
                    <a:pt x="356" y="2897"/>
                    <a:pt x="358" y="2886"/>
                    <a:pt x="359" y="2877"/>
                  </a:cubicBezTo>
                  <a:cubicBezTo>
                    <a:pt x="361" y="2866"/>
                    <a:pt x="364" y="2856"/>
                    <a:pt x="366" y="2847"/>
                  </a:cubicBezTo>
                  <a:cubicBezTo>
                    <a:pt x="369" y="2839"/>
                    <a:pt x="371" y="2834"/>
                    <a:pt x="374" y="2825"/>
                  </a:cubicBezTo>
                  <a:cubicBezTo>
                    <a:pt x="378" y="2815"/>
                    <a:pt x="383" y="2807"/>
                    <a:pt x="388" y="2798"/>
                  </a:cubicBezTo>
                  <a:cubicBezTo>
                    <a:pt x="401" y="2779"/>
                    <a:pt x="413" y="2760"/>
                    <a:pt x="427" y="2742"/>
                  </a:cubicBezTo>
                  <a:cubicBezTo>
                    <a:pt x="445" y="2720"/>
                    <a:pt x="465" y="2700"/>
                    <a:pt x="484" y="2679"/>
                  </a:cubicBezTo>
                  <a:cubicBezTo>
                    <a:pt x="537" y="2633"/>
                    <a:pt x="591" y="2590"/>
                    <a:pt x="648" y="2549"/>
                  </a:cubicBezTo>
                  <a:cubicBezTo>
                    <a:pt x="766" y="2464"/>
                    <a:pt x="893" y="2391"/>
                    <a:pt x="1020" y="2317"/>
                  </a:cubicBezTo>
                  <a:lnTo>
                    <a:pt x="1046" y="2301"/>
                  </a:lnTo>
                  <a:close/>
                  <a:moveTo>
                    <a:pt x="1595" y="0"/>
                  </a:moveTo>
                  <a:cubicBezTo>
                    <a:pt x="1591" y="0"/>
                    <a:pt x="1586" y="0"/>
                    <a:pt x="1581" y="1"/>
                  </a:cubicBezTo>
                  <a:cubicBezTo>
                    <a:pt x="1510" y="7"/>
                    <a:pt x="1442" y="31"/>
                    <a:pt x="1384" y="72"/>
                  </a:cubicBezTo>
                  <a:cubicBezTo>
                    <a:pt x="1230" y="180"/>
                    <a:pt x="1115" y="325"/>
                    <a:pt x="1015" y="483"/>
                  </a:cubicBezTo>
                  <a:cubicBezTo>
                    <a:pt x="917" y="639"/>
                    <a:pt x="841" y="805"/>
                    <a:pt x="787" y="980"/>
                  </a:cubicBezTo>
                  <a:cubicBezTo>
                    <a:pt x="736" y="1156"/>
                    <a:pt x="700" y="1335"/>
                    <a:pt x="706" y="1517"/>
                  </a:cubicBezTo>
                  <a:cubicBezTo>
                    <a:pt x="711" y="1679"/>
                    <a:pt x="733" y="1848"/>
                    <a:pt x="809" y="1992"/>
                  </a:cubicBezTo>
                  <a:cubicBezTo>
                    <a:pt x="818" y="2009"/>
                    <a:pt x="828" y="2027"/>
                    <a:pt x="837" y="2043"/>
                  </a:cubicBezTo>
                  <a:lnTo>
                    <a:pt x="758" y="2087"/>
                  </a:lnTo>
                  <a:cubicBezTo>
                    <a:pt x="676" y="2133"/>
                    <a:pt x="594" y="2179"/>
                    <a:pt x="515" y="2231"/>
                  </a:cubicBezTo>
                  <a:cubicBezTo>
                    <a:pt x="420" y="2291"/>
                    <a:pt x="329" y="2361"/>
                    <a:pt x="245" y="2437"/>
                  </a:cubicBezTo>
                  <a:cubicBezTo>
                    <a:pt x="160" y="2516"/>
                    <a:pt x="73" y="2616"/>
                    <a:pt x="40" y="2730"/>
                  </a:cubicBezTo>
                  <a:cubicBezTo>
                    <a:pt x="6" y="2829"/>
                    <a:pt x="0" y="2935"/>
                    <a:pt x="22" y="3038"/>
                  </a:cubicBezTo>
                  <a:cubicBezTo>
                    <a:pt x="44" y="3143"/>
                    <a:pt x="111" y="3233"/>
                    <a:pt x="203" y="3287"/>
                  </a:cubicBezTo>
                  <a:cubicBezTo>
                    <a:pt x="296" y="3342"/>
                    <a:pt x="396" y="3358"/>
                    <a:pt x="503" y="3363"/>
                  </a:cubicBezTo>
                  <a:lnTo>
                    <a:pt x="502" y="3363"/>
                  </a:lnTo>
                  <a:cubicBezTo>
                    <a:pt x="521" y="3364"/>
                    <a:pt x="540" y="3364"/>
                    <a:pt x="557" y="3366"/>
                  </a:cubicBezTo>
                  <a:cubicBezTo>
                    <a:pt x="660" y="3366"/>
                    <a:pt x="763" y="3355"/>
                    <a:pt x="864" y="3333"/>
                  </a:cubicBezTo>
                  <a:cubicBezTo>
                    <a:pt x="982" y="3311"/>
                    <a:pt x="1094" y="3273"/>
                    <a:pt x="1200" y="3220"/>
                  </a:cubicBezTo>
                  <a:cubicBezTo>
                    <a:pt x="1297" y="3168"/>
                    <a:pt x="1398" y="3106"/>
                    <a:pt x="1469" y="3019"/>
                  </a:cubicBezTo>
                  <a:cubicBezTo>
                    <a:pt x="1534" y="2945"/>
                    <a:pt x="1578" y="2856"/>
                    <a:pt x="1599" y="2760"/>
                  </a:cubicBezTo>
                  <a:cubicBezTo>
                    <a:pt x="1623" y="2644"/>
                    <a:pt x="1599" y="2524"/>
                    <a:pt x="1559" y="2413"/>
                  </a:cubicBezTo>
                  <a:cubicBezTo>
                    <a:pt x="1529" y="2326"/>
                    <a:pt x="1480" y="2247"/>
                    <a:pt x="1418" y="2179"/>
                  </a:cubicBezTo>
                  <a:cubicBezTo>
                    <a:pt x="1396" y="2152"/>
                    <a:pt x="1371" y="2127"/>
                    <a:pt x="1346" y="2101"/>
                  </a:cubicBezTo>
                  <a:cubicBezTo>
                    <a:pt x="1369" y="2059"/>
                    <a:pt x="1369" y="2006"/>
                    <a:pt x="1349" y="1964"/>
                  </a:cubicBezTo>
                  <a:cubicBezTo>
                    <a:pt x="1322" y="1906"/>
                    <a:pt x="1264" y="1871"/>
                    <a:pt x="1203" y="1871"/>
                  </a:cubicBezTo>
                  <a:cubicBezTo>
                    <a:pt x="1186" y="1871"/>
                    <a:pt x="1168" y="1874"/>
                    <a:pt x="1151" y="1880"/>
                  </a:cubicBezTo>
                  <a:cubicBezTo>
                    <a:pt x="1146" y="1872"/>
                    <a:pt x="1140" y="1862"/>
                    <a:pt x="1135" y="1854"/>
                  </a:cubicBezTo>
                  <a:cubicBezTo>
                    <a:pt x="1122" y="1829"/>
                    <a:pt x="1110" y="1802"/>
                    <a:pt x="1099" y="1775"/>
                  </a:cubicBezTo>
                  <a:cubicBezTo>
                    <a:pt x="1092" y="1758"/>
                    <a:pt x="1086" y="1739"/>
                    <a:pt x="1081" y="1721"/>
                  </a:cubicBezTo>
                  <a:cubicBezTo>
                    <a:pt x="1072" y="1682"/>
                    <a:pt x="1065" y="1642"/>
                    <a:pt x="1061" y="1603"/>
                  </a:cubicBezTo>
                  <a:cubicBezTo>
                    <a:pt x="1056" y="1550"/>
                    <a:pt x="1053" y="1498"/>
                    <a:pt x="1053" y="1446"/>
                  </a:cubicBezTo>
                  <a:cubicBezTo>
                    <a:pt x="1054" y="1406"/>
                    <a:pt x="1058" y="1368"/>
                    <a:pt x="1062" y="1330"/>
                  </a:cubicBezTo>
                  <a:cubicBezTo>
                    <a:pt x="1073" y="1259"/>
                    <a:pt x="1088" y="1188"/>
                    <a:pt x="1107" y="1118"/>
                  </a:cubicBezTo>
                  <a:cubicBezTo>
                    <a:pt x="1127" y="1053"/>
                    <a:pt x="1151" y="988"/>
                    <a:pt x="1178" y="924"/>
                  </a:cubicBezTo>
                  <a:cubicBezTo>
                    <a:pt x="1213" y="848"/>
                    <a:pt x="1251" y="773"/>
                    <a:pt x="1295" y="700"/>
                  </a:cubicBezTo>
                  <a:cubicBezTo>
                    <a:pt x="1331" y="640"/>
                    <a:pt x="1373" y="583"/>
                    <a:pt x="1417" y="528"/>
                  </a:cubicBezTo>
                  <a:cubicBezTo>
                    <a:pt x="1441" y="498"/>
                    <a:pt x="1466" y="471"/>
                    <a:pt x="1493" y="444"/>
                  </a:cubicBezTo>
                  <a:cubicBezTo>
                    <a:pt x="1515" y="425"/>
                    <a:pt x="1539" y="404"/>
                    <a:pt x="1562" y="387"/>
                  </a:cubicBezTo>
                  <a:cubicBezTo>
                    <a:pt x="1570" y="382"/>
                    <a:pt x="1577" y="377"/>
                    <a:pt x="1585" y="373"/>
                  </a:cubicBezTo>
                  <a:lnTo>
                    <a:pt x="1593" y="368"/>
                  </a:lnTo>
                  <a:cubicBezTo>
                    <a:pt x="1600" y="374"/>
                    <a:pt x="1608" y="381"/>
                    <a:pt x="1618" y="387"/>
                  </a:cubicBezTo>
                  <a:lnTo>
                    <a:pt x="1626" y="395"/>
                  </a:lnTo>
                  <a:lnTo>
                    <a:pt x="1626" y="395"/>
                  </a:lnTo>
                  <a:cubicBezTo>
                    <a:pt x="1691" y="466"/>
                    <a:pt x="1764" y="529"/>
                    <a:pt x="1846" y="582"/>
                  </a:cubicBezTo>
                  <a:cubicBezTo>
                    <a:pt x="1876" y="603"/>
                    <a:pt x="1913" y="614"/>
                    <a:pt x="1950" y="614"/>
                  </a:cubicBezTo>
                  <a:cubicBezTo>
                    <a:pt x="1967" y="614"/>
                    <a:pt x="1984" y="612"/>
                    <a:pt x="2001" y="607"/>
                  </a:cubicBezTo>
                  <a:cubicBezTo>
                    <a:pt x="2150" y="558"/>
                    <a:pt x="2169" y="355"/>
                    <a:pt x="2031" y="281"/>
                  </a:cubicBezTo>
                  <a:cubicBezTo>
                    <a:pt x="2020" y="274"/>
                    <a:pt x="2006" y="268"/>
                    <a:pt x="1998" y="260"/>
                  </a:cubicBezTo>
                  <a:cubicBezTo>
                    <a:pt x="1988" y="254"/>
                    <a:pt x="1980" y="249"/>
                    <a:pt x="1971" y="241"/>
                  </a:cubicBezTo>
                  <a:cubicBezTo>
                    <a:pt x="1961" y="232"/>
                    <a:pt x="1952" y="224"/>
                    <a:pt x="1942" y="214"/>
                  </a:cubicBezTo>
                  <a:cubicBezTo>
                    <a:pt x="1900" y="161"/>
                    <a:pt x="1851" y="111"/>
                    <a:pt x="1797" y="69"/>
                  </a:cubicBezTo>
                  <a:cubicBezTo>
                    <a:pt x="1739" y="24"/>
                    <a:pt x="1668" y="0"/>
                    <a:pt x="15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2" name="Google Shape;13552;p25"/>
            <p:cNvSpPr/>
            <p:nvPr/>
          </p:nvSpPr>
          <p:spPr>
            <a:xfrm>
              <a:off x="4968578" y="62357"/>
              <a:ext cx="95747" cy="200913"/>
            </a:xfrm>
            <a:custGeom>
              <a:avLst/>
              <a:gdLst/>
              <a:ahLst/>
              <a:cxnLst/>
              <a:rect l="l" t="t" r="r" b="b"/>
              <a:pathLst>
                <a:path w="2846" h="5972" extrusionOk="0">
                  <a:moveTo>
                    <a:pt x="506" y="559"/>
                  </a:moveTo>
                  <a:cubicBezTo>
                    <a:pt x="505" y="561"/>
                    <a:pt x="504" y="562"/>
                    <a:pt x="504" y="564"/>
                  </a:cubicBezTo>
                  <a:lnTo>
                    <a:pt x="504" y="564"/>
                  </a:lnTo>
                  <a:cubicBezTo>
                    <a:pt x="504" y="562"/>
                    <a:pt x="505" y="561"/>
                    <a:pt x="506" y="559"/>
                  </a:cubicBezTo>
                  <a:close/>
                  <a:moveTo>
                    <a:pt x="811" y="3536"/>
                  </a:moveTo>
                  <a:cubicBezTo>
                    <a:pt x="811" y="3537"/>
                    <a:pt x="811" y="3537"/>
                    <a:pt x="811" y="3537"/>
                  </a:cubicBezTo>
                  <a:cubicBezTo>
                    <a:pt x="811" y="3537"/>
                    <a:pt x="811" y="3537"/>
                    <a:pt x="811" y="3536"/>
                  </a:cubicBezTo>
                  <a:cubicBezTo>
                    <a:pt x="811" y="3536"/>
                    <a:pt x="811" y="3536"/>
                    <a:pt x="811" y="3536"/>
                  </a:cubicBezTo>
                  <a:close/>
                  <a:moveTo>
                    <a:pt x="1012" y="3158"/>
                  </a:moveTo>
                  <a:lnTo>
                    <a:pt x="1012" y="3158"/>
                  </a:lnTo>
                  <a:cubicBezTo>
                    <a:pt x="973" y="3462"/>
                    <a:pt x="933" y="3766"/>
                    <a:pt x="894" y="4068"/>
                  </a:cubicBezTo>
                  <a:cubicBezTo>
                    <a:pt x="863" y="4254"/>
                    <a:pt x="835" y="4440"/>
                    <a:pt x="795" y="4624"/>
                  </a:cubicBezTo>
                  <a:cubicBezTo>
                    <a:pt x="775" y="4722"/>
                    <a:pt x="757" y="4820"/>
                    <a:pt x="730" y="4920"/>
                  </a:cubicBezTo>
                  <a:cubicBezTo>
                    <a:pt x="704" y="5020"/>
                    <a:pt x="678" y="5119"/>
                    <a:pt x="650" y="5218"/>
                  </a:cubicBezTo>
                  <a:lnTo>
                    <a:pt x="656" y="5199"/>
                  </a:lnTo>
                  <a:lnTo>
                    <a:pt x="656" y="5199"/>
                  </a:lnTo>
                  <a:cubicBezTo>
                    <a:pt x="623" y="5305"/>
                    <a:pt x="588" y="5411"/>
                    <a:pt x="545" y="5514"/>
                  </a:cubicBezTo>
                  <a:cubicBezTo>
                    <a:pt x="529" y="5545"/>
                    <a:pt x="512" y="5577"/>
                    <a:pt x="493" y="5609"/>
                  </a:cubicBezTo>
                  <a:lnTo>
                    <a:pt x="484" y="5623"/>
                  </a:lnTo>
                  <a:cubicBezTo>
                    <a:pt x="482" y="5626"/>
                    <a:pt x="479" y="5628"/>
                    <a:pt x="477" y="5631"/>
                  </a:cubicBezTo>
                  <a:cubicBezTo>
                    <a:pt x="476" y="5632"/>
                    <a:pt x="472" y="5634"/>
                    <a:pt x="471" y="5636"/>
                  </a:cubicBezTo>
                  <a:cubicBezTo>
                    <a:pt x="468" y="5632"/>
                    <a:pt x="465" y="5629"/>
                    <a:pt x="460" y="5624"/>
                  </a:cubicBezTo>
                  <a:cubicBezTo>
                    <a:pt x="457" y="5621"/>
                    <a:pt x="452" y="5618"/>
                    <a:pt x="449" y="5612"/>
                  </a:cubicBezTo>
                  <a:cubicBezTo>
                    <a:pt x="446" y="5605"/>
                    <a:pt x="442" y="5601"/>
                    <a:pt x="438" y="5594"/>
                  </a:cubicBezTo>
                  <a:cubicBezTo>
                    <a:pt x="431" y="5582"/>
                    <a:pt x="425" y="5567"/>
                    <a:pt x="420" y="5553"/>
                  </a:cubicBezTo>
                  <a:cubicBezTo>
                    <a:pt x="411" y="5529"/>
                    <a:pt x="403" y="5504"/>
                    <a:pt x="395" y="5479"/>
                  </a:cubicBezTo>
                  <a:cubicBezTo>
                    <a:pt x="389" y="5449"/>
                    <a:pt x="384" y="5419"/>
                    <a:pt x="379" y="5389"/>
                  </a:cubicBezTo>
                  <a:cubicBezTo>
                    <a:pt x="374" y="5341"/>
                    <a:pt x="371" y="5292"/>
                    <a:pt x="371" y="5241"/>
                  </a:cubicBezTo>
                  <a:cubicBezTo>
                    <a:pt x="374" y="5123"/>
                    <a:pt x="384" y="5004"/>
                    <a:pt x="401" y="4885"/>
                  </a:cubicBezTo>
                  <a:cubicBezTo>
                    <a:pt x="419" y="4784"/>
                    <a:pt x="439" y="4683"/>
                    <a:pt x="461" y="4581"/>
                  </a:cubicBezTo>
                  <a:cubicBezTo>
                    <a:pt x="487" y="4466"/>
                    <a:pt x="514" y="4350"/>
                    <a:pt x="545" y="4236"/>
                  </a:cubicBezTo>
                  <a:lnTo>
                    <a:pt x="545" y="4236"/>
                  </a:lnTo>
                  <a:cubicBezTo>
                    <a:pt x="545" y="4239"/>
                    <a:pt x="544" y="4243"/>
                    <a:pt x="544" y="4247"/>
                  </a:cubicBezTo>
                  <a:cubicBezTo>
                    <a:pt x="618" y="4003"/>
                    <a:pt x="708" y="3766"/>
                    <a:pt x="813" y="3535"/>
                  </a:cubicBezTo>
                  <a:lnTo>
                    <a:pt x="813" y="3535"/>
                  </a:lnTo>
                  <a:cubicBezTo>
                    <a:pt x="813" y="3535"/>
                    <a:pt x="812" y="3535"/>
                    <a:pt x="812" y="3535"/>
                  </a:cubicBezTo>
                  <a:lnTo>
                    <a:pt x="812" y="3535"/>
                  </a:lnTo>
                  <a:cubicBezTo>
                    <a:pt x="813" y="3534"/>
                    <a:pt x="813" y="3532"/>
                    <a:pt x="814" y="3530"/>
                  </a:cubicBezTo>
                  <a:cubicBezTo>
                    <a:pt x="816" y="3525"/>
                    <a:pt x="818" y="3522"/>
                    <a:pt x="819" y="3518"/>
                  </a:cubicBezTo>
                  <a:lnTo>
                    <a:pt x="819" y="3518"/>
                  </a:lnTo>
                  <a:lnTo>
                    <a:pt x="818" y="3522"/>
                  </a:lnTo>
                  <a:cubicBezTo>
                    <a:pt x="865" y="3415"/>
                    <a:pt x="919" y="3312"/>
                    <a:pt x="977" y="3210"/>
                  </a:cubicBezTo>
                  <a:cubicBezTo>
                    <a:pt x="989" y="3193"/>
                    <a:pt x="1000" y="3176"/>
                    <a:pt x="1012" y="3158"/>
                  </a:cubicBezTo>
                  <a:close/>
                  <a:moveTo>
                    <a:pt x="560" y="1"/>
                  </a:moveTo>
                  <a:cubicBezTo>
                    <a:pt x="537" y="1"/>
                    <a:pt x="515" y="4"/>
                    <a:pt x="493" y="11"/>
                  </a:cubicBezTo>
                  <a:cubicBezTo>
                    <a:pt x="401" y="40"/>
                    <a:pt x="344" y="120"/>
                    <a:pt x="300" y="200"/>
                  </a:cubicBezTo>
                  <a:cubicBezTo>
                    <a:pt x="188" y="401"/>
                    <a:pt x="110" y="622"/>
                    <a:pt x="72" y="850"/>
                  </a:cubicBezTo>
                  <a:cubicBezTo>
                    <a:pt x="43" y="1010"/>
                    <a:pt x="28" y="1170"/>
                    <a:pt x="13" y="1331"/>
                  </a:cubicBezTo>
                  <a:cubicBezTo>
                    <a:pt x="5" y="1415"/>
                    <a:pt x="1" y="1499"/>
                    <a:pt x="2" y="1583"/>
                  </a:cubicBezTo>
                  <a:cubicBezTo>
                    <a:pt x="2" y="1631"/>
                    <a:pt x="4" y="1680"/>
                    <a:pt x="5" y="1729"/>
                  </a:cubicBezTo>
                  <a:cubicBezTo>
                    <a:pt x="5" y="1770"/>
                    <a:pt x="12" y="1811"/>
                    <a:pt x="15" y="1851"/>
                  </a:cubicBezTo>
                  <a:cubicBezTo>
                    <a:pt x="21" y="1935"/>
                    <a:pt x="34" y="2017"/>
                    <a:pt x="47" y="2099"/>
                  </a:cubicBezTo>
                  <a:cubicBezTo>
                    <a:pt x="56" y="2178"/>
                    <a:pt x="75" y="2256"/>
                    <a:pt x="100" y="2332"/>
                  </a:cubicBezTo>
                  <a:cubicBezTo>
                    <a:pt x="132" y="2419"/>
                    <a:pt x="169" y="2504"/>
                    <a:pt x="241" y="2568"/>
                  </a:cubicBezTo>
                  <a:cubicBezTo>
                    <a:pt x="304" y="2619"/>
                    <a:pt x="383" y="2648"/>
                    <a:pt x="464" y="2648"/>
                  </a:cubicBezTo>
                  <a:cubicBezTo>
                    <a:pt x="485" y="2648"/>
                    <a:pt x="506" y="2646"/>
                    <a:pt x="526" y="2642"/>
                  </a:cubicBezTo>
                  <a:cubicBezTo>
                    <a:pt x="623" y="2622"/>
                    <a:pt x="711" y="2577"/>
                    <a:pt x="787" y="2514"/>
                  </a:cubicBezTo>
                  <a:cubicBezTo>
                    <a:pt x="932" y="2398"/>
                    <a:pt x="1061" y="2267"/>
                    <a:pt x="1175" y="2123"/>
                  </a:cubicBezTo>
                  <a:lnTo>
                    <a:pt x="1175" y="2123"/>
                  </a:lnTo>
                  <a:cubicBezTo>
                    <a:pt x="1152" y="2235"/>
                    <a:pt x="1129" y="2348"/>
                    <a:pt x="1112" y="2462"/>
                  </a:cubicBezTo>
                  <a:lnTo>
                    <a:pt x="1098" y="2553"/>
                  </a:lnTo>
                  <a:cubicBezTo>
                    <a:pt x="1003" y="2669"/>
                    <a:pt x="911" y="2788"/>
                    <a:pt x="825" y="2911"/>
                  </a:cubicBezTo>
                  <a:cubicBezTo>
                    <a:pt x="756" y="3009"/>
                    <a:pt x="692" y="3112"/>
                    <a:pt x="636" y="3218"/>
                  </a:cubicBezTo>
                  <a:cubicBezTo>
                    <a:pt x="583" y="3320"/>
                    <a:pt x="536" y="3424"/>
                    <a:pt x="490" y="3529"/>
                  </a:cubicBezTo>
                  <a:cubicBezTo>
                    <a:pt x="392" y="3745"/>
                    <a:pt x="308" y="3969"/>
                    <a:pt x="240" y="4197"/>
                  </a:cubicBezTo>
                  <a:cubicBezTo>
                    <a:pt x="202" y="4328"/>
                    <a:pt x="170" y="4458"/>
                    <a:pt x="140" y="4591"/>
                  </a:cubicBezTo>
                  <a:cubicBezTo>
                    <a:pt x="104" y="4746"/>
                    <a:pt x="77" y="4904"/>
                    <a:pt x="61" y="5064"/>
                  </a:cubicBezTo>
                  <a:cubicBezTo>
                    <a:pt x="37" y="5294"/>
                    <a:pt x="42" y="5526"/>
                    <a:pt x="143" y="5738"/>
                  </a:cubicBezTo>
                  <a:cubicBezTo>
                    <a:pt x="186" y="5829"/>
                    <a:pt x="259" y="5900"/>
                    <a:pt x="349" y="5944"/>
                  </a:cubicBezTo>
                  <a:cubicBezTo>
                    <a:pt x="384" y="5962"/>
                    <a:pt x="422" y="5971"/>
                    <a:pt x="461" y="5971"/>
                  </a:cubicBezTo>
                  <a:cubicBezTo>
                    <a:pt x="506" y="5971"/>
                    <a:pt x="550" y="5960"/>
                    <a:pt x="590" y="5939"/>
                  </a:cubicBezTo>
                  <a:cubicBezTo>
                    <a:pt x="678" y="5898"/>
                    <a:pt x="738" y="5822"/>
                    <a:pt x="781" y="5737"/>
                  </a:cubicBezTo>
                  <a:cubicBezTo>
                    <a:pt x="827" y="5643"/>
                    <a:pt x="865" y="5547"/>
                    <a:pt x="894" y="5447"/>
                  </a:cubicBezTo>
                  <a:cubicBezTo>
                    <a:pt x="932" y="5322"/>
                    <a:pt x="965" y="5195"/>
                    <a:pt x="998" y="5070"/>
                  </a:cubicBezTo>
                  <a:cubicBezTo>
                    <a:pt x="1015" y="5001"/>
                    <a:pt x="1031" y="4931"/>
                    <a:pt x="1047" y="4860"/>
                  </a:cubicBezTo>
                  <a:cubicBezTo>
                    <a:pt x="1066" y="4773"/>
                    <a:pt x="1090" y="4684"/>
                    <a:pt x="1104" y="4596"/>
                  </a:cubicBezTo>
                  <a:cubicBezTo>
                    <a:pt x="1133" y="4429"/>
                    <a:pt x="1166" y="4265"/>
                    <a:pt x="1188" y="4097"/>
                  </a:cubicBezTo>
                  <a:cubicBezTo>
                    <a:pt x="1235" y="3742"/>
                    <a:pt x="1288" y="3389"/>
                    <a:pt x="1332" y="3035"/>
                  </a:cubicBezTo>
                  <a:cubicBezTo>
                    <a:pt x="1356" y="2905"/>
                    <a:pt x="1375" y="2773"/>
                    <a:pt x="1395" y="2642"/>
                  </a:cubicBezTo>
                  <a:cubicBezTo>
                    <a:pt x="1487" y="2528"/>
                    <a:pt x="1582" y="2416"/>
                    <a:pt x="1679" y="2307"/>
                  </a:cubicBezTo>
                  <a:cubicBezTo>
                    <a:pt x="1790" y="2180"/>
                    <a:pt x="1902" y="2055"/>
                    <a:pt x="2013" y="1928"/>
                  </a:cubicBezTo>
                  <a:cubicBezTo>
                    <a:pt x="2269" y="1638"/>
                    <a:pt x="2526" y="1349"/>
                    <a:pt x="2784" y="1061"/>
                  </a:cubicBezTo>
                  <a:cubicBezTo>
                    <a:pt x="2844" y="1005"/>
                    <a:pt x="2845" y="912"/>
                    <a:pt x="2785" y="855"/>
                  </a:cubicBezTo>
                  <a:cubicBezTo>
                    <a:pt x="2758" y="830"/>
                    <a:pt x="2724" y="818"/>
                    <a:pt x="2691" y="818"/>
                  </a:cubicBezTo>
                  <a:cubicBezTo>
                    <a:pt x="2649" y="818"/>
                    <a:pt x="2608" y="836"/>
                    <a:pt x="2581" y="872"/>
                  </a:cubicBezTo>
                  <a:cubicBezTo>
                    <a:pt x="2287" y="1198"/>
                    <a:pt x="1994" y="1526"/>
                    <a:pt x="1701" y="1854"/>
                  </a:cubicBezTo>
                  <a:lnTo>
                    <a:pt x="1506" y="2071"/>
                  </a:lnTo>
                  <a:cubicBezTo>
                    <a:pt x="1525" y="1990"/>
                    <a:pt x="1547" y="1911"/>
                    <a:pt x="1569" y="1832"/>
                  </a:cubicBezTo>
                  <a:lnTo>
                    <a:pt x="1569" y="1832"/>
                  </a:lnTo>
                  <a:lnTo>
                    <a:pt x="1563" y="1851"/>
                  </a:lnTo>
                  <a:cubicBezTo>
                    <a:pt x="1609" y="1694"/>
                    <a:pt x="1660" y="1536"/>
                    <a:pt x="1718" y="1384"/>
                  </a:cubicBezTo>
                  <a:cubicBezTo>
                    <a:pt x="1756" y="1284"/>
                    <a:pt x="1796" y="1184"/>
                    <a:pt x="1835" y="1084"/>
                  </a:cubicBezTo>
                  <a:cubicBezTo>
                    <a:pt x="1854" y="1040"/>
                    <a:pt x="1872" y="996"/>
                    <a:pt x="1891" y="953"/>
                  </a:cubicBezTo>
                  <a:cubicBezTo>
                    <a:pt x="1913" y="909"/>
                    <a:pt x="1935" y="864"/>
                    <a:pt x="1956" y="820"/>
                  </a:cubicBezTo>
                  <a:cubicBezTo>
                    <a:pt x="2038" y="651"/>
                    <a:pt x="2117" y="483"/>
                    <a:pt x="2193" y="312"/>
                  </a:cubicBezTo>
                  <a:cubicBezTo>
                    <a:pt x="2223" y="242"/>
                    <a:pt x="2192" y="155"/>
                    <a:pt x="2131" y="114"/>
                  </a:cubicBezTo>
                  <a:cubicBezTo>
                    <a:pt x="2103" y="93"/>
                    <a:pt x="2069" y="83"/>
                    <a:pt x="2034" y="83"/>
                  </a:cubicBezTo>
                  <a:cubicBezTo>
                    <a:pt x="2002" y="83"/>
                    <a:pt x="1970" y="92"/>
                    <a:pt x="1941" y="109"/>
                  </a:cubicBezTo>
                  <a:cubicBezTo>
                    <a:pt x="1869" y="150"/>
                    <a:pt x="1840" y="238"/>
                    <a:pt x="1810" y="312"/>
                  </a:cubicBezTo>
                  <a:cubicBezTo>
                    <a:pt x="1774" y="388"/>
                    <a:pt x="1737" y="465"/>
                    <a:pt x="1704" y="543"/>
                  </a:cubicBezTo>
                  <a:cubicBezTo>
                    <a:pt x="1663" y="640"/>
                    <a:pt x="1622" y="736"/>
                    <a:pt x="1582" y="833"/>
                  </a:cubicBezTo>
                  <a:cubicBezTo>
                    <a:pt x="1566" y="871"/>
                    <a:pt x="1552" y="909"/>
                    <a:pt x="1536" y="945"/>
                  </a:cubicBezTo>
                  <a:cubicBezTo>
                    <a:pt x="1478" y="1058"/>
                    <a:pt x="1418" y="1167"/>
                    <a:pt x="1357" y="1276"/>
                  </a:cubicBezTo>
                  <a:cubicBezTo>
                    <a:pt x="1215" y="1498"/>
                    <a:pt x="1074" y="1722"/>
                    <a:pt x="908" y="1928"/>
                  </a:cubicBezTo>
                  <a:cubicBezTo>
                    <a:pt x="849" y="1996"/>
                    <a:pt x="787" y="2060"/>
                    <a:pt x="723" y="2123"/>
                  </a:cubicBezTo>
                  <a:cubicBezTo>
                    <a:pt x="669" y="2174"/>
                    <a:pt x="612" y="2221"/>
                    <a:pt x="552" y="2265"/>
                  </a:cubicBezTo>
                  <a:cubicBezTo>
                    <a:pt x="539" y="2273"/>
                    <a:pt x="526" y="2281"/>
                    <a:pt x="514" y="2289"/>
                  </a:cubicBezTo>
                  <a:cubicBezTo>
                    <a:pt x="507" y="2292"/>
                    <a:pt x="501" y="2295"/>
                    <a:pt x="493" y="2299"/>
                  </a:cubicBezTo>
                  <a:lnTo>
                    <a:pt x="487" y="2300"/>
                  </a:lnTo>
                  <a:lnTo>
                    <a:pt x="476" y="2302"/>
                  </a:lnTo>
                  <a:lnTo>
                    <a:pt x="461" y="2302"/>
                  </a:lnTo>
                  <a:cubicBezTo>
                    <a:pt x="455" y="2292"/>
                    <a:pt x="449" y="2284"/>
                    <a:pt x="444" y="2275"/>
                  </a:cubicBezTo>
                  <a:cubicBezTo>
                    <a:pt x="434" y="2257"/>
                    <a:pt x="427" y="2238"/>
                    <a:pt x="419" y="2221"/>
                  </a:cubicBezTo>
                  <a:cubicBezTo>
                    <a:pt x="406" y="2186"/>
                    <a:pt x="395" y="2151"/>
                    <a:pt x="385" y="2117"/>
                  </a:cubicBezTo>
                  <a:cubicBezTo>
                    <a:pt x="366" y="2033"/>
                    <a:pt x="354" y="1947"/>
                    <a:pt x="341" y="1862"/>
                  </a:cubicBezTo>
                  <a:cubicBezTo>
                    <a:pt x="336" y="1816"/>
                    <a:pt x="328" y="1768"/>
                    <a:pt x="327" y="1721"/>
                  </a:cubicBezTo>
                  <a:cubicBezTo>
                    <a:pt x="327" y="1673"/>
                    <a:pt x="324" y="1627"/>
                    <a:pt x="324" y="1580"/>
                  </a:cubicBezTo>
                  <a:cubicBezTo>
                    <a:pt x="327" y="1513"/>
                    <a:pt x="327" y="1447"/>
                    <a:pt x="335" y="1382"/>
                  </a:cubicBezTo>
                  <a:cubicBezTo>
                    <a:pt x="344" y="1276"/>
                    <a:pt x="355" y="1170"/>
                    <a:pt x="370" y="1064"/>
                  </a:cubicBezTo>
                  <a:cubicBezTo>
                    <a:pt x="387" y="951"/>
                    <a:pt x="411" y="841"/>
                    <a:pt x="441" y="731"/>
                  </a:cubicBezTo>
                  <a:cubicBezTo>
                    <a:pt x="458" y="678"/>
                    <a:pt x="478" y="625"/>
                    <a:pt x="500" y="573"/>
                  </a:cubicBezTo>
                  <a:lnTo>
                    <a:pt x="500" y="573"/>
                  </a:lnTo>
                  <a:cubicBezTo>
                    <a:pt x="527" y="512"/>
                    <a:pt x="558" y="453"/>
                    <a:pt x="590" y="397"/>
                  </a:cubicBezTo>
                  <a:cubicBezTo>
                    <a:pt x="615" y="410"/>
                    <a:pt x="642" y="415"/>
                    <a:pt x="669" y="415"/>
                  </a:cubicBezTo>
                  <a:cubicBezTo>
                    <a:pt x="725" y="415"/>
                    <a:pt x="780" y="389"/>
                    <a:pt x="814" y="342"/>
                  </a:cubicBezTo>
                  <a:cubicBezTo>
                    <a:pt x="868" y="264"/>
                    <a:pt x="854" y="147"/>
                    <a:pt x="773" y="93"/>
                  </a:cubicBezTo>
                  <a:lnTo>
                    <a:pt x="732" y="67"/>
                  </a:lnTo>
                  <a:cubicBezTo>
                    <a:pt x="700" y="46"/>
                    <a:pt x="666" y="29"/>
                    <a:pt x="631" y="13"/>
                  </a:cubicBezTo>
                  <a:cubicBezTo>
                    <a:pt x="608" y="5"/>
                    <a:pt x="584" y="1"/>
                    <a:pt x="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3" name="Google Shape;13553;p25"/>
            <p:cNvSpPr/>
            <p:nvPr/>
          </p:nvSpPr>
          <p:spPr>
            <a:xfrm>
              <a:off x="4990380" y="213182"/>
              <a:ext cx="85351" cy="233984"/>
            </a:xfrm>
            <a:custGeom>
              <a:avLst/>
              <a:gdLst/>
              <a:ahLst/>
              <a:cxnLst/>
              <a:rect l="l" t="t" r="r" b="b"/>
              <a:pathLst>
                <a:path w="2537" h="6955" extrusionOk="0">
                  <a:moveTo>
                    <a:pt x="525" y="4525"/>
                  </a:moveTo>
                  <a:cubicBezTo>
                    <a:pt x="525" y="4527"/>
                    <a:pt x="524" y="4530"/>
                    <a:pt x="524" y="4533"/>
                  </a:cubicBezTo>
                  <a:lnTo>
                    <a:pt x="524" y="4533"/>
                  </a:lnTo>
                  <a:cubicBezTo>
                    <a:pt x="524" y="4530"/>
                    <a:pt x="525" y="4527"/>
                    <a:pt x="525" y="4525"/>
                  </a:cubicBezTo>
                  <a:close/>
                  <a:moveTo>
                    <a:pt x="146" y="6372"/>
                  </a:moveTo>
                  <a:cubicBezTo>
                    <a:pt x="146" y="6373"/>
                    <a:pt x="145" y="6373"/>
                    <a:pt x="145" y="6374"/>
                  </a:cubicBezTo>
                  <a:lnTo>
                    <a:pt x="145" y="6374"/>
                  </a:lnTo>
                  <a:cubicBezTo>
                    <a:pt x="145" y="6373"/>
                    <a:pt x="146" y="6373"/>
                    <a:pt x="146" y="6372"/>
                  </a:cubicBezTo>
                  <a:close/>
                  <a:moveTo>
                    <a:pt x="2337" y="1"/>
                  </a:moveTo>
                  <a:cubicBezTo>
                    <a:pt x="2266" y="1"/>
                    <a:pt x="2198" y="45"/>
                    <a:pt x="2170" y="117"/>
                  </a:cubicBezTo>
                  <a:cubicBezTo>
                    <a:pt x="2147" y="190"/>
                    <a:pt x="2123" y="263"/>
                    <a:pt x="2101" y="336"/>
                  </a:cubicBezTo>
                  <a:cubicBezTo>
                    <a:pt x="2074" y="315"/>
                    <a:pt x="2044" y="298"/>
                    <a:pt x="2012" y="287"/>
                  </a:cubicBezTo>
                  <a:cubicBezTo>
                    <a:pt x="1984" y="277"/>
                    <a:pt x="1954" y="271"/>
                    <a:pt x="1924" y="268"/>
                  </a:cubicBezTo>
                  <a:cubicBezTo>
                    <a:pt x="1918" y="267"/>
                    <a:pt x="1912" y="267"/>
                    <a:pt x="1907" y="267"/>
                  </a:cubicBezTo>
                  <a:cubicBezTo>
                    <a:pt x="1890" y="267"/>
                    <a:pt x="1874" y="269"/>
                    <a:pt x="1857" y="272"/>
                  </a:cubicBezTo>
                  <a:cubicBezTo>
                    <a:pt x="1802" y="282"/>
                    <a:pt x="1749" y="306"/>
                    <a:pt x="1705" y="339"/>
                  </a:cubicBezTo>
                  <a:cubicBezTo>
                    <a:pt x="1658" y="372"/>
                    <a:pt x="1612" y="409"/>
                    <a:pt x="1572" y="451"/>
                  </a:cubicBezTo>
                  <a:cubicBezTo>
                    <a:pt x="1491" y="546"/>
                    <a:pt x="1420" y="649"/>
                    <a:pt x="1360" y="758"/>
                  </a:cubicBezTo>
                  <a:cubicBezTo>
                    <a:pt x="1292" y="879"/>
                    <a:pt x="1229" y="1004"/>
                    <a:pt x="1175" y="1132"/>
                  </a:cubicBezTo>
                  <a:cubicBezTo>
                    <a:pt x="1070" y="1361"/>
                    <a:pt x="985" y="1599"/>
                    <a:pt x="918" y="1841"/>
                  </a:cubicBezTo>
                  <a:cubicBezTo>
                    <a:pt x="855" y="2088"/>
                    <a:pt x="806" y="2338"/>
                    <a:pt x="768" y="2590"/>
                  </a:cubicBezTo>
                  <a:cubicBezTo>
                    <a:pt x="725" y="2881"/>
                    <a:pt x="692" y="3176"/>
                    <a:pt x="659" y="3468"/>
                  </a:cubicBezTo>
                  <a:cubicBezTo>
                    <a:pt x="618" y="3822"/>
                    <a:pt x="576" y="4175"/>
                    <a:pt x="525" y="4525"/>
                  </a:cubicBezTo>
                  <a:lnTo>
                    <a:pt x="525" y="4525"/>
                  </a:lnTo>
                  <a:cubicBezTo>
                    <a:pt x="525" y="4524"/>
                    <a:pt x="526" y="4523"/>
                    <a:pt x="526" y="4523"/>
                  </a:cubicBezTo>
                  <a:lnTo>
                    <a:pt x="526" y="4523"/>
                  </a:lnTo>
                  <a:cubicBezTo>
                    <a:pt x="525" y="4527"/>
                    <a:pt x="524" y="4531"/>
                    <a:pt x="524" y="4535"/>
                  </a:cubicBezTo>
                  <a:lnTo>
                    <a:pt x="524" y="4535"/>
                  </a:lnTo>
                  <a:cubicBezTo>
                    <a:pt x="524" y="4534"/>
                    <a:pt x="524" y="4534"/>
                    <a:pt x="524" y="4533"/>
                  </a:cubicBezTo>
                  <a:lnTo>
                    <a:pt x="524" y="4533"/>
                  </a:lnTo>
                  <a:cubicBezTo>
                    <a:pt x="524" y="4536"/>
                    <a:pt x="523" y="4540"/>
                    <a:pt x="523" y="4543"/>
                  </a:cubicBezTo>
                  <a:cubicBezTo>
                    <a:pt x="523" y="4543"/>
                    <a:pt x="523" y="4543"/>
                    <a:pt x="523" y="4543"/>
                  </a:cubicBezTo>
                  <a:lnTo>
                    <a:pt x="523" y="4543"/>
                  </a:lnTo>
                  <a:cubicBezTo>
                    <a:pt x="497" y="4712"/>
                    <a:pt x="469" y="4879"/>
                    <a:pt x="443" y="5048"/>
                  </a:cubicBezTo>
                  <a:cubicBezTo>
                    <a:pt x="418" y="5202"/>
                    <a:pt x="386" y="5357"/>
                    <a:pt x="358" y="5511"/>
                  </a:cubicBezTo>
                  <a:cubicBezTo>
                    <a:pt x="347" y="5569"/>
                    <a:pt x="333" y="5629"/>
                    <a:pt x="318" y="5688"/>
                  </a:cubicBezTo>
                  <a:cubicBezTo>
                    <a:pt x="303" y="5764"/>
                    <a:pt x="287" y="5843"/>
                    <a:pt x="268" y="5917"/>
                  </a:cubicBezTo>
                  <a:cubicBezTo>
                    <a:pt x="227" y="6073"/>
                    <a:pt x="188" y="6227"/>
                    <a:pt x="144" y="6381"/>
                  </a:cubicBezTo>
                  <a:lnTo>
                    <a:pt x="144" y="6381"/>
                  </a:lnTo>
                  <a:cubicBezTo>
                    <a:pt x="144" y="6379"/>
                    <a:pt x="144" y="6377"/>
                    <a:pt x="145" y="6374"/>
                  </a:cubicBezTo>
                  <a:lnTo>
                    <a:pt x="145" y="6374"/>
                  </a:lnTo>
                  <a:cubicBezTo>
                    <a:pt x="122" y="6454"/>
                    <a:pt x="98" y="6531"/>
                    <a:pt x="71" y="6609"/>
                  </a:cubicBezTo>
                  <a:cubicBezTo>
                    <a:pt x="27" y="6644"/>
                    <a:pt x="0" y="6698"/>
                    <a:pt x="2" y="6755"/>
                  </a:cubicBezTo>
                  <a:cubicBezTo>
                    <a:pt x="2" y="6791"/>
                    <a:pt x="8" y="6826"/>
                    <a:pt x="22" y="6859"/>
                  </a:cubicBezTo>
                  <a:cubicBezTo>
                    <a:pt x="48" y="6917"/>
                    <a:pt x="105" y="6954"/>
                    <a:pt x="168" y="6954"/>
                  </a:cubicBezTo>
                  <a:cubicBezTo>
                    <a:pt x="171" y="6954"/>
                    <a:pt x="173" y="6954"/>
                    <a:pt x="176" y="6954"/>
                  </a:cubicBezTo>
                  <a:cubicBezTo>
                    <a:pt x="177" y="6954"/>
                    <a:pt x="179" y="6954"/>
                    <a:pt x="181" y="6954"/>
                  </a:cubicBezTo>
                  <a:cubicBezTo>
                    <a:pt x="233" y="6954"/>
                    <a:pt x="283" y="6929"/>
                    <a:pt x="314" y="6885"/>
                  </a:cubicBezTo>
                  <a:cubicBezTo>
                    <a:pt x="371" y="6801"/>
                    <a:pt x="385" y="6696"/>
                    <a:pt x="409" y="6600"/>
                  </a:cubicBezTo>
                  <a:cubicBezTo>
                    <a:pt x="424" y="6533"/>
                    <a:pt x="440" y="6467"/>
                    <a:pt x="456" y="6402"/>
                  </a:cubicBezTo>
                  <a:cubicBezTo>
                    <a:pt x="489" y="6261"/>
                    <a:pt x="526" y="6120"/>
                    <a:pt x="556" y="5979"/>
                  </a:cubicBezTo>
                  <a:cubicBezTo>
                    <a:pt x="613" y="5705"/>
                    <a:pt x="671" y="5428"/>
                    <a:pt x="717" y="5151"/>
                  </a:cubicBezTo>
                  <a:cubicBezTo>
                    <a:pt x="749" y="4964"/>
                    <a:pt x="779" y="4779"/>
                    <a:pt x="809" y="4592"/>
                  </a:cubicBezTo>
                  <a:cubicBezTo>
                    <a:pt x="839" y="4406"/>
                    <a:pt x="861" y="4217"/>
                    <a:pt x="888" y="4030"/>
                  </a:cubicBezTo>
                  <a:cubicBezTo>
                    <a:pt x="947" y="3606"/>
                    <a:pt x="994" y="3182"/>
                    <a:pt x="1056" y="2758"/>
                  </a:cubicBezTo>
                  <a:cubicBezTo>
                    <a:pt x="1097" y="2465"/>
                    <a:pt x="1159" y="2174"/>
                    <a:pt x="1238" y="1887"/>
                  </a:cubicBezTo>
                  <a:cubicBezTo>
                    <a:pt x="1295" y="1697"/>
                    <a:pt x="1365" y="1512"/>
                    <a:pt x="1445" y="1331"/>
                  </a:cubicBezTo>
                  <a:cubicBezTo>
                    <a:pt x="1507" y="1189"/>
                    <a:pt x="1578" y="1051"/>
                    <a:pt x="1658" y="918"/>
                  </a:cubicBezTo>
                  <a:cubicBezTo>
                    <a:pt x="1697" y="850"/>
                    <a:pt x="1741" y="785"/>
                    <a:pt x="1789" y="724"/>
                  </a:cubicBezTo>
                  <a:cubicBezTo>
                    <a:pt x="1802" y="708"/>
                    <a:pt x="1816" y="689"/>
                    <a:pt x="1832" y="676"/>
                  </a:cubicBezTo>
                  <a:cubicBezTo>
                    <a:pt x="1848" y="662"/>
                    <a:pt x="1863" y="649"/>
                    <a:pt x="1881" y="636"/>
                  </a:cubicBezTo>
                  <a:lnTo>
                    <a:pt x="1893" y="629"/>
                  </a:lnTo>
                  <a:lnTo>
                    <a:pt x="1900" y="648"/>
                  </a:lnTo>
                  <a:cubicBezTo>
                    <a:pt x="1909" y="690"/>
                    <a:pt x="1916" y="733"/>
                    <a:pt x="1922" y="777"/>
                  </a:cubicBezTo>
                  <a:cubicBezTo>
                    <a:pt x="1927" y="833"/>
                    <a:pt x="1930" y="888"/>
                    <a:pt x="1931" y="945"/>
                  </a:cubicBezTo>
                  <a:cubicBezTo>
                    <a:pt x="1912" y="1018"/>
                    <a:pt x="1895" y="1092"/>
                    <a:pt x="1878" y="1165"/>
                  </a:cubicBezTo>
                  <a:cubicBezTo>
                    <a:pt x="1835" y="1341"/>
                    <a:pt x="1792" y="1518"/>
                    <a:pt x="1748" y="1694"/>
                  </a:cubicBezTo>
                  <a:cubicBezTo>
                    <a:pt x="1730" y="1737"/>
                    <a:pt x="1726" y="1784"/>
                    <a:pt x="1732" y="1830"/>
                  </a:cubicBezTo>
                  <a:cubicBezTo>
                    <a:pt x="1741" y="1878"/>
                    <a:pt x="1770" y="1919"/>
                    <a:pt x="1811" y="1944"/>
                  </a:cubicBezTo>
                  <a:cubicBezTo>
                    <a:pt x="1841" y="1965"/>
                    <a:pt x="1877" y="1976"/>
                    <a:pt x="1914" y="1976"/>
                  </a:cubicBezTo>
                  <a:cubicBezTo>
                    <a:pt x="1975" y="1976"/>
                    <a:pt x="2036" y="1945"/>
                    <a:pt x="2063" y="1885"/>
                  </a:cubicBezTo>
                  <a:cubicBezTo>
                    <a:pt x="2091" y="1825"/>
                    <a:pt x="2117" y="1764"/>
                    <a:pt x="2139" y="1700"/>
                  </a:cubicBezTo>
                  <a:cubicBezTo>
                    <a:pt x="2158" y="1640"/>
                    <a:pt x="2177" y="1578"/>
                    <a:pt x="2193" y="1517"/>
                  </a:cubicBezTo>
                  <a:cubicBezTo>
                    <a:pt x="2226" y="1385"/>
                    <a:pt x="2250" y="1252"/>
                    <a:pt x="2261" y="1118"/>
                  </a:cubicBezTo>
                  <a:cubicBezTo>
                    <a:pt x="2265" y="1069"/>
                    <a:pt x="2269" y="1020"/>
                    <a:pt x="2269" y="969"/>
                  </a:cubicBezTo>
                  <a:cubicBezTo>
                    <a:pt x="2292" y="879"/>
                    <a:pt x="2318" y="788"/>
                    <a:pt x="2343" y="700"/>
                  </a:cubicBezTo>
                  <a:lnTo>
                    <a:pt x="2343" y="700"/>
                  </a:lnTo>
                  <a:cubicBezTo>
                    <a:pt x="2341" y="705"/>
                    <a:pt x="2340" y="709"/>
                    <a:pt x="2338" y="714"/>
                  </a:cubicBezTo>
                  <a:cubicBezTo>
                    <a:pt x="2365" y="632"/>
                    <a:pt x="2392" y="548"/>
                    <a:pt x="2417" y="466"/>
                  </a:cubicBezTo>
                  <a:cubicBezTo>
                    <a:pt x="2441" y="388"/>
                    <a:pt x="2474" y="314"/>
                    <a:pt x="2503" y="238"/>
                  </a:cubicBezTo>
                  <a:cubicBezTo>
                    <a:pt x="2536" y="146"/>
                    <a:pt x="2489" y="44"/>
                    <a:pt x="2397" y="11"/>
                  </a:cubicBezTo>
                  <a:cubicBezTo>
                    <a:pt x="2377" y="4"/>
                    <a:pt x="2357" y="1"/>
                    <a:pt x="2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4" name="Google Shape;13554;p25"/>
            <p:cNvSpPr/>
            <p:nvPr/>
          </p:nvSpPr>
          <p:spPr>
            <a:xfrm>
              <a:off x="4965651" y="319799"/>
              <a:ext cx="109304" cy="50834"/>
            </a:xfrm>
            <a:custGeom>
              <a:avLst/>
              <a:gdLst/>
              <a:ahLst/>
              <a:cxnLst/>
              <a:rect l="l" t="t" r="r" b="b"/>
              <a:pathLst>
                <a:path w="3249" h="1511" extrusionOk="0">
                  <a:moveTo>
                    <a:pt x="3090" y="0"/>
                  </a:moveTo>
                  <a:cubicBezTo>
                    <a:pt x="3081" y="0"/>
                    <a:pt x="3071" y="1"/>
                    <a:pt x="3062" y="3"/>
                  </a:cubicBezTo>
                  <a:cubicBezTo>
                    <a:pt x="2867" y="48"/>
                    <a:pt x="2673" y="92"/>
                    <a:pt x="2476" y="135"/>
                  </a:cubicBezTo>
                  <a:cubicBezTo>
                    <a:pt x="2131" y="212"/>
                    <a:pt x="1786" y="288"/>
                    <a:pt x="1444" y="377"/>
                  </a:cubicBezTo>
                  <a:cubicBezTo>
                    <a:pt x="1335" y="406"/>
                    <a:pt x="1226" y="432"/>
                    <a:pt x="1117" y="461"/>
                  </a:cubicBezTo>
                  <a:cubicBezTo>
                    <a:pt x="914" y="512"/>
                    <a:pt x="716" y="576"/>
                    <a:pt x="521" y="651"/>
                  </a:cubicBezTo>
                  <a:cubicBezTo>
                    <a:pt x="412" y="692"/>
                    <a:pt x="308" y="747"/>
                    <a:pt x="211" y="812"/>
                  </a:cubicBezTo>
                  <a:cubicBezTo>
                    <a:pt x="138" y="865"/>
                    <a:pt x="64" y="928"/>
                    <a:pt x="32" y="1015"/>
                  </a:cubicBezTo>
                  <a:cubicBezTo>
                    <a:pt x="1" y="1105"/>
                    <a:pt x="12" y="1207"/>
                    <a:pt x="62" y="1289"/>
                  </a:cubicBezTo>
                  <a:cubicBezTo>
                    <a:pt x="86" y="1330"/>
                    <a:pt x="126" y="1358"/>
                    <a:pt x="162" y="1390"/>
                  </a:cubicBezTo>
                  <a:cubicBezTo>
                    <a:pt x="200" y="1422"/>
                    <a:pt x="241" y="1449"/>
                    <a:pt x="281" y="1479"/>
                  </a:cubicBezTo>
                  <a:cubicBezTo>
                    <a:pt x="309" y="1500"/>
                    <a:pt x="343" y="1511"/>
                    <a:pt x="377" y="1511"/>
                  </a:cubicBezTo>
                  <a:cubicBezTo>
                    <a:pt x="379" y="1511"/>
                    <a:pt x="381" y="1511"/>
                    <a:pt x="384" y="1510"/>
                  </a:cubicBezTo>
                  <a:cubicBezTo>
                    <a:pt x="384" y="1510"/>
                    <a:pt x="385" y="1510"/>
                    <a:pt x="386" y="1510"/>
                  </a:cubicBezTo>
                  <a:cubicBezTo>
                    <a:pt x="557" y="1510"/>
                    <a:pt x="629" y="1290"/>
                    <a:pt x="490" y="1189"/>
                  </a:cubicBezTo>
                  <a:cubicBezTo>
                    <a:pt x="457" y="1165"/>
                    <a:pt x="423" y="1142"/>
                    <a:pt x="390" y="1116"/>
                  </a:cubicBezTo>
                  <a:cubicBezTo>
                    <a:pt x="401" y="1105"/>
                    <a:pt x="415" y="1096"/>
                    <a:pt x="430" y="1086"/>
                  </a:cubicBezTo>
                  <a:cubicBezTo>
                    <a:pt x="461" y="1062"/>
                    <a:pt x="496" y="1042"/>
                    <a:pt x="531" y="1023"/>
                  </a:cubicBezTo>
                  <a:lnTo>
                    <a:pt x="531" y="1023"/>
                  </a:lnTo>
                  <a:lnTo>
                    <a:pt x="510" y="1032"/>
                  </a:lnTo>
                  <a:cubicBezTo>
                    <a:pt x="596" y="990"/>
                    <a:pt x="685" y="955"/>
                    <a:pt x="773" y="918"/>
                  </a:cubicBezTo>
                  <a:lnTo>
                    <a:pt x="773" y="918"/>
                  </a:lnTo>
                  <a:lnTo>
                    <a:pt x="759" y="925"/>
                  </a:lnTo>
                  <a:cubicBezTo>
                    <a:pt x="941" y="855"/>
                    <a:pt x="1129" y="800"/>
                    <a:pt x="1318" y="747"/>
                  </a:cubicBezTo>
                  <a:cubicBezTo>
                    <a:pt x="1427" y="717"/>
                    <a:pt x="1535" y="686"/>
                    <a:pt x="1644" y="657"/>
                  </a:cubicBezTo>
                  <a:lnTo>
                    <a:pt x="2116" y="538"/>
                  </a:lnTo>
                  <a:lnTo>
                    <a:pt x="2097" y="543"/>
                  </a:lnTo>
                  <a:cubicBezTo>
                    <a:pt x="2435" y="458"/>
                    <a:pt x="2776" y="379"/>
                    <a:pt x="3116" y="298"/>
                  </a:cubicBezTo>
                  <a:cubicBezTo>
                    <a:pt x="3197" y="282"/>
                    <a:pt x="3249" y="204"/>
                    <a:pt x="3236" y="124"/>
                  </a:cubicBezTo>
                  <a:cubicBezTo>
                    <a:pt x="3224" y="55"/>
                    <a:pt x="3159" y="0"/>
                    <a:pt x="3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5" name="Google Shape;13555;p25"/>
            <p:cNvSpPr/>
            <p:nvPr/>
          </p:nvSpPr>
          <p:spPr>
            <a:xfrm>
              <a:off x="5082664" y="261561"/>
              <a:ext cx="92382" cy="140155"/>
            </a:xfrm>
            <a:custGeom>
              <a:avLst/>
              <a:gdLst/>
              <a:ahLst/>
              <a:cxnLst/>
              <a:rect l="l" t="t" r="r" b="b"/>
              <a:pathLst>
                <a:path w="2746" h="4166" extrusionOk="0">
                  <a:moveTo>
                    <a:pt x="1425" y="2664"/>
                  </a:moveTo>
                  <a:cubicBezTo>
                    <a:pt x="1462" y="2665"/>
                    <a:pt x="1496" y="2667"/>
                    <a:pt x="1531" y="2672"/>
                  </a:cubicBezTo>
                  <a:lnTo>
                    <a:pt x="1424" y="2836"/>
                  </a:lnTo>
                  <a:cubicBezTo>
                    <a:pt x="1381" y="2901"/>
                    <a:pt x="1332" y="2964"/>
                    <a:pt x="1286" y="3026"/>
                  </a:cubicBezTo>
                  <a:cubicBezTo>
                    <a:pt x="1259" y="3058"/>
                    <a:pt x="1232" y="3089"/>
                    <a:pt x="1207" y="3120"/>
                  </a:cubicBezTo>
                  <a:cubicBezTo>
                    <a:pt x="1181" y="3150"/>
                    <a:pt x="1158" y="3181"/>
                    <a:pt x="1131" y="3208"/>
                  </a:cubicBezTo>
                  <a:cubicBezTo>
                    <a:pt x="1071" y="3272"/>
                    <a:pt x="1012" y="3335"/>
                    <a:pt x="950" y="3395"/>
                  </a:cubicBezTo>
                  <a:lnTo>
                    <a:pt x="874" y="3466"/>
                  </a:lnTo>
                  <a:cubicBezTo>
                    <a:pt x="846" y="3493"/>
                    <a:pt x="817" y="3522"/>
                    <a:pt x="786" y="3547"/>
                  </a:cubicBezTo>
                  <a:cubicBezTo>
                    <a:pt x="714" y="3606"/>
                    <a:pt x="645" y="3664"/>
                    <a:pt x="570" y="3718"/>
                  </a:cubicBezTo>
                  <a:cubicBezTo>
                    <a:pt x="532" y="3745"/>
                    <a:pt x="496" y="3770"/>
                    <a:pt x="456" y="3792"/>
                  </a:cubicBezTo>
                  <a:cubicBezTo>
                    <a:pt x="439" y="3802"/>
                    <a:pt x="422" y="3810"/>
                    <a:pt x="404" y="3818"/>
                  </a:cubicBezTo>
                  <a:lnTo>
                    <a:pt x="395" y="3819"/>
                  </a:lnTo>
                  <a:lnTo>
                    <a:pt x="387" y="3819"/>
                  </a:lnTo>
                  <a:lnTo>
                    <a:pt x="382" y="3821"/>
                  </a:lnTo>
                  <a:lnTo>
                    <a:pt x="380" y="3819"/>
                  </a:lnTo>
                  <a:lnTo>
                    <a:pt x="372" y="3810"/>
                  </a:lnTo>
                  <a:lnTo>
                    <a:pt x="367" y="3798"/>
                  </a:lnTo>
                  <a:lnTo>
                    <a:pt x="367" y="3798"/>
                  </a:lnTo>
                  <a:cubicBezTo>
                    <a:pt x="368" y="3799"/>
                    <a:pt x="368" y="3801"/>
                    <a:pt x="369" y="3803"/>
                  </a:cubicBezTo>
                  <a:lnTo>
                    <a:pt x="368" y="3800"/>
                  </a:lnTo>
                  <a:cubicBezTo>
                    <a:pt x="367" y="3799"/>
                    <a:pt x="367" y="3798"/>
                    <a:pt x="367" y="3797"/>
                  </a:cubicBezTo>
                  <a:lnTo>
                    <a:pt x="367" y="3797"/>
                  </a:lnTo>
                  <a:lnTo>
                    <a:pt x="367" y="3798"/>
                  </a:lnTo>
                  <a:lnTo>
                    <a:pt x="367" y="3798"/>
                  </a:lnTo>
                  <a:cubicBezTo>
                    <a:pt x="367" y="3797"/>
                    <a:pt x="367" y="3797"/>
                    <a:pt x="367" y="3797"/>
                  </a:cubicBezTo>
                  <a:lnTo>
                    <a:pt x="367" y="3797"/>
                  </a:lnTo>
                  <a:cubicBezTo>
                    <a:pt x="367" y="3797"/>
                    <a:pt x="367" y="3797"/>
                    <a:pt x="367" y="3797"/>
                  </a:cubicBezTo>
                  <a:lnTo>
                    <a:pt x="367" y="3797"/>
                  </a:lnTo>
                  <a:lnTo>
                    <a:pt x="366" y="3795"/>
                  </a:lnTo>
                  <a:lnTo>
                    <a:pt x="366" y="3795"/>
                  </a:lnTo>
                  <a:cubicBezTo>
                    <a:pt x="366" y="3796"/>
                    <a:pt x="367" y="3796"/>
                    <a:pt x="367" y="3797"/>
                  </a:cubicBezTo>
                  <a:lnTo>
                    <a:pt x="367" y="3797"/>
                  </a:lnTo>
                  <a:cubicBezTo>
                    <a:pt x="365" y="3791"/>
                    <a:pt x="363" y="3786"/>
                    <a:pt x="361" y="3781"/>
                  </a:cubicBezTo>
                  <a:cubicBezTo>
                    <a:pt x="360" y="3770"/>
                    <a:pt x="358" y="3761"/>
                    <a:pt x="357" y="3751"/>
                  </a:cubicBezTo>
                  <a:cubicBezTo>
                    <a:pt x="353" y="3727"/>
                    <a:pt x="353" y="3702"/>
                    <a:pt x="353" y="3680"/>
                  </a:cubicBezTo>
                  <a:cubicBezTo>
                    <a:pt x="355" y="3659"/>
                    <a:pt x="357" y="3639"/>
                    <a:pt x="360" y="3618"/>
                  </a:cubicBezTo>
                  <a:cubicBezTo>
                    <a:pt x="366" y="3579"/>
                    <a:pt x="374" y="3541"/>
                    <a:pt x="384" y="3503"/>
                  </a:cubicBezTo>
                  <a:cubicBezTo>
                    <a:pt x="398" y="3455"/>
                    <a:pt x="414" y="3411"/>
                    <a:pt x="434" y="3365"/>
                  </a:cubicBezTo>
                  <a:cubicBezTo>
                    <a:pt x="458" y="3316"/>
                    <a:pt x="483" y="3267"/>
                    <a:pt x="510" y="3221"/>
                  </a:cubicBezTo>
                  <a:cubicBezTo>
                    <a:pt x="542" y="3170"/>
                    <a:pt x="577" y="3123"/>
                    <a:pt x="615" y="3075"/>
                  </a:cubicBezTo>
                  <a:cubicBezTo>
                    <a:pt x="654" y="3028"/>
                    <a:pt x="697" y="2982"/>
                    <a:pt x="743" y="2938"/>
                  </a:cubicBezTo>
                  <a:lnTo>
                    <a:pt x="743" y="2938"/>
                  </a:lnTo>
                  <a:lnTo>
                    <a:pt x="740" y="2939"/>
                  </a:lnTo>
                  <a:cubicBezTo>
                    <a:pt x="776" y="2906"/>
                    <a:pt x="814" y="2874"/>
                    <a:pt x="855" y="2844"/>
                  </a:cubicBezTo>
                  <a:cubicBezTo>
                    <a:pt x="887" y="2822"/>
                    <a:pt x="922" y="2801"/>
                    <a:pt x="955" y="2781"/>
                  </a:cubicBezTo>
                  <a:cubicBezTo>
                    <a:pt x="991" y="2762"/>
                    <a:pt x="1029" y="2744"/>
                    <a:pt x="1067" y="2729"/>
                  </a:cubicBezTo>
                  <a:cubicBezTo>
                    <a:pt x="1105" y="2716"/>
                    <a:pt x="1143" y="2703"/>
                    <a:pt x="1183" y="2692"/>
                  </a:cubicBezTo>
                  <a:cubicBezTo>
                    <a:pt x="1218" y="2684"/>
                    <a:pt x="1253" y="2677"/>
                    <a:pt x="1289" y="2672"/>
                  </a:cubicBezTo>
                  <a:lnTo>
                    <a:pt x="1289" y="2672"/>
                  </a:lnTo>
                  <a:cubicBezTo>
                    <a:pt x="1289" y="2672"/>
                    <a:pt x="1289" y="2672"/>
                    <a:pt x="1289" y="2672"/>
                  </a:cubicBezTo>
                  <a:cubicBezTo>
                    <a:pt x="1289" y="2672"/>
                    <a:pt x="1289" y="2672"/>
                    <a:pt x="1289" y="2672"/>
                  </a:cubicBezTo>
                  <a:lnTo>
                    <a:pt x="1289" y="2672"/>
                  </a:lnTo>
                  <a:cubicBezTo>
                    <a:pt x="1289" y="2672"/>
                    <a:pt x="1289" y="2672"/>
                    <a:pt x="1289" y="2672"/>
                  </a:cubicBezTo>
                  <a:lnTo>
                    <a:pt x="1289" y="2672"/>
                  </a:lnTo>
                  <a:cubicBezTo>
                    <a:pt x="1292" y="2672"/>
                    <a:pt x="1296" y="2671"/>
                    <a:pt x="1300" y="2670"/>
                  </a:cubicBezTo>
                  <a:lnTo>
                    <a:pt x="1300" y="2670"/>
                  </a:lnTo>
                  <a:cubicBezTo>
                    <a:pt x="1296" y="2671"/>
                    <a:pt x="1293" y="2671"/>
                    <a:pt x="1289" y="2672"/>
                  </a:cubicBezTo>
                  <a:lnTo>
                    <a:pt x="1289" y="2672"/>
                  </a:lnTo>
                  <a:cubicBezTo>
                    <a:pt x="1296" y="2670"/>
                    <a:pt x="1303" y="2669"/>
                    <a:pt x="1310" y="2668"/>
                  </a:cubicBezTo>
                  <a:lnTo>
                    <a:pt x="1310" y="2668"/>
                  </a:lnTo>
                  <a:cubicBezTo>
                    <a:pt x="1307" y="2669"/>
                    <a:pt x="1303" y="2670"/>
                    <a:pt x="1300" y="2670"/>
                  </a:cubicBezTo>
                  <a:lnTo>
                    <a:pt x="1300" y="2670"/>
                  </a:lnTo>
                  <a:cubicBezTo>
                    <a:pt x="1342" y="2666"/>
                    <a:pt x="1383" y="2664"/>
                    <a:pt x="1425" y="2664"/>
                  </a:cubicBezTo>
                  <a:close/>
                  <a:moveTo>
                    <a:pt x="2356" y="0"/>
                  </a:moveTo>
                  <a:cubicBezTo>
                    <a:pt x="2318" y="0"/>
                    <a:pt x="2280" y="10"/>
                    <a:pt x="2244" y="26"/>
                  </a:cubicBezTo>
                  <a:cubicBezTo>
                    <a:pt x="2114" y="91"/>
                    <a:pt x="2033" y="221"/>
                    <a:pt x="1962" y="343"/>
                  </a:cubicBezTo>
                  <a:cubicBezTo>
                    <a:pt x="1910" y="438"/>
                    <a:pt x="1859" y="531"/>
                    <a:pt x="1815" y="630"/>
                  </a:cubicBezTo>
                  <a:cubicBezTo>
                    <a:pt x="1764" y="734"/>
                    <a:pt x="1729" y="846"/>
                    <a:pt x="1712" y="960"/>
                  </a:cubicBezTo>
                  <a:cubicBezTo>
                    <a:pt x="1704" y="1006"/>
                    <a:pt x="1702" y="1054"/>
                    <a:pt x="1707" y="1100"/>
                  </a:cubicBezTo>
                  <a:cubicBezTo>
                    <a:pt x="1712" y="1144"/>
                    <a:pt x="1728" y="1187"/>
                    <a:pt x="1756" y="1222"/>
                  </a:cubicBezTo>
                  <a:cubicBezTo>
                    <a:pt x="1792" y="1263"/>
                    <a:pt x="1832" y="1294"/>
                    <a:pt x="1889" y="1298"/>
                  </a:cubicBezTo>
                  <a:cubicBezTo>
                    <a:pt x="1895" y="1298"/>
                    <a:pt x="1900" y="1298"/>
                    <a:pt x="1906" y="1298"/>
                  </a:cubicBezTo>
                  <a:cubicBezTo>
                    <a:pt x="1940" y="1298"/>
                    <a:pt x="1973" y="1290"/>
                    <a:pt x="2003" y="1274"/>
                  </a:cubicBezTo>
                  <a:cubicBezTo>
                    <a:pt x="2054" y="1244"/>
                    <a:pt x="2098" y="1204"/>
                    <a:pt x="2134" y="1157"/>
                  </a:cubicBezTo>
                  <a:cubicBezTo>
                    <a:pt x="2206" y="1079"/>
                    <a:pt x="2193" y="956"/>
                    <a:pt x="2107" y="894"/>
                  </a:cubicBezTo>
                  <a:cubicBezTo>
                    <a:pt x="2098" y="888"/>
                    <a:pt x="2090" y="883"/>
                    <a:pt x="2081" y="878"/>
                  </a:cubicBezTo>
                  <a:cubicBezTo>
                    <a:pt x="2093" y="843"/>
                    <a:pt x="2106" y="808"/>
                    <a:pt x="2120" y="775"/>
                  </a:cubicBezTo>
                  <a:cubicBezTo>
                    <a:pt x="2163" y="683"/>
                    <a:pt x="2209" y="595"/>
                    <a:pt x="2261" y="508"/>
                  </a:cubicBezTo>
                  <a:lnTo>
                    <a:pt x="2288" y="466"/>
                  </a:lnTo>
                  <a:lnTo>
                    <a:pt x="2288" y="495"/>
                  </a:lnTo>
                  <a:cubicBezTo>
                    <a:pt x="2285" y="592"/>
                    <a:pt x="2277" y="690"/>
                    <a:pt x="2264" y="785"/>
                  </a:cubicBezTo>
                  <a:cubicBezTo>
                    <a:pt x="2234" y="971"/>
                    <a:pt x="2183" y="1149"/>
                    <a:pt x="2131" y="1329"/>
                  </a:cubicBezTo>
                  <a:cubicBezTo>
                    <a:pt x="2114" y="1386"/>
                    <a:pt x="2093" y="1442"/>
                    <a:pt x="2074" y="1500"/>
                  </a:cubicBezTo>
                  <a:cubicBezTo>
                    <a:pt x="2054" y="1559"/>
                    <a:pt x="2038" y="1619"/>
                    <a:pt x="2014" y="1676"/>
                  </a:cubicBezTo>
                  <a:cubicBezTo>
                    <a:pt x="1967" y="1795"/>
                    <a:pt x="1917" y="1913"/>
                    <a:pt x="1870" y="2032"/>
                  </a:cubicBezTo>
                  <a:cubicBezTo>
                    <a:pt x="1824" y="2129"/>
                    <a:pt x="1778" y="2228"/>
                    <a:pt x="1731" y="2326"/>
                  </a:cubicBezTo>
                  <a:cubicBezTo>
                    <a:pt x="1724" y="2342"/>
                    <a:pt x="1716" y="2358"/>
                    <a:pt x="1707" y="2372"/>
                  </a:cubicBezTo>
                  <a:cubicBezTo>
                    <a:pt x="1609" y="2348"/>
                    <a:pt x="1508" y="2336"/>
                    <a:pt x="1408" y="2336"/>
                  </a:cubicBezTo>
                  <a:cubicBezTo>
                    <a:pt x="1299" y="2336"/>
                    <a:pt x="1191" y="2350"/>
                    <a:pt x="1085" y="2379"/>
                  </a:cubicBezTo>
                  <a:cubicBezTo>
                    <a:pt x="855" y="2440"/>
                    <a:pt x="646" y="2562"/>
                    <a:pt x="479" y="2730"/>
                  </a:cubicBezTo>
                  <a:cubicBezTo>
                    <a:pt x="312" y="2893"/>
                    <a:pt x="170" y="3091"/>
                    <a:pt x="88" y="3311"/>
                  </a:cubicBezTo>
                  <a:cubicBezTo>
                    <a:pt x="43" y="3423"/>
                    <a:pt x="16" y="3542"/>
                    <a:pt x="8" y="3663"/>
                  </a:cubicBezTo>
                  <a:cubicBezTo>
                    <a:pt x="0" y="3764"/>
                    <a:pt x="18" y="3867"/>
                    <a:pt x="59" y="3960"/>
                  </a:cubicBezTo>
                  <a:cubicBezTo>
                    <a:pt x="103" y="4049"/>
                    <a:pt x="181" y="4125"/>
                    <a:pt x="278" y="4150"/>
                  </a:cubicBezTo>
                  <a:lnTo>
                    <a:pt x="278" y="4152"/>
                  </a:lnTo>
                  <a:cubicBezTo>
                    <a:pt x="311" y="4161"/>
                    <a:pt x="347" y="4166"/>
                    <a:pt x="382" y="4166"/>
                  </a:cubicBezTo>
                  <a:cubicBezTo>
                    <a:pt x="444" y="4166"/>
                    <a:pt x="505" y="4152"/>
                    <a:pt x="561" y="4123"/>
                  </a:cubicBezTo>
                  <a:cubicBezTo>
                    <a:pt x="711" y="4046"/>
                    <a:pt x="838" y="3930"/>
                    <a:pt x="966" y="3822"/>
                  </a:cubicBezTo>
                  <a:cubicBezTo>
                    <a:pt x="1037" y="3761"/>
                    <a:pt x="1105" y="3694"/>
                    <a:pt x="1173" y="3629"/>
                  </a:cubicBezTo>
                  <a:lnTo>
                    <a:pt x="1173" y="3629"/>
                  </a:lnTo>
                  <a:lnTo>
                    <a:pt x="1166" y="3636"/>
                  </a:lnTo>
                  <a:cubicBezTo>
                    <a:pt x="1197" y="3607"/>
                    <a:pt x="1226" y="3577"/>
                    <a:pt x="1254" y="3545"/>
                  </a:cubicBezTo>
                  <a:cubicBezTo>
                    <a:pt x="1319" y="3477"/>
                    <a:pt x="1382" y="3409"/>
                    <a:pt x="1443" y="3338"/>
                  </a:cubicBezTo>
                  <a:cubicBezTo>
                    <a:pt x="1474" y="3300"/>
                    <a:pt x="1511" y="3262"/>
                    <a:pt x="1539" y="3221"/>
                  </a:cubicBezTo>
                  <a:cubicBezTo>
                    <a:pt x="1564" y="3184"/>
                    <a:pt x="1591" y="3148"/>
                    <a:pt x="1618" y="3112"/>
                  </a:cubicBezTo>
                  <a:cubicBezTo>
                    <a:pt x="1696" y="3006"/>
                    <a:pt x="1770" y="2895"/>
                    <a:pt x="1838" y="2781"/>
                  </a:cubicBezTo>
                  <a:lnTo>
                    <a:pt x="1864" y="2795"/>
                  </a:lnTo>
                  <a:cubicBezTo>
                    <a:pt x="1924" y="2835"/>
                    <a:pt x="1982" y="2876"/>
                    <a:pt x="2039" y="2922"/>
                  </a:cubicBezTo>
                  <a:cubicBezTo>
                    <a:pt x="2082" y="2960"/>
                    <a:pt x="2125" y="2999"/>
                    <a:pt x="2168" y="3039"/>
                  </a:cubicBezTo>
                  <a:cubicBezTo>
                    <a:pt x="2210" y="3077"/>
                    <a:pt x="2256" y="3112"/>
                    <a:pt x="2305" y="3142"/>
                  </a:cubicBezTo>
                  <a:cubicBezTo>
                    <a:pt x="2365" y="3173"/>
                    <a:pt x="2429" y="3202"/>
                    <a:pt x="2492" y="3229"/>
                  </a:cubicBezTo>
                  <a:cubicBezTo>
                    <a:pt x="2510" y="3236"/>
                    <a:pt x="2529" y="3240"/>
                    <a:pt x="2548" y="3240"/>
                  </a:cubicBezTo>
                  <a:cubicBezTo>
                    <a:pt x="2618" y="3240"/>
                    <a:pt x="2687" y="3192"/>
                    <a:pt x="2712" y="3126"/>
                  </a:cubicBezTo>
                  <a:cubicBezTo>
                    <a:pt x="2745" y="3034"/>
                    <a:pt x="2695" y="2942"/>
                    <a:pt x="2609" y="2904"/>
                  </a:cubicBezTo>
                  <a:cubicBezTo>
                    <a:pt x="2587" y="2895"/>
                    <a:pt x="2563" y="2885"/>
                    <a:pt x="2541" y="2876"/>
                  </a:cubicBezTo>
                  <a:lnTo>
                    <a:pt x="2541" y="2876"/>
                  </a:lnTo>
                  <a:lnTo>
                    <a:pt x="2563" y="2884"/>
                  </a:lnTo>
                  <a:cubicBezTo>
                    <a:pt x="2533" y="2871"/>
                    <a:pt x="2503" y="2855"/>
                    <a:pt x="2473" y="2839"/>
                  </a:cubicBezTo>
                  <a:cubicBezTo>
                    <a:pt x="2453" y="2827"/>
                    <a:pt x="2434" y="2812"/>
                    <a:pt x="2415" y="2797"/>
                  </a:cubicBezTo>
                  <a:cubicBezTo>
                    <a:pt x="2359" y="2751"/>
                    <a:pt x="2305" y="2700"/>
                    <a:pt x="2248" y="2657"/>
                  </a:cubicBezTo>
                  <a:cubicBezTo>
                    <a:pt x="2169" y="2597"/>
                    <a:pt x="2087" y="2543"/>
                    <a:pt x="2003" y="2494"/>
                  </a:cubicBezTo>
                  <a:cubicBezTo>
                    <a:pt x="2012" y="2475"/>
                    <a:pt x="2022" y="2456"/>
                    <a:pt x="2031" y="2439"/>
                  </a:cubicBezTo>
                  <a:cubicBezTo>
                    <a:pt x="2058" y="2379"/>
                    <a:pt x="2087" y="2320"/>
                    <a:pt x="2114" y="2260"/>
                  </a:cubicBezTo>
                  <a:cubicBezTo>
                    <a:pt x="2131" y="2225"/>
                    <a:pt x="2150" y="2189"/>
                    <a:pt x="2166" y="2152"/>
                  </a:cubicBezTo>
                  <a:cubicBezTo>
                    <a:pt x="2202" y="2057"/>
                    <a:pt x="2242" y="1962"/>
                    <a:pt x="2282" y="1867"/>
                  </a:cubicBezTo>
                  <a:cubicBezTo>
                    <a:pt x="2312" y="1798"/>
                    <a:pt x="2337" y="1728"/>
                    <a:pt x="2361" y="1657"/>
                  </a:cubicBezTo>
                  <a:cubicBezTo>
                    <a:pt x="2427" y="1464"/>
                    <a:pt x="2495" y="1269"/>
                    <a:pt x="2546" y="1071"/>
                  </a:cubicBezTo>
                  <a:cubicBezTo>
                    <a:pt x="2608" y="826"/>
                    <a:pt x="2647" y="568"/>
                    <a:pt x="2628" y="316"/>
                  </a:cubicBezTo>
                  <a:cubicBezTo>
                    <a:pt x="2623" y="259"/>
                    <a:pt x="2608" y="202"/>
                    <a:pt x="2582" y="151"/>
                  </a:cubicBezTo>
                  <a:cubicBezTo>
                    <a:pt x="2563" y="110"/>
                    <a:pt x="2535" y="74"/>
                    <a:pt x="2497" y="47"/>
                  </a:cubicBezTo>
                  <a:cubicBezTo>
                    <a:pt x="2479" y="34"/>
                    <a:pt x="2459" y="23"/>
                    <a:pt x="2438" y="14"/>
                  </a:cubicBezTo>
                  <a:cubicBezTo>
                    <a:pt x="2416" y="7"/>
                    <a:pt x="2396" y="4"/>
                    <a:pt x="2373" y="1"/>
                  </a:cubicBezTo>
                  <a:cubicBezTo>
                    <a:pt x="2368" y="1"/>
                    <a:pt x="2362" y="0"/>
                    <a:pt x="2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6" name="Google Shape;13556;p25"/>
            <p:cNvSpPr/>
            <p:nvPr/>
          </p:nvSpPr>
          <p:spPr>
            <a:xfrm>
              <a:off x="5217138" y="269737"/>
              <a:ext cx="48075" cy="89994"/>
            </a:xfrm>
            <a:custGeom>
              <a:avLst/>
              <a:gdLst/>
              <a:ahLst/>
              <a:cxnLst/>
              <a:rect l="l" t="t" r="r" b="b"/>
              <a:pathLst>
                <a:path w="1429" h="2675" extrusionOk="0">
                  <a:moveTo>
                    <a:pt x="213" y="1"/>
                  </a:moveTo>
                  <a:cubicBezTo>
                    <a:pt x="173" y="1"/>
                    <a:pt x="132" y="14"/>
                    <a:pt x="99" y="41"/>
                  </a:cubicBezTo>
                  <a:cubicBezTo>
                    <a:pt x="1" y="128"/>
                    <a:pt x="12" y="268"/>
                    <a:pt x="50" y="382"/>
                  </a:cubicBezTo>
                  <a:cubicBezTo>
                    <a:pt x="100" y="529"/>
                    <a:pt x="173" y="667"/>
                    <a:pt x="247" y="803"/>
                  </a:cubicBezTo>
                  <a:cubicBezTo>
                    <a:pt x="303" y="904"/>
                    <a:pt x="360" y="1005"/>
                    <a:pt x="415" y="1108"/>
                  </a:cubicBezTo>
                  <a:cubicBezTo>
                    <a:pt x="416" y="1109"/>
                    <a:pt x="416" y="1110"/>
                    <a:pt x="417" y="1112"/>
                  </a:cubicBezTo>
                  <a:lnTo>
                    <a:pt x="417" y="1112"/>
                  </a:lnTo>
                  <a:lnTo>
                    <a:pt x="423" y="1123"/>
                  </a:lnTo>
                  <a:cubicBezTo>
                    <a:pt x="425" y="1125"/>
                    <a:pt x="426" y="1127"/>
                    <a:pt x="426" y="1129"/>
                  </a:cubicBezTo>
                  <a:lnTo>
                    <a:pt x="426" y="1129"/>
                  </a:lnTo>
                  <a:cubicBezTo>
                    <a:pt x="426" y="1129"/>
                    <a:pt x="426" y="1128"/>
                    <a:pt x="425" y="1127"/>
                  </a:cubicBezTo>
                  <a:lnTo>
                    <a:pt x="425" y="1127"/>
                  </a:lnTo>
                  <a:cubicBezTo>
                    <a:pt x="425" y="1128"/>
                    <a:pt x="426" y="1129"/>
                    <a:pt x="426" y="1130"/>
                  </a:cubicBezTo>
                  <a:lnTo>
                    <a:pt x="426" y="1130"/>
                  </a:lnTo>
                  <a:cubicBezTo>
                    <a:pt x="426" y="1130"/>
                    <a:pt x="426" y="1130"/>
                    <a:pt x="426" y="1131"/>
                  </a:cubicBezTo>
                  <a:cubicBezTo>
                    <a:pt x="426" y="1130"/>
                    <a:pt x="426" y="1130"/>
                    <a:pt x="426" y="1130"/>
                  </a:cubicBezTo>
                  <a:lnTo>
                    <a:pt x="426" y="1130"/>
                  </a:lnTo>
                  <a:cubicBezTo>
                    <a:pt x="454" y="1181"/>
                    <a:pt x="481" y="1229"/>
                    <a:pt x="509" y="1280"/>
                  </a:cubicBezTo>
                  <a:lnTo>
                    <a:pt x="509" y="1280"/>
                  </a:lnTo>
                  <a:cubicBezTo>
                    <a:pt x="509" y="1280"/>
                    <a:pt x="509" y="1279"/>
                    <a:pt x="509" y="1279"/>
                  </a:cubicBezTo>
                  <a:lnTo>
                    <a:pt x="509" y="1279"/>
                  </a:lnTo>
                  <a:lnTo>
                    <a:pt x="509" y="1281"/>
                  </a:lnTo>
                  <a:lnTo>
                    <a:pt x="509" y="1281"/>
                  </a:lnTo>
                  <a:cubicBezTo>
                    <a:pt x="509" y="1280"/>
                    <a:pt x="509" y="1280"/>
                    <a:pt x="509" y="1280"/>
                  </a:cubicBezTo>
                  <a:lnTo>
                    <a:pt x="509" y="1280"/>
                  </a:lnTo>
                  <a:cubicBezTo>
                    <a:pt x="509" y="1281"/>
                    <a:pt x="509" y="1281"/>
                    <a:pt x="510" y="1282"/>
                  </a:cubicBezTo>
                  <a:lnTo>
                    <a:pt x="510" y="1282"/>
                  </a:lnTo>
                  <a:lnTo>
                    <a:pt x="509" y="1281"/>
                  </a:lnTo>
                  <a:lnTo>
                    <a:pt x="509" y="1281"/>
                  </a:lnTo>
                  <a:cubicBezTo>
                    <a:pt x="510" y="1281"/>
                    <a:pt x="510" y="1282"/>
                    <a:pt x="510" y="1282"/>
                  </a:cubicBezTo>
                  <a:cubicBezTo>
                    <a:pt x="510" y="1282"/>
                    <a:pt x="510" y="1282"/>
                    <a:pt x="510" y="1282"/>
                  </a:cubicBezTo>
                  <a:lnTo>
                    <a:pt x="510" y="1282"/>
                  </a:lnTo>
                  <a:lnTo>
                    <a:pt x="513" y="1290"/>
                  </a:lnTo>
                  <a:lnTo>
                    <a:pt x="513" y="1289"/>
                  </a:lnTo>
                  <a:lnTo>
                    <a:pt x="515" y="1292"/>
                  </a:lnTo>
                  <a:cubicBezTo>
                    <a:pt x="518" y="1296"/>
                    <a:pt x="520" y="1300"/>
                    <a:pt x="523" y="1304"/>
                  </a:cubicBezTo>
                  <a:lnTo>
                    <a:pt x="523" y="1304"/>
                  </a:lnTo>
                  <a:cubicBezTo>
                    <a:pt x="528" y="1313"/>
                    <a:pt x="533" y="1322"/>
                    <a:pt x="539" y="1332"/>
                  </a:cubicBezTo>
                  <a:lnTo>
                    <a:pt x="536" y="1327"/>
                  </a:lnTo>
                  <a:lnTo>
                    <a:pt x="536" y="1327"/>
                  </a:lnTo>
                  <a:cubicBezTo>
                    <a:pt x="637" y="1514"/>
                    <a:pt x="729" y="1707"/>
                    <a:pt x="813" y="1903"/>
                  </a:cubicBezTo>
                  <a:cubicBezTo>
                    <a:pt x="906" y="2126"/>
                    <a:pt x="993" y="2353"/>
                    <a:pt x="1085" y="2577"/>
                  </a:cubicBezTo>
                  <a:lnTo>
                    <a:pt x="1083" y="2577"/>
                  </a:lnTo>
                  <a:cubicBezTo>
                    <a:pt x="1112" y="2639"/>
                    <a:pt x="1174" y="2675"/>
                    <a:pt x="1238" y="2675"/>
                  </a:cubicBezTo>
                  <a:cubicBezTo>
                    <a:pt x="1262" y="2675"/>
                    <a:pt x="1286" y="2670"/>
                    <a:pt x="1308" y="2660"/>
                  </a:cubicBezTo>
                  <a:cubicBezTo>
                    <a:pt x="1392" y="2619"/>
                    <a:pt x="1428" y="2519"/>
                    <a:pt x="1390" y="2435"/>
                  </a:cubicBezTo>
                  <a:cubicBezTo>
                    <a:pt x="1249" y="2107"/>
                    <a:pt x="1128" y="1770"/>
                    <a:pt x="969" y="1449"/>
                  </a:cubicBezTo>
                  <a:cubicBezTo>
                    <a:pt x="890" y="1287"/>
                    <a:pt x="806" y="1127"/>
                    <a:pt x="722" y="969"/>
                  </a:cubicBezTo>
                  <a:cubicBezTo>
                    <a:pt x="613" y="766"/>
                    <a:pt x="499" y="564"/>
                    <a:pt x="412" y="350"/>
                  </a:cubicBezTo>
                  <a:cubicBezTo>
                    <a:pt x="401" y="320"/>
                    <a:pt x="390" y="288"/>
                    <a:pt x="380" y="258"/>
                  </a:cubicBezTo>
                  <a:cubicBezTo>
                    <a:pt x="380" y="254"/>
                    <a:pt x="379" y="250"/>
                    <a:pt x="379" y="247"/>
                  </a:cubicBezTo>
                  <a:cubicBezTo>
                    <a:pt x="403" y="185"/>
                    <a:pt x="392" y="117"/>
                    <a:pt x="350" y="65"/>
                  </a:cubicBezTo>
                  <a:cubicBezTo>
                    <a:pt x="315" y="23"/>
                    <a:pt x="26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7" name="Google Shape;13557;p25"/>
            <p:cNvSpPr/>
            <p:nvPr/>
          </p:nvSpPr>
          <p:spPr>
            <a:xfrm>
              <a:off x="5200148" y="271991"/>
              <a:ext cx="99144" cy="114889"/>
            </a:xfrm>
            <a:custGeom>
              <a:avLst/>
              <a:gdLst/>
              <a:ahLst/>
              <a:cxnLst/>
              <a:rect l="l" t="t" r="r" b="b"/>
              <a:pathLst>
                <a:path w="2947" h="3415" extrusionOk="0">
                  <a:moveTo>
                    <a:pt x="676" y="2545"/>
                  </a:moveTo>
                  <a:cubicBezTo>
                    <a:pt x="675" y="2548"/>
                    <a:pt x="673" y="2551"/>
                    <a:pt x="671" y="2554"/>
                  </a:cubicBezTo>
                  <a:lnTo>
                    <a:pt x="671" y="2554"/>
                  </a:lnTo>
                  <a:cubicBezTo>
                    <a:pt x="673" y="2551"/>
                    <a:pt x="675" y="2549"/>
                    <a:pt x="676" y="2545"/>
                  </a:cubicBezTo>
                  <a:close/>
                  <a:moveTo>
                    <a:pt x="26" y="3159"/>
                  </a:moveTo>
                  <a:cubicBezTo>
                    <a:pt x="24" y="3165"/>
                    <a:pt x="23" y="3170"/>
                    <a:pt x="21" y="3175"/>
                  </a:cubicBezTo>
                  <a:lnTo>
                    <a:pt x="21" y="3175"/>
                  </a:lnTo>
                  <a:cubicBezTo>
                    <a:pt x="23" y="3170"/>
                    <a:pt x="25" y="3165"/>
                    <a:pt x="26" y="3159"/>
                  </a:cubicBezTo>
                  <a:close/>
                  <a:moveTo>
                    <a:pt x="21" y="3175"/>
                  </a:moveTo>
                  <a:lnTo>
                    <a:pt x="21" y="3175"/>
                  </a:lnTo>
                  <a:cubicBezTo>
                    <a:pt x="21" y="3176"/>
                    <a:pt x="21" y="3176"/>
                    <a:pt x="21" y="3176"/>
                  </a:cubicBezTo>
                  <a:lnTo>
                    <a:pt x="21" y="3176"/>
                  </a:lnTo>
                  <a:cubicBezTo>
                    <a:pt x="21" y="3176"/>
                    <a:pt x="21" y="3176"/>
                    <a:pt x="21" y="3175"/>
                  </a:cubicBezTo>
                  <a:close/>
                  <a:moveTo>
                    <a:pt x="2760" y="1"/>
                  </a:moveTo>
                  <a:cubicBezTo>
                    <a:pt x="2742" y="1"/>
                    <a:pt x="2725" y="3"/>
                    <a:pt x="2707" y="8"/>
                  </a:cubicBezTo>
                  <a:cubicBezTo>
                    <a:pt x="2582" y="39"/>
                    <a:pt x="2462" y="84"/>
                    <a:pt x="2347" y="139"/>
                  </a:cubicBezTo>
                  <a:cubicBezTo>
                    <a:pt x="2237" y="196"/>
                    <a:pt x="2131" y="259"/>
                    <a:pt x="2033" y="331"/>
                  </a:cubicBezTo>
                  <a:cubicBezTo>
                    <a:pt x="1829" y="481"/>
                    <a:pt x="1644" y="655"/>
                    <a:pt x="1482" y="850"/>
                  </a:cubicBezTo>
                  <a:cubicBezTo>
                    <a:pt x="1308" y="1052"/>
                    <a:pt x="1150" y="1268"/>
                    <a:pt x="988" y="1481"/>
                  </a:cubicBezTo>
                  <a:cubicBezTo>
                    <a:pt x="941" y="1545"/>
                    <a:pt x="897" y="1611"/>
                    <a:pt x="851" y="1679"/>
                  </a:cubicBezTo>
                  <a:cubicBezTo>
                    <a:pt x="805" y="1747"/>
                    <a:pt x="757" y="1814"/>
                    <a:pt x="713" y="1884"/>
                  </a:cubicBezTo>
                  <a:cubicBezTo>
                    <a:pt x="605" y="2051"/>
                    <a:pt x="498" y="2221"/>
                    <a:pt x="393" y="2393"/>
                  </a:cubicBezTo>
                  <a:lnTo>
                    <a:pt x="404" y="2374"/>
                  </a:lnTo>
                  <a:lnTo>
                    <a:pt x="404" y="2374"/>
                  </a:lnTo>
                  <a:cubicBezTo>
                    <a:pt x="333" y="2490"/>
                    <a:pt x="265" y="2609"/>
                    <a:pt x="205" y="2730"/>
                  </a:cubicBezTo>
                  <a:cubicBezTo>
                    <a:pt x="129" y="2874"/>
                    <a:pt x="67" y="3026"/>
                    <a:pt x="20" y="3182"/>
                  </a:cubicBezTo>
                  <a:cubicBezTo>
                    <a:pt x="20" y="3180"/>
                    <a:pt x="20" y="3178"/>
                    <a:pt x="21" y="3176"/>
                  </a:cubicBezTo>
                  <a:lnTo>
                    <a:pt x="21" y="3176"/>
                  </a:lnTo>
                  <a:cubicBezTo>
                    <a:pt x="20" y="3179"/>
                    <a:pt x="19" y="3182"/>
                    <a:pt x="18" y="3185"/>
                  </a:cubicBezTo>
                  <a:cubicBezTo>
                    <a:pt x="1" y="3234"/>
                    <a:pt x="7" y="3289"/>
                    <a:pt x="35" y="3334"/>
                  </a:cubicBezTo>
                  <a:cubicBezTo>
                    <a:pt x="59" y="3372"/>
                    <a:pt x="97" y="3398"/>
                    <a:pt x="141" y="3408"/>
                  </a:cubicBezTo>
                  <a:cubicBezTo>
                    <a:pt x="154" y="3411"/>
                    <a:pt x="165" y="3413"/>
                    <a:pt x="178" y="3414"/>
                  </a:cubicBezTo>
                  <a:cubicBezTo>
                    <a:pt x="255" y="3413"/>
                    <a:pt x="323" y="3357"/>
                    <a:pt x="342" y="3281"/>
                  </a:cubicBezTo>
                  <a:lnTo>
                    <a:pt x="358" y="3216"/>
                  </a:lnTo>
                  <a:cubicBezTo>
                    <a:pt x="387" y="3129"/>
                    <a:pt x="420" y="3044"/>
                    <a:pt x="456" y="2962"/>
                  </a:cubicBezTo>
                  <a:cubicBezTo>
                    <a:pt x="491" y="2889"/>
                    <a:pt x="528" y="2816"/>
                    <a:pt x="563" y="2748"/>
                  </a:cubicBezTo>
                  <a:cubicBezTo>
                    <a:pt x="597" y="2681"/>
                    <a:pt x="635" y="2618"/>
                    <a:pt x="671" y="2554"/>
                  </a:cubicBezTo>
                  <a:lnTo>
                    <a:pt x="671" y="2554"/>
                  </a:lnTo>
                  <a:cubicBezTo>
                    <a:pt x="670" y="2557"/>
                    <a:pt x="668" y="2560"/>
                    <a:pt x="665" y="2563"/>
                  </a:cubicBezTo>
                  <a:cubicBezTo>
                    <a:pt x="710" y="2491"/>
                    <a:pt x="754" y="2420"/>
                    <a:pt x="798" y="2347"/>
                  </a:cubicBezTo>
                  <a:cubicBezTo>
                    <a:pt x="916" y="2157"/>
                    <a:pt x="1044" y="1974"/>
                    <a:pt x="1174" y="1789"/>
                  </a:cubicBezTo>
                  <a:cubicBezTo>
                    <a:pt x="1291" y="1622"/>
                    <a:pt x="1417" y="1461"/>
                    <a:pt x="1544" y="1299"/>
                  </a:cubicBezTo>
                  <a:cubicBezTo>
                    <a:pt x="1675" y="1138"/>
                    <a:pt x="1815" y="983"/>
                    <a:pt x="1965" y="837"/>
                  </a:cubicBezTo>
                  <a:lnTo>
                    <a:pt x="1965" y="837"/>
                  </a:lnTo>
                  <a:lnTo>
                    <a:pt x="1948" y="851"/>
                  </a:lnTo>
                  <a:cubicBezTo>
                    <a:pt x="2030" y="775"/>
                    <a:pt x="2115" y="703"/>
                    <a:pt x="2206" y="636"/>
                  </a:cubicBezTo>
                  <a:cubicBezTo>
                    <a:pt x="2275" y="587"/>
                    <a:pt x="2347" y="541"/>
                    <a:pt x="2421" y="498"/>
                  </a:cubicBezTo>
                  <a:cubicBezTo>
                    <a:pt x="2472" y="471"/>
                    <a:pt x="2522" y="448"/>
                    <a:pt x="2576" y="426"/>
                  </a:cubicBezTo>
                  <a:cubicBezTo>
                    <a:pt x="2638" y="402"/>
                    <a:pt x="2700" y="380"/>
                    <a:pt x="2763" y="362"/>
                  </a:cubicBezTo>
                  <a:lnTo>
                    <a:pt x="2763" y="362"/>
                  </a:lnTo>
                  <a:cubicBezTo>
                    <a:pt x="2755" y="364"/>
                    <a:pt x="2749" y="365"/>
                    <a:pt x="2741" y="367"/>
                  </a:cubicBezTo>
                  <a:lnTo>
                    <a:pt x="2793" y="354"/>
                  </a:lnTo>
                  <a:cubicBezTo>
                    <a:pt x="2847" y="345"/>
                    <a:pt x="2893" y="310"/>
                    <a:pt x="2920" y="263"/>
                  </a:cubicBezTo>
                  <a:cubicBezTo>
                    <a:pt x="2942" y="220"/>
                    <a:pt x="2946" y="169"/>
                    <a:pt x="2932" y="123"/>
                  </a:cubicBezTo>
                  <a:cubicBezTo>
                    <a:pt x="2906" y="45"/>
                    <a:pt x="2836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8" name="Google Shape;13558;p25"/>
            <p:cNvSpPr/>
            <p:nvPr/>
          </p:nvSpPr>
          <p:spPr>
            <a:xfrm>
              <a:off x="5342495" y="292009"/>
              <a:ext cx="54299" cy="18974"/>
            </a:xfrm>
            <a:custGeom>
              <a:avLst/>
              <a:gdLst/>
              <a:ahLst/>
              <a:cxnLst/>
              <a:rect l="l" t="t" r="r" b="b"/>
              <a:pathLst>
                <a:path w="1614" h="564" extrusionOk="0">
                  <a:moveTo>
                    <a:pt x="1265" y="0"/>
                  </a:moveTo>
                  <a:cubicBezTo>
                    <a:pt x="1215" y="0"/>
                    <a:pt x="1164" y="1"/>
                    <a:pt x="1114" y="3"/>
                  </a:cubicBezTo>
                  <a:cubicBezTo>
                    <a:pt x="1036" y="5"/>
                    <a:pt x="962" y="11"/>
                    <a:pt x="883" y="17"/>
                  </a:cubicBezTo>
                  <a:cubicBezTo>
                    <a:pt x="803" y="24"/>
                    <a:pt x="724" y="36"/>
                    <a:pt x="647" y="49"/>
                  </a:cubicBezTo>
                  <a:cubicBezTo>
                    <a:pt x="519" y="70"/>
                    <a:pt x="393" y="90"/>
                    <a:pt x="268" y="122"/>
                  </a:cubicBezTo>
                  <a:lnTo>
                    <a:pt x="273" y="120"/>
                  </a:lnTo>
                  <a:lnTo>
                    <a:pt x="273" y="120"/>
                  </a:lnTo>
                  <a:cubicBezTo>
                    <a:pt x="230" y="130"/>
                    <a:pt x="188" y="144"/>
                    <a:pt x="148" y="161"/>
                  </a:cubicBezTo>
                  <a:cubicBezTo>
                    <a:pt x="116" y="177"/>
                    <a:pt x="88" y="199"/>
                    <a:pt x="66" y="225"/>
                  </a:cubicBezTo>
                  <a:cubicBezTo>
                    <a:pt x="1" y="288"/>
                    <a:pt x="6" y="394"/>
                    <a:pt x="59" y="462"/>
                  </a:cubicBezTo>
                  <a:cubicBezTo>
                    <a:pt x="88" y="502"/>
                    <a:pt x="131" y="529"/>
                    <a:pt x="178" y="543"/>
                  </a:cubicBezTo>
                  <a:cubicBezTo>
                    <a:pt x="191" y="548"/>
                    <a:pt x="203" y="551"/>
                    <a:pt x="218" y="556"/>
                  </a:cubicBezTo>
                  <a:cubicBezTo>
                    <a:pt x="237" y="560"/>
                    <a:pt x="256" y="563"/>
                    <a:pt x="276" y="563"/>
                  </a:cubicBezTo>
                  <a:cubicBezTo>
                    <a:pt x="352" y="563"/>
                    <a:pt x="422" y="518"/>
                    <a:pt x="447" y="446"/>
                  </a:cubicBezTo>
                  <a:cubicBezTo>
                    <a:pt x="449" y="443"/>
                    <a:pt x="450" y="440"/>
                    <a:pt x="450" y="437"/>
                  </a:cubicBezTo>
                  <a:cubicBezTo>
                    <a:pt x="602" y="402"/>
                    <a:pt x="756" y="378"/>
                    <a:pt x="910" y="358"/>
                  </a:cubicBezTo>
                  <a:cubicBezTo>
                    <a:pt x="978" y="351"/>
                    <a:pt x="1046" y="345"/>
                    <a:pt x="1114" y="342"/>
                  </a:cubicBezTo>
                  <a:cubicBezTo>
                    <a:pt x="1187" y="340"/>
                    <a:pt x="1259" y="340"/>
                    <a:pt x="1334" y="340"/>
                  </a:cubicBezTo>
                  <a:lnTo>
                    <a:pt x="1422" y="343"/>
                  </a:lnTo>
                  <a:cubicBezTo>
                    <a:pt x="1426" y="344"/>
                    <a:pt x="1430" y="344"/>
                    <a:pt x="1434" y="344"/>
                  </a:cubicBezTo>
                  <a:cubicBezTo>
                    <a:pt x="1523" y="344"/>
                    <a:pt x="1598" y="276"/>
                    <a:pt x="1606" y="187"/>
                  </a:cubicBezTo>
                  <a:cubicBezTo>
                    <a:pt x="1614" y="97"/>
                    <a:pt x="1543" y="5"/>
                    <a:pt x="1449" y="3"/>
                  </a:cubicBezTo>
                  <a:cubicBezTo>
                    <a:pt x="1388" y="1"/>
                    <a:pt x="1326" y="0"/>
                    <a:pt x="1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59" name="Google Shape;13559;p25"/>
            <p:cNvSpPr/>
            <p:nvPr/>
          </p:nvSpPr>
          <p:spPr>
            <a:xfrm>
              <a:off x="5336069" y="305803"/>
              <a:ext cx="135310" cy="42019"/>
            </a:xfrm>
            <a:custGeom>
              <a:avLst/>
              <a:gdLst/>
              <a:ahLst/>
              <a:cxnLst/>
              <a:rect l="l" t="t" r="r" b="b"/>
              <a:pathLst>
                <a:path w="4022" h="1249" extrusionOk="0">
                  <a:moveTo>
                    <a:pt x="3879" y="1"/>
                  </a:moveTo>
                  <a:cubicBezTo>
                    <a:pt x="3866" y="1"/>
                    <a:pt x="3853" y="2"/>
                    <a:pt x="3841" y="6"/>
                  </a:cubicBezTo>
                  <a:cubicBezTo>
                    <a:pt x="3731" y="43"/>
                    <a:pt x="3622" y="78"/>
                    <a:pt x="3513" y="112"/>
                  </a:cubicBezTo>
                  <a:cubicBezTo>
                    <a:pt x="3171" y="223"/>
                    <a:pt x="2831" y="334"/>
                    <a:pt x="2490" y="443"/>
                  </a:cubicBezTo>
                  <a:cubicBezTo>
                    <a:pt x="2180" y="541"/>
                    <a:pt x="1863" y="622"/>
                    <a:pt x="1548" y="703"/>
                  </a:cubicBezTo>
                  <a:cubicBezTo>
                    <a:pt x="1427" y="730"/>
                    <a:pt x="1305" y="753"/>
                    <a:pt x="1184" y="780"/>
                  </a:cubicBezTo>
                  <a:cubicBezTo>
                    <a:pt x="999" y="818"/>
                    <a:pt x="814" y="858"/>
                    <a:pt x="626" y="882"/>
                  </a:cubicBezTo>
                  <a:cubicBezTo>
                    <a:pt x="548" y="890"/>
                    <a:pt x="470" y="896"/>
                    <a:pt x="391" y="899"/>
                  </a:cubicBezTo>
                  <a:cubicBezTo>
                    <a:pt x="391" y="891"/>
                    <a:pt x="390" y="885"/>
                    <a:pt x="387" y="879"/>
                  </a:cubicBezTo>
                  <a:cubicBezTo>
                    <a:pt x="362" y="802"/>
                    <a:pt x="291" y="753"/>
                    <a:pt x="215" y="753"/>
                  </a:cubicBezTo>
                  <a:cubicBezTo>
                    <a:pt x="197" y="753"/>
                    <a:pt x="178" y="756"/>
                    <a:pt x="160" y="761"/>
                  </a:cubicBezTo>
                  <a:cubicBezTo>
                    <a:pt x="116" y="777"/>
                    <a:pt x="78" y="807"/>
                    <a:pt x="56" y="848"/>
                  </a:cubicBezTo>
                  <a:cubicBezTo>
                    <a:pt x="24" y="901"/>
                    <a:pt x="0" y="958"/>
                    <a:pt x="11" y="1019"/>
                  </a:cubicBezTo>
                  <a:cubicBezTo>
                    <a:pt x="26" y="1084"/>
                    <a:pt x="62" y="1140"/>
                    <a:pt x="116" y="1178"/>
                  </a:cubicBezTo>
                  <a:cubicBezTo>
                    <a:pt x="170" y="1217"/>
                    <a:pt x="235" y="1243"/>
                    <a:pt x="301" y="1247"/>
                  </a:cubicBezTo>
                  <a:cubicBezTo>
                    <a:pt x="319" y="1249"/>
                    <a:pt x="336" y="1249"/>
                    <a:pt x="352" y="1249"/>
                  </a:cubicBezTo>
                  <a:cubicBezTo>
                    <a:pt x="409" y="1249"/>
                    <a:pt x="463" y="1244"/>
                    <a:pt x="518" y="1239"/>
                  </a:cubicBezTo>
                  <a:cubicBezTo>
                    <a:pt x="741" y="1216"/>
                    <a:pt x="963" y="1178"/>
                    <a:pt x="1180" y="1124"/>
                  </a:cubicBezTo>
                  <a:cubicBezTo>
                    <a:pt x="1325" y="1089"/>
                    <a:pt x="1471" y="1056"/>
                    <a:pt x="1617" y="1023"/>
                  </a:cubicBezTo>
                  <a:cubicBezTo>
                    <a:pt x="1732" y="994"/>
                    <a:pt x="1846" y="958"/>
                    <a:pt x="1960" y="926"/>
                  </a:cubicBezTo>
                  <a:cubicBezTo>
                    <a:pt x="2291" y="833"/>
                    <a:pt x="2614" y="719"/>
                    <a:pt x="2942" y="605"/>
                  </a:cubicBezTo>
                  <a:cubicBezTo>
                    <a:pt x="3268" y="491"/>
                    <a:pt x="3594" y="370"/>
                    <a:pt x="3918" y="248"/>
                  </a:cubicBezTo>
                  <a:cubicBezTo>
                    <a:pt x="3985" y="228"/>
                    <a:pt x="4021" y="157"/>
                    <a:pt x="4001" y="89"/>
                  </a:cubicBezTo>
                  <a:cubicBezTo>
                    <a:pt x="3984" y="35"/>
                    <a:pt x="3933" y="1"/>
                    <a:pt x="38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0" name="Google Shape;13560;p25"/>
            <p:cNvSpPr/>
            <p:nvPr/>
          </p:nvSpPr>
          <p:spPr>
            <a:xfrm>
              <a:off x="2752971" y="993043"/>
              <a:ext cx="76032" cy="27923"/>
            </a:xfrm>
            <a:custGeom>
              <a:avLst/>
              <a:gdLst/>
              <a:ahLst/>
              <a:cxnLst/>
              <a:rect l="l" t="t" r="r" b="b"/>
              <a:pathLst>
                <a:path w="2260" h="830" extrusionOk="0">
                  <a:moveTo>
                    <a:pt x="2049" y="0"/>
                  </a:moveTo>
                  <a:cubicBezTo>
                    <a:pt x="2038" y="0"/>
                    <a:pt x="2027" y="1"/>
                    <a:pt x="2016" y="3"/>
                  </a:cubicBezTo>
                  <a:cubicBezTo>
                    <a:pt x="1759" y="47"/>
                    <a:pt x="1504" y="104"/>
                    <a:pt x="1254" y="174"/>
                  </a:cubicBezTo>
                  <a:cubicBezTo>
                    <a:pt x="1006" y="240"/>
                    <a:pt x="757" y="307"/>
                    <a:pt x="510" y="381"/>
                  </a:cubicBezTo>
                  <a:cubicBezTo>
                    <a:pt x="442" y="400"/>
                    <a:pt x="372" y="419"/>
                    <a:pt x="301" y="432"/>
                  </a:cubicBezTo>
                  <a:lnTo>
                    <a:pt x="281" y="432"/>
                  </a:lnTo>
                  <a:cubicBezTo>
                    <a:pt x="276" y="432"/>
                    <a:pt x="272" y="432"/>
                    <a:pt x="268" y="432"/>
                  </a:cubicBezTo>
                  <a:cubicBezTo>
                    <a:pt x="87" y="432"/>
                    <a:pt x="1" y="660"/>
                    <a:pt x="141" y="780"/>
                  </a:cubicBezTo>
                  <a:cubicBezTo>
                    <a:pt x="179" y="812"/>
                    <a:pt x="226" y="829"/>
                    <a:pt x="276" y="829"/>
                  </a:cubicBezTo>
                  <a:cubicBezTo>
                    <a:pt x="278" y="829"/>
                    <a:pt x="280" y="829"/>
                    <a:pt x="282" y="829"/>
                  </a:cubicBezTo>
                  <a:lnTo>
                    <a:pt x="289" y="829"/>
                  </a:lnTo>
                  <a:cubicBezTo>
                    <a:pt x="376" y="828"/>
                    <a:pt x="459" y="799"/>
                    <a:pt x="543" y="776"/>
                  </a:cubicBezTo>
                  <a:cubicBezTo>
                    <a:pt x="607" y="758"/>
                    <a:pt x="668" y="739"/>
                    <a:pt x="730" y="720"/>
                  </a:cubicBezTo>
                  <a:cubicBezTo>
                    <a:pt x="849" y="682"/>
                    <a:pt x="969" y="646"/>
                    <a:pt x="1090" y="609"/>
                  </a:cubicBezTo>
                  <a:cubicBezTo>
                    <a:pt x="1420" y="517"/>
                    <a:pt x="1753" y="421"/>
                    <a:pt x="2093" y="373"/>
                  </a:cubicBezTo>
                  <a:cubicBezTo>
                    <a:pt x="2194" y="359"/>
                    <a:pt x="2259" y="247"/>
                    <a:pt x="2239" y="150"/>
                  </a:cubicBezTo>
                  <a:cubicBezTo>
                    <a:pt x="2220" y="57"/>
                    <a:pt x="2139" y="0"/>
                    <a:pt x="2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1" name="Google Shape;13561;p25"/>
            <p:cNvSpPr/>
            <p:nvPr/>
          </p:nvSpPr>
          <p:spPr>
            <a:xfrm>
              <a:off x="2761819" y="1029379"/>
              <a:ext cx="90599" cy="24189"/>
            </a:xfrm>
            <a:custGeom>
              <a:avLst/>
              <a:gdLst/>
              <a:ahLst/>
              <a:cxnLst/>
              <a:rect l="l" t="t" r="r" b="b"/>
              <a:pathLst>
                <a:path w="2693" h="719" extrusionOk="0">
                  <a:moveTo>
                    <a:pt x="2507" y="1"/>
                  </a:moveTo>
                  <a:cubicBezTo>
                    <a:pt x="2496" y="1"/>
                    <a:pt x="2484" y="2"/>
                    <a:pt x="2473" y="4"/>
                  </a:cubicBezTo>
                  <a:cubicBezTo>
                    <a:pt x="2158" y="64"/>
                    <a:pt x="1843" y="120"/>
                    <a:pt x="1526" y="180"/>
                  </a:cubicBezTo>
                  <a:cubicBezTo>
                    <a:pt x="1390" y="205"/>
                    <a:pt x="1251" y="231"/>
                    <a:pt x="1113" y="250"/>
                  </a:cubicBezTo>
                  <a:cubicBezTo>
                    <a:pt x="978" y="269"/>
                    <a:pt x="844" y="288"/>
                    <a:pt x="711" y="308"/>
                  </a:cubicBezTo>
                  <a:cubicBezTo>
                    <a:pt x="632" y="316"/>
                    <a:pt x="553" y="324"/>
                    <a:pt x="474" y="327"/>
                  </a:cubicBezTo>
                  <a:cubicBezTo>
                    <a:pt x="432" y="327"/>
                    <a:pt x="391" y="326"/>
                    <a:pt x="350" y="321"/>
                  </a:cubicBezTo>
                  <a:lnTo>
                    <a:pt x="317" y="316"/>
                  </a:lnTo>
                  <a:cubicBezTo>
                    <a:pt x="296" y="302"/>
                    <a:pt x="272" y="292"/>
                    <a:pt x="249" y="288"/>
                  </a:cubicBezTo>
                  <a:cubicBezTo>
                    <a:pt x="237" y="285"/>
                    <a:pt x="225" y="284"/>
                    <a:pt x="214" y="284"/>
                  </a:cubicBezTo>
                  <a:cubicBezTo>
                    <a:pt x="121" y="284"/>
                    <a:pt x="27" y="349"/>
                    <a:pt x="14" y="444"/>
                  </a:cubicBezTo>
                  <a:cubicBezTo>
                    <a:pt x="0" y="527"/>
                    <a:pt x="35" y="609"/>
                    <a:pt x="103" y="656"/>
                  </a:cubicBezTo>
                  <a:cubicBezTo>
                    <a:pt x="146" y="683"/>
                    <a:pt x="195" y="701"/>
                    <a:pt x="246" y="705"/>
                  </a:cubicBezTo>
                  <a:cubicBezTo>
                    <a:pt x="293" y="713"/>
                    <a:pt x="342" y="717"/>
                    <a:pt x="391" y="718"/>
                  </a:cubicBezTo>
                  <a:cubicBezTo>
                    <a:pt x="546" y="715"/>
                    <a:pt x="701" y="699"/>
                    <a:pt x="855" y="672"/>
                  </a:cubicBezTo>
                  <a:cubicBezTo>
                    <a:pt x="1047" y="641"/>
                    <a:pt x="1237" y="607"/>
                    <a:pt x="1428" y="571"/>
                  </a:cubicBezTo>
                  <a:cubicBezTo>
                    <a:pt x="1800" y="500"/>
                    <a:pt x="2172" y="419"/>
                    <a:pt x="2542" y="337"/>
                  </a:cubicBezTo>
                  <a:cubicBezTo>
                    <a:pt x="2634" y="318"/>
                    <a:pt x="2693" y="229"/>
                    <a:pt x="2674" y="137"/>
                  </a:cubicBezTo>
                  <a:cubicBezTo>
                    <a:pt x="2657" y="57"/>
                    <a:pt x="2586" y="1"/>
                    <a:pt x="25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2" name="Google Shape;13562;p25"/>
            <p:cNvSpPr/>
            <p:nvPr/>
          </p:nvSpPr>
          <p:spPr>
            <a:xfrm>
              <a:off x="2902080" y="909405"/>
              <a:ext cx="83400" cy="278257"/>
            </a:xfrm>
            <a:custGeom>
              <a:avLst/>
              <a:gdLst/>
              <a:ahLst/>
              <a:cxnLst/>
              <a:rect l="l" t="t" r="r" b="b"/>
              <a:pathLst>
                <a:path w="2479" h="8271" extrusionOk="0">
                  <a:moveTo>
                    <a:pt x="814" y="1029"/>
                  </a:moveTo>
                  <a:lnTo>
                    <a:pt x="813" y="1033"/>
                  </a:lnTo>
                  <a:cubicBezTo>
                    <a:pt x="814" y="1031"/>
                    <a:pt x="814" y="1030"/>
                    <a:pt x="814" y="1029"/>
                  </a:cubicBezTo>
                  <a:close/>
                  <a:moveTo>
                    <a:pt x="1391" y="4780"/>
                  </a:moveTo>
                  <a:cubicBezTo>
                    <a:pt x="1391" y="4781"/>
                    <a:pt x="1391" y="4782"/>
                    <a:pt x="1392" y="4783"/>
                  </a:cubicBezTo>
                  <a:lnTo>
                    <a:pt x="1392" y="4783"/>
                  </a:lnTo>
                  <a:cubicBezTo>
                    <a:pt x="1391" y="4782"/>
                    <a:pt x="1391" y="4781"/>
                    <a:pt x="1391" y="4780"/>
                  </a:cubicBezTo>
                  <a:close/>
                  <a:moveTo>
                    <a:pt x="1546" y="0"/>
                  </a:moveTo>
                  <a:cubicBezTo>
                    <a:pt x="1540" y="0"/>
                    <a:pt x="1534" y="0"/>
                    <a:pt x="1528" y="1"/>
                  </a:cubicBezTo>
                  <a:cubicBezTo>
                    <a:pt x="1291" y="7"/>
                    <a:pt x="1065" y="99"/>
                    <a:pt x="890" y="259"/>
                  </a:cubicBezTo>
                  <a:cubicBezTo>
                    <a:pt x="694" y="441"/>
                    <a:pt x="552" y="669"/>
                    <a:pt x="454" y="919"/>
                  </a:cubicBezTo>
                  <a:cubicBezTo>
                    <a:pt x="351" y="1178"/>
                    <a:pt x="298" y="1457"/>
                    <a:pt x="302" y="1739"/>
                  </a:cubicBezTo>
                  <a:cubicBezTo>
                    <a:pt x="311" y="2027"/>
                    <a:pt x="363" y="2313"/>
                    <a:pt x="460" y="2586"/>
                  </a:cubicBezTo>
                  <a:cubicBezTo>
                    <a:pt x="514" y="2741"/>
                    <a:pt x="579" y="2890"/>
                    <a:pt x="643" y="3038"/>
                  </a:cubicBezTo>
                  <a:cubicBezTo>
                    <a:pt x="719" y="3216"/>
                    <a:pt x="805" y="3388"/>
                    <a:pt x="890" y="3561"/>
                  </a:cubicBezTo>
                  <a:cubicBezTo>
                    <a:pt x="985" y="3754"/>
                    <a:pt x="1077" y="3950"/>
                    <a:pt x="1167" y="4146"/>
                  </a:cubicBezTo>
                  <a:cubicBezTo>
                    <a:pt x="1201" y="4230"/>
                    <a:pt x="1232" y="4314"/>
                    <a:pt x="1266" y="4398"/>
                  </a:cubicBezTo>
                  <a:cubicBezTo>
                    <a:pt x="1313" y="4520"/>
                    <a:pt x="1353" y="4643"/>
                    <a:pt x="1387" y="4769"/>
                  </a:cubicBezTo>
                  <a:cubicBezTo>
                    <a:pt x="1388" y="4769"/>
                    <a:pt x="1389" y="4769"/>
                    <a:pt x="1389" y="4768"/>
                  </a:cubicBezTo>
                  <a:lnTo>
                    <a:pt x="1389" y="4768"/>
                  </a:lnTo>
                  <a:cubicBezTo>
                    <a:pt x="1389" y="4769"/>
                    <a:pt x="1388" y="4769"/>
                    <a:pt x="1387" y="4770"/>
                  </a:cubicBezTo>
                  <a:cubicBezTo>
                    <a:pt x="1390" y="4775"/>
                    <a:pt x="1392" y="4781"/>
                    <a:pt x="1393" y="4786"/>
                  </a:cubicBezTo>
                  <a:lnTo>
                    <a:pt x="1393" y="4786"/>
                  </a:lnTo>
                  <a:cubicBezTo>
                    <a:pt x="1393" y="4785"/>
                    <a:pt x="1392" y="4784"/>
                    <a:pt x="1392" y="4783"/>
                  </a:cubicBezTo>
                  <a:lnTo>
                    <a:pt x="1392" y="4783"/>
                  </a:lnTo>
                  <a:cubicBezTo>
                    <a:pt x="1439" y="4956"/>
                    <a:pt x="1476" y="5132"/>
                    <a:pt x="1503" y="5310"/>
                  </a:cubicBezTo>
                  <a:cubicBezTo>
                    <a:pt x="1517" y="5405"/>
                    <a:pt x="1532" y="5497"/>
                    <a:pt x="1544" y="5592"/>
                  </a:cubicBezTo>
                  <a:cubicBezTo>
                    <a:pt x="1562" y="5767"/>
                    <a:pt x="1579" y="5942"/>
                    <a:pt x="1589" y="6117"/>
                  </a:cubicBezTo>
                  <a:cubicBezTo>
                    <a:pt x="1598" y="6298"/>
                    <a:pt x="1603" y="6477"/>
                    <a:pt x="1606" y="6655"/>
                  </a:cubicBezTo>
                  <a:cubicBezTo>
                    <a:pt x="1603" y="6947"/>
                    <a:pt x="1596" y="7240"/>
                    <a:pt x="1560" y="7529"/>
                  </a:cubicBezTo>
                  <a:cubicBezTo>
                    <a:pt x="1554" y="7564"/>
                    <a:pt x="1549" y="7599"/>
                    <a:pt x="1541" y="7635"/>
                  </a:cubicBezTo>
                  <a:cubicBezTo>
                    <a:pt x="1535" y="7656"/>
                    <a:pt x="1528" y="7678"/>
                    <a:pt x="1520" y="7697"/>
                  </a:cubicBezTo>
                  <a:cubicBezTo>
                    <a:pt x="1516" y="7708"/>
                    <a:pt x="1509" y="7719"/>
                    <a:pt x="1505" y="7730"/>
                  </a:cubicBezTo>
                  <a:cubicBezTo>
                    <a:pt x="1498" y="7738"/>
                    <a:pt x="1495" y="7746"/>
                    <a:pt x="1489" y="7754"/>
                  </a:cubicBezTo>
                  <a:cubicBezTo>
                    <a:pt x="1481" y="7762"/>
                    <a:pt x="1479" y="7767"/>
                    <a:pt x="1468" y="7776"/>
                  </a:cubicBezTo>
                  <a:cubicBezTo>
                    <a:pt x="1459" y="7784"/>
                    <a:pt x="1448" y="7794"/>
                    <a:pt x="1438" y="7802"/>
                  </a:cubicBezTo>
                  <a:cubicBezTo>
                    <a:pt x="1430" y="7808"/>
                    <a:pt x="1421" y="7816"/>
                    <a:pt x="1410" y="7821"/>
                  </a:cubicBezTo>
                  <a:cubicBezTo>
                    <a:pt x="1399" y="7827"/>
                    <a:pt x="1387" y="7833"/>
                    <a:pt x="1376" y="7838"/>
                  </a:cubicBezTo>
                  <a:cubicBezTo>
                    <a:pt x="1354" y="7846"/>
                    <a:pt x="1332" y="7854"/>
                    <a:pt x="1310" y="7862"/>
                  </a:cubicBezTo>
                  <a:cubicBezTo>
                    <a:pt x="1293" y="7865"/>
                    <a:pt x="1275" y="7870"/>
                    <a:pt x="1258" y="7871"/>
                  </a:cubicBezTo>
                  <a:cubicBezTo>
                    <a:pt x="1231" y="7874"/>
                    <a:pt x="1204" y="7878"/>
                    <a:pt x="1179" y="7879"/>
                  </a:cubicBezTo>
                  <a:cubicBezTo>
                    <a:pt x="1147" y="7878"/>
                    <a:pt x="1117" y="7876"/>
                    <a:pt x="1085" y="7873"/>
                  </a:cubicBezTo>
                  <a:cubicBezTo>
                    <a:pt x="1050" y="7866"/>
                    <a:pt x="1015" y="7862"/>
                    <a:pt x="982" y="7851"/>
                  </a:cubicBezTo>
                  <a:cubicBezTo>
                    <a:pt x="949" y="7841"/>
                    <a:pt x="917" y="7830"/>
                    <a:pt x="886" y="7817"/>
                  </a:cubicBezTo>
                  <a:cubicBezTo>
                    <a:pt x="841" y="7798"/>
                    <a:pt x="797" y="7776"/>
                    <a:pt x="756" y="7754"/>
                  </a:cubicBezTo>
                  <a:cubicBezTo>
                    <a:pt x="705" y="7724"/>
                    <a:pt x="658" y="7692"/>
                    <a:pt x="612" y="7657"/>
                  </a:cubicBezTo>
                  <a:cubicBezTo>
                    <a:pt x="577" y="7627"/>
                    <a:pt x="539" y="7596"/>
                    <a:pt x="509" y="7564"/>
                  </a:cubicBezTo>
                  <a:cubicBezTo>
                    <a:pt x="477" y="7531"/>
                    <a:pt x="447" y="7498"/>
                    <a:pt x="419" y="7463"/>
                  </a:cubicBezTo>
                  <a:cubicBezTo>
                    <a:pt x="412" y="7453"/>
                    <a:pt x="406" y="7444"/>
                    <a:pt x="401" y="7433"/>
                  </a:cubicBezTo>
                  <a:lnTo>
                    <a:pt x="401" y="7433"/>
                  </a:lnTo>
                  <a:cubicBezTo>
                    <a:pt x="403" y="7436"/>
                    <a:pt x="404" y="7439"/>
                    <a:pt x="406" y="7442"/>
                  </a:cubicBezTo>
                  <a:lnTo>
                    <a:pt x="400" y="7428"/>
                  </a:lnTo>
                  <a:cubicBezTo>
                    <a:pt x="398" y="7425"/>
                    <a:pt x="397" y="7423"/>
                    <a:pt x="397" y="7422"/>
                  </a:cubicBezTo>
                  <a:lnTo>
                    <a:pt x="397" y="7418"/>
                  </a:lnTo>
                  <a:cubicBezTo>
                    <a:pt x="398" y="7417"/>
                    <a:pt x="398" y="7415"/>
                    <a:pt x="403" y="7412"/>
                  </a:cubicBezTo>
                  <a:cubicBezTo>
                    <a:pt x="406" y="7407"/>
                    <a:pt x="409" y="7403"/>
                    <a:pt x="414" y="7398"/>
                  </a:cubicBezTo>
                  <a:lnTo>
                    <a:pt x="423" y="7390"/>
                  </a:lnTo>
                  <a:cubicBezTo>
                    <a:pt x="442" y="7376"/>
                    <a:pt x="463" y="7363"/>
                    <a:pt x="482" y="7349"/>
                  </a:cubicBezTo>
                  <a:cubicBezTo>
                    <a:pt x="572" y="7289"/>
                    <a:pt x="596" y="7168"/>
                    <a:pt x="536" y="7080"/>
                  </a:cubicBezTo>
                  <a:cubicBezTo>
                    <a:pt x="498" y="7024"/>
                    <a:pt x="436" y="6994"/>
                    <a:pt x="374" y="6994"/>
                  </a:cubicBezTo>
                  <a:cubicBezTo>
                    <a:pt x="337" y="6994"/>
                    <a:pt x="300" y="7004"/>
                    <a:pt x="267" y="7026"/>
                  </a:cubicBezTo>
                  <a:cubicBezTo>
                    <a:pt x="194" y="7075"/>
                    <a:pt x="120" y="7122"/>
                    <a:pt x="74" y="7198"/>
                  </a:cubicBezTo>
                  <a:cubicBezTo>
                    <a:pt x="29" y="7270"/>
                    <a:pt x="1" y="7344"/>
                    <a:pt x="4" y="7428"/>
                  </a:cubicBezTo>
                  <a:cubicBezTo>
                    <a:pt x="9" y="7513"/>
                    <a:pt x="37" y="7596"/>
                    <a:pt x="86" y="7665"/>
                  </a:cubicBezTo>
                  <a:cubicBezTo>
                    <a:pt x="139" y="7738"/>
                    <a:pt x="197" y="7805"/>
                    <a:pt x="264" y="7863"/>
                  </a:cubicBezTo>
                  <a:cubicBezTo>
                    <a:pt x="404" y="7996"/>
                    <a:pt x="567" y="8101"/>
                    <a:pt x="746" y="8177"/>
                  </a:cubicBezTo>
                  <a:cubicBezTo>
                    <a:pt x="879" y="8235"/>
                    <a:pt x="1023" y="8267"/>
                    <a:pt x="1169" y="8270"/>
                  </a:cubicBezTo>
                  <a:cubicBezTo>
                    <a:pt x="1202" y="8270"/>
                    <a:pt x="1237" y="8267"/>
                    <a:pt x="1270" y="8264"/>
                  </a:cubicBezTo>
                  <a:cubicBezTo>
                    <a:pt x="1400" y="8246"/>
                    <a:pt x="1538" y="8212"/>
                    <a:pt x="1647" y="8132"/>
                  </a:cubicBezTo>
                  <a:cubicBezTo>
                    <a:pt x="1693" y="8101"/>
                    <a:pt x="1734" y="8063"/>
                    <a:pt x="1772" y="8022"/>
                  </a:cubicBezTo>
                  <a:cubicBezTo>
                    <a:pt x="1812" y="7976"/>
                    <a:pt x="1845" y="7923"/>
                    <a:pt x="1869" y="7866"/>
                  </a:cubicBezTo>
                  <a:cubicBezTo>
                    <a:pt x="1918" y="7762"/>
                    <a:pt x="1934" y="7640"/>
                    <a:pt x="1942" y="7525"/>
                  </a:cubicBezTo>
                  <a:cubicBezTo>
                    <a:pt x="1945" y="7475"/>
                    <a:pt x="1949" y="7426"/>
                    <a:pt x="1953" y="7376"/>
                  </a:cubicBezTo>
                  <a:cubicBezTo>
                    <a:pt x="1965" y="7160"/>
                    <a:pt x="1970" y="6944"/>
                    <a:pt x="1972" y="6728"/>
                  </a:cubicBezTo>
                  <a:cubicBezTo>
                    <a:pt x="1973" y="6521"/>
                    <a:pt x="1964" y="6317"/>
                    <a:pt x="1954" y="6111"/>
                  </a:cubicBezTo>
                  <a:cubicBezTo>
                    <a:pt x="1948" y="6018"/>
                    <a:pt x="1943" y="5926"/>
                    <a:pt x="1934" y="5834"/>
                  </a:cubicBezTo>
                  <a:cubicBezTo>
                    <a:pt x="1923" y="5731"/>
                    <a:pt x="1918" y="5627"/>
                    <a:pt x="1904" y="5525"/>
                  </a:cubicBezTo>
                  <a:cubicBezTo>
                    <a:pt x="1885" y="5402"/>
                    <a:pt x="1867" y="5278"/>
                    <a:pt x="1850" y="5155"/>
                  </a:cubicBezTo>
                  <a:cubicBezTo>
                    <a:pt x="1829" y="5034"/>
                    <a:pt x="1804" y="4914"/>
                    <a:pt x="1774" y="4797"/>
                  </a:cubicBezTo>
                  <a:cubicBezTo>
                    <a:pt x="1740" y="4664"/>
                    <a:pt x="1702" y="4533"/>
                    <a:pt x="1658" y="4403"/>
                  </a:cubicBezTo>
                  <a:cubicBezTo>
                    <a:pt x="1619" y="4286"/>
                    <a:pt x="1571" y="4170"/>
                    <a:pt x="1525" y="4055"/>
                  </a:cubicBezTo>
                  <a:cubicBezTo>
                    <a:pt x="1489" y="3958"/>
                    <a:pt x="1443" y="3865"/>
                    <a:pt x="1400" y="3773"/>
                  </a:cubicBezTo>
                  <a:cubicBezTo>
                    <a:pt x="1318" y="3596"/>
                    <a:pt x="1229" y="3421"/>
                    <a:pt x="1145" y="3247"/>
                  </a:cubicBezTo>
                  <a:cubicBezTo>
                    <a:pt x="1101" y="3155"/>
                    <a:pt x="1053" y="3064"/>
                    <a:pt x="1014" y="2970"/>
                  </a:cubicBezTo>
                  <a:cubicBezTo>
                    <a:pt x="970" y="2869"/>
                    <a:pt x="927" y="2768"/>
                    <a:pt x="883" y="2668"/>
                  </a:cubicBezTo>
                  <a:cubicBezTo>
                    <a:pt x="838" y="2548"/>
                    <a:pt x="794" y="2427"/>
                    <a:pt x="759" y="2304"/>
                  </a:cubicBezTo>
                  <a:cubicBezTo>
                    <a:pt x="731" y="2199"/>
                    <a:pt x="708" y="2095"/>
                    <a:pt x="693" y="1989"/>
                  </a:cubicBezTo>
                  <a:cubicBezTo>
                    <a:pt x="681" y="1899"/>
                    <a:pt x="675" y="1808"/>
                    <a:pt x="674" y="1718"/>
                  </a:cubicBezTo>
                  <a:cubicBezTo>
                    <a:pt x="674" y="1637"/>
                    <a:pt x="680" y="1557"/>
                    <a:pt x="689" y="1477"/>
                  </a:cubicBezTo>
                  <a:cubicBezTo>
                    <a:pt x="699" y="1408"/>
                    <a:pt x="712" y="1340"/>
                    <a:pt x="729" y="1273"/>
                  </a:cubicBezTo>
                  <a:cubicBezTo>
                    <a:pt x="729" y="1273"/>
                    <a:pt x="729" y="1275"/>
                    <a:pt x="729" y="1276"/>
                  </a:cubicBezTo>
                  <a:cubicBezTo>
                    <a:pt x="752" y="1192"/>
                    <a:pt x="782" y="1110"/>
                    <a:pt x="814" y="1029"/>
                  </a:cubicBezTo>
                  <a:lnTo>
                    <a:pt x="814" y="1029"/>
                  </a:lnTo>
                  <a:cubicBezTo>
                    <a:pt x="814" y="1029"/>
                    <a:pt x="814" y="1029"/>
                    <a:pt x="814" y="1029"/>
                  </a:cubicBezTo>
                  <a:lnTo>
                    <a:pt x="814" y="1029"/>
                  </a:lnTo>
                  <a:lnTo>
                    <a:pt x="816" y="1025"/>
                  </a:lnTo>
                  <a:lnTo>
                    <a:pt x="816" y="1025"/>
                  </a:lnTo>
                  <a:cubicBezTo>
                    <a:pt x="815" y="1026"/>
                    <a:pt x="815" y="1028"/>
                    <a:pt x="814" y="1029"/>
                  </a:cubicBezTo>
                  <a:lnTo>
                    <a:pt x="814" y="1029"/>
                  </a:lnTo>
                  <a:cubicBezTo>
                    <a:pt x="815" y="1028"/>
                    <a:pt x="815" y="1026"/>
                    <a:pt x="816" y="1023"/>
                  </a:cubicBezTo>
                  <a:cubicBezTo>
                    <a:pt x="819" y="1018"/>
                    <a:pt x="821" y="1014"/>
                    <a:pt x="822" y="1011"/>
                  </a:cubicBezTo>
                  <a:lnTo>
                    <a:pt x="822" y="1011"/>
                  </a:lnTo>
                  <a:cubicBezTo>
                    <a:pt x="821" y="1014"/>
                    <a:pt x="819" y="1017"/>
                    <a:pt x="818" y="1020"/>
                  </a:cubicBezTo>
                  <a:cubicBezTo>
                    <a:pt x="848" y="954"/>
                    <a:pt x="881" y="889"/>
                    <a:pt x="917" y="827"/>
                  </a:cubicBezTo>
                  <a:cubicBezTo>
                    <a:pt x="946" y="779"/>
                    <a:pt x="976" y="733"/>
                    <a:pt x="1009" y="689"/>
                  </a:cubicBezTo>
                  <a:cubicBezTo>
                    <a:pt x="1038" y="654"/>
                    <a:pt x="1068" y="620"/>
                    <a:pt x="1099" y="586"/>
                  </a:cubicBezTo>
                  <a:cubicBezTo>
                    <a:pt x="1126" y="561"/>
                    <a:pt x="1153" y="537"/>
                    <a:pt x="1182" y="513"/>
                  </a:cubicBezTo>
                  <a:cubicBezTo>
                    <a:pt x="1205" y="498"/>
                    <a:pt x="1228" y="480"/>
                    <a:pt x="1251" y="468"/>
                  </a:cubicBezTo>
                  <a:cubicBezTo>
                    <a:pt x="1275" y="455"/>
                    <a:pt x="1300" y="441"/>
                    <a:pt x="1323" y="433"/>
                  </a:cubicBezTo>
                  <a:cubicBezTo>
                    <a:pt x="1345" y="423"/>
                    <a:pt x="1365" y="417"/>
                    <a:pt x="1387" y="409"/>
                  </a:cubicBezTo>
                  <a:cubicBezTo>
                    <a:pt x="1413" y="403"/>
                    <a:pt x="1441" y="396"/>
                    <a:pt x="1463" y="393"/>
                  </a:cubicBezTo>
                  <a:cubicBezTo>
                    <a:pt x="1487" y="392"/>
                    <a:pt x="1509" y="390"/>
                    <a:pt x="1533" y="388"/>
                  </a:cubicBezTo>
                  <a:cubicBezTo>
                    <a:pt x="1560" y="390"/>
                    <a:pt x="1589" y="390"/>
                    <a:pt x="1612" y="393"/>
                  </a:cubicBezTo>
                  <a:cubicBezTo>
                    <a:pt x="1636" y="398"/>
                    <a:pt x="1658" y="403"/>
                    <a:pt x="1682" y="409"/>
                  </a:cubicBezTo>
                  <a:cubicBezTo>
                    <a:pt x="1698" y="414"/>
                    <a:pt x="1715" y="420"/>
                    <a:pt x="1731" y="426"/>
                  </a:cubicBezTo>
                  <a:cubicBezTo>
                    <a:pt x="1758" y="437"/>
                    <a:pt x="1785" y="449"/>
                    <a:pt x="1807" y="463"/>
                  </a:cubicBezTo>
                  <a:cubicBezTo>
                    <a:pt x="1829" y="477"/>
                    <a:pt x="1851" y="491"/>
                    <a:pt x="1873" y="507"/>
                  </a:cubicBezTo>
                  <a:cubicBezTo>
                    <a:pt x="1885" y="517"/>
                    <a:pt x="1896" y="526"/>
                    <a:pt x="1907" y="537"/>
                  </a:cubicBezTo>
                  <a:cubicBezTo>
                    <a:pt x="1923" y="553"/>
                    <a:pt x="1937" y="569"/>
                    <a:pt x="1951" y="586"/>
                  </a:cubicBezTo>
                  <a:cubicBezTo>
                    <a:pt x="1968" y="612"/>
                    <a:pt x="1986" y="637"/>
                    <a:pt x="2003" y="665"/>
                  </a:cubicBezTo>
                  <a:cubicBezTo>
                    <a:pt x="2014" y="686"/>
                    <a:pt x="2029" y="708"/>
                    <a:pt x="2037" y="730"/>
                  </a:cubicBezTo>
                  <a:cubicBezTo>
                    <a:pt x="2044" y="751"/>
                    <a:pt x="2054" y="770"/>
                    <a:pt x="2059" y="794"/>
                  </a:cubicBezTo>
                  <a:cubicBezTo>
                    <a:pt x="2065" y="816"/>
                    <a:pt x="2070" y="840"/>
                    <a:pt x="2074" y="863"/>
                  </a:cubicBezTo>
                  <a:cubicBezTo>
                    <a:pt x="2076" y="884"/>
                    <a:pt x="2079" y="904"/>
                    <a:pt x="2079" y="923"/>
                  </a:cubicBezTo>
                  <a:cubicBezTo>
                    <a:pt x="2078" y="941"/>
                    <a:pt x="2078" y="958"/>
                    <a:pt x="2076" y="976"/>
                  </a:cubicBezTo>
                  <a:cubicBezTo>
                    <a:pt x="2068" y="1017"/>
                    <a:pt x="2060" y="1058"/>
                    <a:pt x="2051" y="1099"/>
                  </a:cubicBezTo>
                  <a:cubicBezTo>
                    <a:pt x="2024" y="1205"/>
                    <a:pt x="2105" y="1314"/>
                    <a:pt x="2207" y="1333"/>
                  </a:cubicBezTo>
                  <a:cubicBezTo>
                    <a:pt x="2220" y="1336"/>
                    <a:pt x="2232" y="1337"/>
                    <a:pt x="2244" y="1337"/>
                  </a:cubicBezTo>
                  <a:cubicBezTo>
                    <a:pt x="2336" y="1337"/>
                    <a:pt x="2428" y="1272"/>
                    <a:pt x="2442" y="1177"/>
                  </a:cubicBezTo>
                  <a:cubicBezTo>
                    <a:pt x="2446" y="1145"/>
                    <a:pt x="2454" y="1113"/>
                    <a:pt x="2459" y="1082"/>
                  </a:cubicBezTo>
                  <a:cubicBezTo>
                    <a:pt x="2478" y="985"/>
                    <a:pt x="2478" y="885"/>
                    <a:pt x="2462" y="789"/>
                  </a:cubicBezTo>
                  <a:cubicBezTo>
                    <a:pt x="2442" y="680"/>
                    <a:pt x="2404" y="575"/>
                    <a:pt x="2348" y="480"/>
                  </a:cubicBezTo>
                  <a:cubicBezTo>
                    <a:pt x="2298" y="385"/>
                    <a:pt x="2231" y="300"/>
                    <a:pt x="2150" y="229"/>
                  </a:cubicBezTo>
                  <a:cubicBezTo>
                    <a:pt x="1979" y="88"/>
                    <a:pt x="1769" y="0"/>
                    <a:pt x="1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3" name="Google Shape;13563;p25"/>
            <p:cNvSpPr/>
            <p:nvPr/>
          </p:nvSpPr>
          <p:spPr>
            <a:xfrm>
              <a:off x="2900263" y="1231073"/>
              <a:ext cx="62407" cy="75124"/>
            </a:xfrm>
            <a:custGeom>
              <a:avLst/>
              <a:gdLst/>
              <a:ahLst/>
              <a:cxnLst/>
              <a:rect l="l" t="t" r="r" b="b"/>
              <a:pathLst>
                <a:path w="1855" h="2233" extrusionOk="0">
                  <a:moveTo>
                    <a:pt x="904" y="0"/>
                  </a:moveTo>
                  <a:cubicBezTo>
                    <a:pt x="883" y="0"/>
                    <a:pt x="861" y="1"/>
                    <a:pt x="840" y="2"/>
                  </a:cubicBezTo>
                  <a:cubicBezTo>
                    <a:pt x="734" y="6"/>
                    <a:pt x="653" y="108"/>
                    <a:pt x="661" y="210"/>
                  </a:cubicBezTo>
                  <a:cubicBezTo>
                    <a:pt x="670" y="312"/>
                    <a:pt x="755" y="387"/>
                    <a:pt x="856" y="387"/>
                  </a:cubicBezTo>
                  <a:cubicBezTo>
                    <a:pt x="860" y="387"/>
                    <a:pt x="864" y="387"/>
                    <a:pt x="868" y="387"/>
                  </a:cubicBezTo>
                  <a:cubicBezTo>
                    <a:pt x="892" y="387"/>
                    <a:pt x="916" y="385"/>
                    <a:pt x="940" y="385"/>
                  </a:cubicBezTo>
                  <a:cubicBezTo>
                    <a:pt x="952" y="385"/>
                    <a:pt x="965" y="385"/>
                    <a:pt x="979" y="389"/>
                  </a:cubicBezTo>
                  <a:cubicBezTo>
                    <a:pt x="993" y="390"/>
                    <a:pt x="1008" y="393"/>
                    <a:pt x="1022" y="397"/>
                  </a:cubicBezTo>
                  <a:cubicBezTo>
                    <a:pt x="1046" y="403"/>
                    <a:pt x="1068" y="411"/>
                    <a:pt x="1090" y="420"/>
                  </a:cubicBezTo>
                  <a:cubicBezTo>
                    <a:pt x="1106" y="427"/>
                    <a:pt x="1120" y="435"/>
                    <a:pt x="1136" y="442"/>
                  </a:cubicBezTo>
                  <a:cubicBezTo>
                    <a:pt x="1163" y="458"/>
                    <a:pt x="1193" y="477"/>
                    <a:pt x="1215" y="495"/>
                  </a:cubicBezTo>
                  <a:cubicBezTo>
                    <a:pt x="1237" y="514"/>
                    <a:pt x="1259" y="533"/>
                    <a:pt x="1280" y="553"/>
                  </a:cubicBezTo>
                  <a:cubicBezTo>
                    <a:pt x="1302" y="575"/>
                    <a:pt x="1324" y="601"/>
                    <a:pt x="1343" y="625"/>
                  </a:cubicBezTo>
                  <a:cubicBezTo>
                    <a:pt x="1359" y="645"/>
                    <a:pt x="1373" y="666"/>
                    <a:pt x="1386" y="686"/>
                  </a:cubicBezTo>
                  <a:cubicBezTo>
                    <a:pt x="1400" y="712"/>
                    <a:pt x="1413" y="737"/>
                    <a:pt x="1424" y="762"/>
                  </a:cubicBezTo>
                  <a:cubicBezTo>
                    <a:pt x="1437" y="792"/>
                    <a:pt x="1446" y="822"/>
                    <a:pt x="1456" y="854"/>
                  </a:cubicBezTo>
                  <a:cubicBezTo>
                    <a:pt x="1460" y="873"/>
                    <a:pt x="1464" y="892"/>
                    <a:pt x="1468" y="911"/>
                  </a:cubicBezTo>
                  <a:cubicBezTo>
                    <a:pt x="1473" y="949"/>
                    <a:pt x="1475" y="987"/>
                    <a:pt x="1476" y="1025"/>
                  </a:cubicBezTo>
                  <a:cubicBezTo>
                    <a:pt x="1476" y="1050"/>
                    <a:pt x="1475" y="1076"/>
                    <a:pt x="1472" y="1103"/>
                  </a:cubicBezTo>
                  <a:cubicBezTo>
                    <a:pt x="1464" y="1158"/>
                    <a:pt x="1453" y="1213"/>
                    <a:pt x="1438" y="1269"/>
                  </a:cubicBezTo>
                  <a:cubicBezTo>
                    <a:pt x="1424" y="1318"/>
                    <a:pt x="1407" y="1367"/>
                    <a:pt x="1386" y="1416"/>
                  </a:cubicBezTo>
                  <a:cubicBezTo>
                    <a:pt x="1358" y="1483"/>
                    <a:pt x="1326" y="1546"/>
                    <a:pt x="1291" y="1608"/>
                  </a:cubicBezTo>
                  <a:cubicBezTo>
                    <a:pt x="1274" y="1636"/>
                    <a:pt x="1256" y="1661"/>
                    <a:pt x="1236" y="1688"/>
                  </a:cubicBezTo>
                  <a:cubicBezTo>
                    <a:pt x="1217" y="1710"/>
                    <a:pt x="1198" y="1733"/>
                    <a:pt x="1177" y="1755"/>
                  </a:cubicBezTo>
                  <a:cubicBezTo>
                    <a:pt x="1163" y="1769"/>
                    <a:pt x="1147" y="1783"/>
                    <a:pt x="1130" y="1796"/>
                  </a:cubicBezTo>
                  <a:cubicBezTo>
                    <a:pt x="1120" y="1804"/>
                    <a:pt x="1109" y="1812"/>
                    <a:pt x="1100" y="1818"/>
                  </a:cubicBezTo>
                  <a:cubicBezTo>
                    <a:pt x="1082" y="1828"/>
                    <a:pt x="1065" y="1836"/>
                    <a:pt x="1046" y="1843"/>
                  </a:cubicBezTo>
                  <a:lnTo>
                    <a:pt x="1052" y="1840"/>
                  </a:lnTo>
                  <a:lnTo>
                    <a:pt x="1060" y="1837"/>
                  </a:lnTo>
                  <a:lnTo>
                    <a:pt x="1060" y="1837"/>
                  </a:lnTo>
                  <a:cubicBezTo>
                    <a:pt x="1050" y="1840"/>
                    <a:pt x="1038" y="1845"/>
                    <a:pt x="1031" y="1847"/>
                  </a:cubicBezTo>
                  <a:cubicBezTo>
                    <a:pt x="1024" y="1850"/>
                    <a:pt x="1014" y="1851"/>
                    <a:pt x="1008" y="1853"/>
                  </a:cubicBezTo>
                  <a:cubicBezTo>
                    <a:pt x="1000" y="1853"/>
                    <a:pt x="992" y="1855"/>
                    <a:pt x="986" y="1855"/>
                  </a:cubicBezTo>
                  <a:cubicBezTo>
                    <a:pt x="979" y="1855"/>
                    <a:pt x="971" y="1853"/>
                    <a:pt x="965" y="1853"/>
                  </a:cubicBezTo>
                  <a:cubicBezTo>
                    <a:pt x="952" y="1851"/>
                    <a:pt x="938" y="1848"/>
                    <a:pt x="925" y="1845"/>
                  </a:cubicBezTo>
                  <a:cubicBezTo>
                    <a:pt x="919" y="1843"/>
                    <a:pt x="913" y="1842"/>
                    <a:pt x="906" y="1839"/>
                  </a:cubicBezTo>
                  <a:cubicBezTo>
                    <a:pt x="899" y="1836"/>
                    <a:pt x="891" y="1832"/>
                    <a:pt x="884" y="1828"/>
                  </a:cubicBezTo>
                  <a:cubicBezTo>
                    <a:pt x="862" y="1815"/>
                    <a:pt x="840" y="1802"/>
                    <a:pt x="823" y="1786"/>
                  </a:cubicBezTo>
                  <a:cubicBezTo>
                    <a:pt x="804" y="1771"/>
                    <a:pt x="786" y="1755"/>
                    <a:pt x="769" y="1737"/>
                  </a:cubicBezTo>
                  <a:cubicBezTo>
                    <a:pt x="740" y="1707"/>
                    <a:pt x="712" y="1676"/>
                    <a:pt x="686" y="1644"/>
                  </a:cubicBezTo>
                  <a:cubicBezTo>
                    <a:pt x="655" y="1603"/>
                    <a:pt x="625" y="1558"/>
                    <a:pt x="598" y="1514"/>
                  </a:cubicBezTo>
                  <a:cubicBezTo>
                    <a:pt x="569" y="1464"/>
                    <a:pt x="544" y="1410"/>
                    <a:pt x="519" y="1356"/>
                  </a:cubicBezTo>
                  <a:cubicBezTo>
                    <a:pt x="490" y="1286"/>
                    <a:pt x="465" y="1213"/>
                    <a:pt x="444" y="1141"/>
                  </a:cubicBezTo>
                  <a:cubicBezTo>
                    <a:pt x="428" y="1079"/>
                    <a:pt x="416" y="1017"/>
                    <a:pt x="405" y="954"/>
                  </a:cubicBezTo>
                  <a:cubicBezTo>
                    <a:pt x="395" y="878"/>
                    <a:pt x="390" y="803"/>
                    <a:pt x="389" y="729"/>
                  </a:cubicBezTo>
                  <a:cubicBezTo>
                    <a:pt x="389" y="672"/>
                    <a:pt x="394" y="615"/>
                    <a:pt x="400" y="558"/>
                  </a:cubicBezTo>
                  <a:cubicBezTo>
                    <a:pt x="403" y="533"/>
                    <a:pt x="409" y="507"/>
                    <a:pt x="414" y="482"/>
                  </a:cubicBezTo>
                  <a:cubicBezTo>
                    <a:pt x="419" y="468"/>
                    <a:pt x="422" y="455"/>
                    <a:pt x="427" y="442"/>
                  </a:cubicBezTo>
                  <a:cubicBezTo>
                    <a:pt x="436" y="444"/>
                    <a:pt x="446" y="445"/>
                    <a:pt x="456" y="445"/>
                  </a:cubicBezTo>
                  <a:cubicBezTo>
                    <a:pt x="522" y="445"/>
                    <a:pt x="584" y="412"/>
                    <a:pt x="623" y="357"/>
                  </a:cubicBezTo>
                  <a:cubicBezTo>
                    <a:pt x="682" y="272"/>
                    <a:pt x="661" y="139"/>
                    <a:pt x="569" y="80"/>
                  </a:cubicBezTo>
                  <a:cubicBezTo>
                    <a:pt x="552" y="70"/>
                    <a:pt x="536" y="59"/>
                    <a:pt x="519" y="51"/>
                  </a:cubicBezTo>
                  <a:cubicBezTo>
                    <a:pt x="471" y="26"/>
                    <a:pt x="417" y="13"/>
                    <a:pt x="363" y="13"/>
                  </a:cubicBezTo>
                  <a:cubicBezTo>
                    <a:pt x="360" y="13"/>
                    <a:pt x="357" y="13"/>
                    <a:pt x="354" y="13"/>
                  </a:cubicBezTo>
                  <a:cubicBezTo>
                    <a:pt x="306" y="15"/>
                    <a:pt x="257" y="44"/>
                    <a:pt x="218" y="70"/>
                  </a:cubicBezTo>
                  <a:cubicBezTo>
                    <a:pt x="128" y="134"/>
                    <a:pt x="80" y="240"/>
                    <a:pt x="48" y="343"/>
                  </a:cubicBezTo>
                  <a:cubicBezTo>
                    <a:pt x="9" y="471"/>
                    <a:pt x="1" y="617"/>
                    <a:pt x="6" y="751"/>
                  </a:cubicBezTo>
                  <a:cubicBezTo>
                    <a:pt x="9" y="889"/>
                    <a:pt x="28" y="1027"/>
                    <a:pt x="61" y="1163"/>
                  </a:cubicBezTo>
                  <a:cubicBezTo>
                    <a:pt x="128" y="1429"/>
                    <a:pt x="238" y="1693"/>
                    <a:pt x="417" y="1905"/>
                  </a:cubicBezTo>
                  <a:cubicBezTo>
                    <a:pt x="500" y="2005"/>
                    <a:pt x="593" y="2101"/>
                    <a:pt x="709" y="2162"/>
                  </a:cubicBezTo>
                  <a:cubicBezTo>
                    <a:pt x="796" y="2209"/>
                    <a:pt x="895" y="2233"/>
                    <a:pt x="995" y="2233"/>
                  </a:cubicBezTo>
                  <a:cubicBezTo>
                    <a:pt x="1009" y="2233"/>
                    <a:pt x="1025" y="2233"/>
                    <a:pt x="1039" y="2231"/>
                  </a:cubicBezTo>
                  <a:cubicBezTo>
                    <a:pt x="1109" y="2225"/>
                    <a:pt x="1177" y="2204"/>
                    <a:pt x="1239" y="2173"/>
                  </a:cubicBezTo>
                  <a:cubicBezTo>
                    <a:pt x="1294" y="2146"/>
                    <a:pt x="1345" y="2113"/>
                    <a:pt x="1392" y="2073"/>
                  </a:cubicBezTo>
                  <a:cubicBezTo>
                    <a:pt x="1486" y="1989"/>
                    <a:pt x="1565" y="1889"/>
                    <a:pt x="1627" y="1780"/>
                  </a:cubicBezTo>
                  <a:cubicBezTo>
                    <a:pt x="1756" y="1547"/>
                    <a:pt x="1855" y="1278"/>
                    <a:pt x="1850" y="1009"/>
                  </a:cubicBezTo>
                  <a:cubicBezTo>
                    <a:pt x="1848" y="867"/>
                    <a:pt x="1818" y="727"/>
                    <a:pt x="1761" y="598"/>
                  </a:cubicBezTo>
                  <a:cubicBezTo>
                    <a:pt x="1709" y="485"/>
                    <a:pt x="1639" y="382"/>
                    <a:pt x="1552" y="294"/>
                  </a:cubicBezTo>
                  <a:cubicBezTo>
                    <a:pt x="1459" y="196"/>
                    <a:pt x="1348" y="116"/>
                    <a:pt x="1223" y="63"/>
                  </a:cubicBezTo>
                  <a:cubicBezTo>
                    <a:pt x="1164" y="37"/>
                    <a:pt x="1103" y="20"/>
                    <a:pt x="1039" y="9"/>
                  </a:cubicBezTo>
                  <a:cubicBezTo>
                    <a:pt x="994" y="3"/>
                    <a:pt x="949" y="0"/>
                    <a:pt x="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4" name="Google Shape;13564;p25"/>
            <p:cNvSpPr/>
            <p:nvPr/>
          </p:nvSpPr>
          <p:spPr>
            <a:xfrm>
              <a:off x="3079315" y="911289"/>
              <a:ext cx="108598" cy="200139"/>
            </a:xfrm>
            <a:custGeom>
              <a:avLst/>
              <a:gdLst/>
              <a:ahLst/>
              <a:cxnLst/>
              <a:rect l="l" t="t" r="r" b="b"/>
              <a:pathLst>
                <a:path w="3228" h="5949" extrusionOk="0">
                  <a:moveTo>
                    <a:pt x="2552" y="3509"/>
                  </a:moveTo>
                  <a:lnTo>
                    <a:pt x="2552" y="3509"/>
                  </a:lnTo>
                  <a:cubicBezTo>
                    <a:pt x="2551" y="3512"/>
                    <a:pt x="2550" y="3514"/>
                    <a:pt x="2549" y="3517"/>
                  </a:cubicBezTo>
                  <a:lnTo>
                    <a:pt x="2549" y="3517"/>
                  </a:lnTo>
                  <a:cubicBezTo>
                    <a:pt x="2550" y="3514"/>
                    <a:pt x="2551" y="3512"/>
                    <a:pt x="2552" y="3509"/>
                  </a:cubicBezTo>
                  <a:close/>
                  <a:moveTo>
                    <a:pt x="2549" y="3517"/>
                  </a:moveTo>
                  <a:cubicBezTo>
                    <a:pt x="2548" y="3519"/>
                    <a:pt x="2547" y="3520"/>
                    <a:pt x="2546" y="3522"/>
                  </a:cubicBezTo>
                  <a:cubicBezTo>
                    <a:pt x="2547" y="3520"/>
                    <a:pt x="2548" y="3519"/>
                    <a:pt x="2549" y="3517"/>
                  </a:cubicBezTo>
                  <a:close/>
                  <a:moveTo>
                    <a:pt x="1227" y="5242"/>
                  </a:moveTo>
                  <a:cubicBezTo>
                    <a:pt x="1226" y="5243"/>
                    <a:pt x="1225" y="5244"/>
                    <a:pt x="1225" y="5245"/>
                  </a:cubicBezTo>
                  <a:lnTo>
                    <a:pt x="1225" y="5245"/>
                  </a:lnTo>
                  <a:lnTo>
                    <a:pt x="1227" y="5242"/>
                  </a:lnTo>
                  <a:close/>
                  <a:moveTo>
                    <a:pt x="1225" y="5245"/>
                  </a:moveTo>
                  <a:lnTo>
                    <a:pt x="1220" y="5251"/>
                  </a:lnTo>
                  <a:cubicBezTo>
                    <a:pt x="1222" y="5249"/>
                    <a:pt x="1223" y="5247"/>
                    <a:pt x="1225" y="5245"/>
                  </a:cubicBezTo>
                  <a:close/>
                  <a:moveTo>
                    <a:pt x="1726" y="3231"/>
                  </a:moveTo>
                  <a:cubicBezTo>
                    <a:pt x="1749" y="3231"/>
                    <a:pt x="1769" y="3232"/>
                    <a:pt x="1793" y="3234"/>
                  </a:cubicBezTo>
                  <a:cubicBezTo>
                    <a:pt x="1809" y="3237"/>
                    <a:pt x="1826" y="3240"/>
                    <a:pt x="1844" y="3244"/>
                  </a:cubicBezTo>
                  <a:cubicBezTo>
                    <a:pt x="1855" y="3247"/>
                    <a:pt x="1867" y="3251"/>
                    <a:pt x="1878" y="3256"/>
                  </a:cubicBezTo>
                  <a:cubicBezTo>
                    <a:pt x="1893" y="3263"/>
                    <a:pt x="1907" y="3269"/>
                    <a:pt x="1918" y="3275"/>
                  </a:cubicBezTo>
                  <a:cubicBezTo>
                    <a:pt x="1929" y="3283"/>
                    <a:pt x="1942" y="3291"/>
                    <a:pt x="1950" y="3297"/>
                  </a:cubicBezTo>
                  <a:cubicBezTo>
                    <a:pt x="1958" y="3304"/>
                    <a:pt x="1965" y="3310"/>
                    <a:pt x="1972" y="3316"/>
                  </a:cubicBezTo>
                  <a:cubicBezTo>
                    <a:pt x="1978" y="3323"/>
                    <a:pt x="1983" y="3329"/>
                    <a:pt x="1989" y="3337"/>
                  </a:cubicBezTo>
                  <a:cubicBezTo>
                    <a:pt x="1997" y="3348"/>
                    <a:pt x="2007" y="3361"/>
                    <a:pt x="2015" y="3373"/>
                  </a:cubicBezTo>
                  <a:cubicBezTo>
                    <a:pt x="2021" y="3386"/>
                    <a:pt x="2027" y="3399"/>
                    <a:pt x="2032" y="3411"/>
                  </a:cubicBezTo>
                  <a:cubicBezTo>
                    <a:pt x="2037" y="3421"/>
                    <a:pt x="2040" y="3432"/>
                    <a:pt x="2043" y="3443"/>
                  </a:cubicBezTo>
                  <a:cubicBezTo>
                    <a:pt x="2048" y="3462"/>
                    <a:pt x="2053" y="3479"/>
                    <a:pt x="2056" y="3500"/>
                  </a:cubicBezTo>
                  <a:cubicBezTo>
                    <a:pt x="2057" y="3524"/>
                    <a:pt x="2062" y="3546"/>
                    <a:pt x="2060" y="3573"/>
                  </a:cubicBezTo>
                  <a:cubicBezTo>
                    <a:pt x="2060" y="3598"/>
                    <a:pt x="2060" y="3623"/>
                    <a:pt x="2059" y="3649"/>
                  </a:cubicBezTo>
                  <a:cubicBezTo>
                    <a:pt x="1991" y="3807"/>
                    <a:pt x="1924" y="3965"/>
                    <a:pt x="1859" y="4124"/>
                  </a:cubicBezTo>
                  <a:cubicBezTo>
                    <a:pt x="1856" y="4130"/>
                    <a:pt x="1853" y="4138"/>
                    <a:pt x="1850" y="4144"/>
                  </a:cubicBezTo>
                  <a:lnTo>
                    <a:pt x="1850" y="4144"/>
                  </a:lnTo>
                  <a:cubicBezTo>
                    <a:pt x="1741" y="4391"/>
                    <a:pt x="1619" y="4633"/>
                    <a:pt x="1481" y="4866"/>
                  </a:cubicBezTo>
                  <a:cubicBezTo>
                    <a:pt x="1483" y="4863"/>
                    <a:pt x="1485" y="4859"/>
                    <a:pt x="1487" y="4856"/>
                  </a:cubicBezTo>
                  <a:lnTo>
                    <a:pt x="1487" y="4856"/>
                  </a:lnTo>
                  <a:cubicBezTo>
                    <a:pt x="1410" y="4985"/>
                    <a:pt x="1325" y="5112"/>
                    <a:pt x="1234" y="5233"/>
                  </a:cubicBezTo>
                  <a:lnTo>
                    <a:pt x="1227" y="5242"/>
                  </a:lnTo>
                  <a:lnTo>
                    <a:pt x="1227" y="5242"/>
                  </a:lnTo>
                  <a:cubicBezTo>
                    <a:pt x="1227" y="5242"/>
                    <a:pt x="1227" y="5242"/>
                    <a:pt x="1228" y="5241"/>
                  </a:cubicBezTo>
                  <a:lnTo>
                    <a:pt x="1228" y="5241"/>
                  </a:lnTo>
                  <a:cubicBezTo>
                    <a:pt x="1183" y="5297"/>
                    <a:pt x="1136" y="5350"/>
                    <a:pt x="1087" y="5401"/>
                  </a:cubicBezTo>
                  <a:cubicBezTo>
                    <a:pt x="1054" y="5434"/>
                    <a:pt x="1020" y="5464"/>
                    <a:pt x="984" y="5493"/>
                  </a:cubicBezTo>
                  <a:cubicBezTo>
                    <a:pt x="970" y="5502"/>
                    <a:pt x="956" y="5512"/>
                    <a:pt x="941" y="5521"/>
                  </a:cubicBezTo>
                  <a:lnTo>
                    <a:pt x="963" y="5510"/>
                  </a:lnTo>
                  <a:lnTo>
                    <a:pt x="963" y="5510"/>
                  </a:lnTo>
                  <a:cubicBezTo>
                    <a:pt x="948" y="5520"/>
                    <a:pt x="930" y="5528"/>
                    <a:pt x="914" y="5536"/>
                  </a:cubicBezTo>
                  <a:cubicBezTo>
                    <a:pt x="905" y="5539"/>
                    <a:pt x="895" y="5542"/>
                    <a:pt x="886" y="5545"/>
                  </a:cubicBezTo>
                  <a:cubicBezTo>
                    <a:pt x="857" y="5553"/>
                    <a:pt x="829" y="5558"/>
                    <a:pt x="802" y="5563"/>
                  </a:cubicBezTo>
                  <a:cubicBezTo>
                    <a:pt x="786" y="5564"/>
                    <a:pt x="770" y="5566"/>
                    <a:pt x="754" y="5566"/>
                  </a:cubicBezTo>
                  <a:cubicBezTo>
                    <a:pt x="743" y="5566"/>
                    <a:pt x="729" y="5564"/>
                    <a:pt x="718" y="5563"/>
                  </a:cubicBezTo>
                  <a:cubicBezTo>
                    <a:pt x="707" y="5561"/>
                    <a:pt x="694" y="5559"/>
                    <a:pt x="686" y="5556"/>
                  </a:cubicBezTo>
                  <a:cubicBezTo>
                    <a:pt x="678" y="5555"/>
                    <a:pt x="671" y="5552"/>
                    <a:pt x="664" y="5548"/>
                  </a:cubicBezTo>
                  <a:lnTo>
                    <a:pt x="653" y="5542"/>
                  </a:lnTo>
                  <a:lnTo>
                    <a:pt x="644" y="5534"/>
                  </a:lnTo>
                  <a:cubicBezTo>
                    <a:pt x="612" y="5501"/>
                    <a:pt x="582" y="5466"/>
                    <a:pt x="553" y="5431"/>
                  </a:cubicBezTo>
                  <a:cubicBezTo>
                    <a:pt x="531" y="5398"/>
                    <a:pt x="509" y="5365"/>
                    <a:pt x="487" y="5330"/>
                  </a:cubicBezTo>
                  <a:cubicBezTo>
                    <a:pt x="476" y="5306"/>
                    <a:pt x="462" y="5286"/>
                    <a:pt x="452" y="5262"/>
                  </a:cubicBezTo>
                  <a:cubicBezTo>
                    <a:pt x="443" y="5236"/>
                    <a:pt x="435" y="5213"/>
                    <a:pt x="427" y="5187"/>
                  </a:cubicBezTo>
                  <a:cubicBezTo>
                    <a:pt x="419" y="5156"/>
                    <a:pt x="409" y="5126"/>
                    <a:pt x="406" y="5089"/>
                  </a:cubicBezTo>
                  <a:cubicBezTo>
                    <a:pt x="401" y="5054"/>
                    <a:pt x="398" y="5018"/>
                    <a:pt x="397" y="4983"/>
                  </a:cubicBezTo>
                  <a:cubicBezTo>
                    <a:pt x="398" y="4928"/>
                    <a:pt x="401" y="4872"/>
                    <a:pt x="408" y="4819"/>
                  </a:cubicBezTo>
                  <a:cubicBezTo>
                    <a:pt x="419" y="4752"/>
                    <a:pt x="432" y="4687"/>
                    <a:pt x="449" y="4622"/>
                  </a:cubicBezTo>
                  <a:cubicBezTo>
                    <a:pt x="476" y="4535"/>
                    <a:pt x="506" y="4448"/>
                    <a:pt x="541" y="4364"/>
                  </a:cubicBezTo>
                  <a:cubicBezTo>
                    <a:pt x="595" y="4236"/>
                    <a:pt x="656" y="4113"/>
                    <a:pt x="724" y="3994"/>
                  </a:cubicBezTo>
                  <a:lnTo>
                    <a:pt x="724" y="3994"/>
                  </a:lnTo>
                  <a:cubicBezTo>
                    <a:pt x="721" y="4002"/>
                    <a:pt x="716" y="4008"/>
                    <a:pt x="713" y="4014"/>
                  </a:cubicBezTo>
                  <a:cubicBezTo>
                    <a:pt x="770" y="3915"/>
                    <a:pt x="835" y="3818"/>
                    <a:pt x="905" y="3726"/>
                  </a:cubicBezTo>
                  <a:cubicBezTo>
                    <a:pt x="946" y="3674"/>
                    <a:pt x="989" y="3627"/>
                    <a:pt x="1033" y="3579"/>
                  </a:cubicBezTo>
                  <a:cubicBezTo>
                    <a:pt x="1063" y="3551"/>
                    <a:pt x="1093" y="3524"/>
                    <a:pt x="1125" y="3498"/>
                  </a:cubicBezTo>
                  <a:cubicBezTo>
                    <a:pt x="1187" y="3454"/>
                    <a:pt x="1248" y="3413"/>
                    <a:pt x="1313" y="3373"/>
                  </a:cubicBezTo>
                  <a:cubicBezTo>
                    <a:pt x="1356" y="3350"/>
                    <a:pt x="1397" y="3327"/>
                    <a:pt x="1440" y="3307"/>
                  </a:cubicBezTo>
                  <a:cubicBezTo>
                    <a:pt x="1497" y="3283"/>
                    <a:pt x="1554" y="3263"/>
                    <a:pt x="1614" y="3245"/>
                  </a:cubicBezTo>
                  <a:cubicBezTo>
                    <a:pt x="1628" y="3242"/>
                    <a:pt x="1643" y="3239"/>
                    <a:pt x="1658" y="3236"/>
                  </a:cubicBezTo>
                  <a:cubicBezTo>
                    <a:pt x="1681" y="3234"/>
                    <a:pt x="1704" y="3231"/>
                    <a:pt x="1726" y="3231"/>
                  </a:cubicBezTo>
                  <a:close/>
                  <a:moveTo>
                    <a:pt x="3003" y="1"/>
                  </a:moveTo>
                  <a:cubicBezTo>
                    <a:pt x="2961" y="1"/>
                    <a:pt x="2919" y="12"/>
                    <a:pt x="2882" y="36"/>
                  </a:cubicBezTo>
                  <a:cubicBezTo>
                    <a:pt x="2817" y="81"/>
                    <a:pt x="2789" y="149"/>
                    <a:pt x="2770" y="220"/>
                  </a:cubicBezTo>
                  <a:lnTo>
                    <a:pt x="2771" y="212"/>
                  </a:lnTo>
                  <a:lnTo>
                    <a:pt x="2771" y="212"/>
                  </a:lnTo>
                  <a:cubicBezTo>
                    <a:pt x="2747" y="294"/>
                    <a:pt x="2721" y="377"/>
                    <a:pt x="2703" y="461"/>
                  </a:cubicBezTo>
                  <a:cubicBezTo>
                    <a:pt x="2690" y="513"/>
                    <a:pt x="2679" y="565"/>
                    <a:pt x="2668" y="617"/>
                  </a:cubicBezTo>
                  <a:cubicBezTo>
                    <a:pt x="2659" y="662"/>
                    <a:pt x="2654" y="706"/>
                    <a:pt x="2646" y="750"/>
                  </a:cubicBezTo>
                  <a:cubicBezTo>
                    <a:pt x="2640" y="790"/>
                    <a:pt x="2633" y="829"/>
                    <a:pt x="2629" y="869"/>
                  </a:cubicBezTo>
                  <a:cubicBezTo>
                    <a:pt x="2621" y="956"/>
                    <a:pt x="2610" y="1043"/>
                    <a:pt x="2608" y="1130"/>
                  </a:cubicBezTo>
                  <a:cubicBezTo>
                    <a:pt x="2605" y="1228"/>
                    <a:pt x="2600" y="1325"/>
                    <a:pt x="2600" y="1421"/>
                  </a:cubicBezTo>
                  <a:lnTo>
                    <a:pt x="2600" y="1463"/>
                  </a:lnTo>
                  <a:cubicBezTo>
                    <a:pt x="2602" y="1485"/>
                    <a:pt x="2600" y="1505"/>
                    <a:pt x="2602" y="1528"/>
                  </a:cubicBezTo>
                  <a:lnTo>
                    <a:pt x="2602" y="1545"/>
                  </a:lnTo>
                  <a:lnTo>
                    <a:pt x="2602" y="1545"/>
                  </a:lnTo>
                  <a:cubicBezTo>
                    <a:pt x="2600" y="1591"/>
                    <a:pt x="2600" y="1637"/>
                    <a:pt x="2603" y="1683"/>
                  </a:cubicBezTo>
                  <a:lnTo>
                    <a:pt x="2603" y="1695"/>
                  </a:lnTo>
                  <a:lnTo>
                    <a:pt x="2603" y="1805"/>
                  </a:lnTo>
                  <a:lnTo>
                    <a:pt x="2603" y="1822"/>
                  </a:lnTo>
                  <a:cubicBezTo>
                    <a:pt x="2603" y="1900"/>
                    <a:pt x="2605" y="1974"/>
                    <a:pt x="2607" y="2050"/>
                  </a:cubicBezTo>
                  <a:cubicBezTo>
                    <a:pt x="2599" y="2082"/>
                    <a:pt x="2591" y="2110"/>
                    <a:pt x="2583" y="2140"/>
                  </a:cubicBezTo>
                  <a:cubicBezTo>
                    <a:pt x="2584" y="2132"/>
                    <a:pt x="2586" y="2124"/>
                    <a:pt x="2588" y="2118"/>
                  </a:cubicBezTo>
                  <a:lnTo>
                    <a:pt x="2588" y="2118"/>
                  </a:lnTo>
                  <a:cubicBezTo>
                    <a:pt x="2548" y="2251"/>
                    <a:pt x="2508" y="2384"/>
                    <a:pt x="2469" y="2519"/>
                  </a:cubicBezTo>
                  <a:cubicBezTo>
                    <a:pt x="2432" y="2642"/>
                    <a:pt x="2387" y="2762"/>
                    <a:pt x="2345" y="2883"/>
                  </a:cubicBezTo>
                  <a:cubicBezTo>
                    <a:pt x="2323" y="2949"/>
                    <a:pt x="2299" y="3014"/>
                    <a:pt x="2276" y="3079"/>
                  </a:cubicBezTo>
                  <a:cubicBezTo>
                    <a:pt x="2230" y="3027"/>
                    <a:pt x="2178" y="2982"/>
                    <a:pt x="2117" y="2946"/>
                  </a:cubicBezTo>
                  <a:cubicBezTo>
                    <a:pt x="2002" y="2878"/>
                    <a:pt x="1870" y="2842"/>
                    <a:pt x="1737" y="2842"/>
                  </a:cubicBezTo>
                  <a:cubicBezTo>
                    <a:pt x="1685" y="2842"/>
                    <a:pt x="1633" y="2848"/>
                    <a:pt x="1581" y="2859"/>
                  </a:cubicBezTo>
                  <a:cubicBezTo>
                    <a:pt x="1386" y="2898"/>
                    <a:pt x="1201" y="2987"/>
                    <a:pt x="1036" y="3098"/>
                  </a:cubicBezTo>
                  <a:cubicBezTo>
                    <a:pt x="944" y="3158"/>
                    <a:pt x="857" y="3226"/>
                    <a:pt x="778" y="3304"/>
                  </a:cubicBezTo>
                  <a:cubicBezTo>
                    <a:pt x="715" y="3367"/>
                    <a:pt x="655" y="3437"/>
                    <a:pt x="601" y="3509"/>
                  </a:cubicBezTo>
                  <a:cubicBezTo>
                    <a:pt x="476" y="3676"/>
                    <a:pt x="368" y="3855"/>
                    <a:pt x="280" y="4043"/>
                  </a:cubicBezTo>
                  <a:cubicBezTo>
                    <a:pt x="186" y="4238"/>
                    <a:pt x="104" y="4442"/>
                    <a:pt x="60" y="4654"/>
                  </a:cubicBezTo>
                  <a:cubicBezTo>
                    <a:pt x="6" y="4915"/>
                    <a:pt x="1" y="5205"/>
                    <a:pt x="123" y="5449"/>
                  </a:cubicBezTo>
                  <a:cubicBezTo>
                    <a:pt x="181" y="5571"/>
                    <a:pt x="257" y="5683"/>
                    <a:pt x="349" y="5783"/>
                  </a:cubicBezTo>
                  <a:cubicBezTo>
                    <a:pt x="384" y="5821"/>
                    <a:pt x="424" y="5854"/>
                    <a:pt x="468" y="5881"/>
                  </a:cubicBezTo>
                  <a:cubicBezTo>
                    <a:pt x="520" y="5909"/>
                    <a:pt x="576" y="5928"/>
                    <a:pt x="633" y="5938"/>
                  </a:cubicBezTo>
                  <a:cubicBezTo>
                    <a:pt x="677" y="5946"/>
                    <a:pt x="720" y="5949"/>
                    <a:pt x="764" y="5949"/>
                  </a:cubicBezTo>
                  <a:cubicBezTo>
                    <a:pt x="768" y="5949"/>
                    <a:pt x="772" y="5949"/>
                    <a:pt x="776" y="5949"/>
                  </a:cubicBezTo>
                  <a:cubicBezTo>
                    <a:pt x="861" y="5949"/>
                    <a:pt x="943" y="5933"/>
                    <a:pt x="1024" y="5903"/>
                  </a:cubicBezTo>
                  <a:cubicBezTo>
                    <a:pt x="1134" y="5855"/>
                    <a:pt x="1236" y="5787"/>
                    <a:pt x="1321" y="5700"/>
                  </a:cubicBezTo>
                  <a:cubicBezTo>
                    <a:pt x="1521" y="5509"/>
                    <a:pt x="1676" y="5271"/>
                    <a:pt x="1812" y="5032"/>
                  </a:cubicBezTo>
                  <a:cubicBezTo>
                    <a:pt x="1923" y="4838"/>
                    <a:pt x="2027" y="4638"/>
                    <a:pt x="2119" y="4434"/>
                  </a:cubicBezTo>
                  <a:cubicBezTo>
                    <a:pt x="2122" y="4434"/>
                    <a:pt x="2126" y="4434"/>
                    <a:pt x="2129" y="4434"/>
                  </a:cubicBezTo>
                  <a:cubicBezTo>
                    <a:pt x="2212" y="4434"/>
                    <a:pt x="2288" y="4380"/>
                    <a:pt x="2317" y="4301"/>
                  </a:cubicBezTo>
                  <a:cubicBezTo>
                    <a:pt x="2353" y="4182"/>
                    <a:pt x="2383" y="4062"/>
                    <a:pt x="2406" y="3942"/>
                  </a:cubicBezTo>
                  <a:cubicBezTo>
                    <a:pt x="2409" y="3927"/>
                    <a:pt x="2410" y="3915"/>
                    <a:pt x="2413" y="3902"/>
                  </a:cubicBezTo>
                  <a:cubicBezTo>
                    <a:pt x="2455" y="3767"/>
                    <a:pt x="2499" y="3636"/>
                    <a:pt x="2553" y="3506"/>
                  </a:cubicBezTo>
                  <a:lnTo>
                    <a:pt x="2553" y="3506"/>
                  </a:lnTo>
                  <a:cubicBezTo>
                    <a:pt x="2553" y="3507"/>
                    <a:pt x="2552" y="3508"/>
                    <a:pt x="2552" y="3509"/>
                  </a:cubicBezTo>
                  <a:lnTo>
                    <a:pt x="2552" y="3509"/>
                  </a:lnTo>
                  <a:cubicBezTo>
                    <a:pt x="2566" y="3475"/>
                    <a:pt x="2582" y="3442"/>
                    <a:pt x="2597" y="3410"/>
                  </a:cubicBezTo>
                  <a:lnTo>
                    <a:pt x="2597" y="3410"/>
                  </a:lnTo>
                  <a:cubicBezTo>
                    <a:pt x="2595" y="3437"/>
                    <a:pt x="2595" y="3464"/>
                    <a:pt x="2594" y="3490"/>
                  </a:cubicBezTo>
                  <a:cubicBezTo>
                    <a:pt x="2580" y="3866"/>
                    <a:pt x="2549" y="4238"/>
                    <a:pt x="2506" y="4608"/>
                  </a:cubicBezTo>
                  <a:lnTo>
                    <a:pt x="2506" y="4608"/>
                  </a:lnTo>
                  <a:cubicBezTo>
                    <a:pt x="2506" y="4607"/>
                    <a:pt x="2507" y="4605"/>
                    <a:pt x="2507" y="4603"/>
                  </a:cubicBezTo>
                  <a:lnTo>
                    <a:pt x="2507" y="4603"/>
                  </a:lnTo>
                  <a:cubicBezTo>
                    <a:pt x="2506" y="4609"/>
                    <a:pt x="2505" y="4614"/>
                    <a:pt x="2504" y="4620"/>
                  </a:cubicBezTo>
                  <a:lnTo>
                    <a:pt x="2504" y="4620"/>
                  </a:lnTo>
                  <a:cubicBezTo>
                    <a:pt x="2505" y="4616"/>
                    <a:pt x="2505" y="4612"/>
                    <a:pt x="2506" y="4608"/>
                  </a:cubicBezTo>
                  <a:lnTo>
                    <a:pt x="2506" y="4608"/>
                  </a:lnTo>
                  <a:cubicBezTo>
                    <a:pt x="2505" y="4614"/>
                    <a:pt x="2504" y="4620"/>
                    <a:pt x="2504" y="4626"/>
                  </a:cubicBezTo>
                  <a:lnTo>
                    <a:pt x="2504" y="4626"/>
                  </a:lnTo>
                  <a:cubicBezTo>
                    <a:pt x="2504" y="4624"/>
                    <a:pt x="2504" y="4622"/>
                    <a:pt x="2504" y="4620"/>
                  </a:cubicBezTo>
                  <a:lnTo>
                    <a:pt x="2504" y="4620"/>
                  </a:lnTo>
                  <a:cubicBezTo>
                    <a:pt x="2504" y="4622"/>
                    <a:pt x="2504" y="4625"/>
                    <a:pt x="2504" y="4627"/>
                  </a:cubicBezTo>
                  <a:cubicBezTo>
                    <a:pt x="2504" y="4627"/>
                    <a:pt x="2504" y="4626"/>
                    <a:pt x="2504" y="4626"/>
                  </a:cubicBezTo>
                  <a:lnTo>
                    <a:pt x="2504" y="4626"/>
                  </a:lnTo>
                  <a:cubicBezTo>
                    <a:pt x="2483" y="4777"/>
                    <a:pt x="2461" y="4927"/>
                    <a:pt x="2434" y="5078"/>
                  </a:cubicBezTo>
                  <a:cubicBezTo>
                    <a:pt x="2417" y="5176"/>
                    <a:pt x="2394" y="5273"/>
                    <a:pt x="2382" y="5371"/>
                  </a:cubicBezTo>
                  <a:cubicBezTo>
                    <a:pt x="2371" y="5449"/>
                    <a:pt x="2393" y="5528"/>
                    <a:pt x="2445" y="5588"/>
                  </a:cubicBezTo>
                  <a:cubicBezTo>
                    <a:pt x="2488" y="5638"/>
                    <a:pt x="2545" y="5655"/>
                    <a:pt x="2605" y="5655"/>
                  </a:cubicBezTo>
                  <a:cubicBezTo>
                    <a:pt x="2626" y="5655"/>
                    <a:pt x="2646" y="5653"/>
                    <a:pt x="2667" y="5650"/>
                  </a:cubicBezTo>
                  <a:cubicBezTo>
                    <a:pt x="2773" y="5634"/>
                    <a:pt x="2839" y="5518"/>
                    <a:pt x="2819" y="5417"/>
                  </a:cubicBezTo>
                  <a:cubicBezTo>
                    <a:pt x="2814" y="5393"/>
                    <a:pt x="2804" y="5369"/>
                    <a:pt x="2790" y="5349"/>
                  </a:cubicBezTo>
                  <a:cubicBezTo>
                    <a:pt x="2841" y="4991"/>
                    <a:pt x="2877" y="4632"/>
                    <a:pt x="2909" y="4272"/>
                  </a:cubicBezTo>
                  <a:cubicBezTo>
                    <a:pt x="2945" y="3875"/>
                    <a:pt x="2958" y="3476"/>
                    <a:pt x="2966" y="3077"/>
                  </a:cubicBezTo>
                  <a:cubicBezTo>
                    <a:pt x="2971" y="2729"/>
                    <a:pt x="2971" y="2379"/>
                    <a:pt x="2967" y="2031"/>
                  </a:cubicBezTo>
                  <a:cubicBezTo>
                    <a:pt x="3005" y="1882"/>
                    <a:pt x="3042" y="1733"/>
                    <a:pt x="3078" y="1585"/>
                  </a:cubicBezTo>
                  <a:cubicBezTo>
                    <a:pt x="3124" y="1393"/>
                    <a:pt x="3148" y="1197"/>
                    <a:pt x="3172" y="1000"/>
                  </a:cubicBezTo>
                  <a:cubicBezTo>
                    <a:pt x="3194" y="831"/>
                    <a:pt x="3205" y="658"/>
                    <a:pt x="3216" y="489"/>
                  </a:cubicBezTo>
                  <a:cubicBezTo>
                    <a:pt x="3218" y="459"/>
                    <a:pt x="3221" y="427"/>
                    <a:pt x="3222" y="397"/>
                  </a:cubicBezTo>
                  <a:cubicBezTo>
                    <a:pt x="3227" y="348"/>
                    <a:pt x="3227" y="299"/>
                    <a:pt x="3224" y="250"/>
                  </a:cubicBezTo>
                  <a:cubicBezTo>
                    <a:pt x="3213" y="168"/>
                    <a:pt x="3194" y="85"/>
                    <a:pt x="3121" y="35"/>
                  </a:cubicBezTo>
                  <a:cubicBezTo>
                    <a:pt x="3085" y="12"/>
                    <a:pt x="3044" y="1"/>
                    <a:pt x="3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5" name="Google Shape;13565;p25"/>
            <p:cNvSpPr/>
            <p:nvPr/>
          </p:nvSpPr>
          <p:spPr>
            <a:xfrm>
              <a:off x="3206825" y="1000008"/>
              <a:ext cx="57697" cy="113072"/>
            </a:xfrm>
            <a:custGeom>
              <a:avLst/>
              <a:gdLst/>
              <a:ahLst/>
              <a:cxnLst/>
              <a:rect l="l" t="t" r="r" b="b"/>
              <a:pathLst>
                <a:path w="1715" h="3361" extrusionOk="0">
                  <a:moveTo>
                    <a:pt x="438" y="1"/>
                  </a:moveTo>
                  <a:cubicBezTo>
                    <a:pt x="225" y="1"/>
                    <a:pt x="85" y="226"/>
                    <a:pt x="50" y="417"/>
                  </a:cubicBezTo>
                  <a:cubicBezTo>
                    <a:pt x="1" y="684"/>
                    <a:pt x="53" y="958"/>
                    <a:pt x="132" y="1214"/>
                  </a:cubicBezTo>
                  <a:cubicBezTo>
                    <a:pt x="176" y="1357"/>
                    <a:pt x="227" y="1495"/>
                    <a:pt x="287" y="1631"/>
                  </a:cubicBezTo>
                  <a:cubicBezTo>
                    <a:pt x="330" y="1735"/>
                    <a:pt x="379" y="1836"/>
                    <a:pt x="434" y="1936"/>
                  </a:cubicBezTo>
                  <a:cubicBezTo>
                    <a:pt x="488" y="2031"/>
                    <a:pt x="539" y="2128"/>
                    <a:pt x="599" y="2221"/>
                  </a:cubicBezTo>
                  <a:cubicBezTo>
                    <a:pt x="833" y="2588"/>
                    <a:pt x="1074" y="2959"/>
                    <a:pt x="1354" y="3296"/>
                  </a:cubicBezTo>
                  <a:cubicBezTo>
                    <a:pt x="1389" y="3336"/>
                    <a:pt x="1440" y="3361"/>
                    <a:pt x="1495" y="3361"/>
                  </a:cubicBezTo>
                  <a:cubicBezTo>
                    <a:pt x="1496" y="3361"/>
                    <a:pt x="1498" y="3361"/>
                    <a:pt x="1500" y="3361"/>
                  </a:cubicBezTo>
                  <a:cubicBezTo>
                    <a:pt x="1546" y="3361"/>
                    <a:pt x="1592" y="3345"/>
                    <a:pt x="1628" y="3315"/>
                  </a:cubicBezTo>
                  <a:cubicBezTo>
                    <a:pt x="1707" y="3244"/>
                    <a:pt x="1715" y="3122"/>
                    <a:pt x="1645" y="3041"/>
                  </a:cubicBezTo>
                  <a:cubicBezTo>
                    <a:pt x="1595" y="2981"/>
                    <a:pt x="1544" y="2918"/>
                    <a:pt x="1495" y="2854"/>
                  </a:cubicBezTo>
                  <a:cubicBezTo>
                    <a:pt x="1392" y="2718"/>
                    <a:pt x="1291" y="2581"/>
                    <a:pt x="1193" y="2440"/>
                  </a:cubicBezTo>
                  <a:cubicBezTo>
                    <a:pt x="1093" y="2297"/>
                    <a:pt x="1001" y="2153"/>
                    <a:pt x="908" y="2007"/>
                  </a:cubicBezTo>
                  <a:cubicBezTo>
                    <a:pt x="873" y="1947"/>
                    <a:pt x="836" y="1886"/>
                    <a:pt x="802" y="1824"/>
                  </a:cubicBezTo>
                  <a:cubicBezTo>
                    <a:pt x="735" y="1707"/>
                    <a:pt x="675" y="1586"/>
                    <a:pt x="623" y="1463"/>
                  </a:cubicBezTo>
                  <a:cubicBezTo>
                    <a:pt x="569" y="1332"/>
                    <a:pt x="521" y="1195"/>
                    <a:pt x="483" y="1058"/>
                  </a:cubicBezTo>
                  <a:cubicBezTo>
                    <a:pt x="461" y="979"/>
                    <a:pt x="445" y="898"/>
                    <a:pt x="433" y="817"/>
                  </a:cubicBezTo>
                  <a:cubicBezTo>
                    <a:pt x="425" y="758"/>
                    <a:pt x="419" y="700"/>
                    <a:pt x="417" y="641"/>
                  </a:cubicBezTo>
                  <a:cubicBezTo>
                    <a:pt x="419" y="608"/>
                    <a:pt x="420" y="575"/>
                    <a:pt x="423" y="543"/>
                  </a:cubicBezTo>
                  <a:cubicBezTo>
                    <a:pt x="428" y="519"/>
                    <a:pt x="433" y="497"/>
                    <a:pt x="438" y="474"/>
                  </a:cubicBezTo>
                  <a:cubicBezTo>
                    <a:pt x="442" y="459"/>
                    <a:pt x="447" y="445"/>
                    <a:pt x="453" y="431"/>
                  </a:cubicBezTo>
                  <a:cubicBezTo>
                    <a:pt x="457" y="424"/>
                    <a:pt x="460" y="417"/>
                    <a:pt x="463" y="413"/>
                  </a:cubicBezTo>
                  <a:cubicBezTo>
                    <a:pt x="464" y="409"/>
                    <a:pt x="468" y="405"/>
                    <a:pt x="469" y="402"/>
                  </a:cubicBezTo>
                  <a:cubicBezTo>
                    <a:pt x="558" y="393"/>
                    <a:pt x="632" y="328"/>
                    <a:pt x="651" y="241"/>
                  </a:cubicBezTo>
                  <a:cubicBezTo>
                    <a:pt x="672" y="136"/>
                    <a:pt x="601" y="22"/>
                    <a:pt x="493" y="5"/>
                  </a:cubicBezTo>
                  <a:lnTo>
                    <a:pt x="490" y="5"/>
                  </a:lnTo>
                  <a:cubicBezTo>
                    <a:pt x="472" y="2"/>
                    <a:pt x="455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6" name="Google Shape;13566;p25"/>
            <p:cNvSpPr/>
            <p:nvPr/>
          </p:nvSpPr>
          <p:spPr>
            <a:xfrm>
              <a:off x="3208810" y="1006938"/>
              <a:ext cx="77041" cy="115663"/>
            </a:xfrm>
            <a:custGeom>
              <a:avLst/>
              <a:gdLst/>
              <a:ahLst/>
              <a:cxnLst/>
              <a:rect l="l" t="t" r="r" b="b"/>
              <a:pathLst>
                <a:path w="2290" h="3438" extrusionOk="0">
                  <a:moveTo>
                    <a:pt x="2061" y="1"/>
                  </a:moveTo>
                  <a:cubicBezTo>
                    <a:pt x="2018" y="1"/>
                    <a:pt x="1976" y="5"/>
                    <a:pt x="1933" y="13"/>
                  </a:cubicBezTo>
                  <a:cubicBezTo>
                    <a:pt x="1884" y="25"/>
                    <a:pt x="1836" y="43"/>
                    <a:pt x="1791" y="65"/>
                  </a:cubicBezTo>
                  <a:cubicBezTo>
                    <a:pt x="1694" y="112"/>
                    <a:pt x="1609" y="195"/>
                    <a:pt x="1537" y="274"/>
                  </a:cubicBezTo>
                  <a:cubicBezTo>
                    <a:pt x="1387" y="445"/>
                    <a:pt x="1257" y="633"/>
                    <a:pt x="1151" y="836"/>
                  </a:cubicBezTo>
                  <a:cubicBezTo>
                    <a:pt x="1047" y="1024"/>
                    <a:pt x="947" y="1213"/>
                    <a:pt x="849" y="1403"/>
                  </a:cubicBezTo>
                  <a:cubicBezTo>
                    <a:pt x="751" y="1596"/>
                    <a:pt x="652" y="1789"/>
                    <a:pt x="554" y="1984"/>
                  </a:cubicBezTo>
                  <a:cubicBezTo>
                    <a:pt x="462" y="2167"/>
                    <a:pt x="372" y="2351"/>
                    <a:pt x="285" y="2534"/>
                  </a:cubicBezTo>
                  <a:cubicBezTo>
                    <a:pt x="185" y="2747"/>
                    <a:pt x="102" y="2965"/>
                    <a:pt x="33" y="3188"/>
                  </a:cubicBezTo>
                  <a:cubicBezTo>
                    <a:pt x="0" y="3286"/>
                    <a:pt x="52" y="3394"/>
                    <a:pt x="151" y="3429"/>
                  </a:cubicBezTo>
                  <a:cubicBezTo>
                    <a:pt x="166" y="3434"/>
                    <a:pt x="183" y="3437"/>
                    <a:pt x="200" y="3437"/>
                  </a:cubicBezTo>
                  <a:cubicBezTo>
                    <a:pt x="204" y="3437"/>
                    <a:pt x="207" y="3437"/>
                    <a:pt x="211" y="3437"/>
                  </a:cubicBezTo>
                  <a:cubicBezTo>
                    <a:pt x="212" y="3437"/>
                    <a:pt x="213" y="3437"/>
                    <a:pt x="214" y="3437"/>
                  </a:cubicBezTo>
                  <a:cubicBezTo>
                    <a:pt x="294" y="3437"/>
                    <a:pt x="365" y="3385"/>
                    <a:pt x="391" y="3310"/>
                  </a:cubicBezTo>
                  <a:cubicBezTo>
                    <a:pt x="437" y="3166"/>
                    <a:pt x="488" y="3025"/>
                    <a:pt x="540" y="2884"/>
                  </a:cubicBezTo>
                  <a:cubicBezTo>
                    <a:pt x="603" y="2737"/>
                    <a:pt x="667" y="2590"/>
                    <a:pt x="738" y="2447"/>
                  </a:cubicBezTo>
                  <a:cubicBezTo>
                    <a:pt x="825" y="2275"/>
                    <a:pt x="912" y="2101"/>
                    <a:pt x="999" y="1930"/>
                  </a:cubicBezTo>
                  <a:cubicBezTo>
                    <a:pt x="1157" y="1618"/>
                    <a:pt x="1322" y="1311"/>
                    <a:pt x="1493" y="1007"/>
                  </a:cubicBezTo>
                  <a:cubicBezTo>
                    <a:pt x="1563" y="888"/>
                    <a:pt x="1639" y="773"/>
                    <a:pt x="1721" y="660"/>
                  </a:cubicBezTo>
                  <a:cubicBezTo>
                    <a:pt x="1762" y="609"/>
                    <a:pt x="1803" y="560"/>
                    <a:pt x="1849" y="513"/>
                  </a:cubicBezTo>
                  <a:cubicBezTo>
                    <a:pt x="1873" y="488"/>
                    <a:pt x="1900" y="464"/>
                    <a:pt x="1928" y="442"/>
                  </a:cubicBezTo>
                  <a:cubicBezTo>
                    <a:pt x="1938" y="435"/>
                    <a:pt x="1947" y="429"/>
                    <a:pt x="1957" y="421"/>
                  </a:cubicBezTo>
                  <a:cubicBezTo>
                    <a:pt x="1965" y="418"/>
                    <a:pt x="1971" y="415"/>
                    <a:pt x="1979" y="412"/>
                  </a:cubicBezTo>
                  <a:lnTo>
                    <a:pt x="1993" y="407"/>
                  </a:lnTo>
                  <a:cubicBezTo>
                    <a:pt x="1998" y="405"/>
                    <a:pt x="2003" y="404"/>
                    <a:pt x="2009" y="404"/>
                  </a:cubicBezTo>
                  <a:cubicBezTo>
                    <a:pt x="2022" y="401"/>
                    <a:pt x="2036" y="401"/>
                    <a:pt x="2050" y="401"/>
                  </a:cubicBezTo>
                  <a:lnTo>
                    <a:pt x="2071" y="401"/>
                  </a:lnTo>
                  <a:cubicBezTo>
                    <a:pt x="2075" y="401"/>
                    <a:pt x="2079" y="401"/>
                    <a:pt x="2082" y="401"/>
                  </a:cubicBezTo>
                  <a:cubicBezTo>
                    <a:pt x="2188" y="401"/>
                    <a:pt x="2275" y="319"/>
                    <a:pt x="2283" y="214"/>
                  </a:cubicBezTo>
                  <a:cubicBezTo>
                    <a:pt x="2289" y="108"/>
                    <a:pt x="2204" y="3"/>
                    <a:pt x="2094" y="2"/>
                  </a:cubicBezTo>
                  <a:cubicBezTo>
                    <a:pt x="2083" y="1"/>
                    <a:pt x="2072" y="1"/>
                    <a:pt x="2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7" name="Google Shape;13567;p25"/>
            <p:cNvSpPr/>
            <p:nvPr/>
          </p:nvSpPr>
          <p:spPr>
            <a:xfrm>
              <a:off x="3420765" y="922223"/>
              <a:ext cx="66175" cy="265204"/>
            </a:xfrm>
            <a:custGeom>
              <a:avLst/>
              <a:gdLst/>
              <a:ahLst/>
              <a:cxnLst/>
              <a:rect l="l" t="t" r="r" b="b"/>
              <a:pathLst>
                <a:path w="1967" h="7883" extrusionOk="0">
                  <a:moveTo>
                    <a:pt x="1490" y="473"/>
                  </a:moveTo>
                  <a:cubicBezTo>
                    <a:pt x="1493" y="477"/>
                    <a:pt x="1496" y="481"/>
                    <a:pt x="1500" y="485"/>
                  </a:cubicBezTo>
                  <a:lnTo>
                    <a:pt x="1490" y="473"/>
                  </a:lnTo>
                  <a:close/>
                  <a:moveTo>
                    <a:pt x="741" y="1191"/>
                  </a:moveTo>
                  <a:cubicBezTo>
                    <a:pt x="741" y="1193"/>
                    <a:pt x="740" y="1194"/>
                    <a:pt x="740" y="1195"/>
                  </a:cubicBezTo>
                  <a:lnTo>
                    <a:pt x="740" y="1195"/>
                  </a:lnTo>
                  <a:cubicBezTo>
                    <a:pt x="740" y="1194"/>
                    <a:pt x="741" y="1193"/>
                    <a:pt x="741" y="1191"/>
                  </a:cubicBezTo>
                  <a:close/>
                  <a:moveTo>
                    <a:pt x="500" y="1899"/>
                  </a:moveTo>
                  <a:lnTo>
                    <a:pt x="500" y="1899"/>
                  </a:lnTo>
                  <a:cubicBezTo>
                    <a:pt x="500" y="1902"/>
                    <a:pt x="499" y="1905"/>
                    <a:pt x="498" y="1909"/>
                  </a:cubicBezTo>
                  <a:lnTo>
                    <a:pt x="498" y="1909"/>
                  </a:lnTo>
                  <a:cubicBezTo>
                    <a:pt x="499" y="1905"/>
                    <a:pt x="500" y="1902"/>
                    <a:pt x="500" y="1899"/>
                  </a:cubicBezTo>
                  <a:close/>
                  <a:moveTo>
                    <a:pt x="705" y="4253"/>
                  </a:moveTo>
                  <a:lnTo>
                    <a:pt x="705" y="4253"/>
                  </a:lnTo>
                  <a:cubicBezTo>
                    <a:pt x="706" y="4255"/>
                    <a:pt x="706" y="4257"/>
                    <a:pt x="707" y="4258"/>
                  </a:cubicBezTo>
                  <a:lnTo>
                    <a:pt x="707" y="4258"/>
                  </a:lnTo>
                  <a:cubicBezTo>
                    <a:pt x="706" y="4257"/>
                    <a:pt x="706" y="4255"/>
                    <a:pt x="705" y="4253"/>
                  </a:cubicBezTo>
                  <a:close/>
                  <a:moveTo>
                    <a:pt x="1361" y="1"/>
                  </a:moveTo>
                  <a:cubicBezTo>
                    <a:pt x="1277" y="1"/>
                    <a:pt x="1194" y="19"/>
                    <a:pt x="1116" y="55"/>
                  </a:cubicBezTo>
                  <a:cubicBezTo>
                    <a:pt x="1026" y="102"/>
                    <a:pt x="944" y="163"/>
                    <a:pt x="871" y="234"/>
                  </a:cubicBezTo>
                  <a:cubicBezTo>
                    <a:pt x="792" y="314"/>
                    <a:pt x="722" y="405"/>
                    <a:pt x="664" y="501"/>
                  </a:cubicBezTo>
                  <a:cubicBezTo>
                    <a:pt x="605" y="593"/>
                    <a:pt x="553" y="688"/>
                    <a:pt x="505" y="786"/>
                  </a:cubicBezTo>
                  <a:cubicBezTo>
                    <a:pt x="403" y="1003"/>
                    <a:pt x="315" y="1226"/>
                    <a:pt x="244" y="1456"/>
                  </a:cubicBezTo>
                  <a:cubicBezTo>
                    <a:pt x="156" y="1741"/>
                    <a:pt x="80" y="2030"/>
                    <a:pt x="40" y="2326"/>
                  </a:cubicBezTo>
                  <a:cubicBezTo>
                    <a:pt x="2" y="2616"/>
                    <a:pt x="0" y="2909"/>
                    <a:pt x="35" y="3199"/>
                  </a:cubicBezTo>
                  <a:cubicBezTo>
                    <a:pt x="76" y="3495"/>
                    <a:pt x="146" y="3786"/>
                    <a:pt x="244" y="4066"/>
                  </a:cubicBezTo>
                  <a:cubicBezTo>
                    <a:pt x="292" y="4205"/>
                    <a:pt x="344" y="4342"/>
                    <a:pt x="403" y="4478"/>
                  </a:cubicBezTo>
                  <a:cubicBezTo>
                    <a:pt x="456" y="4600"/>
                    <a:pt x="512" y="4726"/>
                    <a:pt x="578" y="4843"/>
                  </a:cubicBezTo>
                  <a:cubicBezTo>
                    <a:pt x="687" y="5038"/>
                    <a:pt x="797" y="5231"/>
                    <a:pt x="911" y="5423"/>
                  </a:cubicBezTo>
                  <a:cubicBezTo>
                    <a:pt x="1012" y="5589"/>
                    <a:pt x="1116" y="5752"/>
                    <a:pt x="1215" y="5920"/>
                  </a:cubicBezTo>
                  <a:lnTo>
                    <a:pt x="1340" y="6135"/>
                  </a:lnTo>
                  <a:lnTo>
                    <a:pt x="1327" y="6115"/>
                  </a:lnTo>
                  <a:lnTo>
                    <a:pt x="1327" y="6115"/>
                  </a:lnTo>
                  <a:cubicBezTo>
                    <a:pt x="1378" y="6203"/>
                    <a:pt x="1424" y="6295"/>
                    <a:pt x="1463" y="6390"/>
                  </a:cubicBezTo>
                  <a:cubicBezTo>
                    <a:pt x="1492" y="6461"/>
                    <a:pt x="1519" y="6536"/>
                    <a:pt x="1539" y="6610"/>
                  </a:cubicBezTo>
                  <a:cubicBezTo>
                    <a:pt x="1552" y="6658"/>
                    <a:pt x="1561" y="6705"/>
                    <a:pt x="1569" y="6754"/>
                  </a:cubicBezTo>
                  <a:cubicBezTo>
                    <a:pt x="1571" y="6770"/>
                    <a:pt x="1574" y="6786"/>
                    <a:pt x="1574" y="6802"/>
                  </a:cubicBezTo>
                  <a:cubicBezTo>
                    <a:pt x="1574" y="6825"/>
                    <a:pt x="1572" y="6849"/>
                    <a:pt x="1569" y="6874"/>
                  </a:cubicBezTo>
                  <a:cubicBezTo>
                    <a:pt x="1568" y="6885"/>
                    <a:pt x="1566" y="6898"/>
                    <a:pt x="1563" y="6909"/>
                  </a:cubicBezTo>
                  <a:cubicBezTo>
                    <a:pt x="1558" y="6930"/>
                    <a:pt x="1550" y="6949"/>
                    <a:pt x="1544" y="6969"/>
                  </a:cubicBezTo>
                  <a:cubicBezTo>
                    <a:pt x="1538" y="6980"/>
                    <a:pt x="1533" y="6990"/>
                    <a:pt x="1526" y="6999"/>
                  </a:cubicBezTo>
                  <a:cubicBezTo>
                    <a:pt x="1512" y="7025"/>
                    <a:pt x="1500" y="7049"/>
                    <a:pt x="1481" y="7071"/>
                  </a:cubicBezTo>
                  <a:cubicBezTo>
                    <a:pt x="1460" y="7093"/>
                    <a:pt x="1441" y="7115"/>
                    <a:pt x="1420" y="7137"/>
                  </a:cubicBezTo>
                  <a:cubicBezTo>
                    <a:pt x="1393" y="7163"/>
                    <a:pt x="1365" y="7186"/>
                    <a:pt x="1337" y="7210"/>
                  </a:cubicBezTo>
                  <a:cubicBezTo>
                    <a:pt x="1297" y="7238"/>
                    <a:pt x="1257" y="7264"/>
                    <a:pt x="1218" y="7289"/>
                  </a:cubicBezTo>
                  <a:cubicBezTo>
                    <a:pt x="1167" y="7316"/>
                    <a:pt x="1116" y="7341"/>
                    <a:pt x="1064" y="7365"/>
                  </a:cubicBezTo>
                  <a:cubicBezTo>
                    <a:pt x="1010" y="7386"/>
                    <a:pt x="957" y="7403"/>
                    <a:pt x="901" y="7421"/>
                  </a:cubicBezTo>
                  <a:cubicBezTo>
                    <a:pt x="824" y="7440"/>
                    <a:pt x="746" y="7457"/>
                    <a:pt x="667" y="7470"/>
                  </a:cubicBezTo>
                  <a:cubicBezTo>
                    <a:pt x="610" y="7478"/>
                    <a:pt x="553" y="7484"/>
                    <a:pt x="496" y="7485"/>
                  </a:cubicBezTo>
                  <a:lnTo>
                    <a:pt x="483" y="7485"/>
                  </a:lnTo>
                  <a:cubicBezTo>
                    <a:pt x="467" y="7485"/>
                    <a:pt x="452" y="7485"/>
                    <a:pt x="436" y="7484"/>
                  </a:cubicBezTo>
                  <a:cubicBezTo>
                    <a:pt x="429" y="7482"/>
                    <a:pt x="423" y="7481"/>
                    <a:pt x="417" y="7479"/>
                  </a:cubicBezTo>
                  <a:lnTo>
                    <a:pt x="417" y="7479"/>
                  </a:lnTo>
                  <a:lnTo>
                    <a:pt x="425" y="7482"/>
                  </a:lnTo>
                  <a:lnTo>
                    <a:pt x="412" y="7478"/>
                  </a:lnTo>
                  <a:lnTo>
                    <a:pt x="409" y="7476"/>
                  </a:lnTo>
                  <a:lnTo>
                    <a:pt x="406" y="7474"/>
                  </a:lnTo>
                  <a:lnTo>
                    <a:pt x="374" y="7446"/>
                  </a:lnTo>
                  <a:cubicBezTo>
                    <a:pt x="336" y="7412"/>
                    <a:pt x="288" y="7396"/>
                    <a:pt x="241" y="7396"/>
                  </a:cubicBezTo>
                  <a:cubicBezTo>
                    <a:pt x="185" y="7396"/>
                    <a:pt x="130" y="7419"/>
                    <a:pt x="91" y="7463"/>
                  </a:cubicBezTo>
                  <a:cubicBezTo>
                    <a:pt x="18" y="7547"/>
                    <a:pt x="26" y="7674"/>
                    <a:pt x="108" y="7747"/>
                  </a:cubicBezTo>
                  <a:cubicBezTo>
                    <a:pt x="156" y="7791"/>
                    <a:pt x="203" y="7831"/>
                    <a:pt x="265" y="7853"/>
                  </a:cubicBezTo>
                  <a:cubicBezTo>
                    <a:pt x="322" y="7872"/>
                    <a:pt x="384" y="7883"/>
                    <a:pt x="444" y="7883"/>
                  </a:cubicBezTo>
                  <a:lnTo>
                    <a:pt x="466" y="7881"/>
                  </a:lnTo>
                  <a:cubicBezTo>
                    <a:pt x="586" y="7880"/>
                    <a:pt x="706" y="7864"/>
                    <a:pt x="824" y="7837"/>
                  </a:cubicBezTo>
                  <a:cubicBezTo>
                    <a:pt x="1077" y="7785"/>
                    <a:pt x="1335" y="7699"/>
                    <a:pt x="1544" y="7541"/>
                  </a:cubicBezTo>
                  <a:cubicBezTo>
                    <a:pt x="1640" y="7468"/>
                    <a:pt x="1731" y="7390"/>
                    <a:pt x="1803" y="7292"/>
                  </a:cubicBezTo>
                  <a:cubicBezTo>
                    <a:pt x="1875" y="7194"/>
                    <a:pt x="1935" y="7082"/>
                    <a:pt x="1952" y="6960"/>
                  </a:cubicBezTo>
                  <a:cubicBezTo>
                    <a:pt x="1962" y="6900"/>
                    <a:pt x="1967" y="6838"/>
                    <a:pt x="1963" y="6776"/>
                  </a:cubicBezTo>
                  <a:cubicBezTo>
                    <a:pt x="1957" y="6710"/>
                    <a:pt x="1946" y="6643"/>
                    <a:pt x="1930" y="6578"/>
                  </a:cubicBezTo>
                  <a:cubicBezTo>
                    <a:pt x="1898" y="6458"/>
                    <a:pt x="1857" y="6341"/>
                    <a:pt x="1808" y="6227"/>
                  </a:cubicBezTo>
                  <a:cubicBezTo>
                    <a:pt x="1696" y="5974"/>
                    <a:pt x="1544" y="5738"/>
                    <a:pt x="1397" y="5502"/>
                  </a:cubicBezTo>
                  <a:cubicBezTo>
                    <a:pt x="1299" y="5345"/>
                    <a:pt x="1202" y="5187"/>
                    <a:pt x="1107" y="5029"/>
                  </a:cubicBezTo>
                  <a:cubicBezTo>
                    <a:pt x="1053" y="4935"/>
                    <a:pt x="999" y="4840"/>
                    <a:pt x="947" y="4747"/>
                  </a:cubicBezTo>
                  <a:cubicBezTo>
                    <a:pt x="858" y="4589"/>
                    <a:pt x="778" y="4426"/>
                    <a:pt x="707" y="4258"/>
                  </a:cubicBezTo>
                  <a:lnTo>
                    <a:pt x="707" y="4258"/>
                  </a:lnTo>
                  <a:cubicBezTo>
                    <a:pt x="708" y="4261"/>
                    <a:pt x="709" y="4265"/>
                    <a:pt x="710" y="4268"/>
                  </a:cubicBezTo>
                  <a:lnTo>
                    <a:pt x="710" y="4268"/>
                  </a:lnTo>
                  <a:cubicBezTo>
                    <a:pt x="627" y="4069"/>
                    <a:pt x="556" y="3865"/>
                    <a:pt x="498" y="3658"/>
                  </a:cubicBezTo>
                  <a:cubicBezTo>
                    <a:pt x="456" y="3509"/>
                    <a:pt x="425" y="3357"/>
                    <a:pt x="403" y="3205"/>
                  </a:cubicBezTo>
                  <a:lnTo>
                    <a:pt x="403" y="3210"/>
                  </a:lnTo>
                  <a:cubicBezTo>
                    <a:pt x="384" y="3070"/>
                    <a:pt x="374" y="2928"/>
                    <a:pt x="372" y="2787"/>
                  </a:cubicBezTo>
                  <a:cubicBezTo>
                    <a:pt x="374" y="2656"/>
                    <a:pt x="384" y="2526"/>
                    <a:pt x="399" y="2395"/>
                  </a:cubicBezTo>
                  <a:cubicBezTo>
                    <a:pt x="399" y="2396"/>
                    <a:pt x="399" y="2396"/>
                    <a:pt x="399" y="2398"/>
                  </a:cubicBezTo>
                  <a:cubicBezTo>
                    <a:pt x="422" y="2235"/>
                    <a:pt x="454" y="2075"/>
                    <a:pt x="495" y="1917"/>
                  </a:cubicBezTo>
                  <a:lnTo>
                    <a:pt x="495" y="1917"/>
                  </a:lnTo>
                  <a:cubicBezTo>
                    <a:pt x="496" y="1914"/>
                    <a:pt x="497" y="1911"/>
                    <a:pt x="498" y="1909"/>
                  </a:cubicBezTo>
                  <a:lnTo>
                    <a:pt x="498" y="1909"/>
                  </a:lnTo>
                  <a:cubicBezTo>
                    <a:pt x="498" y="1909"/>
                    <a:pt x="498" y="1909"/>
                    <a:pt x="497" y="1910"/>
                  </a:cubicBezTo>
                  <a:lnTo>
                    <a:pt x="497" y="1910"/>
                  </a:lnTo>
                  <a:cubicBezTo>
                    <a:pt x="499" y="1906"/>
                    <a:pt x="500" y="1902"/>
                    <a:pt x="501" y="1897"/>
                  </a:cubicBezTo>
                  <a:lnTo>
                    <a:pt x="501" y="1897"/>
                  </a:lnTo>
                  <a:cubicBezTo>
                    <a:pt x="501" y="1898"/>
                    <a:pt x="501" y="1898"/>
                    <a:pt x="500" y="1899"/>
                  </a:cubicBezTo>
                  <a:lnTo>
                    <a:pt x="500" y="1899"/>
                  </a:lnTo>
                  <a:cubicBezTo>
                    <a:pt x="566" y="1660"/>
                    <a:pt x="647" y="1425"/>
                    <a:pt x="740" y="1196"/>
                  </a:cubicBezTo>
                  <a:lnTo>
                    <a:pt x="740" y="1196"/>
                  </a:lnTo>
                  <a:lnTo>
                    <a:pt x="744" y="1185"/>
                  </a:lnTo>
                  <a:lnTo>
                    <a:pt x="744" y="1184"/>
                  </a:lnTo>
                  <a:cubicBezTo>
                    <a:pt x="798" y="1054"/>
                    <a:pt x="860" y="927"/>
                    <a:pt x="930" y="805"/>
                  </a:cubicBezTo>
                  <a:lnTo>
                    <a:pt x="930" y="805"/>
                  </a:lnTo>
                  <a:lnTo>
                    <a:pt x="927" y="812"/>
                  </a:lnTo>
                  <a:cubicBezTo>
                    <a:pt x="969" y="739"/>
                    <a:pt x="1015" y="667"/>
                    <a:pt x="1064" y="598"/>
                  </a:cubicBezTo>
                  <a:cubicBezTo>
                    <a:pt x="1086" y="573"/>
                    <a:pt x="1109" y="547"/>
                    <a:pt x="1131" y="523"/>
                  </a:cubicBezTo>
                  <a:cubicBezTo>
                    <a:pt x="1158" y="497"/>
                    <a:pt x="1186" y="473"/>
                    <a:pt x="1216" y="449"/>
                  </a:cubicBezTo>
                  <a:cubicBezTo>
                    <a:pt x="1227" y="441"/>
                    <a:pt x="1242" y="430"/>
                    <a:pt x="1254" y="424"/>
                  </a:cubicBezTo>
                  <a:cubicBezTo>
                    <a:pt x="1265" y="417"/>
                    <a:pt x="1276" y="411"/>
                    <a:pt x="1289" y="406"/>
                  </a:cubicBezTo>
                  <a:cubicBezTo>
                    <a:pt x="1295" y="403"/>
                    <a:pt x="1302" y="402"/>
                    <a:pt x="1308" y="398"/>
                  </a:cubicBezTo>
                  <a:lnTo>
                    <a:pt x="1333" y="394"/>
                  </a:lnTo>
                  <a:cubicBezTo>
                    <a:pt x="1344" y="392"/>
                    <a:pt x="1357" y="390"/>
                    <a:pt x="1368" y="390"/>
                  </a:cubicBezTo>
                  <a:cubicBezTo>
                    <a:pt x="1384" y="392"/>
                    <a:pt x="1400" y="394"/>
                    <a:pt x="1414" y="397"/>
                  </a:cubicBezTo>
                  <a:lnTo>
                    <a:pt x="1395" y="394"/>
                  </a:lnTo>
                  <a:lnTo>
                    <a:pt x="1387" y="394"/>
                  </a:lnTo>
                  <a:lnTo>
                    <a:pt x="1393" y="395"/>
                  </a:lnTo>
                  <a:lnTo>
                    <a:pt x="1403" y="398"/>
                  </a:lnTo>
                  <a:cubicBezTo>
                    <a:pt x="1410" y="402"/>
                    <a:pt x="1419" y="407"/>
                    <a:pt x="1427" y="411"/>
                  </a:cubicBezTo>
                  <a:lnTo>
                    <a:pt x="1427" y="411"/>
                  </a:lnTo>
                  <a:cubicBezTo>
                    <a:pt x="1431" y="415"/>
                    <a:pt x="1437" y="418"/>
                    <a:pt x="1443" y="422"/>
                  </a:cubicBezTo>
                  <a:lnTo>
                    <a:pt x="1452" y="430"/>
                  </a:lnTo>
                  <a:cubicBezTo>
                    <a:pt x="1464" y="442"/>
                    <a:pt x="1476" y="455"/>
                    <a:pt x="1487" y="469"/>
                  </a:cubicBezTo>
                  <a:lnTo>
                    <a:pt x="1487" y="469"/>
                  </a:lnTo>
                  <a:cubicBezTo>
                    <a:pt x="1495" y="480"/>
                    <a:pt x="1502" y="491"/>
                    <a:pt x="1509" y="503"/>
                  </a:cubicBezTo>
                  <a:cubicBezTo>
                    <a:pt x="1517" y="517"/>
                    <a:pt x="1523" y="531"/>
                    <a:pt x="1531" y="547"/>
                  </a:cubicBezTo>
                  <a:cubicBezTo>
                    <a:pt x="1534" y="558"/>
                    <a:pt x="1539" y="569"/>
                    <a:pt x="1542" y="580"/>
                  </a:cubicBezTo>
                  <a:cubicBezTo>
                    <a:pt x="1549" y="603"/>
                    <a:pt x="1553" y="623"/>
                    <a:pt x="1557" y="644"/>
                  </a:cubicBezTo>
                  <a:lnTo>
                    <a:pt x="1557" y="653"/>
                  </a:lnTo>
                  <a:cubicBezTo>
                    <a:pt x="1457" y="660"/>
                    <a:pt x="1378" y="739"/>
                    <a:pt x="1371" y="838"/>
                  </a:cubicBezTo>
                  <a:cubicBezTo>
                    <a:pt x="1368" y="933"/>
                    <a:pt x="1363" y="1028"/>
                    <a:pt x="1368" y="1122"/>
                  </a:cubicBezTo>
                  <a:cubicBezTo>
                    <a:pt x="1371" y="1188"/>
                    <a:pt x="1379" y="1255"/>
                    <a:pt x="1414" y="1312"/>
                  </a:cubicBezTo>
                  <a:cubicBezTo>
                    <a:pt x="1452" y="1375"/>
                    <a:pt x="1521" y="1414"/>
                    <a:pt x="1595" y="1414"/>
                  </a:cubicBezTo>
                  <a:cubicBezTo>
                    <a:pt x="1601" y="1414"/>
                    <a:pt x="1606" y="1414"/>
                    <a:pt x="1612" y="1413"/>
                  </a:cubicBezTo>
                  <a:cubicBezTo>
                    <a:pt x="1707" y="1407"/>
                    <a:pt x="1775" y="1342"/>
                    <a:pt x="1818" y="1260"/>
                  </a:cubicBezTo>
                  <a:cubicBezTo>
                    <a:pt x="1864" y="1171"/>
                    <a:pt x="1898" y="1076"/>
                    <a:pt x="1919" y="978"/>
                  </a:cubicBezTo>
                  <a:cubicBezTo>
                    <a:pt x="1960" y="781"/>
                    <a:pt x="1967" y="566"/>
                    <a:pt x="1881" y="379"/>
                  </a:cubicBezTo>
                  <a:cubicBezTo>
                    <a:pt x="1799" y="197"/>
                    <a:pt x="1644" y="31"/>
                    <a:pt x="1435" y="6"/>
                  </a:cubicBezTo>
                  <a:cubicBezTo>
                    <a:pt x="1410" y="3"/>
                    <a:pt x="1385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8" name="Google Shape;13568;p25"/>
            <p:cNvSpPr/>
            <p:nvPr/>
          </p:nvSpPr>
          <p:spPr>
            <a:xfrm>
              <a:off x="3286897" y="1232856"/>
              <a:ext cx="114149" cy="141736"/>
            </a:xfrm>
            <a:custGeom>
              <a:avLst/>
              <a:gdLst/>
              <a:ahLst/>
              <a:cxnLst/>
              <a:rect l="l" t="t" r="r" b="b"/>
              <a:pathLst>
                <a:path w="3393" h="4213" extrusionOk="0">
                  <a:moveTo>
                    <a:pt x="1258" y="2677"/>
                  </a:moveTo>
                  <a:cubicBezTo>
                    <a:pt x="1290" y="2919"/>
                    <a:pt x="1326" y="3161"/>
                    <a:pt x="1361" y="3402"/>
                  </a:cubicBezTo>
                  <a:cubicBezTo>
                    <a:pt x="1379" y="3516"/>
                    <a:pt x="1396" y="3631"/>
                    <a:pt x="1401" y="3747"/>
                  </a:cubicBezTo>
                  <a:cubicBezTo>
                    <a:pt x="1401" y="3764"/>
                    <a:pt x="1401" y="3782"/>
                    <a:pt x="1399" y="3799"/>
                  </a:cubicBezTo>
                  <a:cubicBezTo>
                    <a:pt x="1398" y="3804"/>
                    <a:pt x="1398" y="3810"/>
                    <a:pt x="1396" y="3812"/>
                  </a:cubicBezTo>
                  <a:cubicBezTo>
                    <a:pt x="1396" y="3815"/>
                    <a:pt x="1393" y="3818"/>
                    <a:pt x="1393" y="3820"/>
                  </a:cubicBezTo>
                  <a:lnTo>
                    <a:pt x="1382" y="3820"/>
                  </a:lnTo>
                  <a:cubicBezTo>
                    <a:pt x="1366" y="3820"/>
                    <a:pt x="1352" y="3818"/>
                    <a:pt x="1336" y="3817"/>
                  </a:cubicBezTo>
                  <a:lnTo>
                    <a:pt x="1336" y="3817"/>
                  </a:lnTo>
                  <a:lnTo>
                    <a:pt x="1363" y="3821"/>
                  </a:lnTo>
                  <a:cubicBezTo>
                    <a:pt x="1341" y="3818"/>
                    <a:pt x="1318" y="3815"/>
                    <a:pt x="1296" y="3810"/>
                  </a:cubicBezTo>
                  <a:cubicBezTo>
                    <a:pt x="1285" y="3807"/>
                    <a:pt x="1276" y="3804"/>
                    <a:pt x="1263" y="3799"/>
                  </a:cubicBezTo>
                  <a:cubicBezTo>
                    <a:pt x="1250" y="3793"/>
                    <a:pt x="1238" y="3787"/>
                    <a:pt x="1225" y="3780"/>
                  </a:cubicBezTo>
                  <a:cubicBezTo>
                    <a:pt x="1200" y="3766"/>
                    <a:pt x="1176" y="3750"/>
                    <a:pt x="1154" y="3733"/>
                  </a:cubicBezTo>
                  <a:cubicBezTo>
                    <a:pt x="1141" y="3722"/>
                    <a:pt x="1129" y="3711"/>
                    <a:pt x="1117" y="3700"/>
                  </a:cubicBezTo>
                  <a:cubicBezTo>
                    <a:pt x="1102" y="3685"/>
                    <a:pt x="1089" y="3669"/>
                    <a:pt x="1075" y="3652"/>
                  </a:cubicBezTo>
                  <a:cubicBezTo>
                    <a:pt x="1056" y="3625"/>
                    <a:pt x="1037" y="3597"/>
                    <a:pt x="1018" y="3568"/>
                  </a:cubicBezTo>
                  <a:cubicBezTo>
                    <a:pt x="996" y="3529"/>
                    <a:pt x="975" y="3489"/>
                    <a:pt x="954" y="3446"/>
                  </a:cubicBezTo>
                  <a:lnTo>
                    <a:pt x="950" y="3434"/>
                  </a:lnTo>
                  <a:cubicBezTo>
                    <a:pt x="948" y="3422"/>
                    <a:pt x="945" y="3410"/>
                    <a:pt x="943" y="3399"/>
                  </a:cubicBezTo>
                  <a:cubicBezTo>
                    <a:pt x="940" y="3373"/>
                    <a:pt x="937" y="3347"/>
                    <a:pt x="937" y="3321"/>
                  </a:cubicBezTo>
                  <a:cubicBezTo>
                    <a:pt x="937" y="3278"/>
                    <a:pt x="940" y="3236"/>
                    <a:pt x="945" y="3193"/>
                  </a:cubicBezTo>
                  <a:cubicBezTo>
                    <a:pt x="951" y="3160"/>
                    <a:pt x="954" y="3125"/>
                    <a:pt x="965" y="3095"/>
                  </a:cubicBezTo>
                  <a:cubicBezTo>
                    <a:pt x="975" y="3065"/>
                    <a:pt x="984" y="3035"/>
                    <a:pt x="997" y="3005"/>
                  </a:cubicBezTo>
                  <a:cubicBezTo>
                    <a:pt x="1007" y="2984"/>
                    <a:pt x="1016" y="2965"/>
                    <a:pt x="1026" y="2944"/>
                  </a:cubicBezTo>
                  <a:cubicBezTo>
                    <a:pt x="1041" y="2921"/>
                    <a:pt x="1059" y="2897"/>
                    <a:pt x="1076" y="2873"/>
                  </a:cubicBezTo>
                  <a:cubicBezTo>
                    <a:pt x="1121" y="2818"/>
                    <a:pt x="1167" y="2766"/>
                    <a:pt x="1217" y="2716"/>
                  </a:cubicBezTo>
                  <a:cubicBezTo>
                    <a:pt x="1231" y="2704"/>
                    <a:pt x="1244" y="2691"/>
                    <a:pt x="1258" y="2677"/>
                  </a:cubicBezTo>
                  <a:close/>
                  <a:moveTo>
                    <a:pt x="1421" y="0"/>
                  </a:moveTo>
                  <a:cubicBezTo>
                    <a:pt x="1356" y="0"/>
                    <a:pt x="1292" y="32"/>
                    <a:pt x="1254" y="89"/>
                  </a:cubicBezTo>
                  <a:cubicBezTo>
                    <a:pt x="1198" y="177"/>
                    <a:pt x="1146" y="269"/>
                    <a:pt x="1087" y="356"/>
                  </a:cubicBezTo>
                  <a:cubicBezTo>
                    <a:pt x="1032" y="440"/>
                    <a:pt x="977" y="521"/>
                    <a:pt x="920" y="603"/>
                  </a:cubicBezTo>
                  <a:cubicBezTo>
                    <a:pt x="814" y="755"/>
                    <a:pt x="701" y="901"/>
                    <a:pt x="590" y="1048"/>
                  </a:cubicBezTo>
                  <a:cubicBezTo>
                    <a:pt x="513" y="1145"/>
                    <a:pt x="435" y="1243"/>
                    <a:pt x="356" y="1339"/>
                  </a:cubicBezTo>
                  <a:cubicBezTo>
                    <a:pt x="316" y="1385"/>
                    <a:pt x="277" y="1431"/>
                    <a:pt x="236" y="1477"/>
                  </a:cubicBezTo>
                  <a:cubicBezTo>
                    <a:pt x="209" y="1509"/>
                    <a:pt x="179" y="1540"/>
                    <a:pt x="152" y="1570"/>
                  </a:cubicBezTo>
                  <a:cubicBezTo>
                    <a:pt x="125" y="1602"/>
                    <a:pt x="93" y="1629"/>
                    <a:pt x="76" y="1667"/>
                  </a:cubicBezTo>
                  <a:cubicBezTo>
                    <a:pt x="1" y="1816"/>
                    <a:pt x="120" y="1959"/>
                    <a:pt x="255" y="1959"/>
                  </a:cubicBezTo>
                  <a:cubicBezTo>
                    <a:pt x="299" y="1959"/>
                    <a:pt x="345" y="1944"/>
                    <a:pt x="386" y="1908"/>
                  </a:cubicBezTo>
                  <a:cubicBezTo>
                    <a:pt x="416" y="1889"/>
                    <a:pt x="442" y="1860"/>
                    <a:pt x="457" y="1827"/>
                  </a:cubicBezTo>
                  <a:cubicBezTo>
                    <a:pt x="529" y="1741"/>
                    <a:pt x="601" y="1657"/>
                    <a:pt x="673" y="1570"/>
                  </a:cubicBezTo>
                  <a:cubicBezTo>
                    <a:pt x="747" y="1477"/>
                    <a:pt x="820" y="1380"/>
                    <a:pt x="894" y="1285"/>
                  </a:cubicBezTo>
                  <a:cubicBezTo>
                    <a:pt x="994" y="1157"/>
                    <a:pt x="1089" y="1026"/>
                    <a:pt x="1182" y="893"/>
                  </a:cubicBezTo>
                  <a:lnTo>
                    <a:pt x="1182" y="893"/>
                  </a:lnTo>
                  <a:cubicBezTo>
                    <a:pt x="1181" y="904"/>
                    <a:pt x="1179" y="917"/>
                    <a:pt x="1179" y="928"/>
                  </a:cubicBezTo>
                  <a:cubicBezTo>
                    <a:pt x="1152" y="1350"/>
                    <a:pt x="1176" y="1775"/>
                    <a:pt x="1209" y="2196"/>
                  </a:cubicBezTo>
                  <a:lnTo>
                    <a:pt x="1211" y="2218"/>
                  </a:lnTo>
                  <a:cubicBezTo>
                    <a:pt x="1092" y="2311"/>
                    <a:pt x="980" y="2413"/>
                    <a:pt x="875" y="2522"/>
                  </a:cubicBezTo>
                  <a:cubicBezTo>
                    <a:pt x="787" y="2617"/>
                    <a:pt x="701" y="2720"/>
                    <a:pt x="650" y="2840"/>
                  </a:cubicBezTo>
                  <a:cubicBezTo>
                    <a:pt x="601" y="2951"/>
                    <a:pt x="570" y="3068"/>
                    <a:pt x="557" y="3188"/>
                  </a:cubicBezTo>
                  <a:cubicBezTo>
                    <a:pt x="543" y="3323"/>
                    <a:pt x="546" y="3457"/>
                    <a:pt x="592" y="3586"/>
                  </a:cubicBezTo>
                  <a:cubicBezTo>
                    <a:pt x="614" y="3643"/>
                    <a:pt x="643" y="3698"/>
                    <a:pt x="674" y="3752"/>
                  </a:cubicBezTo>
                  <a:cubicBezTo>
                    <a:pt x="704" y="3804"/>
                    <a:pt x="738" y="3855"/>
                    <a:pt x="777" y="3902"/>
                  </a:cubicBezTo>
                  <a:cubicBezTo>
                    <a:pt x="855" y="4003"/>
                    <a:pt x="956" y="4084"/>
                    <a:pt x="1070" y="4140"/>
                  </a:cubicBezTo>
                  <a:cubicBezTo>
                    <a:pt x="1171" y="4187"/>
                    <a:pt x="1282" y="4212"/>
                    <a:pt x="1393" y="4212"/>
                  </a:cubicBezTo>
                  <a:cubicBezTo>
                    <a:pt x="1410" y="4212"/>
                    <a:pt x="1428" y="4212"/>
                    <a:pt x="1445" y="4211"/>
                  </a:cubicBezTo>
                  <a:cubicBezTo>
                    <a:pt x="1508" y="4208"/>
                    <a:pt x="1569" y="4189"/>
                    <a:pt x="1622" y="4155"/>
                  </a:cubicBezTo>
                  <a:cubicBezTo>
                    <a:pt x="1667" y="4124"/>
                    <a:pt x="1702" y="4084"/>
                    <a:pt x="1727" y="4038"/>
                  </a:cubicBezTo>
                  <a:cubicBezTo>
                    <a:pt x="1781" y="3942"/>
                    <a:pt x="1803" y="3831"/>
                    <a:pt x="1792" y="3720"/>
                  </a:cubicBezTo>
                  <a:cubicBezTo>
                    <a:pt x="1779" y="3595"/>
                    <a:pt x="1754" y="3470"/>
                    <a:pt x="1735" y="3345"/>
                  </a:cubicBezTo>
                  <a:cubicBezTo>
                    <a:pt x="1702" y="3149"/>
                    <a:pt x="1670" y="2951"/>
                    <a:pt x="1641" y="2754"/>
                  </a:cubicBezTo>
                  <a:cubicBezTo>
                    <a:pt x="1626" y="2636"/>
                    <a:pt x="1610" y="2515"/>
                    <a:pt x="1597" y="2395"/>
                  </a:cubicBezTo>
                  <a:cubicBezTo>
                    <a:pt x="1804" y="2246"/>
                    <a:pt x="2013" y="2102"/>
                    <a:pt x="2227" y="1961"/>
                  </a:cubicBezTo>
                  <a:cubicBezTo>
                    <a:pt x="2340" y="1889"/>
                    <a:pt x="2453" y="1817"/>
                    <a:pt x="2566" y="1745"/>
                  </a:cubicBezTo>
                  <a:cubicBezTo>
                    <a:pt x="2653" y="1689"/>
                    <a:pt x="2738" y="1631"/>
                    <a:pt x="2825" y="1575"/>
                  </a:cubicBezTo>
                  <a:cubicBezTo>
                    <a:pt x="2833" y="1599"/>
                    <a:pt x="2840" y="1621"/>
                    <a:pt x="2848" y="1645"/>
                  </a:cubicBezTo>
                  <a:cubicBezTo>
                    <a:pt x="2867" y="1726"/>
                    <a:pt x="2879" y="1806"/>
                    <a:pt x="2890" y="1887"/>
                  </a:cubicBezTo>
                  <a:cubicBezTo>
                    <a:pt x="2925" y="2166"/>
                    <a:pt x="2936" y="2447"/>
                    <a:pt x="2947" y="2729"/>
                  </a:cubicBezTo>
                  <a:cubicBezTo>
                    <a:pt x="2957" y="2949"/>
                    <a:pt x="2963" y="3171"/>
                    <a:pt x="2965" y="3391"/>
                  </a:cubicBezTo>
                  <a:lnTo>
                    <a:pt x="2965" y="3500"/>
                  </a:lnTo>
                  <a:cubicBezTo>
                    <a:pt x="2965" y="3532"/>
                    <a:pt x="2963" y="3562"/>
                    <a:pt x="2966" y="3593"/>
                  </a:cubicBezTo>
                  <a:cubicBezTo>
                    <a:pt x="2970" y="3635"/>
                    <a:pt x="2977" y="3676"/>
                    <a:pt x="2990" y="3715"/>
                  </a:cubicBezTo>
                  <a:cubicBezTo>
                    <a:pt x="3019" y="3796"/>
                    <a:pt x="3095" y="3846"/>
                    <a:pt x="3176" y="3846"/>
                  </a:cubicBezTo>
                  <a:cubicBezTo>
                    <a:pt x="3197" y="3846"/>
                    <a:pt x="3219" y="3843"/>
                    <a:pt x="3240" y="3836"/>
                  </a:cubicBezTo>
                  <a:cubicBezTo>
                    <a:pt x="3329" y="3806"/>
                    <a:pt x="3392" y="3704"/>
                    <a:pt x="3368" y="3611"/>
                  </a:cubicBezTo>
                  <a:cubicBezTo>
                    <a:pt x="3365" y="3601"/>
                    <a:pt x="3364" y="3592"/>
                    <a:pt x="3362" y="3582"/>
                  </a:cubicBezTo>
                  <a:cubicBezTo>
                    <a:pt x="3351" y="3473"/>
                    <a:pt x="3349" y="3362"/>
                    <a:pt x="3345" y="3252"/>
                  </a:cubicBezTo>
                  <a:cubicBezTo>
                    <a:pt x="3340" y="3147"/>
                    <a:pt x="3337" y="3043"/>
                    <a:pt x="3332" y="2938"/>
                  </a:cubicBezTo>
                  <a:cubicBezTo>
                    <a:pt x="3324" y="2745"/>
                    <a:pt x="3319" y="2550"/>
                    <a:pt x="3308" y="2356"/>
                  </a:cubicBezTo>
                  <a:cubicBezTo>
                    <a:pt x="3299" y="2177"/>
                    <a:pt x="3292" y="1996"/>
                    <a:pt x="3269" y="1817"/>
                  </a:cubicBezTo>
                  <a:cubicBezTo>
                    <a:pt x="3253" y="1684"/>
                    <a:pt x="3235" y="1545"/>
                    <a:pt x="3186" y="1420"/>
                  </a:cubicBezTo>
                  <a:cubicBezTo>
                    <a:pt x="3150" y="1322"/>
                    <a:pt x="3095" y="1225"/>
                    <a:pt x="3000" y="1173"/>
                  </a:cubicBezTo>
                  <a:cubicBezTo>
                    <a:pt x="2958" y="1150"/>
                    <a:pt x="2912" y="1138"/>
                    <a:pt x="2865" y="1138"/>
                  </a:cubicBezTo>
                  <a:cubicBezTo>
                    <a:pt x="2851" y="1138"/>
                    <a:pt x="2837" y="1139"/>
                    <a:pt x="2822" y="1141"/>
                  </a:cubicBezTo>
                  <a:cubicBezTo>
                    <a:pt x="2773" y="1149"/>
                    <a:pt x="2726" y="1168"/>
                    <a:pt x="2683" y="1197"/>
                  </a:cubicBezTo>
                  <a:cubicBezTo>
                    <a:pt x="2636" y="1225"/>
                    <a:pt x="2590" y="1257"/>
                    <a:pt x="2544" y="1290"/>
                  </a:cubicBezTo>
                  <a:cubicBezTo>
                    <a:pt x="2463" y="1347"/>
                    <a:pt x="2384" y="1404"/>
                    <a:pt x="2302" y="1460"/>
                  </a:cubicBezTo>
                  <a:cubicBezTo>
                    <a:pt x="2132" y="1575"/>
                    <a:pt x="1961" y="1684"/>
                    <a:pt x="1792" y="1798"/>
                  </a:cubicBezTo>
                  <a:cubicBezTo>
                    <a:pt x="1716" y="1849"/>
                    <a:pt x="1640" y="1901"/>
                    <a:pt x="1565" y="1953"/>
                  </a:cubicBezTo>
                  <a:cubicBezTo>
                    <a:pt x="1558" y="1839"/>
                    <a:pt x="1553" y="1727"/>
                    <a:pt x="1548" y="1613"/>
                  </a:cubicBezTo>
                  <a:cubicBezTo>
                    <a:pt x="1548" y="1517"/>
                    <a:pt x="1546" y="1420"/>
                    <a:pt x="1550" y="1323"/>
                  </a:cubicBezTo>
                  <a:cubicBezTo>
                    <a:pt x="1554" y="1216"/>
                    <a:pt x="1554" y="1107"/>
                    <a:pt x="1564" y="997"/>
                  </a:cubicBezTo>
                  <a:cubicBezTo>
                    <a:pt x="1575" y="879"/>
                    <a:pt x="1584" y="758"/>
                    <a:pt x="1594" y="640"/>
                  </a:cubicBezTo>
                  <a:cubicBezTo>
                    <a:pt x="1602" y="551"/>
                    <a:pt x="1614" y="464"/>
                    <a:pt x="1626" y="377"/>
                  </a:cubicBezTo>
                  <a:cubicBezTo>
                    <a:pt x="1638" y="298"/>
                    <a:pt x="1656" y="226"/>
                    <a:pt x="1629" y="147"/>
                  </a:cubicBezTo>
                  <a:cubicBezTo>
                    <a:pt x="1607" y="92"/>
                    <a:pt x="1565" y="48"/>
                    <a:pt x="1512" y="22"/>
                  </a:cubicBezTo>
                  <a:cubicBezTo>
                    <a:pt x="1483" y="7"/>
                    <a:pt x="1451" y="0"/>
                    <a:pt x="14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69" name="Google Shape;13569;p25"/>
            <p:cNvSpPr/>
            <p:nvPr/>
          </p:nvSpPr>
          <p:spPr>
            <a:xfrm>
              <a:off x="3407039" y="1216707"/>
              <a:ext cx="15240" cy="14836"/>
            </a:xfrm>
            <a:custGeom>
              <a:avLst/>
              <a:gdLst/>
              <a:ahLst/>
              <a:cxnLst/>
              <a:rect l="l" t="t" r="r" b="b"/>
              <a:pathLst>
                <a:path w="453" h="441" extrusionOk="0">
                  <a:moveTo>
                    <a:pt x="239" y="0"/>
                  </a:moveTo>
                  <a:cubicBezTo>
                    <a:pt x="120" y="0"/>
                    <a:pt x="14" y="83"/>
                    <a:pt x="6" y="208"/>
                  </a:cubicBezTo>
                  <a:cubicBezTo>
                    <a:pt x="0" y="322"/>
                    <a:pt x="93" y="440"/>
                    <a:pt x="214" y="440"/>
                  </a:cubicBezTo>
                  <a:cubicBezTo>
                    <a:pt x="332" y="440"/>
                    <a:pt x="439" y="358"/>
                    <a:pt x="445" y="233"/>
                  </a:cubicBezTo>
                  <a:cubicBezTo>
                    <a:pt x="453" y="119"/>
                    <a:pt x="359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0" name="Google Shape;13570;p25"/>
            <p:cNvSpPr/>
            <p:nvPr/>
          </p:nvSpPr>
          <p:spPr>
            <a:xfrm>
              <a:off x="3429883" y="1254085"/>
              <a:ext cx="68362" cy="109708"/>
            </a:xfrm>
            <a:custGeom>
              <a:avLst/>
              <a:gdLst/>
              <a:ahLst/>
              <a:cxnLst/>
              <a:rect l="l" t="t" r="r" b="b"/>
              <a:pathLst>
                <a:path w="2032" h="3261" extrusionOk="0">
                  <a:moveTo>
                    <a:pt x="964" y="1190"/>
                  </a:moveTo>
                  <a:cubicBezTo>
                    <a:pt x="964" y="1190"/>
                    <a:pt x="963" y="1191"/>
                    <a:pt x="963" y="1192"/>
                  </a:cubicBezTo>
                  <a:lnTo>
                    <a:pt x="963" y="1192"/>
                  </a:lnTo>
                  <a:cubicBezTo>
                    <a:pt x="963" y="1191"/>
                    <a:pt x="964" y="1190"/>
                    <a:pt x="964" y="1190"/>
                  </a:cubicBezTo>
                  <a:close/>
                  <a:moveTo>
                    <a:pt x="291" y="1"/>
                  </a:moveTo>
                  <a:cubicBezTo>
                    <a:pt x="208" y="1"/>
                    <a:pt x="126" y="53"/>
                    <a:pt x="100" y="137"/>
                  </a:cubicBezTo>
                  <a:cubicBezTo>
                    <a:pt x="0" y="457"/>
                    <a:pt x="30" y="799"/>
                    <a:pt x="56" y="1128"/>
                  </a:cubicBezTo>
                  <a:cubicBezTo>
                    <a:pt x="68" y="1292"/>
                    <a:pt x="84" y="1457"/>
                    <a:pt x="100" y="1623"/>
                  </a:cubicBezTo>
                  <a:cubicBezTo>
                    <a:pt x="127" y="1918"/>
                    <a:pt x="151" y="2214"/>
                    <a:pt x="155" y="2508"/>
                  </a:cubicBezTo>
                  <a:cubicBezTo>
                    <a:pt x="147" y="2581"/>
                    <a:pt x="141" y="2654"/>
                    <a:pt x="138" y="2727"/>
                  </a:cubicBezTo>
                  <a:cubicBezTo>
                    <a:pt x="133" y="2796"/>
                    <a:pt x="166" y="2863"/>
                    <a:pt x="225" y="2902"/>
                  </a:cubicBezTo>
                  <a:cubicBezTo>
                    <a:pt x="258" y="2926"/>
                    <a:pt x="297" y="2937"/>
                    <a:pt x="336" y="2937"/>
                  </a:cubicBezTo>
                  <a:cubicBezTo>
                    <a:pt x="367" y="2937"/>
                    <a:pt x="397" y="2930"/>
                    <a:pt x="424" y="2917"/>
                  </a:cubicBezTo>
                  <a:cubicBezTo>
                    <a:pt x="499" y="2880"/>
                    <a:pt x="548" y="2806"/>
                    <a:pt x="551" y="2723"/>
                  </a:cubicBezTo>
                  <a:cubicBezTo>
                    <a:pt x="554" y="2660"/>
                    <a:pt x="553" y="2595"/>
                    <a:pt x="546" y="2532"/>
                  </a:cubicBezTo>
                  <a:cubicBezTo>
                    <a:pt x="548" y="2518"/>
                    <a:pt x="549" y="2503"/>
                    <a:pt x="551" y="2491"/>
                  </a:cubicBezTo>
                  <a:cubicBezTo>
                    <a:pt x="573" y="2313"/>
                    <a:pt x="606" y="2139"/>
                    <a:pt x="651" y="1967"/>
                  </a:cubicBezTo>
                  <a:cubicBezTo>
                    <a:pt x="689" y="1834"/>
                    <a:pt x="732" y="1704"/>
                    <a:pt x="782" y="1574"/>
                  </a:cubicBezTo>
                  <a:cubicBezTo>
                    <a:pt x="833" y="1445"/>
                    <a:pt x="894" y="1319"/>
                    <a:pt x="960" y="1197"/>
                  </a:cubicBezTo>
                  <a:lnTo>
                    <a:pt x="960" y="1197"/>
                  </a:lnTo>
                  <a:cubicBezTo>
                    <a:pt x="980" y="1165"/>
                    <a:pt x="1000" y="1134"/>
                    <a:pt x="1023" y="1104"/>
                  </a:cubicBezTo>
                  <a:cubicBezTo>
                    <a:pt x="1037" y="1087"/>
                    <a:pt x="1053" y="1069"/>
                    <a:pt x="1067" y="1052"/>
                  </a:cubicBezTo>
                  <a:cubicBezTo>
                    <a:pt x="1072" y="1047"/>
                    <a:pt x="1077" y="1044"/>
                    <a:pt x="1081" y="1039"/>
                  </a:cubicBezTo>
                  <a:lnTo>
                    <a:pt x="1085" y="1038"/>
                  </a:lnTo>
                  <a:lnTo>
                    <a:pt x="1089" y="1041"/>
                  </a:lnTo>
                  <a:lnTo>
                    <a:pt x="1107" y="1052"/>
                  </a:lnTo>
                  <a:cubicBezTo>
                    <a:pt x="1111" y="1057"/>
                    <a:pt x="1116" y="1063"/>
                    <a:pt x="1122" y="1068"/>
                  </a:cubicBezTo>
                  <a:cubicBezTo>
                    <a:pt x="1137" y="1083"/>
                    <a:pt x="1153" y="1099"/>
                    <a:pt x="1165" y="1118"/>
                  </a:cubicBezTo>
                  <a:cubicBezTo>
                    <a:pt x="1178" y="1136"/>
                    <a:pt x="1191" y="1155"/>
                    <a:pt x="1202" y="1174"/>
                  </a:cubicBezTo>
                  <a:cubicBezTo>
                    <a:pt x="1232" y="1227"/>
                    <a:pt x="1260" y="1283"/>
                    <a:pt x="1284" y="1340"/>
                  </a:cubicBezTo>
                  <a:cubicBezTo>
                    <a:pt x="1317" y="1422"/>
                    <a:pt x="1346" y="1506"/>
                    <a:pt x="1371" y="1590"/>
                  </a:cubicBezTo>
                  <a:cubicBezTo>
                    <a:pt x="1409" y="1729"/>
                    <a:pt x="1438" y="1870"/>
                    <a:pt x="1461" y="2013"/>
                  </a:cubicBezTo>
                  <a:cubicBezTo>
                    <a:pt x="1463" y="2024"/>
                    <a:pt x="1464" y="2035"/>
                    <a:pt x="1466" y="2046"/>
                  </a:cubicBezTo>
                  <a:cubicBezTo>
                    <a:pt x="1466" y="2051"/>
                    <a:pt x="1468" y="2055"/>
                    <a:pt x="1468" y="2060"/>
                  </a:cubicBezTo>
                  <a:cubicBezTo>
                    <a:pt x="1477" y="2128"/>
                    <a:pt x="1487" y="2196"/>
                    <a:pt x="1496" y="2264"/>
                  </a:cubicBezTo>
                  <a:cubicBezTo>
                    <a:pt x="1529" y="2497"/>
                    <a:pt x="1537" y="2733"/>
                    <a:pt x="1544" y="2967"/>
                  </a:cubicBezTo>
                  <a:cubicBezTo>
                    <a:pt x="1542" y="3024"/>
                    <a:pt x="1542" y="3081"/>
                    <a:pt x="1567" y="3133"/>
                  </a:cubicBezTo>
                  <a:cubicBezTo>
                    <a:pt x="1594" y="3184"/>
                    <a:pt x="1639" y="3224"/>
                    <a:pt x="1692" y="3244"/>
                  </a:cubicBezTo>
                  <a:cubicBezTo>
                    <a:pt x="1719" y="3255"/>
                    <a:pt x="1746" y="3260"/>
                    <a:pt x="1773" y="3260"/>
                  </a:cubicBezTo>
                  <a:cubicBezTo>
                    <a:pt x="1776" y="3260"/>
                    <a:pt x="1778" y="3260"/>
                    <a:pt x="1781" y="3260"/>
                  </a:cubicBezTo>
                  <a:cubicBezTo>
                    <a:pt x="1808" y="3260"/>
                    <a:pt x="1835" y="3253"/>
                    <a:pt x="1859" y="3241"/>
                  </a:cubicBezTo>
                  <a:cubicBezTo>
                    <a:pt x="1900" y="3219"/>
                    <a:pt x="1935" y="3189"/>
                    <a:pt x="1961" y="3152"/>
                  </a:cubicBezTo>
                  <a:cubicBezTo>
                    <a:pt x="2031" y="3072"/>
                    <a:pt x="2023" y="2950"/>
                    <a:pt x="1944" y="2877"/>
                  </a:cubicBezTo>
                  <a:lnTo>
                    <a:pt x="1936" y="2871"/>
                  </a:lnTo>
                  <a:cubicBezTo>
                    <a:pt x="1931" y="2784"/>
                    <a:pt x="1923" y="2698"/>
                    <a:pt x="1917" y="2613"/>
                  </a:cubicBezTo>
                  <a:cubicBezTo>
                    <a:pt x="1904" y="2483"/>
                    <a:pt x="1895" y="2353"/>
                    <a:pt x="1878" y="2225"/>
                  </a:cubicBezTo>
                  <a:cubicBezTo>
                    <a:pt x="1878" y="2224"/>
                    <a:pt x="1878" y="2224"/>
                    <a:pt x="1878" y="2223"/>
                  </a:cubicBezTo>
                  <a:lnTo>
                    <a:pt x="1874" y="2203"/>
                  </a:lnTo>
                  <a:lnTo>
                    <a:pt x="1876" y="2218"/>
                  </a:lnTo>
                  <a:cubicBezTo>
                    <a:pt x="1870" y="2169"/>
                    <a:pt x="1863" y="2122"/>
                    <a:pt x="1857" y="2073"/>
                  </a:cubicBezTo>
                  <a:cubicBezTo>
                    <a:pt x="1855" y="2068"/>
                    <a:pt x="1854" y="2065"/>
                    <a:pt x="1854" y="2060"/>
                  </a:cubicBezTo>
                  <a:cubicBezTo>
                    <a:pt x="1854" y="2049"/>
                    <a:pt x="1852" y="2038"/>
                    <a:pt x="1851" y="2027"/>
                  </a:cubicBezTo>
                  <a:cubicBezTo>
                    <a:pt x="1849" y="2021"/>
                    <a:pt x="1848" y="2014"/>
                    <a:pt x="1848" y="2008"/>
                  </a:cubicBezTo>
                  <a:cubicBezTo>
                    <a:pt x="1846" y="1984"/>
                    <a:pt x="1841" y="1962"/>
                    <a:pt x="1838" y="1938"/>
                  </a:cubicBezTo>
                  <a:lnTo>
                    <a:pt x="1838" y="1938"/>
                  </a:lnTo>
                  <a:cubicBezTo>
                    <a:pt x="1838" y="1939"/>
                    <a:pt x="1838" y="1940"/>
                    <a:pt x="1838" y="1941"/>
                  </a:cubicBezTo>
                  <a:lnTo>
                    <a:pt x="1838" y="1941"/>
                  </a:lnTo>
                  <a:cubicBezTo>
                    <a:pt x="1809" y="1738"/>
                    <a:pt x="1763" y="1540"/>
                    <a:pt x="1699" y="1346"/>
                  </a:cubicBezTo>
                  <a:cubicBezTo>
                    <a:pt x="1640" y="1175"/>
                    <a:pt x="1570" y="993"/>
                    <a:pt x="1452" y="854"/>
                  </a:cubicBezTo>
                  <a:cubicBezTo>
                    <a:pt x="1395" y="778"/>
                    <a:pt x="1319" y="718"/>
                    <a:pt x="1233" y="678"/>
                  </a:cubicBezTo>
                  <a:cubicBezTo>
                    <a:pt x="1186" y="658"/>
                    <a:pt x="1135" y="647"/>
                    <a:pt x="1084" y="647"/>
                  </a:cubicBezTo>
                  <a:cubicBezTo>
                    <a:pt x="1056" y="647"/>
                    <a:pt x="1029" y="650"/>
                    <a:pt x="1002" y="656"/>
                  </a:cubicBezTo>
                  <a:cubicBezTo>
                    <a:pt x="841" y="689"/>
                    <a:pt x="728" y="849"/>
                    <a:pt x="651" y="982"/>
                  </a:cubicBezTo>
                  <a:cubicBezTo>
                    <a:pt x="580" y="1110"/>
                    <a:pt x="515" y="1243"/>
                    <a:pt x="459" y="1379"/>
                  </a:cubicBezTo>
                  <a:cubicBezTo>
                    <a:pt x="440" y="1171"/>
                    <a:pt x="424" y="960"/>
                    <a:pt x="421" y="749"/>
                  </a:cubicBezTo>
                  <a:lnTo>
                    <a:pt x="421" y="765"/>
                  </a:lnTo>
                  <a:cubicBezTo>
                    <a:pt x="420" y="658"/>
                    <a:pt x="426" y="552"/>
                    <a:pt x="437" y="444"/>
                  </a:cubicBezTo>
                  <a:lnTo>
                    <a:pt x="437" y="444"/>
                  </a:lnTo>
                  <a:cubicBezTo>
                    <a:pt x="437" y="453"/>
                    <a:pt x="435" y="461"/>
                    <a:pt x="435" y="471"/>
                  </a:cubicBezTo>
                  <a:cubicBezTo>
                    <a:pt x="442" y="417"/>
                    <a:pt x="453" y="363"/>
                    <a:pt x="466" y="311"/>
                  </a:cubicBezTo>
                  <a:cubicBezTo>
                    <a:pt x="470" y="297"/>
                    <a:pt x="477" y="282"/>
                    <a:pt x="481" y="267"/>
                  </a:cubicBezTo>
                  <a:cubicBezTo>
                    <a:pt x="516" y="162"/>
                    <a:pt x="461" y="48"/>
                    <a:pt x="356" y="12"/>
                  </a:cubicBezTo>
                  <a:cubicBezTo>
                    <a:pt x="335" y="4"/>
                    <a:pt x="313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1" name="Google Shape;13571;p25"/>
            <p:cNvSpPr/>
            <p:nvPr/>
          </p:nvSpPr>
          <p:spPr>
            <a:xfrm>
              <a:off x="3509450" y="1259132"/>
              <a:ext cx="46124" cy="80103"/>
            </a:xfrm>
            <a:custGeom>
              <a:avLst/>
              <a:gdLst/>
              <a:ahLst/>
              <a:cxnLst/>
              <a:rect l="l" t="t" r="r" b="b"/>
              <a:pathLst>
                <a:path w="1371" h="2381" extrusionOk="0">
                  <a:moveTo>
                    <a:pt x="518" y="691"/>
                  </a:moveTo>
                  <a:lnTo>
                    <a:pt x="518" y="691"/>
                  </a:lnTo>
                  <a:cubicBezTo>
                    <a:pt x="519" y="695"/>
                    <a:pt x="521" y="699"/>
                    <a:pt x="522" y="702"/>
                  </a:cubicBezTo>
                  <a:lnTo>
                    <a:pt x="522" y="702"/>
                  </a:lnTo>
                  <a:cubicBezTo>
                    <a:pt x="521" y="699"/>
                    <a:pt x="520" y="695"/>
                    <a:pt x="518" y="691"/>
                  </a:cubicBezTo>
                  <a:close/>
                  <a:moveTo>
                    <a:pt x="274" y="1"/>
                  </a:moveTo>
                  <a:cubicBezTo>
                    <a:pt x="192" y="1"/>
                    <a:pt x="114" y="42"/>
                    <a:pt x="67" y="109"/>
                  </a:cubicBezTo>
                  <a:cubicBezTo>
                    <a:pt x="6" y="197"/>
                    <a:pt x="0" y="316"/>
                    <a:pt x="21" y="417"/>
                  </a:cubicBezTo>
                  <a:cubicBezTo>
                    <a:pt x="41" y="531"/>
                    <a:pt x="75" y="642"/>
                    <a:pt x="119" y="748"/>
                  </a:cubicBezTo>
                  <a:cubicBezTo>
                    <a:pt x="208" y="959"/>
                    <a:pt x="309" y="1163"/>
                    <a:pt x="424" y="1361"/>
                  </a:cubicBezTo>
                  <a:cubicBezTo>
                    <a:pt x="510" y="1516"/>
                    <a:pt x="602" y="1668"/>
                    <a:pt x="693" y="1820"/>
                  </a:cubicBezTo>
                  <a:cubicBezTo>
                    <a:pt x="790" y="1980"/>
                    <a:pt x="887" y="2140"/>
                    <a:pt x="988" y="2295"/>
                  </a:cubicBezTo>
                  <a:cubicBezTo>
                    <a:pt x="1026" y="2349"/>
                    <a:pt x="1086" y="2380"/>
                    <a:pt x="1151" y="2380"/>
                  </a:cubicBezTo>
                  <a:cubicBezTo>
                    <a:pt x="1189" y="2380"/>
                    <a:pt x="1227" y="2369"/>
                    <a:pt x="1259" y="2347"/>
                  </a:cubicBezTo>
                  <a:cubicBezTo>
                    <a:pt x="1347" y="2287"/>
                    <a:pt x="1371" y="2167"/>
                    <a:pt x="1312" y="2078"/>
                  </a:cubicBezTo>
                  <a:cubicBezTo>
                    <a:pt x="1167" y="1864"/>
                    <a:pt x="1032" y="1643"/>
                    <a:pt x="902" y="1419"/>
                  </a:cubicBezTo>
                  <a:lnTo>
                    <a:pt x="902" y="1419"/>
                  </a:lnTo>
                  <a:lnTo>
                    <a:pt x="915" y="1442"/>
                  </a:lnTo>
                  <a:lnTo>
                    <a:pt x="915" y="1442"/>
                  </a:lnTo>
                  <a:lnTo>
                    <a:pt x="800" y="1245"/>
                  </a:lnTo>
                  <a:cubicBezTo>
                    <a:pt x="798" y="1239"/>
                    <a:pt x="795" y="1234"/>
                    <a:pt x="792" y="1229"/>
                  </a:cubicBezTo>
                  <a:cubicBezTo>
                    <a:pt x="697" y="1057"/>
                    <a:pt x="601" y="885"/>
                    <a:pt x="522" y="702"/>
                  </a:cubicBezTo>
                  <a:lnTo>
                    <a:pt x="522" y="702"/>
                  </a:lnTo>
                  <a:cubicBezTo>
                    <a:pt x="523" y="704"/>
                    <a:pt x="524" y="705"/>
                    <a:pt x="524" y="707"/>
                  </a:cubicBezTo>
                  <a:cubicBezTo>
                    <a:pt x="491" y="626"/>
                    <a:pt x="461" y="547"/>
                    <a:pt x="435" y="465"/>
                  </a:cubicBezTo>
                  <a:lnTo>
                    <a:pt x="435" y="460"/>
                  </a:lnTo>
                  <a:cubicBezTo>
                    <a:pt x="597" y="413"/>
                    <a:pt x="632" y="197"/>
                    <a:pt x="491" y="102"/>
                  </a:cubicBezTo>
                  <a:cubicBezTo>
                    <a:pt x="428" y="58"/>
                    <a:pt x="363" y="6"/>
                    <a:pt x="283" y="1"/>
                  </a:cubicBezTo>
                  <a:cubicBezTo>
                    <a:pt x="280" y="1"/>
                    <a:pt x="277" y="1"/>
                    <a:pt x="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2" name="Google Shape;13572;p25"/>
            <p:cNvSpPr/>
            <p:nvPr/>
          </p:nvSpPr>
          <p:spPr>
            <a:xfrm>
              <a:off x="3523816" y="1255162"/>
              <a:ext cx="62676" cy="107925"/>
            </a:xfrm>
            <a:custGeom>
              <a:avLst/>
              <a:gdLst/>
              <a:ahLst/>
              <a:cxnLst/>
              <a:rect l="l" t="t" r="r" b="b"/>
              <a:pathLst>
                <a:path w="1863" h="3208" extrusionOk="0">
                  <a:moveTo>
                    <a:pt x="479" y="2788"/>
                  </a:moveTo>
                  <a:lnTo>
                    <a:pt x="479" y="2788"/>
                  </a:lnTo>
                  <a:cubicBezTo>
                    <a:pt x="478" y="2789"/>
                    <a:pt x="478" y="2789"/>
                    <a:pt x="478" y="2790"/>
                  </a:cubicBezTo>
                  <a:lnTo>
                    <a:pt x="478" y="2790"/>
                  </a:lnTo>
                  <a:cubicBezTo>
                    <a:pt x="478" y="2789"/>
                    <a:pt x="479" y="2789"/>
                    <a:pt x="479" y="2788"/>
                  </a:cubicBezTo>
                  <a:close/>
                  <a:moveTo>
                    <a:pt x="1548" y="0"/>
                  </a:moveTo>
                  <a:cubicBezTo>
                    <a:pt x="1436" y="0"/>
                    <a:pt x="1322" y="69"/>
                    <a:pt x="1245" y="144"/>
                  </a:cubicBezTo>
                  <a:cubicBezTo>
                    <a:pt x="1159" y="230"/>
                    <a:pt x="1082" y="323"/>
                    <a:pt x="1017" y="426"/>
                  </a:cubicBezTo>
                  <a:cubicBezTo>
                    <a:pt x="885" y="634"/>
                    <a:pt x="771" y="852"/>
                    <a:pt x="678" y="1080"/>
                  </a:cubicBezTo>
                  <a:cubicBezTo>
                    <a:pt x="627" y="1202"/>
                    <a:pt x="577" y="1325"/>
                    <a:pt x="526" y="1447"/>
                  </a:cubicBezTo>
                  <a:cubicBezTo>
                    <a:pt x="491" y="1534"/>
                    <a:pt x="463" y="1623"/>
                    <a:pt x="431" y="1713"/>
                  </a:cubicBezTo>
                  <a:cubicBezTo>
                    <a:pt x="287" y="2120"/>
                    <a:pt x="160" y="2535"/>
                    <a:pt x="37" y="2951"/>
                  </a:cubicBezTo>
                  <a:cubicBezTo>
                    <a:pt x="1" y="3062"/>
                    <a:pt x="69" y="3181"/>
                    <a:pt x="183" y="3204"/>
                  </a:cubicBezTo>
                  <a:cubicBezTo>
                    <a:pt x="195" y="3207"/>
                    <a:pt x="208" y="3207"/>
                    <a:pt x="221" y="3207"/>
                  </a:cubicBezTo>
                  <a:cubicBezTo>
                    <a:pt x="314" y="3206"/>
                    <a:pt x="393" y="3141"/>
                    <a:pt x="412" y="3051"/>
                  </a:cubicBezTo>
                  <a:cubicBezTo>
                    <a:pt x="433" y="2963"/>
                    <a:pt x="455" y="2876"/>
                    <a:pt x="478" y="2790"/>
                  </a:cubicBezTo>
                  <a:lnTo>
                    <a:pt x="478" y="2790"/>
                  </a:lnTo>
                  <a:cubicBezTo>
                    <a:pt x="478" y="2790"/>
                    <a:pt x="478" y="2791"/>
                    <a:pt x="477" y="2791"/>
                  </a:cubicBezTo>
                  <a:lnTo>
                    <a:pt x="477" y="2791"/>
                  </a:lnTo>
                  <a:cubicBezTo>
                    <a:pt x="530" y="2600"/>
                    <a:pt x="586" y="2411"/>
                    <a:pt x="648" y="2223"/>
                  </a:cubicBezTo>
                  <a:cubicBezTo>
                    <a:pt x="714" y="2015"/>
                    <a:pt x="789" y="1813"/>
                    <a:pt x="862" y="1610"/>
                  </a:cubicBezTo>
                  <a:lnTo>
                    <a:pt x="862" y="1610"/>
                  </a:lnTo>
                  <a:cubicBezTo>
                    <a:pt x="861" y="1611"/>
                    <a:pt x="861" y="1612"/>
                    <a:pt x="861" y="1612"/>
                  </a:cubicBezTo>
                  <a:lnTo>
                    <a:pt x="861" y="1612"/>
                  </a:lnTo>
                  <a:cubicBezTo>
                    <a:pt x="918" y="1477"/>
                    <a:pt x="975" y="1342"/>
                    <a:pt x="1033" y="1207"/>
                  </a:cubicBezTo>
                  <a:lnTo>
                    <a:pt x="1033" y="1207"/>
                  </a:lnTo>
                  <a:cubicBezTo>
                    <a:pt x="1032" y="1207"/>
                    <a:pt x="1032" y="1207"/>
                    <a:pt x="1032" y="1207"/>
                  </a:cubicBezTo>
                  <a:lnTo>
                    <a:pt x="1032" y="1207"/>
                  </a:lnTo>
                  <a:cubicBezTo>
                    <a:pt x="1033" y="1205"/>
                    <a:pt x="1034" y="1202"/>
                    <a:pt x="1036" y="1199"/>
                  </a:cubicBezTo>
                  <a:cubicBezTo>
                    <a:pt x="1037" y="1195"/>
                    <a:pt x="1039" y="1191"/>
                    <a:pt x="1041" y="1188"/>
                  </a:cubicBezTo>
                  <a:lnTo>
                    <a:pt x="1041" y="1188"/>
                  </a:lnTo>
                  <a:lnTo>
                    <a:pt x="1039" y="1191"/>
                  </a:lnTo>
                  <a:cubicBezTo>
                    <a:pt x="1102" y="1050"/>
                    <a:pt x="1172" y="914"/>
                    <a:pt x="1251" y="781"/>
                  </a:cubicBezTo>
                  <a:lnTo>
                    <a:pt x="1251" y="781"/>
                  </a:lnTo>
                  <a:lnTo>
                    <a:pt x="1250" y="784"/>
                  </a:lnTo>
                  <a:cubicBezTo>
                    <a:pt x="1294" y="708"/>
                    <a:pt x="1343" y="634"/>
                    <a:pt x="1395" y="562"/>
                  </a:cubicBezTo>
                  <a:lnTo>
                    <a:pt x="1395" y="562"/>
                  </a:lnTo>
                  <a:lnTo>
                    <a:pt x="1379" y="581"/>
                  </a:lnTo>
                  <a:cubicBezTo>
                    <a:pt x="1416" y="535"/>
                    <a:pt x="1454" y="489"/>
                    <a:pt x="1495" y="447"/>
                  </a:cubicBezTo>
                  <a:cubicBezTo>
                    <a:pt x="1500" y="442"/>
                    <a:pt x="1504" y="437"/>
                    <a:pt x="1511" y="432"/>
                  </a:cubicBezTo>
                  <a:cubicBezTo>
                    <a:pt x="1547" y="468"/>
                    <a:pt x="1595" y="486"/>
                    <a:pt x="1645" y="486"/>
                  </a:cubicBezTo>
                  <a:cubicBezTo>
                    <a:pt x="1667" y="486"/>
                    <a:pt x="1689" y="482"/>
                    <a:pt x="1710" y="475"/>
                  </a:cubicBezTo>
                  <a:cubicBezTo>
                    <a:pt x="1816" y="439"/>
                    <a:pt x="1862" y="326"/>
                    <a:pt x="1832" y="222"/>
                  </a:cubicBezTo>
                  <a:cubicBezTo>
                    <a:pt x="1815" y="162"/>
                    <a:pt x="1783" y="108"/>
                    <a:pt x="1737" y="64"/>
                  </a:cubicBezTo>
                  <a:cubicBezTo>
                    <a:pt x="1691" y="21"/>
                    <a:pt x="1617" y="2"/>
                    <a:pt x="1555" y="0"/>
                  </a:cubicBezTo>
                  <a:cubicBezTo>
                    <a:pt x="1553" y="0"/>
                    <a:pt x="1550" y="0"/>
                    <a:pt x="1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3" name="Google Shape;13573;p25"/>
            <p:cNvSpPr/>
            <p:nvPr/>
          </p:nvSpPr>
          <p:spPr>
            <a:xfrm>
              <a:off x="3333864" y="766722"/>
              <a:ext cx="158254" cy="124174"/>
            </a:xfrm>
            <a:custGeom>
              <a:avLst/>
              <a:gdLst/>
              <a:ahLst/>
              <a:cxnLst/>
              <a:rect l="l" t="t" r="r" b="b"/>
              <a:pathLst>
                <a:path w="4704" h="3691" extrusionOk="0">
                  <a:moveTo>
                    <a:pt x="3808" y="711"/>
                  </a:moveTo>
                  <a:cubicBezTo>
                    <a:pt x="3812" y="711"/>
                    <a:pt x="3815" y="711"/>
                    <a:pt x="3818" y="711"/>
                  </a:cubicBezTo>
                  <a:cubicBezTo>
                    <a:pt x="3844" y="711"/>
                    <a:pt x="3867" y="711"/>
                    <a:pt x="3891" y="716"/>
                  </a:cubicBezTo>
                  <a:cubicBezTo>
                    <a:pt x="3915" y="719"/>
                    <a:pt x="3937" y="724"/>
                    <a:pt x="3961" y="729"/>
                  </a:cubicBezTo>
                  <a:cubicBezTo>
                    <a:pt x="3970" y="732"/>
                    <a:pt x="3981" y="737"/>
                    <a:pt x="3991" y="740"/>
                  </a:cubicBezTo>
                  <a:cubicBezTo>
                    <a:pt x="4007" y="746"/>
                    <a:pt x="4022" y="754"/>
                    <a:pt x="4038" y="762"/>
                  </a:cubicBezTo>
                  <a:cubicBezTo>
                    <a:pt x="4049" y="770"/>
                    <a:pt x="4059" y="776"/>
                    <a:pt x="4070" y="784"/>
                  </a:cubicBezTo>
                  <a:lnTo>
                    <a:pt x="4081" y="794"/>
                  </a:lnTo>
                  <a:cubicBezTo>
                    <a:pt x="4108" y="824"/>
                    <a:pt x="4135" y="856"/>
                    <a:pt x="4160" y="889"/>
                  </a:cubicBezTo>
                  <a:cubicBezTo>
                    <a:pt x="4181" y="919"/>
                    <a:pt x="4201" y="947"/>
                    <a:pt x="4220" y="977"/>
                  </a:cubicBezTo>
                  <a:cubicBezTo>
                    <a:pt x="4241" y="1014"/>
                    <a:pt x="4260" y="1052"/>
                    <a:pt x="4276" y="1090"/>
                  </a:cubicBezTo>
                  <a:cubicBezTo>
                    <a:pt x="4285" y="1112"/>
                    <a:pt x="4292" y="1134"/>
                    <a:pt x="4299" y="1156"/>
                  </a:cubicBezTo>
                  <a:cubicBezTo>
                    <a:pt x="4304" y="1180"/>
                    <a:pt x="4309" y="1204"/>
                    <a:pt x="4312" y="1226"/>
                  </a:cubicBezTo>
                  <a:cubicBezTo>
                    <a:pt x="4316" y="1261"/>
                    <a:pt x="4318" y="1294"/>
                    <a:pt x="4318" y="1329"/>
                  </a:cubicBezTo>
                  <a:lnTo>
                    <a:pt x="4318" y="1329"/>
                  </a:lnTo>
                  <a:cubicBezTo>
                    <a:pt x="4318" y="1356"/>
                    <a:pt x="4317" y="1384"/>
                    <a:pt x="4314" y="1411"/>
                  </a:cubicBezTo>
                  <a:cubicBezTo>
                    <a:pt x="4307" y="1467"/>
                    <a:pt x="4296" y="1522"/>
                    <a:pt x="4282" y="1577"/>
                  </a:cubicBezTo>
                  <a:cubicBezTo>
                    <a:pt x="4258" y="1661"/>
                    <a:pt x="4231" y="1744"/>
                    <a:pt x="4198" y="1824"/>
                  </a:cubicBezTo>
                  <a:cubicBezTo>
                    <a:pt x="4163" y="1905"/>
                    <a:pt x="4124" y="1986"/>
                    <a:pt x="4079" y="2063"/>
                  </a:cubicBezTo>
                  <a:cubicBezTo>
                    <a:pt x="4032" y="2139"/>
                    <a:pt x="3981" y="2212"/>
                    <a:pt x="3926" y="2282"/>
                  </a:cubicBezTo>
                  <a:cubicBezTo>
                    <a:pt x="3845" y="2385"/>
                    <a:pt x="3758" y="2481"/>
                    <a:pt x="3666" y="2573"/>
                  </a:cubicBezTo>
                  <a:cubicBezTo>
                    <a:pt x="3622" y="2616"/>
                    <a:pt x="3576" y="2657"/>
                    <a:pt x="3529" y="2695"/>
                  </a:cubicBezTo>
                  <a:cubicBezTo>
                    <a:pt x="3487" y="2725"/>
                    <a:pt x="3446" y="2755"/>
                    <a:pt x="3402" y="2782"/>
                  </a:cubicBezTo>
                  <a:cubicBezTo>
                    <a:pt x="3372" y="2798"/>
                    <a:pt x="3342" y="2812"/>
                    <a:pt x="3310" y="2826"/>
                  </a:cubicBezTo>
                  <a:cubicBezTo>
                    <a:pt x="3285" y="2836"/>
                    <a:pt x="3259" y="2845"/>
                    <a:pt x="3234" y="2853"/>
                  </a:cubicBezTo>
                  <a:cubicBezTo>
                    <a:pt x="3213" y="2858"/>
                    <a:pt x="3193" y="2864"/>
                    <a:pt x="3172" y="2866"/>
                  </a:cubicBezTo>
                  <a:cubicBezTo>
                    <a:pt x="3152" y="2868"/>
                    <a:pt x="3131" y="2869"/>
                    <a:pt x="3111" y="2869"/>
                  </a:cubicBezTo>
                  <a:cubicBezTo>
                    <a:pt x="3095" y="2869"/>
                    <a:pt x="3077" y="2869"/>
                    <a:pt x="3058" y="2866"/>
                  </a:cubicBezTo>
                  <a:cubicBezTo>
                    <a:pt x="3046" y="2864"/>
                    <a:pt x="3033" y="2861"/>
                    <a:pt x="3019" y="2858"/>
                  </a:cubicBezTo>
                  <a:lnTo>
                    <a:pt x="3019" y="2858"/>
                  </a:lnTo>
                  <a:lnTo>
                    <a:pt x="3044" y="2864"/>
                  </a:lnTo>
                  <a:cubicBezTo>
                    <a:pt x="3028" y="2861"/>
                    <a:pt x="3011" y="2856"/>
                    <a:pt x="2995" y="2850"/>
                  </a:cubicBezTo>
                  <a:cubicBezTo>
                    <a:pt x="2973" y="2841"/>
                    <a:pt x="2952" y="2830"/>
                    <a:pt x="2932" y="2817"/>
                  </a:cubicBezTo>
                  <a:cubicBezTo>
                    <a:pt x="2922" y="2812"/>
                    <a:pt x="2914" y="2807"/>
                    <a:pt x="2906" y="2801"/>
                  </a:cubicBezTo>
                  <a:cubicBezTo>
                    <a:pt x="2891" y="2788"/>
                    <a:pt x="2876" y="2779"/>
                    <a:pt x="2860" y="2761"/>
                  </a:cubicBezTo>
                  <a:cubicBezTo>
                    <a:pt x="2846" y="2746"/>
                    <a:pt x="2829" y="2727"/>
                    <a:pt x="2816" y="2711"/>
                  </a:cubicBezTo>
                  <a:cubicBezTo>
                    <a:pt x="2805" y="2693"/>
                    <a:pt x="2792" y="2678"/>
                    <a:pt x="2783" y="2659"/>
                  </a:cubicBezTo>
                  <a:cubicBezTo>
                    <a:pt x="2773" y="2640"/>
                    <a:pt x="2762" y="2622"/>
                    <a:pt x="2754" y="2602"/>
                  </a:cubicBezTo>
                  <a:cubicBezTo>
                    <a:pt x="2748" y="2581"/>
                    <a:pt x="2740" y="2560"/>
                    <a:pt x="2734" y="2540"/>
                  </a:cubicBezTo>
                  <a:cubicBezTo>
                    <a:pt x="2728" y="2507"/>
                    <a:pt x="2720" y="2475"/>
                    <a:pt x="2715" y="2440"/>
                  </a:cubicBezTo>
                  <a:cubicBezTo>
                    <a:pt x="2710" y="2401"/>
                    <a:pt x="2707" y="2361"/>
                    <a:pt x="2705" y="2320"/>
                  </a:cubicBezTo>
                  <a:cubicBezTo>
                    <a:pt x="2707" y="2263"/>
                    <a:pt x="2712" y="2206"/>
                    <a:pt x="2718" y="2149"/>
                  </a:cubicBezTo>
                  <a:cubicBezTo>
                    <a:pt x="2723" y="2114"/>
                    <a:pt x="2729" y="2079"/>
                    <a:pt x="2735" y="2044"/>
                  </a:cubicBezTo>
                  <a:cubicBezTo>
                    <a:pt x="2743" y="2046"/>
                    <a:pt x="2750" y="2048"/>
                    <a:pt x="2756" y="2049"/>
                  </a:cubicBezTo>
                  <a:cubicBezTo>
                    <a:pt x="2768" y="2051"/>
                    <a:pt x="2779" y="2052"/>
                    <a:pt x="2790" y="2052"/>
                  </a:cubicBezTo>
                  <a:cubicBezTo>
                    <a:pt x="2875" y="2052"/>
                    <a:pt x="2952" y="1992"/>
                    <a:pt x="2970" y="1905"/>
                  </a:cubicBezTo>
                  <a:cubicBezTo>
                    <a:pt x="2989" y="1816"/>
                    <a:pt x="3008" y="1726"/>
                    <a:pt x="3030" y="1638"/>
                  </a:cubicBezTo>
                  <a:cubicBezTo>
                    <a:pt x="3054" y="1557"/>
                    <a:pt x="3082" y="1478"/>
                    <a:pt x="3114" y="1399"/>
                  </a:cubicBezTo>
                  <a:cubicBezTo>
                    <a:pt x="3158" y="1297"/>
                    <a:pt x="3209" y="1199"/>
                    <a:pt x="3264" y="1102"/>
                  </a:cubicBezTo>
                  <a:cubicBezTo>
                    <a:pt x="3294" y="1052"/>
                    <a:pt x="3327" y="1004"/>
                    <a:pt x="3362" y="957"/>
                  </a:cubicBezTo>
                  <a:cubicBezTo>
                    <a:pt x="3386" y="930"/>
                    <a:pt x="3408" y="905"/>
                    <a:pt x="3432" y="879"/>
                  </a:cubicBezTo>
                  <a:cubicBezTo>
                    <a:pt x="3453" y="862"/>
                    <a:pt x="3472" y="843"/>
                    <a:pt x="3492" y="827"/>
                  </a:cubicBezTo>
                  <a:cubicBezTo>
                    <a:pt x="3510" y="814"/>
                    <a:pt x="3527" y="802"/>
                    <a:pt x="3546" y="791"/>
                  </a:cubicBezTo>
                  <a:cubicBezTo>
                    <a:pt x="3573" y="775"/>
                    <a:pt x="3601" y="762"/>
                    <a:pt x="3630" y="749"/>
                  </a:cubicBezTo>
                  <a:cubicBezTo>
                    <a:pt x="3652" y="740"/>
                    <a:pt x="3676" y="732"/>
                    <a:pt x="3699" y="726"/>
                  </a:cubicBezTo>
                  <a:cubicBezTo>
                    <a:pt x="3714" y="723"/>
                    <a:pt x="3728" y="719"/>
                    <a:pt x="3744" y="716"/>
                  </a:cubicBezTo>
                  <a:cubicBezTo>
                    <a:pt x="3766" y="715"/>
                    <a:pt x="3787" y="711"/>
                    <a:pt x="3808" y="711"/>
                  </a:cubicBezTo>
                  <a:close/>
                  <a:moveTo>
                    <a:pt x="477" y="2925"/>
                  </a:moveTo>
                  <a:lnTo>
                    <a:pt x="477" y="2925"/>
                  </a:lnTo>
                  <a:cubicBezTo>
                    <a:pt x="477" y="2926"/>
                    <a:pt x="478" y="2927"/>
                    <a:pt x="478" y="2928"/>
                  </a:cubicBezTo>
                  <a:lnTo>
                    <a:pt x="478" y="2928"/>
                  </a:lnTo>
                  <a:cubicBezTo>
                    <a:pt x="478" y="2927"/>
                    <a:pt x="477" y="2926"/>
                    <a:pt x="477" y="2925"/>
                  </a:cubicBezTo>
                  <a:close/>
                  <a:moveTo>
                    <a:pt x="483" y="2940"/>
                  </a:moveTo>
                  <a:lnTo>
                    <a:pt x="483" y="2940"/>
                  </a:lnTo>
                  <a:cubicBezTo>
                    <a:pt x="484" y="2942"/>
                    <a:pt x="485" y="2944"/>
                    <a:pt x="486" y="2947"/>
                  </a:cubicBezTo>
                  <a:lnTo>
                    <a:pt x="483" y="2940"/>
                  </a:lnTo>
                  <a:close/>
                  <a:moveTo>
                    <a:pt x="1378" y="0"/>
                  </a:moveTo>
                  <a:cubicBezTo>
                    <a:pt x="1373" y="0"/>
                    <a:pt x="1368" y="0"/>
                    <a:pt x="1363" y="1"/>
                  </a:cubicBezTo>
                  <a:cubicBezTo>
                    <a:pt x="1254" y="9"/>
                    <a:pt x="1171" y="104"/>
                    <a:pt x="1181" y="211"/>
                  </a:cubicBezTo>
                  <a:cubicBezTo>
                    <a:pt x="1194" y="352"/>
                    <a:pt x="1206" y="493"/>
                    <a:pt x="1217" y="634"/>
                  </a:cubicBezTo>
                  <a:cubicBezTo>
                    <a:pt x="1183" y="628"/>
                    <a:pt x="1148" y="625"/>
                    <a:pt x="1113" y="625"/>
                  </a:cubicBezTo>
                  <a:cubicBezTo>
                    <a:pt x="1043" y="625"/>
                    <a:pt x="972" y="637"/>
                    <a:pt x="904" y="659"/>
                  </a:cubicBezTo>
                  <a:cubicBezTo>
                    <a:pt x="825" y="683"/>
                    <a:pt x="749" y="718"/>
                    <a:pt x="678" y="764"/>
                  </a:cubicBezTo>
                  <a:cubicBezTo>
                    <a:pt x="611" y="808"/>
                    <a:pt x="553" y="862"/>
                    <a:pt x="503" y="925"/>
                  </a:cubicBezTo>
                  <a:cubicBezTo>
                    <a:pt x="401" y="1050"/>
                    <a:pt x="321" y="1197"/>
                    <a:pt x="256" y="1346"/>
                  </a:cubicBezTo>
                  <a:cubicBezTo>
                    <a:pt x="125" y="1647"/>
                    <a:pt x="25" y="1976"/>
                    <a:pt x="13" y="2307"/>
                  </a:cubicBezTo>
                  <a:cubicBezTo>
                    <a:pt x="0" y="2573"/>
                    <a:pt x="36" y="2844"/>
                    <a:pt x="143" y="3091"/>
                  </a:cubicBezTo>
                  <a:cubicBezTo>
                    <a:pt x="193" y="3211"/>
                    <a:pt x="260" y="3323"/>
                    <a:pt x="339" y="3426"/>
                  </a:cubicBezTo>
                  <a:cubicBezTo>
                    <a:pt x="410" y="3515"/>
                    <a:pt x="502" y="3583"/>
                    <a:pt x="608" y="3624"/>
                  </a:cubicBezTo>
                  <a:cubicBezTo>
                    <a:pt x="716" y="3669"/>
                    <a:pt x="831" y="3691"/>
                    <a:pt x="948" y="3691"/>
                  </a:cubicBezTo>
                  <a:cubicBezTo>
                    <a:pt x="962" y="3691"/>
                    <a:pt x="978" y="3689"/>
                    <a:pt x="993" y="3689"/>
                  </a:cubicBezTo>
                  <a:cubicBezTo>
                    <a:pt x="1118" y="3681"/>
                    <a:pt x="1240" y="3648"/>
                    <a:pt x="1352" y="3591"/>
                  </a:cubicBezTo>
                  <a:cubicBezTo>
                    <a:pt x="1596" y="3472"/>
                    <a:pt x="1809" y="3301"/>
                    <a:pt x="1999" y="3110"/>
                  </a:cubicBezTo>
                  <a:cubicBezTo>
                    <a:pt x="2137" y="2970"/>
                    <a:pt x="2264" y="2818"/>
                    <a:pt x="2378" y="2657"/>
                  </a:cubicBezTo>
                  <a:cubicBezTo>
                    <a:pt x="2409" y="2773"/>
                    <a:pt x="2465" y="2880"/>
                    <a:pt x="2541" y="2974"/>
                  </a:cubicBezTo>
                  <a:cubicBezTo>
                    <a:pt x="2615" y="3061"/>
                    <a:pt x="2705" y="3141"/>
                    <a:pt x="2811" y="3186"/>
                  </a:cubicBezTo>
                  <a:cubicBezTo>
                    <a:pt x="2905" y="3229"/>
                    <a:pt x="3007" y="3252"/>
                    <a:pt x="3112" y="3252"/>
                  </a:cubicBezTo>
                  <a:cubicBezTo>
                    <a:pt x="3115" y="3252"/>
                    <a:pt x="3118" y="3252"/>
                    <a:pt x="3122" y="3252"/>
                  </a:cubicBezTo>
                  <a:cubicBezTo>
                    <a:pt x="3383" y="3251"/>
                    <a:pt x="3617" y="3118"/>
                    <a:pt x="3812" y="2953"/>
                  </a:cubicBezTo>
                  <a:cubicBezTo>
                    <a:pt x="3916" y="2863"/>
                    <a:pt x="4014" y="2763"/>
                    <a:pt x="4105" y="2657"/>
                  </a:cubicBezTo>
                  <a:cubicBezTo>
                    <a:pt x="4189" y="2557"/>
                    <a:pt x="4269" y="2454"/>
                    <a:pt x="4342" y="2345"/>
                  </a:cubicBezTo>
                  <a:cubicBezTo>
                    <a:pt x="4415" y="2233"/>
                    <a:pt x="4478" y="2114"/>
                    <a:pt x="4531" y="1989"/>
                  </a:cubicBezTo>
                  <a:cubicBezTo>
                    <a:pt x="4583" y="1873"/>
                    <a:pt x="4622" y="1753"/>
                    <a:pt x="4652" y="1630"/>
                  </a:cubicBezTo>
                  <a:cubicBezTo>
                    <a:pt x="4683" y="1497"/>
                    <a:pt x="4703" y="1361"/>
                    <a:pt x="4689" y="1223"/>
                  </a:cubicBezTo>
                  <a:cubicBezTo>
                    <a:pt x="4679" y="1104"/>
                    <a:pt x="4648" y="989"/>
                    <a:pt x="4595" y="879"/>
                  </a:cubicBezTo>
                  <a:cubicBezTo>
                    <a:pt x="4565" y="814"/>
                    <a:pt x="4529" y="753"/>
                    <a:pt x="4488" y="694"/>
                  </a:cubicBezTo>
                  <a:cubicBezTo>
                    <a:pt x="4453" y="643"/>
                    <a:pt x="4417" y="596"/>
                    <a:pt x="4375" y="552"/>
                  </a:cubicBezTo>
                  <a:cubicBezTo>
                    <a:pt x="4299" y="469"/>
                    <a:pt x="4203" y="408"/>
                    <a:pt x="4097" y="374"/>
                  </a:cubicBezTo>
                  <a:cubicBezTo>
                    <a:pt x="4008" y="346"/>
                    <a:pt x="3916" y="332"/>
                    <a:pt x="3825" y="332"/>
                  </a:cubicBezTo>
                  <a:cubicBezTo>
                    <a:pt x="3666" y="332"/>
                    <a:pt x="3508" y="374"/>
                    <a:pt x="3369" y="457"/>
                  </a:cubicBezTo>
                  <a:cubicBezTo>
                    <a:pt x="3141" y="590"/>
                    <a:pt x="2990" y="816"/>
                    <a:pt x="2872" y="1047"/>
                  </a:cubicBezTo>
                  <a:cubicBezTo>
                    <a:pt x="2862" y="1066"/>
                    <a:pt x="2853" y="1085"/>
                    <a:pt x="2843" y="1104"/>
                  </a:cubicBezTo>
                  <a:cubicBezTo>
                    <a:pt x="2837" y="1103"/>
                    <a:pt x="2830" y="1103"/>
                    <a:pt x="2823" y="1103"/>
                  </a:cubicBezTo>
                  <a:cubicBezTo>
                    <a:pt x="2817" y="1103"/>
                    <a:pt x="2810" y="1103"/>
                    <a:pt x="2804" y="1104"/>
                  </a:cubicBezTo>
                  <a:cubicBezTo>
                    <a:pt x="2761" y="1106"/>
                    <a:pt x="2721" y="1120"/>
                    <a:pt x="2685" y="1142"/>
                  </a:cubicBezTo>
                  <a:cubicBezTo>
                    <a:pt x="2645" y="1169"/>
                    <a:pt x="2614" y="1207"/>
                    <a:pt x="2593" y="1250"/>
                  </a:cubicBezTo>
                  <a:cubicBezTo>
                    <a:pt x="2547" y="1353"/>
                    <a:pt x="2507" y="1457"/>
                    <a:pt x="2474" y="1565"/>
                  </a:cubicBezTo>
                  <a:cubicBezTo>
                    <a:pt x="2430" y="1696"/>
                    <a:pt x="2394" y="1829"/>
                    <a:pt x="2365" y="1965"/>
                  </a:cubicBezTo>
                  <a:cubicBezTo>
                    <a:pt x="2327" y="2044"/>
                    <a:pt x="2286" y="2124"/>
                    <a:pt x="2242" y="2201"/>
                  </a:cubicBezTo>
                  <a:cubicBezTo>
                    <a:pt x="2169" y="2325"/>
                    <a:pt x="2086" y="2445"/>
                    <a:pt x="1999" y="2559"/>
                  </a:cubicBezTo>
                  <a:cubicBezTo>
                    <a:pt x="1923" y="2657"/>
                    <a:pt x="1841" y="2749"/>
                    <a:pt x="1756" y="2837"/>
                  </a:cubicBezTo>
                  <a:cubicBezTo>
                    <a:pt x="1756" y="2837"/>
                    <a:pt x="1756" y="2837"/>
                    <a:pt x="1757" y="2837"/>
                  </a:cubicBezTo>
                  <a:lnTo>
                    <a:pt x="1757" y="2837"/>
                  </a:lnTo>
                  <a:lnTo>
                    <a:pt x="1752" y="2841"/>
                  </a:lnTo>
                  <a:lnTo>
                    <a:pt x="1748" y="2847"/>
                  </a:lnTo>
                  <a:lnTo>
                    <a:pt x="1748" y="2847"/>
                  </a:lnTo>
                  <a:cubicBezTo>
                    <a:pt x="1668" y="2925"/>
                    <a:pt x="1582" y="3000"/>
                    <a:pt x="1493" y="3069"/>
                  </a:cubicBezTo>
                  <a:lnTo>
                    <a:pt x="1513" y="3056"/>
                  </a:lnTo>
                  <a:lnTo>
                    <a:pt x="1513" y="3056"/>
                  </a:lnTo>
                  <a:cubicBezTo>
                    <a:pt x="1444" y="3108"/>
                    <a:pt x="1372" y="3156"/>
                    <a:pt x="1298" y="3202"/>
                  </a:cubicBezTo>
                  <a:cubicBezTo>
                    <a:pt x="1252" y="3227"/>
                    <a:pt x="1206" y="3249"/>
                    <a:pt x="1157" y="3271"/>
                  </a:cubicBezTo>
                  <a:cubicBezTo>
                    <a:pt x="1132" y="3281"/>
                    <a:pt x="1105" y="3290"/>
                    <a:pt x="1078" y="3300"/>
                  </a:cubicBezTo>
                  <a:cubicBezTo>
                    <a:pt x="1057" y="3304"/>
                    <a:pt x="1035" y="3309"/>
                    <a:pt x="1013" y="3314"/>
                  </a:cubicBezTo>
                  <a:cubicBezTo>
                    <a:pt x="999" y="3316"/>
                    <a:pt x="986" y="3316"/>
                    <a:pt x="972" y="3316"/>
                  </a:cubicBezTo>
                  <a:cubicBezTo>
                    <a:pt x="944" y="3316"/>
                    <a:pt x="915" y="3314"/>
                    <a:pt x="885" y="3311"/>
                  </a:cubicBezTo>
                  <a:cubicBezTo>
                    <a:pt x="860" y="3308"/>
                    <a:pt x="834" y="3303"/>
                    <a:pt x="807" y="3297"/>
                  </a:cubicBezTo>
                  <a:cubicBezTo>
                    <a:pt x="785" y="3290"/>
                    <a:pt x="765" y="3282"/>
                    <a:pt x="742" y="3274"/>
                  </a:cubicBezTo>
                  <a:cubicBezTo>
                    <a:pt x="728" y="3268"/>
                    <a:pt x="714" y="3260"/>
                    <a:pt x="700" y="3252"/>
                  </a:cubicBezTo>
                  <a:lnTo>
                    <a:pt x="700" y="3252"/>
                  </a:lnTo>
                  <a:lnTo>
                    <a:pt x="720" y="3265"/>
                  </a:lnTo>
                  <a:cubicBezTo>
                    <a:pt x="709" y="3258"/>
                    <a:pt x="697" y="3251"/>
                    <a:pt x="686" y="3244"/>
                  </a:cubicBezTo>
                  <a:lnTo>
                    <a:pt x="686" y="3244"/>
                  </a:lnTo>
                  <a:cubicBezTo>
                    <a:pt x="687" y="3245"/>
                    <a:pt x="689" y="3246"/>
                    <a:pt x="690" y="3247"/>
                  </a:cubicBezTo>
                  <a:cubicBezTo>
                    <a:pt x="686" y="3245"/>
                    <a:pt x="681" y="3241"/>
                    <a:pt x="677" y="3238"/>
                  </a:cubicBezTo>
                  <a:lnTo>
                    <a:pt x="677" y="3238"/>
                  </a:lnTo>
                  <a:cubicBezTo>
                    <a:pt x="680" y="3240"/>
                    <a:pt x="683" y="3242"/>
                    <a:pt x="686" y="3244"/>
                  </a:cubicBezTo>
                  <a:lnTo>
                    <a:pt x="686" y="3244"/>
                  </a:lnTo>
                  <a:cubicBezTo>
                    <a:pt x="682" y="3241"/>
                    <a:pt x="678" y="3238"/>
                    <a:pt x="673" y="3236"/>
                  </a:cubicBezTo>
                  <a:lnTo>
                    <a:pt x="673" y="3236"/>
                  </a:lnTo>
                  <a:cubicBezTo>
                    <a:pt x="675" y="3236"/>
                    <a:pt x="676" y="3237"/>
                    <a:pt x="677" y="3238"/>
                  </a:cubicBezTo>
                  <a:lnTo>
                    <a:pt x="677" y="3238"/>
                  </a:lnTo>
                  <a:cubicBezTo>
                    <a:pt x="674" y="3236"/>
                    <a:pt x="672" y="3235"/>
                    <a:pt x="670" y="3233"/>
                  </a:cubicBezTo>
                  <a:lnTo>
                    <a:pt x="670" y="3233"/>
                  </a:lnTo>
                  <a:cubicBezTo>
                    <a:pt x="671" y="3234"/>
                    <a:pt x="672" y="3235"/>
                    <a:pt x="673" y="3236"/>
                  </a:cubicBezTo>
                  <a:lnTo>
                    <a:pt x="673" y="3236"/>
                  </a:lnTo>
                  <a:cubicBezTo>
                    <a:pt x="667" y="3231"/>
                    <a:pt x="661" y="3226"/>
                    <a:pt x="655" y="3221"/>
                  </a:cubicBezTo>
                  <a:cubicBezTo>
                    <a:pt x="649" y="3213"/>
                    <a:pt x="643" y="3205"/>
                    <a:pt x="636" y="3197"/>
                  </a:cubicBezTo>
                  <a:cubicBezTo>
                    <a:pt x="603" y="3152"/>
                    <a:pt x="571" y="3107"/>
                    <a:pt x="543" y="3059"/>
                  </a:cubicBezTo>
                  <a:cubicBezTo>
                    <a:pt x="519" y="3018"/>
                    <a:pt x="500" y="2975"/>
                    <a:pt x="480" y="2932"/>
                  </a:cubicBezTo>
                  <a:cubicBezTo>
                    <a:pt x="479" y="2931"/>
                    <a:pt x="479" y="2930"/>
                    <a:pt x="478" y="2928"/>
                  </a:cubicBezTo>
                  <a:lnTo>
                    <a:pt x="478" y="2928"/>
                  </a:lnTo>
                  <a:cubicBezTo>
                    <a:pt x="478" y="2928"/>
                    <a:pt x="478" y="2928"/>
                    <a:pt x="478" y="2928"/>
                  </a:cubicBezTo>
                  <a:lnTo>
                    <a:pt x="478" y="2928"/>
                  </a:lnTo>
                  <a:lnTo>
                    <a:pt x="477" y="2925"/>
                  </a:lnTo>
                  <a:lnTo>
                    <a:pt x="477" y="2925"/>
                  </a:lnTo>
                  <a:cubicBezTo>
                    <a:pt x="477" y="2925"/>
                    <a:pt x="477" y="2925"/>
                    <a:pt x="477" y="2925"/>
                  </a:cubicBezTo>
                  <a:lnTo>
                    <a:pt x="477" y="2925"/>
                  </a:lnTo>
                  <a:cubicBezTo>
                    <a:pt x="457" y="2876"/>
                    <a:pt x="439" y="2829"/>
                    <a:pt x="426" y="2777"/>
                  </a:cubicBezTo>
                  <a:cubicBezTo>
                    <a:pt x="413" y="2722"/>
                    <a:pt x="402" y="2668"/>
                    <a:pt x="393" y="2613"/>
                  </a:cubicBezTo>
                  <a:cubicBezTo>
                    <a:pt x="385" y="2548"/>
                    <a:pt x="378" y="2483"/>
                    <a:pt x="378" y="2415"/>
                  </a:cubicBezTo>
                  <a:cubicBezTo>
                    <a:pt x="380" y="2348"/>
                    <a:pt x="383" y="2280"/>
                    <a:pt x="391" y="2214"/>
                  </a:cubicBezTo>
                  <a:cubicBezTo>
                    <a:pt x="404" y="2117"/>
                    <a:pt x="423" y="2022"/>
                    <a:pt x="446" y="1927"/>
                  </a:cubicBezTo>
                  <a:cubicBezTo>
                    <a:pt x="481" y="1802"/>
                    <a:pt x="524" y="1677"/>
                    <a:pt x="575" y="1557"/>
                  </a:cubicBezTo>
                  <a:cubicBezTo>
                    <a:pt x="609" y="1476"/>
                    <a:pt x="647" y="1399"/>
                    <a:pt x="690" y="1321"/>
                  </a:cubicBezTo>
                  <a:cubicBezTo>
                    <a:pt x="717" y="1278"/>
                    <a:pt x="746" y="1235"/>
                    <a:pt x="776" y="1194"/>
                  </a:cubicBezTo>
                  <a:cubicBezTo>
                    <a:pt x="793" y="1173"/>
                    <a:pt x="811" y="1151"/>
                    <a:pt x="830" y="1131"/>
                  </a:cubicBezTo>
                  <a:lnTo>
                    <a:pt x="830" y="1131"/>
                  </a:lnTo>
                  <a:cubicBezTo>
                    <a:pt x="839" y="1123"/>
                    <a:pt x="848" y="1115"/>
                    <a:pt x="856" y="1106"/>
                  </a:cubicBezTo>
                  <a:cubicBezTo>
                    <a:pt x="866" y="1099"/>
                    <a:pt x="875" y="1093"/>
                    <a:pt x="885" y="1087"/>
                  </a:cubicBezTo>
                  <a:cubicBezTo>
                    <a:pt x="907" y="1074"/>
                    <a:pt x="929" y="1063"/>
                    <a:pt x="953" y="1053"/>
                  </a:cubicBezTo>
                  <a:cubicBezTo>
                    <a:pt x="977" y="1044"/>
                    <a:pt x="1002" y="1034"/>
                    <a:pt x="1027" y="1027"/>
                  </a:cubicBezTo>
                  <a:cubicBezTo>
                    <a:pt x="1038" y="1023"/>
                    <a:pt x="1050" y="1022"/>
                    <a:pt x="1062" y="1019"/>
                  </a:cubicBezTo>
                  <a:cubicBezTo>
                    <a:pt x="1083" y="1017"/>
                    <a:pt x="1105" y="1015"/>
                    <a:pt x="1126" y="1015"/>
                  </a:cubicBezTo>
                  <a:lnTo>
                    <a:pt x="1146" y="1015"/>
                  </a:lnTo>
                  <a:lnTo>
                    <a:pt x="1162" y="1019"/>
                  </a:lnTo>
                  <a:lnTo>
                    <a:pt x="1167" y="1020"/>
                  </a:lnTo>
                  <a:lnTo>
                    <a:pt x="1167" y="1020"/>
                  </a:lnTo>
                  <a:cubicBezTo>
                    <a:pt x="1176" y="1025"/>
                    <a:pt x="1184" y="1027"/>
                    <a:pt x="1194" y="1033"/>
                  </a:cubicBezTo>
                  <a:cubicBezTo>
                    <a:pt x="1203" y="1039"/>
                    <a:pt x="1213" y="1047"/>
                    <a:pt x="1222" y="1053"/>
                  </a:cubicBezTo>
                  <a:lnTo>
                    <a:pt x="1211" y="1044"/>
                  </a:lnTo>
                  <a:lnTo>
                    <a:pt x="1211" y="1044"/>
                  </a:lnTo>
                  <a:cubicBezTo>
                    <a:pt x="1220" y="1052"/>
                    <a:pt x="1229" y="1059"/>
                    <a:pt x="1238" y="1066"/>
                  </a:cubicBezTo>
                  <a:cubicBezTo>
                    <a:pt x="1243" y="1071"/>
                    <a:pt x="1247" y="1077"/>
                    <a:pt x="1252" y="1082"/>
                  </a:cubicBezTo>
                  <a:cubicBezTo>
                    <a:pt x="1255" y="1123"/>
                    <a:pt x="1259" y="1166"/>
                    <a:pt x="1260" y="1207"/>
                  </a:cubicBezTo>
                  <a:cubicBezTo>
                    <a:pt x="1265" y="1254"/>
                    <a:pt x="1268" y="1302"/>
                    <a:pt x="1271" y="1349"/>
                  </a:cubicBezTo>
                  <a:cubicBezTo>
                    <a:pt x="1279" y="1432"/>
                    <a:pt x="1279" y="1516"/>
                    <a:pt x="1311" y="1593"/>
                  </a:cubicBezTo>
                  <a:cubicBezTo>
                    <a:pt x="1341" y="1674"/>
                    <a:pt x="1417" y="1721"/>
                    <a:pt x="1496" y="1721"/>
                  </a:cubicBezTo>
                  <a:cubicBezTo>
                    <a:pt x="1532" y="1721"/>
                    <a:pt x="1569" y="1711"/>
                    <a:pt x="1602" y="1690"/>
                  </a:cubicBezTo>
                  <a:cubicBezTo>
                    <a:pt x="1725" y="1619"/>
                    <a:pt x="1729" y="1468"/>
                    <a:pt x="1725" y="1342"/>
                  </a:cubicBezTo>
                  <a:cubicBezTo>
                    <a:pt x="1719" y="1201"/>
                    <a:pt x="1694" y="1061"/>
                    <a:pt x="1623" y="938"/>
                  </a:cubicBezTo>
                  <a:lnTo>
                    <a:pt x="1616" y="927"/>
                  </a:lnTo>
                  <a:cubicBezTo>
                    <a:pt x="1600" y="680"/>
                    <a:pt x="1593" y="431"/>
                    <a:pt x="1575" y="183"/>
                  </a:cubicBezTo>
                  <a:cubicBezTo>
                    <a:pt x="1568" y="78"/>
                    <a:pt x="1481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4" name="Google Shape;13574;p25"/>
            <p:cNvSpPr/>
            <p:nvPr/>
          </p:nvSpPr>
          <p:spPr>
            <a:xfrm>
              <a:off x="3487111" y="778531"/>
              <a:ext cx="54804" cy="105671"/>
            </a:xfrm>
            <a:custGeom>
              <a:avLst/>
              <a:gdLst/>
              <a:ahLst/>
              <a:cxnLst/>
              <a:rect l="l" t="t" r="r" b="b"/>
              <a:pathLst>
                <a:path w="1629" h="3141" extrusionOk="0">
                  <a:moveTo>
                    <a:pt x="1001" y="402"/>
                  </a:moveTo>
                  <a:lnTo>
                    <a:pt x="1012" y="405"/>
                  </a:lnTo>
                  <a:cubicBezTo>
                    <a:pt x="1009" y="403"/>
                    <a:pt x="1006" y="402"/>
                    <a:pt x="1002" y="402"/>
                  </a:cubicBezTo>
                  <a:close/>
                  <a:moveTo>
                    <a:pt x="1057" y="422"/>
                  </a:moveTo>
                  <a:lnTo>
                    <a:pt x="1060" y="424"/>
                  </a:lnTo>
                  <a:lnTo>
                    <a:pt x="1060" y="424"/>
                  </a:lnTo>
                  <a:cubicBezTo>
                    <a:pt x="1059" y="424"/>
                    <a:pt x="1058" y="423"/>
                    <a:pt x="1057" y="422"/>
                  </a:cubicBezTo>
                  <a:close/>
                  <a:moveTo>
                    <a:pt x="965" y="1"/>
                  </a:moveTo>
                  <a:cubicBezTo>
                    <a:pt x="929" y="1"/>
                    <a:pt x="892" y="4"/>
                    <a:pt x="856" y="11"/>
                  </a:cubicBezTo>
                  <a:cubicBezTo>
                    <a:pt x="647" y="47"/>
                    <a:pt x="471" y="171"/>
                    <a:pt x="330" y="324"/>
                  </a:cubicBezTo>
                  <a:cubicBezTo>
                    <a:pt x="265" y="397"/>
                    <a:pt x="196" y="474"/>
                    <a:pt x="150" y="562"/>
                  </a:cubicBezTo>
                  <a:cubicBezTo>
                    <a:pt x="104" y="644"/>
                    <a:pt x="74" y="736"/>
                    <a:pt x="61" y="831"/>
                  </a:cubicBezTo>
                  <a:cubicBezTo>
                    <a:pt x="1" y="1269"/>
                    <a:pt x="332" y="1640"/>
                    <a:pt x="648" y="1894"/>
                  </a:cubicBezTo>
                  <a:cubicBezTo>
                    <a:pt x="791" y="2007"/>
                    <a:pt x="941" y="2113"/>
                    <a:pt x="1071" y="2239"/>
                  </a:cubicBezTo>
                  <a:lnTo>
                    <a:pt x="1088" y="2257"/>
                  </a:lnTo>
                  <a:cubicBezTo>
                    <a:pt x="1096" y="2268"/>
                    <a:pt x="1103" y="2281"/>
                    <a:pt x="1109" y="2292"/>
                  </a:cubicBezTo>
                  <a:cubicBezTo>
                    <a:pt x="1104" y="2284"/>
                    <a:pt x="1101" y="2277"/>
                    <a:pt x="1096" y="2270"/>
                  </a:cubicBezTo>
                  <a:lnTo>
                    <a:pt x="1096" y="2270"/>
                  </a:lnTo>
                  <a:lnTo>
                    <a:pt x="1103" y="2282"/>
                  </a:lnTo>
                  <a:lnTo>
                    <a:pt x="1104" y="2289"/>
                  </a:lnTo>
                  <a:lnTo>
                    <a:pt x="1104" y="2300"/>
                  </a:lnTo>
                  <a:lnTo>
                    <a:pt x="1104" y="2311"/>
                  </a:lnTo>
                  <a:cubicBezTo>
                    <a:pt x="1104" y="2314"/>
                    <a:pt x="1104" y="2315"/>
                    <a:pt x="1103" y="2320"/>
                  </a:cubicBezTo>
                  <a:cubicBezTo>
                    <a:pt x="1101" y="2323"/>
                    <a:pt x="1100" y="2327"/>
                    <a:pt x="1099" y="2331"/>
                  </a:cubicBezTo>
                  <a:lnTo>
                    <a:pt x="1099" y="2331"/>
                  </a:lnTo>
                  <a:cubicBezTo>
                    <a:pt x="1095" y="2341"/>
                    <a:pt x="1090" y="2350"/>
                    <a:pt x="1084" y="2360"/>
                  </a:cubicBezTo>
                  <a:cubicBezTo>
                    <a:pt x="1077" y="2371"/>
                    <a:pt x="1069" y="2382"/>
                    <a:pt x="1061" y="2393"/>
                  </a:cubicBezTo>
                  <a:cubicBezTo>
                    <a:pt x="1050" y="2407"/>
                    <a:pt x="1038" y="2420"/>
                    <a:pt x="1025" y="2433"/>
                  </a:cubicBezTo>
                  <a:cubicBezTo>
                    <a:pt x="1008" y="2448"/>
                    <a:pt x="992" y="2464"/>
                    <a:pt x="974" y="2479"/>
                  </a:cubicBezTo>
                  <a:cubicBezTo>
                    <a:pt x="924" y="2517"/>
                    <a:pt x="870" y="2551"/>
                    <a:pt x="816" y="2585"/>
                  </a:cubicBezTo>
                  <a:cubicBezTo>
                    <a:pt x="740" y="2627"/>
                    <a:pt x="664" y="2665"/>
                    <a:pt x="585" y="2700"/>
                  </a:cubicBezTo>
                  <a:cubicBezTo>
                    <a:pt x="553" y="2711"/>
                    <a:pt x="520" y="2722"/>
                    <a:pt x="488" y="2732"/>
                  </a:cubicBezTo>
                  <a:cubicBezTo>
                    <a:pt x="476" y="2735"/>
                    <a:pt x="463" y="2738"/>
                    <a:pt x="449" y="2740"/>
                  </a:cubicBezTo>
                  <a:cubicBezTo>
                    <a:pt x="443" y="2741"/>
                    <a:pt x="436" y="2741"/>
                    <a:pt x="430" y="2741"/>
                  </a:cubicBezTo>
                  <a:cubicBezTo>
                    <a:pt x="417" y="2741"/>
                    <a:pt x="406" y="2740"/>
                    <a:pt x="395" y="2740"/>
                  </a:cubicBezTo>
                  <a:cubicBezTo>
                    <a:pt x="389" y="2739"/>
                    <a:pt x="383" y="2739"/>
                    <a:pt x="377" y="2739"/>
                  </a:cubicBezTo>
                  <a:cubicBezTo>
                    <a:pt x="277" y="2739"/>
                    <a:pt x="192" y="2826"/>
                    <a:pt x="186" y="2925"/>
                  </a:cubicBezTo>
                  <a:cubicBezTo>
                    <a:pt x="181" y="3018"/>
                    <a:pt x="249" y="3120"/>
                    <a:pt x="346" y="3132"/>
                  </a:cubicBezTo>
                  <a:cubicBezTo>
                    <a:pt x="378" y="3137"/>
                    <a:pt x="411" y="3140"/>
                    <a:pt x="444" y="3140"/>
                  </a:cubicBezTo>
                  <a:cubicBezTo>
                    <a:pt x="466" y="3140"/>
                    <a:pt x="488" y="3139"/>
                    <a:pt x="511" y="3135"/>
                  </a:cubicBezTo>
                  <a:cubicBezTo>
                    <a:pt x="556" y="3128"/>
                    <a:pt x="601" y="3115"/>
                    <a:pt x="645" y="3101"/>
                  </a:cubicBezTo>
                  <a:cubicBezTo>
                    <a:pt x="688" y="3083"/>
                    <a:pt x="731" y="3069"/>
                    <a:pt x="773" y="3048"/>
                  </a:cubicBezTo>
                  <a:cubicBezTo>
                    <a:pt x="894" y="2995"/>
                    <a:pt x="1011" y="2930"/>
                    <a:pt x="1122" y="2857"/>
                  </a:cubicBezTo>
                  <a:cubicBezTo>
                    <a:pt x="1217" y="2794"/>
                    <a:pt x="1310" y="2721"/>
                    <a:pt x="1378" y="2629"/>
                  </a:cubicBezTo>
                  <a:cubicBezTo>
                    <a:pt x="1438" y="2547"/>
                    <a:pt x="1490" y="2448"/>
                    <a:pt x="1497" y="2346"/>
                  </a:cubicBezTo>
                  <a:cubicBezTo>
                    <a:pt x="1503" y="2290"/>
                    <a:pt x="1498" y="2233"/>
                    <a:pt x="1483" y="2181"/>
                  </a:cubicBezTo>
                  <a:cubicBezTo>
                    <a:pt x="1467" y="2132"/>
                    <a:pt x="1446" y="2086"/>
                    <a:pt x="1418" y="2045"/>
                  </a:cubicBezTo>
                  <a:cubicBezTo>
                    <a:pt x="1391" y="2005"/>
                    <a:pt x="1359" y="1970"/>
                    <a:pt x="1323" y="1940"/>
                  </a:cubicBezTo>
                  <a:cubicBezTo>
                    <a:pt x="1291" y="1910"/>
                    <a:pt x="1258" y="1883"/>
                    <a:pt x="1225" y="1856"/>
                  </a:cubicBezTo>
                  <a:lnTo>
                    <a:pt x="1225" y="1856"/>
                  </a:lnTo>
                  <a:cubicBezTo>
                    <a:pt x="1226" y="1858"/>
                    <a:pt x="1227" y="1859"/>
                    <a:pt x="1229" y="1860"/>
                  </a:cubicBezTo>
                  <a:lnTo>
                    <a:pt x="1229" y="1860"/>
                  </a:lnTo>
                  <a:cubicBezTo>
                    <a:pt x="1161" y="1806"/>
                    <a:pt x="1091" y="1753"/>
                    <a:pt x="1022" y="1700"/>
                  </a:cubicBezTo>
                  <a:lnTo>
                    <a:pt x="1022" y="1700"/>
                  </a:lnTo>
                  <a:lnTo>
                    <a:pt x="1025" y="1701"/>
                  </a:lnTo>
                  <a:cubicBezTo>
                    <a:pt x="914" y="1616"/>
                    <a:pt x="807" y="1524"/>
                    <a:pt x="705" y="1426"/>
                  </a:cubicBezTo>
                  <a:cubicBezTo>
                    <a:pt x="666" y="1385"/>
                    <a:pt x="629" y="1342"/>
                    <a:pt x="593" y="1296"/>
                  </a:cubicBezTo>
                  <a:cubicBezTo>
                    <a:pt x="571" y="1266"/>
                    <a:pt x="549" y="1236"/>
                    <a:pt x="531" y="1204"/>
                  </a:cubicBezTo>
                  <a:cubicBezTo>
                    <a:pt x="514" y="1173"/>
                    <a:pt x="496" y="1141"/>
                    <a:pt x="482" y="1106"/>
                  </a:cubicBezTo>
                  <a:cubicBezTo>
                    <a:pt x="476" y="1090"/>
                    <a:pt x="471" y="1074"/>
                    <a:pt x="465" y="1059"/>
                  </a:cubicBezTo>
                  <a:cubicBezTo>
                    <a:pt x="458" y="1033"/>
                    <a:pt x="454" y="1008"/>
                    <a:pt x="449" y="983"/>
                  </a:cubicBezTo>
                  <a:cubicBezTo>
                    <a:pt x="447" y="965"/>
                    <a:pt x="446" y="948"/>
                    <a:pt x="446" y="930"/>
                  </a:cubicBezTo>
                  <a:cubicBezTo>
                    <a:pt x="446" y="916"/>
                    <a:pt x="446" y="903"/>
                    <a:pt x="447" y="891"/>
                  </a:cubicBezTo>
                  <a:cubicBezTo>
                    <a:pt x="450" y="869"/>
                    <a:pt x="455" y="846"/>
                    <a:pt x="460" y="824"/>
                  </a:cubicBezTo>
                  <a:cubicBezTo>
                    <a:pt x="463" y="813"/>
                    <a:pt x="468" y="804"/>
                    <a:pt x="471" y="793"/>
                  </a:cubicBezTo>
                  <a:cubicBezTo>
                    <a:pt x="477" y="778"/>
                    <a:pt x="484" y="766"/>
                    <a:pt x="492" y="751"/>
                  </a:cubicBezTo>
                  <a:cubicBezTo>
                    <a:pt x="503" y="732"/>
                    <a:pt x="515" y="715"/>
                    <a:pt x="530" y="698"/>
                  </a:cubicBezTo>
                  <a:cubicBezTo>
                    <a:pt x="566" y="652"/>
                    <a:pt x="604" y="606"/>
                    <a:pt x="645" y="565"/>
                  </a:cubicBezTo>
                  <a:lnTo>
                    <a:pt x="645" y="565"/>
                  </a:lnTo>
                  <a:lnTo>
                    <a:pt x="642" y="566"/>
                  </a:lnTo>
                  <a:cubicBezTo>
                    <a:pt x="669" y="541"/>
                    <a:pt x="696" y="517"/>
                    <a:pt x="723" y="492"/>
                  </a:cubicBezTo>
                  <a:cubicBezTo>
                    <a:pt x="746" y="476"/>
                    <a:pt x="772" y="460"/>
                    <a:pt x="796" y="444"/>
                  </a:cubicBezTo>
                  <a:lnTo>
                    <a:pt x="796" y="444"/>
                  </a:lnTo>
                  <a:lnTo>
                    <a:pt x="791" y="446"/>
                  </a:lnTo>
                  <a:cubicBezTo>
                    <a:pt x="805" y="440"/>
                    <a:pt x="818" y="433"/>
                    <a:pt x="830" y="427"/>
                  </a:cubicBezTo>
                  <a:cubicBezTo>
                    <a:pt x="848" y="419"/>
                    <a:pt x="865" y="414"/>
                    <a:pt x="884" y="408"/>
                  </a:cubicBezTo>
                  <a:cubicBezTo>
                    <a:pt x="894" y="405"/>
                    <a:pt x="905" y="403"/>
                    <a:pt x="916" y="402"/>
                  </a:cubicBezTo>
                  <a:cubicBezTo>
                    <a:pt x="930" y="398"/>
                    <a:pt x="943" y="397"/>
                    <a:pt x="957" y="397"/>
                  </a:cubicBezTo>
                  <a:cubicBezTo>
                    <a:pt x="968" y="398"/>
                    <a:pt x="981" y="398"/>
                    <a:pt x="989" y="400"/>
                  </a:cubicBezTo>
                  <a:cubicBezTo>
                    <a:pt x="993" y="400"/>
                    <a:pt x="998" y="401"/>
                    <a:pt x="1002" y="402"/>
                  </a:cubicBezTo>
                  <a:lnTo>
                    <a:pt x="1004" y="402"/>
                  </a:lnTo>
                  <a:cubicBezTo>
                    <a:pt x="1010" y="403"/>
                    <a:pt x="1016" y="405"/>
                    <a:pt x="1022" y="407"/>
                  </a:cubicBezTo>
                  <a:lnTo>
                    <a:pt x="1022" y="407"/>
                  </a:lnTo>
                  <a:lnTo>
                    <a:pt x="1030" y="410"/>
                  </a:lnTo>
                  <a:lnTo>
                    <a:pt x="1046" y="416"/>
                  </a:lnTo>
                  <a:lnTo>
                    <a:pt x="1046" y="416"/>
                  </a:lnTo>
                  <a:lnTo>
                    <a:pt x="1033" y="411"/>
                  </a:lnTo>
                  <a:lnTo>
                    <a:pt x="1033" y="411"/>
                  </a:lnTo>
                  <a:cubicBezTo>
                    <a:pt x="1049" y="417"/>
                    <a:pt x="1065" y="425"/>
                    <a:pt x="1079" y="436"/>
                  </a:cubicBezTo>
                  <a:lnTo>
                    <a:pt x="1060" y="424"/>
                  </a:lnTo>
                  <a:lnTo>
                    <a:pt x="1060" y="424"/>
                  </a:lnTo>
                  <a:cubicBezTo>
                    <a:pt x="1071" y="432"/>
                    <a:pt x="1081" y="440"/>
                    <a:pt x="1092" y="448"/>
                  </a:cubicBezTo>
                  <a:cubicBezTo>
                    <a:pt x="1114" y="465"/>
                    <a:pt x="1136" y="486"/>
                    <a:pt x="1158" y="505"/>
                  </a:cubicBezTo>
                  <a:cubicBezTo>
                    <a:pt x="1191" y="541"/>
                    <a:pt x="1223" y="577"/>
                    <a:pt x="1255" y="614"/>
                  </a:cubicBezTo>
                  <a:cubicBezTo>
                    <a:pt x="1293" y="659"/>
                    <a:pt x="1349" y="682"/>
                    <a:pt x="1405" y="682"/>
                  </a:cubicBezTo>
                  <a:cubicBezTo>
                    <a:pt x="1451" y="682"/>
                    <a:pt x="1498" y="666"/>
                    <a:pt x="1536" y="633"/>
                  </a:cubicBezTo>
                  <a:cubicBezTo>
                    <a:pt x="1619" y="560"/>
                    <a:pt x="1628" y="433"/>
                    <a:pt x="1555" y="351"/>
                  </a:cubicBezTo>
                  <a:cubicBezTo>
                    <a:pt x="1502" y="285"/>
                    <a:pt x="1441" y="224"/>
                    <a:pt x="1378" y="169"/>
                  </a:cubicBezTo>
                  <a:cubicBezTo>
                    <a:pt x="1297" y="102"/>
                    <a:pt x="1215" y="49"/>
                    <a:pt x="1117" y="20"/>
                  </a:cubicBezTo>
                  <a:cubicBezTo>
                    <a:pt x="1067" y="7"/>
                    <a:pt x="1016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5" name="Google Shape;13575;p25"/>
            <p:cNvSpPr/>
            <p:nvPr/>
          </p:nvSpPr>
          <p:spPr>
            <a:xfrm>
              <a:off x="3571523" y="792056"/>
              <a:ext cx="48344" cy="71423"/>
            </a:xfrm>
            <a:custGeom>
              <a:avLst/>
              <a:gdLst/>
              <a:ahLst/>
              <a:cxnLst/>
              <a:rect l="l" t="t" r="r" b="b"/>
              <a:pathLst>
                <a:path w="1437" h="2123" extrusionOk="0">
                  <a:moveTo>
                    <a:pt x="253" y="1"/>
                  </a:moveTo>
                  <a:cubicBezTo>
                    <a:pt x="248" y="1"/>
                    <a:pt x="242" y="1"/>
                    <a:pt x="237" y="1"/>
                  </a:cubicBezTo>
                  <a:cubicBezTo>
                    <a:pt x="102" y="12"/>
                    <a:pt x="1" y="128"/>
                    <a:pt x="4" y="262"/>
                  </a:cubicBezTo>
                  <a:cubicBezTo>
                    <a:pt x="4" y="361"/>
                    <a:pt x="45" y="460"/>
                    <a:pt x="83" y="551"/>
                  </a:cubicBezTo>
                  <a:cubicBezTo>
                    <a:pt x="173" y="772"/>
                    <a:pt x="321" y="968"/>
                    <a:pt x="457" y="1163"/>
                  </a:cubicBezTo>
                  <a:cubicBezTo>
                    <a:pt x="550" y="1301"/>
                    <a:pt x="650" y="1435"/>
                    <a:pt x="746" y="1572"/>
                  </a:cubicBezTo>
                  <a:cubicBezTo>
                    <a:pt x="853" y="1724"/>
                    <a:pt x="955" y="1880"/>
                    <a:pt x="1055" y="2037"/>
                  </a:cubicBezTo>
                  <a:cubicBezTo>
                    <a:pt x="1089" y="2090"/>
                    <a:pt x="1149" y="2122"/>
                    <a:pt x="1212" y="2122"/>
                  </a:cubicBezTo>
                  <a:cubicBezTo>
                    <a:pt x="1214" y="2122"/>
                    <a:pt x="1215" y="2122"/>
                    <a:pt x="1217" y="2122"/>
                  </a:cubicBezTo>
                  <a:cubicBezTo>
                    <a:pt x="1219" y="2123"/>
                    <a:pt x="1221" y="2123"/>
                    <a:pt x="1223" y="2123"/>
                  </a:cubicBezTo>
                  <a:cubicBezTo>
                    <a:pt x="1259" y="2123"/>
                    <a:pt x="1294" y="2110"/>
                    <a:pt x="1324" y="2091"/>
                  </a:cubicBezTo>
                  <a:cubicBezTo>
                    <a:pt x="1413" y="2031"/>
                    <a:pt x="1437" y="1910"/>
                    <a:pt x="1378" y="1822"/>
                  </a:cubicBezTo>
                  <a:cubicBezTo>
                    <a:pt x="1237" y="1602"/>
                    <a:pt x="1087" y="1390"/>
                    <a:pt x="935" y="1177"/>
                  </a:cubicBezTo>
                  <a:cubicBezTo>
                    <a:pt x="799" y="987"/>
                    <a:pt x="659" y="797"/>
                    <a:pt x="541" y="596"/>
                  </a:cubicBezTo>
                  <a:cubicBezTo>
                    <a:pt x="511" y="546"/>
                    <a:pt x="484" y="494"/>
                    <a:pt x="460" y="440"/>
                  </a:cubicBezTo>
                  <a:lnTo>
                    <a:pt x="460" y="440"/>
                  </a:lnTo>
                  <a:cubicBezTo>
                    <a:pt x="462" y="444"/>
                    <a:pt x="463" y="448"/>
                    <a:pt x="463" y="452"/>
                  </a:cubicBezTo>
                  <a:cubicBezTo>
                    <a:pt x="462" y="448"/>
                    <a:pt x="460" y="444"/>
                    <a:pt x="458" y="440"/>
                  </a:cubicBezTo>
                  <a:cubicBezTo>
                    <a:pt x="458" y="438"/>
                    <a:pt x="458" y="438"/>
                    <a:pt x="458" y="438"/>
                  </a:cubicBezTo>
                  <a:cubicBezTo>
                    <a:pt x="461" y="438"/>
                    <a:pt x="465" y="438"/>
                    <a:pt x="468" y="438"/>
                  </a:cubicBezTo>
                  <a:cubicBezTo>
                    <a:pt x="570" y="438"/>
                    <a:pt x="657" y="362"/>
                    <a:pt x="667" y="261"/>
                  </a:cubicBezTo>
                  <a:cubicBezTo>
                    <a:pt x="680" y="156"/>
                    <a:pt x="607" y="60"/>
                    <a:pt x="503" y="42"/>
                  </a:cubicBezTo>
                  <a:cubicBezTo>
                    <a:pt x="458" y="33"/>
                    <a:pt x="414" y="25"/>
                    <a:pt x="370" y="15"/>
                  </a:cubicBezTo>
                  <a:cubicBezTo>
                    <a:pt x="331" y="6"/>
                    <a:pt x="292" y="1"/>
                    <a:pt x="2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6" name="Google Shape;13576;p25"/>
            <p:cNvSpPr/>
            <p:nvPr/>
          </p:nvSpPr>
          <p:spPr>
            <a:xfrm>
              <a:off x="3572229" y="789061"/>
              <a:ext cx="74955" cy="116470"/>
            </a:xfrm>
            <a:custGeom>
              <a:avLst/>
              <a:gdLst/>
              <a:ahLst/>
              <a:cxnLst/>
              <a:rect l="l" t="t" r="r" b="b"/>
              <a:pathLst>
                <a:path w="2228" h="3462" extrusionOk="0">
                  <a:moveTo>
                    <a:pt x="1927" y="1"/>
                  </a:moveTo>
                  <a:cubicBezTo>
                    <a:pt x="1918" y="1"/>
                    <a:pt x="1910" y="1"/>
                    <a:pt x="1902" y="2"/>
                  </a:cubicBezTo>
                  <a:cubicBezTo>
                    <a:pt x="1792" y="9"/>
                    <a:pt x="1693" y="73"/>
                    <a:pt x="1612" y="142"/>
                  </a:cubicBezTo>
                  <a:cubicBezTo>
                    <a:pt x="1417" y="310"/>
                    <a:pt x="1267" y="530"/>
                    <a:pt x="1129" y="749"/>
                  </a:cubicBezTo>
                  <a:cubicBezTo>
                    <a:pt x="1052" y="874"/>
                    <a:pt x="979" y="1002"/>
                    <a:pt x="906" y="1130"/>
                  </a:cubicBezTo>
                  <a:cubicBezTo>
                    <a:pt x="863" y="1208"/>
                    <a:pt x="816" y="1285"/>
                    <a:pt x="776" y="1365"/>
                  </a:cubicBezTo>
                  <a:cubicBezTo>
                    <a:pt x="716" y="1485"/>
                    <a:pt x="656" y="1604"/>
                    <a:pt x="596" y="1722"/>
                  </a:cubicBezTo>
                  <a:cubicBezTo>
                    <a:pt x="551" y="1808"/>
                    <a:pt x="517" y="1895"/>
                    <a:pt x="477" y="1982"/>
                  </a:cubicBezTo>
                  <a:cubicBezTo>
                    <a:pt x="395" y="2164"/>
                    <a:pt x="312" y="2348"/>
                    <a:pt x="246" y="2538"/>
                  </a:cubicBezTo>
                  <a:cubicBezTo>
                    <a:pt x="165" y="2762"/>
                    <a:pt x="94" y="2990"/>
                    <a:pt x="29" y="3220"/>
                  </a:cubicBezTo>
                  <a:cubicBezTo>
                    <a:pt x="0" y="3316"/>
                    <a:pt x="43" y="3418"/>
                    <a:pt x="141" y="3451"/>
                  </a:cubicBezTo>
                  <a:cubicBezTo>
                    <a:pt x="160" y="3457"/>
                    <a:pt x="179" y="3460"/>
                    <a:pt x="198" y="3462"/>
                  </a:cubicBezTo>
                  <a:cubicBezTo>
                    <a:pt x="274" y="3462"/>
                    <a:pt x="352" y="3415"/>
                    <a:pt x="372" y="3339"/>
                  </a:cubicBezTo>
                  <a:cubicBezTo>
                    <a:pt x="425" y="3155"/>
                    <a:pt x="479" y="2970"/>
                    <a:pt x="543" y="2788"/>
                  </a:cubicBezTo>
                  <a:cubicBezTo>
                    <a:pt x="572" y="2707"/>
                    <a:pt x="600" y="2625"/>
                    <a:pt x="634" y="2544"/>
                  </a:cubicBezTo>
                  <a:cubicBezTo>
                    <a:pt x="668" y="2462"/>
                    <a:pt x="702" y="2381"/>
                    <a:pt x="735" y="2300"/>
                  </a:cubicBezTo>
                  <a:lnTo>
                    <a:pt x="735" y="2300"/>
                  </a:lnTo>
                  <a:cubicBezTo>
                    <a:pt x="790" y="2184"/>
                    <a:pt x="844" y="2066"/>
                    <a:pt x="896" y="1950"/>
                  </a:cubicBezTo>
                  <a:cubicBezTo>
                    <a:pt x="939" y="1855"/>
                    <a:pt x="990" y="1765"/>
                    <a:pt x="1039" y="1673"/>
                  </a:cubicBezTo>
                  <a:cubicBezTo>
                    <a:pt x="1082" y="1589"/>
                    <a:pt x="1126" y="1504"/>
                    <a:pt x="1173" y="1422"/>
                  </a:cubicBezTo>
                  <a:lnTo>
                    <a:pt x="1359" y="1102"/>
                  </a:lnTo>
                  <a:cubicBezTo>
                    <a:pt x="1450" y="955"/>
                    <a:pt x="1547" y="810"/>
                    <a:pt x="1652" y="671"/>
                  </a:cubicBezTo>
                  <a:cubicBezTo>
                    <a:pt x="1696" y="614"/>
                    <a:pt x="1743" y="559"/>
                    <a:pt x="1794" y="507"/>
                  </a:cubicBezTo>
                  <a:cubicBezTo>
                    <a:pt x="1821" y="480"/>
                    <a:pt x="1849" y="454"/>
                    <a:pt x="1879" y="431"/>
                  </a:cubicBezTo>
                  <a:cubicBezTo>
                    <a:pt x="1892" y="421"/>
                    <a:pt x="1905" y="413"/>
                    <a:pt x="1917" y="405"/>
                  </a:cubicBezTo>
                  <a:cubicBezTo>
                    <a:pt x="1944" y="417"/>
                    <a:pt x="1972" y="423"/>
                    <a:pt x="2000" y="423"/>
                  </a:cubicBezTo>
                  <a:cubicBezTo>
                    <a:pt x="2039" y="423"/>
                    <a:pt x="2077" y="412"/>
                    <a:pt x="2111" y="389"/>
                  </a:cubicBezTo>
                  <a:cubicBezTo>
                    <a:pt x="2210" y="321"/>
                    <a:pt x="2228" y="184"/>
                    <a:pt x="2150" y="92"/>
                  </a:cubicBezTo>
                  <a:cubicBezTo>
                    <a:pt x="2099" y="29"/>
                    <a:pt x="2008" y="1"/>
                    <a:pt x="1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7" name="Google Shape;13577;p25"/>
            <p:cNvSpPr/>
            <p:nvPr/>
          </p:nvSpPr>
          <p:spPr>
            <a:xfrm>
              <a:off x="3672555" y="901297"/>
              <a:ext cx="77109" cy="294069"/>
            </a:xfrm>
            <a:custGeom>
              <a:avLst/>
              <a:gdLst/>
              <a:ahLst/>
              <a:cxnLst/>
              <a:rect l="l" t="t" r="r" b="b"/>
              <a:pathLst>
                <a:path w="2292" h="8741" extrusionOk="0">
                  <a:moveTo>
                    <a:pt x="1298" y="1528"/>
                  </a:moveTo>
                  <a:cubicBezTo>
                    <a:pt x="1298" y="1529"/>
                    <a:pt x="1298" y="1530"/>
                    <a:pt x="1297" y="1532"/>
                  </a:cubicBezTo>
                  <a:cubicBezTo>
                    <a:pt x="1298" y="1530"/>
                    <a:pt x="1298" y="1529"/>
                    <a:pt x="1298" y="1528"/>
                  </a:cubicBezTo>
                  <a:close/>
                  <a:moveTo>
                    <a:pt x="1082" y="2649"/>
                  </a:moveTo>
                  <a:lnTo>
                    <a:pt x="1082" y="2649"/>
                  </a:lnTo>
                  <a:cubicBezTo>
                    <a:pt x="1082" y="2651"/>
                    <a:pt x="1082" y="2653"/>
                    <a:pt x="1081" y="2655"/>
                  </a:cubicBezTo>
                  <a:lnTo>
                    <a:pt x="1081" y="2655"/>
                  </a:lnTo>
                  <a:cubicBezTo>
                    <a:pt x="1082" y="2653"/>
                    <a:pt x="1082" y="2651"/>
                    <a:pt x="1082" y="2649"/>
                  </a:cubicBezTo>
                  <a:close/>
                  <a:moveTo>
                    <a:pt x="2064" y="1"/>
                  </a:moveTo>
                  <a:cubicBezTo>
                    <a:pt x="1996" y="1"/>
                    <a:pt x="1930" y="35"/>
                    <a:pt x="1892" y="96"/>
                  </a:cubicBezTo>
                  <a:cubicBezTo>
                    <a:pt x="1845" y="75"/>
                    <a:pt x="1792" y="64"/>
                    <a:pt x="1740" y="64"/>
                  </a:cubicBezTo>
                  <a:cubicBezTo>
                    <a:pt x="1709" y="64"/>
                    <a:pt x="1678" y="68"/>
                    <a:pt x="1649" y="75"/>
                  </a:cubicBezTo>
                  <a:cubicBezTo>
                    <a:pt x="1565" y="99"/>
                    <a:pt x="1492" y="150"/>
                    <a:pt x="1440" y="218"/>
                  </a:cubicBezTo>
                  <a:cubicBezTo>
                    <a:pt x="1378" y="294"/>
                    <a:pt x="1326" y="375"/>
                    <a:pt x="1281" y="462"/>
                  </a:cubicBezTo>
                  <a:cubicBezTo>
                    <a:pt x="1234" y="553"/>
                    <a:pt x="1193" y="648"/>
                    <a:pt x="1155" y="745"/>
                  </a:cubicBezTo>
                  <a:cubicBezTo>
                    <a:pt x="1057" y="1003"/>
                    <a:pt x="978" y="1266"/>
                    <a:pt x="916" y="1535"/>
                  </a:cubicBezTo>
                  <a:cubicBezTo>
                    <a:pt x="849" y="1817"/>
                    <a:pt x="797" y="2105"/>
                    <a:pt x="757" y="2393"/>
                  </a:cubicBezTo>
                  <a:cubicBezTo>
                    <a:pt x="723" y="2657"/>
                    <a:pt x="702" y="2922"/>
                    <a:pt x="678" y="3188"/>
                  </a:cubicBezTo>
                  <a:cubicBezTo>
                    <a:pt x="664" y="3354"/>
                    <a:pt x="651" y="3518"/>
                    <a:pt x="642" y="3685"/>
                  </a:cubicBezTo>
                  <a:cubicBezTo>
                    <a:pt x="629" y="3889"/>
                    <a:pt x="618" y="4093"/>
                    <a:pt x="606" y="4299"/>
                  </a:cubicBezTo>
                  <a:cubicBezTo>
                    <a:pt x="580" y="4733"/>
                    <a:pt x="552" y="5165"/>
                    <a:pt x="520" y="5598"/>
                  </a:cubicBezTo>
                  <a:cubicBezTo>
                    <a:pt x="495" y="5974"/>
                    <a:pt x="455" y="6350"/>
                    <a:pt x="414" y="6725"/>
                  </a:cubicBezTo>
                  <a:cubicBezTo>
                    <a:pt x="414" y="6725"/>
                    <a:pt x="414" y="6725"/>
                    <a:pt x="414" y="6724"/>
                  </a:cubicBezTo>
                  <a:cubicBezTo>
                    <a:pt x="397" y="6852"/>
                    <a:pt x="382" y="6979"/>
                    <a:pt x="362" y="7105"/>
                  </a:cubicBezTo>
                  <a:cubicBezTo>
                    <a:pt x="338" y="7254"/>
                    <a:pt x="314" y="7403"/>
                    <a:pt x="289" y="7552"/>
                  </a:cubicBezTo>
                  <a:cubicBezTo>
                    <a:pt x="243" y="7815"/>
                    <a:pt x="192" y="8079"/>
                    <a:pt x="126" y="8339"/>
                  </a:cubicBezTo>
                  <a:cubicBezTo>
                    <a:pt x="121" y="8351"/>
                    <a:pt x="118" y="8362"/>
                    <a:pt x="113" y="8375"/>
                  </a:cubicBezTo>
                  <a:cubicBezTo>
                    <a:pt x="40" y="8418"/>
                    <a:pt x="1" y="8502"/>
                    <a:pt x="18" y="8586"/>
                  </a:cubicBezTo>
                  <a:cubicBezTo>
                    <a:pt x="37" y="8676"/>
                    <a:pt x="118" y="8741"/>
                    <a:pt x="211" y="8741"/>
                  </a:cubicBezTo>
                  <a:lnTo>
                    <a:pt x="222" y="8741"/>
                  </a:lnTo>
                  <a:cubicBezTo>
                    <a:pt x="283" y="8739"/>
                    <a:pt x="341" y="8715"/>
                    <a:pt x="385" y="8676"/>
                  </a:cubicBezTo>
                  <a:cubicBezTo>
                    <a:pt x="427" y="8639"/>
                    <a:pt x="457" y="8592"/>
                    <a:pt x="473" y="8540"/>
                  </a:cubicBezTo>
                  <a:cubicBezTo>
                    <a:pt x="495" y="8476"/>
                    <a:pt x="511" y="8410"/>
                    <a:pt x="518" y="8343"/>
                  </a:cubicBezTo>
                  <a:cubicBezTo>
                    <a:pt x="533" y="8237"/>
                    <a:pt x="547" y="8131"/>
                    <a:pt x="563" y="8027"/>
                  </a:cubicBezTo>
                  <a:cubicBezTo>
                    <a:pt x="591" y="7830"/>
                    <a:pt x="623" y="7636"/>
                    <a:pt x="650" y="7441"/>
                  </a:cubicBezTo>
                  <a:cubicBezTo>
                    <a:pt x="761" y="6656"/>
                    <a:pt x="837" y="5864"/>
                    <a:pt x="890" y="5073"/>
                  </a:cubicBezTo>
                  <a:cubicBezTo>
                    <a:pt x="917" y="4657"/>
                    <a:pt x="947" y="4240"/>
                    <a:pt x="976" y="3825"/>
                  </a:cubicBezTo>
                  <a:cubicBezTo>
                    <a:pt x="987" y="3658"/>
                    <a:pt x="998" y="3490"/>
                    <a:pt x="1016" y="3322"/>
                  </a:cubicBezTo>
                  <a:cubicBezTo>
                    <a:pt x="1037" y="3099"/>
                    <a:pt x="1058" y="2876"/>
                    <a:pt x="1081" y="2655"/>
                  </a:cubicBezTo>
                  <a:lnTo>
                    <a:pt x="1081" y="2655"/>
                  </a:lnTo>
                  <a:cubicBezTo>
                    <a:pt x="1081" y="2656"/>
                    <a:pt x="1081" y="2657"/>
                    <a:pt x="1081" y="2658"/>
                  </a:cubicBezTo>
                  <a:lnTo>
                    <a:pt x="1081" y="2658"/>
                  </a:lnTo>
                  <a:cubicBezTo>
                    <a:pt x="1131" y="2275"/>
                    <a:pt x="1203" y="1895"/>
                    <a:pt x="1299" y="1521"/>
                  </a:cubicBezTo>
                  <a:lnTo>
                    <a:pt x="1299" y="1521"/>
                  </a:lnTo>
                  <a:cubicBezTo>
                    <a:pt x="1299" y="1524"/>
                    <a:pt x="1299" y="1526"/>
                    <a:pt x="1298" y="1528"/>
                  </a:cubicBezTo>
                  <a:lnTo>
                    <a:pt x="1298" y="1528"/>
                  </a:lnTo>
                  <a:cubicBezTo>
                    <a:pt x="1357" y="1304"/>
                    <a:pt x="1429" y="1084"/>
                    <a:pt x="1514" y="868"/>
                  </a:cubicBezTo>
                  <a:lnTo>
                    <a:pt x="1514" y="868"/>
                  </a:lnTo>
                  <a:cubicBezTo>
                    <a:pt x="1514" y="872"/>
                    <a:pt x="1513" y="873"/>
                    <a:pt x="1513" y="875"/>
                  </a:cubicBezTo>
                  <a:cubicBezTo>
                    <a:pt x="1552" y="778"/>
                    <a:pt x="1596" y="685"/>
                    <a:pt x="1646" y="593"/>
                  </a:cubicBezTo>
                  <a:cubicBezTo>
                    <a:pt x="1668" y="557"/>
                    <a:pt x="1693" y="522"/>
                    <a:pt x="1720" y="487"/>
                  </a:cubicBezTo>
                  <a:lnTo>
                    <a:pt x="1731" y="473"/>
                  </a:lnTo>
                  <a:cubicBezTo>
                    <a:pt x="1734" y="489"/>
                    <a:pt x="1737" y="503"/>
                    <a:pt x="1739" y="519"/>
                  </a:cubicBezTo>
                  <a:cubicBezTo>
                    <a:pt x="1742" y="539"/>
                    <a:pt x="1744" y="561"/>
                    <a:pt x="1745" y="583"/>
                  </a:cubicBezTo>
                  <a:lnTo>
                    <a:pt x="1720" y="693"/>
                  </a:lnTo>
                  <a:cubicBezTo>
                    <a:pt x="1698" y="785"/>
                    <a:pt x="1676" y="876"/>
                    <a:pt x="1657" y="970"/>
                  </a:cubicBezTo>
                  <a:cubicBezTo>
                    <a:pt x="1628" y="1098"/>
                    <a:pt x="1576" y="1263"/>
                    <a:pt x="1680" y="1370"/>
                  </a:cubicBezTo>
                  <a:cubicBezTo>
                    <a:pt x="1721" y="1413"/>
                    <a:pt x="1775" y="1435"/>
                    <a:pt x="1829" y="1435"/>
                  </a:cubicBezTo>
                  <a:cubicBezTo>
                    <a:pt x="1882" y="1435"/>
                    <a:pt x="1934" y="1414"/>
                    <a:pt x="1975" y="1370"/>
                  </a:cubicBezTo>
                  <a:cubicBezTo>
                    <a:pt x="2010" y="1327"/>
                    <a:pt x="2037" y="1276"/>
                    <a:pt x="2050" y="1221"/>
                  </a:cubicBezTo>
                  <a:lnTo>
                    <a:pt x="2050" y="1221"/>
                  </a:lnTo>
                  <a:cubicBezTo>
                    <a:pt x="2106" y="1027"/>
                    <a:pt x="2133" y="825"/>
                    <a:pt x="2132" y="623"/>
                  </a:cubicBezTo>
                  <a:cubicBezTo>
                    <a:pt x="2166" y="501"/>
                    <a:pt x="2204" y="382"/>
                    <a:pt x="2250" y="264"/>
                  </a:cubicBezTo>
                  <a:cubicBezTo>
                    <a:pt x="2291" y="164"/>
                    <a:pt x="2226" y="45"/>
                    <a:pt x="2127" y="10"/>
                  </a:cubicBezTo>
                  <a:cubicBezTo>
                    <a:pt x="2106" y="4"/>
                    <a:pt x="2085" y="1"/>
                    <a:pt x="20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8" name="Google Shape;13578;p25"/>
            <p:cNvSpPr/>
            <p:nvPr/>
          </p:nvSpPr>
          <p:spPr>
            <a:xfrm>
              <a:off x="3637532" y="1017973"/>
              <a:ext cx="135916" cy="67520"/>
            </a:xfrm>
            <a:custGeom>
              <a:avLst/>
              <a:gdLst/>
              <a:ahLst/>
              <a:cxnLst/>
              <a:rect l="l" t="t" r="r" b="b"/>
              <a:pathLst>
                <a:path w="4040" h="2007" extrusionOk="0">
                  <a:moveTo>
                    <a:pt x="3857" y="1"/>
                  </a:moveTo>
                  <a:cubicBezTo>
                    <a:pt x="3841" y="1"/>
                    <a:pt x="3825" y="3"/>
                    <a:pt x="3809" y="8"/>
                  </a:cubicBezTo>
                  <a:cubicBezTo>
                    <a:pt x="3432" y="141"/>
                    <a:pt x="3055" y="270"/>
                    <a:pt x="2680" y="407"/>
                  </a:cubicBezTo>
                  <a:cubicBezTo>
                    <a:pt x="2486" y="476"/>
                    <a:pt x="2291" y="544"/>
                    <a:pt x="2095" y="612"/>
                  </a:cubicBezTo>
                  <a:cubicBezTo>
                    <a:pt x="1919" y="676"/>
                    <a:pt x="1740" y="736"/>
                    <a:pt x="1566" y="802"/>
                  </a:cubicBezTo>
                  <a:cubicBezTo>
                    <a:pt x="1376" y="877"/>
                    <a:pt x="1184" y="940"/>
                    <a:pt x="997" y="1018"/>
                  </a:cubicBezTo>
                  <a:cubicBezTo>
                    <a:pt x="866" y="1070"/>
                    <a:pt x="736" y="1122"/>
                    <a:pt x="610" y="1182"/>
                  </a:cubicBezTo>
                  <a:cubicBezTo>
                    <a:pt x="497" y="1233"/>
                    <a:pt x="391" y="1293"/>
                    <a:pt x="290" y="1361"/>
                  </a:cubicBezTo>
                  <a:cubicBezTo>
                    <a:pt x="190" y="1429"/>
                    <a:pt x="87" y="1511"/>
                    <a:pt x="38" y="1625"/>
                  </a:cubicBezTo>
                  <a:cubicBezTo>
                    <a:pt x="2" y="1711"/>
                    <a:pt x="0" y="1809"/>
                    <a:pt x="37" y="1898"/>
                  </a:cubicBezTo>
                  <a:cubicBezTo>
                    <a:pt x="69" y="1965"/>
                    <a:pt x="137" y="2007"/>
                    <a:pt x="213" y="2007"/>
                  </a:cubicBezTo>
                  <a:cubicBezTo>
                    <a:pt x="214" y="2007"/>
                    <a:pt x="216" y="2007"/>
                    <a:pt x="217" y="2007"/>
                  </a:cubicBezTo>
                  <a:cubicBezTo>
                    <a:pt x="247" y="2007"/>
                    <a:pt x="277" y="2001"/>
                    <a:pt x="306" y="1988"/>
                  </a:cubicBezTo>
                  <a:cubicBezTo>
                    <a:pt x="386" y="1945"/>
                    <a:pt x="431" y="1853"/>
                    <a:pt x="412" y="1763"/>
                  </a:cubicBezTo>
                  <a:lnTo>
                    <a:pt x="424" y="1750"/>
                  </a:lnTo>
                  <a:cubicBezTo>
                    <a:pt x="445" y="1731"/>
                    <a:pt x="466" y="1714"/>
                    <a:pt x="486" y="1697"/>
                  </a:cubicBezTo>
                  <a:cubicBezTo>
                    <a:pt x="532" y="1663"/>
                    <a:pt x="580" y="1633"/>
                    <a:pt x="629" y="1605"/>
                  </a:cubicBezTo>
                  <a:cubicBezTo>
                    <a:pt x="792" y="1518"/>
                    <a:pt x="958" y="1437"/>
                    <a:pt x="1130" y="1367"/>
                  </a:cubicBezTo>
                  <a:cubicBezTo>
                    <a:pt x="1276" y="1310"/>
                    <a:pt x="1422" y="1253"/>
                    <a:pt x="1567" y="1195"/>
                  </a:cubicBezTo>
                  <a:cubicBezTo>
                    <a:pt x="1943" y="1046"/>
                    <a:pt x="2322" y="908"/>
                    <a:pt x="2702" y="767"/>
                  </a:cubicBezTo>
                  <a:cubicBezTo>
                    <a:pt x="3106" y="617"/>
                    <a:pt x="3511" y="467"/>
                    <a:pt x="3915" y="316"/>
                  </a:cubicBezTo>
                  <a:cubicBezTo>
                    <a:pt x="3999" y="285"/>
                    <a:pt x="4040" y="194"/>
                    <a:pt x="4011" y="111"/>
                  </a:cubicBezTo>
                  <a:cubicBezTo>
                    <a:pt x="3988" y="43"/>
                    <a:pt x="3925" y="1"/>
                    <a:pt x="38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79" name="Google Shape;13579;p25"/>
            <p:cNvSpPr/>
            <p:nvPr/>
          </p:nvSpPr>
          <p:spPr>
            <a:xfrm>
              <a:off x="3791385" y="909035"/>
              <a:ext cx="112837" cy="215043"/>
            </a:xfrm>
            <a:custGeom>
              <a:avLst/>
              <a:gdLst/>
              <a:ahLst/>
              <a:cxnLst/>
              <a:rect l="l" t="t" r="r" b="b"/>
              <a:pathLst>
                <a:path w="3354" h="6392" extrusionOk="0">
                  <a:moveTo>
                    <a:pt x="2853" y="1518"/>
                  </a:moveTo>
                  <a:lnTo>
                    <a:pt x="2853" y="1518"/>
                  </a:lnTo>
                  <a:cubicBezTo>
                    <a:pt x="2852" y="1522"/>
                    <a:pt x="2852" y="1526"/>
                    <a:pt x="2851" y="1530"/>
                  </a:cubicBezTo>
                  <a:cubicBezTo>
                    <a:pt x="2852" y="1526"/>
                    <a:pt x="2853" y="1522"/>
                    <a:pt x="2853" y="1518"/>
                  </a:cubicBezTo>
                  <a:close/>
                  <a:moveTo>
                    <a:pt x="2978" y="892"/>
                  </a:moveTo>
                  <a:lnTo>
                    <a:pt x="2978" y="892"/>
                  </a:lnTo>
                  <a:cubicBezTo>
                    <a:pt x="2973" y="971"/>
                    <a:pt x="2972" y="1050"/>
                    <a:pt x="2964" y="1129"/>
                  </a:cubicBezTo>
                  <a:cubicBezTo>
                    <a:pt x="2964" y="1128"/>
                    <a:pt x="2964" y="1126"/>
                    <a:pt x="2964" y="1124"/>
                  </a:cubicBezTo>
                  <a:lnTo>
                    <a:pt x="2962" y="1132"/>
                  </a:lnTo>
                  <a:lnTo>
                    <a:pt x="2961" y="1147"/>
                  </a:lnTo>
                  <a:lnTo>
                    <a:pt x="2961" y="1142"/>
                  </a:lnTo>
                  <a:cubicBezTo>
                    <a:pt x="2945" y="1259"/>
                    <a:pt x="2929" y="1376"/>
                    <a:pt x="2915" y="1492"/>
                  </a:cubicBezTo>
                  <a:cubicBezTo>
                    <a:pt x="2910" y="1525"/>
                    <a:pt x="2902" y="1557"/>
                    <a:pt x="2896" y="1588"/>
                  </a:cubicBezTo>
                  <a:cubicBezTo>
                    <a:pt x="2880" y="1661"/>
                    <a:pt x="2866" y="1734"/>
                    <a:pt x="2851" y="1807"/>
                  </a:cubicBezTo>
                  <a:cubicBezTo>
                    <a:pt x="2840" y="1862"/>
                    <a:pt x="2828" y="1917"/>
                    <a:pt x="2815" y="1971"/>
                  </a:cubicBezTo>
                  <a:cubicBezTo>
                    <a:pt x="2817" y="1948"/>
                    <a:pt x="2817" y="1925"/>
                    <a:pt x="2817" y="1902"/>
                  </a:cubicBezTo>
                  <a:cubicBezTo>
                    <a:pt x="2817" y="1848"/>
                    <a:pt x="2826" y="1792"/>
                    <a:pt x="2831" y="1739"/>
                  </a:cubicBezTo>
                  <a:cubicBezTo>
                    <a:pt x="2837" y="1662"/>
                    <a:pt x="2843" y="1587"/>
                    <a:pt x="2853" y="1513"/>
                  </a:cubicBezTo>
                  <a:lnTo>
                    <a:pt x="2853" y="1513"/>
                  </a:lnTo>
                  <a:cubicBezTo>
                    <a:pt x="2853" y="1515"/>
                    <a:pt x="2853" y="1516"/>
                    <a:pt x="2853" y="1518"/>
                  </a:cubicBezTo>
                  <a:lnTo>
                    <a:pt x="2853" y="1518"/>
                  </a:lnTo>
                  <a:cubicBezTo>
                    <a:pt x="2880" y="1312"/>
                    <a:pt x="2920" y="1108"/>
                    <a:pt x="2973" y="908"/>
                  </a:cubicBezTo>
                  <a:lnTo>
                    <a:pt x="2978" y="892"/>
                  </a:lnTo>
                  <a:close/>
                  <a:moveTo>
                    <a:pt x="2285" y="3622"/>
                  </a:moveTo>
                  <a:cubicBezTo>
                    <a:pt x="2283" y="3625"/>
                    <a:pt x="2282" y="3628"/>
                    <a:pt x="2281" y="3630"/>
                  </a:cubicBezTo>
                  <a:lnTo>
                    <a:pt x="2281" y="3630"/>
                  </a:lnTo>
                  <a:lnTo>
                    <a:pt x="2285" y="3622"/>
                  </a:lnTo>
                  <a:close/>
                  <a:moveTo>
                    <a:pt x="1566" y="3716"/>
                  </a:moveTo>
                  <a:cubicBezTo>
                    <a:pt x="1579" y="3719"/>
                    <a:pt x="1591" y="3721"/>
                    <a:pt x="1604" y="3724"/>
                  </a:cubicBezTo>
                  <a:cubicBezTo>
                    <a:pt x="1640" y="3733"/>
                    <a:pt x="1677" y="3746"/>
                    <a:pt x="1713" y="3760"/>
                  </a:cubicBezTo>
                  <a:cubicBezTo>
                    <a:pt x="1735" y="3770"/>
                    <a:pt x="1756" y="3781"/>
                    <a:pt x="1778" y="3792"/>
                  </a:cubicBezTo>
                  <a:cubicBezTo>
                    <a:pt x="1837" y="3827"/>
                    <a:pt x="1894" y="3866"/>
                    <a:pt x="1951" y="3906"/>
                  </a:cubicBezTo>
                  <a:cubicBezTo>
                    <a:pt x="1986" y="3934"/>
                    <a:pt x="2019" y="3963"/>
                    <a:pt x="2052" y="3993"/>
                  </a:cubicBezTo>
                  <a:cubicBezTo>
                    <a:pt x="2065" y="4007"/>
                    <a:pt x="2077" y="4021"/>
                    <a:pt x="2092" y="4037"/>
                  </a:cubicBezTo>
                  <a:cubicBezTo>
                    <a:pt x="2095" y="4042"/>
                    <a:pt x="2098" y="4047"/>
                    <a:pt x="2101" y="4051"/>
                  </a:cubicBezTo>
                  <a:cubicBezTo>
                    <a:pt x="2076" y="4110"/>
                    <a:pt x="2050" y="4170"/>
                    <a:pt x="2024" y="4229"/>
                  </a:cubicBezTo>
                  <a:cubicBezTo>
                    <a:pt x="1868" y="4569"/>
                    <a:pt x="1718" y="4914"/>
                    <a:pt x="1531" y="5240"/>
                  </a:cubicBezTo>
                  <a:cubicBezTo>
                    <a:pt x="1455" y="5375"/>
                    <a:pt x="1370" y="5506"/>
                    <a:pt x="1278" y="5631"/>
                  </a:cubicBezTo>
                  <a:cubicBezTo>
                    <a:pt x="1227" y="5694"/>
                    <a:pt x="1173" y="5756"/>
                    <a:pt x="1116" y="5815"/>
                  </a:cubicBezTo>
                  <a:cubicBezTo>
                    <a:pt x="1093" y="5839"/>
                    <a:pt x="1066" y="5862"/>
                    <a:pt x="1039" y="5884"/>
                  </a:cubicBezTo>
                  <a:cubicBezTo>
                    <a:pt x="1009" y="5907"/>
                    <a:pt x="977" y="5927"/>
                    <a:pt x="945" y="5948"/>
                  </a:cubicBezTo>
                  <a:cubicBezTo>
                    <a:pt x="927" y="5957"/>
                    <a:pt x="908" y="5970"/>
                    <a:pt x="889" y="5978"/>
                  </a:cubicBezTo>
                  <a:cubicBezTo>
                    <a:pt x="868" y="5986"/>
                    <a:pt x="849" y="5992"/>
                    <a:pt x="828" y="5998"/>
                  </a:cubicBezTo>
                  <a:cubicBezTo>
                    <a:pt x="817" y="6002"/>
                    <a:pt x="805" y="6005"/>
                    <a:pt x="792" y="6006"/>
                  </a:cubicBezTo>
                  <a:cubicBezTo>
                    <a:pt x="775" y="6008"/>
                    <a:pt x="759" y="6010"/>
                    <a:pt x="741" y="6010"/>
                  </a:cubicBezTo>
                  <a:cubicBezTo>
                    <a:pt x="732" y="6010"/>
                    <a:pt x="719" y="6008"/>
                    <a:pt x="711" y="6006"/>
                  </a:cubicBezTo>
                  <a:cubicBezTo>
                    <a:pt x="705" y="6006"/>
                    <a:pt x="697" y="6005"/>
                    <a:pt x="689" y="6003"/>
                  </a:cubicBezTo>
                  <a:lnTo>
                    <a:pt x="668" y="5995"/>
                  </a:lnTo>
                  <a:cubicBezTo>
                    <a:pt x="661" y="5992"/>
                    <a:pt x="653" y="5989"/>
                    <a:pt x="645" y="5984"/>
                  </a:cubicBezTo>
                  <a:cubicBezTo>
                    <a:pt x="637" y="5979"/>
                    <a:pt x="629" y="5975"/>
                    <a:pt x="623" y="5968"/>
                  </a:cubicBezTo>
                  <a:lnTo>
                    <a:pt x="612" y="5959"/>
                  </a:lnTo>
                  <a:lnTo>
                    <a:pt x="612" y="5959"/>
                  </a:lnTo>
                  <a:cubicBezTo>
                    <a:pt x="607" y="5954"/>
                    <a:pt x="602" y="5949"/>
                    <a:pt x="599" y="5945"/>
                  </a:cubicBezTo>
                  <a:cubicBezTo>
                    <a:pt x="586" y="5929"/>
                    <a:pt x="573" y="5911"/>
                    <a:pt x="567" y="5897"/>
                  </a:cubicBezTo>
                  <a:cubicBezTo>
                    <a:pt x="559" y="5881"/>
                    <a:pt x="551" y="5867"/>
                    <a:pt x="545" y="5851"/>
                  </a:cubicBezTo>
                  <a:cubicBezTo>
                    <a:pt x="518" y="5785"/>
                    <a:pt x="493" y="5718"/>
                    <a:pt x="472" y="5650"/>
                  </a:cubicBezTo>
                  <a:cubicBezTo>
                    <a:pt x="458" y="5595"/>
                    <a:pt x="447" y="5539"/>
                    <a:pt x="437" y="5484"/>
                  </a:cubicBezTo>
                  <a:cubicBezTo>
                    <a:pt x="431" y="5436"/>
                    <a:pt x="428" y="5391"/>
                    <a:pt x="426" y="5343"/>
                  </a:cubicBezTo>
                  <a:cubicBezTo>
                    <a:pt x="428" y="5285"/>
                    <a:pt x="433" y="5224"/>
                    <a:pt x="439" y="5166"/>
                  </a:cubicBezTo>
                  <a:cubicBezTo>
                    <a:pt x="448" y="5099"/>
                    <a:pt x="461" y="5034"/>
                    <a:pt x="479" y="4969"/>
                  </a:cubicBezTo>
                  <a:cubicBezTo>
                    <a:pt x="509" y="4854"/>
                    <a:pt x="547" y="4742"/>
                    <a:pt x="592" y="4632"/>
                  </a:cubicBezTo>
                  <a:cubicBezTo>
                    <a:pt x="640" y="4521"/>
                    <a:pt x="694" y="4412"/>
                    <a:pt x="754" y="4306"/>
                  </a:cubicBezTo>
                  <a:cubicBezTo>
                    <a:pt x="801" y="4225"/>
                    <a:pt x="854" y="4148"/>
                    <a:pt x="912" y="4075"/>
                  </a:cubicBezTo>
                  <a:cubicBezTo>
                    <a:pt x="947" y="4031"/>
                    <a:pt x="982" y="3990"/>
                    <a:pt x="1021" y="3950"/>
                  </a:cubicBezTo>
                  <a:cubicBezTo>
                    <a:pt x="1052" y="3923"/>
                    <a:pt x="1080" y="3898"/>
                    <a:pt x="1110" y="3872"/>
                  </a:cubicBezTo>
                  <a:lnTo>
                    <a:pt x="1110" y="3872"/>
                  </a:lnTo>
                  <a:cubicBezTo>
                    <a:pt x="1104" y="3877"/>
                    <a:pt x="1097" y="3882"/>
                    <a:pt x="1091" y="3887"/>
                  </a:cubicBezTo>
                  <a:cubicBezTo>
                    <a:pt x="1113" y="3869"/>
                    <a:pt x="1135" y="3853"/>
                    <a:pt x="1159" y="3838"/>
                  </a:cubicBezTo>
                  <a:cubicBezTo>
                    <a:pt x="1193" y="3819"/>
                    <a:pt x="1227" y="3803"/>
                    <a:pt x="1262" y="3788"/>
                  </a:cubicBezTo>
                  <a:lnTo>
                    <a:pt x="1262" y="3788"/>
                  </a:lnTo>
                  <a:cubicBezTo>
                    <a:pt x="1261" y="3788"/>
                    <a:pt x="1261" y="3788"/>
                    <a:pt x="1261" y="3789"/>
                  </a:cubicBezTo>
                  <a:cubicBezTo>
                    <a:pt x="1261" y="3788"/>
                    <a:pt x="1262" y="3788"/>
                    <a:pt x="1262" y="3788"/>
                  </a:cubicBezTo>
                  <a:lnTo>
                    <a:pt x="1262" y="3788"/>
                  </a:lnTo>
                  <a:cubicBezTo>
                    <a:pt x="1262" y="3788"/>
                    <a:pt x="1262" y="3788"/>
                    <a:pt x="1262" y="3788"/>
                  </a:cubicBezTo>
                  <a:lnTo>
                    <a:pt x="1262" y="3788"/>
                  </a:lnTo>
                  <a:cubicBezTo>
                    <a:pt x="1265" y="3787"/>
                    <a:pt x="1269" y="3785"/>
                    <a:pt x="1273" y="3784"/>
                  </a:cubicBezTo>
                  <a:lnTo>
                    <a:pt x="1273" y="3784"/>
                  </a:lnTo>
                  <a:cubicBezTo>
                    <a:pt x="1269" y="3785"/>
                    <a:pt x="1266" y="3786"/>
                    <a:pt x="1262" y="3788"/>
                  </a:cubicBezTo>
                  <a:lnTo>
                    <a:pt x="1262" y="3788"/>
                  </a:lnTo>
                  <a:cubicBezTo>
                    <a:pt x="1269" y="3785"/>
                    <a:pt x="1276" y="3782"/>
                    <a:pt x="1283" y="3779"/>
                  </a:cubicBezTo>
                  <a:lnTo>
                    <a:pt x="1283" y="3779"/>
                  </a:lnTo>
                  <a:cubicBezTo>
                    <a:pt x="1280" y="3781"/>
                    <a:pt x="1276" y="3782"/>
                    <a:pt x="1273" y="3784"/>
                  </a:cubicBezTo>
                  <a:lnTo>
                    <a:pt x="1273" y="3784"/>
                  </a:lnTo>
                  <a:cubicBezTo>
                    <a:pt x="1315" y="3767"/>
                    <a:pt x="1356" y="3752"/>
                    <a:pt x="1398" y="3740"/>
                  </a:cubicBezTo>
                  <a:cubicBezTo>
                    <a:pt x="1431" y="3733"/>
                    <a:pt x="1465" y="3725"/>
                    <a:pt x="1500" y="3721"/>
                  </a:cubicBezTo>
                  <a:cubicBezTo>
                    <a:pt x="1515" y="3719"/>
                    <a:pt x="1531" y="3716"/>
                    <a:pt x="1547" y="3716"/>
                  </a:cubicBezTo>
                  <a:close/>
                  <a:moveTo>
                    <a:pt x="3114" y="0"/>
                  </a:moveTo>
                  <a:cubicBezTo>
                    <a:pt x="3022" y="0"/>
                    <a:pt x="2934" y="47"/>
                    <a:pt x="2883" y="122"/>
                  </a:cubicBezTo>
                  <a:cubicBezTo>
                    <a:pt x="2812" y="222"/>
                    <a:pt x="2763" y="338"/>
                    <a:pt x="2720" y="452"/>
                  </a:cubicBezTo>
                  <a:cubicBezTo>
                    <a:pt x="2676" y="574"/>
                    <a:pt x="2638" y="697"/>
                    <a:pt x="2606" y="822"/>
                  </a:cubicBezTo>
                  <a:cubicBezTo>
                    <a:pt x="2566" y="974"/>
                    <a:pt x="2535" y="1126"/>
                    <a:pt x="2509" y="1280"/>
                  </a:cubicBezTo>
                  <a:cubicBezTo>
                    <a:pt x="2494" y="1387"/>
                    <a:pt x="2478" y="1495"/>
                    <a:pt x="2470" y="1602"/>
                  </a:cubicBezTo>
                  <a:cubicBezTo>
                    <a:pt x="2464" y="1701"/>
                    <a:pt x="2451" y="1800"/>
                    <a:pt x="2451" y="1897"/>
                  </a:cubicBezTo>
                  <a:cubicBezTo>
                    <a:pt x="2449" y="2008"/>
                    <a:pt x="2449" y="2119"/>
                    <a:pt x="2449" y="2229"/>
                  </a:cubicBezTo>
                  <a:cubicBezTo>
                    <a:pt x="2448" y="2345"/>
                    <a:pt x="2454" y="2459"/>
                    <a:pt x="2457" y="2574"/>
                  </a:cubicBezTo>
                  <a:cubicBezTo>
                    <a:pt x="2462" y="2758"/>
                    <a:pt x="2470" y="2942"/>
                    <a:pt x="2476" y="3125"/>
                  </a:cubicBezTo>
                  <a:cubicBezTo>
                    <a:pt x="2456" y="3187"/>
                    <a:pt x="2434" y="3247"/>
                    <a:pt x="2410" y="3307"/>
                  </a:cubicBezTo>
                  <a:cubicBezTo>
                    <a:pt x="2365" y="3418"/>
                    <a:pt x="2323" y="3529"/>
                    <a:pt x="2278" y="3640"/>
                  </a:cubicBezTo>
                  <a:cubicBezTo>
                    <a:pt x="2279" y="3636"/>
                    <a:pt x="2280" y="3633"/>
                    <a:pt x="2281" y="3630"/>
                  </a:cubicBezTo>
                  <a:lnTo>
                    <a:pt x="2281" y="3630"/>
                  </a:lnTo>
                  <a:lnTo>
                    <a:pt x="2267" y="3662"/>
                  </a:lnTo>
                  <a:cubicBezTo>
                    <a:pt x="2180" y="3588"/>
                    <a:pt x="2085" y="3523"/>
                    <a:pt x="1986" y="3467"/>
                  </a:cubicBezTo>
                  <a:cubicBezTo>
                    <a:pt x="1851" y="3387"/>
                    <a:pt x="1699" y="3334"/>
                    <a:pt x="1543" y="3334"/>
                  </a:cubicBezTo>
                  <a:cubicBezTo>
                    <a:pt x="1509" y="3334"/>
                    <a:pt x="1474" y="3337"/>
                    <a:pt x="1439" y="3342"/>
                  </a:cubicBezTo>
                  <a:cubicBezTo>
                    <a:pt x="1346" y="3355"/>
                    <a:pt x="1254" y="3380"/>
                    <a:pt x="1167" y="3417"/>
                  </a:cubicBezTo>
                  <a:cubicBezTo>
                    <a:pt x="1085" y="3448"/>
                    <a:pt x="1001" y="3483"/>
                    <a:pt x="930" y="3535"/>
                  </a:cubicBezTo>
                  <a:cubicBezTo>
                    <a:pt x="610" y="3763"/>
                    <a:pt x="403" y="4123"/>
                    <a:pt x="254" y="4479"/>
                  </a:cubicBezTo>
                  <a:cubicBezTo>
                    <a:pt x="100" y="4844"/>
                    <a:pt x="0" y="5251"/>
                    <a:pt x="88" y="5647"/>
                  </a:cubicBezTo>
                  <a:cubicBezTo>
                    <a:pt x="103" y="5721"/>
                    <a:pt x="124" y="5796"/>
                    <a:pt x="148" y="5869"/>
                  </a:cubicBezTo>
                  <a:cubicBezTo>
                    <a:pt x="170" y="5927"/>
                    <a:pt x="190" y="5987"/>
                    <a:pt x="217" y="6043"/>
                  </a:cubicBezTo>
                  <a:cubicBezTo>
                    <a:pt x="263" y="6139"/>
                    <a:pt x="330" y="6237"/>
                    <a:pt x="423" y="6294"/>
                  </a:cubicBezTo>
                  <a:cubicBezTo>
                    <a:pt x="518" y="6356"/>
                    <a:pt x="629" y="6389"/>
                    <a:pt x="741" y="6391"/>
                  </a:cubicBezTo>
                  <a:lnTo>
                    <a:pt x="765" y="6391"/>
                  </a:lnTo>
                  <a:cubicBezTo>
                    <a:pt x="885" y="6388"/>
                    <a:pt x="1002" y="6355"/>
                    <a:pt x="1105" y="6294"/>
                  </a:cubicBezTo>
                  <a:cubicBezTo>
                    <a:pt x="1221" y="6230"/>
                    <a:pt x="1324" y="6149"/>
                    <a:pt x="1414" y="6052"/>
                  </a:cubicBezTo>
                  <a:cubicBezTo>
                    <a:pt x="1501" y="5959"/>
                    <a:pt x="1582" y="5858"/>
                    <a:pt x="1655" y="5750"/>
                  </a:cubicBezTo>
                  <a:cubicBezTo>
                    <a:pt x="1807" y="5517"/>
                    <a:pt x="1943" y="5273"/>
                    <a:pt x="2060" y="5020"/>
                  </a:cubicBezTo>
                  <a:cubicBezTo>
                    <a:pt x="2142" y="4849"/>
                    <a:pt x="2220" y="4675"/>
                    <a:pt x="2296" y="4501"/>
                  </a:cubicBezTo>
                  <a:cubicBezTo>
                    <a:pt x="2320" y="4533"/>
                    <a:pt x="2353" y="4555"/>
                    <a:pt x="2389" y="4567"/>
                  </a:cubicBezTo>
                  <a:cubicBezTo>
                    <a:pt x="2414" y="4577"/>
                    <a:pt x="2439" y="4581"/>
                    <a:pt x="2465" y="4581"/>
                  </a:cubicBezTo>
                  <a:cubicBezTo>
                    <a:pt x="2479" y="4581"/>
                    <a:pt x="2494" y="4580"/>
                    <a:pt x="2508" y="4577"/>
                  </a:cubicBezTo>
                  <a:lnTo>
                    <a:pt x="2508" y="4577"/>
                  </a:lnTo>
                  <a:cubicBezTo>
                    <a:pt x="2506" y="4642"/>
                    <a:pt x="2506" y="4708"/>
                    <a:pt x="2505" y="4775"/>
                  </a:cubicBezTo>
                  <a:cubicBezTo>
                    <a:pt x="2502" y="4933"/>
                    <a:pt x="2490" y="5090"/>
                    <a:pt x="2478" y="5247"/>
                  </a:cubicBezTo>
                  <a:cubicBezTo>
                    <a:pt x="2471" y="5354"/>
                    <a:pt x="2554" y="5448"/>
                    <a:pt x="2663" y="5454"/>
                  </a:cubicBezTo>
                  <a:cubicBezTo>
                    <a:pt x="2667" y="5454"/>
                    <a:pt x="2671" y="5454"/>
                    <a:pt x="2675" y="5454"/>
                  </a:cubicBezTo>
                  <a:cubicBezTo>
                    <a:pt x="2777" y="5454"/>
                    <a:pt x="2863" y="5374"/>
                    <a:pt x="2869" y="5270"/>
                  </a:cubicBezTo>
                  <a:cubicBezTo>
                    <a:pt x="2875" y="5125"/>
                    <a:pt x="2877" y="4979"/>
                    <a:pt x="2875" y="4833"/>
                  </a:cubicBezTo>
                  <a:lnTo>
                    <a:pt x="2875" y="4833"/>
                  </a:lnTo>
                  <a:lnTo>
                    <a:pt x="2875" y="4643"/>
                  </a:lnTo>
                  <a:cubicBezTo>
                    <a:pt x="2874" y="4246"/>
                    <a:pt x="2859" y="3847"/>
                    <a:pt x="2847" y="3450"/>
                  </a:cubicBezTo>
                  <a:cubicBezTo>
                    <a:pt x="2842" y="3345"/>
                    <a:pt x="2839" y="3242"/>
                    <a:pt x="2836" y="3140"/>
                  </a:cubicBezTo>
                  <a:cubicBezTo>
                    <a:pt x="2856" y="3079"/>
                    <a:pt x="2877" y="3019"/>
                    <a:pt x="2897" y="2959"/>
                  </a:cubicBezTo>
                  <a:cubicBezTo>
                    <a:pt x="2932" y="2861"/>
                    <a:pt x="2957" y="2758"/>
                    <a:pt x="2986" y="2657"/>
                  </a:cubicBezTo>
                  <a:cubicBezTo>
                    <a:pt x="3046" y="2454"/>
                    <a:pt x="3097" y="2248"/>
                    <a:pt x="3149" y="2043"/>
                  </a:cubicBezTo>
                  <a:cubicBezTo>
                    <a:pt x="3171" y="1959"/>
                    <a:pt x="3185" y="1872"/>
                    <a:pt x="3204" y="1786"/>
                  </a:cubicBezTo>
                  <a:cubicBezTo>
                    <a:pt x="3222" y="1701"/>
                    <a:pt x="3242" y="1615"/>
                    <a:pt x="3253" y="1528"/>
                  </a:cubicBezTo>
                  <a:cubicBezTo>
                    <a:pt x="3269" y="1416"/>
                    <a:pt x="3287" y="1302"/>
                    <a:pt x="3301" y="1189"/>
                  </a:cubicBezTo>
                  <a:cubicBezTo>
                    <a:pt x="3317" y="1083"/>
                    <a:pt x="3320" y="974"/>
                    <a:pt x="3329" y="866"/>
                  </a:cubicBezTo>
                  <a:cubicBezTo>
                    <a:pt x="3337" y="776"/>
                    <a:pt x="3339" y="684"/>
                    <a:pt x="3342" y="594"/>
                  </a:cubicBezTo>
                  <a:cubicBezTo>
                    <a:pt x="3345" y="542"/>
                    <a:pt x="3347" y="490"/>
                    <a:pt x="3347" y="436"/>
                  </a:cubicBezTo>
                  <a:cubicBezTo>
                    <a:pt x="3348" y="355"/>
                    <a:pt x="3353" y="274"/>
                    <a:pt x="3337" y="195"/>
                  </a:cubicBezTo>
                  <a:cubicBezTo>
                    <a:pt x="3322" y="89"/>
                    <a:pt x="3233" y="8"/>
                    <a:pt x="3127" y="0"/>
                  </a:cubicBezTo>
                  <a:cubicBezTo>
                    <a:pt x="3122" y="0"/>
                    <a:pt x="3118" y="0"/>
                    <a:pt x="3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0" name="Google Shape;13580;p25"/>
            <p:cNvSpPr/>
            <p:nvPr/>
          </p:nvSpPr>
          <p:spPr>
            <a:xfrm>
              <a:off x="3937028" y="983354"/>
              <a:ext cx="134738" cy="256289"/>
            </a:xfrm>
            <a:custGeom>
              <a:avLst/>
              <a:gdLst/>
              <a:ahLst/>
              <a:cxnLst/>
              <a:rect l="l" t="t" r="r" b="b"/>
              <a:pathLst>
                <a:path w="4005" h="7618" extrusionOk="0">
                  <a:moveTo>
                    <a:pt x="524" y="2546"/>
                  </a:moveTo>
                  <a:lnTo>
                    <a:pt x="524" y="2546"/>
                  </a:lnTo>
                  <a:cubicBezTo>
                    <a:pt x="526" y="2551"/>
                    <a:pt x="528" y="2555"/>
                    <a:pt x="530" y="2559"/>
                  </a:cubicBezTo>
                  <a:cubicBezTo>
                    <a:pt x="528" y="2555"/>
                    <a:pt x="526" y="2551"/>
                    <a:pt x="524" y="2546"/>
                  </a:cubicBezTo>
                  <a:close/>
                  <a:moveTo>
                    <a:pt x="2032" y="4309"/>
                  </a:moveTo>
                  <a:lnTo>
                    <a:pt x="2032" y="4309"/>
                  </a:lnTo>
                  <a:cubicBezTo>
                    <a:pt x="2032" y="4313"/>
                    <a:pt x="2032" y="4318"/>
                    <a:pt x="2033" y="4322"/>
                  </a:cubicBezTo>
                  <a:lnTo>
                    <a:pt x="2033" y="4322"/>
                  </a:lnTo>
                  <a:cubicBezTo>
                    <a:pt x="2032" y="4317"/>
                    <a:pt x="2032" y="4313"/>
                    <a:pt x="2032" y="4309"/>
                  </a:cubicBezTo>
                  <a:close/>
                  <a:moveTo>
                    <a:pt x="1872" y="7090"/>
                  </a:moveTo>
                  <a:cubicBezTo>
                    <a:pt x="1871" y="7091"/>
                    <a:pt x="1871" y="7092"/>
                    <a:pt x="1870" y="7093"/>
                  </a:cubicBezTo>
                  <a:cubicBezTo>
                    <a:pt x="1871" y="7092"/>
                    <a:pt x="1871" y="7091"/>
                    <a:pt x="1872" y="7090"/>
                  </a:cubicBezTo>
                  <a:close/>
                  <a:moveTo>
                    <a:pt x="1655" y="7225"/>
                  </a:moveTo>
                  <a:lnTo>
                    <a:pt x="1650" y="7226"/>
                  </a:lnTo>
                  <a:cubicBezTo>
                    <a:pt x="1652" y="7226"/>
                    <a:pt x="1654" y="7226"/>
                    <a:pt x="1655" y="7225"/>
                  </a:cubicBezTo>
                  <a:close/>
                  <a:moveTo>
                    <a:pt x="1711" y="4505"/>
                  </a:moveTo>
                  <a:cubicBezTo>
                    <a:pt x="1768" y="4899"/>
                    <a:pt x="1831" y="5292"/>
                    <a:pt x="1891" y="5686"/>
                  </a:cubicBezTo>
                  <a:cubicBezTo>
                    <a:pt x="1897" y="5733"/>
                    <a:pt x="1904" y="5781"/>
                    <a:pt x="1908" y="5827"/>
                  </a:cubicBezTo>
                  <a:cubicBezTo>
                    <a:pt x="1915" y="5874"/>
                    <a:pt x="1924" y="5923"/>
                    <a:pt x="1926" y="5971"/>
                  </a:cubicBezTo>
                  <a:cubicBezTo>
                    <a:pt x="1932" y="6075"/>
                    <a:pt x="1938" y="6178"/>
                    <a:pt x="1945" y="6283"/>
                  </a:cubicBezTo>
                  <a:cubicBezTo>
                    <a:pt x="1943" y="6386"/>
                    <a:pt x="1945" y="6488"/>
                    <a:pt x="1938" y="6590"/>
                  </a:cubicBezTo>
                  <a:cubicBezTo>
                    <a:pt x="1934" y="6651"/>
                    <a:pt x="1934" y="6712"/>
                    <a:pt x="1926" y="6772"/>
                  </a:cubicBezTo>
                  <a:cubicBezTo>
                    <a:pt x="1921" y="6827"/>
                    <a:pt x="1913" y="6883"/>
                    <a:pt x="1907" y="6938"/>
                  </a:cubicBezTo>
                  <a:cubicBezTo>
                    <a:pt x="1900" y="6976"/>
                    <a:pt x="1894" y="7012"/>
                    <a:pt x="1886" y="7050"/>
                  </a:cubicBezTo>
                  <a:cubicBezTo>
                    <a:pt x="1882" y="7064"/>
                    <a:pt x="1877" y="7077"/>
                    <a:pt x="1872" y="7090"/>
                  </a:cubicBezTo>
                  <a:lnTo>
                    <a:pt x="1872" y="7090"/>
                  </a:lnTo>
                  <a:cubicBezTo>
                    <a:pt x="1873" y="7087"/>
                    <a:pt x="1874" y="7085"/>
                    <a:pt x="1875" y="7083"/>
                  </a:cubicBezTo>
                  <a:lnTo>
                    <a:pt x="1875" y="7083"/>
                  </a:lnTo>
                  <a:cubicBezTo>
                    <a:pt x="1872" y="7092"/>
                    <a:pt x="1868" y="7100"/>
                    <a:pt x="1863" y="7109"/>
                  </a:cubicBezTo>
                  <a:cubicBezTo>
                    <a:pt x="1859" y="7114"/>
                    <a:pt x="1856" y="7118"/>
                    <a:pt x="1853" y="7125"/>
                  </a:cubicBezTo>
                  <a:cubicBezTo>
                    <a:pt x="1849" y="7131"/>
                    <a:pt x="1842" y="7138"/>
                    <a:pt x="1835" y="7145"/>
                  </a:cubicBezTo>
                  <a:lnTo>
                    <a:pt x="1835" y="7145"/>
                  </a:lnTo>
                  <a:cubicBezTo>
                    <a:pt x="1829" y="7151"/>
                    <a:pt x="1823" y="7157"/>
                    <a:pt x="1815" y="7163"/>
                  </a:cubicBezTo>
                  <a:cubicBezTo>
                    <a:pt x="1809" y="7168"/>
                    <a:pt x="1802" y="7171"/>
                    <a:pt x="1796" y="7175"/>
                  </a:cubicBezTo>
                  <a:cubicBezTo>
                    <a:pt x="1783" y="7183"/>
                    <a:pt x="1771" y="7190"/>
                    <a:pt x="1758" y="7196"/>
                  </a:cubicBezTo>
                  <a:cubicBezTo>
                    <a:pt x="1736" y="7204"/>
                    <a:pt x="1714" y="7212"/>
                    <a:pt x="1690" y="7218"/>
                  </a:cubicBezTo>
                  <a:cubicBezTo>
                    <a:pt x="1679" y="7221"/>
                    <a:pt x="1668" y="7224"/>
                    <a:pt x="1655" y="7225"/>
                  </a:cubicBezTo>
                  <a:lnTo>
                    <a:pt x="1655" y="7225"/>
                  </a:lnTo>
                  <a:lnTo>
                    <a:pt x="1676" y="7223"/>
                  </a:lnTo>
                  <a:lnTo>
                    <a:pt x="1676" y="7223"/>
                  </a:lnTo>
                  <a:cubicBezTo>
                    <a:pt x="1658" y="7226"/>
                    <a:pt x="1641" y="7228"/>
                    <a:pt x="1622" y="7228"/>
                  </a:cubicBezTo>
                  <a:cubicBezTo>
                    <a:pt x="1603" y="7228"/>
                    <a:pt x="1579" y="7228"/>
                    <a:pt x="1562" y="7226"/>
                  </a:cubicBezTo>
                  <a:cubicBezTo>
                    <a:pt x="1543" y="7223"/>
                    <a:pt x="1525" y="7218"/>
                    <a:pt x="1506" y="7213"/>
                  </a:cubicBezTo>
                  <a:cubicBezTo>
                    <a:pt x="1497" y="7211"/>
                    <a:pt x="1489" y="7208"/>
                    <a:pt x="1480" y="7204"/>
                  </a:cubicBezTo>
                  <a:lnTo>
                    <a:pt x="1480" y="7204"/>
                  </a:lnTo>
                  <a:cubicBezTo>
                    <a:pt x="1466" y="7198"/>
                    <a:pt x="1452" y="7191"/>
                    <a:pt x="1440" y="7185"/>
                  </a:cubicBezTo>
                  <a:cubicBezTo>
                    <a:pt x="1421" y="7172"/>
                    <a:pt x="1402" y="7161"/>
                    <a:pt x="1384" y="7149"/>
                  </a:cubicBezTo>
                  <a:cubicBezTo>
                    <a:pt x="1370" y="7136"/>
                    <a:pt x="1356" y="7126"/>
                    <a:pt x="1342" y="7111"/>
                  </a:cubicBezTo>
                  <a:cubicBezTo>
                    <a:pt x="1326" y="7095"/>
                    <a:pt x="1312" y="7079"/>
                    <a:pt x="1299" y="7061"/>
                  </a:cubicBezTo>
                  <a:cubicBezTo>
                    <a:pt x="1282" y="7039"/>
                    <a:pt x="1266" y="7016"/>
                    <a:pt x="1251" y="6992"/>
                  </a:cubicBezTo>
                  <a:cubicBezTo>
                    <a:pt x="1232" y="6959"/>
                    <a:pt x="1215" y="6925"/>
                    <a:pt x="1199" y="6891"/>
                  </a:cubicBezTo>
                  <a:cubicBezTo>
                    <a:pt x="1187" y="6859"/>
                    <a:pt x="1175" y="6827"/>
                    <a:pt x="1166" y="6794"/>
                  </a:cubicBezTo>
                  <a:cubicBezTo>
                    <a:pt x="1142" y="6702"/>
                    <a:pt x="1123" y="6609"/>
                    <a:pt x="1111" y="6514"/>
                  </a:cubicBezTo>
                  <a:cubicBezTo>
                    <a:pt x="1098" y="6417"/>
                    <a:pt x="1090" y="6319"/>
                    <a:pt x="1088" y="6219"/>
                  </a:cubicBezTo>
                  <a:cubicBezTo>
                    <a:pt x="1090" y="6147"/>
                    <a:pt x="1095" y="6075"/>
                    <a:pt x="1104" y="6002"/>
                  </a:cubicBezTo>
                  <a:cubicBezTo>
                    <a:pt x="1120" y="5892"/>
                    <a:pt x="1144" y="5782"/>
                    <a:pt x="1172" y="5673"/>
                  </a:cubicBezTo>
                  <a:cubicBezTo>
                    <a:pt x="1210" y="5532"/>
                    <a:pt x="1258" y="5393"/>
                    <a:pt x="1315" y="5258"/>
                  </a:cubicBezTo>
                  <a:cubicBezTo>
                    <a:pt x="1410" y="5038"/>
                    <a:pt x="1519" y="4826"/>
                    <a:pt x="1641" y="4622"/>
                  </a:cubicBezTo>
                  <a:cubicBezTo>
                    <a:pt x="1665" y="4583"/>
                    <a:pt x="1687" y="4545"/>
                    <a:pt x="1711" y="4505"/>
                  </a:cubicBezTo>
                  <a:close/>
                  <a:moveTo>
                    <a:pt x="2116" y="0"/>
                  </a:moveTo>
                  <a:cubicBezTo>
                    <a:pt x="2048" y="0"/>
                    <a:pt x="1981" y="34"/>
                    <a:pt x="1943" y="109"/>
                  </a:cubicBezTo>
                  <a:cubicBezTo>
                    <a:pt x="1916" y="168"/>
                    <a:pt x="1894" y="226"/>
                    <a:pt x="1875" y="286"/>
                  </a:cubicBezTo>
                  <a:cubicBezTo>
                    <a:pt x="1858" y="332"/>
                    <a:pt x="1842" y="377"/>
                    <a:pt x="1825" y="421"/>
                  </a:cubicBezTo>
                  <a:cubicBezTo>
                    <a:pt x="1790" y="513"/>
                    <a:pt x="1752" y="606"/>
                    <a:pt x="1714" y="698"/>
                  </a:cubicBezTo>
                  <a:cubicBezTo>
                    <a:pt x="1619" y="923"/>
                    <a:pt x="1519" y="1146"/>
                    <a:pt x="1413" y="1366"/>
                  </a:cubicBezTo>
                  <a:cubicBezTo>
                    <a:pt x="1310" y="1576"/>
                    <a:pt x="1201" y="1782"/>
                    <a:pt x="1088" y="1986"/>
                  </a:cubicBezTo>
                  <a:cubicBezTo>
                    <a:pt x="1039" y="2066"/>
                    <a:pt x="986" y="2143"/>
                    <a:pt x="929" y="2219"/>
                  </a:cubicBezTo>
                  <a:lnTo>
                    <a:pt x="929" y="2219"/>
                  </a:lnTo>
                  <a:lnTo>
                    <a:pt x="922" y="2227"/>
                  </a:lnTo>
                  <a:cubicBezTo>
                    <a:pt x="870" y="2294"/>
                    <a:pt x="815" y="2357"/>
                    <a:pt x="756" y="2419"/>
                  </a:cubicBezTo>
                  <a:cubicBezTo>
                    <a:pt x="718" y="2455"/>
                    <a:pt x="677" y="2490"/>
                    <a:pt x="634" y="2523"/>
                  </a:cubicBezTo>
                  <a:cubicBezTo>
                    <a:pt x="620" y="2534"/>
                    <a:pt x="606" y="2545"/>
                    <a:pt x="590" y="2555"/>
                  </a:cubicBezTo>
                  <a:cubicBezTo>
                    <a:pt x="585" y="2558"/>
                    <a:pt x="580" y="2559"/>
                    <a:pt x="574" y="2563"/>
                  </a:cubicBezTo>
                  <a:lnTo>
                    <a:pt x="575" y="2562"/>
                  </a:lnTo>
                  <a:lnTo>
                    <a:pt x="575" y="2562"/>
                  </a:lnTo>
                  <a:cubicBezTo>
                    <a:pt x="568" y="2565"/>
                    <a:pt x="562" y="2568"/>
                    <a:pt x="558" y="2569"/>
                  </a:cubicBezTo>
                  <a:cubicBezTo>
                    <a:pt x="552" y="2569"/>
                    <a:pt x="545" y="2571"/>
                    <a:pt x="541" y="2572"/>
                  </a:cubicBezTo>
                  <a:lnTo>
                    <a:pt x="538" y="2572"/>
                  </a:lnTo>
                  <a:lnTo>
                    <a:pt x="534" y="2571"/>
                  </a:lnTo>
                  <a:cubicBezTo>
                    <a:pt x="530" y="2559"/>
                    <a:pt x="523" y="2548"/>
                    <a:pt x="520" y="2536"/>
                  </a:cubicBezTo>
                  <a:lnTo>
                    <a:pt x="520" y="2536"/>
                  </a:lnTo>
                  <a:cubicBezTo>
                    <a:pt x="522" y="2539"/>
                    <a:pt x="523" y="2543"/>
                    <a:pt x="524" y="2546"/>
                  </a:cubicBezTo>
                  <a:lnTo>
                    <a:pt x="524" y="2546"/>
                  </a:lnTo>
                  <a:cubicBezTo>
                    <a:pt x="513" y="2516"/>
                    <a:pt x="503" y="2487"/>
                    <a:pt x="495" y="2457"/>
                  </a:cubicBezTo>
                  <a:cubicBezTo>
                    <a:pt x="468" y="2350"/>
                    <a:pt x="449" y="2246"/>
                    <a:pt x="433" y="2138"/>
                  </a:cubicBezTo>
                  <a:cubicBezTo>
                    <a:pt x="424" y="2066"/>
                    <a:pt x="416" y="1994"/>
                    <a:pt x="408" y="1922"/>
                  </a:cubicBezTo>
                  <a:cubicBezTo>
                    <a:pt x="400" y="1853"/>
                    <a:pt x="398" y="1785"/>
                    <a:pt x="393" y="1716"/>
                  </a:cubicBezTo>
                  <a:cubicBezTo>
                    <a:pt x="386" y="1586"/>
                    <a:pt x="384" y="1456"/>
                    <a:pt x="379" y="1328"/>
                  </a:cubicBezTo>
                  <a:cubicBezTo>
                    <a:pt x="381" y="1215"/>
                    <a:pt x="382" y="1103"/>
                    <a:pt x="384" y="991"/>
                  </a:cubicBezTo>
                  <a:cubicBezTo>
                    <a:pt x="384" y="893"/>
                    <a:pt x="397" y="793"/>
                    <a:pt x="401" y="695"/>
                  </a:cubicBezTo>
                  <a:lnTo>
                    <a:pt x="401" y="696"/>
                  </a:lnTo>
                  <a:cubicBezTo>
                    <a:pt x="411" y="628"/>
                    <a:pt x="419" y="560"/>
                    <a:pt x="431" y="492"/>
                  </a:cubicBezTo>
                  <a:cubicBezTo>
                    <a:pt x="439" y="476"/>
                    <a:pt x="446" y="459"/>
                    <a:pt x="449" y="441"/>
                  </a:cubicBezTo>
                  <a:cubicBezTo>
                    <a:pt x="476" y="309"/>
                    <a:pt x="371" y="198"/>
                    <a:pt x="250" y="198"/>
                  </a:cubicBezTo>
                  <a:cubicBezTo>
                    <a:pt x="222" y="198"/>
                    <a:pt x="193" y="204"/>
                    <a:pt x="164" y="217"/>
                  </a:cubicBezTo>
                  <a:cubicBezTo>
                    <a:pt x="55" y="269"/>
                    <a:pt x="44" y="400"/>
                    <a:pt x="33" y="506"/>
                  </a:cubicBezTo>
                  <a:cubicBezTo>
                    <a:pt x="25" y="568"/>
                    <a:pt x="15" y="628"/>
                    <a:pt x="12" y="690"/>
                  </a:cubicBezTo>
                  <a:cubicBezTo>
                    <a:pt x="9" y="783"/>
                    <a:pt x="1" y="880"/>
                    <a:pt x="1" y="973"/>
                  </a:cubicBezTo>
                  <a:lnTo>
                    <a:pt x="3" y="1315"/>
                  </a:lnTo>
                  <a:cubicBezTo>
                    <a:pt x="4" y="1510"/>
                    <a:pt x="18" y="1706"/>
                    <a:pt x="34" y="1901"/>
                  </a:cubicBezTo>
                  <a:cubicBezTo>
                    <a:pt x="48" y="2088"/>
                    <a:pt x="74" y="2273"/>
                    <a:pt x="110" y="2457"/>
                  </a:cubicBezTo>
                  <a:cubicBezTo>
                    <a:pt x="126" y="2542"/>
                    <a:pt x="148" y="2628"/>
                    <a:pt x="177" y="2710"/>
                  </a:cubicBezTo>
                  <a:cubicBezTo>
                    <a:pt x="215" y="2811"/>
                    <a:pt x="294" y="2892"/>
                    <a:pt x="393" y="2935"/>
                  </a:cubicBezTo>
                  <a:cubicBezTo>
                    <a:pt x="436" y="2953"/>
                    <a:pt x="483" y="2961"/>
                    <a:pt x="530" y="2961"/>
                  </a:cubicBezTo>
                  <a:cubicBezTo>
                    <a:pt x="595" y="2961"/>
                    <a:pt x="662" y="2945"/>
                    <a:pt x="721" y="2920"/>
                  </a:cubicBezTo>
                  <a:cubicBezTo>
                    <a:pt x="827" y="2876"/>
                    <a:pt x="917" y="2797"/>
                    <a:pt x="998" y="2718"/>
                  </a:cubicBezTo>
                  <a:cubicBezTo>
                    <a:pt x="1234" y="2490"/>
                    <a:pt x="1405" y="2199"/>
                    <a:pt x="1551" y="1907"/>
                  </a:cubicBezTo>
                  <a:cubicBezTo>
                    <a:pt x="1582" y="1846"/>
                    <a:pt x="1612" y="1784"/>
                    <a:pt x="1642" y="1722"/>
                  </a:cubicBezTo>
                  <a:lnTo>
                    <a:pt x="1642" y="1722"/>
                  </a:lnTo>
                  <a:cubicBezTo>
                    <a:pt x="1630" y="1850"/>
                    <a:pt x="1625" y="1978"/>
                    <a:pt x="1616" y="2107"/>
                  </a:cubicBezTo>
                  <a:cubicBezTo>
                    <a:pt x="1601" y="2300"/>
                    <a:pt x="1601" y="2491"/>
                    <a:pt x="1600" y="2685"/>
                  </a:cubicBezTo>
                  <a:cubicBezTo>
                    <a:pt x="1597" y="2881"/>
                    <a:pt x="1601" y="3076"/>
                    <a:pt x="1606" y="3272"/>
                  </a:cubicBezTo>
                  <a:cubicBezTo>
                    <a:pt x="1608" y="3345"/>
                    <a:pt x="1609" y="3417"/>
                    <a:pt x="1614" y="3490"/>
                  </a:cubicBezTo>
                  <a:cubicBezTo>
                    <a:pt x="1620" y="3587"/>
                    <a:pt x="1622" y="3683"/>
                    <a:pt x="1631" y="3780"/>
                  </a:cubicBezTo>
                  <a:cubicBezTo>
                    <a:pt x="1638" y="3843"/>
                    <a:pt x="1642" y="3907"/>
                    <a:pt x="1649" y="3968"/>
                  </a:cubicBezTo>
                  <a:cubicBezTo>
                    <a:pt x="1562" y="4097"/>
                    <a:pt x="1478" y="4225"/>
                    <a:pt x="1397" y="4355"/>
                  </a:cubicBezTo>
                  <a:cubicBezTo>
                    <a:pt x="1109" y="4818"/>
                    <a:pt x="854" y="5311"/>
                    <a:pt x="753" y="5850"/>
                  </a:cubicBezTo>
                  <a:cubicBezTo>
                    <a:pt x="726" y="5987"/>
                    <a:pt x="713" y="6124"/>
                    <a:pt x="713" y="6264"/>
                  </a:cubicBezTo>
                  <a:cubicBezTo>
                    <a:pt x="715" y="6389"/>
                    <a:pt x="726" y="6515"/>
                    <a:pt x="745" y="6639"/>
                  </a:cubicBezTo>
                  <a:cubicBezTo>
                    <a:pt x="762" y="6772"/>
                    <a:pt x="794" y="6902"/>
                    <a:pt x="841" y="7028"/>
                  </a:cubicBezTo>
                  <a:cubicBezTo>
                    <a:pt x="881" y="7130"/>
                    <a:pt x="936" y="7225"/>
                    <a:pt x="1003" y="7312"/>
                  </a:cubicBezTo>
                  <a:cubicBezTo>
                    <a:pt x="1079" y="7408"/>
                    <a:pt x="1174" y="7486"/>
                    <a:pt x="1283" y="7541"/>
                  </a:cubicBezTo>
                  <a:cubicBezTo>
                    <a:pt x="1383" y="7590"/>
                    <a:pt x="1492" y="7616"/>
                    <a:pt x="1604" y="7617"/>
                  </a:cubicBezTo>
                  <a:lnTo>
                    <a:pt x="1612" y="7617"/>
                  </a:lnTo>
                  <a:cubicBezTo>
                    <a:pt x="1832" y="7616"/>
                    <a:pt x="2087" y="7505"/>
                    <a:pt x="2190" y="7299"/>
                  </a:cubicBezTo>
                  <a:cubicBezTo>
                    <a:pt x="2266" y="7147"/>
                    <a:pt x="2273" y="6976"/>
                    <a:pt x="2288" y="6810"/>
                  </a:cubicBezTo>
                  <a:cubicBezTo>
                    <a:pt x="2296" y="6721"/>
                    <a:pt x="2299" y="6629"/>
                    <a:pt x="2299" y="6539"/>
                  </a:cubicBezTo>
                  <a:lnTo>
                    <a:pt x="2299" y="6291"/>
                  </a:lnTo>
                  <a:cubicBezTo>
                    <a:pt x="2298" y="6202"/>
                    <a:pt x="2290" y="6115"/>
                    <a:pt x="2284" y="6028"/>
                  </a:cubicBezTo>
                  <a:cubicBezTo>
                    <a:pt x="2273" y="5844"/>
                    <a:pt x="2242" y="5659"/>
                    <a:pt x="2212" y="5477"/>
                  </a:cubicBezTo>
                  <a:cubicBezTo>
                    <a:pt x="2184" y="5295"/>
                    <a:pt x="2152" y="5114"/>
                    <a:pt x="2124" y="4932"/>
                  </a:cubicBezTo>
                  <a:cubicBezTo>
                    <a:pt x="2108" y="4833"/>
                    <a:pt x="2090" y="4733"/>
                    <a:pt x="2078" y="4635"/>
                  </a:cubicBezTo>
                  <a:cubicBezTo>
                    <a:pt x="2070" y="4578"/>
                    <a:pt x="2062" y="4521"/>
                    <a:pt x="2052" y="4465"/>
                  </a:cubicBezTo>
                  <a:cubicBezTo>
                    <a:pt x="2049" y="4434"/>
                    <a:pt x="2045" y="4402"/>
                    <a:pt x="2040" y="4370"/>
                  </a:cubicBezTo>
                  <a:cubicBezTo>
                    <a:pt x="2038" y="4357"/>
                    <a:pt x="2037" y="4343"/>
                    <a:pt x="2035" y="4329"/>
                  </a:cubicBezTo>
                  <a:lnTo>
                    <a:pt x="2035" y="4329"/>
                  </a:lnTo>
                  <a:cubicBezTo>
                    <a:pt x="2035" y="4330"/>
                    <a:pt x="2035" y="4330"/>
                    <a:pt x="2035" y="4331"/>
                  </a:cubicBezTo>
                  <a:cubicBezTo>
                    <a:pt x="2024" y="4236"/>
                    <a:pt x="2014" y="4141"/>
                    <a:pt x="2005" y="4046"/>
                  </a:cubicBezTo>
                  <a:cubicBezTo>
                    <a:pt x="2045" y="3986"/>
                    <a:pt x="2086" y="3927"/>
                    <a:pt x="2127" y="3867"/>
                  </a:cubicBezTo>
                  <a:cubicBezTo>
                    <a:pt x="2228" y="3718"/>
                    <a:pt x="2333" y="3571"/>
                    <a:pt x="2434" y="3422"/>
                  </a:cubicBezTo>
                  <a:cubicBezTo>
                    <a:pt x="2462" y="3379"/>
                    <a:pt x="2496" y="3338"/>
                    <a:pt x="2526" y="3297"/>
                  </a:cubicBezTo>
                  <a:lnTo>
                    <a:pt x="2716" y="3041"/>
                  </a:lnTo>
                  <a:cubicBezTo>
                    <a:pt x="2812" y="2909"/>
                    <a:pt x="2910" y="2778"/>
                    <a:pt x="3007" y="2647"/>
                  </a:cubicBezTo>
                  <a:lnTo>
                    <a:pt x="3007" y="2647"/>
                  </a:lnTo>
                  <a:cubicBezTo>
                    <a:pt x="3002" y="2651"/>
                    <a:pt x="2999" y="2658"/>
                    <a:pt x="2994" y="2662"/>
                  </a:cubicBezTo>
                  <a:cubicBezTo>
                    <a:pt x="3126" y="2493"/>
                    <a:pt x="3252" y="2320"/>
                    <a:pt x="3382" y="2148"/>
                  </a:cubicBezTo>
                  <a:cubicBezTo>
                    <a:pt x="3572" y="1895"/>
                    <a:pt x="3764" y="1641"/>
                    <a:pt x="3955" y="1388"/>
                  </a:cubicBezTo>
                  <a:cubicBezTo>
                    <a:pt x="4004" y="1322"/>
                    <a:pt x="3981" y="1222"/>
                    <a:pt x="3916" y="1177"/>
                  </a:cubicBezTo>
                  <a:cubicBezTo>
                    <a:pt x="3889" y="1160"/>
                    <a:pt x="3860" y="1151"/>
                    <a:pt x="3832" y="1151"/>
                  </a:cubicBezTo>
                  <a:cubicBezTo>
                    <a:pt x="3784" y="1151"/>
                    <a:pt x="3737" y="1176"/>
                    <a:pt x="3705" y="1217"/>
                  </a:cubicBezTo>
                  <a:cubicBezTo>
                    <a:pt x="3585" y="1374"/>
                    <a:pt x="3464" y="1531"/>
                    <a:pt x="3344" y="1687"/>
                  </a:cubicBezTo>
                  <a:cubicBezTo>
                    <a:pt x="3244" y="1812"/>
                    <a:pt x="3149" y="1940"/>
                    <a:pt x="3051" y="2067"/>
                  </a:cubicBezTo>
                  <a:cubicBezTo>
                    <a:pt x="2952" y="2199"/>
                    <a:pt x="2850" y="2328"/>
                    <a:pt x="2752" y="2458"/>
                  </a:cubicBezTo>
                  <a:cubicBezTo>
                    <a:pt x="2722" y="2495"/>
                    <a:pt x="2695" y="2533"/>
                    <a:pt x="2668" y="2569"/>
                  </a:cubicBezTo>
                  <a:cubicBezTo>
                    <a:pt x="2602" y="2656"/>
                    <a:pt x="2537" y="2743"/>
                    <a:pt x="2470" y="2830"/>
                  </a:cubicBezTo>
                  <a:cubicBezTo>
                    <a:pt x="2371" y="2963"/>
                    <a:pt x="2269" y="3094"/>
                    <a:pt x="2170" y="3227"/>
                  </a:cubicBezTo>
                  <a:cubicBezTo>
                    <a:pt x="2136" y="3273"/>
                    <a:pt x="2105" y="3321"/>
                    <a:pt x="2071" y="3367"/>
                  </a:cubicBezTo>
                  <a:lnTo>
                    <a:pt x="1970" y="3508"/>
                  </a:lnTo>
                  <a:cubicBezTo>
                    <a:pt x="1962" y="3292"/>
                    <a:pt x="1959" y="3077"/>
                    <a:pt x="1956" y="2862"/>
                  </a:cubicBezTo>
                  <a:cubicBezTo>
                    <a:pt x="1961" y="2664"/>
                    <a:pt x="1965" y="2464"/>
                    <a:pt x="1970" y="2267"/>
                  </a:cubicBezTo>
                  <a:cubicBezTo>
                    <a:pt x="1972" y="2183"/>
                    <a:pt x="1983" y="2097"/>
                    <a:pt x="1991" y="2013"/>
                  </a:cubicBezTo>
                  <a:cubicBezTo>
                    <a:pt x="1999" y="1917"/>
                    <a:pt x="2008" y="1819"/>
                    <a:pt x="2014" y="1720"/>
                  </a:cubicBezTo>
                  <a:cubicBezTo>
                    <a:pt x="2035" y="1592"/>
                    <a:pt x="2054" y="1464"/>
                    <a:pt x="2075" y="1336"/>
                  </a:cubicBezTo>
                  <a:cubicBezTo>
                    <a:pt x="2092" y="1217"/>
                    <a:pt x="2122" y="1102"/>
                    <a:pt x="2147" y="984"/>
                  </a:cubicBezTo>
                  <a:cubicBezTo>
                    <a:pt x="2173" y="866"/>
                    <a:pt x="2200" y="749"/>
                    <a:pt x="2227" y="631"/>
                  </a:cubicBezTo>
                  <a:cubicBezTo>
                    <a:pt x="2258" y="492"/>
                    <a:pt x="2301" y="351"/>
                    <a:pt x="2315" y="207"/>
                  </a:cubicBezTo>
                  <a:cubicBezTo>
                    <a:pt x="2322" y="79"/>
                    <a:pt x="2219" y="0"/>
                    <a:pt x="2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1" name="Google Shape;13581;p25"/>
            <p:cNvSpPr/>
            <p:nvPr/>
          </p:nvSpPr>
          <p:spPr>
            <a:xfrm>
              <a:off x="2922367" y="718040"/>
              <a:ext cx="119868" cy="195968"/>
            </a:xfrm>
            <a:custGeom>
              <a:avLst/>
              <a:gdLst/>
              <a:ahLst/>
              <a:cxnLst/>
              <a:rect l="l" t="t" r="r" b="b"/>
              <a:pathLst>
                <a:path w="3563" h="5825" extrusionOk="0">
                  <a:moveTo>
                    <a:pt x="3337" y="0"/>
                  </a:moveTo>
                  <a:cubicBezTo>
                    <a:pt x="3264" y="0"/>
                    <a:pt x="3194" y="41"/>
                    <a:pt x="3159" y="110"/>
                  </a:cubicBezTo>
                  <a:cubicBezTo>
                    <a:pt x="2817" y="810"/>
                    <a:pt x="2477" y="1511"/>
                    <a:pt x="2098" y="2192"/>
                  </a:cubicBezTo>
                  <a:lnTo>
                    <a:pt x="2103" y="2185"/>
                  </a:lnTo>
                  <a:lnTo>
                    <a:pt x="2103" y="2185"/>
                  </a:lnTo>
                  <a:cubicBezTo>
                    <a:pt x="1984" y="2385"/>
                    <a:pt x="1867" y="2584"/>
                    <a:pt x="1744" y="2782"/>
                  </a:cubicBezTo>
                  <a:cubicBezTo>
                    <a:pt x="1603" y="3012"/>
                    <a:pt x="1459" y="3240"/>
                    <a:pt x="1315" y="3469"/>
                  </a:cubicBezTo>
                  <a:cubicBezTo>
                    <a:pt x="1112" y="3789"/>
                    <a:pt x="911" y="4112"/>
                    <a:pt x="715" y="4438"/>
                  </a:cubicBezTo>
                  <a:cubicBezTo>
                    <a:pt x="607" y="4617"/>
                    <a:pt x="500" y="4799"/>
                    <a:pt x="392" y="4978"/>
                  </a:cubicBezTo>
                  <a:cubicBezTo>
                    <a:pt x="280" y="5168"/>
                    <a:pt x="161" y="5355"/>
                    <a:pt x="53" y="5548"/>
                  </a:cubicBezTo>
                  <a:cubicBezTo>
                    <a:pt x="1" y="5639"/>
                    <a:pt x="48" y="5760"/>
                    <a:pt x="139" y="5804"/>
                  </a:cubicBezTo>
                  <a:lnTo>
                    <a:pt x="137" y="5804"/>
                  </a:lnTo>
                  <a:cubicBezTo>
                    <a:pt x="165" y="5818"/>
                    <a:pt x="194" y="5825"/>
                    <a:pt x="223" y="5825"/>
                  </a:cubicBezTo>
                  <a:cubicBezTo>
                    <a:pt x="293" y="5825"/>
                    <a:pt x="360" y="5786"/>
                    <a:pt x="395" y="5719"/>
                  </a:cubicBezTo>
                  <a:cubicBezTo>
                    <a:pt x="528" y="5442"/>
                    <a:pt x="686" y="5174"/>
                    <a:pt x="841" y="4908"/>
                  </a:cubicBezTo>
                  <a:cubicBezTo>
                    <a:pt x="906" y="4801"/>
                    <a:pt x="970" y="4691"/>
                    <a:pt x="1035" y="4582"/>
                  </a:cubicBezTo>
                  <a:cubicBezTo>
                    <a:pt x="1239" y="4243"/>
                    <a:pt x="1453" y="3909"/>
                    <a:pt x="1665" y="3577"/>
                  </a:cubicBezTo>
                  <a:cubicBezTo>
                    <a:pt x="1897" y="3211"/>
                    <a:pt x="2127" y="2846"/>
                    <a:pt x="2350" y="2475"/>
                  </a:cubicBezTo>
                  <a:cubicBezTo>
                    <a:pt x="2556" y="2138"/>
                    <a:pt x="2738" y="1786"/>
                    <a:pt x="2922" y="1437"/>
                  </a:cubicBezTo>
                  <a:cubicBezTo>
                    <a:pt x="3009" y="1267"/>
                    <a:pt x="3096" y="1096"/>
                    <a:pt x="3183" y="929"/>
                  </a:cubicBezTo>
                  <a:cubicBezTo>
                    <a:pt x="3295" y="715"/>
                    <a:pt x="3406" y="503"/>
                    <a:pt x="3514" y="287"/>
                  </a:cubicBezTo>
                  <a:cubicBezTo>
                    <a:pt x="3563" y="189"/>
                    <a:pt x="3523" y="71"/>
                    <a:pt x="3425" y="21"/>
                  </a:cubicBezTo>
                  <a:cubicBezTo>
                    <a:pt x="3397" y="7"/>
                    <a:pt x="3367" y="0"/>
                    <a:pt x="33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2" name="Google Shape;13582;p25"/>
            <p:cNvSpPr/>
            <p:nvPr/>
          </p:nvSpPr>
          <p:spPr>
            <a:xfrm>
              <a:off x="3009404" y="796900"/>
              <a:ext cx="67722" cy="97698"/>
            </a:xfrm>
            <a:custGeom>
              <a:avLst/>
              <a:gdLst/>
              <a:ahLst/>
              <a:cxnLst/>
              <a:rect l="l" t="t" r="r" b="b"/>
              <a:pathLst>
                <a:path w="2013" h="2904" extrusionOk="0">
                  <a:moveTo>
                    <a:pt x="1291" y="2344"/>
                  </a:moveTo>
                  <a:cubicBezTo>
                    <a:pt x="1290" y="2348"/>
                    <a:pt x="1289" y="2351"/>
                    <a:pt x="1288" y="2355"/>
                  </a:cubicBezTo>
                  <a:lnTo>
                    <a:pt x="1288" y="2355"/>
                  </a:lnTo>
                  <a:cubicBezTo>
                    <a:pt x="1289" y="2351"/>
                    <a:pt x="1290" y="2348"/>
                    <a:pt x="1291" y="2344"/>
                  </a:cubicBezTo>
                  <a:close/>
                  <a:moveTo>
                    <a:pt x="1256" y="1"/>
                  </a:moveTo>
                  <a:cubicBezTo>
                    <a:pt x="1226" y="1"/>
                    <a:pt x="1196" y="5"/>
                    <a:pt x="1167" y="12"/>
                  </a:cubicBezTo>
                  <a:cubicBezTo>
                    <a:pt x="1088" y="31"/>
                    <a:pt x="1020" y="82"/>
                    <a:pt x="961" y="136"/>
                  </a:cubicBezTo>
                  <a:cubicBezTo>
                    <a:pt x="896" y="199"/>
                    <a:pt x="841" y="269"/>
                    <a:pt x="797" y="345"/>
                  </a:cubicBezTo>
                  <a:cubicBezTo>
                    <a:pt x="759" y="405"/>
                    <a:pt x="722" y="465"/>
                    <a:pt x="689" y="527"/>
                  </a:cubicBezTo>
                  <a:cubicBezTo>
                    <a:pt x="618" y="655"/>
                    <a:pt x="553" y="786"/>
                    <a:pt x="494" y="921"/>
                  </a:cubicBezTo>
                  <a:cubicBezTo>
                    <a:pt x="382" y="1190"/>
                    <a:pt x="273" y="1464"/>
                    <a:pt x="160" y="1733"/>
                  </a:cubicBezTo>
                  <a:cubicBezTo>
                    <a:pt x="135" y="1792"/>
                    <a:pt x="111" y="1852"/>
                    <a:pt x="86" y="1910"/>
                  </a:cubicBezTo>
                  <a:cubicBezTo>
                    <a:pt x="53" y="1988"/>
                    <a:pt x="1" y="2073"/>
                    <a:pt x="7" y="2160"/>
                  </a:cubicBezTo>
                  <a:cubicBezTo>
                    <a:pt x="8" y="2219"/>
                    <a:pt x="31" y="2274"/>
                    <a:pt x="67" y="2320"/>
                  </a:cubicBezTo>
                  <a:cubicBezTo>
                    <a:pt x="102" y="2362"/>
                    <a:pt x="146" y="2377"/>
                    <a:pt x="197" y="2390"/>
                  </a:cubicBezTo>
                  <a:cubicBezTo>
                    <a:pt x="213" y="2392"/>
                    <a:pt x="228" y="2394"/>
                    <a:pt x="244" y="2394"/>
                  </a:cubicBezTo>
                  <a:cubicBezTo>
                    <a:pt x="281" y="2394"/>
                    <a:pt x="318" y="2387"/>
                    <a:pt x="352" y="2373"/>
                  </a:cubicBezTo>
                  <a:cubicBezTo>
                    <a:pt x="406" y="2354"/>
                    <a:pt x="456" y="2327"/>
                    <a:pt x="504" y="2295"/>
                  </a:cubicBezTo>
                  <a:cubicBezTo>
                    <a:pt x="635" y="2211"/>
                    <a:pt x="759" y="2116"/>
                    <a:pt x="876" y="2012"/>
                  </a:cubicBezTo>
                  <a:cubicBezTo>
                    <a:pt x="931" y="1961"/>
                    <a:pt x="987" y="1912"/>
                    <a:pt x="1042" y="1863"/>
                  </a:cubicBezTo>
                  <a:lnTo>
                    <a:pt x="1042" y="1863"/>
                  </a:lnTo>
                  <a:cubicBezTo>
                    <a:pt x="965" y="2124"/>
                    <a:pt x="890" y="2387"/>
                    <a:pt x="817" y="2650"/>
                  </a:cubicBezTo>
                  <a:cubicBezTo>
                    <a:pt x="798" y="2707"/>
                    <a:pt x="806" y="2770"/>
                    <a:pt x="839" y="2821"/>
                  </a:cubicBezTo>
                  <a:cubicBezTo>
                    <a:pt x="868" y="2862"/>
                    <a:pt x="911" y="2892"/>
                    <a:pt x="961" y="2901"/>
                  </a:cubicBezTo>
                  <a:cubicBezTo>
                    <a:pt x="970" y="2902"/>
                    <a:pt x="979" y="2904"/>
                    <a:pt x="989" y="2904"/>
                  </a:cubicBezTo>
                  <a:cubicBezTo>
                    <a:pt x="993" y="2904"/>
                    <a:pt x="997" y="2903"/>
                    <a:pt x="1001" y="2903"/>
                  </a:cubicBezTo>
                  <a:cubicBezTo>
                    <a:pt x="1093" y="2903"/>
                    <a:pt x="1170" y="2838"/>
                    <a:pt x="1189" y="2748"/>
                  </a:cubicBezTo>
                  <a:cubicBezTo>
                    <a:pt x="1219" y="2621"/>
                    <a:pt x="1252" y="2493"/>
                    <a:pt x="1285" y="2366"/>
                  </a:cubicBezTo>
                  <a:lnTo>
                    <a:pt x="1285" y="2366"/>
                  </a:lnTo>
                  <a:cubicBezTo>
                    <a:pt x="1285" y="2367"/>
                    <a:pt x="1284" y="2368"/>
                    <a:pt x="1284" y="2369"/>
                  </a:cubicBezTo>
                  <a:cubicBezTo>
                    <a:pt x="1408" y="1915"/>
                    <a:pt x="1552" y="1467"/>
                    <a:pt x="1715" y="1027"/>
                  </a:cubicBezTo>
                  <a:cubicBezTo>
                    <a:pt x="1764" y="942"/>
                    <a:pt x="1807" y="855"/>
                    <a:pt x="1845" y="764"/>
                  </a:cubicBezTo>
                  <a:cubicBezTo>
                    <a:pt x="1899" y="642"/>
                    <a:pt x="1959" y="516"/>
                    <a:pt x="1986" y="386"/>
                  </a:cubicBezTo>
                  <a:cubicBezTo>
                    <a:pt x="2013" y="250"/>
                    <a:pt x="1904" y="150"/>
                    <a:pt x="1791" y="150"/>
                  </a:cubicBezTo>
                  <a:cubicBezTo>
                    <a:pt x="1740" y="150"/>
                    <a:pt x="1688" y="170"/>
                    <a:pt x="1647" y="217"/>
                  </a:cubicBezTo>
                  <a:cubicBezTo>
                    <a:pt x="1583" y="283"/>
                    <a:pt x="1552" y="370"/>
                    <a:pt x="1519" y="454"/>
                  </a:cubicBezTo>
                  <a:cubicBezTo>
                    <a:pt x="1496" y="513"/>
                    <a:pt x="1474" y="571"/>
                    <a:pt x="1452" y="630"/>
                  </a:cubicBezTo>
                  <a:cubicBezTo>
                    <a:pt x="1417" y="722"/>
                    <a:pt x="1386" y="813"/>
                    <a:pt x="1354" y="907"/>
                  </a:cubicBezTo>
                  <a:cubicBezTo>
                    <a:pt x="1321" y="959"/>
                    <a:pt x="1287" y="1010"/>
                    <a:pt x="1253" y="1060"/>
                  </a:cubicBezTo>
                  <a:cubicBezTo>
                    <a:pt x="1194" y="1141"/>
                    <a:pt x="1136" y="1219"/>
                    <a:pt x="1075" y="1298"/>
                  </a:cubicBezTo>
                  <a:cubicBezTo>
                    <a:pt x="1042" y="1337"/>
                    <a:pt x="1007" y="1382"/>
                    <a:pt x="972" y="1416"/>
                  </a:cubicBezTo>
                  <a:cubicBezTo>
                    <a:pt x="945" y="1446"/>
                    <a:pt x="916" y="1475"/>
                    <a:pt x="887" y="1504"/>
                  </a:cubicBezTo>
                  <a:lnTo>
                    <a:pt x="887" y="1504"/>
                  </a:lnTo>
                  <a:cubicBezTo>
                    <a:pt x="776" y="1602"/>
                    <a:pt x="665" y="1697"/>
                    <a:pt x="550" y="1790"/>
                  </a:cubicBezTo>
                  <a:cubicBezTo>
                    <a:pt x="561" y="1763"/>
                    <a:pt x="572" y="1736"/>
                    <a:pt x="581" y="1709"/>
                  </a:cubicBezTo>
                  <a:cubicBezTo>
                    <a:pt x="645" y="1548"/>
                    <a:pt x="710" y="1388"/>
                    <a:pt x="775" y="1230"/>
                  </a:cubicBezTo>
                  <a:cubicBezTo>
                    <a:pt x="813" y="1136"/>
                    <a:pt x="851" y="1041"/>
                    <a:pt x="896" y="953"/>
                  </a:cubicBezTo>
                  <a:cubicBezTo>
                    <a:pt x="942" y="866"/>
                    <a:pt x="988" y="780"/>
                    <a:pt x="1036" y="696"/>
                  </a:cubicBezTo>
                  <a:cubicBezTo>
                    <a:pt x="1082" y="620"/>
                    <a:pt x="1129" y="547"/>
                    <a:pt x="1181" y="478"/>
                  </a:cubicBezTo>
                  <a:cubicBezTo>
                    <a:pt x="1196" y="460"/>
                    <a:pt x="1210" y="445"/>
                    <a:pt x="1224" y="429"/>
                  </a:cubicBezTo>
                  <a:cubicBezTo>
                    <a:pt x="1232" y="422"/>
                    <a:pt x="1240" y="414"/>
                    <a:pt x="1248" y="408"/>
                  </a:cubicBezTo>
                  <a:lnTo>
                    <a:pt x="1257" y="403"/>
                  </a:lnTo>
                  <a:lnTo>
                    <a:pt x="1259" y="403"/>
                  </a:lnTo>
                  <a:cubicBezTo>
                    <a:pt x="1280" y="409"/>
                    <a:pt x="1301" y="412"/>
                    <a:pt x="1321" y="412"/>
                  </a:cubicBezTo>
                  <a:cubicBezTo>
                    <a:pt x="1405" y="412"/>
                    <a:pt x="1483" y="365"/>
                    <a:pt x="1512" y="278"/>
                  </a:cubicBezTo>
                  <a:cubicBezTo>
                    <a:pt x="1547" y="180"/>
                    <a:pt x="1493" y="54"/>
                    <a:pt x="1389" y="25"/>
                  </a:cubicBezTo>
                  <a:cubicBezTo>
                    <a:pt x="1349" y="14"/>
                    <a:pt x="1310" y="6"/>
                    <a:pt x="1268" y="1"/>
                  </a:cubicBezTo>
                  <a:cubicBezTo>
                    <a:pt x="1264" y="1"/>
                    <a:pt x="1260" y="1"/>
                    <a:pt x="1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3" name="Google Shape;13583;p25"/>
            <p:cNvSpPr/>
            <p:nvPr/>
          </p:nvSpPr>
          <p:spPr>
            <a:xfrm>
              <a:off x="2887378" y="754745"/>
              <a:ext cx="72533" cy="88614"/>
            </a:xfrm>
            <a:custGeom>
              <a:avLst/>
              <a:gdLst/>
              <a:ahLst/>
              <a:cxnLst/>
              <a:rect l="l" t="t" r="r" b="b"/>
              <a:pathLst>
                <a:path w="2156" h="2634" extrusionOk="0">
                  <a:moveTo>
                    <a:pt x="873" y="368"/>
                  </a:moveTo>
                  <a:cubicBezTo>
                    <a:pt x="902" y="368"/>
                    <a:pt x="932" y="369"/>
                    <a:pt x="962" y="373"/>
                  </a:cubicBezTo>
                  <a:cubicBezTo>
                    <a:pt x="1009" y="379"/>
                    <a:pt x="1057" y="388"/>
                    <a:pt x="1104" y="401"/>
                  </a:cubicBezTo>
                  <a:cubicBezTo>
                    <a:pt x="1122" y="407"/>
                    <a:pt x="1139" y="412"/>
                    <a:pt x="1156" y="418"/>
                  </a:cubicBezTo>
                  <a:cubicBezTo>
                    <a:pt x="1136" y="442"/>
                    <a:pt x="1117" y="466"/>
                    <a:pt x="1099" y="490"/>
                  </a:cubicBezTo>
                  <a:cubicBezTo>
                    <a:pt x="1041" y="566"/>
                    <a:pt x="989" y="645"/>
                    <a:pt x="941" y="727"/>
                  </a:cubicBezTo>
                  <a:cubicBezTo>
                    <a:pt x="925" y="730"/>
                    <a:pt x="910" y="733"/>
                    <a:pt x="894" y="735"/>
                  </a:cubicBezTo>
                  <a:cubicBezTo>
                    <a:pt x="854" y="740"/>
                    <a:pt x="815" y="743"/>
                    <a:pt x="775" y="743"/>
                  </a:cubicBezTo>
                  <a:cubicBezTo>
                    <a:pt x="750" y="743"/>
                    <a:pt x="726" y="741"/>
                    <a:pt x="699" y="737"/>
                  </a:cubicBezTo>
                  <a:cubicBezTo>
                    <a:pt x="670" y="733"/>
                    <a:pt x="644" y="730"/>
                    <a:pt x="620" y="722"/>
                  </a:cubicBezTo>
                  <a:cubicBezTo>
                    <a:pt x="596" y="716"/>
                    <a:pt x="572" y="708"/>
                    <a:pt x="549" y="699"/>
                  </a:cubicBezTo>
                  <a:cubicBezTo>
                    <a:pt x="531" y="691"/>
                    <a:pt x="514" y="683"/>
                    <a:pt x="498" y="673"/>
                  </a:cubicBezTo>
                  <a:cubicBezTo>
                    <a:pt x="485" y="665"/>
                    <a:pt x="473" y="658"/>
                    <a:pt x="460" y="650"/>
                  </a:cubicBezTo>
                  <a:lnTo>
                    <a:pt x="460" y="650"/>
                  </a:lnTo>
                  <a:cubicBezTo>
                    <a:pt x="460" y="649"/>
                    <a:pt x="459" y="649"/>
                    <a:pt x="458" y="648"/>
                  </a:cubicBezTo>
                  <a:cubicBezTo>
                    <a:pt x="450" y="642"/>
                    <a:pt x="443" y="634"/>
                    <a:pt x="433" y="626"/>
                  </a:cubicBezTo>
                  <a:cubicBezTo>
                    <a:pt x="428" y="621"/>
                    <a:pt x="424" y="615"/>
                    <a:pt x="419" y="608"/>
                  </a:cubicBezTo>
                  <a:cubicBezTo>
                    <a:pt x="414" y="602"/>
                    <a:pt x="409" y="596"/>
                    <a:pt x="405" y="589"/>
                  </a:cubicBezTo>
                  <a:lnTo>
                    <a:pt x="405" y="589"/>
                  </a:lnTo>
                  <a:lnTo>
                    <a:pt x="409" y="599"/>
                  </a:lnTo>
                  <a:lnTo>
                    <a:pt x="408" y="597"/>
                  </a:lnTo>
                  <a:cubicBezTo>
                    <a:pt x="405" y="589"/>
                    <a:pt x="400" y="582"/>
                    <a:pt x="397" y="574"/>
                  </a:cubicBezTo>
                  <a:cubicBezTo>
                    <a:pt x="395" y="570"/>
                    <a:pt x="393" y="569"/>
                    <a:pt x="393" y="566"/>
                  </a:cubicBezTo>
                  <a:cubicBezTo>
                    <a:pt x="393" y="564"/>
                    <a:pt x="393" y="563"/>
                    <a:pt x="393" y="561"/>
                  </a:cubicBezTo>
                  <a:cubicBezTo>
                    <a:pt x="393" y="558"/>
                    <a:pt x="393" y="556"/>
                    <a:pt x="393" y="553"/>
                  </a:cubicBezTo>
                  <a:cubicBezTo>
                    <a:pt x="395" y="550"/>
                    <a:pt x="397" y="547"/>
                    <a:pt x="397" y="544"/>
                  </a:cubicBezTo>
                  <a:lnTo>
                    <a:pt x="400" y="536"/>
                  </a:lnTo>
                  <a:cubicBezTo>
                    <a:pt x="405" y="528"/>
                    <a:pt x="409" y="520"/>
                    <a:pt x="416" y="512"/>
                  </a:cubicBezTo>
                  <a:cubicBezTo>
                    <a:pt x="419" y="509"/>
                    <a:pt x="422" y="504"/>
                    <a:pt x="425" y="501"/>
                  </a:cubicBezTo>
                  <a:lnTo>
                    <a:pt x="425" y="501"/>
                  </a:lnTo>
                  <a:lnTo>
                    <a:pt x="417" y="510"/>
                  </a:lnTo>
                  <a:lnTo>
                    <a:pt x="411" y="520"/>
                  </a:lnTo>
                  <a:cubicBezTo>
                    <a:pt x="417" y="513"/>
                    <a:pt x="424" y="507"/>
                    <a:pt x="430" y="499"/>
                  </a:cubicBezTo>
                  <a:lnTo>
                    <a:pt x="439" y="491"/>
                  </a:lnTo>
                  <a:cubicBezTo>
                    <a:pt x="460" y="477"/>
                    <a:pt x="481" y="464"/>
                    <a:pt x="501" y="452"/>
                  </a:cubicBezTo>
                  <a:cubicBezTo>
                    <a:pt x="514" y="445"/>
                    <a:pt x="526" y="439"/>
                    <a:pt x="539" y="434"/>
                  </a:cubicBezTo>
                  <a:cubicBezTo>
                    <a:pt x="569" y="422"/>
                    <a:pt x="599" y="411"/>
                    <a:pt x="629" y="401"/>
                  </a:cubicBezTo>
                  <a:cubicBezTo>
                    <a:pt x="675" y="390"/>
                    <a:pt x="721" y="380"/>
                    <a:pt x="767" y="374"/>
                  </a:cubicBezTo>
                  <a:cubicBezTo>
                    <a:pt x="802" y="369"/>
                    <a:pt x="837" y="368"/>
                    <a:pt x="873" y="368"/>
                  </a:cubicBezTo>
                  <a:close/>
                  <a:moveTo>
                    <a:pt x="1673" y="803"/>
                  </a:moveTo>
                  <a:lnTo>
                    <a:pt x="1679" y="814"/>
                  </a:lnTo>
                  <a:cubicBezTo>
                    <a:pt x="1690" y="835"/>
                    <a:pt x="1701" y="855"/>
                    <a:pt x="1709" y="874"/>
                  </a:cubicBezTo>
                  <a:cubicBezTo>
                    <a:pt x="1718" y="900"/>
                    <a:pt x="1730" y="923"/>
                    <a:pt x="1734" y="949"/>
                  </a:cubicBezTo>
                  <a:cubicBezTo>
                    <a:pt x="1741" y="974"/>
                    <a:pt x="1748" y="998"/>
                    <a:pt x="1750" y="1025"/>
                  </a:cubicBezTo>
                  <a:cubicBezTo>
                    <a:pt x="1753" y="1052"/>
                    <a:pt x="1755" y="1079"/>
                    <a:pt x="1755" y="1105"/>
                  </a:cubicBezTo>
                  <a:cubicBezTo>
                    <a:pt x="1753" y="1143"/>
                    <a:pt x="1752" y="1181"/>
                    <a:pt x="1748" y="1221"/>
                  </a:cubicBezTo>
                  <a:cubicBezTo>
                    <a:pt x="1737" y="1289"/>
                    <a:pt x="1723" y="1359"/>
                    <a:pt x="1704" y="1425"/>
                  </a:cubicBezTo>
                  <a:cubicBezTo>
                    <a:pt x="1707" y="1417"/>
                    <a:pt x="1709" y="1409"/>
                    <a:pt x="1712" y="1402"/>
                  </a:cubicBezTo>
                  <a:lnTo>
                    <a:pt x="1712" y="1402"/>
                  </a:lnTo>
                  <a:cubicBezTo>
                    <a:pt x="1682" y="1501"/>
                    <a:pt x="1649" y="1601"/>
                    <a:pt x="1609" y="1698"/>
                  </a:cubicBezTo>
                  <a:cubicBezTo>
                    <a:pt x="1554" y="1745"/>
                    <a:pt x="1497" y="1794"/>
                    <a:pt x="1440" y="1840"/>
                  </a:cubicBezTo>
                  <a:cubicBezTo>
                    <a:pt x="1446" y="1832"/>
                    <a:pt x="1451" y="1824"/>
                    <a:pt x="1454" y="1816"/>
                  </a:cubicBezTo>
                  <a:lnTo>
                    <a:pt x="1454" y="1816"/>
                  </a:lnTo>
                  <a:cubicBezTo>
                    <a:pt x="1454" y="1818"/>
                    <a:pt x="1452" y="1819"/>
                    <a:pt x="1452" y="1821"/>
                  </a:cubicBezTo>
                  <a:lnTo>
                    <a:pt x="1459" y="1810"/>
                  </a:lnTo>
                  <a:lnTo>
                    <a:pt x="1465" y="1799"/>
                  </a:lnTo>
                  <a:lnTo>
                    <a:pt x="1465" y="1800"/>
                  </a:lnTo>
                  <a:cubicBezTo>
                    <a:pt x="1483" y="1770"/>
                    <a:pt x="1500" y="1742"/>
                    <a:pt x="1517" y="1713"/>
                  </a:cubicBezTo>
                  <a:cubicBezTo>
                    <a:pt x="1568" y="1629"/>
                    <a:pt x="1560" y="1522"/>
                    <a:pt x="1489" y="1455"/>
                  </a:cubicBezTo>
                  <a:cubicBezTo>
                    <a:pt x="1495" y="1371"/>
                    <a:pt x="1492" y="1286"/>
                    <a:pt x="1479" y="1202"/>
                  </a:cubicBezTo>
                  <a:cubicBezTo>
                    <a:pt x="1467" y="1129"/>
                    <a:pt x="1422" y="1048"/>
                    <a:pt x="1362" y="1007"/>
                  </a:cubicBezTo>
                  <a:cubicBezTo>
                    <a:pt x="1353" y="1001"/>
                    <a:pt x="1342" y="996"/>
                    <a:pt x="1332" y="990"/>
                  </a:cubicBezTo>
                  <a:cubicBezTo>
                    <a:pt x="1391" y="965"/>
                    <a:pt x="1448" y="938"/>
                    <a:pt x="1503" y="906"/>
                  </a:cubicBezTo>
                  <a:cubicBezTo>
                    <a:pt x="1554" y="876"/>
                    <a:pt x="1614" y="843"/>
                    <a:pt x="1673" y="803"/>
                  </a:cubicBezTo>
                  <a:close/>
                  <a:moveTo>
                    <a:pt x="1092" y="1485"/>
                  </a:moveTo>
                  <a:lnTo>
                    <a:pt x="1092" y="1485"/>
                  </a:lnTo>
                  <a:cubicBezTo>
                    <a:pt x="1088" y="1508"/>
                    <a:pt x="1085" y="1528"/>
                    <a:pt x="1082" y="1549"/>
                  </a:cubicBezTo>
                  <a:cubicBezTo>
                    <a:pt x="1069" y="1609"/>
                    <a:pt x="1060" y="1671"/>
                    <a:pt x="1057" y="1732"/>
                  </a:cubicBezTo>
                  <a:cubicBezTo>
                    <a:pt x="1054" y="1804"/>
                    <a:pt x="1087" y="1870"/>
                    <a:pt x="1144" y="1910"/>
                  </a:cubicBezTo>
                  <a:cubicBezTo>
                    <a:pt x="1177" y="1932"/>
                    <a:pt x="1215" y="1943"/>
                    <a:pt x="1254" y="1943"/>
                  </a:cubicBezTo>
                  <a:cubicBezTo>
                    <a:pt x="1276" y="1943"/>
                    <a:pt x="1298" y="1939"/>
                    <a:pt x="1320" y="1932"/>
                  </a:cubicBezTo>
                  <a:lnTo>
                    <a:pt x="1320" y="1932"/>
                  </a:lnTo>
                  <a:cubicBezTo>
                    <a:pt x="1269" y="1968"/>
                    <a:pt x="1217" y="2003"/>
                    <a:pt x="1164" y="2035"/>
                  </a:cubicBezTo>
                  <a:cubicBezTo>
                    <a:pt x="1145" y="2044"/>
                    <a:pt x="1125" y="2055"/>
                    <a:pt x="1106" y="2065"/>
                  </a:cubicBezTo>
                  <a:lnTo>
                    <a:pt x="1085" y="2071"/>
                  </a:lnTo>
                  <a:cubicBezTo>
                    <a:pt x="1061" y="2077"/>
                    <a:pt x="1038" y="2084"/>
                    <a:pt x="1014" y="2087"/>
                  </a:cubicBezTo>
                  <a:cubicBezTo>
                    <a:pt x="992" y="2089"/>
                    <a:pt x="970" y="2092"/>
                    <a:pt x="948" y="2093"/>
                  </a:cubicBezTo>
                  <a:lnTo>
                    <a:pt x="944" y="2092"/>
                  </a:lnTo>
                  <a:cubicBezTo>
                    <a:pt x="943" y="2071"/>
                    <a:pt x="941" y="2051"/>
                    <a:pt x="940" y="2028"/>
                  </a:cubicBezTo>
                  <a:cubicBezTo>
                    <a:pt x="940" y="1984"/>
                    <a:pt x="943" y="1940"/>
                    <a:pt x="948" y="1895"/>
                  </a:cubicBezTo>
                  <a:cubicBezTo>
                    <a:pt x="957" y="1840"/>
                    <a:pt x="968" y="1785"/>
                    <a:pt x="982" y="1729"/>
                  </a:cubicBezTo>
                  <a:cubicBezTo>
                    <a:pt x="993" y="1691"/>
                    <a:pt x="1006" y="1653"/>
                    <a:pt x="1020" y="1617"/>
                  </a:cubicBezTo>
                  <a:cubicBezTo>
                    <a:pt x="1035" y="1585"/>
                    <a:pt x="1050" y="1553"/>
                    <a:pt x="1066" y="1523"/>
                  </a:cubicBezTo>
                  <a:cubicBezTo>
                    <a:pt x="1074" y="1511"/>
                    <a:pt x="1082" y="1498"/>
                    <a:pt x="1092" y="1485"/>
                  </a:cubicBezTo>
                  <a:close/>
                  <a:moveTo>
                    <a:pt x="886" y="0"/>
                  </a:moveTo>
                  <a:cubicBezTo>
                    <a:pt x="651" y="0"/>
                    <a:pt x="398" y="53"/>
                    <a:pt x="208" y="197"/>
                  </a:cubicBezTo>
                  <a:cubicBezTo>
                    <a:pt x="110" y="268"/>
                    <a:pt x="42" y="374"/>
                    <a:pt x="20" y="493"/>
                  </a:cubicBezTo>
                  <a:cubicBezTo>
                    <a:pt x="1" y="602"/>
                    <a:pt x="25" y="713"/>
                    <a:pt x="88" y="803"/>
                  </a:cubicBezTo>
                  <a:cubicBezTo>
                    <a:pt x="158" y="903"/>
                    <a:pt x="253" y="984"/>
                    <a:pt x="363" y="1033"/>
                  </a:cubicBezTo>
                  <a:cubicBezTo>
                    <a:pt x="479" y="1085"/>
                    <a:pt x="604" y="1115"/>
                    <a:pt x="731" y="1118"/>
                  </a:cubicBezTo>
                  <a:lnTo>
                    <a:pt x="742" y="1118"/>
                  </a:lnTo>
                  <a:cubicBezTo>
                    <a:pt x="729" y="1148"/>
                    <a:pt x="716" y="1178"/>
                    <a:pt x="702" y="1208"/>
                  </a:cubicBezTo>
                  <a:cubicBezTo>
                    <a:pt x="648" y="1333"/>
                    <a:pt x="604" y="1462"/>
                    <a:pt x="568" y="1591"/>
                  </a:cubicBezTo>
                  <a:cubicBezTo>
                    <a:pt x="528" y="1721"/>
                    <a:pt x="512" y="1856"/>
                    <a:pt x="519" y="1990"/>
                  </a:cubicBezTo>
                  <a:cubicBezTo>
                    <a:pt x="522" y="2047"/>
                    <a:pt x="531" y="2103"/>
                    <a:pt x="544" y="2160"/>
                  </a:cubicBezTo>
                  <a:cubicBezTo>
                    <a:pt x="557" y="2207"/>
                    <a:pt x="571" y="2266"/>
                    <a:pt x="602" y="2305"/>
                  </a:cubicBezTo>
                  <a:lnTo>
                    <a:pt x="607" y="2312"/>
                  </a:lnTo>
                  <a:cubicBezTo>
                    <a:pt x="628" y="2372"/>
                    <a:pt x="659" y="2427"/>
                    <a:pt x="702" y="2473"/>
                  </a:cubicBezTo>
                  <a:cubicBezTo>
                    <a:pt x="756" y="2533"/>
                    <a:pt x="824" y="2581"/>
                    <a:pt x="900" y="2609"/>
                  </a:cubicBezTo>
                  <a:cubicBezTo>
                    <a:pt x="945" y="2625"/>
                    <a:pt x="993" y="2633"/>
                    <a:pt x="1041" y="2633"/>
                  </a:cubicBezTo>
                  <a:cubicBezTo>
                    <a:pt x="1045" y="2633"/>
                    <a:pt x="1049" y="2633"/>
                    <a:pt x="1054" y="2633"/>
                  </a:cubicBezTo>
                  <a:cubicBezTo>
                    <a:pt x="1084" y="2633"/>
                    <a:pt x="1114" y="2631"/>
                    <a:pt x="1144" y="2625"/>
                  </a:cubicBezTo>
                  <a:cubicBezTo>
                    <a:pt x="1318" y="2593"/>
                    <a:pt x="1478" y="2489"/>
                    <a:pt x="1608" y="2369"/>
                  </a:cubicBezTo>
                  <a:cubicBezTo>
                    <a:pt x="1707" y="2275"/>
                    <a:pt x="1793" y="2166"/>
                    <a:pt x="1858" y="2044"/>
                  </a:cubicBezTo>
                  <a:cubicBezTo>
                    <a:pt x="1885" y="1994"/>
                    <a:pt x="1910" y="1943"/>
                    <a:pt x="1932" y="1891"/>
                  </a:cubicBezTo>
                  <a:cubicBezTo>
                    <a:pt x="1964" y="1861"/>
                    <a:pt x="1995" y="1830"/>
                    <a:pt x="2027" y="1800"/>
                  </a:cubicBezTo>
                  <a:cubicBezTo>
                    <a:pt x="2094" y="1736"/>
                    <a:pt x="2108" y="1634"/>
                    <a:pt x="2054" y="1558"/>
                  </a:cubicBezTo>
                  <a:cubicBezTo>
                    <a:pt x="2121" y="1332"/>
                    <a:pt x="2155" y="1093"/>
                    <a:pt x="2098" y="860"/>
                  </a:cubicBezTo>
                  <a:cubicBezTo>
                    <a:pt x="2065" y="730"/>
                    <a:pt x="2002" y="608"/>
                    <a:pt x="1916" y="504"/>
                  </a:cubicBezTo>
                  <a:cubicBezTo>
                    <a:pt x="1924" y="466"/>
                    <a:pt x="1923" y="428"/>
                    <a:pt x="1915" y="390"/>
                  </a:cubicBezTo>
                  <a:cubicBezTo>
                    <a:pt x="1888" y="284"/>
                    <a:pt x="1804" y="202"/>
                    <a:pt x="1698" y="176"/>
                  </a:cubicBezTo>
                  <a:cubicBezTo>
                    <a:pt x="1669" y="170"/>
                    <a:pt x="1639" y="167"/>
                    <a:pt x="1610" y="167"/>
                  </a:cubicBezTo>
                  <a:cubicBezTo>
                    <a:pt x="1578" y="167"/>
                    <a:pt x="1547" y="171"/>
                    <a:pt x="1516" y="178"/>
                  </a:cubicBezTo>
                  <a:cubicBezTo>
                    <a:pt x="1335" y="77"/>
                    <a:pt x="1136" y="5"/>
                    <a:pt x="927" y="1"/>
                  </a:cubicBezTo>
                  <a:cubicBezTo>
                    <a:pt x="913" y="0"/>
                    <a:pt x="900" y="0"/>
                    <a:pt x="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4" name="Google Shape;13584;p25"/>
            <p:cNvSpPr/>
            <p:nvPr/>
          </p:nvSpPr>
          <p:spPr>
            <a:xfrm>
              <a:off x="6183992" y="843968"/>
              <a:ext cx="71759" cy="214572"/>
            </a:xfrm>
            <a:custGeom>
              <a:avLst/>
              <a:gdLst/>
              <a:ahLst/>
              <a:cxnLst/>
              <a:rect l="l" t="t" r="r" b="b"/>
              <a:pathLst>
                <a:path w="2133" h="6378" extrusionOk="0">
                  <a:moveTo>
                    <a:pt x="484" y="2490"/>
                  </a:moveTo>
                  <a:cubicBezTo>
                    <a:pt x="478" y="2491"/>
                    <a:pt x="472" y="2491"/>
                    <a:pt x="465" y="2492"/>
                  </a:cubicBezTo>
                  <a:lnTo>
                    <a:pt x="465" y="2492"/>
                  </a:lnTo>
                  <a:lnTo>
                    <a:pt x="484" y="2490"/>
                  </a:lnTo>
                  <a:close/>
                  <a:moveTo>
                    <a:pt x="1365" y="3913"/>
                  </a:moveTo>
                  <a:lnTo>
                    <a:pt x="1365" y="3913"/>
                  </a:lnTo>
                  <a:cubicBezTo>
                    <a:pt x="1365" y="3916"/>
                    <a:pt x="1365" y="3918"/>
                    <a:pt x="1365" y="3921"/>
                  </a:cubicBezTo>
                  <a:cubicBezTo>
                    <a:pt x="1365" y="3919"/>
                    <a:pt x="1365" y="3916"/>
                    <a:pt x="1365" y="3913"/>
                  </a:cubicBezTo>
                  <a:close/>
                  <a:moveTo>
                    <a:pt x="596" y="5608"/>
                  </a:moveTo>
                  <a:cubicBezTo>
                    <a:pt x="596" y="5612"/>
                    <a:pt x="596" y="5616"/>
                    <a:pt x="597" y="5620"/>
                  </a:cubicBezTo>
                  <a:cubicBezTo>
                    <a:pt x="597" y="5616"/>
                    <a:pt x="597" y="5612"/>
                    <a:pt x="596" y="5608"/>
                  </a:cubicBezTo>
                  <a:close/>
                  <a:moveTo>
                    <a:pt x="1062" y="6014"/>
                  </a:moveTo>
                  <a:cubicBezTo>
                    <a:pt x="1059" y="6016"/>
                    <a:pt x="1056" y="6018"/>
                    <a:pt x="1053" y="6020"/>
                  </a:cubicBezTo>
                  <a:lnTo>
                    <a:pt x="1062" y="6014"/>
                  </a:lnTo>
                  <a:close/>
                  <a:moveTo>
                    <a:pt x="1388" y="3505"/>
                  </a:moveTo>
                  <a:lnTo>
                    <a:pt x="1388" y="3505"/>
                  </a:lnTo>
                  <a:cubicBezTo>
                    <a:pt x="1381" y="3642"/>
                    <a:pt x="1373" y="3777"/>
                    <a:pt x="1365" y="3913"/>
                  </a:cubicBezTo>
                  <a:lnTo>
                    <a:pt x="1365" y="3913"/>
                  </a:lnTo>
                  <a:cubicBezTo>
                    <a:pt x="1365" y="3911"/>
                    <a:pt x="1365" y="3909"/>
                    <a:pt x="1366" y="3907"/>
                  </a:cubicBezTo>
                  <a:lnTo>
                    <a:pt x="1366" y="3907"/>
                  </a:lnTo>
                  <a:cubicBezTo>
                    <a:pt x="1355" y="4074"/>
                    <a:pt x="1344" y="4240"/>
                    <a:pt x="1336" y="4406"/>
                  </a:cubicBezTo>
                  <a:cubicBezTo>
                    <a:pt x="1336" y="4405"/>
                    <a:pt x="1336" y="4405"/>
                    <a:pt x="1336" y="4405"/>
                  </a:cubicBezTo>
                  <a:lnTo>
                    <a:pt x="1336" y="4405"/>
                  </a:lnTo>
                  <a:cubicBezTo>
                    <a:pt x="1322" y="4588"/>
                    <a:pt x="1309" y="4769"/>
                    <a:pt x="1293" y="4952"/>
                  </a:cubicBezTo>
                  <a:cubicBezTo>
                    <a:pt x="1273" y="5200"/>
                    <a:pt x="1254" y="5450"/>
                    <a:pt x="1208" y="5696"/>
                  </a:cubicBezTo>
                  <a:cubicBezTo>
                    <a:pt x="1198" y="5745"/>
                    <a:pt x="1186" y="5794"/>
                    <a:pt x="1171" y="5841"/>
                  </a:cubicBezTo>
                  <a:cubicBezTo>
                    <a:pt x="1162" y="5868"/>
                    <a:pt x="1152" y="5895"/>
                    <a:pt x="1140" y="5920"/>
                  </a:cubicBezTo>
                  <a:cubicBezTo>
                    <a:pt x="1135" y="5930"/>
                    <a:pt x="1130" y="5939"/>
                    <a:pt x="1122" y="5951"/>
                  </a:cubicBezTo>
                  <a:cubicBezTo>
                    <a:pt x="1116" y="5960"/>
                    <a:pt x="1108" y="5970"/>
                    <a:pt x="1100" y="5979"/>
                  </a:cubicBezTo>
                  <a:cubicBezTo>
                    <a:pt x="1095" y="5985"/>
                    <a:pt x="1089" y="5990"/>
                    <a:pt x="1083" y="5996"/>
                  </a:cubicBezTo>
                  <a:lnTo>
                    <a:pt x="1081" y="5998"/>
                  </a:lnTo>
                  <a:lnTo>
                    <a:pt x="1081" y="5998"/>
                  </a:lnTo>
                  <a:cubicBezTo>
                    <a:pt x="1079" y="5999"/>
                    <a:pt x="1077" y="6000"/>
                    <a:pt x="1076" y="6002"/>
                  </a:cubicBezTo>
                  <a:lnTo>
                    <a:pt x="1076" y="6002"/>
                  </a:lnTo>
                  <a:cubicBezTo>
                    <a:pt x="1078" y="6001"/>
                    <a:pt x="1079" y="5999"/>
                    <a:pt x="1081" y="5998"/>
                  </a:cubicBezTo>
                  <a:lnTo>
                    <a:pt x="1081" y="5998"/>
                  </a:lnTo>
                  <a:lnTo>
                    <a:pt x="1075" y="6004"/>
                  </a:lnTo>
                  <a:cubicBezTo>
                    <a:pt x="1075" y="6004"/>
                    <a:pt x="1076" y="6003"/>
                    <a:pt x="1076" y="6002"/>
                  </a:cubicBezTo>
                  <a:lnTo>
                    <a:pt x="1076" y="6002"/>
                  </a:lnTo>
                  <a:cubicBezTo>
                    <a:pt x="1072" y="6006"/>
                    <a:pt x="1067" y="6010"/>
                    <a:pt x="1063" y="6013"/>
                  </a:cubicBezTo>
                  <a:lnTo>
                    <a:pt x="1063" y="6013"/>
                  </a:lnTo>
                  <a:cubicBezTo>
                    <a:pt x="1054" y="6019"/>
                    <a:pt x="1044" y="6025"/>
                    <a:pt x="1035" y="6030"/>
                  </a:cubicBezTo>
                  <a:cubicBezTo>
                    <a:pt x="1019" y="6038"/>
                    <a:pt x="1004" y="6046"/>
                    <a:pt x="988" y="6052"/>
                  </a:cubicBezTo>
                  <a:cubicBezTo>
                    <a:pt x="977" y="6055"/>
                    <a:pt x="966" y="6058"/>
                    <a:pt x="955" y="6061"/>
                  </a:cubicBezTo>
                  <a:cubicBezTo>
                    <a:pt x="945" y="6063"/>
                    <a:pt x="934" y="6065"/>
                    <a:pt x="923" y="6065"/>
                  </a:cubicBezTo>
                  <a:cubicBezTo>
                    <a:pt x="913" y="6065"/>
                    <a:pt x="904" y="6066"/>
                    <a:pt x="894" y="6066"/>
                  </a:cubicBezTo>
                  <a:cubicBezTo>
                    <a:pt x="885" y="6066"/>
                    <a:pt x="875" y="6065"/>
                    <a:pt x="866" y="6065"/>
                  </a:cubicBezTo>
                  <a:lnTo>
                    <a:pt x="886" y="6065"/>
                  </a:lnTo>
                  <a:cubicBezTo>
                    <a:pt x="871" y="6065"/>
                    <a:pt x="855" y="6061"/>
                    <a:pt x="841" y="6058"/>
                  </a:cubicBezTo>
                  <a:lnTo>
                    <a:pt x="841" y="6058"/>
                  </a:lnTo>
                  <a:lnTo>
                    <a:pt x="860" y="6063"/>
                  </a:lnTo>
                  <a:cubicBezTo>
                    <a:pt x="847" y="6060"/>
                    <a:pt x="833" y="6057"/>
                    <a:pt x="820" y="6052"/>
                  </a:cubicBezTo>
                  <a:cubicBezTo>
                    <a:pt x="811" y="6049"/>
                    <a:pt x="799" y="6044"/>
                    <a:pt x="792" y="6041"/>
                  </a:cubicBezTo>
                  <a:cubicBezTo>
                    <a:pt x="785" y="6038"/>
                    <a:pt x="780" y="6034"/>
                    <a:pt x="773" y="6030"/>
                  </a:cubicBezTo>
                  <a:cubicBezTo>
                    <a:pt x="765" y="6023"/>
                    <a:pt x="757" y="6019"/>
                    <a:pt x="749" y="6012"/>
                  </a:cubicBezTo>
                  <a:cubicBezTo>
                    <a:pt x="739" y="6003"/>
                    <a:pt x="727" y="5992"/>
                    <a:pt x="720" y="5982"/>
                  </a:cubicBezTo>
                  <a:cubicBezTo>
                    <a:pt x="712" y="5973"/>
                    <a:pt x="704" y="5965"/>
                    <a:pt x="698" y="5955"/>
                  </a:cubicBezTo>
                  <a:cubicBezTo>
                    <a:pt x="689" y="5941"/>
                    <a:pt x="679" y="5925"/>
                    <a:pt x="671" y="5911"/>
                  </a:cubicBezTo>
                  <a:cubicBezTo>
                    <a:pt x="662" y="5892"/>
                    <a:pt x="654" y="5871"/>
                    <a:pt x="646" y="5852"/>
                  </a:cubicBezTo>
                  <a:cubicBezTo>
                    <a:pt x="633" y="5818"/>
                    <a:pt x="622" y="5781"/>
                    <a:pt x="614" y="5745"/>
                  </a:cubicBezTo>
                  <a:cubicBezTo>
                    <a:pt x="605" y="5699"/>
                    <a:pt x="598" y="5651"/>
                    <a:pt x="595" y="5605"/>
                  </a:cubicBezTo>
                  <a:lnTo>
                    <a:pt x="595" y="5605"/>
                  </a:lnTo>
                  <a:cubicBezTo>
                    <a:pt x="595" y="5606"/>
                    <a:pt x="596" y="5607"/>
                    <a:pt x="596" y="5608"/>
                  </a:cubicBezTo>
                  <a:lnTo>
                    <a:pt x="596" y="5608"/>
                  </a:lnTo>
                  <a:cubicBezTo>
                    <a:pt x="592" y="5555"/>
                    <a:pt x="592" y="5502"/>
                    <a:pt x="594" y="5449"/>
                  </a:cubicBezTo>
                  <a:cubicBezTo>
                    <a:pt x="600" y="5374"/>
                    <a:pt x="609" y="5300"/>
                    <a:pt x="624" y="5226"/>
                  </a:cubicBezTo>
                  <a:cubicBezTo>
                    <a:pt x="646" y="5116"/>
                    <a:pt x="674" y="5009"/>
                    <a:pt x="709" y="4903"/>
                  </a:cubicBezTo>
                  <a:lnTo>
                    <a:pt x="709" y="4903"/>
                  </a:lnTo>
                  <a:cubicBezTo>
                    <a:pt x="709" y="4903"/>
                    <a:pt x="709" y="4904"/>
                    <a:pt x="708" y="4904"/>
                  </a:cubicBezTo>
                  <a:lnTo>
                    <a:pt x="708" y="4904"/>
                  </a:lnTo>
                  <a:cubicBezTo>
                    <a:pt x="791" y="4661"/>
                    <a:pt x="900" y="4431"/>
                    <a:pt x="1012" y="4201"/>
                  </a:cubicBezTo>
                  <a:cubicBezTo>
                    <a:pt x="1092" y="4048"/>
                    <a:pt x="1170" y="3893"/>
                    <a:pt x="1251" y="3739"/>
                  </a:cubicBezTo>
                  <a:cubicBezTo>
                    <a:pt x="1287" y="3673"/>
                    <a:pt x="1327" y="3609"/>
                    <a:pt x="1366" y="3544"/>
                  </a:cubicBezTo>
                  <a:lnTo>
                    <a:pt x="1388" y="3505"/>
                  </a:lnTo>
                  <a:close/>
                  <a:moveTo>
                    <a:pt x="534" y="1"/>
                  </a:moveTo>
                  <a:cubicBezTo>
                    <a:pt x="478" y="1"/>
                    <a:pt x="425" y="25"/>
                    <a:pt x="388" y="68"/>
                  </a:cubicBezTo>
                  <a:cubicBezTo>
                    <a:pt x="337" y="128"/>
                    <a:pt x="309" y="211"/>
                    <a:pt x="283" y="283"/>
                  </a:cubicBezTo>
                  <a:cubicBezTo>
                    <a:pt x="269" y="323"/>
                    <a:pt x="256" y="363"/>
                    <a:pt x="244" y="402"/>
                  </a:cubicBezTo>
                  <a:cubicBezTo>
                    <a:pt x="234" y="432"/>
                    <a:pt x="223" y="461"/>
                    <a:pt x="215" y="491"/>
                  </a:cubicBezTo>
                  <a:cubicBezTo>
                    <a:pt x="199" y="560"/>
                    <a:pt x="182" y="632"/>
                    <a:pt x="165" y="701"/>
                  </a:cubicBezTo>
                  <a:cubicBezTo>
                    <a:pt x="158" y="728"/>
                    <a:pt x="155" y="757"/>
                    <a:pt x="149" y="784"/>
                  </a:cubicBezTo>
                  <a:cubicBezTo>
                    <a:pt x="141" y="831"/>
                    <a:pt x="131" y="877"/>
                    <a:pt x="123" y="925"/>
                  </a:cubicBezTo>
                  <a:cubicBezTo>
                    <a:pt x="100" y="1045"/>
                    <a:pt x="79" y="1167"/>
                    <a:pt x="62" y="1290"/>
                  </a:cubicBezTo>
                  <a:cubicBezTo>
                    <a:pt x="43" y="1423"/>
                    <a:pt x="21" y="1558"/>
                    <a:pt x="13" y="1692"/>
                  </a:cubicBezTo>
                  <a:lnTo>
                    <a:pt x="13" y="1686"/>
                  </a:lnTo>
                  <a:cubicBezTo>
                    <a:pt x="11" y="1735"/>
                    <a:pt x="8" y="1784"/>
                    <a:pt x="6" y="1832"/>
                  </a:cubicBezTo>
                  <a:lnTo>
                    <a:pt x="6" y="1825"/>
                  </a:lnTo>
                  <a:lnTo>
                    <a:pt x="6" y="1825"/>
                  </a:lnTo>
                  <a:cubicBezTo>
                    <a:pt x="0" y="1928"/>
                    <a:pt x="2" y="2031"/>
                    <a:pt x="11" y="2134"/>
                  </a:cubicBezTo>
                  <a:cubicBezTo>
                    <a:pt x="16" y="2218"/>
                    <a:pt x="27" y="2302"/>
                    <a:pt x="44" y="2382"/>
                  </a:cubicBezTo>
                  <a:cubicBezTo>
                    <a:pt x="71" y="2493"/>
                    <a:pt x="122" y="2598"/>
                    <a:pt x="192" y="2688"/>
                  </a:cubicBezTo>
                  <a:cubicBezTo>
                    <a:pt x="249" y="2762"/>
                    <a:pt x="351" y="2807"/>
                    <a:pt x="443" y="2807"/>
                  </a:cubicBezTo>
                  <a:cubicBezTo>
                    <a:pt x="533" y="2807"/>
                    <a:pt x="624" y="2785"/>
                    <a:pt x="704" y="2743"/>
                  </a:cubicBezTo>
                  <a:cubicBezTo>
                    <a:pt x="804" y="2690"/>
                    <a:pt x="898" y="2626"/>
                    <a:pt x="981" y="2552"/>
                  </a:cubicBezTo>
                  <a:cubicBezTo>
                    <a:pt x="1057" y="2485"/>
                    <a:pt x="1129" y="2413"/>
                    <a:pt x="1194" y="2335"/>
                  </a:cubicBezTo>
                  <a:cubicBezTo>
                    <a:pt x="1300" y="2207"/>
                    <a:pt x="1398" y="2071"/>
                    <a:pt x="1486" y="1930"/>
                  </a:cubicBezTo>
                  <a:lnTo>
                    <a:pt x="1550" y="1830"/>
                  </a:lnTo>
                  <a:lnTo>
                    <a:pt x="1550" y="1830"/>
                  </a:lnTo>
                  <a:cubicBezTo>
                    <a:pt x="1524" y="2017"/>
                    <a:pt x="1501" y="2204"/>
                    <a:pt x="1482" y="2390"/>
                  </a:cubicBezTo>
                  <a:cubicBezTo>
                    <a:pt x="1466" y="2555"/>
                    <a:pt x="1445" y="2720"/>
                    <a:pt x="1433" y="2884"/>
                  </a:cubicBezTo>
                  <a:lnTo>
                    <a:pt x="1431" y="2887"/>
                  </a:lnTo>
                  <a:cubicBezTo>
                    <a:pt x="1347" y="3024"/>
                    <a:pt x="1262" y="3161"/>
                    <a:pt x="1179" y="3299"/>
                  </a:cubicBezTo>
                  <a:cubicBezTo>
                    <a:pt x="1124" y="3391"/>
                    <a:pt x="1069" y="3481"/>
                    <a:pt x="1015" y="3573"/>
                  </a:cubicBezTo>
                  <a:cubicBezTo>
                    <a:pt x="986" y="3622"/>
                    <a:pt x="961" y="3673"/>
                    <a:pt x="934" y="3722"/>
                  </a:cubicBezTo>
                  <a:cubicBezTo>
                    <a:pt x="804" y="3965"/>
                    <a:pt x="673" y="4208"/>
                    <a:pt x="560" y="4459"/>
                  </a:cubicBezTo>
                  <a:cubicBezTo>
                    <a:pt x="465" y="4671"/>
                    <a:pt x="382" y="4893"/>
                    <a:pt x="332" y="5123"/>
                  </a:cubicBezTo>
                  <a:cubicBezTo>
                    <a:pt x="288" y="5335"/>
                    <a:pt x="261" y="5560"/>
                    <a:pt x="302" y="5775"/>
                  </a:cubicBezTo>
                  <a:cubicBezTo>
                    <a:pt x="340" y="5973"/>
                    <a:pt x="423" y="6180"/>
                    <a:pt x="602" y="6292"/>
                  </a:cubicBezTo>
                  <a:lnTo>
                    <a:pt x="600" y="6292"/>
                  </a:lnTo>
                  <a:cubicBezTo>
                    <a:pt x="693" y="6350"/>
                    <a:pt x="795" y="6378"/>
                    <a:pt x="897" y="6378"/>
                  </a:cubicBezTo>
                  <a:cubicBezTo>
                    <a:pt x="1085" y="6378"/>
                    <a:pt x="1269" y="6283"/>
                    <a:pt x="1376" y="6110"/>
                  </a:cubicBezTo>
                  <a:cubicBezTo>
                    <a:pt x="1426" y="6022"/>
                    <a:pt x="1460" y="5925"/>
                    <a:pt x="1477" y="5824"/>
                  </a:cubicBezTo>
                  <a:cubicBezTo>
                    <a:pt x="1505" y="5678"/>
                    <a:pt x="1521" y="5529"/>
                    <a:pt x="1536" y="5381"/>
                  </a:cubicBezTo>
                  <a:cubicBezTo>
                    <a:pt x="1551" y="5208"/>
                    <a:pt x="1566" y="5034"/>
                    <a:pt x="1580" y="4860"/>
                  </a:cubicBezTo>
                  <a:cubicBezTo>
                    <a:pt x="1592" y="4706"/>
                    <a:pt x="1605" y="4553"/>
                    <a:pt x="1613" y="4399"/>
                  </a:cubicBezTo>
                  <a:lnTo>
                    <a:pt x="1613" y="4407"/>
                  </a:lnTo>
                  <a:cubicBezTo>
                    <a:pt x="1624" y="4252"/>
                    <a:pt x="1634" y="4097"/>
                    <a:pt x="1642" y="3942"/>
                  </a:cubicBezTo>
                  <a:lnTo>
                    <a:pt x="1642" y="3945"/>
                  </a:lnTo>
                  <a:cubicBezTo>
                    <a:pt x="1654" y="3769"/>
                    <a:pt x="1667" y="3593"/>
                    <a:pt x="1676" y="3418"/>
                  </a:cubicBezTo>
                  <a:lnTo>
                    <a:pt x="1676" y="3437"/>
                  </a:lnTo>
                  <a:cubicBezTo>
                    <a:pt x="1687" y="3297"/>
                    <a:pt x="1699" y="3157"/>
                    <a:pt x="1710" y="3016"/>
                  </a:cubicBezTo>
                  <a:cubicBezTo>
                    <a:pt x="1711" y="3000"/>
                    <a:pt x="1713" y="2982"/>
                    <a:pt x="1714" y="2965"/>
                  </a:cubicBezTo>
                  <a:cubicBezTo>
                    <a:pt x="1738" y="2925"/>
                    <a:pt x="1762" y="2887"/>
                    <a:pt x="1786" y="2849"/>
                  </a:cubicBezTo>
                  <a:cubicBezTo>
                    <a:pt x="1889" y="2683"/>
                    <a:pt x="1991" y="2519"/>
                    <a:pt x="2094" y="2354"/>
                  </a:cubicBezTo>
                  <a:cubicBezTo>
                    <a:pt x="2132" y="2286"/>
                    <a:pt x="2109" y="2202"/>
                    <a:pt x="2042" y="2164"/>
                  </a:cubicBezTo>
                  <a:cubicBezTo>
                    <a:pt x="2020" y="2151"/>
                    <a:pt x="1996" y="2145"/>
                    <a:pt x="1973" y="2145"/>
                  </a:cubicBezTo>
                  <a:cubicBezTo>
                    <a:pt x="1925" y="2145"/>
                    <a:pt x="1879" y="2170"/>
                    <a:pt x="1854" y="2215"/>
                  </a:cubicBezTo>
                  <a:cubicBezTo>
                    <a:pt x="1830" y="2251"/>
                    <a:pt x="1808" y="2287"/>
                    <a:pt x="1784" y="2324"/>
                  </a:cubicBezTo>
                  <a:cubicBezTo>
                    <a:pt x="1797" y="2230"/>
                    <a:pt x="1808" y="2139"/>
                    <a:pt x="1820" y="2047"/>
                  </a:cubicBezTo>
                  <a:cubicBezTo>
                    <a:pt x="1862" y="1738"/>
                    <a:pt x="1908" y="1430"/>
                    <a:pt x="1964" y="1124"/>
                  </a:cubicBezTo>
                  <a:lnTo>
                    <a:pt x="1964" y="1126"/>
                  </a:lnTo>
                  <a:cubicBezTo>
                    <a:pt x="1979" y="1045"/>
                    <a:pt x="1996" y="964"/>
                    <a:pt x="2012" y="882"/>
                  </a:cubicBezTo>
                  <a:lnTo>
                    <a:pt x="2031" y="788"/>
                  </a:lnTo>
                  <a:cubicBezTo>
                    <a:pt x="2052" y="706"/>
                    <a:pt x="2002" y="622"/>
                    <a:pt x="1920" y="598"/>
                  </a:cubicBezTo>
                  <a:cubicBezTo>
                    <a:pt x="1907" y="595"/>
                    <a:pt x="1894" y="593"/>
                    <a:pt x="1881" y="593"/>
                  </a:cubicBezTo>
                  <a:cubicBezTo>
                    <a:pt x="1812" y="593"/>
                    <a:pt x="1753" y="641"/>
                    <a:pt x="1730" y="709"/>
                  </a:cubicBezTo>
                  <a:cubicBezTo>
                    <a:pt x="1721" y="741"/>
                    <a:pt x="1716" y="773"/>
                    <a:pt x="1705" y="804"/>
                  </a:cubicBezTo>
                  <a:cubicBezTo>
                    <a:pt x="1696" y="830"/>
                    <a:pt x="1688" y="856"/>
                    <a:pt x="1679" y="882"/>
                  </a:cubicBezTo>
                  <a:lnTo>
                    <a:pt x="1679" y="882"/>
                  </a:lnTo>
                  <a:cubicBezTo>
                    <a:pt x="1679" y="881"/>
                    <a:pt x="1679" y="881"/>
                    <a:pt x="1680" y="880"/>
                  </a:cubicBezTo>
                  <a:lnTo>
                    <a:pt x="1680" y="880"/>
                  </a:lnTo>
                  <a:cubicBezTo>
                    <a:pt x="1649" y="964"/>
                    <a:pt x="1616" y="1048"/>
                    <a:pt x="1583" y="1133"/>
                  </a:cubicBezTo>
                  <a:cubicBezTo>
                    <a:pt x="1553" y="1206"/>
                    <a:pt x="1517" y="1278"/>
                    <a:pt x="1483" y="1349"/>
                  </a:cubicBezTo>
                  <a:cubicBezTo>
                    <a:pt x="1460" y="1393"/>
                    <a:pt x="1436" y="1437"/>
                    <a:pt x="1410" y="1482"/>
                  </a:cubicBezTo>
                  <a:cubicBezTo>
                    <a:pt x="1393" y="1513"/>
                    <a:pt x="1376" y="1548"/>
                    <a:pt x="1355" y="1580"/>
                  </a:cubicBezTo>
                  <a:cubicBezTo>
                    <a:pt x="1303" y="1662"/>
                    <a:pt x="1251" y="1743"/>
                    <a:pt x="1197" y="1825"/>
                  </a:cubicBezTo>
                  <a:cubicBezTo>
                    <a:pt x="1121" y="1934"/>
                    <a:pt x="1042" y="2041"/>
                    <a:pt x="955" y="2143"/>
                  </a:cubicBezTo>
                  <a:cubicBezTo>
                    <a:pt x="909" y="2196"/>
                    <a:pt x="860" y="2245"/>
                    <a:pt x="809" y="2291"/>
                  </a:cubicBezTo>
                  <a:cubicBezTo>
                    <a:pt x="763" y="2330"/>
                    <a:pt x="717" y="2367"/>
                    <a:pt x="668" y="2400"/>
                  </a:cubicBezTo>
                  <a:cubicBezTo>
                    <a:pt x="638" y="2420"/>
                    <a:pt x="608" y="2439"/>
                    <a:pt x="576" y="2457"/>
                  </a:cubicBezTo>
                  <a:cubicBezTo>
                    <a:pt x="560" y="2463"/>
                    <a:pt x="545" y="2470"/>
                    <a:pt x="529" y="2477"/>
                  </a:cubicBezTo>
                  <a:cubicBezTo>
                    <a:pt x="519" y="2481"/>
                    <a:pt x="507" y="2484"/>
                    <a:pt x="495" y="2487"/>
                  </a:cubicBezTo>
                  <a:lnTo>
                    <a:pt x="503" y="2485"/>
                  </a:lnTo>
                  <a:lnTo>
                    <a:pt x="503" y="2485"/>
                  </a:lnTo>
                  <a:cubicBezTo>
                    <a:pt x="500" y="2486"/>
                    <a:pt x="498" y="2487"/>
                    <a:pt x="495" y="2487"/>
                  </a:cubicBezTo>
                  <a:cubicBezTo>
                    <a:pt x="486" y="2488"/>
                    <a:pt x="475" y="2490"/>
                    <a:pt x="465" y="2492"/>
                  </a:cubicBezTo>
                  <a:lnTo>
                    <a:pt x="465" y="2492"/>
                  </a:lnTo>
                  <a:cubicBezTo>
                    <a:pt x="460" y="2492"/>
                    <a:pt x="456" y="2492"/>
                    <a:pt x="451" y="2492"/>
                  </a:cubicBezTo>
                  <a:lnTo>
                    <a:pt x="445" y="2492"/>
                  </a:lnTo>
                  <a:lnTo>
                    <a:pt x="442" y="2490"/>
                  </a:lnTo>
                  <a:lnTo>
                    <a:pt x="437" y="2489"/>
                  </a:lnTo>
                  <a:lnTo>
                    <a:pt x="431" y="2485"/>
                  </a:lnTo>
                  <a:lnTo>
                    <a:pt x="427" y="2484"/>
                  </a:lnTo>
                  <a:cubicBezTo>
                    <a:pt x="420" y="2473"/>
                    <a:pt x="412" y="2462"/>
                    <a:pt x="404" y="2449"/>
                  </a:cubicBezTo>
                  <a:lnTo>
                    <a:pt x="404" y="2449"/>
                  </a:lnTo>
                  <a:lnTo>
                    <a:pt x="408" y="2457"/>
                  </a:lnTo>
                  <a:cubicBezTo>
                    <a:pt x="396" y="2439"/>
                    <a:pt x="385" y="2422"/>
                    <a:pt x="375" y="2400"/>
                  </a:cubicBezTo>
                  <a:cubicBezTo>
                    <a:pt x="364" y="2379"/>
                    <a:pt x="351" y="2356"/>
                    <a:pt x="345" y="2333"/>
                  </a:cubicBezTo>
                  <a:cubicBezTo>
                    <a:pt x="339" y="2313"/>
                    <a:pt x="332" y="2292"/>
                    <a:pt x="328" y="2270"/>
                  </a:cubicBezTo>
                  <a:cubicBezTo>
                    <a:pt x="317" y="2212"/>
                    <a:pt x="312" y="2150"/>
                    <a:pt x="306" y="2091"/>
                  </a:cubicBezTo>
                  <a:cubicBezTo>
                    <a:pt x="301" y="2007"/>
                    <a:pt x="299" y="1923"/>
                    <a:pt x="302" y="1839"/>
                  </a:cubicBezTo>
                  <a:lnTo>
                    <a:pt x="302" y="1839"/>
                  </a:lnTo>
                  <a:cubicBezTo>
                    <a:pt x="302" y="1840"/>
                    <a:pt x="302" y="1841"/>
                    <a:pt x="302" y="1842"/>
                  </a:cubicBezTo>
                  <a:lnTo>
                    <a:pt x="302" y="1842"/>
                  </a:lnTo>
                  <a:cubicBezTo>
                    <a:pt x="305" y="1792"/>
                    <a:pt x="307" y="1742"/>
                    <a:pt x="310" y="1691"/>
                  </a:cubicBezTo>
                  <a:lnTo>
                    <a:pt x="310" y="1705"/>
                  </a:lnTo>
                  <a:cubicBezTo>
                    <a:pt x="317" y="1646"/>
                    <a:pt x="321" y="1588"/>
                    <a:pt x="329" y="1531"/>
                  </a:cubicBezTo>
                  <a:cubicBezTo>
                    <a:pt x="339" y="1469"/>
                    <a:pt x="350" y="1409"/>
                    <a:pt x="358" y="1349"/>
                  </a:cubicBezTo>
                  <a:cubicBezTo>
                    <a:pt x="374" y="1254"/>
                    <a:pt x="389" y="1160"/>
                    <a:pt x="407" y="1067"/>
                  </a:cubicBezTo>
                  <a:cubicBezTo>
                    <a:pt x="408" y="1061"/>
                    <a:pt x="408" y="1054"/>
                    <a:pt x="410" y="1048"/>
                  </a:cubicBezTo>
                  <a:lnTo>
                    <a:pt x="410" y="1048"/>
                  </a:lnTo>
                  <a:cubicBezTo>
                    <a:pt x="410" y="1053"/>
                    <a:pt x="408" y="1058"/>
                    <a:pt x="408" y="1061"/>
                  </a:cubicBezTo>
                  <a:cubicBezTo>
                    <a:pt x="427" y="966"/>
                    <a:pt x="448" y="871"/>
                    <a:pt x="465" y="774"/>
                  </a:cubicBezTo>
                  <a:cubicBezTo>
                    <a:pt x="483" y="708"/>
                    <a:pt x="500" y="641"/>
                    <a:pt x="519" y="575"/>
                  </a:cubicBezTo>
                  <a:cubicBezTo>
                    <a:pt x="549" y="489"/>
                    <a:pt x="576" y="402"/>
                    <a:pt x="614" y="317"/>
                  </a:cubicBezTo>
                  <a:cubicBezTo>
                    <a:pt x="617" y="310"/>
                    <a:pt x="622" y="302"/>
                    <a:pt x="625" y="296"/>
                  </a:cubicBezTo>
                  <a:lnTo>
                    <a:pt x="633" y="290"/>
                  </a:lnTo>
                  <a:cubicBezTo>
                    <a:pt x="666" y="264"/>
                    <a:pt x="689" y="225"/>
                    <a:pt x="693" y="182"/>
                  </a:cubicBezTo>
                  <a:cubicBezTo>
                    <a:pt x="704" y="98"/>
                    <a:pt x="641" y="6"/>
                    <a:pt x="552" y="2"/>
                  </a:cubicBezTo>
                  <a:cubicBezTo>
                    <a:pt x="546" y="1"/>
                    <a:pt x="540" y="1"/>
                    <a:pt x="5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5" name="Google Shape;13585;p25"/>
            <p:cNvSpPr/>
            <p:nvPr/>
          </p:nvSpPr>
          <p:spPr>
            <a:xfrm>
              <a:off x="6270523" y="815573"/>
              <a:ext cx="49892" cy="83736"/>
            </a:xfrm>
            <a:custGeom>
              <a:avLst/>
              <a:gdLst/>
              <a:ahLst/>
              <a:cxnLst/>
              <a:rect l="l" t="t" r="r" b="b"/>
              <a:pathLst>
                <a:path w="1483" h="2489" extrusionOk="0">
                  <a:moveTo>
                    <a:pt x="823" y="0"/>
                  </a:moveTo>
                  <a:cubicBezTo>
                    <a:pt x="758" y="0"/>
                    <a:pt x="692" y="16"/>
                    <a:pt x="638" y="51"/>
                  </a:cubicBezTo>
                  <a:cubicBezTo>
                    <a:pt x="562" y="103"/>
                    <a:pt x="501" y="174"/>
                    <a:pt x="461" y="257"/>
                  </a:cubicBezTo>
                  <a:cubicBezTo>
                    <a:pt x="412" y="355"/>
                    <a:pt x="379" y="459"/>
                    <a:pt x="363" y="569"/>
                  </a:cubicBezTo>
                  <a:cubicBezTo>
                    <a:pt x="355" y="619"/>
                    <a:pt x="350" y="670"/>
                    <a:pt x="347" y="721"/>
                  </a:cubicBezTo>
                  <a:cubicBezTo>
                    <a:pt x="347" y="749"/>
                    <a:pt x="345" y="779"/>
                    <a:pt x="347" y="809"/>
                  </a:cubicBezTo>
                  <a:cubicBezTo>
                    <a:pt x="349" y="833"/>
                    <a:pt x="353" y="855"/>
                    <a:pt x="360" y="877"/>
                  </a:cubicBezTo>
                  <a:cubicBezTo>
                    <a:pt x="376" y="952"/>
                    <a:pt x="447" y="996"/>
                    <a:pt x="519" y="996"/>
                  </a:cubicBezTo>
                  <a:cubicBezTo>
                    <a:pt x="540" y="996"/>
                    <a:pt x="562" y="992"/>
                    <a:pt x="581" y="983"/>
                  </a:cubicBezTo>
                  <a:cubicBezTo>
                    <a:pt x="635" y="961"/>
                    <a:pt x="675" y="914"/>
                    <a:pt x="687" y="857"/>
                  </a:cubicBezTo>
                  <a:cubicBezTo>
                    <a:pt x="692" y="836"/>
                    <a:pt x="697" y="814"/>
                    <a:pt x="702" y="793"/>
                  </a:cubicBezTo>
                  <a:cubicBezTo>
                    <a:pt x="714" y="746"/>
                    <a:pt x="705" y="695"/>
                    <a:pt x="676" y="657"/>
                  </a:cubicBezTo>
                  <a:cubicBezTo>
                    <a:pt x="678" y="634"/>
                    <a:pt x="683" y="610"/>
                    <a:pt x="686" y="586"/>
                  </a:cubicBezTo>
                  <a:cubicBezTo>
                    <a:pt x="692" y="554"/>
                    <a:pt x="700" y="521"/>
                    <a:pt x="710" y="493"/>
                  </a:cubicBezTo>
                  <a:cubicBezTo>
                    <a:pt x="719" y="464"/>
                    <a:pt x="730" y="437"/>
                    <a:pt x="743" y="410"/>
                  </a:cubicBezTo>
                  <a:cubicBezTo>
                    <a:pt x="748" y="401"/>
                    <a:pt x="752" y="391"/>
                    <a:pt x="759" y="382"/>
                  </a:cubicBezTo>
                  <a:cubicBezTo>
                    <a:pt x="770" y="366"/>
                    <a:pt x="781" y="352"/>
                    <a:pt x="792" y="338"/>
                  </a:cubicBezTo>
                  <a:lnTo>
                    <a:pt x="795" y="333"/>
                  </a:lnTo>
                  <a:lnTo>
                    <a:pt x="798" y="331"/>
                  </a:lnTo>
                  <a:lnTo>
                    <a:pt x="806" y="326"/>
                  </a:lnTo>
                  <a:lnTo>
                    <a:pt x="811" y="325"/>
                  </a:lnTo>
                  <a:lnTo>
                    <a:pt x="816" y="323"/>
                  </a:lnTo>
                  <a:lnTo>
                    <a:pt x="824" y="322"/>
                  </a:lnTo>
                  <a:lnTo>
                    <a:pt x="830" y="322"/>
                  </a:lnTo>
                  <a:lnTo>
                    <a:pt x="835" y="326"/>
                  </a:lnTo>
                  <a:lnTo>
                    <a:pt x="849" y="341"/>
                  </a:lnTo>
                  <a:cubicBezTo>
                    <a:pt x="854" y="345"/>
                    <a:pt x="857" y="350"/>
                    <a:pt x="862" y="355"/>
                  </a:cubicBezTo>
                  <a:cubicBezTo>
                    <a:pt x="867" y="365"/>
                    <a:pt x="872" y="374"/>
                    <a:pt x="877" y="383"/>
                  </a:cubicBezTo>
                  <a:lnTo>
                    <a:pt x="877" y="383"/>
                  </a:lnTo>
                  <a:cubicBezTo>
                    <a:pt x="885" y="405"/>
                    <a:pt x="895" y="427"/>
                    <a:pt x="903" y="448"/>
                  </a:cubicBezTo>
                  <a:cubicBezTo>
                    <a:pt x="909" y="464"/>
                    <a:pt x="915" y="482"/>
                    <a:pt x="918" y="499"/>
                  </a:cubicBezTo>
                  <a:cubicBezTo>
                    <a:pt x="920" y="516"/>
                    <a:pt x="923" y="534"/>
                    <a:pt x="925" y="551"/>
                  </a:cubicBezTo>
                  <a:cubicBezTo>
                    <a:pt x="928" y="611"/>
                    <a:pt x="928" y="672"/>
                    <a:pt x="925" y="732"/>
                  </a:cubicBezTo>
                  <a:cubicBezTo>
                    <a:pt x="917" y="830"/>
                    <a:pt x="903" y="930"/>
                    <a:pt x="887" y="1028"/>
                  </a:cubicBezTo>
                  <a:cubicBezTo>
                    <a:pt x="876" y="1077"/>
                    <a:pt x="868" y="1129"/>
                    <a:pt x="854" y="1175"/>
                  </a:cubicBezTo>
                  <a:cubicBezTo>
                    <a:pt x="839" y="1219"/>
                    <a:pt x="824" y="1264"/>
                    <a:pt x="809" y="1309"/>
                  </a:cubicBezTo>
                  <a:cubicBezTo>
                    <a:pt x="788" y="1371"/>
                    <a:pt x="765" y="1430"/>
                    <a:pt x="738" y="1487"/>
                  </a:cubicBezTo>
                  <a:lnTo>
                    <a:pt x="738" y="1487"/>
                  </a:lnTo>
                  <a:cubicBezTo>
                    <a:pt x="735" y="1492"/>
                    <a:pt x="733" y="1495"/>
                    <a:pt x="732" y="1499"/>
                  </a:cubicBezTo>
                  <a:cubicBezTo>
                    <a:pt x="730" y="1501"/>
                    <a:pt x="730" y="1503"/>
                    <a:pt x="729" y="1504"/>
                  </a:cubicBezTo>
                  <a:lnTo>
                    <a:pt x="730" y="1501"/>
                  </a:lnTo>
                  <a:lnTo>
                    <a:pt x="730" y="1501"/>
                  </a:lnTo>
                  <a:cubicBezTo>
                    <a:pt x="694" y="1574"/>
                    <a:pt x="651" y="1645"/>
                    <a:pt x="608" y="1715"/>
                  </a:cubicBezTo>
                  <a:cubicBezTo>
                    <a:pt x="575" y="1761"/>
                    <a:pt x="543" y="1808"/>
                    <a:pt x="510" y="1854"/>
                  </a:cubicBezTo>
                  <a:cubicBezTo>
                    <a:pt x="483" y="1892"/>
                    <a:pt x="453" y="1927"/>
                    <a:pt x="423" y="1963"/>
                  </a:cubicBezTo>
                  <a:cubicBezTo>
                    <a:pt x="401" y="1987"/>
                    <a:pt x="379" y="2011"/>
                    <a:pt x="357" y="2034"/>
                  </a:cubicBezTo>
                  <a:cubicBezTo>
                    <a:pt x="293" y="2042"/>
                    <a:pt x="231" y="2058"/>
                    <a:pt x="174" y="2084"/>
                  </a:cubicBezTo>
                  <a:cubicBezTo>
                    <a:pt x="86" y="2123"/>
                    <a:pt x="0" y="2215"/>
                    <a:pt x="16" y="2318"/>
                  </a:cubicBezTo>
                  <a:cubicBezTo>
                    <a:pt x="29" y="2414"/>
                    <a:pt x="110" y="2487"/>
                    <a:pt x="206" y="2489"/>
                  </a:cubicBezTo>
                  <a:lnTo>
                    <a:pt x="212" y="2489"/>
                  </a:lnTo>
                  <a:cubicBezTo>
                    <a:pt x="325" y="2486"/>
                    <a:pt x="414" y="2424"/>
                    <a:pt x="493" y="2348"/>
                  </a:cubicBezTo>
                  <a:lnTo>
                    <a:pt x="496" y="2343"/>
                  </a:lnTo>
                  <a:cubicBezTo>
                    <a:pt x="538" y="2341"/>
                    <a:pt x="579" y="2339"/>
                    <a:pt x="621" y="2339"/>
                  </a:cubicBezTo>
                  <a:cubicBezTo>
                    <a:pt x="636" y="2339"/>
                    <a:pt x="652" y="2340"/>
                    <a:pt x="667" y="2340"/>
                  </a:cubicBezTo>
                  <a:cubicBezTo>
                    <a:pt x="703" y="2343"/>
                    <a:pt x="738" y="2349"/>
                    <a:pt x="773" y="2356"/>
                  </a:cubicBezTo>
                  <a:cubicBezTo>
                    <a:pt x="850" y="2372"/>
                    <a:pt x="926" y="2387"/>
                    <a:pt x="1004" y="2402"/>
                  </a:cubicBezTo>
                  <a:cubicBezTo>
                    <a:pt x="1101" y="2421"/>
                    <a:pt x="1199" y="2435"/>
                    <a:pt x="1297" y="2448"/>
                  </a:cubicBezTo>
                  <a:cubicBezTo>
                    <a:pt x="1304" y="2449"/>
                    <a:pt x="1310" y="2449"/>
                    <a:pt x="1317" y="2449"/>
                  </a:cubicBezTo>
                  <a:cubicBezTo>
                    <a:pt x="1394" y="2449"/>
                    <a:pt x="1461" y="2392"/>
                    <a:pt x="1471" y="2313"/>
                  </a:cubicBezTo>
                  <a:cubicBezTo>
                    <a:pt x="1482" y="2228"/>
                    <a:pt x="1420" y="2150"/>
                    <a:pt x="1335" y="2141"/>
                  </a:cubicBezTo>
                  <a:cubicBezTo>
                    <a:pt x="1260" y="2129"/>
                    <a:pt x="1188" y="2117"/>
                    <a:pt x="1115" y="2106"/>
                  </a:cubicBezTo>
                  <a:lnTo>
                    <a:pt x="839" y="2047"/>
                  </a:lnTo>
                  <a:cubicBezTo>
                    <a:pt x="812" y="2041"/>
                    <a:pt x="786" y="2036"/>
                    <a:pt x="759" y="2033"/>
                  </a:cubicBezTo>
                  <a:cubicBezTo>
                    <a:pt x="836" y="1920"/>
                    <a:pt x="914" y="1808"/>
                    <a:pt x="975" y="1686"/>
                  </a:cubicBezTo>
                  <a:cubicBezTo>
                    <a:pt x="1085" y="1476"/>
                    <a:pt x="1159" y="1248"/>
                    <a:pt x="1200" y="1013"/>
                  </a:cubicBezTo>
                  <a:cubicBezTo>
                    <a:pt x="1211" y="947"/>
                    <a:pt x="1222" y="880"/>
                    <a:pt x="1229" y="814"/>
                  </a:cubicBezTo>
                  <a:cubicBezTo>
                    <a:pt x="1240" y="710"/>
                    <a:pt x="1248" y="597"/>
                    <a:pt x="1235" y="491"/>
                  </a:cubicBezTo>
                  <a:cubicBezTo>
                    <a:pt x="1221" y="383"/>
                    <a:pt x="1186" y="279"/>
                    <a:pt x="1132" y="186"/>
                  </a:cubicBezTo>
                  <a:cubicBezTo>
                    <a:pt x="1108" y="146"/>
                    <a:pt x="1078" y="111"/>
                    <a:pt x="1044" y="83"/>
                  </a:cubicBezTo>
                  <a:cubicBezTo>
                    <a:pt x="1010" y="51"/>
                    <a:pt x="971" y="27"/>
                    <a:pt x="928" y="15"/>
                  </a:cubicBezTo>
                  <a:cubicBezTo>
                    <a:pt x="894" y="5"/>
                    <a:pt x="858" y="0"/>
                    <a:pt x="8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6" name="Google Shape;13586;p25"/>
            <p:cNvSpPr/>
            <p:nvPr/>
          </p:nvSpPr>
          <p:spPr>
            <a:xfrm>
              <a:off x="6349451" y="913072"/>
              <a:ext cx="58942" cy="18032"/>
            </a:xfrm>
            <a:custGeom>
              <a:avLst/>
              <a:gdLst/>
              <a:ahLst/>
              <a:cxnLst/>
              <a:rect l="l" t="t" r="r" b="b"/>
              <a:pathLst>
                <a:path w="1752" h="536" extrusionOk="0">
                  <a:moveTo>
                    <a:pt x="1594" y="1"/>
                  </a:moveTo>
                  <a:cubicBezTo>
                    <a:pt x="1588" y="1"/>
                    <a:pt x="1581" y="1"/>
                    <a:pt x="1574" y="2"/>
                  </a:cubicBezTo>
                  <a:cubicBezTo>
                    <a:pt x="1340" y="42"/>
                    <a:pt x="1104" y="82"/>
                    <a:pt x="866" y="112"/>
                  </a:cubicBezTo>
                  <a:cubicBezTo>
                    <a:pt x="744" y="127"/>
                    <a:pt x="622" y="143"/>
                    <a:pt x="501" y="158"/>
                  </a:cubicBezTo>
                  <a:cubicBezTo>
                    <a:pt x="445" y="165"/>
                    <a:pt x="388" y="172"/>
                    <a:pt x="333" y="178"/>
                  </a:cubicBezTo>
                  <a:cubicBezTo>
                    <a:pt x="247" y="188"/>
                    <a:pt x="154" y="189"/>
                    <a:pt x="83" y="243"/>
                  </a:cubicBezTo>
                  <a:cubicBezTo>
                    <a:pt x="0" y="309"/>
                    <a:pt x="0" y="435"/>
                    <a:pt x="84" y="501"/>
                  </a:cubicBezTo>
                  <a:cubicBezTo>
                    <a:pt x="91" y="506"/>
                    <a:pt x="98" y="511"/>
                    <a:pt x="106" y="515"/>
                  </a:cubicBezTo>
                  <a:cubicBezTo>
                    <a:pt x="132" y="530"/>
                    <a:pt x="160" y="536"/>
                    <a:pt x="189" y="536"/>
                  </a:cubicBezTo>
                  <a:cubicBezTo>
                    <a:pt x="222" y="536"/>
                    <a:pt x="255" y="526"/>
                    <a:pt x="284" y="506"/>
                  </a:cubicBezTo>
                  <a:cubicBezTo>
                    <a:pt x="398" y="484"/>
                    <a:pt x="515" y="473"/>
                    <a:pt x="630" y="457"/>
                  </a:cubicBezTo>
                  <a:cubicBezTo>
                    <a:pt x="730" y="442"/>
                    <a:pt x="830" y="428"/>
                    <a:pt x="930" y="414"/>
                  </a:cubicBezTo>
                  <a:cubicBezTo>
                    <a:pt x="1159" y="376"/>
                    <a:pt x="1389" y="336"/>
                    <a:pt x="1617" y="292"/>
                  </a:cubicBezTo>
                  <a:cubicBezTo>
                    <a:pt x="1696" y="279"/>
                    <a:pt x="1751" y="205"/>
                    <a:pt x="1740" y="126"/>
                  </a:cubicBezTo>
                  <a:cubicBezTo>
                    <a:pt x="1730" y="53"/>
                    <a:pt x="1667" y="1"/>
                    <a:pt x="1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7" name="Google Shape;13587;p25"/>
            <p:cNvSpPr/>
            <p:nvPr/>
          </p:nvSpPr>
          <p:spPr>
            <a:xfrm>
              <a:off x="6445134" y="843632"/>
              <a:ext cx="78589" cy="128447"/>
            </a:xfrm>
            <a:custGeom>
              <a:avLst/>
              <a:gdLst/>
              <a:ahLst/>
              <a:cxnLst/>
              <a:rect l="l" t="t" r="r" b="b"/>
              <a:pathLst>
                <a:path w="2336" h="3818" extrusionOk="0">
                  <a:moveTo>
                    <a:pt x="1715" y="309"/>
                  </a:moveTo>
                  <a:cubicBezTo>
                    <a:pt x="1726" y="310"/>
                    <a:pt x="1737" y="311"/>
                    <a:pt x="1748" y="313"/>
                  </a:cubicBezTo>
                  <a:lnTo>
                    <a:pt x="1748" y="313"/>
                  </a:lnTo>
                  <a:cubicBezTo>
                    <a:pt x="1748" y="313"/>
                    <a:pt x="1747" y="312"/>
                    <a:pt x="1747" y="312"/>
                  </a:cubicBezTo>
                  <a:lnTo>
                    <a:pt x="1747" y="312"/>
                  </a:lnTo>
                  <a:cubicBezTo>
                    <a:pt x="1748" y="313"/>
                    <a:pt x="1748" y="313"/>
                    <a:pt x="1749" y="313"/>
                  </a:cubicBezTo>
                  <a:lnTo>
                    <a:pt x="1749" y="313"/>
                  </a:lnTo>
                  <a:cubicBezTo>
                    <a:pt x="1748" y="313"/>
                    <a:pt x="1748" y="313"/>
                    <a:pt x="1748" y="313"/>
                  </a:cubicBezTo>
                  <a:lnTo>
                    <a:pt x="1748" y="313"/>
                  </a:lnTo>
                  <a:cubicBezTo>
                    <a:pt x="1752" y="314"/>
                    <a:pt x="1756" y="315"/>
                    <a:pt x="1760" y="315"/>
                  </a:cubicBezTo>
                  <a:lnTo>
                    <a:pt x="1760" y="315"/>
                  </a:lnTo>
                  <a:cubicBezTo>
                    <a:pt x="1756" y="314"/>
                    <a:pt x="1752" y="314"/>
                    <a:pt x="1749" y="313"/>
                  </a:cubicBezTo>
                  <a:lnTo>
                    <a:pt x="1749" y="313"/>
                  </a:lnTo>
                  <a:cubicBezTo>
                    <a:pt x="1755" y="314"/>
                    <a:pt x="1760" y="314"/>
                    <a:pt x="1766" y="316"/>
                  </a:cubicBezTo>
                  <a:cubicBezTo>
                    <a:pt x="1764" y="316"/>
                    <a:pt x="1762" y="315"/>
                    <a:pt x="1760" y="315"/>
                  </a:cubicBezTo>
                  <a:lnTo>
                    <a:pt x="1760" y="315"/>
                  </a:lnTo>
                  <a:cubicBezTo>
                    <a:pt x="1787" y="321"/>
                    <a:pt x="1811" y="328"/>
                    <a:pt x="1837" y="336"/>
                  </a:cubicBezTo>
                  <a:cubicBezTo>
                    <a:pt x="1856" y="342"/>
                    <a:pt x="1874" y="350"/>
                    <a:pt x="1893" y="358"/>
                  </a:cubicBezTo>
                  <a:cubicBezTo>
                    <a:pt x="1918" y="371"/>
                    <a:pt x="1942" y="384"/>
                    <a:pt x="1965" y="399"/>
                  </a:cubicBezTo>
                  <a:cubicBezTo>
                    <a:pt x="1973" y="404"/>
                    <a:pt x="1980" y="409"/>
                    <a:pt x="1986" y="415"/>
                  </a:cubicBezTo>
                  <a:lnTo>
                    <a:pt x="1994" y="423"/>
                  </a:lnTo>
                  <a:lnTo>
                    <a:pt x="2000" y="431"/>
                  </a:lnTo>
                  <a:cubicBezTo>
                    <a:pt x="2002" y="433"/>
                    <a:pt x="2002" y="434"/>
                    <a:pt x="2003" y="434"/>
                  </a:cubicBezTo>
                  <a:cubicBezTo>
                    <a:pt x="2000" y="445"/>
                    <a:pt x="2000" y="453"/>
                    <a:pt x="1996" y="466"/>
                  </a:cubicBezTo>
                  <a:cubicBezTo>
                    <a:pt x="1991" y="479"/>
                    <a:pt x="1984" y="491"/>
                    <a:pt x="1980" y="504"/>
                  </a:cubicBezTo>
                  <a:cubicBezTo>
                    <a:pt x="1975" y="512"/>
                    <a:pt x="1970" y="520"/>
                    <a:pt x="1965" y="528"/>
                  </a:cubicBezTo>
                  <a:cubicBezTo>
                    <a:pt x="1912" y="604"/>
                    <a:pt x="1851" y="675"/>
                    <a:pt x="1790" y="746"/>
                  </a:cubicBezTo>
                  <a:cubicBezTo>
                    <a:pt x="1714" y="827"/>
                    <a:pt x="1636" y="906"/>
                    <a:pt x="1557" y="984"/>
                  </a:cubicBezTo>
                  <a:cubicBezTo>
                    <a:pt x="1437" y="1104"/>
                    <a:pt x="1315" y="1221"/>
                    <a:pt x="1193" y="1338"/>
                  </a:cubicBezTo>
                  <a:cubicBezTo>
                    <a:pt x="1126" y="1402"/>
                    <a:pt x="1060" y="1463"/>
                    <a:pt x="992" y="1527"/>
                  </a:cubicBezTo>
                  <a:cubicBezTo>
                    <a:pt x="965" y="1455"/>
                    <a:pt x="938" y="1386"/>
                    <a:pt x="910" y="1313"/>
                  </a:cubicBezTo>
                  <a:cubicBezTo>
                    <a:pt x="895" y="1272"/>
                    <a:pt x="881" y="1231"/>
                    <a:pt x="868" y="1188"/>
                  </a:cubicBezTo>
                  <a:cubicBezTo>
                    <a:pt x="902" y="1094"/>
                    <a:pt x="938" y="1004"/>
                    <a:pt x="979" y="916"/>
                  </a:cubicBezTo>
                  <a:cubicBezTo>
                    <a:pt x="1009" y="854"/>
                    <a:pt x="1043" y="795"/>
                    <a:pt x="1077" y="738"/>
                  </a:cubicBezTo>
                  <a:cubicBezTo>
                    <a:pt x="1103" y="702"/>
                    <a:pt x="1131" y="667"/>
                    <a:pt x="1160" y="632"/>
                  </a:cubicBezTo>
                  <a:cubicBezTo>
                    <a:pt x="1183" y="605"/>
                    <a:pt x="1210" y="578"/>
                    <a:pt x="1236" y="553"/>
                  </a:cubicBezTo>
                  <a:cubicBezTo>
                    <a:pt x="1275" y="520"/>
                    <a:pt x="1315" y="490"/>
                    <a:pt x="1358" y="460"/>
                  </a:cubicBezTo>
                  <a:cubicBezTo>
                    <a:pt x="1410" y="425"/>
                    <a:pt x="1464" y="392"/>
                    <a:pt x="1521" y="361"/>
                  </a:cubicBezTo>
                  <a:cubicBezTo>
                    <a:pt x="1541" y="352"/>
                    <a:pt x="1565" y="341"/>
                    <a:pt x="1582" y="335"/>
                  </a:cubicBezTo>
                  <a:cubicBezTo>
                    <a:pt x="1601" y="328"/>
                    <a:pt x="1620" y="320"/>
                    <a:pt x="1639" y="317"/>
                  </a:cubicBezTo>
                  <a:cubicBezTo>
                    <a:pt x="1660" y="314"/>
                    <a:pt x="1679" y="311"/>
                    <a:pt x="1700" y="309"/>
                  </a:cubicBezTo>
                  <a:close/>
                  <a:moveTo>
                    <a:pt x="607" y="2405"/>
                  </a:moveTo>
                  <a:lnTo>
                    <a:pt x="607" y="2405"/>
                  </a:lnTo>
                  <a:cubicBezTo>
                    <a:pt x="607" y="2406"/>
                    <a:pt x="606" y="2407"/>
                    <a:pt x="605" y="2408"/>
                  </a:cubicBezTo>
                  <a:lnTo>
                    <a:pt x="605" y="2408"/>
                  </a:lnTo>
                  <a:cubicBezTo>
                    <a:pt x="606" y="2407"/>
                    <a:pt x="607" y="2406"/>
                    <a:pt x="607" y="2405"/>
                  </a:cubicBezTo>
                  <a:close/>
                  <a:moveTo>
                    <a:pt x="876" y="2060"/>
                  </a:moveTo>
                  <a:cubicBezTo>
                    <a:pt x="895" y="2114"/>
                    <a:pt x="916" y="2168"/>
                    <a:pt x="935" y="2222"/>
                  </a:cubicBezTo>
                  <a:cubicBezTo>
                    <a:pt x="933" y="2215"/>
                    <a:pt x="932" y="2209"/>
                    <a:pt x="930" y="2203"/>
                  </a:cubicBezTo>
                  <a:lnTo>
                    <a:pt x="930" y="2203"/>
                  </a:lnTo>
                  <a:cubicBezTo>
                    <a:pt x="962" y="2293"/>
                    <a:pt x="987" y="2385"/>
                    <a:pt x="1017" y="2475"/>
                  </a:cubicBezTo>
                  <a:cubicBezTo>
                    <a:pt x="1028" y="2513"/>
                    <a:pt x="1036" y="2554"/>
                    <a:pt x="1046" y="2592"/>
                  </a:cubicBezTo>
                  <a:cubicBezTo>
                    <a:pt x="1055" y="2635"/>
                    <a:pt x="1066" y="2677"/>
                    <a:pt x="1077" y="2720"/>
                  </a:cubicBezTo>
                  <a:cubicBezTo>
                    <a:pt x="1096" y="2831"/>
                    <a:pt x="1119" y="2942"/>
                    <a:pt x="1130" y="3054"/>
                  </a:cubicBezTo>
                  <a:cubicBezTo>
                    <a:pt x="1130" y="3084"/>
                    <a:pt x="1130" y="3114"/>
                    <a:pt x="1130" y="3144"/>
                  </a:cubicBezTo>
                  <a:cubicBezTo>
                    <a:pt x="1128" y="3167"/>
                    <a:pt x="1125" y="3189"/>
                    <a:pt x="1120" y="3211"/>
                  </a:cubicBezTo>
                  <a:cubicBezTo>
                    <a:pt x="1117" y="3230"/>
                    <a:pt x="1114" y="3249"/>
                    <a:pt x="1106" y="3265"/>
                  </a:cubicBezTo>
                  <a:cubicBezTo>
                    <a:pt x="1100" y="3281"/>
                    <a:pt x="1095" y="3296"/>
                    <a:pt x="1087" y="3312"/>
                  </a:cubicBezTo>
                  <a:cubicBezTo>
                    <a:pt x="1079" y="3328"/>
                    <a:pt x="1069" y="3344"/>
                    <a:pt x="1058" y="3360"/>
                  </a:cubicBezTo>
                  <a:cubicBezTo>
                    <a:pt x="1054" y="3366"/>
                    <a:pt x="1049" y="3372"/>
                    <a:pt x="1043" y="3379"/>
                  </a:cubicBezTo>
                  <a:cubicBezTo>
                    <a:pt x="1033" y="3391"/>
                    <a:pt x="1022" y="3402"/>
                    <a:pt x="1011" y="3412"/>
                  </a:cubicBezTo>
                  <a:lnTo>
                    <a:pt x="1019" y="3406"/>
                  </a:lnTo>
                  <a:lnTo>
                    <a:pt x="1019" y="3406"/>
                  </a:lnTo>
                  <a:cubicBezTo>
                    <a:pt x="1009" y="3413"/>
                    <a:pt x="1000" y="3421"/>
                    <a:pt x="990" y="3428"/>
                  </a:cubicBezTo>
                  <a:cubicBezTo>
                    <a:pt x="973" y="3439"/>
                    <a:pt x="957" y="3448"/>
                    <a:pt x="940" y="3458"/>
                  </a:cubicBezTo>
                  <a:cubicBezTo>
                    <a:pt x="930" y="3463"/>
                    <a:pt x="921" y="3467"/>
                    <a:pt x="911" y="3472"/>
                  </a:cubicBezTo>
                  <a:cubicBezTo>
                    <a:pt x="886" y="3480"/>
                    <a:pt x="865" y="3486"/>
                    <a:pt x="837" y="3493"/>
                  </a:cubicBezTo>
                  <a:cubicBezTo>
                    <a:pt x="810" y="3497"/>
                    <a:pt x="783" y="3501"/>
                    <a:pt x="756" y="3504"/>
                  </a:cubicBezTo>
                  <a:cubicBezTo>
                    <a:pt x="739" y="3505"/>
                    <a:pt x="721" y="3505"/>
                    <a:pt x="704" y="3505"/>
                  </a:cubicBezTo>
                  <a:cubicBezTo>
                    <a:pt x="686" y="3505"/>
                    <a:pt x="669" y="3505"/>
                    <a:pt x="652" y="3504"/>
                  </a:cubicBezTo>
                  <a:lnTo>
                    <a:pt x="652" y="3504"/>
                  </a:lnTo>
                  <a:lnTo>
                    <a:pt x="672" y="3505"/>
                  </a:lnTo>
                  <a:cubicBezTo>
                    <a:pt x="644" y="3504"/>
                    <a:pt x="614" y="3502"/>
                    <a:pt x="585" y="3497"/>
                  </a:cubicBezTo>
                  <a:cubicBezTo>
                    <a:pt x="566" y="3494"/>
                    <a:pt x="549" y="3489"/>
                    <a:pt x="530" y="3483"/>
                  </a:cubicBezTo>
                  <a:cubicBezTo>
                    <a:pt x="517" y="3478"/>
                    <a:pt x="506" y="3474"/>
                    <a:pt x="495" y="3469"/>
                  </a:cubicBezTo>
                  <a:cubicBezTo>
                    <a:pt x="484" y="3463"/>
                    <a:pt x="473" y="3456"/>
                    <a:pt x="463" y="3450"/>
                  </a:cubicBezTo>
                  <a:cubicBezTo>
                    <a:pt x="449" y="3440"/>
                    <a:pt x="436" y="3431"/>
                    <a:pt x="424" y="3420"/>
                  </a:cubicBezTo>
                  <a:cubicBezTo>
                    <a:pt x="414" y="3412"/>
                    <a:pt x="406" y="3404"/>
                    <a:pt x="398" y="3396"/>
                  </a:cubicBezTo>
                  <a:cubicBezTo>
                    <a:pt x="389" y="3382"/>
                    <a:pt x="378" y="3369"/>
                    <a:pt x="368" y="3357"/>
                  </a:cubicBezTo>
                  <a:cubicBezTo>
                    <a:pt x="363" y="3349"/>
                    <a:pt x="359" y="3342"/>
                    <a:pt x="356" y="3334"/>
                  </a:cubicBezTo>
                  <a:cubicBezTo>
                    <a:pt x="352" y="3326"/>
                    <a:pt x="349" y="3319"/>
                    <a:pt x="346" y="3311"/>
                  </a:cubicBezTo>
                  <a:cubicBezTo>
                    <a:pt x="340" y="3292"/>
                    <a:pt x="332" y="3273"/>
                    <a:pt x="329" y="3252"/>
                  </a:cubicBezTo>
                  <a:cubicBezTo>
                    <a:pt x="324" y="3231"/>
                    <a:pt x="322" y="3211"/>
                    <a:pt x="319" y="3190"/>
                  </a:cubicBezTo>
                  <a:cubicBezTo>
                    <a:pt x="318" y="3154"/>
                    <a:pt x="316" y="3116"/>
                    <a:pt x="318" y="3078"/>
                  </a:cubicBezTo>
                  <a:cubicBezTo>
                    <a:pt x="321" y="3048"/>
                    <a:pt x="324" y="3018"/>
                    <a:pt x="329" y="2988"/>
                  </a:cubicBezTo>
                  <a:cubicBezTo>
                    <a:pt x="338" y="2948"/>
                    <a:pt x="349" y="2910"/>
                    <a:pt x="361" y="2872"/>
                  </a:cubicBezTo>
                  <a:lnTo>
                    <a:pt x="361" y="2872"/>
                  </a:lnTo>
                  <a:cubicBezTo>
                    <a:pt x="385" y="2805"/>
                    <a:pt x="411" y="2742"/>
                    <a:pt x="442" y="2678"/>
                  </a:cubicBezTo>
                  <a:lnTo>
                    <a:pt x="442" y="2678"/>
                  </a:lnTo>
                  <a:cubicBezTo>
                    <a:pt x="491" y="2585"/>
                    <a:pt x="546" y="2495"/>
                    <a:pt x="605" y="2408"/>
                  </a:cubicBezTo>
                  <a:lnTo>
                    <a:pt x="605" y="2408"/>
                  </a:lnTo>
                  <a:cubicBezTo>
                    <a:pt x="604" y="2410"/>
                    <a:pt x="602" y="2412"/>
                    <a:pt x="601" y="2414"/>
                  </a:cubicBezTo>
                  <a:lnTo>
                    <a:pt x="601" y="2414"/>
                  </a:lnTo>
                  <a:cubicBezTo>
                    <a:pt x="687" y="2292"/>
                    <a:pt x="778" y="2174"/>
                    <a:pt x="876" y="2060"/>
                  </a:cubicBezTo>
                  <a:close/>
                  <a:moveTo>
                    <a:pt x="1711" y="1"/>
                  </a:moveTo>
                  <a:cubicBezTo>
                    <a:pt x="1661" y="1"/>
                    <a:pt x="1612" y="7"/>
                    <a:pt x="1563" y="20"/>
                  </a:cubicBezTo>
                  <a:cubicBezTo>
                    <a:pt x="1456" y="50"/>
                    <a:pt x="1354" y="97"/>
                    <a:pt x="1263" y="159"/>
                  </a:cubicBezTo>
                  <a:cubicBezTo>
                    <a:pt x="1172" y="216"/>
                    <a:pt x="1088" y="281"/>
                    <a:pt x="1011" y="354"/>
                  </a:cubicBezTo>
                  <a:cubicBezTo>
                    <a:pt x="962" y="403"/>
                    <a:pt x="916" y="456"/>
                    <a:pt x="875" y="513"/>
                  </a:cubicBezTo>
                  <a:cubicBezTo>
                    <a:pt x="876" y="507"/>
                    <a:pt x="878" y="499"/>
                    <a:pt x="878" y="493"/>
                  </a:cubicBezTo>
                  <a:cubicBezTo>
                    <a:pt x="889" y="409"/>
                    <a:pt x="826" y="317"/>
                    <a:pt x="735" y="312"/>
                  </a:cubicBezTo>
                  <a:cubicBezTo>
                    <a:pt x="729" y="312"/>
                    <a:pt x="723" y="311"/>
                    <a:pt x="716" y="311"/>
                  </a:cubicBezTo>
                  <a:cubicBezTo>
                    <a:pt x="653" y="311"/>
                    <a:pt x="593" y="347"/>
                    <a:pt x="561" y="403"/>
                  </a:cubicBezTo>
                  <a:cubicBezTo>
                    <a:pt x="541" y="442"/>
                    <a:pt x="527" y="483"/>
                    <a:pt x="519" y="526"/>
                  </a:cubicBezTo>
                  <a:cubicBezTo>
                    <a:pt x="508" y="578"/>
                    <a:pt x="500" y="631"/>
                    <a:pt x="495" y="684"/>
                  </a:cubicBezTo>
                  <a:cubicBezTo>
                    <a:pt x="481" y="855"/>
                    <a:pt x="508" y="1030"/>
                    <a:pt x="555" y="1196"/>
                  </a:cubicBezTo>
                  <a:lnTo>
                    <a:pt x="534" y="1254"/>
                  </a:lnTo>
                  <a:cubicBezTo>
                    <a:pt x="511" y="1330"/>
                    <a:pt x="563" y="1413"/>
                    <a:pt x="636" y="1435"/>
                  </a:cubicBezTo>
                  <a:cubicBezTo>
                    <a:pt x="674" y="1542"/>
                    <a:pt x="716" y="1650"/>
                    <a:pt x="758" y="1756"/>
                  </a:cubicBezTo>
                  <a:cubicBezTo>
                    <a:pt x="732" y="1781"/>
                    <a:pt x="709" y="1808"/>
                    <a:pt x="685" y="1835"/>
                  </a:cubicBezTo>
                  <a:cubicBezTo>
                    <a:pt x="593" y="1938"/>
                    <a:pt x="503" y="2039"/>
                    <a:pt x="422" y="2150"/>
                  </a:cubicBezTo>
                  <a:cubicBezTo>
                    <a:pt x="289" y="2328"/>
                    <a:pt x="164" y="2519"/>
                    <a:pt x="86" y="2730"/>
                  </a:cubicBezTo>
                  <a:cubicBezTo>
                    <a:pt x="45" y="2839"/>
                    <a:pt x="18" y="2953"/>
                    <a:pt x="9" y="3070"/>
                  </a:cubicBezTo>
                  <a:cubicBezTo>
                    <a:pt x="1" y="3174"/>
                    <a:pt x="12" y="3279"/>
                    <a:pt x="42" y="3380"/>
                  </a:cubicBezTo>
                  <a:cubicBezTo>
                    <a:pt x="58" y="3432"/>
                    <a:pt x="82" y="3483"/>
                    <a:pt x="112" y="3529"/>
                  </a:cubicBezTo>
                  <a:cubicBezTo>
                    <a:pt x="140" y="3570"/>
                    <a:pt x="172" y="3608"/>
                    <a:pt x="208" y="3641"/>
                  </a:cubicBezTo>
                  <a:cubicBezTo>
                    <a:pt x="278" y="3710"/>
                    <a:pt x="365" y="3759"/>
                    <a:pt x="460" y="3785"/>
                  </a:cubicBezTo>
                  <a:lnTo>
                    <a:pt x="460" y="3784"/>
                  </a:lnTo>
                  <a:cubicBezTo>
                    <a:pt x="539" y="3806"/>
                    <a:pt x="623" y="3817"/>
                    <a:pt x="707" y="3817"/>
                  </a:cubicBezTo>
                  <a:cubicBezTo>
                    <a:pt x="711" y="3817"/>
                    <a:pt x="714" y="3817"/>
                    <a:pt x="718" y="3817"/>
                  </a:cubicBezTo>
                  <a:cubicBezTo>
                    <a:pt x="840" y="3817"/>
                    <a:pt x="960" y="3790"/>
                    <a:pt x="1073" y="3738"/>
                  </a:cubicBezTo>
                  <a:cubicBezTo>
                    <a:pt x="1169" y="3692"/>
                    <a:pt x="1253" y="3621"/>
                    <a:pt x="1313" y="3532"/>
                  </a:cubicBezTo>
                  <a:cubicBezTo>
                    <a:pt x="1367" y="3455"/>
                    <a:pt x="1403" y="3368"/>
                    <a:pt x="1421" y="3274"/>
                  </a:cubicBezTo>
                  <a:cubicBezTo>
                    <a:pt x="1453" y="3113"/>
                    <a:pt x="1422" y="2950"/>
                    <a:pt x="1394" y="2790"/>
                  </a:cubicBezTo>
                  <a:cubicBezTo>
                    <a:pt x="1364" y="2625"/>
                    <a:pt x="1324" y="2464"/>
                    <a:pt x="1275" y="2305"/>
                  </a:cubicBezTo>
                  <a:cubicBezTo>
                    <a:pt x="1221" y="2142"/>
                    <a:pt x="1164" y="1981"/>
                    <a:pt x="1104" y="1819"/>
                  </a:cubicBezTo>
                  <a:cubicBezTo>
                    <a:pt x="1187" y="1739"/>
                    <a:pt x="1272" y="1658"/>
                    <a:pt x="1356" y="1577"/>
                  </a:cubicBezTo>
                  <a:cubicBezTo>
                    <a:pt x="1481" y="1460"/>
                    <a:pt x="1603" y="1340"/>
                    <a:pt x="1725" y="1221"/>
                  </a:cubicBezTo>
                  <a:cubicBezTo>
                    <a:pt x="1840" y="1107"/>
                    <a:pt x="1959" y="996"/>
                    <a:pt x="2068" y="876"/>
                  </a:cubicBezTo>
                  <a:cubicBezTo>
                    <a:pt x="2097" y="844"/>
                    <a:pt x="2125" y="811"/>
                    <a:pt x="2152" y="776"/>
                  </a:cubicBezTo>
                  <a:cubicBezTo>
                    <a:pt x="2198" y="727"/>
                    <a:pt x="2236" y="672"/>
                    <a:pt x="2266" y="613"/>
                  </a:cubicBezTo>
                  <a:cubicBezTo>
                    <a:pt x="2307" y="526"/>
                    <a:pt x="2336" y="425"/>
                    <a:pt x="2299" y="331"/>
                  </a:cubicBezTo>
                  <a:cubicBezTo>
                    <a:pt x="2268" y="252"/>
                    <a:pt x="2211" y="184"/>
                    <a:pt x="2138" y="138"/>
                  </a:cubicBezTo>
                  <a:cubicBezTo>
                    <a:pt x="2013" y="56"/>
                    <a:pt x="1862" y="1"/>
                    <a:pt x="1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8" name="Google Shape;13588;p25"/>
            <p:cNvSpPr/>
            <p:nvPr/>
          </p:nvSpPr>
          <p:spPr>
            <a:xfrm>
              <a:off x="6525206" y="874685"/>
              <a:ext cx="77243" cy="189239"/>
            </a:xfrm>
            <a:custGeom>
              <a:avLst/>
              <a:gdLst/>
              <a:ahLst/>
              <a:cxnLst/>
              <a:rect l="l" t="t" r="r" b="b"/>
              <a:pathLst>
                <a:path w="2296" h="5625" extrusionOk="0">
                  <a:moveTo>
                    <a:pt x="408" y="627"/>
                  </a:moveTo>
                  <a:cubicBezTo>
                    <a:pt x="408" y="627"/>
                    <a:pt x="408" y="627"/>
                    <a:pt x="408" y="627"/>
                  </a:cubicBezTo>
                  <a:lnTo>
                    <a:pt x="408" y="627"/>
                  </a:lnTo>
                  <a:cubicBezTo>
                    <a:pt x="408" y="627"/>
                    <a:pt x="408" y="627"/>
                    <a:pt x="408" y="627"/>
                  </a:cubicBezTo>
                  <a:close/>
                  <a:moveTo>
                    <a:pt x="1491" y="1118"/>
                  </a:moveTo>
                  <a:lnTo>
                    <a:pt x="1491" y="1118"/>
                  </a:lnTo>
                  <a:cubicBezTo>
                    <a:pt x="1491" y="1119"/>
                    <a:pt x="1491" y="1120"/>
                    <a:pt x="1490" y="1121"/>
                  </a:cubicBezTo>
                  <a:lnTo>
                    <a:pt x="1490" y="1121"/>
                  </a:lnTo>
                  <a:cubicBezTo>
                    <a:pt x="1491" y="1120"/>
                    <a:pt x="1491" y="1119"/>
                    <a:pt x="1491" y="1118"/>
                  </a:cubicBezTo>
                  <a:close/>
                  <a:moveTo>
                    <a:pt x="326" y="1492"/>
                  </a:moveTo>
                  <a:cubicBezTo>
                    <a:pt x="326" y="1495"/>
                    <a:pt x="326" y="1498"/>
                    <a:pt x="326" y="1501"/>
                  </a:cubicBezTo>
                  <a:cubicBezTo>
                    <a:pt x="326" y="1498"/>
                    <a:pt x="326" y="1495"/>
                    <a:pt x="326" y="1492"/>
                  </a:cubicBezTo>
                  <a:close/>
                  <a:moveTo>
                    <a:pt x="469" y="3755"/>
                  </a:moveTo>
                  <a:lnTo>
                    <a:pt x="469" y="3755"/>
                  </a:lnTo>
                  <a:cubicBezTo>
                    <a:pt x="468" y="3758"/>
                    <a:pt x="467" y="3761"/>
                    <a:pt x="466" y="3763"/>
                  </a:cubicBezTo>
                  <a:cubicBezTo>
                    <a:pt x="467" y="3761"/>
                    <a:pt x="468" y="3758"/>
                    <a:pt x="469" y="3755"/>
                  </a:cubicBezTo>
                  <a:close/>
                  <a:moveTo>
                    <a:pt x="1267" y="2774"/>
                  </a:moveTo>
                  <a:cubicBezTo>
                    <a:pt x="1254" y="2888"/>
                    <a:pt x="1240" y="3002"/>
                    <a:pt x="1229" y="3116"/>
                  </a:cubicBezTo>
                  <a:cubicBezTo>
                    <a:pt x="1213" y="3290"/>
                    <a:pt x="1197" y="3466"/>
                    <a:pt x="1180" y="3640"/>
                  </a:cubicBezTo>
                  <a:cubicBezTo>
                    <a:pt x="1165" y="3792"/>
                    <a:pt x="1156" y="3945"/>
                    <a:pt x="1140" y="4097"/>
                  </a:cubicBezTo>
                  <a:cubicBezTo>
                    <a:pt x="1105" y="4422"/>
                    <a:pt x="1078" y="4746"/>
                    <a:pt x="1023" y="5069"/>
                  </a:cubicBezTo>
                  <a:cubicBezTo>
                    <a:pt x="1013" y="5110"/>
                    <a:pt x="1004" y="5152"/>
                    <a:pt x="991" y="5191"/>
                  </a:cubicBezTo>
                  <a:cubicBezTo>
                    <a:pt x="988" y="5201"/>
                    <a:pt x="985" y="5208"/>
                    <a:pt x="980" y="5218"/>
                  </a:cubicBezTo>
                  <a:lnTo>
                    <a:pt x="985" y="5212"/>
                  </a:lnTo>
                  <a:lnTo>
                    <a:pt x="985" y="5212"/>
                  </a:lnTo>
                  <a:cubicBezTo>
                    <a:pt x="983" y="5215"/>
                    <a:pt x="982" y="5216"/>
                    <a:pt x="980" y="5220"/>
                  </a:cubicBezTo>
                  <a:lnTo>
                    <a:pt x="975" y="5227"/>
                  </a:lnTo>
                  <a:cubicBezTo>
                    <a:pt x="977" y="5224"/>
                    <a:pt x="978" y="5223"/>
                    <a:pt x="978" y="5220"/>
                  </a:cubicBezTo>
                  <a:lnTo>
                    <a:pt x="978" y="5220"/>
                  </a:lnTo>
                  <a:cubicBezTo>
                    <a:pt x="974" y="5229"/>
                    <a:pt x="966" y="5239"/>
                    <a:pt x="959" y="5246"/>
                  </a:cubicBezTo>
                  <a:lnTo>
                    <a:pt x="947" y="5258"/>
                  </a:lnTo>
                  <a:cubicBezTo>
                    <a:pt x="938" y="5265"/>
                    <a:pt x="929" y="5272"/>
                    <a:pt x="919" y="5278"/>
                  </a:cubicBezTo>
                  <a:lnTo>
                    <a:pt x="919" y="5278"/>
                  </a:lnTo>
                  <a:cubicBezTo>
                    <a:pt x="914" y="5281"/>
                    <a:pt x="910" y="5284"/>
                    <a:pt x="905" y="5286"/>
                  </a:cubicBezTo>
                  <a:lnTo>
                    <a:pt x="905" y="5286"/>
                  </a:lnTo>
                  <a:cubicBezTo>
                    <a:pt x="896" y="5291"/>
                    <a:pt x="882" y="5297"/>
                    <a:pt x="874" y="5299"/>
                  </a:cubicBezTo>
                  <a:cubicBezTo>
                    <a:pt x="866" y="5302"/>
                    <a:pt x="858" y="5303"/>
                    <a:pt x="850" y="5307"/>
                  </a:cubicBezTo>
                  <a:cubicBezTo>
                    <a:pt x="839" y="5308"/>
                    <a:pt x="827" y="5310"/>
                    <a:pt x="814" y="5311"/>
                  </a:cubicBezTo>
                  <a:cubicBezTo>
                    <a:pt x="800" y="5311"/>
                    <a:pt x="782" y="5313"/>
                    <a:pt x="766" y="5313"/>
                  </a:cubicBezTo>
                  <a:cubicBezTo>
                    <a:pt x="758" y="5313"/>
                    <a:pt x="751" y="5311"/>
                    <a:pt x="743" y="5310"/>
                  </a:cubicBezTo>
                  <a:cubicBezTo>
                    <a:pt x="727" y="5307"/>
                    <a:pt x="709" y="5303"/>
                    <a:pt x="694" y="5297"/>
                  </a:cubicBezTo>
                  <a:cubicBezTo>
                    <a:pt x="678" y="5291"/>
                    <a:pt x="663" y="5286"/>
                    <a:pt x="648" y="5278"/>
                  </a:cubicBezTo>
                  <a:cubicBezTo>
                    <a:pt x="632" y="5269"/>
                    <a:pt x="619" y="5262"/>
                    <a:pt x="602" y="5251"/>
                  </a:cubicBezTo>
                  <a:cubicBezTo>
                    <a:pt x="584" y="5239"/>
                    <a:pt x="568" y="5226"/>
                    <a:pt x="553" y="5213"/>
                  </a:cubicBezTo>
                  <a:cubicBezTo>
                    <a:pt x="534" y="5197"/>
                    <a:pt x="518" y="5183"/>
                    <a:pt x="500" y="5163"/>
                  </a:cubicBezTo>
                  <a:cubicBezTo>
                    <a:pt x="485" y="5142"/>
                    <a:pt x="469" y="5123"/>
                    <a:pt x="453" y="5099"/>
                  </a:cubicBezTo>
                  <a:cubicBezTo>
                    <a:pt x="437" y="5076"/>
                    <a:pt x="421" y="5052"/>
                    <a:pt x="409" y="5025"/>
                  </a:cubicBezTo>
                  <a:cubicBezTo>
                    <a:pt x="398" y="5000"/>
                    <a:pt x="385" y="4973"/>
                    <a:pt x="374" y="4944"/>
                  </a:cubicBezTo>
                  <a:cubicBezTo>
                    <a:pt x="358" y="4900"/>
                    <a:pt x="345" y="4852"/>
                    <a:pt x="334" y="4806"/>
                  </a:cubicBezTo>
                  <a:cubicBezTo>
                    <a:pt x="323" y="4748"/>
                    <a:pt x="315" y="4688"/>
                    <a:pt x="310" y="4628"/>
                  </a:cubicBezTo>
                  <a:cubicBezTo>
                    <a:pt x="306" y="4552"/>
                    <a:pt x="304" y="4474"/>
                    <a:pt x="307" y="4396"/>
                  </a:cubicBezTo>
                  <a:cubicBezTo>
                    <a:pt x="314" y="4301"/>
                    <a:pt x="325" y="4206"/>
                    <a:pt x="342" y="4113"/>
                  </a:cubicBezTo>
                  <a:cubicBezTo>
                    <a:pt x="352" y="4061"/>
                    <a:pt x="366" y="4012"/>
                    <a:pt x="382" y="3963"/>
                  </a:cubicBezTo>
                  <a:cubicBezTo>
                    <a:pt x="407" y="3889"/>
                    <a:pt x="440" y="3818"/>
                    <a:pt x="473" y="3749"/>
                  </a:cubicBezTo>
                  <a:lnTo>
                    <a:pt x="473" y="3749"/>
                  </a:lnTo>
                  <a:cubicBezTo>
                    <a:pt x="533" y="3629"/>
                    <a:pt x="599" y="3514"/>
                    <a:pt x="673" y="3402"/>
                  </a:cubicBezTo>
                  <a:lnTo>
                    <a:pt x="673" y="3402"/>
                  </a:lnTo>
                  <a:cubicBezTo>
                    <a:pt x="673" y="3402"/>
                    <a:pt x="673" y="3402"/>
                    <a:pt x="673" y="3402"/>
                  </a:cubicBezTo>
                  <a:lnTo>
                    <a:pt x="682" y="3388"/>
                  </a:lnTo>
                  <a:lnTo>
                    <a:pt x="682" y="3388"/>
                  </a:lnTo>
                  <a:cubicBezTo>
                    <a:pt x="679" y="3393"/>
                    <a:pt x="676" y="3397"/>
                    <a:pt x="673" y="3402"/>
                  </a:cubicBezTo>
                  <a:lnTo>
                    <a:pt x="673" y="3402"/>
                  </a:lnTo>
                  <a:cubicBezTo>
                    <a:pt x="728" y="3317"/>
                    <a:pt x="790" y="3233"/>
                    <a:pt x="855" y="3152"/>
                  </a:cubicBezTo>
                  <a:cubicBezTo>
                    <a:pt x="921" y="3081"/>
                    <a:pt x="991" y="3011"/>
                    <a:pt x="1064" y="2948"/>
                  </a:cubicBezTo>
                  <a:cubicBezTo>
                    <a:pt x="1130" y="2888"/>
                    <a:pt x="1199" y="2831"/>
                    <a:pt x="1267" y="2774"/>
                  </a:cubicBezTo>
                  <a:close/>
                  <a:moveTo>
                    <a:pt x="1944" y="1"/>
                  </a:moveTo>
                  <a:cubicBezTo>
                    <a:pt x="1938" y="1"/>
                    <a:pt x="1931" y="1"/>
                    <a:pt x="1925" y="2"/>
                  </a:cubicBezTo>
                  <a:cubicBezTo>
                    <a:pt x="1871" y="10"/>
                    <a:pt x="1825" y="46"/>
                    <a:pt x="1803" y="97"/>
                  </a:cubicBezTo>
                  <a:cubicBezTo>
                    <a:pt x="1775" y="173"/>
                    <a:pt x="1745" y="247"/>
                    <a:pt x="1718" y="323"/>
                  </a:cubicBezTo>
                  <a:cubicBezTo>
                    <a:pt x="1694" y="395"/>
                    <a:pt x="1673" y="467"/>
                    <a:pt x="1653" y="539"/>
                  </a:cubicBezTo>
                  <a:cubicBezTo>
                    <a:pt x="1629" y="627"/>
                    <a:pt x="1605" y="716"/>
                    <a:pt x="1586" y="805"/>
                  </a:cubicBezTo>
                  <a:cubicBezTo>
                    <a:pt x="1572" y="873"/>
                    <a:pt x="1558" y="939"/>
                    <a:pt x="1544" y="1006"/>
                  </a:cubicBezTo>
                  <a:cubicBezTo>
                    <a:pt x="1526" y="1047"/>
                    <a:pt x="1506" y="1088"/>
                    <a:pt x="1487" y="1129"/>
                  </a:cubicBezTo>
                  <a:cubicBezTo>
                    <a:pt x="1488" y="1126"/>
                    <a:pt x="1489" y="1123"/>
                    <a:pt x="1490" y="1121"/>
                  </a:cubicBezTo>
                  <a:lnTo>
                    <a:pt x="1490" y="1121"/>
                  </a:lnTo>
                  <a:cubicBezTo>
                    <a:pt x="1427" y="1248"/>
                    <a:pt x="1356" y="1372"/>
                    <a:pt x="1279" y="1492"/>
                  </a:cubicBezTo>
                  <a:cubicBezTo>
                    <a:pt x="1216" y="1587"/>
                    <a:pt x="1146" y="1678"/>
                    <a:pt x="1072" y="1765"/>
                  </a:cubicBezTo>
                  <a:lnTo>
                    <a:pt x="1086" y="1750"/>
                  </a:lnTo>
                  <a:lnTo>
                    <a:pt x="1086" y="1750"/>
                  </a:lnTo>
                  <a:cubicBezTo>
                    <a:pt x="1035" y="1807"/>
                    <a:pt x="985" y="1860"/>
                    <a:pt x="931" y="1913"/>
                  </a:cubicBezTo>
                  <a:cubicBezTo>
                    <a:pt x="890" y="1948"/>
                    <a:pt x="847" y="1981"/>
                    <a:pt x="803" y="2012"/>
                  </a:cubicBezTo>
                  <a:cubicBezTo>
                    <a:pt x="779" y="2027"/>
                    <a:pt x="755" y="2041"/>
                    <a:pt x="730" y="2055"/>
                  </a:cubicBezTo>
                  <a:cubicBezTo>
                    <a:pt x="714" y="2063"/>
                    <a:pt x="700" y="2069"/>
                    <a:pt x="681" y="2076"/>
                  </a:cubicBezTo>
                  <a:cubicBezTo>
                    <a:pt x="660" y="2082"/>
                    <a:pt x="641" y="2088"/>
                    <a:pt x="621" y="2093"/>
                  </a:cubicBezTo>
                  <a:cubicBezTo>
                    <a:pt x="610" y="2095"/>
                    <a:pt x="600" y="2096"/>
                    <a:pt x="591" y="2096"/>
                  </a:cubicBezTo>
                  <a:lnTo>
                    <a:pt x="575" y="2096"/>
                  </a:lnTo>
                  <a:lnTo>
                    <a:pt x="561" y="2095"/>
                  </a:lnTo>
                  <a:cubicBezTo>
                    <a:pt x="553" y="2093"/>
                    <a:pt x="545" y="2092"/>
                    <a:pt x="537" y="2090"/>
                  </a:cubicBezTo>
                  <a:cubicBezTo>
                    <a:pt x="529" y="2087"/>
                    <a:pt x="523" y="2084"/>
                    <a:pt x="515" y="2080"/>
                  </a:cubicBezTo>
                  <a:lnTo>
                    <a:pt x="505" y="2074"/>
                  </a:lnTo>
                  <a:cubicBezTo>
                    <a:pt x="502" y="2071"/>
                    <a:pt x="497" y="2069"/>
                    <a:pt x="494" y="2066"/>
                  </a:cubicBezTo>
                  <a:lnTo>
                    <a:pt x="485" y="2058"/>
                  </a:lnTo>
                  <a:cubicBezTo>
                    <a:pt x="474" y="2044"/>
                    <a:pt x="462" y="2028"/>
                    <a:pt x="451" y="2014"/>
                  </a:cubicBezTo>
                  <a:cubicBezTo>
                    <a:pt x="447" y="2006"/>
                    <a:pt x="443" y="1998"/>
                    <a:pt x="439" y="1992"/>
                  </a:cubicBezTo>
                  <a:cubicBezTo>
                    <a:pt x="426" y="1963"/>
                    <a:pt x="413" y="1936"/>
                    <a:pt x="404" y="1908"/>
                  </a:cubicBezTo>
                  <a:cubicBezTo>
                    <a:pt x="388" y="1860"/>
                    <a:pt x="377" y="1815"/>
                    <a:pt x="366" y="1767"/>
                  </a:cubicBezTo>
                  <a:cubicBezTo>
                    <a:pt x="347" y="1673"/>
                    <a:pt x="333" y="1578"/>
                    <a:pt x="325" y="1482"/>
                  </a:cubicBezTo>
                  <a:lnTo>
                    <a:pt x="325" y="1482"/>
                  </a:lnTo>
                  <a:cubicBezTo>
                    <a:pt x="317" y="1370"/>
                    <a:pt x="315" y="1256"/>
                    <a:pt x="320" y="1143"/>
                  </a:cubicBezTo>
                  <a:cubicBezTo>
                    <a:pt x="326" y="1040"/>
                    <a:pt x="337" y="939"/>
                    <a:pt x="355" y="838"/>
                  </a:cubicBezTo>
                  <a:cubicBezTo>
                    <a:pt x="369" y="768"/>
                    <a:pt x="386" y="700"/>
                    <a:pt x="407" y="632"/>
                  </a:cubicBezTo>
                  <a:cubicBezTo>
                    <a:pt x="407" y="631"/>
                    <a:pt x="407" y="630"/>
                    <a:pt x="407" y="629"/>
                  </a:cubicBezTo>
                  <a:lnTo>
                    <a:pt x="407" y="629"/>
                  </a:lnTo>
                  <a:cubicBezTo>
                    <a:pt x="408" y="629"/>
                    <a:pt x="408" y="628"/>
                    <a:pt x="408" y="628"/>
                  </a:cubicBezTo>
                  <a:lnTo>
                    <a:pt x="408" y="628"/>
                  </a:lnTo>
                  <a:cubicBezTo>
                    <a:pt x="408" y="627"/>
                    <a:pt x="408" y="627"/>
                    <a:pt x="408" y="627"/>
                  </a:cubicBezTo>
                  <a:lnTo>
                    <a:pt x="408" y="627"/>
                  </a:lnTo>
                  <a:cubicBezTo>
                    <a:pt x="424" y="585"/>
                    <a:pt x="439" y="544"/>
                    <a:pt x="458" y="502"/>
                  </a:cubicBezTo>
                  <a:cubicBezTo>
                    <a:pt x="466" y="485"/>
                    <a:pt x="475" y="469"/>
                    <a:pt x="485" y="453"/>
                  </a:cubicBezTo>
                  <a:cubicBezTo>
                    <a:pt x="570" y="453"/>
                    <a:pt x="641" y="385"/>
                    <a:pt x="646" y="300"/>
                  </a:cubicBezTo>
                  <a:cubicBezTo>
                    <a:pt x="651" y="213"/>
                    <a:pt x="587" y="138"/>
                    <a:pt x="502" y="127"/>
                  </a:cubicBezTo>
                  <a:cubicBezTo>
                    <a:pt x="488" y="125"/>
                    <a:pt x="474" y="124"/>
                    <a:pt x="460" y="124"/>
                  </a:cubicBezTo>
                  <a:cubicBezTo>
                    <a:pt x="423" y="124"/>
                    <a:pt x="386" y="131"/>
                    <a:pt x="353" y="146"/>
                  </a:cubicBezTo>
                  <a:cubicBezTo>
                    <a:pt x="293" y="170"/>
                    <a:pt x="244" y="230"/>
                    <a:pt x="212" y="284"/>
                  </a:cubicBezTo>
                  <a:cubicBezTo>
                    <a:pt x="173" y="352"/>
                    <a:pt x="141" y="425"/>
                    <a:pt x="119" y="499"/>
                  </a:cubicBezTo>
                  <a:cubicBezTo>
                    <a:pt x="94" y="577"/>
                    <a:pt x="73" y="656"/>
                    <a:pt x="57" y="735"/>
                  </a:cubicBezTo>
                  <a:cubicBezTo>
                    <a:pt x="26" y="904"/>
                    <a:pt x="10" y="1077"/>
                    <a:pt x="13" y="1249"/>
                  </a:cubicBezTo>
                  <a:cubicBezTo>
                    <a:pt x="11" y="1414"/>
                    <a:pt x="26" y="1577"/>
                    <a:pt x="52" y="1740"/>
                  </a:cubicBezTo>
                  <a:cubicBezTo>
                    <a:pt x="68" y="1849"/>
                    <a:pt x="97" y="1957"/>
                    <a:pt x="135" y="2062"/>
                  </a:cubicBezTo>
                  <a:cubicBezTo>
                    <a:pt x="166" y="2141"/>
                    <a:pt x="209" y="2225"/>
                    <a:pt x="272" y="2283"/>
                  </a:cubicBezTo>
                  <a:cubicBezTo>
                    <a:pt x="339" y="2350"/>
                    <a:pt x="426" y="2392"/>
                    <a:pt x="518" y="2405"/>
                  </a:cubicBezTo>
                  <a:cubicBezTo>
                    <a:pt x="538" y="2407"/>
                    <a:pt x="558" y="2408"/>
                    <a:pt x="578" y="2408"/>
                  </a:cubicBezTo>
                  <a:cubicBezTo>
                    <a:pt x="651" y="2408"/>
                    <a:pt x="723" y="2394"/>
                    <a:pt x="792" y="2367"/>
                  </a:cubicBezTo>
                  <a:cubicBezTo>
                    <a:pt x="988" y="2293"/>
                    <a:pt x="1148" y="2141"/>
                    <a:pt x="1286" y="1986"/>
                  </a:cubicBezTo>
                  <a:cubicBezTo>
                    <a:pt x="1322" y="1944"/>
                    <a:pt x="1357" y="1902"/>
                    <a:pt x="1390" y="1857"/>
                  </a:cubicBezTo>
                  <a:lnTo>
                    <a:pt x="1390" y="1857"/>
                  </a:lnTo>
                  <a:cubicBezTo>
                    <a:pt x="1376" y="1949"/>
                    <a:pt x="1363" y="2041"/>
                    <a:pt x="1350" y="2133"/>
                  </a:cubicBezTo>
                  <a:cubicBezTo>
                    <a:pt x="1339" y="2217"/>
                    <a:pt x="1328" y="2301"/>
                    <a:pt x="1316" y="2383"/>
                  </a:cubicBezTo>
                  <a:lnTo>
                    <a:pt x="1279" y="2413"/>
                  </a:lnTo>
                  <a:cubicBezTo>
                    <a:pt x="1216" y="2462"/>
                    <a:pt x="1154" y="2511"/>
                    <a:pt x="1092" y="2563"/>
                  </a:cubicBezTo>
                  <a:cubicBezTo>
                    <a:pt x="928" y="2699"/>
                    <a:pt x="757" y="2837"/>
                    <a:pt x="618" y="3002"/>
                  </a:cubicBezTo>
                  <a:cubicBezTo>
                    <a:pt x="545" y="3089"/>
                    <a:pt x="478" y="3181"/>
                    <a:pt x="417" y="3276"/>
                  </a:cubicBezTo>
                  <a:cubicBezTo>
                    <a:pt x="358" y="3363"/>
                    <a:pt x="301" y="3451"/>
                    <a:pt x="252" y="3543"/>
                  </a:cubicBezTo>
                  <a:cubicBezTo>
                    <a:pt x="195" y="3646"/>
                    <a:pt x="144" y="3754"/>
                    <a:pt x="103" y="3865"/>
                  </a:cubicBezTo>
                  <a:cubicBezTo>
                    <a:pt x="70" y="3964"/>
                    <a:pt x="45" y="4067"/>
                    <a:pt x="29" y="4172"/>
                  </a:cubicBezTo>
                  <a:cubicBezTo>
                    <a:pt x="11" y="4284"/>
                    <a:pt x="2" y="4398"/>
                    <a:pt x="2" y="4514"/>
                  </a:cubicBezTo>
                  <a:cubicBezTo>
                    <a:pt x="0" y="4621"/>
                    <a:pt x="8" y="4729"/>
                    <a:pt x="27" y="4835"/>
                  </a:cubicBezTo>
                  <a:cubicBezTo>
                    <a:pt x="67" y="5039"/>
                    <a:pt x="146" y="5240"/>
                    <a:pt x="291" y="5392"/>
                  </a:cubicBezTo>
                  <a:cubicBezTo>
                    <a:pt x="424" y="5531"/>
                    <a:pt x="602" y="5625"/>
                    <a:pt x="800" y="5625"/>
                  </a:cubicBezTo>
                  <a:lnTo>
                    <a:pt x="815" y="5625"/>
                  </a:lnTo>
                  <a:cubicBezTo>
                    <a:pt x="996" y="5620"/>
                    <a:pt x="1187" y="5514"/>
                    <a:pt x="1259" y="5341"/>
                  </a:cubicBezTo>
                  <a:cubicBezTo>
                    <a:pt x="1287" y="5262"/>
                    <a:pt x="1306" y="5180"/>
                    <a:pt x="1314" y="5098"/>
                  </a:cubicBezTo>
                  <a:cubicBezTo>
                    <a:pt x="1320" y="5055"/>
                    <a:pt x="1327" y="5014"/>
                    <a:pt x="1331" y="4971"/>
                  </a:cubicBezTo>
                  <a:cubicBezTo>
                    <a:pt x="1338" y="4898"/>
                    <a:pt x="1347" y="4827"/>
                    <a:pt x="1354" y="4756"/>
                  </a:cubicBezTo>
                  <a:cubicBezTo>
                    <a:pt x="1371" y="4572"/>
                    <a:pt x="1388" y="4390"/>
                    <a:pt x="1406" y="4206"/>
                  </a:cubicBezTo>
                  <a:cubicBezTo>
                    <a:pt x="1436" y="3872"/>
                    <a:pt x="1466" y="3538"/>
                    <a:pt x="1501" y="3206"/>
                  </a:cubicBezTo>
                  <a:cubicBezTo>
                    <a:pt x="1517" y="3049"/>
                    <a:pt x="1539" y="2891"/>
                    <a:pt x="1559" y="2734"/>
                  </a:cubicBezTo>
                  <a:cubicBezTo>
                    <a:pt x="1567" y="2661"/>
                    <a:pt x="1577" y="2590"/>
                    <a:pt x="1588" y="2517"/>
                  </a:cubicBezTo>
                  <a:lnTo>
                    <a:pt x="1626" y="2487"/>
                  </a:lnTo>
                  <a:cubicBezTo>
                    <a:pt x="1827" y="2327"/>
                    <a:pt x="2028" y="2166"/>
                    <a:pt x="2231" y="2006"/>
                  </a:cubicBezTo>
                  <a:cubicBezTo>
                    <a:pt x="2286" y="1960"/>
                    <a:pt x="2296" y="1878"/>
                    <a:pt x="2251" y="1821"/>
                  </a:cubicBezTo>
                  <a:cubicBezTo>
                    <a:pt x="2224" y="1787"/>
                    <a:pt x="2185" y="1770"/>
                    <a:pt x="2145" y="1770"/>
                  </a:cubicBezTo>
                  <a:cubicBezTo>
                    <a:pt x="2118" y="1770"/>
                    <a:pt x="2090" y="1778"/>
                    <a:pt x="2066" y="1796"/>
                  </a:cubicBezTo>
                  <a:lnTo>
                    <a:pt x="1643" y="2128"/>
                  </a:lnTo>
                  <a:cubicBezTo>
                    <a:pt x="1658" y="2033"/>
                    <a:pt x="1670" y="1940"/>
                    <a:pt x="1688" y="1846"/>
                  </a:cubicBezTo>
                  <a:cubicBezTo>
                    <a:pt x="1719" y="1674"/>
                    <a:pt x="1749" y="1501"/>
                    <a:pt x="1781" y="1329"/>
                  </a:cubicBezTo>
                  <a:cubicBezTo>
                    <a:pt x="1802" y="1245"/>
                    <a:pt x="1819" y="1161"/>
                    <a:pt x="1838" y="1077"/>
                  </a:cubicBezTo>
                  <a:cubicBezTo>
                    <a:pt x="1851" y="1044"/>
                    <a:pt x="1865" y="1010"/>
                    <a:pt x="1878" y="977"/>
                  </a:cubicBezTo>
                  <a:cubicBezTo>
                    <a:pt x="1908" y="898"/>
                    <a:pt x="1939" y="819"/>
                    <a:pt x="1966" y="740"/>
                  </a:cubicBezTo>
                  <a:cubicBezTo>
                    <a:pt x="1993" y="656"/>
                    <a:pt x="2022" y="572"/>
                    <a:pt x="2045" y="486"/>
                  </a:cubicBezTo>
                  <a:cubicBezTo>
                    <a:pt x="2066" y="420"/>
                    <a:pt x="2083" y="353"/>
                    <a:pt x="2104" y="287"/>
                  </a:cubicBezTo>
                  <a:cubicBezTo>
                    <a:pt x="2128" y="208"/>
                    <a:pt x="2129" y="127"/>
                    <a:pt x="2072" y="62"/>
                  </a:cubicBezTo>
                  <a:cubicBezTo>
                    <a:pt x="2041" y="23"/>
                    <a:pt x="1993" y="1"/>
                    <a:pt x="1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89" name="Google Shape;13589;p25"/>
            <p:cNvSpPr/>
            <p:nvPr/>
          </p:nvSpPr>
          <p:spPr>
            <a:xfrm>
              <a:off x="6640772" y="918455"/>
              <a:ext cx="67352" cy="18672"/>
            </a:xfrm>
            <a:custGeom>
              <a:avLst/>
              <a:gdLst/>
              <a:ahLst/>
              <a:cxnLst/>
              <a:rect l="l" t="t" r="r" b="b"/>
              <a:pathLst>
                <a:path w="2002" h="555" extrusionOk="0">
                  <a:moveTo>
                    <a:pt x="1829" y="0"/>
                  </a:moveTo>
                  <a:cubicBezTo>
                    <a:pt x="1815" y="0"/>
                    <a:pt x="1799" y="2"/>
                    <a:pt x="1784" y="7"/>
                  </a:cubicBezTo>
                  <a:cubicBezTo>
                    <a:pt x="1673" y="39"/>
                    <a:pt x="1563" y="66"/>
                    <a:pt x="1452" y="91"/>
                  </a:cubicBezTo>
                  <a:cubicBezTo>
                    <a:pt x="1306" y="121"/>
                    <a:pt x="1159" y="148"/>
                    <a:pt x="1012" y="170"/>
                  </a:cubicBezTo>
                  <a:cubicBezTo>
                    <a:pt x="945" y="181"/>
                    <a:pt x="880" y="192"/>
                    <a:pt x="811" y="200"/>
                  </a:cubicBezTo>
                  <a:cubicBezTo>
                    <a:pt x="744" y="208"/>
                    <a:pt x="679" y="218"/>
                    <a:pt x="612" y="225"/>
                  </a:cubicBezTo>
                  <a:lnTo>
                    <a:pt x="612" y="225"/>
                  </a:lnTo>
                  <a:lnTo>
                    <a:pt x="472" y="235"/>
                  </a:lnTo>
                  <a:lnTo>
                    <a:pt x="480" y="235"/>
                  </a:lnTo>
                  <a:cubicBezTo>
                    <a:pt x="448" y="237"/>
                    <a:pt x="416" y="237"/>
                    <a:pt x="384" y="237"/>
                  </a:cubicBezTo>
                  <a:cubicBezTo>
                    <a:pt x="352" y="237"/>
                    <a:pt x="320" y="237"/>
                    <a:pt x="288" y="235"/>
                  </a:cubicBezTo>
                  <a:lnTo>
                    <a:pt x="311" y="235"/>
                  </a:lnTo>
                  <a:cubicBezTo>
                    <a:pt x="295" y="233"/>
                    <a:pt x="280" y="232"/>
                    <a:pt x="266" y="230"/>
                  </a:cubicBezTo>
                  <a:lnTo>
                    <a:pt x="257" y="224"/>
                  </a:lnTo>
                  <a:cubicBezTo>
                    <a:pt x="231" y="209"/>
                    <a:pt x="203" y="203"/>
                    <a:pt x="176" y="203"/>
                  </a:cubicBezTo>
                  <a:cubicBezTo>
                    <a:pt x="119" y="203"/>
                    <a:pt x="64" y="232"/>
                    <a:pt x="34" y="284"/>
                  </a:cubicBezTo>
                  <a:cubicBezTo>
                    <a:pt x="0" y="343"/>
                    <a:pt x="5" y="415"/>
                    <a:pt x="46" y="469"/>
                  </a:cubicBezTo>
                  <a:cubicBezTo>
                    <a:pt x="87" y="521"/>
                    <a:pt x="157" y="544"/>
                    <a:pt x="223" y="548"/>
                  </a:cubicBezTo>
                  <a:cubicBezTo>
                    <a:pt x="263" y="550"/>
                    <a:pt x="304" y="552"/>
                    <a:pt x="345" y="555"/>
                  </a:cubicBezTo>
                  <a:cubicBezTo>
                    <a:pt x="404" y="555"/>
                    <a:pt x="463" y="552"/>
                    <a:pt x="519" y="545"/>
                  </a:cubicBezTo>
                  <a:cubicBezTo>
                    <a:pt x="668" y="531"/>
                    <a:pt x="814" y="512"/>
                    <a:pt x="961" y="490"/>
                  </a:cubicBezTo>
                  <a:cubicBezTo>
                    <a:pt x="1267" y="447"/>
                    <a:pt x="1571" y="384"/>
                    <a:pt x="1868" y="301"/>
                  </a:cubicBezTo>
                  <a:cubicBezTo>
                    <a:pt x="1952" y="281"/>
                    <a:pt x="2001" y="194"/>
                    <a:pt x="1977" y="111"/>
                  </a:cubicBezTo>
                  <a:cubicBezTo>
                    <a:pt x="1958" y="44"/>
                    <a:pt x="1896" y="0"/>
                    <a:pt x="1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0" name="Google Shape;13590;p25"/>
            <p:cNvSpPr/>
            <p:nvPr/>
          </p:nvSpPr>
          <p:spPr>
            <a:xfrm>
              <a:off x="6659176" y="880774"/>
              <a:ext cx="33003" cy="94872"/>
            </a:xfrm>
            <a:custGeom>
              <a:avLst/>
              <a:gdLst/>
              <a:ahLst/>
              <a:cxnLst/>
              <a:rect l="l" t="t" r="r" b="b"/>
              <a:pathLst>
                <a:path w="981" h="2820" extrusionOk="0">
                  <a:moveTo>
                    <a:pt x="813" y="1"/>
                  </a:moveTo>
                  <a:cubicBezTo>
                    <a:pt x="749" y="1"/>
                    <a:pt x="690" y="41"/>
                    <a:pt x="660" y="101"/>
                  </a:cubicBezTo>
                  <a:cubicBezTo>
                    <a:pt x="617" y="193"/>
                    <a:pt x="574" y="285"/>
                    <a:pt x="531" y="377"/>
                  </a:cubicBezTo>
                  <a:cubicBezTo>
                    <a:pt x="501" y="440"/>
                    <a:pt x="477" y="503"/>
                    <a:pt x="451" y="568"/>
                  </a:cubicBezTo>
                  <a:cubicBezTo>
                    <a:pt x="394" y="706"/>
                    <a:pt x="348" y="848"/>
                    <a:pt x="300" y="991"/>
                  </a:cubicBezTo>
                  <a:lnTo>
                    <a:pt x="303" y="985"/>
                  </a:lnTo>
                  <a:lnTo>
                    <a:pt x="303" y="985"/>
                  </a:lnTo>
                  <a:cubicBezTo>
                    <a:pt x="280" y="1051"/>
                    <a:pt x="265" y="1121"/>
                    <a:pt x="246" y="1187"/>
                  </a:cubicBezTo>
                  <a:cubicBezTo>
                    <a:pt x="231" y="1249"/>
                    <a:pt x="210" y="1309"/>
                    <a:pt x="197" y="1371"/>
                  </a:cubicBezTo>
                  <a:cubicBezTo>
                    <a:pt x="167" y="1505"/>
                    <a:pt x="134" y="1638"/>
                    <a:pt x="110" y="1773"/>
                  </a:cubicBezTo>
                  <a:cubicBezTo>
                    <a:pt x="96" y="1857"/>
                    <a:pt x="82" y="1941"/>
                    <a:pt x="66" y="2023"/>
                  </a:cubicBezTo>
                  <a:cubicBezTo>
                    <a:pt x="53" y="2091"/>
                    <a:pt x="47" y="2161"/>
                    <a:pt x="37" y="2230"/>
                  </a:cubicBezTo>
                  <a:cubicBezTo>
                    <a:pt x="17" y="2376"/>
                    <a:pt x="6" y="2523"/>
                    <a:pt x="3" y="2670"/>
                  </a:cubicBezTo>
                  <a:cubicBezTo>
                    <a:pt x="1" y="2753"/>
                    <a:pt x="75" y="2819"/>
                    <a:pt x="153" y="2819"/>
                  </a:cubicBezTo>
                  <a:lnTo>
                    <a:pt x="155" y="2819"/>
                  </a:lnTo>
                  <a:cubicBezTo>
                    <a:pt x="237" y="2816"/>
                    <a:pt x="303" y="2750"/>
                    <a:pt x="303" y="2667"/>
                  </a:cubicBezTo>
                  <a:cubicBezTo>
                    <a:pt x="305" y="2637"/>
                    <a:pt x="305" y="2609"/>
                    <a:pt x="305" y="2579"/>
                  </a:cubicBezTo>
                  <a:cubicBezTo>
                    <a:pt x="314" y="2447"/>
                    <a:pt x="327" y="2317"/>
                    <a:pt x="344" y="2186"/>
                  </a:cubicBezTo>
                  <a:cubicBezTo>
                    <a:pt x="363" y="2050"/>
                    <a:pt x="392" y="1917"/>
                    <a:pt x="416" y="1781"/>
                  </a:cubicBezTo>
                  <a:cubicBezTo>
                    <a:pt x="428" y="1721"/>
                    <a:pt x="443" y="1660"/>
                    <a:pt x="457" y="1600"/>
                  </a:cubicBezTo>
                  <a:cubicBezTo>
                    <a:pt x="468" y="1550"/>
                    <a:pt x="479" y="1496"/>
                    <a:pt x="493" y="1445"/>
                  </a:cubicBezTo>
                  <a:cubicBezTo>
                    <a:pt x="528" y="1328"/>
                    <a:pt x="561" y="1211"/>
                    <a:pt x="595" y="1094"/>
                  </a:cubicBezTo>
                  <a:cubicBezTo>
                    <a:pt x="641" y="969"/>
                    <a:pt x="680" y="840"/>
                    <a:pt x="734" y="715"/>
                  </a:cubicBezTo>
                  <a:cubicBezTo>
                    <a:pt x="762" y="649"/>
                    <a:pt x="789" y="581"/>
                    <a:pt x="821" y="516"/>
                  </a:cubicBezTo>
                  <a:lnTo>
                    <a:pt x="929" y="294"/>
                  </a:lnTo>
                  <a:lnTo>
                    <a:pt x="952" y="245"/>
                  </a:lnTo>
                  <a:cubicBezTo>
                    <a:pt x="978" y="201"/>
                    <a:pt x="981" y="147"/>
                    <a:pt x="962" y="98"/>
                  </a:cubicBezTo>
                  <a:cubicBezTo>
                    <a:pt x="944" y="60"/>
                    <a:pt x="913" y="28"/>
                    <a:pt x="873" y="13"/>
                  </a:cubicBezTo>
                  <a:cubicBezTo>
                    <a:pt x="853" y="4"/>
                    <a:pt x="833" y="1"/>
                    <a:pt x="8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1" name="Google Shape;13591;p25"/>
            <p:cNvSpPr/>
            <p:nvPr/>
          </p:nvSpPr>
          <p:spPr>
            <a:xfrm>
              <a:off x="6722022" y="875694"/>
              <a:ext cx="71692" cy="80574"/>
            </a:xfrm>
            <a:custGeom>
              <a:avLst/>
              <a:gdLst/>
              <a:ahLst/>
              <a:cxnLst/>
              <a:rect l="l" t="t" r="r" b="b"/>
              <a:pathLst>
                <a:path w="2131" h="2395" extrusionOk="0">
                  <a:moveTo>
                    <a:pt x="549" y="648"/>
                  </a:moveTo>
                  <a:cubicBezTo>
                    <a:pt x="549" y="648"/>
                    <a:pt x="549" y="649"/>
                    <a:pt x="550" y="650"/>
                  </a:cubicBezTo>
                  <a:cubicBezTo>
                    <a:pt x="550" y="649"/>
                    <a:pt x="549" y="649"/>
                    <a:pt x="549" y="648"/>
                  </a:cubicBezTo>
                  <a:close/>
                  <a:moveTo>
                    <a:pt x="188" y="1"/>
                  </a:moveTo>
                  <a:cubicBezTo>
                    <a:pt x="181" y="1"/>
                    <a:pt x="174" y="1"/>
                    <a:pt x="167" y="2"/>
                  </a:cubicBezTo>
                  <a:cubicBezTo>
                    <a:pt x="105" y="8"/>
                    <a:pt x="39" y="46"/>
                    <a:pt x="18" y="108"/>
                  </a:cubicBezTo>
                  <a:cubicBezTo>
                    <a:pt x="6" y="140"/>
                    <a:pt x="1" y="173"/>
                    <a:pt x="4" y="205"/>
                  </a:cubicBezTo>
                  <a:cubicBezTo>
                    <a:pt x="7" y="225"/>
                    <a:pt x="14" y="246"/>
                    <a:pt x="23" y="265"/>
                  </a:cubicBezTo>
                  <a:cubicBezTo>
                    <a:pt x="50" y="326"/>
                    <a:pt x="110" y="362"/>
                    <a:pt x="173" y="362"/>
                  </a:cubicBezTo>
                  <a:cubicBezTo>
                    <a:pt x="192" y="362"/>
                    <a:pt x="212" y="359"/>
                    <a:pt x="230" y="352"/>
                  </a:cubicBezTo>
                  <a:cubicBezTo>
                    <a:pt x="268" y="379"/>
                    <a:pt x="305" y="407"/>
                    <a:pt x="341" y="437"/>
                  </a:cubicBezTo>
                  <a:cubicBezTo>
                    <a:pt x="414" y="505"/>
                    <a:pt x="483" y="574"/>
                    <a:pt x="549" y="648"/>
                  </a:cubicBezTo>
                  <a:lnTo>
                    <a:pt x="549" y="648"/>
                  </a:lnTo>
                  <a:cubicBezTo>
                    <a:pt x="549" y="648"/>
                    <a:pt x="549" y="647"/>
                    <a:pt x="549" y="646"/>
                  </a:cubicBezTo>
                  <a:lnTo>
                    <a:pt x="549" y="646"/>
                  </a:lnTo>
                  <a:cubicBezTo>
                    <a:pt x="634" y="745"/>
                    <a:pt x="715" y="847"/>
                    <a:pt x="796" y="952"/>
                  </a:cubicBezTo>
                  <a:cubicBezTo>
                    <a:pt x="868" y="1060"/>
                    <a:pt x="940" y="1169"/>
                    <a:pt x="1008" y="1275"/>
                  </a:cubicBezTo>
                  <a:cubicBezTo>
                    <a:pt x="1076" y="1382"/>
                    <a:pt x="1142" y="1490"/>
                    <a:pt x="1215" y="1595"/>
                  </a:cubicBezTo>
                  <a:lnTo>
                    <a:pt x="1212" y="1593"/>
                  </a:lnTo>
                  <a:lnTo>
                    <a:pt x="1212" y="1593"/>
                  </a:lnTo>
                  <a:lnTo>
                    <a:pt x="1234" y="1623"/>
                  </a:lnTo>
                  <a:lnTo>
                    <a:pt x="1229" y="1618"/>
                  </a:lnTo>
                  <a:lnTo>
                    <a:pt x="1335" y="1773"/>
                  </a:lnTo>
                  <a:cubicBezTo>
                    <a:pt x="1332" y="1769"/>
                    <a:pt x="1329" y="1764"/>
                    <a:pt x="1326" y="1759"/>
                  </a:cubicBezTo>
                  <a:lnTo>
                    <a:pt x="1326" y="1759"/>
                  </a:lnTo>
                  <a:cubicBezTo>
                    <a:pt x="1476" y="1975"/>
                    <a:pt x="1652" y="2174"/>
                    <a:pt x="1848" y="2350"/>
                  </a:cubicBezTo>
                  <a:cubicBezTo>
                    <a:pt x="1878" y="2378"/>
                    <a:pt x="1919" y="2394"/>
                    <a:pt x="1961" y="2394"/>
                  </a:cubicBezTo>
                  <a:cubicBezTo>
                    <a:pt x="1962" y="2394"/>
                    <a:pt x="1964" y="2394"/>
                    <a:pt x="1966" y="2394"/>
                  </a:cubicBezTo>
                  <a:cubicBezTo>
                    <a:pt x="2005" y="2394"/>
                    <a:pt x="2041" y="2377"/>
                    <a:pt x="2068" y="2350"/>
                  </a:cubicBezTo>
                  <a:cubicBezTo>
                    <a:pt x="2125" y="2293"/>
                    <a:pt x="2130" y="2187"/>
                    <a:pt x="2068" y="2130"/>
                  </a:cubicBezTo>
                  <a:cubicBezTo>
                    <a:pt x="1976" y="2050"/>
                    <a:pt x="1889" y="1967"/>
                    <a:pt x="1806" y="1880"/>
                  </a:cubicBezTo>
                  <a:cubicBezTo>
                    <a:pt x="1772" y="1843"/>
                    <a:pt x="1739" y="1805"/>
                    <a:pt x="1706" y="1767"/>
                  </a:cubicBezTo>
                  <a:cubicBezTo>
                    <a:pt x="1673" y="1729"/>
                    <a:pt x="1644" y="1686"/>
                    <a:pt x="1612" y="1647"/>
                  </a:cubicBezTo>
                  <a:cubicBezTo>
                    <a:pt x="1554" y="1569"/>
                    <a:pt x="1500" y="1489"/>
                    <a:pt x="1445" y="1410"/>
                  </a:cubicBezTo>
                  <a:lnTo>
                    <a:pt x="1445" y="1410"/>
                  </a:lnTo>
                  <a:lnTo>
                    <a:pt x="1456" y="1425"/>
                  </a:lnTo>
                  <a:cubicBezTo>
                    <a:pt x="1381" y="1313"/>
                    <a:pt x="1308" y="1200"/>
                    <a:pt x="1237" y="1086"/>
                  </a:cubicBezTo>
                  <a:cubicBezTo>
                    <a:pt x="1209" y="1039"/>
                    <a:pt x="1179" y="991"/>
                    <a:pt x="1149" y="946"/>
                  </a:cubicBezTo>
                  <a:cubicBezTo>
                    <a:pt x="1109" y="887"/>
                    <a:pt x="1074" y="827"/>
                    <a:pt x="1031" y="768"/>
                  </a:cubicBezTo>
                  <a:cubicBezTo>
                    <a:pt x="989" y="711"/>
                    <a:pt x="948" y="653"/>
                    <a:pt x="903" y="596"/>
                  </a:cubicBezTo>
                  <a:cubicBezTo>
                    <a:pt x="796" y="460"/>
                    <a:pt x="683" y="323"/>
                    <a:pt x="553" y="208"/>
                  </a:cubicBezTo>
                  <a:cubicBezTo>
                    <a:pt x="492" y="151"/>
                    <a:pt x="425" y="89"/>
                    <a:pt x="349" y="53"/>
                  </a:cubicBezTo>
                  <a:cubicBezTo>
                    <a:pt x="298" y="27"/>
                    <a:pt x="245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2" name="Google Shape;13592;p25"/>
            <p:cNvSpPr/>
            <p:nvPr/>
          </p:nvSpPr>
          <p:spPr>
            <a:xfrm>
              <a:off x="6733797" y="881077"/>
              <a:ext cx="71726" cy="102172"/>
            </a:xfrm>
            <a:custGeom>
              <a:avLst/>
              <a:gdLst/>
              <a:ahLst/>
              <a:cxnLst/>
              <a:rect l="l" t="t" r="r" b="b"/>
              <a:pathLst>
                <a:path w="2132" h="3037" extrusionOk="0">
                  <a:moveTo>
                    <a:pt x="1870" y="346"/>
                  </a:moveTo>
                  <a:lnTo>
                    <a:pt x="1870" y="346"/>
                  </a:lnTo>
                  <a:cubicBezTo>
                    <a:pt x="1866" y="350"/>
                    <a:pt x="1862" y="353"/>
                    <a:pt x="1858" y="357"/>
                  </a:cubicBezTo>
                  <a:cubicBezTo>
                    <a:pt x="1862" y="353"/>
                    <a:pt x="1866" y="350"/>
                    <a:pt x="1870" y="346"/>
                  </a:cubicBezTo>
                  <a:close/>
                  <a:moveTo>
                    <a:pt x="1901" y="0"/>
                  </a:moveTo>
                  <a:cubicBezTo>
                    <a:pt x="1862" y="0"/>
                    <a:pt x="1823" y="4"/>
                    <a:pt x="1783" y="21"/>
                  </a:cubicBezTo>
                  <a:cubicBezTo>
                    <a:pt x="1693" y="61"/>
                    <a:pt x="1619" y="138"/>
                    <a:pt x="1558" y="216"/>
                  </a:cubicBezTo>
                  <a:cubicBezTo>
                    <a:pt x="1452" y="355"/>
                    <a:pt x="1357" y="504"/>
                    <a:pt x="1280" y="662"/>
                  </a:cubicBezTo>
                  <a:cubicBezTo>
                    <a:pt x="1197" y="820"/>
                    <a:pt x="1114" y="979"/>
                    <a:pt x="1033" y="1137"/>
                  </a:cubicBezTo>
                  <a:cubicBezTo>
                    <a:pt x="949" y="1303"/>
                    <a:pt x="862" y="1468"/>
                    <a:pt x="772" y="1632"/>
                  </a:cubicBezTo>
                  <a:cubicBezTo>
                    <a:pt x="618" y="1919"/>
                    <a:pt x="450" y="2201"/>
                    <a:pt x="270" y="2473"/>
                  </a:cubicBezTo>
                  <a:lnTo>
                    <a:pt x="271" y="2470"/>
                  </a:lnTo>
                  <a:lnTo>
                    <a:pt x="271" y="2470"/>
                  </a:lnTo>
                  <a:cubicBezTo>
                    <a:pt x="200" y="2576"/>
                    <a:pt x="129" y="2682"/>
                    <a:pt x="55" y="2788"/>
                  </a:cubicBezTo>
                  <a:cubicBezTo>
                    <a:pt x="1" y="2862"/>
                    <a:pt x="21" y="2967"/>
                    <a:pt x="102" y="3014"/>
                  </a:cubicBezTo>
                  <a:cubicBezTo>
                    <a:pt x="124" y="3029"/>
                    <a:pt x="150" y="3035"/>
                    <a:pt x="176" y="3037"/>
                  </a:cubicBezTo>
                  <a:cubicBezTo>
                    <a:pt x="232" y="3035"/>
                    <a:pt x="283" y="3007"/>
                    <a:pt x="313" y="2959"/>
                  </a:cubicBezTo>
                  <a:cubicBezTo>
                    <a:pt x="415" y="2798"/>
                    <a:pt x="517" y="2638"/>
                    <a:pt x="618" y="2476"/>
                  </a:cubicBezTo>
                  <a:cubicBezTo>
                    <a:pt x="803" y="2182"/>
                    <a:pt x="976" y="1881"/>
                    <a:pt x="1144" y="1575"/>
                  </a:cubicBezTo>
                  <a:cubicBezTo>
                    <a:pt x="1223" y="1431"/>
                    <a:pt x="1299" y="1284"/>
                    <a:pt x="1375" y="1137"/>
                  </a:cubicBezTo>
                  <a:cubicBezTo>
                    <a:pt x="1414" y="1061"/>
                    <a:pt x="1457" y="987"/>
                    <a:pt x="1497" y="911"/>
                  </a:cubicBezTo>
                  <a:cubicBezTo>
                    <a:pt x="1562" y="790"/>
                    <a:pt x="1628" y="670"/>
                    <a:pt x="1702" y="554"/>
                  </a:cubicBezTo>
                  <a:cubicBezTo>
                    <a:pt x="1739" y="501"/>
                    <a:pt x="1778" y="447"/>
                    <a:pt x="1821" y="396"/>
                  </a:cubicBezTo>
                  <a:cubicBezTo>
                    <a:pt x="1838" y="379"/>
                    <a:pt x="1855" y="363"/>
                    <a:pt x="1871" y="345"/>
                  </a:cubicBezTo>
                  <a:lnTo>
                    <a:pt x="1871" y="345"/>
                  </a:lnTo>
                  <a:cubicBezTo>
                    <a:pt x="1879" y="338"/>
                    <a:pt x="1887" y="331"/>
                    <a:pt x="1896" y="325"/>
                  </a:cubicBezTo>
                  <a:cubicBezTo>
                    <a:pt x="1897" y="325"/>
                    <a:pt x="1899" y="323"/>
                    <a:pt x="1899" y="323"/>
                  </a:cubicBezTo>
                  <a:lnTo>
                    <a:pt x="1915" y="325"/>
                  </a:lnTo>
                  <a:cubicBezTo>
                    <a:pt x="1921" y="327"/>
                    <a:pt x="1926" y="327"/>
                    <a:pt x="1932" y="328"/>
                  </a:cubicBezTo>
                  <a:cubicBezTo>
                    <a:pt x="1941" y="330"/>
                    <a:pt x="1950" y="330"/>
                    <a:pt x="1960" y="330"/>
                  </a:cubicBezTo>
                  <a:cubicBezTo>
                    <a:pt x="2042" y="330"/>
                    <a:pt x="2113" y="268"/>
                    <a:pt x="2122" y="182"/>
                  </a:cubicBezTo>
                  <a:cubicBezTo>
                    <a:pt x="2131" y="89"/>
                    <a:pt x="2060" y="7"/>
                    <a:pt x="1965" y="2"/>
                  </a:cubicBezTo>
                  <a:lnTo>
                    <a:pt x="1954" y="2"/>
                  </a:lnTo>
                  <a:cubicBezTo>
                    <a:pt x="1936" y="1"/>
                    <a:pt x="1919" y="0"/>
                    <a:pt x="19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3" name="Google Shape;13593;p25"/>
            <p:cNvSpPr/>
            <p:nvPr/>
          </p:nvSpPr>
          <p:spPr>
            <a:xfrm>
              <a:off x="6819118" y="836196"/>
              <a:ext cx="58572" cy="55779"/>
            </a:xfrm>
            <a:custGeom>
              <a:avLst/>
              <a:gdLst/>
              <a:ahLst/>
              <a:cxnLst/>
              <a:rect l="l" t="t" r="r" b="b"/>
              <a:pathLst>
                <a:path w="1741" h="1658" extrusionOk="0">
                  <a:moveTo>
                    <a:pt x="640" y="0"/>
                  </a:moveTo>
                  <a:cubicBezTo>
                    <a:pt x="590" y="0"/>
                    <a:pt x="540" y="7"/>
                    <a:pt x="491" y="19"/>
                  </a:cubicBezTo>
                  <a:cubicBezTo>
                    <a:pt x="400" y="40"/>
                    <a:pt x="313" y="76"/>
                    <a:pt x="233" y="127"/>
                  </a:cubicBezTo>
                  <a:cubicBezTo>
                    <a:pt x="153" y="174"/>
                    <a:pt x="88" y="244"/>
                    <a:pt x="45" y="328"/>
                  </a:cubicBezTo>
                  <a:cubicBezTo>
                    <a:pt x="10" y="402"/>
                    <a:pt x="1" y="492"/>
                    <a:pt x="43" y="565"/>
                  </a:cubicBezTo>
                  <a:cubicBezTo>
                    <a:pt x="84" y="628"/>
                    <a:pt x="154" y="667"/>
                    <a:pt x="228" y="667"/>
                  </a:cubicBezTo>
                  <a:cubicBezTo>
                    <a:pt x="237" y="667"/>
                    <a:pt x="246" y="666"/>
                    <a:pt x="256" y="665"/>
                  </a:cubicBezTo>
                  <a:cubicBezTo>
                    <a:pt x="344" y="651"/>
                    <a:pt x="430" y="616"/>
                    <a:pt x="515" y="592"/>
                  </a:cubicBezTo>
                  <a:cubicBezTo>
                    <a:pt x="583" y="573"/>
                    <a:pt x="650" y="556"/>
                    <a:pt x="718" y="540"/>
                  </a:cubicBezTo>
                  <a:lnTo>
                    <a:pt x="792" y="525"/>
                  </a:lnTo>
                  <a:lnTo>
                    <a:pt x="792" y="525"/>
                  </a:lnTo>
                  <a:cubicBezTo>
                    <a:pt x="791" y="533"/>
                    <a:pt x="791" y="541"/>
                    <a:pt x="789" y="551"/>
                  </a:cubicBezTo>
                  <a:cubicBezTo>
                    <a:pt x="784" y="568"/>
                    <a:pt x="780" y="587"/>
                    <a:pt x="773" y="605"/>
                  </a:cubicBezTo>
                  <a:cubicBezTo>
                    <a:pt x="761" y="639"/>
                    <a:pt x="746" y="673"/>
                    <a:pt x="730" y="706"/>
                  </a:cubicBezTo>
                  <a:cubicBezTo>
                    <a:pt x="705" y="755"/>
                    <a:pt x="678" y="803"/>
                    <a:pt x="648" y="847"/>
                  </a:cubicBezTo>
                  <a:cubicBezTo>
                    <a:pt x="599" y="916"/>
                    <a:pt x="547" y="983"/>
                    <a:pt x="493" y="1045"/>
                  </a:cubicBezTo>
                  <a:cubicBezTo>
                    <a:pt x="463" y="1076"/>
                    <a:pt x="431" y="1108"/>
                    <a:pt x="403" y="1141"/>
                  </a:cubicBezTo>
                  <a:cubicBezTo>
                    <a:pt x="354" y="1200"/>
                    <a:pt x="322" y="1265"/>
                    <a:pt x="335" y="1344"/>
                  </a:cubicBezTo>
                  <a:cubicBezTo>
                    <a:pt x="358" y="1518"/>
                    <a:pt x="563" y="1581"/>
                    <a:pt x="710" y="1611"/>
                  </a:cubicBezTo>
                  <a:cubicBezTo>
                    <a:pt x="874" y="1642"/>
                    <a:pt x="1040" y="1658"/>
                    <a:pt x="1208" y="1658"/>
                  </a:cubicBezTo>
                  <a:cubicBezTo>
                    <a:pt x="1224" y="1658"/>
                    <a:pt x="1239" y="1658"/>
                    <a:pt x="1254" y="1657"/>
                  </a:cubicBezTo>
                  <a:cubicBezTo>
                    <a:pt x="1368" y="1657"/>
                    <a:pt x="1484" y="1653"/>
                    <a:pt x="1596" y="1651"/>
                  </a:cubicBezTo>
                  <a:cubicBezTo>
                    <a:pt x="1677" y="1646"/>
                    <a:pt x="1740" y="1580"/>
                    <a:pt x="1739" y="1499"/>
                  </a:cubicBezTo>
                  <a:cubicBezTo>
                    <a:pt x="1739" y="1420"/>
                    <a:pt x="1674" y="1353"/>
                    <a:pt x="1593" y="1352"/>
                  </a:cubicBezTo>
                  <a:cubicBezTo>
                    <a:pt x="1421" y="1352"/>
                    <a:pt x="1248" y="1350"/>
                    <a:pt x="1076" y="1341"/>
                  </a:cubicBezTo>
                  <a:cubicBezTo>
                    <a:pt x="995" y="1336"/>
                    <a:pt x="912" y="1326"/>
                    <a:pt x="832" y="1312"/>
                  </a:cubicBezTo>
                  <a:cubicBezTo>
                    <a:pt x="791" y="1304"/>
                    <a:pt x="749" y="1295"/>
                    <a:pt x="710" y="1282"/>
                  </a:cubicBezTo>
                  <a:cubicBezTo>
                    <a:pt x="748" y="1238"/>
                    <a:pt x="784" y="1192"/>
                    <a:pt x="819" y="1146"/>
                  </a:cubicBezTo>
                  <a:cubicBezTo>
                    <a:pt x="924" y="1008"/>
                    <a:pt x="1022" y="861"/>
                    <a:pt x="1076" y="696"/>
                  </a:cubicBezTo>
                  <a:cubicBezTo>
                    <a:pt x="1107" y="606"/>
                    <a:pt x="1126" y="502"/>
                    <a:pt x="1110" y="405"/>
                  </a:cubicBezTo>
                  <a:cubicBezTo>
                    <a:pt x="1096" y="315"/>
                    <a:pt x="1058" y="229"/>
                    <a:pt x="1001" y="157"/>
                  </a:cubicBezTo>
                  <a:cubicBezTo>
                    <a:pt x="912" y="48"/>
                    <a:pt x="77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4" name="Google Shape;13594;p25"/>
            <p:cNvSpPr/>
            <p:nvPr/>
          </p:nvSpPr>
          <p:spPr>
            <a:xfrm>
              <a:off x="6892461" y="890060"/>
              <a:ext cx="39665" cy="20219"/>
            </a:xfrm>
            <a:custGeom>
              <a:avLst/>
              <a:gdLst/>
              <a:ahLst/>
              <a:cxnLst/>
              <a:rect l="l" t="t" r="r" b="b"/>
              <a:pathLst>
                <a:path w="1179" h="601" extrusionOk="0">
                  <a:moveTo>
                    <a:pt x="169" y="1"/>
                  </a:moveTo>
                  <a:cubicBezTo>
                    <a:pt x="167" y="1"/>
                    <a:pt x="165" y="1"/>
                    <a:pt x="163" y="1"/>
                  </a:cubicBezTo>
                  <a:cubicBezTo>
                    <a:pt x="75" y="3"/>
                    <a:pt x="4" y="77"/>
                    <a:pt x="4" y="166"/>
                  </a:cubicBezTo>
                  <a:cubicBezTo>
                    <a:pt x="0" y="313"/>
                    <a:pt x="133" y="392"/>
                    <a:pt x="255" y="441"/>
                  </a:cubicBezTo>
                  <a:cubicBezTo>
                    <a:pt x="342" y="476"/>
                    <a:pt x="433" y="504"/>
                    <a:pt x="524" y="525"/>
                  </a:cubicBezTo>
                  <a:cubicBezTo>
                    <a:pt x="600" y="542"/>
                    <a:pt x="676" y="557"/>
                    <a:pt x="754" y="571"/>
                  </a:cubicBezTo>
                  <a:cubicBezTo>
                    <a:pt x="835" y="585"/>
                    <a:pt x="915" y="593"/>
                    <a:pt x="996" y="599"/>
                  </a:cubicBezTo>
                  <a:cubicBezTo>
                    <a:pt x="1002" y="601"/>
                    <a:pt x="1007" y="601"/>
                    <a:pt x="1012" y="601"/>
                  </a:cubicBezTo>
                  <a:cubicBezTo>
                    <a:pt x="1013" y="601"/>
                    <a:pt x="1014" y="601"/>
                    <a:pt x="1015" y="601"/>
                  </a:cubicBezTo>
                  <a:cubicBezTo>
                    <a:pt x="1098" y="601"/>
                    <a:pt x="1167" y="538"/>
                    <a:pt x="1173" y="455"/>
                  </a:cubicBezTo>
                  <a:cubicBezTo>
                    <a:pt x="1178" y="371"/>
                    <a:pt x="1118" y="299"/>
                    <a:pt x="1034" y="287"/>
                  </a:cubicBezTo>
                  <a:cubicBezTo>
                    <a:pt x="964" y="283"/>
                    <a:pt x="896" y="275"/>
                    <a:pt x="825" y="267"/>
                  </a:cubicBezTo>
                  <a:cubicBezTo>
                    <a:pt x="790" y="261"/>
                    <a:pt x="754" y="254"/>
                    <a:pt x="719" y="246"/>
                  </a:cubicBezTo>
                  <a:cubicBezTo>
                    <a:pt x="637" y="227"/>
                    <a:pt x="554" y="207"/>
                    <a:pt x="472" y="183"/>
                  </a:cubicBezTo>
                  <a:cubicBezTo>
                    <a:pt x="431" y="167"/>
                    <a:pt x="390" y="151"/>
                    <a:pt x="350" y="134"/>
                  </a:cubicBezTo>
                  <a:cubicBezTo>
                    <a:pt x="341" y="129"/>
                    <a:pt x="331" y="123"/>
                    <a:pt x="322" y="118"/>
                  </a:cubicBezTo>
                  <a:cubicBezTo>
                    <a:pt x="314" y="91"/>
                    <a:pt x="300" y="67"/>
                    <a:pt x="281" y="48"/>
                  </a:cubicBezTo>
                  <a:cubicBezTo>
                    <a:pt x="250" y="18"/>
                    <a:pt x="211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5" name="Google Shape;13595;p25"/>
            <p:cNvSpPr/>
            <p:nvPr/>
          </p:nvSpPr>
          <p:spPr>
            <a:xfrm>
              <a:off x="6887650" y="917816"/>
              <a:ext cx="51338" cy="16821"/>
            </a:xfrm>
            <a:custGeom>
              <a:avLst/>
              <a:gdLst/>
              <a:ahLst/>
              <a:cxnLst/>
              <a:rect l="l" t="t" r="r" b="b"/>
              <a:pathLst>
                <a:path w="1526" h="500" extrusionOk="0">
                  <a:moveTo>
                    <a:pt x="1360" y="1"/>
                  </a:moveTo>
                  <a:cubicBezTo>
                    <a:pt x="1354" y="1"/>
                    <a:pt x="1347" y="1"/>
                    <a:pt x="1340" y="2"/>
                  </a:cubicBezTo>
                  <a:cubicBezTo>
                    <a:pt x="1191" y="31"/>
                    <a:pt x="1041" y="56"/>
                    <a:pt x="892" y="85"/>
                  </a:cubicBezTo>
                  <a:cubicBezTo>
                    <a:pt x="704" y="118"/>
                    <a:pt x="517" y="154"/>
                    <a:pt x="329" y="172"/>
                  </a:cubicBezTo>
                  <a:cubicBezTo>
                    <a:pt x="306" y="173"/>
                    <a:pt x="284" y="173"/>
                    <a:pt x="262" y="173"/>
                  </a:cubicBezTo>
                  <a:cubicBezTo>
                    <a:pt x="242" y="159"/>
                    <a:pt x="216" y="149"/>
                    <a:pt x="191" y="146"/>
                  </a:cubicBezTo>
                  <a:cubicBezTo>
                    <a:pt x="185" y="146"/>
                    <a:pt x="180" y="145"/>
                    <a:pt x="174" y="145"/>
                  </a:cubicBezTo>
                  <a:cubicBezTo>
                    <a:pt x="93" y="145"/>
                    <a:pt x="12" y="206"/>
                    <a:pt x="7" y="290"/>
                  </a:cubicBezTo>
                  <a:cubicBezTo>
                    <a:pt x="1" y="354"/>
                    <a:pt x="28" y="417"/>
                    <a:pt x="80" y="455"/>
                  </a:cubicBezTo>
                  <a:cubicBezTo>
                    <a:pt x="128" y="491"/>
                    <a:pt x="189" y="499"/>
                    <a:pt x="250" y="499"/>
                  </a:cubicBezTo>
                  <a:cubicBezTo>
                    <a:pt x="269" y="499"/>
                    <a:pt x="286" y="498"/>
                    <a:pt x="303" y="498"/>
                  </a:cubicBezTo>
                  <a:cubicBezTo>
                    <a:pt x="447" y="491"/>
                    <a:pt x="590" y="460"/>
                    <a:pt x="731" y="433"/>
                  </a:cubicBezTo>
                  <a:cubicBezTo>
                    <a:pt x="876" y="403"/>
                    <a:pt x="1020" y="374"/>
                    <a:pt x="1164" y="344"/>
                  </a:cubicBezTo>
                  <a:lnTo>
                    <a:pt x="1164" y="344"/>
                  </a:lnTo>
                  <a:lnTo>
                    <a:pt x="1144" y="347"/>
                  </a:lnTo>
                  <a:lnTo>
                    <a:pt x="1144" y="347"/>
                  </a:lnTo>
                  <a:lnTo>
                    <a:pt x="1299" y="316"/>
                  </a:lnTo>
                  <a:lnTo>
                    <a:pt x="1278" y="319"/>
                  </a:lnTo>
                  <a:cubicBezTo>
                    <a:pt x="1321" y="311"/>
                    <a:pt x="1362" y="301"/>
                    <a:pt x="1404" y="292"/>
                  </a:cubicBezTo>
                  <a:cubicBezTo>
                    <a:pt x="1481" y="275"/>
                    <a:pt x="1525" y="183"/>
                    <a:pt x="1505" y="108"/>
                  </a:cubicBezTo>
                  <a:cubicBezTo>
                    <a:pt x="1486" y="44"/>
                    <a:pt x="142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6" name="Google Shape;13596;p25"/>
            <p:cNvSpPr/>
            <p:nvPr/>
          </p:nvSpPr>
          <p:spPr>
            <a:xfrm>
              <a:off x="6975527" y="829669"/>
              <a:ext cx="108161" cy="121348"/>
            </a:xfrm>
            <a:custGeom>
              <a:avLst/>
              <a:gdLst/>
              <a:ahLst/>
              <a:cxnLst/>
              <a:rect l="l" t="t" r="r" b="b"/>
              <a:pathLst>
                <a:path w="3215" h="3607" extrusionOk="0">
                  <a:moveTo>
                    <a:pt x="2063" y="0"/>
                  </a:moveTo>
                  <a:cubicBezTo>
                    <a:pt x="1960" y="0"/>
                    <a:pt x="1859" y="13"/>
                    <a:pt x="1760" y="39"/>
                  </a:cubicBezTo>
                  <a:cubicBezTo>
                    <a:pt x="1658" y="67"/>
                    <a:pt x="1560" y="107"/>
                    <a:pt x="1468" y="158"/>
                  </a:cubicBezTo>
                  <a:cubicBezTo>
                    <a:pt x="1272" y="262"/>
                    <a:pt x="1082" y="384"/>
                    <a:pt x="925" y="542"/>
                  </a:cubicBezTo>
                  <a:cubicBezTo>
                    <a:pt x="845" y="626"/>
                    <a:pt x="770" y="713"/>
                    <a:pt x="701" y="805"/>
                  </a:cubicBezTo>
                  <a:cubicBezTo>
                    <a:pt x="634" y="892"/>
                    <a:pt x="568" y="979"/>
                    <a:pt x="506" y="1069"/>
                  </a:cubicBezTo>
                  <a:cubicBezTo>
                    <a:pt x="352" y="1291"/>
                    <a:pt x="202" y="1514"/>
                    <a:pt x="53" y="1739"/>
                  </a:cubicBezTo>
                  <a:cubicBezTo>
                    <a:pt x="50" y="1744"/>
                    <a:pt x="47" y="1748"/>
                    <a:pt x="44" y="1753"/>
                  </a:cubicBezTo>
                  <a:cubicBezTo>
                    <a:pt x="1" y="1817"/>
                    <a:pt x="7" y="1900"/>
                    <a:pt x="69" y="1949"/>
                  </a:cubicBezTo>
                  <a:cubicBezTo>
                    <a:pt x="93" y="1967"/>
                    <a:pt x="124" y="1977"/>
                    <a:pt x="155" y="1977"/>
                  </a:cubicBezTo>
                  <a:cubicBezTo>
                    <a:pt x="198" y="1977"/>
                    <a:pt x="241" y="1959"/>
                    <a:pt x="265" y="1923"/>
                  </a:cubicBezTo>
                  <a:cubicBezTo>
                    <a:pt x="360" y="1782"/>
                    <a:pt x="457" y="1642"/>
                    <a:pt x="553" y="1503"/>
                  </a:cubicBezTo>
                  <a:cubicBezTo>
                    <a:pt x="708" y="1278"/>
                    <a:pt x="862" y="1050"/>
                    <a:pt x="1041" y="841"/>
                  </a:cubicBezTo>
                  <a:cubicBezTo>
                    <a:pt x="1085" y="792"/>
                    <a:pt x="1131" y="745"/>
                    <a:pt x="1179" y="701"/>
                  </a:cubicBezTo>
                  <a:lnTo>
                    <a:pt x="1179" y="701"/>
                  </a:lnTo>
                  <a:lnTo>
                    <a:pt x="1177" y="704"/>
                  </a:lnTo>
                  <a:lnTo>
                    <a:pt x="1180" y="701"/>
                  </a:lnTo>
                  <a:cubicBezTo>
                    <a:pt x="1234" y="655"/>
                    <a:pt x="1291" y="610"/>
                    <a:pt x="1348" y="571"/>
                  </a:cubicBezTo>
                  <a:cubicBezTo>
                    <a:pt x="1435" y="514"/>
                    <a:pt x="1524" y="461"/>
                    <a:pt x="1616" y="414"/>
                  </a:cubicBezTo>
                  <a:cubicBezTo>
                    <a:pt x="1665" y="389"/>
                    <a:pt x="1715" y="366"/>
                    <a:pt x="1766" y="347"/>
                  </a:cubicBezTo>
                  <a:cubicBezTo>
                    <a:pt x="1796" y="338"/>
                    <a:pt x="1828" y="330"/>
                    <a:pt x="1858" y="322"/>
                  </a:cubicBezTo>
                  <a:cubicBezTo>
                    <a:pt x="1905" y="313"/>
                    <a:pt x="1953" y="305"/>
                    <a:pt x="2000" y="302"/>
                  </a:cubicBezTo>
                  <a:cubicBezTo>
                    <a:pt x="2020" y="300"/>
                    <a:pt x="2040" y="299"/>
                    <a:pt x="2060" y="299"/>
                  </a:cubicBezTo>
                  <a:cubicBezTo>
                    <a:pt x="2079" y="299"/>
                    <a:pt x="2099" y="300"/>
                    <a:pt x="2119" y="302"/>
                  </a:cubicBezTo>
                  <a:cubicBezTo>
                    <a:pt x="2149" y="303"/>
                    <a:pt x="2176" y="305"/>
                    <a:pt x="2204" y="313"/>
                  </a:cubicBezTo>
                  <a:cubicBezTo>
                    <a:pt x="2234" y="319"/>
                    <a:pt x="2261" y="327"/>
                    <a:pt x="2290" y="336"/>
                  </a:cubicBezTo>
                  <a:cubicBezTo>
                    <a:pt x="2325" y="349"/>
                    <a:pt x="2358" y="362"/>
                    <a:pt x="2393" y="379"/>
                  </a:cubicBezTo>
                  <a:cubicBezTo>
                    <a:pt x="2429" y="397"/>
                    <a:pt x="2464" y="417"/>
                    <a:pt x="2497" y="438"/>
                  </a:cubicBezTo>
                  <a:cubicBezTo>
                    <a:pt x="2531" y="461"/>
                    <a:pt x="2562" y="485"/>
                    <a:pt x="2592" y="511"/>
                  </a:cubicBezTo>
                  <a:cubicBezTo>
                    <a:pt x="2619" y="536"/>
                    <a:pt x="2646" y="561"/>
                    <a:pt x="2671" y="590"/>
                  </a:cubicBezTo>
                  <a:cubicBezTo>
                    <a:pt x="2695" y="617"/>
                    <a:pt x="2717" y="645"/>
                    <a:pt x="2739" y="675"/>
                  </a:cubicBezTo>
                  <a:cubicBezTo>
                    <a:pt x="2762" y="710"/>
                    <a:pt x="2784" y="746"/>
                    <a:pt x="2803" y="783"/>
                  </a:cubicBezTo>
                  <a:cubicBezTo>
                    <a:pt x="2820" y="818"/>
                    <a:pt x="2834" y="851"/>
                    <a:pt x="2849" y="886"/>
                  </a:cubicBezTo>
                  <a:cubicBezTo>
                    <a:pt x="2863" y="927"/>
                    <a:pt x="2874" y="968"/>
                    <a:pt x="2884" y="1011"/>
                  </a:cubicBezTo>
                  <a:cubicBezTo>
                    <a:pt x="2893" y="1057"/>
                    <a:pt x="2899" y="1104"/>
                    <a:pt x="2904" y="1152"/>
                  </a:cubicBezTo>
                  <a:cubicBezTo>
                    <a:pt x="2906" y="1193"/>
                    <a:pt x="2906" y="1232"/>
                    <a:pt x="2904" y="1272"/>
                  </a:cubicBezTo>
                  <a:cubicBezTo>
                    <a:pt x="2899" y="1326"/>
                    <a:pt x="2893" y="1378"/>
                    <a:pt x="2884" y="1430"/>
                  </a:cubicBezTo>
                  <a:cubicBezTo>
                    <a:pt x="2869" y="1494"/>
                    <a:pt x="2852" y="1557"/>
                    <a:pt x="2831" y="1619"/>
                  </a:cubicBezTo>
                  <a:cubicBezTo>
                    <a:pt x="2804" y="1696"/>
                    <a:pt x="2773" y="1772"/>
                    <a:pt x="2736" y="1847"/>
                  </a:cubicBezTo>
                  <a:cubicBezTo>
                    <a:pt x="2686" y="1948"/>
                    <a:pt x="2629" y="2045"/>
                    <a:pt x="2567" y="2138"/>
                  </a:cubicBezTo>
                  <a:lnTo>
                    <a:pt x="2567" y="2138"/>
                  </a:lnTo>
                  <a:cubicBezTo>
                    <a:pt x="2467" y="2285"/>
                    <a:pt x="2359" y="2426"/>
                    <a:pt x="2241" y="2559"/>
                  </a:cubicBezTo>
                  <a:cubicBezTo>
                    <a:pt x="2241" y="2558"/>
                    <a:pt x="2242" y="2558"/>
                    <a:pt x="2242" y="2557"/>
                  </a:cubicBezTo>
                  <a:lnTo>
                    <a:pt x="2242" y="2557"/>
                  </a:lnTo>
                  <a:cubicBezTo>
                    <a:pt x="2141" y="2673"/>
                    <a:pt x="2032" y="2784"/>
                    <a:pt x="1918" y="2888"/>
                  </a:cubicBezTo>
                  <a:cubicBezTo>
                    <a:pt x="1832" y="2963"/>
                    <a:pt x="1744" y="3032"/>
                    <a:pt x="1650" y="3096"/>
                  </a:cubicBezTo>
                  <a:cubicBezTo>
                    <a:pt x="1604" y="3127"/>
                    <a:pt x="1557" y="3157"/>
                    <a:pt x="1505" y="3183"/>
                  </a:cubicBezTo>
                  <a:cubicBezTo>
                    <a:pt x="1453" y="3208"/>
                    <a:pt x="1400" y="3232"/>
                    <a:pt x="1346" y="3252"/>
                  </a:cubicBezTo>
                  <a:cubicBezTo>
                    <a:pt x="1313" y="3263"/>
                    <a:pt x="1282" y="3273"/>
                    <a:pt x="1247" y="3281"/>
                  </a:cubicBezTo>
                  <a:cubicBezTo>
                    <a:pt x="1220" y="3286"/>
                    <a:pt x="1193" y="3290"/>
                    <a:pt x="1166" y="3293"/>
                  </a:cubicBezTo>
                  <a:cubicBezTo>
                    <a:pt x="1137" y="3297"/>
                    <a:pt x="1109" y="3297"/>
                    <a:pt x="1081" y="3297"/>
                  </a:cubicBezTo>
                  <a:cubicBezTo>
                    <a:pt x="1063" y="3295"/>
                    <a:pt x="1043" y="3293"/>
                    <a:pt x="1027" y="3290"/>
                  </a:cubicBezTo>
                  <a:cubicBezTo>
                    <a:pt x="1011" y="3287"/>
                    <a:pt x="998" y="3286"/>
                    <a:pt x="981" y="3278"/>
                  </a:cubicBezTo>
                  <a:cubicBezTo>
                    <a:pt x="963" y="3271"/>
                    <a:pt x="948" y="3267"/>
                    <a:pt x="929" y="3255"/>
                  </a:cubicBezTo>
                  <a:cubicBezTo>
                    <a:pt x="908" y="3246"/>
                    <a:pt x="891" y="3235"/>
                    <a:pt x="872" y="3222"/>
                  </a:cubicBezTo>
                  <a:cubicBezTo>
                    <a:pt x="864" y="3217"/>
                    <a:pt x="856" y="3211"/>
                    <a:pt x="848" y="3205"/>
                  </a:cubicBezTo>
                  <a:cubicBezTo>
                    <a:pt x="835" y="3194"/>
                    <a:pt x="824" y="3183"/>
                    <a:pt x="813" y="3172"/>
                  </a:cubicBezTo>
                  <a:cubicBezTo>
                    <a:pt x="797" y="3153"/>
                    <a:pt x="783" y="3134"/>
                    <a:pt x="769" y="3113"/>
                  </a:cubicBezTo>
                  <a:cubicBezTo>
                    <a:pt x="762" y="3102"/>
                    <a:pt x="754" y="3091"/>
                    <a:pt x="748" y="3080"/>
                  </a:cubicBezTo>
                  <a:cubicBezTo>
                    <a:pt x="732" y="3046"/>
                    <a:pt x="718" y="3013"/>
                    <a:pt x="705" y="2978"/>
                  </a:cubicBezTo>
                  <a:cubicBezTo>
                    <a:pt x="696" y="2950"/>
                    <a:pt x="688" y="2921"/>
                    <a:pt x="680" y="2891"/>
                  </a:cubicBezTo>
                  <a:cubicBezTo>
                    <a:pt x="671" y="2841"/>
                    <a:pt x="663" y="2792"/>
                    <a:pt x="658" y="2743"/>
                  </a:cubicBezTo>
                  <a:cubicBezTo>
                    <a:pt x="655" y="2693"/>
                    <a:pt x="653" y="2646"/>
                    <a:pt x="656" y="2597"/>
                  </a:cubicBezTo>
                  <a:cubicBezTo>
                    <a:pt x="658" y="2565"/>
                    <a:pt x="661" y="2534"/>
                    <a:pt x="667" y="2500"/>
                  </a:cubicBezTo>
                  <a:cubicBezTo>
                    <a:pt x="671" y="2480"/>
                    <a:pt x="675" y="2459"/>
                    <a:pt x="682" y="2437"/>
                  </a:cubicBezTo>
                  <a:cubicBezTo>
                    <a:pt x="720" y="2429"/>
                    <a:pt x="754" y="2409"/>
                    <a:pt x="778" y="2378"/>
                  </a:cubicBezTo>
                  <a:cubicBezTo>
                    <a:pt x="805" y="2344"/>
                    <a:pt x="816" y="2299"/>
                    <a:pt x="810" y="2255"/>
                  </a:cubicBezTo>
                  <a:cubicBezTo>
                    <a:pt x="803" y="2214"/>
                    <a:pt x="781" y="2176"/>
                    <a:pt x="748" y="2151"/>
                  </a:cubicBezTo>
                  <a:cubicBezTo>
                    <a:pt x="709" y="2115"/>
                    <a:pt x="660" y="2096"/>
                    <a:pt x="609" y="2096"/>
                  </a:cubicBezTo>
                  <a:cubicBezTo>
                    <a:pt x="601" y="2096"/>
                    <a:pt x="594" y="2096"/>
                    <a:pt x="587" y="2097"/>
                  </a:cubicBezTo>
                  <a:cubicBezTo>
                    <a:pt x="530" y="2106"/>
                    <a:pt x="477" y="2139"/>
                    <a:pt x="444" y="2187"/>
                  </a:cubicBezTo>
                  <a:cubicBezTo>
                    <a:pt x="414" y="2230"/>
                    <a:pt x="392" y="2277"/>
                    <a:pt x="379" y="2326"/>
                  </a:cubicBezTo>
                  <a:cubicBezTo>
                    <a:pt x="365" y="2377"/>
                    <a:pt x="354" y="2429"/>
                    <a:pt x="348" y="2481"/>
                  </a:cubicBezTo>
                  <a:cubicBezTo>
                    <a:pt x="335" y="2587"/>
                    <a:pt x="335" y="2695"/>
                    <a:pt x="348" y="2801"/>
                  </a:cubicBezTo>
                  <a:cubicBezTo>
                    <a:pt x="374" y="3012"/>
                    <a:pt x="439" y="3227"/>
                    <a:pt x="588" y="3385"/>
                  </a:cubicBezTo>
                  <a:cubicBezTo>
                    <a:pt x="720" y="3526"/>
                    <a:pt x="902" y="3605"/>
                    <a:pt x="1093" y="3607"/>
                  </a:cubicBezTo>
                  <a:cubicBezTo>
                    <a:pt x="1106" y="3607"/>
                    <a:pt x="1118" y="3605"/>
                    <a:pt x="1130" y="3605"/>
                  </a:cubicBezTo>
                  <a:cubicBezTo>
                    <a:pt x="1236" y="3601"/>
                    <a:pt x="1342" y="3580"/>
                    <a:pt x="1441" y="3544"/>
                  </a:cubicBezTo>
                  <a:cubicBezTo>
                    <a:pt x="1540" y="3509"/>
                    <a:pt x="1633" y="3464"/>
                    <a:pt x="1722" y="3411"/>
                  </a:cubicBezTo>
                  <a:cubicBezTo>
                    <a:pt x="1908" y="3293"/>
                    <a:pt x="2079" y="3156"/>
                    <a:pt x="2234" y="2999"/>
                  </a:cubicBezTo>
                  <a:cubicBezTo>
                    <a:pt x="2398" y="2836"/>
                    <a:pt x="2550" y="2662"/>
                    <a:pt x="2687" y="2477"/>
                  </a:cubicBezTo>
                  <a:cubicBezTo>
                    <a:pt x="2947" y="2127"/>
                    <a:pt x="3178" y="1720"/>
                    <a:pt x="3202" y="1275"/>
                  </a:cubicBezTo>
                  <a:cubicBezTo>
                    <a:pt x="3214" y="1061"/>
                    <a:pt x="3170" y="849"/>
                    <a:pt x="3077" y="656"/>
                  </a:cubicBezTo>
                  <a:cubicBezTo>
                    <a:pt x="2986" y="476"/>
                    <a:pt x="2852" y="319"/>
                    <a:pt x="2686" y="203"/>
                  </a:cubicBezTo>
                  <a:cubicBezTo>
                    <a:pt x="2515" y="83"/>
                    <a:pt x="2306" y="4"/>
                    <a:pt x="2097" y="1"/>
                  </a:cubicBezTo>
                  <a:cubicBezTo>
                    <a:pt x="2085" y="1"/>
                    <a:pt x="2074" y="0"/>
                    <a:pt x="20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7" name="Google Shape;13597;p25"/>
            <p:cNvSpPr/>
            <p:nvPr/>
          </p:nvSpPr>
          <p:spPr>
            <a:xfrm>
              <a:off x="6165757" y="1096262"/>
              <a:ext cx="97227" cy="222411"/>
            </a:xfrm>
            <a:custGeom>
              <a:avLst/>
              <a:gdLst/>
              <a:ahLst/>
              <a:cxnLst/>
              <a:rect l="l" t="t" r="r" b="b"/>
              <a:pathLst>
                <a:path w="2890" h="6611" extrusionOk="0">
                  <a:moveTo>
                    <a:pt x="1463" y="5565"/>
                  </a:moveTo>
                  <a:lnTo>
                    <a:pt x="1463" y="5565"/>
                  </a:lnTo>
                  <a:cubicBezTo>
                    <a:pt x="1463" y="5567"/>
                    <a:pt x="1462" y="5568"/>
                    <a:pt x="1462" y="5570"/>
                  </a:cubicBezTo>
                  <a:cubicBezTo>
                    <a:pt x="1462" y="5568"/>
                    <a:pt x="1463" y="5567"/>
                    <a:pt x="1463" y="5565"/>
                  </a:cubicBezTo>
                  <a:close/>
                  <a:moveTo>
                    <a:pt x="1791" y="3159"/>
                  </a:moveTo>
                  <a:lnTo>
                    <a:pt x="1791" y="3159"/>
                  </a:lnTo>
                  <a:cubicBezTo>
                    <a:pt x="1766" y="3473"/>
                    <a:pt x="1739" y="3785"/>
                    <a:pt x="1707" y="4098"/>
                  </a:cubicBezTo>
                  <a:cubicBezTo>
                    <a:pt x="1690" y="4277"/>
                    <a:pt x="1671" y="4454"/>
                    <a:pt x="1650" y="4632"/>
                  </a:cubicBezTo>
                  <a:cubicBezTo>
                    <a:pt x="1644" y="4696"/>
                    <a:pt x="1634" y="4761"/>
                    <a:pt x="1625" y="4826"/>
                  </a:cubicBezTo>
                  <a:cubicBezTo>
                    <a:pt x="1611" y="4912"/>
                    <a:pt x="1601" y="5000"/>
                    <a:pt x="1585" y="5086"/>
                  </a:cubicBezTo>
                  <a:lnTo>
                    <a:pt x="1585" y="5086"/>
                  </a:lnTo>
                  <a:cubicBezTo>
                    <a:pt x="1585" y="5086"/>
                    <a:pt x="1585" y="5086"/>
                    <a:pt x="1585" y="5086"/>
                  </a:cubicBezTo>
                  <a:lnTo>
                    <a:pt x="1585" y="5086"/>
                  </a:lnTo>
                  <a:cubicBezTo>
                    <a:pt x="1555" y="5249"/>
                    <a:pt x="1515" y="5408"/>
                    <a:pt x="1463" y="5565"/>
                  </a:cubicBezTo>
                  <a:lnTo>
                    <a:pt x="1463" y="5565"/>
                  </a:lnTo>
                  <a:cubicBezTo>
                    <a:pt x="1464" y="5563"/>
                    <a:pt x="1465" y="5561"/>
                    <a:pt x="1466" y="5559"/>
                  </a:cubicBezTo>
                  <a:lnTo>
                    <a:pt x="1466" y="5559"/>
                  </a:lnTo>
                  <a:cubicBezTo>
                    <a:pt x="1427" y="5675"/>
                    <a:pt x="1382" y="5789"/>
                    <a:pt x="1329" y="5899"/>
                  </a:cubicBezTo>
                  <a:lnTo>
                    <a:pt x="1329" y="5896"/>
                  </a:lnTo>
                  <a:cubicBezTo>
                    <a:pt x="1305" y="5944"/>
                    <a:pt x="1278" y="5990"/>
                    <a:pt x="1250" y="6034"/>
                  </a:cubicBezTo>
                  <a:cubicBezTo>
                    <a:pt x="1235" y="6058"/>
                    <a:pt x="1218" y="6080"/>
                    <a:pt x="1201" y="6101"/>
                  </a:cubicBezTo>
                  <a:cubicBezTo>
                    <a:pt x="1175" y="6129"/>
                    <a:pt x="1148" y="6154"/>
                    <a:pt x="1121" y="6180"/>
                  </a:cubicBezTo>
                  <a:cubicBezTo>
                    <a:pt x="1102" y="6196"/>
                    <a:pt x="1082" y="6211"/>
                    <a:pt x="1061" y="6227"/>
                  </a:cubicBezTo>
                  <a:cubicBezTo>
                    <a:pt x="1030" y="6248"/>
                    <a:pt x="998" y="6267"/>
                    <a:pt x="965" y="6287"/>
                  </a:cubicBezTo>
                  <a:lnTo>
                    <a:pt x="954" y="6292"/>
                  </a:lnTo>
                  <a:cubicBezTo>
                    <a:pt x="944" y="6295"/>
                    <a:pt x="935" y="6298"/>
                    <a:pt x="925" y="6300"/>
                  </a:cubicBezTo>
                  <a:cubicBezTo>
                    <a:pt x="914" y="6302"/>
                    <a:pt x="901" y="6305"/>
                    <a:pt x="889" y="6305"/>
                  </a:cubicBezTo>
                  <a:cubicBezTo>
                    <a:pt x="886" y="6305"/>
                    <a:pt x="883" y="6305"/>
                    <a:pt x="880" y="6305"/>
                  </a:cubicBezTo>
                  <a:cubicBezTo>
                    <a:pt x="874" y="6305"/>
                    <a:pt x="867" y="6304"/>
                    <a:pt x="862" y="6303"/>
                  </a:cubicBezTo>
                  <a:cubicBezTo>
                    <a:pt x="843" y="6303"/>
                    <a:pt x="827" y="6302"/>
                    <a:pt x="810" y="6297"/>
                  </a:cubicBezTo>
                  <a:cubicBezTo>
                    <a:pt x="792" y="6294"/>
                    <a:pt x="775" y="6289"/>
                    <a:pt x="757" y="6283"/>
                  </a:cubicBezTo>
                  <a:cubicBezTo>
                    <a:pt x="735" y="6276"/>
                    <a:pt x="713" y="6268"/>
                    <a:pt x="694" y="6257"/>
                  </a:cubicBezTo>
                  <a:cubicBezTo>
                    <a:pt x="673" y="6246"/>
                    <a:pt x="651" y="6234"/>
                    <a:pt x="634" y="6222"/>
                  </a:cubicBezTo>
                  <a:cubicBezTo>
                    <a:pt x="618" y="6210"/>
                    <a:pt x="602" y="6197"/>
                    <a:pt x="586" y="6184"/>
                  </a:cubicBezTo>
                  <a:cubicBezTo>
                    <a:pt x="567" y="6169"/>
                    <a:pt x="550" y="6151"/>
                    <a:pt x="534" y="6132"/>
                  </a:cubicBezTo>
                  <a:cubicBezTo>
                    <a:pt x="515" y="6110"/>
                    <a:pt x="496" y="6089"/>
                    <a:pt x="480" y="6064"/>
                  </a:cubicBezTo>
                  <a:cubicBezTo>
                    <a:pt x="463" y="6039"/>
                    <a:pt x="449" y="6013"/>
                    <a:pt x="434" y="5987"/>
                  </a:cubicBezTo>
                  <a:cubicBezTo>
                    <a:pt x="419" y="5953"/>
                    <a:pt x="404" y="5918"/>
                    <a:pt x="390" y="5884"/>
                  </a:cubicBezTo>
                  <a:cubicBezTo>
                    <a:pt x="373" y="5833"/>
                    <a:pt x="358" y="5779"/>
                    <a:pt x="346" y="5725"/>
                  </a:cubicBezTo>
                  <a:cubicBezTo>
                    <a:pt x="333" y="5657"/>
                    <a:pt x="324" y="5588"/>
                    <a:pt x="317" y="5518"/>
                  </a:cubicBezTo>
                  <a:cubicBezTo>
                    <a:pt x="314" y="5458"/>
                    <a:pt x="312" y="5395"/>
                    <a:pt x="317" y="5336"/>
                  </a:cubicBezTo>
                  <a:cubicBezTo>
                    <a:pt x="322" y="5279"/>
                    <a:pt x="328" y="5220"/>
                    <a:pt x="339" y="5163"/>
                  </a:cubicBezTo>
                  <a:cubicBezTo>
                    <a:pt x="354" y="5087"/>
                    <a:pt x="373" y="5013"/>
                    <a:pt x="398" y="4940"/>
                  </a:cubicBezTo>
                  <a:cubicBezTo>
                    <a:pt x="422" y="4874"/>
                    <a:pt x="450" y="4807"/>
                    <a:pt x="480" y="4742"/>
                  </a:cubicBezTo>
                  <a:cubicBezTo>
                    <a:pt x="526" y="4651"/>
                    <a:pt x="577" y="4562"/>
                    <a:pt x="632" y="4476"/>
                  </a:cubicBezTo>
                  <a:cubicBezTo>
                    <a:pt x="753" y="4299"/>
                    <a:pt x="884" y="4130"/>
                    <a:pt x="1026" y="3968"/>
                  </a:cubicBezTo>
                  <a:lnTo>
                    <a:pt x="1026" y="3968"/>
                  </a:lnTo>
                  <a:lnTo>
                    <a:pt x="1025" y="3970"/>
                  </a:lnTo>
                  <a:cubicBezTo>
                    <a:pt x="1091" y="3894"/>
                    <a:pt x="1159" y="3816"/>
                    <a:pt x="1229" y="3742"/>
                  </a:cubicBezTo>
                  <a:cubicBezTo>
                    <a:pt x="1335" y="3629"/>
                    <a:pt x="1438" y="3516"/>
                    <a:pt x="1546" y="3406"/>
                  </a:cubicBezTo>
                  <a:cubicBezTo>
                    <a:pt x="1628" y="3324"/>
                    <a:pt x="1709" y="3242"/>
                    <a:pt x="1791" y="3159"/>
                  </a:cubicBezTo>
                  <a:close/>
                  <a:moveTo>
                    <a:pt x="749" y="1"/>
                  </a:moveTo>
                  <a:cubicBezTo>
                    <a:pt x="720" y="1"/>
                    <a:pt x="692" y="9"/>
                    <a:pt x="665" y="23"/>
                  </a:cubicBezTo>
                  <a:cubicBezTo>
                    <a:pt x="621" y="47"/>
                    <a:pt x="585" y="85"/>
                    <a:pt x="564" y="133"/>
                  </a:cubicBezTo>
                  <a:cubicBezTo>
                    <a:pt x="542" y="182"/>
                    <a:pt x="523" y="232"/>
                    <a:pt x="509" y="285"/>
                  </a:cubicBezTo>
                  <a:cubicBezTo>
                    <a:pt x="477" y="394"/>
                    <a:pt x="450" y="505"/>
                    <a:pt x="430" y="617"/>
                  </a:cubicBezTo>
                  <a:cubicBezTo>
                    <a:pt x="401" y="758"/>
                    <a:pt x="373" y="899"/>
                    <a:pt x="352" y="1041"/>
                  </a:cubicBezTo>
                  <a:cubicBezTo>
                    <a:pt x="319" y="1266"/>
                    <a:pt x="300" y="1499"/>
                    <a:pt x="316" y="1725"/>
                  </a:cubicBezTo>
                  <a:cubicBezTo>
                    <a:pt x="322" y="1834"/>
                    <a:pt x="338" y="1942"/>
                    <a:pt x="365" y="2048"/>
                  </a:cubicBezTo>
                  <a:cubicBezTo>
                    <a:pt x="387" y="2138"/>
                    <a:pt x="422" y="2225"/>
                    <a:pt x="471" y="2306"/>
                  </a:cubicBezTo>
                  <a:cubicBezTo>
                    <a:pt x="521" y="2388"/>
                    <a:pt x="596" y="2453"/>
                    <a:pt x="683" y="2493"/>
                  </a:cubicBezTo>
                  <a:cubicBezTo>
                    <a:pt x="747" y="2519"/>
                    <a:pt x="814" y="2532"/>
                    <a:pt x="881" y="2532"/>
                  </a:cubicBezTo>
                  <a:cubicBezTo>
                    <a:pt x="907" y="2532"/>
                    <a:pt x="934" y="2530"/>
                    <a:pt x="960" y="2526"/>
                  </a:cubicBezTo>
                  <a:cubicBezTo>
                    <a:pt x="1166" y="2494"/>
                    <a:pt x="1346" y="2376"/>
                    <a:pt x="1500" y="2240"/>
                  </a:cubicBezTo>
                  <a:cubicBezTo>
                    <a:pt x="1682" y="2077"/>
                    <a:pt x="1840" y="1888"/>
                    <a:pt x="1971" y="1682"/>
                  </a:cubicBezTo>
                  <a:lnTo>
                    <a:pt x="1971" y="1682"/>
                  </a:lnTo>
                  <a:cubicBezTo>
                    <a:pt x="1960" y="1758"/>
                    <a:pt x="1948" y="1834"/>
                    <a:pt x="1937" y="1910"/>
                  </a:cubicBezTo>
                  <a:cubicBezTo>
                    <a:pt x="1914" y="2046"/>
                    <a:pt x="1899" y="2183"/>
                    <a:pt x="1881" y="2319"/>
                  </a:cubicBezTo>
                  <a:cubicBezTo>
                    <a:pt x="1865" y="2442"/>
                    <a:pt x="1850" y="2566"/>
                    <a:pt x="1837" y="2689"/>
                  </a:cubicBezTo>
                  <a:cubicBezTo>
                    <a:pt x="1835" y="2702"/>
                    <a:pt x="1834" y="2715"/>
                    <a:pt x="1832" y="2727"/>
                  </a:cubicBezTo>
                  <a:lnTo>
                    <a:pt x="1725" y="2835"/>
                  </a:lnTo>
                  <a:cubicBezTo>
                    <a:pt x="1585" y="2974"/>
                    <a:pt x="1444" y="3113"/>
                    <a:pt x="1305" y="3254"/>
                  </a:cubicBezTo>
                  <a:cubicBezTo>
                    <a:pt x="1196" y="3364"/>
                    <a:pt x="1091" y="3476"/>
                    <a:pt x="987" y="3588"/>
                  </a:cubicBezTo>
                  <a:cubicBezTo>
                    <a:pt x="846" y="3737"/>
                    <a:pt x="710" y="3892"/>
                    <a:pt x="583" y="4054"/>
                  </a:cubicBezTo>
                  <a:cubicBezTo>
                    <a:pt x="449" y="4228"/>
                    <a:pt x="320" y="4407"/>
                    <a:pt x="222" y="4605"/>
                  </a:cubicBezTo>
                  <a:cubicBezTo>
                    <a:pt x="121" y="4801"/>
                    <a:pt x="54" y="5015"/>
                    <a:pt x="28" y="5233"/>
                  </a:cubicBezTo>
                  <a:cubicBezTo>
                    <a:pt x="1" y="5456"/>
                    <a:pt x="16" y="5683"/>
                    <a:pt x="77" y="5899"/>
                  </a:cubicBezTo>
                  <a:cubicBezTo>
                    <a:pt x="134" y="6097"/>
                    <a:pt x="233" y="6290"/>
                    <a:pt x="393" y="6423"/>
                  </a:cubicBezTo>
                  <a:lnTo>
                    <a:pt x="393" y="6425"/>
                  </a:lnTo>
                  <a:cubicBezTo>
                    <a:pt x="521" y="6531"/>
                    <a:pt x="691" y="6610"/>
                    <a:pt x="857" y="6610"/>
                  </a:cubicBezTo>
                  <a:cubicBezTo>
                    <a:pt x="879" y="6610"/>
                    <a:pt x="901" y="6609"/>
                    <a:pt x="924" y="6606"/>
                  </a:cubicBezTo>
                  <a:cubicBezTo>
                    <a:pt x="976" y="6601"/>
                    <a:pt x="1028" y="6587"/>
                    <a:pt x="1079" y="6566"/>
                  </a:cubicBezTo>
                  <a:cubicBezTo>
                    <a:pt x="1118" y="6547"/>
                    <a:pt x="1158" y="6523"/>
                    <a:pt x="1193" y="6496"/>
                  </a:cubicBezTo>
                  <a:cubicBezTo>
                    <a:pt x="1273" y="6442"/>
                    <a:pt x="1345" y="6378"/>
                    <a:pt x="1408" y="6303"/>
                  </a:cubicBezTo>
                  <a:cubicBezTo>
                    <a:pt x="1474" y="6219"/>
                    <a:pt x="1531" y="6127"/>
                    <a:pt x="1576" y="6031"/>
                  </a:cubicBezTo>
                  <a:cubicBezTo>
                    <a:pt x="1622" y="5936"/>
                    <a:pt x="1661" y="5839"/>
                    <a:pt x="1694" y="5741"/>
                  </a:cubicBezTo>
                  <a:cubicBezTo>
                    <a:pt x="1734" y="5629"/>
                    <a:pt x="1769" y="5515"/>
                    <a:pt x="1797" y="5399"/>
                  </a:cubicBezTo>
                  <a:cubicBezTo>
                    <a:pt x="1819" y="5303"/>
                    <a:pt x="1842" y="5208"/>
                    <a:pt x="1856" y="5110"/>
                  </a:cubicBezTo>
                  <a:cubicBezTo>
                    <a:pt x="1869" y="5018"/>
                    <a:pt x="1883" y="4926"/>
                    <a:pt x="1895" y="4833"/>
                  </a:cubicBezTo>
                  <a:cubicBezTo>
                    <a:pt x="1916" y="4692"/>
                    <a:pt x="1932" y="4551"/>
                    <a:pt x="1948" y="4408"/>
                  </a:cubicBezTo>
                  <a:cubicBezTo>
                    <a:pt x="1981" y="4077"/>
                    <a:pt x="2013" y="3747"/>
                    <a:pt x="2044" y="3416"/>
                  </a:cubicBezTo>
                  <a:cubicBezTo>
                    <a:pt x="2059" y="3265"/>
                    <a:pt x="2073" y="3115"/>
                    <a:pt x="2092" y="2965"/>
                  </a:cubicBezTo>
                  <a:cubicBezTo>
                    <a:pt x="2097" y="2923"/>
                    <a:pt x="2100" y="2881"/>
                    <a:pt x="2104" y="2838"/>
                  </a:cubicBezTo>
                  <a:cubicBezTo>
                    <a:pt x="2348" y="2593"/>
                    <a:pt x="2590" y="2347"/>
                    <a:pt x="2833" y="2102"/>
                  </a:cubicBezTo>
                  <a:cubicBezTo>
                    <a:pt x="2888" y="2050"/>
                    <a:pt x="2890" y="1963"/>
                    <a:pt x="2836" y="1909"/>
                  </a:cubicBezTo>
                  <a:cubicBezTo>
                    <a:pt x="2810" y="1883"/>
                    <a:pt x="2776" y="1871"/>
                    <a:pt x="2742" y="1871"/>
                  </a:cubicBezTo>
                  <a:cubicBezTo>
                    <a:pt x="2706" y="1871"/>
                    <a:pt x="2670" y="1885"/>
                    <a:pt x="2644" y="1914"/>
                  </a:cubicBezTo>
                  <a:lnTo>
                    <a:pt x="2459" y="2099"/>
                  </a:lnTo>
                  <a:cubicBezTo>
                    <a:pt x="2359" y="2198"/>
                    <a:pt x="2260" y="2297"/>
                    <a:pt x="2161" y="2396"/>
                  </a:cubicBezTo>
                  <a:cubicBezTo>
                    <a:pt x="2180" y="2262"/>
                    <a:pt x="2198" y="2124"/>
                    <a:pt x="2220" y="1990"/>
                  </a:cubicBezTo>
                  <a:cubicBezTo>
                    <a:pt x="2248" y="1820"/>
                    <a:pt x="2274" y="1652"/>
                    <a:pt x="2305" y="1485"/>
                  </a:cubicBezTo>
                  <a:lnTo>
                    <a:pt x="2305" y="1485"/>
                  </a:lnTo>
                  <a:cubicBezTo>
                    <a:pt x="2304" y="1491"/>
                    <a:pt x="2302" y="1497"/>
                    <a:pt x="2301" y="1504"/>
                  </a:cubicBezTo>
                  <a:cubicBezTo>
                    <a:pt x="2328" y="1369"/>
                    <a:pt x="2353" y="1233"/>
                    <a:pt x="2378" y="1098"/>
                  </a:cubicBezTo>
                  <a:cubicBezTo>
                    <a:pt x="2405" y="978"/>
                    <a:pt x="2424" y="858"/>
                    <a:pt x="2437" y="736"/>
                  </a:cubicBezTo>
                  <a:cubicBezTo>
                    <a:pt x="2449" y="629"/>
                    <a:pt x="2365" y="563"/>
                    <a:pt x="2280" y="563"/>
                  </a:cubicBezTo>
                  <a:cubicBezTo>
                    <a:pt x="2224" y="563"/>
                    <a:pt x="2169" y="592"/>
                    <a:pt x="2141" y="657"/>
                  </a:cubicBezTo>
                  <a:cubicBezTo>
                    <a:pt x="2114" y="714"/>
                    <a:pt x="2097" y="772"/>
                    <a:pt x="2073" y="829"/>
                  </a:cubicBezTo>
                  <a:cubicBezTo>
                    <a:pt x="2060" y="861"/>
                    <a:pt x="2047" y="892"/>
                    <a:pt x="2033" y="924"/>
                  </a:cubicBezTo>
                  <a:cubicBezTo>
                    <a:pt x="2013" y="978"/>
                    <a:pt x="1988" y="1030"/>
                    <a:pt x="1964" y="1082"/>
                  </a:cubicBezTo>
                  <a:lnTo>
                    <a:pt x="1964" y="1082"/>
                  </a:lnTo>
                  <a:cubicBezTo>
                    <a:pt x="1937" y="1133"/>
                    <a:pt x="1912" y="1186"/>
                    <a:pt x="1886" y="1238"/>
                  </a:cubicBezTo>
                  <a:cubicBezTo>
                    <a:pt x="1835" y="1337"/>
                    <a:pt x="1778" y="1435"/>
                    <a:pt x="1717" y="1529"/>
                  </a:cubicBezTo>
                  <a:cubicBezTo>
                    <a:pt x="1652" y="1625"/>
                    <a:pt x="1580" y="1719"/>
                    <a:pt x="1504" y="1807"/>
                  </a:cubicBezTo>
                  <a:cubicBezTo>
                    <a:pt x="1441" y="1877"/>
                    <a:pt x="1375" y="1944"/>
                    <a:pt x="1307" y="2005"/>
                  </a:cubicBezTo>
                  <a:cubicBezTo>
                    <a:pt x="1267" y="2039"/>
                    <a:pt x="1226" y="2072"/>
                    <a:pt x="1183" y="2102"/>
                  </a:cubicBezTo>
                  <a:cubicBezTo>
                    <a:pt x="1145" y="2127"/>
                    <a:pt x="1104" y="2151"/>
                    <a:pt x="1063" y="2173"/>
                  </a:cubicBezTo>
                  <a:cubicBezTo>
                    <a:pt x="1041" y="2184"/>
                    <a:pt x="1017" y="2194"/>
                    <a:pt x="993" y="2203"/>
                  </a:cubicBezTo>
                  <a:cubicBezTo>
                    <a:pt x="982" y="2206"/>
                    <a:pt x="969" y="2211"/>
                    <a:pt x="958" y="2213"/>
                  </a:cubicBezTo>
                  <a:cubicBezTo>
                    <a:pt x="936" y="2217"/>
                    <a:pt x="914" y="2221"/>
                    <a:pt x="892" y="2224"/>
                  </a:cubicBezTo>
                  <a:lnTo>
                    <a:pt x="862" y="2224"/>
                  </a:lnTo>
                  <a:cubicBezTo>
                    <a:pt x="851" y="2222"/>
                    <a:pt x="841" y="2221"/>
                    <a:pt x="832" y="2219"/>
                  </a:cubicBezTo>
                  <a:lnTo>
                    <a:pt x="819" y="2216"/>
                  </a:lnTo>
                  <a:lnTo>
                    <a:pt x="803" y="2210"/>
                  </a:lnTo>
                  <a:cubicBezTo>
                    <a:pt x="797" y="2205"/>
                    <a:pt x="792" y="2203"/>
                    <a:pt x="783" y="2197"/>
                  </a:cubicBezTo>
                  <a:cubicBezTo>
                    <a:pt x="776" y="2194"/>
                    <a:pt x="771" y="2189"/>
                    <a:pt x="765" y="2184"/>
                  </a:cubicBezTo>
                  <a:lnTo>
                    <a:pt x="765" y="2184"/>
                  </a:lnTo>
                  <a:cubicBezTo>
                    <a:pt x="765" y="2185"/>
                    <a:pt x="766" y="2185"/>
                    <a:pt x="767" y="2186"/>
                  </a:cubicBezTo>
                  <a:lnTo>
                    <a:pt x="761" y="2182"/>
                  </a:lnTo>
                  <a:lnTo>
                    <a:pt x="761" y="2182"/>
                  </a:lnTo>
                  <a:cubicBezTo>
                    <a:pt x="762" y="2183"/>
                    <a:pt x="764" y="2184"/>
                    <a:pt x="765" y="2184"/>
                  </a:cubicBezTo>
                  <a:lnTo>
                    <a:pt x="765" y="2184"/>
                  </a:lnTo>
                  <a:cubicBezTo>
                    <a:pt x="762" y="2183"/>
                    <a:pt x="760" y="2181"/>
                    <a:pt x="758" y="2180"/>
                  </a:cubicBezTo>
                  <a:lnTo>
                    <a:pt x="758" y="2180"/>
                  </a:lnTo>
                  <a:lnTo>
                    <a:pt x="761" y="2182"/>
                  </a:lnTo>
                  <a:lnTo>
                    <a:pt x="761" y="2182"/>
                  </a:lnTo>
                  <a:cubicBezTo>
                    <a:pt x="760" y="2181"/>
                    <a:pt x="759" y="2180"/>
                    <a:pt x="758" y="2179"/>
                  </a:cubicBezTo>
                  <a:lnTo>
                    <a:pt x="758" y="2179"/>
                  </a:lnTo>
                  <a:cubicBezTo>
                    <a:pt x="754" y="2176"/>
                    <a:pt x="750" y="2172"/>
                    <a:pt x="746" y="2168"/>
                  </a:cubicBezTo>
                  <a:cubicBezTo>
                    <a:pt x="743" y="2165"/>
                    <a:pt x="741" y="2162"/>
                    <a:pt x="738" y="2157"/>
                  </a:cubicBezTo>
                  <a:cubicBezTo>
                    <a:pt x="726" y="2140"/>
                    <a:pt x="715" y="2121"/>
                    <a:pt x="705" y="2102"/>
                  </a:cubicBezTo>
                  <a:cubicBezTo>
                    <a:pt x="692" y="2078"/>
                    <a:pt x="681" y="2053"/>
                    <a:pt x="673" y="2028"/>
                  </a:cubicBezTo>
                  <a:cubicBezTo>
                    <a:pt x="662" y="1991"/>
                    <a:pt x="651" y="1953"/>
                    <a:pt x="642" y="1917"/>
                  </a:cubicBezTo>
                  <a:lnTo>
                    <a:pt x="642" y="1920"/>
                  </a:lnTo>
                  <a:cubicBezTo>
                    <a:pt x="629" y="1858"/>
                    <a:pt x="621" y="1795"/>
                    <a:pt x="615" y="1733"/>
                  </a:cubicBezTo>
                  <a:cubicBezTo>
                    <a:pt x="609" y="1630"/>
                    <a:pt x="609" y="1527"/>
                    <a:pt x="613" y="1424"/>
                  </a:cubicBezTo>
                  <a:lnTo>
                    <a:pt x="613" y="1424"/>
                  </a:lnTo>
                  <a:lnTo>
                    <a:pt x="613" y="1437"/>
                  </a:lnTo>
                  <a:cubicBezTo>
                    <a:pt x="624" y="1271"/>
                    <a:pt x="646" y="1106"/>
                    <a:pt x="677" y="943"/>
                  </a:cubicBezTo>
                  <a:lnTo>
                    <a:pt x="677" y="943"/>
                  </a:lnTo>
                  <a:cubicBezTo>
                    <a:pt x="675" y="949"/>
                    <a:pt x="673" y="956"/>
                    <a:pt x="672" y="962"/>
                  </a:cubicBezTo>
                  <a:cubicBezTo>
                    <a:pt x="711" y="767"/>
                    <a:pt x="749" y="570"/>
                    <a:pt x="811" y="378"/>
                  </a:cubicBezTo>
                  <a:cubicBezTo>
                    <a:pt x="874" y="354"/>
                    <a:pt x="925" y="293"/>
                    <a:pt x="920" y="223"/>
                  </a:cubicBezTo>
                  <a:cubicBezTo>
                    <a:pt x="919" y="188"/>
                    <a:pt x="914" y="152"/>
                    <a:pt x="905" y="118"/>
                  </a:cubicBezTo>
                  <a:cubicBezTo>
                    <a:pt x="889" y="71"/>
                    <a:pt x="855" y="33"/>
                    <a:pt x="810" y="12"/>
                  </a:cubicBezTo>
                  <a:cubicBezTo>
                    <a:pt x="790" y="5"/>
                    <a:pt x="770" y="1"/>
                    <a:pt x="7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8" name="Google Shape;13598;p25"/>
            <p:cNvSpPr/>
            <p:nvPr/>
          </p:nvSpPr>
          <p:spPr>
            <a:xfrm>
              <a:off x="6270725" y="1093806"/>
              <a:ext cx="50060" cy="60826"/>
            </a:xfrm>
            <a:custGeom>
              <a:avLst/>
              <a:gdLst/>
              <a:ahLst/>
              <a:cxnLst/>
              <a:rect l="l" t="t" r="r" b="b"/>
              <a:pathLst>
                <a:path w="1488" h="1808" extrusionOk="0">
                  <a:moveTo>
                    <a:pt x="743" y="389"/>
                  </a:moveTo>
                  <a:cubicBezTo>
                    <a:pt x="744" y="392"/>
                    <a:pt x="746" y="394"/>
                    <a:pt x="747" y="396"/>
                  </a:cubicBezTo>
                  <a:lnTo>
                    <a:pt x="747" y="396"/>
                  </a:lnTo>
                  <a:cubicBezTo>
                    <a:pt x="746" y="394"/>
                    <a:pt x="745" y="392"/>
                    <a:pt x="743" y="389"/>
                  </a:cubicBezTo>
                  <a:close/>
                  <a:moveTo>
                    <a:pt x="655" y="0"/>
                  </a:moveTo>
                  <a:cubicBezTo>
                    <a:pt x="645" y="0"/>
                    <a:pt x="636" y="1"/>
                    <a:pt x="626" y="1"/>
                  </a:cubicBezTo>
                  <a:cubicBezTo>
                    <a:pt x="528" y="6"/>
                    <a:pt x="436" y="52"/>
                    <a:pt x="355" y="106"/>
                  </a:cubicBezTo>
                  <a:cubicBezTo>
                    <a:pt x="278" y="157"/>
                    <a:pt x="211" y="221"/>
                    <a:pt x="157" y="296"/>
                  </a:cubicBezTo>
                  <a:cubicBezTo>
                    <a:pt x="96" y="380"/>
                    <a:pt x="50" y="475"/>
                    <a:pt x="21" y="573"/>
                  </a:cubicBezTo>
                  <a:cubicBezTo>
                    <a:pt x="7" y="625"/>
                    <a:pt x="1" y="679"/>
                    <a:pt x="4" y="731"/>
                  </a:cubicBezTo>
                  <a:cubicBezTo>
                    <a:pt x="5" y="776"/>
                    <a:pt x="17" y="817"/>
                    <a:pt x="37" y="853"/>
                  </a:cubicBezTo>
                  <a:cubicBezTo>
                    <a:pt x="59" y="888"/>
                    <a:pt x="88" y="918"/>
                    <a:pt x="121" y="939"/>
                  </a:cubicBezTo>
                  <a:cubicBezTo>
                    <a:pt x="149" y="955"/>
                    <a:pt x="180" y="963"/>
                    <a:pt x="212" y="963"/>
                  </a:cubicBezTo>
                  <a:cubicBezTo>
                    <a:pt x="221" y="963"/>
                    <a:pt x="230" y="962"/>
                    <a:pt x="240" y="961"/>
                  </a:cubicBezTo>
                  <a:cubicBezTo>
                    <a:pt x="292" y="954"/>
                    <a:pt x="338" y="928"/>
                    <a:pt x="384" y="902"/>
                  </a:cubicBezTo>
                  <a:cubicBezTo>
                    <a:pt x="422" y="882"/>
                    <a:pt x="458" y="863"/>
                    <a:pt x="496" y="844"/>
                  </a:cubicBezTo>
                  <a:cubicBezTo>
                    <a:pt x="575" y="802"/>
                    <a:pt x="596" y="693"/>
                    <a:pt x="553" y="620"/>
                  </a:cubicBezTo>
                  <a:cubicBezTo>
                    <a:pt x="523" y="571"/>
                    <a:pt x="471" y="542"/>
                    <a:pt x="415" y="542"/>
                  </a:cubicBezTo>
                  <a:cubicBezTo>
                    <a:pt x="403" y="542"/>
                    <a:pt x="391" y="543"/>
                    <a:pt x="379" y="546"/>
                  </a:cubicBezTo>
                  <a:cubicBezTo>
                    <a:pt x="387" y="532"/>
                    <a:pt x="396" y="518"/>
                    <a:pt x="404" y="503"/>
                  </a:cubicBezTo>
                  <a:cubicBezTo>
                    <a:pt x="419" y="483"/>
                    <a:pt x="434" y="464"/>
                    <a:pt x="450" y="443"/>
                  </a:cubicBezTo>
                  <a:cubicBezTo>
                    <a:pt x="463" y="430"/>
                    <a:pt x="477" y="415"/>
                    <a:pt x="490" y="405"/>
                  </a:cubicBezTo>
                  <a:cubicBezTo>
                    <a:pt x="501" y="396"/>
                    <a:pt x="512" y="388"/>
                    <a:pt x="523" y="378"/>
                  </a:cubicBezTo>
                  <a:cubicBezTo>
                    <a:pt x="545" y="366"/>
                    <a:pt x="566" y="353"/>
                    <a:pt x="588" y="340"/>
                  </a:cubicBezTo>
                  <a:cubicBezTo>
                    <a:pt x="594" y="337"/>
                    <a:pt x="599" y="335"/>
                    <a:pt x="607" y="332"/>
                  </a:cubicBezTo>
                  <a:cubicBezTo>
                    <a:pt x="616" y="329"/>
                    <a:pt x="624" y="328"/>
                    <a:pt x="632" y="324"/>
                  </a:cubicBezTo>
                  <a:lnTo>
                    <a:pt x="650" y="323"/>
                  </a:lnTo>
                  <a:lnTo>
                    <a:pt x="661" y="323"/>
                  </a:lnTo>
                  <a:lnTo>
                    <a:pt x="670" y="324"/>
                  </a:lnTo>
                  <a:cubicBezTo>
                    <a:pt x="673" y="324"/>
                    <a:pt x="675" y="326"/>
                    <a:pt x="678" y="326"/>
                  </a:cubicBezTo>
                  <a:lnTo>
                    <a:pt x="673" y="324"/>
                  </a:lnTo>
                  <a:lnTo>
                    <a:pt x="675" y="324"/>
                  </a:lnTo>
                  <a:cubicBezTo>
                    <a:pt x="680" y="326"/>
                    <a:pt x="685" y="328"/>
                    <a:pt x="689" y="329"/>
                  </a:cubicBezTo>
                  <a:lnTo>
                    <a:pt x="699" y="335"/>
                  </a:lnTo>
                  <a:lnTo>
                    <a:pt x="708" y="343"/>
                  </a:lnTo>
                  <a:cubicBezTo>
                    <a:pt x="711" y="345"/>
                    <a:pt x="715" y="348"/>
                    <a:pt x="718" y="351"/>
                  </a:cubicBezTo>
                  <a:cubicBezTo>
                    <a:pt x="723" y="358"/>
                    <a:pt x="727" y="364"/>
                    <a:pt x="732" y="370"/>
                  </a:cubicBezTo>
                  <a:cubicBezTo>
                    <a:pt x="740" y="381"/>
                    <a:pt x="746" y="394"/>
                    <a:pt x="753" y="407"/>
                  </a:cubicBezTo>
                  <a:cubicBezTo>
                    <a:pt x="751" y="403"/>
                    <a:pt x="749" y="400"/>
                    <a:pt x="747" y="396"/>
                  </a:cubicBezTo>
                  <a:lnTo>
                    <a:pt x="747" y="396"/>
                  </a:lnTo>
                  <a:cubicBezTo>
                    <a:pt x="750" y="402"/>
                    <a:pt x="752" y="408"/>
                    <a:pt x="754" y="416"/>
                  </a:cubicBezTo>
                  <a:cubicBezTo>
                    <a:pt x="759" y="429"/>
                    <a:pt x="762" y="440"/>
                    <a:pt x="765" y="453"/>
                  </a:cubicBezTo>
                  <a:cubicBezTo>
                    <a:pt x="768" y="470"/>
                    <a:pt x="773" y="486"/>
                    <a:pt x="773" y="506"/>
                  </a:cubicBezTo>
                  <a:lnTo>
                    <a:pt x="773" y="567"/>
                  </a:lnTo>
                  <a:cubicBezTo>
                    <a:pt x="772" y="597"/>
                    <a:pt x="767" y="625"/>
                    <a:pt x="762" y="654"/>
                  </a:cubicBezTo>
                  <a:cubicBezTo>
                    <a:pt x="753" y="696"/>
                    <a:pt x="745" y="734"/>
                    <a:pt x="729" y="777"/>
                  </a:cubicBezTo>
                  <a:cubicBezTo>
                    <a:pt x="713" y="818"/>
                    <a:pt x="696" y="859"/>
                    <a:pt x="677" y="899"/>
                  </a:cubicBezTo>
                  <a:cubicBezTo>
                    <a:pt x="643" y="964"/>
                    <a:pt x="607" y="1027"/>
                    <a:pt x="567" y="1087"/>
                  </a:cubicBezTo>
                  <a:cubicBezTo>
                    <a:pt x="496" y="1193"/>
                    <a:pt x="419" y="1295"/>
                    <a:pt x="336" y="1393"/>
                  </a:cubicBezTo>
                  <a:cubicBezTo>
                    <a:pt x="317" y="1412"/>
                    <a:pt x="298" y="1432"/>
                    <a:pt x="279" y="1451"/>
                  </a:cubicBezTo>
                  <a:cubicBezTo>
                    <a:pt x="238" y="1491"/>
                    <a:pt x="211" y="1540"/>
                    <a:pt x="200" y="1596"/>
                  </a:cubicBezTo>
                  <a:cubicBezTo>
                    <a:pt x="180" y="1691"/>
                    <a:pt x="237" y="1790"/>
                    <a:pt x="338" y="1801"/>
                  </a:cubicBezTo>
                  <a:cubicBezTo>
                    <a:pt x="371" y="1804"/>
                    <a:pt x="403" y="1808"/>
                    <a:pt x="436" y="1808"/>
                  </a:cubicBezTo>
                  <a:cubicBezTo>
                    <a:pt x="455" y="1808"/>
                    <a:pt x="472" y="1806"/>
                    <a:pt x="490" y="1803"/>
                  </a:cubicBezTo>
                  <a:cubicBezTo>
                    <a:pt x="547" y="1795"/>
                    <a:pt x="602" y="1781"/>
                    <a:pt x="658" y="1768"/>
                  </a:cubicBezTo>
                  <a:lnTo>
                    <a:pt x="658" y="1768"/>
                  </a:lnTo>
                  <a:lnTo>
                    <a:pt x="639" y="1773"/>
                  </a:lnTo>
                  <a:cubicBezTo>
                    <a:pt x="876" y="1722"/>
                    <a:pt x="1115" y="1678"/>
                    <a:pt x="1353" y="1632"/>
                  </a:cubicBezTo>
                  <a:cubicBezTo>
                    <a:pt x="1432" y="1621"/>
                    <a:pt x="1487" y="1545"/>
                    <a:pt x="1476" y="1466"/>
                  </a:cubicBezTo>
                  <a:cubicBezTo>
                    <a:pt x="1464" y="1392"/>
                    <a:pt x="1401" y="1339"/>
                    <a:pt x="1329" y="1339"/>
                  </a:cubicBezTo>
                  <a:cubicBezTo>
                    <a:pt x="1322" y="1339"/>
                    <a:pt x="1315" y="1340"/>
                    <a:pt x="1308" y="1341"/>
                  </a:cubicBezTo>
                  <a:cubicBezTo>
                    <a:pt x="1166" y="1363"/>
                    <a:pt x="1023" y="1383"/>
                    <a:pt x="881" y="1406"/>
                  </a:cubicBezTo>
                  <a:cubicBezTo>
                    <a:pt x="829" y="1413"/>
                    <a:pt x="776" y="1423"/>
                    <a:pt x="723" y="1431"/>
                  </a:cubicBezTo>
                  <a:lnTo>
                    <a:pt x="713" y="1432"/>
                  </a:lnTo>
                  <a:cubicBezTo>
                    <a:pt x="768" y="1360"/>
                    <a:pt x="819" y="1284"/>
                    <a:pt x="867" y="1206"/>
                  </a:cubicBezTo>
                  <a:cubicBezTo>
                    <a:pt x="982" y="1019"/>
                    <a:pt x="1077" y="814"/>
                    <a:pt x="1091" y="592"/>
                  </a:cubicBezTo>
                  <a:cubicBezTo>
                    <a:pt x="1099" y="495"/>
                    <a:pt x="1087" y="397"/>
                    <a:pt x="1055" y="305"/>
                  </a:cubicBezTo>
                  <a:cubicBezTo>
                    <a:pt x="1026" y="223"/>
                    <a:pt x="977" y="139"/>
                    <a:pt x="906" y="87"/>
                  </a:cubicBezTo>
                  <a:cubicBezTo>
                    <a:pt x="862" y="54"/>
                    <a:pt x="813" y="28"/>
                    <a:pt x="761" y="13"/>
                  </a:cubicBezTo>
                  <a:cubicBezTo>
                    <a:pt x="725" y="5"/>
                    <a:pt x="690" y="0"/>
                    <a:pt x="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599" name="Google Shape;13599;p25"/>
            <p:cNvSpPr/>
            <p:nvPr/>
          </p:nvSpPr>
          <p:spPr>
            <a:xfrm>
              <a:off x="6327718" y="1169875"/>
              <a:ext cx="65603" cy="24828"/>
            </a:xfrm>
            <a:custGeom>
              <a:avLst/>
              <a:gdLst/>
              <a:ahLst/>
              <a:cxnLst/>
              <a:rect l="l" t="t" r="r" b="b"/>
              <a:pathLst>
                <a:path w="1950" h="738" extrusionOk="0">
                  <a:moveTo>
                    <a:pt x="1791" y="1"/>
                  </a:moveTo>
                  <a:cubicBezTo>
                    <a:pt x="1783" y="1"/>
                    <a:pt x="1776" y="1"/>
                    <a:pt x="1769" y="3"/>
                  </a:cubicBezTo>
                  <a:cubicBezTo>
                    <a:pt x="1215" y="112"/>
                    <a:pt x="659" y="232"/>
                    <a:pt x="124" y="419"/>
                  </a:cubicBezTo>
                  <a:cubicBezTo>
                    <a:pt x="76" y="433"/>
                    <a:pt x="38" y="468"/>
                    <a:pt x="18" y="514"/>
                  </a:cubicBezTo>
                  <a:cubicBezTo>
                    <a:pt x="0" y="555"/>
                    <a:pt x="0" y="601"/>
                    <a:pt x="18" y="640"/>
                  </a:cubicBezTo>
                  <a:cubicBezTo>
                    <a:pt x="44" y="698"/>
                    <a:pt x="101" y="737"/>
                    <a:pt x="163" y="737"/>
                  </a:cubicBezTo>
                  <a:cubicBezTo>
                    <a:pt x="165" y="737"/>
                    <a:pt x="167" y="737"/>
                    <a:pt x="170" y="737"/>
                  </a:cubicBezTo>
                  <a:cubicBezTo>
                    <a:pt x="192" y="737"/>
                    <a:pt x="214" y="734"/>
                    <a:pt x="235" y="726"/>
                  </a:cubicBezTo>
                  <a:lnTo>
                    <a:pt x="282" y="709"/>
                  </a:lnTo>
                  <a:cubicBezTo>
                    <a:pt x="407" y="664"/>
                    <a:pt x="532" y="623"/>
                    <a:pt x="661" y="584"/>
                  </a:cubicBezTo>
                  <a:cubicBezTo>
                    <a:pt x="787" y="542"/>
                    <a:pt x="917" y="509"/>
                    <a:pt x="1045" y="474"/>
                  </a:cubicBezTo>
                  <a:cubicBezTo>
                    <a:pt x="1170" y="439"/>
                    <a:pt x="1297" y="411"/>
                    <a:pt x="1422" y="381"/>
                  </a:cubicBezTo>
                  <a:cubicBezTo>
                    <a:pt x="1558" y="348"/>
                    <a:pt x="1694" y="316"/>
                    <a:pt x="1829" y="284"/>
                  </a:cubicBezTo>
                  <a:cubicBezTo>
                    <a:pt x="1906" y="265"/>
                    <a:pt x="1949" y="178"/>
                    <a:pt x="1929" y="105"/>
                  </a:cubicBezTo>
                  <a:cubicBezTo>
                    <a:pt x="1910" y="43"/>
                    <a:pt x="1853" y="1"/>
                    <a:pt x="1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0" name="Google Shape;13600;p25"/>
            <p:cNvSpPr/>
            <p:nvPr/>
          </p:nvSpPr>
          <p:spPr>
            <a:xfrm>
              <a:off x="6432787" y="1108475"/>
              <a:ext cx="128548" cy="113914"/>
            </a:xfrm>
            <a:custGeom>
              <a:avLst/>
              <a:gdLst/>
              <a:ahLst/>
              <a:cxnLst/>
              <a:rect l="l" t="t" r="r" b="b"/>
              <a:pathLst>
                <a:path w="3821" h="3386" extrusionOk="0">
                  <a:moveTo>
                    <a:pt x="2356" y="2668"/>
                  </a:moveTo>
                  <a:cubicBezTo>
                    <a:pt x="2354" y="2669"/>
                    <a:pt x="2351" y="2670"/>
                    <a:pt x="2348" y="2671"/>
                  </a:cubicBezTo>
                  <a:cubicBezTo>
                    <a:pt x="2351" y="2670"/>
                    <a:pt x="2354" y="2669"/>
                    <a:pt x="2356" y="2668"/>
                  </a:cubicBezTo>
                  <a:close/>
                  <a:moveTo>
                    <a:pt x="3092" y="306"/>
                  </a:moveTo>
                  <a:lnTo>
                    <a:pt x="3078" y="308"/>
                  </a:lnTo>
                  <a:cubicBezTo>
                    <a:pt x="3090" y="307"/>
                    <a:pt x="3100" y="306"/>
                    <a:pt x="3111" y="306"/>
                  </a:cubicBezTo>
                  <a:lnTo>
                    <a:pt x="3111" y="306"/>
                  </a:lnTo>
                  <a:cubicBezTo>
                    <a:pt x="3116" y="308"/>
                    <a:pt x="3121" y="308"/>
                    <a:pt x="3127" y="308"/>
                  </a:cubicBezTo>
                  <a:cubicBezTo>
                    <a:pt x="3138" y="308"/>
                    <a:pt x="3148" y="309"/>
                    <a:pt x="3159" y="311"/>
                  </a:cubicBezTo>
                  <a:cubicBezTo>
                    <a:pt x="3175" y="314"/>
                    <a:pt x="3190" y="319"/>
                    <a:pt x="3206" y="324"/>
                  </a:cubicBezTo>
                  <a:cubicBezTo>
                    <a:pt x="3217" y="328"/>
                    <a:pt x="3230" y="333"/>
                    <a:pt x="3243" y="340"/>
                  </a:cubicBezTo>
                  <a:cubicBezTo>
                    <a:pt x="3258" y="347"/>
                    <a:pt x="3276" y="357"/>
                    <a:pt x="3292" y="368"/>
                  </a:cubicBezTo>
                  <a:cubicBezTo>
                    <a:pt x="3304" y="378"/>
                    <a:pt x="3317" y="385"/>
                    <a:pt x="3328" y="397"/>
                  </a:cubicBezTo>
                  <a:cubicBezTo>
                    <a:pt x="3341" y="409"/>
                    <a:pt x="3352" y="419"/>
                    <a:pt x="3365" y="433"/>
                  </a:cubicBezTo>
                  <a:cubicBezTo>
                    <a:pt x="3376" y="447"/>
                    <a:pt x="3388" y="463"/>
                    <a:pt x="3399" y="479"/>
                  </a:cubicBezTo>
                  <a:cubicBezTo>
                    <a:pt x="3414" y="501"/>
                    <a:pt x="3428" y="523"/>
                    <a:pt x="3439" y="545"/>
                  </a:cubicBezTo>
                  <a:cubicBezTo>
                    <a:pt x="3453" y="574"/>
                    <a:pt x="3464" y="599"/>
                    <a:pt x="3474" y="628"/>
                  </a:cubicBezTo>
                  <a:cubicBezTo>
                    <a:pt x="3483" y="655"/>
                    <a:pt x="3491" y="683"/>
                    <a:pt x="3498" y="712"/>
                  </a:cubicBezTo>
                  <a:cubicBezTo>
                    <a:pt x="3504" y="745"/>
                    <a:pt x="3509" y="778"/>
                    <a:pt x="3512" y="813"/>
                  </a:cubicBezTo>
                  <a:cubicBezTo>
                    <a:pt x="3515" y="854"/>
                    <a:pt x="3515" y="895"/>
                    <a:pt x="3512" y="936"/>
                  </a:cubicBezTo>
                  <a:cubicBezTo>
                    <a:pt x="3509" y="973"/>
                    <a:pt x="3504" y="1008"/>
                    <a:pt x="3498" y="1044"/>
                  </a:cubicBezTo>
                  <a:cubicBezTo>
                    <a:pt x="3486" y="1101"/>
                    <a:pt x="3471" y="1158"/>
                    <a:pt x="3452" y="1213"/>
                  </a:cubicBezTo>
                  <a:cubicBezTo>
                    <a:pt x="3420" y="1299"/>
                    <a:pt x="3384" y="1383"/>
                    <a:pt x="3342" y="1463"/>
                  </a:cubicBezTo>
                  <a:lnTo>
                    <a:pt x="3352" y="1448"/>
                  </a:lnTo>
                  <a:lnTo>
                    <a:pt x="3352" y="1448"/>
                  </a:lnTo>
                  <a:cubicBezTo>
                    <a:pt x="3282" y="1587"/>
                    <a:pt x="3203" y="1721"/>
                    <a:pt x="3118" y="1850"/>
                  </a:cubicBezTo>
                  <a:cubicBezTo>
                    <a:pt x="3121" y="1845"/>
                    <a:pt x="3126" y="1839"/>
                    <a:pt x="3129" y="1834"/>
                  </a:cubicBezTo>
                  <a:lnTo>
                    <a:pt x="3129" y="1834"/>
                  </a:lnTo>
                  <a:cubicBezTo>
                    <a:pt x="3010" y="2014"/>
                    <a:pt x="2880" y="2187"/>
                    <a:pt x="2742" y="2350"/>
                  </a:cubicBezTo>
                  <a:cubicBezTo>
                    <a:pt x="2687" y="2413"/>
                    <a:pt x="2628" y="2472"/>
                    <a:pt x="2567" y="2529"/>
                  </a:cubicBezTo>
                  <a:cubicBezTo>
                    <a:pt x="2540" y="2551"/>
                    <a:pt x="2514" y="2573"/>
                    <a:pt x="2484" y="2595"/>
                  </a:cubicBezTo>
                  <a:cubicBezTo>
                    <a:pt x="2453" y="2616"/>
                    <a:pt x="2421" y="2636"/>
                    <a:pt x="2388" y="2654"/>
                  </a:cubicBezTo>
                  <a:cubicBezTo>
                    <a:pt x="2378" y="2659"/>
                    <a:pt x="2367" y="2664"/>
                    <a:pt x="2356" y="2668"/>
                  </a:cubicBezTo>
                  <a:lnTo>
                    <a:pt x="2356" y="2668"/>
                  </a:lnTo>
                  <a:cubicBezTo>
                    <a:pt x="2361" y="2667"/>
                    <a:pt x="2365" y="2666"/>
                    <a:pt x="2369" y="2665"/>
                  </a:cubicBezTo>
                  <a:lnTo>
                    <a:pt x="2369" y="2665"/>
                  </a:lnTo>
                  <a:cubicBezTo>
                    <a:pt x="2353" y="2670"/>
                    <a:pt x="2336" y="2676"/>
                    <a:pt x="2320" y="2679"/>
                  </a:cubicBezTo>
                  <a:cubicBezTo>
                    <a:pt x="2312" y="2681"/>
                    <a:pt x="2301" y="2682"/>
                    <a:pt x="2291" y="2684"/>
                  </a:cubicBezTo>
                  <a:cubicBezTo>
                    <a:pt x="2283" y="2684"/>
                    <a:pt x="2277" y="2684"/>
                    <a:pt x="2271" y="2679"/>
                  </a:cubicBezTo>
                  <a:lnTo>
                    <a:pt x="2260" y="2679"/>
                  </a:lnTo>
                  <a:lnTo>
                    <a:pt x="2256" y="2678"/>
                  </a:lnTo>
                  <a:lnTo>
                    <a:pt x="2250" y="2674"/>
                  </a:lnTo>
                  <a:lnTo>
                    <a:pt x="2240" y="2668"/>
                  </a:lnTo>
                  <a:lnTo>
                    <a:pt x="2240" y="2668"/>
                  </a:lnTo>
                  <a:cubicBezTo>
                    <a:pt x="2238" y="2666"/>
                    <a:pt x="2236" y="2664"/>
                    <a:pt x="2234" y="2662"/>
                  </a:cubicBezTo>
                  <a:cubicBezTo>
                    <a:pt x="2233" y="2660"/>
                    <a:pt x="2233" y="2659"/>
                    <a:pt x="2231" y="2659"/>
                  </a:cubicBezTo>
                  <a:lnTo>
                    <a:pt x="2228" y="2652"/>
                  </a:lnTo>
                  <a:cubicBezTo>
                    <a:pt x="2220" y="2635"/>
                    <a:pt x="2212" y="2617"/>
                    <a:pt x="2206" y="2600"/>
                  </a:cubicBezTo>
                  <a:cubicBezTo>
                    <a:pt x="2195" y="2567"/>
                    <a:pt x="2187" y="2534"/>
                    <a:pt x="2179" y="2499"/>
                  </a:cubicBezTo>
                  <a:cubicBezTo>
                    <a:pt x="2161" y="2401"/>
                    <a:pt x="2149" y="2301"/>
                    <a:pt x="2141" y="2203"/>
                  </a:cubicBezTo>
                  <a:cubicBezTo>
                    <a:pt x="2141" y="2162"/>
                    <a:pt x="2139" y="2120"/>
                    <a:pt x="2139" y="2081"/>
                  </a:cubicBezTo>
                  <a:cubicBezTo>
                    <a:pt x="2138" y="2048"/>
                    <a:pt x="2135" y="2014"/>
                    <a:pt x="2136" y="1981"/>
                  </a:cubicBezTo>
                  <a:cubicBezTo>
                    <a:pt x="2141" y="1904"/>
                    <a:pt x="2146" y="1824"/>
                    <a:pt x="2149" y="1745"/>
                  </a:cubicBezTo>
                  <a:cubicBezTo>
                    <a:pt x="2149" y="1752"/>
                    <a:pt x="2149" y="1759"/>
                    <a:pt x="2149" y="1766"/>
                  </a:cubicBezTo>
                  <a:cubicBezTo>
                    <a:pt x="2154" y="1707"/>
                    <a:pt x="2158" y="1650"/>
                    <a:pt x="2163" y="1590"/>
                  </a:cubicBezTo>
                  <a:cubicBezTo>
                    <a:pt x="2166" y="1555"/>
                    <a:pt x="2169" y="1520"/>
                    <a:pt x="2171" y="1486"/>
                  </a:cubicBezTo>
                  <a:cubicBezTo>
                    <a:pt x="2218" y="1465"/>
                    <a:pt x="2253" y="1421"/>
                    <a:pt x="2261" y="1368"/>
                  </a:cubicBezTo>
                  <a:cubicBezTo>
                    <a:pt x="2271" y="1305"/>
                    <a:pt x="2280" y="1243"/>
                    <a:pt x="2291" y="1180"/>
                  </a:cubicBezTo>
                  <a:cubicBezTo>
                    <a:pt x="2291" y="1180"/>
                    <a:pt x="2291" y="1179"/>
                    <a:pt x="2291" y="1179"/>
                  </a:cubicBezTo>
                  <a:cubicBezTo>
                    <a:pt x="2307" y="1096"/>
                    <a:pt x="2328" y="1014"/>
                    <a:pt x="2351" y="932"/>
                  </a:cubicBezTo>
                  <a:cubicBezTo>
                    <a:pt x="2366" y="892"/>
                    <a:pt x="2382" y="854"/>
                    <a:pt x="2399" y="814"/>
                  </a:cubicBezTo>
                  <a:cubicBezTo>
                    <a:pt x="2416" y="781"/>
                    <a:pt x="2435" y="748"/>
                    <a:pt x="2454" y="716"/>
                  </a:cubicBezTo>
                  <a:cubicBezTo>
                    <a:pt x="2477" y="683"/>
                    <a:pt x="2502" y="651"/>
                    <a:pt x="2527" y="621"/>
                  </a:cubicBezTo>
                  <a:cubicBezTo>
                    <a:pt x="2557" y="590"/>
                    <a:pt x="2589" y="555"/>
                    <a:pt x="2619" y="528"/>
                  </a:cubicBezTo>
                  <a:cubicBezTo>
                    <a:pt x="2651" y="501"/>
                    <a:pt x="2682" y="476"/>
                    <a:pt x="2716" y="452"/>
                  </a:cubicBezTo>
                  <a:cubicBezTo>
                    <a:pt x="2758" y="423"/>
                    <a:pt x="2801" y="398"/>
                    <a:pt x="2845" y="376"/>
                  </a:cubicBezTo>
                  <a:cubicBezTo>
                    <a:pt x="2871" y="363"/>
                    <a:pt x="2899" y="349"/>
                    <a:pt x="2923" y="341"/>
                  </a:cubicBezTo>
                  <a:cubicBezTo>
                    <a:pt x="2948" y="333"/>
                    <a:pt x="2972" y="325"/>
                    <a:pt x="2999" y="319"/>
                  </a:cubicBezTo>
                  <a:cubicBezTo>
                    <a:pt x="3029" y="313"/>
                    <a:pt x="3061" y="309"/>
                    <a:pt x="3092" y="306"/>
                  </a:cubicBezTo>
                  <a:close/>
                  <a:moveTo>
                    <a:pt x="3100" y="1"/>
                  </a:moveTo>
                  <a:cubicBezTo>
                    <a:pt x="2907" y="1"/>
                    <a:pt x="2717" y="82"/>
                    <a:pt x="2559" y="191"/>
                  </a:cubicBezTo>
                  <a:cubicBezTo>
                    <a:pt x="2377" y="313"/>
                    <a:pt x="2230" y="479"/>
                    <a:pt x="2131" y="675"/>
                  </a:cubicBezTo>
                  <a:cubicBezTo>
                    <a:pt x="2048" y="845"/>
                    <a:pt x="2010" y="1031"/>
                    <a:pt x="1981" y="1218"/>
                  </a:cubicBezTo>
                  <a:cubicBezTo>
                    <a:pt x="1934" y="1224"/>
                    <a:pt x="1892" y="1253"/>
                    <a:pt x="1869" y="1294"/>
                  </a:cubicBezTo>
                  <a:cubicBezTo>
                    <a:pt x="1829" y="1364"/>
                    <a:pt x="1802" y="1441"/>
                    <a:pt x="1770" y="1516"/>
                  </a:cubicBezTo>
                  <a:cubicBezTo>
                    <a:pt x="1753" y="1552"/>
                    <a:pt x="1736" y="1587"/>
                    <a:pt x="1718" y="1623"/>
                  </a:cubicBezTo>
                  <a:cubicBezTo>
                    <a:pt x="1595" y="1872"/>
                    <a:pt x="1462" y="2116"/>
                    <a:pt x="1323" y="2356"/>
                  </a:cubicBezTo>
                  <a:cubicBezTo>
                    <a:pt x="1297" y="2401"/>
                    <a:pt x="1270" y="2446"/>
                    <a:pt x="1243" y="2491"/>
                  </a:cubicBezTo>
                  <a:cubicBezTo>
                    <a:pt x="1248" y="2456"/>
                    <a:pt x="1253" y="2421"/>
                    <a:pt x="1258" y="2388"/>
                  </a:cubicBezTo>
                  <a:cubicBezTo>
                    <a:pt x="1275" y="2257"/>
                    <a:pt x="1296" y="2124"/>
                    <a:pt x="1315" y="1994"/>
                  </a:cubicBezTo>
                  <a:cubicBezTo>
                    <a:pt x="1335" y="1862"/>
                    <a:pt x="1356" y="1731"/>
                    <a:pt x="1381" y="1600"/>
                  </a:cubicBezTo>
                  <a:lnTo>
                    <a:pt x="1381" y="1604"/>
                  </a:lnTo>
                  <a:cubicBezTo>
                    <a:pt x="1406" y="1471"/>
                    <a:pt x="1433" y="1340"/>
                    <a:pt x="1457" y="1209"/>
                  </a:cubicBezTo>
                  <a:cubicBezTo>
                    <a:pt x="1486" y="1087"/>
                    <a:pt x="1511" y="962"/>
                    <a:pt x="1544" y="841"/>
                  </a:cubicBezTo>
                  <a:cubicBezTo>
                    <a:pt x="1565" y="761"/>
                    <a:pt x="1587" y="678"/>
                    <a:pt x="1607" y="599"/>
                  </a:cubicBezTo>
                  <a:cubicBezTo>
                    <a:pt x="1615" y="569"/>
                    <a:pt x="1625" y="539"/>
                    <a:pt x="1633" y="509"/>
                  </a:cubicBezTo>
                  <a:cubicBezTo>
                    <a:pt x="1647" y="461"/>
                    <a:pt x="1663" y="414"/>
                    <a:pt x="1676" y="365"/>
                  </a:cubicBezTo>
                  <a:cubicBezTo>
                    <a:pt x="1685" y="321"/>
                    <a:pt x="1693" y="276"/>
                    <a:pt x="1702" y="232"/>
                  </a:cubicBezTo>
                  <a:cubicBezTo>
                    <a:pt x="1715" y="131"/>
                    <a:pt x="1633" y="51"/>
                    <a:pt x="1542" y="51"/>
                  </a:cubicBezTo>
                  <a:cubicBezTo>
                    <a:pt x="1516" y="51"/>
                    <a:pt x="1488" y="58"/>
                    <a:pt x="1462" y="74"/>
                  </a:cubicBezTo>
                  <a:cubicBezTo>
                    <a:pt x="1421" y="97"/>
                    <a:pt x="1387" y="132"/>
                    <a:pt x="1367" y="175"/>
                  </a:cubicBezTo>
                  <a:cubicBezTo>
                    <a:pt x="1356" y="195"/>
                    <a:pt x="1343" y="218"/>
                    <a:pt x="1332" y="237"/>
                  </a:cubicBezTo>
                  <a:cubicBezTo>
                    <a:pt x="1311" y="270"/>
                    <a:pt x="1292" y="302"/>
                    <a:pt x="1272" y="333"/>
                  </a:cubicBezTo>
                  <a:cubicBezTo>
                    <a:pt x="1180" y="469"/>
                    <a:pt x="1087" y="609"/>
                    <a:pt x="985" y="737"/>
                  </a:cubicBezTo>
                  <a:cubicBezTo>
                    <a:pt x="884" y="864"/>
                    <a:pt x="783" y="990"/>
                    <a:pt x="677" y="1114"/>
                  </a:cubicBezTo>
                  <a:cubicBezTo>
                    <a:pt x="613" y="1183"/>
                    <a:pt x="553" y="1253"/>
                    <a:pt x="484" y="1323"/>
                  </a:cubicBezTo>
                  <a:cubicBezTo>
                    <a:pt x="412" y="1392"/>
                    <a:pt x="341" y="1460"/>
                    <a:pt x="268" y="1528"/>
                  </a:cubicBezTo>
                  <a:cubicBezTo>
                    <a:pt x="241" y="1552"/>
                    <a:pt x="213" y="1574"/>
                    <a:pt x="184" y="1596"/>
                  </a:cubicBezTo>
                  <a:cubicBezTo>
                    <a:pt x="137" y="1596"/>
                    <a:pt x="91" y="1620"/>
                    <a:pt x="61" y="1658"/>
                  </a:cubicBezTo>
                  <a:cubicBezTo>
                    <a:pt x="48" y="1674"/>
                    <a:pt x="37" y="1691"/>
                    <a:pt x="28" y="1709"/>
                  </a:cubicBezTo>
                  <a:cubicBezTo>
                    <a:pt x="1" y="1759"/>
                    <a:pt x="1" y="1821"/>
                    <a:pt x="29" y="1872"/>
                  </a:cubicBezTo>
                  <a:cubicBezTo>
                    <a:pt x="59" y="1921"/>
                    <a:pt x="110" y="1951"/>
                    <a:pt x="166" y="1951"/>
                  </a:cubicBezTo>
                  <a:cubicBezTo>
                    <a:pt x="167" y="1951"/>
                    <a:pt x="169" y="1951"/>
                    <a:pt x="170" y="1951"/>
                  </a:cubicBezTo>
                  <a:cubicBezTo>
                    <a:pt x="219" y="1951"/>
                    <a:pt x="267" y="1935"/>
                    <a:pt x="306" y="1907"/>
                  </a:cubicBezTo>
                  <a:cubicBezTo>
                    <a:pt x="349" y="1877"/>
                    <a:pt x="389" y="1845"/>
                    <a:pt x="425" y="1810"/>
                  </a:cubicBezTo>
                  <a:cubicBezTo>
                    <a:pt x="468" y="1775"/>
                    <a:pt x="507" y="1736"/>
                    <a:pt x="547" y="1698"/>
                  </a:cubicBezTo>
                  <a:cubicBezTo>
                    <a:pt x="610" y="1638"/>
                    <a:pt x="670" y="1576"/>
                    <a:pt x="730" y="1513"/>
                  </a:cubicBezTo>
                  <a:cubicBezTo>
                    <a:pt x="848" y="1391"/>
                    <a:pt x="952" y="1259"/>
                    <a:pt x="1060" y="1129"/>
                  </a:cubicBezTo>
                  <a:cubicBezTo>
                    <a:pt x="1109" y="1071"/>
                    <a:pt x="1155" y="1011"/>
                    <a:pt x="1201" y="951"/>
                  </a:cubicBezTo>
                  <a:lnTo>
                    <a:pt x="1201" y="951"/>
                  </a:lnTo>
                  <a:cubicBezTo>
                    <a:pt x="1183" y="1028"/>
                    <a:pt x="1167" y="1106"/>
                    <a:pt x="1152" y="1185"/>
                  </a:cubicBezTo>
                  <a:cubicBezTo>
                    <a:pt x="1121" y="1354"/>
                    <a:pt x="1088" y="1525"/>
                    <a:pt x="1063" y="1696"/>
                  </a:cubicBezTo>
                  <a:cubicBezTo>
                    <a:pt x="1033" y="1880"/>
                    <a:pt x="1006" y="2063"/>
                    <a:pt x="979" y="2247"/>
                  </a:cubicBezTo>
                  <a:cubicBezTo>
                    <a:pt x="957" y="2407"/>
                    <a:pt x="935" y="2567"/>
                    <a:pt x="913" y="2727"/>
                  </a:cubicBezTo>
                  <a:cubicBezTo>
                    <a:pt x="901" y="2800"/>
                    <a:pt x="892" y="2872"/>
                    <a:pt x="879" y="2945"/>
                  </a:cubicBezTo>
                  <a:cubicBezTo>
                    <a:pt x="867" y="3032"/>
                    <a:pt x="848" y="3119"/>
                    <a:pt x="841" y="3206"/>
                  </a:cubicBezTo>
                  <a:cubicBezTo>
                    <a:pt x="833" y="3278"/>
                    <a:pt x="873" y="3346"/>
                    <a:pt x="939" y="3374"/>
                  </a:cubicBezTo>
                  <a:cubicBezTo>
                    <a:pt x="960" y="3382"/>
                    <a:pt x="981" y="3385"/>
                    <a:pt x="1001" y="3385"/>
                  </a:cubicBezTo>
                  <a:cubicBezTo>
                    <a:pt x="1052" y="3385"/>
                    <a:pt x="1099" y="3361"/>
                    <a:pt x="1131" y="3322"/>
                  </a:cubicBezTo>
                  <a:cubicBezTo>
                    <a:pt x="1175" y="3263"/>
                    <a:pt x="1205" y="3197"/>
                    <a:pt x="1240" y="3132"/>
                  </a:cubicBezTo>
                  <a:cubicBezTo>
                    <a:pt x="1262" y="3088"/>
                    <a:pt x="1286" y="3045"/>
                    <a:pt x="1310" y="3001"/>
                  </a:cubicBezTo>
                  <a:cubicBezTo>
                    <a:pt x="1345" y="2934"/>
                    <a:pt x="1379" y="2869"/>
                    <a:pt x="1416" y="2804"/>
                  </a:cubicBezTo>
                  <a:cubicBezTo>
                    <a:pt x="1500" y="2655"/>
                    <a:pt x="1584" y="2508"/>
                    <a:pt x="1666" y="2358"/>
                  </a:cubicBezTo>
                  <a:cubicBezTo>
                    <a:pt x="1721" y="2260"/>
                    <a:pt x="1775" y="2160"/>
                    <a:pt x="1827" y="2060"/>
                  </a:cubicBezTo>
                  <a:cubicBezTo>
                    <a:pt x="1827" y="2125"/>
                    <a:pt x="1829" y="2190"/>
                    <a:pt x="1835" y="2255"/>
                  </a:cubicBezTo>
                  <a:cubicBezTo>
                    <a:pt x="1843" y="2345"/>
                    <a:pt x="1850" y="2435"/>
                    <a:pt x="1865" y="2526"/>
                  </a:cubicBezTo>
                  <a:cubicBezTo>
                    <a:pt x="1891" y="2665"/>
                    <a:pt x="1922" y="2815"/>
                    <a:pt x="2035" y="2913"/>
                  </a:cubicBezTo>
                  <a:cubicBezTo>
                    <a:pt x="2092" y="2963"/>
                    <a:pt x="2163" y="2994"/>
                    <a:pt x="2239" y="3001"/>
                  </a:cubicBezTo>
                  <a:cubicBezTo>
                    <a:pt x="2254" y="3002"/>
                    <a:pt x="2268" y="3002"/>
                    <a:pt x="2283" y="3002"/>
                  </a:cubicBezTo>
                  <a:cubicBezTo>
                    <a:pt x="2340" y="3002"/>
                    <a:pt x="2397" y="2992"/>
                    <a:pt x="2451" y="2972"/>
                  </a:cubicBezTo>
                  <a:cubicBezTo>
                    <a:pt x="2608" y="2915"/>
                    <a:pt x="2742" y="2803"/>
                    <a:pt x="2860" y="2686"/>
                  </a:cubicBezTo>
                  <a:cubicBezTo>
                    <a:pt x="3023" y="2519"/>
                    <a:pt x="3164" y="2329"/>
                    <a:pt x="3295" y="2136"/>
                  </a:cubicBezTo>
                  <a:cubicBezTo>
                    <a:pt x="3420" y="1951"/>
                    <a:pt x="3540" y="1759"/>
                    <a:pt x="3635" y="1557"/>
                  </a:cubicBezTo>
                  <a:cubicBezTo>
                    <a:pt x="3730" y="1353"/>
                    <a:pt x="3813" y="1136"/>
                    <a:pt x="3817" y="908"/>
                  </a:cubicBezTo>
                  <a:cubicBezTo>
                    <a:pt x="3820" y="697"/>
                    <a:pt x="3771" y="476"/>
                    <a:pt x="3648" y="302"/>
                  </a:cubicBezTo>
                  <a:cubicBezTo>
                    <a:pt x="3589" y="216"/>
                    <a:pt x="3515" y="145"/>
                    <a:pt x="3428" y="91"/>
                  </a:cubicBezTo>
                  <a:cubicBezTo>
                    <a:pt x="3341" y="40"/>
                    <a:pt x="3246" y="10"/>
                    <a:pt x="3146" y="2"/>
                  </a:cubicBezTo>
                  <a:cubicBezTo>
                    <a:pt x="3131" y="1"/>
                    <a:pt x="3115" y="1"/>
                    <a:pt x="31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1" name="Google Shape;13601;p25"/>
            <p:cNvSpPr/>
            <p:nvPr/>
          </p:nvSpPr>
          <p:spPr>
            <a:xfrm>
              <a:off x="6578666" y="1118434"/>
              <a:ext cx="90128" cy="187086"/>
            </a:xfrm>
            <a:custGeom>
              <a:avLst/>
              <a:gdLst/>
              <a:ahLst/>
              <a:cxnLst/>
              <a:rect l="l" t="t" r="r" b="b"/>
              <a:pathLst>
                <a:path w="2679" h="5561" extrusionOk="0">
                  <a:moveTo>
                    <a:pt x="679" y="531"/>
                  </a:moveTo>
                  <a:lnTo>
                    <a:pt x="679" y="531"/>
                  </a:lnTo>
                  <a:cubicBezTo>
                    <a:pt x="678" y="532"/>
                    <a:pt x="677" y="533"/>
                    <a:pt x="675" y="534"/>
                  </a:cubicBezTo>
                  <a:lnTo>
                    <a:pt x="679" y="531"/>
                  </a:lnTo>
                  <a:close/>
                  <a:moveTo>
                    <a:pt x="308" y="1764"/>
                  </a:moveTo>
                  <a:cubicBezTo>
                    <a:pt x="308" y="1765"/>
                    <a:pt x="308" y="1767"/>
                    <a:pt x="307" y="1768"/>
                  </a:cubicBezTo>
                  <a:lnTo>
                    <a:pt x="307" y="1768"/>
                  </a:lnTo>
                  <a:cubicBezTo>
                    <a:pt x="308" y="1767"/>
                    <a:pt x="308" y="1765"/>
                    <a:pt x="308" y="1764"/>
                  </a:cubicBezTo>
                  <a:close/>
                  <a:moveTo>
                    <a:pt x="2198" y="1945"/>
                  </a:moveTo>
                  <a:lnTo>
                    <a:pt x="2198" y="1945"/>
                  </a:lnTo>
                  <a:cubicBezTo>
                    <a:pt x="2197" y="1947"/>
                    <a:pt x="2195" y="1949"/>
                    <a:pt x="2193" y="1951"/>
                  </a:cubicBezTo>
                  <a:cubicBezTo>
                    <a:pt x="2195" y="1949"/>
                    <a:pt x="2197" y="1947"/>
                    <a:pt x="2198" y="1945"/>
                  </a:cubicBezTo>
                  <a:close/>
                  <a:moveTo>
                    <a:pt x="574" y="4533"/>
                  </a:moveTo>
                  <a:lnTo>
                    <a:pt x="574" y="4533"/>
                  </a:lnTo>
                  <a:cubicBezTo>
                    <a:pt x="573" y="4535"/>
                    <a:pt x="573" y="4536"/>
                    <a:pt x="573" y="4538"/>
                  </a:cubicBezTo>
                  <a:lnTo>
                    <a:pt x="573" y="4538"/>
                  </a:lnTo>
                  <a:cubicBezTo>
                    <a:pt x="573" y="4536"/>
                    <a:pt x="574" y="4535"/>
                    <a:pt x="574" y="4533"/>
                  </a:cubicBezTo>
                  <a:close/>
                  <a:moveTo>
                    <a:pt x="957" y="5030"/>
                  </a:moveTo>
                  <a:lnTo>
                    <a:pt x="956" y="5031"/>
                  </a:lnTo>
                  <a:lnTo>
                    <a:pt x="956" y="5031"/>
                  </a:lnTo>
                  <a:cubicBezTo>
                    <a:pt x="957" y="5031"/>
                    <a:pt x="957" y="5030"/>
                    <a:pt x="957" y="5030"/>
                  </a:cubicBezTo>
                  <a:close/>
                  <a:moveTo>
                    <a:pt x="852" y="5237"/>
                  </a:moveTo>
                  <a:lnTo>
                    <a:pt x="849" y="5239"/>
                  </a:lnTo>
                  <a:lnTo>
                    <a:pt x="850" y="5239"/>
                  </a:lnTo>
                  <a:lnTo>
                    <a:pt x="852" y="5237"/>
                  </a:lnTo>
                  <a:close/>
                  <a:moveTo>
                    <a:pt x="1273" y="3010"/>
                  </a:moveTo>
                  <a:cubicBezTo>
                    <a:pt x="1242" y="3259"/>
                    <a:pt x="1210" y="3507"/>
                    <a:pt x="1178" y="3756"/>
                  </a:cubicBezTo>
                  <a:cubicBezTo>
                    <a:pt x="1158" y="3927"/>
                    <a:pt x="1134" y="4098"/>
                    <a:pt x="1112" y="4269"/>
                  </a:cubicBezTo>
                  <a:cubicBezTo>
                    <a:pt x="1102" y="4340"/>
                    <a:pt x="1094" y="4411"/>
                    <a:pt x="1080" y="4482"/>
                  </a:cubicBezTo>
                  <a:cubicBezTo>
                    <a:pt x="1066" y="4568"/>
                    <a:pt x="1050" y="4653"/>
                    <a:pt x="1034" y="4739"/>
                  </a:cubicBezTo>
                  <a:cubicBezTo>
                    <a:pt x="1009" y="4838"/>
                    <a:pt x="985" y="4938"/>
                    <a:pt x="955" y="5036"/>
                  </a:cubicBezTo>
                  <a:lnTo>
                    <a:pt x="956" y="5031"/>
                  </a:lnTo>
                  <a:lnTo>
                    <a:pt x="956" y="5031"/>
                  </a:lnTo>
                  <a:cubicBezTo>
                    <a:pt x="956" y="5033"/>
                    <a:pt x="953" y="5035"/>
                    <a:pt x="953" y="5036"/>
                  </a:cubicBezTo>
                  <a:lnTo>
                    <a:pt x="951" y="5045"/>
                  </a:lnTo>
                  <a:lnTo>
                    <a:pt x="951" y="5045"/>
                  </a:lnTo>
                  <a:cubicBezTo>
                    <a:pt x="936" y="5088"/>
                    <a:pt x="918" y="5130"/>
                    <a:pt x="900" y="5174"/>
                  </a:cubicBezTo>
                  <a:cubicBezTo>
                    <a:pt x="895" y="5182"/>
                    <a:pt x="890" y="5190"/>
                    <a:pt x="885" y="5198"/>
                  </a:cubicBezTo>
                  <a:cubicBezTo>
                    <a:pt x="877" y="5209"/>
                    <a:pt x="868" y="5220"/>
                    <a:pt x="858" y="5231"/>
                  </a:cubicBezTo>
                  <a:lnTo>
                    <a:pt x="852" y="5237"/>
                  </a:lnTo>
                  <a:lnTo>
                    <a:pt x="852" y="5237"/>
                  </a:lnTo>
                  <a:lnTo>
                    <a:pt x="851" y="5239"/>
                  </a:lnTo>
                  <a:lnTo>
                    <a:pt x="850" y="5239"/>
                  </a:lnTo>
                  <a:lnTo>
                    <a:pt x="847" y="5240"/>
                  </a:lnTo>
                  <a:lnTo>
                    <a:pt x="839" y="5244"/>
                  </a:lnTo>
                  <a:lnTo>
                    <a:pt x="828" y="5247"/>
                  </a:lnTo>
                  <a:lnTo>
                    <a:pt x="822" y="5247"/>
                  </a:lnTo>
                  <a:lnTo>
                    <a:pt x="816" y="5248"/>
                  </a:lnTo>
                  <a:lnTo>
                    <a:pt x="805" y="5245"/>
                  </a:lnTo>
                  <a:cubicBezTo>
                    <a:pt x="798" y="5242"/>
                    <a:pt x="792" y="5239"/>
                    <a:pt x="787" y="5237"/>
                  </a:cubicBezTo>
                  <a:cubicBezTo>
                    <a:pt x="781" y="5234"/>
                    <a:pt x="775" y="5231"/>
                    <a:pt x="768" y="5226"/>
                  </a:cubicBezTo>
                  <a:cubicBezTo>
                    <a:pt x="764" y="5223"/>
                    <a:pt x="759" y="5220"/>
                    <a:pt x="754" y="5215"/>
                  </a:cubicBezTo>
                  <a:cubicBezTo>
                    <a:pt x="748" y="5210"/>
                    <a:pt x="743" y="5206"/>
                    <a:pt x="738" y="5201"/>
                  </a:cubicBezTo>
                  <a:cubicBezTo>
                    <a:pt x="727" y="5185"/>
                    <a:pt x="714" y="5171"/>
                    <a:pt x="703" y="5157"/>
                  </a:cubicBezTo>
                  <a:cubicBezTo>
                    <a:pt x="692" y="5138"/>
                    <a:pt x="681" y="5117"/>
                    <a:pt x="670" y="5098"/>
                  </a:cubicBezTo>
                  <a:cubicBezTo>
                    <a:pt x="657" y="5071"/>
                    <a:pt x="646" y="5044"/>
                    <a:pt x="635" y="5017"/>
                  </a:cubicBezTo>
                  <a:cubicBezTo>
                    <a:pt x="623" y="4979"/>
                    <a:pt x="612" y="4940"/>
                    <a:pt x="600" y="4900"/>
                  </a:cubicBezTo>
                  <a:cubicBezTo>
                    <a:pt x="589" y="4838"/>
                    <a:pt x="580" y="4777"/>
                    <a:pt x="575" y="4715"/>
                  </a:cubicBezTo>
                  <a:cubicBezTo>
                    <a:pt x="572" y="4655"/>
                    <a:pt x="570" y="4596"/>
                    <a:pt x="573" y="4538"/>
                  </a:cubicBezTo>
                  <a:lnTo>
                    <a:pt x="573" y="4538"/>
                  </a:lnTo>
                  <a:cubicBezTo>
                    <a:pt x="573" y="4540"/>
                    <a:pt x="573" y="4543"/>
                    <a:pt x="573" y="4545"/>
                  </a:cubicBezTo>
                  <a:lnTo>
                    <a:pt x="573" y="4545"/>
                  </a:lnTo>
                  <a:cubicBezTo>
                    <a:pt x="577" y="4480"/>
                    <a:pt x="584" y="4416"/>
                    <a:pt x="596" y="4352"/>
                  </a:cubicBezTo>
                  <a:cubicBezTo>
                    <a:pt x="616" y="4250"/>
                    <a:pt x="643" y="4150"/>
                    <a:pt x="675" y="4052"/>
                  </a:cubicBezTo>
                  <a:cubicBezTo>
                    <a:pt x="722" y="3911"/>
                    <a:pt x="776" y="3773"/>
                    <a:pt x="838" y="3640"/>
                  </a:cubicBezTo>
                  <a:cubicBezTo>
                    <a:pt x="881" y="3558"/>
                    <a:pt x="927" y="3479"/>
                    <a:pt x="977" y="3401"/>
                  </a:cubicBezTo>
                  <a:cubicBezTo>
                    <a:pt x="1056" y="3282"/>
                    <a:pt x="1145" y="3170"/>
                    <a:pt x="1234" y="3059"/>
                  </a:cubicBezTo>
                  <a:lnTo>
                    <a:pt x="1273" y="3010"/>
                  </a:lnTo>
                  <a:close/>
                  <a:moveTo>
                    <a:pt x="2005" y="0"/>
                  </a:moveTo>
                  <a:cubicBezTo>
                    <a:pt x="1944" y="0"/>
                    <a:pt x="1886" y="38"/>
                    <a:pt x="1862" y="99"/>
                  </a:cubicBezTo>
                  <a:cubicBezTo>
                    <a:pt x="1829" y="173"/>
                    <a:pt x="1802" y="251"/>
                    <a:pt x="1770" y="327"/>
                  </a:cubicBezTo>
                  <a:cubicBezTo>
                    <a:pt x="1743" y="390"/>
                    <a:pt x="1716" y="454"/>
                    <a:pt x="1688" y="517"/>
                  </a:cubicBezTo>
                  <a:cubicBezTo>
                    <a:pt x="1634" y="639"/>
                    <a:pt x="1576" y="759"/>
                    <a:pt x="1519" y="879"/>
                  </a:cubicBezTo>
                  <a:cubicBezTo>
                    <a:pt x="1484" y="944"/>
                    <a:pt x="1449" y="1009"/>
                    <a:pt x="1416" y="1074"/>
                  </a:cubicBezTo>
                  <a:cubicBezTo>
                    <a:pt x="1389" y="1126"/>
                    <a:pt x="1363" y="1179"/>
                    <a:pt x="1333" y="1229"/>
                  </a:cubicBezTo>
                  <a:cubicBezTo>
                    <a:pt x="1245" y="1381"/>
                    <a:pt x="1158" y="1533"/>
                    <a:pt x="1061" y="1679"/>
                  </a:cubicBezTo>
                  <a:cubicBezTo>
                    <a:pt x="1062" y="1678"/>
                    <a:pt x="1064" y="1676"/>
                    <a:pt x="1065" y="1674"/>
                  </a:cubicBezTo>
                  <a:lnTo>
                    <a:pt x="1065" y="1674"/>
                  </a:lnTo>
                  <a:cubicBezTo>
                    <a:pt x="974" y="1812"/>
                    <a:pt x="873" y="1944"/>
                    <a:pt x="767" y="2068"/>
                  </a:cubicBezTo>
                  <a:cubicBezTo>
                    <a:pt x="716" y="2125"/>
                    <a:pt x="662" y="2179"/>
                    <a:pt x="605" y="2231"/>
                  </a:cubicBezTo>
                  <a:cubicBezTo>
                    <a:pt x="580" y="2253"/>
                    <a:pt x="553" y="2274"/>
                    <a:pt x="524" y="2295"/>
                  </a:cubicBezTo>
                  <a:cubicBezTo>
                    <a:pt x="502" y="2309"/>
                    <a:pt x="479" y="2323"/>
                    <a:pt x="455" y="2336"/>
                  </a:cubicBezTo>
                  <a:cubicBezTo>
                    <a:pt x="437" y="2344"/>
                    <a:pt x="420" y="2352"/>
                    <a:pt x="403" y="2358"/>
                  </a:cubicBezTo>
                  <a:cubicBezTo>
                    <a:pt x="398" y="2359"/>
                    <a:pt x="392" y="2361"/>
                    <a:pt x="385" y="2363"/>
                  </a:cubicBezTo>
                  <a:lnTo>
                    <a:pt x="371" y="2363"/>
                  </a:lnTo>
                  <a:lnTo>
                    <a:pt x="360" y="2361"/>
                  </a:lnTo>
                  <a:lnTo>
                    <a:pt x="363" y="2361"/>
                  </a:lnTo>
                  <a:lnTo>
                    <a:pt x="358" y="2359"/>
                  </a:lnTo>
                  <a:lnTo>
                    <a:pt x="350" y="2348"/>
                  </a:lnTo>
                  <a:cubicBezTo>
                    <a:pt x="349" y="2344"/>
                    <a:pt x="346" y="2339"/>
                    <a:pt x="344" y="2333"/>
                  </a:cubicBezTo>
                  <a:cubicBezTo>
                    <a:pt x="342" y="2328"/>
                    <a:pt x="341" y="2321"/>
                    <a:pt x="339" y="2315"/>
                  </a:cubicBezTo>
                  <a:cubicBezTo>
                    <a:pt x="327" y="2245"/>
                    <a:pt x="316" y="2176"/>
                    <a:pt x="311" y="2105"/>
                  </a:cubicBezTo>
                  <a:cubicBezTo>
                    <a:pt x="303" y="1993"/>
                    <a:pt x="303" y="1881"/>
                    <a:pt x="307" y="1768"/>
                  </a:cubicBezTo>
                  <a:lnTo>
                    <a:pt x="307" y="1768"/>
                  </a:lnTo>
                  <a:cubicBezTo>
                    <a:pt x="307" y="1771"/>
                    <a:pt x="307" y="1774"/>
                    <a:pt x="306" y="1777"/>
                  </a:cubicBezTo>
                  <a:lnTo>
                    <a:pt x="306" y="1777"/>
                  </a:lnTo>
                  <a:cubicBezTo>
                    <a:pt x="316" y="1633"/>
                    <a:pt x="335" y="1490"/>
                    <a:pt x="361" y="1346"/>
                  </a:cubicBezTo>
                  <a:cubicBezTo>
                    <a:pt x="390" y="1202"/>
                    <a:pt x="426" y="1060"/>
                    <a:pt x="472" y="919"/>
                  </a:cubicBezTo>
                  <a:cubicBezTo>
                    <a:pt x="496" y="852"/>
                    <a:pt x="523" y="788"/>
                    <a:pt x="553" y="723"/>
                  </a:cubicBezTo>
                  <a:cubicBezTo>
                    <a:pt x="575" y="678"/>
                    <a:pt x="599" y="636"/>
                    <a:pt x="626" y="593"/>
                  </a:cubicBezTo>
                  <a:cubicBezTo>
                    <a:pt x="635" y="580"/>
                    <a:pt x="645" y="566"/>
                    <a:pt x="656" y="553"/>
                  </a:cubicBezTo>
                  <a:cubicBezTo>
                    <a:pt x="660" y="548"/>
                    <a:pt x="665" y="543"/>
                    <a:pt x="671" y="538"/>
                  </a:cubicBezTo>
                  <a:lnTo>
                    <a:pt x="671" y="538"/>
                  </a:lnTo>
                  <a:lnTo>
                    <a:pt x="675" y="536"/>
                  </a:lnTo>
                  <a:lnTo>
                    <a:pt x="667" y="542"/>
                  </a:lnTo>
                  <a:lnTo>
                    <a:pt x="681" y="531"/>
                  </a:lnTo>
                  <a:lnTo>
                    <a:pt x="683" y="530"/>
                  </a:lnTo>
                  <a:cubicBezTo>
                    <a:pt x="709" y="545"/>
                    <a:pt x="738" y="553"/>
                    <a:pt x="767" y="553"/>
                  </a:cubicBezTo>
                  <a:cubicBezTo>
                    <a:pt x="809" y="553"/>
                    <a:pt x="851" y="536"/>
                    <a:pt x="882" y="504"/>
                  </a:cubicBezTo>
                  <a:cubicBezTo>
                    <a:pt x="946" y="439"/>
                    <a:pt x="944" y="336"/>
                    <a:pt x="881" y="271"/>
                  </a:cubicBezTo>
                  <a:cubicBezTo>
                    <a:pt x="860" y="252"/>
                    <a:pt x="835" y="235"/>
                    <a:pt x="809" y="222"/>
                  </a:cubicBezTo>
                  <a:cubicBezTo>
                    <a:pt x="776" y="203"/>
                    <a:pt x="738" y="194"/>
                    <a:pt x="699" y="194"/>
                  </a:cubicBezTo>
                  <a:cubicBezTo>
                    <a:pt x="664" y="196"/>
                    <a:pt x="631" y="202"/>
                    <a:pt x="597" y="213"/>
                  </a:cubicBezTo>
                  <a:cubicBezTo>
                    <a:pt x="570" y="224"/>
                    <a:pt x="545" y="237"/>
                    <a:pt x="521" y="251"/>
                  </a:cubicBezTo>
                  <a:cubicBezTo>
                    <a:pt x="458" y="290"/>
                    <a:pt x="406" y="344"/>
                    <a:pt x="366" y="408"/>
                  </a:cubicBezTo>
                  <a:cubicBezTo>
                    <a:pt x="325" y="473"/>
                    <a:pt x="290" y="541"/>
                    <a:pt x="259" y="612"/>
                  </a:cubicBezTo>
                  <a:cubicBezTo>
                    <a:pt x="192" y="769"/>
                    <a:pt x="140" y="932"/>
                    <a:pt x="105" y="1098"/>
                  </a:cubicBezTo>
                  <a:cubicBezTo>
                    <a:pt x="65" y="1267"/>
                    <a:pt x="37" y="1437"/>
                    <a:pt x="21" y="1609"/>
                  </a:cubicBezTo>
                  <a:cubicBezTo>
                    <a:pt x="4" y="1780"/>
                    <a:pt x="1" y="1953"/>
                    <a:pt x="12" y="2124"/>
                  </a:cubicBezTo>
                  <a:cubicBezTo>
                    <a:pt x="15" y="2211"/>
                    <a:pt x="26" y="2298"/>
                    <a:pt x="40" y="2383"/>
                  </a:cubicBezTo>
                  <a:cubicBezTo>
                    <a:pt x="51" y="2445"/>
                    <a:pt x="75" y="2504"/>
                    <a:pt x="113" y="2556"/>
                  </a:cubicBezTo>
                  <a:cubicBezTo>
                    <a:pt x="154" y="2611"/>
                    <a:pt x="214" y="2649"/>
                    <a:pt x="282" y="2665"/>
                  </a:cubicBezTo>
                  <a:cubicBezTo>
                    <a:pt x="314" y="2673"/>
                    <a:pt x="346" y="2677"/>
                    <a:pt x="378" y="2677"/>
                  </a:cubicBezTo>
                  <a:cubicBezTo>
                    <a:pt x="411" y="2677"/>
                    <a:pt x="445" y="2672"/>
                    <a:pt x="477" y="2663"/>
                  </a:cubicBezTo>
                  <a:cubicBezTo>
                    <a:pt x="619" y="2619"/>
                    <a:pt x="740" y="2534"/>
                    <a:pt x="846" y="2432"/>
                  </a:cubicBezTo>
                  <a:cubicBezTo>
                    <a:pt x="1094" y="2195"/>
                    <a:pt x="1287" y="1904"/>
                    <a:pt x="1458" y="1608"/>
                  </a:cubicBezTo>
                  <a:cubicBezTo>
                    <a:pt x="1474" y="1579"/>
                    <a:pt x="1490" y="1551"/>
                    <a:pt x="1506" y="1522"/>
                  </a:cubicBezTo>
                  <a:lnTo>
                    <a:pt x="1506" y="1522"/>
                  </a:lnTo>
                  <a:cubicBezTo>
                    <a:pt x="1471" y="1706"/>
                    <a:pt x="1438" y="1891"/>
                    <a:pt x="1408" y="2076"/>
                  </a:cubicBezTo>
                  <a:cubicBezTo>
                    <a:pt x="1387" y="2214"/>
                    <a:pt x="1367" y="2350"/>
                    <a:pt x="1348" y="2486"/>
                  </a:cubicBezTo>
                  <a:lnTo>
                    <a:pt x="1302" y="2537"/>
                  </a:lnTo>
                  <a:cubicBezTo>
                    <a:pt x="1207" y="2643"/>
                    <a:pt x="1117" y="2752"/>
                    <a:pt x="1026" y="2861"/>
                  </a:cubicBezTo>
                  <a:cubicBezTo>
                    <a:pt x="890" y="3026"/>
                    <a:pt x="756" y="3195"/>
                    <a:pt x="646" y="3379"/>
                  </a:cubicBezTo>
                  <a:cubicBezTo>
                    <a:pt x="542" y="3564"/>
                    <a:pt x="455" y="3760"/>
                    <a:pt x="390" y="3963"/>
                  </a:cubicBezTo>
                  <a:cubicBezTo>
                    <a:pt x="320" y="4164"/>
                    <a:pt x="268" y="4373"/>
                    <a:pt x="265" y="4590"/>
                  </a:cubicBezTo>
                  <a:cubicBezTo>
                    <a:pt x="262" y="4805"/>
                    <a:pt x="290" y="5028"/>
                    <a:pt x="385" y="5225"/>
                  </a:cubicBezTo>
                  <a:cubicBezTo>
                    <a:pt x="425" y="5313"/>
                    <a:pt x="483" y="5392"/>
                    <a:pt x="556" y="5456"/>
                  </a:cubicBezTo>
                  <a:cubicBezTo>
                    <a:pt x="623" y="5513"/>
                    <a:pt x="705" y="5548"/>
                    <a:pt x="794" y="5557"/>
                  </a:cubicBezTo>
                  <a:cubicBezTo>
                    <a:pt x="801" y="5559"/>
                    <a:pt x="813" y="5560"/>
                    <a:pt x="822" y="5560"/>
                  </a:cubicBezTo>
                  <a:cubicBezTo>
                    <a:pt x="909" y="5559"/>
                    <a:pt x="993" y="5525"/>
                    <a:pt x="1056" y="5467"/>
                  </a:cubicBezTo>
                  <a:cubicBezTo>
                    <a:pt x="1121" y="5397"/>
                    <a:pt x="1170" y="5313"/>
                    <a:pt x="1199" y="5223"/>
                  </a:cubicBezTo>
                  <a:cubicBezTo>
                    <a:pt x="1240" y="5100"/>
                    <a:pt x="1273" y="4973"/>
                    <a:pt x="1300" y="4845"/>
                  </a:cubicBezTo>
                  <a:cubicBezTo>
                    <a:pt x="1319" y="4766"/>
                    <a:pt x="1330" y="4683"/>
                    <a:pt x="1344" y="4604"/>
                  </a:cubicBezTo>
                  <a:cubicBezTo>
                    <a:pt x="1356" y="4538"/>
                    <a:pt x="1367" y="4473"/>
                    <a:pt x="1375" y="4406"/>
                  </a:cubicBezTo>
                  <a:cubicBezTo>
                    <a:pt x="1397" y="4240"/>
                    <a:pt x="1419" y="4072"/>
                    <a:pt x="1439" y="3904"/>
                  </a:cubicBezTo>
                  <a:cubicBezTo>
                    <a:pt x="1481" y="3588"/>
                    <a:pt x="1520" y="3271"/>
                    <a:pt x="1566" y="2955"/>
                  </a:cubicBezTo>
                  <a:cubicBezTo>
                    <a:pt x="1582" y="2839"/>
                    <a:pt x="1598" y="2724"/>
                    <a:pt x="1615" y="2608"/>
                  </a:cubicBezTo>
                  <a:lnTo>
                    <a:pt x="1859" y="2331"/>
                  </a:lnTo>
                  <a:cubicBezTo>
                    <a:pt x="1974" y="2200"/>
                    <a:pt x="2092" y="2070"/>
                    <a:pt x="2204" y="1937"/>
                  </a:cubicBezTo>
                  <a:lnTo>
                    <a:pt x="2204" y="1937"/>
                  </a:lnTo>
                  <a:cubicBezTo>
                    <a:pt x="2202" y="1939"/>
                    <a:pt x="2200" y="1942"/>
                    <a:pt x="2198" y="1945"/>
                  </a:cubicBezTo>
                  <a:lnTo>
                    <a:pt x="2198" y="1945"/>
                  </a:lnTo>
                  <a:cubicBezTo>
                    <a:pt x="2341" y="1782"/>
                    <a:pt x="2484" y="1621"/>
                    <a:pt x="2628" y="1460"/>
                  </a:cubicBezTo>
                  <a:cubicBezTo>
                    <a:pt x="2679" y="1406"/>
                    <a:pt x="2677" y="1323"/>
                    <a:pt x="2627" y="1270"/>
                  </a:cubicBezTo>
                  <a:cubicBezTo>
                    <a:pt x="2601" y="1245"/>
                    <a:pt x="2565" y="1231"/>
                    <a:pt x="2530" y="1231"/>
                  </a:cubicBezTo>
                  <a:cubicBezTo>
                    <a:pt x="2495" y="1231"/>
                    <a:pt x="2461" y="1244"/>
                    <a:pt x="2437" y="1270"/>
                  </a:cubicBezTo>
                  <a:cubicBezTo>
                    <a:pt x="2356" y="1359"/>
                    <a:pt x="2277" y="1448"/>
                    <a:pt x="2198" y="1535"/>
                  </a:cubicBezTo>
                  <a:cubicBezTo>
                    <a:pt x="2130" y="1611"/>
                    <a:pt x="2058" y="1687"/>
                    <a:pt x="1992" y="1763"/>
                  </a:cubicBezTo>
                  <a:cubicBezTo>
                    <a:pt x="1892" y="1872"/>
                    <a:pt x="1796" y="1983"/>
                    <a:pt x="1697" y="2094"/>
                  </a:cubicBezTo>
                  <a:cubicBezTo>
                    <a:pt x="1707" y="2040"/>
                    <a:pt x="1715" y="1986"/>
                    <a:pt x="1723" y="1932"/>
                  </a:cubicBezTo>
                  <a:lnTo>
                    <a:pt x="1818" y="1465"/>
                  </a:lnTo>
                  <a:cubicBezTo>
                    <a:pt x="1845" y="1323"/>
                    <a:pt x="1883" y="1179"/>
                    <a:pt x="1918" y="1041"/>
                  </a:cubicBezTo>
                  <a:cubicBezTo>
                    <a:pt x="1951" y="902"/>
                    <a:pt x="1989" y="767"/>
                    <a:pt x="2028" y="628"/>
                  </a:cubicBezTo>
                  <a:cubicBezTo>
                    <a:pt x="2068" y="484"/>
                    <a:pt x="2115" y="343"/>
                    <a:pt x="2155" y="197"/>
                  </a:cubicBezTo>
                  <a:cubicBezTo>
                    <a:pt x="2177" y="118"/>
                    <a:pt x="2134" y="36"/>
                    <a:pt x="2055" y="9"/>
                  </a:cubicBezTo>
                  <a:cubicBezTo>
                    <a:pt x="2039" y="3"/>
                    <a:pt x="2022" y="0"/>
                    <a:pt x="20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2" name="Google Shape;13602;p25"/>
            <p:cNvSpPr/>
            <p:nvPr/>
          </p:nvSpPr>
          <p:spPr>
            <a:xfrm>
              <a:off x="6669538" y="1156384"/>
              <a:ext cx="72567" cy="25737"/>
            </a:xfrm>
            <a:custGeom>
              <a:avLst/>
              <a:gdLst/>
              <a:ahLst/>
              <a:cxnLst/>
              <a:rect l="l" t="t" r="r" b="b"/>
              <a:pathLst>
                <a:path w="2157" h="765" extrusionOk="0">
                  <a:moveTo>
                    <a:pt x="1981" y="1"/>
                  </a:moveTo>
                  <a:cubicBezTo>
                    <a:pt x="1954" y="1"/>
                    <a:pt x="1927" y="8"/>
                    <a:pt x="1903" y="22"/>
                  </a:cubicBezTo>
                  <a:lnTo>
                    <a:pt x="1824" y="66"/>
                  </a:lnTo>
                  <a:cubicBezTo>
                    <a:pt x="1794" y="82"/>
                    <a:pt x="1762" y="98"/>
                    <a:pt x="1732" y="114"/>
                  </a:cubicBezTo>
                  <a:lnTo>
                    <a:pt x="1716" y="122"/>
                  </a:lnTo>
                  <a:lnTo>
                    <a:pt x="1729" y="114"/>
                  </a:lnTo>
                  <a:lnTo>
                    <a:pt x="1729" y="114"/>
                  </a:lnTo>
                  <a:cubicBezTo>
                    <a:pt x="1675" y="141"/>
                    <a:pt x="1619" y="165"/>
                    <a:pt x="1564" y="185"/>
                  </a:cubicBezTo>
                  <a:cubicBezTo>
                    <a:pt x="1431" y="228"/>
                    <a:pt x="1297" y="264"/>
                    <a:pt x="1160" y="291"/>
                  </a:cubicBezTo>
                  <a:cubicBezTo>
                    <a:pt x="999" y="321"/>
                    <a:pt x="837" y="348"/>
                    <a:pt x="674" y="372"/>
                  </a:cubicBezTo>
                  <a:cubicBezTo>
                    <a:pt x="511" y="396"/>
                    <a:pt x="347" y="408"/>
                    <a:pt x="184" y="432"/>
                  </a:cubicBezTo>
                  <a:cubicBezTo>
                    <a:pt x="63" y="449"/>
                    <a:pt x="0" y="598"/>
                    <a:pt x="78" y="695"/>
                  </a:cubicBezTo>
                  <a:cubicBezTo>
                    <a:pt x="106" y="730"/>
                    <a:pt x="146" y="752"/>
                    <a:pt x="190" y="758"/>
                  </a:cubicBezTo>
                  <a:cubicBezTo>
                    <a:pt x="200" y="760"/>
                    <a:pt x="209" y="763"/>
                    <a:pt x="220" y="763"/>
                  </a:cubicBezTo>
                  <a:cubicBezTo>
                    <a:pt x="226" y="763"/>
                    <a:pt x="233" y="764"/>
                    <a:pt x="239" y="764"/>
                  </a:cubicBezTo>
                  <a:cubicBezTo>
                    <a:pt x="268" y="764"/>
                    <a:pt x="296" y="757"/>
                    <a:pt x="320" y="741"/>
                  </a:cubicBezTo>
                  <a:cubicBezTo>
                    <a:pt x="434" y="723"/>
                    <a:pt x="548" y="709"/>
                    <a:pt x="662" y="688"/>
                  </a:cubicBezTo>
                  <a:cubicBezTo>
                    <a:pt x="788" y="666"/>
                    <a:pt x="918" y="646"/>
                    <a:pt x="1045" y="622"/>
                  </a:cubicBezTo>
                  <a:cubicBezTo>
                    <a:pt x="1179" y="595"/>
                    <a:pt x="1312" y="570"/>
                    <a:pt x="1442" y="535"/>
                  </a:cubicBezTo>
                  <a:cubicBezTo>
                    <a:pt x="1564" y="505"/>
                    <a:pt x="1683" y="465"/>
                    <a:pt x="1798" y="416"/>
                  </a:cubicBezTo>
                  <a:cubicBezTo>
                    <a:pt x="1887" y="377"/>
                    <a:pt x="1974" y="332"/>
                    <a:pt x="2060" y="286"/>
                  </a:cubicBezTo>
                  <a:cubicBezTo>
                    <a:pt x="2131" y="242"/>
                    <a:pt x="2156" y="149"/>
                    <a:pt x="2112" y="76"/>
                  </a:cubicBezTo>
                  <a:cubicBezTo>
                    <a:pt x="2083" y="28"/>
                    <a:pt x="2033" y="1"/>
                    <a:pt x="19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3" name="Google Shape;13603;p25"/>
            <p:cNvSpPr/>
            <p:nvPr/>
          </p:nvSpPr>
          <p:spPr>
            <a:xfrm>
              <a:off x="6714620" y="1125970"/>
              <a:ext cx="23112" cy="61162"/>
            </a:xfrm>
            <a:custGeom>
              <a:avLst/>
              <a:gdLst/>
              <a:ahLst/>
              <a:cxnLst/>
              <a:rect l="l" t="t" r="r" b="b"/>
              <a:pathLst>
                <a:path w="687" h="1818" extrusionOk="0">
                  <a:moveTo>
                    <a:pt x="502" y="0"/>
                  </a:moveTo>
                  <a:cubicBezTo>
                    <a:pt x="481" y="0"/>
                    <a:pt x="460" y="4"/>
                    <a:pt x="439" y="13"/>
                  </a:cubicBezTo>
                  <a:cubicBezTo>
                    <a:pt x="278" y="81"/>
                    <a:pt x="183" y="255"/>
                    <a:pt x="128" y="412"/>
                  </a:cubicBezTo>
                  <a:cubicBezTo>
                    <a:pt x="59" y="606"/>
                    <a:pt x="20" y="809"/>
                    <a:pt x="9" y="1015"/>
                  </a:cubicBezTo>
                  <a:cubicBezTo>
                    <a:pt x="1" y="1239"/>
                    <a:pt x="33" y="1466"/>
                    <a:pt x="77" y="1684"/>
                  </a:cubicBezTo>
                  <a:cubicBezTo>
                    <a:pt x="88" y="1759"/>
                    <a:pt x="153" y="1816"/>
                    <a:pt x="227" y="1817"/>
                  </a:cubicBezTo>
                  <a:cubicBezTo>
                    <a:pt x="235" y="1817"/>
                    <a:pt x="243" y="1816"/>
                    <a:pt x="251" y="1816"/>
                  </a:cubicBezTo>
                  <a:cubicBezTo>
                    <a:pt x="332" y="1803"/>
                    <a:pt x="397" y="1724"/>
                    <a:pt x="381" y="1642"/>
                  </a:cubicBezTo>
                  <a:cubicBezTo>
                    <a:pt x="355" y="1509"/>
                    <a:pt x="340" y="1377"/>
                    <a:pt x="327" y="1246"/>
                  </a:cubicBezTo>
                  <a:cubicBezTo>
                    <a:pt x="322" y="1171"/>
                    <a:pt x="319" y="1100"/>
                    <a:pt x="322" y="1027"/>
                  </a:cubicBezTo>
                  <a:cubicBezTo>
                    <a:pt x="327" y="945"/>
                    <a:pt x="336" y="863"/>
                    <a:pt x="352" y="782"/>
                  </a:cubicBezTo>
                  <a:cubicBezTo>
                    <a:pt x="367" y="714"/>
                    <a:pt x="384" y="646"/>
                    <a:pt x="406" y="578"/>
                  </a:cubicBezTo>
                  <a:cubicBezTo>
                    <a:pt x="420" y="533"/>
                    <a:pt x="438" y="489"/>
                    <a:pt x="457" y="446"/>
                  </a:cubicBezTo>
                  <a:cubicBezTo>
                    <a:pt x="468" y="424"/>
                    <a:pt x="481" y="404"/>
                    <a:pt x="493" y="382"/>
                  </a:cubicBezTo>
                  <a:cubicBezTo>
                    <a:pt x="500" y="374"/>
                    <a:pt x="504" y="366"/>
                    <a:pt x="514" y="356"/>
                  </a:cubicBezTo>
                  <a:cubicBezTo>
                    <a:pt x="522" y="347"/>
                    <a:pt x="530" y="339"/>
                    <a:pt x="539" y="329"/>
                  </a:cubicBezTo>
                  <a:lnTo>
                    <a:pt x="545" y="325"/>
                  </a:lnTo>
                  <a:lnTo>
                    <a:pt x="547" y="323"/>
                  </a:lnTo>
                  <a:cubicBezTo>
                    <a:pt x="552" y="320"/>
                    <a:pt x="555" y="317"/>
                    <a:pt x="560" y="313"/>
                  </a:cubicBezTo>
                  <a:lnTo>
                    <a:pt x="568" y="312"/>
                  </a:lnTo>
                  <a:cubicBezTo>
                    <a:pt x="650" y="280"/>
                    <a:pt x="686" y="176"/>
                    <a:pt x="651" y="98"/>
                  </a:cubicBezTo>
                  <a:cubicBezTo>
                    <a:pt x="625" y="36"/>
                    <a:pt x="565" y="0"/>
                    <a:pt x="5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4" name="Google Shape;13604;p25"/>
            <p:cNvSpPr/>
            <p:nvPr/>
          </p:nvSpPr>
          <p:spPr>
            <a:xfrm>
              <a:off x="6794793" y="1101477"/>
              <a:ext cx="49555" cy="93358"/>
            </a:xfrm>
            <a:custGeom>
              <a:avLst/>
              <a:gdLst/>
              <a:ahLst/>
              <a:cxnLst/>
              <a:rect l="l" t="t" r="r" b="b"/>
              <a:pathLst>
                <a:path w="1473" h="2775" extrusionOk="0">
                  <a:moveTo>
                    <a:pt x="361" y="427"/>
                  </a:moveTo>
                  <a:cubicBezTo>
                    <a:pt x="361" y="428"/>
                    <a:pt x="361" y="428"/>
                    <a:pt x="362" y="429"/>
                  </a:cubicBezTo>
                  <a:lnTo>
                    <a:pt x="362" y="429"/>
                  </a:lnTo>
                  <a:cubicBezTo>
                    <a:pt x="361" y="428"/>
                    <a:pt x="361" y="428"/>
                    <a:pt x="361" y="427"/>
                  </a:cubicBezTo>
                  <a:close/>
                  <a:moveTo>
                    <a:pt x="219" y="1"/>
                  </a:moveTo>
                  <a:cubicBezTo>
                    <a:pt x="206" y="1"/>
                    <a:pt x="193" y="2"/>
                    <a:pt x="179" y="6"/>
                  </a:cubicBezTo>
                  <a:cubicBezTo>
                    <a:pt x="128" y="19"/>
                    <a:pt x="86" y="50"/>
                    <a:pt x="59" y="93"/>
                  </a:cubicBezTo>
                  <a:cubicBezTo>
                    <a:pt x="0" y="196"/>
                    <a:pt x="13" y="320"/>
                    <a:pt x="37" y="432"/>
                  </a:cubicBezTo>
                  <a:cubicBezTo>
                    <a:pt x="87" y="668"/>
                    <a:pt x="176" y="894"/>
                    <a:pt x="279" y="1113"/>
                  </a:cubicBezTo>
                  <a:cubicBezTo>
                    <a:pt x="326" y="1214"/>
                    <a:pt x="372" y="1317"/>
                    <a:pt x="424" y="1417"/>
                  </a:cubicBezTo>
                  <a:cubicBezTo>
                    <a:pt x="474" y="1513"/>
                    <a:pt x="523" y="1608"/>
                    <a:pt x="572" y="1705"/>
                  </a:cubicBezTo>
                  <a:cubicBezTo>
                    <a:pt x="616" y="1790"/>
                    <a:pt x="665" y="1874"/>
                    <a:pt x="713" y="1958"/>
                  </a:cubicBezTo>
                  <a:cubicBezTo>
                    <a:pt x="754" y="2031"/>
                    <a:pt x="798" y="2105"/>
                    <a:pt x="841" y="2176"/>
                  </a:cubicBezTo>
                  <a:cubicBezTo>
                    <a:pt x="948" y="2354"/>
                    <a:pt x="1058" y="2529"/>
                    <a:pt x="1172" y="2700"/>
                  </a:cubicBezTo>
                  <a:cubicBezTo>
                    <a:pt x="1202" y="2746"/>
                    <a:pt x="1252" y="2773"/>
                    <a:pt x="1308" y="2775"/>
                  </a:cubicBezTo>
                  <a:cubicBezTo>
                    <a:pt x="1341" y="2775"/>
                    <a:pt x="1373" y="2764"/>
                    <a:pt x="1400" y="2743"/>
                  </a:cubicBezTo>
                  <a:cubicBezTo>
                    <a:pt x="1468" y="2689"/>
                    <a:pt x="1472" y="2596"/>
                    <a:pt x="1425" y="2528"/>
                  </a:cubicBezTo>
                  <a:cubicBezTo>
                    <a:pt x="1406" y="2499"/>
                    <a:pt x="1385" y="2471"/>
                    <a:pt x="1366" y="2442"/>
                  </a:cubicBezTo>
                  <a:lnTo>
                    <a:pt x="1366" y="2442"/>
                  </a:lnTo>
                  <a:cubicBezTo>
                    <a:pt x="1369" y="2447"/>
                    <a:pt x="1371" y="2450"/>
                    <a:pt x="1373" y="2454"/>
                  </a:cubicBezTo>
                  <a:lnTo>
                    <a:pt x="1373" y="2454"/>
                  </a:lnTo>
                  <a:cubicBezTo>
                    <a:pt x="1279" y="2311"/>
                    <a:pt x="1183" y="2170"/>
                    <a:pt x="1097" y="2023"/>
                  </a:cubicBezTo>
                  <a:cubicBezTo>
                    <a:pt x="1055" y="1948"/>
                    <a:pt x="1009" y="1876"/>
                    <a:pt x="967" y="1800"/>
                  </a:cubicBezTo>
                  <a:cubicBezTo>
                    <a:pt x="922" y="1717"/>
                    <a:pt x="877" y="1635"/>
                    <a:pt x="831" y="1553"/>
                  </a:cubicBezTo>
                  <a:lnTo>
                    <a:pt x="831" y="1553"/>
                  </a:lnTo>
                  <a:lnTo>
                    <a:pt x="839" y="1570"/>
                  </a:lnTo>
                  <a:cubicBezTo>
                    <a:pt x="789" y="1471"/>
                    <a:pt x="740" y="1373"/>
                    <a:pt x="690" y="1275"/>
                  </a:cubicBezTo>
                  <a:lnTo>
                    <a:pt x="690" y="1275"/>
                  </a:lnTo>
                  <a:cubicBezTo>
                    <a:pt x="691" y="1277"/>
                    <a:pt x="692" y="1279"/>
                    <a:pt x="692" y="1280"/>
                  </a:cubicBezTo>
                  <a:cubicBezTo>
                    <a:pt x="689" y="1275"/>
                    <a:pt x="687" y="1269"/>
                    <a:pt x="684" y="1264"/>
                  </a:cubicBezTo>
                  <a:lnTo>
                    <a:pt x="684" y="1264"/>
                  </a:lnTo>
                  <a:cubicBezTo>
                    <a:pt x="686" y="1267"/>
                    <a:pt x="688" y="1271"/>
                    <a:pt x="690" y="1275"/>
                  </a:cubicBezTo>
                  <a:lnTo>
                    <a:pt x="690" y="1275"/>
                  </a:lnTo>
                  <a:cubicBezTo>
                    <a:pt x="689" y="1271"/>
                    <a:pt x="686" y="1267"/>
                    <a:pt x="684" y="1263"/>
                  </a:cubicBezTo>
                  <a:lnTo>
                    <a:pt x="684" y="1263"/>
                  </a:lnTo>
                  <a:cubicBezTo>
                    <a:pt x="684" y="1263"/>
                    <a:pt x="684" y="1263"/>
                    <a:pt x="684" y="1264"/>
                  </a:cubicBezTo>
                  <a:lnTo>
                    <a:pt x="684" y="1264"/>
                  </a:lnTo>
                  <a:cubicBezTo>
                    <a:pt x="684" y="1263"/>
                    <a:pt x="684" y="1263"/>
                    <a:pt x="684" y="1263"/>
                  </a:cubicBezTo>
                  <a:lnTo>
                    <a:pt x="684" y="1263"/>
                  </a:lnTo>
                  <a:cubicBezTo>
                    <a:pt x="684" y="1263"/>
                    <a:pt x="684" y="1263"/>
                    <a:pt x="684" y="1263"/>
                  </a:cubicBezTo>
                  <a:lnTo>
                    <a:pt x="684" y="1263"/>
                  </a:lnTo>
                  <a:cubicBezTo>
                    <a:pt x="598" y="1073"/>
                    <a:pt x="508" y="885"/>
                    <a:pt x="437" y="688"/>
                  </a:cubicBezTo>
                  <a:cubicBezTo>
                    <a:pt x="407" y="603"/>
                    <a:pt x="382" y="517"/>
                    <a:pt x="362" y="429"/>
                  </a:cubicBezTo>
                  <a:lnTo>
                    <a:pt x="362" y="429"/>
                  </a:lnTo>
                  <a:cubicBezTo>
                    <a:pt x="363" y="435"/>
                    <a:pt x="363" y="440"/>
                    <a:pt x="364" y="448"/>
                  </a:cubicBezTo>
                  <a:cubicBezTo>
                    <a:pt x="355" y="402"/>
                    <a:pt x="347" y="356"/>
                    <a:pt x="341" y="310"/>
                  </a:cubicBezTo>
                  <a:cubicBezTo>
                    <a:pt x="369" y="293"/>
                    <a:pt x="390" y="267"/>
                    <a:pt x="402" y="236"/>
                  </a:cubicBezTo>
                  <a:cubicBezTo>
                    <a:pt x="436" y="157"/>
                    <a:pt x="398" y="50"/>
                    <a:pt x="314" y="20"/>
                  </a:cubicBezTo>
                  <a:cubicBezTo>
                    <a:pt x="282" y="10"/>
                    <a:pt x="251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5" name="Google Shape;13605;p25"/>
            <p:cNvSpPr/>
            <p:nvPr/>
          </p:nvSpPr>
          <p:spPr>
            <a:xfrm>
              <a:off x="6781740" y="1133775"/>
              <a:ext cx="68193" cy="71625"/>
            </a:xfrm>
            <a:custGeom>
              <a:avLst/>
              <a:gdLst/>
              <a:ahLst/>
              <a:cxnLst/>
              <a:rect l="l" t="t" r="r" b="b"/>
              <a:pathLst>
                <a:path w="2027" h="2129" extrusionOk="0">
                  <a:moveTo>
                    <a:pt x="1805" y="1"/>
                  </a:moveTo>
                  <a:cubicBezTo>
                    <a:pt x="1786" y="1"/>
                    <a:pt x="1766" y="3"/>
                    <a:pt x="1746" y="7"/>
                  </a:cubicBezTo>
                  <a:cubicBezTo>
                    <a:pt x="1710" y="17"/>
                    <a:pt x="1675" y="31"/>
                    <a:pt x="1640" y="48"/>
                  </a:cubicBezTo>
                  <a:cubicBezTo>
                    <a:pt x="1560" y="94"/>
                    <a:pt x="1485" y="148"/>
                    <a:pt x="1416" y="210"/>
                  </a:cubicBezTo>
                  <a:cubicBezTo>
                    <a:pt x="1270" y="338"/>
                    <a:pt x="1135" y="477"/>
                    <a:pt x="1014" y="628"/>
                  </a:cubicBezTo>
                  <a:cubicBezTo>
                    <a:pt x="882" y="781"/>
                    <a:pt x="759" y="943"/>
                    <a:pt x="638" y="1106"/>
                  </a:cubicBezTo>
                  <a:cubicBezTo>
                    <a:pt x="447" y="1365"/>
                    <a:pt x="254" y="1622"/>
                    <a:pt x="53" y="1873"/>
                  </a:cubicBezTo>
                  <a:cubicBezTo>
                    <a:pt x="0" y="1943"/>
                    <a:pt x="13" y="2043"/>
                    <a:pt x="83" y="2097"/>
                  </a:cubicBezTo>
                  <a:cubicBezTo>
                    <a:pt x="109" y="2117"/>
                    <a:pt x="142" y="2128"/>
                    <a:pt x="176" y="2128"/>
                  </a:cubicBezTo>
                  <a:cubicBezTo>
                    <a:pt x="178" y="2128"/>
                    <a:pt x="180" y="2128"/>
                    <a:pt x="182" y="2128"/>
                  </a:cubicBezTo>
                  <a:cubicBezTo>
                    <a:pt x="184" y="2128"/>
                    <a:pt x="186" y="2128"/>
                    <a:pt x="187" y="2128"/>
                  </a:cubicBezTo>
                  <a:cubicBezTo>
                    <a:pt x="234" y="2128"/>
                    <a:pt x="278" y="2105"/>
                    <a:pt x="308" y="2067"/>
                  </a:cubicBezTo>
                  <a:cubicBezTo>
                    <a:pt x="448" y="1877"/>
                    <a:pt x="591" y="1688"/>
                    <a:pt x="732" y="1500"/>
                  </a:cubicBezTo>
                  <a:cubicBezTo>
                    <a:pt x="904" y="1270"/>
                    <a:pt x="1078" y="1038"/>
                    <a:pt x="1267" y="821"/>
                  </a:cubicBezTo>
                  <a:lnTo>
                    <a:pt x="1267" y="821"/>
                  </a:lnTo>
                  <a:cubicBezTo>
                    <a:pt x="1265" y="822"/>
                    <a:pt x="1264" y="824"/>
                    <a:pt x="1263" y="825"/>
                  </a:cubicBezTo>
                  <a:lnTo>
                    <a:pt x="1263" y="825"/>
                  </a:lnTo>
                  <a:cubicBezTo>
                    <a:pt x="1361" y="708"/>
                    <a:pt x="1468" y="598"/>
                    <a:pt x="1580" y="495"/>
                  </a:cubicBezTo>
                  <a:cubicBezTo>
                    <a:pt x="1636" y="447"/>
                    <a:pt x="1691" y="403"/>
                    <a:pt x="1750" y="362"/>
                  </a:cubicBezTo>
                  <a:cubicBezTo>
                    <a:pt x="1765" y="351"/>
                    <a:pt x="1781" y="343"/>
                    <a:pt x="1797" y="333"/>
                  </a:cubicBezTo>
                  <a:lnTo>
                    <a:pt x="1808" y="328"/>
                  </a:lnTo>
                  <a:lnTo>
                    <a:pt x="1834" y="333"/>
                  </a:lnTo>
                  <a:cubicBezTo>
                    <a:pt x="1842" y="335"/>
                    <a:pt x="1850" y="335"/>
                    <a:pt x="1858" y="335"/>
                  </a:cubicBezTo>
                  <a:cubicBezTo>
                    <a:pt x="1937" y="335"/>
                    <a:pt x="2007" y="268"/>
                    <a:pt x="2017" y="191"/>
                  </a:cubicBezTo>
                  <a:cubicBezTo>
                    <a:pt x="2027" y="102"/>
                    <a:pt x="1963" y="20"/>
                    <a:pt x="1875" y="9"/>
                  </a:cubicBezTo>
                  <a:cubicBezTo>
                    <a:pt x="1852" y="3"/>
                    <a:pt x="1828" y="1"/>
                    <a:pt x="18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6" name="Google Shape;13606;p25"/>
            <p:cNvSpPr/>
            <p:nvPr/>
          </p:nvSpPr>
          <p:spPr>
            <a:xfrm>
              <a:off x="6855487" y="1079037"/>
              <a:ext cx="67991" cy="61263"/>
            </a:xfrm>
            <a:custGeom>
              <a:avLst/>
              <a:gdLst/>
              <a:ahLst/>
              <a:cxnLst/>
              <a:rect l="l" t="t" r="r" b="b"/>
              <a:pathLst>
                <a:path w="2021" h="1821" extrusionOk="0">
                  <a:moveTo>
                    <a:pt x="523" y="334"/>
                  </a:moveTo>
                  <a:lnTo>
                    <a:pt x="517" y="339"/>
                  </a:lnTo>
                  <a:lnTo>
                    <a:pt x="514" y="341"/>
                  </a:lnTo>
                  <a:cubicBezTo>
                    <a:pt x="514" y="341"/>
                    <a:pt x="514" y="341"/>
                    <a:pt x="514" y="341"/>
                  </a:cubicBezTo>
                  <a:lnTo>
                    <a:pt x="514" y="341"/>
                  </a:lnTo>
                  <a:lnTo>
                    <a:pt x="514" y="341"/>
                  </a:lnTo>
                  <a:lnTo>
                    <a:pt x="514" y="341"/>
                  </a:lnTo>
                  <a:cubicBezTo>
                    <a:pt x="511" y="342"/>
                    <a:pt x="509" y="344"/>
                    <a:pt x="507" y="344"/>
                  </a:cubicBezTo>
                  <a:lnTo>
                    <a:pt x="515" y="339"/>
                  </a:lnTo>
                  <a:lnTo>
                    <a:pt x="523" y="334"/>
                  </a:lnTo>
                  <a:close/>
                  <a:moveTo>
                    <a:pt x="640" y="353"/>
                  </a:moveTo>
                  <a:lnTo>
                    <a:pt x="640" y="353"/>
                  </a:lnTo>
                  <a:cubicBezTo>
                    <a:pt x="642" y="355"/>
                    <a:pt x="644" y="357"/>
                    <a:pt x="645" y="358"/>
                  </a:cubicBezTo>
                  <a:cubicBezTo>
                    <a:pt x="645" y="358"/>
                    <a:pt x="644" y="357"/>
                    <a:pt x="643" y="356"/>
                  </a:cubicBezTo>
                  <a:lnTo>
                    <a:pt x="643" y="356"/>
                  </a:lnTo>
                  <a:lnTo>
                    <a:pt x="645" y="357"/>
                  </a:lnTo>
                  <a:lnTo>
                    <a:pt x="645" y="357"/>
                  </a:lnTo>
                  <a:cubicBezTo>
                    <a:pt x="644" y="356"/>
                    <a:pt x="644" y="356"/>
                    <a:pt x="643" y="355"/>
                  </a:cubicBezTo>
                  <a:lnTo>
                    <a:pt x="643" y="355"/>
                  </a:lnTo>
                  <a:cubicBezTo>
                    <a:pt x="643" y="355"/>
                    <a:pt x="643" y="356"/>
                    <a:pt x="643" y="356"/>
                  </a:cubicBezTo>
                  <a:lnTo>
                    <a:pt x="643" y="356"/>
                  </a:lnTo>
                  <a:lnTo>
                    <a:pt x="640" y="353"/>
                  </a:lnTo>
                  <a:close/>
                  <a:moveTo>
                    <a:pt x="582" y="323"/>
                  </a:moveTo>
                  <a:cubicBezTo>
                    <a:pt x="589" y="325"/>
                    <a:pt x="595" y="327"/>
                    <a:pt x="602" y="329"/>
                  </a:cubicBezTo>
                  <a:lnTo>
                    <a:pt x="602" y="329"/>
                  </a:lnTo>
                  <a:lnTo>
                    <a:pt x="612" y="333"/>
                  </a:lnTo>
                  <a:lnTo>
                    <a:pt x="628" y="342"/>
                  </a:lnTo>
                  <a:cubicBezTo>
                    <a:pt x="631" y="345"/>
                    <a:pt x="636" y="349"/>
                    <a:pt x="640" y="352"/>
                  </a:cubicBezTo>
                  <a:lnTo>
                    <a:pt x="636" y="349"/>
                  </a:lnTo>
                  <a:lnTo>
                    <a:pt x="636" y="349"/>
                  </a:lnTo>
                  <a:cubicBezTo>
                    <a:pt x="638" y="351"/>
                    <a:pt x="641" y="353"/>
                    <a:pt x="643" y="355"/>
                  </a:cubicBezTo>
                  <a:lnTo>
                    <a:pt x="643" y="355"/>
                  </a:lnTo>
                  <a:cubicBezTo>
                    <a:pt x="642" y="354"/>
                    <a:pt x="641" y="353"/>
                    <a:pt x="640" y="352"/>
                  </a:cubicBezTo>
                  <a:lnTo>
                    <a:pt x="640" y="352"/>
                  </a:lnTo>
                  <a:cubicBezTo>
                    <a:pt x="644" y="355"/>
                    <a:pt x="647" y="358"/>
                    <a:pt x="650" y="361"/>
                  </a:cubicBezTo>
                  <a:lnTo>
                    <a:pt x="645" y="357"/>
                  </a:lnTo>
                  <a:lnTo>
                    <a:pt x="645" y="357"/>
                  </a:lnTo>
                  <a:cubicBezTo>
                    <a:pt x="645" y="358"/>
                    <a:pt x="646" y="359"/>
                    <a:pt x="647" y="360"/>
                  </a:cubicBezTo>
                  <a:cubicBezTo>
                    <a:pt x="648" y="363"/>
                    <a:pt x="651" y="366"/>
                    <a:pt x="653" y="368"/>
                  </a:cubicBezTo>
                  <a:cubicBezTo>
                    <a:pt x="655" y="369"/>
                    <a:pt x="655" y="372"/>
                    <a:pt x="656" y="374"/>
                  </a:cubicBezTo>
                  <a:lnTo>
                    <a:pt x="653" y="374"/>
                  </a:lnTo>
                  <a:cubicBezTo>
                    <a:pt x="601" y="368"/>
                    <a:pt x="549" y="363"/>
                    <a:pt x="498" y="353"/>
                  </a:cubicBezTo>
                  <a:lnTo>
                    <a:pt x="496" y="353"/>
                  </a:lnTo>
                  <a:cubicBezTo>
                    <a:pt x="502" y="350"/>
                    <a:pt x="506" y="347"/>
                    <a:pt x="510" y="343"/>
                  </a:cubicBezTo>
                  <a:lnTo>
                    <a:pt x="510" y="343"/>
                  </a:lnTo>
                  <a:lnTo>
                    <a:pt x="525" y="336"/>
                  </a:lnTo>
                  <a:lnTo>
                    <a:pt x="539" y="330"/>
                  </a:lnTo>
                  <a:lnTo>
                    <a:pt x="548" y="326"/>
                  </a:lnTo>
                  <a:lnTo>
                    <a:pt x="548" y="326"/>
                  </a:lnTo>
                  <a:lnTo>
                    <a:pt x="566" y="323"/>
                  </a:lnTo>
                  <a:lnTo>
                    <a:pt x="574" y="323"/>
                  </a:lnTo>
                  <a:lnTo>
                    <a:pt x="588" y="325"/>
                  </a:lnTo>
                  <a:lnTo>
                    <a:pt x="580" y="323"/>
                  </a:lnTo>
                  <a:close/>
                  <a:moveTo>
                    <a:pt x="567" y="0"/>
                  </a:moveTo>
                  <a:cubicBezTo>
                    <a:pt x="518" y="0"/>
                    <a:pt x="468" y="9"/>
                    <a:pt x="420" y="27"/>
                  </a:cubicBezTo>
                  <a:cubicBezTo>
                    <a:pt x="344" y="54"/>
                    <a:pt x="278" y="102"/>
                    <a:pt x="227" y="163"/>
                  </a:cubicBezTo>
                  <a:cubicBezTo>
                    <a:pt x="178" y="225"/>
                    <a:pt x="153" y="301"/>
                    <a:pt x="154" y="380"/>
                  </a:cubicBezTo>
                  <a:cubicBezTo>
                    <a:pt x="158" y="458"/>
                    <a:pt x="191" y="532"/>
                    <a:pt x="248" y="586"/>
                  </a:cubicBezTo>
                  <a:cubicBezTo>
                    <a:pt x="294" y="629"/>
                    <a:pt x="349" y="659"/>
                    <a:pt x="409" y="673"/>
                  </a:cubicBezTo>
                  <a:cubicBezTo>
                    <a:pt x="476" y="687"/>
                    <a:pt x="545" y="691"/>
                    <a:pt x="613" y="700"/>
                  </a:cubicBezTo>
                  <a:cubicBezTo>
                    <a:pt x="620" y="702"/>
                    <a:pt x="625" y="702"/>
                    <a:pt x="631" y="702"/>
                  </a:cubicBezTo>
                  <a:cubicBezTo>
                    <a:pt x="626" y="711"/>
                    <a:pt x="621" y="722"/>
                    <a:pt x="617" y="733"/>
                  </a:cubicBezTo>
                  <a:cubicBezTo>
                    <a:pt x="591" y="781"/>
                    <a:pt x="566" y="825"/>
                    <a:pt x="537" y="869"/>
                  </a:cubicBezTo>
                  <a:cubicBezTo>
                    <a:pt x="460" y="977"/>
                    <a:pt x="378" y="1082"/>
                    <a:pt x="291" y="1180"/>
                  </a:cubicBezTo>
                  <a:lnTo>
                    <a:pt x="286" y="1184"/>
                  </a:lnTo>
                  <a:cubicBezTo>
                    <a:pt x="284" y="1188"/>
                    <a:pt x="281" y="1191"/>
                    <a:pt x="278" y="1194"/>
                  </a:cubicBezTo>
                  <a:lnTo>
                    <a:pt x="281" y="1189"/>
                  </a:lnTo>
                  <a:lnTo>
                    <a:pt x="281" y="1189"/>
                  </a:lnTo>
                  <a:cubicBezTo>
                    <a:pt x="238" y="1238"/>
                    <a:pt x="194" y="1284"/>
                    <a:pt x="150" y="1332"/>
                  </a:cubicBezTo>
                  <a:cubicBezTo>
                    <a:pt x="120" y="1362"/>
                    <a:pt x="91" y="1393"/>
                    <a:pt x="66" y="1427"/>
                  </a:cubicBezTo>
                  <a:cubicBezTo>
                    <a:pt x="45" y="1457"/>
                    <a:pt x="29" y="1490"/>
                    <a:pt x="21" y="1525"/>
                  </a:cubicBezTo>
                  <a:cubicBezTo>
                    <a:pt x="1" y="1601"/>
                    <a:pt x="37" y="1685"/>
                    <a:pt x="91" y="1740"/>
                  </a:cubicBezTo>
                  <a:cubicBezTo>
                    <a:pt x="145" y="1794"/>
                    <a:pt x="227" y="1811"/>
                    <a:pt x="302" y="1818"/>
                  </a:cubicBezTo>
                  <a:cubicBezTo>
                    <a:pt x="330" y="1819"/>
                    <a:pt x="357" y="1819"/>
                    <a:pt x="386" y="1821"/>
                  </a:cubicBezTo>
                  <a:cubicBezTo>
                    <a:pt x="452" y="1821"/>
                    <a:pt x="518" y="1814"/>
                    <a:pt x="587" y="1808"/>
                  </a:cubicBezTo>
                  <a:cubicBezTo>
                    <a:pt x="710" y="1797"/>
                    <a:pt x="835" y="1778"/>
                    <a:pt x="959" y="1759"/>
                  </a:cubicBezTo>
                  <a:cubicBezTo>
                    <a:pt x="1269" y="1710"/>
                    <a:pt x="1579" y="1658"/>
                    <a:pt x="1889" y="1604"/>
                  </a:cubicBezTo>
                  <a:cubicBezTo>
                    <a:pt x="1967" y="1591"/>
                    <a:pt x="2021" y="1518"/>
                    <a:pt x="2008" y="1441"/>
                  </a:cubicBezTo>
                  <a:cubicBezTo>
                    <a:pt x="1998" y="1369"/>
                    <a:pt x="1936" y="1318"/>
                    <a:pt x="1866" y="1318"/>
                  </a:cubicBezTo>
                  <a:cubicBezTo>
                    <a:pt x="1860" y="1318"/>
                    <a:pt x="1854" y="1318"/>
                    <a:pt x="1848" y="1319"/>
                  </a:cubicBezTo>
                  <a:cubicBezTo>
                    <a:pt x="1649" y="1349"/>
                    <a:pt x="1449" y="1378"/>
                    <a:pt x="1251" y="1406"/>
                  </a:cubicBezTo>
                  <a:cubicBezTo>
                    <a:pt x="1041" y="1438"/>
                    <a:pt x="827" y="1469"/>
                    <a:pt x="613" y="1490"/>
                  </a:cubicBezTo>
                  <a:cubicBezTo>
                    <a:pt x="550" y="1495"/>
                    <a:pt x="488" y="1499"/>
                    <a:pt x="425" y="1501"/>
                  </a:cubicBezTo>
                  <a:lnTo>
                    <a:pt x="452" y="1471"/>
                  </a:lnTo>
                  <a:lnTo>
                    <a:pt x="452" y="1471"/>
                  </a:lnTo>
                  <a:cubicBezTo>
                    <a:pt x="447" y="1476"/>
                    <a:pt x="443" y="1480"/>
                    <a:pt x="438" y="1485"/>
                  </a:cubicBezTo>
                  <a:cubicBezTo>
                    <a:pt x="537" y="1373"/>
                    <a:pt x="634" y="1257"/>
                    <a:pt x="727" y="1140"/>
                  </a:cubicBezTo>
                  <a:cubicBezTo>
                    <a:pt x="846" y="993"/>
                    <a:pt x="943" y="820"/>
                    <a:pt x="985" y="637"/>
                  </a:cubicBezTo>
                  <a:cubicBezTo>
                    <a:pt x="1025" y="471"/>
                    <a:pt x="1001" y="287"/>
                    <a:pt x="890" y="152"/>
                  </a:cubicBezTo>
                  <a:cubicBezTo>
                    <a:pt x="809" y="54"/>
                    <a:pt x="690" y="0"/>
                    <a:pt x="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7" name="Google Shape;13607;p25"/>
            <p:cNvSpPr/>
            <p:nvPr/>
          </p:nvSpPr>
          <p:spPr>
            <a:xfrm>
              <a:off x="6915238" y="1138889"/>
              <a:ext cx="36267" cy="14197"/>
            </a:xfrm>
            <a:custGeom>
              <a:avLst/>
              <a:gdLst/>
              <a:ahLst/>
              <a:cxnLst/>
              <a:rect l="l" t="t" r="r" b="b"/>
              <a:pathLst>
                <a:path w="1078" h="422" extrusionOk="0">
                  <a:moveTo>
                    <a:pt x="174" y="1"/>
                  </a:moveTo>
                  <a:cubicBezTo>
                    <a:pt x="92" y="1"/>
                    <a:pt x="22" y="61"/>
                    <a:pt x="12" y="145"/>
                  </a:cubicBezTo>
                  <a:cubicBezTo>
                    <a:pt x="1" y="233"/>
                    <a:pt x="64" y="314"/>
                    <a:pt x="155" y="325"/>
                  </a:cubicBezTo>
                  <a:cubicBezTo>
                    <a:pt x="259" y="336"/>
                    <a:pt x="363" y="357"/>
                    <a:pt x="466" y="371"/>
                  </a:cubicBezTo>
                  <a:cubicBezTo>
                    <a:pt x="610" y="390"/>
                    <a:pt x="753" y="409"/>
                    <a:pt x="897" y="420"/>
                  </a:cubicBezTo>
                  <a:cubicBezTo>
                    <a:pt x="903" y="422"/>
                    <a:pt x="908" y="422"/>
                    <a:pt x="911" y="422"/>
                  </a:cubicBezTo>
                  <a:cubicBezTo>
                    <a:pt x="912" y="422"/>
                    <a:pt x="913" y="422"/>
                    <a:pt x="914" y="422"/>
                  </a:cubicBezTo>
                  <a:cubicBezTo>
                    <a:pt x="997" y="422"/>
                    <a:pt x="1065" y="359"/>
                    <a:pt x="1071" y="276"/>
                  </a:cubicBezTo>
                  <a:cubicBezTo>
                    <a:pt x="1077" y="194"/>
                    <a:pt x="1017" y="119"/>
                    <a:pt x="935" y="110"/>
                  </a:cubicBezTo>
                  <a:cubicBezTo>
                    <a:pt x="731" y="92"/>
                    <a:pt x="525" y="64"/>
                    <a:pt x="324" y="26"/>
                  </a:cubicBezTo>
                  <a:lnTo>
                    <a:pt x="324" y="26"/>
                  </a:lnTo>
                  <a:lnTo>
                    <a:pt x="344" y="31"/>
                  </a:lnTo>
                  <a:lnTo>
                    <a:pt x="344" y="31"/>
                  </a:lnTo>
                  <a:lnTo>
                    <a:pt x="226" y="7"/>
                  </a:lnTo>
                  <a:lnTo>
                    <a:pt x="194" y="2"/>
                  </a:lnTo>
                  <a:cubicBezTo>
                    <a:pt x="187" y="1"/>
                    <a:pt x="180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8" name="Google Shape;13608;p25"/>
            <p:cNvSpPr/>
            <p:nvPr/>
          </p:nvSpPr>
          <p:spPr>
            <a:xfrm>
              <a:off x="6920756" y="1151034"/>
              <a:ext cx="54501" cy="25669"/>
            </a:xfrm>
            <a:custGeom>
              <a:avLst/>
              <a:gdLst/>
              <a:ahLst/>
              <a:cxnLst/>
              <a:rect l="l" t="t" r="r" b="b"/>
              <a:pathLst>
                <a:path w="1620" h="763" extrusionOk="0">
                  <a:moveTo>
                    <a:pt x="1447" y="1"/>
                  </a:moveTo>
                  <a:cubicBezTo>
                    <a:pt x="1426" y="1"/>
                    <a:pt x="1404" y="5"/>
                    <a:pt x="1384" y="15"/>
                  </a:cubicBezTo>
                  <a:cubicBezTo>
                    <a:pt x="1217" y="86"/>
                    <a:pt x="1050" y="154"/>
                    <a:pt x="882" y="221"/>
                  </a:cubicBezTo>
                  <a:lnTo>
                    <a:pt x="692" y="287"/>
                  </a:lnTo>
                  <a:cubicBezTo>
                    <a:pt x="638" y="306"/>
                    <a:pt x="583" y="320"/>
                    <a:pt x="527" y="338"/>
                  </a:cubicBezTo>
                  <a:cubicBezTo>
                    <a:pt x="413" y="373"/>
                    <a:pt x="298" y="406"/>
                    <a:pt x="182" y="436"/>
                  </a:cubicBezTo>
                  <a:cubicBezTo>
                    <a:pt x="180" y="436"/>
                    <a:pt x="177" y="436"/>
                    <a:pt x="174" y="436"/>
                  </a:cubicBezTo>
                  <a:cubicBezTo>
                    <a:pt x="147" y="436"/>
                    <a:pt x="120" y="443"/>
                    <a:pt x="97" y="456"/>
                  </a:cubicBezTo>
                  <a:cubicBezTo>
                    <a:pt x="82" y="464"/>
                    <a:pt x="71" y="474"/>
                    <a:pt x="60" y="485"/>
                  </a:cubicBezTo>
                  <a:cubicBezTo>
                    <a:pt x="10" y="539"/>
                    <a:pt x="0" y="620"/>
                    <a:pt x="36" y="683"/>
                  </a:cubicBezTo>
                  <a:cubicBezTo>
                    <a:pt x="66" y="732"/>
                    <a:pt x="119" y="762"/>
                    <a:pt x="176" y="762"/>
                  </a:cubicBezTo>
                  <a:cubicBezTo>
                    <a:pt x="178" y="762"/>
                    <a:pt x="179" y="762"/>
                    <a:pt x="180" y="762"/>
                  </a:cubicBezTo>
                  <a:cubicBezTo>
                    <a:pt x="187" y="762"/>
                    <a:pt x="193" y="760"/>
                    <a:pt x="199" y="760"/>
                  </a:cubicBezTo>
                  <a:cubicBezTo>
                    <a:pt x="269" y="756"/>
                    <a:pt x="340" y="727"/>
                    <a:pt x="405" y="707"/>
                  </a:cubicBezTo>
                  <a:lnTo>
                    <a:pt x="548" y="662"/>
                  </a:lnTo>
                  <a:cubicBezTo>
                    <a:pt x="643" y="632"/>
                    <a:pt x="738" y="602"/>
                    <a:pt x="831" y="567"/>
                  </a:cubicBezTo>
                  <a:cubicBezTo>
                    <a:pt x="942" y="528"/>
                    <a:pt x="1053" y="485"/>
                    <a:pt x="1162" y="441"/>
                  </a:cubicBezTo>
                  <a:cubicBezTo>
                    <a:pt x="1276" y="393"/>
                    <a:pt x="1390" y="344"/>
                    <a:pt x="1504" y="293"/>
                  </a:cubicBezTo>
                  <a:cubicBezTo>
                    <a:pt x="1583" y="262"/>
                    <a:pt x="1619" y="172"/>
                    <a:pt x="1586" y="92"/>
                  </a:cubicBezTo>
                  <a:cubicBezTo>
                    <a:pt x="1562" y="35"/>
                    <a:pt x="1506" y="1"/>
                    <a:pt x="14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09" name="Google Shape;13609;p25"/>
            <p:cNvSpPr/>
            <p:nvPr/>
          </p:nvSpPr>
          <p:spPr>
            <a:xfrm>
              <a:off x="6961767" y="1076143"/>
              <a:ext cx="134469" cy="107185"/>
            </a:xfrm>
            <a:custGeom>
              <a:avLst/>
              <a:gdLst/>
              <a:ahLst/>
              <a:cxnLst/>
              <a:rect l="l" t="t" r="r" b="b"/>
              <a:pathLst>
                <a:path w="3997" h="3186" extrusionOk="0">
                  <a:moveTo>
                    <a:pt x="2590" y="1"/>
                  </a:moveTo>
                  <a:cubicBezTo>
                    <a:pt x="2466" y="1"/>
                    <a:pt x="2342" y="10"/>
                    <a:pt x="2219" y="29"/>
                  </a:cubicBezTo>
                  <a:cubicBezTo>
                    <a:pt x="1999" y="61"/>
                    <a:pt x="1784" y="123"/>
                    <a:pt x="1578" y="211"/>
                  </a:cubicBezTo>
                  <a:cubicBezTo>
                    <a:pt x="1474" y="261"/>
                    <a:pt x="1372" y="318"/>
                    <a:pt x="1277" y="382"/>
                  </a:cubicBezTo>
                  <a:cubicBezTo>
                    <a:pt x="1233" y="411"/>
                    <a:pt x="1193" y="438"/>
                    <a:pt x="1148" y="469"/>
                  </a:cubicBezTo>
                  <a:cubicBezTo>
                    <a:pt x="1103" y="501"/>
                    <a:pt x="1056" y="531"/>
                    <a:pt x="1013" y="566"/>
                  </a:cubicBezTo>
                  <a:cubicBezTo>
                    <a:pt x="951" y="615"/>
                    <a:pt x="888" y="661"/>
                    <a:pt x="825" y="709"/>
                  </a:cubicBezTo>
                  <a:cubicBezTo>
                    <a:pt x="744" y="770"/>
                    <a:pt x="662" y="832"/>
                    <a:pt x="579" y="894"/>
                  </a:cubicBezTo>
                  <a:cubicBezTo>
                    <a:pt x="421" y="1016"/>
                    <a:pt x="263" y="1137"/>
                    <a:pt x="104" y="1259"/>
                  </a:cubicBezTo>
                  <a:cubicBezTo>
                    <a:pt x="0" y="1353"/>
                    <a:pt x="84" y="1503"/>
                    <a:pt x="196" y="1503"/>
                  </a:cubicBezTo>
                  <a:cubicBezTo>
                    <a:pt x="221" y="1503"/>
                    <a:pt x="249" y="1495"/>
                    <a:pt x="275" y="1476"/>
                  </a:cubicBezTo>
                  <a:cubicBezTo>
                    <a:pt x="440" y="1350"/>
                    <a:pt x="608" y="1223"/>
                    <a:pt x="774" y="1096"/>
                  </a:cubicBezTo>
                  <a:cubicBezTo>
                    <a:pt x="967" y="952"/>
                    <a:pt x="1159" y="807"/>
                    <a:pt x="1357" y="671"/>
                  </a:cubicBezTo>
                  <a:cubicBezTo>
                    <a:pt x="1437" y="617"/>
                    <a:pt x="1518" y="564"/>
                    <a:pt x="1603" y="517"/>
                  </a:cubicBezTo>
                  <a:cubicBezTo>
                    <a:pt x="1660" y="490"/>
                    <a:pt x="1719" y="465"/>
                    <a:pt x="1778" y="443"/>
                  </a:cubicBezTo>
                  <a:lnTo>
                    <a:pt x="1774" y="443"/>
                  </a:lnTo>
                  <a:cubicBezTo>
                    <a:pt x="1879" y="406"/>
                    <a:pt x="1985" y="376"/>
                    <a:pt x="2091" y="352"/>
                  </a:cubicBezTo>
                  <a:lnTo>
                    <a:pt x="2091" y="352"/>
                  </a:lnTo>
                  <a:lnTo>
                    <a:pt x="2082" y="354"/>
                  </a:lnTo>
                  <a:cubicBezTo>
                    <a:pt x="2194" y="330"/>
                    <a:pt x="2308" y="314"/>
                    <a:pt x="2422" y="305"/>
                  </a:cubicBezTo>
                  <a:cubicBezTo>
                    <a:pt x="2471" y="302"/>
                    <a:pt x="2520" y="300"/>
                    <a:pt x="2569" y="300"/>
                  </a:cubicBezTo>
                  <a:cubicBezTo>
                    <a:pt x="2618" y="300"/>
                    <a:pt x="2667" y="302"/>
                    <a:pt x="2716" y="305"/>
                  </a:cubicBezTo>
                  <a:lnTo>
                    <a:pt x="2696" y="303"/>
                  </a:lnTo>
                  <a:lnTo>
                    <a:pt x="2696" y="303"/>
                  </a:lnTo>
                  <a:cubicBezTo>
                    <a:pt x="2772" y="308"/>
                    <a:pt x="2848" y="316"/>
                    <a:pt x="2922" y="330"/>
                  </a:cubicBezTo>
                  <a:lnTo>
                    <a:pt x="2902" y="325"/>
                  </a:lnTo>
                  <a:lnTo>
                    <a:pt x="2902" y="325"/>
                  </a:lnTo>
                  <a:cubicBezTo>
                    <a:pt x="2957" y="336"/>
                    <a:pt x="3011" y="349"/>
                    <a:pt x="3063" y="367"/>
                  </a:cubicBezTo>
                  <a:lnTo>
                    <a:pt x="3060" y="365"/>
                  </a:lnTo>
                  <a:lnTo>
                    <a:pt x="3060" y="365"/>
                  </a:lnTo>
                  <a:cubicBezTo>
                    <a:pt x="3104" y="381"/>
                    <a:pt x="3147" y="398"/>
                    <a:pt x="3190" y="419"/>
                  </a:cubicBezTo>
                  <a:cubicBezTo>
                    <a:pt x="3224" y="436"/>
                    <a:pt x="3256" y="454"/>
                    <a:pt x="3288" y="474"/>
                  </a:cubicBezTo>
                  <a:cubicBezTo>
                    <a:pt x="3331" y="503"/>
                    <a:pt x="3373" y="534"/>
                    <a:pt x="3411" y="569"/>
                  </a:cubicBezTo>
                  <a:lnTo>
                    <a:pt x="3397" y="557"/>
                  </a:lnTo>
                  <a:lnTo>
                    <a:pt x="3397" y="557"/>
                  </a:lnTo>
                  <a:cubicBezTo>
                    <a:pt x="3435" y="591"/>
                    <a:pt x="3471" y="626"/>
                    <a:pt x="3506" y="664"/>
                  </a:cubicBezTo>
                  <a:cubicBezTo>
                    <a:pt x="3525" y="688"/>
                    <a:pt x="3543" y="710"/>
                    <a:pt x="3560" y="735"/>
                  </a:cubicBezTo>
                  <a:cubicBezTo>
                    <a:pt x="3574" y="756"/>
                    <a:pt x="3587" y="777"/>
                    <a:pt x="3598" y="797"/>
                  </a:cubicBezTo>
                  <a:cubicBezTo>
                    <a:pt x="3614" y="830"/>
                    <a:pt x="3627" y="864"/>
                    <a:pt x="3639" y="897"/>
                  </a:cubicBezTo>
                  <a:cubicBezTo>
                    <a:pt x="3653" y="935"/>
                    <a:pt x="3663" y="971"/>
                    <a:pt x="3672" y="1011"/>
                  </a:cubicBezTo>
                  <a:cubicBezTo>
                    <a:pt x="3679" y="1041"/>
                    <a:pt x="3684" y="1071"/>
                    <a:pt x="3685" y="1101"/>
                  </a:cubicBezTo>
                  <a:lnTo>
                    <a:pt x="3685" y="1150"/>
                  </a:lnTo>
                  <a:cubicBezTo>
                    <a:pt x="3682" y="1194"/>
                    <a:pt x="3676" y="1242"/>
                    <a:pt x="3668" y="1283"/>
                  </a:cubicBezTo>
                  <a:cubicBezTo>
                    <a:pt x="3660" y="1326"/>
                    <a:pt x="3649" y="1367"/>
                    <a:pt x="3638" y="1407"/>
                  </a:cubicBezTo>
                  <a:cubicBezTo>
                    <a:pt x="3625" y="1441"/>
                    <a:pt x="3611" y="1476"/>
                    <a:pt x="3595" y="1511"/>
                  </a:cubicBezTo>
                  <a:cubicBezTo>
                    <a:pt x="3571" y="1559"/>
                    <a:pt x="3544" y="1606"/>
                    <a:pt x="3514" y="1650"/>
                  </a:cubicBezTo>
                  <a:cubicBezTo>
                    <a:pt x="3463" y="1723"/>
                    <a:pt x="3409" y="1793"/>
                    <a:pt x="3350" y="1860"/>
                  </a:cubicBezTo>
                  <a:lnTo>
                    <a:pt x="3350" y="1860"/>
                  </a:lnTo>
                  <a:cubicBezTo>
                    <a:pt x="3277" y="1942"/>
                    <a:pt x="3201" y="2019"/>
                    <a:pt x="3122" y="2097"/>
                  </a:cubicBezTo>
                  <a:cubicBezTo>
                    <a:pt x="3049" y="2171"/>
                    <a:pt x="2976" y="2244"/>
                    <a:pt x="2898" y="2312"/>
                  </a:cubicBezTo>
                  <a:cubicBezTo>
                    <a:pt x="2784" y="2415"/>
                    <a:pt x="2662" y="2512"/>
                    <a:pt x="2536" y="2600"/>
                  </a:cubicBezTo>
                  <a:cubicBezTo>
                    <a:pt x="2477" y="2640"/>
                    <a:pt x="2416" y="2676"/>
                    <a:pt x="2352" y="2709"/>
                  </a:cubicBezTo>
                  <a:cubicBezTo>
                    <a:pt x="2230" y="2773"/>
                    <a:pt x="2101" y="2820"/>
                    <a:pt x="1966" y="2849"/>
                  </a:cubicBezTo>
                  <a:cubicBezTo>
                    <a:pt x="1922" y="2857"/>
                    <a:pt x="1876" y="2863"/>
                    <a:pt x="1831" y="2868"/>
                  </a:cubicBezTo>
                  <a:cubicBezTo>
                    <a:pt x="1801" y="2871"/>
                    <a:pt x="1771" y="2871"/>
                    <a:pt x="1741" y="2871"/>
                  </a:cubicBezTo>
                  <a:cubicBezTo>
                    <a:pt x="1724" y="2869"/>
                    <a:pt x="1708" y="2868"/>
                    <a:pt x="1691" y="2865"/>
                  </a:cubicBezTo>
                  <a:cubicBezTo>
                    <a:pt x="1681" y="2863"/>
                    <a:pt x="1672" y="2860"/>
                    <a:pt x="1664" y="2857"/>
                  </a:cubicBezTo>
                  <a:cubicBezTo>
                    <a:pt x="1632" y="2847"/>
                    <a:pt x="1602" y="2834"/>
                    <a:pt x="1573" y="2820"/>
                  </a:cubicBezTo>
                  <a:cubicBezTo>
                    <a:pt x="1540" y="2804"/>
                    <a:pt x="1508" y="2784"/>
                    <a:pt x="1477" y="2765"/>
                  </a:cubicBezTo>
                  <a:cubicBezTo>
                    <a:pt x="1463" y="2754"/>
                    <a:pt x="1452" y="2746"/>
                    <a:pt x="1437" y="2733"/>
                  </a:cubicBezTo>
                  <a:cubicBezTo>
                    <a:pt x="1423" y="2720"/>
                    <a:pt x="1409" y="2708"/>
                    <a:pt x="1396" y="2694"/>
                  </a:cubicBezTo>
                  <a:cubicBezTo>
                    <a:pt x="1390" y="2686"/>
                    <a:pt x="1380" y="2676"/>
                    <a:pt x="1376" y="2668"/>
                  </a:cubicBezTo>
                  <a:cubicBezTo>
                    <a:pt x="1371" y="2660"/>
                    <a:pt x="1366" y="2652"/>
                    <a:pt x="1363" y="2644"/>
                  </a:cubicBezTo>
                  <a:cubicBezTo>
                    <a:pt x="1341" y="2602"/>
                    <a:pt x="1322" y="2557"/>
                    <a:pt x="1304" y="2513"/>
                  </a:cubicBezTo>
                  <a:cubicBezTo>
                    <a:pt x="1293" y="2475"/>
                    <a:pt x="1282" y="2437"/>
                    <a:pt x="1273" y="2399"/>
                  </a:cubicBezTo>
                  <a:cubicBezTo>
                    <a:pt x="1269" y="2380"/>
                    <a:pt x="1266" y="2360"/>
                    <a:pt x="1265" y="2341"/>
                  </a:cubicBezTo>
                  <a:cubicBezTo>
                    <a:pt x="1262" y="2301"/>
                    <a:pt x="1262" y="2261"/>
                    <a:pt x="1265" y="2222"/>
                  </a:cubicBezTo>
                  <a:cubicBezTo>
                    <a:pt x="1269" y="2160"/>
                    <a:pt x="1279" y="2100"/>
                    <a:pt x="1290" y="2040"/>
                  </a:cubicBezTo>
                  <a:lnTo>
                    <a:pt x="1290" y="2040"/>
                  </a:lnTo>
                  <a:cubicBezTo>
                    <a:pt x="1290" y="2043"/>
                    <a:pt x="1288" y="2046"/>
                    <a:pt x="1288" y="2051"/>
                  </a:cubicBezTo>
                  <a:cubicBezTo>
                    <a:pt x="1307" y="1961"/>
                    <a:pt x="1330" y="1872"/>
                    <a:pt x="1360" y="1785"/>
                  </a:cubicBezTo>
                  <a:cubicBezTo>
                    <a:pt x="1374" y="1745"/>
                    <a:pt x="1388" y="1707"/>
                    <a:pt x="1406" y="1671"/>
                  </a:cubicBezTo>
                  <a:cubicBezTo>
                    <a:pt x="1415" y="1654"/>
                    <a:pt x="1425" y="1635"/>
                    <a:pt x="1434" y="1620"/>
                  </a:cubicBezTo>
                  <a:cubicBezTo>
                    <a:pt x="1445" y="1606"/>
                    <a:pt x="1456" y="1592"/>
                    <a:pt x="1467" y="1579"/>
                  </a:cubicBezTo>
                  <a:cubicBezTo>
                    <a:pt x="1482" y="1563"/>
                    <a:pt x="1497" y="1547"/>
                    <a:pt x="1513" y="1532"/>
                  </a:cubicBezTo>
                  <a:cubicBezTo>
                    <a:pt x="1527" y="1521"/>
                    <a:pt x="1542" y="1509"/>
                    <a:pt x="1558" y="1498"/>
                  </a:cubicBezTo>
                  <a:cubicBezTo>
                    <a:pt x="1565" y="1494"/>
                    <a:pt x="1575" y="1487"/>
                    <a:pt x="1584" y="1483"/>
                  </a:cubicBezTo>
                  <a:lnTo>
                    <a:pt x="1591" y="1479"/>
                  </a:lnTo>
                  <a:lnTo>
                    <a:pt x="1611" y="1475"/>
                  </a:lnTo>
                  <a:cubicBezTo>
                    <a:pt x="1613" y="1473"/>
                    <a:pt x="1616" y="1473"/>
                    <a:pt x="1618" y="1473"/>
                  </a:cubicBezTo>
                  <a:cubicBezTo>
                    <a:pt x="1708" y="1460"/>
                    <a:pt x="1770" y="1378"/>
                    <a:pt x="1757" y="1288"/>
                  </a:cubicBezTo>
                  <a:cubicBezTo>
                    <a:pt x="1746" y="1211"/>
                    <a:pt x="1676" y="1147"/>
                    <a:pt x="1599" y="1147"/>
                  </a:cubicBezTo>
                  <a:cubicBezTo>
                    <a:pt x="1590" y="1147"/>
                    <a:pt x="1581" y="1148"/>
                    <a:pt x="1572" y="1150"/>
                  </a:cubicBezTo>
                  <a:cubicBezTo>
                    <a:pt x="1527" y="1158"/>
                    <a:pt x="1483" y="1172"/>
                    <a:pt x="1444" y="1191"/>
                  </a:cubicBezTo>
                  <a:cubicBezTo>
                    <a:pt x="1402" y="1213"/>
                    <a:pt x="1363" y="1239"/>
                    <a:pt x="1328" y="1269"/>
                  </a:cubicBezTo>
                  <a:cubicBezTo>
                    <a:pt x="1250" y="1332"/>
                    <a:pt x="1187" y="1410"/>
                    <a:pt x="1141" y="1497"/>
                  </a:cubicBezTo>
                  <a:cubicBezTo>
                    <a:pt x="1097" y="1585"/>
                    <a:pt x="1061" y="1679"/>
                    <a:pt x="1035" y="1775"/>
                  </a:cubicBezTo>
                  <a:cubicBezTo>
                    <a:pt x="1005" y="1880"/>
                    <a:pt x="983" y="1988"/>
                    <a:pt x="967" y="2095"/>
                  </a:cubicBezTo>
                  <a:cubicBezTo>
                    <a:pt x="951" y="2197"/>
                    <a:pt x="948" y="2299"/>
                    <a:pt x="961" y="2401"/>
                  </a:cubicBezTo>
                  <a:cubicBezTo>
                    <a:pt x="975" y="2504"/>
                    <a:pt x="1004" y="2605"/>
                    <a:pt x="1045" y="2700"/>
                  </a:cubicBezTo>
                  <a:cubicBezTo>
                    <a:pt x="1081" y="2785"/>
                    <a:pt x="1121" y="2866"/>
                    <a:pt x="1187" y="2931"/>
                  </a:cubicBezTo>
                  <a:cubicBezTo>
                    <a:pt x="1260" y="3002"/>
                    <a:pt x="1342" y="3061"/>
                    <a:pt x="1434" y="3105"/>
                  </a:cubicBezTo>
                  <a:cubicBezTo>
                    <a:pt x="1529" y="3156"/>
                    <a:pt x="1635" y="3183"/>
                    <a:pt x="1743" y="3186"/>
                  </a:cubicBezTo>
                  <a:lnTo>
                    <a:pt x="1749" y="3184"/>
                  </a:lnTo>
                  <a:cubicBezTo>
                    <a:pt x="1847" y="3184"/>
                    <a:pt x="1945" y="3173"/>
                    <a:pt x="2040" y="3149"/>
                  </a:cubicBezTo>
                  <a:cubicBezTo>
                    <a:pt x="2249" y="3100"/>
                    <a:pt x="2449" y="3017"/>
                    <a:pt x="2628" y="2899"/>
                  </a:cubicBezTo>
                  <a:cubicBezTo>
                    <a:pt x="2816" y="2773"/>
                    <a:pt x="2992" y="2632"/>
                    <a:pt x="3156" y="2477"/>
                  </a:cubicBezTo>
                  <a:cubicBezTo>
                    <a:pt x="3229" y="2407"/>
                    <a:pt x="3299" y="2334"/>
                    <a:pt x="3370" y="2263"/>
                  </a:cubicBezTo>
                  <a:cubicBezTo>
                    <a:pt x="3619" y="2013"/>
                    <a:pt x="3875" y="1736"/>
                    <a:pt x="3953" y="1383"/>
                  </a:cubicBezTo>
                  <a:cubicBezTo>
                    <a:pt x="3978" y="1272"/>
                    <a:pt x="3997" y="1156"/>
                    <a:pt x="3984" y="1041"/>
                  </a:cubicBezTo>
                  <a:cubicBezTo>
                    <a:pt x="3972" y="938"/>
                    <a:pt x="3946" y="837"/>
                    <a:pt x="3907" y="742"/>
                  </a:cubicBezTo>
                  <a:cubicBezTo>
                    <a:pt x="3866" y="640"/>
                    <a:pt x="3809" y="549"/>
                    <a:pt x="3737" y="466"/>
                  </a:cubicBezTo>
                  <a:cubicBezTo>
                    <a:pt x="3671" y="389"/>
                    <a:pt x="3595" y="318"/>
                    <a:pt x="3511" y="259"/>
                  </a:cubicBezTo>
                  <a:cubicBezTo>
                    <a:pt x="3331" y="131"/>
                    <a:pt x="3122" y="48"/>
                    <a:pt x="2903" y="21"/>
                  </a:cubicBezTo>
                  <a:cubicBezTo>
                    <a:pt x="2799" y="8"/>
                    <a:pt x="2694" y="1"/>
                    <a:pt x="25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0" name="Google Shape;13610;p25"/>
            <p:cNvSpPr/>
            <p:nvPr/>
          </p:nvSpPr>
          <p:spPr>
            <a:xfrm>
              <a:off x="6184025" y="1371704"/>
              <a:ext cx="98573" cy="227726"/>
            </a:xfrm>
            <a:custGeom>
              <a:avLst/>
              <a:gdLst/>
              <a:ahLst/>
              <a:cxnLst/>
              <a:rect l="l" t="t" r="r" b="b"/>
              <a:pathLst>
                <a:path w="2930" h="6769" extrusionOk="0">
                  <a:moveTo>
                    <a:pt x="1426" y="4314"/>
                  </a:moveTo>
                  <a:cubicBezTo>
                    <a:pt x="1425" y="4316"/>
                    <a:pt x="1425" y="4318"/>
                    <a:pt x="1425" y="4320"/>
                  </a:cubicBezTo>
                  <a:cubicBezTo>
                    <a:pt x="1425" y="4318"/>
                    <a:pt x="1426" y="4316"/>
                    <a:pt x="1426" y="4314"/>
                  </a:cubicBezTo>
                  <a:close/>
                  <a:moveTo>
                    <a:pt x="496" y="4534"/>
                  </a:moveTo>
                  <a:cubicBezTo>
                    <a:pt x="495" y="4535"/>
                    <a:pt x="495" y="4537"/>
                    <a:pt x="494" y="4538"/>
                  </a:cubicBezTo>
                  <a:lnTo>
                    <a:pt x="494" y="4538"/>
                  </a:lnTo>
                  <a:cubicBezTo>
                    <a:pt x="495" y="4537"/>
                    <a:pt x="495" y="4535"/>
                    <a:pt x="496" y="4534"/>
                  </a:cubicBezTo>
                  <a:close/>
                  <a:moveTo>
                    <a:pt x="331" y="5037"/>
                  </a:moveTo>
                  <a:cubicBezTo>
                    <a:pt x="331" y="5039"/>
                    <a:pt x="331" y="5041"/>
                    <a:pt x="330" y="5044"/>
                  </a:cubicBezTo>
                  <a:lnTo>
                    <a:pt x="330" y="5044"/>
                  </a:lnTo>
                  <a:cubicBezTo>
                    <a:pt x="331" y="5042"/>
                    <a:pt x="331" y="5039"/>
                    <a:pt x="331" y="5037"/>
                  </a:cubicBezTo>
                  <a:close/>
                  <a:moveTo>
                    <a:pt x="1093" y="6433"/>
                  </a:moveTo>
                  <a:lnTo>
                    <a:pt x="1083" y="6438"/>
                  </a:lnTo>
                  <a:lnTo>
                    <a:pt x="1084" y="6438"/>
                  </a:lnTo>
                  <a:cubicBezTo>
                    <a:pt x="1087" y="6436"/>
                    <a:pt x="1090" y="6435"/>
                    <a:pt x="1093" y="6433"/>
                  </a:cubicBezTo>
                  <a:close/>
                  <a:moveTo>
                    <a:pt x="1485" y="3126"/>
                  </a:moveTo>
                  <a:lnTo>
                    <a:pt x="1485" y="3126"/>
                  </a:lnTo>
                  <a:cubicBezTo>
                    <a:pt x="1479" y="3217"/>
                    <a:pt x="1476" y="3308"/>
                    <a:pt x="1470" y="3399"/>
                  </a:cubicBezTo>
                  <a:cubicBezTo>
                    <a:pt x="1463" y="3479"/>
                    <a:pt x="1462" y="3560"/>
                    <a:pt x="1457" y="3641"/>
                  </a:cubicBezTo>
                  <a:cubicBezTo>
                    <a:pt x="1452" y="3717"/>
                    <a:pt x="1449" y="3791"/>
                    <a:pt x="1446" y="3866"/>
                  </a:cubicBezTo>
                  <a:cubicBezTo>
                    <a:pt x="1438" y="4016"/>
                    <a:pt x="1435" y="4164"/>
                    <a:pt x="1426" y="4314"/>
                  </a:cubicBezTo>
                  <a:lnTo>
                    <a:pt x="1426" y="4314"/>
                  </a:lnTo>
                  <a:cubicBezTo>
                    <a:pt x="1426" y="4313"/>
                    <a:pt x="1426" y="4312"/>
                    <a:pt x="1426" y="4310"/>
                  </a:cubicBezTo>
                  <a:lnTo>
                    <a:pt x="1426" y="4310"/>
                  </a:lnTo>
                  <a:cubicBezTo>
                    <a:pt x="1426" y="4314"/>
                    <a:pt x="1426" y="4318"/>
                    <a:pt x="1425" y="4321"/>
                  </a:cubicBezTo>
                  <a:cubicBezTo>
                    <a:pt x="1425" y="4328"/>
                    <a:pt x="1425" y="4333"/>
                    <a:pt x="1425" y="4339"/>
                  </a:cubicBezTo>
                  <a:lnTo>
                    <a:pt x="1425" y="4352"/>
                  </a:lnTo>
                  <a:cubicBezTo>
                    <a:pt x="1425" y="4352"/>
                    <a:pt x="1425" y="4353"/>
                    <a:pt x="1425" y="4355"/>
                  </a:cubicBezTo>
                  <a:cubicBezTo>
                    <a:pt x="1422" y="4409"/>
                    <a:pt x="1419" y="4462"/>
                    <a:pt x="1416" y="4516"/>
                  </a:cubicBezTo>
                  <a:cubicBezTo>
                    <a:pt x="1416" y="4521"/>
                    <a:pt x="1416" y="4527"/>
                    <a:pt x="1416" y="4532"/>
                  </a:cubicBezTo>
                  <a:cubicBezTo>
                    <a:pt x="1413" y="4587"/>
                    <a:pt x="1409" y="4643"/>
                    <a:pt x="1406" y="4697"/>
                  </a:cubicBezTo>
                  <a:cubicBezTo>
                    <a:pt x="1406" y="4698"/>
                    <a:pt x="1406" y="4698"/>
                    <a:pt x="1406" y="4698"/>
                  </a:cubicBezTo>
                  <a:lnTo>
                    <a:pt x="1406" y="4711"/>
                  </a:lnTo>
                  <a:lnTo>
                    <a:pt x="1405" y="4744"/>
                  </a:lnTo>
                  <a:lnTo>
                    <a:pt x="1405" y="4749"/>
                  </a:lnTo>
                  <a:lnTo>
                    <a:pt x="1405" y="4758"/>
                  </a:lnTo>
                  <a:lnTo>
                    <a:pt x="1405" y="4762"/>
                  </a:lnTo>
                  <a:lnTo>
                    <a:pt x="1405" y="4769"/>
                  </a:lnTo>
                  <a:cubicBezTo>
                    <a:pt x="1389" y="4980"/>
                    <a:pt x="1370" y="5191"/>
                    <a:pt x="1349" y="5401"/>
                  </a:cubicBezTo>
                  <a:cubicBezTo>
                    <a:pt x="1338" y="5502"/>
                    <a:pt x="1327" y="5604"/>
                    <a:pt x="1314" y="5703"/>
                  </a:cubicBezTo>
                  <a:cubicBezTo>
                    <a:pt x="1302" y="5802"/>
                    <a:pt x="1291" y="5901"/>
                    <a:pt x="1273" y="5998"/>
                  </a:cubicBezTo>
                  <a:cubicBezTo>
                    <a:pt x="1257" y="6074"/>
                    <a:pt x="1238" y="6148"/>
                    <a:pt x="1215" y="6221"/>
                  </a:cubicBezTo>
                  <a:cubicBezTo>
                    <a:pt x="1199" y="6267"/>
                    <a:pt x="1182" y="6311"/>
                    <a:pt x="1161" y="6354"/>
                  </a:cubicBezTo>
                  <a:cubicBezTo>
                    <a:pt x="1153" y="6370"/>
                    <a:pt x="1145" y="6386"/>
                    <a:pt x="1136" y="6400"/>
                  </a:cubicBezTo>
                  <a:lnTo>
                    <a:pt x="1129" y="6408"/>
                  </a:lnTo>
                  <a:cubicBezTo>
                    <a:pt x="1126" y="6411"/>
                    <a:pt x="1123" y="6416"/>
                    <a:pt x="1120" y="6417"/>
                  </a:cubicBezTo>
                  <a:cubicBezTo>
                    <a:pt x="1117" y="6421"/>
                    <a:pt x="1113" y="6424"/>
                    <a:pt x="1109" y="6425"/>
                  </a:cubicBezTo>
                  <a:cubicBezTo>
                    <a:pt x="1102" y="6430"/>
                    <a:pt x="1094" y="6435"/>
                    <a:pt x="1087" y="6438"/>
                  </a:cubicBezTo>
                  <a:lnTo>
                    <a:pt x="1084" y="6438"/>
                  </a:lnTo>
                  <a:cubicBezTo>
                    <a:pt x="1082" y="6439"/>
                    <a:pt x="1080" y="6440"/>
                    <a:pt x="1079" y="6441"/>
                  </a:cubicBezTo>
                  <a:cubicBezTo>
                    <a:pt x="1066" y="6444"/>
                    <a:pt x="1052" y="6449"/>
                    <a:pt x="1042" y="6451"/>
                  </a:cubicBezTo>
                  <a:cubicBezTo>
                    <a:pt x="1031" y="6452"/>
                    <a:pt x="1022" y="6454"/>
                    <a:pt x="1012" y="6455"/>
                  </a:cubicBezTo>
                  <a:lnTo>
                    <a:pt x="977" y="6455"/>
                  </a:lnTo>
                  <a:cubicBezTo>
                    <a:pt x="966" y="6454"/>
                    <a:pt x="955" y="6452"/>
                    <a:pt x="946" y="6451"/>
                  </a:cubicBezTo>
                  <a:cubicBezTo>
                    <a:pt x="928" y="6447"/>
                    <a:pt x="911" y="6443"/>
                    <a:pt x="895" y="6438"/>
                  </a:cubicBezTo>
                  <a:cubicBezTo>
                    <a:pt x="878" y="6432"/>
                    <a:pt x="860" y="6425"/>
                    <a:pt x="844" y="6417"/>
                  </a:cubicBezTo>
                  <a:cubicBezTo>
                    <a:pt x="824" y="6408"/>
                    <a:pt x="805" y="6395"/>
                    <a:pt x="784" y="6384"/>
                  </a:cubicBezTo>
                  <a:cubicBezTo>
                    <a:pt x="757" y="6365"/>
                    <a:pt x="732" y="6345"/>
                    <a:pt x="707" y="6324"/>
                  </a:cubicBezTo>
                  <a:cubicBezTo>
                    <a:pt x="662" y="6284"/>
                    <a:pt x="621" y="6243"/>
                    <a:pt x="582" y="6199"/>
                  </a:cubicBezTo>
                  <a:cubicBezTo>
                    <a:pt x="558" y="6172"/>
                    <a:pt x="536" y="6145"/>
                    <a:pt x="517" y="6117"/>
                  </a:cubicBezTo>
                  <a:cubicBezTo>
                    <a:pt x="499" y="6087"/>
                    <a:pt x="482" y="6058"/>
                    <a:pt x="466" y="6028"/>
                  </a:cubicBezTo>
                  <a:cubicBezTo>
                    <a:pt x="444" y="5979"/>
                    <a:pt x="423" y="5931"/>
                    <a:pt x="404" y="5881"/>
                  </a:cubicBezTo>
                  <a:cubicBezTo>
                    <a:pt x="382" y="5816"/>
                    <a:pt x="365" y="5751"/>
                    <a:pt x="349" y="5684"/>
                  </a:cubicBezTo>
                  <a:cubicBezTo>
                    <a:pt x="333" y="5605"/>
                    <a:pt x="320" y="5526"/>
                    <a:pt x="312" y="5447"/>
                  </a:cubicBezTo>
                  <a:cubicBezTo>
                    <a:pt x="306" y="5373"/>
                    <a:pt x="306" y="5298"/>
                    <a:pt x="309" y="5224"/>
                  </a:cubicBezTo>
                  <a:cubicBezTo>
                    <a:pt x="314" y="5164"/>
                    <a:pt x="321" y="5105"/>
                    <a:pt x="330" y="5047"/>
                  </a:cubicBezTo>
                  <a:lnTo>
                    <a:pt x="330" y="5047"/>
                  </a:lnTo>
                  <a:cubicBezTo>
                    <a:pt x="330" y="5047"/>
                    <a:pt x="330" y="5048"/>
                    <a:pt x="330" y="5048"/>
                  </a:cubicBezTo>
                  <a:cubicBezTo>
                    <a:pt x="331" y="5043"/>
                    <a:pt x="333" y="5039"/>
                    <a:pt x="333" y="5035"/>
                  </a:cubicBezTo>
                  <a:lnTo>
                    <a:pt x="333" y="5032"/>
                  </a:lnTo>
                  <a:cubicBezTo>
                    <a:pt x="354" y="4936"/>
                    <a:pt x="377" y="4841"/>
                    <a:pt x="407" y="4746"/>
                  </a:cubicBezTo>
                  <a:cubicBezTo>
                    <a:pt x="433" y="4675"/>
                    <a:pt x="462" y="4605"/>
                    <a:pt x="494" y="4538"/>
                  </a:cubicBezTo>
                  <a:lnTo>
                    <a:pt x="494" y="4538"/>
                  </a:lnTo>
                  <a:cubicBezTo>
                    <a:pt x="494" y="4539"/>
                    <a:pt x="493" y="4539"/>
                    <a:pt x="493" y="4540"/>
                  </a:cubicBezTo>
                  <a:cubicBezTo>
                    <a:pt x="494" y="4537"/>
                    <a:pt x="495" y="4535"/>
                    <a:pt x="497" y="4533"/>
                  </a:cubicBezTo>
                  <a:lnTo>
                    <a:pt x="497" y="4533"/>
                  </a:lnTo>
                  <a:cubicBezTo>
                    <a:pt x="496" y="4533"/>
                    <a:pt x="496" y="4534"/>
                    <a:pt x="496" y="4534"/>
                  </a:cubicBezTo>
                  <a:lnTo>
                    <a:pt x="496" y="4534"/>
                  </a:lnTo>
                  <a:cubicBezTo>
                    <a:pt x="497" y="4532"/>
                    <a:pt x="498" y="4531"/>
                    <a:pt x="499" y="4529"/>
                  </a:cubicBezTo>
                  <a:lnTo>
                    <a:pt x="499" y="4529"/>
                  </a:lnTo>
                  <a:cubicBezTo>
                    <a:pt x="603" y="4322"/>
                    <a:pt x="720" y="4122"/>
                    <a:pt x="849" y="3930"/>
                  </a:cubicBezTo>
                  <a:lnTo>
                    <a:pt x="849" y="3930"/>
                  </a:lnTo>
                  <a:cubicBezTo>
                    <a:pt x="846" y="3935"/>
                    <a:pt x="843" y="3940"/>
                    <a:pt x="840" y="3945"/>
                  </a:cubicBezTo>
                  <a:cubicBezTo>
                    <a:pt x="998" y="3712"/>
                    <a:pt x="1169" y="3487"/>
                    <a:pt x="1352" y="3275"/>
                  </a:cubicBezTo>
                  <a:lnTo>
                    <a:pt x="1352" y="3275"/>
                  </a:lnTo>
                  <a:lnTo>
                    <a:pt x="1351" y="3277"/>
                  </a:lnTo>
                  <a:cubicBezTo>
                    <a:pt x="1395" y="3226"/>
                    <a:pt x="1440" y="3177"/>
                    <a:pt x="1485" y="3126"/>
                  </a:cubicBezTo>
                  <a:close/>
                  <a:moveTo>
                    <a:pt x="666" y="0"/>
                  </a:moveTo>
                  <a:cubicBezTo>
                    <a:pt x="610" y="0"/>
                    <a:pt x="553" y="28"/>
                    <a:pt x="526" y="81"/>
                  </a:cubicBezTo>
                  <a:cubicBezTo>
                    <a:pt x="455" y="222"/>
                    <a:pt x="381" y="364"/>
                    <a:pt x="322" y="510"/>
                  </a:cubicBezTo>
                  <a:cubicBezTo>
                    <a:pt x="257" y="662"/>
                    <a:pt x="205" y="818"/>
                    <a:pt x="167" y="980"/>
                  </a:cubicBezTo>
                  <a:cubicBezTo>
                    <a:pt x="132" y="1132"/>
                    <a:pt x="110" y="1287"/>
                    <a:pt x="103" y="1442"/>
                  </a:cubicBezTo>
                  <a:cubicBezTo>
                    <a:pt x="94" y="1596"/>
                    <a:pt x="103" y="1751"/>
                    <a:pt x="130" y="1903"/>
                  </a:cubicBezTo>
                  <a:cubicBezTo>
                    <a:pt x="154" y="2012"/>
                    <a:pt x="189" y="2118"/>
                    <a:pt x="236" y="2219"/>
                  </a:cubicBezTo>
                  <a:cubicBezTo>
                    <a:pt x="255" y="2264"/>
                    <a:pt x="278" y="2306"/>
                    <a:pt x="305" y="2346"/>
                  </a:cubicBezTo>
                  <a:cubicBezTo>
                    <a:pt x="331" y="2385"/>
                    <a:pt x="365" y="2422"/>
                    <a:pt x="400" y="2454"/>
                  </a:cubicBezTo>
                  <a:cubicBezTo>
                    <a:pt x="472" y="2522"/>
                    <a:pt x="563" y="2568"/>
                    <a:pt x="661" y="2583"/>
                  </a:cubicBezTo>
                  <a:cubicBezTo>
                    <a:pt x="678" y="2585"/>
                    <a:pt x="694" y="2586"/>
                    <a:pt x="711" y="2586"/>
                  </a:cubicBezTo>
                  <a:cubicBezTo>
                    <a:pt x="790" y="2586"/>
                    <a:pt x="867" y="2568"/>
                    <a:pt x="938" y="2533"/>
                  </a:cubicBezTo>
                  <a:cubicBezTo>
                    <a:pt x="1123" y="2447"/>
                    <a:pt x="1280" y="2310"/>
                    <a:pt x="1416" y="2158"/>
                  </a:cubicBezTo>
                  <a:cubicBezTo>
                    <a:pt x="1493" y="2069"/>
                    <a:pt x="1566" y="1979"/>
                    <a:pt x="1636" y="1884"/>
                  </a:cubicBezTo>
                  <a:lnTo>
                    <a:pt x="1636" y="1884"/>
                  </a:lnTo>
                  <a:cubicBezTo>
                    <a:pt x="1607" y="2070"/>
                    <a:pt x="1579" y="2259"/>
                    <a:pt x="1555" y="2449"/>
                  </a:cubicBezTo>
                  <a:cubicBezTo>
                    <a:pt x="1544" y="2533"/>
                    <a:pt x="1535" y="2618"/>
                    <a:pt x="1527" y="2704"/>
                  </a:cubicBezTo>
                  <a:cubicBezTo>
                    <a:pt x="1362" y="2873"/>
                    <a:pt x="1202" y="3047"/>
                    <a:pt x="1049" y="3228"/>
                  </a:cubicBezTo>
                  <a:cubicBezTo>
                    <a:pt x="765" y="3563"/>
                    <a:pt x="507" y="3923"/>
                    <a:pt x="298" y="4309"/>
                  </a:cubicBezTo>
                  <a:cubicBezTo>
                    <a:pt x="195" y="4492"/>
                    <a:pt x="118" y="4690"/>
                    <a:pt x="69" y="4895"/>
                  </a:cubicBezTo>
                  <a:cubicBezTo>
                    <a:pt x="16" y="5108"/>
                    <a:pt x="1" y="5328"/>
                    <a:pt x="24" y="5547"/>
                  </a:cubicBezTo>
                  <a:cubicBezTo>
                    <a:pt x="48" y="5756"/>
                    <a:pt x="97" y="5971"/>
                    <a:pt x="192" y="6161"/>
                  </a:cubicBezTo>
                  <a:cubicBezTo>
                    <a:pt x="238" y="6253"/>
                    <a:pt x="295" y="6340"/>
                    <a:pt x="363" y="6417"/>
                  </a:cubicBezTo>
                  <a:cubicBezTo>
                    <a:pt x="425" y="6489"/>
                    <a:pt x="493" y="6552"/>
                    <a:pt x="566" y="6610"/>
                  </a:cubicBezTo>
                  <a:cubicBezTo>
                    <a:pt x="691" y="6704"/>
                    <a:pt x="840" y="6769"/>
                    <a:pt x="993" y="6769"/>
                  </a:cubicBezTo>
                  <a:cubicBezTo>
                    <a:pt x="1034" y="6769"/>
                    <a:pt x="1075" y="6764"/>
                    <a:pt x="1115" y="6756"/>
                  </a:cubicBezTo>
                  <a:cubicBezTo>
                    <a:pt x="1204" y="6736"/>
                    <a:pt x="1284" y="6691"/>
                    <a:pt x="1348" y="6626"/>
                  </a:cubicBezTo>
                  <a:cubicBezTo>
                    <a:pt x="1408" y="6565"/>
                    <a:pt x="1440" y="6478"/>
                    <a:pt x="1468" y="6398"/>
                  </a:cubicBezTo>
                  <a:cubicBezTo>
                    <a:pt x="1547" y="6174"/>
                    <a:pt x="1569" y="5936"/>
                    <a:pt x="1593" y="5699"/>
                  </a:cubicBezTo>
                  <a:cubicBezTo>
                    <a:pt x="1610" y="5537"/>
                    <a:pt x="1623" y="5376"/>
                    <a:pt x="1639" y="5214"/>
                  </a:cubicBezTo>
                  <a:cubicBezTo>
                    <a:pt x="1647" y="5140"/>
                    <a:pt x="1650" y="5064"/>
                    <a:pt x="1656" y="4991"/>
                  </a:cubicBezTo>
                  <a:cubicBezTo>
                    <a:pt x="1661" y="4923"/>
                    <a:pt x="1667" y="4855"/>
                    <a:pt x="1671" y="4788"/>
                  </a:cubicBezTo>
                  <a:lnTo>
                    <a:pt x="1671" y="4782"/>
                  </a:lnTo>
                  <a:lnTo>
                    <a:pt x="1671" y="4776"/>
                  </a:lnTo>
                  <a:lnTo>
                    <a:pt x="1672" y="4754"/>
                  </a:lnTo>
                  <a:cubicBezTo>
                    <a:pt x="1680" y="4618"/>
                    <a:pt x="1688" y="4481"/>
                    <a:pt x="1696" y="4345"/>
                  </a:cubicBezTo>
                  <a:lnTo>
                    <a:pt x="1696" y="4340"/>
                  </a:lnTo>
                  <a:lnTo>
                    <a:pt x="1696" y="4337"/>
                  </a:lnTo>
                  <a:cubicBezTo>
                    <a:pt x="1705" y="4177"/>
                    <a:pt x="1710" y="4019"/>
                    <a:pt x="1718" y="3861"/>
                  </a:cubicBezTo>
                  <a:lnTo>
                    <a:pt x="1718" y="3866"/>
                  </a:lnTo>
                  <a:cubicBezTo>
                    <a:pt x="1720" y="3859"/>
                    <a:pt x="1720" y="3855"/>
                    <a:pt x="1720" y="3850"/>
                  </a:cubicBezTo>
                  <a:lnTo>
                    <a:pt x="1720" y="3856"/>
                  </a:lnTo>
                  <a:cubicBezTo>
                    <a:pt x="1728" y="3723"/>
                    <a:pt x="1736" y="3590"/>
                    <a:pt x="1742" y="3457"/>
                  </a:cubicBezTo>
                  <a:lnTo>
                    <a:pt x="1742" y="3464"/>
                  </a:lnTo>
                  <a:cubicBezTo>
                    <a:pt x="1743" y="3454"/>
                    <a:pt x="1743" y="3443"/>
                    <a:pt x="1743" y="3432"/>
                  </a:cubicBezTo>
                  <a:lnTo>
                    <a:pt x="1743" y="3430"/>
                  </a:lnTo>
                  <a:cubicBezTo>
                    <a:pt x="1750" y="3351"/>
                    <a:pt x="1756" y="3272"/>
                    <a:pt x="1761" y="3193"/>
                  </a:cubicBezTo>
                  <a:cubicBezTo>
                    <a:pt x="1767" y="3123"/>
                    <a:pt x="1769" y="3054"/>
                    <a:pt x="1777" y="2985"/>
                  </a:cubicBezTo>
                  <a:cubicBezTo>
                    <a:pt x="1783" y="2922"/>
                    <a:pt x="1791" y="2857"/>
                    <a:pt x="1799" y="2794"/>
                  </a:cubicBezTo>
                  <a:cubicBezTo>
                    <a:pt x="1918" y="2670"/>
                    <a:pt x="2036" y="2549"/>
                    <a:pt x="2155" y="2427"/>
                  </a:cubicBezTo>
                  <a:cubicBezTo>
                    <a:pt x="2394" y="2178"/>
                    <a:pt x="2635" y="1931"/>
                    <a:pt x="2877" y="1686"/>
                  </a:cubicBezTo>
                  <a:cubicBezTo>
                    <a:pt x="2928" y="1637"/>
                    <a:pt x="2929" y="1558"/>
                    <a:pt x="2878" y="1507"/>
                  </a:cubicBezTo>
                  <a:cubicBezTo>
                    <a:pt x="2855" y="1483"/>
                    <a:pt x="2824" y="1472"/>
                    <a:pt x="2793" y="1472"/>
                  </a:cubicBezTo>
                  <a:cubicBezTo>
                    <a:pt x="2760" y="1472"/>
                    <a:pt x="2726" y="1485"/>
                    <a:pt x="2701" y="1512"/>
                  </a:cubicBezTo>
                  <a:cubicBezTo>
                    <a:pt x="2419" y="1797"/>
                    <a:pt x="2138" y="2082"/>
                    <a:pt x="1856" y="2366"/>
                  </a:cubicBezTo>
                  <a:cubicBezTo>
                    <a:pt x="1873" y="2245"/>
                    <a:pt x="1892" y="2123"/>
                    <a:pt x="1911" y="2001"/>
                  </a:cubicBezTo>
                  <a:cubicBezTo>
                    <a:pt x="1932" y="1866"/>
                    <a:pt x="1959" y="1732"/>
                    <a:pt x="1982" y="1597"/>
                  </a:cubicBezTo>
                  <a:cubicBezTo>
                    <a:pt x="2024" y="1421"/>
                    <a:pt x="2063" y="1246"/>
                    <a:pt x="2109" y="1072"/>
                  </a:cubicBezTo>
                  <a:cubicBezTo>
                    <a:pt x="2133" y="1019"/>
                    <a:pt x="2155" y="966"/>
                    <a:pt x="2176" y="913"/>
                  </a:cubicBezTo>
                  <a:cubicBezTo>
                    <a:pt x="2191" y="874"/>
                    <a:pt x="2206" y="834"/>
                    <a:pt x="2220" y="795"/>
                  </a:cubicBezTo>
                  <a:cubicBezTo>
                    <a:pt x="2229" y="766"/>
                    <a:pt x="2239" y="736"/>
                    <a:pt x="2248" y="708"/>
                  </a:cubicBezTo>
                  <a:cubicBezTo>
                    <a:pt x="2258" y="666"/>
                    <a:pt x="2261" y="625"/>
                    <a:pt x="2255" y="584"/>
                  </a:cubicBezTo>
                  <a:cubicBezTo>
                    <a:pt x="2244" y="514"/>
                    <a:pt x="2188" y="459"/>
                    <a:pt x="2119" y="451"/>
                  </a:cubicBezTo>
                  <a:cubicBezTo>
                    <a:pt x="2113" y="450"/>
                    <a:pt x="2107" y="450"/>
                    <a:pt x="2101" y="450"/>
                  </a:cubicBezTo>
                  <a:cubicBezTo>
                    <a:pt x="2036" y="450"/>
                    <a:pt x="1979" y="488"/>
                    <a:pt x="1954" y="548"/>
                  </a:cubicBezTo>
                  <a:cubicBezTo>
                    <a:pt x="1935" y="590"/>
                    <a:pt x="1916" y="632"/>
                    <a:pt x="1900" y="676"/>
                  </a:cubicBezTo>
                  <a:cubicBezTo>
                    <a:pt x="1884" y="723"/>
                    <a:pt x="1870" y="771"/>
                    <a:pt x="1856" y="821"/>
                  </a:cubicBezTo>
                  <a:cubicBezTo>
                    <a:pt x="1842" y="871"/>
                    <a:pt x="1829" y="921"/>
                    <a:pt x="1816" y="973"/>
                  </a:cubicBezTo>
                  <a:lnTo>
                    <a:pt x="1808" y="1008"/>
                  </a:lnTo>
                  <a:cubicBezTo>
                    <a:pt x="1713" y="1200"/>
                    <a:pt x="1607" y="1385"/>
                    <a:pt x="1492" y="1565"/>
                  </a:cubicBezTo>
                  <a:cubicBezTo>
                    <a:pt x="1414" y="1679"/>
                    <a:pt x="1330" y="1790"/>
                    <a:pt x="1240" y="1896"/>
                  </a:cubicBezTo>
                  <a:cubicBezTo>
                    <a:pt x="1186" y="1958"/>
                    <a:pt x="1129" y="2017"/>
                    <a:pt x="1069" y="2072"/>
                  </a:cubicBezTo>
                  <a:lnTo>
                    <a:pt x="1068" y="2074"/>
                  </a:lnTo>
                  <a:lnTo>
                    <a:pt x="1056" y="2083"/>
                  </a:lnTo>
                  <a:lnTo>
                    <a:pt x="1064" y="2077"/>
                  </a:lnTo>
                  <a:lnTo>
                    <a:pt x="1064" y="2077"/>
                  </a:lnTo>
                  <a:cubicBezTo>
                    <a:pt x="1025" y="2110"/>
                    <a:pt x="985" y="2143"/>
                    <a:pt x="942" y="2175"/>
                  </a:cubicBezTo>
                  <a:cubicBezTo>
                    <a:pt x="914" y="2194"/>
                    <a:pt x="884" y="2213"/>
                    <a:pt x="852" y="2230"/>
                  </a:cubicBezTo>
                  <a:cubicBezTo>
                    <a:pt x="828" y="2241"/>
                    <a:pt x="805" y="2253"/>
                    <a:pt x="779" y="2262"/>
                  </a:cubicBezTo>
                  <a:cubicBezTo>
                    <a:pt x="772" y="2264"/>
                    <a:pt x="760" y="2268"/>
                    <a:pt x="751" y="2270"/>
                  </a:cubicBezTo>
                  <a:cubicBezTo>
                    <a:pt x="743" y="2272"/>
                    <a:pt x="734" y="2273"/>
                    <a:pt x="726" y="2273"/>
                  </a:cubicBezTo>
                  <a:lnTo>
                    <a:pt x="711" y="2273"/>
                  </a:lnTo>
                  <a:cubicBezTo>
                    <a:pt x="705" y="2273"/>
                    <a:pt x="697" y="2272"/>
                    <a:pt x="691" y="2272"/>
                  </a:cubicBezTo>
                  <a:lnTo>
                    <a:pt x="684" y="2270"/>
                  </a:lnTo>
                  <a:lnTo>
                    <a:pt x="677" y="2267"/>
                  </a:lnTo>
                  <a:cubicBezTo>
                    <a:pt x="661" y="2257"/>
                    <a:pt x="645" y="2249"/>
                    <a:pt x="631" y="2240"/>
                  </a:cubicBezTo>
                  <a:cubicBezTo>
                    <a:pt x="621" y="2234"/>
                    <a:pt x="613" y="2227"/>
                    <a:pt x="605" y="2221"/>
                  </a:cubicBezTo>
                  <a:cubicBezTo>
                    <a:pt x="593" y="2208"/>
                    <a:pt x="582" y="2197"/>
                    <a:pt x="569" y="2184"/>
                  </a:cubicBezTo>
                  <a:cubicBezTo>
                    <a:pt x="563" y="2178"/>
                    <a:pt x="558" y="2172"/>
                    <a:pt x="553" y="2164"/>
                  </a:cubicBezTo>
                  <a:cubicBezTo>
                    <a:pt x="548" y="2156"/>
                    <a:pt x="544" y="2148"/>
                    <a:pt x="539" y="2140"/>
                  </a:cubicBezTo>
                  <a:cubicBezTo>
                    <a:pt x="512" y="2086"/>
                    <a:pt x="487" y="2032"/>
                    <a:pt x="464" y="1977"/>
                  </a:cubicBezTo>
                  <a:cubicBezTo>
                    <a:pt x="450" y="1934"/>
                    <a:pt x="436" y="1892"/>
                    <a:pt x="426" y="1849"/>
                  </a:cubicBezTo>
                  <a:cubicBezTo>
                    <a:pt x="419" y="1806"/>
                    <a:pt x="414" y="1763"/>
                    <a:pt x="409" y="1721"/>
                  </a:cubicBezTo>
                  <a:cubicBezTo>
                    <a:pt x="403" y="1632"/>
                    <a:pt x="403" y="1543"/>
                    <a:pt x="407" y="1455"/>
                  </a:cubicBezTo>
                  <a:lnTo>
                    <a:pt x="407" y="1455"/>
                  </a:lnTo>
                  <a:cubicBezTo>
                    <a:pt x="407" y="1456"/>
                    <a:pt x="407" y="1456"/>
                    <a:pt x="407" y="1458"/>
                  </a:cubicBezTo>
                  <a:cubicBezTo>
                    <a:pt x="412" y="1368"/>
                    <a:pt x="422" y="1279"/>
                    <a:pt x="438" y="1190"/>
                  </a:cubicBezTo>
                  <a:cubicBezTo>
                    <a:pt x="460" y="1080"/>
                    <a:pt x="488" y="972"/>
                    <a:pt x="523" y="866"/>
                  </a:cubicBezTo>
                  <a:cubicBezTo>
                    <a:pt x="569" y="734"/>
                    <a:pt x="624" y="606"/>
                    <a:pt x="686" y="481"/>
                  </a:cubicBezTo>
                  <a:lnTo>
                    <a:pt x="686" y="481"/>
                  </a:lnTo>
                  <a:cubicBezTo>
                    <a:pt x="683" y="486"/>
                    <a:pt x="680" y="494"/>
                    <a:pt x="677" y="499"/>
                  </a:cubicBezTo>
                  <a:cubicBezTo>
                    <a:pt x="703" y="445"/>
                    <a:pt x="730" y="389"/>
                    <a:pt x="757" y="334"/>
                  </a:cubicBezTo>
                  <a:lnTo>
                    <a:pt x="757" y="334"/>
                  </a:lnTo>
                  <a:cubicBezTo>
                    <a:pt x="756" y="342"/>
                    <a:pt x="751" y="348"/>
                    <a:pt x="749" y="355"/>
                  </a:cubicBezTo>
                  <a:lnTo>
                    <a:pt x="805" y="241"/>
                  </a:lnTo>
                  <a:cubicBezTo>
                    <a:pt x="827" y="203"/>
                    <a:pt x="832" y="158"/>
                    <a:pt x="821" y="117"/>
                  </a:cubicBezTo>
                  <a:cubicBezTo>
                    <a:pt x="810" y="76"/>
                    <a:pt x="783" y="41"/>
                    <a:pt x="746" y="20"/>
                  </a:cubicBezTo>
                  <a:cubicBezTo>
                    <a:pt x="722" y="7"/>
                    <a:pt x="694" y="0"/>
                    <a:pt x="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1" name="Google Shape;13611;p25"/>
            <p:cNvSpPr/>
            <p:nvPr/>
          </p:nvSpPr>
          <p:spPr>
            <a:xfrm>
              <a:off x="6334413" y="1404002"/>
              <a:ext cx="25703" cy="15812"/>
            </a:xfrm>
            <a:custGeom>
              <a:avLst/>
              <a:gdLst/>
              <a:ahLst/>
              <a:cxnLst/>
              <a:rect l="l" t="t" r="r" b="b"/>
              <a:pathLst>
                <a:path w="764" h="470" extrusionOk="0">
                  <a:moveTo>
                    <a:pt x="232" y="1"/>
                  </a:moveTo>
                  <a:cubicBezTo>
                    <a:pt x="193" y="1"/>
                    <a:pt x="154" y="7"/>
                    <a:pt x="118" y="28"/>
                  </a:cubicBezTo>
                  <a:cubicBezTo>
                    <a:pt x="10" y="89"/>
                    <a:pt x="1" y="241"/>
                    <a:pt x="99" y="317"/>
                  </a:cubicBezTo>
                  <a:cubicBezTo>
                    <a:pt x="151" y="354"/>
                    <a:pt x="210" y="382"/>
                    <a:pt x="272" y="400"/>
                  </a:cubicBezTo>
                  <a:cubicBezTo>
                    <a:pt x="362" y="428"/>
                    <a:pt x="455" y="450"/>
                    <a:pt x="549" y="466"/>
                  </a:cubicBezTo>
                  <a:cubicBezTo>
                    <a:pt x="561" y="468"/>
                    <a:pt x="574" y="469"/>
                    <a:pt x="587" y="469"/>
                  </a:cubicBezTo>
                  <a:cubicBezTo>
                    <a:pt x="588" y="469"/>
                    <a:pt x="589" y="469"/>
                    <a:pt x="590" y="469"/>
                  </a:cubicBezTo>
                  <a:cubicBezTo>
                    <a:pt x="662" y="469"/>
                    <a:pt x="723" y="422"/>
                    <a:pt x="742" y="354"/>
                  </a:cubicBezTo>
                  <a:cubicBezTo>
                    <a:pt x="764" y="273"/>
                    <a:pt x="715" y="178"/>
                    <a:pt x="631" y="161"/>
                  </a:cubicBezTo>
                  <a:lnTo>
                    <a:pt x="587" y="151"/>
                  </a:lnTo>
                  <a:cubicBezTo>
                    <a:pt x="574" y="82"/>
                    <a:pt x="519" y="28"/>
                    <a:pt x="449" y="20"/>
                  </a:cubicBezTo>
                  <a:cubicBezTo>
                    <a:pt x="395" y="13"/>
                    <a:pt x="343" y="7"/>
                    <a:pt x="291" y="4"/>
                  </a:cubicBezTo>
                  <a:cubicBezTo>
                    <a:pt x="271" y="2"/>
                    <a:pt x="251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2" name="Google Shape;13612;p25"/>
            <p:cNvSpPr/>
            <p:nvPr/>
          </p:nvSpPr>
          <p:spPr>
            <a:xfrm>
              <a:off x="6334547" y="1424558"/>
              <a:ext cx="62474" cy="28260"/>
            </a:xfrm>
            <a:custGeom>
              <a:avLst/>
              <a:gdLst/>
              <a:ahLst/>
              <a:cxnLst/>
              <a:rect l="l" t="t" r="r" b="b"/>
              <a:pathLst>
                <a:path w="1857" h="840" extrusionOk="0">
                  <a:moveTo>
                    <a:pt x="1701" y="0"/>
                  </a:moveTo>
                  <a:cubicBezTo>
                    <a:pt x="1689" y="0"/>
                    <a:pt x="1676" y="3"/>
                    <a:pt x="1664" y="7"/>
                  </a:cubicBezTo>
                  <a:cubicBezTo>
                    <a:pt x="1287" y="142"/>
                    <a:pt x="913" y="278"/>
                    <a:pt x="537" y="416"/>
                  </a:cubicBezTo>
                  <a:cubicBezTo>
                    <a:pt x="448" y="446"/>
                    <a:pt x="359" y="476"/>
                    <a:pt x="268" y="499"/>
                  </a:cubicBezTo>
                  <a:cubicBezTo>
                    <a:pt x="245" y="488"/>
                    <a:pt x="220" y="482"/>
                    <a:pt x="195" y="482"/>
                  </a:cubicBezTo>
                  <a:cubicBezTo>
                    <a:pt x="167" y="482"/>
                    <a:pt x="139" y="489"/>
                    <a:pt x="114" y="504"/>
                  </a:cubicBezTo>
                  <a:cubicBezTo>
                    <a:pt x="79" y="523"/>
                    <a:pt x="49" y="550"/>
                    <a:pt x="27" y="582"/>
                  </a:cubicBezTo>
                  <a:cubicBezTo>
                    <a:pt x="6" y="618"/>
                    <a:pt x="0" y="661"/>
                    <a:pt x="8" y="702"/>
                  </a:cubicBezTo>
                  <a:cubicBezTo>
                    <a:pt x="21" y="781"/>
                    <a:pt x="87" y="840"/>
                    <a:pt x="168" y="840"/>
                  </a:cubicBezTo>
                  <a:cubicBezTo>
                    <a:pt x="176" y="840"/>
                    <a:pt x="184" y="840"/>
                    <a:pt x="190" y="838"/>
                  </a:cubicBezTo>
                  <a:cubicBezTo>
                    <a:pt x="226" y="833"/>
                    <a:pt x="263" y="829"/>
                    <a:pt x="299" y="819"/>
                  </a:cubicBezTo>
                  <a:cubicBezTo>
                    <a:pt x="342" y="810"/>
                    <a:pt x="385" y="795"/>
                    <a:pt x="428" y="781"/>
                  </a:cubicBezTo>
                  <a:cubicBezTo>
                    <a:pt x="461" y="770"/>
                    <a:pt x="494" y="759"/>
                    <a:pt x="526" y="746"/>
                  </a:cubicBezTo>
                  <a:cubicBezTo>
                    <a:pt x="579" y="727"/>
                    <a:pt x="632" y="708"/>
                    <a:pt x="684" y="688"/>
                  </a:cubicBezTo>
                  <a:cubicBezTo>
                    <a:pt x="807" y="640"/>
                    <a:pt x="929" y="591"/>
                    <a:pt x="1051" y="541"/>
                  </a:cubicBezTo>
                  <a:cubicBezTo>
                    <a:pt x="1285" y="447"/>
                    <a:pt x="1521" y="357"/>
                    <a:pt x="1756" y="267"/>
                  </a:cubicBezTo>
                  <a:cubicBezTo>
                    <a:pt x="1825" y="237"/>
                    <a:pt x="1857" y="156"/>
                    <a:pt x="1828" y="85"/>
                  </a:cubicBezTo>
                  <a:cubicBezTo>
                    <a:pt x="1807" y="37"/>
                    <a:pt x="1754" y="0"/>
                    <a:pt x="17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3" name="Google Shape;13613;p25"/>
            <p:cNvSpPr/>
            <p:nvPr/>
          </p:nvSpPr>
          <p:spPr>
            <a:xfrm>
              <a:off x="6445942" y="1329077"/>
              <a:ext cx="54467" cy="55510"/>
            </a:xfrm>
            <a:custGeom>
              <a:avLst/>
              <a:gdLst/>
              <a:ahLst/>
              <a:cxnLst/>
              <a:rect l="l" t="t" r="r" b="b"/>
              <a:pathLst>
                <a:path w="1619" h="1650" extrusionOk="0">
                  <a:moveTo>
                    <a:pt x="192" y="1"/>
                  </a:moveTo>
                  <a:cubicBezTo>
                    <a:pt x="163" y="1"/>
                    <a:pt x="135" y="7"/>
                    <a:pt x="108" y="23"/>
                  </a:cubicBezTo>
                  <a:cubicBezTo>
                    <a:pt x="50" y="59"/>
                    <a:pt x="13" y="121"/>
                    <a:pt x="9" y="189"/>
                  </a:cubicBezTo>
                  <a:cubicBezTo>
                    <a:pt x="1" y="273"/>
                    <a:pt x="40" y="366"/>
                    <a:pt x="77" y="439"/>
                  </a:cubicBezTo>
                  <a:cubicBezTo>
                    <a:pt x="118" y="518"/>
                    <a:pt x="165" y="594"/>
                    <a:pt x="221" y="664"/>
                  </a:cubicBezTo>
                  <a:cubicBezTo>
                    <a:pt x="351" y="827"/>
                    <a:pt x="504" y="972"/>
                    <a:pt x="662" y="1109"/>
                  </a:cubicBezTo>
                  <a:cubicBezTo>
                    <a:pt x="878" y="1295"/>
                    <a:pt x="1117" y="1455"/>
                    <a:pt x="1349" y="1620"/>
                  </a:cubicBezTo>
                  <a:cubicBezTo>
                    <a:pt x="1378" y="1639"/>
                    <a:pt x="1411" y="1650"/>
                    <a:pt x="1446" y="1650"/>
                  </a:cubicBezTo>
                  <a:cubicBezTo>
                    <a:pt x="1493" y="1650"/>
                    <a:pt x="1539" y="1628"/>
                    <a:pt x="1569" y="1590"/>
                  </a:cubicBezTo>
                  <a:cubicBezTo>
                    <a:pt x="1619" y="1525"/>
                    <a:pt x="1609" y="1419"/>
                    <a:pt x="1539" y="1371"/>
                  </a:cubicBezTo>
                  <a:cubicBezTo>
                    <a:pt x="1427" y="1294"/>
                    <a:pt x="1315" y="1216"/>
                    <a:pt x="1204" y="1137"/>
                  </a:cubicBezTo>
                  <a:cubicBezTo>
                    <a:pt x="1152" y="1101"/>
                    <a:pt x="1101" y="1064"/>
                    <a:pt x="1049" y="1026"/>
                  </a:cubicBezTo>
                  <a:cubicBezTo>
                    <a:pt x="1006" y="995"/>
                    <a:pt x="962" y="963"/>
                    <a:pt x="922" y="928"/>
                  </a:cubicBezTo>
                  <a:lnTo>
                    <a:pt x="813" y="832"/>
                  </a:lnTo>
                  <a:cubicBezTo>
                    <a:pt x="723" y="746"/>
                    <a:pt x="632" y="661"/>
                    <a:pt x="548" y="569"/>
                  </a:cubicBezTo>
                  <a:cubicBezTo>
                    <a:pt x="506" y="518"/>
                    <a:pt x="466" y="466"/>
                    <a:pt x="428" y="414"/>
                  </a:cubicBezTo>
                  <a:cubicBezTo>
                    <a:pt x="408" y="380"/>
                    <a:pt x="385" y="346"/>
                    <a:pt x="368" y="311"/>
                  </a:cubicBezTo>
                  <a:cubicBezTo>
                    <a:pt x="362" y="300"/>
                    <a:pt x="357" y="289"/>
                    <a:pt x="352" y="278"/>
                  </a:cubicBezTo>
                  <a:cubicBezTo>
                    <a:pt x="363" y="265"/>
                    <a:pt x="373" y="251"/>
                    <a:pt x="379" y="236"/>
                  </a:cubicBezTo>
                  <a:cubicBezTo>
                    <a:pt x="414" y="151"/>
                    <a:pt x="370" y="62"/>
                    <a:pt x="290" y="24"/>
                  </a:cubicBezTo>
                  <a:cubicBezTo>
                    <a:pt x="260" y="10"/>
                    <a:pt x="22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4" name="Google Shape;13614;p25"/>
            <p:cNvSpPr/>
            <p:nvPr/>
          </p:nvSpPr>
          <p:spPr>
            <a:xfrm>
              <a:off x="6444360" y="1333013"/>
              <a:ext cx="78723" cy="78690"/>
            </a:xfrm>
            <a:custGeom>
              <a:avLst/>
              <a:gdLst/>
              <a:ahLst/>
              <a:cxnLst/>
              <a:rect l="l" t="t" r="r" b="b"/>
              <a:pathLst>
                <a:path w="2340" h="2339" extrusionOk="0">
                  <a:moveTo>
                    <a:pt x="1910" y="1"/>
                  </a:moveTo>
                  <a:cubicBezTo>
                    <a:pt x="1889" y="1"/>
                    <a:pt x="1868" y="1"/>
                    <a:pt x="1848" y="2"/>
                  </a:cubicBezTo>
                  <a:cubicBezTo>
                    <a:pt x="1734" y="10"/>
                    <a:pt x="1620" y="35"/>
                    <a:pt x="1514" y="78"/>
                  </a:cubicBezTo>
                  <a:cubicBezTo>
                    <a:pt x="1415" y="115"/>
                    <a:pt x="1325" y="167"/>
                    <a:pt x="1243" y="232"/>
                  </a:cubicBezTo>
                  <a:cubicBezTo>
                    <a:pt x="1067" y="370"/>
                    <a:pt x="910" y="533"/>
                    <a:pt x="779" y="713"/>
                  </a:cubicBezTo>
                  <a:cubicBezTo>
                    <a:pt x="667" y="868"/>
                    <a:pt x="567" y="1031"/>
                    <a:pt x="470" y="1194"/>
                  </a:cubicBezTo>
                  <a:cubicBezTo>
                    <a:pt x="295" y="1493"/>
                    <a:pt x="159" y="1812"/>
                    <a:pt x="30" y="2133"/>
                  </a:cubicBezTo>
                  <a:cubicBezTo>
                    <a:pt x="0" y="2209"/>
                    <a:pt x="35" y="2294"/>
                    <a:pt x="111" y="2328"/>
                  </a:cubicBezTo>
                  <a:cubicBezTo>
                    <a:pt x="130" y="2334"/>
                    <a:pt x="149" y="2339"/>
                    <a:pt x="170" y="2339"/>
                  </a:cubicBezTo>
                  <a:cubicBezTo>
                    <a:pt x="230" y="2339"/>
                    <a:pt x="284" y="2302"/>
                    <a:pt x="307" y="2247"/>
                  </a:cubicBezTo>
                  <a:cubicBezTo>
                    <a:pt x="352" y="2136"/>
                    <a:pt x="398" y="2025"/>
                    <a:pt x="445" y="1916"/>
                  </a:cubicBezTo>
                  <a:cubicBezTo>
                    <a:pt x="480" y="1832"/>
                    <a:pt x="518" y="1751"/>
                    <a:pt x="556" y="1669"/>
                  </a:cubicBezTo>
                  <a:cubicBezTo>
                    <a:pt x="580" y="1625"/>
                    <a:pt x="603" y="1582"/>
                    <a:pt x="626" y="1539"/>
                  </a:cubicBezTo>
                  <a:cubicBezTo>
                    <a:pt x="644" y="1501"/>
                    <a:pt x="663" y="1463"/>
                    <a:pt x="684" y="1427"/>
                  </a:cubicBezTo>
                  <a:cubicBezTo>
                    <a:pt x="735" y="1341"/>
                    <a:pt x="787" y="1258"/>
                    <a:pt x="838" y="1172"/>
                  </a:cubicBezTo>
                  <a:lnTo>
                    <a:pt x="838" y="1172"/>
                  </a:lnTo>
                  <a:lnTo>
                    <a:pt x="836" y="1174"/>
                  </a:lnTo>
                  <a:cubicBezTo>
                    <a:pt x="888" y="1098"/>
                    <a:pt x="941" y="1020"/>
                    <a:pt x="991" y="943"/>
                  </a:cubicBezTo>
                  <a:cubicBezTo>
                    <a:pt x="1034" y="886"/>
                    <a:pt x="1077" y="829"/>
                    <a:pt x="1123" y="775"/>
                  </a:cubicBezTo>
                  <a:cubicBezTo>
                    <a:pt x="1194" y="696"/>
                    <a:pt x="1268" y="621"/>
                    <a:pt x="1349" y="552"/>
                  </a:cubicBezTo>
                  <a:lnTo>
                    <a:pt x="1349" y="552"/>
                  </a:lnTo>
                  <a:cubicBezTo>
                    <a:pt x="1344" y="556"/>
                    <a:pt x="1339" y="560"/>
                    <a:pt x="1335" y="564"/>
                  </a:cubicBezTo>
                  <a:lnTo>
                    <a:pt x="1349" y="552"/>
                  </a:lnTo>
                  <a:lnTo>
                    <a:pt x="1349" y="552"/>
                  </a:lnTo>
                  <a:cubicBezTo>
                    <a:pt x="1349" y="552"/>
                    <a:pt x="1349" y="552"/>
                    <a:pt x="1349" y="552"/>
                  </a:cubicBezTo>
                  <a:lnTo>
                    <a:pt x="1349" y="552"/>
                  </a:lnTo>
                  <a:cubicBezTo>
                    <a:pt x="1394" y="512"/>
                    <a:pt x="1443" y="475"/>
                    <a:pt x="1493" y="439"/>
                  </a:cubicBezTo>
                  <a:cubicBezTo>
                    <a:pt x="1510" y="428"/>
                    <a:pt x="1531" y="415"/>
                    <a:pt x="1550" y="406"/>
                  </a:cubicBezTo>
                  <a:cubicBezTo>
                    <a:pt x="1574" y="395"/>
                    <a:pt x="1599" y="384"/>
                    <a:pt x="1624" y="374"/>
                  </a:cubicBezTo>
                  <a:cubicBezTo>
                    <a:pt x="1666" y="360"/>
                    <a:pt x="1707" y="347"/>
                    <a:pt x="1749" y="338"/>
                  </a:cubicBezTo>
                  <a:cubicBezTo>
                    <a:pt x="1784" y="332"/>
                    <a:pt x="1821" y="325"/>
                    <a:pt x="1857" y="320"/>
                  </a:cubicBezTo>
                  <a:lnTo>
                    <a:pt x="1949" y="320"/>
                  </a:lnTo>
                  <a:cubicBezTo>
                    <a:pt x="2015" y="327"/>
                    <a:pt x="2080" y="336"/>
                    <a:pt x="2147" y="346"/>
                  </a:cubicBezTo>
                  <a:cubicBezTo>
                    <a:pt x="2153" y="346"/>
                    <a:pt x="2159" y="347"/>
                    <a:pt x="2165" y="347"/>
                  </a:cubicBezTo>
                  <a:cubicBezTo>
                    <a:pt x="2247" y="347"/>
                    <a:pt x="2318" y="286"/>
                    <a:pt x="2329" y="203"/>
                  </a:cubicBezTo>
                  <a:cubicBezTo>
                    <a:pt x="2340" y="115"/>
                    <a:pt x="2277" y="34"/>
                    <a:pt x="2186" y="23"/>
                  </a:cubicBezTo>
                  <a:cubicBezTo>
                    <a:pt x="2094" y="11"/>
                    <a:pt x="2002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5" name="Google Shape;13615;p25"/>
            <p:cNvSpPr/>
            <p:nvPr/>
          </p:nvSpPr>
          <p:spPr>
            <a:xfrm>
              <a:off x="6401734" y="1405549"/>
              <a:ext cx="199231" cy="31153"/>
            </a:xfrm>
            <a:custGeom>
              <a:avLst/>
              <a:gdLst/>
              <a:ahLst/>
              <a:cxnLst/>
              <a:rect l="l" t="t" r="r" b="b"/>
              <a:pathLst>
                <a:path w="5922" h="926" extrusionOk="0">
                  <a:moveTo>
                    <a:pt x="5756" y="1"/>
                  </a:moveTo>
                  <a:cubicBezTo>
                    <a:pt x="5750" y="1"/>
                    <a:pt x="5743" y="1"/>
                    <a:pt x="5736" y="2"/>
                  </a:cubicBezTo>
                  <a:cubicBezTo>
                    <a:pt x="5146" y="78"/>
                    <a:pt x="4552" y="140"/>
                    <a:pt x="3958" y="197"/>
                  </a:cubicBezTo>
                  <a:cubicBezTo>
                    <a:pt x="3284" y="262"/>
                    <a:pt x="2608" y="328"/>
                    <a:pt x="1932" y="384"/>
                  </a:cubicBezTo>
                  <a:cubicBezTo>
                    <a:pt x="1741" y="395"/>
                    <a:pt x="1549" y="406"/>
                    <a:pt x="1356" y="414"/>
                  </a:cubicBezTo>
                  <a:cubicBezTo>
                    <a:pt x="1187" y="422"/>
                    <a:pt x="1019" y="423"/>
                    <a:pt x="850" y="437"/>
                  </a:cubicBezTo>
                  <a:lnTo>
                    <a:pt x="850" y="437"/>
                  </a:lnTo>
                  <a:lnTo>
                    <a:pt x="814" y="439"/>
                  </a:lnTo>
                  <a:lnTo>
                    <a:pt x="822" y="439"/>
                  </a:lnTo>
                  <a:cubicBezTo>
                    <a:pt x="811" y="439"/>
                    <a:pt x="800" y="441"/>
                    <a:pt x="789" y="441"/>
                  </a:cubicBezTo>
                  <a:lnTo>
                    <a:pt x="797" y="441"/>
                  </a:lnTo>
                  <a:cubicBezTo>
                    <a:pt x="780" y="442"/>
                    <a:pt x="764" y="446"/>
                    <a:pt x="746" y="446"/>
                  </a:cubicBezTo>
                  <a:cubicBezTo>
                    <a:pt x="729" y="446"/>
                    <a:pt x="710" y="449"/>
                    <a:pt x="693" y="449"/>
                  </a:cubicBezTo>
                  <a:lnTo>
                    <a:pt x="713" y="449"/>
                  </a:lnTo>
                  <a:lnTo>
                    <a:pt x="670" y="452"/>
                  </a:lnTo>
                  <a:lnTo>
                    <a:pt x="678" y="452"/>
                  </a:lnTo>
                  <a:cubicBezTo>
                    <a:pt x="547" y="461"/>
                    <a:pt x="414" y="477"/>
                    <a:pt x="283" y="499"/>
                  </a:cubicBezTo>
                  <a:cubicBezTo>
                    <a:pt x="221" y="512"/>
                    <a:pt x="148" y="528"/>
                    <a:pt x="96" y="566"/>
                  </a:cubicBezTo>
                  <a:cubicBezTo>
                    <a:pt x="50" y="599"/>
                    <a:pt x="18" y="651"/>
                    <a:pt x="10" y="708"/>
                  </a:cubicBezTo>
                  <a:cubicBezTo>
                    <a:pt x="1" y="791"/>
                    <a:pt x="55" y="846"/>
                    <a:pt x="113" y="894"/>
                  </a:cubicBezTo>
                  <a:cubicBezTo>
                    <a:pt x="140" y="914"/>
                    <a:pt x="171" y="925"/>
                    <a:pt x="203" y="925"/>
                  </a:cubicBezTo>
                  <a:cubicBezTo>
                    <a:pt x="205" y="925"/>
                    <a:pt x="208" y="925"/>
                    <a:pt x="210" y="925"/>
                  </a:cubicBezTo>
                  <a:cubicBezTo>
                    <a:pt x="262" y="925"/>
                    <a:pt x="310" y="901"/>
                    <a:pt x="341" y="862"/>
                  </a:cubicBezTo>
                  <a:cubicBezTo>
                    <a:pt x="354" y="844"/>
                    <a:pt x="363" y="827"/>
                    <a:pt x="368" y="806"/>
                  </a:cubicBezTo>
                  <a:cubicBezTo>
                    <a:pt x="499" y="781"/>
                    <a:pt x="632" y="767"/>
                    <a:pt x="765" y="753"/>
                  </a:cubicBezTo>
                  <a:lnTo>
                    <a:pt x="780" y="753"/>
                  </a:lnTo>
                  <a:lnTo>
                    <a:pt x="887" y="742"/>
                  </a:lnTo>
                  <a:lnTo>
                    <a:pt x="868" y="742"/>
                  </a:lnTo>
                  <a:cubicBezTo>
                    <a:pt x="1150" y="721"/>
                    <a:pt x="1432" y="710"/>
                    <a:pt x="1714" y="689"/>
                  </a:cubicBezTo>
                  <a:cubicBezTo>
                    <a:pt x="2390" y="643"/>
                    <a:pt x="3062" y="569"/>
                    <a:pt x="3735" y="503"/>
                  </a:cubicBezTo>
                  <a:cubicBezTo>
                    <a:pt x="4417" y="434"/>
                    <a:pt x="5098" y="366"/>
                    <a:pt x="5780" y="305"/>
                  </a:cubicBezTo>
                  <a:cubicBezTo>
                    <a:pt x="5863" y="297"/>
                    <a:pt x="5921" y="210"/>
                    <a:pt x="5909" y="131"/>
                  </a:cubicBezTo>
                  <a:cubicBezTo>
                    <a:pt x="5897" y="55"/>
                    <a:pt x="5831" y="1"/>
                    <a:pt x="5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6" name="Google Shape;13616;p25"/>
            <p:cNvSpPr/>
            <p:nvPr/>
          </p:nvSpPr>
          <p:spPr>
            <a:xfrm>
              <a:off x="6399143" y="1438049"/>
              <a:ext cx="184664" cy="155496"/>
            </a:xfrm>
            <a:custGeom>
              <a:avLst/>
              <a:gdLst/>
              <a:ahLst/>
              <a:cxnLst/>
              <a:rect l="l" t="t" r="r" b="b"/>
              <a:pathLst>
                <a:path w="5489" h="4622" extrusionOk="0">
                  <a:moveTo>
                    <a:pt x="2061" y="626"/>
                  </a:moveTo>
                  <a:cubicBezTo>
                    <a:pt x="2059" y="626"/>
                    <a:pt x="2057" y="626"/>
                    <a:pt x="2054" y="626"/>
                  </a:cubicBezTo>
                  <a:lnTo>
                    <a:pt x="2054" y="626"/>
                  </a:lnTo>
                  <a:cubicBezTo>
                    <a:pt x="2057" y="626"/>
                    <a:pt x="2059" y="626"/>
                    <a:pt x="2061" y="626"/>
                  </a:cubicBezTo>
                  <a:close/>
                  <a:moveTo>
                    <a:pt x="1149" y="1223"/>
                  </a:moveTo>
                  <a:cubicBezTo>
                    <a:pt x="1151" y="1228"/>
                    <a:pt x="1152" y="1232"/>
                    <a:pt x="1154" y="1237"/>
                  </a:cubicBezTo>
                  <a:cubicBezTo>
                    <a:pt x="1153" y="1232"/>
                    <a:pt x="1151" y="1228"/>
                    <a:pt x="1149" y="1223"/>
                  </a:cubicBezTo>
                  <a:close/>
                  <a:moveTo>
                    <a:pt x="426" y="1749"/>
                  </a:moveTo>
                  <a:lnTo>
                    <a:pt x="426" y="1749"/>
                  </a:lnTo>
                  <a:cubicBezTo>
                    <a:pt x="426" y="1750"/>
                    <a:pt x="426" y="1750"/>
                    <a:pt x="426" y="1751"/>
                  </a:cubicBezTo>
                  <a:lnTo>
                    <a:pt x="426" y="1751"/>
                  </a:lnTo>
                  <a:cubicBezTo>
                    <a:pt x="426" y="1750"/>
                    <a:pt x="426" y="1750"/>
                    <a:pt x="426" y="1749"/>
                  </a:cubicBezTo>
                  <a:close/>
                  <a:moveTo>
                    <a:pt x="1270" y="1807"/>
                  </a:moveTo>
                  <a:cubicBezTo>
                    <a:pt x="1270" y="1809"/>
                    <a:pt x="1270" y="1811"/>
                    <a:pt x="1270" y="1814"/>
                  </a:cubicBezTo>
                  <a:lnTo>
                    <a:pt x="1270" y="1814"/>
                  </a:lnTo>
                  <a:cubicBezTo>
                    <a:pt x="1270" y="1811"/>
                    <a:pt x="1270" y="1809"/>
                    <a:pt x="1270" y="1807"/>
                  </a:cubicBezTo>
                  <a:close/>
                  <a:moveTo>
                    <a:pt x="1548" y="3025"/>
                  </a:moveTo>
                  <a:cubicBezTo>
                    <a:pt x="1548" y="3027"/>
                    <a:pt x="1548" y="3029"/>
                    <a:pt x="1548" y="3031"/>
                  </a:cubicBezTo>
                  <a:lnTo>
                    <a:pt x="1548" y="3031"/>
                  </a:lnTo>
                  <a:cubicBezTo>
                    <a:pt x="1548" y="3029"/>
                    <a:pt x="1548" y="3027"/>
                    <a:pt x="1548" y="3025"/>
                  </a:cubicBezTo>
                  <a:close/>
                  <a:moveTo>
                    <a:pt x="5322" y="0"/>
                  </a:moveTo>
                  <a:cubicBezTo>
                    <a:pt x="5314" y="0"/>
                    <a:pt x="5306" y="1"/>
                    <a:pt x="5299" y="2"/>
                  </a:cubicBezTo>
                  <a:cubicBezTo>
                    <a:pt x="5063" y="45"/>
                    <a:pt x="4827" y="89"/>
                    <a:pt x="4593" y="140"/>
                  </a:cubicBezTo>
                  <a:lnTo>
                    <a:pt x="4599" y="138"/>
                  </a:lnTo>
                  <a:lnTo>
                    <a:pt x="4599" y="138"/>
                  </a:lnTo>
                  <a:cubicBezTo>
                    <a:pt x="4482" y="163"/>
                    <a:pt x="4363" y="187"/>
                    <a:pt x="4246" y="214"/>
                  </a:cubicBezTo>
                  <a:lnTo>
                    <a:pt x="4265" y="209"/>
                  </a:lnTo>
                  <a:lnTo>
                    <a:pt x="4265" y="209"/>
                  </a:lnTo>
                  <a:cubicBezTo>
                    <a:pt x="4126" y="239"/>
                    <a:pt x="3988" y="269"/>
                    <a:pt x="3850" y="300"/>
                  </a:cubicBezTo>
                  <a:lnTo>
                    <a:pt x="3855" y="300"/>
                  </a:lnTo>
                  <a:cubicBezTo>
                    <a:pt x="3687" y="334"/>
                    <a:pt x="3521" y="372"/>
                    <a:pt x="3353" y="410"/>
                  </a:cubicBezTo>
                  <a:lnTo>
                    <a:pt x="3364" y="407"/>
                  </a:lnTo>
                  <a:lnTo>
                    <a:pt x="3364" y="407"/>
                  </a:lnTo>
                  <a:cubicBezTo>
                    <a:pt x="3274" y="425"/>
                    <a:pt x="3182" y="444"/>
                    <a:pt x="3090" y="463"/>
                  </a:cubicBezTo>
                  <a:cubicBezTo>
                    <a:pt x="3013" y="480"/>
                    <a:pt x="2937" y="497"/>
                    <a:pt x="2859" y="510"/>
                  </a:cubicBezTo>
                  <a:cubicBezTo>
                    <a:pt x="2593" y="555"/>
                    <a:pt x="2330" y="603"/>
                    <a:pt x="2061" y="626"/>
                  </a:cubicBezTo>
                  <a:lnTo>
                    <a:pt x="2061" y="626"/>
                  </a:lnTo>
                  <a:cubicBezTo>
                    <a:pt x="2062" y="626"/>
                    <a:pt x="2062" y="626"/>
                    <a:pt x="2063" y="626"/>
                  </a:cubicBezTo>
                  <a:cubicBezTo>
                    <a:pt x="2059" y="626"/>
                    <a:pt x="2056" y="626"/>
                    <a:pt x="2052" y="626"/>
                  </a:cubicBezTo>
                  <a:lnTo>
                    <a:pt x="2052" y="626"/>
                  </a:lnTo>
                  <a:cubicBezTo>
                    <a:pt x="2053" y="626"/>
                    <a:pt x="2054" y="626"/>
                    <a:pt x="2054" y="626"/>
                  </a:cubicBezTo>
                  <a:lnTo>
                    <a:pt x="2054" y="626"/>
                  </a:lnTo>
                  <a:cubicBezTo>
                    <a:pt x="2051" y="627"/>
                    <a:pt x="2047" y="627"/>
                    <a:pt x="2043" y="627"/>
                  </a:cubicBezTo>
                  <a:lnTo>
                    <a:pt x="2043" y="627"/>
                  </a:lnTo>
                  <a:cubicBezTo>
                    <a:pt x="1952" y="634"/>
                    <a:pt x="1861" y="637"/>
                    <a:pt x="1771" y="637"/>
                  </a:cubicBezTo>
                  <a:cubicBezTo>
                    <a:pt x="1729" y="637"/>
                    <a:pt x="1688" y="637"/>
                    <a:pt x="1647" y="635"/>
                  </a:cubicBezTo>
                  <a:cubicBezTo>
                    <a:pt x="1564" y="632"/>
                    <a:pt x="1482" y="629"/>
                    <a:pt x="1400" y="626"/>
                  </a:cubicBezTo>
                  <a:cubicBezTo>
                    <a:pt x="1389" y="625"/>
                    <a:pt x="1377" y="625"/>
                    <a:pt x="1366" y="625"/>
                  </a:cubicBezTo>
                  <a:cubicBezTo>
                    <a:pt x="1336" y="625"/>
                    <a:pt x="1304" y="626"/>
                    <a:pt x="1273" y="629"/>
                  </a:cubicBezTo>
                  <a:cubicBezTo>
                    <a:pt x="1235" y="629"/>
                    <a:pt x="1199" y="635"/>
                    <a:pt x="1162" y="643"/>
                  </a:cubicBezTo>
                  <a:cubicBezTo>
                    <a:pt x="1129" y="653"/>
                    <a:pt x="1099" y="668"/>
                    <a:pt x="1072" y="689"/>
                  </a:cubicBezTo>
                  <a:cubicBezTo>
                    <a:pt x="1053" y="706"/>
                    <a:pt x="1036" y="725"/>
                    <a:pt x="1023" y="747"/>
                  </a:cubicBezTo>
                  <a:cubicBezTo>
                    <a:pt x="988" y="804"/>
                    <a:pt x="990" y="882"/>
                    <a:pt x="1015" y="941"/>
                  </a:cubicBezTo>
                  <a:cubicBezTo>
                    <a:pt x="1031" y="972"/>
                    <a:pt x="1048" y="1002"/>
                    <a:pt x="1067" y="1031"/>
                  </a:cubicBezTo>
                  <a:cubicBezTo>
                    <a:pt x="1098" y="1093"/>
                    <a:pt x="1125" y="1158"/>
                    <a:pt x="1149" y="1223"/>
                  </a:cubicBezTo>
                  <a:lnTo>
                    <a:pt x="1149" y="1223"/>
                  </a:lnTo>
                  <a:cubicBezTo>
                    <a:pt x="1149" y="1222"/>
                    <a:pt x="1148" y="1220"/>
                    <a:pt x="1148" y="1218"/>
                  </a:cubicBezTo>
                  <a:lnTo>
                    <a:pt x="1148" y="1218"/>
                  </a:lnTo>
                  <a:cubicBezTo>
                    <a:pt x="1175" y="1294"/>
                    <a:pt x="1194" y="1376"/>
                    <a:pt x="1213" y="1455"/>
                  </a:cubicBezTo>
                  <a:cubicBezTo>
                    <a:pt x="1224" y="1507"/>
                    <a:pt x="1237" y="1560"/>
                    <a:pt x="1243" y="1612"/>
                  </a:cubicBezTo>
                  <a:cubicBezTo>
                    <a:pt x="1252" y="1674"/>
                    <a:pt x="1263" y="1735"/>
                    <a:pt x="1270" y="1797"/>
                  </a:cubicBezTo>
                  <a:lnTo>
                    <a:pt x="1270" y="1800"/>
                  </a:lnTo>
                  <a:cubicBezTo>
                    <a:pt x="1271" y="1805"/>
                    <a:pt x="1271" y="1810"/>
                    <a:pt x="1271" y="1816"/>
                  </a:cubicBezTo>
                  <a:cubicBezTo>
                    <a:pt x="1271" y="1815"/>
                    <a:pt x="1271" y="1814"/>
                    <a:pt x="1270" y="1814"/>
                  </a:cubicBezTo>
                  <a:lnTo>
                    <a:pt x="1270" y="1814"/>
                  </a:lnTo>
                  <a:cubicBezTo>
                    <a:pt x="1276" y="1878"/>
                    <a:pt x="1281" y="1940"/>
                    <a:pt x="1286" y="2003"/>
                  </a:cubicBezTo>
                  <a:cubicBezTo>
                    <a:pt x="1287" y="2079"/>
                    <a:pt x="1290" y="2155"/>
                    <a:pt x="1289" y="2231"/>
                  </a:cubicBezTo>
                  <a:cubicBezTo>
                    <a:pt x="1286" y="2307"/>
                    <a:pt x="1284" y="2383"/>
                    <a:pt x="1281" y="2459"/>
                  </a:cubicBezTo>
                  <a:cubicBezTo>
                    <a:pt x="1268" y="2633"/>
                    <a:pt x="1257" y="2807"/>
                    <a:pt x="1244" y="2983"/>
                  </a:cubicBezTo>
                  <a:cubicBezTo>
                    <a:pt x="1232" y="3143"/>
                    <a:pt x="1224" y="3304"/>
                    <a:pt x="1219" y="3465"/>
                  </a:cubicBezTo>
                  <a:cubicBezTo>
                    <a:pt x="1218" y="3491"/>
                    <a:pt x="1216" y="3516"/>
                    <a:pt x="1216" y="3541"/>
                  </a:cubicBezTo>
                  <a:cubicBezTo>
                    <a:pt x="1096" y="3269"/>
                    <a:pt x="972" y="2999"/>
                    <a:pt x="850" y="2726"/>
                  </a:cubicBezTo>
                  <a:cubicBezTo>
                    <a:pt x="774" y="2562"/>
                    <a:pt x="700" y="2395"/>
                    <a:pt x="626" y="2231"/>
                  </a:cubicBezTo>
                  <a:cubicBezTo>
                    <a:pt x="597" y="2171"/>
                    <a:pt x="572" y="2107"/>
                    <a:pt x="546" y="2046"/>
                  </a:cubicBezTo>
                  <a:cubicBezTo>
                    <a:pt x="504" y="1949"/>
                    <a:pt x="462" y="1850"/>
                    <a:pt x="426" y="1751"/>
                  </a:cubicBezTo>
                  <a:lnTo>
                    <a:pt x="426" y="1751"/>
                  </a:lnTo>
                  <a:cubicBezTo>
                    <a:pt x="426" y="1751"/>
                    <a:pt x="426" y="1751"/>
                    <a:pt x="426" y="1751"/>
                  </a:cubicBezTo>
                  <a:cubicBezTo>
                    <a:pt x="426" y="1750"/>
                    <a:pt x="425" y="1749"/>
                    <a:pt x="425" y="1748"/>
                  </a:cubicBezTo>
                  <a:lnTo>
                    <a:pt x="425" y="1748"/>
                  </a:lnTo>
                  <a:cubicBezTo>
                    <a:pt x="425" y="1749"/>
                    <a:pt x="425" y="1749"/>
                    <a:pt x="426" y="1749"/>
                  </a:cubicBezTo>
                  <a:lnTo>
                    <a:pt x="426" y="1749"/>
                  </a:lnTo>
                  <a:cubicBezTo>
                    <a:pt x="425" y="1748"/>
                    <a:pt x="425" y="1747"/>
                    <a:pt x="425" y="1746"/>
                  </a:cubicBezTo>
                  <a:lnTo>
                    <a:pt x="425" y="1746"/>
                  </a:lnTo>
                  <a:cubicBezTo>
                    <a:pt x="425" y="1747"/>
                    <a:pt x="425" y="1747"/>
                    <a:pt x="425" y="1747"/>
                  </a:cubicBezTo>
                  <a:lnTo>
                    <a:pt x="425" y="1747"/>
                  </a:lnTo>
                  <a:cubicBezTo>
                    <a:pt x="390" y="1652"/>
                    <a:pt x="362" y="1555"/>
                    <a:pt x="339" y="1457"/>
                  </a:cubicBezTo>
                  <a:cubicBezTo>
                    <a:pt x="334" y="1431"/>
                    <a:pt x="331" y="1406"/>
                    <a:pt x="328" y="1381"/>
                  </a:cubicBezTo>
                  <a:cubicBezTo>
                    <a:pt x="390" y="1303"/>
                    <a:pt x="371" y="1191"/>
                    <a:pt x="287" y="1137"/>
                  </a:cubicBezTo>
                  <a:cubicBezTo>
                    <a:pt x="258" y="1116"/>
                    <a:pt x="221" y="1104"/>
                    <a:pt x="185" y="1104"/>
                  </a:cubicBezTo>
                  <a:cubicBezTo>
                    <a:pt x="151" y="1104"/>
                    <a:pt x="117" y="1115"/>
                    <a:pt x="89" y="1138"/>
                  </a:cubicBezTo>
                  <a:cubicBezTo>
                    <a:pt x="54" y="1164"/>
                    <a:pt x="29" y="1200"/>
                    <a:pt x="15" y="1241"/>
                  </a:cubicBezTo>
                  <a:cubicBezTo>
                    <a:pt x="3" y="1283"/>
                    <a:pt x="0" y="1325"/>
                    <a:pt x="5" y="1368"/>
                  </a:cubicBezTo>
                  <a:cubicBezTo>
                    <a:pt x="15" y="1469"/>
                    <a:pt x="37" y="1569"/>
                    <a:pt x="68" y="1666"/>
                  </a:cubicBezTo>
                  <a:cubicBezTo>
                    <a:pt x="109" y="1799"/>
                    <a:pt x="160" y="1930"/>
                    <a:pt x="216" y="2058"/>
                  </a:cubicBezTo>
                  <a:cubicBezTo>
                    <a:pt x="292" y="2229"/>
                    <a:pt x="369" y="2400"/>
                    <a:pt x="448" y="2570"/>
                  </a:cubicBezTo>
                  <a:cubicBezTo>
                    <a:pt x="584" y="2862"/>
                    <a:pt x="721" y="3154"/>
                    <a:pt x="853" y="3448"/>
                  </a:cubicBezTo>
                  <a:cubicBezTo>
                    <a:pt x="998" y="3766"/>
                    <a:pt x="1140" y="4088"/>
                    <a:pt x="1259" y="4417"/>
                  </a:cubicBezTo>
                  <a:cubicBezTo>
                    <a:pt x="1259" y="4414"/>
                    <a:pt x="1257" y="4411"/>
                    <a:pt x="1256" y="4406"/>
                  </a:cubicBezTo>
                  <a:lnTo>
                    <a:pt x="1256" y="4406"/>
                  </a:lnTo>
                  <a:cubicBezTo>
                    <a:pt x="1270" y="4445"/>
                    <a:pt x="1282" y="4483"/>
                    <a:pt x="1297" y="4523"/>
                  </a:cubicBezTo>
                  <a:lnTo>
                    <a:pt x="1300" y="4526"/>
                  </a:lnTo>
                  <a:cubicBezTo>
                    <a:pt x="1326" y="4586"/>
                    <a:pt x="1384" y="4622"/>
                    <a:pt x="1447" y="4622"/>
                  </a:cubicBezTo>
                  <a:cubicBezTo>
                    <a:pt x="1461" y="4622"/>
                    <a:pt x="1476" y="4620"/>
                    <a:pt x="1490" y="4616"/>
                  </a:cubicBezTo>
                  <a:cubicBezTo>
                    <a:pt x="1491" y="4616"/>
                    <a:pt x="1493" y="4615"/>
                    <a:pt x="1493" y="4615"/>
                  </a:cubicBezTo>
                  <a:cubicBezTo>
                    <a:pt x="1567" y="4594"/>
                    <a:pt x="1623" y="4513"/>
                    <a:pt x="1609" y="4437"/>
                  </a:cubicBezTo>
                  <a:cubicBezTo>
                    <a:pt x="1586" y="4328"/>
                    <a:pt x="1567" y="4221"/>
                    <a:pt x="1552" y="4110"/>
                  </a:cubicBezTo>
                  <a:cubicBezTo>
                    <a:pt x="1545" y="4032"/>
                    <a:pt x="1539" y="3955"/>
                    <a:pt x="1533" y="3875"/>
                  </a:cubicBezTo>
                  <a:cubicBezTo>
                    <a:pt x="1529" y="3834"/>
                    <a:pt x="1531" y="3792"/>
                    <a:pt x="1529" y="3749"/>
                  </a:cubicBezTo>
                  <a:cubicBezTo>
                    <a:pt x="1529" y="3701"/>
                    <a:pt x="1526" y="3654"/>
                    <a:pt x="1526" y="3605"/>
                  </a:cubicBezTo>
                  <a:cubicBezTo>
                    <a:pt x="1528" y="3508"/>
                    <a:pt x="1531" y="3409"/>
                    <a:pt x="1533" y="3310"/>
                  </a:cubicBezTo>
                  <a:lnTo>
                    <a:pt x="1533" y="3304"/>
                  </a:lnTo>
                  <a:lnTo>
                    <a:pt x="1533" y="3295"/>
                  </a:lnTo>
                  <a:lnTo>
                    <a:pt x="1533" y="3291"/>
                  </a:lnTo>
                  <a:lnTo>
                    <a:pt x="1533" y="3282"/>
                  </a:lnTo>
                  <a:cubicBezTo>
                    <a:pt x="1534" y="3276"/>
                    <a:pt x="1534" y="3268"/>
                    <a:pt x="1534" y="3261"/>
                  </a:cubicBezTo>
                  <a:cubicBezTo>
                    <a:pt x="1534" y="3263"/>
                    <a:pt x="1534" y="3264"/>
                    <a:pt x="1534" y="3266"/>
                  </a:cubicBezTo>
                  <a:cubicBezTo>
                    <a:pt x="1539" y="3187"/>
                    <a:pt x="1543" y="3110"/>
                    <a:pt x="1548" y="3031"/>
                  </a:cubicBezTo>
                  <a:lnTo>
                    <a:pt x="1548" y="3031"/>
                  </a:lnTo>
                  <a:cubicBezTo>
                    <a:pt x="1548" y="3034"/>
                    <a:pt x="1547" y="3036"/>
                    <a:pt x="1547" y="3039"/>
                  </a:cubicBezTo>
                  <a:lnTo>
                    <a:pt x="1547" y="3039"/>
                  </a:lnTo>
                  <a:cubicBezTo>
                    <a:pt x="1557" y="2856"/>
                    <a:pt x="1571" y="2673"/>
                    <a:pt x="1583" y="2492"/>
                  </a:cubicBezTo>
                  <a:cubicBezTo>
                    <a:pt x="1586" y="2449"/>
                    <a:pt x="1586" y="2408"/>
                    <a:pt x="1588" y="2364"/>
                  </a:cubicBezTo>
                  <a:cubicBezTo>
                    <a:pt x="1591" y="2318"/>
                    <a:pt x="1594" y="2272"/>
                    <a:pt x="1594" y="2226"/>
                  </a:cubicBezTo>
                  <a:cubicBezTo>
                    <a:pt x="1593" y="2147"/>
                    <a:pt x="1598" y="2065"/>
                    <a:pt x="1591" y="1985"/>
                  </a:cubicBezTo>
                  <a:cubicBezTo>
                    <a:pt x="1591" y="1989"/>
                    <a:pt x="1591" y="1992"/>
                    <a:pt x="1591" y="1996"/>
                  </a:cubicBezTo>
                  <a:cubicBezTo>
                    <a:pt x="1577" y="1788"/>
                    <a:pt x="1560" y="1579"/>
                    <a:pt x="1512" y="1376"/>
                  </a:cubicBezTo>
                  <a:cubicBezTo>
                    <a:pt x="1484" y="1230"/>
                    <a:pt x="1442" y="1089"/>
                    <a:pt x="1389" y="952"/>
                  </a:cubicBezTo>
                  <a:cubicBezTo>
                    <a:pt x="1407" y="951"/>
                    <a:pt x="1426" y="951"/>
                    <a:pt x="1444" y="951"/>
                  </a:cubicBezTo>
                  <a:cubicBezTo>
                    <a:pt x="1521" y="951"/>
                    <a:pt x="1599" y="955"/>
                    <a:pt x="1675" y="956"/>
                  </a:cubicBezTo>
                  <a:cubicBezTo>
                    <a:pt x="1687" y="957"/>
                    <a:pt x="1699" y="957"/>
                    <a:pt x="1710" y="957"/>
                  </a:cubicBezTo>
                  <a:cubicBezTo>
                    <a:pt x="1887" y="957"/>
                    <a:pt x="2065" y="945"/>
                    <a:pt x="2242" y="922"/>
                  </a:cubicBezTo>
                  <a:cubicBezTo>
                    <a:pt x="2465" y="893"/>
                    <a:pt x="2687" y="850"/>
                    <a:pt x="2907" y="811"/>
                  </a:cubicBezTo>
                  <a:cubicBezTo>
                    <a:pt x="2994" y="795"/>
                    <a:pt x="3079" y="773"/>
                    <a:pt x="3165" y="755"/>
                  </a:cubicBezTo>
                  <a:cubicBezTo>
                    <a:pt x="3255" y="736"/>
                    <a:pt x="3345" y="717"/>
                    <a:pt x="3435" y="698"/>
                  </a:cubicBezTo>
                  <a:cubicBezTo>
                    <a:pt x="3590" y="664"/>
                    <a:pt x="3747" y="626"/>
                    <a:pt x="3902" y="591"/>
                  </a:cubicBezTo>
                  <a:cubicBezTo>
                    <a:pt x="4038" y="561"/>
                    <a:pt x="4175" y="531"/>
                    <a:pt x="4309" y="499"/>
                  </a:cubicBezTo>
                  <a:cubicBezTo>
                    <a:pt x="4653" y="426"/>
                    <a:pt x="4996" y="358"/>
                    <a:pt x="5344" y="311"/>
                  </a:cubicBezTo>
                  <a:cubicBezTo>
                    <a:pt x="5428" y="298"/>
                    <a:pt x="5488" y="219"/>
                    <a:pt x="5476" y="133"/>
                  </a:cubicBezTo>
                  <a:cubicBezTo>
                    <a:pt x="5464" y="56"/>
                    <a:pt x="5398" y="0"/>
                    <a:pt x="53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7" name="Google Shape;13617;p25"/>
            <p:cNvSpPr/>
            <p:nvPr/>
          </p:nvSpPr>
          <p:spPr>
            <a:xfrm>
              <a:off x="6333942" y="1389333"/>
              <a:ext cx="101264" cy="33508"/>
            </a:xfrm>
            <a:custGeom>
              <a:avLst/>
              <a:gdLst/>
              <a:ahLst/>
              <a:cxnLst/>
              <a:rect l="l" t="t" r="r" b="b"/>
              <a:pathLst>
                <a:path w="3010" h="996" extrusionOk="0">
                  <a:moveTo>
                    <a:pt x="2848" y="0"/>
                  </a:moveTo>
                  <a:cubicBezTo>
                    <a:pt x="2842" y="0"/>
                    <a:pt x="2835" y="1"/>
                    <a:pt x="2828" y="1"/>
                  </a:cubicBezTo>
                  <a:cubicBezTo>
                    <a:pt x="2628" y="22"/>
                    <a:pt x="2429" y="47"/>
                    <a:pt x="2231" y="74"/>
                  </a:cubicBezTo>
                  <a:cubicBezTo>
                    <a:pt x="2063" y="96"/>
                    <a:pt x="1896" y="131"/>
                    <a:pt x="1729" y="165"/>
                  </a:cubicBezTo>
                  <a:cubicBezTo>
                    <a:pt x="1574" y="198"/>
                    <a:pt x="1417" y="231"/>
                    <a:pt x="1264" y="271"/>
                  </a:cubicBezTo>
                  <a:cubicBezTo>
                    <a:pt x="1164" y="296"/>
                    <a:pt x="1064" y="321"/>
                    <a:pt x="963" y="347"/>
                  </a:cubicBezTo>
                  <a:cubicBezTo>
                    <a:pt x="878" y="369"/>
                    <a:pt x="794" y="396"/>
                    <a:pt x="708" y="421"/>
                  </a:cubicBezTo>
                  <a:cubicBezTo>
                    <a:pt x="635" y="442"/>
                    <a:pt x="563" y="465"/>
                    <a:pt x="490" y="487"/>
                  </a:cubicBezTo>
                  <a:cubicBezTo>
                    <a:pt x="357" y="532"/>
                    <a:pt x="221" y="570"/>
                    <a:pt x="102" y="644"/>
                  </a:cubicBezTo>
                  <a:cubicBezTo>
                    <a:pt x="36" y="684"/>
                    <a:pt x="1" y="774"/>
                    <a:pt x="36" y="847"/>
                  </a:cubicBezTo>
                  <a:cubicBezTo>
                    <a:pt x="48" y="877"/>
                    <a:pt x="67" y="904"/>
                    <a:pt x="93" y="924"/>
                  </a:cubicBezTo>
                  <a:cubicBezTo>
                    <a:pt x="118" y="942"/>
                    <a:pt x="146" y="954"/>
                    <a:pt x="176" y="961"/>
                  </a:cubicBezTo>
                  <a:cubicBezTo>
                    <a:pt x="203" y="970"/>
                    <a:pt x="232" y="977"/>
                    <a:pt x="260" y="980"/>
                  </a:cubicBezTo>
                  <a:cubicBezTo>
                    <a:pt x="313" y="988"/>
                    <a:pt x="365" y="991"/>
                    <a:pt x="417" y="996"/>
                  </a:cubicBezTo>
                  <a:lnTo>
                    <a:pt x="431" y="996"/>
                  </a:lnTo>
                  <a:cubicBezTo>
                    <a:pt x="433" y="996"/>
                    <a:pt x="435" y="996"/>
                    <a:pt x="436" y="996"/>
                  </a:cubicBezTo>
                  <a:cubicBezTo>
                    <a:pt x="543" y="996"/>
                    <a:pt x="621" y="893"/>
                    <a:pt x="590" y="790"/>
                  </a:cubicBezTo>
                  <a:cubicBezTo>
                    <a:pt x="743" y="738"/>
                    <a:pt x="897" y="687"/>
                    <a:pt x="1053" y="646"/>
                  </a:cubicBezTo>
                  <a:cubicBezTo>
                    <a:pt x="1262" y="589"/>
                    <a:pt x="1473" y="532"/>
                    <a:pt x="1685" y="484"/>
                  </a:cubicBezTo>
                  <a:cubicBezTo>
                    <a:pt x="1875" y="446"/>
                    <a:pt x="2065" y="402"/>
                    <a:pt x="2258" y="375"/>
                  </a:cubicBezTo>
                  <a:cubicBezTo>
                    <a:pt x="2462" y="347"/>
                    <a:pt x="2666" y="321"/>
                    <a:pt x="2872" y="299"/>
                  </a:cubicBezTo>
                  <a:cubicBezTo>
                    <a:pt x="2953" y="291"/>
                    <a:pt x="3010" y="207"/>
                    <a:pt x="2999" y="128"/>
                  </a:cubicBezTo>
                  <a:cubicBezTo>
                    <a:pt x="2987" y="54"/>
                    <a:pt x="2922" y="0"/>
                    <a:pt x="2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8" name="Google Shape;13618;p25"/>
            <p:cNvSpPr/>
            <p:nvPr/>
          </p:nvSpPr>
          <p:spPr>
            <a:xfrm>
              <a:off x="6471645" y="1485487"/>
              <a:ext cx="70582" cy="104527"/>
            </a:xfrm>
            <a:custGeom>
              <a:avLst/>
              <a:gdLst/>
              <a:ahLst/>
              <a:cxnLst/>
              <a:rect l="l" t="t" r="r" b="b"/>
              <a:pathLst>
                <a:path w="2098" h="3107" extrusionOk="0">
                  <a:moveTo>
                    <a:pt x="1085" y="0"/>
                  </a:moveTo>
                  <a:cubicBezTo>
                    <a:pt x="1022" y="0"/>
                    <a:pt x="959" y="4"/>
                    <a:pt x="896" y="12"/>
                  </a:cubicBezTo>
                  <a:cubicBezTo>
                    <a:pt x="813" y="20"/>
                    <a:pt x="731" y="34"/>
                    <a:pt x="650" y="51"/>
                  </a:cubicBezTo>
                  <a:cubicBezTo>
                    <a:pt x="589" y="66"/>
                    <a:pt x="527" y="83"/>
                    <a:pt x="468" y="107"/>
                  </a:cubicBezTo>
                  <a:cubicBezTo>
                    <a:pt x="422" y="126"/>
                    <a:pt x="380" y="154"/>
                    <a:pt x="345" y="191"/>
                  </a:cubicBezTo>
                  <a:cubicBezTo>
                    <a:pt x="266" y="273"/>
                    <a:pt x="293" y="409"/>
                    <a:pt x="399" y="455"/>
                  </a:cubicBezTo>
                  <a:cubicBezTo>
                    <a:pt x="429" y="470"/>
                    <a:pt x="462" y="477"/>
                    <a:pt x="497" y="477"/>
                  </a:cubicBezTo>
                  <a:cubicBezTo>
                    <a:pt x="500" y="477"/>
                    <a:pt x="503" y="477"/>
                    <a:pt x="506" y="477"/>
                  </a:cubicBezTo>
                  <a:cubicBezTo>
                    <a:pt x="522" y="477"/>
                    <a:pt x="540" y="476"/>
                    <a:pt x="555" y="476"/>
                  </a:cubicBezTo>
                  <a:cubicBezTo>
                    <a:pt x="585" y="476"/>
                    <a:pt x="615" y="474"/>
                    <a:pt x="646" y="474"/>
                  </a:cubicBezTo>
                  <a:cubicBezTo>
                    <a:pt x="720" y="473"/>
                    <a:pt x="785" y="420"/>
                    <a:pt x="801" y="346"/>
                  </a:cubicBezTo>
                  <a:cubicBezTo>
                    <a:pt x="845" y="338"/>
                    <a:pt x="891" y="332"/>
                    <a:pt x="937" y="327"/>
                  </a:cubicBezTo>
                  <a:cubicBezTo>
                    <a:pt x="985" y="323"/>
                    <a:pt x="1034" y="320"/>
                    <a:pt x="1083" y="320"/>
                  </a:cubicBezTo>
                  <a:cubicBezTo>
                    <a:pt x="1093" y="320"/>
                    <a:pt x="1104" y="320"/>
                    <a:pt x="1114" y="321"/>
                  </a:cubicBezTo>
                  <a:cubicBezTo>
                    <a:pt x="1133" y="322"/>
                    <a:pt x="1152" y="325"/>
                    <a:pt x="1171" y="328"/>
                  </a:cubicBezTo>
                  <a:lnTo>
                    <a:pt x="1185" y="332"/>
                  </a:lnTo>
                  <a:lnTo>
                    <a:pt x="1185" y="333"/>
                  </a:lnTo>
                  <a:cubicBezTo>
                    <a:pt x="1187" y="336"/>
                    <a:pt x="1187" y="341"/>
                    <a:pt x="1185" y="344"/>
                  </a:cubicBezTo>
                  <a:lnTo>
                    <a:pt x="1185" y="338"/>
                  </a:lnTo>
                  <a:cubicBezTo>
                    <a:pt x="1185" y="344"/>
                    <a:pt x="1184" y="349"/>
                    <a:pt x="1184" y="355"/>
                  </a:cubicBezTo>
                  <a:cubicBezTo>
                    <a:pt x="1182" y="365"/>
                    <a:pt x="1179" y="374"/>
                    <a:pt x="1176" y="384"/>
                  </a:cubicBezTo>
                  <a:cubicBezTo>
                    <a:pt x="1170" y="400"/>
                    <a:pt x="1163" y="414"/>
                    <a:pt x="1157" y="428"/>
                  </a:cubicBezTo>
                  <a:cubicBezTo>
                    <a:pt x="1141" y="458"/>
                    <a:pt x="1124" y="487"/>
                    <a:pt x="1106" y="515"/>
                  </a:cubicBezTo>
                  <a:cubicBezTo>
                    <a:pt x="1081" y="550"/>
                    <a:pt x="1056" y="585"/>
                    <a:pt x="1029" y="618"/>
                  </a:cubicBezTo>
                  <a:cubicBezTo>
                    <a:pt x="1013" y="634"/>
                    <a:pt x="999" y="651"/>
                    <a:pt x="981" y="667"/>
                  </a:cubicBezTo>
                  <a:cubicBezTo>
                    <a:pt x="946" y="699"/>
                    <a:pt x="915" y="732"/>
                    <a:pt x="888" y="769"/>
                  </a:cubicBezTo>
                  <a:cubicBezTo>
                    <a:pt x="856" y="816"/>
                    <a:pt x="843" y="875"/>
                    <a:pt x="853" y="930"/>
                  </a:cubicBezTo>
                  <a:cubicBezTo>
                    <a:pt x="861" y="985"/>
                    <a:pt x="900" y="1034"/>
                    <a:pt x="940" y="1069"/>
                  </a:cubicBezTo>
                  <a:cubicBezTo>
                    <a:pt x="1016" y="1136"/>
                    <a:pt x="1113" y="1177"/>
                    <a:pt x="1201" y="1223"/>
                  </a:cubicBezTo>
                  <a:cubicBezTo>
                    <a:pt x="1293" y="1266"/>
                    <a:pt x="1382" y="1315"/>
                    <a:pt x="1467" y="1370"/>
                  </a:cubicBezTo>
                  <a:cubicBezTo>
                    <a:pt x="1492" y="1387"/>
                    <a:pt x="1516" y="1405"/>
                    <a:pt x="1542" y="1427"/>
                  </a:cubicBezTo>
                  <a:cubicBezTo>
                    <a:pt x="1567" y="1449"/>
                    <a:pt x="1589" y="1471"/>
                    <a:pt x="1613" y="1495"/>
                  </a:cubicBezTo>
                  <a:cubicBezTo>
                    <a:pt x="1630" y="1516"/>
                    <a:pt x="1646" y="1536"/>
                    <a:pt x="1662" y="1558"/>
                  </a:cubicBezTo>
                  <a:cubicBezTo>
                    <a:pt x="1673" y="1577"/>
                    <a:pt x="1686" y="1596"/>
                    <a:pt x="1697" y="1615"/>
                  </a:cubicBezTo>
                  <a:cubicBezTo>
                    <a:pt x="1709" y="1644"/>
                    <a:pt x="1724" y="1671"/>
                    <a:pt x="1735" y="1702"/>
                  </a:cubicBezTo>
                  <a:cubicBezTo>
                    <a:pt x="1746" y="1736"/>
                    <a:pt x="1754" y="1769"/>
                    <a:pt x="1762" y="1802"/>
                  </a:cubicBezTo>
                  <a:cubicBezTo>
                    <a:pt x="1766" y="1824"/>
                    <a:pt x="1771" y="1847"/>
                    <a:pt x="1773" y="1870"/>
                  </a:cubicBezTo>
                  <a:cubicBezTo>
                    <a:pt x="1774" y="1894"/>
                    <a:pt x="1776" y="1918"/>
                    <a:pt x="1774" y="1942"/>
                  </a:cubicBezTo>
                  <a:cubicBezTo>
                    <a:pt x="1771" y="1964"/>
                    <a:pt x="1768" y="1987"/>
                    <a:pt x="1765" y="2011"/>
                  </a:cubicBezTo>
                  <a:cubicBezTo>
                    <a:pt x="1762" y="2029"/>
                    <a:pt x="1758" y="2044"/>
                    <a:pt x="1750" y="2065"/>
                  </a:cubicBezTo>
                  <a:cubicBezTo>
                    <a:pt x="1743" y="2084"/>
                    <a:pt x="1736" y="2103"/>
                    <a:pt x="1727" y="2122"/>
                  </a:cubicBezTo>
                  <a:cubicBezTo>
                    <a:pt x="1716" y="2141"/>
                    <a:pt x="1705" y="2158"/>
                    <a:pt x="1694" y="2177"/>
                  </a:cubicBezTo>
                  <a:cubicBezTo>
                    <a:pt x="1679" y="2200"/>
                    <a:pt x="1662" y="2222"/>
                    <a:pt x="1644" y="2242"/>
                  </a:cubicBezTo>
                  <a:cubicBezTo>
                    <a:pt x="1618" y="2272"/>
                    <a:pt x="1589" y="2301"/>
                    <a:pt x="1559" y="2328"/>
                  </a:cubicBezTo>
                  <a:cubicBezTo>
                    <a:pt x="1523" y="2359"/>
                    <a:pt x="1485" y="2390"/>
                    <a:pt x="1445" y="2418"/>
                  </a:cubicBezTo>
                  <a:cubicBezTo>
                    <a:pt x="1388" y="2456"/>
                    <a:pt x="1328" y="2491"/>
                    <a:pt x="1266" y="2524"/>
                  </a:cubicBezTo>
                  <a:cubicBezTo>
                    <a:pt x="1193" y="2560"/>
                    <a:pt x="1120" y="2591"/>
                    <a:pt x="1044" y="2619"/>
                  </a:cubicBezTo>
                  <a:cubicBezTo>
                    <a:pt x="948" y="2652"/>
                    <a:pt x="853" y="2679"/>
                    <a:pt x="755" y="2705"/>
                  </a:cubicBezTo>
                  <a:cubicBezTo>
                    <a:pt x="699" y="2716"/>
                    <a:pt x="646" y="2728"/>
                    <a:pt x="592" y="2738"/>
                  </a:cubicBezTo>
                  <a:cubicBezTo>
                    <a:pt x="524" y="2747"/>
                    <a:pt x="457" y="2758"/>
                    <a:pt x="389" y="2765"/>
                  </a:cubicBezTo>
                  <a:cubicBezTo>
                    <a:pt x="354" y="2768"/>
                    <a:pt x="319" y="2770"/>
                    <a:pt x="284" y="2770"/>
                  </a:cubicBezTo>
                  <a:cubicBezTo>
                    <a:pt x="272" y="2770"/>
                    <a:pt x="260" y="2770"/>
                    <a:pt x="248" y="2769"/>
                  </a:cubicBezTo>
                  <a:lnTo>
                    <a:pt x="248" y="2769"/>
                  </a:lnTo>
                  <a:lnTo>
                    <a:pt x="248" y="2769"/>
                  </a:lnTo>
                  <a:cubicBezTo>
                    <a:pt x="242" y="2769"/>
                    <a:pt x="235" y="2768"/>
                    <a:pt x="228" y="2768"/>
                  </a:cubicBezTo>
                  <a:cubicBezTo>
                    <a:pt x="183" y="2768"/>
                    <a:pt x="139" y="2787"/>
                    <a:pt x="107" y="2818"/>
                  </a:cubicBezTo>
                  <a:cubicBezTo>
                    <a:pt x="1" y="2924"/>
                    <a:pt x="76" y="3105"/>
                    <a:pt x="225" y="3105"/>
                  </a:cubicBezTo>
                  <a:cubicBezTo>
                    <a:pt x="227" y="3105"/>
                    <a:pt x="228" y="3105"/>
                    <a:pt x="229" y="3105"/>
                  </a:cubicBezTo>
                  <a:lnTo>
                    <a:pt x="251" y="3107"/>
                  </a:lnTo>
                  <a:cubicBezTo>
                    <a:pt x="346" y="3105"/>
                    <a:pt x="441" y="3094"/>
                    <a:pt x="535" y="3073"/>
                  </a:cubicBezTo>
                  <a:cubicBezTo>
                    <a:pt x="619" y="3056"/>
                    <a:pt x="704" y="3039"/>
                    <a:pt x="790" y="3020"/>
                  </a:cubicBezTo>
                  <a:cubicBezTo>
                    <a:pt x="973" y="2980"/>
                    <a:pt x="1154" y="2920"/>
                    <a:pt x="1326" y="2844"/>
                  </a:cubicBezTo>
                  <a:cubicBezTo>
                    <a:pt x="1504" y="2762"/>
                    <a:pt x="1676" y="2659"/>
                    <a:pt x="1817" y="2519"/>
                  </a:cubicBezTo>
                  <a:cubicBezTo>
                    <a:pt x="1959" y="2380"/>
                    <a:pt x="2070" y="2204"/>
                    <a:pt x="2088" y="2000"/>
                  </a:cubicBezTo>
                  <a:cubicBezTo>
                    <a:pt x="2097" y="1899"/>
                    <a:pt x="2089" y="1797"/>
                    <a:pt x="2064" y="1698"/>
                  </a:cubicBezTo>
                  <a:cubicBezTo>
                    <a:pt x="2042" y="1606"/>
                    <a:pt x="2005" y="1517"/>
                    <a:pt x="1959" y="1435"/>
                  </a:cubicBezTo>
                  <a:cubicBezTo>
                    <a:pt x="1902" y="1340"/>
                    <a:pt x="1830" y="1254"/>
                    <a:pt x="1744" y="1183"/>
                  </a:cubicBezTo>
                  <a:cubicBezTo>
                    <a:pt x="1663" y="1115"/>
                    <a:pt x="1573" y="1055"/>
                    <a:pt x="1480" y="1004"/>
                  </a:cubicBezTo>
                  <a:cubicBezTo>
                    <a:pt x="1399" y="962"/>
                    <a:pt x="1317" y="920"/>
                    <a:pt x="1238" y="876"/>
                  </a:cubicBezTo>
                  <a:cubicBezTo>
                    <a:pt x="1252" y="859"/>
                    <a:pt x="1266" y="843"/>
                    <a:pt x="1280" y="824"/>
                  </a:cubicBezTo>
                  <a:cubicBezTo>
                    <a:pt x="1310" y="784"/>
                    <a:pt x="1340" y="745"/>
                    <a:pt x="1369" y="704"/>
                  </a:cubicBezTo>
                  <a:cubicBezTo>
                    <a:pt x="1486" y="534"/>
                    <a:pt x="1592" y="273"/>
                    <a:pt x="1418" y="102"/>
                  </a:cubicBezTo>
                  <a:cubicBezTo>
                    <a:pt x="1340" y="26"/>
                    <a:pt x="1228" y="4"/>
                    <a:pt x="1122" y="1"/>
                  </a:cubicBezTo>
                  <a:cubicBezTo>
                    <a:pt x="1110" y="1"/>
                    <a:pt x="1097" y="0"/>
                    <a:pt x="10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19" name="Google Shape;13619;p25"/>
            <p:cNvSpPr/>
            <p:nvPr/>
          </p:nvSpPr>
          <p:spPr>
            <a:xfrm>
              <a:off x="6640772" y="1468295"/>
              <a:ext cx="16485" cy="65435"/>
            </a:xfrm>
            <a:custGeom>
              <a:avLst/>
              <a:gdLst/>
              <a:ahLst/>
              <a:cxnLst/>
              <a:rect l="l" t="t" r="r" b="b"/>
              <a:pathLst>
                <a:path w="490" h="1945" extrusionOk="0">
                  <a:moveTo>
                    <a:pt x="177" y="0"/>
                  </a:moveTo>
                  <a:cubicBezTo>
                    <a:pt x="98" y="0"/>
                    <a:pt x="23" y="56"/>
                    <a:pt x="11" y="145"/>
                  </a:cubicBezTo>
                  <a:cubicBezTo>
                    <a:pt x="0" y="203"/>
                    <a:pt x="22" y="265"/>
                    <a:pt x="35" y="322"/>
                  </a:cubicBezTo>
                  <a:cubicBezTo>
                    <a:pt x="45" y="360"/>
                    <a:pt x="54" y="398"/>
                    <a:pt x="62" y="436"/>
                  </a:cubicBezTo>
                  <a:cubicBezTo>
                    <a:pt x="62" y="433"/>
                    <a:pt x="62" y="430"/>
                    <a:pt x="61" y="427"/>
                  </a:cubicBezTo>
                  <a:lnTo>
                    <a:pt x="61" y="427"/>
                  </a:lnTo>
                  <a:cubicBezTo>
                    <a:pt x="73" y="488"/>
                    <a:pt x="87" y="549"/>
                    <a:pt x="100" y="610"/>
                  </a:cubicBezTo>
                  <a:cubicBezTo>
                    <a:pt x="98" y="604"/>
                    <a:pt x="97" y="597"/>
                    <a:pt x="95" y="591"/>
                  </a:cubicBezTo>
                  <a:lnTo>
                    <a:pt x="95" y="591"/>
                  </a:lnTo>
                  <a:cubicBezTo>
                    <a:pt x="132" y="768"/>
                    <a:pt x="157" y="947"/>
                    <a:pt x="178" y="1124"/>
                  </a:cubicBezTo>
                  <a:cubicBezTo>
                    <a:pt x="181" y="1211"/>
                    <a:pt x="185" y="1297"/>
                    <a:pt x="185" y="1384"/>
                  </a:cubicBezTo>
                  <a:cubicBezTo>
                    <a:pt x="187" y="1462"/>
                    <a:pt x="182" y="1539"/>
                    <a:pt x="179" y="1617"/>
                  </a:cubicBezTo>
                  <a:cubicBezTo>
                    <a:pt x="176" y="1669"/>
                    <a:pt x="173" y="1721"/>
                    <a:pt x="168" y="1775"/>
                  </a:cubicBezTo>
                  <a:cubicBezTo>
                    <a:pt x="159" y="1857"/>
                    <a:pt x="217" y="1933"/>
                    <a:pt x="301" y="1944"/>
                  </a:cubicBezTo>
                  <a:lnTo>
                    <a:pt x="318" y="1944"/>
                  </a:lnTo>
                  <a:cubicBezTo>
                    <a:pt x="391" y="1944"/>
                    <a:pt x="466" y="1887"/>
                    <a:pt x="470" y="1810"/>
                  </a:cubicBezTo>
                  <a:cubicBezTo>
                    <a:pt x="480" y="1664"/>
                    <a:pt x="489" y="1517"/>
                    <a:pt x="488" y="1370"/>
                  </a:cubicBezTo>
                  <a:cubicBezTo>
                    <a:pt x="486" y="1295"/>
                    <a:pt x="485" y="1219"/>
                    <a:pt x="481" y="1143"/>
                  </a:cubicBezTo>
                  <a:cubicBezTo>
                    <a:pt x="478" y="1077"/>
                    <a:pt x="470" y="1009"/>
                    <a:pt x="464" y="942"/>
                  </a:cubicBezTo>
                  <a:cubicBezTo>
                    <a:pt x="451" y="813"/>
                    <a:pt x="426" y="681"/>
                    <a:pt x="404" y="553"/>
                  </a:cubicBezTo>
                  <a:cubicBezTo>
                    <a:pt x="394" y="491"/>
                    <a:pt x="380" y="428"/>
                    <a:pt x="369" y="369"/>
                  </a:cubicBezTo>
                  <a:cubicBezTo>
                    <a:pt x="358" y="312"/>
                    <a:pt x="345" y="254"/>
                    <a:pt x="337" y="195"/>
                  </a:cubicBezTo>
                  <a:cubicBezTo>
                    <a:pt x="350" y="135"/>
                    <a:pt x="326" y="72"/>
                    <a:pt x="277" y="34"/>
                  </a:cubicBezTo>
                  <a:cubicBezTo>
                    <a:pt x="246" y="11"/>
                    <a:pt x="211" y="0"/>
                    <a:pt x="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0" name="Google Shape;13620;p25"/>
            <p:cNvSpPr/>
            <p:nvPr/>
          </p:nvSpPr>
          <p:spPr>
            <a:xfrm>
              <a:off x="6730063" y="1375674"/>
              <a:ext cx="69875" cy="196237"/>
            </a:xfrm>
            <a:custGeom>
              <a:avLst/>
              <a:gdLst/>
              <a:ahLst/>
              <a:cxnLst/>
              <a:rect l="l" t="t" r="r" b="b"/>
              <a:pathLst>
                <a:path w="2077" h="5833" extrusionOk="0">
                  <a:moveTo>
                    <a:pt x="501" y="1777"/>
                  </a:moveTo>
                  <a:lnTo>
                    <a:pt x="503" y="1778"/>
                  </a:lnTo>
                  <a:lnTo>
                    <a:pt x="503" y="1778"/>
                  </a:lnTo>
                  <a:cubicBezTo>
                    <a:pt x="502" y="1778"/>
                    <a:pt x="502" y="1777"/>
                    <a:pt x="501" y="1777"/>
                  </a:cubicBezTo>
                  <a:close/>
                  <a:moveTo>
                    <a:pt x="389" y="1"/>
                  </a:moveTo>
                  <a:cubicBezTo>
                    <a:pt x="362" y="1"/>
                    <a:pt x="336" y="7"/>
                    <a:pt x="310" y="23"/>
                  </a:cubicBezTo>
                  <a:cubicBezTo>
                    <a:pt x="273" y="45"/>
                    <a:pt x="242" y="73"/>
                    <a:pt x="219" y="108"/>
                  </a:cubicBezTo>
                  <a:cubicBezTo>
                    <a:pt x="200" y="137"/>
                    <a:pt x="183" y="168"/>
                    <a:pt x="172" y="200"/>
                  </a:cubicBezTo>
                  <a:cubicBezTo>
                    <a:pt x="140" y="284"/>
                    <a:pt x="115" y="371"/>
                    <a:pt x="96" y="458"/>
                  </a:cubicBezTo>
                  <a:cubicBezTo>
                    <a:pt x="72" y="567"/>
                    <a:pt x="55" y="677"/>
                    <a:pt x="37" y="786"/>
                  </a:cubicBezTo>
                  <a:cubicBezTo>
                    <a:pt x="17" y="911"/>
                    <a:pt x="6" y="1036"/>
                    <a:pt x="3" y="1163"/>
                  </a:cubicBezTo>
                  <a:cubicBezTo>
                    <a:pt x="1" y="1283"/>
                    <a:pt x="10" y="1405"/>
                    <a:pt x="34" y="1525"/>
                  </a:cubicBezTo>
                  <a:cubicBezTo>
                    <a:pt x="53" y="1622"/>
                    <a:pt x="83" y="1717"/>
                    <a:pt x="126" y="1807"/>
                  </a:cubicBezTo>
                  <a:cubicBezTo>
                    <a:pt x="169" y="1899"/>
                    <a:pt x="235" y="1976"/>
                    <a:pt x="318" y="2035"/>
                  </a:cubicBezTo>
                  <a:cubicBezTo>
                    <a:pt x="397" y="2083"/>
                    <a:pt x="488" y="2109"/>
                    <a:pt x="579" y="2109"/>
                  </a:cubicBezTo>
                  <a:cubicBezTo>
                    <a:pt x="584" y="2109"/>
                    <a:pt x="589" y="2109"/>
                    <a:pt x="595" y="2109"/>
                  </a:cubicBezTo>
                  <a:cubicBezTo>
                    <a:pt x="650" y="2108"/>
                    <a:pt x="704" y="2097"/>
                    <a:pt x="754" y="2079"/>
                  </a:cubicBezTo>
                  <a:cubicBezTo>
                    <a:pt x="799" y="2063"/>
                    <a:pt x="841" y="2046"/>
                    <a:pt x="884" y="2024"/>
                  </a:cubicBezTo>
                  <a:cubicBezTo>
                    <a:pt x="973" y="1973"/>
                    <a:pt x="1055" y="1911"/>
                    <a:pt x="1130" y="1840"/>
                  </a:cubicBezTo>
                  <a:cubicBezTo>
                    <a:pt x="1239" y="1737"/>
                    <a:pt x="1337" y="1623"/>
                    <a:pt x="1426" y="1500"/>
                  </a:cubicBezTo>
                  <a:lnTo>
                    <a:pt x="1426" y="1500"/>
                  </a:lnTo>
                  <a:lnTo>
                    <a:pt x="1408" y="1598"/>
                  </a:lnTo>
                  <a:cubicBezTo>
                    <a:pt x="1381" y="1748"/>
                    <a:pt x="1362" y="1900"/>
                    <a:pt x="1346" y="2054"/>
                  </a:cubicBezTo>
                  <a:cubicBezTo>
                    <a:pt x="1320" y="2374"/>
                    <a:pt x="1310" y="2696"/>
                    <a:pt x="1320" y="3018"/>
                  </a:cubicBezTo>
                  <a:cubicBezTo>
                    <a:pt x="1323" y="3182"/>
                    <a:pt x="1326" y="3349"/>
                    <a:pt x="1334" y="3513"/>
                  </a:cubicBezTo>
                  <a:cubicBezTo>
                    <a:pt x="1343" y="3689"/>
                    <a:pt x="1351" y="3865"/>
                    <a:pt x="1361" y="4040"/>
                  </a:cubicBezTo>
                  <a:cubicBezTo>
                    <a:pt x="1364" y="4109"/>
                    <a:pt x="1367" y="4175"/>
                    <a:pt x="1370" y="4243"/>
                  </a:cubicBezTo>
                  <a:cubicBezTo>
                    <a:pt x="1372" y="4303"/>
                    <a:pt x="1373" y="4365"/>
                    <a:pt x="1375" y="4424"/>
                  </a:cubicBezTo>
                  <a:cubicBezTo>
                    <a:pt x="1377" y="4457"/>
                    <a:pt x="1380" y="4490"/>
                    <a:pt x="1380" y="4523"/>
                  </a:cubicBezTo>
                  <a:cubicBezTo>
                    <a:pt x="1378" y="4610"/>
                    <a:pt x="1380" y="4697"/>
                    <a:pt x="1380" y="4786"/>
                  </a:cubicBezTo>
                  <a:cubicBezTo>
                    <a:pt x="1380" y="4857"/>
                    <a:pt x="1375" y="4928"/>
                    <a:pt x="1373" y="5001"/>
                  </a:cubicBezTo>
                  <a:cubicBezTo>
                    <a:pt x="1370" y="5104"/>
                    <a:pt x="1361" y="5209"/>
                    <a:pt x="1345" y="5312"/>
                  </a:cubicBezTo>
                  <a:cubicBezTo>
                    <a:pt x="1342" y="5326"/>
                    <a:pt x="1340" y="5342"/>
                    <a:pt x="1334" y="5354"/>
                  </a:cubicBezTo>
                  <a:cubicBezTo>
                    <a:pt x="1329" y="5367"/>
                    <a:pt x="1324" y="5380"/>
                    <a:pt x="1318" y="5392"/>
                  </a:cubicBezTo>
                  <a:cubicBezTo>
                    <a:pt x="1315" y="5400"/>
                    <a:pt x="1310" y="5408"/>
                    <a:pt x="1305" y="5416"/>
                  </a:cubicBezTo>
                  <a:cubicBezTo>
                    <a:pt x="1301" y="5422"/>
                    <a:pt x="1296" y="5429"/>
                    <a:pt x="1291" y="5433"/>
                  </a:cubicBezTo>
                  <a:cubicBezTo>
                    <a:pt x="1283" y="5443"/>
                    <a:pt x="1272" y="5452"/>
                    <a:pt x="1263" y="5462"/>
                  </a:cubicBezTo>
                  <a:lnTo>
                    <a:pt x="1261" y="5462"/>
                  </a:lnTo>
                  <a:lnTo>
                    <a:pt x="1270" y="5454"/>
                  </a:lnTo>
                  <a:lnTo>
                    <a:pt x="1253" y="5468"/>
                  </a:lnTo>
                  <a:cubicBezTo>
                    <a:pt x="1245" y="5473"/>
                    <a:pt x="1237" y="5478"/>
                    <a:pt x="1229" y="5481"/>
                  </a:cubicBezTo>
                  <a:cubicBezTo>
                    <a:pt x="1221" y="5484"/>
                    <a:pt x="1213" y="5489"/>
                    <a:pt x="1206" y="5492"/>
                  </a:cubicBezTo>
                  <a:cubicBezTo>
                    <a:pt x="1187" y="5498"/>
                    <a:pt x="1166" y="5503"/>
                    <a:pt x="1147" y="5509"/>
                  </a:cubicBezTo>
                  <a:cubicBezTo>
                    <a:pt x="1130" y="5511"/>
                    <a:pt x="1114" y="5514"/>
                    <a:pt x="1098" y="5516"/>
                  </a:cubicBezTo>
                  <a:cubicBezTo>
                    <a:pt x="1083" y="5516"/>
                    <a:pt x="1070" y="5516"/>
                    <a:pt x="1055" y="5516"/>
                  </a:cubicBezTo>
                  <a:cubicBezTo>
                    <a:pt x="1048" y="5516"/>
                    <a:pt x="1041" y="5516"/>
                    <a:pt x="1033" y="5516"/>
                  </a:cubicBezTo>
                  <a:cubicBezTo>
                    <a:pt x="1008" y="5513"/>
                    <a:pt x="986" y="5513"/>
                    <a:pt x="960" y="5506"/>
                  </a:cubicBezTo>
                  <a:cubicBezTo>
                    <a:pt x="935" y="5500"/>
                    <a:pt x="911" y="5494"/>
                    <a:pt x="887" y="5486"/>
                  </a:cubicBezTo>
                  <a:cubicBezTo>
                    <a:pt x="854" y="5475"/>
                    <a:pt x="823" y="5465"/>
                    <a:pt x="788" y="5446"/>
                  </a:cubicBezTo>
                  <a:cubicBezTo>
                    <a:pt x="753" y="5429"/>
                    <a:pt x="718" y="5408"/>
                    <a:pt x="685" y="5388"/>
                  </a:cubicBezTo>
                  <a:cubicBezTo>
                    <a:pt x="648" y="5362"/>
                    <a:pt x="614" y="5335"/>
                    <a:pt x="579" y="5307"/>
                  </a:cubicBezTo>
                  <a:cubicBezTo>
                    <a:pt x="553" y="5283"/>
                    <a:pt x="528" y="5259"/>
                    <a:pt x="504" y="5234"/>
                  </a:cubicBezTo>
                  <a:cubicBezTo>
                    <a:pt x="484" y="5210"/>
                    <a:pt x="463" y="5183"/>
                    <a:pt x="444" y="5158"/>
                  </a:cubicBezTo>
                  <a:cubicBezTo>
                    <a:pt x="435" y="5144"/>
                    <a:pt x="425" y="5128"/>
                    <a:pt x="416" y="5114"/>
                  </a:cubicBezTo>
                  <a:cubicBezTo>
                    <a:pt x="406" y="5092"/>
                    <a:pt x="395" y="5071"/>
                    <a:pt x="387" y="5047"/>
                  </a:cubicBezTo>
                  <a:cubicBezTo>
                    <a:pt x="378" y="5022"/>
                    <a:pt x="371" y="4997"/>
                    <a:pt x="365" y="4971"/>
                  </a:cubicBezTo>
                  <a:cubicBezTo>
                    <a:pt x="363" y="4960"/>
                    <a:pt x="360" y="4947"/>
                    <a:pt x="360" y="4938"/>
                  </a:cubicBezTo>
                  <a:lnTo>
                    <a:pt x="360" y="4906"/>
                  </a:lnTo>
                  <a:cubicBezTo>
                    <a:pt x="362" y="4891"/>
                    <a:pt x="363" y="4873"/>
                    <a:pt x="365" y="4857"/>
                  </a:cubicBezTo>
                  <a:cubicBezTo>
                    <a:pt x="373" y="4824"/>
                    <a:pt x="381" y="4791"/>
                    <a:pt x="390" y="4759"/>
                  </a:cubicBezTo>
                  <a:cubicBezTo>
                    <a:pt x="405" y="4716"/>
                    <a:pt x="422" y="4674"/>
                    <a:pt x="439" y="4632"/>
                  </a:cubicBezTo>
                  <a:cubicBezTo>
                    <a:pt x="468" y="4580"/>
                    <a:pt x="498" y="4528"/>
                    <a:pt x="531" y="4477"/>
                  </a:cubicBezTo>
                  <a:cubicBezTo>
                    <a:pt x="590" y="4393"/>
                    <a:pt x="655" y="4313"/>
                    <a:pt x="721" y="4237"/>
                  </a:cubicBezTo>
                  <a:cubicBezTo>
                    <a:pt x="840" y="4107"/>
                    <a:pt x="959" y="3979"/>
                    <a:pt x="1082" y="3854"/>
                  </a:cubicBezTo>
                  <a:cubicBezTo>
                    <a:pt x="1136" y="3798"/>
                    <a:pt x="1136" y="3711"/>
                    <a:pt x="1081" y="3657"/>
                  </a:cubicBezTo>
                  <a:cubicBezTo>
                    <a:pt x="1054" y="3631"/>
                    <a:pt x="1019" y="3617"/>
                    <a:pt x="983" y="3617"/>
                  </a:cubicBezTo>
                  <a:cubicBezTo>
                    <a:pt x="947" y="3617"/>
                    <a:pt x="911" y="3631"/>
                    <a:pt x="884" y="3659"/>
                  </a:cubicBezTo>
                  <a:cubicBezTo>
                    <a:pt x="758" y="3779"/>
                    <a:pt x="634" y="3904"/>
                    <a:pt x="511" y="4029"/>
                  </a:cubicBezTo>
                  <a:cubicBezTo>
                    <a:pt x="476" y="4066"/>
                    <a:pt x="444" y="4104"/>
                    <a:pt x="409" y="4143"/>
                  </a:cubicBezTo>
                  <a:cubicBezTo>
                    <a:pt x="375" y="4183"/>
                    <a:pt x="341" y="4222"/>
                    <a:pt x="310" y="4265"/>
                  </a:cubicBezTo>
                  <a:cubicBezTo>
                    <a:pt x="249" y="4348"/>
                    <a:pt x="196" y="4435"/>
                    <a:pt x="150" y="4525"/>
                  </a:cubicBezTo>
                  <a:cubicBezTo>
                    <a:pt x="66" y="4708"/>
                    <a:pt x="12" y="4917"/>
                    <a:pt x="80" y="5115"/>
                  </a:cubicBezTo>
                  <a:cubicBezTo>
                    <a:pt x="112" y="5213"/>
                    <a:pt x="161" y="5304"/>
                    <a:pt x="223" y="5383"/>
                  </a:cubicBezTo>
                  <a:cubicBezTo>
                    <a:pt x="283" y="5459"/>
                    <a:pt x="351" y="5527"/>
                    <a:pt x="427" y="5585"/>
                  </a:cubicBezTo>
                  <a:cubicBezTo>
                    <a:pt x="596" y="5715"/>
                    <a:pt x="794" y="5813"/>
                    <a:pt x="1011" y="5829"/>
                  </a:cubicBezTo>
                  <a:cubicBezTo>
                    <a:pt x="1030" y="5831"/>
                    <a:pt x="1049" y="5831"/>
                    <a:pt x="1066" y="5832"/>
                  </a:cubicBezTo>
                  <a:cubicBezTo>
                    <a:pt x="1070" y="5832"/>
                    <a:pt x="1074" y="5832"/>
                    <a:pt x="1078" y="5832"/>
                  </a:cubicBezTo>
                  <a:cubicBezTo>
                    <a:pt x="1158" y="5832"/>
                    <a:pt x="1239" y="5817"/>
                    <a:pt x="1315" y="5786"/>
                  </a:cubicBezTo>
                  <a:cubicBezTo>
                    <a:pt x="1402" y="5752"/>
                    <a:pt x="1486" y="5698"/>
                    <a:pt x="1541" y="5619"/>
                  </a:cubicBezTo>
                  <a:cubicBezTo>
                    <a:pt x="1597" y="5540"/>
                    <a:pt x="1633" y="5448"/>
                    <a:pt x="1646" y="5351"/>
                  </a:cubicBezTo>
                  <a:cubicBezTo>
                    <a:pt x="1654" y="5282"/>
                    <a:pt x="1658" y="5210"/>
                    <a:pt x="1660" y="5141"/>
                  </a:cubicBezTo>
                  <a:cubicBezTo>
                    <a:pt x="1665" y="4968"/>
                    <a:pt x="1665" y="4797"/>
                    <a:pt x="1661" y="4626"/>
                  </a:cubicBezTo>
                  <a:cubicBezTo>
                    <a:pt x="1657" y="4311"/>
                    <a:pt x="1636" y="3998"/>
                    <a:pt x="1622" y="3683"/>
                  </a:cubicBezTo>
                  <a:cubicBezTo>
                    <a:pt x="1616" y="3518"/>
                    <a:pt x="1606" y="3353"/>
                    <a:pt x="1604" y="3189"/>
                  </a:cubicBezTo>
                  <a:cubicBezTo>
                    <a:pt x="1603" y="3075"/>
                    <a:pt x="1601" y="2961"/>
                    <a:pt x="1601" y="2847"/>
                  </a:cubicBezTo>
                  <a:cubicBezTo>
                    <a:pt x="1598" y="2695"/>
                    <a:pt x="1604" y="2541"/>
                    <a:pt x="1612" y="2389"/>
                  </a:cubicBezTo>
                  <a:lnTo>
                    <a:pt x="1612" y="2389"/>
                  </a:lnTo>
                  <a:cubicBezTo>
                    <a:pt x="1612" y="2391"/>
                    <a:pt x="1612" y="2392"/>
                    <a:pt x="1612" y="2393"/>
                  </a:cubicBezTo>
                  <a:lnTo>
                    <a:pt x="1612" y="2393"/>
                  </a:lnTo>
                  <a:cubicBezTo>
                    <a:pt x="1625" y="2165"/>
                    <a:pt x="1650" y="1939"/>
                    <a:pt x="1687" y="1713"/>
                  </a:cubicBezTo>
                  <a:lnTo>
                    <a:pt x="1687" y="1713"/>
                  </a:lnTo>
                  <a:lnTo>
                    <a:pt x="1685" y="1725"/>
                  </a:lnTo>
                  <a:lnTo>
                    <a:pt x="1688" y="1710"/>
                  </a:lnTo>
                  <a:lnTo>
                    <a:pt x="1688" y="1709"/>
                  </a:lnTo>
                  <a:cubicBezTo>
                    <a:pt x="1718" y="1557"/>
                    <a:pt x="1747" y="1403"/>
                    <a:pt x="1774" y="1250"/>
                  </a:cubicBezTo>
                  <a:cubicBezTo>
                    <a:pt x="1809" y="1118"/>
                    <a:pt x="1839" y="987"/>
                    <a:pt x="1870" y="854"/>
                  </a:cubicBezTo>
                  <a:cubicBezTo>
                    <a:pt x="1882" y="806"/>
                    <a:pt x="1899" y="760"/>
                    <a:pt x="1913" y="713"/>
                  </a:cubicBezTo>
                  <a:cubicBezTo>
                    <a:pt x="1932" y="651"/>
                    <a:pt x="1950" y="588"/>
                    <a:pt x="1969" y="526"/>
                  </a:cubicBezTo>
                  <a:lnTo>
                    <a:pt x="1969" y="528"/>
                  </a:lnTo>
                  <a:cubicBezTo>
                    <a:pt x="1969" y="531"/>
                    <a:pt x="1967" y="534"/>
                    <a:pt x="1967" y="534"/>
                  </a:cubicBezTo>
                  <a:cubicBezTo>
                    <a:pt x="1967" y="536"/>
                    <a:pt x="1967" y="536"/>
                    <a:pt x="1967" y="537"/>
                  </a:cubicBezTo>
                  <a:lnTo>
                    <a:pt x="1965" y="542"/>
                  </a:lnTo>
                  <a:lnTo>
                    <a:pt x="1965" y="542"/>
                  </a:lnTo>
                  <a:cubicBezTo>
                    <a:pt x="1970" y="529"/>
                    <a:pt x="1974" y="516"/>
                    <a:pt x="1978" y="505"/>
                  </a:cubicBezTo>
                  <a:lnTo>
                    <a:pt x="1978" y="505"/>
                  </a:lnTo>
                  <a:cubicBezTo>
                    <a:pt x="1978" y="505"/>
                    <a:pt x="1978" y="505"/>
                    <a:pt x="1978" y="506"/>
                  </a:cubicBezTo>
                  <a:cubicBezTo>
                    <a:pt x="1978" y="505"/>
                    <a:pt x="1978" y="505"/>
                    <a:pt x="1978" y="504"/>
                  </a:cubicBezTo>
                  <a:lnTo>
                    <a:pt x="1978" y="504"/>
                  </a:lnTo>
                  <a:cubicBezTo>
                    <a:pt x="1978" y="504"/>
                    <a:pt x="1978" y="504"/>
                    <a:pt x="1978" y="504"/>
                  </a:cubicBezTo>
                  <a:lnTo>
                    <a:pt x="1978" y="504"/>
                  </a:lnTo>
                  <a:cubicBezTo>
                    <a:pt x="1978" y="504"/>
                    <a:pt x="1978" y="504"/>
                    <a:pt x="1978" y="504"/>
                  </a:cubicBezTo>
                  <a:lnTo>
                    <a:pt x="1978" y="504"/>
                  </a:lnTo>
                  <a:cubicBezTo>
                    <a:pt x="1978" y="504"/>
                    <a:pt x="1978" y="504"/>
                    <a:pt x="1978" y="504"/>
                  </a:cubicBezTo>
                  <a:lnTo>
                    <a:pt x="1978" y="504"/>
                  </a:lnTo>
                  <a:cubicBezTo>
                    <a:pt x="1979" y="503"/>
                    <a:pt x="1980" y="502"/>
                    <a:pt x="1980" y="501"/>
                  </a:cubicBezTo>
                  <a:lnTo>
                    <a:pt x="1980" y="501"/>
                  </a:lnTo>
                  <a:cubicBezTo>
                    <a:pt x="1979" y="502"/>
                    <a:pt x="1979" y="503"/>
                    <a:pt x="1978" y="504"/>
                  </a:cubicBezTo>
                  <a:lnTo>
                    <a:pt x="1978" y="504"/>
                  </a:lnTo>
                  <a:cubicBezTo>
                    <a:pt x="1982" y="492"/>
                    <a:pt x="1986" y="481"/>
                    <a:pt x="1989" y="471"/>
                  </a:cubicBezTo>
                  <a:lnTo>
                    <a:pt x="1989" y="469"/>
                  </a:lnTo>
                  <a:cubicBezTo>
                    <a:pt x="1991" y="463"/>
                    <a:pt x="1994" y="457"/>
                    <a:pt x="1995" y="452"/>
                  </a:cubicBezTo>
                  <a:lnTo>
                    <a:pt x="1995" y="453"/>
                  </a:lnTo>
                  <a:cubicBezTo>
                    <a:pt x="2000" y="440"/>
                    <a:pt x="2005" y="425"/>
                    <a:pt x="2009" y="411"/>
                  </a:cubicBezTo>
                  <a:lnTo>
                    <a:pt x="2009" y="411"/>
                  </a:lnTo>
                  <a:cubicBezTo>
                    <a:pt x="2016" y="395"/>
                    <a:pt x="2022" y="378"/>
                    <a:pt x="2027" y="363"/>
                  </a:cubicBezTo>
                  <a:lnTo>
                    <a:pt x="2027" y="363"/>
                  </a:lnTo>
                  <a:cubicBezTo>
                    <a:pt x="2024" y="369"/>
                    <a:pt x="2022" y="376"/>
                    <a:pt x="2019" y="382"/>
                  </a:cubicBezTo>
                  <a:cubicBezTo>
                    <a:pt x="2025" y="367"/>
                    <a:pt x="2030" y="353"/>
                    <a:pt x="2034" y="338"/>
                  </a:cubicBezTo>
                  <a:lnTo>
                    <a:pt x="2034" y="338"/>
                  </a:lnTo>
                  <a:cubicBezTo>
                    <a:pt x="2042" y="317"/>
                    <a:pt x="2048" y="297"/>
                    <a:pt x="2054" y="276"/>
                  </a:cubicBezTo>
                  <a:cubicBezTo>
                    <a:pt x="2076" y="192"/>
                    <a:pt x="2026" y="105"/>
                    <a:pt x="1942" y="83"/>
                  </a:cubicBezTo>
                  <a:cubicBezTo>
                    <a:pt x="1929" y="80"/>
                    <a:pt x="1915" y="78"/>
                    <a:pt x="1902" y="78"/>
                  </a:cubicBezTo>
                  <a:cubicBezTo>
                    <a:pt x="1839" y="78"/>
                    <a:pt x="1774" y="113"/>
                    <a:pt x="1755" y="175"/>
                  </a:cubicBezTo>
                  <a:lnTo>
                    <a:pt x="1749" y="195"/>
                  </a:lnTo>
                  <a:lnTo>
                    <a:pt x="1738" y="225"/>
                  </a:lnTo>
                  <a:lnTo>
                    <a:pt x="1738" y="225"/>
                  </a:lnTo>
                  <a:cubicBezTo>
                    <a:pt x="1737" y="226"/>
                    <a:pt x="1737" y="226"/>
                    <a:pt x="1736" y="230"/>
                  </a:cubicBezTo>
                  <a:cubicBezTo>
                    <a:pt x="1734" y="235"/>
                    <a:pt x="1733" y="238"/>
                    <a:pt x="1731" y="243"/>
                  </a:cubicBezTo>
                  <a:cubicBezTo>
                    <a:pt x="1732" y="242"/>
                    <a:pt x="1732" y="242"/>
                    <a:pt x="1733" y="241"/>
                  </a:cubicBezTo>
                  <a:lnTo>
                    <a:pt x="1733" y="241"/>
                  </a:lnTo>
                  <a:cubicBezTo>
                    <a:pt x="1668" y="420"/>
                    <a:pt x="1594" y="596"/>
                    <a:pt x="1511" y="767"/>
                  </a:cubicBezTo>
                  <a:cubicBezTo>
                    <a:pt x="1435" y="909"/>
                    <a:pt x="1359" y="1049"/>
                    <a:pt x="1272" y="1183"/>
                  </a:cubicBezTo>
                  <a:cubicBezTo>
                    <a:pt x="1207" y="1280"/>
                    <a:pt x="1138" y="1375"/>
                    <a:pt x="1062" y="1465"/>
                  </a:cubicBezTo>
                  <a:cubicBezTo>
                    <a:pt x="1012" y="1519"/>
                    <a:pt x="962" y="1571"/>
                    <a:pt x="908" y="1620"/>
                  </a:cubicBezTo>
                  <a:cubicBezTo>
                    <a:pt x="873" y="1650"/>
                    <a:pt x="838" y="1679"/>
                    <a:pt x="802" y="1706"/>
                  </a:cubicBezTo>
                  <a:cubicBezTo>
                    <a:pt x="778" y="1721"/>
                    <a:pt x="754" y="1736"/>
                    <a:pt x="729" y="1748"/>
                  </a:cubicBezTo>
                  <a:cubicBezTo>
                    <a:pt x="712" y="1758"/>
                    <a:pt x="694" y="1766"/>
                    <a:pt x="675" y="1772"/>
                  </a:cubicBezTo>
                  <a:cubicBezTo>
                    <a:pt x="658" y="1778"/>
                    <a:pt x="639" y="1783"/>
                    <a:pt x="620" y="1789"/>
                  </a:cubicBezTo>
                  <a:cubicBezTo>
                    <a:pt x="610" y="1791"/>
                    <a:pt x="602" y="1793"/>
                    <a:pt x="595" y="1793"/>
                  </a:cubicBezTo>
                  <a:cubicBezTo>
                    <a:pt x="588" y="1793"/>
                    <a:pt x="582" y="1793"/>
                    <a:pt x="576" y="1793"/>
                  </a:cubicBezTo>
                  <a:cubicBezTo>
                    <a:pt x="573" y="1793"/>
                    <a:pt x="570" y="1793"/>
                    <a:pt x="568" y="1793"/>
                  </a:cubicBezTo>
                  <a:cubicBezTo>
                    <a:pt x="558" y="1793"/>
                    <a:pt x="549" y="1791"/>
                    <a:pt x="541" y="1789"/>
                  </a:cubicBezTo>
                  <a:cubicBezTo>
                    <a:pt x="534" y="1788"/>
                    <a:pt x="525" y="1786"/>
                    <a:pt x="519" y="1785"/>
                  </a:cubicBezTo>
                  <a:cubicBezTo>
                    <a:pt x="515" y="1783"/>
                    <a:pt x="511" y="1782"/>
                    <a:pt x="508" y="1780"/>
                  </a:cubicBezTo>
                  <a:lnTo>
                    <a:pt x="508" y="1780"/>
                  </a:lnTo>
                  <a:cubicBezTo>
                    <a:pt x="508" y="1780"/>
                    <a:pt x="508" y="1780"/>
                    <a:pt x="507" y="1780"/>
                  </a:cubicBezTo>
                  <a:cubicBezTo>
                    <a:pt x="501" y="1777"/>
                    <a:pt x="495" y="1774"/>
                    <a:pt x="490" y="1770"/>
                  </a:cubicBezTo>
                  <a:cubicBezTo>
                    <a:pt x="485" y="1766"/>
                    <a:pt x="481" y="1763"/>
                    <a:pt x="474" y="1758"/>
                  </a:cubicBezTo>
                  <a:cubicBezTo>
                    <a:pt x="463" y="1748"/>
                    <a:pt x="454" y="1739"/>
                    <a:pt x="444" y="1728"/>
                  </a:cubicBezTo>
                  <a:lnTo>
                    <a:pt x="432" y="1712"/>
                  </a:lnTo>
                  <a:cubicBezTo>
                    <a:pt x="420" y="1693"/>
                    <a:pt x="406" y="1671"/>
                    <a:pt x="398" y="1653"/>
                  </a:cubicBezTo>
                  <a:cubicBezTo>
                    <a:pt x="390" y="1636"/>
                    <a:pt x="382" y="1617"/>
                    <a:pt x="375" y="1598"/>
                  </a:cubicBezTo>
                  <a:cubicBezTo>
                    <a:pt x="360" y="1555"/>
                    <a:pt x="348" y="1512"/>
                    <a:pt x="337" y="1468"/>
                  </a:cubicBezTo>
                  <a:cubicBezTo>
                    <a:pt x="325" y="1413"/>
                    <a:pt x="318" y="1356"/>
                    <a:pt x="313" y="1300"/>
                  </a:cubicBezTo>
                  <a:cubicBezTo>
                    <a:pt x="310" y="1231"/>
                    <a:pt x="310" y="1161"/>
                    <a:pt x="313" y="1091"/>
                  </a:cubicBezTo>
                  <a:lnTo>
                    <a:pt x="313" y="1087"/>
                  </a:lnTo>
                  <a:cubicBezTo>
                    <a:pt x="318" y="1003"/>
                    <a:pt x="327" y="919"/>
                    <a:pt x="341" y="836"/>
                  </a:cubicBezTo>
                  <a:cubicBezTo>
                    <a:pt x="351" y="784"/>
                    <a:pt x="360" y="730"/>
                    <a:pt x="370" y="678"/>
                  </a:cubicBezTo>
                  <a:cubicBezTo>
                    <a:pt x="389" y="580"/>
                    <a:pt x="413" y="483"/>
                    <a:pt x="441" y="388"/>
                  </a:cubicBezTo>
                  <a:cubicBezTo>
                    <a:pt x="444" y="381"/>
                    <a:pt x="447" y="374"/>
                    <a:pt x="449" y="366"/>
                  </a:cubicBezTo>
                  <a:cubicBezTo>
                    <a:pt x="465" y="371"/>
                    <a:pt x="481" y="373"/>
                    <a:pt x="497" y="373"/>
                  </a:cubicBezTo>
                  <a:cubicBezTo>
                    <a:pt x="560" y="373"/>
                    <a:pt x="619" y="337"/>
                    <a:pt x="645" y="276"/>
                  </a:cubicBezTo>
                  <a:cubicBezTo>
                    <a:pt x="678" y="200"/>
                    <a:pt x="648" y="113"/>
                    <a:pt x="577" y="72"/>
                  </a:cubicBezTo>
                  <a:cubicBezTo>
                    <a:pt x="518" y="40"/>
                    <a:pt x="454" y="1"/>
                    <a:pt x="3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1" name="Google Shape;13621;p25"/>
            <p:cNvSpPr/>
            <p:nvPr/>
          </p:nvSpPr>
          <p:spPr>
            <a:xfrm>
              <a:off x="6844956" y="1398585"/>
              <a:ext cx="42726" cy="15476"/>
            </a:xfrm>
            <a:custGeom>
              <a:avLst/>
              <a:gdLst/>
              <a:ahLst/>
              <a:cxnLst/>
              <a:rect l="l" t="t" r="r" b="b"/>
              <a:pathLst>
                <a:path w="1270" h="460" extrusionOk="0">
                  <a:moveTo>
                    <a:pt x="1095" y="1"/>
                  </a:moveTo>
                  <a:cubicBezTo>
                    <a:pt x="1081" y="1"/>
                    <a:pt x="1066" y="3"/>
                    <a:pt x="1052" y="7"/>
                  </a:cubicBezTo>
                  <a:cubicBezTo>
                    <a:pt x="931" y="37"/>
                    <a:pt x="809" y="65"/>
                    <a:pt x="686" y="94"/>
                  </a:cubicBezTo>
                  <a:lnTo>
                    <a:pt x="697" y="91"/>
                  </a:lnTo>
                  <a:lnTo>
                    <a:pt x="697" y="91"/>
                  </a:lnTo>
                  <a:cubicBezTo>
                    <a:pt x="611" y="108"/>
                    <a:pt x="524" y="124"/>
                    <a:pt x="436" y="132"/>
                  </a:cubicBezTo>
                  <a:lnTo>
                    <a:pt x="425" y="133"/>
                  </a:lnTo>
                  <a:lnTo>
                    <a:pt x="425" y="133"/>
                  </a:lnTo>
                  <a:lnTo>
                    <a:pt x="434" y="132"/>
                  </a:lnTo>
                  <a:lnTo>
                    <a:pt x="434" y="132"/>
                  </a:lnTo>
                  <a:cubicBezTo>
                    <a:pt x="423" y="133"/>
                    <a:pt x="410" y="135"/>
                    <a:pt x="399" y="135"/>
                  </a:cubicBezTo>
                  <a:cubicBezTo>
                    <a:pt x="374" y="117"/>
                    <a:pt x="345" y="108"/>
                    <a:pt x="316" y="108"/>
                  </a:cubicBezTo>
                  <a:cubicBezTo>
                    <a:pt x="314" y="108"/>
                    <a:pt x="311" y="108"/>
                    <a:pt x="309" y="108"/>
                  </a:cubicBezTo>
                  <a:cubicBezTo>
                    <a:pt x="294" y="108"/>
                    <a:pt x="280" y="109"/>
                    <a:pt x="266" y="109"/>
                  </a:cubicBezTo>
                  <a:cubicBezTo>
                    <a:pt x="259" y="109"/>
                    <a:pt x="252" y="109"/>
                    <a:pt x="244" y="108"/>
                  </a:cubicBezTo>
                  <a:cubicBezTo>
                    <a:pt x="238" y="107"/>
                    <a:pt x="231" y="107"/>
                    <a:pt x="224" y="107"/>
                  </a:cubicBezTo>
                  <a:cubicBezTo>
                    <a:pt x="192" y="107"/>
                    <a:pt x="160" y="114"/>
                    <a:pt x="129" y="125"/>
                  </a:cubicBezTo>
                  <a:cubicBezTo>
                    <a:pt x="7" y="173"/>
                    <a:pt x="0" y="353"/>
                    <a:pt x="113" y="417"/>
                  </a:cubicBezTo>
                  <a:cubicBezTo>
                    <a:pt x="163" y="444"/>
                    <a:pt x="219" y="458"/>
                    <a:pt x="276" y="458"/>
                  </a:cubicBezTo>
                  <a:cubicBezTo>
                    <a:pt x="295" y="459"/>
                    <a:pt x="312" y="459"/>
                    <a:pt x="330" y="459"/>
                  </a:cubicBezTo>
                  <a:cubicBezTo>
                    <a:pt x="377" y="459"/>
                    <a:pt x="425" y="456"/>
                    <a:pt x="471" y="451"/>
                  </a:cubicBezTo>
                  <a:cubicBezTo>
                    <a:pt x="575" y="439"/>
                    <a:pt x="678" y="420"/>
                    <a:pt x="779" y="396"/>
                  </a:cubicBezTo>
                  <a:cubicBezTo>
                    <a:pt x="901" y="368"/>
                    <a:pt x="1020" y="338"/>
                    <a:pt x="1139" y="307"/>
                  </a:cubicBezTo>
                  <a:cubicBezTo>
                    <a:pt x="1221" y="284"/>
                    <a:pt x="1270" y="197"/>
                    <a:pt x="1246" y="114"/>
                  </a:cubicBezTo>
                  <a:cubicBezTo>
                    <a:pt x="1227" y="45"/>
                    <a:pt x="1164" y="1"/>
                    <a:pt x="10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2" name="Google Shape;13622;p25"/>
            <p:cNvSpPr/>
            <p:nvPr/>
          </p:nvSpPr>
          <p:spPr>
            <a:xfrm>
              <a:off x="6830725" y="1427754"/>
              <a:ext cx="61768" cy="22742"/>
            </a:xfrm>
            <a:custGeom>
              <a:avLst/>
              <a:gdLst/>
              <a:ahLst/>
              <a:cxnLst/>
              <a:rect l="l" t="t" r="r" b="b"/>
              <a:pathLst>
                <a:path w="1836" h="676" extrusionOk="0">
                  <a:moveTo>
                    <a:pt x="1670" y="0"/>
                  </a:moveTo>
                  <a:cubicBezTo>
                    <a:pt x="1655" y="0"/>
                    <a:pt x="1640" y="2"/>
                    <a:pt x="1625" y="7"/>
                  </a:cubicBezTo>
                  <a:cubicBezTo>
                    <a:pt x="1411" y="67"/>
                    <a:pt x="1198" y="126"/>
                    <a:pt x="984" y="186"/>
                  </a:cubicBezTo>
                  <a:cubicBezTo>
                    <a:pt x="803" y="235"/>
                    <a:pt x="623" y="278"/>
                    <a:pt x="441" y="319"/>
                  </a:cubicBezTo>
                  <a:cubicBezTo>
                    <a:pt x="447" y="317"/>
                    <a:pt x="454" y="316"/>
                    <a:pt x="461" y="314"/>
                  </a:cubicBezTo>
                  <a:lnTo>
                    <a:pt x="461" y="314"/>
                  </a:lnTo>
                  <a:cubicBezTo>
                    <a:pt x="404" y="325"/>
                    <a:pt x="351" y="336"/>
                    <a:pt x="294" y="344"/>
                  </a:cubicBezTo>
                  <a:cubicBezTo>
                    <a:pt x="268" y="313"/>
                    <a:pt x="230" y="292"/>
                    <a:pt x="189" y="286"/>
                  </a:cubicBezTo>
                  <a:cubicBezTo>
                    <a:pt x="183" y="285"/>
                    <a:pt x="178" y="285"/>
                    <a:pt x="172" y="285"/>
                  </a:cubicBezTo>
                  <a:cubicBezTo>
                    <a:pt x="92" y="285"/>
                    <a:pt x="13" y="345"/>
                    <a:pt x="7" y="428"/>
                  </a:cubicBezTo>
                  <a:cubicBezTo>
                    <a:pt x="6" y="450"/>
                    <a:pt x="1" y="473"/>
                    <a:pt x="1" y="493"/>
                  </a:cubicBezTo>
                  <a:cubicBezTo>
                    <a:pt x="4" y="556"/>
                    <a:pt x="37" y="612"/>
                    <a:pt x="91" y="644"/>
                  </a:cubicBezTo>
                  <a:cubicBezTo>
                    <a:pt x="134" y="664"/>
                    <a:pt x="181" y="675"/>
                    <a:pt x="229" y="675"/>
                  </a:cubicBezTo>
                  <a:cubicBezTo>
                    <a:pt x="254" y="674"/>
                    <a:pt x="279" y="672"/>
                    <a:pt x="303" y="669"/>
                  </a:cubicBezTo>
                  <a:cubicBezTo>
                    <a:pt x="379" y="659"/>
                    <a:pt x="455" y="645"/>
                    <a:pt x="529" y="625"/>
                  </a:cubicBezTo>
                  <a:cubicBezTo>
                    <a:pt x="662" y="591"/>
                    <a:pt x="794" y="558"/>
                    <a:pt x="927" y="520"/>
                  </a:cubicBezTo>
                  <a:cubicBezTo>
                    <a:pt x="1188" y="447"/>
                    <a:pt x="1448" y="370"/>
                    <a:pt x="1706" y="292"/>
                  </a:cubicBezTo>
                  <a:cubicBezTo>
                    <a:pt x="1788" y="272"/>
                    <a:pt x="1835" y="188"/>
                    <a:pt x="1813" y="108"/>
                  </a:cubicBezTo>
                  <a:cubicBezTo>
                    <a:pt x="1794" y="43"/>
                    <a:pt x="1735" y="0"/>
                    <a:pt x="1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3" name="Google Shape;13623;p25"/>
            <p:cNvSpPr/>
            <p:nvPr/>
          </p:nvSpPr>
          <p:spPr>
            <a:xfrm>
              <a:off x="6907466" y="1317571"/>
              <a:ext cx="211140" cy="168179"/>
            </a:xfrm>
            <a:custGeom>
              <a:avLst/>
              <a:gdLst/>
              <a:ahLst/>
              <a:cxnLst/>
              <a:rect l="l" t="t" r="r" b="b"/>
              <a:pathLst>
                <a:path w="6276" h="4999" extrusionOk="0">
                  <a:moveTo>
                    <a:pt x="5952" y="0"/>
                  </a:moveTo>
                  <a:cubicBezTo>
                    <a:pt x="5945" y="0"/>
                    <a:pt x="5938" y="0"/>
                    <a:pt x="5931" y="1"/>
                  </a:cubicBezTo>
                  <a:lnTo>
                    <a:pt x="5859" y="5"/>
                  </a:lnTo>
                  <a:cubicBezTo>
                    <a:pt x="5698" y="16"/>
                    <a:pt x="5535" y="32"/>
                    <a:pt x="5375" y="59"/>
                  </a:cubicBezTo>
                  <a:cubicBezTo>
                    <a:pt x="5204" y="86"/>
                    <a:pt x="5033" y="118"/>
                    <a:pt x="4864" y="156"/>
                  </a:cubicBezTo>
                  <a:cubicBezTo>
                    <a:pt x="4688" y="195"/>
                    <a:pt x="4512" y="235"/>
                    <a:pt x="4335" y="274"/>
                  </a:cubicBezTo>
                  <a:lnTo>
                    <a:pt x="4356" y="271"/>
                  </a:lnTo>
                  <a:lnTo>
                    <a:pt x="4356" y="271"/>
                  </a:lnTo>
                  <a:cubicBezTo>
                    <a:pt x="4232" y="297"/>
                    <a:pt x="4109" y="327"/>
                    <a:pt x="3985" y="347"/>
                  </a:cubicBezTo>
                  <a:cubicBezTo>
                    <a:pt x="3851" y="371"/>
                    <a:pt x="3718" y="400"/>
                    <a:pt x="3583" y="419"/>
                  </a:cubicBezTo>
                  <a:lnTo>
                    <a:pt x="3319" y="455"/>
                  </a:lnTo>
                  <a:cubicBezTo>
                    <a:pt x="3268" y="461"/>
                    <a:pt x="3219" y="469"/>
                    <a:pt x="3168" y="474"/>
                  </a:cubicBezTo>
                  <a:cubicBezTo>
                    <a:pt x="3023" y="488"/>
                    <a:pt x="2879" y="502"/>
                    <a:pt x="2733" y="517"/>
                  </a:cubicBezTo>
                  <a:cubicBezTo>
                    <a:pt x="2594" y="525"/>
                    <a:pt x="2456" y="532"/>
                    <a:pt x="2317" y="540"/>
                  </a:cubicBezTo>
                  <a:cubicBezTo>
                    <a:pt x="2227" y="544"/>
                    <a:pt x="2136" y="544"/>
                    <a:pt x="2044" y="544"/>
                  </a:cubicBezTo>
                  <a:lnTo>
                    <a:pt x="1938" y="544"/>
                  </a:lnTo>
                  <a:cubicBezTo>
                    <a:pt x="1926" y="544"/>
                    <a:pt x="1913" y="544"/>
                    <a:pt x="1900" y="544"/>
                  </a:cubicBezTo>
                  <a:cubicBezTo>
                    <a:pt x="1794" y="544"/>
                    <a:pt x="1688" y="538"/>
                    <a:pt x="1582" y="534"/>
                  </a:cubicBezTo>
                  <a:cubicBezTo>
                    <a:pt x="1503" y="532"/>
                    <a:pt x="1422" y="528"/>
                    <a:pt x="1343" y="528"/>
                  </a:cubicBezTo>
                  <a:cubicBezTo>
                    <a:pt x="1336" y="528"/>
                    <a:pt x="1329" y="527"/>
                    <a:pt x="1322" y="527"/>
                  </a:cubicBezTo>
                  <a:cubicBezTo>
                    <a:pt x="1261" y="527"/>
                    <a:pt x="1199" y="535"/>
                    <a:pt x="1145" y="566"/>
                  </a:cubicBezTo>
                  <a:cubicBezTo>
                    <a:pt x="1090" y="593"/>
                    <a:pt x="1050" y="646"/>
                    <a:pt x="1039" y="708"/>
                  </a:cubicBezTo>
                  <a:cubicBezTo>
                    <a:pt x="1031" y="778"/>
                    <a:pt x="1057" y="838"/>
                    <a:pt x="1092" y="897"/>
                  </a:cubicBezTo>
                  <a:cubicBezTo>
                    <a:pt x="1122" y="957"/>
                    <a:pt x="1149" y="1020"/>
                    <a:pt x="1171" y="1085"/>
                  </a:cubicBezTo>
                  <a:cubicBezTo>
                    <a:pt x="1182" y="1120"/>
                    <a:pt x="1194" y="1155"/>
                    <a:pt x="1204" y="1189"/>
                  </a:cubicBezTo>
                  <a:cubicBezTo>
                    <a:pt x="1213" y="1232"/>
                    <a:pt x="1223" y="1273"/>
                    <a:pt x="1234" y="1316"/>
                  </a:cubicBezTo>
                  <a:cubicBezTo>
                    <a:pt x="1248" y="1406"/>
                    <a:pt x="1264" y="1493"/>
                    <a:pt x="1274" y="1584"/>
                  </a:cubicBezTo>
                  <a:cubicBezTo>
                    <a:pt x="1281" y="1696"/>
                    <a:pt x="1283" y="1808"/>
                    <a:pt x="1278" y="1921"/>
                  </a:cubicBezTo>
                  <a:cubicBezTo>
                    <a:pt x="1261" y="2182"/>
                    <a:pt x="1221" y="2442"/>
                    <a:pt x="1187" y="2703"/>
                  </a:cubicBezTo>
                  <a:cubicBezTo>
                    <a:pt x="1144" y="3034"/>
                    <a:pt x="1099" y="3366"/>
                    <a:pt x="1058" y="3697"/>
                  </a:cubicBezTo>
                  <a:cubicBezTo>
                    <a:pt x="1057" y="3692"/>
                    <a:pt x="1055" y="3687"/>
                    <a:pt x="1054" y="3681"/>
                  </a:cubicBezTo>
                  <a:lnTo>
                    <a:pt x="1009" y="3507"/>
                  </a:lnTo>
                  <a:cubicBezTo>
                    <a:pt x="1001" y="3475"/>
                    <a:pt x="995" y="3444"/>
                    <a:pt x="985" y="3412"/>
                  </a:cubicBezTo>
                  <a:cubicBezTo>
                    <a:pt x="955" y="3320"/>
                    <a:pt x="925" y="3228"/>
                    <a:pt x="895" y="3135"/>
                  </a:cubicBezTo>
                  <a:cubicBezTo>
                    <a:pt x="868" y="3054"/>
                    <a:pt x="838" y="2977"/>
                    <a:pt x="808" y="2897"/>
                  </a:cubicBezTo>
                  <a:cubicBezTo>
                    <a:pt x="753" y="2750"/>
                    <a:pt x="694" y="2605"/>
                    <a:pt x="634" y="2459"/>
                  </a:cubicBezTo>
                  <a:cubicBezTo>
                    <a:pt x="569" y="2299"/>
                    <a:pt x="507" y="2139"/>
                    <a:pt x="447" y="1978"/>
                  </a:cubicBezTo>
                  <a:lnTo>
                    <a:pt x="447" y="1981"/>
                  </a:lnTo>
                  <a:cubicBezTo>
                    <a:pt x="416" y="1876"/>
                    <a:pt x="379" y="1772"/>
                    <a:pt x="354" y="1664"/>
                  </a:cubicBezTo>
                  <a:cubicBezTo>
                    <a:pt x="348" y="1633"/>
                    <a:pt x="341" y="1601"/>
                    <a:pt x="338" y="1569"/>
                  </a:cubicBezTo>
                  <a:lnTo>
                    <a:pt x="338" y="1566"/>
                  </a:lnTo>
                  <a:cubicBezTo>
                    <a:pt x="340" y="1554"/>
                    <a:pt x="341" y="1542"/>
                    <a:pt x="343" y="1530"/>
                  </a:cubicBezTo>
                  <a:cubicBezTo>
                    <a:pt x="343" y="1501"/>
                    <a:pt x="335" y="1471"/>
                    <a:pt x="319" y="1447"/>
                  </a:cubicBezTo>
                  <a:cubicBezTo>
                    <a:pt x="289" y="1396"/>
                    <a:pt x="234" y="1367"/>
                    <a:pt x="177" y="1367"/>
                  </a:cubicBezTo>
                  <a:cubicBezTo>
                    <a:pt x="170" y="1367"/>
                    <a:pt x="163" y="1367"/>
                    <a:pt x="156" y="1368"/>
                  </a:cubicBezTo>
                  <a:lnTo>
                    <a:pt x="154" y="1368"/>
                  </a:lnTo>
                  <a:cubicBezTo>
                    <a:pt x="89" y="1379"/>
                    <a:pt x="37" y="1425"/>
                    <a:pt x="20" y="1487"/>
                  </a:cubicBezTo>
                  <a:cubicBezTo>
                    <a:pt x="1" y="1558"/>
                    <a:pt x="18" y="1637"/>
                    <a:pt x="34" y="1707"/>
                  </a:cubicBezTo>
                  <a:cubicBezTo>
                    <a:pt x="47" y="1762"/>
                    <a:pt x="63" y="1815"/>
                    <a:pt x="80" y="1869"/>
                  </a:cubicBezTo>
                  <a:cubicBezTo>
                    <a:pt x="104" y="1941"/>
                    <a:pt x="124" y="2016"/>
                    <a:pt x="153" y="2087"/>
                  </a:cubicBezTo>
                  <a:cubicBezTo>
                    <a:pt x="200" y="2207"/>
                    <a:pt x="248" y="2329"/>
                    <a:pt x="298" y="2448"/>
                  </a:cubicBezTo>
                  <a:cubicBezTo>
                    <a:pt x="403" y="2698"/>
                    <a:pt x="506" y="2948"/>
                    <a:pt x="601" y="3201"/>
                  </a:cubicBezTo>
                  <a:cubicBezTo>
                    <a:pt x="632" y="3300"/>
                    <a:pt x="664" y="3396"/>
                    <a:pt x="696" y="3493"/>
                  </a:cubicBezTo>
                  <a:cubicBezTo>
                    <a:pt x="710" y="3537"/>
                    <a:pt x="720" y="3583"/>
                    <a:pt x="732" y="3632"/>
                  </a:cubicBezTo>
                  <a:cubicBezTo>
                    <a:pt x="745" y="3679"/>
                    <a:pt x="758" y="3729"/>
                    <a:pt x="770" y="3778"/>
                  </a:cubicBezTo>
                  <a:cubicBezTo>
                    <a:pt x="788" y="3862"/>
                    <a:pt x="803" y="3945"/>
                    <a:pt x="821" y="4031"/>
                  </a:cubicBezTo>
                  <a:cubicBezTo>
                    <a:pt x="835" y="4107"/>
                    <a:pt x="845" y="4184"/>
                    <a:pt x="857" y="4262"/>
                  </a:cubicBezTo>
                  <a:cubicBezTo>
                    <a:pt x="879" y="4404"/>
                    <a:pt x="892" y="4549"/>
                    <a:pt x="905" y="4693"/>
                  </a:cubicBezTo>
                  <a:cubicBezTo>
                    <a:pt x="906" y="4754"/>
                    <a:pt x="913" y="4816"/>
                    <a:pt x="925" y="4878"/>
                  </a:cubicBezTo>
                  <a:cubicBezTo>
                    <a:pt x="944" y="4949"/>
                    <a:pt x="1008" y="4997"/>
                    <a:pt x="1080" y="4998"/>
                  </a:cubicBezTo>
                  <a:lnTo>
                    <a:pt x="1082" y="4998"/>
                  </a:lnTo>
                  <a:cubicBezTo>
                    <a:pt x="1147" y="4997"/>
                    <a:pt x="1204" y="4957"/>
                    <a:pt x="1229" y="4898"/>
                  </a:cubicBezTo>
                  <a:cubicBezTo>
                    <a:pt x="1266" y="4799"/>
                    <a:pt x="1266" y="4688"/>
                    <a:pt x="1277" y="4583"/>
                  </a:cubicBezTo>
                  <a:cubicBezTo>
                    <a:pt x="1283" y="4518"/>
                    <a:pt x="1289" y="4450"/>
                    <a:pt x="1296" y="4384"/>
                  </a:cubicBezTo>
                  <a:cubicBezTo>
                    <a:pt x="1307" y="4273"/>
                    <a:pt x="1319" y="4161"/>
                    <a:pt x="1331" y="4048"/>
                  </a:cubicBezTo>
                  <a:cubicBezTo>
                    <a:pt x="1362" y="3767"/>
                    <a:pt x="1395" y="3485"/>
                    <a:pt x="1429" y="3205"/>
                  </a:cubicBezTo>
                  <a:cubicBezTo>
                    <a:pt x="1468" y="2867"/>
                    <a:pt x="1514" y="2529"/>
                    <a:pt x="1557" y="2191"/>
                  </a:cubicBezTo>
                  <a:cubicBezTo>
                    <a:pt x="1598" y="1872"/>
                    <a:pt x="1600" y="1542"/>
                    <a:pt x="1532" y="1226"/>
                  </a:cubicBezTo>
                  <a:cubicBezTo>
                    <a:pt x="1506" y="1099"/>
                    <a:pt x="1471" y="976"/>
                    <a:pt x="1429" y="854"/>
                  </a:cubicBezTo>
                  <a:cubicBezTo>
                    <a:pt x="1497" y="854"/>
                    <a:pt x="1566" y="857"/>
                    <a:pt x="1634" y="857"/>
                  </a:cubicBezTo>
                  <a:cubicBezTo>
                    <a:pt x="1715" y="859"/>
                    <a:pt x="1796" y="860"/>
                    <a:pt x="1877" y="860"/>
                  </a:cubicBezTo>
                  <a:cubicBezTo>
                    <a:pt x="1890" y="860"/>
                    <a:pt x="1904" y="860"/>
                    <a:pt x="1918" y="860"/>
                  </a:cubicBezTo>
                  <a:cubicBezTo>
                    <a:pt x="2029" y="860"/>
                    <a:pt x="2142" y="855"/>
                    <a:pt x="2253" y="854"/>
                  </a:cubicBezTo>
                  <a:cubicBezTo>
                    <a:pt x="2374" y="851"/>
                    <a:pt x="2494" y="838"/>
                    <a:pt x="2613" y="830"/>
                  </a:cubicBezTo>
                  <a:cubicBezTo>
                    <a:pt x="2720" y="824"/>
                    <a:pt x="2826" y="813"/>
                    <a:pt x="2934" y="802"/>
                  </a:cubicBezTo>
                  <a:cubicBezTo>
                    <a:pt x="3029" y="791"/>
                    <a:pt x="3126" y="779"/>
                    <a:pt x="3221" y="772"/>
                  </a:cubicBezTo>
                  <a:cubicBezTo>
                    <a:pt x="3308" y="762"/>
                    <a:pt x="3395" y="745"/>
                    <a:pt x="3482" y="732"/>
                  </a:cubicBezTo>
                  <a:cubicBezTo>
                    <a:pt x="3659" y="707"/>
                    <a:pt x="3835" y="675"/>
                    <a:pt x="4011" y="642"/>
                  </a:cubicBezTo>
                  <a:cubicBezTo>
                    <a:pt x="4159" y="616"/>
                    <a:pt x="4308" y="583"/>
                    <a:pt x="4457" y="550"/>
                  </a:cubicBezTo>
                  <a:cubicBezTo>
                    <a:pt x="4637" y="509"/>
                    <a:pt x="4819" y="469"/>
                    <a:pt x="5000" y="430"/>
                  </a:cubicBezTo>
                  <a:cubicBezTo>
                    <a:pt x="5095" y="412"/>
                    <a:pt x="5188" y="392"/>
                    <a:pt x="5283" y="379"/>
                  </a:cubicBezTo>
                  <a:cubicBezTo>
                    <a:pt x="5389" y="363"/>
                    <a:pt x="5497" y="349"/>
                    <a:pt x="5603" y="338"/>
                  </a:cubicBezTo>
                  <a:lnTo>
                    <a:pt x="5730" y="327"/>
                  </a:lnTo>
                  <a:cubicBezTo>
                    <a:pt x="5799" y="324"/>
                    <a:pt x="5869" y="320"/>
                    <a:pt x="5940" y="320"/>
                  </a:cubicBezTo>
                  <a:cubicBezTo>
                    <a:pt x="5940" y="322"/>
                    <a:pt x="5940" y="324"/>
                    <a:pt x="5940" y="324"/>
                  </a:cubicBezTo>
                  <a:cubicBezTo>
                    <a:pt x="5943" y="339"/>
                    <a:pt x="5947" y="355"/>
                    <a:pt x="5948" y="371"/>
                  </a:cubicBezTo>
                  <a:cubicBezTo>
                    <a:pt x="5951" y="428"/>
                    <a:pt x="5951" y="485"/>
                    <a:pt x="5948" y="544"/>
                  </a:cubicBezTo>
                  <a:cubicBezTo>
                    <a:pt x="5934" y="756"/>
                    <a:pt x="5912" y="966"/>
                    <a:pt x="5885" y="1177"/>
                  </a:cubicBezTo>
                  <a:cubicBezTo>
                    <a:pt x="5874" y="1265"/>
                    <a:pt x="5937" y="1346"/>
                    <a:pt x="6027" y="1357"/>
                  </a:cubicBezTo>
                  <a:cubicBezTo>
                    <a:pt x="6034" y="1358"/>
                    <a:pt x="6041" y="1358"/>
                    <a:pt x="6047" y="1358"/>
                  </a:cubicBezTo>
                  <a:cubicBezTo>
                    <a:pt x="6128" y="1358"/>
                    <a:pt x="6199" y="1298"/>
                    <a:pt x="6209" y="1216"/>
                  </a:cubicBezTo>
                  <a:cubicBezTo>
                    <a:pt x="6230" y="1037"/>
                    <a:pt x="6250" y="857"/>
                    <a:pt x="6262" y="677"/>
                  </a:cubicBezTo>
                  <a:cubicBezTo>
                    <a:pt x="6266" y="615"/>
                    <a:pt x="6271" y="551"/>
                    <a:pt x="6274" y="488"/>
                  </a:cubicBezTo>
                  <a:cubicBezTo>
                    <a:pt x="6276" y="390"/>
                    <a:pt x="6274" y="289"/>
                    <a:pt x="6241" y="195"/>
                  </a:cubicBezTo>
                  <a:cubicBezTo>
                    <a:pt x="6214" y="115"/>
                    <a:pt x="6144" y="29"/>
                    <a:pt x="6057" y="12"/>
                  </a:cubicBezTo>
                  <a:cubicBezTo>
                    <a:pt x="6023" y="4"/>
                    <a:pt x="5987" y="0"/>
                    <a:pt x="59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4" name="Google Shape;13624;p25"/>
            <p:cNvSpPr/>
            <p:nvPr/>
          </p:nvSpPr>
          <p:spPr>
            <a:xfrm>
              <a:off x="6998708" y="1378029"/>
              <a:ext cx="69304" cy="100154"/>
            </a:xfrm>
            <a:custGeom>
              <a:avLst/>
              <a:gdLst/>
              <a:ahLst/>
              <a:cxnLst/>
              <a:rect l="l" t="t" r="r" b="b"/>
              <a:pathLst>
                <a:path w="2060" h="2977" extrusionOk="0">
                  <a:moveTo>
                    <a:pt x="1311" y="0"/>
                  </a:moveTo>
                  <a:cubicBezTo>
                    <a:pt x="1243" y="0"/>
                    <a:pt x="1176" y="16"/>
                    <a:pt x="1113" y="32"/>
                  </a:cubicBezTo>
                  <a:cubicBezTo>
                    <a:pt x="1033" y="51"/>
                    <a:pt x="953" y="72"/>
                    <a:pt x="876" y="97"/>
                  </a:cubicBezTo>
                  <a:cubicBezTo>
                    <a:pt x="786" y="129"/>
                    <a:pt x="699" y="162"/>
                    <a:pt x="610" y="197"/>
                  </a:cubicBezTo>
                  <a:cubicBezTo>
                    <a:pt x="556" y="219"/>
                    <a:pt x="502" y="242"/>
                    <a:pt x="450" y="271"/>
                  </a:cubicBezTo>
                  <a:cubicBezTo>
                    <a:pt x="398" y="296"/>
                    <a:pt x="346" y="325"/>
                    <a:pt x="295" y="358"/>
                  </a:cubicBezTo>
                  <a:cubicBezTo>
                    <a:pt x="213" y="413"/>
                    <a:pt x="130" y="474"/>
                    <a:pt x="73" y="561"/>
                  </a:cubicBezTo>
                  <a:cubicBezTo>
                    <a:pt x="23" y="637"/>
                    <a:pt x="1" y="727"/>
                    <a:pt x="7" y="817"/>
                  </a:cubicBezTo>
                  <a:cubicBezTo>
                    <a:pt x="8" y="858"/>
                    <a:pt x="15" y="901"/>
                    <a:pt x="23" y="942"/>
                  </a:cubicBezTo>
                  <a:cubicBezTo>
                    <a:pt x="35" y="1023"/>
                    <a:pt x="105" y="1079"/>
                    <a:pt x="182" y="1079"/>
                  </a:cubicBezTo>
                  <a:cubicBezTo>
                    <a:pt x="193" y="1079"/>
                    <a:pt x="205" y="1078"/>
                    <a:pt x="216" y="1075"/>
                  </a:cubicBezTo>
                  <a:cubicBezTo>
                    <a:pt x="306" y="1055"/>
                    <a:pt x="361" y="963"/>
                    <a:pt x="336" y="874"/>
                  </a:cubicBezTo>
                  <a:cubicBezTo>
                    <a:pt x="335" y="871"/>
                    <a:pt x="333" y="866"/>
                    <a:pt x="333" y="863"/>
                  </a:cubicBezTo>
                  <a:cubicBezTo>
                    <a:pt x="330" y="842"/>
                    <a:pt x="325" y="822"/>
                    <a:pt x="323" y="800"/>
                  </a:cubicBezTo>
                  <a:lnTo>
                    <a:pt x="323" y="778"/>
                  </a:lnTo>
                  <a:lnTo>
                    <a:pt x="323" y="766"/>
                  </a:lnTo>
                  <a:lnTo>
                    <a:pt x="325" y="759"/>
                  </a:lnTo>
                  <a:cubicBezTo>
                    <a:pt x="327" y="754"/>
                    <a:pt x="328" y="749"/>
                    <a:pt x="330" y="746"/>
                  </a:cubicBezTo>
                  <a:lnTo>
                    <a:pt x="338" y="733"/>
                  </a:lnTo>
                  <a:cubicBezTo>
                    <a:pt x="343" y="724"/>
                    <a:pt x="350" y="716"/>
                    <a:pt x="357" y="707"/>
                  </a:cubicBezTo>
                  <a:lnTo>
                    <a:pt x="357" y="707"/>
                  </a:lnTo>
                  <a:cubicBezTo>
                    <a:pt x="356" y="709"/>
                    <a:pt x="355" y="710"/>
                    <a:pt x="354" y="711"/>
                  </a:cubicBezTo>
                  <a:cubicBezTo>
                    <a:pt x="355" y="710"/>
                    <a:pt x="356" y="708"/>
                    <a:pt x="357" y="707"/>
                  </a:cubicBezTo>
                  <a:lnTo>
                    <a:pt x="357" y="707"/>
                  </a:lnTo>
                  <a:cubicBezTo>
                    <a:pt x="357" y="707"/>
                    <a:pt x="357" y="707"/>
                    <a:pt x="357" y="707"/>
                  </a:cubicBezTo>
                  <a:lnTo>
                    <a:pt x="357" y="707"/>
                  </a:lnTo>
                  <a:cubicBezTo>
                    <a:pt x="358" y="706"/>
                    <a:pt x="360" y="705"/>
                    <a:pt x="361" y="703"/>
                  </a:cubicBezTo>
                  <a:lnTo>
                    <a:pt x="361" y="703"/>
                  </a:lnTo>
                  <a:cubicBezTo>
                    <a:pt x="360" y="705"/>
                    <a:pt x="359" y="706"/>
                    <a:pt x="357" y="707"/>
                  </a:cubicBezTo>
                  <a:lnTo>
                    <a:pt x="357" y="707"/>
                  </a:lnTo>
                  <a:cubicBezTo>
                    <a:pt x="360" y="704"/>
                    <a:pt x="363" y="700"/>
                    <a:pt x="366" y="697"/>
                  </a:cubicBezTo>
                  <a:lnTo>
                    <a:pt x="366" y="697"/>
                  </a:lnTo>
                  <a:cubicBezTo>
                    <a:pt x="365" y="699"/>
                    <a:pt x="363" y="701"/>
                    <a:pt x="361" y="703"/>
                  </a:cubicBezTo>
                  <a:lnTo>
                    <a:pt x="361" y="703"/>
                  </a:lnTo>
                  <a:cubicBezTo>
                    <a:pt x="367" y="696"/>
                    <a:pt x="374" y="690"/>
                    <a:pt x="380" y="684"/>
                  </a:cubicBezTo>
                  <a:cubicBezTo>
                    <a:pt x="406" y="664"/>
                    <a:pt x="433" y="643"/>
                    <a:pt x="460" y="624"/>
                  </a:cubicBezTo>
                  <a:cubicBezTo>
                    <a:pt x="504" y="596"/>
                    <a:pt x="548" y="570"/>
                    <a:pt x="593" y="546"/>
                  </a:cubicBezTo>
                  <a:cubicBezTo>
                    <a:pt x="688" y="499"/>
                    <a:pt x="782" y="461"/>
                    <a:pt x="881" y="421"/>
                  </a:cubicBezTo>
                  <a:cubicBezTo>
                    <a:pt x="930" y="404"/>
                    <a:pt x="979" y="388"/>
                    <a:pt x="1028" y="374"/>
                  </a:cubicBezTo>
                  <a:cubicBezTo>
                    <a:pt x="1083" y="358"/>
                    <a:pt x="1139" y="345"/>
                    <a:pt x="1194" y="331"/>
                  </a:cubicBezTo>
                  <a:cubicBezTo>
                    <a:pt x="1229" y="325"/>
                    <a:pt x="1262" y="320"/>
                    <a:pt x="1297" y="315"/>
                  </a:cubicBezTo>
                  <a:lnTo>
                    <a:pt x="1305" y="315"/>
                  </a:lnTo>
                  <a:lnTo>
                    <a:pt x="1311" y="317"/>
                  </a:lnTo>
                  <a:lnTo>
                    <a:pt x="1319" y="318"/>
                  </a:lnTo>
                  <a:lnTo>
                    <a:pt x="1329" y="323"/>
                  </a:lnTo>
                  <a:lnTo>
                    <a:pt x="1325" y="320"/>
                  </a:lnTo>
                  <a:lnTo>
                    <a:pt x="1325" y="320"/>
                  </a:lnTo>
                  <a:lnTo>
                    <a:pt x="1333" y="325"/>
                  </a:lnTo>
                  <a:lnTo>
                    <a:pt x="1343" y="333"/>
                  </a:lnTo>
                  <a:cubicBezTo>
                    <a:pt x="1343" y="336"/>
                    <a:pt x="1343" y="337"/>
                    <a:pt x="1343" y="341"/>
                  </a:cubicBezTo>
                  <a:cubicBezTo>
                    <a:pt x="1343" y="355"/>
                    <a:pt x="1343" y="368"/>
                    <a:pt x="1341" y="382"/>
                  </a:cubicBezTo>
                  <a:lnTo>
                    <a:pt x="1341" y="371"/>
                  </a:lnTo>
                  <a:cubicBezTo>
                    <a:pt x="1341" y="371"/>
                    <a:pt x="1341" y="371"/>
                    <a:pt x="1341" y="369"/>
                  </a:cubicBezTo>
                  <a:lnTo>
                    <a:pt x="1341" y="360"/>
                  </a:lnTo>
                  <a:lnTo>
                    <a:pt x="1338" y="380"/>
                  </a:lnTo>
                  <a:cubicBezTo>
                    <a:pt x="1332" y="415"/>
                    <a:pt x="1322" y="447"/>
                    <a:pt x="1313" y="482"/>
                  </a:cubicBezTo>
                  <a:cubicBezTo>
                    <a:pt x="1294" y="535"/>
                    <a:pt x="1272" y="588"/>
                    <a:pt x="1246" y="640"/>
                  </a:cubicBezTo>
                  <a:cubicBezTo>
                    <a:pt x="1196" y="738"/>
                    <a:pt x="1137" y="835"/>
                    <a:pt x="1077" y="930"/>
                  </a:cubicBezTo>
                  <a:cubicBezTo>
                    <a:pt x="1048" y="969"/>
                    <a:pt x="1022" y="1010"/>
                    <a:pt x="991" y="1048"/>
                  </a:cubicBezTo>
                  <a:cubicBezTo>
                    <a:pt x="952" y="1096"/>
                    <a:pt x="908" y="1146"/>
                    <a:pt x="900" y="1210"/>
                  </a:cubicBezTo>
                  <a:cubicBezTo>
                    <a:pt x="893" y="1264"/>
                    <a:pt x="906" y="1316"/>
                    <a:pt x="939" y="1359"/>
                  </a:cubicBezTo>
                  <a:cubicBezTo>
                    <a:pt x="999" y="1436"/>
                    <a:pt x="1109" y="1439"/>
                    <a:pt x="1197" y="1447"/>
                  </a:cubicBezTo>
                  <a:cubicBezTo>
                    <a:pt x="1261" y="1453"/>
                    <a:pt x="1325" y="1457"/>
                    <a:pt x="1387" y="1466"/>
                  </a:cubicBezTo>
                  <a:cubicBezTo>
                    <a:pt x="1414" y="1472"/>
                    <a:pt x="1441" y="1479"/>
                    <a:pt x="1466" y="1487"/>
                  </a:cubicBezTo>
                  <a:cubicBezTo>
                    <a:pt x="1479" y="1491"/>
                    <a:pt x="1492" y="1496"/>
                    <a:pt x="1503" y="1503"/>
                  </a:cubicBezTo>
                  <a:cubicBezTo>
                    <a:pt x="1514" y="1509"/>
                    <a:pt x="1527" y="1515"/>
                    <a:pt x="1534" y="1522"/>
                  </a:cubicBezTo>
                  <a:cubicBezTo>
                    <a:pt x="1542" y="1526"/>
                    <a:pt x="1550" y="1533"/>
                    <a:pt x="1558" y="1539"/>
                  </a:cubicBezTo>
                  <a:cubicBezTo>
                    <a:pt x="1568" y="1548"/>
                    <a:pt x="1577" y="1558"/>
                    <a:pt x="1587" y="1567"/>
                  </a:cubicBezTo>
                  <a:cubicBezTo>
                    <a:pt x="1599" y="1583"/>
                    <a:pt x="1610" y="1596"/>
                    <a:pt x="1621" y="1613"/>
                  </a:cubicBezTo>
                  <a:cubicBezTo>
                    <a:pt x="1634" y="1632"/>
                    <a:pt x="1645" y="1651"/>
                    <a:pt x="1656" y="1672"/>
                  </a:cubicBezTo>
                  <a:cubicBezTo>
                    <a:pt x="1661" y="1683"/>
                    <a:pt x="1667" y="1694"/>
                    <a:pt x="1672" y="1707"/>
                  </a:cubicBezTo>
                  <a:cubicBezTo>
                    <a:pt x="1680" y="1732"/>
                    <a:pt x="1688" y="1759"/>
                    <a:pt x="1694" y="1786"/>
                  </a:cubicBezTo>
                  <a:cubicBezTo>
                    <a:pt x="1699" y="1806"/>
                    <a:pt x="1704" y="1829"/>
                    <a:pt x="1704" y="1849"/>
                  </a:cubicBezTo>
                  <a:lnTo>
                    <a:pt x="1704" y="1909"/>
                  </a:lnTo>
                  <a:cubicBezTo>
                    <a:pt x="1702" y="1935"/>
                    <a:pt x="1699" y="1958"/>
                    <a:pt x="1694" y="1984"/>
                  </a:cubicBezTo>
                  <a:cubicBezTo>
                    <a:pt x="1690" y="2004"/>
                    <a:pt x="1685" y="2025"/>
                    <a:pt x="1678" y="2046"/>
                  </a:cubicBezTo>
                  <a:cubicBezTo>
                    <a:pt x="1667" y="2074"/>
                    <a:pt x="1656" y="2103"/>
                    <a:pt x="1644" y="2129"/>
                  </a:cubicBezTo>
                  <a:cubicBezTo>
                    <a:pt x="1629" y="2153"/>
                    <a:pt x="1618" y="2175"/>
                    <a:pt x="1601" y="2201"/>
                  </a:cubicBezTo>
                  <a:cubicBezTo>
                    <a:pt x="1582" y="2226"/>
                    <a:pt x="1564" y="2251"/>
                    <a:pt x="1544" y="2277"/>
                  </a:cubicBezTo>
                  <a:cubicBezTo>
                    <a:pt x="1515" y="2308"/>
                    <a:pt x="1484" y="2338"/>
                    <a:pt x="1452" y="2368"/>
                  </a:cubicBezTo>
                  <a:cubicBezTo>
                    <a:pt x="1401" y="2413"/>
                    <a:pt x="1348" y="2454"/>
                    <a:pt x="1292" y="2492"/>
                  </a:cubicBezTo>
                  <a:lnTo>
                    <a:pt x="1310" y="2481"/>
                  </a:lnTo>
                  <a:lnTo>
                    <a:pt x="1310" y="2481"/>
                  </a:lnTo>
                  <a:cubicBezTo>
                    <a:pt x="1240" y="2528"/>
                    <a:pt x="1170" y="2569"/>
                    <a:pt x="1098" y="2609"/>
                  </a:cubicBezTo>
                  <a:cubicBezTo>
                    <a:pt x="1060" y="2628"/>
                    <a:pt x="1023" y="2645"/>
                    <a:pt x="984" y="2661"/>
                  </a:cubicBezTo>
                  <a:cubicBezTo>
                    <a:pt x="901" y="2698"/>
                    <a:pt x="863" y="2793"/>
                    <a:pt x="898" y="2877"/>
                  </a:cubicBezTo>
                  <a:cubicBezTo>
                    <a:pt x="924" y="2937"/>
                    <a:pt x="986" y="2976"/>
                    <a:pt x="1051" y="2976"/>
                  </a:cubicBezTo>
                  <a:cubicBezTo>
                    <a:pt x="1052" y="2976"/>
                    <a:pt x="1053" y="2976"/>
                    <a:pt x="1055" y="2976"/>
                  </a:cubicBezTo>
                  <a:cubicBezTo>
                    <a:pt x="1077" y="2976"/>
                    <a:pt x="1099" y="2972"/>
                    <a:pt x="1118" y="2964"/>
                  </a:cubicBezTo>
                  <a:cubicBezTo>
                    <a:pt x="1259" y="2899"/>
                    <a:pt x="1392" y="2820"/>
                    <a:pt x="1514" y="2728"/>
                  </a:cubicBezTo>
                  <a:cubicBezTo>
                    <a:pt x="1745" y="2557"/>
                    <a:pt x="1951" y="2334"/>
                    <a:pt x="2006" y="2042"/>
                  </a:cubicBezTo>
                  <a:cubicBezTo>
                    <a:pt x="2060" y="1756"/>
                    <a:pt x="1959" y="1447"/>
                    <a:pt x="1724" y="1268"/>
                  </a:cubicBezTo>
                  <a:cubicBezTo>
                    <a:pt x="1607" y="1178"/>
                    <a:pt x="1462" y="1156"/>
                    <a:pt x="1318" y="1138"/>
                  </a:cubicBezTo>
                  <a:cubicBezTo>
                    <a:pt x="1337" y="1112"/>
                    <a:pt x="1354" y="1085"/>
                    <a:pt x="1370" y="1056"/>
                  </a:cubicBezTo>
                  <a:cubicBezTo>
                    <a:pt x="1432" y="955"/>
                    <a:pt x="1493" y="852"/>
                    <a:pt x="1544" y="746"/>
                  </a:cubicBezTo>
                  <a:cubicBezTo>
                    <a:pt x="1571" y="687"/>
                    <a:pt x="1596" y="627"/>
                    <a:pt x="1617" y="565"/>
                  </a:cubicBezTo>
                  <a:cubicBezTo>
                    <a:pt x="1636" y="512"/>
                    <a:pt x="1648" y="456"/>
                    <a:pt x="1656" y="399"/>
                  </a:cubicBezTo>
                  <a:cubicBezTo>
                    <a:pt x="1661" y="314"/>
                    <a:pt x="1659" y="214"/>
                    <a:pt x="1601" y="144"/>
                  </a:cubicBezTo>
                  <a:cubicBezTo>
                    <a:pt x="1539" y="73"/>
                    <a:pt x="1460" y="16"/>
                    <a:pt x="1363" y="3"/>
                  </a:cubicBezTo>
                  <a:cubicBezTo>
                    <a:pt x="1346" y="1"/>
                    <a:pt x="1329" y="0"/>
                    <a:pt x="1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5" name="Google Shape;13625;p25"/>
            <p:cNvSpPr/>
            <p:nvPr/>
          </p:nvSpPr>
          <p:spPr>
            <a:xfrm>
              <a:off x="7157103" y="1364504"/>
              <a:ext cx="40136" cy="78522"/>
            </a:xfrm>
            <a:custGeom>
              <a:avLst/>
              <a:gdLst/>
              <a:ahLst/>
              <a:cxnLst/>
              <a:rect l="l" t="t" r="r" b="b"/>
              <a:pathLst>
                <a:path w="1193" h="2334" extrusionOk="0">
                  <a:moveTo>
                    <a:pt x="200" y="1"/>
                  </a:moveTo>
                  <a:cubicBezTo>
                    <a:pt x="185" y="1"/>
                    <a:pt x="170" y="3"/>
                    <a:pt x="155" y="7"/>
                  </a:cubicBezTo>
                  <a:cubicBezTo>
                    <a:pt x="81" y="30"/>
                    <a:pt x="26" y="95"/>
                    <a:pt x="15" y="174"/>
                  </a:cubicBezTo>
                  <a:cubicBezTo>
                    <a:pt x="0" y="280"/>
                    <a:pt x="21" y="391"/>
                    <a:pt x="43" y="496"/>
                  </a:cubicBezTo>
                  <a:cubicBezTo>
                    <a:pt x="68" y="605"/>
                    <a:pt x="100" y="714"/>
                    <a:pt x="140" y="819"/>
                  </a:cubicBezTo>
                  <a:cubicBezTo>
                    <a:pt x="198" y="980"/>
                    <a:pt x="266" y="1137"/>
                    <a:pt x="344" y="1290"/>
                  </a:cubicBezTo>
                  <a:cubicBezTo>
                    <a:pt x="513" y="1618"/>
                    <a:pt x="694" y="1939"/>
                    <a:pt x="882" y="2256"/>
                  </a:cubicBezTo>
                  <a:cubicBezTo>
                    <a:pt x="911" y="2303"/>
                    <a:pt x="961" y="2332"/>
                    <a:pt x="1017" y="2334"/>
                  </a:cubicBezTo>
                  <a:cubicBezTo>
                    <a:pt x="1043" y="2334"/>
                    <a:pt x="1070" y="2326"/>
                    <a:pt x="1096" y="2311"/>
                  </a:cubicBezTo>
                  <a:cubicBezTo>
                    <a:pt x="1169" y="2267"/>
                    <a:pt x="1192" y="2170"/>
                    <a:pt x="1150" y="2096"/>
                  </a:cubicBezTo>
                  <a:cubicBezTo>
                    <a:pt x="963" y="1778"/>
                    <a:pt x="778" y="1458"/>
                    <a:pt x="608" y="1130"/>
                  </a:cubicBezTo>
                  <a:cubicBezTo>
                    <a:pt x="578" y="1064"/>
                    <a:pt x="543" y="1001"/>
                    <a:pt x="516" y="933"/>
                  </a:cubicBezTo>
                  <a:cubicBezTo>
                    <a:pt x="488" y="865"/>
                    <a:pt x="461" y="793"/>
                    <a:pt x="434" y="725"/>
                  </a:cubicBezTo>
                  <a:cubicBezTo>
                    <a:pt x="402" y="635"/>
                    <a:pt x="375" y="542"/>
                    <a:pt x="353" y="448"/>
                  </a:cubicBezTo>
                  <a:cubicBezTo>
                    <a:pt x="349" y="421"/>
                    <a:pt x="344" y="396"/>
                    <a:pt x="339" y="369"/>
                  </a:cubicBezTo>
                  <a:cubicBezTo>
                    <a:pt x="347" y="364"/>
                    <a:pt x="353" y="360"/>
                    <a:pt x="361" y="355"/>
                  </a:cubicBezTo>
                  <a:cubicBezTo>
                    <a:pt x="428" y="303"/>
                    <a:pt x="445" y="197"/>
                    <a:pt x="388" y="130"/>
                  </a:cubicBezTo>
                  <a:cubicBezTo>
                    <a:pt x="379" y="119"/>
                    <a:pt x="369" y="108"/>
                    <a:pt x="360" y="97"/>
                  </a:cubicBezTo>
                  <a:cubicBezTo>
                    <a:pt x="337" y="67"/>
                    <a:pt x="311" y="41"/>
                    <a:pt x="280" y="22"/>
                  </a:cubicBezTo>
                  <a:cubicBezTo>
                    <a:pt x="256" y="8"/>
                    <a:pt x="228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6" name="Google Shape;13626;p25"/>
            <p:cNvSpPr/>
            <p:nvPr/>
          </p:nvSpPr>
          <p:spPr>
            <a:xfrm>
              <a:off x="7132072" y="1356261"/>
              <a:ext cx="85822" cy="124242"/>
            </a:xfrm>
            <a:custGeom>
              <a:avLst/>
              <a:gdLst/>
              <a:ahLst/>
              <a:cxnLst/>
              <a:rect l="l" t="t" r="r" b="b"/>
              <a:pathLst>
                <a:path w="2551" h="3693" extrusionOk="0">
                  <a:moveTo>
                    <a:pt x="2081" y="550"/>
                  </a:moveTo>
                  <a:cubicBezTo>
                    <a:pt x="2078" y="554"/>
                    <a:pt x="2074" y="558"/>
                    <a:pt x="2071" y="562"/>
                  </a:cubicBezTo>
                  <a:cubicBezTo>
                    <a:pt x="2074" y="558"/>
                    <a:pt x="2078" y="555"/>
                    <a:pt x="2081" y="550"/>
                  </a:cubicBezTo>
                  <a:close/>
                  <a:moveTo>
                    <a:pt x="2367" y="0"/>
                  </a:moveTo>
                  <a:cubicBezTo>
                    <a:pt x="2345" y="0"/>
                    <a:pt x="2323" y="5"/>
                    <a:pt x="2302" y="14"/>
                  </a:cubicBezTo>
                  <a:cubicBezTo>
                    <a:pt x="2210" y="57"/>
                    <a:pt x="2117" y="96"/>
                    <a:pt x="2036" y="158"/>
                  </a:cubicBezTo>
                  <a:cubicBezTo>
                    <a:pt x="1900" y="261"/>
                    <a:pt x="1789" y="396"/>
                    <a:pt x="1693" y="536"/>
                  </a:cubicBezTo>
                  <a:cubicBezTo>
                    <a:pt x="1590" y="685"/>
                    <a:pt x="1498" y="839"/>
                    <a:pt x="1401" y="991"/>
                  </a:cubicBezTo>
                  <a:cubicBezTo>
                    <a:pt x="1333" y="1103"/>
                    <a:pt x="1267" y="1219"/>
                    <a:pt x="1200" y="1333"/>
                  </a:cubicBezTo>
                  <a:cubicBezTo>
                    <a:pt x="1142" y="1434"/>
                    <a:pt x="1081" y="1537"/>
                    <a:pt x="1023" y="1638"/>
                  </a:cubicBezTo>
                  <a:cubicBezTo>
                    <a:pt x="852" y="1933"/>
                    <a:pt x="679" y="2226"/>
                    <a:pt x="501" y="2515"/>
                  </a:cubicBezTo>
                  <a:cubicBezTo>
                    <a:pt x="410" y="2661"/>
                    <a:pt x="330" y="2813"/>
                    <a:pt x="250" y="2965"/>
                  </a:cubicBezTo>
                  <a:cubicBezTo>
                    <a:pt x="167" y="3134"/>
                    <a:pt x="94" y="3310"/>
                    <a:pt x="30" y="3487"/>
                  </a:cubicBezTo>
                  <a:cubicBezTo>
                    <a:pt x="0" y="3565"/>
                    <a:pt x="37" y="3650"/>
                    <a:pt x="113" y="3683"/>
                  </a:cubicBezTo>
                  <a:lnTo>
                    <a:pt x="111" y="3682"/>
                  </a:lnTo>
                  <a:lnTo>
                    <a:pt x="111" y="3682"/>
                  </a:lnTo>
                  <a:cubicBezTo>
                    <a:pt x="129" y="3689"/>
                    <a:pt x="148" y="3692"/>
                    <a:pt x="166" y="3692"/>
                  </a:cubicBezTo>
                  <a:cubicBezTo>
                    <a:pt x="225" y="3692"/>
                    <a:pt x="282" y="3658"/>
                    <a:pt x="306" y="3600"/>
                  </a:cubicBezTo>
                  <a:cubicBezTo>
                    <a:pt x="337" y="3513"/>
                    <a:pt x="366" y="3425"/>
                    <a:pt x="402" y="3338"/>
                  </a:cubicBezTo>
                  <a:cubicBezTo>
                    <a:pt x="429" y="3275"/>
                    <a:pt x="458" y="3212"/>
                    <a:pt x="485" y="3147"/>
                  </a:cubicBezTo>
                  <a:cubicBezTo>
                    <a:pt x="529" y="3060"/>
                    <a:pt x="572" y="2971"/>
                    <a:pt x="621" y="2887"/>
                  </a:cubicBezTo>
                  <a:cubicBezTo>
                    <a:pt x="678" y="2789"/>
                    <a:pt x="735" y="2691"/>
                    <a:pt x="795" y="2591"/>
                  </a:cubicBezTo>
                  <a:cubicBezTo>
                    <a:pt x="983" y="2283"/>
                    <a:pt x="1172" y="1974"/>
                    <a:pt x="1357" y="1662"/>
                  </a:cubicBezTo>
                  <a:cubicBezTo>
                    <a:pt x="1444" y="1515"/>
                    <a:pt x="1534" y="1368"/>
                    <a:pt x="1621" y="1220"/>
                  </a:cubicBezTo>
                  <a:cubicBezTo>
                    <a:pt x="1700" y="1089"/>
                    <a:pt x="1787" y="961"/>
                    <a:pt x="1868" y="833"/>
                  </a:cubicBezTo>
                  <a:cubicBezTo>
                    <a:pt x="1935" y="733"/>
                    <a:pt x="2008" y="638"/>
                    <a:pt x="2084" y="546"/>
                  </a:cubicBezTo>
                  <a:lnTo>
                    <a:pt x="2084" y="546"/>
                  </a:lnTo>
                  <a:cubicBezTo>
                    <a:pt x="2083" y="548"/>
                    <a:pt x="2082" y="549"/>
                    <a:pt x="2081" y="550"/>
                  </a:cubicBezTo>
                  <a:lnTo>
                    <a:pt x="2081" y="550"/>
                  </a:lnTo>
                  <a:cubicBezTo>
                    <a:pt x="2110" y="518"/>
                    <a:pt x="2140" y="489"/>
                    <a:pt x="2172" y="459"/>
                  </a:cubicBezTo>
                  <a:cubicBezTo>
                    <a:pt x="2194" y="438"/>
                    <a:pt x="2218" y="421"/>
                    <a:pt x="2243" y="404"/>
                  </a:cubicBezTo>
                  <a:cubicBezTo>
                    <a:pt x="2259" y="392"/>
                    <a:pt x="2275" y="383"/>
                    <a:pt x="2291" y="373"/>
                  </a:cubicBezTo>
                  <a:cubicBezTo>
                    <a:pt x="2337" y="351"/>
                    <a:pt x="2384" y="332"/>
                    <a:pt x="2430" y="312"/>
                  </a:cubicBezTo>
                  <a:cubicBezTo>
                    <a:pt x="2512" y="277"/>
                    <a:pt x="2550" y="182"/>
                    <a:pt x="2516" y="100"/>
                  </a:cubicBezTo>
                  <a:cubicBezTo>
                    <a:pt x="2489" y="37"/>
                    <a:pt x="2429" y="0"/>
                    <a:pt x="2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7" name="Google Shape;13627;p25"/>
            <p:cNvSpPr/>
            <p:nvPr/>
          </p:nvSpPr>
          <p:spPr>
            <a:xfrm>
              <a:off x="6144561" y="1677121"/>
              <a:ext cx="103282" cy="288821"/>
            </a:xfrm>
            <a:custGeom>
              <a:avLst/>
              <a:gdLst/>
              <a:ahLst/>
              <a:cxnLst/>
              <a:rect l="l" t="t" r="r" b="b"/>
              <a:pathLst>
                <a:path w="3070" h="8585" extrusionOk="0">
                  <a:moveTo>
                    <a:pt x="2477" y="1"/>
                  </a:moveTo>
                  <a:cubicBezTo>
                    <a:pt x="2407" y="1"/>
                    <a:pt x="2336" y="11"/>
                    <a:pt x="2275" y="42"/>
                  </a:cubicBezTo>
                  <a:cubicBezTo>
                    <a:pt x="2193" y="80"/>
                    <a:pt x="2119" y="135"/>
                    <a:pt x="2058" y="201"/>
                  </a:cubicBezTo>
                  <a:cubicBezTo>
                    <a:pt x="1933" y="341"/>
                    <a:pt x="1843" y="510"/>
                    <a:pt x="1769" y="681"/>
                  </a:cubicBezTo>
                  <a:cubicBezTo>
                    <a:pt x="1561" y="1165"/>
                    <a:pt x="1481" y="1697"/>
                    <a:pt x="1457" y="2221"/>
                  </a:cubicBezTo>
                  <a:cubicBezTo>
                    <a:pt x="1443" y="2511"/>
                    <a:pt x="1449" y="2799"/>
                    <a:pt x="1451" y="3089"/>
                  </a:cubicBezTo>
                  <a:cubicBezTo>
                    <a:pt x="1451" y="3173"/>
                    <a:pt x="1459" y="3258"/>
                    <a:pt x="1463" y="3342"/>
                  </a:cubicBezTo>
                  <a:cubicBezTo>
                    <a:pt x="1466" y="3424"/>
                    <a:pt x="1470" y="3508"/>
                    <a:pt x="1476" y="3592"/>
                  </a:cubicBezTo>
                  <a:cubicBezTo>
                    <a:pt x="1490" y="3782"/>
                    <a:pt x="1504" y="3974"/>
                    <a:pt x="1519" y="4164"/>
                  </a:cubicBezTo>
                  <a:cubicBezTo>
                    <a:pt x="1550" y="4542"/>
                    <a:pt x="1584" y="4920"/>
                    <a:pt x="1603" y="5300"/>
                  </a:cubicBezTo>
                  <a:cubicBezTo>
                    <a:pt x="1614" y="5509"/>
                    <a:pt x="1622" y="5718"/>
                    <a:pt x="1628" y="5927"/>
                  </a:cubicBezTo>
                  <a:cubicBezTo>
                    <a:pt x="1633" y="6106"/>
                    <a:pt x="1629" y="6283"/>
                    <a:pt x="1625" y="6462"/>
                  </a:cubicBezTo>
                  <a:cubicBezTo>
                    <a:pt x="1622" y="6525"/>
                    <a:pt x="1617" y="6589"/>
                    <a:pt x="1612" y="6651"/>
                  </a:cubicBezTo>
                  <a:cubicBezTo>
                    <a:pt x="1609" y="6711"/>
                    <a:pt x="1609" y="6769"/>
                    <a:pt x="1601" y="6829"/>
                  </a:cubicBezTo>
                  <a:cubicBezTo>
                    <a:pt x="1577" y="7011"/>
                    <a:pt x="1557" y="7193"/>
                    <a:pt x="1523" y="7374"/>
                  </a:cubicBezTo>
                  <a:cubicBezTo>
                    <a:pt x="1508" y="7455"/>
                    <a:pt x="1489" y="7535"/>
                    <a:pt x="1465" y="7615"/>
                  </a:cubicBezTo>
                  <a:cubicBezTo>
                    <a:pt x="1444" y="7675"/>
                    <a:pt x="1421" y="7733"/>
                    <a:pt x="1394" y="7792"/>
                  </a:cubicBezTo>
                  <a:cubicBezTo>
                    <a:pt x="1367" y="7844"/>
                    <a:pt x="1338" y="7896"/>
                    <a:pt x="1307" y="7947"/>
                  </a:cubicBezTo>
                  <a:cubicBezTo>
                    <a:pt x="1283" y="7982"/>
                    <a:pt x="1257" y="8015"/>
                    <a:pt x="1231" y="8047"/>
                  </a:cubicBezTo>
                  <a:cubicBezTo>
                    <a:pt x="1213" y="8066"/>
                    <a:pt x="1196" y="8085"/>
                    <a:pt x="1175" y="8104"/>
                  </a:cubicBezTo>
                  <a:cubicBezTo>
                    <a:pt x="1158" y="8118"/>
                    <a:pt x="1140" y="8134"/>
                    <a:pt x="1121" y="8145"/>
                  </a:cubicBezTo>
                  <a:cubicBezTo>
                    <a:pt x="1102" y="8158"/>
                    <a:pt x="1085" y="8169"/>
                    <a:pt x="1064" y="8180"/>
                  </a:cubicBezTo>
                  <a:cubicBezTo>
                    <a:pt x="1044" y="8189"/>
                    <a:pt x="1023" y="8197"/>
                    <a:pt x="1003" y="8205"/>
                  </a:cubicBezTo>
                  <a:cubicBezTo>
                    <a:pt x="987" y="8210"/>
                    <a:pt x="973" y="8215"/>
                    <a:pt x="958" y="8218"/>
                  </a:cubicBezTo>
                  <a:cubicBezTo>
                    <a:pt x="936" y="8222"/>
                    <a:pt x="914" y="8226"/>
                    <a:pt x="892" y="8227"/>
                  </a:cubicBezTo>
                  <a:lnTo>
                    <a:pt x="848" y="8227"/>
                  </a:lnTo>
                  <a:cubicBezTo>
                    <a:pt x="824" y="8226"/>
                    <a:pt x="797" y="8226"/>
                    <a:pt x="775" y="8221"/>
                  </a:cubicBezTo>
                  <a:cubicBezTo>
                    <a:pt x="753" y="8215"/>
                    <a:pt x="732" y="8211"/>
                    <a:pt x="710" y="8203"/>
                  </a:cubicBezTo>
                  <a:cubicBezTo>
                    <a:pt x="686" y="8194"/>
                    <a:pt x="662" y="8188"/>
                    <a:pt x="642" y="8177"/>
                  </a:cubicBezTo>
                  <a:cubicBezTo>
                    <a:pt x="620" y="8164"/>
                    <a:pt x="597" y="8153"/>
                    <a:pt x="578" y="8140"/>
                  </a:cubicBezTo>
                  <a:cubicBezTo>
                    <a:pt x="559" y="8126"/>
                    <a:pt x="540" y="8113"/>
                    <a:pt x="523" y="8099"/>
                  </a:cubicBezTo>
                  <a:cubicBezTo>
                    <a:pt x="507" y="8083"/>
                    <a:pt x="490" y="8069"/>
                    <a:pt x="474" y="8050"/>
                  </a:cubicBezTo>
                  <a:cubicBezTo>
                    <a:pt x="460" y="8032"/>
                    <a:pt x="445" y="8015"/>
                    <a:pt x="431" y="7996"/>
                  </a:cubicBezTo>
                  <a:cubicBezTo>
                    <a:pt x="422" y="7980"/>
                    <a:pt x="411" y="7964"/>
                    <a:pt x="403" y="7950"/>
                  </a:cubicBezTo>
                  <a:cubicBezTo>
                    <a:pt x="396" y="7936"/>
                    <a:pt x="390" y="7920"/>
                    <a:pt x="384" y="7906"/>
                  </a:cubicBezTo>
                  <a:cubicBezTo>
                    <a:pt x="377" y="7885"/>
                    <a:pt x="371" y="7865"/>
                    <a:pt x="366" y="7846"/>
                  </a:cubicBezTo>
                  <a:cubicBezTo>
                    <a:pt x="365" y="7831"/>
                    <a:pt x="363" y="7819"/>
                    <a:pt x="362" y="7806"/>
                  </a:cubicBezTo>
                  <a:lnTo>
                    <a:pt x="362" y="7748"/>
                  </a:lnTo>
                  <a:cubicBezTo>
                    <a:pt x="362" y="7733"/>
                    <a:pt x="363" y="7721"/>
                    <a:pt x="366" y="7706"/>
                  </a:cubicBezTo>
                  <a:cubicBezTo>
                    <a:pt x="373" y="7672"/>
                    <a:pt x="382" y="7637"/>
                    <a:pt x="392" y="7602"/>
                  </a:cubicBezTo>
                  <a:cubicBezTo>
                    <a:pt x="403" y="7572"/>
                    <a:pt x="415" y="7542"/>
                    <a:pt x="430" y="7513"/>
                  </a:cubicBezTo>
                  <a:cubicBezTo>
                    <a:pt x="491" y="7390"/>
                    <a:pt x="561" y="7271"/>
                    <a:pt x="637" y="7155"/>
                  </a:cubicBezTo>
                  <a:cubicBezTo>
                    <a:pt x="688" y="7075"/>
                    <a:pt x="651" y="6964"/>
                    <a:pt x="572" y="6918"/>
                  </a:cubicBezTo>
                  <a:cubicBezTo>
                    <a:pt x="547" y="6903"/>
                    <a:pt x="517" y="6896"/>
                    <a:pt x="486" y="6896"/>
                  </a:cubicBezTo>
                  <a:cubicBezTo>
                    <a:pt x="433" y="6896"/>
                    <a:pt x="379" y="6919"/>
                    <a:pt x="349" y="6964"/>
                  </a:cubicBezTo>
                  <a:cubicBezTo>
                    <a:pt x="240" y="7125"/>
                    <a:pt x="126" y="7293"/>
                    <a:pt x="58" y="7477"/>
                  </a:cubicBezTo>
                  <a:cubicBezTo>
                    <a:pt x="21" y="7570"/>
                    <a:pt x="2" y="7670"/>
                    <a:pt x="1" y="7770"/>
                  </a:cubicBezTo>
                  <a:cubicBezTo>
                    <a:pt x="1" y="7850"/>
                    <a:pt x="13" y="7930"/>
                    <a:pt x="39" y="8007"/>
                  </a:cubicBezTo>
                  <a:cubicBezTo>
                    <a:pt x="92" y="8183"/>
                    <a:pt x="224" y="8332"/>
                    <a:pt x="373" y="8435"/>
                  </a:cubicBezTo>
                  <a:cubicBezTo>
                    <a:pt x="518" y="8533"/>
                    <a:pt x="689" y="8585"/>
                    <a:pt x="866" y="8585"/>
                  </a:cubicBezTo>
                  <a:lnTo>
                    <a:pt x="909" y="8585"/>
                  </a:lnTo>
                  <a:cubicBezTo>
                    <a:pt x="1098" y="8571"/>
                    <a:pt x="1276" y="8492"/>
                    <a:pt x="1414" y="8360"/>
                  </a:cubicBezTo>
                  <a:cubicBezTo>
                    <a:pt x="1546" y="8234"/>
                    <a:pt x="1642" y="8075"/>
                    <a:pt x="1715" y="7911"/>
                  </a:cubicBezTo>
                  <a:cubicBezTo>
                    <a:pt x="1835" y="7635"/>
                    <a:pt x="1872" y="7338"/>
                    <a:pt x="1905" y="7042"/>
                  </a:cubicBezTo>
                  <a:cubicBezTo>
                    <a:pt x="1914" y="6959"/>
                    <a:pt x="1924" y="6878"/>
                    <a:pt x="1929" y="6796"/>
                  </a:cubicBezTo>
                  <a:cubicBezTo>
                    <a:pt x="1935" y="6690"/>
                    <a:pt x="1941" y="6586"/>
                    <a:pt x="1948" y="6480"/>
                  </a:cubicBezTo>
                  <a:cubicBezTo>
                    <a:pt x="1952" y="6372"/>
                    <a:pt x="1949" y="6264"/>
                    <a:pt x="1949" y="6157"/>
                  </a:cubicBezTo>
                  <a:cubicBezTo>
                    <a:pt x="1951" y="6084"/>
                    <a:pt x="1949" y="6009"/>
                    <a:pt x="1948" y="5937"/>
                  </a:cubicBezTo>
                  <a:cubicBezTo>
                    <a:pt x="1941" y="5726"/>
                    <a:pt x="1933" y="5517"/>
                    <a:pt x="1922" y="5308"/>
                  </a:cubicBezTo>
                  <a:cubicBezTo>
                    <a:pt x="1913" y="5118"/>
                    <a:pt x="1899" y="4930"/>
                    <a:pt x="1886" y="4740"/>
                  </a:cubicBezTo>
                  <a:cubicBezTo>
                    <a:pt x="1859" y="4358"/>
                    <a:pt x="1829" y="3978"/>
                    <a:pt x="1802" y="3599"/>
                  </a:cubicBezTo>
                  <a:cubicBezTo>
                    <a:pt x="1797" y="3521"/>
                    <a:pt x="1796" y="3445"/>
                    <a:pt x="1791" y="3369"/>
                  </a:cubicBezTo>
                  <a:cubicBezTo>
                    <a:pt x="1788" y="3277"/>
                    <a:pt x="1780" y="3185"/>
                    <a:pt x="1780" y="3092"/>
                  </a:cubicBezTo>
                  <a:cubicBezTo>
                    <a:pt x="1780" y="2828"/>
                    <a:pt x="1778" y="2563"/>
                    <a:pt x="1789" y="2299"/>
                  </a:cubicBezTo>
                  <a:lnTo>
                    <a:pt x="1789" y="2293"/>
                  </a:lnTo>
                  <a:lnTo>
                    <a:pt x="1789" y="2285"/>
                  </a:lnTo>
                  <a:cubicBezTo>
                    <a:pt x="1802" y="2046"/>
                    <a:pt x="1828" y="1808"/>
                    <a:pt x="1869" y="1573"/>
                  </a:cubicBezTo>
                  <a:lnTo>
                    <a:pt x="1869" y="1573"/>
                  </a:lnTo>
                  <a:cubicBezTo>
                    <a:pt x="1870" y="1571"/>
                    <a:pt x="1870" y="1569"/>
                    <a:pt x="1870" y="1566"/>
                  </a:cubicBezTo>
                  <a:lnTo>
                    <a:pt x="1870" y="1566"/>
                  </a:lnTo>
                  <a:cubicBezTo>
                    <a:pt x="1870" y="1567"/>
                    <a:pt x="1870" y="1568"/>
                    <a:pt x="1870" y="1569"/>
                  </a:cubicBezTo>
                  <a:lnTo>
                    <a:pt x="1870" y="1569"/>
                  </a:lnTo>
                  <a:cubicBezTo>
                    <a:pt x="1870" y="1568"/>
                    <a:pt x="1870" y="1567"/>
                    <a:pt x="1870" y="1566"/>
                  </a:cubicBezTo>
                  <a:lnTo>
                    <a:pt x="1870" y="1566"/>
                  </a:lnTo>
                  <a:cubicBezTo>
                    <a:pt x="1870" y="1566"/>
                    <a:pt x="1870" y="1566"/>
                    <a:pt x="1870" y="1566"/>
                  </a:cubicBezTo>
                  <a:lnTo>
                    <a:pt x="1870" y="1566"/>
                  </a:lnTo>
                  <a:cubicBezTo>
                    <a:pt x="1870" y="1566"/>
                    <a:pt x="1870" y="1566"/>
                    <a:pt x="1870" y="1566"/>
                  </a:cubicBezTo>
                  <a:lnTo>
                    <a:pt x="1870" y="1566"/>
                  </a:lnTo>
                  <a:cubicBezTo>
                    <a:pt x="1870" y="1566"/>
                    <a:pt x="1870" y="1566"/>
                    <a:pt x="1870" y="1566"/>
                  </a:cubicBezTo>
                  <a:lnTo>
                    <a:pt x="1870" y="1566"/>
                  </a:lnTo>
                  <a:cubicBezTo>
                    <a:pt x="1870" y="1565"/>
                    <a:pt x="1870" y="1565"/>
                    <a:pt x="1870" y="1564"/>
                  </a:cubicBezTo>
                  <a:cubicBezTo>
                    <a:pt x="1871" y="1563"/>
                    <a:pt x="1871" y="1561"/>
                    <a:pt x="1872" y="1559"/>
                  </a:cubicBezTo>
                  <a:lnTo>
                    <a:pt x="1872" y="1559"/>
                  </a:lnTo>
                  <a:cubicBezTo>
                    <a:pt x="1872" y="1559"/>
                    <a:pt x="1872" y="1560"/>
                    <a:pt x="1872" y="1560"/>
                  </a:cubicBezTo>
                  <a:cubicBezTo>
                    <a:pt x="1872" y="1559"/>
                    <a:pt x="1872" y="1559"/>
                    <a:pt x="1872" y="1559"/>
                  </a:cubicBezTo>
                  <a:lnTo>
                    <a:pt x="1872" y="1559"/>
                  </a:lnTo>
                  <a:cubicBezTo>
                    <a:pt x="1873" y="1557"/>
                    <a:pt x="1873" y="1554"/>
                    <a:pt x="1873" y="1552"/>
                  </a:cubicBezTo>
                  <a:lnTo>
                    <a:pt x="1873" y="1552"/>
                  </a:lnTo>
                  <a:cubicBezTo>
                    <a:pt x="1903" y="1398"/>
                    <a:pt x="1942" y="1245"/>
                    <a:pt x="1989" y="1094"/>
                  </a:cubicBezTo>
                  <a:cubicBezTo>
                    <a:pt x="2025" y="988"/>
                    <a:pt x="2066" y="884"/>
                    <a:pt x="2114" y="781"/>
                  </a:cubicBezTo>
                  <a:cubicBezTo>
                    <a:pt x="2154" y="699"/>
                    <a:pt x="2198" y="620"/>
                    <a:pt x="2248" y="544"/>
                  </a:cubicBezTo>
                  <a:lnTo>
                    <a:pt x="2248" y="544"/>
                  </a:lnTo>
                  <a:cubicBezTo>
                    <a:pt x="2265" y="520"/>
                    <a:pt x="2281" y="496"/>
                    <a:pt x="2301" y="474"/>
                  </a:cubicBezTo>
                  <a:cubicBezTo>
                    <a:pt x="2315" y="459"/>
                    <a:pt x="2329" y="444"/>
                    <a:pt x="2343" y="429"/>
                  </a:cubicBezTo>
                  <a:lnTo>
                    <a:pt x="2343" y="429"/>
                  </a:lnTo>
                  <a:cubicBezTo>
                    <a:pt x="2342" y="448"/>
                    <a:pt x="2345" y="469"/>
                    <a:pt x="2350" y="488"/>
                  </a:cubicBezTo>
                  <a:cubicBezTo>
                    <a:pt x="2369" y="556"/>
                    <a:pt x="2392" y="624"/>
                    <a:pt x="2411" y="692"/>
                  </a:cubicBezTo>
                  <a:cubicBezTo>
                    <a:pt x="2430" y="762"/>
                    <a:pt x="2449" y="830"/>
                    <a:pt x="2468" y="898"/>
                  </a:cubicBezTo>
                  <a:cubicBezTo>
                    <a:pt x="2502" y="1012"/>
                    <a:pt x="2524" y="1148"/>
                    <a:pt x="2647" y="1199"/>
                  </a:cubicBezTo>
                  <a:cubicBezTo>
                    <a:pt x="2673" y="1209"/>
                    <a:pt x="2700" y="1214"/>
                    <a:pt x="2727" y="1214"/>
                  </a:cubicBezTo>
                  <a:cubicBezTo>
                    <a:pt x="2745" y="1214"/>
                    <a:pt x="2764" y="1212"/>
                    <a:pt x="2782" y="1207"/>
                  </a:cubicBezTo>
                  <a:cubicBezTo>
                    <a:pt x="2820" y="1196"/>
                    <a:pt x="2855" y="1177"/>
                    <a:pt x="2882" y="1148"/>
                  </a:cubicBezTo>
                  <a:cubicBezTo>
                    <a:pt x="2940" y="1083"/>
                    <a:pt x="2983" y="1007"/>
                    <a:pt x="3008" y="925"/>
                  </a:cubicBezTo>
                  <a:cubicBezTo>
                    <a:pt x="3070" y="733"/>
                    <a:pt x="3057" y="524"/>
                    <a:pt x="2970" y="342"/>
                  </a:cubicBezTo>
                  <a:cubicBezTo>
                    <a:pt x="2931" y="257"/>
                    <a:pt x="2877" y="179"/>
                    <a:pt x="2810" y="113"/>
                  </a:cubicBezTo>
                  <a:cubicBezTo>
                    <a:pt x="2744" y="53"/>
                    <a:pt x="2660" y="16"/>
                    <a:pt x="2573" y="7"/>
                  </a:cubicBezTo>
                  <a:cubicBezTo>
                    <a:pt x="2542" y="3"/>
                    <a:pt x="2510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8" name="Google Shape;13628;p25"/>
            <p:cNvSpPr/>
            <p:nvPr/>
          </p:nvSpPr>
          <p:spPr>
            <a:xfrm>
              <a:off x="6266351" y="1790602"/>
              <a:ext cx="46898" cy="98034"/>
            </a:xfrm>
            <a:custGeom>
              <a:avLst/>
              <a:gdLst/>
              <a:ahLst/>
              <a:cxnLst/>
              <a:rect l="l" t="t" r="r" b="b"/>
              <a:pathLst>
                <a:path w="1394" h="2914" extrusionOk="0">
                  <a:moveTo>
                    <a:pt x="261" y="0"/>
                  </a:moveTo>
                  <a:cubicBezTo>
                    <a:pt x="241" y="0"/>
                    <a:pt x="221" y="3"/>
                    <a:pt x="202" y="7"/>
                  </a:cubicBezTo>
                  <a:cubicBezTo>
                    <a:pt x="158" y="21"/>
                    <a:pt x="118" y="45"/>
                    <a:pt x="86" y="77"/>
                  </a:cubicBezTo>
                  <a:cubicBezTo>
                    <a:pt x="2" y="161"/>
                    <a:pt x="1" y="282"/>
                    <a:pt x="10" y="393"/>
                  </a:cubicBezTo>
                  <a:cubicBezTo>
                    <a:pt x="20" y="514"/>
                    <a:pt x="56" y="632"/>
                    <a:pt x="93" y="746"/>
                  </a:cubicBezTo>
                  <a:cubicBezTo>
                    <a:pt x="142" y="897"/>
                    <a:pt x="200" y="1045"/>
                    <a:pt x="257" y="1194"/>
                  </a:cubicBezTo>
                  <a:cubicBezTo>
                    <a:pt x="324" y="1361"/>
                    <a:pt x="393" y="1527"/>
                    <a:pt x="471" y="1688"/>
                  </a:cubicBezTo>
                  <a:cubicBezTo>
                    <a:pt x="555" y="1865"/>
                    <a:pt x="640" y="2041"/>
                    <a:pt x="726" y="2217"/>
                  </a:cubicBezTo>
                  <a:cubicBezTo>
                    <a:pt x="827" y="2423"/>
                    <a:pt x="929" y="2630"/>
                    <a:pt x="1042" y="2828"/>
                  </a:cubicBezTo>
                  <a:cubicBezTo>
                    <a:pt x="1076" y="2883"/>
                    <a:pt x="1135" y="2914"/>
                    <a:pt x="1195" y="2914"/>
                  </a:cubicBezTo>
                  <a:cubicBezTo>
                    <a:pt x="1225" y="2914"/>
                    <a:pt x="1255" y="2906"/>
                    <a:pt x="1283" y="2890"/>
                  </a:cubicBezTo>
                  <a:cubicBezTo>
                    <a:pt x="1367" y="2839"/>
                    <a:pt x="1394" y="2733"/>
                    <a:pt x="1345" y="2649"/>
                  </a:cubicBezTo>
                  <a:cubicBezTo>
                    <a:pt x="1297" y="2570"/>
                    <a:pt x="1253" y="2489"/>
                    <a:pt x="1209" y="2407"/>
                  </a:cubicBezTo>
                  <a:lnTo>
                    <a:pt x="1209" y="2408"/>
                  </a:lnTo>
                  <a:cubicBezTo>
                    <a:pt x="1179" y="2351"/>
                    <a:pt x="1149" y="2293"/>
                    <a:pt x="1118" y="2236"/>
                  </a:cubicBezTo>
                  <a:lnTo>
                    <a:pt x="1118" y="2236"/>
                  </a:lnTo>
                  <a:lnTo>
                    <a:pt x="1128" y="2255"/>
                  </a:lnTo>
                  <a:cubicBezTo>
                    <a:pt x="1009" y="2019"/>
                    <a:pt x="895" y="1780"/>
                    <a:pt x="783" y="1541"/>
                  </a:cubicBezTo>
                  <a:cubicBezTo>
                    <a:pt x="677" y="1316"/>
                    <a:pt x="590" y="1083"/>
                    <a:pt x="504" y="852"/>
                  </a:cubicBezTo>
                  <a:cubicBezTo>
                    <a:pt x="460" y="724"/>
                    <a:pt x="422" y="596"/>
                    <a:pt x="390" y="465"/>
                  </a:cubicBezTo>
                  <a:cubicBezTo>
                    <a:pt x="386" y="436"/>
                    <a:pt x="381" y="408"/>
                    <a:pt x="376" y="377"/>
                  </a:cubicBezTo>
                  <a:lnTo>
                    <a:pt x="376" y="366"/>
                  </a:lnTo>
                  <a:cubicBezTo>
                    <a:pt x="539" y="294"/>
                    <a:pt x="519" y="58"/>
                    <a:pt x="346" y="13"/>
                  </a:cubicBezTo>
                  <a:cubicBezTo>
                    <a:pt x="318" y="5"/>
                    <a:pt x="289" y="0"/>
                    <a:pt x="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29" name="Google Shape;13629;p25"/>
            <p:cNvSpPr/>
            <p:nvPr/>
          </p:nvSpPr>
          <p:spPr>
            <a:xfrm>
              <a:off x="6265880" y="1775496"/>
              <a:ext cx="74686" cy="143754"/>
            </a:xfrm>
            <a:custGeom>
              <a:avLst/>
              <a:gdLst/>
              <a:ahLst/>
              <a:cxnLst/>
              <a:rect l="l" t="t" r="r" b="b"/>
              <a:pathLst>
                <a:path w="2220" h="4273" extrusionOk="0">
                  <a:moveTo>
                    <a:pt x="2030" y="0"/>
                  </a:moveTo>
                  <a:cubicBezTo>
                    <a:pt x="2014" y="0"/>
                    <a:pt x="1997" y="2"/>
                    <a:pt x="1981" y="6"/>
                  </a:cubicBezTo>
                  <a:cubicBezTo>
                    <a:pt x="1913" y="25"/>
                    <a:pt x="1869" y="71"/>
                    <a:pt x="1834" y="132"/>
                  </a:cubicBezTo>
                  <a:cubicBezTo>
                    <a:pt x="1813" y="170"/>
                    <a:pt x="1794" y="211"/>
                    <a:pt x="1778" y="252"/>
                  </a:cubicBezTo>
                  <a:cubicBezTo>
                    <a:pt x="1763" y="290"/>
                    <a:pt x="1748" y="328"/>
                    <a:pt x="1734" y="367"/>
                  </a:cubicBezTo>
                  <a:cubicBezTo>
                    <a:pt x="1663" y="553"/>
                    <a:pt x="1593" y="738"/>
                    <a:pt x="1522" y="923"/>
                  </a:cubicBezTo>
                  <a:cubicBezTo>
                    <a:pt x="1446" y="1118"/>
                    <a:pt x="1368" y="1309"/>
                    <a:pt x="1289" y="1501"/>
                  </a:cubicBezTo>
                  <a:cubicBezTo>
                    <a:pt x="1151" y="1840"/>
                    <a:pt x="998" y="2172"/>
                    <a:pt x="843" y="2504"/>
                  </a:cubicBezTo>
                  <a:cubicBezTo>
                    <a:pt x="719" y="2759"/>
                    <a:pt x="593" y="3011"/>
                    <a:pt x="461" y="3264"/>
                  </a:cubicBezTo>
                  <a:cubicBezTo>
                    <a:pt x="331" y="3518"/>
                    <a:pt x="191" y="3766"/>
                    <a:pt x="48" y="4011"/>
                  </a:cubicBezTo>
                  <a:cubicBezTo>
                    <a:pt x="1" y="4095"/>
                    <a:pt x="29" y="4203"/>
                    <a:pt x="113" y="4250"/>
                  </a:cubicBezTo>
                  <a:cubicBezTo>
                    <a:pt x="138" y="4265"/>
                    <a:pt x="165" y="4273"/>
                    <a:pt x="193" y="4273"/>
                  </a:cubicBezTo>
                  <a:cubicBezTo>
                    <a:pt x="195" y="4273"/>
                    <a:pt x="198" y="4273"/>
                    <a:pt x="200" y="4273"/>
                  </a:cubicBezTo>
                  <a:cubicBezTo>
                    <a:pt x="202" y="4273"/>
                    <a:pt x="203" y="4273"/>
                    <a:pt x="204" y="4273"/>
                  </a:cubicBezTo>
                  <a:cubicBezTo>
                    <a:pt x="266" y="4273"/>
                    <a:pt x="323" y="4240"/>
                    <a:pt x="352" y="4186"/>
                  </a:cubicBezTo>
                  <a:cubicBezTo>
                    <a:pt x="488" y="3923"/>
                    <a:pt x="629" y="3663"/>
                    <a:pt x="764" y="3400"/>
                  </a:cubicBezTo>
                  <a:cubicBezTo>
                    <a:pt x="829" y="3275"/>
                    <a:pt x="895" y="3150"/>
                    <a:pt x="958" y="3024"/>
                  </a:cubicBezTo>
                  <a:cubicBezTo>
                    <a:pt x="1023" y="2891"/>
                    <a:pt x="1093" y="2758"/>
                    <a:pt x="1156" y="2623"/>
                  </a:cubicBezTo>
                  <a:cubicBezTo>
                    <a:pt x="1321" y="2272"/>
                    <a:pt x="1485" y="1919"/>
                    <a:pt x="1637" y="1561"/>
                  </a:cubicBezTo>
                  <a:cubicBezTo>
                    <a:pt x="1718" y="1368"/>
                    <a:pt x="1799" y="1173"/>
                    <a:pt x="1878" y="978"/>
                  </a:cubicBezTo>
                  <a:cubicBezTo>
                    <a:pt x="1908" y="904"/>
                    <a:pt x="1938" y="830"/>
                    <a:pt x="1968" y="757"/>
                  </a:cubicBezTo>
                  <a:cubicBezTo>
                    <a:pt x="2017" y="630"/>
                    <a:pt x="2066" y="500"/>
                    <a:pt x="2122" y="377"/>
                  </a:cubicBezTo>
                  <a:cubicBezTo>
                    <a:pt x="2176" y="348"/>
                    <a:pt x="2212" y="296"/>
                    <a:pt x="2217" y="236"/>
                  </a:cubicBezTo>
                  <a:cubicBezTo>
                    <a:pt x="2220" y="209"/>
                    <a:pt x="2220" y="184"/>
                    <a:pt x="2215" y="157"/>
                  </a:cubicBezTo>
                  <a:cubicBezTo>
                    <a:pt x="2199" y="64"/>
                    <a:pt x="2119" y="0"/>
                    <a:pt x="2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0" name="Google Shape;13630;p25"/>
            <p:cNvSpPr/>
            <p:nvPr/>
          </p:nvSpPr>
          <p:spPr>
            <a:xfrm>
              <a:off x="6404190" y="1821453"/>
              <a:ext cx="41145" cy="23953"/>
            </a:xfrm>
            <a:custGeom>
              <a:avLst/>
              <a:gdLst/>
              <a:ahLst/>
              <a:cxnLst/>
              <a:rect l="l" t="t" r="r" b="b"/>
              <a:pathLst>
                <a:path w="1223" h="712" extrusionOk="0">
                  <a:moveTo>
                    <a:pt x="1022" y="1"/>
                  </a:moveTo>
                  <a:cubicBezTo>
                    <a:pt x="1004" y="1"/>
                    <a:pt x="985" y="4"/>
                    <a:pt x="966" y="10"/>
                  </a:cubicBezTo>
                  <a:cubicBezTo>
                    <a:pt x="743" y="100"/>
                    <a:pt x="521" y="193"/>
                    <a:pt x="298" y="282"/>
                  </a:cubicBezTo>
                  <a:cubicBezTo>
                    <a:pt x="224" y="309"/>
                    <a:pt x="145" y="331"/>
                    <a:pt x="81" y="379"/>
                  </a:cubicBezTo>
                  <a:cubicBezTo>
                    <a:pt x="28" y="420"/>
                    <a:pt x="1" y="486"/>
                    <a:pt x="12" y="553"/>
                  </a:cubicBezTo>
                  <a:cubicBezTo>
                    <a:pt x="21" y="618"/>
                    <a:pt x="64" y="671"/>
                    <a:pt x="124" y="697"/>
                  </a:cubicBezTo>
                  <a:cubicBezTo>
                    <a:pt x="127" y="698"/>
                    <a:pt x="128" y="699"/>
                    <a:pt x="128" y="699"/>
                  </a:cubicBezTo>
                  <a:cubicBezTo>
                    <a:pt x="129" y="699"/>
                    <a:pt x="125" y="696"/>
                    <a:pt x="115" y="692"/>
                  </a:cubicBezTo>
                  <a:lnTo>
                    <a:pt x="115" y="692"/>
                  </a:lnTo>
                  <a:cubicBezTo>
                    <a:pt x="143" y="703"/>
                    <a:pt x="172" y="710"/>
                    <a:pt x="203" y="711"/>
                  </a:cubicBezTo>
                  <a:cubicBezTo>
                    <a:pt x="225" y="711"/>
                    <a:pt x="249" y="706"/>
                    <a:pt x="271" y="697"/>
                  </a:cubicBezTo>
                  <a:cubicBezTo>
                    <a:pt x="287" y="689"/>
                    <a:pt x="303" y="679"/>
                    <a:pt x="317" y="668"/>
                  </a:cubicBezTo>
                  <a:lnTo>
                    <a:pt x="331" y="660"/>
                  </a:lnTo>
                  <a:cubicBezTo>
                    <a:pt x="588" y="550"/>
                    <a:pt x="846" y="440"/>
                    <a:pt x="1107" y="336"/>
                  </a:cubicBezTo>
                  <a:cubicBezTo>
                    <a:pt x="1188" y="292"/>
                    <a:pt x="1223" y="193"/>
                    <a:pt x="1186" y="110"/>
                  </a:cubicBezTo>
                  <a:cubicBezTo>
                    <a:pt x="1157" y="42"/>
                    <a:pt x="1092" y="1"/>
                    <a:pt x="10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1" name="Google Shape;13631;p25"/>
            <p:cNvSpPr/>
            <p:nvPr/>
          </p:nvSpPr>
          <p:spPr>
            <a:xfrm>
              <a:off x="6397528" y="1838510"/>
              <a:ext cx="62844" cy="25535"/>
            </a:xfrm>
            <a:custGeom>
              <a:avLst/>
              <a:gdLst/>
              <a:ahLst/>
              <a:cxnLst/>
              <a:rect l="l" t="t" r="r" b="b"/>
              <a:pathLst>
                <a:path w="1868" h="759" extrusionOk="0">
                  <a:moveTo>
                    <a:pt x="1688" y="0"/>
                  </a:moveTo>
                  <a:cubicBezTo>
                    <a:pt x="1673" y="0"/>
                    <a:pt x="1658" y="3"/>
                    <a:pt x="1644" y="8"/>
                  </a:cubicBezTo>
                  <a:cubicBezTo>
                    <a:pt x="1475" y="66"/>
                    <a:pt x="1307" y="125"/>
                    <a:pt x="1139" y="182"/>
                  </a:cubicBezTo>
                  <a:cubicBezTo>
                    <a:pt x="947" y="247"/>
                    <a:pt x="753" y="304"/>
                    <a:pt x="555" y="350"/>
                  </a:cubicBezTo>
                  <a:cubicBezTo>
                    <a:pt x="493" y="362"/>
                    <a:pt x="431" y="377"/>
                    <a:pt x="368" y="386"/>
                  </a:cubicBezTo>
                  <a:cubicBezTo>
                    <a:pt x="332" y="346"/>
                    <a:pt x="281" y="326"/>
                    <a:pt x="230" y="326"/>
                  </a:cubicBezTo>
                  <a:cubicBezTo>
                    <a:pt x="191" y="326"/>
                    <a:pt x="150" y="338"/>
                    <a:pt x="116" y="364"/>
                  </a:cubicBezTo>
                  <a:lnTo>
                    <a:pt x="112" y="369"/>
                  </a:lnTo>
                  <a:cubicBezTo>
                    <a:pt x="83" y="388"/>
                    <a:pt x="58" y="413"/>
                    <a:pt x="39" y="443"/>
                  </a:cubicBezTo>
                  <a:cubicBezTo>
                    <a:pt x="23" y="473"/>
                    <a:pt x="13" y="506"/>
                    <a:pt x="12" y="541"/>
                  </a:cubicBezTo>
                  <a:cubicBezTo>
                    <a:pt x="1" y="643"/>
                    <a:pt x="74" y="734"/>
                    <a:pt x="175" y="747"/>
                  </a:cubicBezTo>
                  <a:cubicBezTo>
                    <a:pt x="218" y="755"/>
                    <a:pt x="262" y="758"/>
                    <a:pt x="306" y="758"/>
                  </a:cubicBezTo>
                  <a:lnTo>
                    <a:pt x="328" y="758"/>
                  </a:lnTo>
                  <a:cubicBezTo>
                    <a:pt x="385" y="755"/>
                    <a:pt x="442" y="745"/>
                    <a:pt x="498" y="731"/>
                  </a:cubicBezTo>
                  <a:cubicBezTo>
                    <a:pt x="624" y="703"/>
                    <a:pt x="751" y="669"/>
                    <a:pt x="876" y="630"/>
                  </a:cubicBezTo>
                  <a:cubicBezTo>
                    <a:pt x="985" y="597"/>
                    <a:pt x="1093" y="557"/>
                    <a:pt x="1202" y="517"/>
                  </a:cubicBezTo>
                  <a:cubicBezTo>
                    <a:pt x="1386" y="453"/>
                    <a:pt x="1568" y="380"/>
                    <a:pt x="1750" y="307"/>
                  </a:cubicBezTo>
                  <a:cubicBezTo>
                    <a:pt x="1831" y="271"/>
                    <a:pt x="1867" y="179"/>
                    <a:pt x="1834" y="98"/>
                  </a:cubicBezTo>
                  <a:cubicBezTo>
                    <a:pt x="1810" y="42"/>
                    <a:pt x="1749" y="0"/>
                    <a:pt x="16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2" name="Google Shape;13632;p25"/>
            <p:cNvSpPr/>
            <p:nvPr/>
          </p:nvSpPr>
          <p:spPr>
            <a:xfrm>
              <a:off x="6540481" y="1761130"/>
              <a:ext cx="78757" cy="119128"/>
            </a:xfrm>
            <a:custGeom>
              <a:avLst/>
              <a:gdLst/>
              <a:ahLst/>
              <a:cxnLst/>
              <a:rect l="l" t="t" r="r" b="b"/>
              <a:pathLst>
                <a:path w="2341" h="3541" extrusionOk="0">
                  <a:moveTo>
                    <a:pt x="143" y="813"/>
                  </a:moveTo>
                  <a:cubicBezTo>
                    <a:pt x="143" y="818"/>
                    <a:pt x="144" y="823"/>
                    <a:pt x="145" y="828"/>
                  </a:cubicBezTo>
                  <a:cubicBezTo>
                    <a:pt x="144" y="823"/>
                    <a:pt x="144" y="818"/>
                    <a:pt x="143" y="813"/>
                  </a:cubicBezTo>
                  <a:close/>
                  <a:moveTo>
                    <a:pt x="2005" y="1"/>
                  </a:moveTo>
                  <a:cubicBezTo>
                    <a:pt x="1928" y="1"/>
                    <a:pt x="1849" y="30"/>
                    <a:pt x="1783" y="68"/>
                  </a:cubicBezTo>
                  <a:cubicBezTo>
                    <a:pt x="1693" y="123"/>
                    <a:pt x="1609" y="187"/>
                    <a:pt x="1531" y="258"/>
                  </a:cubicBezTo>
                  <a:cubicBezTo>
                    <a:pt x="1489" y="296"/>
                    <a:pt x="1446" y="334"/>
                    <a:pt x="1408" y="373"/>
                  </a:cubicBezTo>
                  <a:cubicBezTo>
                    <a:pt x="1375" y="410"/>
                    <a:pt x="1340" y="446"/>
                    <a:pt x="1305" y="483"/>
                  </a:cubicBezTo>
                  <a:cubicBezTo>
                    <a:pt x="1272" y="519"/>
                    <a:pt x="1242" y="560"/>
                    <a:pt x="1208" y="600"/>
                  </a:cubicBezTo>
                  <a:cubicBezTo>
                    <a:pt x="1151" y="669"/>
                    <a:pt x="1098" y="742"/>
                    <a:pt x="1047" y="817"/>
                  </a:cubicBezTo>
                  <a:cubicBezTo>
                    <a:pt x="991" y="900"/>
                    <a:pt x="933" y="986"/>
                    <a:pt x="876" y="1070"/>
                  </a:cubicBezTo>
                  <a:cubicBezTo>
                    <a:pt x="822" y="1152"/>
                    <a:pt x="775" y="1238"/>
                    <a:pt x="726" y="1323"/>
                  </a:cubicBezTo>
                  <a:cubicBezTo>
                    <a:pt x="650" y="1450"/>
                    <a:pt x="580" y="1581"/>
                    <a:pt x="513" y="1714"/>
                  </a:cubicBezTo>
                  <a:lnTo>
                    <a:pt x="513" y="1578"/>
                  </a:lnTo>
                  <a:lnTo>
                    <a:pt x="513" y="1318"/>
                  </a:lnTo>
                  <a:cubicBezTo>
                    <a:pt x="513" y="1204"/>
                    <a:pt x="507" y="1092"/>
                    <a:pt x="502" y="978"/>
                  </a:cubicBezTo>
                  <a:cubicBezTo>
                    <a:pt x="493" y="737"/>
                    <a:pt x="472" y="498"/>
                    <a:pt x="452" y="259"/>
                  </a:cubicBezTo>
                  <a:cubicBezTo>
                    <a:pt x="452" y="259"/>
                    <a:pt x="452" y="259"/>
                    <a:pt x="452" y="261"/>
                  </a:cubicBezTo>
                  <a:cubicBezTo>
                    <a:pt x="450" y="244"/>
                    <a:pt x="448" y="228"/>
                    <a:pt x="448" y="210"/>
                  </a:cubicBezTo>
                  <a:lnTo>
                    <a:pt x="448" y="209"/>
                  </a:lnTo>
                  <a:lnTo>
                    <a:pt x="448" y="199"/>
                  </a:lnTo>
                  <a:cubicBezTo>
                    <a:pt x="448" y="183"/>
                    <a:pt x="445" y="168"/>
                    <a:pt x="442" y="152"/>
                  </a:cubicBezTo>
                  <a:cubicBezTo>
                    <a:pt x="422" y="72"/>
                    <a:pt x="341" y="19"/>
                    <a:pt x="263" y="19"/>
                  </a:cubicBezTo>
                  <a:cubicBezTo>
                    <a:pt x="254" y="19"/>
                    <a:pt x="246" y="19"/>
                    <a:pt x="238" y="20"/>
                  </a:cubicBezTo>
                  <a:cubicBezTo>
                    <a:pt x="152" y="33"/>
                    <a:pt x="75" y="115"/>
                    <a:pt x="81" y="206"/>
                  </a:cubicBezTo>
                  <a:cubicBezTo>
                    <a:pt x="83" y="213"/>
                    <a:pt x="83" y="221"/>
                    <a:pt x="83" y="229"/>
                  </a:cubicBezTo>
                  <a:cubicBezTo>
                    <a:pt x="83" y="234"/>
                    <a:pt x="83" y="237"/>
                    <a:pt x="81" y="242"/>
                  </a:cubicBezTo>
                  <a:cubicBezTo>
                    <a:pt x="76" y="274"/>
                    <a:pt x="81" y="305"/>
                    <a:pt x="94" y="334"/>
                  </a:cubicBezTo>
                  <a:cubicBezTo>
                    <a:pt x="102" y="394"/>
                    <a:pt x="108" y="452"/>
                    <a:pt x="114" y="511"/>
                  </a:cubicBezTo>
                  <a:cubicBezTo>
                    <a:pt x="124" y="612"/>
                    <a:pt x="133" y="712"/>
                    <a:pt x="143" y="813"/>
                  </a:cubicBezTo>
                  <a:lnTo>
                    <a:pt x="143" y="813"/>
                  </a:lnTo>
                  <a:cubicBezTo>
                    <a:pt x="143" y="810"/>
                    <a:pt x="143" y="807"/>
                    <a:pt x="143" y="804"/>
                  </a:cubicBezTo>
                  <a:lnTo>
                    <a:pt x="143" y="804"/>
                  </a:lnTo>
                  <a:cubicBezTo>
                    <a:pt x="152" y="929"/>
                    <a:pt x="157" y="1054"/>
                    <a:pt x="164" y="1179"/>
                  </a:cubicBezTo>
                  <a:cubicBezTo>
                    <a:pt x="170" y="1276"/>
                    <a:pt x="170" y="1371"/>
                    <a:pt x="171" y="1467"/>
                  </a:cubicBezTo>
                  <a:cubicBezTo>
                    <a:pt x="171" y="1567"/>
                    <a:pt x="175" y="1667"/>
                    <a:pt x="171" y="1768"/>
                  </a:cubicBezTo>
                  <a:cubicBezTo>
                    <a:pt x="167" y="1890"/>
                    <a:pt x="160" y="2012"/>
                    <a:pt x="159" y="2134"/>
                  </a:cubicBezTo>
                  <a:cubicBezTo>
                    <a:pt x="146" y="2303"/>
                    <a:pt x="135" y="2472"/>
                    <a:pt x="118" y="2643"/>
                  </a:cubicBezTo>
                  <a:cubicBezTo>
                    <a:pt x="108" y="2738"/>
                    <a:pt x="97" y="2833"/>
                    <a:pt x="84" y="2930"/>
                  </a:cubicBezTo>
                  <a:cubicBezTo>
                    <a:pt x="83" y="2931"/>
                    <a:pt x="83" y="2935"/>
                    <a:pt x="83" y="2936"/>
                  </a:cubicBezTo>
                  <a:cubicBezTo>
                    <a:pt x="70" y="2990"/>
                    <a:pt x="57" y="3042"/>
                    <a:pt x="45" y="3096"/>
                  </a:cubicBezTo>
                  <a:cubicBezTo>
                    <a:pt x="21" y="3191"/>
                    <a:pt x="1" y="3289"/>
                    <a:pt x="12" y="3389"/>
                  </a:cubicBezTo>
                  <a:cubicBezTo>
                    <a:pt x="24" y="3477"/>
                    <a:pt x="100" y="3541"/>
                    <a:pt x="187" y="3541"/>
                  </a:cubicBezTo>
                  <a:cubicBezTo>
                    <a:pt x="188" y="3541"/>
                    <a:pt x="189" y="3541"/>
                    <a:pt x="190" y="3541"/>
                  </a:cubicBezTo>
                  <a:lnTo>
                    <a:pt x="194" y="3541"/>
                  </a:lnTo>
                  <a:cubicBezTo>
                    <a:pt x="270" y="3539"/>
                    <a:pt x="349" y="3484"/>
                    <a:pt x="363" y="3406"/>
                  </a:cubicBezTo>
                  <a:cubicBezTo>
                    <a:pt x="380" y="3318"/>
                    <a:pt x="393" y="3229"/>
                    <a:pt x="403" y="3139"/>
                  </a:cubicBezTo>
                  <a:cubicBezTo>
                    <a:pt x="452" y="2898"/>
                    <a:pt x="513" y="2662"/>
                    <a:pt x="588" y="2430"/>
                  </a:cubicBezTo>
                  <a:cubicBezTo>
                    <a:pt x="659" y="2227"/>
                    <a:pt x="740" y="2028"/>
                    <a:pt x="832" y="1835"/>
                  </a:cubicBezTo>
                  <a:lnTo>
                    <a:pt x="832" y="1835"/>
                  </a:lnTo>
                  <a:cubicBezTo>
                    <a:pt x="832" y="1837"/>
                    <a:pt x="831" y="1839"/>
                    <a:pt x="830" y="1841"/>
                  </a:cubicBezTo>
                  <a:cubicBezTo>
                    <a:pt x="889" y="1720"/>
                    <a:pt x="950" y="1605"/>
                    <a:pt x="1017" y="1489"/>
                  </a:cubicBezTo>
                  <a:cubicBezTo>
                    <a:pt x="1060" y="1417"/>
                    <a:pt x="1103" y="1342"/>
                    <a:pt x="1147" y="1268"/>
                  </a:cubicBezTo>
                  <a:lnTo>
                    <a:pt x="1147" y="1268"/>
                  </a:lnTo>
                  <a:cubicBezTo>
                    <a:pt x="1205" y="1179"/>
                    <a:pt x="1262" y="1086"/>
                    <a:pt x="1327" y="1000"/>
                  </a:cubicBezTo>
                  <a:cubicBezTo>
                    <a:pt x="1368" y="946"/>
                    <a:pt x="1405" y="889"/>
                    <a:pt x="1447" y="837"/>
                  </a:cubicBezTo>
                  <a:cubicBezTo>
                    <a:pt x="1481" y="798"/>
                    <a:pt x="1515" y="756"/>
                    <a:pt x="1549" y="717"/>
                  </a:cubicBezTo>
                  <a:lnTo>
                    <a:pt x="1650" y="614"/>
                  </a:lnTo>
                  <a:cubicBezTo>
                    <a:pt x="1678" y="586"/>
                    <a:pt x="1711" y="559"/>
                    <a:pt x="1741" y="532"/>
                  </a:cubicBezTo>
                  <a:lnTo>
                    <a:pt x="1741" y="532"/>
                  </a:lnTo>
                  <a:cubicBezTo>
                    <a:pt x="1778" y="500"/>
                    <a:pt x="1816" y="471"/>
                    <a:pt x="1857" y="443"/>
                  </a:cubicBezTo>
                  <a:cubicBezTo>
                    <a:pt x="1889" y="422"/>
                    <a:pt x="1921" y="403"/>
                    <a:pt x="1954" y="386"/>
                  </a:cubicBezTo>
                  <a:lnTo>
                    <a:pt x="1957" y="384"/>
                  </a:lnTo>
                  <a:cubicBezTo>
                    <a:pt x="1962" y="402"/>
                    <a:pt x="1967" y="421"/>
                    <a:pt x="1971" y="440"/>
                  </a:cubicBezTo>
                  <a:cubicBezTo>
                    <a:pt x="1990" y="520"/>
                    <a:pt x="2069" y="571"/>
                    <a:pt x="2148" y="571"/>
                  </a:cubicBezTo>
                  <a:cubicBezTo>
                    <a:pt x="2163" y="571"/>
                    <a:pt x="2179" y="569"/>
                    <a:pt x="2195" y="565"/>
                  </a:cubicBezTo>
                  <a:cubicBezTo>
                    <a:pt x="2277" y="540"/>
                    <a:pt x="2340" y="451"/>
                    <a:pt x="2323" y="364"/>
                  </a:cubicBezTo>
                  <a:cubicBezTo>
                    <a:pt x="2310" y="296"/>
                    <a:pt x="2297" y="221"/>
                    <a:pt x="2261" y="161"/>
                  </a:cubicBezTo>
                  <a:cubicBezTo>
                    <a:pt x="2231" y="106"/>
                    <a:pt x="2185" y="61"/>
                    <a:pt x="2130" y="31"/>
                  </a:cubicBezTo>
                  <a:cubicBezTo>
                    <a:pt x="2090" y="10"/>
                    <a:pt x="2048" y="1"/>
                    <a:pt x="2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3" name="Google Shape;13633;p25"/>
            <p:cNvSpPr/>
            <p:nvPr/>
          </p:nvSpPr>
          <p:spPr>
            <a:xfrm>
              <a:off x="6620855" y="1773073"/>
              <a:ext cx="159802" cy="110280"/>
            </a:xfrm>
            <a:custGeom>
              <a:avLst/>
              <a:gdLst/>
              <a:ahLst/>
              <a:cxnLst/>
              <a:rect l="l" t="t" r="r" b="b"/>
              <a:pathLst>
                <a:path w="4750" h="3278" extrusionOk="0">
                  <a:moveTo>
                    <a:pt x="1009" y="525"/>
                  </a:moveTo>
                  <a:cubicBezTo>
                    <a:pt x="1005" y="528"/>
                    <a:pt x="1001" y="531"/>
                    <a:pt x="997" y="535"/>
                  </a:cubicBezTo>
                  <a:lnTo>
                    <a:pt x="997" y="535"/>
                  </a:lnTo>
                  <a:cubicBezTo>
                    <a:pt x="1001" y="532"/>
                    <a:pt x="1005" y="528"/>
                    <a:pt x="1009" y="525"/>
                  </a:cubicBezTo>
                  <a:close/>
                  <a:moveTo>
                    <a:pt x="3776" y="813"/>
                  </a:moveTo>
                  <a:lnTo>
                    <a:pt x="3776" y="813"/>
                  </a:lnTo>
                  <a:cubicBezTo>
                    <a:pt x="3775" y="814"/>
                    <a:pt x="3774" y="814"/>
                    <a:pt x="3773" y="814"/>
                  </a:cubicBezTo>
                  <a:lnTo>
                    <a:pt x="3773" y="814"/>
                  </a:lnTo>
                  <a:lnTo>
                    <a:pt x="3775" y="814"/>
                  </a:lnTo>
                  <a:lnTo>
                    <a:pt x="3775" y="814"/>
                  </a:lnTo>
                  <a:lnTo>
                    <a:pt x="3776" y="813"/>
                  </a:lnTo>
                  <a:close/>
                  <a:moveTo>
                    <a:pt x="3777" y="813"/>
                  </a:moveTo>
                  <a:lnTo>
                    <a:pt x="3776" y="813"/>
                  </a:lnTo>
                  <a:lnTo>
                    <a:pt x="3776" y="813"/>
                  </a:lnTo>
                  <a:cubicBezTo>
                    <a:pt x="3777" y="813"/>
                    <a:pt x="3778" y="813"/>
                    <a:pt x="3778" y="813"/>
                  </a:cubicBezTo>
                  <a:lnTo>
                    <a:pt x="3778" y="813"/>
                  </a:lnTo>
                  <a:lnTo>
                    <a:pt x="3775" y="814"/>
                  </a:lnTo>
                  <a:lnTo>
                    <a:pt x="3775" y="814"/>
                  </a:lnTo>
                  <a:lnTo>
                    <a:pt x="3769" y="816"/>
                  </a:lnTo>
                  <a:cubicBezTo>
                    <a:pt x="3771" y="816"/>
                    <a:pt x="3772" y="815"/>
                    <a:pt x="3773" y="814"/>
                  </a:cubicBezTo>
                  <a:lnTo>
                    <a:pt x="3773" y="814"/>
                  </a:lnTo>
                  <a:lnTo>
                    <a:pt x="3772" y="815"/>
                  </a:lnTo>
                  <a:lnTo>
                    <a:pt x="3777" y="813"/>
                  </a:lnTo>
                  <a:close/>
                  <a:moveTo>
                    <a:pt x="3429" y="1297"/>
                  </a:moveTo>
                  <a:cubicBezTo>
                    <a:pt x="3429" y="1299"/>
                    <a:pt x="3428" y="1300"/>
                    <a:pt x="3427" y="1302"/>
                  </a:cubicBezTo>
                  <a:lnTo>
                    <a:pt x="3427" y="1302"/>
                  </a:lnTo>
                  <a:cubicBezTo>
                    <a:pt x="3428" y="1300"/>
                    <a:pt x="3428" y="1299"/>
                    <a:pt x="3429" y="1297"/>
                  </a:cubicBezTo>
                  <a:close/>
                  <a:moveTo>
                    <a:pt x="3845" y="807"/>
                  </a:moveTo>
                  <a:lnTo>
                    <a:pt x="3867" y="808"/>
                  </a:lnTo>
                  <a:cubicBezTo>
                    <a:pt x="3877" y="810"/>
                    <a:pt x="3888" y="813"/>
                    <a:pt x="3896" y="816"/>
                  </a:cubicBezTo>
                  <a:cubicBezTo>
                    <a:pt x="3905" y="819"/>
                    <a:pt x="3913" y="822"/>
                    <a:pt x="3923" y="826"/>
                  </a:cubicBezTo>
                  <a:cubicBezTo>
                    <a:pt x="3936" y="834"/>
                    <a:pt x="3948" y="841"/>
                    <a:pt x="3962" y="849"/>
                  </a:cubicBezTo>
                  <a:cubicBezTo>
                    <a:pt x="4015" y="889"/>
                    <a:pt x="4067" y="930"/>
                    <a:pt x="4116" y="974"/>
                  </a:cubicBezTo>
                  <a:lnTo>
                    <a:pt x="4108" y="968"/>
                  </a:lnTo>
                  <a:lnTo>
                    <a:pt x="4108" y="968"/>
                  </a:lnTo>
                  <a:cubicBezTo>
                    <a:pt x="4151" y="1006"/>
                    <a:pt x="4190" y="1046"/>
                    <a:pt x="4230" y="1087"/>
                  </a:cubicBezTo>
                  <a:cubicBezTo>
                    <a:pt x="4252" y="1112"/>
                    <a:pt x="4274" y="1139"/>
                    <a:pt x="4293" y="1168"/>
                  </a:cubicBezTo>
                  <a:cubicBezTo>
                    <a:pt x="4301" y="1179"/>
                    <a:pt x="4308" y="1191"/>
                    <a:pt x="4314" y="1202"/>
                  </a:cubicBezTo>
                  <a:cubicBezTo>
                    <a:pt x="4328" y="1231"/>
                    <a:pt x="4341" y="1261"/>
                    <a:pt x="4352" y="1291"/>
                  </a:cubicBezTo>
                  <a:cubicBezTo>
                    <a:pt x="4360" y="1316"/>
                    <a:pt x="4369" y="1343"/>
                    <a:pt x="4374" y="1367"/>
                  </a:cubicBezTo>
                  <a:cubicBezTo>
                    <a:pt x="4379" y="1391"/>
                    <a:pt x="4384" y="1413"/>
                    <a:pt x="4387" y="1438"/>
                  </a:cubicBezTo>
                  <a:cubicBezTo>
                    <a:pt x="4388" y="1465"/>
                    <a:pt x="4388" y="1489"/>
                    <a:pt x="4388" y="1514"/>
                  </a:cubicBezTo>
                  <a:cubicBezTo>
                    <a:pt x="4387" y="1529"/>
                    <a:pt x="4385" y="1543"/>
                    <a:pt x="4384" y="1557"/>
                  </a:cubicBezTo>
                  <a:cubicBezTo>
                    <a:pt x="4374" y="1598"/>
                    <a:pt x="4365" y="1639"/>
                    <a:pt x="4352" y="1679"/>
                  </a:cubicBezTo>
                  <a:cubicBezTo>
                    <a:pt x="4336" y="1722"/>
                    <a:pt x="4319" y="1764"/>
                    <a:pt x="4300" y="1806"/>
                  </a:cubicBezTo>
                  <a:cubicBezTo>
                    <a:pt x="4277" y="1848"/>
                    <a:pt x="4254" y="1889"/>
                    <a:pt x="4227" y="1929"/>
                  </a:cubicBezTo>
                  <a:cubicBezTo>
                    <a:pt x="4178" y="2000"/>
                    <a:pt x="4125" y="2068"/>
                    <a:pt x="4072" y="2135"/>
                  </a:cubicBezTo>
                  <a:cubicBezTo>
                    <a:pt x="4015" y="2200"/>
                    <a:pt x="3956" y="2263"/>
                    <a:pt x="3893" y="2322"/>
                  </a:cubicBezTo>
                  <a:cubicBezTo>
                    <a:pt x="3841" y="2367"/>
                    <a:pt x="3785" y="2409"/>
                    <a:pt x="3730" y="2448"/>
                  </a:cubicBezTo>
                  <a:cubicBezTo>
                    <a:pt x="3690" y="2475"/>
                    <a:pt x="3649" y="2500"/>
                    <a:pt x="3606" y="2523"/>
                  </a:cubicBezTo>
                  <a:cubicBezTo>
                    <a:pt x="3578" y="2537"/>
                    <a:pt x="3549" y="2548"/>
                    <a:pt x="3519" y="2559"/>
                  </a:cubicBezTo>
                  <a:cubicBezTo>
                    <a:pt x="3502" y="2565"/>
                    <a:pt x="3484" y="2570"/>
                    <a:pt x="3465" y="2575"/>
                  </a:cubicBezTo>
                  <a:cubicBezTo>
                    <a:pt x="3445" y="2578"/>
                    <a:pt x="3426" y="2581"/>
                    <a:pt x="3405" y="2584"/>
                  </a:cubicBezTo>
                  <a:cubicBezTo>
                    <a:pt x="3394" y="2584"/>
                    <a:pt x="3386" y="2586"/>
                    <a:pt x="3375" y="2586"/>
                  </a:cubicBezTo>
                  <a:cubicBezTo>
                    <a:pt x="3362" y="2584"/>
                    <a:pt x="3350" y="2583"/>
                    <a:pt x="3339" y="2581"/>
                  </a:cubicBezTo>
                  <a:cubicBezTo>
                    <a:pt x="3318" y="2578"/>
                    <a:pt x="3298" y="2573"/>
                    <a:pt x="3279" y="2567"/>
                  </a:cubicBezTo>
                  <a:cubicBezTo>
                    <a:pt x="3260" y="2559"/>
                    <a:pt x="3241" y="2551"/>
                    <a:pt x="3223" y="2543"/>
                  </a:cubicBezTo>
                  <a:cubicBezTo>
                    <a:pt x="3209" y="2537"/>
                    <a:pt x="3196" y="2529"/>
                    <a:pt x="3184" y="2521"/>
                  </a:cubicBezTo>
                  <a:cubicBezTo>
                    <a:pt x="3166" y="2508"/>
                    <a:pt x="3150" y="2497"/>
                    <a:pt x="3135" y="2483"/>
                  </a:cubicBezTo>
                  <a:cubicBezTo>
                    <a:pt x="3123" y="2474"/>
                    <a:pt x="3112" y="2462"/>
                    <a:pt x="3101" y="2451"/>
                  </a:cubicBezTo>
                  <a:cubicBezTo>
                    <a:pt x="3097" y="2443"/>
                    <a:pt x="3090" y="2436"/>
                    <a:pt x="3084" y="2428"/>
                  </a:cubicBezTo>
                  <a:cubicBezTo>
                    <a:pt x="3074" y="2413"/>
                    <a:pt x="3066" y="2399"/>
                    <a:pt x="3057" y="2383"/>
                  </a:cubicBezTo>
                  <a:cubicBezTo>
                    <a:pt x="3047" y="2363"/>
                    <a:pt x="3038" y="2342"/>
                    <a:pt x="3030" y="2320"/>
                  </a:cubicBezTo>
                  <a:cubicBezTo>
                    <a:pt x="3021" y="2290"/>
                    <a:pt x="3009" y="2258"/>
                    <a:pt x="3005" y="2228"/>
                  </a:cubicBezTo>
                  <a:cubicBezTo>
                    <a:pt x="2998" y="2198"/>
                    <a:pt x="2994" y="2168"/>
                    <a:pt x="2990" y="2136"/>
                  </a:cubicBezTo>
                  <a:cubicBezTo>
                    <a:pt x="2989" y="2106"/>
                    <a:pt x="2987" y="2078"/>
                    <a:pt x="2989" y="2046"/>
                  </a:cubicBezTo>
                  <a:cubicBezTo>
                    <a:pt x="2992" y="2013"/>
                    <a:pt x="2995" y="1983"/>
                    <a:pt x="3000" y="1951"/>
                  </a:cubicBezTo>
                  <a:cubicBezTo>
                    <a:pt x="3014" y="1885"/>
                    <a:pt x="3033" y="1820"/>
                    <a:pt x="3054" y="1755"/>
                  </a:cubicBezTo>
                  <a:cubicBezTo>
                    <a:pt x="3065" y="1725"/>
                    <a:pt x="3076" y="1695"/>
                    <a:pt x="3087" y="1665"/>
                  </a:cubicBezTo>
                  <a:cubicBezTo>
                    <a:pt x="3103" y="1674"/>
                    <a:pt x="3119" y="1680"/>
                    <a:pt x="3136" y="1685"/>
                  </a:cubicBezTo>
                  <a:cubicBezTo>
                    <a:pt x="3150" y="1689"/>
                    <a:pt x="3164" y="1690"/>
                    <a:pt x="3177" y="1690"/>
                  </a:cubicBezTo>
                  <a:cubicBezTo>
                    <a:pt x="3254" y="1690"/>
                    <a:pt x="3325" y="1639"/>
                    <a:pt x="3347" y="1562"/>
                  </a:cubicBezTo>
                  <a:cubicBezTo>
                    <a:pt x="3371" y="1476"/>
                    <a:pt x="3399" y="1389"/>
                    <a:pt x="3427" y="1305"/>
                  </a:cubicBezTo>
                  <a:lnTo>
                    <a:pt x="3427" y="1305"/>
                  </a:lnTo>
                  <a:cubicBezTo>
                    <a:pt x="3428" y="1301"/>
                    <a:pt x="3429" y="1298"/>
                    <a:pt x="3431" y="1296"/>
                  </a:cubicBezTo>
                  <a:cubicBezTo>
                    <a:pt x="3431" y="1294"/>
                    <a:pt x="3431" y="1293"/>
                    <a:pt x="3431" y="1292"/>
                  </a:cubicBezTo>
                  <a:lnTo>
                    <a:pt x="3431" y="1292"/>
                  </a:lnTo>
                  <a:cubicBezTo>
                    <a:pt x="3431" y="1292"/>
                    <a:pt x="3431" y="1292"/>
                    <a:pt x="3431" y="1293"/>
                  </a:cubicBezTo>
                  <a:cubicBezTo>
                    <a:pt x="3431" y="1292"/>
                    <a:pt x="3431" y="1292"/>
                    <a:pt x="3431" y="1291"/>
                  </a:cubicBezTo>
                  <a:lnTo>
                    <a:pt x="3431" y="1291"/>
                  </a:lnTo>
                  <a:cubicBezTo>
                    <a:pt x="3431" y="1291"/>
                    <a:pt x="3431" y="1292"/>
                    <a:pt x="3431" y="1292"/>
                  </a:cubicBezTo>
                  <a:lnTo>
                    <a:pt x="3431" y="1292"/>
                  </a:lnTo>
                  <a:cubicBezTo>
                    <a:pt x="3432" y="1289"/>
                    <a:pt x="3433" y="1287"/>
                    <a:pt x="3434" y="1284"/>
                  </a:cubicBezTo>
                  <a:lnTo>
                    <a:pt x="3434" y="1284"/>
                  </a:lnTo>
                  <a:cubicBezTo>
                    <a:pt x="3433" y="1286"/>
                    <a:pt x="3432" y="1289"/>
                    <a:pt x="3431" y="1291"/>
                  </a:cubicBezTo>
                  <a:lnTo>
                    <a:pt x="3431" y="1291"/>
                  </a:lnTo>
                  <a:cubicBezTo>
                    <a:pt x="3432" y="1289"/>
                    <a:pt x="3433" y="1286"/>
                    <a:pt x="3434" y="1283"/>
                  </a:cubicBezTo>
                  <a:lnTo>
                    <a:pt x="3434" y="1283"/>
                  </a:lnTo>
                  <a:cubicBezTo>
                    <a:pt x="3434" y="1283"/>
                    <a:pt x="3434" y="1284"/>
                    <a:pt x="3434" y="1284"/>
                  </a:cubicBezTo>
                  <a:lnTo>
                    <a:pt x="3434" y="1284"/>
                  </a:lnTo>
                  <a:cubicBezTo>
                    <a:pt x="3456" y="1222"/>
                    <a:pt x="3478" y="1160"/>
                    <a:pt x="3505" y="1101"/>
                  </a:cubicBezTo>
                  <a:cubicBezTo>
                    <a:pt x="3521" y="1069"/>
                    <a:pt x="3537" y="1041"/>
                    <a:pt x="3556" y="1011"/>
                  </a:cubicBezTo>
                  <a:cubicBezTo>
                    <a:pt x="3573" y="986"/>
                    <a:pt x="3590" y="962"/>
                    <a:pt x="3611" y="938"/>
                  </a:cubicBezTo>
                  <a:cubicBezTo>
                    <a:pt x="3628" y="917"/>
                    <a:pt x="3647" y="898"/>
                    <a:pt x="3666" y="881"/>
                  </a:cubicBezTo>
                  <a:cubicBezTo>
                    <a:pt x="3679" y="870"/>
                    <a:pt x="3693" y="859"/>
                    <a:pt x="3706" y="849"/>
                  </a:cubicBezTo>
                  <a:cubicBezTo>
                    <a:pt x="3717" y="841"/>
                    <a:pt x="3730" y="834"/>
                    <a:pt x="3738" y="829"/>
                  </a:cubicBezTo>
                  <a:cubicBezTo>
                    <a:pt x="3747" y="826"/>
                    <a:pt x="3757" y="821"/>
                    <a:pt x="3766" y="818"/>
                  </a:cubicBezTo>
                  <a:lnTo>
                    <a:pt x="3787" y="812"/>
                  </a:lnTo>
                  <a:lnTo>
                    <a:pt x="3787" y="812"/>
                  </a:lnTo>
                  <a:cubicBezTo>
                    <a:pt x="3799" y="809"/>
                    <a:pt x="3810" y="808"/>
                    <a:pt x="3822" y="807"/>
                  </a:cubicBezTo>
                  <a:close/>
                  <a:moveTo>
                    <a:pt x="1357" y="1"/>
                  </a:moveTo>
                  <a:cubicBezTo>
                    <a:pt x="1294" y="1"/>
                    <a:pt x="1231" y="10"/>
                    <a:pt x="1170" y="28"/>
                  </a:cubicBezTo>
                  <a:cubicBezTo>
                    <a:pt x="977" y="93"/>
                    <a:pt x="804" y="207"/>
                    <a:pt x="670" y="360"/>
                  </a:cubicBezTo>
                  <a:cubicBezTo>
                    <a:pt x="537" y="509"/>
                    <a:pt x="426" y="677"/>
                    <a:pt x="337" y="857"/>
                  </a:cubicBezTo>
                  <a:cubicBezTo>
                    <a:pt x="238" y="1057"/>
                    <a:pt x="160" y="1269"/>
                    <a:pt x="105" y="1487"/>
                  </a:cubicBezTo>
                  <a:cubicBezTo>
                    <a:pt x="54" y="1699"/>
                    <a:pt x="22" y="1916"/>
                    <a:pt x="11" y="2135"/>
                  </a:cubicBezTo>
                  <a:cubicBezTo>
                    <a:pt x="0" y="2337"/>
                    <a:pt x="10" y="2548"/>
                    <a:pt x="83" y="2739"/>
                  </a:cubicBezTo>
                  <a:cubicBezTo>
                    <a:pt x="113" y="2827"/>
                    <a:pt x="159" y="2907"/>
                    <a:pt x="216" y="2980"/>
                  </a:cubicBezTo>
                  <a:cubicBezTo>
                    <a:pt x="271" y="3048"/>
                    <a:pt x="341" y="3105"/>
                    <a:pt x="420" y="3146"/>
                  </a:cubicBezTo>
                  <a:cubicBezTo>
                    <a:pt x="534" y="3208"/>
                    <a:pt x="659" y="3257"/>
                    <a:pt x="787" y="3271"/>
                  </a:cubicBezTo>
                  <a:cubicBezTo>
                    <a:pt x="828" y="3276"/>
                    <a:pt x="869" y="3278"/>
                    <a:pt x="910" y="3278"/>
                  </a:cubicBezTo>
                  <a:cubicBezTo>
                    <a:pt x="916" y="3278"/>
                    <a:pt x="921" y="3278"/>
                    <a:pt x="926" y="3278"/>
                  </a:cubicBezTo>
                  <a:cubicBezTo>
                    <a:pt x="994" y="3278"/>
                    <a:pt x="1063" y="3269"/>
                    <a:pt x="1129" y="3252"/>
                  </a:cubicBezTo>
                  <a:cubicBezTo>
                    <a:pt x="1377" y="3192"/>
                    <a:pt x="1601" y="3059"/>
                    <a:pt x="1803" y="2909"/>
                  </a:cubicBezTo>
                  <a:cubicBezTo>
                    <a:pt x="1966" y="2789"/>
                    <a:pt x="2118" y="2654"/>
                    <a:pt x="2259" y="2507"/>
                  </a:cubicBezTo>
                  <a:cubicBezTo>
                    <a:pt x="2330" y="2432"/>
                    <a:pt x="2403" y="2361"/>
                    <a:pt x="2471" y="2285"/>
                  </a:cubicBezTo>
                  <a:cubicBezTo>
                    <a:pt x="2527" y="2225"/>
                    <a:pt x="2580" y="2163"/>
                    <a:pt x="2636" y="2103"/>
                  </a:cubicBezTo>
                  <a:cubicBezTo>
                    <a:pt x="2636" y="2132"/>
                    <a:pt x="2637" y="2159"/>
                    <a:pt x="2641" y="2187"/>
                  </a:cubicBezTo>
                  <a:cubicBezTo>
                    <a:pt x="2668" y="2448"/>
                    <a:pt x="2780" y="2713"/>
                    <a:pt x="3021" y="2844"/>
                  </a:cubicBezTo>
                  <a:cubicBezTo>
                    <a:pt x="3124" y="2901"/>
                    <a:pt x="3244" y="2946"/>
                    <a:pt x="3364" y="2946"/>
                  </a:cubicBezTo>
                  <a:cubicBezTo>
                    <a:pt x="3375" y="2946"/>
                    <a:pt x="3386" y="2946"/>
                    <a:pt x="3397" y="2945"/>
                  </a:cubicBezTo>
                  <a:cubicBezTo>
                    <a:pt x="3529" y="2936"/>
                    <a:pt x="3655" y="2899"/>
                    <a:pt x="3771" y="2838"/>
                  </a:cubicBezTo>
                  <a:cubicBezTo>
                    <a:pt x="3958" y="2735"/>
                    <a:pt x="4127" y="2600"/>
                    <a:pt x="4268" y="2440"/>
                  </a:cubicBezTo>
                  <a:cubicBezTo>
                    <a:pt x="4334" y="2367"/>
                    <a:pt x="4396" y="2293"/>
                    <a:pt x="4455" y="2214"/>
                  </a:cubicBezTo>
                  <a:cubicBezTo>
                    <a:pt x="4505" y="2146"/>
                    <a:pt x="4553" y="2073"/>
                    <a:pt x="4596" y="1999"/>
                  </a:cubicBezTo>
                  <a:cubicBezTo>
                    <a:pt x="4648" y="1901"/>
                    <a:pt x="4687" y="1798"/>
                    <a:pt x="4716" y="1690"/>
                  </a:cubicBezTo>
                  <a:cubicBezTo>
                    <a:pt x="4746" y="1566"/>
                    <a:pt x="4749" y="1435"/>
                    <a:pt x="4722" y="1310"/>
                  </a:cubicBezTo>
                  <a:cubicBezTo>
                    <a:pt x="4697" y="1191"/>
                    <a:pt x="4651" y="1079"/>
                    <a:pt x="4588" y="976"/>
                  </a:cubicBezTo>
                  <a:cubicBezTo>
                    <a:pt x="4521" y="879"/>
                    <a:pt x="4444" y="792"/>
                    <a:pt x="4353" y="716"/>
                  </a:cubicBezTo>
                  <a:cubicBezTo>
                    <a:pt x="4312" y="678"/>
                    <a:pt x="4271" y="640"/>
                    <a:pt x="4227" y="604"/>
                  </a:cubicBezTo>
                  <a:cubicBezTo>
                    <a:pt x="4137" y="531"/>
                    <a:pt x="4031" y="465"/>
                    <a:pt x="3912" y="452"/>
                  </a:cubicBezTo>
                  <a:cubicBezTo>
                    <a:pt x="3889" y="450"/>
                    <a:pt x="3867" y="448"/>
                    <a:pt x="3844" y="448"/>
                  </a:cubicBezTo>
                  <a:cubicBezTo>
                    <a:pt x="3756" y="448"/>
                    <a:pt x="3667" y="468"/>
                    <a:pt x="3587" y="506"/>
                  </a:cubicBezTo>
                  <a:cubicBezTo>
                    <a:pt x="3486" y="553"/>
                    <a:pt x="3400" y="633"/>
                    <a:pt x="3331" y="718"/>
                  </a:cubicBezTo>
                  <a:cubicBezTo>
                    <a:pt x="3256" y="808"/>
                    <a:pt x="3198" y="911"/>
                    <a:pt x="3155" y="1020"/>
                  </a:cubicBezTo>
                  <a:cubicBezTo>
                    <a:pt x="3150" y="1020"/>
                    <a:pt x="3146" y="1019"/>
                    <a:pt x="3141" y="1019"/>
                  </a:cubicBezTo>
                  <a:cubicBezTo>
                    <a:pt x="3132" y="1018"/>
                    <a:pt x="3123" y="1017"/>
                    <a:pt x="3114" y="1017"/>
                  </a:cubicBezTo>
                  <a:cubicBezTo>
                    <a:pt x="3066" y="1017"/>
                    <a:pt x="3020" y="1035"/>
                    <a:pt x="2984" y="1068"/>
                  </a:cubicBezTo>
                  <a:cubicBezTo>
                    <a:pt x="2934" y="1111"/>
                    <a:pt x="2913" y="1168"/>
                    <a:pt x="2886" y="1228"/>
                  </a:cubicBezTo>
                  <a:cubicBezTo>
                    <a:pt x="2887" y="1226"/>
                    <a:pt x="2888" y="1224"/>
                    <a:pt x="2889" y="1223"/>
                  </a:cubicBezTo>
                  <a:lnTo>
                    <a:pt x="2889" y="1223"/>
                  </a:lnTo>
                  <a:cubicBezTo>
                    <a:pt x="2876" y="1250"/>
                    <a:pt x="2863" y="1278"/>
                    <a:pt x="2850" y="1305"/>
                  </a:cubicBezTo>
                  <a:cubicBezTo>
                    <a:pt x="2728" y="1481"/>
                    <a:pt x="2593" y="1647"/>
                    <a:pt x="2454" y="1812"/>
                  </a:cubicBezTo>
                  <a:cubicBezTo>
                    <a:pt x="2258" y="2030"/>
                    <a:pt x="2060" y="2249"/>
                    <a:pt x="1843" y="2447"/>
                  </a:cubicBezTo>
                  <a:cubicBezTo>
                    <a:pt x="1846" y="2443"/>
                    <a:pt x="1848" y="2442"/>
                    <a:pt x="1851" y="2439"/>
                  </a:cubicBezTo>
                  <a:lnTo>
                    <a:pt x="1851" y="2439"/>
                  </a:lnTo>
                  <a:cubicBezTo>
                    <a:pt x="1753" y="2526"/>
                    <a:pt x="1650" y="2605"/>
                    <a:pt x="1544" y="2679"/>
                  </a:cubicBezTo>
                  <a:cubicBezTo>
                    <a:pt x="1548" y="2675"/>
                    <a:pt x="1555" y="2671"/>
                    <a:pt x="1561" y="2667"/>
                  </a:cubicBezTo>
                  <a:lnTo>
                    <a:pt x="1561" y="2667"/>
                  </a:lnTo>
                  <a:cubicBezTo>
                    <a:pt x="1480" y="2721"/>
                    <a:pt x="1398" y="2770"/>
                    <a:pt x="1314" y="2814"/>
                  </a:cubicBezTo>
                  <a:cubicBezTo>
                    <a:pt x="1267" y="2838"/>
                    <a:pt x="1218" y="2858"/>
                    <a:pt x="1168" y="2879"/>
                  </a:cubicBezTo>
                  <a:cubicBezTo>
                    <a:pt x="1129" y="2891"/>
                    <a:pt x="1089" y="2903"/>
                    <a:pt x="1050" y="2912"/>
                  </a:cubicBezTo>
                  <a:cubicBezTo>
                    <a:pt x="1020" y="2917"/>
                    <a:pt x="991" y="2925"/>
                    <a:pt x="963" y="2925"/>
                  </a:cubicBezTo>
                  <a:cubicBezTo>
                    <a:pt x="944" y="2925"/>
                    <a:pt x="925" y="2925"/>
                    <a:pt x="907" y="2925"/>
                  </a:cubicBezTo>
                  <a:cubicBezTo>
                    <a:pt x="898" y="2925"/>
                    <a:pt x="888" y="2925"/>
                    <a:pt x="879" y="2925"/>
                  </a:cubicBezTo>
                  <a:cubicBezTo>
                    <a:pt x="857" y="2923"/>
                    <a:pt x="836" y="2920"/>
                    <a:pt x="814" y="2917"/>
                  </a:cubicBezTo>
                  <a:cubicBezTo>
                    <a:pt x="782" y="2910"/>
                    <a:pt x="752" y="2903"/>
                    <a:pt x="720" y="2893"/>
                  </a:cubicBezTo>
                  <a:cubicBezTo>
                    <a:pt x="686" y="2880"/>
                    <a:pt x="654" y="2868"/>
                    <a:pt x="621" y="2852"/>
                  </a:cubicBezTo>
                  <a:cubicBezTo>
                    <a:pt x="592" y="2838"/>
                    <a:pt x="565" y="2820"/>
                    <a:pt x="538" y="2804"/>
                  </a:cubicBezTo>
                  <a:cubicBezTo>
                    <a:pt x="531" y="2798"/>
                    <a:pt x="523" y="2792"/>
                    <a:pt x="515" y="2785"/>
                  </a:cubicBezTo>
                  <a:cubicBezTo>
                    <a:pt x="510" y="2782"/>
                    <a:pt x="505" y="2777"/>
                    <a:pt x="502" y="2773"/>
                  </a:cubicBezTo>
                  <a:cubicBezTo>
                    <a:pt x="488" y="2757"/>
                    <a:pt x="477" y="2741"/>
                    <a:pt x="466" y="2725"/>
                  </a:cubicBezTo>
                  <a:cubicBezTo>
                    <a:pt x="453" y="2706"/>
                    <a:pt x="440" y="2686"/>
                    <a:pt x="429" y="2667"/>
                  </a:cubicBezTo>
                  <a:cubicBezTo>
                    <a:pt x="418" y="2641"/>
                    <a:pt x="407" y="2616"/>
                    <a:pt x="398" y="2591"/>
                  </a:cubicBezTo>
                  <a:cubicBezTo>
                    <a:pt x="386" y="2556"/>
                    <a:pt x="377" y="2521"/>
                    <a:pt x="369" y="2486"/>
                  </a:cubicBezTo>
                  <a:cubicBezTo>
                    <a:pt x="363" y="2448"/>
                    <a:pt x="356" y="2409"/>
                    <a:pt x="353" y="2369"/>
                  </a:cubicBezTo>
                  <a:cubicBezTo>
                    <a:pt x="348" y="2299"/>
                    <a:pt x="348" y="2230"/>
                    <a:pt x="352" y="2160"/>
                  </a:cubicBezTo>
                  <a:cubicBezTo>
                    <a:pt x="358" y="2026"/>
                    <a:pt x="374" y="1893"/>
                    <a:pt x="398" y="1760"/>
                  </a:cubicBezTo>
                  <a:cubicBezTo>
                    <a:pt x="421" y="1633"/>
                    <a:pt x="453" y="1506"/>
                    <a:pt x="493" y="1384"/>
                  </a:cubicBezTo>
                  <a:cubicBezTo>
                    <a:pt x="531" y="1275"/>
                    <a:pt x="573" y="1169"/>
                    <a:pt x="624" y="1066"/>
                  </a:cubicBezTo>
                  <a:lnTo>
                    <a:pt x="624" y="1066"/>
                  </a:lnTo>
                  <a:cubicBezTo>
                    <a:pt x="624" y="1066"/>
                    <a:pt x="624" y="1067"/>
                    <a:pt x="623" y="1067"/>
                  </a:cubicBezTo>
                  <a:lnTo>
                    <a:pt x="623" y="1067"/>
                  </a:lnTo>
                  <a:cubicBezTo>
                    <a:pt x="668" y="972"/>
                    <a:pt x="721" y="881"/>
                    <a:pt x="777" y="794"/>
                  </a:cubicBezTo>
                  <a:cubicBezTo>
                    <a:pt x="814" y="740"/>
                    <a:pt x="853" y="690"/>
                    <a:pt x="895" y="639"/>
                  </a:cubicBezTo>
                  <a:cubicBezTo>
                    <a:pt x="926" y="604"/>
                    <a:pt x="959" y="570"/>
                    <a:pt x="994" y="538"/>
                  </a:cubicBezTo>
                  <a:lnTo>
                    <a:pt x="994" y="538"/>
                  </a:lnTo>
                  <a:cubicBezTo>
                    <a:pt x="993" y="539"/>
                    <a:pt x="992" y="540"/>
                    <a:pt x="991" y="541"/>
                  </a:cubicBezTo>
                  <a:cubicBezTo>
                    <a:pt x="1026" y="511"/>
                    <a:pt x="1061" y="482"/>
                    <a:pt x="1097" y="457"/>
                  </a:cubicBezTo>
                  <a:cubicBezTo>
                    <a:pt x="1118" y="444"/>
                    <a:pt x="1140" y="430"/>
                    <a:pt x="1162" y="419"/>
                  </a:cubicBezTo>
                  <a:cubicBezTo>
                    <a:pt x="1184" y="409"/>
                    <a:pt x="1206" y="397"/>
                    <a:pt x="1229" y="389"/>
                  </a:cubicBezTo>
                  <a:cubicBezTo>
                    <a:pt x="1251" y="381"/>
                    <a:pt x="1271" y="375"/>
                    <a:pt x="1295" y="370"/>
                  </a:cubicBezTo>
                  <a:cubicBezTo>
                    <a:pt x="1305" y="367"/>
                    <a:pt x="1313" y="365"/>
                    <a:pt x="1325" y="365"/>
                  </a:cubicBezTo>
                  <a:cubicBezTo>
                    <a:pt x="1336" y="363"/>
                    <a:pt x="1347" y="363"/>
                    <a:pt x="1362" y="363"/>
                  </a:cubicBezTo>
                  <a:cubicBezTo>
                    <a:pt x="1376" y="365"/>
                    <a:pt x="1390" y="367"/>
                    <a:pt x="1404" y="368"/>
                  </a:cubicBezTo>
                  <a:cubicBezTo>
                    <a:pt x="1412" y="371"/>
                    <a:pt x="1420" y="373"/>
                    <a:pt x="1428" y="375"/>
                  </a:cubicBezTo>
                  <a:lnTo>
                    <a:pt x="1449" y="384"/>
                  </a:lnTo>
                  <a:cubicBezTo>
                    <a:pt x="1455" y="387"/>
                    <a:pt x="1460" y="389"/>
                    <a:pt x="1464" y="392"/>
                  </a:cubicBezTo>
                  <a:cubicBezTo>
                    <a:pt x="1474" y="398"/>
                    <a:pt x="1482" y="405"/>
                    <a:pt x="1491" y="412"/>
                  </a:cubicBezTo>
                  <a:lnTo>
                    <a:pt x="1487" y="409"/>
                  </a:lnTo>
                  <a:lnTo>
                    <a:pt x="1495" y="417"/>
                  </a:lnTo>
                  <a:lnTo>
                    <a:pt x="1502" y="427"/>
                  </a:lnTo>
                  <a:cubicBezTo>
                    <a:pt x="1509" y="435"/>
                    <a:pt x="1515" y="447"/>
                    <a:pt x="1518" y="455"/>
                  </a:cubicBezTo>
                  <a:cubicBezTo>
                    <a:pt x="1523" y="463"/>
                    <a:pt x="1526" y="469"/>
                    <a:pt x="1529" y="479"/>
                  </a:cubicBezTo>
                  <a:cubicBezTo>
                    <a:pt x="1531" y="487"/>
                    <a:pt x="1534" y="493"/>
                    <a:pt x="1536" y="503"/>
                  </a:cubicBezTo>
                  <a:cubicBezTo>
                    <a:pt x="1539" y="514"/>
                    <a:pt x="1540" y="525"/>
                    <a:pt x="1540" y="534"/>
                  </a:cubicBezTo>
                  <a:cubicBezTo>
                    <a:pt x="1544" y="563"/>
                    <a:pt x="1544" y="591"/>
                    <a:pt x="1544" y="620"/>
                  </a:cubicBezTo>
                  <a:cubicBezTo>
                    <a:pt x="1546" y="731"/>
                    <a:pt x="1637" y="805"/>
                    <a:pt x="1732" y="805"/>
                  </a:cubicBezTo>
                  <a:cubicBezTo>
                    <a:pt x="1779" y="805"/>
                    <a:pt x="1827" y="787"/>
                    <a:pt x="1865" y="748"/>
                  </a:cubicBezTo>
                  <a:cubicBezTo>
                    <a:pt x="1911" y="701"/>
                    <a:pt x="1920" y="642"/>
                    <a:pt x="1935" y="580"/>
                  </a:cubicBezTo>
                  <a:cubicBezTo>
                    <a:pt x="1944" y="544"/>
                    <a:pt x="1952" y="506"/>
                    <a:pt x="1962" y="468"/>
                  </a:cubicBezTo>
                  <a:cubicBezTo>
                    <a:pt x="1981" y="392"/>
                    <a:pt x="2003" y="314"/>
                    <a:pt x="2023" y="237"/>
                  </a:cubicBezTo>
                  <a:cubicBezTo>
                    <a:pt x="2056" y="101"/>
                    <a:pt x="1948" y="5"/>
                    <a:pt x="1838" y="5"/>
                  </a:cubicBezTo>
                  <a:cubicBezTo>
                    <a:pt x="1778" y="5"/>
                    <a:pt x="1718" y="33"/>
                    <a:pt x="1680" y="99"/>
                  </a:cubicBezTo>
                  <a:cubicBezTo>
                    <a:pt x="1612" y="52"/>
                    <a:pt x="1533" y="20"/>
                    <a:pt x="1450" y="7"/>
                  </a:cubicBezTo>
                  <a:cubicBezTo>
                    <a:pt x="1420" y="3"/>
                    <a:pt x="1388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4" name="Google Shape;13634;p25"/>
            <p:cNvSpPr/>
            <p:nvPr/>
          </p:nvSpPr>
          <p:spPr>
            <a:xfrm>
              <a:off x="6783657" y="1773006"/>
              <a:ext cx="76671" cy="126563"/>
            </a:xfrm>
            <a:custGeom>
              <a:avLst/>
              <a:gdLst/>
              <a:ahLst/>
              <a:cxnLst/>
              <a:rect l="l" t="t" r="r" b="b"/>
              <a:pathLst>
                <a:path w="2279" h="3762" extrusionOk="0">
                  <a:moveTo>
                    <a:pt x="1059" y="585"/>
                  </a:moveTo>
                  <a:cubicBezTo>
                    <a:pt x="1059" y="588"/>
                    <a:pt x="1060" y="590"/>
                    <a:pt x="1060" y="592"/>
                  </a:cubicBezTo>
                  <a:lnTo>
                    <a:pt x="1060" y="592"/>
                  </a:lnTo>
                  <a:cubicBezTo>
                    <a:pt x="1060" y="590"/>
                    <a:pt x="1060" y="588"/>
                    <a:pt x="1059" y="585"/>
                  </a:cubicBezTo>
                  <a:close/>
                  <a:moveTo>
                    <a:pt x="1177" y="3321"/>
                  </a:moveTo>
                  <a:cubicBezTo>
                    <a:pt x="1175" y="3324"/>
                    <a:pt x="1174" y="3327"/>
                    <a:pt x="1172" y="3330"/>
                  </a:cubicBezTo>
                  <a:lnTo>
                    <a:pt x="1172" y="3330"/>
                  </a:lnTo>
                  <a:cubicBezTo>
                    <a:pt x="1174" y="3327"/>
                    <a:pt x="1175" y="3324"/>
                    <a:pt x="1177" y="3321"/>
                  </a:cubicBezTo>
                  <a:close/>
                  <a:moveTo>
                    <a:pt x="1197" y="2472"/>
                  </a:moveTo>
                  <a:cubicBezTo>
                    <a:pt x="1211" y="2683"/>
                    <a:pt x="1215" y="2893"/>
                    <a:pt x="1207" y="3104"/>
                  </a:cubicBezTo>
                  <a:cubicBezTo>
                    <a:pt x="1202" y="3164"/>
                    <a:pt x="1196" y="3224"/>
                    <a:pt x="1186" y="3284"/>
                  </a:cubicBezTo>
                  <a:cubicBezTo>
                    <a:pt x="1184" y="3292"/>
                    <a:pt x="1183" y="3300"/>
                    <a:pt x="1181" y="3308"/>
                  </a:cubicBezTo>
                  <a:cubicBezTo>
                    <a:pt x="1178" y="3317"/>
                    <a:pt x="1174" y="3326"/>
                    <a:pt x="1170" y="3334"/>
                  </a:cubicBezTo>
                  <a:lnTo>
                    <a:pt x="1170" y="3334"/>
                  </a:lnTo>
                  <a:cubicBezTo>
                    <a:pt x="1167" y="3341"/>
                    <a:pt x="1163" y="3348"/>
                    <a:pt x="1159" y="3354"/>
                  </a:cubicBezTo>
                  <a:lnTo>
                    <a:pt x="1153" y="3362"/>
                  </a:lnTo>
                  <a:lnTo>
                    <a:pt x="1145" y="3370"/>
                  </a:lnTo>
                  <a:cubicBezTo>
                    <a:pt x="1140" y="3375"/>
                    <a:pt x="1137" y="3378"/>
                    <a:pt x="1132" y="3381"/>
                  </a:cubicBezTo>
                  <a:lnTo>
                    <a:pt x="1123" y="3386"/>
                  </a:lnTo>
                  <a:cubicBezTo>
                    <a:pt x="1118" y="3389"/>
                    <a:pt x="1113" y="3391"/>
                    <a:pt x="1109" y="3394"/>
                  </a:cubicBezTo>
                  <a:lnTo>
                    <a:pt x="1105" y="3394"/>
                  </a:lnTo>
                  <a:lnTo>
                    <a:pt x="1113" y="3391"/>
                  </a:lnTo>
                  <a:lnTo>
                    <a:pt x="1113" y="3391"/>
                  </a:lnTo>
                  <a:cubicBezTo>
                    <a:pt x="1107" y="3392"/>
                    <a:pt x="1104" y="3394"/>
                    <a:pt x="1094" y="3395"/>
                  </a:cubicBezTo>
                  <a:cubicBezTo>
                    <a:pt x="1086" y="3397"/>
                    <a:pt x="1077" y="3398"/>
                    <a:pt x="1069" y="3398"/>
                  </a:cubicBezTo>
                  <a:lnTo>
                    <a:pt x="1080" y="3397"/>
                  </a:lnTo>
                  <a:cubicBezTo>
                    <a:pt x="1075" y="3397"/>
                    <a:pt x="1070" y="3398"/>
                    <a:pt x="1065" y="3398"/>
                  </a:cubicBezTo>
                  <a:cubicBezTo>
                    <a:pt x="1063" y="3398"/>
                    <a:pt x="1060" y="3397"/>
                    <a:pt x="1058" y="3397"/>
                  </a:cubicBezTo>
                  <a:cubicBezTo>
                    <a:pt x="1055" y="3397"/>
                    <a:pt x="1052" y="3397"/>
                    <a:pt x="1049" y="3397"/>
                  </a:cubicBezTo>
                  <a:cubicBezTo>
                    <a:pt x="1046" y="3397"/>
                    <a:pt x="1043" y="3397"/>
                    <a:pt x="1039" y="3395"/>
                  </a:cubicBezTo>
                  <a:cubicBezTo>
                    <a:pt x="1030" y="3392"/>
                    <a:pt x="1023" y="3391"/>
                    <a:pt x="1015" y="3390"/>
                  </a:cubicBezTo>
                  <a:lnTo>
                    <a:pt x="1015" y="3390"/>
                  </a:lnTo>
                  <a:cubicBezTo>
                    <a:pt x="1004" y="3386"/>
                    <a:pt x="992" y="3381"/>
                    <a:pt x="980" y="3375"/>
                  </a:cubicBezTo>
                  <a:lnTo>
                    <a:pt x="980" y="3375"/>
                  </a:lnTo>
                  <a:cubicBezTo>
                    <a:pt x="987" y="3379"/>
                    <a:pt x="995" y="3383"/>
                    <a:pt x="1001" y="3386"/>
                  </a:cubicBezTo>
                  <a:cubicBezTo>
                    <a:pt x="983" y="3378"/>
                    <a:pt x="966" y="3368"/>
                    <a:pt x="949" y="3357"/>
                  </a:cubicBezTo>
                  <a:cubicBezTo>
                    <a:pt x="942" y="3354"/>
                    <a:pt x="936" y="3351"/>
                    <a:pt x="930" y="3343"/>
                  </a:cubicBezTo>
                  <a:cubicBezTo>
                    <a:pt x="922" y="3337"/>
                    <a:pt x="915" y="3332"/>
                    <a:pt x="907" y="3322"/>
                  </a:cubicBezTo>
                  <a:cubicBezTo>
                    <a:pt x="900" y="3313"/>
                    <a:pt x="892" y="3305"/>
                    <a:pt x="884" y="3294"/>
                  </a:cubicBezTo>
                  <a:cubicBezTo>
                    <a:pt x="877" y="3281"/>
                    <a:pt x="871" y="3270"/>
                    <a:pt x="865" y="3259"/>
                  </a:cubicBezTo>
                  <a:cubicBezTo>
                    <a:pt x="860" y="3250"/>
                    <a:pt x="857" y="3240"/>
                    <a:pt x="852" y="3231"/>
                  </a:cubicBezTo>
                  <a:cubicBezTo>
                    <a:pt x="847" y="3215"/>
                    <a:pt x="841" y="3196"/>
                    <a:pt x="839" y="3183"/>
                  </a:cubicBezTo>
                  <a:cubicBezTo>
                    <a:pt x="836" y="3169"/>
                    <a:pt x="833" y="3155"/>
                    <a:pt x="831" y="3140"/>
                  </a:cubicBezTo>
                  <a:cubicBezTo>
                    <a:pt x="830" y="3121"/>
                    <a:pt x="830" y="3101"/>
                    <a:pt x="830" y="3082"/>
                  </a:cubicBezTo>
                  <a:cubicBezTo>
                    <a:pt x="831" y="3066"/>
                    <a:pt x="833" y="3052"/>
                    <a:pt x="836" y="3036"/>
                  </a:cubicBezTo>
                  <a:cubicBezTo>
                    <a:pt x="841" y="3009"/>
                    <a:pt x="846" y="2984"/>
                    <a:pt x="855" y="2954"/>
                  </a:cubicBezTo>
                  <a:cubicBezTo>
                    <a:pt x="866" y="2924"/>
                    <a:pt x="877" y="2895"/>
                    <a:pt x="892" y="2867"/>
                  </a:cubicBezTo>
                  <a:cubicBezTo>
                    <a:pt x="911" y="2830"/>
                    <a:pt x="931" y="2795"/>
                    <a:pt x="953" y="2762"/>
                  </a:cubicBezTo>
                  <a:cubicBezTo>
                    <a:pt x="990" y="2707"/>
                    <a:pt x="1029" y="2654"/>
                    <a:pt x="1072" y="2604"/>
                  </a:cubicBezTo>
                  <a:cubicBezTo>
                    <a:pt x="1112" y="2559"/>
                    <a:pt x="1154" y="2515"/>
                    <a:pt x="1197" y="2472"/>
                  </a:cubicBezTo>
                  <a:close/>
                  <a:moveTo>
                    <a:pt x="1129" y="1"/>
                  </a:moveTo>
                  <a:cubicBezTo>
                    <a:pt x="1096" y="1"/>
                    <a:pt x="1063" y="7"/>
                    <a:pt x="1031" y="22"/>
                  </a:cubicBezTo>
                  <a:cubicBezTo>
                    <a:pt x="987" y="41"/>
                    <a:pt x="949" y="69"/>
                    <a:pt x="917" y="106"/>
                  </a:cubicBezTo>
                  <a:cubicBezTo>
                    <a:pt x="885" y="144"/>
                    <a:pt x="855" y="185"/>
                    <a:pt x="824" y="225"/>
                  </a:cubicBezTo>
                  <a:cubicBezTo>
                    <a:pt x="800" y="258"/>
                    <a:pt x="776" y="289"/>
                    <a:pt x="751" y="321"/>
                  </a:cubicBezTo>
                  <a:cubicBezTo>
                    <a:pt x="645" y="456"/>
                    <a:pt x="539" y="587"/>
                    <a:pt x="428" y="717"/>
                  </a:cubicBezTo>
                  <a:cubicBezTo>
                    <a:pt x="374" y="777"/>
                    <a:pt x="320" y="836"/>
                    <a:pt x="266" y="896"/>
                  </a:cubicBezTo>
                  <a:cubicBezTo>
                    <a:pt x="198" y="969"/>
                    <a:pt x="125" y="1040"/>
                    <a:pt x="59" y="1117"/>
                  </a:cubicBezTo>
                  <a:cubicBezTo>
                    <a:pt x="0" y="1187"/>
                    <a:pt x="15" y="1301"/>
                    <a:pt x="76" y="1363"/>
                  </a:cubicBezTo>
                  <a:cubicBezTo>
                    <a:pt x="113" y="1398"/>
                    <a:pt x="158" y="1415"/>
                    <a:pt x="204" y="1415"/>
                  </a:cubicBezTo>
                  <a:cubicBezTo>
                    <a:pt x="238" y="1415"/>
                    <a:pt x="271" y="1406"/>
                    <a:pt x="303" y="1390"/>
                  </a:cubicBezTo>
                  <a:cubicBezTo>
                    <a:pt x="350" y="1366"/>
                    <a:pt x="395" y="1336"/>
                    <a:pt x="442" y="1309"/>
                  </a:cubicBezTo>
                  <a:cubicBezTo>
                    <a:pt x="497" y="1274"/>
                    <a:pt x="532" y="1214"/>
                    <a:pt x="532" y="1147"/>
                  </a:cubicBezTo>
                  <a:cubicBezTo>
                    <a:pt x="615" y="1056"/>
                    <a:pt x="695" y="961"/>
                    <a:pt x="774" y="867"/>
                  </a:cubicBezTo>
                  <a:cubicBezTo>
                    <a:pt x="869" y="753"/>
                    <a:pt x="961" y="638"/>
                    <a:pt x="1055" y="522"/>
                  </a:cubicBezTo>
                  <a:cubicBezTo>
                    <a:pt x="1056" y="547"/>
                    <a:pt x="1059" y="572"/>
                    <a:pt x="1061" y="598"/>
                  </a:cubicBezTo>
                  <a:lnTo>
                    <a:pt x="1061" y="598"/>
                  </a:lnTo>
                  <a:cubicBezTo>
                    <a:pt x="1060" y="596"/>
                    <a:pt x="1060" y="594"/>
                    <a:pt x="1060" y="592"/>
                  </a:cubicBezTo>
                  <a:lnTo>
                    <a:pt x="1060" y="592"/>
                  </a:lnTo>
                  <a:cubicBezTo>
                    <a:pt x="1075" y="799"/>
                    <a:pt x="1082" y="1004"/>
                    <a:pt x="1093" y="1211"/>
                  </a:cubicBezTo>
                  <a:cubicBezTo>
                    <a:pt x="1101" y="1344"/>
                    <a:pt x="1110" y="1477"/>
                    <a:pt x="1120" y="1610"/>
                  </a:cubicBezTo>
                  <a:cubicBezTo>
                    <a:pt x="1131" y="1754"/>
                    <a:pt x="1143" y="1896"/>
                    <a:pt x="1158" y="2040"/>
                  </a:cubicBezTo>
                  <a:cubicBezTo>
                    <a:pt x="1127" y="2064"/>
                    <a:pt x="1099" y="2088"/>
                    <a:pt x="1071" y="2113"/>
                  </a:cubicBezTo>
                  <a:cubicBezTo>
                    <a:pt x="971" y="2200"/>
                    <a:pt x="877" y="2292"/>
                    <a:pt x="789" y="2390"/>
                  </a:cubicBezTo>
                  <a:cubicBezTo>
                    <a:pt x="713" y="2476"/>
                    <a:pt x="646" y="2569"/>
                    <a:pt x="589" y="2669"/>
                  </a:cubicBezTo>
                  <a:cubicBezTo>
                    <a:pt x="477" y="2879"/>
                    <a:pt x="428" y="3121"/>
                    <a:pt x="510" y="3353"/>
                  </a:cubicBezTo>
                  <a:cubicBezTo>
                    <a:pt x="551" y="3462"/>
                    <a:pt x="621" y="3574"/>
                    <a:pt x="719" y="3642"/>
                  </a:cubicBezTo>
                  <a:cubicBezTo>
                    <a:pt x="811" y="3709"/>
                    <a:pt x="920" y="3748"/>
                    <a:pt x="1033" y="3761"/>
                  </a:cubicBezTo>
                  <a:cubicBezTo>
                    <a:pt x="1041" y="3761"/>
                    <a:pt x="1049" y="3762"/>
                    <a:pt x="1058" y="3762"/>
                  </a:cubicBezTo>
                  <a:cubicBezTo>
                    <a:pt x="1062" y="3762"/>
                    <a:pt x="1066" y="3761"/>
                    <a:pt x="1071" y="3761"/>
                  </a:cubicBezTo>
                  <a:cubicBezTo>
                    <a:pt x="1073" y="3761"/>
                    <a:pt x="1075" y="3761"/>
                    <a:pt x="1078" y="3761"/>
                  </a:cubicBezTo>
                  <a:cubicBezTo>
                    <a:pt x="1178" y="3761"/>
                    <a:pt x="1275" y="3728"/>
                    <a:pt x="1354" y="3668"/>
                  </a:cubicBezTo>
                  <a:cubicBezTo>
                    <a:pt x="1438" y="3598"/>
                    <a:pt x="1506" y="3506"/>
                    <a:pt x="1530" y="3397"/>
                  </a:cubicBezTo>
                  <a:cubicBezTo>
                    <a:pt x="1560" y="3242"/>
                    <a:pt x="1558" y="3085"/>
                    <a:pt x="1560" y="2927"/>
                  </a:cubicBezTo>
                  <a:cubicBezTo>
                    <a:pt x="1561" y="2844"/>
                    <a:pt x="1560" y="2759"/>
                    <a:pt x="1555" y="2675"/>
                  </a:cubicBezTo>
                  <a:cubicBezTo>
                    <a:pt x="1549" y="2574"/>
                    <a:pt x="1545" y="2472"/>
                    <a:pt x="1534" y="2369"/>
                  </a:cubicBezTo>
                  <a:cubicBezTo>
                    <a:pt x="1530" y="2313"/>
                    <a:pt x="1525" y="2254"/>
                    <a:pt x="1518" y="2195"/>
                  </a:cubicBezTo>
                  <a:cubicBezTo>
                    <a:pt x="1653" y="2092"/>
                    <a:pt x="1792" y="1994"/>
                    <a:pt x="1932" y="1898"/>
                  </a:cubicBezTo>
                  <a:cubicBezTo>
                    <a:pt x="2011" y="1847"/>
                    <a:pt x="2092" y="1796"/>
                    <a:pt x="2172" y="1747"/>
                  </a:cubicBezTo>
                  <a:cubicBezTo>
                    <a:pt x="2251" y="1700"/>
                    <a:pt x="2278" y="1597"/>
                    <a:pt x="2231" y="1518"/>
                  </a:cubicBezTo>
                  <a:cubicBezTo>
                    <a:pt x="2199" y="1465"/>
                    <a:pt x="2144" y="1436"/>
                    <a:pt x="2087" y="1436"/>
                  </a:cubicBezTo>
                  <a:cubicBezTo>
                    <a:pt x="2058" y="1436"/>
                    <a:pt x="2028" y="1443"/>
                    <a:pt x="2001" y="1459"/>
                  </a:cubicBezTo>
                  <a:cubicBezTo>
                    <a:pt x="1854" y="1548"/>
                    <a:pt x="1710" y="1640"/>
                    <a:pt x="1568" y="1736"/>
                  </a:cubicBezTo>
                  <a:cubicBezTo>
                    <a:pt x="1541" y="1755"/>
                    <a:pt x="1512" y="1774"/>
                    <a:pt x="1485" y="1795"/>
                  </a:cubicBezTo>
                  <a:cubicBezTo>
                    <a:pt x="1482" y="1755"/>
                    <a:pt x="1477" y="1716"/>
                    <a:pt x="1474" y="1676"/>
                  </a:cubicBezTo>
                  <a:lnTo>
                    <a:pt x="1474" y="1676"/>
                  </a:lnTo>
                  <a:cubicBezTo>
                    <a:pt x="1474" y="1682"/>
                    <a:pt x="1476" y="1690"/>
                    <a:pt x="1476" y="1698"/>
                  </a:cubicBezTo>
                  <a:cubicBezTo>
                    <a:pt x="1463" y="1538"/>
                    <a:pt x="1455" y="1379"/>
                    <a:pt x="1449" y="1220"/>
                  </a:cubicBezTo>
                  <a:cubicBezTo>
                    <a:pt x="1444" y="1108"/>
                    <a:pt x="1441" y="997"/>
                    <a:pt x="1436" y="885"/>
                  </a:cubicBezTo>
                  <a:cubicBezTo>
                    <a:pt x="1433" y="804"/>
                    <a:pt x="1433" y="725"/>
                    <a:pt x="1428" y="646"/>
                  </a:cubicBezTo>
                  <a:cubicBezTo>
                    <a:pt x="1425" y="582"/>
                    <a:pt x="1420" y="521"/>
                    <a:pt x="1417" y="457"/>
                  </a:cubicBezTo>
                  <a:cubicBezTo>
                    <a:pt x="1416" y="410"/>
                    <a:pt x="1411" y="362"/>
                    <a:pt x="1403" y="315"/>
                  </a:cubicBezTo>
                  <a:cubicBezTo>
                    <a:pt x="1382" y="223"/>
                    <a:pt x="1355" y="111"/>
                    <a:pt x="1276" y="50"/>
                  </a:cubicBezTo>
                  <a:cubicBezTo>
                    <a:pt x="1240" y="22"/>
                    <a:pt x="1196" y="5"/>
                    <a:pt x="1150" y="1"/>
                  </a:cubicBezTo>
                  <a:cubicBezTo>
                    <a:pt x="1143" y="1"/>
                    <a:pt x="1136" y="1"/>
                    <a:pt x="1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5" name="Google Shape;13635;p25"/>
            <p:cNvSpPr/>
            <p:nvPr/>
          </p:nvSpPr>
          <p:spPr>
            <a:xfrm>
              <a:off x="6877120" y="1762711"/>
              <a:ext cx="130365" cy="198794"/>
            </a:xfrm>
            <a:custGeom>
              <a:avLst/>
              <a:gdLst/>
              <a:ahLst/>
              <a:cxnLst/>
              <a:rect l="l" t="t" r="r" b="b"/>
              <a:pathLst>
                <a:path w="3875" h="5909" extrusionOk="0">
                  <a:moveTo>
                    <a:pt x="1664" y="3389"/>
                  </a:moveTo>
                  <a:cubicBezTo>
                    <a:pt x="1665" y="3395"/>
                    <a:pt x="1665" y="3400"/>
                    <a:pt x="1666" y="3406"/>
                  </a:cubicBezTo>
                  <a:lnTo>
                    <a:pt x="1666" y="3406"/>
                  </a:lnTo>
                  <a:cubicBezTo>
                    <a:pt x="1665" y="3401"/>
                    <a:pt x="1664" y="3395"/>
                    <a:pt x="1664" y="3389"/>
                  </a:cubicBezTo>
                  <a:close/>
                  <a:moveTo>
                    <a:pt x="2025" y="3716"/>
                  </a:moveTo>
                  <a:cubicBezTo>
                    <a:pt x="2025" y="3718"/>
                    <a:pt x="2025" y="3720"/>
                    <a:pt x="2025" y="3722"/>
                  </a:cubicBezTo>
                  <a:cubicBezTo>
                    <a:pt x="2025" y="3720"/>
                    <a:pt x="2025" y="3718"/>
                    <a:pt x="2025" y="3716"/>
                  </a:cubicBezTo>
                  <a:close/>
                  <a:moveTo>
                    <a:pt x="2030" y="3779"/>
                  </a:moveTo>
                  <a:lnTo>
                    <a:pt x="2030" y="3779"/>
                  </a:lnTo>
                  <a:cubicBezTo>
                    <a:pt x="2030" y="3784"/>
                    <a:pt x="2031" y="3788"/>
                    <a:pt x="2031" y="3793"/>
                  </a:cubicBezTo>
                  <a:lnTo>
                    <a:pt x="2031" y="3793"/>
                  </a:lnTo>
                  <a:cubicBezTo>
                    <a:pt x="2031" y="3788"/>
                    <a:pt x="2031" y="3783"/>
                    <a:pt x="2030" y="3779"/>
                  </a:cubicBezTo>
                  <a:close/>
                  <a:moveTo>
                    <a:pt x="2036" y="3847"/>
                  </a:moveTo>
                  <a:cubicBezTo>
                    <a:pt x="2037" y="3851"/>
                    <a:pt x="2037" y="3855"/>
                    <a:pt x="2038" y="3860"/>
                  </a:cubicBezTo>
                  <a:cubicBezTo>
                    <a:pt x="2038" y="3856"/>
                    <a:pt x="2037" y="3851"/>
                    <a:pt x="2036" y="3847"/>
                  </a:cubicBezTo>
                  <a:close/>
                  <a:moveTo>
                    <a:pt x="1705" y="3867"/>
                  </a:moveTo>
                  <a:cubicBezTo>
                    <a:pt x="1705" y="3871"/>
                    <a:pt x="1705" y="3876"/>
                    <a:pt x="1706" y="3881"/>
                  </a:cubicBezTo>
                  <a:lnTo>
                    <a:pt x="1706" y="3881"/>
                  </a:lnTo>
                  <a:cubicBezTo>
                    <a:pt x="1706" y="3876"/>
                    <a:pt x="1706" y="3872"/>
                    <a:pt x="1705" y="3867"/>
                  </a:cubicBezTo>
                  <a:close/>
                  <a:moveTo>
                    <a:pt x="2070" y="4260"/>
                  </a:moveTo>
                  <a:lnTo>
                    <a:pt x="2070" y="4260"/>
                  </a:lnTo>
                  <a:cubicBezTo>
                    <a:pt x="2071" y="4263"/>
                    <a:pt x="2071" y="4265"/>
                    <a:pt x="2071" y="4268"/>
                  </a:cubicBezTo>
                  <a:cubicBezTo>
                    <a:pt x="2071" y="4265"/>
                    <a:pt x="2071" y="4263"/>
                    <a:pt x="2070" y="4260"/>
                  </a:cubicBezTo>
                  <a:close/>
                  <a:moveTo>
                    <a:pt x="1636" y="2911"/>
                  </a:moveTo>
                  <a:cubicBezTo>
                    <a:pt x="1637" y="2926"/>
                    <a:pt x="1637" y="2940"/>
                    <a:pt x="1639" y="2954"/>
                  </a:cubicBezTo>
                  <a:cubicBezTo>
                    <a:pt x="1647" y="3106"/>
                    <a:pt x="1652" y="3260"/>
                    <a:pt x="1666" y="3412"/>
                  </a:cubicBezTo>
                  <a:cubicBezTo>
                    <a:pt x="1666" y="3411"/>
                    <a:pt x="1666" y="3409"/>
                    <a:pt x="1666" y="3408"/>
                  </a:cubicBezTo>
                  <a:lnTo>
                    <a:pt x="1666" y="3408"/>
                  </a:lnTo>
                  <a:cubicBezTo>
                    <a:pt x="1678" y="3567"/>
                    <a:pt x="1693" y="3725"/>
                    <a:pt x="1707" y="3883"/>
                  </a:cubicBezTo>
                  <a:cubicBezTo>
                    <a:pt x="1707" y="3882"/>
                    <a:pt x="1706" y="3881"/>
                    <a:pt x="1706" y="3881"/>
                  </a:cubicBezTo>
                  <a:lnTo>
                    <a:pt x="1706" y="3881"/>
                  </a:lnTo>
                  <a:cubicBezTo>
                    <a:pt x="1717" y="4049"/>
                    <a:pt x="1736" y="4214"/>
                    <a:pt x="1742" y="4382"/>
                  </a:cubicBezTo>
                  <a:cubicBezTo>
                    <a:pt x="1745" y="4479"/>
                    <a:pt x="1753" y="4578"/>
                    <a:pt x="1751" y="4673"/>
                  </a:cubicBezTo>
                  <a:cubicBezTo>
                    <a:pt x="1750" y="4768"/>
                    <a:pt x="1747" y="4863"/>
                    <a:pt x="1747" y="4960"/>
                  </a:cubicBezTo>
                  <a:cubicBezTo>
                    <a:pt x="1740" y="5104"/>
                    <a:pt x="1726" y="5246"/>
                    <a:pt x="1704" y="5389"/>
                  </a:cubicBezTo>
                  <a:cubicBezTo>
                    <a:pt x="1702" y="5397"/>
                    <a:pt x="1699" y="5406"/>
                    <a:pt x="1698" y="5414"/>
                  </a:cubicBezTo>
                  <a:cubicBezTo>
                    <a:pt x="1691" y="5430"/>
                    <a:pt x="1685" y="5444"/>
                    <a:pt x="1679" y="5460"/>
                  </a:cubicBezTo>
                  <a:lnTo>
                    <a:pt x="1672" y="5469"/>
                  </a:lnTo>
                  <a:lnTo>
                    <a:pt x="1669" y="5474"/>
                  </a:lnTo>
                  <a:lnTo>
                    <a:pt x="1667" y="5474"/>
                  </a:lnTo>
                  <a:lnTo>
                    <a:pt x="1658" y="5482"/>
                  </a:lnTo>
                  <a:cubicBezTo>
                    <a:pt x="1645" y="5492"/>
                    <a:pt x="1631" y="5500"/>
                    <a:pt x="1615" y="5507"/>
                  </a:cubicBezTo>
                  <a:cubicBezTo>
                    <a:pt x="1598" y="5515"/>
                    <a:pt x="1579" y="5525"/>
                    <a:pt x="1561" y="5530"/>
                  </a:cubicBezTo>
                  <a:cubicBezTo>
                    <a:pt x="1546" y="5536"/>
                    <a:pt x="1528" y="5541"/>
                    <a:pt x="1511" y="5544"/>
                  </a:cubicBezTo>
                  <a:cubicBezTo>
                    <a:pt x="1503" y="5545"/>
                    <a:pt x="1495" y="5547"/>
                    <a:pt x="1485" y="5547"/>
                  </a:cubicBezTo>
                  <a:cubicBezTo>
                    <a:pt x="1463" y="5549"/>
                    <a:pt x="1441" y="5549"/>
                    <a:pt x="1417" y="5549"/>
                  </a:cubicBezTo>
                  <a:cubicBezTo>
                    <a:pt x="1387" y="5545"/>
                    <a:pt x="1357" y="5542"/>
                    <a:pt x="1329" y="5536"/>
                  </a:cubicBezTo>
                  <a:cubicBezTo>
                    <a:pt x="1302" y="5530"/>
                    <a:pt x="1275" y="5523"/>
                    <a:pt x="1248" y="5515"/>
                  </a:cubicBezTo>
                  <a:cubicBezTo>
                    <a:pt x="1227" y="5507"/>
                    <a:pt x="1205" y="5500"/>
                    <a:pt x="1186" y="5490"/>
                  </a:cubicBezTo>
                  <a:cubicBezTo>
                    <a:pt x="1153" y="5474"/>
                    <a:pt x="1121" y="5457"/>
                    <a:pt x="1091" y="5436"/>
                  </a:cubicBezTo>
                  <a:cubicBezTo>
                    <a:pt x="1071" y="5422"/>
                    <a:pt x="1052" y="5408"/>
                    <a:pt x="1034" y="5393"/>
                  </a:cubicBezTo>
                  <a:cubicBezTo>
                    <a:pt x="1010" y="5371"/>
                    <a:pt x="988" y="5349"/>
                    <a:pt x="968" y="5327"/>
                  </a:cubicBezTo>
                  <a:cubicBezTo>
                    <a:pt x="943" y="5297"/>
                    <a:pt x="920" y="5268"/>
                    <a:pt x="898" y="5237"/>
                  </a:cubicBezTo>
                  <a:lnTo>
                    <a:pt x="898" y="5237"/>
                  </a:lnTo>
                  <a:cubicBezTo>
                    <a:pt x="899" y="5237"/>
                    <a:pt x="899" y="5238"/>
                    <a:pt x="900" y="5238"/>
                  </a:cubicBezTo>
                  <a:cubicBezTo>
                    <a:pt x="881" y="5210"/>
                    <a:pt x="862" y="5180"/>
                    <a:pt x="846" y="5148"/>
                  </a:cubicBezTo>
                  <a:cubicBezTo>
                    <a:pt x="824" y="5104"/>
                    <a:pt x="805" y="5058"/>
                    <a:pt x="786" y="5010"/>
                  </a:cubicBezTo>
                  <a:cubicBezTo>
                    <a:pt x="773" y="4968"/>
                    <a:pt x="760" y="4925"/>
                    <a:pt x="749" y="4882"/>
                  </a:cubicBezTo>
                  <a:cubicBezTo>
                    <a:pt x="740" y="4835"/>
                    <a:pt x="733" y="4787"/>
                    <a:pt x="727" y="4738"/>
                  </a:cubicBezTo>
                  <a:cubicBezTo>
                    <a:pt x="716" y="4611"/>
                    <a:pt x="722" y="4485"/>
                    <a:pt x="746" y="4361"/>
                  </a:cubicBezTo>
                  <a:cubicBezTo>
                    <a:pt x="757" y="4309"/>
                    <a:pt x="770" y="4258"/>
                    <a:pt x="786" y="4208"/>
                  </a:cubicBezTo>
                  <a:cubicBezTo>
                    <a:pt x="813" y="4129"/>
                    <a:pt x="844" y="4051"/>
                    <a:pt x="879" y="3975"/>
                  </a:cubicBezTo>
                  <a:cubicBezTo>
                    <a:pt x="941" y="3847"/>
                    <a:pt x="1010" y="3723"/>
                    <a:pt x="1086" y="3603"/>
                  </a:cubicBezTo>
                  <a:cubicBezTo>
                    <a:pt x="1221" y="3404"/>
                    <a:pt x="1368" y="3214"/>
                    <a:pt x="1528" y="3033"/>
                  </a:cubicBezTo>
                  <a:lnTo>
                    <a:pt x="1528" y="3033"/>
                  </a:lnTo>
                  <a:cubicBezTo>
                    <a:pt x="1523" y="3038"/>
                    <a:pt x="1519" y="3044"/>
                    <a:pt x="1514" y="3049"/>
                  </a:cubicBezTo>
                  <a:cubicBezTo>
                    <a:pt x="1553" y="3003"/>
                    <a:pt x="1595" y="2957"/>
                    <a:pt x="1636" y="2911"/>
                  </a:cubicBezTo>
                  <a:close/>
                  <a:moveTo>
                    <a:pt x="2522" y="0"/>
                  </a:moveTo>
                  <a:cubicBezTo>
                    <a:pt x="2514" y="0"/>
                    <a:pt x="2505" y="1"/>
                    <a:pt x="2497" y="2"/>
                  </a:cubicBezTo>
                  <a:cubicBezTo>
                    <a:pt x="2419" y="8"/>
                    <a:pt x="2348" y="48"/>
                    <a:pt x="2302" y="111"/>
                  </a:cubicBezTo>
                  <a:cubicBezTo>
                    <a:pt x="2250" y="179"/>
                    <a:pt x="2214" y="258"/>
                    <a:pt x="2174" y="336"/>
                  </a:cubicBezTo>
                  <a:cubicBezTo>
                    <a:pt x="2085" y="512"/>
                    <a:pt x="2009" y="694"/>
                    <a:pt x="1944" y="880"/>
                  </a:cubicBezTo>
                  <a:cubicBezTo>
                    <a:pt x="1913" y="974"/>
                    <a:pt x="1881" y="1067"/>
                    <a:pt x="1853" y="1162"/>
                  </a:cubicBezTo>
                  <a:cubicBezTo>
                    <a:pt x="1843" y="1178"/>
                    <a:pt x="1834" y="1192"/>
                    <a:pt x="1823" y="1208"/>
                  </a:cubicBezTo>
                  <a:lnTo>
                    <a:pt x="1835" y="1189"/>
                  </a:lnTo>
                  <a:lnTo>
                    <a:pt x="1835" y="1189"/>
                  </a:lnTo>
                  <a:cubicBezTo>
                    <a:pt x="1710" y="1376"/>
                    <a:pt x="1574" y="1556"/>
                    <a:pt x="1427" y="1726"/>
                  </a:cubicBezTo>
                  <a:lnTo>
                    <a:pt x="1441" y="1708"/>
                  </a:lnTo>
                  <a:lnTo>
                    <a:pt x="1441" y="1708"/>
                  </a:lnTo>
                  <a:cubicBezTo>
                    <a:pt x="1327" y="1840"/>
                    <a:pt x="1205" y="1965"/>
                    <a:pt x="1077" y="2082"/>
                  </a:cubicBezTo>
                  <a:lnTo>
                    <a:pt x="1079" y="2082"/>
                  </a:lnTo>
                  <a:cubicBezTo>
                    <a:pt x="1004" y="2148"/>
                    <a:pt x="928" y="2210"/>
                    <a:pt x="849" y="2267"/>
                  </a:cubicBezTo>
                  <a:lnTo>
                    <a:pt x="868" y="2256"/>
                  </a:lnTo>
                  <a:lnTo>
                    <a:pt x="868" y="2256"/>
                  </a:lnTo>
                  <a:cubicBezTo>
                    <a:pt x="819" y="2288"/>
                    <a:pt x="768" y="2318"/>
                    <a:pt x="716" y="2345"/>
                  </a:cubicBezTo>
                  <a:lnTo>
                    <a:pt x="737" y="2334"/>
                  </a:lnTo>
                  <a:lnTo>
                    <a:pt x="737" y="2334"/>
                  </a:lnTo>
                  <a:cubicBezTo>
                    <a:pt x="708" y="2346"/>
                    <a:pt x="681" y="2359"/>
                    <a:pt x="653" y="2370"/>
                  </a:cubicBezTo>
                  <a:cubicBezTo>
                    <a:pt x="634" y="2376"/>
                    <a:pt x="615" y="2381"/>
                    <a:pt x="597" y="2386"/>
                  </a:cubicBezTo>
                  <a:cubicBezTo>
                    <a:pt x="588" y="2387"/>
                    <a:pt x="580" y="2391"/>
                    <a:pt x="569" y="2391"/>
                  </a:cubicBezTo>
                  <a:lnTo>
                    <a:pt x="537" y="2391"/>
                  </a:lnTo>
                  <a:cubicBezTo>
                    <a:pt x="526" y="2389"/>
                    <a:pt x="515" y="2387"/>
                    <a:pt x="502" y="2386"/>
                  </a:cubicBezTo>
                  <a:lnTo>
                    <a:pt x="487" y="2383"/>
                  </a:lnTo>
                  <a:lnTo>
                    <a:pt x="482" y="2379"/>
                  </a:lnTo>
                  <a:lnTo>
                    <a:pt x="458" y="2367"/>
                  </a:lnTo>
                  <a:lnTo>
                    <a:pt x="450" y="2360"/>
                  </a:lnTo>
                  <a:cubicBezTo>
                    <a:pt x="444" y="2356"/>
                    <a:pt x="436" y="2349"/>
                    <a:pt x="433" y="2345"/>
                  </a:cubicBezTo>
                  <a:cubicBezTo>
                    <a:pt x="428" y="2340"/>
                    <a:pt x="423" y="2335"/>
                    <a:pt x="422" y="2330"/>
                  </a:cubicBezTo>
                  <a:cubicBezTo>
                    <a:pt x="418" y="2326"/>
                    <a:pt x="417" y="2322"/>
                    <a:pt x="414" y="2318"/>
                  </a:cubicBezTo>
                  <a:cubicBezTo>
                    <a:pt x="409" y="2305"/>
                    <a:pt x="403" y="2292"/>
                    <a:pt x="398" y="2280"/>
                  </a:cubicBezTo>
                  <a:cubicBezTo>
                    <a:pt x="390" y="2258"/>
                    <a:pt x="384" y="2237"/>
                    <a:pt x="379" y="2215"/>
                  </a:cubicBezTo>
                  <a:cubicBezTo>
                    <a:pt x="371" y="2178"/>
                    <a:pt x="366" y="2142"/>
                    <a:pt x="361" y="2104"/>
                  </a:cubicBezTo>
                  <a:cubicBezTo>
                    <a:pt x="357" y="2034"/>
                    <a:pt x="355" y="1965"/>
                    <a:pt x="358" y="1895"/>
                  </a:cubicBezTo>
                  <a:cubicBezTo>
                    <a:pt x="363" y="1799"/>
                    <a:pt x="374" y="1707"/>
                    <a:pt x="387" y="1612"/>
                  </a:cubicBezTo>
                  <a:cubicBezTo>
                    <a:pt x="396" y="1547"/>
                    <a:pt x="407" y="1482"/>
                    <a:pt x="415" y="1415"/>
                  </a:cubicBezTo>
                  <a:cubicBezTo>
                    <a:pt x="426" y="1368"/>
                    <a:pt x="437" y="1319"/>
                    <a:pt x="447" y="1271"/>
                  </a:cubicBezTo>
                  <a:cubicBezTo>
                    <a:pt x="460" y="1218"/>
                    <a:pt x="469" y="1161"/>
                    <a:pt x="485" y="1108"/>
                  </a:cubicBezTo>
                  <a:cubicBezTo>
                    <a:pt x="518" y="998"/>
                    <a:pt x="548" y="887"/>
                    <a:pt x="583" y="776"/>
                  </a:cubicBezTo>
                  <a:lnTo>
                    <a:pt x="583" y="776"/>
                  </a:lnTo>
                  <a:lnTo>
                    <a:pt x="580" y="787"/>
                  </a:lnTo>
                  <a:cubicBezTo>
                    <a:pt x="597" y="735"/>
                    <a:pt x="616" y="683"/>
                    <a:pt x="635" y="632"/>
                  </a:cubicBezTo>
                  <a:cubicBezTo>
                    <a:pt x="727" y="597"/>
                    <a:pt x="776" y="499"/>
                    <a:pt x="751" y="405"/>
                  </a:cubicBezTo>
                  <a:cubicBezTo>
                    <a:pt x="726" y="305"/>
                    <a:pt x="636" y="236"/>
                    <a:pt x="536" y="236"/>
                  </a:cubicBezTo>
                  <a:cubicBezTo>
                    <a:pt x="527" y="236"/>
                    <a:pt x="519" y="237"/>
                    <a:pt x="510" y="238"/>
                  </a:cubicBezTo>
                  <a:cubicBezTo>
                    <a:pt x="426" y="250"/>
                    <a:pt x="374" y="315"/>
                    <a:pt x="336" y="383"/>
                  </a:cubicBezTo>
                  <a:cubicBezTo>
                    <a:pt x="300" y="456"/>
                    <a:pt x="271" y="532"/>
                    <a:pt x="249" y="611"/>
                  </a:cubicBezTo>
                  <a:cubicBezTo>
                    <a:pt x="217" y="706"/>
                    <a:pt x="192" y="801"/>
                    <a:pt x="165" y="898"/>
                  </a:cubicBezTo>
                  <a:cubicBezTo>
                    <a:pt x="149" y="953"/>
                    <a:pt x="135" y="1007"/>
                    <a:pt x="122" y="1062"/>
                  </a:cubicBezTo>
                  <a:cubicBezTo>
                    <a:pt x="105" y="1151"/>
                    <a:pt x="86" y="1240"/>
                    <a:pt x="67" y="1328"/>
                  </a:cubicBezTo>
                  <a:cubicBezTo>
                    <a:pt x="54" y="1392"/>
                    <a:pt x="48" y="1458"/>
                    <a:pt x="40" y="1523"/>
                  </a:cubicBezTo>
                  <a:cubicBezTo>
                    <a:pt x="26" y="1628"/>
                    <a:pt x="13" y="1729"/>
                    <a:pt x="7" y="1835"/>
                  </a:cubicBezTo>
                  <a:cubicBezTo>
                    <a:pt x="1" y="1922"/>
                    <a:pt x="1" y="2009"/>
                    <a:pt x="5" y="2098"/>
                  </a:cubicBezTo>
                  <a:cubicBezTo>
                    <a:pt x="8" y="2178"/>
                    <a:pt x="21" y="2258"/>
                    <a:pt x="40" y="2337"/>
                  </a:cubicBezTo>
                  <a:cubicBezTo>
                    <a:pt x="70" y="2438"/>
                    <a:pt x="111" y="2541"/>
                    <a:pt x="192" y="2614"/>
                  </a:cubicBezTo>
                  <a:cubicBezTo>
                    <a:pt x="229" y="2649"/>
                    <a:pt x="270" y="2679"/>
                    <a:pt x="316" y="2702"/>
                  </a:cubicBezTo>
                  <a:cubicBezTo>
                    <a:pt x="360" y="2723"/>
                    <a:pt x="407" y="2737"/>
                    <a:pt x="456" y="2745"/>
                  </a:cubicBezTo>
                  <a:cubicBezTo>
                    <a:pt x="485" y="2749"/>
                    <a:pt x="514" y="2750"/>
                    <a:pt x="542" y="2750"/>
                  </a:cubicBezTo>
                  <a:cubicBezTo>
                    <a:pt x="628" y="2750"/>
                    <a:pt x="712" y="2734"/>
                    <a:pt x="792" y="2702"/>
                  </a:cubicBezTo>
                  <a:cubicBezTo>
                    <a:pt x="898" y="2658"/>
                    <a:pt x="999" y="2601"/>
                    <a:pt x="1091" y="2531"/>
                  </a:cubicBezTo>
                  <a:cubicBezTo>
                    <a:pt x="1286" y="2381"/>
                    <a:pt x="1465" y="2210"/>
                    <a:pt x="1625" y="2025"/>
                  </a:cubicBezTo>
                  <a:lnTo>
                    <a:pt x="1671" y="1973"/>
                  </a:lnTo>
                  <a:lnTo>
                    <a:pt x="1671" y="1973"/>
                  </a:lnTo>
                  <a:cubicBezTo>
                    <a:pt x="1667" y="1990"/>
                    <a:pt x="1666" y="2007"/>
                    <a:pt x="1664" y="2025"/>
                  </a:cubicBezTo>
                  <a:cubicBezTo>
                    <a:pt x="1647" y="2167"/>
                    <a:pt x="1636" y="2310"/>
                    <a:pt x="1631" y="2452"/>
                  </a:cubicBezTo>
                  <a:lnTo>
                    <a:pt x="1566" y="2520"/>
                  </a:lnTo>
                  <a:cubicBezTo>
                    <a:pt x="1484" y="2603"/>
                    <a:pt x="1405" y="2688"/>
                    <a:pt x="1326" y="2775"/>
                  </a:cubicBezTo>
                  <a:cubicBezTo>
                    <a:pt x="1177" y="2941"/>
                    <a:pt x="1031" y="3114"/>
                    <a:pt x="900" y="3293"/>
                  </a:cubicBezTo>
                  <a:cubicBezTo>
                    <a:pt x="762" y="3480"/>
                    <a:pt x="645" y="3678"/>
                    <a:pt x="548" y="3886"/>
                  </a:cubicBezTo>
                  <a:cubicBezTo>
                    <a:pt x="452" y="4084"/>
                    <a:pt x="395" y="4298"/>
                    <a:pt x="382" y="4518"/>
                  </a:cubicBezTo>
                  <a:cubicBezTo>
                    <a:pt x="363" y="4756"/>
                    <a:pt x="401" y="4995"/>
                    <a:pt x="491" y="5216"/>
                  </a:cubicBezTo>
                  <a:cubicBezTo>
                    <a:pt x="583" y="5428"/>
                    <a:pt x="726" y="5628"/>
                    <a:pt x="923" y="5751"/>
                  </a:cubicBezTo>
                  <a:cubicBezTo>
                    <a:pt x="1080" y="5851"/>
                    <a:pt x="1262" y="5905"/>
                    <a:pt x="1449" y="5908"/>
                  </a:cubicBezTo>
                  <a:cubicBezTo>
                    <a:pt x="1454" y="5908"/>
                    <a:pt x="1460" y="5908"/>
                    <a:pt x="1465" y="5908"/>
                  </a:cubicBezTo>
                  <a:cubicBezTo>
                    <a:pt x="1501" y="5908"/>
                    <a:pt x="1538" y="5904"/>
                    <a:pt x="1576" y="5898"/>
                  </a:cubicBezTo>
                  <a:cubicBezTo>
                    <a:pt x="1634" y="5889"/>
                    <a:pt x="1693" y="5870"/>
                    <a:pt x="1747" y="5843"/>
                  </a:cubicBezTo>
                  <a:cubicBezTo>
                    <a:pt x="1791" y="5822"/>
                    <a:pt x="1834" y="5799"/>
                    <a:pt x="1873" y="5769"/>
                  </a:cubicBezTo>
                  <a:cubicBezTo>
                    <a:pt x="1911" y="5740"/>
                    <a:pt x="1944" y="5705"/>
                    <a:pt x="1970" y="5664"/>
                  </a:cubicBezTo>
                  <a:cubicBezTo>
                    <a:pt x="1995" y="5623"/>
                    <a:pt x="2016" y="5579"/>
                    <a:pt x="2030" y="5531"/>
                  </a:cubicBezTo>
                  <a:cubicBezTo>
                    <a:pt x="2046" y="5471"/>
                    <a:pt x="2057" y="5411"/>
                    <a:pt x="2063" y="5348"/>
                  </a:cubicBezTo>
                  <a:cubicBezTo>
                    <a:pt x="2070" y="5292"/>
                    <a:pt x="2074" y="5237"/>
                    <a:pt x="2076" y="5183"/>
                  </a:cubicBezTo>
                  <a:cubicBezTo>
                    <a:pt x="2077" y="5137"/>
                    <a:pt x="2079" y="5091"/>
                    <a:pt x="2081" y="5045"/>
                  </a:cubicBezTo>
                  <a:cubicBezTo>
                    <a:pt x="2085" y="4953"/>
                    <a:pt x="2085" y="4862"/>
                    <a:pt x="2085" y="4770"/>
                  </a:cubicBezTo>
                  <a:cubicBezTo>
                    <a:pt x="2087" y="4686"/>
                    <a:pt x="2084" y="4604"/>
                    <a:pt x="2081" y="4520"/>
                  </a:cubicBezTo>
                  <a:cubicBezTo>
                    <a:pt x="2077" y="4432"/>
                    <a:pt x="2076" y="4343"/>
                    <a:pt x="2070" y="4256"/>
                  </a:cubicBezTo>
                  <a:lnTo>
                    <a:pt x="2070" y="4256"/>
                  </a:lnTo>
                  <a:cubicBezTo>
                    <a:pt x="2070" y="4257"/>
                    <a:pt x="2070" y="4259"/>
                    <a:pt x="2070" y="4260"/>
                  </a:cubicBezTo>
                  <a:lnTo>
                    <a:pt x="2070" y="4260"/>
                  </a:lnTo>
                  <a:cubicBezTo>
                    <a:pt x="2058" y="4119"/>
                    <a:pt x="2049" y="3979"/>
                    <a:pt x="2035" y="3839"/>
                  </a:cubicBezTo>
                  <a:lnTo>
                    <a:pt x="2035" y="3839"/>
                  </a:lnTo>
                  <a:cubicBezTo>
                    <a:pt x="2035" y="3842"/>
                    <a:pt x="2036" y="3844"/>
                    <a:pt x="2036" y="3847"/>
                  </a:cubicBezTo>
                  <a:lnTo>
                    <a:pt x="2036" y="3847"/>
                  </a:lnTo>
                  <a:cubicBezTo>
                    <a:pt x="2035" y="3829"/>
                    <a:pt x="2033" y="3811"/>
                    <a:pt x="2031" y="3793"/>
                  </a:cubicBezTo>
                  <a:lnTo>
                    <a:pt x="2031" y="3793"/>
                  </a:lnTo>
                  <a:cubicBezTo>
                    <a:pt x="2032" y="3795"/>
                    <a:pt x="2032" y="3797"/>
                    <a:pt x="2032" y="3799"/>
                  </a:cubicBezTo>
                  <a:lnTo>
                    <a:pt x="2027" y="3741"/>
                  </a:lnTo>
                  <a:lnTo>
                    <a:pt x="2027" y="3749"/>
                  </a:lnTo>
                  <a:cubicBezTo>
                    <a:pt x="2027" y="3736"/>
                    <a:pt x="2025" y="3725"/>
                    <a:pt x="2024" y="3712"/>
                  </a:cubicBezTo>
                  <a:lnTo>
                    <a:pt x="2024" y="3712"/>
                  </a:lnTo>
                  <a:cubicBezTo>
                    <a:pt x="2024" y="3713"/>
                    <a:pt x="2025" y="3715"/>
                    <a:pt x="2025" y="3716"/>
                  </a:cubicBezTo>
                  <a:lnTo>
                    <a:pt x="2025" y="3716"/>
                  </a:lnTo>
                  <a:cubicBezTo>
                    <a:pt x="2023" y="3695"/>
                    <a:pt x="2022" y="3674"/>
                    <a:pt x="2019" y="3654"/>
                  </a:cubicBezTo>
                  <a:lnTo>
                    <a:pt x="2019" y="3655"/>
                  </a:lnTo>
                  <a:cubicBezTo>
                    <a:pt x="2019" y="3640"/>
                    <a:pt x="2017" y="3622"/>
                    <a:pt x="2016" y="3606"/>
                  </a:cubicBezTo>
                  <a:cubicBezTo>
                    <a:pt x="2011" y="3562"/>
                    <a:pt x="2008" y="3519"/>
                    <a:pt x="2005" y="3476"/>
                  </a:cubicBezTo>
                  <a:lnTo>
                    <a:pt x="2005" y="3484"/>
                  </a:lnTo>
                  <a:cubicBezTo>
                    <a:pt x="2001" y="3453"/>
                    <a:pt x="1998" y="3421"/>
                    <a:pt x="1997" y="3391"/>
                  </a:cubicBezTo>
                  <a:lnTo>
                    <a:pt x="1997" y="3389"/>
                  </a:lnTo>
                  <a:cubicBezTo>
                    <a:pt x="1997" y="3386"/>
                    <a:pt x="1997" y="3385"/>
                    <a:pt x="1997" y="3382"/>
                  </a:cubicBezTo>
                  <a:cubicBezTo>
                    <a:pt x="1995" y="3377"/>
                    <a:pt x="1995" y="3372"/>
                    <a:pt x="1995" y="3367"/>
                  </a:cubicBezTo>
                  <a:lnTo>
                    <a:pt x="1995" y="3377"/>
                  </a:lnTo>
                  <a:lnTo>
                    <a:pt x="1995" y="3378"/>
                  </a:lnTo>
                  <a:cubicBezTo>
                    <a:pt x="1978" y="3109"/>
                    <a:pt x="1962" y="2840"/>
                    <a:pt x="1967" y="2571"/>
                  </a:cubicBezTo>
                  <a:cubicBezTo>
                    <a:pt x="2071" y="2468"/>
                    <a:pt x="2179" y="2368"/>
                    <a:pt x="2286" y="2269"/>
                  </a:cubicBezTo>
                  <a:cubicBezTo>
                    <a:pt x="2419" y="2144"/>
                    <a:pt x="2549" y="2015"/>
                    <a:pt x="2684" y="1893"/>
                  </a:cubicBezTo>
                  <a:cubicBezTo>
                    <a:pt x="3060" y="1553"/>
                    <a:pt x="3437" y="1211"/>
                    <a:pt x="3814" y="871"/>
                  </a:cubicBezTo>
                  <a:cubicBezTo>
                    <a:pt x="3874" y="817"/>
                    <a:pt x="3868" y="716"/>
                    <a:pt x="3812" y="662"/>
                  </a:cubicBezTo>
                  <a:cubicBezTo>
                    <a:pt x="3784" y="633"/>
                    <a:pt x="3749" y="620"/>
                    <a:pt x="3713" y="620"/>
                  </a:cubicBezTo>
                  <a:cubicBezTo>
                    <a:pt x="3674" y="620"/>
                    <a:pt x="3635" y="635"/>
                    <a:pt x="3603" y="664"/>
                  </a:cubicBezTo>
                  <a:lnTo>
                    <a:pt x="3589" y="675"/>
                  </a:lnTo>
                  <a:lnTo>
                    <a:pt x="3594" y="671"/>
                  </a:lnTo>
                  <a:lnTo>
                    <a:pt x="3589" y="676"/>
                  </a:lnTo>
                  <a:lnTo>
                    <a:pt x="3580" y="684"/>
                  </a:lnTo>
                  <a:lnTo>
                    <a:pt x="3277" y="954"/>
                  </a:lnTo>
                  <a:lnTo>
                    <a:pt x="3277" y="954"/>
                  </a:lnTo>
                  <a:cubicBezTo>
                    <a:pt x="3257" y="970"/>
                    <a:pt x="3235" y="989"/>
                    <a:pt x="3215" y="1007"/>
                  </a:cubicBezTo>
                  <a:lnTo>
                    <a:pt x="3215" y="1007"/>
                  </a:lnTo>
                  <a:lnTo>
                    <a:pt x="3173" y="1045"/>
                  </a:lnTo>
                  <a:lnTo>
                    <a:pt x="3167" y="1051"/>
                  </a:lnTo>
                  <a:cubicBezTo>
                    <a:pt x="3167" y="1051"/>
                    <a:pt x="3167" y="1051"/>
                    <a:pt x="3167" y="1051"/>
                  </a:cubicBezTo>
                  <a:lnTo>
                    <a:pt x="3167" y="1051"/>
                  </a:lnTo>
                  <a:lnTo>
                    <a:pt x="3163" y="1053"/>
                  </a:lnTo>
                  <a:lnTo>
                    <a:pt x="3153" y="1063"/>
                  </a:lnTo>
                  <a:lnTo>
                    <a:pt x="3153" y="1063"/>
                  </a:lnTo>
                  <a:cubicBezTo>
                    <a:pt x="2931" y="1259"/>
                    <a:pt x="2711" y="1456"/>
                    <a:pt x="2492" y="1651"/>
                  </a:cubicBezTo>
                  <a:lnTo>
                    <a:pt x="2483" y="1659"/>
                  </a:lnTo>
                  <a:lnTo>
                    <a:pt x="2483" y="1659"/>
                  </a:lnTo>
                  <a:cubicBezTo>
                    <a:pt x="2484" y="1658"/>
                    <a:pt x="2484" y="1658"/>
                    <a:pt x="2484" y="1658"/>
                  </a:cubicBezTo>
                  <a:lnTo>
                    <a:pt x="2484" y="1658"/>
                  </a:lnTo>
                  <a:lnTo>
                    <a:pt x="2481" y="1661"/>
                  </a:lnTo>
                  <a:lnTo>
                    <a:pt x="2483" y="1659"/>
                  </a:lnTo>
                  <a:lnTo>
                    <a:pt x="2483" y="1659"/>
                  </a:lnTo>
                  <a:cubicBezTo>
                    <a:pt x="2480" y="1663"/>
                    <a:pt x="2476" y="1666"/>
                    <a:pt x="2472" y="1669"/>
                  </a:cubicBezTo>
                  <a:lnTo>
                    <a:pt x="2476" y="1666"/>
                  </a:lnTo>
                  <a:lnTo>
                    <a:pt x="2470" y="1670"/>
                  </a:lnTo>
                  <a:cubicBezTo>
                    <a:pt x="2358" y="1772"/>
                    <a:pt x="2248" y="1876"/>
                    <a:pt x="2138" y="1979"/>
                  </a:cubicBezTo>
                  <a:lnTo>
                    <a:pt x="1998" y="2109"/>
                  </a:lnTo>
                  <a:cubicBezTo>
                    <a:pt x="2009" y="2015"/>
                    <a:pt x="2024" y="1924"/>
                    <a:pt x="2041" y="1832"/>
                  </a:cubicBezTo>
                  <a:cubicBezTo>
                    <a:pt x="2079" y="1637"/>
                    <a:pt x="2130" y="1444"/>
                    <a:pt x="2191" y="1256"/>
                  </a:cubicBezTo>
                  <a:cubicBezTo>
                    <a:pt x="2278" y="1110"/>
                    <a:pt x="2361" y="963"/>
                    <a:pt x="2438" y="814"/>
                  </a:cubicBezTo>
                  <a:cubicBezTo>
                    <a:pt x="2481" y="732"/>
                    <a:pt x="2522" y="649"/>
                    <a:pt x="2563" y="567"/>
                  </a:cubicBezTo>
                  <a:cubicBezTo>
                    <a:pt x="2586" y="523"/>
                    <a:pt x="2606" y="478"/>
                    <a:pt x="2628" y="432"/>
                  </a:cubicBezTo>
                  <a:cubicBezTo>
                    <a:pt x="2641" y="404"/>
                    <a:pt x="2658" y="375"/>
                    <a:pt x="2669" y="347"/>
                  </a:cubicBezTo>
                  <a:cubicBezTo>
                    <a:pt x="2685" y="299"/>
                    <a:pt x="2696" y="252"/>
                    <a:pt x="2704" y="203"/>
                  </a:cubicBezTo>
                  <a:cubicBezTo>
                    <a:pt x="2712" y="147"/>
                    <a:pt x="2692" y="92"/>
                    <a:pt x="2652" y="52"/>
                  </a:cubicBezTo>
                  <a:cubicBezTo>
                    <a:pt x="2617" y="19"/>
                    <a:pt x="2571" y="0"/>
                    <a:pt x="2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6" name="Google Shape;13636;p25"/>
            <p:cNvSpPr/>
            <p:nvPr/>
          </p:nvSpPr>
          <p:spPr>
            <a:xfrm>
              <a:off x="6222480" y="1970562"/>
              <a:ext cx="140558" cy="286129"/>
            </a:xfrm>
            <a:custGeom>
              <a:avLst/>
              <a:gdLst/>
              <a:ahLst/>
              <a:cxnLst/>
              <a:rect l="l" t="t" r="r" b="b"/>
              <a:pathLst>
                <a:path w="4178" h="8505" extrusionOk="0">
                  <a:moveTo>
                    <a:pt x="1830" y="6220"/>
                  </a:moveTo>
                  <a:lnTo>
                    <a:pt x="1830" y="6220"/>
                  </a:lnTo>
                  <a:cubicBezTo>
                    <a:pt x="1832" y="6226"/>
                    <a:pt x="1832" y="6232"/>
                    <a:pt x="1832" y="6238"/>
                  </a:cubicBezTo>
                  <a:lnTo>
                    <a:pt x="1832" y="6238"/>
                  </a:lnTo>
                  <a:cubicBezTo>
                    <a:pt x="1831" y="6232"/>
                    <a:pt x="1831" y="6226"/>
                    <a:pt x="1830" y="6220"/>
                  </a:cubicBezTo>
                  <a:close/>
                  <a:moveTo>
                    <a:pt x="921" y="7085"/>
                  </a:moveTo>
                  <a:lnTo>
                    <a:pt x="921" y="7085"/>
                  </a:lnTo>
                  <a:cubicBezTo>
                    <a:pt x="921" y="7087"/>
                    <a:pt x="922" y="7090"/>
                    <a:pt x="922" y="7092"/>
                  </a:cubicBezTo>
                  <a:lnTo>
                    <a:pt x="922" y="7092"/>
                  </a:lnTo>
                  <a:cubicBezTo>
                    <a:pt x="922" y="7090"/>
                    <a:pt x="921" y="7087"/>
                    <a:pt x="921" y="7085"/>
                  </a:cubicBezTo>
                  <a:close/>
                  <a:moveTo>
                    <a:pt x="1460" y="5179"/>
                  </a:moveTo>
                  <a:cubicBezTo>
                    <a:pt x="1482" y="5540"/>
                    <a:pt x="1503" y="5900"/>
                    <a:pt x="1534" y="6260"/>
                  </a:cubicBezTo>
                  <a:cubicBezTo>
                    <a:pt x="1534" y="6252"/>
                    <a:pt x="1533" y="6246"/>
                    <a:pt x="1533" y="6239"/>
                  </a:cubicBezTo>
                  <a:lnTo>
                    <a:pt x="1533" y="6239"/>
                  </a:lnTo>
                  <a:cubicBezTo>
                    <a:pt x="1534" y="6250"/>
                    <a:pt x="1536" y="6260"/>
                    <a:pt x="1536" y="6270"/>
                  </a:cubicBezTo>
                  <a:lnTo>
                    <a:pt x="1536" y="6270"/>
                  </a:lnTo>
                  <a:cubicBezTo>
                    <a:pt x="1535" y="6265"/>
                    <a:pt x="1535" y="6259"/>
                    <a:pt x="1534" y="6253"/>
                  </a:cubicBezTo>
                  <a:lnTo>
                    <a:pt x="1534" y="6253"/>
                  </a:lnTo>
                  <a:lnTo>
                    <a:pt x="1536" y="6272"/>
                  </a:lnTo>
                  <a:cubicBezTo>
                    <a:pt x="1536" y="6272"/>
                    <a:pt x="1536" y="6271"/>
                    <a:pt x="1536" y="6270"/>
                  </a:cubicBezTo>
                  <a:lnTo>
                    <a:pt x="1536" y="6270"/>
                  </a:lnTo>
                  <a:cubicBezTo>
                    <a:pt x="1546" y="6383"/>
                    <a:pt x="1555" y="6497"/>
                    <a:pt x="1565" y="6610"/>
                  </a:cubicBezTo>
                  <a:lnTo>
                    <a:pt x="1565" y="6625"/>
                  </a:lnTo>
                  <a:cubicBezTo>
                    <a:pt x="1572" y="6713"/>
                    <a:pt x="1580" y="6801"/>
                    <a:pt x="1588" y="6890"/>
                  </a:cubicBezTo>
                  <a:cubicBezTo>
                    <a:pt x="1614" y="7224"/>
                    <a:pt x="1620" y="7559"/>
                    <a:pt x="1604" y="7893"/>
                  </a:cubicBezTo>
                  <a:cubicBezTo>
                    <a:pt x="1599" y="7971"/>
                    <a:pt x="1593" y="8050"/>
                    <a:pt x="1582" y="8129"/>
                  </a:cubicBezTo>
                  <a:lnTo>
                    <a:pt x="1579" y="8140"/>
                  </a:lnTo>
                  <a:lnTo>
                    <a:pt x="1574" y="8140"/>
                  </a:lnTo>
                  <a:cubicBezTo>
                    <a:pt x="1571" y="8140"/>
                    <a:pt x="1569" y="8141"/>
                    <a:pt x="1566" y="8141"/>
                  </a:cubicBezTo>
                  <a:cubicBezTo>
                    <a:pt x="1564" y="8141"/>
                    <a:pt x="1561" y="8140"/>
                    <a:pt x="1557" y="8139"/>
                  </a:cubicBezTo>
                  <a:cubicBezTo>
                    <a:pt x="1547" y="8137"/>
                    <a:pt x="1536" y="8134"/>
                    <a:pt x="1527" y="8131"/>
                  </a:cubicBezTo>
                  <a:cubicBezTo>
                    <a:pt x="1514" y="8126"/>
                    <a:pt x="1501" y="8121"/>
                    <a:pt x="1489" y="8117"/>
                  </a:cubicBezTo>
                  <a:cubicBezTo>
                    <a:pt x="1466" y="8102"/>
                    <a:pt x="1446" y="8090"/>
                    <a:pt x="1424" y="8077"/>
                  </a:cubicBezTo>
                  <a:cubicBezTo>
                    <a:pt x="1397" y="8058"/>
                    <a:pt x="1371" y="8038"/>
                    <a:pt x="1346" y="8017"/>
                  </a:cubicBezTo>
                  <a:cubicBezTo>
                    <a:pt x="1313" y="7988"/>
                    <a:pt x="1283" y="7957"/>
                    <a:pt x="1253" y="7925"/>
                  </a:cubicBezTo>
                  <a:cubicBezTo>
                    <a:pt x="1224" y="7892"/>
                    <a:pt x="1197" y="7857"/>
                    <a:pt x="1170" y="7821"/>
                  </a:cubicBezTo>
                  <a:cubicBezTo>
                    <a:pt x="1136" y="7768"/>
                    <a:pt x="1104" y="7715"/>
                    <a:pt x="1074" y="7659"/>
                  </a:cubicBezTo>
                  <a:cubicBezTo>
                    <a:pt x="1048" y="7605"/>
                    <a:pt x="1025" y="7550"/>
                    <a:pt x="1004" y="7495"/>
                  </a:cubicBezTo>
                  <a:cubicBezTo>
                    <a:pt x="985" y="7438"/>
                    <a:pt x="969" y="7381"/>
                    <a:pt x="955" y="7324"/>
                  </a:cubicBezTo>
                  <a:lnTo>
                    <a:pt x="955" y="7328"/>
                  </a:lnTo>
                  <a:cubicBezTo>
                    <a:pt x="940" y="7251"/>
                    <a:pt x="928" y="7172"/>
                    <a:pt x="922" y="7092"/>
                  </a:cubicBezTo>
                  <a:lnTo>
                    <a:pt x="922" y="7092"/>
                  </a:lnTo>
                  <a:cubicBezTo>
                    <a:pt x="922" y="7093"/>
                    <a:pt x="922" y="7095"/>
                    <a:pt x="922" y="7096"/>
                  </a:cubicBezTo>
                  <a:cubicBezTo>
                    <a:pt x="921" y="7090"/>
                    <a:pt x="921" y="7085"/>
                    <a:pt x="921" y="7080"/>
                  </a:cubicBezTo>
                  <a:lnTo>
                    <a:pt x="921" y="7080"/>
                  </a:lnTo>
                  <a:cubicBezTo>
                    <a:pt x="921" y="7082"/>
                    <a:pt x="921" y="7083"/>
                    <a:pt x="921" y="7085"/>
                  </a:cubicBezTo>
                  <a:lnTo>
                    <a:pt x="921" y="7085"/>
                  </a:lnTo>
                  <a:cubicBezTo>
                    <a:pt x="921" y="7081"/>
                    <a:pt x="921" y="7077"/>
                    <a:pt x="920" y="7073"/>
                  </a:cubicBezTo>
                  <a:lnTo>
                    <a:pt x="920" y="7073"/>
                  </a:lnTo>
                  <a:cubicBezTo>
                    <a:pt x="920" y="7074"/>
                    <a:pt x="920" y="7075"/>
                    <a:pt x="920" y="7075"/>
                  </a:cubicBezTo>
                  <a:lnTo>
                    <a:pt x="920" y="7075"/>
                  </a:lnTo>
                  <a:cubicBezTo>
                    <a:pt x="912" y="6962"/>
                    <a:pt x="909" y="6848"/>
                    <a:pt x="914" y="6735"/>
                  </a:cubicBezTo>
                  <a:lnTo>
                    <a:pt x="914" y="6735"/>
                  </a:lnTo>
                  <a:lnTo>
                    <a:pt x="914" y="6733"/>
                  </a:lnTo>
                  <a:lnTo>
                    <a:pt x="914" y="6730"/>
                  </a:lnTo>
                  <a:cubicBezTo>
                    <a:pt x="922" y="6586"/>
                    <a:pt x="938" y="6443"/>
                    <a:pt x="963" y="6304"/>
                  </a:cubicBezTo>
                  <a:cubicBezTo>
                    <a:pt x="985" y="6185"/>
                    <a:pt x="1015" y="6068"/>
                    <a:pt x="1053" y="5953"/>
                  </a:cubicBezTo>
                  <a:lnTo>
                    <a:pt x="1053" y="5953"/>
                  </a:lnTo>
                  <a:cubicBezTo>
                    <a:pt x="1052" y="5961"/>
                    <a:pt x="1048" y="5967"/>
                    <a:pt x="1047" y="5975"/>
                  </a:cubicBezTo>
                  <a:cubicBezTo>
                    <a:pt x="1090" y="5847"/>
                    <a:pt x="1142" y="5722"/>
                    <a:pt x="1200" y="5600"/>
                  </a:cubicBezTo>
                  <a:lnTo>
                    <a:pt x="1200" y="5600"/>
                  </a:lnTo>
                  <a:cubicBezTo>
                    <a:pt x="1197" y="5606"/>
                    <a:pt x="1194" y="5612"/>
                    <a:pt x="1191" y="5619"/>
                  </a:cubicBezTo>
                  <a:cubicBezTo>
                    <a:pt x="1240" y="5517"/>
                    <a:pt x="1295" y="5419"/>
                    <a:pt x="1357" y="5324"/>
                  </a:cubicBezTo>
                  <a:lnTo>
                    <a:pt x="1357" y="5324"/>
                  </a:lnTo>
                  <a:cubicBezTo>
                    <a:pt x="1358" y="5324"/>
                    <a:pt x="1358" y="5323"/>
                    <a:pt x="1359" y="5323"/>
                  </a:cubicBezTo>
                  <a:cubicBezTo>
                    <a:pt x="1361" y="5319"/>
                    <a:pt x="1364" y="5315"/>
                    <a:pt x="1366" y="5311"/>
                  </a:cubicBezTo>
                  <a:lnTo>
                    <a:pt x="1366" y="5311"/>
                  </a:lnTo>
                  <a:cubicBezTo>
                    <a:pt x="1397" y="5265"/>
                    <a:pt x="1428" y="5222"/>
                    <a:pt x="1460" y="5179"/>
                  </a:cubicBezTo>
                  <a:close/>
                  <a:moveTo>
                    <a:pt x="922" y="0"/>
                  </a:moveTo>
                  <a:cubicBezTo>
                    <a:pt x="854" y="0"/>
                    <a:pt x="795" y="33"/>
                    <a:pt x="748" y="85"/>
                  </a:cubicBezTo>
                  <a:cubicBezTo>
                    <a:pt x="707" y="130"/>
                    <a:pt x="670" y="181"/>
                    <a:pt x="638" y="235"/>
                  </a:cubicBezTo>
                  <a:cubicBezTo>
                    <a:pt x="602" y="294"/>
                    <a:pt x="569" y="355"/>
                    <a:pt x="537" y="417"/>
                  </a:cubicBezTo>
                  <a:cubicBezTo>
                    <a:pt x="494" y="506"/>
                    <a:pt x="455" y="597"/>
                    <a:pt x="422" y="689"/>
                  </a:cubicBezTo>
                  <a:cubicBezTo>
                    <a:pt x="387" y="787"/>
                    <a:pt x="350" y="884"/>
                    <a:pt x="319" y="982"/>
                  </a:cubicBezTo>
                  <a:cubicBezTo>
                    <a:pt x="285" y="1091"/>
                    <a:pt x="252" y="1201"/>
                    <a:pt x="217" y="1310"/>
                  </a:cubicBezTo>
                  <a:cubicBezTo>
                    <a:pt x="187" y="1403"/>
                    <a:pt x="165" y="1501"/>
                    <a:pt x="138" y="1596"/>
                  </a:cubicBezTo>
                  <a:cubicBezTo>
                    <a:pt x="89" y="1772"/>
                    <a:pt x="51" y="1952"/>
                    <a:pt x="27" y="2135"/>
                  </a:cubicBezTo>
                  <a:cubicBezTo>
                    <a:pt x="8" y="2264"/>
                    <a:pt x="1" y="2396"/>
                    <a:pt x="2" y="2527"/>
                  </a:cubicBezTo>
                  <a:cubicBezTo>
                    <a:pt x="7" y="2638"/>
                    <a:pt x="13" y="2755"/>
                    <a:pt x="50" y="2861"/>
                  </a:cubicBezTo>
                  <a:cubicBezTo>
                    <a:pt x="69" y="2918"/>
                    <a:pt x="94" y="2974"/>
                    <a:pt x="126" y="3026"/>
                  </a:cubicBezTo>
                  <a:cubicBezTo>
                    <a:pt x="151" y="3067"/>
                    <a:pt x="184" y="3103"/>
                    <a:pt x="222" y="3135"/>
                  </a:cubicBezTo>
                  <a:cubicBezTo>
                    <a:pt x="301" y="3203"/>
                    <a:pt x="403" y="3241"/>
                    <a:pt x="507" y="3244"/>
                  </a:cubicBezTo>
                  <a:cubicBezTo>
                    <a:pt x="513" y="3244"/>
                    <a:pt x="519" y="3244"/>
                    <a:pt x="525" y="3244"/>
                  </a:cubicBezTo>
                  <a:cubicBezTo>
                    <a:pt x="639" y="3244"/>
                    <a:pt x="753" y="3216"/>
                    <a:pt x="855" y="3163"/>
                  </a:cubicBezTo>
                  <a:cubicBezTo>
                    <a:pt x="957" y="3113"/>
                    <a:pt x="1052" y="3049"/>
                    <a:pt x="1137" y="2975"/>
                  </a:cubicBezTo>
                  <a:cubicBezTo>
                    <a:pt x="1291" y="2842"/>
                    <a:pt x="1430" y="2695"/>
                    <a:pt x="1555" y="2535"/>
                  </a:cubicBezTo>
                  <a:lnTo>
                    <a:pt x="1555" y="2535"/>
                  </a:lnTo>
                  <a:cubicBezTo>
                    <a:pt x="1533" y="2663"/>
                    <a:pt x="1512" y="2790"/>
                    <a:pt x="1496" y="2920"/>
                  </a:cubicBezTo>
                  <a:cubicBezTo>
                    <a:pt x="1455" y="3262"/>
                    <a:pt x="1433" y="3607"/>
                    <a:pt x="1428" y="3953"/>
                  </a:cubicBezTo>
                  <a:cubicBezTo>
                    <a:pt x="1425" y="4181"/>
                    <a:pt x="1435" y="4409"/>
                    <a:pt x="1439" y="4639"/>
                  </a:cubicBezTo>
                  <a:cubicBezTo>
                    <a:pt x="1439" y="4658"/>
                    <a:pt x="1439" y="4678"/>
                    <a:pt x="1439" y="4697"/>
                  </a:cubicBezTo>
                  <a:cubicBezTo>
                    <a:pt x="1318" y="4821"/>
                    <a:pt x="1207" y="4955"/>
                    <a:pt x="1107" y="5098"/>
                  </a:cubicBezTo>
                  <a:cubicBezTo>
                    <a:pt x="966" y="5304"/>
                    <a:pt x="852" y="5525"/>
                    <a:pt x="764" y="5758"/>
                  </a:cubicBezTo>
                  <a:cubicBezTo>
                    <a:pt x="673" y="6002"/>
                    <a:pt x="613" y="6257"/>
                    <a:pt x="586" y="6516"/>
                  </a:cubicBezTo>
                  <a:cubicBezTo>
                    <a:pt x="555" y="6768"/>
                    <a:pt x="556" y="7024"/>
                    <a:pt x="591" y="7276"/>
                  </a:cubicBezTo>
                  <a:cubicBezTo>
                    <a:pt x="627" y="7515"/>
                    <a:pt x="705" y="7751"/>
                    <a:pt x="835" y="7957"/>
                  </a:cubicBezTo>
                  <a:cubicBezTo>
                    <a:pt x="960" y="8151"/>
                    <a:pt x="1123" y="8338"/>
                    <a:pt x="1337" y="8440"/>
                  </a:cubicBezTo>
                  <a:cubicBezTo>
                    <a:pt x="1394" y="8470"/>
                    <a:pt x="1457" y="8489"/>
                    <a:pt x="1522" y="8497"/>
                  </a:cubicBezTo>
                  <a:cubicBezTo>
                    <a:pt x="1546" y="8500"/>
                    <a:pt x="1569" y="8501"/>
                    <a:pt x="1596" y="8504"/>
                  </a:cubicBezTo>
                  <a:cubicBezTo>
                    <a:pt x="1600" y="8505"/>
                    <a:pt x="1604" y="8505"/>
                    <a:pt x="1607" y="8505"/>
                  </a:cubicBezTo>
                  <a:cubicBezTo>
                    <a:pt x="1632" y="8505"/>
                    <a:pt x="1657" y="8500"/>
                    <a:pt x="1680" y="8493"/>
                  </a:cubicBezTo>
                  <a:cubicBezTo>
                    <a:pt x="1770" y="8463"/>
                    <a:pt x="1849" y="8411"/>
                    <a:pt x="1894" y="8324"/>
                  </a:cubicBezTo>
                  <a:cubicBezTo>
                    <a:pt x="1941" y="8229"/>
                    <a:pt x="1941" y="8120"/>
                    <a:pt x="1941" y="8017"/>
                  </a:cubicBezTo>
                  <a:lnTo>
                    <a:pt x="1941" y="7889"/>
                  </a:lnTo>
                  <a:cubicBezTo>
                    <a:pt x="1940" y="7700"/>
                    <a:pt x="1932" y="7512"/>
                    <a:pt x="1925" y="7324"/>
                  </a:cubicBezTo>
                  <a:cubicBezTo>
                    <a:pt x="1919" y="7151"/>
                    <a:pt x="1900" y="6978"/>
                    <a:pt x="1884" y="6809"/>
                  </a:cubicBezTo>
                  <a:cubicBezTo>
                    <a:pt x="1864" y="6619"/>
                    <a:pt x="1849" y="6428"/>
                    <a:pt x="1832" y="6238"/>
                  </a:cubicBezTo>
                  <a:lnTo>
                    <a:pt x="1832" y="6238"/>
                  </a:lnTo>
                  <a:lnTo>
                    <a:pt x="1832" y="6234"/>
                  </a:lnTo>
                  <a:cubicBezTo>
                    <a:pt x="1832" y="6225"/>
                    <a:pt x="1830" y="6215"/>
                    <a:pt x="1830" y="6206"/>
                  </a:cubicBezTo>
                  <a:cubicBezTo>
                    <a:pt x="1816" y="6024"/>
                    <a:pt x="1800" y="5842"/>
                    <a:pt x="1791" y="5660"/>
                  </a:cubicBezTo>
                  <a:cubicBezTo>
                    <a:pt x="1780" y="5433"/>
                    <a:pt x="1767" y="5207"/>
                    <a:pt x="1756" y="4981"/>
                  </a:cubicBezTo>
                  <a:cubicBezTo>
                    <a:pt x="1754" y="4940"/>
                    <a:pt x="1753" y="4897"/>
                    <a:pt x="1753" y="4854"/>
                  </a:cubicBezTo>
                  <a:cubicBezTo>
                    <a:pt x="1811" y="4796"/>
                    <a:pt x="1873" y="4739"/>
                    <a:pt x="1935" y="4682"/>
                  </a:cubicBezTo>
                  <a:cubicBezTo>
                    <a:pt x="1984" y="4639"/>
                    <a:pt x="2036" y="4598"/>
                    <a:pt x="2090" y="4558"/>
                  </a:cubicBezTo>
                  <a:cubicBezTo>
                    <a:pt x="2188" y="4494"/>
                    <a:pt x="2290" y="4435"/>
                    <a:pt x="2394" y="4383"/>
                  </a:cubicBezTo>
                  <a:lnTo>
                    <a:pt x="2394" y="4383"/>
                  </a:lnTo>
                  <a:cubicBezTo>
                    <a:pt x="2388" y="4386"/>
                    <a:pt x="2382" y="4389"/>
                    <a:pt x="2378" y="4392"/>
                  </a:cubicBezTo>
                  <a:cubicBezTo>
                    <a:pt x="2579" y="4291"/>
                    <a:pt x="2783" y="4196"/>
                    <a:pt x="2992" y="4107"/>
                  </a:cubicBezTo>
                  <a:cubicBezTo>
                    <a:pt x="3133" y="4048"/>
                    <a:pt x="3276" y="3991"/>
                    <a:pt x="3417" y="3933"/>
                  </a:cubicBezTo>
                  <a:cubicBezTo>
                    <a:pt x="3633" y="3841"/>
                    <a:pt x="3849" y="3751"/>
                    <a:pt x="4067" y="3662"/>
                  </a:cubicBezTo>
                  <a:cubicBezTo>
                    <a:pt x="4143" y="3624"/>
                    <a:pt x="4178" y="3534"/>
                    <a:pt x="4145" y="3456"/>
                  </a:cubicBezTo>
                  <a:cubicBezTo>
                    <a:pt x="4118" y="3397"/>
                    <a:pt x="4060" y="3361"/>
                    <a:pt x="3998" y="3361"/>
                  </a:cubicBezTo>
                  <a:cubicBezTo>
                    <a:pt x="3979" y="3361"/>
                    <a:pt x="3961" y="3364"/>
                    <a:pt x="3942" y="3371"/>
                  </a:cubicBezTo>
                  <a:cubicBezTo>
                    <a:pt x="3592" y="3512"/>
                    <a:pt x="3242" y="3657"/>
                    <a:pt x="2894" y="3801"/>
                  </a:cubicBezTo>
                  <a:cubicBezTo>
                    <a:pt x="2660" y="3898"/>
                    <a:pt x="2429" y="4002"/>
                    <a:pt x="2204" y="4118"/>
                  </a:cubicBezTo>
                  <a:cubicBezTo>
                    <a:pt x="2088" y="4173"/>
                    <a:pt x="1978" y="4240"/>
                    <a:pt x="1873" y="4313"/>
                  </a:cubicBezTo>
                  <a:cubicBezTo>
                    <a:pt x="1830" y="4344"/>
                    <a:pt x="1789" y="4376"/>
                    <a:pt x="1750" y="4411"/>
                  </a:cubicBezTo>
                  <a:cubicBezTo>
                    <a:pt x="1748" y="4319"/>
                    <a:pt x="1747" y="4229"/>
                    <a:pt x="1747" y="4137"/>
                  </a:cubicBezTo>
                  <a:cubicBezTo>
                    <a:pt x="1745" y="3983"/>
                    <a:pt x="1753" y="3828"/>
                    <a:pt x="1759" y="3673"/>
                  </a:cubicBezTo>
                  <a:lnTo>
                    <a:pt x="1759" y="3667"/>
                  </a:lnTo>
                  <a:lnTo>
                    <a:pt x="1759" y="3657"/>
                  </a:lnTo>
                  <a:cubicBezTo>
                    <a:pt x="1778" y="3319"/>
                    <a:pt x="1816" y="2983"/>
                    <a:pt x="1878" y="2651"/>
                  </a:cubicBezTo>
                  <a:lnTo>
                    <a:pt x="1878" y="2651"/>
                  </a:lnTo>
                  <a:cubicBezTo>
                    <a:pt x="1877" y="2652"/>
                    <a:pt x="1876" y="2654"/>
                    <a:pt x="1876" y="2656"/>
                  </a:cubicBezTo>
                  <a:lnTo>
                    <a:pt x="1876" y="2656"/>
                  </a:lnTo>
                  <a:cubicBezTo>
                    <a:pt x="1931" y="2380"/>
                    <a:pt x="2000" y="2109"/>
                    <a:pt x="2082" y="1842"/>
                  </a:cubicBezTo>
                  <a:cubicBezTo>
                    <a:pt x="2128" y="1704"/>
                    <a:pt x="2176" y="1565"/>
                    <a:pt x="2220" y="1427"/>
                  </a:cubicBezTo>
                  <a:cubicBezTo>
                    <a:pt x="2245" y="1376"/>
                    <a:pt x="2269" y="1326"/>
                    <a:pt x="2291" y="1275"/>
                  </a:cubicBezTo>
                  <a:cubicBezTo>
                    <a:pt x="2323" y="1206"/>
                    <a:pt x="2353" y="1135"/>
                    <a:pt x="2386" y="1066"/>
                  </a:cubicBezTo>
                  <a:lnTo>
                    <a:pt x="2386" y="1066"/>
                  </a:lnTo>
                  <a:cubicBezTo>
                    <a:pt x="2409" y="1020"/>
                    <a:pt x="2419" y="969"/>
                    <a:pt x="2413" y="919"/>
                  </a:cubicBezTo>
                  <a:cubicBezTo>
                    <a:pt x="2405" y="868"/>
                    <a:pt x="2377" y="824"/>
                    <a:pt x="2334" y="794"/>
                  </a:cubicBezTo>
                  <a:cubicBezTo>
                    <a:pt x="2301" y="770"/>
                    <a:pt x="2261" y="758"/>
                    <a:pt x="2221" y="758"/>
                  </a:cubicBezTo>
                  <a:cubicBezTo>
                    <a:pt x="2158" y="758"/>
                    <a:pt x="2096" y="788"/>
                    <a:pt x="2065" y="849"/>
                  </a:cubicBezTo>
                  <a:cubicBezTo>
                    <a:pt x="2027" y="924"/>
                    <a:pt x="1993" y="1001"/>
                    <a:pt x="1963" y="1079"/>
                  </a:cubicBezTo>
                  <a:cubicBezTo>
                    <a:pt x="1941" y="1137"/>
                    <a:pt x="1921" y="1196"/>
                    <a:pt x="1902" y="1254"/>
                  </a:cubicBezTo>
                  <a:cubicBezTo>
                    <a:pt x="1887" y="1300"/>
                    <a:pt x="1873" y="1345"/>
                    <a:pt x="1861" y="1389"/>
                  </a:cubicBezTo>
                  <a:lnTo>
                    <a:pt x="1813" y="1490"/>
                  </a:lnTo>
                  <a:cubicBezTo>
                    <a:pt x="1778" y="1554"/>
                    <a:pt x="1745" y="1618"/>
                    <a:pt x="1712" y="1682"/>
                  </a:cubicBezTo>
                  <a:cubicBezTo>
                    <a:pt x="1650" y="1796"/>
                    <a:pt x="1583" y="1905"/>
                    <a:pt x="1514" y="2013"/>
                  </a:cubicBezTo>
                  <a:lnTo>
                    <a:pt x="1515" y="2009"/>
                  </a:lnTo>
                  <a:lnTo>
                    <a:pt x="1515" y="2009"/>
                  </a:lnTo>
                  <a:cubicBezTo>
                    <a:pt x="1418" y="2155"/>
                    <a:pt x="1313" y="2294"/>
                    <a:pt x="1199" y="2426"/>
                  </a:cubicBezTo>
                  <a:lnTo>
                    <a:pt x="1199" y="2426"/>
                  </a:lnTo>
                  <a:cubicBezTo>
                    <a:pt x="1201" y="2423"/>
                    <a:pt x="1203" y="2421"/>
                    <a:pt x="1205" y="2418"/>
                  </a:cubicBezTo>
                  <a:lnTo>
                    <a:pt x="1205" y="2418"/>
                  </a:lnTo>
                  <a:cubicBezTo>
                    <a:pt x="1126" y="2510"/>
                    <a:pt x="1041" y="2597"/>
                    <a:pt x="949" y="2676"/>
                  </a:cubicBezTo>
                  <a:lnTo>
                    <a:pt x="966" y="2662"/>
                  </a:lnTo>
                  <a:lnTo>
                    <a:pt x="966" y="2662"/>
                  </a:lnTo>
                  <a:cubicBezTo>
                    <a:pt x="919" y="2701"/>
                    <a:pt x="873" y="2741"/>
                    <a:pt x="822" y="2776"/>
                  </a:cubicBezTo>
                  <a:cubicBezTo>
                    <a:pt x="786" y="2799"/>
                    <a:pt x="749" y="2820"/>
                    <a:pt x="710" y="2841"/>
                  </a:cubicBezTo>
                  <a:cubicBezTo>
                    <a:pt x="684" y="2852"/>
                    <a:pt x="659" y="2863"/>
                    <a:pt x="634" y="2872"/>
                  </a:cubicBezTo>
                  <a:cubicBezTo>
                    <a:pt x="623" y="2875"/>
                    <a:pt x="615" y="2879"/>
                    <a:pt x="602" y="2882"/>
                  </a:cubicBezTo>
                  <a:cubicBezTo>
                    <a:pt x="589" y="2883"/>
                    <a:pt x="575" y="2888"/>
                    <a:pt x="562" y="2888"/>
                  </a:cubicBezTo>
                  <a:lnTo>
                    <a:pt x="550" y="2888"/>
                  </a:lnTo>
                  <a:cubicBezTo>
                    <a:pt x="531" y="2888"/>
                    <a:pt x="512" y="2886"/>
                    <a:pt x="493" y="2883"/>
                  </a:cubicBezTo>
                  <a:lnTo>
                    <a:pt x="483" y="2882"/>
                  </a:lnTo>
                  <a:lnTo>
                    <a:pt x="477" y="2879"/>
                  </a:lnTo>
                  <a:lnTo>
                    <a:pt x="466" y="2872"/>
                  </a:lnTo>
                  <a:cubicBezTo>
                    <a:pt x="461" y="2869"/>
                    <a:pt x="458" y="2867"/>
                    <a:pt x="452" y="2861"/>
                  </a:cubicBezTo>
                  <a:cubicBezTo>
                    <a:pt x="445" y="2855"/>
                    <a:pt x="439" y="2850"/>
                    <a:pt x="433" y="2844"/>
                  </a:cubicBezTo>
                  <a:lnTo>
                    <a:pt x="423" y="2831"/>
                  </a:lnTo>
                  <a:cubicBezTo>
                    <a:pt x="420" y="2825"/>
                    <a:pt x="415" y="2818"/>
                    <a:pt x="412" y="2812"/>
                  </a:cubicBezTo>
                  <a:cubicBezTo>
                    <a:pt x="404" y="2793"/>
                    <a:pt x="395" y="2777"/>
                    <a:pt x="388" y="2755"/>
                  </a:cubicBezTo>
                  <a:cubicBezTo>
                    <a:pt x="380" y="2734"/>
                    <a:pt x="376" y="2712"/>
                    <a:pt x="369" y="2692"/>
                  </a:cubicBezTo>
                  <a:cubicBezTo>
                    <a:pt x="361" y="2649"/>
                    <a:pt x="355" y="2606"/>
                    <a:pt x="350" y="2562"/>
                  </a:cubicBezTo>
                  <a:cubicBezTo>
                    <a:pt x="346" y="2491"/>
                    <a:pt x="346" y="2419"/>
                    <a:pt x="347" y="2348"/>
                  </a:cubicBezTo>
                  <a:cubicBezTo>
                    <a:pt x="355" y="2231"/>
                    <a:pt x="371" y="2116"/>
                    <a:pt x="392" y="2000"/>
                  </a:cubicBezTo>
                  <a:cubicBezTo>
                    <a:pt x="456" y="1675"/>
                    <a:pt x="559" y="1362"/>
                    <a:pt x="661" y="1047"/>
                  </a:cubicBezTo>
                  <a:cubicBezTo>
                    <a:pt x="692" y="962"/>
                    <a:pt x="726" y="878"/>
                    <a:pt x="757" y="792"/>
                  </a:cubicBezTo>
                  <a:cubicBezTo>
                    <a:pt x="781" y="730"/>
                    <a:pt x="813" y="669"/>
                    <a:pt x="843" y="609"/>
                  </a:cubicBezTo>
                  <a:cubicBezTo>
                    <a:pt x="874" y="548"/>
                    <a:pt x="909" y="488"/>
                    <a:pt x="947" y="431"/>
                  </a:cubicBezTo>
                  <a:cubicBezTo>
                    <a:pt x="963" y="406"/>
                    <a:pt x="982" y="382"/>
                    <a:pt x="999" y="360"/>
                  </a:cubicBezTo>
                  <a:cubicBezTo>
                    <a:pt x="1055" y="338"/>
                    <a:pt x="1096" y="292"/>
                    <a:pt x="1112" y="233"/>
                  </a:cubicBezTo>
                  <a:cubicBezTo>
                    <a:pt x="1137" y="124"/>
                    <a:pt x="1063" y="16"/>
                    <a:pt x="952" y="2"/>
                  </a:cubicBezTo>
                  <a:cubicBezTo>
                    <a:pt x="942" y="1"/>
                    <a:pt x="932" y="0"/>
                    <a:pt x="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7" name="Google Shape;13637;p25"/>
            <p:cNvSpPr/>
            <p:nvPr/>
          </p:nvSpPr>
          <p:spPr>
            <a:xfrm>
              <a:off x="6393155" y="2021499"/>
              <a:ext cx="67150" cy="22608"/>
            </a:xfrm>
            <a:custGeom>
              <a:avLst/>
              <a:gdLst/>
              <a:ahLst/>
              <a:cxnLst/>
              <a:rect l="l" t="t" r="r" b="b"/>
              <a:pathLst>
                <a:path w="1996" h="672" extrusionOk="0">
                  <a:moveTo>
                    <a:pt x="1800" y="1"/>
                  </a:moveTo>
                  <a:cubicBezTo>
                    <a:pt x="1794" y="1"/>
                    <a:pt x="1788" y="1"/>
                    <a:pt x="1782" y="2"/>
                  </a:cubicBezTo>
                  <a:lnTo>
                    <a:pt x="1761" y="3"/>
                  </a:lnTo>
                  <a:lnTo>
                    <a:pt x="1777" y="2"/>
                  </a:lnTo>
                  <a:lnTo>
                    <a:pt x="1777" y="2"/>
                  </a:lnTo>
                  <a:cubicBezTo>
                    <a:pt x="1510" y="24"/>
                    <a:pt x="1244" y="59"/>
                    <a:pt x="981" y="101"/>
                  </a:cubicBezTo>
                  <a:cubicBezTo>
                    <a:pt x="849" y="122"/>
                    <a:pt x="718" y="142"/>
                    <a:pt x="588" y="165"/>
                  </a:cubicBezTo>
                  <a:cubicBezTo>
                    <a:pt x="523" y="176"/>
                    <a:pt x="460" y="188"/>
                    <a:pt x="397" y="199"/>
                  </a:cubicBezTo>
                  <a:cubicBezTo>
                    <a:pt x="351" y="207"/>
                    <a:pt x="303" y="217"/>
                    <a:pt x="257" y="228"/>
                  </a:cubicBezTo>
                  <a:cubicBezTo>
                    <a:pt x="224" y="236"/>
                    <a:pt x="191" y="244"/>
                    <a:pt x="158" y="253"/>
                  </a:cubicBezTo>
                  <a:cubicBezTo>
                    <a:pt x="129" y="263"/>
                    <a:pt x="104" y="277"/>
                    <a:pt x="80" y="296"/>
                  </a:cubicBezTo>
                  <a:cubicBezTo>
                    <a:pt x="28" y="337"/>
                    <a:pt x="1" y="404"/>
                    <a:pt x="10" y="470"/>
                  </a:cubicBezTo>
                  <a:cubicBezTo>
                    <a:pt x="20" y="545"/>
                    <a:pt x="71" y="608"/>
                    <a:pt x="143" y="633"/>
                  </a:cubicBezTo>
                  <a:cubicBezTo>
                    <a:pt x="177" y="646"/>
                    <a:pt x="212" y="657"/>
                    <a:pt x="248" y="665"/>
                  </a:cubicBezTo>
                  <a:cubicBezTo>
                    <a:pt x="264" y="670"/>
                    <a:pt x="280" y="671"/>
                    <a:pt x="295" y="671"/>
                  </a:cubicBezTo>
                  <a:cubicBezTo>
                    <a:pt x="368" y="671"/>
                    <a:pt x="435" y="627"/>
                    <a:pt x="466" y="560"/>
                  </a:cubicBezTo>
                  <a:cubicBezTo>
                    <a:pt x="918" y="469"/>
                    <a:pt x="1373" y="389"/>
                    <a:pt x="1834" y="348"/>
                  </a:cubicBezTo>
                  <a:cubicBezTo>
                    <a:pt x="1929" y="339"/>
                    <a:pt x="1996" y="239"/>
                    <a:pt x="1981" y="149"/>
                  </a:cubicBezTo>
                  <a:cubicBezTo>
                    <a:pt x="1968" y="55"/>
                    <a:pt x="1888" y="1"/>
                    <a:pt x="18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8" name="Google Shape;13638;p25"/>
            <p:cNvSpPr/>
            <p:nvPr/>
          </p:nvSpPr>
          <p:spPr>
            <a:xfrm>
              <a:off x="6394332" y="2030885"/>
              <a:ext cx="140895" cy="43836"/>
            </a:xfrm>
            <a:custGeom>
              <a:avLst/>
              <a:gdLst/>
              <a:ahLst/>
              <a:cxnLst/>
              <a:rect l="l" t="t" r="r" b="b"/>
              <a:pathLst>
                <a:path w="4188" h="1303" extrusionOk="0">
                  <a:moveTo>
                    <a:pt x="4023" y="0"/>
                  </a:moveTo>
                  <a:cubicBezTo>
                    <a:pt x="4015" y="0"/>
                    <a:pt x="4006" y="1"/>
                    <a:pt x="3998" y="3"/>
                  </a:cubicBezTo>
                  <a:lnTo>
                    <a:pt x="3681" y="69"/>
                  </a:lnTo>
                  <a:cubicBezTo>
                    <a:pt x="3607" y="85"/>
                    <a:pt x="3531" y="99"/>
                    <a:pt x="3456" y="117"/>
                  </a:cubicBezTo>
                  <a:cubicBezTo>
                    <a:pt x="3165" y="177"/>
                    <a:pt x="2876" y="235"/>
                    <a:pt x="2586" y="300"/>
                  </a:cubicBezTo>
                  <a:lnTo>
                    <a:pt x="2592" y="299"/>
                  </a:lnTo>
                  <a:lnTo>
                    <a:pt x="2591" y="299"/>
                  </a:lnTo>
                  <a:lnTo>
                    <a:pt x="2597" y="297"/>
                  </a:lnTo>
                  <a:lnTo>
                    <a:pt x="2597" y="297"/>
                  </a:lnTo>
                  <a:cubicBezTo>
                    <a:pt x="2323" y="356"/>
                    <a:pt x="2049" y="416"/>
                    <a:pt x="1777" y="478"/>
                  </a:cubicBezTo>
                  <a:cubicBezTo>
                    <a:pt x="1639" y="508"/>
                    <a:pt x="1505" y="544"/>
                    <a:pt x="1369" y="577"/>
                  </a:cubicBezTo>
                  <a:cubicBezTo>
                    <a:pt x="1256" y="606"/>
                    <a:pt x="1145" y="634"/>
                    <a:pt x="1034" y="664"/>
                  </a:cubicBezTo>
                  <a:cubicBezTo>
                    <a:pt x="908" y="699"/>
                    <a:pt x="778" y="731"/>
                    <a:pt x="653" y="772"/>
                  </a:cubicBezTo>
                  <a:cubicBezTo>
                    <a:pt x="522" y="814"/>
                    <a:pt x="393" y="858"/>
                    <a:pt x="264" y="904"/>
                  </a:cubicBezTo>
                  <a:lnTo>
                    <a:pt x="264" y="904"/>
                  </a:lnTo>
                  <a:cubicBezTo>
                    <a:pt x="249" y="908"/>
                    <a:pt x="233" y="915"/>
                    <a:pt x="219" y="922"/>
                  </a:cubicBezTo>
                  <a:cubicBezTo>
                    <a:pt x="192" y="926"/>
                    <a:pt x="167" y="934"/>
                    <a:pt x="143" y="948"/>
                  </a:cubicBezTo>
                  <a:cubicBezTo>
                    <a:pt x="140" y="951"/>
                    <a:pt x="137" y="953"/>
                    <a:pt x="132" y="954"/>
                  </a:cubicBezTo>
                  <a:cubicBezTo>
                    <a:pt x="1" y="1033"/>
                    <a:pt x="15" y="1228"/>
                    <a:pt x="158" y="1287"/>
                  </a:cubicBezTo>
                  <a:cubicBezTo>
                    <a:pt x="180" y="1298"/>
                    <a:pt x="203" y="1302"/>
                    <a:pt x="227" y="1302"/>
                  </a:cubicBezTo>
                  <a:cubicBezTo>
                    <a:pt x="281" y="1299"/>
                    <a:pt x="332" y="1283"/>
                    <a:pt x="378" y="1256"/>
                  </a:cubicBezTo>
                  <a:cubicBezTo>
                    <a:pt x="428" y="1231"/>
                    <a:pt x="482" y="1212"/>
                    <a:pt x="534" y="1192"/>
                  </a:cubicBezTo>
                  <a:cubicBezTo>
                    <a:pt x="637" y="1157"/>
                    <a:pt x="740" y="1120"/>
                    <a:pt x="843" y="1082"/>
                  </a:cubicBezTo>
                  <a:lnTo>
                    <a:pt x="843" y="1082"/>
                  </a:lnTo>
                  <a:lnTo>
                    <a:pt x="822" y="1090"/>
                  </a:lnTo>
                  <a:lnTo>
                    <a:pt x="822" y="1090"/>
                  </a:lnTo>
                  <a:lnTo>
                    <a:pt x="1316" y="946"/>
                  </a:lnTo>
                  <a:cubicBezTo>
                    <a:pt x="1476" y="899"/>
                    <a:pt x="1638" y="861"/>
                    <a:pt x="1797" y="818"/>
                  </a:cubicBezTo>
                  <a:cubicBezTo>
                    <a:pt x="1929" y="783"/>
                    <a:pt x="2062" y="755"/>
                    <a:pt x="2193" y="723"/>
                  </a:cubicBezTo>
                  <a:cubicBezTo>
                    <a:pt x="2347" y="687"/>
                    <a:pt x="2500" y="652"/>
                    <a:pt x="2654" y="615"/>
                  </a:cubicBezTo>
                  <a:cubicBezTo>
                    <a:pt x="2940" y="554"/>
                    <a:pt x="3227" y="487"/>
                    <a:pt x="3513" y="424"/>
                  </a:cubicBezTo>
                  <a:cubicBezTo>
                    <a:pt x="3697" y="386"/>
                    <a:pt x="3879" y="342"/>
                    <a:pt x="4061" y="300"/>
                  </a:cubicBezTo>
                  <a:cubicBezTo>
                    <a:pt x="4143" y="283"/>
                    <a:pt x="4188" y="188"/>
                    <a:pt x="4167" y="112"/>
                  </a:cubicBezTo>
                  <a:cubicBezTo>
                    <a:pt x="4149" y="50"/>
                    <a:pt x="4088" y="0"/>
                    <a:pt x="4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39" name="Google Shape;13639;p25"/>
            <p:cNvSpPr/>
            <p:nvPr/>
          </p:nvSpPr>
          <p:spPr>
            <a:xfrm>
              <a:off x="6535468" y="1977055"/>
              <a:ext cx="112904" cy="133729"/>
            </a:xfrm>
            <a:custGeom>
              <a:avLst/>
              <a:gdLst/>
              <a:ahLst/>
              <a:cxnLst/>
              <a:rect l="l" t="t" r="r" b="b"/>
              <a:pathLst>
                <a:path w="3356" h="3975" extrusionOk="0">
                  <a:moveTo>
                    <a:pt x="2918" y="367"/>
                  </a:moveTo>
                  <a:lnTo>
                    <a:pt x="2918" y="367"/>
                  </a:lnTo>
                  <a:cubicBezTo>
                    <a:pt x="2916" y="368"/>
                    <a:pt x="2914" y="369"/>
                    <a:pt x="2912" y="370"/>
                  </a:cubicBezTo>
                  <a:cubicBezTo>
                    <a:pt x="2914" y="369"/>
                    <a:pt x="2916" y="368"/>
                    <a:pt x="2918" y="367"/>
                  </a:cubicBezTo>
                  <a:close/>
                  <a:moveTo>
                    <a:pt x="2666" y="515"/>
                  </a:moveTo>
                  <a:cubicBezTo>
                    <a:pt x="2664" y="516"/>
                    <a:pt x="2662" y="517"/>
                    <a:pt x="2660" y="518"/>
                  </a:cubicBezTo>
                  <a:cubicBezTo>
                    <a:pt x="2662" y="517"/>
                    <a:pt x="2664" y="516"/>
                    <a:pt x="2666" y="515"/>
                  </a:cubicBezTo>
                  <a:close/>
                  <a:moveTo>
                    <a:pt x="261" y="1889"/>
                  </a:moveTo>
                  <a:lnTo>
                    <a:pt x="261" y="1889"/>
                  </a:lnTo>
                  <a:cubicBezTo>
                    <a:pt x="260" y="1891"/>
                    <a:pt x="260" y="1893"/>
                    <a:pt x="260" y="1896"/>
                  </a:cubicBezTo>
                  <a:cubicBezTo>
                    <a:pt x="260" y="1893"/>
                    <a:pt x="261" y="1891"/>
                    <a:pt x="261" y="1889"/>
                  </a:cubicBezTo>
                  <a:close/>
                  <a:moveTo>
                    <a:pt x="566" y="3089"/>
                  </a:moveTo>
                  <a:cubicBezTo>
                    <a:pt x="565" y="3093"/>
                    <a:pt x="563" y="3097"/>
                    <a:pt x="562" y="3101"/>
                  </a:cubicBezTo>
                  <a:lnTo>
                    <a:pt x="562" y="3101"/>
                  </a:lnTo>
                  <a:cubicBezTo>
                    <a:pt x="564" y="3097"/>
                    <a:pt x="565" y="3093"/>
                    <a:pt x="566" y="3089"/>
                  </a:cubicBezTo>
                  <a:close/>
                  <a:moveTo>
                    <a:pt x="2968" y="1"/>
                  </a:moveTo>
                  <a:cubicBezTo>
                    <a:pt x="2965" y="1"/>
                    <a:pt x="2963" y="1"/>
                    <a:pt x="2961" y="1"/>
                  </a:cubicBezTo>
                  <a:cubicBezTo>
                    <a:pt x="2888" y="6"/>
                    <a:pt x="2817" y="26"/>
                    <a:pt x="2752" y="61"/>
                  </a:cubicBezTo>
                  <a:cubicBezTo>
                    <a:pt x="2665" y="105"/>
                    <a:pt x="2584" y="165"/>
                    <a:pt x="2503" y="221"/>
                  </a:cubicBezTo>
                  <a:cubicBezTo>
                    <a:pt x="2443" y="260"/>
                    <a:pt x="2386" y="303"/>
                    <a:pt x="2329" y="344"/>
                  </a:cubicBezTo>
                  <a:cubicBezTo>
                    <a:pt x="2182" y="450"/>
                    <a:pt x="2040" y="563"/>
                    <a:pt x="1902" y="678"/>
                  </a:cubicBezTo>
                  <a:cubicBezTo>
                    <a:pt x="1794" y="769"/>
                    <a:pt x="1688" y="859"/>
                    <a:pt x="1587" y="955"/>
                  </a:cubicBezTo>
                  <a:cubicBezTo>
                    <a:pt x="1389" y="1141"/>
                    <a:pt x="1205" y="1337"/>
                    <a:pt x="1034" y="1547"/>
                  </a:cubicBezTo>
                  <a:cubicBezTo>
                    <a:pt x="870" y="1747"/>
                    <a:pt x="721" y="1961"/>
                    <a:pt x="590" y="2185"/>
                  </a:cubicBezTo>
                  <a:cubicBezTo>
                    <a:pt x="604" y="2002"/>
                    <a:pt x="616" y="1815"/>
                    <a:pt x="628" y="1634"/>
                  </a:cubicBezTo>
                  <a:cubicBezTo>
                    <a:pt x="639" y="1456"/>
                    <a:pt x="647" y="1275"/>
                    <a:pt x="661" y="1095"/>
                  </a:cubicBezTo>
                  <a:cubicBezTo>
                    <a:pt x="677" y="895"/>
                    <a:pt x="691" y="694"/>
                    <a:pt x="719" y="496"/>
                  </a:cubicBezTo>
                  <a:lnTo>
                    <a:pt x="719" y="493"/>
                  </a:lnTo>
                  <a:cubicBezTo>
                    <a:pt x="719" y="493"/>
                    <a:pt x="719" y="493"/>
                    <a:pt x="719" y="492"/>
                  </a:cubicBezTo>
                  <a:cubicBezTo>
                    <a:pt x="740" y="392"/>
                    <a:pt x="688" y="290"/>
                    <a:pt x="586" y="265"/>
                  </a:cubicBezTo>
                  <a:cubicBezTo>
                    <a:pt x="572" y="262"/>
                    <a:pt x="558" y="260"/>
                    <a:pt x="543" y="260"/>
                  </a:cubicBezTo>
                  <a:cubicBezTo>
                    <a:pt x="460" y="260"/>
                    <a:pt x="376" y="315"/>
                    <a:pt x="358" y="400"/>
                  </a:cubicBezTo>
                  <a:cubicBezTo>
                    <a:pt x="358" y="400"/>
                    <a:pt x="358" y="401"/>
                    <a:pt x="358" y="403"/>
                  </a:cubicBezTo>
                  <a:cubicBezTo>
                    <a:pt x="355" y="414"/>
                    <a:pt x="352" y="427"/>
                    <a:pt x="352" y="439"/>
                  </a:cubicBezTo>
                  <a:cubicBezTo>
                    <a:pt x="336" y="547"/>
                    <a:pt x="327" y="658"/>
                    <a:pt x="320" y="767"/>
                  </a:cubicBezTo>
                  <a:cubicBezTo>
                    <a:pt x="313" y="871"/>
                    <a:pt x="303" y="977"/>
                    <a:pt x="300" y="1084"/>
                  </a:cubicBezTo>
                  <a:lnTo>
                    <a:pt x="300" y="1088"/>
                  </a:lnTo>
                  <a:lnTo>
                    <a:pt x="300" y="1093"/>
                  </a:lnTo>
                  <a:cubicBezTo>
                    <a:pt x="294" y="1217"/>
                    <a:pt x="289" y="1338"/>
                    <a:pt x="282" y="1462"/>
                  </a:cubicBezTo>
                  <a:lnTo>
                    <a:pt x="282" y="1465"/>
                  </a:lnTo>
                  <a:lnTo>
                    <a:pt x="282" y="1475"/>
                  </a:lnTo>
                  <a:cubicBezTo>
                    <a:pt x="282" y="1476"/>
                    <a:pt x="282" y="1477"/>
                    <a:pt x="282" y="1478"/>
                  </a:cubicBezTo>
                  <a:cubicBezTo>
                    <a:pt x="275" y="1615"/>
                    <a:pt x="267" y="1752"/>
                    <a:pt x="261" y="1889"/>
                  </a:cubicBezTo>
                  <a:lnTo>
                    <a:pt x="261" y="1889"/>
                  </a:lnTo>
                  <a:cubicBezTo>
                    <a:pt x="261" y="1886"/>
                    <a:pt x="261" y="1883"/>
                    <a:pt x="261" y="1880"/>
                  </a:cubicBezTo>
                  <a:lnTo>
                    <a:pt x="261" y="1880"/>
                  </a:lnTo>
                  <a:cubicBezTo>
                    <a:pt x="234" y="2371"/>
                    <a:pt x="190" y="2864"/>
                    <a:pt x="100" y="3347"/>
                  </a:cubicBezTo>
                  <a:cubicBezTo>
                    <a:pt x="93" y="3388"/>
                    <a:pt x="85" y="3430"/>
                    <a:pt x="77" y="3471"/>
                  </a:cubicBezTo>
                  <a:lnTo>
                    <a:pt x="75" y="3477"/>
                  </a:lnTo>
                  <a:cubicBezTo>
                    <a:pt x="66" y="3518"/>
                    <a:pt x="53" y="3561"/>
                    <a:pt x="43" y="3604"/>
                  </a:cubicBezTo>
                  <a:cubicBezTo>
                    <a:pt x="29" y="3657"/>
                    <a:pt x="20" y="3711"/>
                    <a:pt x="12" y="3767"/>
                  </a:cubicBezTo>
                  <a:cubicBezTo>
                    <a:pt x="1" y="3868"/>
                    <a:pt x="74" y="3960"/>
                    <a:pt x="176" y="3974"/>
                  </a:cubicBezTo>
                  <a:lnTo>
                    <a:pt x="199" y="3974"/>
                  </a:lnTo>
                  <a:cubicBezTo>
                    <a:pt x="289" y="3973"/>
                    <a:pt x="365" y="3908"/>
                    <a:pt x="382" y="3819"/>
                  </a:cubicBezTo>
                  <a:cubicBezTo>
                    <a:pt x="384" y="3816"/>
                    <a:pt x="384" y="3811"/>
                    <a:pt x="384" y="3808"/>
                  </a:cubicBezTo>
                  <a:cubicBezTo>
                    <a:pt x="385" y="3806"/>
                    <a:pt x="385" y="3803"/>
                    <a:pt x="385" y="3802"/>
                  </a:cubicBezTo>
                  <a:cubicBezTo>
                    <a:pt x="429" y="3563"/>
                    <a:pt x="488" y="3330"/>
                    <a:pt x="562" y="3101"/>
                  </a:cubicBezTo>
                  <a:lnTo>
                    <a:pt x="562" y="3101"/>
                  </a:lnTo>
                  <a:cubicBezTo>
                    <a:pt x="561" y="3104"/>
                    <a:pt x="559" y="3108"/>
                    <a:pt x="558" y="3111"/>
                  </a:cubicBezTo>
                  <a:cubicBezTo>
                    <a:pt x="620" y="2929"/>
                    <a:pt x="692" y="2752"/>
                    <a:pt x="775" y="2579"/>
                  </a:cubicBezTo>
                  <a:lnTo>
                    <a:pt x="775" y="2579"/>
                  </a:lnTo>
                  <a:cubicBezTo>
                    <a:pt x="772" y="2583"/>
                    <a:pt x="770" y="2587"/>
                    <a:pt x="767" y="2592"/>
                  </a:cubicBezTo>
                  <a:cubicBezTo>
                    <a:pt x="848" y="2426"/>
                    <a:pt x="939" y="2266"/>
                    <a:pt x="1039" y="2111"/>
                  </a:cubicBezTo>
                  <a:lnTo>
                    <a:pt x="1039" y="2111"/>
                  </a:lnTo>
                  <a:lnTo>
                    <a:pt x="1030" y="2124"/>
                  </a:lnTo>
                  <a:cubicBezTo>
                    <a:pt x="1155" y="1937"/>
                    <a:pt x="1292" y="1756"/>
                    <a:pt x="1440" y="1585"/>
                  </a:cubicBezTo>
                  <a:cubicBezTo>
                    <a:pt x="1595" y="1410"/>
                    <a:pt x="1758" y="1243"/>
                    <a:pt x="1930" y="1085"/>
                  </a:cubicBezTo>
                  <a:cubicBezTo>
                    <a:pt x="2043" y="992"/>
                    <a:pt x="2150" y="892"/>
                    <a:pt x="2268" y="803"/>
                  </a:cubicBezTo>
                  <a:cubicBezTo>
                    <a:pt x="2339" y="750"/>
                    <a:pt x="2408" y="693"/>
                    <a:pt x="2481" y="642"/>
                  </a:cubicBezTo>
                  <a:cubicBezTo>
                    <a:pt x="2546" y="596"/>
                    <a:pt x="2613" y="552"/>
                    <a:pt x="2678" y="506"/>
                  </a:cubicBezTo>
                  <a:lnTo>
                    <a:pt x="2678" y="506"/>
                  </a:lnTo>
                  <a:cubicBezTo>
                    <a:pt x="2673" y="509"/>
                    <a:pt x="2670" y="512"/>
                    <a:pt x="2666" y="515"/>
                  </a:cubicBezTo>
                  <a:lnTo>
                    <a:pt x="2666" y="515"/>
                  </a:lnTo>
                  <a:cubicBezTo>
                    <a:pt x="2742" y="468"/>
                    <a:pt x="2816" y="419"/>
                    <a:pt x="2894" y="378"/>
                  </a:cubicBezTo>
                  <a:cubicBezTo>
                    <a:pt x="2907" y="371"/>
                    <a:pt x="2921" y="366"/>
                    <a:pt x="2934" y="362"/>
                  </a:cubicBezTo>
                  <a:lnTo>
                    <a:pt x="2934" y="362"/>
                  </a:lnTo>
                  <a:cubicBezTo>
                    <a:pt x="2933" y="362"/>
                    <a:pt x="2932" y="362"/>
                    <a:pt x="2930" y="363"/>
                  </a:cubicBezTo>
                  <a:lnTo>
                    <a:pt x="2930" y="363"/>
                  </a:lnTo>
                  <a:cubicBezTo>
                    <a:pt x="2935" y="361"/>
                    <a:pt x="2939" y="360"/>
                    <a:pt x="2943" y="359"/>
                  </a:cubicBezTo>
                  <a:lnTo>
                    <a:pt x="2948" y="368"/>
                  </a:lnTo>
                  <a:cubicBezTo>
                    <a:pt x="2956" y="397"/>
                    <a:pt x="2964" y="427"/>
                    <a:pt x="2972" y="457"/>
                  </a:cubicBezTo>
                  <a:cubicBezTo>
                    <a:pt x="2975" y="480"/>
                    <a:pt x="2981" y="504"/>
                    <a:pt x="2985" y="528"/>
                  </a:cubicBezTo>
                  <a:cubicBezTo>
                    <a:pt x="2999" y="617"/>
                    <a:pt x="3075" y="680"/>
                    <a:pt x="3162" y="680"/>
                  </a:cubicBezTo>
                  <a:cubicBezTo>
                    <a:pt x="3171" y="680"/>
                    <a:pt x="3180" y="680"/>
                    <a:pt x="3189" y="678"/>
                  </a:cubicBezTo>
                  <a:cubicBezTo>
                    <a:pt x="3287" y="664"/>
                    <a:pt x="3355" y="572"/>
                    <a:pt x="3339" y="474"/>
                  </a:cubicBezTo>
                  <a:cubicBezTo>
                    <a:pt x="3328" y="395"/>
                    <a:pt x="3309" y="317"/>
                    <a:pt x="3284" y="241"/>
                  </a:cubicBezTo>
                  <a:cubicBezTo>
                    <a:pt x="3260" y="176"/>
                    <a:pt x="3217" y="104"/>
                    <a:pt x="3159" y="64"/>
                  </a:cubicBezTo>
                  <a:cubicBezTo>
                    <a:pt x="3104" y="24"/>
                    <a:pt x="3036" y="1"/>
                    <a:pt x="29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0" name="Google Shape;13640;p25"/>
            <p:cNvSpPr/>
            <p:nvPr/>
          </p:nvSpPr>
          <p:spPr>
            <a:xfrm>
              <a:off x="6638148" y="2004643"/>
              <a:ext cx="116033" cy="129456"/>
            </a:xfrm>
            <a:custGeom>
              <a:avLst/>
              <a:gdLst/>
              <a:ahLst/>
              <a:cxnLst/>
              <a:rect l="l" t="t" r="r" b="b"/>
              <a:pathLst>
                <a:path w="3449" h="3848" extrusionOk="0">
                  <a:moveTo>
                    <a:pt x="1107" y="2412"/>
                  </a:moveTo>
                  <a:cubicBezTo>
                    <a:pt x="1106" y="2437"/>
                    <a:pt x="1106" y="2464"/>
                    <a:pt x="1104" y="2491"/>
                  </a:cubicBezTo>
                  <a:cubicBezTo>
                    <a:pt x="1098" y="2676"/>
                    <a:pt x="1098" y="2863"/>
                    <a:pt x="1088" y="3048"/>
                  </a:cubicBezTo>
                  <a:cubicBezTo>
                    <a:pt x="1082" y="3149"/>
                    <a:pt x="1072" y="3251"/>
                    <a:pt x="1057" y="3352"/>
                  </a:cubicBezTo>
                  <a:cubicBezTo>
                    <a:pt x="1052" y="3374"/>
                    <a:pt x="1047" y="3395"/>
                    <a:pt x="1041" y="3417"/>
                  </a:cubicBezTo>
                  <a:cubicBezTo>
                    <a:pt x="1038" y="3425"/>
                    <a:pt x="1034" y="3434"/>
                    <a:pt x="1030" y="3442"/>
                  </a:cubicBezTo>
                  <a:lnTo>
                    <a:pt x="1020" y="3460"/>
                  </a:lnTo>
                  <a:lnTo>
                    <a:pt x="1007" y="3469"/>
                  </a:lnTo>
                  <a:cubicBezTo>
                    <a:pt x="1007" y="3469"/>
                    <a:pt x="1006" y="3471"/>
                    <a:pt x="1006" y="3471"/>
                  </a:cubicBezTo>
                  <a:lnTo>
                    <a:pt x="995" y="3475"/>
                  </a:lnTo>
                  <a:lnTo>
                    <a:pt x="974" y="3480"/>
                  </a:lnTo>
                  <a:cubicBezTo>
                    <a:pt x="966" y="3482"/>
                    <a:pt x="957" y="3483"/>
                    <a:pt x="949" y="3483"/>
                  </a:cubicBezTo>
                  <a:lnTo>
                    <a:pt x="936" y="3483"/>
                  </a:lnTo>
                  <a:cubicBezTo>
                    <a:pt x="923" y="3482"/>
                    <a:pt x="912" y="3481"/>
                    <a:pt x="901" y="3479"/>
                  </a:cubicBezTo>
                  <a:lnTo>
                    <a:pt x="901" y="3479"/>
                  </a:lnTo>
                  <a:lnTo>
                    <a:pt x="887" y="3475"/>
                  </a:lnTo>
                  <a:lnTo>
                    <a:pt x="872" y="3469"/>
                  </a:lnTo>
                  <a:lnTo>
                    <a:pt x="872" y="3469"/>
                  </a:lnTo>
                  <a:cubicBezTo>
                    <a:pt x="866" y="3466"/>
                    <a:pt x="860" y="3463"/>
                    <a:pt x="856" y="3460"/>
                  </a:cubicBezTo>
                  <a:cubicBezTo>
                    <a:pt x="851" y="3455"/>
                    <a:pt x="844" y="3452"/>
                    <a:pt x="840" y="3447"/>
                  </a:cubicBezTo>
                  <a:cubicBezTo>
                    <a:pt x="835" y="3442"/>
                    <a:pt x="830" y="3439"/>
                    <a:pt x="825" y="3433"/>
                  </a:cubicBezTo>
                  <a:cubicBezTo>
                    <a:pt x="819" y="3425"/>
                    <a:pt x="813" y="3418"/>
                    <a:pt x="808" y="3411"/>
                  </a:cubicBezTo>
                  <a:lnTo>
                    <a:pt x="806" y="3407"/>
                  </a:lnTo>
                  <a:lnTo>
                    <a:pt x="806" y="3407"/>
                  </a:lnTo>
                  <a:cubicBezTo>
                    <a:pt x="810" y="3411"/>
                    <a:pt x="813" y="3415"/>
                    <a:pt x="814" y="3418"/>
                  </a:cubicBezTo>
                  <a:lnTo>
                    <a:pt x="814" y="3418"/>
                  </a:lnTo>
                  <a:cubicBezTo>
                    <a:pt x="811" y="3412"/>
                    <a:pt x="806" y="3406"/>
                    <a:pt x="803" y="3399"/>
                  </a:cubicBezTo>
                  <a:cubicBezTo>
                    <a:pt x="795" y="3384"/>
                    <a:pt x="787" y="3366"/>
                    <a:pt x="781" y="3350"/>
                  </a:cubicBezTo>
                  <a:cubicBezTo>
                    <a:pt x="778" y="3341"/>
                    <a:pt x="775" y="3330"/>
                    <a:pt x="773" y="3320"/>
                  </a:cubicBezTo>
                  <a:cubicBezTo>
                    <a:pt x="768" y="3297"/>
                    <a:pt x="764" y="3274"/>
                    <a:pt x="762" y="3249"/>
                  </a:cubicBezTo>
                  <a:cubicBezTo>
                    <a:pt x="761" y="3224"/>
                    <a:pt x="761" y="3198"/>
                    <a:pt x="761" y="3173"/>
                  </a:cubicBezTo>
                  <a:cubicBezTo>
                    <a:pt x="764" y="3141"/>
                    <a:pt x="767" y="3110"/>
                    <a:pt x="772" y="3078"/>
                  </a:cubicBezTo>
                  <a:cubicBezTo>
                    <a:pt x="783" y="3026"/>
                    <a:pt x="795" y="2975"/>
                    <a:pt x="811" y="2926"/>
                  </a:cubicBezTo>
                  <a:cubicBezTo>
                    <a:pt x="829" y="2875"/>
                    <a:pt x="851" y="2825"/>
                    <a:pt x="873" y="2776"/>
                  </a:cubicBezTo>
                  <a:cubicBezTo>
                    <a:pt x="912" y="2699"/>
                    <a:pt x="955" y="2625"/>
                    <a:pt x="1002" y="2553"/>
                  </a:cubicBezTo>
                  <a:lnTo>
                    <a:pt x="1002" y="2553"/>
                  </a:lnTo>
                  <a:cubicBezTo>
                    <a:pt x="1035" y="2505"/>
                    <a:pt x="1070" y="2457"/>
                    <a:pt x="1107" y="2412"/>
                  </a:cubicBezTo>
                  <a:close/>
                  <a:moveTo>
                    <a:pt x="1500" y="1"/>
                  </a:moveTo>
                  <a:cubicBezTo>
                    <a:pt x="1469" y="1"/>
                    <a:pt x="1438" y="7"/>
                    <a:pt x="1410" y="20"/>
                  </a:cubicBezTo>
                  <a:cubicBezTo>
                    <a:pt x="1370" y="39"/>
                    <a:pt x="1334" y="69"/>
                    <a:pt x="1305" y="104"/>
                  </a:cubicBezTo>
                  <a:cubicBezTo>
                    <a:pt x="1269" y="145"/>
                    <a:pt x="1234" y="188"/>
                    <a:pt x="1201" y="230"/>
                  </a:cubicBezTo>
                  <a:cubicBezTo>
                    <a:pt x="1087" y="371"/>
                    <a:pt x="969" y="509"/>
                    <a:pt x="851" y="648"/>
                  </a:cubicBezTo>
                  <a:cubicBezTo>
                    <a:pt x="707" y="810"/>
                    <a:pt x="561" y="971"/>
                    <a:pt x="412" y="1129"/>
                  </a:cubicBezTo>
                  <a:cubicBezTo>
                    <a:pt x="303" y="1247"/>
                    <a:pt x="191" y="1364"/>
                    <a:pt x="102" y="1498"/>
                  </a:cubicBezTo>
                  <a:cubicBezTo>
                    <a:pt x="61" y="1558"/>
                    <a:pt x="31" y="1626"/>
                    <a:pt x="15" y="1698"/>
                  </a:cubicBezTo>
                  <a:cubicBezTo>
                    <a:pt x="5" y="1750"/>
                    <a:pt x="1" y="1815"/>
                    <a:pt x="24" y="1864"/>
                  </a:cubicBezTo>
                  <a:cubicBezTo>
                    <a:pt x="51" y="1916"/>
                    <a:pt x="81" y="1965"/>
                    <a:pt x="134" y="1995"/>
                  </a:cubicBezTo>
                  <a:cubicBezTo>
                    <a:pt x="174" y="2015"/>
                    <a:pt x="218" y="2026"/>
                    <a:pt x="262" y="2026"/>
                  </a:cubicBezTo>
                  <a:cubicBezTo>
                    <a:pt x="268" y="2026"/>
                    <a:pt x="274" y="2026"/>
                    <a:pt x="279" y="2025"/>
                  </a:cubicBezTo>
                  <a:cubicBezTo>
                    <a:pt x="382" y="2024"/>
                    <a:pt x="463" y="1938"/>
                    <a:pt x="461" y="1837"/>
                  </a:cubicBezTo>
                  <a:cubicBezTo>
                    <a:pt x="461" y="1785"/>
                    <a:pt x="439" y="1737"/>
                    <a:pt x="401" y="1702"/>
                  </a:cubicBezTo>
                  <a:cubicBezTo>
                    <a:pt x="411" y="1683"/>
                    <a:pt x="423" y="1664"/>
                    <a:pt x="434" y="1645"/>
                  </a:cubicBezTo>
                  <a:cubicBezTo>
                    <a:pt x="487" y="1571"/>
                    <a:pt x="544" y="1505"/>
                    <a:pt x="602" y="1437"/>
                  </a:cubicBezTo>
                  <a:cubicBezTo>
                    <a:pt x="803" y="1210"/>
                    <a:pt x="1011" y="989"/>
                    <a:pt x="1209" y="759"/>
                  </a:cubicBezTo>
                  <a:lnTo>
                    <a:pt x="1210" y="759"/>
                  </a:lnTo>
                  <a:cubicBezTo>
                    <a:pt x="1213" y="753"/>
                    <a:pt x="1218" y="748"/>
                    <a:pt x="1223" y="743"/>
                  </a:cubicBezTo>
                  <a:lnTo>
                    <a:pt x="1223" y="743"/>
                  </a:lnTo>
                  <a:lnTo>
                    <a:pt x="1220" y="746"/>
                  </a:lnTo>
                  <a:cubicBezTo>
                    <a:pt x="1258" y="704"/>
                    <a:pt x="1294" y="661"/>
                    <a:pt x="1332" y="618"/>
                  </a:cubicBezTo>
                  <a:lnTo>
                    <a:pt x="1332" y="618"/>
                  </a:lnTo>
                  <a:cubicBezTo>
                    <a:pt x="1326" y="669"/>
                    <a:pt x="1319" y="718"/>
                    <a:pt x="1311" y="769"/>
                  </a:cubicBezTo>
                  <a:cubicBezTo>
                    <a:pt x="1261" y="1133"/>
                    <a:pt x="1191" y="1495"/>
                    <a:pt x="1150" y="1861"/>
                  </a:cubicBezTo>
                  <a:cubicBezTo>
                    <a:pt x="1131" y="1878"/>
                    <a:pt x="1114" y="1896"/>
                    <a:pt x="1095" y="1913"/>
                  </a:cubicBezTo>
                  <a:cubicBezTo>
                    <a:pt x="905" y="2095"/>
                    <a:pt x="730" y="2299"/>
                    <a:pt x="602" y="2530"/>
                  </a:cubicBezTo>
                  <a:cubicBezTo>
                    <a:pt x="539" y="2641"/>
                    <a:pt x="488" y="2758"/>
                    <a:pt x="450" y="2882"/>
                  </a:cubicBezTo>
                  <a:cubicBezTo>
                    <a:pt x="417" y="2994"/>
                    <a:pt x="393" y="3113"/>
                    <a:pt x="398" y="3232"/>
                  </a:cubicBezTo>
                  <a:cubicBezTo>
                    <a:pt x="404" y="3352"/>
                    <a:pt x="425" y="3474"/>
                    <a:pt x="485" y="3580"/>
                  </a:cubicBezTo>
                  <a:cubicBezTo>
                    <a:pt x="537" y="3672"/>
                    <a:pt x="616" y="3748"/>
                    <a:pt x="711" y="3795"/>
                  </a:cubicBezTo>
                  <a:cubicBezTo>
                    <a:pt x="781" y="3830"/>
                    <a:pt x="857" y="3847"/>
                    <a:pt x="935" y="3847"/>
                  </a:cubicBezTo>
                  <a:cubicBezTo>
                    <a:pt x="974" y="3847"/>
                    <a:pt x="1012" y="3844"/>
                    <a:pt x="1050" y="3836"/>
                  </a:cubicBezTo>
                  <a:cubicBezTo>
                    <a:pt x="1144" y="3816"/>
                    <a:pt x="1245" y="3768"/>
                    <a:pt x="1302" y="3689"/>
                  </a:cubicBezTo>
                  <a:cubicBezTo>
                    <a:pt x="1368" y="3593"/>
                    <a:pt x="1410" y="3479"/>
                    <a:pt x="1419" y="3361"/>
                  </a:cubicBezTo>
                  <a:cubicBezTo>
                    <a:pt x="1424" y="3316"/>
                    <a:pt x="1429" y="3270"/>
                    <a:pt x="1430" y="3224"/>
                  </a:cubicBezTo>
                  <a:cubicBezTo>
                    <a:pt x="1435" y="3130"/>
                    <a:pt x="1440" y="3035"/>
                    <a:pt x="1440" y="2940"/>
                  </a:cubicBezTo>
                  <a:cubicBezTo>
                    <a:pt x="1441" y="2757"/>
                    <a:pt x="1436" y="2572"/>
                    <a:pt x="1444" y="2388"/>
                  </a:cubicBezTo>
                  <a:lnTo>
                    <a:pt x="1444" y="2386"/>
                  </a:lnTo>
                  <a:lnTo>
                    <a:pt x="1444" y="2380"/>
                  </a:lnTo>
                  <a:cubicBezTo>
                    <a:pt x="1446" y="2361"/>
                    <a:pt x="1446" y="2344"/>
                    <a:pt x="1448" y="2323"/>
                  </a:cubicBezTo>
                  <a:lnTo>
                    <a:pt x="1448" y="2326"/>
                  </a:lnTo>
                  <a:cubicBezTo>
                    <a:pt x="1448" y="2315"/>
                    <a:pt x="1449" y="2302"/>
                    <a:pt x="1449" y="2290"/>
                  </a:cubicBezTo>
                  <a:lnTo>
                    <a:pt x="1449" y="2282"/>
                  </a:lnTo>
                  <a:lnTo>
                    <a:pt x="1449" y="2274"/>
                  </a:lnTo>
                  <a:lnTo>
                    <a:pt x="1451" y="2241"/>
                  </a:lnTo>
                  <a:lnTo>
                    <a:pt x="1451" y="2253"/>
                  </a:lnTo>
                  <a:cubicBezTo>
                    <a:pt x="1454" y="2181"/>
                    <a:pt x="1460" y="2108"/>
                    <a:pt x="1468" y="2035"/>
                  </a:cubicBezTo>
                  <a:cubicBezTo>
                    <a:pt x="1593" y="1927"/>
                    <a:pt x="1726" y="1826"/>
                    <a:pt x="1862" y="1733"/>
                  </a:cubicBezTo>
                  <a:lnTo>
                    <a:pt x="1862" y="1733"/>
                  </a:lnTo>
                  <a:lnTo>
                    <a:pt x="1851" y="1742"/>
                  </a:lnTo>
                  <a:cubicBezTo>
                    <a:pt x="2081" y="1589"/>
                    <a:pt x="2323" y="1454"/>
                    <a:pt x="2564" y="1316"/>
                  </a:cubicBezTo>
                  <a:cubicBezTo>
                    <a:pt x="2733" y="1220"/>
                    <a:pt x="2907" y="1126"/>
                    <a:pt x="3078" y="1030"/>
                  </a:cubicBezTo>
                  <a:cubicBezTo>
                    <a:pt x="3084" y="1112"/>
                    <a:pt x="3088" y="1191"/>
                    <a:pt x="3084" y="1275"/>
                  </a:cubicBezTo>
                  <a:cubicBezTo>
                    <a:pt x="3080" y="1357"/>
                    <a:pt x="3075" y="1438"/>
                    <a:pt x="3072" y="1520"/>
                  </a:cubicBezTo>
                  <a:lnTo>
                    <a:pt x="3072" y="1520"/>
                  </a:lnTo>
                  <a:cubicBezTo>
                    <a:pt x="3072" y="1518"/>
                    <a:pt x="3072" y="1516"/>
                    <a:pt x="3072" y="1514"/>
                  </a:cubicBezTo>
                  <a:lnTo>
                    <a:pt x="3072" y="1514"/>
                  </a:lnTo>
                  <a:cubicBezTo>
                    <a:pt x="3072" y="1517"/>
                    <a:pt x="3072" y="1520"/>
                    <a:pt x="3072" y="1523"/>
                  </a:cubicBezTo>
                  <a:lnTo>
                    <a:pt x="3072" y="1523"/>
                  </a:lnTo>
                  <a:cubicBezTo>
                    <a:pt x="3072" y="1522"/>
                    <a:pt x="3072" y="1521"/>
                    <a:pt x="3072" y="1520"/>
                  </a:cubicBezTo>
                  <a:lnTo>
                    <a:pt x="3072" y="1520"/>
                  </a:lnTo>
                  <a:cubicBezTo>
                    <a:pt x="3072" y="1521"/>
                    <a:pt x="3072" y="1522"/>
                    <a:pt x="3072" y="1524"/>
                  </a:cubicBezTo>
                  <a:lnTo>
                    <a:pt x="3072" y="1524"/>
                  </a:lnTo>
                  <a:cubicBezTo>
                    <a:pt x="3072" y="1523"/>
                    <a:pt x="3072" y="1523"/>
                    <a:pt x="3072" y="1523"/>
                  </a:cubicBezTo>
                  <a:lnTo>
                    <a:pt x="3072" y="1523"/>
                  </a:lnTo>
                  <a:cubicBezTo>
                    <a:pt x="3072" y="1523"/>
                    <a:pt x="3072" y="1524"/>
                    <a:pt x="3072" y="1525"/>
                  </a:cubicBezTo>
                  <a:cubicBezTo>
                    <a:pt x="3072" y="1525"/>
                    <a:pt x="3072" y="1524"/>
                    <a:pt x="3072" y="1524"/>
                  </a:cubicBezTo>
                  <a:lnTo>
                    <a:pt x="3072" y="1524"/>
                  </a:lnTo>
                  <a:cubicBezTo>
                    <a:pt x="3057" y="1724"/>
                    <a:pt x="3034" y="1925"/>
                    <a:pt x="3013" y="2124"/>
                  </a:cubicBezTo>
                  <a:cubicBezTo>
                    <a:pt x="2989" y="2336"/>
                    <a:pt x="2956" y="2546"/>
                    <a:pt x="2929" y="2757"/>
                  </a:cubicBezTo>
                  <a:cubicBezTo>
                    <a:pt x="2915" y="2860"/>
                    <a:pt x="2988" y="2955"/>
                    <a:pt x="3091" y="2966"/>
                  </a:cubicBezTo>
                  <a:cubicBezTo>
                    <a:pt x="3098" y="2967"/>
                    <a:pt x="3106" y="2967"/>
                    <a:pt x="3113" y="2967"/>
                  </a:cubicBezTo>
                  <a:cubicBezTo>
                    <a:pt x="3207" y="2967"/>
                    <a:pt x="3286" y="2895"/>
                    <a:pt x="3295" y="2799"/>
                  </a:cubicBezTo>
                  <a:cubicBezTo>
                    <a:pt x="3317" y="2583"/>
                    <a:pt x="3342" y="2366"/>
                    <a:pt x="3365" y="2149"/>
                  </a:cubicBezTo>
                  <a:cubicBezTo>
                    <a:pt x="3388" y="1943"/>
                    <a:pt x="3412" y="1737"/>
                    <a:pt x="3425" y="1530"/>
                  </a:cubicBezTo>
                  <a:cubicBezTo>
                    <a:pt x="3434" y="1384"/>
                    <a:pt x="3448" y="1235"/>
                    <a:pt x="3441" y="1090"/>
                  </a:cubicBezTo>
                  <a:cubicBezTo>
                    <a:pt x="3436" y="976"/>
                    <a:pt x="3431" y="863"/>
                    <a:pt x="3379" y="761"/>
                  </a:cubicBezTo>
                  <a:cubicBezTo>
                    <a:pt x="3358" y="721"/>
                    <a:pt x="3331" y="688"/>
                    <a:pt x="3296" y="661"/>
                  </a:cubicBezTo>
                  <a:cubicBezTo>
                    <a:pt x="3260" y="634"/>
                    <a:pt x="3217" y="620"/>
                    <a:pt x="3172" y="620"/>
                  </a:cubicBezTo>
                  <a:cubicBezTo>
                    <a:pt x="3170" y="620"/>
                    <a:pt x="3167" y="620"/>
                    <a:pt x="3165" y="620"/>
                  </a:cubicBezTo>
                  <a:cubicBezTo>
                    <a:pt x="3110" y="624"/>
                    <a:pt x="3051" y="632"/>
                    <a:pt x="3004" y="664"/>
                  </a:cubicBezTo>
                  <a:cubicBezTo>
                    <a:pt x="2977" y="681"/>
                    <a:pt x="2950" y="699"/>
                    <a:pt x="2921" y="716"/>
                  </a:cubicBezTo>
                  <a:cubicBezTo>
                    <a:pt x="2883" y="740"/>
                    <a:pt x="2844" y="764"/>
                    <a:pt x="2804" y="788"/>
                  </a:cubicBezTo>
                  <a:cubicBezTo>
                    <a:pt x="2730" y="833"/>
                    <a:pt x="2655" y="878"/>
                    <a:pt x="2579" y="920"/>
                  </a:cubicBezTo>
                  <a:cubicBezTo>
                    <a:pt x="2415" y="1014"/>
                    <a:pt x="2250" y="1107"/>
                    <a:pt x="2085" y="1204"/>
                  </a:cubicBezTo>
                  <a:cubicBezTo>
                    <a:pt x="1967" y="1273"/>
                    <a:pt x="1846" y="1342"/>
                    <a:pt x="1731" y="1418"/>
                  </a:cubicBezTo>
                  <a:cubicBezTo>
                    <a:pt x="1664" y="1460"/>
                    <a:pt x="1600" y="1506"/>
                    <a:pt x="1535" y="1552"/>
                  </a:cubicBezTo>
                  <a:cubicBezTo>
                    <a:pt x="1588" y="1220"/>
                    <a:pt x="1655" y="889"/>
                    <a:pt x="1698" y="555"/>
                  </a:cubicBezTo>
                  <a:cubicBezTo>
                    <a:pt x="1712" y="446"/>
                    <a:pt x="1723" y="330"/>
                    <a:pt x="1709" y="221"/>
                  </a:cubicBezTo>
                  <a:cubicBezTo>
                    <a:pt x="1706" y="175"/>
                    <a:pt x="1691" y="131"/>
                    <a:pt x="1668" y="93"/>
                  </a:cubicBezTo>
                  <a:cubicBezTo>
                    <a:pt x="1642" y="50"/>
                    <a:pt x="1601" y="20"/>
                    <a:pt x="1554" y="7"/>
                  </a:cubicBezTo>
                  <a:cubicBezTo>
                    <a:pt x="1536" y="3"/>
                    <a:pt x="1518" y="1"/>
                    <a:pt x="1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1" name="Google Shape;13641;p25"/>
            <p:cNvSpPr/>
            <p:nvPr/>
          </p:nvSpPr>
          <p:spPr>
            <a:xfrm>
              <a:off x="6763774" y="1966424"/>
              <a:ext cx="16148" cy="13760"/>
            </a:xfrm>
            <a:custGeom>
              <a:avLst/>
              <a:gdLst/>
              <a:ahLst/>
              <a:cxnLst/>
              <a:rect l="l" t="t" r="r" b="b"/>
              <a:pathLst>
                <a:path w="480" h="409" extrusionOk="0">
                  <a:moveTo>
                    <a:pt x="208" y="1"/>
                  </a:moveTo>
                  <a:cubicBezTo>
                    <a:pt x="102" y="1"/>
                    <a:pt x="1" y="85"/>
                    <a:pt x="4" y="209"/>
                  </a:cubicBezTo>
                  <a:cubicBezTo>
                    <a:pt x="6" y="321"/>
                    <a:pt x="97" y="409"/>
                    <a:pt x="209" y="409"/>
                  </a:cubicBezTo>
                  <a:cubicBezTo>
                    <a:pt x="210" y="409"/>
                    <a:pt x="211" y="409"/>
                    <a:pt x="211" y="409"/>
                  </a:cubicBezTo>
                  <a:cubicBezTo>
                    <a:pt x="392" y="405"/>
                    <a:pt x="479" y="185"/>
                    <a:pt x="349" y="59"/>
                  </a:cubicBezTo>
                  <a:cubicBezTo>
                    <a:pt x="308" y="19"/>
                    <a:pt x="257" y="1"/>
                    <a:pt x="2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2" name="Google Shape;13642;p25"/>
            <p:cNvSpPr/>
            <p:nvPr/>
          </p:nvSpPr>
          <p:spPr>
            <a:xfrm>
              <a:off x="6785777" y="2004744"/>
              <a:ext cx="61431" cy="110751"/>
            </a:xfrm>
            <a:custGeom>
              <a:avLst/>
              <a:gdLst/>
              <a:ahLst/>
              <a:cxnLst/>
              <a:rect l="l" t="t" r="r" b="b"/>
              <a:pathLst>
                <a:path w="1826" h="3292" extrusionOk="0">
                  <a:moveTo>
                    <a:pt x="586" y="0"/>
                  </a:moveTo>
                  <a:cubicBezTo>
                    <a:pt x="530" y="0"/>
                    <a:pt x="474" y="25"/>
                    <a:pt x="438" y="74"/>
                  </a:cubicBezTo>
                  <a:cubicBezTo>
                    <a:pt x="377" y="153"/>
                    <a:pt x="327" y="240"/>
                    <a:pt x="289" y="330"/>
                  </a:cubicBezTo>
                  <a:cubicBezTo>
                    <a:pt x="252" y="416"/>
                    <a:pt x="221" y="501"/>
                    <a:pt x="192" y="590"/>
                  </a:cubicBezTo>
                  <a:cubicBezTo>
                    <a:pt x="134" y="767"/>
                    <a:pt x="93" y="949"/>
                    <a:pt x="69" y="1134"/>
                  </a:cubicBezTo>
                  <a:cubicBezTo>
                    <a:pt x="42" y="1342"/>
                    <a:pt x="28" y="1549"/>
                    <a:pt x="24" y="1756"/>
                  </a:cubicBezTo>
                  <a:cubicBezTo>
                    <a:pt x="20" y="2043"/>
                    <a:pt x="21" y="2330"/>
                    <a:pt x="12" y="2614"/>
                  </a:cubicBezTo>
                  <a:lnTo>
                    <a:pt x="12" y="2618"/>
                  </a:lnTo>
                  <a:lnTo>
                    <a:pt x="12" y="2621"/>
                  </a:lnTo>
                  <a:cubicBezTo>
                    <a:pt x="7" y="2695"/>
                    <a:pt x="1" y="2770"/>
                    <a:pt x="1" y="2844"/>
                  </a:cubicBezTo>
                  <a:cubicBezTo>
                    <a:pt x="4" y="2920"/>
                    <a:pt x="50" y="2986"/>
                    <a:pt x="119" y="3017"/>
                  </a:cubicBezTo>
                  <a:cubicBezTo>
                    <a:pt x="141" y="3025"/>
                    <a:pt x="165" y="3030"/>
                    <a:pt x="190" y="3030"/>
                  </a:cubicBezTo>
                  <a:cubicBezTo>
                    <a:pt x="241" y="3030"/>
                    <a:pt x="292" y="3011"/>
                    <a:pt x="325" y="2974"/>
                  </a:cubicBezTo>
                  <a:cubicBezTo>
                    <a:pt x="355" y="2944"/>
                    <a:pt x="379" y="2907"/>
                    <a:pt x="395" y="2868"/>
                  </a:cubicBezTo>
                  <a:cubicBezTo>
                    <a:pt x="409" y="2825"/>
                    <a:pt x="420" y="2782"/>
                    <a:pt x="431" y="2738"/>
                  </a:cubicBezTo>
                  <a:cubicBezTo>
                    <a:pt x="441" y="2705"/>
                    <a:pt x="452" y="2670"/>
                    <a:pt x="463" y="2637"/>
                  </a:cubicBezTo>
                  <a:cubicBezTo>
                    <a:pt x="485" y="2564"/>
                    <a:pt x="507" y="2493"/>
                    <a:pt x="529" y="2421"/>
                  </a:cubicBezTo>
                  <a:cubicBezTo>
                    <a:pt x="556" y="2350"/>
                    <a:pt x="583" y="2280"/>
                    <a:pt x="612" y="2211"/>
                  </a:cubicBezTo>
                  <a:cubicBezTo>
                    <a:pt x="637" y="2144"/>
                    <a:pt x="659" y="2076"/>
                    <a:pt x="689" y="2013"/>
                  </a:cubicBezTo>
                  <a:cubicBezTo>
                    <a:pt x="753" y="1874"/>
                    <a:pt x="818" y="1736"/>
                    <a:pt x="881" y="1597"/>
                  </a:cubicBezTo>
                  <a:cubicBezTo>
                    <a:pt x="960" y="1437"/>
                    <a:pt x="1046" y="1275"/>
                    <a:pt x="1133" y="1120"/>
                  </a:cubicBezTo>
                  <a:cubicBezTo>
                    <a:pt x="1220" y="963"/>
                    <a:pt x="1310" y="811"/>
                    <a:pt x="1408" y="661"/>
                  </a:cubicBezTo>
                  <a:lnTo>
                    <a:pt x="1413" y="655"/>
                  </a:lnTo>
                  <a:cubicBezTo>
                    <a:pt x="1430" y="753"/>
                    <a:pt x="1444" y="851"/>
                    <a:pt x="1454" y="951"/>
                  </a:cubicBezTo>
                  <a:lnTo>
                    <a:pt x="1454" y="949"/>
                  </a:lnTo>
                  <a:cubicBezTo>
                    <a:pt x="1478" y="1248"/>
                    <a:pt x="1467" y="1549"/>
                    <a:pt x="1454" y="1850"/>
                  </a:cubicBezTo>
                  <a:cubicBezTo>
                    <a:pt x="1441" y="2051"/>
                    <a:pt x="1429" y="2250"/>
                    <a:pt x="1413" y="2450"/>
                  </a:cubicBezTo>
                  <a:cubicBezTo>
                    <a:pt x="1397" y="2662"/>
                    <a:pt x="1372" y="2874"/>
                    <a:pt x="1353" y="3086"/>
                  </a:cubicBezTo>
                  <a:cubicBezTo>
                    <a:pt x="1342" y="3187"/>
                    <a:pt x="1414" y="3278"/>
                    <a:pt x="1516" y="3290"/>
                  </a:cubicBezTo>
                  <a:cubicBezTo>
                    <a:pt x="1519" y="3291"/>
                    <a:pt x="1522" y="3292"/>
                    <a:pt x="1526" y="3292"/>
                  </a:cubicBezTo>
                  <a:cubicBezTo>
                    <a:pt x="1530" y="3292"/>
                    <a:pt x="1533" y="3291"/>
                    <a:pt x="1536" y="3290"/>
                  </a:cubicBezTo>
                  <a:cubicBezTo>
                    <a:pt x="1626" y="3290"/>
                    <a:pt x="1717" y="3221"/>
                    <a:pt x="1721" y="3127"/>
                  </a:cubicBezTo>
                  <a:cubicBezTo>
                    <a:pt x="1737" y="2863"/>
                    <a:pt x="1761" y="2597"/>
                    <a:pt x="1778" y="2333"/>
                  </a:cubicBezTo>
                  <a:cubicBezTo>
                    <a:pt x="1788" y="2192"/>
                    <a:pt x="1796" y="2052"/>
                    <a:pt x="1804" y="1912"/>
                  </a:cubicBezTo>
                  <a:cubicBezTo>
                    <a:pt x="1807" y="1856"/>
                    <a:pt x="1809" y="1801"/>
                    <a:pt x="1812" y="1745"/>
                  </a:cubicBezTo>
                  <a:cubicBezTo>
                    <a:pt x="1813" y="1679"/>
                    <a:pt x="1820" y="1611"/>
                    <a:pt x="1820" y="1544"/>
                  </a:cubicBezTo>
                  <a:cubicBezTo>
                    <a:pt x="1820" y="1343"/>
                    <a:pt x="1826" y="1142"/>
                    <a:pt x="1809" y="941"/>
                  </a:cubicBezTo>
                  <a:cubicBezTo>
                    <a:pt x="1801" y="810"/>
                    <a:pt x="1783" y="680"/>
                    <a:pt x="1756" y="552"/>
                  </a:cubicBezTo>
                  <a:cubicBezTo>
                    <a:pt x="1731" y="446"/>
                    <a:pt x="1695" y="341"/>
                    <a:pt x="1615" y="264"/>
                  </a:cubicBezTo>
                  <a:cubicBezTo>
                    <a:pt x="1569" y="219"/>
                    <a:pt x="1505" y="192"/>
                    <a:pt x="1441" y="192"/>
                  </a:cubicBezTo>
                  <a:cubicBezTo>
                    <a:pt x="1404" y="192"/>
                    <a:pt x="1368" y="201"/>
                    <a:pt x="1335" y="221"/>
                  </a:cubicBezTo>
                  <a:cubicBezTo>
                    <a:pt x="1294" y="243"/>
                    <a:pt x="1259" y="275"/>
                    <a:pt x="1229" y="311"/>
                  </a:cubicBezTo>
                  <a:cubicBezTo>
                    <a:pt x="1197" y="357"/>
                    <a:pt x="1166" y="403"/>
                    <a:pt x="1136" y="451"/>
                  </a:cubicBezTo>
                  <a:cubicBezTo>
                    <a:pt x="1028" y="625"/>
                    <a:pt x="925" y="804"/>
                    <a:pt x="824" y="981"/>
                  </a:cubicBezTo>
                  <a:cubicBezTo>
                    <a:pt x="780" y="1057"/>
                    <a:pt x="738" y="1134"/>
                    <a:pt x="696" y="1214"/>
                  </a:cubicBezTo>
                  <a:cubicBezTo>
                    <a:pt x="655" y="1290"/>
                    <a:pt x="611" y="1367"/>
                    <a:pt x="572" y="1445"/>
                  </a:cubicBezTo>
                  <a:lnTo>
                    <a:pt x="572" y="1445"/>
                  </a:lnTo>
                  <a:cubicBezTo>
                    <a:pt x="572" y="1445"/>
                    <a:pt x="572" y="1445"/>
                    <a:pt x="572" y="1445"/>
                  </a:cubicBezTo>
                  <a:lnTo>
                    <a:pt x="572" y="1445"/>
                  </a:lnTo>
                  <a:cubicBezTo>
                    <a:pt x="571" y="1446"/>
                    <a:pt x="571" y="1446"/>
                    <a:pt x="571" y="1448"/>
                  </a:cubicBezTo>
                  <a:cubicBezTo>
                    <a:pt x="571" y="1447"/>
                    <a:pt x="571" y="1446"/>
                    <a:pt x="572" y="1445"/>
                  </a:cubicBezTo>
                  <a:lnTo>
                    <a:pt x="572" y="1445"/>
                  </a:lnTo>
                  <a:cubicBezTo>
                    <a:pt x="569" y="1451"/>
                    <a:pt x="567" y="1456"/>
                    <a:pt x="564" y="1460"/>
                  </a:cubicBezTo>
                  <a:cubicBezTo>
                    <a:pt x="560" y="1468"/>
                    <a:pt x="556" y="1476"/>
                    <a:pt x="553" y="1484"/>
                  </a:cubicBezTo>
                  <a:lnTo>
                    <a:pt x="555" y="1479"/>
                  </a:lnTo>
                  <a:cubicBezTo>
                    <a:pt x="555" y="1479"/>
                    <a:pt x="555" y="1479"/>
                    <a:pt x="555" y="1478"/>
                  </a:cubicBezTo>
                  <a:cubicBezTo>
                    <a:pt x="542" y="1505"/>
                    <a:pt x="531" y="1530"/>
                    <a:pt x="518" y="1555"/>
                  </a:cubicBezTo>
                  <a:lnTo>
                    <a:pt x="518" y="1554"/>
                  </a:lnTo>
                  <a:lnTo>
                    <a:pt x="515" y="1559"/>
                  </a:lnTo>
                  <a:lnTo>
                    <a:pt x="507" y="1574"/>
                  </a:lnTo>
                  <a:lnTo>
                    <a:pt x="510" y="1570"/>
                  </a:lnTo>
                  <a:lnTo>
                    <a:pt x="510" y="1570"/>
                  </a:lnTo>
                  <a:cubicBezTo>
                    <a:pt x="498" y="1593"/>
                    <a:pt x="487" y="1616"/>
                    <a:pt x="476" y="1640"/>
                  </a:cubicBezTo>
                  <a:lnTo>
                    <a:pt x="476" y="1640"/>
                  </a:lnTo>
                  <a:lnTo>
                    <a:pt x="401" y="1796"/>
                  </a:lnTo>
                  <a:cubicBezTo>
                    <a:pt x="401" y="1794"/>
                    <a:pt x="403" y="1793"/>
                    <a:pt x="403" y="1791"/>
                  </a:cubicBezTo>
                  <a:lnTo>
                    <a:pt x="403" y="1791"/>
                  </a:lnTo>
                  <a:lnTo>
                    <a:pt x="377" y="1845"/>
                  </a:lnTo>
                  <a:lnTo>
                    <a:pt x="377" y="1772"/>
                  </a:lnTo>
                  <a:cubicBezTo>
                    <a:pt x="379" y="1673"/>
                    <a:pt x="385" y="1574"/>
                    <a:pt x="390" y="1476"/>
                  </a:cubicBezTo>
                  <a:cubicBezTo>
                    <a:pt x="401" y="1340"/>
                    <a:pt x="417" y="1207"/>
                    <a:pt x="439" y="1074"/>
                  </a:cubicBezTo>
                  <a:cubicBezTo>
                    <a:pt x="460" y="965"/>
                    <a:pt x="487" y="857"/>
                    <a:pt x="520" y="753"/>
                  </a:cubicBezTo>
                  <a:cubicBezTo>
                    <a:pt x="553" y="653"/>
                    <a:pt x="591" y="553"/>
                    <a:pt x="636" y="458"/>
                  </a:cubicBezTo>
                  <a:lnTo>
                    <a:pt x="636" y="458"/>
                  </a:lnTo>
                  <a:lnTo>
                    <a:pt x="634" y="463"/>
                  </a:lnTo>
                  <a:cubicBezTo>
                    <a:pt x="650" y="430"/>
                    <a:pt x="669" y="397"/>
                    <a:pt x="689" y="365"/>
                  </a:cubicBezTo>
                  <a:cubicBezTo>
                    <a:pt x="704" y="343"/>
                    <a:pt x="719" y="322"/>
                    <a:pt x="737" y="302"/>
                  </a:cubicBezTo>
                  <a:cubicBezTo>
                    <a:pt x="799" y="219"/>
                    <a:pt x="783" y="101"/>
                    <a:pt x="700" y="39"/>
                  </a:cubicBezTo>
                  <a:cubicBezTo>
                    <a:pt x="666" y="13"/>
                    <a:pt x="626" y="0"/>
                    <a:pt x="5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3" name="Google Shape;13643;p25"/>
            <p:cNvSpPr/>
            <p:nvPr/>
          </p:nvSpPr>
          <p:spPr>
            <a:xfrm>
              <a:off x="6878970" y="1960099"/>
              <a:ext cx="166093" cy="305104"/>
            </a:xfrm>
            <a:custGeom>
              <a:avLst/>
              <a:gdLst/>
              <a:ahLst/>
              <a:cxnLst/>
              <a:rect l="l" t="t" r="r" b="b"/>
              <a:pathLst>
                <a:path w="4937" h="9069" extrusionOk="0">
                  <a:moveTo>
                    <a:pt x="4309" y="876"/>
                  </a:moveTo>
                  <a:lnTo>
                    <a:pt x="4309" y="876"/>
                  </a:lnTo>
                  <a:cubicBezTo>
                    <a:pt x="4306" y="880"/>
                    <a:pt x="4302" y="885"/>
                    <a:pt x="4299" y="889"/>
                  </a:cubicBezTo>
                  <a:lnTo>
                    <a:pt x="4309" y="876"/>
                  </a:lnTo>
                  <a:close/>
                  <a:moveTo>
                    <a:pt x="2515" y="2189"/>
                  </a:moveTo>
                  <a:cubicBezTo>
                    <a:pt x="2513" y="2193"/>
                    <a:pt x="2512" y="2197"/>
                    <a:pt x="2511" y="2200"/>
                  </a:cubicBezTo>
                  <a:lnTo>
                    <a:pt x="2511" y="2200"/>
                  </a:lnTo>
                  <a:cubicBezTo>
                    <a:pt x="2512" y="2197"/>
                    <a:pt x="2513" y="2193"/>
                    <a:pt x="2515" y="2189"/>
                  </a:cubicBezTo>
                  <a:close/>
                  <a:moveTo>
                    <a:pt x="2511" y="2200"/>
                  </a:moveTo>
                  <a:lnTo>
                    <a:pt x="2511" y="2200"/>
                  </a:lnTo>
                  <a:cubicBezTo>
                    <a:pt x="2510" y="2203"/>
                    <a:pt x="2509" y="2205"/>
                    <a:pt x="2508" y="2207"/>
                  </a:cubicBezTo>
                  <a:lnTo>
                    <a:pt x="2508" y="2207"/>
                  </a:lnTo>
                  <a:cubicBezTo>
                    <a:pt x="2509" y="2205"/>
                    <a:pt x="2510" y="2203"/>
                    <a:pt x="2511" y="2200"/>
                  </a:cubicBezTo>
                  <a:close/>
                  <a:moveTo>
                    <a:pt x="417" y="2992"/>
                  </a:moveTo>
                  <a:cubicBezTo>
                    <a:pt x="417" y="2993"/>
                    <a:pt x="417" y="2994"/>
                    <a:pt x="417" y="2995"/>
                  </a:cubicBezTo>
                  <a:lnTo>
                    <a:pt x="417" y="2995"/>
                  </a:lnTo>
                  <a:cubicBezTo>
                    <a:pt x="417" y="2994"/>
                    <a:pt x="417" y="2993"/>
                    <a:pt x="417" y="2992"/>
                  </a:cubicBezTo>
                  <a:close/>
                  <a:moveTo>
                    <a:pt x="653" y="6023"/>
                  </a:moveTo>
                  <a:cubicBezTo>
                    <a:pt x="652" y="6025"/>
                    <a:pt x="651" y="6028"/>
                    <a:pt x="650" y="6031"/>
                  </a:cubicBezTo>
                  <a:cubicBezTo>
                    <a:pt x="651" y="6029"/>
                    <a:pt x="652" y="6026"/>
                    <a:pt x="653" y="6023"/>
                  </a:cubicBezTo>
                  <a:close/>
                  <a:moveTo>
                    <a:pt x="1715" y="4065"/>
                  </a:moveTo>
                  <a:cubicBezTo>
                    <a:pt x="1703" y="4147"/>
                    <a:pt x="1688" y="4230"/>
                    <a:pt x="1674" y="4310"/>
                  </a:cubicBezTo>
                  <a:cubicBezTo>
                    <a:pt x="1666" y="4359"/>
                    <a:pt x="1662" y="4410"/>
                    <a:pt x="1657" y="4459"/>
                  </a:cubicBezTo>
                  <a:cubicBezTo>
                    <a:pt x="1643" y="4581"/>
                    <a:pt x="1628" y="4703"/>
                    <a:pt x="1614" y="4825"/>
                  </a:cubicBezTo>
                  <a:cubicBezTo>
                    <a:pt x="1598" y="4961"/>
                    <a:pt x="1582" y="5095"/>
                    <a:pt x="1568" y="5232"/>
                  </a:cubicBezTo>
                  <a:cubicBezTo>
                    <a:pt x="1548" y="5456"/>
                    <a:pt x="1525" y="5681"/>
                    <a:pt x="1505" y="5906"/>
                  </a:cubicBezTo>
                  <a:cubicBezTo>
                    <a:pt x="1489" y="6053"/>
                    <a:pt x="1475" y="6199"/>
                    <a:pt x="1460" y="6346"/>
                  </a:cubicBezTo>
                  <a:cubicBezTo>
                    <a:pt x="1445" y="6498"/>
                    <a:pt x="1434" y="6648"/>
                    <a:pt x="1413" y="6799"/>
                  </a:cubicBezTo>
                  <a:cubicBezTo>
                    <a:pt x="1397" y="6917"/>
                    <a:pt x="1383" y="7036"/>
                    <a:pt x="1369" y="7155"/>
                  </a:cubicBezTo>
                  <a:cubicBezTo>
                    <a:pt x="1359" y="7226"/>
                    <a:pt x="1353" y="7297"/>
                    <a:pt x="1340" y="7369"/>
                  </a:cubicBezTo>
                  <a:cubicBezTo>
                    <a:pt x="1312" y="7536"/>
                    <a:pt x="1282" y="7703"/>
                    <a:pt x="1253" y="7870"/>
                  </a:cubicBezTo>
                  <a:cubicBezTo>
                    <a:pt x="1206" y="8073"/>
                    <a:pt x="1166" y="8276"/>
                    <a:pt x="1104" y="8475"/>
                  </a:cubicBezTo>
                  <a:lnTo>
                    <a:pt x="1104" y="8475"/>
                  </a:lnTo>
                  <a:cubicBezTo>
                    <a:pt x="1104" y="8474"/>
                    <a:pt x="1104" y="8474"/>
                    <a:pt x="1104" y="8474"/>
                  </a:cubicBezTo>
                  <a:lnTo>
                    <a:pt x="1104" y="8474"/>
                  </a:lnTo>
                  <a:cubicBezTo>
                    <a:pt x="1104" y="8476"/>
                    <a:pt x="1103" y="8478"/>
                    <a:pt x="1102" y="8480"/>
                  </a:cubicBezTo>
                  <a:lnTo>
                    <a:pt x="1102" y="8480"/>
                  </a:lnTo>
                  <a:cubicBezTo>
                    <a:pt x="1103" y="8478"/>
                    <a:pt x="1103" y="8476"/>
                    <a:pt x="1104" y="8475"/>
                  </a:cubicBezTo>
                  <a:lnTo>
                    <a:pt x="1104" y="8475"/>
                  </a:lnTo>
                  <a:cubicBezTo>
                    <a:pt x="1102" y="8477"/>
                    <a:pt x="1101" y="8480"/>
                    <a:pt x="1101" y="8483"/>
                  </a:cubicBezTo>
                  <a:lnTo>
                    <a:pt x="1101" y="8483"/>
                  </a:lnTo>
                  <a:cubicBezTo>
                    <a:pt x="1102" y="8482"/>
                    <a:pt x="1102" y="8481"/>
                    <a:pt x="1102" y="8480"/>
                  </a:cubicBezTo>
                  <a:lnTo>
                    <a:pt x="1102" y="8480"/>
                  </a:lnTo>
                  <a:cubicBezTo>
                    <a:pt x="1102" y="8481"/>
                    <a:pt x="1101" y="8482"/>
                    <a:pt x="1101" y="8483"/>
                  </a:cubicBezTo>
                  <a:cubicBezTo>
                    <a:pt x="1101" y="8483"/>
                    <a:pt x="1101" y="8483"/>
                    <a:pt x="1101" y="8483"/>
                  </a:cubicBezTo>
                  <a:lnTo>
                    <a:pt x="1101" y="8483"/>
                  </a:lnTo>
                  <a:cubicBezTo>
                    <a:pt x="1085" y="8530"/>
                    <a:pt x="1067" y="8579"/>
                    <a:pt x="1047" y="8626"/>
                  </a:cubicBezTo>
                  <a:cubicBezTo>
                    <a:pt x="1035" y="8649"/>
                    <a:pt x="1022" y="8670"/>
                    <a:pt x="1008" y="8692"/>
                  </a:cubicBezTo>
                  <a:cubicBezTo>
                    <a:pt x="1003" y="8700"/>
                    <a:pt x="997" y="8706"/>
                    <a:pt x="992" y="8714"/>
                  </a:cubicBezTo>
                  <a:lnTo>
                    <a:pt x="989" y="8717"/>
                  </a:lnTo>
                  <a:lnTo>
                    <a:pt x="982" y="8719"/>
                  </a:lnTo>
                  <a:lnTo>
                    <a:pt x="973" y="8722"/>
                  </a:lnTo>
                  <a:lnTo>
                    <a:pt x="967" y="8724"/>
                  </a:lnTo>
                  <a:lnTo>
                    <a:pt x="965" y="8722"/>
                  </a:lnTo>
                  <a:lnTo>
                    <a:pt x="959" y="8722"/>
                  </a:lnTo>
                  <a:lnTo>
                    <a:pt x="952" y="8719"/>
                  </a:lnTo>
                  <a:cubicBezTo>
                    <a:pt x="948" y="8716"/>
                    <a:pt x="943" y="8714"/>
                    <a:pt x="938" y="8711"/>
                  </a:cubicBezTo>
                  <a:cubicBezTo>
                    <a:pt x="921" y="8700"/>
                    <a:pt x="905" y="8687"/>
                    <a:pt x="889" y="8675"/>
                  </a:cubicBezTo>
                  <a:cubicBezTo>
                    <a:pt x="870" y="8657"/>
                    <a:pt x="851" y="8638"/>
                    <a:pt x="834" y="8619"/>
                  </a:cubicBezTo>
                  <a:cubicBezTo>
                    <a:pt x="813" y="8595"/>
                    <a:pt x="796" y="8572"/>
                    <a:pt x="778" y="8546"/>
                  </a:cubicBezTo>
                  <a:cubicBezTo>
                    <a:pt x="743" y="8494"/>
                    <a:pt x="713" y="8440"/>
                    <a:pt x="685" y="8385"/>
                  </a:cubicBezTo>
                  <a:cubicBezTo>
                    <a:pt x="648" y="8314"/>
                    <a:pt x="617" y="8238"/>
                    <a:pt x="588" y="8163"/>
                  </a:cubicBezTo>
                  <a:cubicBezTo>
                    <a:pt x="555" y="8065"/>
                    <a:pt x="528" y="7965"/>
                    <a:pt x="506" y="7866"/>
                  </a:cubicBezTo>
                  <a:lnTo>
                    <a:pt x="506" y="7866"/>
                  </a:lnTo>
                  <a:lnTo>
                    <a:pt x="511" y="7886"/>
                  </a:lnTo>
                  <a:cubicBezTo>
                    <a:pt x="485" y="7760"/>
                    <a:pt x="466" y="7633"/>
                    <a:pt x="455" y="7505"/>
                  </a:cubicBezTo>
                  <a:cubicBezTo>
                    <a:pt x="446" y="7365"/>
                    <a:pt x="443" y="7226"/>
                    <a:pt x="449" y="7087"/>
                  </a:cubicBezTo>
                  <a:cubicBezTo>
                    <a:pt x="458" y="6918"/>
                    <a:pt x="478" y="6749"/>
                    <a:pt x="508" y="6581"/>
                  </a:cubicBezTo>
                  <a:lnTo>
                    <a:pt x="508" y="6581"/>
                  </a:lnTo>
                  <a:cubicBezTo>
                    <a:pt x="508" y="6583"/>
                    <a:pt x="508" y="6586"/>
                    <a:pt x="508" y="6588"/>
                  </a:cubicBezTo>
                  <a:cubicBezTo>
                    <a:pt x="544" y="6395"/>
                    <a:pt x="593" y="6205"/>
                    <a:pt x="653" y="6018"/>
                  </a:cubicBezTo>
                  <a:lnTo>
                    <a:pt x="653" y="6018"/>
                  </a:lnTo>
                  <a:cubicBezTo>
                    <a:pt x="653" y="6020"/>
                    <a:pt x="653" y="6021"/>
                    <a:pt x="653" y="6023"/>
                  </a:cubicBezTo>
                  <a:lnTo>
                    <a:pt x="653" y="6023"/>
                  </a:lnTo>
                  <a:cubicBezTo>
                    <a:pt x="719" y="5825"/>
                    <a:pt x="798" y="5633"/>
                    <a:pt x="891" y="5445"/>
                  </a:cubicBezTo>
                  <a:lnTo>
                    <a:pt x="891" y="5447"/>
                  </a:lnTo>
                  <a:cubicBezTo>
                    <a:pt x="1095" y="5038"/>
                    <a:pt x="1326" y="4643"/>
                    <a:pt x="1581" y="4263"/>
                  </a:cubicBezTo>
                  <a:lnTo>
                    <a:pt x="1581" y="4263"/>
                  </a:lnTo>
                  <a:lnTo>
                    <a:pt x="1579" y="4266"/>
                  </a:lnTo>
                  <a:cubicBezTo>
                    <a:pt x="1624" y="4198"/>
                    <a:pt x="1669" y="4131"/>
                    <a:pt x="1715" y="4065"/>
                  </a:cubicBezTo>
                  <a:close/>
                  <a:moveTo>
                    <a:pt x="4788" y="1"/>
                  </a:moveTo>
                  <a:cubicBezTo>
                    <a:pt x="4755" y="1"/>
                    <a:pt x="4723" y="12"/>
                    <a:pt x="4701" y="38"/>
                  </a:cubicBezTo>
                  <a:cubicBezTo>
                    <a:pt x="4505" y="261"/>
                    <a:pt x="4305" y="481"/>
                    <a:pt x="4112" y="704"/>
                  </a:cubicBezTo>
                  <a:cubicBezTo>
                    <a:pt x="4115" y="701"/>
                    <a:pt x="4118" y="696"/>
                    <a:pt x="4123" y="693"/>
                  </a:cubicBezTo>
                  <a:lnTo>
                    <a:pt x="4123" y="693"/>
                  </a:lnTo>
                  <a:cubicBezTo>
                    <a:pt x="3957" y="878"/>
                    <a:pt x="3794" y="1065"/>
                    <a:pt x="3631" y="1252"/>
                  </a:cubicBezTo>
                  <a:cubicBezTo>
                    <a:pt x="3484" y="1418"/>
                    <a:pt x="3335" y="1584"/>
                    <a:pt x="3191" y="1752"/>
                  </a:cubicBezTo>
                  <a:lnTo>
                    <a:pt x="3192" y="1749"/>
                  </a:lnTo>
                  <a:lnTo>
                    <a:pt x="3192" y="1749"/>
                  </a:lnTo>
                  <a:cubicBezTo>
                    <a:pt x="3024" y="1942"/>
                    <a:pt x="2861" y="2140"/>
                    <a:pt x="2695" y="2335"/>
                  </a:cubicBezTo>
                  <a:cubicBezTo>
                    <a:pt x="2578" y="2472"/>
                    <a:pt x="2461" y="2612"/>
                    <a:pt x="2344" y="2749"/>
                  </a:cubicBezTo>
                  <a:cubicBezTo>
                    <a:pt x="2361" y="2689"/>
                    <a:pt x="2382" y="2628"/>
                    <a:pt x="2399" y="2569"/>
                  </a:cubicBezTo>
                  <a:cubicBezTo>
                    <a:pt x="2434" y="2455"/>
                    <a:pt x="2467" y="2343"/>
                    <a:pt x="2502" y="2229"/>
                  </a:cubicBezTo>
                  <a:cubicBezTo>
                    <a:pt x="2504" y="2222"/>
                    <a:pt x="2506" y="2215"/>
                    <a:pt x="2508" y="2207"/>
                  </a:cubicBezTo>
                  <a:lnTo>
                    <a:pt x="2508" y="2207"/>
                  </a:lnTo>
                  <a:cubicBezTo>
                    <a:pt x="2508" y="2209"/>
                    <a:pt x="2507" y="2210"/>
                    <a:pt x="2507" y="2211"/>
                  </a:cubicBezTo>
                  <a:cubicBezTo>
                    <a:pt x="2561" y="2048"/>
                    <a:pt x="2618" y="1885"/>
                    <a:pt x="2670" y="1721"/>
                  </a:cubicBezTo>
                  <a:cubicBezTo>
                    <a:pt x="2719" y="1588"/>
                    <a:pt x="2768" y="1455"/>
                    <a:pt x="2819" y="1322"/>
                  </a:cubicBezTo>
                  <a:cubicBezTo>
                    <a:pt x="2857" y="1233"/>
                    <a:pt x="2816" y="1128"/>
                    <a:pt x="2724" y="1092"/>
                  </a:cubicBezTo>
                  <a:cubicBezTo>
                    <a:pt x="2702" y="1083"/>
                    <a:pt x="2680" y="1079"/>
                    <a:pt x="2658" y="1079"/>
                  </a:cubicBezTo>
                  <a:cubicBezTo>
                    <a:pt x="2588" y="1079"/>
                    <a:pt x="2522" y="1122"/>
                    <a:pt x="2496" y="1192"/>
                  </a:cubicBezTo>
                  <a:cubicBezTo>
                    <a:pt x="2466" y="1266"/>
                    <a:pt x="2437" y="1341"/>
                    <a:pt x="2409" y="1417"/>
                  </a:cubicBezTo>
                  <a:cubicBezTo>
                    <a:pt x="2353" y="1548"/>
                    <a:pt x="2293" y="1675"/>
                    <a:pt x="2235" y="1804"/>
                  </a:cubicBezTo>
                  <a:cubicBezTo>
                    <a:pt x="2204" y="1865"/>
                    <a:pt x="2173" y="1926"/>
                    <a:pt x="2143" y="1988"/>
                  </a:cubicBezTo>
                  <a:cubicBezTo>
                    <a:pt x="2117" y="2036"/>
                    <a:pt x="2095" y="2086"/>
                    <a:pt x="2068" y="2134"/>
                  </a:cubicBezTo>
                  <a:cubicBezTo>
                    <a:pt x="2026" y="2205"/>
                    <a:pt x="1983" y="2278"/>
                    <a:pt x="1940" y="2349"/>
                  </a:cubicBezTo>
                  <a:cubicBezTo>
                    <a:pt x="1912" y="2400"/>
                    <a:pt x="1883" y="2449"/>
                    <a:pt x="1853" y="2498"/>
                  </a:cubicBezTo>
                  <a:cubicBezTo>
                    <a:pt x="1760" y="2635"/>
                    <a:pt x="1666" y="2769"/>
                    <a:pt x="1576" y="2906"/>
                  </a:cubicBezTo>
                  <a:lnTo>
                    <a:pt x="1576" y="2906"/>
                  </a:lnTo>
                  <a:cubicBezTo>
                    <a:pt x="1461" y="3062"/>
                    <a:pt x="1341" y="3215"/>
                    <a:pt x="1214" y="3362"/>
                  </a:cubicBezTo>
                  <a:cubicBezTo>
                    <a:pt x="1131" y="3457"/>
                    <a:pt x="1043" y="3547"/>
                    <a:pt x="952" y="3630"/>
                  </a:cubicBezTo>
                  <a:lnTo>
                    <a:pt x="952" y="3630"/>
                  </a:lnTo>
                  <a:cubicBezTo>
                    <a:pt x="901" y="3673"/>
                    <a:pt x="851" y="3716"/>
                    <a:pt x="797" y="3755"/>
                  </a:cubicBezTo>
                  <a:cubicBezTo>
                    <a:pt x="764" y="3775"/>
                    <a:pt x="729" y="3796"/>
                    <a:pt x="694" y="3815"/>
                  </a:cubicBezTo>
                  <a:cubicBezTo>
                    <a:pt x="669" y="3827"/>
                    <a:pt x="642" y="3840"/>
                    <a:pt x="615" y="3850"/>
                  </a:cubicBezTo>
                  <a:cubicBezTo>
                    <a:pt x="602" y="3854"/>
                    <a:pt x="588" y="3859"/>
                    <a:pt x="574" y="3862"/>
                  </a:cubicBezTo>
                  <a:cubicBezTo>
                    <a:pt x="564" y="3864"/>
                    <a:pt x="555" y="3867"/>
                    <a:pt x="547" y="3867"/>
                  </a:cubicBezTo>
                  <a:lnTo>
                    <a:pt x="523" y="3867"/>
                  </a:lnTo>
                  <a:cubicBezTo>
                    <a:pt x="515" y="3865"/>
                    <a:pt x="509" y="3865"/>
                    <a:pt x="501" y="3864"/>
                  </a:cubicBezTo>
                  <a:lnTo>
                    <a:pt x="479" y="3859"/>
                  </a:lnTo>
                  <a:lnTo>
                    <a:pt x="471" y="3856"/>
                  </a:lnTo>
                  <a:lnTo>
                    <a:pt x="463" y="3851"/>
                  </a:lnTo>
                  <a:lnTo>
                    <a:pt x="458" y="3848"/>
                  </a:lnTo>
                  <a:cubicBezTo>
                    <a:pt x="454" y="3843"/>
                    <a:pt x="451" y="3842"/>
                    <a:pt x="446" y="3835"/>
                  </a:cubicBezTo>
                  <a:cubicBezTo>
                    <a:pt x="441" y="3829"/>
                    <a:pt x="436" y="3823"/>
                    <a:pt x="432" y="3816"/>
                  </a:cubicBezTo>
                  <a:lnTo>
                    <a:pt x="424" y="3804"/>
                  </a:lnTo>
                  <a:lnTo>
                    <a:pt x="417" y="3789"/>
                  </a:lnTo>
                  <a:cubicBezTo>
                    <a:pt x="406" y="3758"/>
                    <a:pt x="397" y="3726"/>
                    <a:pt x="390" y="3695"/>
                  </a:cubicBezTo>
                  <a:cubicBezTo>
                    <a:pt x="382" y="3657"/>
                    <a:pt x="378" y="3617"/>
                    <a:pt x="375" y="3579"/>
                  </a:cubicBezTo>
                  <a:cubicBezTo>
                    <a:pt x="370" y="3512"/>
                    <a:pt x="370" y="3448"/>
                    <a:pt x="371" y="3381"/>
                  </a:cubicBezTo>
                  <a:cubicBezTo>
                    <a:pt x="379" y="3253"/>
                    <a:pt x="395" y="3124"/>
                    <a:pt x="416" y="2998"/>
                  </a:cubicBezTo>
                  <a:lnTo>
                    <a:pt x="416" y="2998"/>
                  </a:lnTo>
                  <a:cubicBezTo>
                    <a:pt x="418" y="2994"/>
                    <a:pt x="419" y="2991"/>
                    <a:pt x="419" y="2987"/>
                  </a:cubicBezTo>
                  <a:lnTo>
                    <a:pt x="420" y="2976"/>
                  </a:lnTo>
                  <a:lnTo>
                    <a:pt x="420" y="2982"/>
                  </a:lnTo>
                  <a:cubicBezTo>
                    <a:pt x="454" y="2819"/>
                    <a:pt x="496" y="2659"/>
                    <a:pt x="547" y="2501"/>
                  </a:cubicBezTo>
                  <a:cubicBezTo>
                    <a:pt x="579" y="2414"/>
                    <a:pt x="609" y="2325"/>
                    <a:pt x="640" y="2237"/>
                  </a:cubicBezTo>
                  <a:cubicBezTo>
                    <a:pt x="693" y="2089"/>
                    <a:pt x="753" y="1944"/>
                    <a:pt x="823" y="1804"/>
                  </a:cubicBezTo>
                  <a:cubicBezTo>
                    <a:pt x="848" y="1752"/>
                    <a:pt x="878" y="1702"/>
                    <a:pt x="908" y="1652"/>
                  </a:cubicBezTo>
                  <a:cubicBezTo>
                    <a:pt x="951" y="1627"/>
                    <a:pt x="984" y="1586"/>
                    <a:pt x="997" y="1537"/>
                  </a:cubicBezTo>
                  <a:cubicBezTo>
                    <a:pt x="1020" y="1437"/>
                    <a:pt x="960" y="1336"/>
                    <a:pt x="862" y="1309"/>
                  </a:cubicBezTo>
                  <a:cubicBezTo>
                    <a:pt x="845" y="1304"/>
                    <a:pt x="827" y="1302"/>
                    <a:pt x="810" y="1302"/>
                  </a:cubicBezTo>
                  <a:cubicBezTo>
                    <a:pt x="769" y="1302"/>
                    <a:pt x="729" y="1314"/>
                    <a:pt x="694" y="1337"/>
                  </a:cubicBezTo>
                  <a:cubicBezTo>
                    <a:pt x="629" y="1382"/>
                    <a:pt x="591" y="1453"/>
                    <a:pt x="553" y="1519"/>
                  </a:cubicBezTo>
                  <a:cubicBezTo>
                    <a:pt x="408" y="1785"/>
                    <a:pt x="314" y="2074"/>
                    <a:pt x="221" y="2358"/>
                  </a:cubicBezTo>
                  <a:cubicBezTo>
                    <a:pt x="155" y="2556"/>
                    <a:pt x="104" y="2761"/>
                    <a:pt x="69" y="2966"/>
                  </a:cubicBezTo>
                  <a:cubicBezTo>
                    <a:pt x="31" y="3204"/>
                    <a:pt x="1" y="3454"/>
                    <a:pt x="33" y="3695"/>
                  </a:cubicBezTo>
                  <a:cubicBezTo>
                    <a:pt x="47" y="3802"/>
                    <a:pt x="72" y="3908"/>
                    <a:pt x="126" y="4003"/>
                  </a:cubicBezTo>
                  <a:cubicBezTo>
                    <a:pt x="172" y="4082"/>
                    <a:pt x="253" y="4161"/>
                    <a:pt x="341" y="4190"/>
                  </a:cubicBezTo>
                  <a:cubicBezTo>
                    <a:pt x="402" y="4212"/>
                    <a:pt x="467" y="4224"/>
                    <a:pt x="532" y="4224"/>
                  </a:cubicBezTo>
                  <a:cubicBezTo>
                    <a:pt x="577" y="4224"/>
                    <a:pt x="622" y="4218"/>
                    <a:pt x="666" y="4207"/>
                  </a:cubicBezTo>
                  <a:cubicBezTo>
                    <a:pt x="770" y="4177"/>
                    <a:pt x="868" y="4131"/>
                    <a:pt x="959" y="4071"/>
                  </a:cubicBezTo>
                  <a:cubicBezTo>
                    <a:pt x="1052" y="4008"/>
                    <a:pt x="1139" y="3937"/>
                    <a:pt x="1221" y="3859"/>
                  </a:cubicBezTo>
                  <a:cubicBezTo>
                    <a:pt x="1301" y="3783"/>
                    <a:pt x="1375" y="3704"/>
                    <a:pt x="1446" y="3620"/>
                  </a:cubicBezTo>
                  <a:cubicBezTo>
                    <a:pt x="1527" y="3525"/>
                    <a:pt x="1606" y="3430"/>
                    <a:pt x="1682" y="3330"/>
                  </a:cubicBezTo>
                  <a:cubicBezTo>
                    <a:pt x="1745" y="3247"/>
                    <a:pt x="1810" y="3161"/>
                    <a:pt x="1869" y="3074"/>
                  </a:cubicBezTo>
                  <a:lnTo>
                    <a:pt x="1869" y="3074"/>
                  </a:lnTo>
                  <a:cubicBezTo>
                    <a:pt x="1864" y="3080"/>
                    <a:pt x="1861" y="3085"/>
                    <a:pt x="1856" y="3091"/>
                  </a:cubicBezTo>
                  <a:cubicBezTo>
                    <a:pt x="1886" y="3047"/>
                    <a:pt x="1916" y="3003"/>
                    <a:pt x="1946" y="2958"/>
                  </a:cubicBezTo>
                  <a:lnTo>
                    <a:pt x="1946" y="2958"/>
                  </a:lnTo>
                  <a:cubicBezTo>
                    <a:pt x="1910" y="3107"/>
                    <a:pt x="1874" y="3254"/>
                    <a:pt x="1837" y="3403"/>
                  </a:cubicBezTo>
                  <a:lnTo>
                    <a:pt x="1690" y="3600"/>
                  </a:lnTo>
                  <a:cubicBezTo>
                    <a:pt x="1617" y="3698"/>
                    <a:pt x="1543" y="3797"/>
                    <a:pt x="1470" y="3896"/>
                  </a:cubicBezTo>
                  <a:cubicBezTo>
                    <a:pt x="1397" y="3994"/>
                    <a:pt x="1331" y="4097"/>
                    <a:pt x="1264" y="4198"/>
                  </a:cubicBezTo>
                  <a:cubicBezTo>
                    <a:pt x="1166" y="4344"/>
                    <a:pt x="1071" y="4491"/>
                    <a:pt x="981" y="4640"/>
                  </a:cubicBezTo>
                  <a:cubicBezTo>
                    <a:pt x="854" y="4850"/>
                    <a:pt x="734" y="5064"/>
                    <a:pt x="625" y="5281"/>
                  </a:cubicBezTo>
                  <a:cubicBezTo>
                    <a:pt x="514" y="5496"/>
                    <a:pt x="420" y="5718"/>
                    <a:pt x="343" y="5947"/>
                  </a:cubicBezTo>
                  <a:cubicBezTo>
                    <a:pt x="189" y="6408"/>
                    <a:pt x="99" y="6895"/>
                    <a:pt x="115" y="7381"/>
                  </a:cubicBezTo>
                  <a:cubicBezTo>
                    <a:pt x="129" y="7850"/>
                    <a:pt x="226" y="8337"/>
                    <a:pt x="489" y="8733"/>
                  </a:cubicBezTo>
                  <a:cubicBezTo>
                    <a:pt x="547" y="8828"/>
                    <a:pt x="625" y="8910"/>
                    <a:pt x="715" y="8975"/>
                  </a:cubicBezTo>
                  <a:cubicBezTo>
                    <a:pt x="791" y="9026"/>
                    <a:pt x="868" y="9064"/>
                    <a:pt x="957" y="9069"/>
                  </a:cubicBezTo>
                  <a:lnTo>
                    <a:pt x="973" y="9069"/>
                  </a:lnTo>
                  <a:cubicBezTo>
                    <a:pt x="1066" y="9062"/>
                    <a:pt x="1155" y="9023"/>
                    <a:pt x="1220" y="8956"/>
                  </a:cubicBezTo>
                  <a:cubicBezTo>
                    <a:pt x="1286" y="8888"/>
                    <a:pt x="1327" y="8792"/>
                    <a:pt x="1356" y="8705"/>
                  </a:cubicBezTo>
                  <a:cubicBezTo>
                    <a:pt x="1440" y="8458"/>
                    <a:pt x="1486" y="8201"/>
                    <a:pt x="1540" y="7948"/>
                  </a:cubicBezTo>
                  <a:cubicBezTo>
                    <a:pt x="1555" y="7872"/>
                    <a:pt x="1567" y="7796"/>
                    <a:pt x="1579" y="7720"/>
                  </a:cubicBezTo>
                  <a:cubicBezTo>
                    <a:pt x="1597" y="7619"/>
                    <a:pt x="1614" y="7517"/>
                    <a:pt x="1630" y="7418"/>
                  </a:cubicBezTo>
                  <a:cubicBezTo>
                    <a:pt x="1641" y="7358"/>
                    <a:pt x="1646" y="7297"/>
                    <a:pt x="1654" y="7237"/>
                  </a:cubicBezTo>
                  <a:lnTo>
                    <a:pt x="1701" y="6873"/>
                  </a:lnTo>
                  <a:cubicBezTo>
                    <a:pt x="1720" y="6726"/>
                    <a:pt x="1734" y="6579"/>
                    <a:pt x="1750" y="6433"/>
                  </a:cubicBezTo>
                  <a:cubicBezTo>
                    <a:pt x="1790" y="6056"/>
                    <a:pt x="1829" y="5680"/>
                    <a:pt x="1867" y="5304"/>
                  </a:cubicBezTo>
                  <a:cubicBezTo>
                    <a:pt x="1882" y="5173"/>
                    <a:pt x="1897" y="5042"/>
                    <a:pt x="1915" y="4912"/>
                  </a:cubicBezTo>
                  <a:cubicBezTo>
                    <a:pt x="1929" y="4787"/>
                    <a:pt x="1945" y="4663"/>
                    <a:pt x="1961" y="4538"/>
                  </a:cubicBezTo>
                  <a:cubicBezTo>
                    <a:pt x="1967" y="4480"/>
                    <a:pt x="1973" y="4421"/>
                    <a:pt x="1983" y="4363"/>
                  </a:cubicBezTo>
                  <a:cubicBezTo>
                    <a:pt x="2007" y="4233"/>
                    <a:pt x="2030" y="4100"/>
                    <a:pt x="2054" y="3968"/>
                  </a:cubicBezTo>
                  <a:cubicBezTo>
                    <a:pt x="2076" y="3843"/>
                    <a:pt x="2102" y="3718"/>
                    <a:pt x="2122" y="3593"/>
                  </a:cubicBezTo>
                  <a:cubicBezTo>
                    <a:pt x="2135" y="3547"/>
                    <a:pt x="2146" y="3503"/>
                    <a:pt x="2157" y="3459"/>
                  </a:cubicBezTo>
                  <a:lnTo>
                    <a:pt x="2277" y="3292"/>
                  </a:lnTo>
                  <a:cubicBezTo>
                    <a:pt x="2317" y="3239"/>
                    <a:pt x="2358" y="3185"/>
                    <a:pt x="2398" y="3129"/>
                  </a:cubicBezTo>
                  <a:lnTo>
                    <a:pt x="2398" y="3129"/>
                  </a:lnTo>
                  <a:cubicBezTo>
                    <a:pt x="2393" y="3134"/>
                    <a:pt x="2390" y="3139"/>
                    <a:pt x="2385" y="3142"/>
                  </a:cubicBezTo>
                  <a:cubicBezTo>
                    <a:pt x="2442" y="3079"/>
                    <a:pt x="2496" y="3011"/>
                    <a:pt x="2550" y="2946"/>
                  </a:cubicBezTo>
                  <a:cubicBezTo>
                    <a:pt x="2662" y="2811"/>
                    <a:pt x="2774" y="2677"/>
                    <a:pt x="2885" y="2542"/>
                  </a:cubicBezTo>
                  <a:cubicBezTo>
                    <a:pt x="3053" y="2339"/>
                    <a:pt x="3222" y="2140"/>
                    <a:pt x="3389" y="1937"/>
                  </a:cubicBezTo>
                  <a:cubicBezTo>
                    <a:pt x="3391" y="1935"/>
                    <a:pt x="3394" y="1932"/>
                    <a:pt x="3396" y="1929"/>
                  </a:cubicBezTo>
                  <a:cubicBezTo>
                    <a:pt x="3396" y="1928"/>
                    <a:pt x="3398" y="1928"/>
                    <a:pt x="3400" y="1926"/>
                  </a:cubicBezTo>
                  <a:lnTo>
                    <a:pt x="3401" y="1923"/>
                  </a:lnTo>
                  <a:lnTo>
                    <a:pt x="3402" y="1922"/>
                  </a:lnTo>
                  <a:lnTo>
                    <a:pt x="3402" y="1922"/>
                  </a:lnTo>
                  <a:cubicBezTo>
                    <a:pt x="3414" y="1907"/>
                    <a:pt x="3427" y="1894"/>
                    <a:pt x="3439" y="1880"/>
                  </a:cubicBezTo>
                  <a:lnTo>
                    <a:pt x="3463" y="1853"/>
                  </a:lnTo>
                  <a:lnTo>
                    <a:pt x="3463" y="1853"/>
                  </a:lnTo>
                  <a:cubicBezTo>
                    <a:pt x="3463" y="1853"/>
                    <a:pt x="3463" y="1853"/>
                    <a:pt x="3463" y="1853"/>
                  </a:cubicBezTo>
                  <a:cubicBezTo>
                    <a:pt x="3463" y="1853"/>
                    <a:pt x="3463" y="1853"/>
                    <a:pt x="3464" y="1853"/>
                  </a:cubicBezTo>
                  <a:lnTo>
                    <a:pt x="3464" y="1853"/>
                  </a:lnTo>
                  <a:lnTo>
                    <a:pt x="3474" y="1841"/>
                  </a:lnTo>
                  <a:lnTo>
                    <a:pt x="3474" y="1841"/>
                  </a:lnTo>
                  <a:cubicBezTo>
                    <a:pt x="3473" y="1842"/>
                    <a:pt x="3471" y="1844"/>
                    <a:pt x="3470" y="1845"/>
                  </a:cubicBezTo>
                  <a:lnTo>
                    <a:pt x="3470" y="1845"/>
                  </a:lnTo>
                  <a:cubicBezTo>
                    <a:pt x="3485" y="1826"/>
                    <a:pt x="3502" y="1807"/>
                    <a:pt x="3518" y="1789"/>
                  </a:cubicBezTo>
                  <a:lnTo>
                    <a:pt x="3518" y="1789"/>
                  </a:lnTo>
                  <a:cubicBezTo>
                    <a:pt x="3518" y="1790"/>
                    <a:pt x="3517" y="1791"/>
                    <a:pt x="3517" y="1792"/>
                  </a:cubicBezTo>
                  <a:cubicBezTo>
                    <a:pt x="3520" y="1788"/>
                    <a:pt x="3523" y="1785"/>
                    <a:pt x="3525" y="1782"/>
                  </a:cubicBezTo>
                  <a:lnTo>
                    <a:pt x="3525" y="1782"/>
                  </a:lnTo>
                  <a:cubicBezTo>
                    <a:pt x="3526" y="1781"/>
                    <a:pt x="3527" y="1780"/>
                    <a:pt x="3528" y="1779"/>
                  </a:cubicBezTo>
                  <a:lnTo>
                    <a:pt x="3528" y="1779"/>
                  </a:lnTo>
                  <a:cubicBezTo>
                    <a:pt x="3528" y="1779"/>
                    <a:pt x="3528" y="1779"/>
                    <a:pt x="3527" y="1779"/>
                  </a:cubicBezTo>
                  <a:lnTo>
                    <a:pt x="3527" y="1779"/>
                  </a:lnTo>
                  <a:cubicBezTo>
                    <a:pt x="3739" y="1533"/>
                    <a:pt x="3952" y="1287"/>
                    <a:pt x="4166" y="1041"/>
                  </a:cubicBezTo>
                  <a:lnTo>
                    <a:pt x="4166" y="1041"/>
                  </a:lnTo>
                  <a:lnTo>
                    <a:pt x="4155" y="1054"/>
                  </a:lnTo>
                  <a:lnTo>
                    <a:pt x="4310" y="875"/>
                  </a:lnTo>
                  <a:lnTo>
                    <a:pt x="4310" y="875"/>
                  </a:lnTo>
                  <a:lnTo>
                    <a:pt x="4309" y="876"/>
                  </a:lnTo>
                  <a:lnTo>
                    <a:pt x="4309" y="876"/>
                  </a:lnTo>
                  <a:cubicBezTo>
                    <a:pt x="4313" y="872"/>
                    <a:pt x="4316" y="868"/>
                    <a:pt x="4319" y="864"/>
                  </a:cubicBezTo>
                  <a:cubicBezTo>
                    <a:pt x="4411" y="763"/>
                    <a:pt x="4500" y="657"/>
                    <a:pt x="4588" y="554"/>
                  </a:cubicBezTo>
                  <a:cubicBezTo>
                    <a:pt x="4690" y="437"/>
                    <a:pt x="4791" y="321"/>
                    <a:pt x="4891" y="204"/>
                  </a:cubicBezTo>
                  <a:cubicBezTo>
                    <a:pt x="4937" y="152"/>
                    <a:pt x="4919" y="66"/>
                    <a:pt x="4867" y="27"/>
                  </a:cubicBezTo>
                  <a:cubicBezTo>
                    <a:pt x="4845" y="10"/>
                    <a:pt x="4816" y="1"/>
                    <a:pt x="47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4" name="Google Shape;13644;p25"/>
            <p:cNvSpPr/>
            <p:nvPr/>
          </p:nvSpPr>
          <p:spPr>
            <a:xfrm>
              <a:off x="4643412" y="2264810"/>
              <a:ext cx="106950" cy="129086"/>
            </a:xfrm>
            <a:custGeom>
              <a:avLst/>
              <a:gdLst/>
              <a:ahLst/>
              <a:cxnLst/>
              <a:rect l="l" t="t" r="r" b="b"/>
              <a:pathLst>
                <a:path w="3179" h="3837" extrusionOk="0">
                  <a:moveTo>
                    <a:pt x="1566" y="0"/>
                  </a:moveTo>
                  <a:cubicBezTo>
                    <a:pt x="1554" y="0"/>
                    <a:pt x="1541" y="0"/>
                    <a:pt x="1529" y="1"/>
                  </a:cubicBezTo>
                  <a:cubicBezTo>
                    <a:pt x="1260" y="12"/>
                    <a:pt x="997" y="85"/>
                    <a:pt x="761" y="214"/>
                  </a:cubicBezTo>
                  <a:cubicBezTo>
                    <a:pt x="636" y="281"/>
                    <a:pt x="521" y="362"/>
                    <a:pt x="416" y="455"/>
                  </a:cubicBezTo>
                  <a:cubicBezTo>
                    <a:pt x="361" y="504"/>
                    <a:pt x="309" y="555"/>
                    <a:pt x="260" y="609"/>
                  </a:cubicBezTo>
                  <a:cubicBezTo>
                    <a:pt x="218" y="651"/>
                    <a:pt x="182" y="697"/>
                    <a:pt x="147" y="745"/>
                  </a:cubicBezTo>
                  <a:cubicBezTo>
                    <a:pt x="95" y="824"/>
                    <a:pt x="55" y="911"/>
                    <a:pt x="32" y="1003"/>
                  </a:cubicBezTo>
                  <a:cubicBezTo>
                    <a:pt x="10" y="1085"/>
                    <a:pt x="0" y="1177"/>
                    <a:pt x="24" y="1259"/>
                  </a:cubicBezTo>
                  <a:cubicBezTo>
                    <a:pt x="74" y="1433"/>
                    <a:pt x="204" y="1563"/>
                    <a:pt x="355" y="1655"/>
                  </a:cubicBezTo>
                  <a:cubicBezTo>
                    <a:pt x="435" y="1707"/>
                    <a:pt x="521" y="1753"/>
                    <a:pt x="611" y="1789"/>
                  </a:cubicBezTo>
                  <a:cubicBezTo>
                    <a:pt x="703" y="1826"/>
                    <a:pt x="798" y="1854"/>
                    <a:pt x="894" y="1873"/>
                  </a:cubicBezTo>
                  <a:cubicBezTo>
                    <a:pt x="1010" y="1894"/>
                    <a:pt x="1124" y="1908"/>
                    <a:pt x="1240" y="1921"/>
                  </a:cubicBezTo>
                  <a:cubicBezTo>
                    <a:pt x="1539" y="1953"/>
                    <a:pt x="1841" y="1967"/>
                    <a:pt x="2139" y="2021"/>
                  </a:cubicBezTo>
                  <a:cubicBezTo>
                    <a:pt x="2210" y="2035"/>
                    <a:pt x="2281" y="2054"/>
                    <a:pt x="2352" y="2076"/>
                  </a:cubicBezTo>
                  <a:cubicBezTo>
                    <a:pt x="2386" y="2087"/>
                    <a:pt x="2419" y="2100"/>
                    <a:pt x="2452" y="2116"/>
                  </a:cubicBezTo>
                  <a:lnTo>
                    <a:pt x="2438" y="2108"/>
                  </a:lnTo>
                  <a:lnTo>
                    <a:pt x="2438" y="2108"/>
                  </a:lnTo>
                  <a:cubicBezTo>
                    <a:pt x="2484" y="2130"/>
                    <a:pt x="2530" y="2155"/>
                    <a:pt x="2572" y="2184"/>
                  </a:cubicBezTo>
                  <a:cubicBezTo>
                    <a:pt x="2610" y="2211"/>
                    <a:pt x="2645" y="2237"/>
                    <a:pt x="2680" y="2268"/>
                  </a:cubicBezTo>
                  <a:cubicBezTo>
                    <a:pt x="2702" y="2288"/>
                    <a:pt x="2724" y="2310"/>
                    <a:pt x="2745" y="2332"/>
                  </a:cubicBezTo>
                  <a:cubicBezTo>
                    <a:pt x="2756" y="2345"/>
                    <a:pt x="2766" y="2358"/>
                    <a:pt x="2775" y="2370"/>
                  </a:cubicBezTo>
                  <a:cubicBezTo>
                    <a:pt x="2788" y="2388"/>
                    <a:pt x="2797" y="2405"/>
                    <a:pt x="2807" y="2423"/>
                  </a:cubicBezTo>
                  <a:cubicBezTo>
                    <a:pt x="2824" y="2459"/>
                    <a:pt x="2841" y="2497"/>
                    <a:pt x="2856" y="2537"/>
                  </a:cubicBezTo>
                  <a:cubicBezTo>
                    <a:pt x="2870" y="2581"/>
                    <a:pt x="2884" y="2627"/>
                    <a:pt x="2895" y="2674"/>
                  </a:cubicBezTo>
                  <a:cubicBezTo>
                    <a:pt x="2902" y="2711"/>
                    <a:pt x="2908" y="2747"/>
                    <a:pt x="2911" y="2785"/>
                  </a:cubicBezTo>
                  <a:cubicBezTo>
                    <a:pt x="2914" y="2826"/>
                    <a:pt x="2914" y="2867"/>
                    <a:pt x="2913" y="2910"/>
                  </a:cubicBezTo>
                  <a:lnTo>
                    <a:pt x="2913" y="2912"/>
                  </a:lnTo>
                  <a:lnTo>
                    <a:pt x="2913" y="2915"/>
                  </a:lnTo>
                  <a:cubicBezTo>
                    <a:pt x="2908" y="2997"/>
                    <a:pt x="2898" y="3080"/>
                    <a:pt x="2884" y="3162"/>
                  </a:cubicBezTo>
                  <a:cubicBezTo>
                    <a:pt x="2879" y="3189"/>
                    <a:pt x="2872" y="3217"/>
                    <a:pt x="2864" y="3244"/>
                  </a:cubicBezTo>
                  <a:cubicBezTo>
                    <a:pt x="2857" y="3262"/>
                    <a:pt x="2853" y="3281"/>
                    <a:pt x="2843" y="3296"/>
                  </a:cubicBezTo>
                  <a:cubicBezTo>
                    <a:pt x="2835" y="3314"/>
                    <a:pt x="2826" y="3330"/>
                    <a:pt x="2816" y="3346"/>
                  </a:cubicBezTo>
                  <a:cubicBezTo>
                    <a:pt x="2808" y="3357"/>
                    <a:pt x="2802" y="3366"/>
                    <a:pt x="2794" y="3376"/>
                  </a:cubicBezTo>
                  <a:cubicBezTo>
                    <a:pt x="2783" y="3387"/>
                    <a:pt x="2773" y="3398"/>
                    <a:pt x="2759" y="3409"/>
                  </a:cubicBezTo>
                  <a:cubicBezTo>
                    <a:pt x="2747" y="3420"/>
                    <a:pt x="2732" y="3431"/>
                    <a:pt x="2718" y="3442"/>
                  </a:cubicBezTo>
                  <a:cubicBezTo>
                    <a:pt x="2699" y="3455"/>
                    <a:pt x="2680" y="3467"/>
                    <a:pt x="2659" y="3477"/>
                  </a:cubicBezTo>
                  <a:cubicBezTo>
                    <a:pt x="2637" y="3488"/>
                    <a:pt x="2615" y="3498"/>
                    <a:pt x="2593" y="3507"/>
                  </a:cubicBezTo>
                  <a:cubicBezTo>
                    <a:pt x="2557" y="3518"/>
                    <a:pt x="2520" y="3529"/>
                    <a:pt x="2484" y="3539"/>
                  </a:cubicBezTo>
                  <a:cubicBezTo>
                    <a:pt x="2427" y="3550"/>
                    <a:pt x="2370" y="3558"/>
                    <a:pt x="2310" y="3564"/>
                  </a:cubicBezTo>
                  <a:cubicBezTo>
                    <a:pt x="2248" y="3568"/>
                    <a:pt x="2186" y="3570"/>
                    <a:pt x="2125" y="3570"/>
                  </a:cubicBezTo>
                  <a:cubicBezTo>
                    <a:pt x="2094" y="3570"/>
                    <a:pt x="2063" y="3570"/>
                    <a:pt x="2033" y="3569"/>
                  </a:cubicBezTo>
                  <a:lnTo>
                    <a:pt x="2028" y="3569"/>
                  </a:lnTo>
                  <a:cubicBezTo>
                    <a:pt x="1843" y="3554"/>
                    <a:pt x="1657" y="3531"/>
                    <a:pt x="1474" y="3498"/>
                  </a:cubicBezTo>
                  <a:cubicBezTo>
                    <a:pt x="1390" y="3482"/>
                    <a:pt x="1304" y="3464"/>
                    <a:pt x="1221" y="3450"/>
                  </a:cubicBezTo>
                  <a:cubicBezTo>
                    <a:pt x="985" y="3399"/>
                    <a:pt x="750" y="3347"/>
                    <a:pt x="521" y="3273"/>
                  </a:cubicBezTo>
                  <a:cubicBezTo>
                    <a:pt x="494" y="3263"/>
                    <a:pt x="467" y="3252"/>
                    <a:pt x="440" y="3239"/>
                  </a:cubicBezTo>
                  <a:cubicBezTo>
                    <a:pt x="415" y="3195"/>
                    <a:pt x="369" y="3168"/>
                    <a:pt x="318" y="3168"/>
                  </a:cubicBezTo>
                  <a:cubicBezTo>
                    <a:pt x="242" y="3170"/>
                    <a:pt x="182" y="3233"/>
                    <a:pt x="184" y="3308"/>
                  </a:cubicBezTo>
                  <a:cubicBezTo>
                    <a:pt x="180" y="3352"/>
                    <a:pt x="196" y="3393"/>
                    <a:pt x="226" y="3426"/>
                  </a:cubicBezTo>
                  <a:cubicBezTo>
                    <a:pt x="255" y="3455"/>
                    <a:pt x="290" y="3477"/>
                    <a:pt x="329" y="3490"/>
                  </a:cubicBezTo>
                  <a:cubicBezTo>
                    <a:pt x="370" y="3502"/>
                    <a:pt x="412" y="3517"/>
                    <a:pt x="453" y="3528"/>
                  </a:cubicBezTo>
                  <a:cubicBezTo>
                    <a:pt x="527" y="3548"/>
                    <a:pt x="602" y="3567"/>
                    <a:pt x="678" y="3585"/>
                  </a:cubicBezTo>
                  <a:cubicBezTo>
                    <a:pt x="766" y="3607"/>
                    <a:pt x="855" y="3629"/>
                    <a:pt x="942" y="3648"/>
                  </a:cubicBezTo>
                  <a:cubicBezTo>
                    <a:pt x="1015" y="3665"/>
                    <a:pt x="1086" y="3683"/>
                    <a:pt x="1159" y="3697"/>
                  </a:cubicBezTo>
                  <a:cubicBezTo>
                    <a:pt x="1270" y="3718"/>
                    <a:pt x="1380" y="3741"/>
                    <a:pt x="1491" y="3762"/>
                  </a:cubicBezTo>
                  <a:cubicBezTo>
                    <a:pt x="1708" y="3801"/>
                    <a:pt x="1931" y="3835"/>
                    <a:pt x="2153" y="3836"/>
                  </a:cubicBezTo>
                  <a:cubicBezTo>
                    <a:pt x="2192" y="3836"/>
                    <a:pt x="2234" y="3835"/>
                    <a:pt x="2273" y="3833"/>
                  </a:cubicBezTo>
                  <a:cubicBezTo>
                    <a:pt x="2507" y="3819"/>
                    <a:pt x="2751" y="3771"/>
                    <a:pt x="2935" y="3613"/>
                  </a:cubicBezTo>
                  <a:cubicBezTo>
                    <a:pt x="3017" y="3540"/>
                    <a:pt x="3079" y="3445"/>
                    <a:pt x="3111" y="3341"/>
                  </a:cubicBezTo>
                  <a:cubicBezTo>
                    <a:pt x="3145" y="3224"/>
                    <a:pt x="3164" y="3103"/>
                    <a:pt x="3169" y="2981"/>
                  </a:cubicBezTo>
                  <a:cubicBezTo>
                    <a:pt x="3179" y="2885"/>
                    <a:pt x="3177" y="2787"/>
                    <a:pt x="3161" y="2690"/>
                  </a:cubicBezTo>
                  <a:cubicBezTo>
                    <a:pt x="3147" y="2605"/>
                    <a:pt x="3123" y="2521"/>
                    <a:pt x="3093" y="2440"/>
                  </a:cubicBezTo>
                  <a:cubicBezTo>
                    <a:pt x="3062" y="2351"/>
                    <a:pt x="3020" y="2260"/>
                    <a:pt x="2959" y="2188"/>
                  </a:cubicBezTo>
                  <a:cubicBezTo>
                    <a:pt x="2902" y="2120"/>
                    <a:pt x="2837" y="2060"/>
                    <a:pt x="2766" y="2008"/>
                  </a:cubicBezTo>
                  <a:cubicBezTo>
                    <a:pt x="2685" y="1948"/>
                    <a:pt x="2598" y="1899"/>
                    <a:pt x="2504" y="1862"/>
                  </a:cubicBezTo>
                  <a:cubicBezTo>
                    <a:pt x="2414" y="1826"/>
                    <a:pt x="2319" y="1799"/>
                    <a:pt x="2223" y="1780"/>
                  </a:cubicBezTo>
                  <a:cubicBezTo>
                    <a:pt x="2121" y="1761"/>
                    <a:pt x="2020" y="1748"/>
                    <a:pt x="1917" y="1734"/>
                  </a:cubicBezTo>
                  <a:cubicBezTo>
                    <a:pt x="1775" y="1713"/>
                    <a:pt x="1629" y="1702"/>
                    <a:pt x="1485" y="1690"/>
                  </a:cubicBezTo>
                  <a:cubicBezTo>
                    <a:pt x="1315" y="1674"/>
                    <a:pt x="1146" y="1656"/>
                    <a:pt x="980" y="1628"/>
                  </a:cubicBezTo>
                  <a:cubicBezTo>
                    <a:pt x="915" y="1615"/>
                    <a:pt x="853" y="1600"/>
                    <a:pt x="792" y="1581"/>
                  </a:cubicBezTo>
                  <a:cubicBezTo>
                    <a:pt x="744" y="1565"/>
                    <a:pt x="698" y="1546"/>
                    <a:pt x="654" y="1525"/>
                  </a:cubicBezTo>
                  <a:cubicBezTo>
                    <a:pt x="592" y="1493"/>
                    <a:pt x="532" y="1459"/>
                    <a:pt x="472" y="1421"/>
                  </a:cubicBezTo>
                  <a:cubicBezTo>
                    <a:pt x="448" y="1403"/>
                    <a:pt x="424" y="1386"/>
                    <a:pt x="401" y="1367"/>
                  </a:cubicBezTo>
                  <a:cubicBezTo>
                    <a:pt x="382" y="1349"/>
                    <a:pt x="364" y="1332"/>
                    <a:pt x="347" y="1313"/>
                  </a:cubicBezTo>
                  <a:cubicBezTo>
                    <a:pt x="337" y="1302"/>
                    <a:pt x="328" y="1292"/>
                    <a:pt x="320" y="1280"/>
                  </a:cubicBezTo>
                  <a:cubicBezTo>
                    <a:pt x="312" y="1265"/>
                    <a:pt x="302" y="1253"/>
                    <a:pt x="296" y="1239"/>
                  </a:cubicBezTo>
                  <a:cubicBezTo>
                    <a:pt x="291" y="1229"/>
                    <a:pt x="287" y="1220"/>
                    <a:pt x="283" y="1210"/>
                  </a:cubicBezTo>
                  <a:cubicBezTo>
                    <a:pt x="283" y="1207"/>
                    <a:pt x="281" y="1203"/>
                    <a:pt x="280" y="1200"/>
                  </a:cubicBezTo>
                  <a:lnTo>
                    <a:pt x="280" y="1200"/>
                  </a:lnTo>
                  <a:cubicBezTo>
                    <a:pt x="280" y="1200"/>
                    <a:pt x="280" y="1200"/>
                    <a:pt x="280" y="1201"/>
                  </a:cubicBezTo>
                  <a:lnTo>
                    <a:pt x="280" y="1201"/>
                  </a:lnTo>
                  <a:lnTo>
                    <a:pt x="280" y="1201"/>
                  </a:lnTo>
                  <a:cubicBezTo>
                    <a:pt x="280" y="1202"/>
                    <a:pt x="282" y="1204"/>
                    <a:pt x="282" y="1207"/>
                  </a:cubicBezTo>
                  <a:lnTo>
                    <a:pt x="279" y="1199"/>
                  </a:lnTo>
                  <a:cubicBezTo>
                    <a:pt x="278" y="1196"/>
                    <a:pt x="278" y="1194"/>
                    <a:pt x="278" y="1191"/>
                  </a:cubicBezTo>
                  <a:lnTo>
                    <a:pt x="278" y="1191"/>
                  </a:lnTo>
                  <a:cubicBezTo>
                    <a:pt x="278" y="1194"/>
                    <a:pt x="279" y="1197"/>
                    <a:pt x="280" y="1200"/>
                  </a:cubicBezTo>
                  <a:lnTo>
                    <a:pt x="280" y="1200"/>
                  </a:lnTo>
                  <a:cubicBezTo>
                    <a:pt x="280" y="1197"/>
                    <a:pt x="279" y="1193"/>
                    <a:pt x="277" y="1190"/>
                  </a:cubicBezTo>
                  <a:lnTo>
                    <a:pt x="277" y="1190"/>
                  </a:lnTo>
                  <a:cubicBezTo>
                    <a:pt x="277" y="1191"/>
                    <a:pt x="277" y="1191"/>
                    <a:pt x="278" y="1191"/>
                  </a:cubicBezTo>
                  <a:lnTo>
                    <a:pt x="278" y="1191"/>
                  </a:lnTo>
                  <a:cubicBezTo>
                    <a:pt x="277" y="1191"/>
                    <a:pt x="277" y="1190"/>
                    <a:pt x="277" y="1190"/>
                  </a:cubicBezTo>
                  <a:lnTo>
                    <a:pt x="277" y="1190"/>
                  </a:lnTo>
                  <a:cubicBezTo>
                    <a:pt x="277" y="1190"/>
                    <a:pt x="277" y="1190"/>
                    <a:pt x="277" y="1190"/>
                  </a:cubicBezTo>
                  <a:cubicBezTo>
                    <a:pt x="276" y="1182"/>
                    <a:pt x="275" y="1174"/>
                    <a:pt x="274" y="1166"/>
                  </a:cubicBezTo>
                  <a:cubicBezTo>
                    <a:pt x="274" y="1155"/>
                    <a:pt x="274" y="1140"/>
                    <a:pt x="274" y="1133"/>
                  </a:cubicBezTo>
                  <a:cubicBezTo>
                    <a:pt x="275" y="1123"/>
                    <a:pt x="275" y="1115"/>
                    <a:pt x="277" y="1107"/>
                  </a:cubicBezTo>
                  <a:cubicBezTo>
                    <a:pt x="282" y="1080"/>
                    <a:pt x="290" y="1055"/>
                    <a:pt x="296" y="1031"/>
                  </a:cubicBezTo>
                  <a:cubicBezTo>
                    <a:pt x="307" y="1001"/>
                    <a:pt x="318" y="973"/>
                    <a:pt x="331" y="944"/>
                  </a:cubicBezTo>
                  <a:cubicBezTo>
                    <a:pt x="340" y="930"/>
                    <a:pt x="348" y="916"/>
                    <a:pt x="358" y="900"/>
                  </a:cubicBezTo>
                  <a:cubicBezTo>
                    <a:pt x="382" y="865"/>
                    <a:pt x="407" y="833"/>
                    <a:pt x="434" y="802"/>
                  </a:cubicBezTo>
                  <a:cubicBezTo>
                    <a:pt x="483" y="746"/>
                    <a:pt x="535" y="696"/>
                    <a:pt x="589" y="645"/>
                  </a:cubicBezTo>
                  <a:lnTo>
                    <a:pt x="589" y="645"/>
                  </a:lnTo>
                  <a:lnTo>
                    <a:pt x="587" y="647"/>
                  </a:lnTo>
                  <a:lnTo>
                    <a:pt x="590" y="645"/>
                  </a:lnTo>
                  <a:lnTo>
                    <a:pt x="598" y="635"/>
                  </a:lnTo>
                  <a:lnTo>
                    <a:pt x="594" y="642"/>
                  </a:lnTo>
                  <a:cubicBezTo>
                    <a:pt x="641" y="601"/>
                    <a:pt x="692" y="561"/>
                    <a:pt x="742" y="526"/>
                  </a:cubicBezTo>
                  <a:lnTo>
                    <a:pt x="742" y="526"/>
                  </a:lnTo>
                  <a:lnTo>
                    <a:pt x="730" y="534"/>
                  </a:lnTo>
                  <a:cubicBezTo>
                    <a:pt x="787" y="496"/>
                    <a:pt x="845" y="461"/>
                    <a:pt x="907" y="428"/>
                  </a:cubicBezTo>
                  <a:cubicBezTo>
                    <a:pt x="974" y="395"/>
                    <a:pt x="1040" y="366"/>
                    <a:pt x="1110" y="341"/>
                  </a:cubicBezTo>
                  <a:cubicBezTo>
                    <a:pt x="1167" y="322"/>
                    <a:pt x="1225" y="306"/>
                    <a:pt x="1284" y="292"/>
                  </a:cubicBezTo>
                  <a:cubicBezTo>
                    <a:pt x="1341" y="281"/>
                    <a:pt x="1398" y="271"/>
                    <a:pt x="1456" y="267"/>
                  </a:cubicBezTo>
                  <a:lnTo>
                    <a:pt x="1456" y="267"/>
                  </a:lnTo>
                  <a:lnTo>
                    <a:pt x="1439" y="268"/>
                  </a:lnTo>
                  <a:cubicBezTo>
                    <a:pt x="1478" y="265"/>
                    <a:pt x="1518" y="263"/>
                    <a:pt x="1558" y="263"/>
                  </a:cubicBezTo>
                  <a:cubicBezTo>
                    <a:pt x="1571" y="263"/>
                    <a:pt x="1584" y="263"/>
                    <a:pt x="1597" y="263"/>
                  </a:cubicBezTo>
                  <a:cubicBezTo>
                    <a:pt x="1640" y="267"/>
                    <a:pt x="1683" y="271"/>
                    <a:pt x="1725" y="278"/>
                  </a:cubicBezTo>
                  <a:cubicBezTo>
                    <a:pt x="1759" y="284"/>
                    <a:pt x="1792" y="292"/>
                    <a:pt x="1825" y="303"/>
                  </a:cubicBezTo>
                  <a:cubicBezTo>
                    <a:pt x="1854" y="313"/>
                    <a:pt x="1882" y="324"/>
                    <a:pt x="1911" y="336"/>
                  </a:cubicBezTo>
                  <a:cubicBezTo>
                    <a:pt x="1946" y="354"/>
                    <a:pt x="1979" y="374"/>
                    <a:pt x="2010" y="395"/>
                  </a:cubicBezTo>
                  <a:lnTo>
                    <a:pt x="2007" y="393"/>
                  </a:lnTo>
                  <a:lnTo>
                    <a:pt x="2007" y="393"/>
                  </a:lnTo>
                  <a:lnTo>
                    <a:pt x="2012" y="396"/>
                  </a:lnTo>
                  <a:cubicBezTo>
                    <a:pt x="2033" y="411"/>
                    <a:pt x="2052" y="427"/>
                    <a:pt x="2071" y="442"/>
                  </a:cubicBezTo>
                  <a:cubicBezTo>
                    <a:pt x="2077" y="449"/>
                    <a:pt x="2083" y="455"/>
                    <a:pt x="2090" y="461"/>
                  </a:cubicBezTo>
                  <a:lnTo>
                    <a:pt x="2078" y="449"/>
                  </a:lnTo>
                  <a:lnTo>
                    <a:pt x="2078" y="449"/>
                  </a:lnTo>
                  <a:cubicBezTo>
                    <a:pt x="2083" y="453"/>
                    <a:pt x="2088" y="460"/>
                    <a:pt x="2093" y="464"/>
                  </a:cubicBezTo>
                  <a:lnTo>
                    <a:pt x="2094" y="466"/>
                  </a:lnTo>
                  <a:cubicBezTo>
                    <a:pt x="2094" y="468"/>
                    <a:pt x="2094" y="469"/>
                    <a:pt x="2096" y="471"/>
                  </a:cubicBezTo>
                  <a:cubicBezTo>
                    <a:pt x="2097" y="480"/>
                    <a:pt x="2101" y="491"/>
                    <a:pt x="2104" y="499"/>
                  </a:cubicBezTo>
                  <a:cubicBezTo>
                    <a:pt x="2067" y="526"/>
                    <a:pt x="2045" y="569"/>
                    <a:pt x="2045" y="613"/>
                  </a:cubicBezTo>
                  <a:cubicBezTo>
                    <a:pt x="2045" y="658"/>
                    <a:pt x="2044" y="697"/>
                    <a:pt x="2061" y="740"/>
                  </a:cubicBezTo>
                  <a:cubicBezTo>
                    <a:pt x="2084" y="791"/>
                    <a:pt x="2134" y="823"/>
                    <a:pt x="2188" y="823"/>
                  </a:cubicBezTo>
                  <a:cubicBezTo>
                    <a:pt x="2200" y="823"/>
                    <a:pt x="2213" y="821"/>
                    <a:pt x="2226" y="818"/>
                  </a:cubicBezTo>
                  <a:cubicBezTo>
                    <a:pt x="2251" y="810"/>
                    <a:pt x="2275" y="797"/>
                    <a:pt x="2295" y="780"/>
                  </a:cubicBezTo>
                  <a:cubicBezTo>
                    <a:pt x="2308" y="764"/>
                    <a:pt x="2321" y="748"/>
                    <a:pt x="2330" y="730"/>
                  </a:cubicBezTo>
                  <a:cubicBezTo>
                    <a:pt x="2360" y="678"/>
                    <a:pt x="2378" y="618"/>
                    <a:pt x="2379" y="558"/>
                  </a:cubicBezTo>
                  <a:cubicBezTo>
                    <a:pt x="2381" y="496"/>
                    <a:pt x="2370" y="436"/>
                    <a:pt x="2349" y="379"/>
                  </a:cubicBezTo>
                  <a:cubicBezTo>
                    <a:pt x="2329" y="325"/>
                    <a:pt x="2295" y="279"/>
                    <a:pt x="2253" y="244"/>
                  </a:cubicBezTo>
                  <a:cubicBezTo>
                    <a:pt x="2064" y="77"/>
                    <a:pt x="1815" y="0"/>
                    <a:pt x="15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5" name="Google Shape;13645;p25"/>
            <p:cNvSpPr/>
            <p:nvPr/>
          </p:nvSpPr>
          <p:spPr>
            <a:xfrm>
              <a:off x="4779568" y="2317967"/>
              <a:ext cx="48277" cy="18941"/>
            </a:xfrm>
            <a:custGeom>
              <a:avLst/>
              <a:gdLst/>
              <a:ahLst/>
              <a:cxnLst/>
              <a:rect l="l" t="t" r="r" b="b"/>
              <a:pathLst>
                <a:path w="1435" h="563" extrusionOk="0">
                  <a:moveTo>
                    <a:pt x="1306" y="0"/>
                  </a:moveTo>
                  <a:cubicBezTo>
                    <a:pt x="1305" y="0"/>
                    <a:pt x="1304" y="0"/>
                    <a:pt x="1304" y="1"/>
                  </a:cubicBezTo>
                  <a:cubicBezTo>
                    <a:pt x="1175" y="7"/>
                    <a:pt x="1049" y="18"/>
                    <a:pt x="924" y="37"/>
                  </a:cubicBezTo>
                  <a:cubicBezTo>
                    <a:pt x="818" y="51"/>
                    <a:pt x="713" y="73"/>
                    <a:pt x="610" y="95"/>
                  </a:cubicBezTo>
                  <a:cubicBezTo>
                    <a:pt x="547" y="110"/>
                    <a:pt x="484" y="126"/>
                    <a:pt x="422" y="143"/>
                  </a:cubicBezTo>
                  <a:cubicBezTo>
                    <a:pt x="344" y="162"/>
                    <a:pt x="270" y="190"/>
                    <a:pt x="199" y="227"/>
                  </a:cubicBezTo>
                  <a:cubicBezTo>
                    <a:pt x="143" y="255"/>
                    <a:pt x="86" y="290"/>
                    <a:pt x="50" y="342"/>
                  </a:cubicBezTo>
                  <a:cubicBezTo>
                    <a:pt x="1" y="407"/>
                    <a:pt x="20" y="502"/>
                    <a:pt x="91" y="543"/>
                  </a:cubicBezTo>
                  <a:cubicBezTo>
                    <a:pt x="110" y="555"/>
                    <a:pt x="132" y="561"/>
                    <a:pt x="156" y="562"/>
                  </a:cubicBezTo>
                  <a:cubicBezTo>
                    <a:pt x="202" y="561"/>
                    <a:pt x="244" y="538"/>
                    <a:pt x="271" y="502"/>
                  </a:cubicBezTo>
                  <a:lnTo>
                    <a:pt x="271" y="502"/>
                  </a:lnTo>
                  <a:lnTo>
                    <a:pt x="270" y="504"/>
                  </a:lnTo>
                  <a:lnTo>
                    <a:pt x="270" y="504"/>
                  </a:lnTo>
                  <a:lnTo>
                    <a:pt x="273" y="499"/>
                  </a:lnTo>
                  <a:lnTo>
                    <a:pt x="273" y="499"/>
                  </a:lnTo>
                  <a:cubicBezTo>
                    <a:pt x="272" y="500"/>
                    <a:pt x="272" y="501"/>
                    <a:pt x="271" y="502"/>
                  </a:cubicBezTo>
                  <a:lnTo>
                    <a:pt x="271" y="502"/>
                  </a:lnTo>
                  <a:lnTo>
                    <a:pt x="275" y="496"/>
                  </a:lnTo>
                  <a:cubicBezTo>
                    <a:pt x="281" y="491"/>
                    <a:pt x="287" y="488"/>
                    <a:pt x="294" y="483"/>
                  </a:cubicBezTo>
                  <a:cubicBezTo>
                    <a:pt x="308" y="473"/>
                    <a:pt x="324" y="464"/>
                    <a:pt x="340" y="456"/>
                  </a:cubicBezTo>
                  <a:lnTo>
                    <a:pt x="340" y="456"/>
                  </a:lnTo>
                  <a:lnTo>
                    <a:pt x="346" y="453"/>
                  </a:lnTo>
                  <a:cubicBezTo>
                    <a:pt x="374" y="437"/>
                    <a:pt x="404" y="425"/>
                    <a:pt x="436" y="414"/>
                  </a:cubicBezTo>
                  <a:cubicBezTo>
                    <a:pt x="544" y="377"/>
                    <a:pt x="654" y="352"/>
                    <a:pt x="765" y="325"/>
                  </a:cubicBezTo>
                  <a:cubicBezTo>
                    <a:pt x="890" y="298"/>
                    <a:pt x="1017" y="278"/>
                    <a:pt x="1144" y="263"/>
                  </a:cubicBezTo>
                  <a:cubicBezTo>
                    <a:pt x="1199" y="260"/>
                    <a:pt x="1253" y="257"/>
                    <a:pt x="1308" y="255"/>
                  </a:cubicBezTo>
                  <a:cubicBezTo>
                    <a:pt x="1378" y="254"/>
                    <a:pt x="1435" y="195"/>
                    <a:pt x="1433" y="126"/>
                  </a:cubicBezTo>
                  <a:cubicBezTo>
                    <a:pt x="1432" y="55"/>
                    <a:pt x="1375" y="0"/>
                    <a:pt x="13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6" name="Google Shape;13646;p25"/>
            <p:cNvSpPr/>
            <p:nvPr/>
          </p:nvSpPr>
          <p:spPr>
            <a:xfrm>
              <a:off x="4799855" y="2329844"/>
              <a:ext cx="66612" cy="20690"/>
            </a:xfrm>
            <a:custGeom>
              <a:avLst/>
              <a:gdLst/>
              <a:ahLst/>
              <a:cxnLst/>
              <a:rect l="l" t="t" r="r" b="b"/>
              <a:pathLst>
                <a:path w="1980" h="615" extrusionOk="0">
                  <a:moveTo>
                    <a:pt x="636" y="284"/>
                  </a:moveTo>
                  <a:cubicBezTo>
                    <a:pt x="634" y="284"/>
                    <a:pt x="632" y="285"/>
                    <a:pt x="629" y="285"/>
                  </a:cubicBezTo>
                  <a:cubicBezTo>
                    <a:pt x="631" y="285"/>
                    <a:pt x="633" y="285"/>
                    <a:pt x="636" y="284"/>
                  </a:cubicBezTo>
                  <a:close/>
                  <a:moveTo>
                    <a:pt x="1851" y="0"/>
                  </a:moveTo>
                  <a:cubicBezTo>
                    <a:pt x="1839" y="0"/>
                    <a:pt x="1828" y="2"/>
                    <a:pt x="1817" y="5"/>
                  </a:cubicBezTo>
                  <a:cubicBezTo>
                    <a:pt x="1527" y="76"/>
                    <a:pt x="1236" y="146"/>
                    <a:pt x="944" y="217"/>
                  </a:cubicBezTo>
                  <a:cubicBezTo>
                    <a:pt x="842" y="239"/>
                    <a:pt x="739" y="261"/>
                    <a:pt x="636" y="284"/>
                  </a:cubicBezTo>
                  <a:lnTo>
                    <a:pt x="636" y="284"/>
                  </a:lnTo>
                  <a:cubicBezTo>
                    <a:pt x="637" y="284"/>
                    <a:pt x="639" y="284"/>
                    <a:pt x="640" y="284"/>
                  </a:cubicBezTo>
                  <a:lnTo>
                    <a:pt x="626" y="287"/>
                  </a:lnTo>
                  <a:cubicBezTo>
                    <a:pt x="518" y="306"/>
                    <a:pt x="409" y="328"/>
                    <a:pt x="300" y="339"/>
                  </a:cubicBezTo>
                  <a:cubicBezTo>
                    <a:pt x="267" y="342"/>
                    <a:pt x="234" y="346"/>
                    <a:pt x="200" y="346"/>
                  </a:cubicBezTo>
                  <a:cubicBezTo>
                    <a:pt x="191" y="341"/>
                    <a:pt x="183" y="336"/>
                    <a:pt x="173" y="335"/>
                  </a:cubicBezTo>
                  <a:cubicBezTo>
                    <a:pt x="162" y="332"/>
                    <a:pt x="152" y="331"/>
                    <a:pt x="141" y="331"/>
                  </a:cubicBezTo>
                  <a:cubicBezTo>
                    <a:pt x="79" y="331"/>
                    <a:pt x="23" y="372"/>
                    <a:pt x="7" y="433"/>
                  </a:cubicBezTo>
                  <a:cubicBezTo>
                    <a:pt x="2" y="452"/>
                    <a:pt x="1" y="471"/>
                    <a:pt x="4" y="490"/>
                  </a:cubicBezTo>
                  <a:cubicBezTo>
                    <a:pt x="9" y="526"/>
                    <a:pt x="28" y="558"/>
                    <a:pt x="58" y="580"/>
                  </a:cubicBezTo>
                  <a:cubicBezTo>
                    <a:pt x="88" y="602"/>
                    <a:pt x="123" y="613"/>
                    <a:pt x="161" y="615"/>
                  </a:cubicBezTo>
                  <a:lnTo>
                    <a:pt x="202" y="615"/>
                  </a:lnTo>
                  <a:cubicBezTo>
                    <a:pt x="278" y="613"/>
                    <a:pt x="354" y="605"/>
                    <a:pt x="428" y="589"/>
                  </a:cubicBezTo>
                  <a:cubicBezTo>
                    <a:pt x="504" y="577"/>
                    <a:pt x="582" y="559"/>
                    <a:pt x="658" y="543"/>
                  </a:cubicBezTo>
                  <a:cubicBezTo>
                    <a:pt x="723" y="529"/>
                    <a:pt x="786" y="513"/>
                    <a:pt x="849" y="498"/>
                  </a:cubicBezTo>
                  <a:cubicBezTo>
                    <a:pt x="908" y="485"/>
                    <a:pt x="965" y="472"/>
                    <a:pt x="1020" y="456"/>
                  </a:cubicBezTo>
                  <a:cubicBezTo>
                    <a:pt x="1308" y="382"/>
                    <a:pt x="1595" y="306"/>
                    <a:pt x="1880" y="227"/>
                  </a:cubicBezTo>
                  <a:cubicBezTo>
                    <a:pt x="1942" y="209"/>
                    <a:pt x="1980" y="146"/>
                    <a:pt x="1961" y="84"/>
                  </a:cubicBezTo>
                  <a:cubicBezTo>
                    <a:pt x="1946" y="33"/>
                    <a:pt x="1901" y="0"/>
                    <a:pt x="18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7" name="Google Shape;13647;p25"/>
            <p:cNvSpPr/>
            <p:nvPr/>
          </p:nvSpPr>
          <p:spPr>
            <a:xfrm>
              <a:off x="4911351" y="2145846"/>
              <a:ext cx="12111" cy="57327"/>
            </a:xfrm>
            <a:custGeom>
              <a:avLst/>
              <a:gdLst/>
              <a:ahLst/>
              <a:cxnLst/>
              <a:rect l="l" t="t" r="r" b="b"/>
              <a:pathLst>
                <a:path w="360" h="1704" extrusionOk="0">
                  <a:moveTo>
                    <a:pt x="203" y="0"/>
                  </a:moveTo>
                  <a:cubicBezTo>
                    <a:pt x="167" y="0"/>
                    <a:pt x="132" y="15"/>
                    <a:pt x="106" y="40"/>
                  </a:cubicBezTo>
                  <a:cubicBezTo>
                    <a:pt x="62" y="84"/>
                    <a:pt x="43" y="154"/>
                    <a:pt x="32" y="214"/>
                  </a:cubicBezTo>
                  <a:cubicBezTo>
                    <a:pt x="17" y="280"/>
                    <a:pt x="8" y="350"/>
                    <a:pt x="5" y="420"/>
                  </a:cubicBezTo>
                  <a:cubicBezTo>
                    <a:pt x="0" y="496"/>
                    <a:pt x="0" y="572"/>
                    <a:pt x="0" y="649"/>
                  </a:cubicBezTo>
                  <a:cubicBezTo>
                    <a:pt x="0" y="752"/>
                    <a:pt x="5" y="858"/>
                    <a:pt x="6" y="961"/>
                  </a:cubicBezTo>
                  <a:cubicBezTo>
                    <a:pt x="10" y="1064"/>
                    <a:pt x="11" y="1167"/>
                    <a:pt x="11" y="1271"/>
                  </a:cubicBezTo>
                  <a:cubicBezTo>
                    <a:pt x="11" y="1317"/>
                    <a:pt x="13" y="1365"/>
                    <a:pt x="13" y="1411"/>
                  </a:cubicBezTo>
                  <a:cubicBezTo>
                    <a:pt x="14" y="1476"/>
                    <a:pt x="13" y="1542"/>
                    <a:pt x="32" y="1605"/>
                  </a:cubicBezTo>
                  <a:cubicBezTo>
                    <a:pt x="49" y="1662"/>
                    <a:pt x="101" y="1702"/>
                    <a:pt x="161" y="1704"/>
                  </a:cubicBezTo>
                  <a:cubicBezTo>
                    <a:pt x="174" y="1704"/>
                    <a:pt x="185" y="1700"/>
                    <a:pt x="198" y="1697"/>
                  </a:cubicBezTo>
                  <a:cubicBezTo>
                    <a:pt x="269" y="1677"/>
                    <a:pt x="310" y="1602"/>
                    <a:pt x="290" y="1531"/>
                  </a:cubicBezTo>
                  <a:cubicBezTo>
                    <a:pt x="288" y="1526"/>
                    <a:pt x="287" y="1518"/>
                    <a:pt x="287" y="1515"/>
                  </a:cubicBezTo>
                  <a:cubicBezTo>
                    <a:pt x="285" y="1512"/>
                    <a:pt x="285" y="1509"/>
                    <a:pt x="285" y="1506"/>
                  </a:cubicBezTo>
                  <a:lnTo>
                    <a:pt x="285" y="1504"/>
                  </a:lnTo>
                  <a:cubicBezTo>
                    <a:pt x="272" y="1344"/>
                    <a:pt x="271" y="1183"/>
                    <a:pt x="268" y="1023"/>
                  </a:cubicBezTo>
                  <a:cubicBezTo>
                    <a:pt x="266" y="937"/>
                    <a:pt x="264" y="855"/>
                    <a:pt x="263" y="768"/>
                  </a:cubicBezTo>
                  <a:cubicBezTo>
                    <a:pt x="261" y="681"/>
                    <a:pt x="264" y="595"/>
                    <a:pt x="264" y="508"/>
                  </a:cubicBezTo>
                  <a:cubicBezTo>
                    <a:pt x="268" y="444"/>
                    <a:pt x="274" y="380"/>
                    <a:pt x="283" y="318"/>
                  </a:cubicBezTo>
                  <a:cubicBezTo>
                    <a:pt x="290" y="292"/>
                    <a:pt x="294" y="266"/>
                    <a:pt x="302" y="239"/>
                  </a:cubicBezTo>
                  <a:cubicBezTo>
                    <a:pt x="304" y="236"/>
                    <a:pt x="306" y="231"/>
                    <a:pt x="307" y="227"/>
                  </a:cubicBezTo>
                  <a:cubicBezTo>
                    <a:pt x="313" y="220"/>
                    <a:pt x="318" y="212"/>
                    <a:pt x="323" y="204"/>
                  </a:cubicBezTo>
                  <a:cubicBezTo>
                    <a:pt x="359" y="140"/>
                    <a:pt x="337" y="57"/>
                    <a:pt x="272" y="19"/>
                  </a:cubicBezTo>
                  <a:cubicBezTo>
                    <a:pt x="261" y="13"/>
                    <a:pt x="250" y="8"/>
                    <a:pt x="237" y="5"/>
                  </a:cubicBezTo>
                  <a:cubicBezTo>
                    <a:pt x="226" y="2"/>
                    <a:pt x="214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8" name="Google Shape;13648;p25"/>
            <p:cNvSpPr/>
            <p:nvPr/>
          </p:nvSpPr>
          <p:spPr>
            <a:xfrm>
              <a:off x="4929653" y="2148739"/>
              <a:ext cx="18302" cy="52314"/>
            </a:xfrm>
            <a:custGeom>
              <a:avLst/>
              <a:gdLst/>
              <a:ahLst/>
              <a:cxnLst/>
              <a:rect l="l" t="t" r="r" b="b"/>
              <a:pathLst>
                <a:path w="544" h="1555" extrusionOk="0">
                  <a:moveTo>
                    <a:pt x="387" y="1"/>
                  </a:moveTo>
                  <a:cubicBezTo>
                    <a:pt x="334" y="1"/>
                    <a:pt x="283" y="33"/>
                    <a:pt x="262" y="85"/>
                  </a:cubicBezTo>
                  <a:cubicBezTo>
                    <a:pt x="181" y="301"/>
                    <a:pt x="137" y="525"/>
                    <a:pt x="100" y="752"/>
                  </a:cubicBezTo>
                  <a:cubicBezTo>
                    <a:pt x="65" y="969"/>
                    <a:pt x="40" y="1187"/>
                    <a:pt x="10" y="1404"/>
                  </a:cubicBezTo>
                  <a:cubicBezTo>
                    <a:pt x="1" y="1478"/>
                    <a:pt x="54" y="1545"/>
                    <a:pt x="127" y="1553"/>
                  </a:cubicBezTo>
                  <a:cubicBezTo>
                    <a:pt x="132" y="1554"/>
                    <a:pt x="137" y="1554"/>
                    <a:pt x="141" y="1554"/>
                  </a:cubicBezTo>
                  <a:cubicBezTo>
                    <a:pt x="210" y="1553"/>
                    <a:pt x="267" y="1502"/>
                    <a:pt x="274" y="1436"/>
                  </a:cubicBezTo>
                  <a:cubicBezTo>
                    <a:pt x="308" y="1174"/>
                    <a:pt x="339" y="915"/>
                    <a:pt x="382" y="655"/>
                  </a:cubicBezTo>
                  <a:cubicBezTo>
                    <a:pt x="393" y="601"/>
                    <a:pt x="404" y="547"/>
                    <a:pt x="418" y="492"/>
                  </a:cubicBezTo>
                  <a:cubicBezTo>
                    <a:pt x="434" y="430"/>
                    <a:pt x="452" y="370"/>
                    <a:pt x="471" y="308"/>
                  </a:cubicBezTo>
                  <a:cubicBezTo>
                    <a:pt x="485" y="267"/>
                    <a:pt x="499" y="228"/>
                    <a:pt x="515" y="188"/>
                  </a:cubicBezTo>
                  <a:cubicBezTo>
                    <a:pt x="544" y="118"/>
                    <a:pt x="510" y="39"/>
                    <a:pt x="439" y="11"/>
                  </a:cubicBezTo>
                  <a:cubicBezTo>
                    <a:pt x="422" y="4"/>
                    <a:pt x="405" y="1"/>
                    <a:pt x="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49" name="Google Shape;13649;p25"/>
            <p:cNvSpPr/>
            <p:nvPr/>
          </p:nvSpPr>
          <p:spPr>
            <a:xfrm>
              <a:off x="4878582" y="2135786"/>
              <a:ext cx="111188" cy="48378"/>
            </a:xfrm>
            <a:custGeom>
              <a:avLst/>
              <a:gdLst/>
              <a:ahLst/>
              <a:cxnLst/>
              <a:rect l="l" t="t" r="r" b="b"/>
              <a:pathLst>
                <a:path w="3305" h="1438" extrusionOk="0">
                  <a:moveTo>
                    <a:pt x="3173" y="0"/>
                  </a:moveTo>
                  <a:cubicBezTo>
                    <a:pt x="3167" y="0"/>
                    <a:pt x="3161" y="1"/>
                    <a:pt x="3155" y="2"/>
                  </a:cubicBezTo>
                  <a:cubicBezTo>
                    <a:pt x="3030" y="14"/>
                    <a:pt x="2904" y="30"/>
                    <a:pt x="2779" y="51"/>
                  </a:cubicBezTo>
                  <a:cubicBezTo>
                    <a:pt x="2726" y="59"/>
                    <a:pt x="2674" y="68"/>
                    <a:pt x="2620" y="78"/>
                  </a:cubicBezTo>
                  <a:cubicBezTo>
                    <a:pt x="2560" y="90"/>
                    <a:pt x="2498" y="98"/>
                    <a:pt x="2440" y="112"/>
                  </a:cubicBezTo>
                  <a:lnTo>
                    <a:pt x="2451" y="111"/>
                  </a:lnTo>
                  <a:lnTo>
                    <a:pt x="2451" y="111"/>
                  </a:lnTo>
                  <a:cubicBezTo>
                    <a:pt x="2348" y="133"/>
                    <a:pt x="2247" y="155"/>
                    <a:pt x="2145" y="177"/>
                  </a:cubicBezTo>
                  <a:lnTo>
                    <a:pt x="2150" y="177"/>
                  </a:lnTo>
                  <a:cubicBezTo>
                    <a:pt x="2028" y="204"/>
                    <a:pt x="1908" y="236"/>
                    <a:pt x="1788" y="266"/>
                  </a:cubicBezTo>
                  <a:cubicBezTo>
                    <a:pt x="1511" y="336"/>
                    <a:pt x="1234" y="405"/>
                    <a:pt x="961" y="486"/>
                  </a:cubicBezTo>
                  <a:cubicBezTo>
                    <a:pt x="719" y="557"/>
                    <a:pt x="472" y="622"/>
                    <a:pt x="260" y="765"/>
                  </a:cubicBezTo>
                  <a:cubicBezTo>
                    <a:pt x="187" y="814"/>
                    <a:pt x="110" y="866"/>
                    <a:pt x="61" y="940"/>
                  </a:cubicBezTo>
                  <a:cubicBezTo>
                    <a:pt x="16" y="1005"/>
                    <a:pt x="0" y="1086"/>
                    <a:pt x="16" y="1162"/>
                  </a:cubicBezTo>
                  <a:cubicBezTo>
                    <a:pt x="29" y="1211"/>
                    <a:pt x="53" y="1259"/>
                    <a:pt x="81" y="1300"/>
                  </a:cubicBezTo>
                  <a:cubicBezTo>
                    <a:pt x="102" y="1328"/>
                    <a:pt x="121" y="1357"/>
                    <a:pt x="141" y="1385"/>
                  </a:cubicBezTo>
                  <a:cubicBezTo>
                    <a:pt x="165" y="1418"/>
                    <a:pt x="203" y="1437"/>
                    <a:pt x="244" y="1437"/>
                  </a:cubicBezTo>
                  <a:cubicBezTo>
                    <a:pt x="245" y="1437"/>
                    <a:pt x="246" y="1437"/>
                    <a:pt x="246" y="1437"/>
                  </a:cubicBezTo>
                  <a:cubicBezTo>
                    <a:pt x="359" y="1437"/>
                    <a:pt x="423" y="1307"/>
                    <a:pt x="352" y="1219"/>
                  </a:cubicBezTo>
                  <a:cubicBezTo>
                    <a:pt x="341" y="1203"/>
                    <a:pt x="330" y="1189"/>
                    <a:pt x="317" y="1172"/>
                  </a:cubicBezTo>
                  <a:cubicBezTo>
                    <a:pt x="306" y="1153"/>
                    <a:pt x="295" y="1135"/>
                    <a:pt x="284" y="1116"/>
                  </a:cubicBezTo>
                  <a:cubicBezTo>
                    <a:pt x="282" y="1113"/>
                    <a:pt x="281" y="1108"/>
                    <a:pt x="279" y="1105"/>
                  </a:cubicBezTo>
                  <a:cubicBezTo>
                    <a:pt x="279" y="1103"/>
                    <a:pt x="279" y="1103"/>
                    <a:pt x="279" y="1102"/>
                  </a:cubicBezTo>
                  <a:cubicBezTo>
                    <a:pt x="279" y="1099"/>
                    <a:pt x="281" y="1097"/>
                    <a:pt x="281" y="1094"/>
                  </a:cubicBezTo>
                  <a:lnTo>
                    <a:pt x="282" y="1089"/>
                  </a:lnTo>
                  <a:lnTo>
                    <a:pt x="285" y="1086"/>
                  </a:lnTo>
                  <a:lnTo>
                    <a:pt x="292" y="1077"/>
                  </a:lnTo>
                  <a:cubicBezTo>
                    <a:pt x="298" y="1070"/>
                    <a:pt x="304" y="1064"/>
                    <a:pt x="311" y="1058"/>
                  </a:cubicBezTo>
                  <a:cubicBezTo>
                    <a:pt x="342" y="1031"/>
                    <a:pt x="372" y="1007"/>
                    <a:pt x="406" y="983"/>
                  </a:cubicBezTo>
                  <a:cubicBezTo>
                    <a:pt x="448" y="955"/>
                    <a:pt x="493" y="929"/>
                    <a:pt x="537" y="904"/>
                  </a:cubicBezTo>
                  <a:cubicBezTo>
                    <a:pt x="607" y="872"/>
                    <a:pt x="676" y="842"/>
                    <a:pt x="748" y="817"/>
                  </a:cubicBezTo>
                  <a:lnTo>
                    <a:pt x="749" y="817"/>
                  </a:lnTo>
                  <a:lnTo>
                    <a:pt x="763" y="812"/>
                  </a:lnTo>
                  <a:lnTo>
                    <a:pt x="759" y="814"/>
                  </a:lnTo>
                  <a:cubicBezTo>
                    <a:pt x="884" y="771"/>
                    <a:pt x="1010" y="735"/>
                    <a:pt x="1135" y="695"/>
                  </a:cubicBezTo>
                  <a:cubicBezTo>
                    <a:pt x="1194" y="678"/>
                    <a:pt x="1253" y="662"/>
                    <a:pt x="1310" y="646"/>
                  </a:cubicBezTo>
                  <a:cubicBezTo>
                    <a:pt x="1375" y="627"/>
                    <a:pt x="1441" y="610"/>
                    <a:pt x="1506" y="591"/>
                  </a:cubicBezTo>
                  <a:cubicBezTo>
                    <a:pt x="1626" y="559"/>
                    <a:pt x="1747" y="526"/>
                    <a:pt x="1868" y="496"/>
                  </a:cubicBezTo>
                  <a:cubicBezTo>
                    <a:pt x="1922" y="481"/>
                    <a:pt x="1978" y="467"/>
                    <a:pt x="2031" y="454"/>
                  </a:cubicBezTo>
                  <a:cubicBezTo>
                    <a:pt x="2090" y="439"/>
                    <a:pt x="2147" y="423"/>
                    <a:pt x="2207" y="410"/>
                  </a:cubicBezTo>
                  <a:lnTo>
                    <a:pt x="2204" y="410"/>
                  </a:lnTo>
                  <a:cubicBezTo>
                    <a:pt x="2301" y="390"/>
                    <a:pt x="2397" y="367"/>
                    <a:pt x="2494" y="347"/>
                  </a:cubicBezTo>
                  <a:cubicBezTo>
                    <a:pt x="2605" y="325"/>
                    <a:pt x="2715" y="304"/>
                    <a:pt x="2826" y="287"/>
                  </a:cubicBezTo>
                  <a:cubicBezTo>
                    <a:pt x="2946" y="269"/>
                    <a:pt x="3070" y="255"/>
                    <a:pt x="3192" y="244"/>
                  </a:cubicBezTo>
                  <a:cubicBezTo>
                    <a:pt x="3258" y="239"/>
                    <a:pt x="3304" y="168"/>
                    <a:pt x="3295" y="105"/>
                  </a:cubicBezTo>
                  <a:cubicBezTo>
                    <a:pt x="3285" y="44"/>
                    <a:pt x="3232" y="0"/>
                    <a:pt x="3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0" name="Google Shape;13650;p25"/>
            <p:cNvSpPr/>
            <p:nvPr/>
          </p:nvSpPr>
          <p:spPr>
            <a:xfrm>
              <a:off x="4933757" y="2146418"/>
              <a:ext cx="91508" cy="102038"/>
            </a:xfrm>
            <a:custGeom>
              <a:avLst/>
              <a:gdLst/>
              <a:ahLst/>
              <a:cxnLst/>
              <a:rect l="l" t="t" r="r" b="b"/>
              <a:pathLst>
                <a:path w="2720" h="3033" extrusionOk="0">
                  <a:moveTo>
                    <a:pt x="2532" y="1"/>
                  </a:moveTo>
                  <a:cubicBezTo>
                    <a:pt x="2531" y="1"/>
                    <a:pt x="2531" y="1"/>
                    <a:pt x="2530" y="1"/>
                  </a:cubicBezTo>
                  <a:cubicBezTo>
                    <a:pt x="2495" y="2"/>
                    <a:pt x="2462" y="17"/>
                    <a:pt x="2437" y="40"/>
                  </a:cubicBezTo>
                  <a:cubicBezTo>
                    <a:pt x="2316" y="148"/>
                    <a:pt x="2217" y="281"/>
                    <a:pt x="2118" y="409"/>
                  </a:cubicBezTo>
                  <a:cubicBezTo>
                    <a:pt x="2044" y="506"/>
                    <a:pt x="1971" y="602"/>
                    <a:pt x="1898" y="699"/>
                  </a:cubicBezTo>
                  <a:cubicBezTo>
                    <a:pt x="1735" y="916"/>
                    <a:pt x="1571" y="1129"/>
                    <a:pt x="1403" y="1341"/>
                  </a:cubicBezTo>
                  <a:cubicBezTo>
                    <a:pt x="1229" y="1562"/>
                    <a:pt x="1053" y="1780"/>
                    <a:pt x="871" y="1994"/>
                  </a:cubicBezTo>
                  <a:cubicBezTo>
                    <a:pt x="801" y="2070"/>
                    <a:pt x="733" y="2146"/>
                    <a:pt x="665" y="2222"/>
                  </a:cubicBezTo>
                  <a:cubicBezTo>
                    <a:pt x="607" y="2287"/>
                    <a:pt x="543" y="2348"/>
                    <a:pt x="483" y="2412"/>
                  </a:cubicBezTo>
                  <a:cubicBezTo>
                    <a:pt x="368" y="2532"/>
                    <a:pt x="244" y="2646"/>
                    <a:pt x="121" y="2757"/>
                  </a:cubicBezTo>
                  <a:lnTo>
                    <a:pt x="122" y="2757"/>
                  </a:lnTo>
                  <a:cubicBezTo>
                    <a:pt x="103" y="2773"/>
                    <a:pt x="84" y="2790"/>
                    <a:pt x="64" y="2806"/>
                  </a:cubicBezTo>
                  <a:cubicBezTo>
                    <a:pt x="5" y="2853"/>
                    <a:pt x="0" y="2942"/>
                    <a:pt x="53" y="2996"/>
                  </a:cubicBezTo>
                  <a:cubicBezTo>
                    <a:pt x="76" y="3019"/>
                    <a:pt x="108" y="3032"/>
                    <a:pt x="141" y="3032"/>
                  </a:cubicBezTo>
                  <a:cubicBezTo>
                    <a:pt x="176" y="3032"/>
                    <a:pt x="208" y="3019"/>
                    <a:pt x="233" y="2996"/>
                  </a:cubicBezTo>
                  <a:cubicBezTo>
                    <a:pt x="239" y="2991"/>
                    <a:pt x="244" y="2985"/>
                    <a:pt x="249" y="2980"/>
                  </a:cubicBezTo>
                  <a:cubicBezTo>
                    <a:pt x="361" y="2874"/>
                    <a:pt x="469" y="2765"/>
                    <a:pt x="578" y="2657"/>
                  </a:cubicBezTo>
                  <a:cubicBezTo>
                    <a:pt x="667" y="2568"/>
                    <a:pt x="756" y="2478"/>
                    <a:pt x="841" y="2385"/>
                  </a:cubicBezTo>
                  <a:cubicBezTo>
                    <a:pt x="944" y="2272"/>
                    <a:pt x="1047" y="2160"/>
                    <a:pt x="1147" y="2044"/>
                  </a:cubicBezTo>
                  <a:cubicBezTo>
                    <a:pt x="1245" y="1929"/>
                    <a:pt x="1341" y="1813"/>
                    <a:pt x="1438" y="1694"/>
                  </a:cubicBezTo>
                  <a:cubicBezTo>
                    <a:pt x="1604" y="1490"/>
                    <a:pt x="1767" y="1286"/>
                    <a:pt x="1927" y="1080"/>
                  </a:cubicBezTo>
                  <a:cubicBezTo>
                    <a:pt x="2024" y="955"/>
                    <a:pt x="2122" y="830"/>
                    <a:pt x="2218" y="704"/>
                  </a:cubicBezTo>
                  <a:cubicBezTo>
                    <a:pt x="2299" y="599"/>
                    <a:pt x="2384" y="498"/>
                    <a:pt x="2468" y="396"/>
                  </a:cubicBezTo>
                  <a:cubicBezTo>
                    <a:pt x="2513" y="346"/>
                    <a:pt x="2559" y="297"/>
                    <a:pt x="2608" y="252"/>
                  </a:cubicBezTo>
                  <a:lnTo>
                    <a:pt x="2617" y="244"/>
                  </a:lnTo>
                  <a:cubicBezTo>
                    <a:pt x="2720" y="164"/>
                    <a:pt x="2662" y="1"/>
                    <a:pt x="2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1" name="Google Shape;13651;p25"/>
            <p:cNvSpPr/>
            <p:nvPr/>
          </p:nvSpPr>
          <p:spPr>
            <a:xfrm>
              <a:off x="4988395" y="2186858"/>
              <a:ext cx="40136" cy="72668"/>
            </a:xfrm>
            <a:custGeom>
              <a:avLst/>
              <a:gdLst/>
              <a:ahLst/>
              <a:cxnLst/>
              <a:rect l="l" t="t" r="r" b="b"/>
              <a:pathLst>
                <a:path w="1193" h="2160" extrusionOk="0">
                  <a:moveTo>
                    <a:pt x="895" y="1268"/>
                  </a:moveTo>
                  <a:lnTo>
                    <a:pt x="895" y="1268"/>
                  </a:lnTo>
                  <a:cubicBezTo>
                    <a:pt x="895" y="1269"/>
                    <a:pt x="895" y="1269"/>
                    <a:pt x="896" y="1270"/>
                  </a:cubicBezTo>
                  <a:lnTo>
                    <a:pt x="896" y="1270"/>
                  </a:lnTo>
                  <a:cubicBezTo>
                    <a:pt x="896" y="1269"/>
                    <a:pt x="895" y="1269"/>
                    <a:pt x="895" y="1268"/>
                  </a:cubicBezTo>
                  <a:close/>
                  <a:moveTo>
                    <a:pt x="780" y="0"/>
                  </a:moveTo>
                  <a:cubicBezTo>
                    <a:pt x="732" y="0"/>
                    <a:pt x="683" y="9"/>
                    <a:pt x="635" y="19"/>
                  </a:cubicBezTo>
                  <a:cubicBezTo>
                    <a:pt x="464" y="56"/>
                    <a:pt x="301" y="125"/>
                    <a:pt x="170" y="242"/>
                  </a:cubicBezTo>
                  <a:cubicBezTo>
                    <a:pt x="102" y="303"/>
                    <a:pt x="34" y="391"/>
                    <a:pt x="75" y="488"/>
                  </a:cubicBezTo>
                  <a:cubicBezTo>
                    <a:pt x="94" y="529"/>
                    <a:pt x="130" y="561"/>
                    <a:pt x="176" y="572"/>
                  </a:cubicBezTo>
                  <a:cubicBezTo>
                    <a:pt x="191" y="574"/>
                    <a:pt x="205" y="575"/>
                    <a:pt x="219" y="575"/>
                  </a:cubicBezTo>
                  <a:cubicBezTo>
                    <a:pt x="234" y="575"/>
                    <a:pt x="248" y="574"/>
                    <a:pt x="263" y="572"/>
                  </a:cubicBezTo>
                  <a:cubicBezTo>
                    <a:pt x="336" y="564"/>
                    <a:pt x="387" y="488"/>
                    <a:pt x="377" y="417"/>
                  </a:cubicBezTo>
                  <a:cubicBezTo>
                    <a:pt x="392" y="405"/>
                    <a:pt x="406" y="394"/>
                    <a:pt x="422" y="383"/>
                  </a:cubicBezTo>
                  <a:cubicBezTo>
                    <a:pt x="439" y="371"/>
                    <a:pt x="460" y="360"/>
                    <a:pt x="479" y="350"/>
                  </a:cubicBezTo>
                  <a:lnTo>
                    <a:pt x="479" y="350"/>
                  </a:lnTo>
                  <a:lnTo>
                    <a:pt x="463" y="356"/>
                  </a:lnTo>
                  <a:cubicBezTo>
                    <a:pt x="501" y="337"/>
                    <a:pt x="539" y="322"/>
                    <a:pt x="578" y="307"/>
                  </a:cubicBezTo>
                  <a:lnTo>
                    <a:pt x="578" y="307"/>
                  </a:lnTo>
                  <a:lnTo>
                    <a:pt x="563" y="314"/>
                  </a:lnTo>
                  <a:cubicBezTo>
                    <a:pt x="597" y="301"/>
                    <a:pt x="632" y="293"/>
                    <a:pt x="669" y="284"/>
                  </a:cubicBezTo>
                  <a:cubicBezTo>
                    <a:pt x="697" y="277"/>
                    <a:pt x="726" y="272"/>
                    <a:pt x="754" y="268"/>
                  </a:cubicBezTo>
                  <a:lnTo>
                    <a:pt x="789" y="268"/>
                  </a:lnTo>
                  <a:lnTo>
                    <a:pt x="794" y="269"/>
                  </a:lnTo>
                  <a:lnTo>
                    <a:pt x="797" y="269"/>
                  </a:lnTo>
                  <a:lnTo>
                    <a:pt x="800" y="271"/>
                  </a:lnTo>
                  <a:lnTo>
                    <a:pt x="802" y="272"/>
                  </a:lnTo>
                  <a:cubicBezTo>
                    <a:pt x="803" y="274"/>
                    <a:pt x="803" y="274"/>
                    <a:pt x="805" y="276"/>
                  </a:cubicBezTo>
                  <a:lnTo>
                    <a:pt x="806" y="277"/>
                  </a:lnTo>
                  <a:cubicBezTo>
                    <a:pt x="806" y="280"/>
                    <a:pt x="808" y="282"/>
                    <a:pt x="808" y="284"/>
                  </a:cubicBezTo>
                  <a:cubicBezTo>
                    <a:pt x="810" y="289"/>
                    <a:pt x="812" y="295"/>
                    <a:pt x="814" y="301"/>
                  </a:cubicBezTo>
                  <a:lnTo>
                    <a:pt x="814" y="301"/>
                  </a:lnTo>
                  <a:cubicBezTo>
                    <a:pt x="816" y="311"/>
                    <a:pt x="818" y="321"/>
                    <a:pt x="819" y="331"/>
                  </a:cubicBezTo>
                  <a:cubicBezTo>
                    <a:pt x="821" y="348"/>
                    <a:pt x="822" y="366"/>
                    <a:pt x="822" y="385"/>
                  </a:cubicBezTo>
                  <a:lnTo>
                    <a:pt x="822" y="390"/>
                  </a:lnTo>
                  <a:cubicBezTo>
                    <a:pt x="821" y="393"/>
                    <a:pt x="819" y="396"/>
                    <a:pt x="819" y="401"/>
                  </a:cubicBezTo>
                  <a:lnTo>
                    <a:pt x="819" y="401"/>
                  </a:lnTo>
                  <a:cubicBezTo>
                    <a:pt x="817" y="407"/>
                    <a:pt x="814" y="414"/>
                    <a:pt x="811" y="421"/>
                  </a:cubicBezTo>
                  <a:cubicBezTo>
                    <a:pt x="803" y="436"/>
                    <a:pt x="795" y="450"/>
                    <a:pt x="786" y="464"/>
                  </a:cubicBezTo>
                  <a:cubicBezTo>
                    <a:pt x="767" y="491"/>
                    <a:pt x="748" y="516"/>
                    <a:pt x="727" y="540"/>
                  </a:cubicBezTo>
                  <a:cubicBezTo>
                    <a:pt x="686" y="586"/>
                    <a:pt x="645" y="630"/>
                    <a:pt x="599" y="671"/>
                  </a:cubicBezTo>
                  <a:cubicBezTo>
                    <a:pt x="570" y="695"/>
                    <a:pt x="542" y="716"/>
                    <a:pt x="515" y="739"/>
                  </a:cubicBezTo>
                  <a:cubicBezTo>
                    <a:pt x="496" y="755"/>
                    <a:pt x="479" y="773"/>
                    <a:pt x="464" y="790"/>
                  </a:cubicBezTo>
                  <a:cubicBezTo>
                    <a:pt x="455" y="804"/>
                    <a:pt x="447" y="820"/>
                    <a:pt x="441" y="836"/>
                  </a:cubicBezTo>
                  <a:cubicBezTo>
                    <a:pt x="428" y="869"/>
                    <a:pt x="426" y="907"/>
                    <a:pt x="438" y="940"/>
                  </a:cubicBezTo>
                  <a:cubicBezTo>
                    <a:pt x="461" y="1018"/>
                    <a:pt x="532" y="1066"/>
                    <a:pt x="602" y="1097"/>
                  </a:cubicBezTo>
                  <a:cubicBezTo>
                    <a:pt x="651" y="1121"/>
                    <a:pt x="700" y="1142"/>
                    <a:pt x="749" y="1164"/>
                  </a:cubicBezTo>
                  <a:cubicBezTo>
                    <a:pt x="775" y="1176"/>
                    <a:pt x="800" y="1191"/>
                    <a:pt x="825" y="1206"/>
                  </a:cubicBezTo>
                  <a:cubicBezTo>
                    <a:pt x="841" y="1218"/>
                    <a:pt x="859" y="1230"/>
                    <a:pt x="874" y="1243"/>
                  </a:cubicBezTo>
                  <a:lnTo>
                    <a:pt x="880" y="1247"/>
                  </a:lnTo>
                  <a:lnTo>
                    <a:pt x="880" y="1247"/>
                  </a:lnTo>
                  <a:cubicBezTo>
                    <a:pt x="883" y="1252"/>
                    <a:pt x="887" y="1256"/>
                    <a:pt x="890" y="1260"/>
                  </a:cubicBezTo>
                  <a:lnTo>
                    <a:pt x="897" y="1271"/>
                  </a:lnTo>
                  <a:lnTo>
                    <a:pt x="897" y="1271"/>
                  </a:lnTo>
                  <a:cubicBezTo>
                    <a:pt x="897" y="1271"/>
                    <a:pt x="896" y="1270"/>
                    <a:pt x="896" y="1270"/>
                  </a:cubicBezTo>
                  <a:lnTo>
                    <a:pt x="896" y="1270"/>
                  </a:lnTo>
                  <a:cubicBezTo>
                    <a:pt x="900" y="1278"/>
                    <a:pt x="905" y="1288"/>
                    <a:pt x="906" y="1293"/>
                  </a:cubicBezTo>
                  <a:cubicBezTo>
                    <a:pt x="909" y="1298"/>
                    <a:pt x="911" y="1303"/>
                    <a:pt x="912" y="1311"/>
                  </a:cubicBezTo>
                  <a:cubicBezTo>
                    <a:pt x="914" y="1319"/>
                    <a:pt x="914" y="1327"/>
                    <a:pt x="916" y="1336"/>
                  </a:cubicBezTo>
                  <a:lnTo>
                    <a:pt x="916" y="1377"/>
                  </a:lnTo>
                  <a:cubicBezTo>
                    <a:pt x="916" y="1387"/>
                    <a:pt x="914" y="1398"/>
                    <a:pt x="912" y="1407"/>
                  </a:cubicBezTo>
                  <a:cubicBezTo>
                    <a:pt x="909" y="1425"/>
                    <a:pt x="906" y="1442"/>
                    <a:pt x="900" y="1458"/>
                  </a:cubicBezTo>
                  <a:cubicBezTo>
                    <a:pt x="893" y="1474"/>
                    <a:pt x="889" y="1491"/>
                    <a:pt x="881" y="1507"/>
                  </a:cubicBezTo>
                  <a:cubicBezTo>
                    <a:pt x="871" y="1523"/>
                    <a:pt x="863" y="1539"/>
                    <a:pt x="854" y="1553"/>
                  </a:cubicBezTo>
                  <a:cubicBezTo>
                    <a:pt x="843" y="1567"/>
                    <a:pt x="833" y="1582"/>
                    <a:pt x="822" y="1594"/>
                  </a:cubicBezTo>
                  <a:cubicBezTo>
                    <a:pt x="803" y="1615"/>
                    <a:pt x="784" y="1634"/>
                    <a:pt x="764" y="1653"/>
                  </a:cubicBezTo>
                  <a:cubicBezTo>
                    <a:pt x="746" y="1667"/>
                    <a:pt x="727" y="1680"/>
                    <a:pt x="710" y="1694"/>
                  </a:cubicBezTo>
                  <a:cubicBezTo>
                    <a:pt x="683" y="1711"/>
                    <a:pt x="656" y="1727"/>
                    <a:pt x="629" y="1741"/>
                  </a:cubicBezTo>
                  <a:cubicBezTo>
                    <a:pt x="580" y="1765"/>
                    <a:pt x="529" y="1787"/>
                    <a:pt x="479" y="1806"/>
                  </a:cubicBezTo>
                  <a:cubicBezTo>
                    <a:pt x="404" y="1832"/>
                    <a:pt x="328" y="1851"/>
                    <a:pt x="251" y="1868"/>
                  </a:cubicBezTo>
                  <a:cubicBezTo>
                    <a:pt x="210" y="1876"/>
                    <a:pt x="168" y="1882"/>
                    <a:pt x="126" y="1887"/>
                  </a:cubicBezTo>
                  <a:cubicBezTo>
                    <a:pt x="51" y="1898"/>
                    <a:pt x="1" y="1966"/>
                    <a:pt x="12" y="2041"/>
                  </a:cubicBezTo>
                  <a:cubicBezTo>
                    <a:pt x="21" y="2109"/>
                    <a:pt x="78" y="2159"/>
                    <a:pt x="148" y="2159"/>
                  </a:cubicBezTo>
                  <a:cubicBezTo>
                    <a:pt x="154" y="2159"/>
                    <a:pt x="160" y="2159"/>
                    <a:pt x="167" y="2158"/>
                  </a:cubicBezTo>
                  <a:cubicBezTo>
                    <a:pt x="271" y="2142"/>
                    <a:pt x="376" y="2117"/>
                    <a:pt x="479" y="2085"/>
                  </a:cubicBezTo>
                  <a:cubicBezTo>
                    <a:pt x="669" y="2026"/>
                    <a:pt x="868" y="1941"/>
                    <a:pt x="1004" y="1789"/>
                  </a:cubicBezTo>
                  <a:cubicBezTo>
                    <a:pt x="1079" y="1703"/>
                    <a:pt x="1144" y="1604"/>
                    <a:pt x="1166" y="1491"/>
                  </a:cubicBezTo>
                  <a:cubicBezTo>
                    <a:pt x="1188" y="1388"/>
                    <a:pt x="1193" y="1270"/>
                    <a:pt x="1144" y="1172"/>
                  </a:cubicBezTo>
                  <a:cubicBezTo>
                    <a:pt x="1121" y="1126"/>
                    <a:pt x="1091" y="1083"/>
                    <a:pt x="1053" y="1048"/>
                  </a:cubicBezTo>
                  <a:cubicBezTo>
                    <a:pt x="1014" y="1012"/>
                    <a:pt x="968" y="980"/>
                    <a:pt x="920" y="955"/>
                  </a:cubicBezTo>
                  <a:cubicBezTo>
                    <a:pt x="870" y="928"/>
                    <a:pt x="819" y="906"/>
                    <a:pt x="768" y="882"/>
                  </a:cubicBezTo>
                  <a:cubicBezTo>
                    <a:pt x="806" y="847"/>
                    <a:pt x="841" y="812"/>
                    <a:pt x="874" y="774"/>
                  </a:cubicBezTo>
                  <a:lnTo>
                    <a:pt x="874" y="774"/>
                  </a:lnTo>
                  <a:lnTo>
                    <a:pt x="876" y="773"/>
                  </a:lnTo>
                  <a:lnTo>
                    <a:pt x="878" y="771"/>
                  </a:lnTo>
                  <a:cubicBezTo>
                    <a:pt x="897" y="749"/>
                    <a:pt x="916" y="728"/>
                    <a:pt x="935" y="706"/>
                  </a:cubicBezTo>
                  <a:cubicBezTo>
                    <a:pt x="973" y="662"/>
                    <a:pt x="1006" y="614"/>
                    <a:pt x="1034" y="565"/>
                  </a:cubicBezTo>
                  <a:cubicBezTo>
                    <a:pt x="1061" y="515"/>
                    <a:pt x="1080" y="461"/>
                    <a:pt x="1087" y="404"/>
                  </a:cubicBezTo>
                  <a:cubicBezTo>
                    <a:pt x="1088" y="375"/>
                    <a:pt x="1088" y="347"/>
                    <a:pt x="1085" y="320"/>
                  </a:cubicBezTo>
                  <a:cubicBezTo>
                    <a:pt x="1083" y="291"/>
                    <a:pt x="1079" y="263"/>
                    <a:pt x="1072" y="234"/>
                  </a:cubicBezTo>
                  <a:cubicBezTo>
                    <a:pt x="1060" y="187"/>
                    <a:pt x="1037" y="141"/>
                    <a:pt x="1007" y="101"/>
                  </a:cubicBezTo>
                  <a:cubicBezTo>
                    <a:pt x="976" y="64"/>
                    <a:pt x="931" y="33"/>
                    <a:pt x="884" y="18"/>
                  </a:cubicBezTo>
                  <a:cubicBezTo>
                    <a:pt x="850" y="5"/>
                    <a:pt x="815" y="0"/>
                    <a:pt x="7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2" name="Google Shape;13652;p25"/>
            <p:cNvSpPr/>
            <p:nvPr/>
          </p:nvSpPr>
          <p:spPr>
            <a:xfrm>
              <a:off x="4938669" y="2262893"/>
              <a:ext cx="67386" cy="158052"/>
            </a:xfrm>
            <a:custGeom>
              <a:avLst/>
              <a:gdLst/>
              <a:ahLst/>
              <a:cxnLst/>
              <a:rect l="l" t="t" r="r" b="b"/>
              <a:pathLst>
                <a:path w="2003" h="4698" extrusionOk="0">
                  <a:moveTo>
                    <a:pt x="1170" y="1"/>
                  </a:moveTo>
                  <a:cubicBezTo>
                    <a:pt x="1008" y="1"/>
                    <a:pt x="838" y="62"/>
                    <a:pt x="703" y="142"/>
                  </a:cubicBezTo>
                  <a:cubicBezTo>
                    <a:pt x="545" y="237"/>
                    <a:pt x="407" y="363"/>
                    <a:pt x="299" y="514"/>
                  </a:cubicBezTo>
                  <a:cubicBezTo>
                    <a:pt x="192" y="667"/>
                    <a:pt x="95" y="838"/>
                    <a:pt x="49" y="1022"/>
                  </a:cubicBezTo>
                  <a:cubicBezTo>
                    <a:pt x="0" y="1212"/>
                    <a:pt x="8" y="1411"/>
                    <a:pt x="74" y="1596"/>
                  </a:cubicBezTo>
                  <a:cubicBezTo>
                    <a:pt x="144" y="1786"/>
                    <a:pt x="266" y="1954"/>
                    <a:pt x="409" y="2097"/>
                  </a:cubicBezTo>
                  <a:cubicBezTo>
                    <a:pt x="622" y="2309"/>
                    <a:pt x="879" y="2470"/>
                    <a:pt x="1107" y="2668"/>
                  </a:cubicBezTo>
                  <a:cubicBezTo>
                    <a:pt x="1178" y="2730"/>
                    <a:pt x="1246" y="2796"/>
                    <a:pt x="1309" y="2866"/>
                  </a:cubicBezTo>
                  <a:cubicBezTo>
                    <a:pt x="1366" y="2931"/>
                    <a:pt x="1418" y="2997"/>
                    <a:pt x="1468" y="3067"/>
                  </a:cubicBezTo>
                  <a:cubicBezTo>
                    <a:pt x="1504" y="3121"/>
                    <a:pt x="1537" y="3176"/>
                    <a:pt x="1567" y="3233"/>
                  </a:cubicBezTo>
                  <a:cubicBezTo>
                    <a:pt x="1564" y="3228"/>
                    <a:pt x="1563" y="3224"/>
                    <a:pt x="1559" y="3219"/>
                  </a:cubicBezTo>
                  <a:lnTo>
                    <a:pt x="1559" y="3219"/>
                  </a:lnTo>
                  <a:cubicBezTo>
                    <a:pt x="1588" y="3276"/>
                    <a:pt x="1613" y="3334"/>
                    <a:pt x="1637" y="3395"/>
                  </a:cubicBezTo>
                  <a:cubicBezTo>
                    <a:pt x="1659" y="3453"/>
                    <a:pt x="1676" y="3515"/>
                    <a:pt x="1692" y="3577"/>
                  </a:cubicBezTo>
                  <a:cubicBezTo>
                    <a:pt x="1694" y="3586"/>
                    <a:pt x="1695" y="3596"/>
                    <a:pt x="1699" y="3605"/>
                  </a:cubicBezTo>
                  <a:cubicBezTo>
                    <a:pt x="1702" y="3624"/>
                    <a:pt x="1707" y="3643"/>
                    <a:pt x="1711" y="3664"/>
                  </a:cubicBezTo>
                  <a:cubicBezTo>
                    <a:pt x="1721" y="3711"/>
                    <a:pt x="1727" y="3760"/>
                    <a:pt x="1732" y="3809"/>
                  </a:cubicBezTo>
                  <a:cubicBezTo>
                    <a:pt x="1737" y="3874"/>
                    <a:pt x="1738" y="3939"/>
                    <a:pt x="1735" y="4004"/>
                  </a:cubicBezTo>
                  <a:lnTo>
                    <a:pt x="1735" y="3987"/>
                  </a:lnTo>
                  <a:cubicBezTo>
                    <a:pt x="1733" y="4033"/>
                    <a:pt x="1729" y="4078"/>
                    <a:pt x="1721" y="4124"/>
                  </a:cubicBezTo>
                  <a:cubicBezTo>
                    <a:pt x="1714" y="4159"/>
                    <a:pt x="1707" y="4191"/>
                    <a:pt x="1697" y="4224"/>
                  </a:cubicBezTo>
                  <a:cubicBezTo>
                    <a:pt x="1689" y="4242"/>
                    <a:pt x="1683" y="4259"/>
                    <a:pt x="1675" y="4276"/>
                  </a:cubicBezTo>
                  <a:cubicBezTo>
                    <a:pt x="1670" y="4284"/>
                    <a:pt x="1665" y="4292"/>
                    <a:pt x="1661" y="4299"/>
                  </a:cubicBezTo>
                  <a:cubicBezTo>
                    <a:pt x="1653" y="4310"/>
                    <a:pt x="1645" y="4321"/>
                    <a:pt x="1637" y="4332"/>
                  </a:cubicBezTo>
                  <a:lnTo>
                    <a:pt x="1623" y="4346"/>
                  </a:lnTo>
                  <a:cubicBezTo>
                    <a:pt x="1615" y="4351"/>
                    <a:pt x="1608" y="4357"/>
                    <a:pt x="1600" y="4362"/>
                  </a:cubicBezTo>
                  <a:cubicBezTo>
                    <a:pt x="1588" y="4370"/>
                    <a:pt x="1575" y="4378"/>
                    <a:pt x="1563" y="4386"/>
                  </a:cubicBezTo>
                  <a:cubicBezTo>
                    <a:pt x="1555" y="4389"/>
                    <a:pt x="1545" y="4392"/>
                    <a:pt x="1537" y="4395"/>
                  </a:cubicBezTo>
                  <a:cubicBezTo>
                    <a:pt x="1515" y="4405"/>
                    <a:pt x="1496" y="4411"/>
                    <a:pt x="1471" y="4416"/>
                  </a:cubicBezTo>
                  <a:cubicBezTo>
                    <a:pt x="1447" y="4420"/>
                    <a:pt x="1422" y="4424"/>
                    <a:pt x="1396" y="4427"/>
                  </a:cubicBezTo>
                  <a:cubicBezTo>
                    <a:pt x="1373" y="4428"/>
                    <a:pt x="1348" y="4429"/>
                    <a:pt x="1324" y="4429"/>
                  </a:cubicBezTo>
                  <a:cubicBezTo>
                    <a:pt x="1314" y="4429"/>
                    <a:pt x="1304" y="4429"/>
                    <a:pt x="1293" y="4428"/>
                  </a:cubicBezTo>
                  <a:cubicBezTo>
                    <a:pt x="1249" y="4425"/>
                    <a:pt x="1205" y="4420"/>
                    <a:pt x="1162" y="4414"/>
                  </a:cubicBezTo>
                  <a:cubicBezTo>
                    <a:pt x="1113" y="4403"/>
                    <a:pt x="1064" y="4390"/>
                    <a:pt x="1016" y="4376"/>
                  </a:cubicBezTo>
                  <a:cubicBezTo>
                    <a:pt x="959" y="4357"/>
                    <a:pt x="904" y="4335"/>
                    <a:pt x="850" y="4310"/>
                  </a:cubicBezTo>
                  <a:cubicBezTo>
                    <a:pt x="806" y="4289"/>
                    <a:pt x="765" y="4265"/>
                    <a:pt x="724" y="4240"/>
                  </a:cubicBezTo>
                  <a:cubicBezTo>
                    <a:pt x="722" y="4237"/>
                    <a:pt x="719" y="4235"/>
                    <a:pt x="716" y="4232"/>
                  </a:cubicBezTo>
                  <a:lnTo>
                    <a:pt x="709" y="4227"/>
                  </a:lnTo>
                  <a:lnTo>
                    <a:pt x="703" y="4219"/>
                  </a:lnTo>
                  <a:lnTo>
                    <a:pt x="700" y="4213"/>
                  </a:lnTo>
                  <a:cubicBezTo>
                    <a:pt x="697" y="4196"/>
                    <a:pt x="695" y="4178"/>
                    <a:pt x="693" y="4162"/>
                  </a:cubicBezTo>
                  <a:cubicBezTo>
                    <a:pt x="686" y="4092"/>
                    <a:pt x="627" y="4040"/>
                    <a:pt x="560" y="4040"/>
                  </a:cubicBezTo>
                  <a:cubicBezTo>
                    <a:pt x="553" y="4040"/>
                    <a:pt x="546" y="4041"/>
                    <a:pt x="538" y="4042"/>
                  </a:cubicBezTo>
                  <a:cubicBezTo>
                    <a:pt x="462" y="4053"/>
                    <a:pt x="410" y="4126"/>
                    <a:pt x="424" y="4202"/>
                  </a:cubicBezTo>
                  <a:cubicBezTo>
                    <a:pt x="428" y="4234"/>
                    <a:pt x="432" y="4267"/>
                    <a:pt x="440" y="4299"/>
                  </a:cubicBezTo>
                  <a:cubicBezTo>
                    <a:pt x="450" y="4329"/>
                    <a:pt x="464" y="4356"/>
                    <a:pt x="483" y="4379"/>
                  </a:cubicBezTo>
                  <a:cubicBezTo>
                    <a:pt x="502" y="4405"/>
                    <a:pt x="524" y="4428"/>
                    <a:pt x="549" y="4447"/>
                  </a:cubicBezTo>
                  <a:cubicBezTo>
                    <a:pt x="576" y="4466"/>
                    <a:pt x="605" y="4484"/>
                    <a:pt x="635" y="4500"/>
                  </a:cubicBezTo>
                  <a:cubicBezTo>
                    <a:pt x="776" y="4577"/>
                    <a:pt x="926" y="4634"/>
                    <a:pt x="1083" y="4669"/>
                  </a:cubicBezTo>
                  <a:cubicBezTo>
                    <a:pt x="1167" y="4686"/>
                    <a:pt x="1252" y="4696"/>
                    <a:pt x="1339" y="4697"/>
                  </a:cubicBezTo>
                  <a:cubicBezTo>
                    <a:pt x="1406" y="4697"/>
                    <a:pt x="1474" y="4690"/>
                    <a:pt x="1540" y="4674"/>
                  </a:cubicBezTo>
                  <a:cubicBezTo>
                    <a:pt x="1667" y="4644"/>
                    <a:pt x="1792" y="4580"/>
                    <a:pt x="1868" y="4471"/>
                  </a:cubicBezTo>
                  <a:cubicBezTo>
                    <a:pt x="1922" y="4390"/>
                    <a:pt x="1960" y="4300"/>
                    <a:pt x="1977" y="4205"/>
                  </a:cubicBezTo>
                  <a:cubicBezTo>
                    <a:pt x="1991" y="4131"/>
                    <a:pt x="2001" y="4055"/>
                    <a:pt x="2001" y="3977"/>
                  </a:cubicBezTo>
                  <a:cubicBezTo>
                    <a:pt x="2001" y="3936"/>
                    <a:pt x="2003" y="3893"/>
                    <a:pt x="1999" y="3851"/>
                  </a:cubicBezTo>
                  <a:cubicBezTo>
                    <a:pt x="1995" y="3773"/>
                    <a:pt x="1985" y="3697"/>
                    <a:pt x="1969" y="3621"/>
                  </a:cubicBezTo>
                  <a:cubicBezTo>
                    <a:pt x="1944" y="3499"/>
                    <a:pt x="1909" y="3380"/>
                    <a:pt x="1865" y="3265"/>
                  </a:cubicBezTo>
                  <a:cubicBezTo>
                    <a:pt x="1794" y="3088"/>
                    <a:pt x="1694" y="2921"/>
                    <a:pt x="1570" y="2773"/>
                  </a:cubicBezTo>
                  <a:cubicBezTo>
                    <a:pt x="1420" y="2592"/>
                    <a:pt x="1243" y="2438"/>
                    <a:pt x="1056" y="2294"/>
                  </a:cubicBezTo>
                  <a:cubicBezTo>
                    <a:pt x="939" y="2206"/>
                    <a:pt x="823" y="2116"/>
                    <a:pt x="708" y="2022"/>
                  </a:cubicBezTo>
                  <a:cubicBezTo>
                    <a:pt x="644" y="1962"/>
                    <a:pt x="584" y="1907"/>
                    <a:pt x="526" y="1843"/>
                  </a:cubicBezTo>
                  <a:cubicBezTo>
                    <a:pt x="492" y="1804"/>
                    <a:pt x="461" y="1763"/>
                    <a:pt x="431" y="1720"/>
                  </a:cubicBezTo>
                  <a:cubicBezTo>
                    <a:pt x="405" y="1680"/>
                    <a:pt x="380" y="1641"/>
                    <a:pt x="358" y="1600"/>
                  </a:cubicBezTo>
                  <a:cubicBezTo>
                    <a:pt x="342" y="1568"/>
                    <a:pt x="329" y="1535"/>
                    <a:pt x="317" y="1501"/>
                  </a:cubicBezTo>
                  <a:cubicBezTo>
                    <a:pt x="307" y="1474"/>
                    <a:pt x="301" y="1448"/>
                    <a:pt x="295" y="1422"/>
                  </a:cubicBezTo>
                  <a:cubicBezTo>
                    <a:pt x="288" y="1392"/>
                    <a:pt x="282" y="1364"/>
                    <a:pt x="280" y="1332"/>
                  </a:cubicBezTo>
                  <a:cubicBezTo>
                    <a:pt x="279" y="1300"/>
                    <a:pt x="276" y="1273"/>
                    <a:pt x="279" y="1239"/>
                  </a:cubicBezTo>
                  <a:cubicBezTo>
                    <a:pt x="282" y="1204"/>
                    <a:pt x="285" y="1171"/>
                    <a:pt x="291" y="1136"/>
                  </a:cubicBezTo>
                  <a:cubicBezTo>
                    <a:pt x="299" y="1099"/>
                    <a:pt x="309" y="1063"/>
                    <a:pt x="320" y="1026"/>
                  </a:cubicBezTo>
                  <a:cubicBezTo>
                    <a:pt x="334" y="985"/>
                    <a:pt x="352" y="946"/>
                    <a:pt x="369" y="906"/>
                  </a:cubicBezTo>
                  <a:cubicBezTo>
                    <a:pt x="401" y="843"/>
                    <a:pt x="435" y="781"/>
                    <a:pt x="473" y="723"/>
                  </a:cubicBezTo>
                  <a:cubicBezTo>
                    <a:pt x="505" y="676"/>
                    <a:pt x="538" y="630"/>
                    <a:pt x="573" y="587"/>
                  </a:cubicBezTo>
                  <a:lnTo>
                    <a:pt x="573" y="587"/>
                  </a:lnTo>
                  <a:cubicBezTo>
                    <a:pt x="572" y="588"/>
                    <a:pt x="571" y="589"/>
                    <a:pt x="570" y="590"/>
                  </a:cubicBezTo>
                  <a:lnTo>
                    <a:pt x="578" y="582"/>
                  </a:lnTo>
                  <a:lnTo>
                    <a:pt x="578" y="582"/>
                  </a:lnTo>
                  <a:cubicBezTo>
                    <a:pt x="576" y="584"/>
                    <a:pt x="575" y="586"/>
                    <a:pt x="573" y="587"/>
                  </a:cubicBezTo>
                  <a:lnTo>
                    <a:pt x="573" y="587"/>
                  </a:lnTo>
                  <a:cubicBezTo>
                    <a:pt x="575" y="586"/>
                    <a:pt x="577" y="584"/>
                    <a:pt x="578" y="582"/>
                  </a:cubicBezTo>
                  <a:lnTo>
                    <a:pt x="578" y="582"/>
                  </a:lnTo>
                  <a:lnTo>
                    <a:pt x="578" y="582"/>
                  </a:lnTo>
                  <a:lnTo>
                    <a:pt x="578" y="582"/>
                  </a:lnTo>
                  <a:cubicBezTo>
                    <a:pt x="578" y="582"/>
                    <a:pt x="578" y="582"/>
                    <a:pt x="578" y="582"/>
                  </a:cubicBezTo>
                  <a:cubicBezTo>
                    <a:pt x="608" y="548"/>
                    <a:pt x="638" y="517"/>
                    <a:pt x="671" y="488"/>
                  </a:cubicBezTo>
                  <a:cubicBezTo>
                    <a:pt x="702" y="460"/>
                    <a:pt x="735" y="435"/>
                    <a:pt x="769" y="412"/>
                  </a:cubicBezTo>
                  <a:lnTo>
                    <a:pt x="769" y="412"/>
                  </a:lnTo>
                  <a:lnTo>
                    <a:pt x="774" y="409"/>
                  </a:lnTo>
                  <a:cubicBezTo>
                    <a:pt x="809" y="385"/>
                    <a:pt x="842" y="366"/>
                    <a:pt x="879" y="346"/>
                  </a:cubicBezTo>
                  <a:cubicBezTo>
                    <a:pt x="909" y="332"/>
                    <a:pt x="937" y="319"/>
                    <a:pt x="967" y="306"/>
                  </a:cubicBezTo>
                  <a:cubicBezTo>
                    <a:pt x="999" y="295"/>
                    <a:pt x="1032" y="286"/>
                    <a:pt x="1065" y="278"/>
                  </a:cubicBezTo>
                  <a:cubicBezTo>
                    <a:pt x="1083" y="275"/>
                    <a:pt x="1102" y="273"/>
                    <a:pt x="1119" y="270"/>
                  </a:cubicBezTo>
                  <a:cubicBezTo>
                    <a:pt x="1140" y="268"/>
                    <a:pt x="1160" y="268"/>
                    <a:pt x="1183" y="268"/>
                  </a:cubicBezTo>
                  <a:cubicBezTo>
                    <a:pt x="1195" y="270"/>
                    <a:pt x="1213" y="271"/>
                    <a:pt x="1222" y="275"/>
                  </a:cubicBezTo>
                  <a:cubicBezTo>
                    <a:pt x="1233" y="276"/>
                    <a:pt x="1246" y="279"/>
                    <a:pt x="1255" y="282"/>
                  </a:cubicBezTo>
                  <a:cubicBezTo>
                    <a:pt x="1263" y="286"/>
                    <a:pt x="1271" y="289"/>
                    <a:pt x="1279" y="292"/>
                  </a:cubicBezTo>
                  <a:lnTo>
                    <a:pt x="1263" y="284"/>
                  </a:lnTo>
                  <a:lnTo>
                    <a:pt x="1263" y="284"/>
                  </a:lnTo>
                  <a:cubicBezTo>
                    <a:pt x="1274" y="289"/>
                    <a:pt x="1285" y="295"/>
                    <a:pt x="1297" y="301"/>
                  </a:cubicBezTo>
                  <a:cubicBezTo>
                    <a:pt x="1301" y="305"/>
                    <a:pt x="1306" y="308"/>
                    <a:pt x="1311" y="313"/>
                  </a:cubicBezTo>
                  <a:lnTo>
                    <a:pt x="1322" y="324"/>
                  </a:lnTo>
                  <a:lnTo>
                    <a:pt x="1330" y="333"/>
                  </a:lnTo>
                  <a:cubicBezTo>
                    <a:pt x="1332" y="337"/>
                    <a:pt x="1335" y="341"/>
                    <a:pt x="1338" y="345"/>
                  </a:cubicBezTo>
                  <a:lnTo>
                    <a:pt x="1338" y="345"/>
                  </a:lnTo>
                  <a:cubicBezTo>
                    <a:pt x="1338" y="345"/>
                    <a:pt x="1338" y="344"/>
                    <a:pt x="1338" y="344"/>
                  </a:cubicBezTo>
                  <a:lnTo>
                    <a:pt x="1338" y="344"/>
                  </a:lnTo>
                  <a:cubicBezTo>
                    <a:pt x="1338" y="345"/>
                    <a:pt x="1338" y="345"/>
                    <a:pt x="1338" y="346"/>
                  </a:cubicBezTo>
                  <a:lnTo>
                    <a:pt x="1338" y="346"/>
                  </a:lnTo>
                  <a:cubicBezTo>
                    <a:pt x="1338" y="346"/>
                    <a:pt x="1338" y="345"/>
                    <a:pt x="1338" y="345"/>
                  </a:cubicBezTo>
                  <a:lnTo>
                    <a:pt x="1338" y="345"/>
                  </a:lnTo>
                  <a:cubicBezTo>
                    <a:pt x="1338" y="346"/>
                    <a:pt x="1339" y="347"/>
                    <a:pt x="1339" y="348"/>
                  </a:cubicBezTo>
                  <a:lnTo>
                    <a:pt x="1339" y="348"/>
                  </a:lnTo>
                  <a:cubicBezTo>
                    <a:pt x="1339" y="347"/>
                    <a:pt x="1339" y="347"/>
                    <a:pt x="1338" y="346"/>
                  </a:cubicBezTo>
                  <a:lnTo>
                    <a:pt x="1338" y="346"/>
                  </a:lnTo>
                  <a:cubicBezTo>
                    <a:pt x="1339" y="347"/>
                    <a:pt x="1340" y="349"/>
                    <a:pt x="1341" y="351"/>
                  </a:cubicBezTo>
                  <a:cubicBezTo>
                    <a:pt x="1340" y="350"/>
                    <a:pt x="1340" y="349"/>
                    <a:pt x="1339" y="348"/>
                  </a:cubicBezTo>
                  <a:lnTo>
                    <a:pt x="1339" y="348"/>
                  </a:lnTo>
                  <a:cubicBezTo>
                    <a:pt x="1340" y="351"/>
                    <a:pt x="1341" y="354"/>
                    <a:pt x="1342" y="358"/>
                  </a:cubicBezTo>
                  <a:cubicBezTo>
                    <a:pt x="1344" y="363"/>
                    <a:pt x="1346" y="368"/>
                    <a:pt x="1347" y="374"/>
                  </a:cubicBezTo>
                  <a:cubicBezTo>
                    <a:pt x="1349" y="385"/>
                    <a:pt x="1350" y="395"/>
                    <a:pt x="1352" y="404"/>
                  </a:cubicBezTo>
                  <a:lnTo>
                    <a:pt x="1352" y="415"/>
                  </a:lnTo>
                  <a:cubicBezTo>
                    <a:pt x="1352" y="425"/>
                    <a:pt x="1350" y="433"/>
                    <a:pt x="1349" y="442"/>
                  </a:cubicBezTo>
                  <a:cubicBezTo>
                    <a:pt x="1336" y="501"/>
                    <a:pt x="1320" y="558"/>
                    <a:pt x="1301" y="615"/>
                  </a:cubicBezTo>
                  <a:cubicBezTo>
                    <a:pt x="1281" y="686"/>
                    <a:pt x="1330" y="762"/>
                    <a:pt x="1399" y="780"/>
                  </a:cubicBezTo>
                  <a:cubicBezTo>
                    <a:pt x="1411" y="783"/>
                    <a:pt x="1422" y="784"/>
                    <a:pt x="1434" y="784"/>
                  </a:cubicBezTo>
                  <a:cubicBezTo>
                    <a:pt x="1494" y="784"/>
                    <a:pt x="1548" y="743"/>
                    <a:pt x="1564" y="683"/>
                  </a:cubicBezTo>
                  <a:cubicBezTo>
                    <a:pt x="1580" y="629"/>
                    <a:pt x="1597" y="574"/>
                    <a:pt x="1608" y="520"/>
                  </a:cubicBezTo>
                  <a:cubicBezTo>
                    <a:pt x="1624" y="450"/>
                    <a:pt x="1626" y="377"/>
                    <a:pt x="1610" y="308"/>
                  </a:cubicBezTo>
                  <a:cubicBezTo>
                    <a:pt x="1594" y="244"/>
                    <a:pt x="1564" y="186"/>
                    <a:pt x="1520" y="138"/>
                  </a:cubicBezTo>
                  <a:cubicBezTo>
                    <a:pt x="1422" y="40"/>
                    <a:pt x="1299" y="1"/>
                    <a:pt x="1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3" name="Google Shape;13653;p25"/>
            <p:cNvSpPr/>
            <p:nvPr/>
          </p:nvSpPr>
          <p:spPr>
            <a:xfrm>
              <a:off x="4906607" y="2437133"/>
              <a:ext cx="16518" cy="56351"/>
            </a:xfrm>
            <a:custGeom>
              <a:avLst/>
              <a:gdLst/>
              <a:ahLst/>
              <a:cxnLst/>
              <a:rect l="l" t="t" r="r" b="b"/>
              <a:pathLst>
                <a:path w="491" h="1675" extrusionOk="0">
                  <a:moveTo>
                    <a:pt x="8" y="97"/>
                  </a:moveTo>
                  <a:cubicBezTo>
                    <a:pt x="8" y="98"/>
                    <a:pt x="7" y="100"/>
                    <a:pt x="6" y="101"/>
                  </a:cubicBezTo>
                  <a:lnTo>
                    <a:pt x="8" y="97"/>
                  </a:lnTo>
                  <a:close/>
                  <a:moveTo>
                    <a:pt x="139" y="0"/>
                  </a:moveTo>
                  <a:cubicBezTo>
                    <a:pt x="85" y="0"/>
                    <a:pt x="32" y="33"/>
                    <a:pt x="11" y="90"/>
                  </a:cubicBezTo>
                  <a:cubicBezTo>
                    <a:pt x="11" y="88"/>
                    <a:pt x="11" y="88"/>
                    <a:pt x="11" y="87"/>
                  </a:cubicBezTo>
                  <a:lnTo>
                    <a:pt x="10" y="90"/>
                  </a:lnTo>
                  <a:cubicBezTo>
                    <a:pt x="9" y="93"/>
                    <a:pt x="8" y="95"/>
                    <a:pt x="8" y="97"/>
                  </a:cubicBezTo>
                  <a:lnTo>
                    <a:pt x="8" y="97"/>
                  </a:lnTo>
                  <a:cubicBezTo>
                    <a:pt x="6" y="101"/>
                    <a:pt x="5" y="104"/>
                    <a:pt x="5" y="107"/>
                  </a:cubicBezTo>
                  <a:lnTo>
                    <a:pt x="5" y="106"/>
                  </a:lnTo>
                  <a:cubicBezTo>
                    <a:pt x="0" y="123"/>
                    <a:pt x="0" y="141"/>
                    <a:pt x="2" y="158"/>
                  </a:cubicBezTo>
                  <a:cubicBezTo>
                    <a:pt x="11" y="213"/>
                    <a:pt x="25" y="269"/>
                    <a:pt x="44" y="321"/>
                  </a:cubicBezTo>
                  <a:cubicBezTo>
                    <a:pt x="59" y="370"/>
                    <a:pt x="71" y="419"/>
                    <a:pt x="86" y="468"/>
                  </a:cubicBezTo>
                  <a:cubicBezTo>
                    <a:pt x="111" y="555"/>
                    <a:pt x="133" y="642"/>
                    <a:pt x="154" y="729"/>
                  </a:cubicBezTo>
                  <a:cubicBezTo>
                    <a:pt x="168" y="801"/>
                    <a:pt x="181" y="869"/>
                    <a:pt x="192" y="938"/>
                  </a:cubicBezTo>
                  <a:cubicBezTo>
                    <a:pt x="203" y="1013"/>
                    <a:pt x="211" y="1086"/>
                    <a:pt x="220" y="1160"/>
                  </a:cubicBezTo>
                  <a:cubicBezTo>
                    <a:pt x="223" y="1212"/>
                    <a:pt x="227" y="1264"/>
                    <a:pt x="228" y="1317"/>
                  </a:cubicBezTo>
                  <a:cubicBezTo>
                    <a:pt x="230" y="1393"/>
                    <a:pt x="228" y="1469"/>
                    <a:pt x="227" y="1545"/>
                  </a:cubicBezTo>
                  <a:cubicBezTo>
                    <a:pt x="223" y="1616"/>
                    <a:pt x="290" y="1674"/>
                    <a:pt x="358" y="1674"/>
                  </a:cubicBezTo>
                  <a:lnTo>
                    <a:pt x="361" y="1674"/>
                  </a:lnTo>
                  <a:cubicBezTo>
                    <a:pt x="432" y="1673"/>
                    <a:pt x="489" y="1613"/>
                    <a:pt x="489" y="1541"/>
                  </a:cubicBezTo>
                  <a:cubicBezTo>
                    <a:pt x="491" y="1409"/>
                    <a:pt x="488" y="1277"/>
                    <a:pt x="478" y="1146"/>
                  </a:cubicBezTo>
                  <a:cubicBezTo>
                    <a:pt x="475" y="1090"/>
                    <a:pt x="469" y="1033"/>
                    <a:pt x="461" y="978"/>
                  </a:cubicBezTo>
                  <a:cubicBezTo>
                    <a:pt x="453" y="926"/>
                    <a:pt x="448" y="873"/>
                    <a:pt x="439" y="821"/>
                  </a:cubicBezTo>
                  <a:cubicBezTo>
                    <a:pt x="415" y="704"/>
                    <a:pt x="391" y="587"/>
                    <a:pt x="361" y="471"/>
                  </a:cubicBezTo>
                  <a:cubicBezTo>
                    <a:pt x="333" y="364"/>
                    <a:pt x="302" y="256"/>
                    <a:pt x="277" y="145"/>
                  </a:cubicBezTo>
                  <a:cubicBezTo>
                    <a:pt x="276" y="139"/>
                    <a:pt x="274" y="133"/>
                    <a:pt x="274" y="126"/>
                  </a:cubicBezTo>
                  <a:lnTo>
                    <a:pt x="274" y="129"/>
                  </a:lnTo>
                  <a:cubicBezTo>
                    <a:pt x="271" y="90"/>
                    <a:pt x="252" y="53"/>
                    <a:pt x="222" y="28"/>
                  </a:cubicBezTo>
                  <a:cubicBezTo>
                    <a:pt x="197" y="9"/>
                    <a:pt x="168" y="0"/>
                    <a:pt x="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4" name="Google Shape;13654;p25"/>
            <p:cNvSpPr/>
            <p:nvPr/>
          </p:nvSpPr>
          <p:spPr>
            <a:xfrm>
              <a:off x="4929855" y="2435552"/>
              <a:ext cx="16182" cy="48983"/>
            </a:xfrm>
            <a:custGeom>
              <a:avLst/>
              <a:gdLst/>
              <a:ahLst/>
              <a:cxnLst/>
              <a:rect l="l" t="t" r="r" b="b"/>
              <a:pathLst>
                <a:path w="481" h="1456" extrusionOk="0">
                  <a:moveTo>
                    <a:pt x="329" y="1"/>
                  </a:moveTo>
                  <a:cubicBezTo>
                    <a:pt x="274" y="1"/>
                    <a:pt x="218" y="32"/>
                    <a:pt x="200" y="86"/>
                  </a:cubicBezTo>
                  <a:cubicBezTo>
                    <a:pt x="166" y="188"/>
                    <a:pt x="140" y="292"/>
                    <a:pt x="116" y="398"/>
                  </a:cubicBezTo>
                  <a:cubicBezTo>
                    <a:pt x="96" y="496"/>
                    <a:pt x="82" y="598"/>
                    <a:pt x="74" y="699"/>
                  </a:cubicBezTo>
                  <a:cubicBezTo>
                    <a:pt x="64" y="795"/>
                    <a:pt x="58" y="894"/>
                    <a:pt x="48" y="990"/>
                  </a:cubicBezTo>
                  <a:cubicBezTo>
                    <a:pt x="37" y="1095"/>
                    <a:pt x="23" y="1201"/>
                    <a:pt x="9" y="1307"/>
                  </a:cubicBezTo>
                  <a:cubicBezTo>
                    <a:pt x="1" y="1380"/>
                    <a:pt x="53" y="1444"/>
                    <a:pt x="126" y="1454"/>
                  </a:cubicBezTo>
                  <a:cubicBezTo>
                    <a:pt x="131" y="1456"/>
                    <a:pt x="135" y="1456"/>
                    <a:pt x="142" y="1456"/>
                  </a:cubicBezTo>
                  <a:cubicBezTo>
                    <a:pt x="208" y="1456"/>
                    <a:pt x="265" y="1405"/>
                    <a:pt x="275" y="1337"/>
                  </a:cubicBezTo>
                  <a:cubicBezTo>
                    <a:pt x="306" y="1077"/>
                    <a:pt x="322" y="814"/>
                    <a:pt x="355" y="553"/>
                  </a:cubicBezTo>
                  <a:cubicBezTo>
                    <a:pt x="368" y="495"/>
                    <a:pt x="381" y="434"/>
                    <a:pt x="395" y="376"/>
                  </a:cubicBezTo>
                  <a:cubicBezTo>
                    <a:pt x="407" y="327"/>
                    <a:pt x="424" y="278"/>
                    <a:pt x="439" y="229"/>
                  </a:cubicBezTo>
                  <a:lnTo>
                    <a:pt x="439" y="229"/>
                  </a:lnTo>
                  <a:cubicBezTo>
                    <a:pt x="439" y="229"/>
                    <a:pt x="439" y="230"/>
                    <a:pt x="439" y="230"/>
                  </a:cubicBezTo>
                  <a:cubicBezTo>
                    <a:pt x="444" y="216"/>
                    <a:pt x="449" y="202"/>
                    <a:pt x="454" y="189"/>
                  </a:cubicBezTo>
                  <a:cubicBezTo>
                    <a:pt x="481" y="119"/>
                    <a:pt x="447" y="40"/>
                    <a:pt x="379" y="10"/>
                  </a:cubicBezTo>
                  <a:cubicBezTo>
                    <a:pt x="363" y="4"/>
                    <a:pt x="346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5" name="Google Shape;13655;p25"/>
            <p:cNvSpPr/>
            <p:nvPr/>
          </p:nvSpPr>
          <p:spPr>
            <a:xfrm>
              <a:off x="4887531" y="2422263"/>
              <a:ext cx="128750" cy="36872"/>
            </a:xfrm>
            <a:custGeom>
              <a:avLst/>
              <a:gdLst/>
              <a:ahLst/>
              <a:cxnLst/>
              <a:rect l="l" t="t" r="r" b="b"/>
              <a:pathLst>
                <a:path w="3827" h="1096" extrusionOk="0">
                  <a:moveTo>
                    <a:pt x="3704" y="1"/>
                  </a:moveTo>
                  <a:cubicBezTo>
                    <a:pt x="3699" y="1"/>
                    <a:pt x="3694" y="1"/>
                    <a:pt x="3689" y="2"/>
                  </a:cubicBezTo>
                  <a:cubicBezTo>
                    <a:pt x="3439" y="27"/>
                    <a:pt x="3190" y="51"/>
                    <a:pt x="2942" y="76"/>
                  </a:cubicBezTo>
                  <a:lnTo>
                    <a:pt x="2650" y="104"/>
                  </a:lnTo>
                  <a:cubicBezTo>
                    <a:pt x="2609" y="109"/>
                    <a:pt x="2566" y="112"/>
                    <a:pt x="2525" y="117"/>
                  </a:cubicBezTo>
                  <a:lnTo>
                    <a:pt x="2058" y="177"/>
                  </a:lnTo>
                  <a:cubicBezTo>
                    <a:pt x="1987" y="187"/>
                    <a:pt x="1916" y="196"/>
                    <a:pt x="1846" y="206"/>
                  </a:cubicBezTo>
                  <a:cubicBezTo>
                    <a:pt x="1794" y="212"/>
                    <a:pt x="1743" y="225"/>
                    <a:pt x="1693" y="234"/>
                  </a:cubicBezTo>
                  <a:cubicBezTo>
                    <a:pt x="1547" y="263"/>
                    <a:pt x="1400" y="294"/>
                    <a:pt x="1254" y="326"/>
                  </a:cubicBezTo>
                  <a:lnTo>
                    <a:pt x="1265" y="323"/>
                  </a:lnTo>
                  <a:lnTo>
                    <a:pt x="1265" y="323"/>
                  </a:lnTo>
                  <a:cubicBezTo>
                    <a:pt x="1091" y="361"/>
                    <a:pt x="919" y="405"/>
                    <a:pt x="746" y="450"/>
                  </a:cubicBezTo>
                  <a:cubicBezTo>
                    <a:pt x="675" y="469"/>
                    <a:pt x="604" y="488"/>
                    <a:pt x="534" y="510"/>
                  </a:cubicBezTo>
                  <a:cubicBezTo>
                    <a:pt x="474" y="527"/>
                    <a:pt x="415" y="548"/>
                    <a:pt x="357" y="567"/>
                  </a:cubicBezTo>
                  <a:cubicBezTo>
                    <a:pt x="309" y="581"/>
                    <a:pt x="265" y="598"/>
                    <a:pt x="220" y="617"/>
                  </a:cubicBezTo>
                  <a:cubicBezTo>
                    <a:pt x="135" y="657"/>
                    <a:pt x="35" y="714"/>
                    <a:pt x="10" y="810"/>
                  </a:cubicBezTo>
                  <a:cubicBezTo>
                    <a:pt x="4" y="833"/>
                    <a:pt x="0" y="853"/>
                    <a:pt x="0" y="875"/>
                  </a:cubicBezTo>
                  <a:cubicBezTo>
                    <a:pt x="2" y="896"/>
                    <a:pt x="5" y="917"/>
                    <a:pt x="10" y="936"/>
                  </a:cubicBezTo>
                  <a:cubicBezTo>
                    <a:pt x="16" y="958"/>
                    <a:pt x="23" y="978"/>
                    <a:pt x="29" y="999"/>
                  </a:cubicBezTo>
                  <a:cubicBezTo>
                    <a:pt x="46" y="1056"/>
                    <a:pt x="100" y="1095"/>
                    <a:pt x="160" y="1095"/>
                  </a:cubicBezTo>
                  <a:cubicBezTo>
                    <a:pt x="173" y="1095"/>
                    <a:pt x="186" y="1094"/>
                    <a:pt x="198" y="1091"/>
                  </a:cubicBezTo>
                  <a:cubicBezTo>
                    <a:pt x="266" y="1072"/>
                    <a:pt x="315" y="993"/>
                    <a:pt x="292" y="921"/>
                  </a:cubicBezTo>
                  <a:cubicBezTo>
                    <a:pt x="289" y="910"/>
                    <a:pt x="284" y="899"/>
                    <a:pt x="281" y="888"/>
                  </a:cubicBezTo>
                  <a:cubicBezTo>
                    <a:pt x="292" y="880"/>
                    <a:pt x="303" y="874"/>
                    <a:pt x="314" y="867"/>
                  </a:cubicBezTo>
                  <a:cubicBezTo>
                    <a:pt x="344" y="853"/>
                    <a:pt x="374" y="842"/>
                    <a:pt x="406" y="829"/>
                  </a:cubicBezTo>
                  <a:lnTo>
                    <a:pt x="406" y="829"/>
                  </a:lnTo>
                  <a:lnTo>
                    <a:pt x="399" y="833"/>
                  </a:lnTo>
                  <a:cubicBezTo>
                    <a:pt x="442" y="817"/>
                    <a:pt x="486" y="803"/>
                    <a:pt x="529" y="787"/>
                  </a:cubicBezTo>
                  <a:lnTo>
                    <a:pt x="529" y="787"/>
                  </a:lnTo>
                  <a:lnTo>
                    <a:pt x="513" y="791"/>
                  </a:lnTo>
                  <a:cubicBezTo>
                    <a:pt x="705" y="725"/>
                    <a:pt x="903" y="673"/>
                    <a:pt x="1099" y="624"/>
                  </a:cubicBezTo>
                  <a:cubicBezTo>
                    <a:pt x="1249" y="584"/>
                    <a:pt x="1401" y="549"/>
                    <a:pt x="1553" y="511"/>
                  </a:cubicBezTo>
                  <a:cubicBezTo>
                    <a:pt x="1658" y="489"/>
                    <a:pt x="1764" y="467"/>
                    <a:pt x="1870" y="445"/>
                  </a:cubicBezTo>
                  <a:cubicBezTo>
                    <a:pt x="2009" y="426"/>
                    <a:pt x="2149" y="407"/>
                    <a:pt x="2288" y="386"/>
                  </a:cubicBezTo>
                  <a:cubicBezTo>
                    <a:pt x="2389" y="372"/>
                    <a:pt x="2490" y="356"/>
                    <a:pt x="2593" y="345"/>
                  </a:cubicBezTo>
                  <a:lnTo>
                    <a:pt x="3722" y="226"/>
                  </a:lnTo>
                  <a:cubicBezTo>
                    <a:pt x="3784" y="218"/>
                    <a:pt x="3827" y="160"/>
                    <a:pt x="3817" y="98"/>
                  </a:cubicBezTo>
                  <a:cubicBezTo>
                    <a:pt x="3810" y="41"/>
                    <a:pt x="3760" y="1"/>
                    <a:pt x="3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6" name="Google Shape;13656;p25"/>
            <p:cNvSpPr/>
            <p:nvPr/>
          </p:nvSpPr>
          <p:spPr>
            <a:xfrm>
              <a:off x="4935305" y="2434072"/>
              <a:ext cx="80607" cy="120810"/>
            </a:xfrm>
            <a:custGeom>
              <a:avLst/>
              <a:gdLst/>
              <a:ahLst/>
              <a:cxnLst/>
              <a:rect l="l" t="t" r="r" b="b"/>
              <a:pathLst>
                <a:path w="2396" h="3591" extrusionOk="0">
                  <a:moveTo>
                    <a:pt x="184" y="3182"/>
                  </a:moveTo>
                  <a:lnTo>
                    <a:pt x="181" y="3185"/>
                  </a:lnTo>
                  <a:lnTo>
                    <a:pt x="184" y="3182"/>
                  </a:lnTo>
                  <a:close/>
                  <a:moveTo>
                    <a:pt x="2244" y="1"/>
                  </a:moveTo>
                  <a:cubicBezTo>
                    <a:pt x="2184" y="1"/>
                    <a:pt x="2128" y="42"/>
                    <a:pt x="2112" y="103"/>
                  </a:cubicBezTo>
                  <a:cubicBezTo>
                    <a:pt x="2110" y="113"/>
                    <a:pt x="2107" y="122"/>
                    <a:pt x="2104" y="132"/>
                  </a:cubicBezTo>
                  <a:cubicBezTo>
                    <a:pt x="2060" y="258"/>
                    <a:pt x="2009" y="384"/>
                    <a:pt x="1955" y="507"/>
                  </a:cubicBezTo>
                  <a:cubicBezTo>
                    <a:pt x="1928" y="569"/>
                    <a:pt x="1902" y="630"/>
                    <a:pt x="1873" y="692"/>
                  </a:cubicBezTo>
                  <a:cubicBezTo>
                    <a:pt x="1840" y="760"/>
                    <a:pt x="1807" y="828"/>
                    <a:pt x="1773" y="898"/>
                  </a:cubicBezTo>
                  <a:cubicBezTo>
                    <a:pt x="1724" y="988"/>
                    <a:pt x="1675" y="1080"/>
                    <a:pt x="1626" y="1172"/>
                  </a:cubicBezTo>
                  <a:cubicBezTo>
                    <a:pt x="1590" y="1241"/>
                    <a:pt x="1547" y="1308"/>
                    <a:pt x="1507" y="1374"/>
                  </a:cubicBezTo>
                  <a:cubicBezTo>
                    <a:pt x="1419" y="1523"/>
                    <a:pt x="1325" y="1672"/>
                    <a:pt x="1230" y="1818"/>
                  </a:cubicBezTo>
                  <a:lnTo>
                    <a:pt x="1227" y="1822"/>
                  </a:lnTo>
                  <a:cubicBezTo>
                    <a:pt x="1142" y="1946"/>
                    <a:pt x="1056" y="2071"/>
                    <a:pt x="969" y="2191"/>
                  </a:cubicBezTo>
                  <a:cubicBezTo>
                    <a:pt x="882" y="2310"/>
                    <a:pt x="793" y="2427"/>
                    <a:pt x="703" y="2544"/>
                  </a:cubicBezTo>
                  <a:cubicBezTo>
                    <a:pt x="629" y="2642"/>
                    <a:pt x="551" y="2737"/>
                    <a:pt x="474" y="2832"/>
                  </a:cubicBezTo>
                  <a:cubicBezTo>
                    <a:pt x="386" y="2942"/>
                    <a:pt x="296" y="3052"/>
                    <a:pt x="204" y="3160"/>
                  </a:cubicBezTo>
                  <a:lnTo>
                    <a:pt x="204" y="3160"/>
                  </a:lnTo>
                  <a:lnTo>
                    <a:pt x="192" y="3173"/>
                  </a:lnTo>
                  <a:cubicBezTo>
                    <a:pt x="189" y="3175"/>
                    <a:pt x="188" y="3178"/>
                    <a:pt x="185" y="3181"/>
                  </a:cubicBezTo>
                  <a:lnTo>
                    <a:pt x="185" y="3181"/>
                  </a:lnTo>
                  <a:cubicBezTo>
                    <a:pt x="186" y="3181"/>
                    <a:pt x="186" y="3181"/>
                    <a:pt x="186" y="3181"/>
                  </a:cubicBezTo>
                  <a:lnTo>
                    <a:pt x="186" y="3181"/>
                  </a:lnTo>
                  <a:lnTo>
                    <a:pt x="184" y="3182"/>
                  </a:lnTo>
                  <a:lnTo>
                    <a:pt x="184" y="3182"/>
                  </a:lnTo>
                  <a:cubicBezTo>
                    <a:pt x="185" y="3182"/>
                    <a:pt x="185" y="3181"/>
                    <a:pt x="185" y="3181"/>
                  </a:cubicBezTo>
                  <a:lnTo>
                    <a:pt x="185" y="3181"/>
                  </a:lnTo>
                  <a:cubicBezTo>
                    <a:pt x="185" y="3181"/>
                    <a:pt x="184" y="3181"/>
                    <a:pt x="184" y="3182"/>
                  </a:cubicBezTo>
                  <a:cubicBezTo>
                    <a:pt x="159" y="3211"/>
                    <a:pt x="133" y="3239"/>
                    <a:pt x="110" y="3268"/>
                  </a:cubicBezTo>
                  <a:cubicBezTo>
                    <a:pt x="86" y="3290"/>
                    <a:pt x="65" y="3314"/>
                    <a:pt x="46" y="3341"/>
                  </a:cubicBezTo>
                  <a:cubicBezTo>
                    <a:pt x="27" y="3371"/>
                    <a:pt x="16" y="3405"/>
                    <a:pt x="13" y="3442"/>
                  </a:cubicBezTo>
                  <a:cubicBezTo>
                    <a:pt x="0" y="3515"/>
                    <a:pt x="61" y="3581"/>
                    <a:pt x="130" y="3589"/>
                  </a:cubicBezTo>
                  <a:cubicBezTo>
                    <a:pt x="135" y="3591"/>
                    <a:pt x="141" y="3591"/>
                    <a:pt x="148" y="3591"/>
                  </a:cubicBezTo>
                  <a:cubicBezTo>
                    <a:pt x="216" y="3589"/>
                    <a:pt x="273" y="3538"/>
                    <a:pt x="281" y="3472"/>
                  </a:cubicBezTo>
                  <a:lnTo>
                    <a:pt x="281" y="3467"/>
                  </a:lnTo>
                  <a:cubicBezTo>
                    <a:pt x="339" y="3391"/>
                    <a:pt x="398" y="3312"/>
                    <a:pt x="458" y="3236"/>
                  </a:cubicBezTo>
                  <a:cubicBezTo>
                    <a:pt x="515" y="3165"/>
                    <a:pt x="572" y="3094"/>
                    <a:pt x="629" y="3022"/>
                  </a:cubicBezTo>
                  <a:cubicBezTo>
                    <a:pt x="797" y="2810"/>
                    <a:pt x="968" y="2601"/>
                    <a:pt x="1129" y="2383"/>
                  </a:cubicBezTo>
                  <a:cubicBezTo>
                    <a:pt x="1177" y="2320"/>
                    <a:pt x="1224" y="2255"/>
                    <a:pt x="1272" y="2190"/>
                  </a:cubicBezTo>
                  <a:cubicBezTo>
                    <a:pt x="1316" y="2128"/>
                    <a:pt x="1359" y="2066"/>
                    <a:pt x="1401" y="2003"/>
                  </a:cubicBezTo>
                  <a:cubicBezTo>
                    <a:pt x="1476" y="1895"/>
                    <a:pt x="1547" y="1784"/>
                    <a:pt x="1620" y="1675"/>
                  </a:cubicBezTo>
                  <a:cubicBezTo>
                    <a:pt x="1653" y="1625"/>
                    <a:pt x="1683" y="1572"/>
                    <a:pt x="1715" y="1520"/>
                  </a:cubicBezTo>
                  <a:cubicBezTo>
                    <a:pt x="1751" y="1458"/>
                    <a:pt x="1789" y="1398"/>
                    <a:pt x="1827" y="1336"/>
                  </a:cubicBezTo>
                  <a:cubicBezTo>
                    <a:pt x="1857" y="1286"/>
                    <a:pt x="1884" y="1232"/>
                    <a:pt x="1913" y="1180"/>
                  </a:cubicBezTo>
                  <a:cubicBezTo>
                    <a:pt x="1943" y="1128"/>
                    <a:pt x="1973" y="1075"/>
                    <a:pt x="2000" y="1021"/>
                  </a:cubicBezTo>
                  <a:lnTo>
                    <a:pt x="2000" y="1023"/>
                  </a:lnTo>
                  <a:cubicBezTo>
                    <a:pt x="2039" y="941"/>
                    <a:pt x="2080" y="858"/>
                    <a:pt x="2122" y="775"/>
                  </a:cubicBezTo>
                  <a:cubicBezTo>
                    <a:pt x="2156" y="703"/>
                    <a:pt x="2188" y="629"/>
                    <a:pt x="2221" y="556"/>
                  </a:cubicBezTo>
                  <a:cubicBezTo>
                    <a:pt x="2248" y="496"/>
                    <a:pt x="2275" y="433"/>
                    <a:pt x="2300" y="371"/>
                  </a:cubicBezTo>
                  <a:cubicBezTo>
                    <a:pt x="2327" y="306"/>
                    <a:pt x="2356" y="239"/>
                    <a:pt x="2376" y="171"/>
                  </a:cubicBezTo>
                  <a:cubicBezTo>
                    <a:pt x="2395" y="99"/>
                    <a:pt x="2351" y="24"/>
                    <a:pt x="2278" y="5"/>
                  </a:cubicBezTo>
                  <a:cubicBezTo>
                    <a:pt x="2267" y="2"/>
                    <a:pt x="2255" y="1"/>
                    <a:pt x="2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7" name="Google Shape;13657;p25"/>
            <p:cNvSpPr/>
            <p:nvPr/>
          </p:nvSpPr>
          <p:spPr>
            <a:xfrm>
              <a:off x="4993138" y="2483865"/>
              <a:ext cx="39496" cy="78387"/>
            </a:xfrm>
            <a:custGeom>
              <a:avLst/>
              <a:gdLst/>
              <a:ahLst/>
              <a:cxnLst/>
              <a:rect l="l" t="t" r="r" b="b"/>
              <a:pathLst>
                <a:path w="1174" h="2330" extrusionOk="0">
                  <a:moveTo>
                    <a:pt x="667" y="1060"/>
                  </a:moveTo>
                  <a:cubicBezTo>
                    <a:pt x="684" y="1061"/>
                    <a:pt x="702" y="1063"/>
                    <a:pt x="719" y="1066"/>
                  </a:cubicBezTo>
                  <a:cubicBezTo>
                    <a:pt x="730" y="1069"/>
                    <a:pt x="740" y="1071"/>
                    <a:pt x="749" y="1074"/>
                  </a:cubicBezTo>
                  <a:cubicBezTo>
                    <a:pt x="767" y="1080"/>
                    <a:pt x="782" y="1086"/>
                    <a:pt x="798" y="1094"/>
                  </a:cubicBezTo>
                  <a:cubicBezTo>
                    <a:pt x="806" y="1098"/>
                    <a:pt x="813" y="1102"/>
                    <a:pt x="819" y="1105"/>
                  </a:cubicBezTo>
                  <a:cubicBezTo>
                    <a:pt x="825" y="1110"/>
                    <a:pt x="831" y="1114"/>
                    <a:pt x="837" y="1119"/>
                  </a:cubicBezTo>
                  <a:lnTo>
                    <a:pt x="837" y="1119"/>
                  </a:lnTo>
                  <a:cubicBezTo>
                    <a:pt x="842" y="1124"/>
                    <a:pt x="847" y="1129"/>
                    <a:pt x="852" y="1134"/>
                  </a:cubicBezTo>
                  <a:lnTo>
                    <a:pt x="858" y="1142"/>
                  </a:lnTo>
                  <a:lnTo>
                    <a:pt x="863" y="1150"/>
                  </a:lnTo>
                  <a:cubicBezTo>
                    <a:pt x="866" y="1156"/>
                    <a:pt x="870" y="1164"/>
                    <a:pt x="873" y="1170"/>
                  </a:cubicBezTo>
                  <a:cubicBezTo>
                    <a:pt x="881" y="1196"/>
                    <a:pt x="889" y="1219"/>
                    <a:pt x="895" y="1245"/>
                  </a:cubicBezTo>
                  <a:cubicBezTo>
                    <a:pt x="898" y="1262"/>
                    <a:pt x="900" y="1280"/>
                    <a:pt x="901" y="1297"/>
                  </a:cubicBezTo>
                  <a:cubicBezTo>
                    <a:pt x="903" y="1316"/>
                    <a:pt x="903" y="1337"/>
                    <a:pt x="903" y="1356"/>
                  </a:cubicBezTo>
                  <a:cubicBezTo>
                    <a:pt x="901" y="1370"/>
                    <a:pt x="900" y="1386"/>
                    <a:pt x="898" y="1400"/>
                  </a:cubicBezTo>
                  <a:cubicBezTo>
                    <a:pt x="893" y="1417"/>
                    <a:pt x="889" y="1435"/>
                    <a:pt x="882" y="1452"/>
                  </a:cubicBezTo>
                  <a:cubicBezTo>
                    <a:pt x="871" y="1485"/>
                    <a:pt x="860" y="1515"/>
                    <a:pt x="846" y="1547"/>
                  </a:cubicBezTo>
                  <a:cubicBezTo>
                    <a:pt x="820" y="1598"/>
                    <a:pt x="792" y="1647"/>
                    <a:pt x="760" y="1694"/>
                  </a:cubicBezTo>
                  <a:lnTo>
                    <a:pt x="752" y="1705"/>
                  </a:lnTo>
                  <a:lnTo>
                    <a:pt x="752" y="1705"/>
                  </a:lnTo>
                  <a:lnTo>
                    <a:pt x="759" y="1697"/>
                  </a:lnTo>
                  <a:lnTo>
                    <a:pt x="759" y="1697"/>
                  </a:lnTo>
                  <a:cubicBezTo>
                    <a:pt x="700" y="1783"/>
                    <a:pt x="638" y="1867"/>
                    <a:pt x="574" y="1944"/>
                  </a:cubicBezTo>
                  <a:lnTo>
                    <a:pt x="585" y="1933"/>
                  </a:lnTo>
                  <a:lnTo>
                    <a:pt x="585" y="1933"/>
                  </a:lnTo>
                  <a:cubicBezTo>
                    <a:pt x="561" y="1959"/>
                    <a:pt x="537" y="1984"/>
                    <a:pt x="512" y="2008"/>
                  </a:cubicBezTo>
                  <a:cubicBezTo>
                    <a:pt x="494" y="2022"/>
                    <a:pt x="477" y="2035"/>
                    <a:pt x="460" y="2049"/>
                  </a:cubicBezTo>
                  <a:cubicBezTo>
                    <a:pt x="453" y="2052"/>
                    <a:pt x="447" y="2057"/>
                    <a:pt x="441" y="2060"/>
                  </a:cubicBezTo>
                  <a:lnTo>
                    <a:pt x="429" y="2065"/>
                  </a:lnTo>
                  <a:lnTo>
                    <a:pt x="422" y="2066"/>
                  </a:lnTo>
                  <a:lnTo>
                    <a:pt x="409" y="2068"/>
                  </a:lnTo>
                  <a:lnTo>
                    <a:pt x="385" y="2068"/>
                  </a:lnTo>
                  <a:cubicBezTo>
                    <a:pt x="376" y="2066"/>
                    <a:pt x="368" y="2066"/>
                    <a:pt x="358" y="2065"/>
                  </a:cubicBezTo>
                  <a:lnTo>
                    <a:pt x="347" y="2062"/>
                  </a:lnTo>
                  <a:lnTo>
                    <a:pt x="336" y="2057"/>
                  </a:lnTo>
                  <a:lnTo>
                    <a:pt x="323" y="2049"/>
                  </a:lnTo>
                  <a:lnTo>
                    <a:pt x="312" y="2041"/>
                  </a:lnTo>
                  <a:lnTo>
                    <a:pt x="304" y="2033"/>
                  </a:lnTo>
                  <a:lnTo>
                    <a:pt x="301" y="2028"/>
                  </a:lnTo>
                  <a:lnTo>
                    <a:pt x="297" y="2024"/>
                  </a:lnTo>
                  <a:cubicBezTo>
                    <a:pt x="294" y="2016"/>
                    <a:pt x="291" y="2010"/>
                    <a:pt x="289" y="2003"/>
                  </a:cubicBezTo>
                  <a:lnTo>
                    <a:pt x="289" y="2003"/>
                  </a:lnTo>
                  <a:cubicBezTo>
                    <a:pt x="289" y="2004"/>
                    <a:pt x="290" y="2004"/>
                    <a:pt x="290" y="2005"/>
                  </a:cubicBezTo>
                  <a:cubicBezTo>
                    <a:pt x="284" y="1989"/>
                    <a:pt x="279" y="1973"/>
                    <a:pt x="276" y="1956"/>
                  </a:cubicBezTo>
                  <a:cubicBezTo>
                    <a:pt x="271" y="1929"/>
                    <a:pt x="268" y="1902"/>
                    <a:pt x="265" y="1875"/>
                  </a:cubicBezTo>
                  <a:cubicBezTo>
                    <a:pt x="262" y="1829"/>
                    <a:pt x="262" y="1781"/>
                    <a:pt x="263" y="1734"/>
                  </a:cubicBezTo>
                  <a:cubicBezTo>
                    <a:pt x="270" y="1647"/>
                    <a:pt x="279" y="1560"/>
                    <a:pt x="295" y="1473"/>
                  </a:cubicBezTo>
                  <a:cubicBezTo>
                    <a:pt x="322" y="1344"/>
                    <a:pt x="355" y="1218"/>
                    <a:pt x="396" y="1093"/>
                  </a:cubicBezTo>
                  <a:cubicBezTo>
                    <a:pt x="418" y="1108"/>
                    <a:pt x="443" y="1115"/>
                    <a:pt x="469" y="1115"/>
                  </a:cubicBezTo>
                  <a:cubicBezTo>
                    <a:pt x="491" y="1115"/>
                    <a:pt x="514" y="1109"/>
                    <a:pt x="534" y="1098"/>
                  </a:cubicBezTo>
                  <a:cubicBezTo>
                    <a:pt x="548" y="1091"/>
                    <a:pt x="561" y="1083"/>
                    <a:pt x="574" y="1077"/>
                  </a:cubicBezTo>
                  <a:lnTo>
                    <a:pt x="585" y="1072"/>
                  </a:lnTo>
                  <a:cubicBezTo>
                    <a:pt x="596" y="1069"/>
                    <a:pt x="608" y="1064"/>
                    <a:pt x="616" y="1063"/>
                  </a:cubicBezTo>
                  <a:cubicBezTo>
                    <a:pt x="624" y="1063"/>
                    <a:pt x="631" y="1060"/>
                    <a:pt x="640" y="1060"/>
                  </a:cubicBezTo>
                  <a:close/>
                  <a:moveTo>
                    <a:pt x="847" y="1"/>
                  </a:moveTo>
                  <a:cubicBezTo>
                    <a:pt x="807" y="1"/>
                    <a:pt x="766" y="16"/>
                    <a:pt x="730" y="32"/>
                  </a:cubicBezTo>
                  <a:cubicBezTo>
                    <a:pt x="686" y="53"/>
                    <a:pt x="646" y="81"/>
                    <a:pt x="612" y="116"/>
                  </a:cubicBezTo>
                  <a:cubicBezTo>
                    <a:pt x="526" y="200"/>
                    <a:pt x="455" y="297"/>
                    <a:pt x="401" y="404"/>
                  </a:cubicBezTo>
                  <a:cubicBezTo>
                    <a:pt x="346" y="510"/>
                    <a:pt x="295" y="619"/>
                    <a:pt x="252" y="732"/>
                  </a:cubicBezTo>
                  <a:cubicBezTo>
                    <a:pt x="179" y="917"/>
                    <a:pt x="119" y="1105"/>
                    <a:pt x="73" y="1299"/>
                  </a:cubicBezTo>
                  <a:cubicBezTo>
                    <a:pt x="31" y="1485"/>
                    <a:pt x="0" y="1678"/>
                    <a:pt x="10" y="1870"/>
                  </a:cubicBezTo>
                  <a:cubicBezTo>
                    <a:pt x="12" y="1919"/>
                    <a:pt x="18" y="1968"/>
                    <a:pt x="27" y="2017"/>
                  </a:cubicBezTo>
                  <a:cubicBezTo>
                    <a:pt x="34" y="2055"/>
                    <a:pt x="45" y="2092"/>
                    <a:pt x="61" y="2128"/>
                  </a:cubicBezTo>
                  <a:cubicBezTo>
                    <a:pt x="75" y="2161"/>
                    <a:pt x="95" y="2191"/>
                    <a:pt x="121" y="2218"/>
                  </a:cubicBezTo>
                  <a:cubicBezTo>
                    <a:pt x="149" y="2247"/>
                    <a:pt x="183" y="2271"/>
                    <a:pt x="217" y="2291"/>
                  </a:cubicBezTo>
                  <a:cubicBezTo>
                    <a:pt x="267" y="2315"/>
                    <a:pt x="322" y="2329"/>
                    <a:pt x="378" y="2329"/>
                  </a:cubicBezTo>
                  <a:cubicBezTo>
                    <a:pt x="381" y="2329"/>
                    <a:pt x="384" y="2329"/>
                    <a:pt x="387" y="2329"/>
                  </a:cubicBezTo>
                  <a:cubicBezTo>
                    <a:pt x="410" y="2329"/>
                    <a:pt x="434" y="2328"/>
                    <a:pt x="458" y="2324"/>
                  </a:cubicBezTo>
                  <a:cubicBezTo>
                    <a:pt x="532" y="2313"/>
                    <a:pt x="602" y="2271"/>
                    <a:pt x="657" y="2221"/>
                  </a:cubicBezTo>
                  <a:cubicBezTo>
                    <a:pt x="729" y="2157"/>
                    <a:pt x="794" y="2085"/>
                    <a:pt x="851" y="2006"/>
                  </a:cubicBezTo>
                  <a:cubicBezTo>
                    <a:pt x="908" y="1930"/>
                    <a:pt x="961" y="1851"/>
                    <a:pt x="1010" y="1769"/>
                  </a:cubicBezTo>
                  <a:cubicBezTo>
                    <a:pt x="1104" y="1609"/>
                    <a:pt x="1173" y="1432"/>
                    <a:pt x="1150" y="1245"/>
                  </a:cubicBezTo>
                  <a:cubicBezTo>
                    <a:pt x="1142" y="1194"/>
                    <a:pt x="1131" y="1143"/>
                    <a:pt x="1113" y="1094"/>
                  </a:cubicBezTo>
                  <a:cubicBezTo>
                    <a:pt x="1102" y="1058"/>
                    <a:pt x="1085" y="1022"/>
                    <a:pt x="1063" y="990"/>
                  </a:cubicBezTo>
                  <a:cubicBezTo>
                    <a:pt x="1014" y="930"/>
                    <a:pt x="952" y="882"/>
                    <a:pt x="881" y="852"/>
                  </a:cubicBezTo>
                  <a:cubicBezTo>
                    <a:pt x="809" y="820"/>
                    <a:pt x="733" y="805"/>
                    <a:pt x="655" y="805"/>
                  </a:cubicBezTo>
                  <a:cubicBezTo>
                    <a:pt x="641" y="805"/>
                    <a:pt x="627" y="805"/>
                    <a:pt x="613" y="806"/>
                  </a:cubicBezTo>
                  <a:cubicBezTo>
                    <a:pt x="575" y="809"/>
                    <a:pt x="537" y="817"/>
                    <a:pt x="501" y="830"/>
                  </a:cubicBezTo>
                  <a:lnTo>
                    <a:pt x="491" y="833"/>
                  </a:lnTo>
                  <a:cubicBezTo>
                    <a:pt x="515" y="775"/>
                    <a:pt x="540" y="718"/>
                    <a:pt x="567" y="661"/>
                  </a:cubicBezTo>
                  <a:cubicBezTo>
                    <a:pt x="567" y="661"/>
                    <a:pt x="567" y="662"/>
                    <a:pt x="567" y="662"/>
                  </a:cubicBezTo>
                  <a:cubicBezTo>
                    <a:pt x="602" y="589"/>
                    <a:pt x="642" y="518"/>
                    <a:pt x="684" y="449"/>
                  </a:cubicBezTo>
                  <a:cubicBezTo>
                    <a:pt x="708" y="415"/>
                    <a:pt x="732" y="382"/>
                    <a:pt x="759" y="350"/>
                  </a:cubicBezTo>
                  <a:cubicBezTo>
                    <a:pt x="771" y="336"/>
                    <a:pt x="786" y="322"/>
                    <a:pt x="800" y="309"/>
                  </a:cubicBezTo>
                  <a:cubicBezTo>
                    <a:pt x="808" y="303"/>
                    <a:pt x="817" y="295"/>
                    <a:pt x="825" y="289"/>
                  </a:cubicBezTo>
                  <a:lnTo>
                    <a:pt x="828" y="289"/>
                  </a:lnTo>
                  <a:cubicBezTo>
                    <a:pt x="857" y="320"/>
                    <a:pt x="891" y="333"/>
                    <a:pt x="925" y="333"/>
                  </a:cubicBezTo>
                  <a:cubicBezTo>
                    <a:pt x="1018" y="333"/>
                    <a:pt x="1104" y="230"/>
                    <a:pt x="1042" y="127"/>
                  </a:cubicBezTo>
                  <a:cubicBezTo>
                    <a:pt x="1029" y="103"/>
                    <a:pt x="1014" y="81"/>
                    <a:pt x="995" y="62"/>
                  </a:cubicBezTo>
                  <a:cubicBezTo>
                    <a:pt x="960" y="27"/>
                    <a:pt x="914" y="7"/>
                    <a:pt x="866" y="2"/>
                  </a:cubicBezTo>
                  <a:cubicBezTo>
                    <a:pt x="860" y="1"/>
                    <a:pt x="853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8" name="Google Shape;13658;p25"/>
            <p:cNvSpPr/>
            <p:nvPr/>
          </p:nvSpPr>
          <p:spPr>
            <a:xfrm>
              <a:off x="5029575" y="2246508"/>
              <a:ext cx="83198" cy="132249"/>
            </a:xfrm>
            <a:custGeom>
              <a:avLst/>
              <a:gdLst/>
              <a:ahLst/>
              <a:cxnLst/>
              <a:rect l="l" t="t" r="r" b="b"/>
              <a:pathLst>
                <a:path w="2473" h="3931" extrusionOk="0">
                  <a:moveTo>
                    <a:pt x="2049" y="784"/>
                  </a:moveTo>
                  <a:cubicBezTo>
                    <a:pt x="2049" y="785"/>
                    <a:pt x="2048" y="785"/>
                    <a:pt x="2048" y="786"/>
                  </a:cubicBezTo>
                  <a:lnTo>
                    <a:pt x="2048" y="786"/>
                  </a:lnTo>
                  <a:cubicBezTo>
                    <a:pt x="2048" y="785"/>
                    <a:pt x="2048" y="785"/>
                    <a:pt x="2049" y="784"/>
                  </a:cubicBezTo>
                  <a:close/>
                  <a:moveTo>
                    <a:pt x="2136" y="556"/>
                  </a:moveTo>
                  <a:cubicBezTo>
                    <a:pt x="2120" y="612"/>
                    <a:pt x="2101" y="666"/>
                    <a:pt x="2084" y="723"/>
                  </a:cubicBezTo>
                  <a:lnTo>
                    <a:pt x="2084" y="723"/>
                  </a:lnTo>
                  <a:cubicBezTo>
                    <a:pt x="2074" y="751"/>
                    <a:pt x="2065" y="781"/>
                    <a:pt x="2056" y="810"/>
                  </a:cubicBezTo>
                  <a:lnTo>
                    <a:pt x="2056" y="810"/>
                  </a:lnTo>
                  <a:cubicBezTo>
                    <a:pt x="2038" y="863"/>
                    <a:pt x="2017" y="918"/>
                    <a:pt x="1996" y="971"/>
                  </a:cubicBezTo>
                  <a:cubicBezTo>
                    <a:pt x="2012" y="909"/>
                    <a:pt x="2029" y="849"/>
                    <a:pt x="2047" y="788"/>
                  </a:cubicBezTo>
                  <a:lnTo>
                    <a:pt x="2047" y="788"/>
                  </a:lnTo>
                  <a:cubicBezTo>
                    <a:pt x="2047" y="789"/>
                    <a:pt x="2047" y="789"/>
                    <a:pt x="2047" y="790"/>
                  </a:cubicBezTo>
                  <a:lnTo>
                    <a:pt x="2050" y="781"/>
                  </a:lnTo>
                  <a:cubicBezTo>
                    <a:pt x="2050" y="777"/>
                    <a:pt x="2052" y="776"/>
                    <a:pt x="2052" y="773"/>
                  </a:cubicBezTo>
                  <a:cubicBezTo>
                    <a:pt x="2052" y="774"/>
                    <a:pt x="2052" y="776"/>
                    <a:pt x="2052" y="777"/>
                  </a:cubicBezTo>
                  <a:cubicBezTo>
                    <a:pt x="2077" y="701"/>
                    <a:pt x="2104" y="629"/>
                    <a:pt x="2136" y="556"/>
                  </a:cubicBezTo>
                  <a:close/>
                  <a:moveTo>
                    <a:pt x="1994" y="1580"/>
                  </a:moveTo>
                  <a:cubicBezTo>
                    <a:pt x="1994" y="1580"/>
                    <a:pt x="1993" y="1581"/>
                    <a:pt x="1993" y="1582"/>
                  </a:cubicBezTo>
                  <a:cubicBezTo>
                    <a:pt x="1993" y="1581"/>
                    <a:pt x="1994" y="1580"/>
                    <a:pt x="1994" y="1580"/>
                  </a:cubicBezTo>
                  <a:close/>
                  <a:moveTo>
                    <a:pt x="1990" y="1589"/>
                  </a:moveTo>
                  <a:cubicBezTo>
                    <a:pt x="1989" y="1592"/>
                    <a:pt x="1987" y="1595"/>
                    <a:pt x="1986" y="1597"/>
                  </a:cubicBezTo>
                  <a:lnTo>
                    <a:pt x="1986" y="1597"/>
                  </a:lnTo>
                  <a:lnTo>
                    <a:pt x="1990" y="1589"/>
                  </a:lnTo>
                  <a:close/>
                  <a:moveTo>
                    <a:pt x="1975" y="1619"/>
                  </a:moveTo>
                  <a:cubicBezTo>
                    <a:pt x="1975" y="1619"/>
                    <a:pt x="1975" y="1620"/>
                    <a:pt x="1974" y="1621"/>
                  </a:cubicBezTo>
                  <a:cubicBezTo>
                    <a:pt x="1975" y="1620"/>
                    <a:pt x="1975" y="1619"/>
                    <a:pt x="1975" y="1619"/>
                  </a:cubicBezTo>
                  <a:close/>
                  <a:moveTo>
                    <a:pt x="1058" y="2352"/>
                  </a:moveTo>
                  <a:cubicBezTo>
                    <a:pt x="1080" y="2354"/>
                    <a:pt x="1100" y="2356"/>
                    <a:pt x="1123" y="2360"/>
                  </a:cubicBezTo>
                  <a:cubicBezTo>
                    <a:pt x="1146" y="2365"/>
                    <a:pt x="1168" y="2371"/>
                    <a:pt x="1191" y="2378"/>
                  </a:cubicBezTo>
                  <a:cubicBezTo>
                    <a:pt x="1206" y="2384"/>
                    <a:pt x="1222" y="2390"/>
                    <a:pt x="1238" y="2397"/>
                  </a:cubicBezTo>
                  <a:cubicBezTo>
                    <a:pt x="1251" y="2405"/>
                    <a:pt x="1263" y="2413"/>
                    <a:pt x="1278" y="2421"/>
                  </a:cubicBezTo>
                  <a:lnTo>
                    <a:pt x="1289" y="2428"/>
                  </a:lnTo>
                  <a:cubicBezTo>
                    <a:pt x="1275" y="2454"/>
                    <a:pt x="1260" y="2478"/>
                    <a:pt x="1246" y="2503"/>
                  </a:cubicBezTo>
                  <a:cubicBezTo>
                    <a:pt x="1219" y="2550"/>
                    <a:pt x="1192" y="2601"/>
                    <a:pt x="1164" y="2650"/>
                  </a:cubicBezTo>
                  <a:cubicBezTo>
                    <a:pt x="1081" y="2783"/>
                    <a:pt x="1001" y="2918"/>
                    <a:pt x="914" y="3047"/>
                  </a:cubicBezTo>
                  <a:cubicBezTo>
                    <a:pt x="853" y="3136"/>
                    <a:pt x="790" y="3222"/>
                    <a:pt x="721" y="3304"/>
                  </a:cubicBezTo>
                  <a:cubicBezTo>
                    <a:pt x="684" y="3347"/>
                    <a:pt x="645" y="3388"/>
                    <a:pt x="602" y="3426"/>
                  </a:cubicBezTo>
                  <a:cubicBezTo>
                    <a:pt x="576" y="3448"/>
                    <a:pt x="551" y="3468"/>
                    <a:pt x="524" y="3489"/>
                  </a:cubicBezTo>
                  <a:cubicBezTo>
                    <a:pt x="507" y="3500"/>
                    <a:pt x="489" y="3510"/>
                    <a:pt x="472" y="3521"/>
                  </a:cubicBezTo>
                  <a:cubicBezTo>
                    <a:pt x="459" y="3527"/>
                    <a:pt x="445" y="3532"/>
                    <a:pt x="432" y="3537"/>
                  </a:cubicBezTo>
                  <a:cubicBezTo>
                    <a:pt x="426" y="3540"/>
                    <a:pt x="420" y="3541"/>
                    <a:pt x="412" y="3543"/>
                  </a:cubicBezTo>
                  <a:cubicBezTo>
                    <a:pt x="404" y="3544"/>
                    <a:pt x="398" y="3546"/>
                    <a:pt x="390" y="3548"/>
                  </a:cubicBezTo>
                  <a:lnTo>
                    <a:pt x="380" y="3548"/>
                  </a:lnTo>
                  <a:cubicBezTo>
                    <a:pt x="369" y="3548"/>
                    <a:pt x="360" y="3546"/>
                    <a:pt x="350" y="3544"/>
                  </a:cubicBezTo>
                  <a:lnTo>
                    <a:pt x="333" y="3541"/>
                  </a:lnTo>
                  <a:lnTo>
                    <a:pt x="323" y="3538"/>
                  </a:lnTo>
                  <a:lnTo>
                    <a:pt x="318" y="3535"/>
                  </a:lnTo>
                  <a:lnTo>
                    <a:pt x="315" y="3529"/>
                  </a:lnTo>
                  <a:cubicBezTo>
                    <a:pt x="312" y="3524"/>
                    <a:pt x="307" y="3519"/>
                    <a:pt x="304" y="3513"/>
                  </a:cubicBezTo>
                  <a:cubicBezTo>
                    <a:pt x="298" y="3499"/>
                    <a:pt x="290" y="3483"/>
                    <a:pt x="285" y="3468"/>
                  </a:cubicBezTo>
                  <a:cubicBezTo>
                    <a:pt x="280" y="3453"/>
                    <a:pt x="276" y="3438"/>
                    <a:pt x="273" y="3423"/>
                  </a:cubicBezTo>
                  <a:cubicBezTo>
                    <a:pt x="271" y="3415"/>
                    <a:pt x="269" y="3407"/>
                    <a:pt x="268" y="3399"/>
                  </a:cubicBezTo>
                  <a:cubicBezTo>
                    <a:pt x="268" y="3385"/>
                    <a:pt x="268" y="3372"/>
                    <a:pt x="268" y="3359"/>
                  </a:cubicBezTo>
                  <a:cubicBezTo>
                    <a:pt x="269" y="3342"/>
                    <a:pt x="271" y="3324"/>
                    <a:pt x="274" y="3307"/>
                  </a:cubicBezTo>
                  <a:cubicBezTo>
                    <a:pt x="288" y="3231"/>
                    <a:pt x="306" y="3155"/>
                    <a:pt x="328" y="3082"/>
                  </a:cubicBezTo>
                  <a:cubicBezTo>
                    <a:pt x="345" y="3030"/>
                    <a:pt x="364" y="2979"/>
                    <a:pt x="388" y="2930"/>
                  </a:cubicBezTo>
                  <a:cubicBezTo>
                    <a:pt x="418" y="2868"/>
                    <a:pt x="453" y="2808"/>
                    <a:pt x="489" y="2750"/>
                  </a:cubicBezTo>
                  <a:lnTo>
                    <a:pt x="489" y="2750"/>
                  </a:lnTo>
                  <a:cubicBezTo>
                    <a:pt x="489" y="2750"/>
                    <a:pt x="488" y="2751"/>
                    <a:pt x="488" y="2751"/>
                  </a:cubicBezTo>
                  <a:cubicBezTo>
                    <a:pt x="490" y="2748"/>
                    <a:pt x="493" y="2744"/>
                    <a:pt x="495" y="2740"/>
                  </a:cubicBezTo>
                  <a:lnTo>
                    <a:pt x="495" y="2740"/>
                  </a:lnTo>
                  <a:cubicBezTo>
                    <a:pt x="493" y="2743"/>
                    <a:pt x="491" y="2747"/>
                    <a:pt x="489" y="2750"/>
                  </a:cubicBezTo>
                  <a:lnTo>
                    <a:pt x="489" y="2750"/>
                  </a:lnTo>
                  <a:cubicBezTo>
                    <a:pt x="492" y="2746"/>
                    <a:pt x="494" y="2743"/>
                    <a:pt x="496" y="2739"/>
                  </a:cubicBezTo>
                  <a:lnTo>
                    <a:pt x="496" y="2739"/>
                  </a:lnTo>
                  <a:cubicBezTo>
                    <a:pt x="496" y="2740"/>
                    <a:pt x="496" y="2740"/>
                    <a:pt x="495" y="2740"/>
                  </a:cubicBezTo>
                  <a:lnTo>
                    <a:pt x="495" y="2740"/>
                  </a:lnTo>
                  <a:cubicBezTo>
                    <a:pt x="496" y="2740"/>
                    <a:pt x="496" y="2739"/>
                    <a:pt x="497" y="2738"/>
                  </a:cubicBezTo>
                  <a:lnTo>
                    <a:pt x="497" y="2738"/>
                  </a:lnTo>
                  <a:cubicBezTo>
                    <a:pt x="496" y="2739"/>
                    <a:pt x="496" y="2739"/>
                    <a:pt x="496" y="2739"/>
                  </a:cubicBezTo>
                  <a:lnTo>
                    <a:pt x="496" y="2739"/>
                  </a:lnTo>
                  <a:cubicBezTo>
                    <a:pt x="522" y="2701"/>
                    <a:pt x="550" y="2665"/>
                    <a:pt x="580" y="2629"/>
                  </a:cubicBezTo>
                  <a:cubicBezTo>
                    <a:pt x="607" y="2599"/>
                    <a:pt x="637" y="2569"/>
                    <a:pt x="667" y="2542"/>
                  </a:cubicBezTo>
                  <a:cubicBezTo>
                    <a:pt x="694" y="2519"/>
                    <a:pt x="724" y="2497"/>
                    <a:pt x="754" y="2474"/>
                  </a:cubicBezTo>
                  <a:cubicBezTo>
                    <a:pt x="793" y="2449"/>
                    <a:pt x="834" y="2424"/>
                    <a:pt x="876" y="2402"/>
                  </a:cubicBezTo>
                  <a:cubicBezTo>
                    <a:pt x="896" y="2392"/>
                    <a:pt x="918" y="2381"/>
                    <a:pt x="937" y="2375"/>
                  </a:cubicBezTo>
                  <a:cubicBezTo>
                    <a:pt x="955" y="2368"/>
                    <a:pt x="975" y="2362"/>
                    <a:pt x="991" y="2359"/>
                  </a:cubicBezTo>
                  <a:cubicBezTo>
                    <a:pt x="1009" y="2356"/>
                    <a:pt x="1024" y="2354"/>
                    <a:pt x="1042" y="2352"/>
                  </a:cubicBezTo>
                  <a:close/>
                  <a:moveTo>
                    <a:pt x="2292" y="1"/>
                  </a:moveTo>
                  <a:cubicBezTo>
                    <a:pt x="2246" y="1"/>
                    <a:pt x="2199" y="20"/>
                    <a:pt x="2163" y="48"/>
                  </a:cubicBezTo>
                  <a:cubicBezTo>
                    <a:pt x="2102" y="95"/>
                    <a:pt x="2052" y="154"/>
                    <a:pt x="2014" y="219"/>
                  </a:cubicBezTo>
                  <a:cubicBezTo>
                    <a:pt x="1917" y="388"/>
                    <a:pt x="1841" y="568"/>
                    <a:pt x="1789" y="755"/>
                  </a:cubicBezTo>
                  <a:cubicBezTo>
                    <a:pt x="1732" y="953"/>
                    <a:pt x="1692" y="1154"/>
                    <a:pt x="1673" y="1358"/>
                  </a:cubicBezTo>
                  <a:cubicBezTo>
                    <a:pt x="1662" y="1466"/>
                    <a:pt x="1658" y="1572"/>
                    <a:pt x="1656" y="1680"/>
                  </a:cubicBezTo>
                  <a:cubicBezTo>
                    <a:pt x="1654" y="1696"/>
                    <a:pt x="1654" y="1711"/>
                    <a:pt x="1654" y="1727"/>
                  </a:cubicBezTo>
                  <a:cubicBezTo>
                    <a:pt x="1577" y="1882"/>
                    <a:pt x="1496" y="2036"/>
                    <a:pt x="1417" y="2188"/>
                  </a:cubicBezTo>
                  <a:cubicBezTo>
                    <a:pt x="1376" y="2162"/>
                    <a:pt x="1332" y="2142"/>
                    <a:pt x="1286" y="2126"/>
                  </a:cubicBezTo>
                  <a:cubicBezTo>
                    <a:pt x="1244" y="2112"/>
                    <a:pt x="1202" y="2102"/>
                    <a:pt x="1157" y="2096"/>
                  </a:cubicBezTo>
                  <a:cubicBezTo>
                    <a:pt x="1123" y="2090"/>
                    <a:pt x="1088" y="2087"/>
                    <a:pt x="1053" y="2087"/>
                  </a:cubicBezTo>
                  <a:cubicBezTo>
                    <a:pt x="885" y="2093"/>
                    <a:pt x="735" y="2169"/>
                    <a:pt x="600" y="2264"/>
                  </a:cubicBezTo>
                  <a:cubicBezTo>
                    <a:pt x="470" y="2357"/>
                    <a:pt x="360" y="2474"/>
                    <a:pt x="274" y="2609"/>
                  </a:cubicBezTo>
                  <a:cubicBezTo>
                    <a:pt x="178" y="2753"/>
                    <a:pt x="106" y="2911"/>
                    <a:pt x="59" y="3079"/>
                  </a:cubicBezTo>
                  <a:cubicBezTo>
                    <a:pt x="48" y="3122"/>
                    <a:pt x="38" y="3165"/>
                    <a:pt x="29" y="3209"/>
                  </a:cubicBezTo>
                  <a:cubicBezTo>
                    <a:pt x="19" y="3244"/>
                    <a:pt x="13" y="3280"/>
                    <a:pt x="8" y="3316"/>
                  </a:cubicBezTo>
                  <a:cubicBezTo>
                    <a:pt x="0" y="3392"/>
                    <a:pt x="8" y="3470"/>
                    <a:pt x="32" y="3544"/>
                  </a:cubicBezTo>
                  <a:cubicBezTo>
                    <a:pt x="45" y="3582"/>
                    <a:pt x="60" y="3620"/>
                    <a:pt x="81" y="3657"/>
                  </a:cubicBezTo>
                  <a:cubicBezTo>
                    <a:pt x="98" y="3690"/>
                    <a:pt x="122" y="3720"/>
                    <a:pt x="152" y="3744"/>
                  </a:cubicBezTo>
                  <a:cubicBezTo>
                    <a:pt x="211" y="3785"/>
                    <a:pt x="280" y="3809"/>
                    <a:pt x="353" y="3812"/>
                  </a:cubicBezTo>
                  <a:cubicBezTo>
                    <a:pt x="360" y="3812"/>
                    <a:pt x="367" y="3813"/>
                    <a:pt x="374" y="3813"/>
                  </a:cubicBezTo>
                  <a:cubicBezTo>
                    <a:pt x="518" y="3813"/>
                    <a:pt x="646" y="3736"/>
                    <a:pt x="752" y="3643"/>
                  </a:cubicBezTo>
                  <a:cubicBezTo>
                    <a:pt x="893" y="3522"/>
                    <a:pt x="1007" y="3373"/>
                    <a:pt x="1108" y="3220"/>
                  </a:cubicBezTo>
                  <a:cubicBezTo>
                    <a:pt x="1170" y="3127"/>
                    <a:pt x="1229" y="3030"/>
                    <a:pt x="1286" y="2935"/>
                  </a:cubicBezTo>
                  <a:cubicBezTo>
                    <a:pt x="1319" y="2878"/>
                    <a:pt x="1355" y="2823"/>
                    <a:pt x="1387" y="2766"/>
                  </a:cubicBezTo>
                  <a:lnTo>
                    <a:pt x="1450" y="2648"/>
                  </a:lnTo>
                  <a:cubicBezTo>
                    <a:pt x="1453" y="2658"/>
                    <a:pt x="1457" y="2667"/>
                    <a:pt x="1461" y="2675"/>
                  </a:cubicBezTo>
                  <a:cubicBezTo>
                    <a:pt x="1483" y="2727"/>
                    <a:pt x="1533" y="2758"/>
                    <a:pt x="1586" y="2758"/>
                  </a:cubicBezTo>
                  <a:cubicBezTo>
                    <a:pt x="1598" y="2758"/>
                    <a:pt x="1611" y="2757"/>
                    <a:pt x="1623" y="2753"/>
                  </a:cubicBezTo>
                  <a:cubicBezTo>
                    <a:pt x="1639" y="2750"/>
                    <a:pt x="1653" y="2742"/>
                    <a:pt x="1666" y="2734"/>
                  </a:cubicBezTo>
                  <a:lnTo>
                    <a:pt x="1666" y="2734"/>
                  </a:lnTo>
                  <a:cubicBezTo>
                    <a:pt x="1664" y="2805"/>
                    <a:pt x="1664" y="2878"/>
                    <a:pt x="1661" y="2951"/>
                  </a:cubicBezTo>
                  <a:cubicBezTo>
                    <a:pt x="1659" y="3017"/>
                    <a:pt x="1654" y="3084"/>
                    <a:pt x="1651" y="3152"/>
                  </a:cubicBezTo>
                  <a:cubicBezTo>
                    <a:pt x="1643" y="3255"/>
                    <a:pt x="1635" y="3358"/>
                    <a:pt x="1624" y="3461"/>
                  </a:cubicBezTo>
                  <a:cubicBezTo>
                    <a:pt x="1613" y="3567"/>
                    <a:pt x="1593" y="3671"/>
                    <a:pt x="1583" y="3777"/>
                  </a:cubicBezTo>
                  <a:cubicBezTo>
                    <a:pt x="1575" y="3852"/>
                    <a:pt x="1629" y="3920"/>
                    <a:pt x="1704" y="3929"/>
                  </a:cubicBezTo>
                  <a:cubicBezTo>
                    <a:pt x="1708" y="3929"/>
                    <a:pt x="1713" y="3931"/>
                    <a:pt x="1718" y="3931"/>
                  </a:cubicBezTo>
                  <a:cubicBezTo>
                    <a:pt x="1784" y="3931"/>
                    <a:pt x="1852" y="3878"/>
                    <a:pt x="1856" y="3809"/>
                  </a:cubicBezTo>
                  <a:cubicBezTo>
                    <a:pt x="1863" y="3658"/>
                    <a:pt x="1879" y="3506"/>
                    <a:pt x="1887" y="3356"/>
                  </a:cubicBezTo>
                  <a:cubicBezTo>
                    <a:pt x="1889" y="3310"/>
                    <a:pt x="1892" y="3264"/>
                    <a:pt x="1893" y="3220"/>
                  </a:cubicBezTo>
                  <a:cubicBezTo>
                    <a:pt x="1911" y="2952"/>
                    <a:pt x="1909" y="2683"/>
                    <a:pt x="1903" y="2416"/>
                  </a:cubicBezTo>
                  <a:cubicBezTo>
                    <a:pt x="1900" y="2261"/>
                    <a:pt x="1898" y="2104"/>
                    <a:pt x="1897" y="1947"/>
                  </a:cubicBezTo>
                  <a:cubicBezTo>
                    <a:pt x="1897" y="1889"/>
                    <a:pt x="1898" y="1832"/>
                    <a:pt x="1898" y="1776"/>
                  </a:cubicBezTo>
                  <a:cubicBezTo>
                    <a:pt x="1903" y="1767"/>
                    <a:pt x="1906" y="1759"/>
                    <a:pt x="1911" y="1751"/>
                  </a:cubicBezTo>
                  <a:lnTo>
                    <a:pt x="1911" y="1751"/>
                  </a:lnTo>
                  <a:lnTo>
                    <a:pt x="1905" y="1765"/>
                  </a:lnTo>
                  <a:cubicBezTo>
                    <a:pt x="1924" y="1724"/>
                    <a:pt x="1944" y="1684"/>
                    <a:pt x="1963" y="1643"/>
                  </a:cubicBezTo>
                  <a:lnTo>
                    <a:pt x="1963" y="1643"/>
                  </a:lnTo>
                  <a:lnTo>
                    <a:pt x="1957" y="1658"/>
                  </a:lnTo>
                  <a:lnTo>
                    <a:pt x="1977" y="1615"/>
                  </a:lnTo>
                  <a:lnTo>
                    <a:pt x="1977" y="1615"/>
                  </a:lnTo>
                  <a:cubicBezTo>
                    <a:pt x="1976" y="1616"/>
                    <a:pt x="1976" y="1617"/>
                    <a:pt x="1975" y="1619"/>
                  </a:cubicBezTo>
                  <a:lnTo>
                    <a:pt x="1975" y="1619"/>
                  </a:lnTo>
                  <a:cubicBezTo>
                    <a:pt x="1979" y="1611"/>
                    <a:pt x="1982" y="1605"/>
                    <a:pt x="1986" y="1597"/>
                  </a:cubicBezTo>
                  <a:lnTo>
                    <a:pt x="1986" y="1597"/>
                  </a:lnTo>
                  <a:lnTo>
                    <a:pt x="1982" y="1604"/>
                  </a:lnTo>
                  <a:cubicBezTo>
                    <a:pt x="1985" y="1597"/>
                    <a:pt x="1988" y="1591"/>
                    <a:pt x="1992" y="1585"/>
                  </a:cubicBezTo>
                  <a:lnTo>
                    <a:pt x="1992" y="1583"/>
                  </a:lnTo>
                  <a:lnTo>
                    <a:pt x="1995" y="1578"/>
                  </a:lnTo>
                  <a:lnTo>
                    <a:pt x="1995" y="1578"/>
                  </a:lnTo>
                  <a:cubicBezTo>
                    <a:pt x="1995" y="1579"/>
                    <a:pt x="1994" y="1579"/>
                    <a:pt x="1994" y="1580"/>
                  </a:cubicBezTo>
                  <a:lnTo>
                    <a:pt x="1994" y="1580"/>
                  </a:lnTo>
                  <a:cubicBezTo>
                    <a:pt x="1994" y="1580"/>
                    <a:pt x="1995" y="1579"/>
                    <a:pt x="1995" y="1578"/>
                  </a:cubicBezTo>
                  <a:lnTo>
                    <a:pt x="1995" y="1578"/>
                  </a:lnTo>
                  <a:lnTo>
                    <a:pt x="1995" y="1578"/>
                  </a:lnTo>
                  <a:lnTo>
                    <a:pt x="1995" y="1578"/>
                  </a:lnTo>
                  <a:cubicBezTo>
                    <a:pt x="2029" y="1510"/>
                    <a:pt x="2057" y="1440"/>
                    <a:pt x="2088" y="1369"/>
                  </a:cubicBezTo>
                  <a:cubicBezTo>
                    <a:pt x="2114" y="1314"/>
                    <a:pt x="2136" y="1257"/>
                    <a:pt x="2159" y="1200"/>
                  </a:cubicBezTo>
                  <a:cubicBezTo>
                    <a:pt x="2266" y="939"/>
                    <a:pt x="2357" y="670"/>
                    <a:pt x="2436" y="397"/>
                  </a:cubicBezTo>
                  <a:cubicBezTo>
                    <a:pt x="2444" y="366"/>
                    <a:pt x="2452" y="333"/>
                    <a:pt x="2459" y="299"/>
                  </a:cubicBezTo>
                  <a:cubicBezTo>
                    <a:pt x="2468" y="264"/>
                    <a:pt x="2471" y="226"/>
                    <a:pt x="2471" y="190"/>
                  </a:cubicBezTo>
                  <a:cubicBezTo>
                    <a:pt x="2473" y="119"/>
                    <a:pt x="2433" y="52"/>
                    <a:pt x="2370" y="22"/>
                  </a:cubicBezTo>
                  <a:cubicBezTo>
                    <a:pt x="2346" y="7"/>
                    <a:pt x="2319" y="1"/>
                    <a:pt x="22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59" name="Google Shape;13659;p25"/>
            <p:cNvSpPr/>
            <p:nvPr/>
          </p:nvSpPr>
          <p:spPr>
            <a:xfrm>
              <a:off x="5116645" y="2277965"/>
              <a:ext cx="87302" cy="99144"/>
            </a:xfrm>
            <a:custGeom>
              <a:avLst/>
              <a:gdLst/>
              <a:ahLst/>
              <a:cxnLst/>
              <a:rect l="l" t="t" r="r" b="b"/>
              <a:pathLst>
                <a:path w="2595" h="2947" extrusionOk="0">
                  <a:moveTo>
                    <a:pt x="2327" y="327"/>
                  </a:moveTo>
                  <a:lnTo>
                    <a:pt x="2327" y="327"/>
                  </a:lnTo>
                  <a:cubicBezTo>
                    <a:pt x="2329" y="328"/>
                    <a:pt x="2329" y="330"/>
                    <a:pt x="2331" y="330"/>
                  </a:cubicBezTo>
                  <a:cubicBezTo>
                    <a:pt x="2329" y="328"/>
                    <a:pt x="2329" y="328"/>
                    <a:pt x="2327" y="327"/>
                  </a:cubicBezTo>
                  <a:close/>
                  <a:moveTo>
                    <a:pt x="265" y="1577"/>
                  </a:moveTo>
                  <a:lnTo>
                    <a:pt x="265" y="1577"/>
                  </a:lnTo>
                  <a:cubicBezTo>
                    <a:pt x="266" y="1582"/>
                    <a:pt x="266" y="1587"/>
                    <a:pt x="266" y="1592"/>
                  </a:cubicBezTo>
                  <a:cubicBezTo>
                    <a:pt x="266" y="1587"/>
                    <a:pt x="266" y="1582"/>
                    <a:pt x="265" y="1577"/>
                  </a:cubicBezTo>
                  <a:close/>
                  <a:moveTo>
                    <a:pt x="2220" y="268"/>
                  </a:moveTo>
                  <a:cubicBezTo>
                    <a:pt x="2228" y="268"/>
                    <a:pt x="2237" y="269"/>
                    <a:pt x="2245" y="270"/>
                  </a:cubicBezTo>
                  <a:lnTo>
                    <a:pt x="2245" y="270"/>
                  </a:lnTo>
                  <a:lnTo>
                    <a:pt x="2261" y="275"/>
                  </a:lnTo>
                  <a:lnTo>
                    <a:pt x="2270" y="278"/>
                  </a:lnTo>
                  <a:cubicBezTo>
                    <a:pt x="2277" y="281"/>
                    <a:pt x="2283" y="284"/>
                    <a:pt x="2288" y="287"/>
                  </a:cubicBezTo>
                  <a:cubicBezTo>
                    <a:pt x="2294" y="292"/>
                    <a:pt x="2301" y="297"/>
                    <a:pt x="2305" y="301"/>
                  </a:cubicBezTo>
                  <a:cubicBezTo>
                    <a:pt x="2310" y="305"/>
                    <a:pt x="2313" y="308"/>
                    <a:pt x="2316" y="313"/>
                  </a:cubicBezTo>
                  <a:cubicBezTo>
                    <a:pt x="2321" y="317"/>
                    <a:pt x="2326" y="324"/>
                    <a:pt x="2331" y="330"/>
                  </a:cubicBezTo>
                  <a:lnTo>
                    <a:pt x="2331" y="336"/>
                  </a:lnTo>
                  <a:cubicBezTo>
                    <a:pt x="2329" y="347"/>
                    <a:pt x="2329" y="357"/>
                    <a:pt x="2327" y="366"/>
                  </a:cubicBezTo>
                  <a:cubicBezTo>
                    <a:pt x="2323" y="390"/>
                    <a:pt x="2316" y="414"/>
                    <a:pt x="2310" y="436"/>
                  </a:cubicBezTo>
                  <a:cubicBezTo>
                    <a:pt x="2301" y="463"/>
                    <a:pt x="2289" y="488"/>
                    <a:pt x="2277" y="515"/>
                  </a:cubicBezTo>
                  <a:cubicBezTo>
                    <a:pt x="2215" y="640"/>
                    <a:pt x="2139" y="759"/>
                    <a:pt x="2066" y="878"/>
                  </a:cubicBezTo>
                  <a:cubicBezTo>
                    <a:pt x="2028" y="931"/>
                    <a:pt x="1990" y="985"/>
                    <a:pt x="1952" y="1038"/>
                  </a:cubicBezTo>
                  <a:cubicBezTo>
                    <a:pt x="1916" y="1088"/>
                    <a:pt x="1876" y="1137"/>
                    <a:pt x="1837" y="1188"/>
                  </a:cubicBezTo>
                  <a:cubicBezTo>
                    <a:pt x="1764" y="1278"/>
                    <a:pt x="1688" y="1367"/>
                    <a:pt x="1613" y="1457"/>
                  </a:cubicBezTo>
                  <a:cubicBezTo>
                    <a:pt x="1558" y="1517"/>
                    <a:pt x="1504" y="1579"/>
                    <a:pt x="1449" y="1641"/>
                  </a:cubicBezTo>
                  <a:cubicBezTo>
                    <a:pt x="1403" y="1691"/>
                    <a:pt x="1355" y="1742"/>
                    <a:pt x="1308" y="1791"/>
                  </a:cubicBezTo>
                  <a:cubicBezTo>
                    <a:pt x="1305" y="1736"/>
                    <a:pt x="1306" y="1680"/>
                    <a:pt x="1308" y="1626"/>
                  </a:cubicBezTo>
                  <a:cubicBezTo>
                    <a:pt x="1313" y="1560"/>
                    <a:pt x="1319" y="1493"/>
                    <a:pt x="1330" y="1429"/>
                  </a:cubicBezTo>
                  <a:cubicBezTo>
                    <a:pt x="1343" y="1368"/>
                    <a:pt x="1359" y="1310"/>
                    <a:pt x="1378" y="1251"/>
                  </a:cubicBezTo>
                  <a:cubicBezTo>
                    <a:pt x="1424" y="1115"/>
                    <a:pt x="1477" y="982"/>
                    <a:pt x="1536" y="851"/>
                  </a:cubicBezTo>
                  <a:cubicBezTo>
                    <a:pt x="1560" y="803"/>
                    <a:pt x="1585" y="757"/>
                    <a:pt x="1613" y="713"/>
                  </a:cubicBezTo>
                  <a:cubicBezTo>
                    <a:pt x="1640" y="673"/>
                    <a:pt x="1669" y="635"/>
                    <a:pt x="1701" y="601"/>
                  </a:cubicBezTo>
                  <a:cubicBezTo>
                    <a:pt x="1750" y="544"/>
                    <a:pt x="1800" y="491"/>
                    <a:pt x="1856" y="441"/>
                  </a:cubicBezTo>
                  <a:cubicBezTo>
                    <a:pt x="1897" y="406"/>
                    <a:pt x="1938" y="373"/>
                    <a:pt x="1981" y="343"/>
                  </a:cubicBezTo>
                  <a:cubicBezTo>
                    <a:pt x="2000" y="330"/>
                    <a:pt x="2020" y="317"/>
                    <a:pt x="2036" y="309"/>
                  </a:cubicBezTo>
                  <a:cubicBezTo>
                    <a:pt x="2054" y="301"/>
                    <a:pt x="2069" y="294"/>
                    <a:pt x="2087" y="289"/>
                  </a:cubicBezTo>
                  <a:cubicBezTo>
                    <a:pt x="2104" y="282"/>
                    <a:pt x="2123" y="278"/>
                    <a:pt x="2141" y="273"/>
                  </a:cubicBezTo>
                  <a:cubicBezTo>
                    <a:pt x="2150" y="270"/>
                    <a:pt x="2161" y="268"/>
                    <a:pt x="2172" y="268"/>
                  </a:cubicBezTo>
                  <a:close/>
                  <a:moveTo>
                    <a:pt x="2199" y="0"/>
                  </a:moveTo>
                  <a:cubicBezTo>
                    <a:pt x="2143" y="0"/>
                    <a:pt x="2087" y="9"/>
                    <a:pt x="2033" y="28"/>
                  </a:cubicBezTo>
                  <a:cubicBezTo>
                    <a:pt x="1946" y="56"/>
                    <a:pt x="1864" y="100"/>
                    <a:pt x="1791" y="156"/>
                  </a:cubicBezTo>
                  <a:cubicBezTo>
                    <a:pt x="1723" y="208"/>
                    <a:pt x="1658" y="267"/>
                    <a:pt x="1598" y="328"/>
                  </a:cubicBezTo>
                  <a:cubicBezTo>
                    <a:pt x="1533" y="396"/>
                    <a:pt x="1473" y="469"/>
                    <a:pt x="1417" y="547"/>
                  </a:cubicBezTo>
                  <a:cubicBezTo>
                    <a:pt x="1371" y="618"/>
                    <a:pt x="1329" y="692"/>
                    <a:pt x="1294" y="770"/>
                  </a:cubicBezTo>
                  <a:cubicBezTo>
                    <a:pt x="1243" y="879"/>
                    <a:pt x="1203" y="992"/>
                    <a:pt x="1162" y="1104"/>
                  </a:cubicBezTo>
                  <a:cubicBezTo>
                    <a:pt x="1147" y="1150"/>
                    <a:pt x="1131" y="1196"/>
                    <a:pt x="1116" y="1243"/>
                  </a:cubicBezTo>
                  <a:cubicBezTo>
                    <a:pt x="1090" y="1330"/>
                    <a:pt x="1072" y="1419"/>
                    <a:pt x="1064" y="1509"/>
                  </a:cubicBezTo>
                  <a:cubicBezTo>
                    <a:pt x="1045" y="1669"/>
                    <a:pt x="1047" y="1831"/>
                    <a:pt x="1069" y="1990"/>
                  </a:cubicBezTo>
                  <a:lnTo>
                    <a:pt x="1072" y="2011"/>
                  </a:lnTo>
                  <a:cubicBezTo>
                    <a:pt x="1028" y="2047"/>
                    <a:pt x="982" y="2082"/>
                    <a:pt x="933" y="2116"/>
                  </a:cubicBezTo>
                  <a:cubicBezTo>
                    <a:pt x="912" y="2128"/>
                    <a:pt x="890" y="2141"/>
                    <a:pt x="868" y="2154"/>
                  </a:cubicBezTo>
                  <a:cubicBezTo>
                    <a:pt x="860" y="2158"/>
                    <a:pt x="849" y="2161"/>
                    <a:pt x="839" y="2166"/>
                  </a:cubicBezTo>
                  <a:cubicBezTo>
                    <a:pt x="824" y="2171"/>
                    <a:pt x="806" y="2176"/>
                    <a:pt x="789" y="2180"/>
                  </a:cubicBezTo>
                  <a:cubicBezTo>
                    <a:pt x="765" y="2185"/>
                    <a:pt x="738" y="2190"/>
                    <a:pt x="716" y="2192"/>
                  </a:cubicBezTo>
                  <a:cubicBezTo>
                    <a:pt x="694" y="2193"/>
                    <a:pt x="673" y="2193"/>
                    <a:pt x="651" y="2193"/>
                  </a:cubicBezTo>
                  <a:cubicBezTo>
                    <a:pt x="635" y="2192"/>
                    <a:pt x="618" y="2190"/>
                    <a:pt x="600" y="2187"/>
                  </a:cubicBezTo>
                  <a:cubicBezTo>
                    <a:pt x="588" y="2184"/>
                    <a:pt x="575" y="2182"/>
                    <a:pt x="562" y="2177"/>
                  </a:cubicBezTo>
                  <a:cubicBezTo>
                    <a:pt x="551" y="2173"/>
                    <a:pt x="539" y="2168"/>
                    <a:pt x="528" y="2163"/>
                  </a:cubicBezTo>
                  <a:cubicBezTo>
                    <a:pt x="521" y="2160"/>
                    <a:pt x="516" y="2157"/>
                    <a:pt x="510" y="2154"/>
                  </a:cubicBezTo>
                  <a:cubicBezTo>
                    <a:pt x="505" y="2149"/>
                    <a:pt x="499" y="2144"/>
                    <a:pt x="494" y="2141"/>
                  </a:cubicBezTo>
                  <a:cubicBezTo>
                    <a:pt x="478" y="2125"/>
                    <a:pt x="463" y="2111"/>
                    <a:pt x="448" y="2095"/>
                  </a:cubicBezTo>
                  <a:cubicBezTo>
                    <a:pt x="436" y="2081"/>
                    <a:pt x="425" y="2066"/>
                    <a:pt x="415" y="2051"/>
                  </a:cubicBezTo>
                  <a:cubicBezTo>
                    <a:pt x="399" y="2027"/>
                    <a:pt x="385" y="2003"/>
                    <a:pt x="372" y="1978"/>
                  </a:cubicBezTo>
                  <a:cubicBezTo>
                    <a:pt x="352" y="1938"/>
                    <a:pt x="334" y="1899"/>
                    <a:pt x="320" y="1858"/>
                  </a:cubicBezTo>
                  <a:cubicBezTo>
                    <a:pt x="308" y="1820"/>
                    <a:pt x="296" y="1783"/>
                    <a:pt x="287" y="1744"/>
                  </a:cubicBezTo>
                  <a:cubicBezTo>
                    <a:pt x="276" y="1688"/>
                    <a:pt x="270" y="1631"/>
                    <a:pt x="265" y="1576"/>
                  </a:cubicBezTo>
                  <a:lnTo>
                    <a:pt x="265" y="1576"/>
                  </a:lnTo>
                  <a:cubicBezTo>
                    <a:pt x="265" y="1576"/>
                    <a:pt x="265" y="1577"/>
                    <a:pt x="265" y="1577"/>
                  </a:cubicBezTo>
                  <a:lnTo>
                    <a:pt x="265" y="1577"/>
                  </a:lnTo>
                  <a:cubicBezTo>
                    <a:pt x="261" y="1526"/>
                    <a:pt x="260" y="1474"/>
                    <a:pt x="262" y="1424"/>
                  </a:cubicBezTo>
                  <a:cubicBezTo>
                    <a:pt x="263" y="1387"/>
                    <a:pt x="268" y="1351"/>
                    <a:pt x="274" y="1316"/>
                  </a:cubicBezTo>
                  <a:cubicBezTo>
                    <a:pt x="276" y="1311"/>
                    <a:pt x="277" y="1307"/>
                    <a:pt x="277" y="1302"/>
                  </a:cubicBezTo>
                  <a:lnTo>
                    <a:pt x="277" y="1302"/>
                  </a:lnTo>
                  <a:cubicBezTo>
                    <a:pt x="276" y="1307"/>
                    <a:pt x="276" y="1311"/>
                    <a:pt x="274" y="1315"/>
                  </a:cubicBezTo>
                  <a:cubicBezTo>
                    <a:pt x="295" y="1210"/>
                    <a:pt x="320" y="1107"/>
                    <a:pt x="352" y="1007"/>
                  </a:cubicBezTo>
                  <a:cubicBezTo>
                    <a:pt x="372" y="946"/>
                    <a:pt x="396" y="886"/>
                    <a:pt x="425" y="827"/>
                  </a:cubicBezTo>
                  <a:cubicBezTo>
                    <a:pt x="440" y="797"/>
                    <a:pt x="456" y="768"/>
                    <a:pt x="474" y="740"/>
                  </a:cubicBezTo>
                  <a:cubicBezTo>
                    <a:pt x="478" y="734"/>
                    <a:pt x="485" y="724"/>
                    <a:pt x="491" y="718"/>
                  </a:cubicBezTo>
                  <a:cubicBezTo>
                    <a:pt x="496" y="713"/>
                    <a:pt x="502" y="705"/>
                    <a:pt x="507" y="700"/>
                  </a:cubicBezTo>
                  <a:cubicBezTo>
                    <a:pt x="510" y="699"/>
                    <a:pt x="512" y="697"/>
                    <a:pt x="515" y="695"/>
                  </a:cubicBezTo>
                  <a:lnTo>
                    <a:pt x="515" y="695"/>
                  </a:lnTo>
                  <a:lnTo>
                    <a:pt x="524" y="691"/>
                  </a:lnTo>
                  <a:cubicBezTo>
                    <a:pt x="530" y="691"/>
                    <a:pt x="535" y="692"/>
                    <a:pt x="541" y="692"/>
                  </a:cubicBezTo>
                  <a:cubicBezTo>
                    <a:pt x="603" y="692"/>
                    <a:pt x="659" y="651"/>
                    <a:pt x="675" y="590"/>
                  </a:cubicBezTo>
                  <a:cubicBezTo>
                    <a:pt x="694" y="517"/>
                    <a:pt x="649" y="442"/>
                    <a:pt x="577" y="423"/>
                  </a:cubicBezTo>
                  <a:cubicBezTo>
                    <a:pt x="558" y="419"/>
                    <a:pt x="540" y="417"/>
                    <a:pt x="522" y="417"/>
                  </a:cubicBezTo>
                  <a:cubicBezTo>
                    <a:pt x="413" y="417"/>
                    <a:pt x="318" y="496"/>
                    <a:pt x="257" y="585"/>
                  </a:cubicBezTo>
                  <a:cubicBezTo>
                    <a:pt x="201" y="667"/>
                    <a:pt x="159" y="756"/>
                    <a:pt x="129" y="849"/>
                  </a:cubicBezTo>
                  <a:cubicBezTo>
                    <a:pt x="97" y="936"/>
                    <a:pt x="70" y="1026"/>
                    <a:pt x="51" y="1118"/>
                  </a:cubicBezTo>
                  <a:cubicBezTo>
                    <a:pt x="27" y="1212"/>
                    <a:pt x="12" y="1307"/>
                    <a:pt x="5" y="1403"/>
                  </a:cubicBezTo>
                  <a:cubicBezTo>
                    <a:pt x="0" y="1487"/>
                    <a:pt x="5" y="1573"/>
                    <a:pt x="15" y="1656"/>
                  </a:cubicBezTo>
                  <a:cubicBezTo>
                    <a:pt x="32" y="1832"/>
                    <a:pt x="83" y="2009"/>
                    <a:pt x="176" y="2160"/>
                  </a:cubicBezTo>
                  <a:cubicBezTo>
                    <a:pt x="222" y="2233"/>
                    <a:pt x="276" y="2307"/>
                    <a:pt x="347" y="2358"/>
                  </a:cubicBezTo>
                  <a:cubicBezTo>
                    <a:pt x="417" y="2405"/>
                    <a:pt x="496" y="2437"/>
                    <a:pt x="580" y="2448"/>
                  </a:cubicBezTo>
                  <a:cubicBezTo>
                    <a:pt x="611" y="2452"/>
                    <a:pt x="642" y="2454"/>
                    <a:pt x="673" y="2454"/>
                  </a:cubicBezTo>
                  <a:cubicBezTo>
                    <a:pt x="734" y="2454"/>
                    <a:pt x="794" y="2446"/>
                    <a:pt x="854" y="2431"/>
                  </a:cubicBezTo>
                  <a:cubicBezTo>
                    <a:pt x="944" y="2407"/>
                    <a:pt x="1028" y="2364"/>
                    <a:pt x="1104" y="2309"/>
                  </a:cubicBezTo>
                  <a:lnTo>
                    <a:pt x="1120" y="2298"/>
                  </a:lnTo>
                  <a:cubicBezTo>
                    <a:pt x="1153" y="2483"/>
                    <a:pt x="1194" y="2666"/>
                    <a:pt x="1241" y="2848"/>
                  </a:cubicBezTo>
                  <a:cubicBezTo>
                    <a:pt x="1259" y="2906"/>
                    <a:pt x="1312" y="2947"/>
                    <a:pt x="1371" y="2947"/>
                  </a:cubicBezTo>
                  <a:cubicBezTo>
                    <a:pt x="1372" y="2947"/>
                    <a:pt x="1373" y="2947"/>
                    <a:pt x="1374" y="2947"/>
                  </a:cubicBezTo>
                  <a:cubicBezTo>
                    <a:pt x="1387" y="2947"/>
                    <a:pt x="1400" y="2945"/>
                    <a:pt x="1411" y="2942"/>
                  </a:cubicBezTo>
                  <a:cubicBezTo>
                    <a:pt x="1484" y="2921"/>
                    <a:pt x="1525" y="2845"/>
                    <a:pt x="1506" y="2772"/>
                  </a:cubicBezTo>
                  <a:cubicBezTo>
                    <a:pt x="1474" y="2660"/>
                    <a:pt x="1443" y="2546"/>
                    <a:pt x="1414" y="2432"/>
                  </a:cubicBezTo>
                  <a:cubicBezTo>
                    <a:pt x="1408" y="2402"/>
                    <a:pt x="1400" y="2371"/>
                    <a:pt x="1394" y="2339"/>
                  </a:cubicBezTo>
                  <a:lnTo>
                    <a:pt x="1394" y="2339"/>
                  </a:lnTo>
                  <a:cubicBezTo>
                    <a:pt x="1394" y="2340"/>
                    <a:pt x="1395" y="2340"/>
                    <a:pt x="1395" y="2340"/>
                  </a:cubicBezTo>
                  <a:cubicBezTo>
                    <a:pt x="1378" y="2263"/>
                    <a:pt x="1362" y="2184"/>
                    <a:pt x="1348" y="2104"/>
                  </a:cubicBezTo>
                  <a:cubicBezTo>
                    <a:pt x="1411" y="2046"/>
                    <a:pt x="1471" y="1983"/>
                    <a:pt x="1531" y="1919"/>
                  </a:cubicBezTo>
                  <a:cubicBezTo>
                    <a:pt x="1637" y="1805"/>
                    <a:pt x="1742" y="1690"/>
                    <a:pt x="1841" y="1569"/>
                  </a:cubicBezTo>
                  <a:cubicBezTo>
                    <a:pt x="1892" y="1509"/>
                    <a:pt x="1943" y="1451"/>
                    <a:pt x="1992" y="1389"/>
                  </a:cubicBezTo>
                  <a:lnTo>
                    <a:pt x="2141" y="1199"/>
                  </a:lnTo>
                  <a:cubicBezTo>
                    <a:pt x="2183" y="1144"/>
                    <a:pt x="2223" y="1083"/>
                    <a:pt x="2264" y="1026"/>
                  </a:cubicBezTo>
                  <a:cubicBezTo>
                    <a:pt x="2283" y="1001"/>
                    <a:pt x="2299" y="973"/>
                    <a:pt x="2316" y="946"/>
                  </a:cubicBezTo>
                  <a:cubicBezTo>
                    <a:pt x="2337" y="916"/>
                    <a:pt x="2357" y="886"/>
                    <a:pt x="2376" y="854"/>
                  </a:cubicBezTo>
                  <a:cubicBezTo>
                    <a:pt x="2430" y="762"/>
                    <a:pt x="2489" y="670"/>
                    <a:pt x="2533" y="574"/>
                  </a:cubicBezTo>
                  <a:cubicBezTo>
                    <a:pt x="2570" y="496"/>
                    <a:pt x="2592" y="412"/>
                    <a:pt x="2595" y="328"/>
                  </a:cubicBezTo>
                  <a:cubicBezTo>
                    <a:pt x="2593" y="254"/>
                    <a:pt x="2565" y="184"/>
                    <a:pt x="2513" y="132"/>
                  </a:cubicBezTo>
                  <a:cubicBezTo>
                    <a:pt x="2456" y="67"/>
                    <a:pt x="2378" y="23"/>
                    <a:pt x="2293" y="9"/>
                  </a:cubicBezTo>
                  <a:cubicBezTo>
                    <a:pt x="2261" y="3"/>
                    <a:pt x="2230" y="0"/>
                    <a:pt x="2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0" name="Google Shape;13660;p25"/>
            <p:cNvSpPr/>
            <p:nvPr/>
          </p:nvSpPr>
          <p:spPr>
            <a:xfrm>
              <a:off x="5270127" y="2244893"/>
              <a:ext cx="61532" cy="172115"/>
            </a:xfrm>
            <a:custGeom>
              <a:avLst/>
              <a:gdLst/>
              <a:ahLst/>
              <a:cxnLst/>
              <a:rect l="l" t="t" r="r" b="b"/>
              <a:pathLst>
                <a:path w="1829" h="5116" extrusionOk="0">
                  <a:moveTo>
                    <a:pt x="1392" y="3702"/>
                  </a:moveTo>
                  <a:cubicBezTo>
                    <a:pt x="1392" y="3702"/>
                    <a:pt x="1392" y="3702"/>
                    <a:pt x="1392" y="3702"/>
                  </a:cubicBezTo>
                  <a:lnTo>
                    <a:pt x="1392" y="3702"/>
                  </a:lnTo>
                  <a:cubicBezTo>
                    <a:pt x="1392" y="3702"/>
                    <a:pt x="1392" y="3702"/>
                    <a:pt x="1392" y="3702"/>
                  </a:cubicBezTo>
                  <a:close/>
                  <a:moveTo>
                    <a:pt x="1283" y="1"/>
                  </a:moveTo>
                  <a:cubicBezTo>
                    <a:pt x="1210" y="1"/>
                    <a:pt x="1139" y="17"/>
                    <a:pt x="1074" y="48"/>
                  </a:cubicBezTo>
                  <a:cubicBezTo>
                    <a:pt x="916" y="121"/>
                    <a:pt x="794" y="267"/>
                    <a:pt x="708" y="414"/>
                  </a:cubicBezTo>
                  <a:cubicBezTo>
                    <a:pt x="612" y="578"/>
                    <a:pt x="547" y="759"/>
                    <a:pt x="517" y="946"/>
                  </a:cubicBezTo>
                  <a:cubicBezTo>
                    <a:pt x="482" y="1136"/>
                    <a:pt x="475" y="1329"/>
                    <a:pt x="496" y="1520"/>
                  </a:cubicBezTo>
                  <a:cubicBezTo>
                    <a:pt x="509" y="1625"/>
                    <a:pt x="531" y="1728"/>
                    <a:pt x="559" y="1827"/>
                  </a:cubicBezTo>
                  <a:cubicBezTo>
                    <a:pt x="585" y="1921"/>
                    <a:pt x="615" y="2013"/>
                    <a:pt x="650" y="2103"/>
                  </a:cubicBezTo>
                  <a:cubicBezTo>
                    <a:pt x="677" y="2177"/>
                    <a:pt x="707" y="2252"/>
                    <a:pt x="737" y="2326"/>
                  </a:cubicBezTo>
                  <a:cubicBezTo>
                    <a:pt x="757" y="2378"/>
                    <a:pt x="779" y="2431"/>
                    <a:pt x="803" y="2481"/>
                  </a:cubicBezTo>
                  <a:cubicBezTo>
                    <a:pt x="836" y="2552"/>
                    <a:pt x="866" y="2625"/>
                    <a:pt x="901" y="2695"/>
                  </a:cubicBezTo>
                  <a:cubicBezTo>
                    <a:pt x="900" y="2690"/>
                    <a:pt x="897" y="2685"/>
                    <a:pt x="895" y="2681"/>
                  </a:cubicBezTo>
                  <a:lnTo>
                    <a:pt x="895" y="2681"/>
                  </a:lnTo>
                  <a:cubicBezTo>
                    <a:pt x="1009" y="2913"/>
                    <a:pt x="1131" y="3144"/>
                    <a:pt x="1250" y="3374"/>
                  </a:cubicBezTo>
                  <a:cubicBezTo>
                    <a:pt x="1262" y="3404"/>
                    <a:pt x="1276" y="3434"/>
                    <a:pt x="1289" y="3461"/>
                  </a:cubicBezTo>
                  <a:cubicBezTo>
                    <a:pt x="1302" y="3488"/>
                    <a:pt x="1316" y="3513"/>
                    <a:pt x="1327" y="3542"/>
                  </a:cubicBezTo>
                  <a:cubicBezTo>
                    <a:pt x="1350" y="3598"/>
                    <a:pt x="1373" y="3653"/>
                    <a:pt x="1396" y="3711"/>
                  </a:cubicBezTo>
                  <a:lnTo>
                    <a:pt x="1396" y="3711"/>
                  </a:lnTo>
                  <a:cubicBezTo>
                    <a:pt x="1394" y="3708"/>
                    <a:pt x="1393" y="3705"/>
                    <a:pt x="1392" y="3702"/>
                  </a:cubicBezTo>
                  <a:lnTo>
                    <a:pt x="1392" y="3702"/>
                  </a:lnTo>
                  <a:cubicBezTo>
                    <a:pt x="1422" y="3791"/>
                    <a:pt x="1452" y="3876"/>
                    <a:pt x="1473" y="3966"/>
                  </a:cubicBezTo>
                  <a:cubicBezTo>
                    <a:pt x="1484" y="4018"/>
                    <a:pt x="1492" y="4072"/>
                    <a:pt x="1497" y="4124"/>
                  </a:cubicBezTo>
                  <a:cubicBezTo>
                    <a:pt x="1501" y="4178"/>
                    <a:pt x="1501" y="4232"/>
                    <a:pt x="1500" y="4284"/>
                  </a:cubicBezTo>
                  <a:cubicBezTo>
                    <a:pt x="1498" y="4310"/>
                    <a:pt x="1495" y="4335"/>
                    <a:pt x="1492" y="4360"/>
                  </a:cubicBezTo>
                  <a:cubicBezTo>
                    <a:pt x="1487" y="4381"/>
                    <a:pt x="1481" y="4401"/>
                    <a:pt x="1474" y="4422"/>
                  </a:cubicBezTo>
                  <a:cubicBezTo>
                    <a:pt x="1470" y="4438"/>
                    <a:pt x="1463" y="4452"/>
                    <a:pt x="1457" y="4466"/>
                  </a:cubicBezTo>
                  <a:cubicBezTo>
                    <a:pt x="1447" y="4485"/>
                    <a:pt x="1436" y="4504"/>
                    <a:pt x="1424" y="4523"/>
                  </a:cubicBezTo>
                  <a:cubicBezTo>
                    <a:pt x="1403" y="4550"/>
                    <a:pt x="1384" y="4577"/>
                    <a:pt x="1364" y="4602"/>
                  </a:cubicBezTo>
                  <a:cubicBezTo>
                    <a:pt x="1330" y="4640"/>
                    <a:pt x="1295" y="4677"/>
                    <a:pt x="1259" y="4712"/>
                  </a:cubicBezTo>
                  <a:cubicBezTo>
                    <a:pt x="1253" y="4716"/>
                    <a:pt x="1246" y="4721"/>
                    <a:pt x="1240" y="4726"/>
                  </a:cubicBezTo>
                  <a:cubicBezTo>
                    <a:pt x="1226" y="4735"/>
                    <a:pt x="1212" y="4745"/>
                    <a:pt x="1196" y="4753"/>
                  </a:cubicBezTo>
                  <a:cubicBezTo>
                    <a:pt x="1158" y="4772"/>
                    <a:pt x="1120" y="4789"/>
                    <a:pt x="1079" y="4803"/>
                  </a:cubicBezTo>
                  <a:cubicBezTo>
                    <a:pt x="1036" y="4818"/>
                    <a:pt x="993" y="4830"/>
                    <a:pt x="949" y="4840"/>
                  </a:cubicBezTo>
                  <a:cubicBezTo>
                    <a:pt x="925" y="4845"/>
                    <a:pt x="900" y="4849"/>
                    <a:pt x="874" y="4853"/>
                  </a:cubicBezTo>
                  <a:cubicBezTo>
                    <a:pt x="845" y="4854"/>
                    <a:pt x="816" y="4855"/>
                    <a:pt x="787" y="4855"/>
                  </a:cubicBezTo>
                  <a:cubicBezTo>
                    <a:pt x="775" y="4855"/>
                    <a:pt x="763" y="4855"/>
                    <a:pt x="751" y="4854"/>
                  </a:cubicBezTo>
                  <a:cubicBezTo>
                    <a:pt x="719" y="4851"/>
                    <a:pt x="689" y="4849"/>
                    <a:pt x="654" y="4841"/>
                  </a:cubicBezTo>
                  <a:cubicBezTo>
                    <a:pt x="621" y="4835"/>
                    <a:pt x="586" y="4827"/>
                    <a:pt x="553" y="4816"/>
                  </a:cubicBezTo>
                  <a:cubicBezTo>
                    <a:pt x="525" y="4807"/>
                    <a:pt x="498" y="4796"/>
                    <a:pt x="469" y="4783"/>
                  </a:cubicBezTo>
                  <a:cubicBezTo>
                    <a:pt x="453" y="4775"/>
                    <a:pt x="436" y="4767"/>
                    <a:pt x="420" y="4756"/>
                  </a:cubicBezTo>
                  <a:cubicBezTo>
                    <a:pt x="404" y="4745"/>
                    <a:pt x="388" y="4732"/>
                    <a:pt x="373" y="4721"/>
                  </a:cubicBezTo>
                  <a:cubicBezTo>
                    <a:pt x="362" y="4710"/>
                    <a:pt x="350" y="4699"/>
                    <a:pt x="339" y="4686"/>
                  </a:cubicBezTo>
                  <a:cubicBezTo>
                    <a:pt x="335" y="4682"/>
                    <a:pt x="331" y="4677"/>
                    <a:pt x="328" y="4672"/>
                  </a:cubicBezTo>
                  <a:cubicBezTo>
                    <a:pt x="320" y="4658"/>
                    <a:pt x="311" y="4645"/>
                    <a:pt x="306" y="4632"/>
                  </a:cubicBezTo>
                  <a:cubicBezTo>
                    <a:pt x="300" y="4620"/>
                    <a:pt x="295" y="4607"/>
                    <a:pt x="289" y="4594"/>
                  </a:cubicBezTo>
                  <a:cubicBezTo>
                    <a:pt x="284" y="4579"/>
                    <a:pt x="279" y="4563"/>
                    <a:pt x="276" y="4545"/>
                  </a:cubicBezTo>
                  <a:cubicBezTo>
                    <a:pt x="273" y="4534"/>
                    <a:pt x="271" y="4523"/>
                    <a:pt x="271" y="4511"/>
                  </a:cubicBezTo>
                  <a:cubicBezTo>
                    <a:pt x="270" y="4495"/>
                    <a:pt x="270" y="4479"/>
                    <a:pt x="270" y="4463"/>
                  </a:cubicBezTo>
                  <a:cubicBezTo>
                    <a:pt x="271" y="4454"/>
                    <a:pt x="271" y="4443"/>
                    <a:pt x="273" y="4433"/>
                  </a:cubicBezTo>
                  <a:cubicBezTo>
                    <a:pt x="274" y="4425"/>
                    <a:pt x="278" y="4417"/>
                    <a:pt x="279" y="4409"/>
                  </a:cubicBezTo>
                  <a:cubicBezTo>
                    <a:pt x="286" y="4393"/>
                    <a:pt x="292" y="4378"/>
                    <a:pt x="300" y="4362"/>
                  </a:cubicBezTo>
                  <a:cubicBezTo>
                    <a:pt x="306" y="4348"/>
                    <a:pt x="312" y="4335"/>
                    <a:pt x="320" y="4324"/>
                  </a:cubicBezTo>
                  <a:lnTo>
                    <a:pt x="320" y="4324"/>
                  </a:lnTo>
                  <a:lnTo>
                    <a:pt x="319" y="4325"/>
                  </a:lnTo>
                  <a:cubicBezTo>
                    <a:pt x="345" y="4289"/>
                    <a:pt x="372" y="4254"/>
                    <a:pt x="401" y="4220"/>
                  </a:cubicBezTo>
                  <a:lnTo>
                    <a:pt x="401" y="4220"/>
                  </a:lnTo>
                  <a:cubicBezTo>
                    <a:pt x="399" y="4223"/>
                    <a:pt x="397" y="4226"/>
                    <a:pt x="395" y="4229"/>
                  </a:cubicBezTo>
                  <a:cubicBezTo>
                    <a:pt x="430" y="4189"/>
                    <a:pt x="466" y="4151"/>
                    <a:pt x="502" y="4112"/>
                  </a:cubicBezTo>
                  <a:cubicBezTo>
                    <a:pt x="590" y="4020"/>
                    <a:pt x="507" y="3898"/>
                    <a:pt x="412" y="3898"/>
                  </a:cubicBezTo>
                  <a:cubicBezTo>
                    <a:pt x="383" y="3898"/>
                    <a:pt x="353" y="3910"/>
                    <a:pt x="327" y="3936"/>
                  </a:cubicBezTo>
                  <a:cubicBezTo>
                    <a:pt x="198" y="4064"/>
                    <a:pt x="59" y="4196"/>
                    <a:pt x="18" y="4378"/>
                  </a:cubicBezTo>
                  <a:cubicBezTo>
                    <a:pt x="1" y="4460"/>
                    <a:pt x="2" y="4547"/>
                    <a:pt x="24" y="4628"/>
                  </a:cubicBezTo>
                  <a:cubicBezTo>
                    <a:pt x="43" y="4705"/>
                    <a:pt x="77" y="4778"/>
                    <a:pt x="126" y="4841"/>
                  </a:cubicBezTo>
                  <a:cubicBezTo>
                    <a:pt x="233" y="4971"/>
                    <a:pt x="392" y="5052"/>
                    <a:pt x="553" y="5087"/>
                  </a:cubicBezTo>
                  <a:cubicBezTo>
                    <a:pt x="635" y="5106"/>
                    <a:pt x="721" y="5115"/>
                    <a:pt x="805" y="5115"/>
                  </a:cubicBezTo>
                  <a:cubicBezTo>
                    <a:pt x="810" y="5115"/>
                    <a:pt x="814" y="5115"/>
                    <a:pt x="819" y="5115"/>
                  </a:cubicBezTo>
                  <a:cubicBezTo>
                    <a:pt x="911" y="5115"/>
                    <a:pt x="1004" y="5101"/>
                    <a:pt x="1093" y="5074"/>
                  </a:cubicBezTo>
                  <a:cubicBezTo>
                    <a:pt x="1186" y="5047"/>
                    <a:pt x="1286" y="5016"/>
                    <a:pt x="1367" y="4960"/>
                  </a:cubicBezTo>
                  <a:cubicBezTo>
                    <a:pt x="1433" y="4914"/>
                    <a:pt x="1493" y="4860"/>
                    <a:pt x="1546" y="4799"/>
                  </a:cubicBezTo>
                  <a:cubicBezTo>
                    <a:pt x="1609" y="4731"/>
                    <a:pt x="1661" y="4655"/>
                    <a:pt x="1701" y="4571"/>
                  </a:cubicBezTo>
                  <a:cubicBezTo>
                    <a:pt x="1737" y="4490"/>
                    <a:pt x="1758" y="4401"/>
                    <a:pt x="1762" y="4313"/>
                  </a:cubicBezTo>
                  <a:cubicBezTo>
                    <a:pt x="1767" y="4219"/>
                    <a:pt x="1762" y="4126"/>
                    <a:pt x="1748" y="4034"/>
                  </a:cubicBezTo>
                  <a:cubicBezTo>
                    <a:pt x="1737" y="3950"/>
                    <a:pt x="1718" y="3868"/>
                    <a:pt x="1691" y="3789"/>
                  </a:cubicBezTo>
                  <a:cubicBezTo>
                    <a:pt x="1669" y="3724"/>
                    <a:pt x="1650" y="3657"/>
                    <a:pt x="1623" y="3594"/>
                  </a:cubicBezTo>
                  <a:cubicBezTo>
                    <a:pt x="1596" y="3528"/>
                    <a:pt x="1568" y="3458"/>
                    <a:pt x="1538" y="3395"/>
                  </a:cubicBezTo>
                  <a:cubicBezTo>
                    <a:pt x="1508" y="3331"/>
                    <a:pt x="1476" y="3266"/>
                    <a:pt x="1443" y="3205"/>
                  </a:cubicBezTo>
                  <a:cubicBezTo>
                    <a:pt x="1376" y="3078"/>
                    <a:pt x="1310" y="2955"/>
                    <a:pt x="1245" y="2828"/>
                  </a:cubicBezTo>
                  <a:cubicBezTo>
                    <a:pt x="1204" y="2746"/>
                    <a:pt x="1163" y="2662"/>
                    <a:pt x="1120" y="2579"/>
                  </a:cubicBezTo>
                  <a:cubicBezTo>
                    <a:pt x="1098" y="2530"/>
                    <a:pt x="1075" y="2480"/>
                    <a:pt x="1052" y="2429"/>
                  </a:cubicBezTo>
                  <a:cubicBezTo>
                    <a:pt x="1033" y="2386"/>
                    <a:pt x="1011" y="2343"/>
                    <a:pt x="993" y="2299"/>
                  </a:cubicBezTo>
                  <a:cubicBezTo>
                    <a:pt x="954" y="2201"/>
                    <a:pt x="916" y="2103"/>
                    <a:pt x="878" y="2005"/>
                  </a:cubicBezTo>
                  <a:cubicBezTo>
                    <a:pt x="878" y="2006"/>
                    <a:pt x="878" y="2008"/>
                    <a:pt x="878" y="2008"/>
                  </a:cubicBezTo>
                  <a:cubicBezTo>
                    <a:pt x="836" y="1891"/>
                    <a:pt x="802" y="1772"/>
                    <a:pt x="775" y="1652"/>
                  </a:cubicBezTo>
                  <a:cubicBezTo>
                    <a:pt x="762" y="1593"/>
                    <a:pt x="753" y="1533"/>
                    <a:pt x="746" y="1473"/>
                  </a:cubicBezTo>
                  <a:cubicBezTo>
                    <a:pt x="740" y="1391"/>
                    <a:pt x="738" y="1310"/>
                    <a:pt x="743" y="1227"/>
                  </a:cubicBezTo>
                  <a:cubicBezTo>
                    <a:pt x="748" y="1144"/>
                    <a:pt x="757" y="1061"/>
                    <a:pt x="772" y="979"/>
                  </a:cubicBezTo>
                  <a:cubicBezTo>
                    <a:pt x="783" y="922"/>
                    <a:pt x="795" y="865"/>
                    <a:pt x="813" y="810"/>
                  </a:cubicBezTo>
                  <a:cubicBezTo>
                    <a:pt x="830" y="757"/>
                    <a:pt x="851" y="707"/>
                    <a:pt x="874" y="656"/>
                  </a:cubicBezTo>
                  <a:cubicBezTo>
                    <a:pt x="900" y="605"/>
                    <a:pt x="927" y="558"/>
                    <a:pt x="957" y="510"/>
                  </a:cubicBezTo>
                  <a:cubicBezTo>
                    <a:pt x="977" y="480"/>
                    <a:pt x="999" y="450"/>
                    <a:pt x="1023" y="423"/>
                  </a:cubicBezTo>
                  <a:cubicBezTo>
                    <a:pt x="1044" y="400"/>
                    <a:pt x="1064" y="377"/>
                    <a:pt x="1087" y="357"/>
                  </a:cubicBezTo>
                  <a:cubicBezTo>
                    <a:pt x="1101" y="346"/>
                    <a:pt x="1115" y="333"/>
                    <a:pt x="1129" y="324"/>
                  </a:cubicBezTo>
                  <a:cubicBezTo>
                    <a:pt x="1142" y="314"/>
                    <a:pt x="1158" y="305"/>
                    <a:pt x="1170" y="298"/>
                  </a:cubicBezTo>
                  <a:cubicBezTo>
                    <a:pt x="1185" y="292"/>
                    <a:pt x="1197" y="286"/>
                    <a:pt x="1212" y="279"/>
                  </a:cubicBezTo>
                  <a:cubicBezTo>
                    <a:pt x="1221" y="278"/>
                    <a:pt x="1229" y="274"/>
                    <a:pt x="1238" y="273"/>
                  </a:cubicBezTo>
                  <a:cubicBezTo>
                    <a:pt x="1251" y="270"/>
                    <a:pt x="1264" y="268"/>
                    <a:pt x="1278" y="268"/>
                  </a:cubicBezTo>
                  <a:cubicBezTo>
                    <a:pt x="1272" y="268"/>
                    <a:pt x="1265" y="270"/>
                    <a:pt x="1259" y="270"/>
                  </a:cubicBezTo>
                  <a:lnTo>
                    <a:pt x="1289" y="270"/>
                  </a:lnTo>
                  <a:lnTo>
                    <a:pt x="1308" y="271"/>
                  </a:lnTo>
                  <a:cubicBezTo>
                    <a:pt x="1318" y="273"/>
                    <a:pt x="1326" y="276"/>
                    <a:pt x="1335" y="278"/>
                  </a:cubicBezTo>
                  <a:cubicBezTo>
                    <a:pt x="1341" y="281"/>
                    <a:pt x="1346" y="282"/>
                    <a:pt x="1352" y="284"/>
                  </a:cubicBezTo>
                  <a:cubicBezTo>
                    <a:pt x="1360" y="289"/>
                    <a:pt x="1370" y="293"/>
                    <a:pt x="1378" y="300"/>
                  </a:cubicBezTo>
                  <a:cubicBezTo>
                    <a:pt x="1402" y="317"/>
                    <a:pt x="1425" y="335"/>
                    <a:pt x="1447" y="355"/>
                  </a:cubicBezTo>
                  <a:cubicBezTo>
                    <a:pt x="1462" y="368"/>
                    <a:pt x="1474" y="382"/>
                    <a:pt x="1487" y="396"/>
                  </a:cubicBezTo>
                  <a:cubicBezTo>
                    <a:pt x="1490" y="400"/>
                    <a:pt x="1493" y="403"/>
                    <a:pt x="1497" y="407"/>
                  </a:cubicBezTo>
                  <a:cubicBezTo>
                    <a:pt x="1511" y="430"/>
                    <a:pt x="1523" y="452"/>
                    <a:pt x="1536" y="476"/>
                  </a:cubicBezTo>
                  <a:cubicBezTo>
                    <a:pt x="1542" y="488"/>
                    <a:pt x="1547" y="499"/>
                    <a:pt x="1552" y="512"/>
                  </a:cubicBezTo>
                  <a:cubicBezTo>
                    <a:pt x="1554" y="518"/>
                    <a:pt x="1557" y="525"/>
                    <a:pt x="1558" y="531"/>
                  </a:cubicBezTo>
                  <a:cubicBezTo>
                    <a:pt x="1560" y="539"/>
                    <a:pt x="1561" y="547"/>
                    <a:pt x="1561" y="553"/>
                  </a:cubicBezTo>
                  <a:lnTo>
                    <a:pt x="1561" y="571"/>
                  </a:lnTo>
                  <a:cubicBezTo>
                    <a:pt x="1560" y="572"/>
                    <a:pt x="1561" y="572"/>
                    <a:pt x="1560" y="577"/>
                  </a:cubicBezTo>
                  <a:cubicBezTo>
                    <a:pt x="1558" y="582"/>
                    <a:pt x="1558" y="586"/>
                    <a:pt x="1555" y="593"/>
                  </a:cubicBezTo>
                  <a:cubicBezTo>
                    <a:pt x="1533" y="662"/>
                    <a:pt x="1587" y="738"/>
                    <a:pt x="1653" y="757"/>
                  </a:cubicBezTo>
                  <a:cubicBezTo>
                    <a:pt x="1663" y="760"/>
                    <a:pt x="1674" y="761"/>
                    <a:pt x="1685" y="761"/>
                  </a:cubicBezTo>
                  <a:cubicBezTo>
                    <a:pt x="1745" y="761"/>
                    <a:pt x="1807" y="721"/>
                    <a:pt x="1818" y="659"/>
                  </a:cubicBezTo>
                  <a:cubicBezTo>
                    <a:pt x="1826" y="628"/>
                    <a:pt x="1829" y="594"/>
                    <a:pt x="1829" y="561"/>
                  </a:cubicBezTo>
                  <a:cubicBezTo>
                    <a:pt x="1827" y="502"/>
                    <a:pt x="1815" y="447"/>
                    <a:pt x="1793" y="393"/>
                  </a:cubicBezTo>
                  <a:cubicBezTo>
                    <a:pt x="1770" y="338"/>
                    <a:pt x="1740" y="286"/>
                    <a:pt x="1702" y="237"/>
                  </a:cubicBezTo>
                  <a:cubicBezTo>
                    <a:pt x="1663" y="189"/>
                    <a:pt x="1618" y="146"/>
                    <a:pt x="1569" y="108"/>
                  </a:cubicBezTo>
                  <a:cubicBezTo>
                    <a:pt x="1531" y="77"/>
                    <a:pt x="1490" y="51"/>
                    <a:pt x="1444" y="34"/>
                  </a:cubicBezTo>
                  <a:cubicBezTo>
                    <a:pt x="1403" y="18"/>
                    <a:pt x="1362" y="9"/>
                    <a:pt x="1319" y="2"/>
                  </a:cubicBezTo>
                  <a:cubicBezTo>
                    <a:pt x="1307" y="1"/>
                    <a:pt x="1295" y="1"/>
                    <a:pt x="1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1" name="Google Shape;13661;p25"/>
            <p:cNvSpPr/>
            <p:nvPr/>
          </p:nvSpPr>
          <p:spPr>
            <a:xfrm>
              <a:off x="5399857" y="2293306"/>
              <a:ext cx="71255" cy="81583"/>
            </a:xfrm>
            <a:custGeom>
              <a:avLst/>
              <a:gdLst/>
              <a:ahLst/>
              <a:cxnLst/>
              <a:rect l="l" t="t" r="r" b="b"/>
              <a:pathLst>
                <a:path w="2118" h="2425" extrusionOk="0">
                  <a:moveTo>
                    <a:pt x="653" y="1094"/>
                  </a:moveTo>
                  <a:lnTo>
                    <a:pt x="653" y="1094"/>
                  </a:lnTo>
                  <a:cubicBezTo>
                    <a:pt x="651" y="1097"/>
                    <a:pt x="649" y="1100"/>
                    <a:pt x="647" y="1103"/>
                  </a:cubicBezTo>
                  <a:lnTo>
                    <a:pt x="647" y="1103"/>
                  </a:lnTo>
                  <a:cubicBezTo>
                    <a:pt x="650" y="1100"/>
                    <a:pt x="652" y="1097"/>
                    <a:pt x="653" y="1094"/>
                  </a:cubicBezTo>
                  <a:close/>
                  <a:moveTo>
                    <a:pt x="647" y="1103"/>
                  </a:moveTo>
                  <a:lnTo>
                    <a:pt x="647" y="1103"/>
                  </a:lnTo>
                  <a:cubicBezTo>
                    <a:pt x="647" y="1103"/>
                    <a:pt x="647" y="1104"/>
                    <a:pt x="647" y="1104"/>
                  </a:cubicBezTo>
                  <a:cubicBezTo>
                    <a:pt x="647" y="1104"/>
                    <a:pt x="647" y="1103"/>
                    <a:pt x="647" y="1103"/>
                  </a:cubicBezTo>
                  <a:close/>
                  <a:moveTo>
                    <a:pt x="1675" y="0"/>
                  </a:moveTo>
                  <a:cubicBezTo>
                    <a:pt x="1607" y="0"/>
                    <a:pt x="1541" y="12"/>
                    <a:pt x="1476" y="34"/>
                  </a:cubicBezTo>
                  <a:cubicBezTo>
                    <a:pt x="1430" y="50"/>
                    <a:pt x="1386" y="70"/>
                    <a:pt x="1343" y="94"/>
                  </a:cubicBezTo>
                  <a:cubicBezTo>
                    <a:pt x="1299" y="116"/>
                    <a:pt x="1256" y="140"/>
                    <a:pt x="1215" y="165"/>
                  </a:cubicBezTo>
                  <a:cubicBezTo>
                    <a:pt x="1134" y="216"/>
                    <a:pt x="1057" y="273"/>
                    <a:pt x="985" y="335"/>
                  </a:cubicBezTo>
                  <a:cubicBezTo>
                    <a:pt x="873" y="434"/>
                    <a:pt x="770" y="545"/>
                    <a:pt x="677" y="662"/>
                  </a:cubicBezTo>
                  <a:cubicBezTo>
                    <a:pt x="620" y="735"/>
                    <a:pt x="560" y="806"/>
                    <a:pt x="506" y="882"/>
                  </a:cubicBezTo>
                  <a:cubicBezTo>
                    <a:pt x="466" y="938"/>
                    <a:pt x="428" y="995"/>
                    <a:pt x="392" y="1053"/>
                  </a:cubicBezTo>
                  <a:cubicBezTo>
                    <a:pt x="390" y="1023"/>
                    <a:pt x="389" y="993"/>
                    <a:pt x="387" y="965"/>
                  </a:cubicBezTo>
                  <a:cubicBezTo>
                    <a:pt x="382" y="882"/>
                    <a:pt x="373" y="802"/>
                    <a:pt x="365" y="722"/>
                  </a:cubicBezTo>
                  <a:cubicBezTo>
                    <a:pt x="352" y="591"/>
                    <a:pt x="340" y="461"/>
                    <a:pt x="325" y="330"/>
                  </a:cubicBezTo>
                  <a:cubicBezTo>
                    <a:pt x="324" y="308"/>
                    <a:pt x="322" y="284"/>
                    <a:pt x="322" y="260"/>
                  </a:cubicBezTo>
                  <a:lnTo>
                    <a:pt x="322" y="257"/>
                  </a:lnTo>
                  <a:cubicBezTo>
                    <a:pt x="332" y="179"/>
                    <a:pt x="278" y="110"/>
                    <a:pt x="200" y="100"/>
                  </a:cubicBezTo>
                  <a:cubicBezTo>
                    <a:pt x="195" y="100"/>
                    <a:pt x="189" y="99"/>
                    <a:pt x="184" y="99"/>
                  </a:cubicBezTo>
                  <a:cubicBezTo>
                    <a:pt x="118" y="99"/>
                    <a:pt x="51" y="152"/>
                    <a:pt x="47" y="222"/>
                  </a:cubicBezTo>
                  <a:cubicBezTo>
                    <a:pt x="42" y="308"/>
                    <a:pt x="59" y="396"/>
                    <a:pt x="70" y="482"/>
                  </a:cubicBezTo>
                  <a:cubicBezTo>
                    <a:pt x="77" y="536"/>
                    <a:pt x="83" y="588"/>
                    <a:pt x="89" y="642"/>
                  </a:cubicBezTo>
                  <a:cubicBezTo>
                    <a:pt x="104" y="756"/>
                    <a:pt x="115" y="870"/>
                    <a:pt x="127" y="982"/>
                  </a:cubicBezTo>
                  <a:cubicBezTo>
                    <a:pt x="134" y="1079"/>
                    <a:pt x="142" y="1174"/>
                    <a:pt x="145" y="1269"/>
                  </a:cubicBezTo>
                  <a:cubicBezTo>
                    <a:pt x="148" y="1368"/>
                    <a:pt x="148" y="1465"/>
                    <a:pt x="148" y="1565"/>
                  </a:cubicBezTo>
                  <a:cubicBezTo>
                    <a:pt x="100" y="1693"/>
                    <a:pt x="62" y="1823"/>
                    <a:pt x="34" y="1956"/>
                  </a:cubicBezTo>
                  <a:cubicBezTo>
                    <a:pt x="12" y="2049"/>
                    <a:pt x="1" y="2144"/>
                    <a:pt x="4" y="2239"/>
                  </a:cubicBezTo>
                  <a:cubicBezTo>
                    <a:pt x="4" y="2277"/>
                    <a:pt x="13" y="2313"/>
                    <a:pt x="32" y="2345"/>
                  </a:cubicBezTo>
                  <a:cubicBezTo>
                    <a:pt x="48" y="2372"/>
                    <a:pt x="72" y="2392"/>
                    <a:pt x="99" y="2407"/>
                  </a:cubicBezTo>
                  <a:cubicBezTo>
                    <a:pt x="117" y="2418"/>
                    <a:pt x="138" y="2424"/>
                    <a:pt x="161" y="2424"/>
                  </a:cubicBezTo>
                  <a:cubicBezTo>
                    <a:pt x="163" y="2424"/>
                    <a:pt x="166" y="2424"/>
                    <a:pt x="169" y="2424"/>
                  </a:cubicBezTo>
                  <a:cubicBezTo>
                    <a:pt x="170" y="2424"/>
                    <a:pt x="171" y="2424"/>
                    <a:pt x="173" y="2424"/>
                  </a:cubicBezTo>
                  <a:cubicBezTo>
                    <a:pt x="220" y="2424"/>
                    <a:pt x="266" y="2398"/>
                    <a:pt x="289" y="2354"/>
                  </a:cubicBezTo>
                  <a:cubicBezTo>
                    <a:pt x="302" y="2332"/>
                    <a:pt x="311" y="2309"/>
                    <a:pt x="317" y="2283"/>
                  </a:cubicBezTo>
                  <a:lnTo>
                    <a:pt x="328" y="2226"/>
                  </a:lnTo>
                  <a:cubicBezTo>
                    <a:pt x="332" y="2204"/>
                    <a:pt x="336" y="2182"/>
                    <a:pt x="340" y="2160"/>
                  </a:cubicBezTo>
                  <a:cubicBezTo>
                    <a:pt x="346" y="2115"/>
                    <a:pt x="354" y="2071"/>
                    <a:pt x="358" y="2027"/>
                  </a:cubicBezTo>
                  <a:cubicBezTo>
                    <a:pt x="377" y="1891"/>
                    <a:pt x="390" y="1755"/>
                    <a:pt x="401" y="1617"/>
                  </a:cubicBezTo>
                  <a:cubicBezTo>
                    <a:pt x="434" y="1520"/>
                    <a:pt x="474" y="1425"/>
                    <a:pt x="518" y="1332"/>
                  </a:cubicBezTo>
                  <a:cubicBezTo>
                    <a:pt x="558" y="1248"/>
                    <a:pt x="604" y="1169"/>
                    <a:pt x="655" y="1091"/>
                  </a:cubicBezTo>
                  <a:lnTo>
                    <a:pt x="655" y="1091"/>
                  </a:lnTo>
                  <a:cubicBezTo>
                    <a:pt x="654" y="1092"/>
                    <a:pt x="654" y="1093"/>
                    <a:pt x="653" y="1094"/>
                  </a:cubicBezTo>
                  <a:lnTo>
                    <a:pt x="653" y="1094"/>
                  </a:lnTo>
                  <a:cubicBezTo>
                    <a:pt x="746" y="958"/>
                    <a:pt x="849" y="826"/>
                    <a:pt x="957" y="702"/>
                  </a:cubicBezTo>
                  <a:cubicBezTo>
                    <a:pt x="1008" y="645"/>
                    <a:pt x="1060" y="591"/>
                    <a:pt x="1117" y="540"/>
                  </a:cubicBezTo>
                  <a:cubicBezTo>
                    <a:pt x="1163" y="499"/>
                    <a:pt x="1212" y="461"/>
                    <a:pt x="1264" y="426"/>
                  </a:cubicBezTo>
                  <a:cubicBezTo>
                    <a:pt x="1305" y="399"/>
                    <a:pt x="1348" y="373"/>
                    <a:pt x="1394" y="349"/>
                  </a:cubicBezTo>
                  <a:cubicBezTo>
                    <a:pt x="1438" y="327"/>
                    <a:pt x="1484" y="305"/>
                    <a:pt x="1530" y="287"/>
                  </a:cubicBezTo>
                  <a:cubicBezTo>
                    <a:pt x="1547" y="281"/>
                    <a:pt x="1562" y="276"/>
                    <a:pt x="1579" y="273"/>
                  </a:cubicBezTo>
                  <a:cubicBezTo>
                    <a:pt x="1596" y="268"/>
                    <a:pt x="1614" y="267"/>
                    <a:pt x="1631" y="263"/>
                  </a:cubicBezTo>
                  <a:lnTo>
                    <a:pt x="1672" y="263"/>
                  </a:lnTo>
                  <a:lnTo>
                    <a:pt x="1687" y="267"/>
                  </a:lnTo>
                  <a:cubicBezTo>
                    <a:pt x="1693" y="267"/>
                    <a:pt x="1699" y="268"/>
                    <a:pt x="1704" y="270"/>
                  </a:cubicBezTo>
                  <a:lnTo>
                    <a:pt x="1718" y="276"/>
                  </a:lnTo>
                  <a:lnTo>
                    <a:pt x="1720" y="276"/>
                  </a:lnTo>
                  <a:lnTo>
                    <a:pt x="1721" y="278"/>
                  </a:lnTo>
                  <a:cubicBezTo>
                    <a:pt x="1725" y="281"/>
                    <a:pt x="1726" y="284"/>
                    <a:pt x="1729" y="287"/>
                  </a:cubicBezTo>
                  <a:cubicBezTo>
                    <a:pt x="1737" y="300"/>
                    <a:pt x="1745" y="314"/>
                    <a:pt x="1752" y="327"/>
                  </a:cubicBezTo>
                  <a:cubicBezTo>
                    <a:pt x="1764" y="355"/>
                    <a:pt x="1777" y="385"/>
                    <a:pt x="1788" y="414"/>
                  </a:cubicBezTo>
                  <a:cubicBezTo>
                    <a:pt x="1801" y="452"/>
                    <a:pt x="1813" y="488"/>
                    <a:pt x="1828" y="525"/>
                  </a:cubicBezTo>
                  <a:cubicBezTo>
                    <a:pt x="1835" y="548"/>
                    <a:pt x="1843" y="574"/>
                    <a:pt x="1851" y="597"/>
                  </a:cubicBezTo>
                  <a:cubicBezTo>
                    <a:pt x="1867" y="654"/>
                    <a:pt x="1919" y="691"/>
                    <a:pt x="1975" y="691"/>
                  </a:cubicBezTo>
                  <a:cubicBezTo>
                    <a:pt x="1986" y="691"/>
                    <a:pt x="1998" y="689"/>
                    <a:pt x="2010" y="686"/>
                  </a:cubicBezTo>
                  <a:cubicBezTo>
                    <a:pt x="2078" y="665"/>
                    <a:pt x="2117" y="596"/>
                    <a:pt x="2098" y="526"/>
                  </a:cubicBezTo>
                  <a:cubicBezTo>
                    <a:pt x="2089" y="498"/>
                    <a:pt x="2081" y="469"/>
                    <a:pt x="2073" y="441"/>
                  </a:cubicBezTo>
                  <a:cubicBezTo>
                    <a:pt x="2035" y="325"/>
                    <a:pt x="2002" y="203"/>
                    <a:pt x="1924" y="107"/>
                  </a:cubicBezTo>
                  <a:cubicBezTo>
                    <a:pt x="1873" y="46"/>
                    <a:pt x="1799" y="8"/>
                    <a:pt x="1720" y="2"/>
                  </a:cubicBezTo>
                  <a:cubicBezTo>
                    <a:pt x="1705" y="1"/>
                    <a:pt x="1690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2" name="Google Shape;13662;p25"/>
            <p:cNvSpPr/>
            <p:nvPr/>
          </p:nvSpPr>
          <p:spPr>
            <a:xfrm>
              <a:off x="5476868" y="2244960"/>
              <a:ext cx="73172" cy="128514"/>
            </a:xfrm>
            <a:custGeom>
              <a:avLst/>
              <a:gdLst/>
              <a:ahLst/>
              <a:cxnLst/>
              <a:rect l="l" t="t" r="r" b="b"/>
              <a:pathLst>
                <a:path w="2175" h="3820" extrusionOk="0">
                  <a:moveTo>
                    <a:pt x="1288" y="2193"/>
                  </a:moveTo>
                  <a:lnTo>
                    <a:pt x="1288" y="2193"/>
                  </a:lnTo>
                  <a:cubicBezTo>
                    <a:pt x="1287" y="2195"/>
                    <a:pt x="1286" y="2197"/>
                    <a:pt x="1285" y="2199"/>
                  </a:cubicBezTo>
                  <a:lnTo>
                    <a:pt x="1285" y="2199"/>
                  </a:lnTo>
                  <a:lnTo>
                    <a:pt x="1288" y="2193"/>
                  </a:lnTo>
                  <a:close/>
                  <a:moveTo>
                    <a:pt x="981" y="2786"/>
                  </a:moveTo>
                  <a:cubicBezTo>
                    <a:pt x="980" y="2787"/>
                    <a:pt x="980" y="2788"/>
                    <a:pt x="979" y="2789"/>
                  </a:cubicBezTo>
                  <a:cubicBezTo>
                    <a:pt x="980" y="2788"/>
                    <a:pt x="980" y="2787"/>
                    <a:pt x="981" y="2786"/>
                  </a:cubicBezTo>
                  <a:close/>
                  <a:moveTo>
                    <a:pt x="2025" y="0"/>
                  </a:moveTo>
                  <a:cubicBezTo>
                    <a:pt x="2001" y="0"/>
                    <a:pt x="1977" y="6"/>
                    <a:pt x="1956" y="19"/>
                  </a:cubicBezTo>
                  <a:cubicBezTo>
                    <a:pt x="1908" y="48"/>
                    <a:pt x="1872" y="92"/>
                    <a:pt x="1851" y="144"/>
                  </a:cubicBezTo>
                  <a:cubicBezTo>
                    <a:pt x="1821" y="214"/>
                    <a:pt x="1793" y="284"/>
                    <a:pt x="1769" y="356"/>
                  </a:cubicBezTo>
                  <a:cubicBezTo>
                    <a:pt x="1745" y="420"/>
                    <a:pt x="1726" y="486"/>
                    <a:pt x="1706" y="551"/>
                  </a:cubicBezTo>
                  <a:cubicBezTo>
                    <a:pt x="1691" y="602"/>
                    <a:pt x="1672" y="654"/>
                    <a:pt x="1658" y="706"/>
                  </a:cubicBezTo>
                  <a:cubicBezTo>
                    <a:pt x="1645" y="760"/>
                    <a:pt x="1631" y="812"/>
                    <a:pt x="1619" y="865"/>
                  </a:cubicBezTo>
                  <a:cubicBezTo>
                    <a:pt x="1604" y="925"/>
                    <a:pt x="1588" y="985"/>
                    <a:pt x="1574" y="1045"/>
                  </a:cubicBezTo>
                  <a:cubicBezTo>
                    <a:pt x="1563" y="1092"/>
                    <a:pt x="1557" y="1143"/>
                    <a:pt x="1549" y="1191"/>
                  </a:cubicBezTo>
                  <a:cubicBezTo>
                    <a:pt x="1528" y="1305"/>
                    <a:pt x="1509" y="1417"/>
                    <a:pt x="1495" y="1531"/>
                  </a:cubicBezTo>
                  <a:cubicBezTo>
                    <a:pt x="1487" y="1596"/>
                    <a:pt x="1476" y="1659"/>
                    <a:pt x="1471" y="1724"/>
                  </a:cubicBezTo>
                  <a:cubicBezTo>
                    <a:pt x="1471" y="1738"/>
                    <a:pt x="1470" y="1754"/>
                    <a:pt x="1468" y="1768"/>
                  </a:cubicBezTo>
                  <a:cubicBezTo>
                    <a:pt x="1465" y="1778"/>
                    <a:pt x="1462" y="1786"/>
                    <a:pt x="1457" y="1795"/>
                  </a:cubicBezTo>
                  <a:cubicBezTo>
                    <a:pt x="1427" y="1867"/>
                    <a:pt x="1397" y="1938"/>
                    <a:pt x="1367" y="2009"/>
                  </a:cubicBezTo>
                  <a:cubicBezTo>
                    <a:pt x="1340" y="2069"/>
                    <a:pt x="1316" y="2131"/>
                    <a:pt x="1289" y="2190"/>
                  </a:cubicBezTo>
                  <a:cubicBezTo>
                    <a:pt x="1288" y="2194"/>
                    <a:pt x="1286" y="2197"/>
                    <a:pt x="1285" y="2202"/>
                  </a:cubicBezTo>
                  <a:cubicBezTo>
                    <a:pt x="1285" y="2201"/>
                    <a:pt x="1285" y="2200"/>
                    <a:pt x="1285" y="2199"/>
                  </a:cubicBezTo>
                  <a:lnTo>
                    <a:pt x="1285" y="2199"/>
                  </a:lnTo>
                  <a:lnTo>
                    <a:pt x="1283" y="2204"/>
                  </a:lnTo>
                  <a:lnTo>
                    <a:pt x="1283" y="2204"/>
                  </a:lnTo>
                  <a:lnTo>
                    <a:pt x="1283" y="2204"/>
                  </a:lnTo>
                  <a:lnTo>
                    <a:pt x="1281" y="2207"/>
                  </a:lnTo>
                  <a:cubicBezTo>
                    <a:pt x="1281" y="2207"/>
                    <a:pt x="1281" y="2207"/>
                    <a:pt x="1281" y="2207"/>
                  </a:cubicBezTo>
                  <a:lnTo>
                    <a:pt x="1281" y="2207"/>
                  </a:lnTo>
                  <a:lnTo>
                    <a:pt x="1262" y="2246"/>
                  </a:lnTo>
                  <a:lnTo>
                    <a:pt x="1264" y="2243"/>
                  </a:lnTo>
                  <a:lnTo>
                    <a:pt x="1262" y="2248"/>
                  </a:lnTo>
                  <a:cubicBezTo>
                    <a:pt x="1262" y="2249"/>
                    <a:pt x="1261" y="2250"/>
                    <a:pt x="1261" y="2251"/>
                  </a:cubicBezTo>
                  <a:lnTo>
                    <a:pt x="1261" y="2251"/>
                  </a:lnTo>
                  <a:cubicBezTo>
                    <a:pt x="1253" y="2269"/>
                    <a:pt x="1243" y="2286"/>
                    <a:pt x="1235" y="2302"/>
                  </a:cubicBezTo>
                  <a:cubicBezTo>
                    <a:pt x="1237" y="2300"/>
                    <a:pt x="1238" y="2298"/>
                    <a:pt x="1239" y="2297"/>
                  </a:cubicBezTo>
                  <a:lnTo>
                    <a:pt x="1239" y="2297"/>
                  </a:lnTo>
                  <a:lnTo>
                    <a:pt x="1234" y="2305"/>
                  </a:lnTo>
                  <a:lnTo>
                    <a:pt x="1232" y="2308"/>
                  </a:lnTo>
                  <a:cubicBezTo>
                    <a:pt x="1232" y="2307"/>
                    <a:pt x="1232" y="2307"/>
                    <a:pt x="1232" y="2305"/>
                  </a:cubicBezTo>
                  <a:cubicBezTo>
                    <a:pt x="1205" y="2359"/>
                    <a:pt x="1180" y="2413"/>
                    <a:pt x="1153" y="2467"/>
                  </a:cubicBezTo>
                  <a:lnTo>
                    <a:pt x="1155" y="2463"/>
                  </a:lnTo>
                  <a:lnTo>
                    <a:pt x="1155" y="2463"/>
                  </a:lnTo>
                  <a:cubicBezTo>
                    <a:pt x="1153" y="2470"/>
                    <a:pt x="1150" y="2474"/>
                    <a:pt x="1147" y="2479"/>
                  </a:cubicBezTo>
                  <a:lnTo>
                    <a:pt x="1150" y="2474"/>
                  </a:lnTo>
                  <a:lnTo>
                    <a:pt x="1150" y="2474"/>
                  </a:lnTo>
                  <a:cubicBezTo>
                    <a:pt x="1144" y="2489"/>
                    <a:pt x="1137" y="2501"/>
                    <a:pt x="1131" y="2514"/>
                  </a:cubicBezTo>
                  <a:cubicBezTo>
                    <a:pt x="1131" y="2514"/>
                    <a:pt x="1131" y="2514"/>
                    <a:pt x="1131" y="2513"/>
                  </a:cubicBezTo>
                  <a:lnTo>
                    <a:pt x="1131" y="2513"/>
                  </a:lnTo>
                  <a:cubicBezTo>
                    <a:pt x="1131" y="2514"/>
                    <a:pt x="1131" y="2515"/>
                    <a:pt x="1131" y="2516"/>
                  </a:cubicBezTo>
                  <a:lnTo>
                    <a:pt x="1128" y="2522"/>
                  </a:lnTo>
                  <a:lnTo>
                    <a:pt x="1128" y="2522"/>
                  </a:lnTo>
                  <a:cubicBezTo>
                    <a:pt x="1126" y="2525"/>
                    <a:pt x="1125" y="2527"/>
                    <a:pt x="1123" y="2530"/>
                  </a:cubicBezTo>
                  <a:lnTo>
                    <a:pt x="1126" y="2525"/>
                  </a:lnTo>
                  <a:lnTo>
                    <a:pt x="1121" y="2535"/>
                  </a:lnTo>
                  <a:cubicBezTo>
                    <a:pt x="1096" y="2579"/>
                    <a:pt x="1071" y="2623"/>
                    <a:pt x="1047" y="2668"/>
                  </a:cubicBezTo>
                  <a:cubicBezTo>
                    <a:pt x="1026" y="2706"/>
                    <a:pt x="1006" y="2747"/>
                    <a:pt x="981" y="2786"/>
                  </a:cubicBezTo>
                  <a:lnTo>
                    <a:pt x="981" y="2786"/>
                  </a:lnTo>
                  <a:cubicBezTo>
                    <a:pt x="981" y="2786"/>
                    <a:pt x="982" y="2785"/>
                    <a:pt x="982" y="2785"/>
                  </a:cubicBezTo>
                  <a:lnTo>
                    <a:pt x="982" y="2785"/>
                  </a:lnTo>
                  <a:lnTo>
                    <a:pt x="979" y="2789"/>
                  </a:lnTo>
                  <a:lnTo>
                    <a:pt x="976" y="2794"/>
                  </a:lnTo>
                  <a:lnTo>
                    <a:pt x="979" y="2791"/>
                  </a:lnTo>
                  <a:lnTo>
                    <a:pt x="979" y="2791"/>
                  </a:lnTo>
                  <a:cubicBezTo>
                    <a:pt x="970" y="2802"/>
                    <a:pt x="962" y="2815"/>
                    <a:pt x="954" y="2827"/>
                  </a:cubicBezTo>
                  <a:lnTo>
                    <a:pt x="951" y="2832"/>
                  </a:lnTo>
                  <a:lnTo>
                    <a:pt x="952" y="2831"/>
                  </a:lnTo>
                  <a:lnTo>
                    <a:pt x="946" y="2839"/>
                  </a:lnTo>
                  <a:lnTo>
                    <a:pt x="946" y="2839"/>
                  </a:lnTo>
                  <a:lnTo>
                    <a:pt x="947" y="2837"/>
                  </a:lnTo>
                  <a:lnTo>
                    <a:pt x="944" y="2843"/>
                  </a:lnTo>
                  <a:lnTo>
                    <a:pt x="938" y="2851"/>
                  </a:lnTo>
                  <a:cubicBezTo>
                    <a:pt x="938" y="2850"/>
                    <a:pt x="939" y="2850"/>
                    <a:pt x="939" y="2848"/>
                  </a:cubicBezTo>
                  <a:lnTo>
                    <a:pt x="939" y="2848"/>
                  </a:lnTo>
                  <a:cubicBezTo>
                    <a:pt x="935" y="2856"/>
                    <a:pt x="930" y="2864"/>
                    <a:pt x="925" y="2870"/>
                  </a:cubicBezTo>
                  <a:cubicBezTo>
                    <a:pt x="925" y="2870"/>
                    <a:pt x="927" y="2869"/>
                    <a:pt x="927" y="2869"/>
                  </a:cubicBezTo>
                  <a:lnTo>
                    <a:pt x="927" y="2869"/>
                  </a:lnTo>
                  <a:cubicBezTo>
                    <a:pt x="924" y="2873"/>
                    <a:pt x="920" y="2877"/>
                    <a:pt x="917" y="2881"/>
                  </a:cubicBezTo>
                  <a:lnTo>
                    <a:pt x="894" y="2919"/>
                  </a:lnTo>
                  <a:lnTo>
                    <a:pt x="885" y="2931"/>
                  </a:lnTo>
                  <a:lnTo>
                    <a:pt x="885" y="2931"/>
                  </a:lnTo>
                  <a:cubicBezTo>
                    <a:pt x="885" y="2930"/>
                    <a:pt x="886" y="2929"/>
                    <a:pt x="887" y="2927"/>
                  </a:cubicBezTo>
                  <a:lnTo>
                    <a:pt x="887" y="2927"/>
                  </a:lnTo>
                  <a:lnTo>
                    <a:pt x="884" y="2932"/>
                  </a:lnTo>
                  <a:lnTo>
                    <a:pt x="885" y="2931"/>
                  </a:lnTo>
                  <a:lnTo>
                    <a:pt x="885" y="2931"/>
                  </a:lnTo>
                  <a:cubicBezTo>
                    <a:pt x="879" y="2940"/>
                    <a:pt x="874" y="2949"/>
                    <a:pt x="868" y="2957"/>
                  </a:cubicBezTo>
                  <a:lnTo>
                    <a:pt x="871" y="2951"/>
                  </a:lnTo>
                  <a:lnTo>
                    <a:pt x="859" y="2970"/>
                  </a:lnTo>
                  <a:cubicBezTo>
                    <a:pt x="794" y="3062"/>
                    <a:pt x="726" y="3150"/>
                    <a:pt x="651" y="3236"/>
                  </a:cubicBezTo>
                  <a:lnTo>
                    <a:pt x="650" y="3237"/>
                  </a:lnTo>
                  <a:lnTo>
                    <a:pt x="649" y="3240"/>
                  </a:lnTo>
                  <a:lnTo>
                    <a:pt x="649" y="3240"/>
                  </a:lnTo>
                  <a:cubicBezTo>
                    <a:pt x="619" y="3273"/>
                    <a:pt x="589" y="3306"/>
                    <a:pt x="556" y="3336"/>
                  </a:cubicBezTo>
                  <a:cubicBezTo>
                    <a:pt x="531" y="3358"/>
                    <a:pt x="506" y="3377"/>
                    <a:pt x="480" y="3396"/>
                  </a:cubicBezTo>
                  <a:cubicBezTo>
                    <a:pt x="468" y="3404"/>
                    <a:pt x="453" y="3412"/>
                    <a:pt x="441" y="3418"/>
                  </a:cubicBezTo>
                  <a:cubicBezTo>
                    <a:pt x="433" y="3423"/>
                    <a:pt x="423" y="3426"/>
                    <a:pt x="415" y="3429"/>
                  </a:cubicBezTo>
                  <a:cubicBezTo>
                    <a:pt x="408" y="3431"/>
                    <a:pt x="398" y="3434"/>
                    <a:pt x="393" y="3435"/>
                  </a:cubicBezTo>
                  <a:cubicBezTo>
                    <a:pt x="387" y="3435"/>
                    <a:pt x="382" y="3437"/>
                    <a:pt x="376" y="3437"/>
                  </a:cubicBezTo>
                  <a:lnTo>
                    <a:pt x="358" y="3437"/>
                  </a:lnTo>
                  <a:lnTo>
                    <a:pt x="352" y="3434"/>
                  </a:lnTo>
                  <a:lnTo>
                    <a:pt x="352" y="3434"/>
                  </a:lnTo>
                  <a:cubicBezTo>
                    <a:pt x="353" y="3434"/>
                    <a:pt x="353" y="3434"/>
                    <a:pt x="354" y="3434"/>
                  </a:cubicBezTo>
                  <a:cubicBezTo>
                    <a:pt x="353" y="3434"/>
                    <a:pt x="352" y="3434"/>
                    <a:pt x="352" y="3433"/>
                  </a:cubicBezTo>
                  <a:lnTo>
                    <a:pt x="352" y="3433"/>
                  </a:lnTo>
                  <a:lnTo>
                    <a:pt x="349" y="3432"/>
                  </a:lnTo>
                  <a:lnTo>
                    <a:pt x="349" y="3432"/>
                  </a:lnTo>
                  <a:cubicBezTo>
                    <a:pt x="349" y="3432"/>
                    <a:pt x="348" y="3431"/>
                    <a:pt x="347" y="3431"/>
                  </a:cubicBezTo>
                  <a:lnTo>
                    <a:pt x="344" y="3427"/>
                  </a:lnTo>
                  <a:cubicBezTo>
                    <a:pt x="341" y="3423"/>
                    <a:pt x="336" y="3418"/>
                    <a:pt x="333" y="3413"/>
                  </a:cubicBezTo>
                  <a:cubicBezTo>
                    <a:pt x="327" y="3404"/>
                    <a:pt x="322" y="3394"/>
                    <a:pt x="317" y="3385"/>
                  </a:cubicBezTo>
                  <a:lnTo>
                    <a:pt x="317" y="3385"/>
                  </a:lnTo>
                  <a:lnTo>
                    <a:pt x="325" y="3399"/>
                  </a:lnTo>
                  <a:cubicBezTo>
                    <a:pt x="317" y="3383"/>
                    <a:pt x="309" y="3366"/>
                    <a:pt x="303" y="3347"/>
                  </a:cubicBezTo>
                  <a:cubicBezTo>
                    <a:pt x="292" y="3313"/>
                    <a:pt x="281" y="3279"/>
                    <a:pt x="273" y="3244"/>
                  </a:cubicBezTo>
                  <a:cubicBezTo>
                    <a:pt x="268" y="3217"/>
                    <a:pt x="264" y="3190"/>
                    <a:pt x="262" y="3163"/>
                  </a:cubicBezTo>
                  <a:cubicBezTo>
                    <a:pt x="259" y="3095"/>
                    <a:pt x="259" y="3027"/>
                    <a:pt x="264" y="2960"/>
                  </a:cubicBezTo>
                  <a:cubicBezTo>
                    <a:pt x="268" y="2875"/>
                    <a:pt x="278" y="2791"/>
                    <a:pt x="292" y="2709"/>
                  </a:cubicBezTo>
                  <a:cubicBezTo>
                    <a:pt x="302" y="2661"/>
                    <a:pt x="313" y="2614"/>
                    <a:pt x="327" y="2568"/>
                  </a:cubicBezTo>
                  <a:cubicBezTo>
                    <a:pt x="351" y="2500"/>
                    <a:pt x="377" y="2433"/>
                    <a:pt x="408" y="2370"/>
                  </a:cubicBezTo>
                  <a:cubicBezTo>
                    <a:pt x="433" y="2319"/>
                    <a:pt x="461" y="2270"/>
                    <a:pt x="491" y="2224"/>
                  </a:cubicBezTo>
                  <a:cubicBezTo>
                    <a:pt x="512" y="2194"/>
                    <a:pt x="533" y="2166"/>
                    <a:pt x="555" y="2137"/>
                  </a:cubicBezTo>
                  <a:cubicBezTo>
                    <a:pt x="574" y="2118"/>
                    <a:pt x="591" y="2099"/>
                    <a:pt x="612" y="2082"/>
                  </a:cubicBezTo>
                  <a:cubicBezTo>
                    <a:pt x="624" y="2071"/>
                    <a:pt x="637" y="2060"/>
                    <a:pt x="651" y="2050"/>
                  </a:cubicBezTo>
                  <a:cubicBezTo>
                    <a:pt x="658" y="2045"/>
                    <a:pt x="667" y="2039"/>
                    <a:pt x="674" y="2038"/>
                  </a:cubicBezTo>
                  <a:cubicBezTo>
                    <a:pt x="680" y="2034"/>
                    <a:pt x="689" y="2030"/>
                    <a:pt x="693" y="2030"/>
                  </a:cubicBezTo>
                  <a:cubicBezTo>
                    <a:pt x="697" y="2028"/>
                    <a:pt x="700" y="2026"/>
                    <a:pt x="704" y="2025"/>
                  </a:cubicBezTo>
                  <a:lnTo>
                    <a:pt x="710" y="2025"/>
                  </a:lnTo>
                  <a:lnTo>
                    <a:pt x="716" y="2026"/>
                  </a:lnTo>
                  <a:cubicBezTo>
                    <a:pt x="730" y="2030"/>
                    <a:pt x="745" y="2033"/>
                    <a:pt x="759" y="2038"/>
                  </a:cubicBezTo>
                  <a:cubicBezTo>
                    <a:pt x="765" y="2039"/>
                    <a:pt x="772" y="2042"/>
                    <a:pt x="780" y="2045"/>
                  </a:cubicBezTo>
                  <a:cubicBezTo>
                    <a:pt x="787" y="2050"/>
                    <a:pt x="794" y="2053"/>
                    <a:pt x="802" y="2058"/>
                  </a:cubicBezTo>
                  <a:lnTo>
                    <a:pt x="811" y="2066"/>
                  </a:lnTo>
                  <a:lnTo>
                    <a:pt x="818" y="2072"/>
                  </a:lnTo>
                  <a:cubicBezTo>
                    <a:pt x="835" y="2091"/>
                    <a:pt x="852" y="2114"/>
                    <a:pt x="868" y="2136"/>
                  </a:cubicBezTo>
                  <a:cubicBezTo>
                    <a:pt x="871" y="2142"/>
                    <a:pt x="876" y="2148"/>
                    <a:pt x="881" y="2156"/>
                  </a:cubicBezTo>
                  <a:cubicBezTo>
                    <a:pt x="859" y="2259"/>
                    <a:pt x="854" y="2370"/>
                    <a:pt x="960" y="2417"/>
                  </a:cubicBezTo>
                  <a:cubicBezTo>
                    <a:pt x="976" y="2424"/>
                    <a:pt x="993" y="2427"/>
                    <a:pt x="1010" y="2427"/>
                  </a:cubicBezTo>
                  <a:cubicBezTo>
                    <a:pt x="1040" y="2427"/>
                    <a:pt x="1070" y="2416"/>
                    <a:pt x="1096" y="2397"/>
                  </a:cubicBezTo>
                  <a:cubicBezTo>
                    <a:pt x="1128" y="2370"/>
                    <a:pt x="1150" y="2332"/>
                    <a:pt x="1159" y="2291"/>
                  </a:cubicBezTo>
                  <a:cubicBezTo>
                    <a:pt x="1169" y="2254"/>
                    <a:pt x="1172" y="2216"/>
                    <a:pt x="1169" y="2178"/>
                  </a:cubicBezTo>
                  <a:cubicBezTo>
                    <a:pt x="1166" y="2166"/>
                    <a:pt x="1164" y="2152"/>
                    <a:pt x="1161" y="2140"/>
                  </a:cubicBezTo>
                  <a:cubicBezTo>
                    <a:pt x="1163" y="2134"/>
                    <a:pt x="1166" y="2126"/>
                    <a:pt x="1167" y="2120"/>
                  </a:cubicBezTo>
                  <a:cubicBezTo>
                    <a:pt x="1185" y="2047"/>
                    <a:pt x="1142" y="1974"/>
                    <a:pt x="1069" y="1955"/>
                  </a:cubicBezTo>
                  <a:cubicBezTo>
                    <a:pt x="1061" y="1946"/>
                    <a:pt x="1053" y="1935"/>
                    <a:pt x="1046" y="1925"/>
                  </a:cubicBezTo>
                  <a:cubicBezTo>
                    <a:pt x="1015" y="1887"/>
                    <a:pt x="979" y="1852"/>
                    <a:pt x="938" y="1827"/>
                  </a:cubicBezTo>
                  <a:cubicBezTo>
                    <a:pt x="901" y="1803"/>
                    <a:pt x="860" y="1786"/>
                    <a:pt x="819" y="1775"/>
                  </a:cubicBezTo>
                  <a:cubicBezTo>
                    <a:pt x="785" y="1764"/>
                    <a:pt x="748" y="1757"/>
                    <a:pt x="711" y="1757"/>
                  </a:cubicBezTo>
                  <a:cubicBezTo>
                    <a:pt x="701" y="1757"/>
                    <a:pt x="690" y="1758"/>
                    <a:pt x="680" y="1759"/>
                  </a:cubicBezTo>
                  <a:cubicBezTo>
                    <a:pt x="637" y="1765"/>
                    <a:pt x="594" y="1780"/>
                    <a:pt x="555" y="1800"/>
                  </a:cubicBezTo>
                  <a:cubicBezTo>
                    <a:pt x="463" y="1849"/>
                    <a:pt x="385" y="1919"/>
                    <a:pt x="325" y="2004"/>
                  </a:cubicBezTo>
                  <a:cubicBezTo>
                    <a:pt x="265" y="2083"/>
                    <a:pt x="213" y="2171"/>
                    <a:pt x="170" y="2261"/>
                  </a:cubicBezTo>
                  <a:cubicBezTo>
                    <a:pt x="119" y="2365"/>
                    <a:pt x="80" y="2474"/>
                    <a:pt x="53" y="2587"/>
                  </a:cubicBezTo>
                  <a:cubicBezTo>
                    <a:pt x="29" y="2693"/>
                    <a:pt x="15" y="2801"/>
                    <a:pt x="10" y="2908"/>
                  </a:cubicBezTo>
                  <a:cubicBezTo>
                    <a:pt x="2" y="3005"/>
                    <a:pt x="1" y="3101"/>
                    <a:pt x="7" y="3199"/>
                  </a:cubicBezTo>
                  <a:cubicBezTo>
                    <a:pt x="15" y="3285"/>
                    <a:pt x="34" y="3369"/>
                    <a:pt x="62" y="3451"/>
                  </a:cubicBezTo>
                  <a:cubicBezTo>
                    <a:pt x="86" y="3527"/>
                    <a:pt x="131" y="3595"/>
                    <a:pt x="192" y="3649"/>
                  </a:cubicBezTo>
                  <a:cubicBezTo>
                    <a:pt x="221" y="3670"/>
                    <a:pt x="252" y="3685"/>
                    <a:pt x="287" y="3695"/>
                  </a:cubicBezTo>
                  <a:cubicBezTo>
                    <a:pt x="315" y="3702"/>
                    <a:pt x="343" y="3706"/>
                    <a:pt x="371" y="3706"/>
                  </a:cubicBezTo>
                  <a:cubicBezTo>
                    <a:pt x="381" y="3706"/>
                    <a:pt x="390" y="3705"/>
                    <a:pt x="400" y="3704"/>
                  </a:cubicBezTo>
                  <a:cubicBezTo>
                    <a:pt x="574" y="3690"/>
                    <a:pt x="719" y="3562"/>
                    <a:pt x="829" y="3435"/>
                  </a:cubicBezTo>
                  <a:cubicBezTo>
                    <a:pt x="928" y="3320"/>
                    <a:pt x="1020" y="3198"/>
                    <a:pt x="1102" y="3070"/>
                  </a:cubicBezTo>
                  <a:cubicBezTo>
                    <a:pt x="1137" y="3014"/>
                    <a:pt x="1177" y="2959"/>
                    <a:pt x="1210" y="2900"/>
                  </a:cubicBezTo>
                  <a:cubicBezTo>
                    <a:pt x="1251" y="2821"/>
                    <a:pt x="1294" y="2745"/>
                    <a:pt x="1335" y="2668"/>
                  </a:cubicBezTo>
                  <a:cubicBezTo>
                    <a:pt x="1365" y="2614"/>
                    <a:pt x="1389" y="2558"/>
                    <a:pt x="1414" y="2503"/>
                  </a:cubicBezTo>
                  <a:cubicBezTo>
                    <a:pt x="1425" y="2482"/>
                    <a:pt x="1435" y="2460"/>
                    <a:pt x="1444" y="2438"/>
                  </a:cubicBezTo>
                  <a:lnTo>
                    <a:pt x="1444" y="2438"/>
                  </a:lnTo>
                  <a:cubicBezTo>
                    <a:pt x="1443" y="2698"/>
                    <a:pt x="1444" y="2956"/>
                    <a:pt x="1433" y="3215"/>
                  </a:cubicBezTo>
                  <a:cubicBezTo>
                    <a:pt x="1429" y="3288"/>
                    <a:pt x="1424" y="3362"/>
                    <a:pt x="1418" y="3435"/>
                  </a:cubicBezTo>
                  <a:cubicBezTo>
                    <a:pt x="1411" y="3519"/>
                    <a:pt x="1397" y="3603"/>
                    <a:pt x="1394" y="3685"/>
                  </a:cubicBezTo>
                  <a:cubicBezTo>
                    <a:pt x="1391" y="3759"/>
                    <a:pt x="1459" y="3820"/>
                    <a:pt x="1524" y="3820"/>
                  </a:cubicBezTo>
                  <a:cubicBezTo>
                    <a:pt x="1525" y="3820"/>
                    <a:pt x="1526" y="3820"/>
                    <a:pt x="1527" y="3820"/>
                  </a:cubicBezTo>
                  <a:lnTo>
                    <a:pt x="1528" y="3820"/>
                  </a:lnTo>
                  <a:cubicBezTo>
                    <a:pt x="1598" y="3818"/>
                    <a:pt x="1655" y="3766"/>
                    <a:pt x="1663" y="3698"/>
                  </a:cubicBezTo>
                  <a:cubicBezTo>
                    <a:pt x="1664" y="3678"/>
                    <a:pt x="1666" y="3657"/>
                    <a:pt x="1668" y="3635"/>
                  </a:cubicBezTo>
                  <a:cubicBezTo>
                    <a:pt x="1685" y="3359"/>
                    <a:pt x="1688" y="3082"/>
                    <a:pt x="1688" y="2805"/>
                  </a:cubicBezTo>
                  <a:cubicBezTo>
                    <a:pt x="1688" y="2669"/>
                    <a:pt x="1688" y="2533"/>
                    <a:pt x="1690" y="2395"/>
                  </a:cubicBezTo>
                  <a:cubicBezTo>
                    <a:pt x="1691" y="2258"/>
                    <a:pt x="1696" y="2120"/>
                    <a:pt x="1701" y="1982"/>
                  </a:cubicBezTo>
                  <a:cubicBezTo>
                    <a:pt x="1704" y="1935"/>
                    <a:pt x="1709" y="1886"/>
                    <a:pt x="1712" y="1838"/>
                  </a:cubicBezTo>
                  <a:cubicBezTo>
                    <a:pt x="1714" y="1822"/>
                    <a:pt x="1714" y="1806"/>
                    <a:pt x="1715" y="1791"/>
                  </a:cubicBezTo>
                  <a:cubicBezTo>
                    <a:pt x="1728" y="1754"/>
                    <a:pt x="1740" y="1718"/>
                    <a:pt x="1755" y="1681"/>
                  </a:cubicBezTo>
                  <a:cubicBezTo>
                    <a:pt x="1778" y="1616"/>
                    <a:pt x="1805" y="1552"/>
                    <a:pt x="1826" y="1485"/>
                  </a:cubicBezTo>
                  <a:lnTo>
                    <a:pt x="1826" y="1485"/>
                  </a:lnTo>
                  <a:cubicBezTo>
                    <a:pt x="1824" y="1491"/>
                    <a:pt x="1823" y="1496"/>
                    <a:pt x="1823" y="1501"/>
                  </a:cubicBezTo>
                  <a:cubicBezTo>
                    <a:pt x="1824" y="1493"/>
                    <a:pt x="1826" y="1487"/>
                    <a:pt x="1829" y="1479"/>
                  </a:cubicBezTo>
                  <a:cubicBezTo>
                    <a:pt x="1829" y="1480"/>
                    <a:pt x="1829" y="1480"/>
                    <a:pt x="1829" y="1482"/>
                  </a:cubicBezTo>
                  <a:lnTo>
                    <a:pt x="1832" y="1469"/>
                  </a:lnTo>
                  <a:cubicBezTo>
                    <a:pt x="1836" y="1459"/>
                    <a:pt x="1840" y="1449"/>
                    <a:pt x="1843" y="1439"/>
                  </a:cubicBezTo>
                  <a:lnTo>
                    <a:pt x="1843" y="1439"/>
                  </a:lnTo>
                  <a:cubicBezTo>
                    <a:pt x="1861" y="1383"/>
                    <a:pt x="1879" y="1327"/>
                    <a:pt x="1899" y="1271"/>
                  </a:cubicBezTo>
                  <a:lnTo>
                    <a:pt x="1900" y="1267"/>
                  </a:lnTo>
                  <a:lnTo>
                    <a:pt x="1900" y="1268"/>
                  </a:lnTo>
                  <a:lnTo>
                    <a:pt x="1902" y="1262"/>
                  </a:lnTo>
                  <a:lnTo>
                    <a:pt x="1900" y="1265"/>
                  </a:lnTo>
                  <a:lnTo>
                    <a:pt x="1908" y="1243"/>
                  </a:lnTo>
                  <a:cubicBezTo>
                    <a:pt x="1908" y="1243"/>
                    <a:pt x="1908" y="1243"/>
                    <a:pt x="1908" y="1244"/>
                  </a:cubicBezTo>
                  <a:cubicBezTo>
                    <a:pt x="1913" y="1229"/>
                    <a:pt x="1919" y="1211"/>
                    <a:pt x="1924" y="1195"/>
                  </a:cubicBezTo>
                  <a:cubicBezTo>
                    <a:pt x="1929" y="1184"/>
                    <a:pt x="1932" y="1172"/>
                    <a:pt x="1935" y="1161"/>
                  </a:cubicBezTo>
                  <a:cubicBezTo>
                    <a:pt x="1935" y="1161"/>
                    <a:pt x="1935" y="1162"/>
                    <a:pt x="1935" y="1162"/>
                  </a:cubicBezTo>
                  <a:cubicBezTo>
                    <a:pt x="1965" y="1070"/>
                    <a:pt x="1991" y="977"/>
                    <a:pt x="2019" y="884"/>
                  </a:cubicBezTo>
                  <a:cubicBezTo>
                    <a:pt x="2041" y="809"/>
                    <a:pt x="2062" y="733"/>
                    <a:pt x="2081" y="657"/>
                  </a:cubicBezTo>
                  <a:cubicBezTo>
                    <a:pt x="2103" y="572"/>
                    <a:pt x="2122" y="486"/>
                    <a:pt x="2143" y="401"/>
                  </a:cubicBezTo>
                  <a:cubicBezTo>
                    <a:pt x="2152" y="358"/>
                    <a:pt x="2158" y="315"/>
                    <a:pt x="2165" y="271"/>
                  </a:cubicBezTo>
                  <a:cubicBezTo>
                    <a:pt x="2169" y="235"/>
                    <a:pt x="2173" y="200"/>
                    <a:pt x="2174" y="162"/>
                  </a:cubicBezTo>
                  <a:cubicBezTo>
                    <a:pt x="2174" y="122"/>
                    <a:pt x="2160" y="84"/>
                    <a:pt x="2133" y="52"/>
                  </a:cubicBezTo>
                  <a:cubicBezTo>
                    <a:pt x="2106" y="18"/>
                    <a:pt x="2066" y="0"/>
                    <a:pt x="2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3" name="Google Shape;13663;p25"/>
            <p:cNvSpPr/>
            <p:nvPr/>
          </p:nvSpPr>
          <p:spPr>
            <a:xfrm>
              <a:off x="5564308" y="2284324"/>
              <a:ext cx="79867" cy="81549"/>
            </a:xfrm>
            <a:custGeom>
              <a:avLst/>
              <a:gdLst/>
              <a:ahLst/>
              <a:cxnLst/>
              <a:rect l="l" t="t" r="r" b="b"/>
              <a:pathLst>
                <a:path w="2374" h="2424" extrusionOk="0">
                  <a:moveTo>
                    <a:pt x="2111" y="768"/>
                  </a:moveTo>
                  <a:cubicBezTo>
                    <a:pt x="2111" y="773"/>
                    <a:pt x="2111" y="779"/>
                    <a:pt x="2113" y="784"/>
                  </a:cubicBezTo>
                  <a:lnTo>
                    <a:pt x="2111" y="768"/>
                  </a:lnTo>
                  <a:close/>
                  <a:moveTo>
                    <a:pt x="1967" y="0"/>
                  </a:moveTo>
                  <a:cubicBezTo>
                    <a:pt x="1957" y="0"/>
                    <a:pt x="1947" y="1"/>
                    <a:pt x="1937" y="2"/>
                  </a:cubicBezTo>
                  <a:cubicBezTo>
                    <a:pt x="1871" y="10"/>
                    <a:pt x="1809" y="33"/>
                    <a:pt x="1753" y="71"/>
                  </a:cubicBezTo>
                  <a:cubicBezTo>
                    <a:pt x="1700" y="106"/>
                    <a:pt x="1646" y="146"/>
                    <a:pt x="1595" y="187"/>
                  </a:cubicBezTo>
                  <a:cubicBezTo>
                    <a:pt x="1415" y="337"/>
                    <a:pt x="1245" y="503"/>
                    <a:pt x="1089" y="681"/>
                  </a:cubicBezTo>
                  <a:cubicBezTo>
                    <a:pt x="1036" y="739"/>
                    <a:pt x="981" y="798"/>
                    <a:pt x="930" y="858"/>
                  </a:cubicBezTo>
                  <a:cubicBezTo>
                    <a:pt x="887" y="913"/>
                    <a:pt x="842" y="967"/>
                    <a:pt x="797" y="1021"/>
                  </a:cubicBezTo>
                  <a:cubicBezTo>
                    <a:pt x="750" y="1078"/>
                    <a:pt x="702" y="1137"/>
                    <a:pt x="655" y="1194"/>
                  </a:cubicBezTo>
                  <a:cubicBezTo>
                    <a:pt x="641" y="1211"/>
                    <a:pt x="628" y="1230"/>
                    <a:pt x="614" y="1251"/>
                  </a:cubicBezTo>
                  <a:lnTo>
                    <a:pt x="528" y="1368"/>
                  </a:lnTo>
                  <a:cubicBezTo>
                    <a:pt x="493" y="1417"/>
                    <a:pt x="454" y="1466"/>
                    <a:pt x="422" y="1518"/>
                  </a:cubicBezTo>
                  <a:cubicBezTo>
                    <a:pt x="387" y="1574"/>
                    <a:pt x="352" y="1631"/>
                    <a:pt x="318" y="1686"/>
                  </a:cubicBezTo>
                  <a:cubicBezTo>
                    <a:pt x="319" y="1665"/>
                    <a:pt x="321" y="1645"/>
                    <a:pt x="322" y="1624"/>
                  </a:cubicBezTo>
                  <a:cubicBezTo>
                    <a:pt x="333" y="1507"/>
                    <a:pt x="346" y="1392"/>
                    <a:pt x="359" y="1274"/>
                  </a:cubicBezTo>
                  <a:cubicBezTo>
                    <a:pt x="368" y="1179"/>
                    <a:pt x="382" y="1086"/>
                    <a:pt x="397" y="991"/>
                  </a:cubicBezTo>
                  <a:cubicBezTo>
                    <a:pt x="406" y="942"/>
                    <a:pt x="416" y="893"/>
                    <a:pt x="427" y="842"/>
                  </a:cubicBezTo>
                  <a:cubicBezTo>
                    <a:pt x="435" y="801"/>
                    <a:pt x="447" y="761"/>
                    <a:pt x="460" y="722"/>
                  </a:cubicBezTo>
                  <a:cubicBezTo>
                    <a:pt x="471" y="689"/>
                    <a:pt x="482" y="657"/>
                    <a:pt x="493" y="625"/>
                  </a:cubicBezTo>
                  <a:cubicBezTo>
                    <a:pt x="527" y="549"/>
                    <a:pt x="489" y="462"/>
                    <a:pt x="411" y="437"/>
                  </a:cubicBezTo>
                  <a:cubicBezTo>
                    <a:pt x="396" y="432"/>
                    <a:pt x="381" y="429"/>
                    <a:pt x="366" y="429"/>
                  </a:cubicBezTo>
                  <a:cubicBezTo>
                    <a:pt x="304" y="429"/>
                    <a:pt x="246" y="473"/>
                    <a:pt x="232" y="538"/>
                  </a:cubicBezTo>
                  <a:cubicBezTo>
                    <a:pt x="210" y="608"/>
                    <a:pt x="191" y="679"/>
                    <a:pt x="172" y="750"/>
                  </a:cubicBezTo>
                  <a:cubicBezTo>
                    <a:pt x="164" y="785"/>
                    <a:pt x="159" y="823"/>
                    <a:pt x="153" y="856"/>
                  </a:cubicBezTo>
                  <a:cubicBezTo>
                    <a:pt x="147" y="888"/>
                    <a:pt x="139" y="921"/>
                    <a:pt x="134" y="953"/>
                  </a:cubicBezTo>
                  <a:cubicBezTo>
                    <a:pt x="126" y="1027"/>
                    <a:pt x="113" y="1100"/>
                    <a:pt x="105" y="1176"/>
                  </a:cubicBezTo>
                  <a:cubicBezTo>
                    <a:pt x="98" y="1252"/>
                    <a:pt x="91" y="1328"/>
                    <a:pt x="83" y="1404"/>
                  </a:cubicBezTo>
                  <a:cubicBezTo>
                    <a:pt x="71" y="1536"/>
                    <a:pt x="61" y="1669"/>
                    <a:pt x="48" y="1800"/>
                  </a:cubicBezTo>
                  <a:cubicBezTo>
                    <a:pt x="41" y="1876"/>
                    <a:pt x="34" y="1952"/>
                    <a:pt x="26" y="2028"/>
                  </a:cubicBezTo>
                  <a:cubicBezTo>
                    <a:pt x="17" y="2115"/>
                    <a:pt x="3" y="2200"/>
                    <a:pt x="1" y="2287"/>
                  </a:cubicBezTo>
                  <a:cubicBezTo>
                    <a:pt x="1" y="2343"/>
                    <a:pt x="36" y="2394"/>
                    <a:pt x="88" y="2414"/>
                  </a:cubicBezTo>
                  <a:cubicBezTo>
                    <a:pt x="104" y="2420"/>
                    <a:pt x="123" y="2424"/>
                    <a:pt x="140" y="2424"/>
                  </a:cubicBezTo>
                  <a:cubicBezTo>
                    <a:pt x="177" y="2424"/>
                    <a:pt x="213" y="2409"/>
                    <a:pt x="238" y="2382"/>
                  </a:cubicBezTo>
                  <a:cubicBezTo>
                    <a:pt x="295" y="2325"/>
                    <a:pt x="318" y="2253"/>
                    <a:pt x="351" y="2181"/>
                  </a:cubicBezTo>
                  <a:lnTo>
                    <a:pt x="425" y="2041"/>
                  </a:lnTo>
                  <a:cubicBezTo>
                    <a:pt x="447" y="1999"/>
                    <a:pt x="468" y="1955"/>
                    <a:pt x="492" y="1914"/>
                  </a:cubicBezTo>
                  <a:cubicBezTo>
                    <a:pt x="547" y="1820"/>
                    <a:pt x="603" y="1727"/>
                    <a:pt x="656" y="1635"/>
                  </a:cubicBezTo>
                  <a:cubicBezTo>
                    <a:pt x="694" y="1580"/>
                    <a:pt x="732" y="1526"/>
                    <a:pt x="770" y="1471"/>
                  </a:cubicBezTo>
                  <a:cubicBezTo>
                    <a:pt x="802" y="1426"/>
                    <a:pt x="830" y="1380"/>
                    <a:pt x="864" y="1338"/>
                  </a:cubicBezTo>
                  <a:cubicBezTo>
                    <a:pt x="916" y="1273"/>
                    <a:pt x="968" y="1208"/>
                    <a:pt x="1020" y="1143"/>
                  </a:cubicBezTo>
                  <a:cubicBezTo>
                    <a:pt x="1054" y="1100"/>
                    <a:pt x="1087" y="1056"/>
                    <a:pt x="1122" y="1015"/>
                  </a:cubicBezTo>
                  <a:lnTo>
                    <a:pt x="1122" y="1015"/>
                  </a:lnTo>
                  <a:lnTo>
                    <a:pt x="1119" y="1020"/>
                  </a:lnTo>
                  <a:lnTo>
                    <a:pt x="1125" y="1012"/>
                  </a:lnTo>
                  <a:cubicBezTo>
                    <a:pt x="1126" y="1010"/>
                    <a:pt x="1126" y="1008"/>
                    <a:pt x="1128" y="1007"/>
                  </a:cubicBezTo>
                  <a:lnTo>
                    <a:pt x="1128" y="1007"/>
                  </a:lnTo>
                  <a:lnTo>
                    <a:pt x="1126" y="1010"/>
                  </a:lnTo>
                  <a:cubicBezTo>
                    <a:pt x="1164" y="966"/>
                    <a:pt x="1202" y="923"/>
                    <a:pt x="1240" y="879"/>
                  </a:cubicBezTo>
                  <a:lnTo>
                    <a:pt x="1240" y="879"/>
                  </a:lnTo>
                  <a:lnTo>
                    <a:pt x="1229" y="891"/>
                  </a:lnTo>
                  <a:cubicBezTo>
                    <a:pt x="1267" y="847"/>
                    <a:pt x="1305" y="803"/>
                    <a:pt x="1343" y="760"/>
                  </a:cubicBezTo>
                  <a:cubicBezTo>
                    <a:pt x="1347" y="755"/>
                    <a:pt x="1350" y="752"/>
                    <a:pt x="1353" y="747"/>
                  </a:cubicBezTo>
                  <a:cubicBezTo>
                    <a:pt x="1413" y="687"/>
                    <a:pt x="1472" y="625"/>
                    <a:pt x="1529" y="565"/>
                  </a:cubicBezTo>
                  <a:cubicBezTo>
                    <a:pt x="1551" y="543"/>
                    <a:pt x="1574" y="522"/>
                    <a:pt x="1598" y="503"/>
                  </a:cubicBezTo>
                  <a:lnTo>
                    <a:pt x="1688" y="423"/>
                  </a:lnTo>
                  <a:cubicBezTo>
                    <a:pt x="1730" y="388"/>
                    <a:pt x="1772" y="356"/>
                    <a:pt x="1815" y="326"/>
                  </a:cubicBezTo>
                  <a:cubicBezTo>
                    <a:pt x="1840" y="309"/>
                    <a:pt x="1866" y="291"/>
                    <a:pt x="1893" y="277"/>
                  </a:cubicBezTo>
                  <a:cubicBezTo>
                    <a:pt x="1907" y="271"/>
                    <a:pt x="1920" y="266"/>
                    <a:pt x="1934" y="260"/>
                  </a:cubicBezTo>
                  <a:lnTo>
                    <a:pt x="1950" y="255"/>
                  </a:lnTo>
                  <a:lnTo>
                    <a:pt x="1956" y="255"/>
                  </a:lnTo>
                  <a:lnTo>
                    <a:pt x="1967" y="256"/>
                  </a:lnTo>
                  <a:lnTo>
                    <a:pt x="1975" y="260"/>
                  </a:lnTo>
                  <a:lnTo>
                    <a:pt x="1980" y="261"/>
                  </a:lnTo>
                  <a:lnTo>
                    <a:pt x="1983" y="263"/>
                  </a:lnTo>
                  <a:lnTo>
                    <a:pt x="1984" y="264"/>
                  </a:lnTo>
                  <a:lnTo>
                    <a:pt x="1989" y="269"/>
                  </a:lnTo>
                  <a:cubicBezTo>
                    <a:pt x="1994" y="274"/>
                    <a:pt x="1997" y="279"/>
                    <a:pt x="2002" y="285"/>
                  </a:cubicBezTo>
                  <a:cubicBezTo>
                    <a:pt x="2011" y="299"/>
                    <a:pt x="2021" y="312"/>
                    <a:pt x="2029" y="329"/>
                  </a:cubicBezTo>
                  <a:cubicBezTo>
                    <a:pt x="2038" y="347"/>
                    <a:pt x="2045" y="364"/>
                    <a:pt x="2053" y="383"/>
                  </a:cubicBezTo>
                  <a:cubicBezTo>
                    <a:pt x="2060" y="407"/>
                    <a:pt x="2067" y="429"/>
                    <a:pt x="2072" y="453"/>
                  </a:cubicBezTo>
                  <a:cubicBezTo>
                    <a:pt x="2092" y="562"/>
                    <a:pt x="2106" y="673"/>
                    <a:pt x="2113" y="784"/>
                  </a:cubicBezTo>
                  <a:lnTo>
                    <a:pt x="2117" y="831"/>
                  </a:lnTo>
                  <a:cubicBezTo>
                    <a:pt x="2122" y="900"/>
                    <a:pt x="2173" y="958"/>
                    <a:pt x="2244" y="958"/>
                  </a:cubicBezTo>
                  <a:cubicBezTo>
                    <a:pt x="2245" y="958"/>
                    <a:pt x="2246" y="958"/>
                    <a:pt x="2247" y="958"/>
                  </a:cubicBezTo>
                  <a:cubicBezTo>
                    <a:pt x="2318" y="956"/>
                    <a:pt x="2374" y="898"/>
                    <a:pt x="2374" y="826"/>
                  </a:cubicBezTo>
                  <a:cubicBezTo>
                    <a:pt x="2369" y="746"/>
                    <a:pt x="2363" y="665"/>
                    <a:pt x="2355" y="583"/>
                  </a:cubicBezTo>
                  <a:cubicBezTo>
                    <a:pt x="2350" y="511"/>
                    <a:pt x="2339" y="439"/>
                    <a:pt x="2322" y="369"/>
                  </a:cubicBezTo>
                  <a:cubicBezTo>
                    <a:pt x="2307" y="302"/>
                    <a:pt x="2282" y="241"/>
                    <a:pt x="2247" y="182"/>
                  </a:cubicBezTo>
                  <a:cubicBezTo>
                    <a:pt x="2214" y="130"/>
                    <a:pt x="2176" y="70"/>
                    <a:pt x="2119" y="41"/>
                  </a:cubicBezTo>
                  <a:cubicBezTo>
                    <a:pt x="2072" y="14"/>
                    <a:pt x="2020" y="0"/>
                    <a:pt x="19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4" name="Google Shape;13664;p25"/>
            <p:cNvSpPr/>
            <p:nvPr/>
          </p:nvSpPr>
          <p:spPr>
            <a:xfrm>
              <a:off x="5760484" y="2323048"/>
              <a:ext cx="59446" cy="12246"/>
            </a:xfrm>
            <a:custGeom>
              <a:avLst/>
              <a:gdLst/>
              <a:ahLst/>
              <a:cxnLst/>
              <a:rect l="l" t="t" r="r" b="b"/>
              <a:pathLst>
                <a:path w="1767" h="364" extrusionOk="0">
                  <a:moveTo>
                    <a:pt x="1111" y="0"/>
                  </a:moveTo>
                  <a:cubicBezTo>
                    <a:pt x="1013" y="0"/>
                    <a:pt x="915" y="5"/>
                    <a:pt x="817" y="11"/>
                  </a:cubicBezTo>
                  <a:cubicBezTo>
                    <a:pt x="689" y="17"/>
                    <a:pt x="561" y="30"/>
                    <a:pt x="434" y="46"/>
                  </a:cubicBezTo>
                  <a:cubicBezTo>
                    <a:pt x="375" y="54"/>
                    <a:pt x="317" y="60"/>
                    <a:pt x="258" y="68"/>
                  </a:cubicBezTo>
                  <a:cubicBezTo>
                    <a:pt x="226" y="73"/>
                    <a:pt x="193" y="76"/>
                    <a:pt x="162" y="82"/>
                  </a:cubicBezTo>
                  <a:cubicBezTo>
                    <a:pt x="114" y="92"/>
                    <a:pt x="63" y="101"/>
                    <a:pt x="35" y="144"/>
                  </a:cubicBezTo>
                  <a:cubicBezTo>
                    <a:pt x="8" y="179"/>
                    <a:pt x="0" y="223"/>
                    <a:pt x="11" y="266"/>
                  </a:cubicBezTo>
                  <a:cubicBezTo>
                    <a:pt x="21" y="299"/>
                    <a:pt x="44" y="328"/>
                    <a:pt x="75" y="347"/>
                  </a:cubicBezTo>
                  <a:cubicBezTo>
                    <a:pt x="81" y="350"/>
                    <a:pt x="87" y="351"/>
                    <a:pt x="94" y="354"/>
                  </a:cubicBezTo>
                  <a:lnTo>
                    <a:pt x="92" y="354"/>
                  </a:lnTo>
                  <a:cubicBezTo>
                    <a:pt x="108" y="361"/>
                    <a:pt x="127" y="364"/>
                    <a:pt x="144" y="364"/>
                  </a:cubicBezTo>
                  <a:cubicBezTo>
                    <a:pt x="162" y="364"/>
                    <a:pt x="179" y="361"/>
                    <a:pt x="195" y="354"/>
                  </a:cubicBezTo>
                  <a:cubicBezTo>
                    <a:pt x="287" y="335"/>
                    <a:pt x="380" y="324"/>
                    <a:pt x="473" y="312"/>
                  </a:cubicBezTo>
                  <a:cubicBezTo>
                    <a:pt x="568" y="299"/>
                    <a:pt x="663" y="288"/>
                    <a:pt x="758" y="278"/>
                  </a:cubicBezTo>
                  <a:cubicBezTo>
                    <a:pt x="849" y="274"/>
                    <a:pt x="940" y="266"/>
                    <a:pt x="1032" y="263"/>
                  </a:cubicBezTo>
                  <a:cubicBezTo>
                    <a:pt x="1080" y="262"/>
                    <a:pt x="1127" y="261"/>
                    <a:pt x="1174" y="261"/>
                  </a:cubicBezTo>
                  <a:cubicBezTo>
                    <a:pt x="1221" y="261"/>
                    <a:pt x="1268" y="262"/>
                    <a:pt x="1316" y="263"/>
                  </a:cubicBezTo>
                  <a:cubicBezTo>
                    <a:pt x="1417" y="267"/>
                    <a:pt x="1517" y="274"/>
                    <a:pt x="1616" y="285"/>
                  </a:cubicBezTo>
                  <a:cubicBezTo>
                    <a:pt x="1621" y="285"/>
                    <a:pt x="1626" y="286"/>
                    <a:pt x="1631" y="286"/>
                  </a:cubicBezTo>
                  <a:cubicBezTo>
                    <a:pt x="1696" y="286"/>
                    <a:pt x="1751" y="237"/>
                    <a:pt x="1759" y="171"/>
                  </a:cubicBezTo>
                  <a:cubicBezTo>
                    <a:pt x="1767" y="101"/>
                    <a:pt x="1716" y="38"/>
                    <a:pt x="1646" y="30"/>
                  </a:cubicBezTo>
                  <a:cubicBezTo>
                    <a:pt x="1494" y="14"/>
                    <a:pt x="1342" y="5"/>
                    <a:pt x="1191" y="1"/>
                  </a:cubicBezTo>
                  <a:cubicBezTo>
                    <a:pt x="1164" y="1"/>
                    <a:pt x="1137" y="0"/>
                    <a:pt x="11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5" name="Google Shape;13665;p25"/>
            <p:cNvSpPr/>
            <p:nvPr/>
          </p:nvSpPr>
          <p:spPr>
            <a:xfrm>
              <a:off x="5769905" y="2344579"/>
              <a:ext cx="45720" cy="10160"/>
            </a:xfrm>
            <a:custGeom>
              <a:avLst/>
              <a:gdLst/>
              <a:ahLst/>
              <a:cxnLst/>
              <a:rect l="l" t="t" r="r" b="b"/>
              <a:pathLst>
                <a:path w="1359" h="302" extrusionOk="0">
                  <a:moveTo>
                    <a:pt x="155" y="1"/>
                  </a:moveTo>
                  <a:cubicBezTo>
                    <a:pt x="94" y="1"/>
                    <a:pt x="34" y="42"/>
                    <a:pt x="21" y="104"/>
                  </a:cubicBezTo>
                  <a:cubicBezTo>
                    <a:pt x="0" y="185"/>
                    <a:pt x="56" y="264"/>
                    <a:pt x="138" y="273"/>
                  </a:cubicBezTo>
                  <a:cubicBezTo>
                    <a:pt x="205" y="281"/>
                    <a:pt x="269" y="288"/>
                    <a:pt x="336" y="291"/>
                  </a:cubicBezTo>
                  <a:cubicBezTo>
                    <a:pt x="391" y="292"/>
                    <a:pt x="448" y="294"/>
                    <a:pt x="504" y="297"/>
                  </a:cubicBezTo>
                  <a:cubicBezTo>
                    <a:pt x="584" y="299"/>
                    <a:pt x="665" y="300"/>
                    <a:pt x="746" y="302"/>
                  </a:cubicBezTo>
                  <a:lnTo>
                    <a:pt x="778" y="300"/>
                  </a:lnTo>
                  <a:cubicBezTo>
                    <a:pt x="931" y="300"/>
                    <a:pt x="1085" y="291"/>
                    <a:pt x="1237" y="281"/>
                  </a:cubicBezTo>
                  <a:cubicBezTo>
                    <a:pt x="1305" y="278"/>
                    <a:pt x="1359" y="223"/>
                    <a:pt x="1359" y="155"/>
                  </a:cubicBezTo>
                  <a:cubicBezTo>
                    <a:pt x="1357" y="86"/>
                    <a:pt x="1300" y="33"/>
                    <a:pt x="1232" y="33"/>
                  </a:cubicBezTo>
                  <a:cubicBezTo>
                    <a:pt x="1139" y="35"/>
                    <a:pt x="1042" y="39"/>
                    <a:pt x="950" y="39"/>
                  </a:cubicBezTo>
                  <a:cubicBezTo>
                    <a:pt x="935" y="39"/>
                    <a:pt x="920" y="39"/>
                    <a:pt x="906" y="39"/>
                  </a:cubicBezTo>
                  <a:cubicBezTo>
                    <a:pt x="800" y="37"/>
                    <a:pt x="694" y="34"/>
                    <a:pt x="588" y="29"/>
                  </a:cubicBezTo>
                  <a:lnTo>
                    <a:pt x="570" y="29"/>
                  </a:lnTo>
                  <a:cubicBezTo>
                    <a:pt x="550" y="29"/>
                    <a:pt x="531" y="26"/>
                    <a:pt x="510" y="26"/>
                  </a:cubicBezTo>
                  <a:lnTo>
                    <a:pt x="529" y="28"/>
                  </a:lnTo>
                  <a:lnTo>
                    <a:pt x="356" y="18"/>
                  </a:lnTo>
                  <a:lnTo>
                    <a:pt x="361" y="18"/>
                  </a:lnTo>
                  <a:lnTo>
                    <a:pt x="315" y="17"/>
                  </a:lnTo>
                  <a:cubicBezTo>
                    <a:pt x="269" y="14"/>
                    <a:pt x="222" y="7"/>
                    <a:pt x="176" y="3"/>
                  </a:cubicBezTo>
                  <a:cubicBezTo>
                    <a:pt x="169" y="1"/>
                    <a:pt x="162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6" name="Google Shape;13666;p25"/>
            <p:cNvSpPr/>
            <p:nvPr/>
          </p:nvSpPr>
          <p:spPr>
            <a:xfrm>
              <a:off x="4661277" y="2717083"/>
              <a:ext cx="45115" cy="18302"/>
            </a:xfrm>
            <a:custGeom>
              <a:avLst/>
              <a:gdLst/>
              <a:ahLst/>
              <a:cxnLst/>
              <a:rect l="l" t="t" r="r" b="b"/>
              <a:pathLst>
                <a:path w="1341" h="544" extrusionOk="0">
                  <a:moveTo>
                    <a:pt x="1215" y="0"/>
                  </a:moveTo>
                  <a:cubicBezTo>
                    <a:pt x="1212" y="0"/>
                    <a:pt x="1210" y="0"/>
                    <a:pt x="1207" y="0"/>
                  </a:cubicBezTo>
                  <a:cubicBezTo>
                    <a:pt x="1101" y="7"/>
                    <a:pt x="995" y="21"/>
                    <a:pt x="891" y="40"/>
                  </a:cubicBezTo>
                  <a:cubicBezTo>
                    <a:pt x="791" y="59"/>
                    <a:pt x="694" y="80"/>
                    <a:pt x="598" y="103"/>
                  </a:cubicBezTo>
                  <a:cubicBezTo>
                    <a:pt x="509" y="124"/>
                    <a:pt x="422" y="151"/>
                    <a:pt x="335" y="178"/>
                  </a:cubicBezTo>
                  <a:cubicBezTo>
                    <a:pt x="292" y="192"/>
                    <a:pt x="249" y="208"/>
                    <a:pt x="207" y="224"/>
                  </a:cubicBezTo>
                  <a:cubicBezTo>
                    <a:pt x="140" y="251"/>
                    <a:pt x="42" y="279"/>
                    <a:pt x="17" y="355"/>
                  </a:cubicBezTo>
                  <a:cubicBezTo>
                    <a:pt x="1" y="395"/>
                    <a:pt x="4" y="439"/>
                    <a:pt x="25" y="477"/>
                  </a:cubicBezTo>
                  <a:cubicBezTo>
                    <a:pt x="44" y="509"/>
                    <a:pt x="74" y="531"/>
                    <a:pt x="109" y="540"/>
                  </a:cubicBezTo>
                  <a:cubicBezTo>
                    <a:pt x="120" y="543"/>
                    <a:pt x="131" y="543"/>
                    <a:pt x="142" y="543"/>
                  </a:cubicBezTo>
                  <a:cubicBezTo>
                    <a:pt x="178" y="543"/>
                    <a:pt x="213" y="529"/>
                    <a:pt x="240" y="504"/>
                  </a:cubicBezTo>
                  <a:cubicBezTo>
                    <a:pt x="295" y="479"/>
                    <a:pt x="354" y="456"/>
                    <a:pt x="411" y="433"/>
                  </a:cubicBezTo>
                  <a:lnTo>
                    <a:pt x="509" y="399"/>
                  </a:lnTo>
                  <a:cubicBezTo>
                    <a:pt x="542" y="387"/>
                    <a:pt x="579" y="379"/>
                    <a:pt x="614" y="369"/>
                  </a:cubicBezTo>
                  <a:cubicBezTo>
                    <a:pt x="678" y="350"/>
                    <a:pt x="743" y="334"/>
                    <a:pt x="810" y="319"/>
                  </a:cubicBezTo>
                  <a:cubicBezTo>
                    <a:pt x="860" y="309"/>
                    <a:pt x="911" y="298"/>
                    <a:pt x="963" y="290"/>
                  </a:cubicBezTo>
                  <a:cubicBezTo>
                    <a:pt x="1024" y="281"/>
                    <a:pt x="1084" y="273"/>
                    <a:pt x="1144" y="265"/>
                  </a:cubicBezTo>
                  <a:lnTo>
                    <a:pt x="1212" y="262"/>
                  </a:lnTo>
                  <a:cubicBezTo>
                    <a:pt x="1283" y="258"/>
                    <a:pt x="1340" y="200"/>
                    <a:pt x="1340" y="129"/>
                  </a:cubicBezTo>
                  <a:cubicBezTo>
                    <a:pt x="1339" y="63"/>
                    <a:pt x="1282" y="0"/>
                    <a:pt x="1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7" name="Google Shape;13667;p25"/>
            <p:cNvSpPr/>
            <p:nvPr/>
          </p:nvSpPr>
          <p:spPr>
            <a:xfrm>
              <a:off x="4660873" y="2733434"/>
              <a:ext cx="56957" cy="20690"/>
            </a:xfrm>
            <a:custGeom>
              <a:avLst/>
              <a:gdLst/>
              <a:ahLst/>
              <a:cxnLst/>
              <a:rect l="l" t="t" r="r" b="b"/>
              <a:pathLst>
                <a:path w="1693" h="615" extrusionOk="0">
                  <a:moveTo>
                    <a:pt x="1564" y="0"/>
                  </a:moveTo>
                  <a:cubicBezTo>
                    <a:pt x="1552" y="0"/>
                    <a:pt x="1541" y="2"/>
                    <a:pt x="1529" y="5"/>
                  </a:cubicBezTo>
                  <a:cubicBezTo>
                    <a:pt x="1320" y="62"/>
                    <a:pt x="1113" y="119"/>
                    <a:pt x="906" y="178"/>
                  </a:cubicBezTo>
                  <a:cubicBezTo>
                    <a:pt x="709" y="232"/>
                    <a:pt x="512" y="279"/>
                    <a:pt x="314" y="323"/>
                  </a:cubicBezTo>
                  <a:cubicBezTo>
                    <a:pt x="279" y="330"/>
                    <a:pt x="244" y="336"/>
                    <a:pt x="208" y="341"/>
                  </a:cubicBezTo>
                  <a:cubicBezTo>
                    <a:pt x="191" y="335"/>
                    <a:pt x="175" y="332"/>
                    <a:pt x="158" y="332"/>
                  </a:cubicBezTo>
                  <a:cubicBezTo>
                    <a:pt x="152" y="332"/>
                    <a:pt x="146" y="332"/>
                    <a:pt x="140" y="333"/>
                  </a:cubicBezTo>
                  <a:cubicBezTo>
                    <a:pt x="90" y="339"/>
                    <a:pt x="48" y="368"/>
                    <a:pt x="24" y="409"/>
                  </a:cubicBezTo>
                  <a:cubicBezTo>
                    <a:pt x="3" y="447"/>
                    <a:pt x="0" y="491"/>
                    <a:pt x="16" y="531"/>
                  </a:cubicBezTo>
                  <a:cubicBezTo>
                    <a:pt x="33" y="569"/>
                    <a:pt x="67" y="597"/>
                    <a:pt x="108" y="608"/>
                  </a:cubicBezTo>
                  <a:cubicBezTo>
                    <a:pt x="128" y="613"/>
                    <a:pt x="151" y="615"/>
                    <a:pt x="173" y="615"/>
                  </a:cubicBezTo>
                  <a:lnTo>
                    <a:pt x="198" y="615"/>
                  </a:lnTo>
                  <a:cubicBezTo>
                    <a:pt x="236" y="610"/>
                    <a:pt x="273" y="602"/>
                    <a:pt x="311" y="594"/>
                  </a:cubicBezTo>
                  <a:cubicBezTo>
                    <a:pt x="366" y="583"/>
                    <a:pt x="423" y="569"/>
                    <a:pt x="478" y="553"/>
                  </a:cubicBezTo>
                  <a:lnTo>
                    <a:pt x="670" y="504"/>
                  </a:lnTo>
                  <a:cubicBezTo>
                    <a:pt x="765" y="478"/>
                    <a:pt x="863" y="447"/>
                    <a:pt x="956" y="421"/>
                  </a:cubicBezTo>
                  <a:cubicBezTo>
                    <a:pt x="1050" y="396"/>
                    <a:pt x="1142" y="368"/>
                    <a:pt x="1235" y="339"/>
                  </a:cubicBezTo>
                  <a:cubicBezTo>
                    <a:pt x="1355" y="303"/>
                    <a:pt x="1476" y="266"/>
                    <a:pt x="1594" y="230"/>
                  </a:cubicBezTo>
                  <a:cubicBezTo>
                    <a:pt x="1656" y="213"/>
                    <a:pt x="1692" y="148"/>
                    <a:pt x="1675" y="84"/>
                  </a:cubicBezTo>
                  <a:cubicBezTo>
                    <a:pt x="1661" y="34"/>
                    <a:pt x="1615" y="0"/>
                    <a:pt x="1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8" name="Google Shape;13668;p25"/>
            <p:cNvSpPr/>
            <p:nvPr/>
          </p:nvSpPr>
          <p:spPr>
            <a:xfrm>
              <a:off x="4778189" y="2630686"/>
              <a:ext cx="47604" cy="99952"/>
            </a:xfrm>
            <a:custGeom>
              <a:avLst/>
              <a:gdLst/>
              <a:ahLst/>
              <a:cxnLst/>
              <a:rect l="l" t="t" r="r" b="b"/>
              <a:pathLst>
                <a:path w="1415" h="2971" extrusionOk="0">
                  <a:moveTo>
                    <a:pt x="570" y="2720"/>
                  </a:moveTo>
                  <a:cubicBezTo>
                    <a:pt x="569" y="2722"/>
                    <a:pt x="569" y="2723"/>
                    <a:pt x="570" y="2725"/>
                  </a:cubicBezTo>
                  <a:lnTo>
                    <a:pt x="570" y="2725"/>
                  </a:lnTo>
                  <a:cubicBezTo>
                    <a:pt x="570" y="2723"/>
                    <a:pt x="570" y="2722"/>
                    <a:pt x="570" y="2720"/>
                  </a:cubicBezTo>
                  <a:close/>
                  <a:moveTo>
                    <a:pt x="1261" y="0"/>
                  </a:moveTo>
                  <a:cubicBezTo>
                    <a:pt x="1226" y="0"/>
                    <a:pt x="1192" y="14"/>
                    <a:pt x="1166" y="40"/>
                  </a:cubicBezTo>
                  <a:cubicBezTo>
                    <a:pt x="1139" y="67"/>
                    <a:pt x="1115" y="99"/>
                    <a:pt x="1098" y="132"/>
                  </a:cubicBezTo>
                  <a:cubicBezTo>
                    <a:pt x="1079" y="172"/>
                    <a:pt x="1061" y="211"/>
                    <a:pt x="1047" y="251"/>
                  </a:cubicBezTo>
                  <a:cubicBezTo>
                    <a:pt x="1018" y="322"/>
                    <a:pt x="992" y="397"/>
                    <a:pt x="969" y="469"/>
                  </a:cubicBezTo>
                  <a:cubicBezTo>
                    <a:pt x="961" y="499"/>
                    <a:pt x="952" y="530"/>
                    <a:pt x="944" y="558"/>
                  </a:cubicBezTo>
                  <a:lnTo>
                    <a:pt x="916" y="609"/>
                  </a:lnTo>
                  <a:cubicBezTo>
                    <a:pt x="876" y="682"/>
                    <a:pt x="832" y="751"/>
                    <a:pt x="789" y="822"/>
                  </a:cubicBezTo>
                  <a:cubicBezTo>
                    <a:pt x="752" y="875"/>
                    <a:pt x="719" y="928"/>
                    <a:pt x="681" y="979"/>
                  </a:cubicBezTo>
                  <a:cubicBezTo>
                    <a:pt x="639" y="1035"/>
                    <a:pt x="599" y="1088"/>
                    <a:pt x="556" y="1142"/>
                  </a:cubicBezTo>
                  <a:cubicBezTo>
                    <a:pt x="461" y="1259"/>
                    <a:pt x="365" y="1375"/>
                    <a:pt x="267" y="1489"/>
                  </a:cubicBezTo>
                  <a:lnTo>
                    <a:pt x="279" y="1476"/>
                  </a:lnTo>
                  <a:lnTo>
                    <a:pt x="279" y="1476"/>
                  </a:lnTo>
                  <a:cubicBezTo>
                    <a:pt x="229" y="1532"/>
                    <a:pt x="179" y="1587"/>
                    <a:pt x="129" y="1642"/>
                  </a:cubicBezTo>
                  <a:cubicBezTo>
                    <a:pt x="94" y="1677"/>
                    <a:pt x="61" y="1715"/>
                    <a:pt x="31" y="1756"/>
                  </a:cubicBezTo>
                  <a:cubicBezTo>
                    <a:pt x="12" y="1782"/>
                    <a:pt x="2" y="1815"/>
                    <a:pt x="1" y="1847"/>
                  </a:cubicBezTo>
                  <a:cubicBezTo>
                    <a:pt x="4" y="1910"/>
                    <a:pt x="45" y="1962"/>
                    <a:pt x="105" y="1978"/>
                  </a:cubicBezTo>
                  <a:cubicBezTo>
                    <a:pt x="117" y="1981"/>
                    <a:pt x="128" y="1982"/>
                    <a:pt x="140" y="1982"/>
                  </a:cubicBezTo>
                  <a:cubicBezTo>
                    <a:pt x="194" y="1982"/>
                    <a:pt x="244" y="1950"/>
                    <a:pt x="267" y="1897"/>
                  </a:cubicBezTo>
                  <a:cubicBezTo>
                    <a:pt x="279" y="1881"/>
                    <a:pt x="292" y="1866"/>
                    <a:pt x="306" y="1850"/>
                  </a:cubicBezTo>
                  <a:cubicBezTo>
                    <a:pt x="420" y="1718"/>
                    <a:pt x="529" y="1585"/>
                    <a:pt x="640" y="1452"/>
                  </a:cubicBezTo>
                  <a:cubicBezTo>
                    <a:pt x="683" y="1400"/>
                    <a:pt x="722" y="1346"/>
                    <a:pt x="764" y="1293"/>
                  </a:cubicBezTo>
                  <a:lnTo>
                    <a:pt x="764" y="1293"/>
                  </a:lnTo>
                  <a:cubicBezTo>
                    <a:pt x="756" y="1340"/>
                    <a:pt x="745" y="1391"/>
                    <a:pt x="738" y="1440"/>
                  </a:cubicBezTo>
                  <a:cubicBezTo>
                    <a:pt x="714" y="1592"/>
                    <a:pt x="691" y="1742"/>
                    <a:pt x="669" y="1894"/>
                  </a:cubicBezTo>
                  <a:cubicBezTo>
                    <a:pt x="650" y="2032"/>
                    <a:pt x="632" y="2168"/>
                    <a:pt x="616" y="2306"/>
                  </a:cubicBezTo>
                  <a:cubicBezTo>
                    <a:pt x="608" y="2380"/>
                    <a:pt x="599" y="2454"/>
                    <a:pt x="589" y="2529"/>
                  </a:cubicBezTo>
                  <a:cubicBezTo>
                    <a:pt x="582" y="2594"/>
                    <a:pt x="574" y="2659"/>
                    <a:pt x="570" y="2725"/>
                  </a:cubicBezTo>
                  <a:cubicBezTo>
                    <a:pt x="570" y="2725"/>
                    <a:pt x="570" y="2725"/>
                    <a:pt x="570" y="2725"/>
                  </a:cubicBezTo>
                  <a:lnTo>
                    <a:pt x="570" y="2725"/>
                  </a:lnTo>
                  <a:cubicBezTo>
                    <a:pt x="569" y="2737"/>
                    <a:pt x="567" y="2749"/>
                    <a:pt x="567" y="2760"/>
                  </a:cubicBezTo>
                  <a:lnTo>
                    <a:pt x="567" y="2765"/>
                  </a:lnTo>
                  <a:lnTo>
                    <a:pt x="567" y="2766"/>
                  </a:lnTo>
                  <a:lnTo>
                    <a:pt x="567" y="2839"/>
                  </a:lnTo>
                  <a:cubicBezTo>
                    <a:pt x="570" y="2912"/>
                    <a:pt x="629" y="2969"/>
                    <a:pt x="702" y="2971"/>
                  </a:cubicBezTo>
                  <a:cubicBezTo>
                    <a:pt x="708" y="2971"/>
                    <a:pt x="714" y="2971"/>
                    <a:pt x="721" y="2969"/>
                  </a:cubicBezTo>
                  <a:cubicBezTo>
                    <a:pt x="794" y="2958"/>
                    <a:pt x="843" y="2890"/>
                    <a:pt x="833" y="2817"/>
                  </a:cubicBezTo>
                  <a:cubicBezTo>
                    <a:pt x="833" y="2814"/>
                    <a:pt x="833" y="2811"/>
                    <a:pt x="833" y="2807"/>
                  </a:cubicBezTo>
                  <a:cubicBezTo>
                    <a:pt x="830" y="2758"/>
                    <a:pt x="830" y="2709"/>
                    <a:pt x="833" y="2660"/>
                  </a:cubicBezTo>
                  <a:cubicBezTo>
                    <a:pt x="847" y="2451"/>
                    <a:pt x="871" y="2242"/>
                    <a:pt x="897" y="2033"/>
                  </a:cubicBezTo>
                  <a:cubicBezTo>
                    <a:pt x="920" y="1839"/>
                    <a:pt x="954" y="1647"/>
                    <a:pt x="984" y="1454"/>
                  </a:cubicBezTo>
                  <a:cubicBezTo>
                    <a:pt x="1001" y="1369"/>
                    <a:pt x="1018" y="1281"/>
                    <a:pt x="1034" y="1196"/>
                  </a:cubicBezTo>
                  <a:cubicBezTo>
                    <a:pt x="1049" y="1130"/>
                    <a:pt x="1066" y="1066"/>
                    <a:pt x="1082" y="1000"/>
                  </a:cubicBezTo>
                  <a:cubicBezTo>
                    <a:pt x="1099" y="930"/>
                    <a:pt x="1117" y="860"/>
                    <a:pt x="1137" y="792"/>
                  </a:cubicBezTo>
                  <a:cubicBezTo>
                    <a:pt x="1155" y="740"/>
                    <a:pt x="1170" y="688"/>
                    <a:pt x="1186" y="634"/>
                  </a:cubicBezTo>
                  <a:lnTo>
                    <a:pt x="1193" y="625"/>
                  </a:lnTo>
                  <a:cubicBezTo>
                    <a:pt x="1234" y="552"/>
                    <a:pt x="1272" y="476"/>
                    <a:pt x="1311" y="400"/>
                  </a:cubicBezTo>
                  <a:cubicBezTo>
                    <a:pt x="1319" y="381"/>
                    <a:pt x="1329" y="362"/>
                    <a:pt x="1338" y="344"/>
                  </a:cubicBezTo>
                  <a:cubicBezTo>
                    <a:pt x="1357" y="311"/>
                    <a:pt x="1373" y="276"/>
                    <a:pt x="1387" y="241"/>
                  </a:cubicBezTo>
                  <a:cubicBezTo>
                    <a:pt x="1403" y="197"/>
                    <a:pt x="1414" y="154"/>
                    <a:pt x="1402" y="108"/>
                  </a:cubicBezTo>
                  <a:cubicBezTo>
                    <a:pt x="1392" y="75"/>
                    <a:pt x="1370" y="47"/>
                    <a:pt x="1341" y="28"/>
                  </a:cubicBezTo>
                  <a:cubicBezTo>
                    <a:pt x="1317" y="9"/>
                    <a:pt x="1289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69" name="Google Shape;13669;p25"/>
            <p:cNvSpPr/>
            <p:nvPr/>
          </p:nvSpPr>
          <p:spPr>
            <a:xfrm>
              <a:off x="4754537" y="2736832"/>
              <a:ext cx="79565" cy="22507"/>
            </a:xfrm>
            <a:custGeom>
              <a:avLst/>
              <a:gdLst/>
              <a:ahLst/>
              <a:cxnLst/>
              <a:rect l="l" t="t" r="r" b="b"/>
              <a:pathLst>
                <a:path w="2365" h="669" extrusionOk="0">
                  <a:moveTo>
                    <a:pt x="1943" y="0"/>
                  </a:moveTo>
                  <a:cubicBezTo>
                    <a:pt x="1885" y="0"/>
                    <a:pt x="1828" y="1"/>
                    <a:pt x="1770" y="2"/>
                  </a:cubicBezTo>
                  <a:cubicBezTo>
                    <a:pt x="1634" y="5"/>
                    <a:pt x="1497" y="21"/>
                    <a:pt x="1361" y="34"/>
                  </a:cubicBezTo>
                  <a:cubicBezTo>
                    <a:pt x="1299" y="40"/>
                    <a:pt x="1239" y="50"/>
                    <a:pt x="1178" y="59"/>
                  </a:cubicBezTo>
                  <a:cubicBezTo>
                    <a:pt x="1080" y="74"/>
                    <a:pt x="982" y="88"/>
                    <a:pt x="886" y="108"/>
                  </a:cubicBezTo>
                  <a:cubicBezTo>
                    <a:pt x="705" y="143"/>
                    <a:pt x="529" y="194"/>
                    <a:pt x="358" y="259"/>
                  </a:cubicBezTo>
                  <a:cubicBezTo>
                    <a:pt x="278" y="289"/>
                    <a:pt x="199" y="328"/>
                    <a:pt x="126" y="374"/>
                  </a:cubicBezTo>
                  <a:cubicBezTo>
                    <a:pt x="78" y="404"/>
                    <a:pt x="34" y="442"/>
                    <a:pt x="20" y="498"/>
                  </a:cubicBezTo>
                  <a:cubicBezTo>
                    <a:pt x="1" y="571"/>
                    <a:pt x="45" y="647"/>
                    <a:pt x="118" y="666"/>
                  </a:cubicBezTo>
                  <a:cubicBezTo>
                    <a:pt x="129" y="667"/>
                    <a:pt x="140" y="669"/>
                    <a:pt x="151" y="669"/>
                  </a:cubicBezTo>
                  <a:cubicBezTo>
                    <a:pt x="197" y="669"/>
                    <a:pt x="240" y="647"/>
                    <a:pt x="265" y="609"/>
                  </a:cubicBezTo>
                  <a:cubicBezTo>
                    <a:pt x="271" y="604"/>
                    <a:pt x="278" y="599"/>
                    <a:pt x="284" y="594"/>
                  </a:cubicBezTo>
                  <a:cubicBezTo>
                    <a:pt x="309" y="579"/>
                    <a:pt x="336" y="563"/>
                    <a:pt x="363" y="548"/>
                  </a:cubicBezTo>
                  <a:cubicBezTo>
                    <a:pt x="433" y="515"/>
                    <a:pt x="503" y="485"/>
                    <a:pt x="575" y="460"/>
                  </a:cubicBezTo>
                  <a:lnTo>
                    <a:pt x="575" y="460"/>
                  </a:lnTo>
                  <a:lnTo>
                    <a:pt x="564" y="465"/>
                  </a:lnTo>
                  <a:cubicBezTo>
                    <a:pt x="689" y="420"/>
                    <a:pt x="818" y="385"/>
                    <a:pt x="947" y="357"/>
                  </a:cubicBezTo>
                  <a:cubicBezTo>
                    <a:pt x="1072" y="330"/>
                    <a:pt x="1201" y="309"/>
                    <a:pt x="1327" y="290"/>
                  </a:cubicBezTo>
                  <a:cubicBezTo>
                    <a:pt x="1410" y="276"/>
                    <a:pt x="1493" y="271"/>
                    <a:pt x="1574" y="264"/>
                  </a:cubicBezTo>
                  <a:cubicBezTo>
                    <a:pt x="1647" y="259"/>
                    <a:pt x="1720" y="252"/>
                    <a:pt x="1791" y="252"/>
                  </a:cubicBezTo>
                  <a:cubicBezTo>
                    <a:pt x="1827" y="252"/>
                    <a:pt x="1863" y="251"/>
                    <a:pt x="1899" y="251"/>
                  </a:cubicBezTo>
                  <a:cubicBezTo>
                    <a:pt x="1949" y="251"/>
                    <a:pt x="1999" y="252"/>
                    <a:pt x="2049" y="254"/>
                  </a:cubicBezTo>
                  <a:cubicBezTo>
                    <a:pt x="2103" y="257"/>
                    <a:pt x="2158" y="260"/>
                    <a:pt x="2212" y="265"/>
                  </a:cubicBezTo>
                  <a:cubicBezTo>
                    <a:pt x="2217" y="266"/>
                    <a:pt x="2222" y="266"/>
                    <a:pt x="2227" y="266"/>
                  </a:cubicBezTo>
                  <a:cubicBezTo>
                    <a:pt x="2292" y="266"/>
                    <a:pt x="2347" y="218"/>
                    <a:pt x="2356" y="153"/>
                  </a:cubicBezTo>
                  <a:cubicBezTo>
                    <a:pt x="2364" y="85"/>
                    <a:pt x="2312" y="13"/>
                    <a:pt x="2242" y="9"/>
                  </a:cubicBezTo>
                  <a:cubicBezTo>
                    <a:pt x="2143" y="3"/>
                    <a:pt x="2043" y="0"/>
                    <a:pt x="1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0" name="Google Shape;13670;p25"/>
            <p:cNvSpPr/>
            <p:nvPr/>
          </p:nvSpPr>
          <p:spPr>
            <a:xfrm>
              <a:off x="4769307" y="2758936"/>
              <a:ext cx="70548" cy="86899"/>
            </a:xfrm>
            <a:custGeom>
              <a:avLst/>
              <a:gdLst/>
              <a:ahLst/>
              <a:cxnLst/>
              <a:rect l="l" t="t" r="r" b="b"/>
              <a:pathLst>
                <a:path w="2097" h="2583" extrusionOk="0">
                  <a:moveTo>
                    <a:pt x="853" y="1"/>
                  </a:moveTo>
                  <a:cubicBezTo>
                    <a:pt x="838" y="1"/>
                    <a:pt x="823" y="1"/>
                    <a:pt x="808" y="2"/>
                  </a:cubicBezTo>
                  <a:cubicBezTo>
                    <a:pt x="717" y="10"/>
                    <a:pt x="630" y="31"/>
                    <a:pt x="546" y="67"/>
                  </a:cubicBezTo>
                  <a:cubicBezTo>
                    <a:pt x="462" y="100"/>
                    <a:pt x="383" y="146"/>
                    <a:pt x="314" y="205"/>
                  </a:cubicBezTo>
                  <a:cubicBezTo>
                    <a:pt x="249" y="262"/>
                    <a:pt x="193" y="328"/>
                    <a:pt x="146" y="403"/>
                  </a:cubicBezTo>
                  <a:cubicBezTo>
                    <a:pt x="97" y="480"/>
                    <a:pt x="57" y="564"/>
                    <a:pt x="62" y="659"/>
                  </a:cubicBezTo>
                  <a:cubicBezTo>
                    <a:pt x="65" y="716"/>
                    <a:pt x="94" y="781"/>
                    <a:pt x="146" y="810"/>
                  </a:cubicBezTo>
                  <a:cubicBezTo>
                    <a:pt x="167" y="821"/>
                    <a:pt x="190" y="827"/>
                    <a:pt x="213" y="827"/>
                  </a:cubicBezTo>
                  <a:cubicBezTo>
                    <a:pt x="267" y="827"/>
                    <a:pt x="318" y="795"/>
                    <a:pt x="341" y="742"/>
                  </a:cubicBezTo>
                  <a:cubicBezTo>
                    <a:pt x="356" y="704"/>
                    <a:pt x="355" y="659"/>
                    <a:pt x="333" y="624"/>
                  </a:cubicBezTo>
                  <a:cubicBezTo>
                    <a:pt x="334" y="620"/>
                    <a:pt x="336" y="613"/>
                    <a:pt x="337" y="609"/>
                  </a:cubicBezTo>
                  <a:lnTo>
                    <a:pt x="337" y="609"/>
                  </a:lnTo>
                  <a:cubicBezTo>
                    <a:pt x="336" y="612"/>
                    <a:pt x="336" y="615"/>
                    <a:pt x="334" y="618"/>
                  </a:cubicBezTo>
                  <a:cubicBezTo>
                    <a:pt x="336" y="610"/>
                    <a:pt x="339" y="602"/>
                    <a:pt x="342" y="594"/>
                  </a:cubicBezTo>
                  <a:cubicBezTo>
                    <a:pt x="353" y="575"/>
                    <a:pt x="364" y="555"/>
                    <a:pt x="377" y="536"/>
                  </a:cubicBezTo>
                  <a:cubicBezTo>
                    <a:pt x="399" y="502"/>
                    <a:pt x="423" y="472"/>
                    <a:pt x="447" y="444"/>
                  </a:cubicBezTo>
                  <a:cubicBezTo>
                    <a:pt x="459" y="430"/>
                    <a:pt x="470" y="417"/>
                    <a:pt x="485" y="404"/>
                  </a:cubicBezTo>
                  <a:cubicBezTo>
                    <a:pt x="499" y="393"/>
                    <a:pt x="512" y="382"/>
                    <a:pt x="526" y="373"/>
                  </a:cubicBezTo>
                  <a:cubicBezTo>
                    <a:pt x="550" y="357"/>
                    <a:pt x="575" y="341"/>
                    <a:pt x="599" y="330"/>
                  </a:cubicBezTo>
                  <a:cubicBezTo>
                    <a:pt x="621" y="319"/>
                    <a:pt x="640" y="309"/>
                    <a:pt x="667" y="301"/>
                  </a:cubicBezTo>
                  <a:cubicBezTo>
                    <a:pt x="692" y="292"/>
                    <a:pt x="719" y="282"/>
                    <a:pt x="746" y="278"/>
                  </a:cubicBezTo>
                  <a:cubicBezTo>
                    <a:pt x="773" y="273"/>
                    <a:pt x="798" y="268"/>
                    <a:pt x="825" y="265"/>
                  </a:cubicBezTo>
                  <a:cubicBezTo>
                    <a:pt x="835" y="265"/>
                    <a:pt x="847" y="264"/>
                    <a:pt x="858" y="264"/>
                  </a:cubicBezTo>
                  <a:cubicBezTo>
                    <a:pt x="864" y="264"/>
                    <a:pt x="869" y="265"/>
                    <a:pt x="874" y="265"/>
                  </a:cubicBezTo>
                  <a:cubicBezTo>
                    <a:pt x="888" y="265"/>
                    <a:pt x="899" y="265"/>
                    <a:pt x="915" y="268"/>
                  </a:cubicBezTo>
                  <a:cubicBezTo>
                    <a:pt x="933" y="271"/>
                    <a:pt x="948" y="276"/>
                    <a:pt x="964" y="281"/>
                  </a:cubicBezTo>
                  <a:cubicBezTo>
                    <a:pt x="972" y="284"/>
                    <a:pt x="980" y="287"/>
                    <a:pt x="988" y="290"/>
                  </a:cubicBezTo>
                  <a:cubicBezTo>
                    <a:pt x="1002" y="298"/>
                    <a:pt x="1016" y="306"/>
                    <a:pt x="1029" y="314"/>
                  </a:cubicBezTo>
                  <a:cubicBezTo>
                    <a:pt x="1037" y="319"/>
                    <a:pt x="1042" y="322"/>
                    <a:pt x="1050" y="330"/>
                  </a:cubicBezTo>
                  <a:cubicBezTo>
                    <a:pt x="1058" y="336"/>
                    <a:pt x="1066" y="344"/>
                    <a:pt x="1072" y="352"/>
                  </a:cubicBezTo>
                  <a:cubicBezTo>
                    <a:pt x="1081" y="365"/>
                    <a:pt x="1091" y="376"/>
                    <a:pt x="1100" y="389"/>
                  </a:cubicBezTo>
                  <a:cubicBezTo>
                    <a:pt x="1105" y="396"/>
                    <a:pt x="1110" y="404"/>
                    <a:pt x="1115" y="412"/>
                  </a:cubicBezTo>
                  <a:cubicBezTo>
                    <a:pt x="1123" y="430"/>
                    <a:pt x="1130" y="445"/>
                    <a:pt x="1137" y="464"/>
                  </a:cubicBezTo>
                  <a:lnTo>
                    <a:pt x="1137" y="461"/>
                  </a:lnTo>
                  <a:cubicBezTo>
                    <a:pt x="1143" y="482"/>
                    <a:pt x="1149" y="502"/>
                    <a:pt x="1154" y="525"/>
                  </a:cubicBezTo>
                  <a:cubicBezTo>
                    <a:pt x="1159" y="548"/>
                    <a:pt x="1164" y="574"/>
                    <a:pt x="1167" y="597"/>
                  </a:cubicBezTo>
                  <a:cubicBezTo>
                    <a:pt x="1170" y="643"/>
                    <a:pt x="1170" y="691"/>
                    <a:pt x="1168" y="737"/>
                  </a:cubicBezTo>
                  <a:cubicBezTo>
                    <a:pt x="1165" y="780"/>
                    <a:pt x="1161" y="822"/>
                    <a:pt x="1154" y="867"/>
                  </a:cubicBezTo>
                  <a:cubicBezTo>
                    <a:pt x="1143" y="925"/>
                    <a:pt x="1127" y="984"/>
                    <a:pt x="1108" y="1041"/>
                  </a:cubicBezTo>
                  <a:cubicBezTo>
                    <a:pt x="1091" y="1095"/>
                    <a:pt x="1069" y="1145"/>
                    <a:pt x="1045" y="1196"/>
                  </a:cubicBezTo>
                  <a:cubicBezTo>
                    <a:pt x="1015" y="1256"/>
                    <a:pt x="982" y="1315"/>
                    <a:pt x="944" y="1372"/>
                  </a:cubicBezTo>
                  <a:cubicBezTo>
                    <a:pt x="910" y="1417"/>
                    <a:pt x="876" y="1465"/>
                    <a:pt x="836" y="1509"/>
                  </a:cubicBezTo>
                  <a:cubicBezTo>
                    <a:pt x="798" y="1552"/>
                    <a:pt x="758" y="1593"/>
                    <a:pt x="716" y="1633"/>
                  </a:cubicBezTo>
                  <a:cubicBezTo>
                    <a:pt x="673" y="1671"/>
                    <a:pt x="629" y="1704"/>
                    <a:pt x="583" y="1737"/>
                  </a:cubicBezTo>
                  <a:cubicBezTo>
                    <a:pt x="496" y="1794"/>
                    <a:pt x="407" y="1846"/>
                    <a:pt x="315" y="1896"/>
                  </a:cubicBezTo>
                  <a:cubicBezTo>
                    <a:pt x="255" y="1924"/>
                    <a:pt x="195" y="1951"/>
                    <a:pt x="133" y="1975"/>
                  </a:cubicBezTo>
                  <a:lnTo>
                    <a:pt x="146" y="1971"/>
                  </a:lnTo>
                  <a:lnTo>
                    <a:pt x="146" y="1971"/>
                  </a:lnTo>
                  <a:cubicBezTo>
                    <a:pt x="111" y="1981"/>
                    <a:pt x="78" y="2000"/>
                    <a:pt x="51" y="2024"/>
                  </a:cubicBezTo>
                  <a:cubicBezTo>
                    <a:pt x="22" y="2054"/>
                    <a:pt x="5" y="2093"/>
                    <a:pt x="3" y="2135"/>
                  </a:cubicBezTo>
                  <a:cubicBezTo>
                    <a:pt x="0" y="2168"/>
                    <a:pt x="10" y="2203"/>
                    <a:pt x="29" y="2231"/>
                  </a:cubicBezTo>
                  <a:cubicBezTo>
                    <a:pt x="46" y="2261"/>
                    <a:pt x="73" y="2285"/>
                    <a:pt x="103" y="2301"/>
                  </a:cubicBezTo>
                  <a:cubicBezTo>
                    <a:pt x="136" y="2320"/>
                    <a:pt x="171" y="2337"/>
                    <a:pt x="206" y="2351"/>
                  </a:cubicBezTo>
                  <a:cubicBezTo>
                    <a:pt x="334" y="2400"/>
                    <a:pt x="466" y="2442"/>
                    <a:pt x="600" y="2473"/>
                  </a:cubicBezTo>
                  <a:cubicBezTo>
                    <a:pt x="738" y="2508"/>
                    <a:pt x="880" y="2535"/>
                    <a:pt x="1023" y="2552"/>
                  </a:cubicBezTo>
                  <a:cubicBezTo>
                    <a:pt x="1096" y="2560"/>
                    <a:pt x="1168" y="2568"/>
                    <a:pt x="1243" y="2573"/>
                  </a:cubicBezTo>
                  <a:cubicBezTo>
                    <a:pt x="1320" y="2578"/>
                    <a:pt x="1400" y="2583"/>
                    <a:pt x="1477" y="2583"/>
                  </a:cubicBezTo>
                  <a:cubicBezTo>
                    <a:pt x="1645" y="2581"/>
                    <a:pt x="1811" y="2570"/>
                    <a:pt x="1977" y="2548"/>
                  </a:cubicBezTo>
                  <a:cubicBezTo>
                    <a:pt x="2047" y="2538"/>
                    <a:pt x="2096" y="2473"/>
                    <a:pt x="2085" y="2404"/>
                  </a:cubicBezTo>
                  <a:cubicBezTo>
                    <a:pt x="2075" y="2340"/>
                    <a:pt x="2021" y="2295"/>
                    <a:pt x="1957" y="2295"/>
                  </a:cubicBezTo>
                  <a:cubicBezTo>
                    <a:pt x="1951" y="2295"/>
                    <a:pt x="1945" y="2295"/>
                    <a:pt x="1939" y="2296"/>
                  </a:cubicBezTo>
                  <a:cubicBezTo>
                    <a:pt x="1867" y="2304"/>
                    <a:pt x="1795" y="2310"/>
                    <a:pt x="1722" y="2317"/>
                  </a:cubicBezTo>
                  <a:cubicBezTo>
                    <a:pt x="1672" y="2321"/>
                    <a:pt x="1620" y="2326"/>
                    <a:pt x="1569" y="2326"/>
                  </a:cubicBezTo>
                  <a:lnTo>
                    <a:pt x="1387" y="2326"/>
                  </a:lnTo>
                  <a:lnTo>
                    <a:pt x="1403" y="2328"/>
                  </a:lnTo>
                  <a:cubicBezTo>
                    <a:pt x="1335" y="2323"/>
                    <a:pt x="1265" y="2323"/>
                    <a:pt x="1197" y="2313"/>
                  </a:cubicBezTo>
                  <a:lnTo>
                    <a:pt x="1075" y="2299"/>
                  </a:lnTo>
                  <a:cubicBezTo>
                    <a:pt x="1047" y="2296"/>
                    <a:pt x="1018" y="2294"/>
                    <a:pt x="991" y="2290"/>
                  </a:cubicBezTo>
                  <a:cubicBezTo>
                    <a:pt x="950" y="2282"/>
                    <a:pt x="910" y="2274"/>
                    <a:pt x="871" y="2268"/>
                  </a:cubicBezTo>
                  <a:cubicBezTo>
                    <a:pt x="839" y="2261"/>
                    <a:pt x="808" y="2256"/>
                    <a:pt x="777" y="2249"/>
                  </a:cubicBezTo>
                  <a:cubicBezTo>
                    <a:pt x="673" y="2222"/>
                    <a:pt x="570" y="2196"/>
                    <a:pt x="467" y="2163"/>
                  </a:cubicBezTo>
                  <a:lnTo>
                    <a:pt x="467" y="2163"/>
                  </a:lnTo>
                  <a:cubicBezTo>
                    <a:pt x="474" y="2165"/>
                    <a:pt x="480" y="2166"/>
                    <a:pt x="485" y="2168"/>
                  </a:cubicBezTo>
                  <a:cubicBezTo>
                    <a:pt x="461" y="2160"/>
                    <a:pt x="437" y="2152"/>
                    <a:pt x="412" y="2142"/>
                  </a:cubicBezTo>
                  <a:cubicBezTo>
                    <a:pt x="447" y="2125"/>
                    <a:pt x="480" y="2106"/>
                    <a:pt x="513" y="2085"/>
                  </a:cubicBezTo>
                  <a:cubicBezTo>
                    <a:pt x="597" y="2038"/>
                    <a:pt x="679" y="1984"/>
                    <a:pt x="758" y="1927"/>
                  </a:cubicBezTo>
                  <a:cubicBezTo>
                    <a:pt x="918" y="1810"/>
                    <a:pt x="1058" y="1664"/>
                    <a:pt x="1167" y="1498"/>
                  </a:cubicBezTo>
                  <a:cubicBezTo>
                    <a:pt x="1276" y="1338"/>
                    <a:pt x="1354" y="1159"/>
                    <a:pt x="1398" y="973"/>
                  </a:cubicBezTo>
                  <a:cubicBezTo>
                    <a:pt x="1420" y="874"/>
                    <a:pt x="1433" y="775"/>
                    <a:pt x="1431" y="675"/>
                  </a:cubicBezTo>
                  <a:cubicBezTo>
                    <a:pt x="1434" y="588"/>
                    <a:pt x="1422" y="501"/>
                    <a:pt x="1398" y="417"/>
                  </a:cubicBezTo>
                  <a:cubicBezTo>
                    <a:pt x="1374" y="330"/>
                    <a:pt x="1331" y="251"/>
                    <a:pt x="1275" y="181"/>
                  </a:cubicBezTo>
                  <a:cubicBezTo>
                    <a:pt x="1221" y="118"/>
                    <a:pt x="1151" y="69"/>
                    <a:pt x="1072" y="39"/>
                  </a:cubicBezTo>
                  <a:cubicBezTo>
                    <a:pt x="1002" y="14"/>
                    <a:pt x="928" y="1"/>
                    <a:pt x="8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1" name="Google Shape;13671;p25"/>
            <p:cNvSpPr/>
            <p:nvPr/>
          </p:nvSpPr>
          <p:spPr>
            <a:xfrm>
              <a:off x="4902401" y="2594081"/>
              <a:ext cx="14702" cy="60556"/>
            </a:xfrm>
            <a:custGeom>
              <a:avLst/>
              <a:gdLst/>
              <a:ahLst/>
              <a:cxnLst/>
              <a:rect l="l" t="t" r="r" b="b"/>
              <a:pathLst>
                <a:path w="437" h="1800" extrusionOk="0">
                  <a:moveTo>
                    <a:pt x="283" y="0"/>
                  </a:moveTo>
                  <a:cubicBezTo>
                    <a:pt x="277" y="0"/>
                    <a:pt x="270" y="1"/>
                    <a:pt x="264" y="1"/>
                  </a:cubicBezTo>
                  <a:cubicBezTo>
                    <a:pt x="222" y="8"/>
                    <a:pt x="185" y="33"/>
                    <a:pt x="165" y="71"/>
                  </a:cubicBezTo>
                  <a:lnTo>
                    <a:pt x="165" y="69"/>
                  </a:lnTo>
                  <a:cubicBezTo>
                    <a:pt x="162" y="74"/>
                    <a:pt x="160" y="79"/>
                    <a:pt x="158" y="84"/>
                  </a:cubicBezTo>
                  <a:lnTo>
                    <a:pt x="158" y="82"/>
                  </a:lnTo>
                  <a:lnTo>
                    <a:pt x="157" y="84"/>
                  </a:lnTo>
                  <a:cubicBezTo>
                    <a:pt x="146" y="112"/>
                    <a:pt x="144" y="144"/>
                    <a:pt x="154" y="174"/>
                  </a:cubicBezTo>
                  <a:cubicBezTo>
                    <a:pt x="155" y="198"/>
                    <a:pt x="158" y="221"/>
                    <a:pt x="162" y="245"/>
                  </a:cubicBezTo>
                  <a:cubicBezTo>
                    <a:pt x="166" y="337"/>
                    <a:pt x="169" y="429"/>
                    <a:pt x="171" y="522"/>
                  </a:cubicBezTo>
                  <a:cubicBezTo>
                    <a:pt x="173" y="603"/>
                    <a:pt x="166" y="685"/>
                    <a:pt x="162" y="767"/>
                  </a:cubicBezTo>
                  <a:lnTo>
                    <a:pt x="162" y="769"/>
                  </a:lnTo>
                  <a:cubicBezTo>
                    <a:pt x="152" y="855"/>
                    <a:pt x="146" y="940"/>
                    <a:pt x="133" y="1024"/>
                  </a:cubicBezTo>
                  <a:cubicBezTo>
                    <a:pt x="120" y="1119"/>
                    <a:pt x="105" y="1212"/>
                    <a:pt x="89" y="1307"/>
                  </a:cubicBezTo>
                  <a:cubicBezTo>
                    <a:pt x="87" y="1312"/>
                    <a:pt x="86" y="1315"/>
                    <a:pt x="86" y="1320"/>
                  </a:cubicBezTo>
                  <a:cubicBezTo>
                    <a:pt x="86" y="1320"/>
                    <a:pt x="86" y="1320"/>
                    <a:pt x="86" y="1320"/>
                  </a:cubicBezTo>
                  <a:lnTo>
                    <a:pt x="86" y="1320"/>
                  </a:lnTo>
                  <a:cubicBezTo>
                    <a:pt x="65" y="1425"/>
                    <a:pt x="42" y="1530"/>
                    <a:pt x="19" y="1635"/>
                  </a:cubicBezTo>
                  <a:cubicBezTo>
                    <a:pt x="0" y="1713"/>
                    <a:pt x="54" y="1789"/>
                    <a:pt x="133" y="1800"/>
                  </a:cubicBezTo>
                  <a:lnTo>
                    <a:pt x="147" y="1800"/>
                  </a:lnTo>
                  <a:cubicBezTo>
                    <a:pt x="177" y="1800"/>
                    <a:pt x="206" y="1790"/>
                    <a:pt x="230" y="1773"/>
                  </a:cubicBezTo>
                  <a:cubicBezTo>
                    <a:pt x="257" y="1749"/>
                    <a:pt x="276" y="1717"/>
                    <a:pt x="280" y="1682"/>
                  </a:cubicBezTo>
                  <a:cubicBezTo>
                    <a:pt x="282" y="1670"/>
                    <a:pt x="285" y="1659"/>
                    <a:pt x="287" y="1648"/>
                  </a:cubicBezTo>
                  <a:cubicBezTo>
                    <a:pt x="291" y="1619"/>
                    <a:pt x="296" y="1592"/>
                    <a:pt x="302" y="1565"/>
                  </a:cubicBezTo>
                  <a:lnTo>
                    <a:pt x="302" y="1562"/>
                  </a:lnTo>
                  <a:lnTo>
                    <a:pt x="302" y="1557"/>
                  </a:lnTo>
                  <a:cubicBezTo>
                    <a:pt x="307" y="1532"/>
                    <a:pt x="312" y="1507"/>
                    <a:pt x="317" y="1481"/>
                  </a:cubicBezTo>
                  <a:cubicBezTo>
                    <a:pt x="317" y="1483"/>
                    <a:pt x="317" y="1485"/>
                    <a:pt x="317" y="1486"/>
                  </a:cubicBezTo>
                  <a:cubicBezTo>
                    <a:pt x="336" y="1382"/>
                    <a:pt x="356" y="1277"/>
                    <a:pt x="372" y="1171"/>
                  </a:cubicBezTo>
                  <a:cubicBezTo>
                    <a:pt x="382" y="1114"/>
                    <a:pt x="393" y="1057"/>
                    <a:pt x="399" y="1000"/>
                  </a:cubicBezTo>
                  <a:cubicBezTo>
                    <a:pt x="405" y="934"/>
                    <a:pt x="413" y="869"/>
                    <a:pt x="421" y="804"/>
                  </a:cubicBezTo>
                  <a:cubicBezTo>
                    <a:pt x="427" y="747"/>
                    <a:pt x="427" y="690"/>
                    <a:pt x="432" y="633"/>
                  </a:cubicBezTo>
                  <a:cubicBezTo>
                    <a:pt x="435" y="581"/>
                    <a:pt x="437" y="530"/>
                    <a:pt x="437" y="478"/>
                  </a:cubicBezTo>
                  <a:cubicBezTo>
                    <a:pt x="437" y="364"/>
                    <a:pt x="434" y="251"/>
                    <a:pt x="423" y="137"/>
                  </a:cubicBezTo>
                  <a:lnTo>
                    <a:pt x="423" y="145"/>
                  </a:lnTo>
                  <a:cubicBezTo>
                    <a:pt x="423" y="111"/>
                    <a:pt x="412" y="79"/>
                    <a:pt x="391" y="52"/>
                  </a:cubicBezTo>
                  <a:cubicBezTo>
                    <a:pt x="365" y="19"/>
                    <a:pt x="324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2" name="Google Shape;13672;p25"/>
            <p:cNvSpPr/>
            <p:nvPr/>
          </p:nvSpPr>
          <p:spPr>
            <a:xfrm>
              <a:off x="4918618" y="2595797"/>
              <a:ext cx="21094" cy="49724"/>
            </a:xfrm>
            <a:custGeom>
              <a:avLst/>
              <a:gdLst/>
              <a:ahLst/>
              <a:cxnLst/>
              <a:rect l="l" t="t" r="r" b="b"/>
              <a:pathLst>
                <a:path w="627" h="1478" extrusionOk="0">
                  <a:moveTo>
                    <a:pt x="472" y="0"/>
                  </a:moveTo>
                  <a:cubicBezTo>
                    <a:pt x="447" y="0"/>
                    <a:pt x="422" y="7"/>
                    <a:pt x="400" y="20"/>
                  </a:cubicBezTo>
                  <a:cubicBezTo>
                    <a:pt x="355" y="47"/>
                    <a:pt x="327" y="96"/>
                    <a:pt x="310" y="143"/>
                  </a:cubicBezTo>
                  <a:cubicBezTo>
                    <a:pt x="287" y="204"/>
                    <a:pt x="265" y="267"/>
                    <a:pt x="248" y="329"/>
                  </a:cubicBezTo>
                  <a:cubicBezTo>
                    <a:pt x="216" y="436"/>
                    <a:pt x="188" y="542"/>
                    <a:pt x="164" y="652"/>
                  </a:cubicBezTo>
                  <a:cubicBezTo>
                    <a:pt x="112" y="872"/>
                    <a:pt x="67" y="1092"/>
                    <a:pt x="18" y="1313"/>
                  </a:cubicBezTo>
                  <a:cubicBezTo>
                    <a:pt x="1" y="1383"/>
                    <a:pt x="44" y="1456"/>
                    <a:pt x="113" y="1475"/>
                  </a:cubicBezTo>
                  <a:cubicBezTo>
                    <a:pt x="124" y="1476"/>
                    <a:pt x="134" y="1478"/>
                    <a:pt x="145" y="1478"/>
                  </a:cubicBezTo>
                  <a:cubicBezTo>
                    <a:pt x="146" y="1478"/>
                    <a:pt x="147" y="1478"/>
                    <a:pt x="148" y="1478"/>
                  </a:cubicBezTo>
                  <a:cubicBezTo>
                    <a:pt x="209" y="1478"/>
                    <a:pt x="261" y="1437"/>
                    <a:pt x="276" y="1378"/>
                  </a:cubicBezTo>
                  <a:cubicBezTo>
                    <a:pt x="348" y="1046"/>
                    <a:pt x="411" y="710"/>
                    <a:pt x="511" y="384"/>
                  </a:cubicBezTo>
                  <a:cubicBezTo>
                    <a:pt x="528" y="337"/>
                    <a:pt x="544" y="289"/>
                    <a:pt x="564" y="242"/>
                  </a:cubicBezTo>
                  <a:cubicBezTo>
                    <a:pt x="585" y="224"/>
                    <a:pt x="601" y="200"/>
                    <a:pt x="607" y="172"/>
                  </a:cubicBezTo>
                  <a:cubicBezTo>
                    <a:pt x="626" y="99"/>
                    <a:pt x="582" y="25"/>
                    <a:pt x="509" y="6"/>
                  </a:cubicBezTo>
                  <a:cubicBezTo>
                    <a:pt x="497" y="2"/>
                    <a:pt x="484" y="0"/>
                    <a:pt x="4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3" name="Google Shape;13673;p25"/>
            <p:cNvSpPr/>
            <p:nvPr/>
          </p:nvSpPr>
          <p:spPr>
            <a:xfrm>
              <a:off x="4879019" y="2577024"/>
              <a:ext cx="98741" cy="41178"/>
            </a:xfrm>
            <a:custGeom>
              <a:avLst/>
              <a:gdLst/>
              <a:ahLst/>
              <a:cxnLst/>
              <a:rect l="l" t="t" r="r" b="b"/>
              <a:pathLst>
                <a:path w="2935" h="1224" extrusionOk="0">
                  <a:moveTo>
                    <a:pt x="2808" y="1"/>
                  </a:moveTo>
                  <a:cubicBezTo>
                    <a:pt x="2803" y="1"/>
                    <a:pt x="2798" y="1"/>
                    <a:pt x="2793" y="2"/>
                  </a:cubicBezTo>
                  <a:cubicBezTo>
                    <a:pt x="2552" y="30"/>
                    <a:pt x="2311" y="59"/>
                    <a:pt x="2072" y="87"/>
                  </a:cubicBezTo>
                  <a:cubicBezTo>
                    <a:pt x="1811" y="119"/>
                    <a:pt x="1555" y="154"/>
                    <a:pt x="1297" y="204"/>
                  </a:cubicBezTo>
                  <a:cubicBezTo>
                    <a:pt x="1222" y="219"/>
                    <a:pt x="1148" y="231"/>
                    <a:pt x="1073" y="247"/>
                  </a:cubicBezTo>
                  <a:cubicBezTo>
                    <a:pt x="969" y="271"/>
                    <a:pt x="866" y="295"/>
                    <a:pt x="765" y="326"/>
                  </a:cubicBezTo>
                  <a:cubicBezTo>
                    <a:pt x="678" y="350"/>
                    <a:pt x="594" y="380"/>
                    <a:pt x="510" y="415"/>
                  </a:cubicBezTo>
                  <a:cubicBezTo>
                    <a:pt x="421" y="453"/>
                    <a:pt x="337" y="500"/>
                    <a:pt x="257" y="554"/>
                  </a:cubicBezTo>
                  <a:cubicBezTo>
                    <a:pt x="189" y="599"/>
                    <a:pt x="120" y="651"/>
                    <a:pt x="76" y="719"/>
                  </a:cubicBezTo>
                  <a:cubicBezTo>
                    <a:pt x="29" y="793"/>
                    <a:pt x="3" y="880"/>
                    <a:pt x="2" y="967"/>
                  </a:cubicBezTo>
                  <a:cubicBezTo>
                    <a:pt x="0" y="1034"/>
                    <a:pt x="29" y="1100"/>
                    <a:pt x="63" y="1156"/>
                  </a:cubicBezTo>
                  <a:cubicBezTo>
                    <a:pt x="87" y="1197"/>
                    <a:pt x="132" y="1222"/>
                    <a:pt x="179" y="1224"/>
                  </a:cubicBezTo>
                  <a:cubicBezTo>
                    <a:pt x="209" y="1224"/>
                    <a:pt x="239" y="1213"/>
                    <a:pt x="263" y="1195"/>
                  </a:cubicBezTo>
                  <a:cubicBezTo>
                    <a:pt x="322" y="1148"/>
                    <a:pt x="331" y="1062"/>
                    <a:pt x="287" y="1004"/>
                  </a:cubicBezTo>
                  <a:cubicBezTo>
                    <a:pt x="284" y="1001"/>
                    <a:pt x="282" y="997"/>
                    <a:pt x="280" y="996"/>
                  </a:cubicBezTo>
                  <a:lnTo>
                    <a:pt x="274" y="985"/>
                  </a:lnTo>
                  <a:lnTo>
                    <a:pt x="269" y="972"/>
                  </a:lnTo>
                  <a:lnTo>
                    <a:pt x="269" y="967"/>
                  </a:lnTo>
                  <a:lnTo>
                    <a:pt x="269" y="963"/>
                  </a:lnTo>
                  <a:cubicBezTo>
                    <a:pt x="269" y="958"/>
                    <a:pt x="268" y="956"/>
                    <a:pt x="269" y="948"/>
                  </a:cubicBezTo>
                  <a:cubicBezTo>
                    <a:pt x="269" y="940"/>
                    <a:pt x="269" y="933"/>
                    <a:pt x="271" y="925"/>
                  </a:cubicBezTo>
                  <a:cubicBezTo>
                    <a:pt x="272" y="918"/>
                    <a:pt x="272" y="914"/>
                    <a:pt x="277" y="904"/>
                  </a:cubicBezTo>
                  <a:cubicBezTo>
                    <a:pt x="280" y="895"/>
                    <a:pt x="285" y="885"/>
                    <a:pt x="288" y="876"/>
                  </a:cubicBezTo>
                  <a:cubicBezTo>
                    <a:pt x="291" y="869"/>
                    <a:pt x="295" y="864"/>
                    <a:pt x="298" y="858"/>
                  </a:cubicBezTo>
                  <a:cubicBezTo>
                    <a:pt x="299" y="857"/>
                    <a:pt x="301" y="853"/>
                    <a:pt x="303" y="852"/>
                  </a:cubicBezTo>
                  <a:cubicBezTo>
                    <a:pt x="314" y="839"/>
                    <a:pt x="323" y="830"/>
                    <a:pt x="334" y="820"/>
                  </a:cubicBezTo>
                  <a:cubicBezTo>
                    <a:pt x="359" y="800"/>
                    <a:pt x="385" y="779"/>
                    <a:pt x="412" y="760"/>
                  </a:cubicBezTo>
                  <a:cubicBezTo>
                    <a:pt x="457" y="731"/>
                    <a:pt x="505" y="703"/>
                    <a:pt x="551" y="677"/>
                  </a:cubicBezTo>
                  <a:lnTo>
                    <a:pt x="551" y="677"/>
                  </a:lnTo>
                  <a:cubicBezTo>
                    <a:pt x="608" y="649"/>
                    <a:pt x="667" y="624"/>
                    <a:pt x="725" y="602"/>
                  </a:cubicBezTo>
                  <a:cubicBezTo>
                    <a:pt x="861" y="556"/>
                    <a:pt x="999" y="518"/>
                    <a:pt x="1138" y="486"/>
                  </a:cubicBezTo>
                  <a:cubicBezTo>
                    <a:pt x="1263" y="459"/>
                    <a:pt x="1388" y="432"/>
                    <a:pt x="1515" y="412"/>
                  </a:cubicBezTo>
                  <a:cubicBezTo>
                    <a:pt x="1588" y="399"/>
                    <a:pt x="1662" y="385"/>
                    <a:pt x="1737" y="374"/>
                  </a:cubicBezTo>
                  <a:cubicBezTo>
                    <a:pt x="1814" y="361"/>
                    <a:pt x="1892" y="352"/>
                    <a:pt x="1971" y="342"/>
                  </a:cubicBezTo>
                  <a:cubicBezTo>
                    <a:pt x="2256" y="303"/>
                    <a:pt x="2541" y="268"/>
                    <a:pt x="2827" y="234"/>
                  </a:cubicBezTo>
                  <a:cubicBezTo>
                    <a:pt x="2891" y="223"/>
                    <a:pt x="2935" y="165"/>
                    <a:pt x="2926" y="101"/>
                  </a:cubicBezTo>
                  <a:cubicBezTo>
                    <a:pt x="2917" y="42"/>
                    <a:pt x="2866" y="1"/>
                    <a:pt x="2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4" name="Google Shape;13674;p25"/>
            <p:cNvSpPr/>
            <p:nvPr/>
          </p:nvSpPr>
          <p:spPr>
            <a:xfrm>
              <a:off x="4948560" y="2582340"/>
              <a:ext cx="46359" cy="86360"/>
            </a:xfrm>
            <a:custGeom>
              <a:avLst/>
              <a:gdLst/>
              <a:ahLst/>
              <a:cxnLst/>
              <a:rect l="l" t="t" r="r" b="b"/>
              <a:pathLst>
                <a:path w="1378" h="2567" extrusionOk="0">
                  <a:moveTo>
                    <a:pt x="1229" y="323"/>
                  </a:moveTo>
                  <a:cubicBezTo>
                    <a:pt x="1228" y="325"/>
                    <a:pt x="1227" y="326"/>
                    <a:pt x="1226" y="328"/>
                  </a:cubicBezTo>
                  <a:cubicBezTo>
                    <a:pt x="1227" y="326"/>
                    <a:pt x="1228" y="324"/>
                    <a:pt x="1229" y="323"/>
                  </a:cubicBezTo>
                  <a:close/>
                  <a:moveTo>
                    <a:pt x="1188" y="1"/>
                  </a:moveTo>
                  <a:cubicBezTo>
                    <a:pt x="1165" y="1"/>
                    <a:pt x="1141" y="7"/>
                    <a:pt x="1120" y="19"/>
                  </a:cubicBezTo>
                  <a:cubicBezTo>
                    <a:pt x="1082" y="43"/>
                    <a:pt x="1052" y="78"/>
                    <a:pt x="1031" y="118"/>
                  </a:cubicBezTo>
                  <a:cubicBezTo>
                    <a:pt x="998" y="181"/>
                    <a:pt x="969" y="247"/>
                    <a:pt x="941" y="312"/>
                  </a:cubicBezTo>
                  <a:cubicBezTo>
                    <a:pt x="900" y="409"/>
                    <a:pt x="860" y="505"/>
                    <a:pt x="821" y="602"/>
                  </a:cubicBezTo>
                  <a:cubicBezTo>
                    <a:pt x="775" y="719"/>
                    <a:pt x="729" y="836"/>
                    <a:pt x="681" y="953"/>
                  </a:cubicBezTo>
                  <a:cubicBezTo>
                    <a:pt x="621" y="1101"/>
                    <a:pt x="559" y="1246"/>
                    <a:pt x="496" y="1394"/>
                  </a:cubicBezTo>
                  <a:cubicBezTo>
                    <a:pt x="385" y="1644"/>
                    <a:pt x="271" y="1892"/>
                    <a:pt x="152" y="2139"/>
                  </a:cubicBezTo>
                  <a:lnTo>
                    <a:pt x="152" y="2138"/>
                  </a:lnTo>
                  <a:cubicBezTo>
                    <a:pt x="152" y="2139"/>
                    <a:pt x="151" y="2141"/>
                    <a:pt x="151" y="2142"/>
                  </a:cubicBezTo>
                  <a:lnTo>
                    <a:pt x="149" y="2144"/>
                  </a:lnTo>
                  <a:cubicBezTo>
                    <a:pt x="111" y="2225"/>
                    <a:pt x="70" y="2302"/>
                    <a:pt x="32" y="2383"/>
                  </a:cubicBezTo>
                  <a:cubicBezTo>
                    <a:pt x="1" y="2448"/>
                    <a:pt x="40" y="2530"/>
                    <a:pt x="105" y="2557"/>
                  </a:cubicBezTo>
                  <a:cubicBezTo>
                    <a:pt x="121" y="2563"/>
                    <a:pt x="138" y="2567"/>
                    <a:pt x="156" y="2567"/>
                  </a:cubicBezTo>
                  <a:cubicBezTo>
                    <a:pt x="209" y="2567"/>
                    <a:pt x="260" y="2533"/>
                    <a:pt x="281" y="2483"/>
                  </a:cubicBezTo>
                  <a:cubicBezTo>
                    <a:pt x="361" y="2293"/>
                    <a:pt x="449" y="2103"/>
                    <a:pt x="536" y="1914"/>
                  </a:cubicBezTo>
                  <a:cubicBezTo>
                    <a:pt x="656" y="1647"/>
                    <a:pt x="779" y="1379"/>
                    <a:pt x="893" y="1107"/>
                  </a:cubicBezTo>
                  <a:cubicBezTo>
                    <a:pt x="1004" y="846"/>
                    <a:pt x="1106" y="578"/>
                    <a:pt x="1229" y="322"/>
                  </a:cubicBezTo>
                  <a:lnTo>
                    <a:pt x="1229" y="322"/>
                  </a:lnTo>
                  <a:cubicBezTo>
                    <a:pt x="1240" y="300"/>
                    <a:pt x="1251" y="279"/>
                    <a:pt x="1262" y="258"/>
                  </a:cubicBezTo>
                  <a:cubicBezTo>
                    <a:pt x="1378" y="197"/>
                    <a:pt x="1348" y="24"/>
                    <a:pt x="1219" y="5"/>
                  </a:cubicBezTo>
                  <a:cubicBezTo>
                    <a:pt x="1223" y="5"/>
                    <a:pt x="1227" y="7"/>
                    <a:pt x="1232" y="7"/>
                  </a:cubicBezTo>
                  <a:lnTo>
                    <a:pt x="1218" y="4"/>
                  </a:lnTo>
                  <a:lnTo>
                    <a:pt x="1216" y="4"/>
                  </a:lnTo>
                  <a:cubicBezTo>
                    <a:pt x="1207" y="2"/>
                    <a:pt x="1198" y="1"/>
                    <a:pt x="1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5" name="Google Shape;13675;p25"/>
            <p:cNvSpPr/>
            <p:nvPr/>
          </p:nvSpPr>
          <p:spPr>
            <a:xfrm>
              <a:off x="4987486" y="2607472"/>
              <a:ext cx="41683" cy="80776"/>
            </a:xfrm>
            <a:custGeom>
              <a:avLst/>
              <a:gdLst/>
              <a:ahLst/>
              <a:cxnLst/>
              <a:rect l="l" t="t" r="r" b="b"/>
              <a:pathLst>
                <a:path w="1239" h="2401" extrusionOk="0">
                  <a:moveTo>
                    <a:pt x="477" y="0"/>
                  </a:moveTo>
                  <a:cubicBezTo>
                    <a:pt x="464" y="0"/>
                    <a:pt x="450" y="1"/>
                    <a:pt x="436" y="4"/>
                  </a:cubicBezTo>
                  <a:cubicBezTo>
                    <a:pt x="377" y="15"/>
                    <a:pt x="320" y="35"/>
                    <a:pt x="265" y="61"/>
                  </a:cubicBezTo>
                  <a:cubicBezTo>
                    <a:pt x="197" y="94"/>
                    <a:pt x="123" y="132"/>
                    <a:pt x="91" y="206"/>
                  </a:cubicBezTo>
                  <a:cubicBezTo>
                    <a:pt x="70" y="257"/>
                    <a:pt x="81" y="317"/>
                    <a:pt x="121" y="357"/>
                  </a:cubicBezTo>
                  <a:cubicBezTo>
                    <a:pt x="145" y="381"/>
                    <a:pt x="175" y="396"/>
                    <a:pt x="208" y="401"/>
                  </a:cubicBezTo>
                  <a:cubicBezTo>
                    <a:pt x="229" y="401"/>
                    <a:pt x="248" y="401"/>
                    <a:pt x="268" y="398"/>
                  </a:cubicBezTo>
                  <a:cubicBezTo>
                    <a:pt x="279" y="396"/>
                    <a:pt x="292" y="396"/>
                    <a:pt x="305" y="395"/>
                  </a:cubicBezTo>
                  <a:cubicBezTo>
                    <a:pt x="358" y="385"/>
                    <a:pt x="403" y="346"/>
                    <a:pt x="415" y="293"/>
                  </a:cubicBezTo>
                  <a:lnTo>
                    <a:pt x="439" y="284"/>
                  </a:lnTo>
                  <a:lnTo>
                    <a:pt x="439" y="287"/>
                  </a:lnTo>
                  <a:cubicBezTo>
                    <a:pt x="438" y="300"/>
                    <a:pt x="436" y="312"/>
                    <a:pt x="434" y="325"/>
                  </a:cubicBezTo>
                  <a:cubicBezTo>
                    <a:pt x="430" y="343"/>
                    <a:pt x="425" y="358"/>
                    <a:pt x="420" y="376"/>
                  </a:cubicBezTo>
                  <a:cubicBezTo>
                    <a:pt x="411" y="406"/>
                    <a:pt x="398" y="436"/>
                    <a:pt x="385" y="464"/>
                  </a:cubicBezTo>
                  <a:cubicBezTo>
                    <a:pt x="344" y="542"/>
                    <a:pt x="301" y="616"/>
                    <a:pt x="252" y="688"/>
                  </a:cubicBezTo>
                  <a:cubicBezTo>
                    <a:pt x="225" y="727"/>
                    <a:pt x="197" y="764"/>
                    <a:pt x="167" y="800"/>
                  </a:cubicBezTo>
                  <a:cubicBezTo>
                    <a:pt x="153" y="814"/>
                    <a:pt x="140" y="830"/>
                    <a:pt x="126" y="844"/>
                  </a:cubicBezTo>
                  <a:cubicBezTo>
                    <a:pt x="96" y="874"/>
                    <a:pt x="77" y="914"/>
                    <a:pt x="74" y="955"/>
                  </a:cubicBezTo>
                  <a:cubicBezTo>
                    <a:pt x="67" y="1030"/>
                    <a:pt x="119" y="1096"/>
                    <a:pt x="192" y="1107"/>
                  </a:cubicBezTo>
                  <a:cubicBezTo>
                    <a:pt x="216" y="1109"/>
                    <a:pt x="239" y="1110"/>
                    <a:pt x="262" y="1110"/>
                  </a:cubicBezTo>
                  <a:cubicBezTo>
                    <a:pt x="276" y="1110"/>
                    <a:pt x="290" y="1110"/>
                    <a:pt x="305" y="1109"/>
                  </a:cubicBezTo>
                  <a:lnTo>
                    <a:pt x="390" y="1109"/>
                  </a:lnTo>
                  <a:cubicBezTo>
                    <a:pt x="425" y="1109"/>
                    <a:pt x="461" y="1112"/>
                    <a:pt x="496" y="1113"/>
                  </a:cubicBezTo>
                  <a:lnTo>
                    <a:pt x="501" y="1113"/>
                  </a:lnTo>
                  <a:cubicBezTo>
                    <a:pt x="556" y="1117"/>
                    <a:pt x="612" y="1121"/>
                    <a:pt x="666" y="1129"/>
                  </a:cubicBezTo>
                  <a:cubicBezTo>
                    <a:pt x="692" y="1136"/>
                    <a:pt x="718" y="1142"/>
                    <a:pt x="743" y="1150"/>
                  </a:cubicBezTo>
                  <a:cubicBezTo>
                    <a:pt x="765" y="1158"/>
                    <a:pt x="784" y="1166"/>
                    <a:pt x="805" y="1174"/>
                  </a:cubicBezTo>
                  <a:cubicBezTo>
                    <a:pt x="819" y="1182"/>
                    <a:pt x="833" y="1188"/>
                    <a:pt x="848" y="1197"/>
                  </a:cubicBezTo>
                  <a:cubicBezTo>
                    <a:pt x="862" y="1208"/>
                    <a:pt x="876" y="1220"/>
                    <a:pt x="890" y="1231"/>
                  </a:cubicBezTo>
                  <a:cubicBezTo>
                    <a:pt x="895" y="1234"/>
                    <a:pt x="898" y="1239"/>
                    <a:pt x="903" y="1243"/>
                  </a:cubicBezTo>
                  <a:cubicBezTo>
                    <a:pt x="911" y="1253"/>
                    <a:pt x="920" y="1264"/>
                    <a:pt x="928" y="1275"/>
                  </a:cubicBezTo>
                  <a:cubicBezTo>
                    <a:pt x="930" y="1280"/>
                    <a:pt x="931" y="1281"/>
                    <a:pt x="935" y="1288"/>
                  </a:cubicBezTo>
                  <a:cubicBezTo>
                    <a:pt x="937" y="1291"/>
                    <a:pt x="938" y="1294"/>
                    <a:pt x="939" y="1298"/>
                  </a:cubicBezTo>
                  <a:lnTo>
                    <a:pt x="939" y="1298"/>
                  </a:lnTo>
                  <a:cubicBezTo>
                    <a:pt x="939" y="1298"/>
                    <a:pt x="939" y="1297"/>
                    <a:pt x="939" y="1297"/>
                  </a:cubicBezTo>
                  <a:lnTo>
                    <a:pt x="939" y="1297"/>
                  </a:lnTo>
                  <a:lnTo>
                    <a:pt x="941" y="1301"/>
                  </a:lnTo>
                  <a:lnTo>
                    <a:pt x="941" y="1301"/>
                  </a:lnTo>
                  <a:cubicBezTo>
                    <a:pt x="940" y="1300"/>
                    <a:pt x="940" y="1299"/>
                    <a:pt x="939" y="1298"/>
                  </a:cubicBezTo>
                  <a:lnTo>
                    <a:pt x="939" y="1298"/>
                  </a:lnTo>
                  <a:cubicBezTo>
                    <a:pt x="940" y="1300"/>
                    <a:pt x="940" y="1301"/>
                    <a:pt x="941" y="1303"/>
                  </a:cubicBezTo>
                  <a:lnTo>
                    <a:pt x="941" y="1303"/>
                  </a:lnTo>
                  <a:lnTo>
                    <a:pt x="941" y="1301"/>
                  </a:lnTo>
                  <a:lnTo>
                    <a:pt x="941" y="1301"/>
                  </a:lnTo>
                  <a:cubicBezTo>
                    <a:pt x="941" y="1302"/>
                    <a:pt x="942" y="1304"/>
                    <a:pt x="943" y="1305"/>
                  </a:cubicBezTo>
                  <a:cubicBezTo>
                    <a:pt x="942" y="1304"/>
                    <a:pt x="942" y="1303"/>
                    <a:pt x="941" y="1303"/>
                  </a:cubicBezTo>
                  <a:lnTo>
                    <a:pt x="941" y="1303"/>
                  </a:lnTo>
                  <a:lnTo>
                    <a:pt x="943" y="1307"/>
                  </a:lnTo>
                  <a:cubicBezTo>
                    <a:pt x="943" y="1308"/>
                    <a:pt x="944" y="1309"/>
                    <a:pt x="944" y="1309"/>
                  </a:cubicBezTo>
                  <a:lnTo>
                    <a:pt x="944" y="1309"/>
                  </a:lnTo>
                  <a:cubicBezTo>
                    <a:pt x="944" y="1309"/>
                    <a:pt x="944" y="1309"/>
                    <a:pt x="944" y="1308"/>
                  </a:cubicBezTo>
                  <a:lnTo>
                    <a:pt x="944" y="1308"/>
                  </a:lnTo>
                  <a:cubicBezTo>
                    <a:pt x="944" y="1309"/>
                    <a:pt x="944" y="1309"/>
                    <a:pt x="945" y="1310"/>
                  </a:cubicBezTo>
                  <a:lnTo>
                    <a:pt x="945" y="1310"/>
                  </a:lnTo>
                  <a:cubicBezTo>
                    <a:pt x="944" y="1310"/>
                    <a:pt x="944" y="1310"/>
                    <a:pt x="944" y="1309"/>
                  </a:cubicBezTo>
                  <a:lnTo>
                    <a:pt x="944" y="1309"/>
                  </a:lnTo>
                  <a:cubicBezTo>
                    <a:pt x="944" y="1310"/>
                    <a:pt x="944" y="1311"/>
                    <a:pt x="945" y="1312"/>
                  </a:cubicBezTo>
                  <a:lnTo>
                    <a:pt x="945" y="1312"/>
                  </a:lnTo>
                  <a:cubicBezTo>
                    <a:pt x="945" y="1311"/>
                    <a:pt x="945" y="1311"/>
                    <a:pt x="945" y="1310"/>
                  </a:cubicBezTo>
                  <a:lnTo>
                    <a:pt x="945" y="1310"/>
                  </a:lnTo>
                  <a:cubicBezTo>
                    <a:pt x="945" y="1311"/>
                    <a:pt x="946" y="1312"/>
                    <a:pt x="946" y="1313"/>
                  </a:cubicBezTo>
                  <a:cubicBezTo>
                    <a:pt x="945" y="1313"/>
                    <a:pt x="945" y="1312"/>
                    <a:pt x="945" y="1312"/>
                  </a:cubicBezTo>
                  <a:lnTo>
                    <a:pt x="945" y="1312"/>
                  </a:lnTo>
                  <a:cubicBezTo>
                    <a:pt x="947" y="1319"/>
                    <a:pt x="949" y="1327"/>
                    <a:pt x="950" y="1334"/>
                  </a:cubicBezTo>
                  <a:cubicBezTo>
                    <a:pt x="952" y="1343"/>
                    <a:pt x="954" y="1351"/>
                    <a:pt x="954" y="1359"/>
                  </a:cubicBezTo>
                  <a:lnTo>
                    <a:pt x="954" y="1381"/>
                  </a:lnTo>
                  <a:cubicBezTo>
                    <a:pt x="954" y="1395"/>
                    <a:pt x="954" y="1408"/>
                    <a:pt x="949" y="1424"/>
                  </a:cubicBezTo>
                  <a:cubicBezTo>
                    <a:pt x="946" y="1441"/>
                    <a:pt x="943" y="1457"/>
                    <a:pt x="938" y="1474"/>
                  </a:cubicBezTo>
                  <a:cubicBezTo>
                    <a:pt x="931" y="1492"/>
                    <a:pt x="925" y="1508"/>
                    <a:pt x="917" y="1525"/>
                  </a:cubicBezTo>
                  <a:cubicBezTo>
                    <a:pt x="903" y="1555"/>
                    <a:pt x="886" y="1584"/>
                    <a:pt x="868" y="1612"/>
                  </a:cubicBezTo>
                  <a:cubicBezTo>
                    <a:pt x="849" y="1639"/>
                    <a:pt x="830" y="1666"/>
                    <a:pt x="808" y="1691"/>
                  </a:cubicBezTo>
                  <a:cubicBezTo>
                    <a:pt x="772" y="1732"/>
                    <a:pt x="732" y="1772"/>
                    <a:pt x="691" y="1810"/>
                  </a:cubicBezTo>
                  <a:cubicBezTo>
                    <a:pt x="647" y="1850"/>
                    <a:pt x="597" y="1886"/>
                    <a:pt x="547" y="1922"/>
                  </a:cubicBezTo>
                  <a:cubicBezTo>
                    <a:pt x="469" y="1971"/>
                    <a:pt x="389" y="2017"/>
                    <a:pt x="306" y="2059"/>
                  </a:cubicBezTo>
                  <a:cubicBezTo>
                    <a:pt x="260" y="2081"/>
                    <a:pt x="211" y="2101"/>
                    <a:pt x="164" y="2120"/>
                  </a:cubicBezTo>
                  <a:lnTo>
                    <a:pt x="119" y="2136"/>
                  </a:lnTo>
                  <a:cubicBezTo>
                    <a:pt x="42" y="2160"/>
                    <a:pt x="1" y="2245"/>
                    <a:pt x="31" y="2321"/>
                  </a:cubicBezTo>
                  <a:cubicBezTo>
                    <a:pt x="52" y="2369"/>
                    <a:pt x="101" y="2401"/>
                    <a:pt x="154" y="2401"/>
                  </a:cubicBezTo>
                  <a:cubicBezTo>
                    <a:pt x="155" y="2401"/>
                    <a:pt x="156" y="2400"/>
                    <a:pt x="157" y="2400"/>
                  </a:cubicBezTo>
                  <a:cubicBezTo>
                    <a:pt x="175" y="2400"/>
                    <a:pt x="194" y="2397"/>
                    <a:pt x="211" y="2391"/>
                  </a:cubicBezTo>
                  <a:cubicBezTo>
                    <a:pt x="281" y="2366"/>
                    <a:pt x="347" y="2336"/>
                    <a:pt x="414" y="2302"/>
                  </a:cubicBezTo>
                  <a:cubicBezTo>
                    <a:pt x="487" y="2267"/>
                    <a:pt x="558" y="2228"/>
                    <a:pt x="628" y="2184"/>
                  </a:cubicBezTo>
                  <a:cubicBezTo>
                    <a:pt x="765" y="2098"/>
                    <a:pt x="890" y="1992"/>
                    <a:pt x="1000" y="1872"/>
                  </a:cubicBezTo>
                  <a:cubicBezTo>
                    <a:pt x="1098" y="1759"/>
                    <a:pt x="1178" y="1630"/>
                    <a:pt x="1209" y="1482"/>
                  </a:cubicBezTo>
                  <a:cubicBezTo>
                    <a:pt x="1239" y="1348"/>
                    <a:pt x="1212" y="1196"/>
                    <a:pt x="1120" y="1090"/>
                  </a:cubicBezTo>
                  <a:cubicBezTo>
                    <a:pt x="1026" y="987"/>
                    <a:pt x="903" y="914"/>
                    <a:pt x="768" y="884"/>
                  </a:cubicBezTo>
                  <a:cubicBezTo>
                    <a:pt x="669" y="863"/>
                    <a:pt x="566" y="849"/>
                    <a:pt x="465" y="846"/>
                  </a:cubicBezTo>
                  <a:lnTo>
                    <a:pt x="479" y="825"/>
                  </a:lnTo>
                  <a:cubicBezTo>
                    <a:pt x="569" y="683"/>
                    <a:pt x="664" y="536"/>
                    <a:pt x="699" y="368"/>
                  </a:cubicBezTo>
                  <a:cubicBezTo>
                    <a:pt x="718" y="276"/>
                    <a:pt x="713" y="173"/>
                    <a:pt x="656" y="94"/>
                  </a:cubicBezTo>
                  <a:cubicBezTo>
                    <a:pt x="634" y="61"/>
                    <a:pt x="602" y="34"/>
                    <a:pt x="564" y="18"/>
                  </a:cubicBezTo>
                  <a:cubicBezTo>
                    <a:pt x="536" y="6"/>
                    <a:pt x="507" y="0"/>
                    <a:pt x="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6" name="Google Shape;13676;p25"/>
            <p:cNvSpPr/>
            <p:nvPr/>
          </p:nvSpPr>
          <p:spPr>
            <a:xfrm>
              <a:off x="4910375" y="2673077"/>
              <a:ext cx="68362" cy="150819"/>
            </a:xfrm>
            <a:custGeom>
              <a:avLst/>
              <a:gdLst/>
              <a:ahLst/>
              <a:cxnLst/>
              <a:rect l="l" t="t" r="r" b="b"/>
              <a:pathLst>
                <a:path w="2032" h="4483" extrusionOk="0">
                  <a:moveTo>
                    <a:pt x="1105" y="0"/>
                  </a:moveTo>
                  <a:cubicBezTo>
                    <a:pt x="737" y="0"/>
                    <a:pt x="447" y="328"/>
                    <a:pt x="319" y="647"/>
                  </a:cubicBezTo>
                  <a:cubicBezTo>
                    <a:pt x="246" y="821"/>
                    <a:pt x="232" y="1014"/>
                    <a:pt x="273" y="1198"/>
                  </a:cubicBezTo>
                  <a:cubicBezTo>
                    <a:pt x="319" y="1389"/>
                    <a:pt x="396" y="1571"/>
                    <a:pt x="506" y="1734"/>
                  </a:cubicBezTo>
                  <a:cubicBezTo>
                    <a:pt x="645" y="1950"/>
                    <a:pt x="819" y="2141"/>
                    <a:pt x="996" y="2326"/>
                  </a:cubicBezTo>
                  <a:cubicBezTo>
                    <a:pt x="1096" y="2429"/>
                    <a:pt x="1194" y="2535"/>
                    <a:pt x="1294" y="2641"/>
                  </a:cubicBezTo>
                  <a:cubicBezTo>
                    <a:pt x="1378" y="2738"/>
                    <a:pt x="1462" y="2836"/>
                    <a:pt x="1534" y="2941"/>
                  </a:cubicBezTo>
                  <a:cubicBezTo>
                    <a:pt x="1572" y="2997"/>
                    <a:pt x="1607" y="3056"/>
                    <a:pt x="1640" y="3116"/>
                  </a:cubicBezTo>
                  <a:lnTo>
                    <a:pt x="1640" y="3116"/>
                  </a:lnTo>
                  <a:cubicBezTo>
                    <a:pt x="1668" y="3173"/>
                    <a:pt x="1693" y="3233"/>
                    <a:pt x="1716" y="3292"/>
                  </a:cubicBezTo>
                  <a:cubicBezTo>
                    <a:pt x="1728" y="3327"/>
                    <a:pt x="1737" y="3362"/>
                    <a:pt x="1745" y="3396"/>
                  </a:cubicBezTo>
                  <a:cubicBezTo>
                    <a:pt x="1751" y="3426"/>
                    <a:pt x="1756" y="3458"/>
                    <a:pt x="1759" y="3488"/>
                  </a:cubicBezTo>
                  <a:cubicBezTo>
                    <a:pt x="1759" y="3502"/>
                    <a:pt x="1761" y="3515"/>
                    <a:pt x="1759" y="3529"/>
                  </a:cubicBezTo>
                  <a:cubicBezTo>
                    <a:pt x="1758" y="3544"/>
                    <a:pt x="1756" y="3558"/>
                    <a:pt x="1754" y="3572"/>
                  </a:cubicBezTo>
                  <a:cubicBezTo>
                    <a:pt x="1753" y="3582"/>
                    <a:pt x="1751" y="3588"/>
                    <a:pt x="1747" y="3601"/>
                  </a:cubicBezTo>
                  <a:cubicBezTo>
                    <a:pt x="1743" y="3612"/>
                    <a:pt x="1739" y="3624"/>
                    <a:pt x="1732" y="3635"/>
                  </a:cubicBezTo>
                  <a:cubicBezTo>
                    <a:pt x="1728" y="3647"/>
                    <a:pt x="1721" y="3656"/>
                    <a:pt x="1716" y="3666"/>
                  </a:cubicBezTo>
                  <a:cubicBezTo>
                    <a:pt x="1705" y="3680"/>
                    <a:pt x="1696" y="3694"/>
                    <a:pt x="1685" y="3708"/>
                  </a:cubicBezTo>
                  <a:cubicBezTo>
                    <a:pt x="1672" y="3723"/>
                    <a:pt x="1660" y="3735"/>
                    <a:pt x="1645" y="3748"/>
                  </a:cubicBezTo>
                  <a:cubicBezTo>
                    <a:pt x="1619" y="3772"/>
                    <a:pt x="1589" y="3794"/>
                    <a:pt x="1560" y="3815"/>
                  </a:cubicBezTo>
                  <a:lnTo>
                    <a:pt x="1560" y="3815"/>
                  </a:lnTo>
                  <a:cubicBezTo>
                    <a:pt x="1523" y="3838"/>
                    <a:pt x="1488" y="3859"/>
                    <a:pt x="1449" y="3879"/>
                  </a:cubicBezTo>
                  <a:cubicBezTo>
                    <a:pt x="1365" y="3920"/>
                    <a:pt x="1280" y="3955"/>
                    <a:pt x="1193" y="3987"/>
                  </a:cubicBezTo>
                  <a:lnTo>
                    <a:pt x="1204" y="3982"/>
                  </a:lnTo>
                  <a:lnTo>
                    <a:pt x="1204" y="3982"/>
                  </a:lnTo>
                  <a:cubicBezTo>
                    <a:pt x="1031" y="4042"/>
                    <a:pt x="854" y="4085"/>
                    <a:pt x="676" y="4128"/>
                  </a:cubicBezTo>
                  <a:cubicBezTo>
                    <a:pt x="605" y="4142"/>
                    <a:pt x="534" y="4158"/>
                    <a:pt x="463" y="4169"/>
                  </a:cubicBezTo>
                  <a:cubicBezTo>
                    <a:pt x="382" y="4183"/>
                    <a:pt x="300" y="4201"/>
                    <a:pt x="217" y="4210"/>
                  </a:cubicBezTo>
                  <a:cubicBezTo>
                    <a:pt x="199" y="4200"/>
                    <a:pt x="179" y="4195"/>
                    <a:pt x="158" y="4195"/>
                  </a:cubicBezTo>
                  <a:cubicBezTo>
                    <a:pt x="109" y="4195"/>
                    <a:pt x="60" y="4222"/>
                    <a:pt x="37" y="4264"/>
                  </a:cubicBezTo>
                  <a:cubicBezTo>
                    <a:pt x="1" y="4329"/>
                    <a:pt x="23" y="4411"/>
                    <a:pt x="86" y="4448"/>
                  </a:cubicBezTo>
                  <a:cubicBezTo>
                    <a:pt x="116" y="4468"/>
                    <a:pt x="149" y="4479"/>
                    <a:pt x="186" y="4482"/>
                  </a:cubicBezTo>
                  <a:lnTo>
                    <a:pt x="195" y="4481"/>
                  </a:lnTo>
                  <a:cubicBezTo>
                    <a:pt x="222" y="4481"/>
                    <a:pt x="249" y="4478"/>
                    <a:pt x="274" y="4471"/>
                  </a:cubicBezTo>
                  <a:cubicBezTo>
                    <a:pt x="580" y="4410"/>
                    <a:pt x="889" y="4359"/>
                    <a:pt x="1185" y="4265"/>
                  </a:cubicBezTo>
                  <a:cubicBezTo>
                    <a:pt x="1287" y="4235"/>
                    <a:pt x="1389" y="4197"/>
                    <a:pt x="1487" y="4155"/>
                  </a:cubicBezTo>
                  <a:cubicBezTo>
                    <a:pt x="1572" y="4117"/>
                    <a:pt x="1655" y="4071"/>
                    <a:pt x="1732" y="4019"/>
                  </a:cubicBezTo>
                  <a:cubicBezTo>
                    <a:pt x="1811" y="3965"/>
                    <a:pt x="1880" y="3897"/>
                    <a:pt x="1935" y="3819"/>
                  </a:cubicBezTo>
                  <a:cubicBezTo>
                    <a:pt x="1981" y="3751"/>
                    <a:pt x="2011" y="3672"/>
                    <a:pt x="2022" y="3590"/>
                  </a:cubicBezTo>
                  <a:cubicBezTo>
                    <a:pt x="2032" y="3495"/>
                    <a:pt x="2022" y="3396"/>
                    <a:pt x="1994" y="3305"/>
                  </a:cubicBezTo>
                  <a:cubicBezTo>
                    <a:pt x="1968" y="3214"/>
                    <a:pt x="1937" y="3126"/>
                    <a:pt x="1895" y="3042"/>
                  </a:cubicBezTo>
                  <a:cubicBezTo>
                    <a:pt x="1819" y="2888"/>
                    <a:pt x="1726" y="2746"/>
                    <a:pt x="1615" y="2618"/>
                  </a:cubicBezTo>
                  <a:cubicBezTo>
                    <a:pt x="1520" y="2507"/>
                    <a:pt x="1424" y="2398"/>
                    <a:pt x="1322" y="2291"/>
                  </a:cubicBezTo>
                  <a:cubicBezTo>
                    <a:pt x="1210" y="2174"/>
                    <a:pt x="1098" y="2059"/>
                    <a:pt x="988" y="1938"/>
                  </a:cubicBezTo>
                  <a:lnTo>
                    <a:pt x="988" y="1938"/>
                  </a:lnTo>
                  <a:lnTo>
                    <a:pt x="991" y="1942"/>
                  </a:lnTo>
                  <a:cubicBezTo>
                    <a:pt x="911" y="1851"/>
                    <a:pt x="835" y="1755"/>
                    <a:pt x="765" y="1657"/>
                  </a:cubicBezTo>
                  <a:cubicBezTo>
                    <a:pt x="719" y="1589"/>
                    <a:pt x="678" y="1519"/>
                    <a:pt x="640" y="1446"/>
                  </a:cubicBezTo>
                  <a:cubicBezTo>
                    <a:pt x="615" y="1392"/>
                    <a:pt x="591" y="1337"/>
                    <a:pt x="569" y="1280"/>
                  </a:cubicBezTo>
                  <a:cubicBezTo>
                    <a:pt x="555" y="1239"/>
                    <a:pt x="542" y="1196"/>
                    <a:pt x="532" y="1152"/>
                  </a:cubicBezTo>
                  <a:cubicBezTo>
                    <a:pt x="525" y="1115"/>
                    <a:pt x="518" y="1079"/>
                    <a:pt x="515" y="1042"/>
                  </a:cubicBezTo>
                  <a:cubicBezTo>
                    <a:pt x="513" y="1019"/>
                    <a:pt x="513" y="993"/>
                    <a:pt x="513" y="968"/>
                  </a:cubicBezTo>
                  <a:cubicBezTo>
                    <a:pt x="515" y="938"/>
                    <a:pt x="518" y="908"/>
                    <a:pt x="523" y="878"/>
                  </a:cubicBezTo>
                  <a:cubicBezTo>
                    <a:pt x="529" y="853"/>
                    <a:pt x="536" y="826"/>
                    <a:pt x="543" y="800"/>
                  </a:cubicBezTo>
                  <a:cubicBezTo>
                    <a:pt x="558" y="761"/>
                    <a:pt x="572" y="724"/>
                    <a:pt x="593" y="686"/>
                  </a:cubicBezTo>
                  <a:cubicBezTo>
                    <a:pt x="612" y="647"/>
                    <a:pt x="632" y="607"/>
                    <a:pt x="656" y="574"/>
                  </a:cubicBezTo>
                  <a:cubicBezTo>
                    <a:pt x="680" y="539"/>
                    <a:pt x="705" y="506"/>
                    <a:pt x="730" y="474"/>
                  </a:cubicBezTo>
                  <a:cubicBezTo>
                    <a:pt x="752" y="450"/>
                    <a:pt x="776" y="425"/>
                    <a:pt x="800" y="405"/>
                  </a:cubicBezTo>
                  <a:cubicBezTo>
                    <a:pt x="824" y="384"/>
                    <a:pt x="847" y="365"/>
                    <a:pt x="871" y="348"/>
                  </a:cubicBezTo>
                  <a:cubicBezTo>
                    <a:pt x="892" y="335"/>
                    <a:pt x="911" y="324"/>
                    <a:pt x="931" y="313"/>
                  </a:cubicBezTo>
                  <a:cubicBezTo>
                    <a:pt x="949" y="305"/>
                    <a:pt x="966" y="297"/>
                    <a:pt x="982" y="292"/>
                  </a:cubicBezTo>
                  <a:cubicBezTo>
                    <a:pt x="999" y="286"/>
                    <a:pt x="1018" y="279"/>
                    <a:pt x="1033" y="278"/>
                  </a:cubicBezTo>
                  <a:cubicBezTo>
                    <a:pt x="1048" y="275"/>
                    <a:pt x="1064" y="270"/>
                    <a:pt x="1080" y="270"/>
                  </a:cubicBezTo>
                  <a:lnTo>
                    <a:pt x="1126" y="270"/>
                  </a:lnTo>
                  <a:cubicBezTo>
                    <a:pt x="1132" y="272"/>
                    <a:pt x="1139" y="273"/>
                    <a:pt x="1145" y="273"/>
                  </a:cubicBezTo>
                  <a:cubicBezTo>
                    <a:pt x="1156" y="275"/>
                    <a:pt x="1166" y="278"/>
                    <a:pt x="1177" y="281"/>
                  </a:cubicBezTo>
                  <a:cubicBezTo>
                    <a:pt x="1189" y="286"/>
                    <a:pt x="1205" y="291"/>
                    <a:pt x="1218" y="297"/>
                  </a:cubicBezTo>
                  <a:cubicBezTo>
                    <a:pt x="1231" y="303"/>
                    <a:pt x="1242" y="311"/>
                    <a:pt x="1254" y="319"/>
                  </a:cubicBezTo>
                  <a:cubicBezTo>
                    <a:pt x="1262" y="324"/>
                    <a:pt x="1270" y="330"/>
                    <a:pt x="1276" y="336"/>
                  </a:cubicBezTo>
                  <a:cubicBezTo>
                    <a:pt x="1286" y="344"/>
                    <a:pt x="1299" y="357"/>
                    <a:pt x="1305" y="363"/>
                  </a:cubicBezTo>
                  <a:cubicBezTo>
                    <a:pt x="1311" y="371"/>
                    <a:pt x="1319" y="379"/>
                    <a:pt x="1324" y="387"/>
                  </a:cubicBezTo>
                  <a:cubicBezTo>
                    <a:pt x="1329" y="395"/>
                    <a:pt x="1333" y="405"/>
                    <a:pt x="1338" y="412"/>
                  </a:cubicBezTo>
                  <a:cubicBezTo>
                    <a:pt x="1337" y="408"/>
                    <a:pt x="1333" y="403"/>
                    <a:pt x="1332" y="397"/>
                  </a:cubicBezTo>
                  <a:lnTo>
                    <a:pt x="1332" y="397"/>
                  </a:lnTo>
                  <a:cubicBezTo>
                    <a:pt x="1339" y="411"/>
                    <a:pt x="1346" y="427"/>
                    <a:pt x="1352" y="442"/>
                  </a:cubicBezTo>
                  <a:lnTo>
                    <a:pt x="1352" y="442"/>
                  </a:lnTo>
                  <a:cubicBezTo>
                    <a:pt x="1352" y="441"/>
                    <a:pt x="1352" y="440"/>
                    <a:pt x="1352" y="439"/>
                  </a:cubicBezTo>
                  <a:lnTo>
                    <a:pt x="1352" y="439"/>
                  </a:lnTo>
                  <a:lnTo>
                    <a:pt x="1353" y="444"/>
                  </a:lnTo>
                  <a:lnTo>
                    <a:pt x="1353" y="444"/>
                  </a:lnTo>
                  <a:cubicBezTo>
                    <a:pt x="1353" y="443"/>
                    <a:pt x="1353" y="443"/>
                    <a:pt x="1352" y="442"/>
                  </a:cubicBezTo>
                  <a:lnTo>
                    <a:pt x="1352" y="442"/>
                  </a:lnTo>
                  <a:cubicBezTo>
                    <a:pt x="1353" y="443"/>
                    <a:pt x="1353" y="444"/>
                    <a:pt x="1354" y="445"/>
                  </a:cubicBezTo>
                  <a:lnTo>
                    <a:pt x="1354" y="445"/>
                  </a:lnTo>
                  <a:lnTo>
                    <a:pt x="1353" y="444"/>
                  </a:lnTo>
                  <a:lnTo>
                    <a:pt x="1353" y="444"/>
                  </a:lnTo>
                  <a:cubicBezTo>
                    <a:pt x="1354" y="445"/>
                    <a:pt x="1354" y="445"/>
                    <a:pt x="1354" y="446"/>
                  </a:cubicBezTo>
                  <a:cubicBezTo>
                    <a:pt x="1354" y="446"/>
                    <a:pt x="1354" y="445"/>
                    <a:pt x="1354" y="445"/>
                  </a:cubicBezTo>
                  <a:lnTo>
                    <a:pt x="1354" y="445"/>
                  </a:lnTo>
                  <a:lnTo>
                    <a:pt x="1354" y="447"/>
                  </a:lnTo>
                  <a:cubicBezTo>
                    <a:pt x="1356" y="460"/>
                    <a:pt x="1359" y="471"/>
                    <a:pt x="1360" y="484"/>
                  </a:cubicBezTo>
                  <a:lnTo>
                    <a:pt x="1360" y="501"/>
                  </a:lnTo>
                  <a:cubicBezTo>
                    <a:pt x="1359" y="517"/>
                    <a:pt x="1359" y="530"/>
                    <a:pt x="1354" y="545"/>
                  </a:cubicBezTo>
                  <a:cubicBezTo>
                    <a:pt x="1351" y="563"/>
                    <a:pt x="1346" y="579"/>
                    <a:pt x="1341" y="596"/>
                  </a:cubicBezTo>
                  <a:cubicBezTo>
                    <a:pt x="1278" y="772"/>
                    <a:pt x="1202" y="941"/>
                    <a:pt x="1148" y="1120"/>
                  </a:cubicBezTo>
                  <a:cubicBezTo>
                    <a:pt x="1131" y="1193"/>
                    <a:pt x="1174" y="1267"/>
                    <a:pt x="1246" y="1285"/>
                  </a:cubicBezTo>
                  <a:cubicBezTo>
                    <a:pt x="1258" y="1288"/>
                    <a:pt x="1269" y="1289"/>
                    <a:pt x="1281" y="1289"/>
                  </a:cubicBezTo>
                  <a:cubicBezTo>
                    <a:pt x="1341" y="1289"/>
                    <a:pt x="1397" y="1248"/>
                    <a:pt x="1413" y="1188"/>
                  </a:cubicBezTo>
                  <a:cubicBezTo>
                    <a:pt x="1426" y="1140"/>
                    <a:pt x="1439" y="1094"/>
                    <a:pt x="1454" y="1048"/>
                  </a:cubicBezTo>
                  <a:lnTo>
                    <a:pt x="1454" y="1048"/>
                  </a:lnTo>
                  <a:cubicBezTo>
                    <a:pt x="1454" y="1049"/>
                    <a:pt x="1454" y="1051"/>
                    <a:pt x="1454" y="1052"/>
                  </a:cubicBezTo>
                  <a:cubicBezTo>
                    <a:pt x="1500" y="924"/>
                    <a:pt x="1553" y="797"/>
                    <a:pt x="1596" y="667"/>
                  </a:cubicBezTo>
                  <a:cubicBezTo>
                    <a:pt x="1622" y="590"/>
                    <a:pt x="1639" y="504"/>
                    <a:pt x="1622" y="422"/>
                  </a:cubicBezTo>
                  <a:cubicBezTo>
                    <a:pt x="1609" y="344"/>
                    <a:pt x="1576" y="272"/>
                    <a:pt x="1528" y="210"/>
                  </a:cubicBezTo>
                  <a:cubicBezTo>
                    <a:pt x="1428" y="90"/>
                    <a:pt x="1289" y="7"/>
                    <a:pt x="1131" y="1"/>
                  </a:cubicBezTo>
                  <a:cubicBezTo>
                    <a:pt x="1122" y="1"/>
                    <a:pt x="1114" y="0"/>
                    <a:pt x="11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7" name="Google Shape;13677;p25"/>
            <p:cNvSpPr/>
            <p:nvPr/>
          </p:nvSpPr>
          <p:spPr>
            <a:xfrm>
              <a:off x="4888237" y="2851961"/>
              <a:ext cx="12851" cy="48580"/>
            </a:xfrm>
            <a:custGeom>
              <a:avLst/>
              <a:gdLst/>
              <a:ahLst/>
              <a:cxnLst/>
              <a:rect l="l" t="t" r="r" b="b"/>
              <a:pathLst>
                <a:path w="382" h="1444" extrusionOk="0">
                  <a:moveTo>
                    <a:pt x="230" y="1"/>
                  </a:moveTo>
                  <a:cubicBezTo>
                    <a:pt x="169" y="1"/>
                    <a:pt x="113" y="43"/>
                    <a:pt x="98" y="106"/>
                  </a:cubicBezTo>
                  <a:cubicBezTo>
                    <a:pt x="95" y="118"/>
                    <a:pt x="93" y="131"/>
                    <a:pt x="92" y="142"/>
                  </a:cubicBezTo>
                  <a:cubicBezTo>
                    <a:pt x="55" y="335"/>
                    <a:pt x="43" y="530"/>
                    <a:pt x="30" y="726"/>
                  </a:cubicBezTo>
                  <a:cubicBezTo>
                    <a:pt x="24" y="813"/>
                    <a:pt x="17" y="902"/>
                    <a:pt x="13" y="991"/>
                  </a:cubicBezTo>
                  <a:cubicBezTo>
                    <a:pt x="8" y="1097"/>
                    <a:pt x="0" y="1204"/>
                    <a:pt x="8" y="1312"/>
                  </a:cubicBezTo>
                  <a:cubicBezTo>
                    <a:pt x="10" y="1353"/>
                    <a:pt x="29" y="1391"/>
                    <a:pt x="62" y="1416"/>
                  </a:cubicBezTo>
                  <a:cubicBezTo>
                    <a:pt x="84" y="1434"/>
                    <a:pt x="112" y="1443"/>
                    <a:pt x="142" y="1443"/>
                  </a:cubicBezTo>
                  <a:cubicBezTo>
                    <a:pt x="149" y="1443"/>
                    <a:pt x="155" y="1443"/>
                    <a:pt x="161" y="1442"/>
                  </a:cubicBezTo>
                  <a:cubicBezTo>
                    <a:pt x="237" y="1431"/>
                    <a:pt x="280" y="1363"/>
                    <a:pt x="275" y="1290"/>
                  </a:cubicBezTo>
                  <a:lnTo>
                    <a:pt x="275" y="1280"/>
                  </a:lnTo>
                  <a:cubicBezTo>
                    <a:pt x="271" y="1192"/>
                    <a:pt x="272" y="1101"/>
                    <a:pt x="277" y="1014"/>
                  </a:cubicBezTo>
                  <a:cubicBezTo>
                    <a:pt x="285" y="884"/>
                    <a:pt x="290" y="753"/>
                    <a:pt x="302" y="625"/>
                  </a:cubicBezTo>
                  <a:cubicBezTo>
                    <a:pt x="307" y="555"/>
                    <a:pt x="313" y="487"/>
                    <a:pt x="321" y="417"/>
                  </a:cubicBezTo>
                  <a:cubicBezTo>
                    <a:pt x="329" y="356"/>
                    <a:pt x="339" y="294"/>
                    <a:pt x="350" y="231"/>
                  </a:cubicBezTo>
                  <a:cubicBezTo>
                    <a:pt x="355" y="210"/>
                    <a:pt x="359" y="188"/>
                    <a:pt x="364" y="167"/>
                  </a:cubicBezTo>
                  <a:cubicBezTo>
                    <a:pt x="382" y="93"/>
                    <a:pt x="336" y="20"/>
                    <a:pt x="261" y="4"/>
                  </a:cubicBezTo>
                  <a:cubicBezTo>
                    <a:pt x="251" y="2"/>
                    <a:pt x="240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8" name="Google Shape;13678;p25"/>
            <p:cNvSpPr/>
            <p:nvPr/>
          </p:nvSpPr>
          <p:spPr>
            <a:xfrm>
              <a:off x="4909096" y="2853273"/>
              <a:ext cx="14601" cy="40909"/>
            </a:xfrm>
            <a:custGeom>
              <a:avLst/>
              <a:gdLst/>
              <a:ahLst/>
              <a:cxnLst/>
              <a:rect l="l" t="t" r="r" b="b"/>
              <a:pathLst>
                <a:path w="434" h="1216" extrusionOk="0">
                  <a:moveTo>
                    <a:pt x="284" y="0"/>
                  </a:moveTo>
                  <a:cubicBezTo>
                    <a:pt x="234" y="0"/>
                    <a:pt x="185" y="27"/>
                    <a:pt x="160" y="86"/>
                  </a:cubicBezTo>
                  <a:cubicBezTo>
                    <a:pt x="148" y="122"/>
                    <a:pt x="138" y="160"/>
                    <a:pt x="132" y="198"/>
                  </a:cubicBezTo>
                  <a:cubicBezTo>
                    <a:pt x="124" y="234"/>
                    <a:pt x="118" y="271"/>
                    <a:pt x="110" y="307"/>
                  </a:cubicBezTo>
                  <a:cubicBezTo>
                    <a:pt x="94" y="391"/>
                    <a:pt x="84" y="477"/>
                    <a:pt x="75" y="561"/>
                  </a:cubicBezTo>
                  <a:cubicBezTo>
                    <a:pt x="53" y="730"/>
                    <a:pt x="34" y="898"/>
                    <a:pt x="8" y="1067"/>
                  </a:cubicBezTo>
                  <a:cubicBezTo>
                    <a:pt x="1" y="1140"/>
                    <a:pt x="53" y="1205"/>
                    <a:pt x="126" y="1214"/>
                  </a:cubicBezTo>
                  <a:cubicBezTo>
                    <a:pt x="131" y="1215"/>
                    <a:pt x="137" y="1215"/>
                    <a:pt x="143" y="1215"/>
                  </a:cubicBezTo>
                  <a:cubicBezTo>
                    <a:pt x="209" y="1215"/>
                    <a:pt x="266" y="1166"/>
                    <a:pt x="273" y="1097"/>
                  </a:cubicBezTo>
                  <a:cubicBezTo>
                    <a:pt x="292" y="971"/>
                    <a:pt x="308" y="841"/>
                    <a:pt x="323" y="712"/>
                  </a:cubicBezTo>
                  <a:cubicBezTo>
                    <a:pt x="338" y="595"/>
                    <a:pt x="354" y="478"/>
                    <a:pt x="374" y="361"/>
                  </a:cubicBezTo>
                  <a:cubicBezTo>
                    <a:pt x="380" y="329"/>
                    <a:pt x="387" y="298"/>
                    <a:pt x="395" y="266"/>
                  </a:cubicBezTo>
                  <a:cubicBezTo>
                    <a:pt x="404" y="228"/>
                    <a:pt x="417" y="192"/>
                    <a:pt x="423" y="154"/>
                  </a:cubicBezTo>
                  <a:cubicBezTo>
                    <a:pt x="434" y="59"/>
                    <a:pt x="359" y="0"/>
                    <a:pt x="2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79" name="Google Shape;13679;p25"/>
            <p:cNvSpPr/>
            <p:nvPr/>
          </p:nvSpPr>
          <p:spPr>
            <a:xfrm>
              <a:off x="4873266" y="2832918"/>
              <a:ext cx="66074" cy="27620"/>
            </a:xfrm>
            <a:custGeom>
              <a:avLst/>
              <a:gdLst/>
              <a:ahLst/>
              <a:cxnLst/>
              <a:rect l="l" t="t" r="r" b="b"/>
              <a:pathLst>
                <a:path w="1964" h="821" extrusionOk="0">
                  <a:moveTo>
                    <a:pt x="1828" y="1"/>
                  </a:moveTo>
                  <a:cubicBezTo>
                    <a:pt x="1822" y="1"/>
                    <a:pt x="1816" y="1"/>
                    <a:pt x="1810" y="2"/>
                  </a:cubicBezTo>
                  <a:cubicBezTo>
                    <a:pt x="1677" y="29"/>
                    <a:pt x="1542" y="56"/>
                    <a:pt x="1409" y="86"/>
                  </a:cubicBezTo>
                  <a:cubicBezTo>
                    <a:pt x="1199" y="132"/>
                    <a:pt x="986" y="181"/>
                    <a:pt x="781" y="241"/>
                  </a:cubicBezTo>
                  <a:cubicBezTo>
                    <a:pt x="719" y="260"/>
                    <a:pt x="657" y="279"/>
                    <a:pt x="595" y="296"/>
                  </a:cubicBezTo>
                  <a:cubicBezTo>
                    <a:pt x="526" y="317"/>
                    <a:pt x="456" y="342"/>
                    <a:pt x="390" y="369"/>
                  </a:cubicBezTo>
                  <a:cubicBezTo>
                    <a:pt x="326" y="395"/>
                    <a:pt x="263" y="423"/>
                    <a:pt x="204" y="456"/>
                  </a:cubicBezTo>
                  <a:cubicBezTo>
                    <a:pt x="117" y="507"/>
                    <a:pt x="0" y="597"/>
                    <a:pt x="49" y="714"/>
                  </a:cubicBezTo>
                  <a:cubicBezTo>
                    <a:pt x="59" y="735"/>
                    <a:pt x="71" y="754"/>
                    <a:pt x="87" y="770"/>
                  </a:cubicBezTo>
                  <a:cubicBezTo>
                    <a:pt x="108" y="789"/>
                    <a:pt x="135" y="803"/>
                    <a:pt x="162" y="809"/>
                  </a:cubicBezTo>
                  <a:cubicBezTo>
                    <a:pt x="182" y="814"/>
                    <a:pt x="204" y="817"/>
                    <a:pt x="225" y="820"/>
                  </a:cubicBezTo>
                  <a:lnTo>
                    <a:pt x="246" y="820"/>
                  </a:lnTo>
                  <a:cubicBezTo>
                    <a:pt x="312" y="817"/>
                    <a:pt x="367" y="767"/>
                    <a:pt x="375" y="700"/>
                  </a:cubicBezTo>
                  <a:cubicBezTo>
                    <a:pt x="377" y="691"/>
                    <a:pt x="377" y="680"/>
                    <a:pt x="375" y="668"/>
                  </a:cubicBezTo>
                  <a:lnTo>
                    <a:pt x="391" y="661"/>
                  </a:lnTo>
                  <a:cubicBezTo>
                    <a:pt x="470" y="623"/>
                    <a:pt x="553" y="589"/>
                    <a:pt x="635" y="559"/>
                  </a:cubicBezTo>
                  <a:cubicBezTo>
                    <a:pt x="687" y="542"/>
                    <a:pt x="739" y="526"/>
                    <a:pt x="793" y="509"/>
                  </a:cubicBezTo>
                  <a:cubicBezTo>
                    <a:pt x="839" y="494"/>
                    <a:pt x="885" y="479"/>
                    <a:pt x="931" y="466"/>
                  </a:cubicBezTo>
                  <a:cubicBezTo>
                    <a:pt x="1028" y="441"/>
                    <a:pt x="1123" y="414"/>
                    <a:pt x="1218" y="388"/>
                  </a:cubicBezTo>
                  <a:cubicBezTo>
                    <a:pt x="1431" y="336"/>
                    <a:pt x="1646" y="287"/>
                    <a:pt x="1862" y="239"/>
                  </a:cubicBezTo>
                  <a:cubicBezTo>
                    <a:pt x="1925" y="225"/>
                    <a:pt x="1963" y="149"/>
                    <a:pt x="1946" y="89"/>
                  </a:cubicBezTo>
                  <a:cubicBezTo>
                    <a:pt x="1930" y="37"/>
                    <a:pt x="1881" y="1"/>
                    <a:pt x="18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0" name="Google Shape;13680;p25"/>
            <p:cNvSpPr/>
            <p:nvPr/>
          </p:nvSpPr>
          <p:spPr>
            <a:xfrm>
              <a:off x="4905732" y="2837864"/>
              <a:ext cx="74182" cy="106512"/>
            </a:xfrm>
            <a:custGeom>
              <a:avLst/>
              <a:gdLst/>
              <a:ahLst/>
              <a:cxnLst/>
              <a:rect l="l" t="t" r="r" b="b"/>
              <a:pathLst>
                <a:path w="2205" h="3166" extrusionOk="0">
                  <a:moveTo>
                    <a:pt x="694" y="1958"/>
                  </a:moveTo>
                  <a:lnTo>
                    <a:pt x="694" y="1958"/>
                  </a:lnTo>
                  <a:cubicBezTo>
                    <a:pt x="690" y="1962"/>
                    <a:pt x="687" y="1966"/>
                    <a:pt x="685" y="1970"/>
                  </a:cubicBezTo>
                  <a:lnTo>
                    <a:pt x="694" y="1958"/>
                  </a:lnTo>
                  <a:close/>
                  <a:moveTo>
                    <a:pt x="492" y="2261"/>
                  </a:moveTo>
                  <a:lnTo>
                    <a:pt x="492" y="2261"/>
                  </a:lnTo>
                  <a:cubicBezTo>
                    <a:pt x="491" y="2262"/>
                    <a:pt x="491" y="2262"/>
                    <a:pt x="490" y="2263"/>
                  </a:cubicBezTo>
                  <a:lnTo>
                    <a:pt x="490" y="2263"/>
                  </a:lnTo>
                  <a:cubicBezTo>
                    <a:pt x="491" y="2262"/>
                    <a:pt x="491" y="2262"/>
                    <a:pt x="492" y="2261"/>
                  </a:cubicBezTo>
                  <a:close/>
                  <a:moveTo>
                    <a:pt x="680" y="2418"/>
                  </a:moveTo>
                  <a:cubicBezTo>
                    <a:pt x="678" y="2421"/>
                    <a:pt x="677" y="2423"/>
                    <a:pt x="675" y="2426"/>
                  </a:cubicBezTo>
                  <a:cubicBezTo>
                    <a:pt x="677" y="2423"/>
                    <a:pt x="678" y="2421"/>
                    <a:pt x="680" y="2418"/>
                  </a:cubicBezTo>
                  <a:close/>
                  <a:moveTo>
                    <a:pt x="2045" y="1"/>
                  </a:moveTo>
                  <a:cubicBezTo>
                    <a:pt x="1964" y="1"/>
                    <a:pt x="1897" y="74"/>
                    <a:pt x="1851" y="137"/>
                  </a:cubicBezTo>
                  <a:cubicBezTo>
                    <a:pt x="1771" y="249"/>
                    <a:pt x="1695" y="365"/>
                    <a:pt x="1627" y="487"/>
                  </a:cubicBezTo>
                  <a:cubicBezTo>
                    <a:pt x="1533" y="648"/>
                    <a:pt x="1433" y="808"/>
                    <a:pt x="1335" y="969"/>
                  </a:cubicBezTo>
                  <a:cubicBezTo>
                    <a:pt x="1300" y="1020"/>
                    <a:pt x="1269" y="1072"/>
                    <a:pt x="1236" y="1125"/>
                  </a:cubicBezTo>
                  <a:cubicBezTo>
                    <a:pt x="1201" y="1182"/>
                    <a:pt x="1163" y="1237"/>
                    <a:pt x="1128" y="1294"/>
                  </a:cubicBezTo>
                  <a:cubicBezTo>
                    <a:pt x="1055" y="1405"/>
                    <a:pt x="984" y="1517"/>
                    <a:pt x="913" y="1628"/>
                  </a:cubicBezTo>
                  <a:cubicBezTo>
                    <a:pt x="910" y="1631"/>
                    <a:pt x="908" y="1634"/>
                    <a:pt x="906" y="1637"/>
                  </a:cubicBezTo>
                  <a:lnTo>
                    <a:pt x="906" y="1637"/>
                  </a:lnTo>
                  <a:cubicBezTo>
                    <a:pt x="908" y="1633"/>
                    <a:pt x="910" y="1630"/>
                    <a:pt x="913" y="1626"/>
                  </a:cubicBezTo>
                  <a:lnTo>
                    <a:pt x="913" y="1626"/>
                  </a:lnTo>
                  <a:lnTo>
                    <a:pt x="903" y="1641"/>
                  </a:lnTo>
                  <a:cubicBezTo>
                    <a:pt x="904" y="1639"/>
                    <a:pt x="905" y="1638"/>
                    <a:pt x="906" y="1637"/>
                  </a:cubicBezTo>
                  <a:lnTo>
                    <a:pt x="906" y="1637"/>
                  </a:lnTo>
                  <a:cubicBezTo>
                    <a:pt x="900" y="1645"/>
                    <a:pt x="895" y="1654"/>
                    <a:pt x="889" y="1663"/>
                  </a:cubicBezTo>
                  <a:lnTo>
                    <a:pt x="892" y="1660"/>
                  </a:lnTo>
                  <a:lnTo>
                    <a:pt x="892" y="1660"/>
                  </a:lnTo>
                  <a:lnTo>
                    <a:pt x="803" y="1793"/>
                  </a:lnTo>
                  <a:lnTo>
                    <a:pt x="808" y="1786"/>
                  </a:lnTo>
                  <a:lnTo>
                    <a:pt x="808" y="1786"/>
                  </a:lnTo>
                  <a:cubicBezTo>
                    <a:pt x="800" y="1797"/>
                    <a:pt x="792" y="1808"/>
                    <a:pt x="784" y="1821"/>
                  </a:cubicBezTo>
                  <a:cubicBezTo>
                    <a:pt x="788" y="1816"/>
                    <a:pt x="791" y="1812"/>
                    <a:pt x="794" y="1807"/>
                  </a:cubicBezTo>
                  <a:lnTo>
                    <a:pt x="794" y="1807"/>
                  </a:lnTo>
                  <a:cubicBezTo>
                    <a:pt x="781" y="1826"/>
                    <a:pt x="770" y="1843"/>
                    <a:pt x="757" y="1862"/>
                  </a:cubicBezTo>
                  <a:lnTo>
                    <a:pt x="759" y="1859"/>
                  </a:lnTo>
                  <a:lnTo>
                    <a:pt x="732" y="1900"/>
                  </a:lnTo>
                  <a:lnTo>
                    <a:pt x="732" y="1900"/>
                  </a:lnTo>
                  <a:lnTo>
                    <a:pt x="740" y="1888"/>
                  </a:lnTo>
                  <a:lnTo>
                    <a:pt x="740" y="1888"/>
                  </a:lnTo>
                  <a:cubicBezTo>
                    <a:pt x="727" y="1907"/>
                    <a:pt x="713" y="1927"/>
                    <a:pt x="700" y="1946"/>
                  </a:cubicBezTo>
                  <a:cubicBezTo>
                    <a:pt x="700" y="1946"/>
                    <a:pt x="702" y="1945"/>
                    <a:pt x="702" y="1945"/>
                  </a:cubicBezTo>
                  <a:lnTo>
                    <a:pt x="702" y="1945"/>
                  </a:lnTo>
                  <a:lnTo>
                    <a:pt x="697" y="1951"/>
                  </a:lnTo>
                  <a:cubicBezTo>
                    <a:pt x="696" y="1953"/>
                    <a:pt x="695" y="1955"/>
                    <a:pt x="694" y="1957"/>
                  </a:cubicBezTo>
                  <a:lnTo>
                    <a:pt x="696" y="1956"/>
                  </a:lnTo>
                  <a:lnTo>
                    <a:pt x="696" y="1956"/>
                  </a:lnTo>
                  <a:cubicBezTo>
                    <a:pt x="695" y="1956"/>
                    <a:pt x="694" y="1957"/>
                    <a:pt x="694" y="1958"/>
                  </a:cubicBezTo>
                  <a:lnTo>
                    <a:pt x="694" y="1958"/>
                  </a:lnTo>
                  <a:lnTo>
                    <a:pt x="694" y="1958"/>
                  </a:lnTo>
                  <a:lnTo>
                    <a:pt x="694" y="1958"/>
                  </a:lnTo>
                  <a:cubicBezTo>
                    <a:pt x="692" y="1960"/>
                    <a:pt x="690" y="1963"/>
                    <a:pt x="688" y="1965"/>
                  </a:cubicBezTo>
                  <a:lnTo>
                    <a:pt x="688" y="1965"/>
                  </a:lnTo>
                  <a:cubicBezTo>
                    <a:pt x="689" y="1965"/>
                    <a:pt x="689" y="1964"/>
                    <a:pt x="689" y="1964"/>
                  </a:cubicBezTo>
                  <a:lnTo>
                    <a:pt x="689" y="1964"/>
                  </a:lnTo>
                  <a:cubicBezTo>
                    <a:pt x="621" y="2065"/>
                    <a:pt x="555" y="2166"/>
                    <a:pt x="488" y="2268"/>
                  </a:cubicBezTo>
                  <a:cubicBezTo>
                    <a:pt x="488" y="2266"/>
                    <a:pt x="489" y="2264"/>
                    <a:pt x="490" y="2263"/>
                  </a:cubicBezTo>
                  <a:lnTo>
                    <a:pt x="490" y="2263"/>
                  </a:lnTo>
                  <a:cubicBezTo>
                    <a:pt x="487" y="2267"/>
                    <a:pt x="484" y="2271"/>
                    <a:pt x="481" y="2276"/>
                  </a:cubicBezTo>
                  <a:lnTo>
                    <a:pt x="481" y="2276"/>
                  </a:lnTo>
                  <a:cubicBezTo>
                    <a:pt x="432" y="2350"/>
                    <a:pt x="383" y="2425"/>
                    <a:pt x="333" y="2500"/>
                  </a:cubicBezTo>
                  <a:lnTo>
                    <a:pt x="340" y="2492"/>
                  </a:lnTo>
                  <a:lnTo>
                    <a:pt x="340" y="2492"/>
                  </a:lnTo>
                  <a:cubicBezTo>
                    <a:pt x="297" y="2556"/>
                    <a:pt x="256" y="2621"/>
                    <a:pt x="213" y="2685"/>
                  </a:cubicBezTo>
                  <a:cubicBezTo>
                    <a:pt x="216" y="2681"/>
                    <a:pt x="219" y="2676"/>
                    <a:pt x="222" y="2671"/>
                  </a:cubicBezTo>
                  <a:lnTo>
                    <a:pt x="222" y="2671"/>
                  </a:lnTo>
                  <a:cubicBezTo>
                    <a:pt x="158" y="2769"/>
                    <a:pt x="93" y="2869"/>
                    <a:pt x="36" y="2972"/>
                  </a:cubicBezTo>
                  <a:cubicBezTo>
                    <a:pt x="1" y="3034"/>
                    <a:pt x="23" y="3113"/>
                    <a:pt x="83" y="3149"/>
                  </a:cubicBezTo>
                  <a:cubicBezTo>
                    <a:pt x="104" y="3160"/>
                    <a:pt x="126" y="3165"/>
                    <a:pt x="148" y="3165"/>
                  </a:cubicBezTo>
                  <a:cubicBezTo>
                    <a:pt x="149" y="3165"/>
                    <a:pt x="151" y="3165"/>
                    <a:pt x="152" y="3165"/>
                  </a:cubicBezTo>
                  <a:cubicBezTo>
                    <a:pt x="197" y="3165"/>
                    <a:pt x="239" y="3142"/>
                    <a:pt x="260" y="3100"/>
                  </a:cubicBezTo>
                  <a:cubicBezTo>
                    <a:pt x="308" y="3004"/>
                    <a:pt x="365" y="2910"/>
                    <a:pt x="420" y="2818"/>
                  </a:cubicBezTo>
                  <a:cubicBezTo>
                    <a:pt x="460" y="2753"/>
                    <a:pt x="499" y="2690"/>
                    <a:pt x="541" y="2627"/>
                  </a:cubicBezTo>
                  <a:lnTo>
                    <a:pt x="541" y="2627"/>
                  </a:lnTo>
                  <a:lnTo>
                    <a:pt x="533" y="2641"/>
                  </a:lnTo>
                  <a:lnTo>
                    <a:pt x="542" y="2627"/>
                  </a:lnTo>
                  <a:cubicBezTo>
                    <a:pt x="542" y="2627"/>
                    <a:pt x="542" y="2625"/>
                    <a:pt x="542" y="2625"/>
                  </a:cubicBezTo>
                  <a:cubicBezTo>
                    <a:pt x="545" y="2622"/>
                    <a:pt x="547" y="2619"/>
                    <a:pt x="549" y="2616"/>
                  </a:cubicBezTo>
                  <a:lnTo>
                    <a:pt x="549" y="2616"/>
                  </a:lnTo>
                  <a:lnTo>
                    <a:pt x="547" y="2621"/>
                  </a:lnTo>
                  <a:lnTo>
                    <a:pt x="568" y="2589"/>
                  </a:lnTo>
                  <a:lnTo>
                    <a:pt x="566" y="2590"/>
                  </a:lnTo>
                  <a:lnTo>
                    <a:pt x="569" y="2584"/>
                  </a:lnTo>
                  <a:lnTo>
                    <a:pt x="574" y="2578"/>
                  </a:lnTo>
                  <a:lnTo>
                    <a:pt x="572" y="2581"/>
                  </a:lnTo>
                  <a:cubicBezTo>
                    <a:pt x="582" y="2567"/>
                    <a:pt x="591" y="2553"/>
                    <a:pt x="601" y="2539"/>
                  </a:cubicBezTo>
                  <a:lnTo>
                    <a:pt x="601" y="2539"/>
                  </a:lnTo>
                  <a:cubicBezTo>
                    <a:pt x="597" y="2543"/>
                    <a:pt x="594" y="2548"/>
                    <a:pt x="591" y="2551"/>
                  </a:cubicBezTo>
                  <a:cubicBezTo>
                    <a:pt x="621" y="2505"/>
                    <a:pt x="652" y="2460"/>
                    <a:pt x="682" y="2415"/>
                  </a:cubicBezTo>
                  <a:lnTo>
                    <a:pt x="682" y="2415"/>
                  </a:lnTo>
                  <a:cubicBezTo>
                    <a:pt x="681" y="2416"/>
                    <a:pt x="681" y="2417"/>
                    <a:pt x="680" y="2418"/>
                  </a:cubicBezTo>
                  <a:lnTo>
                    <a:pt x="680" y="2418"/>
                  </a:lnTo>
                  <a:cubicBezTo>
                    <a:pt x="684" y="2412"/>
                    <a:pt x="688" y="2405"/>
                    <a:pt x="693" y="2399"/>
                  </a:cubicBezTo>
                  <a:cubicBezTo>
                    <a:pt x="759" y="2301"/>
                    <a:pt x="826" y="2201"/>
                    <a:pt x="892" y="2103"/>
                  </a:cubicBezTo>
                  <a:cubicBezTo>
                    <a:pt x="968" y="1990"/>
                    <a:pt x="1044" y="1881"/>
                    <a:pt x="1117" y="1769"/>
                  </a:cubicBezTo>
                  <a:cubicBezTo>
                    <a:pt x="1153" y="1713"/>
                    <a:pt x="1191" y="1658"/>
                    <a:pt x="1228" y="1603"/>
                  </a:cubicBezTo>
                  <a:lnTo>
                    <a:pt x="1228" y="1603"/>
                  </a:lnTo>
                  <a:cubicBezTo>
                    <a:pt x="1228" y="1603"/>
                    <a:pt x="1228" y="1603"/>
                    <a:pt x="1228" y="1603"/>
                  </a:cubicBezTo>
                  <a:lnTo>
                    <a:pt x="1228" y="1603"/>
                  </a:lnTo>
                  <a:lnTo>
                    <a:pt x="1313" y="1473"/>
                  </a:lnTo>
                  <a:lnTo>
                    <a:pt x="1313" y="1474"/>
                  </a:lnTo>
                  <a:lnTo>
                    <a:pt x="1327" y="1452"/>
                  </a:lnTo>
                  <a:cubicBezTo>
                    <a:pt x="1331" y="1448"/>
                    <a:pt x="1334" y="1443"/>
                    <a:pt x="1337" y="1440"/>
                  </a:cubicBezTo>
                  <a:lnTo>
                    <a:pt x="1343" y="1429"/>
                  </a:lnTo>
                  <a:lnTo>
                    <a:pt x="1340" y="1431"/>
                  </a:lnTo>
                  <a:lnTo>
                    <a:pt x="1340" y="1431"/>
                  </a:lnTo>
                  <a:cubicBezTo>
                    <a:pt x="1413" y="1324"/>
                    <a:pt x="1484" y="1215"/>
                    <a:pt x="1552" y="1106"/>
                  </a:cubicBezTo>
                  <a:lnTo>
                    <a:pt x="1552" y="1106"/>
                  </a:lnTo>
                  <a:lnTo>
                    <a:pt x="1543" y="1118"/>
                  </a:lnTo>
                  <a:cubicBezTo>
                    <a:pt x="1615" y="1011"/>
                    <a:pt x="1682" y="898"/>
                    <a:pt x="1750" y="787"/>
                  </a:cubicBezTo>
                  <a:cubicBezTo>
                    <a:pt x="1828" y="664"/>
                    <a:pt x="1904" y="537"/>
                    <a:pt x="1984" y="415"/>
                  </a:cubicBezTo>
                  <a:lnTo>
                    <a:pt x="1984" y="415"/>
                  </a:lnTo>
                  <a:cubicBezTo>
                    <a:pt x="1984" y="416"/>
                    <a:pt x="1983" y="417"/>
                    <a:pt x="1983" y="417"/>
                  </a:cubicBezTo>
                  <a:lnTo>
                    <a:pt x="1983" y="417"/>
                  </a:lnTo>
                  <a:cubicBezTo>
                    <a:pt x="1985" y="414"/>
                    <a:pt x="1987" y="411"/>
                    <a:pt x="1989" y="407"/>
                  </a:cubicBezTo>
                  <a:cubicBezTo>
                    <a:pt x="2016" y="366"/>
                    <a:pt x="2044" y="327"/>
                    <a:pt x="2076" y="289"/>
                  </a:cubicBezTo>
                  <a:cubicBezTo>
                    <a:pt x="2130" y="281"/>
                    <a:pt x="2173" y="241"/>
                    <a:pt x="2187" y="187"/>
                  </a:cubicBezTo>
                  <a:cubicBezTo>
                    <a:pt x="2204" y="116"/>
                    <a:pt x="2166" y="40"/>
                    <a:pt x="2098" y="12"/>
                  </a:cubicBezTo>
                  <a:cubicBezTo>
                    <a:pt x="2080" y="4"/>
                    <a:pt x="2062" y="1"/>
                    <a:pt x="20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1" name="Google Shape;13681;p25"/>
            <p:cNvSpPr/>
            <p:nvPr/>
          </p:nvSpPr>
          <p:spPr>
            <a:xfrm>
              <a:off x="4948359" y="2874401"/>
              <a:ext cx="49286" cy="81987"/>
            </a:xfrm>
            <a:custGeom>
              <a:avLst/>
              <a:gdLst/>
              <a:ahLst/>
              <a:cxnLst/>
              <a:rect l="l" t="t" r="r" b="b"/>
              <a:pathLst>
                <a:path w="1465" h="2437" extrusionOk="0">
                  <a:moveTo>
                    <a:pt x="918" y="274"/>
                  </a:moveTo>
                  <a:lnTo>
                    <a:pt x="921" y="274"/>
                  </a:lnTo>
                  <a:cubicBezTo>
                    <a:pt x="920" y="274"/>
                    <a:pt x="919" y="274"/>
                    <a:pt x="918" y="274"/>
                  </a:cubicBezTo>
                  <a:close/>
                  <a:moveTo>
                    <a:pt x="906" y="0"/>
                  </a:moveTo>
                  <a:cubicBezTo>
                    <a:pt x="903" y="0"/>
                    <a:pt x="899" y="0"/>
                    <a:pt x="896" y="1"/>
                  </a:cubicBezTo>
                  <a:cubicBezTo>
                    <a:pt x="819" y="4"/>
                    <a:pt x="743" y="24"/>
                    <a:pt x="675" y="61"/>
                  </a:cubicBezTo>
                  <a:cubicBezTo>
                    <a:pt x="605" y="102"/>
                    <a:pt x="542" y="153"/>
                    <a:pt x="488" y="213"/>
                  </a:cubicBezTo>
                  <a:cubicBezTo>
                    <a:pt x="379" y="335"/>
                    <a:pt x="296" y="483"/>
                    <a:pt x="231" y="634"/>
                  </a:cubicBezTo>
                  <a:cubicBezTo>
                    <a:pt x="165" y="784"/>
                    <a:pt x="114" y="941"/>
                    <a:pt x="76" y="1101"/>
                  </a:cubicBezTo>
                  <a:cubicBezTo>
                    <a:pt x="52" y="1205"/>
                    <a:pt x="33" y="1310"/>
                    <a:pt x="21" y="1414"/>
                  </a:cubicBezTo>
                  <a:cubicBezTo>
                    <a:pt x="5" y="1504"/>
                    <a:pt x="0" y="1595"/>
                    <a:pt x="3" y="1685"/>
                  </a:cubicBezTo>
                  <a:cubicBezTo>
                    <a:pt x="11" y="1870"/>
                    <a:pt x="71" y="2049"/>
                    <a:pt x="174" y="2204"/>
                  </a:cubicBezTo>
                  <a:cubicBezTo>
                    <a:pt x="263" y="2334"/>
                    <a:pt x="405" y="2437"/>
                    <a:pt x="568" y="2437"/>
                  </a:cubicBezTo>
                  <a:lnTo>
                    <a:pt x="586" y="2437"/>
                  </a:lnTo>
                  <a:cubicBezTo>
                    <a:pt x="768" y="2429"/>
                    <a:pt x="920" y="2328"/>
                    <a:pt x="1045" y="2204"/>
                  </a:cubicBezTo>
                  <a:cubicBezTo>
                    <a:pt x="1111" y="2136"/>
                    <a:pt x="1172" y="2063"/>
                    <a:pt x="1227" y="1986"/>
                  </a:cubicBezTo>
                  <a:cubicBezTo>
                    <a:pt x="1279" y="1910"/>
                    <a:pt x="1328" y="1834"/>
                    <a:pt x="1373" y="1753"/>
                  </a:cubicBezTo>
                  <a:cubicBezTo>
                    <a:pt x="1419" y="1674"/>
                    <a:pt x="1447" y="1587"/>
                    <a:pt x="1460" y="1498"/>
                  </a:cubicBezTo>
                  <a:cubicBezTo>
                    <a:pt x="1464" y="1421"/>
                    <a:pt x="1450" y="1345"/>
                    <a:pt x="1415" y="1276"/>
                  </a:cubicBezTo>
                  <a:cubicBezTo>
                    <a:pt x="1374" y="1199"/>
                    <a:pt x="1314" y="1134"/>
                    <a:pt x="1243" y="1085"/>
                  </a:cubicBezTo>
                  <a:cubicBezTo>
                    <a:pt x="1176" y="1037"/>
                    <a:pt x="1102" y="1003"/>
                    <a:pt x="1023" y="984"/>
                  </a:cubicBezTo>
                  <a:cubicBezTo>
                    <a:pt x="954" y="967"/>
                    <a:pt x="884" y="958"/>
                    <a:pt x="813" y="958"/>
                  </a:cubicBezTo>
                  <a:cubicBezTo>
                    <a:pt x="789" y="958"/>
                    <a:pt x="765" y="959"/>
                    <a:pt x="741" y="961"/>
                  </a:cubicBezTo>
                  <a:cubicBezTo>
                    <a:pt x="701" y="965"/>
                    <a:pt x="662" y="971"/>
                    <a:pt x="624" y="982"/>
                  </a:cubicBezTo>
                  <a:cubicBezTo>
                    <a:pt x="586" y="995"/>
                    <a:pt x="549" y="1012"/>
                    <a:pt x="515" y="1033"/>
                  </a:cubicBezTo>
                  <a:cubicBezTo>
                    <a:pt x="455" y="1071"/>
                    <a:pt x="436" y="1148"/>
                    <a:pt x="470" y="1210"/>
                  </a:cubicBezTo>
                  <a:cubicBezTo>
                    <a:pt x="495" y="1251"/>
                    <a:pt x="539" y="1274"/>
                    <a:pt x="583" y="1274"/>
                  </a:cubicBezTo>
                  <a:cubicBezTo>
                    <a:pt x="605" y="1274"/>
                    <a:pt x="627" y="1269"/>
                    <a:pt x="648" y="1257"/>
                  </a:cubicBezTo>
                  <a:lnTo>
                    <a:pt x="694" y="1231"/>
                  </a:lnTo>
                  <a:lnTo>
                    <a:pt x="703" y="1227"/>
                  </a:lnTo>
                  <a:lnTo>
                    <a:pt x="714" y="1224"/>
                  </a:lnTo>
                  <a:cubicBezTo>
                    <a:pt x="733" y="1219"/>
                    <a:pt x="752" y="1218"/>
                    <a:pt x="771" y="1215"/>
                  </a:cubicBezTo>
                  <a:cubicBezTo>
                    <a:pt x="800" y="1213"/>
                    <a:pt x="828" y="1213"/>
                    <a:pt x="858" y="1213"/>
                  </a:cubicBezTo>
                  <a:cubicBezTo>
                    <a:pt x="880" y="1215"/>
                    <a:pt x="901" y="1216"/>
                    <a:pt x="925" y="1221"/>
                  </a:cubicBezTo>
                  <a:cubicBezTo>
                    <a:pt x="948" y="1226"/>
                    <a:pt x="971" y="1232"/>
                    <a:pt x="994" y="1238"/>
                  </a:cubicBezTo>
                  <a:cubicBezTo>
                    <a:pt x="1009" y="1245"/>
                    <a:pt x="1023" y="1251"/>
                    <a:pt x="1037" y="1257"/>
                  </a:cubicBezTo>
                  <a:cubicBezTo>
                    <a:pt x="1056" y="1267"/>
                    <a:pt x="1075" y="1276"/>
                    <a:pt x="1092" y="1288"/>
                  </a:cubicBezTo>
                  <a:cubicBezTo>
                    <a:pt x="1107" y="1299"/>
                    <a:pt x="1119" y="1307"/>
                    <a:pt x="1132" y="1318"/>
                  </a:cubicBezTo>
                  <a:cubicBezTo>
                    <a:pt x="1143" y="1330"/>
                    <a:pt x="1156" y="1341"/>
                    <a:pt x="1167" y="1354"/>
                  </a:cubicBezTo>
                  <a:cubicBezTo>
                    <a:pt x="1172" y="1359"/>
                    <a:pt x="1178" y="1365"/>
                    <a:pt x="1181" y="1371"/>
                  </a:cubicBezTo>
                  <a:cubicBezTo>
                    <a:pt x="1184" y="1378"/>
                    <a:pt x="1187" y="1383"/>
                    <a:pt x="1191" y="1389"/>
                  </a:cubicBezTo>
                  <a:cubicBezTo>
                    <a:pt x="1194" y="1394"/>
                    <a:pt x="1195" y="1400"/>
                    <a:pt x="1199" y="1405"/>
                  </a:cubicBezTo>
                  <a:cubicBezTo>
                    <a:pt x="1202" y="1414"/>
                    <a:pt x="1205" y="1427"/>
                    <a:pt x="1206" y="1435"/>
                  </a:cubicBezTo>
                  <a:cubicBezTo>
                    <a:pt x="1208" y="1443"/>
                    <a:pt x="1210" y="1451"/>
                    <a:pt x="1210" y="1457"/>
                  </a:cubicBezTo>
                  <a:cubicBezTo>
                    <a:pt x="1210" y="1462"/>
                    <a:pt x="1211" y="1466"/>
                    <a:pt x="1210" y="1474"/>
                  </a:cubicBezTo>
                  <a:cubicBezTo>
                    <a:pt x="1210" y="1481"/>
                    <a:pt x="1208" y="1489"/>
                    <a:pt x="1208" y="1495"/>
                  </a:cubicBezTo>
                  <a:cubicBezTo>
                    <a:pt x="1203" y="1512"/>
                    <a:pt x="1202" y="1525"/>
                    <a:pt x="1194" y="1544"/>
                  </a:cubicBezTo>
                  <a:cubicBezTo>
                    <a:pt x="1187" y="1563"/>
                    <a:pt x="1180" y="1580"/>
                    <a:pt x="1172" y="1599"/>
                  </a:cubicBezTo>
                  <a:cubicBezTo>
                    <a:pt x="1143" y="1655"/>
                    <a:pt x="1110" y="1707"/>
                    <a:pt x="1077" y="1759"/>
                  </a:cubicBezTo>
                  <a:cubicBezTo>
                    <a:pt x="1028" y="1832"/>
                    <a:pt x="975" y="1902"/>
                    <a:pt x="917" y="1968"/>
                  </a:cubicBezTo>
                  <a:cubicBezTo>
                    <a:pt x="887" y="2001"/>
                    <a:pt x="853" y="2033"/>
                    <a:pt x="820" y="2065"/>
                  </a:cubicBezTo>
                  <a:cubicBezTo>
                    <a:pt x="800" y="2081"/>
                    <a:pt x="781" y="2096"/>
                    <a:pt x="760" y="2111"/>
                  </a:cubicBezTo>
                  <a:cubicBezTo>
                    <a:pt x="746" y="2122"/>
                    <a:pt x="732" y="2130"/>
                    <a:pt x="716" y="2139"/>
                  </a:cubicBezTo>
                  <a:cubicBezTo>
                    <a:pt x="695" y="2149"/>
                    <a:pt x="675" y="2158"/>
                    <a:pt x="651" y="2166"/>
                  </a:cubicBezTo>
                  <a:cubicBezTo>
                    <a:pt x="643" y="2169"/>
                    <a:pt x="633" y="2172"/>
                    <a:pt x="624" y="2174"/>
                  </a:cubicBezTo>
                  <a:cubicBezTo>
                    <a:pt x="613" y="2176"/>
                    <a:pt x="600" y="2179"/>
                    <a:pt x="592" y="2179"/>
                  </a:cubicBezTo>
                  <a:lnTo>
                    <a:pt x="572" y="2179"/>
                  </a:lnTo>
                  <a:cubicBezTo>
                    <a:pt x="559" y="2177"/>
                    <a:pt x="546" y="2176"/>
                    <a:pt x="535" y="2174"/>
                  </a:cubicBezTo>
                  <a:cubicBezTo>
                    <a:pt x="527" y="2172"/>
                    <a:pt x="518" y="2171"/>
                    <a:pt x="512" y="2168"/>
                  </a:cubicBezTo>
                  <a:cubicBezTo>
                    <a:pt x="505" y="2166"/>
                    <a:pt x="500" y="2165"/>
                    <a:pt x="494" y="2161"/>
                  </a:cubicBezTo>
                  <a:cubicBezTo>
                    <a:pt x="488" y="2158"/>
                    <a:pt x="481" y="2155"/>
                    <a:pt x="477" y="2150"/>
                  </a:cubicBezTo>
                  <a:cubicBezTo>
                    <a:pt x="467" y="2144"/>
                    <a:pt x="459" y="2139"/>
                    <a:pt x="448" y="2130"/>
                  </a:cubicBezTo>
                  <a:cubicBezTo>
                    <a:pt x="437" y="2119"/>
                    <a:pt x="428" y="2109"/>
                    <a:pt x="417" y="2098"/>
                  </a:cubicBezTo>
                  <a:cubicBezTo>
                    <a:pt x="402" y="2082"/>
                    <a:pt x="390" y="2066"/>
                    <a:pt x="379" y="2049"/>
                  </a:cubicBezTo>
                  <a:cubicBezTo>
                    <a:pt x="361" y="2024"/>
                    <a:pt x="347" y="1998"/>
                    <a:pt x="333" y="1973"/>
                  </a:cubicBezTo>
                  <a:cubicBezTo>
                    <a:pt x="318" y="1943"/>
                    <a:pt x="306" y="1911"/>
                    <a:pt x="293" y="1880"/>
                  </a:cubicBezTo>
                  <a:cubicBezTo>
                    <a:pt x="285" y="1853"/>
                    <a:pt x="274" y="1821"/>
                    <a:pt x="269" y="1796"/>
                  </a:cubicBezTo>
                  <a:cubicBezTo>
                    <a:pt x="265" y="1770"/>
                    <a:pt x="260" y="1745"/>
                    <a:pt x="257" y="1720"/>
                  </a:cubicBezTo>
                  <a:cubicBezTo>
                    <a:pt x="253" y="1679"/>
                    <a:pt x="253" y="1637"/>
                    <a:pt x="255" y="1596"/>
                  </a:cubicBezTo>
                  <a:cubicBezTo>
                    <a:pt x="263" y="1501"/>
                    <a:pt x="275" y="1405"/>
                    <a:pt x="294" y="1310"/>
                  </a:cubicBezTo>
                  <a:lnTo>
                    <a:pt x="294" y="1310"/>
                  </a:lnTo>
                  <a:cubicBezTo>
                    <a:pt x="295" y="1308"/>
                    <a:pt x="295" y="1306"/>
                    <a:pt x="295" y="1305"/>
                  </a:cubicBezTo>
                  <a:lnTo>
                    <a:pt x="295" y="1305"/>
                  </a:lnTo>
                  <a:cubicBezTo>
                    <a:pt x="295" y="1305"/>
                    <a:pt x="295" y="1305"/>
                    <a:pt x="295" y="1305"/>
                  </a:cubicBezTo>
                  <a:lnTo>
                    <a:pt x="296" y="1294"/>
                  </a:lnTo>
                  <a:lnTo>
                    <a:pt x="296" y="1294"/>
                  </a:lnTo>
                  <a:cubicBezTo>
                    <a:pt x="296" y="1294"/>
                    <a:pt x="296" y="1294"/>
                    <a:pt x="296" y="1294"/>
                  </a:cubicBezTo>
                  <a:lnTo>
                    <a:pt x="296" y="1294"/>
                  </a:lnTo>
                  <a:cubicBezTo>
                    <a:pt x="318" y="1182"/>
                    <a:pt x="346" y="1072"/>
                    <a:pt x="382" y="965"/>
                  </a:cubicBezTo>
                  <a:cubicBezTo>
                    <a:pt x="412" y="873"/>
                    <a:pt x="447" y="786"/>
                    <a:pt x="488" y="699"/>
                  </a:cubicBezTo>
                  <a:lnTo>
                    <a:pt x="488" y="699"/>
                  </a:lnTo>
                  <a:cubicBezTo>
                    <a:pt x="488" y="698"/>
                    <a:pt x="489" y="697"/>
                    <a:pt x="489" y="696"/>
                  </a:cubicBezTo>
                  <a:lnTo>
                    <a:pt x="491" y="691"/>
                  </a:lnTo>
                  <a:lnTo>
                    <a:pt x="491" y="691"/>
                  </a:lnTo>
                  <a:cubicBezTo>
                    <a:pt x="522" y="629"/>
                    <a:pt x="555" y="568"/>
                    <a:pt x="592" y="510"/>
                  </a:cubicBezTo>
                  <a:cubicBezTo>
                    <a:pt x="621" y="471"/>
                    <a:pt x="651" y="431"/>
                    <a:pt x="682" y="395"/>
                  </a:cubicBezTo>
                  <a:cubicBezTo>
                    <a:pt x="694" y="381"/>
                    <a:pt x="705" y="368"/>
                    <a:pt x="719" y="357"/>
                  </a:cubicBezTo>
                  <a:cubicBezTo>
                    <a:pt x="735" y="344"/>
                    <a:pt x="749" y="331"/>
                    <a:pt x="765" y="320"/>
                  </a:cubicBezTo>
                  <a:cubicBezTo>
                    <a:pt x="777" y="311"/>
                    <a:pt x="792" y="303"/>
                    <a:pt x="806" y="295"/>
                  </a:cubicBezTo>
                  <a:cubicBezTo>
                    <a:pt x="814" y="290"/>
                    <a:pt x="825" y="286"/>
                    <a:pt x="834" y="282"/>
                  </a:cubicBezTo>
                  <a:cubicBezTo>
                    <a:pt x="842" y="281"/>
                    <a:pt x="852" y="278"/>
                    <a:pt x="860" y="276"/>
                  </a:cubicBezTo>
                  <a:cubicBezTo>
                    <a:pt x="868" y="274"/>
                    <a:pt x="876" y="273"/>
                    <a:pt x="884" y="273"/>
                  </a:cubicBezTo>
                  <a:lnTo>
                    <a:pt x="904" y="273"/>
                  </a:lnTo>
                  <a:lnTo>
                    <a:pt x="912" y="274"/>
                  </a:lnTo>
                  <a:lnTo>
                    <a:pt x="921" y="278"/>
                  </a:lnTo>
                  <a:cubicBezTo>
                    <a:pt x="915" y="274"/>
                    <a:pt x="910" y="273"/>
                    <a:pt x="904" y="273"/>
                  </a:cubicBezTo>
                  <a:lnTo>
                    <a:pt x="910" y="273"/>
                  </a:lnTo>
                  <a:lnTo>
                    <a:pt x="904" y="271"/>
                  </a:lnTo>
                  <a:lnTo>
                    <a:pt x="912" y="273"/>
                  </a:lnTo>
                  <a:lnTo>
                    <a:pt x="915" y="273"/>
                  </a:lnTo>
                  <a:lnTo>
                    <a:pt x="915" y="273"/>
                  </a:lnTo>
                  <a:cubicBezTo>
                    <a:pt x="924" y="277"/>
                    <a:pt x="935" y="281"/>
                    <a:pt x="944" y="286"/>
                  </a:cubicBezTo>
                  <a:lnTo>
                    <a:pt x="926" y="278"/>
                  </a:lnTo>
                  <a:lnTo>
                    <a:pt x="926" y="278"/>
                  </a:lnTo>
                  <a:lnTo>
                    <a:pt x="939" y="286"/>
                  </a:lnTo>
                  <a:cubicBezTo>
                    <a:pt x="953" y="295"/>
                    <a:pt x="967" y="306"/>
                    <a:pt x="980" y="317"/>
                  </a:cubicBezTo>
                  <a:lnTo>
                    <a:pt x="996" y="331"/>
                  </a:lnTo>
                  <a:cubicBezTo>
                    <a:pt x="1023" y="357"/>
                    <a:pt x="1057" y="370"/>
                    <a:pt x="1092" y="370"/>
                  </a:cubicBezTo>
                  <a:cubicBezTo>
                    <a:pt x="1127" y="370"/>
                    <a:pt x="1162" y="357"/>
                    <a:pt x="1189" y="330"/>
                  </a:cubicBezTo>
                  <a:cubicBezTo>
                    <a:pt x="1240" y="279"/>
                    <a:pt x="1244" y="187"/>
                    <a:pt x="1189" y="137"/>
                  </a:cubicBezTo>
                  <a:cubicBezTo>
                    <a:pt x="1159" y="111"/>
                    <a:pt x="1129" y="88"/>
                    <a:pt x="1097" y="65"/>
                  </a:cubicBezTo>
                  <a:cubicBezTo>
                    <a:pt x="1040" y="31"/>
                    <a:pt x="974" y="0"/>
                    <a:pt x="9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2" name="Google Shape;13682;p25"/>
            <p:cNvSpPr/>
            <p:nvPr/>
          </p:nvSpPr>
          <p:spPr>
            <a:xfrm>
              <a:off x="5064968" y="2715266"/>
              <a:ext cx="53626" cy="113947"/>
            </a:xfrm>
            <a:custGeom>
              <a:avLst/>
              <a:gdLst/>
              <a:ahLst/>
              <a:cxnLst/>
              <a:rect l="l" t="t" r="r" b="b"/>
              <a:pathLst>
                <a:path w="1594" h="3387" extrusionOk="0">
                  <a:moveTo>
                    <a:pt x="382" y="1"/>
                  </a:moveTo>
                  <a:cubicBezTo>
                    <a:pt x="341" y="1"/>
                    <a:pt x="299" y="18"/>
                    <a:pt x="275" y="54"/>
                  </a:cubicBezTo>
                  <a:cubicBezTo>
                    <a:pt x="229" y="119"/>
                    <a:pt x="207" y="198"/>
                    <a:pt x="185" y="274"/>
                  </a:cubicBezTo>
                  <a:cubicBezTo>
                    <a:pt x="161" y="354"/>
                    <a:pt x="139" y="434"/>
                    <a:pt x="123" y="517"/>
                  </a:cubicBezTo>
                  <a:cubicBezTo>
                    <a:pt x="74" y="751"/>
                    <a:pt x="48" y="990"/>
                    <a:pt x="45" y="1229"/>
                  </a:cubicBezTo>
                  <a:cubicBezTo>
                    <a:pt x="41" y="1512"/>
                    <a:pt x="39" y="1797"/>
                    <a:pt x="37" y="2082"/>
                  </a:cubicBezTo>
                  <a:cubicBezTo>
                    <a:pt x="34" y="2361"/>
                    <a:pt x="29" y="2639"/>
                    <a:pt x="18" y="2920"/>
                  </a:cubicBezTo>
                  <a:lnTo>
                    <a:pt x="18" y="2921"/>
                  </a:lnTo>
                  <a:lnTo>
                    <a:pt x="18" y="2928"/>
                  </a:lnTo>
                  <a:cubicBezTo>
                    <a:pt x="12" y="3037"/>
                    <a:pt x="1" y="3148"/>
                    <a:pt x="1" y="3257"/>
                  </a:cubicBezTo>
                  <a:cubicBezTo>
                    <a:pt x="1" y="3317"/>
                    <a:pt x="42" y="3369"/>
                    <a:pt x="101" y="3383"/>
                  </a:cubicBezTo>
                  <a:cubicBezTo>
                    <a:pt x="110" y="3387"/>
                    <a:pt x="121" y="3387"/>
                    <a:pt x="132" y="3387"/>
                  </a:cubicBezTo>
                  <a:cubicBezTo>
                    <a:pt x="134" y="3387"/>
                    <a:pt x="135" y="3387"/>
                    <a:pt x="137" y="3387"/>
                  </a:cubicBezTo>
                  <a:cubicBezTo>
                    <a:pt x="183" y="3387"/>
                    <a:pt x="226" y="3362"/>
                    <a:pt x="249" y="3320"/>
                  </a:cubicBezTo>
                  <a:cubicBezTo>
                    <a:pt x="267" y="3285"/>
                    <a:pt x="278" y="3249"/>
                    <a:pt x="283" y="3209"/>
                  </a:cubicBezTo>
                  <a:cubicBezTo>
                    <a:pt x="286" y="3192"/>
                    <a:pt x="287" y="3175"/>
                    <a:pt x="289" y="3156"/>
                  </a:cubicBezTo>
                  <a:cubicBezTo>
                    <a:pt x="294" y="3125"/>
                    <a:pt x="297" y="3095"/>
                    <a:pt x="300" y="3064"/>
                  </a:cubicBezTo>
                  <a:cubicBezTo>
                    <a:pt x="308" y="3007"/>
                    <a:pt x="316" y="2950"/>
                    <a:pt x="324" y="2891"/>
                  </a:cubicBezTo>
                  <a:cubicBezTo>
                    <a:pt x="340" y="2772"/>
                    <a:pt x="357" y="2652"/>
                    <a:pt x="378" y="2533"/>
                  </a:cubicBezTo>
                  <a:cubicBezTo>
                    <a:pt x="395" y="2451"/>
                    <a:pt x="411" y="2370"/>
                    <a:pt x="428" y="2288"/>
                  </a:cubicBezTo>
                  <a:cubicBezTo>
                    <a:pt x="458" y="2142"/>
                    <a:pt x="496" y="2000"/>
                    <a:pt x="541" y="1859"/>
                  </a:cubicBezTo>
                  <a:cubicBezTo>
                    <a:pt x="582" y="1736"/>
                    <a:pt x="629" y="1615"/>
                    <a:pt x="685" y="1498"/>
                  </a:cubicBezTo>
                  <a:cubicBezTo>
                    <a:pt x="764" y="1340"/>
                    <a:pt x="853" y="1189"/>
                    <a:pt x="946" y="1039"/>
                  </a:cubicBezTo>
                  <a:cubicBezTo>
                    <a:pt x="968" y="1007"/>
                    <a:pt x="992" y="976"/>
                    <a:pt x="1017" y="944"/>
                  </a:cubicBezTo>
                  <a:cubicBezTo>
                    <a:pt x="1035" y="925"/>
                    <a:pt x="1054" y="906"/>
                    <a:pt x="1073" y="889"/>
                  </a:cubicBezTo>
                  <a:cubicBezTo>
                    <a:pt x="1084" y="881"/>
                    <a:pt x="1095" y="871"/>
                    <a:pt x="1106" y="863"/>
                  </a:cubicBezTo>
                  <a:lnTo>
                    <a:pt x="1117" y="857"/>
                  </a:lnTo>
                  <a:lnTo>
                    <a:pt x="1128" y="852"/>
                  </a:lnTo>
                  <a:lnTo>
                    <a:pt x="1135" y="850"/>
                  </a:lnTo>
                  <a:lnTo>
                    <a:pt x="1135" y="850"/>
                  </a:lnTo>
                  <a:cubicBezTo>
                    <a:pt x="1140" y="850"/>
                    <a:pt x="1146" y="851"/>
                    <a:pt x="1152" y="851"/>
                  </a:cubicBezTo>
                  <a:lnTo>
                    <a:pt x="1163" y="854"/>
                  </a:lnTo>
                  <a:cubicBezTo>
                    <a:pt x="1169" y="855"/>
                    <a:pt x="1174" y="859"/>
                    <a:pt x="1179" y="860"/>
                  </a:cubicBezTo>
                  <a:lnTo>
                    <a:pt x="1196" y="871"/>
                  </a:lnTo>
                  <a:cubicBezTo>
                    <a:pt x="1202" y="876"/>
                    <a:pt x="1212" y="882"/>
                    <a:pt x="1217" y="886"/>
                  </a:cubicBezTo>
                  <a:cubicBezTo>
                    <a:pt x="1221" y="890"/>
                    <a:pt x="1226" y="895"/>
                    <a:pt x="1229" y="900"/>
                  </a:cubicBezTo>
                  <a:cubicBezTo>
                    <a:pt x="1239" y="911"/>
                    <a:pt x="1248" y="922"/>
                    <a:pt x="1256" y="933"/>
                  </a:cubicBezTo>
                  <a:cubicBezTo>
                    <a:pt x="1269" y="954"/>
                    <a:pt x="1280" y="971"/>
                    <a:pt x="1291" y="993"/>
                  </a:cubicBezTo>
                  <a:cubicBezTo>
                    <a:pt x="1302" y="1014"/>
                    <a:pt x="1312" y="1036"/>
                    <a:pt x="1321" y="1058"/>
                  </a:cubicBezTo>
                  <a:cubicBezTo>
                    <a:pt x="1340" y="1112"/>
                    <a:pt x="1390" y="1145"/>
                    <a:pt x="1443" y="1145"/>
                  </a:cubicBezTo>
                  <a:cubicBezTo>
                    <a:pt x="1461" y="1145"/>
                    <a:pt x="1478" y="1141"/>
                    <a:pt x="1495" y="1134"/>
                  </a:cubicBezTo>
                  <a:cubicBezTo>
                    <a:pt x="1563" y="1104"/>
                    <a:pt x="1593" y="1023"/>
                    <a:pt x="1559" y="955"/>
                  </a:cubicBezTo>
                  <a:cubicBezTo>
                    <a:pt x="1514" y="854"/>
                    <a:pt x="1465" y="749"/>
                    <a:pt x="1377" y="678"/>
                  </a:cubicBezTo>
                  <a:cubicBezTo>
                    <a:pt x="1339" y="648"/>
                    <a:pt x="1294" y="623"/>
                    <a:pt x="1248" y="607"/>
                  </a:cubicBezTo>
                  <a:cubicBezTo>
                    <a:pt x="1214" y="596"/>
                    <a:pt x="1178" y="590"/>
                    <a:pt x="1142" y="590"/>
                  </a:cubicBezTo>
                  <a:cubicBezTo>
                    <a:pt x="1128" y="590"/>
                    <a:pt x="1114" y="591"/>
                    <a:pt x="1100" y="593"/>
                  </a:cubicBezTo>
                  <a:cubicBezTo>
                    <a:pt x="1069" y="597"/>
                    <a:pt x="1043" y="605"/>
                    <a:pt x="1016" y="620"/>
                  </a:cubicBezTo>
                  <a:cubicBezTo>
                    <a:pt x="995" y="629"/>
                    <a:pt x="974" y="642"/>
                    <a:pt x="957" y="656"/>
                  </a:cubicBezTo>
                  <a:cubicBezTo>
                    <a:pt x="914" y="691"/>
                    <a:pt x="875" y="729"/>
                    <a:pt x="840" y="770"/>
                  </a:cubicBezTo>
                  <a:cubicBezTo>
                    <a:pt x="791" y="830"/>
                    <a:pt x="747" y="895"/>
                    <a:pt x="707" y="961"/>
                  </a:cubicBezTo>
                  <a:cubicBezTo>
                    <a:pt x="602" y="1139"/>
                    <a:pt x="498" y="1318"/>
                    <a:pt x="417" y="1506"/>
                  </a:cubicBezTo>
                  <a:cubicBezTo>
                    <a:pt x="367" y="1625"/>
                    <a:pt x="322" y="1745"/>
                    <a:pt x="284" y="1867"/>
                  </a:cubicBezTo>
                  <a:cubicBezTo>
                    <a:pt x="286" y="1655"/>
                    <a:pt x="289" y="1443"/>
                    <a:pt x="299" y="1229"/>
                  </a:cubicBezTo>
                  <a:cubicBezTo>
                    <a:pt x="306" y="1049"/>
                    <a:pt x="324" y="868"/>
                    <a:pt x="354" y="689"/>
                  </a:cubicBezTo>
                  <a:cubicBezTo>
                    <a:pt x="370" y="597"/>
                    <a:pt x="392" y="506"/>
                    <a:pt x="419" y="415"/>
                  </a:cubicBezTo>
                  <a:cubicBezTo>
                    <a:pt x="430" y="379"/>
                    <a:pt x="441" y="341"/>
                    <a:pt x="454" y="305"/>
                  </a:cubicBezTo>
                  <a:cubicBezTo>
                    <a:pt x="462" y="284"/>
                    <a:pt x="469" y="262"/>
                    <a:pt x="477" y="243"/>
                  </a:cubicBezTo>
                  <a:cubicBezTo>
                    <a:pt x="482" y="233"/>
                    <a:pt x="487" y="225"/>
                    <a:pt x="492" y="217"/>
                  </a:cubicBezTo>
                  <a:cubicBezTo>
                    <a:pt x="536" y="157"/>
                    <a:pt x="523" y="73"/>
                    <a:pt x="465" y="28"/>
                  </a:cubicBezTo>
                  <a:cubicBezTo>
                    <a:pt x="442" y="10"/>
                    <a:pt x="412" y="1"/>
                    <a:pt x="3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3" name="Google Shape;13683;p25"/>
            <p:cNvSpPr/>
            <p:nvPr/>
          </p:nvSpPr>
          <p:spPr>
            <a:xfrm>
              <a:off x="5141743" y="2700328"/>
              <a:ext cx="75258" cy="67319"/>
            </a:xfrm>
            <a:custGeom>
              <a:avLst/>
              <a:gdLst/>
              <a:ahLst/>
              <a:cxnLst/>
              <a:rect l="l" t="t" r="r" b="b"/>
              <a:pathLst>
                <a:path w="2237" h="2001" extrusionOk="0">
                  <a:moveTo>
                    <a:pt x="381" y="316"/>
                  </a:moveTo>
                  <a:cubicBezTo>
                    <a:pt x="380" y="318"/>
                    <a:pt x="379" y="319"/>
                    <a:pt x="378" y="320"/>
                  </a:cubicBezTo>
                  <a:lnTo>
                    <a:pt x="375" y="323"/>
                  </a:lnTo>
                  <a:lnTo>
                    <a:pt x="375" y="323"/>
                  </a:lnTo>
                  <a:lnTo>
                    <a:pt x="378" y="320"/>
                  </a:lnTo>
                  <a:lnTo>
                    <a:pt x="381" y="316"/>
                  </a:lnTo>
                  <a:close/>
                  <a:moveTo>
                    <a:pt x="476" y="274"/>
                  </a:moveTo>
                  <a:lnTo>
                    <a:pt x="480" y="277"/>
                  </a:lnTo>
                  <a:cubicBezTo>
                    <a:pt x="484" y="286"/>
                    <a:pt x="491" y="294"/>
                    <a:pt x="495" y="305"/>
                  </a:cubicBezTo>
                  <a:cubicBezTo>
                    <a:pt x="502" y="318"/>
                    <a:pt x="507" y="327"/>
                    <a:pt x="511" y="342"/>
                  </a:cubicBezTo>
                  <a:cubicBezTo>
                    <a:pt x="516" y="356"/>
                    <a:pt x="519" y="370"/>
                    <a:pt x="524" y="384"/>
                  </a:cubicBezTo>
                  <a:cubicBezTo>
                    <a:pt x="526" y="403"/>
                    <a:pt x="529" y="421"/>
                    <a:pt x="530" y="440"/>
                  </a:cubicBezTo>
                  <a:cubicBezTo>
                    <a:pt x="532" y="467"/>
                    <a:pt x="532" y="495"/>
                    <a:pt x="530" y="522"/>
                  </a:cubicBezTo>
                  <a:lnTo>
                    <a:pt x="532" y="506"/>
                  </a:lnTo>
                  <a:lnTo>
                    <a:pt x="532" y="506"/>
                  </a:lnTo>
                  <a:cubicBezTo>
                    <a:pt x="527" y="592"/>
                    <a:pt x="518" y="679"/>
                    <a:pt x="502" y="764"/>
                  </a:cubicBezTo>
                  <a:cubicBezTo>
                    <a:pt x="486" y="842"/>
                    <a:pt x="464" y="918"/>
                    <a:pt x="440" y="994"/>
                  </a:cubicBezTo>
                  <a:cubicBezTo>
                    <a:pt x="431" y="1019"/>
                    <a:pt x="421" y="1043"/>
                    <a:pt x="413" y="1068"/>
                  </a:cubicBezTo>
                  <a:cubicBezTo>
                    <a:pt x="407" y="1056"/>
                    <a:pt x="397" y="1045"/>
                    <a:pt x="388" y="1035"/>
                  </a:cubicBezTo>
                  <a:cubicBezTo>
                    <a:pt x="367" y="1014"/>
                    <a:pt x="342" y="1002"/>
                    <a:pt x="315" y="997"/>
                  </a:cubicBezTo>
                  <a:lnTo>
                    <a:pt x="309" y="988"/>
                  </a:lnTo>
                  <a:cubicBezTo>
                    <a:pt x="304" y="977"/>
                    <a:pt x="299" y="967"/>
                    <a:pt x="294" y="956"/>
                  </a:cubicBezTo>
                  <a:cubicBezTo>
                    <a:pt x="291" y="945"/>
                    <a:pt x="288" y="935"/>
                    <a:pt x="287" y="924"/>
                  </a:cubicBezTo>
                  <a:cubicBezTo>
                    <a:pt x="282" y="899"/>
                    <a:pt x="277" y="874"/>
                    <a:pt x="275" y="848"/>
                  </a:cubicBezTo>
                  <a:cubicBezTo>
                    <a:pt x="272" y="802"/>
                    <a:pt x="271" y="758"/>
                    <a:pt x="272" y="712"/>
                  </a:cubicBezTo>
                  <a:cubicBezTo>
                    <a:pt x="275" y="660"/>
                    <a:pt x="282" y="608"/>
                    <a:pt x="291" y="555"/>
                  </a:cubicBezTo>
                  <a:cubicBezTo>
                    <a:pt x="301" y="511"/>
                    <a:pt x="312" y="467"/>
                    <a:pt x="325" y="424"/>
                  </a:cubicBezTo>
                  <a:cubicBezTo>
                    <a:pt x="331" y="407"/>
                    <a:pt x="337" y="389"/>
                    <a:pt x="345" y="370"/>
                  </a:cubicBezTo>
                  <a:cubicBezTo>
                    <a:pt x="351" y="359"/>
                    <a:pt x="358" y="348"/>
                    <a:pt x="364" y="335"/>
                  </a:cubicBezTo>
                  <a:cubicBezTo>
                    <a:pt x="367" y="332"/>
                    <a:pt x="369" y="329"/>
                    <a:pt x="374" y="324"/>
                  </a:cubicBezTo>
                  <a:cubicBezTo>
                    <a:pt x="376" y="322"/>
                    <a:pt x="379" y="320"/>
                    <a:pt x="381" y="317"/>
                  </a:cubicBezTo>
                  <a:lnTo>
                    <a:pt x="381" y="317"/>
                  </a:lnTo>
                  <a:cubicBezTo>
                    <a:pt x="388" y="312"/>
                    <a:pt x="393" y="306"/>
                    <a:pt x="401" y="301"/>
                  </a:cubicBezTo>
                  <a:cubicBezTo>
                    <a:pt x="407" y="297"/>
                    <a:pt x="413" y="294"/>
                    <a:pt x="420" y="289"/>
                  </a:cubicBezTo>
                  <a:cubicBezTo>
                    <a:pt x="427" y="286"/>
                    <a:pt x="435" y="283"/>
                    <a:pt x="443" y="280"/>
                  </a:cubicBezTo>
                  <a:lnTo>
                    <a:pt x="454" y="277"/>
                  </a:lnTo>
                  <a:cubicBezTo>
                    <a:pt x="461" y="275"/>
                    <a:pt x="469" y="274"/>
                    <a:pt x="476" y="274"/>
                  </a:cubicBezTo>
                  <a:close/>
                  <a:moveTo>
                    <a:pt x="461" y="1703"/>
                  </a:moveTo>
                  <a:cubicBezTo>
                    <a:pt x="461" y="1703"/>
                    <a:pt x="461" y="1703"/>
                    <a:pt x="461" y="1703"/>
                  </a:cubicBezTo>
                  <a:lnTo>
                    <a:pt x="461" y="1703"/>
                  </a:lnTo>
                  <a:lnTo>
                    <a:pt x="461" y="1703"/>
                  </a:lnTo>
                  <a:lnTo>
                    <a:pt x="461" y="1703"/>
                  </a:lnTo>
                  <a:close/>
                  <a:moveTo>
                    <a:pt x="480" y="1"/>
                  </a:moveTo>
                  <a:cubicBezTo>
                    <a:pt x="442" y="1"/>
                    <a:pt x="404" y="8"/>
                    <a:pt x="372" y="19"/>
                  </a:cubicBezTo>
                  <a:cubicBezTo>
                    <a:pt x="299" y="41"/>
                    <a:pt x="234" y="82"/>
                    <a:pt x="180" y="136"/>
                  </a:cubicBezTo>
                  <a:cubicBezTo>
                    <a:pt x="120" y="198"/>
                    <a:pt x="87" y="282"/>
                    <a:pt x="63" y="364"/>
                  </a:cubicBezTo>
                  <a:cubicBezTo>
                    <a:pt x="36" y="451"/>
                    <a:pt x="19" y="540"/>
                    <a:pt x="10" y="630"/>
                  </a:cubicBezTo>
                  <a:cubicBezTo>
                    <a:pt x="0" y="717"/>
                    <a:pt x="0" y="807"/>
                    <a:pt x="8" y="896"/>
                  </a:cubicBezTo>
                  <a:cubicBezTo>
                    <a:pt x="14" y="973"/>
                    <a:pt x="35" y="1049"/>
                    <a:pt x="71" y="1119"/>
                  </a:cubicBezTo>
                  <a:cubicBezTo>
                    <a:pt x="90" y="1155"/>
                    <a:pt x="116" y="1189"/>
                    <a:pt x="147" y="1217"/>
                  </a:cubicBezTo>
                  <a:cubicBezTo>
                    <a:pt x="174" y="1239"/>
                    <a:pt x="206" y="1257"/>
                    <a:pt x="241" y="1266"/>
                  </a:cubicBezTo>
                  <a:cubicBezTo>
                    <a:pt x="254" y="1270"/>
                    <a:pt x="269" y="1272"/>
                    <a:pt x="283" y="1272"/>
                  </a:cubicBezTo>
                  <a:cubicBezTo>
                    <a:pt x="304" y="1272"/>
                    <a:pt x="324" y="1268"/>
                    <a:pt x="344" y="1260"/>
                  </a:cubicBezTo>
                  <a:lnTo>
                    <a:pt x="344" y="1260"/>
                  </a:lnTo>
                  <a:cubicBezTo>
                    <a:pt x="325" y="1312"/>
                    <a:pt x="304" y="1364"/>
                    <a:pt x="285" y="1417"/>
                  </a:cubicBezTo>
                  <a:cubicBezTo>
                    <a:pt x="260" y="1481"/>
                    <a:pt x="236" y="1548"/>
                    <a:pt x="212" y="1614"/>
                  </a:cubicBezTo>
                  <a:cubicBezTo>
                    <a:pt x="193" y="1665"/>
                    <a:pt x="169" y="1717"/>
                    <a:pt x="160" y="1771"/>
                  </a:cubicBezTo>
                  <a:cubicBezTo>
                    <a:pt x="152" y="1811"/>
                    <a:pt x="157" y="1852"/>
                    <a:pt x="171" y="1891"/>
                  </a:cubicBezTo>
                  <a:cubicBezTo>
                    <a:pt x="185" y="1922"/>
                    <a:pt x="209" y="1947"/>
                    <a:pt x="237" y="1964"/>
                  </a:cubicBezTo>
                  <a:cubicBezTo>
                    <a:pt x="275" y="1988"/>
                    <a:pt x="320" y="2001"/>
                    <a:pt x="364" y="2001"/>
                  </a:cubicBezTo>
                  <a:cubicBezTo>
                    <a:pt x="397" y="2001"/>
                    <a:pt x="431" y="1994"/>
                    <a:pt x="462" y="1985"/>
                  </a:cubicBezTo>
                  <a:cubicBezTo>
                    <a:pt x="546" y="1956"/>
                    <a:pt x="628" y="1928"/>
                    <a:pt x="709" y="1891"/>
                  </a:cubicBezTo>
                  <a:cubicBezTo>
                    <a:pt x="793" y="1855"/>
                    <a:pt x="879" y="1819"/>
                    <a:pt x="962" y="1781"/>
                  </a:cubicBezTo>
                  <a:cubicBezTo>
                    <a:pt x="1097" y="1722"/>
                    <a:pt x="1232" y="1667"/>
                    <a:pt x="1368" y="1611"/>
                  </a:cubicBezTo>
                  <a:cubicBezTo>
                    <a:pt x="1627" y="1502"/>
                    <a:pt x="1890" y="1399"/>
                    <a:pt x="2153" y="1295"/>
                  </a:cubicBezTo>
                  <a:cubicBezTo>
                    <a:pt x="2210" y="1269"/>
                    <a:pt x="2237" y="1203"/>
                    <a:pt x="2211" y="1144"/>
                  </a:cubicBezTo>
                  <a:cubicBezTo>
                    <a:pt x="2194" y="1102"/>
                    <a:pt x="2152" y="1076"/>
                    <a:pt x="2108" y="1076"/>
                  </a:cubicBezTo>
                  <a:cubicBezTo>
                    <a:pt x="2093" y="1076"/>
                    <a:pt x="2077" y="1079"/>
                    <a:pt x="2063" y="1086"/>
                  </a:cubicBezTo>
                  <a:cubicBezTo>
                    <a:pt x="1808" y="1178"/>
                    <a:pt x="1556" y="1276"/>
                    <a:pt x="1301" y="1371"/>
                  </a:cubicBezTo>
                  <a:cubicBezTo>
                    <a:pt x="1247" y="1390"/>
                    <a:pt x="1192" y="1412"/>
                    <a:pt x="1138" y="1434"/>
                  </a:cubicBezTo>
                  <a:cubicBezTo>
                    <a:pt x="1080" y="1456"/>
                    <a:pt x="1023" y="1478"/>
                    <a:pt x="966" y="1502"/>
                  </a:cubicBezTo>
                  <a:cubicBezTo>
                    <a:pt x="901" y="1529"/>
                    <a:pt x="836" y="1554"/>
                    <a:pt x="771" y="1581"/>
                  </a:cubicBezTo>
                  <a:cubicBezTo>
                    <a:pt x="681" y="1618"/>
                    <a:pt x="594" y="1656"/>
                    <a:pt x="503" y="1689"/>
                  </a:cubicBezTo>
                  <a:cubicBezTo>
                    <a:pt x="507" y="1689"/>
                    <a:pt x="510" y="1686"/>
                    <a:pt x="514" y="1686"/>
                  </a:cubicBezTo>
                  <a:lnTo>
                    <a:pt x="502" y="1690"/>
                  </a:lnTo>
                  <a:lnTo>
                    <a:pt x="499" y="1692"/>
                  </a:lnTo>
                  <a:lnTo>
                    <a:pt x="500" y="1690"/>
                  </a:lnTo>
                  <a:lnTo>
                    <a:pt x="500" y="1690"/>
                  </a:lnTo>
                  <a:lnTo>
                    <a:pt x="461" y="1703"/>
                  </a:lnTo>
                  <a:lnTo>
                    <a:pt x="461" y="1703"/>
                  </a:lnTo>
                  <a:cubicBezTo>
                    <a:pt x="462" y="1702"/>
                    <a:pt x="462" y="1701"/>
                    <a:pt x="462" y="1700"/>
                  </a:cubicBezTo>
                  <a:lnTo>
                    <a:pt x="462" y="1700"/>
                  </a:lnTo>
                  <a:lnTo>
                    <a:pt x="464" y="1697"/>
                  </a:lnTo>
                  <a:lnTo>
                    <a:pt x="464" y="1697"/>
                  </a:lnTo>
                  <a:cubicBezTo>
                    <a:pt x="464" y="1697"/>
                    <a:pt x="463" y="1697"/>
                    <a:pt x="463" y="1698"/>
                  </a:cubicBezTo>
                  <a:lnTo>
                    <a:pt x="463" y="1698"/>
                  </a:lnTo>
                  <a:cubicBezTo>
                    <a:pt x="492" y="1608"/>
                    <a:pt x="525" y="1520"/>
                    <a:pt x="557" y="1432"/>
                  </a:cubicBezTo>
                  <a:cubicBezTo>
                    <a:pt x="608" y="1295"/>
                    <a:pt x="662" y="1159"/>
                    <a:pt x="706" y="1018"/>
                  </a:cubicBezTo>
                  <a:cubicBezTo>
                    <a:pt x="736" y="921"/>
                    <a:pt x="760" y="825"/>
                    <a:pt x="774" y="725"/>
                  </a:cubicBezTo>
                  <a:cubicBezTo>
                    <a:pt x="780" y="677"/>
                    <a:pt x="785" y="631"/>
                    <a:pt x="790" y="584"/>
                  </a:cubicBezTo>
                  <a:cubicBezTo>
                    <a:pt x="795" y="538"/>
                    <a:pt x="796" y="492"/>
                    <a:pt x="796" y="446"/>
                  </a:cubicBezTo>
                  <a:cubicBezTo>
                    <a:pt x="795" y="359"/>
                    <a:pt x="776" y="274"/>
                    <a:pt x="741" y="196"/>
                  </a:cubicBezTo>
                  <a:cubicBezTo>
                    <a:pt x="725" y="163"/>
                    <a:pt x="706" y="131"/>
                    <a:pt x="685" y="103"/>
                  </a:cubicBezTo>
                  <a:cubicBezTo>
                    <a:pt x="662" y="73"/>
                    <a:pt x="632" y="47"/>
                    <a:pt x="598" y="30"/>
                  </a:cubicBezTo>
                  <a:cubicBezTo>
                    <a:pt x="564" y="9"/>
                    <a:pt x="522" y="1"/>
                    <a:pt x="4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4" name="Google Shape;13684;p25"/>
            <p:cNvSpPr/>
            <p:nvPr/>
          </p:nvSpPr>
          <p:spPr>
            <a:xfrm>
              <a:off x="5253608" y="2673851"/>
              <a:ext cx="21464" cy="164243"/>
            </a:xfrm>
            <a:custGeom>
              <a:avLst/>
              <a:gdLst/>
              <a:ahLst/>
              <a:cxnLst/>
              <a:rect l="l" t="t" r="r" b="b"/>
              <a:pathLst>
                <a:path w="638" h="4882" extrusionOk="0">
                  <a:moveTo>
                    <a:pt x="491" y="1"/>
                  </a:moveTo>
                  <a:cubicBezTo>
                    <a:pt x="451" y="1"/>
                    <a:pt x="411" y="18"/>
                    <a:pt x="386" y="54"/>
                  </a:cubicBezTo>
                  <a:cubicBezTo>
                    <a:pt x="373" y="73"/>
                    <a:pt x="362" y="92"/>
                    <a:pt x="355" y="114"/>
                  </a:cubicBezTo>
                  <a:cubicBezTo>
                    <a:pt x="349" y="133"/>
                    <a:pt x="344" y="152"/>
                    <a:pt x="341" y="173"/>
                  </a:cubicBezTo>
                  <a:cubicBezTo>
                    <a:pt x="336" y="200"/>
                    <a:pt x="332" y="230"/>
                    <a:pt x="329" y="260"/>
                  </a:cubicBezTo>
                  <a:cubicBezTo>
                    <a:pt x="325" y="296"/>
                    <a:pt x="321" y="332"/>
                    <a:pt x="317" y="369"/>
                  </a:cubicBezTo>
                  <a:cubicBezTo>
                    <a:pt x="313" y="443"/>
                    <a:pt x="303" y="518"/>
                    <a:pt x="300" y="592"/>
                  </a:cubicBezTo>
                  <a:cubicBezTo>
                    <a:pt x="294" y="703"/>
                    <a:pt x="287" y="815"/>
                    <a:pt x="283" y="926"/>
                  </a:cubicBezTo>
                  <a:cubicBezTo>
                    <a:pt x="275" y="1056"/>
                    <a:pt x="272" y="1184"/>
                    <a:pt x="265" y="1312"/>
                  </a:cubicBezTo>
                  <a:lnTo>
                    <a:pt x="265" y="1320"/>
                  </a:lnTo>
                  <a:lnTo>
                    <a:pt x="265" y="1325"/>
                  </a:lnTo>
                  <a:cubicBezTo>
                    <a:pt x="254" y="1547"/>
                    <a:pt x="251" y="1770"/>
                    <a:pt x="248" y="1991"/>
                  </a:cubicBezTo>
                  <a:cubicBezTo>
                    <a:pt x="245" y="2208"/>
                    <a:pt x="243" y="2424"/>
                    <a:pt x="237" y="2640"/>
                  </a:cubicBezTo>
                  <a:cubicBezTo>
                    <a:pt x="237" y="2639"/>
                    <a:pt x="237" y="2637"/>
                    <a:pt x="237" y="2637"/>
                  </a:cubicBezTo>
                  <a:cubicBezTo>
                    <a:pt x="230" y="2780"/>
                    <a:pt x="226" y="2924"/>
                    <a:pt x="221" y="3068"/>
                  </a:cubicBezTo>
                  <a:cubicBezTo>
                    <a:pt x="208" y="3309"/>
                    <a:pt x="196" y="3549"/>
                    <a:pt x="172" y="3790"/>
                  </a:cubicBezTo>
                  <a:cubicBezTo>
                    <a:pt x="150" y="4024"/>
                    <a:pt x="112" y="4257"/>
                    <a:pt x="69" y="4488"/>
                  </a:cubicBezTo>
                  <a:cubicBezTo>
                    <a:pt x="53" y="4565"/>
                    <a:pt x="37" y="4645"/>
                    <a:pt x="20" y="4722"/>
                  </a:cubicBezTo>
                  <a:cubicBezTo>
                    <a:pt x="1" y="4797"/>
                    <a:pt x="52" y="4871"/>
                    <a:pt x="129" y="4880"/>
                  </a:cubicBezTo>
                  <a:lnTo>
                    <a:pt x="128" y="4880"/>
                  </a:lnTo>
                  <a:cubicBezTo>
                    <a:pt x="132" y="4881"/>
                    <a:pt x="137" y="4881"/>
                    <a:pt x="142" y="4881"/>
                  </a:cubicBezTo>
                  <a:cubicBezTo>
                    <a:pt x="206" y="4881"/>
                    <a:pt x="261" y="4833"/>
                    <a:pt x="270" y="4768"/>
                  </a:cubicBezTo>
                  <a:cubicBezTo>
                    <a:pt x="295" y="4614"/>
                    <a:pt x="319" y="4463"/>
                    <a:pt x="341" y="4309"/>
                  </a:cubicBezTo>
                  <a:cubicBezTo>
                    <a:pt x="425" y="3756"/>
                    <a:pt x="452" y="3195"/>
                    <a:pt x="473" y="2636"/>
                  </a:cubicBezTo>
                  <a:cubicBezTo>
                    <a:pt x="473" y="2636"/>
                    <a:pt x="473" y="2636"/>
                    <a:pt x="473" y="2637"/>
                  </a:cubicBezTo>
                  <a:cubicBezTo>
                    <a:pt x="477" y="2519"/>
                    <a:pt x="479" y="2400"/>
                    <a:pt x="482" y="2281"/>
                  </a:cubicBezTo>
                  <a:cubicBezTo>
                    <a:pt x="484" y="2188"/>
                    <a:pt x="485" y="2093"/>
                    <a:pt x="488" y="1999"/>
                  </a:cubicBezTo>
                  <a:cubicBezTo>
                    <a:pt x="493" y="1776"/>
                    <a:pt x="501" y="1553"/>
                    <a:pt x="511" y="1330"/>
                  </a:cubicBezTo>
                  <a:cubicBezTo>
                    <a:pt x="519" y="1205"/>
                    <a:pt x="526" y="1078"/>
                    <a:pt x="533" y="953"/>
                  </a:cubicBezTo>
                  <a:cubicBezTo>
                    <a:pt x="539" y="841"/>
                    <a:pt x="545" y="728"/>
                    <a:pt x="555" y="617"/>
                  </a:cubicBezTo>
                  <a:cubicBezTo>
                    <a:pt x="566" y="505"/>
                    <a:pt x="575" y="393"/>
                    <a:pt x="593" y="280"/>
                  </a:cubicBezTo>
                  <a:cubicBezTo>
                    <a:pt x="610" y="264"/>
                    <a:pt x="621" y="242"/>
                    <a:pt x="626" y="219"/>
                  </a:cubicBezTo>
                  <a:cubicBezTo>
                    <a:pt x="637" y="174"/>
                    <a:pt x="636" y="127"/>
                    <a:pt x="620" y="82"/>
                  </a:cubicBezTo>
                  <a:cubicBezTo>
                    <a:pt x="598" y="30"/>
                    <a:pt x="544" y="1"/>
                    <a:pt x="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5" name="Google Shape;13685;p25"/>
            <p:cNvSpPr/>
            <p:nvPr/>
          </p:nvSpPr>
          <p:spPr>
            <a:xfrm>
              <a:off x="5301349" y="2620088"/>
              <a:ext cx="36300" cy="88984"/>
            </a:xfrm>
            <a:custGeom>
              <a:avLst/>
              <a:gdLst/>
              <a:ahLst/>
              <a:cxnLst/>
              <a:rect l="l" t="t" r="r" b="b"/>
              <a:pathLst>
                <a:path w="1079" h="2645" extrusionOk="0">
                  <a:moveTo>
                    <a:pt x="927" y="1"/>
                  </a:moveTo>
                  <a:cubicBezTo>
                    <a:pt x="905" y="1"/>
                    <a:pt x="882" y="7"/>
                    <a:pt x="860" y="20"/>
                  </a:cubicBezTo>
                  <a:cubicBezTo>
                    <a:pt x="800" y="53"/>
                    <a:pt x="776" y="110"/>
                    <a:pt x="757" y="172"/>
                  </a:cubicBezTo>
                  <a:cubicBezTo>
                    <a:pt x="739" y="219"/>
                    <a:pt x="720" y="268"/>
                    <a:pt x="703" y="317"/>
                  </a:cubicBezTo>
                  <a:cubicBezTo>
                    <a:pt x="703" y="319"/>
                    <a:pt x="701" y="322"/>
                    <a:pt x="701" y="325"/>
                  </a:cubicBezTo>
                  <a:lnTo>
                    <a:pt x="698" y="333"/>
                  </a:lnTo>
                  <a:cubicBezTo>
                    <a:pt x="698" y="333"/>
                    <a:pt x="698" y="332"/>
                    <a:pt x="698" y="332"/>
                  </a:cubicBezTo>
                  <a:cubicBezTo>
                    <a:pt x="667" y="425"/>
                    <a:pt x="638" y="518"/>
                    <a:pt x="611" y="613"/>
                  </a:cubicBezTo>
                  <a:cubicBezTo>
                    <a:pt x="608" y="621"/>
                    <a:pt x="607" y="631"/>
                    <a:pt x="605" y="639"/>
                  </a:cubicBezTo>
                  <a:cubicBezTo>
                    <a:pt x="595" y="656"/>
                    <a:pt x="588" y="675"/>
                    <a:pt x="578" y="694"/>
                  </a:cubicBezTo>
                  <a:cubicBezTo>
                    <a:pt x="535" y="775"/>
                    <a:pt x="494" y="857"/>
                    <a:pt x="450" y="936"/>
                  </a:cubicBezTo>
                  <a:cubicBezTo>
                    <a:pt x="405" y="1020"/>
                    <a:pt x="355" y="1103"/>
                    <a:pt x="306" y="1185"/>
                  </a:cubicBezTo>
                  <a:cubicBezTo>
                    <a:pt x="265" y="1255"/>
                    <a:pt x="219" y="1323"/>
                    <a:pt x="174" y="1392"/>
                  </a:cubicBezTo>
                  <a:cubicBezTo>
                    <a:pt x="147" y="1432"/>
                    <a:pt x="122" y="1471"/>
                    <a:pt x="97" y="1511"/>
                  </a:cubicBezTo>
                  <a:cubicBezTo>
                    <a:pt x="67" y="1560"/>
                    <a:pt x="30" y="1611"/>
                    <a:pt x="14" y="1666"/>
                  </a:cubicBezTo>
                  <a:cubicBezTo>
                    <a:pt x="0" y="1764"/>
                    <a:pt x="77" y="1825"/>
                    <a:pt x="153" y="1825"/>
                  </a:cubicBezTo>
                  <a:cubicBezTo>
                    <a:pt x="205" y="1825"/>
                    <a:pt x="257" y="1797"/>
                    <a:pt x="280" y="1734"/>
                  </a:cubicBezTo>
                  <a:lnTo>
                    <a:pt x="280" y="1733"/>
                  </a:lnTo>
                  <a:lnTo>
                    <a:pt x="284" y="1726"/>
                  </a:lnTo>
                  <a:cubicBezTo>
                    <a:pt x="317" y="1660"/>
                    <a:pt x="356" y="1596"/>
                    <a:pt x="396" y="1533"/>
                  </a:cubicBezTo>
                  <a:lnTo>
                    <a:pt x="486" y="1386"/>
                  </a:lnTo>
                  <a:lnTo>
                    <a:pt x="486" y="1386"/>
                  </a:lnTo>
                  <a:cubicBezTo>
                    <a:pt x="485" y="1422"/>
                    <a:pt x="483" y="1459"/>
                    <a:pt x="481" y="1495"/>
                  </a:cubicBezTo>
                  <a:lnTo>
                    <a:pt x="481" y="1494"/>
                  </a:lnTo>
                  <a:cubicBezTo>
                    <a:pt x="475" y="1617"/>
                    <a:pt x="475" y="1742"/>
                    <a:pt x="472" y="1866"/>
                  </a:cubicBezTo>
                  <a:cubicBezTo>
                    <a:pt x="469" y="2000"/>
                    <a:pt x="466" y="2136"/>
                    <a:pt x="459" y="2271"/>
                  </a:cubicBezTo>
                  <a:lnTo>
                    <a:pt x="459" y="2253"/>
                  </a:lnTo>
                  <a:cubicBezTo>
                    <a:pt x="455" y="2340"/>
                    <a:pt x="442" y="2426"/>
                    <a:pt x="442" y="2513"/>
                  </a:cubicBezTo>
                  <a:cubicBezTo>
                    <a:pt x="445" y="2586"/>
                    <a:pt x="505" y="2644"/>
                    <a:pt x="578" y="2644"/>
                  </a:cubicBezTo>
                  <a:lnTo>
                    <a:pt x="580" y="2644"/>
                  </a:lnTo>
                  <a:cubicBezTo>
                    <a:pt x="654" y="2641"/>
                    <a:pt x="713" y="2581"/>
                    <a:pt x="711" y="2507"/>
                  </a:cubicBezTo>
                  <a:lnTo>
                    <a:pt x="711" y="2461"/>
                  </a:lnTo>
                  <a:cubicBezTo>
                    <a:pt x="725" y="2263"/>
                    <a:pt x="725" y="2065"/>
                    <a:pt x="728" y="1867"/>
                  </a:cubicBezTo>
                  <a:cubicBezTo>
                    <a:pt x="730" y="1783"/>
                    <a:pt x="732" y="1699"/>
                    <a:pt x="733" y="1615"/>
                  </a:cubicBezTo>
                  <a:cubicBezTo>
                    <a:pt x="735" y="1524"/>
                    <a:pt x="739" y="1430"/>
                    <a:pt x="743" y="1337"/>
                  </a:cubicBezTo>
                  <a:cubicBezTo>
                    <a:pt x="751" y="1237"/>
                    <a:pt x="763" y="1137"/>
                    <a:pt x="777" y="1039"/>
                  </a:cubicBezTo>
                  <a:cubicBezTo>
                    <a:pt x="795" y="951"/>
                    <a:pt x="812" y="864"/>
                    <a:pt x="834" y="776"/>
                  </a:cubicBezTo>
                  <a:cubicBezTo>
                    <a:pt x="839" y="757"/>
                    <a:pt x="844" y="740"/>
                    <a:pt x="849" y="719"/>
                  </a:cubicBezTo>
                  <a:cubicBezTo>
                    <a:pt x="868" y="678"/>
                    <a:pt x="887" y="637"/>
                    <a:pt x="904" y="596"/>
                  </a:cubicBezTo>
                  <a:cubicBezTo>
                    <a:pt x="931" y="534"/>
                    <a:pt x="953" y="471"/>
                    <a:pt x="977" y="408"/>
                  </a:cubicBezTo>
                  <a:cubicBezTo>
                    <a:pt x="1009" y="330"/>
                    <a:pt x="1035" y="249"/>
                    <a:pt x="1056" y="167"/>
                  </a:cubicBezTo>
                  <a:cubicBezTo>
                    <a:pt x="1078" y="78"/>
                    <a:pt x="1007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6" name="Google Shape;13686;p25"/>
            <p:cNvSpPr/>
            <p:nvPr/>
          </p:nvSpPr>
          <p:spPr>
            <a:xfrm>
              <a:off x="5344917" y="2621198"/>
              <a:ext cx="43803" cy="78185"/>
            </a:xfrm>
            <a:custGeom>
              <a:avLst/>
              <a:gdLst/>
              <a:ahLst/>
              <a:cxnLst/>
              <a:rect l="l" t="t" r="r" b="b"/>
              <a:pathLst>
                <a:path w="1302" h="2324" extrusionOk="0">
                  <a:moveTo>
                    <a:pt x="991" y="446"/>
                  </a:moveTo>
                  <a:cubicBezTo>
                    <a:pt x="991" y="448"/>
                    <a:pt x="991" y="449"/>
                    <a:pt x="993" y="451"/>
                  </a:cubicBezTo>
                  <a:cubicBezTo>
                    <a:pt x="992" y="449"/>
                    <a:pt x="992" y="448"/>
                    <a:pt x="991" y="446"/>
                  </a:cubicBezTo>
                  <a:close/>
                  <a:moveTo>
                    <a:pt x="135" y="1958"/>
                  </a:moveTo>
                  <a:cubicBezTo>
                    <a:pt x="135" y="1964"/>
                    <a:pt x="136" y="1969"/>
                    <a:pt x="138" y="1975"/>
                  </a:cubicBezTo>
                  <a:cubicBezTo>
                    <a:pt x="137" y="1969"/>
                    <a:pt x="136" y="1964"/>
                    <a:pt x="135" y="1958"/>
                  </a:cubicBezTo>
                  <a:close/>
                  <a:moveTo>
                    <a:pt x="893" y="265"/>
                  </a:moveTo>
                  <a:lnTo>
                    <a:pt x="901" y="270"/>
                  </a:lnTo>
                  <a:lnTo>
                    <a:pt x="902" y="272"/>
                  </a:lnTo>
                  <a:cubicBezTo>
                    <a:pt x="909" y="281"/>
                    <a:pt x="917" y="292"/>
                    <a:pt x="921" y="299"/>
                  </a:cubicBezTo>
                  <a:cubicBezTo>
                    <a:pt x="926" y="305"/>
                    <a:pt x="929" y="311"/>
                    <a:pt x="934" y="319"/>
                  </a:cubicBezTo>
                  <a:cubicBezTo>
                    <a:pt x="954" y="361"/>
                    <a:pt x="974" y="402"/>
                    <a:pt x="991" y="446"/>
                  </a:cubicBezTo>
                  <a:lnTo>
                    <a:pt x="991" y="446"/>
                  </a:lnTo>
                  <a:cubicBezTo>
                    <a:pt x="991" y="446"/>
                    <a:pt x="991" y="446"/>
                    <a:pt x="991" y="446"/>
                  </a:cubicBezTo>
                  <a:lnTo>
                    <a:pt x="991" y="446"/>
                  </a:lnTo>
                  <a:cubicBezTo>
                    <a:pt x="991" y="447"/>
                    <a:pt x="993" y="449"/>
                    <a:pt x="993" y="451"/>
                  </a:cubicBezTo>
                  <a:cubicBezTo>
                    <a:pt x="1005" y="487"/>
                    <a:pt x="1016" y="525"/>
                    <a:pt x="1024" y="561"/>
                  </a:cubicBezTo>
                  <a:lnTo>
                    <a:pt x="1024" y="560"/>
                  </a:lnTo>
                  <a:cubicBezTo>
                    <a:pt x="1032" y="598"/>
                    <a:pt x="1039" y="637"/>
                    <a:pt x="1043" y="677"/>
                  </a:cubicBezTo>
                  <a:cubicBezTo>
                    <a:pt x="1046" y="729"/>
                    <a:pt x="1048" y="780"/>
                    <a:pt x="1046" y="832"/>
                  </a:cubicBezTo>
                  <a:cubicBezTo>
                    <a:pt x="1042" y="891"/>
                    <a:pt x="1035" y="949"/>
                    <a:pt x="1026" y="1006"/>
                  </a:cubicBezTo>
                  <a:cubicBezTo>
                    <a:pt x="1013" y="1070"/>
                    <a:pt x="997" y="1133"/>
                    <a:pt x="977" y="1195"/>
                  </a:cubicBezTo>
                  <a:cubicBezTo>
                    <a:pt x="928" y="1348"/>
                    <a:pt x="869" y="1500"/>
                    <a:pt x="803" y="1646"/>
                  </a:cubicBezTo>
                  <a:cubicBezTo>
                    <a:pt x="777" y="1696"/>
                    <a:pt x="750" y="1744"/>
                    <a:pt x="720" y="1791"/>
                  </a:cubicBezTo>
                  <a:cubicBezTo>
                    <a:pt x="695" y="1828"/>
                    <a:pt x="668" y="1863"/>
                    <a:pt x="640" y="1896"/>
                  </a:cubicBezTo>
                  <a:cubicBezTo>
                    <a:pt x="613" y="1926"/>
                    <a:pt x="584" y="1954"/>
                    <a:pt x="556" y="1981"/>
                  </a:cubicBezTo>
                  <a:cubicBezTo>
                    <a:pt x="537" y="1997"/>
                    <a:pt x="518" y="2013"/>
                    <a:pt x="499" y="2026"/>
                  </a:cubicBezTo>
                  <a:cubicBezTo>
                    <a:pt x="484" y="2035"/>
                    <a:pt x="472" y="2043"/>
                    <a:pt x="459" y="2049"/>
                  </a:cubicBezTo>
                  <a:lnTo>
                    <a:pt x="451" y="2053"/>
                  </a:lnTo>
                  <a:lnTo>
                    <a:pt x="443" y="2056"/>
                  </a:lnTo>
                  <a:lnTo>
                    <a:pt x="434" y="2056"/>
                  </a:lnTo>
                  <a:cubicBezTo>
                    <a:pt x="432" y="2056"/>
                    <a:pt x="432" y="2056"/>
                    <a:pt x="432" y="2054"/>
                  </a:cubicBezTo>
                  <a:cubicBezTo>
                    <a:pt x="426" y="2040"/>
                    <a:pt x="421" y="2026"/>
                    <a:pt x="416" y="2013"/>
                  </a:cubicBezTo>
                  <a:cubicBezTo>
                    <a:pt x="405" y="1978"/>
                    <a:pt x="396" y="1943"/>
                    <a:pt x="388" y="1907"/>
                  </a:cubicBezTo>
                  <a:cubicBezTo>
                    <a:pt x="378" y="1853"/>
                    <a:pt x="372" y="1799"/>
                    <a:pt x="366" y="1746"/>
                  </a:cubicBezTo>
                  <a:cubicBezTo>
                    <a:pt x="355" y="1570"/>
                    <a:pt x="353" y="1394"/>
                    <a:pt x="363" y="1218"/>
                  </a:cubicBezTo>
                  <a:lnTo>
                    <a:pt x="363" y="1218"/>
                  </a:lnTo>
                  <a:lnTo>
                    <a:pt x="363" y="1217"/>
                  </a:lnTo>
                  <a:lnTo>
                    <a:pt x="363" y="1207"/>
                  </a:lnTo>
                  <a:cubicBezTo>
                    <a:pt x="366" y="1127"/>
                    <a:pt x="375" y="1047"/>
                    <a:pt x="388" y="968"/>
                  </a:cubicBezTo>
                  <a:cubicBezTo>
                    <a:pt x="397" y="926"/>
                    <a:pt x="407" y="883"/>
                    <a:pt x="420" y="842"/>
                  </a:cubicBezTo>
                  <a:cubicBezTo>
                    <a:pt x="435" y="796"/>
                    <a:pt x="453" y="753"/>
                    <a:pt x="473" y="709"/>
                  </a:cubicBezTo>
                  <a:cubicBezTo>
                    <a:pt x="489" y="679"/>
                    <a:pt x="505" y="650"/>
                    <a:pt x="522" y="622"/>
                  </a:cubicBezTo>
                  <a:cubicBezTo>
                    <a:pt x="534" y="607"/>
                    <a:pt x="543" y="593"/>
                    <a:pt x="553" y="582"/>
                  </a:cubicBezTo>
                  <a:cubicBezTo>
                    <a:pt x="564" y="571"/>
                    <a:pt x="575" y="560"/>
                    <a:pt x="584" y="549"/>
                  </a:cubicBezTo>
                  <a:cubicBezTo>
                    <a:pt x="591" y="546"/>
                    <a:pt x="595" y="541"/>
                    <a:pt x="602" y="536"/>
                  </a:cubicBezTo>
                  <a:cubicBezTo>
                    <a:pt x="632" y="516"/>
                    <a:pt x="663" y="500"/>
                    <a:pt x="695" y="479"/>
                  </a:cubicBezTo>
                  <a:cubicBezTo>
                    <a:pt x="749" y="446"/>
                    <a:pt x="774" y="381"/>
                    <a:pt x="755" y="319"/>
                  </a:cubicBezTo>
                  <a:cubicBezTo>
                    <a:pt x="773" y="310"/>
                    <a:pt x="788" y="300"/>
                    <a:pt x="806" y="291"/>
                  </a:cubicBezTo>
                  <a:lnTo>
                    <a:pt x="828" y="283"/>
                  </a:lnTo>
                  <a:cubicBezTo>
                    <a:pt x="842" y="277"/>
                    <a:pt x="858" y="273"/>
                    <a:pt x="874" y="268"/>
                  </a:cubicBezTo>
                  <a:lnTo>
                    <a:pt x="874" y="268"/>
                  </a:lnTo>
                  <a:cubicBezTo>
                    <a:pt x="880" y="267"/>
                    <a:pt x="885" y="266"/>
                    <a:pt x="891" y="265"/>
                  </a:cubicBezTo>
                  <a:close/>
                  <a:moveTo>
                    <a:pt x="895" y="0"/>
                  </a:moveTo>
                  <a:cubicBezTo>
                    <a:pt x="859" y="0"/>
                    <a:pt x="823" y="7"/>
                    <a:pt x="788" y="17"/>
                  </a:cubicBezTo>
                  <a:cubicBezTo>
                    <a:pt x="703" y="44"/>
                    <a:pt x="624" y="85"/>
                    <a:pt x="553" y="140"/>
                  </a:cubicBezTo>
                  <a:cubicBezTo>
                    <a:pt x="481" y="193"/>
                    <a:pt x="416" y="254"/>
                    <a:pt x="363" y="326"/>
                  </a:cubicBezTo>
                  <a:cubicBezTo>
                    <a:pt x="247" y="476"/>
                    <a:pt x="154" y="644"/>
                    <a:pt x="90" y="823"/>
                  </a:cubicBezTo>
                  <a:cubicBezTo>
                    <a:pt x="56" y="914"/>
                    <a:pt x="30" y="1009"/>
                    <a:pt x="16" y="1108"/>
                  </a:cubicBezTo>
                  <a:cubicBezTo>
                    <a:pt x="6" y="1193"/>
                    <a:pt x="0" y="1280"/>
                    <a:pt x="2" y="1367"/>
                  </a:cubicBezTo>
                  <a:cubicBezTo>
                    <a:pt x="3" y="1424"/>
                    <a:pt x="43" y="1475"/>
                    <a:pt x="100" y="1487"/>
                  </a:cubicBezTo>
                  <a:cubicBezTo>
                    <a:pt x="100" y="1551"/>
                    <a:pt x="101" y="1614"/>
                    <a:pt x="106" y="1677"/>
                  </a:cubicBezTo>
                  <a:cubicBezTo>
                    <a:pt x="108" y="1772"/>
                    <a:pt x="118" y="1866"/>
                    <a:pt x="135" y="1958"/>
                  </a:cubicBezTo>
                  <a:lnTo>
                    <a:pt x="135" y="1958"/>
                  </a:lnTo>
                  <a:cubicBezTo>
                    <a:pt x="135" y="1958"/>
                    <a:pt x="135" y="1958"/>
                    <a:pt x="135" y="1958"/>
                  </a:cubicBezTo>
                  <a:lnTo>
                    <a:pt x="135" y="1958"/>
                  </a:lnTo>
                  <a:cubicBezTo>
                    <a:pt x="150" y="2040"/>
                    <a:pt x="168" y="2124"/>
                    <a:pt x="207" y="2198"/>
                  </a:cubicBezTo>
                  <a:cubicBezTo>
                    <a:pt x="223" y="2224"/>
                    <a:pt x="242" y="2246"/>
                    <a:pt x="266" y="2265"/>
                  </a:cubicBezTo>
                  <a:cubicBezTo>
                    <a:pt x="283" y="2281"/>
                    <a:pt x="304" y="2293"/>
                    <a:pt x="326" y="2303"/>
                  </a:cubicBezTo>
                  <a:cubicBezTo>
                    <a:pt x="363" y="2315"/>
                    <a:pt x="399" y="2322"/>
                    <a:pt x="439" y="2323"/>
                  </a:cubicBezTo>
                  <a:cubicBezTo>
                    <a:pt x="450" y="2323"/>
                    <a:pt x="461" y="2322"/>
                    <a:pt x="472" y="2320"/>
                  </a:cubicBezTo>
                  <a:cubicBezTo>
                    <a:pt x="587" y="2303"/>
                    <a:pt x="687" y="2225"/>
                    <a:pt x="766" y="2143"/>
                  </a:cubicBezTo>
                  <a:cubicBezTo>
                    <a:pt x="853" y="2053"/>
                    <a:pt x="928" y="1950"/>
                    <a:pt x="988" y="1840"/>
                  </a:cubicBezTo>
                  <a:cubicBezTo>
                    <a:pt x="1083" y="1665"/>
                    <a:pt x="1145" y="1473"/>
                    <a:pt x="1210" y="1285"/>
                  </a:cubicBezTo>
                  <a:cubicBezTo>
                    <a:pt x="1271" y="1111"/>
                    <a:pt x="1301" y="926"/>
                    <a:pt x="1297" y="739"/>
                  </a:cubicBezTo>
                  <a:cubicBezTo>
                    <a:pt x="1295" y="641"/>
                    <a:pt x="1282" y="541"/>
                    <a:pt x="1257" y="444"/>
                  </a:cubicBezTo>
                  <a:cubicBezTo>
                    <a:pt x="1233" y="357"/>
                    <a:pt x="1200" y="272"/>
                    <a:pt x="1159" y="191"/>
                  </a:cubicBezTo>
                  <a:cubicBezTo>
                    <a:pt x="1127" y="120"/>
                    <a:pt x="1072" y="61"/>
                    <a:pt x="1002" y="25"/>
                  </a:cubicBezTo>
                  <a:cubicBezTo>
                    <a:pt x="968" y="7"/>
                    <a:pt x="932" y="0"/>
                    <a:pt x="8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7" name="Google Shape;13687;p25"/>
            <p:cNvSpPr/>
            <p:nvPr/>
          </p:nvSpPr>
          <p:spPr>
            <a:xfrm>
              <a:off x="5412541" y="2626480"/>
              <a:ext cx="65502" cy="94098"/>
            </a:xfrm>
            <a:custGeom>
              <a:avLst/>
              <a:gdLst/>
              <a:ahLst/>
              <a:cxnLst/>
              <a:rect l="l" t="t" r="r" b="b"/>
              <a:pathLst>
                <a:path w="1947" h="2797" extrusionOk="0">
                  <a:moveTo>
                    <a:pt x="642" y="1805"/>
                  </a:moveTo>
                  <a:cubicBezTo>
                    <a:pt x="645" y="1873"/>
                    <a:pt x="648" y="1940"/>
                    <a:pt x="651" y="2006"/>
                  </a:cubicBezTo>
                  <a:cubicBezTo>
                    <a:pt x="661" y="2149"/>
                    <a:pt x="669" y="2290"/>
                    <a:pt x="662" y="2432"/>
                  </a:cubicBezTo>
                  <a:cubicBezTo>
                    <a:pt x="662" y="2448"/>
                    <a:pt x="661" y="2464"/>
                    <a:pt x="659" y="2480"/>
                  </a:cubicBezTo>
                  <a:cubicBezTo>
                    <a:pt x="657" y="2484"/>
                    <a:pt x="656" y="2492"/>
                    <a:pt x="654" y="2496"/>
                  </a:cubicBezTo>
                  <a:cubicBezTo>
                    <a:pt x="654" y="2497"/>
                    <a:pt x="653" y="2499"/>
                    <a:pt x="653" y="2502"/>
                  </a:cubicBezTo>
                  <a:lnTo>
                    <a:pt x="651" y="2503"/>
                  </a:lnTo>
                  <a:cubicBezTo>
                    <a:pt x="650" y="2507"/>
                    <a:pt x="648" y="2508"/>
                    <a:pt x="645" y="2511"/>
                  </a:cubicBezTo>
                  <a:lnTo>
                    <a:pt x="643" y="2513"/>
                  </a:lnTo>
                  <a:lnTo>
                    <a:pt x="640" y="2515"/>
                  </a:lnTo>
                  <a:lnTo>
                    <a:pt x="626" y="2521"/>
                  </a:lnTo>
                  <a:cubicBezTo>
                    <a:pt x="621" y="2522"/>
                    <a:pt x="615" y="2524"/>
                    <a:pt x="610" y="2526"/>
                  </a:cubicBezTo>
                  <a:cubicBezTo>
                    <a:pt x="604" y="2527"/>
                    <a:pt x="599" y="2527"/>
                    <a:pt x="593" y="2527"/>
                  </a:cubicBezTo>
                  <a:lnTo>
                    <a:pt x="581" y="2527"/>
                  </a:lnTo>
                  <a:lnTo>
                    <a:pt x="589" y="2529"/>
                  </a:lnTo>
                  <a:lnTo>
                    <a:pt x="551" y="2529"/>
                  </a:lnTo>
                  <a:lnTo>
                    <a:pt x="547" y="2527"/>
                  </a:lnTo>
                  <a:lnTo>
                    <a:pt x="539" y="2524"/>
                  </a:lnTo>
                  <a:lnTo>
                    <a:pt x="524" y="2516"/>
                  </a:lnTo>
                  <a:cubicBezTo>
                    <a:pt x="520" y="2513"/>
                    <a:pt x="515" y="2510"/>
                    <a:pt x="512" y="2507"/>
                  </a:cubicBezTo>
                  <a:lnTo>
                    <a:pt x="504" y="2500"/>
                  </a:lnTo>
                  <a:lnTo>
                    <a:pt x="510" y="2505"/>
                  </a:lnTo>
                  <a:lnTo>
                    <a:pt x="518" y="2511"/>
                  </a:lnTo>
                  <a:cubicBezTo>
                    <a:pt x="513" y="2507"/>
                    <a:pt x="509" y="2503"/>
                    <a:pt x="504" y="2499"/>
                  </a:cubicBezTo>
                  <a:cubicBezTo>
                    <a:pt x="493" y="2484"/>
                    <a:pt x="480" y="2469"/>
                    <a:pt x="469" y="2453"/>
                  </a:cubicBezTo>
                  <a:cubicBezTo>
                    <a:pt x="461" y="2440"/>
                    <a:pt x="453" y="2427"/>
                    <a:pt x="447" y="2413"/>
                  </a:cubicBezTo>
                  <a:cubicBezTo>
                    <a:pt x="437" y="2394"/>
                    <a:pt x="428" y="2374"/>
                    <a:pt x="420" y="2352"/>
                  </a:cubicBezTo>
                  <a:cubicBezTo>
                    <a:pt x="417" y="2347"/>
                    <a:pt x="415" y="2340"/>
                    <a:pt x="414" y="2334"/>
                  </a:cubicBezTo>
                  <a:cubicBezTo>
                    <a:pt x="412" y="2326"/>
                    <a:pt x="410" y="2315"/>
                    <a:pt x="410" y="2306"/>
                  </a:cubicBezTo>
                  <a:cubicBezTo>
                    <a:pt x="409" y="2291"/>
                    <a:pt x="407" y="2279"/>
                    <a:pt x="409" y="2261"/>
                  </a:cubicBezTo>
                  <a:cubicBezTo>
                    <a:pt x="410" y="2245"/>
                    <a:pt x="412" y="2228"/>
                    <a:pt x="415" y="2212"/>
                  </a:cubicBezTo>
                  <a:cubicBezTo>
                    <a:pt x="420" y="2187"/>
                    <a:pt x="425" y="2165"/>
                    <a:pt x="434" y="2139"/>
                  </a:cubicBezTo>
                  <a:cubicBezTo>
                    <a:pt x="444" y="2116"/>
                    <a:pt x="453" y="2090"/>
                    <a:pt x="463" y="2068"/>
                  </a:cubicBezTo>
                  <a:cubicBezTo>
                    <a:pt x="488" y="2021"/>
                    <a:pt x="513" y="1976"/>
                    <a:pt x="542" y="1934"/>
                  </a:cubicBezTo>
                  <a:cubicBezTo>
                    <a:pt x="574" y="1889"/>
                    <a:pt x="607" y="1847"/>
                    <a:pt x="642" y="1805"/>
                  </a:cubicBezTo>
                  <a:close/>
                  <a:moveTo>
                    <a:pt x="866" y="1"/>
                  </a:moveTo>
                  <a:cubicBezTo>
                    <a:pt x="834" y="1"/>
                    <a:pt x="802" y="9"/>
                    <a:pt x="775" y="28"/>
                  </a:cubicBezTo>
                  <a:cubicBezTo>
                    <a:pt x="748" y="47"/>
                    <a:pt x="722" y="69"/>
                    <a:pt x="700" y="93"/>
                  </a:cubicBezTo>
                  <a:cubicBezTo>
                    <a:pt x="688" y="105"/>
                    <a:pt x="675" y="116"/>
                    <a:pt x="664" y="129"/>
                  </a:cubicBezTo>
                  <a:cubicBezTo>
                    <a:pt x="558" y="229"/>
                    <a:pt x="453" y="327"/>
                    <a:pt x="347" y="425"/>
                  </a:cubicBezTo>
                  <a:lnTo>
                    <a:pt x="194" y="567"/>
                  </a:lnTo>
                  <a:cubicBezTo>
                    <a:pt x="168" y="590"/>
                    <a:pt x="143" y="613"/>
                    <a:pt x="119" y="639"/>
                  </a:cubicBezTo>
                  <a:cubicBezTo>
                    <a:pt x="94" y="664"/>
                    <a:pt x="69" y="691"/>
                    <a:pt x="46" y="719"/>
                  </a:cubicBezTo>
                  <a:cubicBezTo>
                    <a:pt x="24" y="748"/>
                    <a:pt x="12" y="783"/>
                    <a:pt x="8" y="819"/>
                  </a:cubicBezTo>
                  <a:cubicBezTo>
                    <a:pt x="0" y="886"/>
                    <a:pt x="43" y="949"/>
                    <a:pt x="110" y="966"/>
                  </a:cubicBezTo>
                  <a:cubicBezTo>
                    <a:pt x="124" y="970"/>
                    <a:pt x="138" y="973"/>
                    <a:pt x="152" y="974"/>
                  </a:cubicBezTo>
                  <a:cubicBezTo>
                    <a:pt x="157" y="975"/>
                    <a:pt x="162" y="975"/>
                    <a:pt x="167" y="975"/>
                  </a:cubicBezTo>
                  <a:cubicBezTo>
                    <a:pt x="237" y="975"/>
                    <a:pt x="297" y="924"/>
                    <a:pt x="304" y="854"/>
                  </a:cubicBezTo>
                  <a:cubicBezTo>
                    <a:pt x="306" y="846"/>
                    <a:pt x="306" y="838"/>
                    <a:pt x="304" y="830"/>
                  </a:cubicBezTo>
                  <a:cubicBezTo>
                    <a:pt x="371" y="759"/>
                    <a:pt x="437" y="694"/>
                    <a:pt x="510" y="626"/>
                  </a:cubicBezTo>
                  <a:cubicBezTo>
                    <a:pt x="583" y="558"/>
                    <a:pt x="654" y="491"/>
                    <a:pt x="729" y="425"/>
                  </a:cubicBezTo>
                  <a:lnTo>
                    <a:pt x="729" y="425"/>
                  </a:lnTo>
                  <a:cubicBezTo>
                    <a:pt x="722" y="458"/>
                    <a:pt x="718" y="490"/>
                    <a:pt x="713" y="522"/>
                  </a:cubicBezTo>
                  <a:cubicBezTo>
                    <a:pt x="703" y="577"/>
                    <a:pt x="695" y="631"/>
                    <a:pt x="688" y="686"/>
                  </a:cubicBezTo>
                  <a:cubicBezTo>
                    <a:pt x="681" y="738"/>
                    <a:pt x="673" y="789"/>
                    <a:pt x="665" y="841"/>
                  </a:cubicBezTo>
                  <a:cubicBezTo>
                    <a:pt x="662" y="865"/>
                    <a:pt x="659" y="889"/>
                    <a:pt x="657" y="911"/>
                  </a:cubicBezTo>
                  <a:cubicBezTo>
                    <a:pt x="651" y="995"/>
                    <a:pt x="645" y="1077"/>
                    <a:pt x="638" y="1160"/>
                  </a:cubicBezTo>
                  <a:cubicBezTo>
                    <a:pt x="632" y="1236"/>
                    <a:pt x="634" y="1313"/>
                    <a:pt x="632" y="1391"/>
                  </a:cubicBezTo>
                  <a:lnTo>
                    <a:pt x="632" y="1446"/>
                  </a:lnTo>
                  <a:cubicBezTo>
                    <a:pt x="580" y="1498"/>
                    <a:pt x="526" y="1549"/>
                    <a:pt x="479" y="1604"/>
                  </a:cubicBezTo>
                  <a:cubicBezTo>
                    <a:pt x="429" y="1657"/>
                    <a:pt x="385" y="1710"/>
                    <a:pt x="344" y="1767"/>
                  </a:cubicBezTo>
                  <a:cubicBezTo>
                    <a:pt x="260" y="1886"/>
                    <a:pt x="192" y="2011"/>
                    <a:pt x="162" y="2155"/>
                  </a:cubicBezTo>
                  <a:cubicBezTo>
                    <a:pt x="146" y="2220"/>
                    <a:pt x="145" y="2290"/>
                    <a:pt x="154" y="2356"/>
                  </a:cubicBezTo>
                  <a:cubicBezTo>
                    <a:pt x="165" y="2420"/>
                    <a:pt x="186" y="2480"/>
                    <a:pt x="216" y="2537"/>
                  </a:cubicBezTo>
                  <a:cubicBezTo>
                    <a:pt x="254" y="2614"/>
                    <a:pt x="309" y="2684"/>
                    <a:pt x="379" y="2736"/>
                  </a:cubicBezTo>
                  <a:cubicBezTo>
                    <a:pt x="435" y="2776"/>
                    <a:pt x="505" y="2796"/>
                    <a:pt x="574" y="2796"/>
                  </a:cubicBezTo>
                  <a:cubicBezTo>
                    <a:pt x="576" y="2796"/>
                    <a:pt x="579" y="2796"/>
                    <a:pt x="581" y="2796"/>
                  </a:cubicBezTo>
                  <a:lnTo>
                    <a:pt x="605" y="2796"/>
                  </a:lnTo>
                  <a:cubicBezTo>
                    <a:pt x="684" y="2793"/>
                    <a:pt x="762" y="2765"/>
                    <a:pt x="822" y="2714"/>
                  </a:cubicBezTo>
                  <a:cubicBezTo>
                    <a:pt x="881" y="2662"/>
                    <a:pt x="917" y="2591"/>
                    <a:pt x="923" y="2513"/>
                  </a:cubicBezTo>
                  <a:cubicBezTo>
                    <a:pt x="936" y="2353"/>
                    <a:pt x="917" y="2188"/>
                    <a:pt x="908" y="2027"/>
                  </a:cubicBezTo>
                  <a:cubicBezTo>
                    <a:pt x="900" y="1896"/>
                    <a:pt x="893" y="1764"/>
                    <a:pt x="890" y="1633"/>
                  </a:cubicBezTo>
                  <a:cubicBezTo>
                    <a:pt x="890" y="1606"/>
                    <a:pt x="889" y="1581"/>
                    <a:pt x="889" y="1554"/>
                  </a:cubicBezTo>
                  <a:lnTo>
                    <a:pt x="984" y="1463"/>
                  </a:lnTo>
                  <a:cubicBezTo>
                    <a:pt x="1094" y="1368"/>
                    <a:pt x="1205" y="1272"/>
                    <a:pt x="1318" y="1179"/>
                  </a:cubicBezTo>
                  <a:cubicBezTo>
                    <a:pt x="1414" y="1098"/>
                    <a:pt x="1509" y="1017"/>
                    <a:pt x="1601" y="936"/>
                  </a:cubicBezTo>
                  <a:cubicBezTo>
                    <a:pt x="1606" y="965"/>
                    <a:pt x="1609" y="995"/>
                    <a:pt x="1612" y="1023"/>
                  </a:cubicBezTo>
                  <a:lnTo>
                    <a:pt x="1612" y="1008"/>
                  </a:lnTo>
                  <a:cubicBezTo>
                    <a:pt x="1623" y="1156"/>
                    <a:pt x="1633" y="1304"/>
                    <a:pt x="1640" y="1452"/>
                  </a:cubicBezTo>
                  <a:cubicBezTo>
                    <a:pt x="1647" y="1598"/>
                    <a:pt x="1650" y="1744"/>
                    <a:pt x="1661" y="1888"/>
                  </a:cubicBezTo>
                  <a:cubicBezTo>
                    <a:pt x="1663" y="1929"/>
                    <a:pt x="1683" y="1968"/>
                    <a:pt x="1715" y="1994"/>
                  </a:cubicBezTo>
                  <a:cubicBezTo>
                    <a:pt x="1741" y="2013"/>
                    <a:pt x="1769" y="2022"/>
                    <a:pt x="1797" y="2022"/>
                  </a:cubicBezTo>
                  <a:cubicBezTo>
                    <a:pt x="1875" y="2022"/>
                    <a:pt x="1946" y="1954"/>
                    <a:pt x="1933" y="1866"/>
                  </a:cubicBezTo>
                  <a:cubicBezTo>
                    <a:pt x="1929" y="1828"/>
                    <a:pt x="1925" y="1791"/>
                    <a:pt x="1922" y="1753"/>
                  </a:cubicBezTo>
                  <a:cubicBezTo>
                    <a:pt x="1919" y="1729"/>
                    <a:pt x="1917" y="1706"/>
                    <a:pt x="1916" y="1680"/>
                  </a:cubicBezTo>
                  <a:lnTo>
                    <a:pt x="1916" y="1680"/>
                  </a:lnTo>
                  <a:lnTo>
                    <a:pt x="1917" y="1698"/>
                  </a:lnTo>
                  <a:cubicBezTo>
                    <a:pt x="1900" y="1479"/>
                    <a:pt x="1894" y="1259"/>
                    <a:pt x="1879" y="1039"/>
                  </a:cubicBezTo>
                  <a:cubicBezTo>
                    <a:pt x="1872" y="941"/>
                    <a:pt x="1864" y="840"/>
                    <a:pt x="1830" y="746"/>
                  </a:cubicBezTo>
                  <a:cubicBezTo>
                    <a:pt x="1813" y="693"/>
                    <a:pt x="1773" y="647"/>
                    <a:pt x="1723" y="621"/>
                  </a:cubicBezTo>
                  <a:cubicBezTo>
                    <a:pt x="1696" y="609"/>
                    <a:pt x="1667" y="601"/>
                    <a:pt x="1637" y="601"/>
                  </a:cubicBezTo>
                  <a:cubicBezTo>
                    <a:pt x="1617" y="602"/>
                    <a:pt x="1595" y="609"/>
                    <a:pt x="1574" y="617"/>
                  </a:cubicBezTo>
                  <a:cubicBezTo>
                    <a:pt x="1549" y="629"/>
                    <a:pt x="1525" y="645"/>
                    <a:pt x="1506" y="667"/>
                  </a:cubicBezTo>
                  <a:cubicBezTo>
                    <a:pt x="1490" y="681"/>
                    <a:pt x="1477" y="696"/>
                    <a:pt x="1460" y="712"/>
                  </a:cubicBezTo>
                  <a:cubicBezTo>
                    <a:pt x="1443" y="729"/>
                    <a:pt x="1425" y="746"/>
                    <a:pt x="1406" y="764"/>
                  </a:cubicBezTo>
                  <a:cubicBezTo>
                    <a:pt x="1367" y="800"/>
                    <a:pt x="1327" y="835"/>
                    <a:pt x="1287" y="871"/>
                  </a:cubicBezTo>
                  <a:cubicBezTo>
                    <a:pt x="1208" y="939"/>
                    <a:pt x="1128" y="1008"/>
                    <a:pt x="1047" y="1076"/>
                  </a:cubicBezTo>
                  <a:cubicBezTo>
                    <a:pt x="996" y="1120"/>
                    <a:pt x="942" y="1163"/>
                    <a:pt x="892" y="1207"/>
                  </a:cubicBezTo>
                  <a:lnTo>
                    <a:pt x="892" y="1190"/>
                  </a:lnTo>
                  <a:cubicBezTo>
                    <a:pt x="896" y="1141"/>
                    <a:pt x="900" y="1091"/>
                    <a:pt x="904" y="1041"/>
                  </a:cubicBezTo>
                  <a:cubicBezTo>
                    <a:pt x="908" y="1004"/>
                    <a:pt x="909" y="966"/>
                    <a:pt x="915" y="930"/>
                  </a:cubicBezTo>
                  <a:cubicBezTo>
                    <a:pt x="939" y="775"/>
                    <a:pt x="963" y="621"/>
                    <a:pt x="991" y="466"/>
                  </a:cubicBezTo>
                  <a:cubicBezTo>
                    <a:pt x="1003" y="400"/>
                    <a:pt x="1015" y="332"/>
                    <a:pt x="1022" y="264"/>
                  </a:cubicBezTo>
                  <a:cubicBezTo>
                    <a:pt x="1026" y="226"/>
                    <a:pt x="1026" y="186"/>
                    <a:pt x="1025" y="146"/>
                  </a:cubicBezTo>
                  <a:cubicBezTo>
                    <a:pt x="1022" y="129"/>
                    <a:pt x="1015" y="113"/>
                    <a:pt x="1009" y="97"/>
                  </a:cubicBezTo>
                  <a:cubicBezTo>
                    <a:pt x="1003" y="80"/>
                    <a:pt x="991" y="66"/>
                    <a:pt x="979" y="53"/>
                  </a:cubicBezTo>
                  <a:cubicBezTo>
                    <a:pt x="950" y="26"/>
                    <a:pt x="914" y="7"/>
                    <a:pt x="874" y="1"/>
                  </a:cubicBezTo>
                  <a:cubicBezTo>
                    <a:pt x="871" y="1"/>
                    <a:pt x="869" y="1"/>
                    <a:pt x="8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8" name="Google Shape;13688;p25"/>
            <p:cNvSpPr/>
            <p:nvPr/>
          </p:nvSpPr>
          <p:spPr>
            <a:xfrm>
              <a:off x="5476060" y="2596302"/>
              <a:ext cx="11977" cy="10261"/>
            </a:xfrm>
            <a:custGeom>
              <a:avLst/>
              <a:gdLst/>
              <a:ahLst/>
              <a:cxnLst/>
              <a:rect l="l" t="t" r="r" b="b"/>
              <a:pathLst>
                <a:path w="356" h="305" extrusionOk="0">
                  <a:moveTo>
                    <a:pt x="154" y="1"/>
                  </a:moveTo>
                  <a:cubicBezTo>
                    <a:pt x="76" y="1"/>
                    <a:pt x="0" y="63"/>
                    <a:pt x="3" y="155"/>
                  </a:cubicBezTo>
                  <a:cubicBezTo>
                    <a:pt x="4" y="238"/>
                    <a:pt x="72" y="304"/>
                    <a:pt x="156" y="304"/>
                  </a:cubicBezTo>
                  <a:cubicBezTo>
                    <a:pt x="291" y="301"/>
                    <a:pt x="356" y="136"/>
                    <a:pt x="257" y="43"/>
                  </a:cubicBezTo>
                  <a:cubicBezTo>
                    <a:pt x="227" y="14"/>
                    <a:pt x="190" y="1"/>
                    <a:pt x="1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89" name="Google Shape;13689;p25"/>
            <p:cNvSpPr/>
            <p:nvPr/>
          </p:nvSpPr>
          <p:spPr>
            <a:xfrm>
              <a:off x="5491537" y="2624092"/>
              <a:ext cx="54030" cy="80406"/>
            </a:xfrm>
            <a:custGeom>
              <a:avLst/>
              <a:gdLst/>
              <a:ahLst/>
              <a:cxnLst/>
              <a:rect l="l" t="t" r="r" b="b"/>
              <a:pathLst>
                <a:path w="1606" h="2390" extrusionOk="0">
                  <a:moveTo>
                    <a:pt x="158" y="0"/>
                  </a:moveTo>
                  <a:cubicBezTo>
                    <a:pt x="138" y="0"/>
                    <a:pt x="117" y="4"/>
                    <a:pt x="98" y="12"/>
                  </a:cubicBezTo>
                  <a:cubicBezTo>
                    <a:pt x="33" y="42"/>
                    <a:pt x="0" y="115"/>
                    <a:pt x="22" y="183"/>
                  </a:cubicBezTo>
                  <a:cubicBezTo>
                    <a:pt x="30" y="314"/>
                    <a:pt x="32" y="441"/>
                    <a:pt x="35" y="570"/>
                  </a:cubicBezTo>
                  <a:cubicBezTo>
                    <a:pt x="43" y="859"/>
                    <a:pt x="59" y="1147"/>
                    <a:pt x="76" y="1435"/>
                  </a:cubicBezTo>
                  <a:cubicBezTo>
                    <a:pt x="86" y="1569"/>
                    <a:pt x="93" y="1704"/>
                    <a:pt x="101" y="1838"/>
                  </a:cubicBezTo>
                  <a:cubicBezTo>
                    <a:pt x="106" y="1913"/>
                    <a:pt x="111" y="1987"/>
                    <a:pt x="114" y="2063"/>
                  </a:cubicBezTo>
                  <a:cubicBezTo>
                    <a:pt x="117" y="2133"/>
                    <a:pt x="117" y="2202"/>
                    <a:pt x="124" y="2272"/>
                  </a:cubicBezTo>
                  <a:cubicBezTo>
                    <a:pt x="130" y="2339"/>
                    <a:pt x="195" y="2389"/>
                    <a:pt x="260" y="2389"/>
                  </a:cubicBezTo>
                  <a:lnTo>
                    <a:pt x="263" y="2389"/>
                  </a:lnTo>
                  <a:cubicBezTo>
                    <a:pt x="331" y="2388"/>
                    <a:pt x="388" y="2335"/>
                    <a:pt x="397" y="2267"/>
                  </a:cubicBezTo>
                  <a:cubicBezTo>
                    <a:pt x="402" y="2190"/>
                    <a:pt x="416" y="2112"/>
                    <a:pt x="427" y="2035"/>
                  </a:cubicBezTo>
                  <a:cubicBezTo>
                    <a:pt x="446" y="1927"/>
                    <a:pt x="472" y="1823"/>
                    <a:pt x="505" y="1718"/>
                  </a:cubicBezTo>
                  <a:cubicBezTo>
                    <a:pt x="540" y="1615"/>
                    <a:pt x="579" y="1515"/>
                    <a:pt x="621" y="1417"/>
                  </a:cubicBezTo>
                  <a:cubicBezTo>
                    <a:pt x="643" y="1363"/>
                    <a:pt x="670" y="1311"/>
                    <a:pt x="693" y="1257"/>
                  </a:cubicBezTo>
                  <a:cubicBezTo>
                    <a:pt x="728" y="1196"/>
                    <a:pt x="761" y="1134"/>
                    <a:pt x="798" y="1072"/>
                  </a:cubicBezTo>
                  <a:cubicBezTo>
                    <a:pt x="825" y="1034"/>
                    <a:pt x="852" y="998"/>
                    <a:pt x="879" y="963"/>
                  </a:cubicBezTo>
                  <a:cubicBezTo>
                    <a:pt x="901" y="938"/>
                    <a:pt x="923" y="914"/>
                    <a:pt x="947" y="892"/>
                  </a:cubicBezTo>
                  <a:lnTo>
                    <a:pt x="947" y="892"/>
                  </a:lnTo>
                  <a:lnTo>
                    <a:pt x="943" y="895"/>
                  </a:lnTo>
                  <a:lnTo>
                    <a:pt x="943" y="895"/>
                  </a:lnTo>
                  <a:cubicBezTo>
                    <a:pt x="948" y="890"/>
                    <a:pt x="953" y="886"/>
                    <a:pt x="959" y="881"/>
                  </a:cubicBezTo>
                  <a:lnTo>
                    <a:pt x="967" y="876"/>
                  </a:lnTo>
                  <a:lnTo>
                    <a:pt x="974" y="876"/>
                  </a:lnTo>
                  <a:lnTo>
                    <a:pt x="982" y="879"/>
                  </a:lnTo>
                  <a:cubicBezTo>
                    <a:pt x="988" y="882"/>
                    <a:pt x="996" y="887"/>
                    <a:pt x="1004" y="892"/>
                  </a:cubicBezTo>
                  <a:cubicBezTo>
                    <a:pt x="1007" y="895"/>
                    <a:pt x="1012" y="898"/>
                    <a:pt x="1015" y="901"/>
                  </a:cubicBezTo>
                  <a:cubicBezTo>
                    <a:pt x="1026" y="911"/>
                    <a:pt x="1037" y="920"/>
                    <a:pt x="1046" y="931"/>
                  </a:cubicBezTo>
                  <a:cubicBezTo>
                    <a:pt x="1056" y="944"/>
                    <a:pt x="1064" y="955"/>
                    <a:pt x="1073" y="968"/>
                  </a:cubicBezTo>
                  <a:cubicBezTo>
                    <a:pt x="1084" y="987"/>
                    <a:pt x="1097" y="1007"/>
                    <a:pt x="1107" y="1026"/>
                  </a:cubicBezTo>
                  <a:cubicBezTo>
                    <a:pt x="1122" y="1058"/>
                    <a:pt x="1137" y="1091"/>
                    <a:pt x="1148" y="1124"/>
                  </a:cubicBezTo>
                  <a:cubicBezTo>
                    <a:pt x="1167" y="1182"/>
                    <a:pt x="1182" y="1241"/>
                    <a:pt x="1195" y="1300"/>
                  </a:cubicBezTo>
                  <a:lnTo>
                    <a:pt x="1195" y="1300"/>
                  </a:lnTo>
                  <a:cubicBezTo>
                    <a:pt x="1221" y="1440"/>
                    <a:pt x="1245" y="1579"/>
                    <a:pt x="1265" y="1720"/>
                  </a:cubicBezTo>
                  <a:cubicBezTo>
                    <a:pt x="1285" y="1870"/>
                    <a:pt x="1300" y="2020"/>
                    <a:pt x="1325" y="2169"/>
                  </a:cubicBezTo>
                  <a:cubicBezTo>
                    <a:pt x="1337" y="2236"/>
                    <a:pt x="1393" y="2283"/>
                    <a:pt x="1459" y="2283"/>
                  </a:cubicBezTo>
                  <a:cubicBezTo>
                    <a:pt x="1465" y="2283"/>
                    <a:pt x="1471" y="2282"/>
                    <a:pt x="1477" y="2282"/>
                  </a:cubicBezTo>
                  <a:cubicBezTo>
                    <a:pt x="1547" y="2272"/>
                    <a:pt x="1605" y="2201"/>
                    <a:pt x="1589" y="2130"/>
                  </a:cubicBezTo>
                  <a:cubicBezTo>
                    <a:pt x="1578" y="2076"/>
                    <a:pt x="1569" y="2024"/>
                    <a:pt x="1561" y="1968"/>
                  </a:cubicBezTo>
                  <a:cubicBezTo>
                    <a:pt x="1537" y="1832"/>
                    <a:pt x="1523" y="1694"/>
                    <a:pt x="1501" y="1558"/>
                  </a:cubicBezTo>
                  <a:cubicBezTo>
                    <a:pt x="1490" y="1490"/>
                    <a:pt x="1480" y="1420"/>
                    <a:pt x="1467" y="1352"/>
                  </a:cubicBezTo>
                  <a:cubicBezTo>
                    <a:pt x="1444" y="1221"/>
                    <a:pt x="1420" y="1091"/>
                    <a:pt x="1368" y="968"/>
                  </a:cubicBezTo>
                  <a:cubicBezTo>
                    <a:pt x="1338" y="889"/>
                    <a:pt x="1293" y="816"/>
                    <a:pt x="1238" y="751"/>
                  </a:cubicBezTo>
                  <a:cubicBezTo>
                    <a:pt x="1187" y="694"/>
                    <a:pt x="1122" y="642"/>
                    <a:pt x="1048" y="619"/>
                  </a:cubicBezTo>
                  <a:cubicBezTo>
                    <a:pt x="1023" y="612"/>
                    <a:pt x="998" y="609"/>
                    <a:pt x="972" y="609"/>
                  </a:cubicBezTo>
                  <a:cubicBezTo>
                    <a:pt x="918" y="609"/>
                    <a:pt x="865" y="625"/>
                    <a:pt x="818" y="656"/>
                  </a:cubicBezTo>
                  <a:cubicBezTo>
                    <a:pt x="769" y="692"/>
                    <a:pt x="727" y="737"/>
                    <a:pt x="690" y="787"/>
                  </a:cubicBezTo>
                  <a:cubicBezTo>
                    <a:pt x="647" y="840"/>
                    <a:pt x="610" y="895"/>
                    <a:pt x="576" y="952"/>
                  </a:cubicBezTo>
                  <a:cubicBezTo>
                    <a:pt x="538" y="1014"/>
                    <a:pt x="502" y="1075"/>
                    <a:pt x="470" y="1140"/>
                  </a:cubicBezTo>
                  <a:lnTo>
                    <a:pt x="472" y="1136"/>
                  </a:lnTo>
                  <a:lnTo>
                    <a:pt x="472" y="1136"/>
                  </a:lnTo>
                  <a:cubicBezTo>
                    <a:pt x="465" y="1148"/>
                    <a:pt x="459" y="1161"/>
                    <a:pt x="453" y="1174"/>
                  </a:cubicBezTo>
                  <a:cubicBezTo>
                    <a:pt x="453" y="1174"/>
                    <a:pt x="453" y="1174"/>
                    <a:pt x="453" y="1172"/>
                  </a:cubicBezTo>
                  <a:lnTo>
                    <a:pt x="439" y="1204"/>
                  </a:lnTo>
                  <a:lnTo>
                    <a:pt x="439" y="1200"/>
                  </a:lnTo>
                  <a:lnTo>
                    <a:pt x="424" y="1231"/>
                  </a:lnTo>
                  <a:cubicBezTo>
                    <a:pt x="426" y="1227"/>
                    <a:pt x="427" y="1226"/>
                    <a:pt x="429" y="1223"/>
                  </a:cubicBezTo>
                  <a:lnTo>
                    <a:pt x="429" y="1223"/>
                  </a:lnTo>
                  <a:cubicBezTo>
                    <a:pt x="426" y="1229"/>
                    <a:pt x="421" y="1237"/>
                    <a:pt x="418" y="1245"/>
                  </a:cubicBezTo>
                  <a:lnTo>
                    <a:pt x="412" y="1259"/>
                  </a:lnTo>
                  <a:lnTo>
                    <a:pt x="407" y="1269"/>
                  </a:lnTo>
                  <a:lnTo>
                    <a:pt x="407" y="1267"/>
                  </a:lnTo>
                  <a:cubicBezTo>
                    <a:pt x="382" y="1318"/>
                    <a:pt x="361" y="1370"/>
                    <a:pt x="339" y="1422"/>
                  </a:cubicBezTo>
                  <a:cubicBezTo>
                    <a:pt x="336" y="1430"/>
                    <a:pt x="332" y="1438"/>
                    <a:pt x="329" y="1444"/>
                  </a:cubicBezTo>
                  <a:cubicBezTo>
                    <a:pt x="320" y="1288"/>
                    <a:pt x="312" y="1131"/>
                    <a:pt x="306" y="972"/>
                  </a:cubicBezTo>
                  <a:cubicBezTo>
                    <a:pt x="301" y="847"/>
                    <a:pt x="298" y="722"/>
                    <a:pt x="296" y="597"/>
                  </a:cubicBezTo>
                  <a:cubicBezTo>
                    <a:pt x="296" y="521"/>
                    <a:pt x="294" y="447"/>
                    <a:pt x="294" y="373"/>
                  </a:cubicBezTo>
                  <a:lnTo>
                    <a:pt x="293" y="249"/>
                  </a:lnTo>
                  <a:cubicBezTo>
                    <a:pt x="296" y="205"/>
                    <a:pt x="294" y="160"/>
                    <a:pt x="290" y="116"/>
                  </a:cubicBezTo>
                  <a:cubicBezTo>
                    <a:pt x="279" y="59"/>
                    <a:pt x="231" y="4"/>
                    <a:pt x="169" y="1"/>
                  </a:cubicBezTo>
                  <a:cubicBezTo>
                    <a:pt x="166" y="0"/>
                    <a:pt x="162" y="0"/>
                    <a:pt x="1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0" name="Google Shape;13690;p25"/>
            <p:cNvSpPr/>
            <p:nvPr/>
          </p:nvSpPr>
          <p:spPr>
            <a:xfrm>
              <a:off x="5550918" y="2609389"/>
              <a:ext cx="74047" cy="92180"/>
            </a:xfrm>
            <a:custGeom>
              <a:avLst/>
              <a:gdLst/>
              <a:ahLst/>
              <a:cxnLst/>
              <a:rect l="l" t="t" r="r" b="b"/>
              <a:pathLst>
                <a:path w="2201" h="2740" extrusionOk="0">
                  <a:moveTo>
                    <a:pt x="1655" y="1214"/>
                  </a:moveTo>
                  <a:lnTo>
                    <a:pt x="1655" y="1214"/>
                  </a:lnTo>
                  <a:cubicBezTo>
                    <a:pt x="1653" y="1216"/>
                    <a:pt x="1652" y="1218"/>
                    <a:pt x="1651" y="1220"/>
                  </a:cubicBezTo>
                  <a:cubicBezTo>
                    <a:pt x="1652" y="1218"/>
                    <a:pt x="1653" y="1216"/>
                    <a:pt x="1655" y="1214"/>
                  </a:cubicBezTo>
                  <a:close/>
                  <a:moveTo>
                    <a:pt x="1759" y="267"/>
                  </a:moveTo>
                  <a:lnTo>
                    <a:pt x="1771" y="268"/>
                  </a:lnTo>
                  <a:lnTo>
                    <a:pt x="1792" y="273"/>
                  </a:lnTo>
                  <a:cubicBezTo>
                    <a:pt x="1798" y="276"/>
                    <a:pt x="1805" y="278"/>
                    <a:pt x="1811" y="281"/>
                  </a:cubicBezTo>
                  <a:lnTo>
                    <a:pt x="1824" y="287"/>
                  </a:lnTo>
                  <a:lnTo>
                    <a:pt x="1838" y="300"/>
                  </a:lnTo>
                  <a:lnTo>
                    <a:pt x="1849" y="311"/>
                  </a:lnTo>
                  <a:cubicBezTo>
                    <a:pt x="1866" y="330"/>
                    <a:pt x="1882" y="352"/>
                    <a:pt x="1898" y="373"/>
                  </a:cubicBezTo>
                  <a:cubicBezTo>
                    <a:pt x="1903" y="379"/>
                    <a:pt x="1906" y="385"/>
                    <a:pt x="1911" y="393"/>
                  </a:cubicBezTo>
                  <a:cubicBezTo>
                    <a:pt x="1915" y="404"/>
                    <a:pt x="1922" y="417"/>
                    <a:pt x="1925" y="428"/>
                  </a:cubicBezTo>
                  <a:cubicBezTo>
                    <a:pt x="1928" y="434"/>
                    <a:pt x="1930" y="442"/>
                    <a:pt x="1931" y="449"/>
                  </a:cubicBezTo>
                  <a:cubicBezTo>
                    <a:pt x="1936" y="468"/>
                    <a:pt x="1938" y="485"/>
                    <a:pt x="1939" y="504"/>
                  </a:cubicBezTo>
                  <a:lnTo>
                    <a:pt x="1939" y="540"/>
                  </a:lnTo>
                  <a:cubicBezTo>
                    <a:pt x="1938" y="563"/>
                    <a:pt x="1936" y="586"/>
                    <a:pt x="1933" y="608"/>
                  </a:cubicBezTo>
                  <a:cubicBezTo>
                    <a:pt x="1923" y="648"/>
                    <a:pt x="1912" y="686"/>
                    <a:pt x="1900" y="724"/>
                  </a:cubicBezTo>
                  <a:cubicBezTo>
                    <a:pt x="1878" y="791"/>
                    <a:pt x="1851" y="855"/>
                    <a:pt x="1821" y="917"/>
                  </a:cubicBezTo>
                  <a:cubicBezTo>
                    <a:pt x="1771" y="1019"/>
                    <a:pt x="1712" y="1115"/>
                    <a:pt x="1655" y="1213"/>
                  </a:cubicBezTo>
                  <a:lnTo>
                    <a:pt x="1655" y="1213"/>
                  </a:lnTo>
                  <a:cubicBezTo>
                    <a:pt x="1571" y="1339"/>
                    <a:pt x="1487" y="1465"/>
                    <a:pt x="1387" y="1580"/>
                  </a:cubicBezTo>
                  <a:lnTo>
                    <a:pt x="1396" y="1568"/>
                  </a:lnTo>
                  <a:lnTo>
                    <a:pt x="1396" y="1568"/>
                  </a:lnTo>
                  <a:cubicBezTo>
                    <a:pt x="1358" y="1612"/>
                    <a:pt x="1317" y="1653"/>
                    <a:pt x="1274" y="1694"/>
                  </a:cubicBezTo>
                  <a:cubicBezTo>
                    <a:pt x="1266" y="1635"/>
                    <a:pt x="1260" y="1575"/>
                    <a:pt x="1254" y="1515"/>
                  </a:cubicBezTo>
                  <a:lnTo>
                    <a:pt x="1254" y="1515"/>
                  </a:lnTo>
                  <a:cubicBezTo>
                    <a:pt x="1254" y="1515"/>
                    <a:pt x="1254" y="1515"/>
                    <a:pt x="1254" y="1516"/>
                  </a:cubicBezTo>
                  <a:cubicBezTo>
                    <a:pt x="1254" y="1514"/>
                    <a:pt x="1254" y="1513"/>
                    <a:pt x="1254" y="1512"/>
                  </a:cubicBezTo>
                  <a:lnTo>
                    <a:pt x="1254" y="1512"/>
                  </a:lnTo>
                  <a:cubicBezTo>
                    <a:pt x="1254" y="1513"/>
                    <a:pt x="1254" y="1514"/>
                    <a:pt x="1254" y="1515"/>
                  </a:cubicBezTo>
                  <a:lnTo>
                    <a:pt x="1254" y="1515"/>
                  </a:lnTo>
                  <a:cubicBezTo>
                    <a:pt x="1254" y="1513"/>
                    <a:pt x="1254" y="1511"/>
                    <a:pt x="1253" y="1509"/>
                  </a:cubicBezTo>
                  <a:lnTo>
                    <a:pt x="1253" y="1509"/>
                  </a:lnTo>
                  <a:cubicBezTo>
                    <a:pt x="1253" y="1510"/>
                    <a:pt x="1253" y="1511"/>
                    <a:pt x="1254" y="1512"/>
                  </a:cubicBezTo>
                  <a:lnTo>
                    <a:pt x="1254" y="1512"/>
                  </a:lnTo>
                  <a:cubicBezTo>
                    <a:pt x="1253" y="1510"/>
                    <a:pt x="1253" y="1509"/>
                    <a:pt x="1253" y="1508"/>
                  </a:cubicBezTo>
                  <a:lnTo>
                    <a:pt x="1253" y="1508"/>
                  </a:lnTo>
                  <a:cubicBezTo>
                    <a:pt x="1253" y="1508"/>
                    <a:pt x="1253" y="1509"/>
                    <a:pt x="1253" y="1509"/>
                  </a:cubicBezTo>
                  <a:lnTo>
                    <a:pt x="1253" y="1509"/>
                  </a:lnTo>
                  <a:cubicBezTo>
                    <a:pt x="1246" y="1405"/>
                    <a:pt x="1243" y="1303"/>
                    <a:pt x="1247" y="1199"/>
                  </a:cubicBezTo>
                  <a:lnTo>
                    <a:pt x="1247" y="1199"/>
                  </a:lnTo>
                  <a:lnTo>
                    <a:pt x="1247" y="1197"/>
                  </a:lnTo>
                  <a:lnTo>
                    <a:pt x="1247" y="1194"/>
                  </a:lnTo>
                  <a:cubicBezTo>
                    <a:pt x="1252" y="1107"/>
                    <a:pt x="1262" y="1020"/>
                    <a:pt x="1276" y="933"/>
                  </a:cubicBezTo>
                  <a:cubicBezTo>
                    <a:pt x="1287" y="876"/>
                    <a:pt x="1301" y="821"/>
                    <a:pt x="1319" y="765"/>
                  </a:cubicBezTo>
                  <a:cubicBezTo>
                    <a:pt x="1331" y="729"/>
                    <a:pt x="1346" y="692"/>
                    <a:pt x="1361" y="658"/>
                  </a:cubicBezTo>
                  <a:cubicBezTo>
                    <a:pt x="1388" y="605"/>
                    <a:pt x="1417" y="556"/>
                    <a:pt x="1449" y="509"/>
                  </a:cubicBezTo>
                  <a:lnTo>
                    <a:pt x="1449" y="510"/>
                  </a:lnTo>
                  <a:cubicBezTo>
                    <a:pt x="1477" y="469"/>
                    <a:pt x="1507" y="430"/>
                    <a:pt x="1539" y="392"/>
                  </a:cubicBezTo>
                  <a:cubicBezTo>
                    <a:pt x="1556" y="373"/>
                    <a:pt x="1574" y="355"/>
                    <a:pt x="1593" y="336"/>
                  </a:cubicBezTo>
                  <a:cubicBezTo>
                    <a:pt x="1604" y="327"/>
                    <a:pt x="1615" y="317"/>
                    <a:pt x="1627" y="309"/>
                  </a:cubicBezTo>
                  <a:cubicBezTo>
                    <a:pt x="1642" y="301"/>
                    <a:pt x="1656" y="293"/>
                    <a:pt x="1669" y="286"/>
                  </a:cubicBezTo>
                  <a:cubicBezTo>
                    <a:pt x="1678" y="282"/>
                    <a:pt x="1686" y="278"/>
                    <a:pt x="1694" y="274"/>
                  </a:cubicBezTo>
                  <a:lnTo>
                    <a:pt x="1711" y="270"/>
                  </a:lnTo>
                  <a:lnTo>
                    <a:pt x="1730" y="268"/>
                  </a:lnTo>
                  <a:lnTo>
                    <a:pt x="1722" y="268"/>
                  </a:lnTo>
                  <a:cubicBezTo>
                    <a:pt x="1735" y="267"/>
                    <a:pt x="1746" y="267"/>
                    <a:pt x="1759" y="267"/>
                  </a:cubicBezTo>
                  <a:close/>
                  <a:moveTo>
                    <a:pt x="1755" y="0"/>
                  </a:moveTo>
                  <a:cubicBezTo>
                    <a:pt x="1680" y="0"/>
                    <a:pt x="1607" y="18"/>
                    <a:pt x="1542" y="51"/>
                  </a:cubicBezTo>
                  <a:cubicBezTo>
                    <a:pt x="1466" y="92"/>
                    <a:pt x="1399" y="146"/>
                    <a:pt x="1344" y="211"/>
                  </a:cubicBezTo>
                  <a:cubicBezTo>
                    <a:pt x="1225" y="346"/>
                    <a:pt x="1134" y="504"/>
                    <a:pt x="1077" y="675"/>
                  </a:cubicBezTo>
                  <a:cubicBezTo>
                    <a:pt x="1020" y="859"/>
                    <a:pt x="989" y="1050"/>
                    <a:pt x="989" y="1243"/>
                  </a:cubicBezTo>
                  <a:cubicBezTo>
                    <a:pt x="988" y="1349"/>
                    <a:pt x="993" y="1457"/>
                    <a:pt x="1002" y="1563"/>
                  </a:cubicBezTo>
                  <a:cubicBezTo>
                    <a:pt x="1010" y="1655"/>
                    <a:pt x="1023" y="1747"/>
                    <a:pt x="1040" y="1838"/>
                  </a:cubicBezTo>
                  <a:cubicBezTo>
                    <a:pt x="1045" y="1854"/>
                    <a:pt x="1048" y="1872"/>
                    <a:pt x="1051" y="1888"/>
                  </a:cubicBezTo>
                  <a:lnTo>
                    <a:pt x="1032" y="1902"/>
                  </a:lnTo>
                  <a:cubicBezTo>
                    <a:pt x="1016" y="1911"/>
                    <a:pt x="997" y="1924"/>
                    <a:pt x="985" y="1930"/>
                  </a:cubicBezTo>
                  <a:cubicBezTo>
                    <a:pt x="970" y="1937"/>
                    <a:pt x="958" y="1945"/>
                    <a:pt x="942" y="1949"/>
                  </a:cubicBezTo>
                  <a:cubicBezTo>
                    <a:pt x="926" y="1954"/>
                    <a:pt x="912" y="1960"/>
                    <a:pt x="896" y="1964"/>
                  </a:cubicBezTo>
                  <a:cubicBezTo>
                    <a:pt x="879" y="1967"/>
                    <a:pt x="861" y="1970"/>
                    <a:pt x="844" y="1970"/>
                  </a:cubicBezTo>
                  <a:cubicBezTo>
                    <a:pt x="832" y="1970"/>
                    <a:pt x="821" y="1971"/>
                    <a:pt x="810" y="1971"/>
                  </a:cubicBezTo>
                  <a:cubicBezTo>
                    <a:pt x="804" y="1971"/>
                    <a:pt x="798" y="1970"/>
                    <a:pt x="792" y="1970"/>
                  </a:cubicBezTo>
                  <a:cubicBezTo>
                    <a:pt x="774" y="1968"/>
                    <a:pt x="757" y="1968"/>
                    <a:pt x="739" y="1964"/>
                  </a:cubicBezTo>
                  <a:cubicBezTo>
                    <a:pt x="724" y="1960"/>
                    <a:pt x="705" y="1956"/>
                    <a:pt x="692" y="1951"/>
                  </a:cubicBezTo>
                  <a:cubicBezTo>
                    <a:pt x="678" y="1946"/>
                    <a:pt x="667" y="1943"/>
                    <a:pt x="652" y="1935"/>
                  </a:cubicBezTo>
                  <a:cubicBezTo>
                    <a:pt x="636" y="1927"/>
                    <a:pt x="622" y="1919"/>
                    <a:pt x="608" y="1910"/>
                  </a:cubicBezTo>
                  <a:cubicBezTo>
                    <a:pt x="602" y="1905"/>
                    <a:pt x="595" y="1900"/>
                    <a:pt x="589" y="1894"/>
                  </a:cubicBezTo>
                  <a:cubicBezTo>
                    <a:pt x="572" y="1878"/>
                    <a:pt x="556" y="1862"/>
                    <a:pt x="540" y="1845"/>
                  </a:cubicBezTo>
                  <a:cubicBezTo>
                    <a:pt x="522" y="1824"/>
                    <a:pt x="507" y="1802"/>
                    <a:pt x="491" y="1780"/>
                  </a:cubicBezTo>
                  <a:lnTo>
                    <a:pt x="491" y="1780"/>
                  </a:lnTo>
                  <a:cubicBezTo>
                    <a:pt x="492" y="1784"/>
                    <a:pt x="495" y="1789"/>
                    <a:pt x="498" y="1793"/>
                  </a:cubicBezTo>
                  <a:lnTo>
                    <a:pt x="498" y="1793"/>
                  </a:lnTo>
                  <a:cubicBezTo>
                    <a:pt x="473" y="1755"/>
                    <a:pt x="451" y="1718"/>
                    <a:pt x="431" y="1679"/>
                  </a:cubicBezTo>
                  <a:cubicBezTo>
                    <a:pt x="405" y="1628"/>
                    <a:pt x="383" y="1577"/>
                    <a:pt x="364" y="1525"/>
                  </a:cubicBezTo>
                  <a:lnTo>
                    <a:pt x="364" y="1525"/>
                  </a:lnTo>
                  <a:cubicBezTo>
                    <a:pt x="366" y="1530"/>
                    <a:pt x="367" y="1535"/>
                    <a:pt x="369" y="1539"/>
                  </a:cubicBezTo>
                  <a:cubicBezTo>
                    <a:pt x="314" y="1390"/>
                    <a:pt x="280" y="1233"/>
                    <a:pt x="264" y="1074"/>
                  </a:cubicBezTo>
                  <a:lnTo>
                    <a:pt x="264" y="1074"/>
                  </a:lnTo>
                  <a:cubicBezTo>
                    <a:pt x="264" y="1074"/>
                    <a:pt x="264" y="1074"/>
                    <a:pt x="264" y="1074"/>
                  </a:cubicBezTo>
                  <a:cubicBezTo>
                    <a:pt x="264" y="1074"/>
                    <a:pt x="264" y="1074"/>
                    <a:pt x="264" y="1074"/>
                  </a:cubicBezTo>
                  <a:lnTo>
                    <a:pt x="264" y="1074"/>
                  </a:lnTo>
                  <a:cubicBezTo>
                    <a:pt x="264" y="1074"/>
                    <a:pt x="264" y="1074"/>
                    <a:pt x="264" y="1074"/>
                  </a:cubicBezTo>
                  <a:lnTo>
                    <a:pt x="264" y="1074"/>
                  </a:lnTo>
                  <a:cubicBezTo>
                    <a:pt x="264" y="1068"/>
                    <a:pt x="264" y="1064"/>
                    <a:pt x="263" y="1058"/>
                  </a:cubicBezTo>
                  <a:lnTo>
                    <a:pt x="263" y="1058"/>
                  </a:lnTo>
                  <a:cubicBezTo>
                    <a:pt x="264" y="1063"/>
                    <a:pt x="264" y="1069"/>
                    <a:pt x="264" y="1074"/>
                  </a:cubicBezTo>
                  <a:lnTo>
                    <a:pt x="264" y="1074"/>
                  </a:lnTo>
                  <a:cubicBezTo>
                    <a:pt x="264" y="1068"/>
                    <a:pt x="263" y="1062"/>
                    <a:pt x="263" y="1056"/>
                  </a:cubicBezTo>
                  <a:lnTo>
                    <a:pt x="263" y="1056"/>
                  </a:lnTo>
                  <a:cubicBezTo>
                    <a:pt x="263" y="1057"/>
                    <a:pt x="263" y="1058"/>
                    <a:pt x="263" y="1058"/>
                  </a:cubicBezTo>
                  <a:lnTo>
                    <a:pt x="263" y="1058"/>
                  </a:lnTo>
                  <a:cubicBezTo>
                    <a:pt x="259" y="1003"/>
                    <a:pt x="257" y="950"/>
                    <a:pt x="258" y="895"/>
                  </a:cubicBezTo>
                  <a:cubicBezTo>
                    <a:pt x="260" y="870"/>
                    <a:pt x="263" y="843"/>
                    <a:pt x="268" y="816"/>
                  </a:cubicBezTo>
                  <a:cubicBezTo>
                    <a:pt x="277" y="768"/>
                    <a:pt x="288" y="721"/>
                    <a:pt x="304" y="675"/>
                  </a:cubicBezTo>
                  <a:cubicBezTo>
                    <a:pt x="336" y="578"/>
                    <a:pt x="374" y="485"/>
                    <a:pt x="416" y="392"/>
                  </a:cubicBezTo>
                  <a:lnTo>
                    <a:pt x="416" y="392"/>
                  </a:lnTo>
                  <a:cubicBezTo>
                    <a:pt x="416" y="395"/>
                    <a:pt x="415" y="396"/>
                    <a:pt x="415" y="398"/>
                  </a:cubicBezTo>
                  <a:lnTo>
                    <a:pt x="418" y="392"/>
                  </a:lnTo>
                  <a:cubicBezTo>
                    <a:pt x="439" y="354"/>
                    <a:pt x="440" y="308"/>
                    <a:pt x="424" y="268"/>
                  </a:cubicBezTo>
                  <a:cubicBezTo>
                    <a:pt x="410" y="236"/>
                    <a:pt x="383" y="210"/>
                    <a:pt x="350" y="197"/>
                  </a:cubicBezTo>
                  <a:cubicBezTo>
                    <a:pt x="333" y="190"/>
                    <a:pt x="316" y="187"/>
                    <a:pt x="298" y="187"/>
                  </a:cubicBezTo>
                  <a:cubicBezTo>
                    <a:pt x="245" y="187"/>
                    <a:pt x="194" y="219"/>
                    <a:pt x="173" y="271"/>
                  </a:cubicBezTo>
                  <a:cubicBezTo>
                    <a:pt x="142" y="336"/>
                    <a:pt x="115" y="401"/>
                    <a:pt x="93" y="469"/>
                  </a:cubicBezTo>
                  <a:lnTo>
                    <a:pt x="93" y="469"/>
                  </a:lnTo>
                  <a:cubicBezTo>
                    <a:pt x="93" y="469"/>
                    <a:pt x="93" y="469"/>
                    <a:pt x="93" y="469"/>
                  </a:cubicBezTo>
                  <a:lnTo>
                    <a:pt x="93" y="469"/>
                  </a:lnTo>
                  <a:cubicBezTo>
                    <a:pt x="93" y="470"/>
                    <a:pt x="93" y="470"/>
                    <a:pt x="93" y="471"/>
                  </a:cubicBezTo>
                  <a:lnTo>
                    <a:pt x="93" y="471"/>
                  </a:lnTo>
                  <a:cubicBezTo>
                    <a:pt x="93" y="470"/>
                    <a:pt x="93" y="470"/>
                    <a:pt x="93" y="469"/>
                  </a:cubicBezTo>
                  <a:lnTo>
                    <a:pt x="93" y="469"/>
                  </a:lnTo>
                  <a:cubicBezTo>
                    <a:pt x="92" y="471"/>
                    <a:pt x="92" y="472"/>
                    <a:pt x="92" y="474"/>
                  </a:cubicBezTo>
                  <a:lnTo>
                    <a:pt x="92" y="474"/>
                  </a:lnTo>
                  <a:cubicBezTo>
                    <a:pt x="92" y="473"/>
                    <a:pt x="93" y="472"/>
                    <a:pt x="93" y="471"/>
                  </a:cubicBezTo>
                  <a:lnTo>
                    <a:pt x="93" y="471"/>
                  </a:lnTo>
                  <a:cubicBezTo>
                    <a:pt x="93" y="472"/>
                    <a:pt x="92" y="473"/>
                    <a:pt x="92" y="474"/>
                  </a:cubicBezTo>
                  <a:cubicBezTo>
                    <a:pt x="92" y="474"/>
                    <a:pt x="92" y="474"/>
                    <a:pt x="92" y="474"/>
                  </a:cubicBezTo>
                  <a:lnTo>
                    <a:pt x="92" y="474"/>
                  </a:lnTo>
                  <a:cubicBezTo>
                    <a:pt x="78" y="512"/>
                    <a:pt x="66" y="550"/>
                    <a:pt x="54" y="588"/>
                  </a:cubicBezTo>
                  <a:lnTo>
                    <a:pt x="59" y="571"/>
                  </a:lnTo>
                  <a:lnTo>
                    <a:pt x="59" y="571"/>
                  </a:lnTo>
                  <a:cubicBezTo>
                    <a:pt x="21" y="681"/>
                    <a:pt x="0" y="797"/>
                    <a:pt x="0" y="914"/>
                  </a:cubicBezTo>
                  <a:cubicBezTo>
                    <a:pt x="2" y="1041"/>
                    <a:pt x="16" y="1166"/>
                    <a:pt x="41" y="1289"/>
                  </a:cubicBezTo>
                  <a:cubicBezTo>
                    <a:pt x="67" y="1417"/>
                    <a:pt x="105" y="1544"/>
                    <a:pt x="152" y="1668"/>
                  </a:cubicBezTo>
                  <a:cubicBezTo>
                    <a:pt x="193" y="1775"/>
                    <a:pt x="249" y="1878"/>
                    <a:pt x="318" y="1970"/>
                  </a:cubicBezTo>
                  <a:cubicBezTo>
                    <a:pt x="371" y="2036"/>
                    <a:pt x="431" y="2106"/>
                    <a:pt x="508" y="2146"/>
                  </a:cubicBezTo>
                  <a:cubicBezTo>
                    <a:pt x="587" y="2191"/>
                    <a:pt x="676" y="2218"/>
                    <a:pt x="768" y="2225"/>
                  </a:cubicBezTo>
                  <a:cubicBezTo>
                    <a:pt x="784" y="2226"/>
                    <a:pt x="801" y="2227"/>
                    <a:pt x="818" y="2227"/>
                  </a:cubicBezTo>
                  <a:cubicBezTo>
                    <a:pt x="893" y="2227"/>
                    <a:pt x="969" y="2212"/>
                    <a:pt x="1039" y="2185"/>
                  </a:cubicBezTo>
                  <a:cubicBezTo>
                    <a:pt x="1062" y="2176"/>
                    <a:pt x="1086" y="2163"/>
                    <a:pt x="1110" y="2152"/>
                  </a:cubicBezTo>
                  <a:cubicBezTo>
                    <a:pt x="1148" y="2324"/>
                    <a:pt x="1203" y="2494"/>
                    <a:pt x="1273" y="2657"/>
                  </a:cubicBezTo>
                  <a:cubicBezTo>
                    <a:pt x="1297" y="2708"/>
                    <a:pt x="1347" y="2739"/>
                    <a:pt x="1403" y="2739"/>
                  </a:cubicBezTo>
                  <a:cubicBezTo>
                    <a:pt x="1420" y="2739"/>
                    <a:pt x="1439" y="2736"/>
                    <a:pt x="1455" y="2728"/>
                  </a:cubicBezTo>
                  <a:cubicBezTo>
                    <a:pt x="1524" y="2698"/>
                    <a:pt x="1558" y="2617"/>
                    <a:pt x="1528" y="2546"/>
                  </a:cubicBezTo>
                  <a:cubicBezTo>
                    <a:pt x="1493" y="2462"/>
                    <a:pt x="1456" y="2378"/>
                    <a:pt x="1425" y="2293"/>
                  </a:cubicBezTo>
                  <a:cubicBezTo>
                    <a:pt x="1388" y="2191"/>
                    <a:pt x="1361" y="2087"/>
                    <a:pt x="1333" y="1984"/>
                  </a:cubicBezTo>
                  <a:cubicBezTo>
                    <a:pt x="1453" y="1880"/>
                    <a:pt x="1561" y="1764"/>
                    <a:pt x="1659" y="1639"/>
                  </a:cubicBezTo>
                  <a:cubicBezTo>
                    <a:pt x="1719" y="1560"/>
                    <a:pt x="1773" y="1476"/>
                    <a:pt x="1828" y="1394"/>
                  </a:cubicBezTo>
                  <a:cubicBezTo>
                    <a:pt x="1868" y="1335"/>
                    <a:pt x="1903" y="1273"/>
                    <a:pt x="1939" y="1213"/>
                  </a:cubicBezTo>
                  <a:cubicBezTo>
                    <a:pt x="2012" y="1093"/>
                    <a:pt x="2075" y="966"/>
                    <a:pt x="2124" y="835"/>
                  </a:cubicBezTo>
                  <a:cubicBezTo>
                    <a:pt x="2159" y="746"/>
                    <a:pt x="2181" y="653"/>
                    <a:pt x="2193" y="558"/>
                  </a:cubicBezTo>
                  <a:cubicBezTo>
                    <a:pt x="2200" y="474"/>
                    <a:pt x="2186" y="388"/>
                    <a:pt x="2155" y="309"/>
                  </a:cubicBezTo>
                  <a:cubicBezTo>
                    <a:pt x="2121" y="229"/>
                    <a:pt x="2071" y="157"/>
                    <a:pt x="2007" y="99"/>
                  </a:cubicBezTo>
                  <a:cubicBezTo>
                    <a:pt x="1949" y="45"/>
                    <a:pt x="1874" y="12"/>
                    <a:pt x="1797" y="2"/>
                  </a:cubicBezTo>
                  <a:cubicBezTo>
                    <a:pt x="1783" y="1"/>
                    <a:pt x="1769" y="0"/>
                    <a:pt x="1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1" name="Google Shape;13691;p25"/>
            <p:cNvSpPr/>
            <p:nvPr/>
          </p:nvSpPr>
          <p:spPr>
            <a:xfrm>
              <a:off x="5308851" y="2802370"/>
              <a:ext cx="53559" cy="107488"/>
            </a:xfrm>
            <a:custGeom>
              <a:avLst/>
              <a:gdLst/>
              <a:ahLst/>
              <a:cxnLst/>
              <a:rect l="l" t="t" r="r" b="b"/>
              <a:pathLst>
                <a:path w="1592" h="3195" extrusionOk="0">
                  <a:moveTo>
                    <a:pt x="900" y="635"/>
                  </a:moveTo>
                  <a:lnTo>
                    <a:pt x="900" y="635"/>
                  </a:lnTo>
                  <a:cubicBezTo>
                    <a:pt x="899" y="637"/>
                    <a:pt x="898" y="638"/>
                    <a:pt x="897" y="640"/>
                  </a:cubicBezTo>
                  <a:lnTo>
                    <a:pt x="897" y="640"/>
                  </a:lnTo>
                  <a:cubicBezTo>
                    <a:pt x="898" y="638"/>
                    <a:pt x="899" y="636"/>
                    <a:pt x="900" y="635"/>
                  </a:cubicBezTo>
                  <a:close/>
                  <a:moveTo>
                    <a:pt x="897" y="640"/>
                  </a:moveTo>
                  <a:cubicBezTo>
                    <a:pt x="897" y="640"/>
                    <a:pt x="896" y="641"/>
                    <a:pt x="896" y="641"/>
                  </a:cubicBezTo>
                  <a:cubicBezTo>
                    <a:pt x="896" y="641"/>
                    <a:pt x="897" y="641"/>
                    <a:pt x="897" y="640"/>
                  </a:cubicBezTo>
                  <a:close/>
                  <a:moveTo>
                    <a:pt x="627" y="1643"/>
                  </a:moveTo>
                  <a:cubicBezTo>
                    <a:pt x="627" y="1643"/>
                    <a:pt x="627" y="1643"/>
                    <a:pt x="627" y="1643"/>
                  </a:cubicBezTo>
                  <a:cubicBezTo>
                    <a:pt x="627" y="1643"/>
                    <a:pt x="627" y="1643"/>
                    <a:pt x="627" y="1643"/>
                  </a:cubicBezTo>
                  <a:close/>
                  <a:moveTo>
                    <a:pt x="346" y="2205"/>
                  </a:moveTo>
                  <a:lnTo>
                    <a:pt x="346" y="2205"/>
                  </a:lnTo>
                  <a:cubicBezTo>
                    <a:pt x="345" y="2207"/>
                    <a:pt x="344" y="2209"/>
                    <a:pt x="344" y="2211"/>
                  </a:cubicBezTo>
                  <a:lnTo>
                    <a:pt x="344" y="2211"/>
                  </a:lnTo>
                  <a:cubicBezTo>
                    <a:pt x="344" y="2209"/>
                    <a:pt x="345" y="2207"/>
                    <a:pt x="346" y="2205"/>
                  </a:cubicBezTo>
                  <a:close/>
                  <a:moveTo>
                    <a:pt x="531" y="2588"/>
                  </a:moveTo>
                  <a:cubicBezTo>
                    <a:pt x="531" y="2592"/>
                    <a:pt x="531" y="2595"/>
                    <a:pt x="531" y="2598"/>
                  </a:cubicBezTo>
                  <a:lnTo>
                    <a:pt x="531" y="2598"/>
                  </a:lnTo>
                  <a:cubicBezTo>
                    <a:pt x="531" y="2595"/>
                    <a:pt x="531" y="2591"/>
                    <a:pt x="531" y="2588"/>
                  </a:cubicBezTo>
                  <a:close/>
                  <a:moveTo>
                    <a:pt x="421" y="2009"/>
                  </a:moveTo>
                  <a:cubicBezTo>
                    <a:pt x="445" y="2096"/>
                    <a:pt x="467" y="2183"/>
                    <a:pt x="486" y="2270"/>
                  </a:cubicBezTo>
                  <a:cubicBezTo>
                    <a:pt x="497" y="2328"/>
                    <a:pt x="507" y="2389"/>
                    <a:pt x="516" y="2447"/>
                  </a:cubicBezTo>
                  <a:cubicBezTo>
                    <a:pt x="526" y="2499"/>
                    <a:pt x="528" y="2553"/>
                    <a:pt x="532" y="2605"/>
                  </a:cubicBezTo>
                  <a:cubicBezTo>
                    <a:pt x="532" y="2603"/>
                    <a:pt x="531" y="2600"/>
                    <a:pt x="531" y="2598"/>
                  </a:cubicBezTo>
                  <a:lnTo>
                    <a:pt x="531" y="2598"/>
                  </a:lnTo>
                  <a:cubicBezTo>
                    <a:pt x="533" y="2646"/>
                    <a:pt x="534" y="2694"/>
                    <a:pt x="532" y="2742"/>
                  </a:cubicBezTo>
                  <a:cubicBezTo>
                    <a:pt x="531" y="2765"/>
                    <a:pt x="528" y="2789"/>
                    <a:pt x="524" y="2814"/>
                  </a:cubicBezTo>
                  <a:cubicBezTo>
                    <a:pt x="521" y="2829"/>
                    <a:pt x="518" y="2843"/>
                    <a:pt x="513" y="2859"/>
                  </a:cubicBezTo>
                  <a:cubicBezTo>
                    <a:pt x="510" y="2865"/>
                    <a:pt x="507" y="2873"/>
                    <a:pt x="504" y="2881"/>
                  </a:cubicBezTo>
                  <a:cubicBezTo>
                    <a:pt x="501" y="2889"/>
                    <a:pt x="496" y="2895"/>
                    <a:pt x="491" y="2903"/>
                  </a:cubicBezTo>
                  <a:lnTo>
                    <a:pt x="490" y="2905"/>
                  </a:lnTo>
                  <a:cubicBezTo>
                    <a:pt x="491" y="2901"/>
                    <a:pt x="493" y="2900"/>
                    <a:pt x="494" y="2897"/>
                  </a:cubicBezTo>
                  <a:lnTo>
                    <a:pt x="494" y="2897"/>
                  </a:lnTo>
                  <a:cubicBezTo>
                    <a:pt x="491" y="2901"/>
                    <a:pt x="488" y="2906"/>
                    <a:pt x="485" y="2911"/>
                  </a:cubicBezTo>
                  <a:lnTo>
                    <a:pt x="477" y="2919"/>
                  </a:lnTo>
                  <a:lnTo>
                    <a:pt x="471" y="2924"/>
                  </a:lnTo>
                  <a:lnTo>
                    <a:pt x="466" y="2925"/>
                  </a:lnTo>
                  <a:lnTo>
                    <a:pt x="457" y="2929"/>
                  </a:lnTo>
                  <a:lnTo>
                    <a:pt x="457" y="2929"/>
                  </a:lnTo>
                  <a:lnTo>
                    <a:pt x="450" y="2932"/>
                  </a:lnTo>
                  <a:lnTo>
                    <a:pt x="425" y="2932"/>
                  </a:lnTo>
                  <a:lnTo>
                    <a:pt x="410" y="2927"/>
                  </a:lnTo>
                  <a:lnTo>
                    <a:pt x="403" y="2924"/>
                  </a:lnTo>
                  <a:lnTo>
                    <a:pt x="391" y="2917"/>
                  </a:lnTo>
                  <a:cubicBezTo>
                    <a:pt x="388" y="2915"/>
                    <a:pt x="384" y="2912"/>
                    <a:pt x="381" y="2909"/>
                  </a:cubicBezTo>
                  <a:lnTo>
                    <a:pt x="381" y="2909"/>
                  </a:lnTo>
                  <a:cubicBezTo>
                    <a:pt x="375" y="2902"/>
                    <a:pt x="367" y="2896"/>
                    <a:pt x="361" y="2889"/>
                  </a:cubicBezTo>
                  <a:cubicBezTo>
                    <a:pt x="352" y="2878"/>
                    <a:pt x="341" y="2865"/>
                    <a:pt x="331" y="2851"/>
                  </a:cubicBezTo>
                  <a:cubicBezTo>
                    <a:pt x="327" y="2843"/>
                    <a:pt x="322" y="2837"/>
                    <a:pt x="319" y="2827"/>
                  </a:cubicBezTo>
                  <a:cubicBezTo>
                    <a:pt x="308" y="2806"/>
                    <a:pt x="298" y="2786"/>
                    <a:pt x="290" y="2762"/>
                  </a:cubicBezTo>
                  <a:cubicBezTo>
                    <a:pt x="282" y="2738"/>
                    <a:pt x="274" y="2713"/>
                    <a:pt x="270" y="2689"/>
                  </a:cubicBezTo>
                  <a:cubicBezTo>
                    <a:pt x="266" y="2678"/>
                    <a:pt x="265" y="2667"/>
                    <a:pt x="263" y="2656"/>
                  </a:cubicBezTo>
                  <a:cubicBezTo>
                    <a:pt x="263" y="2629"/>
                    <a:pt x="263" y="2602"/>
                    <a:pt x="263" y="2574"/>
                  </a:cubicBezTo>
                  <a:cubicBezTo>
                    <a:pt x="266" y="2531"/>
                    <a:pt x="271" y="2488"/>
                    <a:pt x="279" y="2446"/>
                  </a:cubicBezTo>
                  <a:cubicBezTo>
                    <a:pt x="296" y="2367"/>
                    <a:pt x="318" y="2288"/>
                    <a:pt x="344" y="2211"/>
                  </a:cubicBezTo>
                  <a:lnTo>
                    <a:pt x="344" y="2211"/>
                  </a:lnTo>
                  <a:cubicBezTo>
                    <a:pt x="342" y="2214"/>
                    <a:pt x="340" y="2218"/>
                    <a:pt x="339" y="2221"/>
                  </a:cubicBezTo>
                  <a:cubicBezTo>
                    <a:pt x="363" y="2150"/>
                    <a:pt x="391" y="2078"/>
                    <a:pt x="421" y="2009"/>
                  </a:cubicBezTo>
                  <a:close/>
                  <a:moveTo>
                    <a:pt x="1289" y="0"/>
                  </a:moveTo>
                  <a:cubicBezTo>
                    <a:pt x="1275" y="0"/>
                    <a:pt x="1260" y="1"/>
                    <a:pt x="1246" y="3"/>
                  </a:cubicBezTo>
                  <a:cubicBezTo>
                    <a:pt x="1165" y="11"/>
                    <a:pt x="1088" y="36"/>
                    <a:pt x="1020" y="81"/>
                  </a:cubicBezTo>
                  <a:cubicBezTo>
                    <a:pt x="771" y="247"/>
                    <a:pt x="651" y="533"/>
                    <a:pt x="551" y="804"/>
                  </a:cubicBezTo>
                  <a:cubicBezTo>
                    <a:pt x="528" y="867"/>
                    <a:pt x="559" y="940"/>
                    <a:pt x="623" y="967"/>
                  </a:cubicBezTo>
                  <a:cubicBezTo>
                    <a:pt x="638" y="973"/>
                    <a:pt x="654" y="976"/>
                    <a:pt x="670" y="976"/>
                  </a:cubicBezTo>
                  <a:cubicBezTo>
                    <a:pt x="720" y="976"/>
                    <a:pt x="767" y="947"/>
                    <a:pt x="789" y="901"/>
                  </a:cubicBezTo>
                  <a:cubicBezTo>
                    <a:pt x="822" y="813"/>
                    <a:pt x="857" y="726"/>
                    <a:pt x="896" y="643"/>
                  </a:cubicBezTo>
                  <a:lnTo>
                    <a:pt x="896" y="643"/>
                  </a:lnTo>
                  <a:lnTo>
                    <a:pt x="893" y="649"/>
                  </a:lnTo>
                  <a:cubicBezTo>
                    <a:pt x="893" y="647"/>
                    <a:pt x="895" y="644"/>
                    <a:pt x="896" y="641"/>
                  </a:cubicBezTo>
                  <a:lnTo>
                    <a:pt x="900" y="635"/>
                  </a:lnTo>
                  <a:lnTo>
                    <a:pt x="900" y="635"/>
                  </a:lnTo>
                  <a:cubicBezTo>
                    <a:pt x="900" y="635"/>
                    <a:pt x="900" y="635"/>
                    <a:pt x="900" y="635"/>
                  </a:cubicBezTo>
                  <a:lnTo>
                    <a:pt x="900" y="635"/>
                  </a:lnTo>
                  <a:cubicBezTo>
                    <a:pt x="924" y="588"/>
                    <a:pt x="950" y="542"/>
                    <a:pt x="979" y="498"/>
                  </a:cubicBezTo>
                  <a:cubicBezTo>
                    <a:pt x="1004" y="462"/>
                    <a:pt x="1031" y="427"/>
                    <a:pt x="1059" y="394"/>
                  </a:cubicBezTo>
                  <a:cubicBezTo>
                    <a:pt x="1074" y="378"/>
                    <a:pt x="1090" y="362"/>
                    <a:pt x="1105" y="346"/>
                  </a:cubicBezTo>
                  <a:cubicBezTo>
                    <a:pt x="1118" y="335"/>
                    <a:pt x="1135" y="321"/>
                    <a:pt x="1147" y="315"/>
                  </a:cubicBezTo>
                  <a:cubicBezTo>
                    <a:pt x="1158" y="307"/>
                    <a:pt x="1170" y="301"/>
                    <a:pt x="1181" y="294"/>
                  </a:cubicBezTo>
                  <a:cubicBezTo>
                    <a:pt x="1189" y="289"/>
                    <a:pt x="1196" y="286"/>
                    <a:pt x="1203" y="285"/>
                  </a:cubicBezTo>
                  <a:cubicBezTo>
                    <a:pt x="1211" y="282"/>
                    <a:pt x="1219" y="278"/>
                    <a:pt x="1227" y="277"/>
                  </a:cubicBezTo>
                  <a:cubicBezTo>
                    <a:pt x="1243" y="274"/>
                    <a:pt x="1259" y="270"/>
                    <a:pt x="1275" y="269"/>
                  </a:cubicBezTo>
                  <a:lnTo>
                    <a:pt x="1303" y="269"/>
                  </a:lnTo>
                  <a:lnTo>
                    <a:pt x="1306" y="277"/>
                  </a:lnTo>
                  <a:cubicBezTo>
                    <a:pt x="1307" y="279"/>
                    <a:pt x="1308" y="282"/>
                    <a:pt x="1309" y="285"/>
                  </a:cubicBezTo>
                  <a:lnTo>
                    <a:pt x="1309" y="285"/>
                  </a:lnTo>
                  <a:cubicBezTo>
                    <a:pt x="1308" y="282"/>
                    <a:pt x="1308" y="280"/>
                    <a:pt x="1308" y="277"/>
                  </a:cubicBezTo>
                  <a:lnTo>
                    <a:pt x="1308" y="277"/>
                  </a:lnTo>
                  <a:cubicBezTo>
                    <a:pt x="1309" y="281"/>
                    <a:pt x="1309" y="285"/>
                    <a:pt x="1310" y="289"/>
                  </a:cubicBezTo>
                  <a:lnTo>
                    <a:pt x="1310" y="289"/>
                  </a:lnTo>
                  <a:cubicBezTo>
                    <a:pt x="1309" y="288"/>
                    <a:pt x="1309" y="287"/>
                    <a:pt x="1309" y="285"/>
                  </a:cubicBezTo>
                  <a:lnTo>
                    <a:pt x="1309" y="285"/>
                  </a:lnTo>
                  <a:cubicBezTo>
                    <a:pt x="1309" y="288"/>
                    <a:pt x="1310" y="290"/>
                    <a:pt x="1310" y="292"/>
                  </a:cubicBezTo>
                  <a:lnTo>
                    <a:pt x="1310" y="292"/>
                  </a:lnTo>
                  <a:cubicBezTo>
                    <a:pt x="1310" y="291"/>
                    <a:pt x="1310" y="290"/>
                    <a:pt x="1310" y="289"/>
                  </a:cubicBezTo>
                  <a:lnTo>
                    <a:pt x="1310" y="289"/>
                  </a:lnTo>
                  <a:cubicBezTo>
                    <a:pt x="1310" y="289"/>
                    <a:pt x="1310" y="289"/>
                    <a:pt x="1310" y="289"/>
                  </a:cubicBezTo>
                  <a:lnTo>
                    <a:pt x="1310" y="293"/>
                  </a:lnTo>
                  <a:cubicBezTo>
                    <a:pt x="1310" y="293"/>
                    <a:pt x="1310" y="292"/>
                    <a:pt x="1310" y="292"/>
                  </a:cubicBezTo>
                  <a:lnTo>
                    <a:pt x="1310" y="292"/>
                  </a:lnTo>
                  <a:cubicBezTo>
                    <a:pt x="1310" y="293"/>
                    <a:pt x="1310" y="294"/>
                    <a:pt x="1310" y="294"/>
                  </a:cubicBezTo>
                  <a:lnTo>
                    <a:pt x="1310" y="296"/>
                  </a:lnTo>
                  <a:cubicBezTo>
                    <a:pt x="1308" y="301"/>
                    <a:pt x="1308" y="307"/>
                    <a:pt x="1306" y="310"/>
                  </a:cubicBezTo>
                  <a:cubicBezTo>
                    <a:pt x="1305" y="313"/>
                    <a:pt x="1303" y="318"/>
                    <a:pt x="1302" y="321"/>
                  </a:cubicBezTo>
                  <a:cubicBezTo>
                    <a:pt x="1286" y="351"/>
                    <a:pt x="1270" y="380"/>
                    <a:pt x="1251" y="408"/>
                  </a:cubicBezTo>
                  <a:lnTo>
                    <a:pt x="1260" y="396"/>
                  </a:lnTo>
                  <a:lnTo>
                    <a:pt x="1260" y="396"/>
                  </a:lnTo>
                  <a:cubicBezTo>
                    <a:pt x="1170" y="529"/>
                    <a:pt x="1069" y="652"/>
                    <a:pt x="971" y="779"/>
                  </a:cubicBezTo>
                  <a:cubicBezTo>
                    <a:pt x="887" y="883"/>
                    <a:pt x="798" y="986"/>
                    <a:pt x="718" y="1095"/>
                  </a:cubicBezTo>
                  <a:cubicBezTo>
                    <a:pt x="648" y="1190"/>
                    <a:pt x="577" y="1284"/>
                    <a:pt x="509" y="1380"/>
                  </a:cubicBezTo>
                  <a:cubicBezTo>
                    <a:pt x="486" y="1295"/>
                    <a:pt x="466" y="1209"/>
                    <a:pt x="445" y="1122"/>
                  </a:cubicBezTo>
                  <a:lnTo>
                    <a:pt x="445" y="1122"/>
                  </a:lnTo>
                  <a:cubicBezTo>
                    <a:pt x="447" y="1125"/>
                    <a:pt x="447" y="1128"/>
                    <a:pt x="448" y="1133"/>
                  </a:cubicBezTo>
                  <a:cubicBezTo>
                    <a:pt x="433" y="1057"/>
                    <a:pt x="420" y="980"/>
                    <a:pt x="410" y="902"/>
                  </a:cubicBezTo>
                  <a:cubicBezTo>
                    <a:pt x="409" y="886"/>
                    <a:pt x="409" y="870"/>
                    <a:pt x="409" y="853"/>
                  </a:cubicBezTo>
                  <a:cubicBezTo>
                    <a:pt x="418" y="850"/>
                    <a:pt x="426" y="844"/>
                    <a:pt x="434" y="839"/>
                  </a:cubicBezTo>
                  <a:cubicBezTo>
                    <a:pt x="493" y="791"/>
                    <a:pt x="502" y="706"/>
                    <a:pt x="458" y="646"/>
                  </a:cubicBezTo>
                  <a:cubicBezTo>
                    <a:pt x="428" y="607"/>
                    <a:pt x="382" y="584"/>
                    <a:pt x="332" y="584"/>
                  </a:cubicBezTo>
                  <a:cubicBezTo>
                    <a:pt x="325" y="584"/>
                    <a:pt x="318" y="585"/>
                    <a:pt x="311" y="586"/>
                  </a:cubicBezTo>
                  <a:cubicBezTo>
                    <a:pt x="251" y="595"/>
                    <a:pt x="198" y="633"/>
                    <a:pt x="171" y="688"/>
                  </a:cubicBezTo>
                  <a:cubicBezTo>
                    <a:pt x="138" y="750"/>
                    <a:pt x="141" y="825"/>
                    <a:pt x="144" y="893"/>
                  </a:cubicBezTo>
                  <a:cubicBezTo>
                    <a:pt x="151" y="970"/>
                    <a:pt x="163" y="1046"/>
                    <a:pt x="181" y="1122"/>
                  </a:cubicBezTo>
                  <a:cubicBezTo>
                    <a:pt x="214" y="1276"/>
                    <a:pt x="255" y="1428"/>
                    <a:pt x="300" y="1578"/>
                  </a:cubicBezTo>
                  <a:lnTo>
                    <a:pt x="325" y="1664"/>
                  </a:lnTo>
                  <a:cubicBezTo>
                    <a:pt x="270" y="1755"/>
                    <a:pt x="219" y="1850"/>
                    <a:pt x="176" y="1948"/>
                  </a:cubicBezTo>
                  <a:cubicBezTo>
                    <a:pt x="137" y="2040"/>
                    <a:pt x="103" y="2135"/>
                    <a:pt x="73" y="2232"/>
                  </a:cubicBezTo>
                  <a:cubicBezTo>
                    <a:pt x="45" y="2319"/>
                    <a:pt x="24" y="2409"/>
                    <a:pt x="13" y="2501"/>
                  </a:cubicBezTo>
                  <a:cubicBezTo>
                    <a:pt x="0" y="2597"/>
                    <a:pt x="5" y="2696"/>
                    <a:pt x="29" y="2791"/>
                  </a:cubicBezTo>
                  <a:cubicBezTo>
                    <a:pt x="48" y="2873"/>
                    <a:pt x="83" y="2951"/>
                    <a:pt x="130" y="3019"/>
                  </a:cubicBezTo>
                  <a:cubicBezTo>
                    <a:pt x="182" y="3088"/>
                    <a:pt x="244" y="3147"/>
                    <a:pt x="327" y="3175"/>
                  </a:cubicBezTo>
                  <a:cubicBezTo>
                    <a:pt x="363" y="3188"/>
                    <a:pt x="401" y="3194"/>
                    <a:pt x="440" y="3194"/>
                  </a:cubicBezTo>
                  <a:cubicBezTo>
                    <a:pt x="475" y="3194"/>
                    <a:pt x="510" y="3188"/>
                    <a:pt x="545" y="3175"/>
                  </a:cubicBezTo>
                  <a:cubicBezTo>
                    <a:pt x="623" y="3148"/>
                    <a:pt x="686" y="3093"/>
                    <a:pt x="725" y="3020"/>
                  </a:cubicBezTo>
                  <a:cubicBezTo>
                    <a:pt x="744" y="2985"/>
                    <a:pt x="760" y="2947"/>
                    <a:pt x="770" y="2908"/>
                  </a:cubicBezTo>
                  <a:cubicBezTo>
                    <a:pt x="779" y="2867"/>
                    <a:pt x="784" y="2824"/>
                    <a:pt x="787" y="2783"/>
                  </a:cubicBezTo>
                  <a:cubicBezTo>
                    <a:pt x="795" y="2662"/>
                    <a:pt x="779" y="2542"/>
                    <a:pt x="768" y="2423"/>
                  </a:cubicBezTo>
                  <a:cubicBezTo>
                    <a:pt x="762" y="2358"/>
                    <a:pt x="746" y="2294"/>
                    <a:pt x="735" y="2229"/>
                  </a:cubicBezTo>
                  <a:cubicBezTo>
                    <a:pt x="729" y="2191"/>
                    <a:pt x="718" y="2151"/>
                    <a:pt x="708" y="2115"/>
                  </a:cubicBezTo>
                  <a:cubicBezTo>
                    <a:pt x="700" y="2080"/>
                    <a:pt x="691" y="2043"/>
                    <a:pt x="683" y="2005"/>
                  </a:cubicBezTo>
                  <a:cubicBezTo>
                    <a:pt x="665" y="1933"/>
                    <a:pt x="643" y="1860"/>
                    <a:pt x="623" y="1787"/>
                  </a:cubicBezTo>
                  <a:cubicBezTo>
                    <a:pt x="615" y="1755"/>
                    <a:pt x="605" y="1722"/>
                    <a:pt x="596" y="1690"/>
                  </a:cubicBezTo>
                  <a:cubicBezTo>
                    <a:pt x="608" y="1672"/>
                    <a:pt x="619" y="1654"/>
                    <a:pt x="631" y="1637"/>
                  </a:cubicBezTo>
                  <a:lnTo>
                    <a:pt x="631" y="1637"/>
                  </a:lnTo>
                  <a:cubicBezTo>
                    <a:pt x="630" y="1639"/>
                    <a:pt x="629" y="1641"/>
                    <a:pt x="627" y="1643"/>
                  </a:cubicBezTo>
                  <a:lnTo>
                    <a:pt x="627" y="1643"/>
                  </a:lnTo>
                  <a:cubicBezTo>
                    <a:pt x="729" y="1489"/>
                    <a:pt x="838" y="1337"/>
                    <a:pt x="953" y="1192"/>
                  </a:cubicBezTo>
                  <a:cubicBezTo>
                    <a:pt x="1044" y="1079"/>
                    <a:pt x="1137" y="969"/>
                    <a:pt x="1227" y="856"/>
                  </a:cubicBezTo>
                  <a:cubicBezTo>
                    <a:pt x="1322" y="739"/>
                    <a:pt x="1422" y="624"/>
                    <a:pt x="1503" y="497"/>
                  </a:cubicBezTo>
                  <a:cubicBezTo>
                    <a:pt x="1549" y="426"/>
                    <a:pt x="1591" y="340"/>
                    <a:pt x="1575" y="253"/>
                  </a:cubicBezTo>
                  <a:cubicBezTo>
                    <a:pt x="1561" y="182"/>
                    <a:pt x="1534" y="106"/>
                    <a:pt x="1473" y="60"/>
                  </a:cubicBezTo>
                  <a:cubicBezTo>
                    <a:pt x="1439" y="35"/>
                    <a:pt x="1401" y="16"/>
                    <a:pt x="1360" y="8"/>
                  </a:cubicBezTo>
                  <a:cubicBezTo>
                    <a:pt x="1336" y="3"/>
                    <a:pt x="1313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2" name="Google Shape;13692;p25"/>
            <p:cNvSpPr/>
            <p:nvPr/>
          </p:nvSpPr>
          <p:spPr>
            <a:xfrm>
              <a:off x="5372000" y="2815356"/>
              <a:ext cx="73105" cy="91878"/>
            </a:xfrm>
            <a:custGeom>
              <a:avLst/>
              <a:gdLst/>
              <a:ahLst/>
              <a:cxnLst/>
              <a:rect l="l" t="t" r="r" b="b"/>
              <a:pathLst>
                <a:path w="2173" h="2731" extrusionOk="0">
                  <a:moveTo>
                    <a:pt x="1566" y="983"/>
                  </a:moveTo>
                  <a:cubicBezTo>
                    <a:pt x="1566" y="986"/>
                    <a:pt x="1568" y="989"/>
                    <a:pt x="1569" y="990"/>
                  </a:cubicBezTo>
                  <a:lnTo>
                    <a:pt x="1569" y="990"/>
                  </a:lnTo>
                  <a:cubicBezTo>
                    <a:pt x="1568" y="988"/>
                    <a:pt x="1567" y="985"/>
                    <a:pt x="1566" y="983"/>
                  </a:cubicBezTo>
                  <a:close/>
                  <a:moveTo>
                    <a:pt x="716" y="1672"/>
                  </a:moveTo>
                  <a:cubicBezTo>
                    <a:pt x="723" y="1784"/>
                    <a:pt x="727" y="1895"/>
                    <a:pt x="734" y="2006"/>
                  </a:cubicBezTo>
                  <a:cubicBezTo>
                    <a:pt x="740" y="2140"/>
                    <a:pt x="748" y="2276"/>
                    <a:pt x="745" y="2411"/>
                  </a:cubicBezTo>
                  <a:lnTo>
                    <a:pt x="746" y="2394"/>
                  </a:lnTo>
                  <a:lnTo>
                    <a:pt x="746" y="2394"/>
                  </a:lnTo>
                  <a:cubicBezTo>
                    <a:pt x="746" y="2406"/>
                    <a:pt x="745" y="2420"/>
                    <a:pt x="743" y="2435"/>
                  </a:cubicBezTo>
                  <a:lnTo>
                    <a:pt x="742" y="2438"/>
                  </a:lnTo>
                  <a:lnTo>
                    <a:pt x="739" y="2441"/>
                  </a:lnTo>
                  <a:lnTo>
                    <a:pt x="737" y="2443"/>
                  </a:lnTo>
                  <a:lnTo>
                    <a:pt x="731" y="2446"/>
                  </a:lnTo>
                  <a:lnTo>
                    <a:pt x="723" y="2449"/>
                  </a:lnTo>
                  <a:lnTo>
                    <a:pt x="707" y="2454"/>
                  </a:lnTo>
                  <a:cubicBezTo>
                    <a:pt x="689" y="2457"/>
                    <a:pt x="674" y="2458"/>
                    <a:pt x="656" y="2460"/>
                  </a:cubicBezTo>
                  <a:cubicBezTo>
                    <a:pt x="639" y="2462"/>
                    <a:pt x="623" y="2462"/>
                    <a:pt x="606" y="2462"/>
                  </a:cubicBezTo>
                  <a:cubicBezTo>
                    <a:pt x="593" y="2462"/>
                    <a:pt x="582" y="2460"/>
                    <a:pt x="571" y="2458"/>
                  </a:cubicBezTo>
                  <a:lnTo>
                    <a:pt x="571" y="2458"/>
                  </a:lnTo>
                  <a:lnTo>
                    <a:pt x="582" y="2460"/>
                  </a:lnTo>
                  <a:cubicBezTo>
                    <a:pt x="577" y="2460"/>
                    <a:pt x="572" y="2458"/>
                    <a:pt x="568" y="2458"/>
                  </a:cubicBezTo>
                  <a:cubicBezTo>
                    <a:pt x="558" y="2455"/>
                    <a:pt x="549" y="2454"/>
                    <a:pt x="539" y="2451"/>
                  </a:cubicBezTo>
                  <a:lnTo>
                    <a:pt x="528" y="2446"/>
                  </a:lnTo>
                  <a:cubicBezTo>
                    <a:pt x="517" y="2441"/>
                    <a:pt x="507" y="2435"/>
                    <a:pt x="498" y="2428"/>
                  </a:cubicBezTo>
                  <a:cubicBezTo>
                    <a:pt x="482" y="2417"/>
                    <a:pt x="466" y="2406"/>
                    <a:pt x="452" y="2395"/>
                  </a:cubicBezTo>
                  <a:cubicBezTo>
                    <a:pt x="447" y="2390"/>
                    <a:pt x="443" y="2385"/>
                    <a:pt x="438" y="2380"/>
                  </a:cubicBezTo>
                  <a:lnTo>
                    <a:pt x="438" y="2380"/>
                  </a:lnTo>
                  <a:cubicBezTo>
                    <a:pt x="438" y="2380"/>
                    <a:pt x="438" y="2381"/>
                    <a:pt x="438" y="2381"/>
                  </a:cubicBezTo>
                  <a:lnTo>
                    <a:pt x="437" y="2380"/>
                  </a:lnTo>
                  <a:lnTo>
                    <a:pt x="437" y="2380"/>
                  </a:lnTo>
                  <a:cubicBezTo>
                    <a:pt x="437" y="2380"/>
                    <a:pt x="437" y="2380"/>
                    <a:pt x="438" y="2380"/>
                  </a:cubicBezTo>
                  <a:lnTo>
                    <a:pt x="438" y="2380"/>
                  </a:lnTo>
                  <a:cubicBezTo>
                    <a:pt x="437" y="2380"/>
                    <a:pt x="437" y="2380"/>
                    <a:pt x="437" y="2379"/>
                  </a:cubicBezTo>
                  <a:lnTo>
                    <a:pt x="437" y="2379"/>
                  </a:lnTo>
                  <a:lnTo>
                    <a:pt x="437" y="2380"/>
                  </a:lnTo>
                  <a:lnTo>
                    <a:pt x="437" y="2380"/>
                  </a:lnTo>
                  <a:cubicBezTo>
                    <a:pt x="437" y="2379"/>
                    <a:pt x="436" y="2379"/>
                    <a:pt x="436" y="2379"/>
                  </a:cubicBezTo>
                  <a:lnTo>
                    <a:pt x="436" y="2379"/>
                  </a:lnTo>
                  <a:cubicBezTo>
                    <a:pt x="436" y="2379"/>
                    <a:pt x="436" y="2379"/>
                    <a:pt x="437" y="2379"/>
                  </a:cubicBezTo>
                  <a:lnTo>
                    <a:pt x="437" y="2379"/>
                  </a:lnTo>
                  <a:lnTo>
                    <a:pt x="435" y="2376"/>
                  </a:lnTo>
                  <a:cubicBezTo>
                    <a:pt x="428" y="2368"/>
                    <a:pt x="423" y="2360"/>
                    <a:pt x="419" y="2352"/>
                  </a:cubicBezTo>
                  <a:cubicBezTo>
                    <a:pt x="417" y="2348"/>
                    <a:pt x="414" y="2341"/>
                    <a:pt x="412" y="2337"/>
                  </a:cubicBezTo>
                  <a:cubicBezTo>
                    <a:pt x="411" y="2330"/>
                    <a:pt x="409" y="2325"/>
                    <a:pt x="408" y="2319"/>
                  </a:cubicBezTo>
                  <a:cubicBezTo>
                    <a:pt x="406" y="2310"/>
                    <a:pt x="405" y="2300"/>
                    <a:pt x="403" y="2291"/>
                  </a:cubicBezTo>
                  <a:cubicBezTo>
                    <a:pt x="403" y="2275"/>
                    <a:pt x="401" y="2259"/>
                    <a:pt x="403" y="2242"/>
                  </a:cubicBezTo>
                  <a:cubicBezTo>
                    <a:pt x="405" y="2226"/>
                    <a:pt x="406" y="2208"/>
                    <a:pt x="409" y="2191"/>
                  </a:cubicBezTo>
                  <a:cubicBezTo>
                    <a:pt x="416" y="2167"/>
                    <a:pt x="422" y="2145"/>
                    <a:pt x="428" y="2121"/>
                  </a:cubicBezTo>
                  <a:cubicBezTo>
                    <a:pt x="441" y="2086"/>
                    <a:pt x="454" y="2053"/>
                    <a:pt x="469" y="2020"/>
                  </a:cubicBezTo>
                  <a:cubicBezTo>
                    <a:pt x="492" y="1976"/>
                    <a:pt x="515" y="1933"/>
                    <a:pt x="542" y="1892"/>
                  </a:cubicBezTo>
                  <a:cubicBezTo>
                    <a:pt x="585" y="1830"/>
                    <a:pt x="629" y="1771"/>
                    <a:pt x="678" y="1714"/>
                  </a:cubicBezTo>
                  <a:lnTo>
                    <a:pt x="678" y="1714"/>
                  </a:lnTo>
                  <a:lnTo>
                    <a:pt x="667" y="1727"/>
                  </a:lnTo>
                  <a:cubicBezTo>
                    <a:pt x="683" y="1708"/>
                    <a:pt x="701" y="1691"/>
                    <a:pt x="716" y="1672"/>
                  </a:cubicBezTo>
                  <a:close/>
                  <a:moveTo>
                    <a:pt x="894" y="0"/>
                  </a:moveTo>
                  <a:cubicBezTo>
                    <a:pt x="870" y="0"/>
                    <a:pt x="846" y="6"/>
                    <a:pt x="824" y="19"/>
                  </a:cubicBezTo>
                  <a:cubicBezTo>
                    <a:pt x="795" y="35"/>
                    <a:pt x="772" y="59"/>
                    <a:pt x="756" y="87"/>
                  </a:cubicBezTo>
                  <a:cubicBezTo>
                    <a:pt x="746" y="105"/>
                    <a:pt x="739" y="122"/>
                    <a:pt x="729" y="138"/>
                  </a:cubicBezTo>
                  <a:cubicBezTo>
                    <a:pt x="713" y="166"/>
                    <a:pt x="697" y="195"/>
                    <a:pt x="680" y="223"/>
                  </a:cubicBezTo>
                  <a:cubicBezTo>
                    <a:pt x="653" y="271"/>
                    <a:pt x="625" y="318"/>
                    <a:pt x="594" y="364"/>
                  </a:cubicBezTo>
                  <a:lnTo>
                    <a:pt x="571" y="397"/>
                  </a:lnTo>
                  <a:lnTo>
                    <a:pt x="580" y="385"/>
                  </a:lnTo>
                  <a:lnTo>
                    <a:pt x="580" y="385"/>
                  </a:lnTo>
                  <a:cubicBezTo>
                    <a:pt x="568" y="404"/>
                    <a:pt x="555" y="424"/>
                    <a:pt x="541" y="443"/>
                  </a:cubicBezTo>
                  <a:lnTo>
                    <a:pt x="542" y="442"/>
                  </a:lnTo>
                  <a:lnTo>
                    <a:pt x="542" y="442"/>
                  </a:lnTo>
                  <a:cubicBezTo>
                    <a:pt x="451" y="573"/>
                    <a:pt x="357" y="703"/>
                    <a:pt x="265" y="834"/>
                  </a:cubicBezTo>
                  <a:cubicBezTo>
                    <a:pt x="192" y="937"/>
                    <a:pt x="129" y="1048"/>
                    <a:pt x="77" y="1164"/>
                  </a:cubicBezTo>
                  <a:cubicBezTo>
                    <a:pt x="36" y="1257"/>
                    <a:pt x="1" y="1355"/>
                    <a:pt x="17" y="1458"/>
                  </a:cubicBezTo>
                  <a:cubicBezTo>
                    <a:pt x="25" y="1499"/>
                    <a:pt x="42" y="1537"/>
                    <a:pt x="70" y="1569"/>
                  </a:cubicBezTo>
                  <a:cubicBezTo>
                    <a:pt x="99" y="1597"/>
                    <a:pt x="134" y="1619"/>
                    <a:pt x="172" y="1634"/>
                  </a:cubicBezTo>
                  <a:cubicBezTo>
                    <a:pt x="189" y="1639"/>
                    <a:pt x="205" y="1642"/>
                    <a:pt x="220" y="1642"/>
                  </a:cubicBezTo>
                  <a:cubicBezTo>
                    <a:pt x="350" y="1642"/>
                    <a:pt x="414" y="1454"/>
                    <a:pt x="283" y="1382"/>
                  </a:cubicBezTo>
                  <a:cubicBezTo>
                    <a:pt x="283" y="1380"/>
                    <a:pt x="283" y="1378"/>
                    <a:pt x="284" y="1376"/>
                  </a:cubicBezTo>
                  <a:lnTo>
                    <a:pt x="284" y="1376"/>
                  </a:lnTo>
                  <a:cubicBezTo>
                    <a:pt x="283" y="1378"/>
                    <a:pt x="283" y="1379"/>
                    <a:pt x="283" y="1380"/>
                  </a:cubicBezTo>
                  <a:cubicBezTo>
                    <a:pt x="283" y="1379"/>
                    <a:pt x="283" y="1377"/>
                    <a:pt x="284" y="1375"/>
                  </a:cubicBezTo>
                  <a:lnTo>
                    <a:pt x="284" y="1375"/>
                  </a:lnTo>
                  <a:cubicBezTo>
                    <a:pt x="284" y="1376"/>
                    <a:pt x="284" y="1376"/>
                    <a:pt x="284" y="1376"/>
                  </a:cubicBezTo>
                  <a:lnTo>
                    <a:pt x="284" y="1376"/>
                  </a:lnTo>
                  <a:cubicBezTo>
                    <a:pt x="284" y="1374"/>
                    <a:pt x="285" y="1372"/>
                    <a:pt x="285" y="1370"/>
                  </a:cubicBezTo>
                  <a:lnTo>
                    <a:pt x="285" y="1370"/>
                  </a:lnTo>
                  <a:cubicBezTo>
                    <a:pt x="285" y="1372"/>
                    <a:pt x="284" y="1374"/>
                    <a:pt x="284" y="1375"/>
                  </a:cubicBezTo>
                  <a:lnTo>
                    <a:pt x="284" y="1375"/>
                  </a:lnTo>
                  <a:cubicBezTo>
                    <a:pt x="284" y="1371"/>
                    <a:pt x="285" y="1367"/>
                    <a:pt x="286" y="1363"/>
                  </a:cubicBezTo>
                  <a:lnTo>
                    <a:pt x="286" y="1363"/>
                  </a:lnTo>
                  <a:cubicBezTo>
                    <a:pt x="286" y="1366"/>
                    <a:pt x="286" y="1368"/>
                    <a:pt x="285" y="1370"/>
                  </a:cubicBezTo>
                  <a:lnTo>
                    <a:pt x="285" y="1370"/>
                  </a:lnTo>
                  <a:cubicBezTo>
                    <a:pt x="289" y="1353"/>
                    <a:pt x="295" y="1336"/>
                    <a:pt x="300" y="1319"/>
                  </a:cubicBezTo>
                  <a:cubicBezTo>
                    <a:pt x="316" y="1274"/>
                    <a:pt x="336" y="1232"/>
                    <a:pt x="355" y="1187"/>
                  </a:cubicBezTo>
                  <a:cubicBezTo>
                    <a:pt x="386" y="1126"/>
                    <a:pt x="420" y="1069"/>
                    <a:pt x="457" y="1010"/>
                  </a:cubicBezTo>
                  <a:cubicBezTo>
                    <a:pt x="544" y="880"/>
                    <a:pt x="634" y="754"/>
                    <a:pt x="724" y="625"/>
                  </a:cubicBezTo>
                  <a:lnTo>
                    <a:pt x="724" y="625"/>
                  </a:lnTo>
                  <a:cubicBezTo>
                    <a:pt x="723" y="643"/>
                    <a:pt x="721" y="659"/>
                    <a:pt x="721" y="676"/>
                  </a:cubicBezTo>
                  <a:cubicBezTo>
                    <a:pt x="716" y="744"/>
                    <a:pt x="712" y="814"/>
                    <a:pt x="710" y="883"/>
                  </a:cubicBezTo>
                  <a:cubicBezTo>
                    <a:pt x="708" y="961"/>
                    <a:pt x="704" y="1040"/>
                    <a:pt x="705" y="1119"/>
                  </a:cubicBezTo>
                  <a:cubicBezTo>
                    <a:pt x="707" y="1183"/>
                    <a:pt x="707" y="1247"/>
                    <a:pt x="708" y="1312"/>
                  </a:cubicBezTo>
                  <a:cubicBezTo>
                    <a:pt x="674" y="1346"/>
                    <a:pt x="639" y="1380"/>
                    <a:pt x="606" y="1415"/>
                  </a:cubicBezTo>
                  <a:cubicBezTo>
                    <a:pt x="499" y="1521"/>
                    <a:pt x="403" y="1635"/>
                    <a:pt x="319" y="1759"/>
                  </a:cubicBezTo>
                  <a:cubicBezTo>
                    <a:pt x="265" y="1836"/>
                    <a:pt x="222" y="1920"/>
                    <a:pt x="189" y="2009"/>
                  </a:cubicBezTo>
                  <a:cubicBezTo>
                    <a:pt x="162" y="2090"/>
                    <a:pt x="137" y="2172"/>
                    <a:pt x="139" y="2259"/>
                  </a:cubicBezTo>
                  <a:cubicBezTo>
                    <a:pt x="139" y="2341"/>
                    <a:pt x="153" y="2430"/>
                    <a:pt x="200" y="2500"/>
                  </a:cubicBezTo>
                  <a:cubicBezTo>
                    <a:pt x="245" y="2568"/>
                    <a:pt x="306" y="2625"/>
                    <a:pt x="378" y="2666"/>
                  </a:cubicBezTo>
                  <a:cubicBezTo>
                    <a:pt x="454" y="2709"/>
                    <a:pt x="539" y="2731"/>
                    <a:pt x="626" y="2731"/>
                  </a:cubicBezTo>
                  <a:lnTo>
                    <a:pt x="647" y="2731"/>
                  </a:lnTo>
                  <a:cubicBezTo>
                    <a:pt x="689" y="2731"/>
                    <a:pt x="734" y="2726"/>
                    <a:pt x="775" y="2716"/>
                  </a:cubicBezTo>
                  <a:cubicBezTo>
                    <a:pt x="811" y="2707"/>
                    <a:pt x="848" y="2691"/>
                    <a:pt x="881" y="2672"/>
                  </a:cubicBezTo>
                  <a:cubicBezTo>
                    <a:pt x="947" y="2633"/>
                    <a:pt x="993" y="2566"/>
                    <a:pt x="1008" y="2489"/>
                  </a:cubicBezTo>
                  <a:cubicBezTo>
                    <a:pt x="1016" y="2439"/>
                    <a:pt x="1017" y="2390"/>
                    <a:pt x="1012" y="2343"/>
                  </a:cubicBezTo>
                  <a:cubicBezTo>
                    <a:pt x="1009" y="2270"/>
                    <a:pt x="1003" y="2199"/>
                    <a:pt x="998" y="2129"/>
                  </a:cubicBezTo>
                  <a:cubicBezTo>
                    <a:pt x="987" y="1976"/>
                    <a:pt x="978" y="1825"/>
                    <a:pt x="970" y="1673"/>
                  </a:cubicBezTo>
                  <a:cubicBezTo>
                    <a:pt x="965" y="1591"/>
                    <a:pt x="962" y="1509"/>
                    <a:pt x="960" y="1426"/>
                  </a:cubicBezTo>
                  <a:lnTo>
                    <a:pt x="973" y="1414"/>
                  </a:lnTo>
                  <a:cubicBezTo>
                    <a:pt x="1069" y="1331"/>
                    <a:pt x="1166" y="1252"/>
                    <a:pt x="1264" y="1173"/>
                  </a:cubicBezTo>
                  <a:cubicBezTo>
                    <a:pt x="1359" y="1097"/>
                    <a:pt x="1456" y="1021"/>
                    <a:pt x="1554" y="948"/>
                  </a:cubicBezTo>
                  <a:cubicBezTo>
                    <a:pt x="1558" y="963"/>
                    <a:pt x="1565" y="977"/>
                    <a:pt x="1570" y="991"/>
                  </a:cubicBezTo>
                  <a:cubicBezTo>
                    <a:pt x="1569" y="991"/>
                    <a:pt x="1569" y="991"/>
                    <a:pt x="1569" y="990"/>
                  </a:cubicBezTo>
                  <a:lnTo>
                    <a:pt x="1569" y="990"/>
                  </a:lnTo>
                  <a:cubicBezTo>
                    <a:pt x="1607" y="1100"/>
                    <a:pt x="1634" y="1215"/>
                    <a:pt x="1663" y="1327"/>
                  </a:cubicBezTo>
                  <a:cubicBezTo>
                    <a:pt x="1687" y="1425"/>
                    <a:pt x="1712" y="1521"/>
                    <a:pt x="1739" y="1619"/>
                  </a:cubicBezTo>
                  <a:cubicBezTo>
                    <a:pt x="1760" y="1700"/>
                    <a:pt x="1780" y="1783"/>
                    <a:pt x="1804" y="1862"/>
                  </a:cubicBezTo>
                  <a:cubicBezTo>
                    <a:pt x="1815" y="1906"/>
                    <a:pt x="1828" y="1950"/>
                    <a:pt x="1842" y="1995"/>
                  </a:cubicBezTo>
                  <a:cubicBezTo>
                    <a:pt x="1847" y="2014"/>
                    <a:pt x="1853" y="2031"/>
                    <a:pt x="1858" y="2048"/>
                  </a:cubicBezTo>
                  <a:cubicBezTo>
                    <a:pt x="1864" y="2075"/>
                    <a:pt x="1874" y="2099"/>
                    <a:pt x="1886" y="2123"/>
                  </a:cubicBezTo>
                  <a:cubicBezTo>
                    <a:pt x="1897" y="2142"/>
                    <a:pt x="1912" y="2159"/>
                    <a:pt x="1927" y="2175"/>
                  </a:cubicBezTo>
                  <a:cubicBezTo>
                    <a:pt x="1952" y="2202"/>
                    <a:pt x="1986" y="2215"/>
                    <a:pt x="2021" y="2215"/>
                  </a:cubicBezTo>
                  <a:cubicBezTo>
                    <a:pt x="2057" y="2215"/>
                    <a:pt x="2094" y="2200"/>
                    <a:pt x="2120" y="2174"/>
                  </a:cubicBezTo>
                  <a:cubicBezTo>
                    <a:pt x="2173" y="2120"/>
                    <a:pt x="2173" y="2036"/>
                    <a:pt x="2120" y="1982"/>
                  </a:cubicBezTo>
                  <a:cubicBezTo>
                    <a:pt x="2117" y="1968"/>
                    <a:pt x="2111" y="1953"/>
                    <a:pt x="2106" y="1941"/>
                  </a:cubicBezTo>
                  <a:lnTo>
                    <a:pt x="2106" y="1941"/>
                  </a:lnTo>
                  <a:lnTo>
                    <a:pt x="2108" y="1944"/>
                  </a:lnTo>
                  <a:lnTo>
                    <a:pt x="2105" y="1934"/>
                  </a:lnTo>
                  <a:cubicBezTo>
                    <a:pt x="2105" y="1933"/>
                    <a:pt x="2103" y="1930"/>
                    <a:pt x="2103" y="1928"/>
                  </a:cubicBezTo>
                  <a:lnTo>
                    <a:pt x="2103" y="1930"/>
                  </a:lnTo>
                  <a:lnTo>
                    <a:pt x="2095" y="1908"/>
                  </a:lnTo>
                  <a:lnTo>
                    <a:pt x="2095" y="1908"/>
                  </a:lnTo>
                  <a:cubicBezTo>
                    <a:pt x="2097" y="1914"/>
                    <a:pt x="2098" y="1919"/>
                    <a:pt x="2100" y="1925"/>
                  </a:cubicBezTo>
                  <a:cubicBezTo>
                    <a:pt x="2025" y="1703"/>
                    <a:pt x="1970" y="1475"/>
                    <a:pt x="1915" y="1249"/>
                  </a:cubicBezTo>
                  <a:cubicBezTo>
                    <a:pt x="1900" y="1190"/>
                    <a:pt x="1885" y="1133"/>
                    <a:pt x="1870" y="1073"/>
                  </a:cubicBezTo>
                  <a:cubicBezTo>
                    <a:pt x="1856" y="1020"/>
                    <a:pt x="1842" y="964"/>
                    <a:pt x="1823" y="910"/>
                  </a:cubicBezTo>
                  <a:cubicBezTo>
                    <a:pt x="1805" y="849"/>
                    <a:pt x="1777" y="790"/>
                    <a:pt x="1741" y="738"/>
                  </a:cubicBezTo>
                  <a:cubicBezTo>
                    <a:pt x="1702" y="687"/>
                    <a:pt x="1641" y="657"/>
                    <a:pt x="1576" y="657"/>
                  </a:cubicBezTo>
                  <a:cubicBezTo>
                    <a:pt x="1574" y="657"/>
                    <a:pt x="1573" y="657"/>
                    <a:pt x="1571" y="657"/>
                  </a:cubicBezTo>
                  <a:cubicBezTo>
                    <a:pt x="1513" y="662"/>
                    <a:pt x="1457" y="684"/>
                    <a:pt x="1413" y="722"/>
                  </a:cubicBezTo>
                  <a:cubicBezTo>
                    <a:pt x="1361" y="765"/>
                    <a:pt x="1308" y="807"/>
                    <a:pt x="1256" y="850"/>
                  </a:cubicBezTo>
                  <a:cubicBezTo>
                    <a:pt x="1158" y="931"/>
                    <a:pt x="1058" y="1010"/>
                    <a:pt x="960" y="1091"/>
                  </a:cubicBezTo>
                  <a:cubicBezTo>
                    <a:pt x="962" y="1002"/>
                    <a:pt x="965" y="915"/>
                    <a:pt x="968" y="826"/>
                  </a:cubicBezTo>
                  <a:lnTo>
                    <a:pt x="968" y="844"/>
                  </a:lnTo>
                  <a:cubicBezTo>
                    <a:pt x="974" y="736"/>
                    <a:pt x="984" y="630"/>
                    <a:pt x="997" y="526"/>
                  </a:cubicBezTo>
                  <a:cubicBezTo>
                    <a:pt x="1001" y="473"/>
                    <a:pt x="1008" y="421"/>
                    <a:pt x="1014" y="369"/>
                  </a:cubicBezTo>
                  <a:cubicBezTo>
                    <a:pt x="1023" y="287"/>
                    <a:pt x="1042" y="200"/>
                    <a:pt x="1031" y="117"/>
                  </a:cubicBezTo>
                  <a:cubicBezTo>
                    <a:pt x="1020" y="46"/>
                    <a:pt x="958" y="0"/>
                    <a:pt x="8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3" name="Google Shape;13693;p25"/>
            <p:cNvSpPr/>
            <p:nvPr/>
          </p:nvSpPr>
          <p:spPr>
            <a:xfrm>
              <a:off x="5417588" y="2800183"/>
              <a:ext cx="11506" cy="9824"/>
            </a:xfrm>
            <a:custGeom>
              <a:avLst/>
              <a:gdLst/>
              <a:ahLst/>
              <a:cxnLst/>
              <a:rect l="l" t="t" r="r" b="b"/>
              <a:pathLst>
                <a:path w="342" h="292" extrusionOk="0">
                  <a:moveTo>
                    <a:pt x="149" y="1"/>
                  </a:moveTo>
                  <a:cubicBezTo>
                    <a:pt x="73" y="1"/>
                    <a:pt x="0" y="61"/>
                    <a:pt x="2" y="149"/>
                  </a:cubicBezTo>
                  <a:cubicBezTo>
                    <a:pt x="4" y="228"/>
                    <a:pt x="69" y="291"/>
                    <a:pt x="147" y="291"/>
                  </a:cubicBezTo>
                  <a:cubicBezTo>
                    <a:pt x="148" y="291"/>
                    <a:pt x="149" y="291"/>
                    <a:pt x="150" y="291"/>
                  </a:cubicBezTo>
                  <a:cubicBezTo>
                    <a:pt x="279" y="290"/>
                    <a:pt x="341" y="131"/>
                    <a:pt x="248" y="41"/>
                  </a:cubicBezTo>
                  <a:cubicBezTo>
                    <a:pt x="219" y="13"/>
                    <a:pt x="18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4" name="Google Shape;13694;p25"/>
            <p:cNvSpPr/>
            <p:nvPr/>
          </p:nvSpPr>
          <p:spPr>
            <a:xfrm>
              <a:off x="5445243" y="2819865"/>
              <a:ext cx="52381" cy="60523"/>
            </a:xfrm>
            <a:custGeom>
              <a:avLst/>
              <a:gdLst/>
              <a:ahLst/>
              <a:cxnLst/>
              <a:rect l="l" t="t" r="r" b="b"/>
              <a:pathLst>
                <a:path w="1557" h="1799" extrusionOk="0">
                  <a:moveTo>
                    <a:pt x="1105" y="1"/>
                  </a:moveTo>
                  <a:cubicBezTo>
                    <a:pt x="1083" y="1"/>
                    <a:pt x="1061" y="4"/>
                    <a:pt x="1040" y="10"/>
                  </a:cubicBezTo>
                  <a:cubicBezTo>
                    <a:pt x="1002" y="20"/>
                    <a:pt x="966" y="35"/>
                    <a:pt x="936" y="59"/>
                  </a:cubicBezTo>
                  <a:cubicBezTo>
                    <a:pt x="906" y="85"/>
                    <a:pt x="879" y="111"/>
                    <a:pt x="854" y="141"/>
                  </a:cubicBezTo>
                  <a:cubicBezTo>
                    <a:pt x="794" y="216"/>
                    <a:pt x="740" y="295"/>
                    <a:pt x="692" y="379"/>
                  </a:cubicBezTo>
                  <a:cubicBezTo>
                    <a:pt x="619" y="501"/>
                    <a:pt x="547" y="623"/>
                    <a:pt x="485" y="751"/>
                  </a:cubicBezTo>
                  <a:cubicBezTo>
                    <a:pt x="444" y="841"/>
                    <a:pt x="398" y="930"/>
                    <a:pt x="361" y="1022"/>
                  </a:cubicBezTo>
                  <a:lnTo>
                    <a:pt x="350" y="1049"/>
                  </a:lnTo>
                  <a:lnTo>
                    <a:pt x="346" y="1012"/>
                  </a:lnTo>
                  <a:cubicBezTo>
                    <a:pt x="319" y="852"/>
                    <a:pt x="290" y="692"/>
                    <a:pt x="273" y="531"/>
                  </a:cubicBezTo>
                  <a:cubicBezTo>
                    <a:pt x="271" y="510"/>
                    <a:pt x="270" y="488"/>
                    <a:pt x="270" y="468"/>
                  </a:cubicBezTo>
                  <a:cubicBezTo>
                    <a:pt x="295" y="439"/>
                    <a:pt x="306" y="400"/>
                    <a:pt x="300" y="362"/>
                  </a:cubicBezTo>
                  <a:cubicBezTo>
                    <a:pt x="296" y="319"/>
                    <a:pt x="281" y="278"/>
                    <a:pt x="257" y="243"/>
                  </a:cubicBezTo>
                  <a:cubicBezTo>
                    <a:pt x="230" y="209"/>
                    <a:pt x="190" y="190"/>
                    <a:pt x="149" y="190"/>
                  </a:cubicBezTo>
                  <a:cubicBezTo>
                    <a:pt x="137" y="190"/>
                    <a:pt x="125" y="192"/>
                    <a:pt x="113" y="195"/>
                  </a:cubicBezTo>
                  <a:cubicBezTo>
                    <a:pt x="67" y="210"/>
                    <a:pt x="32" y="246"/>
                    <a:pt x="19" y="292"/>
                  </a:cubicBezTo>
                  <a:cubicBezTo>
                    <a:pt x="4" y="352"/>
                    <a:pt x="0" y="414"/>
                    <a:pt x="7" y="476"/>
                  </a:cubicBezTo>
                  <a:cubicBezTo>
                    <a:pt x="12" y="525"/>
                    <a:pt x="16" y="574"/>
                    <a:pt x="23" y="623"/>
                  </a:cubicBezTo>
                  <a:cubicBezTo>
                    <a:pt x="35" y="710"/>
                    <a:pt x="50" y="797"/>
                    <a:pt x="65" y="884"/>
                  </a:cubicBezTo>
                  <a:cubicBezTo>
                    <a:pt x="95" y="1060"/>
                    <a:pt x="127" y="1234"/>
                    <a:pt x="144" y="1411"/>
                  </a:cubicBezTo>
                  <a:cubicBezTo>
                    <a:pt x="149" y="1479"/>
                    <a:pt x="151" y="1546"/>
                    <a:pt x="151" y="1612"/>
                  </a:cubicBezTo>
                  <a:cubicBezTo>
                    <a:pt x="148" y="1639"/>
                    <a:pt x="149" y="1666"/>
                    <a:pt x="156" y="1693"/>
                  </a:cubicBezTo>
                  <a:cubicBezTo>
                    <a:pt x="162" y="1712"/>
                    <a:pt x="171" y="1731"/>
                    <a:pt x="186" y="1747"/>
                  </a:cubicBezTo>
                  <a:cubicBezTo>
                    <a:pt x="211" y="1780"/>
                    <a:pt x="251" y="1799"/>
                    <a:pt x="292" y="1799"/>
                  </a:cubicBezTo>
                  <a:cubicBezTo>
                    <a:pt x="293" y="1799"/>
                    <a:pt x="294" y="1799"/>
                    <a:pt x="296" y="1799"/>
                  </a:cubicBezTo>
                  <a:cubicBezTo>
                    <a:pt x="349" y="1799"/>
                    <a:pt x="397" y="1766"/>
                    <a:pt x="415" y="1717"/>
                  </a:cubicBezTo>
                  <a:cubicBezTo>
                    <a:pt x="469" y="1569"/>
                    <a:pt x="498" y="1416"/>
                    <a:pt x="545" y="1267"/>
                  </a:cubicBezTo>
                  <a:lnTo>
                    <a:pt x="545" y="1267"/>
                  </a:lnTo>
                  <a:lnTo>
                    <a:pt x="542" y="1275"/>
                  </a:lnTo>
                  <a:cubicBezTo>
                    <a:pt x="543" y="1270"/>
                    <a:pt x="545" y="1265"/>
                    <a:pt x="547" y="1262"/>
                  </a:cubicBezTo>
                  <a:lnTo>
                    <a:pt x="547" y="1261"/>
                  </a:lnTo>
                  <a:cubicBezTo>
                    <a:pt x="580" y="1166"/>
                    <a:pt x="616" y="1071"/>
                    <a:pt x="657" y="980"/>
                  </a:cubicBezTo>
                  <a:cubicBezTo>
                    <a:pt x="683" y="925"/>
                    <a:pt x="708" y="870"/>
                    <a:pt x="733" y="814"/>
                  </a:cubicBezTo>
                  <a:cubicBezTo>
                    <a:pt x="763" y="757"/>
                    <a:pt x="795" y="699"/>
                    <a:pt x="827" y="642"/>
                  </a:cubicBezTo>
                  <a:cubicBezTo>
                    <a:pt x="854" y="591"/>
                    <a:pt x="884" y="545"/>
                    <a:pt x="912" y="496"/>
                  </a:cubicBezTo>
                  <a:cubicBezTo>
                    <a:pt x="953" y="434"/>
                    <a:pt x="996" y="374"/>
                    <a:pt x="1042" y="316"/>
                  </a:cubicBezTo>
                  <a:cubicBezTo>
                    <a:pt x="1053" y="305"/>
                    <a:pt x="1063" y="293"/>
                    <a:pt x="1075" y="282"/>
                  </a:cubicBezTo>
                  <a:lnTo>
                    <a:pt x="1075" y="282"/>
                  </a:lnTo>
                  <a:lnTo>
                    <a:pt x="1063" y="293"/>
                  </a:lnTo>
                  <a:cubicBezTo>
                    <a:pt x="1071" y="286"/>
                    <a:pt x="1078" y="278"/>
                    <a:pt x="1088" y="271"/>
                  </a:cubicBezTo>
                  <a:lnTo>
                    <a:pt x="1093" y="268"/>
                  </a:lnTo>
                  <a:lnTo>
                    <a:pt x="1097" y="267"/>
                  </a:lnTo>
                  <a:lnTo>
                    <a:pt x="1102" y="265"/>
                  </a:lnTo>
                  <a:lnTo>
                    <a:pt x="1112" y="265"/>
                  </a:lnTo>
                  <a:lnTo>
                    <a:pt x="1116" y="267"/>
                  </a:lnTo>
                  <a:lnTo>
                    <a:pt x="1123" y="268"/>
                  </a:lnTo>
                  <a:lnTo>
                    <a:pt x="1128" y="271"/>
                  </a:lnTo>
                  <a:cubicBezTo>
                    <a:pt x="1134" y="276"/>
                    <a:pt x="1139" y="281"/>
                    <a:pt x="1145" y="284"/>
                  </a:cubicBezTo>
                  <a:cubicBezTo>
                    <a:pt x="1148" y="289"/>
                    <a:pt x="1153" y="293"/>
                    <a:pt x="1158" y="298"/>
                  </a:cubicBezTo>
                  <a:cubicBezTo>
                    <a:pt x="1164" y="305"/>
                    <a:pt x="1169" y="312"/>
                    <a:pt x="1175" y="320"/>
                  </a:cubicBezTo>
                  <a:cubicBezTo>
                    <a:pt x="1185" y="335"/>
                    <a:pt x="1194" y="347"/>
                    <a:pt x="1202" y="366"/>
                  </a:cubicBezTo>
                  <a:cubicBezTo>
                    <a:pt x="1211" y="385"/>
                    <a:pt x="1219" y="403"/>
                    <a:pt x="1227" y="423"/>
                  </a:cubicBezTo>
                  <a:cubicBezTo>
                    <a:pt x="1240" y="463"/>
                    <a:pt x="1253" y="504"/>
                    <a:pt x="1262" y="544"/>
                  </a:cubicBezTo>
                  <a:cubicBezTo>
                    <a:pt x="1273" y="601"/>
                    <a:pt x="1281" y="656"/>
                    <a:pt x="1287" y="713"/>
                  </a:cubicBezTo>
                  <a:cubicBezTo>
                    <a:pt x="1295" y="838"/>
                    <a:pt x="1297" y="965"/>
                    <a:pt x="1292" y="1090"/>
                  </a:cubicBezTo>
                  <a:cubicBezTo>
                    <a:pt x="1283" y="1220"/>
                    <a:pt x="1270" y="1348"/>
                    <a:pt x="1249" y="1478"/>
                  </a:cubicBezTo>
                  <a:cubicBezTo>
                    <a:pt x="1237" y="1530"/>
                    <a:pt x="1229" y="1582"/>
                    <a:pt x="1224" y="1636"/>
                  </a:cubicBezTo>
                  <a:cubicBezTo>
                    <a:pt x="1219" y="1679"/>
                    <a:pt x="1234" y="1720"/>
                    <a:pt x="1264" y="1748"/>
                  </a:cubicBezTo>
                  <a:cubicBezTo>
                    <a:pt x="1288" y="1774"/>
                    <a:pt x="1320" y="1788"/>
                    <a:pt x="1356" y="1788"/>
                  </a:cubicBezTo>
                  <a:cubicBezTo>
                    <a:pt x="1358" y="1788"/>
                    <a:pt x="1360" y="1788"/>
                    <a:pt x="1362" y="1788"/>
                  </a:cubicBezTo>
                  <a:cubicBezTo>
                    <a:pt x="1436" y="1786"/>
                    <a:pt x="1495" y="1724"/>
                    <a:pt x="1495" y="1650"/>
                  </a:cubicBezTo>
                  <a:cubicBezTo>
                    <a:pt x="1495" y="1649"/>
                    <a:pt x="1495" y="1647"/>
                    <a:pt x="1495" y="1645"/>
                  </a:cubicBezTo>
                  <a:cubicBezTo>
                    <a:pt x="1501" y="1585"/>
                    <a:pt x="1514" y="1527"/>
                    <a:pt x="1520" y="1465"/>
                  </a:cubicBezTo>
                  <a:cubicBezTo>
                    <a:pt x="1528" y="1402"/>
                    <a:pt x="1533" y="1340"/>
                    <a:pt x="1539" y="1277"/>
                  </a:cubicBezTo>
                  <a:cubicBezTo>
                    <a:pt x="1549" y="1155"/>
                    <a:pt x="1557" y="1031"/>
                    <a:pt x="1553" y="909"/>
                  </a:cubicBezTo>
                  <a:cubicBezTo>
                    <a:pt x="1553" y="770"/>
                    <a:pt x="1542" y="632"/>
                    <a:pt x="1519" y="496"/>
                  </a:cubicBezTo>
                  <a:cubicBezTo>
                    <a:pt x="1485" y="331"/>
                    <a:pt x="1419" y="151"/>
                    <a:pt x="1273" y="53"/>
                  </a:cubicBezTo>
                  <a:cubicBezTo>
                    <a:pt x="1226" y="22"/>
                    <a:pt x="1164" y="1"/>
                    <a:pt x="1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5" name="Google Shape;13695;p25"/>
            <p:cNvSpPr/>
            <p:nvPr/>
          </p:nvSpPr>
          <p:spPr>
            <a:xfrm>
              <a:off x="5522792" y="2804355"/>
              <a:ext cx="66814" cy="95107"/>
            </a:xfrm>
            <a:custGeom>
              <a:avLst/>
              <a:gdLst/>
              <a:ahLst/>
              <a:cxnLst/>
              <a:rect l="l" t="t" r="r" b="b"/>
              <a:pathLst>
                <a:path w="1986" h="2827" extrusionOk="0">
                  <a:moveTo>
                    <a:pt x="1051" y="780"/>
                  </a:moveTo>
                  <a:cubicBezTo>
                    <a:pt x="1051" y="782"/>
                    <a:pt x="1050" y="783"/>
                    <a:pt x="1050" y="785"/>
                  </a:cubicBezTo>
                  <a:lnTo>
                    <a:pt x="1050" y="785"/>
                  </a:lnTo>
                  <a:cubicBezTo>
                    <a:pt x="1050" y="784"/>
                    <a:pt x="1051" y="782"/>
                    <a:pt x="1051" y="780"/>
                  </a:cubicBezTo>
                  <a:close/>
                  <a:moveTo>
                    <a:pt x="1510" y="267"/>
                  </a:moveTo>
                  <a:cubicBezTo>
                    <a:pt x="1525" y="268"/>
                    <a:pt x="1541" y="270"/>
                    <a:pt x="1556" y="273"/>
                  </a:cubicBezTo>
                  <a:cubicBezTo>
                    <a:pt x="1571" y="276"/>
                    <a:pt x="1585" y="280"/>
                    <a:pt x="1599" y="284"/>
                  </a:cubicBezTo>
                  <a:cubicBezTo>
                    <a:pt x="1607" y="287"/>
                    <a:pt x="1615" y="291"/>
                    <a:pt x="1623" y="294"/>
                  </a:cubicBezTo>
                  <a:cubicBezTo>
                    <a:pt x="1635" y="300"/>
                    <a:pt x="1647" y="306"/>
                    <a:pt x="1659" y="314"/>
                  </a:cubicBezTo>
                  <a:cubicBezTo>
                    <a:pt x="1666" y="319"/>
                    <a:pt x="1672" y="324"/>
                    <a:pt x="1680" y="330"/>
                  </a:cubicBezTo>
                  <a:lnTo>
                    <a:pt x="1686" y="337"/>
                  </a:lnTo>
                  <a:lnTo>
                    <a:pt x="1680" y="332"/>
                  </a:lnTo>
                  <a:lnTo>
                    <a:pt x="1680" y="332"/>
                  </a:lnTo>
                  <a:cubicBezTo>
                    <a:pt x="1682" y="334"/>
                    <a:pt x="1685" y="337"/>
                    <a:pt x="1688" y="340"/>
                  </a:cubicBezTo>
                  <a:lnTo>
                    <a:pt x="1696" y="349"/>
                  </a:lnTo>
                  <a:cubicBezTo>
                    <a:pt x="1697" y="352"/>
                    <a:pt x="1699" y="354"/>
                    <a:pt x="1700" y="359"/>
                  </a:cubicBezTo>
                  <a:cubicBezTo>
                    <a:pt x="1702" y="362"/>
                    <a:pt x="1704" y="365"/>
                    <a:pt x="1705" y="368"/>
                  </a:cubicBezTo>
                  <a:cubicBezTo>
                    <a:pt x="1707" y="373"/>
                    <a:pt x="1708" y="376"/>
                    <a:pt x="1708" y="381"/>
                  </a:cubicBezTo>
                  <a:cubicBezTo>
                    <a:pt x="1710" y="392"/>
                    <a:pt x="1711" y="403"/>
                    <a:pt x="1713" y="416"/>
                  </a:cubicBezTo>
                  <a:lnTo>
                    <a:pt x="1713" y="438"/>
                  </a:lnTo>
                  <a:cubicBezTo>
                    <a:pt x="1711" y="452"/>
                    <a:pt x="1710" y="466"/>
                    <a:pt x="1708" y="481"/>
                  </a:cubicBezTo>
                  <a:cubicBezTo>
                    <a:pt x="1702" y="514"/>
                    <a:pt x="1692" y="547"/>
                    <a:pt x="1683" y="579"/>
                  </a:cubicBezTo>
                  <a:cubicBezTo>
                    <a:pt x="1667" y="628"/>
                    <a:pt x="1650" y="674"/>
                    <a:pt x="1632" y="721"/>
                  </a:cubicBezTo>
                  <a:cubicBezTo>
                    <a:pt x="1616" y="762"/>
                    <a:pt x="1598" y="804"/>
                    <a:pt x="1579" y="843"/>
                  </a:cubicBezTo>
                  <a:cubicBezTo>
                    <a:pt x="1533" y="927"/>
                    <a:pt x="1485" y="1009"/>
                    <a:pt x="1436" y="1092"/>
                  </a:cubicBezTo>
                  <a:cubicBezTo>
                    <a:pt x="1396" y="1161"/>
                    <a:pt x="1351" y="1226"/>
                    <a:pt x="1306" y="1293"/>
                  </a:cubicBezTo>
                  <a:cubicBezTo>
                    <a:pt x="1271" y="1339"/>
                    <a:pt x="1237" y="1384"/>
                    <a:pt x="1202" y="1432"/>
                  </a:cubicBezTo>
                  <a:cubicBezTo>
                    <a:pt x="1146" y="1505"/>
                    <a:pt x="1089" y="1576"/>
                    <a:pt x="1029" y="1646"/>
                  </a:cubicBezTo>
                  <a:lnTo>
                    <a:pt x="1037" y="1638"/>
                  </a:lnTo>
                  <a:lnTo>
                    <a:pt x="1015" y="1663"/>
                  </a:lnTo>
                  <a:cubicBezTo>
                    <a:pt x="1012" y="1652"/>
                    <a:pt x="1010" y="1643"/>
                    <a:pt x="1010" y="1633"/>
                  </a:cubicBezTo>
                  <a:cubicBezTo>
                    <a:pt x="993" y="1557"/>
                    <a:pt x="982" y="1479"/>
                    <a:pt x="975" y="1402"/>
                  </a:cubicBezTo>
                  <a:cubicBezTo>
                    <a:pt x="971" y="1335"/>
                    <a:pt x="969" y="1269"/>
                    <a:pt x="971" y="1202"/>
                  </a:cubicBezTo>
                  <a:lnTo>
                    <a:pt x="971" y="1202"/>
                  </a:lnTo>
                  <a:lnTo>
                    <a:pt x="971" y="1201"/>
                  </a:lnTo>
                  <a:lnTo>
                    <a:pt x="971" y="1199"/>
                  </a:lnTo>
                  <a:cubicBezTo>
                    <a:pt x="975" y="1131"/>
                    <a:pt x="983" y="1065"/>
                    <a:pt x="996" y="998"/>
                  </a:cubicBezTo>
                  <a:cubicBezTo>
                    <a:pt x="1008" y="926"/>
                    <a:pt x="1027" y="855"/>
                    <a:pt x="1050" y="785"/>
                  </a:cubicBezTo>
                  <a:lnTo>
                    <a:pt x="1050" y="785"/>
                  </a:lnTo>
                  <a:cubicBezTo>
                    <a:pt x="1049" y="788"/>
                    <a:pt x="1047" y="790"/>
                    <a:pt x="1046" y="793"/>
                  </a:cubicBezTo>
                  <a:lnTo>
                    <a:pt x="1046" y="793"/>
                  </a:lnTo>
                  <a:cubicBezTo>
                    <a:pt x="1067" y="729"/>
                    <a:pt x="1092" y="669"/>
                    <a:pt x="1119" y="609"/>
                  </a:cubicBezTo>
                  <a:cubicBezTo>
                    <a:pt x="1138" y="572"/>
                    <a:pt x="1159" y="534"/>
                    <a:pt x="1181" y="498"/>
                  </a:cubicBezTo>
                  <a:cubicBezTo>
                    <a:pt x="1195" y="479"/>
                    <a:pt x="1210" y="460"/>
                    <a:pt x="1225" y="441"/>
                  </a:cubicBezTo>
                  <a:cubicBezTo>
                    <a:pt x="1237" y="428"/>
                    <a:pt x="1248" y="417"/>
                    <a:pt x="1260" y="406"/>
                  </a:cubicBezTo>
                  <a:cubicBezTo>
                    <a:pt x="1294" y="378"/>
                    <a:pt x="1325" y="351"/>
                    <a:pt x="1360" y="327"/>
                  </a:cubicBezTo>
                  <a:cubicBezTo>
                    <a:pt x="1379" y="314"/>
                    <a:pt x="1396" y="303"/>
                    <a:pt x="1415" y="294"/>
                  </a:cubicBezTo>
                  <a:cubicBezTo>
                    <a:pt x="1431" y="287"/>
                    <a:pt x="1447" y="281"/>
                    <a:pt x="1463" y="275"/>
                  </a:cubicBezTo>
                  <a:cubicBezTo>
                    <a:pt x="1471" y="272"/>
                    <a:pt x="1479" y="270"/>
                    <a:pt x="1487" y="268"/>
                  </a:cubicBezTo>
                  <a:lnTo>
                    <a:pt x="1482" y="268"/>
                  </a:lnTo>
                  <a:lnTo>
                    <a:pt x="1495" y="267"/>
                  </a:lnTo>
                  <a:close/>
                  <a:moveTo>
                    <a:pt x="419" y="1985"/>
                  </a:moveTo>
                  <a:lnTo>
                    <a:pt x="423" y="1988"/>
                  </a:lnTo>
                  <a:lnTo>
                    <a:pt x="431" y="1996"/>
                  </a:lnTo>
                  <a:cubicBezTo>
                    <a:pt x="427" y="1992"/>
                    <a:pt x="423" y="1989"/>
                    <a:pt x="419" y="1985"/>
                  </a:cubicBezTo>
                  <a:close/>
                  <a:moveTo>
                    <a:pt x="1511" y="0"/>
                  </a:moveTo>
                  <a:cubicBezTo>
                    <a:pt x="1439" y="0"/>
                    <a:pt x="1369" y="19"/>
                    <a:pt x="1305" y="52"/>
                  </a:cubicBezTo>
                  <a:cubicBezTo>
                    <a:pt x="1227" y="93"/>
                    <a:pt x="1156" y="145"/>
                    <a:pt x="1091" y="205"/>
                  </a:cubicBezTo>
                  <a:cubicBezTo>
                    <a:pt x="1028" y="264"/>
                    <a:pt x="975" y="332"/>
                    <a:pt x="933" y="408"/>
                  </a:cubicBezTo>
                  <a:cubicBezTo>
                    <a:pt x="842" y="572"/>
                    <a:pt x="779" y="751"/>
                    <a:pt x="747" y="937"/>
                  </a:cubicBezTo>
                  <a:cubicBezTo>
                    <a:pt x="711" y="1133"/>
                    <a:pt x="706" y="1334"/>
                    <a:pt x="735" y="1532"/>
                  </a:cubicBezTo>
                  <a:cubicBezTo>
                    <a:pt x="752" y="1646"/>
                    <a:pt x="778" y="1758"/>
                    <a:pt x="812" y="1869"/>
                  </a:cubicBezTo>
                  <a:cubicBezTo>
                    <a:pt x="784" y="1894"/>
                    <a:pt x="752" y="1918"/>
                    <a:pt x="722" y="1942"/>
                  </a:cubicBezTo>
                  <a:cubicBezTo>
                    <a:pt x="709" y="1950"/>
                    <a:pt x="697" y="1956"/>
                    <a:pt x="684" y="1964"/>
                  </a:cubicBezTo>
                  <a:cubicBezTo>
                    <a:pt x="670" y="1972"/>
                    <a:pt x="657" y="1978"/>
                    <a:pt x="640" y="1984"/>
                  </a:cubicBezTo>
                  <a:cubicBezTo>
                    <a:pt x="624" y="1989"/>
                    <a:pt x="610" y="1996"/>
                    <a:pt x="591" y="1999"/>
                  </a:cubicBezTo>
                  <a:cubicBezTo>
                    <a:pt x="572" y="2002"/>
                    <a:pt x="554" y="2005"/>
                    <a:pt x="534" y="2007"/>
                  </a:cubicBezTo>
                  <a:lnTo>
                    <a:pt x="551" y="2007"/>
                  </a:lnTo>
                  <a:cubicBezTo>
                    <a:pt x="538" y="2007"/>
                    <a:pt x="524" y="2008"/>
                    <a:pt x="512" y="2008"/>
                  </a:cubicBezTo>
                  <a:cubicBezTo>
                    <a:pt x="497" y="2007"/>
                    <a:pt x="483" y="2005"/>
                    <a:pt x="469" y="2003"/>
                  </a:cubicBezTo>
                  <a:lnTo>
                    <a:pt x="444" y="1997"/>
                  </a:lnTo>
                  <a:lnTo>
                    <a:pt x="431" y="1992"/>
                  </a:lnTo>
                  <a:lnTo>
                    <a:pt x="425" y="1988"/>
                  </a:lnTo>
                  <a:lnTo>
                    <a:pt x="419" y="1985"/>
                  </a:lnTo>
                  <a:lnTo>
                    <a:pt x="419" y="1985"/>
                  </a:lnTo>
                  <a:cubicBezTo>
                    <a:pt x="415" y="1981"/>
                    <a:pt x="411" y="1977"/>
                    <a:pt x="407" y="1973"/>
                  </a:cubicBezTo>
                  <a:cubicBezTo>
                    <a:pt x="399" y="1964"/>
                    <a:pt x="391" y="1954"/>
                    <a:pt x="383" y="1945"/>
                  </a:cubicBezTo>
                  <a:lnTo>
                    <a:pt x="375" y="1931"/>
                  </a:lnTo>
                  <a:cubicBezTo>
                    <a:pt x="366" y="1910"/>
                    <a:pt x="356" y="1889"/>
                    <a:pt x="349" y="1867"/>
                  </a:cubicBezTo>
                  <a:cubicBezTo>
                    <a:pt x="337" y="1829"/>
                    <a:pt x="326" y="1791"/>
                    <a:pt x="317" y="1752"/>
                  </a:cubicBezTo>
                  <a:cubicBezTo>
                    <a:pt x="301" y="1674"/>
                    <a:pt x="292" y="1595"/>
                    <a:pt x="279" y="1516"/>
                  </a:cubicBezTo>
                  <a:cubicBezTo>
                    <a:pt x="271" y="1462"/>
                    <a:pt x="269" y="1407"/>
                    <a:pt x="265" y="1351"/>
                  </a:cubicBezTo>
                  <a:cubicBezTo>
                    <a:pt x="263" y="1297"/>
                    <a:pt x="260" y="1244"/>
                    <a:pt x="258" y="1188"/>
                  </a:cubicBezTo>
                  <a:cubicBezTo>
                    <a:pt x="257" y="1144"/>
                    <a:pt x="260" y="1100"/>
                    <a:pt x="261" y="1055"/>
                  </a:cubicBezTo>
                  <a:cubicBezTo>
                    <a:pt x="266" y="987"/>
                    <a:pt x="273" y="918"/>
                    <a:pt x="279" y="851"/>
                  </a:cubicBezTo>
                  <a:cubicBezTo>
                    <a:pt x="285" y="785"/>
                    <a:pt x="296" y="720"/>
                    <a:pt x="306" y="655"/>
                  </a:cubicBezTo>
                  <a:cubicBezTo>
                    <a:pt x="323" y="568"/>
                    <a:pt x="342" y="482"/>
                    <a:pt x="366" y="395"/>
                  </a:cubicBezTo>
                  <a:cubicBezTo>
                    <a:pt x="383" y="324"/>
                    <a:pt x="339" y="251"/>
                    <a:pt x="268" y="234"/>
                  </a:cubicBezTo>
                  <a:cubicBezTo>
                    <a:pt x="256" y="231"/>
                    <a:pt x="244" y="229"/>
                    <a:pt x="233" y="229"/>
                  </a:cubicBezTo>
                  <a:cubicBezTo>
                    <a:pt x="173" y="229"/>
                    <a:pt x="119" y="269"/>
                    <a:pt x="103" y="329"/>
                  </a:cubicBezTo>
                  <a:cubicBezTo>
                    <a:pt x="81" y="419"/>
                    <a:pt x="64" y="509"/>
                    <a:pt x="46" y="599"/>
                  </a:cubicBezTo>
                  <a:cubicBezTo>
                    <a:pt x="46" y="604"/>
                    <a:pt x="45" y="607"/>
                    <a:pt x="45" y="612"/>
                  </a:cubicBezTo>
                  <a:cubicBezTo>
                    <a:pt x="45" y="614"/>
                    <a:pt x="45" y="615"/>
                    <a:pt x="43" y="617"/>
                  </a:cubicBezTo>
                  <a:lnTo>
                    <a:pt x="43" y="615"/>
                  </a:lnTo>
                  <a:cubicBezTo>
                    <a:pt x="35" y="664"/>
                    <a:pt x="30" y="715"/>
                    <a:pt x="24" y="764"/>
                  </a:cubicBezTo>
                  <a:cubicBezTo>
                    <a:pt x="8" y="905"/>
                    <a:pt x="0" y="1046"/>
                    <a:pt x="0" y="1188"/>
                  </a:cubicBezTo>
                  <a:cubicBezTo>
                    <a:pt x="0" y="1221"/>
                    <a:pt x="3" y="1258"/>
                    <a:pt x="5" y="1290"/>
                  </a:cubicBezTo>
                  <a:cubicBezTo>
                    <a:pt x="5" y="1321"/>
                    <a:pt x="7" y="1351"/>
                    <a:pt x="10" y="1383"/>
                  </a:cubicBezTo>
                  <a:cubicBezTo>
                    <a:pt x="16" y="1453"/>
                    <a:pt x="21" y="1522"/>
                    <a:pt x="30" y="1592"/>
                  </a:cubicBezTo>
                  <a:cubicBezTo>
                    <a:pt x="48" y="1717"/>
                    <a:pt x="65" y="1845"/>
                    <a:pt x="108" y="1964"/>
                  </a:cubicBezTo>
                  <a:cubicBezTo>
                    <a:pt x="133" y="2048"/>
                    <a:pt x="181" y="2122"/>
                    <a:pt x="246" y="2182"/>
                  </a:cubicBezTo>
                  <a:cubicBezTo>
                    <a:pt x="304" y="2230"/>
                    <a:pt x="375" y="2260"/>
                    <a:pt x="450" y="2266"/>
                  </a:cubicBezTo>
                  <a:cubicBezTo>
                    <a:pt x="470" y="2269"/>
                    <a:pt x="491" y="2270"/>
                    <a:pt x="511" y="2270"/>
                  </a:cubicBezTo>
                  <a:cubicBezTo>
                    <a:pt x="654" y="2270"/>
                    <a:pt x="792" y="2213"/>
                    <a:pt x="904" y="2124"/>
                  </a:cubicBezTo>
                  <a:cubicBezTo>
                    <a:pt x="941" y="2214"/>
                    <a:pt x="979" y="2301"/>
                    <a:pt x="1021" y="2388"/>
                  </a:cubicBezTo>
                  <a:cubicBezTo>
                    <a:pt x="1053" y="2451"/>
                    <a:pt x="1088" y="2512"/>
                    <a:pt x="1124" y="2572"/>
                  </a:cubicBezTo>
                  <a:cubicBezTo>
                    <a:pt x="1159" y="2626"/>
                    <a:pt x="1195" y="2679"/>
                    <a:pt x="1227" y="2736"/>
                  </a:cubicBezTo>
                  <a:lnTo>
                    <a:pt x="1232" y="2747"/>
                  </a:lnTo>
                  <a:lnTo>
                    <a:pt x="1233" y="2747"/>
                  </a:lnTo>
                  <a:cubicBezTo>
                    <a:pt x="1256" y="2795"/>
                    <a:pt x="1305" y="2827"/>
                    <a:pt x="1360" y="2827"/>
                  </a:cubicBezTo>
                  <a:cubicBezTo>
                    <a:pt x="1377" y="2825"/>
                    <a:pt x="1395" y="2822"/>
                    <a:pt x="1412" y="2816"/>
                  </a:cubicBezTo>
                  <a:cubicBezTo>
                    <a:pt x="1480" y="2785"/>
                    <a:pt x="1512" y="2706"/>
                    <a:pt x="1484" y="2637"/>
                  </a:cubicBezTo>
                  <a:cubicBezTo>
                    <a:pt x="1458" y="2584"/>
                    <a:pt x="1430" y="2535"/>
                    <a:pt x="1395" y="2489"/>
                  </a:cubicBezTo>
                  <a:lnTo>
                    <a:pt x="1395" y="2489"/>
                  </a:lnTo>
                  <a:lnTo>
                    <a:pt x="1396" y="2491"/>
                  </a:lnTo>
                  <a:cubicBezTo>
                    <a:pt x="1362" y="2440"/>
                    <a:pt x="1328" y="2391"/>
                    <a:pt x="1295" y="2339"/>
                  </a:cubicBezTo>
                  <a:cubicBezTo>
                    <a:pt x="1270" y="2296"/>
                    <a:pt x="1246" y="2252"/>
                    <a:pt x="1222" y="2208"/>
                  </a:cubicBezTo>
                  <a:cubicBezTo>
                    <a:pt x="1192" y="2144"/>
                    <a:pt x="1164" y="2081"/>
                    <a:pt x="1135" y="2018"/>
                  </a:cubicBezTo>
                  <a:cubicBezTo>
                    <a:pt x="1124" y="1991"/>
                    <a:pt x="1113" y="1964"/>
                    <a:pt x="1104" y="1937"/>
                  </a:cubicBezTo>
                  <a:cubicBezTo>
                    <a:pt x="1181" y="1855"/>
                    <a:pt x="1254" y="1769"/>
                    <a:pt x="1324" y="1681"/>
                  </a:cubicBezTo>
                  <a:cubicBezTo>
                    <a:pt x="1379" y="1611"/>
                    <a:pt x="1431" y="1538"/>
                    <a:pt x="1485" y="1467"/>
                  </a:cubicBezTo>
                  <a:cubicBezTo>
                    <a:pt x="1526" y="1410"/>
                    <a:pt x="1563" y="1351"/>
                    <a:pt x="1602" y="1293"/>
                  </a:cubicBezTo>
                  <a:cubicBezTo>
                    <a:pt x="1640" y="1234"/>
                    <a:pt x="1675" y="1174"/>
                    <a:pt x="1711" y="1115"/>
                  </a:cubicBezTo>
                  <a:cubicBezTo>
                    <a:pt x="1745" y="1058"/>
                    <a:pt x="1780" y="1001"/>
                    <a:pt x="1808" y="943"/>
                  </a:cubicBezTo>
                  <a:cubicBezTo>
                    <a:pt x="1825" y="906"/>
                    <a:pt x="1843" y="873"/>
                    <a:pt x="1859" y="837"/>
                  </a:cubicBezTo>
                  <a:cubicBezTo>
                    <a:pt x="1871" y="805"/>
                    <a:pt x="1884" y="772"/>
                    <a:pt x="1897" y="740"/>
                  </a:cubicBezTo>
                  <a:cubicBezTo>
                    <a:pt x="1911" y="707"/>
                    <a:pt x="1922" y="674"/>
                    <a:pt x="1933" y="640"/>
                  </a:cubicBezTo>
                  <a:cubicBezTo>
                    <a:pt x="1949" y="593"/>
                    <a:pt x="1962" y="546"/>
                    <a:pt x="1970" y="498"/>
                  </a:cubicBezTo>
                  <a:cubicBezTo>
                    <a:pt x="1985" y="409"/>
                    <a:pt x="1974" y="319"/>
                    <a:pt x="1939" y="238"/>
                  </a:cubicBezTo>
                  <a:cubicBezTo>
                    <a:pt x="1905" y="169"/>
                    <a:pt x="1852" y="112"/>
                    <a:pt x="1784" y="75"/>
                  </a:cubicBezTo>
                  <a:cubicBezTo>
                    <a:pt x="1708" y="31"/>
                    <a:pt x="1624" y="6"/>
                    <a:pt x="1536" y="1"/>
                  </a:cubicBezTo>
                  <a:cubicBezTo>
                    <a:pt x="1528" y="0"/>
                    <a:pt x="1519" y="0"/>
                    <a:pt x="1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6" name="Google Shape;13696;p25"/>
            <p:cNvSpPr/>
            <p:nvPr/>
          </p:nvSpPr>
          <p:spPr>
            <a:xfrm>
              <a:off x="5676207" y="2670924"/>
              <a:ext cx="88816" cy="135344"/>
            </a:xfrm>
            <a:custGeom>
              <a:avLst/>
              <a:gdLst/>
              <a:ahLst/>
              <a:cxnLst/>
              <a:rect l="l" t="t" r="r" b="b"/>
              <a:pathLst>
                <a:path w="2640" h="4023" extrusionOk="0">
                  <a:moveTo>
                    <a:pt x="2135" y="2832"/>
                  </a:moveTo>
                  <a:lnTo>
                    <a:pt x="2135" y="2832"/>
                  </a:lnTo>
                  <a:cubicBezTo>
                    <a:pt x="2135" y="2834"/>
                    <a:pt x="2136" y="2836"/>
                    <a:pt x="2136" y="2838"/>
                  </a:cubicBezTo>
                  <a:cubicBezTo>
                    <a:pt x="2136" y="2836"/>
                    <a:pt x="2135" y="2834"/>
                    <a:pt x="2135" y="2832"/>
                  </a:cubicBezTo>
                  <a:close/>
                  <a:moveTo>
                    <a:pt x="1302" y="2159"/>
                  </a:moveTo>
                  <a:cubicBezTo>
                    <a:pt x="1343" y="2159"/>
                    <a:pt x="1384" y="2160"/>
                    <a:pt x="1426" y="2162"/>
                  </a:cubicBezTo>
                  <a:lnTo>
                    <a:pt x="1433" y="2162"/>
                  </a:lnTo>
                  <a:cubicBezTo>
                    <a:pt x="1497" y="2167"/>
                    <a:pt x="1559" y="2173"/>
                    <a:pt x="1620" y="2183"/>
                  </a:cubicBezTo>
                  <a:cubicBezTo>
                    <a:pt x="1652" y="2189"/>
                    <a:pt x="1684" y="2197"/>
                    <a:pt x="1714" y="2205"/>
                  </a:cubicBezTo>
                  <a:cubicBezTo>
                    <a:pt x="1679" y="2283"/>
                    <a:pt x="1644" y="2360"/>
                    <a:pt x="1609" y="2436"/>
                  </a:cubicBezTo>
                  <a:cubicBezTo>
                    <a:pt x="1582" y="2485"/>
                    <a:pt x="1557" y="2533"/>
                    <a:pt x="1532" y="2580"/>
                  </a:cubicBezTo>
                  <a:cubicBezTo>
                    <a:pt x="1513" y="2615"/>
                    <a:pt x="1495" y="2648"/>
                    <a:pt x="1476" y="2683"/>
                  </a:cubicBezTo>
                  <a:cubicBezTo>
                    <a:pt x="1468" y="2699"/>
                    <a:pt x="1462" y="2715"/>
                    <a:pt x="1452" y="2729"/>
                  </a:cubicBezTo>
                  <a:cubicBezTo>
                    <a:pt x="1392" y="2821"/>
                    <a:pt x="1337" y="2914"/>
                    <a:pt x="1278" y="3006"/>
                  </a:cubicBezTo>
                  <a:cubicBezTo>
                    <a:pt x="1223" y="3085"/>
                    <a:pt x="1166" y="3164"/>
                    <a:pt x="1109" y="3244"/>
                  </a:cubicBezTo>
                  <a:cubicBezTo>
                    <a:pt x="1087" y="3277"/>
                    <a:pt x="1058" y="3307"/>
                    <a:pt x="1033" y="3337"/>
                  </a:cubicBezTo>
                  <a:cubicBezTo>
                    <a:pt x="1004" y="3372"/>
                    <a:pt x="976" y="3407"/>
                    <a:pt x="947" y="3440"/>
                  </a:cubicBezTo>
                  <a:cubicBezTo>
                    <a:pt x="876" y="3517"/>
                    <a:pt x="805" y="3595"/>
                    <a:pt x="727" y="3666"/>
                  </a:cubicBezTo>
                  <a:cubicBezTo>
                    <a:pt x="705" y="3685"/>
                    <a:pt x="683" y="3703"/>
                    <a:pt x="661" y="3718"/>
                  </a:cubicBezTo>
                  <a:cubicBezTo>
                    <a:pt x="648" y="3727"/>
                    <a:pt x="636" y="3734"/>
                    <a:pt x="623" y="3742"/>
                  </a:cubicBezTo>
                  <a:lnTo>
                    <a:pt x="623" y="3742"/>
                  </a:lnTo>
                  <a:cubicBezTo>
                    <a:pt x="614" y="3747"/>
                    <a:pt x="604" y="3751"/>
                    <a:pt x="594" y="3755"/>
                  </a:cubicBezTo>
                  <a:cubicBezTo>
                    <a:pt x="582" y="3760"/>
                    <a:pt x="569" y="3763"/>
                    <a:pt x="556" y="3766"/>
                  </a:cubicBezTo>
                  <a:cubicBezTo>
                    <a:pt x="549" y="3768"/>
                    <a:pt x="541" y="3769"/>
                    <a:pt x="531" y="3769"/>
                  </a:cubicBezTo>
                  <a:lnTo>
                    <a:pt x="517" y="3772"/>
                  </a:lnTo>
                  <a:cubicBezTo>
                    <a:pt x="509" y="3772"/>
                    <a:pt x="503" y="3772"/>
                    <a:pt x="492" y="3769"/>
                  </a:cubicBezTo>
                  <a:cubicBezTo>
                    <a:pt x="480" y="3768"/>
                    <a:pt x="471" y="3764"/>
                    <a:pt x="460" y="3761"/>
                  </a:cubicBezTo>
                  <a:cubicBezTo>
                    <a:pt x="454" y="3760"/>
                    <a:pt x="447" y="3756"/>
                    <a:pt x="441" y="3753"/>
                  </a:cubicBezTo>
                  <a:cubicBezTo>
                    <a:pt x="434" y="3749"/>
                    <a:pt x="428" y="3746"/>
                    <a:pt x="422" y="3742"/>
                  </a:cubicBezTo>
                  <a:lnTo>
                    <a:pt x="422" y="3742"/>
                  </a:lnTo>
                  <a:cubicBezTo>
                    <a:pt x="414" y="3736"/>
                    <a:pt x="408" y="3730"/>
                    <a:pt x="400" y="3725"/>
                  </a:cubicBezTo>
                  <a:cubicBezTo>
                    <a:pt x="392" y="3717"/>
                    <a:pt x="386" y="3711"/>
                    <a:pt x="376" y="3699"/>
                  </a:cubicBezTo>
                  <a:cubicBezTo>
                    <a:pt x="367" y="3688"/>
                    <a:pt x="357" y="3677"/>
                    <a:pt x="349" y="3666"/>
                  </a:cubicBezTo>
                  <a:cubicBezTo>
                    <a:pt x="341" y="3654"/>
                    <a:pt x="333" y="3641"/>
                    <a:pt x="327" y="3628"/>
                  </a:cubicBezTo>
                  <a:cubicBezTo>
                    <a:pt x="319" y="3611"/>
                    <a:pt x="311" y="3593"/>
                    <a:pt x="303" y="3576"/>
                  </a:cubicBezTo>
                  <a:cubicBezTo>
                    <a:pt x="294" y="3547"/>
                    <a:pt x="284" y="3517"/>
                    <a:pt x="279" y="3489"/>
                  </a:cubicBezTo>
                  <a:cubicBezTo>
                    <a:pt x="273" y="3460"/>
                    <a:pt x="268" y="3430"/>
                    <a:pt x="265" y="3400"/>
                  </a:cubicBezTo>
                  <a:cubicBezTo>
                    <a:pt x="262" y="3351"/>
                    <a:pt x="260" y="3302"/>
                    <a:pt x="264" y="3253"/>
                  </a:cubicBezTo>
                  <a:lnTo>
                    <a:pt x="264" y="3251"/>
                  </a:lnTo>
                  <a:cubicBezTo>
                    <a:pt x="265" y="3201"/>
                    <a:pt x="272" y="3149"/>
                    <a:pt x="281" y="3098"/>
                  </a:cubicBezTo>
                  <a:cubicBezTo>
                    <a:pt x="308" y="2948"/>
                    <a:pt x="355" y="2802"/>
                    <a:pt x="422" y="2666"/>
                  </a:cubicBezTo>
                  <a:cubicBezTo>
                    <a:pt x="446" y="2615"/>
                    <a:pt x="474" y="2566"/>
                    <a:pt x="504" y="2519"/>
                  </a:cubicBezTo>
                  <a:cubicBezTo>
                    <a:pt x="533" y="2477"/>
                    <a:pt x="561" y="2439"/>
                    <a:pt x="593" y="2401"/>
                  </a:cubicBezTo>
                  <a:cubicBezTo>
                    <a:pt x="607" y="2386"/>
                    <a:pt x="621" y="2371"/>
                    <a:pt x="636" y="2357"/>
                  </a:cubicBezTo>
                  <a:lnTo>
                    <a:pt x="642" y="2351"/>
                  </a:lnTo>
                  <a:lnTo>
                    <a:pt x="636" y="2355"/>
                  </a:lnTo>
                  <a:cubicBezTo>
                    <a:pt x="655" y="2341"/>
                    <a:pt x="672" y="2327"/>
                    <a:pt x="693" y="2313"/>
                  </a:cubicBezTo>
                  <a:cubicBezTo>
                    <a:pt x="707" y="2303"/>
                    <a:pt x="723" y="2294"/>
                    <a:pt x="740" y="2286"/>
                  </a:cubicBezTo>
                  <a:cubicBezTo>
                    <a:pt x="788" y="2260"/>
                    <a:pt x="838" y="2240"/>
                    <a:pt x="890" y="2221"/>
                  </a:cubicBezTo>
                  <a:cubicBezTo>
                    <a:pt x="932" y="2207"/>
                    <a:pt x="973" y="2194"/>
                    <a:pt x="1017" y="2185"/>
                  </a:cubicBezTo>
                  <a:cubicBezTo>
                    <a:pt x="1058" y="2175"/>
                    <a:pt x="1101" y="2170"/>
                    <a:pt x="1142" y="2166"/>
                  </a:cubicBezTo>
                  <a:cubicBezTo>
                    <a:pt x="1196" y="2161"/>
                    <a:pt x="1249" y="2159"/>
                    <a:pt x="1302" y="2159"/>
                  </a:cubicBezTo>
                  <a:close/>
                  <a:moveTo>
                    <a:pt x="2484" y="0"/>
                  </a:moveTo>
                  <a:cubicBezTo>
                    <a:pt x="2430" y="0"/>
                    <a:pt x="2378" y="33"/>
                    <a:pt x="2356" y="87"/>
                  </a:cubicBezTo>
                  <a:cubicBezTo>
                    <a:pt x="2322" y="161"/>
                    <a:pt x="2293" y="239"/>
                    <a:pt x="2269" y="318"/>
                  </a:cubicBezTo>
                  <a:cubicBezTo>
                    <a:pt x="2108" y="852"/>
                    <a:pt x="1995" y="1399"/>
                    <a:pt x="1823" y="1930"/>
                  </a:cubicBezTo>
                  <a:cubicBezTo>
                    <a:pt x="1818" y="1942"/>
                    <a:pt x="1813" y="1955"/>
                    <a:pt x="1809" y="1968"/>
                  </a:cubicBezTo>
                  <a:cubicBezTo>
                    <a:pt x="1791" y="1961"/>
                    <a:pt x="1772" y="1957"/>
                    <a:pt x="1753" y="1952"/>
                  </a:cubicBezTo>
                  <a:cubicBezTo>
                    <a:pt x="1669" y="1933"/>
                    <a:pt x="1584" y="1920"/>
                    <a:pt x="1498" y="1915"/>
                  </a:cubicBezTo>
                  <a:cubicBezTo>
                    <a:pt x="1437" y="1910"/>
                    <a:pt x="1374" y="1908"/>
                    <a:pt x="1312" y="1908"/>
                  </a:cubicBezTo>
                  <a:cubicBezTo>
                    <a:pt x="1283" y="1908"/>
                    <a:pt x="1254" y="1908"/>
                    <a:pt x="1224" y="1909"/>
                  </a:cubicBezTo>
                  <a:cubicBezTo>
                    <a:pt x="1136" y="1912"/>
                    <a:pt x="1049" y="1923"/>
                    <a:pt x="962" y="1942"/>
                  </a:cubicBezTo>
                  <a:cubicBezTo>
                    <a:pt x="878" y="1961"/>
                    <a:pt x="796" y="1990"/>
                    <a:pt x="716" y="2025"/>
                  </a:cubicBezTo>
                  <a:cubicBezTo>
                    <a:pt x="631" y="2059"/>
                    <a:pt x="552" y="2109"/>
                    <a:pt x="482" y="2167"/>
                  </a:cubicBezTo>
                  <a:cubicBezTo>
                    <a:pt x="422" y="2221"/>
                    <a:pt x="371" y="2281"/>
                    <a:pt x="327" y="2346"/>
                  </a:cubicBezTo>
                  <a:cubicBezTo>
                    <a:pt x="221" y="2498"/>
                    <a:pt x="142" y="2664"/>
                    <a:pt x="89" y="2841"/>
                  </a:cubicBezTo>
                  <a:cubicBezTo>
                    <a:pt x="34" y="3025"/>
                    <a:pt x="1" y="3212"/>
                    <a:pt x="12" y="3405"/>
                  </a:cubicBezTo>
                  <a:cubicBezTo>
                    <a:pt x="23" y="3573"/>
                    <a:pt x="74" y="3753"/>
                    <a:pt x="192" y="3877"/>
                  </a:cubicBezTo>
                  <a:cubicBezTo>
                    <a:pt x="251" y="3942"/>
                    <a:pt x="327" y="3989"/>
                    <a:pt x="411" y="4011"/>
                  </a:cubicBezTo>
                  <a:cubicBezTo>
                    <a:pt x="447" y="4019"/>
                    <a:pt x="484" y="4022"/>
                    <a:pt x="522" y="4022"/>
                  </a:cubicBezTo>
                  <a:cubicBezTo>
                    <a:pt x="561" y="4022"/>
                    <a:pt x="601" y="4018"/>
                    <a:pt x="639" y="4005"/>
                  </a:cubicBezTo>
                  <a:cubicBezTo>
                    <a:pt x="788" y="3959"/>
                    <a:pt x="898" y="3847"/>
                    <a:pt x="1000" y="3734"/>
                  </a:cubicBezTo>
                  <a:cubicBezTo>
                    <a:pt x="1047" y="3684"/>
                    <a:pt x="1096" y="3635"/>
                    <a:pt x="1141" y="3579"/>
                  </a:cubicBezTo>
                  <a:cubicBezTo>
                    <a:pt x="1191" y="3517"/>
                    <a:pt x="1242" y="3456"/>
                    <a:pt x="1294" y="3394"/>
                  </a:cubicBezTo>
                  <a:cubicBezTo>
                    <a:pt x="1312" y="3373"/>
                    <a:pt x="1324" y="3350"/>
                    <a:pt x="1340" y="3329"/>
                  </a:cubicBezTo>
                  <a:cubicBezTo>
                    <a:pt x="1369" y="3289"/>
                    <a:pt x="1397" y="3250"/>
                    <a:pt x="1426" y="3210"/>
                  </a:cubicBezTo>
                  <a:cubicBezTo>
                    <a:pt x="1459" y="3164"/>
                    <a:pt x="1489" y="3118"/>
                    <a:pt x="1517" y="3071"/>
                  </a:cubicBezTo>
                  <a:cubicBezTo>
                    <a:pt x="1563" y="2998"/>
                    <a:pt x="1609" y="2927"/>
                    <a:pt x="1655" y="2854"/>
                  </a:cubicBezTo>
                  <a:cubicBezTo>
                    <a:pt x="1666" y="2837"/>
                    <a:pt x="1674" y="2819"/>
                    <a:pt x="1684" y="2802"/>
                  </a:cubicBezTo>
                  <a:cubicBezTo>
                    <a:pt x="1706" y="2761"/>
                    <a:pt x="1728" y="2720"/>
                    <a:pt x="1750" y="2678"/>
                  </a:cubicBezTo>
                  <a:cubicBezTo>
                    <a:pt x="1780" y="2625"/>
                    <a:pt x="1810" y="2572"/>
                    <a:pt x="1836" y="2519"/>
                  </a:cubicBezTo>
                  <a:cubicBezTo>
                    <a:pt x="1864" y="2457"/>
                    <a:pt x="1891" y="2397"/>
                    <a:pt x="1919" y="2335"/>
                  </a:cubicBezTo>
                  <a:lnTo>
                    <a:pt x="1931" y="2346"/>
                  </a:lnTo>
                  <a:cubicBezTo>
                    <a:pt x="1946" y="2367"/>
                    <a:pt x="1962" y="2387"/>
                    <a:pt x="1978" y="2408"/>
                  </a:cubicBezTo>
                  <a:cubicBezTo>
                    <a:pt x="1997" y="2438"/>
                    <a:pt x="2016" y="2469"/>
                    <a:pt x="2032" y="2501"/>
                  </a:cubicBezTo>
                  <a:cubicBezTo>
                    <a:pt x="2048" y="2534"/>
                    <a:pt x="2063" y="2569"/>
                    <a:pt x="2076" y="2602"/>
                  </a:cubicBezTo>
                  <a:cubicBezTo>
                    <a:pt x="2089" y="2640"/>
                    <a:pt x="2098" y="2678"/>
                    <a:pt x="2109" y="2716"/>
                  </a:cubicBezTo>
                  <a:lnTo>
                    <a:pt x="2109" y="2713"/>
                  </a:lnTo>
                  <a:cubicBezTo>
                    <a:pt x="2118" y="2754"/>
                    <a:pt x="2126" y="2793"/>
                    <a:pt x="2135" y="2832"/>
                  </a:cubicBezTo>
                  <a:lnTo>
                    <a:pt x="2135" y="2832"/>
                  </a:lnTo>
                  <a:cubicBezTo>
                    <a:pt x="2135" y="2830"/>
                    <a:pt x="2134" y="2828"/>
                    <a:pt x="2134" y="2826"/>
                  </a:cubicBezTo>
                  <a:lnTo>
                    <a:pt x="2134" y="2826"/>
                  </a:lnTo>
                  <a:cubicBezTo>
                    <a:pt x="2154" y="2920"/>
                    <a:pt x="2167" y="3014"/>
                    <a:pt x="2184" y="3106"/>
                  </a:cubicBezTo>
                  <a:cubicBezTo>
                    <a:pt x="2196" y="3179"/>
                    <a:pt x="2208" y="3250"/>
                    <a:pt x="2238" y="3316"/>
                  </a:cubicBezTo>
                  <a:cubicBezTo>
                    <a:pt x="2258" y="3364"/>
                    <a:pt x="2295" y="3402"/>
                    <a:pt x="2342" y="3421"/>
                  </a:cubicBezTo>
                  <a:cubicBezTo>
                    <a:pt x="2370" y="3433"/>
                    <a:pt x="2398" y="3436"/>
                    <a:pt x="2427" y="3436"/>
                  </a:cubicBezTo>
                  <a:cubicBezTo>
                    <a:pt x="2453" y="3436"/>
                    <a:pt x="2479" y="3433"/>
                    <a:pt x="2505" y="3430"/>
                  </a:cubicBezTo>
                  <a:cubicBezTo>
                    <a:pt x="2576" y="3419"/>
                    <a:pt x="2627" y="3353"/>
                    <a:pt x="2618" y="3280"/>
                  </a:cubicBezTo>
                  <a:cubicBezTo>
                    <a:pt x="2607" y="3214"/>
                    <a:pt x="2550" y="3166"/>
                    <a:pt x="2485" y="3166"/>
                  </a:cubicBezTo>
                  <a:cubicBezTo>
                    <a:pt x="2479" y="3166"/>
                    <a:pt x="2473" y="3167"/>
                    <a:pt x="2467" y="3168"/>
                  </a:cubicBezTo>
                  <a:cubicBezTo>
                    <a:pt x="2456" y="3131"/>
                    <a:pt x="2448" y="3095"/>
                    <a:pt x="2440" y="3057"/>
                  </a:cubicBezTo>
                  <a:cubicBezTo>
                    <a:pt x="2412" y="2922"/>
                    <a:pt x="2385" y="2786"/>
                    <a:pt x="2355" y="2651"/>
                  </a:cubicBezTo>
                  <a:cubicBezTo>
                    <a:pt x="2306" y="2438"/>
                    <a:pt x="2195" y="2224"/>
                    <a:pt x="2024" y="2086"/>
                  </a:cubicBezTo>
                  <a:cubicBezTo>
                    <a:pt x="2051" y="2019"/>
                    <a:pt x="2072" y="1950"/>
                    <a:pt x="2094" y="1881"/>
                  </a:cubicBezTo>
                  <a:lnTo>
                    <a:pt x="2094" y="1881"/>
                  </a:lnTo>
                  <a:cubicBezTo>
                    <a:pt x="2093" y="1886"/>
                    <a:pt x="2092" y="1891"/>
                    <a:pt x="2090" y="1895"/>
                  </a:cubicBezTo>
                  <a:cubicBezTo>
                    <a:pt x="2165" y="1672"/>
                    <a:pt x="2223" y="1444"/>
                    <a:pt x="2285" y="1216"/>
                  </a:cubicBezTo>
                  <a:cubicBezTo>
                    <a:pt x="2348" y="981"/>
                    <a:pt x="2410" y="747"/>
                    <a:pt x="2483" y="516"/>
                  </a:cubicBezTo>
                  <a:lnTo>
                    <a:pt x="2483" y="516"/>
                  </a:lnTo>
                  <a:lnTo>
                    <a:pt x="2480" y="521"/>
                  </a:lnTo>
                  <a:cubicBezTo>
                    <a:pt x="2483" y="511"/>
                    <a:pt x="2486" y="503"/>
                    <a:pt x="2489" y="494"/>
                  </a:cubicBezTo>
                  <a:lnTo>
                    <a:pt x="2489" y="494"/>
                  </a:lnTo>
                  <a:cubicBezTo>
                    <a:pt x="2489" y="494"/>
                    <a:pt x="2489" y="495"/>
                    <a:pt x="2488" y="495"/>
                  </a:cubicBezTo>
                  <a:lnTo>
                    <a:pt x="2488" y="495"/>
                  </a:lnTo>
                  <a:cubicBezTo>
                    <a:pt x="2490" y="491"/>
                    <a:pt x="2491" y="488"/>
                    <a:pt x="2492" y="484"/>
                  </a:cubicBezTo>
                  <a:cubicBezTo>
                    <a:pt x="2492" y="483"/>
                    <a:pt x="2492" y="481"/>
                    <a:pt x="2492" y="481"/>
                  </a:cubicBezTo>
                  <a:cubicBezTo>
                    <a:pt x="2499" y="464"/>
                    <a:pt x="2505" y="446"/>
                    <a:pt x="2510" y="427"/>
                  </a:cubicBezTo>
                  <a:lnTo>
                    <a:pt x="2510" y="429"/>
                  </a:lnTo>
                  <a:cubicBezTo>
                    <a:pt x="2510" y="429"/>
                    <a:pt x="2511" y="427"/>
                    <a:pt x="2511" y="426"/>
                  </a:cubicBezTo>
                  <a:lnTo>
                    <a:pt x="2515" y="418"/>
                  </a:lnTo>
                  <a:lnTo>
                    <a:pt x="2513" y="421"/>
                  </a:lnTo>
                  <a:cubicBezTo>
                    <a:pt x="2517" y="409"/>
                    <a:pt x="2521" y="396"/>
                    <a:pt x="2525" y="383"/>
                  </a:cubicBezTo>
                  <a:lnTo>
                    <a:pt x="2525" y="383"/>
                  </a:lnTo>
                  <a:cubicBezTo>
                    <a:pt x="2544" y="329"/>
                    <a:pt x="2567" y="278"/>
                    <a:pt x="2589" y="228"/>
                  </a:cubicBezTo>
                  <a:lnTo>
                    <a:pt x="2600" y="206"/>
                  </a:lnTo>
                  <a:cubicBezTo>
                    <a:pt x="2640" y="136"/>
                    <a:pt x="2613" y="49"/>
                    <a:pt x="2543" y="14"/>
                  </a:cubicBezTo>
                  <a:cubicBezTo>
                    <a:pt x="2524" y="5"/>
                    <a:pt x="2504" y="0"/>
                    <a:pt x="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7" name="Google Shape;13697;p25"/>
            <p:cNvSpPr/>
            <p:nvPr/>
          </p:nvSpPr>
          <p:spPr>
            <a:xfrm>
              <a:off x="5771217" y="2698175"/>
              <a:ext cx="96487" cy="110852"/>
            </a:xfrm>
            <a:custGeom>
              <a:avLst/>
              <a:gdLst/>
              <a:ahLst/>
              <a:cxnLst/>
              <a:rect l="l" t="t" r="r" b="b"/>
              <a:pathLst>
                <a:path w="2868" h="3295" extrusionOk="0">
                  <a:moveTo>
                    <a:pt x="1823" y="740"/>
                  </a:moveTo>
                  <a:lnTo>
                    <a:pt x="1823" y="740"/>
                  </a:lnTo>
                  <a:cubicBezTo>
                    <a:pt x="1822" y="741"/>
                    <a:pt x="1822" y="743"/>
                    <a:pt x="1821" y="744"/>
                  </a:cubicBezTo>
                  <a:lnTo>
                    <a:pt x="1821" y="744"/>
                  </a:lnTo>
                  <a:cubicBezTo>
                    <a:pt x="1822" y="743"/>
                    <a:pt x="1822" y="741"/>
                    <a:pt x="1823" y="740"/>
                  </a:cubicBezTo>
                  <a:close/>
                  <a:moveTo>
                    <a:pt x="1728" y="972"/>
                  </a:moveTo>
                  <a:cubicBezTo>
                    <a:pt x="1727" y="974"/>
                    <a:pt x="1727" y="976"/>
                    <a:pt x="1726" y="978"/>
                  </a:cubicBezTo>
                  <a:lnTo>
                    <a:pt x="1726" y="978"/>
                  </a:lnTo>
                  <a:cubicBezTo>
                    <a:pt x="1727" y="976"/>
                    <a:pt x="1727" y="975"/>
                    <a:pt x="1728" y="972"/>
                  </a:cubicBezTo>
                  <a:close/>
                  <a:moveTo>
                    <a:pt x="1602" y="1816"/>
                  </a:moveTo>
                  <a:cubicBezTo>
                    <a:pt x="1602" y="1821"/>
                    <a:pt x="1602" y="1826"/>
                    <a:pt x="1603" y="1830"/>
                  </a:cubicBezTo>
                  <a:cubicBezTo>
                    <a:pt x="1603" y="1826"/>
                    <a:pt x="1603" y="1821"/>
                    <a:pt x="1602" y="1816"/>
                  </a:cubicBezTo>
                  <a:close/>
                  <a:moveTo>
                    <a:pt x="2326" y="265"/>
                  </a:moveTo>
                  <a:cubicBezTo>
                    <a:pt x="2333" y="266"/>
                    <a:pt x="2341" y="266"/>
                    <a:pt x="2347" y="268"/>
                  </a:cubicBezTo>
                  <a:cubicBezTo>
                    <a:pt x="2360" y="271"/>
                    <a:pt x="2374" y="274"/>
                    <a:pt x="2386" y="278"/>
                  </a:cubicBezTo>
                  <a:cubicBezTo>
                    <a:pt x="2401" y="282"/>
                    <a:pt x="2415" y="289"/>
                    <a:pt x="2428" y="295"/>
                  </a:cubicBezTo>
                  <a:cubicBezTo>
                    <a:pt x="2432" y="298"/>
                    <a:pt x="2437" y="301"/>
                    <a:pt x="2442" y="303"/>
                  </a:cubicBezTo>
                  <a:cubicBezTo>
                    <a:pt x="2461" y="317"/>
                    <a:pt x="2480" y="330"/>
                    <a:pt x="2497" y="346"/>
                  </a:cubicBezTo>
                  <a:cubicBezTo>
                    <a:pt x="2505" y="352"/>
                    <a:pt x="2512" y="360"/>
                    <a:pt x="2519" y="368"/>
                  </a:cubicBezTo>
                  <a:cubicBezTo>
                    <a:pt x="2529" y="379"/>
                    <a:pt x="2537" y="390"/>
                    <a:pt x="2546" y="401"/>
                  </a:cubicBezTo>
                  <a:cubicBezTo>
                    <a:pt x="2551" y="409"/>
                    <a:pt x="2556" y="418"/>
                    <a:pt x="2561" y="426"/>
                  </a:cubicBezTo>
                  <a:cubicBezTo>
                    <a:pt x="2567" y="441"/>
                    <a:pt x="2573" y="455"/>
                    <a:pt x="2580" y="469"/>
                  </a:cubicBezTo>
                  <a:cubicBezTo>
                    <a:pt x="2586" y="488"/>
                    <a:pt x="2592" y="509"/>
                    <a:pt x="2595" y="528"/>
                  </a:cubicBezTo>
                  <a:cubicBezTo>
                    <a:pt x="2599" y="548"/>
                    <a:pt x="2602" y="567"/>
                    <a:pt x="2605" y="588"/>
                  </a:cubicBezTo>
                  <a:cubicBezTo>
                    <a:pt x="2606" y="604"/>
                    <a:pt x="2608" y="618"/>
                    <a:pt x="2606" y="637"/>
                  </a:cubicBezTo>
                  <a:cubicBezTo>
                    <a:pt x="2605" y="654"/>
                    <a:pt x="2602" y="673"/>
                    <a:pt x="2600" y="692"/>
                  </a:cubicBezTo>
                  <a:cubicBezTo>
                    <a:pt x="2594" y="716"/>
                    <a:pt x="2587" y="740"/>
                    <a:pt x="2581" y="763"/>
                  </a:cubicBezTo>
                  <a:cubicBezTo>
                    <a:pt x="2564" y="817"/>
                    <a:pt x="2543" y="870"/>
                    <a:pt x="2519" y="920"/>
                  </a:cubicBezTo>
                  <a:lnTo>
                    <a:pt x="2456" y="1053"/>
                  </a:lnTo>
                  <a:cubicBezTo>
                    <a:pt x="2428" y="1105"/>
                    <a:pt x="2401" y="1158"/>
                    <a:pt x="2369" y="1208"/>
                  </a:cubicBezTo>
                  <a:cubicBezTo>
                    <a:pt x="2336" y="1257"/>
                    <a:pt x="2304" y="1308"/>
                    <a:pt x="2271" y="1359"/>
                  </a:cubicBezTo>
                  <a:cubicBezTo>
                    <a:pt x="2230" y="1417"/>
                    <a:pt x="2189" y="1476"/>
                    <a:pt x="2147" y="1533"/>
                  </a:cubicBezTo>
                  <a:cubicBezTo>
                    <a:pt x="2106" y="1588"/>
                    <a:pt x="2060" y="1642"/>
                    <a:pt x="2018" y="1697"/>
                  </a:cubicBezTo>
                  <a:cubicBezTo>
                    <a:pt x="1940" y="1796"/>
                    <a:pt x="1856" y="1891"/>
                    <a:pt x="1775" y="1986"/>
                  </a:cubicBezTo>
                  <a:cubicBezTo>
                    <a:pt x="1731" y="2035"/>
                    <a:pt x="1687" y="2082"/>
                    <a:pt x="1642" y="2130"/>
                  </a:cubicBezTo>
                  <a:cubicBezTo>
                    <a:pt x="1623" y="2025"/>
                    <a:pt x="1611" y="1919"/>
                    <a:pt x="1601" y="1815"/>
                  </a:cubicBezTo>
                  <a:lnTo>
                    <a:pt x="1601" y="1815"/>
                  </a:lnTo>
                  <a:cubicBezTo>
                    <a:pt x="1601" y="1815"/>
                    <a:pt x="1602" y="1816"/>
                    <a:pt x="1602" y="1816"/>
                  </a:cubicBezTo>
                  <a:lnTo>
                    <a:pt x="1602" y="1816"/>
                  </a:lnTo>
                  <a:cubicBezTo>
                    <a:pt x="1596" y="1743"/>
                    <a:pt x="1595" y="1671"/>
                    <a:pt x="1598" y="1598"/>
                  </a:cubicBezTo>
                  <a:cubicBezTo>
                    <a:pt x="1606" y="1503"/>
                    <a:pt x="1619" y="1409"/>
                    <a:pt x="1638" y="1316"/>
                  </a:cubicBezTo>
                  <a:cubicBezTo>
                    <a:pt x="1659" y="1202"/>
                    <a:pt x="1689" y="1089"/>
                    <a:pt x="1726" y="978"/>
                  </a:cubicBezTo>
                  <a:lnTo>
                    <a:pt x="1726" y="978"/>
                  </a:lnTo>
                  <a:cubicBezTo>
                    <a:pt x="1725" y="980"/>
                    <a:pt x="1724" y="982"/>
                    <a:pt x="1724" y="984"/>
                  </a:cubicBezTo>
                  <a:lnTo>
                    <a:pt x="1724" y="984"/>
                  </a:lnTo>
                  <a:cubicBezTo>
                    <a:pt x="1752" y="902"/>
                    <a:pt x="1784" y="822"/>
                    <a:pt x="1821" y="744"/>
                  </a:cubicBezTo>
                  <a:lnTo>
                    <a:pt x="1821" y="744"/>
                  </a:lnTo>
                  <a:cubicBezTo>
                    <a:pt x="1821" y="745"/>
                    <a:pt x="1820" y="745"/>
                    <a:pt x="1820" y="746"/>
                  </a:cubicBezTo>
                  <a:cubicBezTo>
                    <a:pt x="1821" y="743"/>
                    <a:pt x="1823" y="740"/>
                    <a:pt x="1824" y="737"/>
                  </a:cubicBezTo>
                  <a:lnTo>
                    <a:pt x="1824" y="737"/>
                  </a:lnTo>
                  <a:cubicBezTo>
                    <a:pt x="1824" y="738"/>
                    <a:pt x="1823" y="739"/>
                    <a:pt x="1823" y="740"/>
                  </a:cubicBezTo>
                  <a:lnTo>
                    <a:pt x="1823" y="740"/>
                  </a:lnTo>
                  <a:cubicBezTo>
                    <a:pt x="1824" y="737"/>
                    <a:pt x="1826" y="733"/>
                    <a:pt x="1828" y="730"/>
                  </a:cubicBezTo>
                  <a:lnTo>
                    <a:pt x="1828" y="730"/>
                  </a:lnTo>
                  <a:cubicBezTo>
                    <a:pt x="1827" y="731"/>
                    <a:pt x="1827" y="731"/>
                    <a:pt x="1827" y="731"/>
                  </a:cubicBezTo>
                  <a:lnTo>
                    <a:pt x="1827" y="731"/>
                  </a:lnTo>
                  <a:cubicBezTo>
                    <a:pt x="1857" y="671"/>
                    <a:pt x="1889" y="613"/>
                    <a:pt x="1926" y="558"/>
                  </a:cubicBezTo>
                  <a:cubicBezTo>
                    <a:pt x="1953" y="517"/>
                    <a:pt x="1981" y="479"/>
                    <a:pt x="2013" y="441"/>
                  </a:cubicBezTo>
                  <a:cubicBezTo>
                    <a:pt x="2037" y="414"/>
                    <a:pt x="2064" y="388"/>
                    <a:pt x="2089" y="363"/>
                  </a:cubicBezTo>
                  <a:lnTo>
                    <a:pt x="2089" y="363"/>
                  </a:lnTo>
                  <a:lnTo>
                    <a:pt x="2081" y="372"/>
                  </a:lnTo>
                  <a:cubicBezTo>
                    <a:pt x="2100" y="355"/>
                    <a:pt x="2121" y="339"/>
                    <a:pt x="2141" y="323"/>
                  </a:cubicBezTo>
                  <a:cubicBezTo>
                    <a:pt x="2154" y="315"/>
                    <a:pt x="2166" y="308"/>
                    <a:pt x="2181" y="300"/>
                  </a:cubicBezTo>
                  <a:cubicBezTo>
                    <a:pt x="2193" y="292"/>
                    <a:pt x="2208" y="287"/>
                    <a:pt x="2223" y="281"/>
                  </a:cubicBezTo>
                  <a:cubicBezTo>
                    <a:pt x="2231" y="278"/>
                    <a:pt x="2241" y="274"/>
                    <a:pt x="2249" y="273"/>
                  </a:cubicBezTo>
                  <a:cubicBezTo>
                    <a:pt x="2266" y="270"/>
                    <a:pt x="2284" y="266"/>
                    <a:pt x="2301" y="265"/>
                  </a:cubicBezTo>
                  <a:close/>
                  <a:moveTo>
                    <a:pt x="518" y="2408"/>
                  </a:moveTo>
                  <a:cubicBezTo>
                    <a:pt x="519" y="2408"/>
                    <a:pt x="520" y="2409"/>
                    <a:pt x="520" y="2410"/>
                  </a:cubicBezTo>
                  <a:cubicBezTo>
                    <a:pt x="520" y="2409"/>
                    <a:pt x="519" y="2408"/>
                    <a:pt x="518" y="2408"/>
                  </a:cubicBezTo>
                  <a:close/>
                  <a:moveTo>
                    <a:pt x="1720" y="2541"/>
                  </a:moveTo>
                  <a:cubicBezTo>
                    <a:pt x="1720" y="2543"/>
                    <a:pt x="1721" y="2544"/>
                    <a:pt x="1721" y="2546"/>
                  </a:cubicBezTo>
                  <a:lnTo>
                    <a:pt x="1721" y="2546"/>
                  </a:lnTo>
                  <a:cubicBezTo>
                    <a:pt x="1721" y="2545"/>
                    <a:pt x="1720" y="2543"/>
                    <a:pt x="1720" y="2541"/>
                  </a:cubicBezTo>
                  <a:close/>
                  <a:moveTo>
                    <a:pt x="1529" y="2862"/>
                  </a:moveTo>
                  <a:cubicBezTo>
                    <a:pt x="1529" y="2863"/>
                    <a:pt x="1530" y="2864"/>
                    <a:pt x="1530" y="2866"/>
                  </a:cubicBezTo>
                  <a:cubicBezTo>
                    <a:pt x="1530" y="2864"/>
                    <a:pt x="1529" y="2863"/>
                    <a:pt x="1529" y="2862"/>
                  </a:cubicBezTo>
                  <a:close/>
                  <a:moveTo>
                    <a:pt x="2325" y="0"/>
                  </a:moveTo>
                  <a:cubicBezTo>
                    <a:pt x="2242" y="0"/>
                    <a:pt x="2162" y="18"/>
                    <a:pt x="2086" y="53"/>
                  </a:cubicBezTo>
                  <a:cubicBezTo>
                    <a:pt x="2008" y="91"/>
                    <a:pt x="1938" y="141"/>
                    <a:pt x="1878" y="203"/>
                  </a:cubicBezTo>
                  <a:cubicBezTo>
                    <a:pt x="1818" y="263"/>
                    <a:pt x="1766" y="330"/>
                    <a:pt x="1722" y="399"/>
                  </a:cubicBezTo>
                  <a:cubicBezTo>
                    <a:pt x="1619" y="558"/>
                    <a:pt x="1540" y="727"/>
                    <a:pt x="1484" y="908"/>
                  </a:cubicBezTo>
                  <a:cubicBezTo>
                    <a:pt x="1422" y="1097"/>
                    <a:pt x="1381" y="1295"/>
                    <a:pt x="1359" y="1495"/>
                  </a:cubicBezTo>
                  <a:cubicBezTo>
                    <a:pt x="1343" y="1672"/>
                    <a:pt x="1350" y="1853"/>
                    <a:pt x="1378" y="2028"/>
                  </a:cubicBezTo>
                  <a:cubicBezTo>
                    <a:pt x="1392" y="2131"/>
                    <a:pt x="1410" y="2232"/>
                    <a:pt x="1427" y="2334"/>
                  </a:cubicBezTo>
                  <a:cubicBezTo>
                    <a:pt x="1367" y="2386"/>
                    <a:pt x="1305" y="2435"/>
                    <a:pt x="1240" y="2479"/>
                  </a:cubicBezTo>
                  <a:lnTo>
                    <a:pt x="1239" y="2481"/>
                  </a:lnTo>
                  <a:lnTo>
                    <a:pt x="1229" y="2487"/>
                  </a:lnTo>
                  <a:lnTo>
                    <a:pt x="1229" y="2487"/>
                  </a:lnTo>
                  <a:lnTo>
                    <a:pt x="1236" y="2483"/>
                  </a:lnTo>
                  <a:lnTo>
                    <a:pt x="1236" y="2483"/>
                  </a:lnTo>
                  <a:cubicBezTo>
                    <a:pt x="1201" y="2505"/>
                    <a:pt x="1168" y="2525"/>
                    <a:pt x="1131" y="2544"/>
                  </a:cubicBezTo>
                  <a:cubicBezTo>
                    <a:pt x="1109" y="2554"/>
                    <a:pt x="1085" y="2565"/>
                    <a:pt x="1063" y="2574"/>
                  </a:cubicBezTo>
                  <a:cubicBezTo>
                    <a:pt x="1047" y="2579"/>
                    <a:pt x="1031" y="2586"/>
                    <a:pt x="1014" y="2589"/>
                  </a:cubicBezTo>
                  <a:cubicBezTo>
                    <a:pt x="997" y="2592"/>
                    <a:pt x="981" y="2593"/>
                    <a:pt x="963" y="2597"/>
                  </a:cubicBezTo>
                  <a:lnTo>
                    <a:pt x="876" y="2597"/>
                  </a:lnTo>
                  <a:cubicBezTo>
                    <a:pt x="853" y="2593"/>
                    <a:pt x="829" y="2590"/>
                    <a:pt x="803" y="2587"/>
                  </a:cubicBezTo>
                  <a:cubicBezTo>
                    <a:pt x="788" y="2584"/>
                    <a:pt x="770" y="2579"/>
                    <a:pt x="754" y="2574"/>
                  </a:cubicBezTo>
                  <a:cubicBezTo>
                    <a:pt x="735" y="2568"/>
                    <a:pt x="716" y="2560"/>
                    <a:pt x="696" y="2552"/>
                  </a:cubicBezTo>
                  <a:cubicBezTo>
                    <a:pt x="685" y="2546"/>
                    <a:pt x="672" y="2540"/>
                    <a:pt x="661" y="2532"/>
                  </a:cubicBezTo>
                  <a:cubicBezTo>
                    <a:pt x="634" y="2513"/>
                    <a:pt x="607" y="2492"/>
                    <a:pt x="585" y="2473"/>
                  </a:cubicBezTo>
                  <a:cubicBezTo>
                    <a:pt x="563" y="2453"/>
                    <a:pt x="542" y="2434"/>
                    <a:pt x="522" y="2411"/>
                  </a:cubicBezTo>
                  <a:lnTo>
                    <a:pt x="522" y="2411"/>
                  </a:lnTo>
                  <a:cubicBezTo>
                    <a:pt x="525" y="2415"/>
                    <a:pt x="526" y="2416"/>
                    <a:pt x="528" y="2418"/>
                  </a:cubicBezTo>
                  <a:cubicBezTo>
                    <a:pt x="526" y="2416"/>
                    <a:pt x="523" y="2413"/>
                    <a:pt x="522" y="2410"/>
                  </a:cubicBezTo>
                  <a:lnTo>
                    <a:pt x="518" y="2407"/>
                  </a:lnTo>
                  <a:lnTo>
                    <a:pt x="518" y="2407"/>
                  </a:lnTo>
                  <a:cubicBezTo>
                    <a:pt x="494" y="2378"/>
                    <a:pt x="470" y="2349"/>
                    <a:pt x="449" y="2316"/>
                  </a:cubicBezTo>
                  <a:cubicBezTo>
                    <a:pt x="430" y="2289"/>
                    <a:pt x="412" y="2259"/>
                    <a:pt x="397" y="2229"/>
                  </a:cubicBezTo>
                  <a:cubicBezTo>
                    <a:pt x="379" y="2193"/>
                    <a:pt x="365" y="2157"/>
                    <a:pt x="351" y="2119"/>
                  </a:cubicBezTo>
                  <a:cubicBezTo>
                    <a:pt x="322" y="2039"/>
                    <a:pt x="300" y="1959"/>
                    <a:pt x="281" y="1878"/>
                  </a:cubicBezTo>
                  <a:cubicBezTo>
                    <a:pt x="270" y="1829"/>
                    <a:pt x="264" y="1778"/>
                    <a:pt x="259" y="1729"/>
                  </a:cubicBezTo>
                  <a:cubicBezTo>
                    <a:pt x="256" y="1683"/>
                    <a:pt x="254" y="1636"/>
                    <a:pt x="256" y="1590"/>
                  </a:cubicBezTo>
                  <a:cubicBezTo>
                    <a:pt x="259" y="1549"/>
                    <a:pt x="265" y="1507"/>
                    <a:pt x="272" y="1468"/>
                  </a:cubicBezTo>
                  <a:cubicBezTo>
                    <a:pt x="297" y="1340"/>
                    <a:pt x="333" y="1213"/>
                    <a:pt x="370" y="1086"/>
                  </a:cubicBezTo>
                  <a:cubicBezTo>
                    <a:pt x="379" y="1056"/>
                    <a:pt x="389" y="1028"/>
                    <a:pt x="398" y="998"/>
                  </a:cubicBezTo>
                  <a:lnTo>
                    <a:pt x="398" y="998"/>
                  </a:lnTo>
                  <a:lnTo>
                    <a:pt x="397" y="1004"/>
                  </a:lnTo>
                  <a:cubicBezTo>
                    <a:pt x="398" y="1001"/>
                    <a:pt x="400" y="996"/>
                    <a:pt x="400" y="993"/>
                  </a:cubicBezTo>
                  <a:lnTo>
                    <a:pt x="403" y="987"/>
                  </a:lnTo>
                  <a:lnTo>
                    <a:pt x="403" y="990"/>
                  </a:lnTo>
                  <a:cubicBezTo>
                    <a:pt x="443" y="874"/>
                    <a:pt x="488" y="762"/>
                    <a:pt x="541" y="651"/>
                  </a:cubicBezTo>
                  <a:cubicBezTo>
                    <a:pt x="560" y="616"/>
                    <a:pt x="577" y="581"/>
                    <a:pt x="593" y="545"/>
                  </a:cubicBezTo>
                  <a:cubicBezTo>
                    <a:pt x="620" y="475"/>
                    <a:pt x="587" y="398"/>
                    <a:pt x="519" y="371"/>
                  </a:cubicBezTo>
                  <a:cubicBezTo>
                    <a:pt x="501" y="364"/>
                    <a:pt x="483" y="360"/>
                    <a:pt x="466" y="360"/>
                  </a:cubicBezTo>
                  <a:cubicBezTo>
                    <a:pt x="413" y="360"/>
                    <a:pt x="364" y="391"/>
                    <a:pt x="343" y="442"/>
                  </a:cubicBezTo>
                  <a:cubicBezTo>
                    <a:pt x="336" y="458"/>
                    <a:pt x="330" y="474"/>
                    <a:pt x="322" y="490"/>
                  </a:cubicBezTo>
                  <a:cubicBezTo>
                    <a:pt x="325" y="485"/>
                    <a:pt x="327" y="480"/>
                    <a:pt x="330" y="474"/>
                  </a:cubicBezTo>
                  <a:lnTo>
                    <a:pt x="330" y="474"/>
                  </a:lnTo>
                  <a:lnTo>
                    <a:pt x="311" y="515"/>
                  </a:lnTo>
                  <a:cubicBezTo>
                    <a:pt x="200" y="741"/>
                    <a:pt x="126" y="987"/>
                    <a:pt x="67" y="1230"/>
                  </a:cubicBezTo>
                  <a:cubicBezTo>
                    <a:pt x="34" y="1365"/>
                    <a:pt x="1" y="1501"/>
                    <a:pt x="2" y="1642"/>
                  </a:cubicBezTo>
                  <a:cubicBezTo>
                    <a:pt x="4" y="1840"/>
                    <a:pt x="52" y="2028"/>
                    <a:pt x="116" y="2213"/>
                  </a:cubicBezTo>
                  <a:cubicBezTo>
                    <a:pt x="175" y="2378"/>
                    <a:pt x="268" y="2533"/>
                    <a:pt x="398" y="2649"/>
                  </a:cubicBezTo>
                  <a:cubicBezTo>
                    <a:pt x="463" y="2707"/>
                    <a:pt x="530" y="2763"/>
                    <a:pt x="610" y="2796"/>
                  </a:cubicBezTo>
                  <a:cubicBezTo>
                    <a:pt x="705" y="2836"/>
                    <a:pt x="806" y="2855"/>
                    <a:pt x="906" y="2855"/>
                  </a:cubicBezTo>
                  <a:cubicBezTo>
                    <a:pt x="979" y="2855"/>
                    <a:pt x="1051" y="2845"/>
                    <a:pt x="1122" y="2825"/>
                  </a:cubicBezTo>
                  <a:cubicBezTo>
                    <a:pt x="1204" y="2798"/>
                    <a:pt x="1282" y="2758"/>
                    <a:pt x="1353" y="2711"/>
                  </a:cubicBezTo>
                  <a:cubicBezTo>
                    <a:pt x="1395" y="2680"/>
                    <a:pt x="1438" y="2650"/>
                    <a:pt x="1479" y="2619"/>
                  </a:cubicBezTo>
                  <a:cubicBezTo>
                    <a:pt x="1495" y="2700"/>
                    <a:pt x="1512" y="2781"/>
                    <a:pt x="1529" y="2862"/>
                  </a:cubicBezTo>
                  <a:lnTo>
                    <a:pt x="1529" y="2862"/>
                  </a:lnTo>
                  <a:cubicBezTo>
                    <a:pt x="1529" y="2859"/>
                    <a:pt x="1528" y="2856"/>
                    <a:pt x="1528" y="2854"/>
                  </a:cubicBezTo>
                  <a:lnTo>
                    <a:pt x="1528" y="2854"/>
                  </a:lnTo>
                  <a:cubicBezTo>
                    <a:pt x="1534" y="2883"/>
                    <a:pt x="1541" y="2913"/>
                    <a:pt x="1547" y="2945"/>
                  </a:cubicBezTo>
                  <a:lnTo>
                    <a:pt x="1544" y="2927"/>
                  </a:lnTo>
                  <a:lnTo>
                    <a:pt x="1544" y="2927"/>
                  </a:lnTo>
                  <a:cubicBezTo>
                    <a:pt x="1563" y="3026"/>
                    <a:pt x="1589" y="3122"/>
                    <a:pt x="1622" y="3217"/>
                  </a:cubicBezTo>
                  <a:cubicBezTo>
                    <a:pt x="1643" y="3265"/>
                    <a:pt x="1691" y="3295"/>
                    <a:pt x="1743" y="3295"/>
                  </a:cubicBezTo>
                  <a:cubicBezTo>
                    <a:pt x="1744" y="3295"/>
                    <a:pt x="1746" y="3295"/>
                    <a:pt x="1747" y="3295"/>
                  </a:cubicBezTo>
                  <a:cubicBezTo>
                    <a:pt x="1764" y="3295"/>
                    <a:pt x="1782" y="3292"/>
                    <a:pt x="1798" y="3285"/>
                  </a:cubicBezTo>
                  <a:cubicBezTo>
                    <a:pt x="1866" y="3254"/>
                    <a:pt x="1897" y="3176"/>
                    <a:pt x="1869" y="3106"/>
                  </a:cubicBezTo>
                  <a:cubicBezTo>
                    <a:pt x="1866" y="3102"/>
                    <a:pt x="1864" y="3095"/>
                    <a:pt x="1862" y="3089"/>
                  </a:cubicBezTo>
                  <a:cubicBezTo>
                    <a:pt x="1806" y="2910"/>
                    <a:pt x="1759" y="2730"/>
                    <a:pt x="1721" y="2546"/>
                  </a:cubicBezTo>
                  <a:lnTo>
                    <a:pt x="1721" y="2546"/>
                  </a:lnTo>
                  <a:cubicBezTo>
                    <a:pt x="1721" y="2549"/>
                    <a:pt x="1722" y="2551"/>
                    <a:pt x="1722" y="2554"/>
                  </a:cubicBezTo>
                  <a:lnTo>
                    <a:pt x="1722" y="2554"/>
                  </a:lnTo>
                  <a:cubicBezTo>
                    <a:pt x="1713" y="2510"/>
                    <a:pt x="1704" y="2467"/>
                    <a:pt x="1695" y="2424"/>
                  </a:cubicBezTo>
                  <a:cubicBezTo>
                    <a:pt x="1723" y="2397"/>
                    <a:pt x="1750" y="2369"/>
                    <a:pt x="1779" y="2342"/>
                  </a:cubicBezTo>
                  <a:cubicBezTo>
                    <a:pt x="1916" y="2198"/>
                    <a:pt x="2043" y="2044"/>
                    <a:pt x="2171" y="1892"/>
                  </a:cubicBezTo>
                  <a:cubicBezTo>
                    <a:pt x="2220" y="1834"/>
                    <a:pt x="2263" y="1773"/>
                    <a:pt x="2310" y="1713"/>
                  </a:cubicBezTo>
                  <a:cubicBezTo>
                    <a:pt x="2352" y="1661"/>
                    <a:pt x="2390" y="1606"/>
                    <a:pt x="2429" y="1552"/>
                  </a:cubicBezTo>
                  <a:cubicBezTo>
                    <a:pt x="2512" y="1436"/>
                    <a:pt x="2584" y="1316"/>
                    <a:pt x="2656" y="1194"/>
                  </a:cubicBezTo>
                  <a:cubicBezTo>
                    <a:pt x="2692" y="1132"/>
                    <a:pt x="2724" y="1066"/>
                    <a:pt x="2754" y="1001"/>
                  </a:cubicBezTo>
                  <a:cubicBezTo>
                    <a:pt x="2798" y="912"/>
                    <a:pt x="2831" y="817"/>
                    <a:pt x="2852" y="721"/>
                  </a:cubicBezTo>
                  <a:cubicBezTo>
                    <a:pt x="2868" y="634"/>
                    <a:pt x="2865" y="547"/>
                    <a:pt x="2846" y="461"/>
                  </a:cubicBezTo>
                  <a:cubicBezTo>
                    <a:pt x="2830" y="377"/>
                    <a:pt x="2795" y="300"/>
                    <a:pt x="2746" y="230"/>
                  </a:cubicBezTo>
                  <a:cubicBezTo>
                    <a:pt x="2698" y="167"/>
                    <a:pt x="2637" y="111"/>
                    <a:pt x="2568" y="72"/>
                  </a:cubicBezTo>
                  <a:cubicBezTo>
                    <a:pt x="2494" y="27"/>
                    <a:pt x="2410" y="4"/>
                    <a:pt x="2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8" name="Google Shape;13698;p25"/>
            <p:cNvSpPr/>
            <p:nvPr/>
          </p:nvSpPr>
          <p:spPr>
            <a:xfrm>
              <a:off x="5919451" y="2738447"/>
              <a:ext cx="71558" cy="19244"/>
            </a:xfrm>
            <a:custGeom>
              <a:avLst/>
              <a:gdLst/>
              <a:ahLst/>
              <a:cxnLst/>
              <a:rect l="l" t="t" r="r" b="b"/>
              <a:pathLst>
                <a:path w="2127" h="572" extrusionOk="0">
                  <a:moveTo>
                    <a:pt x="1987" y="1"/>
                  </a:moveTo>
                  <a:cubicBezTo>
                    <a:pt x="1981" y="1"/>
                    <a:pt x="1976" y="1"/>
                    <a:pt x="1970" y="2"/>
                  </a:cubicBezTo>
                  <a:lnTo>
                    <a:pt x="1794" y="32"/>
                  </a:lnTo>
                  <a:cubicBezTo>
                    <a:pt x="1507" y="79"/>
                    <a:pt x="1224" y="125"/>
                    <a:pt x="939" y="176"/>
                  </a:cubicBezTo>
                  <a:cubicBezTo>
                    <a:pt x="809" y="200"/>
                    <a:pt x="679" y="222"/>
                    <a:pt x="550" y="241"/>
                  </a:cubicBezTo>
                  <a:cubicBezTo>
                    <a:pt x="415" y="261"/>
                    <a:pt x="282" y="284"/>
                    <a:pt x="148" y="298"/>
                  </a:cubicBezTo>
                  <a:cubicBezTo>
                    <a:pt x="116" y="298"/>
                    <a:pt x="84" y="309"/>
                    <a:pt x="59" y="328"/>
                  </a:cubicBezTo>
                  <a:cubicBezTo>
                    <a:pt x="30" y="350"/>
                    <a:pt x="11" y="383"/>
                    <a:pt x="8" y="420"/>
                  </a:cubicBezTo>
                  <a:cubicBezTo>
                    <a:pt x="0" y="494"/>
                    <a:pt x="53" y="561"/>
                    <a:pt x="127" y="570"/>
                  </a:cubicBezTo>
                  <a:cubicBezTo>
                    <a:pt x="132" y="570"/>
                    <a:pt x="136" y="572"/>
                    <a:pt x="141" y="572"/>
                  </a:cubicBezTo>
                  <a:cubicBezTo>
                    <a:pt x="163" y="570"/>
                    <a:pt x="186" y="567"/>
                    <a:pt x="208" y="561"/>
                  </a:cubicBezTo>
                  <a:cubicBezTo>
                    <a:pt x="231" y="557"/>
                    <a:pt x="255" y="553"/>
                    <a:pt x="279" y="548"/>
                  </a:cubicBezTo>
                  <a:cubicBezTo>
                    <a:pt x="564" y="502"/>
                    <a:pt x="847" y="451"/>
                    <a:pt x="1131" y="399"/>
                  </a:cubicBezTo>
                  <a:cubicBezTo>
                    <a:pt x="1422" y="344"/>
                    <a:pt x="1715" y="299"/>
                    <a:pt x="2008" y="255"/>
                  </a:cubicBezTo>
                  <a:cubicBezTo>
                    <a:pt x="2077" y="246"/>
                    <a:pt x="2126" y="181"/>
                    <a:pt x="2115" y="109"/>
                  </a:cubicBezTo>
                  <a:cubicBezTo>
                    <a:pt x="2105" y="46"/>
                    <a:pt x="2050" y="1"/>
                    <a:pt x="19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699" name="Google Shape;13699;p25"/>
            <p:cNvSpPr/>
            <p:nvPr/>
          </p:nvSpPr>
          <p:spPr>
            <a:xfrm>
              <a:off x="5941555" y="2762065"/>
              <a:ext cx="49724" cy="12515"/>
            </a:xfrm>
            <a:custGeom>
              <a:avLst/>
              <a:gdLst/>
              <a:ahLst/>
              <a:cxnLst/>
              <a:rect l="l" t="t" r="r" b="b"/>
              <a:pathLst>
                <a:path w="1478" h="372" extrusionOk="0">
                  <a:moveTo>
                    <a:pt x="170" y="1"/>
                  </a:moveTo>
                  <a:cubicBezTo>
                    <a:pt x="128" y="1"/>
                    <a:pt x="88" y="19"/>
                    <a:pt x="60" y="55"/>
                  </a:cubicBezTo>
                  <a:cubicBezTo>
                    <a:pt x="40" y="79"/>
                    <a:pt x="24" y="107"/>
                    <a:pt x="13" y="137"/>
                  </a:cubicBezTo>
                  <a:cubicBezTo>
                    <a:pt x="0" y="183"/>
                    <a:pt x="10" y="234"/>
                    <a:pt x="38" y="272"/>
                  </a:cubicBezTo>
                  <a:cubicBezTo>
                    <a:pt x="109" y="364"/>
                    <a:pt x="254" y="364"/>
                    <a:pt x="358" y="368"/>
                  </a:cubicBezTo>
                  <a:cubicBezTo>
                    <a:pt x="409" y="370"/>
                    <a:pt x="459" y="371"/>
                    <a:pt x="510" y="371"/>
                  </a:cubicBezTo>
                  <a:cubicBezTo>
                    <a:pt x="583" y="371"/>
                    <a:pt x="656" y="368"/>
                    <a:pt x="727" y="367"/>
                  </a:cubicBezTo>
                  <a:cubicBezTo>
                    <a:pt x="937" y="359"/>
                    <a:pt x="1148" y="346"/>
                    <a:pt x="1358" y="335"/>
                  </a:cubicBezTo>
                  <a:cubicBezTo>
                    <a:pt x="1425" y="333"/>
                    <a:pt x="1477" y="280"/>
                    <a:pt x="1476" y="213"/>
                  </a:cubicBezTo>
                  <a:cubicBezTo>
                    <a:pt x="1474" y="148"/>
                    <a:pt x="1422" y="94"/>
                    <a:pt x="1357" y="94"/>
                  </a:cubicBezTo>
                  <a:cubicBezTo>
                    <a:pt x="1356" y="94"/>
                    <a:pt x="1355" y="94"/>
                    <a:pt x="1354" y="94"/>
                  </a:cubicBezTo>
                  <a:cubicBezTo>
                    <a:pt x="1189" y="99"/>
                    <a:pt x="1024" y="106"/>
                    <a:pt x="861" y="110"/>
                  </a:cubicBezTo>
                  <a:cubicBezTo>
                    <a:pt x="790" y="112"/>
                    <a:pt x="719" y="113"/>
                    <a:pt x="649" y="113"/>
                  </a:cubicBezTo>
                  <a:cubicBezTo>
                    <a:pt x="578" y="113"/>
                    <a:pt x="507" y="112"/>
                    <a:pt x="436" y="109"/>
                  </a:cubicBezTo>
                  <a:lnTo>
                    <a:pt x="425" y="109"/>
                  </a:lnTo>
                  <a:cubicBezTo>
                    <a:pt x="383" y="106"/>
                    <a:pt x="341" y="102"/>
                    <a:pt x="299" y="98"/>
                  </a:cubicBezTo>
                  <a:cubicBezTo>
                    <a:pt x="292" y="71"/>
                    <a:pt x="274" y="45"/>
                    <a:pt x="252" y="28"/>
                  </a:cubicBezTo>
                  <a:cubicBezTo>
                    <a:pt x="227" y="10"/>
                    <a:pt x="198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0" name="Google Shape;13700;p25"/>
            <p:cNvSpPr/>
            <p:nvPr/>
          </p:nvSpPr>
          <p:spPr>
            <a:xfrm>
              <a:off x="5184874" y="2467547"/>
              <a:ext cx="56250" cy="96722"/>
            </a:xfrm>
            <a:custGeom>
              <a:avLst/>
              <a:gdLst/>
              <a:ahLst/>
              <a:cxnLst/>
              <a:rect l="l" t="t" r="r" b="b"/>
              <a:pathLst>
                <a:path w="1672" h="2875" extrusionOk="0">
                  <a:moveTo>
                    <a:pt x="1238" y="581"/>
                  </a:moveTo>
                  <a:cubicBezTo>
                    <a:pt x="1237" y="582"/>
                    <a:pt x="1235" y="584"/>
                    <a:pt x="1233" y="587"/>
                  </a:cubicBezTo>
                  <a:lnTo>
                    <a:pt x="1238" y="581"/>
                  </a:lnTo>
                  <a:close/>
                  <a:moveTo>
                    <a:pt x="1232" y="588"/>
                  </a:moveTo>
                  <a:cubicBezTo>
                    <a:pt x="1231" y="589"/>
                    <a:pt x="1230" y="590"/>
                    <a:pt x="1229" y="591"/>
                  </a:cubicBezTo>
                  <a:lnTo>
                    <a:pt x="1229" y="591"/>
                  </a:lnTo>
                  <a:cubicBezTo>
                    <a:pt x="1230" y="590"/>
                    <a:pt x="1231" y="589"/>
                    <a:pt x="1232" y="588"/>
                  </a:cubicBezTo>
                  <a:close/>
                  <a:moveTo>
                    <a:pt x="812" y="607"/>
                  </a:moveTo>
                  <a:cubicBezTo>
                    <a:pt x="810" y="610"/>
                    <a:pt x="809" y="613"/>
                    <a:pt x="807" y="615"/>
                  </a:cubicBezTo>
                  <a:lnTo>
                    <a:pt x="807" y="615"/>
                  </a:lnTo>
                  <a:cubicBezTo>
                    <a:pt x="809" y="613"/>
                    <a:pt x="810" y="610"/>
                    <a:pt x="812" y="607"/>
                  </a:cubicBezTo>
                  <a:close/>
                  <a:moveTo>
                    <a:pt x="1270" y="262"/>
                  </a:moveTo>
                  <a:cubicBezTo>
                    <a:pt x="1278" y="264"/>
                    <a:pt x="1287" y="264"/>
                    <a:pt x="1297" y="265"/>
                  </a:cubicBezTo>
                  <a:lnTo>
                    <a:pt x="1308" y="269"/>
                  </a:lnTo>
                  <a:cubicBezTo>
                    <a:pt x="1316" y="272"/>
                    <a:pt x="1324" y="275"/>
                    <a:pt x="1332" y="278"/>
                  </a:cubicBezTo>
                  <a:cubicBezTo>
                    <a:pt x="1339" y="283"/>
                    <a:pt x="1346" y="286"/>
                    <a:pt x="1354" y="291"/>
                  </a:cubicBezTo>
                  <a:cubicBezTo>
                    <a:pt x="1357" y="294"/>
                    <a:pt x="1360" y="296"/>
                    <a:pt x="1363" y="299"/>
                  </a:cubicBezTo>
                  <a:cubicBezTo>
                    <a:pt x="1366" y="302"/>
                    <a:pt x="1370" y="303"/>
                    <a:pt x="1371" y="307"/>
                  </a:cubicBezTo>
                  <a:lnTo>
                    <a:pt x="1381" y="318"/>
                  </a:lnTo>
                  <a:cubicBezTo>
                    <a:pt x="1382" y="321"/>
                    <a:pt x="1385" y="324"/>
                    <a:pt x="1387" y="329"/>
                  </a:cubicBezTo>
                  <a:cubicBezTo>
                    <a:pt x="1389" y="334"/>
                    <a:pt x="1390" y="337"/>
                    <a:pt x="1392" y="341"/>
                  </a:cubicBezTo>
                  <a:lnTo>
                    <a:pt x="1391" y="339"/>
                  </a:lnTo>
                  <a:lnTo>
                    <a:pt x="1391" y="339"/>
                  </a:lnTo>
                  <a:cubicBezTo>
                    <a:pt x="1392" y="342"/>
                    <a:pt x="1393" y="347"/>
                    <a:pt x="1393" y="348"/>
                  </a:cubicBezTo>
                  <a:lnTo>
                    <a:pt x="1393" y="353"/>
                  </a:lnTo>
                  <a:lnTo>
                    <a:pt x="1393" y="360"/>
                  </a:lnTo>
                  <a:cubicBezTo>
                    <a:pt x="1393" y="364"/>
                    <a:pt x="1393" y="367"/>
                    <a:pt x="1393" y="370"/>
                  </a:cubicBezTo>
                  <a:lnTo>
                    <a:pt x="1390" y="376"/>
                  </a:lnTo>
                  <a:lnTo>
                    <a:pt x="1385" y="389"/>
                  </a:lnTo>
                  <a:cubicBezTo>
                    <a:pt x="1381" y="397"/>
                    <a:pt x="1376" y="405"/>
                    <a:pt x="1371" y="413"/>
                  </a:cubicBezTo>
                  <a:lnTo>
                    <a:pt x="1373" y="411"/>
                  </a:lnTo>
                  <a:lnTo>
                    <a:pt x="1373" y="411"/>
                  </a:lnTo>
                  <a:cubicBezTo>
                    <a:pt x="1330" y="471"/>
                    <a:pt x="1282" y="530"/>
                    <a:pt x="1233" y="587"/>
                  </a:cubicBezTo>
                  <a:lnTo>
                    <a:pt x="1229" y="593"/>
                  </a:lnTo>
                  <a:cubicBezTo>
                    <a:pt x="1229" y="592"/>
                    <a:pt x="1229" y="592"/>
                    <a:pt x="1229" y="591"/>
                  </a:cubicBezTo>
                  <a:lnTo>
                    <a:pt x="1229" y="591"/>
                  </a:lnTo>
                  <a:cubicBezTo>
                    <a:pt x="1104" y="733"/>
                    <a:pt x="976" y="873"/>
                    <a:pt x="850" y="1016"/>
                  </a:cubicBezTo>
                  <a:lnTo>
                    <a:pt x="847" y="1019"/>
                  </a:lnTo>
                  <a:cubicBezTo>
                    <a:pt x="846" y="1022"/>
                    <a:pt x="842" y="1025"/>
                    <a:pt x="841" y="1028"/>
                  </a:cubicBezTo>
                  <a:lnTo>
                    <a:pt x="841" y="1027"/>
                  </a:lnTo>
                  <a:cubicBezTo>
                    <a:pt x="819" y="1052"/>
                    <a:pt x="796" y="1078"/>
                    <a:pt x="774" y="1103"/>
                  </a:cubicBezTo>
                  <a:lnTo>
                    <a:pt x="779" y="1098"/>
                  </a:lnTo>
                  <a:lnTo>
                    <a:pt x="770" y="1111"/>
                  </a:lnTo>
                  <a:lnTo>
                    <a:pt x="749" y="1135"/>
                  </a:lnTo>
                  <a:cubicBezTo>
                    <a:pt x="716" y="1071"/>
                    <a:pt x="681" y="1009"/>
                    <a:pt x="645" y="948"/>
                  </a:cubicBezTo>
                  <a:cubicBezTo>
                    <a:pt x="665" y="888"/>
                    <a:pt x="687" y="829"/>
                    <a:pt x="713" y="770"/>
                  </a:cubicBezTo>
                  <a:cubicBezTo>
                    <a:pt x="741" y="718"/>
                    <a:pt x="773" y="665"/>
                    <a:pt x="807" y="615"/>
                  </a:cubicBezTo>
                  <a:lnTo>
                    <a:pt x="807" y="615"/>
                  </a:lnTo>
                  <a:cubicBezTo>
                    <a:pt x="806" y="617"/>
                    <a:pt x="804" y="619"/>
                    <a:pt x="803" y="620"/>
                  </a:cubicBezTo>
                  <a:cubicBezTo>
                    <a:pt x="834" y="573"/>
                    <a:pt x="869" y="525"/>
                    <a:pt x="907" y="481"/>
                  </a:cubicBezTo>
                  <a:cubicBezTo>
                    <a:pt x="941" y="443"/>
                    <a:pt x="974" y="406"/>
                    <a:pt x="1010" y="373"/>
                  </a:cubicBezTo>
                  <a:cubicBezTo>
                    <a:pt x="1026" y="360"/>
                    <a:pt x="1040" y="348"/>
                    <a:pt x="1056" y="337"/>
                  </a:cubicBezTo>
                  <a:cubicBezTo>
                    <a:pt x="1075" y="324"/>
                    <a:pt x="1096" y="311"/>
                    <a:pt x="1118" y="300"/>
                  </a:cubicBezTo>
                  <a:cubicBezTo>
                    <a:pt x="1132" y="292"/>
                    <a:pt x="1149" y="284"/>
                    <a:pt x="1164" y="280"/>
                  </a:cubicBezTo>
                  <a:cubicBezTo>
                    <a:pt x="1178" y="275"/>
                    <a:pt x="1192" y="272"/>
                    <a:pt x="1208" y="267"/>
                  </a:cubicBezTo>
                  <a:lnTo>
                    <a:pt x="1232" y="264"/>
                  </a:lnTo>
                  <a:cubicBezTo>
                    <a:pt x="1244" y="262"/>
                    <a:pt x="1257" y="262"/>
                    <a:pt x="1270" y="262"/>
                  </a:cubicBezTo>
                  <a:close/>
                  <a:moveTo>
                    <a:pt x="550" y="1294"/>
                  </a:moveTo>
                  <a:lnTo>
                    <a:pt x="550" y="1294"/>
                  </a:lnTo>
                  <a:cubicBezTo>
                    <a:pt x="551" y="1297"/>
                    <a:pt x="552" y="1299"/>
                    <a:pt x="553" y="1301"/>
                  </a:cubicBezTo>
                  <a:lnTo>
                    <a:pt x="553" y="1301"/>
                  </a:lnTo>
                  <a:cubicBezTo>
                    <a:pt x="552" y="1299"/>
                    <a:pt x="551" y="1296"/>
                    <a:pt x="550" y="1294"/>
                  </a:cubicBezTo>
                  <a:close/>
                  <a:moveTo>
                    <a:pt x="689" y="1627"/>
                  </a:moveTo>
                  <a:cubicBezTo>
                    <a:pt x="713" y="1703"/>
                    <a:pt x="735" y="1780"/>
                    <a:pt x="752" y="1858"/>
                  </a:cubicBezTo>
                  <a:cubicBezTo>
                    <a:pt x="770" y="1934"/>
                    <a:pt x="784" y="2010"/>
                    <a:pt x="792" y="2088"/>
                  </a:cubicBezTo>
                  <a:cubicBezTo>
                    <a:pt x="796" y="2129"/>
                    <a:pt x="801" y="2170"/>
                    <a:pt x="806" y="2209"/>
                  </a:cubicBezTo>
                  <a:cubicBezTo>
                    <a:pt x="811" y="2304"/>
                    <a:pt x="814" y="2398"/>
                    <a:pt x="811" y="2491"/>
                  </a:cubicBezTo>
                  <a:cubicBezTo>
                    <a:pt x="809" y="2510"/>
                    <a:pt x="808" y="2529"/>
                    <a:pt x="804" y="2548"/>
                  </a:cubicBezTo>
                  <a:cubicBezTo>
                    <a:pt x="804" y="2548"/>
                    <a:pt x="804" y="2548"/>
                    <a:pt x="804" y="2548"/>
                  </a:cubicBezTo>
                  <a:lnTo>
                    <a:pt x="804" y="2548"/>
                  </a:lnTo>
                  <a:cubicBezTo>
                    <a:pt x="804" y="2548"/>
                    <a:pt x="804" y="2547"/>
                    <a:pt x="804" y="2547"/>
                  </a:cubicBezTo>
                  <a:lnTo>
                    <a:pt x="804" y="2547"/>
                  </a:lnTo>
                  <a:lnTo>
                    <a:pt x="804" y="2551"/>
                  </a:lnTo>
                  <a:lnTo>
                    <a:pt x="804" y="2551"/>
                  </a:lnTo>
                  <a:cubicBezTo>
                    <a:pt x="804" y="2550"/>
                    <a:pt x="804" y="2549"/>
                    <a:pt x="804" y="2548"/>
                  </a:cubicBezTo>
                  <a:lnTo>
                    <a:pt x="804" y="2548"/>
                  </a:lnTo>
                  <a:cubicBezTo>
                    <a:pt x="804" y="2550"/>
                    <a:pt x="804" y="2552"/>
                    <a:pt x="803" y="2554"/>
                  </a:cubicBezTo>
                  <a:lnTo>
                    <a:pt x="804" y="2551"/>
                  </a:lnTo>
                  <a:lnTo>
                    <a:pt x="804" y="2551"/>
                  </a:lnTo>
                  <a:cubicBezTo>
                    <a:pt x="803" y="2553"/>
                    <a:pt x="802" y="2555"/>
                    <a:pt x="802" y="2557"/>
                  </a:cubicBezTo>
                  <a:lnTo>
                    <a:pt x="802" y="2557"/>
                  </a:lnTo>
                  <a:cubicBezTo>
                    <a:pt x="799" y="2564"/>
                    <a:pt x="796" y="2571"/>
                    <a:pt x="793" y="2578"/>
                  </a:cubicBezTo>
                  <a:lnTo>
                    <a:pt x="789" y="2588"/>
                  </a:lnTo>
                  <a:cubicBezTo>
                    <a:pt x="785" y="2592"/>
                    <a:pt x="781" y="2597"/>
                    <a:pt x="777" y="2602"/>
                  </a:cubicBezTo>
                  <a:lnTo>
                    <a:pt x="771" y="2608"/>
                  </a:lnTo>
                  <a:lnTo>
                    <a:pt x="765" y="2608"/>
                  </a:lnTo>
                  <a:lnTo>
                    <a:pt x="757" y="2607"/>
                  </a:lnTo>
                  <a:lnTo>
                    <a:pt x="751" y="2607"/>
                  </a:lnTo>
                  <a:cubicBezTo>
                    <a:pt x="746" y="2604"/>
                    <a:pt x="739" y="2602"/>
                    <a:pt x="733" y="2599"/>
                  </a:cubicBezTo>
                  <a:lnTo>
                    <a:pt x="717" y="2589"/>
                  </a:lnTo>
                  <a:cubicBezTo>
                    <a:pt x="705" y="2581"/>
                    <a:pt x="694" y="2572"/>
                    <a:pt x="681" y="2562"/>
                  </a:cubicBezTo>
                  <a:cubicBezTo>
                    <a:pt x="679" y="2559"/>
                    <a:pt x="676" y="2558"/>
                    <a:pt x="673" y="2554"/>
                  </a:cubicBezTo>
                  <a:cubicBezTo>
                    <a:pt x="664" y="2543"/>
                    <a:pt x="654" y="2531"/>
                    <a:pt x="645" y="2518"/>
                  </a:cubicBezTo>
                  <a:cubicBezTo>
                    <a:pt x="627" y="2491"/>
                    <a:pt x="611" y="2464"/>
                    <a:pt x="595" y="2437"/>
                  </a:cubicBezTo>
                  <a:cubicBezTo>
                    <a:pt x="580" y="2403"/>
                    <a:pt x="564" y="2368"/>
                    <a:pt x="550" y="2331"/>
                  </a:cubicBezTo>
                  <a:cubicBezTo>
                    <a:pt x="540" y="2303"/>
                    <a:pt x="529" y="2273"/>
                    <a:pt x="524" y="2246"/>
                  </a:cubicBezTo>
                  <a:cubicBezTo>
                    <a:pt x="519" y="2219"/>
                    <a:pt x="515" y="2192"/>
                    <a:pt x="513" y="2165"/>
                  </a:cubicBezTo>
                  <a:lnTo>
                    <a:pt x="513" y="2102"/>
                  </a:lnTo>
                  <a:cubicBezTo>
                    <a:pt x="515" y="2073"/>
                    <a:pt x="516" y="2046"/>
                    <a:pt x="521" y="2019"/>
                  </a:cubicBezTo>
                  <a:cubicBezTo>
                    <a:pt x="529" y="1981"/>
                    <a:pt x="537" y="1945"/>
                    <a:pt x="551" y="1904"/>
                  </a:cubicBezTo>
                  <a:cubicBezTo>
                    <a:pt x="567" y="1863"/>
                    <a:pt x="583" y="1823"/>
                    <a:pt x="600" y="1784"/>
                  </a:cubicBezTo>
                  <a:cubicBezTo>
                    <a:pt x="627" y="1730"/>
                    <a:pt x="657" y="1678"/>
                    <a:pt x="689" y="1627"/>
                  </a:cubicBezTo>
                  <a:close/>
                  <a:moveTo>
                    <a:pt x="1254" y="0"/>
                  </a:moveTo>
                  <a:cubicBezTo>
                    <a:pt x="1217" y="0"/>
                    <a:pt x="1181" y="5"/>
                    <a:pt x="1145" y="14"/>
                  </a:cubicBezTo>
                  <a:cubicBezTo>
                    <a:pt x="1015" y="45"/>
                    <a:pt x="896" y="115"/>
                    <a:pt x="804" y="212"/>
                  </a:cubicBezTo>
                  <a:cubicBezTo>
                    <a:pt x="698" y="319"/>
                    <a:pt x="607" y="441"/>
                    <a:pt x="532" y="574"/>
                  </a:cubicBezTo>
                  <a:cubicBezTo>
                    <a:pt x="512" y="609"/>
                    <a:pt x="494" y="644"/>
                    <a:pt x="477" y="680"/>
                  </a:cubicBezTo>
                  <a:lnTo>
                    <a:pt x="379" y="530"/>
                  </a:lnTo>
                  <a:cubicBezTo>
                    <a:pt x="341" y="470"/>
                    <a:pt x="306" y="410"/>
                    <a:pt x="263" y="351"/>
                  </a:cubicBezTo>
                  <a:cubicBezTo>
                    <a:pt x="237" y="316"/>
                    <a:pt x="196" y="297"/>
                    <a:pt x="155" y="297"/>
                  </a:cubicBezTo>
                  <a:cubicBezTo>
                    <a:pt x="126" y="297"/>
                    <a:pt x="96" y="306"/>
                    <a:pt x="71" y="326"/>
                  </a:cubicBezTo>
                  <a:cubicBezTo>
                    <a:pt x="11" y="373"/>
                    <a:pt x="0" y="460"/>
                    <a:pt x="49" y="519"/>
                  </a:cubicBezTo>
                  <a:cubicBezTo>
                    <a:pt x="60" y="533"/>
                    <a:pt x="70" y="547"/>
                    <a:pt x="79" y="562"/>
                  </a:cubicBezTo>
                  <a:lnTo>
                    <a:pt x="70" y="547"/>
                  </a:lnTo>
                  <a:lnTo>
                    <a:pt x="70" y="547"/>
                  </a:lnTo>
                  <a:cubicBezTo>
                    <a:pt x="141" y="652"/>
                    <a:pt x="214" y="756"/>
                    <a:pt x="285" y="861"/>
                  </a:cubicBezTo>
                  <a:lnTo>
                    <a:pt x="288" y="867"/>
                  </a:lnTo>
                  <a:cubicBezTo>
                    <a:pt x="317" y="910"/>
                    <a:pt x="344" y="954"/>
                    <a:pt x="372" y="997"/>
                  </a:cubicBezTo>
                  <a:cubicBezTo>
                    <a:pt x="344" y="1098"/>
                    <a:pt x="317" y="1198"/>
                    <a:pt x="292" y="1299"/>
                  </a:cubicBezTo>
                  <a:cubicBezTo>
                    <a:pt x="274" y="1366"/>
                    <a:pt x="314" y="1432"/>
                    <a:pt x="380" y="1450"/>
                  </a:cubicBezTo>
                  <a:cubicBezTo>
                    <a:pt x="390" y="1452"/>
                    <a:pt x="400" y="1453"/>
                    <a:pt x="409" y="1453"/>
                  </a:cubicBezTo>
                  <a:cubicBezTo>
                    <a:pt x="464" y="1453"/>
                    <a:pt x="516" y="1416"/>
                    <a:pt x="531" y="1361"/>
                  </a:cubicBezTo>
                  <a:cubicBezTo>
                    <a:pt x="535" y="1337"/>
                    <a:pt x="542" y="1313"/>
                    <a:pt x="548" y="1291"/>
                  </a:cubicBezTo>
                  <a:lnTo>
                    <a:pt x="554" y="1302"/>
                  </a:lnTo>
                  <a:cubicBezTo>
                    <a:pt x="554" y="1302"/>
                    <a:pt x="553" y="1301"/>
                    <a:pt x="553" y="1301"/>
                  </a:cubicBezTo>
                  <a:lnTo>
                    <a:pt x="553" y="1301"/>
                  </a:lnTo>
                  <a:cubicBezTo>
                    <a:pt x="561" y="1316"/>
                    <a:pt x="569" y="1331"/>
                    <a:pt x="576" y="1348"/>
                  </a:cubicBezTo>
                  <a:cubicBezTo>
                    <a:pt x="436" y="1538"/>
                    <a:pt x="307" y="1747"/>
                    <a:pt x="268" y="1983"/>
                  </a:cubicBezTo>
                  <a:cubicBezTo>
                    <a:pt x="247" y="2103"/>
                    <a:pt x="252" y="2228"/>
                    <a:pt x="284" y="2347"/>
                  </a:cubicBezTo>
                  <a:cubicBezTo>
                    <a:pt x="315" y="2458"/>
                    <a:pt x="363" y="2564"/>
                    <a:pt x="426" y="2661"/>
                  </a:cubicBezTo>
                  <a:cubicBezTo>
                    <a:pt x="485" y="2751"/>
                    <a:pt x="578" y="2835"/>
                    <a:pt x="684" y="2862"/>
                  </a:cubicBezTo>
                  <a:cubicBezTo>
                    <a:pt x="714" y="2870"/>
                    <a:pt x="744" y="2874"/>
                    <a:pt x="774" y="2874"/>
                  </a:cubicBezTo>
                  <a:cubicBezTo>
                    <a:pt x="796" y="2874"/>
                    <a:pt x="817" y="2871"/>
                    <a:pt x="839" y="2865"/>
                  </a:cubicBezTo>
                  <a:cubicBezTo>
                    <a:pt x="863" y="2857"/>
                    <a:pt x="885" y="2847"/>
                    <a:pt x="907" y="2835"/>
                  </a:cubicBezTo>
                  <a:cubicBezTo>
                    <a:pt x="929" y="2822"/>
                    <a:pt x="948" y="2806"/>
                    <a:pt x="966" y="2787"/>
                  </a:cubicBezTo>
                  <a:cubicBezTo>
                    <a:pt x="1072" y="2681"/>
                    <a:pt x="1070" y="2528"/>
                    <a:pt x="1066" y="2390"/>
                  </a:cubicBezTo>
                  <a:cubicBezTo>
                    <a:pt x="1062" y="2319"/>
                    <a:pt x="1059" y="2249"/>
                    <a:pt x="1051" y="2179"/>
                  </a:cubicBezTo>
                  <a:cubicBezTo>
                    <a:pt x="1040" y="2075"/>
                    <a:pt x="1028" y="1970"/>
                    <a:pt x="1007" y="1867"/>
                  </a:cubicBezTo>
                  <a:cubicBezTo>
                    <a:pt x="974" y="1703"/>
                    <a:pt x="926" y="1541"/>
                    <a:pt x="866" y="1386"/>
                  </a:cubicBezTo>
                  <a:cubicBezTo>
                    <a:pt x="942" y="1290"/>
                    <a:pt x="1023" y="1198"/>
                    <a:pt x="1102" y="1106"/>
                  </a:cubicBezTo>
                  <a:lnTo>
                    <a:pt x="1102" y="1106"/>
                  </a:lnTo>
                  <a:lnTo>
                    <a:pt x="1096" y="1114"/>
                  </a:lnTo>
                  <a:cubicBezTo>
                    <a:pt x="1237" y="954"/>
                    <a:pt x="1382" y="799"/>
                    <a:pt x="1521" y="637"/>
                  </a:cubicBezTo>
                  <a:lnTo>
                    <a:pt x="1521" y="637"/>
                  </a:lnTo>
                  <a:lnTo>
                    <a:pt x="1520" y="639"/>
                  </a:lnTo>
                  <a:cubicBezTo>
                    <a:pt x="1577" y="574"/>
                    <a:pt x="1632" y="503"/>
                    <a:pt x="1650" y="416"/>
                  </a:cubicBezTo>
                  <a:cubicBezTo>
                    <a:pt x="1672" y="292"/>
                    <a:pt x="1624" y="167"/>
                    <a:pt x="1525" y="91"/>
                  </a:cubicBezTo>
                  <a:cubicBezTo>
                    <a:pt x="1447" y="32"/>
                    <a:pt x="1351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1" name="Google Shape;13701;p25"/>
            <p:cNvSpPr/>
            <p:nvPr/>
          </p:nvSpPr>
          <p:spPr>
            <a:xfrm>
              <a:off x="5240891" y="2483192"/>
              <a:ext cx="77781" cy="86966"/>
            </a:xfrm>
            <a:custGeom>
              <a:avLst/>
              <a:gdLst/>
              <a:ahLst/>
              <a:cxnLst/>
              <a:rect l="l" t="t" r="r" b="b"/>
              <a:pathLst>
                <a:path w="2312" h="2585" extrusionOk="0">
                  <a:moveTo>
                    <a:pt x="1004" y="2305"/>
                  </a:moveTo>
                  <a:lnTo>
                    <a:pt x="1004" y="2305"/>
                  </a:lnTo>
                  <a:cubicBezTo>
                    <a:pt x="1003" y="2306"/>
                    <a:pt x="999" y="2308"/>
                    <a:pt x="998" y="2308"/>
                  </a:cubicBezTo>
                  <a:lnTo>
                    <a:pt x="1004" y="2305"/>
                  </a:lnTo>
                  <a:close/>
                  <a:moveTo>
                    <a:pt x="971" y="1819"/>
                  </a:moveTo>
                  <a:cubicBezTo>
                    <a:pt x="991" y="1939"/>
                    <a:pt x="1012" y="2059"/>
                    <a:pt x="1025" y="2180"/>
                  </a:cubicBezTo>
                  <a:cubicBezTo>
                    <a:pt x="1026" y="2211"/>
                    <a:pt x="1029" y="2243"/>
                    <a:pt x="1029" y="2273"/>
                  </a:cubicBezTo>
                  <a:cubicBezTo>
                    <a:pt x="1028" y="2278"/>
                    <a:pt x="1028" y="2281"/>
                    <a:pt x="1028" y="2284"/>
                  </a:cubicBezTo>
                  <a:lnTo>
                    <a:pt x="1026" y="2289"/>
                  </a:lnTo>
                  <a:lnTo>
                    <a:pt x="1025" y="2292"/>
                  </a:lnTo>
                  <a:lnTo>
                    <a:pt x="1023" y="2294"/>
                  </a:lnTo>
                  <a:lnTo>
                    <a:pt x="1018" y="2297"/>
                  </a:lnTo>
                  <a:lnTo>
                    <a:pt x="1009" y="2303"/>
                  </a:lnTo>
                  <a:lnTo>
                    <a:pt x="1009" y="2303"/>
                  </a:lnTo>
                  <a:lnTo>
                    <a:pt x="1004" y="2305"/>
                  </a:lnTo>
                  <a:cubicBezTo>
                    <a:pt x="1007" y="2303"/>
                    <a:pt x="1010" y="2302"/>
                    <a:pt x="1012" y="2300"/>
                  </a:cubicBezTo>
                  <a:lnTo>
                    <a:pt x="1012" y="2300"/>
                  </a:lnTo>
                  <a:lnTo>
                    <a:pt x="996" y="2308"/>
                  </a:lnTo>
                  <a:cubicBezTo>
                    <a:pt x="990" y="2310"/>
                    <a:pt x="984" y="2311"/>
                    <a:pt x="977" y="2313"/>
                  </a:cubicBezTo>
                  <a:cubicBezTo>
                    <a:pt x="963" y="2316"/>
                    <a:pt x="949" y="2317"/>
                    <a:pt x="934" y="2319"/>
                  </a:cubicBezTo>
                  <a:cubicBezTo>
                    <a:pt x="919" y="2321"/>
                    <a:pt x="903" y="2321"/>
                    <a:pt x="889" y="2321"/>
                  </a:cubicBezTo>
                  <a:cubicBezTo>
                    <a:pt x="876" y="2319"/>
                    <a:pt x="863" y="2317"/>
                    <a:pt x="851" y="2316"/>
                  </a:cubicBezTo>
                  <a:lnTo>
                    <a:pt x="836" y="2313"/>
                  </a:lnTo>
                  <a:cubicBezTo>
                    <a:pt x="827" y="2308"/>
                    <a:pt x="816" y="2305"/>
                    <a:pt x="809" y="2302"/>
                  </a:cubicBezTo>
                  <a:cubicBezTo>
                    <a:pt x="802" y="2297"/>
                    <a:pt x="795" y="2294"/>
                    <a:pt x="789" y="2289"/>
                  </a:cubicBezTo>
                  <a:cubicBezTo>
                    <a:pt x="773" y="2279"/>
                    <a:pt x="759" y="2268"/>
                    <a:pt x="745" y="2257"/>
                  </a:cubicBezTo>
                  <a:cubicBezTo>
                    <a:pt x="741" y="2254"/>
                    <a:pt x="738" y="2250"/>
                    <a:pt x="735" y="2247"/>
                  </a:cubicBezTo>
                  <a:lnTo>
                    <a:pt x="735" y="2247"/>
                  </a:lnTo>
                  <a:lnTo>
                    <a:pt x="737" y="2249"/>
                  </a:lnTo>
                  <a:lnTo>
                    <a:pt x="734" y="2246"/>
                  </a:lnTo>
                  <a:lnTo>
                    <a:pt x="734" y="2246"/>
                  </a:lnTo>
                  <a:cubicBezTo>
                    <a:pt x="735" y="2246"/>
                    <a:pt x="735" y="2246"/>
                    <a:pt x="735" y="2247"/>
                  </a:cubicBezTo>
                  <a:lnTo>
                    <a:pt x="735" y="2247"/>
                  </a:lnTo>
                  <a:lnTo>
                    <a:pt x="735" y="2246"/>
                  </a:lnTo>
                  <a:lnTo>
                    <a:pt x="734" y="2245"/>
                  </a:lnTo>
                  <a:lnTo>
                    <a:pt x="734" y="2246"/>
                  </a:lnTo>
                  <a:lnTo>
                    <a:pt x="734" y="2246"/>
                  </a:lnTo>
                  <a:cubicBezTo>
                    <a:pt x="734" y="2245"/>
                    <a:pt x="733" y="2244"/>
                    <a:pt x="732" y="2243"/>
                  </a:cubicBezTo>
                  <a:lnTo>
                    <a:pt x="732" y="2243"/>
                  </a:lnTo>
                  <a:lnTo>
                    <a:pt x="734" y="2245"/>
                  </a:lnTo>
                  <a:lnTo>
                    <a:pt x="732" y="2241"/>
                  </a:lnTo>
                  <a:lnTo>
                    <a:pt x="729" y="2237"/>
                  </a:lnTo>
                  <a:lnTo>
                    <a:pt x="726" y="2229"/>
                  </a:lnTo>
                  <a:cubicBezTo>
                    <a:pt x="724" y="2227"/>
                    <a:pt x="724" y="2222"/>
                    <a:pt x="722" y="2221"/>
                  </a:cubicBezTo>
                  <a:cubicBezTo>
                    <a:pt x="722" y="2218"/>
                    <a:pt x="722" y="2216"/>
                    <a:pt x="722" y="2213"/>
                  </a:cubicBezTo>
                  <a:cubicBezTo>
                    <a:pt x="722" y="2211"/>
                    <a:pt x="722" y="2210"/>
                    <a:pt x="722" y="2208"/>
                  </a:cubicBezTo>
                  <a:cubicBezTo>
                    <a:pt x="722" y="2203"/>
                    <a:pt x="724" y="2199"/>
                    <a:pt x="724" y="2194"/>
                  </a:cubicBezTo>
                  <a:cubicBezTo>
                    <a:pt x="726" y="2186"/>
                    <a:pt x="727" y="2177"/>
                    <a:pt x="730" y="2169"/>
                  </a:cubicBezTo>
                  <a:cubicBezTo>
                    <a:pt x="738" y="2146"/>
                    <a:pt x="746" y="2126"/>
                    <a:pt x="756" y="2107"/>
                  </a:cubicBezTo>
                  <a:cubicBezTo>
                    <a:pt x="771" y="2077"/>
                    <a:pt x="789" y="2047"/>
                    <a:pt x="808" y="2020"/>
                  </a:cubicBezTo>
                  <a:cubicBezTo>
                    <a:pt x="840" y="1974"/>
                    <a:pt x="874" y="1930"/>
                    <a:pt x="911" y="1887"/>
                  </a:cubicBezTo>
                  <a:cubicBezTo>
                    <a:pt x="930" y="1865"/>
                    <a:pt x="950" y="1841"/>
                    <a:pt x="971" y="1819"/>
                  </a:cubicBezTo>
                  <a:close/>
                  <a:moveTo>
                    <a:pt x="882" y="1"/>
                  </a:moveTo>
                  <a:cubicBezTo>
                    <a:pt x="859" y="1"/>
                    <a:pt x="836" y="6"/>
                    <a:pt x="814" y="16"/>
                  </a:cubicBezTo>
                  <a:cubicBezTo>
                    <a:pt x="789" y="27"/>
                    <a:pt x="767" y="41"/>
                    <a:pt x="746" y="60"/>
                  </a:cubicBezTo>
                  <a:cubicBezTo>
                    <a:pt x="732" y="76"/>
                    <a:pt x="719" y="92"/>
                    <a:pt x="710" y="111"/>
                  </a:cubicBezTo>
                  <a:cubicBezTo>
                    <a:pt x="687" y="145"/>
                    <a:pt x="664" y="180"/>
                    <a:pt x="642" y="215"/>
                  </a:cubicBezTo>
                  <a:lnTo>
                    <a:pt x="642" y="215"/>
                  </a:lnTo>
                  <a:cubicBezTo>
                    <a:pt x="534" y="373"/>
                    <a:pt x="422" y="530"/>
                    <a:pt x="309" y="685"/>
                  </a:cubicBezTo>
                  <a:cubicBezTo>
                    <a:pt x="236" y="780"/>
                    <a:pt x="170" y="880"/>
                    <a:pt x="108" y="981"/>
                  </a:cubicBezTo>
                  <a:cubicBezTo>
                    <a:pt x="53" y="1078"/>
                    <a:pt x="1" y="1182"/>
                    <a:pt x="16" y="1296"/>
                  </a:cubicBezTo>
                  <a:cubicBezTo>
                    <a:pt x="23" y="1347"/>
                    <a:pt x="48" y="1395"/>
                    <a:pt x="88" y="1426"/>
                  </a:cubicBezTo>
                  <a:cubicBezTo>
                    <a:pt x="127" y="1453"/>
                    <a:pt x="173" y="1467"/>
                    <a:pt x="221" y="1467"/>
                  </a:cubicBezTo>
                  <a:cubicBezTo>
                    <a:pt x="224" y="1468"/>
                    <a:pt x="228" y="1468"/>
                    <a:pt x="232" y="1468"/>
                  </a:cubicBezTo>
                  <a:cubicBezTo>
                    <a:pt x="269" y="1468"/>
                    <a:pt x="306" y="1454"/>
                    <a:pt x="333" y="1428"/>
                  </a:cubicBezTo>
                  <a:cubicBezTo>
                    <a:pt x="358" y="1401"/>
                    <a:pt x="373" y="1366"/>
                    <a:pt x="373" y="1328"/>
                  </a:cubicBezTo>
                  <a:cubicBezTo>
                    <a:pt x="371" y="1274"/>
                    <a:pt x="338" y="1225"/>
                    <a:pt x="285" y="1206"/>
                  </a:cubicBezTo>
                  <a:cubicBezTo>
                    <a:pt x="292" y="1190"/>
                    <a:pt x="298" y="1176"/>
                    <a:pt x="306" y="1162"/>
                  </a:cubicBezTo>
                  <a:cubicBezTo>
                    <a:pt x="333" y="1111"/>
                    <a:pt x="361" y="1062"/>
                    <a:pt x="392" y="1015"/>
                  </a:cubicBezTo>
                  <a:cubicBezTo>
                    <a:pt x="480" y="886"/>
                    <a:pt x="569" y="760"/>
                    <a:pt x="659" y="633"/>
                  </a:cubicBezTo>
                  <a:cubicBezTo>
                    <a:pt x="721" y="546"/>
                    <a:pt x="781" y="457"/>
                    <a:pt x="844" y="370"/>
                  </a:cubicBezTo>
                  <a:cubicBezTo>
                    <a:pt x="844" y="378"/>
                    <a:pt x="845" y="385"/>
                    <a:pt x="846" y="393"/>
                  </a:cubicBezTo>
                  <a:lnTo>
                    <a:pt x="846" y="393"/>
                  </a:lnTo>
                  <a:cubicBezTo>
                    <a:pt x="846" y="391"/>
                    <a:pt x="846" y="390"/>
                    <a:pt x="846" y="388"/>
                  </a:cubicBezTo>
                  <a:lnTo>
                    <a:pt x="846" y="388"/>
                  </a:lnTo>
                  <a:cubicBezTo>
                    <a:pt x="846" y="392"/>
                    <a:pt x="847" y="396"/>
                    <a:pt x="847" y="401"/>
                  </a:cubicBezTo>
                  <a:lnTo>
                    <a:pt x="847" y="401"/>
                  </a:lnTo>
                  <a:cubicBezTo>
                    <a:pt x="847" y="398"/>
                    <a:pt x="846" y="395"/>
                    <a:pt x="846" y="393"/>
                  </a:cubicBezTo>
                  <a:lnTo>
                    <a:pt x="846" y="393"/>
                  </a:lnTo>
                  <a:cubicBezTo>
                    <a:pt x="846" y="396"/>
                    <a:pt x="846" y="400"/>
                    <a:pt x="847" y="404"/>
                  </a:cubicBezTo>
                  <a:lnTo>
                    <a:pt x="847" y="404"/>
                  </a:lnTo>
                  <a:cubicBezTo>
                    <a:pt x="847" y="403"/>
                    <a:pt x="847" y="402"/>
                    <a:pt x="847" y="401"/>
                  </a:cubicBezTo>
                  <a:lnTo>
                    <a:pt x="847" y="401"/>
                  </a:lnTo>
                  <a:cubicBezTo>
                    <a:pt x="847" y="402"/>
                    <a:pt x="847" y="404"/>
                    <a:pt x="847" y="405"/>
                  </a:cubicBezTo>
                  <a:cubicBezTo>
                    <a:pt x="847" y="405"/>
                    <a:pt x="847" y="404"/>
                    <a:pt x="847" y="404"/>
                  </a:cubicBezTo>
                  <a:lnTo>
                    <a:pt x="847" y="404"/>
                  </a:lnTo>
                  <a:cubicBezTo>
                    <a:pt x="853" y="479"/>
                    <a:pt x="859" y="553"/>
                    <a:pt x="863" y="627"/>
                  </a:cubicBezTo>
                  <a:cubicBezTo>
                    <a:pt x="868" y="719"/>
                    <a:pt x="871" y="810"/>
                    <a:pt x="874" y="902"/>
                  </a:cubicBezTo>
                  <a:cubicBezTo>
                    <a:pt x="881" y="1068"/>
                    <a:pt x="893" y="1233"/>
                    <a:pt x="909" y="1398"/>
                  </a:cubicBezTo>
                  <a:lnTo>
                    <a:pt x="909" y="1391"/>
                  </a:lnTo>
                  <a:cubicBezTo>
                    <a:pt x="912" y="1431"/>
                    <a:pt x="917" y="1469"/>
                    <a:pt x="923" y="1509"/>
                  </a:cubicBezTo>
                  <a:cubicBezTo>
                    <a:pt x="868" y="1561"/>
                    <a:pt x="816" y="1613"/>
                    <a:pt x="765" y="1667"/>
                  </a:cubicBezTo>
                  <a:cubicBezTo>
                    <a:pt x="699" y="1736"/>
                    <a:pt x="638" y="1811"/>
                    <a:pt x="583" y="1890"/>
                  </a:cubicBezTo>
                  <a:cubicBezTo>
                    <a:pt x="534" y="1958"/>
                    <a:pt x="498" y="2033"/>
                    <a:pt x="474" y="2113"/>
                  </a:cubicBezTo>
                  <a:cubicBezTo>
                    <a:pt x="461" y="2156"/>
                    <a:pt x="456" y="2200"/>
                    <a:pt x="460" y="2245"/>
                  </a:cubicBezTo>
                  <a:cubicBezTo>
                    <a:pt x="464" y="2279"/>
                    <a:pt x="474" y="2316"/>
                    <a:pt x="488" y="2349"/>
                  </a:cubicBezTo>
                  <a:cubicBezTo>
                    <a:pt x="518" y="2419"/>
                    <a:pt x="585" y="2477"/>
                    <a:pt x="650" y="2515"/>
                  </a:cubicBezTo>
                  <a:cubicBezTo>
                    <a:pt x="722" y="2558"/>
                    <a:pt x="805" y="2582"/>
                    <a:pt x="889" y="2585"/>
                  </a:cubicBezTo>
                  <a:lnTo>
                    <a:pt x="909" y="2583"/>
                  </a:lnTo>
                  <a:cubicBezTo>
                    <a:pt x="913" y="2583"/>
                    <a:pt x="917" y="2584"/>
                    <a:pt x="921" y="2584"/>
                  </a:cubicBezTo>
                  <a:cubicBezTo>
                    <a:pt x="988" y="2584"/>
                    <a:pt x="1055" y="2571"/>
                    <a:pt x="1118" y="2542"/>
                  </a:cubicBezTo>
                  <a:cubicBezTo>
                    <a:pt x="1155" y="2525"/>
                    <a:pt x="1189" y="2501"/>
                    <a:pt x="1218" y="2473"/>
                  </a:cubicBezTo>
                  <a:cubicBezTo>
                    <a:pt x="1245" y="2446"/>
                    <a:pt x="1264" y="2412"/>
                    <a:pt x="1276" y="2378"/>
                  </a:cubicBezTo>
                  <a:cubicBezTo>
                    <a:pt x="1297" y="2319"/>
                    <a:pt x="1292" y="2257"/>
                    <a:pt x="1286" y="2196"/>
                  </a:cubicBezTo>
                  <a:cubicBezTo>
                    <a:pt x="1270" y="2051"/>
                    <a:pt x="1242" y="1909"/>
                    <a:pt x="1216" y="1768"/>
                  </a:cubicBezTo>
                  <a:cubicBezTo>
                    <a:pt x="1207" y="1714"/>
                    <a:pt x="1197" y="1661"/>
                    <a:pt x="1188" y="1607"/>
                  </a:cubicBezTo>
                  <a:cubicBezTo>
                    <a:pt x="1243" y="1558"/>
                    <a:pt x="1299" y="1509"/>
                    <a:pt x="1356" y="1461"/>
                  </a:cubicBezTo>
                  <a:cubicBezTo>
                    <a:pt x="1419" y="1406"/>
                    <a:pt x="1485" y="1352"/>
                    <a:pt x="1550" y="1296"/>
                  </a:cubicBezTo>
                  <a:cubicBezTo>
                    <a:pt x="1688" y="1181"/>
                    <a:pt x="1827" y="1064"/>
                    <a:pt x="1962" y="943"/>
                  </a:cubicBezTo>
                  <a:lnTo>
                    <a:pt x="1962" y="943"/>
                  </a:lnTo>
                  <a:lnTo>
                    <a:pt x="1951" y="954"/>
                  </a:lnTo>
                  <a:cubicBezTo>
                    <a:pt x="1978" y="929"/>
                    <a:pt x="2006" y="905"/>
                    <a:pt x="2033" y="880"/>
                  </a:cubicBezTo>
                  <a:lnTo>
                    <a:pt x="2033" y="880"/>
                  </a:lnTo>
                  <a:cubicBezTo>
                    <a:pt x="2020" y="1018"/>
                    <a:pt x="2009" y="1154"/>
                    <a:pt x="2001" y="1292"/>
                  </a:cubicBezTo>
                  <a:cubicBezTo>
                    <a:pt x="1995" y="1395"/>
                    <a:pt x="1994" y="1497"/>
                    <a:pt x="1992" y="1602"/>
                  </a:cubicBezTo>
                  <a:cubicBezTo>
                    <a:pt x="1989" y="1705"/>
                    <a:pt x="1992" y="1808"/>
                    <a:pt x="2001" y="1911"/>
                  </a:cubicBezTo>
                  <a:cubicBezTo>
                    <a:pt x="2009" y="1977"/>
                    <a:pt x="2072" y="2025"/>
                    <a:pt x="2136" y="2025"/>
                  </a:cubicBezTo>
                  <a:cubicBezTo>
                    <a:pt x="2142" y="2025"/>
                    <a:pt x="2149" y="2024"/>
                    <a:pt x="2155" y="2023"/>
                  </a:cubicBezTo>
                  <a:cubicBezTo>
                    <a:pt x="2228" y="2012"/>
                    <a:pt x="2278" y="1944"/>
                    <a:pt x="2269" y="1871"/>
                  </a:cubicBezTo>
                  <a:cubicBezTo>
                    <a:pt x="2267" y="1863"/>
                    <a:pt x="2266" y="1857"/>
                    <a:pt x="2266" y="1849"/>
                  </a:cubicBezTo>
                  <a:cubicBezTo>
                    <a:pt x="2259" y="1749"/>
                    <a:pt x="2252" y="1649"/>
                    <a:pt x="2252" y="1548"/>
                  </a:cubicBezTo>
                  <a:cubicBezTo>
                    <a:pt x="2252" y="1445"/>
                    <a:pt x="2255" y="1341"/>
                    <a:pt x="2259" y="1238"/>
                  </a:cubicBezTo>
                  <a:lnTo>
                    <a:pt x="2259" y="1235"/>
                  </a:lnTo>
                  <a:lnTo>
                    <a:pt x="2259" y="1227"/>
                  </a:lnTo>
                  <a:cubicBezTo>
                    <a:pt x="2264" y="1135"/>
                    <a:pt x="2275" y="1043"/>
                    <a:pt x="2285" y="950"/>
                  </a:cubicBezTo>
                  <a:cubicBezTo>
                    <a:pt x="2290" y="894"/>
                    <a:pt x="2296" y="839"/>
                    <a:pt x="2301" y="782"/>
                  </a:cubicBezTo>
                  <a:cubicBezTo>
                    <a:pt x="2304" y="747"/>
                    <a:pt x="2307" y="711"/>
                    <a:pt x="2309" y="676"/>
                  </a:cubicBezTo>
                  <a:cubicBezTo>
                    <a:pt x="2312" y="646"/>
                    <a:pt x="2309" y="616"/>
                    <a:pt x="2302" y="586"/>
                  </a:cubicBezTo>
                  <a:cubicBezTo>
                    <a:pt x="2294" y="563"/>
                    <a:pt x="2285" y="543"/>
                    <a:pt x="2272" y="524"/>
                  </a:cubicBezTo>
                  <a:cubicBezTo>
                    <a:pt x="2250" y="489"/>
                    <a:pt x="2214" y="465"/>
                    <a:pt x="2174" y="461"/>
                  </a:cubicBezTo>
                  <a:cubicBezTo>
                    <a:pt x="2170" y="460"/>
                    <a:pt x="2165" y="460"/>
                    <a:pt x="2161" y="460"/>
                  </a:cubicBezTo>
                  <a:cubicBezTo>
                    <a:pt x="2130" y="460"/>
                    <a:pt x="2101" y="470"/>
                    <a:pt x="2077" y="488"/>
                  </a:cubicBezTo>
                  <a:cubicBezTo>
                    <a:pt x="2047" y="508"/>
                    <a:pt x="2022" y="533"/>
                    <a:pt x="1998" y="562"/>
                  </a:cubicBezTo>
                  <a:cubicBezTo>
                    <a:pt x="1930" y="638"/>
                    <a:pt x="1856" y="708"/>
                    <a:pt x="1780" y="776"/>
                  </a:cubicBezTo>
                  <a:lnTo>
                    <a:pt x="1788" y="768"/>
                  </a:lnTo>
                  <a:lnTo>
                    <a:pt x="1788" y="768"/>
                  </a:lnTo>
                  <a:cubicBezTo>
                    <a:pt x="1648" y="891"/>
                    <a:pt x="1508" y="1011"/>
                    <a:pt x="1365" y="1130"/>
                  </a:cubicBezTo>
                  <a:cubicBezTo>
                    <a:pt x="1294" y="1190"/>
                    <a:pt x="1221" y="1249"/>
                    <a:pt x="1150" y="1309"/>
                  </a:cubicBezTo>
                  <a:cubicBezTo>
                    <a:pt x="1145" y="1254"/>
                    <a:pt x="1139" y="1198"/>
                    <a:pt x="1134" y="1143"/>
                  </a:cubicBezTo>
                  <a:cubicBezTo>
                    <a:pt x="1124" y="1010"/>
                    <a:pt x="1124" y="879"/>
                    <a:pt x="1120" y="744"/>
                  </a:cubicBezTo>
                  <a:cubicBezTo>
                    <a:pt x="1117" y="609"/>
                    <a:pt x="1112" y="476"/>
                    <a:pt x="1101" y="342"/>
                  </a:cubicBezTo>
                  <a:cubicBezTo>
                    <a:pt x="1101" y="343"/>
                    <a:pt x="1101" y="345"/>
                    <a:pt x="1101" y="347"/>
                  </a:cubicBezTo>
                  <a:cubicBezTo>
                    <a:pt x="1091" y="234"/>
                    <a:pt x="1075" y="97"/>
                    <a:pt x="972" y="28"/>
                  </a:cubicBezTo>
                  <a:cubicBezTo>
                    <a:pt x="945" y="10"/>
                    <a:pt x="913" y="1"/>
                    <a:pt x="8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2" name="Google Shape;13702;p25"/>
            <p:cNvSpPr/>
            <p:nvPr/>
          </p:nvSpPr>
          <p:spPr>
            <a:xfrm>
              <a:off x="5315681" y="2465293"/>
              <a:ext cx="11506" cy="9824"/>
            </a:xfrm>
            <a:custGeom>
              <a:avLst/>
              <a:gdLst/>
              <a:ahLst/>
              <a:cxnLst/>
              <a:rect l="l" t="t" r="r" b="b"/>
              <a:pathLst>
                <a:path w="342" h="292" extrusionOk="0">
                  <a:moveTo>
                    <a:pt x="149" y="0"/>
                  </a:moveTo>
                  <a:cubicBezTo>
                    <a:pt x="73" y="0"/>
                    <a:pt x="1" y="60"/>
                    <a:pt x="2" y="149"/>
                  </a:cubicBezTo>
                  <a:cubicBezTo>
                    <a:pt x="5" y="228"/>
                    <a:pt x="70" y="291"/>
                    <a:pt x="150" y="291"/>
                  </a:cubicBezTo>
                  <a:cubicBezTo>
                    <a:pt x="280" y="290"/>
                    <a:pt x="342" y="131"/>
                    <a:pt x="249" y="41"/>
                  </a:cubicBezTo>
                  <a:cubicBezTo>
                    <a:pt x="219" y="13"/>
                    <a:pt x="184" y="0"/>
                    <a:pt x="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3" name="Google Shape;13703;p25"/>
            <p:cNvSpPr/>
            <p:nvPr/>
          </p:nvSpPr>
          <p:spPr>
            <a:xfrm>
              <a:off x="5343269" y="2472594"/>
              <a:ext cx="42558" cy="89489"/>
            </a:xfrm>
            <a:custGeom>
              <a:avLst/>
              <a:gdLst/>
              <a:ahLst/>
              <a:cxnLst/>
              <a:rect l="l" t="t" r="r" b="b"/>
              <a:pathLst>
                <a:path w="1265" h="2660" extrusionOk="0">
                  <a:moveTo>
                    <a:pt x="209" y="1"/>
                  </a:moveTo>
                  <a:cubicBezTo>
                    <a:pt x="140" y="1"/>
                    <a:pt x="82" y="52"/>
                    <a:pt x="73" y="120"/>
                  </a:cubicBezTo>
                  <a:cubicBezTo>
                    <a:pt x="52" y="253"/>
                    <a:pt x="30" y="386"/>
                    <a:pt x="21" y="521"/>
                  </a:cubicBezTo>
                  <a:cubicBezTo>
                    <a:pt x="14" y="590"/>
                    <a:pt x="10" y="662"/>
                    <a:pt x="5" y="733"/>
                  </a:cubicBezTo>
                  <a:cubicBezTo>
                    <a:pt x="0" y="793"/>
                    <a:pt x="5" y="855"/>
                    <a:pt x="5" y="913"/>
                  </a:cubicBezTo>
                  <a:cubicBezTo>
                    <a:pt x="5" y="966"/>
                    <a:pt x="2" y="1018"/>
                    <a:pt x="5" y="1068"/>
                  </a:cubicBezTo>
                  <a:cubicBezTo>
                    <a:pt x="10" y="1144"/>
                    <a:pt x="14" y="1220"/>
                    <a:pt x="17" y="1296"/>
                  </a:cubicBezTo>
                  <a:cubicBezTo>
                    <a:pt x="24" y="1407"/>
                    <a:pt x="35" y="1518"/>
                    <a:pt x="44" y="1629"/>
                  </a:cubicBezTo>
                  <a:lnTo>
                    <a:pt x="43" y="1611"/>
                  </a:lnTo>
                  <a:lnTo>
                    <a:pt x="43" y="1611"/>
                  </a:lnTo>
                  <a:cubicBezTo>
                    <a:pt x="49" y="1691"/>
                    <a:pt x="54" y="1767"/>
                    <a:pt x="60" y="1846"/>
                  </a:cubicBezTo>
                  <a:cubicBezTo>
                    <a:pt x="60" y="1844"/>
                    <a:pt x="60" y="1844"/>
                    <a:pt x="60" y="1843"/>
                  </a:cubicBezTo>
                  <a:cubicBezTo>
                    <a:pt x="67" y="1952"/>
                    <a:pt x="76" y="2063"/>
                    <a:pt x="81" y="2172"/>
                  </a:cubicBezTo>
                  <a:cubicBezTo>
                    <a:pt x="86" y="2289"/>
                    <a:pt x="86" y="2406"/>
                    <a:pt x="86" y="2523"/>
                  </a:cubicBezTo>
                  <a:cubicBezTo>
                    <a:pt x="87" y="2591"/>
                    <a:pt x="139" y="2648"/>
                    <a:pt x="207" y="2656"/>
                  </a:cubicBezTo>
                  <a:cubicBezTo>
                    <a:pt x="212" y="2658"/>
                    <a:pt x="217" y="2658"/>
                    <a:pt x="222" y="2659"/>
                  </a:cubicBezTo>
                  <a:cubicBezTo>
                    <a:pt x="277" y="2658"/>
                    <a:pt x="326" y="2625"/>
                    <a:pt x="348" y="2574"/>
                  </a:cubicBezTo>
                  <a:cubicBezTo>
                    <a:pt x="364" y="2539"/>
                    <a:pt x="364" y="2499"/>
                    <a:pt x="367" y="2461"/>
                  </a:cubicBezTo>
                  <a:cubicBezTo>
                    <a:pt x="380" y="2398"/>
                    <a:pt x="391" y="2333"/>
                    <a:pt x="402" y="2270"/>
                  </a:cubicBezTo>
                  <a:lnTo>
                    <a:pt x="402" y="2270"/>
                  </a:lnTo>
                  <a:lnTo>
                    <a:pt x="397" y="2287"/>
                  </a:lnTo>
                  <a:cubicBezTo>
                    <a:pt x="426" y="2126"/>
                    <a:pt x="465" y="1964"/>
                    <a:pt x="513" y="1808"/>
                  </a:cubicBezTo>
                  <a:cubicBezTo>
                    <a:pt x="595" y="1572"/>
                    <a:pt x="690" y="1342"/>
                    <a:pt x="801" y="1119"/>
                  </a:cubicBezTo>
                  <a:cubicBezTo>
                    <a:pt x="834" y="1053"/>
                    <a:pt x="872" y="989"/>
                    <a:pt x="910" y="928"/>
                  </a:cubicBezTo>
                  <a:cubicBezTo>
                    <a:pt x="939" y="885"/>
                    <a:pt x="969" y="844"/>
                    <a:pt x="999" y="804"/>
                  </a:cubicBezTo>
                  <a:cubicBezTo>
                    <a:pt x="1000" y="809"/>
                    <a:pt x="1000" y="814"/>
                    <a:pt x="1000" y="817"/>
                  </a:cubicBezTo>
                  <a:cubicBezTo>
                    <a:pt x="1004" y="853"/>
                    <a:pt x="1004" y="890"/>
                    <a:pt x="1004" y="926"/>
                  </a:cubicBezTo>
                  <a:cubicBezTo>
                    <a:pt x="996" y="1021"/>
                    <a:pt x="983" y="1114"/>
                    <a:pt x="966" y="1208"/>
                  </a:cubicBezTo>
                  <a:cubicBezTo>
                    <a:pt x="966" y="1207"/>
                    <a:pt x="966" y="1207"/>
                    <a:pt x="967" y="1206"/>
                  </a:cubicBezTo>
                  <a:lnTo>
                    <a:pt x="967" y="1206"/>
                  </a:lnTo>
                  <a:cubicBezTo>
                    <a:pt x="966" y="1209"/>
                    <a:pt x="966" y="1211"/>
                    <a:pt x="966" y="1211"/>
                  </a:cubicBezTo>
                  <a:lnTo>
                    <a:pt x="966" y="1214"/>
                  </a:lnTo>
                  <a:cubicBezTo>
                    <a:pt x="964" y="1217"/>
                    <a:pt x="964" y="1220"/>
                    <a:pt x="964" y="1224"/>
                  </a:cubicBezTo>
                  <a:lnTo>
                    <a:pt x="964" y="1220"/>
                  </a:lnTo>
                  <a:lnTo>
                    <a:pt x="962" y="1227"/>
                  </a:lnTo>
                  <a:cubicBezTo>
                    <a:pt x="962" y="1231"/>
                    <a:pt x="961" y="1235"/>
                    <a:pt x="961" y="1238"/>
                  </a:cubicBezTo>
                  <a:lnTo>
                    <a:pt x="961" y="1233"/>
                  </a:lnTo>
                  <a:cubicBezTo>
                    <a:pt x="959" y="1241"/>
                    <a:pt x="959" y="1249"/>
                    <a:pt x="958" y="1257"/>
                  </a:cubicBezTo>
                  <a:cubicBezTo>
                    <a:pt x="958" y="1255"/>
                    <a:pt x="958" y="1254"/>
                    <a:pt x="958" y="1252"/>
                  </a:cubicBezTo>
                  <a:cubicBezTo>
                    <a:pt x="956" y="1254"/>
                    <a:pt x="956" y="1257"/>
                    <a:pt x="956" y="1258"/>
                  </a:cubicBezTo>
                  <a:lnTo>
                    <a:pt x="955" y="1269"/>
                  </a:lnTo>
                  <a:lnTo>
                    <a:pt x="955" y="1265"/>
                  </a:lnTo>
                  <a:cubicBezTo>
                    <a:pt x="953" y="1274"/>
                    <a:pt x="951" y="1284"/>
                    <a:pt x="950" y="1292"/>
                  </a:cubicBezTo>
                  <a:cubicBezTo>
                    <a:pt x="948" y="1298"/>
                    <a:pt x="945" y="1314"/>
                    <a:pt x="945" y="1317"/>
                  </a:cubicBezTo>
                  <a:lnTo>
                    <a:pt x="943" y="1325"/>
                  </a:lnTo>
                  <a:cubicBezTo>
                    <a:pt x="940" y="1341"/>
                    <a:pt x="937" y="1358"/>
                    <a:pt x="934" y="1376"/>
                  </a:cubicBezTo>
                  <a:lnTo>
                    <a:pt x="934" y="1377"/>
                  </a:lnTo>
                  <a:cubicBezTo>
                    <a:pt x="934" y="1379"/>
                    <a:pt x="934" y="1380"/>
                    <a:pt x="934" y="1383"/>
                  </a:cubicBezTo>
                  <a:cubicBezTo>
                    <a:pt x="905" y="1540"/>
                    <a:pt x="874" y="1697"/>
                    <a:pt x="855" y="1855"/>
                  </a:cubicBezTo>
                  <a:cubicBezTo>
                    <a:pt x="847" y="1928"/>
                    <a:pt x="898" y="1993"/>
                    <a:pt x="970" y="2001"/>
                  </a:cubicBezTo>
                  <a:cubicBezTo>
                    <a:pt x="975" y="2001"/>
                    <a:pt x="980" y="2002"/>
                    <a:pt x="985" y="2002"/>
                  </a:cubicBezTo>
                  <a:cubicBezTo>
                    <a:pt x="1050" y="2002"/>
                    <a:pt x="1107" y="1953"/>
                    <a:pt x="1116" y="1885"/>
                  </a:cubicBezTo>
                  <a:cubicBezTo>
                    <a:pt x="1129" y="1733"/>
                    <a:pt x="1156" y="1585"/>
                    <a:pt x="1184" y="1434"/>
                  </a:cubicBezTo>
                  <a:cubicBezTo>
                    <a:pt x="1186" y="1431"/>
                    <a:pt x="1186" y="1429"/>
                    <a:pt x="1186" y="1426"/>
                  </a:cubicBezTo>
                  <a:cubicBezTo>
                    <a:pt x="1186" y="1426"/>
                    <a:pt x="1186" y="1425"/>
                    <a:pt x="1186" y="1425"/>
                  </a:cubicBezTo>
                  <a:cubicBezTo>
                    <a:pt x="1186" y="1425"/>
                    <a:pt x="1185" y="1425"/>
                    <a:pt x="1185" y="1426"/>
                  </a:cubicBezTo>
                  <a:lnTo>
                    <a:pt x="1185" y="1426"/>
                  </a:lnTo>
                  <a:cubicBezTo>
                    <a:pt x="1185" y="1426"/>
                    <a:pt x="1184" y="1426"/>
                    <a:pt x="1184" y="1425"/>
                  </a:cubicBezTo>
                  <a:lnTo>
                    <a:pt x="1184" y="1425"/>
                  </a:lnTo>
                  <a:cubicBezTo>
                    <a:pt x="1185" y="1425"/>
                    <a:pt x="1185" y="1425"/>
                    <a:pt x="1185" y="1425"/>
                  </a:cubicBezTo>
                  <a:lnTo>
                    <a:pt x="1185" y="1425"/>
                  </a:lnTo>
                  <a:cubicBezTo>
                    <a:pt x="1185" y="1425"/>
                    <a:pt x="1185" y="1425"/>
                    <a:pt x="1186" y="1425"/>
                  </a:cubicBezTo>
                  <a:lnTo>
                    <a:pt x="1186" y="1425"/>
                  </a:lnTo>
                  <a:cubicBezTo>
                    <a:pt x="1186" y="1424"/>
                    <a:pt x="1186" y="1423"/>
                    <a:pt x="1186" y="1422"/>
                  </a:cubicBezTo>
                  <a:lnTo>
                    <a:pt x="1186" y="1422"/>
                  </a:lnTo>
                  <a:cubicBezTo>
                    <a:pt x="1187" y="1420"/>
                    <a:pt x="1187" y="1417"/>
                    <a:pt x="1187" y="1415"/>
                  </a:cubicBezTo>
                  <a:lnTo>
                    <a:pt x="1187" y="1412"/>
                  </a:lnTo>
                  <a:cubicBezTo>
                    <a:pt x="1189" y="1406"/>
                    <a:pt x="1189" y="1401"/>
                    <a:pt x="1190" y="1395"/>
                  </a:cubicBezTo>
                  <a:lnTo>
                    <a:pt x="1190" y="1393"/>
                  </a:lnTo>
                  <a:cubicBezTo>
                    <a:pt x="1197" y="1353"/>
                    <a:pt x="1205" y="1317"/>
                    <a:pt x="1211" y="1277"/>
                  </a:cubicBezTo>
                  <a:lnTo>
                    <a:pt x="1211" y="1281"/>
                  </a:lnTo>
                  <a:cubicBezTo>
                    <a:pt x="1213" y="1276"/>
                    <a:pt x="1214" y="1271"/>
                    <a:pt x="1214" y="1266"/>
                  </a:cubicBezTo>
                  <a:lnTo>
                    <a:pt x="1214" y="1269"/>
                  </a:lnTo>
                  <a:cubicBezTo>
                    <a:pt x="1216" y="1266"/>
                    <a:pt x="1217" y="1262"/>
                    <a:pt x="1217" y="1258"/>
                  </a:cubicBezTo>
                  <a:cubicBezTo>
                    <a:pt x="1227" y="1203"/>
                    <a:pt x="1235" y="1149"/>
                    <a:pt x="1244" y="1094"/>
                  </a:cubicBezTo>
                  <a:cubicBezTo>
                    <a:pt x="1260" y="989"/>
                    <a:pt x="1265" y="883"/>
                    <a:pt x="1257" y="779"/>
                  </a:cubicBezTo>
                  <a:cubicBezTo>
                    <a:pt x="1255" y="746"/>
                    <a:pt x="1251" y="712"/>
                    <a:pt x="1243" y="679"/>
                  </a:cubicBezTo>
                  <a:cubicBezTo>
                    <a:pt x="1238" y="655"/>
                    <a:pt x="1232" y="633"/>
                    <a:pt x="1222" y="611"/>
                  </a:cubicBezTo>
                  <a:cubicBezTo>
                    <a:pt x="1203" y="562"/>
                    <a:pt x="1167" y="521"/>
                    <a:pt x="1119" y="499"/>
                  </a:cubicBezTo>
                  <a:cubicBezTo>
                    <a:pt x="1093" y="484"/>
                    <a:pt x="1066" y="478"/>
                    <a:pt x="1039" y="478"/>
                  </a:cubicBezTo>
                  <a:cubicBezTo>
                    <a:pt x="971" y="478"/>
                    <a:pt x="907" y="519"/>
                    <a:pt x="861" y="573"/>
                  </a:cubicBezTo>
                  <a:cubicBezTo>
                    <a:pt x="806" y="644"/>
                    <a:pt x="755" y="719"/>
                    <a:pt x="709" y="796"/>
                  </a:cubicBezTo>
                  <a:cubicBezTo>
                    <a:pt x="673" y="853"/>
                    <a:pt x="641" y="912"/>
                    <a:pt x="608" y="972"/>
                  </a:cubicBezTo>
                  <a:cubicBezTo>
                    <a:pt x="575" y="1034"/>
                    <a:pt x="543" y="1097"/>
                    <a:pt x="513" y="1162"/>
                  </a:cubicBezTo>
                  <a:cubicBezTo>
                    <a:pt x="484" y="1220"/>
                    <a:pt x="456" y="1279"/>
                    <a:pt x="431" y="1339"/>
                  </a:cubicBezTo>
                  <a:cubicBezTo>
                    <a:pt x="385" y="1448"/>
                    <a:pt x="339" y="1558"/>
                    <a:pt x="298" y="1667"/>
                  </a:cubicBezTo>
                  <a:lnTo>
                    <a:pt x="293" y="1602"/>
                  </a:lnTo>
                  <a:lnTo>
                    <a:pt x="293" y="1607"/>
                  </a:lnTo>
                  <a:cubicBezTo>
                    <a:pt x="280" y="1459"/>
                    <a:pt x="272" y="1311"/>
                    <a:pt x="266" y="1163"/>
                  </a:cubicBezTo>
                  <a:cubicBezTo>
                    <a:pt x="263" y="1102"/>
                    <a:pt x="261" y="1042"/>
                    <a:pt x="261" y="981"/>
                  </a:cubicBezTo>
                  <a:cubicBezTo>
                    <a:pt x="263" y="907"/>
                    <a:pt x="264" y="833"/>
                    <a:pt x="266" y="758"/>
                  </a:cubicBezTo>
                  <a:cubicBezTo>
                    <a:pt x="269" y="712"/>
                    <a:pt x="274" y="665"/>
                    <a:pt x="279" y="622"/>
                  </a:cubicBezTo>
                  <a:cubicBezTo>
                    <a:pt x="282" y="579"/>
                    <a:pt x="283" y="535"/>
                    <a:pt x="290" y="491"/>
                  </a:cubicBezTo>
                  <a:cubicBezTo>
                    <a:pt x="307" y="378"/>
                    <a:pt x="325" y="266"/>
                    <a:pt x="344" y="153"/>
                  </a:cubicBezTo>
                  <a:cubicBezTo>
                    <a:pt x="355" y="79"/>
                    <a:pt x="294" y="11"/>
                    <a:pt x="223" y="2"/>
                  </a:cubicBezTo>
                  <a:cubicBezTo>
                    <a:pt x="218" y="1"/>
                    <a:pt x="214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4" name="Google Shape;13704;p25"/>
            <p:cNvSpPr/>
            <p:nvPr/>
          </p:nvSpPr>
          <p:spPr>
            <a:xfrm>
              <a:off x="5406721" y="2471013"/>
              <a:ext cx="75662" cy="92551"/>
            </a:xfrm>
            <a:custGeom>
              <a:avLst/>
              <a:gdLst/>
              <a:ahLst/>
              <a:cxnLst/>
              <a:rect l="l" t="t" r="r" b="b"/>
              <a:pathLst>
                <a:path w="2249" h="2751" extrusionOk="0">
                  <a:moveTo>
                    <a:pt x="387" y="688"/>
                  </a:moveTo>
                  <a:cubicBezTo>
                    <a:pt x="387" y="689"/>
                    <a:pt x="387" y="690"/>
                    <a:pt x="386" y="691"/>
                  </a:cubicBezTo>
                  <a:lnTo>
                    <a:pt x="386" y="691"/>
                  </a:lnTo>
                  <a:cubicBezTo>
                    <a:pt x="387" y="690"/>
                    <a:pt x="387" y="689"/>
                    <a:pt x="387" y="688"/>
                  </a:cubicBezTo>
                  <a:close/>
                  <a:moveTo>
                    <a:pt x="352" y="796"/>
                  </a:moveTo>
                  <a:cubicBezTo>
                    <a:pt x="352" y="798"/>
                    <a:pt x="351" y="801"/>
                    <a:pt x="350" y="803"/>
                  </a:cubicBezTo>
                  <a:lnTo>
                    <a:pt x="350" y="803"/>
                  </a:lnTo>
                  <a:cubicBezTo>
                    <a:pt x="351" y="801"/>
                    <a:pt x="352" y="798"/>
                    <a:pt x="352" y="796"/>
                  </a:cubicBezTo>
                  <a:close/>
                  <a:moveTo>
                    <a:pt x="1652" y="265"/>
                  </a:moveTo>
                  <a:cubicBezTo>
                    <a:pt x="1673" y="267"/>
                    <a:pt x="1693" y="269"/>
                    <a:pt x="1712" y="272"/>
                  </a:cubicBezTo>
                  <a:cubicBezTo>
                    <a:pt x="1728" y="275"/>
                    <a:pt x="1744" y="280"/>
                    <a:pt x="1758" y="283"/>
                  </a:cubicBezTo>
                  <a:lnTo>
                    <a:pt x="1785" y="294"/>
                  </a:lnTo>
                  <a:cubicBezTo>
                    <a:pt x="1799" y="302"/>
                    <a:pt x="1812" y="308"/>
                    <a:pt x="1825" y="318"/>
                  </a:cubicBezTo>
                  <a:cubicBezTo>
                    <a:pt x="1831" y="321"/>
                    <a:pt x="1836" y="324"/>
                    <a:pt x="1840" y="327"/>
                  </a:cubicBezTo>
                  <a:cubicBezTo>
                    <a:pt x="1851" y="338"/>
                    <a:pt x="1863" y="349"/>
                    <a:pt x="1874" y="360"/>
                  </a:cubicBezTo>
                  <a:cubicBezTo>
                    <a:pt x="1886" y="376"/>
                    <a:pt x="1899" y="389"/>
                    <a:pt x="1910" y="408"/>
                  </a:cubicBezTo>
                  <a:cubicBezTo>
                    <a:pt x="1923" y="427"/>
                    <a:pt x="1934" y="444"/>
                    <a:pt x="1945" y="465"/>
                  </a:cubicBezTo>
                  <a:cubicBezTo>
                    <a:pt x="1951" y="481"/>
                    <a:pt x="1959" y="496"/>
                    <a:pt x="1964" y="512"/>
                  </a:cubicBezTo>
                  <a:cubicBezTo>
                    <a:pt x="1970" y="530"/>
                    <a:pt x="1975" y="549"/>
                    <a:pt x="1978" y="563"/>
                  </a:cubicBezTo>
                  <a:cubicBezTo>
                    <a:pt x="1981" y="577"/>
                    <a:pt x="1984" y="591"/>
                    <a:pt x="1986" y="607"/>
                  </a:cubicBezTo>
                  <a:cubicBezTo>
                    <a:pt x="1988" y="623"/>
                    <a:pt x="1988" y="639"/>
                    <a:pt x="1988" y="655"/>
                  </a:cubicBezTo>
                  <a:cubicBezTo>
                    <a:pt x="1986" y="663"/>
                    <a:pt x="1986" y="669"/>
                    <a:pt x="1986" y="675"/>
                  </a:cubicBezTo>
                  <a:cubicBezTo>
                    <a:pt x="1980" y="704"/>
                    <a:pt x="1972" y="731"/>
                    <a:pt x="1962" y="759"/>
                  </a:cubicBezTo>
                  <a:cubicBezTo>
                    <a:pt x="1951" y="791"/>
                    <a:pt x="1940" y="821"/>
                    <a:pt x="1926" y="850"/>
                  </a:cubicBezTo>
                  <a:cubicBezTo>
                    <a:pt x="1902" y="897"/>
                    <a:pt x="1875" y="941"/>
                    <a:pt x="1847" y="986"/>
                  </a:cubicBezTo>
                  <a:cubicBezTo>
                    <a:pt x="1850" y="981"/>
                    <a:pt x="1853" y="976"/>
                    <a:pt x="1856" y="973"/>
                  </a:cubicBezTo>
                  <a:lnTo>
                    <a:pt x="1856" y="973"/>
                  </a:lnTo>
                  <a:cubicBezTo>
                    <a:pt x="1780" y="1090"/>
                    <a:pt x="1696" y="1204"/>
                    <a:pt x="1606" y="1313"/>
                  </a:cubicBezTo>
                  <a:cubicBezTo>
                    <a:pt x="1535" y="1394"/>
                    <a:pt x="1459" y="1470"/>
                    <a:pt x="1380" y="1541"/>
                  </a:cubicBezTo>
                  <a:cubicBezTo>
                    <a:pt x="1348" y="1568"/>
                    <a:pt x="1316" y="1595"/>
                    <a:pt x="1283" y="1620"/>
                  </a:cubicBezTo>
                  <a:cubicBezTo>
                    <a:pt x="1280" y="1606"/>
                    <a:pt x="1277" y="1594"/>
                    <a:pt x="1274" y="1581"/>
                  </a:cubicBezTo>
                  <a:cubicBezTo>
                    <a:pt x="1259" y="1508"/>
                    <a:pt x="1248" y="1435"/>
                    <a:pt x="1240" y="1361"/>
                  </a:cubicBezTo>
                  <a:lnTo>
                    <a:pt x="1240" y="1361"/>
                  </a:lnTo>
                  <a:cubicBezTo>
                    <a:pt x="1234" y="1282"/>
                    <a:pt x="1233" y="1204"/>
                    <a:pt x="1234" y="1125"/>
                  </a:cubicBezTo>
                  <a:cubicBezTo>
                    <a:pt x="1239" y="1060"/>
                    <a:pt x="1246" y="994"/>
                    <a:pt x="1257" y="929"/>
                  </a:cubicBezTo>
                  <a:lnTo>
                    <a:pt x="1257" y="929"/>
                  </a:lnTo>
                  <a:cubicBezTo>
                    <a:pt x="1258" y="928"/>
                    <a:pt x="1258" y="927"/>
                    <a:pt x="1258" y="924"/>
                  </a:cubicBezTo>
                  <a:lnTo>
                    <a:pt x="1258" y="924"/>
                  </a:lnTo>
                  <a:cubicBezTo>
                    <a:pt x="1258" y="925"/>
                    <a:pt x="1258" y="926"/>
                    <a:pt x="1257" y="927"/>
                  </a:cubicBezTo>
                  <a:lnTo>
                    <a:pt x="1257" y="927"/>
                  </a:lnTo>
                  <a:cubicBezTo>
                    <a:pt x="1258" y="926"/>
                    <a:pt x="1258" y="925"/>
                    <a:pt x="1258" y="924"/>
                  </a:cubicBezTo>
                  <a:cubicBezTo>
                    <a:pt x="1259" y="921"/>
                    <a:pt x="1259" y="918"/>
                    <a:pt x="1259" y="915"/>
                  </a:cubicBezTo>
                  <a:lnTo>
                    <a:pt x="1259" y="915"/>
                  </a:lnTo>
                  <a:cubicBezTo>
                    <a:pt x="1272" y="861"/>
                    <a:pt x="1285" y="806"/>
                    <a:pt x="1302" y="753"/>
                  </a:cubicBezTo>
                  <a:cubicBezTo>
                    <a:pt x="1323" y="693"/>
                    <a:pt x="1346" y="634"/>
                    <a:pt x="1373" y="577"/>
                  </a:cubicBezTo>
                  <a:lnTo>
                    <a:pt x="1373" y="577"/>
                  </a:lnTo>
                  <a:cubicBezTo>
                    <a:pt x="1373" y="579"/>
                    <a:pt x="1372" y="580"/>
                    <a:pt x="1372" y="582"/>
                  </a:cubicBezTo>
                  <a:cubicBezTo>
                    <a:pt x="1394" y="538"/>
                    <a:pt x="1419" y="493"/>
                    <a:pt x="1446" y="451"/>
                  </a:cubicBezTo>
                  <a:cubicBezTo>
                    <a:pt x="1468" y="416"/>
                    <a:pt x="1494" y="384"/>
                    <a:pt x="1519" y="352"/>
                  </a:cubicBezTo>
                  <a:cubicBezTo>
                    <a:pt x="1530" y="341"/>
                    <a:pt x="1538" y="330"/>
                    <a:pt x="1551" y="319"/>
                  </a:cubicBezTo>
                  <a:cubicBezTo>
                    <a:pt x="1565" y="308"/>
                    <a:pt x="1579" y="297"/>
                    <a:pt x="1593" y="286"/>
                  </a:cubicBezTo>
                  <a:cubicBezTo>
                    <a:pt x="1600" y="283"/>
                    <a:pt x="1606" y="278"/>
                    <a:pt x="1612" y="275"/>
                  </a:cubicBezTo>
                  <a:lnTo>
                    <a:pt x="1625" y="269"/>
                  </a:lnTo>
                  <a:lnTo>
                    <a:pt x="1633" y="267"/>
                  </a:lnTo>
                  <a:cubicBezTo>
                    <a:pt x="1636" y="265"/>
                    <a:pt x="1639" y="265"/>
                    <a:pt x="1643" y="265"/>
                  </a:cubicBezTo>
                  <a:close/>
                  <a:moveTo>
                    <a:pt x="1655" y="1"/>
                  </a:moveTo>
                  <a:cubicBezTo>
                    <a:pt x="1640" y="1"/>
                    <a:pt x="1626" y="1"/>
                    <a:pt x="1611" y="3"/>
                  </a:cubicBezTo>
                  <a:cubicBezTo>
                    <a:pt x="1440" y="18"/>
                    <a:pt x="1312" y="172"/>
                    <a:pt x="1226" y="307"/>
                  </a:cubicBezTo>
                  <a:cubicBezTo>
                    <a:pt x="1122" y="471"/>
                    <a:pt x="1049" y="652"/>
                    <a:pt x="1011" y="843"/>
                  </a:cubicBezTo>
                  <a:cubicBezTo>
                    <a:pt x="971" y="1044"/>
                    <a:pt x="965" y="1250"/>
                    <a:pt x="993" y="1453"/>
                  </a:cubicBezTo>
                  <a:cubicBezTo>
                    <a:pt x="1009" y="1562"/>
                    <a:pt x="1031" y="1671"/>
                    <a:pt x="1062" y="1779"/>
                  </a:cubicBezTo>
                  <a:cubicBezTo>
                    <a:pt x="1014" y="1809"/>
                    <a:pt x="967" y="1836"/>
                    <a:pt x="917" y="1861"/>
                  </a:cubicBezTo>
                  <a:cubicBezTo>
                    <a:pt x="900" y="1869"/>
                    <a:pt x="886" y="1877"/>
                    <a:pt x="864" y="1885"/>
                  </a:cubicBezTo>
                  <a:cubicBezTo>
                    <a:pt x="843" y="1891"/>
                    <a:pt x="821" y="1897"/>
                    <a:pt x="799" y="1904"/>
                  </a:cubicBezTo>
                  <a:cubicBezTo>
                    <a:pt x="759" y="1910"/>
                    <a:pt x="720" y="1916"/>
                    <a:pt x="678" y="1920"/>
                  </a:cubicBezTo>
                  <a:lnTo>
                    <a:pt x="617" y="1920"/>
                  </a:lnTo>
                  <a:cubicBezTo>
                    <a:pt x="585" y="1918"/>
                    <a:pt x="553" y="1915"/>
                    <a:pt x="522" y="1909"/>
                  </a:cubicBezTo>
                  <a:cubicBezTo>
                    <a:pt x="508" y="1905"/>
                    <a:pt x="495" y="1902"/>
                    <a:pt x="481" y="1897"/>
                  </a:cubicBezTo>
                  <a:cubicBezTo>
                    <a:pt x="474" y="1896"/>
                    <a:pt x="470" y="1894"/>
                    <a:pt x="462" y="1890"/>
                  </a:cubicBezTo>
                  <a:cubicBezTo>
                    <a:pt x="452" y="1885"/>
                    <a:pt x="444" y="1880"/>
                    <a:pt x="436" y="1875"/>
                  </a:cubicBezTo>
                  <a:cubicBezTo>
                    <a:pt x="422" y="1866"/>
                    <a:pt x="408" y="1856"/>
                    <a:pt x="395" y="1844"/>
                  </a:cubicBezTo>
                  <a:cubicBezTo>
                    <a:pt x="389" y="1839"/>
                    <a:pt x="381" y="1831"/>
                    <a:pt x="375" y="1825"/>
                  </a:cubicBezTo>
                  <a:cubicBezTo>
                    <a:pt x="365" y="1814"/>
                    <a:pt x="356" y="1801"/>
                    <a:pt x="346" y="1790"/>
                  </a:cubicBezTo>
                  <a:cubicBezTo>
                    <a:pt x="335" y="1771"/>
                    <a:pt x="321" y="1750"/>
                    <a:pt x="313" y="1733"/>
                  </a:cubicBezTo>
                  <a:cubicBezTo>
                    <a:pt x="305" y="1717"/>
                    <a:pt x="299" y="1700"/>
                    <a:pt x="291" y="1682"/>
                  </a:cubicBezTo>
                  <a:cubicBezTo>
                    <a:pt x="283" y="1660"/>
                    <a:pt x="276" y="1638"/>
                    <a:pt x="272" y="1614"/>
                  </a:cubicBezTo>
                  <a:cubicBezTo>
                    <a:pt x="267" y="1590"/>
                    <a:pt x="264" y="1567"/>
                    <a:pt x="261" y="1543"/>
                  </a:cubicBezTo>
                  <a:cubicBezTo>
                    <a:pt x="256" y="1438"/>
                    <a:pt x="256" y="1332"/>
                    <a:pt x="262" y="1228"/>
                  </a:cubicBezTo>
                  <a:cubicBezTo>
                    <a:pt x="267" y="1177"/>
                    <a:pt x="272" y="1125"/>
                    <a:pt x="280" y="1074"/>
                  </a:cubicBezTo>
                  <a:cubicBezTo>
                    <a:pt x="298" y="982"/>
                    <a:pt x="324" y="894"/>
                    <a:pt x="350" y="803"/>
                  </a:cubicBezTo>
                  <a:lnTo>
                    <a:pt x="350" y="803"/>
                  </a:lnTo>
                  <a:cubicBezTo>
                    <a:pt x="349" y="806"/>
                    <a:pt x="348" y="810"/>
                    <a:pt x="346" y="813"/>
                  </a:cubicBezTo>
                  <a:cubicBezTo>
                    <a:pt x="360" y="772"/>
                    <a:pt x="373" y="732"/>
                    <a:pt x="386" y="693"/>
                  </a:cubicBezTo>
                  <a:lnTo>
                    <a:pt x="386" y="693"/>
                  </a:lnTo>
                  <a:cubicBezTo>
                    <a:pt x="386" y="693"/>
                    <a:pt x="386" y="694"/>
                    <a:pt x="386" y="694"/>
                  </a:cubicBezTo>
                  <a:cubicBezTo>
                    <a:pt x="387" y="693"/>
                    <a:pt x="387" y="691"/>
                    <a:pt x="387" y="690"/>
                  </a:cubicBezTo>
                  <a:lnTo>
                    <a:pt x="387" y="693"/>
                  </a:lnTo>
                  <a:cubicBezTo>
                    <a:pt x="395" y="674"/>
                    <a:pt x="400" y="658"/>
                    <a:pt x="408" y="641"/>
                  </a:cubicBezTo>
                  <a:cubicBezTo>
                    <a:pt x="465" y="617"/>
                    <a:pt x="500" y="557"/>
                    <a:pt x="492" y="493"/>
                  </a:cubicBezTo>
                  <a:cubicBezTo>
                    <a:pt x="490" y="479"/>
                    <a:pt x="487" y="463"/>
                    <a:pt x="484" y="449"/>
                  </a:cubicBezTo>
                  <a:cubicBezTo>
                    <a:pt x="465" y="390"/>
                    <a:pt x="412" y="351"/>
                    <a:pt x="352" y="351"/>
                  </a:cubicBezTo>
                  <a:cubicBezTo>
                    <a:pt x="346" y="351"/>
                    <a:pt x="340" y="352"/>
                    <a:pt x="333" y="352"/>
                  </a:cubicBezTo>
                  <a:cubicBezTo>
                    <a:pt x="234" y="362"/>
                    <a:pt x="188" y="462"/>
                    <a:pt x="159" y="546"/>
                  </a:cubicBezTo>
                  <a:cubicBezTo>
                    <a:pt x="140" y="599"/>
                    <a:pt x="123" y="655"/>
                    <a:pt x="107" y="710"/>
                  </a:cubicBezTo>
                  <a:cubicBezTo>
                    <a:pt x="85" y="783"/>
                    <a:pt x="66" y="857"/>
                    <a:pt x="50" y="933"/>
                  </a:cubicBezTo>
                  <a:cubicBezTo>
                    <a:pt x="29" y="1022"/>
                    <a:pt x="17" y="1112"/>
                    <a:pt x="10" y="1203"/>
                  </a:cubicBezTo>
                  <a:cubicBezTo>
                    <a:pt x="7" y="1248"/>
                    <a:pt x="7" y="1294"/>
                    <a:pt x="6" y="1342"/>
                  </a:cubicBezTo>
                  <a:cubicBezTo>
                    <a:pt x="1" y="1418"/>
                    <a:pt x="3" y="1494"/>
                    <a:pt x="9" y="1570"/>
                  </a:cubicBezTo>
                  <a:cubicBezTo>
                    <a:pt x="17" y="1669"/>
                    <a:pt x="44" y="1768"/>
                    <a:pt x="90" y="1858"/>
                  </a:cubicBezTo>
                  <a:cubicBezTo>
                    <a:pt x="128" y="1937"/>
                    <a:pt x="181" y="2007"/>
                    <a:pt x="251" y="2062"/>
                  </a:cubicBezTo>
                  <a:cubicBezTo>
                    <a:pt x="316" y="2113"/>
                    <a:pt x="390" y="2148"/>
                    <a:pt x="471" y="2165"/>
                  </a:cubicBezTo>
                  <a:cubicBezTo>
                    <a:pt x="526" y="2175"/>
                    <a:pt x="581" y="2180"/>
                    <a:pt x="636" y="2180"/>
                  </a:cubicBezTo>
                  <a:cubicBezTo>
                    <a:pt x="763" y="2180"/>
                    <a:pt x="890" y="2154"/>
                    <a:pt x="1008" y="2102"/>
                  </a:cubicBezTo>
                  <a:cubicBezTo>
                    <a:pt x="1052" y="2081"/>
                    <a:pt x="1096" y="2056"/>
                    <a:pt x="1139" y="2030"/>
                  </a:cubicBezTo>
                  <a:cubicBezTo>
                    <a:pt x="1147" y="2053"/>
                    <a:pt x="1153" y="2076"/>
                    <a:pt x="1161" y="2098"/>
                  </a:cubicBezTo>
                  <a:cubicBezTo>
                    <a:pt x="1182" y="2162"/>
                    <a:pt x="1209" y="2224"/>
                    <a:pt x="1236" y="2284"/>
                  </a:cubicBezTo>
                  <a:cubicBezTo>
                    <a:pt x="1294" y="2413"/>
                    <a:pt x="1353" y="2540"/>
                    <a:pt x="1413" y="2668"/>
                  </a:cubicBezTo>
                  <a:lnTo>
                    <a:pt x="1413" y="2667"/>
                  </a:lnTo>
                  <a:cubicBezTo>
                    <a:pt x="1435" y="2716"/>
                    <a:pt x="1483" y="2748"/>
                    <a:pt x="1536" y="2751"/>
                  </a:cubicBezTo>
                  <a:cubicBezTo>
                    <a:pt x="1559" y="2751"/>
                    <a:pt x="1582" y="2743"/>
                    <a:pt x="1603" y="2732"/>
                  </a:cubicBezTo>
                  <a:cubicBezTo>
                    <a:pt x="1666" y="2692"/>
                    <a:pt x="1687" y="2611"/>
                    <a:pt x="1650" y="2546"/>
                  </a:cubicBezTo>
                  <a:cubicBezTo>
                    <a:pt x="1620" y="2488"/>
                    <a:pt x="1590" y="2431"/>
                    <a:pt x="1560" y="2372"/>
                  </a:cubicBezTo>
                  <a:cubicBezTo>
                    <a:pt x="1503" y="2260"/>
                    <a:pt x="1453" y="2144"/>
                    <a:pt x="1403" y="2029"/>
                  </a:cubicBezTo>
                  <a:cubicBezTo>
                    <a:pt x="1388" y="1981"/>
                    <a:pt x="1370" y="1931"/>
                    <a:pt x="1354" y="1882"/>
                  </a:cubicBezTo>
                  <a:cubicBezTo>
                    <a:pt x="1397" y="1850"/>
                    <a:pt x="1437" y="1817"/>
                    <a:pt x="1476" y="1783"/>
                  </a:cubicBezTo>
                  <a:cubicBezTo>
                    <a:pt x="1619" y="1662"/>
                    <a:pt x="1749" y="1527"/>
                    <a:pt x="1866" y="1380"/>
                  </a:cubicBezTo>
                  <a:cubicBezTo>
                    <a:pt x="1931" y="1296"/>
                    <a:pt x="1991" y="1209"/>
                    <a:pt x="2049" y="1122"/>
                  </a:cubicBezTo>
                  <a:cubicBezTo>
                    <a:pt x="2100" y="1052"/>
                    <a:pt x="2144" y="976"/>
                    <a:pt x="2179" y="897"/>
                  </a:cubicBezTo>
                  <a:cubicBezTo>
                    <a:pt x="2214" y="821"/>
                    <a:pt x="2235" y="740"/>
                    <a:pt x="2242" y="656"/>
                  </a:cubicBezTo>
                  <a:cubicBezTo>
                    <a:pt x="2249" y="481"/>
                    <a:pt x="2176" y="311"/>
                    <a:pt x="2060" y="180"/>
                  </a:cubicBezTo>
                  <a:cubicBezTo>
                    <a:pt x="2003" y="117"/>
                    <a:pt x="1932" y="68"/>
                    <a:pt x="1851" y="37"/>
                  </a:cubicBezTo>
                  <a:cubicBezTo>
                    <a:pt x="1788" y="13"/>
                    <a:pt x="1722" y="1"/>
                    <a:pt x="16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5" name="Google Shape;13705;p25"/>
            <p:cNvSpPr/>
            <p:nvPr/>
          </p:nvSpPr>
          <p:spPr>
            <a:xfrm>
              <a:off x="6075154" y="2703356"/>
              <a:ext cx="45855" cy="106647"/>
            </a:xfrm>
            <a:custGeom>
              <a:avLst/>
              <a:gdLst/>
              <a:ahLst/>
              <a:cxnLst/>
              <a:rect l="l" t="t" r="r" b="b"/>
              <a:pathLst>
                <a:path w="1363" h="3170" extrusionOk="0">
                  <a:moveTo>
                    <a:pt x="1224" y="1"/>
                  </a:moveTo>
                  <a:cubicBezTo>
                    <a:pt x="1176" y="1"/>
                    <a:pt x="1127" y="27"/>
                    <a:pt x="1104" y="82"/>
                  </a:cubicBezTo>
                  <a:cubicBezTo>
                    <a:pt x="1079" y="141"/>
                    <a:pt x="1055" y="201"/>
                    <a:pt x="1028" y="260"/>
                  </a:cubicBezTo>
                  <a:cubicBezTo>
                    <a:pt x="986" y="345"/>
                    <a:pt x="944" y="431"/>
                    <a:pt x="897" y="513"/>
                  </a:cubicBezTo>
                  <a:cubicBezTo>
                    <a:pt x="873" y="554"/>
                    <a:pt x="853" y="594"/>
                    <a:pt x="827" y="633"/>
                  </a:cubicBezTo>
                  <a:cubicBezTo>
                    <a:pt x="800" y="676"/>
                    <a:pt x="772" y="720"/>
                    <a:pt x="743" y="763"/>
                  </a:cubicBezTo>
                  <a:cubicBezTo>
                    <a:pt x="631" y="921"/>
                    <a:pt x="515" y="1075"/>
                    <a:pt x="400" y="1230"/>
                  </a:cubicBezTo>
                  <a:cubicBezTo>
                    <a:pt x="272" y="1404"/>
                    <a:pt x="156" y="1586"/>
                    <a:pt x="42" y="1768"/>
                  </a:cubicBezTo>
                  <a:cubicBezTo>
                    <a:pt x="1" y="1835"/>
                    <a:pt x="23" y="1920"/>
                    <a:pt x="90" y="1960"/>
                  </a:cubicBezTo>
                  <a:cubicBezTo>
                    <a:pt x="111" y="1972"/>
                    <a:pt x="134" y="1977"/>
                    <a:pt x="157" y="1977"/>
                  </a:cubicBezTo>
                  <a:cubicBezTo>
                    <a:pt x="206" y="1977"/>
                    <a:pt x="255" y="1951"/>
                    <a:pt x="280" y="1904"/>
                  </a:cubicBezTo>
                  <a:cubicBezTo>
                    <a:pt x="349" y="1792"/>
                    <a:pt x="422" y="1681"/>
                    <a:pt x="490" y="1569"/>
                  </a:cubicBezTo>
                  <a:cubicBezTo>
                    <a:pt x="620" y="1377"/>
                    <a:pt x="756" y="1189"/>
                    <a:pt x="889" y="1000"/>
                  </a:cubicBezTo>
                  <a:lnTo>
                    <a:pt x="889" y="1000"/>
                  </a:lnTo>
                  <a:cubicBezTo>
                    <a:pt x="865" y="1107"/>
                    <a:pt x="842" y="1213"/>
                    <a:pt x="819" y="1319"/>
                  </a:cubicBezTo>
                  <a:cubicBezTo>
                    <a:pt x="762" y="1589"/>
                    <a:pt x="726" y="1865"/>
                    <a:pt x="697" y="2139"/>
                  </a:cubicBezTo>
                  <a:cubicBezTo>
                    <a:pt x="682" y="2286"/>
                    <a:pt x="666" y="2430"/>
                    <a:pt x="648" y="2577"/>
                  </a:cubicBezTo>
                  <a:cubicBezTo>
                    <a:pt x="631" y="2726"/>
                    <a:pt x="606" y="2872"/>
                    <a:pt x="595" y="3020"/>
                  </a:cubicBezTo>
                  <a:cubicBezTo>
                    <a:pt x="587" y="3100"/>
                    <a:pt x="650" y="3169"/>
                    <a:pt x="731" y="3169"/>
                  </a:cubicBezTo>
                  <a:lnTo>
                    <a:pt x="732" y="3169"/>
                  </a:lnTo>
                  <a:cubicBezTo>
                    <a:pt x="807" y="3168"/>
                    <a:pt x="865" y="3106"/>
                    <a:pt x="864" y="3033"/>
                  </a:cubicBezTo>
                  <a:cubicBezTo>
                    <a:pt x="865" y="3020"/>
                    <a:pt x="865" y="3009"/>
                    <a:pt x="865" y="2997"/>
                  </a:cubicBezTo>
                  <a:cubicBezTo>
                    <a:pt x="883" y="2740"/>
                    <a:pt x="910" y="2484"/>
                    <a:pt x="933" y="2229"/>
                  </a:cubicBezTo>
                  <a:cubicBezTo>
                    <a:pt x="946" y="2099"/>
                    <a:pt x="960" y="1971"/>
                    <a:pt x="978" y="1841"/>
                  </a:cubicBezTo>
                  <a:cubicBezTo>
                    <a:pt x="995" y="1713"/>
                    <a:pt x="1017" y="1583"/>
                    <a:pt x="1039" y="1455"/>
                  </a:cubicBezTo>
                  <a:cubicBezTo>
                    <a:pt x="1062" y="1357"/>
                    <a:pt x="1082" y="1257"/>
                    <a:pt x="1106" y="1159"/>
                  </a:cubicBezTo>
                  <a:cubicBezTo>
                    <a:pt x="1131" y="1050"/>
                    <a:pt x="1158" y="942"/>
                    <a:pt x="1185" y="836"/>
                  </a:cubicBezTo>
                  <a:cubicBezTo>
                    <a:pt x="1214" y="723"/>
                    <a:pt x="1242" y="613"/>
                    <a:pt x="1271" y="500"/>
                  </a:cubicBezTo>
                  <a:cubicBezTo>
                    <a:pt x="1283" y="454"/>
                    <a:pt x="1296" y="408"/>
                    <a:pt x="1307" y="363"/>
                  </a:cubicBezTo>
                  <a:cubicBezTo>
                    <a:pt x="1315" y="331"/>
                    <a:pt x="1323" y="299"/>
                    <a:pt x="1331" y="268"/>
                  </a:cubicBezTo>
                  <a:cubicBezTo>
                    <a:pt x="1345" y="215"/>
                    <a:pt x="1362" y="166"/>
                    <a:pt x="1354" y="112"/>
                  </a:cubicBezTo>
                  <a:cubicBezTo>
                    <a:pt x="1343" y="40"/>
                    <a:pt x="1284" y="1"/>
                    <a:pt x="1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6" name="Google Shape;13706;p25"/>
            <p:cNvSpPr/>
            <p:nvPr/>
          </p:nvSpPr>
          <p:spPr>
            <a:xfrm>
              <a:off x="6157682" y="2696728"/>
              <a:ext cx="54938" cy="115125"/>
            </a:xfrm>
            <a:custGeom>
              <a:avLst/>
              <a:gdLst/>
              <a:ahLst/>
              <a:cxnLst/>
              <a:rect l="l" t="t" r="r" b="b"/>
              <a:pathLst>
                <a:path w="1633" h="3422" extrusionOk="0">
                  <a:moveTo>
                    <a:pt x="1355" y="336"/>
                  </a:moveTo>
                  <a:lnTo>
                    <a:pt x="1358" y="339"/>
                  </a:lnTo>
                  <a:lnTo>
                    <a:pt x="1358" y="339"/>
                  </a:lnTo>
                  <a:cubicBezTo>
                    <a:pt x="1357" y="338"/>
                    <a:pt x="1356" y="337"/>
                    <a:pt x="1355" y="336"/>
                  </a:cubicBezTo>
                  <a:close/>
                  <a:moveTo>
                    <a:pt x="1260" y="264"/>
                  </a:moveTo>
                  <a:lnTo>
                    <a:pt x="1274" y="265"/>
                  </a:lnTo>
                  <a:lnTo>
                    <a:pt x="1287" y="268"/>
                  </a:lnTo>
                  <a:lnTo>
                    <a:pt x="1290" y="270"/>
                  </a:lnTo>
                  <a:lnTo>
                    <a:pt x="1290" y="270"/>
                  </a:lnTo>
                  <a:cubicBezTo>
                    <a:pt x="1295" y="271"/>
                    <a:pt x="1295" y="271"/>
                    <a:pt x="1303" y="276"/>
                  </a:cubicBezTo>
                  <a:cubicBezTo>
                    <a:pt x="1309" y="281"/>
                    <a:pt x="1319" y="287"/>
                    <a:pt x="1322" y="290"/>
                  </a:cubicBezTo>
                  <a:cubicBezTo>
                    <a:pt x="1325" y="294"/>
                    <a:pt x="1328" y="297"/>
                    <a:pt x="1333" y="302"/>
                  </a:cubicBezTo>
                  <a:cubicBezTo>
                    <a:pt x="1338" y="308"/>
                    <a:pt x="1344" y="316"/>
                    <a:pt x="1349" y="324"/>
                  </a:cubicBezTo>
                  <a:cubicBezTo>
                    <a:pt x="1352" y="328"/>
                    <a:pt x="1355" y="333"/>
                    <a:pt x="1358" y="338"/>
                  </a:cubicBezTo>
                  <a:cubicBezTo>
                    <a:pt x="1358" y="339"/>
                    <a:pt x="1358" y="339"/>
                    <a:pt x="1358" y="339"/>
                  </a:cubicBezTo>
                  <a:lnTo>
                    <a:pt x="1358" y="339"/>
                  </a:lnTo>
                  <a:lnTo>
                    <a:pt x="1358" y="339"/>
                  </a:lnTo>
                  <a:cubicBezTo>
                    <a:pt x="1358" y="340"/>
                    <a:pt x="1358" y="341"/>
                    <a:pt x="1358" y="343"/>
                  </a:cubicBezTo>
                  <a:cubicBezTo>
                    <a:pt x="1360" y="347"/>
                    <a:pt x="1361" y="352"/>
                    <a:pt x="1361" y="355"/>
                  </a:cubicBezTo>
                  <a:cubicBezTo>
                    <a:pt x="1363" y="357"/>
                    <a:pt x="1363" y="360"/>
                    <a:pt x="1363" y="362"/>
                  </a:cubicBezTo>
                  <a:lnTo>
                    <a:pt x="1363" y="374"/>
                  </a:lnTo>
                  <a:cubicBezTo>
                    <a:pt x="1361" y="377"/>
                    <a:pt x="1361" y="382"/>
                    <a:pt x="1360" y="387"/>
                  </a:cubicBezTo>
                  <a:cubicBezTo>
                    <a:pt x="1352" y="411"/>
                    <a:pt x="1342" y="433"/>
                    <a:pt x="1331" y="455"/>
                  </a:cubicBezTo>
                  <a:cubicBezTo>
                    <a:pt x="1312" y="491"/>
                    <a:pt x="1292" y="526"/>
                    <a:pt x="1270" y="560"/>
                  </a:cubicBezTo>
                  <a:cubicBezTo>
                    <a:pt x="1272" y="558"/>
                    <a:pt x="1273" y="555"/>
                    <a:pt x="1275" y="552"/>
                  </a:cubicBezTo>
                  <a:lnTo>
                    <a:pt x="1275" y="552"/>
                  </a:lnTo>
                  <a:cubicBezTo>
                    <a:pt x="1213" y="644"/>
                    <a:pt x="1151" y="735"/>
                    <a:pt x="1083" y="822"/>
                  </a:cubicBezTo>
                  <a:cubicBezTo>
                    <a:pt x="1015" y="909"/>
                    <a:pt x="945" y="993"/>
                    <a:pt x="874" y="1077"/>
                  </a:cubicBezTo>
                  <a:cubicBezTo>
                    <a:pt x="830" y="1128"/>
                    <a:pt x="787" y="1177"/>
                    <a:pt x="742" y="1229"/>
                  </a:cubicBezTo>
                  <a:cubicBezTo>
                    <a:pt x="735" y="1182"/>
                    <a:pt x="727" y="1134"/>
                    <a:pt x="717" y="1088"/>
                  </a:cubicBezTo>
                  <a:cubicBezTo>
                    <a:pt x="697" y="963"/>
                    <a:pt x="678" y="838"/>
                    <a:pt x="665" y="713"/>
                  </a:cubicBezTo>
                  <a:lnTo>
                    <a:pt x="665" y="711"/>
                  </a:lnTo>
                  <a:cubicBezTo>
                    <a:pt x="712" y="642"/>
                    <a:pt x="763" y="574"/>
                    <a:pt x="817" y="507"/>
                  </a:cubicBezTo>
                  <a:cubicBezTo>
                    <a:pt x="842" y="480"/>
                    <a:pt x="866" y="453"/>
                    <a:pt x="894" y="430"/>
                  </a:cubicBezTo>
                  <a:cubicBezTo>
                    <a:pt x="921" y="408"/>
                    <a:pt x="950" y="384"/>
                    <a:pt x="978" y="363"/>
                  </a:cubicBezTo>
                  <a:cubicBezTo>
                    <a:pt x="1005" y="346"/>
                    <a:pt x="1034" y="330"/>
                    <a:pt x="1061" y="314"/>
                  </a:cubicBezTo>
                  <a:cubicBezTo>
                    <a:pt x="1084" y="305"/>
                    <a:pt x="1107" y="295"/>
                    <a:pt x="1129" y="286"/>
                  </a:cubicBezTo>
                  <a:cubicBezTo>
                    <a:pt x="1146" y="281"/>
                    <a:pt x="1165" y="275"/>
                    <a:pt x="1181" y="271"/>
                  </a:cubicBezTo>
                  <a:cubicBezTo>
                    <a:pt x="1197" y="268"/>
                    <a:pt x="1213" y="265"/>
                    <a:pt x="1228" y="264"/>
                  </a:cubicBezTo>
                  <a:close/>
                  <a:moveTo>
                    <a:pt x="603" y="1810"/>
                  </a:moveTo>
                  <a:lnTo>
                    <a:pt x="613" y="1856"/>
                  </a:lnTo>
                  <a:cubicBezTo>
                    <a:pt x="641" y="2002"/>
                    <a:pt x="671" y="2146"/>
                    <a:pt x="698" y="2290"/>
                  </a:cubicBezTo>
                  <a:cubicBezTo>
                    <a:pt x="711" y="2356"/>
                    <a:pt x="725" y="2421"/>
                    <a:pt x="735" y="2486"/>
                  </a:cubicBezTo>
                  <a:cubicBezTo>
                    <a:pt x="744" y="2559"/>
                    <a:pt x="752" y="2632"/>
                    <a:pt x="760" y="2704"/>
                  </a:cubicBezTo>
                  <a:cubicBezTo>
                    <a:pt x="763" y="2760"/>
                    <a:pt x="765" y="2815"/>
                    <a:pt x="763" y="2871"/>
                  </a:cubicBezTo>
                  <a:cubicBezTo>
                    <a:pt x="761" y="2894"/>
                    <a:pt x="760" y="2917"/>
                    <a:pt x="755" y="2940"/>
                  </a:cubicBezTo>
                  <a:cubicBezTo>
                    <a:pt x="752" y="2959"/>
                    <a:pt x="747" y="2978"/>
                    <a:pt x="741" y="2996"/>
                  </a:cubicBezTo>
                  <a:cubicBezTo>
                    <a:pt x="738" y="3004"/>
                    <a:pt x="735" y="3012"/>
                    <a:pt x="731" y="3020"/>
                  </a:cubicBezTo>
                  <a:cubicBezTo>
                    <a:pt x="723" y="3034"/>
                    <a:pt x="716" y="3048"/>
                    <a:pt x="708" y="3062"/>
                  </a:cubicBezTo>
                  <a:cubicBezTo>
                    <a:pt x="701" y="3070"/>
                    <a:pt x="697" y="3078"/>
                    <a:pt x="690" y="3084"/>
                  </a:cubicBezTo>
                  <a:cubicBezTo>
                    <a:pt x="684" y="3091"/>
                    <a:pt x="676" y="3099"/>
                    <a:pt x="671" y="3103"/>
                  </a:cubicBezTo>
                  <a:cubicBezTo>
                    <a:pt x="665" y="3110"/>
                    <a:pt x="659" y="3114"/>
                    <a:pt x="652" y="3119"/>
                  </a:cubicBezTo>
                  <a:cubicBezTo>
                    <a:pt x="644" y="3124"/>
                    <a:pt x="636" y="3129"/>
                    <a:pt x="630" y="3132"/>
                  </a:cubicBezTo>
                  <a:cubicBezTo>
                    <a:pt x="622" y="3135"/>
                    <a:pt x="614" y="3138"/>
                    <a:pt x="608" y="3141"/>
                  </a:cubicBezTo>
                  <a:cubicBezTo>
                    <a:pt x="594" y="3146"/>
                    <a:pt x="579" y="3149"/>
                    <a:pt x="565" y="3152"/>
                  </a:cubicBezTo>
                  <a:cubicBezTo>
                    <a:pt x="557" y="3154"/>
                    <a:pt x="548" y="3156"/>
                    <a:pt x="540" y="3157"/>
                  </a:cubicBezTo>
                  <a:cubicBezTo>
                    <a:pt x="529" y="3157"/>
                    <a:pt x="519" y="3158"/>
                    <a:pt x="509" y="3158"/>
                  </a:cubicBezTo>
                  <a:cubicBezTo>
                    <a:pt x="504" y="3158"/>
                    <a:pt x="499" y="3158"/>
                    <a:pt x="494" y="3157"/>
                  </a:cubicBezTo>
                  <a:cubicBezTo>
                    <a:pt x="481" y="3156"/>
                    <a:pt x="467" y="3154"/>
                    <a:pt x="454" y="3152"/>
                  </a:cubicBezTo>
                  <a:cubicBezTo>
                    <a:pt x="446" y="3151"/>
                    <a:pt x="442" y="3151"/>
                    <a:pt x="434" y="3148"/>
                  </a:cubicBezTo>
                  <a:cubicBezTo>
                    <a:pt x="426" y="3145"/>
                    <a:pt x="418" y="3141"/>
                    <a:pt x="410" y="3138"/>
                  </a:cubicBezTo>
                  <a:lnTo>
                    <a:pt x="396" y="3130"/>
                  </a:lnTo>
                  <a:lnTo>
                    <a:pt x="391" y="3126"/>
                  </a:lnTo>
                  <a:lnTo>
                    <a:pt x="383" y="3118"/>
                  </a:lnTo>
                  <a:cubicBezTo>
                    <a:pt x="380" y="3114"/>
                    <a:pt x="376" y="3111"/>
                    <a:pt x="374" y="3108"/>
                  </a:cubicBezTo>
                  <a:lnTo>
                    <a:pt x="374" y="3108"/>
                  </a:lnTo>
                  <a:cubicBezTo>
                    <a:pt x="373" y="3106"/>
                    <a:pt x="372" y="3105"/>
                    <a:pt x="371" y="3104"/>
                  </a:cubicBezTo>
                  <a:lnTo>
                    <a:pt x="371" y="3104"/>
                  </a:lnTo>
                  <a:cubicBezTo>
                    <a:pt x="370" y="3102"/>
                    <a:pt x="369" y="3101"/>
                    <a:pt x="369" y="3100"/>
                  </a:cubicBezTo>
                  <a:lnTo>
                    <a:pt x="369" y="3100"/>
                  </a:lnTo>
                  <a:cubicBezTo>
                    <a:pt x="369" y="3101"/>
                    <a:pt x="370" y="3102"/>
                    <a:pt x="370" y="3102"/>
                  </a:cubicBezTo>
                  <a:lnTo>
                    <a:pt x="370" y="3102"/>
                  </a:lnTo>
                  <a:cubicBezTo>
                    <a:pt x="369" y="3101"/>
                    <a:pt x="368" y="3099"/>
                    <a:pt x="367" y="3097"/>
                  </a:cubicBezTo>
                  <a:cubicBezTo>
                    <a:pt x="355" y="3080"/>
                    <a:pt x="345" y="3064"/>
                    <a:pt x="334" y="3042"/>
                  </a:cubicBezTo>
                  <a:cubicBezTo>
                    <a:pt x="325" y="3021"/>
                    <a:pt x="315" y="3001"/>
                    <a:pt x="307" y="2978"/>
                  </a:cubicBezTo>
                  <a:cubicBezTo>
                    <a:pt x="293" y="2937"/>
                    <a:pt x="280" y="2894"/>
                    <a:pt x="269" y="2852"/>
                  </a:cubicBezTo>
                  <a:cubicBezTo>
                    <a:pt x="266" y="2830"/>
                    <a:pt x="261" y="2806"/>
                    <a:pt x="260" y="2784"/>
                  </a:cubicBezTo>
                  <a:cubicBezTo>
                    <a:pt x="258" y="2752"/>
                    <a:pt x="256" y="2719"/>
                    <a:pt x="258" y="2685"/>
                  </a:cubicBezTo>
                  <a:cubicBezTo>
                    <a:pt x="261" y="2638"/>
                    <a:pt x="268" y="2589"/>
                    <a:pt x="275" y="2541"/>
                  </a:cubicBezTo>
                  <a:cubicBezTo>
                    <a:pt x="288" y="2478"/>
                    <a:pt x="304" y="2416"/>
                    <a:pt x="325" y="2355"/>
                  </a:cubicBezTo>
                  <a:cubicBezTo>
                    <a:pt x="345" y="2291"/>
                    <a:pt x="370" y="2228"/>
                    <a:pt x="399" y="2168"/>
                  </a:cubicBezTo>
                  <a:cubicBezTo>
                    <a:pt x="461" y="2044"/>
                    <a:pt x="527" y="1926"/>
                    <a:pt x="603" y="1810"/>
                  </a:cubicBezTo>
                  <a:close/>
                  <a:moveTo>
                    <a:pt x="1257" y="0"/>
                  </a:moveTo>
                  <a:cubicBezTo>
                    <a:pt x="1250" y="0"/>
                    <a:pt x="1243" y="0"/>
                    <a:pt x="1236" y="1"/>
                  </a:cubicBezTo>
                  <a:cubicBezTo>
                    <a:pt x="1056" y="9"/>
                    <a:pt x="885" y="93"/>
                    <a:pt x="750" y="211"/>
                  </a:cubicBezTo>
                  <a:cubicBezTo>
                    <a:pt x="720" y="237"/>
                    <a:pt x="692" y="264"/>
                    <a:pt x="665" y="292"/>
                  </a:cubicBezTo>
                  <a:cubicBezTo>
                    <a:pt x="666" y="284"/>
                    <a:pt x="668" y="278"/>
                    <a:pt x="671" y="273"/>
                  </a:cubicBezTo>
                  <a:cubicBezTo>
                    <a:pt x="690" y="199"/>
                    <a:pt x="644" y="123"/>
                    <a:pt x="570" y="104"/>
                  </a:cubicBezTo>
                  <a:cubicBezTo>
                    <a:pt x="559" y="101"/>
                    <a:pt x="547" y="99"/>
                    <a:pt x="536" y="99"/>
                  </a:cubicBezTo>
                  <a:cubicBezTo>
                    <a:pt x="475" y="99"/>
                    <a:pt x="418" y="141"/>
                    <a:pt x="402" y="203"/>
                  </a:cubicBezTo>
                  <a:cubicBezTo>
                    <a:pt x="382" y="306"/>
                    <a:pt x="375" y="412"/>
                    <a:pt x="383" y="517"/>
                  </a:cubicBezTo>
                  <a:cubicBezTo>
                    <a:pt x="386" y="567"/>
                    <a:pt x="389" y="617"/>
                    <a:pt x="396" y="666"/>
                  </a:cubicBezTo>
                  <a:cubicBezTo>
                    <a:pt x="310" y="824"/>
                    <a:pt x="255" y="998"/>
                    <a:pt x="207" y="1171"/>
                  </a:cubicBezTo>
                  <a:cubicBezTo>
                    <a:pt x="158" y="1351"/>
                    <a:pt x="106" y="1531"/>
                    <a:pt x="63" y="1714"/>
                  </a:cubicBezTo>
                  <a:cubicBezTo>
                    <a:pt x="44" y="1780"/>
                    <a:pt x="84" y="1850"/>
                    <a:pt x="152" y="1867"/>
                  </a:cubicBezTo>
                  <a:cubicBezTo>
                    <a:pt x="162" y="1870"/>
                    <a:pt x="173" y="1871"/>
                    <a:pt x="183" y="1871"/>
                  </a:cubicBezTo>
                  <a:cubicBezTo>
                    <a:pt x="239" y="1871"/>
                    <a:pt x="290" y="1833"/>
                    <a:pt x="302" y="1775"/>
                  </a:cubicBezTo>
                  <a:cubicBezTo>
                    <a:pt x="323" y="1688"/>
                    <a:pt x="347" y="1603"/>
                    <a:pt x="370" y="1517"/>
                  </a:cubicBezTo>
                  <a:cubicBezTo>
                    <a:pt x="404" y="1397"/>
                    <a:pt x="435" y="1277"/>
                    <a:pt x="472" y="1158"/>
                  </a:cubicBezTo>
                  <a:cubicBezTo>
                    <a:pt x="491" y="1266"/>
                    <a:pt x="513" y="1375"/>
                    <a:pt x="535" y="1482"/>
                  </a:cubicBezTo>
                  <a:cubicBezTo>
                    <a:pt x="503" y="1528"/>
                    <a:pt x="470" y="1574"/>
                    <a:pt x="439" y="1620"/>
                  </a:cubicBezTo>
                  <a:cubicBezTo>
                    <a:pt x="347" y="1748"/>
                    <a:pt x="266" y="1884"/>
                    <a:pt x="195" y="2027"/>
                  </a:cubicBezTo>
                  <a:cubicBezTo>
                    <a:pt x="106" y="2196"/>
                    <a:pt x="46" y="2382"/>
                    <a:pt x="17" y="2572"/>
                  </a:cubicBezTo>
                  <a:cubicBezTo>
                    <a:pt x="2" y="2663"/>
                    <a:pt x="0" y="2758"/>
                    <a:pt x="11" y="2852"/>
                  </a:cubicBezTo>
                  <a:cubicBezTo>
                    <a:pt x="24" y="2936"/>
                    <a:pt x="44" y="3016"/>
                    <a:pt x="76" y="3095"/>
                  </a:cubicBezTo>
                  <a:cubicBezTo>
                    <a:pt x="106" y="3176"/>
                    <a:pt x="152" y="3252"/>
                    <a:pt x="212" y="3316"/>
                  </a:cubicBezTo>
                  <a:cubicBezTo>
                    <a:pt x="268" y="3365"/>
                    <a:pt x="336" y="3398"/>
                    <a:pt x="410" y="3410"/>
                  </a:cubicBezTo>
                  <a:cubicBezTo>
                    <a:pt x="445" y="3417"/>
                    <a:pt x="480" y="3420"/>
                    <a:pt x="514" y="3422"/>
                  </a:cubicBezTo>
                  <a:cubicBezTo>
                    <a:pt x="646" y="3422"/>
                    <a:pt x="780" y="3374"/>
                    <a:pt x="869" y="3276"/>
                  </a:cubicBezTo>
                  <a:cubicBezTo>
                    <a:pt x="931" y="3211"/>
                    <a:pt x="974" y="3132"/>
                    <a:pt x="997" y="3046"/>
                  </a:cubicBezTo>
                  <a:cubicBezTo>
                    <a:pt x="1018" y="2959"/>
                    <a:pt x="1024" y="2869"/>
                    <a:pt x="1019" y="2779"/>
                  </a:cubicBezTo>
                  <a:cubicBezTo>
                    <a:pt x="1010" y="2632"/>
                    <a:pt x="989" y="2486"/>
                    <a:pt x="959" y="2342"/>
                  </a:cubicBezTo>
                  <a:cubicBezTo>
                    <a:pt x="909" y="2079"/>
                    <a:pt x="853" y="1816"/>
                    <a:pt x="803" y="1552"/>
                  </a:cubicBezTo>
                  <a:cubicBezTo>
                    <a:pt x="801" y="1547"/>
                    <a:pt x="799" y="1543"/>
                    <a:pt x="799" y="1539"/>
                  </a:cubicBezTo>
                  <a:lnTo>
                    <a:pt x="806" y="1531"/>
                  </a:lnTo>
                  <a:cubicBezTo>
                    <a:pt x="869" y="1454"/>
                    <a:pt x="932" y="1376"/>
                    <a:pt x="999" y="1300"/>
                  </a:cubicBezTo>
                  <a:lnTo>
                    <a:pt x="999" y="1300"/>
                  </a:lnTo>
                  <a:lnTo>
                    <a:pt x="1002" y="1297"/>
                  </a:lnTo>
                  <a:lnTo>
                    <a:pt x="1007" y="1292"/>
                  </a:lnTo>
                  <a:lnTo>
                    <a:pt x="1016" y="1281"/>
                  </a:lnTo>
                  <a:lnTo>
                    <a:pt x="1016" y="1281"/>
                  </a:lnTo>
                  <a:lnTo>
                    <a:pt x="1010" y="1288"/>
                  </a:lnTo>
                  <a:lnTo>
                    <a:pt x="1018" y="1278"/>
                  </a:lnTo>
                  <a:cubicBezTo>
                    <a:pt x="1023" y="1272"/>
                    <a:pt x="1027" y="1267"/>
                    <a:pt x="1032" y="1262"/>
                  </a:cubicBezTo>
                  <a:lnTo>
                    <a:pt x="1089" y="1196"/>
                  </a:lnTo>
                  <a:lnTo>
                    <a:pt x="1080" y="1209"/>
                  </a:lnTo>
                  <a:cubicBezTo>
                    <a:pt x="1088" y="1199"/>
                    <a:pt x="1095" y="1188"/>
                    <a:pt x="1105" y="1178"/>
                  </a:cubicBezTo>
                  <a:lnTo>
                    <a:pt x="1105" y="1178"/>
                  </a:lnTo>
                  <a:lnTo>
                    <a:pt x="1100" y="1185"/>
                  </a:lnTo>
                  <a:cubicBezTo>
                    <a:pt x="1187" y="1084"/>
                    <a:pt x="1273" y="981"/>
                    <a:pt x="1352" y="875"/>
                  </a:cubicBezTo>
                  <a:cubicBezTo>
                    <a:pt x="1396" y="816"/>
                    <a:pt x="1439" y="757"/>
                    <a:pt x="1480" y="697"/>
                  </a:cubicBezTo>
                  <a:cubicBezTo>
                    <a:pt x="1532" y="626"/>
                    <a:pt x="1575" y="548"/>
                    <a:pt x="1607" y="465"/>
                  </a:cubicBezTo>
                  <a:cubicBezTo>
                    <a:pt x="1632" y="395"/>
                    <a:pt x="1630" y="319"/>
                    <a:pt x="1605" y="249"/>
                  </a:cubicBezTo>
                  <a:cubicBezTo>
                    <a:pt x="1575" y="175"/>
                    <a:pt x="1524" y="110"/>
                    <a:pt x="1460" y="62"/>
                  </a:cubicBezTo>
                  <a:cubicBezTo>
                    <a:pt x="1399" y="22"/>
                    <a:pt x="1329" y="0"/>
                    <a:pt x="1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7" name="Google Shape;13707;p25"/>
            <p:cNvSpPr/>
            <p:nvPr/>
          </p:nvSpPr>
          <p:spPr>
            <a:xfrm>
              <a:off x="6255720" y="2670789"/>
              <a:ext cx="56486" cy="173091"/>
            </a:xfrm>
            <a:custGeom>
              <a:avLst/>
              <a:gdLst/>
              <a:ahLst/>
              <a:cxnLst/>
              <a:rect l="l" t="t" r="r" b="b"/>
              <a:pathLst>
                <a:path w="1679" h="5145" extrusionOk="0">
                  <a:moveTo>
                    <a:pt x="451" y="1251"/>
                  </a:moveTo>
                  <a:lnTo>
                    <a:pt x="451" y="1251"/>
                  </a:lnTo>
                  <a:cubicBezTo>
                    <a:pt x="451" y="1252"/>
                    <a:pt x="450" y="1254"/>
                    <a:pt x="450" y="1255"/>
                  </a:cubicBezTo>
                  <a:cubicBezTo>
                    <a:pt x="450" y="1254"/>
                    <a:pt x="451" y="1253"/>
                    <a:pt x="451" y="1251"/>
                  </a:cubicBezTo>
                  <a:close/>
                  <a:moveTo>
                    <a:pt x="1144" y="1"/>
                  </a:moveTo>
                  <a:cubicBezTo>
                    <a:pt x="1142" y="1"/>
                    <a:pt x="1139" y="1"/>
                    <a:pt x="1137" y="1"/>
                  </a:cubicBezTo>
                  <a:cubicBezTo>
                    <a:pt x="831" y="9"/>
                    <a:pt x="613" y="272"/>
                    <a:pt x="480" y="520"/>
                  </a:cubicBezTo>
                  <a:cubicBezTo>
                    <a:pt x="328" y="802"/>
                    <a:pt x="222" y="1107"/>
                    <a:pt x="141" y="1414"/>
                  </a:cubicBezTo>
                  <a:cubicBezTo>
                    <a:pt x="86" y="1612"/>
                    <a:pt x="48" y="1813"/>
                    <a:pt x="24" y="2018"/>
                  </a:cubicBezTo>
                  <a:cubicBezTo>
                    <a:pt x="3" y="2220"/>
                    <a:pt x="0" y="2423"/>
                    <a:pt x="13" y="2627"/>
                  </a:cubicBezTo>
                  <a:cubicBezTo>
                    <a:pt x="35" y="3027"/>
                    <a:pt x="154" y="3418"/>
                    <a:pt x="358" y="3765"/>
                  </a:cubicBezTo>
                  <a:cubicBezTo>
                    <a:pt x="554" y="4090"/>
                    <a:pt x="818" y="4360"/>
                    <a:pt x="1071" y="4641"/>
                  </a:cubicBezTo>
                  <a:lnTo>
                    <a:pt x="1071" y="4641"/>
                  </a:lnTo>
                  <a:lnTo>
                    <a:pt x="1074" y="4645"/>
                  </a:lnTo>
                  <a:cubicBezTo>
                    <a:pt x="1127" y="4705"/>
                    <a:pt x="1178" y="4767"/>
                    <a:pt x="1226" y="4832"/>
                  </a:cubicBezTo>
                  <a:lnTo>
                    <a:pt x="1224" y="4832"/>
                  </a:lnTo>
                  <a:cubicBezTo>
                    <a:pt x="1216" y="4835"/>
                    <a:pt x="1208" y="4838"/>
                    <a:pt x="1200" y="4842"/>
                  </a:cubicBezTo>
                  <a:cubicBezTo>
                    <a:pt x="1180" y="4848"/>
                    <a:pt x="1159" y="4854"/>
                    <a:pt x="1138" y="4859"/>
                  </a:cubicBezTo>
                  <a:cubicBezTo>
                    <a:pt x="1107" y="4865"/>
                    <a:pt x="1077" y="4869"/>
                    <a:pt x="1045" y="4872"/>
                  </a:cubicBezTo>
                  <a:cubicBezTo>
                    <a:pt x="1013" y="4874"/>
                    <a:pt x="982" y="4874"/>
                    <a:pt x="950" y="4874"/>
                  </a:cubicBezTo>
                  <a:cubicBezTo>
                    <a:pt x="901" y="4874"/>
                    <a:pt x="852" y="4873"/>
                    <a:pt x="803" y="4872"/>
                  </a:cubicBezTo>
                  <a:lnTo>
                    <a:pt x="797" y="4872"/>
                  </a:lnTo>
                  <a:cubicBezTo>
                    <a:pt x="710" y="4867"/>
                    <a:pt x="623" y="4857"/>
                    <a:pt x="538" y="4843"/>
                  </a:cubicBezTo>
                  <a:lnTo>
                    <a:pt x="538" y="4843"/>
                  </a:lnTo>
                  <a:cubicBezTo>
                    <a:pt x="539" y="4843"/>
                    <a:pt x="539" y="4843"/>
                    <a:pt x="540" y="4843"/>
                  </a:cubicBezTo>
                  <a:cubicBezTo>
                    <a:pt x="539" y="4843"/>
                    <a:pt x="539" y="4843"/>
                    <a:pt x="538" y="4843"/>
                  </a:cubicBezTo>
                  <a:lnTo>
                    <a:pt x="538" y="4843"/>
                  </a:lnTo>
                  <a:cubicBezTo>
                    <a:pt x="538" y="4843"/>
                    <a:pt x="538" y="4843"/>
                    <a:pt x="538" y="4843"/>
                  </a:cubicBezTo>
                  <a:lnTo>
                    <a:pt x="538" y="4843"/>
                  </a:lnTo>
                  <a:cubicBezTo>
                    <a:pt x="536" y="4842"/>
                    <a:pt x="534" y="4842"/>
                    <a:pt x="532" y="4841"/>
                  </a:cubicBezTo>
                  <a:lnTo>
                    <a:pt x="532" y="4841"/>
                  </a:lnTo>
                  <a:cubicBezTo>
                    <a:pt x="534" y="4842"/>
                    <a:pt x="536" y="4842"/>
                    <a:pt x="538" y="4843"/>
                  </a:cubicBezTo>
                  <a:lnTo>
                    <a:pt x="538" y="4843"/>
                  </a:lnTo>
                  <a:cubicBezTo>
                    <a:pt x="533" y="4842"/>
                    <a:pt x="528" y="4841"/>
                    <a:pt x="523" y="4840"/>
                  </a:cubicBezTo>
                  <a:cubicBezTo>
                    <a:pt x="526" y="4840"/>
                    <a:pt x="529" y="4840"/>
                    <a:pt x="532" y="4841"/>
                  </a:cubicBezTo>
                  <a:lnTo>
                    <a:pt x="532" y="4841"/>
                  </a:lnTo>
                  <a:cubicBezTo>
                    <a:pt x="515" y="4837"/>
                    <a:pt x="499" y="4833"/>
                    <a:pt x="483" y="4827"/>
                  </a:cubicBezTo>
                  <a:cubicBezTo>
                    <a:pt x="475" y="4826"/>
                    <a:pt x="467" y="4825"/>
                    <a:pt x="459" y="4825"/>
                  </a:cubicBezTo>
                  <a:cubicBezTo>
                    <a:pt x="311" y="4825"/>
                    <a:pt x="265" y="5041"/>
                    <a:pt x="415" y="5095"/>
                  </a:cubicBezTo>
                  <a:cubicBezTo>
                    <a:pt x="501" y="5117"/>
                    <a:pt x="588" y="5130"/>
                    <a:pt x="676" y="5131"/>
                  </a:cubicBezTo>
                  <a:cubicBezTo>
                    <a:pt x="768" y="5136"/>
                    <a:pt x="861" y="5144"/>
                    <a:pt x="953" y="5144"/>
                  </a:cubicBezTo>
                  <a:cubicBezTo>
                    <a:pt x="960" y="5144"/>
                    <a:pt x="967" y="5144"/>
                    <a:pt x="975" y="5144"/>
                  </a:cubicBezTo>
                  <a:cubicBezTo>
                    <a:pt x="1053" y="5144"/>
                    <a:pt x="1131" y="5136"/>
                    <a:pt x="1210" y="5120"/>
                  </a:cubicBezTo>
                  <a:cubicBezTo>
                    <a:pt x="1336" y="5093"/>
                    <a:pt x="1484" y="5025"/>
                    <a:pt x="1510" y="4886"/>
                  </a:cubicBezTo>
                  <a:cubicBezTo>
                    <a:pt x="1522" y="4827"/>
                    <a:pt x="1509" y="4767"/>
                    <a:pt x="1477" y="4720"/>
                  </a:cubicBezTo>
                  <a:cubicBezTo>
                    <a:pt x="1453" y="4685"/>
                    <a:pt x="1428" y="4652"/>
                    <a:pt x="1401" y="4620"/>
                  </a:cubicBezTo>
                  <a:cubicBezTo>
                    <a:pt x="1330" y="4535"/>
                    <a:pt x="1251" y="4451"/>
                    <a:pt x="1175" y="4370"/>
                  </a:cubicBezTo>
                  <a:cubicBezTo>
                    <a:pt x="1099" y="4291"/>
                    <a:pt x="1024" y="4208"/>
                    <a:pt x="949" y="4128"/>
                  </a:cubicBezTo>
                  <a:cubicBezTo>
                    <a:pt x="844" y="4006"/>
                    <a:pt x="741" y="3884"/>
                    <a:pt x="649" y="3753"/>
                  </a:cubicBezTo>
                  <a:cubicBezTo>
                    <a:pt x="594" y="3672"/>
                    <a:pt x="545" y="3589"/>
                    <a:pt x="499" y="3502"/>
                  </a:cubicBezTo>
                  <a:cubicBezTo>
                    <a:pt x="455" y="3415"/>
                    <a:pt x="415" y="3325"/>
                    <a:pt x="382" y="3233"/>
                  </a:cubicBezTo>
                  <a:cubicBezTo>
                    <a:pt x="352" y="3146"/>
                    <a:pt x="326" y="3059"/>
                    <a:pt x="306" y="2969"/>
                  </a:cubicBezTo>
                  <a:cubicBezTo>
                    <a:pt x="284" y="2866"/>
                    <a:pt x="268" y="2762"/>
                    <a:pt x="258" y="2657"/>
                  </a:cubicBezTo>
                  <a:cubicBezTo>
                    <a:pt x="249" y="2510"/>
                    <a:pt x="247" y="2361"/>
                    <a:pt x="254" y="2214"/>
                  </a:cubicBezTo>
                  <a:cubicBezTo>
                    <a:pt x="263" y="2075"/>
                    <a:pt x="280" y="1937"/>
                    <a:pt x="306" y="1799"/>
                  </a:cubicBezTo>
                  <a:lnTo>
                    <a:pt x="306" y="1799"/>
                  </a:lnTo>
                  <a:cubicBezTo>
                    <a:pt x="306" y="1799"/>
                    <a:pt x="306" y="1799"/>
                    <a:pt x="306" y="1799"/>
                  </a:cubicBezTo>
                  <a:lnTo>
                    <a:pt x="306" y="1799"/>
                  </a:lnTo>
                  <a:cubicBezTo>
                    <a:pt x="343" y="1610"/>
                    <a:pt x="393" y="1422"/>
                    <a:pt x="455" y="1239"/>
                  </a:cubicBezTo>
                  <a:lnTo>
                    <a:pt x="455" y="1239"/>
                  </a:lnTo>
                  <a:cubicBezTo>
                    <a:pt x="453" y="1243"/>
                    <a:pt x="452" y="1247"/>
                    <a:pt x="451" y="1251"/>
                  </a:cubicBezTo>
                  <a:lnTo>
                    <a:pt x="451" y="1251"/>
                  </a:lnTo>
                  <a:cubicBezTo>
                    <a:pt x="503" y="1086"/>
                    <a:pt x="567" y="926"/>
                    <a:pt x="641" y="769"/>
                  </a:cubicBezTo>
                  <a:cubicBezTo>
                    <a:pt x="678" y="694"/>
                    <a:pt x="719" y="621"/>
                    <a:pt x="763" y="552"/>
                  </a:cubicBezTo>
                  <a:cubicBezTo>
                    <a:pt x="789" y="514"/>
                    <a:pt x="816" y="479"/>
                    <a:pt x="846" y="444"/>
                  </a:cubicBezTo>
                  <a:cubicBezTo>
                    <a:pt x="868" y="417"/>
                    <a:pt x="893" y="392"/>
                    <a:pt x="918" y="368"/>
                  </a:cubicBezTo>
                  <a:cubicBezTo>
                    <a:pt x="934" y="354"/>
                    <a:pt x="952" y="341"/>
                    <a:pt x="969" y="328"/>
                  </a:cubicBezTo>
                  <a:cubicBezTo>
                    <a:pt x="985" y="319"/>
                    <a:pt x="1001" y="306"/>
                    <a:pt x="1015" y="300"/>
                  </a:cubicBezTo>
                  <a:cubicBezTo>
                    <a:pt x="1031" y="294"/>
                    <a:pt x="1045" y="287"/>
                    <a:pt x="1061" y="281"/>
                  </a:cubicBezTo>
                  <a:cubicBezTo>
                    <a:pt x="1070" y="278"/>
                    <a:pt x="1080" y="275"/>
                    <a:pt x="1088" y="273"/>
                  </a:cubicBezTo>
                  <a:cubicBezTo>
                    <a:pt x="1097" y="272"/>
                    <a:pt x="1104" y="268"/>
                    <a:pt x="1115" y="268"/>
                  </a:cubicBezTo>
                  <a:lnTo>
                    <a:pt x="1148" y="268"/>
                  </a:lnTo>
                  <a:lnTo>
                    <a:pt x="1162" y="270"/>
                  </a:lnTo>
                  <a:lnTo>
                    <a:pt x="1173" y="273"/>
                  </a:lnTo>
                  <a:cubicBezTo>
                    <a:pt x="1181" y="276"/>
                    <a:pt x="1191" y="279"/>
                    <a:pt x="1199" y="284"/>
                  </a:cubicBezTo>
                  <a:cubicBezTo>
                    <a:pt x="1208" y="287"/>
                    <a:pt x="1216" y="292"/>
                    <a:pt x="1224" y="297"/>
                  </a:cubicBezTo>
                  <a:cubicBezTo>
                    <a:pt x="1240" y="308"/>
                    <a:pt x="1254" y="319"/>
                    <a:pt x="1268" y="332"/>
                  </a:cubicBezTo>
                  <a:cubicBezTo>
                    <a:pt x="1290" y="351"/>
                    <a:pt x="1313" y="371"/>
                    <a:pt x="1332" y="393"/>
                  </a:cubicBezTo>
                  <a:cubicBezTo>
                    <a:pt x="1338" y="400"/>
                    <a:pt x="1344" y="408"/>
                    <a:pt x="1349" y="416"/>
                  </a:cubicBezTo>
                  <a:cubicBezTo>
                    <a:pt x="1357" y="427"/>
                    <a:pt x="1363" y="438"/>
                    <a:pt x="1370" y="450"/>
                  </a:cubicBezTo>
                  <a:cubicBezTo>
                    <a:pt x="1338" y="471"/>
                    <a:pt x="1317" y="506"/>
                    <a:pt x="1316" y="544"/>
                  </a:cubicBezTo>
                  <a:cubicBezTo>
                    <a:pt x="1314" y="555"/>
                    <a:pt x="1314" y="566"/>
                    <a:pt x="1314" y="577"/>
                  </a:cubicBezTo>
                  <a:lnTo>
                    <a:pt x="1314" y="574"/>
                  </a:lnTo>
                  <a:cubicBezTo>
                    <a:pt x="1309" y="637"/>
                    <a:pt x="1306" y="702"/>
                    <a:pt x="1305" y="765"/>
                  </a:cubicBezTo>
                  <a:cubicBezTo>
                    <a:pt x="1300" y="824"/>
                    <a:pt x="1313" y="879"/>
                    <a:pt x="1362" y="916"/>
                  </a:cubicBezTo>
                  <a:cubicBezTo>
                    <a:pt x="1387" y="935"/>
                    <a:pt x="1418" y="945"/>
                    <a:pt x="1449" y="945"/>
                  </a:cubicBezTo>
                  <a:cubicBezTo>
                    <a:pt x="1473" y="945"/>
                    <a:pt x="1498" y="939"/>
                    <a:pt x="1520" y="927"/>
                  </a:cubicBezTo>
                  <a:cubicBezTo>
                    <a:pt x="1571" y="897"/>
                    <a:pt x="1599" y="845"/>
                    <a:pt x="1618" y="791"/>
                  </a:cubicBezTo>
                  <a:cubicBezTo>
                    <a:pt x="1645" y="726"/>
                    <a:pt x="1661" y="658"/>
                    <a:pt x="1667" y="590"/>
                  </a:cubicBezTo>
                  <a:cubicBezTo>
                    <a:pt x="1678" y="444"/>
                    <a:pt x="1613" y="295"/>
                    <a:pt x="1512" y="194"/>
                  </a:cubicBezTo>
                  <a:cubicBezTo>
                    <a:pt x="1414" y="94"/>
                    <a:pt x="1291" y="1"/>
                    <a:pt x="1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8" name="Google Shape;13708;p25"/>
            <p:cNvSpPr/>
            <p:nvPr/>
          </p:nvSpPr>
          <p:spPr>
            <a:xfrm>
              <a:off x="6265342" y="2552498"/>
              <a:ext cx="19681" cy="86966"/>
            </a:xfrm>
            <a:custGeom>
              <a:avLst/>
              <a:gdLst/>
              <a:ahLst/>
              <a:cxnLst/>
              <a:rect l="l" t="t" r="r" b="b"/>
              <a:pathLst>
                <a:path w="585" h="2585" extrusionOk="0">
                  <a:moveTo>
                    <a:pt x="442" y="1"/>
                  </a:moveTo>
                  <a:cubicBezTo>
                    <a:pt x="408" y="1"/>
                    <a:pt x="374" y="13"/>
                    <a:pt x="346" y="41"/>
                  </a:cubicBezTo>
                  <a:cubicBezTo>
                    <a:pt x="322" y="63"/>
                    <a:pt x="305" y="94"/>
                    <a:pt x="298" y="126"/>
                  </a:cubicBezTo>
                  <a:cubicBezTo>
                    <a:pt x="294" y="147"/>
                    <a:pt x="292" y="167"/>
                    <a:pt x="289" y="188"/>
                  </a:cubicBezTo>
                  <a:cubicBezTo>
                    <a:pt x="286" y="212"/>
                    <a:pt x="283" y="235"/>
                    <a:pt x="279" y="261"/>
                  </a:cubicBezTo>
                  <a:cubicBezTo>
                    <a:pt x="276" y="302"/>
                    <a:pt x="272" y="345"/>
                    <a:pt x="268" y="386"/>
                  </a:cubicBezTo>
                  <a:cubicBezTo>
                    <a:pt x="262" y="447"/>
                    <a:pt x="257" y="509"/>
                    <a:pt x="251" y="569"/>
                  </a:cubicBezTo>
                  <a:cubicBezTo>
                    <a:pt x="224" y="861"/>
                    <a:pt x="196" y="1152"/>
                    <a:pt x="158" y="1442"/>
                  </a:cubicBezTo>
                  <a:cubicBezTo>
                    <a:pt x="121" y="1725"/>
                    <a:pt x="77" y="2007"/>
                    <a:pt x="25" y="2287"/>
                  </a:cubicBezTo>
                  <a:lnTo>
                    <a:pt x="25" y="2284"/>
                  </a:lnTo>
                  <a:cubicBezTo>
                    <a:pt x="23" y="2295"/>
                    <a:pt x="21" y="2306"/>
                    <a:pt x="18" y="2317"/>
                  </a:cubicBezTo>
                  <a:lnTo>
                    <a:pt x="18" y="2314"/>
                  </a:lnTo>
                  <a:cubicBezTo>
                    <a:pt x="15" y="2336"/>
                    <a:pt x="10" y="2360"/>
                    <a:pt x="7" y="2382"/>
                  </a:cubicBezTo>
                  <a:cubicBezTo>
                    <a:pt x="1" y="2417"/>
                    <a:pt x="2" y="2453"/>
                    <a:pt x="12" y="2488"/>
                  </a:cubicBezTo>
                  <a:cubicBezTo>
                    <a:pt x="29" y="2545"/>
                    <a:pt x="82" y="2584"/>
                    <a:pt x="142" y="2584"/>
                  </a:cubicBezTo>
                  <a:cubicBezTo>
                    <a:pt x="153" y="2584"/>
                    <a:pt x="165" y="2583"/>
                    <a:pt x="177" y="2580"/>
                  </a:cubicBezTo>
                  <a:cubicBezTo>
                    <a:pt x="241" y="2561"/>
                    <a:pt x="283" y="2497"/>
                    <a:pt x="273" y="2431"/>
                  </a:cubicBezTo>
                  <a:cubicBezTo>
                    <a:pt x="272" y="2429"/>
                    <a:pt x="272" y="2428"/>
                    <a:pt x="272" y="2425"/>
                  </a:cubicBezTo>
                  <a:cubicBezTo>
                    <a:pt x="289" y="2287"/>
                    <a:pt x="311" y="2149"/>
                    <a:pt x="330" y="2011"/>
                  </a:cubicBezTo>
                  <a:cubicBezTo>
                    <a:pt x="351" y="1878"/>
                    <a:pt x="371" y="1744"/>
                    <a:pt x="390" y="1611"/>
                  </a:cubicBezTo>
                  <a:cubicBezTo>
                    <a:pt x="411" y="1453"/>
                    <a:pt x="431" y="1293"/>
                    <a:pt x="452" y="1133"/>
                  </a:cubicBezTo>
                  <a:cubicBezTo>
                    <a:pt x="468" y="1001"/>
                    <a:pt x="484" y="868"/>
                    <a:pt x="498" y="736"/>
                  </a:cubicBezTo>
                  <a:cubicBezTo>
                    <a:pt x="506" y="667"/>
                    <a:pt x="512" y="598"/>
                    <a:pt x="520" y="528"/>
                  </a:cubicBezTo>
                  <a:cubicBezTo>
                    <a:pt x="531" y="427"/>
                    <a:pt x="541" y="324"/>
                    <a:pt x="556" y="223"/>
                  </a:cubicBezTo>
                  <a:cubicBezTo>
                    <a:pt x="579" y="188"/>
                    <a:pt x="585" y="147"/>
                    <a:pt x="575" y="107"/>
                  </a:cubicBezTo>
                  <a:cubicBezTo>
                    <a:pt x="575" y="104"/>
                    <a:pt x="574" y="101"/>
                    <a:pt x="574" y="98"/>
                  </a:cubicBezTo>
                  <a:cubicBezTo>
                    <a:pt x="555" y="36"/>
                    <a:pt x="500" y="1"/>
                    <a:pt x="4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09" name="Google Shape;13709;p25"/>
            <p:cNvSpPr/>
            <p:nvPr/>
          </p:nvSpPr>
          <p:spPr>
            <a:xfrm>
              <a:off x="6280919" y="2564307"/>
              <a:ext cx="23651" cy="64224"/>
            </a:xfrm>
            <a:custGeom>
              <a:avLst/>
              <a:gdLst/>
              <a:ahLst/>
              <a:cxnLst/>
              <a:rect l="l" t="t" r="r" b="b"/>
              <a:pathLst>
                <a:path w="703" h="1909" extrusionOk="0">
                  <a:moveTo>
                    <a:pt x="558" y="0"/>
                  </a:moveTo>
                  <a:cubicBezTo>
                    <a:pt x="504" y="0"/>
                    <a:pt x="455" y="34"/>
                    <a:pt x="434" y="85"/>
                  </a:cubicBezTo>
                  <a:cubicBezTo>
                    <a:pt x="429" y="98"/>
                    <a:pt x="426" y="112"/>
                    <a:pt x="421" y="126"/>
                  </a:cubicBezTo>
                  <a:cubicBezTo>
                    <a:pt x="420" y="134"/>
                    <a:pt x="418" y="141"/>
                    <a:pt x="418" y="150"/>
                  </a:cubicBezTo>
                  <a:cubicBezTo>
                    <a:pt x="290" y="682"/>
                    <a:pt x="150" y="1212"/>
                    <a:pt x="17" y="1743"/>
                  </a:cubicBezTo>
                  <a:cubicBezTo>
                    <a:pt x="0" y="1814"/>
                    <a:pt x="43" y="1887"/>
                    <a:pt x="114" y="1906"/>
                  </a:cubicBezTo>
                  <a:cubicBezTo>
                    <a:pt x="124" y="1907"/>
                    <a:pt x="135" y="1909"/>
                    <a:pt x="146" y="1909"/>
                  </a:cubicBezTo>
                  <a:cubicBezTo>
                    <a:pt x="206" y="1909"/>
                    <a:pt x="260" y="1868"/>
                    <a:pt x="275" y="1809"/>
                  </a:cubicBezTo>
                  <a:cubicBezTo>
                    <a:pt x="342" y="1537"/>
                    <a:pt x="404" y="1263"/>
                    <a:pt x="473" y="991"/>
                  </a:cubicBezTo>
                  <a:cubicBezTo>
                    <a:pt x="541" y="733"/>
                    <a:pt x="608" y="473"/>
                    <a:pt x="679" y="215"/>
                  </a:cubicBezTo>
                  <a:cubicBezTo>
                    <a:pt x="682" y="209"/>
                    <a:pt x="684" y="201"/>
                    <a:pt x="685" y="193"/>
                  </a:cubicBezTo>
                  <a:cubicBezTo>
                    <a:pt x="690" y="180"/>
                    <a:pt x="693" y="166"/>
                    <a:pt x="695" y="152"/>
                  </a:cubicBezTo>
                  <a:cubicBezTo>
                    <a:pt x="703" y="77"/>
                    <a:pt x="649" y="11"/>
                    <a:pt x="575" y="1"/>
                  </a:cubicBezTo>
                  <a:cubicBezTo>
                    <a:pt x="569" y="1"/>
                    <a:pt x="563" y="0"/>
                    <a:pt x="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0" name="Google Shape;13710;p25"/>
            <p:cNvSpPr/>
            <p:nvPr/>
          </p:nvSpPr>
          <p:spPr>
            <a:xfrm>
              <a:off x="6242969" y="2531941"/>
              <a:ext cx="118422" cy="47772"/>
            </a:xfrm>
            <a:custGeom>
              <a:avLst/>
              <a:gdLst/>
              <a:ahLst/>
              <a:cxnLst/>
              <a:rect l="l" t="t" r="r" b="b"/>
              <a:pathLst>
                <a:path w="3520" h="1420" extrusionOk="0">
                  <a:moveTo>
                    <a:pt x="3399" y="1"/>
                  </a:moveTo>
                  <a:cubicBezTo>
                    <a:pt x="3398" y="1"/>
                    <a:pt x="3397" y="1"/>
                    <a:pt x="3396" y="1"/>
                  </a:cubicBezTo>
                  <a:cubicBezTo>
                    <a:pt x="3124" y="6"/>
                    <a:pt x="2852" y="14"/>
                    <a:pt x="2578" y="22"/>
                  </a:cubicBezTo>
                  <a:cubicBezTo>
                    <a:pt x="2456" y="25"/>
                    <a:pt x="2333" y="34"/>
                    <a:pt x="2209" y="41"/>
                  </a:cubicBezTo>
                  <a:cubicBezTo>
                    <a:pt x="2147" y="44"/>
                    <a:pt x="2084" y="55"/>
                    <a:pt x="2022" y="63"/>
                  </a:cubicBezTo>
                  <a:cubicBezTo>
                    <a:pt x="1973" y="69"/>
                    <a:pt x="1923" y="75"/>
                    <a:pt x="1874" y="85"/>
                  </a:cubicBezTo>
                  <a:cubicBezTo>
                    <a:pt x="1804" y="96"/>
                    <a:pt x="1734" y="107"/>
                    <a:pt x="1665" y="124"/>
                  </a:cubicBezTo>
                  <a:cubicBezTo>
                    <a:pt x="1597" y="140"/>
                    <a:pt x="1524" y="155"/>
                    <a:pt x="1459" y="174"/>
                  </a:cubicBezTo>
                  <a:cubicBezTo>
                    <a:pt x="1394" y="193"/>
                    <a:pt x="1331" y="212"/>
                    <a:pt x="1266" y="230"/>
                  </a:cubicBezTo>
                  <a:cubicBezTo>
                    <a:pt x="1191" y="256"/>
                    <a:pt x="1112" y="276"/>
                    <a:pt x="1039" y="305"/>
                  </a:cubicBezTo>
                  <a:cubicBezTo>
                    <a:pt x="967" y="332"/>
                    <a:pt x="892" y="359"/>
                    <a:pt x="818" y="386"/>
                  </a:cubicBezTo>
                  <a:cubicBezTo>
                    <a:pt x="675" y="439"/>
                    <a:pt x="538" y="503"/>
                    <a:pt x="405" y="576"/>
                  </a:cubicBezTo>
                  <a:cubicBezTo>
                    <a:pt x="253" y="659"/>
                    <a:pt x="99" y="769"/>
                    <a:pt x="31" y="935"/>
                  </a:cubicBezTo>
                  <a:cubicBezTo>
                    <a:pt x="1" y="1008"/>
                    <a:pt x="7" y="1095"/>
                    <a:pt x="17" y="1172"/>
                  </a:cubicBezTo>
                  <a:cubicBezTo>
                    <a:pt x="23" y="1215"/>
                    <a:pt x="28" y="1259"/>
                    <a:pt x="34" y="1302"/>
                  </a:cubicBezTo>
                  <a:cubicBezTo>
                    <a:pt x="44" y="1369"/>
                    <a:pt x="102" y="1419"/>
                    <a:pt x="170" y="1419"/>
                  </a:cubicBezTo>
                  <a:cubicBezTo>
                    <a:pt x="177" y="1419"/>
                    <a:pt x="183" y="1419"/>
                    <a:pt x="189" y="1418"/>
                  </a:cubicBezTo>
                  <a:cubicBezTo>
                    <a:pt x="264" y="1405"/>
                    <a:pt x="316" y="1337"/>
                    <a:pt x="305" y="1263"/>
                  </a:cubicBezTo>
                  <a:cubicBezTo>
                    <a:pt x="297" y="1202"/>
                    <a:pt x="287" y="1144"/>
                    <a:pt x="281" y="1084"/>
                  </a:cubicBezTo>
                  <a:lnTo>
                    <a:pt x="281" y="1065"/>
                  </a:lnTo>
                  <a:lnTo>
                    <a:pt x="281" y="1052"/>
                  </a:lnTo>
                  <a:cubicBezTo>
                    <a:pt x="281" y="1046"/>
                    <a:pt x="283" y="1039"/>
                    <a:pt x="283" y="1033"/>
                  </a:cubicBezTo>
                  <a:cubicBezTo>
                    <a:pt x="283" y="1031"/>
                    <a:pt x="283" y="1031"/>
                    <a:pt x="284" y="1028"/>
                  </a:cubicBezTo>
                  <a:cubicBezTo>
                    <a:pt x="286" y="1025"/>
                    <a:pt x="287" y="1020"/>
                    <a:pt x="289" y="1017"/>
                  </a:cubicBezTo>
                  <a:lnTo>
                    <a:pt x="289" y="1017"/>
                  </a:lnTo>
                  <a:lnTo>
                    <a:pt x="286" y="1024"/>
                  </a:lnTo>
                  <a:cubicBezTo>
                    <a:pt x="289" y="1016"/>
                    <a:pt x="294" y="1008"/>
                    <a:pt x="299" y="1001"/>
                  </a:cubicBezTo>
                  <a:cubicBezTo>
                    <a:pt x="306" y="989"/>
                    <a:pt x="316" y="976"/>
                    <a:pt x="325" y="963"/>
                  </a:cubicBezTo>
                  <a:cubicBezTo>
                    <a:pt x="340" y="948"/>
                    <a:pt x="354" y="933"/>
                    <a:pt x="370" y="919"/>
                  </a:cubicBezTo>
                  <a:cubicBezTo>
                    <a:pt x="400" y="895"/>
                    <a:pt x="430" y="872"/>
                    <a:pt x="462" y="851"/>
                  </a:cubicBezTo>
                  <a:cubicBezTo>
                    <a:pt x="523" y="810"/>
                    <a:pt x="588" y="777"/>
                    <a:pt x="653" y="742"/>
                  </a:cubicBezTo>
                  <a:lnTo>
                    <a:pt x="652" y="742"/>
                  </a:lnTo>
                  <a:lnTo>
                    <a:pt x="655" y="740"/>
                  </a:lnTo>
                  <a:lnTo>
                    <a:pt x="666" y="734"/>
                  </a:lnTo>
                  <a:lnTo>
                    <a:pt x="663" y="737"/>
                  </a:lnTo>
                  <a:cubicBezTo>
                    <a:pt x="818" y="661"/>
                    <a:pt x="978" y="595"/>
                    <a:pt x="1139" y="536"/>
                  </a:cubicBezTo>
                  <a:lnTo>
                    <a:pt x="1139" y="536"/>
                  </a:lnTo>
                  <a:cubicBezTo>
                    <a:pt x="1134" y="538"/>
                    <a:pt x="1130" y="539"/>
                    <a:pt x="1125" y="541"/>
                  </a:cubicBezTo>
                  <a:cubicBezTo>
                    <a:pt x="1229" y="504"/>
                    <a:pt x="1335" y="470"/>
                    <a:pt x="1443" y="438"/>
                  </a:cubicBezTo>
                  <a:cubicBezTo>
                    <a:pt x="1491" y="424"/>
                    <a:pt x="1538" y="408"/>
                    <a:pt x="1587" y="397"/>
                  </a:cubicBezTo>
                  <a:lnTo>
                    <a:pt x="1764" y="354"/>
                  </a:lnTo>
                  <a:lnTo>
                    <a:pt x="1874" y="335"/>
                  </a:lnTo>
                  <a:cubicBezTo>
                    <a:pt x="1908" y="329"/>
                    <a:pt x="1945" y="319"/>
                    <a:pt x="1981" y="314"/>
                  </a:cubicBezTo>
                  <a:lnTo>
                    <a:pt x="2222" y="284"/>
                  </a:lnTo>
                  <a:cubicBezTo>
                    <a:pt x="2328" y="276"/>
                    <a:pt x="2434" y="272"/>
                    <a:pt x="2540" y="265"/>
                  </a:cubicBezTo>
                  <a:cubicBezTo>
                    <a:pt x="2627" y="259"/>
                    <a:pt x="2714" y="259"/>
                    <a:pt x="2800" y="256"/>
                  </a:cubicBezTo>
                  <a:cubicBezTo>
                    <a:pt x="3001" y="249"/>
                    <a:pt x="3200" y="243"/>
                    <a:pt x="3401" y="240"/>
                  </a:cubicBezTo>
                  <a:cubicBezTo>
                    <a:pt x="3466" y="240"/>
                    <a:pt x="3520" y="185"/>
                    <a:pt x="3518" y="118"/>
                  </a:cubicBezTo>
                  <a:cubicBezTo>
                    <a:pt x="3517" y="54"/>
                    <a:pt x="3464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1" name="Google Shape;13711;p25"/>
            <p:cNvSpPr/>
            <p:nvPr/>
          </p:nvSpPr>
          <p:spPr>
            <a:xfrm>
              <a:off x="6316279" y="2545029"/>
              <a:ext cx="53290" cy="110146"/>
            </a:xfrm>
            <a:custGeom>
              <a:avLst/>
              <a:gdLst/>
              <a:ahLst/>
              <a:cxnLst/>
              <a:rect l="l" t="t" r="r" b="b"/>
              <a:pathLst>
                <a:path w="1584" h="3274" extrusionOk="0">
                  <a:moveTo>
                    <a:pt x="98" y="2958"/>
                  </a:moveTo>
                  <a:lnTo>
                    <a:pt x="98" y="2958"/>
                  </a:lnTo>
                  <a:cubicBezTo>
                    <a:pt x="97" y="2960"/>
                    <a:pt x="95" y="2962"/>
                    <a:pt x="95" y="2965"/>
                  </a:cubicBezTo>
                  <a:lnTo>
                    <a:pt x="95" y="2965"/>
                  </a:lnTo>
                  <a:lnTo>
                    <a:pt x="98" y="2958"/>
                  </a:lnTo>
                  <a:close/>
                  <a:moveTo>
                    <a:pt x="1431" y="1"/>
                  </a:moveTo>
                  <a:cubicBezTo>
                    <a:pt x="1396" y="1"/>
                    <a:pt x="1360" y="15"/>
                    <a:pt x="1333" y="43"/>
                  </a:cubicBezTo>
                  <a:cubicBezTo>
                    <a:pt x="1289" y="88"/>
                    <a:pt x="1260" y="147"/>
                    <a:pt x="1232" y="202"/>
                  </a:cubicBezTo>
                  <a:cubicBezTo>
                    <a:pt x="1219" y="228"/>
                    <a:pt x="1208" y="255"/>
                    <a:pt x="1197" y="280"/>
                  </a:cubicBezTo>
                  <a:cubicBezTo>
                    <a:pt x="1175" y="327"/>
                    <a:pt x="1154" y="373"/>
                    <a:pt x="1134" y="421"/>
                  </a:cubicBezTo>
                  <a:cubicBezTo>
                    <a:pt x="1091" y="525"/>
                    <a:pt x="1046" y="630"/>
                    <a:pt x="1005" y="734"/>
                  </a:cubicBezTo>
                  <a:cubicBezTo>
                    <a:pt x="918" y="958"/>
                    <a:pt x="831" y="1181"/>
                    <a:pt x="746" y="1404"/>
                  </a:cubicBezTo>
                  <a:cubicBezTo>
                    <a:pt x="648" y="1662"/>
                    <a:pt x="551" y="1922"/>
                    <a:pt x="445" y="2178"/>
                  </a:cubicBezTo>
                  <a:cubicBezTo>
                    <a:pt x="337" y="2439"/>
                    <a:pt x="222" y="2697"/>
                    <a:pt x="100" y="2952"/>
                  </a:cubicBezTo>
                  <a:lnTo>
                    <a:pt x="101" y="2949"/>
                  </a:lnTo>
                  <a:lnTo>
                    <a:pt x="100" y="2955"/>
                  </a:lnTo>
                  <a:lnTo>
                    <a:pt x="98" y="2958"/>
                  </a:lnTo>
                  <a:lnTo>
                    <a:pt x="98" y="2958"/>
                  </a:lnTo>
                  <a:lnTo>
                    <a:pt x="98" y="2958"/>
                  </a:lnTo>
                  <a:lnTo>
                    <a:pt x="95" y="2965"/>
                  </a:lnTo>
                  <a:cubicBezTo>
                    <a:pt x="95" y="2965"/>
                    <a:pt x="95" y="2965"/>
                    <a:pt x="95" y="2965"/>
                  </a:cubicBezTo>
                  <a:lnTo>
                    <a:pt x="95" y="2965"/>
                  </a:lnTo>
                  <a:lnTo>
                    <a:pt x="38" y="3077"/>
                  </a:lnTo>
                  <a:cubicBezTo>
                    <a:pt x="0" y="3145"/>
                    <a:pt x="30" y="3234"/>
                    <a:pt x="103" y="3264"/>
                  </a:cubicBezTo>
                  <a:cubicBezTo>
                    <a:pt x="119" y="3270"/>
                    <a:pt x="135" y="3273"/>
                    <a:pt x="152" y="3273"/>
                  </a:cubicBezTo>
                  <a:cubicBezTo>
                    <a:pt x="206" y="3273"/>
                    <a:pt x="255" y="3240"/>
                    <a:pt x="276" y="3191"/>
                  </a:cubicBezTo>
                  <a:cubicBezTo>
                    <a:pt x="371" y="2971"/>
                    <a:pt x="469" y="2751"/>
                    <a:pt x="564" y="2529"/>
                  </a:cubicBezTo>
                  <a:cubicBezTo>
                    <a:pt x="652" y="2317"/>
                    <a:pt x="739" y="2105"/>
                    <a:pt x="823" y="1891"/>
                  </a:cubicBezTo>
                  <a:cubicBezTo>
                    <a:pt x="929" y="1621"/>
                    <a:pt x="1034" y="1349"/>
                    <a:pt x="1143" y="1078"/>
                  </a:cubicBezTo>
                  <a:cubicBezTo>
                    <a:pt x="1189" y="964"/>
                    <a:pt x="1235" y="848"/>
                    <a:pt x="1284" y="734"/>
                  </a:cubicBezTo>
                  <a:cubicBezTo>
                    <a:pt x="1319" y="657"/>
                    <a:pt x="1352" y="578"/>
                    <a:pt x="1385" y="502"/>
                  </a:cubicBezTo>
                  <a:cubicBezTo>
                    <a:pt x="1412" y="443"/>
                    <a:pt x="1441" y="388"/>
                    <a:pt x="1468" y="331"/>
                  </a:cubicBezTo>
                  <a:cubicBezTo>
                    <a:pt x="1480" y="307"/>
                    <a:pt x="1493" y="283"/>
                    <a:pt x="1507" y="261"/>
                  </a:cubicBezTo>
                  <a:cubicBezTo>
                    <a:pt x="1512" y="255"/>
                    <a:pt x="1517" y="248"/>
                    <a:pt x="1520" y="244"/>
                  </a:cubicBezTo>
                  <a:lnTo>
                    <a:pt x="1523" y="240"/>
                  </a:lnTo>
                  <a:lnTo>
                    <a:pt x="1523" y="240"/>
                  </a:lnTo>
                  <a:cubicBezTo>
                    <a:pt x="1580" y="188"/>
                    <a:pt x="1583" y="98"/>
                    <a:pt x="1529" y="43"/>
                  </a:cubicBezTo>
                  <a:cubicBezTo>
                    <a:pt x="1502" y="15"/>
                    <a:pt x="1467" y="1"/>
                    <a:pt x="1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2" name="Google Shape;13712;p25"/>
            <p:cNvSpPr/>
            <p:nvPr/>
          </p:nvSpPr>
          <p:spPr>
            <a:xfrm>
              <a:off x="6358064" y="2585300"/>
              <a:ext cx="28260" cy="79094"/>
            </a:xfrm>
            <a:custGeom>
              <a:avLst/>
              <a:gdLst/>
              <a:ahLst/>
              <a:cxnLst/>
              <a:rect l="l" t="t" r="r" b="b"/>
              <a:pathLst>
                <a:path w="840" h="2351" extrusionOk="0">
                  <a:moveTo>
                    <a:pt x="340" y="859"/>
                  </a:moveTo>
                  <a:cubicBezTo>
                    <a:pt x="338" y="860"/>
                    <a:pt x="337" y="862"/>
                    <a:pt x="336" y="863"/>
                  </a:cubicBezTo>
                  <a:lnTo>
                    <a:pt x="336" y="863"/>
                  </a:lnTo>
                  <a:cubicBezTo>
                    <a:pt x="337" y="861"/>
                    <a:pt x="338" y="860"/>
                    <a:pt x="340" y="859"/>
                  </a:cubicBezTo>
                  <a:close/>
                  <a:moveTo>
                    <a:pt x="522" y="0"/>
                  </a:moveTo>
                  <a:cubicBezTo>
                    <a:pt x="500" y="0"/>
                    <a:pt x="479" y="2"/>
                    <a:pt x="458" y="6"/>
                  </a:cubicBezTo>
                  <a:cubicBezTo>
                    <a:pt x="401" y="17"/>
                    <a:pt x="347" y="41"/>
                    <a:pt x="298" y="72"/>
                  </a:cubicBezTo>
                  <a:cubicBezTo>
                    <a:pt x="184" y="144"/>
                    <a:pt x="83" y="259"/>
                    <a:pt x="55" y="394"/>
                  </a:cubicBezTo>
                  <a:cubicBezTo>
                    <a:pt x="42" y="455"/>
                    <a:pt x="55" y="519"/>
                    <a:pt x="88" y="573"/>
                  </a:cubicBezTo>
                  <a:cubicBezTo>
                    <a:pt x="115" y="617"/>
                    <a:pt x="159" y="647"/>
                    <a:pt x="202" y="674"/>
                  </a:cubicBezTo>
                  <a:cubicBezTo>
                    <a:pt x="223" y="686"/>
                    <a:pt x="247" y="691"/>
                    <a:pt x="270" y="691"/>
                  </a:cubicBezTo>
                  <a:cubicBezTo>
                    <a:pt x="318" y="691"/>
                    <a:pt x="364" y="667"/>
                    <a:pt x="389" y="622"/>
                  </a:cubicBezTo>
                  <a:cubicBezTo>
                    <a:pt x="427" y="557"/>
                    <a:pt x="404" y="473"/>
                    <a:pt x="338" y="436"/>
                  </a:cubicBezTo>
                  <a:lnTo>
                    <a:pt x="325" y="429"/>
                  </a:lnTo>
                  <a:lnTo>
                    <a:pt x="332" y="414"/>
                  </a:lnTo>
                  <a:cubicBezTo>
                    <a:pt x="335" y="406"/>
                    <a:pt x="340" y="398"/>
                    <a:pt x="344" y="391"/>
                  </a:cubicBezTo>
                  <a:cubicBezTo>
                    <a:pt x="351" y="383"/>
                    <a:pt x="357" y="375"/>
                    <a:pt x="363" y="367"/>
                  </a:cubicBezTo>
                  <a:cubicBezTo>
                    <a:pt x="374" y="354"/>
                    <a:pt x="387" y="340"/>
                    <a:pt x="398" y="332"/>
                  </a:cubicBezTo>
                  <a:cubicBezTo>
                    <a:pt x="409" y="324"/>
                    <a:pt x="416" y="316"/>
                    <a:pt x="428" y="308"/>
                  </a:cubicBezTo>
                  <a:cubicBezTo>
                    <a:pt x="441" y="300"/>
                    <a:pt x="454" y="294"/>
                    <a:pt x="466" y="286"/>
                  </a:cubicBezTo>
                  <a:cubicBezTo>
                    <a:pt x="473" y="283"/>
                    <a:pt x="479" y="280"/>
                    <a:pt x="485" y="277"/>
                  </a:cubicBezTo>
                  <a:lnTo>
                    <a:pt x="501" y="273"/>
                  </a:lnTo>
                  <a:lnTo>
                    <a:pt x="512" y="272"/>
                  </a:lnTo>
                  <a:lnTo>
                    <a:pt x="523" y="272"/>
                  </a:lnTo>
                  <a:lnTo>
                    <a:pt x="528" y="275"/>
                  </a:lnTo>
                  <a:lnTo>
                    <a:pt x="531" y="278"/>
                  </a:lnTo>
                  <a:lnTo>
                    <a:pt x="535" y="282"/>
                  </a:lnTo>
                  <a:lnTo>
                    <a:pt x="535" y="282"/>
                  </a:lnTo>
                  <a:lnTo>
                    <a:pt x="537" y="288"/>
                  </a:lnTo>
                  <a:cubicBezTo>
                    <a:pt x="541" y="292"/>
                    <a:pt x="542" y="297"/>
                    <a:pt x="545" y="303"/>
                  </a:cubicBezTo>
                  <a:cubicBezTo>
                    <a:pt x="547" y="310"/>
                    <a:pt x="550" y="316"/>
                    <a:pt x="550" y="324"/>
                  </a:cubicBezTo>
                  <a:cubicBezTo>
                    <a:pt x="552" y="330"/>
                    <a:pt x="553" y="338"/>
                    <a:pt x="555" y="346"/>
                  </a:cubicBezTo>
                  <a:cubicBezTo>
                    <a:pt x="555" y="364"/>
                    <a:pt x="556" y="379"/>
                    <a:pt x="555" y="402"/>
                  </a:cubicBezTo>
                  <a:cubicBezTo>
                    <a:pt x="553" y="422"/>
                    <a:pt x="550" y="443"/>
                    <a:pt x="547" y="463"/>
                  </a:cubicBezTo>
                  <a:cubicBezTo>
                    <a:pt x="541" y="489"/>
                    <a:pt x="534" y="512"/>
                    <a:pt x="528" y="536"/>
                  </a:cubicBezTo>
                  <a:cubicBezTo>
                    <a:pt x="515" y="573"/>
                    <a:pt x="499" y="609"/>
                    <a:pt x="484" y="644"/>
                  </a:cubicBezTo>
                  <a:cubicBezTo>
                    <a:pt x="466" y="675"/>
                    <a:pt x="449" y="706"/>
                    <a:pt x="430" y="736"/>
                  </a:cubicBezTo>
                  <a:cubicBezTo>
                    <a:pt x="399" y="782"/>
                    <a:pt x="366" y="826"/>
                    <a:pt x="330" y="870"/>
                  </a:cubicBezTo>
                  <a:lnTo>
                    <a:pt x="330" y="870"/>
                  </a:lnTo>
                  <a:cubicBezTo>
                    <a:pt x="297" y="907"/>
                    <a:pt x="263" y="945"/>
                    <a:pt x="226" y="979"/>
                  </a:cubicBezTo>
                  <a:cubicBezTo>
                    <a:pt x="208" y="994"/>
                    <a:pt x="191" y="1006"/>
                    <a:pt x="173" y="1021"/>
                  </a:cubicBezTo>
                  <a:cubicBezTo>
                    <a:pt x="143" y="1024"/>
                    <a:pt x="115" y="1033"/>
                    <a:pt x="89" y="1046"/>
                  </a:cubicBezTo>
                  <a:cubicBezTo>
                    <a:pt x="50" y="1063"/>
                    <a:pt x="21" y="1098"/>
                    <a:pt x="10" y="1139"/>
                  </a:cubicBezTo>
                  <a:cubicBezTo>
                    <a:pt x="1" y="1174"/>
                    <a:pt x="7" y="1212"/>
                    <a:pt x="25" y="1244"/>
                  </a:cubicBezTo>
                  <a:cubicBezTo>
                    <a:pt x="51" y="1289"/>
                    <a:pt x="101" y="1319"/>
                    <a:pt x="154" y="1319"/>
                  </a:cubicBezTo>
                  <a:cubicBezTo>
                    <a:pt x="158" y="1319"/>
                    <a:pt x="161" y="1318"/>
                    <a:pt x="165" y="1318"/>
                  </a:cubicBezTo>
                  <a:cubicBezTo>
                    <a:pt x="197" y="1317"/>
                    <a:pt x="229" y="1307"/>
                    <a:pt x="257" y="1291"/>
                  </a:cubicBezTo>
                  <a:cubicBezTo>
                    <a:pt x="265" y="1291"/>
                    <a:pt x="271" y="1293"/>
                    <a:pt x="279" y="1294"/>
                  </a:cubicBezTo>
                  <a:cubicBezTo>
                    <a:pt x="290" y="1296"/>
                    <a:pt x="303" y="1298"/>
                    <a:pt x="316" y="1302"/>
                  </a:cubicBezTo>
                  <a:cubicBezTo>
                    <a:pt x="328" y="1307"/>
                    <a:pt x="341" y="1312"/>
                    <a:pt x="352" y="1317"/>
                  </a:cubicBezTo>
                  <a:cubicBezTo>
                    <a:pt x="370" y="1326"/>
                    <a:pt x="385" y="1334"/>
                    <a:pt x="400" y="1345"/>
                  </a:cubicBezTo>
                  <a:cubicBezTo>
                    <a:pt x="414" y="1355"/>
                    <a:pt x="428" y="1364"/>
                    <a:pt x="439" y="1374"/>
                  </a:cubicBezTo>
                  <a:cubicBezTo>
                    <a:pt x="452" y="1385"/>
                    <a:pt x="465" y="1396"/>
                    <a:pt x="474" y="1407"/>
                  </a:cubicBezTo>
                  <a:cubicBezTo>
                    <a:pt x="484" y="1418"/>
                    <a:pt x="493" y="1429"/>
                    <a:pt x="501" y="1442"/>
                  </a:cubicBezTo>
                  <a:cubicBezTo>
                    <a:pt x="509" y="1453"/>
                    <a:pt x="518" y="1467"/>
                    <a:pt x="523" y="1478"/>
                  </a:cubicBezTo>
                  <a:cubicBezTo>
                    <a:pt x="530" y="1491"/>
                    <a:pt x="534" y="1502"/>
                    <a:pt x="539" y="1514"/>
                  </a:cubicBezTo>
                  <a:cubicBezTo>
                    <a:pt x="545" y="1530"/>
                    <a:pt x="549" y="1546"/>
                    <a:pt x="553" y="1562"/>
                  </a:cubicBezTo>
                  <a:cubicBezTo>
                    <a:pt x="555" y="1570"/>
                    <a:pt x="556" y="1578"/>
                    <a:pt x="556" y="1586"/>
                  </a:cubicBezTo>
                  <a:lnTo>
                    <a:pt x="556" y="1616"/>
                  </a:lnTo>
                  <a:cubicBezTo>
                    <a:pt x="555" y="1632"/>
                    <a:pt x="553" y="1647"/>
                    <a:pt x="550" y="1663"/>
                  </a:cubicBezTo>
                  <a:cubicBezTo>
                    <a:pt x="549" y="1671"/>
                    <a:pt x="547" y="1681"/>
                    <a:pt x="544" y="1689"/>
                  </a:cubicBezTo>
                  <a:cubicBezTo>
                    <a:pt x="537" y="1709"/>
                    <a:pt x="529" y="1729"/>
                    <a:pt x="520" y="1749"/>
                  </a:cubicBezTo>
                  <a:lnTo>
                    <a:pt x="520" y="1749"/>
                  </a:lnTo>
                  <a:cubicBezTo>
                    <a:pt x="520" y="1748"/>
                    <a:pt x="521" y="1747"/>
                    <a:pt x="522" y="1746"/>
                  </a:cubicBezTo>
                  <a:lnTo>
                    <a:pt x="522" y="1746"/>
                  </a:lnTo>
                  <a:cubicBezTo>
                    <a:pt x="521" y="1747"/>
                    <a:pt x="520" y="1748"/>
                    <a:pt x="520" y="1749"/>
                  </a:cubicBezTo>
                  <a:lnTo>
                    <a:pt x="520" y="1749"/>
                  </a:lnTo>
                  <a:cubicBezTo>
                    <a:pt x="520" y="1749"/>
                    <a:pt x="520" y="1749"/>
                    <a:pt x="520" y="1749"/>
                  </a:cubicBezTo>
                  <a:lnTo>
                    <a:pt x="520" y="1749"/>
                  </a:lnTo>
                  <a:cubicBezTo>
                    <a:pt x="519" y="1751"/>
                    <a:pt x="518" y="1753"/>
                    <a:pt x="517" y="1755"/>
                  </a:cubicBezTo>
                  <a:lnTo>
                    <a:pt x="517" y="1755"/>
                  </a:lnTo>
                  <a:cubicBezTo>
                    <a:pt x="518" y="1753"/>
                    <a:pt x="519" y="1751"/>
                    <a:pt x="520" y="1749"/>
                  </a:cubicBezTo>
                  <a:lnTo>
                    <a:pt x="520" y="1749"/>
                  </a:lnTo>
                  <a:cubicBezTo>
                    <a:pt x="518" y="1754"/>
                    <a:pt x="516" y="1758"/>
                    <a:pt x="514" y="1763"/>
                  </a:cubicBezTo>
                  <a:cubicBezTo>
                    <a:pt x="514" y="1760"/>
                    <a:pt x="515" y="1758"/>
                    <a:pt x="517" y="1755"/>
                  </a:cubicBezTo>
                  <a:lnTo>
                    <a:pt x="517" y="1755"/>
                  </a:lnTo>
                  <a:cubicBezTo>
                    <a:pt x="508" y="1770"/>
                    <a:pt x="499" y="1785"/>
                    <a:pt x="490" y="1799"/>
                  </a:cubicBezTo>
                  <a:cubicBezTo>
                    <a:pt x="476" y="1820"/>
                    <a:pt x="460" y="1841"/>
                    <a:pt x="444" y="1860"/>
                  </a:cubicBezTo>
                  <a:cubicBezTo>
                    <a:pt x="415" y="1891"/>
                    <a:pt x="385" y="1920"/>
                    <a:pt x="354" y="1949"/>
                  </a:cubicBezTo>
                  <a:lnTo>
                    <a:pt x="354" y="1949"/>
                  </a:lnTo>
                  <a:cubicBezTo>
                    <a:pt x="310" y="1987"/>
                    <a:pt x="265" y="2022"/>
                    <a:pt x="218" y="2057"/>
                  </a:cubicBezTo>
                  <a:cubicBezTo>
                    <a:pt x="199" y="2070"/>
                    <a:pt x="180" y="2083"/>
                    <a:pt x="161" y="2094"/>
                  </a:cubicBezTo>
                  <a:cubicBezTo>
                    <a:pt x="97" y="2133"/>
                    <a:pt x="75" y="2216"/>
                    <a:pt x="113" y="2281"/>
                  </a:cubicBezTo>
                  <a:cubicBezTo>
                    <a:pt x="139" y="2323"/>
                    <a:pt x="183" y="2349"/>
                    <a:pt x="233" y="2350"/>
                  </a:cubicBezTo>
                  <a:cubicBezTo>
                    <a:pt x="257" y="2350"/>
                    <a:pt x="279" y="2342"/>
                    <a:pt x="300" y="2330"/>
                  </a:cubicBezTo>
                  <a:cubicBezTo>
                    <a:pt x="558" y="2159"/>
                    <a:pt x="840" y="1915"/>
                    <a:pt x="822" y="1575"/>
                  </a:cubicBezTo>
                  <a:cubicBezTo>
                    <a:pt x="814" y="1412"/>
                    <a:pt x="716" y="1250"/>
                    <a:pt x="588" y="1150"/>
                  </a:cubicBezTo>
                  <a:cubicBezTo>
                    <a:pt x="556" y="1128"/>
                    <a:pt x="525" y="1108"/>
                    <a:pt x="492" y="1089"/>
                  </a:cubicBezTo>
                  <a:lnTo>
                    <a:pt x="523" y="1052"/>
                  </a:lnTo>
                  <a:cubicBezTo>
                    <a:pt x="693" y="856"/>
                    <a:pt x="838" y="601"/>
                    <a:pt x="822" y="334"/>
                  </a:cubicBezTo>
                  <a:cubicBezTo>
                    <a:pt x="821" y="269"/>
                    <a:pt x="802" y="205"/>
                    <a:pt x="770" y="148"/>
                  </a:cubicBezTo>
                  <a:cubicBezTo>
                    <a:pt x="740" y="101"/>
                    <a:pt x="699" y="61"/>
                    <a:pt x="651" y="33"/>
                  </a:cubicBezTo>
                  <a:cubicBezTo>
                    <a:pt x="613" y="9"/>
                    <a:pt x="567" y="0"/>
                    <a:pt x="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3" name="Google Shape;13713;p25"/>
            <p:cNvSpPr/>
            <p:nvPr/>
          </p:nvSpPr>
          <p:spPr>
            <a:xfrm>
              <a:off x="6231631" y="2854719"/>
              <a:ext cx="15543" cy="65569"/>
            </a:xfrm>
            <a:custGeom>
              <a:avLst/>
              <a:gdLst/>
              <a:ahLst/>
              <a:cxnLst/>
              <a:rect l="l" t="t" r="r" b="b"/>
              <a:pathLst>
                <a:path w="462" h="1949" extrusionOk="0">
                  <a:moveTo>
                    <a:pt x="315" y="0"/>
                  </a:moveTo>
                  <a:cubicBezTo>
                    <a:pt x="244" y="0"/>
                    <a:pt x="184" y="55"/>
                    <a:pt x="178" y="125"/>
                  </a:cubicBezTo>
                  <a:cubicBezTo>
                    <a:pt x="135" y="413"/>
                    <a:pt x="99" y="700"/>
                    <a:pt x="74" y="989"/>
                  </a:cubicBezTo>
                  <a:cubicBezTo>
                    <a:pt x="63" y="1125"/>
                    <a:pt x="48" y="1266"/>
                    <a:pt x="37" y="1402"/>
                  </a:cubicBezTo>
                  <a:cubicBezTo>
                    <a:pt x="25" y="1539"/>
                    <a:pt x="1" y="1676"/>
                    <a:pt x="1" y="1814"/>
                  </a:cubicBezTo>
                  <a:cubicBezTo>
                    <a:pt x="4" y="1888"/>
                    <a:pt x="64" y="1947"/>
                    <a:pt x="139" y="1949"/>
                  </a:cubicBezTo>
                  <a:lnTo>
                    <a:pt x="142" y="1949"/>
                  </a:lnTo>
                  <a:cubicBezTo>
                    <a:pt x="216" y="1947"/>
                    <a:pt x="275" y="1885"/>
                    <a:pt x="275" y="1809"/>
                  </a:cubicBezTo>
                  <a:cubicBezTo>
                    <a:pt x="273" y="1768"/>
                    <a:pt x="273" y="1727"/>
                    <a:pt x="275" y="1686"/>
                  </a:cubicBezTo>
                  <a:lnTo>
                    <a:pt x="275" y="1683"/>
                  </a:lnTo>
                  <a:lnTo>
                    <a:pt x="275" y="1679"/>
                  </a:lnTo>
                  <a:cubicBezTo>
                    <a:pt x="287" y="1442"/>
                    <a:pt x="311" y="1205"/>
                    <a:pt x="338" y="970"/>
                  </a:cubicBezTo>
                  <a:cubicBezTo>
                    <a:pt x="354" y="837"/>
                    <a:pt x="370" y="706"/>
                    <a:pt x="387" y="575"/>
                  </a:cubicBezTo>
                  <a:cubicBezTo>
                    <a:pt x="406" y="434"/>
                    <a:pt x="430" y="296"/>
                    <a:pt x="450" y="157"/>
                  </a:cubicBezTo>
                  <a:cubicBezTo>
                    <a:pt x="461" y="81"/>
                    <a:pt x="408" y="9"/>
                    <a:pt x="332" y="1"/>
                  </a:cubicBezTo>
                  <a:cubicBezTo>
                    <a:pt x="326" y="1"/>
                    <a:pt x="320" y="0"/>
                    <a:pt x="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4" name="Google Shape;13714;p25"/>
            <p:cNvSpPr/>
            <p:nvPr/>
          </p:nvSpPr>
          <p:spPr>
            <a:xfrm>
              <a:off x="6246603" y="2872719"/>
              <a:ext cx="20387" cy="50935"/>
            </a:xfrm>
            <a:custGeom>
              <a:avLst/>
              <a:gdLst/>
              <a:ahLst/>
              <a:cxnLst/>
              <a:rect l="l" t="t" r="r" b="b"/>
              <a:pathLst>
                <a:path w="606" h="1514" extrusionOk="0">
                  <a:moveTo>
                    <a:pt x="447" y="0"/>
                  </a:moveTo>
                  <a:cubicBezTo>
                    <a:pt x="380" y="0"/>
                    <a:pt x="321" y="50"/>
                    <a:pt x="312" y="119"/>
                  </a:cubicBezTo>
                  <a:cubicBezTo>
                    <a:pt x="265" y="320"/>
                    <a:pt x="214" y="521"/>
                    <a:pt x="167" y="722"/>
                  </a:cubicBezTo>
                  <a:cubicBezTo>
                    <a:pt x="116" y="931"/>
                    <a:pt x="69" y="1140"/>
                    <a:pt x="18" y="1349"/>
                  </a:cubicBezTo>
                  <a:cubicBezTo>
                    <a:pt x="1" y="1418"/>
                    <a:pt x="42" y="1490"/>
                    <a:pt x="111" y="1509"/>
                  </a:cubicBezTo>
                  <a:cubicBezTo>
                    <a:pt x="122" y="1510"/>
                    <a:pt x="132" y="1513"/>
                    <a:pt x="143" y="1513"/>
                  </a:cubicBezTo>
                  <a:cubicBezTo>
                    <a:pt x="203" y="1513"/>
                    <a:pt x="255" y="1472"/>
                    <a:pt x="271" y="1414"/>
                  </a:cubicBezTo>
                  <a:cubicBezTo>
                    <a:pt x="320" y="1201"/>
                    <a:pt x="368" y="989"/>
                    <a:pt x="420" y="779"/>
                  </a:cubicBezTo>
                  <a:cubicBezTo>
                    <a:pt x="469" y="581"/>
                    <a:pt x="518" y="381"/>
                    <a:pt x="575" y="187"/>
                  </a:cubicBezTo>
                  <a:cubicBezTo>
                    <a:pt x="605" y="109"/>
                    <a:pt x="561" y="24"/>
                    <a:pt x="482" y="5"/>
                  </a:cubicBezTo>
                  <a:cubicBezTo>
                    <a:pt x="470" y="2"/>
                    <a:pt x="458" y="0"/>
                    <a:pt x="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5" name="Google Shape;13715;p25"/>
            <p:cNvSpPr/>
            <p:nvPr/>
          </p:nvSpPr>
          <p:spPr>
            <a:xfrm>
              <a:off x="6216996" y="2850480"/>
              <a:ext cx="79161" cy="25064"/>
            </a:xfrm>
            <a:custGeom>
              <a:avLst/>
              <a:gdLst/>
              <a:ahLst/>
              <a:cxnLst/>
              <a:rect l="l" t="t" r="r" b="b"/>
              <a:pathLst>
                <a:path w="2353" h="745" extrusionOk="0">
                  <a:moveTo>
                    <a:pt x="1624" y="1"/>
                  </a:moveTo>
                  <a:cubicBezTo>
                    <a:pt x="1578" y="1"/>
                    <a:pt x="1532" y="4"/>
                    <a:pt x="1485" y="6"/>
                  </a:cubicBezTo>
                  <a:cubicBezTo>
                    <a:pt x="1348" y="13"/>
                    <a:pt x="1210" y="28"/>
                    <a:pt x="1074" y="48"/>
                  </a:cubicBezTo>
                  <a:cubicBezTo>
                    <a:pt x="917" y="74"/>
                    <a:pt x="762" y="110"/>
                    <a:pt x="610" y="159"/>
                  </a:cubicBezTo>
                  <a:cubicBezTo>
                    <a:pt x="536" y="183"/>
                    <a:pt x="460" y="207"/>
                    <a:pt x="388" y="235"/>
                  </a:cubicBezTo>
                  <a:cubicBezTo>
                    <a:pt x="315" y="262"/>
                    <a:pt x="244" y="295"/>
                    <a:pt x="178" y="335"/>
                  </a:cubicBezTo>
                  <a:cubicBezTo>
                    <a:pt x="122" y="370"/>
                    <a:pt x="65" y="408"/>
                    <a:pt x="32" y="466"/>
                  </a:cubicBezTo>
                  <a:cubicBezTo>
                    <a:pt x="2" y="515"/>
                    <a:pt x="0" y="577"/>
                    <a:pt x="27" y="629"/>
                  </a:cubicBezTo>
                  <a:cubicBezTo>
                    <a:pt x="64" y="689"/>
                    <a:pt x="133" y="721"/>
                    <a:pt x="198" y="740"/>
                  </a:cubicBezTo>
                  <a:cubicBezTo>
                    <a:pt x="209" y="743"/>
                    <a:pt x="221" y="745"/>
                    <a:pt x="233" y="745"/>
                  </a:cubicBezTo>
                  <a:cubicBezTo>
                    <a:pt x="336" y="745"/>
                    <a:pt x="401" y="636"/>
                    <a:pt x="353" y="545"/>
                  </a:cubicBezTo>
                  <a:lnTo>
                    <a:pt x="385" y="528"/>
                  </a:lnTo>
                  <a:cubicBezTo>
                    <a:pt x="464" y="490"/>
                    <a:pt x="547" y="455"/>
                    <a:pt x="630" y="427"/>
                  </a:cubicBezTo>
                  <a:lnTo>
                    <a:pt x="630" y="427"/>
                  </a:lnTo>
                  <a:lnTo>
                    <a:pt x="615" y="433"/>
                  </a:lnTo>
                  <a:cubicBezTo>
                    <a:pt x="748" y="385"/>
                    <a:pt x="882" y="346"/>
                    <a:pt x="1020" y="314"/>
                  </a:cubicBezTo>
                  <a:cubicBezTo>
                    <a:pt x="1158" y="286"/>
                    <a:pt x="1297" y="270"/>
                    <a:pt x="1438" y="256"/>
                  </a:cubicBezTo>
                  <a:lnTo>
                    <a:pt x="1593" y="245"/>
                  </a:lnTo>
                  <a:cubicBezTo>
                    <a:pt x="1608" y="244"/>
                    <a:pt x="1623" y="244"/>
                    <a:pt x="1638" y="244"/>
                  </a:cubicBezTo>
                  <a:cubicBezTo>
                    <a:pt x="1668" y="244"/>
                    <a:pt x="1698" y="245"/>
                    <a:pt x="1728" y="245"/>
                  </a:cubicBezTo>
                  <a:cubicBezTo>
                    <a:pt x="1813" y="246"/>
                    <a:pt x="1897" y="249"/>
                    <a:pt x="1982" y="254"/>
                  </a:cubicBezTo>
                  <a:lnTo>
                    <a:pt x="1995" y="254"/>
                  </a:lnTo>
                  <a:lnTo>
                    <a:pt x="2123" y="260"/>
                  </a:lnTo>
                  <a:lnTo>
                    <a:pt x="2115" y="260"/>
                  </a:lnTo>
                  <a:cubicBezTo>
                    <a:pt x="2147" y="262"/>
                    <a:pt x="2179" y="264"/>
                    <a:pt x="2210" y="265"/>
                  </a:cubicBezTo>
                  <a:cubicBezTo>
                    <a:pt x="2215" y="266"/>
                    <a:pt x="2220" y="266"/>
                    <a:pt x="2225" y="266"/>
                  </a:cubicBezTo>
                  <a:cubicBezTo>
                    <a:pt x="2285" y="266"/>
                    <a:pt x="2338" y="221"/>
                    <a:pt x="2345" y="159"/>
                  </a:cubicBezTo>
                  <a:cubicBezTo>
                    <a:pt x="2353" y="96"/>
                    <a:pt x="2305" y="29"/>
                    <a:pt x="2239" y="25"/>
                  </a:cubicBezTo>
                  <a:cubicBezTo>
                    <a:pt x="2206" y="21"/>
                    <a:pt x="2172" y="20"/>
                    <a:pt x="2139" y="18"/>
                  </a:cubicBezTo>
                  <a:lnTo>
                    <a:pt x="2130" y="18"/>
                  </a:lnTo>
                  <a:cubicBezTo>
                    <a:pt x="2085" y="15"/>
                    <a:pt x="2043" y="13"/>
                    <a:pt x="1998" y="10"/>
                  </a:cubicBezTo>
                  <a:lnTo>
                    <a:pt x="1982" y="10"/>
                  </a:lnTo>
                  <a:lnTo>
                    <a:pt x="1832" y="4"/>
                  </a:lnTo>
                  <a:lnTo>
                    <a:pt x="1819" y="4"/>
                  </a:lnTo>
                  <a:cubicBezTo>
                    <a:pt x="1762" y="1"/>
                    <a:pt x="1704" y="1"/>
                    <a:pt x="1647" y="1"/>
                  </a:cubicBezTo>
                  <a:cubicBezTo>
                    <a:pt x="1639" y="1"/>
                    <a:pt x="1632" y="1"/>
                    <a:pt x="1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6" name="Google Shape;13716;p25"/>
            <p:cNvSpPr/>
            <p:nvPr/>
          </p:nvSpPr>
          <p:spPr>
            <a:xfrm>
              <a:off x="6247780" y="2854787"/>
              <a:ext cx="88211" cy="132720"/>
            </a:xfrm>
            <a:custGeom>
              <a:avLst/>
              <a:gdLst/>
              <a:ahLst/>
              <a:cxnLst/>
              <a:rect l="l" t="t" r="r" b="b"/>
              <a:pathLst>
                <a:path w="2622" h="3945" extrusionOk="0">
                  <a:moveTo>
                    <a:pt x="2462" y="0"/>
                  </a:moveTo>
                  <a:cubicBezTo>
                    <a:pt x="2414" y="0"/>
                    <a:pt x="2367" y="25"/>
                    <a:pt x="2342" y="69"/>
                  </a:cubicBezTo>
                  <a:cubicBezTo>
                    <a:pt x="2297" y="144"/>
                    <a:pt x="2258" y="223"/>
                    <a:pt x="2220" y="300"/>
                  </a:cubicBezTo>
                  <a:cubicBezTo>
                    <a:pt x="2139" y="462"/>
                    <a:pt x="2061" y="625"/>
                    <a:pt x="1984" y="788"/>
                  </a:cubicBezTo>
                  <a:lnTo>
                    <a:pt x="1987" y="785"/>
                  </a:lnTo>
                  <a:lnTo>
                    <a:pt x="1987" y="785"/>
                  </a:lnTo>
                  <a:cubicBezTo>
                    <a:pt x="1985" y="786"/>
                    <a:pt x="1984" y="789"/>
                    <a:pt x="1982" y="791"/>
                  </a:cubicBezTo>
                  <a:lnTo>
                    <a:pt x="1979" y="800"/>
                  </a:lnTo>
                  <a:lnTo>
                    <a:pt x="1979" y="800"/>
                  </a:lnTo>
                  <a:cubicBezTo>
                    <a:pt x="1895" y="968"/>
                    <a:pt x="1810" y="1136"/>
                    <a:pt x="1715" y="1298"/>
                  </a:cubicBezTo>
                  <a:cubicBezTo>
                    <a:pt x="1663" y="1386"/>
                    <a:pt x="1612" y="1476"/>
                    <a:pt x="1557" y="1562"/>
                  </a:cubicBezTo>
                  <a:cubicBezTo>
                    <a:pt x="1496" y="1654"/>
                    <a:pt x="1438" y="1747"/>
                    <a:pt x="1378" y="1839"/>
                  </a:cubicBezTo>
                  <a:cubicBezTo>
                    <a:pt x="1267" y="2005"/>
                    <a:pt x="1156" y="2168"/>
                    <a:pt x="1044" y="2331"/>
                  </a:cubicBezTo>
                  <a:cubicBezTo>
                    <a:pt x="877" y="2572"/>
                    <a:pt x="710" y="2811"/>
                    <a:pt x="540" y="3048"/>
                  </a:cubicBezTo>
                  <a:cubicBezTo>
                    <a:pt x="376" y="3278"/>
                    <a:pt x="206" y="3506"/>
                    <a:pt x="46" y="3738"/>
                  </a:cubicBezTo>
                  <a:cubicBezTo>
                    <a:pt x="0" y="3800"/>
                    <a:pt x="18" y="3889"/>
                    <a:pt x="84" y="3928"/>
                  </a:cubicBezTo>
                  <a:cubicBezTo>
                    <a:pt x="103" y="3938"/>
                    <a:pt x="124" y="3944"/>
                    <a:pt x="146" y="3944"/>
                  </a:cubicBezTo>
                  <a:cubicBezTo>
                    <a:pt x="192" y="3944"/>
                    <a:pt x="235" y="3919"/>
                    <a:pt x="258" y="3879"/>
                  </a:cubicBezTo>
                  <a:cubicBezTo>
                    <a:pt x="289" y="3832"/>
                    <a:pt x="320" y="3784"/>
                    <a:pt x="350" y="3735"/>
                  </a:cubicBezTo>
                  <a:cubicBezTo>
                    <a:pt x="504" y="3506"/>
                    <a:pt x="665" y="3283"/>
                    <a:pt x="827" y="3058"/>
                  </a:cubicBezTo>
                  <a:cubicBezTo>
                    <a:pt x="996" y="2822"/>
                    <a:pt x="1161" y="2583"/>
                    <a:pt x="1327" y="2344"/>
                  </a:cubicBezTo>
                  <a:cubicBezTo>
                    <a:pt x="1484" y="2119"/>
                    <a:pt x="1637" y="1893"/>
                    <a:pt x="1784" y="1662"/>
                  </a:cubicBezTo>
                  <a:cubicBezTo>
                    <a:pt x="1799" y="1639"/>
                    <a:pt x="1811" y="1616"/>
                    <a:pt x="1826" y="1594"/>
                  </a:cubicBezTo>
                  <a:cubicBezTo>
                    <a:pt x="1851" y="1552"/>
                    <a:pt x="1876" y="1510"/>
                    <a:pt x="1902" y="1468"/>
                  </a:cubicBezTo>
                  <a:cubicBezTo>
                    <a:pt x="1930" y="1421"/>
                    <a:pt x="1959" y="1372"/>
                    <a:pt x="1987" y="1323"/>
                  </a:cubicBezTo>
                  <a:cubicBezTo>
                    <a:pt x="2061" y="1188"/>
                    <a:pt x="2136" y="1052"/>
                    <a:pt x="2206" y="914"/>
                  </a:cubicBezTo>
                  <a:cubicBezTo>
                    <a:pt x="2264" y="800"/>
                    <a:pt x="2320" y="685"/>
                    <a:pt x="2378" y="571"/>
                  </a:cubicBezTo>
                  <a:cubicBezTo>
                    <a:pt x="2441" y="449"/>
                    <a:pt x="2503" y="321"/>
                    <a:pt x="2581" y="205"/>
                  </a:cubicBezTo>
                  <a:cubicBezTo>
                    <a:pt x="2622" y="144"/>
                    <a:pt x="2590" y="53"/>
                    <a:pt x="2530" y="18"/>
                  </a:cubicBezTo>
                  <a:cubicBezTo>
                    <a:pt x="2508" y="6"/>
                    <a:pt x="2485" y="0"/>
                    <a:pt x="2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7" name="Google Shape;13717;p25"/>
            <p:cNvSpPr/>
            <p:nvPr/>
          </p:nvSpPr>
          <p:spPr>
            <a:xfrm>
              <a:off x="6295352" y="2908179"/>
              <a:ext cx="50195" cy="97260"/>
            </a:xfrm>
            <a:custGeom>
              <a:avLst/>
              <a:gdLst/>
              <a:ahLst/>
              <a:cxnLst/>
              <a:rect l="l" t="t" r="r" b="b"/>
              <a:pathLst>
                <a:path w="1492" h="2891" extrusionOk="0">
                  <a:moveTo>
                    <a:pt x="1064" y="0"/>
                  </a:moveTo>
                  <a:cubicBezTo>
                    <a:pt x="1029" y="0"/>
                    <a:pt x="996" y="7"/>
                    <a:pt x="964" y="21"/>
                  </a:cubicBezTo>
                  <a:cubicBezTo>
                    <a:pt x="940" y="30"/>
                    <a:pt x="918" y="45"/>
                    <a:pt x="898" y="60"/>
                  </a:cubicBezTo>
                  <a:cubicBezTo>
                    <a:pt x="879" y="71"/>
                    <a:pt x="863" y="84"/>
                    <a:pt x="845" y="98"/>
                  </a:cubicBezTo>
                  <a:cubicBezTo>
                    <a:pt x="806" y="132"/>
                    <a:pt x="769" y="166"/>
                    <a:pt x="735" y="204"/>
                  </a:cubicBezTo>
                  <a:cubicBezTo>
                    <a:pt x="668" y="279"/>
                    <a:pt x="608" y="356"/>
                    <a:pt x="554" y="440"/>
                  </a:cubicBezTo>
                  <a:cubicBezTo>
                    <a:pt x="442" y="621"/>
                    <a:pt x="348" y="811"/>
                    <a:pt x="275" y="1010"/>
                  </a:cubicBezTo>
                  <a:cubicBezTo>
                    <a:pt x="199" y="1210"/>
                    <a:pt x="136" y="1412"/>
                    <a:pt x="86" y="1620"/>
                  </a:cubicBezTo>
                  <a:cubicBezTo>
                    <a:pt x="38" y="1811"/>
                    <a:pt x="0" y="2009"/>
                    <a:pt x="3" y="2207"/>
                  </a:cubicBezTo>
                  <a:cubicBezTo>
                    <a:pt x="5" y="2379"/>
                    <a:pt x="11" y="2565"/>
                    <a:pt x="114" y="2712"/>
                  </a:cubicBezTo>
                  <a:cubicBezTo>
                    <a:pt x="163" y="2780"/>
                    <a:pt x="231" y="2834"/>
                    <a:pt x="310" y="2867"/>
                  </a:cubicBezTo>
                  <a:cubicBezTo>
                    <a:pt x="354" y="2883"/>
                    <a:pt x="400" y="2891"/>
                    <a:pt x="446" y="2891"/>
                  </a:cubicBezTo>
                  <a:cubicBezTo>
                    <a:pt x="451" y="2891"/>
                    <a:pt x="455" y="2891"/>
                    <a:pt x="459" y="2891"/>
                  </a:cubicBezTo>
                  <a:cubicBezTo>
                    <a:pt x="486" y="2891"/>
                    <a:pt x="513" y="2889"/>
                    <a:pt x="538" y="2884"/>
                  </a:cubicBezTo>
                  <a:cubicBezTo>
                    <a:pt x="720" y="2858"/>
                    <a:pt x="879" y="2753"/>
                    <a:pt x="1012" y="2633"/>
                  </a:cubicBezTo>
                  <a:cubicBezTo>
                    <a:pt x="1086" y="2565"/>
                    <a:pt x="1157" y="2492"/>
                    <a:pt x="1222" y="2416"/>
                  </a:cubicBezTo>
                  <a:cubicBezTo>
                    <a:pt x="1281" y="2351"/>
                    <a:pt x="1331" y="2281"/>
                    <a:pt x="1372" y="2205"/>
                  </a:cubicBezTo>
                  <a:cubicBezTo>
                    <a:pt x="1452" y="2052"/>
                    <a:pt x="1491" y="1870"/>
                    <a:pt x="1437" y="1700"/>
                  </a:cubicBezTo>
                  <a:cubicBezTo>
                    <a:pt x="1414" y="1618"/>
                    <a:pt x="1374" y="1540"/>
                    <a:pt x="1319" y="1474"/>
                  </a:cubicBezTo>
                  <a:cubicBezTo>
                    <a:pt x="1270" y="1419"/>
                    <a:pt x="1211" y="1363"/>
                    <a:pt x="1141" y="1338"/>
                  </a:cubicBezTo>
                  <a:cubicBezTo>
                    <a:pt x="1088" y="1319"/>
                    <a:pt x="1033" y="1309"/>
                    <a:pt x="977" y="1309"/>
                  </a:cubicBezTo>
                  <a:cubicBezTo>
                    <a:pt x="949" y="1309"/>
                    <a:pt x="920" y="1312"/>
                    <a:pt x="891" y="1317"/>
                  </a:cubicBezTo>
                  <a:cubicBezTo>
                    <a:pt x="811" y="1330"/>
                    <a:pt x="735" y="1371"/>
                    <a:pt x="663" y="1409"/>
                  </a:cubicBezTo>
                  <a:cubicBezTo>
                    <a:pt x="602" y="1442"/>
                    <a:pt x="584" y="1528"/>
                    <a:pt x="617" y="1586"/>
                  </a:cubicBezTo>
                  <a:cubicBezTo>
                    <a:pt x="643" y="1627"/>
                    <a:pt x="686" y="1650"/>
                    <a:pt x="731" y="1650"/>
                  </a:cubicBezTo>
                  <a:cubicBezTo>
                    <a:pt x="753" y="1650"/>
                    <a:pt x="776" y="1644"/>
                    <a:pt x="796" y="1632"/>
                  </a:cubicBezTo>
                  <a:lnTo>
                    <a:pt x="847" y="1604"/>
                  </a:lnTo>
                  <a:cubicBezTo>
                    <a:pt x="864" y="1596"/>
                    <a:pt x="882" y="1590"/>
                    <a:pt x="899" y="1582"/>
                  </a:cubicBezTo>
                  <a:cubicBezTo>
                    <a:pt x="913" y="1577"/>
                    <a:pt x="926" y="1574"/>
                    <a:pt x="939" y="1571"/>
                  </a:cubicBezTo>
                  <a:lnTo>
                    <a:pt x="959" y="1567"/>
                  </a:lnTo>
                  <a:cubicBezTo>
                    <a:pt x="977" y="1566"/>
                    <a:pt x="994" y="1566"/>
                    <a:pt x="1013" y="1566"/>
                  </a:cubicBezTo>
                  <a:lnTo>
                    <a:pt x="1026" y="1567"/>
                  </a:lnTo>
                  <a:lnTo>
                    <a:pt x="1042" y="1572"/>
                  </a:lnTo>
                  <a:lnTo>
                    <a:pt x="1051" y="1575"/>
                  </a:lnTo>
                  <a:cubicBezTo>
                    <a:pt x="1059" y="1580"/>
                    <a:pt x="1065" y="1585"/>
                    <a:pt x="1073" y="1590"/>
                  </a:cubicBezTo>
                  <a:cubicBezTo>
                    <a:pt x="1086" y="1597"/>
                    <a:pt x="1097" y="1607"/>
                    <a:pt x="1108" y="1616"/>
                  </a:cubicBezTo>
                  <a:cubicBezTo>
                    <a:pt x="1113" y="1621"/>
                    <a:pt x="1116" y="1623"/>
                    <a:pt x="1122" y="1631"/>
                  </a:cubicBezTo>
                  <a:cubicBezTo>
                    <a:pt x="1130" y="1639"/>
                    <a:pt x="1137" y="1648"/>
                    <a:pt x="1143" y="1656"/>
                  </a:cubicBezTo>
                  <a:cubicBezTo>
                    <a:pt x="1154" y="1673"/>
                    <a:pt x="1167" y="1691"/>
                    <a:pt x="1175" y="1708"/>
                  </a:cubicBezTo>
                  <a:cubicBezTo>
                    <a:pt x="1183" y="1724"/>
                    <a:pt x="1192" y="1745"/>
                    <a:pt x="1197" y="1759"/>
                  </a:cubicBezTo>
                  <a:cubicBezTo>
                    <a:pt x="1200" y="1773"/>
                    <a:pt x="1206" y="1789"/>
                    <a:pt x="1208" y="1802"/>
                  </a:cubicBezTo>
                  <a:cubicBezTo>
                    <a:pt x="1211" y="1814"/>
                    <a:pt x="1213" y="1827"/>
                    <a:pt x="1214" y="1840"/>
                  </a:cubicBezTo>
                  <a:cubicBezTo>
                    <a:pt x="1214" y="1860"/>
                    <a:pt x="1214" y="1882"/>
                    <a:pt x="1214" y="1905"/>
                  </a:cubicBezTo>
                  <a:cubicBezTo>
                    <a:pt x="1214" y="1917"/>
                    <a:pt x="1213" y="1928"/>
                    <a:pt x="1211" y="1939"/>
                  </a:cubicBezTo>
                  <a:cubicBezTo>
                    <a:pt x="1206" y="1962"/>
                    <a:pt x="1200" y="1982"/>
                    <a:pt x="1194" y="2004"/>
                  </a:cubicBezTo>
                  <a:cubicBezTo>
                    <a:pt x="1186" y="2026"/>
                    <a:pt x="1178" y="2049"/>
                    <a:pt x="1168" y="2069"/>
                  </a:cubicBezTo>
                  <a:cubicBezTo>
                    <a:pt x="1152" y="2096"/>
                    <a:pt x="1137" y="2123"/>
                    <a:pt x="1121" y="2150"/>
                  </a:cubicBezTo>
                  <a:cubicBezTo>
                    <a:pt x="1097" y="2183"/>
                    <a:pt x="1072" y="2215"/>
                    <a:pt x="1045" y="2245"/>
                  </a:cubicBezTo>
                  <a:cubicBezTo>
                    <a:pt x="985" y="2315"/>
                    <a:pt x="920" y="2379"/>
                    <a:pt x="850" y="2441"/>
                  </a:cubicBezTo>
                  <a:cubicBezTo>
                    <a:pt x="815" y="2473"/>
                    <a:pt x="779" y="2503"/>
                    <a:pt x="739" y="2530"/>
                  </a:cubicBezTo>
                  <a:cubicBezTo>
                    <a:pt x="706" y="2552"/>
                    <a:pt x="673" y="2571"/>
                    <a:pt x="638" y="2590"/>
                  </a:cubicBezTo>
                  <a:cubicBezTo>
                    <a:pt x="619" y="2598"/>
                    <a:pt x="600" y="2606"/>
                    <a:pt x="581" y="2614"/>
                  </a:cubicBezTo>
                  <a:cubicBezTo>
                    <a:pt x="567" y="2618"/>
                    <a:pt x="552" y="2625"/>
                    <a:pt x="535" y="2628"/>
                  </a:cubicBezTo>
                  <a:cubicBezTo>
                    <a:pt x="519" y="2630"/>
                    <a:pt x="503" y="2633"/>
                    <a:pt x="488" y="2634"/>
                  </a:cubicBezTo>
                  <a:lnTo>
                    <a:pt x="448" y="2634"/>
                  </a:lnTo>
                  <a:lnTo>
                    <a:pt x="426" y="2631"/>
                  </a:lnTo>
                  <a:cubicBezTo>
                    <a:pt x="416" y="2630"/>
                    <a:pt x="408" y="2628"/>
                    <a:pt x="399" y="2625"/>
                  </a:cubicBezTo>
                  <a:cubicBezTo>
                    <a:pt x="402" y="2625"/>
                    <a:pt x="404" y="2626"/>
                    <a:pt x="407" y="2626"/>
                  </a:cubicBezTo>
                  <a:cubicBezTo>
                    <a:pt x="401" y="2625"/>
                    <a:pt x="397" y="2623"/>
                    <a:pt x="389" y="2620"/>
                  </a:cubicBezTo>
                  <a:cubicBezTo>
                    <a:pt x="383" y="2615"/>
                    <a:pt x="377" y="2612"/>
                    <a:pt x="369" y="2607"/>
                  </a:cubicBezTo>
                  <a:cubicBezTo>
                    <a:pt x="361" y="2601"/>
                    <a:pt x="353" y="2596"/>
                    <a:pt x="347" y="2590"/>
                  </a:cubicBezTo>
                  <a:lnTo>
                    <a:pt x="347" y="2590"/>
                  </a:lnTo>
                  <a:lnTo>
                    <a:pt x="355" y="2598"/>
                  </a:lnTo>
                  <a:cubicBezTo>
                    <a:pt x="348" y="2592"/>
                    <a:pt x="339" y="2584"/>
                    <a:pt x="336" y="2579"/>
                  </a:cubicBezTo>
                  <a:cubicBezTo>
                    <a:pt x="331" y="2574"/>
                    <a:pt x="326" y="2569"/>
                    <a:pt x="323" y="2563"/>
                  </a:cubicBezTo>
                  <a:cubicBezTo>
                    <a:pt x="315" y="2550"/>
                    <a:pt x="307" y="2538"/>
                    <a:pt x="299" y="2523"/>
                  </a:cubicBezTo>
                  <a:cubicBezTo>
                    <a:pt x="296" y="2517"/>
                    <a:pt x="293" y="2509"/>
                    <a:pt x="291" y="2503"/>
                  </a:cubicBezTo>
                  <a:cubicBezTo>
                    <a:pt x="282" y="2481"/>
                    <a:pt x="275" y="2457"/>
                    <a:pt x="271" y="2435"/>
                  </a:cubicBezTo>
                  <a:cubicBezTo>
                    <a:pt x="268" y="2413"/>
                    <a:pt x="264" y="2389"/>
                    <a:pt x="261" y="2367"/>
                  </a:cubicBezTo>
                  <a:cubicBezTo>
                    <a:pt x="255" y="2289"/>
                    <a:pt x="253" y="2213"/>
                    <a:pt x="255" y="2136"/>
                  </a:cubicBezTo>
                  <a:cubicBezTo>
                    <a:pt x="260" y="2047"/>
                    <a:pt x="271" y="1958"/>
                    <a:pt x="287" y="1871"/>
                  </a:cubicBezTo>
                  <a:cubicBezTo>
                    <a:pt x="321" y="1697"/>
                    <a:pt x="367" y="1526"/>
                    <a:pt x="424" y="1357"/>
                  </a:cubicBezTo>
                  <a:lnTo>
                    <a:pt x="424" y="1357"/>
                  </a:lnTo>
                  <a:lnTo>
                    <a:pt x="421" y="1363"/>
                  </a:lnTo>
                  <a:cubicBezTo>
                    <a:pt x="423" y="1358"/>
                    <a:pt x="424" y="1355"/>
                    <a:pt x="426" y="1351"/>
                  </a:cubicBezTo>
                  <a:cubicBezTo>
                    <a:pt x="426" y="1349"/>
                    <a:pt x="426" y="1347"/>
                    <a:pt x="427" y="1346"/>
                  </a:cubicBezTo>
                  <a:lnTo>
                    <a:pt x="427" y="1349"/>
                  </a:lnTo>
                  <a:cubicBezTo>
                    <a:pt x="486" y="1172"/>
                    <a:pt x="556" y="999"/>
                    <a:pt x="636" y="831"/>
                  </a:cubicBezTo>
                  <a:cubicBezTo>
                    <a:pt x="679" y="745"/>
                    <a:pt x="727" y="661"/>
                    <a:pt x="780" y="580"/>
                  </a:cubicBezTo>
                  <a:lnTo>
                    <a:pt x="780" y="580"/>
                  </a:lnTo>
                  <a:cubicBezTo>
                    <a:pt x="815" y="528"/>
                    <a:pt x="853" y="476"/>
                    <a:pt x="894" y="428"/>
                  </a:cubicBezTo>
                  <a:cubicBezTo>
                    <a:pt x="924" y="394"/>
                    <a:pt x="956" y="361"/>
                    <a:pt x="989" y="331"/>
                  </a:cubicBezTo>
                  <a:cubicBezTo>
                    <a:pt x="1002" y="320"/>
                    <a:pt x="1015" y="309"/>
                    <a:pt x="1029" y="298"/>
                  </a:cubicBezTo>
                  <a:cubicBezTo>
                    <a:pt x="1045" y="307"/>
                    <a:pt x="1062" y="314"/>
                    <a:pt x="1081" y="315"/>
                  </a:cubicBezTo>
                  <a:cubicBezTo>
                    <a:pt x="1086" y="316"/>
                    <a:pt x="1091" y="316"/>
                    <a:pt x="1096" y="316"/>
                  </a:cubicBezTo>
                  <a:cubicBezTo>
                    <a:pt x="1164" y="316"/>
                    <a:pt x="1224" y="264"/>
                    <a:pt x="1233" y="195"/>
                  </a:cubicBezTo>
                  <a:cubicBezTo>
                    <a:pt x="1240" y="140"/>
                    <a:pt x="1219" y="83"/>
                    <a:pt x="1178" y="45"/>
                  </a:cubicBezTo>
                  <a:cubicBezTo>
                    <a:pt x="1146" y="18"/>
                    <a:pt x="1105" y="2"/>
                    <a:pt x="10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8" name="Google Shape;13718;p25"/>
            <p:cNvSpPr/>
            <p:nvPr/>
          </p:nvSpPr>
          <p:spPr>
            <a:xfrm>
              <a:off x="6371925" y="2713517"/>
              <a:ext cx="116302" cy="102610"/>
            </a:xfrm>
            <a:custGeom>
              <a:avLst/>
              <a:gdLst/>
              <a:ahLst/>
              <a:cxnLst/>
              <a:rect l="l" t="t" r="r" b="b"/>
              <a:pathLst>
                <a:path w="3457" h="3050" extrusionOk="0">
                  <a:moveTo>
                    <a:pt x="1488" y="2648"/>
                  </a:moveTo>
                  <a:lnTo>
                    <a:pt x="1488" y="2650"/>
                  </a:lnTo>
                  <a:cubicBezTo>
                    <a:pt x="1487" y="2649"/>
                    <a:pt x="1488" y="2649"/>
                    <a:pt x="1488" y="2648"/>
                  </a:cubicBezTo>
                  <a:close/>
                  <a:moveTo>
                    <a:pt x="1954" y="1849"/>
                  </a:moveTo>
                  <a:cubicBezTo>
                    <a:pt x="1959" y="1876"/>
                    <a:pt x="1963" y="1903"/>
                    <a:pt x="1966" y="1930"/>
                  </a:cubicBezTo>
                  <a:cubicBezTo>
                    <a:pt x="1984" y="2041"/>
                    <a:pt x="1997" y="2153"/>
                    <a:pt x="2006" y="2266"/>
                  </a:cubicBezTo>
                  <a:cubicBezTo>
                    <a:pt x="2009" y="2356"/>
                    <a:pt x="2012" y="2445"/>
                    <a:pt x="2008" y="2533"/>
                  </a:cubicBezTo>
                  <a:cubicBezTo>
                    <a:pt x="2006" y="2558"/>
                    <a:pt x="2003" y="2582"/>
                    <a:pt x="2000" y="2608"/>
                  </a:cubicBezTo>
                  <a:cubicBezTo>
                    <a:pt x="1997" y="2620"/>
                    <a:pt x="1993" y="2633"/>
                    <a:pt x="1990" y="2647"/>
                  </a:cubicBezTo>
                  <a:cubicBezTo>
                    <a:pt x="1987" y="2653"/>
                    <a:pt x="1984" y="2661"/>
                    <a:pt x="1981" y="2669"/>
                  </a:cubicBezTo>
                  <a:cubicBezTo>
                    <a:pt x="1978" y="2674"/>
                    <a:pt x="1974" y="2680"/>
                    <a:pt x="1970" y="2687"/>
                  </a:cubicBezTo>
                  <a:cubicBezTo>
                    <a:pt x="1970" y="2686"/>
                    <a:pt x="1971" y="2686"/>
                    <a:pt x="1971" y="2685"/>
                  </a:cubicBezTo>
                  <a:lnTo>
                    <a:pt x="1971" y="2685"/>
                  </a:lnTo>
                  <a:cubicBezTo>
                    <a:pt x="1966" y="2692"/>
                    <a:pt x="1961" y="2699"/>
                    <a:pt x="1955" y="2706"/>
                  </a:cubicBezTo>
                  <a:cubicBezTo>
                    <a:pt x="1951" y="2710"/>
                    <a:pt x="1946" y="2715"/>
                    <a:pt x="1940" y="2720"/>
                  </a:cubicBezTo>
                  <a:cubicBezTo>
                    <a:pt x="1935" y="2725"/>
                    <a:pt x="1928" y="2731"/>
                    <a:pt x="1922" y="2734"/>
                  </a:cubicBezTo>
                  <a:cubicBezTo>
                    <a:pt x="1917" y="2739"/>
                    <a:pt x="1911" y="2742"/>
                    <a:pt x="1906" y="2745"/>
                  </a:cubicBezTo>
                  <a:cubicBezTo>
                    <a:pt x="1892" y="2752"/>
                    <a:pt x="1875" y="2761"/>
                    <a:pt x="1862" y="2764"/>
                  </a:cubicBezTo>
                  <a:cubicBezTo>
                    <a:pt x="1848" y="2769"/>
                    <a:pt x="1837" y="2772"/>
                    <a:pt x="1822" y="2775"/>
                  </a:cubicBezTo>
                  <a:cubicBezTo>
                    <a:pt x="1807" y="2779"/>
                    <a:pt x="1791" y="2780"/>
                    <a:pt x="1775" y="2782"/>
                  </a:cubicBezTo>
                  <a:cubicBezTo>
                    <a:pt x="1766" y="2782"/>
                    <a:pt x="1757" y="2783"/>
                    <a:pt x="1748" y="2783"/>
                  </a:cubicBezTo>
                  <a:cubicBezTo>
                    <a:pt x="1740" y="2783"/>
                    <a:pt x="1731" y="2782"/>
                    <a:pt x="1724" y="2782"/>
                  </a:cubicBezTo>
                  <a:cubicBezTo>
                    <a:pt x="1708" y="2782"/>
                    <a:pt x="1696" y="2780"/>
                    <a:pt x="1678" y="2777"/>
                  </a:cubicBezTo>
                  <a:cubicBezTo>
                    <a:pt x="1661" y="2774"/>
                    <a:pt x="1644" y="2769"/>
                    <a:pt x="1626" y="2764"/>
                  </a:cubicBezTo>
                  <a:cubicBezTo>
                    <a:pt x="1610" y="2760"/>
                    <a:pt x="1593" y="2752"/>
                    <a:pt x="1579" y="2745"/>
                  </a:cubicBezTo>
                  <a:cubicBezTo>
                    <a:pt x="1571" y="2741"/>
                    <a:pt x="1560" y="2736"/>
                    <a:pt x="1555" y="2731"/>
                  </a:cubicBezTo>
                  <a:cubicBezTo>
                    <a:pt x="1549" y="2726"/>
                    <a:pt x="1542" y="2723"/>
                    <a:pt x="1536" y="2717"/>
                  </a:cubicBezTo>
                  <a:cubicBezTo>
                    <a:pt x="1531" y="2712"/>
                    <a:pt x="1525" y="2707"/>
                    <a:pt x="1520" y="2701"/>
                  </a:cubicBezTo>
                  <a:cubicBezTo>
                    <a:pt x="1513" y="2693"/>
                    <a:pt x="1507" y="2686"/>
                    <a:pt x="1501" y="2677"/>
                  </a:cubicBezTo>
                  <a:lnTo>
                    <a:pt x="1501" y="2677"/>
                  </a:lnTo>
                  <a:cubicBezTo>
                    <a:pt x="1500" y="2674"/>
                    <a:pt x="1497" y="2671"/>
                    <a:pt x="1495" y="2666"/>
                  </a:cubicBezTo>
                  <a:lnTo>
                    <a:pt x="1495" y="2666"/>
                  </a:lnTo>
                  <a:cubicBezTo>
                    <a:pt x="1495" y="2666"/>
                    <a:pt x="1495" y="2666"/>
                    <a:pt x="1495" y="2666"/>
                  </a:cubicBezTo>
                  <a:cubicBezTo>
                    <a:pt x="1492" y="2660"/>
                    <a:pt x="1490" y="2654"/>
                    <a:pt x="1487" y="2647"/>
                  </a:cubicBezTo>
                  <a:lnTo>
                    <a:pt x="1487" y="2647"/>
                  </a:lnTo>
                  <a:cubicBezTo>
                    <a:pt x="1487" y="2647"/>
                    <a:pt x="1487" y="2646"/>
                    <a:pt x="1487" y="2646"/>
                  </a:cubicBezTo>
                  <a:lnTo>
                    <a:pt x="1487" y="2646"/>
                  </a:lnTo>
                  <a:cubicBezTo>
                    <a:pt x="1487" y="2646"/>
                    <a:pt x="1487" y="2646"/>
                    <a:pt x="1487" y="2646"/>
                  </a:cubicBezTo>
                  <a:cubicBezTo>
                    <a:pt x="1485" y="2642"/>
                    <a:pt x="1484" y="2639"/>
                    <a:pt x="1482" y="2634"/>
                  </a:cubicBezTo>
                  <a:lnTo>
                    <a:pt x="1482" y="2634"/>
                  </a:lnTo>
                  <a:cubicBezTo>
                    <a:pt x="1484" y="2638"/>
                    <a:pt x="1485" y="2641"/>
                    <a:pt x="1487" y="2644"/>
                  </a:cubicBezTo>
                  <a:cubicBezTo>
                    <a:pt x="1484" y="2634"/>
                    <a:pt x="1480" y="2625"/>
                    <a:pt x="1477" y="2614"/>
                  </a:cubicBezTo>
                  <a:cubicBezTo>
                    <a:pt x="1476" y="2606"/>
                    <a:pt x="1474" y="2596"/>
                    <a:pt x="1474" y="2587"/>
                  </a:cubicBezTo>
                  <a:cubicBezTo>
                    <a:pt x="1473" y="2576"/>
                    <a:pt x="1473" y="2566"/>
                    <a:pt x="1474" y="2555"/>
                  </a:cubicBezTo>
                  <a:cubicBezTo>
                    <a:pt x="1476" y="2535"/>
                    <a:pt x="1476" y="2514"/>
                    <a:pt x="1482" y="2492"/>
                  </a:cubicBezTo>
                  <a:cubicBezTo>
                    <a:pt x="1487" y="2468"/>
                    <a:pt x="1492" y="2446"/>
                    <a:pt x="1499" y="2424"/>
                  </a:cubicBezTo>
                  <a:cubicBezTo>
                    <a:pt x="1512" y="2389"/>
                    <a:pt x="1526" y="2354"/>
                    <a:pt x="1542" y="2319"/>
                  </a:cubicBezTo>
                  <a:cubicBezTo>
                    <a:pt x="1564" y="2275"/>
                    <a:pt x="1591" y="2231"/>
                    <a:pt x="1618" y="2186"/>
                  </a:cubicBezTo>
                  <a:cubicBezTo>
                    <a:pt x="1631" y="2169"/>
                    <a:pt x="1645" y="2150"/>
                    <a:pt x="1659" y="2133"/>
                  </a:cubicBezTo>
                  <a:cubicBezTo>
                    <a:pt x="1743" y="2042"/>
                    <a:pt x="1830" y="1957"/>
                    <a:pt x="1922" y="1878"/>
                  </a:cubicBezTo>
                  <a:lnTo>
                    <a:pt x="1954" y="1849"/>
                  </a:lnTo>
                  <a:close/>
                  <a:moveTo>
                    <a:pt x="2089" y="1"/>
                  </a:moveTo>
                  <a:cubicBezTo>
                    <a:pt x="2055" y="1"/>
                    <a:pt x="2021" y="13"/>
                    <a:pt x="1997" y="40"/>
                  </a:cubicBezTo>
                  <a:cubicBezTo>
                    <a:pt x="1956" y="84"/>
                    <a:pt x="1930" y="139"/>
                    <a:pt x="1900" y="189"/>
                  </a:cubicBezTo>
                  <a:lnTo>
                    <a:pt x="1900" y="189"/>
                  </a:lnTo>
                  <a:cubicBezTo>
                    <a:pt x="1896" y="195"/>
                    <a:pt x="1892" y="201"/>
                    <a:pt x="1887" y="208"/>
                  </a:cubicBezTo>
                  <a:lnTo>
                    <a:pt x="1866" y="241"/>
                  </a:lnTo>
                  <a:lnTo>
                    <a:pt x="1859" y="250"/>
                  </a:lnTo>
                  <a:cubicBezTo>
                    <a:pt x="1784" y="357"/>
                    <a:pt x="1705" y="458"/>
                    <a:pt x="1621" y="559"/>
                  </a:cubicBezTo>
                  <a:cubicBezTo>
                    <a:pt x="1579" y="608"/>
                    <a:pt x="1534" y="657"/>
                    <a:pt x="1490" y="708"/>
                  </a:cubicBezTo>
                  <a:cubicBezTo>
                    <a:pt x="1450" y="752"/>
                    <a:pt x="1406" y="795"/>
                    <a:pt x="1365" y="838"/>
                  </a:cubicBezTo>
                  <a:cubicBezTo>
                    <a:pt x="1289" y="917"/>
                    <a:pt x="1211" y="993"/>
                    <a:pt x="1132" y="1069"/>
                  </a:cubicBezTo>
                  <a:cubicBezTo>
                    <a:pt x="1036" y="1162"/>
                    <a:pt x="939" y="1256"/>
                    <a:pt x="841" y="1348"/>
                  </a:cubicBezTo>
                  <a:cubicBezTo>
                    <a:pt x="755" y="1428"/>
                    <a:pt x="668" y="1506"/>
                    <a:pt x="581" y="1585"/>
                  </a:cubicBezTo>
                  <a:lnTo>
                    <a:pt x="580" y="1587"/>
                  </a:lnTo>
                  <a:lnTo>
                    <a:pt x="575" y="1591"/>
                  </a:lnTo>
                  <a:lnTo>
                    <a:pt x="573" y="1593"/>
                  </a:lnTo>
                  <a:lnTo>
                    <a:pt x="572" y="1594"/>
                  </a:lnTo>
                  <a:lnTo>
                    <a:pt x="572" y="1594"/>
                  </a:lnTo>
                  <a:cubicBezTo>
                    <a:pt x="513" y="1647"/>
                    <a:pt x="453" y="1697"/>
                    <a:pt x="396" y="1750"/>
                  </a:cubicBezTo>
                  <a:lnTo>
                    <a:pt x="398" y="1746"/>
                  </a:lnTo>
                  <a:lnTo>
                    <a:pt x="276" y="1856"/>
                  </a:lnTo>
                  <a:lnTo>
                    <a:pt x="277" y="1854"/>
                  </a:lnTo>
                  <a:lnTo>
                    <a:pt x="243" y="1886"/>
                  </a:lnTo>
                  <a:lnTo>
                    <a:pt x="247" y="1879"/>
                  </a:lnTo>
                  <a:lnTo>
                    <a:pt x="247" y="1879"/>
                  </a:lnTo>
                  <a:cubicBezTo>
                    <a:pt x="182" y="1938"/>
                    <a:pt x="116" y="1993"/>
                    <a:pt x="56" y="2057"/>
                  </a:cubicBezTo>
                  <a:cubicBezTo>
                    <a:pt x="0" y="2111"/>
                    <a:pt x="0" y="2202"/>
                    <a:pt x="59" y="2255"/>
                  </a:cubicBezTo>
                  <a:cubicBezTo>
                    <a:pt x="85" y="2279"/>
                    <a:pt x="118" y="2291"/>
                    <a:pt x="151" y="2291"/>
                  </a:cubicBezTo>
                  <a:cubicBezTo>
                    <a:pt x="190" y="2291"/>
                    <a:pt x="229" y="2274"/>
                    <a:pt x="257" y="2242"/>
                  </a:cubicBezTo>
                  <a:lnTo>
                    <a:pt x="257" y="2242"/>
                  </a:lnTo>
                  <a:lnTo>
                    <a:pt x="255" y="2243"/>
                  </a:lnTo>
                  <a:cubicBezTo>
                    <a:pt x="309" y="2186"/>
                    <a:pt x="368" y="2133"/>
                    <a:pt x="426" y="2080"/>
                  </a:cubicBezTo>
                  <a:cubicBezTo>
                    <a:pt x="493" y="2017"/>
                    <a:pt x="561" y="1955"/>
                    <a:pt x="629" y="1894"/>
                  </a:cubicBezTo>
                  <a:cubicBezTo>
                    <a:pt x="767" y="1767"/>
                    <a:pt x="904" y="1640"/>
                    <a:pt x="1039" y="1509"/>
                  </a:cubicBezTo>
                  <a:cubicBezTo>
                    <a:pt x="1249" y="1306"/>
                    <a:pt x="1457" y="1102"/>
                    <a:pt x="1658" y="892"/>
                  </a:cubicBezTo>
                  <a:cubicBezTo>
                    <a:pt x="1707" y="839"/>
                    <a:pt x="1751" y="786"/>
                    <a:pt x="1799" y="733"/>
                  </a:cubicBezTo>
                  <a:cubicBezTo>
                    <a:pt x="1822" y="706"/>
                    <a:pt x="1845" y="679"/>
                    <a:pt x="1868" y="653"/>
                  </a:cubicBezTo>
                  <a:lnTo>
                    <a:pt x="1868" y="653"/>
                  </a:lnTo>
                  <a:cubicBezTo>
                    <a:pt x="1859" y="740"/>
                    <a:pt x="1854" y="828"/>
                    <a:pt x="1854" y="915"/>
                  </a:cubicBezTo>
                  <a:cubicBezTo>
                    <a:pt x="1854" y="1058"/>
                    <a:pt x="1864" y="1200"/>
                    <a:pt x="1881" y="1343"/>
                  </a:cubicBezTo>
                  <a:cubicBezTo>
                    <a:pt x="1890" y="1414"/>
                    <a:pt x="1900" y="1485"/>
                    <a:pt x="1909" y="1556"/>
                  </a:cubicBezTo>
                  <a:cubicBezTo>
                    <a:pt x="1860" y="1598"/>
                    <a:pt x="1814" y="1636"/>
                    <a:pt x="1762" y="1678"/>
                  </a:cubicBezTo>
                  <a:cubicBezTo>
                    <a:pt x="1712" y="1723"/>
                    <a:pt x="1661" y="1769"/>
                    <a:pt x="1612" y="1816"/>
                  </a:cubicBezTo>
                  <a:cubicBezTo>
                    <a:pt x="1577" y="1851"/>
                    <a:pt x="1541" y="1884"/>
                    <a:pt x="1507" y="1921"/>
                  </a:cubicBezTo>
                  <a:cubicBezTo>
                    <a:pt x="1446" y="1985"/>
                    <a:pt x="1392" y="2057"/>
                    <a:pt x="1347" y="2133"/>
                  </a:cubicBezTo>
                  <a:cubicBezTo>
                    <a:pt x="1298" y="2212"/>
                    <a:pt x="1260" y="2299"/>
                    <a:pt x="1235" y="2389"/>
                  </a:cubicBezTo>
                  <a:cubicBezTo>
                    <a:pt x="1216" y="2468"/>
                    <a:pt x="1199" y="2557"/>
                    <a:pt x="1215" y="2641"/>
                  </a:cubicBezTo>
                  <a:cubicBezTo>
                    <a:pt x="1227" y="2729"/>
                    <a:pt x="1265" y="2812"/>
                    <a:pt x="1325" y="2878"/>
                  </a:cubicBezTo>
                  <a:cubicBezTo>
                    <a:pt x="1384" y="2940"/>
                    <a:pt x="1457" y="2987"/>
                    <a:pt x="1539" y="3013"/>
                  </a:cubicBezTo>
                  <a:cubicBezTo>
                    <a:pt x="1606" y="3037"/>
                    <a:pt x="1677" y="3049"/>
                    <a:pt x="1750" y="3049"/>
                  </a:cubicBezTo>
                  <a:cubicBezTo>
                    <a:pt x="1753" y="3049"/>
                    <a:pt x="1756" y="3049"/>
                    <a:pt x="1759" y="3049"/>
                  </a:cubicBezTo>
                  <a:cubicBezTo>
                    <a:pt x="1854" y="3049"/>
                    <a:pt x="1949" y="3026"/>
                    <a:pt x="2031" y="2980"/>
                  </a:cubicBezTo>
                  <a:cubicBezTo>
                    <a:pt x="2107" y="2938"/>
                    <a:pt x="2169" y="2875"/>
                    <a:pt x="2210" y="2801"/>
                  </a:cubicBezTo>
                  <a:cubicBezTo>
                    <a:pt x="2247" y="2725"/>
                    <a:pt x="2266" y="2641"/>
                    <a:pt x="2266" y="2555"/>
                  </a:cubicBezTo>
                  <a:cubicBezTo>
                    <a:pt x="2269" y="2475"/>
                    <a:pt x="2267" y="2394"/>
                    <a:pt x="2264" y="2312"/>
                  </a:cubicBezTo>
                  <a:cubicBezTo>
                    <a:pt x="2259" y="2239"/>
                    <a:pt x="2251" y="2166"/>
                    <a:pt x="2243" y="2092"/>
                  </a:cubicBezTo>
                  <a:cubicBezTo>
                    <a:pt x="2229" y="1957"/>
                    <a:pt x="2204" y="1822"/>
                    <a:pt x="2185" y="1689"/>
                  </a:cubicBezTo>
                  <a:cubicBezTo>
                    <a:pt x="2183" y="1680"/>
                    <a:pt x="2182" y="1672"/>
                    <a:pt x="2180" y="1663"/>
                  </a:cubicBezTo>
                  <a:cubicBezTo>
                    <a:pt x="2253" y="1602"/>
                    <a:pt x="2327" y="1542"/>
                    <a:pt x="2400" y="1484"/>
                  </a:cubicBezTo>
                  <a:cubicBezTo>
                    <a:pt x="2574" y="1346"/>
                    <a:pt x="2748" y="1210"/>
                    <a:pt x="2932" y="1083"/>
                  </a:cubicBezTo>
                  <a:lnTo>
                    <a:pt x="2932" y="1083"/>
                  </a:lnTo>
                  <a:lnTo>
                    <a:pt x="2918" y="1091"/>
                  </a:lnTo>
                  <a:lnTo>
                    <a:pt x="2918" y="1091"/>
                  </a:lnTo>
                  <a:lnTo>
                    <a:pt x="2927" y="1085"/>
                  </a:lnTo>
                  <a:lnTo>
                    <a:pt x="2926" y="1086"/>
                  </a:lnTo>
                  <a:cubicBezTo>
                    <a:pt x="2940" y="1077"/>
                    <a:pt x="2954" y="1067"/>
                    <a:pt x="2968" y="1058"/>
                  </a:cubicBezTo>
                  <a:lnTo>
                    <a:pt x="2968" y="1058"/>
                  </a:lnTo>
                  <a:lnTo>
                    <a:pt x="2962" y="1063"/>
                  </a:lnTo>
                  <a:lnTo>
                    <a:pt x="2979" y="1050"/>
                  </a:lnTo>
                  <a:lnTo>
                    <a:pt x="2979" y="1050"/>
                  </a:lnTo>
                  <a:cubicBezTo>
                    <a:pt x="3001" y="1035"/>
                    <a:pt x="3022" y="1022"/>
                    <a:pt x="3044" y="1007"/>
                  </a:cubicBezTo>
                  <a:cubicBezTo>
                    <a:pt x="3073" y="1158"/>
                    <a:pt x="3090" y="1311"/>
                    <a:pt x="3108" y="1463"/>
                  </a:cubicBezTo>
                  <a:cubicBezTo>
                    <a:pt x="3122" y="1594"/>
                    <a:pt x="3136" y="1724"/>
                    <a:pt x="3149" y="1856"/>
                  </a:cubicBezTo>
                  <a:cubicBezTo>
                    <a:pt x="3158" y="1981"/>
                    <a:pt x="3165" y="2104"/>
                    <a:pt x="3169" y="2228"/>
                  </a:cubicBezTo>
                  <a:cubicBezTo>
                    <a:pt x="3171" y="2286"/>
                    <a:pt x="3171" y="2345"/>
                    <a:pt x="3171" y="2403"/>
                  </a:cubicBezTo>
                  <a:cubicBezTo>
                    <a:pt x="3171" y="2433"/>
                    <a:pt x="3171" y="2462"/>
                    <a:pt x="3169" y="2490"/>
                  </a:cubicBezTo>
                  <a:cubicBezTo>
                    <a:pt x="3165" y="2536"/>
                    <a:pt x="3171" y="2582"/>
                    <a:pt x="3185" y="2627"/>
                  </a:cubicBezTo>
                  <a:cubicBezTo>
                    <a:pt x="3206" y="2671"/>
                    <a:pt x="3247" y="2703"/>
                    <a:pt x="3296" y="2707"/>
                  </a:cubicBezTo>
                  <a:lnTo>
                    <a:pt x="3302" y="2707"/>
                  </a:lnTo>
                  <a:cubicBezTo>
                    <a:pt x="3307" y="2708"/>
                    <a:pt x="3312" y="2708"/>
                    <a:pt x="3317" y="2708"/>
                  </a:cubicBezTo>
                  <a:cubicBezTo>
                    <a:pt x="3386" y="2708"/>
                    <a:pt x="3444" y="2658"/>
                    <a:pt x="3453" y="2589"/>
                  </a:cubicBezTo>
                  <a:cubicBezTo>
                    <a:pt x="3456" y="2566"/>
                    <a:pt x="3451" y="2543"/>
                    <a:pt x="3443" y="2522"/>
                  </a:cubicBezTo>
                  <a:cubicBezTo>
                    <a:pt x="3431" y="2269"/>
                    <a:pt x="3421" y="2017"/>
                    <a:pt x="3397" y="1764"/>
                  </a:cubicBezTo>
                  <a:cubicBezTo>
                    <a:pt x="3385" y="1628"/>
                    <a:pt x="3372" y="1492"/>
                    <a:pt x="3358" y="1355"/>
                  </a:cubicBezTo>
                  <a:cubicBezTo>
                    <a:pt x="3350" y="1278"/>
                    <a:pt x="3342" y="1200"/>
                    <a:pt x="3333" y="1123"/>
                  </a:cubicBezTo>
                  <a:cubicBezTo>
                    <a:pt x="3326" y="1061"/>
                    <a:pt x="3318" y="1001"/>
                    <a:pt x="3307" y="942"/>
                  </a:cubicBezTo>
                  <a:cubicBezTo>
                    <a:pt x="3293" y="873"/>
                    <a:pt x="3276" y="795"/>
                    <a:pt x="3223" y="744"/>
                  </a:cubicBezTo>
                  <a:cubicBezTo>
                    <a:pt x="3196" y="714"/>
                    <a:pt x="3160" y="695"/>
                    <a:pt x="3120" y="689"/>
                  </a:cubicBezTo>
                  <a:cubicBezTo>
                    <a:pt x="3112" y="688"/>
                    <a:pt x="3104" y="687"/>
                    <a:pt x="3096" y="687"/>
                  </a:cubicBezTo>
                  <a:cubicBezTo>
                    <a:pt x="3073" y="687"/>
                    <a:pt x="3049" y="692"/>
                    <a:pt x="3027" y="702"/>
                  </a:cubicBezTo>
                  <a:cubicBezTo>
                    <a:pt x="2989" y="722"/>
                    <a:pt x="2954" y="744"/>
                    <a:pt x="2919" y="770"/>
                  </a:cubicBezTo>
                  <a:cubicBezTo>
                    <a:pt x="2869" y="806"/>
                    <a:pt x="2818" y="844"/>
                    <a:pt x="2767" y="882"/>
                  </a:cubicBezTo>
                  <a:cubicBezTo>
                    <a:pt x="2652" y="969"/>
                    <a:pt x="2538" y="1056"/>
                    <a:pt x="2424" y="1145"/>
                  </a:cubicBezTo>
                  <a:cubicBezTo>
                    <a:pt x="2329" y="1219"/>
                    <a:pt x="2234" y="1295"/>
                    <a:pt x="2141" y="1370"/>
                  </a:cubicBezTo>
                  <a:cubicBezTo>
                    <a:pt x="2134" y="1314"/>
                    <a:pt x="2128" y="1257"/>
                    <a:pt x="2123" y="1202"/>
                  </a:cubicBezTo>
                  <a:cubicBezTo>
                    <a:pt x="2123" y="1203"/>
                    <a:pt x="2123" y="1207"/>
                    <a:pt x="2123" y="1210"/>
                  </a:cubicBezTo>
                  <a:cubicBezTo>
                    <a:pt x="2112" y="1078"/>
                    <a:pt x="2109" y="949"/>
                    <a:pt x="2115" y="819"/>
                  </a:cubicBezTo>
                  <a:cubicBezTo>
                    <a:pt x="2120" y="722"/>
                    <a:pt x="2131" y="626"/>
                    <a:pt x="2147" y="531"/>
                  </a:cubicBezTo>
                  <a:cubicBezTo>
                    <a:pt x="2161" y="458"/>
                    <a:pt x="2179" y="383"/>
                    <a:pt x="2196" y="311"/>
                  </a:cubicBezTo>
                  <a:cubicBezTo>
                    <a:pt x="2201" y="290"/>
                    <a:pt x="2205" y="268"/>
                    <a:pt x="2210" y="247"/>
                  </a:cubicBezTo>
                  <a:cubicBezTo>
                    <a:pt x="2218" y="220"/>
                    <a:pt x="2224" y="192"/>
                    <a:pt x="2228" y="163"/>
                  </a:cubicBezTo>
                  <a:cubicBezTo>
                    <a:pt x="2229" y="148"/>
                    <a:pt x="2229" y="132"/>
                    <a:pt x="2226" y="116"/>
                  </a:cubicBezTo>
                  <a:cubicBezTo>
                    <a:pt x="2220" y="45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19" name="Google Shape;13719;p25"/>
            <p:cNvSpPr/>
            <p:nvPr/>
          </p:nvSpPr>
          <p:spPr>
            <a:xfrm>
              <a:off x="6487525" y="2697401"/>
              <a:ext cx="11943" cy="10126"/>
            </a:xfrm>
            <a:custGeom>
              <a:avLst/>
              <a:gdLst/>
              <a:ahLst/>
              <a:cxnLst/>
              <a:rect l="l" t="t" r="r" b="b"/>
              <a:pathLst>
                <a:path w="355" h="301" extrusionOk="0">
                  <a:moveTo>
                    <a:pt x="154" y="0"/>
                  </a:moveTo>
                  <a:cubicBezTo>
                    <a:pt x="76" y="0"/>
                    <a:pt x="0" y="62"/>
                    <a:pt x="3" y="153"/>
                  </a:cubicBezTo>
                  <a:cubicBezTo>
                    <a:pt x="4" y="235"/>
                    <a:pt x="71" y="301"/>
                    <a:pt x="153" y="301"/>
                  </a:cubicBezTo>
                  <a:cubicBezTo>
                    <a:pt x="154" y="301"/>
                    <a:pt x="155" y="301"/>
                    <a:pt x="156" y="301"/>
                  </a:cubicBezTo>
                  <a:cubicBezTo>
                    <a:pt x="289" y="299"/>
                    <a:pt x="354" y="136"/>
                    <a:pt x="257" y="42"/>
                  </a:cubicBezTo>
                  <a:cubicBezTo>
                    <a:pt x="227" y="13"/>
                    <a:pt x="190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0" name="Google Shape;13720;p25"/>
            <p:cNvSpPr/>
            <p:nvPr/>
          </p:nvSpPr>
          <p:spPr>
            <a:xfrm>
              <a:off x="6507241" y="2726099"/>
              <a:ext cx="48782" cy="74989"/>
            </a:xfrm>
            <a:custGeom>
              <a:avLst/>
              <a:gdLst/>
              <a:ahLst/>
              <a:cxnLst/>
              <a:rect l="l" t="t" r="r" b="b"/>
              <a:pathLst>
                <a:path w="1450" h="2229" extrusionOk="0">
                  <a:moveTo>
                    <a:pt x="1341" y="1091"/>
                  </a:moveTo>
                  <a:lnTo>
                    <a:pt x="1341" y="1091"/>
                  </a:lnTo>
                  <a:cubicBezTo>
                    <a:pt x="1341" y="1092"/>
                    <a:pt x="1341" y="1093"/>
                    <a:pt x="1342" y="1094"/>
                  </a:cubicBezTo>
                  <a:cubicBezTo>
                    <a:pt x="1342" y="1093"/>
                    <a:pt x="1342" y="1091"/>
                    <a:pt x="1341" y="1091"/>
                  </a:cubicBezTo>
                  <a:close/>
                  <a:moveTo>
                    <a:pt x="153" y="1"/>
                  </a:moveTo>
                  <a:cubicBezTo>
                    <a:pt x="99" y="1"/>
                    <a:pt x="48" y="32"/>
                    <a:pt x="26" y="85"/>
                  </a:cubicBezTo>
                  <a:cubicBezTo>
                    <a:pt x="5" y="141"/>
                    <a:pt x="1" y="198"/>
                    <a:pt x="10" y="255"/>
                  </a:cubicBezTo>
                  <a:cubicBezTo>
                    <a:pt x="20" y="323"/>
                    <a:pt x="28" y="389"/>
                    <a:pt x="39" y="456"/>
                  </a:cubicBezTo>
                  <a:cubicBezTo>
                    <a:pt x="48" y="511"/>
                    <a:pt x="59" y="568"/>
                    <a:pt x="69" y="624"/>
                  </a:cubicBezTo>
                  <a:cubicBezTo>
                    <a:pt x="85" y="719"/>
                    <a:pt x="105" y="812"/>
                    <a:pt x="123" y="905"/>
                  </a:cubicBezTo>
                  <a:cubicBezTo>
                    <a:pt x="142" y="1008"/>
                    <a:pt x="164" y="1111"/>
                    <a:pt x="176" y="1216"/>
                  </a:cubicBezTo>
                  <a:lnTo>
                    <a:pt x="181" y="1257"/>
                  </a:lnTo>
                  <a:cubicBezTo>
                    <a:pt x="172" y="1282"/>
                    <a:pt x="161" y="1308"/>
                    <a:pt x="153" y="1334"/>
                  </a:cubicBezTo>
                  <a:cubicBezTo>
                    <a:pt x="123" y="1415"/>
                    <a:pt x="97" y="1497"/>
                    <a:pt x="78" y="1581"/>
                  </a:cubicBezTo>
                  <a:cubicBezTo>
                    <a:pt x="59" y="1665"/>
                    <a:pt x="48" y="1749"/>
                    <a:pt x="48" y="1835"/>
                  </a:cubicBezTo>
                  <a:cubicBezTo>
                    <a:pt x="50" y="1874"/>
                    <a:pt x="55" y="1915"/>
                    <a:pt x="62" y="1953"/>
                  </a:cubicBezTo>
                  <a:cubicBezTo>
                    <a:pt x="66" y="1982"/>
                    <a:pt x="74" y="2010"/>
                    <a:pt x="85" y="2037"/>
                  </a:cubicBezTo>
                  <a:cubicBezTo>
                    <a:pt x="96" y="2063"/>
                    <a:pt x="112" y="2086"/>
                    <a:pt x="131" y="2107"/>
                  </a:cubicBezTo>
                  <a:cubicBezTo>
                    <a:pt x="153" y="2128"/>
                    <a:pt x="178" y="2143"/>
                    <a:pt x="207" y="2154"/>
                  </a:cubicBezTo>
                  <a:cubicBezTo>
                    <a:pt x="226" y="2163"/>
                    <a:pt x="247" y="2167"/>
                    <a:pt x="267" y="2167"/>
                  </a:cubicBezTo>
                  <a:cubicBezTo>
                    <a:pt x="321" y="2167"/>
                    <a:pt x="374" y="2138"/>
                    <a:pt x="412" y="2097"/>
                  </a:cubicBezTo>
                  <a:cubicBezTo>
                    <a:pt x="463" y="2042"/>
                    <a:pt x="474" y="1963"/>
                    <a:pt x="480" y="1890"/>
                  </a:cubicBezTo>
                  <a:cubicBezTo>
                    <a:pt x="485" y="1808"/>
                    <a:pt x="485" y="1724"/>
                    <a:pt x="480" y="1642"/>
                  </a:cubicBezTo>
                  <a:cubicBezTo>
                    <a:pt x="476" y="1570"/>
                    <a:pt x="471" y="1497"/>
                    <a:pt x="463" y="1426"/>
                  </a:cubicBezTo>
                  <a:cubicBezTo>
                    <a:pt x="458" y="1380"/>
                    <a:pt x="453" y="1334"/>
                    <a:pt x="447" y="1290"/>
                  </a:cubicBezTo>
                  <a:cubicBezTo>
                    <a:pt x="450" y="1282"/>
                    <a:pt x="453" y="1276"/>
                    <a:pt x="457" y="1270"/>
                  </a:cubicBezTo>
                  <a:cubicBezTo>
                    <a:pt x="491" y="1198"/>
                    <a:pt x="529" y="1130"/>
                    <a:pt x="569" y="1062"/>
                  </a:cubicBezTo>
                  <a:cubicBezTo>
                    <a:pt x="588" y="1027"/>
                    <a:pt x="610" y="991"/>
                    <a:pt x="631" y="958"/>
                  </a:cubicBezTo>
                  <a:cubicBezTo>
                    <a:pt x="664" y="909"/>
                    <a:pt x="697" y="861"/>
                    <a:pt x="734" y="815"/>
                  </a:cubicBezTo>
                  <a:cubicBezTo>
                    <a:pt x="749" y="798"/>
                    <a:pt x="765" y="782"/>
                    <a:pt x="781" y="766"/>
                  </a:cubicBezTo>
                  <a:cubicBezTo>
                    <a:pt x="791" y="758"/>
                    <a:pt x="800" y="750"/>
                    <a:pt x="810" y="742"/>
                  </a:cubicBezTo>
                  <a:cubicBezTo>
                    <a:pt x="814" y="739"/>
                    <a:pt x="818" y="738"/>
                    <a:pt x="822" y="734"/>
                  </a:cubicBezTo>
                  <a:lnTo>
                    <a:pt x="829" y="733"/>
                  </a:lnTo>
                  <a:lnTo>
                    <a:pt x="844" y="727"/>
                  </a:lnTo>
                  <a:lnTo>
                    <a:pt x="859" y="725"/>
                  </a:lnTo>
                  <a:lnTo>
                    <a:pt x="871" y="733"/>
                  </a:lnTo>
                  <a:cubicBezTo>
                    <a:pt x="876" y="736"/>
                    <a:pt x="881" y="741"/>
                    <a:pt x="886" y="744"/>
                  </a:cubicBezTo>
                  <a:cubicBezTo>
                    <a:pt x="900" y="757"/>
                    <a:pt x="914" y="768"/>
                    <a:pt x="925" y="782"/>
                  </a:cubicBezTo>
                  <a:cubicBezTo>
                    <a:pt x="936" y="795"/>
                    <a:pt x="947" y="809"/>
                    <a:pt x="958" y="823"/>
                  </a:cubicBezTo>
                  <a:cubicBezTo>
                    <a:pt x="973" y="845"/>
                    <a:pt x="985" y="866"/>
                    <a:pt x="998" y="890"/>
                  </a:cubicBezTo>
                  <a:cubicBezTo>
                    <a:pt x="1012" y="923"/>
                    <a:pt x="1027" y="956"/>
                    <a:pt x="1039" y="991"/>
                  </a:cubicBezTo>
                  <a:lnTo>
                    <a:pt x="1033" y="975"/>
                  </a:lnTo>
                  <a:lnTo>
                    <a:pt x="1033" y="975"/>
                  </a:lnTo>
                  <a:cubicBezTo>
                    <a:pt x="1053" y="1032"/>
                    <a:pt x="1071" y="1089"/>
                    <a:pt x="1087" y="1148"/>
                  </a:cubicBezTo>
                  <a:lnTo>
                    <a:pt x="1083" y="1132"/>
                  </a:lnTo>
                  <a:lnTo>
                    <a:pt x="1083" y="1132"/>
                  </a:lnTo>
                  <a:cubicBezTo>
                    <a:pt x="1096" y="1190"/>
                    <a:pt x="1110" y="1249"/>
                    <a:pt x="1123" y="1308"/>
                  </a:cubicBezTo>
                  <a:cubicBezTo>
                    <a:pt x="1134" y="1366"/>
                    <a:pt x="1140" y="1429"/>
                    <a:pt x="1148" y="1488"/>
                  </a:cubicBezTo>
                  <a:cubicBezTo>
                    <a:pt x="1156" y="1540"/>
                    <a:pt x="1161" y="1594"/>
                    <a:pt x="1164" y="1648"/>
                  </a:cubicBezTo>
                  <a:lnTo>
                    <a:pt x="1164" y="1645"/>
                  </a:lnTo>
                  <a:cubicBezTo>
                    <a:pt x="1175" y="1795"/>
                    <a:pt x="1180" y="1944"/>
                    <a:pt x="1177" y="2094"/>
                  </a:cubicBezTo>
                  <a:cubicBezTo>
                    <a:pt x="1178" y="2167"/>
                    <a:pt x="1237" y="2227"/>
                    <a:pt x="1311" y="2229"/>
                  </a:cubicBezTo>
                  <a:lnTo>
                    <a:pt x="1313" y="2229"/>
                  </a:lnTo>
                  <a:cubicBezTo>
                    <a:pt x="1389" y="2227"/>
                    <a:pt x="1449" y="2164"/>
                    <a:pt x="1448" y="2090"/>
                  </a:cubicBezTo>
                  <a:cubicBezTo>
                    <a:pt x="1446" y="1941"/>
                    <a:pt x="1435" y="1793"/>
                    <a:pt x="1424" y="1646"/>
                  </a:cubicBezTo>
                  <a:cubicBezTo>
                    <a:pt x="1417" y="1580"/>
                    <a:pt x="1413" y="1515"/>
                    <a:pt x="1403" y="1450"/>
                  </a:cubicBezTo>
                  <a:cubicBezTo>
                    <a:pt x="1394" y="1380"/>
                    <a:pt x="1387" y="1309"/>
                    <a:pt x="1372" y="1239"/>
                  </a:cubicBezTo>
                  <a:cubicBezTo>
                    <a:pt x="1364" y="1197"/>
                    <a:pt x="1354" y="1154"/>
                    <a:pt x="1345" y="1111"/>
                  </a:cubicBezTo>
                  <a:lnTo>
                    <a:pt x="1345" y="1111"/>
                  </a:lnTo>
                  <a:lnTo>
                    <a:pt x="1348" y="1129"/>
                  </a:lnTo>
                  <a:lnTo>
                    <a:pt x="1340" y="1094"/>
                  </a:lnTo>
                  <a:cubicBezTo>
                    <a:pt x="1340" y="1093"/>
                    <a:pt x="1340" y="1091"/>
                    <a:pt x="1340" y="1091"/>
                  </a:cubicBezTo>
                  <a:cubicBezTo>
                    <a:pt x="1340" y="1091"/>
                    <a:pt x="1341" y="1091"/>
                    <a:pt x="1341" y="1091"/>
                  </a:cubicBezTo>
                  <a:lnTo>
                    <a:pt x="1341" y="1091"/>
                  </a:lnTo>
                  <a:cubicBezTo>
                    <a:pt x="1324" y="1019"/>
                    <a:pt x="1303" y="949"/>
                    <a:pt x="1278" y="880"/>
                  </a:cubicBezTo>
                  <a:cubicBezTo>
                    <a:pt x="1251" y="804"/>
                    <a:pt x="1216" y="731"/>
                    <a:pt x="1172" y="665"/>
                  </a:cubicBezTo>
                  <a:cubicBezTo>
                    <a:pt x="1101" y="565"/>
                    <a:pt x="991" y="454"/>
                    <a:pt x="861" y="454"/>
                  </a:cubicBezTo>
                  <a:cubicBezTo>
                    <a:pt x="846" y="454"/>
                    <a:pt x="831" y="456"/>
                    <a:pt x="816" y="459"/>
                  </a:cubicBezTo>
                  <a:cubicBezTo>
                    <a:pt x="749" y="470"/>
                    <a:pt x="688" y="499"/>
                    <a:pt x="636" y="541"/>
                  </a:cubicBezTo>
                  <a:cubicBezTo>
                    <a:pt x="590" y="583"/>
                    <a:pt x="550" y="627"/>
                    <a:pt x="515" y="677"/>
                  </a:cubicBezTo>
                  <a:cubicBezTo>
                    <a:pt x="479" y="728"/>
                    <a:pt x="444" y="779"/>
                    <a:pt x="412" y="831"/>
                  </a:cubicBezTo>
                  <a:lnTo>
                    <a:pt x="382" y="882"/>
                  </a:lnTo>
                  <a:cubicBezTo>
                    <a:pt x="344" y="677"/>
                    <a:pt x="305" y="475"/>
                    <a:pt x="282" y="269"/>
                  </a:cubicBezTo>
                  <a:lnTo>
                    <a:pt x="279" y="233"/>
                  </a:lnTo>
                  <a:cubicBezTo>
                    <a:pt x="279" y="228"/>
                    <a:pt x="279" y="223"/>
                    <a:pt x="279" y="217"/>
                  </a:cubicBezTo>
                  <a:cubicBezTo>
                    <a:pt x="311" y="163"/>
                    <a:pt x="303" y="92"/>
                    <a:pt x="259" y="46"/>
                  </a:cubicBezTo>
                  <a:cubicBezTo>
                    <a:pt x="248" y="35"/>
                    <a:pt x="235" y="25"/>
                    <a:pt x="221" y="19"/>
                  </a:cubicBezTo>
                  <a:cubicBezTo>
                    <a:pt x="199" y="7"/>
                    <a:pt x="175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1" name="Google Shape;13721;p25"/>
            <p:cNvSpPr/>
            <p:nvPr/>
          </p:nvSpPr>
          <p:spPr>
            <a:xfrm>
              <a:off x="6564300" y="2688789"/>
              <a:ext cx="29908" cy="60321"/>
            </a:xfrm>
            <a:custGeom>
              <a:avLst/>
              <a:gdLst/>
              <a:ahLst/>
              <a:cxnLst/>
              <a:rect l="l" t="t" r="r" b="b"/>
              <a:pathLst>
                <a:path w="889" h="1793" extrusionOk="0">
                  <a:moveTo>
                    <a:pt x="466" y="806"/>
                  </a:moveTo>
                  <a:cubicBezTo>
                    <a:pt x="464" y="809"/>
                    <a:pt x="462" y="813"/>
                    <a:pt x="461" y="818"/>
                  </a:cubicBezTo>
                  <a:cubicBezTo>
                    <a:pt x="463" y="814"/>
                    <a:pt x="464" y="810"/>
                    <a:pt x="466" y="806"/>
                  </a:cubicBezTo>
                  <a:close/>
                  <a:moveTo>
                    <a:pt x="441" y="1"/>
                  </a:moveTo>
                  <a:cubicBezTo>
                    <a:pt x="412" y="1"/>
                    <a:pt x="382" y="4"/>
                    <a:pt x="353" y="12"/>
                  </a:cubicBezTo>
                  <a:cubicBezTo>
                    <a:pt x="217" y="45"/>
                    <a:pt x="103" y="142"/>
                    <a:pt x="48" y="272"/>
                  </a:cubicBezTo>
                  <a:cubicBezTo>
                    <a:pt x="0" y="389"/>
                    <a:pt x="24" y="536"/>
                    <a:pt x="127" y="613"/>
                  </a:cubicBezTo>
                  <a:cubicBezTo>
                    <a:pt x="181" y="655"/>
                    <a:pt x="253" y="663"/>
                    <a:pt x="317" y="682"/>
                  </a:cubicBezTo>
                  <a:cubicBezTo>
                    <a:pt x="328" y="684"/>
                    <a:pt x="339" y="685"/>
                    <a:pt x="350" y="685"/>
                  </a:cubicBezTo>
                  <a:cubicBezTo>
                    <a:pt x="412" y="685"/>
                    <a:pt x="468" y="645"/>
                    <a:pt x="484" y="582"/>
                  </a:cubicBezTo>
                  <a:cubicBezTo>
                    <a:pt x="502" y="509"/>
                    <a:pt x="459" y="435"/>
                    <a:pt x="385" y="416"/>
                  </a:cubicBezTo>
                  <a:cubicBezTo>
                    <a:pt x="356" y="409"/>
                    <a:pt x="328" y="403"/>
                    <a:pt x="299" y="393"/>
                  </a:cubicBezTo>
                  <a:lnTo>
                    <a:pt x="299" y="392"/>
                  </a:lnTo>
                  <a:lnTo>
                    <a:pt x="301" y="379"/>
                  </a:lnTo>
                  <a:cubicBezTo>
                    <a:pt x="301" y="378"/>
                    <a:pt x="301" y="376"/>
                    <a:pt x="302" y="371"/>
                  </a:cubicBezTo>
                  <a:cubicBezTo>
                    <a:pt x="306" y="367"/>
                    <a:pt x="307" y="362"/>
                    <a:pt x="309" y="357"/>
                  </a:cubicBezTo>
                  <a:lnTo>
                    <a:pt x="309" y="357"/>
                  </a:lnTo>
                  <a:lnTo>
                    <a:pt x="306" y="365"/>
                  </a:lnTo>
                  <a:cubicBezTo>
                    <a:pt x="307" y="359"/>
                    <a:pt x="310" y="354"/>
                    <a:pt x="314" y="349"/>
                  </a:cubicBezTo>
                  <a:cubicBezTo>
                    <a:pt x="318" y="343"/>
                    <a:pt x="323" y="336"/>
                    <a:pt x="326" y="333"/>
                  </a:cubicBezTo>
                  <a:cubicBezTo>
                    <a:pt x="329" y="330"/>
                    <a:pt x="333" y="325"/>
                    <a:pt x="336" y="322"/>
                  </a:cubicBezTo>
                  <a:cubicBezTo>
                    <a:pt x="346" y="315"/>
                    <a:pt x="355" y="308"/>
                    <a:pt x="365" y="301"/>
                  </a:cubicBezTo>
                  <a:lnTo>
                    <a:pt x="365" y="301"/>
                  </a:lnTo>
                  <a:cubicBezTo>
                    <a:pt x="373" y="296"/>
                    <a:pt x="381" y="292"/>
                    <a:pt x="389" y="288"/>
                  </a:cubicBezTo>
                  <a:lnTo>
                    <a:pt x="389" y="288"/>
                  </a:lnTo>
                  <a:cubicBezTo>
                    <a:pt x="387" y="290"/>
                    <a:pt x="385" y="291"/>
                    <a:pt x="383" y="292"/>
                  </a:cubicBezTo>
                  <a:cubicBezTo>
                    <a:pt x="393" y="287"/>
                    <a:pt x="402" y="283"/>
                    <a:pt x="412" y="279"/>
                  </a:cubicBezTo>
                  <a:lnTo>
                    <a:pt x="415" y="279"/>
                  </a:lnTo>
                  <a:lnTo>
                    <a:pt x="407" y="283"/>
                  </a:lnTo>
                  <a:lnTo>
                    <a:pt x="420" y="278"/>
                  </a:lnTo>
                  <a:lnTo>
                    <a:pt x="426" y="276"/>
                  </a:lnTo>
                  <a:lnTo>
                    <a:pt x="453" y="276"/>
                  </a:lnTo>
                  <a:lnTo>
                    <a:pt x="461" y="278"/>
                  </a:lnTo>
                  <a:lnTo>
                    <a:pt x="475" y="281"/>
                  </a:lnTo>
                  <a:lnTo>
                    <a:pt x="467" y="278"/>
                  </a:lnTo>
                  <a:lnTo>
                    <a:pt x="469" y="278"/>
                  </a:lnTo>
                  <a:lnTo>
                    <a:pt x="483" y="284"/>
                  </a:lnTo>
                  <a:cubicBezTo>
                    <a:pt x="488" y="287"/>
                    <a:pt x="491" y="291"/>
                    <a:pt x="496" y="292"/>
                  </a:cubicBezTo>
                  <a:lnTo>
                    <a:pt x="507" y="302"/>
                  </a:lnTo>
                  <a:lnTo>
                    <a:pt x="510" y="305"/>
                  </a:lnTo>
                  <a:cubicBezTo>
                    <a:pt x="513" y="310"/>
                    <a:pt x="516" y="313"/>
                    <a:pt x="519" y="317"/>
                  </a:cubicBezTo>
                  <a:cubicBezTo>
                    <a:pt x="518" y="314"/>
                    <a:pt x="515" y="310"/>
                    <a:pt x="515" y="310"/>
                  </a:cubicBezTo>
                  <a:lnTo>
                    <a:pt x="515" y="310"/>
                  </a:lnTo>
                  <a:cubicBezTo>
                    <a:pt x="519" y="316"/>
                    <a:pt x="524" y="324"/>
                    <a:pt x="527" y="330"/>
                  </a:cubicBezTo>
                  <a:cubicBezTo>
                    <a:pt x="530" y="336"/>
                    <a:pt x="534" y="343"/>
                    <a:pt x="535" y="349"/>
                  </a:cubicBezTo>
                  <a:cubicBezTo>
                    <a:pt x="540" y="360"/>
                    <a:pt x="543" y="371"/>
                    <a:pt x="545" y="382"/>
                  </a:cubicBezTo>
                  <a:cubicBezTo>
                    <a:pt x="548" y="400"/>
                    <a:pt x="553" y="414"/>
                    <a:pt x="553" y="435"/>
                  </a:cubicBezTo>
                  <a:cubicBezTo>
                    <a:pt x="554" y="455"/>
                    <a:pt x="554" y="474"/>
                    <a:pt x="554" y="495"/>
                  </a:cubicBezTo>
                  <a:cubicBezTo>
                    <a:pt x="553" y="519"/>
                    <a:pt x="549" y="542"/>
                    <a:pt x="546" y="566"/>
                  </a:cubicBezTo>
                  <a:cubicBezTo>
                    <a:pt x="538" y="601"/>
                    <a:pt x="530" y="634"/>
                    <a:pt x="521" y="667"/>
                  </a:cubicBezTo>
                  <a:cubicBezTo>
                    <a:pt x="505" y="714"/>
                    <a:pt x="486" y="761"/>
                    <a:pt x="466" y="806"/>
                  </a:cubicBezTo>
                  <a:lnTo>
                    <a:pt x="466" y="806"/>
                  </a:lnTo>
                  <a:cubicBezTo>
                    <a:pt x="467" y="805"/>
                    <a:pt x="468" y="803"/>
                    <a:pt x="469" y="802"/>
                  </a:cubicBezTo>
                  <a:lnTo>
                    <a:pt x="469" y="802"/>
                  </a:lnTo>
                  <a:cubicBezTo>
                    <a:pt x="429" y="883"/>
                    <a:pt x="385" y="960"/>
                    <a:pt x="336" y="1036"/>
                  </a:cubicBezTo>
                  <a:lnTo>
                    <a:pt x="342" y="1027"/>
                  </a:lnTo>
                  <a:lnTo>
                    <a:pt x="342" y="1027"/>
                  </a:lnTo>
                  <a:cubicBezTo>
                    <a:pt x="321" y="1058"/>
                    <a:pt x="301" y="1088"/>
                    <a:pt x="280" y="1120"/>
                  </a:cubicBezTo>
                  <a:cubicBezTo>
                    <a:pt x="247" y="1169"/>
                    <a:pt x="212" y="1215"/>
                    <a:pt x="177" y="1259"/>
                  </a:cubicBezTo>
                  <a:cubicBezTo>
                    <a:pt x="119" y="1331"/>
                    <a:pt x="33" y="1402"/>
                    <a:pt x="49" y="1505"/>
                  </a:cubicBezTo>
                  <a:cubicBezTo>
                    <a:pt x="60" y="1579"/>
                    <a:pt x="116" y="1628"/>
                    <a:pt x="177" y="1663"/>
                  </a:cubicBezTo>
                  <a:cubicBezTo>
                    <a:pt x="245" y="1698"/>
                    <a:pt x="317" y="1723"/>
                    <a:pt x="391" y="1741"/>
                  </a:cubicBezTo>
                  <a:cubicBezTo>
                    <a:pt x="505" y="1766"/>
                    <a:pt x="619" y="1783"/>
                    <a:pt x="735" y="1793"/>
                  </a:cubicBezTo>
                  <a:cubicBezTo>
                    <a:pt x="739" y="1793"/>
                    <a:pt x="744" y="1793"/>
                    <a:pt x="750" y="1791"/>
                  </a:cubicBezTo>
                  <a:cubicBezTo>
                    <a:pt x="751" y="1791"/>
                    <a:pt x="752" y="1791"/>
                    <a:pt x="753" y="1791"/>
                  </a:cubicBezTo>
                  <a:cubicBezTo>
                    <a:pt x="822" y="1791"/>
                    <a:pt x="879" y="1736"/>
                    <a:pt x="883" y="1668"/>
                  </a:cubicBezTo>
                  <a:cubicBezTo>
                    <a:pt x="888" y="1598"/>
                    <a:pt x="836" y="1536"/>
                    <a:pt x="766" y="1528"/>
                  </a:cubicBezTo>
                  <a:cubicBezTo>
                    <a:pt x="700" y="1519"/>
                    <a:pt x="633" y="1511"/>
                    <a:pt x="567" y="1500"/>
                  </a:cubicBezTo>
                  <a:cubicBezTo>
                    <a:pt x="513" y="1490"/>
                    <a:pt x="459" y="1476"/>
                    <a:pt x="407" y="1460"/>
                  </a:cubicBezTo>
                  <a:cubicBezTo>
                    <a:pt x="396" y="1457"/>
                    <a:pt x="385" y="1452"/>
                    <a:pt x="375" y="1448"/>
                  </a:cubicBezTo>
                  <a:cubicBezTo>
                    <a:pt x="401" y="1413"/>
                    <a:pt x="428" y="1378"/>
                    <a:pt x="453" y="1343"/>
                  </a:cubicBezTo>
                  <a:lnTo>
                    <a:pt x="453" y="1343"/>
                  </a:lnTo>
                  <a:lnTo>
                    <a:pt x="451" y="1345"/>
                  </a:lnTo>
                  <a:cubicBezTo>
                    <a:pt x="534" y="1226"/>
                    <a:pt x="610" y="1103"/>
                    <a:pt x="679" y="974"/>
                  </a:cubicBezTo>
                  <a:cubicBezTo>
                    <a:pt x="749" y="840"/>
                    <a:pt x="812" y="691"/>
                    <a:pt x="823" y="538"/>
                  </a:cubicBezTo>
                  <a:cubicBezTo>
                    <a:pt x="830" y="465"/>
                    <a:pt x="825" y="390"/>
                    <a:pt x="811" y="317"/>
                  </a:cubicBezTo>
                  <a:cubicBezTo>
                    <a:pt x="795" y="249"/>
                    <a:pt x="765" y="186"/>
                    <a:pt x="722" y="131"/>
                  </a:cubicBezTo>
                  <a:cubicBezTo>
                    <a:pt x="656" y="48"/>
                    <a:pt x="548" y="1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2" name="Google Shape;13722;p25"/>
            <p:cNvSpPr/>
            <p:nvPr/>
          </p:nvSpPr>
          <p:spPr>
            <a:xfrm>
              <a:off x="6623446" y="2700766"/>
              <a:ext cx="69539" cy="118926"/>
            </a:xfrm>
            <a:custGeom>
              <a:avLst/>
              <a:gdLst/>
              <a:ahLst/>
              <a:cxnLst/>
              <a:rect l="l" t="t" r="r" b="b"/>
              <a:pathLst>
                <a:path w="2067" h="3535" extrusionOk="0">
                  <a:moveTo>
                    <a:pt x="1772" y="308"/>
                  </a:moveTo>
                  <a:cubicBezTo>
                    <a:pt x="1773" y="311"/>
                    <a:pt x="1775" y="313"/>
                    <a:pt x="1776" y="316"/>
                  </a:cubicBezTo>
                  <a:lnTo>
                    <a:pt x="1776" y="316"/>
                  </a:lnTo>
                  <a:cubicBezTo>
                    <a:pt x="1775" y="316"/>
                    <a:pt x="1775" y="316"/>
                    <a:pt x="1775" y="316"/>
                  </a:cubicBezTo>
                  <a:lnTo>
                    <a:pt x="1775" y="316"/>
                  </a:lnTo>
                  <a:lnTo>
                    <a:pt x="1776" y="317"/>
                  </a:lnTo>
                  <a:lnTo>
                    <a:pt x="1776" y="317"/>
                  </a:lnTo>
                  <a:cubicBezTo>
                    <a:pt x="1776" y="316"/>
                    <a:pt x="1776" y="316"/>
                    <a:pt x="1776" y="316"/>
                  </a:cubicBezTo>
                  <a:lnTo>
                    <a:pt x="1776" y="316"/>
                  </a:lnTo>
                  <a:cubicBezTo>
                    <a:pt x="1776" y="316"/>
                    <a:pt x="1776" y="316"/>
                    <a:pt x="1776" y="316"/>
                  </a:cubicBezTo>
                  <a:lnTo>
                    <a:pt x="1776" y="316"/>
                  </a:lnTo>
                  <a:lnTo>
                    <a:pt x="1775" y="314"/>
                  </a:lnTo>
                  <a:lnTo>
                    <a:pt x="1772" y="308"/>
                  </a:lnTo>
                  <a:close/>
                  <a:moveTo>
                    <a:pt x="1776" y="316"/>
                  </a:moveTo>
                  <a:lnTo>
                    <a:pt x="1776" y="317"/>
                  </a:lnTo>
                  <a:lnTo>
                    <a:pt x="1777" y="318"/>
                  </a:lnTo>
                  <a:lnTo>
                    <a:pt x="1777" y="318"/>
                  </a:lnTo>
                  <a:cubicBezTo>
                    <a:pt x="1777" y="317"/>
                    <a:pt x="1777" y="316"/>
                    <a:pt x="1776" y="316"/>
                  </a:cubicBezTo>
                  <a:close/>
                  <a:moveTo>
                    <a:pt x="1371" y="655"/>
                  </a:moveTo>
                  <a:cubicBezTo>
                    <a:pt x="1370" y="658"/>
                    <a:pt x="1368" y="660"/>
                    <a:pt x="1367" y="663"/>
                  </a:cubicBezTo>
                  <a:cubicBezTo>
                    <a:pt x="1368" y="660"/>
                    <a:pt x="1369" y="658"/>
                    <a:pt x="1371" y="655"/>
                  </a:cubicBezTo>
                  <a:close/>
                  <a:moveTo>
                    <a:pt x="1734" y="272"/>
                  </a:moveTo>
                  <a:lnTo>
                    <a:pt x="1739" y="273"/>
                  </a:lnTo>
                  <a:lnTo>
                    <a:pt x="1742" y="273"/>
                  </a:lnTo>
                  <a:lnTo>
                    <a:pt x="1745" y="275"/>
                  </a:lnTo>
                  <a:lnTo>
                    <a:pt x="1752" y="280"/>
                  </a:lnTo>
                  <a:lnTo>
                    <a:pt x="1758" y="288"/>
                  </a:lnTo>
                  <a:lnTo>
                    <a:pt x="1766" y="297"/>
                  </a:lnTo>
                  <a:cubicBezTo>
                    <a:pt x="1772" y="307"/>
                    <a:pt x="1775" y="314"/>
                    <a:pt x="1780" y="322"/>
                  </a:cubicBezTo>
                  <a:lnTo>
                    <a:pt x="1777" y="318"/>
                  </a:lnTo>
                  <a:lnTo>
                    <a:pt x="1777" y="318"/>
                  </a:lnTo>
                  <a:cubicBezTo>
                    <a:pt x="1777" y="318"/>
                    <a:pt x="1777" y="319"/>
                    <a:pt x="1777" y="319"/>
                  </a:cubicBezTo>
                  <a:lnTo>
                    <a:pt x="1776" y="317"/>
                  </a:lnTo>
                  <a:lnTo>
                    <a:pt x="1776" y="317"/>
                  </a:lnTo>
                  <a:lnTo>
                    <a:pt x="1776" y="317"/>
                  </a:lnTo>
                  <a:cubicBezTo>
                    <a:pt x="1777" y="320"/>
                    <a:pt x="1778" y="324"/>
                    <a:pt x="1780" y="327"/>
                  </a:cubicBezTo>
                  <a:cubicBezTo>
                    <a:pt x="1782" y="333"/>
                    <a:pt x="1783" y="340"/>
                    <a:pt x="1786" y="348"/>
                  </a:cubicBezTo>
                  <a:cubicBezTo>
                    <a:pt x="1793" y="386"/>
                    <a:pt x="1799" y="424"/>
                    <a:pt x="1802" y="462"/>
                  </a:cubicBezTo>
                  <a:cubicBezTo>
                    <a:pt x="1804" y="495"/>
                    <a:pt x="1804" y="527"/>
                    <a:pt x="1804" y="560"/>
                  </a:cubicBezTo>
                  <a:cubicBezTo>
                    <a:pt x="1801" y="585"/>
                    <a:pt x="1797" y="612"/>
                    <a:pt x="1794" y="639"/>
                  </a:cubicBezTo>
                  <a:cubicBezTo>
                    <a:pt x="1785" y="686"/>
                    <a:pt x="1772" y="734"/>
                    <a:pt x="1758" y="780"/>
                  </a:cubicBezTo>
                  <a:cubicBezTo>
                    <a:pt x="1714" y="902"/>
                    <a:pt x="1661" y="1020"/>
                    <a:pt x="1603" y="1138"/>
                  </a:cubicBezTo>
                  <a:cubicBezTo>
                    <a:pt x="1589" y="1163"/>
                    <a:pt x="1573" y="1188"/>
                    <a:pt x="1558" y="1215"/>
                  </a:cubicBezTo>
                  <a:lnTo>
                    <a:pt x="1503" y="1312"/>
                  </a:lnTo>
                  <a:lnTo>
                    <a:pt x="1505" y="1309"/>
                  </a:lnTo>
                  <a:lnTo>
                    <a:pt x="1449" y="1392"/>
                  </a:lnTo>
                  <a:cubicBezTo>
                    <a:pt x="1429" y="1423"/>
                    <a:pt x="1410" y="1456"/>
                    <a:pt x="1386" y="1486"/>
                  </a:cubicBezTo>
                  <a:lnTo>
                    <a:pt x="1248" y="1662"/>
                  </a:lnTo>
                  <a:cubicBezTo>
                    <a:pt x="1167" y="1752"/>
                    <a:pt x="1085" y="1844"/>
                    <a:pt x="1000" y="1929"/>
                  </a:cubicBezTo>
                  <a:cubicBezTo>
                    <a:pt x="1011" y="1861"/>
                    <a:pt x="1023" y="1793"/>
                    <a:pt x="1034" y="1727"/>
                  </a:cubicBezTo>
                  <a:cubicBezTo>
                    <a:pt x="1047" y="1671"/>
                    <a:pt x="1060" y="1616"/>
                    <a:pt x="1072" y="1559"/>
                  </a:cubicBezTo>
                  <a:cubicBezTo>
                    <a:pt x="1080" y="1519"/>
                    <a:pt x="1088" y="1480"/>
                    <a:pt x="1101" y="1440"/>
                  </a:cubicBezTo>
                  <a:cubicBezTo>
                    <a:pt x="1139" y="1309"/>
                    <a:pt x="1175" y="1176"/>
                    <a:pt x="1218" y="1044"/>
                  </a:cubicBezTo>
                  <a:cubicBezTo>
                    <a:pt x="1261" y="910"/>
                    <a:pt x="1314" y="778"/>
                    <a:pt x="1374" y="649"/>
                  </a:cubicBezTo>
                  <a:lnTo>
                    <a:pt x="1374" y="649"/>
                  </a:lnTo>
                  <a:cubicBezTo>
                    <a:pt x="1399" y="600"/>
                    <a:pt x="1427" y="551"/>
                    <a:pt x="1456" y="504"/>
                  </a:cubicBezTo>
                  <a:cubicBezTo>
                    <a:pt x="1471" y="482"/>
                    <a:pt x="1486" y="462"/>
                    <a:pt x="1503" y="441"/>
                  </a:cubicBezTo>
                  <a:cubicBezTo>
                    <a:pt x="1533" y="408"/>
                    <a:pt x="1565" y="376"/>
                    <a:pt x="1598" y="346"/>
                  </a:cubicBezTo>
                  <a:cubicBezTo>
                    <a:pt x="1619" y="329"/>
                    <a:pt x="1639" y="313"/>
                    <a:pt x="1661" y="297"/>
                  </a:cubicBezTo>
                  <a:cubicBezTo>
                    <a:pt x="1669" y="292"/>
                    <a:pt x="1679" y="286"/>
                    <a:pt x="1688" y="281"/>
                  </a:cubicBezTo>
                  <a:lnTo>
                    <a:pt x="1688" y="281"/>
                  </a:lnTo>
                  <a:lnTo>
                    <a:pt x="1672" y="289"/>
                  </a:lnTo>
                  <a:cubicBezTo>
                    <a:pt x="1680" y="284"/>
                    <a:pt x="1690" y="280"/>
                    <a:pt x="1699" y="276"/>
                  </a:cubicBezTo>
                  <a:lnTo>
                    <a:pt x="1710" y="273"/>
                  </a:lnTo>
                  <a:lnTo>
                    <a:pt x="1720" y="272"/>
                  </a:lnTo>
                  <a:close/>
                  <a:moveTo>
                    <a:pt x="268" y="1945"/>
                  </a:moveTo>
                  <a:cubicBezTo>
                    <a:pt x="268" y="1948"/>
                    <a:pt x="268" y="1950"/>
                    <a:pt x="268" y="1953"/>
                  </a:cubicBezTo>
                  <a:cubicBezTo>
                    <a:pt x="268" y="1951"/>
                    <a:pt x="268" y="1948"/>
                    <a:pt x="268" y="1945"/>
                  </a:cubicBezTo>
                  <a:close/>
                  <a:moveTo>
                    <a:pt x="1728" y="1"/>
                  </a:moveTo>
                  <a:cubicBezTo>
                    <a:pt x="1679" y="1"/>
                    <a:pt x="1629" y="11"/>
                    <a:pt x="1584" y="30"/>
                  </a:cubicBezTo>
                  <a:cubicBezTo>
                    <a:pt x="1525" y="58"/>
                    <a:pt x="1471" y="94"/>
                    <a:pt x="1425" y="139"/>
                  </a:cubicBezTo>
                  <a:cubicBezTo>
                    <a:pt x="1315" y="235"/>
                    <a:pt x="1226" y="352"/>
                    <a:pt x="1161" y="484"/>
                  </a:cubicBezTo>
                  <a:cubicBezTo>
                    <a:pt x="1091" y="623"/>
                    <a:pt x="1034" y="767"/>
                    <a:pt x="985" y="914"/>
                  </a:cubicBezTo>
                  <a:cubicBezTo>
                    <a:pt x="936" y="1063"/>
                    <a:pt x="895" y="1215"/>
                    <a:pt x="852" y="1367"/>
                  </a:cubicBezTo>
                  <a:cubicBezTo>
                    <a:pt x="835" y="1434"/>
                    <a:pt x="822" y="1502"/>
                    <a:pt x="808" y="1568"/>
                  </a:cubicBezTo>
                  <a:cubicBezTo>
                    <a:pt x="795" y="1630"/>
                    <a:pt x="783" y="1692"/>
                    <a:pt x="772" y="1753"/>
                  </a:cubicBezTo>
                  <a:cubicBezTo>
                    <a:pt x="759" y="1831"/>
                    <a:pt x="745" y="1907"/>
                    <a:pt x="734" y="1985"/>
                  </a:cubicBezTo>
                  <a:cubicBezTo>
                    <a:pt x="724" y="2049"/>
                    <a:pt x="716" y="2114"/>
                    <a:pt x="707" y="2179"/>
                  </a:cubicBezTo>
                  <a:lnTo>
                    <a:pt x="694" y="2189"/>
                  </a:lnTo>
                  <a:cubicBezTo>
                    <a:pt x="658" y="2212"/>
                    <a:pt x="618" y="2236"/>
                    <a:pt x="579" y="2257"/>
                  </a:cubicBezTo>
                  <a:cubicBezTo>
                    <a:pt x="558" y="2266"/>
                    <a:pt x="537" y="2276"/>
                    <a:pt x="517" y="2284"/>
                  </a:cubicBezTo>
                  <a:cubicBezTo>
                    <a:pt x="506" y="2287"/>
                    <a:pt x="495" y="2290"/>
                    <a:pt x="484" y="2293"/>
                  </a:cubicBezTo>
                  <a:cubicBezTo>
                    <a:pt x="466" y="2296"/>
                    <a:pt x="447" y="2300"/>
                    <a:pt x="430" y="2301"/>
                  </a:cubicBezTo>
                  <a:lnTo>
                    <a:pt x="412" y="2301"/>
                  </a:lnTo>
                  <a:lnTo>
                    <a:pt x="395" y="2300"/>
                  </a:lnTo>
                  <a:cubicBezTo>
                    <a:pt x="392" y="2300"/>
                    <a:pt x="389" y="2298"/>
                    <a:pt x="385" y="2296"/>
                  </a:cubicBezTo>
                  <a:cubicBezTo>
                    <a:pt x="382" y="2295"/>
                    <a:pt x="378" y="2293"/>
                    <a:pt x="373" y="2292"/>
                  </a:cubicBezTo>
                  <a:lnTo>
                    <a:pt x="370" y="2290"/>
                  </a:lnTo>
                  <a:lnTo>
                    <a:pt x="366" y="2290"/>
                  </a:lnTo>
                  <a:lnTo>
                    <a:pt x="360" y="2284"/>
                  </a:lnTo>
                  <a:cubicBezTo>
                    <a:pt x="357" y="2281"/>
                    <a:pt x="355" y="2279"/>
                    <a:pt x="352" y="2273"/>
                  </a:cubicBezTo>
                  <a:cubicBezTo>
                    <a:pt x="349" y="2268"/>
                    <a:pt x="346" y="2263"/>
                    <a:pt x="343" y="2258"/>
                  </a:cubicBezTo>
                  <a:cubicBezTo>
                    <a:pt x="335" y="2239"/>
                    <a:pt x="327" y="2220"/>
                    <a:pt x="321" y="2203"/>
                  </a:cubicBezTo>
                  <a:cubicBezTo>
                    <a:pt x="306" y="2165"/>
                    <a:pt x="295" y="2127"/>
                    <a:pt x="287" y="2089"/>
                  </a:cubicBezTo>
                  <a:cubicBezTo>
                    <a:pt x="278" y="2040"/>
                    <a:pt x="271" y="1991"/>
                    <a:pt x="267" y="1942"/>
                  </a:cubicBezTo>
                  <a:lnTo>
                    <a:pt x="267" y="1942"/>
                  </a:lnTo>
                  <a:cubicBezTo>
                    <a:pt x="267" y="1943"/>
                    <a:pt x="268" y="1944"/>
                    <a:pt x="268" y="1945"/>
                  </a:cubicBezTo>
                  <a:lnTo>
                    <a:pt x="268" y="1945"/>
                  </a:lnTo>
                  <a:cubicBezTo>
                    <a:pt x="265" y="1896"/>
                    <a:pt x="260" y="1846"/>
                    <a:pt x="260" y="1796"/>
                  </a:cubicBezTo>
                  <a:cubicBezTo>
                    <a:pt x="262" y="1739"/>
                    <a:pt x="262" y="1681"/>
                    <a:pt x="262" y="1622"/>
                  </a:cubicBezTo>
                  <a:cubicBezTo>
                    <a:pt x="270" y="1486"/>
                    <a:pt x="286" y="1351"/>
                    <a:pt x="308" y="1215"/>
                  </a:cubicBezTo>
                  <a:cubicBezTo>
                    <a:pt x="324" y="1128"/>
                    <a:pt x="344" y="1043"/>
                    <a:pt x="371" y="957"/>
                  </a:cubicBezTo>
                  <a:cubicBezTo>
                    <a:pt x="393" y="888"/>
                    <a:pt x="420" y="821"/>
                    <a:pt x="450" y="755"/>
                  </a:cubicBezTo>
                  <a:cubicBezTo>
                    <a:pt x="465" y="726"/>
                    <a:pt x="479" y="702"/>
                    <a:pt x="498" y="674"/>
                  </a:cubicBezTo>
                  <a:cubicBezTo>
                    <a:pt x="517" y="644"/>
                    <a:pt x="537" y="617"/>
                    <a:pt x="560" y="590"/>
                  </a:cubicBezTo>
                  <a:cubicBezTo>
                    <a:pt x="568" y="580"/>
                    <a:pt x="577" y="571"/>
                    <a:pt x="587" y="561"/>
                  </a:cubicBezTo>
                  <a:lnTo>
                    <a:pt x="593" y="557"/>
                  </a:lnTo>
                  <a:lnTo>
                    <a:pt x="590" y="557"/>
                  </a:lnTo>
                  <a:cubicBezTo>
                    <a:pt x="667" y="528"/>
                    <a:pt x="702" y="436"/>
                    <a:pt x="662" y="362"/>
                  </a:cubicBezTo>
                  <a:cubicBezTo>
                    <a:pt x="637" y="315"/>
                    <a:pt x="589" y="289"/>
                    <a:pt x="540" y="289"/>
                  </a:cubicBezTo>
                  <a:cubicBezTo>
                    <a:pt x="512" y="289"/>
                    <a:pt x="484" y="297"/>
                    <a:pt x="460" y="314"/>
                  </a:cubicBezTo>
                  <a:cubicBezTo>
                    <a:pt x="422" y="338"/>
                    <a:pt x="387" y="370"/>
                    <a:pt x="359" y="405"/>
                  </a:cubicBezTo>
                  <a:cubicBezTo>
                    <a:pt x="238" y="547"/>
                    <a:pt x="165" y="720"/>
                    <a:pt x="113" y="899"/>
                  </a:cubicBezTo>
                  <a:cubicBezTo>
                    <a:pt x="64" y="1065"/>
                    <a:pt x="31" y="1237"/>
                    <a:pt x="18" y="1411"/>
                  </a:cubicBezTo>
                  <a:cubicBezTo>
                    <a:pt x="12" y="1486"/>
                    <a:pt x="2" y="1562"/>
                    <a:pt x="2" y="1636"/>
                  </a:cubicBezTo>
                  <a:cubicBezTo>
                    <a:pt x="2" y="1709"/>
                    <a:pt x="1" y="1783"/>
                    <a:pt x="2" y="1856"/>
                  </a:cubicBezTo>
                  <a:cubicBezTo>
                    <a:pt x="7" y="1994"/>
                    <a:pt x="15" y="2130"/>
                    <a:pt x="58" y="2262"/>
                  </a:cubicBezTo>
                  <a:cubicBezTo>
                    <a:pt x="70" y="2304"/>
                    <a:pt x="86" y="2345"/>
                    <a:pt x="107" y="2387"/>
                  </a:cubicBezTo>
                  <a:cubicBezTo>
                    <a:pt x="123" y="2420"/>
                    <a:pt x="143" y="2450"/>
                    <a:pt x="170" y="2477"/>
                  </a:cubicBezTo>
                  <a:cubicBezTo>
                    <a:pt x="230" y="2531"/>
                    <a:pt x="305" y="2564"/>
                    <a:pt x="385" y="2572"/>
                  </a:cubicBezTo>
                  <a:cubicBezTo>
                    <a:pt x="395" y="2572"/>
                    <a:pt x="405" y="2573"/>
                    <a:pt x="415" y="2573"/>
                  </a:cubicBezTo>
                  <a:cubicBezTo>
                    <a:pt x="497" y="2573"/>
                    <a:pt x="578" y="2555"/>
                    <a:pt x="651" y="2520"/>
                  </a:cubicBezTo>
                  <a:lnTo>
                    <a:pt x="666" y="2513"/>
                  </a:lnTo>
                  <a:lnTo>
                    <a:pt x="666" y="2513"/>
                  </a:lnTo>
                  <a:cubicBezTo>
                    <a:pt x="645" y="2694"/>
                    <a:pt x="631" y="2874"/>
                    <a:pt x="621" y="3056"/>
                  </a:cubicBezTo>
                  <a:lnTo>
                    <a:pt x="621" y="3061"/>
                  </a:lnTo>
                  <a:lnTo>
                    <a:pt x="621" y="3066"/>
                  </a:lnTo>
                  <a:cubicBezTo>
                    <a:pt x="621" y="3073"/>
                    <a:pt x="620" y="3080"/>
                    <a:pt x="620" y="3087"/>
                  </a:cubicBezTo>
                  <a:lnTo>
                    <a:pt x="620" y="3087"/>
                  </a:lnTo>
                  <a:cubicBezTo>
                    <a:pt x="619" y="3097"/>
                    <a:pt x="618" y="3106"/>
                    <a:pt x="618" y="3115"/>
                  </a:cubicBezTo>
                  <a:lnTo>
                    <a:pt x="618" y="3116"/>
                  </a:lnTo>
                  <a:lnTo>
                    <a:pt x="618" y="3131"/>
                  </a:lnTo>
                  <a:lnTo>
                    <a:pt x="618" y="3132"/>
                  </a:lnTo>
                  <a:lnTo>
                    <a:pt x="618" y="3132"/>
                  </a:lnTo>
                  <a:cubicBezTo>
                    <a:pt x="612" y="3226"/>
                    <a:pt x="613" y="3321"/>
                    <a:pt x="624" y="3414"/>
                  </a:cubicBezTo>
                  <a:lnTo>
                    <a:pt x="620" y="3416"/>
                  </a:lnTo>
                  <a:cubicBezTo>
                    <a:pt x="630" y="3485"/>
                    <a:pt x="690" y="3534"/>
                    <a:pt x="758" y="3534"/>
                  </a:cubicBezTo>
                  <a:cubicBezTo>
                    <a:pt x="764" y="3534"/>
                    <a:pt x="771" y="3534"/>
                    <a:pt x="778" y="3533"/>
                  </a:cubicBezTo>
                  <a:cubicBezTo>
                    <a:pt x="854" y="3522"/>
                    <a:pt x="906" y="3450"/>
                    <a:pt x="895" y="3374"/>
                  </a:cubicBezTo>
                  <a:cubicBezTo>
                    <a:pt x="890" y="3347"/>
                    <a:pt x="887" y="3322"/>
                    <a:pt x="884" y="3295"/>
                  </a:cubicBezTo>
                  <a:cubicBezTo>
                    <a:pt x="878" y="3170"/>
                    <a:pt x="879" y="3048"/>
                    <a:pt x="883" y="2923"/>
                  </a:cubicBezTo>
                  <a:cubicBezTo>
                    <a:pt x="894" y="2727"/>
                    <a:pt x="913" y="2532"/>
                    <a:pt x="935" y="2338"/>
                  </a:cubicBezTo>
                  <a:cubicBezTo>
                    <a:pt x="990" y="2293"/>
                    <a:pt x="1044" y="2246"/>
                    <a:pt x="1095" y="2197"/>
                  </a:cubicBezTo>
                  <a:cubicBezTo>
                    <a:pt x="1152" y="2141"/>
                    <a:pt x="1209" y="2084"/>
                    <a:pt x="1261" y="2026"/>
                  </a:cubicBezTo>
                  <a:cubicBezTo>
                    <a:pt x="1262" y="2024"/>
                    <a:pt x="1264" y="2023"/>
                    <a:pt x="1266" y="2021"/>
                  </a:cubicBezTo>
                  <a:lnTo>
                    <a:pt x="1272" y="2013"/>
                  </a:lnTo>
                  <a:lnTo>
                    <a:pt x="1433" y="1829"/>
                  </a:lnTo>
                  <a:cubicBezTo>
                    <a:pt x="1487" y="1769"/>
                    <a:pt x="1533" y="1701"/>
                    <a:pt x="1582" y="1639"/>
                  </a:cubicBezTo>
                  <a:cubicBezTo>
                    <a:pt x="1611" y="1603"/>
                    <a:pt x="1634" y="1560"/>
                    <a:pt x="1660" y="1522"/>
                  </a:cubicBezTo>
                  <a:cubicBezTo>
                    <a:pt x="1679" y="1492"/>
                    <a:pt x="1701" y="1464"/>
                    <a:pt x="1718" y="1434"/>
                  </a:cubicBezTo>
                  <a:cubicBezTo>
                    <a:pt x="1755" y="1371"/>
                    <a:pt x="1794" y="1309"/>
                    <a:pt x="1826" y="1245"/>
                  </a:cubicBezTo>
                  <a:lnTo>
                    <a:pt x="1826" y="1245"/>
                  </a:lnTo>
                  <a:lnTo>
                    <a:pt x="1826" y="1245"/>
                  </a:lnTo>
                  <a:cubicBezTo>
                    <a:pt x="1827" y="1244"/>
                    <a:pt x="1827" y="1243"/>
                    <a:pt x="1828" y="1242"/>
                  </a:cubicBezTo>
                  <a:lnTo>
                    <a:pt x="1828" y="1242"/>
                  </a:lnTo>
                  <a:cubicBezTo>
                    <a:pt x="1827" y="1243"/>
                    <a:pt x="1827" y="1244"/>
                    <a:pt x="1826" y="1245"/>
                  </a:cubicBezTo>
                  <a:lnTo>
                    <a:pt x="1826" y="1245"/>
                  </a:lnTo>
                  <a:lnTo>
                    <a:pt x="1828" y="1242"/>
                  </a:lnTo>
                  <a:lnTo>
                    <a:pt x="1828" y="1242"/>
                  </a:lnTo>
                  <a:cubicBezTo>
                    <a:pt x="1828" y="1242"/>
                    <a:pt x="1828" y="1242"/>
                    <a:pt x="1828" y="1242"/>
                  </a:cubicBezTo>
                  <a:lnTo>
                    <a:pt x="1828" y="1242"/>
                  </a:lnTo>
                  <a:cubicBezTo>
                    <a:pt x="1828" y="1241"/>
                    <a:pt x="1829" y="1240"/>
                    <a:pt x="1829" y="1239"/>
                  </a:cubicBezTo>
                  <a:lnTo>
                    <a:pt x="1829" y="1239"/>
                  </a:lnTo>
                  <a:cubicBezTo>
                    <a:pt x="1829" y="1239"/>
                    <a:pt x="1829" y="1239"/>
                    <a:pt x="1829" y="1239"/>
                  </a:cubicBezTo>
                  <a:lnTo>
                    <a:pt x="1829" y="1239"/>
                  </a:lnTo>
                  <a:lnTo>
                    <a:pt x="1842" y="1212"/>
                  </a:lnTo>
                  <a:cubicBezTo>
                    <a:pt x="1861" y="1176"/>
                    <a:pt x="1878" y="1139"/>
                    <a:pt x="1896" y="1103"/>
                  </a:cubicBezTo>
                  <a:cubicBezTo>
                    <a:pt x="1896" y="1103"/>
                    <a:pt x="1896" y="1104"/>
                    <a:pt x="1896" y="1104"/>
                  </a:cubicBezTo>
                  <a:cubicBezTo>
                    <a:pt x="1897" y="1103"/>
                    <a:pt x="1897" y="1101"/>
                    <a:pt x="1897" y="1101"/>
                  </a:cubicBezTo>
                  <a:lnTo>
                    <a:pt x="1899" y="1098"/>
                  </a:lnTo>
                  <a:lnTo>
                    <a:pt x="1899" y="1100"/>
                  </a:lnTo>
                  <a:lnTo>
                    <a:pt x="1915" y="1068"/>
                  </a:lnTo>
                  <a:lnTo>
                    <a:pt x="1915" y="1068"/>
                  </a:lnTo>
                  <a:lnTo>
                    <a:pt x="1907" y="1082"/>
                  </a:lnTo>
                  <a:cubicBezTo>
                    <a:pt x="1937" y="1020"/>
                    <a:pt x="1964" y="956"/>
                    <a:pt x="1987" y="891"/>
                  </a:cubicBezTo>
                  <a:cubicBezTo>
                    <a:pt x="2014" y="819"/>
                    <a:pt x="2033" y="747"/>
                    <a:pt x="2048" y="672"/>
                  </a:cubicBezTo>
                  <a:cubicBezTo>
                    <a:pt x="2062" y="598"/>
                    <a:pt x="2067" y="522"/>
                    <a:pt x="2062" y="446"/>
                  </a:cubicBezTo>
                  <a:cubicBezTo>
                    <a:pt x="2060" y="383"/>
                    <a:pt x="2051" y="321"/>
                    <a:pt x="2037" y="259"/>
                  </a:cubicBezTo>
                  <a:cubicBezTo>
                    <a:pt x="2016" y="197"/>
                    <a:pt x="1986" y="129"/>
                    <a:pt x="1937" y="87"/>
                  </a:cubicBezTo>
                  <a:cubicBezTo>
                    <a:pt x="1888" y="44"/>
                    <a:pt x="1832" y="7"/>
                    <a:pt x="1766" y="3"/>
                  </a:cubicBezTo>
                  <a:cubicBezTo>
                    <a:pt x="1753" y="1"/>
                    <a:pt x="1741" y="1"/>
                    <a:pt x="17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3" name="Google Shape;13723;p25"/>
            <p:cNvSpPr/>
            <p:nvPr/>
          </p:nvSpPr>
          <p:spPr>
            <a:xfrm>
              <a:off x="6764279" y="2754226"/>
              <a:ext cx="53761" cy="13827"/>
            </a:xfrm>
            <a:custGeom>
              <a:avLst/>
              <a:gdLst/>
              <a:ahLst/>
              <a:cxnLst/>
              <a:rect l="l" t="t" r="r" b="b"/>
              <a:pathLst>
                <a:path w="1598" h="411" extrusionOk="0">
                  <a:moveTo>
                    <a:pt x="1460" y="0"/>
                  </a:moveTo>
                  <a:cubicBezTo>
                    <a:pt x="1454" y="0"/>
                    <a:pt x="1448" y="1"/>
                    <a:pt x="1442" y="1"/>
                  </a:cubicBezTo>
                  <a:cubicBezTo>
                    <a:pt x="1165" y="50"/>
                    <a:pt x="887" y="114"/>
                    <a:pt x="605" y="139"/>
                  </a:cubicBezTo>
                  <a:lnTo>
                    <a:pt x="614" y="139"/>
                  </a:lnTo>
                  <a:cubicBezTo>
                    <a:pt x="554" y="144"/>
                    <a:pt x="494" y="147"/>
                    <a:pt x="434" y="147"/>
                  </a:cubicBezTo>
                  <a:cubicBezTo>
                    <a:pt x="412" y="147"/>
                    <a:pt x="391" y="146"/>
                    <a:pt x="369" y="145"/>
                  </a:cubicBezTo>
                  <a:cubicBezTo>
                    <a:pt x="335" y="144"/>
                    <a:pt x="300" y="140"/>
                    <a:pt x="267" y="135"/>
                  </a:cubicBezTo>
                  <a:lnTo>
                    <a:pt x="267" y="135"/>
                  </a:lnTo>
                  <a:cubicBezTo>
                    <a:pt x="256" y="133"/>
                    <a:pt x="245" y="130"/>
                    <a:pt x="233" y="128"/>
                  </a:cubicBezTo>
                  <a:cubicBezTo>
                    <a:pt x="212" y="109"/>
                    <a:pt x="187" y="98"/>
                    <a:pt x="160" y="93"/>
                  </a:cubicBezTo>
                  <a:cubicBezTo>
                    <a:pt x="156" y="93"/>
                    <a:pt x="152" y="93"/>
                    <a:pt x="148" y="93"/>
                  </a:cubicBezTo>
                  <a:cubicBezTo>
                    <a:pt x="78" y="93"/>
                    <a:pt x="17" y="143"/>
                    <a:pt x="8" y="213"/>
                  </a:cubicBezTo>
                  <a:cubicBezTo>
                    <a:pt x="0" y="304"/>
                    <a:pt x="73" y="365"/>
                    <a:pt x="154" y="386"/>
                  </a:cubicBezTo>
                  <a:cubicBezTo>
                    <a:pt x="224" y="401"/>
                    <a:pt x="296" y="410"/>
                    <a:pt x="367" y="410"/>
                  </a:cubicBezTo>
                  <a:cubicBezTo>
                    <a:pt x="378" y="410"/>
                    <a:pt x="389" y="410"/>
                    <a:pt x="399" y="410"/>
                  </a:cubicBezTo>
                  <a:cubicBezTo>
                    <a:pt x="424" y="410"/>
                    <a:pt x="450" y="410"/>
                    <a:pt x="475" y="408"/>
                  </a:cubicBezTo>
                  <a:cubicBezTo>
                    <a:pt x="635" y="400"/>
                    <a:pt x="795" y="380"/>
                    <a:pt x="953" y="350"/>
                  </a:cubicBezTo>
                  <a:cubicBezTo>
                    <a:pt x="1130" y="320"/>
                    <a:pt x="1305" y="283"/>
                    <a:pt x="1482" y="256"/>
                  </a:cubicBezTo>
                  <a:cubicBezTo>
                    <a:pt x="1552" y="245"/>
                    <a:pt x="1597" y="180"/>
                    <a:pt x="1588" y="111"/>
                  </a:cubicBezTo>
                  <a:cubicBezTo>
                    <a:pt x="1578" y="47"/>
                    <a:pt x="1522" y="0"/>
                    <a:pt x="14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4" name="Google Shape;13724;p25"/>
            <p:cNvSpPr/>
            <p:nvPr/>
          </p:nvSpPr>
          <p:spPr>
            <a:xfrm>
              <a:off x="6766095" y="2770879"/>
              <a:ext cx="93593" cy="22675"/>
            </a:xfrm>
            <a:custGeom>
              <a:avLst/>
              <a:gdLst/>
              <a:ahLst/>
              <a:cxnLst/>
              <a:rect l="l" t="t" r="r" b="b"/>
              <a:pathLst>
                <a:path w="2782" h="674" extrusionOk="0">
                  <a:moveTo>
                    <a:pt x="2659" y="1"/>
                  </a:moveTo>
                  <a:cubicBezTo>
                    <a:pt x="2648" y="1"/>
                    <a:pt x="2638" y="2"/>
                    <a:pt x="2628" y="5"/>
                  </a:cubicBezTo>
                  <a:cubicBezTo>
                    <a:pt x="2428" y="57"/>
                    <a:pt x="2230" y="111"/>
                    <a:pt x="2031" y="163"/>
                  </a:cubicBezTo>
                  <a:cubicBezTo>
                    <a:pt x="1776" y="230"/>
                    <a:pt x="1520" y="301"/>
                    <a:pt x="1262" y="358"/>
                  </a:cubicBezTo>
                  <a:cubicBezTo>
                    <a:pt x="1159" y="380"/>
                    <a:pt x="1054" y="396"/>
                    <a:pt x="950" y="406"/>
                  </a:cubicBezTo>
                  <a:lnTo>
                    <a:pt x="966" y="404"/>
                  </a:lnTo>
                  <a:lnTo>
                    <a:pt x="966" y="404"/>
                  </a:lnTo>
                  <a:cubicBezTo>
                    <a:pt x="879" y="412"/>
                    <a:pt x="792" y="416"/>
                    <a:pt x="705" y="416"/>
                  </a:cubicBezTo>
                  <a:cubicBezTo>
                    <a:pt x="678" y="416"/>
                    <a:pt x="650" y="416"/>
                    <a:pt x="622" y="415"/>
                  </a:cubicBezTo>
                  <a:lnTo>
                    <a:pt x="614" y="415"/>
                  </a:lnTo>
                  <a:cubicBezTo>
                    <a:pt x="543" y="412"/>
                    <a:pt x="472" y="404"/>
                    <a:pt x="402" y="393"/>
                  </a:cubicBezTo>
                  <a:cubicBezTo>
                    <a:pt x="378" y="387"/>
                    <a:pt x="355" y="382"/>
                    <a:pt x="329" y="375"/>
                  </a:cubicBezTo>
                  <a:cubicBezTo>
                    <a:pt x="388" y="328"/>
                    <a:pt x="397" y="244"/>
                    <a:pt x="351" y="185"/>
                  </a:cubicBezTo>
                  <a:cubicBezTo>
                    <a:pt x="324" y="151"/>
                    <a:pt x="284" y="133"/>
                    <a:pt x="244" y="133"/>
                  </a:cubicBezTo>
                  <a:cubicBezTo>
                    <a:pt x="216" y="133"/>
                    <a:pt x="187" y="142"/>
                    <a:pt x="163" y="160"/>
                  </a:cubicBezTo>
                  <a:cubicBezTo>
                    <a:pt x="125" y="187"/>
                    <a:pt x="90" y="217"/>
                    <a:pt x="55" y="249"/>
                  </a:cubicBezTo>
                  <a:cubicBezTo>
                    <a:pt x="22" y="282"/>
                    <a:pt x="3" y="330"/>
                    <a:pt x="3" y="377"/>
                  </a:cubicBezTo>
                  <a:cubicBezTo>
                    <a:pt x="0" y="459"/>
                    <a:pt x="46" y="526"/>
                    <a:pt x="111" y="572"/>
                  </a:cubicBezTo>
                  <a:cubicBezTo>
                    <a:pt x="176" y="616"/>
                    <a:pt x="253" y="632"/>
                    <a:pt x="329" y="646"/>
                  </a:cubicBezTo>
                  <a:cubicBezTo>
                    <a:pt x="422" y="664"/>
                    <a:pt x="516" y="673"/>
                    <a:pt x="611" y="673"/>
                  </a:cubicBezTo>
                  <a:cubicBezTo>
                    <a:pt x="618" y="673"/>
                    <a:pt x="626" y="673"/>
                    <a:pt x="633" y="673"/>
                  </a:cubicBezTo>
                  <a:cubicBezTo>
                    <a:pt x="719" y="673"/>
                    <a:pt x="807" y="668"/>
                    <a:pt x="893" y="660"/>
                  </a:cubicBezTo>
                  <a:cubicBezTo>
                    <a:pt x="1178" y="633"/>
                    <a:pt x="1455" y="561"/>
                    <a:pt x="1729" y="485"/>
                  </a:cubicBezTo>
                  <a:cubicBezTo>
                    <a:pt x="2048" y="396"/>
                    <a:pt x="2368" y="309"/>
                    <a:pt x="2688" y="219"/>
                  </a:cubicBezTo>
                  <a:cubicBezTo>
                    <a:pt x="2747" y="201"/>
                    <a:pt x="2781" y="140"/>
                    <a:pt x="2764" y="81"/>
                  </a:cubicBezTo>
                  <a:cubicBezTo>
                    <a:pt x="2751" y="33"/>
                    <a:pt x="2707" y="1"/>
                    <a:pt x="26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5" name="Google Shape;13725;p25"/>
            <p:cNvSpPr/>
            <p:nvPr/>
          </p:nvSpPr>
          <p:spPr>
            <a:xfrm>
              <a:off x="6890173" y="2702751"/>
              <a:ext cx="69741" cy="141870"/>
            </a:xfrm>
            <a:custGeom>
              <a:avLst/>
              <a:gdLst/>
              <a:ahLst/>
              <a:cxnLst/>
              <a:rect l="l" t="t" r="r" b="b"/>
              <a:pathLst>
                <a:path w="2073" h="4217" extrusionOk="0">
                  <a:moveTo>
                    <a:pt x="1485" y="271"/>
                  </a:moveTo>
                  <a:cubicBezTo>
                    <a:pt x="1487" y="272"/>
                    <a:pt x="1489" y="273"/>
                    <a:pt x="1492" y="274"/>
                  </a:cubicBezTo>
                  <a:lnTo>
                    <a:pt x="1492" y="274"/>
                  </a:lnTo>
                  <a:lnTo>
                    <a:pt x="1484" y="271"/>
                  </a:lnTo>
                  <a:close/>
                  <a:moveTo>
                    <a:pt x="288" y="2005"/>
                  </a:moveTo>
                  <a:lnTo>
                    <a:pt x="288" y="2005"/>
                  </a:lnTo>
                  <a:cubicBezTo>
                    <a:pt x="289" y="2006"/>
                    <a:pt x="290" y="2007"/>
                    <a:pt x="290" y="2008"/>
                  </a:cubicBezTo>
                  <a:cubicBezTo>
                    <a:pt x="290" y="2007"/>
                    <a:pt x="289" y="2006"/>
                    <a:pt x="288" y="2005"/>
                  </a:cubicBezTo>
                  <a:close/>
                  <a:moveTo>
                    <a:pt x="1433" y="265"/>
                  </a:moveTo>
                  <a:cubicBezTo>
                    <a:pt x="1447" y="267"/>
                    <a:pt x="1460" y="268"/>
                    <a:pt x="1474" y="270"/>
                  </a:cubicBezTo>
                  <a:lnTo>
                    <a:pt x="1493" y="274"/>
                  </a:lnTo>
                  <a:lnTo>
                    <a:pt x="1493" y="274"/>
                  </a:lnTo>
                  <a:cubicBezTo>
                    <a:pt x="1500" y="277"/>
                    <a:pt x="1509" y="280"/>
                    <a:pt x="1517" y="284"/>
                  </a:cubicBezTo>
                  <a:cubicBezTo>
                    <a:pt x="1530" y="290"/>
                    <a:pt x="1544" y="298"/>
                    <a:pt x="1556" y="306"/>
                  </a:cubicBezTo>
                  <a:lnTo>
                    <a:pt x="1568" y="316"/>
                  </a:lnTo>
                  <a:cubicBezTo>
                    <a:pt x="1572" y="320"/>
                    <a:pt x="1579" y="325"/>
                    <a:pt x="1583" y="330"/>
                  </a:cubicBezTo>
                  <a:cubicBezTo>
                    <a:pt x="1594" y="344"/>
                    <a:pt x="1606" y="358"/>
                    <a:pt x="1617" y="371"/>
                  </a:cubicBezTo>
                  <a:cubicBezTo>
                    <a:pt x="1625" y="384"/>
                    <a:pt x="1632" y="395"/>
                    <a:pt x="1639" y="409"/>
                  </a:cubicBezTo>
                  <a:cubicBezTo>
                    <a:pt x="1645" y="422"/>
                    <a:pt x="1650" y="434"/>
                    <a:pt x="1655" y="450"/>
                  </a:cubicBezTo>
                  <a:cubicBezTo>
                    <a:pt x="1659" y="466"/>
                    <a:pt x="1664" y="482"/>
                    <a:pt x="1669" y="498"/>
                  </a:cubicBezTo>
                  <a:cubicBezTo>
                    <a:pt x="1672" y="518"/>
                    <a:pt x="1675" y="540"/>
                    <a:pt x="1677" y="561"/>
                  </a:cubicBezTo>
                  <a:cubicBezTo>
                    <a:pt x="1680" y="607"/>
                    <a:pt x="1682" y="654"/>
                    <a:pt x="1678" y="700"/>
                  </a:cubicBezTo>
                  <a:cubicBezTo>
                    <a:pt x="1675" y="754"/>
                    <a:pt x="1670" y="806"/>
                    <a:pt x="1664" y="860"/>
                  </a:cubicBezTo>
                  <a:cubicBezTo>
                    <a:pt x="1658" y="906"/>
                    <a:pt x="1656" y="955"/>
                    <a:pt x="1658" y="1003"/>
                  </a:cubicBezTo>
                  <a:cubicBezTo>
                    <a:pt x="1655" y="1011"/>
                    <a:pt x="1651" y="1018"/>
                    <a:pt x="1648" y="1026"/>
                  </a:cubicBezTo>
                  <a:lnTo>
                    <a:pt x="1645" y="1036"/>
                  </a:lnTo>
                  <a:cubicBezTo>
                    <a:pt x="1604" y="1112"/>
                    <a:pt x="1558" y="1185"/>
                    <a:pt x="1511" y="1259"/>
                  </a:cubicBezTo>
                  <a:cubicBezTo>
                    <a:pt x="1482" y="1300"/>
                    <a:pt x="1454" y="1345"/>
                    <a:pt x="1420" y="1384"/>
                  </a:cubicBezTo>
                  <a:lnTo>
                    <a:pt x="1314" y="1514"/>
                  </a:lnTo>
                  <a:cubicBezTo>
                    <a:pt x="1221" y="1611"/>
                    <a:pt x="1127" y="1709"/>
                    <a:pt x="1028" y="1799"/>
                  </a:cubicBezTo>
                  <a:cubicBezTo>
                    <a:pt x="958" y="1861"/>
                    <a:pt x="885" y="1918"/>
                    <a:pt x="809" y="1970"/>
                  </a:cubicBezTo>
                  <a:cubicBezTo>
                    <a:pt x="767" y="1998"/>
                    <a:pt x="722" y="2024"/>
                    <a:pt x="676" y="2047"/>
                  </a:cubicBezTo>
                  <a:cubicBezTo>
                    <a:pt x="648" y="2063"/>
                    <a:pt x="616" y="2076"/>
                    <a:pt x="586" y="2089"/>
                  </a:cubicBezTo>
                  <a:cubicBezTo>
                    <a:pt x="570" y="2093"/>
                    <a:pt x="553" y="2098"/>
                    <a:pt x="537" y="2103"/>
                  </a:cubicBezTo>
                  <a:cubicBezTo>
                    <a:pt x="515" y="2108"/>
                    <a:pt x="494" y="2111"/>
                    <a:pt x="472" y="2112"/>
                  </a:cubicBezTo>
                  <a:cubicBezTo>
                    <a:pt x="470" y="2113"/>
                    <a:pt x="468" y="2113"/>
                    <a:pt x="466" y="2113"/>
                  </a:cubicBezTo>
                  <a:cubicBezTo>
                    <a:pt x="457" y="2113"/>
                    <a:pt x="447" y="2111"/>
                    <a:pt x="442" y="2111"/>
                  </a:cubicBezTo>
                  <a:cubicBezTo>
                    <a:pt x="436" y="2111"/>
                    <a:pt x="431" y="2109"/>
                    <a:pt x="425" y="2109"/>
                  </a:cubicBezTo>
                  <a:lnTo>
                    <a:pt x="409" y="2106"/>
                  </a:lnTo>
                  <a:cubicBezTo>
                    <a:pt x="404" y="2103"/>
                    <a:pt x="398" y="2101"/>
                    <a:pt x="393" y="2098"/>
                  </a:cubicBezTo>
                  <a:cubicBezTo>
                    <a:pt x="380" y="2093"/>
                    <a:pt x="369" y="2085"/>
                    <a:pt x="358" y="2079"/>
                  </a:cubicBezTo>
                  <a:cubicBezTo>
                    <a:pt x="352" y="2074"/>
                    <a:pt x="345" y="2068"/>
                    <a:pt x="338" y="2063"/>
                  </a:cubicBezTo>
                  <a:cubicBezTo>
                    <a:pt x="328" y="2054"/>
                    <a:pt x="319" y="2044"/>
                    <a:pt x="309" y="2033"/>
                  </a:cubicBezTo>
                  <a:cubicBezTo>
                    <a:pt x="304" y="2028"/>
                    <a:pt x="298" y="2021"/>
                    <a:pt x="295" y="2016"/>
                  </a:cubicBezTo>
                  <a:cubicBezTo>
                    <a:pt x="293" y="2013"/>
                    <a:pt x="292" y="2011"/>
                    <a:pt x="290" y="2008"/>
                  </a:cubicBezTo>
                  <a:lnTo>
                    <a:pt x="290" y="2008"/>
                  </a:lnTo>
                  <a:cubicBezTo>
                    <a:pt x="290" y="2008"/>
                    <a:pt x="290" y="2009"/>
                    <a:pt x="290" y="2009"/>
                  </a:cubicBezTo>
                  <a:lnTo>
                    <a:pt x="290" y="2009"/>
                  </a:lnTo>
                  <a:lnTo>
                    <a:pt x="288" y="2006"/>
                  </a:lnTo>
                  <a:cubicBezTo>
                    <a:pt x="288" y="2004"/>
                    <a:pt x="287" y="2003"/>
                    <a:pt x="286" y="2001"/>
                  </a:cubicBezTo>
                  <a:lnTo>
                    <a:pt x="286" y="2001"/>
                  </a:lnTo>
                  <a:cubicBezTo>
                    <a:pt x="287" y="2002"/>
                    <a:pt x="288" y="2004"/>
                    <a:pt x="288" y="2005"/>
                  </a:cubicBezTo>
                  <a:lnTo>
                    <a:pt x="288" y="2005"/>
                  </a:lnTo>
                  <a:cubicBezTo>
                    <a:pt x="287" y="2003"/>
                    <a:pt x="286" y="2002"/>
                    <a:pt x="285" y="2000"/>
                  </a:cubicBezTo>
                  <a:lnTo>
                    <a:pt x="285" y="2000"/>
                  </a:lnTo>
                  <a:cubicBezTo>
                    <a:pt x="283" y="1996"/>
                    <a:pt x="281" y="1991"/>
                    <a:pt x="279" y="1986"/>
                  </a:cubicBezTo>
                  <a:cubicBezTo>
                    <a:pt x="276" y="1976"/>
                    <a:pt x="273" y="1965"/>
                    <a:pt x="271" y="1954"/>
                  </a:cubicBezTo>
                  <a:cubicBezTo>
                    <a:pt x="265" y="1930"/>
                    <a:pt x="262" y="1907"/>
                    <a:pt x="260" y="1881"/>
                  </a:cubicBezTo>
                  <a:cubicBezTo>
                    <a:pt x="258" y="1853"/>
                    <a:pt x="258" y="1826"/>
                    <a:pt x="260" y="1797"/>
                  </a:cubicBezTo>
                  <a:cubicBezTo>
                    <a:pt x="263" y="1753"/>
                    <a:pt x="268" y="1710"/>
                    <a:pt x="276" y="1666"/>
                  </a:cubicBezTo>
                  <a:cubicBezTo>
                    <a:pt x="287" y="1609"/>
                    <a:pt x="303" y="1552"/>
                    <a:pt x="320" y="1495"/>
                  </a:cubicBezTo>
                  <a:cubicBezTo>
                    <a:pt x="357" y="1386"/>
                    <a:pt x="399" y="1280"/>
                    <a:pt x="448" y="1175"/>
                  </a:cubicBezTo>
                  <a:lnTo>
                    <a:pt x="448" y="1175"/>
                  </a:lnTo>
                  <a:lnTo>
                    <a:pt x="442" y="1191"/>
                  </a:lnTo>
                  <a:cubicBezTo>
                    <a:pt x="491" y="1087"/>
                    <a:pt x="548" y="985"/>
                    <a:pt x="613" y="887"/>
                  </a:cubicBezTo>
                  <a:lnTo>
                    <a:pt x="613" y="887"/>
                  </a:lnTo>
                  <a:lnTo>
                    <a:pt x="610" y="890"/>
                  </a:lnTo>
                  <a:cubicBezTo>
                    <a:pt x="660" y="816"/>
                    <a:pt x="714" y="745"/>
                    <a:pt x="773" y="677"/>
                  </a:cubicBezTo>
                  <a:cubicBezTo>
                    <a:pt x="824" y="618"/>
                    <a:pt x="879" y="563"/>
                    <a:pt x="936" y="510"/>
                  </a:cubicBezTo>
                  <a:cubicBezTo>
                    <a:pt x="982" y="471"/>
                    <a:pt x="1029" y="433"/>
                    <a:pt x="1080" y="398"/>
                  </a:cubicBezTo>
                  <a:cubicBezTo>
                    <a:pt x="1115" y="374"/>
                    <a:pt x="1151" y="352"/>
                    <a:pt x="1189" y="331"/>
                  </a:cubicBezTo>
                  <a:cubicBezTo>
                    <a:pt x="1218" y="317"/>
                    <a:pt x="1248" y="305"/>
                    <a:pt x="1278" y="292"/>
                  </a:cubicBezTo>
                  <a:cubicBezTo>
                    <a:pt x="1295" y="286"/>
                    <a:pt x="1314" y="281"/>
                    <a:pt x="1333" y="276"/>
                  </a:cubicBezTo>
                  <a:cubicBezTo>
                    <a:pt x="1355" y="271"/>
                    <a:pt x="1378" y="268"/>
                    <a:pt x="1401" y="265"/>
                  </a:cubicBezTo>
                  <a:close/>
                  <a:moveTo>
                    <a:pt x="1423" y="0"/>
                  </a:moveTo>
                  <a:cubicBezTo>
                    <a:pt x="1355" y="0"/>
                    <a:pt x="1286" y="12"/>
                    <a:pt x="1219" y="34"/>
                  </a:cubicBezTo>
                  <a:cubicBezTo>
                    <a:pt x="1083" y="80"/>
                    <a:pt x="958" y="153"/>
                    <a:pt x="849" y="246"/>
                  </a:cubicBezTo>
                  <a:cubicBezTo>
                    <a:pt x="736" y="338"/>
                    <a:pt x="634" y="441"/>
                    <a:pt x="542" y="553"/>
                  </a:cubicBezTo>
                  <a:cubicBezTo>
                    <a:pt x="447" y="672"/>
                    <a:pt x="363" y="798"/>
                    <a:pt x="292" y="931"/>
                  </a:cubicBezTo>
                  <a:cubicBezTo>
                    <a:pt x="222" y="1060"/>
                    <a:pt x="162" y="1193"/>
                    <a:pt x="113" y="1329"/>
                  </a:cubicBezTo>
                  <a:cubicBezTo>
                    <a:pt x="76" y="1428"/>
                    <a:pt x="46" y="1530"/>
                    <a:pt x="26" y="1634"/>
                  </a:cubicBezTo>
                  <a:cubicBezTo>
                    <a:pt x="8" y="1720"/>
                    <a:pt x="0" y="1808"/>
                    <a:pt x="5" y="1897"/>
                  </a:cubicBezTo>
                  <a:cubicBezTo>
                    <a:pt x="11" y="1983"/>
                    <a:pt x="26" y="2077"/>
                    <a:pt x="75" y="2150"/>
                  </a:cubicBezTo>
                  <a:cubicBezTo>
                    <a:pt x="116" y="2215"/>
                    <a:pt x="173" y="2271"/>
                    <a:pt x="239" y="2312"/>
                  </a:cubicBezTo>
                  <a:cubicBezTo>
                    <a:pt x="277" y="2334"/>
                    <a:pt x="320" y="2351"/>
                    <a:pt x="363" y="2362"/>
                  </a:cubicBezTo>
                  <a:cubicBezTo>
                    <a:pt x="390" y="2369"/>
                    <a:pt x="419" y="2372"/>
                    <a:pt x="447" y="2372"/>
                  </a:cubicBezTo>
                  <a:cubicBezTo>
                    <a:pt x="459" y="2372"/>
                    <a:pt x="471" y="2371"/>
                    <a:pt x="483" y="2370"/>
                  </a:cubicBezTo>
                  <a:cubicBezTo>
                    <a:pt x="567" y="2366"/>
                    <a:pt x="649" y="2345"/>
                    <a:pt x="724" y="2310"/>
                  </a:cubicBezTo>
                  <a:cubicBezTo>
                    <a:pt x="898" y="2226"/>
                    <a:pt x="1058" y="2117"/>
                    <a:pt x="1197" y="1984"/>
                  </a:cubicBezTo>
                  <a:cubicBezTo>
                    <a:pt x="1276" y="1911"/>
                    <a:pt x="1351" y="1835"/>
                    <a:pt x="1425" y="1758"/>
                  </a:cubicBezTo>
                  <a:lnTo>
                    <a:pt x="1425" y="1758"/>
                  </a:lnTo>
                  <a:cubicBezTo>
                    <a:pt x="1366" y="1967"/>
                    <a:pt x="1310" y="2174"/>
                    <a:pt x="1256" y="2385"/>
                  </a:cubicBezTo>
                  <a:cubicBezTo>
                    <a:pt x="1184" y="2665"/>
                    <a:pt x="1113" y="2945"/>
                    <a:pt x="1028" y="3220"/>
                  </a:cubicBezTo>
                  <a:cubicBezTo>
                    <a:pt x="994" y="3317"/>
                    <a:pt x="957" y="3412"/>
                    <a:pt x="914" y="3504"/>
                  </a:cubicBezTo>
                  <a:cubicBezTo>
                    <a:pt x="884" y="3566"/>
                    <a:pt x="850" y="3624"/>
                    <a:pt x="816" y="3683"/>
                  </a:cubicBezTo>
                  <a:cubicBezTo>
                    <a:pt x="792" y="3716"/>
                    <a:pt x="768" y="3748"/>
                    <a:pt x="741" y="3778"/>
                  </a:cubicBezTo>
                  <a:cubicBezTo>
                    <a:pt x="730" y="3792"/>
                    <a:pt x="717" y="3803"/>
                    <a:pt x="705" y="3816"/>
                  </a:cubicBezTo>
                  <a:cubicBezTo>
                    <a:pt x="687" y="3830"/>
                    <a:pt x="670" y="3844"/>
                    <a:pt x="651" y="3857"/>
                  </a:cubicBezTo>
                  <a:cubicBezTo>
                    <a:pt x="635" y="3868"/>
                    <a:pt x="619" y="3877"/>
                    <a:pt x="603" y="3885"/>
                  </a:cubicBezTo>
                  <a:cubicBezTo>
                    <a:pt x="583" y="3895"/>
                    <a:pt x="564" y="3904"/>
                    <a:pt x="542" y="3912"/>
                  </a:cubicBezTo>
                  <a:cubicBezTo>
                    <a:pt x="520" y="3920"/>
                    <a:pt x="497" y="3926"/>
                    <a:pt x="475" y="3931"/>
                  </a:cubicBezTo>
                  <a:cubicBezTo>
                    <a:pt x="453" y="3936"/>
                    <a:pt x="429" y="3941"/>
                    <a:pt x="407" y="3942"/>
                  </a:cubicBezTo>
                  <a:cubicBezTo>
                    <a:pt x="400" y="3942"/>
                    <a:pt x="392" y="3943"/>
                    <a:pt x="384" y="3943"/>
                  </a:cubicBezTo>
                  <a:cubicBezTo>
                    <a:pt x="381" y="3943"/>
                    <a:pt x="377" y="3943"/>
                    <a:pt x="374" y="3942"/>
                  </a:cubicBezTo>
                  <a:cubicBezTo>
                    <a:pt x="363" y="3942"/>
                    <a:pt x="352" y="3941"/>
                    <a:pt x="342" y="3939"/>
                  </a:cubicBezTo>
                  <a:cubicBezTo>
                    <a:pt x="339" y="3931"/>
                    <a:pt x="338" y="3923"/>
                    <a:pt x="334" y="3914"/>
                  </a:cubicBezTo>
                  <a:cubicBezTo>
                    <a:pt x="322" y="3847"/>
                    <a:pt x="264" y="3801"/>
                    <a:pt x="198" y="3801"/>
                  </a:cubicBezTo>
                  <a:cubicBezTo>
                    <a:pt x="186" y="3801"/>
                    <a:pt x="173" y="3803"/>
                    <a:pt x="160" y="3806"/>
                  </a:cubicBezTo>
                  <a:cubicBezTo>
                    <a:pt x="81" y="3828"/>
                    <a:pt x="40" y="3914"/>
                    <a:pt x="70" y="3990"/>
                  </a:cubicBezTo>
                  <a:cubicBezTo>
                    <a:pt x="73" y="4013"/>
                    <a:pt x="81" y="4036"/>
                    <a:pt x="89" y="4058"/>
                  </a:cubicBezTo>
                  <a:cubicBezTo>
                    <a:pt x="99" y="4078"/>
                    <a:pt x="111" y="4099"/>
                    <a:pt x="125" y="4118"/>
                  </a:cubicBezTo>
                  <a:cubicBezTo>
                    <a:pt x="151" y="4151"/>
                    <a:pt x="186" y="4177"/>
                    <a:pt x="224" y="4192"/>
                  </a:cubicBezTo>
                  <a:lnTo>
                    <a:pt x="224" y="4191"/>
                  </a:lnTo>
                  <a:cubicBezTo>
                    <a:pt x="271" y="4208"/>
                    <a:pt x="322" y="4216"/>
                    <a:pt x="372" y="4216"/>
                  </a:cubicBezTo>
                  <a:cubicBezTo>
                    <a:pt x="428" y="4216"/>
                    <a:pt x="485" y="4208"/>
                    <a:pt x="539" y="4194"/>
                  </a:cubicBezTo>
                  <a:cubicBezTo>
                    <a:pt x="640" y="4169"/>
                    <a:pt x="736" y="4123"/>
                    <a:pt x="820" y="4058"/>
                  </a:cubicBezTo>
                  <a:cubicBezTo>
                    <a:pt x="898" y="3996"/>
                    <a:pt x="963" y="3922"/>
                    <a:pt x="1017" y="3838"/>
                  </a:cubicBezTo>
                  <a:cubicBezTo>
                    <a:pt x="1080" y="3738"/>
                    <a:pt x="1134" y="3634"/>
                    <a:pt x="1178" y="3524"/>
                  </a:cubicBezTo>
                  <a:cubicBezTo>
                    <a:pt x="1213" y="3447"/>
                    <a:pt x="1241" y="3366"/>
                    <a:pt x="1267" y="3285"/>
                  </a:cubicBezTo>
                  <a:cubicBezTo>
                    <a:pt x="1292" y="3201"/>
                    <a:pt x="1321" y="3118"/>
                    <a:pt x="1343" y="3032"/>
                  </a:cubicBezTo>
                  <a:cubicBezTo>
                    <a:pt x="1419" y="2744"/>
                    <a:pt x="1495" y="2456"/>
                    <a:pt x="1572" y="2169"/>
                  </a:cubicBezTo>
                  <a:cubicBezTo>
                    <a:pt x="1645" y="1903"/>
                    <a:pt x="1723" y="1641"/>
                    <a:pt x="1808" y="1378"/>
                  </a:cubicBezTo>
                  <a:cubicBezTo>
                    <a:pt x="1841" y="1281"/>
                    <a:pt x="1876" y="1186"/>
                    <a:pt x="1914" y="1093"/>
                  </a:cubicBezTo>
                  <a:cubicBezTo>
                    <a:pt x="1921" y="1087"/>
                    <a:pt x="1925" y="1079"/>
                    <a:pt x="1930" y="1072"/>
                  </a:cubicBezTo>
                  <a:lnTo>
                    <a:pt x="1930" y="1071"/>
                  </a:lnTo>
                  <a:lnTo>
                    <a:pt x="1940" y="1056"/>
                  </a:lnTo>
                  <a:lnTo>
                    <a:pt x="1938" y="1060"/>
                  </a:lnTo>
                  <a:cubicBezTo>
                    <a:pt x="1973" y="1007"/>
                    <a:pt x="2004" y="955"/>
                    <a:pt x="2036" y="901"/>
                  </a:cubicBezTo>
                  <a:cubicBezTo>
                    <a:pt x="2073" y="836"/>
                    <a:pt x="2050" y="754"/>
                    <a:pt x="1985" y="716"/>
                  </a:cubicBezTo>
                  <a:cubicBezTo>
                    <a:pt x="1973" y="708"/>
                    <a:pt x="1960" y="703"/>
                    <a:pt x="1946" y="700"/>
                  </a:cubicBezTo>
                  <a:cubicBezTo>
                    <a:pt x="1951" y="572"/>
                    <a:pt x="1944" y="434"/>
                    <a:pt x="1889" y="316"/>
                  </a:cubicBezTo>
                  <a:cubicBezTo>
                    <a:pt x="1832" y="197"/>
                    <a:pt x="1746" y="89"/>
                    <a:pt x="1621" y="39"/>
                  </a:cubicBezTo>
                  <a:cubicBezTo>
                    <a:pt x="1558" y="12"/>
                    <a:pt x="1491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6" name="Google Shape;13726;p25"/>
            <p:cNvSpPr/>
            <p:nvPr/>
          </p:nvSpPr>
          <p:spPr>
            <a:xfrm>
              <a:off x="6978152" y="2661874"/>
              <a:ext cx="86024" cy="182107"/>
            </a:xfrm>
            <a:custGeom>
              <a:avLst/>
              <a:gdLst/>
              <a:ahLst/>
              <a:cxnLst/>
              <a:rect l="l" t="t" r="r" b="b"/>
              <a:pathLst>
                <a:path w="2557" h="5413" extrusionOk="0">
                  <a:moveTo>
                    <a:pt x="2247" y="343"/>
                  </a:moveTo>
                  <a:lnTo>
                    <a:pt x="2247" y="343"/>
                  </a:lnTo>
                  <a:cubicBezTo>
                    <a:pt x="2247" y="345"/>
                    <a:pt x="2248" y="347"/>
                    <a:pt x="2248" y="348"/>
                  </a:cubicBezTo>
                  <a:lnTo>
                    <a:pt x="2247" y="343"/>
                  </a:lnTo>
                  <a:close/>
                  <a:moveTo>
                    <a:pt x="2250" y="353"/>
                  </a:moveTo>
                  <a:lnTo>
                    <a:pt x="2253" y="364"/>
                  </a:lnTo>
                  <a:cubicBezTo>
                    <a:pt x="2252" y="360"/>
                    <a:pt x="2251" y="356"/>
                    <a:pt x="2250" y="353"/>
                  </a:cubicBezTo>
                  <a:close/>
                  <a:moveTo>
                    <a:pt x="1393" y="3196"/>
                  </a:moveTo>
                  <a:lnTo>
                    <a:pt x="1393" y="3196"/>
                  </a:lnTo>
                  <a:cubicBezTo>
                    <a:pt x="1393" y="3196"/>
                    <a:pt x="1393" y="3197"/>
                    <a:pt x="1393" y="3197"/>
                  </a:cubicBezTo>
                  <a:lnTo>
                    <a:pt x="1393" y="3197"/>
                  </a:lnTo>
                  <a:cubicBezTo>
                    <a:pt x="1393" y="3197"/>
                    <a:pt x="1393" y="3196"/>
                    <a:pt x="1393" y="3196"/>
                  </a:cubicBezTo>
                  <a:close/>
                  <a:moveTo>
                    <a:pt x="1381" y="4643"/>
                  </a:moveTo>
                  <a:cubicBezTo>
                    <a:pt x="1380" y="4646"/>
                    <a:pt x="1380" y="4649"/>
                    <a:pt x="1379" y="4652"/>
                  </a:cubicBezTo>
                  <a:lnTo>
                    <a:pt x="1379" y="4652"/>
                  </a:lnTo>
                  <a:cubicBezTo>
                    <a:pt x="1380" y="4649"/>
                    <a:pt x="1380" y="4646"/>
                    <a:pt x="1381" y="4643"/>
                  </a:cubicBezTo>
                  <a:close/>
                  <a:moveTo>
                    <a:pt x="2175" y="0"/>
                  </a:moveTo>
                  <a:cubicBezTo>
                    <a:pt x="2139" y="0"/>
                    <a:pt x="2103" y="4"/>
                    <a:pt x="2069" y="14"/>
                  </a:cubicBezTo>
                  <a:cubicBezTo>
                    <a:pt x="2017" y="25"/>
                    <a:pt x="1968" y="41"/>
                    <a:pt x="1919" y="62"/>
                  </a:cubicBezTo>
                  <a:cubicBezTo>
                    <a:pt x="1743" y="141"/>
                    <a:pt x="1604" y="278"/>
                    <a:pt x="1481" y="426"/>
                  </a:cubicBezTo>
                  <a:cubicBezTo>
                    <a:pt x="1419" y="499"/>
                    <a:pt x="1363" y="578"/>
                    <a:pt x="1314" y="660"/>
                  </a:cubicBezTo>
                  <a:cubicBezTo>
                    <a:pt x="1267" y="742"/>
                    <a:pt x="1226" y="829"/>
                    <a:pt x="1191" y="916"/>
                  </a:cubicBezTo>
                  <a:cubicBezTo>
                    <a:pt x="1116" y="1103"/>
                    <a:pt x="1056" y="1296"/>
                    <a:pt x="1014" y="1493"/>
                  </a:cubicBezTo>
                  <a:cubicBezTo>
                    <a:pt x="969" y="1687"/>
                    <a:pt x="934" y="1890"/>
                    <a:pt x="934" y="2091"/>
                  </a:cubicBezTo>
                  <a:cubicBezTo>
                    <a:pt x="934" y="2195"/>
                    <a:pt x="939" y="2300"/>
                    <a:pt x="949" y="2404"/>
                  </a:cubicBezTo>
                  <a:cubicBezTo>
                    <a:pt x="957" y="2506"/>
                    <a:pt x="971" y="2605"/>
                    <a:pt x="990" y="2705"/>
                  </a:cubicBezTo>
                  <a:cubicBezTo>
                    <a:pt x="1014" y="2814"/>
                    <a:pt x="1044" y="2920"/>
                    <a:pt x="1074" y="3028"/>
                  </a:cubicBezTo>
                  <a:cubicBezTo>
                    <a:pt x="1116" y="3172"/>
                    <a:pt x="1169" y="3315"/>
                    <a:pt x="1219" y="3456"/>
                  </a:cubicBezTo>
                  <a:cubicBezTo>
                    <a:pt x="1220" y="3457"/>
                    <a:pt x="1220" y="3459"/>
                    <a:pt x="1221" y="3460"/>
                  </a:cubicBezTo>
                  <a:lnTo>
                    <a:pt x="1221" y="3460"/>
                  </a:lnTo>
                  <a:cubicBezTo>
                    <a:pt x="1221" y="3463"/>
                    <a:pt x="1223" y="3467"/>
                    <a:pt x="1224" y="3470"/>
                  </a:cubicBezTo>
                  <a:cubicBezTo>
                    <a:pt x="1223" y="3467"/>
                    <a:pt x="1222" y="3463"/>
                    <a:pt x="1221" y="3460"/>
                  </a:cubicBezTo>
                  <a:lnTo>
                    <a:pt x="1221" y="3460"/>
                  </a:lnTo>
                  <a:cubicBezTo>
                    <a:pt x="1242" y="3519"/>
                    <a:pt x="1264" y="3576"/>
                    <a:pt x="1284" y="3634"/>
                  </a:cubicBezTo>
                  <a:cubicBezTo>
                    <a:pt x="1316" y="3736"/>
                    <a:pt x="1351" y="3835"/>
                    <a:pt x="1375" y="3940"/>
                  </a:cubicBezTo>
                  <a:lnTo>
                    <a:pt x="1375" y="3938"/>
                  </a:lnTo>
                  <a:cubicBezTo>
                    <a:pt x="1390" y="4011"/>
                    <a:pt x="1401" y="4086"/>
                    <a:pt x="1408" y="4160"/>
                  </a:cubicBezTo>
                  <a:cubicBezTo>
                    <a:pt x="1412" y="4230"/>
                    <a:pt x="1412" y="4299"/>
                    <a:pt x="1411" y="4369"/>
                  </a:cubicBezTo>
                  <a:cubicBezTo>
                    <a:pt x="1405" y="4465"/>
                    <a:pt x="1394" y="4563"/>
                    <a:pt x="1378" y="4659"/>
                  </a:cubicBezTo>
                  <a:lnTo>
                    <a:pt x="1378" y="4659"/>
                  </a:lnTo>
                  <a:cubicBezTo>
                    <a:pt x="1365" y="4725"/>
                    <a:pt x="1349" y="4791"/>
                    <a:pt x="1329" y="4855"/>
                  </a:cubicBezTo>
                  <a:cubicBezTo>
                    <a:pt x="1318" y="4887"/>
                    <a:pt x="1305" y="4918"/>
                    <a:pt x="1291" y="4950"/>
                  </a:cubicBezTo>
                  <a:cubicBezTo>
                    <a:pt x="1283" y="4967"/>
                    <a:pt x="1275" y="4983"/>
                    <a:pt x="1265" y="4999"/>
                  </a:cubicBezTo>
                  <a:cubicBezTo>
                    <a:pt x="1257" y="5007"/>
                    <a:pt x="1251" y="5015"/>
                    <a:pt x="1245" y="5024"/>
                  </a:cubicBezTo>
                  <a:cubicBezTo>
                    <a:pt x="1234" y="5035"/>
                    <a:pt x="1221" y="5050"/>
                    <a:pt x="1210" y="5059"/>
                  </a:cubicBezTo>
                  <a:cubicBezTo>
                    <a:pt x="1199" y="5070"/>
                    <a:pt x="1186" y="5078"/>
                    <a:pt x="1175" y="5088"/>
                  </a:cubicBezTo>
                  <a:cubicBezTo>
                    <a:pt x="1158" y="5099"/>
                    <a:pt x="1140" y="5108"/>
                    <a:pt x="1123" y="5118"/>
                  </a:cubicBezTo>
                  <a:cubicBezTo>
                    <a:pt x="1118" y="5121"/>
                    <a:pt x="1113" y="5122"/>
                    <a:pt x="1109" y="5124"/>
                  </a:cubicBezTo>
                  <a:lnTo>
                    <a:pt x="1116" y="5121"/>
                  </a:lnTo>
                  <a:lnTo>
                    <a:pt x="1115" y="5121"/>
                  </a:lnTo>
                  <a:cubicBezTo>
                    <a:pt x="1107" y="5124"/>
                    <a:pt x="1101" y="5126"/>
                    <a:pt x="1094" y="5127"/>
                  </a:cubicBezTo>
                  <a:cubicBezTo>
                    <a:pt x="1075" y="5132"/>
                    <a:pt x="1058" y="5134"/>
                    <a:pt x="1037" y="5135"/>
                  </a:cubicBezTo>
                  <a:lnTo>
                    <a:pt x="968" y="5135"/>
                  </a:lnTo>
                  <a:cubicBezTo>
                    <a:pt x="933" y="5134"/>
                    <a:pt x="900" y="5129"/>
                    <a:pt x="865" y="5124"/>
                  </a:cubicBezTo>
                  <a:cubicBezTo>
                    <a:pt x="836" y="5118"/>
                    <a:pt x="808" y="5111"/>
                    <a:pt x="781" y="5102"/>
                  </a:cubicBezTo>
                  <a:cubicBezTo>
                    <a:pt x="713" y="5078"/>
                    <a:pt x="646" y="5051"/>
                    <a:pt x="581" y="5020"/>
                  </a:cubicBezTo>
                  <a:cubicBezTo>
                    <a:pt x="486" y="4972"/>
                    <a:pt x="391" y="4925"/>
                    <a:pt x="303" y="4868"/>
                  </a:cubicBezTo>
                  <a:cubicBezTo>
                    <a:pt x="281" y="4852"/>
                    <a:pt x="262" y="4836"/>
                    <a:pt x="241" y="4820"/>
                  </a:cubicBezTo>
                  <a:cubicBezTo>
                    <a:pt x="216" y="4800"/>
                    <a:pt x="187" y="4791"/>
                    <a:pt x="158" y="4791"/>
                  </a:cubicBezTo>
                  <a:cubicBezTo>
                    <a:pt x="116" y="4791"/>
                    <a:pt x="74" y="4810"/>
                    <a:pt x="46" y="4845"/>
                  </a:cubicBezTo>
                  <a:cubicBezTo>
                    <a:pt x="0" y="4907"/>
                    <a:pt x="13" y="4994"/>
                    <a:pt x="73" y="5040"/>
                  </a:cubicBezTo>
                  <a:cubicBezTo>
                    <a:pt x="122" y="5080"/>
                    <a:pt x="176" y="5115"/>
                    <a:pt x="232" y="5145"/>
                  </a:cubicBezTo>
                  <a:lnTo>
                    <a:pt x="323" y="5194"/>
                  </a:lnTo>
                  <a:cubicBezTo>
                    <a:pt x="415" y="5244"/>
                    <a:pt x="510" y="5289"/>
                    <a:pt x="607" y="5328"/>
                  </a:cubicBezTo>
                  <a:cubicBezTo>
                    <a:pt x="697" y="5366"/>
                    <a:pt x="790" y="5392"/>
                    <a:pt x="889" y="5403"/>
                  </a:cubicBezTo>
                  <a:cubicBezTo>
                    <a:pt x="928" y="5409"/>
                    <a:pt x="968" y="5412"/>
                    <a:pt x="1009" y="5412"/>
                  </a:cubicBezTo>
                  <a:cubicBezTo>
                    <a:pt x="1014" y="5412"/>
                    <a:pt x="1019" y="5412"/>
                    <a:pt x="1024" y="5412"/>
                  </a:cubicBezTo>
                  <a:cubicBezTo>
                    <a:pt x="1068" y="5412"/>
                    <a:pt x="1112" y="5406"/>
                    <a:pt x="1154" y="5395"/>
                  </a:cubicBezTo>
                  <a:cubicBezTo>
                    <a:pt x="1321" y="5352"/>
                    <a:pt x="1463" y="5219"/>
                    <a:pt x="1531" y="5064"/>
                  </a:cubicBezTo>
                  <a:cubicBezTo>
                    <a:pt x="1607" y="4888"/>
                    <a:pt x="1645" y="4698"/>
                    <a:pt x="1661" y="4510"/>
                  </a:cubicBezTo>
                  <a:cubicBezTo>
                    <a:pt x="1682" y="4314"/>
                    <a:pt x="1672" y="4117"/>
                    <a:pt x="1636" y="3924"/>
                  </a:cubicBezTo>
                  <a:cubicBezTo>
                    <a:pt x="1609" y="3807"/>
                    <a:pt x="1576" y="3693"/>
                    <a:pt x="1534" y="3579"/>
                  </a:cubicBezTo>
                  <a:cubicBezTo>
                    <a:pt x="1491" y="3452"/>
                    <a:pt x="1440" y="3325"/>
                    <a:pt x="1393" y="3197"/>
                  </a:cubicBezTo>
                  <a:lnTo>
                    <a:pt x="1393" y="3197"/>
                  </a:lnTo>
                  <a:cubicBezTo>
                    <a:pt x="1393" y="3197"/>
                    <a:pt x="1393" y="3197"/>
                    <a:pt x="1393" y="3198"/>
                  </a:cubicBezTo>
                  <a:lnTo>
                    <a:pt x="1393" y="3195"/>
                  </a:lnTo>
                  <a:lnTo>
                    <a:pt x="1393" y="3195"/>
                  </a:lnTo>
                  <a:cubicBezTo>
                    <a:pt x="1393" y="3195"/>
                    <a:pt x="1393" y="3196"/>
                    <a:pt x="1393" y="3196"/>
                  </a:cubicBezTo>
                  <a:lnTo>
                    <a:pt x="1393" y="3196"/>
                  </a:lnTo>
                  <a:cubicBezTo>
                    <a:pt x="1393" y="3195"/>
                    <a:pt x="1392" y="3194"/>
                    <a:pt x="1392" y="3193"/>
                  </a:cubicBezTo>
                  <a:cubicBezTo>
                    <a:pt x="1370" y="3125"/>
                    <a:pt x="1343" y="3060"/>
                    <a:pt x="1322" y="2990"/>
                  </a:cubicBezTo>
                  <a:cubicBezTo>
                    <a:pt x="1292" y="2887"/>
                    <a:pt x="1261" y="2783"/>
                    <a:pt x="1237" y="2677"/>
                  </a:cubicBezTo>
                  <a:lnTo>
                    <a:pt x="1237" y="2677"/>
                  </a:lnTo>
                  <a:cubicBezTo>
                    <a:pt x="1237" y="2680"/>
                    <a:pt x="1238" y="2683"/>
                    <a:pt x="1238" y="2688"/>
                  </a:cubicBezTo>
                  <a:cubicBezTo>
                    <a:pt x="1215" y="2574"/>
                    <a:pt x="1199" y="2458"/>
                    <a:pt x="1191" y="2343"/>
                  </a:cubicBezTo>
                  <a:lnTo>
                    <a:pt x="1191" y="2343"/>
                  </a:lnTo>
                  <a:lnTo>
                    <a:pt x="1192" y="2359"/>
                  </a:lnTo>
                  <a:cubicBezTo>
                    <a:pt x="1181" y="2248"/>
                    <a:pt x="1178" y="2135"/>
                    <a:pt x="1183" y="2023"/>
                  </a:cubicBezTo>
                  <a:cubicBezTo>
                    <a:pt x="1189" y="1915"/>
                    <a:pt x="1204" y="1808"/>
                    <a:pt x="1224" y="1702"/>
                  </a:cubicBezTo>
                  <a:lnTo>
                    <a:pt x="1224" y="1706"/>
                  </a:lnTo>
                  <a:lnTo>
                    <a:pt x="1226" y="1697"/>
                  </a:lnTo>
                  <a:cubicBezTo>
                    <a:pt x="1227" y="1694"/>
                    <a:pt x="1227" y="1692"/>
                    <a:pt x="1227" y="1689"/>
                  </a:cubicBezTo>
                  <a:cubicBezTo>
                    <a:pt x="1227" y="1691"/>
                    <a:pt x="1227" y="1691"/>
                    <a:pt x="1227" y="1692"/>
                  </a:cubicBezTo>
                  <a:cubicBezTo>
                    <a:pt x="1259" y="1531"/>
                    <a:pt x="1300" y="1372"/>
                    <a:pt x="1351" y="1217"/>
                  </a:cubicBezTo>
                  <a:cubicBezTo>
                    <a:pt x="1387" y="1102"/>
                    <a:pt x="1433" y="989"/>
                    <a:pt x="1484" y="880"/>
                  </a:cubicBezTo>
                  <a:cubicBezTo>
                    <a:pt x="1507" y="833"/>
                    <a:pt x="1534" y="787"/>
                    <a:pt x="1563" y="742"/>
                  </a:cubicBezTo>
                  <a:cubicBezTo>
                    <a:pt x="1604" y="682"/>
                    <a:pt x="1648" y="624"/>
                    <a:pt x="1696" y="568"/>
                  </a:cubicBezTo>
                  <a:cubicBezTo>
                    <a:pt x="1737" y="522"/>
                    <a:pt x="1780" y="478"/>
                    <a:pt x="1826" y="435"/>
                  </a:cubicBezTo>
                  <a:cubicBezTo>
                    <a:pt x="1857" y="408"/>
                    <a:pt x="1887" y="383"/>
                    <a:pt x="1921" y="359"/>
                  </a:cubicBezTo>
                  <a:cubicBezTo>
                    <a:pt x="1941" y="345"/>
                    <a:pt x="1965" y="331"/>
                    <a:pt x="1984" y="321"/>
                  </a:cubicBezTo>
                  <a:cubicBezTo>
                    <a:pt x="2005" y="312"/>
                    <a:pt x="2024" y="304"/>
                    <a:pt x="2044" y="296"/>
                  </a:cubicBezTo>
                  <a:cubicBezTo>
                    <a:pt x="2068" y="288"/>
                    <a:pt x="2092" y="282"/>
                    <a:pt x="2115" y="275"/>
                  </a:cubicBezTo>
                  <a:cubicBezTo>
                    <a:pt x="2131" y="272"/>
                    <a:pt x="2145" y="271"/>
                    <a:pt x="2161" y="269"/>
                  </a:cubicBezTo>
                  <a:lnTo>
                    <a:pt x="2182" y="269"/>
                  </a:lnTo>
                  <a:lnTo>
                    <a:pt x="2194" y="272"/>
                  </a:lnTo>
                  <a:cubicBezTo>
                    <a:pt x="2198" y="274"/>
                    <a:pt x="2202" y="275"/>
                    <a:pt x="2206" y="277"/>
                  </a:cubicBezTo>
                  <a:lnTo>
                    <a:pt x="2210" y="280"/>
                  </a:lnTo>
                  <a:lnTo>
                    <a:pt x="2210" y="282"/>
                  </a:lnTo>
                  <a:cubicBezTo>
                    <a:pt x="2217" y="288"/>
                    <a:pt x="2223" y="296"/>
                    <a:pt x="2228" y="304"/>
                  </a:cubicBezTo>
                  <a:lnTo>
                    <a:pt x="2236" y="315"/>
                  </a:lnTo>
                  <a:cubicBezTo>
                    <a:pt x="2239" y="324"/>
                    <a:pt x="2245" y="335"/>
                    <a:pt x="2247" y="342"/>
                  </a:cubicBezTo>
                  <a:cubicBezTo>
                    <a:pt x="2247" y="344"/>
                    <a:pt x="2248" y="346"/>
                    <a:pt x="2248" y="348"/>
                  </a:cubicBezTo>
                  <a:lnTo>
                    <a:pt x="2248" y="348"/>
                  </a:lnTo>
                  <a:cubicBezTo>
                    <a:pt x="2248" y="348"/>
                    <a:pt x="2248" y="348"/>
                    <a:pt x="2248" y="348"/>
                  </a:cubicBezTo>
                  <a:lnTo>
                    <a:pt x="2248" y="348"/>
                  </a:lnTo>
                  <a:lnTo>
                    <a:pt x="2250" y="353"/>
                  </a:lnTo>
                  <a:lnTo>
                    <a:pt x="2250" y="347"/>
                  </a:lnTo>
                  <a:cubicBezTo>
                    <a:pt x="2250" y="350"/>
                    <a:pt x="2250" y="351"/>
                    <a:pt x="2251" y="354"/>
                  </a:cubicBezTo>
                  <a:cubicBezTo>
                    <a:pt x="2251" y="354"/>
                    <a:pt x="2251" y="354"/>
                    <a:pt x="2251" y="354"/>
                  </a:cubicBezTo>
                  <a:lnTo>
                    <a:pt x="2251" y="354"/>
                  </a:lnTo>
                  <a:cubicBezTo>
                    <a:pt x="2253" y="354"/>
                    <a:pt x="2253" y="356"/>
                    <a:pt x="2253" y="358"/>
                  </a:cubicBezTo>
                  <a:lnTo>
                    <a:pt x="2251" y="354"/>
                  </a:lnTo>
                  <a:lnTo>
                    <a:pt x="2251" y="354"/>
                  </a:lnTo>
                  <a:cubicBezTo>
                    <a:pt x="2253" y="359"/>
                    <a:pt x="2255" y="366"/>
                    <a:pt x="2255" y="372"/>
                  </a:cubicBezTo>
                  <a:lnTo>
                    <a:pt x="2255" y="392"/>
                  </a:lnTo>
                  <a:cubicBezTo>
                    <a:pt x="2253" y="404"/>
                    <a:pt x="2251" y="416"/>
                    <a:pt x="2250" y="427"/>
                  </a:cubicBezTo>
                  <a:cubicBezTo>
                    <a:pt x="2245" y="451"/>
                    <a:pt x="2239" y="475"/>
                    <a:pt x="2232" y="499"/>
                  </a:cubicBezTo>
                  <a:cubicBezTo>
                    <a:pt x="2226" y="518"/>
                    <a:pt x="2223" y="537"/>
                    <a:pt x="2220" y="556"/>
                  </a:cubicBezTo>
                  <a:cubicBezTo>
                    <a:pt x="2210" y="627"/>
                    <a:pt x="2259" y="693"/>
                    <a:pt x="2331" y="706"/>
                  </a:cubicBezTo>
                  <a:cubicBezTo>
                    <a:pt x="2339" y="707"/>
                    <a:pt x="2347" y="708"/>
                    <a:pt x="2355" y="708"/>
                  </a:cubicBezTo>
                  <a:cubicBezTo>
                    <a:pt x="2417" y="708"/>
                    <a:pt x="2472" y="666"/>
                    <a:pt x="2489" y="605"/>
                  </a:cubicBezTo>
                  <a:cubicBezTo>
                    <a:pt x="2503" y="554"/>
                    <a:pt x="2516" y="503"/>
                    <a:pt x="2532" y="453"/>
                  </a:cubicBezTo>
                  <a:cubicBezTo>
                    <a:pt x="2535" y="440"/>
                    <a:pt x="2540" y="427"/>
                    <a:pt x="2544" y="415"/>
                  </a:cubicBezTo>
                  <a:cubicBezTo>
                    <a:pt x="2557" y="372"/>
                    <a:pt x="2544" y="324"/>
                    <a:pt x="2513" y="291"/>
                  </a:cubicBezTo>
                  <a:cubicBezTo>
                    <a:pt x="2500" y="236"/>
                    <a:pt x="2476" y="184"/>
                    <a:pt x="2441" y="138"/>
                  </a:cubicBezTo>
                  <a:cubicBezTo>
                    <a:pt x="2415" y="98"/>
                    <a:pt x="2378" y="66"/>
                    <a:pt x="2337" y="41"/>
                  </a:cubicBezTo>
                  <a:cubicBezTo>
                    <a:pt x="2297" y="20"/>
                    <a:pt x="2255" y="8"/>
                    <a:pt x="2209" y="1"/>
                  </a:cubicBezTo>
                  <a:cubicBezTo>
                    <a:pt x="2198" y="1"/>
                    <a:pt x="2186" y="0"/>
                    <a:pt x="2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7" name="Google Shape;13727;p25"/>
            <p:cNvSpPr/>
            <p:nvPr/>
          </p:nvSpPr>
          <p:spPr>
            <a:xfrm>
              <a:off x="7020442" y="2579278"/>
              <a:ext cx="21969" cy="67117"/>
            </a:xfrm>
            <a:custGeom>
              <a:avLst/>
              <a:gdLst/>
              <a:ahLst/>
              <a:cxnLst/>
              <a:rect l="l" t="t" r="r" b="b"/>
              <a:pathLst>
                <a:path w="653" h="1995" extrusionOk="0">
                  <a:moveTo>
                    <a:pt x="499" y="0"/>
                  </a:moveTo>
                  <a:cubicBezTo>
                    <a:pt x="437" y="0"/>
                    <a:pt x="380" y="41"/>
                    <a:pt x="364" y="104"/>
                  </a:cubicBezTo>
                  <a:lnTo>
                    <a:pt x="363" y="117"/>
                  </a:lnTo>
                  <a:cubicBezTo>
                    <a:pt x="334" y="256"/>
                    <a:pt x="295" y="392"/>
                    <a:pt x="262" y="530"/>
                  </a:cubicBezTo>
                  <a:cubicBezTo>
                    <a:pt x="225" y="679"/>
                    <a:pt x="190" y="828"/>
                    <a:pt x="157" y="976"/>
                  </a:cubicBezTo>
                  <a:cubicBezTo>
                    <a:pt x="125" y="1117"/>
                    <a:pt x="99" y="1257"/>
                    <a:pt x="72" y="1397"/>
                  </a:cubicBezTo>
                  <a:cubicBezTo>
                    <a:pt x="59" y="1472"/>
                    <a:pt x="45" y="1545"/>
                    <a:pt x="32" y="1619"/>
                  </a:cubicBezTo>
                  <a:cubicBezTo>
                    <a:pt x="18" y="1698"/>
                    <a:pt x="0" y="1782"/>
                    <a:pt x="5" y="1861"/>
                  </a:cubicBezTo>
                  <a:cubicBezTo>
                    <a:pt x="8" y="1934"/>
                    <a:pt x="67" y="1991"/>
                    <a:pt x="140" y="1994"/>
                  </a:cubicBezTo>
                  <a:lnTo>
                    <a:pt x="141" y="1994"/>
                  </a:lnTo>
                  <a:cubicBezTo>
                    <a:pt x="216" y="1991"/>
                    <a:pt x="274" y="1931"/>
                    <a:pt x="273" y="1857"/>
                  </a:cubicBezTo>
                  <a:cubicBezTo>
                    <a:pt x="273" y="1848"/>
                    <a:pt x="273" y="1840"/>
                    <a:pt x="273" y="1833"/>
                  </a:cubicBezTo>
                  <a:cubicBezTo>
                    <a:pt x="285" y="1692"/>
                    <a:pt x="311" y="1551"/>
                    <a:pt x="336" y="1413"/>
                  </a:cubicBezTo>
                  <a:cubicBezTo>
                    <a:pt x="377" y="1193"/>
                    <a:pt x="423" y="976"/>
                    <a:pt x="477" y="759"/>
                  </a:cubicBezTo>
                  <a:cubicBezTo>
                    <a:pt x="526" y="563"/>
                    <a:pt x="577" y="367"/>
                    <a:pt x="634" y="174"/>
                  </a:cubicBezTo>
                  <a:cubicBezTo>
                    <a:pt x="653" y="99"/>
                    <a:pt x="607" y="23"/>
                    <a:pt x="534" y="4"/>
                  </a:cubicBezTo>
                  <a:cubicBezTo>
                    <a:pt x="522" y="1"/>
                    <a:pt x="511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8" name="Google Shape;13728;p25"/>
            <p:cNvSpPr/>
            <p:nvPr/>
          </p:nvSpPr>
          <p:spPr>
            <a:xfrm>
              <a:off x="7039518" y="2591794"/>
              <a:ext cx="23987" cy="55073"/>
            </a:xfrm>
            <a:custGeom>
              <a:avLst/>
              <a:gdLst/>
              <a:ahLst/>
              <a:cxnLst/>
              <a:rect l="l" t="t" r="r" b="b"/>
              <a:pathLst>
                <a:path w="713" h="1637" extrusionOk="0">
                  <a:moveTo>
                    <a:pt x="560" y="1"/>
                  </a:moveTo>
                  <a:cubicBezTo>
                    <a:pt x="496" y="1"/>
                    <a:pt x="438" y="48"/>
                    <a:pt x="427" y="114"/>
                  </a:cubicBezTo>
                  <a:lnTo>
                    <a:pt x="423" y="131"/>
                  </a:lnTo>
                  <a:cubicBezTo>
                    <a:pt x="420" y="137"/>
                    <a:pt x="418" y="145"/>
                    <a:pt x="418" y="153"/>
                  </a:cubicBezTo>
                  <a:cubicBezTo>
                    <a:pt x="405" y="199"/>
                    <a:pt x="389" y="245"/>
                    <a:pt x="375" y="291"/>
                  </a:cubicBezTo>
                  <a:cubicBezTo>
                    <a:pt x="358" y="348"/>
                    <a:pt x="340" y="405"/>
                    <a:pt x="323" y="462"/>
                  </a:cubicBezTo>
                  <a:cubicBezTo>
                    <a:pt x="293" y="565"/>
                    <a:pt x="261" y="668"/>
                    <a:pt x="230" y="772"/>
                  </a:cubicBezTo>
                  <a:cubicBezTo>
                    <a:pt x="160" y="1006"/>
                    <a:pt x="97" y="1242"/>
                    <a:pt x="22" y="1473"/>
                  </a:cubicBezTo>
                  <a:cubicBezTo>
                    <a:pt x="0" y="1541"/>
                    <a:pt x="51" y="1616"/>
                    <a:pt x="116" y="1632"/>
                  </a:cubicBezTo>
                  <a:cubicBezTo>
                    <a:pt x="127" y="1635"/>
                    <a:pt x="136" y="1636"/>
                    <a:pt x="147" y="1636"/>
                  </a:cubicBezTo>
                  <a:cubicBezTo>
                    <a:pt x="207" y="1635"/>
                    <a:pt x="260" y="1595"/>
                    <a:pt x="276" y="1537"/>
                  </a:cubicBezTo>
                  <a:cubicBezTo>
                    <a:pt x="345" y="1299"/>
                    <a:pt x="412" y="1060"/>
                    <a:pt x="484" y="823"/>
                  </a:cubicBezTo>
                  <a:cubicBezTo>
                    <a:pt x="545" y="625"/>
                    <a:pt x="610" y="429"/>
                    <a:pt x="673" y="232"/>
                  </a:cubicBezTo>
                  <a:cubicBezTo>
                    <a:pt x="679" y="221"/>
                    <a:pt x="684" y="210"/>
                    <a:pt x="686" y="198"/>
                  </a:cubicBezTo>
                  <a:cubicBezTo>
                    <a:pt x="687" y="190"/>
                    <a:pt x="689" y="182"/>
                    <a:pt x="692" y="174"/>
                  </a:cubicBezTo>
                  <a:cubicBezTo>
                    <a:pt x="712" y="98"/>
                    <a:pt x="667" y="22"/>
                    <a:pt x="591" y="4"/>
                  </a:cubicBezTo>
                  <a:cubicBezTo>
                    <a:pt x="580" y="2"/>
                    <a:pt x="570" y="1"/>
                    <a:pt x="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29" name="Google Shape;13729;p25"/>
            <p:cNvSpPr/>
            <p:nvPr/>
          </p:nvSpPr>
          <p:spPr>
            <a:xfrm>
              <a:off x="7007186" y="2565854"/>
              <a:ext cx="88682" cy="33979"/>
            </a:xfrm>
            <a:custGeom>
              <a:avLst/>
              <a:gdLst/>
              <a:ahLst/>
              <a:cxnLst/>
              <a:rect l="l" t="t" r="r" b="b"/>
              <a:pathLst>
                <a:path w="2636" h="1010" extrusionOk="0">
                  <a:moveTo>
                    <a:pt x="2511" y="1"/>
                  </a:moveTo>
                  <a:cubicBezTo>
                    <a:pt x="2506" y="1"/>
                    <a:pt x="2502" y="1"/>
                    <a:pt x="2498" y="1"/>
                  </a:cubicBezTo>
                  <a:cubicBezTo>
                    <a:pt x="2335" y="27"/>
                    <a:pt x="2172" y="54"/>
                    <a:pt x="2007" y="79"/>
                  </a:cubicBezTo>
                  <a:cubicBezTo>
                    <a:pt x="1715" y="125"/>
                    <a:pt x="1420" y="169"/>
                    <a:pt x="1126" y="210"/>
                  </a:cubicBezTo>
                  <a:cubicBezTo>
                    <a:pt x="974" y="231"/>
                    <a:pt x="822" y="251"/>
                    <a:pt x="670" y="278"/>
                  </a:cubicBezTo>
                  <a:cubicBezTo>
                    <a:pt x="618" y="288"/>
                    <a:pt x="565" y="299"/>
                    <a:pt x="512" y="312"/>
                  </a:cubicBezTo>
                  <a:cubicBezTo>
                    <a:pt x="466" y="321"/>
                    <a:pt x="420" y="332"/>
                    <a:pt x="375" y="346"/>
                  </a:cubicBezTo>
                  <a:cubicBezTo>
                    <a:pt x="295" y="370"/>
                    <a:pt x="220" y="407"/>
                    <a:pt x="152" y="454"/>
                  </a:cubicBezTo>
                  <a:cubicBezTo>
                    <a:pt x="114" y="479"/>
                    <a:pt x="83" y="511"/>
                    <a:pt x="59" y="549"/>
                  </a:cubicBezTo>
                  <a:cubicBezTo>
                    <a:pt x="40" y="578"/>
                    <a:pt x="27" y="609"/>
                    <a:pt x="21" y="642"/>
                  </a:cubicBezTo>
                  <a:cubicBezTo>
                    <a:pt x="5" y="720"/>
                    <a:pt x="0" y="799"/>
                    <a:pt x="3" y="878"/>
                  </a:cubicBezTo>
                  <a:cubicBezTo>
                    <a:pt x="7" y="951"/>
                    <a:pt x="65" y="1010"/>
                    <a:pt x="140" y="1010"/>
                  </a:cubicBezTo>
                  <a:lnTo>
                    <a:pt x="141" y="1010"/>
                  </a:lnTo>
                  <a:cubicBezTo>
                    <a:pt x="215" y="1008"/>
                    <a:pt x="276" y="946"/>
                    <a:pt x="276" y="872"/>
                  </a:cubicBezTo>
                  <a:lnTo>
                    <a:pt x="276" y="771"/>
                  </a:lnTo>
                  <a:cubicBezTo>
                    <a:pt x="277" y="753"/>
                    <a:pt x="277" y="734"/>
                    <a:pt x="280" y="717"/>
                  </a:cubicBezTo>
                  <a:cubicBezTo>
                    <a:pt x="282" y="707"/>
                    <a:pt x="285" y="698"/>
                    <a:pt x="287" y="688"/>
                  </a:cubicBezTo>
                  <a:lnTo>
                    <a:pt x="293" y="684"/>
                  </a:lnTo>
                  <a:cubicBezTo>
                    <a:pt x="304" y="674"/>
                    <a:pt x="315" y="663"/>
                    <a:pt x="328" y="655"/>
                  </a:cubicBezTo>
                  <a:cubicBezTo>
                    <a:pt x="341" y="647"/>
                    <a:pt x="353" y="641"/>
                    <a:pt x="366" y="633"/>
                  </a:cubicBezTo>
                  <a:cubicBezTo>
                    <a:pt x="390" y="622"/>
                    <a:pt x="413" y="611"/>
                    <a:pt x="437" y="601"/>
                  </a:cubicBezTo>
                  <a:cubicBezTo>
                    <a:pt x="512" y="578"/>
                    <a:pt x="586" y="559"/>
                    <a:pt x="662" y="543"/>
                  </a:cubicBezTo>
                  <a:cubicBezTo>
                    <a:pt x="717" y="532"/>
                    <a:pt x="773" y="519"/>
                    <a:pt x="830" y="509"/>
                  </a:cubicBezTo>
                  <a:cubicBezTo>
                    <a:pt x="1398" y="419"/>
                    <a:pt x="1966" y="331"/>
                    <a:pt x="2533" y="232"/>
                  </a:cubicBezTo>
                  <a:cubicBezTo>
                    <a:pt x="2595" y="221"/>
                    <a:pt x="2636" y="163"/>
                    <a:pt x="2628" y="101"/>
                  </a:cubicBezTo>
                  <a:cubicBezTo>
                    <a:pt x="2619" y="42"/>
                    <a:pt x="2569" y="1"/>
                    <a:pt x="25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0" name="Google Shape;13730;p25"/>
            <p:cNvSpPr/>
            <p:nvPr/>
          </p:nvSpPr>
          <p:spPr>
            <a:xfrm>
              <a:off x="7067577" y="2545803"/>
              <a:ext cx="77882" cy="136992"/>
            </a:xfrm>
            <a:custGeom>
              <a:avLst/>
              <a:gdLst/>
              <a:ahLst/>
              <a:cxnLst/>
              <a:rect l="l" t="t" r="r" b="b"/>
              <a:pathLst>
                <a:path w="2315" h="4072" extrusionOk="0">
                  <a:moveTo>
                    <a:pt x="105" y="3747"/>
                  </a:moveTo>
                  <a:cubicBezTo>
                    <a:pt x="104" y="3748"/>
                    <a:pt x="104" y="3749"/>
                    <a:pt x="104" y="3749"/>
                  </a:cubicBezTo>
                  <a:lnTo>
                    <a:pt x="104" y="3749"/>
                  </a:lnTo>
                  <a:cubicBezTo>
                    <a:pt x="104" y="3749"/>
                    <a:pt x="104" y="3748"/>
                    <a:pt x="105" y="3747"/>
                  </a:cubicBezTo>
                  <a:close/>
                  <a:moveTo>
                    <a:pt x="2114" y="1"/>
                  </a:moveTo>
                  <a:cubicBezTo>
                    <a:pt x="2034" y="1"/>
                    <a:pt x="1966" y="45"/>
                    <a:pt x="1906" y="97"/>
                  </a:cubicBezTo>
                  <a:cubicBezTo>
                    <a:pt x="1814" y="176"/>
                    <a:pt x="1743" y="279"/>
                    <a:pt x="1683" y="382"/>
                  </a:cubicBezTo>
                  <a:cubicBezTo>
                    <a:pt x="1617" y="493"/>
                    <a:pt x="1563" y="608"/>
                    <a:pt x="1504" y="722"/>
                  </a:cubicBezTo>
                  <a:cubicBezTo>
                    <a:pt x="1442" y="843"/>
                    <a:pt x="1389" y="969"/>
                    <a:pt x="1332" y="1091"/>
                  </a:cubicBezTo>
                  <a:cubicBezTo>
                    <a:pt x="1270" y="1221"/>
                    <a:pt x="1213" y="1351"/>
                    <a:pt x="1151" y="1481"/>
                  </a:cubicBezTo>
                  <a:cubicBezTo>
                    <a:pt x="1026" y="1745"/>
                    <a:pt x="904" y="2014"/>
                    <a:pt x="781" y="2280"/>
                  </a:cubicBezTo>
                  <a:cubicBezTo>
                    <a:pt x="667" y="2527"/>
                    <a:pt x="556" y="2774"/>
                    <a:pt x="440" y="3019"/>
                  </a:cubicBezTo>
                  <a:cubicBezTo>
                    <a:pt x="328" y="3262"/>
                    <a:pt x="221" y="3506"/>
                    <a:pt x="105" y="3747"/>
                  </a:cubicBezTo>
                  <a:lnTo>
                    <a:pt x="105" y="3747"/>
                  </a:lnTo>
                  <a:cubicBezTo>
                    <a:pt x="105" y="3746"/>
                    <a:pt x="106" y="3745"/>
                    <a:pt x="106" y="3744"/>
                  </a:cubicBezTo>
                  <a:lnTo>
                    <a:pt x="106" y="3744"/>
                  </a:lnTo>
                  <a:cubicBezTo>
                    <a:pt x="105" y="3748"/>
                    <a:pt x="103" y="3751"/>
                    <a:pt x="101" y="3755"/>
                  </a:cubicBezTo>
                  <a:lnTo>
                    <a:pt x="101" y="3755"/>
                  </a:lnTo>
                  <a:cubicBezTo>
                    <a:pt x="102" y="3753"/>
                    <a:pt x="103" y="3751"/>
                    <a:pt x="104" y="3749"/>
                  </a:cubicBezTo>
                  <a:lnTo>
                    <a:pt x="104" y="3749"/>
                  </a:lnTo>
                  <a:cubicBezTo>
                    <a:pt x="102" y="3753"/>
                    <a:pt x="100" y="3757"/>
                    <a:pt x="98" y="3760"/>
                  </a:cubicBezTo>
                  <a:cubicBezTo>
                    <a:pt x="99" y="3759"/>
                    <a:pt x="99" y="3759"/>
                    <a:pt x="100" y="3758"/>
                  </a:cubicBezTo>
                  <a:lnTo>
                    <a:pt x="100" y="3758"/>
                  </a:lnTo>
                  <a:cubicBezTo>
                    <a:pt x="80" y="3799"/>
                    <a:pt x="60" y="3839"/>
                    <a:pt x="38" y="3880"/>
                  </a:cubicBezTo>
                  <a:cubicBezTo>
                    <a:pt x="0" y="3949"/>
                    <a:pt x="30" y="4034"/>
                    <a:pt x="102" y="4064"/>
                  </a:cubicBezTo>
                  <a:cubicBezTo>
                    <a:pt x="117" y="4070"/>
                    <a:pt x="133" y="4072"/>
                    <a:pt x="149" y="4072"/>
                  </a:cubicBezTo>
                  <a:cubicBezTo>
                    <a:pt x="203" y="4072"/>
                    <a:pt x="250" y="4040"/>
                    <a:pt x="271" y="3993"/>
                  </a:cubicBezTo>
                  <a:lnTo>
                    <a:pt x="298" y="3926"/>
                  </a:lnTo>
                  <a:cubicBezTo>
                    <a:pt x="515" y="3412"/>
                    <a:pt x="749" y="2905"/>
                    <a:pt x="987" y="2399"/>
                  </a:cubicBezTo>
                  <a:cubicBezTo>
                    <a:pt x="1227" y="1884"/>
                    <a:pt x="1471" y="1371"/>
                    <a:pt x="1716" y="860"/>
                  </a:cubicBezTo>
                  <a:lnTo>
                    <a:pt x="1716" y="863"/>
                  </a:lnTo>
                  <a:cubicBezTo>
                    <a:pt x="1716" y="862"/>
                    <a:pt x="1716" y="860"/>
                    <a:pt x="1718" y="860"/>
                  </a:cubicBezTo>
                  <a:lnTo>
                    <a:pt x="1723" y="847"/>
                  </a:lnTo>
                  <a:lnTo>
                    <a:pt x="1719" y="857"/>
                  </a:lnTo>
                  <a:cubicBezTo>
                    <a:pt x="1784" y="727"/>
                    <a:pt x="1849" y="597"/>
                    <a:pt x="1928" y="474"/>
                  </a:cubicBezTo>
                  <a:cubicBezTo>
                    <a:pt x="1954" y="439"/>
                    <a:pt x="1981" y="404"/>
                    <a:pt x="2008" y="369"/>
                  </a:cubicBezTo>
                  <a:cubicBezTo>
                    <a:pt x="2028" y="347"/>
                    <a:pt x="2049" y="325"/>
                    <a:pt x="2071" y="304"/>
                  </a:cubicBezTo>
                  <a:cubicBezTo>
                    <a:pt x="2084" y="295"/>
                    <a:pt x="2096" y="285"/>
                    <a:pt x="2109" y="276"/>
                  </a:cubicBezTo>
                  <a:lnTo>
                    <a:pt x="2110" y="276"/>
                  </a:lnTo>
                  <a:cubicBezTo>
                    <a:pt x="2119" y="277"/>
                    <a:pt x="2127" y="278"/>
                    <a:pt x="2134" y="278"/>
                  </a:cubicBezTo>
                  <a:cubicBezTo>
                    <a:pt x="2244" y="278"/>
                    <a:pt x="2314" y="148"/>
                    <a:pt x="2242" y="56"/>
                  </a:cubicBezTo>
                  <a:cubicBezTo>
                    <a:pt x="2220" y="27"/>
                    <a:pt x="2186" y="8"/>
                    <a:pt x="2150" y="4"/>
                  </a:cubicBezTo>
                  <a:cubicBezTo>
                    <a:pt x="2138" y="2"/>
                    <a:pt x="2126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1" name="Google Shape;13731;p25"/>
            <p:cNvSpPr/>
            <p:nvPr/>
          </p:nvSpPr>
          <p:spPr>
            <a:xfrm>
              <a:off x="7102970" y="2612653"/>
              <a:ext cx="45384" cy="83131"/>
            </a:xfrm>
            <a:custGeom>
              <a:avLst/>
              <a:gdLst/>
              <a:ahLst/>
              <a:cxnLst/>
              <a:rect l="l" t="t" r="r" b="b"/>
              <a:pathLst>
                <a:path w="1349" h="2471" extrusionOk="0">
                  <a:moveTo>
                    <a:pt x="695" y="319"/>
                  </a:moveTo>
                  <a:cubicBezTo>
                    <a:pt x="691" y="321"/>
                    <a:pt x="687" y="323"/>
                    <a:pt x="683" y="325"/>
                  </a:cubicBezTo>
                  <a:cubicBezTo>
                    <a:pt x="687" y="323"/>
                    <a:pt x="691" y="321"/>
                    <a:pt x="695" y="319"/>
                  </a:cubicBezTo>
                  <a:close/>
                  <a:moveTo>
                    <a:pt x="848" y="1"/>
                  </a:moveTo>
                  <a:cubicBezTo>
                    <a:pt x="764" y="1"/>
                    <a:pt x="674" y="28"/>
                    <a:pt x="601" y="64"/>
                  </a:cubicBezTo>
                  <a:cubicBezTo>
                    <a:pt x="552" y="84"/>
                    <a:pt x="504" y="113"/>
                    <a:pt x="463" y="147"/>
                  </a:cubicBezTo>
                  <a:cubicBezTo>
                    <a:pt x="438" y="170"/>
                    <a:pt x="419" y="198"/>
                    <a:pt x="408" y="230"/>
                  </a:cubicBezTo>
                  <a:lnTo>
                    <a:pt x="406" y="241"/>
                  </a:lnTo>
                  <a:cubicBezTo>
                    <a:pt x="379" y="312"/>
                    <a:pt x="416" y="393"/>
                    <a:pt x="489" y="420"/>
                  </a:cubicBezTo>
                  <a:cubicBezTo>
                    <a:pt x="504" y="426"/>
                    <a:pt x="520" y="428"/>
                    <a:pt x="536" y="428"/>
                  </a:cubicBezTo>
                  <a:cubicBezTo>
                    <a:pt x="593" y="428"/>
                    <a:pt x="646" y="393"/>
                    <a:pt x="667" y="337"/>
                  </a:cubicBezTo>
                  <a:cubicBezTo>
                    <a:pt x="676" y="330"/>
                    <a:pt x="687" y="324"/>
                    <a:pt x="697" y="318"/>
                  </a:cubicBezTo>
                  <a:lnTo>
                    <a:pt x="697" y="318"/>
                  </a:lnTo>
                  <a:cubicBezTo>
                    <a:pt x="712" y="311"/>
                    <a:pt x="727" y="304"/>
                    <a:pt x="742" y="298"/>
                  </a:cubicBezTo>
                  <a:cubicBezTo>
                    <a:pt x="759" y="291"/>
                    <a:pt x="775" y="287"/>
                    <a:pt x="792" y="282"/>
                  </a:cubicBezTo>
                  <a:cubicBezTo>
                    <a:pt x="799" y="280"/>
                    <a:pt x="805" y="280"/>
                    <a:pt x="810" y="279"/>
                  </a:cubicBezTo>
                  <a:lnTo>
                    <a:pt x="810" y="280"/>
                  </a:lnTo>
                  <a:cubicBezTo>
                    <a:pt x="811" y="287"/>
                    <a:pt x="813" y="293"/>
                    <a:pt x="813" y="299"/>
                  </a:cubicBezTo>
                  <a:lnTo>
                    <a:pt x="813" y="320"/>
                  </a:lnTo>
                  <a:cubicBezTo>
                    <a:pt x="811" y="336"/>
                    <a:pt x="810" y="350"/>
                    <a:pt x="808" y="366"/>
                  </a:cubicBezTo>
                  <a:cubicBezTo>
                    <a:pt x="805" y="374"/>
                    <a:pt x="804" y="382"/>
                    <a:pt x="802" y="390"/>
                  </a:cubicBezTo>
                  <a:cubicBezTo>
                    <a:pt x="797" y="404"/>
                    <a:pt x="791" y="418"/>
                    <a:pt x="785" y="431"/>
                  </a:cubicBezTo>
                  <a:cubicBezTo>
                    <a:pt x="773" y="451"/>
                    <a:pt x="762" y="474"/>
                    <a:pt x="750" y="493"/>
                  </a:cubicBezTo>
                  <a:cubicBezTo>
                    <a:pt x="713" y="546"/>
                    <a:pt x="674" y="599"/>
                    <a:pt x="631" y="648"/>
                  </a:cubicBezTo>
                  <a:lnTo>
                    <a:pt x="620" y="660"/>
                  </a:lnTo>
                  <a:cubicBezTo>
                    <a:pt x="607" y="665"/>
                    <a:pt x="596" y="668"/>
                    <a:pt x="584" y="673"/>
                  </a:cubicBezTo>
                  <a:cubicBezTo>
                    <a:pt x="539" y="690"/>
                    <a:pt x="498" y="714"/>
                    <a:pt x="462" y="743"/>
                  </a:cubicBezTo>
                  <a:cubicBezTo>
                    <a:pt x="432" y="765"/>
                    <a:pt x="409" y="793"/>
                    <a:pt x="394" y="827"/>
                  </a:cubicBezTo>
                  <a:cubicBezTo>
                    <a:pt x="378" y="860"/>
                    <a:pt x="373" y="898"/>
                    <a:pt x="382" y="933"/>
                  </a:cubicBezTo>
                  <a:cubicBezTo>
                    <a:pt x="390" y="961"/>
                    <a:pt x="406" y="986"/>
                    <a:pt x="428" y="1009"/>
                  </a:cubicBezTo>
                  <a:cubicBezTo>
                    <a:pt x="455" y="1035"/>
                    <a:pt x="492" y="1049"/>
                    <a:pt x="530" y="1049"/>
                  </a:cubicBezTo>
                  <a:cubicBezTo>
                    <a:pt x="536" y="1049"/>
                    <a:pt x="542" y="1049"/>
                    <a:pt x="547" y="1048"/>
                  </a:cubicBezTo>
                  <a:cubicBezTo>
                    <a:pt x="579" y="1043"/>
                    <a:pt x="610" y="1032"/>
                    <a:pt x="637" y="1013"/>
                  </a:cubicBezTo>
                  <a:cubicBezTo>
                    <a:pt x="677" y="986"/>
                    <a:pt x="715" y="955"/>
                    <a:pt x="748" y="918"/>
                  </a:cubicBezTo>
                  <a:cubicBezTo>
                    <a:pt x="751" y="915"/>
                    <a:pt x="754" y="910"/>
                    <a:pt x="758" y="907"/>
                  </a:cubicBezTo>
                  <a:lnTo>
                    <a:pt x="770" y="906"/>
                  </a:lnTo>
                  <a:lnTo>
                    <a:pt x="791" y="906"/>
                  </a:lnTo>
                  <a:cubicBezTo>
                    <a:pt x="808" y="907"/>
                    <a:pt x="826" y="909"/>
                    <a:pt x="842" y="912"/>
                  </a:cubicBezTo>
                  <a:lnTo>
                    <a:pt x="862" y="917"/>
                  </a:lnTo>
                  <a:cubicBezTo>
                    <a:pt x="873" y="920"/>
                    <a:pt x="883" y="925"/>
                    <a:pt x="892" y="929"/>
                  </a:cubicBezTo>
                  <a:cubicBezTo>
                    <a:pt x="906" y="936"/>
                    <a:pt x="919" y="944"/>
                    <a:pt x="932" y="952"/>
                  </a:cubicBezTo>
                  <a:cubicBezTo>
                    <a:pt x="940" y="958"/>
                    <a:pt x="948" y="963"/>
                    <a:pt x="954" y="969"/>
                  </a:cubicBezTo>
                  <a:cubicBezTo>
                    <a:pt x="967" y="982"/>
                    <a:pt x="979" y="993"/>
                    <a:pt x="990" y="1005"/>
                  </a:cubicBezTo>
                  <a:cubicBezTo>
                    <a:pt x="995" y="1012"/>
                    <a:pt x="1000" y="1016"/>
                    <a:pt x="1003" y="1023"/>
                  </a:cubicBezTo>
                  <a:cubicBezTo>
                    <a:pt x="1013" y="1037"/>
                    <a:pt x="1022" y="1050"/>
                    <a:pt x="1030" y="1066"/>
                  </a:cubicBezTo>
                  <a:cubicBezTo>
                    <a:pt x="1036" y="1081"/>
                    <a:pt x="1044" y="1096"/>
                    <a:pt x="1049" y="1115"/>
                  </a:cubicBezTo>
                  <a:cubicBezTo>
                    <a:pt x="1054" y="1132"/>
                    <a:pt x="1060" y="1149"/>
                    <a:pt x="1063" y="1168"/>
                  </a:cubicBezTo>
                  <a:cubicBezTo>
                    <a:pt x="1070" y="1200"/>
                    <a:pt x="1076" y="1233"/>
                    <a:pt x="1079" y="1267"/>
                  </a:cubicBezTo>
                  <a:cubicBezTo>
                    <a:pt x="1081" y="1309"/>
                    <a:pt x="1081" y="1352"/>
                    <a:pt x="1079" y="1393"/>
                  </a:cubicBezTo>
                  <a:cubicBezTo>
                    <a:pt x="1077" y="1433"/>
                    <a:pt x="1073" y="1471"/>
                    <a:pt x="1066" y="1510"/>
                  </a:cubicBezTo>
                  <a:cubicBezTo>
                    <a:pt x="1058" y="1552"/>
                    <a:pt x="1047" y="1593"/>
                    <a:pt x="1035" y="1632"/>
                  </a:cubicBezTo>
                  <a:cubicBezTo>
                    <a:pt x="1014" y="1693"/>
                    <a:pt x="990" y="1750"/>
                    <a:pt x="963" y="1807"/>
                  </a:cubicBezTo>
                  <a:lnTo>
                    <a:pt x="963" y="1807"/>
                  </a:lnTo>
                  <a:cubicBezTo>
                    <a:pt x="964" y="1805"/>
                    <a:pt x="965" y="1803"/>
                    <a:pt x="967" y="1800"/>
                  </a:cubicBezTo>
                  <a:lnTo>
                    <a:pt x="967" y="1800"/>
                  </a:lnTo>
                  <a:cubicBezTo>
                    <a:pt x="964" y="1805"/>
                    <a:pt x="962" y="1810"/>
                    <a:pt x="959" y="1815"/>
                  </a:cubicBezTo>
                  <a:lnTo>
                    <a:pt x="959" y="1815"/>
                  </a:lnTo>
                  <a:cubicBezTo>
                    <a:pt x="960" y="1813"/>
                    <a:pt x="961" y="1810"/>
                    <a:pt x="963" y="1807"/>
                  </a:cubicBezTo>
                  <a:lnTo>
                    <a:pt x="963" y="1807"/>
                  </a:lnTo>
                  <a:cubicBezTo>
                    <a:pt x="961" y="1810"/>
                    <a:pt x="960" y="1813"/>
                    <a:pt x="959" y="1816"/>
                  </a:cubicBezTo>
                  <a:lnTo>
                    <a:pt x="959" y="1816"/>
                  </a:lnTo>
                  <a:cubicBezTo>
                    <a:pt x="959" y="1816"/>
                    <a:pt x="959" y="1815"/>
                    <a:pt x="959" y="1815"/>
                  </a:cubicBezTo>
                  <a:lnTo>
                    <a:pt x="959" y="1815"/>
                  </a:lnTo>
                  <a:cubicBezTo>
                    <a:pt x="959" y="1815"/>
                    <a:pt x="959" y="1816"/>
                    <a:pt x="959" y="1816"/>
                  </a:cubicBezTo>
                  <a:cubicBezTo>
                    <a:pt x="959" y="1816"/>
                    <a:pt x="959" y="1816"/>
                    <a:pt x="959" y="1816"/>
                  </a:cubicBezTo>
                  <a:lnTo>
                    <a:pt x="959" y="1816"/>
                  </a:lnTo>
                  <a:cubicBezTo>
                    <a:pt x="945" y="1842"/>
                    <a:pt x="932" y="1868"/>
                    <a:pt x="916" y="1893"/>
                  </a:cubicBezTo>
                  <a:cubicBezTo>
                    <a:pt x="905" y="1908"/>
                    <a:pt x="894" y="1924"/>
                    <a:pt x="881" y="1938"/>
                  </a:cubicBezTo>
                  <a:cubicBezTo>
                    <a:pt x="868" y="1950"/>
                    <a:pt x="856" y="1965"/>
                    <a:pt x="842" y="1977"/>
                  </a:cubicBezTo>
                  <a:cubicBezTo>
                    <a:pt x="821" y="1993"/>
                    <a:pt x="800" y="2009"/>
                    <a:pt x="780" y="2023"/>
                  </a:cubicBezTo>
                  <a:cubicBezTo>
                    <a:pt x="756" y="2039"/>
                    <a:pt x="732" y="2052"/>
                    <a:pt x="709" y="2066"/>
                  </a:cubicBezTo>
                  <a:cubicBezTo>
                    <a:pt x="669" y="2085"/>
                    <a:pt x="626" y="2102"/>
                    <a:pt x="585" y="2118"/>
                  </a:cubicBezTo>
                  <a:cubicBezTo>
                    <a:pt x="538" y="2134"/>
                    <a:pt x="492" y="2147"/>
                    <a:pt x="444" y="2158"/>
                  </a:cubicBezTo>
                  <a:lnTo>
                    <a:pt x="460" y="2155"/>
                  </a:lnTo>
                  <a:lnTo>
                    <a:pt x="460" y="2155"/>
                  </a:lnTo>
                  <a:cubicBezTo>
                    <a:pt x="368" y="2174"/>
                    <a:pt x="273" y="2188"/>
                    <a:pt x="180" y="2196"/>
                  </a:cubicBezTo>
                  <a:lnTo>
                    <a:pt x="197" y="2194"/>
                  </a:lnTo>
                  <a:lnTo>
                    <a:pt x="197" y="2194"/>
                  </a:lnTo>
                  <a:cubicBezTo>
                    <a:pt x="174" y="2196"/>
                    <a:pt x="150" y="2199"/>
                    <a:pt x="126" y="2201"/>
                  </a:cubicBezTo>
                  <a:cubicBezTo>
                    <a:pt x="52" y="2207"/>
                    <a:pt x="1" y="2286"/>
                    <a:pt x="12" y="2356"/>
                  </a:cubicBezTo>
                  <a:cubicBezTo>
                    <a:pt x="23" y="2422"/>
                    <a:pt x="80" y="2470"/>
                    <a:pt x="145" y="2470"/>
                  </a:cubicBezTo>
                  <a:cubicBezTo>
                    <a:pt x="147" y="2470"/>
                    <a:pt x="149" y="2470"/>
                    <a:pt x="151" y="2470"/>
                  </a:cubicBezTo>
                  <a:cubicBezTo>
                    <a:pt x="155" y="2470"/>
                    <a:pt x="157" y="2471"/>
                    <a:pt x="160" y="2471"/>
                  </a:cubicBezTo>
                  <a:cubicBezTo>
                    <a:pt x="162" y="2471"/>
                    <a:pt x="165" y="2470"/>
                    <a:pt x="167" y="2470"/>
                  </a:cubicBezTo>
                  <a:cubicBezTo>
                    <a:pt x="344" y="2454"/>
                    <a:pt x="522" y="2427"/>
                    <a:pt x="688" y="2364"/>
                  </a:cubicBezTo>
                  <a:cubicBezTo>
                    <a:pt x="799" y="2324"/>
                    <a:pt x="900" y="2267"/>
                    <a:pt x="992" y="2194"/>
                  </a:cubicBezTo>
                  <a:cubicBezTo>
                    <a:pt x="1030" y="2161"/>
                    <a:pt x="1066" y="2126"/>
                    <a:pt x="1098" y="2087"/>
                  </a:cubicBezTo>
                  <a:cubicBezTo>
                    <a:pt x="1131" y="2044"/>
                    <a:pt x="1160" y="2000"/>
                    <a:pt x="1182" y="1950"/>
                  </a:cubicBezTo>
                  <a:cubicBezTo>
                    <a:pt x="1239" y="1844"/>
                    <a:pt x="1282" y="1730"/>
                    <a:pt x="1312" y="1613"/>
                  </a:cubicBezTo>
                  <a:cubicBezTo>
                    <a:pt x="1337" y="1502"/>
                    <a:pt x="1348" y="1388"/>
                    <a:pt x="1342" y="1275"/>
                  </a:cubicBezTo>
                  <a:cubicBezTo>
                    <a:pt x="1339" y="1165"/>
                    <a:pt x="1313" y="1056"/>
                    <a:pt x="1269" y="955"/>
                  </a:cubicBezTo>
                  <a:cubicBezTo>
                    <a:pt x="1229" y="868"/>
                    <a:pt x="1168" y="792"/>
                    <a:pt x="1090" y="736"/>
                  </a:cubicBezTo>
                  <a:cubicBezTo>
                    <a:pt x="1047" y="706"/>
                    <a:pt x="1001" y="682"/>
                    <a:pt x="952" y="663"/>
                  </a:cubicBezTo>
                  <a:cubicBezTo>
                    <a:pt x="1009" y="578"/>
                    <a:pt x="1060" y="488"/>
                    <a:pt x="1076" y="383"/>
                  </a:cubicBezTo>
                  <a:cubicBezTo>
                    <a:pt x="1090" y="298"/>
                    <a:pt x="1081" y="211"/>
                    <a:pt x="1044" y="132"/>
                  </a:cubicBezTo>
                  <a:cubicBezTo>
                    <a:pt x="1030" y="98"/>
                    <a:pt x="1008" y="70"/>
                    <a:pt x="981" y="48"/>
                  </a:cubicBezTo>
                  <a:cubicBezTo>
                    <a:pt x="951" y="22"/>
                    <a:pt x="916" y="8"/>
                    <a:pt x="878" y="2"/>
                  </a:cubicBezTo>
                  <a:cubicBezTo>
                    <a:pt x="868" y="1"/>
                    <a:pt x="858" y="1"/>
                    <a:pt x="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2" name="Google Shape;13732;p25"/>
            <p:cNvSpPr/>
            <p:nvPr/>
          </p:nvSpPr>
          <p:spPr>
            <a:xfrm>
              <a:off x="6976032" y="2870801"/>
              <a:ext cx="24189" cy="64022"/>
            </a:xfrm>
            <a:custGeom>
              <a:avLst/>
              <a:gdLst/>
              <a:ahLst/>
              <a:cxnLst/>
              <a:rect l="l" t="t" r="r" b="b"/>
              <a:pathLst>
                <a:path w="719" h="1903" extrusionOk="0">
                  <a:moveTo>
                    <a:pt x="656" y="272"/>
                  </a:moveTo>
                  <a:cubicBezTo>
                    <a:pt x="655" y="275"/>
                    <a:pt x="654" y="277"/>
                    <a:pt x="653" y="279"/>
                  </a:cubicBezTo>
                  <a:lnTo>
                    <a:pt x="653" y="279"/>
                  </a:lnTo>
                  <a:cubicBezTo>
                    <a:pt x="654" y="277"/>
                    <a:pt x="655" y="275"/>
                    <a:pt x="656" y="272"/>
                  </a:cubicBezTo>
                  <a:close/>
                  <a:moveTo>
                    <a:pt x="570" y="0"/>
                  </a:moveTo>
                  <a:cubicBezTo>
                    <a:pt x="530" y="0"/>
                    <a:pt x="489" y="18"/>
                    <a:pt x="462" y="54"/>
                  </a:cubicBezTo>
                  <a:cubicBezTo>
                    <a:pt x="429" y="103"/>
                    <a:pt x="405" y="158"/>
                    <a:pt x="391" y="217"/>
                  </a:cubicBezTo>
                  <a:cubicBezTo>
                    <a:pt x="378" y="261"/>
                    <a:pt x="366" y="304"/>
                    <a:pt x="353" y="347"/>
                  </a:cubicBezTo>
                  <a:cubicBezTo>
                    <a:pt x="333" y="415"/>
                    <a:pt x="315" y="483"/>
                    <a:pt x="298" y="551"/>
                  </a:cubicBezTo>
                  <a:cubicBezTo>
                    <a:pt x="261" y="684"/>
                    <a:pt x="228" y="815"/>
                    <a:pt x="193" y="948"/>
                  </a:cubicBezTo>
                  <a:cubicBezTo>
                    <a:pt x="160" y="1076"/>
                    <a:pt x="128" y="1205"/>
                    <a:pt x="95" y="1333"/>
                  </a:cubicBezTo>
                  <a:cubicBezTo>
                    <a:pt x="78" y="1398"/>
                    <a:pt x="63" y="1463"/>
                    <a:pt x="49" y="1529"/>
                  </a:cubicBezTo>
                  <a:cubicBezTo>
                    <a:pt x="30" y="1602"/>
                    <a:pt x="18" y="1678"/>
                    <a:pt x="8" y="1754"/>
                  </a:cubicBezTo>
                  <a:cubicBezTo>
                    <a:pt x="0" y="1827"/>
                    <a:pt x="52" y="1892"/>
                    <a:pt x="125" y="1901"/>
                  </a:cubicBezTo>
                  <a:cubicBezTo>
                    <a:pt x="130" y="1901"/>
                    <a:pt x="135" y="1903"/>
                    <a:pt x="139" y="1903"/>
                  </a:cubicBezTo>
                  <a:cubicBezTo>
                    <a:pt x="208" y="1903"/>
                    <a:pt x="265" y="1852"/>
                    <a:pt x="272" y="1784"/>
                  </a:cubicBezTo>
                  <a:cubicBezTo>
                    <a:pt x="279" y="1725"/>
                    <a:pt x="288" y="1667"/>
                    <a:pt x="299" y="1610"/>
                  </a:cubicBezTo>
                  <a:lnTo>
                    <a:pt x="299" y="1610"/>
                  </a:lnTo>
                  <a:cubicBezTo>
                    <a:pt x="299" y="1613"/>
                    <a:pt x="298" y="1618"/>
                    <a:pt x="298" y="1621"/>
                  </a:cubicBezTo>
                  <a:cubicBezTo>
                    <a:pt x="342" y="1393"/>
                    <a:pt x="402" y="1167"/>
                    <a:pt x="462" y="942"/>
                  </a:cubicBezTo>
                  <a:cubicBezTo>
                    <a:pt x="521" y="723"/>
                    <a:pt x="582" y="503"/>
                    <a:pt x="651" y="286"/>
                  </a:cubicBezTo>
                  <a:lnTo>
                    <a:pt x="651" y="286"/>
                  </a:lnTo>
                  <a:cubicBezTo>
                    <a:pt x="655" y="275"/>
                    <a:pt x="658" y="266"/>
                    <a:pt x="662" y="256"/>
                  </a:cubicBezTo>
                  <a:cubicBezTo>
                    <a:pt x="684" y="237"/>
                    <a:pt x="700" y="212"/>
                    <a:pt x="708" y="185"/>
                  </a:cubicBezTo>
                  <a:cubicBezTo>
                    <a:pt x="719" y="138"/>
                    <a:pt x="708" y="89"/>
                    <a:pt x="678" y="52"/>
                  </a:cubicBezTo>
                  <a:cubicBezTo>
                    <a:pt x="650" y="18"/>
                    <a:pt x="610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3" name="Google Shape;13733;p25"/>
            <p:cNvSpPr/>
            <p:nvPr/>
          </p:nvSpPr>
          <p:spPr>
            <a:xfrm>
              <a:off x="6991777" y="2885100"/>
              <a:ext cx="18402" cy="46124"/>
            </a:xfrm>
            <a:custGeom>
              <a:avLst/>
              <a:gdLst/>
              <a:ahLst/>
              <a:cxnLst/>
              <a:rect l="l" t="t" r="r" b="b"/>
              <a:pathLst>
                <a:path w="547" h="1371" extrusionOk="0">
                  <a:moveTo>
                    <a:pt x="235" y="252"/>
                  </a:moveTo>
                  <a:cubicBezTo>
                    <a:pt x="234" y="258"/>
                    <a:pt x="232" y="263"/>
                    <a:pt x="232" y="269"/>
                  </a:cubicBezTo>
                  <a:lnTo>
                    <a:pt x="232" y="269"/>
                  </a:lnTo>
                  <a:cubicBezTo>
                    <a:pt x="233" y="263"/>
                    <a:pt x="234" y="258"/>
                    <a:pt x="235" y="252"/>
                  </a:cubicBezTo>
                  <a:close/>
                  <a:moveTo>
                    <a:pt x="398" y="0"/>
                  </a:moveTo>
                  <a:cubicBezTo>
                    <a:pt x="344" y="0"/>
                    <a:pt x="287" y="32"/>
                    <a:pt x="268" y="85"/>
                  </a:cubicBezTo>
                  <a:cubicBezTo>
                    <a:pt x="267" y="91"/>
                    <a:pt x="265" y="96"/>
                    <a:pt x="263" y="102"/>
                  </a:cubicBezTo>
                  <a:cubicBezTo>
                    <a:pt x="252" y="159"/>
                    <a:pt x="241" y="214"/>
                    <a:pt x="232" y="271"/>
                  </a:cubicBezTo>
                  <a:cubicBezTo>
                    <a:pt x="232" y="271"/>
                    <a:pt x="232" y="270"/>
                    <a:pt x="232" y="269"/>
                  </a:cubicBezTo>
                  <a:lnTo>
                    <a:pt x="232" y="269"/>
                  </a:lnTo>
                  <a:cubicBezTo>
                    <a:pt x="204" y="415"/>
                    <a:pt x="177" y="560"/>
                    <a:pt x="143" y="704"/>
                  </a:cubicBezTo>
                  <a:cubicBezTo>
                    <a:pt x="105" y="873"/>
                    <a:pt x="69" y="1042"/>
                    <a:pt x="18" y="1209"/>
                  </a:cubicBezTo>
                  <a:cubicBezTo>
                    <a:pt x="1" y="1278"/>
                    <a:pt x="43" y="1349"/>
                    <a:pt x="112" y="1367"/>
                  </a:cubicBezTo>
                  <a:cubicBezTo>
                    <a:pt x="120" y="1369"/>
                    <a:pt x="127" y="1371"/>
                    <a:pt x="135" y="1371"/>
                  </a:cubicBezTo>
                  <a:cubicBezTo>
                    <a:pt x="137" y="1371"/>
                    <a:pt x="140" y="1370"/>
                    <a:pt x="143" y="1370"/>
                  </a:cubicBezTo>
                  <a:cubicBezTo>
                    <a:pt x="202" y="1370"/>
                    <a:pt x="254" y="1330"/>
                    <a:pt x="270" y="1273"/>
                  </a:cubicBezTo>
                  <a:cubicBezTo>
                    <a:pt x="320" y="1088"/>
                    <a:pt x="363" y="901"/>
                    <a:pt x="408" y="716"/>
                  </a:cubicBezTo>
                  <a:cubicBezTo>
                    <a:pt x="430" y="624"/>
                    <a:pt x="449" y="534"/>
                    <a:pt x="469" y="444"/>
                  </a:cubicBezTo>
                  <a:cubicBezTo>
                    <a:pt x="488" y="357"/>
                    <a:pt x="504" y="268"/>
                    <a:pt x="525" y="183"/>
                  </a:cubicBezTo>
                  <a:cubicBezTo>
                    <a:pt x="526" y="180"/>
                    <a:pt x="528" y="178"/>
                    <a:pt x="528" y="175"/>
                  </a:cubicBezTo>
                  <a:lnTo>
                    <a:pt x="528" y="170"/>
                  </a:lnTo>
                  <a:cubicBezTo>
                    <a:pt x="547" y="97"/>
                    <a:pt x="503" y="23"/>
                    <a:pt x="430" y="4"/>
                  </a:cubicBezTo>
                  <a:cubicBezTo>
                    <a:pt x="419" y="1"/>
                    <a:pt x="409" y="0"/>
                    <a:pt x="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4" name="Google Shape;13734;p25"/>
            <p:cNvSpPr/>
            <p:nvPr/>
          </p:nvSpPr>
          <p:spPr>
            <a:xfrm>
              <a:off x="6951270" y="2866865"/>
              <a:ext cx="86730" cy="21834"/>
            </a:xfrm>
            <a:custGeom>
              <a:avLst/>
              <a:gdLst/>
              <a:ahLst/>
              <a:cxnLst/>
              <a:rect l="l" t="t" r="r" b="b"/>
              <a:pathLst>
                <a:path w="2578" h="649" extrusionOk="0">
                  <a:moveTo>
                    <a:pt x="2237" y="1"/>
                  </a:moveTo>
                  <a:cubicBezTo>
                    <a:pt x="1989" y="1"/>
                    <a:pt x="1741" y="3"/>
                    <a:pt x="1493" y="9"/>
                  </a:cubicBezTo>
                  <a:cubicBezTo>
                    <a:pt x="1209" y="14"/>
                    <a:pt x="929" y="24"/>
                    <a:pt x="646" y="24"/>
                  </a:cubicBezTo>
                  <a:cubicBezTo>
                    <a:pt x="575" y="24"/>
                    <a:pt x="502" y="20"/>
                    <a:pt x="431" y="20"/>
                  </a:cubicBezTo>
                  <a:cubicBezTo>
                    <a:pt x="387" y="19"/>
                    <a:pt x="344" y="17"/>
                    <a:pt x="301" y="17"/>
                  </a:cubicBezTo>
                  <a:cubicBezTo>
                    <a:pt x="291" y="17"/>
                    <a:pt x="281" y="17"/>
                    <a:pt x="271" y="17"/>
                  </a:cubicBezTo>
                  <a:cubicBezTo>
                    <a:pt x="203" y="19"/>
                    <a:pt x="125" y="17"/>
                    <a:pt x="68" y="62"/>
                  </a:cubicBezTo>
                  <a:cubicBezTo>
                    <a:pt x="36" y="87"/>
                    <a:pt x="16" y="122"/>
                    <a:pt x="8" y="161"/>
                  </a:cubicBezTo>
                  <a:cubicBezTo>
                    <a:pt x="0" y="196"/>
                    <a:pt x="5" y="233"/>
                    <a:pt x="21" y="264"/>
                  </a:cubicBezTo>
                  <a:cubicBezTo>
                    <a:pt x="29" y="283"/>
                    <a:pt x="38" y="301"/>
                    <a:pt x="51" y="316"/>
                  </a:cubicBezTo>
                  <a:cubicBezTo>
                    <a:pt x="57" y="324"/>
                    <a:pt x="62" y="334"/>
                    <a:pt x="68" y="343"/>
                  </a:cubicBezTo>
                  <a:cubicBezTo>
                    <a:pt x="78" y="358"/>
                    <a:pt x="87" y="372"/>
                    <a:pt x="97" y="386"/>
                  </a:cubicBezTo>
                  <a:cubicBezTo>
                    <a:pt x="139" y="451"/>
                    <a:pt x="182" y="517"/>
                    <a:pt x="226" y="582"/>
                  </a:cubicBezTo>
                  <a:cubicBezTo>
                    <a:pt x="252" y="622"/>
                    <a:pt x="298" y="647"/>
                    <a:pt x="345" y="649"/>
                  </a:cubicBezTo>
                  <a:cubicBezTo>
                    <a:pt x="369" y="649"/>
                    <a:pt x="391" y="643"/>
                    <a:pt x="412" y="630"/>
                  </a:cubicBezTo>
                  <a:cubicBezTo>
                    <a:pt x="473" y="593"/>
                    <a:pt x="502" y="505"/>
                    <a:pt x="459" y="445"/>
                  </a:cubicBezTo>
                  <a:cubicBezTo>
                    <a:pt x="423" y="391"/>
                    <a:pt x="386" y="337"/>
                    <a:pt x="350" y="283"/>
                  </a:cubicBezTo>
                  <a:cubicBezTo>
                    <a:pt x="420" y="283"/>
                    <a:pt x="488" y="285"/>
                    <a:pt x="556" y="285"/>
                  </a:cubicBezTo>
                  <a:cubicBezTo>
                    <a:pt x="608" y="285"/>
                    <a:pt x="660" y="285"/>
                    <a:pt x="712" y="283"/>
                  </a:cubicBezTo>
                  <a:cubicBezTo>
                    <a:pt x="997" y="277"/>
                    <a:pt x="1284" y="266"/>
                    <a:pt x="1569" y="258"/>
                  </a:cubicBezTo>
                  <a:cubicBezTo>
                    <a:pt x="1865" y="248"/>
                    <a:pt x="2161" y="245"/>
                    <a:pt x="2457" y="242"/>
                  </a:cubicBezTo>
                  <a:cubicBezTo>
                    <a:pt x="2523" y="240"/>
                    <a:pt x="2577" y="187"/>
                    <a:pt x="2576" y="120"/>
                  </a:cubicBezTo>
                  <a:cubicBezTo>
                    <a:pt x="2574" y="53"/>
                    <a:pt x="2522" y="1"/>
                    <a:pt x="2455" y="1"/>
                  </a:cubicBezTo>
                  <a:cubicBezTo>
                    <a:pt x="2454" y="1"/>
                    <a:pt x="2453" y="1"/>
                    <a:pt x="2452" y="1"/>
                  </a:cubicBezTo>
                  <a:cubicBezTo>
                    <a:pt x="2380" y="1"/>
                    <a:pt x="2308" y="1"/>
                    <a:pt x="2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5" name="Google Shape;13735;p25"/>
            <p:cNvSpPr/>
            <p:nvPr/>
          </p:nvSpPr>
          <p:spPr>
            <a:xfrm>
              <a:off x="6994233" y="2851187"/>
              <a:ext cx="95679" cy="143990"/>
            </a:xfrm>
            <a:custGeom>
              <a:avLst/>
              <a:gdLst/>
              <a:ahLst/>
              <a:cxnLst/>
              <a:rect l="l" t="t" r="r" b="b"/>
              <a:pathLst>
                <a:path w="2844" h="4280" extrusionOk="0">
                  <a:moveTo>
                    <a:pt x="1332" y="1949"/>
                  </a:moveTo>
                  <a:cubicBezTo>
                    <a:pt x="1332" y="1949"/>
                    <a:pt x="1332" y="1949"/>
                    <a:pt x="1332" y="1949"/>
                  </a:cubicBezTo>
                  <a:cubicBezTo>
                    <a:pt x="1332" y="1949"/>
                    <a:pt x="1332" y="1949"/>
                    <a:pt x="1332" y="1949"/>
                  </a:cubicBezTo>
                  <a:close/>
                  <a:moveTo>
                    <a:pt x="1510" y="2122"/>
                  </a:moveTo>
                  <a:cubicBezTo>
                    <a:pt x="1509" y="2126"/>
                    <a:pt x="1507" y="2129"/>
                    <a:pt x="1504" y="2132"/>
                  </a:cubicBezTo>
                  <a:lnTo>
                    <a:pt x="1504" y="2132"/>
                  </a:lnTo>
                  <a:lnTo>
                    <a:pt x="1504" y="2131"/>
                  </a:lnTo>
                  <a:cubicBezTo>
                    <a:pt x="1506" y="2128"/>
                    <a:pt x="1508" y="2125"/>
                    <a:pt x="1510" y="2122"/>
                  </a:cubicBezTo>
                  <a:close/>
                  <a:moveTo>
                    <a:pt x="2686" y="0"/>
                  </a:moveTo>
                  <a:cubicBezTo>
                    <a:pt x="2614" y="0"/>
                    <a:pt x="2548" y="62"/>
                    <a:pt x="2503" y="113"/>
                  </a:cubicBezTo>
                  <a:cubicBezTo>
                    <a:pt x="2430" y="195"/>
                    <a:pt x="2372" y="292"/>
                    <a:pt x="2313" y="385"/>
                  </a:cubicBezTo>
                  <a:cubicBezTo>
                    <a:pt x="2275" y="442"/>
                    <a:pt x="2239" y="502"/>
                    <a:pt x="2204" y="561"/>
                  </a:cubicBezTo>
                  <a:cubicBezTo>
                    <a:pt x="2130" y="680"/>
                    <a:pt x="2058" y="800"/>
                    <a:pt x="1987" y="922"/>
                  </a:cubicBezTo>
                  <a:cubicBezTo>
                    <a:pt x="1848" y="1158"/>
                    <a:pt x="1701" y="1390"/>
                    <a:pt x="1550" y="1620"/>
                  </a:cubicBezTo>
                  <a:lnTo>
                    <a:pt x="1552" y="1618"/>
                  </a:lnTo>
                  <a:lnTo>
                    <a:pt x="1552" y="1618"/>
                  </a:lnTo>
                  <a:cubicBezTo>
                    <a:pt x="1479" y="1727"/>
                    <a:pt x="1406" y="1838"/>
                    <a:pt x="1332" y="1949"/>
                  </a:cubicBezTo>
                  <a:lnTo>
                    <a:pt x="1332" y="1949"/>
                  </a:lnTo>
                  <a:cubicBezTo>
                    <a:pt x="1335" y="1945"/>
                    <a:pt x="1337" y="1942"/>
                    <a:pt x="1340" y="1938"/>
                  </a:cubicBezTo>
                  <a:lnTo>
                    <a:pt x="1340" y="1938"/>
                  </a:lnTo>
                  <a:cubicBezTo>
                    <a:pt x="1329" y="1954"/>
                    <a:pt x="1319" y="1970"/>
                    <a:pt x="1308" y="1985"/>
                  </a:cubicBezTo>
                  <a:lnTo>
                    <a:pt x="1310" y="1984"/>
                  </a:lnTo>
                  <a:lnTo>
                    <a:pt x="1310" y="1984"/>
                  </a:lnTo>
                  <a:cubicBezTo>
                    <a:pt x="1221" y="2118"/>
                    <a:pt x="1134" y="2255"/>
                    <a:pt x="1045" y="2389"/>
                  </a:cubicBezTo>
                  <a:cubicBezTo>
                    <a:pt x="1047" y="2388"/>
                    <a:pt x="1047" y="2386"/>
                    <a:pt x="1048" y="2386"/>
                  </a:cubicBezTo>
                  <a:lnTo>
                    <a:pt x="1048" y="2386"/>
                  </a:lnTo>
                  <a:cubicBezTo>
                    <a:pt x="998" y="2459"/>
                    <a:pt x="952" y="2535"/>
                    <a:pt x="904" y="2611"/>
                  </a:cubicBezTo>
                  <a:cubicBezTo>
                    <a:pt x="751" y="2853"/>
                    <a:pt x="600" y="3095"/>
                    <a:pt x="453" y="3342"/>
                  </a:cubicBezTo>
                  <a:cubicBezTo>
                    <a:pt x="390" y="3448"/>
                    <a:pt x="328" y="3557"/>
                    <a:pt x="266" y="3665"/>
                  </a:cubicBezTo>
                  <a:cubicBezTo>
                    <a:pt x="190" y="3804"/>
                    <a:pt x="110" y="3940"/>
                    <a:pt x="39" y="4083"/>
                  </a:cubicBezTo>
                  <a:cubicBezTo>
                    <a:pt x="1" y="4151"/>
                    <a:pt x="29" y="4236"/>
                    <a:pt x="102" y="4268"/>
                  </a:cubicBezTo>
                  <a:cubicBezTo>
                    <a:pt x="116" y="4274"/>
                    <a:pt x="132" y="4278"/>
                    <a:pt x="149" y="4279"/>
                  </a:cubicBezTo>
                  <a:cubicBezTo>
                    <a:pt x="202" y="4278"/>
                    <a:pt x="249" y="4246"/>
                    <a:pt x="270" y="4199"/>
                  </a:cubicBezTo>
                  <a:cubicBezTo>
                    <a:pt x="293" y="4145"/>
                    <a:pt x="317" y="4092"/>
                    <a:pt x="342" y="4040"/>
                  </a:cubicBezTo>
                  <a:lnTo>
                    <a:pt x="342" y="4040"/>
                  </a:lnTo>
                  <a:cubicBezTo>
                    <a:pt x="341" y="4045"/>
                    <a:pt x="338" y="4051"/>
                    <a:pt x="336" y="4056"/>
                  </a:cubicBezTo>
                  <a:lnTo>
                    <a:pt x="393" y="3944"/>
                  </a:lnTo>
                  <a:cubicBezTo>
                    <a:pt x="643" y="3450"/>
                    <a:pt x="947" y="2984"/>
                    <a:pt x="1246" y="2521"/>
                  </a:cubicBezTo>
                  <a:lnTo>
                    <a:pt x="1248" y="2519"/>
                  </a:lnTo>
                  <a:lnTo>
                    <a:pt x="1254" y="2509"/>
                  </a:lnTo>
                  <a:lnTo>
                    <a:pt x="1254" y="2509"/>
                  </a:lnTo>
                  <a:cubicBezTo>
                    <a:pt x="1279" y="2471"/>
                    <a:pt x="1304" y="2434"/>
                    <a:pt x="1329" y="2397"/>
                  </a:cubicBezTo>
                  <a:lnTo>
                    <a:pt x="1329" y="2397"/>
                  </a:lnTo>
                  <a:lnTo>
                    <a:pt x="1327" y="2399"/>
                  </a:lnTo>
                  <a:cubicBezTo>
                    <a:pt x="1349" y="2365"/>
                    <a:pt x="1371" y="2332"/>
                    <a:pt x="1394" y="2299"/>
                  </a:cubicBezTo>
                  <a:lnTo>
                    <a:pt x="1395" y="2297"/>
                  </a:lnTo>
                  <a:lnTo>
                    <a:pt x="1397" y="2294"/>
                  </a:lnTo>
                  <a:lnTo>
                    <a:pt x="1397" y="2296"/>
                  </a:lnTo>
                  <a:cubicBezTo>
                    <a:pt x="1406" y="2281"/>
                    <a:pt x="1414" y="2269"/>
                    <a:pt x="1424" y="2256"/>
                  </a:cubicBezTo>
                  <a:lnTo>
                    <a:pt x="1424" y="2256"/>
                  </a:lnTo>
                  <a:cubicBezTo>
                    <a:pt x="1423" y="2257"/>
                    <a:pt x="1422" y="2257"/>
                    <a:pt x="1422" y="2258"/>
                  </a:cubicBezTo>
                  <a:lnTo>
                    <a:pt x="1422" y="2258"/>
                  </a:lnTo>
                  <a:cubicBezTo>
                    <a:pt x="1434" y="2239"/>
                    <a:pt x="1448" y="2219"/>
                    <a:pt x="1460" y="2199"/>
                  </a:cubicBezTo>
                  <a:lnTo>
                    <a:pt x="1460" y="2199"/>
                  </a:lnTo>
                  <a:lnTo>
                    <a:pt x="1458" y="2201"/>
                  </a:lnTo>
                  <a:cubicBezTo>
                    <a:pt x="1471" y="2182"/>
                    <a:pt x="1485" y="2161"/>
                    <a:pt x="1498" y="2142"/>
                  </a:cubicBezTo>
                  <a:lnTo>
                    <a:pt x="1498" y="2142"/>
                  </a:lnTo>
                  <a:lnTo>
                    <a:pt x="1496" y="2144"/>
                  </a:lnTo>
                  <a:lnTo>
                    <a:pt x="1500" y="2137"/>
                  </a:lnTo>
                  <a:cubicBezTo>
                    <a:pt x="1500" y="2139"/>
                    <a:pt x="1500" y="2139"/>
                    <a:pt x="1500" y="2141"/>
                  </a:cubicBezTo>
                  <a:lnTo>
                    <a:pt x="1501" y="2136"/>
                  </a:lnTo>
                  <a:cubicBezTo>
                    <a:pt x="1502" y="2135"/>
                    <a:pt x="1503" y="2133"/>
                    <a:pt x="1504" y="2132"/>
                  </a:cubicBezTo>
                  <a:lnTo>
                    <a:pt x="1504" y="2132"/>
                  </a:lnTo>
                  <a:lnTo>
                    <a:pt x="1504" y="2133"/>
                  </a:lnTo>
                  <a:cubicBezTo>
                    <a:pt x="1507" y="2129"/>
                    <a:pt x="1510" y="2125"/>
                    <a:pt x="1511" y="2121"/>
                  </a:cubicBezTo>
                  <a:lnTo>
                    <a:pt x="1511" y="2121"/>
                  </a:lnTo>
                  <a:cubicBezTo>
                    <a:pt x="1511" y="2121"/>
                    <a:pt x="1511" y="2122"/>
                    <a:pt x="1510" y="2122"/>
                  </a:cubicBezTo>
                  <a:lnTo>
                    <a:pt x="1510" y="2122"/>
                  </a:lnTo>
                  <a:cubicBezTo>
                    <a:pt x="1511" y="2121"/>
                    <a:pt x="1512" y="2120"/>
                    <a:pt x="1512" y="2118"/>
                  </a:cubicBezTo>
                  <a:lnTo>
                    <a:pt x="1512" y="2118"/>
                  </a:lnTo>
                  <a:cubicBezTo>
                    <a:pt x="1512" y="2119"/>
                    <a:pt x="1512" y="2120"/>
                    <a:pt x="1511" y="2121"/>
                  </a:cubicBezTo>
                  <a:lnTo>
                    <a:pt x="1511" y="2121"/>
                  </a:lnTo>
                  <a:cubicBezTo>
                    <a:pt x="1539" y="2080"/>
                    <a:pt x="1567" y="2037"/>
                    <a:pt x="1595" y="1995"/>
                  </a:cubicBezTo>
                  <a:cubicBezTo>
                    <a:pt x="1754" y="1758"/>
                    <a:pt x="1913" y="1518"/>
                    <a:pt x="2066" y="1276"/>
                  </a:cubicBezTo>
                  <a:cubicBezTo>
                    <a:pt x="2144" y="1151"/>
                    <a:pt x="2221" y="1026"/>
                    <a:pt x="2297" y="900"/>
                  </a:cubicBezTo>
                  <a:cubicBezTo>
                    <a:pt x="2369" y="786"/>
                    <a:pt x="2443" y="673"/>
                    <a:pt x="2514" y="559"/>
                  </a:cubicBezTo>
                  <a:lnTo>
                    <a:pt x="2514" y="559"/>
                  </a:lnTo>
                  <a:cubicBezTo>
                    <a:pt x="2511" y="564"/>
                    <a:pt x="2508" y="569"/>
                    <a:pt x="2505" y="573"/>
                  </a:cubicBezTo>
                  <a:cubicBezTo>
                    <a:pt x="2546" y="510"/>
                    <a:pt x="2589" y="447"/>
                    <a:pt x="2631" y="383"/>
                  </a:cubicBezTo>
                  <a:lnTo>
                    <a:pt x="2631" y="383"/>
                  </a:lnTo>
                  <a:cubicBezTo>
                    <a:pt x="2628" y="388"/>
                    <a:pt x="2625" y="393"/>
                    <a:pt x="2622" y="398"/>
                  </a:cubicBezTo>
                  <a:cubicBezTo>
                    <a:pt x="2643" y="369"/>
                    <a:pt x="2665" y="339"/>
                    <a:pt x="2688" y="312"/>
                  </a:cubicBezTo>
                  <a:cubicBezTo>
                    <a:pt x="2700" y="298"/>
                    <a:pt x="2712" y="285"/>
                    <a:pt x="2726" y="273"/>
                  </a:cubicBezTo>
                  <a:lnTo>
                    <a:pt x="2733" y="266"/>
                  </a:lnTo>
                  <a:cubicBezTo>
                    <a:pt x="2779" y="254"/>
                    <a:pt x="2813" y="217"/>
                    <a:pt x="2825" y="171"/>
                  </a:cubicBezTo>
                  <a:cubicBezTo>
                    <a:pt x="2844" y="91"/>
                    <a:pt x="2790" y="11"/>
                    <a:pt x="2707" y="2"/>
                  </a:cubicBezTo>
                  <a:cubicBezTo>
                    <a:pt x="2700" y="1"/>
                    <a:pt x="2693" y="0"/>
                    <a:pt x="2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6" name="Google Shape;13736;p25"/>
            <p:cNvSpPr/>
            <p:nvPr/>
          </p:nvSpPr>
          <p:spPr>
            <a:xfrm>
              <a:off x="7047828" y="2904277"/>
              <a:ext cx="40539" cy="73946"/>
            </a:xfrm>
            <a:custGeom>
              <a:avLst/>
              <a:gdLst/>
              <a:ahLst/>
              <a:cxnLst/>
              <a:rect l="l" t="t" r="r" b="b"/>
              <a:pathLst>
                <a:path w="1205" h="2198" extrusionOk="0">
                  <a:moveTo>
                    <a:pt x="755" y="660"/>
                  </a:moveTo>
                  <a:cubicBezTo>
                    <a:pt x="754" y="662"/>
                    <a:pt x="753" y="664"/>
                    <a:pt x="752" y="666"/>
                  </a:cubicBezTo>
                  <a:cubicBezTo>
                    <a:pt x="753" y="663"/>
                    <a:pt x="754" y="662"/>
                    <a:pt x="755" y="660"/>
                  </a:cubicBezTo>
                  <a:close/>
                  <a:moveTo>
                    <a:pt x="907" y="1256"/>
                  </a:moveTo>
                  <a:cubicBezTo>
                    <a:pt x="907" y="1258"/>
                    <a:pt x="907" y="1259"/>
                    <a:pt x="908" y="1260"/>
                  </a:cubicBezTo>
                  <a:lnTo>
                    <a:pt x="908" y="1260"/>
                  </a:lnTo>
                  <a:cubicBezTo>
                    <a:pt x="908" y="1259"/>
                    <a:pt x="907" y="1257"/>
                    <a:pt x="907" y="1256"/>
                  </a:cubicBezTo>
                  <a:close/>
                  <a:moveTo>
                    <a:pt x="904" y="1250"/>
                  </a:moveTo>
                  <a:lnTo>
                    <a:pt x="905" y="1256"/>
                  </a:lnTo>
                  <a:cubicBezTo>
                    <a:pt x="905" y="1259"/>
                    <a:pt x="907" y="1262"/>
                    <a:pt x="909" y="1267"/>
                  </a:cubicBezTo>
                  <a:cubicBezTo>
                    <a:pt x="908" y="1263"/>
                    <a:pt x="907" y="1259"/>
                    <a:pt x="905" y="1254"/>
                  </a:cubicBezTo>
                  <a:lnTo>
                    <a:pt x="904" y="1250"/>
                  </a:lnTo>
                  <a:close/>
                  <a:moveTo>
                    <a:pt x="520" y="1438"/>
                  </a:moveTo>
                  <a:cubicBezTo>
                    <a:pt x="518" y="1441"/>
                    <a:pt x="515" y="1443"/>
                    <a:pt x="513" y="1446"/>
                  </a:cubicBezTo>
                  <a:cubicBezTo>
                    <a:pt x="515" y="1443"/>
                    <a:pt x="517" y="1441"/>
                    <a:pt x="520" y="1438"/>
                  </a:cubicBezTo>
                  <a:close/>
                  <a:moveTo>
                    <a:pt x="451" y="1552"/>
                  </a:moveTo>
                  <a:cubicBezTo>
                    <a:pt x="451" y="1553"/>
                    <a:pt x="451" y="1554"/>
                    <a:pt x="451" y="1555"/>
                  </a:cubicBezTo>
                  <a:lnTo>
                    <a:pt x="451" y="1555"/>
                  </a:lnTo>
                  <a:cubicBezTo>
                    <a:pt x="451" y="1554"/>
                    <a:pt x="451" y="1553"/>
                    <a:pt x="451" y="1552"/>
                  </a:cubicBezTo>
                  <a:close/>
                  <a:moveTo>
                    <a:pt x="866" y="1218"/>
                  </a:moveTo>
                  <a:lnTo>
                    <a:pt x="869" y="1220"/>
                  </a:lnTo>
                  <a:lnTo>
                    <a:pt x="875" y="1221"/>
                  </a:lnTo>
                  <a:lnTo>
                    <a:pt x="883" y="1227"/>
                  </a:lnTo>
                  <a:lnTo>
                    <a:pt x="891" y="1232"/>
                  </a:lnTo>
                  <a:lnTo>
                    <a:pt x="898" y="1239"/>
                  </a:lnTo>
                  <a:lnTo>
                    <a:pt x="899" y="1240"/>
                  </a:lnTo>
                  <a:lnTo>
                    <a:pt x="901" y="1242"/>
                  </a:lnTo>
                  <a:cubicBezTo>
                    <a:pt x="902" y="1245"/>
                    <a:pt x="904" y="1246"/>
                    <a:pt x="904" y="1248"/>
                  </a:cubicBezTo>
                  <a:cubicBezTo>
                    <a:pt x="904" y="1250"/>
                    <a:pt x="905" y="1252"/>
                    <a:pt x="905" y="1254"/>
                  </a:cubicBezTo>
                  <a:cubicBezTo>
                    <a:pt x="905" y="1253"/>
                    <a:pt x="905" y="1250"/>
                    <a:pt x="905" y="1250"/>
                  </a:cubicBezTo>
                  <a:cubicBezTo>
                    <a:pt x="907" y="1251"/>
                    <a:pt x="907" y="1253"/>
                    <a:pt x="907" y="1254"/>
                  </a:cubicBezTo>
                  <a:lnTo>
                    <a:pt x="910" y="1262"/>
                  </a:lnTo>
                  <a:cubicBezTo>
                    <a:pt x="909" y="1262"/>
                    <a:pt x="909" y="1261"/>
                    <a:pt x="908" y="1260"/>
                  </a:cubicBezTo>
                  <a:lnTo>
                    <a:pt x="908" y="1260"/>
                  </a:lnTo>
                  <a:cubicBezTo>
                    <a:pt x="911" y="1269"/>
                    <a:pt x="912" y="1278"/>
                    <a:pt x="913" y="1288"/>
                  </a:cubicBezTo>
                  <a:cubicBezTo>
                    <a:pt x="913" y="1296"/>
                    <a:pt x="913" y="1303"/>
                    <a:pt x="913" y="1311"/>
                  </a:cubicBezTo>
                  <a:cubicBezTo>
                    <a:pt x="912" y="1321"/>
                    <a:pt x="910" y="1332"/>
                    <a:pt x="909" y="1341"/>
                  </a:cubicBezTo>
                  <a:cubicBezTo>
                    <a:pt x="905" y="1360"/>
                    <a:pt x="901" y="1381"/>
                    <a:pt x="894" y="1400"/>
                  </a:cubicBezTo>
                  <a:cubicBezTo>
                    <a:pt x="879" y="1448"/>
                    <a:pt x="860" y="1492"/>
                    <a:pt x="839" y="1536"/>
                  </a:cubicBezTo>
                  <a:lnTo>
                    <a:pt x="845" y="1520"/>
                  </a:lnTo>
                  <a:lnTo>
                    <a:pt x="845" y="1520"/>
                  </a:lnTo>
                  <a:cubicBezTo>
                    <a:pt x="817" y="1577"/>
                    <a:pt x="785" y="1633"/>
                    <a:pt x="752" y="1685"/>
                  </a:cubicBezTo>
                  <a:cubicBezTo>
                    <a:pt x="725" y="1725"/>
                    <a:pt x="695" y="1764"/>
                    <a:pt x="663" y="1801"/>
                  </a:cubicBezTo>
                  <a:cubicBezTo>
                    <a:pt x="646" y="1820"/>
                    <a:pt x="628" y="1839"/>
                    <a:pt x="609" y="1856"/>
                  </a:cubicBezTo>
                  <a:cubicBezTo>
                    <a:pt x="590" y="1872"/>
                    <a:pt x="571" y="1889"/>
                    <a:pt x="551" y="1903"/>
                  </a:cubicBezTo>
                  <a:cubicBezTo>
                    <a:pt x="543" y="1908"/>
                    <a:pt x="538" y="1911"/>
                    <a:pt x="530" y="1914"/>
                  </a:cubicBezTo>
                  <a:cubicBezTo>
                    <a:pt x="522" y="1919"/>
                    <a:pt x="514" y="1922"/>
                    <a:pt x="507" y="1926"/>
                  </a:cubicBezTo>
                  <a:cubicBezTo>
                    <a:pt x="499" y="1929"/>
                    <a:pt x="491" y="1930"/>
                    <a:pt x="483" y="1933"/>
                  </a:cubicBezTo>
                  <a:lnTo>
                    <a:pt x="470" y="1935"/>
                  </a:lnTo>
                  <a:lnTo>
                    <a:pt x="465" y="1935"/>
                  </a:lnTo>
                  <a:lnTo>
                    <a:pt x="459" y="1932"/>
                  </a:lnTo>
                  <a:lnTo>
                    <a:pt x="456" y="1929"/>
                  </a:lnTo>
                  <a:lnTo>
                    <a:pt x="453" y="1927"/>
                  </a:lnTo>
                  <a:lnTo>
                    <a:pt x="451" y="1922"/>
                  </a:lnTo>
                  <a:cubicBezTo>
                    <a:pt x="446" y="1913"/>
                    <a:pt x="442" y="1903"/>
                    <a:pt x="439" y="1894"/>
                  </a:cubicBezTo>
                  <a:lnTo>
                    <a:pt x="435" y="1883"/>
                  </a:lnTo>
                  <a:cubicBezTo>
                    <a:pt x="432" y="1864"/>
                    <a:pt x="431" y="1845"/>
                    <a:pt x="427" y="1824"/>
                  </a:cubicBezTo>
                  <a:cubicBezTo>
                    <a:pt x="427" y="1797"/>
                    <a:pt x="427" y="1770"/>
                    <a:pt x="427" y="1742"/>
                  </a:cubicBezTo>
                  <a:cubicBezTo>
                    <a:pt x="432" y="1680"/>
                    <a:pt x="440" y="1617"/>
                    <a:pt x="451" y="1555"/>
                  </a:cubicBezTo>
                  <a:lnTo>
                    <a:pt x="451" y="1555"/>
                  </a:lnTo>
                  <a:cubicBezTo>
                    <a:pt x="450" y="1556"/>
                    <a:pt x="450" y="1557"/>
                    <a:pt x="450" y="1558"/>
                  </a:cubicBezTo>
                  <a:lnTo>
                    <a:pt x="450" y="1558"/>
                  </a:lnTo>
                  <a:cubicBezTo>
                    <a:pt x="450" y="1557"/>
                    <a:pt x="451" y="1554"/>
                    <a:pt x="451" y="1550"/>
                  </a:cubicBezTo>
                  <a:cubicBezTo>
                    <a:pt x="451" y="1549"/>
                    <a:pt x="451" y="1549"/>
                    <a:pt x="451" y="1548"/>
                  </a:cubicBezTo>
                  <a:lnTo>
                    <a:pt x="451" y="1548"/>
                  </a:lnTo>
                  <a:cubicBezTo>
                    <a:pt x="452" y="1547"/>
                    <a:pt x="452" y="1546"/>
                    <a:pt x="452" y="1545"/>
                  </a:cubicBezTo>
                  <a:lnTo>
                    <a:pt x="452" y="1545"/>
                  </a:lnTo>
                  <a:cubicBezTo>
                    <a:pt x="452" y="1544"/>
                    <a:pt x="453" y="1544"/>
                    <a:pt x="453" y="1543"/>
                  </a:cubicBezTo>
                  <a:lnTo>
                    <a:pt x="453" y="1543"/>
                  </a:lnTo>
                  <a:cubicBezTo>
                    <a:pt x="455" y="1534"/>
                    <a:pt x="456" y="1526"/>
                    <a:pt x="457" y="1517"/>
                  </a:cubicBezTo>
                  <a:cubicBezTo>
                    <a:pt x="479" y="1489"/>
                    <a:pt x="501" y="1461"/>
                    <a:pt x="523" y="1435"/>
                  </a:cubicBezTo>
                  <a:lnTo>
                    <a:pt x="523" y="1435"/>
                  </a:lnTo>
                  <a:cubicBezTo>
                    <a:pt x="553" y="1401"/>
                    <a:pt x="585" y="1368"/>
                    <a:pt x="617" y="1337"/>
                  </a:cubicBezTo>
                  <a:cubicBezTo>
                    <a:pt x="641" y="1316"/>
                    <a:pt x="665" y="1297"/>
                    <a:pt x="690" y="1280"/>
                  </a:cubicBezTo>
                  <a:cubicBezTo>
                    <a:pt x="706" y="1269"/>
                    <a:pt x="723" y="1258"/>
                    <a:pt x="741" y="1248"/>
                  </a:cubicBezTo>
                  <a:cubicBezTo>
                    <a:pt x="754" y="1243"/>
                    <a:pt x="766" y="1237"/>
                    <a:pt x="777" y="1232"/>
                  </a:cubicBezTo>
                  <a:cubicBezTo>
                    <a:pt x="787" y="1229"/>
                    <a:pt x="795" y="1226"/>
                    <a:pt x="807" y="1224"/>
                  </a:cubicBezTo>
                  <a:cubicBezTo>
                    <a:pt x="822" y="1221"/>
                    <a:pt x="834" y="1220"/>
                    <a:pt x="847" y="1218"/>
                  </a:cubicBezTo>
                  <a:close/>
                  <a:moveTo>
                    <a:pt x="1052" y="0"/>
                  </a:moveTo>
                  <a:cubicBezTo>
                    <a:pt x="973" y="0"/>
                    <a:pt x="902" y="49"/>
                    <a:pt x="847" y="99"/>
                  </a:cubicBezTo>
                  <a:cubicBezTo>
                    <a:pt x="771" y="168"/>
                    <a:pt x="703" y="246"/>
                    <a:pt x="646" y="331"/>
                  </a:cubicBezTo>
                  <a:cubicBezTo>
                    <a:pt x="537" y="490"/>
                    <a:pt x="457" y="672"/>
                    <a:pt x="396" y="852"/>
                  </a:cubicBezTo>
                  <a:cubicBezTo>
                    <a:pt x="367" y="935"/>
                    <a:pt x="334" y="1017"/>
                    <a:pt x="309" y="1101"/>
                  </a:cubicBezTo>
                  <a:cubicBezTo>
                    <a:pt x="280" y="1199"/>
                    <a:pt x="249" y="1297"/>
                    <a:pt x="225" y="1395"/>
                  </a:cubicBezTo>
                  <a:lnTo>
                    <a:pt x="223" y="1403"/>
                  </a:lnTo>
                  <a:cubicBezTo>
                    <a:pt x="212" y="1421"/>
                    <a:pt x="199" y="1438"/>
                    <a:pt x="188" y="1455"/>
                  </a:cubicBezTo>
                  <a:cubicBezTo>
                    <a:pt x="139" y="1530"/>
                    <a:pt x="93" y="1604"/>
                    <a:pt x="49" y="1682"/>
                  </a:cubicBezTo>
                  <a:cubicBezTo>
                    <a:pt x="0" y="1767"/>
                    <a:pt x="63" y="1872"/>
                    <a:pt x="160" y="1872"/>
                  </a:cubicBezTo>
                  <a:cubicBezTo>
                    <a:pt x="164" y="1872"/>
                    <a:pt x="167" y="1872"/>
                    <a:pt x="171" y="1872"/>
                  </a:cubicBezTo>
                  <a:cubicBezTo>
                    <a:pt x="173" y="1897"/>
                    <a:pt x="177" y="1924"/>
                    <a:pt x="184" y="1951"/>
                  </a:cubicBezTo>
                  <a:cubicBezTo>
                    <a:pt x="193" y="1994"/>
                    <a:pt x="211" y="2033"/>
                    <a:pt x="234" y="2071"/>
                  </a:cubicBezTo>
                  <a:cubicBezTo>
                    <a:pt x="253" y="2103"/>
                    <a:pt x="280" y="2128"/>
                    <a:pt x="310" y="2149"/>
                  </a:cubicBezTo>
                  <a:cubicBezTo>
                    <a:pt x="356" y="2182"/>
                    <a:pt x="412" y="2198"/>
                    <a:pt x="469" y="2198"/>
                  </a:cubicBezTo>
                  <a:cubicBezTo>
                    <a:pt x="489" y="2198"/>
                    <a:pt x="510" y="2195"/>
                    <a:pt x="529" y="2192"/>
                  </a:cubicBezTo>
                  <a:cubicBezTo>
                    <a:pt x="619" y="2174"/>
                    <a:pt x="697" y="2123"/>
                    <a:pt x="765" y="2065"/>
                  </a:cubicBezTo>
                  <a:cubicBezTo>
                    <a:pt x="829" y="2008"/>
                    <a:pt x="888" y="1943"/>
                    <a:pt x="936" y="1872"/>
                  </a:cubicBezTo>
                  <a:cubicBezTo>
                    <a:pt x="989" y="1796"/>
                    <a:pt x="1035" y="1715"/>
                    <a:pt x="1076" y="1631"/>
                  </a:cubicBezTo>
                  <a:cubicBezTo>
                    <a:pt x="1118" y="1552"/>
                    <a:pt x="1146" y="1468"/>
                    <a:pt x="1164" y="1381"/>
                  </a:cubicBezTo>
                  <a:cubicBezTo>
                    <a:pt x="1179" y="1294"/>
                    <a:pt x="1170" y="1204"/>
                    <a:pt x="1133" y="1123"/>
                  </a:cubicBezTo>
                  <a:cubicBezTo>
                    <a:pt x="1100" y="1053"/>
                    <a:pt x="1037" y="1007"/>
                    <a:pt x="969" y="976"/>
                  </a:cubicBezTo>
                  <a:cubicBezTo>
                    <a:pt x="934" y="962"/>
                    <a:pt x="896" y="955"/>
                    <a:pt x="858" y="955"/>
                  </a:cubicBezTo>
                  <a:cubicBezTo>
                    <a:pt x="852" y="955"/>
                    <a:pt x="845" y="955"/>
                    <a:pt x="839" y="955"/>
                  </a:cubicBezTo>
                  <a:cubicBezTo>
                    <a:pt x="799" y="957"/>
                    <a:pt x="760" y="963"/>
                    <a:pt x="723" y="974"/>
                  </a:cubicBezTo>
                  <a:cubicBezTo>
                    <a:pt x="682" y="987"/>
                    <a:pt x="643" y="1004"/>
                    <a:pt x="606" y="1025"/>
                  </a:cubicBezTo>
                  <a:cubicBezTo>
                    <a:pt x="611" y="1011"/>
                    <a:pt x="616" y="996"/>
                    <a:pt x="621" y="982"/>
                  </a:cubicBezTo>
                  <a:cubicBezTo>
                    <a:pt x="659" y="876"/>
                    <a:pt x="701" y="772"/>
                    <a:pt x="750" y="670"/>
                  </a:cubicBezTo>
                  <a:lnTo>
                    <a:pt x="750" y="670"/>
                  </a:lnTo>
                  <a:cubicBezTo>
                    <a:pt x="750" y="671"/>
                    <a:pt x="750" y="671"/>
                    <a:pt x="750" y="671"/>
                  </a:cubicBezTo>
                  <a:lnTo>
                    <a:pt x="750" y="671"/>
                  </a:lnTo>
                  <a:cubicBezTo>
                    <a:pt x="750" y="670"/>
                    <a:pt x="750" y="669"/>
                    <a:pt x="750" y="669"/>
                  </a:cubicBezTo>
                  <a:cubicBezTo>
                    <a:pt x="752" y="666"/>
                    <a:pt x="754" y="661"/>
                    <a:pt x="755" y="658"/>
                  </a:cubicBezTo>
                  <a:lnTo>
                    <a:pt x="755" y="658"/>
                  </a:lnTo>
                  <a:cubicBezTo>
                    <a:pt x="755" y="658"/>
                    <a:pt x="755" y="659"/>
                    <a:pt x="755" y="660"/>
                  </a:cubicBezTo>
                  <a:lnTo>
                    <a:pt x="755" y="660"/>
                  </a:lnTo>
                  <a:cubicBezTo>
                    <a:pt x="776" y="617"/>
                    <a:pt x="799" y="575"/>
                    <a:pt x="825" y="534"/>
                  </a:cubicBezTo>
                  <a:cubicBezTo>
                    <a:pt x="861" y="482"/>
                    <a:pt x="899" y="431"/>
                    <a:pt x="940" y="384"/>
                  </a:cubicBezTo>
                  <a:cubicBezTo>
                    <a:pt x="964" y="355"/>
                    <a:pt x="991" y="328"/>
                    <a:pt x="1019" y="301"/>
                  </a:cubicBezTo>
                  <a:cubicBezTo>
                    <a:pt x="1027" y="294"/>
                    <a:pt x="1034" y="288"/>
                    <a:pt x="1042" y="282"/>
                  </a:cubicBezTo>
                  <a:lnTo>
                    <a:pt x="1042" y="282"/>
                  </a:lnTo>
                  <a:cubicBezTo>
                    <a:pt x="1047" y="279"/>
                    <a:pt x="1053" y="276"/>
                    <a:pt x="1059" y="273"/>
                  </a:cubicBezTo>
                  <a:lnTo>
                    <a:pt x="1061" y="273"/>
                  </a:lnTo>
                  <a:cubicBezTo>
                    <a:pt x="1129" y="273"/>
                    <a:pt x="1189" y="222"/>
                    <a:pt x="1197" y="154"/>
                  </a:cubicBezTo>
                  <a:cubicBezTo>
                    <a:pt x="1205" y="80"/>
                    <a:pt x="1152" y="12"/>
                    <a:pt x="1078" y="2"/>
                  </a:cubicBezTo>
                  <a:cubicBezTo>
                    <a:pt x="1069" y="1"/>
                    <a:pt x="106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7" name="Google Shape;13737;p25"/>
            <p:cNvSpPr/>
            <p:nvPr/>
          </p:nvSpPr>
          <p:spPr>
            <a:xfrm>
              <a:off x="7185532" y="2639299"/>
              <a:ext cx="46427" cy="186514"/>
            </a:xfrm>
            <a:custGeom>
              <a:avLst/>
              <a:gdLst/>
              <a:ahLst/>
              <a:cxnLst/>
              <a:rect l="l" t="t" r="r" b="b"/>
              <a:pathLst>
                <a:path w="1380" h="5544" extrusionOk="0">
                  <a:moveTo>
                    <a:pt x="298" y="2437"/>
                  </a:moveTo>
                  <a:cubicBezTo>
                    <a:pt x="298" y="2441"/>
                    <a:pt x="297" y="2445"/>
                    <a:pt x="296" y="2448"/>
                  </a:cubicBezTo>
                  <a:lnTo>
                    <a:pt x="296" y="2448"/>
                  </a:lnTo>
                  <a:cubicBezTo>
                    <a:pt x="297" y="2444"/>
                    <a:pt x="298" y="2441"/>
                    <a:pt x="298" y="2437"/>
                  </a:cubicBezTo>
                  <a:close/>
                  <a:moveTo>
                    <a:pt x="1223" y="0"/>
                  </a:moveTo>
                  <a:cubicBezTo>
                    <a:pt x="1146" y="0"/>
                    <a:pt x="1073" y="63"/>
                    <a:pt x="1025" y="118"/>
                  </a:cubicBezTo>
                  <a:cubicBezTo>
                    <a:pt x="955" y="198"/>
                    <a:pt x="890" y="281"/>
                    <a:pt x="833" y="372"/>
                  </a:cubicBezTo>
                  <a:cubicBezTo>
                    <a:pt x="789" y="441"/>
                    <a:pt x="743" y="513"/>
                    <a:pt x="705" y="589"/>
                  </a:cubicBezTo>
                  <a:cubicBezTo>
                    <a:pt x="664" y="668"/>
                    <a:pt x="624" y="747"/>
                    <a:pt x="583" y="826"/>
                  </a:cubicBezTo>
                  <a:cubicBezTo>
                    <a:pt x="561" y="869"/>
                    <a:pt x="540" y="913"/>
                    <a:pt x="520" y="959"/>
                  </a:cubicBezTo>
                  <a:cubicBezTo>
                    <a:pt x="468" y="1086"/>
                    <a:pt x="409" y="1211"/>
                    <a:pt x="363" y="1340"/>
                  </a:cubicBezTo>
                  <a:cubicBezTo>
                    <a:pt x="300" y="1526"/>
                    <a:pt x="233" y="1712"/>
                    <a:pt x="181" y="1902"/>
                  </a:cubicBezTo>
                  <a:cubicBezTo>
                    <a:pt x="88" y="2246"/>
                    <a:pt x="18" y="2601"/>
                    <a:pt x="9" y="2958"/>
                  </a:cubicBezTo>
                  <a:cubicBezTo>
                    <a:pt x="5" y="3099"/>
                    <a:pt x="1" y="3238"/>
                    <a:pt x="4" y="3379"/>
                  </a:cubicBezTo>
                  <a:cubicBezTo>
                    <a:pt x="5" y="3527"/>
                    <a:pt x="12" y="3677"/>
                    <a:pt x="18" y="3821"/>
                  </a:cubicBezTo>
                  <a:cubicBezTo>
                    <a:pt x="24" y="3965"/>
                    <a:pt x="34" y="4109"/>
                    <a:pt x="43" y="4253"/>
                  </a:cubicBezTo>
                  <a:cubicBezTo>
                    <a:pt x="51" y="4377"/>
                    <a:pt x="59" y="4502"/>
                    <a:pt x="70" y="4625"/>
                  </a:cubicBezTo>
                  <a:lnTo>
                    <a:pt x="70" y="4630"/>
                  </a:lnTo>
                  <a:lnTo>
                    <a:pt x="70" y="4635"/>
                  </a:lnTo>
                  <a:cubicBezTo>
                    <a:pt x="77" y="4711"/>
                    <a:pt x="83" y="4788"/>
                    <a:pt x="91" y="4864"/>
                  </a:cubicBezTo>
                  <a:lnTo>
                    <a:pt x="91" y="4850"/>
                  </a:lnTo>
                  <a:cubicBezTo>
                    <a:pt x="107" y="5053"/>
                    <a:pt x="137" y="5255"/>
                    <a:pt x="184" y="5453"/>
                  </a:cubicBezTo>
                  <a:cubicBezTo>
                    <a:pt x="200" y="5507"/>
                    <a:pt x="249" y="5543"/>
                    <a:pt x="305" y="5543"/>
                  </a:cubicBezTo>
                  <a:cubicBezTo>
                    <a:pt x="316" y="5543"/>
                    <a:pt x="327" y="5542"/>
                    <a:pt x="338" y="5539"/>
                  </a:cubicBezTo>
                  <a:cubicBezTo>
                    <a:pt x="403" y="5520"/>
                    <a:pt x="441" y="5450"/>
                    <a:pt x="423" y="5383"/>
                  </a:cubicBezTo>
                  <a:cubicBezTo>
                    <a:pt x="404" y="5317"/>
                    <a:pt x="390" y="5252"/>
                    <a:pt x="374" y="5186"/>
                  </a:cubicBezTo>
                  <a:cubicBezTo>
                    <a:pt x="338" y="4991"/>
                    <a:pt x="316" y="4793"/>
                    <a:pt x="298" y="4595"/>
                  </a:cubicBezTo>
                  <a:lnTo>
                    <a:pt x="298" y="4595"/>
                  </a:lnTo>
                  <a:lnTo>
                    <a:pt x="300" y="4609"/>
                  </a:lnTo>
                  <a:cubicBezTo>
                    <a:pt x="292" y="4511"/>
                    <a:pt x="284" y="4411"/>
                    <a:pt x="274" y="4313"/>
                  </a:cubicBezTo>
                  <a:cubicBezTo>
                    <a:pt x="268" y="4199"/>
                    <a:pt x="255" y="4085"/>
                    <a:pt x="251" y="3973"/>
                  </a:cubicBezTo>
                  <a:cubicBezTo>
                    <a:pt x="246" y="3853"/>
                    <a:pt x="240" y="3732"/>
                    <a:pt x="235" y="3612"/>
                  </a:cubicBezTo>
                  <a:cubicBezTo>
                    <a:pt x="229" y="3500"/>
                    <a:pt x="232" y="3386"/>
                    <a:pt x="229" y="3273"/>
                  </a:cubicBezTo>
                  <a:cubicBezTo>
                    <a:pt x="229" y="3218"/>
                    <a:pt x="232" y="3166"/>
                    <a:pt x="233" y="3109"/>
                  </a:cubicBezTo>
                  <a:cubicBezTo>
                    <a:pt x="236" y="3052"/>
                    <a:pt x="238" y="2996"/>
                    <a:pt x="240" y="2939"/>
                  </a:cubicBezTo>
                  <a:cubicBezTo>
                    <a:pt x="249" y="2774"/>
                    <a:pt x="269" y="2611"/>
                    <a:pt x="296" y="2448"/>
                  </a:cubicBezTo>
                  <a:lnTo>
                    <a:pt x="296" y="2448"/>
                  </a:lnTo>
                  <a:cubicBezTo>
                    <a:pt x="296" y="2450"/>
                    <a:pt x="296" y="2451"/>
                    <a:pt x="295" y="2453"/>
                  </a:cubicBezTo>
                  <a:cubicBezTo>
                    <a:pt x="339" y="2227"/>
                    <a:pt x="396" y="2004"/>
                    <a:pt x="464" y="1785"/>
                  </a:cubicBezTo>
                  <a:cubicBezTo>
                    <a:pt x="512" y="1649"/>
                    <a:pt x="561" y="1515"/>
                    <a:pt x="608" y="1380"/>
                  </a:cubicBezTo>
                  <a:cubicBezTo>
                    <a:pt x="615" y="1363"/>
                    <a:pt x="623" y="1347"/>
                    <a:pt x="631" y="1331"/>
                  </a:cubicBezTo>
                  <a:lnTo>
                    <a:pt x="689" y="1196"/>
                  </a:lnTo>
                  <a:cubicBezTo>
                    <a:pt x="716" y="1135"/>
                    <a:pt x="745" y="1071"/>
                    <a:pt x="770" y="1008"/>
                  </a:cubicBezTo>
                  <a:lnTo>
                    <a:pt x="876" y="812"/>
                  </a:lnTo>
                  <a:cubicBezTo>
                    <a:pt x="928" y="714"/>
                    <a:pt x="982" y="617"/>
                    <a:pt x="1044" y="524"/>
                  </a:cubicBezTo>
                  <a:cubicBezTo>
                    <a:pt x="1087" y="460"/>
                    <a:pt x="1132" y="399"/>
                    <a:pt x="1180" y="340"/>
                  </a:cubicBezTo>
                  <a:cubicBezTo>
                    <a:pt x="1197" y="321"/>
                    <a:pt x="1215" y="302"/>
                    <a:pt x="1235" y="283"/>
                  </a:cubicBezTo>
                  <a:lnTo>
                    <a:pt x="1242" y="278"/>
                  </a:lnTo>
                  <a:cubicBezTo>
                    <a:pt x="1276" y="278"/>
                    <a:pt x="1311" y="262"/>
                    <a:pt x="1337" y="239"/>
                  </a:cubicBezTo>
                  <a:cubicBezTo>
                    <a:pt x="1362" y="212"/>
                    <a:pt x="1376" y="175"/>
                    <a:pt x="1376" y="139"/>
                  </a:cubicBezTo>
                  <a:cubicBezTo>
                    <a:pt x="1379" y="66"/>
                    <a:pt x="1311" y="9"/>
                    <a:pt x="1242" y="1"/>
                  </a:cubicBezTo>
                  <a:cubicBezTo>
                    <a:pt x="1236" y="0"/>
                    <a:pt x="1229" y="0"/>
                    <a:pt x="1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8" name="Google Shape;13738;p25"/>
            <p:cNvSpPr/>
            <p:nvPr/>
          </p:nvSpPr>
          <p:spPr>
            <a:xfrm>
              <a:off x="7224054" y="2715300"/>
              <a:ext cx="73980" cy="91777"/>
            </a:xfrm>
            <a:custGeom>
              <a:avLst/>
              <a:gdLst/>
              <a:ahLst/>
              <a:cxnLst/>
              <a:rect l="l" t="t" r="r" b="b"/>
              <a:pathLst>
                <a:path w="2199" h="2728" extrusionOk="0">
                  <a:moveTo>
                    <a:pt x="311" y="2447"/>
                  </a:moveTo>
                  <a:lnTo>
                    <a:pt x="311" y="2447"/>
                  </a:lnTo>
                  <a:cubicBezTo>
                    <a:pt x="312" y="2448"/>
                    <a:pt x="313" y="2449"/>
                    <a:pt x="314" y="2450"/>
                  </a:cubicBezTo>
                  <a:cubicBezTo>
                    <a:pt x="313" y="2449"/>
                    <a:pt x="312" y="2448"/>
                    <a:pt x="311" y="2447"/>
                  </a:cubicBezTo>
                  <a:close/>
                  <a:moveTo>
                    <a:pt x="717" y="2056"/>
                  </a:moveTo>
                  <a:lnTo>
                    <a:pt x="700" y="2084"/>
                  </a:lnTo>
                  <a:lnTo>
                    <a:pt x="624" y="2189"/>
                  </a:lnTo>
                  <a:cubicBezTo>
                    <a:pt x="598" y="2222"/>
                    <a:pt x="570" y="2254"/>
                    <a:pt x="545" y="2285"/>
                  </a:cubicBezTo>
                  <a:cubicBezTo>
                    <a:pt x="511" y="2323"/>
                    <a:pt x="478" y="2361"/>
                    <a:pt x="442" y="2396"/>
                  </a:cubicBezTo>
                  <a:cubicBezTo>
                    <a:pt x="424" y="2411"/>
                    <a:pt x="407" y="2425"/>
                    <a:pt x="388" y="2437"/>
                  </a:cubicBezTo>
                  <a:cubicBezTo>
                    <a:pt x="393" y="2434"/>
                    <a:pt x="397" y="2431"/>
                    <a:pt x="402" y="2428"/>
                  </a:cubicBezTo>
                  <a:lnTo>
                    <a:pt x="402" y="2428"/>
                  </a:lnTo>
                  <a:cubicBezTo>
                    <a:pt x="391" y="2436"/>
                    <a:pt x="378" y="2444"/>
                    <a:pt x="366" y="2450"/>
                  </a:cubicBezTo>
                  <a:cubicBezTo>
                    <a:pt x="359" y="2453"/>
                    <a:pt x="353" y="2456"/>
                    <a:pt x="347" y="2460"/>
                  </a:cubicBezTo>
                  <a:lnTo>
                    <a:pt x="339" y="2461"/>
                  </a:lnTo>
                  <a:lnTo>
                    <a:pt x="333" y="2461"/>
                  </a:lnTo>
                  <a:lnTo>
                    <a:pt x="325" y="2458"/>
                  </a:lnTo>
                  <a:lnTo>
                    <a:pt x="323" y="2458"/>
                  </a:lnTo>
                  <a:lnTo>
                    <a:pt x="320" y="2456"/>
                  </a:lnTo>
                  <a:cubicBezTo>
                    <a:pt x="314" y="2452"/>
                    <a:pt x="309" y="2446"/>
                    <a:pt x="304" y="2440"/>
                  </a:cubicBezTo>
                  <a:lnTo>
                    <a:pt x="304" y="2440"/>
                  </a:lnTo>
                  <a:cubicBezTo>
                    <a:pt x="306" y="2442"/>
                    <a:pt x="309" y="2444"/>
                    <a:pt x="311" y="2447"/>
                  </a:cubicBezTo>
                  <a:lnTo>
                    <a:pt x="311" y="2447"/>
                  </a:lnTo>
                  <a:cubicBezTo>
                    <a:pt x="305" y="2440"/>
                    <a:pt x="300" y="2433"/>
                    <a:pt x="296" y="2428"/>
                  </a:cubicBezTo>
                  <a:cubicBezTo>
                    <a:pt x="293" y="2422"/>
                    <a:pt x="288" y="2415"/>
                    <a:pt x="285" y="2409"/>
                  </a:cubicBezTo>
                  <a:cubicBezTo>
                    <a:pt x="282" y="2401"/>
                    <a:pt x="279" y="2395"/>
                    <a:pt x="276" y="2388"/>
                  </a:cubicBezTo>
                  <a:lnTo>
                    <a:pt x="272" y="2374"/>
                  </a:lnTo>
                  <a:cubicBezTo>
                    <a:pt x="271" y="2369"/>
                    <a:pt x="269" y="2365"/>
                    <a:pt x="269" y="2357"/>
                  </a:cubicBezTo>
                  <a:lnTo>
                    <a:pt x="269" y="2330"/>
                  </a:lnTo>
                  <a:cubicBezTo>
                    <a:pt x="271" y="2316"/>
                    <a:pt x="272" y="2300"/>
                    <a:pt x="274" y="2284"/>
                  </a:cubicBezTo>
                  <a:cubicBezTo>
                    <a:pt x="280" y="2263"/>
                    <a:pt x="285" y="2241"/>
                    <a:pt x="291" y="2221"/>
                  </a:cubicBezTo>
                  <a:cubicBezTo>
                    <a:pt x="298" y="2203"/>
                    <a:pt x="304" y="2187"/>
                    <a:pt x="312" y="2171"/>
                  </a:cubicBezTo>
                  <a:cubicBezTo>
                    <a:pt x="315" y="2164"/>
                    <a:pt x="320" y="2156"/>
                    <a:pt x="323" y="2149"/>
                  </a:cubicBezTo>
                  <a:lnTo>
                    <a:pt x="336" y="2133"/>
                  </a:lnTo>
                  <a:cubicBezTo>
                    <a:pt x="337" y="2130"/>
                    <a:pt x="339" y="2129"/>
                    <a:pt x="340" y="2127"/>
                  </a:cubicBezTo>
                  <a:lnTo>
                    <a:pt x="352" y="2119"/>
                  </a:lnTo>
                  <a:cubicBezTo>
                    <a:pt x="358" y="2114"/>
                    <a:pt x="366" y="2110"/>
                    <a:pt x="374" y="2105"/>
                  </a:cubicBezTo>
                  <a:cubicBezTo>
                    <a:pt x="386" y="2100"/>
                    <a:pt x="397" y="2095"/>
                    <a:pt x="410" y="2091"/>
                  </a:cubicBezTo>
                  <a:cubicBezTo>
                    <a:pt x="428" y="2084"/>
                    <a:pt x="445" y="2080"/>
                    <a:pt x="462" y="2075"/>
                  </a:cubicBezTo>
                  <a:cubicBezTo>
                    <a:pt x="492" y="2069"/>
                    <a:pt x="524" y="2065"/>
                    <a:pt x="554" y="2062"/>
                  </a:cubicBezTo>
                  <a:cubicBezTo>
                    <a:pt x="608" y="2058"/>
                    <a:pt x="662" y="2056"/>
                    <a:pt x="717" y="2056"/>
                  </a:cubicBezTo>
                  <a:close/>
                  <a:moveTo>
                    <a:pt x="1272" y="1"/>
                  </a:moveTo>
                  <a:cubicBezTo>
                    <a:pt x="1258" y="1"/>
                    <a:pt x="1244" y="2"/>
                    <a:pt x="1230" y="4"/>
                  </a:cubicBezTo>
                  <a:cubicBezTo>
                    <a:pt x="1197" y="11"/>
                    <a:pt x="1167" y="23"/>
                    <a:pt x="1140" y="44"/>
                  </a:cubicBezTo>
                  <a:cubicBezTo>
                    <a:pt x="1080" y="84"/>
                    <a:pt x="1026" y="134"/>
                    <a:pt x="982" y="193"/>
                  </a:cubicBezTo>
                  <a:cubicBezTo>
                    <a:pt x="928" y="266"/>
                    <a:pt x="880" y="342"/>
                    <a:pt x="841" y="422"/>
                  </a:cubicBezTo>
                  <a:cubicBezTo>
                    <a:pt x="741" y="615"/>
                    <a:pt x="719" y="834"/>
                    <a:pt x="714" y="1048"/>
                  </a:cubicBezTo>
                  <a:cubicBezTo>
                    <a:pt x="712" y="1121"/>
                    <a:pt x="779" y="1181"/>
                    <a:pt x="851" y="1181"/>
                  </a:cubicBezTo>
                  <a:cubicBezTo>
                    <a:pt x="851" y="1181"/>
                    <a:pt x="852" y="1181"/>
                    <a:pt x="853" y="1181"/>
                  </a:cubicBezTo>
                  <a:cubicBezTo>
                    <a:pt x="928" y="1179"/>
                    <a:pt x="986" y="1117"/>
                    <a:pt x="986" y="1043"/>
                  </a:cubicBezTo>
                  <a:cubicBezTo>
                    <a:pt x="986" y="1005"/>
                    <a:pt x="988" y="967"/>
                    <a:pt x="989" y="930"/>
                  </a:cubicBezTo>
                  <a:cubicBezTo>
                    <a:pt x="993" y="861"/>
                    <a:pt x="997" y="791"/>
                    <a:pt x="1008" y="723"/>
                  </a:cubicBezTo>
                  <a:cubicBezTo>
                    <a:pt x="1016" y="688"/>
                    <a:pt x="1024" y="655"/>
                    <a:pt x="1034" y="623"/>
                  </a:cubicBezTo>
                  <a:cubicBezTo>
                    <a:pt x="1042" y="603"/>
                    <a:pt x="1050" y="584"/>
                    <a:pt x="1058" y="563"/>
                  </a:cubicBezTo>
                  <a:cubicBezTo>
                    <a:pt x="1088" y="506"/>
                    <a:pt x="1121" y="452"/>
                    <a:pt x="1154" y="397"/>
                  </a:cubicBezTo>
                  <a:cubicBezTo>
                    <a:pt x="1168" y="378"/>
                    <a:pt x="1183" y="361"/>
                    <a:pt x="1198" y="340"/>
                  </a:cubicBezTo>
                  <a:cubicBezTo>
                    <a:pt x="1211" y="327"/>
                    <a:pt x="1224" y="313"/>
                    <a:pt x="1238" y="300"/>
                  </a:cubicBezTo>
                  <a:cubicBezTo>
                    <a:pt x="1246" y="292"/>
                    <a:pt x="1255" y="286"/>
                    <a:pt x="1265" y="278"/>
                  </a:cubicBezTo>
                  <a:lnTo>
                    <a:pt x="1276" y="272"/>
                  </a:lnTo>
                  <a:lnTo>
                    <a:pt x="1282" y="277"/>
                  </a:lnTo>
                  <a:lnTo>
                    <a:pt x="1289" y="283"/>
                  </a:lnTo>
                  <a:lnTo>
                    <a:pt x="1295" y="292"/>
                  </a:lnTo>
                  <a:cubicBezTo>
                    <a:pt x="1298" y="297"/>
                    <a:pt x="1301" y="302"/>
                    <a:pt x="1304" y="307"/>
                  </a:cubicBezTo>
                  <a:cubicBezTo>
                    <a:pt x="1306" y="311"/>
                    <a:pt x="1308" y="315"/>
                    <a:pt x="1309" y="319"/>
                  </a:cubicBezTo>
                  <a:cubicBezTo>
                    <a:pt x="1314" y="332"/>
                    <a:pt x="1317" y="345"/>
                    <a:pt x="1320" y="359"/>
                  </a:cubicBezTo>
                  <a:cubicBezTo>
                    <a:pt x="1325" y="380"/>
                    <a:pt x="1328" y="400"/>
                    <a:pt x="1330" y="422"/>
                  </a:cubicBezTo>
                  <a:lnTo>
                    <a:pt x="1330" y="501"/>
                  </a:lnTo>
                  <a:cubicBezTo>
                    <a:pt x="1323" y="581"/>
                    <a:pt x="1314" y="660"/>
                    <a:pt x="1298" y="737"/>
                  </a:cubicBezTo>
                  <a:cubicBezTo>
                    <a:pt x="1299" y="737"/>
                    <a:pt x="1299" y="736"/>
                    <a:pt x="1299" y="736"/>
                  </a:cubicBezTo>
                  <a:lnTo>
                    <a:pt x="1299" y="736"/>
                  </a:lnTo>
                  <a:lnTo>
                    <a:pt x="1298" y="744"/>
                  </a:lnTo>
                  <a:lnTo>
                    <a:pt x="1298" y="745"/>
                  </a:lnTo>
                  <a:cubicBezTo>
                    <a:pt x="1276" y="854"/>
                    <a:pt x="1249" y="960"/>
                    <a:pt x="1216" y="1067"/>
                  </a:cubicBezTo>
                  <a:lnTo>
                    <a:pt x="1216" y="1063"/>
                  </a:lnTo>
                  <a:cubicBezTo>
                    <a:pt x="1167" y="1207"/>
                    <a:pt x="1108" y="1348"/>
                    <a:pt x="1043" y="1486"/>
                  </a:cubicBezTo>
                  <a:cubicBezTo>
                    <a:pt x="988" y="1595"/>
                    <a:pt x="929" y="1703"/>
                    <a:pt x="868" y="1807"/>
                  </a:cubicBezTo>
                  <a:cubicBezTo>
                    <a:pt x="813" y="1802"/>
                    <a:pt x="757" y="1799"/>
                    <a:pt x="702" y="1799"/>
                  </a:cubicBezTo>
                  <a:cubicBezTo>
                    <a:pt x="650" y="1799"/>
                    <a:pt x="599" y="1801"/>
                    <a:pt x="548" y="1806"/>
                  </a:cubicBezTo>
                  <a:cubicBezTo>
                    <a:pt x="388" y="1818"/>
                    <a:pt x="209" y="1860"/>
                    <a:pt x="113" y="2001"/>
                  </a:cubicBezTo>
                  <a:cubicBezTo>
                    <a:pt x="65" y="2075"/>
                    <a:pt x="32" y="2159"/>
                    <a:pt x="16" y="2247"/>
                  </a:cubicBezTo>
                  <a:cubicBezTo>
                    <a:pt x="0" y="2325"/>
                    <a:pt x="6" y="2406"/>
                    <a:pt x="30" y="2482"/>
                  </a:cubicBezTo>
                  <a:cubicBezTo>
                    <a:pt x="57" y="2561"/>
                    <a:pt x="106" y="2629"/>
                    <a:pt x="174" y="2678"/>
                  </a:cubicBezTo>
                  <a:cubicBezTo>
                    <a:pt x="220" y="2710"/>
                    <a:pt x="274" y="2727"/>
                    <a:pt x="330" y="2727"/>
                  </a:cubicBezTo>
                  <a:cubicBezTo>
                    <a:pt x="332" y="2727"/>
                    <a:pt x="335" y="2727"/>
                    <a:pt x="337" y="2727"/>
                  </a:cubicBezTo>
                  <a:cubicBezTo>
                    <a:pt x="352" y="2727"/>
                    <a:pt x="366" y="2726"/>
                    <a:pt x="378" y="2724"/>
                  </a:cubicBezTo>
                  <a:cubicBezTo>
                    <a:pt x="402" y="2721"/>
                    <a:pt x="426" y="2714"/>
                    <a:pt x="448" y="2703"/>
                  </a:cubicBezTo>
                  <a:cubicBezTo>
                    <a:pt x="466" y="2697"/>
                    <a:pt x="483" y="2688"/>
                    <a:pt x="499" y="2678"/>
                  </a:cubicBezTo>
                  <a:cubicBezTo>
                    <a:pt x="534" y="2656"/>
                    <a:pt x="567" y="2629"/>
                    <a:pt x="598" y="2602"/>
                  </a:cubicBezTo>
                  <a:cubicBezTo>
                    <a:pt x="638" y="2562"/>
                    <a:pt x="676" y="2521"/>
                    <a:pt x="712" y="2477"/>
                  </a:cubicBezTo>
                  <a:cubicBezTo>
                    <a:pt x="803" y="2368"/>
                    <a:pt x="887" y="2251"/>
                    <a:pt x="961" y="2130"/>
                  </a:cubicBezTo>
                  <a:lnTo>
                    <a:pt x="982" y="2095"/>
                  </a:lnTo>
                  <a:lnTo>
                    <a:pt x="988" y="2097"/>
                  </a:lnTo>
                  <a:cubicBezTo>
                    <a:pt x="1064" y="2126"/>
                    <a:pt x="1138" y="2157"/>
                    <a:pt x="1210" y="2194"/>
                  </a:cubicBezTo>
                  <a:lnTo>
                    <a:pt x="1208" y="2192"/>
                  </a:lnTo>
                  <a:lnTo>
                    <a:pt x="1208" y="2192"/>
                  </a:lnTo>
                  <a:lnTo>
                    <a:pt x="1213" y="2194"/>
                  </a:lnTo>
                  <a:lnTo>
                    <a:pt x="1222" y="2200"/>
                  </a:lnTo>
                  <a:lnTo>
                    <a:pt x="1222" y="2200"/>
                  </a:lnTo>
                  <a:cubicBezTo>
                    <a:pt x="1220" y="2199"/>
                    <a:pt x="1218" y="2198"/>
                    <a:pt x="1216" y="2197"/>
                  </a:cubicBezTo>
                  <a:lnTo>
                    <a:pt x="1216" y="2197"/>
                  </a:lnTo>
                  <a:lnTo>
                    <a:pt x="1222" y="2200"/>
                  </a:lnTo>
                  <a:lnTo>
                    <a:pt x="1222" y="2200"/>
                  </a:lnTo>
                  <a:lnTo>
                    <a:pt x="1222" y="2200"/>
                  </a:lnTo>
                  <a:cubicBezTo>
                    <a:pt x="1339" y="2258"/>
                    <a:pt x="1455" y="2320"/>
                    <a:pt x="1575" y="2369"/>
                  </a:cubicBezTo>
                  <a:cubicBezTo>
                    <a:pt x="1719" y="2433"/>
                    <a:pt x="1868" y="2488"/>
                    <a:pt x="2017" y="2540"/>
                  </a:cubicBezTo>
                  <a:cubicBezTo>
                    <a:pt x="2031" y="2546"/>
                    <a:pt x="2046" y="2548"/>
                    <a:pt x="2060" y="2548"/>
                  </a:cubicBezTo>
                  <a:cubicBezTo>
                    <a:pt x="2108" y="2548"/>
                    <a:pt x="2154" y="2520"/>
                    <a:pt x="2174" y="2472"/>
                  </a:cubicBezTo>
                  <a:cubicBezTo>
                    <a:pt x="2199" y="2411"/>
                    <a:pt x="2170" y="2339"/>
                    <a:pt x="2109" y="2314"/>
                  </a:cubicBezTo>
                  <a:cubicBezTo>
                    <a:pt x="1946" y="2252"/>
                    <a:pt x="1781" y="2189"/>
                    <a:pt x="1623" y="2113"/>
                  </a:cubicBezTo>
                  <a:lnTo>
                    <a:pt x="1623" y="2113"/>
                  </a:lnTo>
                  <a:lnTo>
                    <a:pt x="1607" y="2105"/>
                  </a:lnTo>
                  <a:lnTo>
                    <a:pt x="1599" y="2102"/>
                  </a:lnTo>
                  <a:lnTo>
                    <a:pt x="1601" y="2102"/>
                  </a:lnTo>
                  <a:lnTo>
                    <a:pt x="1504" y="2054"/>
                  </a:lnTo>
                  <a:lnTo>
                    <a:pt x="1506" y="2056"/>
                  </a:lnTo>
                  <a:cubicBezTo>
                    <a:pt x="1441" y="2023"/>
                    <a:pt x="1376" y="1988"/>
                    <a:pt x="1311" y="1956"/>
                  </a:cubicBezTo>
                  <a:lnTo>
                    <a:pt x="1297" y="1948"/>
                  </a:lnTo>
                  <a:lnTo>
                    <a:pt x="1298" y="1948"/>
                  </a:lnTo>
                  <a:lnTo>
                    <a:pt x="1292" y="1947"/>
                  </a:lnTo>
                  <a:lnTo>
                    <a:pt x="1285" y="1944"/>
                  </a:lnTo>
                  <a:lnTo>
                    <a:pt x="1261" y="1930"/>
                  </a:lnTo>
                  <a:lnTo>
                    <a:pt x="1261" y="1930"/>
                  </a:lnTo>
                  <a:cubicBezTo>
                    <a:pt x="1261" y="1931"/>
                    <a:pt x="1261" y="1931"/>
                    <a:pt x="1262" y="1931"/>
                  </a:cubicBezTo>
                  <a:lnTo>
                    <a:pt x="1259" y="1929"/>
                  </a:lnTo>
                  <a:lnTo>
                    <a:pt x="1261" y="1930"/>
                  </a:lnTo>
                  <a:lnTo>
                    <a:pt x="1261" y="1930"/>
                  </a:lnTo>
                  <a:cubicBezTo>
                    <a:pt x="1212" y="1908"/>
                    <a:pt x="1165" y="1886"/>
                    <a:pt x="1115" y="1868"/>
                  </a:cubicBezTo>
                  <a:cubicBezTo>
                    <a:pt x="1130" y="1839"/>
                    <a:pt x="1146" y="1811"/>
                    <a:pt x="1160" y="1782"/>
                  </a:cubicBezTo>
                  <a:cubicBezTo>
                    <a:pt x="1203" y="1703"/>
                    <a:pt x="1248" y="1622"/>
                    <a:pt x="1287" y="1541"/>
                  </a:cubicBezTo>
                  <a:cubicBezTo>
                    <a:pt x="1374" y="1359"/>
                    <a:pt x="1445" y="1171"/>
                    <a:pt x="1499" y="978"/>
                  </a:cubicBezTo>
                  <a:cubicBezTo>
                    <a:pt x="1525" y="881"/>
                    <a:pt x="1547" y="782"/>
                    <a:pt x="1563" y="682"/>
                  </a:cubicBezTo>
                  <a:cubicBezTo>
                    <a:pt x="1578" y="595"/>
                    <a:pt x="1586" y="505"/>
                    <a:pt x="1585" y="416"/>
                  </a:cubicBezTo>
                  <a:cubicBezTo>
                    <a:pt x="1580" y="330"/>
                    <a:pt x="1569" y="242"/>
                    <a:pt x="1526" y="167"/>
                  </a:cubicBezTo>
                  <a:cubicBezTo>
                    <a:pt x="1488" y="101"/>
                    <a:pt x="1431" y="49"/>
                    <a:pt x="1363" y="19"/>
                  </a:cubicBezTo>
                  <a:cubicBezTo>
                    <a:pt x="1334" y="7"/>
                    <a:pt x="1303" y="1"/>
                    <a:pt x="12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39" name="Google Shape;13739;p25"/>
            <p:cNvSpPr/>
            <p:nvPr/>
          </p:nvSpPr>
          <p:spPr>
            <a:xfrm>
              <a:off x="7428877" y="2698478"/>
              <a:ext cx="105907" cy="90431"/>
            </a:xfrm>
            <a:custGeom>
              <a:avLst/>
              <a:gdLst/>
              <a:ahLst/>
              <a:cxnLst/>
              <a:rect l="l" t="t" r="r" b="b"/>
              <a:pathLst>
                <a:path w="3148" h="2688" extrusionOk="0">
                  <a:moveTo>
                    <a:pt x="2227" y="741"/>
                  </a:moveTo>
                  <a:cubicBezTo>
                    <a:pt x="2226" y="744"/>
                    <a:pt x="2225" y="747"/>
                    <a:pt x="2223" y="750"/>
                  </a:cubicBezTo>
                  <a:cubicBezTo>
                    <a:pt x="2224" y="747"/>
                    <a:pt x="2226" y="744"/>
                    <a:pt x="2227" y="741"/>
                  </a:cubicBezTo>
                  <a:close/>
                  <a:moveTo>
                    <a:pt x="2630" y="463"/>
                  </a:moveTo>
                  <a:lnTo>
                    <a:pt x="2633" y="464"/>
                  </a:lnTo>
                  <a:lnTo>
                    <a:pt x="2642" y="468"/>
                  </a:lnTo>
                  <a:cubicBezTo>
                    <a:pt x="2649" y="471"/>
                    <a:pt x="2655" y="474"/>
                    <a:pt x="2661" y="479"/>
                  </a:cubicBezTo>
                  <a:lnTo>
                    <a:pt x="2676" y="489"/>
                  </a:lnTo>
                  <a:lnTo>
                    <a:pt x="2687" y="501"/>
                  </a:lnTo>
                  <a:cubicBezTo>
                    <a:pt x="2701" y="517"/>
                    <a:pt x="2714" y="534"/>
                    <a:pt x="2726" y="552"/>
                  </a:cubicBezTo>
                  <a:cubicBezTo>
                    <a:pt x="2744" y="579"/>
                    <a:pt x="2759" y="606"/>
                    <a:pt x="2775" y="634"/>
                  </a:cubicBezTo>
                  <a:cubicBezTo>
                    <a:pt x="2791" y="669"/>
                    <a:pt x="2805" y="702"/>
                    <a:pt x="2820" y="737"/>
                  </a:cubicBezTo>
                  <a:cubicBezTo>
                    <a:pt x="2832" y="777"/>
                    <a:pt x="2845" y="818"/>
                    <a:pt x="2854" y="859"/>
                  </a:cubicBezTo>
                  <a:cubicBezTo>
                    <a:pt x="2861" y="895"/>
                    <a:pt x="2867" y="935"/>
                    <a:pt x="2872" y="973"/>
                  </a:cubicBezTo>
                  <a:cubicBezTo>
                    <a:pt x="2873" y="1006"/>
                    <a:pt x="2873" y="1038"/>
                    <a:pt x="2873" y="1071"/>
                  </a:cubicBezTo>
                  <a:cubicBezTo>
                    <a:pt x="2870" y="1103"/>
                    <a:pt x="2867" y="1133"/>
                    <a:pt x="2862" y="1163"/>
                  </a:cubicBezTo>
                  <a:cubicBezTo>
                    <a:pt x="2856" y="1187"/>
                    <a:pt x="2850" y="1210"/>
                    <a:pt x="2843" y="1233"/>
                  </a:cubicBezTo>
                  <a:cubicBezTo>
                    <a:pt x="2829" y="1272"/>
                    <a:pt x="2813" y="1309"/>
                    <a:pt x="2796" y="1347"/>
                  </a:cubicBezTo>
                  <a:cubicBezTo>
                    <a:pt x="2770" y="1397"/>
                    <a:pt x="2742" y="1446"/>
                    <a:pt x="2710" y="1494"/>
                  </a:cubicBezTo>
                  <a:cubicBezTo>
                    <a:pt x="2671" y="1552"/>
                    <a:pt x="2628" y="1608"/>
                    <a:pt x="2584" y="1662"/>
                  </a:cubicBezTo>
                  <a:lnTo>
                    <a:pt x="2585" y="1658"/>
                  </a:lnTo>
                  <a:lnTo>
                    <a:pt x="2585" y="1658"/>
                  </a:lnTo>
                  <a:cubicBezTo>
                    <a:pt x="2522" y="1730"/>
                    <a:pt x="2455" y="1798"/>
                    <a:pt x="2384" y="1861"/>
                  </a:cubicBezTo>
                  <a:cubicBezTo>
                    <a:pt x="2332" y="1907"/>
                    <a:pt x="2277" y="1951"/>
                    <a:pt x="2220" y="1991"/>
                  </a:cubicBezTo>
                  <a:cubicBezTo>
                    <a:pt x="2177" y="2021"/>
                    <a:pt x="2133" y="2048"/>
                    <a:pt x="2087" y="2073"/>
                  </a:cubicBezTo>
                  <a:cubicBezTo>
                    <a:pt x="2060" y="2085"/>
                    <a:pt x="2034" y="2096"/>
                    <a:pt x="2007" y="2106"/>
                  </a:cubicBezTo>
                  <a:lnTo>
                    <a:pt x="2007" y="2106"/>
                  </a:lnTo>
                  <a:cubicBezTo>
                    <a:pt x="1988" y="2113"/>
                    <a:pt x="1968" y="2119"/>
                    <a:pt x="1949" y="2124"/>
                  </a:cubicBezTo>
                  <a:cubicBezTo>
                    <a:pt x="1932" y="2127"/>
                    <a:pt x="1916" y="2130"/>
                    <a:pt x="1898" y="2132"/>
                  </a:cubicBezTo>
                  <a:cubicBezTo>
                    <a:pt x="1890" y="2132"/>
                    <a:pt x="1884" y="2132"/>
                    <a:pt x="1876" y="2130"/>
                  </a:cubicBezTo>
                  <a:cubicBezTo>
                    <a:pt x="1862" y="2130"/>
                    <a:pt x="1849" y="2129"/>
                    <a:pt x="1835" y="2125"/>
                  </a:cubicBezTo>
                  <a:cubicBezTo>
                    <a:pt x="1829" y="2124"/>
                    <a:pt x="1824" y="2122"/>
                    <a:pt x="1818" y="2121"/>
                  </a:cubicBezTo>
                  <a:lnTo>
                    <a:pt x="1818" y="2121"/>
                  </a:lnTo>
                  <a:lnTo>
                    <a:pt x="1824" y="2124"/>
                  </a:lnTo>
                  <a:lnTo>
                    <a:pt x="1824" y="2124"/>
                  </a:lnTo>
                  <a:lnTo>
                    <a:pt x="1813" y="2119"/>
                  </a:lnTo>
                  <a:cubicBezTo>
                    <a:pt x="1808" y="2116"/>
                    <a:pt x="1803" y="2113"/>
                    <a:pt x="1799" y="2110"/>
                  </a:cubicBezTo>
                  <a:lnTo>
                    <a:pt x="1799" y="2110"/>
                  </a:lnTo>
                  <a:lnTo>
                    <a:pt x="1792" y="2105"/>
                  </a:lnTo>
                  <a:lnTo>
                    <a:pt x="1791" y="2103"/>
                  </a:lnTo>
                  <a:lnTo>
                    <a:pt x="1787" y="2100"/>
                  </a:lnTo>
                  <a:lnTo>
                    <a:pt x="1783" y="2089"/>
                  </a:lnTo>
                  <a:lnTo>
                    <a:pt x="1778" y="2079"/>
                  </a:lnTo>
                  <a:cubicBezTo>
                    <a:pt x="1775" y="2067"/>
                    <a:pt x="1770" y="2053"/>
                    <a:pt x="1767" y="2038"/>
                  </a:cubicBezTo>
                  <a:cubicBezTo>
                    <a:pt x="1764" y="2016"/>
                    <a:pt x="1761" y="1994"/>
                    <a:pt x="1757" y="1972"/>
                  </a:cubicBezTo>
                  <a:cubicBezTo>
                    <a:pt x="1756" y="1923"/>
                    <a:pt x="1756" y="1874"/>
                    <a:pt x="1757" y="1825"/>
                  </a:cubicBezTo>
                  <a:lnTo>
                    <a:pt x="1757" y="1842"/>
                  </a:lnTo>
                  <a:cubicBezTo>
                    <a:pt x="1759" y="1782"/>
                    <a:pt x="1767" y="1723"/>
                    <a:pt x="1776" y="1663"/>
                  </a:cubicBezTo>
                  <a:cubicBezTo>
                    <a:pt x="1778" y="1657"/>
                    <a:pt x="1780" y="1650"/>
                    <a:pt x="1781" y="1644"/>
                  </a:cubicBezTo>
                  <a:cubicBezTo>
                    <a:pt x="1811" y="1589"/>
                    <a:pt x="1840" y="1532"/>
                    <a:pt x="1867" y="1475"/>
                  </a:cubicBezTo>
                  <a:cubicBezTo>
                    <a:pt x="1895" y="1411"/>
                    <a:pt x="1927" y="1348"/>
                    <a:pt x="1954" y="1282"/>
                  </a:cubicBezTo>
                  <a:lnTo>
                    <a:pt x="1962" y="1264"/>
                  </a:lnTo>
                  <a:cubicBezTo>
                    <a:pt x="1982" y="1277"/>
                    <a:pt x="2006" y="1283"/>
                    <a:pt x="2030" y="1283"/>
                  </a:cubicBezTo>
                  <a:cubicBezTo>
                    <a:pt x="2099" y="1282"/>
                    <a:pt x="2155" y="1225"/>
                    <a:pt x="2155" y="1155"/>
                  </a:cubicBezTo>
                  <a:cubicBezTo>
                    <a:pt x="2155" y="1133"/>
                    <a:pt x="2156" y="1109"/>
                    <a:pt x="2156" y="1087"/>
                  </a:cubicBezTo>
                  <a:lnTo>
                    <a:pt x="2156" y="1087"/>
                  </a:lnTo>
                  <a:lnTo>
                    <a:pt x="2155" y="1104"/>
                  </a:lnTo>
                  <a:cubicBezTo>
                    <a:pt x="2159" y="1040"/>
                    <a:pt x="2167" y="975"/>
                    <a:pt x="2178" y="911"/>
                  </a:cubicBezTo>
                  <a:lnTo>
                    <a:pt x="2178" y="911"/>
                  </a:lnTo>
                  <a:cubicBezTo>
                    <a:pt x="2178" y="910"/>
                    <a:pt x="2178" y="909"/>
                    <a:pt x="2178" y="908"/>
                  </a:cubicBezTo>
                  <a:lnTo>
                    <a:pt x="2178" y="908"/>
                  </a:lnTo>
                  <a:cubicBezTo>
                    <a:pt x="2178" y="908"/>
                    <a:pt x="2178" y="908"/>
                    <a:pt x="2178" y="908"/>
                  </a:cubicBezTo>
                  <a:cubicBezTo>
                    <a:pt x="2178" y="905"/>
                    <a:pt x="2180" y="902"/>
                    <a:pt x="2180" y="899"/>
                  </a:cubicBezTo>
                  <a:lnTo>
                    <a:pt x="2180" y="899"/>
                  </a:lnTo>
                  <a:cubicBezTo>
                    <a:pt x="2188" y="865"/>
                    <a:pt x="2197" y="831"/>
                    <a:pt x="2207" y="797"/>
                  </a:cubicBezTo>
                  <a:cubicBezTo>
                    <a:pt x="2213" y="777"/>
                    <a:pt x="2221" y="754"/>
                    <a:pt x="2231" y="734"/>
                  </a:cubicBezTo>
                  <a:lnTo>
                    <a:pt x="2231" y="734"/>
                  </a:lnTo>
                  <a:cubicBezTo>
                    <a:pt x="2230" y="734"/>
                    <a:pt x="2230" y="735"/>
                    <a:pt x="2230" y="735"/>
                  </a:cubicBezTo>
                  <a:lnTo>
                    <a:pt x="2230" y="735"/>
                  </a:lnTo>
                  <a:cubicBezTo>
                    <a:pt x="2234" y="728"/>
                    <a:pt x="2237" y="721"/>
                    <a:pt x="2242" y="715"/>
                  </a:cubicBezTo>
                  <a:cubicBezTo>
                    <a:pt x="2256" y="694"/>
                    <a:pt x="2270" y="674"/>
                    <a:pt x="2285" y="658"/>
                  </a:cubicBezTo>
                  <a:cubicBezTo>
                    <a:pt x="2300" y="642"/>
                    <a:pt x="2313" y="628"/>
                    <a:pt x="2330" y="612"/>
                  </a:cubicBezTo>
                  <a:cubicBezTo>
                    <a:pt x="2349" y="598"/>
                    <a:pt x="2367" y="582"/>
                    <a:pt x="2387" y="569"/>
                  </a:cubicBezTo>
                  <a:cubicBezTo>
                    <a:pt x="2424" y="544"/>
                    <a:pt x="2463" y="520"/>
                    <a:pt x="2503" y="498"/>
                  </a:cubicBezTo>
                  <a:cubicBezTo>
                    <a:pt x="2512" y="493"/>
                    <a:pt x="2520" y="490"/>
                    <a:pt x="2530" y="485"/>
                  </a:cubicBezTo>
                  <a:cubicBezTo>
                    <a:pt x="2550" y="479"/>
                    <a:pt x="2571" y="471"/>
                    <a:pt x="2592" y="466"/>
                  </a:cubicBezTo>
                  <a:lnTo>
                    <a:pt x="2592" y="466"/>
                  </a:lnTo>
                  <a:lnTo>
                    <a:pt x="2576" y="470"/>
                  </a:lnTo>
                  <a:cubicBezTo>
                    <a:pt x="2587" y="466"/>
                    <a:pt x="2600" y="465"/>
                    <a:pt x="2612" y="463"/>
                  </a:cubicBezTo>
                  <a:close/>
                  <a:moveTo>
                    <a:pt x="363" y="2392"/>
                  </a:moveTo>
                  <a:lnTo>
                    <a:pt x="366" y="2394"/>
                  </a:lnTo>
                  <a:cubicBezTo>
                    <a:pt x="365" y="2394"/>
                    <a:pt x="364" y="2393"/>
                    <a:pt x="363" y="2392"/>
                  </a:cubicBezTo>
                  <a:close/>
                  <a:moveTo>
                    <a:pt x="1342" y="0"/>
                  </a:moveTo>
                  <a:cubicBezTo>
                    <a:pt x="1288" y="0"/>
                    <a:pt x="1238" y="32"/>
                    <a:pt x="1216" y="85"/>
                  </a:cubicBezTo>
                  <a:cubicBezTo>
                    <a:pt x="1170" y="185"/>
                    <a:pt x="1129" y="286"/>
                    <a:pt x="1091" y="389"/>
                  </a:cubicBezTo>
                  <a:cubicBezTo>
                    <a:pt x="1072" y="378"/>
                    <a:pt x="1053" y="370"/>
                    <a:pt x="1032" y="362"/>
                  </a:cubicBezTo>
                  <a:cubicBezTo>
                    <a:pt x="1001" y="351"/>
                    <a:pt x="967" y="344"/>
                    <a:pt x="934" y="343"/>
                  </a:cubicBezTo>
                  <a:cubicBezTo>
                    <a:pt x="927" y="343"/>
                    <a:pt x="921" y="342"/>
                    <a:pt x="914" y="342"/>
                  </a:cubicBezTo>
                  <a:cubicBezTo>
                    <a:pt x="861" y="342"/>
                    <a:pt x="809" y="353"/>
                    <a:pt x="760" y="373"/>
                  </a:cubicBezTo>
                  <a:cubicBezTo>
                    <a:pt x="505" y="477"/>
                    <a:pt x="325" y="720"/>
                    <a:pt x="228" y="971"/>
                  </a:cubicBezTo>
                  <a:cubicBezTo>
                    <a:pt x="171" y="1120"/>
                    <a:pt x="125" y="1272"/>
                    <a:pt x="89" y="1427"/>
                  </a:cubicBezTo>
                  <a:cubicBezTo>
                    <a:pt x="54" y="1570"/>
                    <a:pt x="29" y="1715"/>
                    <a:pt x="15" y="1863"/>
                  </a:cubicBezTo>
                  <a:cubicBezTo>
                    <a:pt x="0" y="2002"/>
                    <a:pt x="5" y="2143"/>
                    <a:pt x="29" y="2280"/>
                  </a:cubicBezTo>
                  <a:cubicBezTo>
                    <a:pt x="40" y="2349"/>
                    <a:pt x="64" y="2413"/>
                    <a:pt x="98" y="2472"/>
                  </a:cubicBezTo>
                  <a:cubicBezTo>
                    <a:pt x="127" y="2521"/>
                    <a:pt x="165" y="2564"/>
                    <a:pt x="209" y="2599"/>
                  </a:cubicBezTo>
                  <a:cubicBezTo>
                    <a:pt x="284" y="2649"/>
                    <a:pt x="372" y="2679"/>
                    <a:pt x="462" y="2687"/>
                  </a:cubicBezTo>
                  <a:cubicBezTo>
                    <a:pt x="472" y="2687"/>
                    <a:pt x="481" y="2688"/>
                    <a:pt x="491" y="2688"/>
                  </a:cubicBezTo>
                  <a:cubicBezTo>
                    <a:pt x="496" y="2688"/>
                    <a:pt x="500" y="2688"/>
                    <a:pt x="505" y="2687"/>
                  </a:cubicBezTo>
                  <a:cubicBezTo>
                    <a:pt x="578" y="2687"/>
                    <a:pt x="651" y="2676"/>
                    <a:pt x="719" y="2652"/>
                  </a:cubicBezTo>
                  <a:cubicBezTo>
                    <a:pt x="808" y="2624"/>
                    <a:pt x="891" y="2583"/>
                    <a:pt x="969" y="2531"/>
                  </a:cubicBezTo>
                  <a:cubicBezTo>
                    <a:pt x="1043" y="2483"/>
                    <a:pt x="1116" y="2434"/>
                    <a:pt x="1186" y="2379"/>
                  </a:cubicBezTo>
                  <a:cubicBezTo>
                    <a:pt x="1265" y="2318"/>
                    <a:pt x="1339" y="2250"/>
                    <a:pt x="1408" y="2178"/>
                  </a:cubicBezTo>
                  <a:cubicBezTo>
                    <a:pt x="1442" y="2138"/>
                    <a:pt x="1476" y="2098"/>
                    <a:pt x="1507" y="2059"/>
                  </a:cubicBezTo>
                  <a:cubicBezTo>
                    <a:pt x="1512" y="2119"/>
                    <a:pt x="1529" y="2176"/>
                    <a:pt x="1558" y="2228"/>
                  </a:cubicBezTo>
                  <a:cubicBezTo>
                    <a:pt x="1593" y="2287"/>
                    <a:pt x="1645" y="2334"/>
                    <a:pt x="1708" y="2361"/>
                  </a:cubicBezTo>
                  <a:cubicBezTo>
                    <a:pt x="1763" y="2385"/>
                    <a:pt x="1822" y="2396"/>
                    <a:pt x="1882" y="2396"/>
                  </a:cubicBezTo>
                  <a:cubicBezTo>
                    <a:pt x="1886" y="2396"/>
                    <a:pt x="1890" y="2396"/>
                    <a:pt x="1894" y="2396"/>
                  </a:cubicBezTo>
                  <a:cubicBezTo>
                    <a:pt x="2077" y="2387"/>
                    <a:pt x="2247" y="2295"/>
                    <a:pt x="2392" y="2187"/>
                  </a:cubicBezTo>
                  <a:cubicBezTo>
                    <a:pt x="2539" y="2078"/>
                    <a:pt x="2674" y="1951"/>
                    <a:pt x="2793" y="1809"/>
                  </a:cubicBezTo>
                  <a:cubicBezTo>
                    <a:pt x="2915" y="1663"/>
                    <a:pt x="3019" y="1502"/>
                    <a:pt x="3084" y="1323"/>
                  </a:cubicBezTo>
                  <a:cubicBezTo>
                    <a:pt x="3147" y="1149"/>
                    <a:pt x="3146" y="951"/>
                    <a:pt x="3100" y="773"/>
                  </a:cubicBezTo>
                  <a:cubicBezTo>
                    <a:pt x="3076" y="677"/>
                    <a:pt x="3041" y="584"/>
                    <a:pt x="2995" y="496"/>
                  </a:cubicBezTo>
                  <a:cubicBezTo>
                    <a:pt x="2956" y="422"/>
                    <a:pt x="2910" y="344"/>
                    <a:pt x="2845" y="289"/>
                  </a:cubicBezTo>
                  <a:cubicBezTo>
                    <a:pt x="2785" y="240"/>
                    <a:pt x="2708" y="199"/>
                    <a:pt x="2630" y="199"/>
                  </a:cubicBezTo>
                  <a:cubicBezTo>
                    <a:pt x="2627" y="199"/>
                    <a:pt x="2625" y="199"/>
                    <a:pt x="2622" y="199"/>
                  </a:cubicBezTo>
                  <a:cubicBezTo>
                    <a:pt x="2536" y="204"/>
                    <a:pt x="2454" y="227"/>
                    <a:pt x="2379" y="267"/>
                  </a:cubicBezTo>
                  <a:cubicBezTo>
                    <a:pt x="2297" y="308"/>
                    <a:pt x="2221" y="360"/>
                    <a:pt x="2153" y="422"/>
                  </a:cubicBezTo>
                  <a:cubicBezTo>
                    <a:pt x="2091" y="477"/>
                    <a:pt x="2041" y="542"/>
                    <a:pt x="2003" y="617"/>
                  </a:cubicBezTo>
                  <a:cubicBezTo>
                    <a:pt x="1962" y="705"/>
                    <a:pt x="1935" y="799"/>
                    <a:pt x="1920" y="897"/>
                  </a:cubicBezTo>
                  <a:cubicBezTo>
                    <a:pt x="1913" y="896"/>
                    <a:pt x="1905" y="895"/>
                    <a:pt x="1898" y="895"/>
                  </a:cubicBezTo>
                  <a:cubicBezTo>
                    <a:pt x="1868" y="895"/>
                    <a:pt x="1839" y="905"/>
                    <a:pt x="1816" y="922"/>
                  </a:cubicBezTo>
                  <a:cubicBezTo>
                    <a:pt x="1787" y="944"/>
                    <a:pt x="1764" y="970"/>
                    <a:pt x="1745" y="1000"/>
                  </a:cubicBezTo>
                  <a:cubicBezTo>
                    <a:pt x="1727" y="1028"/>
                    <a:pt x="1710" y="1058"/>
                    <a:pt x="1696" y="1090"/>
                  </a:cubicBezTo>
                  <a:cubicBezTo>
                    <a:pt x="1659" y="1164"/>
                    <a:pt x="1628" y="1244"/>
                    <a:pt x="1602" y="1323"/>
                  </a:cubicBezTo>
                  <a:cubicBezTo>
                    <a:pt x="1574" y="1405"/>
                    <a:pt x="1550" y="1489"/>
                    <a:pt x="1531" y="1573"/>
                  </a:cubicBezTo>
                  <a:lnTo>
                    <a:pt x="1522" y="1592"/>
                  </a:lnTo>
                  <a:cubicBezTo>
                    <a:pt x="1488" y="1650"/>
                    <a:pt x="1452" y="1706"/>
                    <a:pt x="1414" y="1763"/>
                  </a:cubicBezTo>
                  <a:lnTo>
                    <a:pt x="1414" y="1761"/>
                  </a:lnTo>
                  <a:cubicBezTo>
                    <a:pt x="1357" y="1839"/>
                    <a:pt x="1300" y="1915"/>
                    <a:pt x="1238" y="1988"/>
                  </a:cubicBezTo>
                  <a:cubicBezTo>
                    <a:pt x="1205" y="2026"/>
                    <a:pt x="1169" y="2062"/>
                    <a:pt x="1132" y="2095"/>
                  </a:cubicBezTo>
                  <a:cubicBezTo>
                    <a:pt x="1067" y="2152"/>
                    <a:pt x="1001" y="2204"/>
                    <a:pt x="931" y="2254"/>
                  </a:cubicBezTo>
                  <a:lnTo>
                    <a:pt x="934" y="2252"/>
                  </a:lnTo>
                  <a:lnTo>
                    <a:pt x="925" y="2258"/>
                  </a:lnTo>
                  <a:lnTo>
                    <a:pt x="920" y="2261"/>
                  </a:lnTo>
                  <a:lnTo>
                    <a:pt x="920" y="2261"/>
                  </a:lnTo>
                  <a:lnTo>
                    <a:pt x="923" y="2260"/>
                  </a:lnTo>
                  <a:lnTo>
                    <a:pt x="923" y="2260"/>
                  </a:lnTo>
                  <a:cubicBezTo>
                    <a:pt x="865" y="2298"/>
                    <a:pt x="806" y="2336"/>
                    <a:pt x="744" y="2369"/>
                  </a:cubicBezTo>
                  <a:lnTo>
                    <a:pt x="758" y="2361"/>
                  </a:lnTo>
                  <a:lnTo>
                    <a:pt x="758" y="2361"/>
                  </a:lnTo>
                  <a:cubicBezTo>
                    <a:pt x="730" y="2377"/>
                    <a:pt x="698" y="2390"/>
                    <a:pt x="668" y="2401"/>
                  </a:cubicBezTo>
                  <a:cubicBezTo>
                    <a:pt x="648" y="2407"/>
                    <a:pt x="629" y="2413"/>
                    <a:pt x="607" y="2418"/>
                  </a:cubicBezTo>
                  <a:cubicBezTo>
                    <a:pt x="584" y="2423"/>
                    <a:pt x="561" y="2428"/>
                    <a:pt x="540" y="2429"/>
                  </a:cubicBezTo>
                  <a:cubicBezTo>
                    <a:pt x="519" y="2431"/>
                    <a:pt x="497" y="2431"/>
                    <a:pt x="478" y="2431"/>
                  </a:cubicBezTo>
                  <a:cubicBezTo>
                    <a:pt x="470" y="2429"/>
                    <a:pt x="462" y="2429"/>
                    <a:pt x="455" y="2428"/>
                  </a:cubicBezTo>
                  <a:cubicBezTo>
                    <a:pt x="439" y="2425"/>
                    <a:pt x="425" y="2421"/>
                    <a:pt x="410" y="2417"/>
                  </a:cubicBezTo>
                  <a:cubicBezTo>
                    <a:pt x="403" y="2414"/>
                    <a:pt x="396" y="2411"/>
                    <a:pt x="388" y="2408"/>
                  </a:cubicBezTo>
                  <a:lnTo>
                    <a:pt x="388" y="2408"/>
                  </a:lnTo>
                  <a:lnTo>
                    <a:pt x="385" y="2406"/>
                  </a:lnTo>
                  <a:lnTo>
                    <a:pt x="375" y="2401"/>
                  </a:lnTo>
                  <a:lnTo>
                    <a:pt x="375" y="2401"/>
                  </a:lnTo>
                  <a:cubicBezTo>
                    <a:pt x="370" y="2398"/>
                    <a:pt x="365" y="2394"/>
                    <a:pt x="360" y="2391"/>
                  </a:cubicBezTo>
                  <a:lnTo>
                    <a:pt x="360" y="2391"/>
                  </a:lnTo>
                  <a:lnTo>
                    <a:pt x="363" y="2393"/>
                  </a:lnTo>
                  <a:lnTo>
                    <a:pt x="360" y="2390"/>
                  </a:lnTo>
                  <a:lnTo>
                    <a:pt x="360" y="2390"/>
                  </a:lnTo>
                  <a:cubicBezTo>
                    <a:pt x="360" y="2391"/>
                    <a:pt x="362" y="2391"/>
                    <a:pt x="363" y="2392"/>
                  </a:cubicBezTo>
                  <a:lnTo>
                    <a:pt x="353" y="2385"/>
                  </a:lnTo>
                  <a:lnTo>
                    <a:pt x="344" y="2375"/>
                  </a:lnTo>
                  <a:cubicBezTo>
                    <a:pt x="334" y="2363"/>
                    <a:pt x="325" y="2352"/>
                    <a:pt x="317" y="2339"/>
                  </a:cubicBezTo>
                  <a:lnTo>
                    <a:pt x="309" y="2328"/>
                  </a:lnTo>
                  <a:cubicBezTo>
                    <a:pt x="301" y="2312"/>
                    <a:pt x="295" y="2296"/>
                    <a:pt x="290" y="2280"/>
                  </a:cubicBezTo>
                  <a:cubicBezTo>
                    <a:pt x="284" y="2265"/>
                    <a:pt x="279" y="2249"/>
                    <a:pt x="276" y="2233"/>
                  </a:cubicBezTo>
                  <a:cubicBezTo>
                    <a:pt x="268" y="2197"/>
                    <a:pt x="263" y="2162"/>
                    <a:pt x="258" y="2125"/>
                  </a:cubicBezTo>
                  <a:cubicBezTo>
                    <a:pt x="255" y="2067"/>
                    <a:pt x="254" y="2007"/>
                    <a:pt x="255" y="1948"/>
                  </a:cubicBezTo>
                  <a:cubicBezTo>
                    <a:pt x="261" y="1853"/>
                    <a:pt x="273" y="1760"/>
                    <a:pt x="290" y="1666"/>
                  </a:cubicBezTo>
                  <a:cubicBezTo>
                    <a:pt x="323" y="1505"/>
                    <a:pt x="364" y="1345"/>
                    <a:pt x="417" y="1190"/>
                  </a:cubicBezTo>
                  <a:lnTo>
                    <a:pt x="417" y="1190"/>
                  </a:lnTo>
                  <a:cubicBezTo>
                    <a:pt x="415" y="1192"/>
                    <a:pt x="414" y="1194"/>
                    <a:pt x="414" y="1196"/>
                  </a:cubicBezTo>
                  <a:lnTo>
                    <a:pt x="414" y="1196"/>
                  </a:lnTo>
                  <a:cubicBezTo>
                    <a:pt x="435" y="1133"/>
                    <a:pt x="459" y="1069"/>
                    <a:pt x="486" y="1008"/>
                  </a:cubicBezTo>
                  <a:cubicBezTo>
                    <a:pt x="511" y="962"/>
                    <a:pt x="537" y="915"/>
                    <a:pt x="566" y="871"/>
                  </a:cubicBezTo>
                  <a:lnTo>
                    <a:pt x="566" y="871"/>
                  </a:lnTo>
                  <a:cubicBezTo>
                    <a:pt x="583" y="846"/>
                    <a:pt x="600" y="822"/>
                    <a:pt x="619" y="799"/>
                  </a:cubicBezTo>
                  <a:cubicBezTo>
                    <a:pt x="643" y="772"/>
                    <a:pt x="667" y="747"/>
                    <a:pt x="694" y="724"/>
                  </a:cubicBezTo>
                  <a:cubicBezTo>
                    <a:pt x="714" y="705"/>
                    <a:pt x="736" y="688"/>
                    <a:pt x="759" y="672"/>
                  </a:cubicBezTo>
                  <a:cubicBezTo>
                    <a:pt x="779" y="659"/>
                    <a:pt x="800" y="647"/>
                    <a:pt x="820" y="636"/>
                  </a:cubicBezTo>
                  <a:cubicBezTo>
                    <a:pt x="834" y="629"/>
                    <a:pt x="850" y="622"/>
                    <a:pt x="866" y="617"/>
                  </a:cubicBezTo>
                  <a:cubicBezTo>
                    <a:pt x="871" y="615"/>
                    <a:pt x="874" y="614"/>
                    <a:pt x="880" y="612"/>
                  </a:cubicBezTo>
                  <a:cubicBezTo>
                    <a:pt x="888" y="610"/>
                    <a:pt x="895" y="609"/>
                    <a:pt x="901" y="609"/>
                  </a:cubicBezTo>
                  <a:lnTo>
                    <a:pt x="920" y="609"/>
                  </a:lnTo>
                  <a:cubicBezTo>
                    <a:pt x="925" y="609"/>
                    <a:pt x="929" y="610"/>
                    <a:pt x="934" y="610"/>
                  </a:cubicBezTo>
                  <a:lnTo>
                    <a:pt x="941" y="612"/>
                  </a:lnTo>
                  <a:lnTo>
                    <a:pt x="948" y="615"/>
                  </a:lnTo>
                  <a:lnTo>
                    <a:pt x="956" y="620"/>
                  </a:lnTo>
                  <a:lnTo>
                    <a:pt x="960" y="622"/>
                  </a:lnTo>
                  <a:lnTo>
                    <a:pt x="961" y="625"/>
                  </a:lnTo>
                  <a:cubicBezTo>
                    <a:pt x="964" y="628"/>
                    <a:pt x="967" y="631"/>
                    <a:pt x="969" y="634"/>
                  </a:cubicBezTo>
                  <a:lnTo>
                    <a:pt x="974" y="642"/>
                  </a:lnTo>
                  <a:lnTo>
                    <a:pt x="975" y="647"/>
                  </a:lnTo>
                  <a:lnTo>
                    <a:pt x="980" y="663"/>
                  </a:lnTo>
                  <a:cubicBezTo>
                    <a:pt x="982" y="666"/>
                    <a:pt x="982" y="669"/>
                    <a:pt x="982" y="672"/>
                  </a:cubicBezTo>
                  <a:lnTo>
                    <a:pt x="982" y="694"/>
                  </a:lnTo>
                  <a:cubicBezTo>
                    <a:pt x="982" y="709"/>
                    <a:pt x="980" y="723"/>
                    <a:pt x="980" y="737"/>
                  </a:cubicBezTo>
                  <a:cubicBezTo>
                    <a:pt x="975" y="804"/>
                    <a:pt x="1036" y="861"/>
                    <a:pt x="1099" y="868"/>
                  </a:cubicBezTo>
                  <a:cubicBezTo>
                    <a:pt x="1104" y="869"/>
                    <a:pt x="1109" y="869"/>
                    <a:pt x="1113" y="869"/>
                  </a:cubicBezTo>
                  <a:cubicBezTo>
                    <a:pt x="1168" y="869"/>
                    <a:pt x="1218" y="837"/>
                    <a:pt x="1240" y="785"/>
                  </a:cubicBezTo>
                  <a:cubicBezTo>
                    <a:pt x="1252" y="751"/>
                    <a:pt x="1260" y="715"/>
                    <a:pt x="1271" y="680"/>
                  </a:cubicBezTo>
                  <a:cubicBezTo>
                    <a:pt x="1278" y="659"/>
                    <a:pt x="1284" y="637"/>
                    <a:pt x="1290" y="615"/>
                  </a:cubicBezTo>
                  <a:cubicBezTo>
                    <a:pt x="1343" y="470"/>
                    <a:pt x="1403" y="329"/>
                    <a:pt x="1468" y="188"/>
                  </a:cubicBezTo>
                  <a:cubicBezTo>
                    <a:pt x="1496" y="118"/>
                    <a:pt x="1463" y="37"/>
                    <a:pt x="1393" y="10"/>
                  </a:cubicBezTo>
                  <a:cubicBezTo>
                    <a:pt x="1376" y="4"/>
                    <a:pt x="1359" y="0"/>
                    <a:pt x="13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0" name="Google Shape;13740;p25"/>
            <p:cNvSpPr/>
            <p:nvPr/>
          </p:nvSpPr>
          <p:spPr>
            <a:xfrm>
              <a:off x="7530582" y="2701439"/>
              <a:ext cx="53660" cy="82626"/>
            </a:xfrm>
            <a:custGeom>
              <a:avLst/>
              <a:gdLst/>
              <a:ahLst/>
              <a:cxnLst/>
              <a:rect l="l" t="t" r="r" b="b"/>
              <a:pathLst>
                <a:path w="1595" h="2456" extrusionOk="0">
                  <a:moveTo>
                    <a:pt x="1348" y="1"/>
                  </a:moveTo>
                  <a:cubicBezTo>
                    <a:pt x="1257" y="1"/>
                    <a:pt x="1160" y="42"/>
                    <a:pt x="1082" y="79"/>
                  </a:cubicBezTo>
                  <a:cubicBezTo>
                    <a:pt x="840" y="196"/>
                    <a:pt x="653" y="393"/>
                    <a:pt x="485" y="600"/>
                  </a:cubicBezTo>
                  <a:cubicBezTo>
                    <a:pt x="428" y="666"/>
                    <a:pt x="381" y="744"/>
                    <a:pt x="346" y="825"/>
                  </a:cubicBezTo>
                  <a:cubicBezTo>
                    <a:pt x="317" y="898"/>
                    <a:pt x="289" y="974"/>
                    <a:pt x="289" y="1053"/>
                  </a:cubicBezTo>
                  <a:cubicBezTo>
                    <a:pt x="289" y="1091"/>
                    <a:pt x="294" y="1127"/>
                    <a:pt x="306" y="1164"/>
                  </a:cubicBezTo>
                  <a:cubicBezTo>
                    <a:pt x="322" y="1203"/>
                    <a:pt x="341" y="1241"/>
                    <a:pt x="365" y="1276"/>
                  </a:cubicBezTo>
                  <a:cubicBezTo>
                    <a:pt x="409" y="1339"/>
                    <a:pt x="460" y="1398"/>
                    <a:pt x="518" y="1448"/>
                  </a:cubicBezTo>
                  <a:cubicBezTo>
                    <a:pt x="598" y="1513"/>
                    <a:pt x="681" y="1574"/>
                    <a:pt x="769" y="1626"/>
                  </a:cubicBezTo>
                  <a:cubicBezTo>
                    <a:pt x="822" y="1661"/>
                    <a:pt x="876" y="1695"/>
                    <a:pt x="928" y="1730"/>
                  </a:cubicBezTo>
                  <a:cubicBezTo>
                    <a:pt x="971" y="1759"/>
                    <a:pt x="1014" y="1789"/>
                    <a:pt x="1053" y="1822"/>
                  </a:cubicBezTo>
                  <a:cubicBezTo>
                    <a:pt x="1058" y="1825"/>
                    <a:pt x="1063" y="1830"/>
                    <a:pt x="1066" y="1835"/>
                  </a:cubicBezTo>
                  <a:cubicBezTo>
                    <a:pt x="1072" y="1841"/>
                    <a:pt x="1077" y="1847"/>
                    <a:pt x="1080" y="1854"/>
                  </a:cubicBezTo>
                  <a:cubicBezTo>
                    <a:pt x="1084" y="1857"/>
                    <a:pt x="1085" y="1860"/>
                    <a:pt x="1087" y="1863"/>
                  </a:cubicBezTo>
                  <a:cubicBezTo>
                    <a:pt x="1087" y="1863"/>
                    <a:pt x="1087" y="1865"/>
                    <a:pt x="1087" y="1865"/>
                  </a:cubicBezTo>
                  <a:cubicBezTo>
                    <a:pt x="1087" y="1868"/>
                    <a:pt x="1085" y="1871"/>
                    <a:pt x="1084" y="1873"/>
                  </a:cubicBezTo>
                  <a:cubicBezTo>
                    <a:pt x="1080" y="1881"/>
                    <a:pt x="1077" y="1885"/>
                    <a:pt x="1072" y="1893"/>
                  </a:cubicBezTo>
                  <a:cubicBezTo>
                    <a:pt x="1068" y="1900"/>
                    <a:pt x="1063" y="1906"/>
                    <a:pt x="1057" y="1912"/>
                  </a:cubicBezTo>
                  <a:cubicBezTo>
                    <a:pt x="1052" y="1920"/>
                    <a:pt x="1044" y="1927"/>
                    <a:pt x="1038" y="1934"/>
                  </a:cubicBezTo>
                  <a:cubicBezTo>
                    <a:pt x="1019" y="1950"/>
                    <a:pt x="1001" y="1966"/>
                    <a:pt x="979" y="1979"/>
                  </a:cubicBezTo>
                  <a:cubicBezTo>
                    <a:pt x="958" y="1993"/>
                    <a:pt x="936" y="2004"/>
                    <a:pt x="914" y="2017"/>
                  </a:cubicBezTo>
                  <a:lnTo>
                    <a:pt x="916" y="2015"/>
                  </a:lnTo>
                  <a:lnTo>
                    <a:pt x="916" y="2015"/>
                  </a:lnTo>
                  <a:cubicBezTo>
                    <a:pt x="865" y="2041"/>
                    <a:pt x="813" y="2064"/>
                    <a:pt x="759" y="2085"/>
                  </a:cubicBezTo>
                  <a:cubicBezTo>
                    <a:pt x="708" y="2102"/>
                    <a:pt x="655" y="2116"/>
                    <a:pt x="601" y="2129"/>
                  </a:cubicBezTo>
                  <a:cubicBezTo>
                    <a:pt x="479" y="2151"/>
                    <a:pt x="355" y="2169"/>
                    <a:pt x="230" y="2180"/>
                  </a:cubicBezTo>
                  <a:lnTo>
                    <a:pt x="143" y="2186"/>
                  </a:lnTo>
                  <a:cubicBezTo>
                    <a:pt x="61" y="2188"/>
                    <a:pt x="1" y="2261"/>
                    <a:pt x="12" y="2341"/>
                  </a:cubicBezTo>
                  <a:cubicBezTo>
                    <a:pt x="23" y="2407"/>
                    <a:pt x="80" y="2455"/>
                    <a:pt x="146" y="2455"/>
                  </a:cubicBezTo>
                  <a:cubicBezTo>
                    <a:pt x="147" y="2455"/>
                    <a:pt x="148" y="2455"/>
                    <a:pt x="150" y="2455"/>
                  </a:cubicBezTo>
                  <a:lnTo>
                    <a:pt x="165" y="2455"/>
                  </a:lnTo>
                  <a:cubicBezTo>
                    <a:pt x="284" y="2444"/>
                    <a:pt x="401" y="2427"/>
                    <a:pt x="520" y="2409"/>
                  </a:cubicBezTo>
                  <a:cubicBezTo>
                    <a:pt x="645" y="2390"/>
                    <a:pt x="767" y="2360"/>
                    <a:pt x="884" y="2318"/>
                  </a:cubicBezTo>
                  <a:cubicBezTo>
                    <a:pt x="1009" y="2268"/>
                    <a:pt x="1144" y="2210"/>
                    <a:pt x="1237" y="2110"/>
                  </a:cubicBezTo>
                  <a:cubicBezTo>
                    <a:pt x="1323" y="2022"/>
                    <a:pt x="1391" y="1895"/>
                    <a:pt x="1340" y="1770"/>
                  </a:cubicBezTo>
                  <a:cubicBezTo>
                    <a:pt x="1305" y="1678"/>
                    <a:pt x="1231" y="1618"/>
                    <a:pt x="1152" y="1562"/>
                  </a:cubicBezTo>
                  <a:cubicBezTo>
                    <a:pt x="1069" y="1504"/>
                    <a:pt x="982" y="1453"/>
                    <a:pt x="898" y="1398"/>
                  </a:cubicBezTo>
                  <a:cubicBezTo>
                    <a:pt x="829" y="1353"/>
                    <a:pt x="761" y="1304"/>
                    <a:pt x="696" y="1254"/>
                  </a:cubicBezTo>
                  <a:cubicBezTo>
                    <a:pt x="674" y="1233"/>
                    <a:pt x="651" y="1211"/>
                    <a:pt x="631" y="1189"/>
                  </a:cubicBezTo>
                  <a:cubicBezTo>
                    <a:pt x="617" y="1171"/>
                    <a:pt x="602" y="1154"/>
                    <a:pt x="591" y="1137"/>
                  </a:cubicBezTo>
                  <a:cubicBezTo>
                    <a:pt x="580" y="1119"/>
                    <a:pt x="569" y="1103"/>
                    <a:pt x="560" y="1086"/>
                  </a:cubicBezTo>
                  <a:cubicBezTo>
                    <a:pt x="558" y="1081"/>
                    <a:pt x="555" y="1076"/>
                    <a:pt x="555" y="1073"/>
                  </a:cubicBezTo>
                  <a:cubicBezTo>
                    <a:pt x="553" y="1070"/>
                    <a:pt x="553" y="1065"/>
                    <a:pt x="553" y="1062"/>
                  </a:cubicBezTo>
                  <a:lnTo>
                    <a:pt x="553" y="1051"/>
                  </a:lnTo>
                  <a:cubicBezTo>
                    <a:pt x="555" y="1038"/>
                    <a:pt x="556" y="1026"/>
                    <a:pt x="558" y="1012"/>
                  </a:cubicBezTo>
                  <a:cubicBezTo>
                    <a:pt x="561" y="1002"/>
                    <a:pt x="563" y="993"/>
                    <a:pt x="566" y="985"/>
                  </a:cubicBezTo>
                  <a:cubicBezTo>
                    <a:pt x="575" y="953"/>
                    <a:pt x="588" y="923"/>
                    <a:pt x="601" y="893"/>
                  </a:cubicBezTo>
                  <a:cubicBezTo>
                    <a:pt x="613" y="868"/>
                    <a:pt x="628" y="844"/>
                    <a:pt x="642" y="822"/>
                  </a:cubicBezTo>
                  <a:cubicBezTo>
                    <a:pt x="688" y="755"/>
                    <a:pt x="740" y="697"/>
                    <a:pt x="791" y="636"/>
                  </a:cubicBezTo>
                  <a:cubicBezTo>
                    <a:pt x="833" y="590"/>
                    <a:pt x="876" y="546"/>
                    <a:pt x="922" y="505"/>
                  </a:cubicBezTo>
                  <a:cubicBezTo>
                    <a:pt x="963" y="469"/>
                    <a:pt x="1008" y="434"/>
                    <a:pt x="1053" y="402"/>
                  </a:cubicBezTo>
                  <a:cubicBezTo>
                    <a:pt x="1091" y="377"/>
                    <a:pt x="1131" y="353"/>
                    <a:pt x="1172" y="331"/>
                  </a:cubicBezTo>
                  <a:cubicBezTo>
                    <a:pt x="1202" y="317"/>
                    <a:pt x="1234" y="302"/>
                    <a:pt x="1267" y="291"/>
                  </a:cubicBezTo>
                  <a:cubicBezTo>
                    <a:pt x="1281" y="285"/>
                    <a:pt x="1296" y="282"/>
                    <a:pt x="1311" y="277"/>
                  </a:cubicBezTo>
                  <a:cubicBezTo>
                    <a:pt x="1313" y="294"/>
                    <a:pt x="1315" y="313"/>
                    <a:pt x="1316" y="332"/>
                  </a:cubicBezTo>
                  <a:cubicBezTo>
                    <a:pt x="1323" y="399"/>
                    <a:pt x="1390" y="448"/>
                    <a:pt x="1454" y="448"/>
                  </a:cubicBezTo>
                  <a:cubicBezTo>
                    <a:pt x="1460" y="448"/>
                    <a:pt x="1466" y="447"/>
                    <a:pt x="1471" y="446"/>
                  </a:cubicBezTo>
                  <a:cubicBezTo>
                    <a:pt x="1544" y="434"/>
                    <a:pt x="1595" y="366"/>
                    <a:pt x="1585" y="291"/>
                  </a:cubicBezTo>
                  <a:cubicBezTo>
                    <a:pt x="1577" y="215"/>
                    <a:pt x="1568" y="120"/>
                    <a:pt x="1511" y="65"/>
                  </a:cubicBezTo>
                  <a:cubicBezTo>
                    <a:pt x="1464" y="18"/>
                    <a:pt x="1408" y="1"/>
                    <a:pt x="13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1" name="Google Shape;13741;p25"/>
            <p:cNvSpPr/>
            <p:nvPr/>
          </p:nvSpPr>
          <p:spPr>
            <a:xfrm>
              <a:off x="7603622" y="2704668"/>
              <a:ext cx="47301" cy="88379"/>
            </a:xfrm>
            <a:custGeom>
              <a:avLst/>
              <a:gdLst/>
              <a:ahLst/>
              <a:cxnLst/>
              <a:rect l="l" t="t" r="r" b="b"/>
              <a:pathLst>
                <a:path w="1406" h="2627" extrusionOk="0">
                  <a:moveTo>
                    <a:pt x="974" y="0"/>
                  </a:moveTo>
                  <a:cubicBezTo>
                    <a:pt x="946" y="0"/>
                    <a:pt x="917" y="4"/>
                    <a:pt x="890" y="10"/>
                  </a:cubicBezTo>
                  <a:cubicBezTo>
                    <a:pt x="722" y="47"/>
                    <a:pt x="567" y="159"/>
                    <a:pt x="461" y="292"/>
                  </a:cubicBezTo>
                  <a:cubicBezTo>
                    <a:pt x="351" y="430"/>
                    <a:pt x="274" y="604"/>
                    <a:pt x="287" y="781"/>
                  </a:cubicBezTo>
                  <a:cubicBezTo>
                    <a:pt x="290" y="829"/>
                    <a:pt x="302" y="874"/>
                    <a:pt x="323" y="916"/>
                  </a:cubicBezTo>
                  <a:cubicBezTo>
                    <a:pt x="342" y="957"/>
                    <a:pt x="367" y="993"/>
                    <a:pt x="401" y="1023"/>
                  </a:cubicBezTo>
                  <a:cubicBezTo>
                    <a:pt x="426" y="1049"/>
                    <a:pt x="458" y="1069"/>
                    <a:pt x="491" y="1082"/>
                  </a:cubicBezTo>
                  <a:cubicBezTo>
                    <a:pt x="513" y="1091"/>
                    <a:pt x="534" y="1098"/>
                    <a:pt x="556" y="1102"/>
                  </a:cubicBezTo>
                  <a:cubicBezTo>
                    <a:pt x="567" y="1105"/>
                    <a:pt x="578" y="1106"/>
                    <a:pt x="589" y="1106"/>
                  </a:cubicBezTo>
                  <a:cubicBezTo>
                    <a:pt x="653" y="1106"/>
                    <a:pt x="711" y="1061"/>
                    <a:pt x="723" y="995"/>
                  </a:cubicBezTo>
                  <a:cubicBezTo>
                    <a:pt x="738" y="917"/>
                    <a:pt x="684" y="844"/>
                    <a:pt x="606" y="835"/>
                  </a:cubicBezTo>
                  <a:lnTo>
                    <a:pt x="597" y="835"/>
                  </a:lnTo>
                  <a:lnTo>
                    <a:pt x="590" y="833"/>
                  </a:lnTo>
                  <a:cubicBezTo>
                    <a:pt x="589" y="832"/>
                    <a:pt x="589" y="832"/>
                    <a:pt x="584" y="827"/>
                  </a:cubicBezTo>
                  <a:cubicBezTo>
                    <a:pt x="579" y="822"/>
                    <a:pt x="576" y="817"/>
                    <a:pt x="573" y="813"/>
                  </a:cubicBezTo>
                  <a:lnTo>
                    <a:pt x="564" y="795"/>
                  </a:lnTo>
                  <a:cubicBezTo>
                    <a:pt x="562" y="792"/>
                    <a:pt x="560" y="789"/>
                    <a:pt x="559" y="784"/>
                  </a:cubicBezTo>
                  <a:cubicBezTo>
                    <a:pt x="557" y="781"/>
                    <a:pt x="557" y="778"/>
                    <a:pt x="556" y="775"/>
                  </a:cubicBezTo>
                  <a:lnTo>
                    <a:pt x="554" y="764"/>
                  </a:lnTo>
                  <a:lnTo>
                    <a:pt x="554" y="729"/>
                  </a:lnTo>
                  <a:cubicBezTo>
                    <a:pt x="556" y="713"/>
                    <a:pt x="557" y="697"/>
                    <a:pt x="560" y="681"/>
                  </a:cubicBezTo>
                  <a:cubicBezTo>
                    <a:pt x="565" y="664"/>
                    <a:pt x="568" y="648"/>
                    <a:pt x="573" y="631"/>
                  </a:cubicBezTo>
                  <a:cubicBezTo>
                    <a:pt x="581" y="608"/>
                    <a:pt x="587" y="591"/>
                    <a:pt x="600" y="567"/>
                  </a:cubicBezTo>
                  <a:cubicBezTo>
                    <a:pt x="611" y="544"/>
                    <a:pt x="625" y="520"/>
                    <a:pt x="640" y="498"/>
                  </a:cubicBezTo>
                  <a:cubicBezTo>
                    <a:pt x="652" y="479"/>
                    <a:pt x="665" y="461"/>
                    <a:pt x="681" y="444"/>
                  </a:cubicBezTo>
                  <a:cubicBezTo>
                    <a:pt x="698" y="423"/>
                    <a:pt x="716" y="403"/>
                    <a:pt x="736" y="387"/>
                  </a:cubicBezTo>
                  <a:cubicBezTo>
                    <a:pt x="755" y="369"/>
                    <a:pt x="776" y="354"/>
                    <a:pt x="795" y="339"/>
                  </a:cubicBezTo>
                  <a:cubicBezTo>
                    <a:pt x="815" y="327"/>
                    <a:pt x="836" y="314"/>
                    <a:pt x="858" y="303"/>
                  </a:cubicBezTo>
                  <a:cubicBezTo>
                    <a:pt x="875" y="293"/>
                    <a:pt x="893" y="287"/>
                    <a:pt x="910" y="279"/>
                  </a:cubicBezTo>
                  <a:cubicBezTo>
                    <a:pt x="923" y="276"/>
                    <a:pt x="934" y="273"/>
                    <a:pt x="947" y="270"/>
                  </a:cubicBezTo>
                  <a:lnTo>
                    <a:pt x="947" y="270"/>
                  </a:lnTo>
                  <a:cubicBezTo>
                    <a:pt x="953" y="269"/>
                    <a:pt x="959" y="267"/>
                    <a:pt x="964" y="267"/>
                  </a:cubicBezTo>
                  <a:lnTo>
                    <a:pt x="977" y="267"/>
                  </a:lnTo>
                  <a:cubicBezTo>
                    <a:pt x="983" y="268"/>
                    <a:pt x="991" y="268"/>
                    <a:pt x="997" y="270"/>
                  </a:cubicBezTo>
                  <a:lnTo>
                    <a:pt x="1005" y="271"/>
                  </a:lnTo>
                  <a:lnTo>
                    <a:pt x="1008" y="273"/>
                  </a:lnTo>
                  <a:lnTo>
                    <a:pt x="1016" y="278"/>
                  </a:lnTo>
                  <a:lnTo>
                    <a:pt x="1026" y="284"/>
                  </a:lnTo>
                  <a:cubicBezTo>
                    <a:pt x="1031" y="289"/>
                    <a:pt x="1034" y="290"/>
                    <a:pt x="1037" y="295"/>
                  </a:cubicBezTo>
                  <a:cubicBezTo>
                    <a:pt x="1040" y="298"/>
                    <a:pt x="1043" y="302"/>
                    <a:pt x="1045" y="305"/>
                  </a:cubicBezTo>
                  <a:lnTo>
                    <a:pt x="1045" y="305"/>
                  </a:lnTo>
                  <a:cubicBezTo>
                    <a:pt x="1046" y="307"/>
                    <a:pt x="1047" y="308"/>
                    <a:pt x="1048" y="310"/>
                  </a:cubicBezTo>
                  <a:lnTo>
                    <a:pt x="1048" y="310"/>
                  </a:lnTo>
                  <a:cubicBezTo>
                    <a:pt x="1048" y="310"/>
                    <a:pt x="1048" y="311"/>
                    <a:pt x="1048" y="311"/>
                  </a:cubicBezTo>
                  <a:cubicBezTo>
                    <a:pt x="1048" y="311"/>
                    <a:pt x="1048" y="311"/>
                    <a:pt x="1049" y="311"/>
                  </a:cubicBezTo>
                  <a:lnTo>
                    <a:pt x="1049" y="311"/>
                  </a:lnTo>
                  <a:cubicBezTo>
                    <a:pt x="1051" y="315"/>
                    <a:pt x="1053" y="319"/>
                    <a:pt x="1054" y="322"/>
                  </a:cubicBezTo>
                  <a:cubicBezTo>
                    <a:pt x="1057" y="327"/>
                    <a:pt x="1059" y="333"/>
                    <a:pt x="1061" y="338"/>
                  </a:cubicBezTo>
                  <a:cubicBezTo>
                    <a:pt x="1067" y="354"/>
                    <a:pt x="1073" y="369"/>
                    <a:pt x="1076" y="387"/>
                  </a:cubicBezTo>
                  <a:cubicBezTo>
                    <a:pt x="1080" y="404"/>
                    <a:pt x="1081" y="422"/>
                    <a:pt x="1083" y="439"/>
                  </a:cubicBezTo>
                  <a:lnTo>
                    <a:pt x="1083" y="502"/>
                  </a:lnTo>
                  <a:cubicBezTo>
                    <a:pt x="1081" y="529"/>
                    <a:pt x="1078" y="556"/>
                    <a:pt x="1075" y="582"/>
                  </a:cubicBezTo>
                  <a:cubicBezTo>
                    <a:pt x="1069" y="618"/>
                    <a:pt x="1059" y="653"/>
                    <a:pt x="1048" y="688"/>
                  </a:cubicBezTo>
                  <a:cubicBezTo>
                    <a:pt x="1029" y="741"/>
                    <a:pt x="1007" y="794"/>
                    <a:pt x="983" y="844"/>
                  </a:cubicBezTo>
                  <a:cubicBezTo>
                    <a:pt x="946" y="914"/>
                    <a:pt x="907" y="983"/>
                    <a:pt x="864" y="1048"/>
                  </a:cubicBezTo>
                  <a:lnTo>
                    <a:pt x="864" y="1048"/>
                  </a:lnTo>
                  <a:cubicBezTo>
                    <a:pt x="864" y="1047"/>
                    <a:pt x="864" y="1046"/>
                    <a:pt x="864" y="1045"/>
                  </a:cubicBezTo>
                  <a:lnTo>
                    <a:pt x="864" y="1045"/>
                  </a:lnTo>
                  <a:lnTo>
                    <a:pt x="860" y="1053"/>
                  </a:lnTo>
                  <a:lnTo>
                    <a:pt x="858" y="1056"/>
                  </a:lnTo>
                  <a:lnTo>
                    <a:pt x="858" y="1056"/>
                  </a:lnTo>
                  <a:cubicBezTo>
                    <a:pt x="776" y="1177"/>
                    <a:pt x="689" y="1291"/>
                    <a:pt x="598" y="1403"/>
                  </a:cubicBezTo>
                  <a:cubicBezTo>
                    <a:pt x="418" y="1626"/>
                    <a:pt x="231" y="1845"/>
                    <a:pt x="73" y="2085"/>
                  </a:cubicBezTo>
                  <a:cubicBezTo>
                    <a:pt x="46" y="2122"/>
                    <a:pt x="24" y="2165"/>
                    <a:pt x="10" y="2207"/>
                  </a:cubicBezTo>
                  <a:cubicBezTo>
                    <a:pt x="2" y="2242"/>
                    <a:pt x="0" y="2277"/>
                    <a:pt x="5" y="2313"/>
                  </a:cubicBezTo>
                  <a:cubicBezTo>
                    <a:pt x="11" y="2383"/>
                    <a:pt x="62" y="2448"/>
                    <a:pt x="117" y="2491"/>
                  </a:cubicBezTo>
                  <a:cubicBezTo>
                    <a:pt x="247" y="2593"/>
                    <a:pt x="423" y="2627"/>
                    <a:pt x="589" y="2627"/>
                  </a:cubicBezTo>
                  <a:cubicBezTo>
                    <a:pt x="592" y="2627"/>
                    <a:pt x="596" y="2627"/>
                    <a:pt x="600" y="2627"/>
                  </a:cubicBezTo>
                  <a:lnTo>
                    <a:pt x="617" y="2627"/>
                  </a:lnTo>
                  <a:cubicBezTo>
                    <a:pt x="845" y="2622"/>
                    <a:pt x="1072" y="2595"/>
                    <a:pt x="1293" y="2548"/>
                  </a:cubicBezTo>
                  <a:cubicBezTo>
                    <a:pt x="1360" y="2537"/>
                    <a:pt x="1406" y="2475"/>
                    <a:pt x="1396" y="2407"/>
                  </a:cubicBezTo>
                  <a:cubicBezTo>
                    <a:pt x="1388" y="2346"/>
                    <a:pt x="1334" y="2301"/>
                    <a:pt x="1274" y="2301"/>
                  </a:cubicBezTo>
                  <a:cubicBezTo>
                    <a:pt x="1268" y="2301"/>
                    <a:pt x="1263" y="2301"/>
                    <a:pt x="1257" y="2302"/>
                  </a:cubicBezTo>
                  <a:cubicBezTo>
                    <a:pt x="1119" y="2326"/>
                    <a:pt x="981" y="2343"/>
                    <a:pt x="842" y="2356"/>
                  </a:cubicBezTo>
                  <a:lnTo>
                    <a:pt x="853" y="2356"/>
                  </a:lnTo>
                  <a:cubicBezTo>
                    <a:pt x="785" y="2362"/>
                    <a:pt x="717" y="2365"/>
                    <a:pt x="649" y="2365"/>
                  </a:cubicBezTo>
                  <a:cubicBezTo>
                    <a:pt x="625" y="2365"/>
                    <a:pt x="602" y="2365"/>
                    <a:pt x="578" y="2364"/>
                  </a:cubicBezTo>
                  <a:cubicBezTo>
                    <a:pt x="540" y="2361"/>
                    <a:pt x="500" y="2356"/>
                    <a:pt x="462" y="2350"/>
                  </a:cubicBezTo>
                  <a:cubicBezTo>
                    <a:pt x="437" y="2345"/>
                    <a:pt x="412" y="2339"/>
                    <a:pt x="388" y="2331"/>
                  </a:cubicBezTo>
                  <a:cubicBezTo>
                    <a:pt x="369" y="2323"/>
                    <a:pt x="350" y="2315"/>
                    <a:pt x="329" y="2307"/>
                  </a:cubicBezTo>
                  <a:cubicBezTo>
                    <a:pt x="321" y="2302"/>
                    <a:pt x="313" y="2298"/>
                    <a:pt x="306" y="2293"/>
                  </a:cubicBezTo>
                  <a:cubicBezTo>
                    <a:pt x="299" y="2288"/>
                    <a:pt x="293" y="2283"/>
                    <a:pt x="288" y="2279"/>
                  </a:cubicBezTo>
                  <a:lnTo>
                    <a:pt x="279" y="2269"/>
                  </a:lnTo>
                  <a:cubicBezTo>
                    <a:pt x="280" y="2269"/>
                    <a:pt x="280" y="2266"/>
                    <a:pt x="280" y="2266"/>
                  </a:cubicBezTo>
                  <a:cubicBezTo>
                    <a:pt x="299" y="2229"/>
                    <a:pt x="321" y="2193"/>
                    <a:pt x="344" y="2158"/>
                  </a:cubicBezTo>
                  <a:cubicBezTo>
                    <a:pt x="402" y="2071"/>
                    <a:pt x="462" y="1986"/>
                    <a:pt x="526" y="1903"/>
                  </a:cubicBezTo>
                  <a:cubicBezTo>
                    <a:pt x="586" y="1824"/>
                    <a:pt x="647" y="1750"/>
                    <a:pt x="709" y="1672"/>
                  </a:cubicBezTo>
                  <a:cubicBezTo>
                    <a:pt x="818" y="1538"/>
                    <a:pt x="929" y="1403"/>
                    <a:pt x="1029" y="1261"/>
                  </a:cubicBezTo>
                  <a:cubicBezTo>
                    <a:pt x="1138" y="1104"/>
                    <a:pt x="1243" y="938"/>
                    <a:pt x="1300" y="754"/>
                  </a:cubicBezTo>
                  <a:cubicBezTo>
                    <a:pt x="1357" y="575"/>
                    <a:pt x="1371" y="377"/>
                    <a:pt x="1292" y="203"/>
                  </a:cubicBezTo>
                  <a:cubicBezTo>
                    <a:pt x="1255" y="124"/>
                    <a:pt x="1192" y="62"/>
                    <a:pt x="1114" y="28"/>
                  </a:cubicBezTo>
                  <a:cubicBezTo>
                    <a:pt x="1070" y="10"/>
                    <a:pt x="1022" y="0"/>
                    <a:pt x="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2" name="Google Shape;13742;p25"/>
            <p:cNvSpPr/>
            <p:nvPr/>
          </p:nvSpPr>
          <p:spPr>
            <a:xfrm>
              <a:off x="7671784" y="2714896"/>
              <a:ext cx="71961" cy="92281"/>
            </a:xfrm>
            <a:custGeom>
              <a:avLst/>
              <a:gdLst/>
              <a:ahLst/>
              <a:cxnLst/>
              <a:rect l="l" t="t" r="r" b="b"/>
              <a:pathLst>
                <a:path w="2139" h="2743" extrusionOk="0">
                  <a:moveTo>
                    <a:pt x="1243" y="1011"/>
                  </a:moveTo>
                  <a:cubicBezTo>
                    <a:pt x="1243" y="1012"/>
                    <a:pt x="1243" y="1012"/>
                    <a:pt x="1243" y="1012"/>
                  </a:cubicBezTo>
                  <a:cubicBezTo>
                    <a:pt x="1243" y="1012"/>
                    <a:pt x="1243" y="1012"/>
                    <a:pt x="1243" y="1011"/>
                  </a:cubicBezTo>
                  <a:close/>
                  <a:moveTo>
                    <a:pt x="1799" y="273"/>
                  </a:moveTo>
                  <a:lnTo>
                    <a:pt x="1808" y="274"/>
                  </a:lnTo>
                  <a:lnTo>
                    <a:pt x="1816" y="279"/>
                  </a:lnTo>
                  <a:lnTo>
                    <a:pt x="1830" y="287"/>
                  </a:lnTo>
                  <a:lnTo>
                    <a:pt x="1837" y="292"/>
                  </a:lnTo>
                  <a:lnTo>
                    <a:pt x="1843" y="298"/>
                  </a:lnTo>
                  <a:lnTo>
                    <a:pt x="1849" y="306"/>
                  </a:lnTo>
                  <a:cubicBezTo>
                    <a:pt x="1852" y="311"/>
                    <a:pt x="1856" y="314"/>
                    <a:pt x="1859" y="320"/>
                  </a:cubicBezTo>
                  <a:cubicBezTo>
                    <a:pt x="1862" y="327"/>
                    <a:pt x="1865" y="333"/>
                    <a:pt x="1867" y="339"/>
                  </a:cubicBezTo>
                  <a:cubicBezTo>
                    <a:pt x="1868" y="344"/>
                    <a:pt x="1870" y="349"/>
                    <a:pt x="1871" y="357"/>
                  </a:cubicBezTo>
                  <a:cubicBezTo>
                    <a:pt x="1873" y="365"/>
                    <a:pt x="1875" y="373"/>
                    <a:pt x="1875" y="380"/>
                  </a:cubicBezTo>
                  <a:lnTo>
                    <a:pt x="1875" y="403"/>
                  </a:lnTo>
                  <a:cubicBezTo>
                    <a:pt x="1875" y="414"/>
                    <a:pt x="1873" y="425"/>
                    <a:pt x="1871" y="436"/>
                  </a:cubicBezTo>
                  <a:cubicBezTo>
                    <a:pt x="1868" y="452"/>
                    <a:pt x="1863" y="466"/>
                    <a:pt x="1859" y="480"/>
                  </a:cubicBezTo>
                  <a:cubicBezTo>
                    <a:pt x="1849" y="506"/>
                    <a:pt x="1840" y="531"/>
                    <a:pt x="1829" y="556"/>
                  </a:cubicBezTo>
                  <a:cubicBezTo>
                    <a:pt x="1799" y="615"/>
                    <a:pt x="1765" y="673"/>
                    <a:pt x="1729" y="729"/>
                  </a:cubicBezTo>
                  <a:cubicBezTo>
                    <a:pt x="1729" y="727"/>
                    <a:pt x="1729" y="727"/>
                    <a:pt x="1729" y="727"/>
                  </a:cubicBezTo>
                  <a:cubicBezTo>
                    <a:pt x="1651" y="838"/>
                    <a:pt x="1566" y="946"/>
                    <a:pt x="1477" y="1047"/>
                  </a:cubicBezTo>
                  <a:cubicBezTo>
                    <a:pt x="1371" y="1159"/>
                    <a:pt x="1263" y="1270"/>
                    <a:pt x="1150" y="1373"/>
                  </a:cubicBezTo>
                  <a:lnTo>
                    <a:pt x="1158" y="1325"/>
                  </a:lnTo>
                  <a:lnTo>
                    <a:pt x="1158" y="1325"/>
                  </a:lnTo>
                  <a:cubicBezTo>
                    <a:pt x="1182" y="1214"/>
                    <a:pt x="1212" y="1104"/>
                    <a:pt x="1247" y="997"/>
                  </a:cubicBezTo>
                  <a:lnTo>
                    <a:pt x="1247" y="997"/>
                  </a:lnTo>
                  <a:cubicBezTo>
                    <a:pt x="1246" y="1001"/>
                    <a:pt x="1245" y="1007"/>
                    <a:pt x="1243" y="1011"/>
                  </a:cubicBezTo>
                  <a:lnTo>
                    <a:pt x="1243" y="1011"/>
                  </a:lnTo>
                  <a:cubicBezTo>
                    <a:pt x="1276" y="910"/>
                    <a:pt x="1317" y="811"/>
                    <a:pt x="1362" y="714"/>
                  </a:cubicBezTo>
                  <a:lnTo>
                    <a:pt x="1362" y="714"/>
                  </a:lnTo>
                  <a:lnTo>
                    <a:pt x="1358" y="722"/>
                  </a:lnTo>
                  <a:lnTo>
                    <a:pt x="1363" y="713"/>
                  </a:lnTo>
                  <a:lnTo>
                    <a:pt x="1366" y="707"/>
                  </a:lnTo>
                  <a:lnTo>
                    <a:pt x="1366" y="707"/>
                  </a:lnTo>
                  <a:lnTo>
                    <a:pt x="1363" y="711"/>
                  </a:lnTo>
                  <a:cubicBezTo>
                    <a:pt x="1395" y="653"/>
                    <a:pt x="1427" y="591"/>
                    <a:pt x="1463" y="534"/>
                  </a:cubicBezTo>
                  <a:cubicBezTo>
                    <a:pt x="1485" y="499"/>
                    <a:pt x="1509" y="468"/>
                    <a:pt x="1536" y="437"/>
                  </a:cubicBezTo>
                  <a:cubicBezTo>
                    <a:pt x="1556" y="414"/>
                    <a:pt x="1578" y="390"/>
                    <a:pt x="1602" y="369"/>
                  </a:cubicBezTo>
                  <a:cubicBezTo>
                    <a:pt x="1626" y="350"/>
                    <a:pt x="1650" y="330"/>
                    <a:pt x="1675" y="312"/>
                  </a:cubicBezTo>
                  <a:cubicBezTo>
                    <a:pt x="1688" y="303"/>
                    <a:pt x="1700" y="295"/>
                    <a:pt x="1715" y="289"/>
                  </a:cubicBezTo>
                  <a:lnTo>
                    <a:pt x="1729" y="282"/>
                  </a:lnTo>
                  <a:cubicBezTo>
                    <a:pt x="1735" y="279"/>
                    <a:pt x="1743" y="276"/>
                    <a:pt x="1749" y="276"/>
                  </a:cubicBezTo>
                  <a:cubicBezTo>
                    <a:pt x="1757" y="274"/>
                    <a:pt x="1765" y="273"/>
                    <a:pt x="1773" y="273"/>
                  </a:cubicBezTo>
                  <a:close/>
                  <a:moveTo>
                    <a:pt x="864" y="1551"/>
                  </a:moveTo>
                  <a:cubicBezTo>
                    <a:pt x="863" y="1553"/>
                    <a:pt x="863" y="1554"/>
                    <a:pt x="863" y="1555"/>
                  </a:cubicBezTo>
                  <a:lnTo>
                    <a:pt x="863" y="1555"/>
                  </a:lnTo>
                  <a:cubicBezTo>
                    <a:pt x="863" y="1553"/>
                    <a:pt x="863" y="1552"/>
                    <a:pt x="864" y="1551"/>
                  </a:cubicBezTo>
                  <a:close/>
                  <a:moveTo>
                    <a:pt x="265" y="1558"/>
                  </a:moveTo>
                  <a:cubicBezTo>
                    <a:pt x="265" y="1558"/>
                    <a:pt x="265" y="1558"/>
                    <a:pt x="265" y="1558"/>
                  </a:cubicBezTo>
                  <a:cubicBezTo>
                    <a:pt x="265" y="1558"/>
                    <a:pt x="265" y="1558"/>
                    <a:pt x="265" y="1558"/>
                  </a:cubicBezTo>
                  <a:close/>
                  <a:moveTo>
                    <a:pt x="704" y="1"/>
                  </a:moveTo>
                  <a:cubicBezTo>
                    <a:pt x="690" y="1"/>
                    <a:pt x="677" y="3"/>
                    <a:pt x="664" y="7"/>
                  </a:cubicBezTo>
                  <a:cubicBezTo>
                    <a:pt x="610" y="20"/>
                    <a:pt x="564" y="62"/>
                    <a:pt x="527" y="102"/>
                  </a:cubicBezTo>
                  <a:cubicBezTo>
                    <a:pt x="474" y="160"/>
                    <a:pt x="429" y="227"/>
                    <a:pt x="391" y="297"/>
                  </a:cubicBezTo>
                  <a:cubicBezTo>
                    <a:pt x="307" y="444"/>
                    <a:pt x="238" y="599"/>
                    <a:pt x="184" y="759"/>
                  </a:cubicBezTo>
                  <a:cubicBezTo>
                    <a:pt x="122" y="925"/>
                    <a:pt x="75" y="1098"/>
                    <a:pt x="40" y="1272"/>
                  </a:cubicBezTo>
                  <a:cubicBezTo>
                    <a:pt x="24" y="1357"/>
                    <a:pt x="13" y="1443"/>
                    <a:pt x="8" y="1530"/>
                  </a:cubicBezTo>
                  <a:cubicBezTo>
                    <a:pt x="0" y="1612"/>
                    <a:pt x="2" y="1696"/>
                    <a:pt x="11" y="1778"/>
                  </a:cubicBezTo>
                  <a:cubicBezTo>
                    <a:pt x="21" y="1843"/>
                    <a:pt x="37" y="1916"/>
                    <a:pt x="83" y="1970"/>
                  </a:cubicBezTo>
                  <a:cubicBezTo>
                    <a:pt x="128" y="2024"/>
                    <a:pt x="184" y="2071"/>
                    <a:pt x="254" y="2089"/>
                  </a:cubicBezTo>
                  <a:cubicBezTo>
                    <a:pt x="293" y="2099"/>
                    <a:pt x="332" y="2103"/>
                    <a:pt x="373" y="2103"/>
                  </a:cubicBezTo>
                  <a:cubicBezTo>
                    <a:pt x="407" y="2103"/>
                    <a:pt x="442" y="2100"/>
                    <a:pt x="477" y="2093"/>
                  </a:cubicBezTo>
                  <a:cubicBezTo>
                    <a:pt x="559" y="2074"/>
                    <a:pt x="638" y="2044"/>
                    <a:pt x="713" y="2005"/>
                  </a:cubicBezTo>
                  <a:cubicBezTo>
                    <a:pt x="749" y="1987"/>
                    <a:pt x="784" y="1967"/>
                    <a:pt x="819" y="1944"/>
                  </a:cubicBezTo>
                  <a:lnTo>
                    <a:pt x="819" y="1957"/>
                  </a:lnTo>
                  <a:cubicBezTo>
                    <a:pt x="815" y="1995"/>
                    <a:pt x="812" y="2035"/>
                    <a:pt x="811" y="2073"/>
                  </a:cubicBezTo>
                  <a:lnTo>
                    <a:pt x="812" y="2057"/>
                  </a:lnTo>
                  <a:lnTo>
                    <a:pt x="812" y="2057"/>
                  </a:lnTo>
                  <a:cubicBezTo>
                    <a:pt x="809" y="2112"/>
                    <a:pt x="806" y="2168"/>
                    <a:pt x="803" y="2225"/>
                  </a:cubicBezTo>
                  <a:lnTo>
                    <a:pt x="803" y="2223"/>
                  </a:lnTo>
                  <a:cubicBezTo>
                    <a:pt x="796" y="2353"/>
                    <a:pt x="793" y="2483"/>
                    <a:pt x="795" y="2612"/>
                  </a:cubicBezTo>
                  <a:cubicBezTo>
                    <a:pt x="798" y="2685"/>
                    <a:pt x="858" y="2742"/>
                    <a:pt x="931" y="2742"/>
                  </a:cubicBezTo>
                  <a:lnTo>
                    <a:pt x="933" y="2742"/>
                  </a:lnTo>
                  <a:cubicBezTo>
                    <a:pt x="1007" y="2741"/>
                    <a:pt x="1066" y="2681"/>
                    <a:pt x="1064" y="2606"/>
                  </a:cubicBezTo>
                  <a:cubicBezTo>
                    <a:pt x="1059" y="2513"/>
                    <a:pt x="1056" y="2419"/>
                    <a:pt x="1058" y="2324"/>
                  </a:cubicBezTo>
                  <a:cubicBezTo>
                    <a:pt x="1058" y="2237"/>
                    <a:pt x="1062" y="2150"/>
                    <a:pt x="1064" y="2062"/>
                  </a:cubicBezTo>
                  <a:lnTo>
                    <a:pt x="1064" y="2062"/>
                  </a:lnTo>
                  <a:lnTo>
                    <a:pt x="1062" y="2079"/>
                  </a:lnTo>
                  <a:cubicBezTo>
                    <a:pt x="1066" y="2035"/>
                    <a:pt x="1069" y="1990"/>
                    <a:pt x="1072" y="1946"/>
                  </a:cubicBezTo>
                  <a:cubicBezTo>
                    <a:pt x="1074" y="1914"/>
                    <a:pt x="1075" y="1880"/>
                    <a:pt x="1078" y="1848"/>
                  </a:cubicBezTo>
                  <a:cubicBezTo>
                    <a:pt x="1081" y="1816"/>
                    <a:pt x="1086" y="1785"/>
                    <a:pt x="1089" y="1753"/>
                  </a:cubicBezTo>
                  <a:cubicBezTo>
                    <a:pt x="1105" y="1740"/>
                    <a:pt x="1123" y="1728"/>
                    <a:pt x="1138" y="1713"/>
                  </a:cubicBezTo>
                  <a:cubicBezTo>
                    <a:pt x="1249" y="1625"/>
                    <a:pt x="1355" y="1528"/>
                    <a:pt x="1457" y="1425"/>
                  </a:cubicBezTo>
                  <a:cubicBezTo>
                    <a:pt x="1517" y="1362"/>
                    <a:pt x="1577" y="1299"/>
                    <a:pt x="1637" y="1235"/>
                  </a:cubicBezTo>
                  <a:cubicBezTo>
                    <a:pt x="1685" y="1186"/>
                    <a:pt x="1727" y="1131"/>
                    <a:pt x="1772" y="1077"/>
                  </a:cubicBezTo>
                  <a:cubicBezTo>
                    <a:pt x="1862" y="971"/>
                    <a:pt x="1943" y="857"/>
                    <a:pt x="2014" y="737"/>
                  </a:cubicBezTo>
                  <a:cubicBezTo>
                    <a:pt x="2061" y="654"/>
                    <a:pt x="2104" y="567"/>
                    <a:pt x="2121" y="472"/>
                  </a:cubicBezTo>
                  <a:cubicBezTo>
                    <a:pt x="2139" y="390"/>
                    <a:pt x="2133" y="304"/>
                    <a:pt x="2099" y="227"/>
                  </a:cubicBezTo>
                  <a:cubicBezTo>
                    <a:pt x="2068" y="154"/>
                    <a:pt x="2019" y="86"/>
                    <a:pt x="1944" y="50"/>
                  </a:cubicBezTo>
                  <a:cubicBezTo>
                    <a:pt x="1893" y="22"/>
                    <a:pt x="1835" y="9"/>
                    <a:pt x="1777" y="9"/>
                  </a:cubicBezTo>
                  <a:cubicBezTo>
                    <a:pt x="1761" y="9"/>
                    <a:pt x="1745" y="10"/>
                    <a:pt x="1729" y="12"/>
                  </a:cubicBezTo>
                  <a:cubicBezTo>
                    <a:pt x="1645" y="26"/>
                    <a:pt x="1566" y="61"/>
                    <a:pt x="1499" y="115"/>
                  </a:cubicBezTo>
                  <a:cubicBezTo>
                    <a:pt x="1433" y="165"/>
                    <a:pt x="1373" y="224"/>
                    <a:pt x="1319" y="290"/>
                  </a:cubicBezTo>
                  <a:cubicBezTo>
                    <a:pt x="1205" y="434"/>
                    <a:pt x="1123" y="607"/>
                    <a:pt x="1058" y="779"/>
                  </a:cubicBezTo>
                  <a:cubicBezTo>
                    <a:pt x="994" y="946"/>
                    <a:pt x="945" y="1118"/>
                    <a:pt x="910" y="1292"/>
                  </a:cubicBezTo>
                  <a:cubicBezTo>
                    <a:pt x="909" y="1305"/>
                    <a:pt x="906" y="1316"/>
                    <a:pt x="904" y="1329"/>
                  </a:cubicBezTo>
                  <a:cubicBezTo>
                    <a:pt x="905" y="1328"/>
                    <a:pt x="905" y="1328"/>
                    <a:pt x="905" y="1327"/>
                  </a:cubicBezTo>
                  <a:lnTo>
                    <a:pt x="905" y="1327"/>
                  </a:lnTo>
                  <a:lnTo>
                    <a:pt x="904" y="1333"/>
                  </a:lnTo>
                  <a:cubicBezTo>
                    <a:pt x="903" y="1335"/>
                    <a:pt x="903" y="1338"/>
                    <a:pt x="903" y="1340"/>
                  </a:cubicBezTo>
                  <a:lnTo>
                    <a:pt x="903" y="1338"/>
                  </a:lnTo>
                  <a:cubicBezTo>
                    <a:pt x="901" y="1345"/>
                    <a:pt x="900" y="1352"/>
                    <a:pt x="899" y="1359"/>
                  </a:cubicBezTo>
                  <a:lnTo>
                    <a:pt x="899" y="1359"/>
                  </a:lnTo>
                  <a:cubicBezTo>
                    <a:pt x="891" y="1396"/>
                    <a:pt x="885" y="1433"/>
                    <a:pt x="877" y="1470"/>
                  </a:cubicBezTo>
                  <a:lnTo>
                    <a:pt x="871" y="1504"/>
                  </a:lnTo>
                  <a:cubicBezTo>
                    <a:pt x="871" y="1504"/>
                    <a:pt x="871" y="1504"/>
                    <a:pt x="871" y="1503"/>
                  </a:cubicBezTo>
                  <a:lnTo>
                    <a:pt x="871" y="1503"/>
                  </a:lnTo>
                  <a:cubicBezTo>
                    <a:pt x="870" y="1510"/>
                    <a:pt x="869" y="1517"/>
                    <a:pt x="868" y="1523"/>
                  </a:cubicBezTo>
                  <a:lnTo>
                    <a:pt x="868" y="1523"/>
                  </a:lnTo>
                  <a:cubicBezTo>
                    <a:pt x="868" y="1523"/>
                    <a:pt x="868" y="1523"/>
                    <a:pt x="868" y="1523"/>
                  </a:cubicBezTo>
                  <a:lnTo>
                    <a:pt x="868" y="1523"/>
                  </a:lnTo>
                  <a:cubicBezTo>
                    <a:pt x="866" y="1528"/>
                    <a:pt x="865" y="1534"/>
                    <a:pt x="865" y="1540"/>
                  </a:cubicBezTo>
                  <a:lnTo>
                    <a:pt x="865" y="1540"/>
                  </a:lnTo>
                  <a:cubicBezTo>
                    <a:pt x="865" y="1540"/>
                    <a:pt x="865" y="1540"/>
                    <a:pt x="865" y="1541"/>
                  </a:cubicBezTo>
                  <a:cubicBezTo>
                    <a:pt x="865" y="1541"/>
                    <a:pt x="865" y="1540"/>
                    <a:pt x="865" y="1540"/>
                  </a:cubicBezTo>
                  <a:lnTo>
                    <a:pt x="865" y="1540"/>
                  </a:lnTo>
                  <a:cubicBezTo>
                    <a:pt x="865" y="1541"/>
                    <a:pt x="865" y="1543"/>
                    <a:pt x="865" y="1544"/>
                  </a:cubicBezTo>
                  <a:lnTo>
                    <a:pt x="865" y="1546"/>
                  </a:lnTo>
                  <a:lnTo>
                    <a:pt x="861" y="1558"/>
                  </a:lnTo>
                  <a:lnTo>
                    <a:pt x="863" y="1553"/>
                  </a:lnTo>
                  <a:cubicBezTo>
                    <a:pt x="863" y="1553"/>
                    <a:pt x="863" y="1554"/>
                    <a:pt x="863" y="1555"/>
                  </a:cubicBezTo>
                  <a:lnTo>
                    <a:pt x="863" y="1555"/>
                  </a:lnTo>
                  <a:cubicBezTo>
                    <a:pt x="859" y="1574"/>
                    <a:pt x="856" y="1592"/>
                    <a:pt x="855" y="1612"/>
                  </a:cubicBezTo>
                  <a:cubicBezTo>
                    <a:pt x="841" y="1622"/>
                    <a:pt x="827" y="1633"/>
                    <a:pt x="812" y="1642"/>
                  </a:cubicBezTo>
                  <a:cubicBezTo>
                    <a:pt x="749" y="1685"/>
                    <a:pt x="684" y="1724"/>
                    <a:pt x="616" y="1761"/>
                  </a:cubicBezTo>
                  <a:cubicBezTo>
                    <a:pt x="575" y="1781"/>
                    <a:pt x="531" y="1800"/>
                    <a:pt x="486" y="1816"/>
                  </a:cubicBezTo>
                  <a:cubicBezTo>
                    <a:pt x="467" y="1823"/>
                    <a:pt x="447" y="1829"/>
                    <a:pt x="428" y="1834"/>
                  </a:cubicBezTo>
                  <a:cubicBezTo>
                    <a:pt x="418" y="1835"/>
                    <a:pt x="409" y="1837"/>
                    <a:pt x="399" y="1837"/>
                  </a:cubicBezTo>
                  <a:lnTo>
                    <a:pt x="356" y="1837"/>
                  </a:lnTo>
                  <a:lnTo>
                    <a:pt x="339" y="1835"/>
                  </a:lnTo>
                  <a:lnTo>
                    <a:pt x="326" y="1832"/>
                  </a:lnTo>
                  <a:lnTo>
                    <a:pt x="320" y="1830"/>
                  </a:lnTo>
                  <a:lnTo>
                    <a:pt x="320" y="1830"/>
                  </a:lnTo>
                  <a:cubicBezTo>
                    <a:pt x="316" y="1827"/>
                    <a:pt x="310" y="1824"/>
                    <a:pt x="306" y="1821"/>
                  </a:cubicBezTo>
                  <a:lnTo>
                    <a:pt x="299" y="1816"/>
                  </a:lnTo>
                  <a:lnTo>
                    <a:pt x="303" y="1818"/>
                  </a:lnTo>
                  <a:lnTo>
                    <a:pt x="304" y="1819"/>
                  </a:lnTo>
                  <a:lnTo>
                    <a:pt x="309" y="1823"/>
                  </a:lnTo>
                  <a:lnTo>
                    <a:pt x="314" y="1826"/>
                  </a:lnTo>
                  <a:lnTo>
                    <a:pt x="314" y="1826"/>
                  </a:lnTo>
                  <a:lnTo>
                    <a:pt x="304" y="1818"/>
                  </a:lnTo>
                  <a:lnTo>
                    <a:pt x="295" y="1808"/>
                  </a:lnTo>
                  <a:cubicBezTo>
                    <a:pt x="295" y="1807"/>
                    <a:pt x="293" y="1805"/>
                    <a:pt x="292" y="1804"/>
                  </a:cubicBezTo>
                  <a:cubicBezTo>
                    <a:pt x="290" y="1802"/>
                    <a:pt x="290" y="1800"/>
                    <a:pt x="288" y="1796"/>
                  </a:cubicBezTo>
                  <a:cubicBezTo>
                    <a:pt x="287" y="1792"/>
                    <a:pt x="285" y="1789"/>
                    <a:pt x="284" y="1786"/>
                  </a:cubicBezTo>
                  <a:cubicBezTo>
                    <a:pt x="279" y="1775"/>
                    <a:pt x="277" y="1766"/>
                    <a:pt x="274" y="1756"/>
                  </a:cubicBezTo>
                  <a:cubicBezTo>
                    <a:pt x="271" y="1737"/>
                    <a:pt x="268" y="1720"/>
                    <a:pt x="266" y="1699"/>
                  </a:cubicBezTo>
                  <a:cubicBezTo>
                    <a:pt x="263" y="1647"/>
                    <a:pt x="263" y="1595"/>
                    <a:pt x="265" y="1541"/>
                  </a:cubicBezTo>
                  <a:lnTo>
                    <a:pt x="265" y="1541"/>
                  </a:lnTo>
                  <a:cubicBezTo>
                    <a:pt x="265" y="1547"/>
                    <a:pt x="265" y="1552"/>
                    <a:pt x="265" y="1558"/>
                  </a:cubicBezTo>
                  <a:cubicBezTo>
                    <a:pt x="268" y="1474"/>
                    <a:pt x="279" y="1392"/>
                    <a:pt x="293" y="1310"/>
                  </a:cubicBezTo>
                  <a:cubicBezTo>
                    <a:pt x="318" y="1189"/>
                    <a:pt x="350" y="1071"/>
                    <a:pt x="388" y="953"/>
                  </a:cubicBezTo>
                  <a:lnTo>
                    <a:pt x="388" y="953"/>
                  </a:lnTo>
                  <a:cubicBezTo>
                    <a:pt x="387" y="960"/>
                    <a:pt x="385" y="965"/>
                    <a:pt x="383" y="971"/>
                  </a:cubicBezTo>
                  <a:cubicBezTo>
                    <a:pt x="426" y="838"/>
                    <a:pt x="478" y="708"/>
                    <a:pt x="538" y="581"/>
                  </a:cubicBezTo>
                  <a:cubicBezTo>
                    <a:pt x="573" y="510"/>
                    <a:pt x="611" y="441"/>
                    <a:pt x="654" y="374"/>
                  </a:cubicBezTo>
                  <a:cubicBezTo>
                    <a:pt x="673" y="348"/>
                    <a:pt x="692" y="322"/>
                    <a:pt x="713" y="297"/>
                  </a:cubicBezTo>
                  <a:lnTo>
                    <a:pt x="713" y="297"/>
                  </a:lnTo>
                  <a:cubicBezTo>
                    <a:pt x="711" y="299"/>
                    <a:pt x="710" y="302"/>
                    <a:pt x="708" y="304"/>
                  </a:cubicBezTo>
                  <a:cubicBezTo>
                    <a:pt x="717" y="293"/>
                    <a:pt x="727" y="282"/>
                    <a:pt x="738" y="273"/>
                  </a:cubicBezTo>
                  <a:lnTo>
                    <a:pt x="743" y="270"/>
                  </a:lnTo>
                  <a:cubicBezTo>
                    <a:pt x="815" y="247"/>
                    <a:pt x="857" y="171"/>
                    <a:pt x="834" y="99"/>
                  </a:cubicBezTo>
                  <a:cubicBezTo>
                    <a:pt x="816" y="39"/>
                    <a:pt x="762" y="1"/>
                    <a:pt x="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3" name="Google Shape;13743;p25"/>
            <p:cNvSpPr/>
            <p:nvPr/>
          </p:nvSpPr>
          <p:spPr>
            <a:xfrm>
              <a:off x="7329695" y="2757354"/>
              <a:ext cx="91642" cy="18571"/>
            </a:xfrm>
            <a:custGeom>
              <a:avLst/>
              <a:gdLst/>
              <a:ahLst/>
              <a:cxnLst/>
              <a:rect l="l" t="t" r="r" b="b"/>
              <a:pathLst>
                <a:path w="2724" h="552" extrusionOk="0">
                  <a:moveTo>
                    <a:pt x="2599" y="0"/>
                  </a:moveTo>
                  <a:cubicBezTo>
                    <a:pt x="2593" y="0"/>
                    <a:pt x="2587" y="1"/>
                    <a:pt x="2581" y="2"/>
                  </a:cubicBezTo>
                  <a:cubicBezTo>
                    <a:pt x="2418" y="22"/>
                    <a:pt x="2255" y="43"/>
                    <a:pt x="2092" y="63"/>
                  </a:cubicBezTo>
                  <a:cubicBezTo>
                    <a:pt x="1804" y="100"/>
                    <a:pt x="1514" y="136"/>
                    <a:pt x="1226" y="171"/>
                  </a:cubicBezTo>
                  <a:cubicBezTo>
                    <a:pt x="933" y="208"/>
                    <a:pt x="640" y="252"/>
                    <a:pt x="344" y="276"/>
                  </a:cubicBezTo>
                  <a:lnTo>
                    <a:pt x="347" y="276"/>
                  </a:lnTo>
                  <a:cubicBezTo>
                    <a:pt x="330" y="277"/>
                    <a:pt x="311" y="280"/>
                    <a:pt x="294" y="280"/>
                  </a:cubicBezTo>
                  <a:cubicBezTo>
                    <a:pt x="279" y="274"/>
                    <a:pt x="263" y="270"/>
                    <a:pt x="248" y="270"/>
                  </a:cubicBezTo>
                  <a:cubicBezTo>
                    <a:pt x="245" y="270"/>
                    <a:pt x="241" y="271"/>
                    <a:pt x="238" y="271"/>
                  </a:cubicBezTo>
                  <a:cubicBezTo>
                    <a:pt x="210" y="272"/>
                    <a:pt x="181" y="276"/>
                    <a:pt x="153" y="284"/>
                  </a:cubicBezTo>
                  <a:cubicBezTo>
                    <a:pt x="0" y="326"/>
                    <a:pt x="34" y="550"/>
                    <a:pt x="189" y="550"/>
                  </a:cubicBezTo>
                  <a:cubicBezTo>
                    <a:pt x="190" y="550"/>
                    <a:pt x="191" y="549"/>
                    <a:pt x="192" y="549"/>
                  </a:cubicBezTo>
                  <a:cubicBezTo>
                    <a:pt x="205" y="551"/>
                    <a:pt x="218" y="551"/>
                    <a:pt x="232" y="551"/>
                  </a:cubicBezTo>
                  <a:cubicBezTo>
                    <a:pt x="362" y="551"/>
                    <a:pt x="490" y="527"/>
                    <a:pt x="618" y="511"/>
                  </a:cubicBezTo>
                  <a:cubicBezTo>
                    <a:pt x="688" y="502"/>
                    <a:pt x="759" y="492"/>
                    <a:pt x="829" y="481"/>
                  </a:cubicBezTo>
                  <a:cubicBezTo>
                    <a:pt x="1424" y="393"/>
                    <a:pt x="2019" y="314"/>
                    <a:pt x="2616" y="234"/>
                  </a:cubicBezTo>
                  <a:cubicBezTo>
                    <a:pt x="2679" y="225"/>
                    <a:pt x="2723" y="165"/>
                    <a:pt x="2714" y="101"/>
                  </a:cubicBezTo>
                  <a:cubicBezTo>
                    <a:pt x="2705" y="42"/>
                    <a:pt x="2656" y="0"/>
                    <a:pt x="2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4" name="Google Shape;13744;p25"/>
            <p:cNvSpPr/>
            <p:nvPr/>
          </p:nvSpPr>
          <p:spPr>
            <a:xfrm>
              <a:off x="7726153" y="2644648"/>
              <a:ext cx="47840" cy="195295"/>
            </a:xfrm>
            <a:custGeom>
              <a:avLst/>
              <a:gdLst/>
              <a:ahLst/>
              <a:cxnLst/>
              <a:rect l="l" t="t" r="r" b="b"/>
              <a:pathLst>
                <a:path w="1422" h="5805" extrusionOk="0">
                  <a:moveTo>
                    <a:pt x="177" y="0"/>
                  </a:moveTo>
                  <a:cubicBezTo>
                    <a:pt x="82" y="0"/>
                    <a:pt x="1" y="106"/>
                    <a:pt x="59" y="205"/>
                  </a:cubicBezTo>
                  <a:cubicBezTo>
                    <a:pt x="72" y="225"/>
                    <a:pt x="88" y="244"/>
                    <a:pt x="105" y="260"/>
                  </a:cubicBezTo>
                  <a:cubicBezTo>
                    <a:pt x="119" y="276"/>
                    <a:pt x="138" y="287"/>
                    <a:pt x="159" y="293"/>
                  </a:cubicBezTo>
                  <a:cubicBezTo>
                    <a:pt x="232" y="360"/>
                    <a:pt x="300" y="431"/>
                    <a:pt x="366" y="504"/>
                  </a:cubicBezTo>
                  <a:cubicBezTo>
                    <a:pt x="464" y="615"/>
                    <a:pt x="555" y="732"/>
                    <a:pt x="638" y="854"/>
                  </a:cubicBezTo>
                  <a:cubicBezTo>
                    <a:pt x="710" y="958"/>
                    <a:pt x="775" y="1068"/>
                    <a:pt x="832" y="1180"/>
                  </a:cubicBezTo>
                  <a:cubicBezTo>
                    <a:pt x="885" y="1288"/>
                    <a:pt x="933" y="1397"/>
                    <a:pt x="976" y="1509"/>
                  </a:cubicBezTo>
                  <a:cubicBezTo>
                    <a:pt x="1022" y="1644"/>
                    <a:pt x="1061" y="1781"/>
                    <a:pt x="1093" y="1921"/>
                  </a:cubicBezTo>
                  <a:cubicBezTo>
                    <a:pt x="1126" y="2085"/>
                    <a:pt x="1151" y="2253"/>
                    <a:pt x="1166" y="2421"/>
                  </a:cubicBezTo>
                  <a:cubicBezTo>
                    <a:pt x="1181" y="2632"/>
                    <a:pt x="1183" y="2840"/>
                    <a:pt x="1173" y="3051"/>
                  </a:cubicBezTo>
                  <a:lnTo>
                    <a:pt x="1173" y="3056"/>
                  </a:lnTo>
                  <a:lnTo>
                    <a:pt x="1173" y="3062"/>
                  </a:lnTo>
                  <a:cubicBezTo>
                    <a:pt x="1158" y="3303"/>
                    <a:pt x="1131" y="3543"/>
                    <a:pt x="1090" y="3782"/>
                  </a:cubicBezTo>
                  <a:cubicBezTo>
                    <a:pt x="1058" y="3944"/>
                    <a:pt x="1026" y="4107"/>
                    <a:pt x="987" y="4268"/>
                  </a:cubicBezTo>
                  <a:cubicBezTo>
                    <a:pt x="968" y="4351"/>
                    <a:pt x="950" y="4435"/>
                    <a:pt x="925" y="4515"/>
                  </a:cubicBezTo>
                  <a:cubicBezTo>
                    <a:pt x="895" y="4607"/>
                    <a:pt x="865" y="4699"/>
                    <a:pt x="836" y="4791"/>
                  </a:cubicBezTo>
                  <a:lnTo>
                    <a:pt x="841" y="4775"/>
                  </a:lnTo>
                  <a:lnTo>
                    <a:pt x="841" y="4775"/>
                  </a:lnTo>
                  <a:cubicBezTo>
                    <a:pt x="808" y="4854"/>
                    <a:pt x="776" y="4933"/>
                    <a:pt x="744" y="5012"/>
                  </a:cubicBezTo>
                  <a:cubicBezTo>
                    <a:pt x="719" y="5076"/>
                    <a:pt x="684" y="5137"/>
                    <a:pt x="656" y="5201"/>
                  </a:cubicBezTo>
                  <a:cubicBezTo>
                    <a:pt x="657" y="5194"/>
                    <a:pt x="661" y="5191"/>
                    <a:pt x="662" y="5186"/>
                  </a:cubicBezTo>
                  <a:lnTo>
                    <a:pt x="662" y="5186"/>
                  </a:lnTo>
                  <a:cubicBezTo>
                    <a:pt x="612" y="5285"/>
                    <a:pt x="561" y="5384"/>
                    <a:pt x="501" y="5478"/>
                  </a:cubicBezTo>
                  <a:lnTo>
                    <a:pt x="502" y="5475"/>
                  </a:lnTo>
                  <a:lnTo>
                    <a:pt x="460" y="5539"/>
                  </a:lnTo>
                  <a:cubicBezTo>
                    <a:pt x="463" y="5535"/>
                    <a:pt x="466" y="5530"/>
                    <a:pt x="469" y="5527"/>
                  </a:cubicBezTo>
                  <a:lnTo>
                    <a:pt x="469" y="5527"/>
                  </a:lnTo>
                  <a:cubicBezTo>
                    <a:pt x="453" y="5549"/>
                    <a:pt x="436" y="5571"/>
                    <a:pt x="418" y="5592"/>
                  </a:cubicBezTo>
                  <a:cubicBezTo>
                    <a:pt x="371" y="5647"/>
                    <a:pt x="388" y="5736"/>
                    <a:pt x="444" y="5778"/>
                  </a:cubicBezTo>
                  <a:lnTo>
                    <a:pt x="442" y="5777"/>
                  </a:lnTo>
                  <a:lnTo>
                    <a:pt x="442" y="5777"/>
                  </a:lnTo>
                  <a:cubicBezTo>
                    <a:pt x="466" y="5795"/>
                    <a:pt x="494" y="5804"/>
                    <a:pt x="522" y="5804"/>
                  </a:cubicBezTo>
                  <a:cubicBezTo>
                    <a:pt x="562" y="5804"/>
                    <a:pt x="601" y="5786"/>
                    <a:pt x="627" y="5752"/>
                  </a:cubicBezTo>
                  <a:cubicBezTo>
                    <a:pt x="678" y="5684"/>
                    <a:pt x="721" y="5611"/>
                    <a:pt x="757" y="5535"/>
                  </a:cubicBezTo>
                  <a:cubicBezTo>
                    <a:pt x="797" y="5457"/>
                    <a:pt x="835" y="5380"/>
                    <a:pt x="873" y="5300"/>
                  </a:cubicBezTo>
                  <a:lnTo>
                    <a:pt x="873" y="5300"/>
                  </a:lnTo>
                  <a:cubicBezTo>
                    <a:pt x="872" y="5301"/>
                    <a:pt x="872" y="5301"/>
                    <a:pt x="872" y="5301"/>
                  </a:cubicBezTo>
                  <a:lnTo>
                    <a:pt x="872" y="5301"/>
                  </a:lnTo>
                  <a:cubicBezTo>
                    <a:pt x="873" y="5298"/>
                    <a:pt x="875" y="5295"/>
                    <a:pt x="876" y="5293"/>
                  </a:cubicBezTo>
                  <a:cubicBezTo>
                    <a:pt x="923" y="5196"/>
                    <a:pt x="963" y="5095"/>
                    <a:pt x="1003" y="4996"/>
                  </a:cubicBezTo>
                  <a:cubicBezTo>
                    <a:pt x="1022" y="4946"/>
                    <a:pt x="1044" y="4895"/>
                    <a:pt x="1061" y="4843"/>
                  </a:cubicBezTo>
                  <a:cubicBezTo>
                    <a:pt x="1082" y="4775"/>
                    <a:pt x="1102" y="4708"/>
                    <a:pt x="1123" y="4643"/>
                  </a:cubicBezTo>
                  <a:cubicBezTo>
                    <a:pt x="1135" y="4604"/>
                    <a:pt x="1148" y="4568"/>
                    <a:pt x="1158" y="4528"/>
                  </a:cubicBezTo>
                  <a:cubicBezTo>
                    <a:pt x="1177" y="4452"/>
                    <a:pt x="1194" y="4378"/>
                    <a:pt x="1211" y="4303"/>
                  </a:cubicBezTo>
                  <a:cubicBezTo>
                    <a:pt x="1238" y="4194"/>
                    <a:pt x="1259" y="4083"/>
                    <a:pt x="1281" y="3974"/>
                  </a:cubicBezTo>
                  <a:cubicBezTo>
                    <a:pt x="1338" y="3694"/>
                    <a:pt x="1378" y="3409"/>
                    <a:pt x="1397" y="3122"/>
                  </a:cubicBezTo>
                  <a:cubicBezTo>
                    <a:pt x="1422" y="2730"/>
                    <a:pt x="1413" y="2329"/>
                    <a:pt x="1338" y="1940"/>
                  </a:cubicBezTo>
                  <a:cubicBezTo>
                    <a:pt x="1268" y="1565"/>
                    <a:pt x="1135" y="1204"/>
                    <a:pt x="946" y="873"/>
                  </a:cubicBezTo>
                  <a:cubicBezTo>
                    <a:pt x="851" y="711"/>
                    <a:pt x="744" y="558"/>
                    <a:pt x="627" y="414"/>
                  </a:cubicBezTo>
                  <a:cubicBezTo>
                    <a:pt x="566" y="338"/>
                    <a:pt x="501" y="263"/>
                    <a:pt x="433" y="194"/>
                  </a:cubicBezTo>
                  <a:cubicBezTo>
                    <a:pt x="377" y="135"/>
                    <a:pt x="323" y="75"/>
                    <a:pt x="257" y="27"/>
                  </a:cubicBezTo>
                  <a:cubicBezTo>
                    <a:pt x="231" y="8"/>
                    <a:pt x="203" y="0"/>
                    <a:pt x="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5" name="Google Shape;13745;p25"/>
            <p:cNvSpPr/>
            <p:nvPr/>
          </p:nvSpPr>
          <p:spPr>
            <a:xfrm>
              <a:off x="7828396" y="2664397"/>
              <a:ext cx="89523" cy="117749"/>
            </a:xfrm>
            <a:custGeom>
              <a:avLst/>
              <a:gdLst/>
              <a:ahLst/>
              <a:cxnLst/>
              <a:rect l="l" t="t" r="r" b="b"/>
              <a:pathLst>
                <a:path w="2661" h="3500" extrusionOk="0">
                  <a:moveTo>
                    <a:pt x="1726" y="2263"/>
                  </a:moveTo>
                  <a:lnTo>
                    <a:pt x="1726" y="2263"/>
                  </a:lnTo>
                  <a:cubicBezTo>
                    <a:pt x="1710" y="2341"/>
                    <a:pt x="1695" y="2417"/>
                    <a:pt x="1677" y="2492"/>
                  </a:cubicBezTo>
                  <a:cubicBezTo>
                    <a:pt x="1665" y="2545"/>
                    <a:pt x="1653" y="2597"/>
                    <a:pt x="1642" y="2649"/>
                  </a:cubicBezTo>
                  <a:cubicBezTo>
                    <a:pt x="1641" y="2646"/>
                    <a:pt x="1641" y="2644"/>
                    <a:pt x="1641" y="2643"/>
                  </a:cubicBezTo>
                  <a:cubicBezTo>
                    <a:pt x="1653" y="2583"/>
                    <a:pt x="1663" y="2523"/>
                    <a:pt x="1668" y="2461"/>
                  </a:cubicBezTo>
                  <a:cubicBezTo>
                    <a:pt x="1668" y="2424"/>
                    <a:pt x="1669" y="2386"/>
                    <a:pt x="1668" y="2348"/>
                  </a:cubicBezTo>
                  <a:cubicBezTo>
                    <a:pt x="1684" y="2326"/>
                    <a:pt x="1698" y="2304"/>
                    <a:pt x="1714" y="2282"/>
                  </a:cubicBezTo>
                  <a:lnTo>
                    <a:pt x="1726" y="2263"/>
                  </a:lnTo>
                  <a:close/>
                  <a:moveTo>
                    <a:pt x="390" y="3233"/>
                  </a:moveTo>
                  <a:lnTo>
                    <a:pt x="398" y="3235"/>
                  </a:lnTo>
                  <a:lnTo>
                    <a:pt x="400" y="3235"/>
                  </a:lnTo>
                  <a:lnTo>
                    <a:pt x="390" y="3233"/>
                  </a:lnTo>
                  <a:close/>
                  <a:moveTo>
                    <a:pt x="1021" y="2000"/>
                  </a:moveTo>
                  <a:cubicBezTo>
                    <a:pt x="1026" y="2000"/>
                    <a:pt x="1031" y="2000"/>
                    <a:pt x="1036" y="2000"/>
                  </a:cubicBezTo>
                  <a:cubicBezTo>
                    <a:pt x="1053" y="2002"/>
                    <a:pt x="1071" y="2003"/>
                    <a:pt x="1088" y="2007"/>
                  </a:cubicBezTo>
                  <a:cubicBezTo>
                    <a:pt x="1101" y="2010"/>
                    <a:pt x="1115" y="2013"/>
                    <a:pt x="1128" y="2016"/>
                  </a:cubicBezTo>
                  <a:cubicBezTo>
                    <a:pt x="1147" y="2022"/>
                    <a:pt x="1166" y="2030"/>
                    <a:pt x="1185" y="2038"/>
                  </a:cubicBezTo>
                  <a:cubicBezTo>
                    <a:pt x="1196" y="2046"/>
                    <a:pt x="1207" y="2049"/>
                    <a:pt x="1220" y="2060"/>
                  </a:cubicBezTo>
                  <a:cubicBezTo>
                    <a:pt x="1234" y="2070"/>
                    <a:pt x="1247" y="2079"/>
                    <a:pt x="1258" y="2089"/>
                  </a:cubicBezTo>
                  <a:cubicBezTo>
                    <a:pt x="1275" y="2105"/>
                    <a:pt x="1289" y="2119"/>
                    <a:pt x="1305" y="2135"/>
                  </a:cubicBezTo>
                  <a:cubicBezTo>
                    <a:pt x="1316" y="2149"/>
                    <a:pt x="1329" y="2163"/>
                    <a:pt x="1337" y="2176"/>
                  </a:cubicBezTo>
                  <a:cubicBezTo>
                    <a:pt x="1345" y="2190"/>
                    <a:pt x="1354" y="2201"/>
                    <a:pt x="1361" y="2217"/>
                  </a:cubicBezTo>
                  <a:cubicBezTo>
                    <a:pt x="1367" y="2233"/>
                    <a:pt x="1375" y="2249"/>
                    <a:pt x="1381" y="2265"/>
                  </a:cubicBezTo>
                  <a:cubicBezTo>
                    <a:pt x="1384" y="2274"/>
                    <a:pt x="1388" y="2285"/>
                    <a:pt x="1389" y="2293"/>
                  </a:cubicBezTo>
                  <a:cubicBezTo>
                    <a:pt x="1391" y="2299"/>
                    <a:pt x="1392" y="2307"/>
                    <a:pt x="1392" y="2314"/>
                  </a:cubicBezTo>
                  <a:cubicBezTo>
                    <a:pt x="1375" y="2341"/>
                    <a:pt x="1356" y="2367"/>
                    <a:pt x="1338" y="2394"/>
                  </a:cubicBezTo>
                  <a:cubicBezTo>
                    <a:pt x="1242" y="2532"/>
                    <a:pt x="1139" y="2665"/>
                    <a:pt x="1030" y="2793"/>
                  </a:cubicBezTo>
                  <a:cubicBezTo>
                    <a:pt x="955" y="2877"/>
                    <a:pt x="878" y="2958"/>
                    <a:pt x="795" y="3035"/>
                  </a:cubicBezTo>
                  <a:cubicBezTo>
                    <a:pt x="753" y="3072"/>
                    <a:pt x="708" y="3108"/>
                    <a:pt x="662" y="3142"/>
                  </a:cubicBezTo>
                  <a:cubicBezTo>
                    <a:pt x="634" y="3161"/>
                    <a:pt x="604" y="3178"/>
                    <a:pt x="572" y="3194"/>
                  </a:cubicBezTo>
                  <a:cubicBezTo>
                    <a:pt x="552" y="3205"/>
                    <a:pt x="530" y="3213"/>
                    <a:pt x="509" y="3222"/>
                  </a:cubicBezTo>
                  <a:cubicBezTo>
                    <a:pt x="499" y="3224"/>
                    <a:pt x="490" y="3227"/>
                    <a:pt x="480" y="3230"/>
                  </a:cubicBezTo>
                  <a:cubicBezTo>
                    <a:pt x="465" y="3232"/>
                    <a:pt x="450" y="3235"/>
                    <a:pt x="435" y="3236"/>
                  </a:cubicBezTo>
                  <a:lnTo>
                    <a:pt x="409" y="3236"/>
                  </a:lnTo>
                  <a:lnTo>
                    <a:pt x="400" y="3235"/>
                  </a:lnTo>
                  <a:lnTo>
                    <a:pt x="408" y="3236"/>
                  </a:lnTo>
                  <a:lnTo>
                    <a:pt x="398" y="3236"/>
                  </a:lnTo>
                  <a:cubicBezTo>
                    <a:pt x="390" y="3235"/>
                    <a:pt x="384" y="3233"/>
                    <a:pt x="376" y="3230"/>
                  </a:cubicBezTo>
                  <a:lnTo>
                    <a:pt x="363" y="3225"/>
                  </a:lnTo>
                  <a:cubicBezTo>
                    <a:pt x="357" y="3222"/>
                    <a:pt x="351" y="3217"/>
                    <a:pt x="346" y="3214"/>
                  </a:cubicBezTo>
                  <a:cubicBezTo>
                    <a:pt x="341" y="3211"/>
                    <a:pt x="335" y="3208"/>
                    <a:pt x="333" y="3205"/>
                  </a:cubicBezTo>
                  <a:cubicBezTo>
                    <a:pt x="330" y="3203"/>
                    <a:pt x="328" y="3200"/>
                    <a:pt x="325" y="3199"/>
                  </a:cubicBezTo>
                  <a:cubicBezTo>
                    <a:pt x="320" y="3190"/>
                    <a:pt x="312" y="3181"/>
                    <a:pt x="308" y="3172"/>
                  </a:cubicBezTo>
                  <a:lnTo>
                    <a:pt x="308" y="3172"/>
                  </a:lnTo>
                  <a:cubicBezTo>
                    <a:pt x="310" y="3176"/>
                    <a:pt x="313" y="3180"/>
                    <a:pt x="316" y="3184"/>
                  </a:cubicBezTo>
                  <a:cubicBezTo>
                    <a:pt x="313" y="3180"/>
                    <a:pt x="309" y="3175"/>
                    <a:pt x="306" y="3170"/>
                  </a:cubicBezTo>
                  <a:lnTo>
                    <a:pt x="306" y="3170"/>
                  </a:lnTo>
                  <a:cubicBezTo>
                    <a:pt x="307" y="3171"/>
                    <a:pt x="307" y="3172"/>
                    <a:pt x="308" y="3172"/>
                  </a:cubicBezTo>
                  <a:lnTo>
                    <a:pt x="308" y="3172"/>
                  </a:lnTo>
                  <a:cubicBezTo>
                    <a:pt x="303" y="3166"/>
                    <a:pt x="299" y="3160"/>
                    <a:pt x="295" y="3153"/>
                  </a:cubicBezTo>
                  <a:cubicBezTo>
                    <a:pt x="290" y="3143"/>
                    <a:pt x="286" y="3132"/>
                    <a:pt x="283" y="3123"/>
                  </a:cubicBezTo>
                  <a:cubicBezTo>
                    <a:pt x="278" y="3108"/>
                    <a:pt x="273" y="3094"/>
                    <a:pt x="270" y="3080"/>
                  </a:cubicBezTo>
                  <a:cubicBezTo>
                    <a:pt x="267" y="3064"/>
                    <a:pt x="265" y="3050"/>
                    <a:pt x="262" y="3034"/>
                  </a:cubicBezTo>
                  <a:lnTo>
                    <a:pt x="262" y="2975"/>
                  </a:lnTo>
                  <a:cubicBezTo>
                    <a:pt x="265" y="2944"/>
                    <a:pt x="268" y="2912"/>
                    <a:pt x="275" y="2880"/>
                  </a:cubicBezTo>
                  <a:cubicBezTo>
                    <a:pt x="275" y="2877"/>
                    <a:pt x="276" y="2874"/>
                    <a:pt x="276" y="2872"/>
                  </a:cubicBezTo>
                  <a:lnTo>
                    <a:pt x="276" y="2872"/>
                  </a:lnTo>
                  <a:lnTo>
                    <a:pt x="275" y="2879"/>
                  </a:lnTo>
                  <a:cubicBezTo>
                    <a:pt x="287" y="2815"/>
                    <a:pt x="302" y="2752"/>
                    <a:pt x="321" y="2690"/>
                  </a:cubicBezTo>
                  <a:cubicBezTo>
                    <a:pt x="340" y="2635"/>
                    <a:pt x="362" y="2580"/>
                    <a:pt x="387" y="2526"/>
                  </a:cubicBezTo>
                  <a:cubicBezTo>
                    <a:pt x="412" y="2477"/>
                    <a:pt x="439" y="2428"/>
                    <a:pt x="469" y="2380"/>
                  </a:cubicBezTo>
                  <a:cubicBezTo>
                    <a:pt x="503" y="2333"/>
                    <a:pt x="536" y="2288"/>
                    <a:pt x="572" y="2244"/>
                  </a:cubicBezTo>
                  <a:cubicBezTo>
                    <a:pt x="598" y="2215"/>
                    <a:pt x="625" y="2189"/>
                    <a:pt x="651" y="2163"/>
                  </a:cubicBezTo>
                  <a:cubicBezTo>
                    <a:pt x="677" y="2141"/>
                    <a:pt x="704" y="2120"/>
                    <a:pt x="731" y="2101"/>
                  </a:cubicBezTo>
                  <a:cubicBezTo>
                    <a:pt x="751" y="2087"/>
                    <a:pt x="770" y="2076"/>
                    <a:pt x="791" y="2063"/>
                  </a:cubicBezTo>
                  <a:cubicBezTo>
                    <a:pt x="819" y="2049"/>
                    <a:pt x="849" y="2037"/>
                    <a:pt x="879" y="2024"/>
                  </a:cubicBezTo>
                  <a:cubicBezTo>
                    <a:pt x="897" y="2019"/>
                    <a:pt x="914" y="2013"/>
                    <a:pt x="932" y="2010"/>
                  </a:cubicBezTo>
                  <a:cubicBezTo>
                    <a:pt x="949" y="2007"/>
                    <a:pt x="970" y="2003"/>
                    <a:pt x="985" y="2002"/>
                  </a:cubicBezTo>
                  <a:cubicBezTo>
                    <a:pt x="998" y="2001"/>
                    <a:pt x="1009" y="2000"/>
                    <a:pt x="1021" y="2000"/>
                  </a:cubicBezTo>
                  <a:close/>
                  <a:moveTo>
                    <a:pt x="2519" y="0"/>
                  </a:moveTo>
                  <a:cubicBezTo>
                    <a:pt x="2492" y="0"/>
                    <a:pt x="2463" y="9"/>
                    <a:pt x="2439" y="28"/>
                  </a:cubicBezTo>
                  <a:cubicBezTo>
                    <a:pt x="2412" y="48"/>
                    <a:pt x="2388" y="74"/>
                    <a:pt x="2369" y="102"/>
                  </a:cubicBezTo>
                  <a:cubicBezTo>
                    <a:pt x="2347" y="140"/>
                    <a:pt x="2326" y="177"/>
                    <a:pt x="2309" y="216"/>
                  </a:cubicBezTo>
                  <a:cubicBezTo>
                    <a:pt x="2291" y="254"/>
                    <a:pt x="2274" y="292"/>
                    <a:pt x="2258" y="332"/>
                  </a:cubicBezTo>
                  <a:cubicBezTo>
                    <a:pt x="2236" y="390"/>
                    <a:pt x="2209" y="449"/>
                    <a:pt x="2188" y="509"/>
                  </a:cubicBezTo>
                  <a:cubicBezTo>
                    <a:pt x="2144" y="639"/>
                    <a:pt x="2100" y="767"/>
                    <a:pt x="2060" y="898"/>
                  </a:cubicBezTo>
                  <a:cubicBezTo>
                    <a:pt x="2018" y="1036"/>
                    <a:pt x="1980" y="1175"/>
                    <a:pt x="1940" y="1313"/>
                  </a:cubicBezTo>
                  <a:cubicBezTo>
                    <a:pt x="1929" y="1356"/>
                    <a:pt x="1918" y="1397"/>
                    <a:pt x="1907" y="1440"/>
                  </a:cubicBezTo>
                  <a:cubicBezTo>
                    <a:pt x="1851" y="1549"/>
                    <a:pt x="1794" y="1660"/>
                    <a:pt x="1739" y="1769"/>
                  </a:cubicBezTo>
                  <a:cubicBezTo>
                    <a:pt x="1731" y="1785"/>
                    <a:pt x="1720" y="1801"/>
                    <a:pt x="1710" y="1815"/>
                  </a:cubicBezTo>
                  <a:cubicBezTo>
                    <a:pt x="1684" y="1859"/>
                    <a:pt x="1658" y="1904"/>
                    <a:pt x="1631" y="1948"/>
                  </a:cubicBezTo>
                  <a:lnTo>
                    <a:pt x="1571" y="2045"/>
                  </a:lnTo>
                  <a:cubicBezTo>
                    <a:pt x="1565" y="2035"/>
                    <a:pt x="1558" y="2026"/>
                    <a:pt x="1552" y="2014"/>
                  </a:cubicBezTo>
                  <a:cubicBezTo>
                    <a:pt x="1462" y="1891"/>
                    <a:pt x="1331" y="1790"/>
                    <a:pt x="1179" y="1753"/>
                  </a:cubicBezTo>
                  <a:cubicBezTo>
                    <a:pt x="1129" y="1741"/>
                    <a:pt x="1077" y="1735"/>
                    <a:pt x="1026" y="1735"/>
                  </a:cubicBezTo>
                  <a:cubicBezTo>
                    <a:pt x="993" y="1735"/>
                    <a:pt x="960" y="1737"/>
                    <a:pt x="927" y="1742"/>
                  </a:cubicBezTo>
                  <a:cubicBezTo>
                    <a:pt x="848" y="1755"/>
                    <a:pt x="772" y="1780"/>
                    <a:pt x="700" y="1815"/>
                  </a:cubicBezTo>
                  <a:cubicBezTo>
                    <a:pt x="556" y="1889"/>
                    <a:pt x="431" y="1995"/>
                    <a:pt x="335" y="2125"/>
                  </a:cubicBezTo>
                  <a:cubicBezTo>
                    <a:pt x="229" y="2260"/>
                    <a:pt x="146" y="2410"/>
                    <a:pt x="89" y="2573"/>
                  </a:cubicBezTo>
                  <a:cubicBezTo>
                    <a:pt x="61" y="2656"/>
                    <a:pt x="39" y="2739"/>
                    <a:pt x="23" y="2825"/>
                  </a:cubicBezTo>
                  <a:cubicBezTo>
                    <a:pt x="7" y="2899"/>
                    <a:pt x="1" y="2977"/>
                    <a:pt x="6" y="3054"/>
                  </a:cubicBezTo>
                  <a:cubicBezTo>
                    <a:pt x="12" y="3127"/>
                    <a:pt x="29" y="3199"/>
                    <a:pt x="61" y="3265"/>
                  </a:cubicBezTo>
                  <a:cubicBezTo>
                    <a:pt x="88" y="3328"/>
                    <a:pt x="131" y="3384"/>
                    <a:pt x="186" y="3425"/>
                  </a:cubicBezTo>
                  <a:cubicBezTo>
                    <a:pt x="253" y="3472"/>
                    <a:pt x="330" y="3498"/>
                    <a:pt x="412" y="3499"/>
                  </a:cubicBezTo>
                  <a:lnTo>
                    <a:pt x="423" y="3499"/>
                  </a:lnTo>
                  <a:cubicBezTo>
                    <a:pt x="509" y="3498"/>
                    <a:pt x="593" y="3477"/>
                    <a:pt x="669" y="3439"/>
                  </a:cubicBezTo>
                  <a:cubicBezTo>
                    <a:pt x="756" y="3398"/>
                    <a:pt x="835" y="3346"/>
                    <a:pt x="906" y="3282"/>
                  </a:cubicBezTo>
                  <a:cubicBezTo>
                    <a:pt x="974" y="3225"/>
                    <a:pt x="1038" y="3165"/>
                    <a:pt x="1099" y="3100"/>
                  </a:cubicBezTo>
                  <a:cubicBezTo>
                    <a:pt x="1194" y="2997"/>
                    <a:pt x="1286" y="2888"/>
                    <a:pt x="1372" y="2776"/>
                  </a:cubicBezTo>
                  <a:cubicBezTo>
                    <a:pt x="1394" y="2832"/>
                    <a:pt x="1446" y="2863"/>
                    <a:pt x="1500" y="2863"/>
                  </a:cubicBezTo>
                  <a:cubicBezTo>
                    <a:pt x="1528" y="2863"/>
                    <a:pt x="1557" y="2855"/>
                    <a:pt x="1582" y="2836"/>
                  </a:cubicBezTo>
                  <a:cubicBezTo>
                    <a:pt x="1592" y="2830"/>
                    <a:pt x="1600" y="2822"/>
                    <a:pt x="1608" y="2812"/>
                  </a:cubicBezTo>
                  <a:lnTo>
                    <a:pt x="1608" y="2812"/>
                  </a:lnTo>
                  <a:cubicBezTo>
                    <a:pt x="1601" y="2839"/>
                    <a:pt x="1595" y="2864"/>
                    <a:pt x="1590" y="2890"/>
                  </a:cubicBezTo>
                  <a:cubicBezTo>
                    <a:pt x="1557" y="3028"/>
                    <a:pt x="1517" y="3164"/>
                    <a:pt x="1484" y="3303"/>
                  </a:cubicBezTo>
                  <a:cubicBezTo>
                    <a:pt x="1467" y="3374"/>
                    <a:pt x="1511" y="3447"/>
                    <a:pt x="1582" y="3466"/>
                  </a:cubicBezTo>
                  <a:cubicBezTo>
                    <a:pt x="1593" y="3469"/>
                    <a:pt x="1603" y="3470"/>
                    <a:pt x="1614" y="3470"/>
                  </a:cubicBezTo>
                  <a:cubicBezTo>
                    <a:pt x="1674" y="3470"/>
                    <a:pt x="1733" y="3431"/>
                    <a:pt x="1745" y="3369"/>
                  </a:cubicBezTo>
                  <a:cubicBezTo>
                    <a:pt x="1805" y="3077"/>
                    <a:pt x="1873" y="2787"/>
                    <a:pt x="1934" y="2494"/>
                  </a:cubicBezTo>
                  <a:cubicBezTo>
                    <a:pt x="1989" y="2225"/>
                    <a:pt x="2038" y="1956"/>
                    <a:pt x="2103" y="1690"/>
                  </a:cubicBezTo>
                  <a:cubicBezTo>
                    <a:pt x="2120" y="1620"/>
                    <a:pt x="2138" y="1551"/>
                    <a:pt x="2155" y="1481"/>
                  </a:cubicBezTo>
                  <a:cubicBezTo>
                    <a:pt x="2168" y="1449"/>
                    <a:pt x="2182" y="1421"/>
                    <a:pt x="2195" y="1391"/>
                  </a:cubicBezTo>
                  <a:cubicBezTo>
                    <a:pt x="2252" y="1259"/>
                    <a:pt x="2312" y="1128"/>
                    <a:pt x="2364" y="993"/>
                  </a:cubicBezTo>
                  <a:cubicBezTo>
                    <a:pt x="2416" y="853"/>
                    <a:pt x="2469" y="710"/>
                    <a:pt x="2523" y="568"/>
                  </a:cubicBezTo>
                  <a:cubicBezTo>
                    <a:pt x="2543" y="511"/>
                    <a:pt x="2565" y="452"/>
                    <a:pt x="2584" y="393"/>
                  </a:cubicBezTo>
                  <a:cubicBezTo>
                    <a:pt x="2597" y="357"/>
                    <a:pt x="2610" y="322"/>
                    <a:pt x="2622" y="286"/>
                  </a:cubicBezTo>
                  <a:cubicBezTo>
                    <a:pt x="2629" y="264"/>
                    <a:pt x="2636" y="243"/>
                    <a:pt x="2644" y="221"/>
                  </a:cubicBezTo>
                  <a:cubicBezTo>
                    <a:pt x="2657" y="186"/>
                    <a:pt x="2660" y="150"/>
                    <a:pt x="2652" y="113"/>
                  </a:cubicBezTo>
                  <a:cubicBezTo>
                    <a:pt x="2641" y="44"/>
                    <a:pt x="2582" y="0"/>
                    <a:pt x="2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6" name="Google Shape;13746;p25"/>
            <p:cNvSpPr/>
            <p:nvPr/>
          </p:nvSpPr>
          <p:spPr>
            <a:xfrm>
              <a:off x="7913952" y="2707595"/>
              <a:ext cx="87201" cy="93459"/>
            </a:xfrm>
            <a:custGeom>
              <a:avLst/>
              <a:gdLst/>
              <a:ahLst/>
              <a:cxnLst/>
              <a:rect l="l" t="t" r="r" b="b"/>
              <a:pathLst>
                <a:path w="2592" h="2778" extrusionOk="0">
                  <a:moveTo>
                    <a:pt x="2241" y="682"/>
                  </a:moveTo>
                  <a:lnTo>
                    <a:pt x="2241" y="682"/>
                  </a:lnTo>
                  <a:cubicBezTo>
                    <a:pt x="2239" y="684"/>
                    <a:pt x="2238" y="687"/>
                    <a:pt x="2237" y="689"/>
                  </a:cubicBezTo>
                  <a:cubicBezTo>
                    <a:pt x="2238" y="687"/>
                    <a:pt x="2239" y="684"/>
                    <a:pt x="2241" y="682"/>
                  </a:cubicBezTo>
                  <a:close/>
                  <a:moveTo>
                    <a:pt x="1657" y="1164"/>
                  </a:moveTo>
                  <a:cubicBezTo>
                    <a:pt x="1657" y="1166"/>
                    <a:pt x="1656" y="1168"/>
                    <a:pt x="1656" y="1169"/>
                  </a:cubicBezTo>
                  <a:lnTo>
                    <a:pt x="1656" y="1169"/>
                  </a:lnTo>
                  <a:cubicBezTo>
                    <a:pt x="1656" y="1168"/>
                    <a:pt x="1657" y="1166"/>
                    <a:pt x="1657" y="1164"/>
                  </a:cubicBezTo>
                  <a:close/>
                  <a:moveTo>
                    <a:pt x="2292" y="262"/>
                  </a:moveTo>
                  <a:lnTo>
                    <a:pt x="2300" y="263"/>
                  </a:lnTo>
                  <a:lnTo>
                    <a:pt x="2297" y="263"/>
                  </a:lnTo>
                  <a:lnTo>
                    <a:pt x="2302" y="265"/>
                  </a:lnTo>
                  <a:lnTo>
                    <a:pt x="2305" y="265"/>
                  </a:lnTo>
                  <a:cubicBezTo>
                    <a:pt x="2306" y="267"/>
                    <a:pt x="2310" y="268"/>
                    <a:pt x="2313" y="270"/>
                  </a:cubicBezTo>
                  <a:lnTo>
                    <a:pt x="2319" y="275"/>
                  </a:lnTo>
                  <a:lnTo>
                    <a:pt x="2322" y="279"/>
                  </a:lnTo>
                  <a:lnTo>
                    <a:pt x="2322" y="281"/>
                  </a:lnTo>
                  <a:cubicBezTo>
                    <a:pt x="2324" y="284"/>
                    <a:pt x="2325" y="287"/>
                    <a:pt x="2327" y="290"/>
                  </a:cubicBezTo>
                  <a:cubicBezTo>
                    <a:pt x="2329" y="298"/>
                    <a:pt x="2332" y="309"/>
                    <a:pt x="2333" y="314"/>
                  </a:cubicBezTo>
                  <a:cubicBezTo>
                    <a:pt x="2333" y="319"/>
                    <a:pt x="2335" y="324"/>
                    <a:pt x="2335" y="328"/>
                  </a:cubicBezTo>
                  <a:cubicBezTo>
                    <a:pt x="2335" y="344"/>
                    <a:pt x="2337" y="360"/>
                    <a:pt x="2335" y="376"/>
                  </a:cubicBezTo>
                  <a:cubicBezTo>
                    <a:pt x="2333" y="393"/>
                    <a:pt x="2332" y="409"/>
                    <a:pt x="2329" y="426"/>
                  </a:cubicBezTo>
                  <a:cubicBezTo>
                    <a:pt x="2321" y="464"/>
                    <a:pt x="2313" y="501"/>
                    <a:pt x="2302" y="537"/>
                  </a:cubicBezTo>
                  <a:cubicBezTo>
                    <a:pt x="2284" y="585"/>
                    <a:pt x="2263" y="635"/>
                    <a:pt x="2241" y="682"/>
                  </a:cubicBezTo>
                  <a:lnTo>
                    <a:pt x="2241" y="682"/>
                  </a:lnTo>
                  <a:cubicBezTo>
                    <a:pt x="2242" y="679"/>
                    <a:pt x="2243" y="677"/>
                    <a:pt x="2245" y="675"/>
                  </a:cubicBezTo>
                  <a:lnTo>
                    <a:pt x="2245" y="675"/>
                  </a:lnTo>
                  <a:cubicBezTo>
                    <a:pt x="2197" y="772"/>
                    <a:pt x="2143" y="865"/>
                    <a:pt x="2086" y="955"/>
                  </a:cubicBezTo>
                  <a:lnTo>
                    <a:pt x="2086" y="954"/>
                  </a:lnTo>
                  <a:cubicBezTo>
                    <a:pt x="2029" y="1039"/>
                    <a:pt x="1968" y="1121"/>
                    <a:pt x="1903" y="1201"/>
                  </a:cubicBezTo>
                  <a:cubicBezTo>
                    <a:pt x="1860" y="1253"/>
                    <a:pt x="1817" y="1303"/>
                    <a:pt x="1776" y="1357"/>
                  </a:cubicBezTo>
                  <a:cubicBezTo>
                    <a:pt x="1718" y="1419"/>
                    <a:pt x="1659" y="1482"/>
                    <a:pt x="1600" y="1546"/>
                  </a:cubicBezTo>
                  <a:cubicBezTo>
                    <a:pt x="1580" y="1568"/>
                    <a:pt x="1559" y="1590"/>
                    <a:pt x="1537" y="1612"/>
                  </a:cubicBezTo>
                  <a:cubicBezTo>
                    <a:pt x="1540" y="1599"/>
                    <a:pt x="1542" y="1588"/>
                    <a:pt x="1545" y="1576"/>
                  </a:cubicBezTo>
                  <a:cubicBezTo>
                    <a:pt x="1579" y="1443"/>
                    <a:pt x="1611" y="1310"/>
                    <a:pt x="1653" y="1179"/>
                  </a:cubicBezTo>
                  <a:lnTo>
                    <a:pt x="1653" y="1179"/>
                  </a:lnTo>
                  <a:cubicBezTo>
                    <a:pt x="1653" y="1179"/>
                    <a:pt x="1653" y="1180"/>
                    <a:pt x="1653" y="1180"/>
                  </a:cubicBezTo>
                  <a:cubicBezTo>
                    <a:pt x="1697" y="1042"/>
                    <a:pt x="1751" y="906"/>
                    <a:pt x="1813" y="773"/>
                  </a:cubicBezTo>
                  <a:lnTo>
                    <a:pt x="1813" y="773"/>
                  </a:lnTo>
                  <a:lnTo>
                    <a:pt x="1811" y="778"/>
                  </a:lnTo>
                  <a:lnTo>
                    <a:pt x="1814" y="770"/>
                  </a:lnTo>
                  <a:lnTo>
                    <a:pt x="1819" y="762"/>
                  </a:lnTo>
                  <a:lnTo>
                    <a:pt x="1819" y="762"/>
                  </a:lnTo>
                  <a:lnTo>
                    <a:pt x="1816" y="768"/>
                  </a:lnTo>
                  <a:cubicBezTo>
                    <a:pt x="1854" y="692"/>
                    <a:pt x="1895" y="618"/>
                    <a:pt x="1939" y="548"/>
                  </a:cubicBezTo>
                  <a:cubicBezTo>
                    <a:pt x="1971" y="502"/>
                    <a:pt x="2003" y="460"/>
                    <a:pt x="2039" y="419"/>
                  </a:cubicBezTo>
                  <a:cubicBezTo>
                    <a:pt x="2056" y="400"/>
                    <a:pt x="2074" y="381"/>
                    <a:pt x="2091" y="363"/>
                  </a:cubicBezTo>
                  <a:cubicBezTo>
                    <a:pt x="2115" y="344"/>
                    <a:pt x="2139" y="325"/>
                    <a:pt x="2164" y="308"/>
                  </a:cubicBezTo>
                  <a:cubicBezTo>
                    <a:pt x="2178" y="298"/>
                    <a:pt x="2193" y="289"/>
                    <a:pt x="2208" y="281"/>
                  </a:cubicBezTo>
                  <a:cubicBezTo>
                    <a:pt x="2213" y="279"/>
                    <a:pt x="2219" y="276"/>
                    <a:pt x="2226" y="275"/>
                  </a:cubicBezTo>
                  <a:cubicBezTo>
                    <a:pt x="2235" y="271"/>
                    <a:pt x="2246" y="268"/>
                    <a:pt x="2256" y="265"/>
                  </a:cubicBezTo>
                  <a:cubicBezTo>
                    <a:pt x="2262" y="265"/>
                    <a:pt x="2270" y="263"/>
                    <a:pt x="2276" y="262"/>
                  </a:cubicBezTo>
                  <a:close/>
                  <a:moveTo>
                    <a:pt x="2277" y="0"/>
                  </a:moveTo>
                  <a:cubicBezTo>
                    <a:pt x="2221" y="0"/>
                    <a:pt x="2166" y="12"/>
                    <a:pt x="2115" y="35"/>
                  </a:cubicBezTo>
                  <a:cubicBezTo>
                    <a:pt x="1950" y="111"/>
                    <a:pt x="1827" y="249"/>
                    <a:pt x="1729" y="396"/>
                  </a:cubicBezTo>
                  <a:cubicBezTo>
                    <a:pt x="1624" y="555"/>
                    <a:pt x="1545" y="730"/>
                    <a:pt x="1480" y="908"/>
                  </a:cubicBezTo>
                  <a:cubicBezTo>
                    <a:pt x="1431" y="1034"/>
                    <a:pt x="1390" y="1163"/>
                    <a:pt x="1355" y="1294"/>
                  </a:cubicBezTo>
                  <a:cubicBezTo>
                    <a:pt x="1342" y="1345"/>
                    <a:pt x="1330" y="1395"/>
                    <a:pt x="1317" y="1446"/>
                  </a:cubicBezTo>
                  <a:cubicBezTo>
                    <a:pt x="1311" y="1474"/>
                    <a:pt x="1303" y="1503"/>
                    <a:pt x="1298" y="1531"/>
                  </a:cubicBezTo>
                  <a:cubicBezTo>
                    <a:pt x="1284" y="1609"/>
                    <a:pt x="1270" y="1687"/>
                    <a:pt x="1255" y="1766"/>
                  </a:cubicBezTo>
                  <a:cubicBezTo>
                    <a:pt x="1247" y="1807"/>
                    <a:pt x="1241" y="1848"/>
                    <a:pt x="1236" y="1889"/>
                  </a:cubicBezTo>
                  <a:cubicBezTo>
                    <a:pt x="1179" y="1937"/>
                    <a:pt x="1121" y="1983"/>
                    <a:pt x="1062" y="2025"/>
                  </a:cubicBezTo>
                  <a:lnTo>
                    <a:pt x="1062" y="2025"/>
                  </a:lnTo>
                  <a:cubicBezTo>
                    <a:pt x="1065" y="2022"/>
                    <a:pt x="1068" y="2020"/>
                    <a:pt x="1072" y="2017"/>
                  </a:cubicBezTo>
                  <a:lnTo>
                    <a:pt x="1072" y="2017"/>
                  </a:lnTo>
                  <a:cubicBezTo>
                    <a:pt x="1015" y="2055"/>
                    <a:pt x="955" y="2093"/>
                    <a:pt x="894" y="2127"/>
                  </a:cubicBezTo>
                  <a:cubicBezTo>
                    <a:pt x="871" y="2138"/>
                    <a:pt x="849" y="2147"/>
                    <a:pt x="825" y="2157"/>
                  </a:cubicBezTo>
                  <a:cubicBezTo>
                    <a:pt x="798" y="2166"/>
                    <a:pt x="769" y="2174"/>
                    <a:pt x="743" y="2180"/>
                  </a:cubicBezTo>
                  <a:cubicBezTo>
                    <a:pt x="730" y="2182"/>
                    <a:pt x="719" y="2185"/>
                    <a:pt x="708" y="2185"/>
                  </a:cubicBezTo>
                  <a:cubicBezTo>
                    <a:pt x="693" y="2187"/>
                    <a:pt x="678" y="2187"/>
                    <a:pt x="662" y="2187"/>
                  </a:cubicBezTo>
                  <a:cubicBezTo>
                    <a:pt x="655" y="2187"/>
                    <a:pt x="651" y="2187"/>
                    <a:pt x="643" y="2185"/>
                  </a:cubicBezTo>
                  <a:cubicBezTo>
                    <a:pt x="635" y="2182"/>
                    <a:pt x="627" y="2180"/>
                    <a:pt x="619" y="2179"/>
                  </a:cubicBezTo>
                  <a:cubicBezTo>
                    <a:pt x="606" y="2174"/>
                    <a:pt x="594" y="2169"/>
                    <a:pt x="583" y="2163"/>
                  </a:cubicBezTo>
                  <a:cubicBezTo>
                    <a:pt x="577" y="2160"/>
                    <a:pt x="571" y="2156"/>
                    <a:pt x="565" y="2153"/>
                  </a:cubicBezTo>
                  <a:lnTo>
                    <a:pt x="565" y="2153"/>
                  </a:lnTo>
                  <a:lnTo>
                    <a:pt x="554" y="2144"/>
                  </a:lnTo>
                  <a:cubicBezTo>
                    <a:pt x="548" y="2138"/>
                    <a:pt x="541" y="2131"/>
                    <a:pt x="535" y="2123"/>
                  </a:cubicBezTo>
                  <a:cubicBezTo>
                    <a:pt x="522" y="2109"/>
                    <a:pt x="510" y="2093"/>
                    <a:pt x="499" y="2078"/>
                  </a:cubicBezTo>
                  <a:cubicBezTo>
                    <a:pt x="481" y="2051"/>
                    <a:pt x="465" y="2022"/>
                    <a:pt x="450" y="1994"/>
                  </a:cubicBezTo>
                  <a:cubicBezTo>
                    <a:pt x="429" y="1951"/>
                    <a:pt x="412" y="1907"/>
                    <a:pt x="396" y="1861"/>
                  </a:cubicBezTo>
                  <a:cubicBezTo>
                    <a:pt x="396" y="1861"/>
                    <a:pt x="396" y="1861"/>
                    <a:pt x="395" y="1861"/>
                  </a:cubicBezTo>
                  <a:lnTo>
                    <a:pt x="395" y="1861"/>
                  </a:lnTo>
                  <a:cubicBezTo>
                    <a:pt x="370" y="1792"/>
                    <a:pt x="350" y="1719"/>
                    <a:pt x="334" y="1647"/>
                  </a:cubicBezTo>
                  <a:cubicBezTo>
                    <a:pt x="313" y="1550"/>
                    <a:pt x="298" y="1452"/>
                    <a:pt x="288" y="1354"/>
                  </a:cubicBezTo>
                  <a:lnTo>
                    <a:pt x="288" y="1354"/>
                  </a:lnTo>
                  <a:cubicBezTo>
                    <a:pt x="280" y="1247"/>
                    <a:pt x="277" y="1141"/>
                    <a:pt x="282" y="1034"/>
                  </a:cubicBezTo>
                  <a:cubicBezTo>
                    <a:pt x="288" y="924"/>
                    <a:pt x="301" y="816"/>
                    <a:pt x="320" y="707"/>
                  </a:cubicBezTo>
                  <a:cubicBezTo>
                    <a:pt x="353" y="539"/>
                    <a:pt x="397" y="373"/>
                    <a:pt x="451" y="210"/>
                  </a:cubicBezTo>
                  <a:cubicBezTo>
                    <a:pt x="475" y="137"/>
                    <a:pt x="423" y="59"/>
                    <a:pt x="353" y="42"/>
                  </a:cubicBezTo>
                  <a:cubicBezTo>
                    <a:pt x="342" y="39"/>
                    <a:pt x="331" y="37"/>
                    <a:pt x="320" y="37"/>
                  </a:cubicBezTo>
                  <a:cubicBezTo>
                    <a:pt x="259" y="37"/>
                    <a:pt x="199" y="79"/>
                    <a:pt x="185" y="140"/>
                  </a:cubicBezTo>
                  <a:cubicBezTo>
                    <a:pt x="174" y="199"/>
                    <a:pt x="155" y="254"/>
                    <a:pt x="141" y="313"/>
                  </a:cubicBezTo>
                  <a:cubicBezTo>
                    <a:pt x="109" y="434"/>
                    <a:pt x="79" y="558"/>
                    <a:pt x="59" y="685"/>
                  </a:cubicBezTo>
                  <a:cubicBezTo>
                    <a:pt x="0" y="1041"/>
                    <a:pt x="14" y="1405"/>
                    <a:pt x="98" y="1756"/>
                  </a:cubicBezTo>
                  <a:cubicBezTo>
                    <a:pt x="120" y="1851"/>
                    <a:pt x="150" y="1943"/>
                    <a:pt x="185" y="2033"/>
                  </a:cubicBezTo>
                  <a:cubicBezTo>
                    <a:pt x="214" y="2108"/>
                    <a:pt x="252" y="2179"/>
                    <a:pt x="296" y="2245"/>
                  </a:cubicBezTo>
                  <a:cubicBezTo>
                    <a:pt x="339" y="2306"/>
                    <a:pt x="394" y="2358"/>
                    <a:pt x="458" y="2396"/>
                  </a:cubicBezTo>
                  <a:cubicBezTo>
                    <a:pt x="519" y="2429"/>
                    <a:pt x="587" y="2448"/>
                    <a:pt x="659" y="2451"/>
                  </a:cubicBezTo>
                  <a:cubicBezTo>
                    <a:pt x="666" y="2451"/>
                    <a:pt x="673" y="2452"/>
                    <a:pt x="680" y="2452"/>
                  </a:cubicBezTo>
                  <a:cubicBezTo>
                    <a:pt x="832" y="2452"/>
                    <a:pt x="979" y="2387"/>
                    <a:pt x="1107" y="2306"/>
                  </a:cubicBezTo>
                  <a:cubicBezTo>
                    <a:pt x="1138" y="2287"/>
                    <a:pt x="1168" y="2264"/>
                    <a:pt x="1200" y="2244"/>
                  </a:cubicBezTo>
                  <a:lnTo>
                    <a:pt x="1200" y="2244"/>
                  </a:lnTo>
                  <a:cubicBezTo>
                    <a:pt x="1195" y="2288"/>
                    <a:pt x="1194" y="2332"/>
                    <a:pt x="1190" y="2377"/>
                  </a:cubicBezTo>
                  <a:cubicBezTo>
                    <a:pt x="1183" y="2469"/>
                    <a:pt x="1181" y="2559"/>
                    <a:pt x="1186" y="2649"/>
                  </a:cubicBezTo>
                  <a:cubicBezTo>
                    <a:pt x="1187" y="2720"/>
                    <a:pt x="1246" y="2776"/>
                    <a:pt x="1317" y="2777"/>
                  </a:cubicBezTo>
                  <a:lnTo>
                    <a:pt x="1319" y="2777"/>
                  </a:lnTo>
                  <a:cubicBezTo>
                    <a:pt x="1388" y="2776"/>
                    <a:pt x="1455" y="2714"/>
                    <a:pt x="1449" y="2643"/>
                  </a:cubicBezTo>
                  <a:cubicBezTo>
                    <a:pt x="1447" y="2627"/>
                    <a:pt x="1447" y="2611"/>
                    <a:pt x="1445" y="2595"/>
                  </a:cubicBezTo>
                  <a:cubicBezTo>
                    <a:pt x="1441" y="2521"/>
                    <a:pt x="1444" y="2446"/>
                    <a:pt x="1447" y="2372"/>
                  </a:cubicBezTo>
                  <a:cubicBezTo>
                    <a:pt x="1453" y="2255"/>
                    <a:pt x="1460" y="2138"/>
                    <a:pt x="1474" y="2022"/>
                  </a:cubicBezTo>
                  <a:cubicBezTo>
                    <a:pt x="1485" y="2011"/>
                    <a:pt x="1498" y="2000"/>
                    <a:pt x="1510" y="1989"/>
                  </a:cubicBezTo>
                  <a:cubicBezTo>
                    <a:pt x="1600" y="1905"/>
                    <a:pt x="1688" y="1818"/>
                    <a:pt x="1770" y="1726"/>
                  </a:cubicBezTo>
                  <a:cubicBezTo>
                    <a:pt x="1830" y="1663"/>
                    <a:pt x="1889" y="1596"/>
                    <a:pt x="1949" y="1531"/>
                  </a:cubicBezTo>
                  <a:cubicBezTo>
                    <a:pt x="1993" y="1482"/>
                    <a:pt x="2033" y="1427"/>
                    <a:pt x="2074" y="1376"/>
                  </a:cubicBezTo>
                  <a:cubicBezTo>
                    <a:pt x="2140" y="1292"/>
                    <a:pt x="2207" y="1210"/>
                    <a:pt x="2265" y="1120"/>
                  </a:cubicBezTo>
                  <a:cubicBezTo>
                    <a:pt x="2373" y="958"/>
                    <a:pt x="2474" y="787"/>
                    <a:pt x="2539" y="602"/>
                  </a:cubicBezTo>
                  <a:cubicBezTo>
                    <a:pt x="2572" y="517"/>
                    <a:pt x="2590" y="426"/>
                    <a:pt x="2590" y="333"/>
                  </a:cubicBezTo>
                  <a:cubicBezTo>
                    <a:pt x="2591" y="260"/>
                    <a:pt x="2571" y="189"/>
                    <a:pt x="2533" y="127"/>
                  </a:cubicBezTo>
                  <a:cubicBezTo>
                    <a:pt x="2487" y="64"/>
                    <a:pt x="2419" y="20"/>
                    <a:pt x="2343" y="5"/>
                  </a:cubicBezTo>
                  <a:cubicBezTo>
                    <a:pt x="2321" y="2"/>
                    <a:pt x="2299" y="0"/>
                    <a:pt x="2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7" name="Google Shape;13747;p25"/>
            <p:cNvSpPr/>
            <p:nvPr/>
          </p:nvSpPr>
          <p:spPr>
            <a:xfrm>
              <a:off x="8002334" y="2743830"/>
              <a:ext cx="56217" cy="18066"/>
            </a:xfrm>
            <a:custGeom>
              <a:avLst/>
              <a:gdLst/>
              <a:ahLst/>
              <a:cxnLst/>
              <a:rect l="l" t="t" r="r" b="b"/>
              <a:pathLst>
                <a:path w="1671" h="537" extrusionOk="0">
                  <a:moveTo>
                    <a:pt x="155" y="0"/>
                  </a:moveTo>
                  <a:cubicBezTo>
                    <a:pt x="94" y="0"/>
                    <a:pt x="37" y="42"/>
                    <a:pt x="20" y="105"/>
                  </a:cubicBezTo>
                  <a:cubicBezTo>
                    <a:pt x="1" y="177"/>
                    <a:pt x="45" y="253"/>
                    <a:pt x="120" y="274"/>
                  </a:cubicBezTo>
                  <a:lnTo>
                    <a:pt x="116" y="274"/>
                  </a:lnTo>
                  <a:cubicBezTo>
                    <a:pt x="175" y="287"/>
                    <a:pt x="235" y="306"/>
                    <a:pt x="291" y="321"/>
                  </a:cubicBezTo>
                  <a:cubicBezTo>
                    <a:pt x="346" y="337"/>
                    <a:pt x="403" y="352"/>
                    <a:pt x="460" y="367"/>
                  </a:cubicBezTo>
                  <a:cubicBezTo>
                    <a:pt x="572" y="397"/>
                    <a:pt x="688" y="424"/>
                    <a:pt x="803" y="451"/>
                  </a:cubicBezTo>
                  <a:cubicBezTo>
                    <a:pt x="1046" y="502"/>
                    <a:pt x="1293" y="532"/>
                    <a:pt x="1541" y="537"/>
                  </a:cubicBezTo>
                  <a:lnTo>
                    <a:pt x="1544" y="537"/>
                  </a:lnTo>
                  <a:cubicBezTo>
                    <a:pt x="1614" y="537"/>
                    <a:pt x="1671" y="470"/>
                    <a:pt x="1669" y="404"/>
                  </a:cubicBezTo>
                  <a:cubicBezTo>
                    <a:pt x="1666" y="331"/>
                    <a:pt x="1608" y="276"/>
                    <a:pt x="1536" y="276"/>
                  </a:cubicBezTo>
                  <a:lnTo>
                    <a:pt x="1468" y="272"/>
                  </a:lnTo>
                  <a:cubicBezTo>
                    <a:pt x="1376" y="268"/>
                    <a:pt x="1285" y="263"/>
                    <a:pt x="1194" y="250"/>
                  </a:cubicBezTo>
                  <a:cubicBezTo>
                    <a:pt x="1103" y="239"/>
                    <a:pt x="1012" y="225"/>
                    <a:pt x="921" y="209"/>
                  </a:cubicBezTo>
                  <a:cubicBezTo>
                    <a:pt x="792" y="179"/>
                    <a:pt x="663" y="146"/>
                    <a:pt x="534" y="109"/>
                  </a:cubicBezTo>
                  <a:cubicBezTo>
                    <a:pt x="417" y="78"/>
                    <a:pt x="303" y="38"/>
                    <a:pt x="186" y="5"/>
                  </a:cubicBezTo>
                  <a:lnTo>
                    <a:pt x="189" y="5"/>
                  </a:lnTo>
                  <a:cubicBezTo>
                    <a:pt x="178" y="2"/>
                    <a:pt x="166" y="0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8" name="Google Shape;13748;p25"/>
            <p:cNvSpPr/>
            <p:nvPr/>
          </p:nvSpPr>
          <p:spPr>
            <a:xfrm>
              <a:off x="8007145" y="2757153"/>
              <a:ext cx="57966" cy="20791"/>
            </a:xfrm>
            <a:custGeom>
              <a:avLst/>
              <a:gdLst/>
              <a:ahLst/>
              <a:cxnLst/>
              <a:rect l="l" t="t" r="r" b="b"/>
              <a:pathLst>
                <a:path w="1723" h="618" extrusionOk="0">
                  <a:moveTo>
                    <a:pt x="163" y="1"/>
                  </a:moveTo>
                  <a:cubicBezTo>
                    <a:pt x="102" y="1"/>
                    <a:pt x="45" y="42"/>
                    <a:pt x="29" y="104"/>
                  </a:cubicBezTo>
                  <a:cubicBezTo>
                    <a:pt x="0" y="210"/>
                    <a:pt x="94" y="286"/>
                    <a:pt x="181" y="326"/>
                  </a:cubicBezTo>
                  <a:cubicBezTo>
                    <a:pt x="306" y="386"/>
                    <a:pt x="444" y="418"/>
                    <a:pt x="578" y="445"/>
                  </a:cubicBezTo>
                  <a:cubicBezTo>
                    <a:pt x="687" y="468"/>
                    <a:pt x="795" y="489"/>
                    <a:pt x="903" y="510"/>
                  </a:cubicBezTo>
                  <a:cubicBezTo>
                    <a:pt x="1127" y="548"/>
                    <a:pt x="1352" y="584"/>
                    <a:pt x="1579" y="616"/>
                  </a:cubicBezTo>
                  <a:cubicBezTo>
                    <a:pt x="1583" y="616"/>
                    <a:pt x="1588" y="616"/>
                    <a:pt x="1594" y="617"/>
                  </a:cubicBezTo>
                  <a:cubicBezTo>
                    <a:pt x="1661" y="616"/>
                    <a:pt x="1715" y="563"/>
                    <a:pt x="1719" y="497"/>
                  </a:cubicBezTo>
                  <a:cubicBezTo>
                    <a:pt x="1723" y="430"/>
                    <a:pt x="1674" y="372"/>
                    <a:pt x="1607" y="366"/>
                  </a:cubicBezTo>
                  <a:cubicBezTo>
                    <a:pt x="1455" y="342"/>
                    <a:pt x="1302" y="318"/>
                    <a:pt x="1151" y="291"/>
                  </a:cubicBezTo>
                  <a:lnTo>
                    <a:pt x="1134" y="288"/>
                  </a:lnTo>
                  <a:lnTo>
                    <a:pt x="1140" y="288"/>
                  </a:lnTo>
                  <a:lnTo>
                    <a:pt x="1108" y="283"/>
                  </a:lnTo>
                  <a:lnTo>
                    <a:pt x="1015" y="266"/>
                  </a:lnTo>
                  <a:lnTo>
                    <a:pt x="1015" y="266"/>
                  </a:lnTo>
                  <a:lnTo>
                    <a:pt x="1032" y="269"/>
                  </a:lnTo>
                  <a:lnTo>
                    <a:pt x="1001" y="263"/>
                  </a:lnTo>
                  <a:lnTo>
                    <a:pt x="1002" y="263"/>
                  </a:lnTo>
                  <a:lnTo>
                    <a:pt x="964" y="256"/>
                  </a:lnTo>
                  <a:lnTo>
                    <a:pt x="963" y="256"/>
                  </a:lnTo>
                  <a:lnTo>
                    <a:pt x="949" y="253"/>
                  </a:lnTo>
                  <a:lnTo>
                    <a:pt x="955" y="255"/>
                  </a:lnTo>
                  <a:lnTo>
                    <a:pt x="936" y="252"/>
                  </a:lnTo>
                  <a:lnTo>
                    <a:pt x="941" y="252"/>
                  </a:lnTo>
                  <a:cubicBezTo>
                    <a:pt x="873" y="239"/>
                    <a:pt x="804" y="223"/>
                    <a:pt x="736" y="209"/>
                  </a:cubicBezTo>
                  <a:cubicBezTo>
                    <a:pt x="626" y="187"/>
                    <a:pt x="515" y="161"/>
                    <a:pt x="407" y="128"/>
                  </a:cubicBezTo>
                  <a:cubicBezTo>
                    <a:pt x="372" y="115"/>
                    <a:pt x="339" y="103"/>
                    <a:pt x="306" y="88"/>
                  </a:cubicBezTo>
                  <a:cubicBezTo>
                    <a:pt x="298" y="84"/>
                    <a:pt x="290" y="79"/>
                    <a:pt x="282" y="76"/>
                  </a:cubicBezTo>
                  <a:cubicBezTo>
                    <a:pt x="265" y="41"/>
                    <a:pt x="233" y="16"/>
                    <a:pt x="195" y="5"/>
                  </a:cubicBezTo>
                  <a:cubicBezTo>
                    <a:pt x="184" y="2"/>
                    <a:pt x="174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49" name="Google Shape;13749;p25"/>
            <p:cNvSpPr/>
            <p:nvPr/>
          </p:nvSpPr>
          <p:spPr>
            <a:xfrm>
              <a:off x="4641965" y="3109739"/>
              <a:ext cx="52684" cy="13255"/>
            </a:xfrm>
            <a:custGeom>
              <a:avLst/>
              <a:gdLst/>
              <a:ahLst/>
              <a:cxnLst/>
              <a:rect l="l" t="t" r="r" b="b"/>
              <a:pathLst>
                <a:path w="1566" h="394" extrusionOk="0">
                  <a:moveTo>
                    <a:pt x="149" y="1"/>
                  </a:moveTo>
                  <a:cubicBezTo>
                    <a:pt x="94" y="2"/>
                    <a:pt x="46" y="36"/>
                    <a:pt x="26" y="86"/>
                  </a:cubicBezTo>
                  <a:cubicBezTo>
                    <a:pt x="0" y="146"/>
                    <a:pt x="24" y="227"/>
                    <a:pt x="84" y="257"/>
                  </a:cubicBezTo>
                  <a:cubicBezTo>
                    <a:pt x="95" y="264"/>
                    <a:pt x="108" y="268"/>
                    <a:pt x="121" y="272"/>
                  </a:cubicBezTo>
                  <a:cubicBezTo>
                    <a:pt x="130" y="275"/>
                    <a:pt x="141" y="276"/>
                    <a:pt x="152" y="276"/>
                  </a:cubicBezTo>
                  <a:cubicBezTo>
                    <a:pt x="200" y="283"/>
                    <a:pt x="249" y="283"/>
                    <a:pt x="296" y="286"/>
                  </a:cubicBezTo>
                  <a:cubicBezTo>
                    <a:pt x="350" y="289"/>
                    <a:pt x="402" y="292"/>
                    <a:pt x="455" y="295"/>
                  </a:cubicBezTo>
                  <a:cubicBezTo>
                    <a:pt x="554" y="303"/>
                    <a:pt x="654" y="311"/>
                    <a:pt x="752" y="321"/>
                  </a:cubicBezTo>
                  <a:cubicBezTo>
                    <a:pt x="977" y="341"/>
                    <a:pt x="1202" y="362"/>
                    <a:pt x="1425" y="392"/>
                  </a:cubicBezTo>
                  <a:cubicBezTo>
                    <a:pt x="1428" y="392"/>
                    <a:pt x="1433" y="393"/>
                    <a:pt x="1438" y="393"/>
                  </a:cubicBezTo>
                  <a:cubicBezTo>
                    <a:pt x="1504" y="392"/>
                    <a:pt x="1560" y="338"/>
                    <a:pt x="1563" y="272"/>
                  </a:cubicBezTo>
                  <a:cubicBezTo>
                    <a:pt x="1566" y="205"/>
                    <a:pt x="1517" y="146"/>
                    <a:pt x="1452" y="139"/>
                  </a:cubicBezTo>
                  <a:cubicBezTo>
                    <a:pt x="1229" y="105"/>
                    <a:pt x="1005" y="82"/>
                    <a:pt x="781" y="59"/>
                  </a:cubicBezTo>
                  <a:cubicBezTo>
                    <a:pt x="683" y="50"/>
                    <a:pt x="584" y="40"/>
                    <a:pt x="485" y="31"/>
                  </a:cubicBezTo>
                  <a:cubicBezTo>
                    <a:pt x="383" y="23"/>
                    <a:pt x="282" y="18"/>
                    <a:pt x="184" y="6"/>
                  </a:cubicBezTo>
                  <a:cubicBezTo>
                    <a:pt x="173" y="2"/>
                    <a:pt x="160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0" name="Google Shape;13750;p25"/>
            <p:cNvSpPr/>
            <p:nvPr/>
          </p:nvSpPr>
          <p:spPr>
            <a:xfrm>
              <a:off x="4647752" y="3125720"/>
              <a:ext cx="53660" cy="28630"/>
            </a:xfrm>
            <a:custGeom>
              <a:avLst/>
              <a:gdLst/>
              <a:ahLst/>
              <a:cxnLst/>
              <a:rect l="l" t="t" r="r" b="b"/>
              <a:pathLst>
                <a:path w="1595" h="851" extrusionOk="0">
                  <a:moveTo>
                    <a:pt x="1471" y="1"/>
                  </a:moveTo>
                  <a:cubicBezTo>
                    <a:pt x="1461" y="1"/>
                    <a:pt x="1450" y="2"/>
                    <a:pt x="1440" y="5"/>
                  </a:cubicBezTo>
                  <a:cubicBezTo>
                    <a:pt x="1236" y="66"/>
                    <a:pt x="1031" y="129"/>
                    <a:pt x="829" y="197"/>
                  </a:cubicBezTo>
                  <a:cubicBezTo>
                    <a:pt x="777" y="214"/>
                    <a:pt x="723" y="232"/>
                    <a:pt x="670" y="251"/>
                  </a:cubicBezTo>
                  <a:cubicBezTo>
                    <a:pt x="617" y="271"/>
                    <a:pt x="561" y="294"/>
                    <a:pt x="507" y="316"/>
                  </a:cubicBezTo>
                  <a:cubicBezTo>
                    <a:pt x="409" y="352"/>
                    <a:pt x="316" y="398"/>
                    <a:pt x="229" y="452"/>
                  </a:cubicBezTo>
                  <a:cubicBezTo>
                    <a:pt x="177" y="485"/>
                    <a:pt x="127" y="522"/>
                    <a:pt x="83" y="563"/>
                  </a:cubicBezTo>
                  <a:cubicBezTo>
                    <a:pt x="44" y="599"/>
                    <a:pt x="12" y="642"/>
                    <a:pt x="7" y="697"/>
                  </a:cubicBezTo>
                  <a:cubicBezTo>
                    <a:pt x="1" y="765"/>
                    <a:pt x="44" y="827"/>
                    <a:pt x="110" y="846"/>
                  </a:cubicBezTo>
                  <a:cubicBezTo>
                    <a:pt x="123" y="849"/>
                    <a:pt x="135" y="851"/>
                    <a:pt x="148" y="851"/>
                  </a:cubicBezTo>
                  <a:cubicBezTo>
                    <a:pt x="156" y="851"/>
                    <a:pt x="162" y="851"/>
                    <a:pt x="170" y="849"/>
                  </a:cubicBezTo>
                  <a:cubicBezTo>
                    <a:pt x="226" y="840"/>
                    <a:pt x="270" y="799"/>
                    <a:pt x="284" y="745"/>
                  </a:cubicBezTo>
                  <a:cubicBezTo>
                    <a:pt x="289" y="740"/>
                    <a:pt x="294" y="735"/>
                    <a:pt x="300" y="730"/>
                  </a:cubicBezTo>
                  <a:cubicBezTo>
                    <a:pt x="325" y="710"/>
                    <a:pt x="351" y="692"/>
                    <a:pt x="377" y="673"/>
                  </a:cubicBezTo>
                  <a:lnTo>
                    <a:pt x="377" y="673"/>
                  </a:lnTo>
                  <a:cubicBezTo>
                    <a:pt x="421" y="645"/>
                    <a:pt x="468" y="617"/>
                    <a:pt x="515" y="593"/>
                  </a:cubicBezTo>
                  <a:lnTo>
                    <a:pt x="522" y="589"/>
                  </a:lnTo>
                  <a:lnTo>
                    <a:pt x="522" y="589"/>
                  </a:lnTo>
                  <a:cubicBezTo>
                    <a:pt x="603" y="550"/>
                    <a:pt x="687" y="516"/>
                    <a:pt x="770" y="480"/>
                  </a:cubicBezTo>
                  <a:cubicBezTo>
                    <a:pt x="848" y="453"/>
                    <a:pt x="925" y="422"/>
                    <a:pt x="1004" y="393"/>
                  </a:cubicBezTo>
                  <a:lnTo>
                    <a:pt x="1004" y="393"/>
                  </a:lnTo>
                  <a:cubicBezTo>
                    <a:pt x="1000" y="395"/>
                    <a:pt x="995" y="396"/>
                    <a:pt x="989" y="398"/>
                  </a:cubicBezTo>
                  <a:cubicBezTo>
                    <a:pt x="1160" y="339"/>
                    <a:pt x="1331" y="279"/>
                    <a:pt x="1502" y="221"/>
                  </a:cubicBezTo>
                  <a:cubicBezTo>
                    <a:pt x="1560" y="203"/>
                    <a:pt x="1595" y="142"/>
                    <a:pt x="1577" y="83"/>
                  </a:cubicBezTo>
                  <a:cubicBezTo>
                    <a:pt x="1564" y="33"/>
                    <a:pt x="1520" y="1"/>
                    <a:pt x="1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1" name="Google Shape;13751;p25"/>
            <p:cNvSpPr/>
            <p:nvPr/>
          </p:nvSpPr>
          <p:spPr>
            <a:xfrm>
              <a:off x="4773142" y="3058533"/>
              <a:ext cx="69943" cy="121819"/>
            </a:xfrm>
            <a:custGeom>
              <a:avLst/>
              <a:gdLst/>
              <a:ahLst/>
              <a:cxnLst/>
              <a:rect l="l" t="t" r="r" b="b"/>
              <a:pathLst>
                <a:path w="2079" h="3621" extrusionOk="0">
                  <a:moveTo>
                    <a:pt x="1328" y="262"/>
                  </a:moveTo>
                  <a:cubicBezTo>
                    <a:pt x="1337" y="262"/>
                    <a:pt x="1346" y="262"/>
                    <a:pt x="1355" y="263"/>
                  </a:cubicBezTo>
                  <a:cubicBezTo>
                    <a:pt x="1377" y="264"/>
                    <a:pt x="1396" y="264"/>
                    <a:pt x="1420" y="271"/>
                  </a:cubicBezTo>
                  <a:cubicBezTo>
                    <a:pt x="1445" y="277"/>
                    <a:pt x="1471" y="282"/>
                    <a:pt x="1493" y="290"/>
                  </a:cubicBezTo>
                  <a:cubicBezTo>
                    <a:pt x="1517" y="298"/>
                    <a:pt x="1539" y="307"/>
                    <a:pt x="1561" y="318"/>
                  </a:cubicBezTo>
                  <a:cubicBezTo>
                    <a:pt x="1580" y="329"/>
                    <a:pt x="1594" y="336"/>
                    <a:pt x="1613" y="348"/>
                  </a:cubicBezTo>
                  <a:cubicBezTo>
                    <a:pt x="1632" y="362"/>
                    <a:pt x="1650" y="374"/>
                    <a:pt x="1670" y="391"/>
                  </a:cubicBezTo>
                  <a:cubicBezTo>
                    <a:pt x="1689" y="408"/>
                    <a:pt x="1707" y="426"/>
                    <a:pt x="1724" y="445"/>
                  </a:cubicBezTo>
                  <a:cubicBezTo>
                    <a:pt x="1735" y="457"/>
                    <a:pt x="1744" y="471"/>
                    <a:pt x="1754" y="483"/>
                  </a:cubicBezTo>
                  <a:lnTo>
                    <a:pt x="1754" y="483"/>
                  </a:lnTo>
                  <a:cubicBezTo>
                    <a:pt x="1760" y="493"/>
                    <a:pt x="1767" y="504"/>
                    <a:pt x="1772" y="513"/>
                  </a:cubicBezTo>
                  <a:cubicBezTo>
                    <a:pt x="1776" y="522"/>
                    <a:pt x="1779" y="532"/>
                    <a:pt x="1784" y="541"/>
                  </a:cubicBezTo>
                  <a:cubicBezTo>
                    <a:pt x="1789" y="557"/>
                    <a:pt x="1794" y="571"/>
                    <a:pt x="1797" y="586"/>
                  </a:cubicBezTo>
                  <a:cubicBezTo>
                    <a:pt x="1798" y="595"/>
                    <a:pt x="1800" y="603"/>
                    <a:pt x="1800" y="613"/>
                  </a:cubicBezTo>
                  <a:lnTo>
                    <a:pt x="1800" y="670"/>
                  </a:lnTo>
                  <a:cubicBezTo>
                    <a:pt x="1800" y="676"/>
                    <a:pt x="1798" y="681"/>
                    <a:pt x="1798" y="687"/>
                  </a:cubicBezTo>
                  <a:cubicBezTo>
                    <a:pt x="1768" y="644"/>
                    <a:pt x="1724" y="614"/>
                    <a:pt x="1673" y="602"/>
                  </a:cubicBezTo>
                  <a:cubicBezTo>
                    <a:pt x="1660" y="598"/>
                    <a:pt x="1647" y="597"/>
                    <a:pt x="1634" y="597"/>
                  </a:cubicBezTo>
                  <a:cubicBezTo>
                    <a:pt x="1582" y="597"/>
                    <a:pt x="1532" y="621"/>
                    <a:pt x="1498" y="663"/>
                  </a:cubicBezTo>
                  <a:cubicBezTo>
                    <a:pt x="1461" y="711"/>
                    <a:pt x="1428" y="763"/>
                    <a:pt x="1401" y="817"/>
                  </a:cubicBezTo>
                  <a:cubicBezTo>
                    <a:pt x="1384" y="847"/>
                    <a:pt x="1366" y="877"/>
                    <a:pt x="1349" y="907"/>
                  </a:cubicBezTo>
                  <a:cubicBezTo>
                    <a:pt x="1317" y="964"/>
                    <a:pt x="1284" y="1021"/>
                    <a:pt x="1251" y="1076"/>
                  </a:cubicBezTo>
                  <a:cubicBezTo>
                    <a:pt x="1214" y="1137"/>
                    <a:pt x="1180" y="1197"/>
                    <a:pt x="1142" y="1255"/>
                  </a:cubicBezTo>
                  <a:cubicBezTo>
                    <a:pt x="1102" y="1319"/>
                    <a:pt x="1059" y="1380"/>
                    <a:pt x="1018" y="1444"/>
                  </a:cubicBezTo>
                  <a:cubicBezTo>
                    <a:pt x="968" y="1514"/>
                    <a:pt x="919" y="1582"/>
                    <a:pt x="863" y="1646"/>
                  </a:cubicBezTo>
                  <a:lnTo>
                    <a:pt x="863" y="1646"/>
                  </a:lnTo>
                  <a:lnTo>
                    <a:pt x="871" y="1637"/>
                  </a:lnTo>
                  <a:lnTo>
                    <a:pt x="871" y="1637"/>
                  </a:lnTo>
                  <a:cubicBezTo>
                    <a:pt x="867" y="1641"/>
                    <a:pt x="864" y="1645"/>
                    <a:pt x="860" y="1649"/>
                  </a:cubicBezTo>
                  <a:lnTo>
                    <a:pt x="860" y="1649"/>
                  </a:lnTo>
                  <a:cubicBezTo>
                    <a:pt x="861" y="1648"/>
                    <a:pt x="862" y="1647"/>
                    <a:pt x="863" y="1646"/>
                  </a:cubicBezTo>
                  <a:lnTo>
                    <a:pt x="863" y="1646"/>
                  </a:lnTo>
                  <a:lnTo>
                    <a:pt x="860" y="1649"/>
                  </a:lnTo>
                  <a:lnTo>
                    <a:pt x="860" y="1649"/>
                  </a:lnTo>
                  <a:cubicBezTo>
                    <a:pt x="860" y="1649"/>
                    <a:pt x="860" y="1649"/>
                    <a:pt x="860" y="1649"/>
                  </a:cubicBezTo>
                  <a:lnTo>
                    <a:pt x="860" y="1649"/>
                  </a:lnTo>
                  <a:cubicBezTo>
                    <a:pt x="860" y="1649"/>
                    <a:pt x="860" y="1649"/>
                    <a:pt x="860" y="1649"/>
                  </a:cubicBezTo>
                  <a:lnTo>
                    <a:pt x="860" y="1649"/>
                  </a:lnTo>
                  <a:lnTo>
                    <a:pt x="860" y="1649"/>
                  </a:lnTo>
                  <a:cubicBezTo>
                    <a:pt x="832" y="1681"/>
                    <a:pt x="802" y="1713"/>
                    <a:pt x="770" y="1743"/>
                  </a:cubicBezTo>
                  <a:cubicBezTo>
                    <a:pt x="754" y="1757"/>
                    <a:pt x="739" y="1770"/>
                    <a:pt x="720" y="1782"/>
                  </a:cubicBezTo>
                  <a:cubicBezTo>
                    <a:pt x="700" y="1795"/>
                    <a:pt x="679" y="1808"/>
                    <a:pt x="659" y="1819"/>
                  </a:cubicBezTo>
                  <a:cubicBezTo>
                    <a:pt x="633" y="1832"/>
                    <a:pt x="610" y="1841"/>
                    <a:pt x="584" y="1851"/>
                  </a:cubicBezTo>
                  <a:cubicBezTo>
                    <a:pt x="568" y="1855"/>
                    <a:pt x="553" y="1860"/>
                    <a:pt x="537" y="1865"/>
                  </a:cubicBezTo>
                  <a:cubicBezTo>
                    <a:pt x="518" y="1868"/>
                    <a:pt x="500" y="1870"/>
                    <a:pt x="480" y="1873"/>
                  </a:cubicBezTo>
                  <a:cubicBezTo>
                    <a:pt x="469" y="1873"/>
                    <a:pt x="459" y="1873"/>
                    <a:pt x="450" y="1871"/>
                  </a:cubicBezTo>
                  <a:cubicBezTo>
                    <a:pt x="443" y="1870"/>
                    <a:pt x="437" y="1870"/>
                    <a:pt x="431" y="1868"/>
                  </a:cubicBezTo>
                  <a:lnTo>
                    <a:pt x="413" y="1865"/>
                  </a:lnTo>
                  <a:lnTo>
                    <a:pt x="413" y="1865"/>
                  </a:lnTo>
                  <a:lnTo>
                    <a:pt x="421" y="1866"/>
                  </a:lnTo>
                  <a:lnTo>
                    <a:pt x="420" y="1866"/>
                  </a:lnTo>
                  <a:cubicBezTo>
                    <a:pt x="410" y="1865"/>
                    <a:pt x="402" y="1860"/>
                    <a:pt x="394" y="1855"/>
                  </a:cubicBezTo>
                  <a:lnTo>
                    <a:pt x="394" y="1855"/>
                  </a:lnTo>
                  <a:lnTo>
                    <a:pt x="399" y="1860"/>
                  </a:lnTo>
                  <a:lnTo>
                    <a:pt x="399" y="1860"/>
                  </a:lnTo>
                  <a:lnTo>
                    <a:pt x="393" y="1855"/>
                  </a:lnTo>
                  <a:cubicBezTo>
                    <a:pt x="383" y="1849"/>
                    <a:pt x="375" y="1843"/>
                    <a:pt x="366" y="1836"/>
                  </a:cubicBezTo>
                  <a:cubicBezTo>
                    <a:pt x="361" y="1832"/>
                    <a:pt x="356" y="1827"/>
                    <a:pt x="352" y="1822"/>
                  </a:cubicBezTo>
                  <a:cubicBezTo>
                    <a:pt x="347" y="1817"/>
                    <a:pt x="343" y="1811"/>
                    <a:pt x="340" y="1806"/>
                  </a:cubicBezTo>
                  <a:lnTo>
                    <a:pt x="340" y="1806"/>
                  </a:lnTo>
                  <a:cubicBezTo>
                    <a:pt x="334" y="1796"/>
                    <a:pt x="328" y="1787"/>
                    <a:pt x="322" y="1776"/>
                  </a:cubicBezTo>
                  <a:cubicBezTo>
                    <a:pt x="315" y="1762"/>
                    <a:pt x="309" y="1748"/>
                    <a:pt x="303" y="1732"/>
                  </a:cubicBezTo>
                  <a:cubicBezTo>
                    <a:pt x="296" y="1711"/>
                    <a:pt x="290" y="1689"/>
                    <a:pt x="285" y="1668"/>
                  </a:cubicBezTo>
                  <a:cubicBezTo>
                    <a:pt x="282" y="1649"/>
                    <a:pt x="279" y="1632"/>
                    <a:pt x="277" y="1615"/>
                  </a:cubicBezTo>
                  <a:cubicBezTo>
                    <a:pt x="274" y="1581"/>
                    <a:pt x="274" y="1550"/>
                    <a:pt x="274" y="1518"/>
                  </a:cubicBezTo>
                  <a:cubicBezTo>
                    <a:pt x="277" y="1472"/>
                    <a:pt x="284" y="1425"/>
                    <a:pt x="291" y="1379"/>
                  </a:cubicBezTo>
                  <a:cubicBezTo>
                    <a:pt x="303" y="1323"/>
                    <a:pt x="317" y="1268"/>
                    <a:pt x="334" y="1213"/>
                  </a:cubicBezTo>
                  <a:cubicBezTo>
                    <a:pt x="353" y="1158"/>
                    <a:pt x="375" y="1103"/>
                    <a:pt x="400" y="1051"/>
                  </a:cubicBezTo>
                  <a:lnTo>
                    <a:pt x="400" y="1051"/>
                  </a:lnTo>
                  <a:cubicBezTo>
                    <a:pt x="447" y="960"/>
                    <a:pt x="499" y="870"/>
                    <a:pt x="556" y="785"/>
                  </a:cubicBezTo>
                  <a:cubicBezTo>
                    <a:pt x="605" y="712"/>
                    <a:pt x="659" y="641"/>
                    <a:pt x="717" y="575"/>
                  </a:cubicBezTo>
                  <a:cubicBezTo>
                    <a:pt x="747" y="538"/>
                    <a:pt x="781" y="507"/>
                    <a:pt x="815" y="475"/>
                  </a:cubicBezTo>
                  <a:cubicBezTo>
                    <a:pt x="849" y="446"/>
                    <a:pt x="883" y="418"/>
                    <a:pt x="920" y="393"/>
                  </a:cubicBezTo>
                  <a:cubicBezTo>
                    <a:pt x="948" y="375"/>
                    <a:pt x="975" y="358"/>
                    <a:pt x="1004" y="342"/>
                  </a:cubicBezTo>
                  <a:cubicBezTo>
                    <a:pt x="1040" y="325"/>
                    <a:pt x="1077" y="309"/>
                    <a:pt x="1115" y="294"/>
                  </a:cubicBezTo>
                  <a:cubicBezTo>
                    <a:pt x="1138" y="288"/>
                    <a:pt x="1162" y="280"/>
                    <a:pt x="1187" y="275"/>
                  </a:cubicBezTo>
                  <a:cubicBezTo>
                    <a:pt x="1216" y="269"/>
                    <a:pt x="1244" y="263"/>
                    <a:pt x="1273" y="263"/>
                  </a:cubicBezTo>
                  <a:cubicBezTo>
                    <a:pt x="1291" y="263"/>
                    <a:pt x="1309" y="262"/>
                    <a:pt x="1328" y="262"/>
                  </a:cubicBezTo>
                  <a:close/>
                  <a:moveTo>
                    <a:pt x="1335" y="1"/>
                  </a:moveTo>
                  <a:cubicBezTo>
                    <a:pt x="1325" y="1"/>
                    <a:pt x="1314" y="1"/>
                    <a:pt x="1303" y="2"/>
                  </a:cubicBezTo>
                  <a:cubicBezTo>
                    <a:pt x="1162" y="8"/>
                    <a:pt x="1023" y="44"/>
                    <a:pt x="898" y="111"/>
                  </a:cubicBezTo>
                  <a:cubicBezTo>
                    <a:pt x="771" y="176"/>
                    <a:pt x="657" y="263"/>
                    <a:pt x="562" y="367"/>
                  </a:cubicBezTo>
                  <a:cubicBezTo>
                    <a:pt x="464" y="475"/>
                    <a:pt x="377" y="590"/>
                    <a:pt x="303" y="714"/>
                  </a:cubicBezTo>
                  <a:cubicBezTo>
                    <a:pt x="227" y="837"/>
                    <a:pt x="154" y="964"/>
                    <a:pt x="106" y="1102"/>
                  </a:cubicBezTo>
                  <a:cubicBezTo>
                    <a:pt x="45" y="1281"/>
                    <a:pt x="0" y="1479"/>
                    <a:pt x="26" y="1668"/>
                  </a:cubicBezTo>
                  <a:cubicBezTo>
                    <a:pt x="35" y="1757"/>
                    <a:pt x="62" y="1844"/>
                    <a:pt x="105" y="1923"/>
                  </a:cubicBezTo>
                  <a:cubicBezTo>
                    <a:pt x="124" y="1957"/>
                    <a:pt x="146" y="1988"/>
                    <a:pt x="174" y="2015"/>
                  </a:cubicBezTo>
                  <a:cubicBezTo>
                    <a:pt x="204" y="2044"/>
                    <a:pt x="238" y="2069"/>
                    <a:pt x="272" y="2090"/>
                  </a:cubicBezTo>
                  <a:cubicBezTo>
                    <a:pt x="329" y="2122"/>
                    <a:pt x="395" y="2134"/>
                    <a:pt x="460" y="2134"/>
                  </a:cubicBezTo>
                  <a:cubicBezTo>
                    <a:pt x="486" y="2134"/>
                    <a:pt x="512" y="2132"/>
                    <a:pt x="537" y="2129"/>
                  </a:cubicBezTo>
                  <a:cubicBezTo>
                    <a:pt x="621" y="2116"/>
                    <a:pt x="701" y="2090"/>
                    <a:pt x="777" y="2048"/>
                  </a:cubicBezTo>
                  <a:cubicBezTo>
                    <a:pt x="937" y="1961"/>
                    <a:pt x="1058" y="1819"/>
                    <a:pt x="1164" y="1673"/>
                  </a:cubicBezTo>
                  <a:cubicBezTo>
                    <a:pt x="1262" y="1535"/>
                    <a:pt x="1350" y="1393"/>
                    <a:pt x="1439" y="1249"/>
                  </a:cubicBezTo>
                  <a:cubicBezTo>
                    <a:pt x="1476" y="1187"/>
                    <a:pt x="1512" y="1126"/>
                    <a:pt x="1550" y="1064"/>
                  </a:cubicBezTo>
                  <a:cubicBezTo>
                    <a:pt x="1569" y="1031"/>
                    <a:pt x="1589" y="996"/>
                    <a:pt x="1608" y="962"/>
                  </a:cubicBezTo>
                  <a:cubicBezTo>
                    <a:pt x="1613" y="989"/>
                    <a:pt x="1616" y="1016"/>
                    <a:pt x="1619" y="1044"/>
                  </a:cubicBezTo>
                  <a:lnTo>
                    <a:pt x="1619" y="1044"/>
                  </a:lnTo>
                  <a:cubicBezTo>
                    <a:pt x="1631" y="1187"/>
                    <a:pt x="1634" y="1329"/>
                    <a:pt x="1631" y="1471"/>
                  </a:cubicBezTo>
                  <a:cubicBezTo>
                    <a:pt x="1629" y="1554"/>
                    <a:pt x="1626" y="1638"/>
                    <a:pt x="1624" y="1722"/>
                  </a:cubicBezTo>
                  <a:lnTo>
                    <a:pt x="1626" y="1705"/>
                  </a:lnTo>
                  <a:lnTo>
                    <a:pt x="1626" y="1705"/>
                  </a:lnTo>
                  <a:cubicBezTo>
                    <a:pt x="1616" y="1854"/>
                    <a:pt x="1608" y="2001"/>
                    <a:pt x="1593" y="2148"/>
                  </a:cubicBezTo>
                  <a:cubicBezTo>
                    <a:pt x="1585" y="2219"/>
                    <a:pt x="1578" y="2291"/>
                    <a:pt x="1569" y="2360"/>
                  </a:cubicBezTo>
                  <a:cubicBezTo>
                    <a:pt x="1553" y="2457"/>
                    <a:pt x="1539" y="2553"/>
                    <a:pt x="1521" y="2650"/>
                  </a:cubicBezTo>
                  <a:cubicBezTo>
                    <a:pt x="1507" y="2732"/>
                    <a:pt x="1487" y="2813"/>
                    <a:pt x="1463" y="2892"/>
                  </a:cubicBezTo>
                  <a:cubicBezTo>
                    <a:pt x="1449" y="2933"/>
                    <a:pt x="1433" y="2974"/>
                    <a:pt x="1414" y="3012"/>
                  </a:cubicBezTo>
                  <a:cubicBezTo>
                    <a:pt x="1401" y="3038"/>
                    <a:pt x="1387" y="3063"/>
                    <a:pt x="1373" y="3085"/>
                  </a:cubicBezTo>
                  <a:cubicBezTo>
                    <a:pt x="1358" y="3107"/>
                    <a:pt x="1344" y="3128"/>
                    <a:pt x="1327" y="3147"/>
                  </a:cubicBezTo>
                  <a:cubicBezTo>
                    <a:pt x="1311" y="3164"/>
                    <a:pt x="1293" y="3182"/>
                    <a:pt x="1274" y="3199"/>
                  </a:cubicBezTo>
                  <a:cubicBezTo>
                    <a:pt x="1260" y="3213"/>
                    <a:pt x="1244" y="3225"/>
                    <a:pt x="1229" y="3237"/>
                  </a:cubicBezTo>
                  <a:cubicBezTo>
                    <a:pt x="1208" y="3250"/>
                    <a:pt x="1187" y="3264"/>
                    <a:pt x="1165" y="3274"/>
                  </a:cubicBezTo>
                  <a:cubicBezTo>
                    <a:pt x="1143" y="3285"/>
                    <a:pt x="1121" y="3294"/>
                    <a:pt x="1097" y="3304"/>
                  </a:cubicBezTo>
                  <a:cubicBezTo>
                    <a:pt x="1064" y="3316"/>
                    <a:pt x="1031" y="3326"/>
                    <a:pt x="996" y="3334"/>
                  </a:cubicBezTo>
                  <a:cubicBezTo>
                    <a:pt x="958" y="3342"/>
                    <a:pt x="920" y="3346"/>
                    <a:pt x="880" y="3351"/>
                  </a:cubicBezTo>
                  <a:cubicBezTo>
                    <a:pt x="840" y="3355"/>
                    <a:pt x="799" y="3357"/>
                    <a:pt x="758" y="3357"/>
                  </a:cubicBezTo>
                  <a:cubicBezTo>
                    <a:pt x="744" y="3357"/>
                    <a:pt x="731" y="3356"/>
                    <a:pt x="717" y="3356"/>
                  </a:cubicBezTo>
                  <a:cubicBezTo>
                    <a:pt x="681" y="3353"/>
                    <a:pt x="646" y="3350"/>
                    <a:pt x="611" y="3343"/>
                  </a:cubicBezTo>
                  <a:cubicBezTo>
                    <a:pt x="592" y="3339"/>
                    <a:pt x="573" y="3334"/>
                    <a:pt x="554" y="3329"/>
                  </a:cubicBezTo>
                  <a:cubicBezTo>
                    <a:pt x="540" y="3324"/>
                    <a:pt x="527" y="3318"/>
                    <a:pt x="513" y="3312"/>
                  </a:cubicBezTo>
                  <a:lnTo>
                    <a:pt x="513" y="3312"/>
                  </a:lnTo>
                  <a:lnTo>
                    <a:pt x="529" y="3320"/>
                  </a:lnTo>
                  <a:cubicBezTo>
                    <a:pt x="515" y="3313"/>
                    <a:pt x="500" y="3305"/>
                    <a:pt x="488" y="3297"/>
                  </a:cubicBezTo>
                  <a:cubicBezTo>
                    <a:pt x="481" y="3293"/>
                    <a:pt x="475" y="3288"/>
                    <a:pt x="470" y="3283"/>
                  </a:cubicBezTo>
                  <a:cubicBezTo>
                    <a:pt x="464" y="3278"/>
                    <a:pt x="458" y="3272"/>
                    <a:pt x="456" y="3269"/>
                  </a:cubicBezTo>
                  <a:cubicBezTo>
                    <a:pt x="453" y="3267"/>
                    <a:pt x="450" y="3264"/>
                    <a:pt x="448" y="3261"/>
                  </a:cubicBezTo>
                  <a:lnTo>
                    <a:pt x="445" y="3255"/>
                  </a:lnTo>
                  <a:lnTo>
                    <a:pt x="439" y="3240"/>
                  </a:lnTo>
                  <a:cubicBezTo>
                    <a:pt x="434" y="3226"/>
                    <a:pt x="429" y="3212"/>
                    <a:pt x="423" y="3198"/>
                  </a:cubicBezTo>
                  <a:cubicBezTo>
                    <a:pt x="405" y="3146"/>
                    <a:pt x="350" y="3117"/>
                    <a:pt x="296" y="3117"/>
                  </a:cubicBezTo>
                  <a:cubicBezTo>
                    <a:pt x="279" y="3117"/>
                    <a:pt x="262" y="3120"/>
                    <a:pt x="246" y="3126"/>
                  </a:cubicBezTo>
                  <a:cubicBezTo>
                    <a:pt x="177" y="3158"/>
                    <a:pt x="146" y="3236"/>
                    <a:pt x="174" y="3305"/>
                  </a:cubicBezTo>
                  <a:cubicBezTo>
                    <a:pt x="176" y="3310"/>
                    <a:pt x="177" y="3315"/>
                    <a:pt x="179" y="3318"/>
                  </a:cubicBezTo>
                  <a:cubicBezTo>
                    <a:pt x="190" y="3359"/>
                    <a:pt x="211" y="3397"/>
                    <a:pt x="236" y="3430"/>
                  </a:cubicBezTo>
                  <a:cubicBezTo>
                    <a:pt x="265" y="3464"/>
                    <a:pt x="298" y="3494"/>
                    <a:pt x="334" y="3519"/>
                  </a:cubicBezTo>
                  <a:cubicBezTo>
                    <a:pt x="409" y="3566"/>
                    <a:pt x="492" y="3597"/>
                    <a:pt x="580" y="3608"/>
                  </a:cubicBezTo>
                  <a:cubicBezTo>
                    <a:pt x="638" y="3616"/>
                    <a:pt x="697" y="3620"/>
                    <a:pt x="755" y="3620"/>
                  </a:cubicBezTo>
                  <a:cubicBezTo>
                    <a:pt x="793" y="3620"/>
                    <a:pt x="831" y="3619"/>
                    <a:pt x="871" y="3616"/>
                  </a:cubicBezTo>
                  <a:cubicBezTo>
                    <a:pt x="961" y="3611"/>
                    <a:pt x="1048" y="3593"/>
                    <a:pt x="1134" y="3566"/>
                  </a:cubicBezTo>
                  <a:cubicBezTo>
                    <a:pt x="1225" y="3538"/>
                    <a:pt x="1311" y="3495"/>
                    <a:pt x="1388" y="3440"/>
                  </a:cubicBezTo>
                  <a:cubicBezTo>
                    <a:pt x="1458" y="3386"/>
                    <a:pt x="1520" y="3321"/>
                    <a:pt x="1571" y="3248"/>
                  </a:cubicBezTo>
                  <a:cubicBezTo>
                    <a:pt x="1680" y="3093"/>
                    <a:pt x="1729" y="2903"/>
                    <a:pt x="1764" y="2720"/>
                  </a:cubicBezTo>
                  <a:cubicBezTo>
                    <a:pt x="1794" y="2561"/>
                    <a:pt x="1817" y="2400"/>
                    <a:pt x="1835" y="2240"/>
                  </a:cubicBezTo>
                  <a:cubicBezTo>
                    <a:pt x="1841" y="2173"/>
                    <a:pt x="1852" y="2105"/>
                    <a:pt x="1855" y="2037"/>
                  </a:cubicBezTo>
                  <a:cubicBezTo>
                    <a:pt x="1862" y="1950"/>
                    <a:pt x="1868" y="1860"/>
                    <a:pt x="1874" y="1771"/>
                  </a:cubicBezTo>
                  <a:cubicBezTo>
                    <a:pt x="1879" y="1711"/>
                    <a:pt x="1881" y="1649"/>
                    <a:pt x="1882" y="1588"/>
                  </a:cubicBezTo>
                  <a:cubicBezTo>
                    <a:pt x="1886" y="1488"/>
                    <a:pt x="1889" y="1388"/>
                    <a:pt x="1889" y="1289"/>
                  </a:cubicBezTo>
                  <a:cubicBezTo>
                    <a:pt x="1889" y="1241"/>
                    <a:pt x="1887" y="1195"/>
                    <a:pt x="1886" y="1149"/>
                  </a:cubicBezTo>
                  <a:cubicBezTo>
                    <a:pt x="1895" y="1144"/>
                    <a:pt x="1903" y="1138"/>
                    <a:pt x="1911" y="1130"/>
                  </a:cubicBezTo>
                  <a:cubicBezTo>
                    <a:pt x="1954" y="1083"/>
                    <a:pt x="1985" y="1026"/>
                    <a:pt x="2004" y="964"/>
                  </a:cubicBezTo>
                  <a:cubicBezTo>
                    <a:pt x="2026" y="905"/>
                    <a:pt x="2044" y="844"/>
                    <a:pt x="2055" y="782"/>
                  </a:cubicBezTo>
                  <a:cubicBezTo>
                    <a:pt x="2079" y="646"/>
                    <a:pt x="2069" y="507"/>
                    <a:pt x="2003" y="385"/>
                  </a:cubicBezTo>
                  <a:cubicBezTo>
                    <a:pt x="1875" y="149"/>
                    <a:pt x="1601" y="1"/>
                    <a:pt x="13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2" name="Google Shape;13752;p25"/>
            <p:cNvSpPr/>
            <p:nvPr/>
          </p:nvSpPr>
          <p:spPr>
            <a:xfrm>
              <a:off x="4880701" y="3024519"/>
              <a:ext cx="71255" cy="188499"/>
            </a:xfrm>
            <a:custGeom>
              <a:avLst/>
              <a:gdLst/>
              <a:ahLst/>
              <a:cxnLst/>
              <a:rect l="l" t="t" r="r" b="b"/>
              <a:pathLst>
                <a:path w="2118" h="5603" extrusionOk="0">
                  <a:moveTo>
                    <a:pt x="283" y="3485"/>
                  </a:moveTo>
                  <a:lnTo>
                    <a:pt x="283" y="3485"/>
                  </a:lnTo>
                  <a:cubicBezTo>
                    <a:pt x="282" y="3489"/>
                    <a:pt x="282" y="3492"/>
                    <a:pt x="281" y="3495"/>
                  </a:cubicBezTo>
                  <a:cubicBezTo>
                    <a:pt x="282" y="3491"/>
                    <a:pt x="282" y="3488"/>
                    <a:pt x="283" y="3485"/>
                  </a:cubicBezTo>
                  <a:close/>
                  <a:moveTo>
                    <a:pt x="321" y="4424"/>
                  </a:moveTo>
                  <a:cubicBezTo>
                    <a:pt x="321" y="4426"/>
                    <a:pt x="321" y="4427"/>
                    <a:pt x="322" y="4428"/>
                  </a:cubicBezTo>
                  <a:lnTo>
                    <a:pt x="322" y="4428"/>
                  </a:lnTo>
                  <a:cubicBezTo>
                    <a:pt x="321" y="4427"/>
                    <a:pt x="321" y="4425"/>
                    <a:pt x="321" y="4424"/>
                  </a:cubicBezTo>
                  <a:close/>
                  <a:moveTo>
                    <a:pt x="1962" y="1"/>
                  </a:moveTo>
                  <a:cubicBezTo>
                    <a:pt x="1921" y="1"/>
                    <a:pt x="1880" y="19"/>
                    <a:pt x="1853" y="55"/>
                  </a:cubicBezTo>
                  <a:cubicBezTo>
                    <a:pt x="1747" y="191"/>
                    <a:pt x="1639" y="327"/>
                    <a:pt x="1530" y="460"/>
                  </a:cubicBezTo>
                  <a:cubicBezTo>
                    <a:pt x="1454" y="557"/>
                    <a:pt x="1376" y="652"/>
                    <a:pt x="1302" y="748"/>
                  </a:cubicBezTo>
                  <a:cubicBezTo>
                    <a:pt x="1156" y="938"/>
                    <a:pt x="1011" y="1128"/>
                    <a:pt x="884" y="1332"/>
                  </a:cubicBezTo>
                  <a:cubicBezTo>
                    <a:pt x="781" y="1495"/>
                    <a:pt x="688" y="1665"/>
                    <a:pt x="602" y="1837"/>
                  </a:cubicBezTo>
                  <a:cubicBezTo>
                    <a:pt x="539" y="1969"/>
                    <a:pt x="476" y="2103"/>
                    <a:pt x="425" y="2239"/>
                  </a:cubicBezTo>
                  <a:cubicBezTo>
                    <a:pt x="366" y="2396"/>
                    <a:pt x="309" y="2553"/>
                    <a:pt x="253" y="2708"/>
                  </a:cubicBezTo>
                  <a:cubicBezTo>
                    <a:pt x="232" y="2763"/>
                    <a:pt x="215" y="2819"/>
                    <a:pt x="199" y="2874"/>
                  </a:cubicBezTo>
                  <a:cubicBezTo>
                    <a:pt x="170" y="2968"/>
                    <a:pt x="142" y="3059"/>
                    <a:pt x="120" y="3154"/>
                  </a:cubicBezTo>
                  <a:cubicBezTo>
                    <a:pt x="67" y="3346"/>
                    <a:pt x="34" y="3541"/>
                    <a:pt x="17" y="3738"/>
                  </a:cubicBezTo>
                  <a:cubicBezTo>
                    <a:pt x="1" y="3928"/>
                    <a:pt x="12" y="4122"/>
                    <a:pt x="47" y="4308"/>
                  </a:cubicBezTo>
                  <a:cubicBezTo>
                    <a:pt x="85" y="4487"/>
                    <a:pt x="153" y="4657"/>
                    <a:pt x="251" y="4810"/>
                  </a:cubicBezTo>
                  <a:cubicBezTo>
                    <a:pt x="343" y="4962"/>
                    <a:pt x="461" y="5098"/>
                    <a:pt x="599" y="5212"/>
                  </a:cubicBezTo>
                  <a:cubicBezTo>
                    <a:pt x="708" y="5296"/>
                    <a:pt x="830" y="5356"/>
                    <a:pt x="954" y="5412"/>
                  </a:cubicBezTo>
                  <a:cubicBezTo>
                    <a:pt x="1098" y="5475"/>
                    <a:pt x="1240" y="5537"/>
                    <a:pt x="1386" y="5594"/>
                  </a:cubicBezTo>
                  <a:cubicBezTo>
                    <a:pt x="1401" y="5600"/>
                    <a:pt x="1416" y="5603"/>
                    <a:pt x="1431" y="5603"/>
                  </a:cubicBezTo>
                  <a:cubicBezTo>
                    <a:pt x="1479" y="5603"/>
                    <a:pt x="1525" y="5574"/>
                    <a:pt x="1544" y="5527"/>
                  </a:cubicBezTo>
                  <a:cubicBezTo>
                    <a:pt x="1570" y="5466"/>
                    <a:pt x="1539" y="5394"/>
                    <a:pt x="1478" y="5369"/>
                  </a:cubicBezTo>
                  <a:cubicBezTo>
                    <a:pt x="1293" y="5298"/>
                    <a:pt x="1109" y="5220"/>
                    <a:pt x="932" y="5135"/>
                  </a:cubicBezTo>
                  <a:lnTo>
                    <a:pt x="932" y="5135"/>
                  </a:lnTo>
                  <a:lnTo>
                    <a:pt x="941" y="5139"/>
                  </a:lnTo>
                  <a:cubicBezTo>
                    <a:pt x="895" y="5117"/>
                    <a:pt x="851" y="5094"/>
                    <a:pt x="808" y="5067"/>
                  </a:cubicBezTo>
                  <a:cubicBezTo>
                    <a:pt x="770" y="5040"/>
                    <a:pt x="734" y="5013"/>
                    <a:pt x="700" y="4983"/>
                  </a:cubicBezTo>
                  <a:cubicBezTo>
                    <a:pt x="667" y="4953"/>
                    <a:pt x="636" y="4921"/>
                    <a:pt x="606" y="4888"/>
                  </a:cubicBezTo>
                  <a:cubicBezTo>
                    <a:pt x="556" y="4834"/>
                    <a:pt x="512" y="4777"/>
                    <a:pt x="471" y="4717"/>
                  </a:cubicBezTo>
                  <a:cubicBezTo>
                    <a:pt x="438" y="4665"/>
                    <a:pt x="408" y="4611"/>
                    <a:pt x="379" y="4557"/>
                  </a:cubicBezTo>
                  <a:cubicBezTo>
                    <a:pt x="359" y="4517"/>
                    <a:pt x="341" y="4477"/>
                    <a:pt x="325" y="4436"/>
                  </a:cubicBezTo>
                  <a:lnTo>
                    <a:pt x="325" y="4436"/>
                  </a:lnTo>
                  <a:cubicBezTo>
                    <a:pt x="325" y="4435"/>
                    <a:pt x="325" y="4434"/>
                    <a:pt x="324" y="4432"/>
                  </a:cubicBezTo>
                  <a:lnTo>
                    <a:pt x="324" y="4432"/>
                  </a:lnTo>
                  <a:cubicBezTo>
                    <a:pt x="324" y="4432"/>
                    <a:pt x="324" y="4432"/>
                    <a:pt x="324" y="4432"/>
                  </a:cubicBezTo>
                  <a:cubicBezTo>
                    <a:pt x="323" y="4430"/>
                    <a:pt x="322" y="4429"/>
                    <a:pt x="322" y="4428"/>
                  </a:cubicBezTo>
                  <a:lnTo>
                    <a:pt x="322" y="4428"/>
                  </a:lnTo>
                  <a:cubicBezTo>
                    <a:pt x="322" y="4429"/>
                    <a:pt x="322" y="4430"/>
                    <a:pt x="322" y="4430"/>
                  </a:cubicBezTo>
                  <a:cubicBezTo>
                    <a:pt x="305" y="4376"/>
                    <a:pt x="289" y="4323"/>
                    <a:pt x="276" y="4267"/>
                  </a:cubicBezTo>
                  <a:cubicBezTo>
                    <a:pt x="264" y="4202"/>
                    <a:pt x="254" y="4136"/>
                    <a:pt x="248" y="4071"/>
                  </a:cubicBezTo>
                  <a:cubicBezTo>
                    <a:pt x="241" y="3982"/>
                    <a:pt x="240" y="3895"/>
                    <a:pt x="245" y="3808"/>
                  </a:cubicBezTo>
                  <a:cubicBezTo>
                    <a:pt x="251" y="3698"/>
                    <a:pt x="265" y="3589"/>
                    <a:pt x="284" y="3480"/>
                  </a:cubicBezTo>
                  <a:lnTo>
                    <a:pt x="284" y="3480"/>
                  </a:lnTo>
                  <a:cubicBezTo>
                    <a:pt x="325" y="3279"/>
                    <a:pt x="378" y="3081"/>
                    <a:pt x="441" y="2887"/>
                  </a:cubicBezTo>
                  <a:lnTo>
                    <a:pt x="441" y="2887"/>
                  </a:lnTo>
                  <a:lnTo>
                    <a:pt x="438" y="2903"/>
                  </a:lnTo>
                  <a:cubicBezTo>
                    <a:pt x="482" y="2763"/>
                    <a:pt x="537" y="2627"/>
                    <a:pt x="588" y="2490"/>
                  </a:cubicBezTo>
                  <a:cubicBezTo>
                    <a:pt x="610" y="2433"/>
                    <a:pt x="632" y="2376"/>
                    <a:pt x="653" y="2319"/>
                  </a:cubicBezTo>
                  <a:cubicBezTo>
                    <a:pt x="697" y="2205"/>
                    <a:pt x="750" y="2094"/>
                    <a:pt x="803" y="1985"/>
                  </a:cubicBezTo>
                  <a:cubicBezTo>
                    <a:pt x="898" y="1788"/>
                    <a:pt x="1006" y="1598"/>
                    <a:pt x="1126" y="1416"/>
                  </a:cubicBezTo>
                  <a:lnTo>
                    <a:pt x="1126" y="1416"/>
                  </a:lnTo>
                  <a:lnTo>
                    <a:pt x="1117" y="1430"/>
                  </a:lnTo>
                  <a:cubicBezTo>
                    <a:pt x="1402" y="1001"/>
                    <a:pt x="1750" y="620"/>
                    <a:pt x="2071" y="219"/>
                  </a:cubicBezTo>
                  <a:cubicBezTo>
                    <a:pt x="2117" y="159"/>
                    <a:pt x="2105" y="74"/>
                    <a:pt x="2044" y="28"/>
                  </a:cubicBezTo>
                  <a:cubicBezTo>
                    <a:pt x="2020" y="10"/>
                    <a:pt x="1991" y="1"/>
                    <a:pt x="1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3" name="Google Shape;13753;p25"/>
            <p:cNvSpPr/>
            <p:nvPr/>
          </p:nvSpPr>
          <p:spPr>
            <a:xfrm>
              <a:off x="4977864" y="3074548"/>
              <a:ext cx="86461" cy="115326"/>
            </a:xfrm>
            <a:custGeom>
              <a:avLst/>
              <a:gdLst/>
              <a:ahLst/>
              <a:cxnLst/>
              <a:rect l="l" t="t" r="r" b="b"/>
              <a:pathLst>
                <a:path w="2570" h="3428" extrusionOk="0">
                  <a:moveTo>
                    <a:pt x="2220" y="269"/>
                  </a:moveTo>
                  <a:cubicBezTo>
                    <a:pt x="2219" y="269"/>
                    <a:pt x="2219" y="270"/>
                    <a:pt x="2218" y="270"/>
                  </a:cubicBezTo>
                  <a:lnTo>
                    <a:pt x="2218" y="270"/>
                  </a:lnTo>
                  <a:cubicBezTo>
                    <a:pt x="2219" y="270"/>
                    <a:pt x="2219" y="269"/>
                    <a:pt x="2220" y="269"/>
                  </a:cubicBezTo>
                  <a:close/>
                  <a:moveTo>
                    <a:pt x="1898" y="651"/>
                  </a:moveTo>
                  <a:lnTo>
                    <a:pt x="1898" y="651"/>
                  </a:lnTo>
                  <a:cubicBezTo>
                    <a:pt x="1898" y="652"/>
                    <a:pt x="1897" y="653"/>
                    <a:pt x="1897" y="654"/>
                  </a:cubicBezTo>
                  <a:cubicBezTo>
                    <a:pt x="1897" y="653"/>
                    <a:pt x="1898" y="652"/>
                    <a:pt x="1898" y="651"/>
                  </a:cubicBezTo>
                  <a:close/>
                  <a:moveTo>
                    <a:pt x="1893" y="661"/>
                  </a:moveTo>
                  <a:lnTo>
                    <a:pt x="1893" y="661"/>
                  </a:lnTo>
                  <a:cubicBezTo>
                    <a:pt x="1893" y="661"/>
                    <a:pt x="1893" y="661"/>
                    <a:pt x="1893" y="662"/>
                  </a:cubicBezTo>
                  <a:lnTo>
                    <a:pt x="1893" y="662"/>
                  </a:lnTo>
                  <a:cubicBezTo>
                    <a:pt x="1893" y="661"/>
                    <a:pt x="1893" y="661"/>
                    <a:pt x="1893" y="661"/>
                  </a:cubicBezTo>
                  <a:close/>
                  <a:moveTo>
                    <a:pt x="114" y="940"/>
                  </a:moveTo>
                  <a:lnTo>
                    <a:pt x="114" y="940"/>
                  </a:lnTo>
                  <a:cubicBezTo>
                    <a:pt x="114" y="942"/>
                    <a:pt x="113" y="944"/>
                    <a:pt x="113" y="946"/>
                  </a:cubicBezTo>
                  <a:cubicBezTo>
                    <a:pt x="113" y="944"/>
                    <a:pt x="114" y="942"/>
                    <a:pt x="114" y="940"/>
                  </a:cubicBezTo>
                  <a:close/>
                  <a:moveTo>
                    <a:pt x="2273" y="260"/>
                  </a:moveTo>
                  <a:lnTo>
                    <a:pt x="2286" y="262"/>
                  </a:lnTo>
                  <a:lnTo>
                    <a:pt x="2294" y="263"/>
                  </a:lnTo>
                  <a:lnTo>
                    <a:pt x="2296" y="265"/>
                  </a:lnTo>
                  <a:lnTo>
                    <a:pt x="2299" y="266"/>
                  </a:lnTo>
                  <a:lnTo>
                    <a:pt x="2302" y="270"/>
                  </a:lnTo>
                  <a:lnTo>
                    <a:pt x="2307" y="274"/>
                  </a:lnTo>
                  <a:lnTo>
                    <a:pt x="2308" y="279"/>
                  </a:lnTo>
                  <a:lnTo>
                    <a:pt x="2308" y="282"/>
                  </a:lnTo>
                  <a:cubicBezTo>
                    <a:pt x="2311" y="293"/>
                    <a:pt x="2313" y="301"/>
                    <a:pt x="2313" y="312"/>
                  </a:cubicBezTo>
                  <a:cubicBezTo>
                    <a:pt x="2314" y="325"/>
                    <a:pt x="2314" y="336"/>
                    <a:pt x="2313" y="349"/>
                  </a:cubicBezTo>
                  <a:lnTo>
                    <a:pt x="2313" y="331"/>
                  </a:lnTo>
                  <a:cubicBezTo>
                    <a:pt x="2311" y="350"/>
                    <a:pt x="2310" y="368"/>
                    <a:pt x="2307" y="385"/>
                  </a:cubicBezTo>
                  <a:cubicBezTo>
                    <a:pt x="2300" y="410"/>
                    <a:pt x="2296" y="433"/>
                    <a:pt x="2288" y="456"/>
                  </a:cubicBezTo>
                  <a:cubicBezTo>
                    <a:pt x="2265" y="521"/>
                    <a:pt x="2239" y="585"/>
                    <a:pt x="2210" y="646"/>
                  </a:cubicBezTo>
                  <a:cubicBezTo>
                    <a:pt x="2180" y="710"/>
                    <a:pt x="2150" y="773"/>
                    <a:pt x="2118" y="835"/>
                  </a:cubicBezTo>
                  <a:cubicBezTo>
                    <a:pt x="2107" y="857"/>
                    <a:pt x="2093" y="877"/>
                    <a:pt x="2082" y="900"/>
                  </a:cubicBezTo>
                  <a:cubicBezTo>
                    <a:pt x="2056" y="942"/>
                    <a:pt x="2033" y="985"/>
                    <a:pt x="2009" y="1028"/>
                  </a:cubicBezTo>
                  <a:cubicBezTo>
                    <a:pt x="1942" y="1143"/>
                    <a:pt x="1867" y="1251"/>
                    <a:pt x="1795" y="1362"/>
                  </a:cubicBezTo>
                  <a:lnTo>
                    <a:pt x="1803" y="1349"/>
                  </a:lnTo>
                  <a:lnTo>
                    <a:pt x="1803" y="1349"/>
                  </a:lnTo>
                  <a:cubicBezTo>
                    <a:pt x="1751" y="1420"/>
                    <a:pt x="1699" y="1492"/>
                    <a:pt x="1646" y="1564"/>
                  </a:cubicBezTo>
                  <a:lnTo>
                    <a:pt x="1639" y="1576"/>
                  </a:lnTo>
                  <a:cubicBezTo>
                    <a:pt x="1648" y="1501"/>
                    <a:pt x="1659" y="1427"/>
                    <a:pt x="1675" y="1352"/>
                  </a:cubicBezTo>
                  <a:cubicBezTo>
                    <a:pt x="1699" y="1218"/>
                    <a:pt x="1732" y="1085"/>
                    <a:pt x="1773" y="953"/>
                  </a:cubicBezTo>
                  <a:lnTo>
                    <a:pt x="1773" y="953"/>
                  </a:lnTo>
                  <a:cubicBezTo>
                    <a:pt x="1772" y="960"/>
                    <a:pt x="1770" y="965"/>
                    <a:pt x="1768" y="971"/>
                  </a:cubicBezTo>
                  <a:cubicBezTo>
                    <a:pt x="1803" y="865"/>
                    <a:pt x="1846" y="761"/>
                    <a:pt x="1893" y="662"/>
                  </a:cubicBezTo>
                  <a:lnTo>
                    <a:pt x="1893" y="662"/>
                  </a:lnTo>
                  <a:cubicBezTo>
                    <a:pt x="1893" y="662"/>
                    <a:pt x="1892" y="662"/>
                    <a:pt x="1892" y="662"/>
                  </a:cubicBezTo>
                  <a:lnTo>
                    <a:pt x="1895" y="657"/>
                  </a:lnTo>
                  <a:cubicBezTo>
                    <a:pt x="1896" y="655"/>
                    <a:pt x="1897" y="653"/>
                    <a:pt x="1898" y="651"/>
                  </a:cubicBezTo>
                  <a:lnTo>
                    <a:pt x="1898" y="651"/>
                  </a:lnTo>
                  <a:cubicBezTo>
                    <a:pt x="1898" y="651"/>
                    <a:pt x="1898" y="651"/>
                    <a:pt x="1898" y="651"/>
                  </a:cubicBezTo>
                  <a:lnTo>
                    <a:pt x="1898" y="651"/>
                  </a:lnTo>
                  <a:cubicBezTo>
                    <a:pt x="1923" y="602"/>
                    <a:pt x="1949" y="554"/>
                    <a:pt x="1979" y="507"/>
                  </a:cubicBezTo>
                  <a:cubicBezTo>
                    <a:pt x="2006" y="466"/>
                    <a:pt x="2034" y="428"/>
                    <a:pt x="2066" y="390"/>
                  </a:cubicBezTo>
                  <a:cubicBezTo>
                    <a:pt x="2083" y="371"/>
                    <a:pt x="2099" y="353"/>
                    <a:pt x="2118" y="336"/>
                  </a:cubicBezTo>
                  <a:cubicBezTo>
                    <a:pt x="2134" y="323"/>
                    <a:pt x="2151" y="311"/>
                    <a:pt x="2169" y="298"/>
                  </a:cubicBezTo>
                  <a:cubicBezTo>
                    <a:pt x="2180" y="290"/>
                    <a:pt x="2191" y="282"/>
                    <a:pt x="2204" y="277"/>
                  </a:cubicBezTo>
                  <a:cubicBezTo>
                    <a:pt x="2208" y="275"/>
                    <a:pt x="2213" y="272"/>
                    <a:pt x="2218" y="270"/>
                  </a:cubicBezTo>
                  <a:lnTo>
                    <a:pt x="2218" y="270"/>
                  </a:lnTo>
                  <a:cubicBezTo>
                    <a:pt x="2217" y="270"/>
                    <a:pt x="2216" y="271"/>
                    <a:pt x="2215" y="271"/>
                  </a:cubicBezTo>
                  <a:cubicBezTo>
                    <a:pt x="2218" y="269"/>
                    <a:pt x="2222" y="268"/>
                    <a:pt x="2226" y="266"/>
                  </a:cubicBezTo>
                  <a:lnTo>
                    <a:pt x="2226" y="266"/>
                  </a:lnTo>
                  <a:cubicBezTo>
                    <a:pt x="2224" y="267"/>
                    <a:pt x="2222" y="268"/>
                    <a:pt x="2220" y="269"/>
                  </a:cubicBezTo>
                  <a:lnTo>
                    <a:pt x="2220" y="269"/>
                  </a:lnTo>
                  <a:cubicBezTo>
                    <a:pt x="2223" y="268"/>
                    <a:pt x="2226" y="267"/>
                    <a:pt x="2228" y="266"/>
                  </a:cubicBezTo>
                  <a:lnTo>
                    <a:pt x="2228" y="266"/>
                  </a:lnTo>
                  <a:cubicBezTo>
                    <a:pt x="2233" y="264"/>
                    <a:pt x="2237" y="263"/>
                    <a:pt x="2242" y="262"/>
                  </a:cubicBezTo>
                  <a:cubicBezTo>
                    <a:pt x="2246" y="262"/>
                    <a:pt x="2251" y="260"/>
                    <a:pt x="2256" y="260"/>
                  </a:cubicBezTo>
                  <a:close/>
                  <a:moveTo>
                    <a:pt x="1622" y="3113"/>
                  </a:moveTo>
                  <a:lnTo>
                    <a:pt x="1622" y="3113"/>
                  </a:lnTo>
                  <a:cubicBezTo>
                    <a:pt x="1622" y="3115"/>
                    <a:pt x="1623" y="3117"/>
                    <a:pt x="1623" y="3119"/>
                  </a:cubicBezTo>
                  <a:cubicBezTo>
                    <a:pt x="1623" y="3117"/>
                    <a:pt x="1623" y="3115"/>
                    <a:pt x="1622" y="3113"/>
                  </a:cubicBezTo>
                  <a:close/>
                  <a:moveTo>
                    <a:pt x="2261" y="1"/>
                  </a:moveTo>
                  <a:cubicBezTo>
                    <a:pt x="2101" y="1"/>
                    <a:pt x="1957" y="112"/>
                    <a:pt x="1860" y="230"/>
                  </a:cubicBezTo>
                  <a:cubicBezTo>
                    <a:pt x="1740" y="376"/>
                    <a:pt x="1653" y="547"/>
                    <a:pt x="1585" y="722"/>
                  </a:cubicBezTo>
                  <a:cubicBezTo>
                    <a:pt x="1514" y="908"/>
                    <a:pt x="1461" y="1097"/>
                    <a:pt x="1426" y="1292"/>
                  </a:cubicBezTo>
                  <a:cubicBezTo>
                    <a:pt x="1400" y="1441"/>
                    <a:pt x="1381" y="1593"/>
                    <a:pt x="1371" y="1743"/>
                  </a:cubicBezTo>
                  <a:cubicBezTo>
                    <a:pt x="1368" y="1804"/>
                    <a:pt x="1365" y="1862"/>
                    <a:pt x="1362" y="1922"/>
                  </a:cubicBezTo>
                  <a:cubicBezTo>
                    <a:pt x="1298" y="1992"/>
                    <a:pt x="1233" y="2058"/>
                    <a:pt x="1164" y="2122"/>
                  </a:cubicBezTo>
                  <a:lnTo>
                    <a:pt x="1165" y="2120"/>
                  </a:lnTo>
                  <a:lnTo>
                    <a:pt x="1165" y="2120"/>
                  </a:lnTo>
                  <a:cubicBezTo>
                    <a:pt x="1111" y="2168"/>
                    <a:pt x="1054" y="2212"/>
                    <a:pt x="996" y="2253"/>
                  </a:cubicBezTo>
                  <a:cubicBezTo>
                    <a:pt x="967" y="2272"/>
                    <a:pt x="937" y="2293"/>
                    <a:pt x="907" y="2305"/>
                  </a:cubicBezTo>
                  <a:cubicBezTo>
                    <a:pt x="877" y="2320"/>
                    <a:pt x="847" y="2334"/>
                    <a:pt x="817" y="2345"/>
                  </a:cubicBezTo>
                  <a:cubicBezTo>
                    <a:pt x="796" y="2353"/>
                    <a:pt x="776" y="2361"/>
                    <a:pt x="755" y="2364"/>
                  </a:cubicBezTo>
                  <a:cubicBezTo>
                    <a:pt x="735" y="2369"/>
                    <a:pt x="713" y="2373"/>
                    <a:pt x="694" y="2373"/>
                  </a:cubicBezTo>
                  <a:lnTo>
                    <a:pt x="638" y="2373"/>
                  </a:lnTo>
                  <a:cubicBezTo>
                    <a:pt x="622" y="2373"/>
                    <a:pt x="608" y="2370"/>
                    <a:pt x="592" y="2369"/>
                  </a:cubicBezTo>
                  <a:cubicBezTo>
                    <a:pt x="586" y="2367"/>
                    <a:pt x="578" y="2365"/>
                    <a:pt x="570" y="2362"/>
                  </a:cubicBezTo>
                  <a:cubicBezTo>
                    <a:pt x="554" y="2358"/>
                    <a:pt x="538" y="2351"/>
                    <a:pt x="524" y="2343"/>
                  </a:cubicBezTo>
                  <a:lnTo>
                    <a:pt x="524" y="2343"/>
                  </a:lnTo>
                  <a:lnTo>
                    <a:pt x="538" y="2351"/>
                  </a:lnTo>
                  <a:cubicBezTo>
                    <a:pt x="523" y="2343"/>
                    <a:pt x="507" y="2334"/>
                    <a:pt x="489" y="2324"/>
                  </a:cubicBezTo>
                  <a:cubicBezTo>
                    <a:pt x="478" y="2316"/>
                    <a:pt x="469" y="2310"/>
                    <a:pt x="458" y="2301"/>
                  </a:cubicBezTo>
                  <a:cubicBezTo>
                    <a:pt x="447" y="2289"/>
                    <a:pt x="434" y="2277"/>
                    <a:pt x="423" y="2264"/>
                  </a:cubicBezTo>
                  <a:cubicBezTo>
                    <a:pt x="409" y="2248"/>
                    <a:pt x="396" y="2232"/>
                    <a:pt x="383" y="2215"/>
                  </a:cubicBezTo>
                  <a:cubicBezTo>
                    <a:pt x="372" y="2198"/>
                    <a:pt x="363" y="2179"/>
                    <a:pt x="353" y="2160"/>
                  </a:cubicBezTo>
                  <a:cubicBezTo>
                    <a:pt x="342" y="2139"/>
                    <a:pt x="333" y="2117"/>
                    <a:pt x="325" y="2093"/>
                  </a:cubicBezTo>
                  <a:cubicBezTo>
                    <a:pt x="310" y="2055"/>
                    <a:pt x="299" y="2016"/>
                    <a:pt x="291" y="1976"/>
                  </a:cubicBezTo>
                  <a:cubicBezTo>
                    <a:pt x="280" y="1922"/>
                    <a:pt x="272" y="1867"/>
                    <a:pt x="268" y="1811"/>
                  </a:cubicBezTo>
                  <a:cubicBezTo>
                    <a:pt x="260" y="1718"/>
                    <a:pt x="257" y="1623"/>
                    <a:pt x="260" y="1530"/>
                  </a:cubicBezTo>
                  <a:cubicBezTo>
                    <a:pt x="265" y="1460"/>
                    <a:pt x="272" y="1390"/>
                    <a:pt x="285" y="1321"/>
                  </a:cubicBezTo>
                  <a:cubicBezTo>
                    <a:pt x="306" y="1221"/>
                    <a:pt x="333" y="1121"/>
                    <a:pt x="364" y="1023"/>
                  </a:cubicBezTo>
                  <a:cubicBezTo>
                    <a:pt x="393" y="946"/>
                    <a:pt x="418" y="865"/>
                    <a:pt x="448" y="787"/>
                  </a:cubicBezTo>
                  <a:cubicBezTo>
                    <a:pt x="486" y="694"/>
                    <a:pt x="526" y="604"/>
                    <a:pt x="568" y="513"/>
                  </a:cubicBezTo>
                  <a:cubicBezTo>
                    <a:pt x="602" y="445"/>
                    <a:pt x="561" y="361"/>
                    <a:pt x="494" y="334"/>
                  </a:cubicBezTo>
                  <a:cubicBezTo>
                    <a:pt x="478" y="328"/>
                    <a:pt x="461" y="325"/>
                    <a:pt x="444" y="325"/>
                  </a:cubicBezTo>
                  <a:cubicBezTo>
                    <a:pt x="390" y="325"/>
                    <a:pt x="338" y="357"/>
                    <a:pt x="315" y="410"/>
                  </a:cubicBezTo>
                  <a:cubicBezTo>
                    <a:pt x="274" y="501"/>
                    <a:pt x="236" y="593"/>
                    <a:pt x="201" y="686"/>
                  </a:cubicBezTo>
                  <a:cubicBezTo>
                    <a:pt x="169" y="770"/>
                    <a:pt x="142" y="855"/>
                    <a:pt x="114" y="940"/>
                  </a:cubicBezTo>
                  <a:lnTo>
                    <a:pt x="114" y="940"/>
                  </a:lnTo>
                  <a:cubicBezTo>
                    <a:pt x="115" y="938"/>
                    <a:pt x="116" y="937"/>
                    <a:pt x="117" y="935"/>
                  </a:cubicBezTo>
                  <a:lnTo>
                    <a:pt x="117" y="935"/>
                  </a:lnTo>
                  <a:cubicBezTo>
                    <a:pt x="91" y="1010"/>
                    <a:pt x="69" y="1089"/>
                    <a:pt x="52" y="1166"/>
                  </a:cubicBezTo>
                  <a:cubicBezTo>
                    <a:pt x="35" y="1248"/>
                    <a:pt x="21" y="1330"/>
                    <a:pt x="11" y="1414"/>
                  </a:cubicBezTo>
                  <a:cubicBezTo>
                    <a:pt x="2" y="1515"/>
                    <a:pt x="0" y="1618"/>
                    <a:pt x="7" y="1720"/>
                  </a:cubicBezTo>
                  <a:cubicBezTo>
                    <a:pt x="10" y="1816"/>
                    <a:pt x="19" y="1911"/>
                    <a:pt x="37" y="2005"/>
                  </a:cubicBezTo>
                  <a:cubicBezTo>
                    <a:pt x="70" y="2171"/>
                    <a:pt x="132" y="2337"/>
                    <a:pt x="252" y="2460"/>
                  </a:cubicBezTo>
                  <a:cubicBezTo>
                    <a:pt x="310" y="2524"/>
                    <a:pt x="383" y="2571"/>
                    <a:pt x="466" y="2601"/>
                  </a:cubicBezTo>
                  <a:cubicBezTo>
                    <a:pt x="530" y="2623"/>
                    <a:pt x="598" y="2634"/>
                    <a:pt x="666" y="2634"/>
                  </a:cubicBezTo>
                  <a:cubicBezTo>
                    <a:pt x="679" y="2634"/>
                    <a:pt x="691" y="2634"/>
                    <a:pt x="703" y="2633"/>
                  </a:cubicBezTo>
                  <a:cubicBezTo>
                    <a:pt x="883" y="2622"/>
                    <a:pt x="1058" y="2532"/>
                    <a:pt x="1200" y="2422"/>
                  </a:cubicBezTo>
                  <a:cubicBezTo>
                    <a:pt x="1252" y="2381"/>
                    <a:pt x="1301" y="2339"/>
                    <a:pt x="1350" y="2294"/>
                  </a:cubicBezTo>
                  <a:lnTo>
                    <a:pt x="1350" y="2396"/>
                  </a:lnTo>
                  <a:cubicBezTo>
                    <a:pt x="1352" y="2543"/>
                    <a:pt x="1354" y="2692"/>
                    <a:pt x="1357" y="2840"/>
                  </a:cubicBezTo>
                  <a:cubicBezTo>
                    <a:pt x="1358" y="2997"/>
                    <a:pt x="1360" y="3155"/>
                    <a:pt x="1374" y="3312"/>
                  </a:cubicBezTo>
                  <a:cubicBezTo>
                    <a:pt x="1381" y="3379"/>
                    <a:pt x="1445" y="3426"/>
                    <a:pt x="1509" y="3428"/>
                  </a:cubicBezTo>
                  <a:cubicBezTo>
                    <a:pt x="1514" y="3428"/>
                    <a:pt x="1520" y="3426"/>
                    <a:pt x="1526" y="3426"/>
                  </a:cubicBezTo>
                  <a:cubicBezTo>
                    <a:pt x="1599" y="3413"/>
                    <a:pt x="1650" y="3347"/>
                    <a:pt x="1639" y="3273"/>
                  </a:cubicBezTo>
                  <a:cubicBezTo>
                    <a:pt x="1632" y="3219"/>
                    <a:pt x="1626" y="3163"/>
                    <a:pt x="1621" y="3109"/>
                  </a:cubicBezTo>
                  <a:lnTo>
                    <a:pt x="1621" y="3109"/>
                  </a:lnTo>
                  <a:cubicBezTo>
                    <a:pt x="1622" y="3111"/>
                    <a:pt x="1622" y="3112"/>
                    <a:pt x="1622" y="3113"/>
                  </a:cubicBezTo>
                  <a:lnTo>
                    <a:pt x="1622" y="3113"/>
                  </a:lnTo>
                  <a:cubicBezTo>
                    <a:pt x="1600" y="2767"/>
                    <a:pt x="1594" y="2420"/>
                    <a:pt x="1601" y="2073"/>
                  </a:cubicBezTo>
                  <a:cubicBezTo>
                    <a:pt x="1602" y="2058"/>
                    <a:pt x="1602" y="2043"/>
                    <a:pt x="1604" y="2028"/>
                  </a:cubicBezTo>
                  <a:cubicBezTo>
                    <a:pt x="1686" y="1930"/>
                    <a:pt x="1764" y="1829"/>
                    <a:pt x="1836" y="1724"/>
                  </a:cubicBezTo>
                  <a:lnTo>
                    <a:pt x="1993" y="1506"/>
                  </a:lnTo>
                  <a:cubicBezTo>
                    <a:pt x="2031" y="1452"/>
                    <a:pt x="2066" y="1395"/>
                    <a:pt x="2101" y="1340"/>
                  </a:cubicBezTo>
                  <a:cubicBezTo>
                    <a:pt x="2134" y="1287"/>
                    <a:pt x="2170" y="1237"/>
                    <a:pt x="2201" y="1183"/>
                  </a:cubicBezTo>
                  <a:cubicBezTo>
                    <a:pt x="2242" y="1109"/>
                    <a:pt x="2284" y="1034"/>
                    <a:pt x="2326" y="960"/>
                  </a:cubicBezTo>
                  <a:cubicBezTo>
                    <a:pt x="2340" y="936"/>
                    <a:pt x="2352" y="908"/>
                    <a:pt x="2365" y="881"/>
                  </a:cubicBezTo>
                  <a:cubicBezTo>
                    <a:pt x="2384" y="843"/>
                    <a:pt x="2403" y="805"/>
                    <a:pt x="2424" y="767"/>
                  </a:cubicBezTo>
                  <a:cubicBezTo>
                    <a:pt x="2460" y="694"/>
                    <a:pt x="2492" y="619"/>
                    <a:pt x="2519" y="543"/>
                  </a:cubicBezTo>
                  <a:cubicBezTo>
                    <a:pt x="2546" y="467"/>
                    <a:pt x="2569" y="382"/>
                    <a:pt x="2565" y="303"/>
                  </a:cubicBezTo>
                  <a:cubicBezTo>
                    <a:pt x="2560" y="224"/>
                    <a:pt x="2542" y="149"/>
                    <a:pt x="2485" y="92"/>
                  </a:cubicBezTo>
                  <a:cubicBezTo>
                    <a:pt x="2460" y="64"/>
                    <a:pt x="2430" y="42"/>
                    <a:pt x="2395" y="26"/>
                  </a:cubicBezTo>
                  <a:cubicBezTo>
                    <a:pt x="2362" y="13"/>
                    <a:pt x="2326" y="4"/>
                    <a:pt x="2289" y="2"/>
                  </a:cubicBezTo>
                  <a:cubicBezTo>
                    <a:pt x="2280" y="1"/>
                    <a:pt x="2270" y="1"/>
                    <a:pt x="2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4" name="Google Shape;13754;p25"/>
            <p:cNvSpPr/>
            <p:nvPr/>
          </p:nvSpPr>
          <p:spPr>
            <a:xfrm>
              <a:off x="5101404" y="3126023"/>
              <a:ext cx="47705" cy="20724"/>
            </a:xfrm>
            <a:custGeom>
              <a:avLst/>
              <a:gdLst/>
              <a:ahLst/>
              <a:cxnLst/>
              <a:rect l="l" t="t" r="r" b="b"/>
              <a:pathLst>
                <a:path w="1418" h="616" extrusionOk="0">
                  <a:moveTo>
                    <a:pt x="149" y="1"/>
                  </a:moveTo>
                  <a:cubicBezTo>
                    <a:pt x="86" y="1"/>
                    <a:pt x="31" y="42"/>
                    <a:pt x="13" y="104"/>
                  </a:cubicBezTo>
                  <a:lnTo>
                    <a:pt x="9" y="125"/>
                  </a:lnTo>
                  <a:cubicBezTo>
                    <a:pt x="1" y="158"/>
                    <a:pt x="4" y="194"/>
                    <a:pt x="15" y="228"/>
                  </a:cubicBezTo>
                  <a:cubicBezTo>
                    <a:pt x="34" y="291"/>
                    <a:pt x="94" y="337"/>
                    <a:pt x="146" y="373"/>
                  </a:cubicBezTo>
                  <a:cubicBezTo>
                    <a:pt x="279" y="462"/>
                    <a:pt x="428" y="525"/>
                    <a:pt x="585" y="560"/>
                  </a:cubicBezTo>
                  <a:cubicBezTo>
                    <a:pt x="818" y="612"/>
                    <a:pt x="1060" y="615"/>
                    <a:pt x="1297" y="615"/>
                  </a:cubicBezTo>
                  <a:lnTo>
                    <a:pt x="1299" y="615"/>
                  </a:lnTo>
                  <a:cubicBezTo>
                    <a:pt x="1365" y="612"/>
                    <a:pt x="1417" y="555"/>
                    <a:pt x="1416" y="489"/>
                  </a:cubicBezTo>
                  <a:cubicBezTo>
                    <a:pt x="1414" y="422"/>
                    <a:pt x="1360" y="368"/>
                    <a:pt x="1292" y="367"/>
                  </a:cubicBezTo>
                  <a:lnTo>
                    <a:pt x="1193" y="364"/>
                  </a:lnTo>
                  <a:lnTo>
                    <a:pt x="1186" y="364"/>
                  </a:lnTo>
                  <a:cubicBezTo>
                    <a:pt x="1137" y="361"/>
                    <a:pt x="1087" y="359"/>
                    <a:pt x="1038" y="356"/>
                  </a:cubicBezTo>
                  <a:lnTo>
                    <a:pt x="1047" y="356"/>
                  </a:lnTo>
                  <a:lnTo>
                    <a:pt x="1006" y="354"/>
                  </a:lnTo>
                  <a:cubicBezTo>
                    <a:pt x="916" y="348"/>
                    <a:pt x="827" y="340"/>
                    <a:pt x="738" y="326"/>
                  </a:cubicBezTo>
                  <a:cubicBezTo>
                    <a:pt x="680" y="313"/>
                    <a:pt x="621" y="299"/>
                    <a:pt x="564" y="281"/>
                  </a:cubicBezTo>
                  <a:cubicBezTo>
                    <a:pt x="520" y="267"/>
                    <a:pt x="477" y="250"/>
                    <a:pt x="436" y="231"/>
                  </a:cubicBezTo>
                  <a:cubicBezTo>
                    <a:pt x="392" y="207"/>
                    <a:pt x="349" y="183"/>
                    <a:pt x="308" y="156"/>
                  </a:cubicBezTo>
                  <a:cubicBezTo>
                    <a:pt x="300" y="150"/>
                    <a:pt x="292" y="145"/>
                    <a:pt x="284" y="139"/>
                  </a:cubicBezTo>
                  <a:cubicBezTo>
                    <a:pt x="284" y="76"/>
                    <a:pt x="241" y="22"/>
                    <a:pt x="181" y="4"/>
                  </a:cubicBezTo>
                  <a:cubicBezTo>
                    <a:pt x="170" y="2"/>
                    <a:pt x="159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5" name="Google Shape;13755;p25"/>
            <p:cNvSpPr/>
            <p:nvPr/>
          </p:nvSpPr>
          <p:spPr>
            <a:xfrm>
              <a:off x="5201427" y="3044369"/>
              <a:ext cx="51742" cy="105301"/>
            </a:xfrm>
            <a:custGeom>
              <a:avLst/>
              <a:gdLst/>
              <a:ahLst/>
              <a:cxnLst/>
              <a:rect l="l" t="t" r="r" b="b"/>
              <a:pathLst>
                <a:path w="1538" h="3130" extrusionOk="0">
                  <a:moveTo>
                    <a:pt x="77" y="1763"/>
                  </a:moveTo>
                  <a:lnTo>
                    <a:pt x="77" y="1763"/>
                  </a:lnTo>
                  <a:cubicBezTo>
                    <a:pt x="76" y="1764"/>
                    <a:pt x="76" y="1765"/>
                    <a:pt x="75" y="1765"/>
                  </a:cubicBezTo>
                  <a:lnTo>
                    <a:pt x="75" y="1765"/>
                  </a:lnTo>
                  <a:cubicBezTo>
                    <a:pt x="76" y="1765"/>
                    <a:pt x="76" y="1764"/>
                    <a:pt x="77" y="1763"/>
                  </a:cubicBezTo>
                  <a:close/>
                  <a:moveTo>
                    <a:pt x="1398" y="0"/>
                  </a:moveTo>
                  <a:cubicBezTo>
                    <a:pt x="1370" y="0"/>
                    <a:pt x="1341" y="9"/>
                    <a:pt x="1318" y="27"/>
                  </a:cubicBezTo>
                  <a:cubicBezTo>
                    <a:pt x="1288" y="47"/>
                    <a:pt x="1262" y="73"/>
                    <a:pt x="1240" y="103"/>
                  </a:cubicBezTo>
                  <a:cubicBezTo>
                    <a:pt x="1219" y="130"/>
                    <a:pt x="1202" y="158"/>
                    <a:pt x="1186" y="188"/>
                  </a:cubicBezTo>
                  <a:cubicBezTo>
                    <a:pt x="1150" y="256"/>
                    <a:pt x="1117" y="326"/>
                    <a:pt x="1088" y="397"/>
                  </a:cubicBezTo>
                  <a:cubicBezTo>
                    <a:pt x="1082" y="415"/>
                    <a:pt x="1075" y="430"/>
                    <a:pt x="1069" y="448"/>
                  </a:cubicBezTo>
                  <a:cubicBezTo>
                    <a:pt x="999" y="546"/>
                    <a:pt x="927" y="643"/>
                    <a:pt x="852" y="738"/>
                  </a:cubicBezTo>
                  <a:cubicBezTo>
                    <a:pt x="813" y="790"/>
                    <a:pt x="771" y="842"/>
                    <a:pt x="730" y="893"/>
                  </a:cubicBezTo>
                  <a:cubicBezTo>
                    <a:pt x="680" y="956"/>
                    <a:pt x="626" y="1021"/>
                    <a:pt x="577" y="1083"/>
                  </a:cubicBezTo>
                  <a:cubicBezTo>
                    <a:pt x="528" y="1146"/>
                    <a:pt x="479" y="1208"/>
                    <a:pt x="430" y="1269"/>
                  </a:cubicBezTo>
                  <a:cubicBezTo>
                    <a:pt x="388" y="1320"/>
                    <a:pt x="352" y="1372"/>
                    <a:pt x="312" y="1425"/>
                  </a:cubicBezTo>
                  <a:cubicBezTo>
                    <a:pt x="227" y="1542"/>
                    <a:pt x="146" y="1659"/>
                    <a:pt x="67" y="1779"/>
                  </a:cubicBezTo>
                  <a:lnTo>
                    <a:pt x="67" y="1779"/>
                  </a:lnTo>
                  <a:cubicBezTo>
                    <a:pt x="70" y="1775"/>
                    <a:pt x="73" y="1770"/>
                    <a:pt x="75" y="1765"/>
                  </a:cubicBezTo>
                  <a:lnTo>
                    <a:pt x="75" y="1765"/>
                  </a:lnTo>
                  <a:cubicBezTo>
                    <a:pt x="62" y="1787"/>
                    <a:pt x="49" y="1808"/>
                    <a:pt x="37" y="1830"/>
                  </a:cubicBezTo>
                  <a:cubicBezTo>
                    <a:pt x="1" y="1896"/>
                    <a:pt x="23" y="1979"/>
                    <a:pt x="88" y="2017"/>
                  </a:cubicBezTo>
                  <a:cubicBezTo>
                    <a:pt x="109" y="2029"/>
                    <a:pt x="132" y="2034"/>
                    <a:pt x="156" y="2034"/>
                  </a:cubicBezTo>
                  <a:cubicBezTo>
                    <a:pt x="204" y="2034"/>
                    <a:pt x="252" y="2011"/>
                    <a:pt x="274" y="1966"/>
                  </a:cubicBezTo>
                  <a:cubicBezTo>
                    <a:pt x="300" y="1917"/>
                    <a:pt x="330" y="1869"/>
                    <a:pt x="360" y="1822"/>
                  </a:cubicBezTo>
                  <a:cubicBezTo>
                    <a:pt x="399" y="1762"/>
                    <a:pt x="437" y="1702"/>
                    <a:pt x="482" y="1641"/>
                  </a:cubicBezTo>
                  <a:cubicBezTo>
                    <a:pt x="525" y="1581"/>
                    <a:pt x="566" y="1520"/>
                    <a:pt x="610" y="1461"/>
                  </a:cubicBezTo>
                  <a:cubicBezTo>
                    <a:pt x="664" y="1393"/>
                    <a:pt x="716" y="1325"/>
                    <a:pt x="768" y="1257"/>
                  </a:cubicBezTo>
                  <a:cubicBezTo>
                    <a:pt x="803" y="1212"/>
                    <a:pt x="838" y="1168"/>
                    <a:pt x="873" y="1124"/>
                  </a:cubicBezTo>
                  <a:lnTo>
                    <a:pt x="873" y="1124"/>
                  </a:lnTo>
                  <a:cubicBezTo>
                    <a:pt x="870" y="1141"/>
                    <a:pt x="866" y="1157"/>
                    <a:pt x="863" y="1174"/>
                  </a:cubicBezTo>
                  <a:cubicBezTo>
                    <a:pt x="854" y="1222"/>
                    <a:pt x="846" y="1266"/>
                    <a:pt x="838" y="1317"/>
                  </a:cubicBezTo>
                  <a:cubicBezTo>
                    <a:pt x="830" y="1366"/>
                    <a:pt x="821" y="1417"/>
                    <a:pt x="816" y="1467"/>
                  </a:cubicBezTo>
                  <a:cubicBezTo>
                    <a:pt x="808" y="1545"/>
                    <a:pt x="795" y="1621"/>
                    <a:pt x="786" y="1698"/>
                  </a:cubicBezTo>
                  <a:cubicBezTo>
                    <a:pt x="770" y="1833"/>
                    <a:pt x="754" y="1966"/>
                    <a:pt x="745" y="2101"/>
                  </a:cubicBezTo>
                  <a:cubicBezTo>
                    <a:pt x="733" y="2245"/>
                    <a:pt x="722" y="2387"/>
                    <a:pt x="713" y="2531"/>
                  </a:cubicBezTo>
                  <a:cubicBezTo>
                    <a:pt x="703" y="2686"/>
                    <a:pt x="691" y="2841"/>
                    <a:pt x="688" y="2997"/>
                  </a:cubicBezTo>
                  <a:cubicBezTo>
                    <a:pt x="689" y="3069"/>
                    <a:pt x="749" y="3128"/>
                    <a:pt x="822" y="3129"/>
                  </a:cubicBezTo>
                  <a:lnTo>
                    <a:pt x="824" y="3129"/>
                  </a:lnTo>
                  <a:cubicBezTo>
                    <a:pt x="898" y="3128"/>
                    <a:pt x="958" y="3066"/>
                    <a:pt x="957" y="2992"/>
                  </a:cubicBezTo>
                  <a:cubicBezTo>
                    <a:pt x="952" y="2841"/>
                    <a:pt x="955" y="2691"/>
                    <a:pt x="961" y="2541"/>
                  </a:cubicBezTo>
                  <a:cubicBezTo>
                    <a:pt x="961" y="2547"/>
                    <a:pt x="961" y="2552"/>
                    <a:pt x="961" y="2558"/>
                  </a:cubicBezTo>
                  <a:cubicBezTo>
                    <a:pt x="971" y="2365"/>
                    <a:pt x="984" y="2173"/>
                    <a:pt x="1003" y="1982"/>
                  </a:cubicBezTo>
                  <a:cubicBezTo>
                    <a:pt x="1026" y="1744"/>
                    <a:pt x="1056" y="1509"/>
                    <a:pt x="1099" y="1276"/>
                  </a:cubicBezTo>
                  <a:cubicBezTo>
                    <a:pt x="1131" y="1105"/>
                    <a:pt x="1174" y="937"/>
                    <a:pt x="1227" y="772"/>
                  </a:cubicBezTo>
                  <a:cubicBezTo>
                    <a:pt x="1254" y="693"/>
                    <a:pt x="1283" y="614"/>
                    <a:pt x="1314" y="537"/>
                  </a:cubicBezTo>
                  <a:cubicBezTo>
                    <a:pt x="1341" y="500"/>
                    <a:pt x="1367" y="462"/>
                    <a:pt x="1392" y="426"/>
                  </a:cubicBezTo>
                  <a:cubicBezTo>
                    <a:pt x="1417" y="389"/>
                    <a:pt x="1441" y="353"/>
                    <a:pt x="1466" y="315"/>
                  </a:cubicBezTo>
                  <a:cubicBezTo>
                    <a:pt x="1489" y="282"/>
                    <a:pt x="1509" y="247"/>
                    <a:pt x="1525" y="209"/>
                  </a:cubicBezTo>
                  <a:cubicBezTo>
                    <a:pt x="1534" y="179"/>
                    <a:pt x="1538" y="146"/>
                    <a:pt x="1533" y="114"/>
                  </a:cubicBezTo>
                  <a:cubicBezTo>
                    <a:pt x="1526" y="43"/>
                    <a:pt x="1462" y="0"/>
                    <a:pt x="1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6" name="Google Shape;13756;p25"/>
            <p:cNvSpPr/>
            <p:nvPr/>
          </p:nvSpPr>
          <p:spPr>
            <a:xfrm>
              <a:off x="5187633" y="3131069"/>
              <a:ext cx="87370" cy="20085"/>
            </a:xfrm>
            <a:custGeom>
              <a:avLst/>
              <a:gdLst/>
              <a:ahLst/>
              <a:cxnLst/>
              <a:rect l="l" t="t" r="r" b="b"/>
              <a:pathLst>
                <a:path w="2597" h="597" extrusionOk="0">
                  <a:moveTo>
                    <a:pt x="2457" y="0"/>
                  </a:moveTo>
                  <a:cubicBezTo>
                    <a:pt x="2450" y="0"/>
                    <a:pt x="2444" y="1"/>
                    <a:pt x="2437" y="2"/>
                  </a:cubicBezTo>
                  <a:cubicBezTo>
                    <a:pt x="2125" y="57"/>
                    <a:pt x="1815" y="130"/>
                    <a:pt x="1504" y="192"/>
                  </a:cubicBezTo>
                  <a:cubicBezTo>
                    <a:pt x="1375" y="218"/>
                    <a:pt x="1245" y="242"/>
                    <a:pt x="1113" y="263"/>
                  </a:cubicBezTo>
                  <a:cubicBezTo>
                    <a:pt x="1047" y="272"/>
                    <a:pt x="980" y="285"/>
                    <a:pt x="912" y="291"/>
                  </a:cubicBezTo>
                  <a:cubicBezTo>
                    <a:pt x="840" y="299"/>
                    <a:pt x="767" y="307"/>
                    <a:pt x="694" y="315"/>
                  </a:cubicBezTo>
                  <a:cubicBezTo>
                    <a:pt x="593" y="320"/>
                    <a:pt x="493" y="327"/>
                    <a:pt x="393" y="327"/>
                  </a:cubicBezTo>
                  <a:cubicBezTo>
                    <a:pt x="362" y="327"/>
                    <a:pt x="332" y="326"/>
                    <a:pt x="301" y="325"/>
                  </a:cubicBezTo>
                  <a:cubicBezTo>
                    <a:pt x="274" y="323"/>
                    <a:pt x="249" y="320"/>
                    <a:pt x="222" y="317"/>
                  </a:cubicBezTo>
                  <a:lnTo>
                    <a:pt x="217" y="315"/>
                  </a:lnTo>
                  <a:cubicBezTo>
                    <a:pt x="198" y="306"/>
                    <a:pt x="177" y="301"/>
                    <a:pt x="157" y="301"/>
                  </a:cubicBezTo>
                  <a:cubicBezTo>
                    <a:pt x="109" y="301"/>
                    <a:pt x="63" y="327"/>
                    <a:pt x="37" y="370"/>
                  </a:cubicBezTo>
                  <a:cubicBezTo>
                    <a:pt x="1" y="434"/>
                    <a:pt x="23" y="526"/>
                    <a:pt x="88" y="559"/>
                  </a:cubicBezTo>
                  <a:cubicBezTo>
                    <a:pt x="153" y="592"/>
                    <a:pt x="230" y="594"/>
                    <a:pt x="301" y="595"/>
                  </a:cubicBezTo>
                  <a:cubicBezTo>
                    <a:pt x="325" y="597"/>
                    <a:pt x="349" y="597"/>
                    <a:pt x="373" y="597"/>
                  </a:cubicBezTo>
                  <a:cubicBezTo>
                    <a:pt x="411" y="597"/>
                    <a:pt x="449" y="595"/>
                    <a:pt x="488" y="594"/>
                  </a:cubicBezTo>
                  <a:cubicBezTo>
                    <a:pt x="536" y="590"/>
                    <a:pt x="582" y="587"/>
                    <a:pt x="627" y="583"/>
                  </a:cubicBezTo>
                  <a:cubicBezTo>
                    <a:pt x="657" y="581"/>
                    <a:pt x="689" y="581"/>
                    <a:pt x="719" y="576"/>
                  </a:cubicBezTo>
                  <a:cubicBezTo>
                    <a:pt x="800" y="565"/>
                    <a:pt x="881" y="557"/>
                    <a:pt x="960" y="548"/>
                  </a:cubicBezTo>
                  <a:cubicBezTo>
                    <a:pt x="1028" y="540"/>
                    <a:pt x="1096" y="527"/>
                    <a:pt x="1164" y="516"/>
                  </a:cubicBezTo>
                  <a:cubicBezTo>
                    <a:pt x="1294" y="494"/>
                    <a:pt x="1424" y="469"/>
                    <a:pt x="1552" y="442"/>
                  </a:cubicBezTo>
                  <a:cubicBezTo>
                    <a:pt x="1859" y="378"/>
                    <a:pt x="2166" y="307"/>
                    <a:pt x="2476" y="260"/>
                  </a:cubicBezTo>
                  <a:cubicBezTo>
                    <a:pt x="2548" y="250"/>
                    <a:pt x="2597" y="182"/>
                    <a:pt x="2586" y="111"/>
                  </a:cubicBezTo>
                  <a:cubicBezTo>
                    <a:pt x="2576" y="46"/>
                    <a:pt x="2520" y="0"/>
                    <a:pt x="2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7" name="Google Shape;13757;p25"/>
            <p:cNvSpPr/>
            <p:nvPr/>
          </p:nvSpPr>
          <p:spPr>
            <a:xfrm>
              <a:off x="5195236" y="3161449"/>
              <a:ext cx="69909" cy="83131"/>
            </a:xfrm>
            <a:custGeom>
              <a:avLst/>
              <a:gdLst/>
              <a:ahLst/>
              <a:cxnLst/>
              <a:rect l="l" t="t" r="r" b="b"/>
              <a:pathLst>
                <a:path w="2078" h="2471" extrusionOk="0">
                  <a:moveTo>
                    <a:pt x="1055" y="986"/>
                  </a:moveTo>
                  <a:cubicBezTo>
                    <a:pt x="1052" y="989"/>
                    <a:pt x="1049" y="992"/>
                    <a:pt x="1047" y="995"/>
                  </a:cubicBezTo>
                  <a:lnTo>
                    <a:pt x="1047" y="995"/>
                  </a:lnTo>
                  <a:cubicBezTo>
                    <a:pt x="1050" y="992"/>
                    <a:pt x="1052" y="989"/>
                    <a:pt x="1055" y="986"/>
                  </a:cubicBezTo>
                  <a:close/>
                  <a:moveTo>
                    <a:pt x="1124" y="1"/>
                  </a:moveTo>
                  <a:cubicBezTo>
                    <a:pt x="1049" y="1"/>
                    <a:pt x="973" y="27"/>
                    <a:pt x="910" y="64"/>
                  </a:cubicBezTo>
                  <a:cubicBezTo>
                    <a:pt x="845" y="104"/>
                    <a:pt x="796" y="164"/>
                    <a:pt x="770" y="237"/>
                  </a:cubicBezTo>
                  <a:cubicBezTo>
                    <a:pt x="743" y="310"/>
                    <a:pt x="743" y="406"/>
                    <a:pt x="784" y="474"/>
                  </a:cubicBezTo>
                  <a:cubicBezTo>
                    <a:pt x="816" y="528"/>
                    <a:pt x="873" y="564"/>
                    <a:pt x="936" y="569"/>
                  </a:cubicBezTo>
                  <a:cubicBezTo>
                    <a:pt x="942" y="570"/>
                    <a:pt x="947" y="570"/>
                    <a:pt x="952" y="570"/>
                  </a:cubicBezTo>
                  <a:cubicBezTo>
                    <a:pt x="1021" y="570"/>
                    <a:pt x="1081" y="520"/>
                    <a:pt x="1088" y="449"/>
                  </a:cubicBezTo>
                  <a:cubicBezTo>
                    <a:pt x="1095" y="398"/>
                    <a:pt x="1071" y="348"/>
                    <a:pt x="1028" y="319"/>
                  </a:cubicBezTo>
                  <a:lnTo>
                    <a:pt x="1030" y="316"/>
                  </a:lnTo>
                  <a:cubicBezTo>
                    <a:pt x="1031" y="314"/>
                    <a:pt x="1033" y="313"/>
                    <a:pt x="1035" y="311"/>
                  </a:cubicBezTo>
                  <a:lnTo>
                    <a:pt x="1041" y="303"/>
                  </a:lnTo>
                  <a:lnTo>
                    <a:pt x="1050" y="297"/>
                  </a:lnTo>
                  <a:lnTo>
                    <a:pt x="1066" y="287"/>
                  </a:lnTo>
                  <a:lnTo>
                    <a:pt x="1062" y="289"/>
                  </a:lnTo>
                  <a:lnTo>
                    <a:pt x="1062" y="289"/>
                  </a:lnTo>
                  <a:cubicBezTo>
                    <a:pt x="1068" y="285"/>
                    <a:pt x="1075" y="283"/>
                    <a:pt x="1081" y="281"/>
                  </a:cubicBezTo>
                  <a:cubicBezTo>
                    <a:pt x="1088" y="278"/>
                    <a:pt x="1095" y="276"/>
                    <a:pt x="1103" y="275"/>
                  </a:cubicBezTo>
                  <a:lnTo>
                    <a:pt x="1120" y="272"/>
                  </a:lnTo>
                  <a:lnTo>
                    <a:pt x="1141" y="272"/>
                  </a:lnTo>
                  <a:lnTo>
                    <a:pt x="1155" y="275"/>
                  </a:lnTo>
                  <a:cubicBezTo>
                    <a:pt x="1158" y="275"/>
                    <a:pt x="1160" y="275"/>
                    <a:pt x="1162" y="276"/>
                  </a:cubicBezTo>
                  <a:lnTo>
                    <a:pt x="1162" y="276"/>
                  </a:lnTo>
                  <a:cubicBezTo>
                    <a:pt x="1167" y="277"/>
                    <a:pt x="1172" y="279"/>
                    <a:pt x="1177" y="281"/>
                  </a:cubicBezTo>
                  <a:cubicBezTo>
                    <a:pt x="1182" y="283"/>
                    <a:pt x="1187" y="286"/>
                    <a:pt x="1190" y="289"/>
                  </a:cubicBezTo>
                  <a:lnTo>
                    <a:pt x="1204" y="300"/>
                  </a:lnTo>
                  <a:cubicBezTo>
                    <a:pt x="1207" y="303"/>
                    <a:pt x="1210" y="306"/>
                    <a:pt x="1213" y="310"/>
                  </a:cubicBezTo>
                  <a:lnTo>
                    <a:pt x="1223" y="322"/>
                  </a:lnTo>
                  <a:cubicBezTo>
                    <a:pt x="1229" y="330"/>
                    <a:pt x="1236" y="341"/>
                    <a:pt x="1239" y="349"/>
                  </a:cubicBezTo>
                  <a:cubicBezTo>
                    <a:pt x="1242" y="356"/>
                    <a:pt x="1245" y="362"/>
                    <a:pt x="1248" y="370"/>
                  </a:cubicBezTo>
                  <a:cubicBezTo>
                    <a:pt x="1251" y="381"/>
                    <a:pt x="1255" y="392"/>
                    <a:pt x="1258" y="405"/>
                  </a:cubicBezTo>
                  <a:cubicBezTo>
                    <a:pt x="1261" y="424"/>
                    <a:pt x="1264" y="441"/>
                    <a:pt x="1267" y="460"/>
                  </a:cubicBezTo>
                  <a:cubicBezTo>
                    <a:pt x="1269" y="485"/>
                    <a:pt x="1270" y="511"/>
                    <a:pt x="1269" y="536"/>
                  </a:cubicBezTo>
                  <a:cubicBezTo>
                    <a:pt x="1266" y="561"/>
                    <a:pt x="1263" y="587"/>
                    <a:pt x="1259" y="612"/>
                  </a:cubicBezTo>
                  <a:cubicBezTo>
                    <a:pt x="1255" y="634"/>
                    <a:pt x="1248" y="655"/>
                    <a:pt x="1242" y="677"/>
                  </a:cubicBezTo>
                  <a:cubicBezTo>
                    <a:pt x="1232" y="707"/>
                    <a:pt x="1220" y="735"/>
                    <a:pt x="1207" y="764"/>
                  </a:cubicBezTo>
                  <a:cubicBezTo>
                    <a:pt x="1191" y="796"/>
                    <a:pt x="1172" y="827"/>
                    <a:pt x="1153" y="857"/>
                  </a:cubicBezTo>
                  <a:cubicBezTo>
                    <a:pt x="1120" y="906"/>
                    <a:pt x="1084" y="954"/>
                    <a:pt x="1044" y="998"/>
                  </a:cubicBezTo>
                  <a:cubicBezTo>
                    <a:pt x="1045" y="997"/>
                    <a:pt x="1046" y="996"/>
                    <a:pt x="1047" y="995"/>
                  </a:cubicBezTo>
                  <a:lnTo>
                    <a:pt x="1047" y="995"/>
                  </a:lnTo>
                  <a:cubicBezTo>
                    <a:pt x="988" y="1058"/>
                    <a:pt x="927" y="1118"/>
                    <a:pt x="862" y="1174"/>
                  </a:cubicBezTo>
                  <a:cubicBezTo>
                    <a:pt x="753" y="1269"/>
                    <a:pt x="640" y="1354"/>
                    <a:pt x="523" y="1440"/>
                  </a:cubicBezTo>
                  <a:cubicBezTo>
                    <a:pt x="406" y="1525"/>
                    <a:pt x="287" y="1606"/>
                    <a:pt x="169" y="1690"/>
                  </a:cubicBezTo>
                  <a:cubicBezTo>
                    <a:pt x="132" y="1714"/>
                    <a:pt x="99" y="1744"/>
                    <a:pt x="69" y="1777"/>
                  </a:cubicBezTo>
                  <a:cubicBezTo>
                    <a:pt x="47" y="1804"/>
                    <a:pt x="29" y="1837"/>
                    <a:pt x="20" y="1872"/>
                  </a:cubicBezTo>
                  <a:cubicBezTo>
                    <a:pt x="1" y="1945"/>
                    <a:pt x="17" y="2022"/>
                    <a:pt x="63" y="2081"/>
                  </a:cubicBezTo>
                  <a:cubicBezTo>
                    <a:pt x="121" y="2152"/>
                    <a:pt x="194" y="2209"/>
                    <a:pt x="276" y="2249"/>
                  </a:cubicBezTo>
                  <a:cubicBezTo>
                    <a:pt x="359" y="2290"/>
                    <a:pt x="446" y="2325"/>
                    <a:pt x="534" y="2353"/>
                  </a:cubicBezTo>
                  <a:cubicBezTo>
                    <a:pt x="735" y="2417"/>
                    <a:pt x="944" y="2455"/>
                    <a:pt x="1156" y="2467"/>
                  </a:cubicBezTo>
                  <a:cubicBezTo>
                    <a:pt x="1212" y="2469"/>
                    <a:pt x="1267" y="2470"/>
                    <a:pt x="1323" y="2470"/>
                  </a:cubicBezTo>
                  <a:cubicBezTo>
                    <a:pt x="1378" y="2470"/>
                    <a:pt x="1435" y="2470"/>
                    <a:pt x="1491" y="2469"/>
                  </a:cubicBezTo>
                  <a:cubicBezTo>
                    <a:pt x="1649" y="2462"/>
                    <a:pt x="1806" y="2447"/>
                    <a:pt x="1961" y="2421"/>
                  </a:cubicBezTo>
                  <a:cubicBezTo>
                    <a:pt x="2030" y="2410"/>
                    <a:pt x="2078" y="2347"/>
                    <a:pt x="2067" y="2277"/>
                  </a:cubicBezTo>
                  <a:cubicBezTo>
                    <a:pt x="2058" y="2214"/>
                    <a:pt x="2004" y="2168"/>
                    <a:pt x="1942" y="2168"/>
                  </a:cubicBezTo>
                  <a:cubicBezTo>
                    <a:pt x="1936" y="2168"/>
                    <a:pt x="1929" y="2169"/>
                    <a:pt x="1923" y="2170"/>
                  </a:cubicBezTo>
                  <a:cubicBezTo>
                    <a:pt x="1828" y="2181"/>
                    <a:pt x="1733" y="2192"/>
                    <a:pt x="1638" y="2201"/>
                  </a:cubicBezTo>
                  <a:cubicBezTo>
                    <a:pt x="1529" y="2206"/>
                    <a:pt x="1421" y="2211"/>
                    <a:pt x="1312" y="2211"/>
                  </a:cubicBezTo>
                  <a:cubicBezTo>
                    <a:pt x="1276" y="2211"/>
                    <a:pt x="1241" y="2210"/>
                    <a:pt x="1206" y="2209"/>
                  </a:cubicBezTo>
                  <a:lnTo>
                    <a:pt x="1199" y="2209"/>
                  </a:lnTo>
                  <a:cubicBezTo>
                    <a:pt x="1096" y="2203"/>
                    <a:pt x="995" y="2190"/>
                    <a:pt x="894" y="2173"/>
                  </a:cubicBezTo>
                  <a:cubicBezTo>
                    <a:pt x="794" y="2154"/>
                    <a:pt x="697" y="2128"/>
                    <a:pt x="601" y="2098"/>
                  </a:cubicBezTo>
                  <a:cubicBezTo>
                    <a:pt x="545" y="2078"/>
                    <a:pt x="492" y="2057"/>
                    <a:pt x="438" y="2032"/>
                  </a:cubicBezTo>
                  <a:cubicBezTo>
                    <a:pt x="403" y="2013"/>
                    <a:pt x="368" y="1994"/>
                    <a:pt x="335" y="1973"/>
                  </a:cubicBezTo>
                  <a:cubicBezTo>
                    <a:pt x="329" y="1969"/>
                    <a:pt x="322" y="1964"/>
                    <a:pt x="316" y="1959"/>
                  </a:cubicBezTo>
                  <a:cubicBezTo>
                    <a:pt x="306" y="1951"/>
                    <a:pt x="299" y="1943"/>
                    <a:pt x="291" y="1934"/>
                  </a:cubicBezTo>
                  <a:lnTo>
                    <a:pt x="303" y="1921"/>
                  </a:lnTo>
                  <a:cubicBezTo>
                    <a:pt x="343" y="1888"/>
                    <a:pt x="384" y="1859"/>
                    <a:pt x="424" y="1829"/>
                  </a:cubicBezTo>
                  <a:cubicBezTo>
                    <a:pt x="536" y="1742"/>
                    <a:pt x="655" y="1663"/>
                    <a:pt x="769" y="1578"/>
                  </a:cubicBezTo>
                  <a:cubicBezTo>
                    <a:pt x="884" y="1494"/>
                    <a:pt x="995" y="1405"/>
                    <a:pt x="1100" y="1308"/>
                  </a:cubicBezTo>
                  <a:cubicBezTo>
                    <a:pt x="1239" y="1182"/>
                    <a:pt x="1369" y="1039"/>
                    <a:pt x="1449" y="868"/>
                  </a:cubicBezTo>
                  <a:cubicBezTo>
                    <a:pt x="1494" y="780"/>
                    <a:pt x="1522" y="685"/>
                    <a:pt x="1532" y="587"/>
                  </a:cubicBezTo>
                  <a:cubicBezTo>
                    <a:pt x="1541" y="496"/>
                    <a:pt x="1535" y="405"/>
                    <a:pt x="1513" y="318"/>
                  </a:cubicBezTo>
                  <a:cubicBezTo>
                    <a:pt x="1489" y="235"/>
                    <a:pt x="1445" y="159"/>
                    <a:pt x="1383" y="99"/>
                  </a:cubicBezTo>
                  <a:cubicBezTo>
                    <a:pt x="1324" y="47"/>
                    <a:pt x="1250" y="14"/>
                    <a:pt x="1171" y="4"/>
                  </a:cubicBezTo>
                  <a:cubicBezTo>
                    <a:pt x="1155" y="2"/>
                    <a:pt x="1140" y="1"/>
                    <a:pt x="1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8" name="Google Shape;13758;p25"/>
            <p:cNvSpPr/>
            <p:nvPr/>
          </p:nvSpPr>
          <p:spPr>
            <a:xfrm>
              <a:off x="5310062" y="3108864"/>
              <a:ext cx="83972" cy="101533"/>
            </a:xfrm>
            <a:custGeom>
              <a:avLst/>
              <a:gdLst/>
              <a:ahLst/>
              <a:cxnLst/>
              <a:rect l="l" t="t" r="r" b="b"/>
              <a:pathLst>
                <a:path w="2496" h="3018" extrusionOk="0">
                  <a:moveTo>
                    <a:pt x="720" y="393"/>
                  </a:moveTo>
                  <a:lnTo>
                    <a:pt x="715" y="399"/>
                  </a:lnTo>
                  <a:lnTo>
                    <a:pt x="717" y="396"/>
                  </a:lnTo>
                  <a:lnTo>
                    <a:pt x="717" y="396"/>
                  </a:lnTo>
                  <a:lnTo>
                    <a:pt x="720" y="393"/>
                  </a:lnTo>
                  <a:close/>
                  <a:moveTo>
                    <a:pt x="675" y="446"/>
                  </a:moveTo>
                  <a:lnTo>
                    <a:pt x="675" y="446"/>
                  </a:lnTo>
                  <a:cubicBezTo>
                    <a:pt x="673" y="448"/>
                    <a:pt x="671" y="450"/>
                    <a:pt x="669" y="453"/>
                  </a:cubicBezTo>
                  <a:cubicBezTo>
                    <a:pt x="671" y="450"/>
                    <a:pt x="673" y="448"/>
                    <a:pt x="675" y="446"/>
                  </a:cubicBezTo>
                  <a:close/>
                  <a:moveTo>
                    <a:pt x="585" y="2669"/>
                  </a:moveTo>
                  <a:cubicBezTo>
                    <a:pt x="585" y="2671"/>
                    <a:pt x="586" y="2672"/>
                    <a:pt x="587" y="2674"/>
                  </a:cubicBezTo>
                  <a:lnTo>
                    <a:pt x="587" y="2674"/>
                  </a:lnTo>
                  <a:cubicBezTo>
                    <a:pt x="586" y="2672"/>
                    <a:pt x="586" y="2671"/>
                    <a:pt x="585" y="2669"/>
                  </a:cubicBezTo>
                  <a:close/>
                  <a:moveTo>
                    <a:pt x="875" y="2102"/>
                  </a:moveTo>
                  <a:cubicBezTo>
                    <a:pt x="895" y="2262"/>
                    <a:pt x="922" y="2422"/>
                    <a:pt x="936" y="2585"/>
                  </a:cubicBezTo>
                  <a:lnTo>
                    <a:pt x="936" y="2628"/>
                  </a:lnTo>
                  <a:cubicBezTo>
                    <a:pt x="935" y="2631"/>
                    <a:pt x="935" y="2632"/>
                    <a:pt x="935" y="2637"/>
                  </a:cubicBezTo>
                  <a:cubicBezTo>
                    <a:pt x="933" y="2642"/>
                    <a:pt x="933" y="2645"/>
                    <a:pt x="932" y="2650"/>
                  </a:cubicBezTo>
                  <a:cubicBezTo>
                    <a:pt x="930" y="2653"/>
                    <a:pt x="928" y="2656"/>
                    <a:pt x="927" y="2661"/>
                  </a:cubicBezTo>
                  <a:lnTo>
                    <a:pt x="921" y="2670"/>
                  </a:lnTo>
                  <a:lnTo>
                    <a:pt x="911" y="2682"/>
                  </a:lnTo>
                  <a:cubicBezTo>
                    <a:pt x="906" y="2688"/>
                    <a:pt x="900" y="2693"/>
                    <a:pt x="895" y="2697"/>
                  </a:cubicBezTo>
                  <a:lnTo>
                    <a:pt x="898" y="2694"/>
                  </a:lnTo>
                  <a:lnTo>
                    <a:pt x="886" y="2704"/>
                  </a:lnTo>
                  <a:cubicBezTo>
                    <a:pt x="881" y="2707"/>
                    <a:pt x="875" y="2710"/>
                    <a:pt x="868" y="2715"/>
                  </a:cubicBezTo>
                  <a:cubicBezTo>
                    <a:pt x="856" y="2719"/>
                    <a:pt x="843" y="2727"/>
                    <a:pt x="832" y="2731"/>
                  </a:cubicBezTo>
                  <a:cubicBezTo>
                    <a:pt x="821" y="2734"/>
                    <a:pt x="811" y="2735"/>
                    <a:pt x="800" y="2738"/>
                  </a:cubicBezTo>
                  <a:cubicBezTo>
                    <a:pt x="776" y="2743"/>
                    <a:pt x="753" y="2748"/>
                    <a:pt x="727" y="2751"/>
                  </a:cubicBezTo>
                  <a:cubicBezTo>
                    <a:pt x="718" y="2751"/>
                    <a:pt x="704" y="2751"/>
                    <a:pt x="696" y="2750"/>
                  </a:cubicBezTo>
                  <a:cubicBezTo>
                    <a:pt x="686" y="2750"/>
                    <a:pt x="677" y="2748"/>
                    <a:pt x="667" y="2746"/>
                  </a:cubicBezTo>
                  <a:lnTo>
                    <a:pt x="656" y="2745"/>
                  </a:lnTo>
                  <a:lnTo>
                    <a:pt x="645" y="2740"/>
                  </a:lnTo>
                  <a:cubicBezTo>
                    <a:pt x="640" y="2737"/>
                    <a:pt x="637" y="2735"/>
                    <a:pt x="632" y="2732"/>
                  </a:cubicBezTo>
                  <a:lnTo>
                    <a:pt x="621" y="2724"/>
                  </a:lnTo>
                  <a:lnTo>
                    <a:pt x="621" y="2724"/>
                  </a:lnTo>
                  <a:lnTo>
                    <a:pt x="626" y="2727"/>
                  </a:lnTo>
                  <a:cubicBezTo>
                    <a:pt x="621" y="2724"/>
                    <a:pt x="615" y="2719"/>
                    <a:pt x="612" y="2715"/>
                  </a:cubicBezTo>
                  <a:cubicBezTo>
                    <a:pt x="609" y="2710"/>
                    <a:pt x="604" y="2705"/>
                    <a:pt x="601" y="2701"/>
                  </a:cubicBezTo>
                  <a:cubicBezTo>
                    <a:pt x="598" y="2696"/>
                    <a:pt x="594" y="2691"/>
                    <a:pt x="591" y="2685"/>
                  </a:cubicBezTo>
                  <a:cubicBezTo>
                    <a:pt x="590" y="2681"/>
                    <a:pt x="588" y="2678"/>
                    <a:pt x="587" y="2674"/>
                  </a:cubicBezTo>
                  <a:lnTo>
                    <a:pt x="587" y="2674"/>
                  </a:lnTo>
                  <a:cubicBezTo>
                    <a:pt x="587" y="2675"/>
                    <a:pt x="587" y="2677"/>
                    <a:pt x="588" y="2678"/>
                  </a:cubicBezTo>
                  <a:lnTo>
                    <a:pt x="590" y="2685"/>
                  </a:lnTo>
                  <a:lnTo>
                    <a:pt x="587" y="2677"/>
                  </a:lnTo>
                  <a:cubicBezTo>
                    <a:pt x="583" y="2667"/>
                    <a:pt x="580" y="2658"/>
                    <a:pt x="579" y="2650"/>
                  </a:cubicBezTo>
                  <a:cubicBezTo>
                    <a:pt x="575" y="2637"/>
                    <a:pt x="574" y="2623"/>
                    <a:pt x="572" y="2610"/>
                  </a:cubicBezTo>
                  <a:cubicBezTo>
                    <a:pt x="572" y="2602"/>
                    <a:pt x="572" y="2596"/>
                    <a:pt x="572" y="2588"/>
                  </a:cubicBezTo>
                  <a:cubicBezTo>
                    <a:pt x="572" y="2579"/>
                    <a:pt x="574" y="2569"/>
                    <a:pt x="575" y="2560"/>
                  </a:cubicBezTo>
                  <a:cubicBezTo>
                    <a:pt x="579" y="2542"/>
                    <a:pt x="583" y="2525"/>
                    <a:pt x="588" y="2507"/>
                  </a:cubicBezTo>
                  <a:cubicBezTo>
                    <a:pt x="598" y="2480"/>
                    <a:pt x="606" y="2457"/>
                    <a:pt x="618" y="2431"/>
                  </a:cubicBezTo>
                  <a:cubicBezTo>
                    <a:pt x="632" y="2406"/>
                    <a:pt x="647" y="2382"/>
                    <a:pt x="661" y="2359"/>
                  </a:cubicBezTo>
                  <a:cubicBezTo>
                    <a:pt x="697" y="2306"/>
                    <a:pt x="735" y="2256"/>
                    <a:pt x="776" y="2207"/>
                  </a:cubicBezTo>
                  <a:cubicBezTo>
                    <a:pt x="808" y="2170"/>
                    <a:pt x="841" y="2135"/>
                    <a:pt x="875" y="2102"/>
                  </a:cubicBezTo>
                  <a:close/>
                  <a:moveTo>
                    <a:pt x="1133" y="0"/>
                  </a:moveTo>
                  <a:cubicBezTo>
                    <a:pt x="1113" y="0"/>
                    <a:pt x="1093" y="4"/>
                    <a:pt x="1073" y="11"/>
                  </a:cubicBezTo>
                  <a:cubicBezTo>
                    <a:pt x="1039" y="27"/>
                    <a:pt x="1011" y="49"/>
                    <a:pt x="989" y="77"/>
                  </a:cubicBezTo>
                  <a:cubicBezTo>
                    <a:pt x="952" y="117"/>
                    <a:pt x="921" y="160"/>
                    <a:pt x="886" y="199"/>
                  </a:cubicBezTo>
                  <a:cubicBezTo>
                    <a:pt x="845" y="248"/>
                    <a:pt x="802" y="299"/>
                    <a:pt x="759" y="348"/>
                  </a:cubicBezTo>
                  <a:lnTo>
                    <a:pt x="762" y="345"/>
                  </a:lnTo>
                  <a:lnTo>
                    <a:pt x="754" y="355"/>
                  </a:lnTo>
                  <a:lnTo>
                    <a:pt x="750" y="359"/>
                  </a:lnTo>
                  <a:cubicBezTo>
                    <a:pt x="751" y="358"/>
                    <a:pt x="753" y="356"/>
                    <a:pt x="753" y="355"/>
                  </a:cubicBezTo>
                  <a:lnTo>
                    <a:pt x="753" y="355"/>
                  </a:lnTo>
                  <a:lnTo>
                    <a:pt x="740" y="370"/>
                  </a:lnTo>
                  <a:cubicBezTo>
                    <a:pt x="737" y="374"/>
                    <a:pt x="734" y="378"/>
                    <a:pt x="731" y="381"/>
                  </a:cubicBezTo>
                  <a:lnTo>
                    <a:pt x="737" y="375"/>
                  </a:lnTo>
                  <a:lnTo>
                    <a:pt x="717" y="396"/>
                  </a:lnTo>
                  <a:lnTo>
                    <a:pt x="717" y="396"/>
                  </a:lnTo>
                  <a:lnTo>
                    <a:pt x="715" y="400"/>
                  </a:lnTo>
                  <a:cubicBezTo>
                    <a:pt x="714" y="401"/>
                    <a:pt x="713" y="402"/>
                    <a:pt x="712" y="402"/>
                  </a:cubicBezTo>
                  <a:lnTo>
                    <a:pt x="712" y="402"/>
                  </a:lnTo>
                  <a:lnTo>
                    <a:pt x="713" y="400"/>
                  </a:lnTo>
                  <a:lnTo>
                    <a:pt x="708" y="405"/>
                  </a:lnTo>
                  <a:cubicBezTo>
                    <a:pt x="709" y="404"/>
                    <a:pt x="710" y="403"/>
                    <a:pt x="712" y="402"/>
                  </a:cubicBezTo>
                  <a:lnTo>
                    <a:pt x="712" y="402"/>
                  </a:lnTo>
                  <a:lnTo>
                    <a:pt x="694" y="424"/>
                  </a:lnTo>
                  <a:lnTo>
                    <a:pt x="704" y="411"/>
                  </a:lnTo>
                  <a:lnTo>
                    <a:pt x="704" y="411"/>
                  </a:lnTo>
                  <a:cubicBezTo>
                    <a:pt x="696" y="422"/>
                    <a:pt x="688" y="431"/>
                    <a:pt x="680" y="440"/>
                  </a:cubicBezTo>
                  <a:lnTo>
                    <a:pt x="680" y="440"/>
                  </a:lnTo>
                  <a:cubicBezTo>
                    <a:pt x="680" y="440"/>
                    <a:pt x="680" y="440"/>
                    <a:pt x="680" y="440"/>
                  </a:cubicBezTo>
                  <a:lnTo>
                    <a:pt x="680" y="440"/>
                  </a:lnTo>
                  <a:lnTo>
                    <a:pt x="677" y="443"/>
                  </a:lnTo>
                  <a:lnTo>
                    <a:pt x="677" y="443"/>
                  </a:lnTo>
                  <a:cubicBezTo>
                    <a:pt x="677" y="444"/>
                    <a:pt x="676" y="445"/>
                    <a:pt x="675" y="446"/>
                  </a:cubicBezTo>
                  <a:lnTo>
                    <a:pt x="675" y="446"/>
                  </a:lnTo>
                  <a:cubicBezTo>
                    <a:pt x="675" y="445"/>
                    <a:pt x="675" y="445"/>
                    <a:pt x="676" y="445"/>
                  </a:cubicBezTo>
                  <a:lnTo>
                    <a:pt x="676" y="445"/>
                  </a:lnTo>
                  <a:lnTo>
                    <a:pt x="663" y="461"/>
                  </a:lnTo>
                  <a:lnTo>
                    <a:pt x="634" y="494"/>
                  </a:lnTo>
                  <a:cubicBezTo>
                    <a:pt x="630" y="497"/>
                    <a:pt x="626" y="501"/>
                    <a:pt x="622" y="506"/>
                  </a:cubicBezTo>
                  <a:lnTo>
                    <a:pt x="622" y="506"/>
                  </a:lnTo>
                  <a:cubicBezTo>
                    <a:pt x="626" y="502"/>
                    <a:pt x="629" y="498"/>
                    <a:pt x="632" y="494"/>
                  </a:cubicBezTo>
                  <a:lnTo>
                    <a:pt x="632" y="494"/>
                  </a:lnTo>
                  <a:lnTo>
                    <a:pt x="621" y="506"/>
                  </a:lnTo>
                  <a:cubicBezTo>
                    <a:pt x="622" y="506"/>
                    <a:pt x="622" y="506"/>
                    <a:pt x="622" y="506"/>
                  </a:cubicBezTo>
                  <a:lnTo>
                    <a:pt x="622" y="506"/>
                  </a:lnTo>
                  <a:cubicBezTo>
                    <a:pt x="513" y="631"/>
                    <a:pt x="399" y="753"/>
                    <a:pt x="291" y="878"/>
                  </a:cubicBezTo>
                  <a:cubicBezTo>
                    <a:pt x="289" y="880"/>
                    <a:pt x="287" y="882"/>
                    <a:pt x="287" y="883"/>
                  </a:cubicBezTo>
                  <a:lnTo>
                    <a:pt x="291" y="880"/>
                  </a:lnTo>
                  <a:lnTo>
                    <a:pt x="291" y="880"/>
                  </a:lnTo>
                  <a:lnTo>
                    <a:pt x="253" y="923"/>
                  </a:lnTo>
                  <a:lnTo>
                    <a:pt x="264" y="909"/>
                  </a:lnTo>
                  <a:lnTo>
                    <a:pt x="232" y="947"/>
                  </a:lnTo>
                  <a:cubicBezTo>
                    <a:pt x="224" y="954"/>
                    <a:pt x="215" y="966"/>
                    <a:pt x="207" y="975"/>
                  </a:cubicBezTo>
                  <a:lnTo>
                    <a:pt x="215" y="966"/>
                  </a:lnTo>
                  <a:lnTo>
                    <a:pt x="205" y="977"/>
                  </a:lnTo>
                  <a:lnTo>
                    <a:pt x="165" y="1023"/>
                  </a:lnTo>
                  <a:lnTo>
                    <a:pt x="165" y="1023"/>
                  </a:lnTo>
                  <a:lnTo>
                    <a:pt x="177" y="1010"/>
                  </a:lnTo>
                  <a:lnTo>
                    <a:pt x="177" y="1010"/>
                  </a:lnTo>
                  <a:cubicBezTo>
                    <a:pt x="150" y="1042"/>
                    <a:pt x="121" y="1073"/>
                    <a:pt x="97" y="1106"/>
                  </a:cubicBezTo>
                  <a:cubicBezTo>
                    <a:pt x="70" y="1138"/>
                    <a:pt x="48" y="1174"/>
                    <a:pt x="31" y="1211"/>
                  </a:cubicBezTo>
                  <a:cubicBezTo>
                    <a:pt x="1" y="1288"/>
                    <a:pt x="45" y="1376"/>
                    <a:pt x="124" y="1396"/>
                  </a:cubicBezTo>
                  <a:cubicBezTo>
                    <a:pt x="135" y="1399"/>
                    <a:pt x="146" y="1400"/>
                    <a:pt x="157" y="1400"/>
                  </a:cubicBezTo>
                  <a:cubicBezTo>
                    <a:pt x="212" y="1400"/>
                    <a:pt x="262" y="1368"/>
                    <a:pt x="284" y="1318"/>
                  </a:cubicBezTo>
                  <a:lnTo>
                    <a:pt x="284" y="1318"/>
                  </a:lnTo>
                  <a:cubicBezTo>
                    <a:pt x="283" y="1319"/>
                    <a:pt x="282" y="1320"/>
                    <a:pt x="281" y="1322"/>
                  </a:cubicBezTo>
                  <a:cubicBezTo>
                    <a:pt x="282" y="1320"/>
                    <a:pt x="283" y="1318"/>
                    <a:pt x="284" y="1316"/>
                  </a:cubicBezTo>
                  <a:lnTo>
                    <a:pt x="284" y="1316"/>
                  </a:lnTo>
                  <a:cubicBezTo>
                    <a:pt x="284" y="1317"/>
                    <a:pt x="284" y="1317"/>
                    <a:pt x="284" y="1318"/>
                  </a:cubicBezTo>
                  <a:lnTo>
                    <a:pt x="284" y="1318"/>
                  </a:lnTo>
                  <a:cubicBezTo>
                    <a:pt x="284" y="1317"/>
                    <a:pt x="285" y="1316"/>
                    <a:pt x="285" y="1315"/>
                  </a:cubicBezTo>
                  <a:lnTo>
                    <a:pt x="285" y="1315"/>
                  </a:lnTo>
                  <a:cubicBezTo>
                    <a:pt x="285" y="1315"/>
                    <a:pt x="285" y="1316"/>
                    <a:pt x="284" y="1316"/>
                  </a:cubicBezTo>
                  <a:lnTo>
                    <a:pt x="284" y="1316"/>
                  </a:lnTo>
                  <a:cubicBezTo>
                    <a:pt x="286" y="1312"/>
                    <a:pt x="288" y="1307"/>
                    <a:pt x="289" y="1303"/>
                  </a:cubicBezTo>
                  <a:lnTo>
                    <a:pt x="289" y="1303"/>
                  </a:lnTo>
                  <a:lnTo>
                    <a:pt x="287" y="1309"/>
                  </a:lnTo>
                  <a:cubicBezTo>
                    <a:pt x="287" y="1311"/>
                    <a:pt x="286" y="1313"/>
                    <a:pt x="285" y="1315"/>
                  </a:cubicBezTo>
                  <a:lnTo>
                    <a:pt x="285" y="1315"/>
                  </a:lnTo>
                  <a:cubicBezTo>
                    <a:pt x="286" y="1314"/>
                    <a:pt x="286" y="1313"/>
                    <a:pt x="287" y="1312"/>
                  </a:cubicBezTo>
                  <a:cubicBezTo>
                    <a:pt x="287" y="1312"/>
                    <a:pt x="287" y="1311"/>
                    <a:pt x="287" y="1311"/>
                  </a:cubicBezTo>
                  <a:cubicBezTo>
                    <a:pt x="294" y="1301"/>
                    <a:pt x="298" y="1293"/>
                    <a:pt x="303" y="1285"/>
                  </a:cubicBezTo>
                  <a:cubicBezTo>
                    <a:pt x="363" y="1200"/>
                    <a:pt x="433" y="1119"/>
                    <a:pt x="501" y="1040"/>
                  </a:cubicBezTo>
                  <a:cubicBezTo>
                    <a:pt x="553" y="978"/>
                    <a:pt x="607" y="915"/>
                    <a:pt x="663" y="853"/>
                  </a:cubicBezTo>
                  <a:lnTo>
                    <a:pt x="663" y="853"/>
                  </a:lnTo>
                  <a:lnTo>
                    <a:pt x="659" y="855"/>
                  </a:lnTo>
                  <a:cubicBezTo>
                    <a:pt x="712" y="796"/>
                    <a:pt x="762" y="736"/>
                    <a:pt x="814" y="677"/>
                  </a:cubicBezTo>
                  <a:lnTo>
                    <a:pt x="814" y="677"/>
                  </a:lnTo>
                  <a:lnTo>
                    <a:pt x="810" y="681"/>
                  </a:lnTo>
                  <a:lnTo>
                    <a:pt x="810" y="681"/>
                  </a:lnTo>
                  <a:lnTo>
                    <a:pt x="813" y="677"/>
                  </a:lnTo>
                  <a:cubicBezTo>
                    <a:pt x="859" y="625"/>
                    <a:pt x="903" y="571"/>
                    <a:pt x="949" y="519"/>
                  </a:cubicBezTo>
                  <a:lnTo>
                    <a:pt x="949" y="519"/>
                  </a:lnTo>
                  <a:lnTo>
                    <a:pt x="946" y="522"/>
                  </a:lnTo>
                  <a:lnTo>
                    <a:pt x="968" y="497"/>
                  </a:lnTo>
                  <a:lnTo>
                    <a:pt x="968" y="497"/>
                  </a:lnTo>
                  <a:cubicBezTo>
                    <a:pt x="959" y="541"/>
                    <a:pt x="951" y="586"/>
                    <a:pt x="941" y="630"/>
                  </a:cubicBezTo>
                  <a:lnTo>
                    <a:pt x="906" y="818"/>
                  </a:lnTo>
                  <a:cubicBezTo>
                    <a:pt x="898" y="863"/>
                    <a:pt x="887" y="907"/>
                    <a:pt x="883" y="951"/>
                  </a:cubicBezTo>
                  <a:cubicBezTo>
                    <a:pt x="867" y="1092"/>
                    <a:pt x="848" y="1233"/>
                    <a:pt x="840" y="1377"/>
                  </a:cubicBezTo>
                  <a:cubicBezTo>
                    <a:pt x="833" y="1509"/>
                    <a:pt x="837" y="1641"/>
                    <a:pt x="846" y="1774"/>
                  </a:cubicBezTo>
                  <a:cubicBezTo>
                    <a:pt x="772" y="1841"/>
                    <a:pt x="699" y="1911"/>
                    <a:pt x="631" y="1982"/>
                  </a:cubicBezTo>
                  <a:cubicBezTo>
                    <a:pt x="507" y="2113"/>
                    <a:pt x="385" y="2264"/>
                    <a:pt x="333" y="2438"/>
                  </a:cubicBezTo>
                  <a:cubicBezTo>
                    <a:pt x="306" y="2523"/>
                    <a:pt x="302" y="2613"/>
                    <a:pt x="319" y="2702"/>
                  </a:cubicBezTo>
                  <a:cubicBezTo>
                    <a:pt x="335" y="2775"/>
                    <a:pt x="370" y="2845"/>
                    <a:pt x="420" y="2900"/>
                  </a:cubicBezTo>
                  <a:cubicBezTo>
                    <a:pt x="477" y="2962"/>
                    <a:pt x="555" y="3001"/>
                    <a:pt x="639" y="3012"/>
                  </a:cubicBezTo>
                  <a:cubicBezTo>
                    <a:pt x="659" y="3016"/>
                    <a:pt x="682" y="3017"/>
                    <a:pt x="704" y="3017"/>
                  </a:cubicBezTo>
                  <a:cubicBezTo>
                    <a:pt x="765" y="3017"/>
                    <a:pt x="827" y="3008"/>
                    <a:pt x="887" y="2990"/>
                  </a:cubicBezTo>
                  <a:cubicBezTo>
                    <a:pt x="970" y="2966"/>
                    <a:pt x="1044" y="2922"/>
                    <a:pt x="1104" y="2862"/>
                  </a:cubicBezTo>
                  <a:cubicBezTo>
                    <a:pt x="1158" y="2803"/>
                    <a:pt x="1190" y="2731"/>
                    <a:pt x="1196" y="2653"/>
                  </a:cubicBezTo>
                  <a:cubicBezTo>
                    <a:pt x="1202" y="2587"/>
                    <a:pt x="1186" y="2517"/>
                    <a:pt x="1177" y="2452"/>
                  </a:cubicBezTo>
                  <a:cubicBezTo>
                    <a:pt x="1172" y="2416"/>
                    <a:pt x="1166" y="2381"/>
                    <a:pt x="1160" y="2346"/>
                  </a:cubicBezTo>
                  <a:cubicBezTo>
                    <a:pt x="1148" y="2276"/>
                    <a:pt x="1137" y="2205"/>
                    <a:pt x="1128" y="2137"/>
                  </a:cubicBezTo>
                  <a:cubicBezTo>
                    <a:pt x="1118" y="2070"/>
                    <a:pt x="1112" y="2001"/>
                    <a:pt x="1104" y="1933"/>
                  </a:cubicBezTo>
                  <a:lnTo>
                    <a:pt x="1104" y="1923"/>
                  </a:lnTo>
                  <a:lnTo>
                    <a:pt x="1104" y="1923"/>
                  </a:lnTo>
                  <a:cubicBezTo>
                    <a:pt x="1105" y="1929"/>
                    <a:pt x="1105" y="1935"/>
                    <a:pt x="1106" y="1941"/>
                  </a:cubicBezTo>
                  <a:cubicBezTo>
                    <a:pt x="1106" y="1934"/>
                    <a:pt x="1106" y="1930"/>
                    <a:pt x="1104" y="1923"/>
                  </a:cubicBezTo>
                  <a:lnTo>
                    <a:pt x="1104" y="1923"/>
                  </a:lnTo>
                  <a:lnTo>
                    <a:pt x="1104" y="1923"/>
                  </a:lnTo>
                  <a:cubicBezTo>
                    <a:pt x="1103" y="1912"/>
                    <a:pt x="1102" y="1901"/>
                    <a:pt x="1101" y="1890"/>
                  </a:cubicBezTo>
                  <a:cubicBezTo>
                    <a:pt x="1308" y="1711"/>
                    <a:pt x="1525" y="1545"/>
                    <a:pt x="1739" y="1376"/>
                  </a:cubicBezTo>
                  <a:cubicBezTo>
                    <a:pt x="1904" y="1246"/>
                    <a:pt x="2065" y="1114"/>
                    <a:pt x="2222" y="975"/>
                  </a:cubicBezTo>
                  <a:cubicBezTo>
                    <a:pt x="2227" y="1068"/>
                    <a:pt x="2227" y="1163"/>
                    <a:pt x="2227" y="1255"/>
                  </a:cubicBezTo>
                  <a:cubicBezTo>
                    <a:pt x="2227" y="1355"/>
                    <a:pt x="2228" y="1453"/>
                    <a:pt x="2228" y="1553"/>
                  </a:cubicBezTo>
                  <a:cubicBezTo>
                    <a:pt x="2230" y="1744"/>
                    <a:pt x="2230" y="1938"/>
                    <a:pt x="2225" y="2131"/>
                  </a:cubicBezTo>
                  <a:cubicBezTo>
                    <a:pt x="2225" y="2204"/>
                    <a:pt x="2285" y="2264"/>
                    <a:pt x="2358" y="2264"/>
                  </a:cubicBezTo>
                  <a:cubicBezTo>
                    <a:pt x="2359" y="2264"/>
                    <a:pt x="2360" y="2264"/>
                    <a:pt x="2361" y="2264"/>
                  </a:cubicBezTo>
                  <a:cubicBezTo>
                    <a:pt x="2437" y="2262"/>
                    <a:pt x="2496" y="2200"/>
                    <a:pt x="2494" y="2126"/>
                  </a:cubicBezTo>
                  <a:cubicBezTo>
                    <a:pt x="2492" y="1925"/>
                    <a:pt x="2488" y="1722"/>
                    <a:pt x="2488" y="1521"/>
                  </a:cubicBezTo>
                  <a:cubicBezTo>
                    <a:pt x="2488" y="1429"/>
                    <a:pt x="2489" y="1334"/>
                    <a:pt x="2488" y="1243"/>
                  </a:cubicBezTo>
                  <a:cubicBezTo>
                    <a:pt x="2486" y="1114"/>
                    <a:pt x="2489" y="988"/>
                    <a:pt x="2480" y="859"/>
                  </a:cubicBezTo>
                  <a:lnTo>
                    <a:pt x="2480" y="866"/>
                  </a:lnTo>
                  <a:cubicBezTo>
                    <a:pt x="2478" y="834"/>
                    <a:pt x="2473" y="801"/>
                    <a:pt x="2466" y="771"/>
                  </a:cubicBezTo>
                  <a:cubicBezTo>
                    <a:pt x="2458" y="747"/>
                    <a:pt x="2448" y="725"/>
                    <a:pt x="2437" y="704"/>
                  </a:cubicBezTo>
                  <a:cubicBezTo>
                    <a:pt x="2415" y="663"/>
                    <a:pt x="2377" y="633"/>
                    <a:pt x="2333" y="620"/>
                  </a:cubicBezTo>
                  <a:cubicBezTo>
                    <a:pt x="2321" y="618"/>
                    <a:pt x="2310" y="617"/>
                    <a:pt x="2298" y="617"/>
                  </a:cubicBezTo>
                  <a:cubicBezTo>
                    <a:pt x="2261" y="617"/>
                    <a:pt x="2224" y="629"/>
                    <a:pt x="2193" y="652"/>
                  </a:cubicBezTo>
                  <a:cubicBezTo>
                    <a:pt x="2163" y="674"/>
                    <a:pt x="2135" y="700"/>
                    <a:pt x="2109" y="727"/>
                  </a:cubicBezTo>
                  <a:cubicBezTo>
                    <a:pt x="2043" y="791"/>
                    <a:pt x="1975" y="855"/>
                    <a:pt x="1907" y="916"/>
                  </a:cubicBezTo>
                  <a:cubicBezTo>
                    <a:pt x="1836" y="978"/>
                    <a:pt x="1763" y="1037"/>
                    <a:pt x="1690" y="1097"/>
                  </a:cubicBezTo>
                  <a:cubicBezTo>
                    <a:pt x="1614" y="1159"/>
                    <a:pt x="1535" y="1220"/>
                    <a:pt x="1456" y="1282"/>
                  </a:cubicBezTo>
                  <a:cubicBezTo>
                    <a:pt x="1332" y="1380"/>
                    <a:pt x="1207" y="1478"/>
                    <a:pt x="1084" y="1578"/>
                  </a:cubicBezTo>
                  <a:cubicBezTo>
                    <a:pt x="1084" y="1528"/>
                    <a:pt x="1084" y="1478"/>
                    <a:pt x="1087" y="1429"/>
                  </a:cubicBezTo>
                  <a:cubicBezTo>
                    <a:pt x="1093" y="1277"/>
                    <a:pt x="1114" y="1125"/>
                    <a:pt x="1133" y="975"/>
                  </a:cubicBezTo>
                  <a:cubicBezTo>
                    <a:pt x="1155" y="875"/>
                    <a:pt x="1172" y="774"/>
                    <a:pt x="1194" y="674"/>
                  </a:cubicBezTo>
                  <a:cubicBezTo>
                    <a:pt x="1209" y="603"/>
                    <a:pt x="1224" y="532"/>
                    <a:pt x="1240" y="461"/>
                  </a:cubicBezTo>
                  <a:cubicBezTo>
                    <a:pt x="1250" y="421"/>
                    <a:pt x="1259" y="380"/>
                    <a:pt x="1266" y="342"/>
                  </a:cubicBezTo>
                  <a:cubicBezTo>
                    <a:pt x="1272" y="305"/>
                    <a:pt x="1278" y="269"/>
                    <a:pt x="1283" y="231"/>
                  </a:cubicBezTo>
                  <a:cubicBezTo>
                    <a:pt x="1285" y="199"/>
                    <a:pt x="1285" y="166"/>
                    <a:pt x="1283" y="134"/>
                  </a:cubicBezTo>
                  <a:cubicBezTo>
                    <a:pt x="1281" y="74"/>
                    <a:pt x="1242" y="24"/>
                    <a:pt x="1183" y="8"/>
                  </a:cubicBezTo>
                  <a:cubicBezTo>
                    <a:pt x="1167" y="3"/>
                    <a:pt x="1150" y="0"/>
                    <a:pt x="11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59" name="Google Shape;13759;p25"/>
            <p:cNvSpPr/>
            <p:nvPr/>
          </p:nvSpPr>
          <p:spPr>
            <a:xfrm>
              <a:off x="5395753" y="3079863"/>
              <a:ext cx="11809" cy="10059"/>
            </a:xfrm>
            <a:custGeom>
              <a:avLst/>
              <a:gdLst/>
              <a:ahLst/>
              <a:cxnLst/>
              <a:rect l="l" t="t" r="r" b="b"/>
              <a:pathLst>
                <a:path w="351" h="299" extrusionOk="0">
                  <a:moveTo>
                    <a:pt x="153" y="0"/>
                  </a:moveTo>
                  <a:cubicBezTo>
                    <a:pt x="75" y="0"/>
                    <a:pt x="0" y="62"/>
                    <a:pt x="2" y="153"/>
                  </a:cubicBezTo>
                  <a:cubicBezTo>
                    <a:pt x="4" y="234"/>
                    <a:pt x="70" y="298"/>
                    <a:pt x="151" y="298"/>
                  </a:cubicBezTo>
                  <a:cubicBezTo>
                    <a:pt x="152" y="298"/>
                    <a:pt x="153" y="298"/>
                    <a:pt x="154" y="298"/>
                  </a:cubicBezTo>
                  <a:cubicBezTo>
                    <a:pt x="287" y="297"/>
                    <a:pt x="351" y="134"/>
                    <a:pt x="256" y="42"/>
                  </a:cubicBezTo>
                  <a:cubicBezTo>
                    <a:pt x="225" y="13"/>
                    <a:pt x="189" y="0"/>
                    <a:pt x="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0" name="Google Shape;13760;p25"/>
            <p:cNvSpPr/>
            <p:nvPr/>
          </p:nvSpPr>
          <p:spPr>
            <a:xfrm>
              <a:off x="5418092" y="3115526"/>
              <a:ext cx="47167" cy="75258"/>
            </a:xfrm>
            <a:custGeom>
              <a:avLst/>
              <a:gdLst/>
              <a:ahLst/>
              <a:cxnLst/>
              <a:rect l="l" t="t" r="r" b="b"/>
              <a:pathLst>
                <a:path w="1402" h="2237" extrusionOk="0">
                  <a:moveTo>
                    <a:pt x="1043" y="639"/>
                  </a:moveTo>
                  <a:lnTo>
                    <a:pt x="1043" y="639"/>
                  </a:lnTo>
                  <a:cubicBezTo>
                    <a:pt x="1047" y="641"/>
                    <a:pt x="1051" y="644"/>
                    <a:pt x="1054" y="647"/>
                  </a:cubicBezTo>
                  <a:lnTo>
                    <a:pt x="1043" y="639"/>
                  </a:lnTo>
                  <a:lnTo>
                    <a:pt x="1043" y="639"/>
                  </a:lnTo>
                  <a:close/>
                  <a:moveTo>
                    <a:pt x="244" y="0"/>
                  </a:moveTo>
                  <a:cubicBezTo>
                    <a:pt x="182" y="0"/>
                    <a:pt x="127" y="41"/>
                    <a:pt x="111" y="103"/>
                  </a:cubicBezTo>
                  <a:cubicBezTo>
                    <a:pt x="82" y="232"/>
                    <a:pt x="49" y="361"/>
                    <a:pt x="30" y="491"/>
                  </a:cubicBezTo>
                  <a:cubicBezTo>
                    <a:pt x="10" y="620"/>
                    <a:pt x="0" y="750"/>
                    <a:pt x="5" y="880"/>
                  </a:cubicBezTo>
                  <a:cubicBezTo>
                    <a:pt x="10" y="1005"/>
                    <a:pt x="19" y="1128"/>
                    <a:pt x="33" y="1252"/>
                  </a:cubicBezTo>
                  <a:cubicBezTo>
                    <a:pt x="41" y="1331"/>
                    <a:pt x="51" y="1410"/>
                    <a:pt x="60" y="1489"/>
                  </a:cubicBezTo>
                  <a:cubicBezTo>
                    <a:pt x="46" y="1542"/>
                    <a:pt x="33" y="1594"/>
                    <a:pt x="25" y="1648"/>
                  </a:cubicBezTo>
                  <a:cubicBezTo>
                    <a:pt x="11" y="1743"/>
                    <a:pt x="10" y="1839"/>
                    <a:pt x="24" y="1934"/>
                  </a:cubicBezTo>
                  <a:cubicBezTo>
                    <a:pt x="37" y="2004"/>
                    <a:pt x="73" y="2074"/>
                    <a:pt x="135" y="2110"/>
                  </a:cubicBezTo>
                  <a:cubicBezTo>
                    <a:pt x="157" y="2122"/>
                    <a:pt x="181" y="2128"/>
                    <a:pt x="206" y="2128"/>
                  </a:cubicBezTo>
                  <a:cubicBezTo>
                    <a:pt x="257" y="2128"/>
                    <a:pt x="308" y="2104"/>
                    <a:pt x="339" y="2064"/>
                  </a:cubicBezTo>
                  <a:cubicBezTo>
                    <a:pt x="378" y="2010"/>
                    <a:pt x="375" y="1944"/>
                    <a:pt x="371" y="1880"/>
                  </a:cubicBezTo>
                  <a:lnTo>
                    <a:pt x="371" y="1880"/>
                  </a:lnTo>
                  <a:cubicBezTo>
                    <a:pt x="370" y="1880"/>
                    <a:pt x="370" y="1880"/>
                    <a:pt x="370" y="1880"/>
                  </a:cubicBezTo>
                  <a:lnTo>
                    <a:pt x="370" y="1880"/>
                  </a:lnTo>
                  <a:cubicBezTo>
                    <a:pt x="359" y="1772"/>
                    <a:pt x="342" y="1665"/>
                    <a:pt x="328" y="1557"/>
                  </a:cubicBezTo>
                  <a:lnTo>
                    <a:pt x="325" y="1531"/>
                  </a:lnTo>
                  <a:cubicBezTo>
                    <a:pt x="328" y="1519"/>
                    <a:pt x="331" y="1508"/>
                    <a:pt x="336" y="1496"/>
                  </a:cubicBezTo>
                  <a:cubicBezTo>
                    <a:pt x="353" y="1442"/>
                    <a:pt x="374" y="1390"/>
                    <a:pt x="399" y="1337"/>
                  </a:cubicBezTo>
                  <a:lnTo>
                    <a:pt x="405" y="1323"/>
                  </a:lnTo>
                  <a:lnTo>
                    <a:pt x="401" y="1334"/>
                  </a:lnTo>
                  <a:cubicBezTo>
                    <a:pt x="435" y="1265"/>
                    <a:pt x="473" y="1197"/>
                    <a:pt x="516" y="1132"/>
                  </a:cubicBezTo>
                  <a:cubicBezTo>
                    <a:pt x="572" y="1048"/>
                    <a:pt x="633" y="967"/>
                    <a:pt x="700" y="891"/>
                  </a:cubicBezTo>
                  <a:lnTo>
                    <a:pt x="700" y="891"/>
                  </a:lnTo>
                  <a:lnTo>
                    <a:pt x="689" y="904"/>
                  </a:lnTo>
                  <a:cubicBezTo>
                    <a:pt x="739" y="845"/>
                    <a:pt x="793" y="790"/>
                    <a:pt x="850" y="737"/>
                  </a:cubicBezTo>
                  <a:lnTo>
                    <a:pt x="850" y="737"/>
                  </a:lnTo>
                  <a:lnTo>
                    <a:pt x="847" y="741"/>
                  </a:lnTo>
                  <a:cubicBezTo>
                    <a:pt x="877" y="714"/>
                    <a:pt x="909" y="688"/>
                    <a:pt x="942" y="665"/>
                  </a:cubicBezTo>
                  <a:cubicBezTo>
                    <a:pt x="956" y="657"/>
                    <a:pt x="970" y="647"/>
                    <a:pt x="985" y="639"/>
                  </a:cubicBezTo>
                  <a:lnTo>
                    <a:pt x="996" y="635"/>
                  </a:lnTo>
                  <a:lnTo>
                    <a:pt x="1010" y="631"/>
                  </a:lnTo>
                  <a:lnTo>
                    <a:pt x="1021" y="630"/>
                  </a:lnTo>
                  <a:lnTo>
                    <a:pt x="1026" y="630"/>
                  </a:lnTo>
                  <a:cubicBezTo>
                    <a:pt x="1031" y="632"/>
                    <a:pt x="1036" y="635"/>
                    <a:pt x="1041" y="638"/>
                  </a:cubicBezTo>
                  <a:lnTo>
                    <a:pt x="1040" y="638"/>
                  </a:lnTo>
                  <a:lnTo>
                    <a:pt x="1043" y="641"/>
                  </a:lnTo>
                  <a:lnTo>
                    <a:pt x="1048" y="646"/>
                  </a:lnTo>
                  <a:cubicBezTo>
                    <a:pt x="1053" y="650"/>
                    <a:pt x="1053" y="652"/>
                    <a:pt x="1059" y="660"/>
                  </a:cubicBezTo>
                  <a:cubicBezTo>
                    <a:pt x="1064" y="668"/>
                    <a:pt x="1069" y="674"/>
                    <a:pt x="1073" y="684"/>
                  </a:cubicBezTo>
                  <a:cubicBezTo>
                    <a:pt x="1078" y="693"/>
                    <a:pt x="1081" y="703"/>
                    <a:pt x="1086" y="711"/>
                  </a:cubicBezTo>
                  <a:cubicBezTo>
                    <a:pt x="1096" y="742"/>
                    <a:pt x="1103" y="772"/>
                    <a:pt x="1111" y="804"/>
                  </a:cubicBezTo>
                  <a:cubicBezTo>
                    <a:pt x="1120" y="852"/>
                    <a:pt x="1126" y="898"/>
                    <a:pt x="1131" y="946"/>
                  </a:cubicBezTo>
                  <a:lnTo>
                    <a:pt x="1131" y="946"/>
                  </a:lnTo>
                  <a:cubicBezTo>
                    <a:pt x="1137" y="1020"/>
                    <a:pt x="1138" y="1093"/>
                    <a:pt x="1137" y="1168"/>
                  </a:cubicBezTo>
                  <a:cubicBezTo>
                    <a:pt x="1134" y="1233"/>
                    <a:pt x="1132" y="1298"/>
                    <a:pt x="1126" y="1363"/>
                  </a:cubicBezTo>
                  <a:cubicBezTo>
                    <a:pt x="1119" y="1428"/>
                    <a:pt x="1113" y="1494"/>
                    <a:pt x="1103" y="1559"/>
                  </a:cubicBezTo>
                  <a:cubicBezTo>
                    <a:pt x="1084" y="1683"/>
                    <a:pt x="1065" y="1806"/>
                    <a:pt x="1045" y="1929"/>
                  </a:cubicBezTo>
                  <a:cubicBezTo>
                    <a:pt x="1035" y="1977"/>
                    <a:pt x="1027" y="2023"/>
                    <a:pt x="1018" y="2069"/>
                  </a:cubicBezTo>
                  <a:cubicBezTo>
                    <a:pt x="1008" y="2110"/>
                    <a:pt x="1018" y="2153"/>
                    <a:pt x="1043" y="2186"/>
                  </a:cubicBezTo>
                  <a:cubicBezTo>
                    <a:pt x="1065" y="2214"/>
                    <a:pt x="1097" y="2233"/>
                    <a:pt x="1134" y="2237"/>
                  </a:cubicBezTo>
                  <a:lnTo>
                    <a:pt x="1151" y="2237"/>
                  </a:lnTo>
                  <a:cubicBezTo>
                    <a:pt x="1219" y="2235"/>
                    <a:pt x="1276" y="2184"/>
                    <a:pt x="1284" y="2116"/>
                  </a:cubicBezTo>
                  <a:cubicBezTo>
                    <a:pt x="1323" y="1887"/>
                    <a:pt x="1357" y="1657"/>
                    <a:pt x="1382" y="1426"/>
                  </a:cubicBezTo>
                  <a:cubicBezTo>
                    <a:pt x="1390" y="1350"/>
                    <a:pt x="1393" y="1274"/>
                    <a:pt x="1396" y="1198"/>
                  </a:cubicBezTo>
                  <a:cubicBezTo>
                    <a:pt x="1401" y="1121"/>
                    <a:pt x="1401" y="1040"/>
                    <a:pt x="1395" y="961"/>
                  </a:cubicBezTo>
                  <a:cubicBezTo>
                    <a:pt x="1390" y="870"/>
                    <a:pt x="1376" y="780"/>
                    <a:pt x="1354" y="692"/>
                  </a:cubicBezTo>
                  <a:cubicBezTo>
                    <a:pt x="1331" y="611"/>
                    <a:pt x="1298" y="527"/>
                    <a:pt x="1238" y="467"/>
                  </a:cubicBezTo>
                  <a:cubicBezTo>
                    <a:pt x="1186" y="410"/>
                    <a:pt x="1113" y="375"/>
                    <a:pt x="1035" y="372"/>
                  </a:cubicBezTo>
                  <a:cubicBezTo>
                    <a:pt x="1034" y="372"/>
                    <a:pt x="1032" y="372"/>
                    <a:pt x="1030" y="372"/>
                  </a:cubicBezTo>
                  <a:cubicBezTo>
                    <a:pt x="942" y="372"/>
                    <a:pt x="866" y="409"/>
                    <a:pt x="795" y="460"/>
                  </a:cubicBezTo>
                  <a:cubicBezTo>
                    <a:pt x="720" y="514"/>
                    <a:pt x="652" y="574"/>
                    <a:pt x="589" y="641"/>
                  </a:cubicBezTo>
                  <a:cubicBezTo>
                    <a:pt x="473" y="761"/>
                    <a:pt x="367" y="891"/>
                    <a:pt x="276" y="1032"/>
                  </a:cubicBezTo>
                  <a:cubicBezTo>
                    <a:pt x="269" y="945"/>
                    <a:pt x="268" y="856"/>
                    <a:pt x="271" y="769"/>
                  </a:cubicBezTo>
                  <a:cubicBezTo>
                    <a:pt x="277" y="679"/>
                    <a:pt x="288" y="589"/>
                    <a:pt x="304" y="500"/>
                  </a:cubicBezTo>
                  <a:cubicBezTo>
                    <a:pt x="325" y="389"/>
                    <a:pt x="352" y="280"/>
                    <a:pt x="377" y="172"/>
                  </a:cubicBezTo>
                  <a:cubicBezTo>
                    <a:pt x="396" y="98"/>
                    <a:pt x="352" y="24"/>
                    <a:pt x="279" y="5"/>
                  </a:cubicBezTo>
                  <a:cubicBezTo>
                    <a:pt x="267" y="2"/>
                    <a:pt x="255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1" name="Google Shape;13761;p25"/>
            <p:cNvSpPr/>
            <p:nvPr/>
          </p:nvSpPr>
          <p:spPr>
            <a:xfrm>
              <a:off x="5490931" y="3100083"/>
              <a:ext cx="70346" cy="88446"/>
            </a:xfrm>
            <a:custGeom>
              <a:avLst/>
              <a:gdLst/>
              <a:ahLst/>
              <a:cxnLst/>
              <a:rect l="l" t="t" r="r" b="b"/>
              <a:pathLst>
                <a:path w="2091" h="2629" extrusionOk="0">
                  <a:moveTo>
                    <a:pt x="555" y="272"/>
                  </a:moveTo>
                  <a:lnTo>
                    <a:pt x="561" y="274"/>
                  </a:lnTo>
                  <a:lnTo>
                    <a:pt x="564" y="274"/>
                  </a:lnTo>
                  <a:lnTo>
                    <a:pt x="571" y="278"/>
                  </a:lnTo>
                  <a:cubicBezTo>
                    <a:pt x="574" y="281"/>
                    <a:pt x="577" y="285"/>
                    <a:pt x="580" y="289"/>
                  </a:cubicBezTo>
                  <a:cubicBezTo>
                    <a:pt x="585" y="293"/>
                    <a:pt x="588" y="299"/>
                    <a:pt x="591" y="302"/>
                  </a:cubicBezTo>
                  <a:cubicBezTo>
                    <a:pt x="593" y="305"/>
                    <a:pt x="596" y="310"/>
                    <a:pt x="597" y="313"/>
                  </a:cubicBezTo>
                  <a:cubicBezTo>
                    <a:pt x="602" y="323"/>
                    <a:pt x="607" y="332"/>
                    <a:pt x="610" y="343"/>
                  </a:cubicBezTo>
                  <a:cubicBezTo>
                    <a:pt x="615" y="359"/>
                    <a:pt x="620" y="372"/>
                    <a:pt x="624" y="392"/>
                  </a:cubicBezTo>
                  <a:cubicBezTo>
                    <a:pt x="628" y="411"/>
                    <a:pt x="631" y="432"/>
                    <a:pt x="632" y="451"/>
                  </a:cubicBezTo>
                  <a:cubicBezTo>
                    <a:pt x="635" y="498"/>
                    <a:pt x="635" y="546"/>
                    <a:pt x="634" y="593"/>
                  </a:cubicBezTo>
                  <a:cubicBezTo>
                    <a:pt x="631" y="657"/>
                    <a:pt x="623" y="722"/>
                    <a:pt x="613" y="785"/>
                  </a:cubicBezTo>
                  <a:cubicBezTo>
                    <a:pt x="604" y="718"/>
                    <a:pt x="547" y="668"/>
                    <a:pt x="479" y="666"/>
                  </a:cubicBezTo>
                  <a:lnTo>
                    <a:pt x="422" y="666"/>
                  </a:lnTo>
                  <a:lnTo>
                    <a:pt x="414" y="661"/>
                  </a:lnTo>
                  <a:lnTo>
                    <a:pt x="400" y="654"/>
                  </a:lnTo>
                  <a:lnTo>
                    <a:pt x="398" y="654"/>
                  </a:lnTo>
                  <a:cubicBezTo>
                    <a:pt x="395" y="650"/>
                    <a:pt x="392" y="644"/>
                    <a:pt x="390" y="641"/>
                  </a:cubicBezTo>
                  <a:cubicBezTo>
                    <a:pt x="388" y="638"/>
                    <a:pt x="387" y="635"/>
                    <a:pt x="385" y="631"/>
                  </a:cubicBezTo>
                  <a:cubicBezTo>
                    <a:pt x="384" y="623"/>
                    <a:pt x="381" y="614"/>
                    <a:pt x="379" y="609"/>
                  </a:cubicBezTo>
                  <a:cubicBezTo>
                    <a:pt x="379" y="604"/>
                    <a:pt x="377" y="600"/>
                    <a:pt x="377" y="595"/>
                  </a:cubicBezTo>
                  <a:cubicBezTo>
                    <a:pt x="377" y="582"/>
                    <a:pt x="376" y="568"/>
                    <a:pt x="377" y="555"/>
                  </a:cubicBezTo>
                  <a:cubicBezTo>
                    <a:pt x="379" y="544"/>
                    <a:pt x="381" y="532"/>
                    <a:pt x="382" y="521"/>
                  </a:cubicBezTo>
                  <a:cubicBezTo>
                    <a:pt x="385" y="503"/>
                    <a:pt x="390" y="487"/>
                    <a:pt x="395" y="470"/>
                  </a:cubicBezTo>
                  <a:cubicBezTo>
                    <a:pt x="403" y="448"/>
                    <a:pt x="411" y="427"/>
                    <a:pt x="420" y="407"/>
                  </a:cubicBezTo>
                  <a:cubicBezTo>
                    <a:pt x="428" y="392"/>
                    <a:pt x="434" y="378"/>
                    <a:pt x="445" y="362"/>
                  </a:cubicBezTo>
                  <a:cubicBezTo>
                    <a:pt x="457" y="346"/>
                    <a:pt x="468" y="332"/>
                    <a:pt x="479" y="316"/>
                  </a:cubicBezTo>
                  <a:cubicBezTo>
                    <a:pt x="488" y="308"/>
                    <a:pt x="498" y="299"/>
                    <a:pt x="507" y="291"/>
                  </a:cubicBezTo>
                  <a:lnTo>
                    <a:pt x="515" y="283"/>
                  </a:lnTo>
                  <a:lnTo>
                    <a:pt x="525" y="277"/>
                  </a:lnTo>
                  <a:lnTo>
                    <a:pt x="537" y="272"/>
                  </a:lnTo>
                  <a:close/>
                  <a:moveTo>
                    <a:pt x="546" y="1"/>
                  </a:moveTo>
                  <a:cubicBezTo>
                    <a:pt x="389" y="1"/>
                    <a:pt x="261" y="131"/>
                    <a:pt x="194" y="263"/>
                  </a:cubicBezTo>
                  <a:cubicBezTo>
                    <a:pt x="118" y="414"/>
                    <a:pt x="75" y="592"/>
                    <a:pt x="148" y="753"/>
                  </a:cubicBezTo>
                  <a:cubicBezTo>
                    <a:pt x="165" y="794"/>
                    <a:pt x="191" y="831"/>
                    <a:pt x="225" y="859"/>
                  </a:cubicBezTo>
                  <a:cubicBezTo>
                    <a:pt x="254" y="885"/>
                    <a:pt x="286" y="905"/>
                    <a:pt x="322" y="919"/>
                  </a:cubicBezTo>
                  <a:cubicBezTo>
                    <a:pt x="355" y="932"/>
                    <a:pt x="392" y="938"/>
                    <a:pt x="426" y="940"/>
                  </a:cubicBezTo>
                  <a:lnTo>
                    <a:pt x="480" y="940"/>
                  </a:lnTo>
                  <a:cubicBezTo>
                    <a:pt x="529" y="940"/>
                    <a:pt x="575" y="912"/>
                    <a:pt x="599" y="867"/>
                  </a:cubicBezTo>
                  <a:lnTo>
                    <a:pt x="599" y="867"/>
                  </a:lnTo>
                  <a:cubicBezTo>
                    <a:pt x="582" y="943"/>
                    <a:pt x="563" y="1018"/>
                    <a:pt x="539" y="1090"/>
                  </a:cubicBezTo>
                  <a:cubicBezTo>
                    <a:pt x="506" y="1189"/>
                    <a:pt x="468" y="1285"/>
                    <a:pt x="425" y="1380"/>
                  </a:cubicBezTo>
                  <a:cubicBezTo>
                    <a:pt x="400" y="1431"/>
                    <a:pt x="379" y="1483"/>
                    <a:pt x="352" y="1534"/>
                  </a:cubicBezTo>
                  <a:cubicBezTo>
                    <a:pt x="325" y="1583"/>
                    <a:pt x="300" y="1635"/>
                    <a:pt x="273" y="1686"/>
                  </a:cubicBezTo>
                  <a:cubicBezTo>
                    <a:pt x="238" y="1752"/>
                    <a:pt x="202" y="1820"/>
                    <a:pt x="167" y="1887"/>
                  </a:cubicBezTo>
                  <a:cubicBezTo>
                    <a:pt x="151" y="1918"/>
                    <a:pt x="134" y="1950"/>
                    <a:pt x="118" y="1983"/>
                  </a:cubicBezTo>
                  <a:cubicBezTo>
                    <a:pt x="89" y="2035"/>
                    <a:pt x="64" y="2088"/>
                    <a:pt x="42" y="2143"/>
                  </a:cubicBezTo>
                  <a:cubicBezTo>
                    <a:pt x="15" y="2219"/>
                    <a:pt x="1" y="2306"/>
                    <a:pt x="35" y="2381"/>
                  </a:cubicBezTo>
                  <a:cubicBezTo>
                    <a:pt x="66" y="2452"/>
                    <a:pt x="118" y="2510"/>
                    <a:pt x="184" y="2548"/>
                  </a:cubicBezTo>
                  <a:cubicBezTo>
                    <a:pt x="267" y="2591"/>
                    <a:pt x="355" y="2616"/>
                    <a:pt x="447" y="2624"/>
                  </a:cubicBezTo>
                  <a:cubicBezTo>
                    <a:pt x="476" y="2627"/>
                    <a:pt x="506" y="2628"/>
                    <a:pt x="535" y="2628"/>
                  </a:cubicBezTo>
                  <a:cubicBezTo>
                    <a:pt x="545" y="2628"/>
                    <a:pt x="556" y="2628"/>
                    <a:pt x="566" y="2627"/>
                  </a:cubicBezTo>
                  <a:cubicBezTo>
                    <a:pt x="620" y="2627"/>
                    <a:pt x="672" y="2624"/>
                    <a:pt x="724" y="2621"/>
                  </a:cubicBezTo>
                  <a:cubicBezTo>
                    <a:pt x="1007" y="2599"/>
                    <a:pt x="1283" y="2521"/>
                    <a:pt x="1555" y="2450"/>
                  </a:cubicBezTo>
                  <a:cubicBezTo>
                    <a:pt x="1699" y="2414"/>
                    <a:pt x="1842" y="2374"/>
                    <a:pt x="1984" y="2335"/>
                  </a:cubicBezTo>
                  <a:cubicBezTo>
                    <a:pt x="2051" y="2319"/>
                    <a:pt x="2090" y="2251"/>
                    <a:pt x="2071" y="2184"/>
                  </a:cubicBezTo>
                  <a:cubicBezTo>
                    <a:pt x="2056" y="2131"/>
                    <a:pt x="2008" y="2096"/>
                    <a:pt x="1956" y="2096"/>
                  </a:cubicBezTo>
                  <a:cubicBezTo>
                    <a:pt x="1943" y="2096"/>
                    <a:pt x="1930" y="2098"/>
                    <a:pt x="1918" y="2102"/>
                  </a:cubicBezTo>
                  <a:cubicBezTo>
                    <a:pt x="1661" y="2168"/>
                    <a:pt x="1403" y="2232"/>
                    <a:pt x="1145" y="2290"/>
                  </a:cubicBezTo>
                  <a:cubicBezTo>
                    <a:pt x="1012" y="2319"/>
                    <a:pt x="879" y="2341"/>
                    <a:pt x="743" y="2354"/>
                  </a:cubicBezTo>
                  <a:lnTo>
                    <a:pt x="727" y="2355"/>
                  </a:lnTo>
                  <a:lnTo>
                    <a:pt x="740" y="2355"/>
                  </a:lnTo>
                  <a:cubicBezTo>
                    <a:pt x="688" y="2359"/>
                    <a:pt x="636" y="2361"/>
                    <a:pt x="585" y="2361"/>
                  </a:cubicBezTo>
                  <a:cubicBezTo>
                    <a:pt x="568" y="2361"/>
                    <a:pt x="551" y="2360"/>
                    <a:pt x="534" y="2360"/>
                  </a:cubicBezTo>
                  <a:cubicBezTo>
                    <a:pt x="496" y="2357"/>
                    <a:pt x="458" y="2352"/>
                    <a:pt x="420" y="2346"/>
                  </a:cubicBezTo>
                  <a:cubicBezTo>
                    <a:pt x="404" y="2343"/>
                    <a:pt x="387" y="2339"/>
                    <a:pt x="374" y="2335"/>
                  </a:cubicBezTo>
                  <a:cubicBezTo>
                    <a:pt x="362" y="2328"/>
                    <a:pt x="347" y="2324"/>
                    <a:pt x="335" y="2317"/>
                  </a:cubicBezTo>
                  <a:cubicBezTo>
                    <a:pt x="328" y="2314"/>
                    <a:pt x="320" y="2311"/>
                    <a:pt x="314" y="2306"/>
                  </a:cubicBezTo>
                  <a:lnTo>
                    <a:pt x="305" y="2298"/>
                  </a:lnTo>
                  <a:lnTo>
                    <a:pt x="298" y="2293"/>
                  </a:lnTo>
                  <a:lnTo>
                    <a:pt x="297" y="2289"/>
                  </a:lnTo>
                  <a:cubicBezTo>
                    <a:pt x="293" y="2286"/>
                    <a:pt x="292" y="2282"/>
                    <a:pt x="290" y="2279"/>
                  </a:cubicBezTo>
                  <a:lnTo>
                    <a:pt x="289" y="2276"/>
                  </a:lnTo>
                  <a:lnTo>
                    <a:pt x="289" y="2271"/>
                  </a:lnTo>
                  <a:cubicBezTo>
                    <a:pt x="289" y="2265"/>
                    <a:pt x="290" y="2260"/>
                    <a:pt x="290" y="2254"/>
                  </a:cubicBezTo>
                  <a:cubicBezTo>
                    <a:pt x="293" y="2246"/>
                    <a:pt x="295" y="2236"/>
                    <a:pt x="298" y="2229"/>
                  </a:cubicBezTo>
                  <a:lnTo>
                    <a:pt x="298" y="2229"/>
                  </a:lnTo>
                  <a:lnTo>
                    <a:pt x="293" y="2246"/>
                  </a:lnTo>
                  <a:cubicBezTo>
                    <a:pt x="319" y="2176"/>
                    <a:pt x="352" y="2110"/>
                    <a:pt x="384" y="2042"/>
                  </a:cubicBezTo>
                  <a:lnTo>
                    <a:pt x="384" y="2042"/>
                  </a:lnTo>
                  <a:cubicBezTo>
                    <a:pt x="382" y="2048"/>
                    <a:pt x="379" y="2053"/>
                    <a:pt x="377" y="2058"/>
                  </a:cubicBezTo>
                  <a:cubicBezTo>
                    <a:pt x="414" y="1980"/>
                    <a:pt x="453" y="1904"/>
                    <a:pt x="493" y="1826"/>
                  </a:cubicBezTo>
                  <a:cubicBezTo>
                    <a:pt x="556" y="1703"/>
                    <a:pt x="623" y="1578"/>
                    <a:pt x="678" y="1448"/>
                  </a:cubicBezTo>
                  <a:cubicBezTo>
                    <a:pt x="760" y="1263"/>
                    <a:pt x="824" y="1068"/>
                    <a:pt x="863" y="869"/>
                  </a:cubicBezTo>
                  <a:cubicBezTo>
                    <a:pt x="884" y="771"/>
                    <a:pt x="895" y="671"/>
                    <a:pt x="898" y="571"/>
                  </a:cubicBezTo>
                  <a:cubicBezTo>
                    <a:pt x="903" y="483"/>
                    <a:pt x="895" y="394"/>
                    <a:pt x="878" y="307"/>
                  </a:cubicBezTo>
                  <a:cubicBezTo>
                    <a:pt x="857" y="228"/>
                    <a:pt x="824" y="145"/>
                    <a:pt x="760" y="90"/>
                  </a:cubicBezTo>
                  <a:cubicBezTo>
                    <a:pt x="735" y="63"/>
                    <a:pt x="705" y="42"/>
                    <a:pt x="672" y="27"/>
                  </a:cubicBezTo>
                  <a:cubicBezTo>
                    <a:pt x="637" y="12"/>
                    <a:pt x="599" y="3"/>
                    <a:pt x="563" y="1"/>
                  </a:cubicBezTo>
                  <a:cubicBezTo>
                    <a:pt x="557" y="1"/>
                    <a:pt x="552" y="1"/>
                    <a:pt x="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2" name="Google Shape;13762;p25"/>
            <p:cNvSpPr/>
            <p:nvPr/>
          </p:nvSpPr>
          <p:spPr>
            <a:xfrm>
              <a:off x="5561179" y="3091908"/>
              <a:ext cx="71659" cy="107824"/>
            </a:xfrm>
            <a:custGeom>
              <a:avLst/>
              <a:gdLst/>
              <a:ahLst/>
              <a:cxnLst/>
              <a:rect l="l" t="t" r="r" b="b"/>
              <a:pathLst>
                <a:path w="2130" h="3205" extrusionOk="0">
                  <a:moveTo>
                    <a:pt x="1824" y="262"/>
                  </a:moveTo>
                  <a:lnTo>
                    <a:pt x="1837" y="263"/>
                  </a:lnTo>
                  <a:lnTo>
                    <a:pt x="1845" y="265"/>
                  </a:lnTo>
                  <a:lnTo>
                    <a:pt x="1846" y="265"/>
                  </a:lnTo>
                  <a:lnTo>
                    <a:pt x="1853" y="274"/>
                  </a:lnTo>
                  <a:lnTo>
                    <a:pt x="1859" y="284"/>
                  </a:lnTo>
                  <a:lnTo>
                    <a:pt x="1862" y="292"/>
                  </a:lnTo>
                  <a:lnTo>
                    <a:pt x="1865" y="301"/>
                  </a:lnTo>
                  <a:cubicBezTo>
                    <a:pt x="1867" y="306"/>
                    <a:pt x="1867" y="312"/>
                    <a:pt x="1867" y="317"/>
                  </a:cubicBezTo>
                  <a:cubicBezTo>
                    <a:pt x="1867" y="336"/>
                    <a:pt x="1869" y="357"/>
                    <a:pt x="1867" y="374"/>
                  </a:cubicBezTo>
                  <a:cubicBezTo>
                    <a:pt x="1865" y="392"/>
                    <a:pt x="1864" y="409"/>
                    <a:pt x="1861" y="428"/>
                  </a:cubicBezTo>
                  <a:cubicBezTo>
                    <a:pt x="1854" y="458"/>
                    <a:pt x="1846" y="490"/>
                    <a:pt x="1838" y="520"/>
                  </a:cubicBezTo>
                  <a:cubicBezTo>
                    <a:pt x="1815" y="585"/>
                    <a:pt x="1789" y="650"/>
                    <a:pt x="1759" y="713"/>
                  </a:cubicBezTo>
                  <a:cubicBezTo>
                    <a:pt x="1715" y="802"/>
                    <a:pt x="1666" y="890"/>
                    <a:pt x="1614" y="976"/>
                  </a:cubicBezTo>
                  <a:cubicBezTo>
                    <a:pt x="1560" y="1055"/>
                    <a:pt x="1506" y="1134"/>
                    <a:pt x="1454" y="1213"/>
                  </a:cubicBezTo>
                  <a:cubicBezTo>
                    <a:pt x="1440" y="1234"/>
                    <a:pt x="1422" y="1254"/>
                    <a:pt x="1406" y="1273"/>
                  </a:cubicBezTo>
                  <a:cubicBezTo>
                    <a:pt x="1370" y="1322"/>
                    <a:pt x="1332" y="1370"/>
                    <a:pt x="1295" y="1419"/>
                  </a:cubicBezTo>
                  <a:cubicBezTo>
                    <a:pt x="1261" y="1463"/>
                    <a:pt x="1226" y="1506"/>
                    <a:pt x="1191" y="1549"/>
                  </a:cubicBezTo>
                  <a:cubicBezTo>
                    <a:pt x="1197" y="1514"/>
                    <a:pt x="1202" y="1477"/>
                    <a:pt x="1210" y="1441"/>
                  </a:cubicBezTo>
                  <a:cubicBezTo>
                    <a:pt x="1237" y="1295"/>
                    <a:pt x="1273" y="1153"/>
                    <a:pt x="1319" y="1012"/>
                  </a:cubicBezTo>
                  <a:cubicBezTo>
                    <a:pt x="1354" y="904"/>
                    <a:pt x="1397" y="800"/>
                    <a:pt x="1444" y="697"/>
                  </a:cubicBezTo>
                  <a:cubicBezTo>
                    <a:pt x="1477" y="628"/>
                    <a:pt x="1515" y="563"/>
                    <a:pt x="1555" y="497"/>
                  </a:cubicBezTo>
                  <a:lnTo>
                    <a:pt x="1555" y="497"/>
                  </a:lnTo>
                  <a:cubicBezTo>
                    <a:pt x="1555" y="497"/>
                    <a:pt x="1555" y="497"/>
                    <a:pt x="1555" y="498"/>
                  </a:cubicBezTo>
                  <a:cubicBezTo>
                    <a:pt x="1580" y="458"/>
                    <a:pt x="1610" y="422"/>
                    <a:pt x="1641" y="385"/>
                  </a:cubicBezTo>
                  <a:cubicBezTo>
                    <a:pt x="1656" y="368"/>
                    <a:pt x="1672" y="349"/>
                    <a:pt x="1690" y="335"/>
                  </a:cubicBezTo>
                  <a:cubicBezTo>
                    <a:pt x="1707" y="320"/>
                    <a:pt x="1726" y="306"/>
                    <a:pt x="1743" y="293"/>
                  </a:cubicBezTo>
                  <a:cubicBezTo>
                    <a:pt x="1755" y="287"/>
                    <a:pt x="1764" y="281"/>
                    <a:pt x="1775" y="276"/>
                  </a:cubicBezTo>
                  <a:cubicBezTo>
                    <a:pt x="1780" y="273"/>
                    <a:pt x="1786" y="270"/>
                    <a:pt x="1793" y="268"/>
                  </a:cubicBezTo>
                  <a:lnTo>
                    <a:pt x="1807" y="263"/>
                  </a:lnTo>
                  <a:cubicBezTo>
                    <a:pt x="1808" y="262"/>
                    <a:pt x="1812" y="262"/>
                    <a:pt x="1815" y="262"/>
                  </a:cubicBezTo>
                  <a:close/>
                  <a:moveTo>
                    <a:pt x="329" y="2323"/>
                  </a:moveTo>
                  <a:lnTo>
                    <a:pt x="329" y="2323"/>
                  </a:lnTo>
                  <a:cubicBezTo>
                    <a:pt x="330" y="2324"/>
                    <a:pt x="331" y="2326"/>
                    <a:pt x="331" y="2328"/>
                  </a:cubicBezTo>
                  <a:lnTo>
                    <a:pt x="329" y="2323"/>
                  </a:lnTo>
                  <a:lnTo>
                    <a:pt x="329" y="2323"/>
                  </a:lnTo>
                  <a:close/>
                  <a:moveTo>
                    <a:pt x="332" y="2329"/>
                  </a:moveTo>
                  <a:lnTo>
                    <a:pt x="333" y="2332"/>
                  </a:lnTo>
                  <a:cubicBezTo>
                    <a:pt x="332" y="2331"/>
                    <a:pt x="332" y="2330"/>
                    <a:pt x="332" y="2329"/>
                  </a:cubicBezTo>
                  <a:close/>
                  <a:moveTo>
                    <a:pt x="1819" y="1"/>
                  </a:moveTo>
                  <a:cubicBezTo>
                    <a:pt x="1791" y="1"/>
                    <a:pt x="1763" y="4"/>
                    <a:pt x="1736" y="12"/>
                  </a:cubicBezTo>
                  <a:cubicBezTo>
                    <a:pt x="1566" y="64"/>
                    <a:pt x="1444" y="198"/>
                    <a:pt x="1348" y="339"/>
                  </a:cubicBezTo>
                  <a:cubicBezTo>
                    <a:pt x="1295" y="418"/>
                    <a:pt x="1250" y="501"/>
                    <a:pt x="1210" y="586"/>
                  </a:cubicBezTo>
                  <a:cubicBezTo>
                    <a:pt x="1169" y="675"/>
                    <a:pt x="1132" y="764"/>
                    <a:pt x="1101" y="855"/>
                  </a:cubicBezTo>
                  <a:cubicBezTo>
                    <a:pt x="1036" y="1042"/>
                    <a:pt x="987" y="1232"/>
                    <a:pt x="952" y="1425"/>
                  </a:cubicBezTo>
                  <a:cubicBezTo>
                    <a:pt x="936" y="1511"/>
                    <a:pt x="927" y="1598"/>
                    <a:pt x="914" y="1683"/>
                  </a:cubicBezTo>
                  <a:cubicBezTo>
                    <a:pt x="906" y="1742"/>
                    <a:pt x="900" y="1799"/>
                    <a:pt x="895" y="1857"/>
                  </a:cubicBezTo>
                  <a:cubicBezTo>
                    <a:pt x="893" y="1872"/>
                    <a:pt x="892" y="1886"/>
                    <a:pt x="890" y="1902"/>
                  </a:cubicBezTo>
                  <a:cubicBezTo>
                    <a:pt x="794" y="2013"/>
                    <a:pt x="691" y="2120"/>
                    <a:pt x="583" y="2221"/>
                  </a:cubicBezTo>
                  <a:cubicBezTo>
                    <a:pt x="547" y="2252"/>
                    <a:pt x="509" y="2280"/>
                    <a:pt x="469" y="2309"/>
                  </a:cubicBezTo>
                  <a:cubicBezTo>
                    <a:pt x="457" y="2316"/>
                    <a:pt x="442" y="2326"/>
                    <a:pt x="426" y="2334"/>
                  </a:cubicBezTo>
                  <a:cubicBezTo>
                    <a:pt x="420" y="2337"/>
                    <a:pt x="414" y="2342"/>
                    <a:pt x="407" y="2343"/>
                  </a:cubicBezTo>
                  <a:cubicBezTo>
                    <a:pt x="400" y="2345"/>
                    <a:pt x="393" y="2348"/>
                    <a:pt x="387" y="2350"/>
                  </a:cubicBezTo>
                  <a:cubicBezTo>
                    <a:pt x="379" y="2350"/>
                    <a:pt x="371" y="2351"/>
                    <a:pt x="363" y="2351"/>
                  </a:cubicBezTo>
                  <a:lnTo>
                    <a:pt x="352" y="2351"/>
                  </a:lnTo>
                  <a:lnTo>
                    <a:pt x="347" y="2348"/>
                  </a:lnTo>
                  <a:cubicBezTo>
                    <a:pt x="344" y="2345"/>
                    <a:pt x="341" y="2343"/>
                    <a:pt x="339" y="2340"/>
                  </a:cubicBezTo>
                  <a:lnTo>
                    <a:pt x="336" y="2337"/>
                  </a:lnTo>
                  <a:cubicBezTo>
                    <a:pt x="335" y="2334"/>
                    <a:pt x="333" y="2331"/>
                    <a:pt x="332" y="2329"/>
                  </a:cubicBezTo>
                  <a:lnTo>
                    <a:pt x="332" y="2329"/>
                  </a:lnTo>
                  <a:cubicBezTo>
                    <a:pt x="331" y="2329"/>
                    <a:pt x="331" y="2328"/>
                    <a:pt x="331" y="2328"/>
                  </a:cubicBezTo>
                  <a:lnTo>
                    <a:pt x="331" y="2328"/>
                  </a:lnTo>
                  <a:lnTo>
                    <a:pt x="335" y="2334"/>
                  </a:lnTo>
                  <a:cubicBezTo>
                    <a:pt x="332" y="2329"/>
                    <a:pt x="331" y="2326"/>
                    <a:pt x="329" y="2322"/>
                  </a:cubicBezTo>
                  <a:lnTo>
                    <a:pt x="329" y="2322"/>
                  </a:lnTo>
                  <a:lnTo>
                    <a:pt x="328" y="2318"/>
                  </a:lnTo>
                  <a:lnTo>
                    <a:pt x="328" y="2318"/>
                  </a:lnTo>
                  <a:cubicBezTo>
                    <a:pt x="328" y="2319"/>
                    <a:pt x="329" y="2321"/>
                    <a:pt x="329" y="2322"/>
                  </a:cubicBezTo>
                  <a:lnTo>
                    <a:pt x="329" y="2322"/>
                  </a:lnTo>
                  <a:cubicBezTo>
                    <a:pt x="328" y="2321"/>
                    <a:pt x="328" y="2319"/>
                    <a:pt x="327" y="2318"/>
                  </a:cubicBezTo>
                  <a:cubicBezTo>
                    <a:pt x="319" y="2293"/>
                    <a:pt x="312" y="2267"/>
                    <a:pt x="306" y="2244"/>
                  </a:cubicBezTo>
                  <a:cubicBezTo>
                    <a:pt x="292" y="2169"/>
                    <a:pt x="281" y="2095"/>
                    <a:pt x="274" y="2019"/>
                  </a:cubicBezTo>
                  <a:lnTo>
                    <a:pt x="273" y="2006"/>
                  </a:lnTo>
                  <a:lnTo>
                    <a:pt x="273" y="2013"/>
                  </a:lnTo>
                  <a:cubicBezTo>
                    <a:pt x="267" y="1929"/>
                    <a:pt x="263" y="1843"/>
                    <a:pt x="267" y="1759"/>
                  </a:cubicBezTo>
                  <a:cubicBezTo>
                    <a:pt x="271" y="1687"/>
                    <a:pt x="278" y="1615"/>
                    <a:pt x="289" y="1544"/>
                  </a:cubicBezTo>
                  <a:lnTo>
                    <a:pt x="289" y="1544"/>
                  </a:lnTo>
                  <a:cubicBezTo>
                    <a:pt x="302" y="1477"/>
                    <a:pt x="318" y="1410"/>
                    <a:pt x="338" y="1344"/>
                  </a:cubicBezTo>
                  <a:cubicBezTo>
                    <a:pt x="362" y="1275"/>
                    <a:pt x="390" y="1205"/>
                    <a:pt x="422" y="1139"/>
                  </a:cubicBezTo>
                  <a:cubicBezTo>
                    <a:pt x="447" y="1086"/>
                    <a:pt x="475" y="1037"/>
                    <a:pt x="506" y="990"/>
                  </a:cubicBezTo>
                  <a:cubicBezTo>
                    <a:pt x="518" y="969"/>
                    <a:pt x="534" y="950"/>
                    <a:pt x="550" y="930"/>
                  </a:cubicBezTo>
                  <a:cubicBezTo>
                    <a:pt x="555" y="925"/>
                    <a:pt x="559" y="920"/>
                    <a:pt x="564" y="915"/>
                  </a:cubicBezTo>
                  <a:cubicBezTo>
                    <a:pt x="626" y="915"/>
                    <a:pt x="681" y="873"/>
                    <a:pt x="697" y="813"/>
                  </a:cubicBezTo>
                  <a:cubicBezTo>
                    <a:pt x="715" y="741"/>
                    <a:pt x="672" y="669"/>
                    <a:pt x="601" y="650"/>
                  </a:cubicBezTo>
                  <a:cubicBezTo>
                    <a:pt x="582" y="644"/>
                    <a:pt x="562" y="641"/>
                    <a:pt x="543" y="641"/>
                  </a:cubicBezTo>
                  <a:cubicBezTo>
                    <a:pt x="525" y="641"/>
                    <a:pt x="507" y="643"/>
                    <a:pt x="490" y="648"/>
                  </a:cubicBezTo>
                  <a:cubicBezTo>
                    <a:pt x="441" y="664"/>
                    <a:pt x="396" y="694"/>
                    <a:pt x="363" y="732"/>
                  </a:cubicBezTo>
                  <a:cubicBezTo>
                    <a:pt x="284" y="827"/>
                    <a:pt x="219" y="933"/>
                    <a:pt x="172" y="1045"/>
                  </a:cubicBezTo>
                  <a:cubicBezTo>
                    <a:pt x="113" y="1169"/>
                    <a:pt x="70" y="1299"/>
                    <a:pt x="42" y="1433"/>
                  </a:cubicBezTo>
                  <a:cubicBezTo>
                    <a:pt x="18" y="1555"/>
                    <a:pt x="4" y="1680"/>
                    <a:pt x="2" y="1805"/>
                  </a:cubicBezTo>
                  <a:cubicBezTo>
                    <a:pt x="1" y="1940"/>
                    <a:pt x="10" y="2073"/>
                    <a:pt x="29" y="2204"/>
                  </a:cubicBezTo>
                  <a:cubicBezTo>
                    <a:pt x="47" y="2312"/>
                    <a:pt x="64" y="2429"/>
                    <a:pt x="135" y="2514"/>
                  </a:cubicBezTo>
                  <a:cubicBezTo>
                    <a:pt x="172" y="2560"/>
                    <a:pt x="219" y="2592"/>
                    <a:pt x="274" y="2609"/>
                  </a:cubicBezTo>
                  <a:cubicBezTo>
                    <a:pt x="303" y="2616"/>
                    <a:pt x="332" y="2620"/>
                    <a:pt x="362" y="2620"/>
                  </a:cubicBezTo>
                  <a:cubicBezTo>
                    <a:pt x="386" y="2620"/>
                    <a:pt x="410" y="2617"/>
                    <a:pt x="434" y="2612"/>
                  </a:cubicBezTo>
                  <a:cubicBezTo>
                    <a:pt x="540" y="2595"/>
                    <a:pt x="635" y="2524"/>
                    <a:pt x="716" y="2454"/>
                  </a:cubicBezTo>
                  <a:cubicBezTo>
                    <a:pt x="767" y="2411"/>
                    <a:pt x="816" y="2364"/>
                    <a:pt x="863" y="2316"/>
                  </a:cubicBezTo>
                  <a:lnTo>
                    <a:pt x="863" y="2316"/>
                  </a:lnTo>
                  <a:cubicBezTo>
                    <a:pt x="852" y="2568"/>
                    <a:pt x="846" y="2820"/>
                    <a:pt x="843" y="3072"/>
                  </a:cubicBezTo>
                  <a:cubicBezTo>
                    <a:pt x="846" y="3146"/>
                    <a:pt x="908" y="3205"/>
                    <a:pt x="982" y="3205"/>
                  </a:cubicBezTo>
                  <a:lnTo>
                    <a:pt x="984" y="3205"/>
                  </a:lnTo>
                  <a:cubicBezTo>
                    <a:pt x="1058" y="3203"/>
                    <a:pt x="1118" y="3141"/>
                    <a:pt x="1118" y="3067"/>
                  </a:cubicBezTo>
                  <a:cubicBezTo>
                    <a:pt x="1113" y="2901"/>
                    <a:pt x="1110" y="2734"/>
                    <a:pt x="1113" y="2567"/>
                  </a:cubicBezTo>
                  <a:cubicBezTo>
                    <a:pt x="1118" y="2407"/>
                    <a:pt x="1125" y="2248"/>
                    <a:pt x="1131" y="2088"/>
                  </a:cubicBezTo>
                  <a:cubicBezTo>
                    <a:pt x="1134" y="2062"/>
                    <a:pt x="1136" y="2035"/>
                    <a:pt x="1139" y="2009"/>
                  </a:cubicBezTo>
                  <a:lnTo>
                    <a:pt x="1161" y="1982"/>
                  </a:lnTo>
                  <a:cubicBezTo>
                    <a:pt x="1254" y="1878"/>
                    <a:pt x="1341" y="1766"/>
                    <a:pt x="1428" y="1658"/>
                  </a:cubicBezTo>
                  <a:cubicBezTo>
                    <a:pt x="1471" y="1606"/>
                    <a:pt x="1508" y="1552"/>
                    <a:pt x="1547" y="1500"/>
                  </a:cubicBezTo>
                  <a:cubicBezTo>
                    <a:pt x="1585" y="1452"/>
                    <a:pt x="1625" y="1405"/>
                    <a:pt x="1658" y="1354"/>
                  </a:cubicBezTo>
                  <a:cubicBezTo>
                    <a:pt x="1707" y="1280"/>
                    <a:pt x="1758" y="1204"/>
                    <a:pt x="1807" y="1131"/>
                  </a:cubicBezTo>
                  <a:cubicBezTo>
                    <a:pt x="1845" y="1072"/>
                    <a:pt x="1880" y="1012"/>
                    <a:pt x="1913" y="952"/>
                  </a:cubicBezTo>
                  <a:cubicBezTo>
                    <a:pt x="1956" y="873"/>
                    <a:pt x="1995" y="792"/>
                    <a:pt x="2032" y="710"/>
                  </a:cubicBezTo>
                  <a:cubicBezTo>
                    <a:pt x="2070" y="623"/>
                    <a:pt x="2098" y="532"/>
                    <a:pt x="2114" y="437"/>
                  </a:cubicBezTo>
                  <a:cubicBezTo>
                    <a:pt x="2125" y="360"/>
                    <a:pt x="2130" y="270"/>
                    <a:pt x="2100" y="195"/>
                  </a:cubicBezTo>
                  <a:cubicBezTo>
                    <a:pt x="2070" y="126"/>
                    <a:pt x="2022" y="58"/>
                    <a:pt x="1949" y="27"/>
                  </a:cubicBezTo>
                  <a:cubicBezTo>
                    <a:pt x="1908" y="10"/>
                    <a:pt x="1864" y="1"/>
                    <a:pt x="1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3" name="Google Shape;13763;p25"/>
            <p:cNvSpPr/>
            <p:nvPr/>
          </p:nvSpPr>
          <p:spPr>
            <a:xfrm>
              <a:off x="5655651" y="3028792"/>
              <a:ext cx="39866" cy="216220"/>
            </a:xfrm>
            <a:custGeom>
              <a:avLst/>
              <a:gdLst/>
              <a:ahLst/>
              <a:cxnLst/>
              <a:rect l="l" t="t" r="r" b="b"/>
              <a:pathLst>
                <a:path w="1185" h="6427" extrusionOk="0">
                  <a:moveTo>
                    <a:pt x="930" y="3038"/>
                  </a:moveTo>
                  <a:cubicBezTo>
                    <a:pt x="930" y="3043"/>
                    <a:pt x="930" y="3048"/>
                    <a:pt x="931" y="3053"/>
                  </a:cubicBezTo>
                  <a:lnTo>
                    <a:pt x="931" y="3053"/>
                  </a:lnTo>
                  <a:cubicBezTo>
                    <a:pt x="931" y="3048"/>
                    <a:pt x="930" y="3043"/>
                    <a:pt x="930" y="3038"/>
                  </a:cubicBezTo>
                  <a:close/>
                  <a:moveTo>
                    <a:pt x="681" y="5196"/>
                  </a:moveTo>
                  <a:lnTo>
                    <a:pt x="681" y="5196"/>
                  </a:lnTo>
                  <a:cubicBezTo>
                    <a:pt x="681" y="5196"/>
                    <a:pt x="681" y="5196"/>
                    <a:pt x="681" y="5197"/>
                  </a:cubicBezTo>
                  <a:lnTo>
                    <a:pt x="681" y="5197"/>
                  </a:lnTo>
                  <a:cubicBezTo>
                    <a:pt x="681" y="5196"/>
                    <a:pt x="681" y="5196"/>
                    <a:pt x="681" y="5196"/>
                  </a:cubicBezTo>
                  <a:close/>
                  <a:moveTo>
                    <a:pt x="948" y="1"/>
                  </a:moveTo>
                  <a:cubicBezTo>
                    <a:pt x="845" y="1"/>
                    <a:pt x="756" y="78"/>
                    <a:pt x="704" y="164"/>
                  </a:cubicBezTo>
                  <a:cubicBezTo>
                    <a:pt x="639" y="271"/>
                    <a:pt x="598" y="390"/>
                    <a:pt x="580" y="514"/>
                  </a:cubicBezTo>
                  <a:cubicBezTo>
                    <a:pt x="530" y="800"/>
                    <a:pt x="566" y="1095"/>
                    <a:pt x="618" y="1378"/>
                  </a:cubicBezTo>
                  <a:cubicBezTo>
                    <a:pt x="653" y="1566"/>
                    <a:pt x="699" y="1753"/>
                    <a:pt x="740" y="1940"/>
                  </a:cubicBezTo>
                  <a:cubicBezTo>
                    <a:pt x="764" y="2051"/>
                    <a:pt x="789" y="2161"/>
                    <a:pt x="814" y="2272"/>
                  </a:cubicBezTo>
                  <a:cubicBezTo>
                    <a:pt x="840" y="2405"/>
                    <a:pt x="867" y="2537"/>
                    <a:pt x="887" y="2671"/>
                  </a:cubicBezTo>
                  <a:cubicBezTo>
                    <a:pt x="906" y="2798"/>
                    <a:pt x="921" y="2926"/>
                    <a:pt x="932" y="3054"/>
                  </a:cubicBezTo>
                  <a:cubicBezTo>
                    <a:pt x="931" y="3054"/>
                    <a:pt x="931" y="3053"/>
                    <a:pt x="931" y="3053"/>
                  </a:cubicBezTo>
                  <a:lnTo>
                    <a:pt x="931" y="3053"/>
                  </a:lnTo>
                  <a:cubicBezTo>
                    <a:pt x="949" y="3271"/>
                    <a:pt x="954" y="3491"/>
                    <a:pt x="944" y="3710"/>
                  </a:cubicBezTo>
                  <a:cubicBezTo>
                    <a:pt x="935" y="3885"/>
                    <a:pt x="916" y="4059"/>
                    <a:pt x="890" y="4232"/>
                  </a:cubicBezTo>
                  <a:cubicBezTo>
                    <a:pt x="873" y="4338"/>
                    <a:pt x="857" y="4446"/>
                    <a:pt x="840" y="4552"/>
                  </a:cubicBezTo>
                  <a:lnTo>
                    <a:pt x="841" y="4545"/>
                  </a:lnTo>
                  <a:lnTo>
                    <a:pt x="840" y="4555"/>
                  </a:lnTo>
                  <a:cubicBezTo>
                    <a:pt x="838" y="4557"/>
                    <a:pt x="838" y="4558"/>
                    <a:pt x="838" y="4560"/>
                  </a:cubicBezTo>
                  <a:cubicBezTo>
                    <a:pt x="838" y="4560"/>
                    <a:pt x="838" y="4558"/>
                    <a:pt x="838" y="4557"/>
                  </a:cubicBezTo>
                  <a:cubicBezTo>
                    <a:pt x="799" y="4777"/>
                    <a:pt x="745" y="4995"/>
                    <a:pt x="678" y="5209"/>
                  </a:cubicBezTo>
                  <a:lnTo>
                    <a:pt x="678" y="5209"/>
                  </a:lnTo>
                  <a:cubicBezTo>
                    <a:pt x="679" y="5205"/>
                    <a:pt x="680" y="5200"/>
                    <a:pt x="681" y="5197"/>
                  </a:cubicBezTo>
                  <a:lnTo>
                    <a:pt x="681" y="5197"/>
                  </a:lnTo>
                  <a:cubicBezTo>
                    <a:pt x="642" y="5317"/>
                    <a:pt x="594" y="5434"/>
                    <a:pt x="541" y="5549"/>
                  </a:cubicBezTo>
                  <a:cubicBezTo>
                    <a:pt x="492" y="5649"/>
                    <a:pt x="436" y="5747"/>
                    <a:pt x="374" y="5840"/>
                  </a:cubicBezTo>
                  <a:lnTo>
                    <a:pt x="384" y="5828"/>
                  </a:lnTo>
                  <a:lnTo>
                    <a:pt x="384" y="5828"/>
                  </a:lnTo>
                  <a:cubicBezTo>
                    <a:pt x="333" y="5900"/>
                    <a:pt x="281" y="5972"/>
                    <a:pt x="222" y="6038"/>
                  </a:cubicBezTo>
                  <a:cubicBezTo>
                    <a:pt x="186" y="6081"/>
                    <a:pt x="146" y="6122"/>
                    <a:pt x="105" y="6160"/>
                  </a:cubicBezTo>
                  <a:cubicBezTo>
                    <a:pt x="93" y="6171"/>
                    <a:pt x="80" y="6182"/>
                    <a:pt x="67" y="6193"/>
                  </a:cubicBezTo>
                  <a:cubicBezTo>
                    <a:pt x="6" y="6242"/>
                    <a:pt x="1" y="6333"/>
                    <a:pt x="55" y="6390"/>
                  </a:cubicBezTo>
                  <a:cubicBezTo>
                    <a:pt x="80" y="6413"/>
                    <a:pt x="112" y="6426"/>
                    <a:pt x="146" y="6426"/>
                  </a:cubicBezTo>
                  <a:cubicBezTo>
                    <a:pt x="181" y="6426"/>
                    <a:pt x="215" y="6412"/>
                    <a:pt x="240" y="6388"/>
                  </a:cubicBezTo>
                  <a:cubicBezTo>
                    <a:pt x="378" y="6253"/>
                    <a:pt x="498" y="6103"/>
                    <a:pt x="596" y="5940"/>
                  </a:cubicBezTo>
                  <a:cubicBezTo>
                    <a:pt x="694" y="5782"/>
                    <a:pt x="776" y="5614"/>
                    <a:pt x="841" y="5440"/>
                  </a:cubicBezTo>
                  <a:cubicBezTo>
                    <a:pt x="911" y="5253"/>
                    <a:pt x="966" y="5062"/>
                    <a:pt x="1009" y="4865"/>
                  </a:cubicBezTo>
                  <a:cubicBezTo>
                    <a:pt x="1035" y="4751"/>
                    <a:pt x="1058" y="4637"/>
                    <a:pt x="1076" y="4522"/>
                  </a:cubicBezTo>
                  <a:cubicBezTo>
                    <a:pt x="1091" y="4427"/>
                    <a:pt x="1106" y="4332"/>
                    <a:pt x="1120" y="4235"/>
                  </a:cubicBezTo>
                  <a:cubicBezTo>
                    <a:pt x="1166" y="3941"/>
                    <a:pt x="1185" y="3643"/>
                    <a:pt x="1177" y="3346"/>
                  </a:cubicBezTo>
                  <a:cubicBezTo>
                    <a:pt x="1172" y="3148"/>
                    <a:pt x="1158" y="2950"/>
                    <a:pt x="1134" y="2754"/>
                  </a:cubicBezTo>
                  <a:cubicBezTo>
                    <a:pt x="1112" y="2573"/>
                    <a:pt x="1084" y="2391"/>
                    <a:pt x="1044" y="2212"/>
                  </a:cubicBezTo>
                  <a:cubicBezTo>
                    <a:pt x="1016" y="2079"/>
                    <a:pt x="987" y="1945"/>
                    <a:pt x="959" y="1810"/>
                  </a:cubicBezTo>
                  <a:cubicBezTo>
                    <a:pt x="902" y="1541"/>
                    <a:pt x="841" y="1272"/>
                    <a:pt x="818" y="996"/>
                  </a:cubicBezTo>
                  <a:lnTo>
                    <a:pt x="818" y="996"/>
                  </a:lnTo>
                  <a:lnTo>
                    <a:pt x="819" y="1007"/>
                  </a:lnTo>
                  <a:cubicBezTo>
                    <a:pt x="811" y="920"/>
                    <a:pt x="810" y="833"/>
                    <a:pt x="814" y="745"/>
                  </a:cubicBezTo>
                  <a:cubicBezTo>
                    <a:pt x="818" y="686"/>
                    <a:pt x="824" y="629"/>
                    <a:pt x="833" y="571"/>
                  </a:cubicBezTo>
                  <a:cubicBezTo>
                    <a:pt x="841" y="528"/>
                    <a:pt x="852" y="483"/>
                    <a:pt x="867" y="441"/>
                  </a:cubicBezTo>
                  <a:cubicBezTo>
                    <a:pt x="875" y="414"/>
                    <a:pt x="886" y="387"/>
                    <a:pt x="897" y="362"/>
                  </a:cubicBezTo>
                  <a:cubicBezTo>
                    <a:pt x="908" y="341"/>
                    <a:pt x="917" y="322"/>
                    <a:pt x="930" y="305"/>
                  </a:cubicBezTo>
                  <a:cubicBezTo>
                    <a:pt x="935" y="298"/>
                    <a:pt x="938" y="294"/>
                    <a:pt x="943" y="287"/>
                  </a:cubicBezTo>
                  <a:lnTo>
                    <a:pt x="955" y="275"/>
                  </a:lnTo>
                  <a:lnTo>
                    <a:pt x="957" y="273"/>
                  </a:lnTo>
                  <a:cubicBezTo>
                    <a:pt x="962" y="273"/>
                    <a:pt x="967" y="274"/>
                    <a:pt x="971" y="274"/>
                  </a:cubicBezTo>
                  <a:cubicBezTo>
                    <a:pt x="1038" y="274"/>
                    <a:pt x="1095" y="224"/>
                    <a:pt x="1104" y="154"/>
                  </a:cubicBezTo>
                  <a:cubicBezTo>
                    <a:pt x="1109" y="119"/>
                    <a:pt x="1098" y="85"/>
                    <a:pt x="1077" y="56"/>
                  </a:cubicBezTo>
                  <a:cubicBezTo>
                    <a:pt x="1053" y="28"/>
                    <a:pt x="1020" y="9"/>
                    <a:pt x="984" y="4"/>
                  </a:cubicBezTo>
                  <a:cubicBezTo>
                    <a:pt x="972" y="2"/>
                    <a:pt x="960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4" name="Google Shape;13764;p25"/>
            <p:cNvSpPr/>
            <p:nvPr/>
          </p:nvSpPr>
          <p:spPr>
            <a:xfrm>
              <a:off x="5727682" y="3079426"/>
              <a:ext cx="88244" cy="107118"/>
            </a:xfrm>
            <a:custGeom>
              <a:avLst/>
              <a:gdLst/>
              <a:ahLst/>
              <a:cxnLst/>
              <a:rect l="l" t="t" r="r" b="b"/>
              <a:pathLst>
                <a:path w="2623" h="3184" extrusionOk="0">
                  <a:moveTo>
                    <a:pt x="1423" y="1915"/>
                  </a:moveTo>
                  <a:cubicBezTo>
                    <a:pt x="1456" y="1917"/>
                    <a:pt x="1486" y="1921"/>
                    <a:pt x="1520" y="1926"/>
                  </a:cubicBezTo>
                  <a:cubicBezTo>
                    <a:pt x="1553" y="1932"/>
                    <a:pt x="1586" y="1942"/>
                    <a:pt x="1619" y="1951"/>
                  </a:cubicBezTo>
                  <a:cubicBezTo>
                    <a:pt x="1630" y="1956"/>
                    <a:pt x="1642" y="1959"/>
                    <a:pt x="1654" y="1964"/>
                  </a:cubicBezTo>
                  <a:cubicBezTo>
                    <a:pt x="1600" y="2036"/>
                    <a:pt x="1545" y="2108"/>
                    <a:pt x="1486" y="2176"/>
                  </a:cubicBezTo>
                  <a:lnTo>
                    <a:pt x="1486" y="2176"/>
                  </a:lnTo>
                  <a:lnTo>
                    <a:pt x="1480" y="2181"/>
                  </a:lnTo>
                  <a:lnTo>
                    <a:pt x="1477" y="2186"/>
                  </a:lnTo>
                  <a:cubicBezTo>
                    <a:pt x="1477" y="2186"/>
                    <a:pt x="1478" y="2184"/>
                    <a:pt x="1479" y="2184"/>
                  </a:cubicBezTo>
                  <a:lnTo>
                    <a:pt x="1479" y="2184"/>
                  </a:lnTo>
                  <a:cubicBezTo>
                    <a:pt x="1391" y="2282"/>
                    <a:pt x="1298" y="2377"/>
                    <a:pt x="1200" y="2464"/>
                  </a:cubicBezTo>
                  <a:lnTo>
                    <a:pt x="1203" y="2463"/>
                  </a:lnTo>
                  <a:lnTo>
                    <a:pt x="1203" y="2463"/>
                  </a:lnTo>
                  <a:cubicBezTo>
                    <a:pt x="1070" y="2578"/>
                    <a:pt x="931" y="2686"/>
                    <a:pt x="785" y="2786"/>
                  </a:cubicBezTo>
                  <a:cubicBezTo>
                    <a:pt x="747" y="2811"/>
                    <a:pt x="708" y="2835"/>
                    <a:pt x="666" y="2855"/>
                  </a:cubicBezTo>
                  <a:cubicBezTo>
                    <a:pt x="643" y="2868"/>
                    <a:pt x="619" y="2877"/>
                    <a:pt x="594" y="2887"/>
                  </a:cubicBezTo>
                  <a:cubicBezTo>
                    <a:pt x="564" y="2898"/>
                    <a:pt x="533" y="2906"/>
                    <a:pt x="502" y="2912"/>
                  </a:cubicBezTo>
                  <a:cubicBezTo>
                    <a:pt x="492" y="2915"/>
                    <a:pt x="481" y="2917"/>
                    <a:pt x="470" y="2917"/>
                  </a:cubicBezTo>
                  <a:lnTo>
                    <a:pt x="457" y="2917"/>
                  </a:lnTo>
                  <a:cubicBezTo>
                    <a:pt x="453" y="2917"/>
                    <a:pt x="449" y="2918"/>
                    <a:pt x="445" y="2918"/>
                  </a:cubicBezTo>
                  <a:cubicBezTo>
                    <a:pt x="435" y="2918"/>
                    <a:pt x="425" y="2917"/>
                    <a:pt x="415" y="2915"/>
                  </a:cubicBezTo>
                  <a:lnTo>
                    <a:pt x="404" y="2912"/>
                  </a:lnTo>
                  <a:cubicBezTo>
                    <a:pt x="401" y="2911"/>
                    <a:pt x="396" y="2909"/>
                    <a:pt x="391" y="2906"/>
                  </a:cubicBezTo>
                  <a:cubicBezTo>
                    <a:pt x="386" y="2904"/>
                    <a:pt x="382" y="2901"/>
                    <a:pt x="377" y="2898"/>
                  </a:cubicBezTo>
                  <a:cubicBezTo>
                    <a:pt x="372" y="2895"/>
                    <a:pt x="367" y="2890"/>
                    <a:pt x="364" y="2888"/>
                  </a:cubicBezTo>
                  <a:cubicBezTo>
                    <a:pt x="361" y="2885"/>
                    <a:pt x="358" y="2884"/>
                    <a:pt x="355" y="2879"/>
                  </a:cubicBezTo>
                  <a:cubicBezTo>
                    <a:pt x="351" y="2874"/>
                    <a:pt x="348" y="2871"/>
                    <a:pt x="345" y="2866"/>
                  </a:cubicBezTo>
                  <a:lnTo>
                    <a:pt x="336" y="2852"/>
                  </a:lnTo>
                  <a:cubicBezTo>
                    <a:pt x="329" y="2839"/>
                    <a:pt x="323" y="2825"/>
                    <a:pt x="318" y="2811"/>
                  </a:cubicBezTo>
                  <a:cubicBezTo>
                    <a:pt x="312" y="2790"/>
                    <a:pt x="304" y="2768"/>
                    <a:pt x="301" y="2751"/>
                  </a:cubicBezTo>
                  <a:cubicBezTo>
                    <a:pt x="298" y="2733"/>
                    <a:pt x="294" y="2716"/>
                    <a:pt x="293" y="2700"/>
                  </a:cubicBezTo>
                  <a:lnTo>
                    <a:pt x="293" y="2676"/>
                  </a:lnTo>
                  <a:cubicBezTo>
                    <a:pt x="293" y="2662"/>
                    <a:pt x="294" y="2649"/>
                    <a:pt x="298" y="2637"/>
                  </a:cubicBezTo>
                  <a:cubicBezTo>
                    <a:pt x="301" y="2619"/>
                    <a:pt x="304" y="2604"/>
                    <a:pt x="310" y="2586"/>
                  </a:cubicBezTo>
                  <a:cubicBezTo>
                    <a:pt x="315" y="2569"/>
                    <a:pt x="323" y="2551"/>
                    <a:pt x="329" y="2534"/>
                  </a:cubicBezTo>
                  <a:cubicBezTo>
                    <a:pt x="340" y="2512"/>
                    <a:pt x="353" y="2493"/>
                    <a:pt x="366" y="2472"/>
                  </a:cubicBezTo>
                  <a:cubicBezTo>
                    <a:pt x="397" y="2426"/>
                    <a:pt x="434" y="2384"/>
                    <a:pt x="470" y="2341"/>
                  </a:cubicBezTo>
                  <a:cubicBezTo>
                    <a:pt x="508" y="2299"/>
                    <a:pt x="546" y="2260"/>
                    <a:pt x="588" y="2223"/>
                  </a:cubicBezTo>
                  <a:lnTo>
                    <a:pt x="588" y="2223"/>
                  </a:lnTo>
                  <a:cubicBezTo>
                    <a:pt x="588" y="2223"/>
                    <a:pt x="587" y="2224"/>
                    <a:pt x="587" y="2224"/>
                  </a:cubicBezTo>
                  <a:lnTo>
                    <a:pt x="600" y="2213"/>
                  </a:lnTo>
                  <a:lnTo>
                    <a:pt x="600" y="2213"/>
                  </a:lnTo>
                  <a:cubicBezTo>
                    <a:pt x="596" y="2216"/>
                    <a:pt x="592" y="2220"/>
                    <a:pt x="588" y="2223"/>
                  </a:cubicBezTo>
                  <a:lnTo>
                    <a:pt x="588" y="2223"/>
                  </a:lnTo>
                  <a:cubicBezTo>
                    <a:pt x="630" y="2184"/>
                    <a:pt x="676" y="2146"/>
                    <a:pt x="723" y="2113"/>
                  </a:cubicBezTo>
                  <a:cubicBezTo>
                    <a:pt x="746" y="2099"/>
                    <a:pt x="769" y="2084"/>
                    <a:pt x="792" y="2073"/>
                  </a:cubicBezTo>
                  <a:cubicBezTo>
                    <a:pt x="841" y="2048"/>
                    <a:pt x="890" y="2026"/>
                    <a:pt x="942" y="2007"/>
                  </a:cubicBezTo>
                  <a:cubicBezTo>
                    <a:pt x="1015" y="1983"/>
                    <a:pt x="1089" y="1961"/>
                    <a:pt x="1165" y="1943"/>
                  </a:cubicBezTo>
                  <a:cubicBezTo>
                    <a:pt x="1216" y="1932"/>
                    <a:pt x="1268" y="1924"/>
                    <a:pt x="1320" y="1918"/>
                  </a:cubicBezTo>
                  <a:cubicBezTo>
                    <a:pt x="1355" y="1915"/>
                    <a:pt x="1390" y="1915"/>
                    <a:pt x="1423" y="1915"/>
                  </a:cubicBezTo>
                  <a:close/>
                  <a:moveTo>
                    <a:pt x="2461" y="0"/>
                  </a:moveTo>
                  <a:cubicBezTo>
                    <a:pt x="2431" y="0"/>
                    <a:pt x="2401" y="10"/>
                    <a:pt x="2376" y="30"/>
                  </a:cubicBezTo>
                  <a:cubicBezTo>
                    <a:pt x="2357" y="45"/>
                    <a:pt x="2340" y="64"/>
                    <a:pt x="2324" y="85"/>
                  </a:cubicBezTo>
                  <a:cubicBezTo>
                    <a:pt x="2314" y="98"/>
                    <a:pt x="2306" y="110"/>
                    <a:pt x="2299" y="125"/>
                  </a:cubicBezTo>
                  <a:cubicBezTo>
                    <a:pt x="2287" y="144"/>
                    <a:pt x="2276" y="164"/>
                    <a:pt x="2265" y="183"/>
                  </a:cubicBezTo>
                  <a:cubicBezTo>
                    <a:pt x="2240" y="232"/>
                    <a:pt x="2216" y="283"/>
                    <a:pt x="2192" y="334"/>
                  </a:cubicBezTo>
                  <a:cubicBezTo>
                    <a:pt x="2156" y="406"/>
                    <a:pt x="2131" y="484"/>
                    <a:pt x="2113" y="565"/>
                  </a:cubicBezTo>
                  <a:cubicBezTo>
                    <a:pt x="2101" y="644"/>
                    <a:pt x="2123" y="729"/>
                    <a:pt x="2204" y="761"/>
                  </a:cubicBezTo>
                  <a:cubicBezTo>
                    <a:pt x="2216" y="766"/>
                    <a:pt x="2229" y="767"/>
                    <a:pt x="2240" y="769"/>
                  </a:cubicBezTo>
                  <a:cubicBezTo>
                    <a:pt x="2230" y="805"/>
                    <a:pt x="2219" y="842"/>
                    <a:pt x="2207" y="877"/>
                  </a:cubicBezTo>
                  <a:cubicBezTo>
                    <a:pt x="2151" y="1046"/>
                    <a:pt x="2083" y="1211"/>
                    <a:pt x="2007" y="1372"/>
                  </a:cubicBezTo>
                  <a:lnTo>
                    <a:pt x="2007" y="1370"/>
                  </a:lnTo>
                  <a:cubicBezTo>
                    <a:pt x="1942" y="1499"/>
                    <a:pt x="1874" y="1624"/>
                    <a:pt x="1800" y="1747"/>
                  </a:cubicBezTo>
                  <a:cubicBezTo>
                    <a:pt x="1767" y="1733"/>
                    <a:pt x="1733" y="1722"/>
                    <a:pt x="1699" y="1711"/>
                  </a:cubicBezTo>
                  <a:cubicBezTo>
                    <a:pt x="1611" y="1682"/>
                    <a:pt x="1520" y="1666"/>
                    <a:pt x="1426" y="1663"/>
                  </a:cubicBezTo>
                  <a:cubicBezTo>
                    <a:pt x="1419" y="1663"/>
                    <a:pt x="1413" y="1663"/>
                    <a:pt x="1406" y="1663"/>
                  </a:cubicBezTo>
                  <a:cubicBezTo>
                    <a:pt x="1318" y="1663"/>
                    <a:pt x="1231" y="1673"/>
                    <a:pt x="1146" y="1692"/>
                  </a:cubicBezTo>
                  <a:cubicBezTo>
                    <a:pt x="1046" y="1712"/>
                    <a:pt x="947" y="1739"/>
                    <a:pt x="850" y="1774"/>
                  </a:cubicBezTo>
                  <a:cubicBezTo>
                    <a:pt x="768" y="1803"/>
                    <a:pt x="687" y="1839"/>
                    <a:pt x="611" y="1885"/>
                  </a:cubicBezTo>
                  <a:cubicBezTo>
                    <a:pt x="529" y="1937"/>
                    <a:pt x="453" y="1996"/>
                    <a:pt x="382" y="2062"/>
                  </a:cubicBezTo>
                  <a:cubicBezTo>
                    <a:pt x="315" y="2124"/>
                    <a:pt x="252" y="2192"/>
                    <a:pt x="196" y="2263"/>
                  </a:cubicBezTo>
                  <a:cubicBezTo>
                    <a:pt x="84" y="2406"/>
                    <a:pt x="0" y="2586"/>
                    <a:pt x="33" y="2771"/>
                  </a:cubicBezTo>
                  <a:cubicBezTo>
                    <a:pt x="46" y="2858"/>
                    <a:pt x="76" y="2941"/>
                    <a:pt x="122" y="3015"/>
                  </a:cubicBezTo>
                  <a:cubicBezTo>
                    <a:pt x="168" y="3080"/>
                    <a:pt x="231" y="3131"/>
                    <a:pt x="306" y="3159"/>
                  </a:cubicBezTo>
                  <a:lnTo>
                    <a:pt x="304" y="3159"/>
                  </a:lnTo>
                  <a:cubicBezTo>
                    <a:pt x="342" y="3175"/>
                    <a:pt x="382" y="3183"/>
                    <a:pt x="421" y="3183"/>
                  </a:cubicBezTo>
                  <a:cubicBezTo>
                    <a:pt x="425" y="3183"/>
                    <a:pt x="429" y="3183"/>
                    <a:pt x="432" y="3183"/>
                  </a:cubicBezTo>
                  <a:lnTo>
                    <a:pt x="445" y="3183"/>
                  </a:lnTo>
                  <a:cubicBezTo>
                    <a:pt x="486" y="3183"/>
                    <a:pt x="526" y="3178"/>
                    <a:pt x="564" y="3169"/>
                  </a:cubicBezTo>
                  <a:cubicBezTo>
                    <a:pt x="649" y="3147"/>
                    <a:pt x="730" y="3115"/>
                    <a:pt x="806" y="3072"/>
                  </a:cubicBezTo>
                  <a:cubicBezTo>
                    <a:pt x="912" y="3009"/>
                    <a:pt x="1012" y="2938"/>
                    <a:pt x="1108" y="2862"/>
                  </a:cubicBezTo>
                  <a:cubicBezTo>
                    <a:pt x="1376" y="2664"/>
                    <a:pt x="1613" y="2431"/>
                    <a:pt x="1814" y="2167"/>
                  </a:cubicBezTo>
                  <a:cubicBezTo>
                    <a:pt x="1828" y="2148"/>
                    <a:pt x="1843" y="2130"/>
                    <a:pt x="1857" y="2110"/>
                  </a:cubicBezTo>
                  <a:cubicBezTo>
                    <a:pt x="1876" y="2132"/>
                    <a:pt x="1893" y="2156"/>
                    <a:pt x="1909" y="2179"/>
                  </a:cubicBezTo>
                  <a:cubicBezTo>
                    <a:pt x="1939" y="2225"/>
                    <a:pt x="1966" y="2271"/>
                    <a:pt x="1991" y="2319"/>
                  </a:cubicBezTo>
                  <a:cubicBezTo>
                    <a:pt x="2036" y="2410"/>
                    <a:pt x="2078" y="2502"/>
                    <a:pt x="2118" y="2596"/>
                  </a:cubicBezTo>
                  <a:cubicBezTo>
                    <a:pt x="2132" y="2630"/>
                    <a:pt x="2147" y="2664"/>
                    <a:pt x="2159" y="2699"/>
                  </a:cubicBezTo>
                  <a:cubicBezTo>
                    <a:pt x="2170" y="2724"/>
                    <a:pt x="2180" y="2751"/>
                    <a:pt x="2192" y="2775"/>
                  </a:cubicBezTo>
                  <a:cubicBezTo>
                    <a:pt x="2210" y="2803"/>
                    <a:pt x="2230" y="2830"/>
                    <a:pt x="2253" y="2852"/>
                  </a:cubicBezTo>
                  <a:cubicBezTo>
                    <a:pt x="2279" y="2879"/>
                    <a:pt x="2314" y="2892"/>
                    <a:pt x="2348" y="2892"/>
                  </a:cubicBezTo>
                  <a:cubicBezTo>
                    <a:pt x="2383" y="2892"/>
                    <a:pt x="2418" y="2878"/>
                    <a:pt x="2444" y="2852"/>
                  </a:cubicBezTo>
                  <a:cubicBezTo>
                    <a:pt x="2496" y="2798"/>
                    <a:pt x="2496" y="2713"/>
                    <a:pt x="2444" y="2661"/>
                  </a:cubicBezTo>
                  <a:lnTo>
                    <a:pt x="2430" y="2646"/>
                  </a:lnTo>
                  <a:lnTo>
                    <a:pt x="2430" y="2645"/>
                  </a:lnTo>
                  <a:cubicBezTo>
                    <a:pt x="2419" y="2621"/>
                    <a:pt x="2408" y="2597"/>
                    <a:pt x="2397" y="2573"/>
                  </a:cubicBezTo>
                  <a:cubicBezTo>
                    <a:pt x="2370" y="2513"/>
                    <a:pt x="2343" y="2455"/>
                    <a:pt x="2314" y="2395"/>
                  </a:cubicBezTo>
                  <a:cubicBezTo>
                    <a:pt x="2254" y="2268"/>
                    <a:pt x="2196" y="2137"/>
                    <a:pt x="2112" y="2021"/>
                  </a:cubicBezTo>
                  <a:cubicBezTo>
                    <a:pt x="2080" y="1975"/>
                    <a:pt x="2044" y="1932"/>
                    <a:pt x="2006" y="1891"/>
                  </a:cubicBezTo>
                  <a:cubicBezTo>
                    <a:pt x="2162" y="1644"/>
                    <a:pt x="2294" y="1383"/>
                    <a:pt x="2398" y="1109"/>
                  </a:cubicBezTo>
                  <a:cubicBezTo>
                    <a:pt x="2473" y="921"/>
                    <a:pt x="2531" y="726"/>
                    <a:pt x="2574" y="528"/>
                  </a:cubicBezTo>
                  <a:cubicBezTo>
                    <a:pt x="2598" y="433"/>
                    <a:pt x="2612" y="337"/>
                    <a:pt x="2620" y="239"/>
                  </a:cubicBezTo>
                  <a:cubicBezTo>
                    <a:pt x="2623" y="218"/>
                    <a:pt x="2623" y="197"/>
                    <a:pt x="2621" y="178"/>
                  </a:cubicBezTo>
                  <a:cubicBezTo>
                    <a:pt x="2620" y="159"/>
                    <a:pt x="2617" y="140"/>
                    <a:pt x="2612" y="123"/>
                  </a:cubicBezTo>
                  <a:cubicBezTo>
                    <a:pt x="2601" y="91"/>
                    <a:pt x="2583" y="63"/>
                    <a:pt x="2558" y="41"/>
                  </a:cubicBezTo>
                  <a:cubicBezTo>
                    <a:pt x="2531" y="14"/>
                    <a:pt x="2496" y="0"/>
                    <a:pt x="2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5" name="Google Shape;13765;p25"/>
            <p:cNvSpPr/>
            <p:nvPr/>
          </p:nvSpPr>
          <p:spPr>
            <a:xfrm>
              <a:off x="5831136" y="3097896"/>
              <a:ext cx="74283" cy="101365"/>
            </a:xfrm>
            <a:custGeom>
              <a:avLst/>
              <a:gdLst/>
              <a:ahLst/>
              <a:cxnLst/>
              <a:rect l="l" t="t" r="r" b="b"/>
              <a:pathLst>
                <a:path w="2208" h="3013" extrusionOk="0">
                  <a:moveTo>
                    <a:pt x="1854" y="296"/>
                  </a:moveTo>
                  <a:lnTo>
                    <a:pt x="1862" y="301"/>
                  </a:lnTo>
                  <a:lnTo>
                    <a:pt x="1865" y="301"/>
                  </a:lnTo>
                  <a:lnTo>
                    <a:pt x="1865" y="301"/>
                  </a:lnTo>
                  <a:cubicBezTo>
                    <a:pt x="1866" y="302"/>
                    <a:pt x="1867" y="302"/>
                    <a:pt x="1868" y="303"/>
                  </a:cubicBezTo>
                  <a:lnTo>
                    <a:pt x="1868" y="303"/>
                  </a:lnTo>
                  <a:lnTo>
                    <a:pt x="1861" y="301"/>
                  </a:lnTo>
                  <a:lnTo>
                    <a:pt x="1854" y="296"/>
                  </a:lnTo>
                  <a:close/>
                  <a:moveTo>
                    <a:pt x="1918" y="340"/>
                  </a:moveTo>
                  <a:cubicBezTo>
                    <a:pt x="1918" y="341"/>
                    <a:pt x="1918" y="341"/>
                    <a:pt x="1919" y="342"/>
                  </a:cubicBezTo>
                  <a:lnTo>
                    <a:pt x="1919" y="342"/>
                  </a:lnTo>
                  <a:lnTo>
                    <a:pt x="1918" y="341"/>
                  </a:lnTo>
                  <a:lnTo>
                    <a:pt x="1918" y="341"/>
                  </a:lnTo>
                  <a:cubicBezTo>
                    <a:pt x="1918" y="340"/>
                    <a:pt x="1918" y="340"/>
                    <a:pt x="1918" y="340"/>
                  </a:cubicBezTo>
                  <a:close/>
                  <a:moveTo>
                    <a:pt x="1920" y="344"/>
                  </a:moveTo>
                  <a:cubicBezTo>
                    <a:pt x="1920" y="344"/>
                    <a:pt x="1920" y="344"/>
                    <a:pt x="1920" y="344"/>
                  </a:cubicBezTo>
                  <a:lnTo>
                    <a:pt x="1920" y="344"/>
                  </a:lnTo>
                  <a:cubicBezTo>
                    <a:pt x="1920" y="344"/>
                    <a:pt x="1920" y="344"/>
                    <a:pt x="1920" y="344"/>
                  </a:cubicBezTo>
                  <a:lnTo>
                    <a:pt x="1920" y="344"/>
                  </a:lnTo>
                  <a:cubicBezTo>
                    <a:pt x="1920" y="344"/>
                    <a:pt x="1920" y="344"/>
                    <a:pt x="1920" y="344"/>
                  </a:cubicBezTo>
                  <a:close/>
                  <a:moveTo>
                    <a:pt x="431" y="451"/>
                  </a:moveTo>
                  <a:lnTo>
                    <a:pt x="427" y="466"/>
                  </a:lnTo>
                  <a:lnTo>
                    <a:pt x="427" y="466"/>
                  </a:lnTo>
                  <a:cubicBezTo>
                    <a:pt x="429" y="461"/>
                    <a:pt x="430" y="456"/>
                    <a:pt x="431" y="451"/>
                  </a:cubicBezTo>
                  <a:close/>
                  <a:moveTo>
                    <a:pt x="414" y="503"/>
                  </a:moveTo>
                  <a:lnTo>
                    <a:pt x="414" y="505"/>
                  </a:lnTo>
                  <a:cubicBezTo>
                    <a:pt x="414" y="504"/>
                    <a:pt x="414" y="504"/>
                    <a:pt x="414" y="503"/>
                  </a:cubicBezTo>
                  <a:close/>
                  <a:moveTo>
                    <a:pt x="404" y="532"/>
                  </a:moveTo>
                  <a:cubicBezTo>
                    <a:pt x="404" y="532"/>
                    <a:pt x="404" y="533"/>
                    <a:pt x="404" y="533"/>
                  </a:cubicBezTo>
                  <a:lnTo>
                    <a:pt x="404" y="533"/>
                  </a:lnTo>
                  <a:cubicBezTo>
                    <a:pt x="404" y="533"/>
                    <a:pt x="404" y="532"/>
                    <a:pt x="404" y="532"/>
                  </a:cubicBezTo>
                  <a:close/>
                  <a:moveTo>
                    <a:pt x="1821" y="293"/>
                  </a:moveTo>
                  <a:cubicBezTo>
                    <a:pt x="1829" y="294"/>
                    <a:pt x="1835" y="294"/>
                    <a:pt x="1843" y="296"/>
                  </a:cubicBezTo>
                  <a:lnTo>
                    <a:pt x="1854" y="299"/>
                  </a:lnTo>
                  <a:lnTo>
                    <a:pt x="1868" y="303"/>
                  </a:lnTo>
                  <a:lnTo>
                    <a:pt x="1868" y="303"/>
                  </a:lnTo>
                  <a:cubicBezTo>
                    <a:pt x="1875" y="307"/>
                    <a:pt x="1883" y="311"/>
                    <a:pt x="1889" y="315"/>
                  </a:cubicBezTo>
                  <a:cubicBezTo>
                    <a:pt x="1894" y="318"/>
                    <a:pt x="1899" y="323"/>
                    <a:pt x="1903" y="326"/>
                  </a:cubicBezTo>
                  <a:lnTo>
                    <a:pt x="1911" y="334"/>
                  </a:lnTo>
                  <a:cubicBezTo>
                    <a:pt x="1913" y="336"/>
                    <a:pt x="1914" y="338"/>
                    <a:pt x="1916" y="340"/>
                  </a:cubicBezTo>
                  <a:lnTo>
                    <a:pt x="1916" y="340"/>
                  </a:lnTo>
                  <a:lnTo>
                    <a:pt x="1916" y="340"/>
                  </a:lnTo>
                  <a:cubicBezTo>
                    <a:pt x="1917" y="341"/>
                    <a:pt x="1919" y="343"/>
                    <a:pt x="1920" y="344"/>
                  </a:cubicBezTo>
                  <a:lnTo>
                    <a:pt x="1920" y="344"/>
                  </a:lnTo>
                  <a:cubicBezTo>
                    <a:pt x="1924" y="351"/>
                    <a:pt x="1928" y="358"/>
                    <a:pt x="1932" y="365"/>
                  </a:cubicBezTo>
                  <a:cubicBezTo>
                    <a:pt x="1930" y="359"/>
                    <a:pt x="1927" y="354"/>
                    <a:pt x="1926" y="350"/>
                  </a:cubicBezTo>
                  <a:lnTo>
                    <a:pt x="1926" y="350"/>
                  </a:lnTo>
                  <a:cubicBezTo>
                    <a:pt x="1929" y="358"/>
                    <a:pt x="1934" y="364"/>
                    <a:pt x="1935" y="372"/>
                  </a:cubicBezTo>
                  <a:cubicBezTo>
                    <a:pt x="1938" y="380"/>
                    <a:pt x="1941" y="391"/>
                    <a:pt x="1943" y="397"/>
                  </a:cubicBezTo>
                  <a:cubicBezTo>
                    <a:pt x="1943" y="402"/>
                    <a:pt x="1946" y="410"/>
                    <a:pt x="1946" y="416"/>
                  </a:cubicBezTo>
                  <a:cubicBezTo>
                    <a:pt x="1948" y="449"/>
                    <a:pt x="1948" y="483"/>
                    <a:pt x="1948" y="516"/>
                  </a:cubicBezTo>
                  <a:cubicBezTo>
                    <a:pt x="1946" y="540"/>
                    <a:pt x="1943" y="563"/>
                    <a:pt x="1940" y="586"/>
                  </a:cubicBezTo>
                  <a:cubicBezTo>
                    <a:pt x="1935" y="605"/>
                    <a:pt x="1930" y="624"/>
                    <a:pt x="1924" y="641"/>
                  </a:cubicBezTo>
                  <a:cubicBezTo>
                    <a:pt x="1910" y="685"/>
                    <a:pt x="1891" y="728"/>
                    <a:pt x="1872" y="769"/>
                  </a:cubicBezTo>
                  <a:cubicBezTo>
                    <a:pt x="1824" y="861"/>
                    <a:pt x="1767" y="948"/>
                    <a:pt x="1712" y="1034"/>
                  </a:cubicBezTo>
                  <a:cubicBezTo>
                    <a:pt x="1666" y="1095"/>
                    <a:pt x="1623" y="1160"/>
                    <a:pt x="1574" y="1219"/>
                  </a:cubicBezTo>
                  <a:cubicBezTo>
                    <a:pt x="1517" y="1287"/>
                    <a:pt x="1460" y="1355"/>
                    <a:pt x="1405" y="1421"/>
                  </a:cubicBezTo>
                  <a:cubicBezTo>
                    <a:pt x="1343" y="1488"/>
                    <a:pt x="1281" y="1557"/>
                    <a:pt x="1220" y="1624"/>
                  </a:cubicBezTo>
                  <a:cubicBezTo>
                    <a:pt x="1174" y="1675"/>
                    <a:pt x="1126" y="1725"/>
                    <a:pt x="1077" y="1774"/>
                  </a:cubicBezTo>
                  <a:cubicBezTo>
                    <a:pt x="1082" y="1740"/>
                    <a:pt x="1087" y="1706"/>
                    <a:pt x="1093" y="1673"/>
                  </a:cubicBezTo>
                  <a:lnTo>
                    <a:pt x="1126" y="1493"/>
                  </a:lnTo>
                  <a:cubicBezTo>
                    <a:pt x="1145" y="1412"/>
                    <a:pt x="1164" y="1331"/>
                    <a:pt x="1183" y="1252"/>
                  </a:cubicBezTo>
                  <a:cubicBezTo>
                    <a:pt x="1191" y="1223"/>
                    <a:pt x="1202" y="1193"/>
                    <a:pt x="1210" y="1163"/>
                  </a:cubicBezTo>
                  <a:cubicBezTo>
                    <a:pt x="1221" y="1130"/>
                    <a:pt x="1232" y="1097"/>
                    <a:pt x="1243" y="1062"/>
                  </a:cubicBezTo>
                  <a:cubicBezTo>
                    <a:pt x="1289" y="935"/>
                    <a:pt x="1330" y="807"/>
                    <a:pt x="1388" y="685"/>
                  </a:cubicBezTo>
                  <a:lnTo>
                    <a:pt x="1388" y="685"/>
                  </a:lnTo>
                  <a:cubicBezTo>
                    <a:pt x="1408" y="645"/>
                    <a:pt x="1430" y="607"/>
                    <a:pt x="1454" y="568"/>
                  </a:cubicBezTo>
                  <a:cubicBezTo>
                    <a:pt x="1476" y="536"/>
                    <a:pt x="1498" y="506"/>
                    <a:pt x="1524" y="476"/>
                  </a:cubicBezTo>
                  <a:cubicBezTo>
                    <a:pt x="1549" y="446"/>
                    <a:pt x="1577" y="418"/>
                    <a:pt x="1607" y="391"/>
                  </a:cubicBezTo>
                  <a:cubicBezTo>
                    <a:pt x="1623" y="377"/>
                    <a:pt x="1639" y="364"/>
                    <a:pt x="1655" y="353"/>
                  </a:cubicBezTo>
                  <a:cubicBezTo>
                    <a:pt x="1677" y="339"/>
                    <a:pt x="1701" y="324"/>
                    <a:pt x="1725" y="313"/>
                  </a:cubicBezTo>
                  <a:cubicBezTo>
                    <a:pt x="1733" y="309"/>
                    <a:pt x="1740" y="305"/>
                    <a:pt x="1748" y="302"/>
                  </a:cubicBezTo>
                  <a:lnTo>
                    <a:pt x="1764" y="297"/>
                  </a:lnTo>
                  <a:cubicBezTo>
                    <a:pt x="1774" y="296"/>
                    <a:pt x="1782" y="293"/>
                    <a:pt x="1791" y="293"/>
                  </a:cubicBezTo>
                  <a:close/>
                  <a:moveTo>
                    <a:pt x="428" y="0"/>
                  </a:moveTo>
                  <a:cubicBezTo>
                    <a:pt x="377" y="0"/>
                    <a:pt x="331" y="33"/>
                    <a:pt x="302" y="73"/>
                  </a:cubicBezTo>
                  <a:cubicBezTo>
                    <a:pt x="273" y="114"/>
                    <a:pt x="249" y="160"/>
                    <a:pt x="232" y="207"/>
                  </a:cubicBezTo>
                  <a:cubicBezTo>
                    <a:pt x="219" y="240"/>
                    <a:pt x="207" y="274"/>
                    <a:pt x="195" y="309"/>
                  </a:cubicBezTo>
                  <a:cubicBezTo>
                    <a:pt x="164" y="408"/>
                    <a:pt x="132" y="506"/>
                    <a:pt x="110" y="608"/>
                  </a:cubicBezTo>
                  <a:cubicBezTo>
                    <a:pt x="77" y="753"/>
                    <a:pt x="53" y="902"/>
                    <a:pt x="39" y="1051"/>
                  </a:cubicBezTo>
                  <a:cubicBezTo>
                    <a:pt x="31" y="1128"/>
                    <a:pt x="20" y="1206"/>
                    <a:pt x="17" y="1285"/>
                  </a:cubicBezTo>
                  <a:cubicBezTo>
                    <a:pt x="17" y="1284"/>
                    <a:pt x="17" y="1282"/>
                    <a:pt x="17" y="1282"/>
                  </a:cubicBezTo>
                  <a:lnTo>
                    <a:pt x="17" y="1280"/>
                  </a:lnTo>
                  <a:cubicBezTo>
                    <a:pt x="12" y="1368"/>
                    <a:pt x="7" y="1453"/>
                    <a:pt x="2" y="1542"/>
                  </a:cubicBezTo>
                  <a:lnTo>
                    <a:pt x="2" y="1535"/>
                  </a:lnTo>
                  <a:cubicBezTo>
                    <a:pt x="1" y="1588"/>
                    <a:pt x="2" y="1640"/>
                    <a:pt x="2" y="1694"/>
                  </a:cubicBezTo>
                  <a:cubicBezTo>
                    <a:pt x="4" y="1738"/>
                    <a:pt x="4" y="1784"/>
                    <a:pt x="5" y="1830"/>
                  </a:cubicBezTo>
                  <a:cubicBezTo>
                    <a:pt x="9" y="1906"/>
                    <a:pt x="10" y="1983"/>
                    <a:pt x="17" y="2061"/>
                  </a:cubicBezTo>
                  <a:cubicBezTo>
                    <a:pt x="20" y="2127"/>
                    <a:pt x="29" y="2195"/>
                    <a:pt x="47" y="2262"/>
                  </a:cubicBezTo>
                  <a:cubicBezTo>
                    <a:pt x="62" y="2319"/>
                    <a:pt x="83" y="2382"/>
                    <a:pt x="121" y="2428"/>
                  </a:cubicBezTo>
                  <a:cubicBezTo>
                    <a:pt x="140" y="2453"/>
                    <a:pt x="164" y="2476"/>
                    <a:pt x="191" y="2495"/>
                  </a:cubicBezTo>
                  <a:cubicBezTo>
                    <a:pt x="218" y="2512"/>
                    <a:pt x="248" y="2523"/>
                    <a:pt x="279" y="2529"/>
                  </a:cubicBezTo>
                  <a:cubicBezTo>
                    <a:pt x="302" y="2533"/>
                    <a:pt x="326" y="2535"/>
                    <a:pt x="349" y="2535"/>
                  </a:cubicBezTo>
                  <a:cubicBezTo>
                    <a:pt x="386" y="2535"/>
                    <a:pt x="424" y="2530"/>
                    <a:pt x="460" y="2522"/>
                  </a:cubicBezTo>
                  <a:cubicBezTo>
                    <a:pt x="575" y="2496"/>
                    <a:pt x="681" y="2439"/>
                    <a:pt x="778" y="2373"/>
                  </a:cubicBezTo>
                  <a:cubicBezTo>
                    <a:pt x="778" y="2378"/>
                    <a:pt x="778" y="2383"/>
                    <a:pt x="778" y="2389"/>
                  </a:cubicBezTo>
                  <a:cubicBezTo>
                    <a:pt x="773" y="2460"/>
                    <a:pt x="772" y="2531"/>
                    <a:pt x="770" y="2604"/>
                  </a:cubicBezTo>
                  <a:cubicBezTo>
                    <a:pt x="765" y="2700"/>
                    <a:pt x="770" y="2800"/>
                    <a:pt x="784" y="2897"/>
                  </a:cubicBezTo>
                  <a:cubicBezTo>
                    <a:pt x="795" y="2962"/>
                    <a:pt x="849" y="3009"/>
                    <a:pt x="916" y="3012"/>
                  </a:cubicBezTo>
                  <a:cubicBezTo>
                    <a:pt x="922" y="3012"/>
                    <a:pt x="928" y="3012"/>
                    <a:pt x="935" y="3011"/>
                  </a:cubicBezTo>
                  <a:cubicBezTo>
                    <a:pt x="1004" y="3000"/>
                    <a:pt x="1065" y="2928"/>
                    <a:pt x="1049" y="2857"/>
                  </a:cubicBezTo>
                  <a:cubicBezTo>
                    <a:pt x="1041" y="2816"/>
                    <a:pt x="1034" y="2776"/>
                    <a:pt x="1030" y="2735"/>
                  </a:cubicBezTo>
                  <a:cubicBezTo>
                    <a:pt x="1020" y="2558"/>
                    <a:pt x="1028" y="2382"/>
                    <a:pt x="1034" y="2207"/>
                  </a:cubicBezTo>
                  <a:cubicBezTo>
                    <a:pt x="1036" y="2192"/>
                    <a:pt x="1036" y="2178"/>
                    <a:pt x="1038" y="2164"/>
                  </a:cubicBezTo>
                  <a:cubicBezTo>
                    <a:pt x="1082" y="2123"/>
                    <a:pt x="1126" y="2081"/>
                    <a:pt x="1169" y="2040"/>
                  </a:cubicBezTo>
                  <a:cubicBezTo>
                    <a:pt x="1235" y="1975"/>
                    <a:pt x="1300" y="1909"/>
                    <a:pt x="1364" y="1839"/>
                  </a:cubicBezTo>
                  <a:cubicBezTo>
                    <a:pt x="1465" y="1724"/>
                    <a:pt x="1569" y="1610"/>
                    <a:pt x="1666" y="1491"/>
                  </a:cubicBezTo>
                  <a:cubicBezTo>
                    <a:pt x="1709" y="1440"/>
                    <a:pt x="1753" y="1390"/>
                    <a:pt x="1793" y="1336"/>
                  </a:cubicBezTo>
                  <a:cubicBezTo>
                    <a:pt x="1835" y="1276"/>
                    <a:pt x="1883" y="1217"/>
                    <a:pt x="1922" y="1155"/>
                  </a:cubicBezTo>
                  <a:cubicBezTo>
                    <a:pt x="1987" y="1060"/>
                    <a:pt x="2048" y="962"/>
                    <a:pt x="2101" y="863"/>
                  </a:cubicBezTo>
                  <a:cubicBezTo>
                    <a:pt x="2144" y="782"/>
                    <a:pt x="2174" y="695"/>
                    <a:pt x="2192" y="605"/>
                  </a:cubicBezTo>
                  <a:cubicBezTo>
                    <a:pt x="2206" y="521"/>
                    <a:pt x="2207" y="437"/>
                    <a:pt x="2196" y="353"/>
                  </a:cubicBezTo>
                  <a:cubicBezTo>
                    <a:pt x="2174" y="195"/>
                    <a:pt x="2046" y="69"/>
                    <a:pt x="1892" y="36"/>
                  </a:cubicBezTo>
                  <a:cubicBezTo>
                    <a:pt x="1865" y="31"/>
                    <a:pt x="1838" y="28"/>
                    <a:pt x="1811" y="28"/>
                  </a:cubicBezTo>
                  <a:cubicBezTo>
                    <a:pt x="1670" y="28"/>
                    <a:pt x="1538" y="100"/>
                    <a:pt x="1433" y="193"/>
                  </a:cubicBezTo>
                  <a:cubicBezTo>
                    <a:pt x="1299" y="313"/>
                    <a:pt x="1194" y="462"/>
                    <a:pt x="1126" y="628"/>
                  </a:cubicBezTo>
                  <a:cubicBezTo>
                    <a:pt x="1084" y="731"/>
                    <a:pt x="1049" y="836"/>
                    <a:pt x="1012" y="940"/>
                  </a:cubicBezTo>
                  <a:cubicBezTo>
                    <a:pt x="987" y="1011"/>
                    <a:pt x="966" y="1086"/>
                    <a:pt x="944" y="1157"/>
                  </a:cubicBezTo>
                  <a:cubicBezTo>
                    <a:pt x="924" y="1225"/>
                    <a:pt x="909" y="1296"/>
                    <a:pt x="894" y="1366"/>
                  </a:cubicBezTo>
                  <a:cubicBezTo>
                    <a:pt x="878" y="1431"/>
                    <a:pt x="865" y="1496"/>
                    <a:pt x="854" y="1562"/>
                  </a:cubicBezTo>
                  <a:cubicBezTo>
                    <a:pt x="843" y="1627"/>
                    <a:pt x="830" y="1692"/>
                    <a:pt x="824" y="1757"/>
                  </a:cubicBezTo>
                  <a:cubicBezTo>
                    <a:pt x="813" y="1847"/>
                    <a:pt x="802" y="1937"/>
                    <a:pt x="794" y="2029"/>
                  </a:cubicBezTo>
                  <a:cubicBezTo>
                    <a:pt x="749" y="2066"/>
                    <a:pt x="704" y="2102"/>
                    <a:pt x="655" y="2135"/>
                  </a:cubicBezTo>
                  <a:cubicBezTo>
                    <a:pt x="612" y="2164"/>
                    <a:pt x="569" y="2191"/>
                    <a:pt x="525" y="2214"/>
                  </a:cubicBezTo>
                  <a:cubicBezTo>
                    <a:pt x="504" y="2224"/>
                    <a:pt x="485" y="2233"/>
                    <a:pt x="465" y="2241"/>
                  </a:cubicBezTo>
                  <a:cubicBezTo>
                    <a:pt x="447" y="2248"/>
                    <a:pt x="431" y="2252"/>
                    <a:pt x="414" y="2257"/>
                  </a:cubicBezTo>
                  <a:cubicBezTo>
                    <a:pt x="400" y="2260"/>
                    <a:pt x="384" y="2262"/>
                    <a:pt x="368" y="2264"/>
                  </a:cubicBezTo>
                  <a:lnTo>
                    <a:pt x="335" y="2264"/>
                  </a:lnTo>
                  <a:cubicBezTo>
                    <a:pt x="332" y="2261"/>
                    <a:pt x="329" y="2258"/>
                    <a:pt x="327" y="2255"/>
                  </a:cubicBezTo>
                  <a:lnTo>
                    <a:pt x="327" y="2255"/>
                  </a:lnTo>
                  <a:cubicBezTo>
                    <a:pt x="328" y="2256"/>
                    <a:pt x="329" y="2258"/>
                    <a:pt x="330" y="2259"/>
                  </a:cubicBezTo>
                  <a:lnTo>
                    <a:pt x="322" y="2246"/>
                  </a:lnTo>
                  <a:cubicBezTo>
                    <a:pt x="317" y="2237"/>
                    <a:pt x="314" y="2227"/>
                    <a:pt x="309" y="2218"/>
                  </a:cubicBezTo>
                  <a:cubicBezTo>
                    <a:pt x="303" y="2197"/>
                    <a:pt x="297" y="2176"/>
                    <a:pt x="292" y="2154"/>
                  </a:cubicBezTo>
                  <a:cubicBezTo>
                    <a:pt x="285" y="2122"/>
                    <a:pt x="280" y="2089"/>
                    <a:pt x="276" y="2056"/>
                  </a:cubicBezTo>
                  <a:lnTo>
                    <a:pt x="276" y="2056"/>
                  </a:lnTo>
                  <a:cubicBezTo>
                    <a:pt x="276" y="2056"/>
                    <a:pt x="276" y="2056"/>
                    <a:pt x="276" y="2056"/>
                  </a:cubicBezTo>
                  <a:cubicBezTo>
                    <a:pt x="276" y="2056"/>
                    <a:pt x="276" y="2055"/>
                    <a:pt x="276" y="2055"/>
                  </a:cubicBezTo>
                  <a:lnTo>
                    <a:pt x="276" y="2055"/>
                  </a:lnTo>
                  <a:cubicBezTo>
                    <a:pt x="276" y="2055"/>
                    <a:pt x="276" y="2056"/>
                    <a:pt x="276" y="2056"/>
                  </a:cubicBezTo>
                  <a:lnTo>
                    <a:pt x="276" y="2056"/>
                  </a:lnTo>
                  <a:cubicBezTo>
                    <a:pt x="276" y="2050"/>
                    <a:pt x="276" y="2046"/>
                    <a:pt x="275" y="2040"/>
                  </a:cubicBezTo>
                  <a:lnTo>
                    <a:pt x="275" y="2040"/>
                  </a:lnTo>
                  <a:cubicBezTo>
                    <a:pt x="275" y="2045"/>
                    <a:pt x="276" y="2050"/>
                    <a:pt x="276" y="2055"/>
                  </a:cubicBezTo>
                  <a:lnTo>
                    <a:pt x="276" y="2055"/>
                  </a:lnTo>
                  <a:cubicBezTo>
                    <a:pt x="276" y="2050"/>
                    <a:pt x="275" y="2044"/>
                    <a:pt x="275" y="2039"/>
                  </a:cubicBezTo>
                  <a:lnTo>
                    <a:pt x="275" y="2039"/>
                  </a:lnTo>
                  <a:cubicBezTo>
                    <a:pt x="275" y="2039"/>
                    <a:pt x="275" y="2039"/>
                    <a:pt x="275" y="2040"/>
                  </a:cubicBezTo>
                  <a:lnTo>
                    <a:pt x="275" y="2040"/>
                  </a:lnTo>
                  <a:cubicBezTo>
                    <a:pt x="271" y="1988"/>
                    <a:pt x="268" y="1937"/>
                    <a:pt x="265" y="1887"/>
                  </a:cubicBezTo>
                  <a:cubicBezTo>
                    <a:pt x="264" y="1850"/>
                    <a:pt x="260" y="1814"/>
                    <a:pt x="260" y="1778"/>
                  </a:cubicBezTo>
                  <a:cubicBezTo>
                    <a:pt x="260" y="1705"/>
                    <a:pt x="256" y="1629"/>
                    <a:pt x="259" y="1556"/>
                  </a:cubicBezTo>
                  <a:cubicBezTo>
                    <a:pt x="264" y="1464"/>
                    <a:pt x="270" y="1372"/>
                    <a:pt x="275" y="1280"/>
                  </a:cubicBezTo>
                  <a:lnTo>
                    <a:pt x="275" y="1296"/>
                  </a:lnTo>
                  <a:cubicBezTo>
                    <a:pt x="290" y="1136"/>
                    <a:pt x="308" y="975"/>
                    <a:pt x="335" y="817"/>
                  </a:cubicBezTo>
                  <a:lnTo>
                    <a:pt x="335" y="815"/>
                  </a:lnTo>
                  <a:lnTo>
                    <a:pt x="338" y="801"/>
                  </a:lnTo>
                  <a:lnTo>
                    <a:pt x="336" y="809"/>
                  </a:lnTo>
                  <a:cubicBezTo>
                    <a:pt x="354" y="723"/>
                    <a:pt x="373" y="639"/>
                    <a:pt x="396" y="555"/>
                  </a:cubicBezTo>
                  <a:cubicBezTo>
                    <a:pt x="399" y="548"/>
                    <a:pt x="402" y="541"/>
                    <a:pt x="404" y="533"/>
                  </a:cubicBezTo>
                  <a:lnTo>
                    <a:pt x="404" y="533"/>
                  </a:lnTo>
                  <a:lnTo>
                    <a:pt x="406" y="529"/>
                  </a:lnTo>
                  <a:cubicBezTo>
                    <a:pt x="408" y="525"/>
                    <a:pt x="409" y="522"/>
                    <a:pt x="409" y="521"/>
                  </a:cubicBezTo>
                  <a:lnTo>
                    <a:pt x="409" y="521"/>
                  </a:lnTo>
                  <a:lnTo>
                    <a:pt x="408" y="524"/>
                  </a:lnTo>
                  <a:cubicBezTo>
                    <a:pt x="410" y="515"/>
                    <a:pt x="412" y="508"/>
                    <a:pt x="415" y="500"/>
                  </a:cubicBezTo>
                  <a:lnTo>
                    <a:pt x="415" y="500"/>
                  </a:lnTo>
                  <a:cubicBezTo>
                    <a:pt x="415" y="501"/>
                    <a:pt x="415" y="502"/>
                    <a:pt x="414" y="503"/>
                  </a:cubicBezTo>
                  <a:lnTo>
                    <a:pt x="414" y="503"/>
                  </a:lnTo>
                  <a:lnTo>
                    <a:pt x="416" y="499"/>
                  </a:lnTo>
                  <a:lnTo>
                    <a:pt x="416" y="499"/>
                  </a:lnTo>
                  <a:cubicBezTo>
                    <a:pt x="417" y="495"/>
                    <a:pt x="419" y="491"/>
                    <a:pt x="420" y="487"/>
                  </a:cubicBezTo>
                  <a:lnTo>
                    <a:pt x="420" y="487"/>
                  </a:lnTo>
                  <a:cubicBezTo>
                    <a:pt x="419" y="490"/>
                    <a:pt x="418" y="492"/>
                    <a:pt x="417" y="494"/>
                  </a:cubicBezTo>
                  <a:lnTo>
                    <a:pt x="417" y="494"/>
                  </a:lnTo>
                  <a:lnTo>
                    <a:pt x="427" y="466"/>
                  </a:lnTo>
                  <a:lnTo>
                    <a:pt x="427" y="466"/>
                  </a:lnTo>
                  <a:cubicBezTo>
                    <a:pt x="426" y="467"/>
                    <a:pt x="426" y="468"/>
                    <a:pt x="425" y="468"/>
                  </a:cubicBezTo>
                  <a:cubicBezTo>
                    <a:pt x="430" y="456"/>
                    <a:pt x="434" y="441"/>
                    <a:pt x="439" y="429"/>
                  </a:cubicBezTo>
                  <a:lnTo>
                    <a:pt x="439" y="429"/>
                  </a:lnTo>
                  <a:cubicBezTo>
                    <a:pt x="438" y="432"/>
                    <a:pt x="436" y="437"/>
                    <a:pt x="434" y="440"/>
                  </a:cubicBezTo>
                  <a:cubicBezTo>
                    <a:pt x="453" y="383"/>
                    <a:pt x="476" y="326"/>
                    <a:pt x="501" y="272"/>
                  </a:cubicBezTo>
                  <a:cubicBezTo>
                    <a:pt x="504" y="264"/>
                    <a:pt x="509" y="256"/>
                    <a:pt x="514" y="248"/>
                  </a:cubicBezTo>
                  <a:cubicBezTo>
                    <a:pt x="537" y="229"/>
                    <a:pt x="555" y="204"/>
                    <a:pt x="563" y="174"/>
                  </a:cubicBezTo>
                  <a:cubicBezTo>
                    <a:pt x="583" y="98"/>
                    <a:pt x="536" y="30"/>
                    <a:pt x="465" y="6"/>
                  </a:cubicBezTo>
                  <a:cubicBezTo>
                    <a:pt x="452" y="2"/>
                    <a:pt x="440" y="0"/>
                    <a:pt x="4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6" name="Google Shape;13766;p25"/>
            <p:cNvSpPr/>
            <p:nvPr/>
          </p:nvSpPr>
          <p:spPr>
            <a:xfrm>
              <a:off x="5958579" y="3139480"/>
              <a:ext cx="30783" cy="14433"/>
            </a:xfrm>
            <a:custGeom>
              <a:avLst/>
              <a:gdLst/>
              <a:ahLst/>
              <a:cxnLst/>
              <a:rect l="l" t="t" r="r" b="b"/>
              <a:pathLst>
                <a:path w="915" h="429" extrusionOk="0">
                  <a:moveTo>
                    <a:pt x="184" y="0"/>
                  </a:moveTo>
                  <a:cubicBezTo>
                    <a:pt x="39" y="3"/>
                    <a:pt x="1" y="204"/>
                    <a:pt x="135" y="260"/>
                  </a:cubicBezTo>
                  <a:cubicBezTo>
                    <a:pt x="227" y="291"/>
                    <a:pt x="321" y="318"/>
                    <a:pt x="416" y="340"/>
                  </a:cubicBezTo>
                  <a:cubicBezTo>
                    <a:pt x="523" y="369"/>
                    <a:pt x="631" y="397"/>
                    <a:pt x="738" y="424"/>
                  </a:cubicBezTo>
                  <a:lnTo>
                    <a:pt x="740" y="424"/>
                  </a:lnTo>
                  <a:cubicBezTo>
                    <a:pt x="751" y="427"/>
                    <a:pt x="761" y="428"/>
                    <a:pt x="772" y="428"/>
                  </a:cubicBezTo>
                  <a:cubicBezTo>
                    <a:pt x="829" y="428"/>
                    <a:pt x="881" y="390"/>
                    <a:pt x="897" y="333"/>
                  </a:cubicBezTo>
                  <a:cubicBezTo>
                    <a:pt x="914" y="263"/>
                    <a:pt x="871" y="193"/>
                    <a:pt x="803" y="176"/>
                  </a:cubicBezTo>
                  <a:cubicBezTo>
                    <a:pt x="637" y="136"/>
                    <a:pt x="473" y="89"/>
                    <a:pt x="310" y="38"/>
                  </a:cubicBezTo>
                  <a:cubicBezTo>
                    <a:pt x="294" y="33"/>
                    <a:pt x="279" y="27"/>
                    <a:pt x="265" y="21"/>
                  </a:cubicBezTo>
                  <a:cubicBezTo>
                    <a:pt x="253" y="14"/>
                    <a:pt x="240" y="8"/>
                    <a:pt x="227" y="5"/>
                  </a:cubicBezTo>
                  <a:cubicBezTo>
                    <a:pt x="213" y="2"/>
                    <a:pt x="199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7" name="Google Shape;13767;p25"/>
            <p:cNvSpPr/>
            <p:nvPr/>
          </p:nvSpPr>
          <p:spPr>
            <a:xfrm>
              <a:off x="5948687" y="3167404"/>
              <a:ext cx="46595" cy="12582"/>
            </a:xfrm>
            <a:custGeom>
              <a:avLst/>
              <a:gdLst/>
              <a:ahLst/>
              <a:cxnLst/>
              <a:rect l="l" t="t" r="r" b="b"/>
              <a:pathLst>
                <a:path w="1385" h="374" extrusionOk="0">
                  <a:moveTo>
                    <a:pt x="1219" y="0"/>
                  </a:moveTo>
                  <a:cubicBezTo>
                    <a:pt x="1215" y="0"/>
                    <a:pt x="1210" y="1"/>
                    <a:pt x="1205" y="1"/>
                  </a:cubicBezTo>
                  <a:cubicBezTo>
                    <a:pt x="991" y="46"/>
                    <a:pt x="776" y="88"/>
                    <a:pt x="558" y="109"/>
                  </a:cubicBezTo>
                  <a:lnTo>
                    <a:pt x="567" y="107"/>
                  </a:lnTo>
                  <a:lnTo>
                    <a:pt x="567" y="107"/>
                  </a:lnTo>
                  <a:cubicBezTo>
                    <a:pt x="504" y="112"/>
                    <a:pt x="439" y="115"/>
                    <a:pt x="376" y="115"/>
                  </a:cubicBezTo>
                  <a:cubicBezTo>
                    <a:pt x="360" y="114"/>
                    <a:pt x="345" y="112"/>
                    <a:pt x="330" y="109"/>
                  </a:cubicBezTo>
                  <a:cubicBezTo>
                    <a:pt x="323" y="109"/>
                    <a:pt x="315" y="106"/>
                    <a:pt x="311" y="104"/>
                  </a:cubicBezTo>
                  <a:cubicBezTo>
                    <a:pt x="304" y="103"/>
                    <a:pt x="300" y="101"/>
                    <a:pt x="293" y="98"/>
                  </a:cubicBezTo>
                  <a:cubicBezTo>
                    <a:pt x="269" y="46"/>
                    <a:pt x="220" y="21"/>
                    <a:pt x="172" y="21"/>
                  </a:cubicBezTo>
                  <a:cubicBezTo>
                    <a:pt x="115" y="21"/>
                    <a:pt x="59" y="55"/>
                    <a:pt x="42" y="122"/>
                  </a:cubicBezTo>
                  <a:cubicBezTo>
                    <a:pt x="0" y="294"/>
                    <a:pt x="216" y="368"/>
                    <a:pt x="349" y="373"/>
                  </a:cubicBezTo>
                  <a:lnTo>
                    <a:pt x="395" y="373"/>
                  </a:lnTo>
                  <a:cubicBezTo>
                    <a:pt x="521" y="372"/>
                    <a:pt x="646" y="359"/>
                    <a:pt x="771" y="334"/>
                  </a:cubicBezTo>
                  <a:cubicBezTo>
                    <a:pt x="933" y="305"/>
                    <a:pt x="1094" y="270"/>
                    <a:pt x="1254" y="232"/>
                  </a:cubicBezTo>
                  <a:cubicBezTo>
                    <a:pt x="1384" y="190"/>
                    <a:pt x="1349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8" name="Google Shape;13768;p25"/>
            <p:cNvSpPr/>
            <p:nvPr/>
          </p:nvSpPr>
          <p:spPr>
            <a:xfrm>
              <a:off x="6066642" y="3076398"/>
              <a:ext cx="58673" cy="120306"/>
            </a:xfrm>
            <a:custGeom>
              <a:avLst/>
              <a:gdLst/>
              <a:ahLst/>
              <a:cxnLst/>
              <a:rect l="l" t="t" r="r" b="b"/>
              <a:pathLst>
                <a:path w="1744" h="3576" extrusionOk="0">
                  <a:moveTo>
                    <a:pt x="1500" y="1843"/>
                  </a:moveTo>
                  <a:lnTo>
                    <a:pt x="1500" y="1843"/>
                  </a:lnTo>
                  <a:cubicBezTo>
                    <a:pt x="1499" y="1848"/>
                    <a:pt x="1498" y="1853"/>
                    <a:pt x="1497" y="1858"/>
                  </a:cubicBezTo>
                  <a:lnTo>
                    <a:pt x="1497" y="1858"/>
                  </a:lnTo>
                  <a:cubicBezTo>
                    <a:pt x="1497" y="1857"/>
                    <a:pt x="1498" y="1856"/>
                    <a:pt x="1498" y="1855"/>
                  </a:cubicBezTo>
                  <a:lnTo>
                    <a:pt x="1498" y="1855"/>
                  </a:lnTo>
                  <a:cubicBezTo>
                    <a:pt x="1498" y="1856"/>
                    <a:pt x="1497" y="1857"/>
                    <a:pt x="1497" y="1858"/>
                  </a:cubicBezTo>
                  <a:lnTo>
                    <a:pt x="1497" y="1858"/>
                  </a:lnTo>
                  <a:cubicBezTo>
                    <a:pt x="1498" y="1857"/>
                    <a:pt x="1498" y="1855"/>
                    <a:pt x="1498" y="1854"/>
                  </a:cubicBezTo>
                  <a:lnTo>
                    <a:pt x="1498" y="1854"/>
                  </a:lnTo>
                  <a:cubicBezTo>
                    <a:pt x="1499" y="1851"/>
                    <a:pt x="1500" y="1847"/>
                    <a:pt x="1500" y="1843"/>
                  </a:cubicBezTo>
                  <a:close/>
                  <a:moveTo>
                    <a:pt x="329" y="1899"/>
                  </a:moveTo>
                  <a:lnTo>
                    <a:pt x="333" y="1902"/>
                  </a:lnTo>
                  <a:cubicBezTo>
                    <a:pt x="331" y="1901"/>
                    <a:pt x="330" y="1900"/>
                    <a:pt x="329" y="1899"/>
                  </a:cubicBezTo>
                  <a:close/>
                  <a:moveTo>
                    <a:pt x="333" y="1904"/>
                  </a:moveTo>
                  <a:lnTo>
                    <a:pt x="336" y="1905"/>
                  </a:lnTo>
                  <a:lnTo>
                    <a:pt x="336" y="1905"/>
                  </a:lnTo>
                  <a:lnTo>
                    <a:pt x="338" y="1907"/>
                  </a:lnTo>
                  <a:lnTo>
                    <a:pt x="333" y="1904"/>
                  </a:lnTo>
                  <a:close/>
                  <a:moveTo>
                    <a:pt x="1101" y="264"/>
                  </a:moveTo>
                  <a:cubicBezTo>
                    <a:pt x="1112" y="264"/>
                    <a:pt x="1125" y="265"/>
                    <a:pt x="1136" y="267"/>
                  </a:cubicBezTo>
                  <a:lnTo>
                    <a:pt x="1150" y="272"/>
                  </a:lnTo>
                  <a:cubicBezTo>
                    <a:pt x="1166" y="276"/>
                    <a:pt x="1180" y="283"/>
                    <a:pt x="1194" y="289"/>
                  </a:cubicBezTo>
                  <a:cubicBezTo>
                    <a:pt x="1205" y="294"/>
                    <a:pt x="1215" y="300"/>
                    <a:pt x="1224" y="306"/>
                  </a:cubicBezTo>
                  <a:lnTo>
                    <a:pt x="1210" y="297"/>
                  </a:lnTo>
                  <a:lnTo>
                    <a:pt x="1210" y="297"/>
                  </a:lnTo>
                  <a:cubicBezTo>
                    <a:pt x="1221" y="303"/>
                    <a:pt x="1232" y="311"/>
                    <a:pt x="1243" y="319"/>
                  </a:cubicBezTo>
                  <a:cubicBezTo>
                    <a:pt x="1256" y="332"/>
                    <a:pt x="1270" y="344"/>
                    <a:pt x="1280" y="357"/>
                  </a:cubicBezTo>
                  <a:cubicBezTo>
                    <a:pt x="1291" y="368"/>
                    <a:pt x="1300" y="381"/>
                    <a:pt x="1308" y="392"/>
                  </a:cubicBezTo>
                  <a:cubicBezTo>
                    <a:pt x="1316" y="405"/>
                    <a:pt x="1324" y="417"/>
                    <a:pt x="1332" y="431"/>
                  </a:cubicBezTo>
                  <a:cubicBezTo>
                    <a:pt x="1335" y="436"/>
                    <a:pt x="1337" y="443"/>
                    <a:pt x="1340" y="449"/>
                  </a:cubicBezTo>
                  <a:cubicBezTo>
                    <a:pt x="1343" y="460"/>
                    <a:pt x="1346" y="471"/>
                    <a:pt x="1349" y="482"/>
                  </a:cubicBezTo>
                  <a:cubicBezTo>
                    <a:pt x="1351" y="492"/>
                    <a:pt x="1353" y="501"/>
                    <a:pt x="1353" y="511"/>
                  </a:cubicBezTo>
                  <a:lnTo>
                    <a:pt x="1353" y="495"/>
                  </a:lnTo>
                  <a:cubicBezTo>
                    <a:pt x="1353" y="507"/>
                    <a:pt x="1354" y="520"/>
                    <a:pt x="1354" y="533"/>
                  </a:cubicBezTo>
                  <a:cubicBezTo>
                    <a:pt x="1353" y="550"/>
                    <a:pt x="1351" y="569"/>
                    <a:pt x="1348" y="587"/>
                  </a:cubicBezTo>
                  <a:cubicBezTo>
                    <a:pt x="1341" y="617"/>
                    <a:pt x="1334" y="645"/>
                    <a:pt x="1326" y="674"/>
                  </a:cubicBezTo>
                  <a:cubicBezTo>
                    <a:pt x="1291" y="693"/>
                    <a:pt x="1264" y="724"/>
                    <a:pt x="1253" y="762"/>
                  </a:cubicBezTo>
                  <a:cubicBezTo>
                    <a:pt x="1237" y="819"/>
                    <a:pt x="1220" y="876"/>
                    <a:pt x="1204" y="932"/>
                  </a:cubicBezTo>
                  <a:cubicBezTo>
                    <a:pt x="1188" y="987"/>
                    <a:pt x="1169" y="1042"/>
                    <a:pt x="1155" y="1096"/>
                  </a:cubicBezTo>
                  <a:cubicBezTo>
                    <a:pt x="1142" y="1147"/>
                    <a:pt x="1158" y="1199"/>
                    <a:pt x="1196" y="1234"/>
                  </a:cubicBezTo>
                  <a:lnTo>
                    <a:pt x="1175" y="1266"/>
                  </a:lnTo>
                  <a:cubicBezTo>
                    <a:pt x="1097" y="1383"/>
                    <a:pt x="1012" y="1496"/>
                    <a:pt x="921" y="1603"/>
                  </a:cubicBezTo>
                  <a:lnTo>
                    <a:pt x="921" y="1603"/>
                  </a:lnTo>
                  <a:cubicBezTo>
                    <a:pt x="872" y="1656"/>
                    <a:pt x="821" y="1709"/>
                    <a:pt x="768" y="1756"/>
                  </a:cubicBezTo>
                  <a:cubicBezTo>
                    <a:pt x="734" y="1786"/>
                    <a:pt x="699" y="1815"/>
                    <a:pt x="661" y="1840"/>
                  </a:cubicBezTo>
                  <a:cubicBezTo>
                    <a:pt x="635" y="1858"/>
                    <a:pt x="609" y="1874"/>
                    <a:pt x="580" y="1889"/>
                  </a:cubicBezTo>
                  <a:cubicBezTo>
                    <a:pt x="561" y="1899"/>
                    <a:pt x="540" y="1907"/>
                    <a:pt x="520" y="1915"/>
                  </a:cubicBezTo>
                  <a:cubicBezTo>
                    <a:pt x="509" y="1918"/>
                    <a:pt x="498" y="1921"/>
                    <a:pt x="487" y="1924"/>
                  </a:cubicBezTo>
                  <a:cubicBezTo>
                    <a:pt x="469" y="1927"/>
                    <a:pt x="450" y="1931"/>
                    <a:pt x="433" y="1932"/>
                  </a:cubicBezTo>
                  <a:lnTo>
                    <a:pt x="409" y="1932"/>
                  </a:lnTo>
                  <a:cubicBezTo>
                    <a:pt x="401" y="1931"/>
                    <a:pt x="395" y="1929"/>
                    <a:pt x="389" y="1929"/>
                  </a:cubicBezTo>
                  <a:lnTo>
                    <a:pt x="376" y="1926"/>
                  </a:lnTo>
                  <a:cubicBezTo>
                    <a:pt x="373" y="1924"/>
                    <a:pt x="368" y="1923"/>
                    <a:pt x="365" y="1921"/>
                  </a:cubicBezTo>
                  <a:cubicBezTo>
                    <a:pt x="356" y="1917"/>
                    <a:pt x="347" y="1912"/>
                    <a:pt x="340" y="1907"/>
                  </a:cubicBezTo>
                  <a:lnTo>
                    <a:pt x="340" y="1907"/>
                  </a:lnTo>
                  <a:lnTo>
                    <a:pt x="343" y="1908"/>
                  </a:lnTo>
                  <a:cubicBezTo>
                    <a:pt x="336" y="1905"/>
                    <a:pt x="332" y="1900"/>
                    <a:pt x="325" y="1896"/>
                  </a:cubicBezTo>
                  <a:cubicBezTo>
                    <a:pt x="324" y="1894"/>
                    <a:pt x="322" y="1893"/>
                    <a:pt x="320" y="1891"/>
                  </a:cubicBezTo>
                  <a:lnTo>
                    <a:pt x="311" y="1878"/>
                  </a:lnTo>
                  <a:cubicBezTo>
                    <a:pt x="308" y="1874"/>
                    <a:pt x="305" y="1869"/>
                    <a:pt x="303" y="1866"/>
                  </a:cubicBezTo>
                  <a:cubicBezTo>
                    <a:pt x="294" y="1847"/>
                    <a:pt x="286" y="1829"/>
                    <a:pt x="278" y="1809"/>
                  </a:cubicBezTo>
                  <a:cubicBezTo>
                    <a:pt x="275" y="1799"/>
                    <a:pt x="271" y="1790"/>
                    <a:pt x="270" y="1779"/>
                  </a:cubicBezTo>
                  <a:cubicBezTo>
                    <a:pt x="263" y="1747"/>
                    <a:pt x="259" y="1715"/>
                    <a:pt x="256" y="1684"/>
                  </a:cubicBezTo>
                  <a:cubicBezTo>
                    <a:pt x="254" y="1650"/>
                    <a:pt x="254" y="1617"/>
                    <a:pt x="256" y="1584"/>
                  </a:cubicBezTo>
                  <a:cubicBezTo>
                    <a:pt x="259" y="1535"/>
                    <a:pt x="265" y="1486"/>
                    <a:pt x="273" y="1438"/>
                  </a:cubicBezTo>
                  <a:lnTo>
                    <a:pt x="273" y="1438"/>
                  </a:lnTo>
                  <a:cubicBezTo>
                    <a:pt x="273" y="1438"/>
                    <a:pt x="273" y="1438"/>
                    <a:pt x="273" y="1439"/>
                  </a:cubicBezTo>
                  <a:lnTo>
                    <a:pt x="273" y="1439"/>
                  </a:lnTo>
                  <a:lnTo>
                    <a:pt x="273" y="1437"/>
                  </a:lnTo>
                  <a:cubicBezTo>
                    <a:pt x="273" y="1433"/>
                    <a:pt x="275" y="1432"/>
                    <a:pt x="275" y="1429"/>
                  </a:cubicBezTo>
                  <a:lnTo>
                    <a:pt x="275" y="1429"/>
                  </a:lnTo>
                  <a:lnTo>
                    <a:pt x="273" y="1435"/>
                  </a:lnTo>
                  <a:cubicBezTo>
                    <a:pt x="287" y="1367"/>
                    <a:pt x="305" y="1299"/>
                    <a:pt x="327" y="1232"/>
                  </a:cubicBezTo>
                  <a:lnTo>
                    <a:pt x="327" y="1232"/>
                  </a:lnTo>
                  <a:cubicBezTo>
                    <a:pt x="326" y="1233"/>
                    <a:pt x="326" y="1233"/>
                    <a:pt x="326" y="1233"/>
                  </a:cubicBezTo>
                  <a:lnTo>
                    <a:pt x="326" y="1233"/>
                  </a:lnTo>
                  <a:cubicBezTo>
                    <a:pt x="369" y="1112"/>
                    <a:pt x="417" y="991"/>
                    <a:pt x="472" y="876"/>
                  </a:cubicBezTo>
                  <a:lnTo>
                    <a:pt x="472" y="876"/>
                  </a:lnTo>
                  <a:lnTo>
                    <a:pt x="471" y="878"/>
                  </a:lnTo>
                  <a:cubicBezTo>
                    <a:pt x="517" y="783"/>
                    <a:pt x="571" y="691"/>
                    <a:pt x="628" y="602"/>
                  </a:cubicBezTo>
                  <a:cubicBezTo>
                    <a:pt x="661" y="557"/>
                    <a:pt x="696" y="511"/>
                    <a:pt x="732" y="468"/>
                  </a:cubicBezTo>
                  <a:cubicBezTo>
                    <a:pt x="759" y="439"/>
                    <a:pt x="784" y="412"/>
                    <a:pt x="811" y="387"/>
                  </a:cubicBezTo>
                  <a:cubicBezTo>
                    <a:pt x="832" y="370"/>
                    <a:pt x="852" y="352"/>
                    <a:pt x="873" y="338"/>
                  </a:cubicBezTo>
                  <a:cubicBezTo>
                    <a:pt x="894" y="325"/>
                    <a:pt x="914" y="313"/>
                    <a:pt x="935" y="302"/>
                  </a:cubicBezTo>
                  <a:cubicBezTo>
                    <a:pt x="950" y="295"/>
                    <a:pt x="968" y="286"/>
                    <a:pt x="981" y="281"/>
                  </a:cubicBezTo>
                  <a:cubicBezTo>
                    <a:pt x="995" y="276"/>
                    <a:pt x="1011" y="272"/>
                    <a:pt x="1022" y="270"/>
                  </a:cubicBezTo>
                  <a:cubicBezTo>
                    <a:pt x="1033" y="267"/>
                    <a:pt x="1044" y="265"/>
                    <a:pt x="1055" y="264"/>
                  </a:cubicBezTo>
                  <a:close/>
                  <a:moveTo>
                    <a:pt x="1097" y="1"/>
                  </a:moveTo>
                  <a:cubicBezTo>
                    <a:pt x="1092" y="1"/>
                    <a:pt x="1088" y="1"/>
                    <a:pt x="1083" y="1"/>
                  </a:cubicBezTo>
                  <a:cubicBezTo>
                    <a:pt x="1007" y="1"/>
                    <a:pt x="931" y="17"/>
                    <a:pt x="862" y="48"/>
                  </a:cubicBezTo>
                  <a:cubicBezTo>
                    <a:pt x="797" y="77"/>
                    <a:pt x="737" y="113"/>
                    <a:pt x="681" y="159"/>
                  </a:cubicBezTo>
                  <a:cubicBezTo>
                    <a:pt x="556" y="264"/>
                    <a:pt x="452" y="390"/>
                    <a:pt x="371" y="533"/>
                  </a:cubicBezTo>
                  <a:cubicBezTo>
                    <a:pt x="286" y="677"/>
                    <a:pt x="213" y="830"/>
                    <a:pt x="151" y="987"/>
                  </a:cubicBezTo>
                  <a:cubicBezTo>
                    <a:pt x="83" y="1164"/>
                    <a:pt x="23" y="1348"/>
                    <a:pt x="9" y="1538"/>
                  </a:cubicBezTo>
                  <a:cubicBezTo>
                    <a:pt x="1" y="1635"/>
                    <a:pt x="4" y="1730"/>
                    <a:pt x="21" y="1824"/>
                  </a:cubicBezTo>
                  <a:cubicBezTo>
                    <a:pt x="34" y="1900"/>
                    <a:pt x="64" y="1972"/>
                    <a:pt x="108" y="2035"/>
                  </a:cubicBezTo>
                  <a:cubicBezTo>
                    <a:pt x="157" y="2103"/>
                    <a:pt x="227" y="2152"/>
                    <a:pt x="308" y="2176"/>
                  </a:cubicBezTo>
                  <a:cubicBezTo>
                    <a:pt x="347" y="2187"/>
                    <a:pt x="386" y="2192"/>
                    <a:pt x="426" y="2192"/>
                  </a:cubicBezTo>
                  <a:cubicBezTo>
                    <a:pt x="468" y="2192"/>
                    <a:pt x="511" y="2186"/>
                    <a:pt x="552" y="2174"/>
                  </a:cubicBezTo>
                  <a:cubicBezTo>
                    <a:pt x="727" y="2130"/>
                    <a:pt x="881" y="2010"/>
                    <a:pt x="1007" y="1883"/>
                  </a:cubicBezTo>
                  <a:cubicBezTo>
                    <a:pt x="1115" y="1772"/>
                    <a:pt x="1213" y="1654"/>
                    <a:pt x="1302" y="1527"/>
                  </a:cubicBezTo>
                  <a:lnTo>
                    <a:pt x="1302" y="1527"/>
                  </a:lnTo>
                  <a:cubicBezTo>
                    <a:pt x="1299" y="1540"/>
                    <a:pt x="1296" y="1554"/>
                    <a:pt x="1294" y="1566"/>
                  </a:cubicBezTo>
                  <a:cubicBezTo>
                    <a:pt x="1280" y="1652"/>
                    <a:pt x="1266" y="1737"/>
                    <a:pt x="1250" y="1821"/>
                  </a:cubicBezTo>
                  <a:cubicBezTo>
                    <a:pt x="1247" y="1845"/>
                    <a:pt x="1245" y="1869"/>
                    <a:pt x="1242" y="1893"/>
                  </a:cubicBezTo>
                  <a:cubicBezTo>
                    <a:pt x="1235" y="1940"/>
                    <a:pt x="1231" y="1991"/>
                    <a:pt x="1224" y="2040"/>
                  </a:cubicBezTo>
                  <a:cubicBezTo>
                    <a:pt x="1209" y="2168"/>
                    <a:pt x="1199" y="2298"/>
                    <a:pt x="1188" y="2428"/>
                  </a:cubicBezTo>
                  <a:cubicBezTo>
                    <a:pt x="1174" y="2614"/>
                    <a:pt x="1164" y="2804"/>
                    <a:pt x="1131" y="2990"/>
                  </a:cubicBezTo>
                  <a:cubicBezTo>
                    <a:pt x="1126" y="3016"/>
                    <a:pt x="1120" y="3043"/>
                    <a:pt x="1112" y="3070"/>
                  </a:cubicBezTo>
                  <a:cubicBezTo>
                    <a:pt x="1106" y="3088"/>
                    <a:pt x="1099" y="3104"/>
                    <a:pt x="1091" y="3119"/>
                  </a:cubicBezTo>
                  <a:cubicBezTo>
                    <a:pt x="1088" y="3127"/>
                    <a:pt x="1083" y="3135"/>
                    <a:pt x="1079" y="3143"/>
                  </a:cubicBezTo>
                  <a:cubicBezTo>
                    <a:pt x="1071" y="3156"/>
                    <a:pt x="1061" y="3167"/>
                    <a:pt x="1052" y="3180"/>
                  </a:cubicBezTo>
                  <a:cubicBezTo>
                    <a:pt x="1045" y="3187"/>
                    <a:pt x="1038" y="3194"/>
                    <a:pt x="1030" y="3202"/>
                  </a:cubicBezTo>
                  <a:cubicBezTo>
                    <a:pt x="1023" y="3206"/>
                    <a:pt x="1017" y="3213"/>
                    <a:pt x="1009" y="3218"/>
                  </a:cubicBezTo>
                  <a:cubicBezTo>
                    <a:pt x="995" y="3227"/>
                    <a:pt x="981" y="3235"/>
                    <a:pt x="966" y="3243"/>
                  </a:cubicBezTo>
                  <a:cubicBezTo>
                    <a:pt x="944" y="3252"/>
                    <a:pt x="924" y="3263"/>
                    <a:pt x="900" y="3270"/>
                  </a:cubicBezTo>
                  <a:cubicBezTo>
                    <a:pt x="876" y="3278"/>
                    <a:pt x="854" y="3284"/>
                    <a:pt x="830" y="3289"/>
                  </a:cubicBezTo>
                  <a:cubicBezTo>
                    <a:pt x="810" y="3293"/>
                    <a:pt x="791" y="3297"/>
                    <a:pt x="770" y="3300"/>
                  </a:cubicBezTo>
                  <a:cubicBezTo>
                    <a:pt x="756" y="3300"/>
                    <a:pt x="742" y="3301"/>
                    <a:pt x="727" y="3301"/>
                  </a:cubicBezTo>
                  <a:lnTo>
                    <a:pt x="724" y="3301"/>
                  </a:lnTo>
                  <a:lnTo>
                    <a:pt x="718" y="3300"/>
                  </a:lnTo>
                  <a:lnTo>
                    <a:pt x="716" y="3300"/>
                  </a:lnTo>
                  <a:lnTo>
                    <a:pt x="702" y="3276"/>
                  </a:lnTo>
                  <a:cubicBezTo>
                    <a:pt x="676" y="3234"/>
                    <a:pt x="631" y="3211"/>
                    <a:pt x="585" y="3211"/>
                  </a:cubicBezTo>
                  <a:cubicBezTo>
                    <a:pt x="562" y="3211"/>
                    <a:pt x="538" y="3217"/>
                    <a:pt x="517" y="3230"/>
                  </a:cubicBezTo>
                  <a:cubicBezTo>
                    <a:pt x="452" y="3268"/>
                    <a:pt x="430" y="3350"/>
                    <a:pt x="466" y="3415"/>
                  </a:cubicBezTo>
                  <a:cubicBezTo>
                    <a:pt x="487" y="3450"/>
                    <a:pt x="506" y="3488"/>
                    <a:pt x="539" y="3512"/>
                  </a:cubicBezTo>
                  <a:cubicBezTo>
                    <a:pt x="569" y="3536"/>
                    <a:pt x="602" y="3552"/>
                    <a:pt x="639" y="3564"/>
                  </a:cubicBezTo>
                  <a:lnTo>
                    <a:pt x="637" y="3564"/>
                  </a:lnTo>
                  <a:cubicBezTo>
                    <a:pt x="665" y="3571"/>
                    <a:pt x="693" y="3576"/>
                    <a:pt x="723" y="3576"/>
                  </a:cubicBezTo>
                  <a:cubicBezTo>
                    <a:pt x="728" y="3576"/>
                    <a:pt x="732" y="3575"/>
                    <a:pt x="737" y="3575"/>
                  </a:cubicBezTo>
                  <a:cubicBezTo>
                    <a:pt x="780" y="3575"/>
                    <a:pt x="824" y="3571"/>
                    <a:pt x="867" y="3559"/>
                  </a:cubicBezTo>
                  <a:cubicBezTo>
                    <a:pt x="1017" y="3526"/>
                    <a:pt x="1178" y="3461"/>
                    <a:pt x="1272" y="3331"/>
                  </a:cubicBezTo>
                  <a:cubicBezTo>
                    <a:pt x="1321" y="3262"/>
                    <a:pt x="1356" y="3183"/>
                    <a:pt x="1373" y="3097"/>
                  </a:cubicBezTo>
                  <a:cubicBezTo>
                    <a:pt x="1389" y="3012"/>
                    <a:pt x="1402" y="2925"/>
                    <a:pt x="1408" y="2838"/>
                  </a:cubicBezTo>
                  <a:cubicBezTo>
                    <a:pt x="1413" y="2776"/>
                    <a:pt x="1417" y="2714"/>
                    <a:pt x="1422" y="2652"/>
                  </a:cubicBezTo>
                  <a:cubicBezTo>
                    <a:pt x="1432" y="2505"/>
                    <a:pt x="1444" y="2360"/>
                    <a:pt x="1455" y="2212"/>
                  </a:cubicBezTo>
                  <a:cubicBezTo>
                    <a:pt x="1460" y="2160"/>
                    <a:pt x="1467" y="2108"/>
                    <a:pt x="1474" y="2054"/>
                  </a:cubicBezTo>
                  <a:cubicBezTo>
                    <a:pt x="1482" y="1989"/>
                    <a:pt x="1487" y="1923"/>
                    <a:pt x="1497" y="1858"/>
                  </a:cubicBezTo>
                  <a:lnTo>
                    <a:pt x="1497" y="1858"/>
                  </a:lnTo>
                  <a:cubicBezTo>
                    <a:pt x="1497" y="1859"/>
                    <a:pt x="1497" y="1861"/>
                    <a:pt x="1496" y="1862"/>
                  </a:cubicBezTo>
                  <a:lnTo>
                    <a:pt x="1496" y="1862"/>
                  </a:lnTo>
                  <a:cubicBezTo>
                    <a:pt x="1497" y="1860"/>
                    <a:pt x="1497" y="1859"/>
                    <a:pt x="1497" y="1858"/>
                  </a:cubicBezTo>
                  <a:lnTo>
                    <a:pt x="1497" y="1858"/>
                  </a:lnTo>
                  <a:cubicBezTo>
                    <a:pt x="1497" y="1858"/>
                    <a:pt x="1497" y="1859"/>
                    <a:pt x="1497" y="1859"/>
                  </a:cubicBezTo>
                  <a:cubicBezTo>
                    <a:pt x="1516" y="1756"/>
                    <a:pt x="1535" y="1654"/>
                    <a:pt x="1554" y="1551"/>
                  </a:cubicBezTo>
                  <a:lnTo>
                    <a:pt x="1554" y="1549"/>
                  </a:lnTo>
                  <a:cubicBezTo>
                    <a:pt x="1555" y="1547"/>
                    <a:pt x="1555" y="1546"/>
                    <a:pt x="1555" y="1544"/>
                  </a:cubicBezTo>
                  <a:cubicBezTo>
                    <a:pt x="1555" y="1544"/>
                    <a:pt x="1555" y="1546"/>
                    <a:pt x="1555" y="1546"/>
                  </a:cubicBezTo>
                  <a:lnTo>
                    <a:pt x="1557" y="1540"/>
                  </a:lnTo>
                  <a:lnTo>
                    <a:pt x="1557" y="1536"/>
                  </a:lnTo>
                  <a:lnTo>
                    <a:pt x="1557" y="1535"/>
                  </a:lnTo>
                  <a:cubicBezTo>
                    <a:pt x="1557" y="1534"/>
                    <a:pt x="1557" y="1533"/>
                    <a:pt x="1557" y="1532"/>
                  </a:cubicBezTo>
                  <a:lnTo>
                    <a:pt x="1557" y="1527"/>
                  </a:lnTo>
                  <a:lnTo>
                    <a:pt x="1558" y="1522"/>
                  </a:lnTo>
                  <a:lnTo>
                    <a:pt x="1558" y="1522"/>
                  </a:lnTo>
                  <a:cubicBezTo>
                    <a:pt x="1558" y="1527"/>
                    <a:pt x="1557" y="1532"/>
                    <a:pt x="1557" y="1535"/>
                  </a:cubicBezTo>
                  <a:cubicBezTo>
                    <a:pt x="1582" y="1429"/>
                    <a:pt x="1606" y="1321"/>
                    <a:pt x="1633" y="1215"/>
                  </a:cubicBezTo>
                  <a:cubicBezTo>
                    <a:pt x="1652" y="1145"/>
                    <a:pt x="1669" y="1076"/>
                    <a:pt x="1687" y="1006"/>
                  </a:cubicBezTo>
                  <a:cubicBezTo>
                    <a:pt x="1694" y="982"/>
                    <a:pt x="1699" y="957"/>
                    <a:pt x="1707" y="932"/>
                  </a:cubicBezTo>
                  <a:cubicBezTo>
                    <a:pt x="1718" y="895"/>
                    <a:pt x="1728" y="857"/>
                    <a:pt x="1736" y="821"/>
                  </a:cubicBezTo>
                  <a:cubicBezTo>
                    <a:pt x="1742" y="786"/>
                    <a:pt x="1744" y="751"/>
                    <a:pt x="1739" y="716"/>
                  </a:cubicBezTo>
                  <a:cubicBezTo>
                    <a:pt x="1729" y="658"/>
                    <a:pt x="1682" y="612"/>
                    <a:pt x="1623" y="606"/>
                  </a:cubicBezTo>
                  <a:cubicBezTo>
                    <a:pt x="1621" y="605"/>
                    <a:pt x="1619" y="604"/>
                    <a:pt x="1616" y="604"/>
                  </a:cubicBezTo>
                  <a:cubicBezTo>
                    <a:pt x="1614" y="604"/>
                    <a:pt x="1612" y="605"/>
                    <a:pt x="1611" y="606"/>
                  </a:cubicBezTo>
                  <a:cubicBezTo>
                    <a:pt x="1612" y="595"/>
                    <a:pt x="1614" y="585"/>
                    <a:pt x="1614" y="574"/>
                  </a:cubicBezTo>
                  <a:cubicBezTo>
                    <a:pt x="1620" y="501"/>
                    <a:pt x="1611" y="425"/>
                    <a:pt x="1585" y="355"/>
                  </a:cubicBezTo>
                  <a:cubicBezTo>
                    <a:pt x="1560" y="292"/>
                    <a:pt x="1524" y="235"/>
                    <a:pt x="1479" y="185"/>
                  </a:cubicBezTo>
                  <a:cubicBezTo>
                    <a:pt x="1384" y="75"/>
                    <a:pt x="1244" y="1"/>
                    <a:pt x="10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69" name="Google Shape;13769;p25"/>
            <p:cNvSpPr/>
            <p:nvPr/>
          </p:nvSpPr>
          <p:spPr>
            <a:xfrm>
              <a:off x="6161282" y="3047195"/>
              <a:ext cx="72096" cy="216691"/>
            </a:xfrm>
            <a:custGeom>
              <a:avLst/>
              <a:gdLst/>
              <a:ahLst/>
              <a:cxnLst/>
              <a:rect l="l" t="t" r="r" b="b"/>
              <a:pathLst>
                <a:path w="2143" h="6441" extrusionOk="0">
                  <a:moveTo>
                    <a:pt x="1970" y="0"/>
                  </a:moveTo>
                  <a:cubicBezTo>
                    <a:pt x="1964" y="0"/>
                    <a:pt x="1958" y="1"/>
                    <a:pt x="1952" y="1"/>
                  </a:cubicBezTo>
                  <a:cubicBezTo>
                    <a:pt x="1910" y="8"/>
                    <a:pt x="1877" y="33"/>
                    <a:pt x="1846" y="60"/>
                  </a:cubicBezTo>
                  <a:cubicBezTo>
                    <a:pt x="1808" y="93"/>
                    <a:pt x="1774" y="128"/>
                    <a:pt x="1742" y="166"/>
                  </a:cubicBezTo>
                  <a:cubicBezTo>
                    <a:pt x="1641" y="283"/>
                    <a:pt x="1546" y="405"/>
                    <a:pt x="1457" y="532"/>
                  </a:cubicBezTo>
                  <a:cubicBezTo>
                    <a:pt x="1414" y="592"/>
                    <a:pt x="1367" y="650"/>
                    <a:pt x="1326" y="715"/>
                  </a:cubicBezTo>
                  <a:cubicBezTo>
                    <a:pt x="1284" y="779"/>
                    <a:pt x="1243" y="844"/>
                    <a:pt x="1201" y="907"/>
                  </a:cubicBezTo>
                  <a:cubicBezTo>
                    <a:pt x="1172" y="951"/>
                    <a:pt x="1140" y="996"/>
                    <a:pt x="1115" y="1041"/>
                  </a:cubicBezTo>
                  <a:cubicBezTo>
                    <a:pt x="1074" y="1116"/>
                    <a:pt x="1031" y="1190"/>
                    <a:pt x="990" y="1265"/>
                  </a:cubicBezTo>
                  <a:cubicBezTo>
                    <a:pt x="958" y="1320"/>
                    <a:pt x="924" y="1375"/>
                    <a:pt x="897" y="1432"/>
                  </a:cubicBezTo>
                  <a:cubicBezTo>
                    <a:pt x="871" y="1488"/>
                    <a:pt x="844" y="1543"/>
                    <a:pt x="817" y="1600"/>
                  </a:cubicBezTo>
                  <a:cubicBezTo>
                    <a:pt x="778" y="1686"/>
                    <a:pt x="737" y="1771"/>
                    <a:pt x="696" y="1857"/>
                  </a:cubicBezTo>
                  <a:cubicBezTo>
                    <a:pt x="681" y="1888"/>
                    <a:pt x="667" y="1918"/>
                    <a:pt x="654" y="1950"/>
                  </a:cubicBezTo>
                  <a:cubicBezTo>
                    <a:pt x="591" y="2113"/>
                    <a:pt x="526" y="2275"/>
                    <a:pt x="461" y="2438"/>
                  </a:cubicBezTo>
                  <a:cubicBezTo>
                    <a:pt x="414" y="2560"/>
                    <a:pt x="373" y="2686"/>
                    <a:pt x="330" y="2810"/>
                  </a:cubicBezTo>
                  <a:cubicBezTo>
                    <a:pt x="238" y="3068"/>
                    <a:pt x="161" y="3330"/>
                    <a:pt x="99" y="3596"/>
                  </a:cubicBezTo>
                  <a:cubicBezTo>
                    <a:pt x="54" y="3785"/>
                    <a:pt x="26" y="3978"/>
                    <a:pt x="12" y="4171"/>
                  </a:cubicBezTo>
                  <a:cubicBezTo>
                    <a:pt x="1" y="4367"/>
                    <a:pt x="9" y="4564"/>
                    <a:pt x="35" y="4758"/>
                  </a:cubicBezTo>
                  <a:cubicBezTo>
                    <a:pt x="59" y="4943"/>
                    <a:pt x="96" y="5130"/>
                    <a:pt x="164" y="5303"/>
                  </a:cubicBezTo>
                  <a:cubicBezTo>
                    <a:pt x="230" y="5469"/>
                    <a:pt x="338" y="5615"/>
                    <a:pt x="460" y="5743"/>
                  </a:cubicBezTo>
                  <a:cubicBezTo>
                    <a:pt x="520" y="5809"/>
                    <a:pt x="590" y="5868"/>
                    <a:pt x="664" y="5920"/>
                  </a:cubicBezTo>
                  <a:cubicBezTo>
                    <a:pt x="735" y="5965"/>
                    <a:pt x="810" y="6006"/>
                    <a:pt x="887" y="6039"/>
                  </a:cubicBezTo>
                  <a:cubicBezTo>
                    <a:pt x="976" y="6079"/>
                    <a:pt x="1068" y="6116"/>
                    <a:pt x="1159" y="6151"/>
                  </a:cubicBezTo>
                  <a:cubicBezTo>
                    <a:pt x="1246" y="6185"/>
                    <a:pt x="1337" y="6213"/>
                    <a:pt x="1425" y="6243"/>
                  </a:cubicBezTo>
                  <a:cubicBezTo>
                    <a:pt x="1614" y="6308"/>
                    <a:pt x="1801" y="6375"/>
                    <a:pt x="1990" y="6436"/>
                  </a:cubicBezTo>
                  <a:cubicBezTo>
                    <a:pt x="2000" y="6439"/>
                    <a:pt x="2009" y="6441"/>
                    <a:pt x="2019" y="6441"/>
                  </a:cubicBezTo>
                  <a:cubicBezTo>
                    <a:pt x="2071" y="6439"/>
                    <a:pt x="2116" y="6403"/>
                    <a:pt x="2128" y="6354"/>
                  </a:cubicBezTo>
                  <a:cubicBezTo>
                    <a:pt x="2142" y="6299"/>
                    <a:pt x="2114" y="6242"/>
                    <a:pt x="2062" y="6219"/>
                  </a:cubicBezTo>
                  <a:cubicBezTo>
                    <a:pt x="1916" y="6170"/>
                    <a:pt x="1772" y="6120"/>
                    <a:pt x="1628" y="6069"/>
                  </a:cubicBezTo>
                  <a:cubicBezTo>
                    <a:pt x="1530" y="6034"/>
                    <a:pt x="1432" y="6001"/>
                    <a:pt x="1335" y="5966"/>
                  </a:cubicBezTo>
                  <a:cubicBezTo>
                    <a:pt x="1199" y="5919"/>
                    <a:pt x="1066" y="5862"/>
                    <a:pt x="935" y="5800"/>
                  </a:cubicBezTo>
                  <a:lnTo>
                    <a:pt x="935" y="5800"/>
                  </a:lnTo>
                  <a:lnTo>
                    <a:pt x="949" y="5808"/>
                  </a:lnTo>
                  <a:cubicBezTo>
                    <a:pt x="900" y="5784"/>
                    <a:pt x="852" y="5757"/>
                    <a:pt x="805" y="5729"/>
                  </a:cubicBezTo>
                  <a:cubicBezTo>
                    <a:pt x="775" y="5708"/>
                    <a:pt x="745" y="5684"/>
                    <a:pt x="716" y="5661"/>
                  </a:cubicBezTo>
                  <a:cubicBezTo>
                    <a:pt x="677" y="5624"/>
                    <a:pt x="639" y="5586"/>
                    <a:pt x="602" y="5547"/>
                  </a:cubicBezTo>
                  <a:cubicBezTo>
                    <a:pt x="555" y="5493"/>
                    <a:pt x="510" y="5436"/>
                    <a:pt x="469" y="5377"/>
                  </a:cubicBezTo>
                  <a:cubicBezTo>
                    <a:pt x="449" y="5346"/>
                    <a:pt x="430" y="5312"/>
                    <a:pt x="412" y="5279"/>
                  </a:cubicBezTo>
                  <a:cubicBezTo>
                    <a:pt x="396" y="5245"/>
                    <a:pt x="381" y="5211"/>
                    <a:pt x="367" y="5177"/>
                  </a:cubicBezTo>
                  <a:lnTo>
                    <a:pt x="367" y="5177"/>
                  </a:lnTo>
                  <a:cubicBezTo>
                    <a:pt x="341" y="5103"/>
                    <a:pt x="320" y="5027"/>
                    <a:pt x="303" y="4948"/>
                  </a:cubicBezTo>
                  <a:cubicBezTo>
                    <a:pt x="275" y="4812"/>
                    <a:pt x="254" y="4673"/>
                    <a:pt x="243" y="4532"/>
                  </a:cubicBezTo>
                  <a:cubicBezTo>
                    <a:pt x="235" y="4434"/>
                    <a:pt x="233" y="4336"/>
                    <a:pt x="238" y="4237"/>
                  </a:cubicBezTo>
                  <a:lnTo>
                    <a:pt x="238" y="4237"/>
                  </a:lnTo>
                  <a:lnTo>
                    <a:pt x="238" y="4234"/>
                  </a:lnTo>
                  <a:lnTo>
                    <a:pt x="238" y="4231"/>
                  </a:lnTo>
                  <a:cubicBezTo>
                    <a:pt x="246" y="4097"/>
                    <a:pt x="262" y="3964"/>
                    <a:pt x="286" y="3832"/>
                  </a:cubicBezTo>
                  <a:cubicBezTo>
                    <a:pt x="337" y="3567"/>
                    <a:pt x="408" y="3304"/>
                    <a:pt x="494" y="3048"/>
                  </a:cubicBezTo>
                  <a:lnTo>
                    <a:pt x="494" y="3048"/>
                  </a:lnTo>
                  <a:cubicBezTo>
                    <a:pt x="494" y="3049"/>
                    <a:pt x="493" y="3050"/>
                    <a:pt x="493" y="3052"/>
                  </a:cubicBezTo>
                  <a:lnTo>
                    <a:pt x="496" y="3042"/>
                  </a:lnTo>
                  <a:lnTo>
                    <a:pt x="496" y="3042"/>
                  </a:lnTo>
                  <a:cubicBezTo>
                    <a:pt x="496" y="3044"/>
                    <a:pt x="495" y="3046"/>
                    <a:pt x="494" y="3048"/>
                  </a:cubicBezTo>
                  <a:lnTo>
                    <a:pt x="494" y="3048"/>
                  </a:lnTo>
                  <a:cubicBezTo>
                    <a:pt x="526" y="2952"/>
                    <a:pt x="563" y="2857"/>
                    <a:pt x="597" y="2762"/>
                  </a:cubicBezTo>
                  <a:cubicBezTo>
                    <a:pt x="623" y="2694"/>
                    <a:pt x="645" y="2623"/>
                    <a:pt x="673" y="2555"/>
                  </a:cubicBezTo>
                  <a:cubicBezTo>
                    <a:pt x="716" y="2447"/>
                    <a:pt x="760" y="2339"/>
                    <a:pt x="805" y="2230"/>
                  </a:cubicBezTo>
                  <a:lnTo>
                    <a:pt x="871" y="2067"/>
                  </a:lnTo>
                  <a:cubicBezTo>
                    <a:pt x="879" y="2050"/>
                    <a:pt x="886" y="2031"/>
                    <a:pt x="893" y="2013"/>
                  </a:cubicBezTo>
                  <a:cubicBezTo>
                    <a:pt x="971" y="1855"/>
                    <a:pt x="1047" y="1695"/>
                    <a:pt x="1125" y="1535"/>
                  </a:cubicBezTo>
                  <a:cubicBezTo>
                    <a:pt x="1163" y="1469"/>
                    <a:pt x="1201" y="1402"/>
                    <a:pt x="1239" y="1334"/>
                  </a:cubicBezTo>
                  <a:cubicBezTo>
                    <a:pt x="1264" y="1290"/>
                    <a:pt x="1291" y="1246"/>
                    <a:pt x="1316" y="1201"/>
                  </a:cubicBezTo>
                  <a:cubicBezTo>
                    <a:pt x="1324" y="1185"/>
                    <a:pt x="1334" y="1168"/>
                    <a:pt x="1343" y="1154"/>
                  </a:cubicBezTo>
                  <a:cubicBezTo>
                    <a:pt x="1411" y="1053"/>
                    <a:pt x="1479" y="951"/>
                    <a:pt x="1546" y="848"/>
                  </a:cubicBezTo>
                  <a:cubicBezTo>
                    <a:pt x="1664" y="688"/>
                    <a:pt x="1782" y="527"/>
                    <a:pt x="1913" y="375"/>
                  </a:cubicBezTo>
                  <a:lnTo>
                    <a:pt x="1913" y="375"/>
                  </a:lnTo>
                  <a:lnTo>
                    <a:pt x="1902" y="389"/>
                  </a:lnTo>
                  <a:cubicBezTo>
                    <a:pt x="1938" y="346"/>
                    <a:pt x="1978" y="305"/>
                    <a:pt x="2019" y="267"/>
                  </a:cubicBezTo>
                  <a:lnTo>
                    <a:pt x="2022" y="264"/>
                  </a:lnTo>
                  <a:cubicBezTo>
                    <a:pt x="2068" y="245"/>
                    <a:pt x="2101" y="202"/>
                    <a:pt x="2108" y="153"/>
                  </a:cubicBezTo>
                  <a:cubicBezTo>
                    <a:pt x="2111" y="130"/>
                    <a:pt x="2108" y="104"/>
                    <a:pt x="2098" y="82"/>
                  </a:cubicBezTo>
                  <a:cubicBezTo>
                    <a:pt x="2075" y="32"/>
                    <a:pt x="2024" y="0"/>
                    <a:pt x="19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0" name="Google Shape;13770;p25"/>
            <p:cNvSpPr/>
            <p:nvPr/>
          </p:nvSpPr>
          <p:spPr>
            <a:xfrm>
              <a:off x="6322032" y="3061056"/>
              <a:ext cx="28024" cy="70515"/>
            </a:xfrm>
            <a:custGeom>
              <a:avLst/>
              <a:gdLst/>
              <a:ahLst/>
              <a:cxnLst/>
              <a:rect l="l" t="t" r="r" b="b"/>
              <a:pathLst>
                <a:path w="833" h="2096" extrusionOk="0">
                  <a:moveTo>
                    <a:pt x="693" y="0"/>
                  </a:moveTo>
                  <a:cubicBezTo>
                    <a:pt x="665" y="0"/>
                    <a:pt x="636" y="9"/>
                    <a:pt x="611" y="28"/>
                  </a:cubicBezTo>
                  <a:cubicBezTo>
                    <a:pt x="594" y="41"/>
                    <a:pt x="578" y="56"/>
                    <a:pt x="565" y="75"/>
                  </a:cubicBezTo>
                  <a:cubicBezTo>
                    <a:pt x="541" y="115"/>
                    <a:pt x="522" y="158"/>
                    <a:pt x="508" y="202"/>
                  </a:cubicBezTo>
                  <a:cubicBezTo>
                    <a:pt x="492" y="243"/>
                    <a:pt x="477" y="286"/>
                    <a:pt x="464" y="329"/>
                  </a:cubicBezTo>
                  <a:lnTo>
                    <a:pt x="434" y="422"/>
                  </a:lnTo>
                  <a:cubicBezTo>
                    <a:pt x="413" y="489"/>
                    <a:pt x="394" y="552"/>
                    <a:pt x="374" y="618"/>
                  </a:cubicBezTo>
                  <a:cubicBezTo>
                    <a:pt x="331" y="767"/>
                    <a:pt x="290" y="916"/>
                    <a:pt x="249" y="1066"/>
                  </a:cubicBezTo>
                  <a:cubicBezTo>
                    <a:pt x="171" y="1354"/>
                    <a:pt x="95" y="1643"/>
                    <a:pt x="18" y="1931"/>
                  </a:cubicBezTo>
                  <a:cubicBezTo>
                    <a:pt x="0" y="2000"/>
                    <a:pt x="43" y="2072"/>
                    <a:pt x="113" y="2091"/>
                  </a:cubicBezTo>
                  <a:cubicBezTo>
                    <a:pt x="124" y="2094"/>
                    <a:pt x="133" y="2095"/>
                    <a:pt x="144" y="2095"/>
                  </a:cubicBezTo>
                  <a:cubicBezTo>
                    <a:pt x="204" y="2094"/>
                    <a:pt x="258" y="2054"/>
                    <a:pt x="274" y="1996"/>
                  </a:cubicBezTo>
                  <a:cubicBezTo>
                    <a:pt x="331" y="1763"/>
                    <a:pt x="390" y="1532"/>
                    <a:pt x="453" y="1301"/>
                  </a:cubicBezTo>
                  <a:cubicBezTo>
                    <a:pt x="488" y="1176"/>
                    <a:pt x="522" y="1049"/>
                    <a:pt x="557" y="924"/>
                  </a:cubicBezTo>
                  <a:cubicBezTo>
                    <a:pt x="585" y="824"/>
                    <a:pt x="615" y="723"/>
                    <a:pt x="648" y="623"/>
                  </a:cubicBezTo>
                  <a:lnTo>
                    <a:pt x="648" y="623"/>
                  </a:lnTo>
                  <a:cubicBezTo>
                    <a:pt x="648" y="624"/>
                    <a:pt x="648" y="625"/>
                    <a:pt x="648" y="626"/>
                  </a:cubicBezTo>
                  <a:cubicBezTo>
                    <a:pt x="671" y="552"/>
                    <a:pt x="697" y="479"/>
                    <a:pt x="720" y="406"/>
                  </a:cubicBezTo>
                  <a:lnTo>
                    <a:pt x="720" y="406"/>
                  </a:lnTo>
                  <a:cubicBezTo>
                    <a:pt x="719" y="409"/>
                    <a:pt x="719" y="411"/>
                    <a:pt x="717" y="414"/>
                  </a:cubicBezTo>
                  <a:cubicBezTo>
                    <a:pt x="736" y="359"/>
                    <a:pt x="758" y="306"/>
                    <a:pt x="781" y="253"/>
                  </a:cubicBezTo>
                  <a:cubicBezTo>
                    <a:pt x="803" y="235"/>
                    <a:pt x="819" y="210"/>
                    <a:pt x="826" y="183"/>
                  </a:cubicBezTo>
                  <a:cubicBezTo>
                    <a:pt x="831" y="161"/>
                    <a:pt x="833" y="137"/>
                    <a:pt x="830" y="115"/>
                  </a:cubicBezTo>
                  <a:cubicBezTo>
                    <a:pt x="818" y="45"/>
                    <a:pt x="757" y="0"/>
                    <a:pt x="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1" name="Google Shape;13771;p25"/>
            <p:cNvSpPr/>
            <p:nvPr/>
          </p:nvSpPr>
          <p:spPr>
            <a:xfrm>
              <a:off x="6334110" y="3071991"/>
              <a:ext cx="31018" cy="59985"/>
            </a:xfrm>
            <a:custGeom>
              <a:avLst/>
              <a:gdLst/>
              <a:ahLst/>
              <a:cxnLst/>
              <a:rect l="l" t="t" r="r" b="b"/>
              <a:pathLst>
                <a:path w="922" h="1783" extrusionOk="0">
                  <a:moveTo>
                    <a:pt x="778" y="0"/>
                  </a:moveTo>
                  <a:cubicBezTo>
                    <a:pt x="739" y="0"/>
                    <a:pt x="699" y="17"/>
                    <a:pt x="670" y="54"/>
                  </a:cubicBezTo>
                  <a:cubicBezTo>
                    <a:pt x="532" y="216"/>
                    <a:pt x="445" y="407"/>
                    <a:pt x="366" y="602"/>
                  </a:cubicBezTo>
                  <a:cubicBezTo>
                    <a:pt x="327" y="694"/>
                    <a:pt x="292" y="789"/>
                    <a:pt x="260" y="882"/>
                  </a:cubicBezTo>
                  <a:cubicBezTo>
                    <a:pt x="192" y="1074"/>
                    <a:pt x="138" y="1268"/>
                    <a:pt x="75" y="1460"/>
                  </a:cubicBezTo>
                  <a:cubicBezTo>
                    <a:pt x="61" y="1507"/>
                    <a:pt x="43" y="1553"/>
                    <a:pt x="27" y="1599"/>
                  </a:cubicBezTo>
                  <a:cubicBezTo>
                    <a:pt x="0" y="1667"/>
                    <a:pt x="34" y="1745"/>
                    <a:pt x="102" y="1773"/>
                  </a:cubicBezTo>
                  <a:cubicBezTo>
                    <a:pt x="116" y="1780"/>
                    <a:pt x="133" y="1783"/>
                    <a:pt x="151" y="1783"/>
                  </a:cubicBezTo>
                  <a:cubicBezTo>
                    <a:pt x="152" y="1783"/>
                    <a:pt x="153" y="1783"/>
                    <a:pt x="155" y="1783"/>
                  </a:cubicBezTo>
                  <a:cubicBezTo>
                    <a:pt x="208" y="1783"/>
                    <a:pt x="256" y="1750"/>
                    <a:pt x="276" y="1701"/>
                  </a:cubicBezTo>
                  <a:cubicBezTo>
                    <a:pt x="334" y="1522"/>
                    <a:pt x="385" y="1340"/>
                    <a:pt x="442" y="1162"/>
                  </a:cubicBezTo>
                  <a:lnTo>
                    <a:pt x="442" y="1162"/>
                  </a:lnTo>
                  <a:cubicBezTo>
                    <a:pt x="441" y="1164"/>
                    <a:pt x="441" y="1166"/>
                    <a:pt x="441" y="1167"/>
                  </a:cubicBezTo>
                  <a:lnTo>
                    <a:pt x="442" y="1161"/>
                  </a:lnTo>
                  <a:lnTo>
                    <a:pt x="442" y="1161"/>
                  </a:lnTo>
                  <a:cubicBezTo>
                    <a:pt x="442" y="1161"/>
                    <a:pt x="442" y="1161"/>
                    <a:pt x="442" y="1162"/>
                  </a:cubicBezTo>
                  <a:lnTo>
                    <a:pt x="442" y="1162"/>
                  </a:lnTo>
                  <a:cubicBezTo>
                    <a:pt x="442" y="1161"/>
                    <a:pt x="442" y="1160"/>
                    <a:pt x="442" y="1159"/>
                  </a:cubicBezTo>
                  <a:lnTo>
                    <a:pt x="445" y="1150"/>
                  </a:lnTo>
                  <a:lnTo>
                    <a:pt x="445" y="1150"/>
                  </a:lnTo>
                  <a:cubicBezTo>
                    <a:pt x="445" y="1153"/>
                    <a:pt x="444" y="1156"/>
                    <a:pt x="444" y="1159"/>
                  </a:cubicBezTo>
                  <a:cubicBezTo>
                    <a:pt x="463" y="1102"/>
                    <a:pt x="480" y="1045"/>
                    <a:pt x="499" y="990"/>
                  </a:cubicBezTo>
                  <a:cubicBezTo>
                    <a:pt x="518" y="938"/>
                    <a:pt x="537" y="885"/>
                    <a:pt x="558" y="833"/>
                  </a:cubicBezTo>
                  <a:cubicBezTo>
                    <a:pt x="594" y="735"/>
                    <a:pt x="637" y="637"/>
                    <a:pt x="683" y="540"/>
                  </a:cubicBezTo>
                  <a:lnTo>
                    <a:pt x="683" y="540"/>
                  </a:lnTo>
                  <a:cubicBezTo>
                    <a:pt x="683" y="542"/>
                    <a:pt x="681" y="543"/>
                    <a:pt x="681" y="545"/>
                  </a:cubicBezTo>
                  <a:cubicBezTo>
                    <a:pt x="714" y="475"/>
                    <a:pt x="752" y="409"/>
                    <a:pt x="794" y="346"/>
                  </a:cubicBezTo>
                  <a:cubicBezTo>
                    <a:pt x="817" y="309"/>
                    <a:pt x="844" y="274"/>
                    <a:pt x="873" y="241"/>
                  </a:cubicBezTo>
                  <a:lnTo>
                    <a:pt x="877" y="235"/>
                  </a:lnTo>
                  <a:cubicBezTo>
                    <a:pt x="907" y="203"/>
                    <a:pt x="922" y="160"/>
                    <a:pt x="915" y="118"/>
                  </a:cubicBezTo>
                  <a:cubicBezTo>
                    <a:pt x="904" y="44"/>
                    <a:pt x="842" y="0"/>
                    <a:pt x="7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2" name="Google Shape;13772;p25"/>
            <p:cNvSpPr/>
            <p:nvPr/>
          </p:nvSpPr>
          <p:spPr>
            <a:xfrm>
              <a:off x="6303393" y="3034041"/>
              <a:ext cx="142577" cy="63652"/>
            </a:xfrm>
            <a:custGeom>
              <a:avLst/>
              <a:gdLst/>
              <a:ahLst/>
              <a:cxnLst/>
              <a:rect l="l" t="t" r="r" b="b"/>
              <a:pathLst>
                <a:path w="4238" h="1892" extrusionOk="0">
                  <a:moveTo>
                    <a:pt x="1654" y="578"/>
                  </a:moveTo>
                  <a:cubicBezTo>
                    <a:pt x="1650" y="579"/>
                    <a:pt x="1645" y="581"/>
                    <a:pt x="1642" y="581"/>
                  </a:cubicBezTo>
                  <a:lnTo>
                    <a:pt x="1654" y="578"/>
                  </a:lnTo>
                  <a:close/>
                  <a:moveTo>
                    <a:pt x="541" y="947"/>
                  </a:moveTo>
                  <a:lnTo>
                    <a:pt x="541" y="947"/>
                  </a:lnTo>
                  <a:cubicBezTo>
                    <a:pt x="539" y="949"/>
                    <a:pt x="536" y="950"/>
                    <a:pt x="534" y="951"/>
                  </a:cubicBezTo>
                  <a:cubicBezTo>
                    <a:pt x="536" y="950"/>
                    <a:pt x="539" y="949"/>
                    <a:pt x="541" y="947"/>
                  </a:cubicBezTo>
                  <a:close/>
                  <a:moveTo>
                    <a:pt x="4106" y="0"/>
                  </a:moveTo>
                  <a:cubicBezTo>
                    <a:pt x="4101" y="0"/>
                    <a:pt x="4096" y="1"/>
                    <a:pt x="4090" y="1"/>
                  </a:cubicBezTo>
                  <a:cubicBezTo>
                    <a:pt x="3806" y="25"/>
                    <a:pt x="3521" y="52"/>
                    <a:pt x="3236" y="79"/>
                  </a:cubicBezTo>
                  <a:cubicBezTo>
                    <a:pt x="3096" y="92"/>
                    <a:pt x="2959" y="109"/>
                    <a:pt x="2819" y="123"/>
                  </a:cubicBezTo>
                  <a:cubicBezTo>
                    <a:pt x="2751" y="130"/>
                    <a:pt x="2683" y="142"/>
                    <a:pt x="2615" y="152"/>
                  </a:cubicBezTo>
                  <a:cubicBezTo>
                    <a:pt x="2555" y="160"/>
                    <a:pt x="2493" y="166"/>
                    <a:pt x="2433" y="177"/>
                  </a:cubicBezTo>
                  <a:cubicBezTo>
                    <a:pt x="2351" y="190"/>
                    <a:pt x="2270" y="204"/>
                    <a:pt x="2188" y="218"/>
                  </a:cubicBezTo>
                  <a:cubicBezTo>
                    <a:pt x="2132" y="228"/>
                    <a:pt x="2075" y="236"/>
                    <a:pt x="2020" y="247"/>
                  </a:cubicBezTo>
                  <a:lnTo>
                    <a:pt x="1771" y="297"/>
                  </a:lnTo>
                  <a:cubicBezTo>
                    <a:pt x="1710" y="312"/>
                    <a:pt x="1646" y="321"/>
                    <a:pt x="1585" y="337"/>
                  </a:cubicBezTo>
                  <a:cubicBezTo>
                    <a:pt x="1510" y="358"/>
                    <a:pt x="1434" y="377"/>
                    <a:pt x="1358" y="397"/>
                  </a:cubicBezTo>
                  <a:cubicBezTo>
                    <a:pt x="1298" y="413"/>
                    <a:pt x="1236" y="426"/>
                    <a:pt x="1176" y="445"/>
                  </a:cubicBezTo>
                  <a:cubicBezTo>
                    <a:pt x="1012" y="495"/>
                    <a:pt x="845" y="541"/>
                    <a:pt x="684" y="603"/>
                  </a:cubicBezTo>
                  <a:cubicBezTo>
                    <a:pt x="591" y="638"/>
                    <a:pt x="499" y="677"/>
                    <a:pt x="408" y="722"/>
                  </a:cubicBezTo>
                  <a:cubicBezTo>
                    <a:pt x="325" y="761"/>
                    <a:pt x="245" y="812"/>
                    <a:pt x="174" y="872"/>
                  </a:cubicBezTo>
                  <a:cubicBezTo>
                    <a:pt x="108" y="927"/>
                    <a:pt x="55" y="999"/>
                    <a:pt x="24" y="1081"/>
                  </a:cubicBezTo>
                  <a:cubicBezTo>
                    <a:pt x="0" y="1154"/>
                    <a:pt x="0" y="1233"/>
                    <a:pt x="21" y="1307"/>
                  </a:cubicBezTo>
                  <a:cubicBezTo>
                    <a:pt x="41" y="1388"/>
                    <a:pt x="68" y="1467"/>
                    <a:pt x="98" y="1545"/>
                  </a:cubicBezTo>
                  <a:cubicBezTo>
                    <a:pt x="130" y="1633"/>
                    <a:pt x="163" y="1724"/>
                    <a:pt x="196" y="1812"/>
                  </a:cubicBezTo>
                  <a:cubicBezTo>
                    <a:pt x="218" y="1860"/>
                    <a:pt x="267" y="1892"/>
                    <a:pt x="321" y="1892"/>
                  </a:cubicBezTo>
                  <a:cubicBezTo>
                    <a:pt x="322" y="1892"/>
                    <a:pt x="323" y="1892"/>
                    <a:pt x="325" y="1891"/>
                  </a:cubicBezTo>
                  <a:cubicBezTo>
                    <a:pt x="342" y="1891"/>
                    <a:pt x="361" y="1888"/>
                    <a:pt x="377" y="1880"/>
                  </a:cubicBezTo>
                  <a:cubicBezTo>
                    <a:pt x="445" y="1850"/>
                    <a:pt x="475" y="1771"/>
                    <a:pt x="448" y="1703"/>
                  </a:cubicBezTo>
                  <a:cubicBezTo>
                    <a:pt x="413" y="1613"/>
                    <a:pt x="380" y="1524"/>
                    <a:pt x="347" y="1436"/>
                  </a:cubicBezTo>
                  <a:cubicBezTo>
                    <a:pt x="323" y="1371"/>
                    <a:pt x="298" y="1304"/>
                    <a:pt x="280" y="1238"/>
                  </a:cubicBezTo>
                  <a:cubicBezTo>
                    <a:pt x="277" y="1223"/>
                    <a:pt x="276" y="1211"/>
                    <a:pt x="274" y="1198"/>
                  </a:cubicBezTo>
                  <a:lnTo>
                    <a:pt x="274" y="1184"/>
                  </a:lnTo>
                  <a:cubicBezTo>
                    <a:pt x="274" y="1181"/>
                    <a:pt x="274" y="1181"/>
                    <a:pt x="274" y="1176"/>
                  </a:cubicBezTo>
                  <a:cubicBezTo>
                    <a:pt x="276" y="1173"/>
                    <a:pt x="276" y="1168"/>
                    <a:pt x="277" y="1165"/>
                  </a:cubicBezTo>
                  <a:cubicBezTo>
                    <a:pt x="280" y="1159"/>
                    <a:pt x="283" y="1151"/>
                    <a:pt x="287" y="1144"/>
                  </a:cubicBezTo>
                  <a:cubicBezTo>
                    <a:pt x="290" y="1138"/>
                    <a:pt x="291" y="1133"/>
                    <a:pt x="296" y="1125"/>
                  </a:cubicBezTo>
                  <a:cubicBezTo>
                    <a:pt x="301" y="1119"/>
                    <a:pt x="306" y="1113"/>
                    <a:pt x="310" y="1108"/>
                  </a:cubicBezTo>
                  <a:cubicBezTo>
                    <a:pt x="321" y="1095"/>
                    <a:pt x="332" y="1086"/>
                    <a:pt x="344" y="1075"/>
                  </a:cubicBezTo>
                  <a:cubicBezTo>
                    <a:pt x="367" y="1056"/>
                    <a:pt x="391" y="1038"/>
                    <a:pt x="416" y="1021"/>
                  </a:cubicBezTo>
                  <a:cubicBezTo>
                    <a:pt x="459" y="992"/>
                    <a:pt x="503" y="967"/>
                    <a:pt x="548" y="943"/>
                  </a:cubicBezTo>
                  <a:lnTo>
                    <a:pt x="548" y="943"/>
                  </a:lnTo>
                  <a:cubicBezTo>
                    <a:pt x="546" y="945"/>
                    <a:pt x="544" y="946"/>
                    <a:pt x="541" y="947"/>
                  </a:cubicBezTo>
                  <a:lnTo>
                    <a:pt x="541" y="947"/>
                  </a:lnTo>
                  <a:cubicBezTo>
                    <a:pt x="653" y="894"/>
                    <a:pt x="767" y="846"/>
                    <a:pt x="885" y="804"/>
                  </a:cubicBezTo>
                  <a:cubicBezTo>
                    <a:pt x="948" y="783"/>
                    <a:pt x="1013" y="763"/>
                    <a:pt x="1078" y="742"/>
                  </a:cubicBezTo>
                  <a:cubicBezTo>
                    <a:pt x="1135" y="723"/>
                    <a:pt x="1192" y="701"/>
                    <a:pt x="1251" y="685"/>
                  </a:cubicBezTo>
                  <a:cubicBezTo>
                    <a:pt x="1387" y="650"/>
                    <a:pt x="1523" y="616"/>
                    <a:pt x="1657" y="578"/>
                  </a:cubicBezTo>
                  <a:cubicBezTo>
                    <a:pt x="1656" y="578"/>
                    <a:pt x="1655" y="578"/>
                    <a:pt x="1654" y="578"/>
                  </a:cubicBezTo>
                  <a:lnTo>
                    <a:pt x="1656" y="578"/>
                  </a:lnTo>
                  <a:cubicBezTo>
                    <a:pt x="1790" y="549"/>
                    <a:pt x="1923" y="521"/>
                    <a:pt x="2056" y="491"/>
                  </a:cubicBezTo>
                  <a:cubicBezTo>
                    <a:pt x="2101" y="481"/>
                    <a:pt x="2145" y="475"/>
                    <a:pt x="2189" y="467"/>
                  </a:cubicBezTo>
                  <a:lnTo>
                    <a:pt x="2430" y="424"/>
                  </a:lnTo>
                  <a:cubicBezTo>
                    <a:pt x="2564" y="402"/>
                    <a:pt x="2702" y="384"/>
                    <a:pt x="2838" y="365"/>
                  </a:cubicBezTo>
                  <a:cubicBezTo>
                    <a:pt x="2891" y="358"/>
                    <a:pt x="2943" y="353"/>
                    <a:pt x="2995" y="348"/>
                  </a:cubicBezTo>
                  <a:cubicBezTo>
                    <a:pt x="3082" y="339"/>
                    <a:pt x="3169" y="329"/>
                    <a:pt x="3258" y="320"/>
                  </a:cubicBezTo>
                  <a:cubicBezTo>
                    <a:pt x="3546" y="290"/>
                    <a:pt x="3837" y="266"/>
                    <a:pt x="4127" y="240"/>
                  </a:cubicBezTo>
                  <a:cubicBezTo>
                    <a:pt x="4192" y="234"/>
                    <a:pt x="4238" y="164"/>
                    <a:pt x="4228" y="103"/>
                  </a:cubicBezTo>
                  <a:cubicBezTo>
                    <a:pt x="4218" y="43"/>
                    <a:pt x="4166" y="0"/>
                    <a:pt x="4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3" name="Google Shape;13773;p25"/>
            <p:cNvSpPr/>
            <p:nvPr/>
          </p:nvSpPr>
          <p:spPr>
            <a:xfrm>
              <a:off x="6288994" y="3143214"/>
              <a:ext cx="96554" cy="30110"/>
            </a:xfrm>
            <a:custGeom>
              <a:avLst/>
              <a:gdLst/>
              <a:ahLst/>
              <a:cxnLst/>
              <a:rect l="l" t="t" r="r" b="b"/>
              <a:pathLst>
                <a:path w="2870" h="895" extrusionOk="0">
                  <a:moveTo>
                    <a:pt x="2734" y="0"/>
                  </a:moveTo>
                  <a:cubicBezTo>
                    <a:pt x="2729" y="0"/>
                    <a:pt x="2723" y="1"/>
                    <a:pt x="2717" y="2"/>
                  </a:cubicBezTo>
                  <a:cubicBezTo>
                    <a:pt x="2472" y="25"/>
                    <a:pt x="2228" y="52"/>
                    <a:pt x="1984" y="85"/>
                  </a:cubicBezTo>
                  <a:cubicBezTo>
                    <a:pt x="1837" y="106"/>
                    <a:pt x="1690" y="127"/>
                    <a:pt x="1542" y="149"/>
                  </a:cubicBezTo>
                  <a:cubicBezTo>
                    <a:pt x="1392" y="172"/>
                    <a:pt x="1240" y="198"/>
                    <a:pt x="1088" y="223"/>
                  </a:cubicBezTo>
                  <a:cubicBezTo>
                    <a:pt x="950" y="245"/>
                    <a:pt x="816" y="274"/>
                    <a:pt x="680" y="299"/>
                  </a:cubicBezTo>
                  <a:cubicBezTo>
                    <a:pt x="601" y="313"/>
                    <a:pt x="520" y="332"/>
                    <a:pt x="442" y="355"/>
                  </a:cubicBezTo>
                  <a:cubicBezTo>
                    <a:pt x="360" y="375"/>
                    <a:pt x="281" y="405"/>
                    <a:pt x="205" y="442"/>
                  </a:cubicBezTo>
                  <a:cubicBezTo>
                    <a:pt x="137" y="478"/>
                    <a:pt x="72" y="526"/>
                    <a:pt x="42" y="598"/>
                  </a:cubicBezTo>
                  <a:cubicBezTo>
                    <a:pt x="28" y="646"/>
                    <a:pt x="16" y="695"/>
                    <a:pt x="12" y="744"/>
                  </a:cubicBezTo>
                  <a:cubicBezTo>
                    <a:pt x="1" y="817"/>
                    <a:pt x="61" y="886"/>
                    <a:pt x="132" y="894"/>
                  </a:cubicBezTo>
                  <a:lnTo>
                    <a:pt x="148" y="894"/>
                  </a:lnTo>
                  <a:cubicBezTo>
                    <a:pt x="216" y="894"/>
                    <a:pt x="273" y="842"/>
                    <a:pt x="282" y="774"/>
                  </a:cubicBezTo>
                  <a:cubicBezTo>
                    <a:pt x="286" y="750"/>
                    <a:pt x="289" y="727"/>
                    <a:pt x="294" y="703"/>
                  </a:cubicBezTo>
                  <a:lnTo>
                    <a:pt x="300" y="696"/>
                  </a:lnTo>
                  <a:cubicBezTo>
                    <a:pt x="313" y="689"/>
                    <a:pt x="325" y="681"/>
                    <a:pt x="339" y="674"/>
                  </a:cubicBezTo>
                  <a:cubicBezTo>
                    <a:pt x="363" y="662"/>
                    <a:pt x="388" y="652"/>
                    <a:pt x="414" y="643"/>
                  </a:cubicBezTo>
                  <a:cubicBezTo>
                    <a:pt x="514" y="609"/>
                    <a:pt x="616" y="581"/>
                    <a:pt x="719" y="559"/>
                  </a:cubicBezTo>
                  <a:cubicBezTo>
                    <a:pt x="827" y="538"/>
                    <a:pt x="936" y="514"/>
                    <a:pt x="1045" y="492"/>
                  </a:cubicBezTo>
                  <a:cubicBezTo>
                    <a:pt x="1107" y="480"/>
                    <a:pt x="1169" y="469"/>
                    <a:pt x="1232" y="457"/>
                  </a:cubicBezTo>
                  <a:cubicBezTo>
                    <a:pt x="1294" y="446"/>
                    <a:pt x="1356" y="434"/>
                    <a:pt x="1419" y="424"/>
                  </a:cubicBezTo>
                  <a:cubicBezTo>
                    <a:pt x="1565" y="400"/>
                    <a:pt x="1712" y="377"/>
                    <a:pt x="1857" y="355"/>
                  </a:cubicBezTo>
                  <a:cubicBezTo>
                    <a:pt x="2155" y="312"/>
                    <a:pt x="2454" y="275"/>
                    <a:pt x="2753" y="250"/>
                  </a:cubicBezTo>
                  <a:cubicBezTo>
                    <a:pt x="2822" y="244"/>
                    <a:pt x="2869" y="171"/>
                    <a:pt x="2860" y="108"/>
                  </a:cubicBezTo>
                  <a:cubicBezTo>
                    <a:pt x="2848" y="45"/>
                    <a:pt x="2795" y="0"/>
                    <a:pt x="2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4" name="Google Shape;13774;p25"/>
            <p:cNvSpPr/>
            <p:nvPr/>
          </p:nvSpPr>
          <p:spPr>
            <a:xfrm>
              <a:off x="6303864" y="3170029"/>
              <a:ext cx="57596" cy="81852"/>
            </a:xfrm>
            <a:custGeom>
              <a:avLst/>
              <a:gdLst/>
              <a:ahLst/>
              <a:cxnLst/>
              <a:rect l="l" t="t" r="r" b="b"/>
              <a:pathLst>
                <a:path w="1712" h="2433" extrusionOk="0">
                  <a:moveTo>
                    <a:pt x="580" y="300"/>
                  </a:moveTo>
                  <a:lnTo>
                    <a:pt x="580" y="300"/>
                  </a:lnTo>
                  <a:cubicBezTo>
                    <a:pt x="578" y="300"/>
                    <a:pt x="577" y="301"/>
                    <a:pt x="576" y="301"/>
                  </a:cubicBezTo>
                  <a:lnTo>
                    <a:pt x="576" y="301"/>
                  </a:lnTo>
                  <a:cubicBezTo>
                    <a:pt x="577" y="301"/>
                    <a:pt x="578" y="300"/>
                    <a:pt x="580" y="300"/>
                  </a:cubicBezTo>
                  <a:close/>
                  <a:moveTo>
                    <a:pt x="1349" y="1596"/>
                  </a:moveTo>
                  <a:lnTo>
                    <a:pt x="1342" y="1605"/>
                  </a:lnTo>
                  <a:lnTo>
                    <a:pt x="1342" y="1605"/>
                  </a:lnTo>
                  <a:cubicBezTo>
                    <a:pt x="1344" y="1602"/>
                    <a:pt x="1347" y="1599"/>
                    <a:pt x="1349" y="1596"/>
                  </a:cubicBezTo>
                  <a:close/>
                  <a:moveTo>
                    <a:pt x="881" y="1"/>
                  </a:moveTo>
                  <a:cubicBezTo>
                    <a:pt x="813" y="1"/>
                    <a:pt x="745" y="9"/>
                    <a:pt x="678" y="17"/>
                  </a:cubicBezTo>
                  <a:cubicBezTo>
                    <a:pt x="540" y="29"/>
                    <a:pt x="406" y="61"/>
                    <a:pt x="277" y="112"/>
                  </a:cubicBezTo>
                  <a:cubicBezTo>
                    <a:pt x="212" y="134"/>
                    <a:pt x="152" y="169"/>
                    <a:pt x="97" y="210"/>
                  </a:cubicBezTo>
                  <a:cubicBezTo>
                    <a:pt x="75" y="229"/>
                    <a:pt x="53" y="251"/>
                    <a:pt x="35" y="275"/>
                  </a:cubicBezTo>
                  <a:cubicBezTo>
                    <a:pt x="19" y="300"/>
                    <a:pt x="10" y="328"/>
                    <a:pt x="5" y="357"/>
                  </a:cubicBezTo>
                  <a:cubicBezTo>
                    <a:pt x="0" y="406"/>
                    <a:pt x="21" y="454"/>
                    <a:pt x="59" y="482"/>
                  </a:cubicBezTo>
                  <a:cubicBezTo>
                    <a:pt x="76" y="496"/>
                    <a:pt x="95" y="504"/>
                    <a:pt x="116" y="510"/>
                  </a:cubicBezTo>
                  <a:cubicBezTo>
                    <a:pt x="127" y="513"/>
                    <a:pt x="137" y="514"/>
                    <a:pt x="148" y="514"/>
                  </a:cubicBezTo>
                  <a:cubicBezTo>
                    <a:pt x="209" y="514"/>
                    <a:pt x="266" y="473"/>
                    <a:pt x="282" y="411"/>
                  </a:cubicBezTo>
                  <a:lnTo>
                    <a:pt x="285" y="409"/>
                  </a:lnTo>
                  <a:cubicBezTo>
                    <a:pt x="299" y="400"/>
                    <a:pt x="315" y="390"/>
                    <a:pt x="330" y="381"/>
                  </a:cubicBezTo>
                  <a:cubicBezTo>
                    <a:pt x="361" y="366"/>
                    <a:pt x="393" y="354"/>
                    <a:pt x="425" y="341"/>
                  </a:cubicBezTo>
                  <a:cubicBezTo>
                    <a:pt x="474" y="326"/>
                    <a:pt x="525" y="312"/>
                    <a:pt x="576" y="301"/>
                  </a:cubicBezTo>
                  <a:lnTo>
                    <a:pt x="576" y="301"/>
                  </a:lnTo>
                  <a:cubicBezTo>
                    <a:pt x="573" y="301"/>
                    <a:pt x="571" y="302"/>
                    <a:pt x="569" y="302"/>
                  </a:cubicBezTo>
                  <a:lnTo>
                    <a:pt x="569" y="302"/>
                  </a:lnTo>
                  <a:cubicBezTo>
                    <a:pt x="647" y="287"/>
                    <a:pt x="726" y="276"/>
                    <a:pt x="806" y="268"/>
                  </a:cubicBezTo>
                  <a:cubicBezTo>
                    <a:pt x="835" y="267"/>
                    <a:pt x="861" y="265"/>
                    <a:pt x="890" y="265"/>
                  </a:cubicBezTo>
                  <a:cubicBezTo>
                    <a:pt x="906" y="267"/>
                    <a:pt x="922" y="268"/>
                    <a:pt x="937" y="270"/>
                  </a:cubicBezTo>
                  <a:cubicBezTo>
                    <a:pt x="944" y="271"/>
                    <a:pt x="950" y="273"/>
                    <a:pt x="956" y="275"/>
                  </a:cubicBezTo>
                  <a:cubicBezTo>
                    <a:pt x="963" y="278"/>
                    <a:pt x="969" y="279"/>
                    <a:pt x="974" y="283"/>
                  </a:cubicBezTo>
                  <a:lnTo>
                    <a:pt x="983" y="287"/>
                  </a:lnTo>
                  <a:cubicBezTo>
                    <a:pt x="987" y="289"/>
                    <a:pt x="990" y="292"/>
                    <a:pt x="991" y="294"/>
                  </a:cubicBezTo>
                  <a:lnTo>
                    <a:pt x="994" y="297"/>
                  </a:lnTo>
                  <a:cubicBezTo>
                    <a:pt x="996" y="298"/>
                    <a:pt x="996" y="298"/>
                    <a:pt x="996" y="298"/>
                  </a:cubicBezTo>
                  <a:cubicBezTo>
                    <a:pt x="996" y="302"/>
                    <a:pt x="998" y="303"/>
                    <a:pt x="998" y="305"/>
                  </a:cubicBezTo>
                  <a:cubicBezTo>
                    <a:pt x="999" y="306"/>
                    <a:pt x="999" y="308"/>
                    <a:pt x="999" y="309"/>
                  </a:cubicBezTo>
                  <a:lnTo>
                    <a:pt x="999" y="316"/>
                  </a:lnTo>
                  <a:cubicBezTo>
                    <a:pt x="999" y="319"/>
                    <a:pt x="1001" y="322"/>
                    <a:pt x="999" y="325"/>
                  </a:cubicBezTo>
                  <a:cubicBezTo>
                    <a:pt x="999" y="327"/>
                    <a:pt x="999" y="330"/>
                    <a:pt x="999" y="332"/>
                  </a:cubicBezTo>
                  <a:cubicBezTo>
                    <a:pt x="998" y="338"/>
                    <a:pt x="996" y="346"/>
                    <a:pt x="994" y="352"/>
                  </a:cubicBezTo>
                  <a:cubicBezTo>
                    <a:pt x="991" y="357"/>
                    <a:pt x="990" y="362"/>
                    <a:pt x="987" y="368"/>
                  </a:cubicBezTo>
                  <a:cubicBezTo>
                    <a:pt x="983" y="374"/>
                    <a:pt x="980" y="379"/>
                    <a:pt x="977" y="385"/>
                  </a:cubicBezTo>
                  <a:cubicBezTo>
                    <a:pt x="971" y="395"/>
                    <a:pt x="963" y="404"/>
                    <a:pt x="956" y="414"/>
                  </a:cubicBezTo>
                  <a:cubicBezTo>
                    <a:pt x="944" y="428"/>
                    <a:pt x="933" y="439"/>
                    <a:pt x="920" y="452"/>
                  </a:cubicBezTo>
                  <a:cubicBezTo>
                    <a:pt x="893" y="476"/>
                    <a:pt x="865" y="496"/>
                    <a:pt x="836" y="517"/>
                  </a:cubicBezTo>
                  <a:cubicBezTo>
                    <a:pt x="791" y="545"/>
                    <a:pt x="746" y="571"/>
                    <a:pt x="700" y="595"/>
                  </a:cubicBezTo>
                  <a:lnTo>
                    <a:pt x="700" y="595"/>
                  </a:lnTo>
                  <a:cubicBezTo>
                    <a:pt x="608" y="639"/>
                    <a:pt x="515" y="678"/>
                    <a:pt x="420" y="715"/>
                  </a:cubicBezTo>
                  <a:cubicBezTo>
                    <a:pt x="394" y="724"/>
                    <a:pt x="369" y="732"/>
                    <a:pt x="342" y="738"/>
                  </a:cubicBezTo>
                  <a:cubicBezTo>
                    <a:pt x="312" y="745"/>
                    <a:pt x="284" y="757"/>
                    <a:pt x="258" y="776"/>
                  </a:cubicBezTo>
                  <a:cubicBezTo>
                    <a:pt x="243" y="791"/>
                    <a:pt x="228" y="807"/>
                    <a:pt x="217" y="826"/>
                  </a:cubicBezTo>
                  <a:cubicBezTo>
                    <a:pt x="165" y="917"/>
                    <a:pt x="232" y="1030"/>
                    <a:pt x="335" y="1030"/>
                  </a:cubicBezTo>
                  <a:cubicBezTo>
                    <a:pt x="336" y="1030"/>
                    <a:pt x="337" y="1030"/>
                    <a:pt x="337" y="1030"/>
                  </a:cubicBezTo>
                  <a:lnTo>
                    <a:pt x="551" y="1030"/>
                  </a:lnTo>
                  <a:cubicBezTo>
                    <a:pt x="607" y="1033"/>
                    <a:pt x="662" y="1033"/>
                    <a:pt x="717" y="1039"/>
                  </a:cubicBezTo>
                  <a:cubicBezTo>
                    <a:pt x="804" y="1049"/>
                    <a:pt x="893" y="1058"/>
                    <a:pt x="980" y="1072"/>
                  </a:cubicBezTo>
                  <a:cubicBezTo>
                    <a:pt x="1032" y="1084"/>
                    <a:pt x="1083" y="1098"/>
                    <a:pt x="1135" y="1112"/>
                  </a:cubicBezTo>
                  <a:cubicBezTo>
                    <a:pt x="1173" y="1126"/>
                    <a:pt x="1213" y="1142"/>
                    <a:pt x="1249" y="1160"/>
                  </a:cubicBezTo>
                  <a:cubicBezTo>
                    <a:pt x="1271" y="1171"/>
                    <a:pt x="1290" y="1182"/>
                    <a:pt x="1311" y="1194"/>
                  </a:cubicBezTo>
                  <a:cubicBezTo>
                    <a:pt x="1327" y="1207"/>
                    <a:pt x="1341" y="1218"/>
                    <a:pt x="1357" y="1229"/>
                  </a:cubicBezTo>
                  <a:cubicBezTo>
                    <a:pt x="1368" y="1240"/>
                    <a:pt x="1379" y="1251"/>
                    <a:pt x="1390" y="1262"/>
                  </a:cubicBezTo>
                  <a:cubicBezTo>
                    <a:pt x="1397" y="1270"/>
                    <a:pt x="1401" y="1277"/>
                    <a:pt x="1408" y="1285"/>
                  </a:cubicBezTo>
                  <a:cubicBezTo>
                    <a:pt x="1415" y="1297"/>
                    <a:pt x="1423" y="1311"/>
                    <a:pt x="1430" y="1324"/>
                  </a:cubicBezTo>
                  <a:lnTo>
                    <a:pt x="1436" y="1340"/>
                  </a:lnTo>
                  <a:cubicBezTo>
                    <a:pt x="1438" y="1345"/>
                    <a:pt x="1439" y="1348"/>
                    <a:pt x="1441" y="1353"/>
                  </a:cubicBezTo>
                  <a:cubicBezTo>
                    <a:pt x="1442" y="1362"/>
                    <a:pt x="1446" y="1372"/>
                    <a:pt x="1446" y="1380"/>
                  </a:cubicBezTo>
                  <a:cubicBezTo>
                    <a:pt x="1446" y="1387"/>
                    <a:pt x="1446" y="1394"/>
                    <a:pt x="1446" y="1403"/>
                  </a:cubicBezTo>
                  <a:cubicBezTo>
                    <a:pt x="1444" y="1411"/>
                    <a:pt x="1444" y="1421"/>
                    <a:pt x="1442" y="1427"/>
                  </a:cubicBezTo>
                  <a:cubicBezTo>
                    <a:pt x="1441" y="1435"/>
                    <a:pt x="1439" y="1443"/>
                    <a:pt x="1436" y="1449"/>
                  </a:cubicBezTo>
                  <a:cubicBezTo>
                    <a:pt x="1431" y="1465"/>
                    <a:pt x="1427" y="1479"/>
                    <a:pt x="1419" y="1495"/>
                  </a:cubicBezTo>
                  <a:cubicBezTo>
                    <a:pt x="1411" y="1511"/>
                    <a:pt x="1401" y="1525"/>
                    <a:pt x="1392" y="1541"/>
                  </a:cubicBezTo>
                  <a:cubicBezTo>
                    <a:pt x="1376" y="1565"/>
                    <a:pt x="1359" y="1587"/>
                    <a:pt x="1338" y="1609"/>
                  </a:cubicBezTo>
                  <a:lnTo>
                    <a:pt x="1342" y="1605"/>
                  </a:lnTo>
                  <a:lnTo>
                    <a:pt x="1342" y="1605"/>
                  </a:lnTo>
                  <a:cubicBezTo>
                    <a:pt x="1324" y="1624"/>
                    <a:pt x="1305" y="1643"/>
                    <a:pt x="1286" y="1661"/>
                  </a:cubicBezTo>
                  <a:cubicBezTo>
                    <a:pt x="1245" y="1696"/>
                    <a:pt x="1203" y="1728"/>
                    <a:pt x="1159" y="1758"/>
                  </a:cubicBezTo>
                  <a:cubicBezTo>
                    <a:pt x="1081" y="1807"/>
                    <a:pt x="1001" y="1853"/>
                    <a:pt x="918" y="1896"/>
                  </a:cubicBezTo>
                  <a:cubicBezTo>
                    <a:pt x="702" y="1999"/>
                    <a:pt x="478" y="2092"/>
                    <a:pt x="252" y="2173"/>
                  </a:cubicBezTo>
                  <a:cubicBezTo>
                    <a:pt x="182" y="2196"/>
                    <a:pt x="152" y="2285"/>
                    <a:pt x="181" y="2350"/>
                  </a:cubicBezTo>
                  <a:cubicBezTo>
                    <a:pt x="203" y="2401"/>
                    <a:pt x="252" y="2432"/>
                    <a:pt x="307" y="2432"/>
                  </a:cubicBezTo>
                  <a:cubicBezTo>
                    <a:pt x="325" y="2432"/>
                    <a:pt x="344" y="2429"/>
                    <a:pt x="360" y="2421"/>
                  </a:cubicBezTo>
                  <a:cubicBezTo>
                    <a:pt x="431" y="2393"/>
                    <a:pt x="502" y="2363"/>
                    <a:pt x="572" y="2333"/>
                  </a:cubicBezTo>
                  <a:cubicBezTo>
                    <a:pt x="792" y="2241"/>
                    <a:pt x="1017" y="2150"/>
                    <a:pt x="1222" y="2029"/>
                  </a:cubicBezTo>
                  <a:cubicBezTo>
                    <a:pt x="1306" y="1978"/>
                    <a:pt x="1387" y="1923"/>
                    <a:pt x="1460" y="1858"/>
                  </a:cubicBezTo>
                  <a:cubicBezTo>
                    <a:pt x="1526" y="1802"/>
                    <a:pt x="1583" y="1736"/>
                    <a:pt x="1629" y="1661"/>
                  </a:cubicBezTo>
                  <a:cubicBezTo>
                    <a:pt x="1674" y="1584"/>
                    <a:pt x="1710" y="1500"/>
                    <a:pt x="1710" y="1410"/>
                  </a:cubicBezTo>
                  <a:cubicBezTo>
                    <a:pt x="1712" y="1330"/>
                    <a:pt x="1691" y="1251"/>
                    <a:pt x="1651" y="1182"/>
                  </a:cubicBezTo>
                  <a:cubicBezTo>
                    <a:pt x="1493" y="916"/>
                    <a:pt x="1173" y="837"/>
                    <a:pt x="885" y="795"/>
                  </a:cubicBezTo>
                  <a:cubicBezTo>
                    <a:pt x="1097" y="677"/>
                    <a:pt x="1324" y="490"/>
                    <a:pt x="1254" y="226"/>
                  </a:cubicBezTo>
                  <a:cubicBezTo>
                    <a:pt x="1221" y="102"/>
                    <a:pt x="1097" y="25"/>
                    <a:pt x="977" y="7"/>
                  </a:cubicBezTo>
                  <a:cubicBezTo>
                    <a:pt x="945" y="3"/>
                    <a:pt x="913" y="1"/>
                    <a:pt x="8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5" name="Google Shape;13775;p25"/>
            <p:cNvSpPr/>
            <p:nvPr/>
          </p:nvSpPr>
          <p:spPr>
            <a:xfrm>
              <a:off x="6411289" y="3141330"/>
              <a:ext cx="75696" cy="19782"/>
            </a:xfrm>
            <a:custGeom>
              <a:avLst/>
              <a:gdLst/>
              <a:ahLst/>
              <a:cxnLst/>
              <a:rect l="l" t="t" r="r" b="b"/>
              <a:pathLst>
                <a:path w="2250" h="588" extrusionOk="0">
                  <a:moveTo>
                    <a:pt x="2116" y="1"/>
                  </a:moveTo>
                  <a:cubicBezTo>
                    <a:pt x="2109" y="1"/>
                    <a:pt x="2103" y="1"/>
                    <a:pt x="2096" y="2"/>
                  </a:cubicBezTo>
                  <a:lnTo>
                    <a:pt x="2033" y="13"/>
                  </a:lnTo>
                  <a:cubicBezTo>
                    <a:pt x="1743" y="64"/>
                    <a:pt x="1453" y="115"/>
                    <a:pt x="1164" y="164"/>
                  </a:cubicBezTo>
                  <a:cubicBezTo>
                    <a:pt x="1034" y="186"/>
                    <a:pt x="906" y="209"/>
                    <a:pt x="777" y="232"/>
                  </a:cubicBezTo>
                  <a:cubicBezTo>
                    <a:pt x="709" y="243"/>
                    <a:pt x="640" y="255"/>
                    <a:pt x="572" y="266"/>
                  </a:cubicBezTo>
                  <a:cubicBezTo>
                    <a:pt x="462" y="284"/>
                    <a:pt x="353" y="303"/>
                    <a:pt x="244" y="312"/>
                  </a:cubicBezTo>
                  <a:cubicBezTo>
                    <a:pt x="225" y="314"/>
                    <a:pt x="206" y="314"/>
                    <a:pt x="189" y="314"/>
                  </a:cubicBezTo>
                  <a:lnTo>
                    <a:pt x="182" y="314"/>
                  </a:lnTo>
                  <a:cubicBezTo>
                    <a:pt x="172" y="311"/>
                    <a:pt x="161" y="310"/>
                    <a:pt x="150" y="310"/>
                  </a:cubicBezTo>
                  <a:cubicBezTo>
                    <a:pt x="89" y="310"/>
                    <a:pt x="34" y="352"/>
                    <a:pt x="18" y="414"/>
                  </a:cubicBezTo>
                  <a:cubicBezTo>
                    <a:pt x="0" y="487"/>
                    <a:pt x="43" y="559"/>
                    <a:pt x="114" y="580"/>
                  </a:cubicBezTo>
                  <a:cubicBezTo>
                    <a:pt x="141" y="586"/>
                    <a:pt x="170" y="588"/>
                    <a:pt x="198" y="588"/>
                  </a:cubicBezTo>
                  <a:cubicBezTo>
                    <a:pt x="250" y="586"/>
                    <a:pt x="303" y="582"/>
                    <a:pt x="355" y="572"/>
                  </a:cubicBezTo>
                  <a:cubicBezTo>
                    <a:pt x="646" y="529"/>
                    <a:pt x="936" y="468"/>
                    <a:pt x="1225" y="415"/>
                  </a:cubicBezTo>
                  <a:cubicBezTo>
                    <a:pt x="1528" y="361"/>
                    <a:pt x="1832" y="306"/>
                    <a:pt x="2134" y="249"/>
                  </a:cubicBezTo>
                  <a:cubicBezTo>
                    <a:pt x="2202" y="240"/>
                    <a:pt x="2250" y="175"/>
                    <a:pt x="2239" y="107"/>
                  </a:cubicBezTo>
                  <a:cubicBezTo>
                    <a:pt x="2230" y="45"/>
                    <a:pt x="2176" y="1"/>
                    <a:pt x="21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6" name="Google Shape;13776;p25"/>
            <p:cNvSpPr/>
            <p:nvPr/>
          </p:nvSpPr>
          <p:spPr>
            <a:xfrm>
              <a:off x="6548252" y="3022467"/>
              <a:ext cx="36805" cy="93392"/>
            </a:xfrm>
            <a:custGeom>
              <a:avLst/>
              <a:gdLst/>
              <a:ahLst/>
              <a:cxnLst/>
              <a:rect l="l" t="t" r="r" b="b"/>
              <a:pathLst>
                <a:path w="1094" h="2776" extrusionOk="0">
                  <a:moveTo>
                    <a:pt x="810" y="672"/>
                  </a:moveTo>
                  <a:lnTo>
                    <a:pt x="810" y="672"/>
                  </a:lnTo>
                  <a:cubicBezTo>
                    <a:pt x="809" y="672"/>
                    <a:pt x="809" y="673"/>
                    <a:pt x="809" y="674"/>
                  </a:cubicBezTo>
                  <a:lnTo>
                    <a:pt x="809" y="674"/>
                  </a:lnTo>
                  <a:cubicBezTo>
                    <a:pt x="809" y="673"/>
                    <a:pt x="809" y="672"/>
                    <a:pt x="810" y="672"/>
                  </a:cubicBezTo>
                  <a:close/>
                  <a:moveTo>
                    <a:pt x="809" y="674"/>
                  </a:moveTo>
                  <a:cubicBezTo>
                    <a:pt x="808" y="674"/>
                    <a:pt x="808" y="675"/>
                    <a:pt x="808" y="676"/>
                  </a:cubicBezTo>
                  <a:lnTo>
                    <a:pt x="806" y="681"/>
                  </a:lnTo>
                  <a:cubicBezTo>
                    <a:pt x="807" y="679"/>
                    <a:pt x="808" y="676"/>
                    <a:pt x="809" y="674"/>
                  </a:cubicBezTo>
                  <a:close/>
                  <a:moveTo>
                    <a:pt x="911" y="1"/>
                  </a:moveTo>
                  <a:cubicBezTo>
                    <a:pt x="877" y="1"/>
                    <a:pt x="842" y="14"/>
                    <a:pt x="813" y="45"/>
                  </a:cubicBezTo>
                  <a:cubicBezTo>
                    <a:pt x="738" y="149"/>
                    <a:pt x="680" y="262"/>
                    <a:pt x="637" y="382"/>
                  </a:cubicBezTo>
                  <a:cubicBezTo>
                    <a:pt x="605" y="461"/>
                    <a:pt x="577" y="542"/>
                    <a:pt x="552" y="622"/>
                  </a:cubicBezTo>
                  <a:cubicBezTo>
                    <a:pt x="525" y="709"/>
                    <a:pt x="495" y="797"/>
                    <a:pt x="471" y="885"/>
                  </a:cubicBezTo>
                  <a:cubicBezTo>
                    <a:pt x="428" y="1037"/>
                    <a:pt x="387" y="1188"/>
                    <a:pt x="349" y="1340"/>
                  </a:cubicBezTo>
                  <a:cubicBezTo>
                    <a:pt x="316" y="1471"/>
                    <a:pt x="284" y="1602"/>
                    <a:pt x="251" y="1734"/>
                  </a:cubicBezTo>
                  <a:cubicBezTo>
                    <a:pt x="178" y="2027"/>
                    <a:pt x="105" y="2319"/>
                    <a:pt x="20" y="2609"/>
                  </a:cubicBezTo>
                  <a:cubicBezTo>
                    <a:pt x="1" y="2680"/>
                    <a:pt x="43" y="2753"/>
                    <a:pt x="115" y="2771"/>
                  </a:cubicBezTo>
                  <a:cubicBezTo>
                    <a:pt x="126" y="2774"/>
                    <a:pt x="137" y="2775"/>
                    <a:pt x="148" y="2775"/>
                  </a:cubicBezTo>
                  <a:cubicBezTo>
                    <a:pt x="208" y="2775"/>
                    <a:pt x="262" y="2734"/>
                    <a:pt x="278" y="2676"/>
                  </a:cubicBezTo>
                  <a:cubicBezTo>
                    <a:pt x="284" y="2649"/>
                    <a:pt x="292" y="2620"/>
                    <a:pt x="298" y="2593"/>
                  </a:cubicBezTo>
                  <a:cubicBezTo>
                    <a:pt x="363" y="2323"/>
                    <a:pt x="431" y="2052"/>
                    <a:pt x="499" y="1783"/>
                  </a:cubicBezTo>
                  <a:cubicBezTo>
                    <a:pt x="537" y="1631"/>
                    <a:pt x="575" y="1480"/>
                    <a:pt x="613" y="1330"/>
                  </a:cubicBezTo>
                  <a:cubicBezTo>
                    <a:pt x="629" y="1271"/>
                    <a:pt x="643" y="1214"/>
                    <a:pt x="659" y="1157"/>
                  </a:cubicBezTo>
                  <a:cubicBezTo>
                    <a:pt x="681" y="1086"/>
                    <a:pt x="700" y="1013"/>
                    <a:pt x="722" y="941"/>
                  </a:cubicBezTo>
                  <a:lnTo>
                    <a:pt x="722" y="941"/>
                  </a:lnTo>
                  <a:lnTo>
                    <a:pt x="719" y="950"/>
                  </a:lnTo>
                  <a:cubicBezTo>
                    <a:pt x="721" y="944"/>
                    <a:pt x="722" y="939"/>
                    <a:pt x="724" y="934"/>
                  </a:cubicBezTo>
                  <a:lnTo>
                    <a:pt x="724" y="933"/>
                  </a:lnTo>
                  <a:cubicBezTo>
                    <a:pt x="752" y="849"/>
                    <a:pt x="779" y="766"/>
                    <a:pt x="806" y="683"/>
                  </a:cubicBezTo>
                  <a:lnTo>
                    <a:pt x="806" y="683"/>
                  </a:lnTo>
                  <a:cubicBezTo>
                    <a:pt x="806" y="682"/>
                    <a:pt x="806" y="682"/>
                    <a:pt x="806" y="681"/>
                  </a:cubicBezTo>
                  <a:lnTo>
                    <a:pt x="806" y="681"/>
                  </a:lnTo>
                  <a:cubicBezTo>
                    <a:pt x="806" y="681"/>
                    <a:pt x="806" y="681"/>
                    <a:pt x="806" y="681"/>
                  </a:cubicBezTo>
                  <a:lnTo>
                    <a:pt x="806" y="681"/>
                  </a:lnTo>
                  <a:lnTo>
                    <a:pt x="806" y="681"/>
                  </a:lnTo>
                  <a:lnTo>
                    <a:pt x="806" y="681"/>
                  </a:lnTo>
                  <a:cubicBezTo>
                    <a:pt x="806" y="681"/>
                    <a:pt x="806" y="680"/>
                    <a:pt x="806" y="679"/>
                  </a:cubicBezTo>
                  <a:cubicBezTo>
                    <a:pt x="807" y="676"/>
                    <a:pt x="808" y="674"/>
                    <a:pt x="810" y="671"/>
                  </a:cubicBezTo>
                  <a:lnTo>
                    <a:pt x="810" y="671"/>
                  </a:lnTo>
                  <a:lnTo>
                    <a:pt x="810" y="671"/>
                  </a:lnTo>
                  <a:cubicBezTo>
                    <a:pt x="810" y="672"/>
                    <a:pt x="810" y="672"/>
                    <a:pt x="810" y="672"/>
                  </a:cubicBezTo>
                  <a:lnTo>
                    <a:pt x="810" y="672"/>
                  </a:lnTo>
                  <a:cubicBezTo>
                    <a:pt x="844" y="572"/>
                    <a:pt x="884" y="475"/>
                    <a:pt x="928" y="379"/>
                  </a:cubicBezTo>
                  <a:cubicBezTo>
                    <a:pt x="949" y="337"/>
                    <a:pt x="973" y="295"/>
                    <a:pt x="998" y="255"/>
                  </a:cubicBezTo>
                  <a:cubicBezTo>
                    <a:pt x="1009" y="241"/>
                    <a:pt x="1020" y="225"/>
                    <a:pt x="1031" y="211"/>
                  </a:cubicBezTo>
                  <a:cubicBezTo>
                    <a:pt x="1093" y="107"/>
                    <a:pt x="1006" y="1"/>
                    <a:pt x="9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7" name="Google Shape;13777;p25"/>
            <p:cNvSpPr/>
            <p:nvPr/>
          </p:nvSpPr>
          <p:spPr>
            <a:xfrm>
              <a:off x="6568338" y="3064286"/>
              <a:ext cx="26342" cy="51238"/>
            </a:xfrm>
            <a:custGeom>
              <a:avLst/>
              <a:gdLst/>
              <a:ahLst/>
              <a:cxnLst/>
              <a:rect l="l" t="t" r="r" b="b"/>
              <a:pathLst>
                <a:path w="783" h="1523" extrusionOk="0">
                  <a:moveTo>
                    <a:pt x="625" y="1"/>
                  </a:moveTo>
                  <a:cubicBezTo>
                    <a:pt x="596" y="1"/>
                    <a:pt x="567" y="10"/>
                    <a:pt x="543" y="30"/>
                  </a:cubicBezTo>
                  <a:cubicBezTo>
                    <a:pt x="461" y="101"/>
                    <a:pt x="407" y="195"/>
                    <a:pt x="361" y="293"/>
                  </a:cubicBezTo>
                  <a:cubicBezTo>
                    <a:pt x="328" y="367"/>
                    <a:pt x="298" y="442"/>
                    <a:pt x="271" y="519"/>
                  </a:cubicBezTo>
                  <a:cubicBezTo>
                    <a:pt x="238" y="616"/>
                    <a:pt x="206" y="712"/>
                    <a:pt x="176" y="809"/>
                  </a:cubicBezTo>
                  <a:cubicBezTo>
                    <a:pt x="127" y="967"/>
                    <a:pt x="83" y="1125"/>
                    <a:pt x="34" y="1284"/>
                  </a:cubicBezTo>
                  <a:cubicBezTo>
                    <a:pt x="29" y="1303"/>
                    <a:pt x="23" y="1320"/>
                    <a:pt x="16" y="1338"/>
                  </a:cubicBezTo>
                  <a:cubicBezTo>
                    <a:pt x="0" y="1377"/>
                    <a:pt x="4" y="1420"/>
                    <a:pt x="24" y="1456"/>
                  </a:cubicBezTo>
                  <a:cubicBezTo>
                    <a:pt x="43" y="1488"/>
                    <a:pt x="72" y="1510"/>
                    <a:pt x="106" y="1518"/>
                  </a:cubicBezTo>
                  <a:cubicBezTo>
                    <a:pt x="118" y="1521"/>
                    <a:pt x="129" y="1523"/>
                    <a:pt x="140" y="1523"/>
                  </a:cubicBezTo>
                  <a:cubicBezTo>
                    <a:pt x="163" y="1523"/>
                    <a:pt x="187" y="1516"/>
                    <a:pt x="208" y="1504"/>
                  </a:cubicBezTo>
                  <a:cubicBezTo>
                    <a:pt x="238" y="1486"/>
                    <a:pt x="260" y="1456"/>
                    <a:pt x="270" y="1423"/>
                  </a:cubicBezTo>
                  <a:cubicBezTo>
                    <a:pt x="309" y="1304"/>
                    <a:pt x="341" y="1182"/>
                    <a:pt x="377" y="1062"/>
                  </a:cubicBezTo>
                  <a:cubicBezTo>
                    <a:pt x="407" y="958"/>
                    <a:pt x="439" y="855"/>
                    <a:pt x="472" y="750"/>
                  </a:cubicBezTo>
                  <a:cubicBezTo>
                    <a:pt x="512" y="633"/>
                    <a:pt x="556" y="518"/>
                    <a:pt x="608" y="404"/>
                  </a:cubicBezTo>
                  <a:cubicBezTo>
                    <a:pt x="626" y="370"/>
                    <a:pt x="645" y="336"/>
                    <a:pt x="665" y="304"/>
                  </a:cubicBezTo>
                  <a:cubicBezTo>
                    <a:pt x="673" y="291"/>
                    <a:pt x="683" y="280"/>
                    <a:pt x="692" y="269"/>
                  </a:cubicBezTo>
                  <a:lnTo>
                    <a:pt x="702" y="258"/>
                  </a:lnTo>
                  <a:lnTo>
                    <a:pt x="713" y="248"/>
                  </a:lnTo>
                  <a:cubicBezTo>
                    <a:pt x="773" y="201"/>
                    <a:pt x="782" y="116"/>
                    <a:pt x="736" y="54"/>
                  </a:cubicBezTo>
                  <a:cubicBezTo>
                    <a:pt x="710" y="20"/>
                    <a:pt x="667" y="1"/>
                    <a:pt x="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8" name="Google Shape;13778;p25"/>
            <p:cNvSpPr/>
            <p:nvPr/>
          </p:nvSpPr>
          <p:spPr>
            <a:xfrm>
              <a:off x="6526888" y="3017017"/>
              <a:ext cx="138237" cy="62777"/>
            </a:xfrm>
            <a:custGeom>
              <a:avLst/>
              <a:gdLst/>
              <a:ahLst/>
              <a:cxnLst/>
              <a:rect l="l" t="t" r="r" b="b"/>
              <a:pathLst>
                <a:path w="4109" h="1866" extrusionOk="0">
                  <a:moveTo>
                    <a:pt x="2733" y="1"/>
                  </a:moveTo>
                  <a:cubicBezTo>
                    <a:pt x="2663" y="4"/>
                    <a:pt x="2595" y="6"/>
                    <a:pt x="2527" y="9"/>
                  </a:cubicBezTo>
                  <a:cubicBezTo>
                    <a:pt x="2467" y="10"/>
                    <a:pt x="2407" y="9"/>
                    <a:pt x="2347" y="14"/>
                  </a:cubicBezTo>
                  <a:cubicBezTo>
                    <a:pt x="2204" y="25"/>
                    <a:pt x="2062" y="34"/>
                    <a:pt x="1919" y="45"/>
                  </a:cubicBezTo>
                  <a:cubicBezTo>
                    <a:pt x="1722" y="59"/>
                    <a:pt x="1525" y="88"/>
                    <a:pt x="1332" y="129"/>
                  </a:cubicBezTo>
                  <a:cubicBezTo>
                    <a:pt x="1142" y="167"/>
                    <a:pt x="959" y="222"/>
                    <a:pt x="780" y="294"/>
                  </a:cubicBezTo>
                  <a:cubicBezTo>
                    <a:pt x="610" y="365"/>
                    <a:pt x="444" y="452"/>
                    <a:pt x="308" y="575"/>
                  </a:cubicBezTo>
                  <a:cubicBezTo>
                    <a:pt x="180" y="689"/>
                    <a:pt x="67" y="841"/>
                    <a:pt x="42" y="1016"/>
                  </a:cubicBezTo>
                  <a:cubicBezTo>
                    <a:pt x="1" y="1300"/>
                    <a:pt x="153" y="1557"/>
                    <a:pt x="281" y="1798"/>
                  </a:cubicBezTo>
                  <a:cubicBezTo>
                    <a:pt x="305" y="1840"/>
                    <a:pt x="349" y="1866"/>
                    <a:pt x="398" y="1866"/>
                  </a:cubicBezTo>
                  <a:cubicBezTo>
                    <a:pt x="504" y="1866"/>
                    <a:pt x="569" y="1750"/>
                    <a:pt x="515" y="1660"/>
                  </a:cubicBezTo>
                  <a:cubicBezTo>
                    <a:pt x="477" y="1589"/>
                    <a:pt x="439" y="1519"/>
                    <a:pt x="401" y="1448"/>
                  </a:cubicBezTo>
                  <a:cubicBezTo>
                    <a:pt x="378" y="1399"/>
                    <a:pt x="355" y="1350"/>
                    <a:pt x="336" y="1299"/>
                  </a:cubicBezTo>
                  <a:cubicBezTo>
                    <a:pt x="327" y="1270"/>
                    <a:pt x="319" y="1240"/>
                    <a:pt x="311" y="1210"/>
                  </a:cubicBezTo>
                  <a:cubicBezTo>
                    <a:pt x="308" y="1193"/>
                    <a:pt x="305" y="1175"/>
                    <a:pt x="302" y="1156"/>
                  </a:cubicBezTo>
                  <a:cubicBezTo>
                    <a:pt x="302" y="1134"/>
                    <a:pt x="302" y="1112"/>
                    <a:pt x="302" y="1090"/>
                  </a:cubicBezTo>
                  <a:cubicBezTo>
                    <a:pt x="302" y="1079"/>
                    <a:pt x="303" y="1068"/>
                    <a:pt x="305" y="1057"/>
                  </a:cubicBezTo>
                  <a:cubicBezTo>
                    <a:pt x="308" y="1041"/>
                    <a:pt x="311" y="1027"/>
                    <a:pt x="316" y="1009"/>
                  </a:cubicBezTo>
                  <a:cubicBezTo>
                    <a:pt x="322" y="992"/>
                    <a:pt x="329" y="976"/>
                    <a:pt x="336" y="959"/>
                  </a:cubicBezTo>
                  <a:cubicBezTo>
                    <a:pt x="346" y="940"/>
                    <a:pt x="357" y="921"/>
                    <a:pt x="368" y="902"/>
                  </a:cubicBezTo>
                  <a:cubicBezTo>
                    <a:pt x="382" y="883"/>
                    <a:pt x="397" y="862"/>
                    <a:pt x="412" y="843"/>
                  </a:cubicBezTo>
                  <a:cubicBezTo>
                    <a:pt x="436" y="818"/>
                    <a:pt x="460" y="792"/>
                    <a:pt x="485" y="769"/>
                  </a:cubicBezTo>
                  <a:cubicBezTo>
                    <a:pt x="515" y="742"/>
                    <a:pt x="549" y="718"/>
                    <a:pt x="582" y="694"/>
                  </a:cubicBezTo>
                  <a:cubicBezTo>
                    <a:pt x="637" y="656"/>
                    <a:pt x="696" y="621"/>
                    <a:pt x="758" y="590"/>
                  </a:cubicBezTo>
                  <a:cubicBezTo>
                    <a:pt x="840" y="550"/>
                    <a:pt x="925" y="514"/>
                    <a:pt x="1012" y="482"/>
                  </a:cubicBezTo>
                  <a:cubicBezTo>
                    <a:pt x="1142" y="438"/>
                    <a:pt x="1274" y="401"/>
                    <a:pt x="1408" y="371"/>
                  </a:cubicBezTo>
                  <a:lnTo>
                    <a:pt x="1408" y="371"/>
                  </a:lnTo>
                  <a:lnTo>
                    <a:pt x="1392" y="376"/>
                  </a:lnTo>
                  <a:cubicBezTo>
                    <a:pt x="1571" y="338"/>
                    <a:pt x="1750" y="313"/>
                    <a:pt x="1931" y="294"/>
                  </a:cubicBezTo>
                  <a:lnTo>
                    <a:pt x="1932" y="294"/>
                  </a:lnTo>
                  <a:lnTo>
                    <a:pt x="1940" y="292"/>
                  </a:lnTo>
                  <a:lnTo>
                    <a:pt x="1932" y="292"/>
                  </a:lnTo>
                  <a:lnTo>
                    <a:pt x="2252" y="267"/>
                  </a:lnTo>
                  <a:cubicBezTo>
                    <a:pt x="2329" y="260"/>
                    <a:pt x="2405" y="256"/>
                    <a:pt x="2483" y="254"/>
                  </a:cubicBezTo>
                  <a:cubicBezTo>
                    <a:pt x="2575" y="251"/>
                    <a:pt x="2667" y="245"/>
                    <a:pt x="2758" y="245"/>
                  </a:cubicBezTo>
                  <a:cubicBezTo>
                    <a:pt x="2863" y="246"/>
                    <a:pt x="2967" y="248"/>
                    <a:pt x="3072" y="248"/>
                  </a:cubicBezTo>
                  <a:cubicBezTo>
                    <a:pt x="3216" y="257"/>
                    <a:pt x="3360" y="268"/>
                    <a:pt x="3506" y="284"/>
                  </a:cubicBezTo>
                  <a:cubicBezTo>
                    <a:pt x="3659" y="300"/>
                    <a:pt x="3814" y="317"/>
                    <a:pt x="3968" y="340"/>
                  </a:cubicBezTo>
                  <a:cubicBezTo>
                    <a:pt x="3973" y="340"/>
                    <a:pt x="3977" y="340"/>
                    <a:pt x="3982" y="340"/>
                  </a:cubicBezTo>
                  <a:cubicBezTo>
                    <a:pt x="4043" y="340"/>
                    <a:pt x="4093" y="295"/>
                    <a:pt x="4101" y="234"/>
                  </a:cubicBezTo>
                  <a:cubicBezTo>
                    <a:pt x="4109" y="169"/>
                    <a:pt x="4061" y="108"/>
                    <a:pt x="3996" y="101"/>
                  </a:cubicBezTo>
                  <a:cubicBezTo>
                    <a:pt x="3854" y="80"/>
                    <a:pt x="3711" y="64"/>
                    <a:pt x="3569" y="48"/>
                  </a:cubicBezTo>
                  <a:cubicBezTo>
                    <a:pt x="3504" y="42"/>
                    <a:pt x="3441" y="34"/>
                    <a:pt x="3376" y="29"/>
                  </a:cubicBezTo>
                  <a:lnTo>
                    <a:pt x="3119" y="9"/>
                  </a:lnTo>
                  <a:cubicBezTo>
                    <a:pt x="3064" y="4"/>
                    <a:pt x="3009" y="4"/>
                    <a:pt x="2953" y="4"/>
                  </a:cubicBezTo>
                  <a:lnTo>
                    <a:pt x="2806" y="2"/>
                  </a:lnTo>
                  <a:cubicBezTo>
                    <a:pt x="2782" y="1"/>
                    <a:pt x="2757" y="1"/>
                    <a:pt x="2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79" name="Google Shape;13779;p25"/>
            <p:cNvSpPr/>
            <p:nvPr/>
          </p:nvSpPr>
          <p:spPr>
            <a:xfrm>
              <a:off x="6501757" y="3149102"/>
              <a:ext cx="108665" cy="26679"/>
            </a:xfrm>
            <a:custGeom>
              <a:avLst/>
              <a:gdLst/>
              <a:ahLst/>
              <a:cxnLst/>
              <a:rect l="l" t="t" r="r" b="b"/>
              <a:pathLst>
                <a:path w="3230" h="793" extrusionOk="0">
                  <a:moveTo>
                    <a:pt x="2712" y="136"/>
                  </a:moveTo>
                  <a:lnTo>
                    <a:pt x="2708" y="137"/>
                  </a:lnTo>
                  <a:lnTo>
                    <a:pt x="2707" y="137"/>
                  </a:lnTo>
                  <a:lnTo>
                    <a:pt x="2707" y="137"/>
                  </a:lnTo>
                  <a:lnTo>
                    <a:pt x="2711" y="136"/>
                  </a:lnTo>
                  <a:lnTo>
                    <a:pt x="2711" y="136"/>
                  </a:lnTo>
                  <a:lnTo>
                    <a:pt x="2712" y="136"/>
                  </a:lnTo>
                  <a:close/>
                  <a:moveTo>
                    <a:pt x="3087" y="1"/>
                  </a:moveTo>
                  <a:cubicBezTo>
                    <a:pt x="3068" y="1"/>
                    <a:pt x="3050" y="5"/>
                    <a:pt x="3032" y="13"/>
                  </a:cubicBezTo>
                  <a:cubicBezTo>
                    <a:pt x="2969" y="40"/>
                    <a:pt x="2904" y="66"/>
                    <a:pt x="2839" y="89"/>
                  </a:cubicBezTo>
                  <a:lnTo>
                    <a:pt x="2768" y="116"/>
                  </a:lnTo>
                  <a:lnTo>
                    <a:pt x="2782" y="110"/>
                  </a:lnTo>
                  <a:lnTo>
                    <a:pt x="2782" y="110"/>
                  </a:lnTo>
                  <a:lnTo>
                    <a:pt x="2722" y="132"/>
                  </a:lnTo>
                  <a:cubicBezTo>
                    <a:pt x="2727" y="130"/>
                    <a:pt x="2731" y="129"/>
                    <a:pt x="2736" y="127"/>
                  </a:cubicBezTo>
                  <a:lnTo>
                    <a:pt x="2736" y="127"/>
                  </a:lnTo>
                  <a:lnTo>
                    <a:pt x="2712" y="136"/>
                  </a:lnTo>
                  <a:lnTo>
                    <a:pt x="2714" y="135"/>
                  </a:lnTo>
                  <a:lnTo>
                    <a:pt x="2711" y="136"/>
                  </a:lnTo>
                  <a:lnTo>
                    <a:pt x="2711" y="136"/>
                  </a:lnTo>
                  <a:lnTo>
                    <a:pt x="2705" y="138"/>
                  </a:lnTo>
                  <a:lnTo>
                    <a:pt x="2705" y="138"/>
                  </a:lnTo>
                  <a:lnTo>
                    <a:pt x="2707" y="137"/>
                  </a:lnTo>
                  <a:lnTo>
                    <a:pt x="2707" y="137"/>
                  </a:lnTo>
                  <a:lnTo>
                    <a:pt x="2703" y="138"/>
                  </a:lnTo>
                  <a:cubicBezTo>
                    <a:pt x="2636" y="161"/>
                    <a:pt x="2571" y="184"/>
                    <a:pt x="2503" y="205"/>
                  </a:cubicBezTo>
                  <a:cubicBezTo>
                    <a:pt x="2427" y="227"/>
                    <a:pt x="2351" y="249"/>
                    <a:pt x="2275" y="271"/>
                  </a:cubicBezTo>
                  <a:cubicBezTo>
                    <a:pt x="2149" y="309"/>
                    <a:pt x="2019" y="333"/>
                    <a:pt x="1891" y="365"/>
                  </a:cubicBezTo>
                  <a:cubicBezTo>
                    <a:pt x="1829" y="377"/>
                    <a:pt x="1766" y="387"/>
                    <a:pt x="1702" y="398"/>
                  </a:cubicBezTo>
                  <a:cubicBezTo>
                    <a:pt x="1644" y="409"/>
                    <a:pt x="1587" y="422"/>
                    <a:pt x="1527" y="428"/>
                  </a:cubicBezTo>
                  <a:cubicBezTo>
                    <a:pt x="1397" y="444"/>
                    <a:pt x="1267" y="458"/>
                    <a:pt x="1137" y="476"/>
                  </a:cubicBezTo>
                  <a:cubicBezTo>
                    <a:pt x="1017" y="480"/>
                    <a:pt x="895" y="491"/>
                    <a:pt x="775" y="499"/>
                  </a:cubicBezTo>
                  <a:cubicBezTo>
                    <a:pt x="758" y="500"/>
                    <a:pt x="741" y="501"/>
                    <a:pt x="725" y="501"/>
                  </a:cubicBezTo>
                  <a:cubicBezTo>
                    <a:pt x="691" y="501"/>
                    <a:pt x="658" y="499"/>
                    <a:pt x="624" y="499"/>
                  </a:cubicBezTo>
                  <a:cubicBezTo>
                    <a:pt x="587" y="499"/>
                    <a:pt x="551" y="500"/>
                    <a:pt x="514" y="500"/>
                  </a:cubicBezTo>
                  <a:cubicBezTo>
                    <a:pt x="495" y="500"/>
                    <a:pt x="477" y="500"/>
                    <a:pt x="458" y="499"/>
                  </a:cubicBezTo>
                  <a:lnTo>
                    <a:pt x="458" y="499"/>
                  </a:lnTo>
                  <a:lnTo>
                    <a:pt x="476" y="501"/>
                  </a:lnTo>
                  <a:cubicBezTo>
                    <a:pt x="409" y="496"/>
                    <a:pt x="343" y="493"/>
                    <a:pt x="276" y="490"/>
                  </a:cubicBezTo>
                  <a:lnTo>
                    <a:pt x="267" y="490"/>
                  </a:lnTo>
                  <a:cubicBezTo>
                    <a:pt x="237" y="488"/>
                    <a:pt x="205" y="484"/>
                    <a:pt x="173" y="484"/>
                  </a:cubicBezTo>
                  <a:cubicBezTo>
                    <a:pt x="131" y="484"/>
                    <a:pt x="90" y="491"/>
                    <a:pt x="56" y="517"/>
                  </a:cubicBezTo>
                  <a:cubicBezTo>
                    <a:pt x="31" y="536"/>
                    <a:pt x="13" y="564"/>
                    <a:pt x="5" y="596"/>
                  </a:cubicBezTo>
                  <a:cubicBezTo>
                    <a:pt x="1" y="613"/>
                    <a:pt x="1" y="632"/>
                    <a:pt x="2" y="651"/>
                  </a:cubicBezTo>
                  <a:lnTo>
                    <a:pt x="2" y="654"/>
                  </a:lnTo>
                  <a:cubicBezTo>
                    <a:pt x="2" y="716"/>
                    <a:pt x="43" y="773"/>
                    <a:pt x="105" y="789"/>
                  </a:cubicBezTo>
                  <a:cubicBezTo>
                    <a:pt x="116" y="791"/>
                    <a:pt x="126" y="792"/>
                    <a:pt x="137" y="792"/>
                  </a:cubicBezTo>
                  <a:cubicBezTo>
                    <a:pt x="172" y="792"/>
                    <a:pt x="205" y="779"/>
                    <a:pt x="230" y="757"/>
                  </a:cubicBezTo>
                  <a:cubicBezTo>
                    <a:pt x="319" y="762"/>
                    <a:pt x="406" y="765"/>
                    <a:pt x="495" y="765"/>
                  </a:cubicBezTo>
                  <a:lnTo>
                    <a:pt x="691" y="762"/>
                  </a:lnTo>
                  <a:cubicBezTo>
                    <a:pt x="705" y="762"/>
                    <a:pt x="720" y="762"/>
                    <a:pt x="734" y="762"/>
                  </a:cubicBezTo>
                  <a:cubicBezTo>
                    <a:pt x="749" y="762"/>
                    <a:pt x="764" y="762"/>
                    <a:pt x="778" y="760"/>
                  </a:cubicBezTo>
                  <a:cubicBezTo>
                    <a:pt x="895" y="751"/>
                    <a:pt x="1012" y="743"/>
                    <a:pt x="1129" y="734"/>
                  </a:cubicBezTo>
                  <a:cubicBezTo>
                    <a:pt x="1221" y="726"/>
                    <a:pt x="1315" y="711"/>
                    <a:pt x="1406" y="699"/>
                  </a:cubicBezTo>
                  <a:cubicBezTo>
                    <a:pt x="1463" y="692"/>
                    <a:pt x="1522" y="686"/>
                    <a:pt x="1579" y="677"/>
                  </a:cubicBezTo>
                  <a:lnTo>
                    <a:pt x="1850" y="626"/>
                  </a:lnTo>
                  <a:cubicBezTo>
                    <a:pt x="1994" y="599"/>
                    <a:pt x="2135" y="563"/>
                    <a:pt x="2275" y="529"/>
                  </a:cubicBezTo>
                  <a:cubicBezTo>
                    <a:pt x="2337" y="514"/>
                    <a:pt x="2397" y="495"/>
                    <a:pt x="2457" y="476"/>
                  </a:cubicBezTo>
                  <a:cubicBezTo>
                    <a:pt x="2521" y="458"/>
                    <a:pt x="2583" y="439"/>
                    <a:pt x="2644" y="419"/>
                  </a:cubicBezTo>
                  <a:cubicBezTo>
                    <a:pt x="2809" y="365"/>
                    <a:pt x="2970" y="308"/>
                    <a:pt x="3132" y="244"/>
                  </a:cubicBezTo>
                  <a:cubicBezTo>
                    <a:pt x="3198" y="218"/>
                    <a:pt x="3230" y="143"/>
                    <a:pt x="3201" y="77"/>
                  </a:cubicBezTo>
                  <a:cubicBezTo>
                    <a:pt x="3182" y="29"/>
                    <a:pt x="3136" y="1"/>
                    <a:pt x="3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0" name="Google Shape;13780;p25"/>
            <p:cNvSpPr/>
            <p:nvPr/>
          </p:nvSpPr>
          <p:spPr>
            <a:xfrm>
              <a:off x="6519285" y="3173258"/>
              <a:ext cx="49724" cy="84308"/>
            </a:xfrm>
            <a:custGeom>
              <a:avLst/>
              <a:gdLst/>
              <a:ahLst/>
              <a:cxnLst/>
              <a:rect l="l" t="t" r="r" b="b"/>
              <a:pathLst>
                <a:path w="1478" h="2506" extrusionOk="0">
                  <a:moveTo>
                    <a:pt x="1203" y="1825"/>
                  </a:moveTo>
                  <a:cubicBezTo>
                    <a:pt x="1202" y="1827"/>
                    <a:pt x="1201" y="1829"/>
                    <a:pt x="1200" y="1831"/>
                  </a:cubicBezTo>
                  <a:cubicBezTo>
                    <a:pt x="1201" y="1829"/>
                    <a:pt x="1202" y="1827"/>
                    <a:pt x="1203" y="1825"/>
                  </a:cubicBezTo>
                  <a:close/>
                  <a:moveTo>
                    <a:pt x="848" y="1413"/>
                  </a:moveTo>
                  <a:cubicBezTo>
                    <a:pt x="853" y="1413"/>
                    <a:pt x="859" y="1413"/>
                    <a:pt x="865" y="1413"/>
                  </a:cubicBezTo>
                  <a:cubicBezTo>
                    <a:pt x="881" y="1415"/>
                    <a:pt x="898" y="1415"/>
                    <a:pt x="914" y="1418"/>
                  </a:cubicBezTo>
                  <a:cubicBezTo>
                    <a:pt x="930" y="1423"/>
                    <a:pt x="942" y="1424"/>
                    <a:pt x="960" y="1431"/>
                  </a:cubicBezTo>
                  <a:cubicBezTo>
                    <a:pt x="977" y="1437"/>
                    <a:pt x="996" y="1445"/>
                    <a:pt x="1010" y="1453"/>
                  </a:cubicBezTo>
                  <a:cubicBezTo>
                    <a:pt x="1026" y="1461"/>
                    <a:pt x="1042" y="1469"/>
                    <a:pt x="1056" y="1478"/>
                  </a:cubicBezTo>
                  <a:cubicBezTo>
                    <a:pt x="1067" y="1486"/>
                    <a:pt x="1078" y="1494"/>
                    <a:pt x="1090" y="1504"/>
                  </a:cubicBezTo>
                  <a:cubicBezTo>
                    <a:pt x="1105" y="1518"/>
                    <a:pt x="1121" y="1534"/>
                    <a:pt x="1135" y="1550"/>
                  </a:cubicBezTo>
                  <a:cubicBezTo>
                    <a:pt x="1145" y="1562"/>
                    <a:pt x="1156" y="1576"/>
                    <a:pt x="1166" y="1589"/>
                  </a:cubicBezTo>
                  <a:cubicBezTo>
                    <a:pt x="1173" y="1602"/>
                    <a:pt x="1180" y="1614"/>
                    <a:pt x="1188" y="1627"/>
                  </a:cubicBezTo>
                  <a:cubicBezTo>
                    <a:pt x="1192" y="1640"/>
                    <a:pt x="1199" y="1651"/>
                    <a:pt x="1204" y="1665"/>
                  </a:cubicBezTo>
                  <a:cubicBezTo>
                    <a:pt x="1207" y="1673"/>
                    <a:pt x="1210" y="1684"/>
                    <a:pt x="1211" y="1692"/>
                  </a:cubicBezTo>
                  <a:cubicBezTo>
                    <a:pt x="1213" y="1700"/>
                    <a:pt x="1213" y="1708"/>
                    <a:pt x="1215" y="1717"/>
                  </a:cubicBezTo>
                  <a:lnTo>
                    <a:pt x="1215" y="1766"/>
                  </a:lnTo>
                  <a:cubicBezTo>
                    <a:pt x="1215" y="1776"/>
                    <a:pt x="1213" y="1785"/>
                    <a:pt x="1211" y="1796"/>
                  </a:cubicBezTo>
                  <a:cubicBezTo>
                    <a:pt x="1209" y="1804"/>
                    <a:pt x="1207" y="1813"/>
                    <a:pt x="1204" y="1821"/>
                  </a:cubicBezTo>
                  <a:lnTo>
                    <a:pt x="1204" y="1821"/>
                  </a:lnTo>
                  <a:cubicBezTo>
                    <a:pt x="1197" y="1837"/>
                    <a:pt x="1191" y="1854"/>
                    <a:pt x="1183" y="1869"/>
                  </a:cubicBezTo>
                  <a:cubicBezTo>
                    <a:pt x="1172" y="1893"/>
                    <a:pt x="1159" y="1917"/>
                    <a:pt x="1143" y="1939"/>
                  </a:cubicBezTo>
                  <a:lnTo>
                    <a:pt x="1153" y="1926"/>
                  </a:lnTo>
                  <a:lnTo>
                    <a:pt x="1153" y="1926"/>
                  </a:lnTo>
                  <a:cubicBezTo>
                    <a:pt x="1131" y="1958"/>
                    <a:pt x="1107" y="1990"/>
                    <a:pt x="1082" y="2020"/>
                  </a:cubicBezTo>
                  <a:cubicBezTo>
                    <a:pt x="1056" y="2048"/>
                    <a:pt x="1029" y="2075"/>
                    <a:pt x="1001" y="2100"/>
                  </a:cubicBezTo>
                  <a:lnTo>
                    <a:pt x="1014" y="2089"/>
                  </a:lnTo>
                  <a:lnTo>
                    <a:pt x="1014" y="2089"/>
                  </a:lnTo>
                  <a:cubicBezTo>
                    <a:pt x="991" y="2110"/>
                    <a:pt x="969" y="2129"/>
                    <a:pt x="944" y="2145"/>
                  </a:cubicBezTo>
                  <a:cubicBezTo>
                    <a:pt x="917" y="2162"/>
                    <a:pt x="892" y="2178"/>
                    <a:pt x="865" y="2194"/>
                  </a:cubicBezTo>
                  <a:cubicBezTo>
                    <a:pt x="843" y="2203"/>
                    <a:pt x="824" y="2213"/>
                    <a:pt x="800" y="2221"/>
                  </a:cubicBezTo>
                  <a:cubicBezTo>
                    <a:pt x="776" y="2227"/>
                    <a:pt x="752" y="2235"/>
                    <a:pt x="730" y="2240"/>
                  </a:cubicBezTo>
                  <a:cubicBezTo>
                    <a:pt x="718" y="2243"/>
                    <a:pt x="703" y="2244"/>
                    <a:pt x="691" y="2246"/>
                  </a:cubicBezTo>
                  <a:cubicBezTo>
                    <a:pt x="681" y="2246"/>
                    <a:pt x="672" y="2247"/>
                    <a:pt x="662" y="2247"/>
                  </a:cubicBezTo>
                  <a:cubicBezTo>
                    <a:pt x="657" y="2247"/>
                    <a:pt x="653" y="2247"/>
                    <a:pt x="648" y="2246"/>
                  </a:cubicBezTo>
                  <a:cubicBezTo>
                    <a:pt x="637" y="2246"/>
                    <a:pt x="627" y="2244"/>
                    <a:pt x="616" y="2243"/>
                  </a:cubicBezTo>
                  <a:cubicBezTo>
                    <a:pt x="600" y="2240"/>
                    <a:pt x="583" y="2235"/>
                    <a:pt x="567" y="2230"/>
                  </a:cubicBezTo>
                  <a:lnTo>
                    <a:pt x="542" y="2221"/>
                  </a:lnTo>
                  <a:cubicBezTo>
                    <a:pt x="531" y="2214"/>
                    <a:pt x="520" y="2210"/>
                    <a:pt x="509" y="2202"/>
                  </a:cubicBezTo>
                  <a:cubicBezTo>
                    <a:pt x="496" y="2192"/>
                    <a:pt x="482" y="2183"/>
                    <a:pt x="469" y="2172"/>
                  </a:cubicBezTo>
                  <a:cubicBezTo>
                    <a:pt x="456" y="2161"/>
                    <a:pt x="444" y="2148"/>
                    <a:pt x="433" y="2135"/>
                  </a:cubicBezTo>
                  <a:cubicBezTo>
                    <a:pt x="418" y="2119"/>
                    <a:pt x="406" y="2102"/>
                    <a:pt x="393" y="2085"/>
                  </a:cubicBezTo>
                  <a:cubicBezTo>
                    <a:pt x="380" y="2064"/>
                    <a:pt x="368" y="2042"/>
                    <a:pt x="355" y="2020"/>
                  </a:cubicBezTo>
                  <a:cubicBezTo>
                    <a:pt x="341" y="1990"/>
                    <a:pt x="327" y="1961"/>
                    <a:pt x="315" y="1928"/>
                  </a:cubicBezTo>
                  <a:cubicBezTo>
                    <a:pt x="304" y="1893"/>
                    <a:pt x="293" y="1858"/>
                    <a:pt x="285" y="1823"/>
                  </a:cubicBezTo>
                  <a:lnTo>
                    <a:pt x="285" y="1823"/>
                  </a:lnTo>
                  <a:cubicBezTo>
                    <a:pt x="287" y="1823"/>
                    <a:pt x="289" y="1823"/>
                    <a:pt x="291" y="1823"/>
                  </a:cubicBezTo>
                  <a:cubicBezTo>
                    <a:pt x="332" y="1823"/>
                    <a:pt x="370" y="1806"/>
                    <a:pt x="395" y="1773"/>
                  </a:cubicBezTo>
                  <a:cubicBezTo>
                    <a:pt x="434" y="1717"/>
                    <a:pt x="474" y="1663"/>
                    <a:pt x="518" y="1611"/>
                  </a:cubicBezTo>
                  <a:cubicBezTo>
                    <a:pt x="553" y="1570"/>
                    <a:pt x="588" y="1531"/>
                    <a:pt x="627" y="1496"/>
                  </a:cubicBezTo>
                  <a:cubicBezTo>
                    <a:pt x="634" y="1491"/>
                    <a:pt x="638" y="1486"/>
                    <a:pt x="645" y="1481"/>
                  </a:cubicBezTo>
                  <a:cubicBezTo>
                    <a:pt x="669" y="1466"/>
                    <a:pt x="692" y="1451"/>
                    <a:pt x="718" y="1439"/>
                  </a:cubicBezTo>
                  <a:cubicBezTo>
                    <a:pt x="727" y="1434"/>
                    <a:pt x="738" y="1429"/>
                    <a:pt x="746" y="1426"/>
                  </a:cubicBezTo>
                  <a:cubicBezTo>
                    <a:pt x="756" y="1424"/>
                    <a:pt x="763" y="1421"/>
                    <a:pt x="771" y="1420"/>
                  </a:cubicBezTo>
                  <a:cubicBezTo>
                    <a:pt x="786" y="1417"/>
                    <a:pt x="797" y="1413"/>
                    <a:pt x="814" y="1413"/>
                  </a:cubicBezTo>
                  <a:cubicBezTo>
                    <a:pt x="826" y="1413"/>
                    <a:pt x="837" y="1413"/>
                    <a:pt x="848" y="1413"/>
                  </a:cubicBezTo>
                  <a:close/>
                  <a:moveTo>
                    <a:pt x="900" y="1"/>
                  </a:moveTo>
                  <a:cubicBezTo>
                    <a:pt x="857" y="1"/>
                    <a:pt x="814" y="9"/>
                    <a:pt x="773" y="24"/>
                  </a:cubicBezTo>
                  <a:cubicBezTo>
                    <a:pt x="729" y="41"/>
                    <a:pt x="686" y="65"/>
                    <a:pt x="648" y="92"/>
                  </a:cubicBezTo>
                  <a:cubicBezTo>
                    <a:pt x="567" y="152"/>
                    <a:pt x="494" y="223"/>
                    <a:pt x="433" y="304"/>
                  </a:cubicBezTo>
                  <a:cubicBezTo>
                    <a:pt x="293" y="486"/>
                    <a:pt x="186" y="692"/>
                    <a:pt x="113" y="910"/>
                  </a:cubicBezTo>
                  <a:cubicBezTo>
                    <a:pt x="38" y="1121"/>
                    <a:pt x="0" y="1342"/>
                    <a:pt x="0" y="1565"/>
                  </a:cubicBezTo>
                  <a:cubicBezTo>
                    <a:pt x="4" y="1749"/>
                    <a:pt x="31" y="1942"/>
                    <a:pt x="111" y="2108"/>
                  </a:cubicBezTo>
                  <a:cubicBezTo>
                    <a:pt x="149" y="2191"/>
                    <a:pt x="200" y="2267"/>
                    <a:pt x="262" y="2333"/>
                  </a:cubicBezTo>
                  <a:cubicBezTo>
                    <a:pt x="319" y="2388"/>
                    <a:pt x="384" y="2441"/>
                    <a:pt x="460" y="2468"/>
                  </a:cubicBezTo>
                  <a:cubicBezTo>
                    <a:pt x="526" y="2491"/>
                    <a:pt x="596" y="2504"/>
                    <a:pt x="667" y="2506"/>
                  </a:cubicBezTo>
                  <a:cubicBezTo>
                    <a:pt x="695" y="2506"/>
                    <a:pt x="722" y="2502"/>
                    <a:pt x="749" y="2498"/>
                  </a:cubicBezTo>
                  <a:cubicBezTo>
                    <a:pt x="833" y="2483"/>
                    <a:pt x="914" y="2457"/>
                    <a:pt x="990" y="2417"/>
                  </a:cubicBezTo>
                  <a:cubicBezTo>
                    <a:pt x="1074" y="2371"/>
                    <a:pt x="1151" y="2314"/>
                    <a:pt x="1219" y="2246"/>
                  </a:cubicBezTo>
                  <a:cubicBezTo>
                    <a:pt x="1280" y="2186"/>
                    <a:pt x="1333" y="2119"/>
                    <a:pt x="1378" y="2047"/>
                  </a:cubicBezTo>
                  <a:cubicBezTo>
                    <a:pt x="1422" y="1967"/>
                    <a:pt x="1465" y="1882"/>
                    <a:pt x="1469" y="1789"/>
                  </a:cubicBezTo>
                  <a:cubicBezTo>
                    <a:pt x="1477" y="1706"/>
                    <a:pt x="1463" y="1622"/>
                    <a:pt x="1431" y="1545"/>
                  </a:cubicBezTo>
                  <a:cubicBezTo>
                    <a:pt x="1360" y="1390"/>
                    <a:pt x="1235" y="1260"/>
                    <a:pt x="1071" y="1200"/>
                  </a:cubicBezTo>
                  <a:cubicBezTo>
                    <a:pt x="995" y="1172"/>
                    <a:pt x="916" y="1157"/>
                    <a:pt x="838" y="1157"/>
                  </a:cubicBezTo>
                  <a:cubicBezTo>
                    <a:pt x="747" y="1157"/>
                    <a:pt x="656" y="1178"/>
                    <a:pt x="572" y="1225"/>
                  </a:cubicBezTo>
                  <a:cubicBezTo>
                    <a:pt x="529" y="1249"/>
                    <a:pt x="490" y="1277"/>
                    <a:pt x="453" y="1309"/>
                  </a:cubicBezTo>
                  <a:cubicBezTo>
                    <a:pt x="422" y="1337"/>
                    <a:pt x="391" y="1367"/>
                    <a:pt x="363" y="1399"/>
                  </a:cubicBezTo>
                  <a:cubicBezTo>
                    <a:pt x="327" y="1439"/>
                    <a:pt x="293" y="1481"/>
                    <a:pt x="260" y="1524"/>
                  </a:cubicBezTo>
                  <a:lnTo>
                    <a:pt x="260" y="1505"/>
                  </a:lnTo>
                  <a:lnTo>
                    <a:pt x="260" y="1496"/>
                  </a:lnTo>
                  <a:lnTo>
                    <a:pt x="260" y="1493"/>
                  </a:lnTo>
                  <a:cubicBezTo>
                    <a:pt x="263" y="1420"/>
                    <a:pt x="273" y="1345"/>
                    <a:pt x="285" y="1272"/>
                  </a:cubicBezTo>
                  <a:cubicBezTo>
                    <a:pt x="301" y="1187"/>
                    <a:pt x="323" y="1102"/>
                    <a:pt x="350" y="1019"/>
                  </a:cubicBezTo>
                  <a:cubicBezTo>
                    <a:pt x="376" y="942"/>
                    <a:pt x="406" y="866"/>
                    <a:pt x="441" y="793"/>
                  </a:cubicBezTo>
                  <a:cubicBezTo>
                    <a:pt x="479" y="712"/>
                    <a:pt x="524" y="635"/>
                    <a:pt x="572" y="560"/>
                  </a:cubicBezTo>
                  <a:lnTo>
                    <a:pt x="572" y="560"/>
                  </a:lnTo>
                  <a:cubicBezTo>
                    <a:pt x="572" y="560"/>
                    <a:pt x="572" y="560"/>
                    <a:pt x="572" y="560"/>
                  </a:cubicBezTo>
                  <a:cubicBezTo>
                    <a:pt x="573" y="559"/>
                    <a:pt x="573" y="558"/>
                    <a:pt x="574" y="557"/>
                  </a:cubicBezTo>
                  <a:lnTo>
                    <a:pt x="574" y="557"/>
                  </a:lnTo>
                  <a:cubicBezTo>
                    <a:pt x="574" y="558"/>
                    <a:pt x="573" y="559"/>
                    <a:pt x="572" y="560"/>
                  </a:cubicBezTo>
                  <a:lnTo>
                    <a:pt x="572" y="560"/>
                  </a:lnTo>
                  <a:cubicBezTo>
                    <a:pt x="575" y="557"/>
                    <a:pt x="577" y="553"/>
                    <a:pt x="580" y="549"/>
                  </a:cubicBezTo>
                  <a:lnTo>
                    <a:pt x="580" y="549"/>
                  </a:lnTo>
                  <a:cubicBezTo>
                    <a:pt x="578" y="552"/>
                    <a:pt x="576" y="554"/>
                    <a:pt x="574" y="557"/>
                  </a:cubicBezTo>
                  <a:lnTo>
                    <a:pt x="574" y="557"/>
                  </a:lnTo>
                  <a:cubicBezTo>
                    <a:pt x="577" y="553"/>
                    <a:pt x="579" y="550"/>
                    <a:pt x="581" y="546"/>
                  </a:cubicBezTo>
                  <a:lnTo>
                    <a:pt x="581" y="546"/>
                  </a:lnTo>
                  <a:cubicBezTo>
                    <a:pt x="581" y="547"/>
                    <a:pt x="580" y="548"/>
                    <a:pt x="580" y="549"/>
                  </a:cubicBezTo>
                  <a:lnTo>
                    <a:pt x="580" y="549"/>
                  </a:lnTo>
                  <a:cubicBezTo>
                    <a:pt x="608" y="510"/>
                    <a:pt x="637" y="471"/>
                    <a:pt x="669" y="435"/>
                  </a:cubicBezTo>
                  <a:cubicBezTo>
                    <a:pt x="694" y="405"/>
                    <a:pt x="722" y="377"/>
                    <a:pt x="751" y="351"/>
                  </a:cubicBezTo>
                  <a:cubicBezTo>
                    <a:pt x="768" y="337"/>
                    <a:pt x="786" y="323"/>
                    <a:pt x="803" y="310"/>
                  </a:cubicBezTo>
                  <a:lnTo>
                    <a:pt x="811" y="305"/>
                  </a:lnTo>
                  <a:cubicBezTo>
                    <a:pt x="822" y="356"/>
                    <a:pt x="862" y="397"/>
                    <a:pt x="912" y="411"/>
                  </a:cubicBezTo>
                  <a:cubicBezTo>
                    <a:pt x="923" y="414"/>
                    <a:pt x="934" y="415"/>
                    <a:pt x="944" y="415"/>
                  </a:cubicBezTo>
                  <a:cubicBezTo>
                    <a:pt x="1005" y="415"/>
                    <a:pt x="1061" y="374"/>
                    <a:pt x="1077" y="313"/>
                  </a:cubicBezTo>
                  <a:cubicBezTo>
                    <a:pt x="1082" y="299"/>
                    <a:pt x="1085" y="286"/>
                    <a:pt x="1088" y="274"/>
                  </a:cubicBezTo>
                  <a:cubicBezTo>
                    <a:pt x="1101" y="236"/>
                    <a:pt x="1102" y="194"/>
                    <a:pt x="1097" y="153"/>
                  </a:cubicBezTo>
                  <a:cubicBezTo>
                    <a:pt x="1085" y="73"/>
                    <a:pt x="1001" y="8"/>
                    <a:pt x="922" y="1"/>
                  </a:cubicBezTo>
                  <a:cubicBezTo>
                    <a:pt x="914" y="1"/>
                    <a:pt x="907" y="1"/>
                    <a:pt x="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1" name="Google Shape;13781;p25"/>
            <p:cNvSpPr/>
            <p:nvPr/>
          </p:nvSpPr>
          <p:spPr>
            <a:xfrm>
              <a:off x="6638586" y="3159498"/>
              <a:ext cx="55947" cy="12717"/>
            </a:xfrm>
            <a:custGeom>
              <a:avLst/>
              <a:gdLst/>
              <a:ahLst/>
              <a:cxnLst/>
              <a:rect l="l" t="t" r="r" b="b"/>
              <a:pathLst>
                <a:path w="1663" h="378" extrusionOk="0">
                  <a:moveTo>
                    <a:pt x="1529" y="0"/>
                  </a:moveTo>
                  <a:cubicBezTo>
                    <a:pt x="1522" y="0"/>
                    <a:pt x="1516" y="1"/>
                    <a:pt x="1509" y="2"/>
                  </a:cubicBezTo>
                  <a:cubicBezTo>
                    <a:pt x="1359" y="21"/>
                    <a:pt x="1208" y="38"/>
                    <a:pt x="1058" y="56"/>
                  </a:cubicBezTo>
                  <a:cubicBezTo>
                    <a:pt x="903" y="72"/>
                    <a:pt x="746" y="86"/>
                    <a:pt x="589" y="98"/>
                  </a:cubicBezTo>
                  <a:lnTo>
                    <a:pt x="600" y="98"/>
                  </a:lnTo>
                  <a:cubicBezTo>
                    <a:pt x="558" y="102"/>
                    <a:pt x="513" y="102"/>
                    <a:pt x="469" y="103"/>
                  </a:cubicBezTo>
                  <a:cubicBezTo>
                    <a:pt x="425" y="106"/>
                    <a:pt x="382" y="107"/>
                    <a:pt x="338" y="107"/>
                  </a:cubicBezTo>
                  <a:cubicBezTo>
                    <a:pt x="322" y="107"/>
                    <a:pt x="306" y="107"/>
                    <a:pt x="290" y="106"/>
                  </a:cubicBezTo>
                  <a:cubicBezTo>
                    <a:pt x="258" y="105"/>
                    <a:pt x="228" y="102"/>
                    <a:pt x="197" y="97"/>
                  </a:cubicBezTo>
                  <a:lnTo>
                    <a:pt x="190" y="95"/>
                  </a:lnTo>
                  <a:cubicBezTo>
                    <a:pt x="178" y="91"/>
                    <a:pt x="165" y="90"/>
                    <a:pt x="152" y="90"/>
                  </a:cubicBezTo>
                  <a:cubicBezTo>
                    <a:pt x="92" y="90"/>
                    <a:pt x="37" y="131"/>
                    <a:pt x="21" y="193"/>
                  </a:cubicBezTo>
                  <a:cubicBezTo>
                    <a:pt x="0" y="268"/>
                    <a:pt x="48" y="344"/>
                    <a:pt x="124" y="360"/>
                  </a:cubicBezTo>
                  <a:cubicBezTo>
                    <a:pt x="171" y="371"/>
                    <a:pt x="219" y="376"/>
                    <a:pt x="268" y="376"/>
                  </a:cubicBezTo>
                  <a:cubicBezTo>
                    <a:pt x="290" y="376"/>
                    <a:pt x="312" y="377"/>
                    <a:pt x="334" y="377"/>
                  </a:cubicBezTo>
                  <a:cubicBezTo>
                    <a:pt x="357" y="377"/>
                    <a:pt x="380" y="376"/>
                    <a:pt x="402" y="374"/>
                  </a:cubicBezTo>
                  <a:lnTo>
                    <a:pt x="596" y="363"/>
                  </a:lnTo>
                  <a:cubicBezTo>
                    <a:pt x="697" y="355"/>
                    <a:pt x="797" y="342"/>
                    <a:pt x="896" y="333"/>
                  </a:cubicBezTo>
                  <a:cubicBezTo>
                    <a:pt x="990" y="323"/>
                    <a:pt x="1083" y="311"/>
                    <a:pt x="1175" y="298"/>
                  </a:cubicBezTo>
                  <a:cubicBezTo>
                    <a:pt x="1298" y="281"/>
                    <a:pt x="1423" y="265"/>
                    <a:pt x="1547" y="246"/>
                  </a:cubicBezTo>
                  <a:cubicBezTo>
                    <a:pt x="1615" y="238"/>
                    <a:pt x="1662" y="174"/>
                    <a:pt x="1651" y="106"/>
                  </a:cubicBezTo>
                  <a:cubicBezTo>
                    <a:pt x="1643" y="45"/>
                    <a:pt x="1589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2" name="Google Shape;13782;p25"/>
            <p:cNvSpPr/>
            <p:nvPr/>
          </p:nvSpPr>
          <p:spPr>
            <a:xfrm>
              <a:off x="6733158" y="3045883"/>
              <a:ext cx="49757" cy="102711"/>
            </a:xfrm>
            <a:custGeom>
              <a:avLst/>
              <a:gdLst/>
              <a:ahLst/>
              <a:cxnLst/>
              <a:rect l="l" t="t" r="r" b="b"/>
              <a:pathLst>
                <a:path w="1479" h="3053" extrusionOk="0">
                  <a:moveTo>
                    <a:pt x="1316" y="1"/>
                  </a:moveTo>
                  <a:cubicBezTo>
                    <a:pt x="1267" y="1"/>
                    <a:pt x="1217" y="27"/>
                    <a:pt x="1193" y="88"/>
                  </a:cubicBezTo>
                  <a:cubicBezTo>
                    <a:pt x="1167" y="140"/>
                    <a:pt x="1145" y="196"/>
                    <a:pt x="1125" y="251"/>
                  </a:cubicBezTo>
                  <a:cubicBezTo>
                    <a:pt x="1088" y="322"/>
                    <a:pt x="1046" y="389"/>
                    <a:pt x="1006" y="458"/>
                  </a:cubicBezTo>
                  <a:lnTo>
                    <a:pt x="1006" y="458"/>
                  </a:lnTo>
                  <a:cubicBezTo>
                    <a:pt x="1004" y="462"/>
                    <a:pt x="1001" y="465"/>
                    <a:pt x="1000" y="468"/>
                  </a:cubicBezTo>
                  <a:lnTo>
                    <a:pt x="1000" y="468"/>
                  </a:lnTo>
                  <a:cubicBezTo>
                    <a:pt x="971" y="510"/>
                    <a:pt x="941" y="554"/>
                    <a:pt x="914" y="591"/>
                  </a:cubicBezTo>
                  <a:cubicBezTo>
                    <a:pt x="882" y="634"/>
                    <a:pt x="851" y="675"/>
                    <a:pt x="818" y="715"/>
                  </a:cubicBezTo>
                  <a:cubicBezTo>
                    <a:pt x="754" y="791"/>
                    <a:pt x="689" y="865"/>
                    <a:pt x="623" y="941"/>
                  </a:cubicBezTo>
                  <a:lnTo>
                    <a:pt x="626" y="940"/>
                  </a:lnTo>
                  <a:lnTo>
                    <a:pt x="626" y="940"/>
                  </a:lnTo>
                  <a:cubicBezTo>
                    <a:pt x="539" y="1036"/>
                    <a:pt x="452" y="1133"/>
                    <a:pt x="360" y="1224"/>
                  </a:cubicBezTo>
                  <a:cubicBezTo>
                    <a:pt x="309" y="1275"/>
                    <a:pt x="257" y="1326"/>
                    <a:pt x="205" y="1375"/>
                  </a:cubicBezTo>
                  <a:cubicBezTo>
                    <a:pt x="180" y="1400"/>
                    <a:pt x="154" y="1424"/>
                    <a:pt x="129" y="1449"/>
                  </a:cubicBezTo>
                  <a:cubicBezTo>
                    <a:pt x="99" y="1478"/>
                    <a:pt x="70" y="1506"/>
                    <a:pt x="45" y="1538"/>
                  </a:cubicBezTo>
                  <a:cubicBezTo>
                    <a:pt x="1" y="1600"/>
                    <a:pt x="15" y="1685"/>
                    <a:pt x="77" y="1729"/>
                  </a:cubicBezTo>
                  <a:cubicBezTo>
                    <a:pt x="100" y="1747"/>
                    <a:pt x="128" y="1755"/>
                    <a:pt x="155" y="1755"/>
                  </a:cubicBezTo>
                  <a:cubicBezTo>
                    <a:pt x="198" y="1755"/>
                    <a:pt x="240" y="1735"/>
                    <a:pt x="267" y="1698"/>
                  </a:cubicBezTo>
                  <a:lnTo>
                    <a:pt x="267" y="1698"/>
                  </a:lnTo>
                  <a:cubicBezTo>
                    <a:pt x="267" y="1699"/>
                    <a:pt x="265" y="1701"/>
                    <a:pt x="265" y="1703"/>
                  </a:cubicBezTo>
                  <a:lnTo>
                    <a:pt x="270" y="1695"/>
                  </a:lnTo>
                  <a:cubicBezTo>
                    <a:pt x="311" y="1652"/>
                    <a:pt x="352" y="1609"/>
                    <a:pt x="393" y="1568"/>
                  </a:cubicBezTo>
                  <a:cubicBezTo>
                    <a:pt x="556" y="1400"/>
                    <a:pt x="715" y="1228"/>
                    <a:pt x="868" y="1050"/>
                  </a:cubicBezTo>
                  <a:lnTo>
                    <a:pt x="868" y="1050"/>
                  </a:lnTo>
                  <a:cubicBezTo>
                    <a:pt x="851" y="1109"/>
                    <a:pt x="835" y="1169"/>
                    <a:pt x="819" y="1229"/>
                  </a:cubicBezTo>
                  <a:cubicBezTo>
                    <a:pt x="746" y="1490"/>
                    <a:pt x="677" y="1752"/>
                    <a:pt x="613" y="2016"/>
                  </a:cubicBezTo>
                  <a:cubicBezTo>
                    <a:pt x="580" y="2158"/>
                    <a:pt x="545" y="2301"/>
                    <a:pt x="512" y="2442"/>
                  </a:cubicBezTo>
                  <a:cubicBezTo>
                    <a:pt x="476" y="2595"/>
                    <a:pt x="436" y="2749"/>
                    <a:pt x="409" y="2902"/>
                  </a:cubicBezTo>
                  <a:cubicBezTo>
                    <a:pt x="396" y="2975"/>
                    <a:pt x="458" y="3045"/>
                    <a:pt x="528" y="3053"/>
                  </a:cubicBezTo>
                  <a:lnTo>
                    <a:pt x="544" y="3053"/>
                  </a:lnTo>
                  <a:cubicBezTo>
                    <a:pt x="612" y="3051"/>
                    <a:pt x="669" y="3001"/>
                    <a:pt x="677" y="2934"/>
                  </a:cubicBezTo>
                  <a:cubicBezTo>
                    <a:pt x="686" y="2871"/>
                    <a:pt x="696" y="2807"/>
                    <a:pt x="707" y="2744"/>
                  </a:cubicBezTo>
                  <a:cubicBezTo>
                    <a:pt x="729" y="2625"/>
                    <a:pt x="754" y="2508"/>
                    <a:pt x="781" y="2390"/>
                  </a:cubicBezTo>
                  <a:cubicBezTo>
                    <a:pt x="844" y="2109"/>
                    <a:pt x="914" y="1832"/>
                    <a:pt x="990" y="1555"/>
                  </a:cubicBezTo>
                  <a:cubicBezTo>
                    <a:pt x="1030" y="1410"/>
                    <a:pt x="1071" y="1266"/>
                    <a:pt x="1114" y="1120"/>
                  </a:cubicBezTo>
                  <a:cubicBezTo>
                    <a:pt x="1148" y="997"/>
                    <a:pt x="1191" y="876"/>
                    <a:pt x="1228" y="753"/>
                  </a:cubicBezTo>
                  <a:cubicBezTo>
                    <a:pt x="1261" y="661"/>
                    <a:pt x="1294" y="569"/>
                    <a:pt x="1326" y="479"/>
                  </a:cubicBezTo>
                  <a:cubicBezTo>
                    <a:pt x="1337" y="446"/>
                    <a:pt x="1351" y="412"/>
                    <a:pt x="1364" y="381"/>
                  </a:cubicBezTo>
                  <a:cubicBezTo>
                    <a:pt x="1370" y="363"/>
                    <a:pt x="1376" y="346"/>
                    <a:pt x="1384" y="330"/>
                  </a:cubicBezTo>
                  <a:cubicBezTo>
                    <a:pt x="1413" y="281"/>
                    <a:pt x="1435" y="227"/>
                    <a:pt x="1452" y="172"/>
                  </a:cubicBezTo>
                  <a:cubicBezTo>
                    <a:pt x="1479" y="70"/>
                    <a:pt x="1397" y="1"/>
                    <a:pt x="13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3" name="Google Shape;13783;p25"/>
            <p:cNvSpPr/>
            <p:nvPr/>
          </p:nvSpPr>
          <p:spPr>
            <a:xfrm>
              <a:off x="6722358" y="3132348"/>
              <a:ext cx="68395" cy="21699"/>
            </a:xfrm>
            <a:custGeom>
              <a:avLst/>
              <a:gdLst/>
              <a:ahLst/>
              <a:cxnLst/>
              <a:rect l="l" t="t" r="r" b="b"/>
              <a:pathLst>
                <a:path w="2033" h="645" extrusionOk="0">
                  <a:moveTo>
                    <a:pt x="1897" y="0"/>
                  </a:moveTo>
                  <a:cubicBezTo>
                    <a:pt x="1891" y="0"/>
                    <a:pt x="1885" y="1"/>
                    <a:pt x="1879" y="2"/>
                  </a:cubicBezTo>
                  <a:cubicBezTo>
                    <a:pt x="1712" y="29"/>
                    <a:pt x="1545" y="54"/>
                    <a:pt x="1381" y="82"/>
                  </a:cubicBezTo>
                  <a:cubicBezTo>
                    <a:pt x="1226" y="108"/>
                    <a:pt x="1070" y="135"/>
                    <a:pt x="917" y="168"/>
                  </a:cubicBezTo>
                  <a:lnTo>
                    <a:pt x="933" y="165"/>
                  </a:lnTo>
                  <a:lnTo>
                    <a:pt x="933" y="165"/>
                  </a:lnTo>
                  <a:cubicBezTo>
                    <a:pt x="857" y="180"/>
                    <a:pt x="779" y="196"/>
                    <a:pt x="702" y="214"/>
                  </a:cubicBezTo>
                  <a:cubicBezTo>
                    <a:pt x="648" y="225"/>
                    <a:pt x="596" y="241"/>
                    <a:pt x="542" y="253"/>
                  </a:cubicBezTo>
                  <a:cubicBezTo>
                    <a:pt x="502" y="264"/>
                    <a:pt x="464" y="272"/>
                    <a:pt x="425" y="283"/>
                  </a:cubicBezTo>
                  <a:cubicBezTo>
                    <a:pt x="376" y="298"/>
                    <a:pt x="326" y="312"/>
                    <a:pt x="277" y="326"/>
                  </a:cubicBezTo>
                  <a:cubicBezTo>
                    <a:pt x="244" y="334"/>
                    <a:pt x="213" y="345"/>
                    <a:pt x="179" y="355"/>
                  </a:cubicBezTo>
                  <a:cubicBezTo>
                    <a:pt x="146" y="363"/>
                    <a:pt x="114" y="374"/>
                    <a:pt x="84" y="389"/>
                  </a:cubicBezTo>
                  <a:cubicBezTo>
                    <a:pt x="24" y="424"/>
                    <a:pt x="0" y="499"/>
                    <a:pt x="29" y="562"/>
                  </a:cubicBezTo>
                  <a:cubicBezTo>
                    <a:pt x="51" y="613"/>
                    <a:pt x="100" y="644"/>
                    <a:pt x="156" y="644"/>
                  </a:cubicBezTo>
                  <a:cubicBezTo>
                    <a:pt x="168" y="644"/>
                    <a:pt x="181" y="643"/>
                    <a:pt x="192" y="640"/>
                  </a:cubicBezTo>
                  <a:lnTo>
                    <a:pt x="195" y="638"/>
                  </a:lnTo>
                  <a:cubicBezTo>
                    <a:pt x="205" y="636"/>
                    <a:pt x="213" y="632"/>
                    <a:pt x="220" y="628"/>
                  </a:cubicBezTo>
                  <a:lnTo>
                    <a:pt x="230" y="624"/>
                  </a:lnTo>
                  <a:cubicBezTo>
                    <a:pt x="349" y="584"/>
                    <a:pt x="469" y="546"/>
                    <a:pt x="591" y="514"/>
                  </a:cubicBezTo>
                  <a:cubicBezTo>
                    <a:pt x="722" y="480"/>
                    <a:pt x="855" y="448"/>
                    <a:pt x="988" y="418"/>
                  </a:cubicBezTo>
                  <a:cubicBezTo>
                    <a:pt x="1297" y="356"/>
                    <a:pt x="1606" y="301"/>
                    <a:pt x="1916" y="253"/>
                  </a:cubicBezTo>
                  <a:cubicBezTo>
                    <a:pt x="1985" y="244"/>
                    <a:pt x="2033" y="179"/>
                    <a:pt x="2023" y="109"/>
                  </a:cubicBezTo>
                  <a:cubicBezTo>
                    <a:pt x="2013" y="46"/>
                    <a:pt x="1958" y="0"/>
                    <a:pt x="18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4" name="Google Shape;13784;p25"/>
            <p:cNvSpPr/>
            <p:nvPr/>
          </p:nvSpPr>
          <p:spPr>
            <a:xfrm>
              <a:off x="6718052" y="3171509"/>
              <a:ext cx="110516" cy="75090"/>
            </a:xfrm>
            <a:custGeom>
              <a:avLst/>
              <a:gdLst/>
              <a:ahLst/>
              <a:cxnLst/>
              <a:rect l="l" t="t" r="r" b="b"/>
              <a:pathLst>
                <a:path w="3285" h="2232" extrusionOk="0">
                  <a:moveTo>
                    <a:pt x="1072" y="0"/>
                  </a:moveTo>
                  <a:cubicBezTo>
                    <a:pt x="1024" y="0"/>
                    <a:pt x="975" y="12"/>
                    <a:pt x="929" y="28"/>
                  </a:cubicBezTo>
                  <a:cubicBezTo>
                    <a:pt x="849" y="58"/>
                    <a:pt x="776" y="104"/>
                    <a:pt x="716" y="164"/>
                  </a:cubicBezTo>
                  <a:cubicBezTo>
                    <a:pt x="663" y="212"/>
                    <a:pt x="621" y="270"/>
                    <a:pt x="591" y="334"/>
                  </a:cubicBezTo>
                  <a:cubicBezTo>
                    <a:pt x="559" y="410"/>
                    <a:pt x="538" y="489"/>
                    <a:pt x="527" y="569"/>
                  </a:cubicBezTo>
                  <a:cubicBezTo>
                    <a:pt x="519" y="639"/>
                    <a:pt x="521" y="710"/>
                    <a:pt x="537" y="778"/>
                  </a:cubicBezTo>
                  <a:cubicBezTo>
                    <a:pt x="555" y="837"/>
                    <a:pt x="608" y="874"/>
                    <a:pt x="666" y="874"/>
                  </a:cubicBezTo>
                  <a:cubicBezTo>
                    <a:pt x="679" y="874"/>
                    <a:pt x="692" y="872"/>
                    <a:pt x="705" y="869"/>
                  </a:cubicBezTo>
                  <a:cubicBezTo>
                    <a:pt x="776" y="848"/>
                    <a:pt x="819" y="775"/>
                    <a:pt x="801" y="702"/>
                  </a:cubicBezTo>
                  <a:cubicBezTo>
                    <a:pt x="798" y="698"/>
                    <a:pt x="796" y="690"/>
                    <a:pt x="795" y="687"/>
                  </a:cubicBezTo>
                  <a:cubicBezTo>
                    <a:pt x="793" y="683"/>
                    <a:pt x="793" y="680"/>
                    <a:pt x="793" y="677"/>
                  </a:cubicBezTo>
                  <a:lnTo>
                    <a:pt x="793" y="637"/>
                  </a:lnTo>
                  <a:cubicBezTo>
                    <a:pt x="795" y="615"/>
                    <a:pt x="798" y="593"/>
                    <a:pt x="801" y="571"/>
                  </a:cubicBezTo>
                  <a:cubicBezTo>
                    <a:pt x="808" y="541"/>
                    <a:pt x="815" y="509"/>
                    <a:pt x="825" y="479"/>
                  </a:cubicBezTo>
                  <a:cubicBezTo>
                    <a:pt x="830" y="466"/>
                    <a:pt x="834" y="452"/>
                    <a:pt x="841" y="440"/>
                  </a:cubicBezTo>
                  <a:cubicBezTo>
                    <a:pt x="844" y="433"/>
                    <a:pt x="847" y="427"/>
                    <a:pt x="850" y="421"/>
                  </a:cubicBezTo>
                  <a:cubicBezTo>
                    <a:pt x="855" y="414"/>
                    <a:pt x="860" y="408"/>
                    <a:pt x="864" y="402"/>
                  </a:cubicBezTo>
                  <a:cubicBezTo>
                    <a:pt x="880" y="384"/>
                    <a:pt x="898" y="367"/>
                    <a:pt x="915" y="351"/>
                  </a:cubicBezTo>
                  <a:cubicBezTo>
                    <a:pt x="929" y="340"/>
                    <a:pt x="942" y="329"/>
                    <a:pt x="958" y="318"/>
                  </a:cubicBezTo>
                  <a:cubicBezTo>
                    <a:pt x="966" y="313"/>
                    <a:pt x="974" y="307"/>
                    <a:pt x="985" y="302"/>
                  </a:cubicBezTo>
                  <a:cubicBezTo>
                    <a:pt x="997" y="296"/>
                    <a:pt x="1010" y="289"/>
                    <a:pt x="1023" y="284"/>
                  </a:cubicBezTo>
                  <a:cubicBezTo>
                    <a:pt x="1034" y="281"/>
                    <a:pt x="1047" y="278"/>
                    <a:pt x="1059" y="275"/>
                  </a:cubicBezTo>
                  <a:lnTo>
                    <a:pt x="1070" y="273"/>
                  </a:lnTo>
                  <a:lnTo>
                    <a:pt x="1073" y="273"/>
                  </a:lnTo>
                  <a:lnTo>
                    <a:pt x="1078" y="275"/>
                  </a:lnTo>
                  <a:cubicBezTo>
                    <a:pt x="1083" y="280"/>
                    <a:pt x="1085" y="280"/>
                    <a:pt x="1091" y="286"/>
                  </a:cubicBezTo>
                  <a:cubicBezTo>
                    <a:pt x="1097" y="292"/>
                    <a:pt x="1104" y="299"/>
                    <a:pt x="1110" y="303"/>
                  </a:cubicBezTo>
                  <a:cubicBezTo>
                    <a:pt x="1118" y="313"/>
                    <a:pt x="1124" y="322"/>
                    <a:pt x="1132" y="334"/>
                  </a:cubicBezTo>
                  <a:cubicBezTo>
                    <a:pt x="1140" y="346"/>
                    <a:pt x="1149" y="360"/>
                    <a:pt x="1157" y="375"/>
                  </a:cubicBezTo>
                  <a:cubicBezTo>
                    <a:pt x="1161" y="381"/>
                    <a:pt x="1164" y="387"/>
                    <a:pt x="1165" y="395"/>
                  </a:cubicBezTo>
                  <a:cubicBezTo>
                    <a:pt x="1172" y="414"/>
                    <a:pt x="1176" y="435"/>
                    <a:pt x="1181" y="454"/>
                  </a:cubicBezTo>
                  <a:cubicBezTo>
                    <a:pt x="1184" y="466"/>
                    <a:pt x="1186" y="479"/>
                    <a:pt x="1186" y="492"/>
                  </a:cubicBezTo>
                  <a:cubicBezTo>
                    <a:pt x="1186" y="485"/>
                    <a:pt x="1184" y="479"/>
                    <a:pt x="1184" y="474"/>
                  </a:cubicBezTo>
                  <a:lnTo>
                    <a:pt x="1184" y="501"/>
                  </a:lnTo>
                  <a:cubicBezTo>
                    <a:pt x="1183" y="519"/>
                    <a:pt x="1181" y="536"/>
                    <a:pt x="1178" y="554"/>
                  </a:cubicBezTo>
                  <a:cubicBezTo>
                    <a:pt x="1172" y="584"/>
                    <a:pt x="1164" y="614"/>
                    <a:pt x="1154" y="642"/>
                  </a:cubicBezTo>
                  <a:cubicBezTo>
                    <a:pt x="1137" y="695"/>
                    <a:pt x="1115" y="748"/>
                    <a:pt x="1091" y="798"/>
                  </a:cubicBezTo>
                  <a:lnTo>
                    <a:pt x="1091" y="798"/>
                  </a:lnTo>
                  <a:cubicBezTo>
                    <a:pt x="1072" y="833"/>
                    <a:pt x="1052" y="868"/>
                    <a:pt x="1031" y="903"/>
                  </a:cubicBezTo>
                  <a:cubicBezTo>
                    <a:pt x="1007" y="938"/>
                    <a:pt x="980" y="973"/>
                    <a:pt x="953" y="1006"/>
                  </a:cubicBezTo>
                  <a:cubicBezTo>
                    <a:pt x="925" y="1038"/>
                    <a:pt x="893" y="1068"/>
                    <a:pt x="861" y="1097"/>
                  </a:cubicBezTo>
                  <a:cubicBezTo>
                    <a:pt x="830" y="1125"/>
                    <a:pt x="796" y="1150"/>
                    <a:pt x="763" y="1174"/>
                  </a:cubicBezTo>
                  <a:cubicBezTo>
                    <a:pt x="724" y="1201"/>
                    <a:pt x="682" y="1225"/>
                    <a:pt x="643" y="1250"/>
                  </a:cubicBezTo>
                  <a:cubicBezTo>
                    <a:pt x="524" y="1321"/>
                    <a:pt x="402" y="1389"/>
                    <a:pt x="284" y="1459"/>
                  </a:cubicBezTo>
                  <a:cubicBezTo>
                    <a:pt x="192" y="1513"/>
                    <a:pt x="94" y="1571"/>
                    <a:pt x="43" y="1668"/>
                  </a:cubicBezTo>
                  <a:cubicBezTo>
                    <a:pt x="3" y="1741"/>
                    <a:pt x="0" y="1828"/>
                    <a:pt x="33" y="1902"/>
                  </a:cubicBezTo>
                  <a:cubicBezTo>
                    <a:pt x="49" y="1936"/>
                    <a:pt x="68" y="1967"/>
                    <a:pt x="92" y="1994"/>
                  </a:cubicBezTo>
                  <a:cubicBezTo>
                    <a:pt x="117" y="2021"/>
                    <a:pt x="146" y="2046"/>
                    <a:pt x="177" y="2067"/>
                  </a:cubicBezTo>
                  <a:cubicBezTo>
                    <a:pt x="253" y="2116"/>
                    <a:pt x="336" y="2152"/>
                    <a:pt x="423" y="2175"/>
                  </a:cubicBezTo>
                  <a:cubicBezTo>
                    <a:pt x="511" y="2197"/>
                    <a:pt x="600" y="2213"/>
                    <a:pt x="690" y="2222"/>
                  </a:cubicBezTo>
                  <a:cubicBezTo>
                    <a:pt x="766" y="2228"/>
                    <a:pt x="842" y="2232"/>
                    <a:pt x="918" y="2232"/>
                  </a:cubicBezTo>
                  <a:cubicBezTo>
                    <a:pt x="930" y="2232"/>
                    <a:pt x="941" y="2232"/>
                    <a:pt x="953" y="2232"/>
                  </a:cubicBezTo>
                  <a:cubicBezTo>
                    <a:pt x="1059" y="2232"/>
                    <a:pt x="1167" y="2227"/>
                    <a:pt x="1270" y="2217"/>
                  </a:cubicBezTo>
                  <a:cubicBezTo>
                    <a:pt x="1373" y="2209"/>
                    <a:pt x="1474" y="2197"/>
                    <a:pt x="1577" y="2182"/>
                  </a:cubicBezTo>
                  <a:cubicBezTo>
                    <a:pt x="1627" y="2176"/>
                    <a:pt x="1677" y="2170"/>
                    <a:pt x="1727" y="2162"/>
                  </a:cubicBezTo>
                  <a:cubicBezTo>
                    <a:pt x="1746" y="2160"/>
                    <a:pt x="1765" y="2159"/>
                    <a:pt x="1784" y="2154"/>
                  </a:cubicBezTo>
                  <a:lnTo>
                    <a:pt x="1786" y="2154"/>
                  </a:lnTo>
                  <a:cubicBezTo>
                    <a:pt x="1938" y="2122"/>
                    <a:pt x="2090" y="2089"/>
                    <a:pt x="2242" y="2056"/>
                  </a:cubicBezTo>
                  <a:lnTo>
                    <a:pt x="2242" y="2056"/>
                  </a:lnTo>
                  <a:lnTo>
                    <a:pt x="2237" y="2057"/>
                  </a:lnTo>
                  <a:cubicBezTo>
                    <a:pt x="2299" y="2043"/>
                    <a:pt x="2360" y="2027"/>
                    <a:pt x="2421" y="2011"/>
                  </a:cubicBezTo>
                  <a:cubicBezTo>
                    <a:pt x="2509" y="1991"/>
                    <a:pt x="2599" y="1969"/>
                    <a:pt x="2688" y="1947"/>
                  </a:cubicBezTo>
                  <a:cubicBezTo>
                    <a:pt x="2856" y="1907"/>
                    <a:pt x="3022" y="1864"/>
                    <a:pt x="3188" y="1823"/>
                  </a:cubicBezTo>
                  <a:cubicBezTo>
                    <a:pt x="3248" y="1804"/>
                    <a:pt x="3285" y="1739"/>
                    <a:pt x="3267" y="1677"/>
                  </a:cubicBezTo>
                  <a:cubicBezTo>
                    <a:pt x="3252" y="1627"/>
                    <a:pt x="3205" y="1595"/>
                    <a:pt x="3154" y="1595"/>
                  </a:cubicBezTo>
                  <a:cubicBezTo>
                    <a:pt x="3144" y="1595"/>
                    <a:pt x="3133" y="1596"/>
                    <a:pt x="3123" y="1598"/>
                  </a:cubicBezTo>
                  <a:lnTo>
                    <a:pt x="2622" y="1717"/>
                  </a:lnTo>
                  <a:cubicBezTo>
                    <a:pt x="2476" y="1752"/>
                    <a:pt x="2329" y="1788"/>
                    <a:pt x="2182" y="1822"/>
                  </a:cubicBezTo>
                  <a:cubicBezTo>
                    <a:pt x="2039" y="1848"/>
                    <a:pt x="1897" y="1879"/>
                    <a:pt x="1754" y="1907"/>
                  </a:cubicBezTo>
                  <a:cubicBezTo>
                    <a:pt x="1700" y="1918"/>
                    <a:pt x="1643" y="1921"/>
                    <a:pt x="1588" y="1929"/>
                  </a:cubicBezTo>
                  <a:cubicBezTo>
                    <a:pt x="1510" y="1939"/>
                    <a:pt x="1432" y="1948"/>
                    <a:pt x="1354" y="1956"/>
                  </a:cubicBezTo>
                  <a:lnTo>
                    <a:pt x="1354" y="1956"/>
                  </a:lnTo>
                  <a:cubicBezTo>
                    <a:pt x="1239" y="1966"/>
                    <a:pt x="1125" y="1971"/>
                    <a:pt x="1010" y="1971"/>
                  </a:cubicBezTo>
                  <a:cubicBezTo>
                    <a:pt x="954" y="1971"/>
                    <a:pt x="898" y="1970"/>
                    <a:pt x="842" y="1967"/>
                  </a:cubicBezTo>
                  <a:lnTo>
                    <a:pt x="842" y="1967"/>
                  </a:lnTo>
                  <a:lnTo>
                    <a:pt x="860" y="1969"/>
                  </a:lnTo>
                  <a:cubicBezTo>
                    <a:pt x="770" y="1964"/>
                    <a:pt x="679" y="1953"/>
                    <a:pt x="589" y="1937"/>
                  </a:cubicBezTo>
                  <a:cubicBezTo>
                    <a:pt x="546" y="1928"/>
                    <a:pt x="504" y="1918"/>
                    <a:pt x="462" y="1905"/>
                  </a:cubicBezTo>
                  <a:cubicBezTo>
                    <a:pt x="437" y="1896"/>
                    <a:pt x="413" y="1886"/>
                    <a:pt x="390" y="1875"/>
                  </a:cubicBezTo>
                  <a:cubicBezTo>
                    <a:pt x="372" y="1866"/>
                    <a:pt x="353" y="1856"/>
                    <a:pt x="336" y="1845"/>
                  </a:cubicBezTo>
                  <a:cubicBezTo>
                    <a:pt x="326" y="1839"/>
                    <a:pt x="317" y="1831"/>
                    <a:pt x="307" y="1823"/>
                  </a:cubicBezTo>
                  <a:lnTo>
                    <a:pt x="298" y="1815"/>
                  </a:lnTo>
                  <a:lnTo>
                    <a:pt x="293" y="1809"/>
                  </a:lnTo>
                  <a:lnTo>
                    <a:pt x="290" y="1804"/>
                  </a:lnTo>
                  <a:cubicBezTo>
                    <a:pt x="288" y="1801"/>
                    <a:pt x="285" y="1796"/>
                    <a:pt x="287" y="1795"/>
                  </a:cubicBezTo>
                  <a:cubicBezTo>
                    <a:pt x="287" y="1793"/>
                    <a:pt x="288" y="1790"/>
                    <a:pt x="288" y="1788"/>
                  </a:cubicBezTo>
                  <a:cubicBezTo>
                    <a:pt x="290" y="1787"/>
                    <a:pt x="290" y="1785"/>
                    <a:pt x="290" y="1785"/>
                  </a:cubicBezTo>
                  <a:lnTo>
                    <a:pt x="293" y="1782"/>
                  </a:lnTo>
                  <a:cubicBezTo>
                    <a:pt x="298" y="1777"/>
                    <a:pt x="304" y="1771"/>
                    <a:pt x="310" y="1765"/>
                  </a:cubicBezTo>
                  <a:cubicBezTo>
                    <a:pt x="326" y="1752"/>
                    <a:pt x="342" y="1739"/>
                    <a:pt x="360" y="1727"/>
                  </a:cubicBezTo>
                  <a:cubicBezTo>
                    <a:pt x="398" y="1703"/>
                    <a:pt x="434" y="1679"/>
                    <a:pt x="473" y="1655"/>
                  </a:cubicBezTo>
                  <a:cubicBezTo>
                    <a:pt x="592" y="1581"/>
                    <a:pt x="714" y="1513"/>
                    <a:pt x="834" y="1440"/>
                  </a:cubicBezTo>
                  <a:cubicBezTo>
                    <a:pt x="961" y="1364"/>
                    <a:pt x="1075" y="1267"/>
                    <a:pt x="1170" y="1157"/>
                  </a:cubicBezTo>
                  <a:cubicBezTo>
                    <a:pt x="1230" y="1085"/>
                    <a:pt x="1281" y="1008"/>
                    <a:pt x="1322" y="926"/>
                  </a:cubicBezTo>
                  <a:cubicBezTo>
                    <a:pt x="1363" y="846"/>
                    <a:pt x="1396" y="764"/>
                    <a:pt x="1422" y="677"/>
                  </a:cubicBezTo>
                  <a:cubicBezTo>
                    <a:pt x="1445" y="592"/>
                    <a:pt x="1463" y="495"/>
                    <a:pt x="1444" y="406"/>
                  </a:cubicBezTo>
                  <a:cubicBezTo>
                    <a:pt x="1431" y="326"/>
                    <a:pt x="1401" y="250"/>
                    <a:pt x="1355" y="183"/>
                  </a:cubicBezTo>
                  <a:cubicBezTo>
                    <a:pt x="1309" y="109"/>
                    <a:pt x="1244" y="52"/>
                    <a:pt x="1165" y="17"/>
                  </a:cubicBezTo>
                  <a:cubicBezTo>
                    <a:pt x="1135" y="5"/>
                    <a:pt x="1103" y="0"/>
                    <a:pt x="10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5" name="Google Shape;13785;p25"/>
            <p:cNvSpPr/>
            <p:nvPr/>
          </p:nvSpPr>
          <p:spPr>
            <a:xfrm>
              <a:off x="6843476" y="3070914"/>
              <a:ext cx="64762" cy="225943"/>
            </a:xfrm>
            <a:custGeom>
              <a:avLst/>
              <a:gdLst/>
              <a:ahLst/>
              <a:cxnLst/>
              <a:rect l="l" t="t" r="r" b="b"/>
              <a:pathLst>
                <a:path w="1925" h="6716" extrusionOk="0">
                  <a:moveTo>
                    <a:pt x="426" y="5282"/>
                  </a:moveTo>
                  <a:lnTo>
                    <a:pt x="426" y="5282"/>
                  </a:lnTo>
                  <a:cubicBezTo>
                    <a:pt x="427" y="5285"/>
                    <a:pt x="428" y="5288"/>
                    <a:pt x="429" y="5291"/>
                  </a:cubicBezTo>
                  <a:lnTo>
                    <a:pt x="429" y="5291"/>
                  </a:lnTo>
                  <a:cubicBezTo>
                    <a:pt x="429" y="5288"/>
                    <a:pt x="427" y="5285"/>
                    <a:pt x="426" y="5282"/>
                  </a:cubicBezTo>
                  <a:close/>
                  <a:moveTo>
                    <a:pt x="1744" y="1"/>
                  </a:moveTo>
                  <a:cubicBezTo>
                    <a:pt x="1721" y="1"/>
                    <a:pt x="1699" y="4"/>
                    <a:pt x="1676" y="10"/>
                  </a:cubicBezTo>
                  <a:cubicBezTo>
                    <a:pt x="1626" y="26"/>
                    <a:pt x="1578" y="50"/>
                    <a:pt x="1536" y="80"/>
                  </a:cubicBezTo>
                  <a:cubicBezTo>
                    <a:pt x="1444" y="148"/>
                    <a:pt x="1360" y="229"/>
                    <a:pt x="1289" y="321"/>
                  </a:cubicBezTo>
                  <a:cubicBezTo>
                    <a:pt x="1138" y="509"/>
                    <a:pt x="1005" y="712"/>
                    <a:pt x="893" y="927"/>
                  </a:cubicBezTo>
                  <a:cubicBezTo>
                    <a:pt x="801" y="1098"/>
                    <a:pt x="717" y="1274"/>
                    <a:pt x="641" y="1451"/>
                  </a:cubicBezTo>
                  <a:cubicBezTo>
                    <a:pt x="614" y="1511"/>
                    <a:pt x="594" y="1574"/>
                    <a:pt x="570" y="1634"/>
                  </a:cubicBezTo>
                  <a:cubicBezTo>
                    <a:pt x="522" y="1758"/>
                    <a:pt x="472" y="1881"/>
                    <a:pt x="432" y="2006"/>
                  </a:cubicBezTo>
                  <a:cubicBezTo>
                    <a:pt x="382" y="2163"/>
                    <a:pt x="333" y="2321"/>
                    <a:pt x="282" y="2478"/>
                  </a:cubicBezTo>
                  <a:cubicBezTo>
                    <a:pt x="260" y="2548"/>
                    <a:pt x="242" y="2621"/>
                    <a:pt x="223" y="2692"/>
                  </a:cubicBezTo>
                  <a:cubicBezTo>
                    <a:pt x="200" y="2785"/>
                    <a:pt x="176" y="2880"/>
                    <a:pt x="155" y="2974"/>
                  </a:cubicBezTo>
                  <a:cubicBezTo>
                    <a:pt x="114" y="3168"/>
                    <a:pt x="79" y="3365"/>
                    <a:pt x="57" y="3563"/>
                  </a:cubicBezTo>
                  <a:cubicBezTo>
                    <a:pt x="13" y="3955"/>
                    <a:pt x="0" y="4357"/>
                    <a:pt x="57" y="4751"/>
                  </a:cubicBezTo>
                  <a:cubicBezTo>
                    <a:pt x="84" y="4943"/>
                    <a:pt x="130" y="5131"/>
                    <a:pt x="192" y="5315"/>
                  </a:cubicBezTo>
                  <a:cubicBezTo>
                    <a:pt x="225" y="5416"/>
                    <a:pt x="263" y="5514"/>
                    <a:pt x="306" y="5611"/>
                  </a:cubicBezTo>
                  <a:cubicBezTo>
                    <a:pt x="344" y="5693"/>
                    <a:pt x="386" y="5774"/>
                    <a:pt x="435" y="5850"/>
                  </a:cubicBezTo>
                  <a:cubicBezTo>
                    <a:pt x="489" y="5937"/>
                    <a:pt x="546" y="6021"/>
                    <a:pt x="605" y="6103"/>
                  </a:cubicBezTo>
                  <a:cubicBezTo>
                    <a:pt x="648" y="6165"/>
                    <a:pt x="690" y="6227"/>
                    <a:pt x="733" y="6287"/>
                  </a:cubicBezTo>
                  <a:cubicBezTo>
                    <a:pt x="826" y="6414"/>
                    <a:pt x="917" y="6543"/>
                    <a:pt x="1012" y="6668"/>
                  </a:cubicBezTo>
                  <a:cubicBezTo>
                    <a:pt x="1034" y="6698"/>
                    <a:pt x="1070" y="6716"/>
                    <a:pt x="1107" y="6716"/>
                  </a:cubicBezTo>
                  <a:cubicBezTo>
                    <a:pt x="1135" y="6716"/>
                    <a:pt x="1160" y="6706"/>
                    <a:pt x="1183" y="6691"/>
                  </a:cubicBezTo>
                  <a:cubicBezTo>
                    <a:pt x="1235" y="6648"/>
                    <a:pt x="1244" y="6572"/>
                    <a:pt x="1203" y="6520"/>
                  </a:cubicBezTo>
                  <a:cubicBezTo>
                    <a:pt x="1110" y="6398"/>
                    <a:pt x="1020" y="6274"/>
                    <a:pt x="931" y="6149"/>
                  </a:cubicBezTo>
                  <a:cubicBezTo>
                    <a:pt x="861" y="6054"/>
                    <a:pt x="793" y="5961"/>
                    <a:pt x="727" y="5864"/>
                  </a:cubicBezTo>
                  <a:cubicBezTo>
                    <a:pt x="660" y="5769"/>
                    <a:pt x="600" y="5671"/>
                    <a:pt x="545" y="5570"/>
                  </a:cubicBezTo>
                  <a:cubicBezTo>
                    <a:pt x="502" y="5479"/>
                    <a:pt x="463" y="5386"/>
                    <a:pt x="429" y="5291"/>
                  </a:cubicBezTo>
                  <a:lnTo>
                    <a:pt x="429" y="5291"/>
                  </a:lnTo>
                  <a:cubicBezTo>
                    <a:pt x="429" y="5291"/>
                    <a:pt x="429" y="5291"/>
                    <a:pt x="429" y="5291"/>
                  </a:cubicBezTo>
                  <a:cubicBezTo>
                    <a:pt x="386" y="5169"/>
                    <a:pt x="348" y="5046"/>
                    <a:pt x="320" y="4921"/>
                  </a:cubicBezTo>
                  <a:cubicBezTo>
                    <a:pt x="295" y="4794"/>
                    <a:pt x="274" y="4667"/>
                    <a:pt x="263" y="4539"/>
                  </a:cubicBezTo>
                  <a:lnTo>
                    <a:pt x="263" y="4544"/>
                  </a:lnTo>
                  <a:cubicBezTo>
                    <a:pt x="247" y="4351"/>
                    <a:pt x="245" y="4158"/>
                    <a:pt x="255" y="3965"/>
                  </a:cubicBezTo>
                  <a:cubicBezTo>
                    <a:pt x="268" y="3722"/>
                    <a:pt x="296" y="3482"/>
                    <a:pt x="340" y="3243"/>
                  </a:cubicBezTo>
                  <a:lnTo>
                    <a:pt x="340" y="3246"/>
                  </a:lnTo>
                  <a:cubicBezTo>
                    <a:pt x="391" y="2972"/>
                    <a:pt x="461" y="2703"/>
                    <a:pt x="546" y="2439"/>
                  </a:cubicBezTo>
                  <a:cubicBezTo>
                    <a:pt x="591" y="2304"/>
                    <a:pt x="635" y="2171"/>
                    <a:pt x="678" y="2037"/>
                  </a:cubicBezTo>
                  <a:cubicBezTo>
                    <a:pt x="717" y="1937"/>
                    <a:pt x="754" y="1839"/>
                    <a:pt x="793" y="1739"/>
                  </a:cubicBezTo>
                  <a:lnTo>
                    <a:pt x="855" y="1584"/>
                  </a:lnTo>
                  <a:cubicBezTo>
                    <a:pt x="888" y="1498"/>
                    <a:pt x="929" y="1414"/>
                    <a:pt x="969" y="1332"/>
                  </a:cubicBezTo>
                  <a:lnTo>
                    <a:pt x="969" y="1332"/>
                  </a:lnTo>
                  <a:cubicBezTo>
                    <a:pt x="967" y="1337"/>
                    <a:pt x="964" y="1342"/>
                    <a:pt x="963" y="1346"/>
                  </a:cubicBezTo>
                  <a:cubicBezTo>
                    <a:pt x="1058" y="1148"/>
                    <a:pt x="1167" y="955"/>
                    <a:pt x="1287" y="769"/>
                  </a:cubicBezTo>
                  <a:cubicBezTo>
                    <a:pt x="1357" y="666"/>
                    <a:pt x="1431" y="564"/>
                    <a:pt x="1512" y="469"/>
                  </a:cubicBezTo>
                  <a:cubicBezTo>
                    <a:pt x="1548" y="428"/>
                    <a:pt x="1588" y="389"/>
                    <a:pt x="1627" y="351"/>
                  </a:cubicBezTo>
                  <a:cubicBezTo>
                    <a:pt x="1645" y="336"/>
                    <a:pt x="1662" y="322"/>
                    <a:pt x="1681" y="310"/>
                  </a:cubicBezTo>
                  <a:cubicBezTo>
                    <a:pt x="1695" y="300"/>
                    <a:pt x="1710" y="292"/>
                    <a:pt x="1724" y="284"/>
                  </a:cubicBezTo>
                  <a:lnTo>
                    <a:pt x="1724" y="284"/>
                  </a:lnTo>
                  <a:cubicBezTo>
                    <a:pt x="1724" y="284"/>
                    <a:pt x="1723" y="284"/>
                    <a:pt x="1723" y="285"/>
                  </a:cubicBezTo>
                  <a:lnTo>
                    <a:pt x="1723" y="285"/>
                  </a:lnTo>
                  <a:cubicBezTo>
                    <a:pt x="1727" y="283"/>
                    <a:pt x="1731" y="281"/>
                    <a:pt x="1735" y="279"/>
                  </a:cubicBezTo>
                  <a:lnTo>
                    <a:pt x="1745" y="276"/>
                  </a:lnTo>
                  <a:cubicBezTo>
                    <a:pt x="1754" y="278"/>
                    <a:pt x="1764" y="279"/>
                    <a:pt x="1774" y="279"/>
                  </a:cubicBezTo>
                  <a:cubicBezTo>
                    <a:pt x="1834" y="279"/>
                    <a:pt x="1890" y="238"/>
                    <a:pt x="1906" y="177"/>
                  </a:cubicBezTo>
                  <a:cubicBezTo>
                    <a:pt x="1925" y="107"/>
                    <a:pt x="1881" y="23"/>
                    <a:pt x="1808" y="9"/>
                  </a:cubicBezTo>
                  <a:cubicBezTo>
                    <a:pt x="1786" y="3"/>
                    <a:pt x="1765" y="1"/>
                    <a:pt x="17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6" name="Google Shape;13786;p25"/>
            <p:cNvSpPr/>
            <p:nvPr/>
          </p:nvSpPr>
          <p:spPr>
            <a:xfrm>
              <a:off x="6915574" y="3136452"/>
              <a:ext cx="79901" cy="90498"/>
            </a:xfrm>
            <a:custGeom>
              <a:avLst/>
              <a:gdLst/>
              <a:ahLst/>
              <a:cxnLst/>
              <a:rect l="l" t="t" r="r" b="b"/>
              <a:pathLst>
                <a:path w="2375" h="2690" extrusionOk="0">
                  <a:moveTo>
                    <a:pt x="900" y="1969"/>
                  </a:moveTo>
                  <a:lnTo>
                    <a:pt x="900" y="1969"/>
                  </a:lnTo>
                  <a:cubicBezTo>
                    <a:pt x="901" y="1972"/>
                    <a:pt x="902" y="1976"/>
                    <a:pt x="903" y="1979"/>
                  </a:cubicBezTo>
                  <a:lnTo>
                    <a:pt x="903" y="1979"/>
                  </a:lnTo>
                  <a:cubicBezTo>
                    <a:pt x="902" y="1976"/>
                    <a:pt x="901" y="1972"/>
                    <a:pt x="900" y="1969"/>
                  </a:cubicBezTo>
                  <a:close/>
                  <a:moveTo>
                    <a:pt x="884" y="1920"/>
                  </a:moveTo>
                  <a:cubicBezTo>
                    <a:pt x="890" y="1941"/>
                    <a:pt x="898" y="1963"/>
                    <a:pt x="906" y="1983"/>
                  </a:cubicBezTo>
                  <a:cubicBezTo>
                    <a:pt x="905" y="1982"/>
                    <a:pt x="904" y="1980"/>
                    <a:pt x="903" y="1979"/>
                  </a:cubicBezTo>
                  <a:lnTo>
                    <a:pt x="903" y="1979"/>
                  </a:lnTo>
                  <a:cubicBezTo>
                    <a:pt x="952" y="2107"/>
                    <a:pt x="994" y="2238"/>
                    <a:pt x="1029" y="2371"/>
                  </a:cubicBezTo>
                  <a:cubicBezTo>
                    <a:pt x="1031" y="2378"/>
                    <a:pt x="1031" y="2382"/>
                    <a:pt x="1031" y="2385"/>
                  </a:cubicBezTo>
                  <a:cubicBezTo>
                    <a:pt x="1031" y="2387"/>
                    <a:pt x="1029" y="2389"/>
                    <a:pt x="1028" y="2389"/>
                  </a:cubicBezTo>
                  <a:lnTo>
                    <a:pt x="1018" y="2397"/>
                  </a:lnTo>
                  <a:cubicBezTo>
                    <a:pt x="1015" y="2400"/>
                    <a:pt x="1010" y="2401"/>
                    <a:pt x="1006" y="2404"/>
                  </a:cubicBezTo>
                  <a:lnTo>
                    <a:pt x="991" y="2411"/>
                  </a:lnTo>
                  <a:lnTo>
                    <a:pt x="986" y="2412"/>
                  </a:lnTo>
                  <a:lnTo>
                    <a:pt x="985" y="2412"/>
                  </a:lnTo>
                  <a:cubicBezTo>
                    <a:pt x="977" y="2414"/>
                    <a:pt x="969" y="2416"/>
                    <a:pt x="961" y="2417"/>
                  </a:cubicBezTo>
                  <a:cubicBezTo>
                    <a:pt x="931" y="2419"/>
                    <a:pt x="903" y="2419"/>
                    <a:pt x="874" y="2419"/>
                  </a:cubicBezTo>
                  <a:cubicBezTo>
                    <a:pt x="811" y="2416"/>
                    <a:pt x="748" y="2406"/>
                    <a:pt x="686" y="2398"/>
                  </a:cubicBezTo>
                  <a:lnTo>
                    <a:pt x="668" y="2395"/>
                  </a:lnTo>
                  <a:lnTo>
                    <a:pt x="668" y="2395"/>
                  </a:lnTo>
                  <a:lnTo>
                    <a:pt x="597" y="2382"/>
                  </a:lnTo>
                  <a:cubicBezTo>
                    <a:pt x="602" y="2382"/>
                    <a:pt x="605" y="2384"/>
                    <a:pt x="610" y="2384"/>
                  </a:cubicBezTo>
                  <a:cubicBezTo>
                    <a:pt x="574" y="2378"/>
                    <a:pt x="539" y="2368"/>
                    <a:pt x="504" y="2359"/>
                  </a:cubicBezTo>
                  <a:cubicBezTo>
                    <a:pt x="491" y="2354"/>
                    <a:pt x="479" y="2347"/>
                    <a:pt x="466" y="2343"/>
                  </a:cubicBezTo>
                  <a:cubicBezTo>
                    <a:pt x="467" y="2338"/>
                    <a:pt x="467" y="2335"/>
                    <a:pt x="469" y="2330"/>
                  </a:cubicBezTo>
                  <a:cubicBezTo>
                    <a:pt x="471" y="2324"/>
                    <a:pt x="474" y="2319"/>
                    <a:pt x="475" y="2314"/>
                  </a:cubicBezTo>
                  <a:cubicBezTo>
                    <a:pt x="483" y="2298"/>
                    <a:pt x="493" y="2284"/>
                    <a:pt x="502" y="2268"/>
                  </a:cubicBezTo>
                  <a:cubicBezTo>
                    <a:pt x="517" y="2248"/>
                    <a:pt x="532" y="2227"/>
                    <a:pt x="548" y="2208"/>
                  </a:cubicBezTo>
                  <a:cubicBezTo>
                    <a:pt x="586" y="2165"/>
                    <a:pt x="629" y="2124"/>
                    <a:pt x="672" y="2085"/>
                  </a:cubicBezTo>
                  <a:cubicBezTo>
                    <a:pt x="740" y="2026"/>
                    <a:pt x="811" y="1972"/>
                    <a:pt x="884" y="1920"/>
                  </a:cubicBezTo>
                  <a:close/>
                  <a:moveTo>
                    <a:pt x="973" y="1"/>
                  </a:moveTo>
                  <a:cubicBezTo>
                    <a:pt x="929" y="1"/>
                    <a:pt x="885" y="22"/>
                    <a:pt x="857" y="70"/>
                  </a:cubicBezTo>
                  <a:cubicBezTo>
                    <a:pt x="827" y="122"/>
                    <a:pt x="805" y="179"/>
                    <a:pt x="779" y="233"/>
                  </a:cubicBezTo>
                  <a:cubicBezTo>
                    <a:pt x="684" y="427"/>
                    <a:pt x="567" y="613"/>
                    <a:pt x="450" y="795"/>
                  </a:cubicBezTo>
                  <a:cubicBezTo>
                    <a:pt x="384" y="897"/>
                    <a:pt x="315" y="1002"/>
                    <a:pt x="249" y="1105"/>
                  </a:cubicBezTo>
                  <a:cubicBezTo>
                    <a:pt x="217" y="1157"/>
                    <a:pt x="187" y="1208"/>
                    <a:pt x="156" y="1258"/>
                  </a:cubicBezTo>
                  <a:cubicBezTo>
                    <a:pt x="94" y="1357"/>
                    <a:pt x="45" y="1463"/>
                    <a:pt x="12" y="1573"/>
                  </a:cubicBezTo>
                  <a:lnTo>
                    <a:pt x="16" y="1556"/>
                  </a:lnTo>
                  <a:lnTo>
                    <a:pt x="16" y="1556"/>
                  </a:lnTo>
                  <a:cubicBezTo>
                    <a:pt x="0" y="1596"/>
                    <a:pt x="5" y="1640"/>
                    <a:pt x="26" y="1678"/>
                  </a:cubicBezTo>
                  <a:cubicBezTo>
                    <a:pt x="45" y="1708"/>
                    <a:pt x="75" y="1732"/>
                    <a:pt x="110" y="1740"/>
                  </a:cubicBezTo>
                  <a:cubicBezTo>
                    <a:pt x="120" y="1743"/>
                    <a:pt x="131" y="1744"/>
                    <a:pt x="143" y="1744"/>
                  </a:cubicBezTo>
                  <a:cubicBezTo>
                    <a:pt x="202" y="1744"/>
                    <a:pt x="264" y="1703"/>
                    <a:pt x="276" y="1641"/>
                  </a:cubicBezTo>
                  <a:cubicBezTo>
                    <a:pt x="279" y="1626"/>
                    <a:pt x="284" y="1610"/>
                    <a:pt x="289" y="1594"/>
                  </a:cubicBezTo>
                  <a:cubicBezTo>
                    <a:pt x="300" y="1561"/>
                    <a:pt x="314" y="1529"/>
                    <a:pt x="330" y="1496"/>
                  </a:cubicBezTo>
                  <a:cubicBezTo>
                    <a:pt x="396" y="1369"/>
                    <a:pt x="467" y="1247"/>
                    <a:pt x="547" y="1127"/>
                  </a:cubicBezTo>
                  <a:cubicBezTo>
                    <a:pt x="607" y="1034"/>
                    <a:pt x="667" y="939"/>
                    <a:pt x="725" y="845"/>
                  </a:cubicBezTo>
                  <a:lnTo>
                    <a:pt x="741" y="818"/>
                  </a:lnTo>
                  <a:lnTo>
                    <a:pt x="741" y="818"/>
                  </a:lnTo>
                  <a:cubicBezTo>
                    <a:pt x="730" y="1000"/>
                    <a:pt x="738" y="1182"/>
                    <a:pt x="765" y="1361"/>
                  </a:cubicBezTo>
                  <a:cubicBezTo>
                    <a:pt x="779" y="1458"/>
                    <a:pt x="795" y="1553"/>
                    <a:pt x="813" y="1648"/>
                  </a:cubicBezTo>
                  <a:lnTo>
                    <a:pt x="800" y="1656"/>
                  </a:lnTo>
                  <a:cubicBezTo>
                    <a:pt x="725" y="1710"/>
                    <a:pt x="649" y="1760"/>
                    <a:pt x="578" y="1816"/>
                  </a:cubicBezTo>
                  <a:cubicBezTo>
                    <a:pt x="496" y="1879"/>
                    <a:pt x="418" y="1949"/>
                    <a:pt x="347" y="2025"/>
                  </a:cubicBezTo>
                  <a:cubicBezTo>
                    <a:pt x="290" y="2091"/>
                    <a:pt x="235" y="2162"/>
                    <a:pt x="208" y="2248"/>
                  </a:cubicBezTo>
                  <a:cubicBezTo>
                    <a:pt x="181" y="2324"/>
                    <a:pt x="179" y="2412"/>
                    <a:pt x="221" y="2482"/>
                  </a:cubicBezTo>
                  <a:cubicBezTo>
                    <a:pt x="263" y="2552"/>
                    <a:pt x="333" y="2588"/>
                    <a:pt x="409" y="2610"/>
                  </a:cubicBezTo>
                  <a:cubicBezTo>
                    <a:pt x="502" y="2637"/>
                    <a:pt x="599" y="2656"/>
                    <a:pt x="695" y="2667"/>
                  </a:cubicBezTo>
                  <a:cubicBezTo>
                    <a:pt x="770" y="2680"/>
                    <a:pt x="844" y="2688"/>
                    <a:pt x="919" y="2689"/>
                  </a:cubicBezTo>
                  <a:cubicBezTo>
                    <a:pt x="925" y="2690"/>
                    <a:pt x="931" y="2690"/>
                    <a:pt x="937" y="2690"/>
                  </a:cubicBezTo>
                  <a:cubicBezTo>
                    <a:pt x="1002" y="2690"/>
                    <a:pt x="1068" y="2674"/>
                    <a:pt x="1128" y="2645"/>
                  </a:cubicBezTo>
                  <a:cubicBezTo>
                    <a:pt x="1205" y="2606"/>
                    <a:pt x="1273" y="2542"/>
                    <a:pt x="1295" y="2457"/>
                  </a:cubicBezTo>
                  <a:cubicBezTo>
                    <a:pt x="1311" y="2393"/>
                    <a:pt x="1297" y="2328"/>
                    <a:pt x="1278" y="2268"/>
                  </a:cubicBezTo>
                  <a:cubicBezTo>
                    <a:pt x="1237" y="2134"/>
                    <a:pt x="1185" y="2002"/>
                    <a:pt x="1135" y="1869"/>
                  </a:cubicBezTo>
                  <a:cubicBezTo>
                    <a:pt x="1124" y="1836"/>
                    <a:pt x="1110" y="1803"/>
                    <a:pt x="1102" y="1768"/>
                  </a:cubicBezTo>
                  <a:cubicBezTo>
                    <a:pt x="1135" y="1746"/>
                    <a:pt x="1169" y="1724"/>
                    <a:pt x="1204" y="1702"/>
                  </a:cubicBezTo>
                  <a:cubicBezTo>
                    <a:pt x="1297" y="1645"/>
                    <a:pt x="1389" y="1586"/>
                    <a:pt x="1484" y="1531"/>
                  </a:cubicBezTo>
                  <a:cubicBezTo>
                    <a:pt x="1659" y="1428"/>
                    <a:pt x="1840" y="1331"/>
                    <a:pt x="2020" y="1238"/>
                  </a:cubicBezTo>
                  <a:lnTo>
                    <a:pt x="2022" y="1238"/>
                  </a:lnTo>
                  <a:cubicBezTo>
                    <a:pt x="2025" y="1246"/>
                    <a:pt x="2028" y="1255"/>
                    <a:pt x="2030" y="1263"/>
                  </a:cubicBezTo>
                  <a:cubicBezTo>
                    <a:pt x="2044" y="1341"/>
                    <a:pt x="2054" y="1418"/>
                    <a:pt x="2060" y="1497"/>
                  </a:cubicBezTo>
                  <a:cubicBezTo>
                    <a:pt x="2060" y="1496"/>
                    <a:pt x="2060" y="1496"/>
                    <a:pt x="2060" y="1494"/>
                  </a:cubicBezTo>
                  <a:cubicBezTo>
                    <a:pt x="2071" y="1665"/>
                    <a:pt x="2082" y="1835"/>
                    <a:pt x="2090" y="2006"/>
                  </a:cubicBezTo>
                  <a:cubicBezTo>
                    <a:pt x="2093" y="2085"/>
                    <a:pt x="2095" y="2164"/>
                    <a:pt x="2096" y="2243"/>
                  </a:cubicBezTo>
                  <a:cubicBezTo>
                    <a:pt x="2096" y="2327"/>
                    <a:pt x="2093" y="2411"/>
                    <a:pt x="2096" y="2496"/>
                  </a:cubicBezTo>
                  <a:cubicBezTo>
                    <a:pt x="2098" y="2571"/>
                    <a:pt x="2160" y="2632"/>
                    <a:pt x="2234" y="2632"/>
                  </a:cubicBezTo>
                  <a:cubicBezTo>
                    <a:pt x="2235" y="2632"/>
                    <a:pt x="2236" y="2632"/>
                    <a:pt x="2237" y="2632"/>
                  </a:cubicBezTo>
                  <a:cubicBezTo>
                    <a:pt x="2315" y="2631"/>
                    <a:pt x="2375" y="2568"/>
                    <a:pt x="2373" y="2492"/>
                  </a:cubicBezTo>
                  <a:cubicBezTo>
                    <a:pt x="2369" y="2340"/>
                    <a:pt x="2365" y="2188"/>
                    <a:pt x="2358" y="2036"/>
                  </a:cubicBezTo>
                  <a:cubicBezTo>
                    <a:pt x="2350" y="1881"/>
                    <a:pt x="2342" y="1724"/>
                    <a:pt x="2332" y="1569"/>
                  </a:cubicBezTo>
                  <a:cubicBezTo>
                    <a:pt x="2329" y="1516"/>
                    <a:pt x="2324" y="1466"/>
                    <a:pt x="2321" y="1415"/>
                  </a:cubicBezTo>
                  <a:cubicBezTo>
                    <a:pt x="2318" y="1369"/>
                    <a:pt x="2312" y="1323"/>
                    <a:pt x="2305" y="1277"/>
                  </a:cubicBezTo>
                  <a:cubicBezTo>
                    <a:pt x="2301" y="1235"/>
                    <a:pt x="2291" y="1193"/>
                    <a:pt x="2278" y="1152"/>
                  </a:cubicBezTo>
                  <a:cubicBezTo>
                    <a:pt x="2266" y="1111"/>
                    <a:pt x="2248" y="1072"/>
                    <a:pt x="2223" y="1035"/>
                  </a:cubicBezTo>
                  <a:cubicBezTo>
                    <a:pt x="2202" y="1007"/>
                    <a:pt x="2172" y="985"/>
                    <a:pt x="2139" y="970"/>
                  </a:cubicBezTo>
                  <a:cubicBezTo>
                    <a:pt x="2112" y="961"/>
                    <a:pt x="2081" y="951"/>
                    <a:pt x="2050" y="951"/>
                  </a:cubicBezTo>
                  <a:cubicBezTo>
                    <a:pt x="2043" y="951"/>
                    <a:pt x="2037" y="952"/>
                    <a:pt x="2030" y="953"/>
                  </a:cubicBezTo>
                  <a:cubicBezTo>
                    <a:pt x="2012" y="954"/>
                    <a:pt x="1995" y="959"/>
                    <a:pt x="1979" y="966"/>
                  </a:cubicBezTo>
                  <a:cubicBezTo>
                    <a:pt x="1962" y="973"/>
                    <a:pt x="1944" y="981"/>
                    <a:pt x="1927" y="991"/>
                  </a:cubicBezTo>
                  <a:cubicBezTo>
                    <a:pt x="1851" y="1029"/>
                    <a:pt x="1778" y="1075"/>
                    <a:pt x="1704" y="1116"/>
                  </a:cubicBezTo>
                  <a:cubicBezTo>
                    <a:pt x="1645" y="1148"/>
                    <a:pt x="1587" y="1181"/>
                    <a:pt x="1530" y="1212"/>
                  </a:cubicBezTo>
                  <a:cubicBezTo>
                    <a:pt x="1403" y="1282"/>
                    <a:pt x="1278" y="1355"/>
                    <a:pt x="1154" y="1429"/>
                  </a:cubicBezTo>
                  <a:cubicBezTo>
                    <a:pt x="1118" y="1453"/>
                    <a:pt x="1080" y="1475"/>
                    <a:pt x="1044" y="1497"/>
                  </a:cubicBezTo>
                  <a:cubicBezTo>
                    <a:pt x="1042" y="1491"/>
                    <a:pt x="1042" y="1483"/>
                    <a:pt x="1040" y="1475"/>
                  </a:cubicBezTo>
                  <a:cubicBezTo>
                    <a:pt x="1028" y="1385"/>
                    <a:pt x="1014" y="1295"/>
                    <a:pt x="1006" y="1205"/>
                  </a:cubicBezTo>
                  <a:lnTo>
                    <a:pt x="1006" y="1206"/>
                  </a:lnTo>
                  <a:cubicBezTo>
                    <a:pt x="996" y="1091"/>
                    <a:pt x="995" y="973"/>
                    <a:pt x="999" y="858"/>
                  </a:cubicBezTo>
                  <a:lnTo>
                    <a:pt x="999" y="858"/>
                  </a:lnTo>
                  <a:cubicBezTo>
                    <a:pt x="999" y="863"/>
                    <a:pt x="999" y="869"/>
                    <a:pt x="999" y="875"/>
                  </a:cubicBezTo>
                  <a:cubicBezTo>
                    <a:pt x="1004" y="764"/>
                    <a:pt x="1015" y="655"/>
                    <a:pt x="1034" y="548"/>
                  </a:cubicBezTo>
                  <a:cubicBezTo>
                    <a:pt x="1045" y="499"/>
                    <a:pt x="1053" y="449"/>
                    <a:pt x="1063" y="402"/>
                  </a:cubicBezTo>
                  <a:cubicBezTo>
                    <a:pt x="1080" y="318"/>
                    <a:pt x="1104" y="237"/>
                    <a:pt x="1112" y="153"/>
                  </a:cubicBezTo>
                  <a:cubicBezTo>
                    <a:pt x="1122" y="61"/>
                    <a:pt x="1048" y="1"/>
                    <a:pt x="9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7" name="Google Shape;13787;p25"/>
            <p:cNvSpPr/>
            <p:nvPr/>
          </p:nvSpPr>
          <p:spPr>
            <a:xfrm>
              <a:off x="7011829" y="3118856"/>
              <a:ext cx="12111" cy="10328"/>
            </a:xfrm>
            <a:custGeom>
              <a:avLst/>
              <a:gdLst/>
              <a:ahLst/>
              <a:cxnLst/>
              <a:rect l="l" t="t" r="r" b="b"/>
              <a:pathLst>
                <a:path w="360" h="307" extrusionOk="0">
                  <a:moveTo>
                    <a:pt x="157" y="1"/>
                  </a:moveTo>
                  <a:cubicBezTo>
                    <a:pt x="77" y="1"/>
                    <a:pt x="0" y="64"/>
                    <a:pt x="2" y="157"/>
                  </a:cubicBezTo>
                  <a:cubicBezTo>
                    <a:pt x="5" y="240"/>
                    <a:pt x="71" y="306"/>
                    <a:pt x="154" y="306"/>
                  </a:cubicBezTo>
                  <a:cubicBezTo>
                    <a:pt x="155" y="306"/>
                    <a:pt x="156" y="306"/>
                    <a:pt x="157" y="306"/>
                  </a:cubicBezTo>
                  <a:cubicBezTo>
                    <a:pt x="293" y="304"/>
                    <a:pt x="359" y="138"/>
                    <a:pt x="261" y="43"/>
                  </a:cubicBezTo>
                  <a:cubicBezTo>
                    <a:pt x="230" y="14"/>
                    <a:pt x="193" y="1"/>
                    <a:pt x="1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8" name="Google Shape;13788;p25"/>
            <p:cNvSpPr/>
            <p:nvPr/>
          </p:nvSpPr>
          <p:spPr>
            <a:xfrm>
              <a:off x="7016438" y="3149977"/>
              <a:ext cx="38756" cy="76604"/>
            </a:xfrm>
            <a:custGeom>
              <a:avLst/>
              <a:gdLst/>
              <a:ahLst/>
              <a:cxnLst/>
              <a:rect l="l" t="t" r="r" b="b"/>
              <a:pathLst>
                <a:path w="1152" h="2277" extrusionOk="0">
                  <a:moveTo>
                    <a:pt x="562" y="1"/>
                  </a:moveTo>
                  <a:cubicBezTo>
                    <a:pt x="507" y="1"/>
                    <a:pt x="451" y="33"/>
                    <a:pt x="433" y="87"/>
                  </a:cubicBezTo>
                  <a:cubicBezTo>
                    <a:pt x="420" y="120"/>
                    <a:pt x="409" y="154"/>
                    <a:pt x="398" y="187"/>
                  </a:cubicBezTo>
                  <a:lnTo>
                    <a:pt x="385" y="223"/>
                  </a:lnTo>
                  <a:lnTo>
                    <a:pt x="392" y="206"/>
                  </a:lnTo>
                  <a:lnTo>
                    <a:pt x="392" y="206"/>
                  </a:lnTo>
                  <a:cubicBezTo>
                    <a:pt x="388" y="217"/>
                    <a:pt x="385" y="228"/>
                    <a:pt x="381" y="239"/>
                  </a:cubicBezTo>
                  <a:cubicBezTo>
                    <a:pt x="373" y="263"/>
                    <a:pt x="366" y="285"/>
                    <a:pt x="358" y="309"/>
                  </a:cubicBezTo>
                  <a:cubicBezTo>
                    <a:pt x="352" y="329"/>
                    <a:pt x="344" y="348"/>
                    <a:pt x="338" y="369"/>
                  </a:cubicBezTo>
                  <a:cubicBezTo>
                    <a:pt x="338" y="368"/>
                    <a:pt x="339" y="367"/>
                    <a:pt x="339" y="367"/>
                  </a:cubicBezTo>
                  <a:lnTo>
                    <a:pt x="339" y="367"/>
                  </a:lnTo>
                  <a:cubicBezTo>
                    <a:pt x="338" y="370"/>
                    <a:pt x="336" y="373"/>
                    <a:pt x="335" y="377"/>
                  </a:cubicBezTo>
                  <a:lnTo>
                    <a:pt x="328" y="399"/>
                  </a:lnTo>
                  <a:cubicBezTo>
                    <a:pt x="303" y="472"/>
                    <a:pt x="282" y="548"/>
                    <a:pt x="263" y="624"/>
                  </a:cubicBezTo>
                  <a:cubicBezTo>
                    <a:pt x="241" y="709"/>
                    <a:pt x="221" y="795"/>
                    <a:pt x="202" y="882"/>
                  </a:cubicBezTo>
                  <a:cubicBezTo>
                    <a:pt x="184" y="964"/>
                    <a:pt x="172" y="1050"/>
                    <a:pt x="157" y="1132"/>
                  </a:cubicBezTo>
                  <a:lnTo>
                    <a:pt x="118" y="1363"/>
                  </a:lnTo>
                  <a:cubicBezTo>
                    <a:pt x="110" y="1407"/>
                    <a:pt x="100" y="1450"/>
                    <a:pt x="92" y="1494"/>
                  </a:cubicBezTo>
                  <a:cubicBezTo>
                    <a:pt x="78" y="1528"/>
                    <a:pt x="66" y="1562"/>
                    <a:pt x="54" y="1597"/>
                  </a:cubicBezTo>
                  <a:cubicBezTo>
                    <a:pt x="24" y="1689"/>
                    <a:pt x="5" y="1784"/>
                    <a:pt x="1" y="1881"/>
                  </a:cubicBezTo>
                  <a:cubicBezTo>
                    <a:pt x="2" y="1930"/>
                    <a:pt x="29" y="1976"/>
                    <a:pt x="72" y="1999"/>
                  </a:cubicBezTo>
                  <a:cubicBezTo>
                    <a:pt x="94" y="2012"/>
                    <a:pt x="119" y="2018"/>
                    <a:pt x="143" y="2018"/>
                  </a:cubicBezTo>
                  <a:cubicBezTo>
                    <a:pt x="167" y="2018"/>
                    <a:pt x="191" y="2012"/>
                    <a:pt x="213" y="1999"/>
                  </a:cubicBezTo>
                  <a:cubicBezTo>
                    <a:pt x="282" y="1960"/>
                    <a:pt x="293" y="1888"/>
                    <a:pt x="305" y="1817"/>
                  </a:cubicBezTo>
                  <a:cubicBezTo>
                    <a:pt x="311" y="1781"/>
                    <a:pt x="317" y="1748"/>
                    <a:pt x="324" y="1708"/>
                  </a:cubicBezTo>
                  <a:cubicBezTo>
                    <a:pt x="330" y="1668"/>
                    <a:pt x="336" y="1629"/>
                    <a:pt x="343" y="1589"/>
                  </a:cubicBezTo>
                  <a:cubicBezTo>
                    <a:pt x="363" y="1534"/>
                    <a:pt x="387" y="1482"/>
                    <a:pt x="412" y="1428"/>
                  </a:cubicBezTo>
                  <a:cubicBezTo>
                    <a:pt x="447" y="1358"/>
                    <a:pt x="487" y="1290"/>
                    <a:pt x="531" y="1225"/>
                  </a:cubicBezTo>
                  <a:cubicBezTo>
                    <a:pt x="590" y="1135"/>
                    <a:pt x="656" y="1053"/>
                    <a:pt x="724" y="970"/>
                  </a:cubicBezTo>
                  <a:cubicBezTo>
                    <a:pt x="765" y="923"/>
                    <a:pt x="808" y="879"/>
                    <a:pt x="852" y="834"/>
                  </a:cubicBezTo>
                  <a:lnTo>
                    <a:pt x="874" y="815"/>
                  </a:lnTo>
                  <a:cubicBezTo>
                    <a:pt x="876" y="837"/>
                    <a:pt x="874" y="860"/>
                    <a:pt x="874" y="883"/>
                  </a:cubicBezTo>
                  <a:cubicBezTo>
                    <a:pt x="859" y="1124"/>
                    <a:pt x="821" y="1365"/>
                    <a:pt x="778" y="1602"/>
                  </a:cubicBezTo>
                  <a:cubicBezTo>
                    <a:pt x="746" y="1770"/>
                    <a:pt x="711" y="1936"/>
                    <a:pt x="675" y="2104"/>
                  </a:cubicBezTo>
                  <a:cubicBezTo>
                    <a:pt x="658" y="2177"/>
                    <a:pt x="700" y="2249"/>
                    <a:pt x="773" y="2270"/>
                  </a:cubicBezTo>
                  <a:cubicBezTo>
                    <a:pt x="783" y="2273"/>
                    <a:pt x="792" y="2275"/>
                    <a:pt x="803" y="2276"/>
                  </a:cubicBezTo>
                  <a:cubicBezTo>
                    <a:pt x="804" y="2276"/>
                    <a:pt x="805" y="2276"/>
                    <a:pt x="807" y="2276"/>
                  </a:cubicBezTo>
                  <a:cubicBezTo>
                    <a:pt x="867" y="2276"/>
                    <a:pt x="921" y="2234"/>
                    <a:pt x="936" y="2173"/>
                  </a:cubicBezTo>
                  <a:cubicBezTo>
                    <a:pt x="979" y="1966"/>
                    <a:pt x="1020" y="1759"/>
                    <a:pt x="1055" y="1550"/>
                  </a:cubicBezTo>
                  <a:cubicBezTo>
                    <a:pt x="1080" y="1406"/>
                    <a:pt x="1102" y="1262"/>
                    <a:pt x="1120" y="1116"/>
                  </a:cubicBezTo>
                  <a:cubicBezTo>
                    <a:pt x="1134" y="989"/>
                    <a:pt x="1151" y="860"/>
                    <a:pt x="1139" y="731"/>
                  </a:cubicBezTo>
                  <a:cubicBezTo>
                    <a:pt x="1132" y="652"/>
                    <a:pt x="1104" y="562"/>
                    <a:pt x="1031" y="519"/>
                  </a:cubicBezTo>
                  <a:cubicBezTo>
                    <a:pt x="1000" y="503"/>
                    <a:pt x="966" y="494"/>
                    <a:pt x="931" y="494"/>
                  </a:cubicBezTo>
                  <a:cubicBezTo>
                    <a:pt x="894" y="494"/>
                    <a:pt x="856" y="504"/>
                    <a:pt x="822" y="524"/>
                  </a:cubicBezTo>
                  <a:cubicBezTo>
                    <a:pt x="743" y="578"/>
                    <a:pt x="672" y="641"/>
                    <a:pt x="610" y="712"/>
                  </a:cubicBezTo>
                  <a:cubicBezTo>
                    <a:pt x="563" y="766"/>
                    <a:pt x="517" y="820"/>
                    <a:pt x="471" y="875"/>
                  </a:cubicBezTo>
                  <a:cubicBezTo>
                    <a:pt x="477" y="850"/>
                    <a:pt x="483" y="825"/>
                    <a:pt x="491" y="801"/>
                  </a:cubicBezTo>
                  <a:cubicBezTo>
                    <a:pt x="521" y="695"/>
                    <a:pt x="555" y="589"/>
                    <a:pt x="588" y="484"/>
                  </a:cubicBezTo>
                  <a:cubicBezTo>
                    <a:pt x="621" y="386"/>
                    <a:pt x="654" y="290"/>
                    <a:pt x="689" y="192"/>
                  </a:cubicBezTo>
                  <a:cubicBezTo>
                    <a:pt x="718" y="120"/>
                    <a:pt x="683" y="40"/>
                    <a:pt x="613" y="11"/>
                  </a:cubicBezTo>
                  <a:cubicBezTo>
                    <a:pt x="597" y="4"/>
                    <a:pt x="580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89" name="Google Shape;13789;p25"/>
            <p:cNvSpPr/>
            <p:nvPr/>
          </p:nvSpPr>
          <p:spPr>
            <a:xfrm>
              <a:off x="7086686" y="3105163"/>
              <a:ext cx="36771" cy="71087"/>
            </a:xfrm>
            <a:custGeom>
              <a:avLst/>
              <a:gdLst/>
              <a:ahLst/>
              <a:cxnLst/>
              <a:rect l="l" t="t" r="r" b="b"/>
              <a:pathLst>
                <a:path w="1093" h="2113" extrusionOk="0">
                  <a:moveTo>
                    <a:pt x="684" y="1"/>
                  </a:moveTo>
                  <a:cubicBezTo>
                    <a:pt x="655" y="1"/>
                    <a:pt x="625" y="4"/>
                    <a:pt x="596" y="10"/>
                  </a:cubicBezTo>
                  <a:cubicBezTo>
                    <a:pt x="471" y="36"/>
                    <a:pt x="354" y="91"/>
                    <a:pt x="255" y="172"/>
                  </a:cubicBezTo>
                  <a:cubicBezTo>
                    <a:pt x="205" y="216"/>
                    <a:pt x="165" y="271"/>
                    <a:pt x="141" y="335"/>
                  </a:cubicBezTo>
                  <a:cubicBezTo>
                    <a:pt x="122" y="390"/>
                    <a:pt x="121" y="450"/>
                    <a:pt x="138" y="506"/>
                  </a:cubicBezTo>
                  <a:cubicBezTo>
                    <a:pt x="154" y="555"/>
                    <a:pt x="184" y="599"/>
                    <a:pt x="224" y="631"/>
                  </a:cubicBezTo>
                  <a:cubicBezTo>
                    <a:pt x="258" y="660"/>
                    <a:pt x="303" y="668"/>
                    <a:pt x="346" y="668"/>
                  </a:cubicBezTo>
                  <a:cubicBezTo>
                    <a:pt x="354" y="668"/>
                    <a:pt x="363" y="668"/>
                    <a:pt x="371" y="667"/>
                  </a:cubicBezTo>
                  <a:cubicBezTo>
                    <a:pt x="445" y="666"/>
                    <a:pt x="506" y="604"/>
                    <a:pt x="506" y="529"/>
                  </a:cubicBezTo>
                  <a:cubicBezTo>
                    <a:pt x="504" y="471"/>
                    <a:pt x="466" y="420"/>
                    <a:pt x="411" y="401"/>
                  </a:cubicBezTo>
                  <a:cubicBezTo>
                    <a:pt x="414" y="398"/>
                    <a:pt x="414" y="395"/>
                    <a:pt x="419" y="390"/>
                  </a:cubicBezTo>
                  <a:cubicBezTo>
                    <a:pt x="423" y="387"/>
                    <a:pt x="428" y="382"/>
                    <a:pt x="431" y="377"/>
                  </a:cubicBezTo>
                  <a:cubicBezTo>
                    <a:pt x="442" y="370"/>
                    <a:pt x="452" y="362"/>
                    <a:pt x="461" y="354"/>
                  </a:cubicBezTo>
                  <a:cubicBezTo>
                    <a:pt x="475" y="344"/>
                    <a:pt x="491" y="336"/>
                    <a:pt x="506" y="327"/>
                  </a:cubicBezTo>
                  <a:cubicBezTo>
                    <a:pt x="526" y="317"/>
                    <a:pt x="547" y="309"/>
                    <a:pt x="567" y="300"/>
                  </a:cubicBezTo>
                  <a:cubicBezTo>
                    <a:pt x="593" y="292"/>
                    <a:pt x="620" y="284"/>
                    <a:pt x="645" y="278"/>
                  </a:cubicBezTo>
                  <a:cubicBezTo>
                    <a:pt x="658" y="275"/>
                    <a:pt x="670" y="273"/>
                    <a:pt x="683" y="271"/>
                  </a:cubicBezTo>
                  <a:lnTo>
                    <a:pt x="686" y="271"/>
                  </a:lnTo>
                  <a:lnTo>
                    <a:pt x="697" y="273"/>
                  </a:lnTo>
                  <a:lnTo>
                    <a:pt x="702" y="275"/>
                  </a:lnTo>
                  <a:lnTo>
                    <a:pt x="707" y="276"/>
                  </a:lnTo>
                  <a:lnTo>
                    <a:pt x="711" y="279"/>
                  </a:lnTo>
                  <a:lnTo>
                    <a:pt x="713" y="282"/>
                  </a:lnTo>
                  <a:lnTo>
                    <a:pt x="718" y="289"/>
                  </a:lnTo>
                  <a:lnTo>
                    <a:pt x="724" y="298"/>
                  </a:lnTo>
                  <a:cubicBezTo>
                    <a:pt x="727" y="306"/>
                    <a:pt x="730" y="311"/>
                    <a:pt x="732" y="320"/>
                  </a:cubicBezTo>
                  <a:cubicBezTo>
                    <a:pt x="735" y="328"/>
                    <a:pt x="738" y="336"/>
                    <a:pt x="740" y="346"/>
                  </a:cubicBezTo>
                  <a:cubicBezTo>
                    <a:pt x="741" y="354"/>
                    <a:pt x="743" y="363"/>
                    <a:pt x="743" y="371"/>
                  </a:cubicBezTo>
                  <a:cubicBezTo>
                    <a:pt x="745" y="389"/>
                    <a:pt x="746" y="401"/>
                    <a:pt x="745" y="420"/>
                  </a:cubicBezTo>
                  <a:cubicBezTo>
                    <a:pt x="743" y="439"/>
                    <a:pt x="741" y="457"/>
                    <a:pt x="738" y="477"/>
                  </a:cubicBezTo>
                  <a:cubicBezTo>
                    <a:pt x="732" y="507"/>
                    <a:pt x="726" y="537"/>
                    <a:pt x="716" y="567"/>
                  </a:cubicBezTo>
                  <a:cubicBezTo>
                    <a:pt x="700" y="611"/>
                    <a:pt x="682" y="657"/>
                    <a:pt x="662" y="700"/>
                  </a:cubicBezTo>
                  <a:lnTo>
                    <a:pt x="662" y="700"/>
                  </a:lnTo>
                  <a:cubicBezTo>
                    <a:pt x="662" y="700"/>
                    <a:pt x="662" y="699"/>
                    <a:pt x="662" y="699"/>
                  </a:cubicBezTo>
                  <a:lnTo>
                    <a:pt x="662" y="699"/>
                  </a:lnTo>
                  <a:cubicBezTo>
                    <a:pt x="661" y="701"/>
                    <a:pt x="660" y="703"/>
                    <a:pt x="659" y="705"/>
                  </a:cubicBezTo>
                  <a:lnTo>
                    <a:pt x="659" y="705"/>
                  </a:lnTo>
                  <a:cubicBezTo>
                    <a:pt x="660" y="703"/>
                    <a:pt x="661" y="702"/>
                    <a:pt x="662" y="700"/>
                  </a:cubicBezTo>
                  <a:lnTo>
                    <a:pt x="662" y="700"/>
                  </a:lnTo>
                  <a:cubicBezTo>
                    <a:pt x="661" y="702"/>
                    <a:pt x="660" y="704"/>
                    <a:pt x="659" y="706"/>
                  </a:cubicBezTo>
                  <a:lnTo>
                    <a:pt x="659" y="706"/>
                  </a:lnTo>
                  <a:cubicBezTo>
                    <a:pt x="659" y="705"/>
                    <a:pt x="659" y="705"/>
                    <a:pt x="659" y="705"/>
                  </a:cubicBezTo>
                  <a:lnTo>
                    <a:pt x="659" y="705"/>
                  </a:lnTo>
                  <a:cubicBezTo>
                    <a:pt x="659" y="705"/>
                    <a:pt x="659" y="706"/>
                    <a:pt x="659" y="706"/>
                  </a:cubicBezTo>
                  <a:lnTo>
                    <a:pt x="659" y="706"/>
                  </a:lnTo>
                  <a:cubicBezTo>
                    <a:pt x="659" y="706"/>
                    <a:pt x="659" y="706"/>
                    <a:pt x="659" y="706"/>
                  </a:cubicBezTo>
                  <a:lnTo>
                    <a:pt x="659" y="706"/>
                  </a:lnTo>
                  <a:cubicBezTo>
                    <a:pt x="614" y="793"/>
                    <a:pt x="564" y="878"/>
                    <a:pt x="510" y="960"/>
                  </a:cubicBezTo>
                  <a:cubicBezTo>
                    <a:pt x="469" y="1020"/>
                    <a:pt x="430" y="1080"/>
                    <a:pt x="390" y="1139"/>
                  </a:cubicBezTo>
                  <a:cubicBezTo>
                    <a:pt x="392" y="1137"/>
                    <a:pt x="393" y="1134"/>
                    <a:pt x="396" y="1131"/>
                  </a:cubicBezTo>
                  <a:lnTo>
                    <a:pt x="396" y="1131"/>
                  </a:lnTo>
                  <a:cubicBezTo>
                    <a:pt x="360" y="1185"/>
                    <a:pt x="324" y="1239"/>
                    <a:pt x="287" y="1292"/>
                  </a:cubicBezTo>
                  <a:lnTo>
                    <a:pt x="293" y="1284"/>
                  </a:lnTo>
                  <a:lnTo>
                    <a:pt x="293" y="1284"/>
                  </a:lnTo>
                  <a:cubicBezTo>
                    <a:pt x="244" y="1357"/>
                    <a:pt x="198" y="1432"/>
                    <a:pt x="151" y="1506"/>
                  </a:cubicBezTo>
                  <a:cubicBezTo>
                    <a:pt x="129" y="1543"/>
                    <a:pt x="107" y="1579"/>
                    <a:pt x="84" y="1617"/>
                  </a:cubicBezTo>
                  <a:cubicBezTo>
                    <a:pt x="64" y="1650"/>
                    <a:pt x="45" y="1685"/>
                    <a:pt x="29" y="1721"/>
                  </a:cubicBezTo>
                  <a:cubicBezTo>
                    <a:pt x="10" y="1766"/>
                    <a:pt x="1" y="1813"/>
                    <a:pt x="2" y="1861"/>
                  </a:cubicBezTo>
                  <a:cubicBezTo>
                    <a:pt x="4" y="1953"/>
                    <a:pt x="80" y="2049"/>
                    <a:pt x="165" y="2079"/>
                  </a:cubicBezTo>
                  <a:cubicBezTo>
                    <a:pt x="231" y="2101"/>
                    <a:pt x="297" y="2113"/>
                    <a:pt x="365" y="2113"/>
                  </a:cubicBezTo>
                  <a:cubicBezTo>
                    <a:pt x="370" y="2113"/>
                    <a:pt x="374" y="2113"/>
                    <a:pt x="379" y="2112"/>
                  </a:cubicBezTo>
                  <a:cubicBezTo>
                    <a:pt x="412" y="2112"/>
                    <a:pt x="445" y="2111"/>
                    <a:pt x="479" y="2108"/>
                  </a:cubicBezTo>
                  <a:cubicBezTo>
                    <a:pt x="575" y="2098"/>
                    <a:pt x="670" y="2081"/>
                    <a:pt x="764" y="2055"/>
                  </a:cubicBezTo>
                  <a:cubicBezTo>
                    <a:pt x="821" y="2040"/>
                    <a:pt x="878" y="2024"/>
                    <a:pt x="935" y="2005"/>
                  </a:cubicBezTo>
                  <a:cubicBezTo>
                    <a:pt x="1001" y="1984"/>
                    <a:pt x="1039" y="1915"/>
                    <a:pt x="1022" y="1848"/>
                  </a:cubicBezTo>
                  <a:cubicBezTo>
                    <a:pt x="1005" y="1792"/>
                    <a:pt x="954" y="1756"/>
                    <a:pt x="900" y="1756"/>
                  </a:cubicBezTo>
                  <a:cubicBezTo>
                    <a:pt x="888" y="1756"/>
                    <a:pt x="876" y="1758"/>
                    <a:pt x="865" y="1761"/>
                  </a:cubicBezTo>
                  <a:cubicBezTo>
                    <a:pt x="803" y="1778"/>
                    <a:pt x="740" y="1794"/>
                    <a:pt x="678" y="1808"/>
                  </a:cubicBezTo>
                  <a:cubicBezTo>
                    <a:pt x="607" y="1823"/>
                    <a:pt x="536" y="1832"/>
                    <a:pt x="463" y="1840"/>
                  </a:cubicBezTo>
                  <a:cubicBezTo>
                    <a:pt x="439" y="1842"/>
                    <a:pt x="414" y="1842"/>
                    <a:pt x="388" y="1842"/>
                  </a:cubicBezTo>
                  <a:cubicBezTo>
                    <a:pt x="357" y="1840"/>
                    <a:pt x="325" y="1837"/>
                    <a:pt x="293" y="1832"/>
                  </a:cubicBezTo>
                  <a:lnTo>
                    <a:pt x="281" y="1829"/>
                  </a:lnTo>
                  <a:cubicBezTo>
                    <a:pt x="286" y="1818"/>
                    <a:pt x="292" y="1805"/>
                    <a:pt x="297" y="1794"/>
                  </a:cubicBezTo>
                  <a:cubicBezTo>
                    <a:pt x="358" y="1672"/>
                    <a:pt x="433" y="1557"/>
                    <a:pt x="506" y="1441"/>
                  </a:cubicBezTo>
                  <a:lnTo>
                    <a:pt x="510" y="1435"/>
                  </a:lnTo>
                  <a:lnTo>
                    <a:pt x="507" y="1440"/>
                  </a:lnTo>
                  <a:lnTo>
                    <a:pt x="507" y="1440"/>
                  </a:lnTo>
                  <a:lnTo>
                    <a:pt x="509" y="1438"/>
                  </a:lnTo>
                  <a:cubicBezTo>
                    <a:pt x="543" y="1387"/>
                    <a:pt x="576" y="1336"/>
                    <a:pt x="610" y="1285"/>
                  </a:cubicBezTo>
                  <a:lnTo>
                    <a:pt x="610" y="1285"/>
                  </a:lnTo>
                  <a:cubicBezTo>
                    <a:pt x="708" y="1147"/>
                    <a:pt x="807" y="1003"/>
                    <a:pt x="884" y="852"/>
                  </a:cubicBezTo>
                  <a:cubicBezTo>
                    <a:pt x="998" y="629"/>
                    <a:pt x="1093" y="333"/>
                    <a:pt x="927" y="110"/>
                  </a:cubicBezTo>
                  <a:cubicBezTo>
                    <a:pt x="887" y="61"/>
                    <a:pt x="833" y="26"/>
                    <a:pt x="773" y="10"/>
                  </a:cubicBezTo>
                  <a:cubicBezTo>
                    <a:pt x="744" y="4"/>
                    <a:pt x="714" y="1"/>
                    <a:pt x="6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0" name="Google Shape;13790;p25"/>
            <p:cNvSpPr/>
            <p:nvPr/>
          </p:nvSpPr>
          <p:spPr>
            <a:xfrm>
              <a:off x="7136445" y="3086760"/>
              <a:ext cx="30413" cy="83803"/>
            </a:xfrm>
            <a:custGeom>
              <a:avLst/>
              <a:gdLst/>
              <a:ahLst/>
              <a:cxnLst/>
              <a:rect l="l" t="t" r="r" b="b"/>
              <a:pathLst>
                <a:path w="904" h="2491" extrusionOk="0">
                  <a:moveTo>
                    <a:pt x="754" y="0"/>
                  </a:moveTo>
                  <a:cubicBezTo>
                    <a:pt x="694" y="0"/>
                    <a:pt x="639" y="40"/>
                    <a:pt x="622" y="100"/>
                  </a:cubicBezTo>
                  <a:cubicBezTo>
                    <a:pt x="600" y="187"/>
                    <a:pt x="570" y="271"/>
                    <a:pt x="543" y="355"/>
                  </a:cubicBezTo>
                  <a:cubicBezTo>
                    <a:pt x="518" y="434"/>
                    <a:pt x="491" y="514"/>
                    <a:pt x="469" y="595"/>
                  </a:cubicBezTo>
                  <a:cubicBezTo>
                    <a:pt x="429" y="739"/>
                    <a:pt x="390" y="880"/>
                    <a:pt x="350" y="1026"/>
                  </a:cubicBezTo>
                  <a:cubicBezTo>
                    <a:pt x="310" y="1170"/>
                    <a:pt x="276" y="1315"/>
                    <a:pt x="238" y="1461"/>
                  </a:cubicBezTo>
                  <a:cubicBezTo>
                    <a:pt x="165" y="1748"/>
                    <a:pt x="95" y="2036"/>
                    <a:pt x="18" y="2322"/>
                  </a:cubicBezTo>
                  <a:cubicBezTo>
                    <a:pt x="0" y="2393"/>
                    <a:pt x="43" y="2466"/>
                    <a:pt x="114" y="2485"/>
                  </a:cubicBezTo>
                  <a:cubicBezTo>
                    <a:pt x="125" y="2488"/>
                    <a:pt x="136" y="2490"/>
                    <a:pt x="147" y="2490"/>
                  </a:cubicBezTo>
                  <a:cubicBezTo>
                    <a:pt x="209" y="2490"/>
                    <a:pt x="264" y="2449"/>
                    <a:pt x="279" y="2389"/>
                  </a:cubicBezTo>
                  <a:cubicBezTo>
                    <a:pt x="298" y="2306"/>
                    <a:pt x="318" y="2224"/>
                    <a:pt x="337" y="2143"/>
                  </a:cubicBezTo>
                  <a:cubicBezTo>
                    <a:pt x="473" y="1583"/>
                    <a:pt x="610" y="1023"/>
                    <a:pt x="787" y="473"/>
                  </a:cubicBezTo>
                  <a:cubicBezTo>
                    <a:pt x="822" y="372"/>
                    <a:pt x="860" y="272"/>
                    <a:pt x="888" y="168"/>
                  </a:cubicBezTo>
                  <a:cubicBezTo>
                    <a:pt x="904" y="97"/>
                    <a:pt x="860" y="24"/>
                    <a:pt x="788" y="5"/>
                  </a:cubicBezTo>
                  <a:cubicBezTo>
                    <a:pt x="777" y="2"/>
                    <a:pt x="765" y="0"/>
                    <a:pt x="7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1" name="Google Shape;13791;p25"/>
            <p:cNvSpPr/>
            <p:nvPr/>
          </p:nvSpPr>
          <p:spPr>
            <a:xfrm>
              <a:off x="7156934" y="3100285"/>
              <a:ext cx="31119" cy="67083"/>
            </a:xfrm>
            <a:custGeom>
              <a:avLst/>
              <a:gdLst/>
              <a:ahLst/>
              <a:cxnLst/>
              <a:rect l="l" t="t" r="r" b="b"/>
              <a:pathLst>
                <a:path w="925" h="1994" extrusionOk="0">
                  <a:moveTo>
                    <a:pt x="820" y="294"/>
                  </a:moveTo>
                  <a:cubicBezTo>
                    <a:pt x="819" y="295"/>
                    <a:pt x="819" y="295"/>
                    <a:pt x="819" y="296"/>
                  </a:cubicBezTo>
                  <a:lnTo>
                    <a:pt x="820" y="294"/>
                  </a:lnTo>
                  <a:close/>
                  <a:moveTo>
                    <a:pt x="770" y="1"/>
                  </a:moveTo>
                  <a:cubicBezTo>
                    <a:pt x="734" y="1"/>
                    <a:pt x="698" y="14"/>
                    <a:pt x="673" y="41"/>
                  </a:cubicBezTo>
                  <a:cubicBezTo>
                    <a:pt x="623" y="98"/>
                    <a:pt x="575" y="158"/>
                    <a:pt x="532" y="223"/>
                  </a:cubicBezTo>
                  <a:cubicBezTo>
                    <a:pt x="491" y="288"/>
                    <a:pt x="455" y="356"/>
                    <a:pt x="423" y="426"/>
                  </a:cubicBezTo>
                  <a:cubicBezTo>
                    <a:pt x="380" y="522"/>
                    <a:pt x="346" y="622"/>
                    <a:pt x="311" y="720"/>
                  </a:cubicBezTo>
                  <a:cubicBezTo>
                    <a:pt x="271" y="833"/>
                    <a:pt x="238" y="948"/>
                    <a:pt x="205" y="1064"/>
                  </a:cubicBezTo>
                  <a:cubicBezTo>
                    <a:pt x="135" y="1316"/>
                    <a:pt x="78" y="1572"/>
                    <a:pt x="18" y="1827"/>
                  </a:cubicBezTo>
                  <a:cubicBezTo>
                    <a:pt x="1" y="1898"/>
                    <a:pt x="43" y="1969"/>
                    <a:pt x="113" y="1988"/>
                  </a:cubicBezTo>
                  <a:cubicBezTo>
                    <a:pt x="124" y="1991"/>
                    <a:pt x="134" y="1993"/>
                    <a:pt x="145" y="1993"/>
                  </a:cubicBezTo>
                  <a:cubicBezTo>
                    <a:pt x="146" y="1993"/>
                    <a:pt x="147" y="1993"/>
                    <a:pt x="148" y="1993"/>
                  </a:cubicBezTo>
                  <a:cubicBezTo>
                    <a:pt x="208" y="1993"/>
                    <a:pt x="259" y="1952"/>
                    <a:pt x="274" y="1893"/>
                  </a:cubicBezTo>
                  <a:cubicBezTo>
                    <a:pt x="306" y="1738"/>
                    <a:pt x="339" y="1581"/>
                    <a:pt x="377" y="1426"/>
                  </a:cubicBezTo>
                  <a:cubicBezTo>
                    <a:pt x="411" y="1293"/>
                    <a:pt x="449" y="1160"/>
                    <a:pt x="485" y="1027"/>
                  </a:cubicBezTo>
                  <a:cubicBezTo>
                    <a:pt x="504" y="974"/>
                    <a:pt x="521" y="918"/>
                    <a:pt x="539" y="863"/>
                  </a:cubicBezTo>
                  <a:cubicBezTo>
                    <a:pt x="580" y="754"/>
                    <a:pt x="618" y="644"/>
                    <a:pt x="667" y="540"/>
                  </a:cubicBezTo>
                  <a:cubicBezTo>
                    <a:pt x="695" y="480"/>
                    <a:pt x="729" y="423"/>
                    <a:pt x="765" y="366"/>
                  </a:cubicBezTo>
                  <a:cubicBezTo>
                    <a:pt x="783" y="342"/>
                    <a:pt x="802" y="317"/>
                    <a:pt x="821" y="293"/>
                  </a:cubicBezTo>
                  <a:lnTo>
                    <a:pt x="821" y="293"/>
                  </a:lnTo>
                  <a:lnTo>
                    <a:pt x="820" y="294"/>
                  </a:lnTo>
                  <a:cubicBezTo>
                    <a:pt x="820" y="294"/>
                    <a:pt x="821" y="294"/>
                    <a:pt x="821" y="293"/>
                  </a:cubicBezTo>
                  <a:lnTo>
                    <a:pt x="821" y="293"/>
                  </a:lnTo>
                  <a:cubicBezTo>
                    <a:pt x="821" y="293"/>
                    <a:pt x="821" y="293"/>
                    <a:pt x="821" y="293"/>
                  </a:cubicBezTo>
                  <a:cubicBezTo>
                    <a:pt x="821" y="292"/>
                    <a:pt x="822" y="292"/>
                    <a:pt x="822" y="291"/>
                  </a:cubicBezTo>
                  <a:cubicBezTo>
                    <a:pt x="838" y="274"/>
                    <a:pt x="855" y="255"/>
                    <a:pt x="871" y="238"/>
                  </a:cubicBezTo>
                  <a:cubicBezTo>
                    <a:pt x="925" y="184"/>
                    <a:pt x="923" y="97"/>
                    <a:pt x="871" y="41"/>
                  </a:cubicBezTo>
                  <a:cubicBezTo>
                    <a:pt x="845" y="15"/>
                    <a:pt x="807" y="1"/>
                    <a:pt x="7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2" name="Google Shape;13792;p25"/>
            <p:cNvSpPr/>
            <p:nvPr/>
          </p:nvSpPr>
          <p:spPr>
            <a:xfrm>
              <a:off x="7121037" y="3063546"/>
              <a:ext cx="133325" cy="43163"/>
            </a:xfrm>
            <a:custGeom>
              <a:avLst/>
              <a:gdLst/>
              <a:ahLst/>
              <a:cxnLst/>
              <a:rect l="l" t="t" r="r" b="b"/>
              <a:pathLst>
                <a:path w="3963" h="1283" extrusionOk="0">
                  <a:moveTo>
                    <a:pt x="2005" y="1"/>
                  </a:moveTo>
                  <a:cubicBezTo>
                    <a:pt x="1958" y="1"/>
                    <a:pt x="1911" y="2"/>
                    <a:pt x="1864" y="3"/>
                  </a:cubicBezTo>
                  <a:cubicBezTo>
                    <a:pt x="1715" y="6"/>
                    <a:pt x="1565" y="17"/>
                    <a:pt x="1417" y="38"/>
                  </a:cubicBezTo>
                  <a:lnTo>
                    <a:pt x="1145" y="77"/>
                  </a:lnTo>
                  <a:cubicBezTo>
                    <a:pt x="1028" y="95"/>
                    <a:pt x="911" y="115"/>
                    <a:pt x="795" y="141"/>
                  </a:cubicBezTo>
                  <a:cubicBezTo>
                    <a:pt x="615" y="183"/>
                    <a:pt x="431" y="232"/>
                    <a:pt x="267" y="324"/>
                  </a:cubicBezTo>
                  <a:cubicBezTo>
                    <a:pt x="192" y="365"/>
                    <a:pt x="121" y="416"/>
                    <a:pt x="73" y="489"/>
                  </a:cubicBezTo>
                  <a:cubicBezTo>
                    <a:pt x="29" y="552"/>
                    <a:pt x="4" y="627"/>
                    <a:pt x="1" y="704"/>
                  </a:cubicBezTo>
                  <a:cubicBezTo>
                    <a:pt x="2" y="791"/>
                    <a:pt x="20" y="878"/>
                    <a:pt x="53" y="959"/>
                  </a:cubicBezTo>
                  <a:cubicBezTo>
                    <a:pt x="83" y="1040"/>
                    <a:pt x="118" y="1119"/>
                    <a:pt x="151" y="1198"/>
                  </a:cubicBezTo>
                  <a:cubicBezTo>
                    <a:pt x="173" y="1249"/>
                    <a:pt x="224" y="1282"/>
                    <a:pt x="279" y="1282"/>
                  </a:cubicBezTo>
                  <a:cubicBezTo>
                    <a:pt x="297" y="1282"/>
                    <a:pt x="314" y="1279"/>
                    <a:pt x="331" y="1271"/>
                  </a:cubicBezTo>
                  <a:cubicBezTo>
                    <a:pt x="400" y="1241"/>
                    <a:pt x="433" y="1160"/>
                    <a:pt x="403" y="1090"/>
                  </a:cubicBezTo>
                  <a:cubicBezTo>
                    <a:pt x="371" y="1014"/>
                    <a:pt x="338" y="939"/>
                    <a:pt x="308" y="861"/>
                  </a:cubicBezTo>
                  <a:cubicBezTo>
                    <a:pt x="297" y="826"/>
                    <a:pt x="287" y="793"/>
                    <a:pt x="279" y="756"/>
                  </a:cubicBezTo>
                  <a:cubicBezTo>
                    <a:pt x="278" y="747"/>
                    <a:pt x="276" y="736"/>
                    <a:pt x="274" y="725"/>
                  </a:cubicBezTo>
                  <a:cubicBezTo>
                    <a:pt x="274" y="720"/>
                    <a:pt x="273" y="717"/>
                    <a:pt x="274" y="712"/>
                  </a:cubicBezTo>
                  <a:cubicBezTo>
                    <a:pt x="276" y="707"/>
                    <a:pt x="276" y="704"/>
                    <a:pt x="276" y="699"/>
                  </a:cubicBezTo>
                  <a:lnTo>
                    <a:pt x="276" y="699"/>
                  </a:lnTo>
                  <a:lnTo>
                    <a:pt x="274" y="706"/>
                  </a:lnTo>
                  <a:cubicBezTo>
                    <a:pt x="274" y="709"/>
                    <a:pt x="273" y="714"/>
                    <a:pt x="273" y="717"/>
                  </a:cubicBezTo>
                  <a:cubicBezTo>
                    <a:pt x="273" y="712"/>
                    <a:pt x="274" y="709"/>
                    <a:pt x="274" y="704"/>
                  </a:cubicBezTo>
                  <a:cubicBezTo>
                    <a:pt x="276" y="698"/>
                    <a:pt x="278" y="692"/>
                    <a:pt x="279" y="687"/>
                  </a:cubicBezTo>
                  <a:cubicBezTo>
                    <a:pt x="284" y="674"/>
                    <a:pt x="289" y="663"/>
                    <a:pt x="293" y="652"/>
                  </a:cubicBezTo>
                  <a:cubicBezTo>
                    <a:pt x="295" y="647"/>
                    <a:pt x="298" y="642"/>
                    <a:pt x="301" y="638"/>
                  </a:cubicBezTo>
                  <a:cubicBezTo>
                    <a:pt x="305" y="633"/>
                    <a:pt x="306" y="630"/>
                    <a:pt x="311" y="625"/>
                  </a:cubicBezTo>
                  <a:cubicBezTo>
                    <a:pt x="316" y="620"/>
                    <a:pt x="320" y="616"/>
                    <a:pt x="325" y="611"/>
                  </a:cubicBezTo>
                  <a:cubicBezTo>
                    <a:pt x="335" y="603"/>
                    <a:pt x="346" y="595"/>
                    <a:pt x="357" y="587"/>
                  </a:cubicBezTo>
                  <a:cubicBezTo>
                    <a:pt x="387" y="567"/>
                    <a:pt x="419" y="549"/>
                    <a:pt x="450" y="533"/>
                  </a:cubicBezTo>
                  <a:cubicBezTo>
                    <a:pt x="487" y="514"/>
                    <a:pt x="525" y="498"/>
                    <a:pt x="563" y="484"/>
                  </a:cubicBezTo>
                  <a:cubicBezTo>
                    <a:pt x="684" y="443"/>
                    <a:pt x="808" y="408"/>
                    <a:pt x="933" y="380"/>
                  </a:cubicBezTo>
                  <a:cubicBezTo>
                    <a:pt x="1055" y="354"/>
                    <a:pt x="1178" y="334"/>
                    <a:pt x="1302" y="315"/>
                  </a:cubicBezTo>
                  <a:lnTo>
                    <a:pt x="1462" y="288"/>
                  </a:lnTo>
                  <a:cubicBezTo>
                    <a:pt x="1539" y="277"/>
                    <a:pt x="1617" y="270"/>
                    <a:pt x="1694" y="263"/>
                  </a:cubicBezTo>
                  <a:lnTo>
                    <a:pt x="1688" y="263"/>
                  </a:lnTo>
                  <a:cubicBezTo>
                    <a:pt x="1810" y="253"/>
                    <a:pt x="1933" y="249"/>
                    <a:pt x="2057" y="249"/>
                  </a:cubicBezTo>
                  <a:cubicBezTo>
                    <a:pt x="2095" y="249"/>
                    <a:pt x="2133" y="249"/>
                    <a:pt x="2171" y="250"/>
                  </a:cubicBezTo>
                  <a:cubicBezTo>
                    <a:pt x="2255" y="251"/>
                    <a:pt x="2337" y="253"/>
                    <a:pt x="2421" y="256"/>
                  </a:cubicBezTo>
                  <a:cubicBezTo>
                    <a:pt x="2487" y="258"/>
                    <a:pt x="2554" y="263"/>
                    <a:pt x="2619" y="263"/>
                  </a:cubicBezTo>
                  <a:cubicBezTo>
                    <a:pt x="2871" y="278"/>
                    <a:pt x="3121" y="291"/>
                    <a:pt x="3371" y="302"/>
                  </a:cubicBezTo>
                  <a:lnTo>
                    <a:pt x="3830" y="327"/>
                  </a:lnTo>
                  <a:cubicBezTo>
                    <a:pt x="3833" y="328"/>
                    <a:pt x="3836" y="328"/>
                    <a:pt x="3839" y="328"/>
                  </a:cubicBezTo>
                  <a:cubicBezTo>
                    <a:pt x="3899" y="328"/>
                    <a:pt x="3949" y="285"/>
                    <a:pt x="3956" y="225"/>
                  </a:cubicBezTo>
                  <a:cubicBezTo>
                    <a:pt x="3963" y="163"/>
                    <a:pt x="3919" y="106"/>
                    <a:pt x="3857" y="96"/>
                  </a:cubicBezTo>
                  <a:cubicBezTo>
                    <a:pt x="3700" y="87"/>
                    <a:pt x="3543" y="74"/>
                    <a:pt x="3385" y="66"/>
                  </a:cubicBezTo>
                  <a:cubicBezTo>
                    <a:pt x="3167" y="54"/>
                    <a:pt x="2948" y="41"/>
                    <a:pt x="2730" y="27"/>
                  </a:cubicBezTo>
                  <a:cubicBezTo>
                    <a:pt x="2651" y="22"/>
                    <a:pt x="2571" y="19"/>
                    <a:pt x="2492" y="16"/>
                  </a:cubicBezTo>
                  <a:cubicBezTo>
                    <a:pt x="2329" y="8"/>
                    <a:pt x="2167" y="1"/>
                    <a:pt x="2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3" name="Google Shape;13793;p25"/>
            <p:cNvSpPr/>
            <p:nvPr/>
          </p:nvSpPr>
          <p:spPr>
            <a:xfrm>
              <a:off x="7084028" y="3189004"/>
              <a:ext cx="121618" cy="28361"/>
            </a:xfrm>
            <a:custGeom>
              <a:avLst/>
              <a:gdLst/>
              <a:ahLst/>
              <a:cxnLst/>
              <a:rect l="l" t="t" r="r" b="b"/>
              <a:pathLst>
                <a:path w="3615" h="843" extrusionOk="0">
                  <a:moveTo>
                    <a:pt x="2269" y="278"/>
                  </a:moveTo>
                  <a:cubicBezTo>
                    <a:pt x="2265" y="278"/>
                    <a:pt x="2262" y="279"/>
                    <a:pt x="2258" y="279"/>
                  </a:cubicBezTo>
                  <a:cubicBezTo>
                    <a:pt x="2261" y="279"/>
                    <a:pt x="2265" y="279"/>
                    <a:pt x="2269" y="278"/>
                  </a:cubicBezTo>
                  <a:close/>
                  <a:moveTo>
                    <a:pt x="3491" y="0"/>
                  </a:moveTo>
                  <a:cubicBezTo>
                    <a:pt x="3490" y="0"/>
                    <a:pt x="3489" y="0"/>
                    <a:pt x="3488" y="0"/>
                  </a:cubicBezTo>
                  <a:cubicBezTo>
                    <a:pt x="3271" y="3"/>
                    <a:pt x="3054" y="5"/>
                    <a:pt x="2839" y="11"/>
                  </a:cubicBezTo>
                  <a:cubicBezTo>
                    <a:pt x="2744" y="15"/>
                    <a:pt x="2650" y="16"/>
                    <a:pt x="2555" y="21"/>
                  </a:cubicBezTo>
                  <a:cubicBezTo>
                    <a:pt x="2449" y="26"/>
                    <a:pt x="2342" y="26"/>
                    <a:pt x="2236" y="35"/>
                  </a:cubicBezTo>
                  <a:lnTo>
                    <a:pt x="2239" y="35"/>
                  </a:lnTo>
                  <a:cubicBezTo>
                    <a:pt x="2123" y="43"/>
                    <a:pt x="2006" y="53"/>
                    <a:pt x="1889" y="64"/>
                  </a:cubicBezTo>
                  <a:lnTo>
                    <a:pt x="1894" y="64"/>
                  </a:lnTo>
                  <a:cubicBezTo>
                    <a:pt x="1856" y="67"/>
                    <a:pt x="1818" y="72"/>
                    <a:pt x="1778" y="76"/>
                  </a:cubicBezTo>
                  <a:cubicBezTo>
                    <a:pt x="1710" y="86"/>
                    <a:pt x="1644" y="94"/>
                    <a:pt x="1576" y="103"/>
                  </a:cubicBezTo>
                  <a:cubicBezTo>
                    <a:pt x="1487" y="114"/>
                    <a:pt x="1400" y="129"/>
                    <a:pt x="1311" y="143"/>
                  </a:cubicBezTo>
                  <a:cubicBezTo>
                    <a:pt x="1123" y="171"/>
                    <a:pt x="933" y="200"/>
                    <a:pt x="744" y="241"/>
                  </a:cubicBezTo>
                  <a:lnTo>
                    <a:pt x="756" y="239"/>
                  </a:lnTo>
                  <a:lnTo>
                    <a:pt x="756" y="239"/>
                  </a:lnTo>
                  <a:cubicBezTo>
                    <a:pt x="711" y="249"/>
                    <a:pt x="667" y="258"/>
                    <a:pt x="623" y="268"/>
                  </a:cubicBezTo>
                  <a:lnTo>
                    <a:pt x="629" y="266"/>
                  </a:lnTo>
                  <a:lnTo>
                    <a:pt x="629" y="266"/>
                  </a:lnTo>
                  <a:cubicBezTo>
                    <a:pt x="580" y="277"/>
                    <a:pt x="532" y="288"/>
                    <a:pt x="483" y="301"/>
                  </a:cubicBezTo>
                  <a:cubicBezTo>
                    <a:pt x="401" y="323"/>
                    <a:pt x="317" y="341"/>
                    <a:pt x="238" y="371"/>
                  </a:cubicBezTo>
                  <a:cubicBezTo>
                    <a:pt x="178" y="391"/>
                    <a:pt x="113" y="412"/>
                    <a:pt x="65" y="456"/>
                  </a:cubicBezTo>
                  <a:cubicBezTo>
                    <a:pt x="43" y="477"/>
                    <a:pt x="26" y="501"/>
                    <a:pt x="15" y="529"/>
                  </a:cubicBezTo>
                  <a:cubicBezTo>
                    <a:pt x="5" y="551"/>
                    <a:pt x="0" y="575"/>
                    <a:pt x="2" y="599"/>
                  </a:cubicBezTo>
                  <a:cubicBezTo>
                    <a:pt x="7" y="656"/>
                    <a:pt x="23" y="711"/>
                    <a:pt x="46" y="762"/>
                  </a:cubicBezTo>
                  <a:cubicBezTo>
                    <a:pt x="69" y="811"/>
                    <a:pt x="118" y="842"/>
                    <a:pt x="173" y="842"/>
                  </a:cubicBezTo>
                  <a:cubicBezTo>
                    <a:pt x="190" y="842"/>
                    <a:pt x="208" y="839"/>
                    <a:pt x="225" y="831"/>
                  </a:cubicBezTo>
                  <a:cubicBezTo>
                    <a:pt x="293" y="801"/>
                    <a:pt x="325" y="722"/>
                    <a:pt x="295" y="654"/>
                  </a:cubicBezTo>
                  <a:cubicBezTo>
                    <a:pt x="292" y="646"/>
                    <a:pt x="290" y="640"/>
                    <a:pt x="287" y="634"/>
                  </a:cubicBezTo>
                  <a:lnTo>
                    <a:pt x="317" y="622"/>
                  </a:lnTo>
                  <a:cubicBezTo>
                    <a:pt x="493" y="564"/>
                    <a:pt x="673" y="516"/>
                    <a:pt x="855" y="478"/>
                  </a:cubicBezTo>
                  <a:cubicBezTo>
                    <a:pt x="964" y="456"/>
                    <a:pt x="1072" y="434"/>
                    <a:pt x="1181" y="417"/>
                  </a:cubicBezTo>
                  <a:cubicBezTo>
                    <a:pt x="1302" y="398"/>
                    <a:pt x="1420" y="374"/>
                    <a:pt x="1541" y="358"/>
                  </a:cubicBezTo>
                  <a:cubicBezTo>
                    <a:pt x="1614" y="349"/>
                    <a:pt x="1683" y="339"/>
                    <a:pt x="1756" y="330"/>
                  </a:cubicBezTo>
                  <a:cubicBezTo>
                    <a:pt x="1808" y="322"/>
                    <a:pt x="1860" y="312"/>
                    <a:pt x="1913" y="307"/>
                  </a:cubicBezTo>
                  <a:cubicBezTo>
                    <a:pt x="2033" y="298"/>
                    <a:pt x="2153" y="287"/>
                    <a:pt x="2274" y="277"/>
                  </a:cubicBezTo>
                  <a:lnTo>
                    <a:pt x="2274" y="277"/>
                  </a:lnTo>
                  <a:cubicBezTo>
                    <a:pt x="2272" y="278"/>
                    <a:pt x="2270" y="278"/>
                    <a:pt x="2269" y="278"/>
                  </a:cubicBezTo>
                  <a:lnTo>
                    <a:pt x="2269" y="278"/>
                  </a:lnTo>
                  <a:cubicBezTo>
                    <a:pt x="2675" y="255"/>
                    <a:pt x="3083" y="250"/>
                    <a:pt x="3491" y="247"/>
                  </a:cubicBezTo>
                  <a:cubicBezTo>
                    <a:pt x="3559" y="246"/>
                    <a:pt x="3614" y="189"/>
                    <a:pt x="3613" y="121"/>
                  </a:cubicBezTo>
                  <a:cubicBezTo>
                    <a:pt x="3611" y="54"/>
                    <a:pt x="3557" y="0"/>
                    <a:pt x="34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4" name="Google Shape;13794;p25"/>
            <p:cNvSpPr/>
            <p:nvPr/>
          </p:nvSpPr>
          <p:spPr>
            <a:xfrm>
              <a:off x="7100581" y="3220528"/>
              <a:ext cx="69236" cy="81516"/>
            </a:xfrm>
            <a:custGeom>
              <a:avLst/>
              <a:gdLst/>
              <a:ahLst/>
              <a:cxnLst/>
              <a:rect l="l" t="t" r="r" b="b"/>
              <a:pathLst>
                <a:path w="2058" h="2423" extrusionOk="0">
                  <a:moveTo>
                    <a:pt x="1766" y="1143"/>
                  </a:moveTo>
                  <a:cubicBezTo>
                    <a:pt x="1768" y="1147"/>
                    <a:pt x="1770" y="1151"/>
                    <a:pt x="1771" y="1155"/>
                  </a:cubicBezTo>
                  <a:lnTo>
                    <a:pt x="1771" y="1155"/>
                  </a:lnTo>
                  <a:lnTo>
                    <a:pt x="1771" y="1153"/>
                  </a:lnTo>
                  <a:cubicBezTo>
                    <a:pt x="1769" y="1150"/>
                    <a:pt x="1767" y="1147"/>
                    <a:pt x="1766" y="1143"/>
                  </a:cubicBezTo>
                  <a:close/>
                  <a:moveTo>
                    <a:pt x="986" y="1"/>
                  </a:moveTo>
                  <a:cubicBezTo>
                    <a:pt x="921" y="1"/>
                    <a:pt x="857" y="7"/>
                    <a:pt x="792" y="18"/>
                  </a:cubicBezTo>
                  <a:cubicBezTo>
                    <a:pt x="704" y="32"/>
                    <a:pt x="620" y="59"/>
                    <a:pt x="541" y="99"/>
                  </a:cubicBezTo>
                  <a:cubicBezTo>
                    <a:pt x="482" y="130"/>
                    <a:pt x="431" y="163"/>
                    <a:pt x="406" y="232"/>
                  </a:cubicBezTo>
                  <a:cubicBezTo>
                    <a:pt x="382" y="298"/>
                    <a:pt x="409" y="385"/>
                    <a:pt x="480" y="409"/>
                  </a:cubicBezTo>
                  <a:cubicBezTo>
                    <a:pt x="501" y="417"/>
                    <a:pt x="523" y="422"/>
                    <a:pt x="547" y="423"/>
                  </a:cubicBezTo>
                  <a:cubicBezTo>
                    <a:pt x="564" y="422"/>
                    <a:pt x="583" y="418"/>
                    <a:pt x="601" y="414"/>
                  </a:cubicBezTo>
                  <a:cubicBezTo>
                    <a:pt x="642" y="399"/>
                    <a:pt x="677" y="366"/>
                    <a:pt x="691" y="325"/>
                  </a:cubicBezTo>
                  <a:cubicBezTo>
                    <a:pt x="707" y="317"/>
                    <a:pt x="724" y="311"/>
                    <a:pt x="740" y="304"/>
                  </a:cubicBezTo>
                  <a:cubicBezTo>
                    <a:pt x="764" y="298"/>
                    <a:pt x="787" y="290"/>
                    <a:pt x="813" y="285"/>
                  </a:cubicBezTo>
                  <a:cubicBezTo>
                    <a:pt x="848" y="279"/>
                    <a:pt x="881" y="273"/>
                    <a:pt x="917" y="270"/>
                  </a:cubicBezTo>
                  <a:cubicBezTo>
                    <a:pt x="954" y="266"/>
                    <a:pt x="989" y="266"/>
                    <a:pt x="1025" y="266"/>
                  </a:cubicBezTo>
                  <a:cubicBezTo>
                    <a:pt x="1047" y="268"/>
                    <a:pt x="1069" y="271"/>
                    <a:pt x="1091" y="274"/>
                  </a:cubicBezTo>
                  <a:cubicBezTo>
                    <a:pt x="1109" y="277"/>
                    <a:pt x="1126" y="281"/>
                    <a:pt x="1142" y="287"/>
                  </a:cubicBezTo>
                  <a:cubicBezTo>
                    <a:pt x="1158" y="292"/>
                    <a:pt x="1172" y="298"/>
                    <a:pt x="1188" y="304"/>
                  </a:cubicBezTo>
                  <a:cubicBezTo>
                    <a:pt x="1194" y="308"/>
                    <a:pt x="1199" y="311"/>
                    <a:pt x="1204" y="314"/>
                  </a:cubicBezTo>
                  <a:lnTo>
                    <a:pt x="1218" y="325"/>
                  </a:lnTo>
                  <a:lnTo>
                    <a:pt x="1212" y="319"/>
                  </a:lnTo>
                  <a:lnTo>
                    <a:pt x="1215" y="321"/>
                  </a:lnTo>
                  <a:lnTo>
                    <a:pt x="1215" y="321"/>
                  </a:lnTo>
                  <a:cubicBezTo>
                    <a:pt x="1220" y="326"/>
                    <a:pt x="1225" y="330"/>
                    <a:pt x="1229" y="336"/>
                  </a:cubicBezTo>
                  <a:cubicBezTo>
                    <a:pt x="1234" y="339"/>
                    <a:pt x="1237" y="344"/>
                    <a:pt x="1240" y="349"/>
                  </a:cubicBezTo>
                  <a:lnTo>
                    <a:pt x="1247" y="360"/>
                  </a:lnTo>
                  <a:lnTo>
                    <a:pt x="1251" y="369"/>
                  </a:lnTo>
                  <a:lnTo>
                    <a:pt x="1256" y="385"/>
                  </a:lnTo>
                  <a:cubicBezTo>
                    <a:pt x="1258" y="390"/>
                    <a:pt x="1258" y="396"/>
                    <a:pt x="1258" y="401"/>
                  </a:cubicBezTo>
                  <a:cubicBezTo>
                    <a:pt x="1258" y="404"/>
                    <a:pt x="1259" y="409"/>
                    <a:pt x="1258" y="414"/>
                  </a:cubicBezTo>
                  <a:cubicBezTo>
                    <a:pt x="1258" y="418"/>
                    <a:pt x="1256" y="425"/>
                    <a:pt x="1256" y="429"/>
                  </a:cubicBezTo>
                  <a:cubicBezTo>
                    <a:pt x="1255" y="437"/>
                    <a:pt x="1252" y="445"/>
                    <a:pt x="1250" y="454"/>
                  </a:cubicBezTo>
                  <a:lnTo>
                    <a:pt x="1250" y="454"/>
                  </a:lnTo>
                  <a:cubicBezTo>
                    <a:pt x="1250" y="452"/>
                    <a:pt x="1250" y="450"/>
                    <a:pt x="1251" y="448"/>
                  </a:cubicBezTo>
                  <a:lnTo>
                    <a:pt x="1251" y="448"/>
                  </a:lnTo>
                  <a:cubicBezTo>
                    <a:pt x="1248" y="455"/>
                    <a:pt x="1247" y="461"/>
                    <a:pt x="1243" y="467"/>
                  </a:cubicBezTo>
                  <a:cubicBezTo>
                    <a:pt x="1237" y="480"/>
                    <a:pt x="1229" y="493"/>
                    <a:pt x="1221" y="507"/>
                  </a:cubicBezTo>
                  <a:cubicBezTo>
                    <a:pt x="1216" y="513"/>
                    <a:pt x="1212" y="520"/>
                    <a:pt x="1205" y="528"/>
                  </a:cubicBezTo>
                  <a:cubicBezTo>
                    <a:pt x="1197" y="537"/>
                    <a:pt x="1185" y="548"/>
                    <a:pt x="1177" y="556"/>
                  </a:cubicBezTo>
                  <a:cubicBezTo>
                    <a:pt x="1169" y="564"/>
                    <a:pt x="1161" y="570"/>
                    <a:pt x="1153" y="577"/>
                  </a:cubicBezTo>
                  <a:cubicBezTo>
                    <a:pt x="1122" y="596"/>
                    <a:pt x="1084" y="616"/>
                    <a:pt x="1065" y="645"/>
                  </a:cubicBezTo>
                  <a:cubicBezTo>
                    <a:pt x="1038" y="676"/>
                    <a:pt x="1025" y="718"/>
                    <a:pt x="1031" y="759"/>
                  </a:cubicBezTo>
                  <a:cubicBezTo>
                    <a:pt x="1036" y="797"/>
                    <a:pt x="1053" y="833"/>
                    <a:pt x="1080" y="862"/>
                  </a:cubicBezTo>
                  <a:cubicBezTo>
                    <a:pt x="1106" y="887"/>
                    <a:pt x="1139" y="904"/>
                    <a:pt x="1174" y="912"/>
                  </a:cubicBezTo>
                  <a:cubicBezTo>
                    <a:pt x="1292" y="942"/>
                    <a:pt x="1414" y="974"/>
                    <a:pt x="1530" y="1012"/>
                  </a:cubicBezTo>
                  <a:cubicBezTo>
                    <a:pt x="1566" y="1025"/>
                    <a:pt x="1601" y="1039"/>
                    <a:pt x="1636" y="1055"/>
                  </a:cubicBezTo>
                  <a:cubicBezTo>
                    <a:pt x="1660" y="1066"/>
                    <a:pt x="1683" y="1080"/>
                    <a:pt x="1707" y="1094"/>
                  </a:cubicBezTo>
                  <a:cubicBezTo>
                    <a:pt x="1720" y="1102"/>
                    <a:pt x="1731" y="1112"/>
                    <a:pt x="1744" y="1121"/>
                  </a:cubicBezTo>
                  <a:lnTo>
                    <a:pt x="1755" y="1131"/>
                  </a:lnTo>
                  <a:cubicBezTo>
                    <a:pt x="1758" y="1135"/>
                    <a:pt x="1759" y="1137"/>
                    <a:pt x="1763" y="1143"/>
                  </a:cubicBezTo>
                  <a:cubicBezTo>
                    <a:pt x="1765" y="1147"/>
                    <a:pt x="1769" y="1152"/>
                    <a:pt x="1772" y="1157"/>
                  </a:cubicBezTo>
                  <a:lnTo>
                    <a:pt x="1772" y="1157"/>
                  </a:lnTo>
                  <a:cubicBezTo>
                    <a:pt x="1774" y="1161"/>
                    <a:pt x="1776" y="1166"/>
                    <a:pt x="1778" y="1170"/>
                  </a:cubicBezTo>
                  <a:cubicBezTo>
                    <a:pt x="1780" y="1175"/>
                    <a:pt x="1782" y="1178"/>
                    <a:pt x="1782" y="1186"/>
                  </a:cubicBezTo>
                  <a:cubicBezTo>
                    <a:pt x="1783" y="1194"/>
                    <a:pt x="1785" y="1200"/>
                    <a:pt x="1785" y="1208"/>
                  </a:cubicBezTo>
                  <a:lnTo>
                    <a:pt x="1785" y="1215"/>
                  </a:lnTo>
                  <a:cubicBezTo>
                    <a:pt x="1783" y="1218"/>
                    <a:pt x="1783" y="1223"/>
                    <a:pt x="1783" y="1226"/>
                  </a:cubicBezTo>
                  <a:cubicBezTo>
                    <a:pt x="1783" y="1230"/>
                    <a:pt x="1782" y="1235"/>
                    <a:pt x="1780" y="1240"/>
                  </a:cubicBezTo>
                  <a:cubicBezTo>
                    <a:pt x="1777" y="1248"/>
                    <a:pt x="1774" y="1256"/>
                    <a:pt x="1771" y="1262"/>
                  </a:cubicBezTo>
                  <a:cubicBezTo>
                    <a:pt x="1763" y="1276"/>
                    <a:pt x="1755" y="1292"/>
                    <a:pt x="1747" y="1305"/>
                  </a:cubicBezTo>
                  <a:cubicBezTo>
                    <a:pt x="1739" y="1316"/>
                    <a:pt x="1729" y="1329"/>
                    <a:pt x="1720" y="1340"/>
                  </a:cubicBezTo>
                  <a:cubicBezTo>
                    <a:pt x="1699" y="1362"/>
                    <a:pt x="1677" y="1384"/>
                    <a:pt x="1655" y="1403"/>
                  </a:cubicBezTo>
                  <a:cubicBezTo>
                    <a:pt x="1617" y="1436"/>
                    <a:pt x="1577" y="1468"/>
                    <a:pt x="1536" y="1496"/>
                  </a:cubicBezTo>
                  <a:cubicBezTo>
                    <a:pt x="1406" y="1583"/>
                    <a:pt x="1270" y="1663"/>
                    <a:pt x="1129" y="1734"/>
                  </a:cubicBezTo>
                  <a:cubicBezTo>
                    <a:pt x="1050" y="1772"/>
                    <a:pt x="970" y="1811"/>
                    <a:pt x="890" y="1849"/>
                  </a:cubicBezTo>
                  <a:cubicBezTo>
                    <a:pt x="825" y="1879"/>
                    <a:pt x="761" y="1908"/>
                    <a:pt x="696" y="1936"/>
                  </a:cubicBezTo>
                  <a:cubicBezTo>
                    <a:pt x="556" y="1997"/>
                    <a:pt x="415" y="2054"/>
                    <a:pt x="273" y="2104"/>
                  </a:cubicBezTo>
                  <a:lnTo>
                    <a:pt x="289" y="2099"/>
                  </a:lnTo>
                  <a:lnTo>
                    <a:pt x="289" y="2099"/>
                  </a:lnTo>
                  <a:cubicBezTo>
                    <a:pt x="230" y="2118"/>
                    <a:pt x="173" y="2137"/>
                    <a:pt x="115" y="2155"/>
                  </a:cubicBezTo>
                  <a:cubicBezTo>
                    <a:pt x="43" y="2175"/>
                    <a:pt x="1" y="2250"/>
                    <a:pt x="21" y="2323"/>
                  </a:cubicBezTo>
                  <a:cubicBezTo>
                    <a:pt x="39" y="2380"/>
                    <a:pt x="91" y="2421"/>
                    <a:pt x="151" y="2422"/>
                  </a:cubicBezTo>
                  <a:cubicBezTo>
                    <a:pt x="164" y="2422"/>
                    <a:pt x="176" y="2419"/>
                    <a:pt x="188" y="2416"/>
                  </a:cubicBezTo>
                  <a:cubicBezTo>
                    <a:pt x="297" y="2380"/>
                    <a:pt x="400" y="2335"/>
                    <a:pt x="506" y="2294"/>
                  </a:cubicBezTo>
                  <a:cubicBezTo>
                    <a:pt x="647" y="2240"/>
                    <a:pt x="783" y="2177"/>
                    <a:pt x="922" y="2118"/>
                  </a:cubicBezTo>
                  <a:cubicBezTo>
                    <a:pt x="984" y="2092"/>
                    <a:pt x="1044" y="2062"/>
                    <a:pt x="1104" y="2033"/>
                  </a:cubicBezTo>
                  <a:cubicBezTo>
                    <a:pt x="1205" y="1984"/>
                    <a:pt x="1307" y="1936"/>
                    <a:pt x="1406" y="1881"/>
                  </a:cubicBezTo>
                  <a:cubicBezTo>
                    <a:pt x="1500" y="1830"/>
                    <a:pt x="1590" y="1777"/>
                    <a:pt x="1679" y="1718"/>
                  </a:cubicBezTo>
                  <a:cubicBezTo>
                    <a:pt x="1752" y="1671"/>
                    <a:pt x="1820" y="1615"/>
                    <a:pt x="1881" y="1555"/>
                  </a:cubicBezTo>
                  <a:cubicBezTo>
                    <a:pt x="1945" y="1492"/>
                    <a:pt x="1995" y="1417"/>
                    <a:pt x="2029" y="1333"/>
                  </a:cubicBezTo>
                  <a:cubicBezTo>
                    <a:pt x="2055" y="1257"/>
                    <a:pt x="2057" y="1173"/>
                    <a:pt x="2035" y="1096"/>
                  </a:cubicBezTo>
                  <a:cubicBezTo>
                    <a:pt x="2011" y="1012"/>
                    <a:pt x="1948" y="939"/>
                    <a:pt x="1880" y="892"/>
                  </a:cubicBezTo>
                  <a:cubicBezTo>
                    <a:pt x="1804" y="839"/>
                    <a:pt x="1723" y="798"/>
                    <a:pt x="1639" y="768"/>
                  </a:cubicBezTo>
                  <a:cubicBezTo>
                    <a:pt x="1565" y="743"/>
                    <a:pt x="1490" y="721"/>
                    <a:pt x="1416" y="699"/>
                  </a:cubicBezTo>
                  <a:cubicBezTo>
                    <a:pt x="1421" y="692"/>
                    <a:pt x="1425" y="686"/>
                    <a:pt x="1430" y="680"/>
                  </a:cubicBezTo>
                  <a:cubicBezTo>
                    <a:pt x="1481" y="608"/>
                    <a:pt x="1514" y="528"/>
                    <a:pt x="1525" y="442"/>
                  </a:cubicBezTo>
                  <a:cubicBezTo>
                    <a:pt x="1533" y="366"/>
                    <a:pt x="1516" y="290"/>
                    <a:pt x="1478" y="225"/>
                  </a:cubicBezTo>
                  <a:cubicBezTo>
                    <a:pt x="1438" y="159"/>
                    <a:pt x="1381" y="105"/>
                    <a:pt x="1311" y="69"/>
                  </a:cubicBezTo>
                  <a:cubicBezTo>
                    <a:pt x="1235" y="31"/>
                    <a:pt x="1150" y="8"/>
                    <a:pt x="1065" y="4"/>
                  </a:cubicBezTo>
                  <a:cubicBezTo>
                    <a:pt x="1038" y="2"/>
                    <a:pt x="1012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5" name="Google Shape;13795;p25"/>
            <p:cNvSpPr/>
            <p:nvPr/>
          </p:nvSpPr>
          <p:spPr>
            <a:xfrm>
              <a:off x="7238420" y="3187557"/>
              <a:ext cx="63517" cy="12818"/>
            </a:xfrm>
            <a:custGeom>
              <a:avLst/>
              <a:gdLst/>
              <a:ahLst/>
              <a:cxnLst/>
              <a:rect l="l" t="t" r="r" b="b"/>
              <a:pathLst>
                <a:path w="1888" h="381" extrusionOk="0">
                  <a:moveTo>
                    <a:pt x="145" y="1"/>
                  </a:moveTo>
                  <a:cubicBezTo>
                    <a:pt x="84" y="1"/>
                    <a:pt x="28" y="42"/>
                    <a:pt x="12" y="105"/>
                  </a:cubicBezTo>
                  <a:cubicBezTo>
                    <a:pt x="1" y="143"/>
                    <a:pt x="5" y="184"/>
                    <a:pt x="24" y="221"/>
                  </a:cubicBezTo>
                  <a:cubicBezTo>
                    <a:pt x="54" y="276"/>
                    <a:pt x="113" y="303"/>
                    <a:pt x="171" y="322"/>
                  </a:cubicBezTo>
                  <a:cubicBezTo>
                    <a:pt x="244" y="346"/>
                    <a:pt x="320" y="363"/>
                    <a:pt x="396" y="369"/>
                  </a:cubicBezTo>
                  <a:cubicBezTo>
                    <a:pt x="469" y="377"/>
                    <a:pt x="542" y="380"/>
                    <a:pt x="615" y="380"/>
                  </a:cubicBezTo>
                  <a:cubicBezTo>
                    <a:pt x="768" y="380"/>
                    <a:pt x="920" y="368"/>
                    <a:pt x="1072" y="358"/>
                  </a:cubicBezTo>
                  <a:cubicBezTo>
                    <a:pt x="1177" y="350"/>
                    <a:pt x="1280" y="339"/>
                    <a:pt x="1382" y="330"/>
                  </a:cubicBezTo>
                  <a:cubicBezTo>
                    <a:pt x="1512" y="317"/>
                    <a:pt x="1644" y="303"/>
                    <a:pt x="1775" y="289"/>
                  </a:cubicBezTo>
                  <a:cubicBezTo>
                    <a:pt x="1842" y="278"/>
                    <a:pt x="1887" y="214"/>
                    <a:pt x="1878" y="146"/>
                  </a:cubicBezTo>
                  <a:cubicBezTo>
                    <a:pt x="1869" y="85"/>
                    <a:pt x="1816" y="41"/>
                    <a:pt x="1754" y="41"/>
                  </a:cubicBezTo>
                  <a:cubicBezTo>
                    <a:pt x="1749" y="41"/>
                    <a:pt x="1743" y="41"/>
                    <a:pt x="1737" y="42"/>
                  </a:cubicBezTo>
                  <a:cubicBezTo>
                    <a:pt x="1671" y="48"/>
                    <a:pt x="1605" y="54"/>
                    <a:pt x="1537" y="60"/>
                  </a:cubicBezTo>
                  <a:lnTo>
                    <a:pt x="1537" y="60"/>
                  </a:lnTo>
                  <a:lnTo>
                    <a:pt x="1544" y="59"/>
                  </a:lnTo>
                  <a:lnTo>
                    <a:pt x="1527" y="61"/>
                  </a:lnTo>
                  <a:cubicBezTo>
                    <a:pt x="1530" y="60"/>
                    <a:pt x="1533" y="60"/>
                    <a:pt x="1537" y="60"/>
                  </a:cubicBezTo>
                  <a:lnTo>
                    <a:pt x="1537" y="60"/>
                  </a:lnTo>
                  <a:lnTo>
                    <a:pt x="1493" y="64"/>
                  </a:lnTo>
                  <a:lnTo>
                    <a:pt x="1511" y="62"/>
                  </a:lnTo>
                  <a:lnTo>
                    <a:pt x="1511" y="62"/>
                  </a:lnTo>
                  <a:lnTo>
                    <a:pt x="1460" y="67"/>
                  </a:lnTo>
                  <a:lnTo>
                    <a:pt x="1460" y="67"/>
                  </a:lnTo>
                  <a:lnTo>
                    <a:pt x="1476" y="65"/>
                  </a:lnTo>
                  <a:lnTo>
                    <a:pt x="1420" y="70"/>
                  </a:lnTo>
                  <a:lnTo>
                    <a:pt x="1424" y="70"/>
                  </a:lnTo>
                  <a:cubicBezTo>
                    <a:pt x="1411" y="72"/>
                    <a:pt x="1398" y="73"/>
                    <a:pt x="1384" y="73"/>
                  </a:cubicBezTo>
                  <a:lnTo>
                    <a:pt x="1401" y="72"/>
                  </a:lnTo>
                  <a:lnTo>
                    <a:pt x="1363" y="75"/>
                  </a:lnTo>
                  <a:lnTo>
                    <a:pt x="1365" y="75"/>
                  </a:lnTo>
                  <a:lnTo>
                    <a:pt x="1345" y="77"/>
                  </a:lnTo>
                  <a:lnTo>
                    <a:pt x="1345" y="77"/>
                  </a:lnTo>
                  <a:cubicBezTo>
                    <a:pt x="1125" y="94"/>
                    <a:pt x="904" y="115"/>
                    <a:pt x="684" y="115"/>
                  </a:cubicBezTo>
                  <a:cubicBezTo>
                    <a:pt x="647" y="115"/>
                    <a:pt x="609" y="114"/>
                    <a:pt x="572" y="113"/>
                  </a:cubicBezTo>
                  <a:lnTo>
                    <a:pt x="566" y="113"/>
                  </a:lnTo>
                  <a:cubicBezTo>
                    <a:pt x="494" y="110"/>
                    <a:pt x="423" y="102"/>
                    <a:pt x="352" y="89"/>
                  </a:cubicBezTo>
                  <a:lnTo>
                    <a:pt x="352" y="89"/>
                  </a:lnTo>
                  <a:lnTo>
                    <a:pt x="371" y="92"/>
                  </a:lnTo>
                  <a:cubicBezTo>
                    <a:pt x="341" y="86"/>
                    <a:pt x="311" y="78"/>
                    <a:pt x="281" y="70"/>
                  </a:cubicBezTo>
                  <a:lnTo>
                    <a:pt x="259" y="62"/>
                  </a:lnTo>
                  <a:cubicBezTo>
                    <a:pt x="240" y="34"/>
                    <a:pt x="211" y="15"/>
                    <a:pt x="179" y="5"/>
                  </a:cubicBezTo>
                  <a:cubicBezTo>
                    <a:pt x="168" y="2"/>
                    <a:pt x="157" y="1"/>
                    <a:pt x="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6" name="Google Shape;13796;p25"/>
            <p:cNvSpPr/>
            <p:nvPr/>
          </p:nvSpPr>
          <p:spPr>
            <a:xfrm>
              <a:off x="7336558" y="3141162"/>
              <a:ext cx="66141" cy="91743"/>
            </a:xfrm>
            <a:custGeom>
              <a:avLst/>
              <a:gdLst/>
              <a:ahLst/>
              <a:cxnLst/>
              <a:rect l="l" t="t" r="r" b="b"/>
              <a:pathLst>
                <a:path w="1966" h="2727" extrusionOk="0">
                  <a:moveTo>
                    <a:pt x="305" y="2353"/>
                  </a:moveTo>
                  <a:lnTo>
                    <a:pt x="305" y="2354"/>
                  </a:lnTo>
                  <a:lnTo>
                    <a:pt x="305" y="2354"/>
                  </a:lnTo>
                  <a:lnTo>
                    <a:pt x="306" y="2356"/>
                  </a:lnTo>
                  <a:lnTo>
                    <a:pt x="305" y="2353"/>
                  </a:lnTo>
                  <a:close/>
                  <a:moveTo>
                    <a:pt x="309" y="2360"/>
                  </a:moveTo>
                  <a:lnTo>
                    <a:pt x="309" y="2360"/>
                  </a:lnTo>
                  <a:cubicBezTo>
                    <a:pt x="310" y="2361"/>
                    <a:pt x="310" y="2361"/>
                    <a:pt x="311" y="2362"/>
                  </a:cubicBezTo>
                  <a:lnTo>
                    <a:pt x="311" y="2362"/>
                  </a:lnTo>
                  <a:cubicBezTo>
                    <a:pt x="310" y="2361"/>
                    <a:pt x="310" y="2360"/>
                    <a:pt x="309" y="2360"/>
                  </a:cubicBezTo>
                  <a:close/>
                  <a:moveTo>
                    <a:pt x="667" y="1862"/>
                  </a:moveTo>
                  <a:lnTo>
                    <a:pt x="667" y="1862"/>
                  </a:lnTo>
                  <a:cubicBezTo>
                    <a:pt x="666" y="1885"/>
                    <a:pt x="663" y="1907"/>
                    <a:pt x="661" y="1930"/>
                  </a:cubicBezTo>
                  <a:cubicBezTo>
                    <a:pt x="644" y="2103"/>
                    <a:pt x="633" y="2277"/>
                    <a:pt x="604" y="2448"/>
                  </a:cubicBezTo>
                  <a:lnTo>
                    <a:pt x="602" y="2450"/>
                  </a:lnTo>
                  <a:lnTo>
                    <a:pt x="590" y="2453"/>
                  </a:lnTo>
                  <a:cubicBezTo>
                    <a:pt x="582" y="2454"/>
                    <a:pt x="576" y="2456"/>
                    <a:pt x="569" y="2456"/>
                  </a:cubicBezTo>
                  <a:cubicBezTo>
                    <a:pt x="558" y="2456"/>
                    <a:pt x="548" y="2458"/>
                    <a:pt x="537" y="2458"/>
                  </a:cubicBezTo>
                  <a:cubicBezTo>
                    <a:pt x="534" y="2458"/>
                    <a:pt x="531" y="2458"/>
                    <a:pt x="528" y="2458"/>
                  </a:cubicBezTo>
                  <a:cubicBezTo>
                    <a:pt x="511" y="2456"/>
                    <a:pt x="496" y="2456"/>
                    <a:pt x="477" y="2451"/>
                  </a:cubicBezTo>
                  <a:cubicBezTo>
                    <a:pt x="457" y="2448"/>
                    <a:pt x="439" y="2443"/>
                    <a:pt x="420" y="2437"/>
                  </a:cubicBezTo>
                  <a:cubicBezTo>
                    <a:pt x="408" y="2432"/>
                    <a:pt x="395" y="2428"/>
                    <a:pt x="384" y="2421"/>
                  </a:cubicBezTo>
                  <a:cubicBezTo>
                    <a:pt x="376" y="2418"/>
                    <a:pt x="368" y="2413"/>
                    <a:pt x="362" y="2409"/>
                  </a:cubicBezTo>
                  <a:cubicBezTo>
                    <a:pt x="351" y="2401"/>
                    <a:pt x="340" y="2393"/>
                    <a:pt x="330" y="2385"/>
                  </a:cubicBezTo>
                  <a:lnTo>
                    <a:pt x="321" y="2377"/>
                  </a:lnTo>
                  <a:lnTo>
                    <a:pt x="314" y="2367"/>
                  </a:lnTo>
                  <a:cubicBezTo>
                    <a:pt x="314" y="2366"/>
                    <a:pt x="313" y="2365"/>
                    <a:pt x="313" y="2364"/>
                  </a:cubicBezTo>
                  <a:lnTo>
                    <a:pt x="313" y="2364"/>
                  </a:lnTo>
                  <a:cubicBezTo>
                    <a:pt x="313" y="2364"/>
                    <a:pt x="314" y="2365"/>
                    <a:pt x="314" y="2366"/>
                  </a:cubicBezTo>
                  <a:cubicBezTo>
                    <a:pt x="314" y="2365"/>
                    <a:pt x="313" y="2364"/>
                    <a:pt x="312" y="2363"/>
                  </a:cubicBezTo>
                  <a:lnTo>
                    <a:pt x="312" y="2363"/>
                  </a:lnTo>
                  <a:cubicBezTo>
                    <a:pt x="312" y="2363"/>
                    <a:pt x="312" y="2364"/>
                    <a:pt x="313" y="2364"/>
                  </a:cubicBezTo>
                  <a:lnTo>
                    <a:pt x="313" y="2364"/>
                  </a:lnTo>
                  <a:cubicBezTo>
                    <a:pt x="312" y="2363"/>
                    <a:pt x="311" y="2362"/>
                    <a:pt x="311" y="2362"/>
                  </a:cubicBezTo>
                  <a:lnTo>
                    <a:pt x="311" y="2362"/>
                  </a:lnTo>
                  <a:cubicBezTo>
                    <a:pt x="311" y="2362"/>
                    <a:pt x="311" y="2363"/>
                    <a:pt x="311" y="2364"/>
                  </a:cubicBezTo>
                  <a:lnTo>
                    <a:pt x="306" y="2356"/>
                  </a:lnTo>
                  <a:lnTo>
                    <a:pt x="306" y="2356"/>
                  </a:lnTo>
                  <a:cubicBezTo>
                    <a:pt x="307" y="2357"/>
                    <a:pt x="308" y="2357"/>
                    <a:pt x="308" y="2358"/>
                  </a:cubicBezTo>
                  <a:lnTo>
                    <a:pt x="308" y="2358"/>
                  </a:lnTo>
                  <a:cubicBezTo>
                    <a:pt x="308" y="2359"/>
                    <a:pt x="309" y="2359"/>
                    <a:pt x="309" y="2360"/>
                  </a:cubicBezTo>
                  <a:lnTo>
                    <a:pt x="309" y="2360"/>
                  </a:lnTo>
                  <a:cubicBezTo>
                    <a:pt x="309" y="2359"/>
                    <a:pt x="309" y="2359"/>
                    <a:pt x="308" y="2358"/>
                  </a:cubicBezTo>
                  <a:lnTo>
                    <a:pt x="308" y="2358"/>
                  </a:lnTo>
                  <a:cubicBezTo>
                    <a:pt x="310" y="2360"/>
                    <a:pt x="311" y="2362"/>
                    <a:pt x="312" y="2363"/>
                  </a:cubicBezTo>
                  <a:lnTo>
                    <a:pt x="312" y="2363"/>
                  </a:lnTo>
                  <a:cubicBezTo>
                    <a:pt x="309" y="2358"/>
                    <a:pt x="306" y="2353"/>
                    <a:pt x="303" y="2348"/>
                  </a:cubicBezTo>
                  <a:lnTo>
                    <a:pt x="303" y="2348"/>
                  </a:lnTo>
                  <a:lnTo>
                    <a:pt x="305" y="2351"/>
                  </a:lnTo>
                  <a:lnTo>
                    <a:pt x="305" y="2351"/>
                  </a:lnTo>
                  <a:cubicBezTo>
                    <a:pt x="302" y="2347"/>
                    <a:pt x="299" y="2341"/>
                    <a:pt x="297" y="2336"/>
                  </a:cubicBezTo>
                  <a:cubicBezTo>
                    <a:pt x="295" y="2333"/>
                    <a:pt x="294" y="2329"/>
                    <a:pt x="294" y="2326"/>
                  </a:cubicBezTo>
                  <a:lnTo>
                    <a:pt x="292" y="2317"/>
                  </a:lnTo>
                  <a:cubicBezTo>
                    <a:pt x="292" y="2309"/>
                    <a:pt x="292" y="2304"/>
                    <a:pt x="292" y="2295"/>
                  </a:cubicBezTo>
                  <a:cubicBezTo>
                    <a:pt x="294" y="2285"/>
                    <a:pt x="294" y="2272"/>
                    <a:pt x="297" y="2264"/>
                  </a:cubicBezTo>
                  <a:cubicBezTo>
                    <a:pt x="298" y="2259"/>
                    <a:pt x="299" y="2253"/>
                    <a:pt x="301" y="2247"/>
                  </a:cubicBezTo>
                  <a:lnTo>
                    <a:pt x="301" y="2247"/>
                  </a:lnTo>
                  <a:cubicBezTo>
                    <a:pt x="303" y="2241"/>
                    <a:pt x="305" y="2235"/>
                    <a:pt x="306" y="2230"/>
                  </a:cubicBezTo>
                  <a:cubicBezTo>
                    <a:pt x="319" y="2207"/>
                    <a:pt x="330" y="2185"/>
                    <a:pt x="344" y="2165"/>
                  </a:cubicBezTo>
                  <a:cubicBezTo>
                    <a:pt x="365" y="2135"/>
                    <a:pt x="387" y="2105"/>
                    <a:pt x="411" y="2076"/>
                  </a:cubicBezTo>
                  <a:cubicBezTo>
                    <a:pt x="443" y="2041"/>
                    <a:pt x="474" y="2010"/>
                    <a:pt x="509" y="1980"/>
                  </a:cubicBezTo>
                  <a:cubicBezTo>
                    <a:pt x="552" y="1943"/>
                    <a:pt x="596" y="1910"/>
                    <a:pt x="642" y="1878"/>
                  </a:cubicBezTo>
                  <a:lnTo>
                    <a:pt x="667" y="1862"/>
                  </a:lnTo>
                  <a:close/>
                  <a:moveTo>
                    <a:pt x="1048" y="0"/>
                  </a:moveTo>
                  <a:cubicBezTo>
                    <a:pt x="1037" y="0"/>
                    <a:pt x="1026" y="1"/>
                    <a:pt x="1016" y="2"/>
                  </a:cubicBezTo>
                  <a:cubicBezTo>
                    <a:pt x="970" y="7"/>
                    <a:pt x="932" y="39"/>
                    <a:pt x="899" y="69"/>
                  </a:cubicBezTo>
                  <a:cubicBezTo>
                    <a:pt x="842" y="120"/>
                    <a:pt x="781" y="169"/>
                    <a:pt x="723" y="218"/>
                  </a:cubicBezTo>
                  <a:cubicBezTo>
                    <a:pt x="655" y="279"/>
                    <a:pt x="585" y="341"/>
                    <a:pt x="515" y="403"/>
                  </a:cubicBezTo>
                  <a:cubicBezTo>
                    <a:pt x="458" y="454"/>
                    <a:pt x="401" y="509"/>
                    <a:pt x="348" y="566"/>
                  </a:cubicBezTo>
                  <a:cubicBezTo>
                    <a:pt x="273" y="642"/>
                    <a:pt x="207" y="724"/>
                    <a:pt x="150" y="814"/>
                  </a:cubicBezTo>
                  <a:cubicBezTo>
                    <a:pt x="96" y="900"/>
                    <a:pt x="47" y="989"/>
                    <a:pt x="20" y="1087"/>
                  </a:cubicBezTo>
                  <a:cubicBezTo>
                    <a:pt x="7" y="1158"/>
                    <a:pt x="52" y="1226"/>
                    <a:pt x="123" y="1243"/>
                  </a:cubicBezTo>
                  <a:cubicBezTo>
                    <a:pt x="134" y="1246"/>
                    <a:pt x="146" y="1248"/>
                    <a:pt x="157" y="1248"/>
                  </a:cubicBezTo>
                  <a:cubicBezTo>
                    <a:pt x="214" y="1248"/>
                    <a:pt x="268" y="1212"/>
                    <a:pt x="287" y="1155"/>
                  </a:cubicBezTo>
                  <a:cubicBezTo>
                    <a:pt x="287" y="1150"/>
                    <a:pt x="289" y="1145"/>
                    <a:pt x="291" y="1141"/>
                  </a:cubicBezTo>
                  <a:cubicBezTo>
                    <a:pt x="302" y="1109"/>
                    <a:pt x="314" y="1079"/>
                    <a:pt x="327" y="1049"/>
                  </a:cubicBezTo>
                  <a:cubicBezTo>
                    <a:pt x="356" y="993"/>
                    <a:pt x="387" y="940"/>
                    <a:pt x="420" y="887"/>
                  </a:cubicBezTo>
                  <a:cubicBezTo>
                    <a:pt x="441" y="857"/>
                    <a:pt x="463" y="829"/>
                    <a:pt x="487" y="800"/>
                  </a:cubicBezTo>
                  <a:cubicBezTo>
                    <a:pt x="587" y="691"/>
                    <a:pt x="693" y="587"/>
                    <a:pt x="804" y="488"/>
                  </a:cubicBezTo>
                  <a:cubicBezTo>
                    <a:pt x="846" y="452"/>
                    <a:pt x="889" y="414"/>
                    <a:pt x="933" y="379"/>
                  </a:cubicBezTo>
                  <a:lnTo>
                    <a:pt x="954" y="360"/>
                  </a:lnTo>
                  <a:lnTo>
                    <a:pt x="954" y="360"/>
                  </a:lnTo>
                  <a:cubicBezTo>
                    <a:pt x="916" y="553"/>
                    <a:pt x="868" y="743"/>
                    <a:pt x="821" y="933"/>
                  </a:cubicBezTo>
                  <a:cubicBezTo>
                    <a:pt x="800" y="1014"/>
                    <a:pt x="778" y="1096"/>
                    <a:pt x="764" y="1179"/>
                  </a:cubicBezTo>
                  <a:cubicBezTo>
                    <a:pt x="747" y="1270"/>
                    <a:pt x="731" y="1362"/>
                    <a:pt x="715" y="1454"/>
                  </a:cubicBezTo>
                  <a:cubicBezTo>
                    <a:pt x="715" y="1453"/>
                    <a:pt x="715" y="1453"/>
                    <a:pt x="716" y="1452"/>
                  </a:cubicBezTo>
                  <a:lnTo>
                    <a:pt x="716" y="1452"/>
                  </a:lnTo>
                  <a:cubicBezTo>
                    <a:pt x="711" y="1484"/>
                    <a:pt x="708" y="1515"/>
                    <a:pt x="704" y="1546"/>
                  </a:cubicBezTo>
                  <a:cubicBezTo>
                    <a:pt x="631" y="1584"/>
                    <a:pt x="558" y="1625"/>
                    <a:pt x="490" y="1671"/>
                  </a:cubicBezTo>
                  <a:cubicBezTo>
                    <a:pt x="390" y="1734"/>
                    <a:pt x="299" y="1810"/>
                    <a:pt x="219" y="1896"/>
                  </a:cubicBezTo>
                  <a:cubicBezTo>
                    <a:pt x="107" y="2021"/>
                    <a:pt x="1" y="2177"/>
                    <a:pt x="28" y="2355"/>
                  </a:cubicBezTo>
                  <a:cubicBezTo>
                    <a:pt x="41" y="2440"/>
                    <a:pt x="82" y="2519"/>
                    <a:pt x="145" y="2579"/>
                  </a:cubicBezTo>
                  <a:cubicBezTo>
                    <a:pt x="202" y="2632"/>
                    <a:pt x="270" y="2670"/>
                    <a:pt x="343" y="2693"/>
                  </a:cubicBezTo>
                  <a:lnTo>
                    <a:pt x="343" y="2692"/>
                  </a:lnTo>
                  <a:cubicBezTo>
                    <a:pt x="408" y="2714"/>
                    <a:pt x="474" y="2727"/>
                    <a:pt x="541" y="2727"/>
                  </a:cubicBezTo>
                  <a:cubicBezTo>
                    <a:pt x="560" y="2727"/>
                    <a:pt x="577" y="2727"/>
                    <a:pt x="596" y="2724"/>
                  </a:cubicBezTo>
                  <a:cubicBezTo>
                    <a:pt x="636" y="2722"/>
                    <a:pt x="675" y="2712"/>
                    <a:pt x="712" y="2697"/>
                  </a:cubicBezTo>
                  <a:cubicBezTo>
                    <a:pt x="747" y="2679"/>
                    <a:pt x="778" y="2659"/>
                    <a:pt x="805" y="2632"/>
                  </a:cubicBezTo>
                  <a:cubicBezTo>
                    <a:pt x="854" y="2586"/>
                    <a:pt x="867" y="2511"/>
                    <a:pt x="873" y="2450"/>
                  </a:cubicBezTo>
                  <a:cubicBezTo>
                    <a:pt x="876" y="2413"/>
                    <a:pt x="880" y="2377"/>
                    <a:pt x="883" y="2340"/>
                  </a:cubicBezTo>
                  <a:cubicBezTo>
                    <a:pt x="894" y="2204"/>
                    <a:pt x="902" y="2068"/>
                    <a:pt x="914" y="1934"/>
                  </a:cubicBezTo>
                  <a:cubicBezTo>
                    <a:pt x="921" y="1859"/>
                    <a:pt x="929" y="1785"/>
                    <a:pt x="936" y="1712"/>
                  </a:cubicBezTo>
                  <a:lnTo>
                    <a:pt x="1006" y="1676"/>
                  </a:lnTo>
                  <a:lnTo>
                    <a:pt x="1006" y="1676"/>
                  </a:lnTo>
                  <a:lnTo>
                    <a:pt x="995" y="1682"/>
                  </a:lnTo>
                  <a:cubicBezTo>
                    <a:pt x="1114" y="1622"/>
                    <a:pt x="1234" y="1570"/>
                    <a:pt x="1354" y="1516"/>
                  </a:cubicBezTo>
                  <a:lnTo>
                    <a:pt x="1508" y="1449"/>
                  </a:lnTo>
                  <a:cubicBezTo>
                    <a:pt x="1560" y="1427"/>
                    <a:pt x="1611" y="1403"/>
                    <a:pt x="1662" y="1380"/>
                  </a:cubicBezTo>
                  <a:lnTo>
                    <a:pt x="1662" y="1380"/>
                  </a:lnTo>
                  <a:cubicBezTo>
                    <a:pt x="1666" y="1487"/>
                    <a:pt x="1660" y="1595"/>
                    <a:pt x="1657" y="1703"/>
                  </a:cubicBezTo>
                  <a:lnTo>
                    <a:pt x="1657" y="1709"/>
                  </a:lnTo>
                  <a:lnTo>
                    <a:pt x="1657" y="1715"/>
                  </a:lnTo>
                  <a:cubicBezTo>
                    <a:pt x="1652" y="1802"/>
                    <a:pt x="1649" y="1888"/>
                    <a:pt x="1649" y="1975"/>
                  </a:cubicBezTo>
                  <a:cubicBezTo>
                    <a:pt x="1647" y="2022"/>
                    <a:pt x="1646" y="2070"/>
                    <a:pt x="1647" y="2117"/>
                  </a:cubicBezTo>
                  <a:cubicBezTo>
                    <a:pt x="1647" y="2147"/>
                    <a:pt x="1649" y="2177"/>
                    <a:pt x="1650" y="2206"/>
                  </a:cubicBezTo>
                  <a:cubicBezTo>
                    <a:pt x="1654" y="2252"/>
                    <a:pt x="1671" y="2295"/>
                    <a:pt x="1701" y="2329"/>
                  </a:cubicBezTo>
                  <a:cubicBezTo>
                    <a:pt x="1728" y="2364"/>
                    <a:pt x="1769" y="2382"/>
                    <a:pt x="1810" y="2382"/>
                  </a:cubicBezTo>
                  <a:cubicBezTo>
                    <a:pt x="1838" y="2382"/>
                    <a:pt x="1867" y="2374"/>
                    <a:pt x="1891" y="2356"/>
                  </a:cubicBezTo>
                  <a:cubicBezTo>
                    <a:pt x="1951" y="2312"/>
                    <a:pt x="1965" y="2230"/>
                    <a:pt x="1923" y="2168"/>
                  </a:cubicBezTo>
                  <a:cubicBezTo>
                    <a:pt x="1915" y="2016"/>
                    <a:pt x="1916" y="1864"/>
                    <a:pt x="1923" y="1714"/>
                  </a:cubicBezTo>
                  <a:cubicBezTo>
                    <a:pt x="1924" y="1668"/>
                    <a:pt x="1926" y="1623"/>
                    <a:pt x="1927" y="1579"/>
                  </a:cubicBezTo>
                  <a:cubicBezTo>
                    <a:pt x="1931" y="1482"/>
                    <a:pt x="1939" y="1383"/>
                    <a:pt x="1921" y="1286"/>
                  </a:cubicBezTo>
                  <a:cubicBezTo>
                    <a:pt x="1916" y="1243"/>
                    <a:pt x="1901" y="1204"/>
                    <a:pt x="1878" y="1167"/>
                  </a:cubicBezTo>
                  <a:cubicBezTo>
                    <a:pt x="1841" y="1115"/>
                    <a:pt x="1780" y="1085"/>
                    <a:pt x="1718" y="1085"/>
                  </a:cubicBezTo>
                  <a:cubicBezTo>
                    <a:pt x="1700" y="1085"/>
                    <a:pt x="1681" y="1088"/>
                    <a:pt x="1663" y="1093"/>
                  </a:cubicBezTo>
                  <a:cubicBezTo>
                    <a:pt x="1620" y="1107"/>
                    <a:pt x="1581" y="1126"/>
                    <a:pt x="1544" y="1148"/>
                  </a:cubicBezTo>
                  <a:cubicBezTo>
                    <a:pt x="1375" y="1232"/>
                    <a:pt x="1202" y="1307"/>
                    <a:pt x="1031" y="1386"/>
                  </a:cubicBezTo>
                  <a:lnTo>
                    <a:pt x="978" y="1410"/>
                  </a:lnTo>
                  <a:cubicBezTo>
                    <a:pt x="989" y="1348"/>
                    <a:pt x="1000" y="1285"/>
                    <a:pt x="1011" y="1223"/>
                  </a:cubicBezTo>
                  <a:cubicBezTo>
                    <a:pt x="1047" y="1079"/>
                    <a:pt x="1084" y="933"/>
                    <a:pt x="1122" y="791"/>
                  </a:cubicBezTo>
                  <a:cubicBezTo>
                    <a:pt x="1139" y="723"/>
                    <a:pt x="1155" y="655"/>
                    <a:pt x="1171" y="588"/>
                  </a:cubicBezTo>
                  <a:cubicBezTo>
                    <a:pt x="1199" y="479"/>
                    <a:pt x="1226" y="370"/>
                    <a:pt x="1233" y="256"/>
                  </a:cubicBezTo>
                  <a:lnTo>
                    <a:pt x="1233" y="262"/>
                  </a:lnTo>
                  <a:cubicBezTo>
                    <a:pt x="1237" y="214"/>
                    <a:pt x="1234" y="167"/>
                    <a:pt x="1223" y="121"/>
                  </a:cubicBezTo>
                  <a:cubicBezTo>
                    <a:pt x="1210" y="80"/>
                    <a:pt x="1182" y="44"/>
                    <a:pt x="1144" y="23"/>
                  </a:cubicBezTo>
                  <a:cubicBezTo>
                    <a:pt x="1114" y="7"/>
                    <a:pt x="1081" y="0"/>
                    <a:pt x="10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7" name="Google Shape;13797;p25"/>
            <p:cNvSpPr/>
            <p:nvPr/>
          </p:nvSpPr>
          <p:spPr>
            <a:xfrm>
              <a:off x="7417673" y="3122019"/>
              <a:ext cx="12280" cy="10496"/>
            </a:xfrm>
            <a:custGeom>
              <a:avLst/>
              <a:gdLst/>
              <a:ahLst/>
              <a:cxnLst/>
              <a:rect l="l" t="t" r="r" b="b"/>
              <a:pathLst>
                <a:path w="365" h="312" extrusionOk="0">
                  <a:moveTo>
                    <a:pt x="158" y="0"/>
                  </a:moveTo>
                  <a:cubicBezTo>
                    <a:pt x="77" y="0"/>
                    <a:pt x="0" y="64"/>
                    <a:pt x="2" y="158"/>
                  </a:cubicBezTo>
                  <a:cubicBezTo>
                    <a:pt x="4" y="244"/>
                    <a:pt x="75" y="312"/>
                    <a:pt x="161" y="312"/>
                  </a:cubicBezTo>
                  <a:cubicBezTo>
                    <a:pt x="298" y="309"/>
                    <a:pt x="365" y="139"/>
                    <a:pt x="265" y="44"/>
                  </a:cubicBezTo>
                  <a:cubicBezTo>
                    <a:pt x="234" y="14"/>
                    <a:pt x="196" y="0"/>
                    <a:pt x="1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8" name="Google Shape;13798;p25"/>
            <p:cNvSpPr/>
            <p:nvPr/>
          </p:nvSpPr>
          <p:spPr>
            <a:xfrm>
              <a:off x="7439542" y="3151592"/>
              <a:ext cx="12111" cy="10328"/>
            </a:xfrm>
            <a:custGeom>
              <a:avLst/>
              <a:gdLst/>
              <a:ahLst/>
              <a:cxnLst/>
              <a:rect l="l" t="t" r="r" b="b"/>
              <a:pathLst>
                <a:path w="360" h="307" extrusionOk="0">
                  <a:moveTo>
                    <a:pt x="156" y="0"/>
                  </a:moveTo>
                  <a:cubicBezTo>
                    <a:pt x="76" y="0"/>
                    <a:pt x="1" y="63"/>
                    <a:pt x="3" y="156"/>
                  </a:cubicBezTo>
                  <a:cubicBezTo>
                    <a:pt x="5" y="240"/>
                    <a:pt x="74" y="307"/>
                    <a:pt x="158" y="307"/>
                  </a:cubicBezTo>
                  <a:cubicBezTo>
                    <a:pt x="294" y="303"/>
                    <a:pt x="359" y="139"/>
                    <a:pt x="261" y="44"/>
                  </a:cubicBezTo>
                  <a:cubicBezTo>
                    <a:pt x="230" y="14"/>
                    <a:pt x="193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799" name="Google Shape;13799;p25"/>
            <p:cNvSpPr/>
            <p:nvPr/>
          </p:nvSpPr>
          <p:spPr>
            <a:xfrm>
              <a:off x="7520724" y="3085684"/>
              <a:ext cx="23482" cy="81112"/>
            </a:xfrm>
            <a:custGeom>
              <a:avLst/>
              <a:gdLst/>
              <a:ahLst/>
              <a:cxnLst/>
              <a:rect l="l" t="t" r="r" b="b"/>
              <a:pathLst>
                <a:path w="698" h="2411" extrusionOk="0">
                  <a:moveTo>
                    <a:pt x="545" y="1"/>
                  </a:moveTo>
                  <a:cubicBezTo>
                    <a:pt x="533" y="1"/>
                    <a:pt x="521" y="2"/>
                    <a:pt x="509" y="5"/>
                  </a:cubicBezTo>
                  <a:cubicBezTo>
                    <a:pt x="477" y="16"/>
                    <a:pt x="447" y="35"/>
                    <a:pt x="425" y="60"/>
                  </a:cubicBezTo>
                  <a:cubicBezTo>
                    <a:pt x="393" y="97"/>
                    <a:pt x="368" y="140"/>
                    <a:pt x="352" y="186"/>
                  </a:cubicBezTo>
                  <a:cubicBezTo>
                    <a:pt x="333" y="227"/>
                    <a:pt x="318" y="269"/>
                    <a:pt x="303" y="312"/>
                  </a:cubicBezTo>
                  <a:cubicBezTo>
                    <a:pt x="273" y="401"/>
                    <a:pt x="248" y="491"/>
                    <a:pt x="229" y="584"/>
                  </a:cubicBezTo>
                  <a:cubicBezTo>
                    <a:pt x="207" y="695"/>
                    <a:pt x="192" y="808"/>
                    <a:pt x="178" y="922"/>
                  </a:cubicBezTo>
                  <a:cubicBezTo>
                    <a:pt x="162" y="1063"/>
                    <a:pt x="151" y="1203"/>
                    <a:pt x="139" y="1344"/>
                  </a:cubicBezTo>
                  <a:cubicBezTo>
                    <a:pt x="110" y="1651"/>
                    <a:pt x="66" y="1957"/>
                    <a:pt x="14" y="2262"/>
                  </a:cubicBezTo>
                  <a:cubicBezTo>
                    <a:pt x="1" y="2334"/>
                    <a:pt x="61" y="2402"/>
                    <a:pt x="131" y="2410"/>
                  </a:cubicBezTo>
                  <a:cubicBezTo>
                    <a:pt x="136" y="2410"/>
                    <a:pt x="142" y="2411"/>
                    <a:pt x="147" y="2411"/>
                  </a:cubicBezTo>
                  <a:cubicBezTo>
                    <a:pt x="213" y="2411"/>
                    <a:pt x="271" y="2360"/>
                    <a:pt x="278" y="2292"/>
                  </a:cubicBezTo>
                  <a:cubicBezTo>
                    <a:pt x="299" y="2156"/>
                    <a:pt x="318" y="2020"/>
                    <a:pt x="335" y="1884"/>
                  </a:cubicBezTo>
                  <a:cubicBezTo>
                    <a:pt x="352" y="1756"/>
                    <a:pt x="368" y="1626"/>
                    <a:pt x="384" y="1496"/>
                  </a:cubicBezTo>
                  <a:cubicBezTo>
                    <a:pt x="414" y="1245"/>
                    <a:pt x="425" y="991"/>
                    <a:pt x="469" y="741"/>
                  </a:cubicBezTo>
                  <a:cubicBezTo>
                    <a:pt x="488" y="640"/>
                    <a:pt x="514" y="540"/>
                    <a:pt x="545" y="442"/>
                  </a:cubicBezTo>
                  <a:cubicBezTo>
                    <a:pt x="564" y="387"/>
                    <a:pt x="585" y="333"/>
                    <a:pt x="610" y="279"/>
                  </a:cubicBezTo>
                  <a:cubicBezTo>
                    <a:pt x="614" y="271"/>
                    <a:pt x="618" y="263"/>
                    <a:pt x="623" y="255"/>
                  </a:cubicBezTo>
                  <a:cubicBezTo>
                    <a:pt x="623" y="255"/>
                    <a:pt x="625" y="254"/>
                    <a:pt x="625" y="254"/>
                  </a:cubicBezTo>
                  <a:cubicBezTo>
                    <a:pt x="674" y="220"/>
                    <a:pt x="697" y="159"/>
                    <a:pt x="680" y="102"/>
                  </a:cubicBezTo>
                  <a:cubicBezTo>
                    <a:pt x="663" y="40"/>
                    <a:pt x="60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0" name="Google Shape;13800;p25"/>
            <p:cNvSpPr/>
            <p:nvPr/>
          </p:nvSpPr>
          <p:spPr>
            <a:xfrm>
              <a:off x="7541078" y="3100386"/>
              <a:ext cx="23314" cy="55241"/>
            </a:xfrm>
            <a:custGeom>
              <a:avLst/>
              <a:gdLst/>
              <a:ahLst/>
              <a:cxnLst/>
              <a:rect l="l" t="t" r="r" b="b"/>
              <a:pathLst>
                <a:path w="693" h="1642" extrusionOk="0">
                  <a:moveTo>
                    <a:pt x="534" y="0"/>
                  </a:moveTo>
                  <a:cubicBezTo>
                    <a:pt x="492" y="0"/>
                    <a:pt x="450" y="19"/>
                    <a:pt x="423" y="54"/>
                  </a:cubicBezTo>
                  <a:cubicBezTo>
                    <a:pt x="344" y="152"/>
                    <a:pt x="293" y="269"/>
                    <a:pt x="252" y="388"/>
                  </a:cubicBezTo>
                  <a:cubicBezTo>
                    <a:pt x="229" y="453"/>
                    <a:pt x="210" y="519"/>
                    <a:pt x="189" y="586"/>
                  </a:cubicBezTo>
                  <a:cubicBezTo>
                    <a:pt x="162" y="681"/>
                    <a:pt x="140" y="777"/>
                    <a:pt x="116" y="874"/>
                  </a:cubicBezTo>
                  <a:cubicBezTo>
                    <a:pt x="104" y="925"/>
                    <a:pt x="96" y="979"/>
                    <a:pt x="86" y="1029"/>
                  </a:cubicBezTo>
                  <a:cubicBezTo>
                    <a:pt x="77" y="1078"/>
                    <a:pt x="69" y="1129"/>
                    <a:pt x="61" y="1178"/>
                  </a:cubicBezTo>
                  <a:cubicBezTo>
                    <a:pt x="42" y="1284"/>
                    <a:pt x="24" y="1390"/>
                    <a:pt x="9" y="1495"/>
                  </a:cubicBezTo>
                  <a:cubicBezTo>
                    <a:pt x="1" y="1567"/>
                    <a:pt x="53" y="1634"/>
                    <a:pt x="124" y="1642"/>
                  </a:cubicBezTo>
                  <a:lnTo>
                    <a:pt x="140" y="1642"/>
                  </a:lnTo>
                  <a:cubicBezTo>
                    <a:pt x="206" y="1642"/>
                    <a:pt x="263" y="1591"/>
                    <a:pt x="271" y="1525"/>
                  </a:cubicBezTo>
                  <a:cubicBezTo>
                    <a:pt x="290" y="1384"/>
                    <a:pt x="312" y="1241"/>
                    <a:pt x="335" y="1100"/>
                  </a:cubicBezTo>
                  <a:cubicBezTo>
                    <a:pt x="344" y="1050"/>
                    <a:pt x="354" y="999"/>
                    <a:pt x="365" y="950"/>
                  </a:cubicBezTo>
                  <a:cubicBezTo>
                    <a:pt x="373" y="903"/>
                    <a:pt x="387" y="858"/>
                    <a:pt x="398" y="812"/>
                  </a:cubicBezTo>
                  <a:cubicBezTo>
                    <a:pt x="420" y="725"/>
                    <a:pt x="447" y="638"/>
                    <a:pt x="472" y="553"/>
                  </a:cubicBezTo>
                  <a:cubicBezTo>
                    <a:pt x="498" y="483"/>
                    <a:pt x="525" y="417"/>
                    <a:pt x="556" y="350"/>
                  </a:cubicBezTo>
                  <a:cubicBezTo>
                    <a:pt x="567" y="328"/>
                    <a:pt x="580" y="306"/>
                    <a:pt x="593" y="284"/>
                  </a:cubicBezTo>
                  <a:cubicBezTo>
                    <a:pt x="602" y="272"/>
                    <a:pt x="610" y="260"/>
                    <a:pt x="620" y="249"/>
                  </a:cubicBezTo>
                  <a:lnTo>
                    <a:pt x="643" y="222"/>
                  </a:lnTo>
                  <a:cubicBezTo>
                    <a:pt x="692" y="165"/>
                    <a:pt x="673" y="71"/>
                    <a:pt x="616" y="27"/>
                  </a:cubicBezTo>
                  <a:cubicBezTo>
                    <a:pt x="592" y="9"/>
                    <a:pt x="563" y="0"/>
                    <a:pt x="5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1" name="Google Shape;13801;p25"/>
            <p:cNvSpPr/>
            <p:nvPr/>
          </p:nvSpPr>
          <p:spPr>
            <a:xfrm>
              <a:off x="7507199" y="3071654"/>
              <a:ext cx="134570" cy="37814"/>
            </a:xfrm>
            <a:custGeom>
              <a:avLst/>
              <a:gdLst/>
              <a:ahLst/>
              <a:cxnLst/>
              <a:rect l="l" t="t" r="r" b="b"/>
              <a:pathLst>
                <a:path w="4000" h="1124" extrusionOk="0">
                  <a:moveTo>
                    <a:pt x="2458" y="1"/>
                  </a:moveTo>
                  <a:cubicBezTo>
                    <a:pt x="2364" y="1"/>
                    <a:pt x="2269" y="5"/>
                    <a:pt x="2174" y="10"/>
                  </a:cubicBezTo>
                  <a:cubicBezTo>
                    <a:pt x="2078" y="17"/>
                    <a:pt x="1981" y="23"/>
                    <a:pt x="1886" y="34"/>
                  </a:cubicBezTo>
                  <a:cubicBezTo>
                    <a:pt x="1747" y="50"/>
                    <a:pt x="1611" y="74"/>
                    <a:pt x="1475" y="104"/>
                  </a:cubicBezTo>
                  <a:cubicBezTo>
                    <a:pt x="1229" y="158"/>
                    <a:pt x="982" y="208"/>
                    <a:pt x="743" y="286"/>
                  </a:cubicBezTo>
                  <a:cubicBezTo>
                    <a:pt x="644" y="316"/>
                    <a:pt x="545" y="352"/>
                    <a:pt x="452" y="397"/>
                  </a:cubicBezTo>
                  <a:cubicBezTo>
                    <a:pt x="374" y="432"/>
                    <a:pt x="302" y="474"/>
                    <a:pt x="234" y="523"/>
                  </a:cubicBezTo>
                  <a:cubicBezTo>
                    <a:pt x="164" y="577"/>
                    <a:pt x="105" y="647"/>
                    <a:pt x="66" y="724"/>
                  </a:cubicBezTo>
                  <a:cubicBezTo>
                    <a:pt x="26" y="800"/>
                    <a:pt x="17" y="887"/>
                    <a:pt x="9" y="971"/>
                  </a:cubicBezTo>
                  <a:cubicBezTo>
                    <a:pt x="1" y="1046"/>
                    <a:pt x="55" y="1114"/>
                    <a:pt x="131" y="1123"/>
                  </a:cubicBezTo>
                  <a:lnTo>
                    <a:pt x="145" y="1123"/>
                  </a:lnTo>
                  <a:cubicBezTo>
                    <a:pt x="215" y="1123"/>
                    <a:pt x="275" y="1071"/>
                    <a:pt x="283" y="1003"/>
                  </a:cubicBezTo>
                  <a:cubicBezTo>
                    <a:pt x="286" y="962"/>
                    <a:pt x="291" y="921"/>
                    <a:pt x="297" y="880"/>
                  </a:cubicBezTo>
                  <a:lnTo>
                    <a:pt x="300" y="865"/>
                  </a:lnTo>
                  <a:cubicBezTo>
                    <a:pt x="302" y="861"/>
                    <a:pt x="305" y="856"/>
                    <a:pt x="306" y="851"/>
                  </a:cubicBezTo>
                  <a:cubicBezTo>
                    <a:pt x="314" y="838"/>
                    <a:pt x="321" y="824"/>
                    <a:pt x="329" y="811"/>
                  </a:cubicBezTo>
                  <a:cubicBezTo>
                    <a:pt x="338" y="799"/>
                    <a:pt x="348" y="786"/>
                    <a:pt x="357" y="775"/>
                  </a:cubicBezTo>
                  <a:cubicBezTo>
                    <a:pt x="363" y="769"/>
                    <a:pt x="370" y="762"/>
                    <a:pt x="376" y="756"/>
                  </a:cubicBezTo>
                  <a:cubicBezTo>
                    <a:pt x="393" y="742"/>
                    <a:pt x="411" y="728"/>
                    <a:pt x="430" y="715"/>
                  </a:cubicBezTo>
                  <a:cubicBezTo>
                    <a:pt x="471" y="687"/>
                    <a:pt x="515" y="663"/>
                    <a:pt x="559" y="639"/>
                  </a:cubicBezTo>
                  <a:lnTo>
                    <a:pt x="559" y="639"/>
                  </a:lnTo>
                  <a:cubicBezTo>
                    <a:pt x="620" y="610"/>
                    <a:pt x="681" y="585"/>
                    <a:pt x="745" y="561"/>
                  </a:cubicBezTo>
                  <a:lnTo>
                    <a:pt x="745" y="561"/>
                  </a:lnTo>
                  <a:lnTo>
                    <a:pt x="742" y="563"/>
                  </a:lnTo>
                  <a:cubicBezTo>
                    <a:pt x="927" y="498"/>
                    <a:pt x="1117" y="444"/>
                    <a:pt x="1308" y="400"/>
                  </a:cubicBezTo>
                  <a:cubicBezTo>
                    <a:pt x="1402" y="376"/>
                    <a:pt x="1498" y="356"/>
                    <a:pt x="1593" y="332"/>
                  </a:cubicBezTo>
                  <a:cubicBezTo>
                    <a:pt x="1750" y="300"/>
                    <a:pt x="1910" y="276"/>
                    <a:pt x="2071" y="262"/>
                  </a:cubicBezTo>
                  <a:lnTo>
                    <a:pt x="2071" y="262"/>
                  </a:lnTo>
                  <a:lnTo>
                    <a:pt x="2056" y="264"/>
                  </a:lnTo>
                  <a:cubicBezTo>
                    <a:pt x="2191" y="251"/>
                    <a:pt x="2329" y="244"/>
                    <a:pt x="2467" y="244"/>
                  </a:cubicBezTo>
                  <a:cubicBezTo>
                    <a:pt x="2495" y="244"/>
                    <a:pt x="2522" y="244"/>
                    <a:pt x="2549" y="245"/>
                  </a:cubicBezTo>
                  <a:cubicBezTo>
                    <a:pt x="2807" y="259"/>
                    <a:pt x="3062" y="305"/>
                    <a:pt x="3319" y="348"/>
                  </a:cubicBezTo>
                  <a:cubicBezTo>
                    <a:pt x="3499" y="376"/>
                    <a:pt x="3680" y="408"/>
                    <a:pt x="3862" y="439"/>
                  </a:cubicBezTo>
                  <a:cubicBezTo>
                    <a:pt x="3867" y="440"/>
                    <a:pt x="3873" y="441"/>
                    <a:pt x="3878" y="441"/>
                  </a:cubicBezTo>
                  <a:cubicBezTo>
                    <a:pt x="3935" y="441"/>
                    <a:pt x="3986" y="391"/>
                    <a:pt x="3992" y="335"/>
                  </a:cubicBezTo>
                  <a:cubicBezTo>
                    <a:pt x="3999" y="270"/>
                    <a:pt x="3954" y="213"/>
                    <a:pt x="3889" y="205"/>
                  </a:cubicBezTo>
                  <a:cubicBezTo>
                    <a:pt x="3670" y="166"/>
                    <a:pt x="3452" y="128"/>
                    <a:pt x="3233" y="91"/>
                  </a:cubicBezTo>
                  <a:cubicBezTo>
                    <a:pt x="2991" y="52"/>
                    <a:pt x="2747" y="6"/>
                    <a:pt x="2500" y="1"/>
                  </a:cubicBezTo>
                  <a:cubicBezTo>
                    <a:pt x="2486" y="1"/>
                    <a:pt x="2472" y="1"/>
                    <a:pt x="24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2" name="Google Shape;13802;p25"/>
            <p:cNvSpPr/>
            <p:nvPr/>
          </p:nvSpPr>
          <p:spPr>
            <a:xfrm>
              <a:off x="7505080" y="3169928"/>
              <a:ext cx="80944" cy="22069"/>
            </a:xfrm>
            <a:custGeom>
              <a:avLst/>
              <a:gdLst/>
              <a:ahLst/>
              <a:cxnLst/>
              <a:rect l="l" t="t" r="r" b="b"/>
              <a:pathLst>
                <a:path w="2406" h="656" extrusionOk="0">
                  <a:moveTo>
                    <a:pt x="2268" y="1"/>
                  </a:moveTo>
                  <a:cubicBezTo>
                    <a:pt x="2262" y="1"/>
                    <a:pt x="2256" y="1"/>
                    <a:pt x="2250" y="2"/>
                  </a:cubicBezTo>
                  <a:cubicBezTo>
                    <a:pt x="2038" y="26"/>
                    <a:pt x="1827" y="58"/>
                    <a:pt x="1618" y="94"/>
                  </a:cubicBezTo>
                  <a:cubicBezTo>
                    <a:pt x="1439" y="126"/>
                    <a:pt x="1262" y="160"/>
                    <a:pt x="1086" y="200"/>
                  </a:cubicBezTo>
                  <a:cubicBezTo>
                    <a:pt x="1001" y="217"/>
                    <a:pt x="917" y="236"/>
                    <a:pt x="832" y="255"/>
                  </a:cubicBezTo>
                  <a:lnTo>
                    <a:pt x="841" y="252"/>
                  </a:lnTo>
                  <a:lnTo>
                    <a:pt x="841" y="252"/>
                  </a:lnTo>
                  <a:cubicBezTo>
                    <a:pt x="727" y="276"/>
                    <a:pt x="613" y="300"/>
                    <a:pt x="499" y="324"/>
                  </a:cubicBezTo>
                  <a:cubicBezTo>
                    <a:pt x="387" y="347"/>
                    <a:pt x="273" y="371"/>
                    <a:pt x="159" y="382"/>
                  </a:cubicBezTo>
                  <a:cubicBezTo>
                    <a:pt x="1" y="406"/>
                    <a:pt x="5" y="635"/>
                    <a:pt x="164" y="653"/>
                  </a:cubicBezTo>
                  <a:cubicBezTo>
                    <a:pt x="173" y="654"/>
                    <a:pt x="183" y="656"/>
                    <a:pt x="190" y="656"/>
                  </a:cubicBezTo>
                  <a:cubicBezTo>
                    <a:pt x="195" y="656"/>
                    <a:pt x="200" y="656"/>
                    <a:pt x="203" y="654"/>
                  </a:cubicBezTo>
                  <a:cubicBezTo>
                    <a:pt x="227" y="654"/>
                    <a:pt x="252" y="650"/>
                    <a:pt x="273" y="637"/>
                  </a:cubicBezTo>
                  <a:cubicBezTo>
                    <a:pt x="325" y="627"/>
                    <a:pt x="376" y="618"/>
                    <a:pt x="428" y="607"/>
                  </a:cubicBezTo>
                  <a:lnTo>
                    <a:pt x="428" y="607"/>
                  </a:lnTo>
                  <a:lnTo>
                    <a:pt x="417" y="608"/>
                  </a:lnTo>
                  <a:lnTo>
                    <a:pt x="442" y="604"/>
                  </a:lnTo>
                  <a:lnTo>
                    <a:pt x="436" y="605"/>
                  </a:lnTo>
                  <a:lnTo>
                    <a:pt x="531" y="585"/>
                  </a:lnTo>
                  <a:lnTo>
                    <a:pt x="531" y="585"/>
                  </a:lnTo>
                  <a:lnTo>
                    <a:pt x="513" y="589"/>
                  </a:lnTo>
                  <a:cubicBezTo>
                    <a:pt x="547" y="582"/>
                    <a:pt x="580" y="575"/>
                    <a:pt x="612" y="567"/>
                  </a:cubicBezTo>
                  <a:lnTo>
                    <a:pt x="612" y="567"/>
                  </a:lnTo>
                  <a:lnTo>
                    <a:pt x="596" y="570"/>
                  </a:lnTo>
                  <a:lnTo>
                    <a:pt x="645" y="559"/>
                  </a:lnTo>
                  <a:lnTo>
                    <a:pt x="629" y="564"/>
                  </a:lnTo>
                  <a:cubicBezTo>
                    <a:pt x="805" y="525"/>
                    <a:pt x="979" y="482"/>
                    <a:pt x="1156" y="444"/>
                  </a:cubicBezTo>
                  <a:lnTo>
                    <a:pt x="1148" y="444"/>
                  </a:lnTo>
                  <a:cubicBezTo>
                    <a:pt x="1229" y="428"/>
                    <a:pt x="1308" y="411"/>
                    <a:pt x="1387" y="392"/>
                  </a:cubicBezTo>
                  <a:lnTo>
                    <a:pt x="1384" y="392"/>
                  </a:lnTo>
                  <a:lnTo>
                    <a:pt x="1403" y="389"/>
                  </a:lnTo>
                  <a:lnTo>
                    <a:pt x="1403" y="389"/>
                  </a:lnTo>
                  <a:cubicBezTo>
                    <a:pt x="1399" y="390"/>
                    <a:pt x="1395" y="391"/>
                    <a:pt x="1390" y="392"/>
                  </a:cubicBezTo>
                  <a:lnTo>
                    <a:pt x="1406" y="388"/>
                  </a:lnTo>
                  <a:lnTo>
                    <a:pt x="1406" y="388"/>
                  </a:lnTo>
                  <a:lnTo>
                    <a:pt x="1403" y="389"/>
                  </a:lnTo>
                  <a:lnTo>
                    <a:pt x="1403" y="389"/>
                  </a:lnTo>
                  <a:cubicBezTo>
                    <a:pt x="1695" y="327"/>
                    <a:pt x="1990" y="282"/>
                    <a:pt x="2288" y="252"/>
                  </a:cubicBezTo>
                  <a:cubicBezTo>
                    <a:pt x="2356" y="248"/>
                    <a:pt x="2405" y="175"/>
                    <a:pt x="2394" y="108"/>
                  </a:cubicBezTo>
                  <a:cubicBezTo>
                    <a:pt x="2384" y="46"/>
                    <a:pt x="2330" y="1"/>
                    <a:pt x="2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3" name="Google Shape;13803;p25"/>
            <p:cNvSpPr/>
            <p:nvPr/>
          </p:nvSpPr>
          <p:spPr>
            <a:xfrm>
              <a:off x="7423056" y="3155091"/>
              <a:ext cx="54097" cy="70616"/>
            </a:xfrm>
            <a:custGeom>
              <a:avLst/>
              <a:gdLst/>
              <a:ahLst/>
              <a:cxnLst/>
              <a:rect l="l" t="t" r="r" b="b"/>
              <a:pathLst>
                <a:path w="1608" h="2099" extrusionOk="0">
                  <a:moveTo>
                    <a:pt x="1168" y="0"/>
                  </a:moveTo>
                  <a:cubicBezTo>
                    <a:pt x="1152" y="0"/>
                    <a:pt x="1136" y="2"/>
                    <a:pt x="1120" y="5"/>
                  </a:cubicBezTo>
                  <a:cubicBezTo>
                    <a:pt x="1050" y="13"/>
                    <a:pt x="984" y="60"/>
                    <a:pt x="936" y="109"/>
                  </a:cubicBezTo>
                  <a:cubicBezTo>
                    <a:pt x="865" y="184"/>
                    <a:pt x="799" y="261"/>
                    <a:pt x="735" y="343"/>
                  </a:cubicBezTo>
                  <a:cubicBezTo>
                    <a:pt x="694" y="397"/>
                    <a:pt x="651" y="450"/>
                    <a:pt x="612" y="505"/>
                  </a:cubicBezTo>
                  <a:cubicBezTo>
                    <a:pt x="601" y="519"/>
                    <a:pt x="591" y="533"/>
                    <a:pt x="582" y="548"/>
                  </a:cubicBezTo>
                  <a:cubicBezTo>
                    <a:pt x="586" y="521"/>
                    <a:pt x="591" y="495"/>
                    <a:pt x="596" y="470"/>
                  </a:cubicBezTo>
                  <a:cubicBezTo>
                    <a:pt x="607" y="408"/>
                    <a:pt x="618" y="347"/>
                    <a:pt x="635" y="285"/>
                  </a:cubicBezTo>
                  <a:cubicBezTo>
                    <a:pt x="635" y="282"/>
                    <a:pt x="637" y="279"/>
                    <a:pt x="639" y="274"/>
                  </a:cubicBezTo>
                  <a:cubicBezTo>
                    <a:pt x="654" y="258"/>
                    <a:pt x="666" y="237"/>
                    <a:pt x="670" y="217"/>
                  </a:cubicBezTo>
                  <a:cubicBezTo>
                    <a:pt x="689" y="142"/>
                    <a:pt x="645" y="70"/>
                    <a:pt x="572" y="49"/>
                  </a:cubicBezTo>
                  <a:lnTo>
                    <a:pt x="571" y="49"/>
                  </a:lnTo>
                  <a:cubicBezTo>
                    <a:pt x="558" y="45"/>
                    <a:pt x="545" y="44"/>
                    <a:pt x="532" y="44"/>
                  </a:cubicBezTo>
                  <a:cubicBezTo>
                    <a:pt x="491" y="44"/>
                    <a:pt x="450" y="63"/>
                    <a:pt x="423" y="98"/>
                  </a:cubicBezTo>
                  <a:cubicBezTo>
                    <a:pt x="371" y="169"/>
                    <a:pt x="360" y="263"/>
                    <a:pt x="344" y="350"/>
                  </a:cubicBezTo>
                  <a:cubicBezTo>
                    <a:pt x="336" y="396"/>
                    <a:pt x="328" y="442"/>
                    <a:pt x="320" y="488"/>
                  </a:cubicBezTo>
                  <a:cubicBezTo>
                    <a:pt x="303" y="589"/>
                    <a:pt x="286" y="690"/>
                    <a:pt x="270" y="791"/>
                  </a:cubicBezTo>
                  <a:cubicBezTo>
                    <a:pt x="259" y="852"/>
                    <a:pt x="248" y="910"/>
                    <a:pt x="235" y="970"/>
                  </a:cubicBezTo>
                  <a:lnTo>
                    <a:pt x="235" y="966"/>
                  </a:lnTo>
                  <a:cubicBezTo>
                    <a:pt x="219" y="1045"/>
                    <a:pt x="203" y="1124"/>
                    <a:pt x="186" y="1203"/>
                  </a:cubicBezTo>
                  <a:cubicBezTo>
                    <a:pt x="169" y="1239"/>
                    <a:pt x="153" y="1277"/>
                    <a:pt x="137" y="1315"/>
                  </a:cubicBezTo>
                  <a:cubicBezTo>
                    <a:pt x="99" y="1410"/>
                    <a:pt x="67" y="1509"/>
                    <a:pt x="43" y="1608"/>
                  </a:cubicBezTo>
                  <a:cubicBezTo>
                    <a:pt x="21" y="1702"/>
                    <a:pt x="1" y="1795"/>
                    <a:pt x="4" y="1892"/>
                  </a:cubicBezTo>
                  <a:cubicBezTo>
                    <a:pt x="7" y="1969"/>
                    <a:pt x="71" y="2026"/>
                    <a:pt x="144" y="2026"/>
                  </a:cubicBezTo>
                  <a:cubicBezTo>
                    <a:pt x="156" y="2026"/>
                    <a:pt x="169" y="2025"/>
                    <a:pt x="181" y="2021"/>
                  </a:cubicBezTo>
                  <a:cubicBezTo>
                    <a:pt x="292" y="1996"/>
                    <a:pt x="305" y="1869"/>
                    <a:pt x="325" y="1776"/>
                  </a:cubicBezTo>
                  <a:cubicBezTo>
                    <a:pt x="336" y="1719"/>
                    <a:pt x="349" y="1664"/>
                    <a:pt x="362" y="1607"/>
                  </a:cubicBezTo>
                  <a:cubicBezTo>
                    <a:pt x="385" y="1501"/>
                    <a:pt x="409" y="1396"/>
                    <a:pt x="433" y="1290"/>
                  </a:cubicBezTo>
                  <a:cubicBezTo>
                    <a:pt x="439" y="1274"/>
                    <a:pt x="447" y="1258"/>
                    <a:pt x="455" y="1243"/>
                  </a:cubicBezTo>
                  <a:cubicBezTo>
                    <a:pt x="523" y="1103"/>
                    <a:pt x="604" y="970"/>
                    <a:pt x="683" y="839"/>
                  </a:cubicBezTo>
                  <a:cubicBezTo>
                    <a:pt x="734" y="765"/>
                    <a:pt x="783" y="689"/>
                    <a:pt x="837" y="619"/>
                  </a:cubicBezTo>
                  <a:cubicBezTo>
                    <a:pt x="870" y="576"/>
                    <a:pt x="900" y="533"/>
                    <a:pt x="933" y="494"/>
                  </a:cubicBezTo>
                  <a:cubicBezTo>
                    <a:pt x="962" y="461"/>
                    <a:pt x="990" y="427"/>
                    <a:pt x="1019" y="393"/>
                  </a:cubicBezTo>
                  <a:cubicBezTo>
                    <a:pt x="1050" y="358"/>
                    <a:pt x="1083" y="324"/>
                    <a:pt x="1118" y="291"/>
                  </a:cubicBezTo>
                  <a:lnTo>
                    <a:pt x="1118" y="291"/>
                  </a:lnTo>
                  <a:lnTo>
                    <a:pt x="1109" y="299"/>
                  </a:lnTo>
                  <a:cubicBezTo>
                    <a:pt x="1117" y="291"/>
                    <a:pt x="1125" y="285"/>
                    <a:pt x="1133" y="279"/>
                  </a:cubicBezTo>
                  <a:cubicBezTo>
                    <a:pt x="1139" y="275"/>
                    <a:pt x="1145" y="272"/>
                    <a:pt x="1152" y="267"/>
                  </a:cubicBezTo>
                  <a:lnTo>
                    <a:pt x="1161" y="267"/>
                  </a:lnTo>
                  <a:lnTo>
                    <a:pt x="1171" y="272"/>
                  </a:lnTo>
                  <a:lnTo>
                    <a:pt x="1180" y="280"/>
                  </a:lnTo>
                  <a:lnTo>
                    <a:pt x="1188" y="286"/>
                  </a:lnTo>
                  <a:cubicBezTo>
                    <a:pt x="1191" y="291"/>
                    <a:pt x="1196" y="298"/>
                    <a:pt x="1199" y="302"/>
                  </a:cubicBezTo>
                  <a:cubicBezTo>
                    <a:pt x="1210" y="320"/>
                    <a:pt x="1221" y="337"/>
                    <a:pt x="1231" y="356"/>
                  </a:cubicBezTo>
                  <a:cubicBezTo>
                    <a:pt x="1239" y="375"/>
                    <a:pt x="1247" y="393"/>
                    <a:pt x="1254" y="413"/>
                  </a:cubicBezTo>
                  <a:cubicBezTo>
                    <a:pt x="1267" y="451"/>
                    <a:pt x="1278" y="489"/>
                    <a:pt x="1286" y="529"/>
                  </a:cubicBezTo>
                  <a:cubicBezTo>
                    <a:pt x="1300" y="592"/>
                    <a:pt x="1308" y="655"/>
                    <a:pt x="1316" y="720"/>
                  </a:cubicBezTo>
                  <a:cubicBezTo>
                    <a:pt x="1316" y="722"/>
                    <a:pt x="1316" y="723"/>
                    <a:pt x="1316" y="725"/>
                  </a:cubicBezTo>
                  <a:cubicBezTo>
                    <a:pt x="1324" y="833"/>
                    <a:pt x="1326" y="940"/>
                    <a:pt x="1321" y="1048"/>
                  </a:cubicBezTo>
                  <a:lnTo>
                    <a:pt x="1321" y="1030"/>
                  </a:lnTo>
                  <a:cubicBezTo>
                    <a:pt x="1315" y="1148"/>
                    <a:pt x="1305" y="1263"/>
                    <a:pt x="1292" y="1380"/>
                  </a:cubicBezTo>
                  <a:cubicBezTo>
                    <a:pt x="1280" y="1483"/>
                    <a:pt x="1264" y="1585"/>
                    <a:pt x="1247" y="1686"/>
                  </a:cubicBezTo>
                  <a:cubicBezTo>
                    <a:pt x="1231" y="1767"/>
                    <a:pt x="1213" y="1846"/>
                    <a:pt x="1197" y="1925"/>
                  </a:cubicBezTo>
                  <a:cubicBezTo>
                    <a:pt x="1177" y="2007"/>
                    <a:pt x="1232" y="2088"/>
                    <a:pt x="1318" y="2099"/>
                  </a:cubicBezTo>
                  <a:lnTo>
                    <a:pt x="1337" y="2099"/>
                  </a:lnTo>
                  <a:cubicBezTo>
                    <a:pt x="1367" y="2099"/>
                    <a:pt x="1398" y="2088"/>
                    <a:pt x="1422" y="2069"/>
                  </a:cubicBezTo>
                  <a:cubicBezTo>
                    <a:pt x="1452" y="2045"/>
                    <a:pt x="1471" y="2012"/>
                    <a:pt x="1476" y="1974"/>
                  </a:cubicBezTo>
                  <a:cubicBezTo>
                    <a:pt x="1478" y="1961"/>
                    <a:pt x="1481" y="1949"/>
                    <a:pt x="1482" y="1938"/>
                  </a:cubicBezTo>
                  <a:lnTo>
                    <a:pt x="1482" y="1938"/>
                  </a:lnTo>
                  <a:lnTo>
                    <a:pt x="1481" y="1945"/>
                  </a:lnTo>
                  <a:cubicBezTo>
                    <a:pt x="1482" y="1936"/>
                    <a:pt x="1486" y="1925"/>
                    <a:pt x="1487" y="1915"/>
                  </a:cubicBezTo>
                  <a:cubicBezTo>
                    <a:pt x="1517" y="1748"/>
                    <a:pt x="1539" y="1578"/>
                    <a:pt x="1555" y="1410"/>
                  </a:cubicBezTo>
                  <a:cubicBezTo>
                    <a:pt x="1582" y="1124"/>
                    <a:pt x="1607" y="836"/>
                    <a:pt x="1562" y="551"/>
                  </a:cubicBezTo>
                  <a:cubicBezTo>
                    <a:pt x="1549" y="453"/>
                    <a:pt x="1524" y="356"/>
                    <a:pt x="1484" y="266"/>
                  </a:cubicBezTo>
                  <a:cubicBezTo>
                    <a:pt x="1452" y="195"/>
                    <a:pt x="1413" y="120"/>
                    <a:pt x="1351" y="71"/>
                  </a:cubicBezTo>
                  <a:cubicBezTo>
                    <a:pt x="1313" y="43"/>
                    <a:pt x="1272" y="21"/>
                    <a:pt x="1228" y="8"/>
                  </a:cubicBezTo>
                  <a:cubicBezTo>
                    <a:pt x="1207" y="3"/>
                    <a:pt x="1188" y="0"/>
                    <a:pt x="1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4" name="Google Shape;13804;p25"/>
            <p:cNvSpPr/>
            <p:nvPr/>
          </p:nvSpPr>
          <p:spPr>
            <a:xfrm>
              <a:off x="7514399" y="3209324"/>
              <a:ext cx="55409" cy="77714"/>
            </a:xfrm>
            <a:custGeom>
              <a:avLst/>
              <a:gdLst/>
              <a:ahLst/>
              <a:cxnLst/>
              <a:rect l="l" t="t" r="r" b="b"/>
              <a:pathLst>
                <a:path w="1647" h="2310" extrusionOk="0">
                  <a:moveTo>
                    <a:pt x="1330" y="1551"/>
                  </a:moveTo>
                  <a:lnTo>
                    <a:pt x="1330" y="1551"/>
                  </a:lnTo>
                  <a:cubicBezTo>
                    <a:pt x="1328" y="1553"/>
                    <a:pt x="1327" y="1555"/>
                    <a:pt x="1325" y="1557"/>
                  </a:cubicBezTo>
                  <a:cubicBezTo>
                    <a:pt x="1327" y="1555"/>
                    <a:pt x="1328" y="1553"/>
                    <a:pt x="1330" y="1551"/>
                  </a:cubicBezTo>
                  <a:close/>
                  <a:moveTo>
                    <a:pt x="676" y="0"/>
                  </a:moveTo>
                  <a:cubicBezTo>
                    <a:pt x="659" y="0"/>
                    <a:pt x="642" y="0"/>
                    <a:pt x="624" y="1"/>
                  </a:cubicBezTo>
                  <a:cubicBezTo>
                    <a:pt x="488" y="6"/>
                    <a:pt x="349" y="20"/>
                    <a:pt x="225" y="82"/>
                  </a:cubicBezTo>
                  <a:cubicBezTo>
                    <a:pt x="129" y="131"/>
                    <a:pt x="7" y="215"/>
                    <a:pt x="26" y="340"/>
                  </a:cubicBezTo>
                  <a:cubicBezTo>
                    <a:pt x="35" y="378"/>
                    <a:pt x="51" y="414"/>
                    <a:pt x="73" y="447"/>
                  </a:cubicBezTo>
                  <a:cubicBezTo>
                    <a:pt x="86" y="468"/>
                    <a:pt x="99" y="490"/>
                    <a:pt x="113" y="511"/>
                  </a:cubicBezTo>
                  <a:cubicBezTo>
                    <a:pt x="139" y="553"/>
                    <a:pt x="185" y="577"/>
                    <a:pt x="232" y="577"/>
                  </a:cubicBezTo>
                  <a:cubicBezTo>
                    <a:pt x="255" y="577"/>
                    <a:pt x="279" y="572"/>
                    <a:pt x="300" y="560"/>
                  </a:cubicBezTo>
                  <a:cubicBezTo>
                    <a:pt x="361" y="523"/>
                    <a:pt x="388" y="435"/>
                    <a:pt x="347" y="373"/>
                  </a:cubicBezTo>
                  <a:cubicBezTo>
                    <a:pt x="339" y="362"/>
                    <a:pt x="333" y="351"/>
                    <a:pt x="327" y="340"/>
                  </a:cubicBezTo>
                  <a:cubicBezTo>
                    <a:pt x="336" y="332"/>
                    <a:pt x="346" y="326"/>
                    <a:pt x="358" y="319"/>
                  </a:cubicBezTo>
                  <a:cubicBezTo>
                    <a:pt x="369" y="314"/>
                    <a:pt x="382" y="310"/>
                    <a:pt x="395" y="305"/>
                  </a:cubicBezTo>
                  <a:cubicBezTo>
                    <a:pt x="414" y="299"/>
                    <a:pt x="433" y="292"/>
                    <a:pt x="453" y="289"/>
                  </a:cubicBezTo>
                  <a:cubicBezTo>
                    <a:pt x="487" y="281"/>
                    <a:pt x="521" y="276"/>
                    <a:pt x="556" y="273"/>
                  </a:cubicBezTo>
                  <a:cubicBezTo>
                    <a:pt x="600" y="270"/>
                    <a:pt x="644" y="268"/>
                    <a:pt x="687" y="268"/>
                  </a:cubicBezTo>
                  <a:cubicBezTo>
                    <a:pt x="702" y="268"/>
                    <a:pt x="716" y="268"/>
                    <a:pt x="730" y="269"/>
                  </a:cubicBezTo>
                  <a:cubicBezTo>
                    <a:pt x="764" y="272"/>
                    <a:pt x="795" y="275"/>
                    <a:pt x="827" y="280"/>
                  </a:cubicBezTo>
                  <a:cubicBezTo>
                    <a:pt x="843" y="284"/>
                    <a:pt x="859" y="289"/>
                    <a:pt x="876" y="294"/>
                  </a:cubicBezTo>
                  <a:cubicBezTo>
                    <a:pt x="885" y="297"/>
                    <a:pt x="893" y="302"/>
                    <a:pt x="903" y="305"/>
                  </a:cubicBezTo>
                  <a:cubicBezTo>
                    <a:pt x="908" y="308"/>
                    <a:pt x="911" y="310"/>
                    <a:pt x="919" y="314"/>
                  </a:cubicBezTo>
                  <a:cubicBezTo>
                    <a:pt x="927" y="321"/>
                    <a:pt x="934" y="326"/>
                    <a:pt x="941" y="332"/>
                  </a:cubicBezTo>
                  <a:cubicBezTo>
                    <a:pt x="947" y="337"/>
                    <a:pt x="953" y="343"/>
                    <a:pt x="960" y="349"/>
                  </a:cubicBezTo>
                  <a:cubicBezTo>
                    <a:pt x="965" y="356"/>
                    <a:pt x="968" y="360"/>
                    <a:pt x="972" y="365"/>
                  </a:cubicBezTo>
                  <a:cubicBezTo>
                    <a:pt x="979" y="375"/>
                    <a:pt x="984" y="386"/>
                    <a:pt x="988" y="395"/>
                  </a:cubicBezTo>
                  <a:cubicBezTo>
                    <a:pt x="998" y="414"/>
                    <a:pt x="1007" y="432"/>
                    <a:pt x="1014" y="451"/>
                  </a:cubicBezTo>
                  <a:cubicBezTo>
                    <a:pt x="1022" y="476"/>
                    <a:pt x="1029" y="501"/>
                    <a:pt x="1037" y="527"/>
                  </a:cubicBezTo>
                  <a:cubicBezTo>
                    <a:pt x="1037" y="531"/>
                    <a:pt x="1039" y="534"/>
                    <a:pt x="1039" y="544"/>
                  </a:cubicBezTo>
                  <a:lnTo>
                    <a:pt x="1039" y="568"/>
                  </a:lnTo>
                  <a:lnTo>
                    <a:pt x="1039" y="569"/>
                  </a:lnTo>
                  <a:cubicBezTo>
                    <a:pt x="1039" y="580"/>
                    <a:pt x="1037" y="591"/>
                    <a:pt x="1036" y="603"/>
                  </a:cubicBezTo>
                  <a:cubicBezTo>
                    <a:pt x="1033" y="614"/>
                    <a:pt x="1031" y="623"/>
                    <a:pt x="1028" y="634"/>
                  </a:cubicBezTo>
                  <a:cubicBezTo>
                    <a:pt x="1022" y="652"/>
                    <a:pt x="1015" y="667"/>
                    <a:pt x="1007" y="683"/>
                  </a:cubicBezTo>
                  <a:cubicBezTo>
                    <a:pt x="1003" y="691"/>
                    <a:pt x="999" y="699"/>
                    <a:pt x="995" y="707"/>
                  </a:cubicBezTo>
                  <a:cubicBezTo>
                    <a:pt x="985" y="718"/>
                    <a:pt x="977" y="731"/>
                    <a:pt x="968" y="742"/>
                  </a:cubicBezTo>
                  <a:cubicBezTo>
                    <a:pt x="958" y="751"/>
                    <a:pt x="950" y="759"/>
                    <a:pt x="942" y="767"/>
                  </a:cubicBezTo>
                  <a:cubicBezTo>
                    <a:pt x="930" y="780"/>
                    <a:pt x="916" y="791"/>
                    <a:pt x="901" y="799"/>
                  </a:cubicBezTo>
                  <a:cubicBezTo>
                    <a:pt x="887" y="808"/>
                    <a:pt x="873" y="816"/>
                    <a:pt x="859" y="823"/>
                  </a:cubicBezTo>
                  <a:cubicBezTo>
                    <a:pt x="844" y="829"/>
                    <a:pt x="832" y="835"/>
                    <a:pt x="817" y="842"/>
                  </a:cubicBezTo>
                  <a:cubicBezTo>
                    <a:pt x="779" y="851"/>
                    <a:pt x="745" y="864"/>
                    <a:pt x="710" y="881"/>
                  </a:cubicBezTo>
                  <a:cubicBezTo>
                    <a:pt x="594" y="949"/>
                    <a:pt x="632" y="1127"/>
                    <a:pt x="765" y="1142"/>
                  </a:cubicBezTo>
                  <a:cubicBezTo>
                    <a:pt x="775" y="1144"/>
                    <a:pt x="786" y="1144"/>
                    <a:pt x="795" y="1144"/>
                  </a:cubicBezTo>
                  <a:cubicBezTo>
                    <a:pt x="840" y="1149"/>
                    <a:pt x="882" y="1153"/>
                    <a:pt x="927" y="1161"/>
                  </a:cubicBezTo>
                  <a:cubicBezTo>
                    <a:pt x="958" y="1168"/>
                    <a:pt x="991" y="1176"/>
                    <a:pt x="1022" y="1185"/>
                  </a:cubicBezTo>
                  <a:cubicBezTo>
                    <a:pt x="1050" y="1196"/>
                    <a:pt x="1079" y="1206"/>
                    <a:pt x="1107" y="1218"/>
                  </a:cubicBezTo>
                  <a:cubicBezTo>
                    <a:pt x="1129" y="1229"/>
                    <a:pt x="1151" y="1242"/>
                    <a:pt x="1174" y="1256"/>
                  </a:cubicBezTo>
                  <a:cubicBezTo>
                    <a:pt x="1197" y="1274"/>
                    <a:pt x="1219" y="1291"/>
                    <a:pt x="1242" y="1309"/>
                  </a:cubicBezTo>
                  <a:cubicBezTo>
                    <a:pt x="1261" y="1326"/>
                    <a:pt x="1280" y="1343"/>
                    <a:pt x="1297" y="1362"/>
                  </a:cubicBezTo>
                  <a:cubicBezTo>
                    <a:pt x="1306" y="1373"/>
                    <a:pt x="1318" y="1385"/>
                    <a:pt x="1324" y="1396"/>
                  </a:cubicBezTo>
                  <a:cubicBezTo>
                    <a:pt x="1330" y="1405"/>
                    <a:pt x="1337" y="1415"/>
                    <a:pt x="1341" y="1426"/>
                  </a:cubicBezTo>
                  <a:cubicBezTo>
                    <a:pt x="1348" y="1438"/>
                    <a:pt x="1352" y="1449"/>
                    <a:pt x="1356" y="1462"/>
                  </a:cubicBezTo>
                  <a:cubicBezTo>
                    <a:pt x="1359" y="1468"/>
                    <a:pt x="1360" y="1475"/>
                    <a:pt x="1362" y="1480"/>
                  </a:cubicBezTo>
                  <a:cubicBezTo>
                    <a:pt x="1362" y="1486"/>
                    <a:pt x="1363" y="1492"/>
                    <a:pt x="1363" y="1495"/>
                  </a:cubicBezTo>
                  <a:lnTo>
                    <a:pt x="1363" y="1500"/>
                  </a:lnTo>
                  <a:cubicBezTo>
                    <a:pt x="1363" y="1500"/>
                    <a:pt x="1363" y="1502"/>
                    <a:pt x="1363" y="1502"/>
                  </a:cubicBezTo>
                  <a:lnTo>
                    <a:pt x="1362" y="1508"/>
                  </a:lnTo>
                  <a:lnTo>
                    <a:pt x="1354" y="1519"/>
                  </a:lnTo>
                  <a:cubicBezTo>
                    <a:pt x="1349" y="1527"/>
                    <a:pt x="1343" y="1535"/>
                    <a:pt x="1336" y="1543"/>
                  </a:cubicBezTo>
                  <a:lnTo>
                    <a:pt x="1336" y="1543"/>
                  </a:lnTo>
                  <a:cubicBezTo>
                    <a:pt x="1336" y="1543"/>
                    <a:pt x="1337" y="1543"/>
                    <a:pt x="1337" y="1543"/>
                  </a:cubicBezTo>
                  <a:lnTo>
                    <a:pt x="1337" y="1543"/>
                  </a:lnTo>
                  <a:cubicBezTo>
                    <a:pt x="1322" y="1556"/>
                    <a:pt x="1310" y="1570"/>
                    <a:pt x="1295" y="1582"/>
                  </a:cubicBezTo>
                  <a:cubicBezTo>
                    <a:pt x="1273" y="1601"/>
                    <a:pt x="1250" y="1619"/>
                    <a:pt x="1226" y="1636"/>
                  </a:cubicBezTo>
                  <a:cubicBezTo>
                    <a:pt x="1177" y="1668"/>
                    <a:pt x="1126" y="1698"/>
                    <a:pt x="1074" y="1725"/>
                  </a:cubicBezTo>
                  <a:cubicBezTo>
                    <a:pt x="998" y="1763"/>
                    <a:pt x="919" y="1796"/>
                    <a:pt x="840" y="1825"/>
                  </a:cubicBezTo>
                  <a:lnTo>
                    <a:pt x="806" y="1837"/>
                  </a:lnTo>
                  <a:cubicBezTo>
                    <a:pt x="784" y="1845"/>
                    <a:pt x="760" y="1853"/>
                    <a:pt x="737" y="1863"/>
                  </a:cubicBezTo>
                  <a:lnTo>
                    <a:pt x="701" y="1875"/>
                  </a:lnTo>
                  <a:lnTo>
                    <a:pt x="701" y="1875"/>
                  </a:lnTo>
                  <a:lnTo>
                    <a:pt x="694" y="1877"/>
                  </a:lnTo>
                  <a:lnTo>
                    <a:pt x="695" y="1877"/>
                  </a:lnTo>
                  <a:cubicBezTo>
                    <a:pt x="532" y="1932"/>
                    <a:pt x="368" y="1978"/>
                    <a:pt x="202" y="2019"/>
                  </a:cubicBezTo>
                  <a:cubicBezTo>
                    <a:pt x="178" y="2024"/>
                    <a:pt x="153" y="2027"/>
                    <a:pt x="129" y="2032"/>
                  </a:cubicBezTo>
                  <a:cubicBezTo>
                    <a:pt x="53" y="2043"/>
                    <a:pt x="1" y="2114"/>
                    <a:pt x="12" y="2190"/>
                  </a:cubicBezTo>
                  <a:cubicBezTo>
                    <a:pt x="23" y="2258"/>
                    <a:pt x="81" y="2309"/>
                    <a:pt x="151" y="2309"/>
                  </a:cubicBezTo>
                  <a:cubicBezTo>
                    <a:pt x="157" y="2309"/>
                    <a:pt x="164" y="2309"/>
                    <a:pt x="172" y="2307"/>
                  </a:cubicBezTo>
                  <a:cubicBezTo>
                    <a:pt x="290" y="2290"/>
                    <a:pt x="407" y="2252"/>
                    <a:pt x="521" y="2217"/>
                  </a:cubicBezTo>
                  <a:cubicBezTo>
                    <a:pt x="608" y="2192"/>
                    <a:pt x="697" y="2167"/>
                    <a:pt x="783" y="2135"/>
                  </a:cubicBezTo>
                  <a:lnTo>
                    <a:pt x="787" y="2133"/>
                  </a:lnTo>
                  <a:cubicBezTo>
                    <a:pt x="800" y="2129"/>
                    <a:pt x="813" y="2124"/>
                    <a:pt x="825" y="2119"/>
                  </a:cubicBezTo>
                  <a:lnTo>
                    <a:pt x="825" y="2119"/>
                  </a:lnTo>
                  <a:lnTo>
                    <a:pt x="816" y="2124"/>
                  </a:lnTo>
                  <a:cubicBezTo>
                    <a:pt x="840" y="2114"/>
                    <a:pt x="865" y="2106"/>
                    <a:pt x="889" y="2097"/>
                  </a:cubicBezTo>
                  <a:lnTo>
                    <a:pt x="928" y="2083"/>
                  </a:lnTo>
                  <a:lnTo>
                    <a:pt x="931" y="2081"/>
                  </a:lnTo>
                  <a:cubicBezTo>
                    <a:pt x="1014" y="2053"/>
                    <a:pt x="1094" y="2018"/>
                    <a:pt x="1172" y="1980"/>
                  </a:cubicBezTo>
                  <a:cubicBezTo>
                    <a:pt x="1262" y="1939"/>
                    <a:pt x="1348" y="1888"/>
                    <a:pt x="1427" y="1829"/>
                  </a:cubicBezTo>
                  <a:cubicBezTo>
                    <a:pt x="1500" y="1772"/>
                    <a:pt x="1574" y="1704"/>
                    <a:pt x="1612" y="1619"/>
                  </a:cubicBezTo>
                  <a:cubicBezTo>
                    <a:pt x="1645" y="1543"/>
                    <a:pt x="1647" y="1457"/>
                    <a:pt x="1617" y="1380"/>
                  </a:cubicBezTo>
                  <a:cubicBezTo>
                    <a:pt x="1587" y="1296"/>
                    <a:pt x="1538" y="1218"/>
                    <a:pt x="1473" y="1157"/>
                  </a:cubicBezTo>
                  <a:cubicBezTo>
                    <a:pt x="1411" y="1096"/>
                    <a:pt x="1343" y="1044"/>
                    <a:pt x="1267" y="1000"/>
                  </a:cubicBezTo>
                  <a:cubicBezTo>
                    <a:pt x="1231" y="981"/>
                    <a:pt x="1193" y="962"/>
                    <a:pt x="1153" y="946"/>
                  </a:cubicBezTo>
                  <a:cubicBezTo>
                    <a:pt x="1196" y="902"/>
                    <a:pt x="1232" y="848"/>
                    <a:pt x="1257" y="791"/>
                  </a:cubicBezTo>
                  <a:cubicBezTo>
                    <a:pt x="1289" y="723"/>
                    <a:pt x="1306" y="648"/>
                    <a:pt x="1310" y="572"/>
                  </a:cubicBezTo>
                  <a:cubicBezTo>
                    <a:pt x="1308" y="501"/>
                    <a:pt x="1294" y="430"/>
                    <a:pt x="1267" y="364"/>
                  </a:cubicBezTo>
                  <a:cubicBezTo>
                    <a:pt x="1227" y="248"/>
                    <a:pt x="1155" y="134"/>
                    <a:pt x="1044" y="77"/>
                  </a:cubicBezTo>
                  <a:cubicBezTo>
                    <a:pt x="931" y="17"/>
                    <a:pt x="803" y="0"/>
                    <a:pt x="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5" name="Google Shape;13805;p25"/>
            <p:cNvSpPr/>
            <p:nvPr/>
          </p:nvSpPr>
          <p:spPr>
            <a:xfrm>
              <a:off x="7600190" y="3087231"/>
              <a:ext cx="41750" cy="174033"/>
            </a:xfrm>
            <a:custGeom>
              <a:avLst/>
              <a:gdLst/>
              <a:ahLst/>
              <a:cxnLst/>
              <a:rect l="l" t="t" r="r" b="b"/>
              <a:pathLst>
                <a:path w="1241" h="5173" extrusionOk="0">
                  <a:moveTo>
                    <a:pt x="903" y="3335"/>
                  </a:moveTo>
                  <a:cubicBezTo>
                    <a:pt x="903" y="3335"/>
                    <a:pt x="903" y="3335"/>
                    <a:pt x="903" y="3336"/>
                  </a:cubicBezTo>
                  <a:cubicBezTo>
                    <a:pt x="903" y="3335"/>
                    <a:pt x="903" y="3335"/>
                    <a:pt x="903" y="3335"/>
                  </a:cubicBezTo>
                  <a:close/>
                  <a:moveTo>
                    <a:pt x="895" y="1"/>
                  </a:moveTo>
                  <a:cubicBezTo>
                    <a:pt x="848" y="1"/>
                    <a:pt x="803" y="22"/>
                    <a:pt x="773" y="62"/>
                  </a:cubicBezTo>
                  <a:cubicBezTo>
                    <a:pt x="724" y="130"/>
                    <a:pt x="708" y="214"/>
                    <a:pt x="700" y="296"/>
                  </a:cubicBezTo>
                  <a:cubicBezTo>
                    <a:pt x="692" y="391"/>
                    <a:pt x="692" y="488"/>
                    <a:pt x="700" y="583"/>
                  </a:cubicBezTo>
                  <a:cubicBezTo>
                    <a:pt x="718" y="782"/>
                    <a:pt x="746" y="980"/>
                    <a:pt x="787" y="1176"/>
                  </a:cubicBezTo>
                  <a:cubicBezTo>
                    <a:pt x="816" y="1306"/>
                    <a:pt x="843" y="1434"/>
                    <a:pt x="867" y="1563"/>
                  </a:cubicBezTo>
                  <a:cubicBezTo>
                    <a:pt x="909" y="1789"/>
                    <a:pt x="952" y="2015"/>
                    <a:pt x="973" y="2245"/>
                  </a:cubicBezTo>
                  <a:cubicBezTo>
                    <a:pt x="984" y="2394"/>
                    <a:pt x="985" y="2544"/>
                    <a:pt x="979" y="2694"/>
                  </a:cubicBezTo>
                  <a:lnTo>
                    <a:pt x="981" y="2679"/>
                  </a:lnTo>
                  <a:lnTo>
                    <a:pt x="981" y="2679"/>
                  </a:lnTo>
                  <a:cubicBezTo>
                    <a:pt x="973" y="2821"/>
                    <a:pt x="957" y="2964"/>
                    <a:pt x="936" y="3104"/>
                  </a:cubicBezTo>
                  <a:cubicBezTo>
                    <a:pt x="925" y="3182"/>
                    <a:pt x="917" y="3259"/>
                    <a:pt x="903" y="3335"/>
                  </a:cubicBezTo>
                  <a:lnTo>
                    <a:pt x="903" y="3335"/>
                  </a:lnTo>
                  <a:cubicBezTo>
                    <a:pt x="903" y="3334"/>
                    <a:pt x="904" y="3333"/>
                    <a:pt x="904" y="3333"/>
                  </a:cubicBezTo>
                  <a:lnTo>
                    <a:pt x="904" y="3333"/>
                  </a:lnTo>
                  <a:cubicBezTo>
                    <a:pt x="890" y="3406"/>
                    <a:pt x="876" y="3478"/>
                    <a:pt x="863" y="3551"/>
                  </a:cubicBezTo>
                  <a:lnTo>
                    <a:pt x="863" y="3552"/>
                  </a:lnTo>
                  <a:cubicBezTo>
                    <a:pt x="863" y="3552"/>
                    <a:pt x="863" y="3552"/>
                    <a:pt x="863" y="3552"/>
                  </a:cubicBezTo>
                  <a:lnTo>
                    <a:pt x="863" y="3552"/>
                  </a:lnTo>
                  <a:cubicBezTo>
                    <a:pt x="863" y="3553"/>
                    <a:pt x="863" y="3553"/>
                    <a:pt x="863" y="3554"/>
                  </a:cubicBezTo>
                  <a:cubicBezTo>
                    <a:pt x="844" y="3635"/>
                    <a:pt x="824" y="3714"/>
                    <a:pt x="800" y="3793"/>
                  </a:cubicBezTo>
                  <a:cubicBezTo>
                    <a:pt x="756" y="3920"/>
                    <a:pt x="705" y="4042"/>
                    <a:pt x="648" y="4162"/>
                  </a:cubicBezTo>
                  <a:cubicBezTo>
                    <a:pt x="610" y="4239"/>
                    <a:pt x="569" y="4314"/>
                    <a:pt x="525" y="4387"/>
                  </a:cubicBezTo>
                  <a:cubicBezTo>
                    <a:pt x="487" y="4444"/>
                    <a:pt x="449" y="4501"/>
                    <a:pt x="408" y="4556"/>
                  </a:cubicBezTo>
                  <a:cubicBezTo>
                    <a:pt x="385" y="4588"/>
                    <a:pt x="360" y="4619"/>
                    <a:pt x="338" y="4646"/>
                  </a:cubicBezTo>
                  <a:cubicBezTo>
                    <a:pt x="316" y="4673"/>
                    <a:pt x="292" y="4700"/>
                    <a:pt x="270" y="4725"/>
                  </a:cubicBezTo>
                  <a:cubicBezTo>
                    <a:pt x="200" y="4800"/>
                    <a:pt x="132" y="4873"/>
                    <a:pt x="56" y="4941"/>
                  </a:cubicBezTo>
                  <a:cubicBezTo>
                    <a:pt x="1" y="4991"/>
                    <a:pt x="7" y="5083"/>
                    <a:pt x="58" y="5134"/>
                  </a:cubicBezTo>
                  <a:lnTo>
                    <a:pt x="56" y="5134"/>
                  </a:lnTo>
                  <a:cubicBezTo>
                    <a:pt x="83" y="5160"/>
                    <a:pt x="117" y="5172"/>
                    <a:pt x="151" y="5172"/>
                  </a:cubicBezTo>
                  <a:cubicBezTo>
                    <a:pt x="186" y="5172"/>
                    <a:pt x="221" y="5159"/>
                    <a:pt x="248" y="5132"/>
                  </a:cubicBezTo>
                  <a:cubicBezTo>
                    <a:pt x="324" y="5058"/>
                    <a:pt x="396" y="4977"/>
                    <a:pt x="463" y="4893"/>
                  </a:cubicBezTo>
                  <a:cubicBezTo>
                    <a:pt x="490" y="4860"/>
                    <a:pt x="518" y="4830"/>
                    <a:pt x="545" y="4792"/>
                  </a:cubicBezTo>
                  <a:cubicBezTo>
                    <a:pt x="572" y="4754"/>
                    <a:pt x="599" y="4716"/>
                    <a:pt x="628" y="4678"/>
                  </a:cubicBezTo>
                  <a:cubicBezTo>
                    <a:pt x="661" y="4634"/>
                    <a:pt x="689" y="4583"/>
                    <a:pt x="719" y="4537"/>
                  </a:cubicBezTo>
                  <a:cubicBezTo>
                    <a:pt x="768" y="4460"/>
                    <a:pt x="813" y="4380"/>
                    <a:pt x="851" y="4298"/>
                  </a:cubicBezTo>
                  <a:cubicBezTo>
                    <a:pt x="909" y="4179"/>
                    <a:pt x="962" y="4056"/>
                    <a:pt x="1006" y="3931"/>
                  </a:cubicBezTo>
                  <a:cubicBezTo>
                    <a:pt x="1026" y="3872"/>
                    <a:pt x="1045" y="3812"/>
                    <a:pt x="1061" y="3752"/>
                  </a:cubicBezTo>
                  <a:cubicBezTo>
                    <a:pt x="1076" y="3700"/>
                    <a:pt x="1090" y="3646"/>
                    <a:pt x="1099" y="3594"/>
                  </a:cubicBezTo>
                  <a:lnTo>
                    <a:pt x="1099" y="3594"/>
                  </a:lnTo>
                  <a:cubicBezTo>
                    <a:pt x="1099" y="3594"/>
                    <a:pt x="1099" y="3594"/>
                    <a:pt x="1098" y="3595"/>
                  </a:cubicBezTo>
                  <a:lnTo>
                    <a:pt x="1098" y="3595"/>
                  </a:lnTo>
                  <a:cubicBezTo>
                    <a:pt x="1112" y="3518"/>
                    <a:pt x="1126" y="3444"/>
                    <a:pt x="1140" y="3367"/>
                  </a:cubicBezTo>
                  <a:lnTo>
                    <a:pt x="1140" y="3367"/>
                  </a:lnTo>
                  <a:cubicBezTo>
                    <a:pt x="1140" y="3368"/>
                    <a:pt x="1140" y="3369"/>
                    <a:pt x="1140" y="3370"/>
                  </a:cubicBezTo>
                  <a:lnTo>
                    <a:pt x="1140" y="3370"/>
                  </a:lnTo>
                  <a:cubicBezTo>
                    <a:pt x="1151" y="3303"/>
                    <a:pt x="1160" y="3236"/>
                    <a:pt x="1171" y="3168"/>
                  </a:cubicBezTo>
                  <a:cubicBezTo>
                    <a:pt x="1186" y="3055"/>
                    <a:pt x="1202" y="2943"/>
                    <a:pt x="1212" y="2829"/>
                  </a:cubicBezTo>
                  <a:cubicBezTo>
                    <a:pt x="1240" y="2492"/>
                    <a:pt x="1224" y="2153"/>
                    <a:pt x="1164" y="1821"/>
                  </a:cubicBezTo>
                  <a:cubicBezTo>
                    <a:pt x="1140" y="1683"/>
                    <a:pt x="1117" y="1544"/>
                    <a:pt x="1090" y="1406"/>
                  </a:cubicBezTo>
                  <a:cubicBezTo>
                    <a:pt x="1043" y="1156"/>
                    <a:pt x="992" y="906"/>
                    <a:pt x="969" y="652"/>
                  </a:cubicBezTo>
                  <a:lnTo>
                    <a:pt x="969" y="652"/>
                  </a:lnTo>
                  <a:cubicBezTo>
                    <a:pt x="969" y="653"/>
                    <a:pt x="969" y="653"/>
                    <a:pt x="970" y="654"/>
                  </a:cubicBezTo>
                  <a:lnTo>
                    <a:pt x="968" y="637"/>
                  </a:lnTo>
                  <a:lnTo>
                    <a:pt x="968" y="637"/>
                  </a:lnTo>
                  <a:cubicBezTo>
                    <a:pt x="968" y="642"/>
                    <a:pt x="969" y="647"/>
                    <a:pt x="969" y="652"/>
                  </a:cubicBezTo>
                  <a:lnTo>
                    <a:pt x="969" y="652"/>
                  </a:lnTo>
                  <a:cubicBezTo>
                    <a:pt x="966" y="626"/>
                    <a:pt x="965" y="598"/>
                    <a:pt x="963" y="572"/>
                  </a:cubicBezTo>
                  <a:lnTo>
                    <a:pt x="963" y="572"/>
                  </a:lnTo>
                  <a:cubicBezTo>
                    <a:pt x="990" y="591"/>
                    <a:pt x="1020" y="602"/>
                    <a:pt x="1052" y="602"/>
                  </a:cubicBezTo>
                  <a:cubicBezTo>
                    <a:pt x="1064" y="602"/>
                    <a:pt x="1076" y="600"/>
                    <a:pt x="1088" y="597"/>
                  </a:cubicBezTo>
                  <a:cubicBezTo>
                    <a:pt x="1158" y="576"/>
                    <a:pt x="1199" y="502"/>
                    <a:pt x="1180" y="431"/>
                  </a:cubicBezTo>
                  <a:cubicBezTo>
                    <a:pt x="1171" y="394"/>
                    <a:pt x="1161" y="358"/>
                    <a:pt x="1152" y="322"/>
                  </a:cubicBezTo>
                  <a:cubicBezTo>
                    <a:pt x="1134" y="255"/>
                    <a:pt x="1107" y="190"/>
                    <a:pt x="1072" y="130"/>
                  </a:cubicBezTo>
                  <a:cubicBezTo>
                    <a:pt x="1042" y="83"/>
                    <a:pt x="1003" y="33"/>
                    <a:pt x="952" y="11"/>
                  </a:cubicBezTo>
                  <a:cubicBezTo>
                    <a:pt x="934" y="4"/>
                    <a:pt x="914" y="1"/>
                    <a:pt x="8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6" name="Google Shape;13806;p25"/>
            <p:cNvSpPr/>
            <p:nvPr/>
          </p:nvSpPr>
          <p:spPr>
            <a:xfrm>
              <a:off x="7638813" y="2995855"/>
              <a:ext cx="68294" cy="315937"/>
            </a:xfrm>
            <a:custGeom>
              <a:avLst/>
              <a:gdLst/>
              <a:ahLst/>
              <a:cxnLst/>
              <a:rect l="l" t="t" r="r" b="b"/>
              <a:pathLst>
                <a:path w="2030" h="9391" extrusionOk="0">
                  <a:moveTo>
                    <a:pt x="1924" y="5553"/>
                  </a:moveTo>
                  <a:cubicBezTo>
                    <a:pt x="1924" y="5553"/>
                    <a:pt x="1924" y="5554"/>
                    <a:pt x="1923" y="5554"/>
                  </a:cubicBezTo>
                  <a:lnTo>
                    <a:pt x="1923" y="5554"/>
                  </a:lnTo>
                  <a:cubicBezTo>
                    <a:pt x="1924" y="5554"/>
                    <a:pt x="1924" y="5553"/>
                    <a:pt x="1924" y="5553"/>
                  </a:cubicBezTo>
                  <a:close/>
                  <a:moveTo>
                    <a:pt x="1091" y="8287"/>
                  </a:moveTo>
                  <a:lnTo>
                    <a:pt x="1082" y="8299"/>
                  </a:lnTo>
                  <a:lnTo>
                    <a:pt x="1083" y="8298"/>
                  </a:lnTo>
                  <a:lnTo>
                    <a:pt x="1083" y="8299"/>
                  </a:lnTo>
                  <a:cubicBezTo>
                    <a:pt x="1085" y="8295"/>
                    <a:pt x="1088" y="8292"/>
                    <a:pt x="1091" y="8287"/>
                  </a:cubicBezTo>
                  <a:close/>
                  <a:moveTo>
                    <a:pt x="489" y="1"/>
                  </a:moveTo>
                  <a:cubicBezTo>
                    <a:pt x="466" y="1"/>
                    <a:pt x="443" y="7"/>
                    <a:pt x="421" y="19"/>
                  </a:cubicBezTo>
                  <a:cubicBezTo>
                    <a:pt x="360" y="58"/>
                    <a:pt x="339" y="139"/>
                    <a:pt x="376" y="202"/>
                  </a:cubicBezTo>
                  <a:cubicBezTo>
                    <a:pt x="382" y="217"/>
                    <a:pt x="391" y="231"/>
                    <a:pt x="399" y="245"/>
                  </a:cubicBezTo>
                  <a:cubicBezTo>
                    <a:pt x="447" y="346"/>
                    <a:pt x="486" y="451"/>
                    <a:pt x="528" y="555"/>
                  </a:cubicBezTo>
                  <a:cubicBezTo>
                    <a:pt x="548" y="605"/>
                    <a:pt x="594" y="635"/>
                    <a:pt x="646" y="636"/>
                  </a:cubicBezTo>
                  <a:cubicBezTo>
                    <a:pt x="678" y="687"/>
                    <a:pt x="708" y="736"/>
                    <a:pt x="738" y="787"/>
                  </a:cubicBezTo>
                  <a:cubicBezTo>
                    <a:pt x="789" y="867"/>
                    <a:pt x="838" y="948"/>
                    <a:pt x="884" y="1030"/>
                  </a:cubicBezTo>
                  <a:cubicBezTo>
                    <a:pt x="942" y="1135"/>
                    <a:pt x="1001" y="1238"/>
                    <a:pt x="1058" y="1342"/>
                  </a:cubicBezTo>
                  <a:cubicBezTo>
                    <a:pt x="1112" y="1458"/>
                    <a:pt x="1167" y="1572"/>
                    <a:pt x="1221" y="1686"/>
                  </a:cubicBezTo>
                  <a:cubicBezTo>
                    <a:pt x="1243" y="1732"/>
                    <a:pt x="1265" y="1778"/>
                    <a:pt x="1287" y="1823"/>
                  </a:cubicBezTo>
                  <a:cubicBezTo>
                    <a:pt x="1317" y="1885"/>
                    <a:pt x="1341" y="1950"/>
                    <a:pt x="1367" y="2013"/>
                  </a:cubicBezTo>
                  <a:cubicBezTo>
                    <a:pt x="1398" y="2089"/>
                    <a:pt x="1427" y="2167"/>
                    <a:pt x="1455" y="2244"/>
                  </a:cubicBezTo>
                  <a:lnTo>
                    <a:pt x="1450" y="2230"/>
                  </a:lnTo>
                  <a:lnTo>
                    <a:pt x="1450" y="2230"/>
                  </a:lnTo>
                  <a:cubicBezTo>
                    <a:pt x="1536" y="2474"/>
                    <a:pt x="1607" y="2721"/>
                    <a:pt x="1661" y="2973"/>
                  </a:cubicBezTo>
                  <a:cubicBezTo>
                    <a:pt x="1720" y="3245"/>
                    <a:pt x="1762" y="3520"/>
                    <a:pt x="1786" y="3797"/>
                  </a:cubicBezTo>
                  <a:cubicBezTo>
                    <a:pt x="1810" y="4097"/>
                    <a:pt x="1814" y="4397"/>
                    <a:pt x="1800" y="4697"/>
                  </a:cubicBezTo>
                  <a:lnTo>
                    <a:pt x="1800" y="4708"/>
                  </a:lnTo>
                  <a:cubicBezTo>
                    <a:pt x="1792" y="4844"/>
                    <a:pt x="1783" y="4983"/>
                    <a:pt x="1767" y="5118"/>
                  </a:cubicBezTo>
                  <a:cubicBezTo>
                    <a:pt x="1753" y="5252"/>
                    <a:pt x="1737" y="5387"/>
                    <a:pt x="1715" y="5520"/>
                  </a:cubicBezTo>
                  <a:lnTo>
                    <a:pt x="1715" y="5518"/>
                  </a:lnTo>
                  <a:cubicBezTo>
                    <a:pt x="1677" y="5710"/>
                    <a:pt x="1644" y="5904"/>
                    <a:pt x="1610" y="6098"/>
                  </a:cubicBezTo>
                  <a:lnTo>
                    <a:pt x="1610" y="6098"/>
                  </a:lnTo>
                  <a:cubicBezTo>
                    <a:pt x="1609" y="6101"/>
                    <a:pt x="1609" y="6102"/>
                    <a:pt x="1609" y="6105"/>
                  </a:cubicBezTo>
                  <a:cubicBezTo>
                    <a:pt x="1591" y="6191"/>
                    <a:pt x="1572" y="6275"/>
                    <a:pt x="1553" y="6360"/>
                  </a:cubicBezTo>
                  <a:cubicBezTo>
                    <a:pt x="1539" y="6424"/>
                    <a:pt x="1525" y="6488"/>
                    <a:pt x="1511" y="6552"/>
                  </a:cubicBezTo>
                  <a:cubicBezTo>
                    <a:pt x="1504" y="6579"/>
                    <a:pt x="1499" y="6607"/>
                    <a:pt x="1493" y="6634"/>
                  </a:cubicBezTo>
                  <a:cubicBezTo>
                    <a:pt x="1468" y="6729"/>
                    <a:pt x="1444" y="6823"/>
                    <a:pt x="1419" y="6917"/>
                  </a:cubicBezTo>
                  <a:cubicBezTo>
                    <a:pt x="1404" y="6970"/>
                    <a:pt x="1392" y="7024"/>
                    <a:pt x="1378" y="7076"/>
                  </a:cubicBezTo>
                  <a:cubicBezTo>
                    <a:pt x="1360" y="7139"/>
                    <a:pt x="1341" y="7201"/>
                    <a:pt x="1321" y="7263"/>
                  </a:cubicBezTo>
                  <a:cubicBezTo>
                    <a:pt x="1262" y="7440"/>
                    <a:pt x="1191" y="7615"/>
                    <a:pt x="1110" y="7786"/>
                  </a:cubicBezTo>
                  <a:lnTo>
                    <a:pt x="1110" y="7786"/>
                  </a:lnTo>
                  <a:cubicBezTo>
                    <a:pt x="1110" y="7785"/>
                    <a:pt x="1110" y="7785"/>
                    <a:pt x="1110" y="7785"/>
                  </a:cubicBezTo>
                  <a:lnTo>
                    <a:pt x="1110" y="7785"/>
                  </a:lnTo>
                  <a:cubicBezTo>
                    <a:pt x="1108" y="7789"/>
                    <a:pt x="1106" y="7793"/>
                    <a:pt x="1104" y="7796"/>
                  </a:cubicBezTo>
                  <a:lnTo>
                    <a:pt x="1104" y="7796"/>
                  </a:lnTo>
                  <a:cubicBezTo>
                    <a:pt x="1106" y="7793"/>
                    <a:pt x="1108" y="7789"/>
                    <a:pt x="1110" y="7786"/>
                  </a:cubicBezTo>
                  <a:lnTo>
                    <a:pt x="1110" y="7786"/>
                  </a:lnTo>
                  <a:cubicBezTo>
                    <a:pt x="1107" y="7789"/>
                    <a:pt x="1105" y="7793"/>
                    <a:pt x="1104" y="7797"/>
                  </a:cubicBezTo>
                  <a:lnTo>
                    <a:pt x="1104" y="7797"/>
                  </a:lnTo>
                  <a:cubicBezTo>
                    <a:pt x="1104" y="7797"/>
                    <a:pt x="1104" y="7797"/>
                    <a:pt x="1104" y="7796"/>
                  </a:cubicBezTo>
                  <a:lnTo>
                    <a:pt x="1104" y="7796"/>
                  </a:lnTo>
                  <a:cubicBezTo>
                    <a:pt x="1104" y="7797"/>
                    <a:pt x="1104" y="7797"/>
                    <a:pt x="1104" y="7798"/>
                  </a:cubicBezTo>
                  <a:cubicBezTo>
                    <a:pt x="1104" y="7798"/>
                    <a:pt x="1104" y="7798"/>
                    <a:pt x="1104" y="7797"/>
                  </a:cubicBezTo>
                  <a:lnTo>
                    <a:pt x="1104" y="7797"/>
                  </a:lnTo>
                  <a:cubicBezTo>
                    <a:pt x="1041" y="7923"/>
                    <a:pt x="971" y="8045"/>
                    <a:pt x="896" y="8165"/>
                  </a:cubicBezTo>
                  <a:cubicBezTo>
                    <a:pt x="827" y="8268"/>
                    <a:pt x="760" y="8372"/>
                    <a:pt x="684" y="8470"/>
                  </a:cubicBezTo>
                  <a:cubicBezTo>
                    <a:pt x="638" y="8529"/>
                    <a:pt x="596" y="8589"/>
                    <a:pt x="548" y="8645"/>
                  </a:cubicBezTo>
                  <a:cubicBezTo>
                    <a:pt x="505" y="8697"/>
                    <a:pt x="461" y="8747"/>
                    <a:pt x="417" y="8798"/>
                  </a:cubicBezTo>
                  <a:cubicBezTo>
                    <a:pt x="317" y="8914"/>
                    <a:pt x="209" y="9024"/>
                    <a:pt x="95" y="9127"/>
                  </a:cubicBezTo>
                  <a:lnTo>
                    <a:pt x="70" y="9150"/>
                  </a:lnTo>
                  <a:cubicBezTo>
                    <a:pt x="7" y="9200"/>
                    <a:pt x="0" y="9294"/>
                    <a:pt x="57" y="9352"/>
                  </a:cubicBezTo>
                  <a:cubicBezTo>
                    <a:pt x="83" y="9376"/>
                    <a:pt x="116" y="9390"/>
                    <a:pt x="151" y="9390"/>
                  </a:cubicBezTo>
                  <a:cubicBezTo>
                    <a:pt x="187" y="9389"/>
                    <a:pt x="222" y="9376"/>
                    <a:pt x="249" y="9351"/>
                  </a:cubicBezTo>
                  <a:cubicBezTo>
                    <a:pt x="317" y="9289"/>
                    <a:pt x="380" y="9222"/>
                    <a:pt x="440" y="9153"/>
                  </a:cubicBezTo>
                  <a:cubicBezTo>
                    <a:pt x="496" y="9086"/>
                    <a:pt x="553" y="9021"/>
                    <a:pt x="608" y="8953"/>
                  </a:cubicBezTo>
                  <a:cubicBezTo>
                    <a:pt x="657" y="8891"/>
                    <a:pt x="708" y="8831"/>
                    <a:pt x="754" y="8768"/>
                  </a:cubicBezTo>
                  <a:cubicBezTo>
                    <a:pt x="808" y="8695"/>
                    <a:pt x="866" y="8626"/>
                    <a:pt x="915" y="8551"/>
                  </a:cubicBezTo>
                  <a:lnTo>
                    <a:pt x="915" y="8551"/>
                  </a:lnTo>
                  <a:lnTo>
                    <a:pt x="907" y="8564"/>
                  </a:lnTo>
                  <a:cubicBezTo>
                    <a:pt x="964" y="8477"/>
                    <a:pt x="1021" y="8390"/>
                    <a:pt x="1078" y="8303"/>
                  </a:cubicBezTo>
                  <a:lnTo>
                    <a:pt x="1078" y="8303"/>
                  </a:lnTo>
                  <a:lnTo>
                    <a:pt x="1074" y="8311"/>
                  </a:lnTo>
                  <a:cubicBezTo>
                    <a:pt x="1077" y="8307"/>
                    <a:pt x="1078" y="8303"/>
                    <a:pt x="1082" y="8299"/>
                  </a:cubicBezTo>
                  <a:cubicBezTo>
                    <a:pt x="1110" y="8258"/>
                    <a:pt x="1134" y="8214"/>
                    <a:pt x="1159" y="8171"/>
                  </a:cubicBezTo>
                  <a:cubicBezTo>
                    <a:pt x="1188" y="8121"/>
                    <a:pt x="1218" y="8068"/>
                    <a:pt x="1245" y="8016"/>
                  </a:cubicBezTo>
                  <a:cubicBezTo>
                    <a:pt x="1297" y="7913"/>
                    <a:pt x="1346" y="7809"/>
                    <a:pt x="1390" y="7703"/>
                  </a:cubicBezTo>
                  <a:cubicBezTo>
                    <a:pt x="1435" y="7592"/>
                    <a:pt x="1477" y="7479"/>
                    <a:pt x="1514" y="7365"/>
                  </a:cubicBezTo>
                  <a:cubicBezTo>
                    <a:pt x="1537" y="7296"/>
                    <a:pt x="1561" y="7225"/>
                    <a:pt x="1580" y="7152"/>
                  </a:cubicBezTo>
                  <a:cubicBezTo>
                    <a:pt x="1618" y="7001"/>
                    <a:pt x="1656" y="6851"/>
                    <a:pt x="1694" y="6701"/>
                  </a:cubicBezTo>
                  <a:cubicBezTo>
                    <a:pt x="1727" y="6572"/>
                    <a:pt x="1751" y="6441"/>
                    <a:pt x="1780" y="6313"/>
                  </a:cubicBezTo>
                  <a:cubicBezTo>
                    <a:pt x="1835" y="6062"/>
                    <a:pt x="1879" y="5808"/>
                    <a:pt x="1923" y="5556"/>
                  </a:cubicBezTo>
                  <a:lnTo>
                    <a:pt x="1923" y="5556"/>
                  </a:lnTo>
                  <a:cubicBezTo>
                    <a:pt x="1926" y="5544"/>
                    <a:pt x="1927" y="5534"/>
                    <a:pt x="1928" y="5521"/>
                  </a:cubicBezTo>
                  <a:cubicBezTo>
                    <a:pt x="1990" y="5133"/>
                    <a:pt x="2022" y="4744"/>
                    <a:pt x="2027" y="4351"/>
                  </a:cubicBezTo>
                  <a:cubicBezTo>
                    <a:pt x="2030" y="3964"/>
                    <a:pt x="1998" y="3574"/>
                    <a:pt x="1935" y="3191"/>
                  </a:cubicBezTo>
                  <a:cubicBezTo>
                    <a:pt x="1873" y="2816"/>
                    <a:pt x="1776" y="2447"/>
                    <a:pt x="1648" y="2089"/>
                  </a:cubicBezTo>
                  <a:cubicBezTo>
                    <a:pt x="1615" y="1998"/>
                    <a:pt x="1580" y="1906"/>
                    <a:pt x="1544" y="1816"/>
                  </a:cubicBezTo>
                  <a:cubicBezTo>
                    <a:pt x="1530" y="1781"/>
                    <a:pt x="1515" y="1746"/>
                    <a:pt x="1499" y="1713"/>
                  </a:cubicBezTo>
                  <a:cubicBezTo>
                    <a:pt x="1466" y="1640"/>
                    <a:pt x="1433" y="1569"/>
                    <a:pt x="1400" y="1496"/>
                  </a:cubicBezTo>
                  <a:cubicBezTo>
                    <a:pt x="1348" y="1385"/>
                    <a:pt x="1300" y="1273"/>
                    <a:pt x="1241" y="1165"/>
                  </a:cubicBezTo>
                  <a:cubicBezTo>
                    <a:pt x="1197" y="1084"/>
                    <a:pt x="1154" y="1003"/>
                    <a:pt x="1110" y="921"/>
                  </a:cubicBezTo>
                  <a:cubicBezTo>
                    <a:pt x="1086" y="878"/>
                    <a:pt x="1064" y="836"/>
                    <a:pt x="1040" y="794"/>
                  </a:cubicBezTo>
                  <a:cubicBezTo>
                    <a:pt x="906" y="568"/>
                    <a:pt x="770" y="345"/>
                    <a:pt x="634" y="120"/>
                  </a:cubicBezTo>
                  <a:cubicBezTo>
                    <a:pt x="624" y="101"/>
                    <a:pt x="616" y="84"/>
                    <a:pt x="605" y="66"/>
                  </a:cubicBezTo>
                  <a:cubicBezTo>
                    <a:pt x="580" y="24"/>
                    <a:pt x="535" y="1"/>
                    <a:pt x="4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7" name="Google Shape;13807;p25"/>
            <p:cNvSpPr/>
            <p:nvPr/>
          </p:nvSpPr>
          <p:spPr>
            <a:xfrm>
              <a:off x="7736952" y="3154586"/>
              <a:ext cx="48916" cy="14769"/>
            </a:xfrm>
            <a:custGeom>
              <a:avLst/>
              <a:gdLst/>
              <a:ahLst/>
              <a:cxnLst/>
              <a:rect l="l" t="t" r="r" b="b"/>
              <a:pathLst>
                <a:path w="1454" h="439" extrusionOk="0">
                  <a:moveTo>
                    <a:pt x="1008" y="0"/>
                  </a:moveTo>
                  <a:cubicBezTo>
                    <a:pt x="936" y="0"/>
                    <a:pt x="864" y="2"/>
                    <a:pt x="792" y="5"/>
                  </a:cubicBezTo>
                  <a:cubicBezTo>
                    <a:pt x="696" y="10"/>
                    <a:pt x="598" y="18"/>
                    <a:pt x="501" y="31"/>
                  </a:cubicBezTo>
                  <a:cubicBezTo>
                    <a:pt x="442" y="39"/>
                    <a:pt x="384" y="50"/>
                    <a:pt x="327" y="64"/>
                  </a:cubicBezTo>
                  <a:cubicBezTo>
                    <a:pt x="278" y="75"/>
                    <a:pt x="229" y="91"/>
                    <a:pt x="183" y="112"/>
                  </a:cubicBezTo>
                  <a:cubicBezTo>
                    <a:pt x="112" y="146"/>
                    <a:pt x="48" y="189"/>
                    <a:pt x="23" y="268"/>
                  </a:cubicBezTo>
                  <a:cubicBezTo>
                    <a:pt x="1" y="339"/>
                    <a:pt x="53" y="417"/>
                    <a:pt x="123" y="434"/>
                  </a:cubicBezTo>
                  <a:cubicBezTo>
                    <a:pt x="130" y="437"/>
                    <a:pt x="137" y="438"/>
                    <a:pt x="146" y="438"/>
                  </a:cubicBezTo>
                  <a:cubicBezTo>
                    <a:pt x="148" y="438"/>
                    <a:pt x="151" y="438"/>
                    <a:pt x="154" y="438"/>
                  </a:cubicBezTo>
                  <a:cubicBezTo>
                    <a:pt x="156" y="438"/>
                    <a:pt x="157" y="438"/>
                    <a:pt x="158" y="438"/>
                  </a:cubicBezTo>
                  <a:cubicBezTo>
                    <a:pt x="208" y="438"/>
                    <a:pt x="253" y="410"/>
                    <a:pt x="278" y="366"/>
                  </a:cubicBezTo>
                  <a:cubicBezTo>
                    <a:pt x="283" y="363"/>
                    <a:pt x="287" y="360"/>
                    <a:pt x="291" y="358"/>
                  </a:cubicBezTo>
                  <a:cubicBezTo>
                    <a:pt x="306" y="352"/>
                    <a:pt x="324" y="344"/>
                    <a:pt x="340" y="338"/>
                  </a:cubicBezTo>
                  <a:cubicBezTo>
                    <a:pt x="378" y="325"/>
                    <a:pt x="416" y="316"/>
                    <a:pt x="454" y="308"/>
                  </a:cubicBezTo>
                  <a:cubicBezTo>
                    <a:pt x="555" y="287"/>
                    <a:pt x="656" y="279"/>
                    <a:pt x="757" y="268"/>
                  </a:cubicBezTo>
                  <a:cubicBezTo>
                    <a:pt x="799" y="265"/>
                    <a:pt x="838" y="259"/>
                    <a:pt x="881" y="259"/>
                  </a:cubicBezTo>
                  <a:cubicBezTo>
                    <a:pt x="924" y="259"/>
                    <a:pt x="968" y="257"/>
                    <a:pt x="1011" y="256"/>
                  </a:cubicBezTo>
                  <a:cubicBezTo>
                    <a:pt x="1025" y="255"/>
                    <a:pt x="1039" y="255"/>
                    <a:pt x="1054" y="255"/>
                  </a:cubicBezTo>
                  <a:cubicBezTo>
                    <a:pt x="1117" y="255"/>
                    <a:pt x="1182" y="258"/>
                    <a:pt x="1245" y="260"/>
                  </a:cubicBezTo>
                  <a:lnTo>
                    <a:pt x="1310" y="263"/>
                  </a:lnTo>
                  <a:cubicBezTo>
                    <a:pt x="1315" y="264"/>
                    <a:pt x="1320" y="264"/>
                    <a:pt x="1325" y="264"/>
                  </a:cubicBezTo>
                  <a:cubicBezTo>
                    <a:pt x="1359" y="264"/>
                    <a:pt x="1393" y="251"/>
                    <a:pt x="1416" y="227"/>
                  </a:cubicBezTo>
                  <a:cubicBezTo>
                    <a:pt x="1441" y="202"/>
                    <a:pt x="1454" y="169"/>
                    <a:pt x="1454" y="134"/>
                  </a:cubicBezTo>
                  <a:cubicBezTo>
                    <a:pt x="1452" y="62"/>
                    <a:pt x="1394" y="7"/>
                    <a:pt x="1323" y="7"/>
                  </a:cubicBezTo>
                  <a:cubicBezTo>
                    <a:pt x="1217" y="3"/>
                    <a:pt x="1112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8" name="Google Shape;13808;p25"/>
            <p:cNvSpPr/>
            <p:nvPr/>
          </p:nvSpPr>
          <p:spPr>
            <a:xfrm>
              <a:off x="7744320" y="3176320"/>
              <a:ext cx="62138" cy="17999"/>
            </a:xfrm>
            <a:custGeom>
              <a:avLst/>
              <a:gdLst/>
              <a:ahLst/>
              <a:cxnLst/>
              <a:rect l="l" t="t" r="r" b="b"/>
              <a:pathLst>
                <a:path w="1847" h="535" extrusionOk="0">
                  <a:moveTo>
                    <a:pt x="188" y="0"/>
                  </a:moveTo>
                  <a:cubicBezTo>
                    <a:pt x="151" y="0"/>
                    <a:pt x="112" y="17"/>
                    <a:pt x="83" y="56"/>
                  </a:cubicBezTo>
                  <a:lnTo>
                    <a:pt x="59" y="91"/>
                  </a:lnTo>
                  <a:cubicBezTo>
                    <a:pt x="41" y="111"/>
                    <a:pt x="27" y="135"/>
                    <a:pt x="16" y="159"/>
                  </a:cubicBezTo>
                  <a:cubicBezTo>
                    <a:pt x="5" y="186"/>
                    <a:pt x="0" y="216"/>
                    <a:pt x="2" y="244"/>
                  </a:cubicBezTo>
                  <a:cubicBezTo>
                    <a:pt x="7" y="267"/>
                    <a:pt x="11" y="287"/>
                    <a:pt x="19" y="308"/>
                  </a:cubicBezTo>
                  <a:cubicBezTo>
                    <a:pt x="43" y="357"/>
                    <a:pt x="83" y="395"/>
                    <a:pt x="130" y="418"/>
                  </a:cubicBezTo>
                  <a:cubicBezTo>
                    <a:pt x="185" y="447"/>
                    <a:pt x="244" y="469"/>
                    <a:pt x="304" y="483"/>
                  </a:cubicBezTo>
                  <a:cubicBezTo>
                    <a:pt x="463" y="517"/>
                    <a:pt x="627" y="534"/>
                    <a:pt x="789" y="534"/>
                  </a:cubicBezTo>
                  <a:cubicBezTo>
                    <a:pt x="803" y="534"/>
                    <a:pt x="816" y="534"/>
                    <a:pt x="830" y="534"/>
                  </a:cubicBezTo>
                  <a:cubicBezTo>
                    <a:pt x="901" y="534"/>
                    <a:pt x="972" y="532"/>
                    <a:pt x="1045" y="529"/>
                  </a:cubicBezTo>
                  <a:cubicBezTo>
                    <a:pt x="1273" y="517"/>
                    <a:pt x="1501" y="506"/>
                    <a:pt x="1729" y="488"/>
                  </a:cubicBezTo>
                  <a:cubicBezTo>
                    <a:pt x="1794" y="485"/>
                    <a:pt x="1846" y="431"/>
                    <a:pt x="1846" y="365"/>
                  </a:cubicBezTo>
                  <a:cubicBezTo>
                    <a:pt x="1844" y="300"/>
                    <a:pt x="1791" y="248"/>
                    <a:pt x="1724" y="248"/>
                  </a:cubicBezTo>
                  <a:cubicBezTo>
                    <a:pt x="1586" y="255"/>
                    <a:pt x="1449" y="262"/>
                    <a:pt x="1309" y="268"/>
                  </a:cubicBezTo>
                  <a:cubicBezTo>
                    <a:pt x="1163" y="273"/>
                    <a:pt x="1016" y="281"/>
                    <a:pt x="869" y="281"/>
                  </a:cubicBezTo>
                  <a:cubicBezTo>
                    <a:pt x="830" y="281"/>
                    <a:pt x="791" y="281"/>
                    <a:pt x="752" y="279"/>
                  </a:cubicBezTo>
                  <a:lnTo>
                    <a:pt x="746" y="279"/>
                  </a:lnTo>
                  <a:cubicBezTo>
                    <a:pt x="645" y="273"/>
                    <a:pt x="542" y="260"/>
                    <a:pt x="442" y="241"/>
                  </a:cubicBezTo>
                  <a:lnTo>
                    <a:pt x="442" y="241"/>
                  </a:lnTo>
                  <a:lnTo>
                    <a:pt x="459" y="246"/>
                  </a:lnTo>
                  <a:cubicBezTo>
                    <a:pt x="418" y="236"/>
                    <a:pt x="377" y="229"/>
                    <a:pt x="336" y="217"/>
                  </a:cubicBezTo>
                  <a:lnTo>
                    <a:pt x="309" y="206"/>
                  </a:lnTo>
                  <a:cubicBezTo>
                    <a:pt x="371" y="101"/>
                    <a:pt x="282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09" name="Google Shape;13809;p25"/>
            <p:cNvSpPr/>
            <p:nvPr/>
          </p:nvSpPr>
          <p:spPr>
            <a:xfrm>
              <a:off x="7873344" y="3035790"/>
              <a:ext cx="55577" cy="103585"/>
            </a:xfrm>
            <a:custGeom>
              <a:avLst/>
              <a:gdLst/>
              <a:ahLst/>
              <a:cxnLst/>
              <a:rect l="l" t="t" r="r" b="b"/>
              <a:pathLst>
                <a:path w="1652" h="3079" extrusionOk="0">
                  <a:moveTo>
                    <a:pt x="1346" y="277"/>
                  </a:moveTo>
                  <a:lnTo>
                    <a:pt x="1348" y="279"/>
                  </a:lnTo>
                  <a:lnTo>
                    <a:pt x="1346" y="277"/>
                  </a:lnTo>
                  <a:close/>
                  <a:moveTo>
                    <a:pt x="1348" y="279"/>
                  </a:moveTo>
                  <a:lnTo>
                    <a:pt x="1350" y="280"/>
                  </a:lnTo>
                  <a:lnTo>
                    <a:pt x="1348" y="279"/>
                  </a:lnTo>
                  <a:close/>
                  <a:moveTo>
                    <a:pt x="1233" y="1783"/>
                  </a:moveTo>
                  <a:lnTo>
                    <a:pt x="1233" y="1783"/>
                  </a:lnTo>
                  <a:cubicBezTo>
                    <a:pt x="1234" y="1784"/>
                    <a:pt x="1235" y="1786"/>
                    <a:pt x="1236" y="1787"/>
                  </a:cubicBezTo>
                  <a:cubicBezTo>
                    <a:pt x="1234" y="1786"/>
                    <a:pt x="1234" y="1785"/>
                    <a:pt x="1233" y="1783"/>
                  </a:cubicBezTo>
                  <a:close/>
                  <a:moveTo>
                    <a:pt x="1291" y="1"/>
                  </a:moveTo>
                  <a:cubicBezTo>
                    <a:pt x="1225" y="1"/>
                    <a:pt x="1158" y="15"/>
                    <a:pt x="1095" y="32"/>
                  </a:cubicBezTo>
                  <a:cubicBezTo>
                    <a:pt x="1006" y="54"/>
                    <a:pt x="919" y="82"/>
                    <a:pt x="833" y="114"/>
                  </a:cubicBezTo>
                  <a:cubicBezTo>
                    <a:pt x="740" y="149"/>
                    <a:pt x="650" y="188"/>
                    <a:pt x="561" y="234"/>
                  </a:cubicBezTo>
                  <a:cubicBezTo>
                    <a:pt x="522" y="255"/>
                    <a:pt x="482" y="277"/>
                    <a:pt x="446" y="301"/>
                  </a:cubicBezTo>
                  <a:cubicBezTo>
                    <a:pt x="411" y="321"/>
                    <a:pt x="376" y="345"/>
                    <a:pt x="344" y="372"/>
                  </a:cubicBezTo>
                  <a:cubicBezTo>
                    <a:pt x="287" y="421"/>
                    <a:pt x="234" y="481"/>
                    <a:pt x="246" y="562"/>
                  </a:cubicBezTo>
                  <a:cubicBezTo>
                    <a:pt x="254" y="617"/>
                    <a:pt x="297" y="663"/>
                    <a:pt x="351" y="676"/>
                  </a:cubicBezTo>
                  <a:cubicBezTo>
                    <a:pt x="362" y="679"/>
                    <a:pt x="373" y="680"/>
                    <a:pt x="384" y="680"/>
                  </a:cubicBezTo>
                  <a:cubicBezTo>
                    <a:pt x="443" y="680"/>
                    <a:pt x="498" y="641"/>
                    <a:pt x="515" y="583"/>
                  </a:cubicBezTo>
                  <a:cubicBezTo>
                    <a:pt x="534" y="567"/>
                    <a:pt x="552" y="554"/>
                    <a:pt x="571" y="540"/>
                  </a:cubicBezTo>
                  <a:cubicBezTo>
                    <a:pt x="625" y="505"/>
                    <a:pt x="680" y="472"/>
                    <a:pt x="739" y="443"/>
                  </a:cubicBezTo>
                  <a:lnTo>
                    <a:pt x="739" y="443"/>
                  </a:lnTo>
                  <a:lnTo>
                    <a:pt x="723" y="450"/>
                  </a:lnTo>
                  <a:cubicBezTo>
                    <a:pt x="807" y="408"/>
                    <a:pt x="892" y="372"/>
                    <a:pt x="979" y="339"/>
                  </a:cubicBezTo>
                  <a:cubicBezTo>
                    <a:pt x="1047" y="315"/>
                    <a:pt x="1117" y="294"/>
                    <a:pt x="1187" y="279"/>
                  </a:cubicBezTo>
                  <a:cubicBezTo>
                    <a:pt x="1217" y="272"/>
                    <a:pt x="1245" y="268"/>
                    <a:pt x="1275" y="264"/>
                  </a:cubicBezTo>
                  <a:lnTo>
                    <a:pt x="1294" y="264"/>
                  </a:lnTo>
                  <a:cubicBezTo>
                    <a:pt x="1302" y="264"/>
                    <a:pt x="1310" y="266"/>
                    <a:pt x="1319" y="268"/>
                  </a:cubicBezTo>
                  <a:lnTo>
                    <a:pt x="1334" y="271"/>
                  </a:lnTo>
                  <a:lnTo>
                    <a:pt x="1340" y="274"/>
                  </a:lnTo>
                  <a:lnTo>
                    <a:pt x="1345" y="275"/>
                  </a:lnTo>
                  <a:lnTo>
                    <a:pt x="1346" y="277"/>
                  </a:lnTo>
                  <a:lnTo>
                    <a:pt x="1346" y="277"/>
                  </a:lnTo>
                  <a:cubicBezTo>
                    <a:pt x="1351" y="280"/>
                    <a:pt x="1354" y="283"/>
                    <a:pt x="1357" y="287"/>
                  </a:cubicBezTo>
                  <a:lnTo>
                    <a:pt x="1364" y="296"/>
                  </a:lnTo>
                  <a:cubicBezTo>
                    <a:pt x="1365" y="298"/>
                    <a:pt x="1367" y="301"/>
                    <a:pt x="1369" y="302"/>
                  </a:cubicBezTo>
                  <a:lnTo>
                    <a:pt x="1373" y="315"/>
                  </a:lnTo>
                  <a:cubicBezTo>
                    <a:pt x="1375" y="320"/>
                    <a:pt x="1376" y="325"/>
                    <a:pt x="1378" y="331"/>
                  </a:cubicBezTo>
                  <a:cubicBezTo>
                    <a:pt x="1380" y="339"/>
                    <a:pt x="1381" y="348"/>
                    <a:pt x="1383" y="358"/>
                  </a:cubicBezTo>
                  <a:cubicBezTo>
                    <a:pt x="1384" y="377"/>
                    <a:pt x="1386" y="394"/>
                    <a:pt x="1384" y="413"/>
                  </a:cubicBezTo>
                  <a:cubicBezTo>
                    <a:pt x="1383" y="432"/>
                    <a:pt x="1381" y="451"/>
                    <a:pt x="1378" y="469"/>
                  </a:cubicBezTo>
                  <a:cubicBezTo>
                    <a:pt x="1372" y="500"/>
                    <a:pt x="1364" y="532"/>
                    <a:pt x="1354" y="562"/>
                  </a:cubicBezTo>
                  <a:cubicBezTo>
                    <a:pt x="1348" y="578"/>
                    <a:pt x="1345" y="594"/>
                    <a:pt x="1335" y="610"/>
                  </a:cubicBezTo>
                  <a:cubicBezTo>
                    <a:pt x="1326" y="627"/>
                    <a:pt x="1318" y="643"/>
                    <a:pt x="1308" y="659"/>
                  </a:cubicBezTo>
                  <a:cubicBezTo>
                    <a:pt x="1270" y="714"/>
                    <a:pt x="1229" y="768"/>
                    <a:pt x="1185" y="820"/>
                  </a:cubicBezTo>
                  <a:cubicBezTo>
                    <a:pt x="1139" y="872"/>
                    <a:pt x="1090" y="923"/>
                    <a:pt x="1041" y="974"/>
                  </a:cubicBezTo>
                  <a:cubicBezTo>
                    <a:pt x="1008" y="1008"/>
                    <a:pt x="970" y="1040"/>
                    <a:pt x="933" y="1072"/>
                  </a:cubicBezTo>
                  <a:cubicBezTo>
                    <a:pt x="890" y="1103"/>
                    <a:pt x="849" y="1140"/>
                    <a:pt x="805" y="1170"/>
                  </a:cubicBezTo>
                  <a:lnTo>
                    <a:pt x="810" y="1167"/>
                  </a:lnTo>
                  <a:lnTo>
                    <a:pt x="810" y="1167"/>
                  </a:lnTo>
                  <a:cubicBezTo>
                    <a:pt x="770" y="1194"/>
                    <a:pt x="731" y="1219"/>
                    <a:pt x="691" y="1246"/>
                  </a:cubicBezTo>
                  <a:lnTo>
                    <a:pt x="705" y="1238"/>
                  </a:lnTo>
                  <a:lnTo>
                    <a:pt x="705" y="1238"/>
                  </a:lnTo>
                  <a:cubicBezTo>
                    <a:pt x="688" y="1249"/>
                    <a:pt x="672" y="1260"/>
                    <a:pt x="655" y="1271"/>
                  </a:cubicBezTo>
                  <a:cubicBezTo>
                    <a:pt x="574" y="1276"/>
                    <a:pt x="495" y="1292"/>
                    <a:pt x="419" y="1317"/>
                  </a:cubicBezTo>
                  <a:cubicBezTo>
                    <a:pt x="346" y="1344"/>
                    <a:pt x="270" y="1387"/>
                    <a:pt x="240" y="1461"/>
                  </a:cubicBezTo>
                  <a:cubicBezTo>
                    <a:pt x="213" y="1529"/>
                    <a:pt x="234" y="1621"/>
                    <a:pt x="300" y="1657"/>
                  </a:cubicBezTo>
                  <a:cubicBezTo>
                    <a:pt x="331" y="1674"/>
                    <a:pt x="365" y="1682"/>
                    <a:pt x="398" y="1682"/>
                  </a:cubicBezTo>
                  <a:cubicBezTo>
                    <a:pt x="429" y="1682"/>
                    <a:pt x="459" y="1676"/>
                    <a:pt x="487" y="1662"/>
                  </a:cubicBezTo>
                  <a:cubicBezTo>
                    <a:pt x="569" y="1623"/>
                    <a:pt x="648" y="1578"/>
                    <a:pt x="724" y="1529"/>
                  </a:cubicBezTo>
                  <a:cubicBezTo>
                    <a:pt x="734" y="1529"/>
                    <a:pt x="744" y="1529"/>
                    <a:pt x="754" y="1529"/>
                  </a:cubicBezTo>
                  <a:cubicBezTo>
                    <a:pt x="774" y="1529"/>
                    <a:pt x="794" y="1529"/>
                    <a:pt x="815" y="1529"/>
                  </a:cubicBezTo>
                  <a:cubicBezTo>
                    <a:pt x="838" y="1532"/>
                    <a:pt x="864" y="1532"/>
                    <a:pt x="887" y="1537"/>
                  </a:cubicBezTo>
                  <a:cubicBezTo>
                    <a:pt x="913" y="1543"/>
                    <a:pt x="936" y="1550"/>
                    <a:pt x="960" y="1556"/>
                  </a:cubicBezTo>
                  <a:cubicBezTo>
                    <a:pt x="978" y="1562"/>
                    <a:pt x="997" y="1570"/>
                    <a:pt x="1014" y="1578"/>
                  </a:cubicBezTo>
                  <a:cubicBezTo>
                    <a:pt x="1030" y="1585"/>
                    <a:pt x="1044" y="1593"/>
                    <a:pt x="1058" y="1602"/>
                  </a:cubicBezTo>
                  <a:cubicBezTo>
                    <a:pt x="1080" y="1618"/>
                    <a:pt x="1103" y="1634"/>
                    <a:pt x="1123" y="1653"/>
                  </a:cubicBezTo>
                  <a:cubicBezTo>
                    <a:pt x="1141" y="1669"/>
                    <a:pt x="1156" y="1684"/>
                    <a:pt x="1172" y="1702"/>
                  </a:cubicBezTo>
                  <a:cubicBezTo>
                    <a:pt x="1191" y="1724"/>
                    <a:pt x="1209" y="1746"/>
                    <a:pt x="1226" y="1770"/>
                  </a:cubicBezTo>
                  <a:cubicBezTo>
                    <a:pt x="1228" y="1774"/>
                    <a:pt x="1231" y="1778"/>
                    <a:pt x="1233" y="1782"/>
                  </a:cubicBezTo>
                  <a:lnTo>
                    <a:pt x="1233" y="1782"/>
                  </a:lnTo>
                  <a:cubicBezTo>
                    <a:pt x="1234" y="1786"/>
                    <a:pt x="1236" y="1789"/>
                    <a:pt x="1237" y="1792"/>
                  </a:cubicBezTo>
                  <a:cubicBezTo>
                    <a:pt x="1242" y="1805"/>
                    <a:pt x="1245" y="1819"/>
                    <a:pt x="1248" y="1832"/>
                  </a:cubicBezTo>
                  <a:cubicBezTo>
                    <a:pt x="1251" y="1851"/>
                    <a:pt x="1255" y="1868"/>
                    <a:pt x="1256" y="1885"/>
                  </a:cubicBezTo>
                  <a:lnTo>
                    <a:pt x="1256" y="1960"/>
                  </a:lnTo>
                  <a:lnTo>
                    <a:pt x="1256" y="1965"/>
                  </a:lnTo>
                  <a:cubicBezTo>
                    <a:pt x="1255" y="1976"/>
                    <a:pt x="1255" y="1987"/>
                    <a:pt x="1253" y="1996"/>
                  </a:cubicBezTo>
                  <a:cubicBezTo>
                    <a:pt x="1251" y="2003"/>
                    <a:pt x="1250" y="2010"/>
                    <a:pt x="1248" y="2017"/>
                  </a:cubicBezTo>
                  <a:cubicBezTo>
                    <a:pt x="1242" y="2033"/>
                    <a:pt x="1236" y="2047"/>
                    <a:pt x="1229" y="2063"/>
                  </a:cubicBezTo>
                  <a:cubicBezTo>
                    <a:pt x="1218" y="2082"/>
                    <a:pt x="1209" y="2101"/>
                    <a:pt x="1196" y="2120"/>
                  </a:cubicBezTo>
                  <a:cubicBezTo>
                    <a:pt x="1180" y="2142"/>
                    <a:pt x="1164" y="2164"/>
                    <a:pt x="1145" y="2185"/>
                  </a:cubicBezTo>
                  <a:cubicBezTo>
                    <a:pt x="1117" y="2216"/>
                    <a:pt x="1087" y="2248"/>
                    <a:pt x="1055" y="2278"/>
                  </a:cubicBezTo>
                  <a:cubicBezTo>
                    <a:pt x="1001" y="2324"/>
                    <a:pt x="944" y="2368"/>
                    <a:pt x="886" y="2409"/>
                  </a:cubicBezTo>
                  <a:cubicBezTo>
                    <a:pt x="811" y="2460"/>
                    <a:pt x="734" y="2508"/>
                    <a:pt x="653" y="2550"/>
                  </a:cubicBezTo>
                  <a:cubicBezTo>
                    <a:pt x="615" y="2571"/>
                    <a:pt x="577" y="2593"/>
                    <a:pt x="537" y="2612"/>
                  </a:cubicBezTo>
                  <a:cubicBezTo>
                    <a:pt x="395" y="2683"/>
                    <a:pt x="249" y="2751"/>
                    <a:pt x="102" y="2815"/>
                  </a:cubicBezTo>
                  <a:cubicBezTo>
                    <a:pt x="33" y="2845"/>
                    <a:pt x="1" y="2924"/>
                    <a:pt x="31" y="2992"/>
                  </a:cubicBezTo>
                  <a:cubicBezTo>
                    <a:pt x="52" y="3044"/>
                    <a:pt x="102" y="3079"/>
                    <a:pt x="159" y="3079"/>
                  </a:cubicBezTo>
                  <a:cubicBezTo>
                    <a:pt x="178" y="3079"/>
                    <a:pt x="196" y="3076"/>
                    <a:pt x="213" y="3068"/>
                  </a:cubicBezTo>
                  <a:cubicBezTo>
                    <a:pt x="321" y="3020"/>
                    <a:pt x="428" y="2970"/>
                    <a:pt x="533" y="2914"/>
                  </a:cubicBezTo>
                  <a:lnTo>
                    <a:pt x="533" y="2914"/>
                  </a:lnTo>
                  <a:lnTo>
                    <a:pt x="531" y="2916"/>
                  </a:lnTo>
                  <a:cubicBezTo>
                    <a:pt x="680" y="2840"/>
                    <a:pt x="830" y="2766"/>
                    <a:pt x="971" y="2674"/>
                  </a:cubicBezTo>
                  <a:cubicBezTo>
                    <a:pt x="1126" y="2571"/>
                    <a:pt x="1285" y="2454"/>
                    <a:pt x="1395" y="2300"/>
                  </a:cubicBezTo>
                  <a:cubicBezTo>
                    <a:pt x="1452" y="2226"/>
                    <a:pt x="1492" y="2140"/>
                    <a:pt x="1513" y="2048"/>
                  </a:cubicBezTo>
                  <a:cubicBezTo>
                    <a:pt x="1528" y="1965"/>
                    <a:pt x="1525" y="1877"/>
                    <a:pt x="1508" y="1794"/>
                  </a:cubicBezTo>
                  <a:cubicBezTo>
                    <a:pt x="1502" y="1749"/>
                    <a:pt x="1487" y="1707"/>
                    <a:pt x="1467" y="1665"/>
                  </a:cubicBezTo>
                  <a:cubicBezTo>
                    <a:pt x="1449" y="1632"/>
                    <a:pt x="1427" y="1600"/>
                    <a:pt x="1402" y="1570"/>
                  </a:cubicBezTo>
                  <a:cubicBezTo>
                    <a:pt x="1351" y="1505"/>
                    <a:pt x="1291" y="1448"/>
                    <a:pt x="1224" y="1399"/>
                  </a:cubicBezTo>
                  <a:cubicBezTo>
                    <a:pt x="1168" y="1361"/>
                    <a:pt x="1106" y="1331"/>
                    <a:pt x="1042" y="1309"/>
                  </a:cubicBezTo>
                  <a:lnTo>
                    <a:pt x="1085" y="1276"/>
                  </a:lnTo>
                  <a:cubicBezTo>
                    <a:pt x="1114" y="1255"/>
                    <a:pt x="1139" y="1230"/>
                    <a:pt x="1164" y="1206"/>
                  </a:cubicBezTo>
                  <a:cubicBezTo>
                    <a:pt x="1187" y="1186"/>
                    <a:pt x="1210" y="1167"/>
                    <a:pt x="1231" y="1146"/>
                  </a:cubicBezTo>
                  <a:cubicBezTo>
                    <a:pt x="1319" y="1059"/>
                    <a:pt x="1400" y="966"/>
                    <a:pt x="1476" y="869"/>
                  </a:cubicBezTo>
                  <a:cubicBezTo>
                    <a:pt x="1536" y="793"/>
                    <a:pt x="1582" y="708"/>
                    <a:pt x="1612" y="616"/>
                  </a:cubicBezTo>
                  <a:cubicBezTo>
                    <a:pt x="1641" y="530"/>
                    <a:pt x="1652" y="439"/>
                    <a:pt x="1647" y="347"/>
                  </a:cubicBezTo>
                  <a:cubicBezTo>
                    <a:pt x="1644" y="264"/>
                    <a:pt x="1614" y="185"/>
                    <a:pt x="1563" y="119"/>
                  </a:cubicBezTo>
                  <a:cubicBezTo>
                    <a:pt x="1514" y="60"/>
                    <a:pt x="1445" y="21"/>
                    <a:pt x="1369" y="8"/>
                  </a:cubicBezTo>
                  <a:cubicBezTo>
                    <a:pt x="1343" y="3"/>
                    <a:pt x="1317" y="1"/>
                    <a:pt x="1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0" name="Google Shape;13810;p25"/>
            <p:cNvSpPr/>
            <p:nvPr/>
          </p:nvSpPr>
          <p:spPr>
            <a:xfrm>
              <a:off x="7951431" y="3035992"/>
              <a:ext cx="45821" cy="90566"/>
            </a:xfrm>
            <a:custGeom>
              <a:avLst/>
              <a:gdLst/>
              <a:ahLst/>
              <a:cxnLst/>
              <a:rect l="l" t="t" r="r" b="b"/>
              <a:pathLst>
                <a:path w="1362" h="2692" extrusionOk="0">
                  <a:moveTo>
                    <a:pt x="494" y="2025"/>
                  </a:moveTo>
                  <a:lnTo>
                    <a:pt x="494" y="2025"/>
                  </a:lnTo>
                  <a:cubicBezTo>
                    <a:pt x="493" y="2029"/>
                    <a:pt x="492" y="2033"/>
                    <a:pt x="491" y="2037"/>
                  </a:cubicBezTo>
                  <a:lnTo>
                    <a:pt x="491" y="2037"/>
                  </a:lnTo>
                  <a:cubicBezTo>
                    <a:pt x="492" y="2033"/>
                    <a:pt x="493" y="2029"/>
                    <a:pt x="494" y="2025"/>
                  </a:cubicBezTo>
                  <a:close/>
                  <a:moveTo>
                    <a:pt x="475" y="2084"/>
                  </a:moveTo>
                  <a:lnTo>
                    <a:pt x="475" y="2086"/>
                  </a:lnTo>
                  <a:lnTo>
                    <a:pt x="475" y="2086"/>
                  </a:lnTo>
                  <a:cubicBezTo>
                    <a:pt x="475" y="2085"/>
                    <a:pt x="475" y="2085"/>
                    <a:pt x="475" y="2084"/>
                  </a:cubicBezTo>
                  <a:close/>
                  <a:moveTo>
                    <a:pt x="464" y="2118"/>
                  </a:moveTo>
                  <a:cubicBezTo>
                    <a:pt x="463" y="2123"/>
                    <a:pt x="461" y="2128"/>
                    <a:pt x="459" y="2133"/>
                  </a:cubicBezTo>
                  <a:lnTo>
                    <a:pt x="459" y="2133"/>
                  </a:lnTo>
                  <a:cubicBezTo>
                    <a:pt x="462" y="2128"/>
                    <a:pt x="463" y="2124"/>
                    <a:pt x="464" y="2118"/>
                  </a:cubicBezTo>
                  <a:close/>
                  <a:moveTo>
                    <a:pt x="442" y="2185"/>
                  </a:moveTo>
                  <a:lnTo>
                    <a:pt x="442" y="2185"/>
                  </a:lnTo>
                  <a:cubicBezTo>
                    <a:pt x="442" y="2187"/>
                    <a:pt x="441" y="2188"/>
                    <a:pt x="441" y="2190"/>
                  </a:cubicBezTo>
                  <a:lnTo>
                    <a:pt x="441" y="2190"/>
                  </a:lnTo>
                  <a:cubicBezTo>
                    <a:pt x="441" y="2188"/>
                    <a:pt x="442" y="2187"/>
                    <a:pt x="442" y="2185"/>
                  </a:cubicBezTo>
                  <a:close/>
                  <a:moveTo>
                    <a:pt x="1203" y="0"/>
                  </a:moveTo>
                  <a:cubicBezTo>
                    <a:pt x="1162" y="0"/>
                    <a:pt x="1121" y="18"/>
                    <a:pt x="1094" y="53"/>
                  </a:cubicBezTo>
                  <a:cubicBezTo>
                    <a:pt x="990" y="178"/>
                    <a:pt x="884" y="303"/>
                    <a:pt x="797" y="440"/>
                  </a:cubicBezTo>
                  <a:cubicBezTo>
                    <a:pt x="713" y="575"/>
                    <a:pt x="642" y="716"/>
                    <a:pt x="586" y="865"/>
                  </a:cubicBezTo>
                  <a:cubicBezTo>
                    <a:pt x="553" y="950"/>
                    <a:pt x="524" y="1037"/>
                    <a:pt x="496" y="1124"/>
                  </a:cubicBezTo>
                  <a:cubicBezTo>
                    <a:pt x="480" y="1177"/>
                    <a:pt x="461" y="1227"/>
                    <a:pt x="445" y="1279"/>
                  </a:cubicBezTo>
                  <a:cubicBezTo>
                    <a:pt x="380" y="1503"/>
                    <a:pt x="317" y="1729"/>
                    <a:pt x="251" y="1952"/>
                  </a:cubicBezTo>
                  <a:cubicBezTo>
                    <a:pt x="197" y="2122"/>
                    <a:pt x="132" y="2289"/>
                    <a:pt x="58" y="2451"/>
                  </a:cubicBezTo>
                  <a:lnTo>
                    <a:pt x="58" y="2451"/>
                  </a:lnTo>
                  <a:cubicBezTo>
                    <a:pt x="59" y="2450"/>
                    <a:pt x="60" y="2449"/>
                    <a:pt x="61" y="2448"/>
                  </a:cubicBezTo>
                  <a:lnTo>
                    <a:pt x="61" y="2448"/>
                  </a:lnTo>
                  <a:cubicBezTo>
                    <a:pt x="59" y="2450"/>
                    <a:pt x="58" y="2452"/>
                    <a:pt x="57" y="2455"/>
                  </a:cubicBezTo>
                  <a:lnTo>
                    <a:pt x="57" y="2455"/>
                  </a:lnTo>
                  <a:cubicBezTo>
                    <a:pt x="57" y="2454"/>
                    <a:pt x="58" y="2452"/>
                    <a:pt x="58" y="2451"/>
                  </a:cubicBezTo>
                  <a:lnTo>
                    <a:pt x="58" y="2451"/>
                  </a:lnTo>
                  <a:cubicBezTo>
                    <a:pt x="57" y="2454"/>
                    <a:pt x="55" y="2457"/>
                    <a:pt x="54" y="2460"/>
                  </a:cubicBezTo>
                  <a:lnTo>
                    <a:pt x="54" y="2460"/>
                  </a:lnTo>
                  <a:cubicBezTo>
                    <a:pt x="55" y="2458"/>
                    <a:pt x="56" y="2456"/>
                    <a:pt x="57" y="2455"/>
                  </a:cubicBezTo>
                  <a:lnTo>
                    <a:pt x="57" y="2455"/>
                  </a:lnTo>
                  <a:cubicBezTo>
                    <a:pt x="55" y="2458"/>
                    <a:pt x="54" y="2461"/>
                    <a:pt x="53" y="2464"/>
                  </a:cubicBezTo>
                  <a:cubicBezTo>
                    <a:pt x="53" y="2462"/>
                    <a:pt x="53" y="2461"/>
                    <a:pt x="54" y="2460"/>
                  </a:cubicBezTo>
                  <a:lnTo>
                    <a:pt x="54" y="2460"/>
                  </a:lnTo>
                  <a:cubicBezTo>
                    <a:pt x="48" y="2470"/>
                    <a:pt x="43" y="2480"/>
                    <a:pt x="37" y="2490"/>
                  </a:cubicBezTo>
                  <a:cubicBezTo>
                    <a:pt x="1" y="2555"/>
                    <a:pt x="23" y="2636"/>
                    <a:pt x="88" y="2674"/>
                  </a:cubicBezTo>
                  <a:cubicBezTo>
                    <a:pt x="107" y="2685"/>
                    <a:pt x="130" y="2691"/>
                    <a:pt x="152" y="2691"/>
                  </a:cubicBezTo>
                  <a:cubicBezTo>
                    <a:pt x="154" y="2692"/>
                    <a:pt x="155" y="2692"/>
                    <a:pt x="157" y="2692"/>
                  </a:cubicBezTo>
                  <a:cubicBezTo>
                    <a:pt x="204" y="2692"/>
                    <a:pt x="247" y="2666"/>
                    <a:pt x="270" y="2625"/>
                  </a:cubicBezTo>
                  <a:cubicBezTo>
                    <a:pt x="336" y="2487"/>
                    <a:pt x="393" y="2344"/>
                    <a:pt x="438" y="2198"/>
                  </a:cubicBezTo>
                  <a:lnTo>
                    <a:pt x="438" y="2198"/>
                  </a:lnTo>
                  <a:cubicBezTo>
                    <a:pt x="438" y="2199"/>
                    <a:pt x="438" y="2200"/>
                    <a:pt x="437" y="2201"/>
                  </a:cubicBezTo>
                  <a:cubicBezTo>
                    <a:pt x="438" y="2198"/>
                    <a:pt x="439" y="2194"/>
                    <a:pt x="441" y="2190"/>
                  </a:cubicBezTo>
                  <a:lnTo>
                    <a:pt x="441" y="2190"/>
                  </a:lnTo>
                  <a:cubicBezTo>
                    <a:pt x="440" y="2193"/>
                    <a:pt x="439" y="2196"/>
                    <a:pt x="438" y="2198"/>
                  </a:cubicBezTo>
                  <a:lnTo>
                    <a:pt x="438" y="2198"/>
                  </a:lnTo>
                  <a:cubicBezTo>
                    <a:pt x="441" y="2186"/>
                    <a:pt x="446" y="2175"/>
                    <a:pt x="450" y="2163"/>
                  </a:cubicBezTo>
                  <a:lnTo>
                    <a:pt x="450" y="2163"/>
                  </a:lnTo>
                  <a:cubicBezTo>
                    <a:pt x="448" y="2164"/>
                    <a:pt x="448" y="2168"/>
                    <a:pt x="447" y="2169"/>
                  </a:cubicBezTo>
                  <a:lnTo>
                    <a:pt x="450" y="2160"/>
                  </a:lnTo>
                  <a:cubicBezTo>
                    <a:pt x="452" y="2158"/>
                    <a:pt x="453" y="2155"/>
                    <a:pt x="453" y="2153"/>
                  </a:cubicBezTo>
                  <a:lnTo>
                    <a:pt x="453" y="2153"/>
                  </a:lnTo>
                  <a:lnTo>
                    <a:pt x="452" y="2156"/>
                  </a:lnTo>
                  <a:cubicBezTo>
                    <a:pt x="455" y="2149"/>
                    <a:pt x="457" y="2141"/>
                    <a:pt x="459" y="2133"/>
                  </a:cubicBezTo>
                  <a:lnTo>
                    <a:pt x="459" y="2133"/>
                  </a:lnTo>
                  <a:cubicBezTo>
                    <a:pt x="459" y="2134"/>
                    <a:pt x="459" y="2135"/>
                    <a:pt x="458" y="2136"/>
                  </a:cubicBezTo>
                  <a:lnTo>
                    <a:pt x="475" y="2086"/>
                  </a:lnTo>
                  <a:lnTo>
                    <a:pt x="475" y="2086"/>
                  </a:lnTo>
                  <a:cubicBezTo>
                    <a:pt x="474" y="2086"/>
                    <a:pt x="474" y="2086"/>
                    <a:pt x="474" y="2087"/>
                  </a:cubicBezTo>
                  <a:cubicBezTo>
                    <a:pt x="479" y="2070"/>
                    <a:pt x="485" y="2054"/>
                    <a:pt x="491" y="2037"/>
                  </a:cubicBezTo>
                  <a:lnTo>
                    <a:pt x="491" y="2037"/>
                  </a:lnTo>
                  <a:cubicBezTo>
                    <a:pt x="490" y="2039"/>
                    <a:pt x="489" y="2041"/>
                    <a:pt x="488" y="2042"/>
                  </a:cubicBezTo>
                  <a:cubicBezTo>
                    <a:pt x="529" y="1922"/>
                    <a:pt x="561" y="1800"/>
                    <a:pt x="596" y="1678"/>
                  </a:cubicBezTo>
                  <a:cubicBezTo>
                    <a:pt x="627" y="1566"/>
                    <a:pt x="659" y="1455"/>
                    <a:pt x="695" y="1344"/>
                  </a:cubicBezTo>
                  <a:lnTo>
                    <a:pt x="695" y="1344"/>
                  </a:lnTo>
                  <a:cubicBezTo>
                    <a:pt x="695" y="1345"/>
                    <a:pt x="695" y="1345"/>
                    <a:pt x="695" y="1346"/>
                  </a:cubicBezTo>
                  <a:lnTo>
                    <a:pt x="695" y="1346"/>
                  </a:lnTo>
                  <a:cubicBezTo>
                    <a:pt x="696" y="1344"/>
                    <a:pt x="696" y="1342"/>
                    <a:pt x="697" y="1340"/>
                  </a:cubicBezTo>
                  <a:cubicBezTo>
                    <a:pt x="697" y="1339"/>
                    <a:pt x="697" y="1338"/>
                    <a:pt x="697" y="1338"/>
                  </a:cubicBezTo>
                  <a:cubicBezTo>
                    <a:pt x="718" y="1275"/>
                    <a:pt x="738" y="1213"/>
                    <a:pt x="760" y="1150"/>
                  </a:cubicBezTo>
                  <a:cubicBezTo>
                    <a:pt x="801" y="1025"/>
                    <a:pt x="852" y="903"/>
                    <a:pt x="909" y="782"/>
                  </a:cubicBezTo>
                  <a:cubicBezTo>
                    <a:pt x="946" y="713"/>
                    <a:pt x="985" y="643"/>
                    <a:pt x="1028" y="578"/>
                  </a:cubicBezTo>
                  <a:cubicBezTo>
                    <a:pt x="1117" y="453"/>
                    <a:pt x="1211" y="333"/>
                    <a:pt x="1313" y="219"/>
                  </a:cubicBezTo>
                  <a:cubicBezTo>
                    <a:pt x="1362" y="163"/>
                    <a:pt x="1344" y="70"/>
                    <a:pt x="1286" y="27"/>
                  </a:cubicBezTo>
                  <a:cubicBezTo>
                    <a:pt x="1261" y="9"/>
                    <a:pt x="1232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1" name="Google Shape;13811;p25"/>
            <p:cNvSpPr/>
            <p:nvPr/>
          </p:nvSpPr>
          <p:spPr>
            <a:xfrm>
              <a:off x="7967143" y="3044235"/>
              <a:ext cx="38756" cy="81886"/>
            </a:xfrm>
            <a:custGeom>
              <a:avLst/>
              <a:gdLst/>
              <a:ahLst/>
              <a:cxnLst/>
              <a:rect l="l" t="t" r="r" b="b"/>
              <a:pathLst>
                <a:path w="1152" h="2434" extrusionOk="0">
                  <a:moveTo>
                    <a:pt x="999" y="1"/>
                  </a:moveTo>
                  <a:cubicBezTo>
                    <a:pt x="945" y="1"/>
                    <a:pt x="889" y="32"/>
                    <a:pt x="871" y="86"/>
                  </a:cubicBezTo>
                  <a:cubicBezTo>
                    <a:pt x="827" y="219"/>
                    <a:pt x="765" y="347"/>
                    <a:pt x="708" y="476"/>
                  </a:cubicBezTo>
                  <a:cubicBezTo>
                    <a:pt x="656" y="593"/>
                    <a:pt x="610" y="712"/>
                    <a:pt x="564" y="832"/>
                  </a:cubicBezTo>
                  <a:cubicBezTo>
                    <a:pt x="471" y="1079"/>
                    <a:pt x="390" y="1330"/>
                    <a:pt x="309" y="1581"/>
                  </a:cubicBezTo>
                  <a:cubicBezTo>
                    <a:pt x="309" y="1579"/>
                    <a:pt x="311" y="1576"/>
                    <a:pt x="311" y="1574"/>
                  </a:cubicBezTo>
                  <a:lnTo>
                    <a:pt x="311" y="1574"/>
                  </a:lnTo>
                  <a:cubicBezTo>
                    <a:pt x="279" y="1668"/>
                    <a:pt x="249" y="1759"/>
                    <a:pt x="214" y="1851"/>
                  </a:cubicBezTo>
                  <a:cubicBezTo>
                    <a:pt x="183" y="1940"/>
                    <a:pt x="145" y="2027"/>
                    <a:pt x="105" y="2112"/>
                  </a:cubicBezTo>
                  <a:cubicBezTo>
                    <a:pt x="83" y="2154"/>
                    <a:pt x="62" y="2195"/>
                    <a:pt x="37" y="2234"/>
                  </a:cubicBezTo>
                  <a:cubicBezTo>
                    <a:pt x="0" y="2299"/>
                    <a:pt x="23" y="2380"/>
                    <a:pt x="88" y="2418"/>
                  </a:cubicBezTo>
                  <a:cubicBezTo>
                    <a:pt x="107" y="2429"/>
                    <a:pt x="129" y="2434"/>
                    <a:pt x="152" y="2434"/>
                  </a:cubicBezTo>
                  <a:cubicBezTo>
                    <a:pt x="200" y="2434"/>
                    <a:pt x="244" y="2408"/>
                    <a:pt x="270" y="2367"/>
                  </a:cubicBezTo>
                  <a:cubicBezTo>
                    <a:pt x="365" y="2200"/>
                    <a:pt x="426" y="2014"/>
                    <a:pt x="490" y="1834"/>
                  </a:cubicBezTo>
                  <a:cubicBezTo>
                    <a:pt x="547" y="1669"/>
                    <a:pt x="599" y="1501"/>
                    <a:pt x="654" y="1335"/>
                  </a:cubicBezTo>
                  <a:cubicBezTo>
                    <a:pt x="719" y="1147"/>
                    <a:pt x="786" y="958"/>
                    <a:pt x="865" y="773"/>
                  </a:cubicBezTo>
                  <a:cubicBezTo>
                    <a:pt x="911" y="669"/>
                    <a:pt x="957" y="564"/>
                    <a:pt x="1006" y="460"/>
                  </a:cubicBezTo>
                  <a:cubicBezTo>
                    <a:pt x="1050" y="371"/>
                    <a:pt x="1090" y="281"/>
                    <a:pt x="1124" y="189"/>
                  </a:cubicBezTo>
                  <a:cubicBezTo>
                    <a:pt x="1151" y="118"/>
                    <a:pt x="1118" y="39"/>
                    <a:pt x="1048" y="10"/>
                  </a:cubicBezTo>
                  <a:cubicBezTo>
                    <a:pt x="1033" y="4"/>
                    <a:pt x="1016" y="1"/>
                    <a:pt x="9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2" name="Google Shape;13812;p25"/>
            <p:cNvSpPr/>
            <p:nvPr/>
          </p:nvSpPr>
          <p:spPr>
            <a:xfrm>
              <a:off x="7948706" y="3015738"/>
              <a:ext cx="138876" cy="52617"/>
            </a:xfrm>
            <a:custGeom>
              <a:avLst/>
              <a:gdLst/>
              <a:ahLst/>
              <a:cxnLst/>
              <a:rect l="l" t="t" r="r" b="b"/>
              <a:pathLst>
                <a:path w="4128" h="1564" extrusionOk="0">
                  <a:moveTo>
                    <a:pt x="273" y="724"/>
                  </a:moveTo>
                  <a:cubicBezTo>
                    <a:pt x="273" y="726"/>
                    <a:pt x="274" y="728"/>
                    <a:pt x="274" y="730"/>
                  </a:cubicBezTo>
                  <a:lnTo>
                    <a:pt x="274" y="730"/>
                  </a:lnTo>
                  <a:lnTo>
                    <a:pt x="273" y="724"/>
                  </a:lnTo>
                  <a:close/>
                  <a:moveTo>
                    <a:pt x="2781" y="1"/>
                  </a:moveTo>
                  <a:cubicBezTo>
                    <a:pt x="2721" y="1"/>
                    <a:pt x="2661" y="2"/>
                    <a:pt x="2602" y="4"/>
                  </a:cubicBezTo>
                  <a:cubicBezTo>
                    <a:pt x="2440" y="9"/>
                    <a:pt x="2280" y="20"/>
                    <a:pt x="2120" y="29"/>
                  </a:cubicBezTo>
                  <a:cubicBezTo>
                    <a:pt x="2070" y="31"/>
                    <a:pt x="2021" y="37"/>
                    <a:pt x="1970" y="44"/>
                  </a:cubicBezTo>
                  <a:cubicBezTo>
                    <a:pt x="1872" y="52"/>
                    <a:pt x="1775" y="63"/>
                    <a:pt x="1677" y="72"/>
                  </a:cubicBezTo>
                  <a:cubicBezTo>
                    <a:pt x="1544" y="85"/>
                    <a:pt x="1411" y="105"/>
                    <a:pt x="1278" y="123"/>
                  </a:cubicBezTo>
                  <a:cubicBezTo>
                    <a:pt x="1193" y="134"/>
                    <a:pt x="1107" y="146"/>
                    <a:pt x="1022" y="162"/>
                  </a:cubicBezTo>
                  <a:cubicBezTo>
                    <a:pt x="920" y="180"/>
                    <a:pt x="818" y="202"/>
                    <a:pt x="716" y="226"/>
                  </a:cubicBezTo>
                  <a:cubicBezTo>
                    <a:pt x="621" y="246"/>
                    <a:pt x="528" y="273"/>
                    <a:pt x="436" y="305"/>
                  </a:cubicBezTo>
                  <a:cubicBezTo>
                    <a:pt x="347" y="333"/>
                    <a:pt x="262" y="374"/>
                    <a:pt x="183" y="425"/>
                  </a:cubicBezTo>
                  <a:cubicBezTo>
                    <a:pt x="121" y="466"/>
                    <a:pt x="59" y="517"/>
                    <a:pt x="29" y="588"/>
                  </a:cubicBezTo>
                  <a:cubicBezTo>
                    <a:pt x="10" y="629"/>
                    <a:pt x="1" y="674"/>
                    <a:pt x="2" y="720"/>
                  </a:cubicBezTo>
                  <a:cubicBezTo>
                    <a:pt x="4" y="739"/>
                    <a:pt x="7" y="758"/>
                    <a:pt x="12" y="777"/>
                  </a:cubicBezTo>
                  <a:cubicBezTo>
                    <a:pt x="17" y="797"/>
                    <a:pt x="20" y="819"/>
                    <a:pt x="26" y="840"/>
                  </a:cubicBezTo>
                  <a:cubicBezTo>
                    <a:pt x="44" y="902"/>
                    <a:pt x="64" y="962"/>
                    <a:pt x="91" y="1019"/>
                  </a:cubicBezTo>
                  <a:cubicBezTo>
                    <a:pt x="162" y="1174"/>
                    <a:pt x="235" y="1329"/>
                    <a:pt x="308" y="1483"/>
                  </a:cubicBezTo>
                  <a:cubicBezTo>
                    <a:pt x="330" y="1530"/>
                    <a:pt x="379" y="1562"/>
                    <a:pt x="433" y="1563"/>
                  </a:cubicBezTo>
                  <a:cubicBezTo>
                    <a:pt x="452" y="1563"/>
                    <a:pt x="469" y="1559"/>
                    <a:pt x="485" y="1552"/>
                  </a:cubicBezTo>
                  <a:cubicBezTo>
                    <a:pt x="552" y="1524"/>
                    <a:pt x="588" y="1440"/>
                    <a:pt x="556" y="1375"/>
                  </a:cubicBezTo>
                  <a:cubicBezTo>
                    <a:pt x="506" y="1270"/>
                    <a:pt x="455" y="1168"/>
                    <a:pt x="406" y="1063"/>
                  </a:cubicBezTo>
                  <a:cubicBezTo>
                    <a:pt x="368" y="985"/>
                    <a:pt x="332" y="908"/>
                    <a:pt x="302" y="829"/>
                  </a:cubicBezTo>
                  <a:cubicBezTo>
                    <a:pt x="291" y="796"/>
                    <a:pt x="281" y="764"/>
                    <a:pt x="274" y="730"/>
                  </a:cubicBezTo>
                  <a:lnTo>
                    <a:pt x="274" y="730"/>
                  </a:lnTo>
                  <a:lnTo>
                    <a:pt x="276" y="742"/>
                  </a:lnTo>
                  <a:cubicBezTo>
                    <a:pt x="273" y="729"/>
                    <a:pt x="271" y="718"/>
                    <a:pt x="268" y="705"/>
                  </a:cubicBezTo>
                  <a:cubicBezTo>
                    <a:pt x="270" y="705"/>
                    <a:pt x="270" y="704"/>
                    <a:pt x="270" y="702"/>
                  </a:cubicBezTo>
                  <a:cubicBezTo>
                    <a:pt x="270" y="702"/>
                    <a:pt x="270" y="701"/>
                    <a:pt x="270" y="701"/>
                  </a:cubicBezTo>
                  <a:lnTo>
                    <a:pt x="273" y="694"/>
                  </a:lnTo>
                  <a:cubicBezTo>
                    <a:pt x="275" y="693"/>
                    <a:pt x="276" y="689"/>
                    <a:pt x="279" y="686"/>
                  </a:cubicBezTo>
                  <a:lnTo>
                    <a:pt x="292" y="674"/>
                  </a:lnTo>
                  <a:cubicBezTo>
                    <a:pt x="306" y="661"/>
                    <a:pt x="324" y="648"/>
                    <a:pt x="338" y="639"/>
                  </a:cubicBezTo>
                  <a:cubicBezTo>
                    <a:pt x="354" y="629"/>
                    <a:pt x="370" y="620"/>
                    <a:pt x="385" y="610"/>
                  </a:cubicBezTo>
                  <a:cubicBezTo>
                    <a:pt x="438" y="585"/>
                    <a:pt x="491" y="563"/>
                    <a:pt x="547" y="544"/>
                  </a:cubicBezTo>
                  <a:cubicBezTo>
                    <a:pt x="670" y="503"/>
                    <a:pt x="797" y="469"/>
                    <a:pt x="925" y="444"/>
                  </a:cubicBezTo>
                  <a:lnTo>
                    <a:pt x="925" y="444"/>
                  </a:lnTo>
                  <a:lnTo>
                    <a:pt x="914" y="446"/>
                  </a:lnTo>
                  <a:cubicBezTo>
                    <a:pt x="1153" y="395"/>
                    <a:pt x="1394" y="363"/>
                    <a:pt x="1634" y="329"/>
                  </a:cubicBezTo>
                  <a:cubicBezTo>
                    <a:pt x="1709" y="317"/>
                    <a:pt x="1785" y="311"/>
                    <a:pt x="1861" y="303"/>
                  </a:cubicBezTo>
                  <a:cubicBezTo>
                    <a:pt x="1946" y="294"/>
                    <a:pt x="2032" y="283"/>
                    <a:pt x="2119" y="276"/>
                  </a:cubicBezTo>
                  <a:cubicBezTo>
                    <a:pt x="2352" y="264"/>
                    <a:pt x="2585" y="241"/>
                    <a:pt x="2820" y="241"/>
                  </a:cubicBezTo>
                  <a:cubicBezTo>
                    <a:pt x="2857" y="241"/>
                    <a:pt x="2895" y="242"/>
                    <a:pt x="2932" y="243"/>
                  </a:cubicBezTo>
                  <a:lnTo>
                    <a:pt x="2942" y="243"/>
                  </a:lnTo>
                  <a:cubicBezTo>
                    <a:pt x="3064" y="251"/>
                    <a:pt x="3186" y="262"/>
                    <a:pt x="3306" y="278"/>
                  </a:cubicBezTo>
                  <a:cubicBezTo>
                    <a:pt x="3385" y="289"/>
                    <a:pt x="3464" y="300"/>
                    <a:pt x="3543" y="310"/>
                  </a:cubicBezTo>
                  <a:cubicBezTo>
                    <a:pt x="3694" y="329"/>
                    <a:pt x="3841" y="352"/>
                    <a:pt x="3990" y="376"/>
                  </a:cubicBezTo>
                  <a:cubicBezTo>
                    <a:pt x="3995" y="377"/>
                    <a:pt x="4000" y="377"/>
                    <a:pt x="4004" y="377"/>
                  </a:cubicBezTo>
                  <a:cubicBezTo>
                    <a:pt x="4063" y="377"/>
                    <a:pt x="4114" y="333"/>
                    <a:pt x="4121" y="272"/>
                  </a:cubicBezTo>
                  <a:cubicBezTo>
                    <a:pt x="4128" y="207"/>
                    <a:pt x="4082" y="150"/>
                    <a:pt x="4017" y="140"/>
                  </a:cubicBezTo>
                  <a:cubicBezTo>
                    <a:pt x="3963" y="131"/>
                    <a:pt x="3908" y="123"/>
                    <a:pt x="3852" y="115"/>
                  </a:cubicBezTo>
                  <a:cubicBezTo>
                    <a:pt x="3721" y="94"/>
                    <a:pt x="3588" y="77"/>
                    <a:pt x="3455" y="58"/>
                  </a:cubicBezTo>
                  <a:cubicBezTo>
                    <a:pt x="3371" y="47"/>
                    <a:pt x="3285" y="34"/>
                    <a:pt x="3202" y="25"/>
                  </a:cubicBezTo>
                  <a:cubicBezTo>
                    <a:pt x="3099" y="15"/>
                    <a:pt x="2994" y="6"/>
                    <a:pt x="2891" y="2"/>
                  </a:cubicBezTo>
                  <a:cubicBezTo>
                    <a:pt x="2854" y="1"/>
                    <a:pt x="2818" y="1"/>
                    <a:pt x="2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3" name="Google Shape;13813;p25"/>
            <p:cNvSpPr/>
            <p:nvPr/>
          </p:nvSpPr>
          <p:spPr>
            <a:xfrm>
              <a:off x="7845184" y="3149203"/>
              <a:ext cx="167203" cy="29235"/>
            </a:xfrm>
            <a:custGeom>
              <a:avLst/>
              <a:gdLst/>
              <a:ahLst/>
              <a:cxnLst/>
              <a:rect l="l" t="t" r="r" b="b"/>
              <a:pathLst>
                <a:path w="4970" h="869" extrusionOk="0">
                  <a:moveTo>
                    <a:pt x="4847" y="1"/>
                  </a:moveTo>
                  <a:cubicBezTo>
                    <a:pt x="4846" y="1"/>
                    <a:pt x="4845" y="1"/>
                    <a:pt x="4844" y="1"/>
                  </a:cubicBezTo>
                  <a:cubicBezTo>
                    <a:pt x="4596" y="7"/>
                    <a:pt x="4346" y="29"/>
                    <a:pt x="4099" y="53"/>
                  </a:cubicBezTo>
                  <a:lnTo>
                    <a:pt x="4113" y="53"/>
                  </a:lnTo>
                  <a:cubicBezTo>
                    <a:pt x="4045" y="59"/>
                    <a:pt x="3978" y="69"/>
                    <a:pt x="3910" y="78"/>
                  </a:cubicBezTo>
                  <a:cubicBezTo>
                    <a:pt x="3847" y="88"/>
                    <a:pt x="3784" y="99"/>
                    <a:pt x="3720" y="110"/>
                  </a:cubicBezTo>
                  <a:cubicBezTo>
                    <a:pt x="3616" y="127"/>
                    <a:pt x="3510" y="148"/>
                    <a:pt x="3404" y="167"/>
                  </a:cubicBezTo>
                  <a:cubicBezTo>
                    <a:pt x="3165" y="213"/>
                    <a:pt x="2926" y="260"/>
                    <a:pt x="2687" y="306"/>
                  </a:cubicBezTo>
                  <a:cubicBezTo>
                    <a:pt x="2547" y="332"/>
                    <a:pt x="2408" y="360"/>
                    <a:pt x="2267" y="384"/>
                  </a:cubicBezTo>
                  <a:cubicBezTo>
                    <a:pt x="2107" y="409"/>
                    <a:pt x="1948" y="438"/>
                    <a:pt x="1786" y="465"/>
                  </a:cubicBezTo>
                  <a:cubicBezTo>
                    <a:pt x="1667" y="484"/>
                    <a:pt x="1549" y="501"/>
                    <a:pt x="1430" y="518"/>
                  </a:cubicBezTo>
                  <a:lnTo>
                    <a:pt x="1169" y="556"/>
                  </a:lnTo>
                  <a:cubicBezTo>
                    <a:pt x="1061" y="572"/>
                    <a:pt x="953" y="582"/>
                    <a:pt x="846" y="591"/>
                  </a:cubicBezTo>
                  <a:lnTo>
                    <a:pt x="854" y="591"/>
                  </a:lnTo>
                  <a:cubicBezTo>
                    <a:pt x="763" y="599"/>
                    <a:pt x="671" y="603"/>
                    <a:pt x="580" y="603"/>
                  </a:cubicBezTo>
                  <a:cubicBezTo>
                    <a:pt x="541" y="603"/>
                    <a:pt x="502" y="602"/>
                    <a:pt x="463" y="601"/>
                  </a:cubicBezTo>
                  <a:cubicBezTo>
                    <a:pt x="409" y="599"/>
                    <a:pt x="355" y="593"/>
                    <a:pt x="301" y="585"/>
                  </a:cubicBezTo>
                  <a:cubicBezTo>
                    <a:pt x="282" y="580"/>
                    <a:pt x="263" y="575"/>
                    <a:pt x="244" y="571"/>
                  </a:cubicBezTo>
                  <a:lnTo>
                    <a:pt x="235" y="568"/>
                  </a:lnTo>
                  <a:cubicBezTo>
                    <a:pt x="219" y="552"/>
                    <a:pt x="198" y="541"/>
                    <a:pt x="178" y="534"/>
                  </a:cubicBezTo>
                  <a:cubicBezTo>
                    <a:pt x="167" y="532"/>
                    <a:pt x="156" y="530"/>
                    <a:pt x="146" y="530"/>
                  </a:cubicBezTo>
                  <a:cubicBezTo>
                    <a:pt x="78" y="530"/>
                    <a:pt x="12" y="580"/>
                    <a:pt x="7" y="651"/>
                  </a:cubicBezTo>
                  <a:cubicBezTo>
                    <a:pt x="0" y="727"/>
                    <a:pt x="46" y="786"/>
                    <a:pt x="116" y="813"/>
                  </a:cubicBezTo>
                  <a:cubicBezTo>
                    <a:pt x="219" y="848"/>
                    <a:pt x="327" y="867"/>
                    <a:pt x="434" y="867"/>
                  </a:cubicBezTo>
                  <a:cubicBezTo>
                    <a:pt x="467" y="868"/>
                    <a:pt x="499" y="868"/>
                    <a:pt x="531" y="868"/>
                  </a:cubicBezTo>
                  <a:cubicBezTo>
                    <a:pt x="773" y="868"/>
                    <a:pt x="1015" y="840"/>
                    <a:pt x="1254" y="800"/>
                  </a:cubicBezTo>
                  <a:cubicBezTo>
                    <a:pt x="1424" y="773"/>
                    <a:pt x="1593" y="745"/>
                    <a:pt x="1764" y="718"/>
                  </a:cubicBezTo>
                  <a:cubicBezTo>
                    <a:pt x="1895" y="696"/>
                    <a:pt x="2025" y="669"/>
                    <a:pt x="2156" y="645"/>
                  </a:cubicBezTo>
                  <a:cubicBezTo>
                    <a:pt x="2277" y="621"/>
                    <a:pt x="2397" y="599"/>
                    <a:pt x="2517" y="574"/>
                  </a:cubicBezTo>
                  <a:cubicBezTo>
                    <a:pt x="2790" y="518"/>
                    <a:pt x="3060" y="463"/>
                    <a:pt x="3333" y="408"/>
                  </a:cubicBezTo>
                  <a:cubicBezTo>
                    <a:pt x="3461" y="382"/>
                    <a:pt x="3589" y="355"/>
                    <a:pt x="3717" y="336"/>
                  </a:cubicBezTo>
                  <a:cubicBezTo>
                    <a:pt x="3790" y="324"/>
                    <a:pt x="3863" y="313"/>
                    <a:pt x="3936" y="302"/>
                  </a:cubicBezTo>
                  <a:cubicBezTo>
                    <a:pt x="4001" y="291"/>
                    <a:pt x="4066" y="286"/>
                    <a:pt x="4130" y="278"/>
                  </a:cubicBezTo>
                  <a:lnTo>
                    <a:pt x="4135" y="278"/>
                  </a:lnTo>
                  <a:lnTo>
                    <a:pt x="4175" y="275"/>
                  </a:lnTo>
                  <a:lnTo>
                    <a:pt x="4164" y="275"/>
                  </a:lnTo>
                  <a:lnTo>
                    <a:pt x="4240" y="268"/>
                  </a:lnTo>
                  <a:lnTo>
                    <a:pt x="4270" y="265"/>
                  </a:lnTo>
                  <a:cubicBezTo>
                    <a:pt x="4281" y="264"/>
                    <a:pt x="4292" y="264"/>
                    <a:pt x="4303" y="262"/>
                  </a:cubicBezTo>
                  <a:lnTo>
                    <a:pt x="4303" y="262"/>
                  </a:lnTo>
                  <a:lnTo>
                    <a:pt x="4294" y="264"/>
                  </a:lnTo>
                  <a:lnTo>
                    <a:pt x="4320" y="260"/>
                  </a:lnTo>
                  <a:lnTo>
                    <a:pt x="4339" y="259"/>
                  </a:lnTo>
                  <a:lnTo>
                    <a:pt x="4325" y="260"/>
                  </a:lnTo>
                  <a:cubicBezTo>
                    <a:pt x="4460" y="251"/>
                    <a:pt x="4595" y="245"/>
                    <a:pt x="4731" y="245"/>
                  </a:cubicBezTo>
                  <a:cubicBezTo>
                    <a:pt x="4770" y="245"/>
                    <a:pt x="4810" y="245"/>
                    <a:pt x="4849" y="246"/>
                  </a:cubicBezTo>
                  <a:cubicBezTo>
                    <a:pt x="4916" y="245"/>
                    <a:pt x="4969" y="189"/>
                    <a:pt x="4968" y="121"/>
                  </a:cubicBezTo>
                  <a:cubicBezTo>
                    <a:pt x="4968" y="54"/>
                    <a:pt x="4912" y="1"/>
                    <a:pt x="4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4" name="Google Shape;13814;p25"/>
            <p:cNvSpPr/>
            <p:nvPr/>
          </p:nvSpPr>
          <p:spPr>
            <a:xfrm>
              <a:off x="7862107" y="3182813"/>
              <a:ext cx="92988" cy="92180"/>
            </a:xfrm>
            <a:custGeom>
              <a:avLst/>
              <a:gdLst/>
              <a:ahLst/>
              <a:cxnLst/>
              <a:rect l="l" t="t" r="r" b="b"/>
              <a:pathLst>
                <a:path w="2764" h="2740" extrusionOk="0">
                  <a:moveTo>
                    <a:pt x="433" y="2244"/>
                  </a:moveTo>
                  <a:lnTo>
                    <a:pt x="428" y="2247"/>
                  </a:lnTo>
                  <a:lnTo>
                    <a:pt x="431" y="2245"/>
                  </a:lnTo>
                  <a:lnTo>
                    <a:pt x="431" y="2245"/>
                  </a:lnTo>
                  <a:lnTo>
                    <a:pt x="433" y="2244"/>
                  </a:lnTo>
                  <a:close/>
                  <a:moveTo>
                    <a:pt x="2010" y="1"/>
                  </a:moveTo>
                  <a:cubicBezTo>
                    <a:pt x="1887" y="1"/>
                    <a:pt x="1765" y="58"/>
                    <a:pt x="1655" y="112"/>
                  </a:cubicBezTo>
                  <a:cubicBezTo>
                    <a:pt x="1582" y="146"/>
                    <a:pt x="1511" y="184"/>
                    <a:pt x="1438" y="224"/>
                  </a:cubicBezTo>
                  <a:cubicBezTo>
                    <a:pt x="1411" y="240"/>
                    <a:pt x="1386" y="257"/>
                    <a:pt x="1359" y="273"/>
                  </a:cubicBezTo>
                  <a:cubicBezTo>
                    <a:pt x="1326" y="295"/>
                    <a:pt x="1291" y="314"/>
                    <a:pt x="1261" y="338"/>
                  </a:cubicBezTo>
                  <a:cubicBezTo>
                    <a:pt x="1194" y="387"/>
                    <a:pt x="1128" y="433"/>
                    <a:pt x="1065" y="484"/>
                  </a:cubicBezTo>
                  <a:cubicBezTo>
                    <a:pt x="987" y="545"/>
                    <a:pt x="914" y="612"/>
                    <a:pt x="846" y="685"/>
                  </a:cubicBezTo>
                  <a:cubicBezTo>
                    <a:pt x="818" y="715"/>
                    <a:pt x="791" y="746"/>
                    <a:pt x="767" y="781"/>
                  </a:cubicBezTo>
                  <a:cubicBezTo>
                    <a:pt x="743" y="813"/>
                    <a:pt x="723" y="846"/>
                    <a:pt x="707" y="882"/>
                  </a:cubicBezTo>
                  <a:cubicBezTo>
                    <a:pt x="689" y="924"/>
                    <a:pt x="682" y="969"/>
                    <a:pt x="683" y="1014"/>
                  </a:cubicBezTo>
                  <a:cubicBezTo>
                    <a:pt x="688" y="1047"/>
                    <a:pt x="699" y="1079"/>
                    <a:pt x="715" y="1107"/>
                  </a:cubicBezTo>
                  <a:cubicBezTo>
                    <a:pt x="731" y="1133"/>
                    <a:pt x="748" y="1159"/>
                    <a:pt x="764" y="1186"/>
                  </a:cubicBezTo>
                  <a:cubicBezTo>
                    <a:pt x="790" y="1229"/>
                    <a:pt x="836" y="1253"/>
                    <a:pt x="882" y="1253"/>
                  </a:cubicBezTo>
                  <a:cubicBezTo>
                    <a:pt x="906" y="1253"/>
                    <a:pt x="930" y="1247"/>
                    <a:pt x="952" y="1234"/>
                  </a:cubicBezTo>
                  <a:cubicBezTo>
                    <a:pt x="1014" y="1197"/>
                    <a:pt x="1042" y="1107"/>
                    <a:pt x="1000" y="1045"/>
                  </a:cubicBezTo>
                  <a:cubicBezTo>
                    <a:pt x="992" y="1034"/>
                    <a:pt x="984" y="1022"/>
                    <a:pt x="976" y="1011"/>
                  </a:cubicBezTo>
                  <a:lnTo>
                    <a:pt x="976" y="1011"/>
                  </a:lnTo>
                  <a:lnTo>
                    <a:pt x="979" y="1014"/>
                  </a:lnTo>
                  <a:cubicBezTo>
                    <a:pt x="973" y="1004"/>
                    <a:pt x="968" y="996"/>
                    <a:pt x="962" y="987"/>
                  </a:cubicBezTo>
                  <a:lnTo>
                    <a:pt x="965" y="982"/>
                  </a:lnTo>
                  <a:cubicBezTo>
                    <a:pt x="968" y="973"/>
                    <a:pt x="973" y="965"/>
                    <a:pt x="979" y="957"/>
                  </a:cubicBezTo>
                  <a:cubicBezTo>
                    <a:pt x="995" y="931"/>
                    <a:pt x="1012" y="908"/>
                    <a:pt x="1033" y="884"/>
                  </a:cubicBezTo>
                  <a:cubicBezTo>
                    <a:pt x="1076" y="837"/>
                    <a:pt x="1122" y="791"/>
                    <a:pt x="1169" y="748"/>
                  </a:cubicBezTo>
                  <a:cubicBezTo>
                    <a:pt x="1251" y="678"/>
                    <a:pt x="1338" y="613"/>
                    <a:pt x="1424" y="547"/>
                  </a:cubicBezTo>
                  <a:lnTo>
                    <a:pt x="1487" y="506"/>
                  </a:lnTo>
                  <a:cubicBezTo>
                    <a:pt x="1513" y="490"/>
                    <a:pt x="1536" y="471"/>
                    <a:pt x="1560" y="458"/>
                  </a:cubicBezTo>
                  <a:lnTo>
                    <a:pt x="1699" y="382"/>
                  </a:lnTo>
                  <a:cubicBezTo>
                    <a:pt x="1766" y="347"/>
                    <a:pt x="1836" y="316"/>
                    <a:pt x="1907" y="289"/>
                  </a:cubicBezTo>
                  <a:cubicBezTo>
                    <a:pt x="1924" y="284"/>
                    <a:pt x="1942" y="278"/>
                    <a:pt x="1961" y="273"/>
                  </a:cubicBezTo>
                  <a:cubicBezTo>
                    <a:pt x="1973" y="271"/>
                    <a:pt x="1986" y="268"/>
                    <a:pt x="2000" y="267"/>
                  </a:cubicBezTo>
                  <a:lnTo>
                    <a:pt x="2008" y="267"/>
                  </a:lnTo>
                  <a:cubicBezTo>
                    <a:pt x="2013" y="267"/>
                    <a:pt x="2019" y="268"/>
                    <a:pt x="2024" y="268"/>
                  </a:cubicBezTo>
                  <a:lnTo>
                    <a:pt x="2037" y="271"/>
                  </a:lnTo>
                  <a:lnTo>
                    <a:pt x="2043" y="273"/>
                  </a:lnTo>
                  <a:lnTo>
                    <a:pt x="2046" y="276"/>
                  </a:lnTo>
                  <a:lnTo>
                    <a:pt x="2051" y="279"/>
                  </a:lnTo>
                  <a:lnTo>
                    <a:pt x="2049" y="278"/>
                  </a:lnTo>
                  <a:lnTo>
                    <a:pt x="2048" y="276"/>
                  </a:lnTo>
                  <a:lnTo>
                    <a:pt x="2046" y="275"/>
                  </a:lnTo>
                  <a:lnTo>
                    <a:pt x="2046" y="275"/>
                  </a:lnTo>
                  <a:cubicBezTo>
                    <a:pt x="2051" y="278"/>
                    <a:pt x="2054" y="281"/>
                    <a:pt x="2057" y="286"/>
                  </a:cubicBezTo>
                  <a:cubicBezTo>
                    <a:pt x="2060" y="289"/>
                    <a:pt x="2065" y="294"/>
                    <a:pt x="2067" y="297"/>
                  </a:cubicBezTo>
                  <a:cubicBezTo>
                    <a:pt x="2068" y="300"/>
                    <a:pt x="2071" y="303"/>
                    <a:pt x="2073" y="306"/>
                  </a:cubicBezTo>
                  <a:lnTo>
                    <a:pt x="2078" y="319"/>
                  </a:lnTo>
                  <a:cubicBezTo>
                    <a:pt x="2081" y="333"/>
                    <a:pt x="2086" y="347"/>
                    <a:pt x="2089" y="360"/>
                  </a:cubicBezTo>
                  <a:cubicBezTo>
                    <a:pt x="2094" y="382"/>
                    <a:pt x="2097" y="403"/>
                    <a:pt x="2098" y="422"/>
                  </a:cubicBezTo>
                  <a:cubicBezTo>
                    <a:pt x="2101" y="463"/>
                    <a:pt x="2101" y="504"/>
                    <a:pt x="2101" y="544"/>
                  </a:cubicBezTo>
                  <a:cubicBezTo>
                    <a:pt x="2100" y="563"/>
                    <a:pt x="2098" y="580"/>
                    <a:pt x="2095" y="601"/>
                  </a:cubicBezTo>
                  <a:cubicBezTo>
                    <a:pt x="2090" y="620"/>
                    <a:pt x="2086" y="640"/>
                    <a:pt x="2079" y="659"/>
                  </a:cubicBezTo>
                  <a:cubicBezTo>
                    <a:pt x="2068" y="688"/>
                    <a:pt x="2057" y="716"/>
                    <a:pt x="2044" y="745"/>
                  </a:cubicBezTo>
                  <a:cubicBezTo>
                    <a:pt x="2013" y="805"/>
                    <a:pt x="1978" y="865"/>
                    <a:pt x="1940" y="922"/>
                  </a:cubicBezTo>
                  <a:cubicBezTo>
                    <a:pt x="1877" y="1015"/>
                    <a:pt x="1809" y="1104"/>
                    <a:pt x="1736" y="1188"/>
                  </a:cubicBezTo>
                  <a:lnTo>
                    <a:pt x="1737" y="1186"/>
                  </a:lnTo>
                  <a:lnTo>
                    <a:pt x="1734" y="1191"/>
                  </a:lnTo>
                  <a:lnTo>
                    <a:pt x="1731" y="1194"/>
                  </a:lnTo>
                  <a:lnTo>
                    <a:pt x="1731" y="1194"/>
                  </a:lnTo>
                  <a:cubicBezTo>
                    <a:pt x="1676" y="1254"/>
                    <a:pt x="1615" y="1313"/>
                    <a:pt x="1557" y="1368"/>
                  </a:cubicBezTo>
                  <a:lnTo>
                    <a:pt x="1560" y="1367"/>
                  </a:lnTo>
                  <a:lnTo>
                    <a:pt x="1560" y="1367"/>
                  </a:lnTo>
                  <a:lnTo>
                    <a:pt x="1445" y="1468"/>
                  </a:lnTo>
                  <a:cubicBezTo>
                    <a:pt x="1405" y="1503"/>
                    <a:pt x="1367" y="1539"/>
                    <a:pt x="1327" y="1571"/>
                  </a:cubicBezTo>
                  <a:cubicBezTo>
                    <a:pt x="1237" y="1642"/>
                    <a:pt x="1149" y="1717"/>
                    <a:pt x="1058" y="1789"/>
                  </a:cubicBezTo>
                  <a:cubicBezTo>
                    <a:pt x="974" y="1858"/>
                    <a:pt x="887" y="1921"/>
                    <a:pt x="800" y="1984"/>
                  </a:cubicBezTo>
                  <a:cubicBezTo>
                    <a:pt x="731" y="2038"/>
                    <a:pt x="658" y="2089"/>
                    <a:pt x="585" y="2139"/>
                  </a:cubicBezTo>
                  <a:lnTo>
                    <a:pt x="560" y="2157"/>
                  </a:lnTo>
                  <a:lnTo>
                    <a:pt x="531" y="2177"/>
                  </a:lnTo>
                  <a:lnTo>
                    <a:pt x="534" y="2174"/>
                  </a:lnTo>
                  <a:lnTo>
                    <a:pt x="503" y="2196"/>
                  </a:lnTo>
                  <a:cubicBezTo>
                    <a:pt x="482" y="2211"/>
                    <a:pt x="461" y="2225"/>
                    <a:pt x="440" y="2239"/>
                  </a:cubicBezTo>
                  <a:lnTo>
                    <a:pt x="440" y="2239"/>
                  </a:lnTo>
                  <a:lnTo>
                    <a:pt x="431" y="2245"/>
                  </a:lnTo>
                  <a:lnTo>
                    <a:pt x="431" y="2245"/>
                  </a:lnTo>
                  <a:lnTo>
                    <a:pt x="422" y="2252"/>
                  </a:lnTo>
                  <a:cubicBezTo>
                    <a:pt x="362" y="2291"/>
                    <a:pt x="300" y="2331"/>
                    <a:pt x="241" y="2369"/>
                  </a:cubicBezTo>
                  <a:cubicBezTo>
                    <a:pt x="215" y="2385"/>
                    <a:pt x="188" y="2402"/>
                    <a:pt x="161" y="2416"/>
                  </a:cubicBezTo>
                  <a:cubicBezTo>
                    <a:pt x="140" y="2429"/>
                    <a:pt x="118" y="2442"/>
                    <a:pt x="99" y="2453"/>
                  </a:cubicBezTo>
                  <a:cubicBezTo>
                    <a:pt x="69" y="2472"/>
                    <a:pt x="44" y="2499"/>
                    <a:pt x="26" y="2529"/>
                  </a:cubicBezTo>
                  <a:cubicBezTo>
                    <a:pt x="1" y="2573"/>
                    <a:pt x="1" y="2625"/>
                    <a:pt x="26" y="2668"/>
                  </a:cubicBezTo>
                  <a:cubicBezTo>
                    <a:pt x="51" y="2711"/>
                    <a:pt x="99" y="2738"/>
                    <a:pt x="148" y="2738"/>
                  </a:cubicBezTo>
                  <a:lnTo>
                    <a:pt x="170" y="2739"/>
                  </a:lnTo>
                  <a:cubicBezTo>
                    <a:pt x="273" y="2739"/>
                    <a:pt x="373" y="2717"/>
                    <a:pt x="474" y="2701"/>
                  </a:cubicBezTo>
                  <a:cubicBezTo>
                    <a:pt x="537" y="2692"/>
                    <a:pt x="601" y="2681"/>
                    <a:pt x="664" y="2671"/>
                  </a:cubicBezTo>
                  <a:cubicBezTo>
                    <a:pt x="791" y="2652"/>
                    <a:pt x="919" y="2632"/>
                    <a:pt x="1047" y="2613"/>
                  </a:cubicBezTo>
                  <a:cubicBezTo>
                    <a:pt x="1288" y="2576"/>
                    <a:pt x="1530" y="2554"/>
                    <a:pt x="1772" y="2532"/>
                  </a:cubicBezTo>
                  <a:lnTo>
                    <a:pt x="1772" y="2532"/>
                  </a:lnTo>
                  <a:lnTo>
                    <a:pt x="1756" y="2533"/>
                  </a:lnTo>
                  <a:cubicBezTo>
                    <a:pt x="1847" y="2526"/>
                    <a:pt x="1935" y="2518"/>
                    <a:pt x="2024" y="2513"/>
                  </a:cubicBezTo>
                  <a:cubicBezTo>
                    <a:pt x="2053" y="2512"/>
                    <a:pt x="2082" y="2511"/>
                    <a:pt x="2111" y="2511"/>
                  </a:cubicBezTo>
                  <a:cubicBezTo>
                    <a:pt x="2159" y="2511"/>
                    <a:pt x="2206" y="2513"/>
                    <a:pt x="2253" y="2514"/>
                  </a:cubicBezTo>
                  <a:cubicBezTo>
                    <a:pt x="2345" y="2522"/>
                    <a:pt x="2437" y="2527"/>
                    <a:pt x="2527" y="2541"/>
                  </a:cubicBezTo>
                  <a:cubicBezTo>
                    <a:pt x="2545" y="2546"/>
                    <a:pt x="2562" y="2551"/>
                    <a:pt x="2580" y="2556"/>
                  </a:cubicBezTo>
                  <a:cubicBezTo>
                    <a:pt x="2591" y="2559"/>
                    <a:pt x="2602" y="2560"/>
                    <a:pt x="2614" y="2560"/>
                  </a:cubicBezTo>
                  <a:cubicBezTo>
                    <a:pt x="2674" y="2560"/>
                    <a:pt x="2728" y="2519"/>
                    <a:pt x="2744" y="2459"/>
                  </a:cubicBezTo>
                  <a:cubicBezTo>
                    <a:pt x="2763" y="2386"/>
                    <a:pt x="2719" y="2312"/>
                    <a:pt x="2648" y="2294"/>
                  </a:cubicBezTo>
                  <a:cubicBezTo>
                    <a:pt x="2554" y="2269"/>
                    <a:pt x="2458" y="2264"/>
                    <a:pt x="2361" y="2261"/>
                  </a:cubicBezTo>
                  <a:cubicBezTo>
                    <a:pt x="2290" y="2258"/>
                    <a:pt x="2220" y="2256"/>
                    <a:pt x="2149" y="2255"/>
                  </a:cubicBezTo>
                  <a:cubicBezTo>
                    <a:pt x="2078" y="2255"/>
                    <a:pt x="2005" y="2260"/>
                    <a:pt x="1935" y="2264"/>
                  </a:cubicBezTo>
                  <a:cubicBezTo>
                    <a:pt x="1872" y="2269"/>
                    <a:pt x="1810" y="2273"/>
                    <a:pt x="1749" y="2279"/>
                  </a:cubicBezTo>
                  <a:lnTo>
                    <a:pt x="1749" y="2279"/>
                  </a:lnTo>
                  <a:cubicBezTo>
                    <a:pt x="1749" y="2279"/>
                    <a:pt x="1750" y="2279"/>
                    <a:pt x="1750" y="2279"/>
                  </a:cubicBezTo>
                  <a:lnTo>
                    <a:pt x="1750" y="2279"/>
                  </a:lnTo>
                  <a:lnTo>
                    <a:pt x="1734" y="2280"/>
                  </a:lnTo>
                  <a:cubicBezTo>
                    <a:pt x="1739" y="2280"/>
                    <a:pt x="1744" y="2279"/>
                    <a:pt x="1749" y="2279"/>
                  </a:cubicBezTo>
                  <a:lnTo>
                    <a:pt x="1749" y="2279"/>
                  </a:lnTo>
                  <a:cubicBezTo>
                    <a:pt x="1739" y="2280"/>
                    <a:pt x="1729" y="2282"/>
                    <a:pt x="1718" y="2282"/>
                  </a:cubicBezTo>
                  <a:lnTo>
                    <a:pt x="1660" y="2287"/>
                  </a:lnTo>
                  <a:lnTo>
                    <a:pt x="1666" y="2287"/>
                  </a:lnTo>
                  <a:lnTo>
                    <a:pt x="1625" y="2290"/>
                  </a:lnTo>
                  <a:lnTo>
                    <a:pt x="1641" y="2290"/>
                  </a:lnTo>
                  <a:lnTo>
                    <a:pt x="1581" y="2294"/>
                  </a:lnTo>
                  <a:lnTo>
                    <a:pt x="1587" y="2294"/>
                  </a:lnTo>
                  <a:cubicBezTo>
                    <a:pt x="1369" y="2312"/>
                    <a:pt x="1152" y="2336"/>
                    <a:pt x="933" y="2364"/>
                  </a:cubicBezTo>
                  <a:cubicBezTo>
                    <a:pt x="838" y="2375"/>
                    <a:pt x="745" y="2389"/>
                    <a:pt x="650" y="2402"/>
                  </a:cubicBezTo>
                  <a:cubicBezTo>
                    <a:pt x="867" y="2249"/>
                    <a:pt x="1084" y="2093"/>
                    <a:pt x="1291" y="1927"/>
                  </a:cubicBezTo>
                  <a:cubicBezTo>
                    <a:pt x="1354" y="1877"/>
                    <a:pt x="1418" y="1824"/>
                    <a:pt x="1483" y="1774"/>
                  </a:cubicBezTo>
                  <a:cubicBezTo>
                    <a:pt x="1543" y="1726"/>
                    <a:pt x="1598" y="1674"/>
                    <a:pt x="1655" y="1623"/>
                  </a:cubicBezTo>
                  <a:cubicBezTo>
                    <a:pt x="1748" y="1544"/>
                    <a:pt x="1837" y="1460"/>
                    <a:pt x="1919" y="1370"/>
                  </a:cubicBezTo>
                  <a:cubicBezTo>
                    <a:pt x="1984" y="1294"/>
                    <a:pt x="2048" y="1216"/>
                    <a:pt x="2108" y="1136"/>
                  </a:cubicBezTo>
                  <a:cubicBezTo>
                    <a:pt x="2166" y="1058"/>
                    <a:pt x="2219" y="976"/>
                    <a:pt x="2265" y="890"/>
                  </a:cubicBezTo>
                  <a:cubicBezTo>
                    <a:pt x="2307" y="806"/>
                    <a:pt x="2345" y="716"/>
                    <a:pt x="2358" y="621"/>
                  </a:cubicBezTo>
                  <a:cubicBezTo>
                    <a:pt x="2372" y="529"/>
                    <a:pt x="2371" y="436"/>
                    <a:pt x="2356" y="344"/>
                  </a:cubicBezTo>
                  <a:cubicBezTo>
                    <a:pt x="2340" y="259"/>
                    <a:pt x="2317" y="173"/>
                    <a:pt x="2255" y="107"/>
                  </a:cubicBezTo>
                  <a:cubicBezTo>
                    <a:pt x="2204" y="51"/>
                    <a:pt x="2135" y="15"/>
                    <a:pt x="2060" y="4"/>
                  </a:cubicBezTo>
                  <a:cubicBezTo>
                    <a:pt x="2044" y="2"/>
                    <a:pt x="2027" y="1"/>
                    <a:pt x="20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5" name="Google Shape;13815;p25"/>
            <p:cNvSpPr/>
            <p:nvPr/>
          </p:nvSpPr>
          <p:spPr>
            <a:xfrm>
              <a:off x="7978211" y="3246534"/>
              <a:ext cx="12280" cy="10496"/>
            </a:xfrm>
            <a:custGeom>
              <a:avLst/>
              <a:gdLst/>
              <a:ahLst/>
              <a:cxnLst/>
              <a:rect l="l" t="t" r="r" b="b"/>
              <a:pathLst>
                <a:path w="365" h="312" extrusionOk="0">
                  <a:moveTo>
                    <a:pt x="158" y="1"/>
                  </a:moveTo>
                  <a:cubicBezTo>
                    <a:pt x="77" y="1"/>
                    <a:pt x="0" y="64"/>
                    <a:pt x="2" y="160"/>
                  </a:cubicBezTo>
                  <a:cubicBezTo>
                    <a:pt x="4" y="244"/>
                    <a:pt x="74" y="312"/>
                    <a:pt x="158" y="312"/>
                  </a:cubicBezTo>
                  <a:cubicBezTo>
                    <a:pt x="159" y="312"/>
                    <a:pt x="160" y="312"/>
                    <a:pt x="161" y="312"/>
                  </a:cubicBezTo>
                  <a:cubicBezTo>
                    <a:pt x="298" y="310"/>
                    <a:pt x="365" y="141"/>
                    <a:pt x="265" y="44"/>
                  </a:cubicBezTo>
                  <a:cubicBezTo>
                    <a:pt x="234" y="14"/>
                    <a:pt x="196" y="1"/>
                    <a:pt x="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6" name="Google Shape;13816;p25"/>
            <p:cNvSpPr/>
            <p:nvPr/>
          </p:nvSpPr>
          <p:spPr>
            <a:xfrm>
              <a:off x="5196414" y="2140766"/>
              <a:ext cx="45720" cy="88816"/>
            </a:xfrm>
            <a:custGeom>
              <a:avLst/>
              <a:gdLst/>
              <a:ahLst/>
              <a:cxnLst/>
              <a:rect l="l" t="t" r="r" b="b"/>
              <a:pathLst>
                <a:path w="1359" h="2640" extrusionOk="0">
                  <a:moveTo>
                    <a:pt x="1214" y="0"/>
                  </a:moveTo>
                  <a:cubicBezTo>
                    <a:pt x="1190" y="0"/>
                    <a:pt x="1166" y="7"/>
                    <a:pt x="1145" y="20"/>
                  </a:cubicBezTo>
                  <a:cubicBezTo>
                    <a:pt x="1118" y="33"/>
                    <a:pt x="1095" y="52"/>
                    <a:pt x="1076" y="74"/>
                  </a:cubicBezTo>
                  <a:cubicBezTo>
                    <a:pt x="1060" y="94"/>
                    <a:pt x="1044" y="115"/>
                    <a:pt x="1031" y="139"/>
                  </a:cubicBezTo>
                  <a:cubicBezTo>
                    <a:pt x="949" y="257"/>
                    <a:pt x="860" y="370"/>
                    <a:pt x="767" y="481"/>
                  </a:cubicBezTo>
                  <a:cubicBezTo>
                    <a:pt x="707" y="547"/>
                    <a:pt x="648" y="614"/>
                    <a:pt x="586" y="678"/>
                  </a:cubicBezTo>
                  <a:cubicBezTo>
                    <a:pt x="515" y="751"/>
                    <a:pt x="442" y="826"/>
                    <a:pt x="371" y="897"/>
                  </a:cubicBezTo>
                  <a:cubicBezTo>
                    <a:pt x="300" y="968"/>
                    <a:pt x="226" y="1039"/>
                    <a:pt x="156" y="1115"/>
                  </a:cubicBezTo>
                  <a:cubicBezTo>
                    <a:pt x="116" y="1156"/>
                    <a:pt x="81" y="1201"/>
                    <a:pt x="48" y="1247"/>
                  </a:cubicBezTo>
                  <a:cubicBezTo>
                    <a:pt x="18" y="1288"/>
                    <a:pt x="2" y="1335"/>
                    <a:pt x="1" y="1386"/>
                  </a:cubicBezTo>
                  <a:cubicBezTo>
                    <a:pt x="1" y="1468"/>
                    <a:pt x="68" y="1533"/>
                    <a:pt x="148" y="1533"/>
                  </a:cubicBezTo>
                  <a:cubicBezTo>
                    <a:pt x="155" y="1533"/>
                    <a:pt x="162" y="1533"/>
                    <a:pt x="169" y="1532"/>
                  </a:cubicBezTo>
                  <a:cubicBezTo>
                    <a:pt x="240" y="1521"/>
                    <a:pt x="290" y="1454"/>
                    <a:pt x="284" y="1383"/>
                  </a:cubicBezTo>
                  <a:cubicBezTo>
                    <a:pt x="302" y="1358"/>
                    <a:pt x="321" y="1334"/>
                    <a:pt x="340" y="1310"/>
                  </a:cubicBezTo>
                  <a:cubicBezTo>
                    <a:pt x="423" y="1217"/>
                    <a:pt x="512" y="1128"/>
                    <a:pt x="599" y="1039"/>
                  </a:cubicBezTo>
                  <a:cubicBezTo>
                    <a:pt x="678" y="957"/>
                    <a:pt x="757" y="878"/>
                    <a:pt x="835" y="792"/>
                  </a:cubicBezTo>
                  <a:cubicBezTo>
                    <a:pt x="911" y="705"/>
                    <a:pt x="989" y="620"/>
                    <a:pt x="1061" y="531"/>
                  </a:cubicBezTo>
                  <a:lnTo>
                    <a:pt x="1061" y="531"/>
                  </a:lnTo>
                  <a:cubicBezTo>
                    <a:pt x="1061" y="544"/>
                    <a:pt x="1060" y="555"/>
                    <a:pt x="1058" y="568"/>
                  </a:cubicBezTo>
                  <a:cubicBezTo>
                    <a:pt x="1030" y="856"/>
                    <a:pt x="1003" y="1142"/>
                    <a:pt x="979" y="1429"/>
                  </a:cubicBezTo>
                  <a:cubicBezTo>
                    <a:pt x="955" y="1707"/>
                    <a:pt x="919" y="1983"/>
                    <a:pt x="871" y="2258"/>
                  </a:cubicBezTo>
                  <a:cubicBezTo>
                    <a:pt x="857" y="2328"/>
                    <a:pt x="844" y="2399"/>
                    <a:pt x="829" y="2470"/>
                  </a:cubicBezTo>
                  <a:cubicBezTo>
                    <a:pt x="810" y="2550"/>
                    <a:pt x="863" y="2627"/>
                    <a:pt x="944" y="2638"/>
                  </a:cubicBezTo>
                  <a:cubicBezTo>
                    <a:pt x="949" y="2640"/>
                    <a:pt x="954" y="2640"/>
                    <a:pt x="958" y="2640"/>
                  </a:cubicBezTo>
                  <a:cubicBezTo>
                    <a:pt x="989" y="2640"/>
                    <a:pt x="1019" y="2630"/>
                    <a:pt x="1042" y="2611"/>
                  </a:cubicBezTo>
                  <a:cubicBezTo>
                    <a:pt x="1071" y="2588"/>
                    <a:pt x="1090" y="2556"/>
                    <a:pt x="1095" y="2519"/>
                  </a:cubicBezTo>
                  <a:cubicBezTo>
                    <a:pt x="1126" y="2348"/>
                    <a:pt x="1150" y="2176"/>
                    <a:pt x="1172" y="2002"/>
                  </a:cubicBezTo>
                  <a:cubicBezTo>
                    <a:pt x="1207" y="1723"/>
                    <a:pt x="1232" y="1443"/>
                    <a:pt x="1261" y="1163"/>
                  </a:cubicBezTo>
                  <a:cubicBezTo>
                    <a:pt x="1277" y="1003"/>
                    <a:pt x="1292" y="841"/>
                    <a:pt x="1310" y="680"/>
                  </a:cubicBezTo>
                  <a:cubicBezTo>
                    <a:pt x="1316" y="615"/>
                    <a:pt x="1324" y="549"/>
                    <a:pt x="1330" y="482"/>
                  </a:cubicBezTo>
                  <a:cubicBezTo>
                    <a:pt x="1335" y="446"/>
                    <a:pt x="1340" y="408"/>
                    <a:pt x="1343" y="371"/>
                  </a:cubicBezTo>
                  <a:cubicBezTo>
                    <a:pt x="1349" y="327"/>
                    <a:pt x="1356" y="283"/>
                    <a:pt x="1359" y="238"/>
                  </a:cubicBezTo>
                  <a:cubicBezTo>
                    <a:pt x="1359" y="197"/>
                    <a:pt x="1356" y="156"/>
                    <a:pt x="1346" y="116"/>
                  </a:cubicBezTo>
                  <a:cubicBezTo>
                    <a:pt x="1338" y="69"/>
                    <a:pt x="1308" y="29"/>
                    <a:pt x="1264" y="10"/>
                  </a:cubicBezTo>
                  <a:cubicBezTo>
                    <a:pt x="1247" y="4"/>
                    <a:pt x="1230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7" name="Google Shape;13817;p25"/>
            <p:cNvSpPr/>
            <p:nvPr/>
          </p:nvSpPr>
          <p:spPr>
            <a:xfrm>
              <a:off x="5246307" y="2140530"/>
              <a:ext cx="60119" cy="82996"/>
            </a:xfrm>
            <a:custGeom>
              <a:avLst/>
              <a:gdLst/>
              <a:ahLst/>
              <a:cxnLst/>
              <a:rect l="l" t="t" r="r" b="b"/>
              <a:pathLst>
                <a:path w="1787" h="2467" extrusionOk="0">
                  <a:moveTo>
                    <a:pt x="369" y="1748"/>
                  </a:moveTo>
                  <a:cubicBezTo>
                    <a:pt x="369" y="1753"/>
                    <a:pt x="369" y="1758"/>
                    <a:pt x="370" y="1763"/>
                  </a:cubicBezTo>
                  <a:cubicBezTo>
                    <a:pt x="370" y="1758"/>
                    <a:pt x="370" y="1753"/>
                    <a:pt x="369" y="1748"/>
                  </a:cubicBezTo>
                  <a:close/>
                  <a:moveTo>
                    <a:pt x="1093" y="259"/>
                  </a:moveTo>
                  <a:cubicBezTo>
                    <a:pt x="1097" y="259"/>
                    <a:pt x="1102" y="259"/>
                    <a:pt x="1108" y="260"/>
                  </a:cubicBezTo>
                  <a:cubicBezTo>
                    <a:pt x="1125" y="261"/>
                    <a:pt x="1139" y="263"/>
                    <a:pt x="1157" y="266"/>
                  </a:cubicBezTo>
                  <a:cubicBezTo>
                    <a:pt x="1174" y="271"/>
                    <a:pt x="1188" y="272"/>
                    <a:pt x="1207" y="280"/>
                  </a:cubicBezTo>
                  <a:cubicBezTo>
                    <a:pt x="1226" y="286"/>
                    <a:pt x="1245" y="293"/>
                    <a:pt x="1263" y="302"/>
                  </a:cubicBezTo>
                  <a:cubicBezTo>
                    <a:pt x="1275" y="309"/>
                    <a:pt x="1288" y="317"/>
                    <a:pt x="1301" y="324"/>
                  </a:cubicBezTo>
                  <a:cubicBezTo>
                    <a:pt x="1316" y="336"/>
                    <a:pt x="1331" y="347"/>
                    <a:pt x="1345" y="358"/>
                  </a:cubicBezTo>
                  <a:cubicBezTo>
                    <a:pt x="1361" y="372"/>
                    <a:pt x="1378" y="388"/>
                    <a:pt x="1392" y="405"/>
                  </a:cubicBezTo>
                  <a:cubicBezTo>
                    <a:pt x="1404" y="418"/>
                    <a:pt x="1413" y="431"/>
                    <a:pt x="1423" y="445"/>
                  </a:cubicBezTo>
                  <a:cubicBezTo>
                    <a:pt x="1437" y="465"/>
                    <a:pt x="1449" y="486"/>
                    <a:pt x="1462" y="508"/>
                  </a:cubicBezTo>
                  <a:cubicBezTo>
                    <a:pt x="1470" y="526"/>
                    <a:pt x="1476" y="543"/>
                    <a:pt x="1484" y="560"/>
                  </a:cubicBezTo>
                  <a:cubicBezTo>
                    <a:pt x="1492" y="586"/>
                    <a:pt x="1500" y="613"/>
                    <a:pt x="1506" y="640"/>
                  </a:cubicBezTo>
                  <a:cubicBezTo>
                    <a:pt x="1510" y="659"/>
                    <a:pt x="1513" y="677"/>
                    <a:pt x="1514" y="696"/>
                  </a:cubicBezTo>
                  <a:cubicBezTo>
                    <a:pt x="1517" y="730"/>
                    <a:pt x="1517" y="763"/>
                    <a:pt x="1516" y="796"/>
                  </a:cubicBezTo>
                  <a:cubicBezTo>
                    <a:pt x="1514" y="829"/>
                    <a:pt x="1510" y="861"/>
                    <a:pt x="1505" y="894"/>
                  </a:cubicBezTo>
                  <a:cubicBezTo>
                    <a:pt x="1494" y="951"/>
                    <a:pt x="1478" y="1008"/>
                    <a:pt x="1461" y="1064"/>
                  </a:cubicBezTo>
                  <a:cubicBezTo>
                    <a:pt x="1419" y="1179"/>
                    <a:pt x="1373" y="1293"/>
                    <a:pt x="1320" y="1404"/>
                  </a:cubicBezTo>
                  <a:lnTo>
                    <a:pt x="1328" y="1388"/>
                  </a:lnTo>
                  <a:lnTo>
                    <a:pt x="1328" y="1388"/>
                  </a:lnTo>
                  <a:cubicBezTo>
                    <a:pt x="1271" y="1505"/>
                    <a:pt x="1206" y="1619"/>
                    <a:pt x="1134" y="1729"/>
                  </a:cubicBezTo>
                  <a:cubicBezTo>
                    <a:pt x="1086" y="1799"/>
                    <a:pt x="1034" y="1869"/>
                    <a:pt x="977" y="1935"/>
                  </a:cubicBezTo>
                  <a:lnTo>
                    <a:pt x="977" y="1935"/>
                  </a:lnTo>
                  <a:lnTo>
                    <a:pt x="979" y="1931"/>
                  </a:lnTo>
                  <a:lnTo>
                    <a:pt x="976" y="1936"/>
                  </a:lnTo>
                  <a:cubicBezTo>
                    <a:pt x="976" y="1936"/>
                    <a:pt x="977" y="1935"/>
                    <a:pt x="977" y="1935"/>
                  </a:cubicBezTo>
                  <a:lnTo>
                    <a:pt x="977" y="1935"/>
                  </a:lnTo>
                  <a:lnTo>
                    <a:pt x="975" y="1939"/>
                  </a:lnTo>
                  <a:lnTo>
                    <a:pt x="968" y="1944"/>
                  </a:lnTo>
                  <a:lnTo>
                    <a:pt x="968" y="1944"/>
                  </a:lnTo>
                  <a:lnTo>
                    <a:pt x="973" y="1941"/>
                  </a:lnTo>
                  <a:lnTo>
                    <a:pt x="973" y="1941"/>
                  </a:lnTo>
                  <a:cubicBezTo>
                    <a:pt x="937" y="1982"/>
                    <a:pt x="897" y="2020"/>
                    <a:pt x="856" y="2058"/>
                  </a:cubicBezTo>
                  <a:cubicBezTo>
                    <a:pt x="826" y="2083"/>
                    <a:pt x="796" y="2109"/>
                    <a:pt x="762" y="2131"/>
                  </a:cubicBezTo>
                  <a:cubicBezTo>
                    <a:pt x="745" y="2142"/>
                    <a:pt x="732" y="2151"/>
                    <a:pt x="712" y="2161"/>
                  </a:cubicBezTo>
                  <a:cubicBezTo>
                    <a:pt x="691" y="2170"/>
                    <a:pt x="669" y="2180"/>
                    <a:pt x="648" y="2188"/>
                  </a:cubicBezTo>
                  <a:cubicBezTo>
                    <a:pt x="634" y="2192"/>
                    <a:pt x="620" y="2197"/>
                    <a:pt x="606" y="2200"/>
                  </a:cubicBezTo>
                  <a:cubicBezTo>
                    <a:pt x="598" y="2202"/>
                    <a:pt x="590" y="2204"/>
                    <a:pt x="582" y="2204"/>
                  </a:cubicBezTo>
                  <a:lnTo>
                    <a:pt x="572" y="2204"/>
                  </a:lnTo>
                  <a:lnTo>
                    <a:pt x="576" y="2203"/>
                  </a:lnTo>
                  <a:lnTo>
                    <a:pt x="576" y="2203"/>
                  </a:lnTo>
                  <a:cubicBezTo>
                    <a:pt x="576" y="2203"/>
                    <a:pt x="576" y="2203"/>
                    <a:pt x="576" y="2203"/>
                  </a:cubicBezTo>
                  <a:cubicBezTo>
                    <a:pt x="581" y="2203"/>
                    <a:pt x="584" y="2202"/>
                    <a:pt x="588" y="2202"/>
                  </a:cubicBezTo>
                  <a:lnTo>
                    <a:pt x="579" y="2202"/>
                  </a:lnTo>
                  <a:lnTo>
                    <a:pt x="576" y="2203"/>
                  </a:lnTo>
                  <a:lnTo>
                    <a:pt x="576" y="2203"/>
                  </a:lnTo>
                  <a:cubicBezTo>
                    <a:pt x="574" y="2203"/>
                    <a:pt x="572" y="2202"/>
                    <a:pt x="569" y="2202"/>
                  </a:cubicBezTo>
                  <a:cubicBezTo>
                    <a:pt x="563" y="2202"/>
                    <a:pt x="555" y="2200"/>
                    <a:pt x="549" y="2199"/>
                  </a:cubicBezTo>
                  <a:cubicBezTo>
                    <a:pt x="541" y="2197"/>
                    <a:pt x="534" y="2196"/>
                    <a:pt x="528" y="2194"/>
                  </a:cubicBezTo>
                  <a:lnTo>
                    <a:pt x="514" y="2189"/>
                  </a:lnTo>
                  <a:lnTo>
                    <a:pt x="506" y="2183"/>
                  </a:lnTo>
                  <a:lnTo>
                    <a:pt x="497" y="2177"/>
                  </a:lnTo>
                  <a:lnTo>
                    <a:pt x="497" y="2177"/>
                  </a:lnTo>
                  <a:cubicBezTo>
                    <a:pt x="492" y="2172"/>
                    <a:pt x="487" y="2167"/>
                    <a:pt x="482" y="2161"/>
                  </a:cubicBezTo>
                  <a:cubicBezTo>
                    <a:pt x="474" y="2153"/>
                    <a:pt x="468" y="2143"/>
                    <a:pt x="462" y="2135"/>
                  </a:cubicBezTo>
                  <a:cubicBezTo>
                    <a:pt x="458" y="2131"/>
                    <a:pt x="457" y="2128"/>
                    <a:pt x="454" y="2124"/>
                  </a:cubicBezTo>
                  <a:cubicBezTo>
                    <a:pt x="443" y="2099"/>
                    <a:pt x="433" y="2075"/>
                    <a:pt x="424" y="2050"/>
                  </a:cubicBezTo>
                  <a:cubicBezTo>
                    <a:pt x="413" y="2017"/>
                    <a:pt x="405" y="1983"/>
                    <a:pt x="397" y="1950"/>
                  </a:cubicBezTo>
                  <a:cubicBezTo>
                    <a:pt x="382" y="1884"/>
                    <a:pt x="373" y="1814"/>
                    <a:pt x="368" y="1746"/>
                  </a:cubicBezTo>
                  <a:lnTo>
                    <a:pt x="368" y="1746"/>
                  </a:lnTo>
                  <a:cubicBezTo>
                    <a:pt x="368" y="1747"/>
                    <a:pt x="369" y="1747"/>
                    <a:pt x="369" y="1748"/>
                  </a:cubicBezTo>
                  <a:lnTo>
                    <a:pt x="369" y="1748"/>
                  </a:lnTo>
                  <a:cubicBezTo>
                    <a:pt x="362" y="1650"/>
                    <a:pt x="360" y="1552"/>
                    <a:pt x="364" y="1455"/>
                  </a:cubicBezTo>
                  <a:cubicBezTo>
                    <a:pt x="370" y="1352"/>
                    <a:pt x="381" y="1247"/>
                    <a:pt x="400" y="1144"/>
                  </a:cubicBezTo>
                  <a:cubicBezTo>
                    <a:pt x="416" y="1059"/>
                    <a:pt x="438" y="972"/>
                    <a:pt x="465" y="888"/>
                  </a:cubicBezTo>
                  <a:cubicBezTo>
                    <a:pt x="487" y="820"/>
                    <a:pt x="514" y="753"/>
                    <a:pt x="544" y="689"/>
                  </a:cubicBezTo>
                  <a:cubicBezTo>
                    <a:pt x="563" y="651"/>
                    <a:pt x="585" y="614"/>
                    <a:pt x="607" y="578"/>
                  </a:cubicBezTo>
                  <a:lnTo>
                    <a:pt x="617" y="564"/>
                  </a:lnTo>
                  <a:cubicBezTo>
                    <a:pt x="634" y="540"/>
                    <a:pt x="644" y="510"/>
                    <a:pt x="644" y="478"/>
                  </a:cubicBezTo>
                  <a:cubicBezTo>
                    <a:pt x="658" y="465"/>
                    <a:pt x="671" y="453"/>
                    <a:pt x="683" y="440"/>
                  </a:cubicBezTo>
                  <a:cubicBezTo>
                    <a:pt x="717" y="413"/>
                    <a:pt x="750" y="386"/>
                    <a:pt x="785" y="362"/>
                  </a:cubicBezTo>
                  <a:cubicBezTo>
                    <a:pt x="808" y="347"/>
                    <a:pt x="832" y="332"/>
                    <a:pt x="857" y="320"/>
                  </a:cubicBezTo>
                  <a:cubicBezTo>
                    <a:pt x="880" y="309"/>
                    <a:pt x="900" y="298"/>
                    <a:pt x="924" y="290"/>
                  </a:cubicBezTo>
                  <a:cubicBezTo>
                    <a:pt x="948" y="283"/>
                    <a:pt x="971" y="275"/>
                    <a:pt x="995" y="271"/>
                  </a:cubicBezTo>
                  <a:cubicBezTo>
                    <a:pt x="1019" y="266"/>
                    <a:pt x="1041" y="263"/>
                    <a:pt x="1065" y="260"/>
                  </a:cubicBezTo>
                  <a:cubicBezTo>
                    <a:pt x="1074" y="260"/>
                    <a:pt x="1083" y="259"/>
                    <a:pt x="1093" y="259"/>
                  </a:cubicBezTo>
                  <a:close/>
                  <a:moveTo>
                    <a:pt x="1088" y="1"/>
                  </a:moveTo>
                  <a:cubicBezTo>
                    <a:pt x="918" y="1"/>
                    <a:pt x="752" y="67"/>
                    <a:pt x="615" y="166"/>
                  </a:cubicBezTo>
                  <a:cubicBezTo>
                    <a:pt x="463" y="280"/>
                    <a:pt x="333" y="423"/>
                    <a:pt x="235" y="586"/>
                  </a:cubicBezTo>
                  <a:cubicBezTo>
                    <a:pt x="181" y="670"/>
                    <a:pt x="134" y="758"/>
                    <a:pt x="96" y="852"/>
                  </a:cubicBezTo>
                  <a:cubicBezTo>
                    <a:pt x="66" y="932"/>
                    <a:pt x="39" y="1016"/>
                    <a:pt x="17" y="1102"/>
                  </a:cubicBezTo>
                  <a:cubicBezTo>
                    <a:pt x="1" y="1167"/>
                    <a:pt x="41" y="1235"/>
                    <a:pt x="107" y="1252"/>
                  </a:cubicBezTo>
                  <a:cubicBezTo>
                    <a:pt x="112" y="1254"/>
                    <a:pt x="117" y="1254"/>
                    <a:pt x="121" y="1255"/>
                  </a:cubicBezTo>
                  <a:cubicBezTo>
                    <a:pt x="96" y="1463"/>
                    <a:pt x="98" y="1673"/>
                    <a:pt x="124" y="1881"/>
                  </a:cubicBezTo>
                  <a:cubicBezTo>
                    <a:pt x="139" y="1996"/>
                    <a:pt x="162" y="2116"/>
                    <a:pt x="213" y="2221"/>
                  </a:cubicBezTo>
                  <a:cubicBezTo>
                    <a:pt x="256" y="2310"/>
                    <a:pt x="326" y="2400"/>
                    <a:pt x="420" y="2435"/>
                  </a:cubicBezTo>
                  <a:cubicBezTo>
                    <a:pt x="470" y="2454"/>
                    <a:pt x="520" y="2465"/>
                    <a:pt x="572" y="2466"/>
                  </a:cubicBezTo>
                  <a:lnTo>
                    <a:pt x="574" y="2466"/>
                  </a:lnTo>
                  <a:cubicBezTo>
                    <a:pt x="628" y="2465"/>
                    <a:pt x="680" y="2455"/>
                    <a:pt x="731" y="2438"/>
                  </a:cubicBezTo>
                  <a:cubicBezTo>
                    <a:pt x="840" y="2397"/>
                    <a:pt x="940" y="2335"/>
                    <a:pt x="1025" y="2256"/>
                  </a:cubicBezTo>
                  <a:cubicBezTo>
                    <a:pt x="1166" y="2131"/>
                    <a:pt x="1282" y="1979"/>
                    <a:pt x="1381" y="1819"/>
                  </a:cubicBezTo>
                  <a:cubicBezTo>
                    <a:pt x="1489" y="1645"/>
                    <a:pt x="1581" y="1461"/>
                    <a:pt x="1655" y="1270"/>
                  </a:cubicBezTo>
                  <a:cubicBezTo>
                    <a:pt x="1723" y="1091"/>
                    <a:pt x="1787" y="898"/>
                    <a:pt x="1771" y="703"/>
                  </a:cubicBezTo>
                  <a:cubicBezTo>
                    <a:pt x="1758" y="524"/>
                    <a:pt x="1695" y="345"/>
                    <a:pt x="1568" y="214"/>
                  </a:cubicBezTo>
                  <a:cubicBezTo>
                    <a:pt x="1451" y="85"/>
                    <a:pt x="1290" y="9"/>
                    <a:pt x="1117" y="2"/>
                  </a:cubicBezTo>
                  <a:cubicBezTo>
                    <a:pt x="1107" y="1"/>
                    <a:pt x="1098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8" name="Google Shape;13818;p25"/>
            <p:cNvSpPr/>
            <p:nvPr/>
          </p:nvSpPr>
          <p:spPr>
            <a:xfrm>
              <a:off x="5322813" y="2147696"/>
              <a:ext cx="81247" cy="80036"/>
            </a:xfrm>
            <a:custGeom>
              <a:avLst/>
              <a:gdLst/>
              <a:ahLst/>
              <a:cxnLst/>
              <a:rect l="l" t="t" r="r" b="b"/>
              <a:pathLst>
                <a:path w="2415" h="2379" extrusionOk="0">
                  <a:moveTo>
                    <a:pt x="700" y="1851"/>
                  </a:moveTo>
                  <a:lnTo>
                    <a:pt x="695" y="1857"/>
                  </a:lnTo>
                  <a:lnTo>
                    <a:pt x="695" y="1857"/>
                  </a:lnTo>
                  <a:cubicBezTo>
                    <a:pt x="697" y="1855"/>
                    <a:pt x="698" y="1853"/>
                    <a:pt x="700" y="1851"/>
                  </a:cubicBezTo>
                  <a:close/>
                  <a:moveTo>
                    <a:pt x="945" y="1633"/>
                  </a:moveTo>
                  <a:lnTo>
                    <a:pt x="945" y="1633"/>
                  </a:lnTo>
                  <a:cubicBezTo>
                    <a:pt x="947" y="1723"/>
                    <a:pt x="945" y="1812"/>
                    <a:pt x="942" y="1902"/>
                  </a:cubicBezTo>
                  <a:cubicBezTo>
                    <a:pt x="940" y="1927"/>
                    <a:pt x="939" y="1953"/>
                    <a:pt x="936" y="1978"/>
                  </a:cubicBezTo>
                  <a:cubicBezTo>
                    <a:pt x="933" y="1987"/>
                    <a:pt x="931" y="1997"/>
                    <a:pt x="928" y="2006"/>
                  </a:cubicBezTo>
                  <a:lnTo>
                    <a:pt x="934" y="1989"/>
                  </a:lnTo>
                  <a:lnTo>
                    <a:pt x="934" y="1989"/>
                  </a:lnTo>
                  <a:cubicBezTo>
                    <a:pt x="929" y="2003"/>
                    <a:pt x="925" y="2016"/>
                    <a:pt x="920" y="2027"/>
                  </a:cubicBezTo>
                  <a:cubicBezTo>
                    <a:pt x="918" y="2030"/>
                    <a:pt x="915" y="2033"/>
                    <a:pt x="914" y="2036"/>
                  </a:cubicBezTo>
                  <a:cubicBezTo>
                    <a:pt x="910" y="2041"/>
                    <a:pt x="907" y="2047"/>
                    <a:pt x="904" y="2051"/>
                  </a:cubicBezTo>
                  <a:cubicBezTo>
                    <a:pt x="899" y="2055"/>
                    <a:pt x="896" y="2059"/>
                    <a:pt x="893" y="2062"/>
                  </a:cubicBezTo>
                  <a:lnTo>
                    <a:pt x="883" y="2070"/>
                  </a:lnTo>
                  <a:cubicBezTo>
                    <a:pt x="876" y="2074"/>
                    <a:pt x="864" y="2081"/>
                    <a:pt x="857" y="2085"/>
                  </a:cubicBezTo>
                  <a:cubicBezTo>
                    <a:pt x="849" y="2089"/>
                    <a:pt x="841" y="2093"/>
                    <a:pt x="833" y="2095"/>
                  </a:cubicBezTo>
                  <a:cubicBezTo>
                    <a:pt x="825" y="2098"/>
                    <a:pt x="815" y="2100"/>
                    <a:pt x="807" y="2103"/>
                  </a:cubicBezTo>
                  <a:cubicBezTo>
                    <a:pt x="793" y="2104"/>
                    <a:pt x="781" y="2108"/>
                    <a:pt x="766" y="2109"/>
                  </a:cubicBezTo>
                  <a:cubicBezTo>
                    <a:pt x="754" y="2109"/>
                    <a:pt x="740" y="2110"/>
                    <a:pt x="728" y="2110"/>
                  </a:cubicBezTo>
                  <a:cubicBezTo>
                    <a:pt x="722" y="2110"/>
                    <a:pt x="716" y="2110"/>
                    <a:pt x="711" y="2109"/>
                  </a:cubicBezTo>
                  <a:cubicBezTo>
                    <a:pt x="694" y="2108"/>
                    <a:pt x="676" y="2108"/>
                    <a:pt x="662" y="2103"/>
                  </a:cubicBezTo>
                  <a:cubicBezTo>
                    <a:pt x="646" y="2100"/>
                    <a:pt x="632" y="2097"/>
                    <a:pt x="618" y="2092"/>
                  </a:cubicBezTo>
                  <a:lnTo>
                    <a:pt x="608" y="2089"/>
                  </a:lnTo>
                  <a:lnTo>
                    <a:pt x="602" y="2085"/>
                  </a:lnTo>
                  <a:lnTo>
                    <a:pt x="592" y="2078"/>
                  </a:lnTo>
                  <a:lnTo>
                    <a:pt x="589" y="2076"/>
                  </a:lnTo>
                  <a:lnTo>
                    <a:pt x="587" y="2071"/>
                  </a:lnTo>
                  <a:cubicBezTo>
                    <a:pt x="586" y="2070"/>
                    <a:pt x="586" y="2070"/>
                    <a:pt x="586" y="2068"/>
                  </a:cubicBezTo>
                  <a:cubicBezTo>
                    <a:pt x="584" y="2065"/>
                    <a:pt x="584" y="2063"/>
                    <a:pt x="583" y="2062"/>
                  </a:cubicBezTo>
                  <a:lnTo>
                    <a:pt x="583" y="2070"/>
                  </a:lnTo>
                  <a:cubicBezTo>
                    <a:pt x="581" y="2059"/>
                    <a:pt x="583" y="2049"/>
                    <a:pt x="584" y="2040"/>
                  </a:cubicBezTo>
                  <a:cubicBezTo>
                    <a:pt x="586" y="2035"/>
                    <a:pt x="587" y="2028"/>
                    <a:pt x="589" y="2024"/>
                  </a:cubicBezTo>
                  <a:cubicBezTo>
                    <a:pt x="594" y="2008"/>
                    <a:pt x="599" y="1992"/>
                    <a:pt x="606" y="1978"/>
                  </a:cubicBezTo>
                  <a:cubicBezTo>
                    <a:pt x="614" y="1964"/>
                    <a:pt x="624" y="1949"/>
                    <a:pt x="632" y="1935"/>
                  </a:cubicBezTo>
                  <a:cubicBezTo>
                    <a:pt x="651" y="1910"/>
                    <a:pt x="670" y="1886"/>
                    <a:pt x="690" y="1862"/>
                  </a:cubicBezTo>
                  <a:lnTo>
                    <a:pt x="690" y="1862"/>
                  </a:lnTo>
                  <a:cubicBezTo>
                    <a:pt x="725" y="1825"/>
                    <a:pt x="761" y="1789"/>
                    <a:pt x="798" y="1755"/>
                  </a:cubicBezTo>
                  <a:cubicBezTo>
                    <a:pt x="847" y="1712"/>
                    <a:pt x="896" y="1672"/>
                    <a:pt x="945" y="1633"/>
                  </a:cubicBezTo>
                  <a:close/>
                  <a:moveTo>
                    <a:pt x="1150" y="0"/>
                  </a:moveTo>
                  <a:cubicBezTo>
                    <a:pt x="1103" y="0"/>
                    <a:pt x="1056" y="17"/>
                    <a:pt x="1020" y="50"/>
                  </a:cubicBezTo>
                  <a:cubicBezTo>
                    <a:pt x="988" y="75"/>
                    <a:pt x="955" y="99"/>
                    <a:pt x="923" y="121"/>
                  </a:cubicBezTo>
                  <a:cubicBezTo>
                    <a:pt x="803" y="202"/>
                    <a:pt x="679" y="281"/>
                    <a:pt x="553" y="352"/>
                  </a:cubicBezTo>
                  <a:cubicBezTo>
                    <a:pt x="480" y="395"/>
                    <a:pt x="405" y="438"/>
                    <a:pt x="331" y="477"/>
                  </a:cubicBezTo>
                  <a:cubicBezTo>
                    <a:pt x="280" y="504"/>
                    <a:pt x="227" y="531"/>
                    <a:pt x="177" y="561"/>
                  </a:cubicBezTo>
                  <a:cubicBezTo>
                    <a:pt x="143" y="582"/>
                    <a:pt x="98" y="601"/>
                    <a:pt x="70" y="631"/>
                  </a:cubicBezTo>
                  <a:cubicBezTo>
                    <a:pt x="57" y="643"/>
                    <a:pt x="46" y="658"/>
                    <a:pt x="37" y="672"/>
                  </a:cubicBezTo>
                  <a:cubicBezTo>
                    <a:pt x="29" y="689"/>
                    <a:pt x="21" y="707"/>
                    <a:pt x="18" y="724"/>
                  </a:cubicBezTo>
                  <a:cubicBezTo>
                    <a:pt x="0" y="791"/>
                    <a:pt x="35" y="860"/>
                    <a:pt x="98" y="886"/>
                  </a:cubicBezTo>
                  <a:cubicBezTo>
                    <a:pt x="119" y="893"/>
                    <a:pt x="139" y="900"/>
                    <a:pt x="162" y="906"/>
                  </a:cubicBezTo>
                  <a:cubicBezTo>
                    <a:pt x="172" y="909"/>
                    <a:pt x="183" y="910"/>
                    <a:pt x="194" y="910"/>
                  </a:cubicBezTo>
                  <a:cubicBezTo>
                    <a:pt x="255" y="910"/>
                    <a:pt x="312" y="869"/>
                    <a:pt x="328" y="806"/>
                  </a:cubicBezTo>
                  <a:cubicBezTo>
                    <a:pt x="329" y="800"/>
                    <a:pt x="331" y="792"/>
                    <a:pt x="333" y="784"/>
                  </a:cubicBezTo>
                  <a:cubicBezTo>
                    <a:pt x="473" y="700"/>
                    <a:pt x="619" y="623"/>
                    <a:pt x="760" y="537"/>
                  </a:cubicBezTo>
                  <a:cubicBezTo>
                    <a:pt x="860" y="477"/>
                    <a:pt x="959" y="415"/>
                    <a:pt x="1058" y="351"/>
                  </a:cubicBezTo>
                  <a:lnTo>
                    <a:pt x="1058" y="351"/>
                  </a:lnTo>
                  <a:cubicBezTo>
                    <a:pt x="1051" y="387"/>
                    <a:pt x="1043" y="422"/>
                    <a:pt x="1037" y="458"/>
                  </a:cubicBezTo>
                  <a:cubicBezTo>
                    <a:pt x="1032" y="488"/>
                    <a:pt x="1028" y="518"/>
                    <a:pt x="1023" y="548"/>
                  </a:cubicBezTo>
                  <a:cubicBezTo>
                    <a:pt x="1012" y="612"/>
                    <a:pt x="997" y="675"/>
                    <a:pt x="990" y="740"/>
                  </a:cubicBezTo>
                  <a:cubicBezTo>
                    <a:pt x="982" y="818"/>
                    <a:pt x="974" y="893"/>
                    <a:pt x="964" y="971"/>
                  </a:cubicBezTo>
                  <a:cubicBezTo>
                    <a:pt x="958" y="1026"/>
                    <a:pt x="956" y="1083"/>
                    <a:pt x="953" y="1140"/>
                  </a:cubicBezTo>
                  <a:cubicBezTo>
                    <a:pt x="952" y="1196"/>
                    <a:pt x="948" y="1253"/>
                    <a:pt x="947" y="1310"/>
                  </a:cubicBezTo>
                  <a:cubicBezTo>
                    <a:pt x="872" y="1362"/>
                    <a:pt x="798" y="1414"/>
                    <a:pt x="727" y="1471"/>
                  </a:cubicBezTo>
                  <a:cubicBezTo>
                    <a:pt x="646" y="1533"/>
                    <a:pt x="570" y="1603"/>
                    <a:pt x="500" y="1677"/>
                  </a:cubicBezTo>
                  <a:cubicBezTo>
                    <a:pt x="443" y="1742"/>
                    <a:pt x="386" y="1810"/>
                    <a:pt x="353" y="1889"/>
                  </a:cubicBezTo>
                  <a:cubicBezTo>
                    <a:pt x="331" y="1937"/>
                    <a:pt x="318" y="1987"/>
                    <a:pt x="314" y="2038"/>
                  </a:cubicBezTo>
                  <a:cubicBezTo>
                    <a:pt x="312" y="2076"/>
                    <a:pt x="318" y="2114"/>
                    <a:pt x="331" y="2150"/>
                  </a:cubicBezTo>
                  <a:cubicBezTo>
                    <a:pt x="353" y="2225"/>
                    <a:pt x="404" y="2287"/>
                    <a:pt x="473" y="2321"/>
                  </a:cubicBezTo>
                  <a:cubicBezTo>
                    <a:pt x="553" y="2359"/>
                    <a:pt x="638" y="2378"/>
                    <a:pt x="727" y="2378"/>
                  </a:cubicBezTo>
                  <a:lnTo>
                    <a:pt x="732" y="2375"/>
                  </a:lnTo>
                  <a:cubicBezTo>
                    <a:pt x="735" y="2375"/>
                    <a:pt x="739" y="2375"/>
                    <a:pt x="743" y="2375"/>
                  </a:cubicBezTo>
                  <a:cubicBezTo>
                    <a:pt x="820" y="2375"/>
                    <a:pt x="896" y="2359"/>
                    <a:pt x="967" y="2328"/>
                  </a:cubicBezTo>
                  <a:cubicBezTo>
                    <a:pt x="1045" y="2294"/>
                    <a:pt x="1108" y="2236"/>
                    <a:pt x="1151" y="2163"/>
                  </a:cubicBezTo>
                  <a:cubicBezTo>
                    <a:pt x="1168" y="2127"/>
                    <a:pt x="1183" y="2090"/>
                    <a:pt x="1192" y="2051"/>
                  </a:cubicBezTo>
                  <a:cubicBezTo>
                    <a:pt x="1200" y="2011"/>
                    <a:pt x="1205" y="1972"/>
                    <a:pt x="1206" y="1932"/>
                  </a:cubicBezTo>
                  <a:cubicBezTo>
                    <a:pt x="1210" y="1842"/>
                    <a:pt x="1208" y="1750"/>
                    <a:pt x="1206" y="1660"/>
                  </a:cubicBezTo>
                  <a:cubicBezTo>
                    <a:pt x="1205" y="1588"/>
                    <a:pt x="1205" y="1516"/>
                    <a:pt x="1205" y="1443"/>
                  </a:cubicBezTo>
                  <a:cubicBezTo>
                    <a:pt x="1344" y="1346"/>
                    <a:pt x="1485" y="1251"/>
                    <a:pt x="1621" y="1152"/>
                  </a:cubicBezTo>
                  <a:cubicBezTo>
                    <a:pt x="1740" y="1068"/>
                    <a:pt x="1855" y="976"/>
                    <a:pt x="1966" y="879"/>
                  </a:cubicBezTo>
                  <a:cubicBezTo>
                    <a:pt x="2020" y="832"/>
                    <a:pt x="2071" y="781"/>
                    <a:pt x="2120" y="729"/>
                  </a:cubicBezTo>
                  <a:lnTo>
                    <a:pt x="2137" y="708"/>
                  </a:lnTo>
                  <a:cubicBezTo>
                    <a:pt x="2150" y="914"/>
                    <a:pt x="2144" y="1123"/>
                    <a:pt x="2139" y="1329"/>
                  </a:cubicBezTo>
                  <a:cubicBezTo>
                    <a:pt x="2137" y="1408"/>
                    <a:pt x="2134" y="1487"/>
                    <a:pt x="2131" y="1568"/>
                  </a:cubicBezTo>
                  <a:cubicBezTo>
                    <a:pt x="2129" y="1650"/>
                    <a:pt x="2123" y="1731"/>
                    <a:pt x="2125" y="1813"/>
                  </a:cubicBezTo>
                  <a:cubicBezTo>
                    <a:pt x="2126" y="1887"/>
                    <a:pt x="2186" y="1946"/>
                    <a:pt x="2261" y="1946"/>
                  </a:cubicBezTo>
                  <a:cubicBezTo>
                    <a:pt x="2262" y="1946"/>
                    <a:pt x="2263" y="1946"/>
                    <a:pt x="2264" y="1946"/>
                  </a:cubicBezTo>
                  <a:cubicBezTo>
                    <a:pt x="2338" y="1946"/>
                    <a:pt x="2398" y="1883"/>
                    <a:pt x="2397" y="1808"/>
                  </a:cubicBezTo>
                  <a:cubicBezTo>
                    <a:pt x="2392" y="1590"/>
                    <a:pt x="2398" y="1373"/>
                    <a:pt x="2403" y="1155"/>
                  </a:cubicBezTo>
                  <a:cubicBezTo>
                    <a:pt x="2406" y="981"/>
                    <a:pt x="2414" y="803"/>
                    <a:pt x="2398" y="628"/>
                  </a:cubicBezTo>
                  <a:cubicBezTo>
                    <a:pt x="2394" y="561"/>
                    <a:pt x="2379" y="495"/>
                    <a:pt x="2357" y="430"/>
                  </a:cubicBezTo>
                  <a:cubicBezTo>
                    <a:pt x="2346" y="403"/>
                    <a:pt x="2330" y="379"/>
                    <a:pt x="2308" y="358"/>
                  </a:cubicBezTo>
                  <a:cubicBezTo>
                    <a:pt x="2292" y="341"/>
                    <a:pt x="2272" y="327"/>
                    <a:pt x="2251" y="319"/>
                  </a:cubicBezTo>
                  <a:cubicBezTo>
                    <a:pt x="2230" y="309"/>
                    <a:pt x="2207" y="304"/>
                    <a:pt x="2185" y="304"/>
                  </a:cubicBezTo>
                  <a:cubicBezTo>
                    <a:pt x="2157" y="304"/>
                    <a:pt x="2129" y="312"/>
                    <a:pt x="2104" y="327"/>
                  </a:cubicBezTo>
                  <a:cubicBezTo>
                    <a:pt x="2064" y="354"/>
                    <a:pt x="2031" y="390"/>
                    <a:pt x="2009" y="433"/>
                  </a:cubicBezTo>
                  <a:cubicBezTo>
                    <a:pt x="1976" y="479"/>
                    <a:pt x="1942" y="525"/>
                    <a:pt x="1906" y="569"/>
                  </a:cubicBezTo>
                  <a:cubicBezTo>
                    <a:pt x="1867" y="612"/>
                    <a:pt x="1825" y="653"/>
                    <a:pt x="1784" y="692"/>
                  </a:cubicBezTo>
                  <a:cubicBezTo>
                    <a:pt x="1665" y="797"/>
                    <a:pt x="1542" y="893"/>
                    <a:pt x="1414" y="985"/>
                  </a:cubicBezTo>
                  <a:cubicBezTo>
                    <a:pt x="1347" y="1031"/>
                    <a:pt x="1281" y="1077"/>
                    <a:pt x="1214" y="1123"/>
                  </a:cubicBezTo>
                  <a:cubicBezTo>
                    <a:pt x="1216" y="1096"/>
                    <a:pt x="1217" y="1069"/>
                    <a:pt x="1219" y="1042"/>
                  </a:cubicBezTo>
                  <a:cubicBezTo>
                    <a:pt x="1221" y="981"/>
                    <a:pt x="1232" y="920"/>
                    <a:pt x="1238" y="860"/>
                  </a:cubicBezTo>
                  <a:cubicBezTo>
                    <a:pt x="1254" y="737"/>
                    <a:pt x="1278" y="616"/>
                    <a:pt x="1300" y="493"/>
                  </a:cubicBezTo>
                  <a:lnTo>
                    <a:pt x="1300" y="493"/>
                  </a:lnTo>
                  <a:cubicBezTo>
                    <a:pt x="1300" y="498"/>
                    <a:pt x="1298" y="502"/>
                    <a:pt x="1298" y="506"/>
                  </a:cubicBezTo>
                  <a:cubicBezTo>
                    <a:pt x="1308" y="452"/>
                    <a:pt x="1320" y="398"/>
                    <a:pt x="1327" y="344"/>
                  </a:cubicBezTo>
                  <a:cubicBezTo>
                    <a:pt x="1331" y="316"/>
                    <a:pt x="1333" y="287"/>
                    <a:pt x="1336" y="259"/>
                  </a:cubicBezTo>
                  <a:cubicBezTo>
                    <a:pt x="1338" y="240"/>
                    <a:pt x="1339" y="221"/>
                    <a:pt x="1339" y="202"/>
                  </a:cubicBezTo>
                  <a:cubicBezTo>
                    <a:pt x="1339" y="161"/>
                    <a:pt x="1330" y="121"/>
                    <a:pt x="1311" y="86"/>
                  </a:cubicBezTo>
                  <a:cubicBezTo>
                    <a:pt x="1292" y="59"/>
                    <a:pt x="1268" y="37"/>
                    <a:pt x="1238" y="21"/>
                  </a:cubicBezTo>
                  <a:cubicBezTo>
                    <a:pt x="1210" y="7"/>
                    <a:pt x="1180" y="0"/>
                    <a:pt x="11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19" name="Google Shape;13819;p25"/>
            <p:cNvSpPr/>
            <p:nvPr/>
          </p:nvSpPr>
          <p:spPr>
            <a:xfrm>
              <a:off x="5418563" y="2139285"/>
              <a:ext cx="39799" cy="82525"/>
            </a:xfrm>
            <a:custGeom>
              <a:avLst/>
              <a:gdLst/>
              <a:ahLst/>
              <a:cxnLst/>
              <a:rect l="l" t="t" r="r" b="b"/>
              <a:pathLst>
                <a:path w="1183" h="2453" extrusionOk="0">
                  <a:moveTo>
                    <a:pt x="299" y="1"/>
                  </a:moveTo>
                  <a:cubicBezTo>
                    <a:pt x="263" y="1"/>
                    <a:pt x="227" y="15"/>
                    <a:pt x="200" y="43"/>
                  </a:cubicBezTo>
                  <a:cubicBezTo>
                    <a:pt x="151" y="92"/>
                    <a:pt x="125" y="162"/>
                    <a:pt x="103" y="227"/>
                  </a:cubicBezTo>
                  <a:cubicBezTo>
                    <a:pt x="81" y="300"/>
                    <a:pt x="64" y="374"/>
                    <a:pt x="53" y="450"/>
                  </a:cubicBezTo>
                  <a:cubicBezTo>
                    <a:pt x="29" y="613"/>
                    <a:pt x="21" y="779"/>
                    <a:pt x="27" y="944"/>
                  </a:cubicBezTo>
                  <a:cubicBezTo>
                    <a:pt x="30" y="1075"/>
                    <a:pt x="37" y="1207"/>
                    <a:pt x="43" y="1338"/>
                  </a:cubicBezTo>
                  <a:cubicBezTo>
                    <a:pt x="48" y="1455"/>
                    <a:pt x="53" y="1572"/>
                    <a:pt x="56" y="1690"/>
                  </a:cubicBezTo>
                  <a:cubicBezTo>
                    <a:pt x="56" y="1693"/>
                    <a:pt x="54" y="1696"/>
                    <a:pt x="54" y="1699"/>
                  </a:cubicBezTo>
                  <a:cubicBezTo>
                    <a:pt x="29" y="1797"/>
                    <a:pt x="13" y="1897"/>
                    <a:pt x="5" y="1997"/>
                  </a:cubicBezTo>
                  <a:cubicBezTo>
                    <a:pt x="0" y="2039"/>
                    <a:pt x="0" y="2084"/>
                    <a:pt x="4" y="2127"/>
                  </a:cubicBezTo>
                  <a:cubicBezTo>
                    <a:pt x="10" y="2166"/>
                    <a:pt x="21" y="2203"/>
                    <a:pt x="35" y="2239"/>
                  </a:cubicBezTo>
                  <a:cubicBezTo>
                    <a:pt x="55" y="2293"/>
                    <a:pt x="109" y="2323"/>
                    <a:pt x="164" y="2323"/>
                  </a:cubicBezTo>
                  <a:cubicBezTo>
                    <a:pt x="182" y="2323"/>
                    <a:pt x="201" y="2319"/>
                    <a:pt x="219" y="2312"/>
                  </a:cubicBezTo>
                  <a:cubicBezTo>
                    <a:pt x="271" y="2293"/>
                    <a:pt x="311" y="2248"/>
                    <a:pt x="325" y="2193"/>
                  </a:cubicBezTo>
                  <a:cubicBezTo>
                    <a:pt x="334" y="2144"/>
                    <a:pt x="336" y="2093"/>
                    <a:pt x="331" y="2043"/>
                  </a:cubicBezTo>
                  <a:cubicBezTo>
                    <a:pt x="330" y="1984"/>
                    <a:pt x="328" y="1927"/>
                    <a:pt x="326" y="1867"/>
                  </a:cubicBezTo>
                  <a:cubicBezTo>
                    <a:pt x="325" y="1826"/>
                    <a:pt x="323" y="1783"/>
                    <a:pt x="320" y="1742"/>
                  </a:cubicBezTo>
                  <a:cubicBezTo>
                    <a:pt x="333" y="1694"/>
                    <a:pt x="347" y="1648"/>
                    <a:pt x="361" y="1601"/>
                  </a:cubicBezTo>
                  <a:lnTo>
                    <a:pt x="361" y="1601"/>
                  </a:lnTo>
                  <a:cubicBezTo>
                    <a:pt x="360" y="1607"/>
                    <a:pt x="358" y="1614"/>
                    <a:pt x="357" y="1618"/>
                  </a:cubicBezTo>
                  <a:cubicBezTo>
                    <a:pt x="384" y="1540"/>
                    <a:pt x="416" y="1463"/>
                    <a:pt x="451" y="1387"/>
                  </a:cubicBezTo>
                  <a:lnTo>
                    <a:pt x="451" y="1387"/>
                  </a:lnTo>
                  <a:cubicBezTo>
                    <a:pt x="450" y="1389"/>
                    <a:pt x="449" y="1392"/>
                    <a:pt x="447" y="1394"/>
                  </a:cubicBezTo>
                  <a:lnTo>
                    <a:pt x="447" y="1394"/>
                  </a:lnTo>
                  <a:cubicBezTo>
                    <a:pt x="449" y="1390"/>
                    <a:pt x="451" y="1387"/>
                    <a:pt x="453" y="1383"/>
                  </a:cubicBezTo>
                  <a:lnTo>
                    <a:pt x="453" y="1383"/>
                  </a:lnTo>
                  <a:cubicBezTo>
                    <a:pt x="452" y="1384"/>
                    <a:pt x="452" y="1386"/>
                    <a:pt x="451" y="1387"/>
                  </a:cubicBezTo>
                  <a:lnTo>
                    <a:pt x="451" y="1387"/>
                  </a:lnTo>
                  <a:cubicBezTo>
                    <a:pt x="452" y="1385"/>
                    <a:pt x="453" y="1383"/>
                    <a:pt x="454" y="1380"/>
                  </a:cubicBezTo>
                  <a:lnTo>
                    <a:pt x="454" y="1380"/>
                  </a:lnTo>
                  <a:cubicBezTo>
                    <a:pt x="454" y="1381"/>
                    <a:pt x="453" y="1382"/>
                    <a:pt x="453" y="1383"/>
                  </a:cubicBezTo>
                  <a:lnTo>
                    <a:pt x="453" y="1383"/>
                  </a:lnTo>
                  <a:cubicBezTo>
                    <a:pt x="454" y="1382"/>
                    <a:pt x="454" y="1381"/>
                    <a:pt x="455" y="1379"/>
                  </a:cubicBezTo>
                  <a:lnTo>
                    <a:pt x="455" y="1379"/>
                  </a:lnTo>
                  <a:cubicBezTo>
                    <a:pt x="455" y="1380"/>
                    <a:pt x="454" y="1380"/>
                    <a:pt x="454" y="1380"/>
                  </a:cubicBezTo>
                  <a:lnTo>
                    <a:pt x="454" y="1380"/>
                  </a:lnTo>
                  <a:cubicBezTo>
                    <a:pt x="508" y="1276"/>
                    <a:pt x="565" y="1175"/>
                    <a:pt x="627" y="1079"/>
                  </a:cubicBezTo>
                  <a:cubicBezTo>
                    <a:pt x="661" y="1029"/>
                    <a:pt x="693" y="980"/>
                    <a:pt x="732" y="934"/>
                  </a:cubicBezTo>
                  <a:lnTo>
                    <a:pt x="732" y="934"/>
                  </a:lnTo>
                  <a:cubicBezTo>
                    <a:pt x="746" y="917"/>
                    <a:pt x="760" y="900"/>
                    <a:pt x="778" y="885"/>
                  </a:cubicBezTo>
                  <a:cubicBezTo>
                    <a:pt x="782" y="881"/>
                    <a:pt x="787" y="878"/>
                    <a:pt x="792" y="873"/>
                  </a:cubicBezTo>
                  <a:lnTo>
                    <a:pt x="795" y="871"/>
                  </a:lnTo>
                  <a:lnTo>
                    <a:pt x="803" y="876"/>
                  </a:lnTo>
                  <a:cubicBezTo>
                    <a:pt x="808" y="881"/>
                    <a:pt x="811" y="884"/>
                    <a:pt x="816" y="889"/>
                  </a:cubicBezTo>
                  <a:lnTo>
                    <a:pt x="827" y="903"/>
                  </a:lnTo>
                  <a:cubicBezTo>
                    <a:pt x="830" y="909"/>
                    <a:pt x="835" y="917"/>
                    <a:pt x="839" y="925"/>
                  </a:cubicBezTo>
                  <a:cubicBezTo>
                    <a:pt x="850" y="947"/>
                    <a:pt x="860" y="969"/>
                    <a:pt x="868" y="993"/>
                  </a:cubicBezTo>
                  <a:cubicBezTo>
                    <a:pt x="876" y="1018"/>
                    <a:pt x="884" y="1045"/>
                    <a:pt x="890" y="1072"/>
                  </a:cubicBezTo>
                  <a:cubicBezTo>
                    <a:pt x="898" y="1113"/>
                    <a:pt x="903" y="1153"/>
                    <a:pt x="907" y="1196"/>
                  </a:cubicBezTo>
                  <a:lnTo>
                    <a:pt x="907" y="1197"/>
                  </a:lnTo>
                  <a:lnTo>
                    <a:pt x="907" y="1199"/>
                  </a:lnTo>
                  <a:cubicBezTo>
                    <a:pt x="914" y="1284"/>
                    <a:pt x="915" y="1368"/>
                    <a:pt x="914" y="1454"/>
                  </a:cubicBezTo>
                  <a:cubicBezTo>
                    <a:pt x="906" y="1582"/>
                    <a:pt x="898" y="1710"/>
                    <a:pt x="877" y="1837"/>
                  </a:cubicBezTo>
                  <a:cubicBezTo>
                    <a:pt x="854" y="1994"/>
                    <a:pt x="825" y="2147"/>
                    <a:pt x="798" y="2302"/>
                  </a:cubicBezTo>
                  <a:cubicBezTo>
                    <a:pt x="786" y="2375"/>
                    <a:pt x="847" y="2443"/>
                    <a:pt x="917" y="2451"/>
                  </a:cubicBezTo>
                  <a:cubicBezTo>
                    <a:pt x="922" y="2453"/>
                    <a:pt x="926" y="2453"/>
                    <a:pt x="933" y="2453"/>
                  </a:cubicBezTo>
                  <a:cubicBezTo>
                    <a:pt x="999" y="2451"/>
                    <a:pt x="1056" y="2400"/>
                    <a:pt x="1066" y="2334"/>
                  </a:cubicBezTo>
                  <a:cubicBezTo>
                    <a:pt x="1093" y="2174"/>
                    <a:pt x="1121" y="2013"/>
                    <a:pt x="1145" y="1851"/>
                  </a:cubicBezTo>
                  <a:cubicBezTo>
                    <a:pt x="1154" y="1788"/>
                    <a:pt x="1162" y="1723"/>
                    <a:pt x="1167" y="1660"/>
                  </a:cubicBezTo>
                  <a:cubicBezTo>
                    <a:pt x="1173" y="1549"/>
                    <a:pt x="1183" y="1441"/>
                    <a:pt x="1181" y="1332"/>
                  </a:cubicBezTo>
                  <a:cubicBezTo>
                    <a:pt x="1181" y="1227"/>
                    <a:pt x="1172" y="1123"/>
                    <a:pt x="1151" y="1022"/>
                  </a:cubicBezTo>
                  <a:cubicBezTo>
                    <a:pt x="1134" y="938"/>
                    <a:pt x="1110" y="851"/>
                    <a:pt x="1064" y="778"/>
                  </a:cubicBezTo>
                  <a:cubicBezTo>
                    <a:pt x="1018" y="705"/>
                    <a:pt x="961" y="645"/>
                    <a:pt x="881" y="613"/>
                  </a:cubicBezTo>
                  <a:cubicBezTo>
                    <a:pt x="853" y="603"/>
                    <a:pt x="825" y="599"/>
                    <a:pt x="797" y="599"/>
                  </a:cubicBezTo>
                  <a:cubicBezTo>
                    <a:pt x="752" y="599"/>
                    <a:pt x="707" y="611"/>
                    <a:pt x="668" y="634"/>
                  </a:cubicBezTo>
                  <a:cubicBezTo>
                    <a:pt x="594" y="686"/>
                    <a:pt x="531" y="752"/>
                    <a:pt x="480" y="828"/>
                  </a:cubicBezTo>
                  <a:cubicBezTo>
                    <a:pt x="459" y="862"/>
                    <a:pt x="437" y="895"/>
                    <a:pt x="415" y="928"/>
                  </a:cubicBezTo>
                  <a:cubicBezTo>
                    <a:pt x="374" y="992"/>
                    <a:pt x="334" y="1056"/>
                    <a:pt x="296" y="1123"/>
                  </a:cubicBezTo>
                  <a:cubicBezTo>
                    <a:pt x="292" y="998"/>
                    <a:pt x="288" y="873"/>
                    <a:pt x="293" y="746"/>
                  </a:cubicBezTo>
                  <a:lnTo>
                    <a:pt x="293" y="746"/>
                  </a:lnTo>
                  <a:lnTo>
                    <a:pt x="293" y="745"/>
                  </a:lnTo>
                  <a:lnTo>
                    <a:pt x="293" y="738"/>
                  </a:lnTo>
                  <a:cubicBezTo>
                    <a:pt x="298" y="646"/>
                    <a:pt x="307" y="555"/>
                    <a:pt x="322" y="464"/>
                  </a:cubicBezTo>
                  <a:lnTo>
                    <a:pt x="322" y="464"/>
                  </a:lnTo>
                  <a:lnTo>
                    <a:pt x="320" y="475"/>
                  </a:lnTo>
                  <a:cubicBezTo>
                    <a:pt x="331" y="423"/>
                    <a:pt x="344" y="371"/>
                    <a:pt x="360" y="320"/>
                  </a:cubicBezTo>
                  <a:cubicBezTo>
                    <a:pt x="368" y="297"/>
                    <a:pt x="377" y="273"/>
                    <a:pt x="388" y="251"/>
                  </a:cubicBezTo>
                  <a:lnTo>
                    <a:pt x="388" y="251"/>
                  </a:lnTo>
                  <a:lnTo>
                    <a:pt x="379" y="267"/>
                  </a:lnTo>
                  <a:cubicBezTo>
                    <a:pt x="383" y="255"/>
                    <a:pt x="390" y="246"/>
                    <a:pt x="396" y="236"/>
                  </a:cubicBezTo>
                  <a:cubicBezTo>
                    <a:pt x="396" y="235"/>
                    <a:pt x="396" y="235"/>
                    <a:pt x="398" y="233"/>
                  </a:cubicBezTo>
                  <a:cubicBezTo>
                    <a:pt x="450" y="178"/>
                    <a:pt x="448" y="92"/>
                    <a:pt x="395" y="39"/>
                  </a:cubicBezTo>
                  <a:cubicBezTo>
                    <a:pt x="368" y="13"/>
                    <a:pt x="333" y="1"/>
                    <a:pt x="2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0" name="Google Shape;13820;p25"/>
            <p:cNvSpPr/>
            <p:nvPr/>
          </p:nvSpPr>
          <p:spPr>
            <a:xfrm>
              <a:off x="5475926" y="2151431"/>
              <a:ext cx="60456" cy="82794"/>
            </a:xfrm>
            <a:custGeom>
              <a:avLst/>
              <a:gdLst/>
              <a:ahLst/>
              <a:cxnLst/>
              <a:rect l="l" t="t" r="r" b="b"/>
              <a:pathLst>
                <a:path w="1797" h="2461" extrusionOk="0">
                  <a:moveTo>
                    <a:pt x="1420" y="276"/>
                  </a:moveTo>
                  <a:lnTo>
                    <a:pt x="1427" y="284"/>
                  </a:lnTo>
                  <a:lnTo>
                    <a:pt x="1430" y="289"/>
                  </a:lnTo>
                  <a:cubicBezTo>
                    <a:pt x="1439" y="308"/>
                    <a:pt x="1447" y="330"/>
                    <a:pt x="1455" y="349"/>
                  </a:cubicBezTo>
                  <a:cubicBezTo>
                    <a:pt x="1471" y="396"/>
                    <a:pt x="1485" y="445"/>
                    <a:pt x="1495" y="494"/>
                  </a:cubicBezTo>
                  <a:cubicBezTo>
                    <a:pt x="1509" y="559"/>
                    <a:pt x="1518" y="623"/>
                    <a:pt x="1525" y="689"/>
                  </a:cubicBezTo>
                  <a:cubicBezTo>
                    <a:pt x="1528" y="732"/>
                    <a:pt x="1529" y="775"/>
                    <a:pt x="1528" y="819"/>
                  </a:cubicBezTo>
                  <a:cubicBezTo>
                    <a:pt x="1525" y="862"/>
                    <a:pt x="1518" y="906"/>
                    <a:pt x="1512" y="949"/>
                  </a:cubicBezTo>
                  <a:cubicBezTo>
                    <a:pt x="1501" y="996"/>
                    <a:pt x="1490" y="1042"/>
                    <a:pt x="1474" y="1090"/>
                  </a:cubicBezTo>
                  <a:cubicBezTo>
                    <a:pt x="1446" y="1166"/>
                    <a:pt x="1416" y="1241"/>
                    <a:pt x="1380" y="1313"/>
                  </a:cubicBezTo>
                  <a:lnTo>
                    <a:pt x="1380" y="1313"/>
                  </a:lnTo>
                  <a:cubicBezTo>
                    <a:pt x="1381" y="1310"/>
                    <a:pt x="1382" y="1308"/>
                    <a:pt x="1384" y="1305"/>
                  </a:cubicBezTo>
                  <a:lnTo>
                    <a:pt x="1384" y="1305"/>
                  </a:lnTo>
                  <a:lnTo>
                    <a:pt x="1376" y="1321"/>
                  </a:lnTo>
                  <a:cubicBezTo>
                    <a:pt x="1377" y="1318"/>
                    <a:pt x="1378" y="1316"/>
                    <a:pt x="1380" y="1313"/>
                  </a:cubicBezTo>
                  <a:lnTo>
                    <a:pt x="1380" y="1313"/>
                  </a:lnTo>
                  <a:cubicBezTo>
                    <a:pt x="1339" y="1394"/>
                    <a:pt x="1293" y="1472"/>
                    <a:pt x="1244" y="1549"/>
                  </a:cubicBezTo>
                  <a:lnTo>
                    <a:pt x="1232" y="1568"/>
                  </a:lnTo>
                  <a:cubicBezTo>
                    <a:pt x="1213" y="1460"/>
                    <a:pt x="1195" y="1351"/>
                    <a:pt x="1186" y="1238"/>
                  </a:cubicBezTo>
                  <a:lnTo>
                    <a:pt x="1186" y="1238"/>
                  </a:lnTo>
                  <a:lnTo>
                    <a:pt x="1187" y="1256"/>
                  </a:lnTo>
                  <a:cubicBezTo>
                    <a:pt x="1180" y="1156"/>
                    <a:pt x="1176" y="1055"/>
                    <a:pt x="1181" y="955"/>
                  </a:cubicBezTo>
                  <a:cubicBezTo>
                    <a:pt x="1184" y="879"/>
                    <a:pt x="1192" y="803"/>
                    <a:pt x="1205" y="729"/>
                  </a:cubicBezTo>
                  <a:cubicBezTo>
                    <a:pt x="1216" y="668"/>
                    <a:pt x="1229" y="609"/>
                    <a:pt x="1247" y="548"/>
                  </a:cubicBezTo>
                  <a:lnTo>
                    <a:pt x="1247" y="548"/>
                  </a:lnTo>
                  <a:cubicBezTo>
                    <a:pt x="1248" y="545"/>
                    <a:pt x="1249" y="543"/>
                    <a:pt x="1249" y="540"/>
                  </a:cubicBezTo>
                  <a:lnTo>
                    <a:pt x="1249" y="540"/>
                  </a:lnTo>
                  <a:cubicBezTo>
                    <a:pt x="1249" y="540"/>
                    <a:pt x="1249" y="540"/>
                    <a:pt x="1249" y="540"/>
                  </a:cubicBezTo>
                  <a:lnTo>
                    <a:pt x="1252" y="532"/>
                  </a:lnTo>
                  <a:lnTo>
                    <a:pt x="1252" y="532"/>
                  </a:lnTo>
                  <a:cubicBezTo>
                    <a:pt x="1252" y="533"/>
                    <a:pt x="1251" y="534"/>
                    <a:pt x="1251" y="534"/>
                  </a:cubicBezTo>
                  <a:lnTo>
                    <a:pt x="1251" y="534"/>
                  </a:lnTo>
                  <a:cubicBezTo>
                    <a:pt x="1265" y="498"/>
                    <a:pt x="1278" y="460"/>
                    <a:pt x="1295" y="425"/>
                  </a:cubicBezTo>
                  <a:cubicBezTo>
                    <a:pt x="1308" y="401"/>
                    <a:pt x="1319" y="379"/>
                    <a:pt x="1333" y="358"/>
                  </a:cubicBezTo>
                  <a:cubicBezTo>
                    <a:pt x="1341" y="346"/>
                    <a:pt x="1351" y="333"/>
                    <a:pt x="1362" y="320"/>
                  </a:cubicBezTo>
                  <a:cubicBezTo>
                    <a:pt x="1369" y="313"/>
                    <a:pt x="1376" y="306"/>
                    <a:pt x="1382" y="298"/>
                  </a:cubicBezTo>
                  <a:lnTo>
                    <a:pt x="1382" y="298"/>
                  </a:lnTo>
                  <a:cubicBezTo>
                    <a:pt x="1389" y="292"/>
                    <a:pt x="1397" y="286"/>
                    <a:pt x="1404" y="281"/>
                  </a:cubicBezTo>
                  <a:lnTo>
                    <a:pt x="1404" y="281"/>
                  </a:lnTo>
                  <a:cubicBezTo>
                    <a:pt x="1400" y="284"/>
                    <a:pt x="1395" y="287"/>
                    <a:pt x="1390" y="290"/>
                  </a:cubicBezTo>
                  <a:cubicBezTo>
                    <a:pt x="1396" y="285"/>
                    <a:pt x="1403" y="281"/>
                    <a:pt x="1411" y="278"/>
                  </a:cubicBezTo>
                  <a:lnTo>
                    <a:pt x="1414" y="276"/>
                  </a:lnTo>
                  <a:close/>
                  <a:moveTo>
                    <a:pt x="1372" y="2094"/>
                  </a:moveTo>
                  <a:cubicBezTo>
                    <a:pt x="1373" y="2097"/>
                    <a:pt x="1373" y="2099"/>
                    <a:pt x="1374" y="2101"/>
                  </a:cubicBezTo>
                  <a:cubicBezTo>
                    <a:pt x="1374" y="2099"/>
                    <a:pt x="1373" y="2096"/>
                    <a:pt x="1372" y="2094"/>
                  </a:cubicBezTo>
                  <a:close/>
                  <a:moveTo>
                    <a:pt x="1428" y="0"/>
                  </a:moveTo>
                  <a:cubicBezTo>
                    <a:pt x="1365" y="0"/>
                    <a:pt x="1302" y="23"/>
                    <a:pt x="1251" y="57"/>
                  </a:cubicBezTo>
                  <a:cubicBezTo>
                    <a:pt x="1183" y="105"/>
                    <a:pt x="1127" y="167"/>
                    <a:pt x="1089" y="240"/>
                  </a:cubicBezTo>
                  <a:cubicBezTo>
                    <a:pt x="994" y="409"/>
                    <a:pt x="945" y="604"/>
                    <a:pt x="928" y="797"/>
                  </a:cubicBezTo>
                  <a:cubicBezTo>
                    <a:pt x="909" y="1006"/>
                    <a:pt x="914" y="1215"/>
                    <a:pt x="942" y="1424"/>
                  </a:cubicBezTo>
                  <a:cubicBezTo>
                    <a:pt x="960" y="1552"/>
                    <a:pt x="982" y="1680"/>
                    <a:pt x="1010" y="1808"/>
                  </a:cubicBezTo>
                  <a:cubicBezTo>
                    <a:pt x="994" y="1821"/>
                    <a:pt x="977" y="1832"/>
                    <a:pt x="961" y="1845"/>
                  </a:cubicBezTo>
                  <a:cubicBezTo>
                    <a:pt x="937" y="1859"/>
                    <a:pt x="915" y="1873"/>
                    <a:pt x="891" y="1886"/>
                  </a:cubicBezTo>
                  <a:cubicBezTo>
                    <a:pt x="866" y="1898"/>
                    <a:pt x="842" y="1908"/>
                    <a:pt x="817" y="1917"/>
                  </a:cubicBezTo>
                  <a:cubicBezTo>
                    <a:pt x="804" y="1922"/>
                    <a:pt x="792" y="1925"/>
                    <a:pt x="777" y="1929"/>
                  </a:cubicBezTo>
                  <a:lnTo>
                    <a:pt x="752" y="1933"/>
                  </a:lnTo>
                  <a:lnTo>
                    <a:pt x="700" y="1933"/>
                  </a:lnTo>
                  <a:cubicBezTo>
                    <a:pt x="689" y="1933"/>
                    <a:pt x="678" y="1932"/>
                    <a:pt x="668" y="1930"/>
                  </a:cubicBezTo>
                  <a:cubicBezTo>
                    <a:pt x="660" y="1929"/>
                    <a:pt x="657" y="1929"/>
                    <a:pt x="648" y="1925"/>
                  </a:cubicBezTo>
                  <a:cubicBezTo>
                    <a:pt x="640" y="1921"/>
                    <a:pt x="632" y="1917"/>
                    <a:pt x="622" y="1914"/>
                  </a:cubicBezTo>
                  <a:cubicBezTo>
                    <a:pt x="610" y="1907"/>
                    <a:pt x="597" y="1899"/>
                    <a:pt x="585" y="1892"/>
                  </a:cubicBezTo>
                  <a:lnTo>
                    <a:pt x="585" y="1892"/>
                  </a:lnTo>
                  <a:cubicBezTo>
                    <a:pt x="578" y="1887"/>
                    <a:pt x="571" y="1881"/>
                    <a:pt x="564" y="1876"/>
                  </a:cubicBezTo>
                  <a:cubicBezTo>
                    <a:pt x="551" y="1865"/>
                    <a:pt x="538" y="1853"/>
                    <a:pt x="526" y="1838"/>
                  </a:cubicBezTo>
                  <a:cubicBezTo>
                    <a:pt x="510" y="1819"/>
                    <a:pt x="494" y="1799"/>
                    <a:pt x="478" y="1777"/>
                  </a:cubicBezTo>
                  <a:cubicBezTo>
                    <a:pt x="459" y="1748"/>
                    <a:pt x="443" y="1720"/>
                    <a:pt x="428" y="1690"/>
                  </a:cubicBezTo>
                  <a:cubicBezTo>
                    <a:pt x="409" y="1652"/>
                    <a:pt x="393" y="1614"/>
                    <a:pt x="377" y="1574"/>
                  </a:cubicBezTo>
                  <a:cubicBezTo>
                    <a:pt x="355" y="1506"/>
                    <a:pt x="334" y="1438"/>
                    <a:pt x="320" y="1368"/>
                  </a:cubicBezTo>
                  <a:cubicBezTo>
                    <a:pt x="303" y="1287"/>
                    <a:pt x="290" y="1207"/>
                    <a:pt x="282" y="1124"/>
                  </a:cubicBezTo>
                  <a:cubicBezTo>
                    <a:pt x="276" y="1042"/>
                    <a:pt x="274" y="960"/>
                    <a:pt x="277" y="876"/>
                  </a:cubicBezTo>
                  <a:cubicBezTo>
                    <a:pt x="280" y="801"/>
                    <a:pt x="288" y="727"/>
                    <a:pt x="301" y="654"/>
                  </a:cubicBezTo>
                  <a:lnTo>
                    <a:pt x="301" y="654"/>
                  </a:lnTo>
                  <a:cubicBezTo>
                    <a:pt x="301" y="654"/>
                    <a:pt x="301" y="655"/>
                    <a:pt x="300" y="655"/>
                  </a:cubicBezTo>
                  <a:lnTo>
                    <a:pt x="300" y="655"/>
                  </a:lnTo>
                  <a:lnTo>
                    <a:pt x="301" y="653"/>
                  </a:lnTo>
                  <a:cubicBezTo>
                    <a:pt x="303" y="648"/>
                    <a:pt x="303" y="645"/>
                    <a:pt x="303" y="640"/>
                  </a:cubicBezTo>
                  <a:cubicBezTo>
                    <a:pt x="303" y="643"/>
                    <a:pt x="303" y="645"/>
                    <a:pt x="303" y="648"/>
                  </a:cubicBezTo>
                  <a:cubicBezTo>
                    <a:pt x="309" y="615"/>
                    <a:pt x="315" y="583"/>
                    <a:pt x="323" y="551"/>
                  </a:cubicBezTo>
                  <a:cubicBezTo>
                    <a:pt x="349" y="570"/>
                    <a:pt x="378" y="580"/>
                    <a:pt x="408" y="580"/>
                  </a:cubicBezTo>
                  <a:cubicBezTo>
                    <a:pt x="437" y="580"/>
                    <a:pt x="466" y="570"/>
                    <a:pt x="491" y="551"/>
                  </a:cubicBezTo>
                  <a:cubicBezTo>
                    <a:pt x="548" y="507"/>
                    <a:pt x="564" y="415"/>
                    <a:pt x="515" y="358"/>
                  </a:cubicBezTo>
                  <a:cubicBezTo>
                    <a:pt x="494" y="333"/>
                    <a:pt x="472" y="308"/>
                    <a:pt x="450" y="282"/>
                  </a:cubicBezTo>
                  <a:cubicBezTo>
                    <a:pt x="418" y="246"/>
                    <a:pt x="390" y="213"/>
                    <a:pt x="342" y="200"/>
                  </a:cubicBezTo>
                  <a:cubicBezTo>
                    <a:pt x="325" y="194"/>
                    <a:pt x="308" y="191"/>
                    <a:pt x="290" y="191"/>
                  </a:cubicBezTo>
                  <a:cubicBezTo>
                    <a:pt x="272" y="191"/>
                    <a:pt x="253" y="194"/>
                    <a:pt x="236" y="202"/>
                  </a:cubicBezTo>
                  <a:cubicBezTo>
                    <a:pt x="163" y="235"/>
                    <a:pt x="117" y="304"/>
                    <a:pt x="92" y="379"/>
                  </a:cubicBezTo>
                  <a:cubicBezTo>
                    <a:pt x="60" y="469"/>
                    <a:pt x="40" y="562"/>
                    <a:pt x="27" y="656"/>
                  </a:cubicBezTo>
                  <a:cubicBezTo>
                    <a:pt x="0" y="862"/>
                    <a:pt x="2" y="1071"/>
                    <a:pt x="33" y="1276"/>
                  </a:cubicBezTo>
                  <a:cubicBezTo>
                    <a:pt x="64" y="1476"/>
                    <a:pt x="114" y="1680"/>
                    <a:pt x="214" y="1857"/>
                  </a:cubicBezTo>
                  <a:cubicBezTo>
                    <a:pt x="304" y="2017"/>
                    <a:pt x="442" y="2171"/>
                    <a:pt x="632" y="2198"/>
                  </a:cubicBezTo>
                  <a:cubicBezTo>
                    <a:pt x="660" y="2202"/>
                    <a:pt x="688" y="2204"/>
                    <a:pt x="717" y="2204"/>
                  </a:cubicBezTo>
                  <a:cubicBezTo>
                    <a:pt x="784" y="2204"/>
                    <a:pt x="850" y="2192"/>
                    <a:pt x="912" y="2168"/>
                  </a:cubicBezTo>
                  <a:cubicBezTo>
                    <a:pt x="971" y="2145"/>
                    <a:pt x="1028" y="2119"/>
                    <a:pt x="1080" y="2085"/>
                  </a:cubicBezTo>
                  <a:cubicBezTo>
                    <a:pt x="1110" y="2183"/>
                    <a:pt x="1145" y="2280"/>
                    <a:pt x="1184" y="2373"/>
                  </a:cubicBezTo>
                  <a:cubicBezTo>
                    <a:pt x="1206" y="2427"/>
                    <a:pt x="1259" y="2460"/>
                    <a:pt x="1316" y="2460"/>
                  </a:cubicBezTo>
                  <a:cubicBezTo>
                    <a:pt x="1335" y="2460"/>
                    <a:pt x="1352" y="2456"/>
                    <a:pt x="1370" y="2449"/>
                  </a:cubicBezTo>
                  <a:cubicBezTo>
                    <a:pt x="1441" y="2418"/>
                    <a:pt x="1472" y="2335"/>
                    <a:pt x="1442" y="2264"/>
                  </a:cubicBezTo>
                  <a:cubicBezTo>
                    <a:pt x="1417" y="2207"/>
                    <a:pt x="1393" y="2148"/>
                    <a:pt x="1369" y="2089"/>
                  </a:cubicBezTo>
                  <a:lnTo>
                    <a:pt x="1369" y="2089"/>
                  </a:lnTo>
                  <a:cubicBezTo>
                    <a:pt x="1370" y="2090"/>
                    <a:pt x="1371" y="2092"/>
                    <a:pt x="1372" y="2094"/>
                  </a:cubicBezTo>
                  <a:lnTo>
                    <a:pt x="1372" y="2094"/>
                  </a:lnTo>
                  <a:cubicBezTo>
                    <a:pt x="1363" y="2070"/>
                    <a:pt x="1354" y="2045"/>
                    <a:pt x="1346" y="2020"/>
                  </a:cubicBezTo>
                  <a:cubicBezTo>
                    <a:pt x="1330" y="1979"/>
                    <a:pt x="1317" y="1938"/>
                    <a:pt x="1306" y="1895"/>
                  </a:cubicBezTo>
                  <a:cubicBezTo>
                    <a:pt x="1393" y="1800"/>
                    <a:pt x="1469" y="1696"/>
                    <a:pt x="1533" y="1585"/>
                  </a:cubicBezTo>
                  <a:cubicBezTo>
                    <a:pt x="1583" y="1496"/>
                    <a:pt x="1629" y="1406"/>
                    <a:pt x="1670" y="1313"/>
                  </a:cubicBezTo>
                  <a:cubicBezTo>
                    <a:pt x="1710" y="1224"/>
                    <a:pt x="1742" y="1131"/>
                    <a:pt x="1762" y="1036"/>
                  </a:cubicBezTo>
                  <a:cubicBezTo>
                    <a:pt x="1787" y="928"/>
                    <a:pt x="1797" y="817"/>
                    <a:pt x="1791" y="707"/>
                  </a:cubicBezTo>
                  <a:cubicBezTo>
                    <a:pt x="1784" y="612"/>
                    <a:pt x="1772" y="518"/>
                    <a:pt x="1751" y="425"/>
                  </a:cubicBezTo>
                  <a:cubicBezTo>
                    <a:pt x="1742" y="371"/>
                    <a:pt x="1729" y="319"/>
                    <a:pt x="1711" y="266"/>
                  </a:cubicBezTo>
                  <a:cubicBezTo>
                    <a:pt x="1699" y="227"/>
                    <a:pt x="1685" y="189"/>
                    <a:pt x="1666" y="152"/>
                  </a:cubicBezTo>
                  <a:cubicBezTo>
                    <a:pt x="1647" y="119"/>
                    <a:pt x="1621" y="89"/>
                    <a:pt x="1593" y="62"/>
                  </a:cubicBezTo>
                  <a:cubicBezTo>
                    <a:pt x="1563" y="37"/>
                    <a:pt x="1528" y="19"/>
                    <a:pt x="1490" y="8"/>
                  </a:cubicBezTo>
                  <a:cubicBezTo>
                    <a:pt x="1470" y="3"/>
                    <a:pt x="1449" y="0"/>
                    <a:pt x="14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1" name="Google Shape;13821;p25"/>
            <p:cNvSpPr/>
            <p:nvPr/>
          </p:nvSpPr>
          <p:spPr>
            <a:xfrm>
              <a:off x="7196499" y="2209096"/>
              <a:ext cx="1931786" cy="82121"/>
            </a:xfrm>
            <a:custGeom>
              <a:avLst/>
              <a:gdLst/>
              <a:ahLst/>
              <a:cxnLst/>
              <a:rect l="l" t="t" r="r" b="b"/>
              <a:pathLst>
                <a:path w="57421" h="2441" extrusionOk="0">
                  <a:moveTo>
                    <a:pt x="53732" y="1"/>
                  </a:moveTo>
                  <a:cubicBezTo>
                    <a:pt x="53645" y="2"/>
                    <a:pt x="53574" y="67"/>
                    <a:pt x="53563" y="154"/>
                  </a:cubicBezTo>
                  <a:cubicBezTo>
                    <a:pt x="53555" y="226"/>
                    <a:pt x="53597" y="310"/>
                    <a:pt x="53669" y="333"/>
                  </a:cubicBezTo>
                  <a:cubicBezTo>
                    <a:pt x="53727" y="354"/>
                    <a:pt x="53787" y="373"/>
                    <a:pt x="53847" y="387"/>
                  </a:cubicBezTo>
                  <a:cubicBezTo>
                    <a:pt x="53893" y="397"/>
                    <a:pt x="53942" y="408"/>
                    <a:pt x="53990" y="417"/>
                  </a:cubicBezTo>
                  <a:cubicBezTo>
                    <a:pt x="54060" y="431"/>
                    <a:pt x="54129" y="444"/>
                    <a:pt x="54200" y="458"/>
                  </a:cubicBezTo>
                  <a:cubicBezTo>
                    <a:pt x="54360" y="488"/>
                    <a:pt x="54520" y="519"/>
                    <a:pt x="54680" y="549"/>
                  </a:cubicBezTo>
                  <a:lnTo>
                    <a:pt x="54704" y="553"/>
                  </a:lnTo>
                  <a:cubicBezTo>
                    <a:pt x="54878" y="598"/>
                    <a:pt x="55054" y="642"/>
                    <a:pt x="55228" y="686"/>
                  </a:cubicBezTo>
                  <a:cubicBezTo>
                    <a:pt x="55499" y="756"/>
                    <a:pt x="55768" y="830"/>
                    <a:pt x="56035" y="908"/>
                  </a:cubicBezTo>
                  <a:cubicBezTo>
                    <a:pt x="55964" y="906"/>
                    <a:pt x="55894" y="903"/>
                    <a:pt x="55823" y="898"/>
                  </a:cubicBezTo>
                  <a:lnTo>
                    <a:pt x="55823" y="898"/>
                  </a:lnTo>
                  <a:lnTo>
                    <a:pt x="55847" y="900"/>
                  </a:lnTo>
                  <a:lnTo>
                    <a:pt x="55847" y="900"/>
                  </a:lnTo>
                  <a:lnTo>
                    <a:pt x="55772" y="897"/>
                  </a:lnTo>
                  <a:lnTo>
                    <a:pt x="55771" y="897"/>
                  </a:lnTo>
                  <a:lnTo>
                    <a:pt x="55701" y="894"/>
                  </a:lnTo>
                  <a:lnTo>
                    <a:pt x="55682" y="894"/>
                  </a:lnTo>
                  <a:cubicBezTo>
                    <a:pt x="55375" y="878"/>
                    <a:pt x="55068" y="862"/>
                    <a:pt x="54761" y="849"/>
                  </a:cubicBezTo>
                  <a:cubicBezTo>
                    <a:pt x="54753" y="849"/>
                    <a:pt x="54743" y="848"/>
                    <a:pt x="54736" y="848"/>
                  </a:cubicBezTo>
                  <a:lnTo>
                    <a:pt x="54729" y="848"/>
                  </a:lnTo>
                  <a:cubicBezTo>
                    <a:pt x="54634" y="845"/>
                    <a:pt x="54538" y="841"/>
                    <a:pt x="54443" y="838"/>
                  </a:cubicBezTo>
                  <a:cubicBezTo>
                    <a:pt x="54226" y="832"/>
                    <a:pt x="54009" y="832"/>
                    <a:pt x="53794" y="832"/>
                  </a:cubicBezTo>
                  <a:cubicBezTo>
                    <a:pt x="53681" y="832"/>
                    <a:pt x="53566" y="834"/>
                    <a:pt x="53455" y="834"/>
                  </a:cubicBezTo>
                  <a:cubicBezTo>
                    <a:pt x="53346" y="834"/>
                    <a:pt x="53236" y="841"/>
                    <a:pt x="53127" y="846"/>
                  </a:cubicBezTo>
                  <a:cubicBezTo>
                    <a:pt x="52934" y="854"/>
                    <a:pt x="52743" y="868"/>
                    <a:pt x="52553" y="886"/>
                  </a:cubicBezTo>
                  <a:cubicBezTo>
                    <a:pt x="52314" y="908"/>
                    <a:pt x="52075" y="930"/>
                    <a:pt x="51836" y="957"/>
                  </a:cubicBezTo>
                  <a:cubicBezTo>
                    <a:pt x="51414" y="1003"/>
                    <a:pt x="50993" y="1046"/>
                    <a:pt x="50572" y="1084"/>
                  </a:cubicBezTo>
                  <a:lnTo>
                    <a:pt x="50131" y="1112"/>
                  </a:lnTo>
                  <a:cubicBezTo>
                    <a:pt x="50012" y="1120"/>
                    <a:pt x="49893" y="1123"/>
                    <a:pt x="49774" y="1128"/>
                  </a:cubicBezTo>
                  <a:cubicBezTo>
                    <a:pt x="49520" y="1137"/>
                    <a:pt x="49265" y="1145"/>
                    <a:pt x="49008" y="1150"/>
                  </a:cubicBezTo>
                  <a:cubicBezTo>
                    <a:pt x="48486" y="1161"/>
                    <a:pt x="47962" y="1174"/>
                    <a:pt x="47438" y="1180"/>
                  </a:cubicBezTo>
                  <a:cubicBezTo>
                    <a:pt x="47079" y="1185"/>
                    <a:pt x="46721" y="1187"/>
                    <a:pt x="46362" y="1187"/>
                  </a:cubicBezTo>
                  <a:cubicBezTo>
                    <a:pt x="46084" y="1187"/>
                    <a:pt x="45806" y="1185"/>
                    <a:pt x="45527" y="1183"/>
                  </a:cubicBezTo>
                  <a:cubicBezTo>
                    <a:pt x="45211" y="1182"/>
                    <a:pt x="44893" y="1172"/>
                    <a:pt x="44576" y="1166"/>
                  </a:cubicBezTo>
                  <a:cubicBezTo>
                    <a:pt x="44304" y="1160"/>
                    <a:pt x="44033" y="1153"/>
                    <a:pt x="43761" y="1149"/>
                  </a:cubicBezTo>
                  <a:cubicBezTo>
                    <a:pt x="43443" y="1144"/>
                    <a:pt x="43124" y="1137"/>
                    <a:pt x="42806" y="1134"/>
                  </a:cubicBezTo>
                  <a:cubicBezTo>
                    <a:pt x="42638" y="1134"/>
                    <a:pt x="42471" y="1133"/>
                    <a:pt x="42303" y="1133"/>
                  </a:cubicBezTo>
                  <a:cubicBezTo>
                    <a:pt x="42135" y="1133"/>
                    <a:pt x="41967" y="1134"/>
                    <a:pt x="41799" y="1134"/>
                  </a:cubicBezTo>
                  <a:cubicBezTo>
                    <a:pt x="41506" y="1135"/>
                    <a:pt x="41212" y="1135"/>
                    <a:pt x="40917" y="1135"/>
                  </a:cubicBezTo>
                  <a:cubicBezTo>
                    <a:pt x="40623" y="1135"/>
                    <a:pt x="40329" y="1135"/>
                    <a:pt x="40034" y="1136"/>
                  </a:cubicBezTo>
                  <a:cubicBezTo>
                    <a:pt x="39419" y="1139"/>
                    <a:pt x="38801" y="1139"/>
                    <a:pt x="38185" y="1144"/>
                  </a:cubicBezTo>
                  <a:cubicBezTo>
                    <a:pt x="37844" y="1147"/>
                    <a:pt x="37502" y="1152"/>
                    <a:pt x="37160" y="1158"/>
                  </a:cubicBezTo>
                  <a:cubicBezTo>
                    <a:pt x="36873" y="1163"/>
                    <a:pt x="36588" y="1177"/>
                    <a:pt x="36303" y="1188"/>
                  </a:cubicBezTo>
                  <a:cubicBezTo>
                    <a:pt x="35974" y="1201"/>
                    <a:pt x="35645" y="1217"/>
                    <a:pt x="35315" y="1229"/>
                  </a:cubicBezTo>
                  <a:cubicBezTo>
                    <a:pt x="35004" y="1244"/>
                    <a:pt x="34692" y="1263"/>
                    <a:pt x="34380" y="1280"/>
                  </a:cubicBezTo>
                  <a:cubicBezTo>
                    <a:pt x="34079" y="1296"/>
                    <a:pt x="33777" y="1323"/>
                    <a:pt x="33476" y="1343"/>
                  </a:cubicBezTo>
                  <a:cubicBezTo>
                    <a:pt x="33180" y="1365"/>
                    <a:pt x="32886" y="1394"/>
                    <a:pt x="32591" y="1419"/>
                  </a:cubicBezTo>
                  <a:cubicBezTo>
                    <a:pt x="32328" y="1440"/>
                    <a:pt x="32066" y="1464"/>
                    <a:pt x="31803" y="1487"/>
                  </a:cubicBezTo>
                  <a:cubicBezTo>
                    <a:pt x="31581" y="1505"/>
                    <a:pt x="31360" y="1522"/>
                    <a:pt x="31138" y="1540"/>
                  </a:cubicBezTo>
                  <a:cubicBezTo>
                    <a:pt x="30977" y="1552"/>
                    <a:pt x="30813" y="1560"/>
                    <a:pt x="30652" y="1570"/>
                  </a:cubicBezTo>
                  <a:cubicBezTo>
                    <a:pt x="30060" y="1604"/>
                    <a:pt x="29466" y="1636"/>
                    <a:pt x="28874" y="1673"/>
                  </a:cubicBezTo>
                  <a:cubicBezTo>
                    <a:pt x="28524" y="1693"/>
                    <a:pt x="28175" y="1715"/>
                    <a:pt x="27826" y="1737"/>
                  </a:cubicBezTo>
                  <a:cubicBezTo>
                    <a:pt x="27530" y="1756"/>
                    <a:pt x="27236" y="1782"/>
                    <a:pt x="26940" y="1804"/>
                  </a:cubicBezTo>
                  <a:cubicBezTo>
                    <a:pt x="25719" y="1897"/>
                    <a:pt x="24496" y="1931"/>
                    <a:pt x="23274" y="1992"/>
                  </a:cubicBezTo>
                  <a:cubicBezTo>
                    <a:pt x="22628" y="2024"/>
                    <a:pt x="21984" y="2068"/>
                    <a:pt x="21339" y="2103"/>
                  </a:cubicBezTo>
                  <a:cubicBezTo>
                    <a:pt x="21192" y="2113"/>
                    <a:pt x="21043" y="2116"/>
                    <a:pt x="20895" y="2122"/>
                  </a:cubicBezTo>
                  <a:cubicBezTo>
                    <a:pt x="20776" y="2127"/>
                    <a:pt x="20659" y="2132"/>
                    <a:pt x="20540" y="2135"/>
                  </a:cubicBezTo>
                  <a:cubicBezTo>
                    <a:pt x="20371" y="2138"/>
                    <a:pt x="20201" y="2144"/>
                    <a:pt x="20033" y="2146"/>
                  </a:cubicBezTo>
                  <a:cubicBezTo>
                    <a:pt x="19866" y="2147"/>
                    <a:pt x="19699" y="2149"/>
                    <a:pt x="19532" y="2151"/>
                  </a:cubicBezTo>
                  <a:cubicBezTo>
                    <a:pt x="19419" y="2152"/>
                    <a:pt x="19306" y="2152"/>
                    <a:pt x="19194" y="2152"/>
                  </a:cubicBezTo>
                  <a:cubicBezTo>
                    <a:pt x="19039" y="2152"/>
                    <a:pt x="18885" y="2151"/>
                    <a:pt x="18731" y="2151"/>
                  </a:cubicBezTo>
                  <a:cubicBezTo>
                    <a:pt x="18408" y="2149"/>
                    <a:pt x="18086" y="2149"/>
                    <a:pt x="17763" y="2146"/>
                  </a:cubicBezTo>
                  <a:cubicBezTo>
                    <a:pt x="17426" y="2144"/>
                    <a:pt x="17091" y="2141"/>
                    <a:pt x="16753" y="2135"/>
                  </a:cubicBezTo>
                  <a:cubicBezTo>
                    <a:pt x="16624" y="2133"/>
                    <a:pt x="16492" y="2128"/>
                    <a:pt x="16362" y="2125"/>
                  </a:cubicBezTo>
                  <a:cubicBezTo>
                    <a:pt x="16210" y="2120"/>
                    <a:pt x="16057" y="2117"/>
                    <a:pt x="15905" y="2109"/>
                  </a:cubicBezTo>
                  <a:lnTo>
                    <a:pt x="15924" y="2109"/>
                  </a:lnTo>
                  <a:cubicBezTo>
                    <a:pt x="15911" y="2109"/>
                    <a:pt x="15897" y="2108"/>
                    <a:pt x="15883" y="2108"/>
                  </a:cubicBezTo>
                  <a:lnTo>
                    <a:pt x="15864" y="2108"/>
                  </a:lnTo>
                  <a:lnTo>
                    <a:pt x="15585" y="2094"/>
                  </a:lnTo>
                  <a:lnTo>
                    <a:pt x="15590" y="2094"/>
                  </a:lnTo>
                  <a:cubicBezTo>
                    <a:pt x="15517" y="2089"/>
                    <a:pt x="15444" y="2086"/>
                    <a:pt x="15371" y="2083"/>
                  </a:cubicBezTo>
                  <a:lnTo>
                    <a:pt x="15392" y="2083"/>
                  </a:lnTo>
                  <a:cubicBezTo>
                    <a:pt x="15351" y="2081"/>
                    <a:pt x="15310" y="2079"/>
                    <a:pt x="15269" y="2076"/>
                  </a:cubicBezTo>
                  <a:lnTo>
                    <a:pt x="15272" y="2076"/>
                  </a:lnTo>
                  <a:lnTo>
                    <a:pt x="15220" y="2075"/>
                  </a:lnTo>
                  <a:lnTo>
                    <a:pt x="15224" y="2075"/>
                  </a:lnTo>
                  <a:lnTo>
                    <a:pt x="15205" y="2073"/>
                  </a:lnTo>
                  <a:cubicBezTo>
                    <a:pt x="14680" y="2045"/>
                    <a:pt x="14154" y="2016"/>
                    <a:pt x="13630" y="1991"/>
                  </a:cubicBezTo>
                  <a:lnTo>
                    <a:pt x="13635" y="1991"/>
                  </a:lnTo>
                  <a:cubicBezTo>
                    <a:pt x="13372" y="1978"/>
                    <a:pt x="13111" y="1976"/>
                    <a:pt x="12848" y="1969"/>
                  </a:cubicBezTo>
                  <a:cubicBezTo>
                    <a:pt x="12595" y="1961"/>
                    <a:pt x="12340" y="1964"/>
                    <a:pt x="12085" y="1962"/>
                  </a:cubicBezTo>
                  <a:cubicBezTo>
                    <a:pt x="12049" y="1962"/>
                    <a:pt x="12012" y="1962"/>
                    <a:pt x="11976" y="1962"/>
                  </a:cubicBezTo>
                  <a:cubicBezTo>
                    <a:pt x="11751" y="1962"/>
                    <a:pt x="11527" y="1966"/>
                    <a:pt x="11303" y="1967"/>
                  </a:cubicBezTo>
                  <a:lnTo>
                    <a:pt x="10569" y="1967"/>
                  </a:lnTo>
                  <a:cubicBezTo>
                    <a:pt x="10087" y="1967"/>
                    <a:pt x="9605" y="1962"/>
                    <a:pt x="9123" y="1957"/>
                  </a:cubicBezTo>
                  <a:cubicBezTo>
                    <a:pt x="8840" y="1954"/>
                    <a:pt x="8556" y="1952"/>
                    <a:pt x="8273" y="1952"/>
                  </a:cubicBezTo>
                  <a:cubicBezTo>
                    <a:pt x="8073" y="1952"/>
                    <a:pt x="7872" y="1953"/>
                    <a:pt x="7672" y="1954"/>
                  </a:cubicBezTo>
                  <a:cubicBezTo>
                    <a:pt x="7346" y="1957"/>
                    <a:pt x="7018" y="1959"/>
                    <a:pt x="6692" y="1959"/>
                  </a:cubicBezTo>
                  <a:lnTo>
                    <a:pt x="6531" y="1959"/>
                  </a:lnTo>
                  <a:cubicBezTo>
                    <a:pt x="6436" y="1959"/>
                    <a:pt x="6339" y="1959"/>
                    <a:pt x="6242" y="1957"/>
                  </a:cubicBezTo>
                  <a:cubicBezTo>
                    <a:pt x="6057" y="1954"/>
                    <a:pt x="5874" y="1951"/>
                    <a:pt x="5688" y="1948"/>
                  </a:cubicBezTo>
                  <a:cubicBezTo>
                    <a:pt x="5117" y="1937"/>
                    <a:pt x="4547" y="1915"/>
                    <a:pt x="3976" y="1904"/>
                  </a:cubicBezTo>
                  <a:cubicBezTo>
                    <a:pt x="3619" y="1897"/>
                    <a:pt x="3262" y="1891"/>
                    <a:pt x="2905" y="1891"/>
                  </a:cubicBezTo>
                  <a:cubicBezTo>
                    <a:pt x="2637" y="1891"/>
                    <a:pt x="2368" y="1895"/>
                    <a:pt x="2100" y="1904"/>
                  </a:cubicBezTo>
                  <a:cubicBezTo>
                    <a:pt x="1780" y="1915"/>
                    <a:pt x="1462" y="1929"/>
                    <a:pt x="1144" y="1950"/>
                  </a:cubicBezTo>
                  <a:cubicBezTo>
                    <a:pt x="821" y="1970"/>
                    <a:pt x="501" y="1997"/>
                    <a:pt x="178" y="2024"/>
                  </a:cubicBezTo>
                  <a:cubicBezTo>
                    <a:pt x="126" y="2026"/>
                    <a:pt x="75" y="2051"/>
                    <a:pt x="42" y="2092"/>
                  </a:cubicBezTo>
                  <a:cubicBezTo>
                    <a:pt x="13" y="2130"/>
                    <a:pt x="1" y="2179"/>
                    <a:pt x="9" y="2225"/>
                  </a:cubicBezTo>
                  <a:cubicBezTo>
                    <a:pt x="22" y="2319"/>
                    <a:pt x="102" y="2375"/>
                    <a:pt x="191" y="2375"/>
                  </a:cubicBezTo>
                  <a:cubicBezTo>
                    <a:pt x="196" y="2375"/>
                    <a:pt x="202" y="2374"/>
                    <a:pt x="208" y="2374"/>
                  </a:cubicBezTo>
                  <a:cubicBezTo>
                    <a:pt x="479" y="2350"/>
                    <a:pt x="749" y="2325"/>
                    <a:pt x="1022" y="2301"/>
                  </a:cubicBezTo>
                  <a:cubicBezTo>
                    <a:pt x="1440" y="2266"/>
                    <a:pt x="1858" y="2238"/>
                    <a:pt x="2277" y="2227"/>
                  </a:cubicBezTo>
                  <a:cubicBezTo>
                    <a:pt x="2608" y="2218"/>
                    <a:pt x="2937" y="2212"/>
                    <a:pt x="3268" y="2212"/>
                  </a:cubicBezTo>
                  <a:cubicBezTo>
                    <a:pt x="3366" y="2212"/>
                    <a:pt x="3464" y="2213"/>
                    <a:pt x="3562" y="2214"/>
                  </a:cubicBezTo>
                  <a:cubicBezTo>
                    <a:pt x="4458" y="2223"/>
                    <a:pt x="5353" y="2246"/>
                    <a:pt x="6249" y="2258"/>
                  </a:cubicBezTo>
                  <a:cubicBezTo>
                    <a:pt x="6352" y="2259"/>
                    <a:pt x="6455" y="2260"/>
                    <a:pt x="6558" y="2260"/>
                  </a:cubicBezTo>
                  <a:cubicBezTo>
                    <a:pt x="6724" y="2260"/>
                    <a:pt x="6891" y="2259"/>
                    <a:pt x="7056" y="2257"/>
                  </a:cubicBezTo>
                  <a:cubicBezTo>
                    <a:pt x="7362" y="2253"/>
                    <a:pt x="7666" y="2249"/>
                    <a:pt x="7971" y="2247"/>
                  </a:cubicBezTo>
                  <a:cubicBezTo>
                    <a:pt x="8188" y="2246"/>
                    <a:pt x="8406" y="2244"/>
                    <a:pt x="8625" y="2244"/>
                  </a:cubicBezTo>
                  <a:cubicBezTo>
                    <a:pt x="8723" y="2244"/>
                    <a:pt x="8821" y="2245"/>
                    <a:pt x="8919" y="2246"/>
                  </a:cubicBezTo>
                  <a:cubicBezTo>
                    <a:pt x="9233" y="2247"/>
                    <a:pt x="9546" y="2249"/>
                    <a:pt x="9861" y="2250"/>
                  </a:cubicBezTo>
                  <a:cubicBezTo>
                    <a:pt x="10099" y="2251"/>
                    <a:pt x="10337" y="2251"/>
                    <a:pt x="10576" y="2251"/>
                  </a:cubicBezTo>
                  <a:cubicBezTo>
                    <a:pt x="10988" y="2251"/>
                    <a:pt x="11400" y="2250"/>
                    <a:pt x="11813" y="2247"/>
                  </a:cubicBezTo>
                  <a:cubicBezTo>
                    <a:pt x="11874" y="2247"/>
                    <a:pt x="11935" y="2247"/>
                    <a:pt x="11995" y="2247"/>
                  </a:cubicBezTo>
                  <a:cubicBezTo>
                    <a:pt x="12253" y="2247"/>
                    <a:pt x="12512" y="2249"/>
                    <a:pt x="12769" y="2250"/>
                  </a:cubicBezTo>
                  <a:cubicBezTo>
                    <a:pt x="12900" y="2252"/>
                    <a:pt x="13033" y="2258"/>
                    <a:pt x="13166" y="2261"/>
                  </a:cubicBezTo>
                  <a:cubicBezTo>
                    <a:pt x="13320" y="2266"/>
                    <a:pt x="13475" y="2271"/>
                    <a:pt x="13630" y="2276"/>
                  </a:cubicBezTo>
                  <a:lnTo>
                    <a:pt x="13627" y="2276"/>
                  </a:lnTo>
                  <a:cubicBezTo>
                    <a:pt x="13893" y="2288"/>
                    <a:pt x="14159" y="2301"/>
                    <a:pt x="14425" y="2314"/>
                  </a:cubicBezTo>
                  <a:lnTo>
                    <a:pt x="14420" y="2314"/>
                  </a:lnTo>
                  <a:cubicBezTo>
                    <a:pt x="14686" y="2326"/>
                    <a:pt x="14952" y="2345"/>
                    <a:pt x="15218" y="2358"/>
                  </a:cubicBezTo>
                  <a:lnTo>
                    <a:pt x="15213" y="2358"/>
                  </a:lnTo>
                  <a:cubicBezTo>
                    <a:pt x="15446" y="2369"/>
                    <a:pt x="15680" y="2382"/>
                    <a:pt x="15913" y="2393"/>
                  </a:cubicBezTo>
                  <a:cubicBezTo>
                    <a:pt x="16139" y="2405"/>
                    <a:pt x="16369" y="2410"/>
                    <a:pt x="16594" y="2418"/>
                  </a:cubicBezTo>
                  <a:cubicBezTo>
                    <a:pt x="16818" y="2428"/>
                    <a:pt x="17043" y="2428"/>
                    <a:pt x="17268" y="2431"/>
                  </a:cubicBezTo>
                  <a:cubicBezTo>
                    <a:pt x="17485" y="2434"/>
                    <a:pt x="17700" y="2434"/>
                    <a:pt x="17917" y="2436"/>
                  </a:cubicBezTo>
                  <a:cubicBezTo>
                    <a:pt x="18265" y="2439"/>
                    <a:pt x="18612" y="2440"/>
                    <a:pt x="18957" y="2440"/>
                  </a:cubicBezTo>
                  <a:cubicBezTo>
                    <a:pt x="19786" y="2440"/>
                    <a:pt x="20616" y="2428"/>
                    <a:pt x="21444" y="2382"/>
                  </a:cubicBezTo>
                  <a:cubicBezTo>
                    <a:pt x="22109" y="2345"/>
                    <a:pt x="22772" y="2304"/>
                    <a:pt x="23437" y="2269"/>
                  </a:cubicBezTo>
                  <a:cubicBezTo>
                    <a:pt x="24062" y="2238"/>
                    <a:pt x="24684" y="2212"/>
                    <a:pt x="25308" y="2184"/>
                  </a:cubicBezTo>
                  <a:cubicBezTo>
                    <a:pt x="25876" y="2158"/>
                    <a:pt x="26444" y="2125"/>
                    <a:pt x="27010" y="2083"/>
                  </a:cubicBezTo>
                  <a:cubicBezTo>
                    <a:pt x="27652" y="2035"/>
                    <a:pt x="28297" y="1992"/>
                    <a:pt x="28939" y="1953"/>
                  </a:cubicBezTo>
                  <a:cubicBezTo>
                    <a:pt x="29565" y="1915"/>
                    <a:pt x="30190" y="1880"/>
                    <a:pt x="30815" y="1843"/>
                  </a:cubicBezTo>
                  <a:cubicBezTo>
                    <a:pt x="31419" y="1807"/>
                    <a:pt x="32020" y="1753"/>
                    <a:pt x="32622" y="1701"/>
                  </a:cubicBezTo>
                  <a:lnTo>
                    <a:pt x="32622" y="1701"/>
                  </a:lnTo>
                  <a:cubicBezTo>
                    <a:pt x="32903" y="1678"/>
                    <a:pt x="33184" y="1655"/>
                    <a:pt x="33465" y="1630"/>
                  </a:cubicBezTo>
                  <a:cubicBezTo>
                    <a:pt x="34217" y="1568"/>
                    <a:pt x="34972" y="1528"/>
                    <a:pt x="35727" y="1495"/>
                  </a:cubicBezTo>
                  <a:cubicBezTo>
                    <a:pt x="36067" y="1481"/>
                    <a:pt x="36408" y="1467"/>
                    <a:pt x="36748" y="1456"/>
                  </a:cubicBezTo>
                  <a:cubicBezTo>
                    <a:pt x="37107" y="1446"/>
                    <a:pt x="37465" y="1440"/>
                    <a:pt x="37823" y="1437"/>
                  </a:cubicBezTo>
                  <a:cubicBezTo>
                    <a:pt x="39081" y="1426"/>
                    <a:pt x="40340" y="1426"/>
                    <a:pt x="41598" y="1421"/>
                  </a:cubicBezTo>
                  <a:cubicBezTo>
                    <a:pt x="41726" y="1420"/>
                    <a:pt x="41853" y="1420"/>
                    <a:pt x="41980" y="1420"/>
                  </a:cubicBezTo>
                  <a:cubicBezTo>
                    <a:pt x="42467" y="1420"/>
                    <a:pt x="42954" y="1423"/>
                    <a:pt x="43439" y="1432"/>
                  </a:cubicBezTo>
                  <a:cubicBezTo>
                    <a:pt x="44055" y="1446"/>
                    <a:pt x="44671" y="1459"/>
                    <a:pt x="45287" y="1471"/>
                  </a:cubicBezTo>
                  <a:cubicBezTo>
                    <a:pt x="45602" y="1479"/>
                    <a:pt x="45915" y="1483"/>
                    <a:pt x="46230" y="1484"/>
                  </a:cubicBezTo>
                  <a:cubicBezTo>
                    <a:pt x="46423" y="1484"/>
                    <a:pt x="46617" y="1486"/>
                    <a:pt x="46811" y="1486"/>
                  </a:cubicBezTo>
                  <a:cubicBezTo>
                    <a:pt x="46908" y="1486"/>
                    <a:pt x="47004" y="1485"/>
                    <a:pt x="47101" y="1484"/>
                  </a:cubicBezTo>
                  <a:cubicBezTo>
                    <a:pt x="47739" y="1479"/>
                    <a:pt x="48375" y="1468"/>
                    <a:pt x="49013" y="1456"/>
                  </a:cubicBezTo>
                  <a:cubicBezTo>
                    <a:pt x="49592" y="1445"/>
                    <a:pt x="50170" y="1427"/>
                    <a:pt x="50746" y="1375"/>
                  </a:cubicBezTo>
                  <a:cubicBezTo>
                    <a:pt x="51055" y="1346"/>
                    <a:pt x="51364" y="1316"/>
                    <a:pt x="51672" y="1285"/>
                  </a:cubicBezTo>
                  <a:cubicBezTo>
                    <a:pt x="51836" y="1267"/>
                    <a:pt x="51999" y="1247"/>
                    <a:pt x="52162" y="1232"/>
                  </a:cubicBezTo>
                  <a:lnTo>
                    <a:pt x="52613" y="1193"/>
                  </a:lnTo>
                  <a:lnTo>
                    <a:pt x="52613" y="1193"/>
                  </a:lnTo>
                  <a:cubicBezTo>
                    <a:pt x="52771" y="1181"/>
                    <a:pt x="52931" y="1167"/>
                    <a:pt x="53089" y="1163"/>
                  </a:cubicBezTo>
                  <a:cubicBezTo>
                    <a:pt x="53195" y="1160"/>
                    <a:pt x="53301" y="1155"/>
                    <a:pt x="53406" y="1152"/>
                  </a:cubicBezTo>
                  <a:cubicBezTo>
                    <a:pt x="53450" y="1150"/>
                    <a:pt x="53494" y="1150"/>
                    <a:pt x="53538" y="1150"/>
                  </a:cubicBezTo>
                  <a:cubicBezTo>
                    <a:pt x="53582" y="1150"/>
                    <a:pt x="53626" y="1150"/>
                    <a:pt x="53670" y="1150"/>
                  </a:cubicBezTo>
                  <a:cubicBezTo>
                    <a:pt x="53698" y="1150"/>
                    <a:pt x="53725" y="1150"/>
                    <a:pt x="53753" y="1150"/>
                  </a:cubicBezTo>
                  <a:cubicBezTo>
                    <a:pt x="54048" y="1150"/>
                    <a:pt x="54344" y="1158"/>
                    <a:pt x="54639" y="1169"/>
                  </a:cubicBezTo>
                  <a:cubicBezTo>
                    <a:pt x="54669" y="1171"/>
                    <a:pt x="54699" y="1174"/>
                    <a:pt x="54729" y="1174"/>
                  </a:cubicBezTo>
                  <a:cubicBezTo>
                    <a:pt x="54761" y="1177"/>
                    <a:pt x="54797" y="1177"/>
                    <a:pt x="54826" y="1177"/>
                  </a:cubicBezTo>
                  <a:cubicBezTo>
                    <a:pt x="54854" y="1179"/>
                    <a:pt x="54883" y="1180"/>
                    <a:pt x="54911" y="1182"/>
                  </a:cubicBezTo>
                  <a:lnTo>
                    <a:pt x="54905" y="1182"/>
                  </a:lnTo>
                  <a:cubicBezTo>
                    <a:pt x="55119" y="1193"/>
                    <a:pt x="55331" y="1204"/>
                    <a:pt x="55543" y="1217"/>
                  </a:cubicBezTo>
                  <a:lnTo>
                    <a:pt x="55700" y="1228"/>
                  </a:lnTo>
                  <a:lnTo>
                    <a:pt x="55670" y="1239"/>
                  </a:lnTo>
                  <a:cubicBezTo>
                    <a:pt x="55556" y="1275"/>
                    <a:pt x="55443" y="1312"/>
                    <a:pt x="55331" y="1354"/>
                  </a:cubicBezTo>
                  <a:cubicBezTo>
                    <a:pt x="55236" y="1389"/>
                    <a:pt x="55141" y="1426"/>
                    <a:pt x="55046" y="1462"/>
                  </a:cubicBezTo>
                  <a:cubicBezTo>
                    <a:pt x="55000" y="1479"/>
                    <a:pt x="54952" y="1495"/>
                    <a:pt x="54908" y="1514"/>
                  </a:cubicBezTo>
                  <a:cubicBezTo>
                    <a:pt x="54772" y="1571"/>
                    <a:pt x="54636" y="1623"/>
                    <a:pt x="54503" y="1685"/>
                  </a:cubicBezTo>
                  <a:cubicBezTo>
                    <a:pt x="54237" y="1805"/>
                    <a:pt x="53971" y="1924"/>
                    <a:pt x="53721" y="2075"/>
                  </a:cubicBezTo>
                  <a:cubicBezTo>
                    <a:pt x="53642" y="2120"/>
                    <a:pt x="53616" y="2223"/>
                    <a:pt x="53662" y="2301"/>
                  </a:cubicBezTo>
                  <a:cubicBezTo>
                    <a:pt x="53693" y="2354"/>
                    <a:pt x="53748" y="2383"/>
                    <a:pt x="53805" y="2383"/>
                  </a:cubicBezTo>
                  <a:cubicBezTo>
                    <a:pt x="53834" y="2383"/>
                    <a:pt x="53863" y="2375"/>
                    <a:pt x="53889" y="2360"/>
                  </a:cubicBezTo>
                  <a:cubicBezTo>
                    <a:pt x="53971" y="2309"/>
                    <a:pt x="54053" y="2263"/>
                    <a:pt x="54139" y="2215"/>
                  </a:cubicBezTo>
                  <a:cubicBezTo>
                    <a:pt x="54248" y="2162"/>
                    <a:pt x="54357" y="2108"/>
                    <a:pt x="54466" y="2057"/>
                  </a:cubicBezTo>
                  <a:cubicBezTo>
                    <a:pt x="54591" y="2000"/>
                    <a:pt x="54717" y="1946"/>
                    <a:pt x="54843" y="1894"/>
                  </a:cubicBezTo>
                  <a:cubicBezTo>
                    <a:pt x="54954" y="1848"/>
                    <a:pt x="55063" y="1804"/>
                    <a:pt x="55176" y="1761"/>
                  </a:cubicBezTo>
                  <a:cubicBezTo>
                    <a:pt x="55296" y="1718"/>
                    <a:pt x="55416" y="1674"/>
                    <a:pt x="55535" y="1630"/>
                  </a:cubicBezTo>
                  <a:cubicBezTo>
                    <a:pt x="55720" y="1571"/>
                    <a:pt x="55905" y="1511"/>
                    <a:pt x="56089" y="1452"/>
                  </a:cubicBezTo>
                  <a:cubicBezTo>
                    <a:pt x="56173" y="1426"/>
                    <a:pt x="56262" y="1408"/>
                    <a:pt x="56347" y="1386"/>
                  </a:cubicBezTo>
                  <a:cubicBezTo>
                    <a:pt x="56428" y="1365"/>
                    <a:pt x="56510" y="1343"/>
                    <a:pt x="56591" y="1323"/>
                  </a:cubicBezTo>
                  <a:lnTo>
                    <a:pt x="56918" y="1256"/>
                  </a:lnTo>
                  <a:cubicBezTo>
                    <a:pt x="57007" y="1239"/>
                    <a:pt x="57094" y="1220"/>
                    <a:pt x="57183" y="1201"/>
                  </a:cubicBezTo>
                  <a:cubicBezTo>
                    <a:pt x="57211" y="1196"/>
                    <a:pt x="57238" y="1188"/>
                    <a:pt x="57265" y="1179"/>
                  </a:cubicBezTo>
                  <a:cubicBezTo>
                    <a:pt x="57289" y="1166"/>
                    <a:pt x="57311" y="1155"/>
                    <a:pt x="57333" y="1142"/>
                  </a:cubicBezTo>
                  <a:cubicBezTo>
                    <a:pt x="57387" y="1111"/>
                    <a:pt x="57420" y="1052"/>
                    <a:pt x="57419" y="989"/>
                  </a:cubicBezTo>
                  <a:cubicBezTo>
                    <a:pt x="57416" y="932"/>
                    <a:pt x="57409" y="879"/>
                    <a:pt x="57365" y="837"/>
                  </a:cubicBezTo>
                  <a:cubicBezTo>
                    <a:pt x="57305" y="777"/>
                    <a:pt x="57210" y="762"/>
                    <a:pt x="57132" y="745"/>
                  </a:cubicBezTo>
                  <a:cubicBezTo>
                    <a:pt x="56987" y="712"/>
                    <a:pt x="56842" y="678"/>
                    <a:pt x="56697" y="647"/>
                  </a:cubicBezTo>
                  <a:cubicBezTo>
                    <a:pt x="56396" y="577"/>
                    <a:pt x="56094" y="509"/>
                    <a:pt x="55791" y="443"/>
                  </a:cubicBezTo>
                  <a:cubicBezTo>
                    <a:pt x="55489" y="374"/>
                    <a:pt x="55185" y="316"/>
                    <a:pt x="54881" y="254"/>
                  </a:cubicBezTo>
                  <a:lnTo>
                    <a:pt x="54797" y="238"/>
                  </a:lnTo>
                  <a:lnTo>
                    <a:pt x="54482" y="161"/>
                  </a:lnTo>
                  <a:cubicBezTo>
                    <a:pt x="54349" y="129"/>
                    <a:pt x="54216" y="96"/>
                    <a:pt x="54082" y="64"/>
                  </a:cubicBezTo>
                  <a:cubicBezTo>
                    <a:pt x="54018" y="50"/>
                    <a:pt x="53955" y="36"/>
                    <a:pt x="53890" y="23"/>
                  </a:cubicBezTo>
                  <a:cubicBezTo>
                    <a:pt x="53838" y="9"/>
                    <a:pt x="53786" y="1"/>
                    <a:pt x="53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2" name="Google Shape;13822;p25"/>
            <p:cNvSpPr/>
            <p:nvPr/>
          </p:nvSpPr>
          <p:spPr>
            <a:xfrm>
              <a:off x="8055121" y="600657"/>
              <a:ext cx="26510" cy="2101243"/>
            </a:xfrm>
            <a:custGeom>
              <a:avLst/>
              <a:gdLst/>
              <a:ahLst/>
              <a:cxnLst/>
              <a:rect l="l" t="t" r="r" b="b"/>
              <a:pathLst>
                <a:path w="788" h="62458" extrusionOk="0">
                  <a:moveTo>
                    <a:pt x="181" y="1"/>
                  </a:moveTo>
                  <a:cubicBezTo>
                    <a:pt x="180" y="1"/>
                    <a:pt x="179" y="1"/>
                    <a:pt x="178" y="1"/>
                  </a:cubicBezTo>
                  <a:cubicBezTo>
                    <a:pt x="78" y="3"/>
                    <a:pt x="1" y="86"/>
                    <a:pt x="5" y="185"/>
                  </a:cubicBezTo>
                  <a:cubicBezTo>
                    <a:pt x="13" y="1278"/>
                    <a:pt x="21" y="2372"/>
                    <a:pt x="29" y="3466"/>
                  </a:cubicBezTo>
                  <a:cubicBezTo>
                    <a:pt x="37" y="4330"/>
                    <a:pt x="53" y="5193"/>
                    <a:pt x="62" y="6056"/>
                  </a:cubicBezTo>
                  <a:cubicBezTo>
                    <a:pt x="91" y="8742"/>
                    <a:pt x="113" y="11429"/>
                    <a:pt x="129" y="14115"/>
                  </a:cubicBezTo>
                  <a:cubicBezTo>
                    <a:pt x="146" y="16827"/>
                    <a:pt x="165" y="19537"/>
                    <a:pt x="186" y="22247"/>
                  </a:cubicBezTo>
                  <a:cubicBezTo>
                    <a:pt x="203" y="24912"/>
                    <a:pt x="222" y="27578"/>
                    <a:pt x="243" y="30244"/>
                  </a:cubicBezTo>
                  <a:cubicBezTo>
                    <a:pt x="267" y="32960"/>
                    <a:pt x="289" y="35678"/>
                    <a:pt x="308" y="38398"/>
                  </a:cubicBezTo>
                  <a:cubicBezTo>
                    <a:pt x="324" y="41046"/>
                    <a:pt x="341" y="43696"/>
                    <a:pt x="360" y="46345"/>
                  </a:cubicBezTo>
                  <a:cubicBezTo>
                    <a:pt x="379" y="49064"/>
                    <a:pt x="396" y="51784"/>
                    <a:pt x="411" y="54503"/>
                  </a:cubicBezTo>
                  <a:cubicBezTo>
                    <a:pt x="417" y="55839"/>
                    <a:pt x="428" y="57177"/>
                    <a:pt x="437" y="58515"/>
                  </a:cubicBezTo>
                  <a:cubicBezTo>
                    <a:pt x="441" y="59132"/>
                    <a:pt x="444" y="59749"/>
                    <a:pt x="447" y="60368"/>
                  </a:cubicBezTo>
                  <a:cubicBezTo>
                    <a:pt x="450" y="61008"/>
                    <a:pt x="453" y="61649"/>
                    <a:pt x="442" y="62288"/>
                  </a:cubicBezTo>
                  <a:cubicBezTo>
                    <a:pt x="441" y="62382"/>
                    <a:pt x="525" y="62458"/>
                    <a:pt x="615" y="62458"/>
                  </a:cubicBezTo>
                  <a:lnTo>
                    <a:pt x="618" y="62458"/>
                  </a:lnTo>
                  <a:cubicBezTo>
                    <a:pt x="713" y="62455"/>
                    <a:pt x="787" y="62377"/>
                    <a:pt x="787" y="62282"/>
                  </a:cubicBezTo>
                  <a:cubicBezTo>
                    <a:pt x="760" y="61410"/>
                    <a:pt x="757" y="60538"/>
                    <a:pt x="749" y="59664"/>
                  </a:cubicBezTo>
                  <a:cubicBezTo>
                    <a:pt x="741" y="58722"/>
                    <a:pt x="733" y="57780"/>
                    <a:pt x="729" y="56838"/>
                  </a:cubicBezTo>
                  <a:cubicBezTo>
                    <a:pt x="718" y="55490"/>
                    <a:pt x="707" y="54142"/>
                    <a:pt x="696" y="52795"/>
                  </a:cubicBezTo>
                  <a:cubicBezTo>
                    <a:pt x="684" y="51472"/>
                    <a:pt x="675" y="50150"/>
                    <a:pt x="665" y="48827"/>
                  </a:cubicBezTo>
                  <a:cubicBezTo>
                    <a:pt x="646" y="46156"/>
                    <a:pt x="626" y="43484"/>
                    <a:pt x="605" y="40812"/>
                  </a:cubicBezTo>
                  <a:cubicBezTo>
                    <a:pt x="588" y="38108"/>
                    <a:pt x="570" y="35405"/>
                    <a:pt x="555" y="32701"/>
                  </a:cubicBezTo>
                  <a:cubicBezTo>
                    <a:pt x="539" y="30011"/>
                    <a:pt x="520" y="27322"/>
                    <a:pt x="499" y="24631"/>
                  </a:cubicBezTo>
                  <a:cubicBezTo>
                    <a:pt x="482" y="21925"/>
                    <a:pt x="463" y="19220"/>
                    <a:pt x="445" y="16516"/>
                  </a:cubicBezTo>
                  <a:cubicBezTo>
                    <a:pt x="428" y="13874"/>
                    <a:pt x="403" y="11232"/>
                    <a:pt x="390" y="8589"/>
                  </a:cubicBezTo>
                  <a:cubicBezTo>
                    <a:pt x="384" y="7245"/>
                    <a:pt x="380" y="5899"/>
                    <a:pt x="380" y="4555"/>
                  </a:cubicBezTo>
                  <a:cubicBezTo>
                    <a:pt x="380" y="3096"/>
                    <a:pt x="368" y="1638"/>
                    <a:pt x="357" y="178"/>
                  </a:cubicBezTo>
                  <a:cubicBezTo>
                    <a:pt x="358" y="81"/>
                    <a:pt x="279" y="1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3" name="Google Shape;13823;p25"/>
            <p:cNvSpPr/>
            <p:nvPr/>
          </p:nvSpPr>
          <p:spPr>
            <a:xfrm>
              <a:off x="8024236" y="603382"/>
              <a:ext cx="109271" cy="177599"/>
            </a:xfrm>
            <a:custGeom>
              <a:avLst/>
              <a:gdLst/>
              <a:ahLst/>
              <a:cxnLst/>
              <a:rect l="l" t="t" r="r" b="b"/>
              <a:pathLst>
                <a:path w="3248" h="5279" extrusionOk="0">
                  <a:moveTo>
                    <a:pt x="454" y="1876"/>
                  </a:moveTo>
                  <a:cubicBezTo>
                    <a:pt x="454" y="1877"/>
                    <a:pt x="453" y="1878"/>
                    <a:pt x="453" y="1880"/>
                  </a:cubicBezTo>
                  <a:lnTo>
                    <a:pt x="454" y="1876"/>
                  </a:lnTo>
                  <a:close/>
                  <a:moveTo>
                    <a:pt x="397" y="2170"/>
                  </a:moveTo>
                  <a:cubicBezTo>
                    <a:pt x="397" y="2172"/>
                    <a:pt x="397" y="2174"/>
                    <a:pt x="396" y="2176"/>
                  </a:cubicBezTo>
                  <a:cubicBezTo>
                    <a:pt x="396" y="2174"/>
                    <a:pt x="397" y="2172"/>
                    <a:pt x="397" y="2170"/>
                  </a:cubicBezTo>
                  <a:close/>
                  <a:moveTo>
                    <a:pt x="363" y="2345"/>
                  </a:moveTo>
                  <a:lnTo>
                    <a:pt x="363" y="2345"/>
                  </a:lnTo>
                  <a:cubicBezTo>
                    <a:pt x="362" y="2351"/>
                    <a:pt x="360" y="2357"/>
                    <a:pt x="360" y="2363"/>
                  </a:cubicBezTo>
                  <a:lnTo>
                    <a:pt x="360" y="2363"/>
                  </a:lnTo>
                  <a:cubicBezTo>
                    <a:pt x="361" y="2357"/>
                    <a:pt x="362" y="2351"/>
                    <a:pt x="363" y="2345"/>
                  </a:cubicBezTo>
                  <a:close/>
                  <a:moveTo>
                    <a:pt x="1268" y="1"/>
                  </a:moveTo>
                  <a:cubicBezTo>
                    <a:pt x="1190" y="1"/>
                    <a:pt x="1106" y="43"/>
                    <a:pt x="1063" y="102"/>
                  </a:cubicBezTo>
                  <a:cubicBezTo>
                    <a:pt x="1036" y="140"/>
                    <a:pt x="1015" y="181"/>
                    <a:pt x="1002" y="225"/>
                  </a:cubicBezTo>
                  <a:cubicBezTo>
                    <a:pt x="996" y="227"/>
                    <a:pt x="991" y="230"/>
                    <a:pt x="985" y="233"/>
                  </a:cubicBezTo>
                  <a:cubicBezTo>
                    <a:pt x="917" y="275"/>
                    <a:pt x="876" y="339"/>
                    <a:pt x="841" y="408"/>
                  </a:cubicBezTo>
                  <a:cubicBezTo>
                    <a:pt x="808" y="477"/>
                    <a:pt x="781" y="548"/>
                    <a:pt x="759" y="621"/>
                  </a:cubicBezTo>
                  <a:cubicBezTo>
                    <a:pt x="721" y="740"/>
                    <a:pt x="683" y="860"/>
                    <a:pt x="653" y="981"/>
                  </a:cubicBezTo>
                  <a:cubicBezTo>
                    <a:pt x="619" y="1114"/>
                    <a:pt x="585" y="1242"/>
                    <a:pt x="556" y="1376"/>
                  </a:cubicBezTo>
                  <a:cubicBezTo>
                    <a:pt x="529" y="1511"/>
                    <a:pt x="498" y="1645"/>
                    <a:pt x="474" y="1780"/>
                  </a:cubicBezTo>
                  <a:cubicBezTo>
                    <a:pt x="474" y="1778"/>
                    <a:pt x="474" y="1777"/>
                    <a:pt x="474" y="1775"/>
                  </a:cubicBezTo>
                  <a:lnTo>
                    <a:pt x="472" y="1785"/>
                  </a:lnTo>
                  <a:cubicBezTo>
                    <a:pt x="472" y="1789"/>
                    <a:pt x="471" y="1794"/>
                    <a:pt x="471" y="1797"/>
                  </a:cubicBezTo>
                  <a:cubicBezTo>
                    <a:pt x="471" y="1797"/>
                    <a:pt x="471" y="1796"/>
                    <a:pt x="471" y="1794"/>
                  </a:cubicBezTo>
                  <a:cubicBezTo>
                    <a:pt x="469" y="1802"/>
                    <a:pt x="467" y="1812"/>
                    <a:pt x="466" y="1821"/>
                  </a:cubicBezTo>
                  <a:cubicBezTo>
                    <a:pt x="466" y="1818"/>
                    <a:pt x="466" y="1816"/>
                    <a:pt x="466" y="1815"/>
                  </a:cubicBezTo>
                  <a:cubicBezTo>
                    <a:pt x="464" y="1820"/>
                    <a:pt x="464" y="1824"/>
                    <a:pt x="463" y="1827"/>
                  </a:cubicBezTo>
                  <a:cubicBezTo>
                    <a:pt x="463" y="1831"/>
                    <a:pt x="461" y="1834"/>
                    <a:pt x="461" y="1837"/>
                  </a:cubicBezTo>
                  <a:lnTo>
                    <a:pt x="461" y="1834"/>
                  </a:lnTo>
                  <a:cubicBezTo>
                    <a:pt x="460" y="1837"/>
                    <a:pt x="460" y="1842"/>
                    <a:pt x="460" y="1845"/>
                  </a:cubicBezTo>
                  <a:lnTo>
                    <a:pt x="460" y="1839"/>
                  </a:lnTo>
                  <a:lnTo>
                    <a:pt x="456" y="1858"/>
                  </a:lnTo>
                  <a:cubicBezTo>
                    <a:pt x="456" y="1858"/>
                    <a:pt x="456" y="1858"/>
                    <a:pt x="456" y="1859"/>
                  </a:cubicBezTo>
                  <a:cubicBezTo>
                    <a:pt x="455" y="1864"/>
                    <a:pt x="455" y="1869"/>
                    <a:pt x="454" y="1874"/>
                  </a:cubicBezTo>
                  <a:lnTo>
                    <a:pt x="454" y="1874"/>
                  </a:lnTo>
                  <a:cubicBezTo>
                    <a:pt x="448" y="1900"/>
                    <a:pt x="444" y="1925"/>
                    <a:pt x="439" y="1951"/>
                  </a:cubicBezTo>
                  <a:cubicBezTo>
                    <a:pt x="440" y="1949"/>
                    <a:pt x="440" y="1948"/>
                    <a:pt x="441" y="1946"/>
                  </a:cubicBezTo>
                  <a:lnTo>
                    <a:pt x="441" y="1946"/>
                  </a:lnTo>
                  <a:cubicBezTo>
                    <a:pt x="440" y="1951"/>
                    <a:pt x="440" y="1955"/>
                    <a:pt x="439" y="1957"/>
                  </a:cubicBezTo>
                  <a:cubicBezTo>
                    <a:pt x="437" y="1959"/>
                    <a:pt x="437" y="1962"/>
                    <a:pt x="437" y="1964"/>
                  </a:cubicBezTo>
                  <a:lnTo>
                    <a:pt x="437" y="1960"/>
                  </a:lnTo>
                  <a:cubicBezTo>
                    <a:pt x="433" y="1984"/>
                    <a:pt x="428" y="2007"/>
                    <a:pt x="424" y="2031"/>
                  </a:cubicBezTo>
                  <a:lnTo>
                    <a:pt x="424" y="2031"/>
                  </a:lnTo>
                  <a:cubicBezTo>
                    <a:pt x="425" y="2028"/>
                    <a:pt x="425" y="2026"/>
                    <a:pt x="425" y="2024"/>
                  </a:cubicBezTo>
                  <a:lnTo>
                    <a:pt x="425" y="2024"/>
                  </a:lnTo>
                  <a:cubicBezTo>
                    <a:pt x="422" y="2046"/>
                    <a:pt x="417" y="2068"/>
                    <a:pt x="414" y="2092"/>
                  </a:cubicBezTo>
                  <a:lnTo>
                    <a:pt x="414" y="2087"/>
                  </a:lnTo>
                  <a:lnTo>
                    <a:pt x="410" y="2100"/>
                  </a:lnTo>
                  <a:lnTo>
                    <a:pt x="410" y="2098"/>
                  </a:lnTo>
                  <a:lnTo>
                    <a:pt x="403" y="2138"/>
                  </a:lnTo>
                  <a:cubicBezTo>
                    <a:pt x="403" y="2137"/>
                    <a:pt x="404" y="2136"/>
                    <a:pt x="404" y="2136"/>
                  </a:cubicBezTo>
                  <a:lnTo>
                    <a:pt x="404" y="2136"/>
                  </a:lnTo>
                  <a:cubicBezTo>
                    <a:pt x="402" y="2142"/>
                    <a:pt x="401" y="2148"/>
                    <a:pt x="399" y="2154"/>
                  </a:cubicBezTo>
                  <a:cubicBezTo>
                    <a:pt x="399" y="2158"/>
                    <a:pt x="398" y="2161"/>
                    <a:pt x="398" y="2165"/>
                  </a:cubicBezTo>
                  <a:lnTo>
                    <a:pt x="398" y="2165"/>
                  </a:lnTo>
                  <a:cubicBezTo>
                    <a:pt x="395" y="2177"/>
                    <a:pt x="393" y="2188"/>
                    <a:pt x="391" y="2199"/>
                  </a:cubicBezTo>
                  <a:cubicBezTo>
                    <a:pt x="391" y="2198"/>
                    <a:pt x="391" y="2196"/>
                    <a:pt x="391" y="2195"/>
                  </a:cubicBezTo>
                  <a:cubicBezTo>
                    <a:pt x="391" y="2199"/>
                    <a:pt x="390" y="2204"/>
                    <a:pt x="390" y="2209"/>
                  </a:cubicBezTo>
                  <a:lnTo>
                    <a:pt x="390" y="2207"/>
                  </a:lnTo>
                  <a:lnTo>
                    <a:pt x="388" y="2217"/>
                  </a:lnTo>
                  <a:cubicBezTo>
                    <a:pt x="388" y="2215"/>
                    <a:pt x="388" y="2214"/>
                    <a:pt x="388" y="2212"/>
                  </a:cubicBezTo>
                  <a:cubicBezTo>
                    <a:pt x="379" y="2264"/>
                    <a:pt x="369" y="2315"/>
                    <a:pt x="360" y="2366"/>
                  </a:cubicBezTo>
                  <a:cubicBezTo>
                    <a:pt x="360" y="2365"/>
                    <a:pt x="360" y="2364"/>
                    <a:pt x="360" y="2363"/>
                  </a:cubicBezTo>
                  <a:lnTo>
                    <a:pt x="360" y="2363"/>
                  </a:lnTo>
                  <a:cubicBezTo>
                    <a:pt x="357" y="2378"/>
                    <a:pt x="354" y="2392"/>
                    <a:pt x="352" y="2407"/>
                  </a:cubicBezTo>
                  <a:cubicBezTo>
                    <a:pt x="350" y="2410"/>
                    <a:pt x="350" y="2412"/>
                    <a:pt x="350" y="2415"/>
                  </a:cubicBezTo>
                  <a:cubicBezTo>
                    <a:pt x="350" y="2413"/>
                    <a:pt x="350" y="2412"/>
                    <a:pt x="350" y="2410"/>
                  </a:cubicBezTo>
                  <a:cubicBezTo>
                    <a:pt x="344" y="2442"/>
                    <a:pt x="339" y="2475"/>
                    <a:pt x="333" y="2507"/>
                  </a:cubicBezTo>
                  <a:cubicBezTo>
                    <a:pt x="333" y="2503"/>
                    <a:pt x="334" y="2500"/>
                    <a:pt x="334" y="2497"/>
                  </a:cubicBezTo>
                  <a:lnTo>
                    <a:pt x="334" y="2497"/>
                  </a:lnTo>
                  <a:cubicBezTo>
                    <a:pt x="331" y="2515"/>
                    <a:pt x="328" y="2533"/>
                    <a:pt x="324" y="2552"/>
                  </a:cubicBezTo>
                  <a:lnTo>
                    <a:pt x="324" y="2552"/>
                  </a:lnTo>
                  <a:cubicBezTo>
                    <a:pt x="325" y="2549"/>
                    <a:pt x="325" y="2546"/>
                    <a:pt x="325" y="2543"/>
                  </a:cubicBezTo>
                  <a:lnTo>
                    <a:pt x="325" y="2543"/>
                  </a:lnTo>
                  <a:cubicBezTo>
                    <a:pt x="323" y="2557"/>
                    <a:pt x="320" y="2571"/>
                    <a:pt x="317" y="2586"/>
                  </a:cubicBezTo>
                  <a:cubicBezTo>
                    <a:pt x="230" y="3037"/>
                    <a:pt x="138" y="3486"/>
                    <a:pt x="24" y="3931"/>
                  </a:cubicBezTo>
                  <a:cubicBezTo>
                    <a:pt x="0" y="4020"/>
                    <a:pt x="50" y="4110"/>
                    <a:pt x="137" y="4139"/>
                  </a:cubicBezTo>
                  <a:cubicBezTo>
                    <a:pt x="155" y="4145"/>
                    <a:pt x="173" y="4147"/>
                    <a:pt x="191" y="4147"/>
                  </a:cubicBezTo>
                  <a:cubicBezTo>
                    <a:pt x="260" y="4147"/>
                    <a:pt x="324" y="4107"/>
                    <a:pt x="350" y="4040"/>
                  </a:cubicBezTo>
                  <a:cubicBezTo>
                    <a:pt x="369" y="3991"/>
                    <a:pt x="384" y="3941"/>
                    <a:pt x="393" y="3889"/>
                  </a:cubicBezTo>
                  <a:cubicBezTo>
                    <a:pt x="403" y="3855"/>
                    <a:pt x="412" y="3819"/>
                    <a:pt x="422" y="3784"/>
                  </a:cubicBezTo>
                  <a:cubicBezTo>
                    <a:pt x="434" y="3737"/>
                    <a:pt x="448" y="3687"/>
                    <a:pt x="461" y="3640"/>
                  </a:cubicBezTo>
                  <a:cubicBezTo>
                    <a:pt x="496" y="3507"/>
                    <a:pt x="529" y="3372"/>
                    <a:pt x="566" y="3239"/>
                  </a:cubicBezTo>
                  <a:cubicBezTo>
                    <a:pt x="621" y="3026"/>
                    <a:pt x="675" y="2812"/>
                    <a:pt x="729" y="2598"/>
                  </a:cubicBezTo>
                  <a:cubicBezTo>
                    <a:pt x="827" y="2215"/>
                    <a:pt x="923" y="1834"/>
                    <a:pt x="1023" y="1451"/>
                  </a:cubicBezTo>
                  <a:cubicBezTo>
                    <a:pt x="1096" y="1166"/>
                    <a:pt x="1169" y="879"/>
                    <a:pt x="1246" y="596"/>
                  </a:cubicBezTo>
                  <a:cubicBezTo>
                    <a:pt x="1289" y="574"/>
                    <a:pt x="1321" y="536"/>
                    <a:pt x="1335" y="490"/>
                  </a:cubicBezTo>
                  <a:cubicBezTo>
                    <a:pt x="1359" y="531"/>
                    <a:pt x="1381" y="572"/>
                    <a:pt x="1405" y="613"/>
                  </a:cubicBezTo>
                  <a:cubicBezTo>
                    <a:pt x="1446" y="686"/>
                    <a:pt x="1485" y="757"/>
                    <a:pt x="1522" y="832"/>
                  </a:cubicBezTo>
                  <a:cubicBezTo>
                    <a:pt x="1623" y="1031"/>
                    <a:pt x="1710" y="1235"/>
                    <a:pt x="1799" y="1438"/>
                  </a:cubicBezTo>
                  <a:cubicBezTo>
                    <a:pt x="1835" y="1520"/>
                    <a:pt x="1862" y="1607"/>
                    <a:pt x="1894" y="1691"/>
                  </a:cubicBezTo>
                  <a:cubicBezTo>
                    <a:pt x="1925" y="1772"/>
                    <a:pt x="1955" y="1853"/>
                    <a:pt x="1986" y="1934"/>
                  </a:cubicBezTo>
                  <a:cubicBezTo>
                    <a:pt x="2012" y="2017"/>
                    <a:pt x="2039" y="2103"/>
                    <a:pt x="2066" y="2187"/>
                  </a:cubicBezTo>
                  <a:cubicBezTo>
                    <a:pt x="2095" y="2274"/>
                    <a:pt x="2128" y="2363"/>
                    <a:pt x="2152" y="2451"/>
                  </a:cubicBezTo>
                  <a:cubicBezTo>
                    <a:pt x="2201" y="2625"/>
                    <a:pt x="2255" y="2799"/>
                    <a:pt x="2301" y="2975"/>
                  </a:cubicBezTo>
                  <a:cubicBezTo>
                    <a:pt x="2399" y="3342"/>
                    <a:pt x="2492" y="3711"/>
                    <a:pt x="2582" y="4082"/>
                  </a:cubicBezTo>
                  <a:cubicBezTo>
                    <a:pt x="2622" y="4251"/>
                    <a:pt x="2663" y="4419"/>
                    <a:pt x="2711" y="4585"/>
                  </a:cubicBezTo>
                  <a:cubicBezTo>
                    <a:pt x="2767" y="4780"/>
                    <a:pt x="2832" y="4971"/>
                    <a:pt x="2899" y="5163"/>
                  </a:cubicBezTo>
                  <a:cubicBezTo>
                    <a:pt x="2915" y="5210"/>
                    <a:pt x="2950" y="5250"/>
                    <a:pt x="2997" y="5270"/>
                  </a:cubicBezTo>
                  <a:cubicBezTo>
                    <a:pt x="3012" y="5275"/>
                    <a:pt x="3029" y="5278"/>
                    <a:pt x="3045" y="5278"/>
                  </a:cubicBezTo>
                  <a:cubicBezTo>
                    <a:pt x="3052" y="5278"/>
                    <a:pt x="3058" y="5278"/>
                    <a:pt x="3064" y="5277"/>
                  </a:cubicBezTo>
                  <a:cubicBezTo>
                    <a:pt x="3087" y="5277"/>
                    <a:pt x="3109" y="5272"/>
                    <a:pt x="3130" y="5264"/>
                  </a:cubicBezTo>
                  <a:cubicBezTo>
                    <a:pt x="3215" y="5226"/>
                    <a:pt x="3247" y="5131"/>
                    <a:pt x="3215" y="5046"/>
                  </a:cubicBezTo>
                  <a:cubicBezTo>
                    <a:pt x="3206" y="5020"/>
                    <a:pt x="3196" y="4993"/>
                    <a:pt x="3187" y="4967"/>
                  </a:cubicBezTo>
                  <a:cubicBezTo>
                    <a:pt x="3132" y="4810"/>
                    <a:pt x="3076" y="4652"/>
                    <a:pt x="3029" y="4492"/>
                  </a:cubicBezTo>
                  <a:cubicBezTo>
                    <a:pt x="2983" y="4341"/>
                    <a:pt x="2945" y="4191"/>
                    <a:pt x="2907" y="4039"/>
                  </a:cubicBezTo>
                  <a:cubicBezTo>
                    <a:pt x="2828" y="3713"/>
                    <a:pt x="2749" y="3388"/>
                    <a:pt x="2665" y="3064"/>
                  </a:cubicBezTo>
                  <a:cubicBezTo>
                    <a:pt x="2616" y="2877"/>
                    <a:pt x="2562" y="2690"/>
                    <a:pt x="2509" y="2503"/>
                  </a:cubicBezTo>
                  <a:cubicBezTo>
                    <a:pt x="2460" y="2325"/>
                    <a:pt x="2403" y="2147"/>
                    <a:pt x="2348" y="1970"/>
                  </a:cubicBezTo>
                  <a:cubicBezTo>
                    <a:pt x="2289" y="1789"/>
                    <a:pt x="2223" y="1612"/>
                    <a:pt x="2158" y="1435"/>
                  </a:cubicBezTo>
                  <a:cubicBezTo>
                    <a:pt x="2136" y="1375"/>
                    <a:pt x="2114" y="1316"/>
                    <a:pt x="2088" y="1256"/>
                  </a:cubicBezTo>
                  <a:cubicBezTo>
                    <a:pt x="2039" y="1142"/>
                    <a:pt x="1989" y="1026"/>
                    <a:pt x="1940" y="911"/>
                  </a:cubicBezTo>
                  <a:cubicBezTo>
                    <a:pt x="1873" y="759"/>
                    <a:pt x="1800" y="610"/>
                    <a:pt x="1720" y="465"/>
                  </a:cubicBezTo>
                  <a:cubicBezTo>
                    <a:pt x="1663" y="362"/>
                    <a:pt x="1609" y="254"/>
                    <a:pt x="1531" y="164"/>
                  </a:cubicBezTo>
                  <a:cubicBezTo>
                    <a:pt x="1471" y="93"/>
                    <a:pt x="1408" y="31"/>
                    <a:pt x="1317" y="7"/>
                  </a:cubicBezTo>
                  <a:cubicBezTo>
                    <a:pt x="1302" y="3"/>
                    <a:pt x="1285" y="1"/>
                    <a:pt x="1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4" name="Google Shape;13824;p25"/>
            <p:cNvSpPr/>
            <p:nvPr/>
          </p:nvSpPr>
          <p:spPr>
            <a:xfrm>
              <a:off x="7572064" y="1824717"/>
              <a:ext cx="1364506" cy="704003"/>
            </a:xfrm>
            <a:custGeom>
              <a:avLst/>
              <a:gdLst/>
              <a:ahLst/>
              <a:cxnLst/>
              <a:rect l="l" t="t" r="r" b="b"/>
              <a:pathLst>
                <a:path w="40559" h="20926" extrusionOk="0">
                  <a:moveTo>
                    <a:pt x="13393" y="13698"/>
                  </a:moveTo>
                  <a:cubicBezTo>
                    <a:pt x="13392" y="13698"/>
                    <a:pt x="13391" y="13699"/>
                    <a:pt x="13390" y="13699"/>
                  </a:cubicBezTo>
                  <a:lnTo>
                    <a:pt x="13393" y="13698"/>
                  </a:lnTo>
                  <a:close/>
                  <a:moveTo>
                    <a:pt x="40361" y="0"/>
                  </a:moveTo>
                  <a:cubicBezTo>
                    <a:pt x="40339" y="0"/>
                    <a:pt x="40317" y="4"/>
                    <a:pt x="40296" y="13"/>
                  </a:cubicBezTo>
                  <a:cubicBezTo>
                    <a:pt x="40164" y="66"/>
                    <a:pt x="40036" y="122"/>
                    <a:pt x="39908" y="182"/>
                  </a:cubicBezTo>
                  <a:cubicBezTo>
                    <a:pt x="39791" y="236"/>
                    <a:pt x="39672" y="288"/>
                    <a:pt x="39557" y="348"/>
                  </a:cubicBezTo>
                  <a:lnTo>
                    <a:pt x="39577" y="337"/>
                  </a:lnTo>
                  <a:lnTo>
                    <a:pt x="39577" y="337"/>
                  </a:lnTo>
                  <a:cubicBezTo>
                    <a:pt x="39297" y="478"/>
                    <a:pt x="39025" y="631"/>
                    <a:pt x="38748" y="776"/>
                  </a:cubicBezTo>
                  <a:cubicBezTo>
                    <a:pt x="38572" y="863"/>
                    <a:pt x="38391" y="948"/>
                    <a:pt x="38216" y="1035"/>
                  </a:cubicBezTo>
                  <a:cubicBezTo>
                    <a:pt x="38038" y="1121"/>
                    <a:pt x="37864" y="1209"/>
                    <a:pt x="37689" y="1299"/>
                  </a:cubicBezTo>
                  <a:lnTo>
                    <a:pt x="37690" y="1299"/>
                  </a:lnTo>
                  <a:cubicBezTo>
                    <a:pt x="37483" y="1402"/>
                    <a:pt x="37274" y="1507"/>
                    <a:pt x="37065" y="1607"/>
                  </a:cubicBezTo>
                  <a:cubicBezTo>
                    <a:pt x="36869" y="1698"/>
                    <a:pt x="36671" y="1787"/>
                    <a:pt x="36473" y="1876"/>
                  </a:cubicBezTo>
                  <a:cubicBezTo>
                    <a:pt x="36064" y="2056"/>
                    <a:pt x="35650" y="2224"/>
                    <a:pt x="35237" y="2393"/>
                  </a:cubicBezTo>
                  <a:cubicBezTo>
                    <a:pt x="35047" y="2469"/>
                    <a:pt x="34860" y="2550"/>
                    <a:pt x="34671" y="2634"/>
                  </a:cubicBezTo>
                  <a:cubicBezTo>
                    <a:pt x="34483" y="2719"/>
                    <a:pt x="34293" y="2803"/>
                    <a:pt x="34106" y="2895"/>
                  </a:cubicBezTo>
                  <a:cubicBezTo>
                    <a:pt x="33891" y="3001"/>
                    <a:pt x="33676" y="3109"/>
                    <a:pt x="33460" y="3218"/>
                  </a:cubicBezTo>
                  <a:cubicBezTo>
                    <a:pt x="33282" y="3308"/>
                    <a:pt x="33103" y="3399"/>
                    <a:pt x="32922" y="3486"/>
                  </a:cubicBezTo>
                  <a:cubicBezTo>
                    <a:pt x="32530" y="3672"/>
                    <a:pt x="32137" y="3854"/>
                    <a:pt x="31741" y="4032"/>
                  </a:cubicBezTo>
                  <a:cubicBezTo>
                    <a:pt x="31349" y="4206"/>
                    <a:pt x="30958" y="4385"/>
                    <a:pt x="30562" y="4553"/>
                  </a:cubicBezTo>
                  <a:cubicBezTo>
                    <a:pt x="30366" y="4635"/>
                    <a:pt x="30166" y="4717"/>
                    <a:pt x="29972" y="4804"/>
                  </a:cubicBezTo>
                  <a:cubicBezTo>
                    <a:pt x="29759" y="4898"/>
                    <a:pt x="29547" y="4994"/>
                    <a:pt x="29338" y="5094"/>
                  </a:cubicBezTo>
                  <a:cubicBezTo>
                    <a:pt x="29228" y="5146"/>
                    <a:pt x="29118" y="5206"/>
                    <a:pt x="29011" y="5263"/>
                  </a:cubicBezTo>
                  <a:cubicBezTo>
                    <a:pt x="28925" y="5308"/>
                    <a:pt x="28844" y="5355"/>
                    <a:pt x="28761" y="5401"/>
                  </a:cubicBezTo>
                  <a:cubicBezTo>
                    <a:pt x="28582" y="5502"/>
                    <a:pt x="28404" y="5607"/>
                    <a:pt x="28226" y="5711"/>
                  </a:cubicBezTo>
                  <a:cubicBezTo>
                    <a:pt x="28031" y="5825"/>
                    <a:pt x="27836" y="5938"/>
                    <a:pt x="27640" y="6050"/>
                  </a:cubicBezTo>
                  <a:cubicBezTo>
                    <a:pt x="27456" y="6153"/>
                    <a:pt x="27271" y="6253"/>
                    <a:pt x="27086" y="6351"/>
                  </a:cubicBezTo>
                  <a:cubicBezTo>
                    <a:pt x="26655" y="6565"/>
                    <a:pt x="26226" y="6781"/>
                    <a:pt x="25788" y="6978"/>
                  </a:cubicBezTo>
                  <a:cubicBezTo>
                    <a:pt x="25373" y="7164"/>
                    <a:pt x="24957" y="7348"/>
                    <a:pt x="24547" y="7544"/>
                  </a:cubicBezTo>
                  <a:cubicBezTo>
                    <a:pt x="24452" y="7590"/>
                    <a:pt x="24355" y="7635"/>
                    <a:pt x="24262" y="7682"/>
                  </a:cubicBezTo>
                  <a:cubicBezTo>
                    <a:pt x="24156" y="7736"/>
                    <a:pt x="24048" y="7793"/>
                    <a:pt x="23942" y="7848"/>
                  </a:cubicBezTo>
                  <a:cubicBezTo>
                    <a:pt x="23861" y="7889"/>
                    <a:pt x="23779" y="7929"/>
                    <a:pt x="23700" y="7973"/>
                  </a:cubicBezTo>
                  <a:lnTo>
                    <a:pt x="23350" y="8171"/>
                  </a:lnTo>
                  <a:cubicBezTo>
                    <a:pt x="22967" y="8387"/>
                    <a:pt x="22590" y="8608"/>
                    <a:pt x="22210" y="8830"/>
                  </a:cubicBezTo>
                  <a:cubicBezTo>
                    <a:pt x="22022" y="8939"/>
                    <a:pt x="21832" y="9045"/>
                    <a:pt x="21642" y="9153"/>
                  </a:cubicBezTo>
                  <a:cubicBezTo>
                    <a:pt x="21561" y="9199"/>
                    <a:pt x="21477" y="9240"/>
                    <a:pt x="21395" y="9282"/>
                  </a:cubicBezTo>
                  <a:cubicBezTo>
                    <a:pt x="21300" y="9333"/>
                    <a:pt x="21205" y="9384"/>
                    <a:pt x="21110" y="9433"/>
                  </a:cubicBezTo>
                  <a:cubicBezTo>
                    <a:pt x="20942" y="9512"/>
                    <a:pt x="20778" y="9596"/>
                    <a:pt x="20610" y="9672"/>
                  </a:cubicBezTo>
                  <a:cubicBezTo>
                    <a:pt x="20436" y="9751"/>
                    <a:pt x="20262" y="9833"/>
                    <a:pt x="20086" y="9908"/>
                  </a:cubicBezTo>
                  <a:cubicBezTo>
                    <a:pt x="19726" y="10061"/>
                    <a:pt x="19366" y="10212"/>
                    <a:pt x="19003" y="10364"/>
                  </a:cubicBezTo>
                  <a:cubicBezTo>
                    <a:pt x="18905" y="10405"/>
                    <a:pt x="18807" y="10449"/>
                    <a:pt x="18709" y="10492"/>
                  </a:cubicBezTo>
                  <a:cubicBezTo>
                    <a:pt x="18622" y="10530"/>
                    <a:pt x="18534" y="10565"/>
                    <a:pt x="18449" y="10604"/>
                  </a:cubicBezTo>
                  <a:lnTo>
                    <a:pt x="18099" y="10772"/>
                  </a:lnTo>
                  <a:cubicBezTo>
                    <a:pt x="18022" y="10810"/>
                    <a:pt x="17942" y="10846"/>
                    <a:pt x="17866" y="10886"/>
                  </a:cubicBezTo>
                  <a:cubicBezTo>
                    <a:pt x="17752" y="10945"/>
                    <a:pt x="17642" y="11006"/>
                    <a:pt x="17529" y="11065"/>
                  </a:cubicBezTo>
                  <a:cubicBezTo>
                    <a:pt x="17450" y="11108"/>
                    <a:pt x="17369" y="11147"/>
                    <a:pt x="17292" y="11193"/>
                  </a:cubicBezTo>
                  <a:cubicBezTo>
                    <a:pt x="17107" y="11304"/>
                    <a:pt x="16920" y="11413"/>
                    <a:pt x="16736" y="11527"/>
                  </a:cubicBezTo>
                  <a:cubicBezTo>
                    <a:pt x="16545" y="11644"/>
                    <a:pt x="16355" y="11763"/>
                    <a:pt x="16163" y="11879"/>
                  </a:cubicBezTo>
                  <a:cubicBezTo>
                    <a:pt x="16063" y="11939"/>
                    <a:pt x="15964" y="11999"/>
                    <a:pt x="15862" y="12057"/>
                  </a:cubicBezTo>
                  <a:cubicBezTo>
                    <a:pt x="15774" y="12111"/>
                    <a:pt x="15687" y="12168"/>
                    <a:pt x="15596" y="12219"/>
                  </a:cubicBezTo>
                  <a:cubicBezTo>
                    <a:pt x="15405" y="12323"/>
                    <a:pt x="15218" y="12429"/>
                    <a:pt x="15025" y="12532"/>
                  </a:cubicBezTo>
                  <a:cubicBezTo>
                    <a:pt x="14830" y="12635"/>
                    <a:pt x="14636" y="12735"/>
                    <a:pt x="14442" y="12838"/>
                  </a:cubicBezTo>
                  <a:cubicBezTo>
                    <a:pt x="14245" y="12938"/>
                    <a:pt x="14050" y="13037"/>
                    <a:pt x="13849" y="13137"/>
                  </a:cubicBezTo>
                  <a:cubicBezTo>
                    <a:pt x="13648" y="13238"/>
                    <a:pt x="13445" y="13335"/>
                    <a:pt x="13246" y="13436"/>
                  </a:cubicBezTo>
                  <a:cubicBezTo>
                    <a:pt x="13252" y="13433"/>
                    <a:pt x="13257" y="13432"/>
                    <a:pt x="13263" y="13428"/>
                  </a:cubicBezTo>
                  <a:lnTo>
                    <a:pt x="13263" y="13428"/>
                  </a:lnTo>
                  <a:cubicBezTo>
                    <a:pt x="13053" y="13534"/>
                    <a:pt x="12844" y="13642"/>
                    <a:pt x="12633" y="13748"/>
                  </a:cubicBezTo>
                  <a:cubicBezTo>
                    <a:pt x="12638" y="13747"/>
                    <a:pt x="12643" y="13743"/>
                    <a:pt x="12647" y="13742"/>
                  </a:cubicBezTo>
                  <a:lnTo>
                    <a:pt x="12647" y="13742"/>
                  </a:lnTo>
                  <a:lnTo>
                    <a:pt x="12644" y="13743"/>
                  </a:lnTo>
                  <a:cubicBezTo>
                    <a:pt x="12562" y="13785"/>
                    <a:pt x="12483" y="13832"/>
                    <a:pt x="12402" y="13876"/>
                  </a:cubicBezTo>
                  <a:cubicBezTo>
                    <a:pt x="12283" y="13941"/>
                    <a:pt x="12165" y="14006"/>
                    <a:pt x="12046" y="14071"/>
                  </a:cubicBezTo>
                  <a:cubicBezTo>
                    <a:pt x="11979" y="14107"/>
                    <a:pt x="11914" y="14150"/>
                    <a:pt x="11848" y="14190"/>
                  </a:cubicBezTo>
                  <a:lnTo>
                    <a:pt x="11481" y="14416"/>
                  </a:lnTo>
                  <a:cubicBezTo>
                    <a:pt x="11296" y="14530"/>
                    <a:pt x="11117" y="14654"/>
                    <a:pt x="10936" y="14772"/>
                  </a:cubicBezTo>
                  <a:cubicBezTo>
                    <a:pt x="10759" y="14888"/>
                    <a:pt x="10583" y="15003"/>
                    <a:pt x="10407" y="15121"/>
                  </a:cubicBezTo>
                  <a:cubicBezTo>
                    <a:pt x="10333" y="15170"/>
                    <a:pt x="10260" y="15219"/>
                    <a:pt x="10186" y="15266"/>
                  </a:cubicBezTo>
                  <a:lnTo>
                    <a:pt x="9880" y="15453"/>
                  </a:lnTo>
                  <a:cubicBezTo>
                    <a:pt x="9776" y="15518"/>
                    <a:pt x="9671" y="15581"/>
                    <a:pt x="9567" y="15646"/>
                  </a:cubicBezTo>
                  <a:cubicBezTo>
                    <a:pt x="9499" y="15687"/>
                    <a:pt x="9428" y="15725"/>
                    <a:pt x="9358" y="15765"/>
                  </a:cubicBezTo>
                  <a:cubicBezTo>
                    <a:pt x="9177" y="15866"/>
                    <a:pt x="8999" y="15971"/>
                    <a:pt x="8815" y="16067"/>
                  </a:cubicBezTo>
                  <a:lnTo>
                    <a:pt x="8185" y="16393"/>
                  </a:lnTo>
                  <a:cubicBezTo>
                    <a:pt x="7916" y="16528"/>
                    <a:pt x="7645" y="16659"/>
                    <a:pt x="7376" y="16792"/>
                  </a:cubicBezTo>
                  <a:cubicBezTo>
                    <a:pt x="7151" y="16903"/>
                    <a:pt x="6928" y="17012"/>
                    <a:pt x="6705" y="17123"/>
                  </a:cubicBezTo>
                  <a:cubicBezTo>
                    <a:pt x="6615" y="17167"/>
                    <a:pt x="6528" y="17216"/>
                    <a:pt x="6439" y="17264"/>
                  </a:cubicBezTo>
                  <a:lnTo>
                    <a:pt x="6053" y="17470"/>
                  </a:lnTo>
                  <a:cubicBezTo>
                    <a:pt x="5866" y="17569"/>
                    <a:pt x="5684" y="17682"/>
                    <a:pt x="5499" y="17789"/>
                  </a:cubicBezTo>
                  <a:cubicBezTo>
                    <a:pt x="5324" y="17892"/>
                    <a:pt x="5152" y="17997"/>
                    <a:pt x="4979" y="18101"/>
                  </a:cubicBezTo>
                  <a:cubicBezTo>
                    <a:pt x="4807" y="18207"/>
                    <a:pt x="4633" y="18313"/>
                    <a:pt x="4460" y="18420"/>
                  </a:cubicBezTo>
                  <a:cubicBezTo>
                    <a:pt x="4281" y="18529"/>
                    <a:pt x="4104" y="18640"/>
                    <a:pt x="3924" y="18744"/>
                  </a:cubicBezTo>
                  <a:cubicBezTo>
                    <a:pt x="3735" y="18853"/>
                    <a:pt x="3548" y="18966"/>
                    <a:pt x="3357" y="19069"/>
                  </a:cubicBezTo>
                  <a:lnTo>
                    <a:pt x="2717" y="19410"/>
                  </a:lnTo>
                  <a:cubicBezTo>
                    <a:pt x="2312" y="19616"/>
                    <a:pt x="1905" y="19822"/>
                    <a:pt x="1490" y="20010"/>
                  </a:cubicBezTo>
                  <a:cubicBezTo>
                    <a:pt x="1255" y="20116"/>
                    <a:pt x="1017" y="20224"/>
                    <a:pt x="780" y="20330"/>
                  </a:cubicBezTo>
                  <a:cubicBezTo>
                    <a:pt x="588" y="20417"/>
                    <a:pt x="393" y="20501"/>
                    <a:pt x="196" y="20574"/>
                  </a:cubicBezTo>
                  <a:lnTo>
                    <a:pt x="216" y="20566"/>
                  </a:lnTo>
                  <a:lnTo>
                    <a:pt x="216" y="20566"/>
                  </a:lnTo>
                  <a:cubicBezTo>
                    <a:pt x="202" y="20569"/>
                    <a:pt x="188" y="20574"/>
                    <a:pt x="173" y="20577"/>
                  </a:cubicBezTo>
                  <a:cubicBezTo>
                    <a:pt x="69" y="20590"/>
                    <a:pt x="1" y="20702"/>
                    <a:pt x="29" y="20800"/>
                  </a:cubicBezTo>
                  <a:cubicBezTo>
                    <a:pt x="51" y="20874"/>
                    <a:pt x="119" y="20926"/>
                    <a:pt x="197" y="20926"/>
                  </a:cubicBezTo>
                  <a:cubicBezTo>
                    <a:pt x="199" y="20926"/>
                    <a:pt x="201" y="20925"/>
                    <a:pt x="204" y="20925"/>
                  </a:cubicBezTo>
                  <a:cubicBezTo>
                    <a:pt x="218" y="20925"/>
                    <a:pt x="234" y="20924"/>
                    <a:pt x="248" y="20921"/>
                  </a:cubicBezTo>
                  <a:cubicBezTo>
                    <a:pt x="314" y="20902"/>
                    <a:pt x="378" y="20879"/>
                    <a:pt x="439" y="20851"/>
                  </a:cubicBezTo>
                  <a:cubicBezTo>
                    <a:pt x="531" y="20813"/>
                    <a:pt x="621" y="20773"/>
                    <a:pt x="712" y="20734"/>
                  </a:cubicBezTo>
                  <a:cubicBezTo>
                    <a:pt x="873" y="20661"/>
                    <a:pt x="1033" y="20587"/>
                    <a:pt x="1194" y="20512"/>
                  </a:cubicBezTo>
                  <a:cubicBezTo>
                    <a:pt x="1361" y="20436"/>
                    <a:pt x="1528" y="20359"/>
                    <a:pt x="1693" y="20280"/>
                  </a:cubicBezTo>
                  <a:cubicBezTo>
                    <a:pt x="1877" y="20192"/>
                    <a:pt x="2062" y="20107"/>
                    <a:pt x="2242" y="20014"/>
                  </a:cubicBezTo>
                  <a:cubicBezTo>
                    <a:pt x="2453" y="19906"/>
                    <a:pt x="2665" y="19798"/>
                    <a:pt x="2874" y="19688"/>
                  </a:cubicBezTo>
                  <a:cubicBezTo>
                    <a:pt x="2960" y="19643"/>
                    <a:pt x="3043" y="19596"/>
                    <a:pt x="3129" y="19550"/>
                  </a:cubicBezTo>
                  <a:lnTo>
                    <a:pt x="3499" y="19347"/>
                  </a:lnTo>
                  <a:cubicBezTo>
                    <a:pt x="3686" y="19244"/>
                    <a:pt x="3868" y="19133"/>
                    <a:pt x="4053" y="19026"/>
                  </a:cubicBezTo>
                  <a:cubicBezTo>
                    <a:pt x="4232" y="18921"/>
                    <a:pt x="4408" y="18812"/>
                    <a:pt x="4584" y="18703"/>
                  </a:cubicBezTo>
                  <a:cubicBezTo>
                    <a:pt x="4929" y="18489"/>
                    <a:pt x="5274" y="18272"/>
                    <a:pt x="5624" y="18067"/>
                  </a:cubicBezTo>
                  <a:cubicBezTo>
                    <a:pt x="5761" y="17984"/>
                    <a:pt x="5899" y="17903"/>
                    <a:pt x="6037" y="17823"/>
                  </a:cubicBezTo>
                  <a:cubicBezTo>
                    <a:pt x="6086" y="17794"/>
                    <a:pt x="6135" y="17764"/>
                    <a:pt x="6186" y="17737"/>
                  </a:cubicBezTo>
                  <a:cubicBezTo>
                    <a:pt x="6402" y="17623"/>
                    <a:pt x="6618" y="17508"/>
                    <a:pt x="6833" y="17392"/>
                  </a:cubicBezTo>
                  <a:cubicBezTo>
                    <a:pt x="7324" y="17148"/>
                    <a:pt x="7815" y="16908"/>
                    <a:pt x="8305" y="16662"/>
                  </a:cubicBezTo>
                  <a:cubicBezTo>
                    <a:pt x="8519" y="16555"/>
                    <a:pt x="8731" y="16441"/>
                    <a:pt x="8943" y="16330"/>
                  </a:cubicBezTo>
                  <a:cubicBezTo>
                    <a:pt x="9124" y="16237"/>
                    <a:pt x="9299" y="16134"/>
                    <a:pt x="9477" y="16034"/>
                  </a:cubicBezTo>
                  <a:cubicBezTo>
                    <a:pt x="9557" y="15988"/>
                    <a:pt x="9640" y="15945"/>
                    <a:pt x="9719" y="15898"/>
                  </a:cubicBezTo>
                  <a:cubicBezTo>
                    <a:pt x="9812" y="15841"/>
                    <a:pt x="9906" y="15784"/>
                    <a:pt x="9997" y="15725"/>
                  </a:cubicBezTo>
                  <a:cubicBezTo>
                    <a:pt x="10176" y="15618"/>
                    <a:pt x="10352" y="15508"/>
                    <a:pt x="10528" y="15393"/>
                  </a:cubicBezTo>
                  <a:cubicBezTo>
                    <a:pt x="10707" y="15277"/>
                    <a:pt x="10884" y="15160"/>
                    <a:pt x="11063" y="15043"/>
                  </a:cubicBezTo>
                  <a:cubicBezTo>
                    <a:pt x="11246" y="14923"/>
                    <a:pt x="11427" y="14798"/>
                    <a:pt x="11614" y="14682"/>
                  </a:cubicBezTo>
                  <a:cubicBezTo>
                    <a:pt x="11743" y="14603"/>
                    <a:pt x="11872" y="14524"/>
                    <a:pt x="12002" y="14445"/>
                  </a:cubicBezTo>
                  <a:cubicBezTo>
                    <a:pt x="12062" y="14408"/>
                    <a:pt x="12122" y="14369"/>
                    <a:pt x="12185" y="14334"/>
                  </a:cubicBezTo>
                  <a:cubicBezTo>
                    <a:pt x="12309" y="14266"/>
                    <a:pt x="12432" y="14199"/>
                    <a:pt x="12556" y="14131"/>
                  </a:cubicBezTo>
                  <a:cubicBezTo>
                    <a:pt x="12630" y="14090"/>
                    <a:pt x="12704" y="14049"/>
                    <a:pt x="12782" y="14009"/>
                  </a:cubicBezTo>
                  <a:lnTo>
                    <a:pt x="12782" y="14009"/>
                  </a:lnTo>
                  <a:cubicBezTo>
                    <a:pt x="12780" y="14010"/>
                    <a:pt x="12777" y="14011"/>
                    <a:pt x="12775" y="14012"/>
                  </a:cubicBezTo>
                  <a:lnTo>
                    <a:pt x="12775" y="14012"/>
                  </a:lnTo>
                  <a:lnTo>
                    <a:pt x="12787" y="14006"/>
                  </a:lnTo>
                  <a:cubicBezTo>
                    <a:pt x="12804" y="13998"/>
                    <a:pt x="12823" y="13987"/>
                    <a:pt x="12840" y="13978"/>
                  </a:cubicBezTo>
                  <a:cubicBezTo>
                    <a:pt x="12878" y="13960"/>
                    <a:pt x="12916" y="13940"/>
                    <a:pt x="12954" y="13921"/>
                  </a:cubicBezTo>
                  <a:lnTo>
                    <a:pt x="13402" y="13694"/>
                  </a:lnTo>
                  <a:lnTo>
                    <a:pt x="13402" y="13694"/>
                  </a:lnTo>
                  <a:cubicBezTo>
                    <a:pt x="13799" y="13497"/>
                    <a:pt x="14198" y="13304"/>
                    <a:pt x="14593" y="13099"/>
                  </a:cubicBezTo>
                  <a:cubicBezTo>
                    <a:pt x="14708" y="13039"/>
                    <a:pt x="14822" y="12979"/>
                    <a:pt x="14938" y="12920"/>
                  </a:cubicBezTo>
                  <a:cubicBezTo>
                    <a:pt x="15020" y="12877"/>
                    <a:pt x="15103" y="12836"/>
                    <a:pt x="15183" y="12792"/>
                  </a:cubicBezTo>
                  <a:lnTo>
                    <a:pt x="15517" y="12608"/>
                  </a:lnTo>
                  <a:cubicBezTo>
                    <a:pt x="15596" y="12564"/>
                    <a:pt x="15679" y="12524"/>
                    <a:pt x="15755" y="12477"/>
                  </a:cubicBezTo>
                  <a:cubicBezTo>
                    <a:pt x="15945" y="12365"/>
                    <a:pt x="16135" y="12254"/>
                    <a:pt x="16323" y="12138"/>
                  </a:cubicBezTo>
                  <a:cubicBezTo>
                    <a:pt x="16513" y="12021"/>
                    <a:pt x="16703" y="11901"/>
                    <a:pt x="16896" y="11787"/>
                  </a:cubicBezTo>
                  <a:cubicBezTo>
                    <a:pt x="16994" y="11728"/>
                    <a:pt x="17091" y="11670"/>
                    <a:pt x="17191" y="11609"/>
                  </a:cubicBezTo>
                  <a:lnTo>
                    <a:pt x="17371" y="11502"/>
                  </a:lnTo>
                  <a:cubicBezTo>
                    <a:pt x="17398" y="11486"/>
                    <a:pt x="17425" y="11469"/>
                    <a:pt x="17452" y="11454"/>
                  </a:cubicBezTo>
                  <a:cubicBezTo>
                    <a:pt x="17642" y="11353"/>
                    <a:pt x="17830" y="11252"/>
                    <a:pt x="18020" y="11150"/>
                  </a:cubicBezTo>
                  <a:cubicBezTo>
                    <a:pt x="18183" y="11071"/>
                    <a:pt x="18348" y="10994"/>
                    <a:pt x="18512" y="10915"/>
                  </a:cubicBezTo>
                  <a:cubicBezTo>
                    <a:pt x="18652" y="10846"/>
                    <a:pt x="18796" y="10788"/>
                    <a:pt x="18937" y="10726"/>
                  </a:cubicBezTo>
                  <a:cubicBezTo>
                    <a:pt x="19204" y="10611"/>
                    <a:pt x="19475" y="10503"/>
                    <a:pt x="19744" y="10389"/>
                  </a:cubicBezTo>
                  <a:cubicBezTo>
                    <a:pt x="19951" y="10300"/>
                    <a:pt x="20159" y="10215"/>
                    <a:pt x="20368" y="10120"/>
                  </a:cubicBezTo>
                  <a:cubicBezTo>
                    <a:pt x="20577" y="10027"/>
                    <a:pt x="20784" y="9933"/>
                    <a:pt x="20991" y="9833"/>
                  </a:cubicBezTo>
                  <a:cubicBezTo>
                    <a:pt x="21083" y="9789"/>
                    <a:pt x="21178" y="9748"/>
                    <a:pt x="21268" y="9700"/>
                  </a:cubicBezTo>
                  <a:lnTo>
                    <a:pt x="21590" y="9533"/>
                  </a:lnTo>
                  <a:cubicBezTo>
                    <a:pt x="21667" y="9491"/>
                    <a:pt x="21745" y="9452"/>
                    <a:pt x="21821" y="9409"/>
                  </a:cubicBezTo>
                  <a:cubicBezTo>
                    <a:pt x="21944" y="9339"/>
                    <a:pt x="22068" y="9270"/>
                    <a:pt x="22191" y="9200"/>
                  </a:cubicBezTo>
                  <a:cubicBezTo>
                    <a:pt x="22568" y="8986"/>
                    <a:pt x="22940" y="8766"/>
                    <a:pt x="23314" y="8550"/>
                  </a:cubicBezTo>
                  <a:cubicBezTo>
                    <a:pt x="23499" y="8442"/>
                    <a:pt x="23687" y="8339"/>
                    <a:pt x="23872" y="8235"/>
                  </a:cubicBezTo>
                  <a:cubicBezTo>
                    <a:pt x="23959" y="8185"/>
                    <a:pt x="24048" y="8143"/>
                    <a:pt x="24137" y="8097"/>
                  </a:cubicBezTo>
                  <a:cubicBezTo>
                    <a:pt x="24233" y="8046"/>
                    <a:pt x="24328" y="7999"/>
                    <a:pt x="24425" y="7948"/>
                  </a:cubicBezTo>
                  <a:lnTo>
                    <a:pt x="24425" y="7948"/>
                  </a:lnTo>
                  <a:lnTo>
                    <a:pt x="24407" y="7958"/>
                  </a:lnTo>
                  <a:lnTo>
                    <a:pt x="24838" y="7750"/>
                  </a:lnTo>
                  <a:cubicBezTo>
                    <a:pt x="25034" y="7657"/>
                    <a:pt x="25234" y="7568"/>
                    <a:pt x="25432" y="7479"/>
                  </a:cubicBezTo>
                  <a:cubicBezTo>
                    <a:pt x="25606" y="7400"/>
                    <a:pt x="25781" y="7326"/>
                    <a:pt x="25954" y="7245"/>
                  </a:cubicBezTo>
                  <a:cubicBezTo>
                    <a:pt x="26373" y="7050"/>
                    <a:pt x="26791" y="6851"/>
                    <a:pt x="27206" y="6645"/>
                  </a:cubicBezTo>
                  <a:cubicBezTo>
                    <a:pt x="27301" y="6598"/>
                    <a:pt x="27394" y="6547"/>
                    <a:pt x="27488" y="6496"/>
                  </a:cubicBezTo>
                  <a:cubicBezTo>
                    <a:pt x="27562" y="6458"/>
                    <a:pt x="27637" y="6417"/>
                    <a:pt x="27711" y="6376"/>
                  </a:cubicBezTo>
                  <a:cubicBezTo>
                    <a:pt x="27922" y="6257"/>
                    <a:pt x="28131" y="6137"/>
                    <a:pt x="28339" y="6017"/>
                  </a:cubicBezTo>
                  <a:cubicBezTo>
                    <a:pt x="28506" y="5920"/>
                    <a:pt x="28670" y="5822"/>
                    <a:pt x="28837" y="5729"/>
                  </a:cubicBezTo>
                  <a:cubicBezTo>
                    <a:pt x="28943" y="5670"/>
                    <a:pt x="29047" y="5607"/>
                    <a:pt x="29156" y="5551"/>
                  </a:cubicBezTo>
                  <a:lnTo>
                    <a:pt x="29471" y="5390"/>
                  </a:lnTo>
                  <a:cubicBezTo>
                    <a:pt x="29701" y="5284"/>
                    <a:pt x="29929" y="5176"/>
                    <a:pt x="30162" y="5078"/>
                  </a:cubicBezTo>
                  <a:cubicBezTo>
                    <a:pt x="30557" y="4913"/>
                    <a:pt x="30950" y="4747"/>
                    <a:pt x="31341" y="4575"/>
                  </a:cubicBezTo>
                  <a:cubicBezTo>
                    <a:pt x="31744" y="4396"/>
                    <a:pt x="32145" y="4214"/>
                    <a:pt x="32545" y="4029"/>
                  </a:cubicBezTo>
                  <a:cubicBezTo>
                    <a:pt x="32754" y="3930"/>
                    <a:pt x="32960" y="3834"/>
                    <a:pt x="33166" y="3733"/>
                  </a:cubicBezTo>
                  <a:cubicBezTo>
                    <a:pt x="33367" y="3636"/>
                    <a:pt x="33562" y="3533"/>
                    <a:pt x="33760" y="3433"/>
                  </a:cubicBezTo>
                  <a:cubicBezTo>
                    <a:pt x="33940" y="3343"/>
                    <a:pt x="34119" y="3251"/>
                    <a:pt x="34301" y="3167"/>
                  </a:cubicBezTo>
                  <a:cubicBezTo>
                    <a:pt x="34518" y="3066"/>
                    <a:pt x="34736" y="2966"/>
                    <a:pt x="34955" y="2868"/>
                  </a:cubicBezTo>
                  <a:cubicBezTo>
                    <a:pt x="35140" y="2784"/>
                    <a:pt x="35328" y="2710"/>
                    <a:pt x="35517" y="2632"/>
                  </a:cubicBezTo>
                  <a:cubicBezTo>
                    <a:pt x="35713" y="2552"/>
                    <a:pt x="35911" y="2474"/>
                    <a:pt x="36106" y="2390"/>
                  </a:cubicBezTo>
                  <a:cubicBezTo>
                    <a:pt x="36511" y="2219"/>
                    <a:pt x="36915" y="2042"/>
                    <a:pt x="37313" y="1857"/>
                  </a:cubicBezTo>
                  <a:cubicBezTo>
                    <a:pt x="37685" y="1683"/>
                    <a:pt x="38046" y="1489"/>
                    <a:pt x="38418" y="1315"/>
                  </a:cubicBezTo>
                  <a:cubicBezTo>
                    <a:pt x="38619" y="1222"/>
                    <a:pt x="38819" y="1129"/>
                    <a:pt x="39015" y="1026"/>
                  </a:cubicBezTo>
                  <a:cubicBezTo>
                    <a:pt x="39194" y="934"/>
                    <a:pt x="39371" y="836"/>
                    <a:pt x="39550" y="741"/>
                  </a:cubicBezTo>
                  <a:cubicBezTo>
                    <a:pt x="39614" y="707"/>
                    <a:pt x="39678" y="674"/>
                    <a:pt x="39742" y="641"/>
                  </a:cubicBezTo>
                  <a:lnTo>
                    <a:pt x="39742" y="641"/>
                  </a:lnTo>
                  <a:cubicBezTo>
                    <a:pt x="39735" y="646"/>
                    <a:pt x="39727" y="649"/>
                    <a:pt x="39721" y="652"/>
                  </a:cubicBezTo>
                  <a:cubicBezTo>
                    <a:pt x="39957" y="540"/>
                    <a:pt x="40191" y="429"/>
                    <a:pt x="40433" y="334"/>
                  </a:cubicBezTo>
                  <a:cubicBezTo>
                    <a:pt x="40521" y="294"/>
                    <a:pt x="40559" y="193"/>
                    <a:pt x="40522" y="106"/>
                  </a:cubicBezTo>
                  <a:cubicBezTo>
                    <a:pt x="40493" y="40"/>
                    <a:pt x="40429" y="0"/>
                    <a:pt x="40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5" name="Google Shape;13825;p25"/>
            <p:cNvSpPr/>
            <p:nvPr/>
          </p:nvSpPr>
          <p:spPr>
            <a:xfrm>
              <a:off x="7862275" y="1009966"/>
              <a:ext cx="941014" cy="1595395"/>
            </a:xfrm>
            <a:custGeom>
              <a:avLst/>
              <a:gdLst/>
              <a:ahLst/>
              <a:cxnLst/>
              <a:rect l="l" t="t" r="r" b="b"/>
              <a:pathLst>
                <a:path w="27971" h="47422" extrusionOk="0">
                  <a:moveTo>
                    <a:pt x="27765" y="0"/>
                  </a:moveTo>
                  <a:cubicBezTo>
                    <a:pt x="27703" y="0"/>
                    <a:pt x="27642" y="33"/>
                    <a:pt x="27609" y="90"/>
                  </a:cubicBezTo>
                  <a:cubicBezTo>
                    <a:pt x="27560" y="178"/>
                    <a:pt x="27511" y="265"/>
                    <a:pt x="27461" y="352"/>
                  </a:cubicBezTo>
                  <a:cubicBezTo>
                    <a:pt x="26479" y="2052"/>
                    <a:pt x="25487" y="3742"/>
                    <a:pt x="24496" y="5435"/>
                  </a:cubicBezTo>
                  <a:cubicBezTo>
                    <a:pt x="23976" y="6320"/>
                    <a:pt x="23459" y="7204"/>
                    <a:pt x="22941" y="8091"/>
                  </a:cubicBezTo>
                  <a:cubicBezTo>
                    <a:pt x="22441" y="8950"/>
                    <a:pt x="21941" y="9808"/>
                    <a:pt x="21439" y="10668"/>
                  </a:cubicBezTo>
                  <a:cubicBezTo>
                    <a:pt x="20926" y="11548"/>
                    <a:pt x="20412" y="12427"/>
                    <a:pt x="19896" y="13307"/>
                  </a:cubicBezTo>
                  <a:cubicBezTo>
                    <a:pt x="19378" y="14190"/>
                    <a:pt x="18857" y="15070"/>
                    <a:pt x="18341" y="15954"/>
                  </a:cubicBezTo>
                  <a:cubicBezTo>
                    <a:pt x="17315" y="17709"/>
                    <a:pt x="16288" y="19463"/>
                    <a:pt x="15259" y="21217"/>
                  </a:cubicBezTo>
                  <a:cubicBezTo>
                    <a:pt x="14217" y="22985"/>
                    <a:pt x="13179" y="24757"/>
                    <a:pt x="12145" y="26530"/>
                  </a:cubicBezTo>
                  <a:cubicBezTo>
                    <a:pt x="11148" y="28238"/>
                    <a:pt x="10149" y="29944"/>
                    <a:pt x="9149" y="31649"/>
                  </a:cubicBezTo>
                  <a:cubicBezTo>
                    <a:pt x="8134" y="33378"/>
                    <a:pt x="7121" y="35108"/>
                    <a:pt x="6111" y="36840"/>
                  </a:cubicBezTo>
                  <a:cubicBezTo>
                    <a:pt x="5087" y="38590"/>
                    <a:pt x="4063" y="40341"/>
                    <a:pt x="3040" y="42092"/>
                  </a:cubicBezTo>
                  <a:cubicBezTo>
                    <a:pt x="2541" y="42942"/>
                    <a:pt x="2041" y="43792"/>
                    <a:pt x="1539" y="44642"/>
                  </a:cubicBezTo>
                  <a:cubicBezTo>
                    <a:pt x="1286" y="45071"/>
                    <a:pt x="1033" y="45500"/>
                    <a:pt x="779" y="45931"/>
                  </a:cubicBezTo>
                  <a:cubicBezTo>
                    <a:pt x="648" y="46151"/>
                    <a:pt x="517" y="46372"/>
                    <a:pt x="385" y="46592"/>
                  </a:cubicBezTo>
                  <a:cubicBezTo>
                    <a:pt x="273" y="46781"/>
                    <a:pt x="159" y="46966"/>
                    <a:pt x="50" y="47154"/>
                  </a:cubicBezTo>
                  <a:cubicBezTo>
                    <a:pt x="1" y="47241"/>
                    <a:pt x="31" y="47349"/>
                    <a:pt x="115" y="47398"/>
                  </a:cubicBezTo>
                  <a:cubicBezTo>
                    <a:pt x="141" y="47414"/>
                    <a:pt x="172" y="47422"/>
                    <a:pt x="203" y="47422"/>
                  </a:cubicBezTo>
                  <a:cubicBezTo>
                    <a:pt x="267" y="47422"/>
                    <a:pt x="327" y="47387"/>
                    <a:pt x="358" y="47332"/>
                  </a:cubicBezTo>
                  <a:cubicBezTo>
                    <a:pt x="395" y="47270"/>
                    <a:pt x="430" y="47208"/>
                    <a:pt x="464" y="47146"/>
                  </a:cubicBezTo>
                  <a:cubicBezTo>
                    <a:pt x="947" y="46300"/>
                    <a:pt x="1440" y="45461"/>
                    <a:pt x="1929" y="44618"/>
                  </a:cubicBezTo>
                  <a:cubicBezTo>
                    <a:pt x="2446" y="43727"/>
                    <a:pt x="2966" y="42839"/>
                    <a:pt x="3486" y="41950"/>
                  </a:cubicBezTo>
                  <a:cubicBezTo>
                    <a:pt x="4504" y="40215"/>
                    <a:pt x="5522" y="38480"/>
                    <a:pt x="6540" y="36743"/>
                  </a:cubicBezTo>
                  <a:cubicBezTo>
                    <a:pt x="7539" y="35046"/>
                    <a:pt x="8534" y="33348"/>
                    <a:pt x="9525" y="31646"/>
                  </a:cubicBezTo>
                  <a:cubicBezTo>
                    <a:pt x="10545" y="29905"/>
                    <a:pt x="11566" y="28162"/>
                    <a:pt x="12588" y="26420"/>
                  </a:cubicBezTo>
                  <a:cubicBezTo>
                    <a:pt x="13605" y="24684"/>
                    <a:pt x="14619" y="22947"/>
                    <a:pt x="15636" y="21211"/>
                  </a:cubicBezTo>
                  <a:cubicBezTo>
                    <a:pt x="16669" y="19449"/>
                    <a:pt x="17702" y="17687"/>
                    <a:pt x="18732" y="15922"/>
                  </a:cubicBezTo>
                  <a:cubicBezTo>
                    <a:pt x="19756" y="14170"/>
                    <a:pt x="20784" y="12416"/>
                    <a:pt x="21809" y="10663"/>
                  </a:cubicBezTo>
                  <a:cubicBezTo>
                    <a:pt x="22338" y="9763"/>
                    <a:pt x="22867" y="8863"/>
                    <a:pt x="23399" y="7964"/>
                  </a:cubicBezTo>
                  <a:cubicBezTo>
                    <a:pt x="23907" y="7102"/>
                    <a:pt x="24405" y="6239"/>
                    <a:pt x="24915" y="5374"/>
                  </a:cubicBezTo>
                  <a:cubicBezTo>
                    <a:pt x="25425" y="4509"/>
                    <a:pt x="25927" y="3641"/>
                    <a:pt x="26436" y="2777"/>
                  </a:cubicBezTo>
                  <a:cubicBezTo>
                    <a:pt x="26682" y="2357"/>
                    <a:pt x="26927" y="1941"/>
                    <a:pt x="27176" y="1523"/>
                  </a:cubicBezTo>
                  <a:cubicBezTo>
                    <a:pt x="27423" y="1104"/>
                    <a:pt x="27670" y="684"/>
                    <a:pt x="27921" y="268"/>
                  </a:cubicBezTo>
                  <a:cubicBezTo>
                    <a:pt x="27970" y="182"/>
                    <a:pt x="27940" y="73"/>
                    <a:pt x="27855" y="24"/>
                  </a:cubicBezTo>
                  <a:cubicBezTo>
                    <a:pt x="27826" y="8"/>
                    <a:pt x="27796" y="0"/>
                    <a:pt x="277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6" name="Google Shape;13826;p25"/>
            <p:cNvSpPr/>
            <p:nvPr/>
          </p:nvSpPr>
          <p:spPr>
            <a:xfrm>
              <a:off x="7454109" y="1024568"/>
              <a:ext cx="1225193" cy="1264151"/>
            </a:xfrm>
            <a:custGeom>
              <a:avLst/>
              <a:gdLst/>
              <a:ahLst/>
              <a:cxnLst/>
              <a:rect l="l" t="t" r="r" b="b"/>
              <a:pathLst>
                <a:path w="36418" h="37576" extrusionOk="0">
                  <a:moveTo>
                    <a:pt x="29300" y="4410"/>
                  </a:moveTo>
                  <a:cubicBezTo>
                    <a:pt x="29301" y="4411"/>
                    <a:pt x="29302" y="4412"/>
                    <a:pt x="29303" y="4412"/>
                  </a:cubicBezTo>
                  <a:lnTo>
                    <a:pt x="29303" y="4412"/>
                  </a:lnTo>
                  <a:cubicBezTo>
                    <a:pt x="29302" y="4412"/>
                    <a:pt x="29301" y="4411"/>
                    <a:pt x="29300" y="4410"/>
                  </a:cubicBezTo>
                  <a:close/>
                  <a:moveTo>
                    <a:pt x="34146" y="10449"/>
                  </a:moveTo>
                  <a:lnTo>
                    <a:pt x="34146" y="10449"/>
                  </a:lnTo>
                  <a:cubicBezTo>
                    <a:pt x="34147" y="10450"/>
                    <a:pt x="34147" y="10450"/>
                    <a:pt x="34147" y="10451"/>
                  </a:cubicBezTo>
                  <a:cubicBezTo>
                    <a:pt x="34147" y="10450"/>
                    <a:pt x="34147" y="10450"/>
                    <a:pt x="34146" y="10449"/>
                  </a:cubicBezTo>
                  <a:close/>
                  <a:moveTo>
                    <a:pt x="32545" y="29156"/>
                  </a:moveTo>
                  <a:cubicBezTo>
                    <a:pt x="32545" y="29156"/>
                    <a:pt x="32544" y="29157"/>
                    <a:pt x="32544" y="29157"/>
                  </a:cubicBezTo>
                  <a:lnTo>
                    <a:pt x="32544" y="29157"/>
                  </a:lnTo>
                  <a:cubicBezTo>
                    <a:pt x="32544" y="29157"/>
                    <a:pt x="32545" y="29156"/>
                    <a:pt x="32545" y="29156"/>
                  </a:cubicBezTo>
                  <a:close/>
                  <a:moveTo>
                    <a:pt x="18555" y="1"/>
                  </a:moveTo>
                  <a:cubicBezTo>
                    <a:pt x="18546" y="1"/>
                    <a:pt x="18537" y="1"/>
                    <a:pt x="18528" y="2"/>
                  </a:cubicBezTo>
                  <a:cubicBezTo>
                    <a:pt x="18446" y="3"/>
                    <a:pt x="18365" y="11"/>
                    <a:pt x="18284" y="21"/>
                  </a:cubicBezTo>
                  <a:cubicBezTo>
                    <a:pt x="18104" y="41"/>
                    <a:pt x="17925" y="70"/>
                    <a:pt x="17746" y="103"/>
                  </a:cubicBezTo>
                  <a:cubicBezTo>
                    <a:pt x="17379" y="173"/>
                    <a:pt x="17013" y="250"/>
                    <a:pt x="16649" y="336"/>
                  </a:cubicBezTo>
                  <a:cubicBezTo>
                    <a:pt x="15910" y="510"/>
                    <a:pt x="15175" y="701"/>
                    <a:pt x="14450" y="926"/>
                  </a:cubicBezTo>
                  <a:cubicBezTo>
                    <a:pt x="13684" y="1163"/>
                    <a:pt x="12929" y="1431"/>
                    <a:pt x="12182" y="1722"/>
                  </a:cubicBezTo>
                  <a:cubicBezTo>
                    <a:pt x="11458" y="2004"/>
                    <a:pt x="10747" y="2314"/>
                    <a:pt x="10045" y="2640"/>
                  </a:cubicBezTo>
                  <a:cubicBezTo>
                    <a:pt x="9688" y="2807"/>
                    <a:pt x="9331" y="2973"/>
                    <a:pt x="8987" y="3164"/>
                  </a:cubicBezTo>
                  <a:cubicBezTo>
                    <a:pt x="8645" y="3356"/>
                    <a:pt x="8310" y="3559"/>
                    <a:pt x="7982" y="3769"/>
                  </a:cubicBezTo>
                  <a:cubicBezTo>
                    <a:pt x="7642" y="3988"/>
                    <a:pt x="7308" y="4219"/>
                    <a:pt x="6975" y="4450"/>
                  </a:cubicBezTo>
                  <a:cubicBezTo>
                    <a:pt x="6665" y="4667"/>
                    <a:pt x="6352" y="4880"/>
                    <a:pt x="6054" y="5115"/>
                  </a:cubicBezTo>
                  <a:cubicBezTo>
                    <a:pt x="5742" y="5357"/>
                    <a:pt x="5444" y="5618"/>
                    <a:pt x="5163" y="5893"/>
                  </a:cubicBezTo>
                  <a:cubicBezTo>
                    <a:pt x="4887" y="6164"/>
                    <a:pt x="4620" y="6441"/>
                    <a:pt x="4359" y="6725"/>
                  </a:cubicBezTo>
                  <a:cubicBezTo>
                    <a:pt x="4226" y="6869"/>
                    <a:pt x="4094" y="7014"/>
                    <a:pt x="3969" y="7163"/>
                  </a:cubicBezTo>
                  <a:cubicBezTo>
                    <a:pt x="3835" y="7320"/>
                    <a:pt x="3708" y="7481"/>
                    <a:pt x="3583" y="7646"/>
                  </a:cubicBezTo>
                  <a:cubicBezTo>
                    <a:pt x="3347" y="7951"/>
                    <a:pt x="3125" y="8266"/>
                    <a:pt x="2916" y="8591"/>
                  </a:cubicBezTo>
                  <a:cubicBezTo>
                    <a:pt x="2503" y="9237"/>
                    <a:pt x="2141" y="9913"/>
                    <a:pt x="1832" y="10616"/>
                  </a:cubicBezTo>
                  <a:cubicBezTo>
                    <a:pt x="1514" y="11333"/>
                    <a:pt x="1238" y="12069"/>
                    <a:pt x="1009" y="12819"/>
                  </a:cubicBezTo>
                  <a:cubicBezTo>
                    <a:pt x="897" y="13188"/>
                    <a:pt x="794" y="13557"/>
                    <a:pt x="692" y="13932"/>
                  </a:cubicBezTo>
                  <a:cubicBezTo>
                    <a:pt x="591" y="14305"/>
                    <a:pt x="498" y="14684"/>
                    <a:pt x="415" y="15062"/>
                  </a:cubicBezTo>
                  <a:cubicBezTo>
                    <a:pt x="336" y="15431"/>
                    <a:pt x="267" y="15801"/>
                    <a:pt x="208" y="16175"/>
                  </a:cubicBezTo>
                  <a:cubicBezTo>
                    <a:pt x="146" y="16556"/>
                    <a:pt x="108" y="16941"/>
                    <a:pt x="72" y="17326"/>
                  </a:cubicBezTo>
                  <a:cubicBezTo>
                    <a:pt x="23" y="17862"/>
                    <a:pt x="1" y="18402"/>
                    <a:pt x="1" y="18940"/>
                  </a:cubicBezTo>
                  <a:cubicBezTo>
                    <a:pt x="1" y="19363"/>
                    <a:pt x="12" y="19786"/>
                    <a:pt x="34" y="20207"/>
                  </a:cubicBezTo>
                  <a:cubicBezTo>
                    <a:pt x="54" y="20603"/>
                    <a:pt x="86" y="20998"/>
                    <a:pt x="122" y="21394"/>
                  </a:cubicBezTo>
                  <a:cubicBezTo>
                    <a:pt x="192" y="22156"/>
                    <a:pt x="312" y="22912"/>
                    <a:pt x="447" y="23664"/>
                  </a:cubicBezTo>
                  <a:cubicBezTo>
                    <a:pt x="517" y="24044"/>
                    <a:pt x="596" y="24422"/>
                    <a:pt x="686" y="24799"/>
                  </a:cubicBezTo>
                  <a:cubicBezTo>
                    <a:pt x="776" y="25171"/>
                    <a:pt x="878" y="25538"/>
                    <a:pt x="993" y="25904"/>
                  </a:cubicBezTo>
                  <a:cubicBezTo>
                    <a:pt x="1113" y="26289"/>
                    <a:pt x="1251" y="26667"/>
                    <a:pt x="1394" y="27044"/>
                  </a:cubicBezTo>
                  <a:cubicBezTo>
                    <a:pt x="1527" y="27397"/>
                    <a:pt x="1664" y="27748"/>
                    <a:pt x="1821" y="28092"/>
                  </a:cubicBezTo>
                  <a:cubicBezTo>
                    <a:pt x="2138" y="28787"/>
                    <a:pt x="2495" y="29464"/>
                    <a:pt x="2890" y="30120"/>
                  </a:cubicBezTo>
                  <a:cubicBezTo>
                    <a:pt x="3268" y="30743"/>
                    <a:pt x="3678" y="31353"/>
                    <a:pt x="4150" y="31911"/>
                  </a:cubicBezTo>
                  <a:cubicBezTo>
                    <a:pt x="4151" y="31915"/>
                    <a:pt x="4154" y="31918"/>
                    <a:pt x="4158" y="31921"/>
                  </a:cubicBezTo>
                  <a:cubicBezTo>
                    <a:pt x="4159" y="31924"/>
                    <a:pt x="4161" y="31926"/>
                    <a:pt x="4164" y="31929"/>
                  </a:cubicBezTo>
                  <a:lnTo>
                    <a:pt x="4162" y="31927"/>
                  </a:lnTo>
                  <a:lnTo>
                    <a:pt x="4162" y="31927"/>
                  </a:lnTo>
                  <a:cubicBezTo>
                    <a:pt x="4582" y="32421"/>
                    <a:pt x="5030" y="32891"/>
                    <a:pt x="5506" y="33331"/>
                  </a:cubicBezTo>
                  <a:cubicBezTo>
                    <a:pt x="5649" y="33464"/>
                    <a:pt x="5799" y="33594"/>
                    <a:pt x="5946" y="33719"/>
                  </a:cubicBezTo>
                  <a:cubicBezTo>
                    <a:pt x="6092" y="33844"/>
                    <a:pt x="6238" y="33969"/>
                    <a:pt x="6386" y="34090"/>
                  </a:cubicBezTo>
                  <a:cubicBezTo>
                    <a:pt x="6674" y="34322"/>
                    <a:pt x="6966" y="34546"/>
                    <a:pt x="7270" y="34759"/>
                  </a:cubicBezTo>
                  <a:cubicBezTo>
                    <a:pt x="7572" y="34971"/>
                    <a:pt x="7879" y="35177"/>
                    <a:pt x="8196" y="35372"/>
                  </a:cubicBezTo>
                  <a:cubicBezTo>
                    <a:pt x="8511" y="35567"/>
                    <a:pt x="8835" y="35750"/>
                    <a:pt x="9163" y="35921"/>
                  </a:cubicBezTo>
                  <a:cubicBezTo>
                    <a:pt x="9160" y="35921"/>
                    <a:pt x="9157" y="35920"/>
                    <a:pt x="9153" y="35918"/>
                  </a:cubicBezTo>
                  <a:lnTo>
                    <a:pt x="9153" y="35918"/>
                  </a:lnTo>
                  <a:lnTo>
                    <a:pt x="9209" y="35947"/>
                  </a:lnTo>
                  <a:lnTo>
                    <a:pt x="9209" y="35947"/>
                  </a:lnTo>
                  <a:lnTo>
                    <a:pt x="9190" y="35935"/>
                  </a:lnTo>
                  <a:lnTo>
                    <a:pt x="9190" y="35935"/>
                  </a:lnTo>
                  <a:cubicBezTo>
                    <a:pt x="9215" y="35948"/>
                    <a:pt x="9239" y="35962"/>
                    <a:pt x="9264" y="35975"/>
                  </a:cubicBezTo>
                  <a:lnTo>
                    <a:pt x="9245" y="35964"/>
                  </a:lnTo>
                  <a:lnTo>
                    <a:pt x="9245" y="35964"/>
                  </a:lnTo>
                  <a:cubicBezTo>
                    <a:pt x="9726" y="36216"/>
                    <a:pt x="10222" y="36440"/>
                    <a:pt x="10728" y="36634"/>
                  </a:cubicBezTo>
                  <a:cubicBezTo>
                    <a:pt x="11232" y="36824"/>
                    <a:pt x="11743" y="36985"/>
                    <a:pt x="12264" y="37118"/>
                  </a:cubicBezTo>
                  <a:cubicBezTo>
                    <a:pt x="12623" y="37211"/>
                    <a:pt x="12986" y="37286"/>
                    <a:pt x="13353" y="37347"/>
                  </a:cubicBezTo>
                  <a:cubicBezTo>
                    <a:pt x="13720" y="37409"/>
                    <a:pt x="14091" y="37463"/>
                    <a:pt x="14461" y="37498"/>
                  </a:cubicBezTo>
                  <a:cubicBezTo>
                    <a:pt x="14991" y="37550"/>
                    <a:pt x="15522" y="37575"/>
                    <a:pt x="16054" y="37575"/>
                  </a:cubicBezTo>
                  <a:cubicBezTo>
                    <a:pt x="16296" y="37575"/>
                    <a:pt x="16536" y="37571"/>
                    <a:pt x="16779" y="37560"/>
                  </a:cubicBezTo>
                  <a:lnTo>
                    <a:pt x="16777" y="37560"/>
                  </a:lnTo>
                  <a:cubicBezTo>
                    <a:pt x="17309" y="37537"/>
                    <a:pt x="17839" y="37503"/>
                    <a:pt x="18370" y="37447"/>
                  </a:cubicBezTo>
                  <a:cubicBezTo>
                    <a:pt x="19147" y="37366"/>
                    <a:pt x="19916" y="37226"/>
                    <a:pt x="20679" y="37063"/>
                  </a:cubicBezTo>
                  <a:cubicBezTo>
                    <a:pt x="21056" y="36982"/>
                    <a:pt x="21431" y="36890"/>
                    <a:pt x="21801" y="36789"/>
                  </a:cubicBezTo>
                  <a:cubicBezTo>
                    <a:pt x="22167" y="36689"/>
                    <a:pt x="22531" y="36586"/>
                    <a:pt x="22891" y="36469"/>
                  </a:cubicBezTo>
                  <a:lnTo>
                    <a:pt x="22889" y="36469"/>
                  </a:lnTo>
                  <a:cubicBezTo>
                    <a:pt x="23215" y="36364"/>
                    <a:pt x="23541" y="36254"/>
                    <a:pt x="23861" y="36129"/>
                  </a:cubicBezTo>
                  <a:cubicBezTo>
                    <a:pt x="24192" y="35999"/>
                    <a:pt x="24521" y="35863"/>
                    <a:pt x="24849" y="35719"/>
                  </a:cubicBezTo>
                  <a:cubicBezTo>
                    <a:pt x="26291" y="35084"/>
                    <a:pt x="27633" y="34242"/>
                    <a:pt x="28885" y="33290"/>
                  </a:cubicBezTo>
                  <a:cubicBezTo>
                    <a:pt x="29196" y="33054"/>
                    <a:pt x="29500" y="32811"/>
                    <a:pt x="29800" y="32565"/>
                  </a:cubicBezTo>
                  <a:cubicBezTo>
                    <a:pt x="29946" y="32445"/>
                    <a:pt x="30093" y="32321"/>
                    <a:pt x="30234" y="32201"/>
                  </a:cubicBezTo>
                  <a:cubicBezTo>
                    <a:pt x="30376" y="32079"/>
                    <a:pt x="30511" y="31951"/>
                    <a:pt x="30649" y="31824"/>
                  </a:cubicBezTo>
                  <a:cubicBezTo>
                    <a:pt x="30927" y="31563"/>
                    <a:pt x="31196" y="31286"/>
                    <a:pt x="31458" y="31011"/>
                  </a:cubicBezTo>
                  <a:cubicBezTo>
                    <a:pt x="31720" y="30735"/>
                    <a:pt x="31974" y="30454"/>
                    <a:pt x="32217" y="30162"/>
                  </a:cubicBezTo>
                  <a:cubicBezTo>
                    <a:pt x="32702" y="29581"/>
                    <a:pt x="33132" y="28959"/>
                    <a:pt x="33508" y="28302"/>
                  </a:cubicBezTo>
                  <a:cubicBezTo>
                    <a:pt x="33698" y="27970"/>
                    <a:pt x="33875" y="27631"/>
                    <a:pt x="34051" y="27291"/>
                  </a:cubicBezTo>
                  <a:cubicBezTo>
                    <a:pt x="34225" y="26950"/>
                    <a:pt x="34388" y="26604"/>
                    <a:pt x="34546" y="26255"/>
                  </a:cubicBezTo>
                  <a:cubicBezTo>
                    <a:pt x="34853" y="25578"/>
                    <a:pt x="35154" y="24894"/>
                    <a:pt x="35395" y="24190"/>
                  </a:cubicBezTo>
                  <a:cubicBezTo>
                    <a:pt x="35526" y="23810"/>
                    <a:pt x="35640" y="23425"/>
                    <a:pt x="35751" y="23039"/>
                  </a:cubicBezTo>
                  <a:cubicBezTo>
                    <a:pt x="35857" y="22672"/>
                    <a:pt x="35947" y="22303"/>
                    <a:pt x="36031" y="21929"/>
                  </a:cubicBezTo>
                  <a:cubicBezTo>
                    <a:pt x="36116" y="21543"/>
                    <a:pt x="36194" y="21153"/>
                    <a:pt x="36253" y="20762"/>
                  </a:cubicBezTo>
                  <a:cubicBezTo>
                    <a:pt x="36311" y="20362"/>
                    <a:pt x="36351" y="19958"/>
                    <a:pt x="36373" y="19553"/>
                  </a:cubicBezTo>
                  <a:cubicBezTo>
                    <a:pt x="36417" y="18766"/>
                    <a:pt x="36398" y="17976"/>
                    <a:pt x="36340" y="17191"/>
                  </a:cubicBezTo>
                  <a:cubicBezTo>
                    <a:pt x="36287" y="16463"/>
                    <a:pt x="36189" y="15740"/>
                    <a:pt x="36045" y="15026"/>
                  </a:cubicBezTo>
                  <a:cubicBezTo>
                    <a:pt x="35971" y="14660"/>
                    <a:pt x="35890" y="14296"/>
                    <a:pt x="35793" y="13937"/>
                  </a:cubicBezTo>
                  <a:cubicBezTo>
                    <a:pt x="35691" y="13560"/>
                    <a:pt x="35581" y="13186"/>
                    <a:pt x="35463" y="12816"/>
                  </a:cubicBezTo>
                  <a:cubicBezTo>
                    <a:pt x="35461" y="12808"/>
                    <a:pt x="35459" y="12800"/>
                    <a:pt x="35456" y="12792"/>
                  </a:cubicBezTo>
                  <a:cubicBezTo>
                    <a:pt x="35447" y="12762"/>
                    <a:pt x="35439" y="12734"/>
                    <a:pt x="35428" y="12707"/>
                  </a:cubicBezTo>
                  <a:cubicBezTo>
                    <a:pt x="35426" y="12697"/>
                    <a:pt x="35423" y="12688"/>
                    <a:pt x="35420" y="12678"/>
                  </a:cubicBezTo>
                  <a:cubicBezTo>
                    <a:pt x="35399" y="12613"/>
                    <a:pt x="35377" y="12550"/>
                    <a:pt x="35357" y="12487"/>
                  </a:cubicBezTo>
                  <a:cubicBezTo>
                    <a:pt x="35307" y="12343"/>
                    <a:pt x="35258" y="12197"/>
                    <a:pt x="35205" y="12054"/>
                  </a:cubicBezTo>
                  <a:cubicBezTo>
                    <a:pt x="34999" y="11494"/>
                    <a:pt x="34777" y="10942"/>
                    <a:pt x="34522" y="10402"/>
                  </a:cubicBezTo>
                  <a:cubicBezTo>
                    <a:pt x="34513" y="10386"/>
                    <a:pt x="34505" y="10369"/>
                    <a:pt x="34497" y="10351"/>
                  </a:cubicBezTo>
                  <a:lnTo>
                    <a:pt x="34497" y="10351"/>
                  </a:lnTo>
                  <a:lnTo>
                    <a:pt x="34499" y="10354"/>
                  </a:lnTo>
                  <a:cubicBezTo>
                    <a:pt x="34499" y="10353"/>
                    <a:pt x="34497" y="10351"/>
                    <a:pt x="34497" y="10350"/>
                  </a:cubicBezTo>
                  <a:cubicBezTo>
                    <a:pt x="34497" y="10348"/>
                    <a:pt x="34497" y="10348"/>
                    <a:pt x="34497" y="10348"/>
                  </a:cubicBezTo>
                  <a:cubicBezTo>
                    <a:pt x="34495" y="10343"/>
                    <a:pt x="34492" y="10338"/>
                    <a:pt x="34491" y="10337"/>
                  </a:cubicBezTo>
                  <a:cubicBezTo>
                    <a:pt x="34489" y="10335"/>
                    <a:pt x="34489" y="10334"/>
                    <a:pt x="34489" y="10334"/>
                  </a:cubicBezTo>
                  <a:cubicBezTo>
                    <a:pt x="34347" y="10033"/>
                    <a:pt x="34191" y="9737"/>
                    <a:pt x="34033" y="9449"/>
                  </a:cubicBezTo>
                  <a:cubicBezTo>
                    <a:pt x="33875" y="9159"/>
                    <a:pt x="33704" y="8877"/>
                    <a:pt x="33530" y="8597"/>
                  </a:cubicBezTo>
                  <a:cubicBezTo>
                    <a:pt x="33128" y="7951"/>
                    <a:pt x="32684" y="7332"/>
                    <a:pt x="32203" y="6745"/>
                  </a:cubicBezTo>
                  <a:cubicBezTo>
                    <a:pt x="31958" y="6448"/>
                    <a:pt x="31708" y="6155"/>
                    <a:pt x="31450" y="5870"/>
                  </a:cubicBezTo>
                  <a:cubicBezTo>
                    <a:pt x="31212" y="5610"/>
                    <a:pt x="30973" y="5349"/>
                    <a:pt x="30717" y="5107"/>
                  </a:cubicBezTo>
                  <a:cubicBezTo>
                    <a:pt x="30438" y="4841"/>
                    <a:pt x="30144" y="4589"/>
                    <a:pt x="29835" y="4356"/>
                  </a:cubicBezTo>
                  <a:cubicBezTo>
                    <a:pt x="29523" y="4121"/>
                    <a:pt x="29199" y="3905"/>
                    <a:pt x="28868" y="3701"/>
                  </a:cubicBezTo>
                  <a:cubicBezTo>
                    <a:pt x="28205" y="3291"/>
                    <a:pt x="27513" y="2929"/>
                    <a:pt x="26813" y="2588"/>
                  </a:cubicBezTo>
                  <a:cubicBezTo>
                    <a:pt x="26468" y="2422"/>
                    <a:pt x="26118" y="2259"/>
                    <a:pt x="25762" y="2115"/>
                  </a:cubicBezTo>
                  <a:cubicBezTo>
                    <a:pt x="25420" y="1977"/>
                    <a:pt x="25077" y="1851"/>
                    <a:pt x="24728" y="1732"/>
                  </a:cubicBezTo>
                  <a:cubicBezTo>
                    <a:pt x="24358" y="1605"/>
                    <a:pt x="23986" y="1486"/>
                    <a:pt x="23611" y="1385"/>
                  </a:cubicBezTo>
                  <a:cubicBezTo>
                    <a:pt x="23207" y="1276"/>
                    <a:pt x="22796" y="1187"/>
                    <a:pt x="22387" y="1102"/>
                  </a:cubicBezTo>
                  <a:cubicBezTo>
                    <a:pt x="22376" y="1099"/>
                    <a:pt x="22366" y="1098"/>
                    <a:pt x="22355" y="1098"/>
                  </a:cubicBezTo>
                  <a:cubicBezTo>
                    <a:pt x="22268" y="1098"/>
                    <a:pt x="22189" y="1169"/>
                    <a:pt x="22175" y="1255"/>
                  </a:cubicBezTo>
                  <a:cubicBezTo>
                    <a:pt x="22161" y="1355"/>
                    <a:pt x="22229" y="1450"/>
                    <a:pt x="22329" y="1467"/>
                  </a:cubicBezTo>
                  <a:cubicBezTo>
                    <a:pt x="22560" y="1513"/>
                    <a:pt x="22789" y="1562"/>
                    <a:pt x="23019" y="1615"/>
                  </a:cubicBezTo>
                  <a:cubicBezTo>
                    <a:pt x="23011" y="1611"/>
                    <a:pt x="23005" y="1611"/>
                    <a:pt x="22997" y="1608"/>
                  </a:cubicBezTo>
                  <a:lnTo>
                    <a:pt x="22997" y="1608"/>
                  </a:lnTo>
                  <a:cubicBezTo>
                    <a:pt x="23720" y="1782"/>
                    <a:pt x="24432" y="1999"/>
                    <a:pt x="25130" y="2259"/>
                  </a:cubicBezTo>
                  <a:lnTo>
                    <a:pt x="25129" y="2259"/>
                  </a:lnTo>
                  <a:cubicBezTo>
                    <a:pt x="25984" y="2582"/>
                    <a:pt x="26807" y="2978"/>
                    <a:pt x="27614" y="3402"/>
                  </a:cubicBezTo>
                  <a:lnTo>
                    <a:pt x="27595" y="3391"/>
                  </a:lnTo>
                  <a:lnTo>
                    <a:pt x="27595" y="3391"/>
                  </a:lnTo>
                  <a:cubicBezTo>
                    <a:pt x="27893" y="3549"/>
                    <a:pt x="28190" y="3711"/>
                    <a:pt x="28478" y="3885"/>
                  </a:cubicBezTo>
                  <a:cubicBezTo>
                    <a:pt x="28763" y="4054"/>
                    <a:pt x="29039" y="4232"/>
                    <a:pt x="29312" y="4418"/>
                  </a:cubicBezTo>
                  <a:lnTo>
                    <a:pt x="29312" y="4418"/>
                  </a:lnTo>
                  <a:cubicBezTo>
                    <a:pt x="29309" y="4416"/>
                    <a:pt x="29306" y="4414"/>
                    <a:pt x="29303" y="4412"/>
                  </a:cubicBezTo>
                  <a:lnTo>
                    <a:pt x="29303" y="4412"/>
                  </a:lnTo>
                  <a:cubicBezTo>
                    <a:pt x="29475" y="4535"/>
                    <a:pt x="29646" y="4659"/>
                    <a:pt x="29811" y="4793"/>
                  </a:cubicBezTo>
                  <a:cubicBezTo>
                    <a:pt x="29981" y="4931"/>
                    <a:pt x="30145" y="5072"/>
                    <a:pt x="30308" y="5218"/>
                  </a:cubicBezTo>
                  <a:cubicBezTo>
                    <a:pt x="30307" y="5216"/>
                    <a:pt x="30305" y="5214"/>
                    <a:pt x="30305" y="5214"/>
                  </a:cubicBezTo>
                  <a:lnTo>
                    <a:pt x="30305" y="5214"/>
                  </a:lnTo>
                  <a:cubicBezTo>
                    <a:pt x="30817" y="5691"/>
                    <a:pt x="31279" y="6215"/>
                    <a:pt x="31730" y="6747"/>
                  </a:cubicBezTo>
                  <a:lnTo>
                    <a:pt x="31728" y="6745"/>
                  </a:lnTo>
                  <a:lnTo>
                    <a:pt x="31728" y="6745"/>
                  </a:lnTo>
                  <a:cubicBezTo>
                    <a:pt x="31985" y="7051"/>
                    <a:pt x="32236" y="7362"/>
                    <a:pt x="32472" y="7685"/>
                  </a:cubicBezTo>
                  <a:cubicBezTo>
                    <a:pt x="32702" y="8000"/>
                    <a:pt x="32919" y="8322"/>
                    <a:pt x="33131" y="8648"/>
                  </a:cubicBezTo>
                  <a:cubicBezTo>
                    <a:pt x="33318" y="8942"/>
                    <a:pt x="33501" y="9240"/>
                    <a:pt x="33672" y="9542"/>
                  </a:cubicBezTo>
                  <a:cubicBezTo>
                    <a:pt x="33840" y="9839"/>
                    <a:pt x="33996" y="10143"/>
                    <a:pt x="34146" y="10449"/>
                  </a:cubicBezTo>
                  <a:lnTo>
                    <a:pt x="34146" y="10449"/>
                  </a:lnTo>
                  <a:cubicBezTo>
                    <a:pt x="34144" y="10445"/>
                    <a:pt x="34142" y="10440"/>
                    <a:pt x="34140" y="10435"/>
                  </a:cubicBezTo>
                  <a:lnTo>
                    <a:pt x="34140" y="10435"/>
                  </a:lnTo>
                  <a:cubicBezTo>
                    <a:pt x="34335" y="10847"/>
                    <a:pt x="34517" y="11265"/>
                    <a:pt x="34682" y="11689"/>
                  </a:cubicBezTo>
                  <a:cubicBezTo>
                    <a:pt x="34845" y="12105"/>
                    <a:pt x="34992" y="12528"/>
                    <a:pt x="35130" y="12954"/>
                  </a:cubicBezTo>
                  <a:cubicBezTo>
                    <a:pt x="35269" y="13395"/>
                    <a:pt x="35399" y="13837"/>
                    <a:pt x="35513" y="14285"/>
                  </a:cubicBezTo>
                  <a:cubicBezTo>
                    <a:pt x="35619" y="14704"/>
                    <a:pt x="35705" y="15130"/>
                    <a:pt x="35784" y="15556"/>
                  </a:cubicBezTo>
                  <a:lnTo>
                    <a:pt x="35786" y="15567"/>
                  </a:lnTo>
                  <a:cubicBezTo>
                    <a:pt x="35786" y="15569"/>
                    <a:pt x="35786" y="15569"/>
                    <a:pt x="35786" y="15570"/>
                  </a:cubicBezTo>
                  <a:cubicBezTo>
                    <a:pt x="35786" y="15571"/>
                    <a:pt x="35786" y="15571"/>
                    <a:pt x="35786" y="15572"/>
                  </a:cubicBezTo>
                  <a:cubicBezTo>
                    <a:pt x="35909" y="16325"/>
                    <a:pt x="35990" y="17087"/>
                    <a:pt x="36028" y="17850"/>
                  </a:cubicBezTo>
                  <a:lnTo>
                    <a:pt x="36028" y="17858"/>
                  </a:lnTo>
                  <a:lnTo>
                    <a:pt x="36028" y="17859"/>
                  </a:lnTo>
                  <a:lnTo>
                    <a:pt x="36028" y="17859"/>
                  </a:lnTo>
                  <a:cubicBezTo>
                    <a:pt x="36055" y="18573"/>
                    <a:pt x="36042" y="19287"/>
                    <a:pt x="35985" y="19999"/>
                  </a:cubicBezTo>
                  <a:cubicBezTo>
                    <a:pt x="35985" y="20001"/>
                    <a:pt x="35985" y="20003"/>
                    <a:pt x="35985" y="20004"/>
                  </a:cubicBezTo>
                  <a:cubicBezTo>
                    <a:pt x="35985" y="20007"/>
                    <a:pt x="35985" y="20009"/>
                    <a:pt x="35985" y="20011"/>
                  </a:cubicBezTo>
                  <a:cubicBezTo>
                    <a:pt x="35952" y="20348"/>
                    <a:pt x="35914" y="20682"/>
                    <a:pt x="35852" y="21017"/>
                  </a:cubicBezTo>
                  <a:cubicBezTo>
                    <a:pt x="35790" y="21353"/>
                    <a:pt x="35719" y="21687"/>
                    <a:pt x="35648" y="22021"/>
                  </a:cubicBezTo>
                  <a:cubicBezTo>
                    <a:pt x="35649" y="22013"/>
                    <a:pt x="35651" y="22005"/>
                    <a:pt x="35653" y="21997"/>
                  </a:cubicBezTo>
                  <a:lnTo>
                    <a:pt x="35653" y="21997"/>
                  </a:lnTo>
                  <a:cubicBezTo>
                    <a:pt x="35474" y="22784"/>
                    <a:pt x="35247" y="23558"/>
                    <a:pt x="34977" y="24316"/>
                  </a:cubicBezTo>
                  <a:cubicBezTo>
                    <a:pt x="34977" y="24316"/>
                    <a:pt x="34977" y="24316"/>
                    <a:pt x="34977" y="24316"/>
                  </a:cubicBezTo>
                  <a:lnTo>
                    <a:pt x="34977" y="24316"/>
                  </a:lnTo>
                  <a:cubicBezTo>
                    <a:pt x="34976" y="24322"/>
                    <a:pt x="34973" y="24327"/>
                    <a:pt x="34972" y="24334"/>
                  </a:cubicBezTo>
                  <a:cubicBezTo>
                    <a:pt x="34774" y="24861"/>
                    <a:pt x="34559" y="25382"/>
                    <a:pt x="34326" y="25895"/>
                  </a:cubicBezTo>
                  <a:cubicBezTo>
                    <a:pt x="34089" y="26419"/>
                    <a:pt x="33840" y="26936"/>
                    <a:pt x="33576" y="27446"/>
                  </a:cubicBezTo>
                  <a:cubicBezTo>
                    <a:pt x="33414" y="27756"/>
                    <a:pt x="33243" y="28062"/>
                    <a:pt x="33064" y="28362"/>
                  </a:cubicBezTo>
                  <a:cubicBezTo>
                    <a:pt x="32903" y="28634"/>
                    <a:pt x="32725" y="28898"/>
                    <a:pt x="32543" y="29158"/>
                  </a:cubicBezTo>
                  <a:lnTo>
                    <a:pt x="32543" y="29158"/>
                  </a:lnTo>
                  <a:cubicBezTo>
                    <a:pt x="32544" y="29158"/>
                    <a:pt x="32544" y="29158"/>
                    <a:pt x="32544" y="29157"/>
                  </a:cubicBezTo>
                  <a:lnTo>
                    <a:pt x="32544" y="29157"/>
                  </a:lnTo>
                  <a:cubicBezTo>
                    <a:pt x="32364" y="29410"/>
                    <a:pt x="32177" y="29656"/>
                    <a:pt x="31980" y="29893"/>
                  </a:cubicBezTo>
                  <a:cubicBezTo>
                    <a:pt x="31782" y="30132"/>
                    <a:pt x="31578" y="30363"/>
                    <a:pt x="31371" y="30593"/>
                  </a:cubicBezTo>
                  <a:cubicBezTo>
                    <a:pt x="30904" y="31101"/>
                    <a:pt x="30410" y="31582"/>
                    <a:pt x="29887" y="32033"/>
                  </a:cubicBezTo>
                  <a:cubicBezTo>
                    <a:pt x="29887" y="32033"/>
                    <a:pt x="29887" y="32033"/>
                    <a:pt x="29887" y="32033"/>
                  </a:cubicBezTo>
                  <a:lnTo>
                    <a:pt x="29887" y="32033"/>
                  </a:lnTo>
                  <a:cubicBezTo>
                    <a:pt x="29883" y="32038"/>
                    <a:pt x="29879" y="32041"/>
                    <a:pt x="29875" y="32044"/>
                  </a:cubicBezTo>
                  <a:lnTo>
                    <a:pt x="29887" y="32033"/>
                  </a:lnTo>
                  <a:lnTo>
                    <a:pt x="29887" y="32033"/>
                  </a:lnTo>
                  <a:cubicBezTo>
                    <a:pt x="29460" y="32391"/>
                    <a:pt x="29026" y="32739"/>
                    <a:pt x="28583" y="33078"/>
                  </a:cubicBezTo>
                  <a:cubicBezTo>
                    <a:pt x="28149" y="33410"/>
                    <a:pt x="27698" y="33721"/>
                    <a:pt x="27242" y="34022"/>
                  </a:cubicBezTo>
                  <a:lnTo>
                    <a:pt x="27242" y="34022"/>
                  </a:lnTo>
                  <a:cubicBezTo>
                    <a:pt x="27243" y="34021"/>
                    <a:pt x="27244" y="34020"/>
                    <a:pt x="27245" y="34018"/>
                  </a:cubicBezTo>
                  <a:lnTo>
                    <a:pt x="27245" y="34018"/>
                  </a:lnTo>
                  <a:cubicBezTo>
                    <a:pt x="27242" y="34022"/>
                    <a:pt x="27237" y="34025"/>
                    <a:pt x="27234" y="34026"/>
                  </a:cubicBezTo>
                  <a:cubicBezTo>
                    <a:pt x="27233" y="34028"/>
                    <a:pt x="27230" y="34030"/>
                    <a:pt x="27226" y="34031"/>
                  </a:cubicBezTo>
                  <a:lnTo>
                    <a:pt x="27231" y="34028"/>
                  </a:lnTo>
                  <a:lnTo>
                    <a:pt x="27231" y="34028"/>
                  </a:lnTo>
                  <a:cubicBezTo>
                    <a:pt x="26903" y="34238"/>
                    <a:pt x="26573" y="34446"/>
                    <a:pt x="26232" y="34634"/>
                  </a:cubicBezTo>
                  <a:cubicBezTo>
                    <a:pt x="26058" y="34729"/>
                    <a:pt x="25886" y="34824"/>
                    <a:pt x="25710" y="34916"/>
                  </a:cubicBezTo>
                  <a:cubicBezTo>
                    <a:pt x="25537" y="35006"/>
                    <a:pt x="25365" y="35092"/>
                    <a:pt x="25189" y="35177"/>
                  </a:cubicBezTo>
                  <a:lnTo>
                    <a:pt x="25194" y="35175"/>
                  </a:lnTo>
                  <a:lnTo>
                    <a:pt x="25194" y="35175"/>
                  </a:lnTo>
                  <a:cubicBezTo>
                    <a:pt x="25190" y="35177"/>
                    <a:pt x="25186" y="35179"/>
                    <a:pt x="25183" y="35180"/>
                  </a:cubicBezTo>
                  <a:lnTo>
                    <a:pt x="25178" y="35184"/>
                  </a:lnTo>
                  <a:cubicBezTo>
                    <a:pt x="24776" y="35372"/>
                    <a:pt x="24371" y="35551"/>
                    <a:pt x="23959" y="35715"/>
                  </a:cubicBezTo>
                  <a:cubicBezTo>
                    <a:pt x="23568" y="35872"/>
                    <a:pt x="23171" y="36010"/>
                    <a:pt x="22772" y="36140"/>
                  </a:cubicBezTo>
                  <a:lnTo>
                    <a:pt x="22794" y="36133"/>
                  </a:lnTo>
                  <a:lnTo>
                    <a:pt x="22794" y="36133"/>
                  </a:lnTo>
                  <a:cubicBezTo>
                    <a:pt x="22295" y="36288"/>
                    <a:pt x="21795" y="36433"/>
                    <a:pt x="21290" y="36559"/>
                  </a:cubicBezTo>
                  <a:cubicBezTo>
                    <a:pt x="20791" y="36686"/>
                    <a:pt x="20289" y="36793"/>
                    <a:pt x="19782" y="36885"/>
                  </a:cubicBezTo>
                  <a:lnTo>
                    <a:pt x="19782" y="36885"/>
                  </a:lnTo>
                  <a:cubicBezTo>
                    <a:pt x="19786" y="36884"/>
                    <a:pt x="19791" y="36883"/>
                    <a:pt x="19795" y="36882"/>
                  </a:cubicBezTo>
                  <a:lnTo>
                    <a:pt x="19795" y="36882"/>
                  </a:lnTo>
                  <a:lnTo>
                    <a:pt x="19778" y="36885"/>
                  </a:lnTo>
                  <a:cubicBezTo>
                    <a:pt x="19779" y="36885"/>
                    <a:pt x="19780" y="36885"/>
                    <a:pt x="19782" y="36885"/>
                  </a:cubicBezTo>
                  <a:lnTo>
                    <a:pt x="19782" y="36885"/>
                  </a:lnTo>
                  <a:cubicBezTo>
                    <a:pt x="19717" y="36896"/>
                    <a:pt x="19653" y="36908"/>
                    <a:pt x="19588" y="36919"/>
                  </a:cubicBezTo>
                  <a:lnTo>
                    <a:pt x="19582" y="36919"/>
                  </a:lnTo>
                  <a:cubicBezTo>
                    <a:pt x="19579" y="36920"/>
                    <a:pt x="19576" y="36920"/>
                    <a:pt x="19573" y="36920"/>
                  </a:cubicBezTo>
                  <a:lnTo>
                    <a:pt x="19576" y="36920"/>
                  </a:lnTo>
                  <a:cubicBezTo>
                    <a:pt x="18708" y="37067"/>
                    <a:pt x="17831" y="37162"/>
                    <a:pt x="16953" y="37202"/>
                  </a:cubicBezTo>
                  <a:lnTo>
                    <a:pt x="16954" y="37202"/>
                  </a:lnTo>
                  <a:cubicBezTo>
                    <a:pt x="16952" y="37203"/>
                    <a:pt x="16950" y="37203"/>
                    <a:pt x="16947" y="37203"/>
                  </a:cubicBezTo>
                  <a:cubicBezTo>
                    <a:pt x="16945" y="37203"/>
                    <a:pt x="16943" y="37203"/>
                    <a:pt x="16942" y="37202"/>
                  </a:cubicBezTo>
                  <a:lnTo>
                    <a:pt x="16932" y="37202"/>
                  </a:lnTo>
                  <a:cubicBezTo>
                    <a:pt x="16882" y="37205"/>
                    <a:pt x="16831" y="37207"/>
                    <a:pt x="16780" y="37210"/>
                  </a:cubicBezTo>
                  <a:lnTo>
                    <a:pt x="16783" y="37210"/>
                  </a:lnTo>
                  <a:cubicBezTo>
                    <a:pt x="16766" y="37210"/>
                    <a:pt x="16750" y="37211"/>
                    <a:pt x="16733" y="37211"/>
                  </a:cubicBezTo>
                  <a:lnTo>
                    <a:pt x="16756" y="37211"/>
                  </a:lnTo>
                  <a:cubicBezTo>
                    <a:pt x="16531" y="37219"/>
                    <a:pt x="16306" y="37225"/>
                    <a:pt x="16081" y="37225"/>
                  </a:cubicBezTo>
                  <a:cubicBezTo>
                    <a:pt x="15954" y="37225"/>
                    <a:pt x="15827" y="37223"/>
                    <a:pt x="15701" y="37219"/>
                  </a:cubicBezTo>
                  <a:cubicBezTo>
                    <a:pt x="15354" y="37211"/>
                    <a:pt x="15006" y="37192"/>
                    <a:pt x="14657" y="37164"/>
                  </a:cubicBezTo>
                  <a:cubicBezTo>
                    <a:pt x="14330" y="37132"/>
                    <a:pt x="14007" y="37096"/>
                    <a:pt x="13678" y="37045"/>
                  </a:cubicBezTo>
                  <a:cubicBezTo>
                    <a:pt x="13355" y="36996"/>
                    <a:pt x="13035" y="36935"/>
                    <a:pt x="12715" y="36868"/>
                  </a:cubicBezTo>
                  <a:lnTo>
                    <a:pt x="12715" y="36868"/>
                  </a:lnTo>
                  <a:cubicBezTo>
                    <a:pt x="12398" y="36793"/>
                    <a:pt x="12080" y="36711"/>
                    <a:pt x="11767" y="36615"/>
                  </a:cubicBezTo>
                  <a:cubicBezTo>
                    <a:pt x="11471" y="36524"/>
                    <a:pt x="11176" y="36425"/>
                    <a:pt x="10885" y="36319"/>
                  </a:cubicBezTo>
                  <a:cubicBezTo>
                    <a:pt x="10342" y="36110"/>
                    <a:pt x="9814" y="35869"/>
                    <a:pt x="9299" y="35598"/>
                  </a:cubicBezTo>
                  <a:cubicBezTo>
                    <a:pt x="9001" y="35440"/>
                    <a:pt x="8707" y="35277"/>
                    <a:pt x="8420" y="35101"/>
                  </a:cubicBezTo>
                  <a:cubicBezTo>
                    <a:pt x="8139" y="34927"/>
                    <a:pt x="7862" y="34745"/>
                    <a:pt x="7589" y="34557"/>
                  </a:cubicBezTo>
                  <a:lnTo>
                    <a:pt x="7589" y="34557"/>
                  </a:lnTo>
                  <a:lnTo>
                    <a:pt x="7593" y="34560"/>
                  </a:lnTo>
                  <a:cubicBezTo>
                    <a:pt x="7273" y="34335"/>
                    <a:pt x="6959" y="34101"/>
                    <a:pt x="6655" y="33854"/>
                  </a:cubicBezTo>
                  <a:cubicBezTo>
                    <a:pt x="6348" y="33605"/>
                    <a:pt x="6049" y="33350"/>
                    <a:pt x="5756" y="33086"/>
                  </a:cubicBezTo>
                  <a:lnTo>
                    <a:pt x="5752" y="33083"/>
                  </a:lnTo>
                  <a:cubicBezTo>
                    <a:pt x="5750" y="33081"/>
                    <a:pt x="5747" y="33079"/>
                    <a:pt x="5745" y="33077"/>
                  </a:cubicBezTo>
                  <a:cubicBezTo>
                    <a:pt x="5308" y="32670"/>
                    <a:pt x="4895" y="32241"/>
                    <a:pt x="4504" y="31790"/>
                  </a:cubicBezTo>
                  <a:cubicBezTo>
                    <a:pt x="4317" y="31566"/>
                    <a:pt x="4134" y="31338"/>
                    <a:pt x="3961" y="31103"/>
                  </a:cubicBezTo>
                  <a:cubicBezTo>
                    <a:pt x="3803" y="30886"/>
                    <a:pt x="3653" y="30664"/>
                    <a:pt x="3507" y="30441"/>
                  </a:cubicBezTo>
                  <a:cubicBezTo>
                    <a:pt x="3505" y="30438"/>
                    <a:pt x="3504" y="30436"/>
                    <a:pt x="3502" y="30435"/>
                  </a:cubicBezTo>
                  <a:lnTo>
                    <a:pt x="3501" y="30431"/>
                  </a:lnTo>
                  <a:cubicBezTo>
                    <a:pt x="3281" y="30085"/>
                    <a:pt x="3064" y="29735"/>
                    <a:pt x="2864" y="29376"/>
                  </a:cubicBezTo>
                  <a:cubicBezTo>
                    <a:pt x="2655" y="29002"/>
                    <a:pt x="2459" y="28620"/>
                    <a:pt x="2272" y="28236"/>
                  </a:cubicBezTo>
                  <a:cubicBezTo>
                    <a:pt x="2269" y="28231"/>
                    <a:pt x="2267" y="28226"/>
                    <a:pt x="2266" y="28223"/>
                  </a:cubicBezTo>
                  <a:cubicBezTo>
                    <a:pt x="2266" y="28223"/>
                    <a:pt x="2266" y="28225"/>
                    <a:pt x="2266" y="28225"/>
                  </a:cubicBezTo>
                  <a:cubicBezTo>
                    <a:pt x="2264" y="28218"/>
                    <a:pt x="2261" y="28214"/>
                    <a:pt x="2258" y="28207"/>
                  </a:cubicBezTo>
                  <a:cubicBezTo>
                    <a:pt x="2258" y="28206"/>
                    <a:pt x="2258" y="28206"/>
                    <a:pt x="2256" y="28204"/>
                  </a:cubicBezTo>
                  <a:cubicBezTo>
                    <a:pt x="2242" y="28174"/>
                    <a:pt x="2228" y="28142"/>
                    <a:pt x="2214" y="28112"/>
                  </a:cubicBezTo>
                  <a:cubicBezTo>
                    <a:pt x="2212" y="28109"/>
                    <a:pt x="2209" y="28106"/>
                    <a:pt x="2207" y="28103"/>
                  </a:cubicBezTo>
                  <a:cubicBezTo>
                    <a:pt x="2206" y="28100"/>
                    <a:pt x="2206" y="28096"/>
                    <a:pt x="2204" y="28093"/>
                  </a:cubicBezTo>
                  <a:lnTo>
                    <a:pt x="2204" y="28095"/>
                  </a:lnTo>
                  <a:cubicBezTo>
                    <a:pt x="2036" y="27740"/>
                    <a:pt x="1891" y="27375"/>
                    <a:pt x="1750" y="27007"/>
                  </a:cubicBezTo>
                  <a:cubicBezTo>
                    <a:pt x="1601" y="26615"/>
                    <a:pt x="1460" y="26219"/>
                    <a:pt x="1329" y="25820"/>
                  </a:cubicBezTo>
                  <a:lnTo>
                    <a:pt x="1329" y="25819"/>
                  </a:lnTo>
                  <a:cubicBezTo>
                    <a:pt x="1329" y="25819"/>
                    <a:pt x="1329" y="25817"/>
                    <a:pt x="1329" y="25817"/>
                  </a:cubicBezTo>
                  <a:lnTo>
                    <a:pt x="1329" y="25814"/>
                  </a:lnTo>
                  <a:cubicBezTo>
                    <a:pt x="1327" y="25809"/>
                    <a:pt x="1324" y="25803"/>
                    <a:pt x="1322" y="25798"/>
                  </a:cubicBezTo>
                  <a:lnTo>
                    <a:pt x="1322" y="25798"/>
                  </a:lnTo>
                  <a:cubicBezTo>
                    <a:pt x="1324" y="25801"/>
                    <a:pt x="1326" y="25804"/>
                    <a:pt x="1327" y="25807"/>
                  </a:cubicBezTo>
                  <a:cubicBezTo>
                    <a:pt x="1087" y="25038"/>
                    <a:pt x="909" y="24251"/>
                    <a:pt x="767" y="23458"/>
                  </a:cubicBezTo>
                  <a:cubicBezTo>
                    <a:pt x="664" y="22874"/>
                    <a:pt x="570" y="22288"/>
                    <a:pt x="506" y="21700"/>
                  </a:cubicBezTo>
                  <a:cubicBezTo>
                    <a:pt x="439" y="21089"/>
                    <a:pt x="393" y="20476"/>
                    <a:pt x="366" y="19863"/>
                  </a:cubicBezTo>
                  <a:lnTo>
                    <a:pt x="366" y="19859"/>
                  </a:lnTo>
                  <a:lnTo>
                    <a:pt x="366" y="19844"/>
                  </a:lnTo>
                  <a:cubicBezTo>
                    <a:pt x="366" y="19844"/>
                    <a:pt x="366" y="19844"/>
                    <a:pt x="366" y="19845"/>
                  </a:cubicBezTo>
                  <a:lnTo>
                    <a:pt x="366" y="19845"/>
                  </a:lnTo>
                  <a:cubicBezTo>
                    <a:pt x="349" y="19396"/>
                    <a:pt x="343" y="18948"/>
                    <a:pt x="354" y="18500"/>
                  </a:cubicBezTo>
                  <a:cubicBezTo>
                    <a:pt x="360" y="18276"/>
                    <a:pt x="368" y="18052"/>
                    <a:pt x="382" y="17829"/>
                  </a:cubicBezTo>
                  <a:cubicBezTo>
                    <a:pt x="395" y="17617"/>
                    <a:pt x="412" y="17407"/>
                    <a:pt x="431" y="17194"/>
                  </a:cubicBezTo>
                  <a:cubicBezTo>
                    <a:pt x="469" y="16802"/>
                    <a:pt x="517" y="16411"/>
                    <a:pt x="583" y="16023"/>
                  </a:cubicBezTo>
                  <a:cubicBezTo>
                    <a:pt x="651" y="15645"/>
                    <a:pt x="724" y="15269"/>
                    <a:pt x="809" y="14894"/>
                  </a:cubicBezTo>
                  <a:lnTo>
                    <a:pt x="809" y="14894"/>
                  </a:lnTo>
                  <a:cubicBezTo>
                    <a:pt x="808" y="14898"/>
                    <a:pt x="807" y="14902"/>
                    <a:pt x="806" y="14905"/>
                  </a:cubicBezTo>
                  <a:cubicBezTo>
                    <a:pt x="930" y="14381"/>
                    <a:pt x="1066" y="13862"/>
                    <a:pt x="1216" y="13346"/>
                  </a:cubicBezTo>
                  <a:cubicBezTo>
                    <a:pt x="1288" y="13101"/>
                    <a:pt x="1362" y="12854"/>
                    <a:pt x="1441" y="12610"/>
                  </a:cubicBezTo>
                  <a:cubicBezTo>
                    <a:pt x="1527" y="12354"/>
                    <a:pt x="1617" y="12096"/>
                    <a:pt x="1709" y="11839"/>
                  </a:cubicBezTo>
                  <a:cubicBezTo>
                    <a:pt x="1843" y="11474"/>
                    <a:pt x="1989" y="11111"/>
                    <a:pt x="2147" y="10755"/>
                  </a:cubicBezTo>
                  <a:cubicBezTo>
                    <a:pt x="2299" y="10414"/>
                    <a:pt x="2464" y="10079"/>
                    <a:pt x="2636" y="9748"/>
                  </a:cubicBezTo>
                  <a:cubicBezTo>
                    <a:pt x="2766" y="9509"/>
                    <a:pt x="2897" y="9270"/>
                    <a:pt x="3042" y="9039"/>
                  </a:cubicBezTo>
                  <a:cubicBezTo>
                    <a:pt x="3181" y="8814"/>
                    <a:pt x="3326" y="8591"/>
                    <a:pt x="3477" y="8371"/>
                  </a:cubicBezTo>
                  <a:cubicBezTo>
                    <a:pt x="3662" y="8110"/>
                    <a:pt x="3852" y="7848"/>
                    <a:pt x="4056" y="7602"/>
                  </a:cubicBezTo>
                  <a:cubicBezTo>
                    <a:pt x="4257" y="7358"/>
                    <a:pt x="4465" y="7120"/>
                    <a:pt x="4677" y="6886"/>
                  </a:cubicBezTo>
                  <a:lnTo>
                    <a:pt x="4677" y="6886"/>
                  </a:lnTo>
                  <a:lnTo>
                    <a:pt x="4662" y="6903"/>
                  </a:lnTo>
                  <a:cubicBezTo>
                    <a:pt x="4865" y="6685"/>
                    <a:pt x="5071" y="6467"/>
                    <a:pt x="5281" y="6256"/>
                  </a:cubicBezTo>
                  <a:cubicBezTo>
                    <a:pt x="5478" y="6061"/>
                    <a:pt x="5680" y="5874"/>
                    <a:pt x="5889" y="5694"/>
                  </a:cubicBezTo>
                  <a:cubicBezTo>
                    <a:pt x="6063" y="5550"/>
                    <a:pt x="6241" y="5409"/>
                    <a:pt x="6424" y="5273"/>
                  </a:cubicBezTo>
                  <a:cubicBezTo>
                    <a:pt x="6608" y="5138"/>
                    <a:pt x="6793" y="5004"/>
                    <a:pt x="6978" y="4871"/>
                  </a:cubicBezTo>
                  <a:cubicBezTo>
                    <a:pt x="7336" y="4614"/>
                    <a:pt x="7700" y="4361"/>
                    <a:pt x="8069" y="4119"/>
                  </a:cubicBezTo>
                  <a:cubicBezTo>
                    <a:pt x="8371" y="3924"/>
                    <a:pt x="8675" y="3737"/>
                    <a:pt x="8989" y="3562"/>
                  </a:cubicBezTo>
                  <a:cubicBezTo>
                    <a:pt x="9282" y="3396"/>
                    <a:pt x="9586" y="3247"/>
                    <a:pt x="9890" y="3101"/>
                  </a:cubicBezTo>
                  <a:lnTo>
                    <a:pt x="9888" y="3101"/>
                  </a:lnTo>
                  <a:lnTo>
                    <a:pt x="9896" y="3098"/>
                  </a:lnTo>
                  <a:lnTo>
                    <a:pt x="9905" y="3093"/>
                  </a:lnTo>
                  <a:cubicBezTo>
                    <a:pt x="9946" y="3073"/>
                    <a:pt x="9989" y="3054"/>
                    <a:pt x="10030" y="3033"/>
                  </a:cubicBezTo>
                  <a:lnTo>
                    <a:pt x="10029" y="3033"/>
                  </a:lnTo>
                  <a:cubicBezTo>
                    <a:pt x="10030" y="3033"/>
                    <a:pt x="10032" y="3031"/>
                    <a:pt x="10035" y="3031"/>
                  </a:cubicBezTo>
                  <a:lnTo>
                    <a:pt x="10048" y="3025"/>
                  </a:lnTo>
                  <a:lnTo>
                    <a:pt x="10049" y="3025"/>
                  </a:lnTo>
                  <a:cubicBezTo>
                    <a:pt x="10708" y="2715"/>
                    <a:pt x="11370" y="2416"/>
                    <a:pt x="12047" y="2147"/>
                  </a:cubicBezTo>
                  <a:cubicBezTo>
                    <a:pt x="12761" y="1863"/>
                    <a:pt x="13481" y="1597"/>
                    <a:pt x="14211" y="1360"/>
                  </a:cubicBezTo>
                  <a:lnTo>
                    <a:pt x="14211" y="1360"/>
                  </a:lnTo>
                  <a:lnTo>
                    <a:pt x="14189" y="1368"/>
                  </a:lnTo>
                  <a:cubicBezTo>
                    <a:pt x="14775" y="1179"/>
                    <a:pt x="15367" y="1008"/>
                    <a:pt x="15962" y="853"/>
                  </a:cubicBezTo>
                  <a:cubicBezTo>
                    <a:pt x="16582" y="690"/>
                    <a:pt x="17208" y="543"/>
                    <a:pt x="17839" y="426"/>
                  </a:cubicBezTo>
                  <a:lnTo>
                    <a:pt x="17839" y="426"/>
                  </a:lnTo>
                  <a:lnTo>
                    <a:pt x="17816" y="429"/>
                  </a:lnTo>
                  <a:cubicBezTo>
                    <a:pt x="18037" y="391"/>
                    <a:pt x="18259" y="351"/>
                    <a:pt x="18482" y="337"/>
                  </a:cubicBezTo>
                  <a:cubicBezTo>
                    <a:pt x="18504" y="337"/>
                    <a:pt x="18526" y="337"/>
                    <a:pt x="18548" y="339"/>
                  </a:cubicBezTo>
                  <a:cubicBezTo>
                    <a:pt x="18552" y="339"/>
                    <a:pt x="18553" y="339"/>
                    <a:pt x="18555" y="340"/>
                  </a:cubicBezTo>
                  <a:cubicBezTo>
                    <a:pt x="18561" y="345"/>
                    <a:pt x="18567" y="350"/>
                    <a:pt x="18574" y="355"/>
                  </a:cubicBezTo>
                  <a:cubicBezTo>
                    <a:pt x="18603" y="371"/>
                    <a:pt x="18635" y="379"/>
                    <a:pt x="18667" y="379"/>
                  </a:cubicBezTo>
                  <a:cubicBezTo>
                    <a:pt x="18696" y="379"/>
                    <a:pt x="18726" y="372"/>
                    <a:pt x="18753" y="358"/>
                  </a:cubicBezTo>
                  <a:cubicBezTo>
                    <a:pt x="18860" y="298"/>
                    <a:pt x="18876" y="130"/>
                    <a:pt x="18772" y="60"/>
                  </a:cubicBezTo>
                  <a:lnTo>
                    <a:pt x="18767" y="60"/>
                  </a:lnTo>
                  <a:cubicBezTo>
                    <a:pt x="18730" y="54"/>
                    <a:pt x="18694" y="43"/>
                    <a:pt x="18659" y="27"/>
                  </a:cubicBezTo>
                  <a:cubicBezTo>
                    <a:pt x="18648" y="21"/>
                    <a:pt x="18639" y="13"/>
                    <a:pt x="18629" y="5"/>
                  </a:cubicBezTo>
                  <a:cubicBezTo>
                    <a:pt x="18605" y="2"/>
                    <a:pt x="18580" y="1"/>
                    <a:pt x="18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7" name="Google Shape;13827;p25"/>
            <p:cNvSpPr/>
            <p:nvPr/>
          </p:nvSpPr>
          <p:spPr>
            <a:xfrm>
              <a:off x="7557396" y="1258021"/>
              <a:ext cx="1001537" cy="998442"/>
            </a:xfrm>
            <a:custGeom>
              <a:avLst/>
              <a:gdLst/>
              <a:ahLst/>
              <a:cxnLst/>
              <a:rect l="l" t="t" r="r" b="b"/>
              <a:pathLst>
                <a:path w="29770" h="29678" extrusionOk="0">
                  <a:moveTo>
                    <a:pt x="11526" y="956"/>
                  </a:moveTo>
                  <a:cubicBezTo>
                    <a:pt x="11522" y="957"/>
                    <a:pt x="11519" y="958"/>
                    <a:pt x="11516" y="959"/>
                  </a:cubicBezTo>
                  <a:cubicBezTo>
                    <a:pt x="11519" y="958"/>
                    <a:pt x="11522" y="957"/>
                    <a:pt x="11526" y="956"/>
                  </a:cubicBezTo>
                  <a:close/>
                  <a:moveTo>
                    <a:pt x="1069" y="9530"/>
                  </a:moveTo>
                  <a:cubicBezTo>
                    <a:pt x="1067" y="9537"/>
                    <a:pt x="1065" y="9543"/>
                    <a:pt x="1062" y="9549"/>
                  </a:cubicBezTo>
                  <a:cubicBezTo>
                    <a:pt x="1065" y="9542"/>
                    <a:pt x="1068" y="9537"/>
                    <a:pt x="1069" y="9530"/>
                  </a:cubicBezTo>
                  <a:close/>
                  <a:moveTo>
                    <a:pt x="29114" y="12521"/>
                  </a:moveTo>
                  <a:cubicBezTo>
                    <a:pt x="29115" y="12527"/>
                    <a:pt x="29116" y="12532"/>
                    <a:pt x="29117" y="12538"/>
                  </a:cubicBezTo>
                  <a:cubicBezTo>
                    <a:pt x="29116" y="12532"/>
                    <a:pt x="29115" y="12527"/>
                    <a:pt x="29114" y="12521"/>
                  </a:cubicBezTo>
                  <a:close/>
                  <a:moveTo>
                    <a:pt x="11" y="14968"/>
                  </a:moveTo>
                  <a:cubicBezTo>
                    <a:pt x="11" y="14974"/>
                    <a:pt x="11" y="14980"/>
                    <a:pt x="12" y="14986"/>
                  </a:cubicBezTo>
                  <a:lnTo>
                    <a:pt x="12" y="14986"/>
                  </a:lnTo>
                  <a:cubicBezTo>
                    <a:pt x="12" y="14980"/>
                    <a:pt x="11" y="14974"/>
                    <a:pt x="11" y="14968"/>
                  </a:cubicBezTo>
                  <a:close/>
                  <a:moveTo>
                    <a:pt x="298" y="17775"/>
                  </a:moveTo>
                  <a:lnTo>
                    <a:pt x="298" y="17775"/>
                  </a:lnTo>
                  <a:cubicBezTo>
                    <a:pt x="298" y="17779"/>
                    <a:pt x="299" y="17783"/>
                    <a:pt x="300" y="17787"/>
                  </a:cubicBezTo>
                  <a:lnTo>
                    <a:pt x="300" y="17787"/>
                  </a:lnTo>
                  <a:cubicBezTo>
                    <a:pt x="299" y="17783"/>
                    <a:pt x="298" y="17779"/>
                    <a:pt x="298" y="17775"/>
                  </a:cubicBezTo>
                  <a:close/>
                  <a:moveTo>
                    <a:pt x="4551" y="24892"/>
                  </a:moveTo>
                  <a:lnTo>
                    <a:pt x="4551" y="24892"/>
                  </a:lnTo>
                  <a:cubicBezTo>
                    <a:pt x="4553" y="24894"/>
                    <a:pt x="4555" y="24895"/>
                    <a:pt x="4557" y="24897"/>
                  </a:cubicBezTo>
                  <a:lnTo>
                    <a:pt x="4557" y="24897"/>
                  </a:lnTo>
                  <a:cubicBezTo>
                    <a:pt x="4555" y="24894"/>
                    <a:pt x="4552" y="24893"/>
                    <a:pt x="4551" y="24892"/>
                  </a:cubicBezTo>
                  <a:close/>
                  <a:moveTo>
                    <a:pt x="25315" y="25186"/>
                  </a:moveTo>
                  <a:cubicBezTo>
                    <a:pt x="25314" y="25187"/>
                    <a:pt x="25313" y="25189"/>
                    <a:pt x="25312" y="25190"/>
                  </a:cubicBezTo>
                  <a:lnTo>
                    <a:pt x="25312" y="25190"/>
                  </a:lnTo>
                  <a:cubicBezTo>
                    <a:pt x="25313" y="25188"/>
                    <a:pt x="25314" y="25187"/>
                    <a:pt x="25315" y="25186"/>
                  </a:cubicBezTo>
                  <a:close/>
                  <a:moveTo>
                    <a:pt x="7011" y="26840"/>
                  </a:moveTo>
                  <a:cubicBezTo>
                    <a:pt x="7013" y="26841"/>
                    <a:pt x="7014" y="26843"/>
                    <a:pt x="7016" y="26844"/>
                  </a:cubicBezTo>
                  <a:cubicBezTo>
                    <a:pt x="7014" y="26842"/>
                    <a:pt x="7013" y="26841"/>
                    <a:pt x="7011" y="26840"/>
                  </a:cubicBezTo>
                  <a:close/>
                  <a:moveTo>
                    <a:pt x="21815" y="27928"/>
                  </a:moveTo>
                  <a:lnTo>
                    <a:pt x="21815" y="27928"/>
                  </a:lnTo>
                  <a:cubicBezTo>
                    <a:pt x="21814" y="27928"/>
                    <a:pt x="21813" y="27929"/>
                    <a:pt x="21812" y="27930"/>
                  </a:cubicBezTo>
                  <a:cubicBezTo>
                    <a:pt x="21813" y="27929"/>
                    <a:pt x="21814" y="27929"/>
                    <a:pt x="21815" y="27928"/>
                  </a:cubicBezTo>
                  <a:close/>
                  <a:moveTo>
                    <a:pt x="9954" y="28399"/>
                  </a:moveTo>
                  <a:lnTo>
                    <a:pt x="9954" y="28399"/>
                  </a:lnTo>
                  <a:cubicBezTo>
                    <a:pt x="9959" y="28401"/>
                    <a:pt x="9964" y="28402"/>
                    <a:pt x="9968" y="28404"/>
                  </a:cubicBezTo>
                  <a:cubicBezTo>
                    <a:pt x="9963" y="28403"/>
                    <a:pt x="9959" y="28401"/>
                    <a:pt x="9954" y="28399"/>
                  </a:cubicBezTo>
                  <a:close/>
                  <a:moveTo>
                    <a:pt x="19737" y="28719"/>
                  </a:moveTo>
                  <a:cubicBezTo>
                    <a:pt x="19734" y="28719"/>
                    <a:pt x="19732" y="28720"/>
                    <a:pt x="19730" y="28722"/>
                  </a:cubicBezTo>
                  <a:lnTo>
                    <a:pt x="19730" y="28722"/>
                  </a:lnTo>
                  <a:cubicBezTo>
                    <a:pt x="19732" y="28721"/>
                    <a:pt x="19734" y="28720"/>
                    <a:pt x="19737" y="28719"/>
                  </a:cubicBezTo>
                  <a:close/>
                  <a:moveTo>
                    <a:pt x="12038" y="29021"/>
                  </a:moveTo>
                  <a:cubicBezTo>
                    <a:pt x="12039" y="29021"/>
                    <a:pt x="12041" y="29022"/>
                    <a:pt x="12042" y="29022"/>
                  </a:cubicBezTo>
                  <a:lnTo>
                    <a:pt x="12038" y="29021"/>
                  </a:lnTo>
                  <a:close/>
                  <a:moveTo>
                    <a:pt x="15213" y="1"/>
                  </a:moveTo>
                  <a:cubicBezTo>
                    <a:pt x="15030" y="1"/>
                    <a:pt x="14849" y="8"/>
                    <a:pt x="14668" y="21"/>
                  </a:cubicBezTo>
                  <a:cubicBezTo>
                    <a:pt x="14277" y="47"/>
                    <a:pt x="13884" y="96"/>
                    <a:pt x="13497" y="159"/>
                  </a:cubicBezTo>
                  <a:cubicBezTo>
                    <a:pt x="13188" y="208"/>
                    <a:pt x="12881" y="260"/>
                    <a:pt x="12575" y="327"/>
                  </a:cubicBezTo>
                  <a:cubicBezTo>
                    <a:pt x="12270" y="393"/>
                    <a:pt x="11966" y="477"/>
                    <a:pt x="11665" y="564"/>
                  </a:cubicBezTo>
                  <a:cubicBezTo>
                    <a:pt x="11071" y="742"/>
                    <a:pt x="10489" y="951"/>
                    <a:pt x="9919" y="1193"/>
                  </a:cubicBezTo>
                  <a:cubicBezTo>
                    <a:pt x="9625" y="1316"/>
                    <a:pt x="9332" y="1441"/>
                    <a:pt x="9040" y="1571"/>
                  </a:cubicBezTo>
                  <a:cubicBezTo>
                    <a:pt x="8762" y="1696"/>
                    <a:pt x="8483" y="1823"/>
                    <a:pt x="8209" y="1959"/>
                  </a:cubicBezTo>
                  <a:cubicBezTo>
                    <a:pt x="7651" y="2239"/>
                    <a:pt x="7119" y="2567"/>
                    <a:pt x="6595" y="2904"/>
                  </a:cubicBezTo>
                  <a:cubicBezTo>
                    <a:pt x="6334" y="3073"/>
                    <a:pt x="6074" y="3243"/>
                    <a:pt x="5817" y="3415"/>
                  </a:cubicBezTo>
                  <a:cubicBezTo>
                    <a:pt x="5572" y="3580"/>
                    <a:pt x="5325" y="3748"/>
                    <a:pt x="5088" y="3928"/>
                  </a:cubicBezTo>
                  <a:cubicBezTo>
                    <a:pt x="4836" y="4121"/>
                    <a:pt x="4592" y="4324"/>
                    <a:pt x="4350" y="4530"/>
                  </a:cubicBezTo>
                  <a:cubicBezTo>
                    <a:pt x="4117" y="4729"/>
                    <a:pt x="3886" y="4933"/>
                    <a:pt x="3660" y="5142"/>
                  </a:cubicBezTo>
                  <a:cubicBezTo>
                    <a:pt x="3220" y="5546"/>
                    <a:pt x="2803" y="5978"/>
                    <a:pt x="2431" y="6450"/>
                  </a:cubicBezTo>
                  <a:cubicBezTo>
                    <a:pt x="2249" y="6683"/>
                    <a:pt x="2071" y="6920"/>
                    <a:pt x="1908" y="7165"/>
                  </a:cubicBezTo>
                  <a:cubicBezTo>
                    <a:pt x="1744" y="7411"/>
                    <a:pt x="1586" y="7659"/>
                    <a:pt x="1442" y="7914"/>
                  </a:cubicBezTo>
                  <a:cubicBezTo>
                    <a:pt x="1149" y="8427"/>
                    <a:pt x="902" y="8965"/>
                    <a:pt x="704" y="9521"/>
                  </a:cubicBezTo>
                  <a:cubicBezTo>
                    <a:pt x="502" y="10097"/>
                    <a:pt x="350" y="10691"/>
                    <a:pt x="252" y="11294"/>
                  </a:cubicBezTo>
                  <a:cubicBezTo>
                    <a:pt x="149" y="11906"/>
                    <a:pt x="79" y="12524"/>
                    <a:pt x="41" y="13143"/>
                  </a:cubicBezTo>
                  <a:cubicBezTo>
                    <a:pt x="22" y="13444"/>
                    <a:pt x="10" y="13744"/>
                    <a:pt x="6" y="14045"/>
                  </a:cubicBezTo>
                  <a:cubicBezTo>
                    <a:pt x="3" y="14360"/>
                    <a:pt x="0" y="14677"/>
                    <a:pt x="13" y="14992"/>
                  </a:cubicBezTo>
                  <a:cubicBezTo>
                    <a:pt x="12" y="14990"/>
                    <a:pt x="12" y="14988"/>
                    <a:pt x="12" y="14986"/>
                  </a:cubicBezTo>
                  <a:lnTo>
                    <a:pt x="12" y="14986"/>
                  </a:lnTo>
                  <a:cubicBezTo>
                    <a:pt x="49" y="15928"/>
                    <a:pt x="136" y="16870"/>
                    <a:pt x="302" y="17800"/>
                  </a:cubicBezTo>
                  <a:cubicBezTo>
                    <a:pt x="302" y="17796"/>
                    <a:pt x="301" y="17791"/>
                    <a:pt x="300" y="17787"/>
                  </a:cubicBezTo>
                  <a:lnTo>
                    <a:pt x="300" y="17787"/>
                  </a:lnTo>
                  <a:cubicBezTo>
                    <a:pt x="340" y="18014"/>
                    <a:pt x="382" y="18238"/>
                    <a:pt x="435" y="18462"/>
                  </a:cubicBezTo>
                  <a:cubicBezTo>
                    <a:pt x="492" y="18701"/>
                    <a:pt x="559" y="18938"/>
                    <a:pt x="630" y="19174"/>
                  </a:cubicBezTo>
                  <a:cubicBezTo>
                    <a:pt x="769" y="19635"/>
                    <a:pt x="926" y="20091"/>
                    <a:pt x="1105" y="20537"/>
                  </a:cubicBezTo>
                  <a:cubicBezTo>
                    <a:pt x="1338" y="21110"/>
                    <a:pt x="1596" y="21672"/>
                    <a:pt x="1909" y="22205"/>
                  </a:cubicBezTo>
                  <a:cubicBezTo>
                    <a:pt x="2225" y="22747"/>
                    <a:pt x="2580" y="23270"/>
                    <a:pt x="2988" y="23749"/>
                  </a:cubicBezTo>
                  <a:lnTo>
                    <a:pt x="2988" y="23749"/>
                  </a:lnTo>
                  <a:cubicBezTo>
                    <a:pt x="2992" y="23755"/>
                    <a:pt x="2996" y="23761"/>
                    <a:pt x="3001" y="23766"/>
                  </a:cubicBezTo>
                  <a:lnTo>
                    <a:pt x="3000" y="23763"/>
                  </a:lnTo>
                  <a:lnTo>
                    <a:pt x="3000" y="23763"/>
                  </a:lnTo>
                  <a:cubicBezTo>
                    <a:pt x="3158" y="23951"/>
                    <a:pt x="3321" y="24134"/>
                    <a:pt x="3486" y="24312"/>
                  </a:cubicBezTo>
                  <a:cubicBezTo>
                    <a:pt x="3630" y="24471"/>
                    <a:pt x="3777" y="24626"/>
                    <a:pt x="3929" y="24775"/>
                  </a:cubicBezTo>
                  <a:cubicBezTo>
                    <a:pt x="4388" y="25223"/>
                    <a:pt x="4869" y="25647"/>
                    <a:pt x="5371" y="26046"/>
                  </a:cubicBezTo>
                  <a:cubicBezTo>
                    <a:pt x="5852" y="26430"/>
                    <a:pt x="6343" y="26804"/>
                    <a:pt x="6848" y="27157"/>
                  </a:cubicBezTo>
                  <a:lnTo>
                    <a:pt x="6827" y="27144"/>
                  </a:lnTo>
                  <a:lnTo>
                    <a:pt x="6827" y="27144"/>
                  </a:lnTo>
                  <a:cubicBezTo>
                    <a:pt x="6856" y="27163"/>
                    <a:pt x="6883" y="27182"/>
                    <a:pt x="6910" y="27203"/>
                  </a:cubicBezTo>
                  <a:cubicBezTo>
                    <a:pt x="6903" y="27198"/>
                    <a:pt x="6897" y="27193"/>
                    <a:pt x="6891" y="27190"/>
                  </a:cubicBezTo>
                  <a:lnTo>
                    <a:pt x="6891" y="27190"/>
                  </a:lnTo>
                  <a:cubicBezTo>
                    <a:pt x="7369" y="27526"/>
                    <a:pt x="7867" y="27830"/>
                    <a:pt x="8385" y="28097"/>
                  </a:cubicBezTo>
                  <a:cubicBezTo>
                    <a:pt x="8947" y="28385"/>
                    <a:pt x="9530" y="28632"/>
                    <a:pt x="10126" y="28837"/>
                  </a:cubicBezTo>
                  <a:cubicBezTo>
                    <a:pt x="10707" y="29034"/>
                    <a:pt x="11293" y="29215"/>
                    <a:pt x="11890" y="29351"/>
                  </a:cubicBezTo>
                  <a:cubicBezTo>
                    <a:pt x="11890" y="29351"/>
                    <a:pt x="11890" y="29351"/>
                    <a:pt x="11890" y="29351"/>
                  </a:cubicBezTo>
                  <a:lnTo>
                    <a:pt x="11890" y="29351"/>
                  </a:lnTo>
                  <a:lnTo>
                    <a:pt x="11917" y="29357"/>
                  </a:lnTo>
                  <a:lnTo>
                    <a:pt x="11917" y="29357"/>
                  </a:lnTo>
                  <a:lnTo>
                    <a:pt x="11910" y="29356"/>
                  </a:lnTo>
                  <a:lnTo>
                    <a:pt x="11931" y="29361"/>
                  </a:lnTo>
                  <a:lnTo>
                    <a:pt x="11933" y="29361"/>
                  </a:lnTo>
                  <a:lnTo>
                    <a:pt x="11986" y="29373"/>
                  </a:lnTo>
                  <a:cubicBezTo>
                    <a:pt x="12439" y="29473"/>
                    <a:pt x="12898" y="29544"/>
                    <a:pt x="13360" y="29585"/>
                  </a:cubicBezTo>
                  <a:cubicBezTo>
                    <a:pt x="14017" y="29645"/>
                    <a:pt x="14677" y="29674"/>
                    <a:pt x="15339" y="29677"/>
                  </a:cubicBezTo>
                  <a:cubicBezTo>
                    <a:pt x="15649" y="29677"/>
                    <a:pt x="15960" y="29671"/>
                    <a:pt x="16268" y="29660"/>
                  </a:cubicBezTo>
                  <a:cubicBezTo>
                    <a:pt x="16583" y="29647"/>
                    <a:pt x="16898" y="29630"/>
                    <a:pt x="17213" y="29603"/>
                  </a:cubicBezTo>
                  <a:cubicBezTo>
                    <a:pt x="17362" y="29589"/>
                    <a:pt x="17509" y="29574"/>
                    <a:pt x="17658" y="29555"/>
                  </a:cubicBezTo>
                  <a:cubicBezTo>
                    <a:pt x="17813" y="29535"/>
                    <a:pt x="17968" y="29517"/>
                    <a:pt x="18122" y="29487"/>
                  </a:cubicBezTo>
                  <a:cubicBezTo>
                    <a:pt x="18268" y="29460"/>
                    <a:pt x="18413" y="29429"/>
                    <a:pt x="18559" y="29399"/>
                  </a:cubicBezTo>
                  <a:cubicBezTo>
                    <a:pt x="18695" y="29370"/>
                    <a:pt x="18833" y="29342"/>
                    <a:pt x="18969" y="29308"/>
                  </a:cubicBezTo>
                  <a:cubicBezTo>
                    <a:pt x="19265" y="29234"/>
                    <a:pt x="19559" y="29150"/>
                    <a:pt x="19851" y="29057"/>
                  </a:cubicBezTo>
                  <a:cubicBezTo>
                    <a:pt x="19887" y="29046"/>
                    <a:pt x="19923" y="29034"/>
                    <a:pt x="19958" y="29023"/>
                  </a:cubicBezTo>
                  <a:lnTo>
                    <a:pt x="19957" y="29023"/>
                  </a:lnTo>
                  <a:cubicBezTo>
                    <a:pt x="20346" y="28897"/>
                    <a:pt x="20734" y="28762"/>
                    <a:pt x="21117" y="28617"/>
                  </a:cubicBezTo>
                  <a:cubicBezTo>
                    <a:pt x="21299" y="28547"/>
                    <a:pt x="21480" y="28472"/>
                    <a:pt x="21658" y="28395"/>
                  </a:cubicBezTo>
                  <a:cubicBezTo>
                    <a:pt x="21847" y="28311"/>
                    <a:pt x="22038" y="28227"/>
                    <a:pt x="22217" y="28124"/>
                  </a:cubicBezTo>
                  <a:cubicBezTo>
                    <a:pt x="22485" y="27969"/>
                    <a:pt x="22746" y="27804"/>
                    <a:pt x="23002" y="27634"/>
                  </a:cubicBezTo>
                  <a:cubicBezTo>
                    <a:pt x="23257" y="27463"/>
                    <a:pt x="23512" y="27293"/>
                    <a:pt x="23756" y="27105"/>
                  </a:cubicBezTo>
                  <a:cubicBezTo>
                    <a:pt x="24004" y="26912"/>
                    <a:pt x="24243" y="26704"/>
                    <a:pt x="24479" y="26492"/>
                  </a:cubicBezTo>
                  <a:cubicBezTo>
                    <a:pt x="24706" y="26293"/>
                    <a:pt x="24927" y="26087"/>
                    <a:pt x="25143" y="25875"/>
                  </a:cubicBezTo>
                  <a:cubicBezTo>
                    <a:pt x="25592" y="25428"/>
                    <a:pt x="26002" y="24946"/>
                    <a:pt x="26399" y="24453"/>
                  </a:cubicBezTo>
                  <a:cubicBezTo>
                    <a:pt x="26586" y="24222"/>
                    <a:pt x="26773" y="23989"/>
                    <a:pt x="26944" y="23747"/>
                  </a:cubicBezTo>
                  <a:cubicBezTo>
                    <a:pt x="27129" y="23488"/>
                    <a:pt x="27306" y="23225"/>
                    <a:pt x="27479" y="22957"/>
                  </a:cubicBezTo>
                  <a:cubicBezTo>
                    <a:pt x="27810" y="22437"/>
                    <a:pt x="28104" y="21892"/>
                    <a:pt x="28359" y="21330"/>
                  </a:cubicBezTo>
                  <a:cubicBezTo>
                    <a:pt x="28484" y="21056"/>
                    <a:pt x="28598" y="20778"/>
                    <a:pt x="28711" y="20499"/>
                  </a:cubicBezTo>
                  <a:cubicBezTo>
                    <a:pt x="28826" y="20211"/>
                    <a:pt x="28937" y="19921"/>
                    <a:pt x="29038" y="19628"/>
                  </a:cubicBezTo>
                  <a:cubicBezTo>
                    <a:pt x="29236" y="19051"/>
                    <a:pt x="29401" y="18463"/>
                    <a:pt x="29535" y="17866"/>
                  </a:cubicBezTo>
                  <a:cubicBezTo>
                    <a:pt x="29670" y="17270"/>
                    <a:pt x="29736" y="16657"/>
                    <a:pt x="29755" y="16046"/>
                  </a:cubicBezTo>
                  <a:cubicBezTo>
                    <a:pt x="29766" y="15744"/>
                    <a:pt x="29770" y="15443"/>
                    <a:pt x="29759" y="15137"/>
                  </a:cubicBezTo>
                  <a:cubicBezTo>
                    <a:pt x="29746" y="14833"/>
                    <a:pt x="29725" y="14530"/>
                    <a:pt x="29702" y="14226"/>
                  </a:cubicBezTo>
                  <a:cubicBezTo>
                    <a:pt x="29654" y="13626"/>
                    <a:pt x="29578" y="13030"/>
                    <a:pt x="29472" y="12438"/>
                  </a:cubicBezTo>
                  <a:lnTo>
                    <a:pt x="29472" y="12438"/>
                  </a:lnTo>
                  <a:cubicBezTo>
                    <a:pt x="29474" y="12446"/>
                    <a:pt x="29475" y="12454"/>
                    <a:pt x="29477" y="12462"/>
                  </a:cubicBezTo>
                  <a:cubicBezTo>
                    <a:pt x="29472" y="12437"/>
                    <a:pt x="29467" y="12411"/>
                    <a:pt x="29462" y="12385"/>
                  </a:cubicBezTo>
                  <a:lnTo>
                    <a:pt x="29462" y="12385"/>
                  </a:lnTo>
                  <a:cubicBezTo>
                    <a:pt x="29462" y="12387"/>
                    <a:pt x="29462" y="12388"/>
                    <a:pt x="29463" y="12389"/>
                  </a:cubicBezTo>
                  <a:cubicBezTo>
                    <a:pt x="29462" y="12387"/>
                    <a:pt x="29462" y="12386"/>
                    <a:pt x="29462" y="12384"/>
                  </a:cubicBezTo>
                  <a:lnTo>
                    <a:pt x="29462" y="12384"/>
                  </a:lnTo>
                  <a:cubicBezTo>
                    <a:pt x="29462" y="12384"/>
                    <a:pt x="29462" y="12385"/>
                    <a:pt x="29462" y="12385"/>
                  </a:cubicBezTo>
                  <a:lnTo>
                    <a:pt x="29462" y="12385"/>
                  </a:lnTo>
                  <a:cubicBezTo>
                    <a:pt x="29461" y="12383"/>
                    <a:pt x="29461" y="12381"/>
                    <a:pt x="29461" y="12379"/>
                  </a:cubicBezTo>
                  <a:lnTo>
                    <a:pt x="29461" y="12379"/>
                  </a:lnTo>
                  <a:cubicBezTo>
                    <a:pt x="29461" y="12381"/>
                    <a:pt x="29461" y="12382"/>
                    <a:pt x="29462" y="12384"/>
                  </a:cubicBezTo>
                  <a:lnTo>
                    <a:pt x="29462" y="12384"/>
                  </a:lnTo>
                  <a:cubicBezTo>
                    <a:pt x="29460" y="12377"/>
                    <a:pt x="29459" y="12371"/>
                    <a:pt x="29458" y="12364"/>
                  </a:cubicBezTo>
                  <a:lnTo>
                    <a:pt x="29458" y="12364"/>
                  </a:lnTo>
                  <a:cubicBezTo>
                    <a:pt x="29459" y="12369"/>
                    <a:pt x="29460" y="12374"/>
                    <a:pt x="29461" y="12379"/>
                  </a:cubicBezTo>
                  <a:lnTo>
                    <a:pt x="29461" y="12379"/>
                  </a:lnTo>
                  <a:cubicBezTo>
                    <a:pt x="29388" y="11969"/>
                    <a:pt x="29300" y="11561"/>
                    <a:pt x="29192" y="11159"/>
                  </a:cubicBezTo>
                  <a:cubicBezTo>
                    <a:pt x="29041" y="10601"/>
                    <a:pt x="28863" y="10050"/>
                    <a:pt x="28654" y="9508"/>
                  </a:cubicBezTo>
                  <a:cubicBezTo>
                    <a:pt x="28551" y="9244"/>
                    <a:pt x="28437" y="8981"/>
                    <a:pt x="28318" y="8725"/>
                  </a:cubicBezTo>
                  <a:cubicBezTo>
                    <a:pt x="28201" y="8471"/>
                    <a:pt x="28081" y="8220"/>
                    <a:pt x="27951" y="7974"/>
                  </a:cubicBezTo>
                  <a:cubicBezTo>
                    <a:pt x="27650" y="7400"/>
                    <a:pt x="27308" y="6846"/>
                    <a:pt x="26930" y="6319"/>
                  </a:cubicBezTo>
                  <a:cubicBezTo>
                    <a:pt x="26746" y="6064"/>
                    <a:pt x="26555" y="5814"/>
                    <a:pt x="26352" y="5573"/>
                  </a:cubicBezTo>
                  <a:cubicBezTo>
                    <a:pt x="26160" y="5345"/>
                    <a:pt x="25959" y="5125"/>
                    <a:pt x="25752" y="4911"/>
                  </a:cubicBezTo>
                  <a:cubicBezTo>
                    <a:pt x="25553" y="4705"/>
                    <a:pt x="25345" y="4509"/>
                    <a:pt x="25135" y="4318"/>
                  </a:cubicBezTo>
                  <a:cubicBezTo>
                    <a:pt x="24915" y="4121"/>
                    <a:pt x="24691" y="3928"/>
                    <a:pt x="24459" y="3749"/>
                  </a:cubicBezTo>
                  <a:cubicBezTo>
                    <a:pt x="23949" y="3357"/>
                    <a:pt x="23420" y="2993"/>
                    <a:pt x="22879" y="2646"/>
                  </a:cubicBezTo>
                  <a:cubicBezTo>
                    <a:pt x="22394" y="2334"/>
                    <a:pt x="21893" y="2046"/>
                    <a:pt x="21378" y="1786"/>
                  </a:cubicBezTo>
                  <a:cubicBezTo>
                    <a:pt x="21109" y="1652"/>
                    <a:pt x="20834" y="1533"/>
                    <a:pt x="20555" y="1419"/>
                  </a:cubicBezTo>
                  <a:cubicBezTo>
                    <a:pt x="20286" y="1308"/>
                    <a:pt x="20014" y="1204"/>
                    <a:pt x="19737" y="1112"/>
                  </a:cubicBezTo>
                  <a:cubicBezTo>
                    <a:pt x="19450" y="1019"/>
                    <a:pt x="19159" y="941"/>
                    <a:pt x="18863" y="881"/>
                  </a:cubicBezTo>
                  <a:cubicBezTo>
                    <a:pt x="18575" y="821"/>
                    <a:pt x="18283" y="767"/>
                    <a:pt x="17991" y="727"/>
                  </a:cubicBezTo>
                  <a:cubicBezTo>
                    <a:pt x="17685" y="688"/>
                    <a:pt x="17378" y="656"/>
                    <a:pt x="17069" y="640"/>
                  </a:cubicBezTo>
                  <a:cubicBezTo>
                    <a:pt x="16788" y="626"/>
                    <a:pt x="16506" y="615"/>
                    <a:pt x="16224" y="609"/>
                  </a:cubicBezTo>
                  <a:lnTo>
                    <a:pt x="16224" y="609"/>
                  </a:lnTo>
                  <a:cubicBezTo>
                    <a:pt x="16418" y="637"/>
                    <a:pt x="16607" y="692"/>
                    <a:pt x="16795" y="746"/>
                  </a:cubicBezTo>
                  <a:lnTo>
                    <a:pt x="16795" y="746"/>
                  </a:lnTo>
                  <a:cubicBezTo>
                    <a:pt x="16793" y="746"/>
                    <a:pt x="16792" y="745"/>
                    <a:pt x="16791" y="745"/>
                  </a:cubicBezTo>
                  <a:lnTo>
                    <a:pt x="16791" y="745"/>
                  </a:lnTo>
                  <a:lnTo>
                    <a:pt x="16824" y="754"/>
                  </a:lnTo>
                  <a:cubicBezTo>
                    <a:pt x="16814" y="752"/>
                    <a:pt x="16805" y="749"/>
                    <a:pt x="16795" y="746"/>
                  </a:cubicBezTo>
                  <a:lnTo>
                    <a:pt x="16795" y="746"/>
                  </a:lnTo>
                  <a:cubicBezTo>
                    <a:pt x="16971" y="793"/>
                    <a:pt x="17147" y="837"/>
                    <a:pt x="17321" y="887"/>
                  </a:cubicBezTo>
                  <a:cubicBezTo>
                    <a:pt x="17406" y="911"/>
                    <a:pt x="17492" y="938"/>
                    <a:pt x="17574" y="970"/>
                  </a:cubicBezTo>
                  <a:cubicBezTo>
                    <a:pt x="17641" y="995"/>
                    <a:pt x="17703" y="1027"/>
                    <a:pt x="17766" y="1057"/>
                  </a:cubicBezTo>
                  <a:cubicBezTo>
                    <a:pt x="18150" y="1106"/>
                    <a:pt x="18534" y="1171"/>
                    <a:pt x="18913" y="1255"/>
                  </a:cubicBezTo>
                  <a:cubicBezTo>
                    <a:pt x="19108" y="1302"/>
                    <a:pt x="19300" y="1354"/>
                    <a:pt x="19490" y="1414"/>
                  </a:cubicBezTo>
                  <a:cubicBezTo>
                    <a:pt x="19665" y="1471"/>
                    <a:pt x="19840" y="1535"/>
                    <a:pt x="20014" y="1598"/>
                  </a:cubicBezTo>
                  <a:cubicBezTo>
                    <a:pt x="20237" y="1682"/>
                    <a:pt x="20458" y="1766"/>
                    <a:pt x="20679" y="1861"/>
                  </a:cubicBezTo>
                  <a:cubicBezTo>
                    <a:pt x="20900" y="1957"/>
                    <a:pt x="21115" y="2060"/>
                    <a:pt x="21329" y="2171"/>
                  </a:cubicBezTo>
                  <a:cubicBezTo>
                    <a:pt x="21331" y="2171"/>
                    <a:pt x="21332" y="2173"/>
                    <a:pt x="21334" y="2173"/>
                  </a:cubicBezTo>
                  <a:lnTo>
                    <a:pt x="21337" y="2174"/>
                  </a:lnTo>
                  <a:cubicBezTo>
                    <a:pt x="22124" y="2594"/>
                    <a:pt x="22880" y="3069"/>
                    <a:pt x="23612" y="3577"/>
                  </a:cubicBezTo>
                  <a:cubicBezTo>
                    <a:pt x="23859" y="3751"/>
                    <a:pt x="24099" y="3928"/>
                    <a:pt x="24334" y="4115"/>
                  </a:cubicBezTo>
                  <a:cubicBezTo>
                    <a:pt x="24543" y="4283"/>
                    <a:pt x="24744" y="4459"/>
                    <a:pt x="24942" y="4639"/>
                  </a:cubicBezTo>
                  <a:cubicBezTo>
                    <a:pt x="24937" y="4634"/>
                    <a:pt x="24931" y="4628"/>
                    <a:pt x="24926" y="4623"/>
                  </a:cubicBezTo>
                  <a:lnTo>
                    <a:pt x="24926" y="4623"/>
                  </a:lnTo>
                  <a:cubicBezTo>
                    <a:pt x="24939" y="4636"/>
                    <a:pt x="24952" y="4649"/>
                    <a:pt x="24966" y="4661"/>
                  </a:cubicBezTo>
                  <a:lnTo>
                    <a:pt x="24966" y="4661"/>
                  </a:lnTo>
                  <a:cubicBezTo>
                    <a:pt x="24965" y="4660"/>
                    <a:pt x="24965" y="4659"/>
                    <a:pt x="24964" y="4658"/>
                  </a:cubicBezTo>
                  <a:lnTo>
                    <a:pt x="24964" y="4658"/>
                  </a:lnTo>
                  <a:cubicBezTo>
                    <a:pt x="24969" y="4663"/>
                    <a:pt x="24974" y="4667"/>
                    <a:pt x="24979" y="4672"/>
                  </a:cubicBezTo>
                  <a:lnTo>
                    <a:pt x="24979" y="4672"/>
                  </a:lnTo>
                  <a:cubicBezTo>
                    <a:pt x="24975" y="4668"/>
                    <a:pt x="24970" y="4665"/>
                    <a:pt x="24966" y="4661"/>
                  </a:cubicBezTo>
                  <a:lnTo>
                    <a:pt x="24966" y="4661"/>
                  </a:lnTo>
                  <a:cubicBezTo>
                    <a:pt x="24970" y="4666"/>
                    <a:pt x="24975" y="4669"/>
                    <a:pt x="24980" y="4673"/>
                  </a:cubicBezTo>
                  <a:lnTo>
                    <a:pt x="24980" y="4673"/>
                  </a:lnTo>
                  <a:cubicBezTo>
                    <a:pt x="24980" y="4673"/>
                    <a:pt x="24979" y="4672"/>
                    <a:pt x="24979" y="4672"/>
                  </a:cubicBezTo>
                  <a:lnTo>
                    <a:pt x="24979" y="4672"/>
                  </a:lnTo>
                  <a:cubicBezTo>
                    <a:pt x="24980" y="4673"/>
                    <a:pt x="24980" y="4673"/>
                    <a:pt x="24981" y="4674"/>
                  </a:cubicBezTo>
                  <a:cubicBezTo>
                    <a:pt x="24981" y="4674"/>
                    <a:pt x="24980" y="4673"/>
                    <a:pt x="24980" y="4673"/>
                  </a:cubicBezTo>
                  <a:lnTo>
                    <a:pt x="24980" y="4673"/>
                  </a:lnTo>
                  <a:cubicBezTo>
                    <a:pt x="25341" y="5006"/>
                    <a:pt x="25682" y="5357"/>
                    <a:pt x="26004" y="5728"/>
                  </a:cubicBezTo>
                  <a:cubicBezTo>
                    <a:pt x="26365" y="6160"/>
                    <a:pt x="26699" y="6611"/>
                    <a:pt x="27007" y="7083"/>
                  </a:cubicBezTo>
                  <a:cubicBezTo>
                    <a:pt x="27009" y="7086"/>
                    <a:pt x="27012" y="7089"/>
                    <a:pt x="27014" y="7094"/>
                  </a:cubicBezTo>
                  <a:lnTo>
                    <a:pt x="27015" y="7096"/>
                  </a:lnTo>
                  <a:lnTo>
                    <a:pt x="27015" y="7096"/>
                  </a:lnTo>
                  <a:cubicBezTo>
                    <a:pt x="27359" y="7634"/>
                    <a:pt x="27659" y="8199"/>
                    <a:pt x="27937" y="8775"/>
                  </a:cubicBezTo>
                  <a:cubicBezTo>
                    <a:pt x="28066" y="9054"/>
                    <a:pt x="28193" y="9334"/>
                    <a:pt x="28304" y="9619"/>
                  </a:cubicBezTo>
                  <a:cubicBezTo>
                    <a:pt x="28416" y="9904"/>
                    <a:pt x="28519" y="10194"/>
                    <a:pt x="28612" y="10485"/>
                  </a:cubicBezTo>
                  <a:lnTo>
                    <a:pt x="28606" y="10461"/>
                  </a:lnTo>
                  <a:lnTo>
                    <a:pt x="28606" y="10461"/>
                  </a:lnTo>
                  <a:cubicBezTo>
                    <a:pt x="28709" y="10792"/>
                    <a:pt x="28809" y="11126"/>
                    <a:pt x="28889" y="11462"/>
                  </a:cubicBezTo>
                  <a:cubicBezTo>
                    <a:pt x="28974" y="11812"/>
                    <a:pt x="29049" y="12166"/>
                    <a:pt x="29114" y="12521"/>
                  </a:cubicBezTo>
                  <a:lnTo>
                    <a:pt x="29114" y="12521"/>
                  </a:lnTo>
                  <a:cubicBezTo>
                    <a:pt x="29114" y="12521"/>
                    <a:pt x="29114" y="12520"/>
                    <a:pt x="29114" y="12519"/>
                  </a:cubicBezTo>
                  <a:lnTo>
                    <a:pt x="29114" y="12519"/>
                  </a:lnTo>
                  <a:cubicBezTo>
                    <a:pt x="29260" y="13361"/>
                    <a:pt x="29355" y="14211"/>
                    <a:pt x="29396" y="15065"/>
                  </a:cubicBezTo>
                  <a:lnTo>
                    <a:pt x="29396" y="15071"/>
                  </a:lnTo>
                  <a:lnTo>
                    <a:pt x="29396" y="15076"/>
                  </a:lnTo>
                  <a:lnTo>
                    <a:pt x="29396" y="15076"/>
                  </a:lnTo>
                  <a:cubicBezTo>
                    <a:pt x="29415" y="15593"/>
                    <a:pt x="29404" y="16112"/>
                    <a:pt x="29363" y="16630"/>
                  </a:cubicBezTo>
                  <a:cubicBezTo>
                    <a:pt x="29364" y="16621"/>
                    <a:pt x="29364" y="16614"/>
                    <a:pt x="29366" y="16606"/>
                  </a:cubicBezTo>
                  <a:lnTo>
                    <a:pt x="29366" y="16606"/>
                  </a:lnTo>
                  <a:cubicBezTo>
                    <a:pt x="29344" y="16831"/>
                    <a:pt x="29315" y="17056"/>
                    <a:pt x="29280" y="17279"/>
                  </a:cubicBezTo>
                  <a:cubicBezTo>
                    <a:pt x="29249" y="17491"/>
                    <a:pt x="29204" y="17700"/>
                    <a:pt x="29157" y="17908"/>
                  </a:cubicBezTo>
                  <a:cubicBezTo>
                    <a:pt x="29155" y="17916"/>
                    <a:pt x="29154" y="17922"/>
                    <a:pt x="29152" y="17930"/>
                  </a:cubicBezTo>
                  <a:cubicBezTo>
                    <a:pt x="29152" y="17927"/>
                    <a:pt x="29154" y="17923"/>
                    <a:pt x="29154" y="17919"/>
                  </a:cubicBezTo>
                  <a:lnTo>
                    <a:pt x="29154" y="17919"/>
                  </a:lnTo>
                  <a:cubicBezTo>
                    <a:pt x="29073" y="18262"/>
                    <a:pt x="28984" y="18601"/>
                    <a:pt x="28883" y="18938"/>
                  </a:cubicBezTo>
                  <a:cubicBezTo>
                    <a:pt x="28790" y="19258"/>
                    <a:pt x="28681" y="19571"/>
                    <a:pt x="28567" y="19885"/>
                  </a:cubicBezTo>
                  <a:lnTo>
                    <a:pt x="28570" y="19878"/>
                  </a:lnTo>
                  <a:lnTo>
                    <a:pt x="28570" y="19878"/>
                  </a:lnTo>
                  <a:cubicBezTo>
                    <a:pt x="28438" y="20228"/>
                    <a:pt x="28304" y="20577"/>
                    <a:pt x="28155" y="20918"/>
                  </a:cubicBezTo>
                  <a:cubicBezTo>
                    <a:pt x="28019" y="21238"/>
                    <a:pt x="27870" y="21552"/>
                    <a:pt x="27710" y="21860"/>
                  </a:cubicBezTo>
                  <a:lnTo>
                    <a:pt x="27721" y="21841"/>
                  </a:lnTo>
                  <a:lnTo>
                    <a:pt x="27721" y="21841"/>
                  </a:lnTo>
                  <a:cubicBezTo>
                    <a:pt x="27454" y="22338"/>
                    <a:pt x="27158" y="22823"/>
                    <a:pt x="26836" y="23288"/>
                  </a:cubicBezTo>
                  <a:lnTo>
                    <a:pt x="26849" y="23269"/>
                  </a:lnTo>
                  <a:lnTo>
                    <a:pt x="26849" y="23269"/>
                  </a:lnTo>
                  <a:cubicBezTo>
                    <a:pt x="26635" y="23573"/>
                    <a:pt x="26412" y="23871"/>
                    <a:pt x="26181" y="24162"/>
                  </a:cubicBezTo>
                  <a:cubicBezTo>
                    <a:pt x="25932" y="24474"/>
                    <a:pt x="25681" y="24786"/>
                    <a:pt x="25412" y="25080"/>
                  </a:cubicBezTo>
                  <a:lnTo>
                    <a:pt x="25416" y="25074"/>
                  </a:lnTo>
                  <a:lnTo>
                    <a:pt x="25416" y="25074"/>
                  </a:lnTo>
                  <a:cubicBezTo>
                    <a:pt x="25394" y="25099"/>
                    <a:pt x="25370" y="25124"/>
                    <a:pt x="25348" y="25150"/>
                  </a:cubicBezTo>
                  <a:cubicBezTo>
                    <a:pt x="25353" y="25143"/>
                    <a:pt x="25358" y="25139"/>
                    <a:pt x="25363" y="25132"/>
                  </a:cubicBezTo>
                  <a:lnTo>
                    <a:pt x="25363" y="25132"/>
                  </a:lnTo>
                  <a:lnTo>
                    <a:pt x="25309" y="25193"/>
                  </a:lnTo>
                  <a:lnTo>
                    <a:pt x="25309" y="25193"/>
                  </a:lnTo>
                  <a:cubicBezTo>
                    <a:pt x="24891" y="25637"/>
                    <a:pt x="24452" y="26059"/>
                    <a:pt x="23989" y="26457"/>
                  </a:cubicBezTo>
                  <a:cubicBezTo>
                    <a:pt x="23756" y="26654"/>
                    <a:pt x="23518" y="26839"/>
                    <a:pt x="23271" y="27018"/>
                  </a:cubicBezTo>
                  <a:cubicBezTo>
                    <a:pt x="23036" y="27189"/>
                    <a:pt x="22790" y="27352"/>
                    <a:pt x="22545" y="27512"/>
                  </a:cubicBezTo>
                  <a:cubicBezTo>
                    <a:pt x="22423" y="27589"/>
                    <a:pt x="22298" y="27667"/>
                    <a:pt x="22171" y="27741"/>
                  </a:cubicBezTo>
                  <a:cubicBezTo>
                    <a:pt x="22055" y="27809"/>
                    <a:pt x="21936" y="27868"/>
                    <a:pt x="21815" y="27928"/>
                  </a:cubicBezTo>
                  <a:lnTo>
                    <a:pt x="21815" y="27928"/>
                  </a:lnTo>
                  <a:cubicBezTo>
                    <a:pt x="21816" y="27928"/>
                    <a:pt x="21816" y="27928"/>
                    <a:pt x="21817" y="27928"/>
                  </a:cubicBezTo>
                  <a:cubicBezTo>
                    <a:pt x="21506" y="28074"/>
                    <a:pt x="21190" y="28205"/>
                    <a:pt x="20868" y="28325"/>
                  </a:cubicBezTo>
                  <a:cubicBezTo>
                    <a:pt x="20538" y="28450"/>
                    <a:pt x="20202" y="28569"/>
                    <a:pt x="19866" y="28680"/>
                  </a:cubicBezTo>
                  <a:lnTo>
                    <a:pt x="19865" y="28680"/>
                  </a:lnTo>
                  <a:lnTo>
                    <a:pt x="19849" y="28685"/>
                  </a:lnTo>
                  <a:lnTo>
                    <a:pt x="19852" y="28683"/>
                  </a:lnTo>
                  <a:lnTo>
                    <a:pt x="19852" y="28683"/>
                  </a:lnTo>
                  <a:cubicBezTo>
                    <a:pt x="19817" y="28694"/>
                    <a:pt x="19781" y="28705"/>
                    <a:pt x="19746" y="28718"/>
                  </a:cubicBezTo>
                  <a:cubicBezTo>
                    <a:pt x="19740" y="28719"/>
                    <a:pt x="19733" y="28721"/>
                    <a:pt x="19726" y="28724"/>
                  </a:cubicBezTo>
                  <a:cubicBezTo>
                    <a:pt x="19727" y="28723"/>
                    <a:pt x="19728" y="28722"/>
                    <a:pt x="19730" y="28722"/>
                  </a:cubicBezTo>
                  <a:lnTo>
                    <a:pt x="19730" y="28722"/>
                  </a:lnTo>
                  <a:cubicBezTo>
                    <a:pt x="19173" y="28896"/>
                    <a:pt x="18609" y="29036"/>
                    <a:pt x="18037" y="29142"/>
                  </a:cubicBezTo>
                  <a:lnTo>
                    <a:pt x="18059" y="29137"/>
                  </a:lnTo>
                  <a:lnTo>
                    <a:pt x="18059" y="29137"/>
                  </a:lnTo>
                  <a:cubicBezTo>
                    <a:pt x="17478" y="29232"/>
                    <a:pt x="16887" y="29273"/>
                    <a:pt x="16300" y="29300"/>
                  </a:cubicBezTo>
                  <a:lnTo>
                    <a:pt x="16283" y="29300"/>
                  </a:lnTo>
                  <a:cubicBezTo>
                    <a:pt x="15973" y="29313"/>
                    <a:pt x="15663" y="29319"/>
                    <a:pt x="15354" y="29319"/>
                  </a:cubicBezTo>
                  <a:cubicBezTo>
                    <a:pt x="14708" y="29319"/>
                    <a:pt x="14063" y="29292"/>
                    <a:pt x="13421" y="29239"/>
                  </a:cubicBezTo>
                  <a:lnTo>
                    <a:pt x="13416" y="29239"/>
                  </a:lnTo>
                  <a:cubicBezTo>
                    <a:pt x="13413" y="29237"/>
                    <a:pt x="13408" y="29237"/>
                    <a:pt x="13403" y="29237"/>
                  </a:cubicBezTo>
                  <a:lnTo>
                    <a:pt x="13398" y="29237"/>
                  </a:lnTo>
                  <a:cubicBezTo>
                    <a:pt x="12957" y="29196"/>
                    <a:pt x="12518" y="29128"/>
                    <a:pt x="12085" y="29031"/>
                  </a:cubicBezTo>
                  <a:lnTo>
                    <a:pt x="12086" y="29031"/>
                  </a:lnTo>
                  <a:cubicBezTo>
                    <a:pt x="12085" y="29031"/>
                    <a:pt x="12081" y="29031"/>
                    <a:pt x="12080" y="29030"/>
                  </a:cubicBezTo>
                  <a:cubicBezTo>
                    <a:pt x="12075" y="29030"/>
                    <a:pt x="12070" y="29028"/>
                    <a:pt x="12064" y="29027"/>
                  </a:cubicBezTo>
                  <a:lnTo>
                    <a:pt x="12066" y="29027"/>
                  </a:lnTo>
                  <a:cubicBezTo>
                    <a:pt x="12051" y="29023"/>
                    <a:pt x="12035" y="29020"/>
                    <a:pt x="12020" y="29015"/>
                  </a:cubicBezTo>
                  <a:lnTo>
                    <a:pt x="12020" y="29015"/>
                  </a:lnTo>
                  <a:cubicBezTo>
                    <a:pt x="12024" y="29017"/>
                    <a:pt x="12029" y="29019"/>
                    <a:pt x="12033" y="29020"/>
                  </a:cubicBezTo>
                  <a:lnTo>
                    <a:pt x="12033" y="29020"/>
                  </a:lnTo>
                  <a:lnTo>
                    <a:pt x="11990" y="29009"/>
                  </a:lnTo>
                  <a:lnTo>
                    <a:pt x="11983" y="29009"/>
                  </a:lnTo>
                  <a:lnTo>
                    <a:pt x="11963" y="29004"/>
                  </a:lnTo>
                  <a:lnTo>
                    <a:pt x="11963" y="29004"/>
                  </a:lnTo>
                  <a:cubicBezTo>
                    <a:pt x="11963" y="29005"/>
                    <a:pt x="11963" y="29005"/>
                    <a:pt x="11963" y="29005"/>
                  </a:cubicBezTo>
                  <a:lnTo>
                    <a:pt x="11963" y="29005"/>
                  </a:lnTo>
                  <a:cubicBezTo>
                    <a:pt x="11961" y="29004"/>
                    <a:pt x="11959" y="29004"/>
                    <a:pt x="11956" y="29004"/>
                  </a:cubicBezTo>
                  <a:cubicBezTo>
                    <a:pt x="11276" y="28840"/>
                    <a:pt x="10604" y="28637"/>
                    <a:pt x="9947" y="28397"/>
                  </a:cubicBezTo>
                  <a:lnTo>
                    <a:pt x="9947" y="28397"/>
                  </a:lnTo>
                  <a:cubicBezTo>
                    <a:pt x="9949" y="28397"/>
                    <a:pt x="9950" y="28398"/>
                    <a:pt x="9951" y="28398"/>
                  </a:cubicBezTo>
                  <a:lnTo>
                    <a:pt x="9951" y="28398"/>
                  </a:lnTo>
                  <a:cubicBezTo>
                    <a:pt x="9697" y="28303"/>
                    <a:pt x="9443" y="28201"/>
                    <a:pt x="9197" y="28093"/>
                  </a:cubicBezTo>
                  <a:cubicBezTo>
                    <a:pt x="8945" y="27983"/>
                    <a:pt x="8697" y="27863"/>
                    <a:pt x="8453" y="27736"/>
                  </a:cubicBezTo>
                  <a:lnTo>
                    <a:pt x="8455" y="27736"/>
                  </a:lnTo>
                  <a:cubicBezTo>
                    <a:pt x="8192" y="27596"/>
                    <a:pt x="7932" y="27445"/>
                    <a:pt x="7677" y="27285"/>
                  </a:cubicBezTo>
                  <a:cubicBezTo>
                    <a:pt x="7451" y="27144"/>
                    <a:pt x="7231" y="26992"/>
                    <a:pt x="7011" y="26840"/>
                  </a:cubicBezTo>
                  <a:lnTo>
                    <a:pt x="7011" y="26840"/>
                  </a:lnTo>
                  <a:cubicBezTo>
                    <a:pt x="7011" y="26840"/>
                    <a:pt x="7011" y="26840"/>
                    <a:pt x="7011" y="26840"/>
                  </a:cubicBezTo>
                  <a:lnTo>
                    <a:pt x="7011" y="26840"/>
                  </a:lnTo>
                  <a:cubicBezTo>
                    <a:pt x="6584" y="26538"/>
                    <a:pt x="6166" y="26227"/>
                    <a:pt x="5753" y="25905"/>
                  </a:cubicBezTo>
                  <a:cubicBezTo>
                    <a:pt x="5344" y="25588"/>
                    <a:pt x="4950" y="25254"/>
                    <a:pt x="4565" y="24906"/>
                  </a:cubicBezTo>
                  <a:lnTo>
                    <a:pt x="4565" y="24904"/>
                  </a:lnTo>
                  <a:cubicBezTo>
                    <a:pt x="4562" y="24902"/>
                    <a:pt x="4559" y="24899"/>
                    <a:pt x="4557" y="24897"/>
                  </a:cubicBezTo>
                  <a:lnTo>
                    <a:pt x="4557" y="24897"/>
                  </a:lnTo>
                  <a:cubicBezTo>
                    <a:pt x="4557" y="24897"/>
                    <a:pt x="4557" y="24898"/>
                    <a:pt x="4557" y="24898"/>
                  </a:cubicBezTo>
                  <a:cubicBezTo>
                    <a:pt x="4345" y="24697"/>
                    <a:pt x="4136" y="24494"/>
                    <a:pt x="3934" y="24284"/>
                  </a:cubicBezTo>
                  <a:cubicBezTo>
                    <a:pt x="3731" y="24073"/>
                    <a:pt x="3538" y="23853"/>
                    <a:pt x="3345" y="23633"/>
                  </a:cubicBezTo>
                  <a:cubicBezTo>
                    <a:pt x="3312" y="23594"/>
                    <a:pt x="3278" y="23554"/>
                    <a:pt x="3245" y="23515"/>
                  </a:cubicBezTo>
                  <a:lnTo>
                    <a:pt x="3245" y="23515"/>
                  </a:lnTo>
                  <a:lnTo>
                    <a:pt x="3251" y="23522"/>
                  </a:lnTo>
                  <a:lnTo>
                    <a:pt x="3244" y="23513"/>
                  </a:lnTo>
                  <a:cubicBezTo>
                    <a:pt x="3244" y="23511"/>
                    <a:pt x="3242" y="23511"/>
                    <a:pt x="3242" y="23511"/>
                  </a:cubicBezTo>
                  <a:cubicBezTo>
                    <a:pt x="3115" y="23353"/>
                    <a:pt x="2987" y="23195"/>
                    <a:pt x="2867" y="23030"/>
                  </a:cubicBezTo>
                  <a:cubicBezTo>
                    <a:pt x="2740" y="22861"/>
                    <a:pt x="2623" y="22685"/>
                    <a:pt x="2506" y="22509"/>
                  </a:cubicBezTo>
                  <a:cubicBezTo>
                    <a:pt x="2370" y="22296"/>
                    <a:pt x="2235" y="22082"/>
                    <a:pt x="2115" y="21860"/>
                  </a:cubicBezTo>
                  <a:cubicBezTo>
                    <a:pt x="1998" y="21643"/>
                    <a:pt x="1884" y="21425"/>
                    <a:pt x="1778" y="21202"/>
                  </a:cubicBezTo>
                  <a:lnTo>
                    <a:pt x="1778" y="21202"/>
                  </a:lnTo>
                  <a:lnTo>
                    <a:pt x="1782" y="21213"/>
                  </a:lnTo>
                  <a:cubicBezTo>
                    <a:pt x="1779" y="21207"/>
                    <a:pt x="1776" y="21199"/>
                    <a:pt x="1773" y="21192"/>
                  </a:cubicBezTo>
                  <a:cubicBezTo>
                    <a:pt x="1496" y="20594"/>
                    <a:pt x="1255" y="19978"/>
                    <a:pt x="1051" y="19351"/>
                  </a:cubicBezTo>
                  <a:cubicBezTo>
                    <a:pt x="967" y="19084"/>
                    <a:pt x="885" y="18818"/>
                    <a:pt x="820" y="18546"/>
                  </a:cubicBezTo>
                  <a:cubicBezTo>
                    <a:pt x="754" y="18278"/>
                    <a:pt x="700" y="18007"/>
                    <a:pt x="651" y="17737"/>
                  </a:cubicBezTo>
                  <a:cubicBezTo>
                    <a:pt x="500" y="16869"/>
                    <a:pt x="405" y="15992"/>
                    <a:pt x="367" y="15112"/>
                  </a:cubicBezTo>
                  <a:cubicBezTo>
                    <a:pt x="351" y="14685"/>
                    <a:pt x="350" y="14257"/>
                    <a:pt x="361" y="13830"/>
                  </a:cubicBezTo>
                  <a:cubicBezTo>
                    <a:pt x="372" y="13420"/>
                    <a:pt x="397" y="13013"/>
                    <a:pt x="432" y="12605"/>
                  </a:cubicBezTo>
                  <a:cubicBezTo>
                    <a:pt x="461" y="12296"/>
                    <a:pt x="495" y="11987"/>
                    <a:pt x="540" y="11680"/>
                  </a:cubicBezTo>
                  <a:cubicBezTo>
                    <a:pt x="583" y="11387"/>
                    <a:pt x="636" y="11096"/>
                    <a:pt x="697" y="10806"/>
                  </a:cubicBezTo>
                  <a:cubicBezTo>
                    <a:pt x="706" y="10764"/>
                    <a:pt x="717" y="10721"/>
                    <a:pt x="727" y="10678"/>
                  </a:cubicBezTo>
                  <a:cubicBezTo>
                    <a:pt x="818" y="10287"/>
                    <a:pt x="932" y="9904"/>
                    <a:pt x="1070" y="9527"/>
                  </a:cubicBezTo>
                  <a:lnTo>
                    <a:pt x="1070" y="9527"/>
                  </a:lnTo>
                  <a:cubicBezTo>
                    <a:pt x="1070" y="9528"/>
                    <a:pt x="1070" y="9529"/>
                    <a:pt x="1069" y="9530"/>
                  </a:cubicBezTo>
                  <a:lnTo>
                    <a:pt x="1069" y="9530"/>
                  </a:lnTo>
                  <a:cubicBezTo>
                    <a:pt x="1215" y="9144"/>
                    <a:pt x="1382" y="8768"/>
                    <a:pt x="1570" y="8402"/>
                  </a:cubicBezTo>
                  <a:lnTo>
                    <a:pt x="1570" y="8402"/>
                  </a:lnTo>
                  <a:lnTo>
                    <a:pt x="1559" y="8422"/>
                  </a:lnTo>
                  <a:cubicBezTo>
                    <a:pt x="1778" y="8006"/>
                    <a:pt x="2021" y="7604"/>
                    <a:pt x="2289" y="7219"/>
                  </a:cubicBezTo>
                  <a:lnTo>
                    <a:pt x="2289" y="7219"/>
                  </a:lnTo>
                  <a:lnTo>
                    <a:pt x="2278" y="7237"/>
                  </a:lnTo>
                  <a:cubicBezTo>
                    <a:pt x="2285" y="7226"/>
                    <a:pt x="2293" y="7215"/>
                    <a:pt x="2301" y="7204"/>
                  </a:cubicBezTo>
                  <a:lnTo>
                    <a:pt x="2301" y="7204"/>
                  </a:lnTo>
                  <a:cubicBezTo>
                    <a:pt x="2301" y="7204"/>
                    <a:pt x="2300" y="7205"/>
                    <a:pt x="2300" y="7205"/>
                  </a:cubicBezTo>
                  <a:cubicBezTo>
                    <a:pt x="2300" y="7204"/>
                    <a:pt x="2301" y="7204"/>
                    <a:pt x="2301" y="7203"/>
                  </a:cubicBezTo>
                  <a:lnTo>
                    <a:pt x="2301" y="7203"/>
                  </a:lnTo>
                  <a:cubicBezTo>
                    <a:pt x="2301" y="7204"/>
                    <a:pt x="2301" y="7204"/>
                    <a:pt x="2301" y="7204"/>
                  </a:cubicBezTo>
                  <a:lnTo>
                    <a:pt x="2301" y="7204"/>
                  </a:lnTo>
                  <a:cubicBezTo>
                    <a:pt x="2301" y="7203"/>
                    <a:pt x="2302" y="7203"/>
                    <a:pt x="2302" y="7202"/>
                  </a:cubicBezTo>
                  <a:lnTo>
                    <a:pt x="2302" y="7202"/>
                  </a:lnTo>
                  <a:cubicBezTo>
                    <a:pt x="2302" y="7202"/>
                    <a:pt x="2302" y="7203"/>
                    <a:pt x="2301" y="7203"/>
                  </a:cubicBezTo>
                  <a:lnTo>
                    <a:pt x="2301" y="7203"/>
                  </a:lnTo>
                  <a:cubicBezTo>
                    <a:pt x="2302" y="7202"/>
                    <a:pt x="2303" y="7201"/>
                    <a:pt x="2304" y="7199"/>
                  </a:cubicBezTo>
                  <a:lnTo>
                    <a:pt x="2304" y="7199"/>
                  </a:lnTo>
                  <a:cubicBezTo>
                    <a:pt x="2304" y="7200"/>
                    <a:pt x="2303" y="7201"/>
                    <a:pt x="2302" y="7202"/>
                  </a:cubicBezTo>
                  <a:lnTo>
                    <a:pt x="2302" y="7202"/>
                  </a:lnTo>
                  <a:cubicBezTo>
                    <a:pt x="2325" y="7170"/>
                    <a:pt x="2347" y="7137"/>
                    <a:pt x="2370" y="7105"/>
                  </a:cubicBezTo>
                  <a:lnTo>
                    <a:pt x="2370" y="7105"/>
                  </a:lnTo>
                  <a:lnTo>
                    <a:pt x="2357" y="7124"/>
                  </a:lnTo>
                  <a:cubicBezTo>
                    <a:pt x="2604" y="6781"/>
                    <a:pt x="2870" y="6452"/>
                    <a:pt x="3155" y="6138"/>
                  </a:cubicBezTo>
                  <a:cubicBezTo>
                    <a:pt x="3275" y="6008"/>
                    <a:pt x="3397" y="5882"/>
                    <a:pt x="3522" y="5757"/>
                  </a:cubicBezTo>
                  <a:cubicBezTo>
                    <a:pt x="3639" y="5639"/>
                    <a:pt x="3761" y="5525"/>
                    <a:pt x="3885" y="5411"/>
                  </a:cubicBezTo>
                  <a:cubicBezTo>
                    <a:pt x="4144" y="5171"/>
                    <a:pt x="4409" y="4935"/>
                    <a:pt x="4678" y="4705"/>
                  </a:cubicBezTo>
                  <a:cubicBezTo>
                    <a:pt x="4847" y="4561"/>
                    <a:pt x="5018" y="4421"/>
                    <a:pt x="5199" y="4286"/>
                  </a:cubicBezTo>
                  <a:cubicBezTo>
                    <a:pt x="5377" y="4151"/>
                    <a:pt x="5561" y="4020"/>
                    <a:pt x="5746" y="3892"/>
                  </a:cubicBezTo>
                  <a:cubicBezTo>
                    <a:pt x="6126" y="3629"/>
                    <a:pt x="6508" y="3369"/>
                    <a:pt x="6895" y="3116"/>
                  </a:cubicBezTo>
                  <a:cubicBezTo>
                    <a:pt x="7173" y="2939"/>
                    <a:pt x="7453" y="2766"/>
                    <a:pt x="7738" y="2602"/>
                  </a:cubicBezTo>
                  <a:cubicBezTo>
                    <a:pt x="8019" y="2440"/>
                    <a:pt x="8309" y="2295"/>
                    <a:pt x="8600" y="2154"/>
                  </a:cubicBezTo>
                  <a:cubicBezTo>
                    <a:pt x="9077" y="1927"/>
                    <a:pt x="9556" y="1709"/>
                    <a:pt x="10041" y="1505"/>
                  </a:cubicBezTo>
                  <a:cubicBezTo>
                    <a:pt x="10531" y="1298"/>
                    <a:pt x="11028" y="1116"/>
                    <a:pt x="11534" y="953"/>
                  </a:cubicBezTo>
                  <a:lnTo>
                    <a:pt x="11534" y="953"/>
                  </a:lnTo>
                  <a:cubicBezTo>
                    <a:pt x="11813" y="868"/>
                    <a:pt x="12095" y="788"/>
                    <a:pt x="12379" y="718"/>
                  </a:cubicBezTo>
                  <a:cubicBezTo>
                    <a:pt x="12662" y="648"/>
                    <a:pt x="12947" y="594"/>
                    <a:pt x="13234" y="544"/>
                  </a:cubicBezTo>
                  <a:lnTo>
                    <a:pt x="13229" y="544"/>
                  </a:lnTo>
                  <a:cubicBezTo>
                    <a:pt x="13523" y="492"/>
                    <a:pt x="13816" y="444"/>
                    <a:pt x="14114" y="409"/>
                  </a:cubicBezTo>
                  <a:cubicBezTo>
                    <a:pt x="14394" y="376"/>
                    <a:pt x="14676" y="354"/>
                    <a:pt x="14959" y="341"/>
                  </a:cubicBezTo>
                  <a:cubicBezTo>
                    <a:pt x="15035" y="338"/>
                    <a:pt x="15111" y="336"/>
                    <a:pt x="15187" y="336"/>
                  </a:cubicBezTo>
                  <a:cubicBezTo>
                    <a:pt x="15277" y="336"/>
                    <a:pt x="15367" y="338"/>
                    <a:pt x="15456" y="344"/>
                  </a:cubicBezTo>
                  <a:cubicBezTo>
                    <a:pt x="15471" y="346"/>
                    <a:pt x="15485" y="347"/>
                    <a:pt x="15499" y="349"/>
                  </a:cubicBezTo>
                  <a:cubicBezTo>
                    <a:pt x="15527" y="365"/>
                    <a:pt x="15558" y="373"/>
                    <a:pt x="15588" y="373"/>
                  </a:cubicBezTo>
                  <a:cubicBezTo>
                    <a:pt x="15649" y="373"/>
                    <a:pt x="15709" y="342"/>
                    <a:pt x="15743" y="286"/>
                  </a:cubicBezTo>
                  <a:cubicBezTo>
                    <a:pt x="15792" y="200"/>
                    <a:pt x="15763" y="91"/>
                    <a:pt x="15679" y="42"/>
                  </a:cubicBezTo>
                  <a:cubicBezTo>
                    <a:pt x="15630" y="13"/>
                    <a:pt x="15565" y="12"/>
                    <a:pt x="15512" y="9"/>
                  </a:cubicBezTo>
                  <a:cubicBezTo>
                    <a:pt x="15429" y="4"/>
                    <a:pt x="15345" y="1"/>
                    <a:pt x="15263" y="1"/>
                  </a:cubicBezTo>
                  <a:cubicBezTo>
                    <a:pt x="15246" y="1"/>
                    <a:pt x="15229" y="1"/>
                    <a:pt x="15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8" name="Google Shape;13828;p25"/>
            <p:cNvSpPr/>
            <p:nvPr/>
          </p:nvSpPr>
          <p:spPr>
            <a:xfrm>
              <a:off x="8052093" y="1278376"/>
              <a:ext cx="25266" cy="12919"/>
            </a:xfrm>
            <a:custGeom>
              <a:avLst/>
              <a:gdLst/>
              <a:ahLst/>
              <a:cxnLst/>
              <a:rect l="l" t="t" r="r" b="b"/>
              <a:pathLst>
                <a:path w="751" h="384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79" y="2"/>
                    <a:pt x="610" y="4"/>
                    <a:pt x="539" y="7"/>
                  </a:cubicBezTo>
                  <a:cubicBezTo>
                    <a:pt x="360" y="15"/>
                    <a:pt x="181" y="29"/>
                    <a:pt x="0" y="45"/>
                  </a:cubicBezTo>
                  <a:cubicBezTo>
                    <a:pt x="15" y="48"/>
                    <a:pt x="30" y="50"/>
                    <a:pt x="45" y="54"/>
                  </a:cubicBezTo>
                  <a:lnTo>
                    <a:pt x="46" y="54"/>
                  </a:lnTo>
                  <a:cubicBezTo>
                    <a:pt x="178" y="94"/>
                    <a:pt x="241" y="249"/>
                    <a:pt x="197" y="371"/>
                  </a:cubicBezTo>
                  <a:cubicBezTo>
                    <a:pt x="195" y="376"/>
                    <a:pt x="195" y="379"/>
                    <a:pt x="193" y="384"/>
                  </a:cubicBezTo>
                  <a:cubicBezTo>
                    <a:pt x="306" y="374"/>
                    <a:pt x="420" y="368"/>
                    <a:pt x="535" y="361"/>
                  </a:cubicBezTo>
                  <a:cubicBezTo>
                    <a:pt x="565" y="360"/>
                    <a:pt x="597" y="358"/>
                    <a:pt x="629" y="358"/>
                  </a:cubicBezTo>
                  <a:cubicBezTo>
                    <a:pt x="630" y="335"/>
                    <a:pt x="634" y="311"/>
                    <a:pt x="641" y="287"/>
                  </a:cubicBezTo>
                  <a:cubicBezTo>
                    <a:pt x="638" y="281"/>
                    <a:pt x="635" y="271"/>
                    <a:pt x="632" y="263"/>
                  </a:cubicBezTo>
                  <a:cubicBezTo>
                    <a:pt x="599" y="162"/>
                    <a:pt x="645" y="51"/>
                    <a:pt x="741" y="4"/>
                  </a:cubicBezTo>
                  <a:lnTo>
                    <a:pt x="75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29" name="Google Shape;13829;p25"/>
            <p:cNvSpPr/>
            <p:nvPr/>
          </p:nvSpPr>
          <p:spPr>
            <a:xfrm>
              <a:off x="8082776" y="1278208"/>
              <a:ext cx="5820" cy="1211"/>
            </a:xfrm>
            <a:custGeom>
              <a:avLst/>
              <a:gdLst/>
              <a:ahLst/>
              <a:cxnLst/>
              <a:rect l="l" t="t" r="r" b="b"/>
              <a:pathLst>
                <a:path w="173" h="36" extrusionOk="0">
                  <a:moveTo>
                    <a:pt x="173" y="1"/>
                  </a:moveTo>
                  <a:cubicBezTo>
                    <a:pt x="116" y="1"/>
                    <a:pt x="57" y="2"/>
                    <a:pt x="0" y="2"/>
                  </a:cubicBezTo>
                  <a:cubicBezTo>
                    <a:pt x="10" y="6"/>
                    <a:pt x="21" y="10"/>
                    <a:pt x="30" y="15"/>
                  </a:cubicBezTo>
                  <a:cubicBezTo>
                    <a:pt x="43" y="21"/>
                    <a:pt x="56" y="28"/>
                    <a:pt x="68" y="36"/>
                  </a:cubicBezTo>
                  <a:cubicBezTo>
                    <a:pt x="101" y="20"/>
                    <a:pt x="136" y="7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0" name="Google Shape;13830;p25"/>
            <p:cNvSpPr/>
            <p:nvPr/>
          </p:nvSpPr>
          <p:spPr>
            <a:xfrm>
              <a:off x="8033824" y="1260915"/>
              <a:ext cx="255010" cy="67823"/>
            </a:xfrm>
            <a:custGeom>
              <a:avLst/>
              <a:gdLst/>
              <a:ahLst/>
              <a:cxnLst/>
              <a:rect l="l" t="t" r="r" b="b"/>
              <a:pathLst>
                <a:path w="7580" h="2016" extrusionOk="0">
                  <a:moveTo>
                    <a:pt x="1091" y="0"/>
                  </a:moveTo>
                  <a:cubicBezTo>
                    <a:pt x="956" y="0"/>
                    <a:pt x="821" y="5"/>
                    <a:pt x="686" y="11"/>
                  </a:cubicBezTo>
                  <a:cubicBezTo>
                    <a:pt x="600" y="16"/>
                    <a:pt x="513" y="19"/>
                    <a:pt x="431" y="26"/>
                  </a:cubicBezTo>
                  <a:cubicBezTo>
                    <a:pt x="349" y="32"/>
                    <a:pt x="266" y="35"/>
                    <a:pt x="186" y="45"/>
                  </a:cubicBezTo>
                  <a:cubicBezTo>
                    <a:pt x="81" y="56"/>
                    <a:pt x="0" y="149"/>
                    <a:pt x="21" y="258"/>
                  </a:cubicBezTo>
                  <a:cubicBezTo>
                    <a:pt x="39" y="343"/>
                    <a:pt x="115" y="401"/>
                    <a:pt x="199" y="401"/>
                  </a:cubicBezTo>
                  <a:cubicBezTo>
                    <a:pt x="210" y="401"/>
                    <a:pt x="221" y="400"/>
                    <a:pt x="231" y="398"/>
                  </a:cubicBezTo>
                  <a:cubicBezTo>
                    <a:pt x="269" y="391"/>
                    <a:pt x="306" y="383"/>
                    <a:pt x="345" y="379"/>
                  </a:cubicBezTo>
                  <a:cubicBezTo>
                    <a:pt x="558" y="356"/>
                    <a:pt x="770" y="344"/>
                    <a:pt x="982" y="344"/>
                  </a:cubicBezTo>
                  <a:cubicBezTo>
                    <a:pt x="995" y="344"/>
                    <a:pt x="1007" y="344"/>
                    <a:pt x="1020" y="344"/>
                  </a:cubicBezTo>
                  <a:lnTo>
                    <a:pt x="1059" y="344"/>
                  </a:lnTo>
                  <a:cubicBezTo>
                    <a:pt x="1528" y="350"/>
                    <a:pt x="1995" y="410"/>
                    <a:pt x="2459" y="475"/>
                  </a:cubicBezTo>
                  <a:lnTo>
                    <a:pt x="2449" y="474"/>
                  </a:lnTo>
                  <a:lnTo>
                    <a:pt x="2449" y="474"/>
                  </a:lnTo>
                  <a:cubicBezTo>
                    <a:pt x="2551" y="488"/>
                    <a:pt x="2653" y="502"/>
                    <a:pt x="2755" y="518"/>
                  </a:cubicBezTo>
                  <a:cubicBezTo>
                    <a:pt x="3109" y="573"/>
                    <a:pt x="3462" y="633"/>
                    <a:pt x="3814" y="700"/>
                  </a:cubicBezTo>
                  <a:cubicBezTo>
                    <a:pt x="4149" y="762"/>
                    <a:pt x="4481" y="829"/>
                    <a:pt x="4811" y="917"/>
                  </a:cubicBezTo>
                  <a:lnTo>
                    <a:pt x="4811" y="917"/>
                  </a:lnTo>
                  <a:cubicBezTo>
                    <a:pt x="4811" y="917"/>
                    <a:pt x="4810" y="917"/>
                    <a:pt x="4809" y="917"/>
                  </a:cubicBezTo>
                  <a:lnTo>
                    <a:pt x="4809" y="917"/>
                  </a:lnTo>
                  <a:cubicBezTo>
                    <a:pt x="4811" y="917"/>
                    <a:pt x="4812" y="918"/>
                    <a:pt x="4813" y="918"/>
                  </a:cubicBezTo>
                  <a:lnTo>
                    <a:pt x="4813" y="918"/>
                  </a:lnTo>
                  <a:cubicBezTo>
                    <a:pt x="4813" y="918"/>
                    <a:pt x="4812" y="918"/>
                    <a:pt x="4811" y="917"/>
                  </a:cubicBezTo>
                  <a:lnTo>
                    <a:pt x="4811" y="917"/>
                  </a:lnTo>
                  <a:cubicBezTo>
                    <a:pt x="4813" y="918"/>
                    <a:pt x="4816" y="919"/>
                    <a:pt x="4818" y="919"/>
                  </a:cubicBezTo>
                  <a:lnTo>
                    <a:pt x="4818" y="919"/>
                  </a:lnTo>
                  <a:cubicBezTo>
                    <a:pt x="4817" y="919"/>
                    <a:pt x="4815" y="918"/>
                    <a:pt x="4813" y="918"/>
                  </a:cubicBezTo>
                  <a:lnTo>
                    <a:pt x="4813" y="918"/>
                  </a:lnTo>
                  <a:cubicBezTo>
                    <a:pt x="4818" y="919"/>
                    <a:pt x="4822" y="920"/>
                    <a:pt x="4827" y="922"/>
                  </a:cubicBezTo>
                  <a:cubicBezTo>
                    <a:pt x="4824" y="921"/>
                    <a:pt x="4821" y="920"/>
                    <a:pt x="4818" y="919"/>
                  </a:cubicBezTo>
                  <a:lnTo>
                    <a:pt x="4818" y="919"/>
                  </a:lnTo>
                  <a:cubicBezTo>
                    <a:pt x="5252" y="1046"/>
                    <a:pt x="5680" y="1198"/>
                    <a:pt x="6095" y="1378"/>
                  </a:cubicBezTo>
                  <a:lnTo>
                    <a:pt x="6074" y="1368"/>
                  </a:lnTo>
                  <a:lnTo>
                    <a:pt x="6165" y="1408"/>
                  </a:lnTo>
                  <a:cubicBezTo>
                    <a:pt x="6559" y="1582"/>
                    <a:pt x="6940" y="1789"/>
                    <a:pt x="7319" y="1998"/>
                  </a:cubicBezTo>
                  <a:cubicBezTo>
                    <a:pt x="7338" y="2009"/>
                    <a:pt x="7361" y="2016"/>
                    <a:pt x="7384" y="2016"/>
                  </a:cubicBezTo>
                  <a:cubicBezTo>
                    <a:pt x="7386" y="2016"/>
                    <a:pt x="7389" y="2016"/>
                    <a:pt x="7391" y="2015"/>
                  </a:cubicBezTo>
                  <a:cubicBezTo>
                    <a:pt x="7453" y="2015"/>
                    <a:pt x="7510" y="1982"/>
                    <a:pt x="7540" y="1927"/>
                  </a:cubicBezTo>
                  <a:cubicBezTo>
                    <a:pt x="7580" y="1846"/>
                    <a:pt x="7548" y="1750"/>
                    <a:pt x="7469" y="1707"/>
                  </a:cubicBezTo>
                  <a:cubicBezTo>
                    <a:pt x="7250" y="1582"/>
                    <a:pt x="7030" y="1453"/>
                    <a:pt x="6809" y="1333"/>
                  </a:cubicBezTo>
                  <a:cubicBezTo>
                    <a:pt x="6494" y="1162"/>
                    <a:pt x="6163" y="1023"/>
                    <a:pt x="5827" y="893"/>
                  </a:cubicBezTo>
                  <a:cubicBezTo>
                    <a:pt x="5656" y="828"/>
                    <a:pt x="5485" y="768"/>
                    <a:pt x="5313" y="709"/>
                  </a:cubicBezTo>
                  <a:cubicBezTo>
                    <a:pt x="5145" y="651"/>
                    <a:pt x="4977" y="597"/>
                    <a:pt x="4806" y="553"/>
                  </a:cubicBezTo>
                  <a:cubicBezTo>
                    <a:pt x="4464" y="464"/>
                    <a:pt x="4118" y="402"/>
                    <a:pt x="3773" y="337"/>
                  </a:cubicBezTo>
                  <a:cubicBezTo>
                    <a:pt x="3413" y="268"/>
                    <a:pt x="3054" y="206"/>
                    <a:pt x="2693" y="155"/>
                  </a:cubicBezTo>
                  <a:lnTo>
                    <a:pt x="2693" y="155"/>
                  </a:lnTo>
                  <a:lnTo>
                    <a:pt x="2703" y="157"/>
                  </a:lnTo>
                  <a:lnTo>
                    <a:pt x="2672" y="154"/>
                  </a:lnTo>
                  <a:lnTo>
                    <a:pt x="2672" y="154"/>
                  </a:lnTo>
                  <a:cubicBezTo>
                    <a:pt x="2550" y="135"/>
                    <a:pt x="2426" y="120"/>
                    <a:pt x="2304" y="105"/>
                  </a:cubicBezTo>
                  <a:cubicBezTo>
                    <a:pt x="2118" y="81"/>
                    <a:pt x="1933" y="60"/>
                    <a:pt x="1748" y="41"/>
                  </a:cubicBezTo>
                  <a:cubicBezTo>
                    <a:pt x="1572" y="26"/>
                    <a:pt x="1397" y="8"/>
                    <a:pt x="1218" y="2"/>
                  </a:cubicBezTo>
                  <a:cubicBezTo>
                    <a:pt x="1175" y="1"/>
                    <a:pt x="1133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1" name="Google Shape;13831;p25"/>
            <p:cNvSpPr/>
            <p:nvPr/>
          </p:nvSpPr>
          <p:spPr>
            <a:xfrm>
              <a:off x="7942852" y="1032171"/>
              <a:ext cx="368083" cy="67083"/>
            </a:xfrm>
            <a:custGeom>
              <a:avLst/>
              <a:gdLst/>
              <a:ahLst/>
              <a:cxnLst/>
              <a:rect l="l" t="t" r="r" b="b"/>
              <a:pathLst>
                <a:path w="10941" h="1994" extrusionOk="0">
                  <a:moveTo>
                    <a:pt x="8457" y="1135"/>
                  </a:moveTo>
                  <a:lnTo>
                    <a:pt x="8463" y="1137"/>
                  </a:lnTo>
                  <a:lnTo>
                    <a:pt x="8460" y="1136"/>
                  </a:lnTo>
                  <a:lnTo>
                    <a:pt x="8460" y="1136"/>
                  </a:lnTo>
                  <a:lnTo>
                    <a:pt x="8457" y="1135"/>
                  </a:lnTo>
                  <a:close/>
                  <a:moveTo>
                    <a:pt x="3491" y="0"/>
                  </a:moveTo>
                  <a:cubicBezTo>
                    <a:pt x="3477" y="0"/>
                    <a:pt x="3464" y="0"/>
                    <a:pt x="3450" y="0"/>
                  </a:cubicBezTo>
                  <a:lnTo>
                    <a:pt x="3429" y="0"/>
                  </a:lnTo>
                  <a:cubicBezTo>
                    <a:pt x="3030" y="0"/>
                    <a:pt x="2632" y="23"/>
                    <a:pt x="2234" y="68"/>
                  </a:cubicBezTo>
                  <a:cubicBezTo>
                    <a:pt x="1886" y="103"/>
                    <a:pt x="1541" y="155"/>
                    <a:pt x="1197" y="225"/>
                  </a:cubicBezTo>
                  <a:cubicBezTo>
                    <a:pt x="1019" y="265"/>
                    <a:pt x="840" y="309"/>
                    <a:pt x="664" y="363"/>
                  </a:cubicBezTo>
                  <a:cubicBezTo>
                    <a:pt x="510" y="407"/>
                    <a:pt x="362" y="464"/>
                    <a:pt x="208" y="510"/>
                  </a:cubicBezTo>
                  <a:cubicBezTo>
                    <a:pt x="198" y="508"/>
                    <a:pt x="188" y="507"/>
                    <a:pt x="178" y="507"/>
                  </a:cubicBezTo>
                  <a:cubicBezTo>
                    <a:pt x="91" y="507"/>
                    <a:pt x="13" y="585"/>
                    <a:pt x="7" y="672"/>
                  </a:cubicBezTo>
                  <a:cubicBezTo>
                    <a:pt x="1" y="775"/>
                    <a:pt x="83" y="860"/>
                    <a:pt x="185" y="860"/>
                  </a:cubicBezTo>
                  <a:cubicBezTo>
                    <a:pt x="188" y="860"/>
                    <a:pt x="191" y="860"/>
                    <a:pt x="194" y="860"/>
                  </a:cubicBezTo>
                  <a:cubicBezTo>
                    <a:pt x="248" y="855"/>
                    <a:pt x="300" y="843"/>
                    <a:pt x="349" y="822"/>
                  </a:cubicBezTo>
                  <a:cubicBezTo>
                    <a:pt x="419" y="797"/>
                    <a:pt x="487" y="773"/>
                    <a:pt x="555" y="749"/>
                  </a:cubicBezTo>
                  <a:cubicBezTo>
                    <a:pt x="692" y="702"/>
                    <a:pt x="832" y="659"/>
                    <a:pt x="973" y="619"/>
                  </a:cubicBezTo>
                  <a:lnTo>
                    <a:pt x="969" y="619"/>
                  </a:lnTo>
                  <a:lnTo>
                    <a:pt x="977" y="618"/>
                  </a:lnTo>
                  <a:lnTo>
                    <a:pt x="984" y="616"/>
                  </a:lnTo>
                  <a:lnTo>
                    <a:pt x="1083" y="590"/>
                  </a:lnTo>
                  <a:lnTo>
                    <a:pt x="1083" y="590"/>
                  </a:lnTo>
                  <a:cubicBezTo>
                    <a:pt x="1080" y="591"/>
                    <a:pt x="1076" y="592"/>
                    <a:pt x="1072" y="594"/>
                  </a:cubicBezTo>
                  <a:cubicBezTo>
                    <a:pt x="1321" y="529"/>
                    <a:pt x="1574" y="480"/>
                    <a:pt x="1831" y="448"/>
                  </a:cubicBezTo>
                  <a:lnTo>
                    <a:pt x="1824" y="448"/>
                  </a:lnTo>
                  <a:lnTo>
                    <a:pt x="1952" y="431"/>
                  </a:lnTo>
                  <a:lnTo>
                    <a:pt x="1956" y="431"/>
                  </a:lnTo>
                  <a:lnTo>
                    <a:pt x="1970" y="429"/>
                  </a:lnTo>
                  <a:lnTo>
                    <a:pt x="1970" y="429"/>
                  </a:lnTo>
                  <a:lnTo>
                    <a:pt x="1962" y="431"/>
                  </a:lnTo>
                  <a:cubicBezTo>
                    <a:pt x="2206" y="404"/>
                    <a:pt x="2448" y="380"/>
                    <a:pt x="2692" y="364"/>
                  </a:cubicBezTo>
                  <a:cubicBezTo>
                    <a:pt x="2929" y="349"/>
                    <a:pt x="3165" y="334"/>
                    <a:pt x="3402" y="334"/>
                  </a:cubicBezTo>
                  <a:lnTo>
                    <a:pt x="3518" y="334"/>
                  </a:lnTo>
                  <a:cubicBezTo>
                    <a:pt x="3964" y="345"/>
                    <a:pt x="4411" y="379"/>
                    <a:pt x="4854" y="439"/>
                  </a:cubicBezTo>
                  <a:lnTo>
                    <a:pt x="4938" y="451"/>
                  </a:lnTo>
                  <a:lnTo>
                    <a:pt x="4938" y="451"/>
                  </a:lnTo>
                  <a:cubicBezTo>
                    <a:pt x="4935" y="451"/>
                    <a:pt x="4932" y="450"/>
                    <a:pt x="4928" y="450"/>
                  </a:cubicBezTo>
                  <a:lnTo>
                    <a:pt x="4928" y="450"/>
                  </a:lnTo>
                  <a:lnTo>
                    <a:pt x="4951" y="453"/>
                  </a:lnTo>
                  <a:lnTo>
                    <a:pt x="4938" y="451"/>
                  </a:lnTo>
                  <a:lnTo>
                    <a:pt x="4938" y="451"/>
                  </a:lnTo>
                  <a:cubicBezTo>
                    <a:pt x="5167" y="483"/>
                    <a:pt x="5395" y="523"/>
                    <a:pt x="5623" y="564"/>
                  </a:cubicBezTo>
                  <a:cubicBezTo>
                    <a:pt x="5864" y="605"/>
                    <a:pt x="6105" y="648"/>
                    <a:pt x="6345" y="691"/>
                  </a:cubicBezTo>
                  <a:cubicBezTo>
                    <a:pt x="6684" y="752"/>
                    <a:pt x="7028" y="814"/>
                    <a:pt x="7363" y="876"/>
                  </a:cubicBezTo>
                  <a:cubicBezTo>
                    <a:pt x="7700" y="939"/>
                    <a:pt x="8033" y="1018"/>
                    <a:pt x="8364" y="1108"/>
                  </a:cubicBezTo>
                  <a:cubicBezTo>
                    <a:pt x="8389" y="1116"/>
                    <a:pt x="8415" y="1123"/>
                    <a:pt x="8441" y="1131"/>
                  </a:cubicBezTo>
                  <a:lnTo>
                    <a:pt x="8421" y="1124"/>
                  </a:lnTo>
                  <a:lnTo>
                    <a:pt x="8421" y="1124"/>
                  </a:lnTo>
                  <a:lnTo>
                    <a:pt x="8460" y="1136"/>
                  </a:lnTo>
                  <a:lnTo>
                    <a:pt x="8460" y="1136"/>
                  </a:lnTo>
                  <a:lnTo>
                    <a:pt x="8465" y="1137"/>
                  </a:lnTo>
                  <a:lnTo>
                    <a:pt x="8479" y="1141"/>
                  </a:lnTo>
                  <a:lnTo>
                    <a:pt x="8479" y="1141"/>
                  </a:lnTo>
                  <a:cubicBezTo>
                    <a:pt x="8475" y="1141"/>
                    <a:pt x="8472" y="1140"/>
                    <a:pt x="8468" y="1139"/>
                  </a:cubicBezTo>
                  <a:lnTo>
                    <a:pt x="8468" y="1139"/>
                  </a:lnTo>
                  <a:lnTo>
                    <a:pt x="8479" y="1142"/>
                  </a:lnTo>
                  <a:lnTo>
                    <a:pt x="8479" y="1142"/>
                  </a:lnTo>
                  <a:lnTo>
                    <a:pt x="8479" y="1141"/>
                  </a:lnTo>
                  <a:lnTo>
                    <a:pt x="8479" y="1141"/>
                  </a:lnTo>
                  <a:cubicBezTo>
                    <a:pt x="8559" y="1164"/>
                    <a:pt x="8639" y="1187"/>
                    <a:pt x="8718" y="1211"/>
                  </a:cubicBezTo>
                  <a:cubicBezTo>
                    <a:pt x="9054" y="1317"/>
                    <a:pt x="9380" y="1441"/>
                    <a:pt x="9706" y="1571"/>
                  </a:cubicBezTo>
                  <a:cubicBezTo>
                    <a:pt x="10045" y="1705"/>
                    <a:pt x="10383" y="1841"/>
                    <a:pt x="10719" y="1982"/>
                  </a:cubicBezTo>
                  <a:cubicBezTo>
                    <a:pt x="10735" y="1989"/>
                    <a:pt x="10751" y="1993"/>
                    <a:pt x="10768" y="1993"/>
                  </a:cubicBezTo>
                  <a:cubicBezTo>
                    <a:pt x="10833" y="1992"/>
                    <a:pt x="10890" y="1952"/>
                    <a:pt x="10914" y="1892"/>
                  </a:cubicBezTo>
                  <a:cubicBezTo>
                    <a:pt x="10941" y="1811"/>
                    <a:pt x="10899" y="1726"/>
                    <a:pt x="10820" y="1697"/>
                  </a:cubicBezTo>
                  <a:cubicBezTo>
                    <a:pt x="10414" y="1525"/>
                    <a:pt x="10005" y="1354"/>
                    <a:pt x="9597" y="1184"/>
                  </a:cubicBezTo>
                  <a:cubicBezTo>
                    <a:pt x="9279" y="1050"/>
                    <a:pt x="8954" y="933"/>
                    <a:pt x="8623" y="836"/>
                  </a:cubicBezTo>
                  <a:cubicBezTo>
                    <a:pt x="8289" y="740"/>
                    <a:pt x="7950" y="651"/>
                    <a:pt x="7613" y="578"/>
                  </a:cubicBezTo>
                  <a:cubicBezTo>
                    <a:pt x="7276" y="505"/>
                    <a:pt x="6939" y="445"/>
                    <a:pt x="6597" y="390"/>
                  </a:cubicBezTo>
                  <a:cubicBezTo>
                    <a:pt x="6247" y="334"/>
                    <a:pt x="5899" y="269"/>
                    <a:pt x="5551" y="206"/>
                  </a:cubicBezTo>
                  <a:cubicBezTo>
                    <a:pt x="5384" y="178"/>
                    <a:pt x="5217" y="149"/>
                    <a:pt x="5050" y="122"/>
                  </a:cubicBezTo>
                  <a:cubicBezTo>
                    <a:pt x="4871" y="95"/>
                    <a:pt x="4694" y="75"/>
                    <a:pt x="4515" y="56"/>
                  </a:cubicBezTo>
                  <a:cubicBezTo>
                    <a:pt x="4176" y="19"/>
                    <a:pt x="3834" y="0"/>
                    <a:pt x="34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2" name="Google Shape;13832;p25"/>
            <p:cNvSpPr/>
            <p:nvPr/>
          </p:nvSpPr>
          <p:spPr>
            <a:xfrm>
              <a:off x="8501001" y="1426240"/>
              <a:ext cx="126866" cy="139415"/>
            </a:xfrm>
            <a:custGeom>
              <a:avLst/>
              <a:gdLst/>
              <a:ahLst/>
              <a:cxnLst/>
              <a:rect l="l" t="t" r="r" b="b"/>
              <a:pathLst>
                <a:path w="3771" h="4144" extrusionOk="0">
                  <a:moveTo>
                    <a:pt x="1037" y="3221"/>
                  </a:moveTo>
                  <a:cubicBezTo>
                    <a:pt x="1034" y="3225"/>
                    <a:pt x="1031" y="3230"/>
                    <a:pt x="1027" y="3234"/>
                  </a:cubicBezTo>
                  <a:lnTo>
                    <a:pt x="1027" y="3234"/>
                  </a:lnTo>
                  <a:cubicBezTo>
                    <a:pt x="1031" y="3230"/>
                    <a:pt x="1034" y="3226"/>
                    <a:pt x="1037" y="3221"/>
                  </a:cubicBezTo>
                  <a:close/>
                  <a:moveTo>
                    <a:pt x="953" y="3327"/>
                  </a:moveTo>
                  <a:cubicBezTo>
                    <a:pt x="952" y="3329"/>
                    <a:pt x="950" y="3331"/>
                    <a:pt x="949" y="3333"/>
                  </a:cubicBezTo>
                  <a:lnTo>
                    <a:pt x="949" y="3333"/>
                  </a:lnTo>
                  <a:cubicBezTo>
                    <a:pt x="950" y="3331"/>
                    <a:pt x="952" y="3329"/>
                    <a:pt x="953" y="3327"/>
                  </a:cubicBezTo>
                  <a:close/>
                  <a:moveTo>
                    <a:pt x="3575" y="0"/>
                  </a:moveTo>
                  <a:cubicBezTo>
                    <a:pt x="3527" y="0"/>
                    <a:pt x="3480" y="20"/>
                    <a:pt x="3445" y="58"/>
                  </a:cubicBezTo>
                  <a:lnTo>
                    <a:pt x="3397" y="106"/>
                  </a:lnTo>
                  <a:lnTo>
                    <a:pt x="3413" y="90"/>
                  </a:lnTo>
                  <a:lnTo>
                    <a:pt x="3413" y="90"/>
                  </a:lnTo>
                  <a:cubicBezTo>
                    <a:pt x="3374" y="127"/>
                    <a:pt x="3334" y="158"/>
                    <a:pt x="3293" y="198"/>
                  </a:cubicBezTo>
                  <a:cubicBezTo>
                    <a:pt x="3252" y="236"/>
                    <a:pt x="3214" y="279"/>
                    <a:pt x="3174" y="318"/>
                  </a:cubicBezTo>
                  <a:cubicBezTo>
                    <a:pt x="3106" y="391"/>
                    <a:pt x="3040" y="464"/>
                    <a:pt x="2968" y="532"/>
                  </a:cubicBezTo>
                  <a:lnTo>
                    <a:pt x="2984" y="516"/>
                  </a:lnTo>
                  <a:lnTo>
                    <a:pt x="2984" y="516"/>
                  </a:lnTo>
                  <a:cubicBezTo>
                    <a:pt x="2859" y="636"/>
                    <a:pt x="2728" y="750"/>
                    <a:pt x="2598" y="864"/>
                  </a:cubicBezTo>
                  <a:cubicBezTo>
                    <a:pt x="2451" y="994"/>
                    <a:pt x="2307" y="1127"/>
                    <a:pt x="2166" y="1263"/>
                  </a:cubicBezTo>
                  <a:lnTo>
                    <a:pt x="2164" y="1265"/>
                  </a:lnTo>
                  <a:lnTo>
                    <a:pt x="2161" y="1266"/>
                  </a:lnTo>
                  <a:lnTo>
                    <a:pt x="2147" y="1282"/>
                  </a:lnTo>
                  <a:cubicBezTo>
                    <a:pt x="1884" y="1534"/>
                    <a:pt x="1661" y="1827"/>
                    <a:pt x="1449" y="2120"/>
                  </a:cubicBezTo>
                  <a:cubicBezTo>
                    <a:pt x="1238" y="2411"/>
                    <a:pt x="1029" y="2705"/>
                    <a:pt x="808" y="2990"/>
                  </a:cubicBezTo>
                  <a:lnTo>
                    <a:pt x="820" y="2973"/>
                  </a:lnTo>
                  <a:lnTo>
                    <a:pt x="820" y="2973"/>
                  </a:lnTo>
                  <a:cubicBezTo>
                    <a:pt x="698" y="3125"/>
                    <a:pt x="575" y="3277"/>
                    <a:pt x="442" y="3416"/>
                  </a:cubicBezTo>
                  <a:cubicBezTo>
                    <a:pt x="369" y="3490"/>
                    <a:pt x="296" y="3565"/>
                    <a:pt x="224" y="3638"/>
                  </a:cubicBezTo>
                  <a:cubicBezTo>
                    <a:pt x="192" y="3669"/>
                    <a:pt x="159" y="3701"/>
                    <a:pt x="129" y="3734"/>
                  </a:cubicBezTo>
                  <a:cubicBezTo>
                    <a:pt x="78" y="3790"/>
                    <a:pt x="22" y="3854"/>
                    <a:pt x="8" y="3930"/>
                  </a:cubicBezTo>
                  <a:lnTo>
                    <a:pt x="11" y="3921"/>
                  </a:lnTo>
                  <a:lnTo>
                    <a:pt x="11" y="3921"/>
                  </a:lnTo>
                  <a:cubicBezTo>
                    <a:pt x="0" y="3962"/>
                    <a:pt x="3" y="4006"/>
                    <a:pt x="22" y="4044"/>
                  </a:cubicBezTo>
                  <a:cubicBezTo>
                    <a:pt x="46" y="4094"/>
                    <a:pt x="92" y="4128"/>
                    <a:pt x="146" y="4139"/>
                  </a:cubicBezTo>
                  <a:cubicBezTo>
                    <a:pt x="155" y="4142"/>
                    <a:pt x="164" y="4143"/>
                    <a:pt x="174" y="4143"/>
                  </a:cubicBezTo>
                  <a:cubicBezTo>
                    <a:pt x="177" y="4143"/>
                    <a:pt x="181" y="4143"/>
                    <a:pt x="184" y="4143"/>
                  </a:cubicBezTo>
                  <a:cubicBezTo>
                    <a:pt x="227" y="4143"/>
                    <a:pt x="268" y="4128"/>
                    <a:pt x="299" y="4100"/>
                  </a:cubicBezTo>
                  <a:cubicBezTo>
                    <a:pt x="326" y="4078"/>
                    <a:pt x="347" y="4046"/>
                    <a:pt x="355" y="4010"/>
                  </a:cubicBezTo>
                  <a:lnTo>
                    <a:pt x="355" y="4008"/>
                  </a:lnTo>
                  <a:cubicBezTo>
                    <a:pt x="361" y="3999"/>
                    <a:pt x="368" y="3989"/>
                    <a:pt x="375" y="3981"/>
                  </a:cubicBezTo>
                  <a:cubicBezTo>
                    <a:pt x="420" y="3926"/>
                    <a:pt x="469" y="3875"/>
                    <a:pt x="518" y="3824"/>
                  </a:cubicBezTo>
                  <a:cubicBezTo>
                    <a:pt x="572" y="3766"/>
                    <a:pt x="627" y="3706"/>
                    <a:pt x="683" y="3647"/>
                  </a:cubicBezTo>
                  <a:cubicBezTo>
                    <a:pt x="773" y="3546"/>
                    <a:pt x="863" y="3440"/>
                    <a:pt x="949" y="3333"/>
                  </a:cubicBezTo>
                  <a:lnTo>
                    <a:pt x="949" y="3333"/>
                  </a:lnTo>
                  <a:cubicBezTo>
                    <a:pt x="946" y="3336"/>
                    <a:pt x="944" y="3339"/>
                    <a:pt x="941" y="3342"/>
                  </a:cubicBezTo>
                  <a:lnTo>
                    <a:pt x="941" y="3342"/>
                  </a:lnTo>
                  <a:cubicBezTo>
                    <a:pt x="951" y="3329"/>
                    <a:pt x="960" y="3317"/>
                    <a:pt x="971" y="3305"/>
                  </a:cubicBezTo>
                  <a:lnTo>
                    <a:pt x="971" y="3305"/>
                  </a:lnTo>
                  <a:lnTo>
                    <a:pt x="968" y="3308"/>
                  </a:lnTo>
                  <a:cubicBezTo>
                    <a:pt x="970" y="3305"/>
                    <a:pt x="973" y="3302"/>
                    <a:pt x="975" y="3299"/>
                  </a:cubicBezTo>
                  <a:lnTo>
                    <a:pt x="975" y="3299"/>
                  </a:lnTo>
                  <a:lnTo>
                    <a:pt x="974" y="3300"/>
                  </a:lnTo>
                  <a:lnTo>
                    <a:pt x="980" y="3293"/>
                  </a:lnTo>
                  <a:lnTo>
                    <a:pt x="988" y="3283"/>
                  </a:lnTo>
                  <a:lnTo>
                    <a:pt x="983" y="3289"/>
                  </a:lnTo>
                  <a:lnTo>
                    <a:pt x="1009" y="3258"/>
                  </a:lnTo>
                  <a:lnTo>
                    <a:pt x="1004" y="3262"/>
                  </a:lnTo>
                  <a:cubicBezTo>
                    <a:pt x="1012" y="3253"/>
                    <a:pt x="1020" y="3244"/>
                    <a:pt x="1027" y="3234"/>
                  </a:cubicBezTo>
                  <a:lnTo>
                    <a:pt x="1027" y="3234"/>
                  </a:lnTo>
                  <a:cubicBezTo>
                    <a:pt x="1026" y="3236"/>
                    <a:pt x="1024" y="3237"/>
                    <a:pt x="1023" y="3239"/>
                  </a:cubicBezTo>
                  <a:lnTo>
                    <a:pt x="1052" y="3202"/>
                  </a:lnTo>
                  <a:lnTo>
                    <a:pt x="1052" y="3202"/>
                  </a:lnTo>
                  <a:cubicBezTo>
                    <a:pt x="1050" y="3204"/>
                    <a:pt x="1049" y="3206"/>
                    <a:pt x="1048" y="3209"/>
                  </a:cubicBezTo>
                  <a:cubicBezTo>
                    <a:pt x="1053" y="3202"/>
                    <a:pt x="1058" y="3196"/>
                    <a:pt x="1062" y="3190"/>
                  </a:cubicBezTo>
                  <a:lnTo>
                    <a:pt x="1062" y="3191"/>
                  </a:lnTo>
                  <a:cubicBezTo>
                    <a:pt x="1229" y="2981"/>
                    <a:pt x="1382" y="2761"/>
                    <a:pt x="1539" y="2544"/>
                  </a:cubicBezTo>
                  <a:cubicBezTo>
                    <a:pt x="1698" y="2321"/>
                    <a:pt x="1862" y="2102"/>
                    <a:pt x="2031" y="1887"/>
                  </a:cubicBezTo>
                  <a:lnTo>
                    <a:pt x="2031" y="1887"/>
                  </a:lnTo>
                  <a:cubicBezTo>
                    <a:pt x="2031" y="1888"/>
                    <a:pt x="2030" y="1888"/>
                    <a:pt x="2030" y="1888"/>
                  </a:cubicBezTo>
                  <a:cubicBezTo>
                    <a:pt x="2031" y="1887"/>
                    <a:pt x="2031" y="1887"/>
                    <a:pt x="2032" y="1886"/>
                  </a:cubicBezTo>
                  <a:lnTo>
                    <a:pt x="2032" y="1886"/>
                  </a:lnTo>
                  <a:cubicBezTo>
                    <a:pt x="2032" y="1886"/>
                    <a:pt x="2031" y="1887"/>
                    <a:pt x="2031" y="1887"/>
                  </a:cubicBezTo>
                  <a:lnTo>
                    <a:pt x="2031" y="1887"/>
                  </a:lnTo>
                  <a:cubicBezTo>
                    <a:pt x="2034" y="1884"/>
                    <a:pt x="2037" y="1881"/>
                    <a:pt x="2040" y="1877"/>
                  </a:cubicBezTo>
                  <a:lnTo>
                    <a:pt x="2040" y="1877"/>
                  </a:lnTo>
                  <a:cubicBezTo>
                    <a:pt x="2037" y="1880"/>
                    <a:pt x="2035" y="1883"/>
                    <a:pt x="2032" y="1886"/>
                  </a:cubicBezTo>
                  <a:lnTo>
                    <a:pt x="2032" y="1886"/>
                  </a:lnTo>
                  <a:cubicBezTo>
                    <a:pt x="2036" y="1881"/>
                    <a:pt x="2039" y="1877"/>
                    <a:pt x="2042" y="1873"/>
                  </a:cubicBezTo>
                  <a:lnTo>
                    <a:pt x="2042" y="1873"/>
                  </a:lnTo>
                  <a:cubicBezTo>
                    <a:pt x="2042" y="1874"/>
                    <a:pt x="2041" y="1875"/>
                    <a:pt x="2040" y="1877"/>
                  </a:cubicBezTo>
                  <a:lnTo>
                    <a:pt x="2040" y="1877"/>
                  </a:lnTo>
                  <a:cubicBezTo>
                    <a:pt x="2093" y="1815"/>
                    <a:pt x="2146" y="1752"/>
                    <a:pt x="2199" y="1692"/>
                  </a:cubicBezTo>
                  <a:cubicBezTo>
                    <a:pt x="2256" y="1630"/>
                    <a:pt x="2315" y="1569"/>
                    <a:pt x="2375" y="1510"/>
                  </a:cubicBezTo>
                  <a:cubicBezTo>
                    <a:pt x="2476" y="1412"/>
                    <a:pt x="2577" y="1319"/>
                    <a:pt x="2682" y="1225"/>
                  </a:cubicBezTo>
                  <a:cubicBezTo>
                    <a:pt x="2782" y="1135"/>
                    <a:pt x="2888" y="1051"/>
                    <a:pt x="2992" y="967"/>
                  </a:cubicBezTo>
                  <a:cubicBezTo>
                    <a:pt x="3089" y="886"/>
                    <a:pt x="3187" y="807"/>
                    <a:pt x="3277" y="719"/>
                  </a:cubicBezTo>
                  <a:cubicBezTo>
                    <a:pt x="3315" y="682"/>
                    <a:pt x="3350" y="639"/>
                    <a:pt x="3386" y="600"/>
                  </a:cubicBezTo>
                  <a:cubicBezTo>
                    <a:pt x="3421" y="563"/>
                    <a:pt x="3456" y="529"/>
                    <a:pt x="3491" y="494"/>
                  </a:cubicBezTo>
                  <a:lnTo>
                    <a:pt x="3497" y="487"/>
                  </a:lnTo>
                  <a:lnTo>
                    <a:pt x="3507" y="478"/>
                  </a:lnTo>
                  <a:cubicBezTo>
                    <a:pt x="3567" y="421"/>
                    <a:pt x="3629" y="364"/>
                    <a:pt x="3689" y="307"/>
                  </a:cubicBezTo>
                  <a:cubicBezTo>
                    <a:pt x="3765" y="242"/>
                    <a:pt x="3771" y="125"/>
                    <a:pt x="3700" y="54"/>
                  </a:cubicBezTo>
                  <a:cubicBezTo>
                    <a:pt x="3666" y="18"/>
                    <a:pt x="3620" y="0"/>
                    <a:pt x="35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3" name="Google Shape;13833;p25"/>
            <p:cNvSpPr/>
            <p:nvPr/>
          </p:nvSpPr>
          <p:spPr>
            <a:xfrm>
              <a:off x="8514324" y="1463618"/>
              <a:ext cx="124578" cy="134435"/>
            </a:xfrm>
            <a:custGeom>
              <a:avLst/>
              <a:gdLst/>
              <a:ahLst/>
              <a:cxnLst/>
              <a:rect l="l" t="t" r="r" b="b"/>
              <a:pathLst>
                <a:path w="3703" h="3996" extrusionOk="0">
                  <a:moveTo>
                    <a:pt x="1888" y="1670"/>
                  </a:moveTo>
                  <a:cubicBezTo>
                    <a:pt x="1888" y="1671"/>
                    <a:pt x="1887" y="1671"/>
                    <a:pt x="1887" y="1672"/>
                  </a:cubicBezTo>
                  <a:cubicBezTo>
                    <a:pt x="1887" y="1671"/>
                    <a:pt x="1888" y="1671"/>
                    <a:pt x="1888" y="1670"/>
                  </a:cubicBezTo>
                  <a:close/>
                  <a:moveTo>
                    <a:pt x="792" y="3291"/>
                  </a:moveTo>
                  <a:lnTo>
                    <a:pt x="792" y="3291"/>
                  </a:lnTo>
                  <a:cubicBezTo>
                    <a:pt x="791" y="3293"/>
                    <a:pt x="790" y="3294"/>
                    <a:pt x="789" y="3295"/>
                  </a:cubicBezTo>
                  <a:lnTo>
                    <a:pt x="789" y="3295"/>
                  </a:lnTo>
                  <a:cubicBezTo>
                    <a:pt x="790" y="3294"/>
                    <a:pt x="791" y="3292"/>
                    <a:pt x="792" y="3291"/>
                  </a:cubicBezTo>
                  <a:close/>
                  <a:moveTo>
                    <a:pt x="3506" y="0"/>
                  </a:moveTo>
                  <a:cubicBezTo>
                    <a:pt x="3458" y="0"/>
                    <a:pt x="3411" y="19"/>
                    <a:pt x="3377" y="57"/>
                  </a:cubicBezTo>
                  <a:cubicBezTo>
                    <a:pt x="3334" y="101"/>
                    <a:pt x="3293" y="146"/>
                    <a:pt x="3252" y="190"/>
                  </a:cubicBezTo>
                  <a:cubicBezTo>
                    <a:pt x="3035" y="432"/>
                    <a:pt x="2826" y="682"/>
                    <a:pt x="2609" y="925"/>
                  </a:cubicBezTo>
                  <a:cubicBezTo>
                    <a:pt x="2377" y="1179"/>
                    <a:pt x="2136" y="1430"/>
                    <a:pt x="1888" y="1670"/>
                  </a:cubicBezTo>
                  <a:lnTo>
                    <a:pt x="1888" y="1670"/>
                  </a:lnTo>
                  <a:cubicBezTo>
                    <a:pt x="1892" y="1667"/>
                    <a:pt x="1895" y="1665"/>
                    <a:pt x="1898" y="1662"/>
                  </a:cubicBezTo>
                  <a:lnTo>
                    <a:pt x="1898" y="1662"/>
                  </a:lnTo>
                  <a:cubicBezTo>
                    <a:pt x="1845" y="1712"/>
                    <a:pt x="1793" y="1763"/>
                    <a:pt x="1741" y="1814"/>
                  </a:cubicBezTo>
                  <a:lnTo>
                    <a:pt x="1754" y="1800"/>
                  </a:lnTo>
                  <a:lnTo>
                    <a:pt x="1754" y="1800"/>
                  </a:lnTo>
                  <a:cubicBezTo>
                    <a:pt x="1645" y="1908"/>
                    <a:pt x="1536" y="2014"/>
                    <a:pt x="1428" y="2118"/>
                  </a:cubicBezTo>
                  <a:lnTo>
                    <a:pt x="1426" y="2120"/>
                  </a:lnTo>
                  <a:lnTo>
                    <a:pt x="1425" y="2121"/>
                  </a:lnTo>
                  <a:lnTo>
                    <a:pt x="1425" y="2121"/>
                  </a:lnTo>
                  <a:cubicBezTo>
                    <a:pt x="1168" y="2367"/>
                    <a:pt x="929" y="2634"/>
                    <a:pt x="693" y="2902"/>
                  </a:cubicBezTo>
                  <a:cubicBezTo>
                    <a:pt x="586" y="3025"/>
                    <a:pt x="481" y="3152"/>
                    <a:pt x="378" y="3280"/>
                  </a:cubicBezTo>
                  <a:cubicBezTo>
                    <a:pt x="318" y="3356"/>
                    <a:pt x="257" y="3434"/>
                    <a:pt x="195" y="3513"/>
                  </a:cubicBezTo>
                  <a:cubicBezTo>
                    <a:pt x="136" y="3589"/>
                    <a:pt x="62" y="3665"/>
                    <a:pt x="29" y="3757"/>
                  </a:cubicBezTo>
                  <a:cubicBezTo>
                    <a:pt x="29" y="3755"/>
                    <a:pt x="30" y="3753"/>
                    <a:pt x="31" y="3752"/>
                  </a:cubicBezTo>
                  <a:lnTo>
                    <a:pt x="31" y="3752"/>
                  </a:lnTo>
                  <a:cubicBezTo>
                    <a:pt x="27" y="3762"/>
                    <a:pt x="24" y="3772"/>
                    <a:pt x="21" y="3782"/>
                  </a:cubicBezTo>
                  <a:cubicBezTo>
                    <a:pt x="0" y="3886"/>
                    <a:pt x="74" y="3986"/>
                    <a:pt x="182" y="3996"/>
                  </a:cubicBezTo>
                  <a:lnTo>
                    <a:pt x="193" y="3996"/>
                  </a:lnTo>
                  <a:cubicBezTo>
                    <a:pt x="274" y="3996"/>
                    <a:pt x="345" y="3939"/>
                    <a:pt x="366" y="3859"/>
                  </a:cubicBezTo>
                  <a:cubicBezTo>
                    <a:pt x="413" y="3787"/>
                    <a:pt x="469" y="3717"/>
                    <a:pt x="518" y="3647"/>
                  </a:cubicBezTo>
                  <a:cubicBezTo>
                    <a:pt x="568" y="3578"/>
                    <a:pt x="621" y="3511"/>
                    <a:pt x="673" y="3443"/>
                  </a:cubicBezTo>
                  <a:cubicBezTo>
                    <a:pt x="709" y="3397"/>
                    <a:pt x="746" y="3350"/>
                    <a:pt x="782" y="3303"/>
                  </a:cubicBezTo>
                  <a:lnTo>
                    <a:pt x="782" y="3303"/>
                  </a:lnTo>
                  <a:cubicBezTo>
                    <a:pt x="781" y="3305"/>
                    <a:pt x="780" y="3307"/>
                    <a:pt x="779" y="3309"/>
                  </a:cubicBezTo>
                  <a:cubicBezTo>
                    <a:pt x="863" y="3203"/>
                    <a:pt x="948" y="3100"/>
                    <a:pt x="1037" y="2997"/>
                  </a:cubicBezTo>
                  <a:cubicBezTo>
                    <a:pt x="1114" y="2907"/>
                    <a:pt x="1189" y="2815"/>
                    <a:pt x="1270" y="2729"/>
                  </a:cubicBezTo>
                  <a:cubicBezTo>
                    <a:pt x="1448" y="2538"/>
                    <a:pt x="1631" y="2349"/>
                    <a:pt x="1817" y="2166"/>
                  </a:cubicBezTo>
                  <a:lnTo>
                    <a:pt x="1817" y="2166"/>
                  </a:lnTo>
                  <a:lnTo>
                    <a:pt x="1816" y="2167"/>
                  </a:lnTo>
                  <a:lnTo>
                    <a:pt x="1816" y="2167"/>
                  </a:lnTo>
                  <a:lnTo>
                    <a:pt x="1822" y="2161"/>
                  </a:lnTo>
                  <a:lnTo>
                    <a:pt x="1822" y="2161"/>
                  </a:lnTo>
                  <a:cubicBezTo>
                    <a:pt x="1822" y="2162"/>
                    <a:pt x="1822" y="2162"/>
                    <a:pt x="1822" y="2163"/>
                  </a:cubicBezTo>
                  <a:lnTo>
                    <a:pt x="1824" y="2161"/>
                  </a:lnTo>
                  <a:cubicBezTo>
                    <a:pt x="1823" y="2161"/>
                    <a:pt x="1823" y="2161"/>
                    <a:pt x="1823" y="2161"/>
                  </a:cubicBezTo>
                  <a:lnTo>
                    <a:pt x="1823" y="2161"/>
                  </a:lnTo>
                  <a:lnTo>
                    <a:pt x="1826" y="2158"/>
                  </a:lnTo>
                  <a:lnTo>
                    <a:pt x="1826" y="2158"/>
                  </a:lnTo>
                  <a:cubicBezTo>
                    <a:pt x="1825" y="2159"/>
                    <a:pt x="1824" y="2160"/>
                    <a:pt x="1824" y="2161"/>
                  </a:cubicBezTo>
                  <a:lnTo>
                    <a:pt x="1876" y="2109"/>
                  </a:lnTo>
                  <a:lnTo>
                    <a:pt x="1873" y="2112"/>
                  </a:lnTo>
                  <a:lnTo>
                    <a:pt x="1873" y="2112"/>
                  </a:lnTo>
                  <a:lnTo>
                    <a:pt x="1922" y="2064"/>
                  </a:lnTo>
                  <a:lnTo>
                    <a:pt x="1919" y="2066"/>
                  </a:lnTo>
                  <a:cubicBezTo>
                    <a:pt x="1926" y="2060"/>
                    <a:pt x="1934" y="2052"/>
                    <a:pt x="1942" y="2044"/>
                  </a:cubicBezTo>
                  <a:lnTo>
                    <a:pt x="1942" y="2044"/>
                  </a:lnTo>
                  <a:lnTo>
                    <a:pt x="1928" y="2058"/>
                  </a:lnTo>
                  <a:lnTo>
                    <a:pt x="1950" y="2037"/>
                  </a:lnTo>
                  <a:lnTo>
                    <a:pt x="1949" y="2037"/>
                  </a:lnTo>
                  <a:cubicBezTo>
                    <a:pt x="2044" y="1946"/>
                    <a:pt x="2140" y="1854"/>
                    <a:pt x="2235" y="1760"/>
                  </a:cubicBezTo>
                  <a:cubicBezTo>
                    <a:pt x="2362" y="1639"/>
                    <a:pt x="2489" y="1510"/>
                    <a:pt x="2610" y="1388"/>
                  </a:cubicBezTo>
                  <a:cubicBezTo>
                    <a:pt x="2732" y="1265"/>
                    <a:pt x="2854" y="1143"/>
                    <a:pt x="2973" y="1015"/>
                  </a:cubicBezTo>
                  <a:cubicBezTo>
                    <a:pt x="3084" y="896"/>
                    <a:pt x="3196" y="777"/>
                    <a:pt x="3307" y="656"/>
                  </a:cubicBezTo>
                  <a:cubicBezTo>
                    <a:pt x="3419" y="535"/>
                    <a:pt x="3521" y="409"/>
                    <a:pt x="3636" y="291"/>
                  </a:cubicBezTo>
                  <a:cubicBezTo>
                    <a:pt x="3703" y="223"/>
                    <a:pt x="3692" y="106"/>
                    <a:pt x="3624" y="44"/>
                  </a:cubicBezTo>
                  <a:cubicBezTo>
                    <a:pt x="3589" y="15"/>
                    <a:pt x="3547" y="0"/>
                    <a:pt x="35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4" name="Google Shape;13834;p25"/>
            <p:cNvSpPr/>
            <p:nvPr/>
          </p:nvSpPr>
          <p:spPr>
            <a:xfrm>
              <a:off x="8525864" y="1504159"/>
              <a:ext cx="131509" cy="124915"/>
            </a:xfrm>
            <a:custGeom>
              <a:avLst/>
              <a:gdLst/>
              <a:ahLst/>
              <a:cxnLst/>
              <a:rect l="l" t="t" r="r" b="b"/>
              <a:pathLst>
                <a:path w="3909" h="3713" extrusionOk="0">
                  <a:moveTo>
                    <a:pt x="2036" y="1923"/>
                  </a:moveTo>
                  <a:lnTo>
                    <a:pt x="2032" y="1929"/>
                  </a:lnTo>
                  <a:lnTo>
                    <a:pt x="2032" y="1929"/>
                  </a:lnTo>
                  <a:lnTo>
                    <a:pt x="2036" y="1923"/>
                  </a:lnTo>
                  <a:close/>
                  <a:moveTo>
                    <a:pt x="3714" y="0"/>
                  </a:moveTo>
                  <a:cubicBezTo>
                    <a:pt x="3658" y="0"/>
                    <a:pt x="3602" y="28"/>
                    <a:pt x="3565" y="76"/>
                  </a:cubicBezTo>
                  <a:cubicBezTo>
                    <a:pt x="3553" y="93"/>
                    <a:pt x="3539" y="111"/>
                    <a:pt x="3526" y="128"/>
                  </a:cubicBezTo>
                  <a:cubicBezTo>
                    <a:pt x="3450" y="218"/>
                    <a:pt x="3368" y="305"/>
                    <a:pt x="3284" y="386"/>
                  </a:cubicBezTo>
                  <a:lnTo>
                    <a:pt x="3288" y="381"/>
                  </a:lnTo>
                  <a:lnTo>
                    <a:pt x="3281" y="388"/>
                  </a:lnTo>
                  <a:lnTo>
                    <a:pt x="3275" y="394"/>
                  </a:lnTo>
                  <a:lnTo>
                    <a:pt x="3275" y="394"/>
                  </a:lnTo>
                  <a:cubicBezTo>
                    <a:pt x="3088" y="571"/>
                    <a:pt x="2894" y="739"/>
                    <a:pt x="2703" y="912"/>
                  </a:cubicBezTo>
                  <a:cubicBezTo>
                    <a:pt x="2505" y="1092"/>
                    <a:pt x="2307" y="1274"/>
                    <a:pt x="2115" y="1461"/>
                  </a:cubicBezTo>
                  <a:lnTo>
                    <a:pt x="2128" y="1448"/>
                  </a:lnTo>
                  <a:lnTo>
                    <a:pt x="2128" y="1448"/>
                  </a:lnTo>
                  <a:cubicBezTo>
                    <a:pt x="2028" y="1545"/>
                    <a:pt x="1927" y="1638"/>
                    <a:pt x="1827" y="1735"/>
                  </a:cubicBezTo>
                  <a:lnTo>
                    <a:pt x="1837" y="1725"/>
                  </a:lnTo>
                  <a:lnTo>
                    <a:pt x="1837" y="1725"/>
                  </a:lnTo>
                  <a:cubicBezTo>
                    <a:pt x="1734" y="1822"/>
                    <a:pt x="1629" y="1918"/>
                    <a:pt x="1527" y="2017"/>
                  </a:cubicBezTo>
                  <a:cubicBezTo>
                    <a:pt x="1291" y="2237"/>
                    <a:pt x="1045" y="2449"/>
                    <a:pt x="803" y="2666"/>
                  </a:cubicBezTo>
                  <a:cubicBezTo>
                    <a:pt x="658" y="2795"/>
                    <a:pt x="515" y="2927"/>
                    <a:pt x="373" y="3061"/>
                  </a:cubicBezTo>
                  <a:cubicBezTo>
                    <a:pt x="311" y="3120"/>
                    <a:pt x="254" y="3182"/>
                    <a:pt x="194" y="3243"/>
                  </a:cubicBezTo>
                  <a:cubicBezTo>
                    <a:pt x="165" y="3273"/>
                    <a:pt x="138" y="3307"/>
                    <a:pt x="113" y="3340"/>
                  </a:cubicBezTo>
                  <a:cubicBezTo>
                    <a:pt x="86" y="3368"/>
                    <a:pt x="62" y="3402"/>
                    <a:pt x="40" y="3435"/>
                  </a:cubicBezTo>
                  <a:cubicBezTo>
                    <a:pt x="27" y="3454"/>
                    <a:pt x="18" y="3476"/>
                    <a:pt x="13" y="3498"/>
                  </a:cubicBezTo>
                  <a:cubicBezTo>
                    <a:pt x="13" y="3500"/>
                    <a:pt x="13" y="3500"/>
                    <a:pt x="13" y="3500"/>
                  </a:cubicBezTo>
                  <a:cubicBezTo>
                    <a:pt x="13" y="3503"/>
                    <a:pt x="12" y="3506"/>
                    <a:pt x="12" y="3509"/>
                  </a:cubicBezTo>
                  <a:cubicBezTo>
                    <a:pt x="1" y="3584"/>
                    <a:pt x="39" y="3657"/>
                    <a:pt x="107" y="3691"/>
                  </a:cubicBezTo>
                  <a:cubicBezTo>
                    <a:pt x="132" y="3706"/>
                    <a:pt x="160" y="3712"/>
                    <a:pt x="189" y="3712"/>
                  </a:cubicBezTo>
                  <a:cubicBezTo>
                    <a:pt x="191" y="3712"/>
                    <a:pt x="192" y="3712"/>
                    <a:pt x="194" y="3712"/>
                  </a:cubicBezTo>
                  <a:cubicBezTo>
                    <a:pt x="243" y="3712"/>
                    <a:pt x="288" y="3690"/>
                    <a:pt x="319" y="3653"/>
                  </a:cubicBezTo>
                  <a:cubicBezTo>
                    <a:pt x="333" y="3636"/>
                    <a:pt x="344" y="3619"/>
                    <a:pt x="355" y="3600"/>
                  </a:cubicBezTo>
                  <a:cubicBezTo>
                    <a:pt x="382" y="3557"/>
                    <a:pt x="414" y="3516"/>
                    <a:pt x="444" y="3476"/>
                  </a:cubicBezTo>
                  <a:cubicBezTo>
                    <a:pt x="491" y="3421"/>
                    <a:pt x="539" y="3362"/>
                    <a:pt x="591" y="3310"/>
                  </a:cubicBezTo>
                  <a:cubicBezTo>
                    <a:pt x="656" y="3243"/>
                    <a:pt x="722" y="3177"/>
                    <a:pt x="789" y="3110"/>
                  </a:cubicBezTo>
                  <a:cubicBezTo>
                    <a:pt x="950" y="2955"/>
                    <a:pt x="1113" y="2803"/>
                    <a:pt x="1276" y="2651"/>
                  </a:cubicBezTo>
                  <a:cubicBezTo>
                    <a:pt x="1425" y="2512"/>
                    <a:pt x="1576" y="2373"/>
                    <a:pt x="1721" y="2230"/>
                  </a:cubicBezTo>
                  <a:lnTo>
                    <a:pt x="1721" y="2230"/>
                  </a:lnTo>
                  <a:lnTo>
                    <a:pt x="1720" y="2232"/>
                  </a:lnTo>
                  <a:lnTo>
                    <a:pt x="1720" y="2232"/>
                  </a:lnTo>
                  <a:lnTo>
                    <a:pt x="2027" y="1934"/>
                  </a:lnTo>
                  <a:lnTo>
                    <a:pt x="2024" y="1936"/>
                  </a:lnTo>
                  <a:lnTo>
                    <a:pt x="2024" y="1936"/>
                  </a:lnTo>
                  <a:lnTo>
                    <a:pt x="2028" y="1933"/>
                  </a:lnTo>
                  <a:lnTo>
                    <a:pt x="2032" y="1929"/>
                  </a:lnTo>
                  <a:lnTo>
                    <a:pt x="2032" y="1928"/>
                  </a:lnTo>
                  <a:lnTo>
                    <a:pt x="2036" y="1923"/>
                  </a:lnTo>
                  <a:lnTo>
                    <a:pt x="2036" y="1923"/>
                  </a:lnTo>
                  <a:lnTo>
                    <a:pt x="2036" y="1923"/>
                  </a:lnTo>
                  <a:lnTo>
                    <a:pt x="2039" y="1920"/>
                  </a:lnTo>
                  <a:lnTo>
                    <a:pt x="2041" y="1918"/>
                  </a:lnTo>
                  <a:lnTo>
                    <a:pt x="2041" y="1918"/>
                  </a:lnTo>
                  <a:lnTo>
                    <a:pt x="2093" y="1868"/>
                  </a:lnTo>
                  <a:lnTo>
                    <a:pt x="2081" y="1880"/>
                  </a:lnTo>
                  <a:lnTo>
                    <a:pt x="2081" y="1880"/>
                  </a:lnTo>
                  <a:lnTo>
                    <a:pt x="2288" y="1679"/>
                  </a:lnTo>
                  <a:lnTo>
                    <a:pt x="2288" y="1679"/>
                  </a:lnTo>
                  <a:lnTo>
                    <a:pt x="2305" y="1662"/>
                  </a:lnTo>
                  <a:lnTo>
                    <a:pt x="2304" y="1665"/>
                  </a:lnTo>
                  <a:lnTo>
                    <a:pt x="2307" y="1662"/>
                  </a:lnTo>
                  <a:lnTo>
                    <a:pt x="2309" y="1659"/>
                  </a:lnTo>
                  <a:cubicBezTo>
                    <a:pt x="2443" y="1532"/>
                    <a:pt x="2576" y="1407"/>
                    <a:pt x="2712" y="1284"/>
                  </a:cubicBezTo>
                  <a:cubicBezTo>
                    <a:pt x="2837" y="1170"/>
                    <a:pt x="2967" y="1060"/>
                    <a:pt x="3097" y="951"/>
                  </a:cubicBezTo>
                  <a:cubicBezTo>
                    <a:pt x="3227" y="844"/>
                    <a:pt x="3356" y="734"/>
                    <a:pt x="3485" y="625"/>
                  </a:cubicBezTo>
                  <a:cubicBezTo>
                    <a:pt x="3610" y="521"/>
                    <a:pt x="3736" y="418"/>
                    <a:pt x="3841" y="293"/>
                  </a:cubicBezTo>
                  <a:cubicBezTo>
                    <a:pt x="3909" y="214"/>
                    <a:pt x="3896" y="92"/>
                    <a:pt x="3811" y="30"/>
                  </a:cubicBezTo>
                  <a:cubicBezTo>
                    <a:pt x="3780" y="9"/>
                    <a:pt x="3747" y="0"/>
                    <a:pt x="37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5" name="Google Shape;13835;p25"/>
            <p:cNvSpPr/>
            <p:nvPr/>
          </p:nvSpPr>
          <p:spPr>
            <a:xfrm>
              <a:off x="8534006" y="1556273"/>
              <a:ext cx="121618" cy="119128"/>
            </a:xfrm>
            <a:custGeom>
              <a:avLst/>
              <a:gdLst/>
              <a:ahLst/>
              <a:cxnLst/>
              <a:rect l="l" t="t" r="r" b="b"/>
              <a:pathLst>
                <a:path w="3615" h="3541" extrusionOk="0">
                  <a:moveTo>
                    <a:pt x="3424" y="0"/>
                  </a:moveTo>
                  <a:cubicBezTo>
                    <a:pt x="3372" y="0"/>
                    <a:pt x="3320" y="25"/>
                    <a:pt x="3287" y="72"/>
                  </a:cubicBezTo>
                  <a:cubicBezTo>
                    <a:pt x="3268" y="100"/>
                    <a:pt x="3246" y="129"/>
                    <a:pt x="3227" y="156"/>
                  </a:cubicBezTo>
                  <a:cubicBezTo>
                    <a:pt x="3137" y="267"/>
                    <a:pt x="3043" y="369"/>
                    <a:pt x="2944" y="471"/>
                  </a:cubicBezTo>
                  <a:lnTo>
                    <a:pt x="2947" y="469"/>
                  </a:lnTo>
                  <a:lnTo>
                    <a:pt x="2947" y="469"/>
                  </a:lnTo>
                  <a:cubicBezTo>
                    <a:pt x="2904" y="510"/>
                    <a:pt x="2861" y="553"/>
                    <a:pt x="2818" y="596"/>
                  </a:cubicBezTo>
                  <a:cubicBezTo>
                    <a:pt x="2823" y="591"/>
                    <a:pt x="2828" y="586"/>
                    <a:pt x="2831" y="583"/>
                  </a:cubicBezTo>
                  <a:lnTo>
                    <a:pt x="2831" y="583"/>
                  </a:lnTo>
                  <a:cubicBezTo>
                    <a:pt x="2636" y="771"/>
                    <a:pt x="2434" y="954"/>
                    <a:pt x="2239" y="1143"/>
                  </a:cubicBezTo>
                  <a:cubicBezTo>
                    <a:pt x="2244" y="1139"/>
                    <a:pt x="2247" y="1136"/>
                    <a:pt x="2252" y="1131"/>
                  </a:cubicBezTo>
                  <a:lnTo>
                    <a:pt x="2252" y="1131"/>
                  </a:lnTo>
                  <a:cubicBezTo>
                    <a:pt x="2206" y="1175"/>
                    <a:pt x="2160" y="1219"/>
                    <a:pt x="2114" y="1264"/>
                  </a:cubicBezTo>
                  <a:cubicBezTo>
                    <a:pt x="2101" y="1277"/>
                    <a:pt x="2087" y="1291"/>
                    <a:pt x="2073" y="1305"/>
                  </a:cubicBezTo>
                  <a:lnTo>
                    <a:pt x="2073" y="1305"/>
                  </a:lnTo>
                  <a:cubicBezTo>
                    <a:pt x="1645" y="1721"/>
                    <a:pt x="1232" y="2155"/>
                    <a:pt x="807" y="2575"/>
                  </a:cubicBezTo>
                  <a:lnTo>
                    <a:pt x="799" y="2582"/>
                  </a:lnTo>
                  <a:lnTo>
                    <a:pt x="807" y="2576"/>
                  </a:lnTo>
                  <a:lnTo>
                    <a:pt x="807" y="2576"/>
                  </a:lnTo>
                  <a:cubicBezTo>
                    <a:pt x="685" y="2690"/>
                    <a:pt x="564" y="2806"/>
                    <a:pt x="442" y="2916"/>
                  </a:cubicBezTo>
                  <a:cubicBezTo>
                    <a:pt x="376" y="2978"/>
                    <a:pt x="308" y="3038"/>
                    <a:pt x="240" y="3097"/>
                  </a:cubicBezTo>
                  <a:cubicBezTo>
                    <a:pt x="210" y="3122"/>
                    <a:pt x="180" y="3148"/>
                    <a:pt x="150" y="3171"/>
                  </a:cubicBezTo>
                  <a:cubicBezTo>
                    <a:pt x="126" y="3190"/>
                    <a:pt x="102" y="3209"/>
                    <a:pt x="80" y="3231"/>
                  </a:cubicBezTo>
                  <a:cubicBezTo>
                    <a:pt x="55" y="3258"/>
                    <a:pt x="36" y="3293"/>
                    <a:pt x="28" y="3330"/>
                  </a:cubicBezTo>
                  <a:cubicBezTo>
                    <a:pt x="1" y="3435"/>
                    <a:pt x="91" y="3540"/>
                    <a:pt x="195" y="3540"/>
                  </a:cubicBezTo>
                  <a:cubicBezTo>
                    <a:pt x="196" y="3540"/>
                    <a:pt x="196" y="3540"/>
                    <a:pt x="197" y="3540"/>
                  </a:cubicBezTo>
                  <a:lnTo>
                    <a:pt x="210" y="3540"/>
                  </a:lnTo>
                  <a:cubicBezTo>
                    <a:pt x="278" y="3535"/>
                    <a:pt x="328" y="3496"/>
                    <a:pt x="381" y="3456"/>
                  </a:cubicBezTo>
                  <a:cubicBezTo>
                    <a:pt x="392" y="3448"/>
                    <a:pt x="403" y="3440"/>
                    <a:pt x="414" y="3434"/>
                  </a:cubicBezTo>
                  <a:cubicBezTo>
                    <a:pt x="474" y="3402"/>
                    <a:pt x="539" y="3376"/>
                    <a:pt x="596" y="3338"/>
                  </a:cubicBezTo>
                  <a:cubicBezTo>
                    <a:pt x="632" y="3312"/>
                    <a:pt x="666" y="3281"/>
                    <a:pt x="693" y="3247"/>
                  </a:cubicBezTo>
                  <a:cubicBezTo>
                    <a:pt x="713" y="3225"/>
                    <a:pt x="731" y="3203"/>
                    <a:pt x="748" y="3178"/>
                  </a:cubicBezTo>
                  <a:cubicBezTo>
                    <a:pt x="772" y="3140"/>
                    <a:pt x="781" y="3095"/>
                    <a:pt x="775" y="3049"/>
                  </a:cubicBezTo>
                  <a:cubicBezTo>
                    <a:pt x="789" y="3037"/>
                    <a:pt x="803" y="3022"/>
                    <a:pt x="818" y="3008"/>
                  </a:cubicBezTo>
                  <a:cubicBezTo>
                    <a:pt x="1077" y="2747"/>
                    <a:pt x="1334" y="2481"/>
                    <a:pt x="1585" y="2212"/>
                  </a:cubicBezTo>
                  <a:cubicBezTo>
                    <a:pt x="1690" y="2101"/>
                    <a:pt x="1793" y="1989"/>
                    <a:pt x="1899" y="1878"/>
                  </a:cubicBezTo>
                  <a:cubicBezTo>
                    <a:pt x="2016" y="1755"/>
                    <a:pt x="2136" y="1633"/>
                    <a:pt x="2257" y="1511"/>
                  </a:cubicBezTo>
                  <a:cubicBezTo>
                    <a:pt x="2320" y="1451"/>
                    <a:pt x="2383" y="1387"/>
                    <a:pt x="2446" y="1326"/>
                  </a:cubicBezTo>
                  <a:lnTo>
                    <a:pt x="2446" y="1326"/>
                  </a:lnTo>
                  <a:lnTo>
                    <a:pt x="2445" y="1327"/>
                  </a:lnTo>
                  <a:cubicBezTo>
                    <a:pt x="2629" y="1150"/>
                    <a:pt x="2818" y="976"/>
                    <a:pt x="3007" y="808"/>
                  </a:cubicBezTo>
                  <a:cubicBezTo>
                    <a:pt x="3195" y="640"/>
                    <a:pt x="3385" y="471"/>
                    <a:pt x="3551" y="281"/>
                  </a:cubicBezTo>
                  <a:cubicBezTo>
                    <a:pt x="3615" y="208"/>
                    <a:pt x="3605" y="97"/>
                    <a:pt x="3529" y="37"/>
                  </a:cubicBezTo>
                  <a:cubicBezTo>
                    <a:pt x="3498" y="12"/>
                    <a:pt x="3461" y="0"/>
                    <a:pt x="3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6" name="Google Shape;13836;p25"/>
            <p:cNvSpPr/>
            <p:nvPr/>
          </p:nvSpPr>
          <p:spPr>
            <a:xfrm>
              <a:off x="8538110" y="1596545"/>
              <a:ext cx="135882" cy="130096"/>
            </a:xfrm>
            <a:custGeom>
              <a:avLst/>
              <a:gdLst/>
              <a:ahLst/>
              <a:cxnLst/>
              <a:rect l="l" t="t" r="r" b="b"/>
              <a:pathLst>
                <a:path w="4039" h="3867" extrusionOk="0">
                  <a:moveTo>
                    <a:pt x="526" y="3488"/>
                  </a:moveTo>
                  <a:cubicBezTo>
                    <a:pt x="525" y="3489"/>
                    <a:pt x="523" y="3491"/>
                    <a:pt x="522" y="3493"/>
                  </a:cubicBezTo>
                  <a:lnTo>
                    <a:pt x="522" y="3493"/>
                  </a:lnTo>
                  <a:cubicBezTo>
                    <a:pt x="523" y="3491"/>
                    <a:pt x="525" y="3490"/>
                    <a:pt x="526" y="3488"/>
                  </a:cubicBezTo>
                  <a:close/>
                  <a:moveTo>
                    <a:pt x="3839" y="0"/>
                  </a:moveTo>
                  <a:cubicBezTo>
                    <a:pt x="3784" y="0"/>
                    <a:pt x="3729" y="25"/>
                    <a:pt x="3699" y="73"/>
                  </a:cubicBezTo>
                  <a:cubicBezTo>
                    <a:pt x="3678" y="106"/>
                    <a:pt x="3654" y="140"/>
                    <a:pt x="3630" y="171"/>
                  </a:cubicBezTo>
                  <a:cubicBezTo>
                    <a:pt x="3553" y="263"/>
                    <a:pt x="3471" y="349"/>
                    <a:pt x="3387" y="434"/>
                  </a:cubicBezTo>
                  <a:cubicBezTo>
                    <a:pt x="3249" y="564"/>
                    <a:pt x="3110" y="690"/>
                    <a:pt x="2967" y="812"/>
                  </a:cubicBezTo>
                  <a:cubicBezTo>
                    <a:pt x="2701" y="1040"/>
                    <a:pt x="2424" y="1257"/>
                    <a:pt x="2150" y="1476"/>
                  </a:cubicBezTo>
                  <a:cubicBezTo>
                    <a:pt x="2098" y="1517"/>
                    <a:pt x="2047" y="1560"/>
                    <a:pt x="1995" y="1602"/>
                  </a:cubicBezTo>
                  <a:cubicBezTo>
                    <a:pt x="1924" y="1659"/>
                    <a:pt x="1851" y="1716"/>
                    <a:pt x="1782" y="1776"/>
                  </a:cubicBezTo>
                  <a:cubicBezTo>
                    <a:pt x="1661" y="1882"/>
                    <a:pt x="1536" y="1982"/>
                    <a:pt x="1419" y="2090"/>
                  </a:cubicBezTo>
                  <a:cubicBezTo>
                    <a:pt x="1289" y="2213"/>
                    <a:pt x="1156" y="2334"/>
                    <a:pt x="1030" y="2460"/>
                  </a:cubicBezTo>
                  <a:cubicBezTo>
                    <a:pt x="895" y="2596"/>
                    <a:pt x="762" y="2734"/>
                    <a:pt x="631" y="2873"/>
                  </a:cubicBezTo>
                  <a:cubicBezTo>
                    <a:pt x="514" y="2995"/>
                    <a:pt x="401" y="3125"/>
                    <a:pt x="289" y="3253"/>
                  </a:cubicBezTo>
                  <a:cubicBezTo>
                    <a:pt x="233" y="3317"/>
                    <a:pt x="176" y="3383"/>
                    <a:pt x="123" y="3451"/>
                  </a:cubicBezTo>
                  <a:cubicBezTo>
                    <a:pt x="66" y="3526"/>
                    <a:pt x="1" y="3613"/>
                    <a:pt x="16" y="3711"/>
                  </a:cubicBezTo>
                  <a:cubicBezTo>
                    <a:pt x="27" y="3772"/>
                    <a:pt x="66" y="3823"/>
                    <a:pt x="121" y="3850"/>
                  </a:cubicBezTo>
                  <a:lnTo>
                    <a:pt x="121" y="3850"/>
                  </a:lnTo>
                  <a:lnTo>
                    <a:pt x="115" y="3847"/>
                  </a:lnTo>
                  <a:lnTo>
                    <a:pt x="115" y="3847"/>
                  </a:lnTo>
                  <a:cubicBezTo>
                    <a:pt x="120" y="3850"/>
                    <a:pt x="126" y="3852"/>
                    <a:pt x="131" y="3854"/>
                  </a:cubicBezTo>
                  <a:lnTo>
                    <a:pt x="131" y="3854"/>
                  </a:lnTo>
                  <a:cubicBezTo>
                    <a:pt x="133" y="3855"/>
                    <a:pt x="135" y="3856"/>
                    <a:pt x="137" y="3856"/>
                  </a:cubicBezTo>
                  <a:lnTo>
                    <a:pt x="135" y="3856"/>
                  </a:lnTo>
                  <a:lnTo>
                    <a:pt x="135" y="3856"/>
                  </a:lnTo>
                  <a:cubicBezTo>
                    <a:pt x="154" y="3863"/>
                    <a:pt x="174" y="3866"/>
                    <a:pt x="194" y="3866"/>
                  </a:cubicBezTo>
                  <a:cubicBezTo>
                    <a:pt x="196" y="3866"/>
                    <a:pt x="198" y="3866"/>
                    <a:pt x="200" y="3866"/>
                  </a:cubicBezTo>
                  <a:cubicBezTo>
                    <a:pt x="297" y="3866"/>
                    <a:pt x="374" y="3788"/>
                    <a:pt x="374" y="3690"/>
                  </a:cubicBezTo>
                  <a:cubicBezTo>
                    <a:pt x="376" y="3689"/>
                    <a:pt x="377" y="3687"/>
                    <a:pt x="377" y="3686"/>
                  </a:cubicBezTo>
                  <a:cubicBezTo>
                    <a:pt x="422" y="3619"/>
                    <a:pt x="471" y="3556"/>
                    <a:pt x="522" y="3493"/>
                  </a:cubicBezTo>
                  <a:lnTo>
                    <a:pt x="522" y="3493"/>
                  </a:lnTo>
                  <a:cubicBezTo>
                    <a:pt x="519" y="3497"/>
                    <a:pt x="515" y="3500"/>
                    <a:pt x="512" y="3503"/>
                  </a:cubicBezTo>
                  <a:cubicBezTo>
                    <a:pt x="635" y="3351"/>
                    <a:pt x="764" y="3200"/>
                    <a:pt x="895" y="3052"/>
                  </a:cubicBezTo>
                  <a:cubicBezTo>
                    <a:pt x="1032" y="2898"/>
                    <a:pt x="1171" y="2743"/>
                    <a:pt x="1316" y="2595"/>
                  </a:cubicBezTo>
                  <a:lnTo>
                    <a:pt x="1316" y="2595"/>
                  </a:lnTo>
                  <a:cubicBezTo>
                    <a:pt x="1317" y="2594"/>
                    <a:pt x="1318" y="2593"/>
                    <a:pt x="1319" y="2593"/>
                  </a:cubicBezTo>
                  <a:lnTo>
                    <a:pt x="1319" y="2593"/>
                  </a:lnTo>
                  <a:lnTo>
                    <a:pt x="1329" y="2584"/>
                  </a:lnTo>
                  <a:lnTo>
                    <a:pt x="1324" y="2588"/>
                  </a:lnTo>
                  <a:lnTo>
                    <a:pt x="1324" y="2588"/>
                  </a:lnTo>
                  <a:cubicBezTo>
                    <a:pt x="1428" y="2486"/>
                    <a:pt x="1533" y="2385"/>
                    <a:pt x="1639" y="2281"/>
                  </a:cubicBezTo>
                  <a:lnTo>
                    <a:pt x="1639" y="2281"/>
                  </a:lnTo>
                  <a:cubicBezTo>
                    <a:pt x="1634" y="2286"/>
                    <a:pt x="1630" y="2291"/>
                    <a:pt x="1625" y="2296"/>
                  </a:cubicBezTo>
                  <a:cubicBezTo>
                    <a:pt x="1688" y="2235"/>
                    <a:pt x="1755" y="2180"/>
                    <a:pt x="1818" y="2123"/>
                  </a:cubicBezTo>
                  <a:cubicBezTo>
                    <a:pt x="1872" y="2076"/>
                    <a:pt x="1924" y="2027"/>
                    <a:pt x="1978" y="1981"/>
                  </a:cubicBezTo>
                  <a:cubicBezTo>
                    <a:pt x="2112" y="1870"/>
                    <a:pt x="2244" y="1756"/>
                    <a:pt x="2380" y="1648"/>
                  </a:cubicBezTo>
                  <a:cubicBezTo>
                    <a:pt x="2655" y="1425"/>
                    <a:pt x="2931" y="1205"/>
                    <a:pt x="3205" y="982"/>
                  </a:cubicBezTo>
                  <a:cubicBezTo>
                    <a:pt x="3336" y="873"/>
                    <a:pt x="3466" y="763"/>
                    <a:pt x="3596" y="649"/>
                  </a:cubicBezTo>
                  <a:cubicBezTo>
                    <a:pt x="3730" y="531"/>
                    <a:pt x="3873" y="413"/>
                    <a:pt x="3982" y="269"/>
                  </a:cubicBezTo>
                  <a:cubicBezTo>
                    <a:pt x="4039" y="195"/>
                    <a:pt x="4014" y="81"/>
                    <a:pt x="3939" y="30"/>
                  </a:cubicBezTo>
                  <a:cubicBezTo>
                    <a:pt x="3910" y="10"/>
                    <a:pt x="3874" y="0"/>
                    <a:pt x="3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7" name="Google Shape;13837;p25"/>
            <p:cNvSpPr/>
            <p:nvPr/>
          </p:nvSpPr>
          <p:spPr>
            <a:xfrm>
              <a:off x="8550828" y="1634932"/>
              <a:ext cx="133729" cy="127741"/>
            </a:xfrm>
            <a:custGeom>
              <a:avLst/>
              <a:gdLst/>
              <a:ahLst/>
              <a:cxnLst/>
              <a:rect l="l" t="t" r="r" b="b"/>
              <a:pathLst>
                <a:path w="3975" h="3797" extrusionOk="0">
                  <a:moveTo>
                    <a:pt x="3787" y="1"/>
                  </a:moveTo>
                  <a:cubicBezTo>
                    <a:pt x="3734" y="1"/>
                    <a:pt x="3682" y="27"/>
                    <a:pt x="3648" y="72"/>
                  </a:cubicBezTo>
                  <a:cubicBezTo>
                    <a:pt x="3642" y="78"/>
                    <a:pt x="3636" y="88"/>
                    <a:pt x="3629" y="96"/>
                  </a:cubicBezTo>
                  <a:cubicBezTo>
                    <a:pt x="3634" y="89"/>
                    <a:pt x="3637" y="85"/>
                    <a:pt x="3642" y="78"/>
                  </a:cubicBezTo>
                  <a:lnTo>
                    <a:pt x="3642" y="78"/>
                  </a:lnTo>
                  <a:cubicBezTo>
                    <a:pt x="3485" y="276"/>
                    <a:pt x="3303" y="455"/>
                    <a:pt x="3126" y="635"/>
                  </a:cubicBezTo>
                  <a:lnTo>
                    <a:pt x="3119" y="642"/>
                  </a:lnTo>
                  <a:cubicBezTo>
                    <a:pt x="3053" y="707"/>
                    <a:pt x="2985" y="772"/>
                    <a:pt x="2920" y="835"/>
                  </a:cubicBezTo>
                  <a:lnTo>
                    <a:pt x="2931" y="824"/>
                  </a:lnTo>
                  <a:lnTo>
                    <a:pt x="2931" y="824"/>
                  </a:lnTo>
                  <a:cubicBezTo>
                    <a:pt x="2488" y="1253"/>
                    <a:pt x="2016" y="1649"/>
                    <a:pt x="1557" y="2059"/>
                  </a:cubicBezTo>
                  <a:cubicBezTo>
                    <a:pt x="1296" y="2291"/>
                    <a:pt x="1036" y="2526"/>
                    <a:pt x="785" y="2766"/>
                  </a:cubicBezTo>
                  <a:cubicBezTo>
                    <a:pt x="645" y="2901"/>
                    <a:pt x="508" y="3034"/>
                    <a:pt x="373" y="3171"/>
                  </a:cubicBezTo>
                  <a:cubicBezTo>
                    <a:pt x="314" y="3230"/>
                    <a:pt x="257" y="3292"/>
                    <a:pt x="202" y="3350"/>
                  </a:cubicBezTo>
                  <a:cubicBezTo>
                    <a:pt x="174" y="3380"/>
                    <a:pt x="148" y="3410"/>
                    <a:pt x="121" y="3440"/>
                  </a:cubicBezTo>
                  <a:cubicBezTo>
                    <a:pt x="105" y="3458"/>
                    <a:pt x="88" y="3474"/>
                    <a:pt x="72" y="3493"/>
                  </a:cubicBezTo>
                  <a:cubicBezTo>
                    <a:pt x="53" y="3510"/>
                    <a:pt x="39" y="3534"/>
                    <a:pt x="29" y="3559"/>
                  </a:cubicBezTo>
                  <a:cubicBezTo>
                    <a:pt x="1" y="3643"/>
                    <a:pt x="37" y="3735"/>
                    <a:pt x="115" y="3776"/>
                  </a:cubicBezTo>
                  <a:lnTo>
                    <a:pt x="115" y="3778"/>
                  </a:lnTo>
                  <a:cubicBezTo>
                    <a:pt x="140" y="3791"/>
                    <a:pt x="167" y="3797"/>
                    <a:pt x="194" y="3797"/>
                  </a:cubicBezTo>
                  <a:cubicBezTo>
                    <a:pt x="244" y="3797"/>
                    <a:pt x="292" y="3776"/>
                    <a:pt x="327" y="3738"/>
                  </a:cubicBezTo>
                  <a:cubicBezTo>
                    <a:pt x="357" y="3705"/>
                    <a:pt x="382" y="3668"/>
                    <a:pt x="411" y="3635"/>
                  </a:cubicBezTo>
                  <a:cubicBezTo>
                    <a:pt x="438" y="3600"/>
                    <a:pt x="466" y="3569"/>
                    <a:pt x="495" y="3535"/>
                  </a:cubicBezTo>
                  <a:cubicBezTo>
                    <a:pt x="561" y="3458"/>
                    <a:pt x="629" y="3383"/>
                    <a:pt x="698" y="3309"/>
                  </a:cubicBezTo>
                  <a:cubicBezTo>
                    <a:pt x="822" y="3175"/>
                    <a:pt x="953" y="3045"/>
                    <a:pt x="1081" y="2912"/>
                  </a:cubicBezTo>
                  <a:lnTo>
                    <a:pt x="1081" y="2912"/>
                  </a:lnTo>
                  <a:cubicBezTo>
                    <a:pt x="1197" y="2800"/>
                    <a:pt x="1310" y="2688"/>
                    <a:pt x="1426" y="2576"/>
                  </a:cubicBezTo>
                  <a:lnTo>
                    <a:pt x="1427" y="2575"/>
                  </a:lnTo>
                  <a:cubicBezTo>
                    <a:pt x="1574" y="2438"/>
                    <a:pt x="1720" y="2299"/>
                    <a:pt x="1867" y="2163"/>
                  </a:cubicBezTo>
                  <a:lnTo>
                    <a:pt x="2399" y="1680"/>
                  </a:lnTo>
                  <a:cubicBezTo>
                    <a:pt x="2641" y="1460"/>
                    <a:pt x="2882" y="1239"/>
                    <a:pt x="3121" y="1014"/>
                  </a:cubicBezTo>
                  <a:cubicBezTo>
                    <a:pt x="3248" y="897"/>
                    <a:pt x="3373" y="781"/>
                    <a:pt x="3498" y="662"/>
                  </a:cubicBezTo>
                  <a:cubicBezTo>
                    <a:pt x="3632" y="534"/>
                    <a:pt x="3773" y="409"/>
                    <a:pt x="3906" y="276"/>
                  </a:cubicBezTo>
                  <a:cubicBezTo>
                    <a:pt x="3974" y="206"/>
                    <a:pt x="3955" y="83"/>
                    <a:pt x="3878" y="29"/>
                  </a:cubicBezTo>
                  <a:cubicBezTo>
                    <a:pt x="3849" y="10"/>
                    <a:pt x="3818" y="1"/>
                    <a:pt x="37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8" name="Google Shape;13838;p25"/>
            <p:cNvSpPr/>
            <p:nvPr/>
          </p:nvSpPr>
          <p:spPr>
            <a:xfrm>
              <a:off x="8546050" y="1697274"/>
              <a:ext cx="123468" cy="114452"/>
            </a:xfrm>
            <a:custGeom>
              <a:avLst/>
              <a:gdLst/>
              <a:ahLst/>
              <a:cxnLst/>
              <a:rect l="l" t="t" r="r" b="b"/>
              <a:pathLst>
                <a:path w="3670" h="3402" extrusionOk="0">
                  <a:moveTo>
                    <a:pt x="354" y="3316"/>
                  </a:moveTo>
                  <a:lnTo>
                    <a:pt x="354" y="3316"/>
                  </a:lnTo>
                  <a:lnTo>
                    <a:pt x="350" y="3319"/>
                  </a:lnTo>
                  <a:lnTo>
                    <a:pt x="354" y="3316"/>
                  </a:lnTo>
                  <a:close/>
                  <a:moveTo>
                    <a:pt x="3472" y="1"/>
                  </a:moveTo>
                  <a:cubicBezTo>
                    <a:pt x="3432" y="1"/>
                    <a:pt x="3392" y="14"/>
                    <a:pt x="3360" y="42"/>
                  </a:cubicBezTo>
                  <a:cubicBezTo>
                    <a:pt x="3329" y="70"/>
                    <a:pt x="3298" y="99"/>
                    <a:pt x="3269" y="127"/>
                  </a:cubicBezTo>
                  <a:lnTo>
                    <a:pt x="3269" y="127"/>
                  </a:lnTo>
                  <a:lnTo>
                    <a:pt x="3269" y="126"/>
                  </a:lnTo>
                  <a:lnTo>
                    <a:pt x="3269" y="126"/>
                  </a:lnTo>
                  <a:lnTo>
                    <a:pt x="3266" y="130"/>
                  </a:lnTo>
                  <a:cubicBezTo>
                    <a:pt x="3267" y="129"/>
                    <a:pt x="3268" y="128"/>
                    <a:pt x="3269" y="127"/>
                  </a:cubicBezTo>
                  <a:lnTo>
                    <a:pt x="3269" y="127"/>
                  </a:lnTo>
                  <a:lnTo>
                    <a:pt x="3265" y="133"/>
                  </a:lnTo>
                  <a:cubicBezTo>
                    <a:pt x="3261" y="134"/>
                    <a:pt x="3258" y="137"/>
                    <a:pt x="3255" y="141"/>
                  </a:cubicBezTo>
                  <a:lnTo>
                    <a:pt x="3260" y="136"/>
                  </a:lnTo>
                  <a:lnTo>
                    <a:pt x="3260" y="136"/>
                  </a:lnTo>
                  <a:cubicBezTo>
                    <a:pt x="3231" y="165"/>
                    <a:pt x="3201" y="193"/>
                    <a:pt x="3173" y="221"/>
                  </a:cubicBezTo>
                  <a:cubicBezTo>
                    <a:pt x="3174" y="220"/>
                    <a:pt x="3176" y="218"/>
                    <a:pt x="3176" y="217"/>
                  </a:cubicBezTo>
                  <a:lnTo>
                    <a:pt x="3176" y="217"/>
                  </a:lnTo>
                  <a:cubicBezTo>
                    <a:pt x="3159" y="234"/>
                    <a:pt x="3141" y="252"/>
                    <a:pt x="3123" y="270"/>
                  </a:cubicBezTo>
                  <a:lnTo>
                    <a:pt x="3123" y="270"/>
                  </a:lnTo>
                  <a:cubicBezTo>
                    <a:pt x="3124" y="269"/>
                    <a:pt x="3126" y="267"/>
                    <a:pt x="3127" y="266"/>
                  </a:cubicBezTo>
                  <a:lnTo>
                    <a:pt x="3127" y="266"/>
                  </a:lnTo>
                  <a:lnTo>
                    <a:pt x="3113" y="280"/>
                  </a:lnTo>
                  <a:cubicBezTo>
                    <a:pt x="3116" y="277"/>
                    <a:pt x="3120" y="273"/>
                    <a:pt x="3123" y="270"/>
                  </a:cubicBezTo>
                  <a:lnTo>
                    <a:pt x="3123" y="270"/>
                  </a:lnTo>
                  <a:cubicBezTo>
                    <a:pt x="3116" y="278"/>
                    <a:pt x="3106" y="286"/>
                    <a:pt x="3098" y="293"/>
                  </a:cubicBezTo>
                  <a:cubicBezTo>
                    <a:pt x="2616" y="763"/>
                    <a:pt x="2114" y="1211"/>
                    <a:pt x="1615" y="1665"/>
                  </a:cubicBezTo>
                  <a:cubicBezTo>
                    <a:pt x="1348" y="1910"/>
                    <a:pt x="1082" y="2156"/>
                    <a:pt x="816" y="2404"/>
                  </a:cubicBezTo>
                  <a:cubicBezTo>
                    <a:pt x="700" y="2512"/>
                    <a:pt x="586" y="2623"/>
                    <a:pt x="471" y="2734"/>
                  </a:cubicBezTo>
                  <a:cubicBezTo>
                    <a:pt x="354" y="2848"/>
                    <a:pt x="236" y="2965"/>
                    <a:pt x="110" y="3069"/>
                  </a:cubicBezTo>
                  <a:cubicBezTo>
                    <a:pt x="64" y="3094"/>
                    <a:pt x="31" y="3137"/>
                    <a:pt x="20" y="3188"/>
                  </a:cubicBezTo>
                  <a:cubicBezTo>
                    <a:pt x="1" y="3283"/>
                    <a:pt x="62" y="3376"/>
                    <a:pt x="157" y="3397"/>
                  </a:cubicBezTo>
                  <a:cubicBezTo>
                    <a:pt x="168" y="3400"/>
                    <a:pt x="181" y="3402"/>
                    <a:pt x="192" y="3402"/>
                  </a:cubicBezTo>
                  <a:cubicBezTo>
                    <a:pt x="227" y="3402"/>
                    <a:pt x="262" y="3391"/>
                    <a:pt x="292" y="3373"/>
                  </a:cubicBezTo>
                  <a:cubicBezTo>
                    <a:pt x="309" y="3359"/>
                    <a:pt x="326" y="3344"/>
                    <a:pt x="341" y="3328"/>
                  </a:cubicBezTo>
                  <a:lnTo>
                    <a:pt x="341" y="3328"/>
                  </a:lnTo>
                  <a:lnTo>
                    <a:pt x="354" y="3316"/>
                  </a:lnTo>
                  <a:lnTo>
                    <a:pt x="358" y="3311"/>
                  </a:lnTo>
                  <a:lnTo>
                    <a:pt x="363" y="3307"/>
                  </a:lnTo>
                  <a:lnTo>
                    <a:pt x="418" y="3253"/>
                  </a:lnTo>
                  <a:lnTo>
                    <a:pt x="403" y="3267"/>
                  </a:lnTo>
                  <a:cubicBezTo>
                    <a:pt x="545" y="3132"/>
                    <a:pt x="678" y="2988"/>
                    <a:pt x="817" y="2849"/>
                  </a:cubicBezTo>
                  <a:cubicBezTo>
                    <a:pt x="971" y="2696"/>
                    <a:pt x="1126" y="2544"/>
                    <a:pt x="1280" y="2390"/>
                  </a:cubicBezTo>
                  <a:lnTo>
                    <a:pt x="1287" y="2381"/>
                  </a:lnTo>
                  <a:cubicBezTo>
                    <a:pt x="1395" y="2276"/>
                    <a:pt x="1502" y="2176"/>
                    <a:pt x="1609" y="2072"/>
                  </a:cubicBezTo>
                  <a:lnTo>
                    <a:pt x="1609" y="2072"/>
                  </a:lnTo>
                  <a:cubicBezTo>
                    <a:pt x="1609" y="2072"/>
                    <a:pt x="1609" y="2072"/>
                    <a:pt x="1609" y="2072"/>
                  </a:cubicBezTo>
                  <a:lnTo>
                    <a:pt x="1610" y="2070"/>
                  </a:lnTo>
                  <a:lnTo>
                    <a:pt x="1610" y="2070"/>
                  </a:lnTo>
                  <a:cubicBezTo>
                    <a:pt x="1610" y="2071"/>
                    <a:pt x="1610" y="2071"/>
                    <a:pt x="1609" y="2072"/>
                  </a:cubicBezTo>
                  <a:lnTo>
                    <a:pt x="1609" y="2072"/>
                  </a:lnTo>
                  <a:cubicBezTo>
                    <a:pt x="1609" y="2071"/>
                    <a:pt x="1610" y="2070"/>
                    <a:pt x="1610" y="2070"/>
                  </a:cubicBezTo>
                  <a:lnTo>
                    <a:pt x="1610" y="2070"/>
                  </a:lnTo>
                  <a:cubicBezTo>
                    <a:pt x="1610" y="2070"/>
                    <a:pt x="1610" y="2070"/>
                    <a:pt x="1609" y="2070"/>
                  </a:cubicBezTo>
                  <a:lnTo>
                    <a:pt x="1610" y="2069"/>
                  </a:lnTo>
                  <a:lnTo>
                    <a:pt x="1610" y="2069"/>
                  </a:lnTo>
                  <a:cubicBezTo>
                    <a:pt x="1610" y="2069"/>
                    <a:pt x="1610" y="2070"/>
                    <a:pt x="1610" y="2070"/>
                  </a:cubicBezTo>
                  <a:lnTo>
                    <a:pt x="1610" y="2070"/>
                  </a:lnTo>
                  <a:cubicBezTo>
                    <a:pt x="1611" y="2069"/>
                    <a:pt x="1611" y="2069"/>
                    <a:pt x="1612" y="2069"/>
                  </a:cubicBezTo>
                  <a:lnTo>
                    <a:pt x="1611" y="2069"/>
                  </a:lnTo>
                  <a:lnTo>
                    <a:pt x="1610" y="2069"/>
                  </a:lnTo>
                  <a:lnTo>
                    <a:pt x="1610" y="2069"/>
                  </a:lnTo>
                  <a:cubicBezTo>
                    <a:pt x="1610" y="2069"/>
                    <a:pt x="1610" y="2069"/>
                    <a:pt x="1610" y="2069"/>
                  </a:cubicBezTo>
                  <a:lnTo>
                    <a:pt x="1611" y="2069"/>
                  </a:lnTo>
                  <a:lnTo>
                    <a:pt x="1614" y="2067"/>
                  </a:lnTo>
                  <a:lnTo>
                    <a:pt x="1617" y="2064"/>
                  </a:lnTo>
                  <a:cubicBezTo>
                    <a:pt x="1728" y="1961"/>
                    <a:pt x="1837" y="1855"/>
                    <a:pt x="1948" y="1751"/>
                  </a:cubicBezTo>
                  <a:cubicBezTo>
                    <a:pt x="2210" y="1505"/>
                    <a:pt x="2475" y="1261"/>
                    <a:pt x="2739" y="1018"/>
                  </a:cubicBezTo>
                  <a:cubicBezTo>
                    <a:pt x="2977" y="798"/>
                    <a:pt x="3219" y="584"/>
                    <a:pt x="3472" y="384"/>
                  </a:cubicBezTo>
                  <a:lnTo>
                    <a:pt x="3472" y="384"/>
                  </a:lnTo>
                  <a:lnTo>
                    <a:pt x="3474" y="383"/>
                  </a:lnTo>
                  <a:lnTo>
                    <a:pt x="3488" y="372"/>
                  </a:lnTo>
                  <a:lnTo>
                    <a:pt x="3488" y="372"/>
                  </a:lnTo>
                  <a:cubicBezTo>
                    <a:pt x="3485" y="375"/>
                    <a:pt x="3482" y="376"/>
                    <a:pt x="3478" y="380"/>
                  </a:cubicBezTo>
                  <a:lnTo>
                    <a:pt x="3512" y="354"/>
                  </a:lnTo>
                  <a:lnTo>
                    <a:pt x="3505" y="361"/>
                  </a:lnTo>
                  <a:cubicBezTo>
                    <a:pt x="3526" y="345"/>
                    <a:pt x="3545" y="331"/>
                    <a:pt x="3565" y="316"/>
                  </a:cubicBezTo>
                  <a:cubicBezTo>
                    <a:pt x="3649" y="263"/>
                    <a:pt x="3670" y="150"/>
                    <a:pt x="3610" y="69"/>
                  </a:cubicBezTo>
                  <a:cubicBezTo>
                    <a:pt x="3576" y="24"/>
                    <a:pt x="3524" y="1"/>
                    <a:pt x="34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39" name="Google Shape;13839;p25"/>
            <p:cNvSpPr/>
            <p:nvPr/>
          </p:nvSpPr>
          <p:spPr>
            <a:xfrm>
              <a:off x="8539927" y="1739665"/>
              <a:ext cx="132854" cy="106512"/>
            </a:xfrm>
            <a:custGeom>
              <a:avLst/>
              <a:gdLst/>
              <a:ahLst/>
              <a:cxnLst/>
              <a:rect l="l" t="t" r="r" b="b"/>
              <a:pathLst>
                <a:path w="3949" h="3166" extrusionOk="0">
                  <a:moveTo>
                    <a:pt x="3763" y="1"/>
                  </a:moveTo>
                  <a:cubicBezTo>
                    <a:pt x="3726" y="1"/>
                    <a:pt x="3688" y="13"/>
                    <a:pt x="3657" y="39"/>
                  </a:cubicBezTo>
                  <a:cubicBezTo>
                    <a:pt x="3352" y="288"/>
                    <a:pt x="3038" y="529"/>
                    <a:pt x="2739" y="787"/>
                  </a:cubicBezTo>
                  <a:cubicBezTo>
                    <a:pt x="2460" y="1026"/>
                    <a:pt x="2183" y="1266"/>
                    <a:pt x="1902" y="1504"/>
                  </a:cubicBezTo>
                  <a:cubicBezTo>
                    <a:pt x="1650" y="1714"/>
                    <a:pt x="1392" y="1918"/>
                    <a:pt x="1128" y="2116"/>
                  </a:cubicBezTo>
                  <a:cubicBezTo>
                    <a:pt x="949" y="2248"/>
                    <a:pt x="771" y="2376"/>
                    <a:pt x="589" y="2504"/>
                  </a:cubicBezTo>
                  <a:cubicBezTo>
                    <a:pt x="515" y="2558"/>
                    <a:pt x="439" y="2610"/>
                    <a:pt x="363" y="2662"/>
                  </a:cubicBezTo>
                  <a:cubicBezTo>
                    <a:pt x="279" y="2719"/>
                    <a:pt x="197" y="2781"/>
                    <a:pt x="111" y="2835"/>
                  </a:cubicBezTo>
                  <a:cubicBezTo>
                    <a:pt x="35" y="2876"/>
                    <a:pt x="0" y="2965"/>
                    <a:pt x="27" y="3045"/>
                  </a:cubicBezTo>
                  <a:cubicBezTo>
                    <a:pt x="54" y="3118"/>
                    <a:pt x="124" y="3166"/>
                    <a:pt x="202" y="3166"/>
                  </a:cubicBezTo>
                  <a:cubicBezTo>
                    <a:pt x="241" y="3166"/>
                    <a:pt x="279" y="3152"/>
                    <a:pt x="308" y="3125"/>
                  </a:cubicBezTo>
                  <a:cubicBezTo>
                    <a:pt x="350" y="3093"/>
                    <a:pt x="391" y="3060"/>
                    <a:pt x="433" y="3028"/>
                  </a:cubicBezTo>
                  <a:cubicBezTo>
                    <a:pt x="537" y="2949"/>
                    <a:pt x="643" y="2873"/>
                    <a:pt x="748" y="2795"/>
                  </a:cubicBezTo>
                  <a:lnTo>
                    <a:pt x="748" y="2795"/>
                  </a:lnTo>
                  <a:lnTo>
                    <a:pt x="744" y="2797"/>
                  </a:lnTo>
                  <a:cubicBezTo>
                    <a:pt x="1078" y="2550"/>
                    <a:pt x="1411" y="2298"/>
                    <a:pt x="1731" y="2031"/>
                  </a:cubicBezTo>
                  <a:cubicBezTo>
                    <a:pt x="2014" y="1793"/>
                    <a:pt x="2293" y="1550"/>
                    <a:pt x="2570" y="1306"/>
                  </a:cubicBezTo>
                  <a:cubicBezTo>
                    <a:pt x="2826" y="1079"/>
                    <a:pt x="3087" y="859"/>
                    <a:pt x="3360" y="652"/>
                  </a:cubicBezTo>
                  <a:lnTo>
                    <a:pt x="3360" y="652"/>
                  </a:lnTo>
                  <a:lnTo>
                    <a:pt x="3345" y="663"/>
                  </a:lnTo>
                  <a:cubicBezTo>
                    <a:pt x="3512" y="538"/>
                    <a:pt x="3679" y="416"/>
                    <a:pt x="3852" y="297"/>
                  </a:cubicBezTo>
                  <a:cubicBezTo>
                    <a:pt x="3929" y="247"/>
                    <a:pt x="3948" y="141"/>
                    <a:pt x="3891" y="65"/>
                  </a:cubicBezTo>
                  <a:cubicBezTo>
                    <a:pt x="3860" y="22"/>
                    <a:pt x="3812" y="1"/>
                    <a:pt x="37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0" name="Google Shape;13840;p25"/>
            <p:cNvSpPr/>
            <p:nvPr/>
          </p:nvSpPr>
          <p:spPr>
            <a:xfrm>
              <a:off x="8532256" y="1815835"/>
              <a:ext cx="104157" cy="77647"/>
            </a:xfrm>
            <a:custGeom>
              <a:avLst/>
              <a:gdLst/>
              <a:ahLst/>
              <a:cxnLst/>
              <a:rect l="l" t="t" r="r" b="b"/>
              <a:pathLst>
                <a:path w="3096" h="2308" extrusionOk="0">
                  <a:moveTo>
                    <a:pt x="2077" y="933"/>
                  </a:moveTo>
                  <a:lnTo>
                    <a:pt x="2075" y="935"/>
                  </a:lnTo>
                  <a:lnTo>
                    <a:pt x="2071" y="938"/>
                  </a:lnTo>
                  <a:lnTo>
                    <a:pt x="2071" y="938"/>
                  </a:lnTo>
                  <a:lnTo>
                    <a:pt x="2077" y="933"/>
                  </a:lnTo>
                  <a:close/>
                  <a:moveTo>
                    <a:pt x="1403" y="1443"/>
                  </a:moveTo>
                  <a:lnTo>
                    <a:pt x="1403" y="1443"/>
                  </a:lnTo>
                  <a:cubicBezTo>
                    <a:pt x="1400" y="1446"/>
                    <a:pt x="1397" y="1448"/>
                    <a:pt x="1393" y="1451"/>
                  </a:cubicBezTo>
                  <a:lnTo>
                    <a:pt x="1393" y="1451"/>
                  </a:lnTo>
                  <a:lnTo>
                    <a:pt x="1403" y="1443"/>
                  </a:lnTo>
                  <a:close/>
                  <a:moveTo>
                    <a:pt x="2913" y="1"/>
                  </a:moveTo>
                  <a:cubicBezTo>
                    <a:pt x="2883" y="1"/>
                    <a:pt x="2853" y="9"/>
                    <a:pt x="2826" y="26"/>
                  </a:cubicBezTo>
                  <a:cubicBezTo>
                    <a:pt x="2644" y="150"/>
                    <a:pt x="2467" y="278"/>
                    <a:pt x="2291" y="409"/>
                  </a:cubicBezTo>
                  <a:lnTo>
                    <a:pt x="2307" y="398"/>
                  </a:lnTo>
                  <a:lnTo>
                    <a:pt x="2307" y="398"/>
                  </a:lnTo>
                  <a:cubicBezTo>
                    <a:pt x="2272" y="424"/>
                    <a:pt x="2237" y="451"/>
                    <a:pt x="2202" y="476"/>
                  </a:cubicBezTo>
                  <a:lnTo>
                    <a:pt x="2207" y="473"/>
                  </a:lnTo>
                  <a:lnTo>
                    <a:pt x="2207" y="473"/>
                  </a:lnTo>
                  <a:cubicBezTo>
                    <a:pt x="2176" y="497"/>
                    <a:pt x="2144" y="520"/>
                    <a:pt x="2111" y="544"/>
                  </a:cubicBezTo>
                  <a:lnTo>
                    <a:pt x="2115" y="541"/>
                  </a:lnTo>
                  <a:lnTo>
                    <a:pt x="2103" y="550"/>
                  </a:lnTo>
                  <a:cubicBezTo>
                    <a:pt x="2022" y="611"/>
                    <a:pt x="1940" y="669"/>
                    <a:pt x="1859" y="731"/>
                  </a:cubicBezTo>
                  <a:cubicBezTo>
                    <a:pt x="1860" y="730"/>
                    <a:pt x="1861" y="730"/>
                    <a:pt x="1862" y="729"/>
                  </a:cubicBezTo>
                  <a:lnTo>
                    <a:pt x="1862" y="729"/>
                  </a:lnTo>
                  <a:cubicBezTo>
                    <a:pt x="1768" y="799"/>
                    <a:pt x="1674" y="867"/>
                    <a:pt x="1582" y="937"/>
                  </a:cubicBezTo>
                  <a:lnTo>
                    <a:pt x="1584" y="935"/>
                  </a:lnTo>
                  <a:lnTo>
                    <a:pt x="1584" y="935"/>
                  </a:lnTo>
                  <a:cubicBezTo>
                    <a:pt x="1468" y="1017"/>
                    <a:pt x="1356" y="1103"/>
                    <a:pt x="1240" y="1185"/>
                  </a:cubicBezTo>
                  <a:cubicBezTo>
                    <a:pt x="1121" y="1269"/>
                    <a:pt x="1001" y="1355"/>
                    <a:pt x="882" y="1438"/>
                  </a:cubicBezTo>
                  <a:cubicBezTo>
                    <a:pt x="648" y="1606"/>
                    <a:pt x="415" y="1777"/>
                    <a:pt x="178" y="1939"/>
                  </a:cubicBezTo>
                  <a:cubicBezTo>
                    <a:pt x="168" y="1942"/>
                    <a:pt x="159" y="1945"/>
                    <a:pt x="149" y="1950"/>
                  </a:cubicBezTo>
                  <a:cubicBezTo>
                    <a:pt x="132" y="1959"/>
                    <a:pt x="115" y="1970"/>
                    <a:pt x="100" y="1985"/>
                  </a:cubicBezTo>
                  <a:cubicBezTo>
                    <a:pt x="16" y="2045"/>
                    <a:pt x="1" y="2165"/>
                    <a:pt x="67" y="2244"/>
                  </a:cubicBezTo>
                  <a:cubicBezTo>
                    <a:pt x="67" y="2244"/>
                    <a:pt x="67" y="2246"/>
                    <a:pt x="67" y="2246"/>
                  </a:cubicBezTo>
                  <a:cubicBezTo>
                    <a:pt x="99" y="2284"/>
                    <a:pt x="145" y="2306"/>
                    <a:pt x="195" y="2307"/>
                  </a:cubicBezTo>
                  <a:cubicBezTo>
                    <a:pt x="230" y="2307"/>
                    <a:pt x="263" y="2296"/>
                    <a:pt x="293" y="2279"/>
                  </a:cubicBezTo>
                  <a:cubicBezTo>
                    <a:pt x="390" y="2216"/>
                    <a:pt x="480" y="2140"/>
                    <a:pt x="570" y="2070"/>
                  </a:cubicBezTo>
                  <a:cubicBezTo>
                    <a:pt x="651" y="2010"/>
                    <a:pt x="729" y="1948"/>
                    <a:pt x="808" y="1888"/>
                  </a:cubicBezTo>
                  <a:cubicBezTo>
                    <a:pt x="901" y="1818"/>
                    <a:pt x="993" y="1749"/>
                    <a:pt x="1086" y="1679"/>
                  </a:cubicBezTo>
                  <a:lnTo>
                    <a:pt x="1096" y="1671"/>
                  </a:lnTo>
                  <a:lnTo>
                    <a:pt x="1093" y="1674"/>
                  </a:lnTo>
                  <a:lnTo>
                    <a:pt x="1099" y="1670"/>
                  </a:lnTo>
                  <a:lnTo>
                    <a:pt x="1101" y="1670"/>
                  </a:lnTo>
                  <a:lnTo>
                    <a:pt x="1110" y="1663"/>
                  </a:lnTo>
                  <a:lnTo>
                    <a:pt x="1115" y="1658"/>
                  </a:lnTo>
                  <a:lnTo>
                    <a:pt x="1109" y="1663"/>
                  </a:lnTo>
                  <a:lnTo>
                    <a:pt x="1128" y="1649"/>
                  </a:lnTo>
                  <a:lnTo>
                    <a:pt x="1123" y="1654"/>
                  </a:lnTo>
                  <a:lnTo>
                    <a:pt x="1142" y="1639"/>
                  </a:lnTo>
                  <a:lnTo>
                    <a:pt x="1139" y="1641"/>
                  </a:lnTo>
                  <a:lnTo>
                    <a:pt x="1153" y="1630"/>
                  </a:lnTo>
                  <a:lnTo>
                    <a:pt x="1155" y="1630"/>
                  </a:lnTo>
                  <a:lnTo>
                    <a:pt x="1172" y="1617"/>
                  </a:lnTo>
                  <a:lnTo>
                    <a:pt x="1169" y="1619"/>
                  </a:lnTo>
                  <a:lnTo>
                    <a:pt x="1231" y="1573"/>
                  </a:lnTo>
                  <a:lnTo>
                    <a:pt x="1223" y="1578"/>
                  </a:lnTo>
                  <a:lnTo>
                    <a:pt x="1275" y="1540"/>
                  </a:lnTo>
                  <a:lnTo>
                    <a:pt x="1270" y="1543"/>
                  </a:lnTo>
                  <a:lnTo>
                    <a:pt x="1313" y="1511"/>
                  </a:lnTo>
                  <a:cubicBezTo>
                    <a:pt x="1321" y="1506"/>
                    <a:pt x="1327" y="1500"/>
                    <a:pt x="1335" y="1495"/>
                  </a:cubicBezTo>
                  <a:lnTo>
                    <a:pt x="1335" y="1495"/>
                  </a:lnTo>
                  <a:lnTo>
                    <a:pt x="1327" y="1500"/>
                  </a:lnTo>
                  <a:lnTo>
                    <a:pt x="1340" y="1491"/>
                  </a:lnTo>
                  <a:lnTo>
                    <a:pt x="1343" y="1489"/>
                  </a:lnTo>
                  <a:lnTo>
                    <a:pt x="1341" y="1491"/>
                  </a:lnTo>
                  <a:cubicBezTo>
                    <a:pt x="1356" y="1480"/>
                    <a:pt x="1370" y="1468"/>
                    <a:pt x="1386" y="1457"/>
                  </a:cubicBezTo>
                  <a:lnTo>
                    <a:pt x="1386" y="1457"/>
                  </a:lnTo>
                  <a:lnTo>
                    <a:pt x="1381" y="1461"/>
                  </a:lnTo>
                  <a:lnTo>
                    <a:pt x="1389" y="1454"/>
                  </a:lnTo>
                  <a:lnTo>
                    <a:pt x="1389" y="1454"/>
                  </a:lnTo>
                  <a:cubicBezTo>
                    <a:pt x="1388" y="1455"/>
                    <a:pt x="1388" y="1455"/>
                    <a:pt x="1387" y="1456"/>
                  </a:cubicBezTo>
                  <a:cubicBezTo>
                    <a:pt x="1397" y="1448"/>
                    <a:pt x="1407" y="1441"/>
                    <a:pt x="1416" y="1433"/>
                  </a:cubicBezTo>
                  <a:lnTo>
                    <a:pt x="1416" y="1433"/>
                  </a:lnTo>
                  <a:lnTo>
                    <a:pt x="1414" y="1435"/>
                  </a:lnTo>
                  <a:lnTo>
                    <a:pt x="1414" y="1435"/>
                  </a:lnTo>
                  <a:lnTo>
                    <a:pt x="1436" y="1419"/>
                  </a:lnTo>
                  <a:lnTo>
                    <a:pt x="1436" y="1419"/>
                  </a:lnTo>
                  <a:lnTo>
                    <a:pt x="1420" y="1431"/>
                  </a:lnTo>
                  <a:lnTo>
                    <a:pt x="1420" y="1431"/>
                  </a:lnTo>
                  <a:lnTo>
                    <a:pt x="1428" y="1424"/>
                  </a:lnTo>
                  <a:lnTo>
                    <a:pt x="1432" y="1423"/>
                  </a:lnTo>
                  <a:lnTo>
                    <a:pt x="1436" y="1418"/>
                  </a:lnTo>
                  <a:cubicBezTo>
                    <a:pt x="1642" y="1264"/>
                    <a:pt x="1845" y="1108"/>
                    <a:pt x="2050" y="952"/>
                  </a:cubicBezTo>
                  <a:lnTo>
                    <a:pt x="2054" y="951"/>
                  </a:lnTo>
                  <a:lnTo>
                    <a:pt x="2075" y="935"/>
                  </a:lnTo>
                  <a:lnTo>
                    <a:pt x="2117" y="903"/>
                  </a:lnTo>
                  <a:lnTo>
                    <a:pt x="2111" y="908"/>
                  </a:lnTo>
                  <a:cubicBezTo>
                    <a:pt x="2133" y="891"/>
                    <a:pt x="2157" y="875"/>
                    <a:pt x="2179" y="857"/>
                  </a:cubicBezTo>
                  <a:lnTo>
                    <a:pt x="2179" y="857"/>
                  </a:lnTo>
                  <a:lnTo>
                    <a:pt x="2163" y="869"/>
                  </a:lnTo>
                  <a:lnTo>
                    <a:pt x="2225" y="823"/>
                  </a:lnTo>
                  <a:lnTo>
                    <a:pt x="2225" y="823"/>
                  </a:lnTo>
                  <a:lnTo>
                    <a:pt x="2223" y="824"/>
                  </a:lnTo>
                  <a:cubicBezTo>
                    <a:pt x="2247" y="807"/>
                    <a:pt x="2269" y="789"/>
                    <a:pt x="2293" y="772"/>
                  </a:cubicBezTo>
                  <a:lnTo>
                    <a:pt x="2293" y="772"/>
                  </a:lnTo>
                  <a:lnTo>
                    <a:pt x="2288" y="775"/>
                  </a:lnTo>
                  <a:cubicBezTo>
                    <a:pt x="2397" y="696"/>
                    <a:pt x="2508" y="617"/>
                    <a:pt x="2619" y="538"/>
                  </a:cubicBezTo>
                  <a:cubicBezTo>
                    <a:pt x="2742" y="451"/>
                    <a:pt x="2872" y="373"/>
                    <a:pt x="3002" y="297"/>
                  </a:cubicBezTo>
                  <a:cubicBezTo>
                    <a:pt x="3078" y="253"/>
                    <a:pt x="3095" y="144"/>
                    <a:pt x="3049" y="74"/>
                  </a:cubicBezTo>
                  <a:cubicBezTo>
                    <a:pt x="3018" y="26"/>
                    <a:pt x="2966" y="1"/>
                    <a:pt x="2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1" name="Google Shape;13841;p25"/>
            <p:cNvSpPr/>
            <p:nvPr/>
          </p:nvSpPr>
          <p:spPr>
            <a:xfrm>
              <a:off x="8503121" y="1875653"/>
              <a:ext cx="119868" cy="89455"/>
            </a:xfrm>
            <a:custGeom>
              <a:avLst/>
              <a:gdLst/>
              <a:ahLst/>
              <a:cxnLst/>
              <a:rect l="l" t="t" r="r" b="b"/>
              <a:pathLst>
                <a:path w="3563" h="2659" extrusionOk="0">
                  <a:moveTo>
                    <a:pt x="585" y="1845"/>
                  </a:moveTo>
                  <a:lnTo>
                    <a:pt x="585" y="1845"/>
                  </a:lnTo>
                  <a:cubicBezTo>
                    <a:pt x="580" y="1848"/>
                    <a:pt x="576" y="1852"/>
                    <a:pt x="572" y="1855"/>
                  </a:cubicBezTo>
                  <a:lnTo>
                    <a:pt x="572" y="1855"/>
                  </a:lnTo>
                  <a:cubicBezTo>
                    <a:pt x="576" y="1852"/>
                    <a:pt x="580" y="1849"/>
                    <a:pt x="585" y="1845"/>
                  </a:cubicBezTo>
                  <a:close/>
                  <a:moveTo>
                    <a:pt x="3373" y="0"/>
                  </a:moveTo>
                  <a:cubicBezTo>
                    <a:pt x="3342" y="0"/>
                    <a:pt x="3311" y="9"/>
                    <a:pt x="3284" y="28"/>
                  </a:cubicBezTo>
                  <a:cubicBezTo>
                    <a:pt x="3057" y="175"/>
                    <a:pt x="2831" y="324"/>
                    <a:pt x="2605" y="471"/>
                  </a:cubicBezTo>
                  <a:cubicBezTo>
                    <a:pt x="2307" y="669"/>
                    <a:pt x="2006" y="862"/>
                    <a:pt x="1709" y="1060"/>
                  </a:cubicBezTo>
                  <a:cubicBezTo>
                    <a:pt x="1563" y="1156"/>
                    <a:pt x="1417" y="1254"/>
                    <a:pt x="1272" y="1351"/>
                  </a:cubicBezTo>
                  <a:cubicBezTo>
                    <a:pt x="1212" y="1391"/>
                    <a:pt x="1155" y="1433"/>
                    <a:pt x="1096" y="1473"/>
                  </a:cubicBezTo>
                  <a:cubicBezTo>
                    <a:pt x="1026" y="1520"/>
                    <a:pt x="954" y="1566"/>
                    <a:pt x="886" y="1619"/>
                  </a:cubicBezTo>
                  <a:lnTo>
                    <a:pt x="887" y="1617"/>
                  </a:lnTo>
                  <a:lnTo>
                    <a:pt x="887" y="1617"/>
                  </a:lnTo>
                  <a:cubicBezTo>
                    <a:pt x="783" y="1695"/>
                    <a:pt x="680" y="1772"/>
                    <a:pt x="575" y="1851"/>
                  </a:cubicBezTo>
                  <a:lnTo>
                    <a:pt x="571" y="1856"/>
                  </a:lnTo>
                  <a:lnTo>
                    <a:pt x="571" y="1856"/>
                  </a:lnTo>
                  <a:cubicBezTo>
                    <a:pt x="516" y="1899"/>
                    <a:pt x="462" y="1945"/>
                    <a:pt x="409" y="1989"/>
                  </a:cubicBezTo>
                  <a:cubicBezTo>
                    <a:pt x="363" y="2027"/>
                    <a:pt x="322" y="2063"/>
                    <a:pt x="279" y="2103"/>
                  </a:cubicBezTo>
                  <a:cubicBezTo>
                    <a:pt x="254" y="2127"/>
                    <a:pt x="229" y="2150"/>
                    <a:pt x="203" y="2174"/>
                  </a:cubicBezTo>
                  <a:cubicBezTo>
                    <a:pt x="145" y="2228"/>
                    <a:pt x="78" y="2291"/>
                    <a:pt x="42" y="2364"/>
                  </a:cubicBezTo>
                  <a:cubicBezTo>
                    <a:pt x="7" y="2431"/>
                    <a:pt x="1" y="2508"/>
                    <a:pt x="42" y="2573"/>
                  </a:cubicBezTo>
                  <a:cubicBezTo>
                    <a:pt x="70" y="2614"/>
                    <a:pt x="111" y="2643"/>
                    <a:pt x="159" y="2652"/>
                  </a:cubicBezTo>
                  <a:cubicBezTo>
                    <a:pt x="172" y="2655"/>
                    <a:pt x="184" y="2659"/>
                    <a:pt x="197" y="2659"/>
                  </a:cubicBezTo>
                  <a:cubicBezTo>
                    <a:pt x="279" y="2655"/>
                    <a:pt x="350" y="2597"/>
                    <a:pt x="369" y="2516"/>
                  </a:cubicBezTo>
                  <a:cubicBezTo>
                    <a:pt x="369" y="2508"/>
                    <a:pt x="371" y="2502"/>
                    <a:pt x="373" y="2494"/>
                  </a:cubicBezTo>
                  <a:lnTo>
                    <a:pt x="382" y="2481"/>
                  </a:lnTo>
                  <a:cubicBezTo>
                    <a:pt x="438" y="2415"/>
                    <a:pt x="501" y="2355"/>
                    <a:pt x="563" y="2295"/>
                  </a:cubicBezTo>
                  <a:cubicBezTo>
                    <a:pt x="727" y="2147"/>
                    <a:pt x="895" y="2005"/>
                    <a:pt x="1071" y="1872"/>
                  </a:cubicBezTo>
                  <a:cubicBezTo>
                    <a:pt x="1191" y="1783"/>
                    <a:pt x="1310" y="1693"/>
                    <a:pt x="1432" y="1607"/>
                  </a:cubicBezTo>
                  <a:cubicBezTo>
                    <a:pt x="2009" y="1204"/>
                    <a:pt x="2589" y="802"/>
                    <a:pt x="3198" y="447"/>
                  </a:cubicBezTo>
                  <a:lnTo>
                    <a:pt x="3198" y="447"/>
                  </a:lnTo>
                  <a:lnTo>
                    <a:pt x="3182" y="457"/>
                  </a:lnTo>
                  <a:lnTo>
                    <a:pt x="3265" y="409"/>
                  </a:lnTo>
                  <a:lnTo>
                    <a:pt x="3263" y="411"/>
                  </a:lnTo>
                  <a:lnTo>
                    <a:pt x="3290" y="397"/>
                  </a:lnTo>
                  <a:lnTo>
                    <a:pt x="3303" y="389"/>
                  </a:lnTo>
                  <a:lnTo>
                    <a:pt x="3307" y="385"/>
                  </a:lnTo>
                  <a:cubicBezTo>
                    <a:pt x="3352" y="360"/>
                    <a:pt x="3398" y="336"/>
                    <a:pt x="3444" y="311"/>
                  </a:cubicBezTo>
                  <a:cubicBezTo>
                    <a:pt x="3529" y="270"/>
                    <a:pt x="3562" y="165"/>
                    <a:pt x="3515" y="83"/>
                  </a:cubicBezTo>
                  <a:cubicBezTo>
                    <a:pt x="3485" y="30"/>
                    <a:pt x="3430" y="0"/>
                    <a:pt x="33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2" name="Google Shape;13842;p25"/>
            <p:cNvSpPr/>
            <p:nvPr/>
          </p:nvSpPr>
          <p:spPr>
            <a:xfrm>
              <a:off x="8479705" y="1937692"/>
              <a:ext cx="114586" cy="77950"/>
            </a:xfrm>
            <a:custGeom>
              <a:avLst/>
              <a:gdLst/>
              <a:ahLst/>
              <a:cxnLst/>
              <a:rect l="l" t="t" r="r" b="b"/>
              <a:pathLst>
                <a:path w="3406" h="2317" extrusionOk="0">
                  <a:moveTo>
                    <a:pt x="3219" y="1"/>
                  </a:moveTo>
                  <a:cubicBezTo>
                    <a:pt x="3188" y="1"/>
                    <a:pt x="3157" y="9"/>
                    <a:pt x="3130" y="28"/>
                  </a:cubicBezTo>
                  <a:cubicBezTo>
                    <a:pt x="2789" y="248"/>
                    <a:pt x="2446" y="465"/>
                    <a:pt x="2105" y="683"/>
                  </a:cubicBezTo>
                  <a:cubicBezTo>
                    <a:pt x="1811" y="872"/>
                    <a:pt x="1521" y="1069"/>
                    <a:pt x="1236" y="1272"/>
                  </a:cubicBezTo>
                  <a:cubicBezTo>
                    <a:pt x="1084" y="1381"/>
                    <a:pt x="929" y="1491"/>
                    <a:pt x="776" y="1601"/>
                  </a:cubicBezTo>
                  <a:cubicBezTo>
                    <a:pt x="643" y="1696"/>
                    <a:pt x="504" y="1780"/>
                    <a:pt x="363" y="1863"/>
                  </a:cubicBezTo>
                  <a:cubicBezTo>
                    <a:pt x="298" y="1897"/>
                    <a:pt x="234" y="1931"/>
                    <a:pt x="168" y="1961"/>
                  </a:cubicBezTo>
                  <a:lnTo>
                    <a:pt x="163" y="1962"/>
                  </a:lnTo>
                  <a:cubicBezTo>
                    <a:pt x="89" y="1975"/>
                    <a:pt x="30" y="2030"/>
                    <a:pt x="16" y="2103"/>
                  </a:cubicBezTo>
                  <a:cubicBezTo>
                    <a:pt x="0" y="2176"/>
                    <a:pt x="37" y="2265"/>
                    <a:pt x="108" y="2296"/>
                  </a:cubicBezTo>
                  <a:cubicBezTo>
                    <a:pt x="135" y="2309"/>
                    <a:pt x="163" y="2315"/>
                    <a:pt x="193" y="2317"/>
                  </a:cubicBezTo>
                  <a:cubicBezTo>
                    <a:pt x="211" y="2317"/>
                    <a:pt x="230" y="2314"/>
                    <a:pt x="247" y="2307"/>
                  </a:cubicBezTo>
                  <a:cubicBezTo>
                    <a:pt x="277" y="2296"/>
                    <a:pt x="307" y="2282"/>
                    <a:pt x="337" y="2266"/>
                  </a:cubicBezTo>
                  <a:cubicBezTo>
                    <a:pt x="383" y="2241"/>
                    <a:pt x="429" y="2216"/>
                    <a:pt x="475" y="2189"/>
                  </a:cubicBezTo>
                  <a:cubicBezTo>
                    <a:pt x="557" y="2140"/>
                    <a:pt x="641" y="2090"/>
                    <a:pt x="719" y="2037"/>
                  </a:cubicBezTo>
                  <a:cubicBezTo>
                    <a:pt x="891" y="1915"/>
                    <a:pt x="1064" y="1794"/>
                    <a:pt x="1229" y="1665"/>
                  </a:cubicBezTo>
                  <a:lnTo>
                    <a:pt x="1229" y="1665"/>
                  </a:lnTo>
                  <a:lnTo>
                    <a:pt x="1227" y="1666"/>
                  </a:lnTo>
                  <a:lnTo>
                    <a:pt x="1227" y="1666"/>
                  </a:lnTo>
                  <a:lnTo>
                    <a:pt x="1235" y="1660"/>
                  </a:lnTo>
                  <a:lnTo>
                    <a:pt x="1243" y="1654"/>
                  </a:lnTo>
                  <a:lnTo>
                    <a:pt x="1243" y="1654"/>
                  </a:lnTo>
                  <a:lnTo>
                    <a:pt x="1240" y="1657"/>
                  </a:lnTo>
                  <a:lnTo>
                    <a:pt x="1240" y="1657"/>
                  </a:lnTo>
                  <a:cubicBezTo>
                    <a:pt x="1240" y="1657"/>
                    <a:pt x="1240" y="1657"/>
                    <a:pt x="1240" y="1657"/>
                  </a:cubicBezTo>
                  <a:lnTo>
                    <a:pt x="1240" y="1657"/>
                  </a:lnTo>
                  <a:lnTo>
                    <a:pt x="1240" y="1657"/>
                  </a:lnTo>
                  <a:lnTo>
                    <a:pt x="1240" y="1657"/>
                  </a:lnTo>
                  <a:lnTo>
                    <a:pt x="1240" y="1657"/>
                  </a:lnTo>
                  <a:cubicBezTo>
                    <a:pt x="1238" y="1658"/>
                    <a:pt x="1235" y="1660"/>
                    <a:pt x="1233" y="1662"/>
                  </a:cubicBezTo>
                  <a:lnTo>
                    <a:pt x="1238" y="1658"/>
                  </a:lnTo>
                  <a:lnTo>
                    <a:pt x="1242" y="1655"/>
                  </a:lnTo>
                  <a:lnTo>
                    <a:pt x="1242" y="1655"/>
                  </a:lnTo>
                  <a:cubicBezTo>
                    <a:pt x="1241" y="1655"/>
                    <a:pt x="1241" y="1656"/>
                    <a:pt x="1240" y="1657"/>
                  </a:cubicBezTo>
                  <a:lnTo>
                    <a:pt x="1240" y="1657"/>
                  </a:lnTo>
                  <a:lnTo>
                    <a:pt x="1249" y="1649"/>
                  </a:lnTo>
                  <a:lnTo>
                    <a:pt x="1249" y="1649"/>
                  </a:lnTo>
                  <a:lnTo>
                    <a:pt x="1242" y="1655"/>
                  </a:lnTo>
                  <a:lnTo>
                    <a:pt x="1242" y="1655"/>
                  </a:lnTo>
                  <a:cubicBezTo>
                    <a:pt x="1264" y="1638"/>
                    <a:pt x="1285" y="1621"/>
                    <a:pt x="1308" y="1606"/>
                  </a:cubicBezTo>
                  <a:cubicBezTo>
                    <a:pt x="1608" y="1381"/>
                    <a:pt x="1911" y="1158"/>
                    <a:pt x="2227" y="954"/>
                  </a:cubicBezTo>
                  <a:cubicBezTo>
                    <a:pt x="2523" y="761"/>
                    <a:pt x="2823" y="572"/>
                    <a:pt x="3130" y="397"/>
                  </a:cubicBezTo>
                  <a:cubicBezTo>
                    <a:pt x="3184" y="367"/>
                    <a:pt x="3236" y="338"/>
                    <a:pt x="3288" y="310"/>
                  </a:cubicBezTo>
                  <a:cubicBezTo>
                    <a:pt x="3373" y="268"/>
                    <a:pt x="3405" y="166"/>
                    <a:pt x="3359" y="83"/>
                  </a:cubicBezTo>
                  <a:cubicBezTo>
                    <a:pt x="3330" y="30"/>
                    <a:pt x="3275" y="1"/>
                    <a:pt x="3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3" name="Google Shape;13843;p25"/>
            <p:cNvSpPr/>
            <p:nvPr/>
          </p:nvSpPr>
          <p:spPr>
            <a:xfrm>
              <a:off x="8424193" y="2045789"/>
              <a:ext cx="85822" cy="44509"/>
            </a:xfrm>
            <a:custGeom>
              <a:avLst/>
              <a:gdLst/>
              <a:ahLst/>
              <a:cxnLst/>
              <a:rect l="l" t="t" r="r" b="b"/>
              <a:pathLst>
                <a:path w="2551" h="1323" extrusionOk="0">
                  <a:moveTo>
                    <a:pt x="2356" y="0"/>
                  </a:moveTo>
                  <a:cubicBezTo>
                    <a:pt x="2324" y="0"/>
                    <a:pt x="2291" y="9"/>
                    <a:pt x="2263" y="28"/>
                  </a:cubicBezTo>
                  <a:cubicBezTo>
                    <a:pt x="2204" y="63"/>
                    <a:pt x="2144" y="98"/>
                    <a:pt x="2085" y="131"/>
                  </a:cubicBezTo>
                  <a:cubicBezTo>
                    <a:pt x="1848" y="264"/>
                    <a:pt x="1606" y="388"/>
                    <a:pt x="1362" y="506"/>
                  </a:cubicBezTo>
                  <a:cubicBezTo>
                    <a:pt x="1128" y="620"/>
                    <a:pt x="890" y="730"/>
                    <a:pt x="650" y="832"/>
                  </a:cubicBezTo>
                  <a:cubicBezTo>
                    <a:pt x="523" y="883"/>
                    <a:pt x="396" y="929"/>
                    <a:pt x="265" y="967"/>
                  </a:cubicBezTo>
                  <a:lnTo>
                    <a:pt x="233" y="975"/>
                  </a:lnTo>
                  <a:cubicBezTo>
                    <a:pt x="218" y="971"/>
                    <a:pt x="202" y="969"/>
                    <a:pt x="187" y="969"/>
                  </a:cubicBezTo>
                  <a:cubicBezTo>
                    <a:pt x="105" y="969"/>
                    <a:pt x="30" y="1026"/>
                    <a:pt x="12" y="1110"/>
                  </a:cubicBezTo>
                  <a:cubicBezTo>
                    <a:pt x="1" y="1163"/>
                    <a:pt x="15" y="1219"/>
                    <a:pt x="51" y="1260"/>
                  </a:cubicBezTo>
                  <a:cubicBezTo>
                    <a:pt x="78" y="1293"/>
                    <a:pt x="116" y="1314"/>
                    <a:pt x="159" y="1318"/>
                  </a:cubicBezTo>
                  <a:lnTo>
                    <a:pt x="151" y="1318"/>
                  </a:lnTo>
                  <a:cubicBezTo>
                    <a:pt x="163" y="1321"/>
                    <a:pt x="175" y="1322"/>
                    <a:pt x="188" y="1322"/>
                  </a:cubicBezTo>
                  <a:cubicBezTo>
                    <a:pt x="192" y="1322"/>
                    <a:pt x="197" y="1322"/>
                    <a:pt x="202" y="1322"/>
                  </a:cubicBezTo>
                  <a:cubicBezTo>
                    <a:pt x="287" y="1322"/>
                    <a:pt x="371" y="1290"/>
                    <a:pt x="452" y="1263"/>
                  </a:cubicBezTo>
                  <a:cubicBezTo>
                    <a:pt x="539" y="1235"/>
                    <a:pt x="624" y="1197"/>
                    <a:pt x="708" y="1162"/>
                  </a:cubicBezTo>
                  <a:cubicBezTo>
                    <a:pt x="786" y="1127"/>
                    <a:pt x="863" y="1092"/>
                    <a:pt x="939" y="1056"/>
                  </a:cubicBezTo>
                  <a:cubicBezTo>
                    <a:pt x="1113" y="973"/>
                    <a:pt x="1286" y="889"/>
                    <a:pt x="1459" y="806"/>
                  </a:cubicBezTo>
                  <a:cubicBezTo>
                    <a:pt x="1785" y="649"/>
                    <a:pt x="2106" y="481"/>
                    <a:pt x="2429" y="320"/>
                  </a:cubicBezTo>
                  <a:cubicBezTo>
                    <a:pt x="2516" y="277"/>
                    <a:pt x="2551" y="169"/>
                    <a:pt x="2502" y="85"/>
                  </a:cubicBezTo>
                  <a:cubicBezTo>
                    <a:pt x="2471" y="30"/>
                    <a:pt x="2414" y="0"/>
                    <a:pt x="2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4" name="Google Shape;13844;p25"/>
            <p:cNvSpPr/>
            <p:nvPr/>
          </p:nvSpPr>
          <p:spPr>
            <a:xfrm>
              <a:off x="8394485" y="2093530"/>
              <a:ext cx="77613" cy="37646"/>
            </a:xfrm>
            <a:custGeom>
              <a:avLst/>
              <a:gdLst/>
              <a:ahLst/>
              <a:cxnLst/>
              <a:rect l="l" t="t" r="r" b="b"/>
              <a:pathLst>
                <a:path w="2307" h="1119" extrusionOk="0">
                  <a:moveTo>
                    <a:pt x="2117" y="0"/>
                  </a:moveTo>
                  <a:cubicBezTo>
                    <a:pt x="2093" y="0"/>
                    <a:pt x="2068" y="5"/>
                    <a:pt x="2044" y="15"/>
                  </a:cubicBezTo>
                  <a:cubicBezTo>
                    <a:pt x="1544" y="220"/>
                    <a:pt x="1061" y="466"/>
                    <a:pt x="566" y="685"/>
                  </a:cubicBezTo>
                  <a:lnTo>
                    <a:pt x="566" y="685"/>
                  </a:lnTo>
                  <a:cubicBezTo>
                    <a:pt x="503" y="710"/>
                    <a:pt x="439" y="733"/>
                    <a:pt x="374" y="753"/>
                  </a:cubicBezTo>
                  <a:cubicBezTo>
                    <a:pt x="347" y="759"/>
                    <a:pt x="322" y="765"/>
                    <a:pt x="293" y="770"/>
                  </a:cubicBezTo>
                  <a:lnTo>
                    <a:pt x="282" y="770"/>
                  </a:lnTo>
                  <a:cubicBezTo>
                    <a:pt x="264" y="764"/>
                    <a:pt x="245" y="761"/>
                    <a:pt x="226" y="761"/>
                  </a:cubicBezTo>
                  <a:cubicBezTo>
                    <a:pt x="215" y="761"/>
                    <a:pt x="204" y="762"/>
                    <a:pt x="193" y="764"/>
                  </a:cubicBezTo>
                  <a:cubicBezTo>
                    <a:pt x="18" y="799"/>
                    <a:pt x="0" y="1044"/>
                    <a:pt x="168" y="1104"/>
                  </a:cubicBezTo>
                  <a:cubicBezTo>
                    <a:pt x="194" y="1113"/>
                    <a:pt x="221" y="1119"/>
                    <a:pt x="247" y="1119"/>
                  </a:cubicBezTo>
                  <a:cubicBezTo>
                    <a:pt x="251" y="1119"/>
                    <a:pt x="254" y="1119"/>
                    <a:pt x="257" y="1118"/>
                  </a:cubicBezTo>
                  <a:cubicBezTo>
                    <a:pt x="273" y="1118"/>
                    <a:pt x="288" y="1118"/>
                    <a:pt x="304" y="1117"/>
                  </a:cubicBezTo>
                  <a:cubicBezTo>
                    <a:pt x="379" y="1107"/>
                    <a:pt x="453" y="1088"/>
                    <a:pt x="524" y="1060"/>
                  </a:cubicBezTo>
                  <a:cubicBezTo>
                    <a:pt x="624" y="1023"/>
                    <a:pt x="721" y="977"/>
                    <a:pt x="819" y="932"/>
                  </a:cubicBezTo>
                  <a:cubicBezTo>
                    <a:pt x="931" y="878"/>
                    <a:pt x="1044" y="822"/>
                    <a:pt x="1156" y="767"/>
                  </a:cubicBezTo>
                  <a:cubicBezTo>
                    <a:pt x="1400" y="650"/>
                    <a:pt x="1640" y="531"/>
                    <a:pt x="1889" y="423"/>
                  </a:cubicBezTo>
                  <a:cubicBezTo>
                    <a:pt x="1982" y="387"/>
                    <a:pt x="2074" y="351"/>
                    <a:pt x="2169" y="319"/>
                  </a:cubicBezTo>
                  <a:cubicBezTo>
                    <a:pt x="2262" y="286"/>
                    <a:pt x="2307" y="180"/>
                    <a:pt x="2264" y="91"/>
                  </a:cubicBezTo>
                  <a:cubicBezTo>
                    <a:pt x="2235" y="31"/>
                    <a:pt x="2178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5" name="Google Shape;13845;p25"/>
            <p:cNvSpPr/>
            <p:nvPr/>
          </p:nvSpPr>
          <p:spPr>
            <a:xfrm>
              <a:off x="8379783" y="2135585"/>
              <a:ext cx="25972" cy="16081"/>
            </a:xfrm>
            <a:custGeom>
              <a:avLst/>
              <a:gdLst/>
              <a:ahLst/>
              <a:cxnLst/>
              <a:rect l="l" t="t" r="r" b="b"/>
              <a:pathLst>
                <a:path w="772" h="478" extrusionOk="0">
                  <a:moveTo>
                    <a:pt x="581" y="0"/>
                  </a:moveTo>
                  <a:cubicBezTo>
                    <a:pt x="563" y="0"/>
                    <a:pt x="545" y="3"/>
                    <a:pt x="528" y="9"/>
                  </a:cubicBezTo>
                  <a:cubicBezTo>
                    <a:pt x="423" y="46"/>
                    <a:pt x="319" y="82"/>
                    <a:pt x="213" y="115"/>
                  </a:cubicBezTo>
                  <a:lnTo>
                    <a:pt x="192" y="120"/>
                  </a:lnTo>
                  <a:cubicBezTo>
                    <a:pt x="189" y="120"/>
                    <a:pt x="185" y="120"/>
                    <a:pt x="182" y="120"/>
                  </a:cubicBezTo>
                  <a:cubicBezTo>
                    <a:pt x="131" y="120"/>
                    <a:pt x="82" y="142"/>
                    <a:pt x="48" y="180"/>
                  </a:cubicBezTo>
                  <a:cubicBezTo>
                    <a:pt x="18" y="217"/>
                    <a:pt x="0" y="263"/>
                    <a:pt x="4" y="310"/>
                  </a:cubicBezTo>
                  <a:cubicBezTo>
                    <a:pt x="4" y="399"/>
                    <a:pt x="84" y="471"/>
                    <a:pt x="170" y="478"/>
                  </a:cubicBezTo>
                  <a:cubicBezTo>
                    <a:pt x="175" y="478"/>
                    <a:pt x="178" y="478"/>
                    <a:pt x="181" y="476"/>
                  </a:cubicBezTo>
                  <a:cubicBezTo>
                    <a:pt x="238" y="476"/>
                    <a:pt x="295" y="452"/>
                    <a:pt x="347" y="433"/>
                  </a:cubicBezTo>
                  <a:cubicBezTo>
                    <a:pt x="444" y="397"/>
                    <a:pt x="537" y="361"/>
                    <a:pt x="635" y="331"/>
                  </a:cubicBezTo>
                  <a:cubicBezTo>
                    <a:pt x="724" y="301"/>
                    <a:pt x="771" y="206"/>
                    <a:pt x="741" y="117"/>
                  </a:cubicBezTo>
                  <a:cubicBezTo>
                    <a:pt x="717" y="46"/>
                    <a:pt x="652" y="0"/>
                    <a:pt x="5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6" name="Google Shape;13846;p25"/>
            <p:cNvSpPr/>
            <p:nvPr/>
          </p:nvSpPr>
          <p:spPr>
            <a:xfrm>
              <a:off x="8361783" y="2157789"/>
              <a:ext cx="25703" cy="12044"/>
            </a:xfrm>
            <a:custGeom>
              <a:avLst/>
              <a:gdLst/>
              <a:ahLst/>
              <a:cxnLst/>
              <a:rect l="l" t="t" r="r" b="b"/>
              <a:pathLst>
                <a:path w="764" h="358" extrusionOk="0">
                  <a:moveTo>
                    <a:pt x="197" y="0"/>
                  </a:moveTo>
                  <a:cubicBezTo>
                    <a:pt x="114" y="0"/>
                    <a:pt x="41" y="58"/>
                    <a:pt x="21" y="141"/>
                  </a:cubicBezTo>
                  <a:cubicBezTo>
                    <a:pt x="0" y="247"/>
                    <a:pt x="75" y="345"/>
                    <a:pt x="182" y="354"/>
                  </a:cubicBezTo>
                  <a:cubicBezTo>
                    <a:pt x="227" y="356"/>
                    <a:pt x="273" y="358"/>
                    <a:pt x="317" y="358"/>
                  </a:cubicBezTo>
                  <a:cubicBezTo>
                    <a:pt x="412" y="358"/>
                    <a:pt x="509" y="354"/>
                    <a:pt x="600" y="351"/>
                  </a:cubicBezTo>
                  <a:cubicBezTo>
                    <a:pt x="691" y="348"/>
                    <a:pt x="763" y="261"/>
                    <a:pt x="757" y="174"/>
                  </a:cubicBezTo>
                  <a:cubicBezTo>
                    <a:pt x="751" y="90"/>
                    <a:pt x="684" y="24"/>
                    <a:pt x="600" y="16"/>
                  </a:cubicBezTo>
                  <a:cubicBezTo>
                    <a:pt x="532" y="13"/>
                    <a:pt x="464" y="11"/>
                    <a:pt x="396" y="8"/>
                  </a:cubicBezTo>
                  <a:cubicBezTo>
                    <a:pt x="341" y="6"/>
                    <a:pt x="285" y="6"/>
                    <a:pt x="230" y="3"/>
                  </a:cubicBezTo>
                  <a:cubicBezTo>
                    <a:pt x="219" y="1"/>
                    <a:pt x="208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7" name="Google Shape;13847;p25"/>
            <p:cNvSpPr/>
            <p:nvPr/>
          </p:nvSpPr>
          <p:spPr>
            <a:xfrm>
              <a:off x="8488149" y="1388391"/>
              <a:ext cx="119431" cy="152569"/>
            </a:xfrm>
            <a:custGeom>
              <a:avLst/>
              <a:gdLst/>
              <a:ahLst/>
              <a:cxnLst/>
              <a:rect l="l" t="t" r="r" b="b"/>
              <a:pathLst>
                <a:path w="3550" h="4535" extrusionOk="0">
                  <a:moveTo>
                    <a:pt x="3344" y="398"/>
                  </a:moveTo>
                  <a:lnTo>
                    <a:pt x="3344" y="398"/>
                  </a:lnTo>
                  <a:cubicBezTo>
                    <a:pt x="3343" y="401"/>
                    <a:pt x="3341" y="404"/>
                    <a:pt x="3340" y="407"/>
                  </a:cubicBezTo>
                  <a:lnTo>
                    <a:pt x="3340" y="407"/>
                  </a:lnTo>
                  <a:lnTo>
                    <a:pt x="3344" y="398"/>
                  </a:lnTo>
                  <a:close/>
                  <a:moveTo>
                    <a:pt x="919" y="3131"/>
                  </a:moveTo>
                  <a:lnTo>
                    <a:pt x="919" y="3131"/>
                  </a:lnTo>
                  <a:cubicBezTo>
                    <a:pt x="917" y="3133"/>
                    <a:pt x="915" y="3135"/>
                    <a:pt x="913" y="3138"/>
                  </a:cubicBezTo>
                  <a:lnTo>
                    <a:pt x="913" y="3138"/>
                  </a:lnTo>
                  <a:cubicBezTo>
                    <a:pt x="915" y="3136"/>
                    <a:pt x="917" y="3134"/>
                    <a:pt x="919" y="3131"/>
                  </a:cubicBezTo>
                  <a:close/>
                  <a:moveTo>
                    <a:pt x="913" y="3138"/>
                  </a:moveTo>
                  <a:lnTo>
                    <a:pt x="913" y="3138"/>
                  </a:lnTo>
                  <a:cubicBezTo>
                    <a:pt x="912" y="3139"/>
                    <a:pt x="912" y="3140"/>
                    <a:pt x="911" y="3142"/>
                  </a:cubicBezTo>
                  <a:cubicBezTo>
                    <a:pt x="912" y="3140"/>
                    <a:pt x="913" y="3139"/>
                    <a:pt x="913" y="3138"/>
                  </a:cubicBezTo>
                  <a:close/>
                  <a:moveTo>
                    <a:pt x="3358" y="0"/>
                  </a:moveTo>
                  <a:cubicBezTo>
                    <a:pt x="3325" y="0"/>
                    <a:pt x="3292" y="9"/>
                    <a:pt x="3262" y="26"/>
                  </a:cubicBezTo>
                  <a:cubicBezTo>
                    <a:pt x="3203" y="61"/>
                    <a:pt x="3143" y="93"/>
                    <a:pt x="3097" y="145"/>
                  </a:cubicBezTo>
                  <a:cubicBezTo>
                    <a:pt x="3070" y="175"/>
                    <a:pt x="3046" y="210"/>
                    <a:pt x="3027" y="246"/>
                  </a:cubicBezTo>
                  <a:cubicBezTo>
                    <a:pt x="2994" y="303"/>
                    <a:pt x="2964" y="360"/>
                    <a:pt x="2931" y="417"/>
                  </a:cubicBezTo>
                  <a:cubicBezTo>
                    <a:pt x="2809" y="615"/>
                    <a:pt x="2673" y="804"/>
                    <a:pt x="2535" y="989"/>
                  </a:cubicBezTo>
                  <a:cubicBezTo>
                    <a:pt x="2432" y="1125"/>
                    <a:pt x="2328" y="1259"/>
                    <a:pt x="2228" y="1399"/>
                  </a:cubicBezTo>
                  <a:cubicBezTo>
                    <a:pt x="2120" y="1549"/>
                    <a:pt x="2013" y="1701"/>
                    <a:pt x="1905" y="1851"/>
                  </a:cubicBezTo>
                  <a:cubicBezTo>
                    <a:pt x="1698" y="2140"/>
                    <a:pt x="1478" y="2417"/>
                    <a:pt x="1261" y="2695"/>
                  </a:cubicBezTo>
                  <a:cubicBezTo>
                    <a:pt x="1202" y="2765"/>
                    <a:pt x="1150" y="2835"/>
                    <a:pt x="1093" y="2909"/>
                  </a:cubicBezTo>
                  <a:cubicBezTo>
                    <a:pt x="1036" y="2982"/>
                    <a:pt x="979" y="3055"/>
                    <a:pt x="921" y="3129"/>
                  </a:cubicBezTo>
                  <a:lnTo>
                    <a:pt x="911" y="3142"/>
                  </a:lnTo>
                  <a:cubicBezTo>
                    <a:pt x="731" y="3366"/>
                    <a:pt x="555" y="3596"/>
                    <a:pt x="378" y="3822"/>
                  </a:cubicBezTo>
                  <a:lnTo>
                    <a:pt x="392" y="3805"/>
                  </a:lnTo>
                  <a:lnTo>
                    <a:pt x="392" y="3805"/>
                  </a:lnTo>
                  <a:cubicBezTo>
                    <a:pt x="278" y="3949"/>
                    <a:pt x="167" y="4095"/>
                    <a:pt x="55" y="4237"/>
                  </a:cubicBezTo>
                  <a:lnTo>
                    <a:pt x="51" y="4240"/>
                  </a:lnTo>
                  <a:cubicBezTo>
                    <a:pt x="15" y="4283"/>
                    <a:pt x="1" y="4338"/>
                    <a:pt x="10" y="4394"/>
                  </a:cubicBezTo>
                  <a:cubicBezTo>
                    <a:pt x="18" y="4438"/>
                    <a:pt x="45" y="4478"/>
                    <a:pt x="82" y="4505"/>
                  </a:cubicBezTo>
                  <a:cubicBezTo>
                    <a:pt x="110" y="4524"/>
                    <a:pt x="145" y="4535"/>
                    <a:pt x="180" y="4535"/>
                  </a:cubicBezTo>
                  <a:cubicBezTo>
                    <a:pt x="238" y="4535"/>
                    <a:pt x="292" y="4506"/>
                    <a:pt x="327" y="4460"/>
                  </a:cubicBezTo>
                  <a:cubicBezTo>
                    <a:pt x="469" y="4267"/>
                    <a:pt x="617" y="4080"/>
                    <a:pt x="761" y="3892"/>
                  </a:cubicBezTo>
                  <a:cubicBezTo>
                    <a:pt x="1220" y="3290"/>
                    <a:pt x="1677" y="2689"/>
                    <a:pt x="2122" y="2078"/>
                  </a:cubicBezTo>
                  <a:cubicBezTo>
                    <a:pt x="2222" y="1942"/>
                    <a:pt x="2317" y="1804"/>
                    <a:pt x="2415" y="1668"/>
                  </a:cubicBezTo>
                  <a:cubicBezTo>
                    <a:pt x="2523" y="1521"/>
                    <a:pt x="2633" y="1375"/>
                    <a:pt x="2744" y="1231"/>
                  </a:cubicBezTo>
                  <a:cubicBezTo>
                    <a:pt x="2849" y="1092"/>
                    <a:pt x="2953" y="952"/>
                    <a:pt x="3056" y="811"/>
                  </a:cubicBezTo>
                  <a:cubicBezTo>
                    <a:pt x="3153" y="682"/>
                    <a:pt x="3252" y="553"/>
                    <a:pt x="3336" y="414"/>
                  </a:cubicBezTo>
                  <a:lnTo>
                    <a:pt x="3336" y="414"/>
                  </a:lnTo>
                  <a:lnTo>
                    <a:pt x="3333" y="417"/>
                  </a:lnTo>
                  <a:cubicBezTo>
                    <a:pt x="3333" y="416"/>
                    <a:pt x="3335" y="414"/>
                    <a:pt x="3336" y="414"/>
                  </a:cubicBezTo>
                  <a:lnTo>
                    <a:pt x="3336" y="414"/>
                  </a:lnTo>
                  <a:cubicBezTo>
                    <a:pt x="3336" y="414"/>
                    <a:pt x="3336" y="414"/>
                    <a:pt x="3336" y="414"/>
                  </a:cubicBezTo>
                  <a:lnTo>
                    <a:pt x="3339" y="409"/>
                  </a:lnTo>
                  <a:lnTo>
                    <a:pt x="3339" y="409"/>
                  </a:lnTo>
                  <a:cubicBezTo>
                    <a:pt x="3346" y="399"/>
                    <a:pt x="3351" y="389"/>
                    <a:pt x="3358" y="379"/>
                  </a:cubicBezTo>
                  <a:cubicBezTo>
                    <a:pt x="3361" y="376"/>
                    <a:pt x="3363" y="375"/>
                    <a:pt x="3365" y="373"/>
                  </a:cubicBezTo>
                  <a:cubicBezTo>
                    <a:pt x="3367" y="371"/>
                    <a:pt x="3370" y="369"/>
                    <a:pt x="3373" y="366"/>
                  </a:cubicBezTo>
                  <a:lnTo>
                    <a:pt x="3373" y="366"/>
                  </a:lnTo>
                  <a:cubicBezTo>
                    <a:pt x="3372" y="367"/>
                    <a:pt x="3372" y="368"/>
                    <a:pt x="3371" y="368"/>
                  </a:cubicBezTo>
                  <a:lnTo>
                    <a:pt x="3450" y="314"/>
                  </a:lnTo>
                  <a:cubicBezTo>
                    <a:pt x="3528" y="261"/>
                    <a:pt x="3550" y="156"/>
                    <a:pt x="3499" y="77"/>
                  </a:cubicBezTo>
                  <a:cubicBezTo>
                    <a:pt x="3465" y="25"/>
                    <a:pt x="3412" y="0"/>
                    <a:pt x="3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8" name="Google Shape;13848;p25"/>
            <p:cNvSpPr/>
            <p:nvPr/>
          </p:nvSpPr>
          <p:spPr>
            <a:xfrm>
              <a:off x="8582957" y="1104202"/>
              <a:ext cx="93560" cy="123670"/>
            </a:xfrm>
            <a:custGeom>
              <a:avLst/>
              <a:gdLst/>
              <a:ahLst/>
              <a:cxnLst/>
              <a:rect l="l" t="t" r="r" b="b"/>
              <a:pathLst>
                <a:path w="2781" h="3676" extrusionOk="0">
                  <a:moveTo>
                    <a:pt x="1957" y="1606"/>
                  </a:moveTo>
                  <a:lnTo>
                    <a:pt x="1960" y="1611"/>
                  </a:lnTo>
                  <a:cubicBezTo>
                    <a:pt x="1960" y="1609"/>
                    <a:pt x="1959" y="1608"/>
                    <a:pt x="1957" y="1606"/>
                  </a:cubicBezTo>
                  <a:close/>
                  <a:moveTo>
                    <a:pt x="1071" y="0"/>
                  </a:moveTo>
                  <a:cubicBezTo>
                    <a:pt x="972" y="0"/>
                    <a:pt x="883" y="102"/>
                    <a:pt x="904" y="202"/>
                  </a:cubicBezTo>
                  <a:cubicBezTo>
                    <a:pt x="930" y="321"/>
                    <a:pt x="963" y="438"/>
                    <a:pt x="985" y="558"/>
                  </a:cubicBezTo>
                  <a:cubicBezTo>
                    <a:pt x="1006" y="669"/>
                    <a:pt x="1023" y="782"/>
                    <a:pt x="1039" y="896"/>
                  </a:cubicBezTo>
                  <a:cubicBezTo>
                    <a:pt x="1045" y="964"/>
                    <a:pt x="1056" y="1035"/>
                    <a:pt x="1060" y="1103"/>
                  </a:cubicBezTo>
                  <a:cubicBezTo>
                    <a:pt x="1061" y="1169"/>
                    <a:pt x="1064" y="1236"/>
                    <a:pt x="1067" y="1302"/>
                  </a:cubicBezTo>
                  <a:cubicBezTo>
                    <a:pt x="1066" y="1410"/>
                    <a:pt x="1067" y="1519"/>
                    <a:pt x="1060" y="1627"/>
                  </a:cubicBezTo>
                  <a:cubicBezTo>
                    <a:pt x="993" y="1526"/>
                    <a:pt x="930" y="1423"/>
                    <a:pt x="865" y="1321"/>
                  </a:cubicBezTo>
                  <a:cubicBezTo>
                    <a:pt x="830" y="1264"/>
                    <a:pt x="795" y="1207"/>
                    <a:pt x="760" y="1150"/>
                  </a:cubicBezTo>
                  <a:cubicBezTo>
                    <a:pt x="722" y="1087"/>
                    <a:pt x="680" y="1024"/>
                    <a:pt x="643" y="959"/>
                  </a:cubicBezTo>
                  <a:cubicBezTo>
                    <a:pt x="573" y="829"/>
                    <a:pt x="504" y="697"/>
                    <a:pt x="430" y="569"/>
                  </a:cubicBezTo>
                  <a:lnTo>
                    <a:pt x="430" y="569"/>
                  </a:lnTo>
                  <a:cubicBezTo>
                    <a:pt x="408" y="526"/>
                    <a:pt x="386" y="482"/>
                    <a:pt x="365" y="438"/>
                  </a:cubicBezTo>
                  <a:cubicBezTo>
                    <a:pt x="334" y="375"/>
                    <a:pt x="270" y="338"/>
                    <a:pt x="204" y="338"/>
                  </a:cubicBezTo>
                  <a:cubicBezTo>
                    <a:pt x="177" y="338"/>
                    <a:pt x="151" y="344"/>
                    <a:pt x="126" y="356"/>
                  </a:cubicBezTo>
                  <a:cubicBezTo>
                    <a:pt x="37" y="398"/>
                    <a:pt x="1" y="506"/>
                    <a:pt x="43" y="595"/>
                  </a:cubicBezTo>
                  <a:cubicBezTo>
                    <a:pt x="71" y="648"/>
                    <a:pt x="97" y="702"/>
                    <a:pt x="127" y="755"/>
                  </a:cubicBezTo>
                  <a:lnTo>
                    <a:pt x="127" y="755"/>
                  </a:lnTo>
                  <a:cubicBezTo>
                    <a:pt x="126" y="754"/>
                    <a:pt x="125" y="753"/>
                    <a:pt x="124" y="751"/>
                  </a:cubicBezTo>
                  <a:lnTo>
                    <a:pt x="124" y="751"/>
                  </a:lnTo>
                  <a:cubicBezTo>
                    <a:pt x="213" y="905"/>
                    <a:pt x="295" y="1063"/>
                    <a:pt x="390" y="1214"/>
                  </a:cubicBezTo>
                  <a:cubicBezTo>
                    <a:pt x="499" y="1385"/>
                    <a:pt x="610" y="1557"/>
                    <a:pt x="719" y="1728"/>
                  </a:cubicBezTo>
                  <a:cubicBezTo>
                    <a:pt x="781" y="1822"/>
                    <a:pt x="846" y="1913"/>
                    <a:pt x="908" y="2005"/>
                  </a:cubicBezTo>
                  <a:cubicBezTo>
                    <a:pt x="938" y="2046"/>
                    <a:pt x="966" y="2089"/>
                    <a:pt x="1009" y="2119"/>
                  </a:cubicBezTo>
                  <a:cubicBezTo>
                    <a:pt x="1045" y="2143"/>
                    <a:pt x="1088" y="2157"/>
                    <a:pt x="1132" y="2159"/>
                  </a:cubicBezTo>
                  <a:cubicBezTo>
                    <a:pt x="1135" y="2159"/>
                    <a:pt x="1137" y="2159"/>
                    <a:pt x="1139" y="2159"/>
                  </a:cubicBezTo>
                  <a:cubicBezTo>
                    <a:pt x="1226" y="2159"/>
                    <a:pt x="1291" y="2100"/>
                    <a:pt x="1324" y="2023"/>
                  </a:cubicBezTo>
                  <a:cubicBezTo>
                    <a:pt x="1395" y="1850"/>
                    <a:pt x="1397" y="1655"/>
                    <a:pt x="1394" y="1472"/>
                  </a:cubicBezTo>
                  <a:cubicBezTo>
                    <a:pt x="1392" y="1380"/>
                    <a:pt x="1390" y="1290"/>
                    <a:pt x="1384" y="1199"/>
                  </a:cubicBezTo>
                  <a:cubicBezTo>
                    <a:pt x="1384" y="1188"/>
                    <a:pt x="1382" y="1179"/>
                    <a:pt x="1382" y="1168"/>
                  </a:cubicBezTo>
                  <a:lnTo>
                    <a:pt x="1382" y="1168"/>
                  </a:lnTo>
                  <a:cubicBezTo>
                    <a:pt x="1487" y="1363"/>
                    <a:pt x="1595" y="1554"/>
                    <a:pt x="1704" y="1746"/>
                  </a:cubicBezTo>
                  <a:cubicBezTo>
                    <a:pt x="1704" y="1746"/>
                    <a:pt x="1704" y="1744"/>
                    <a:pt x="1704" y="1744"/>
                  </a:cubicBezTo>
                  <a:cubicBezTo>
                    <a:pt x="1791" y="1896"/>
                    <a:pt x="1881" y="2046"/>
                    <a:pt x="1968" y="2197"/>
                  </a:cubicBezTo>
                  <a:cubicBezTo>
                    <a:pt x="1965" y="2192"/>
                    <a:pt x="1962" y="2187"/>
                    <a:pt x="1959" y="2183"/>
                  </a:cubicBezTo>
                  <a:lnTo>
                    <a:pt x="1959" y="2183"/>
                  </a:lnTo>
                  <a:cubicBezTo>
                    <a:pt x="2009" y="2271"/>
                    <a:pt x="2060" y="2361"/>
                    <a:pt x="2106" y="2450"/>
                  </a:cubicBezTo>
                  <a:cubicBezTo>
                    <a:pt x="2152" y="2539"/>
                    <a:pt x="2193" y="2629"/>
                    <a:pt x="2234" y="2719"/>
                  </a:cubicBezTo>
                  <a:cubicBezTo>
                    <a:pt x="2256" y="2775"/>
                    <a:pt x="2277" y="2830"/>
                    <a:pt x="2299" y="2885"/>
                  </a:cubicBezTo>
                  <a:cubicBezTo>
                    <a:pt x="2318" y="2934"/>
                    <a:pt x="2332" y="2987"/>
                    <a:pt x="2348" y="3039"/>
                  </a:cubicBezTo>
                  <a:cubicBezTo>
                    <a:pt x="2377" y="3135"/>
                    <a:pt x="2399" y="3235"/>
                    <a:pt x="2416" y="3337"/>
                  </a:cubicBezTo>
                  <a:cubicBezTo>
                    <a:pt x="2416" y="3337"/>
                    <a:pt x="2416" y="3337"/>
                    <a:pt x="2416" y="3338"/>
                  </a:cubicBezTo>
                  <a:lnTo>
                    <a:pt x="2405" y="3338"/>
                  </a:lnTo>
                  <a:cubicBezTo>
                    <a:pt x="2391" y="3337"/>
                    <a:pt x="2375" y="3335"/>
                    <a:pt x="2359" y="3333"/>
                  </a:cubicBezTo>
                  <a:lnTo>
                    <a:pt x="2359" y="3333"/>
                  </a:lnTo>
                  <a:lnTo>
                    <a:pt x="2383" y="3335"/>
                  </a:lnTo>
                  <a:cubicBezTo>
                    <a:pt x="2370" y="3333"/>
                    <a:pt x="2359" y="3330"/>
                    <a:pt x="2347" y="3329"/>
                  </a:cubicBezTo>
                  <a:cubicBezTo>
                    <a:pt x="2329" y="3321"/>
                    <a:pt x="2313" y="3318"/>
                    <a:pt x="2294" y="3308"/>
                  </a:cubicBezTo>
                  <a:cubicBezTo>
                    <a:pt x="2275" y="3299"/>
                    <a:pt x="2258" y="3289"/>
                    <a:pt x="2239" y="3280"/>
                  </a:cubicBezTo>
                  <a:cubicBezTo>
                    <a:pt x="2203" y="3256"/>
                    <a:pt x="2167" y="3230"/>
                    <a:pt x="2131" y="3203"/>
                  </a:cubicBezTo>
                  <a:lnTo>
                    <a:pt x="2131" y="3203"/>
                  </a:lnTo>
                  <a:cubicBezTo>
                    <a:pt x="2135" y="3206"/>
                    <a:pt x="2139" y="3209"/>
                    <a:pt x="2142" y="3211"/>
                  </a:cubicBezTo>
                  <a:cubicBezTo>
                    <a:pt x="2111" y="3186"/>
                    <a:pt x="2079" y="3158"/>
                    <a:pt x="2049" y="3129"/>
                  </a:cubicBezTo>
                  <a:cubicBezTo>
                    <a:pt x="2031" y="3109"/>
                    <a:pt x="2013" y="3091"/>
                    <a:pt x="1997" y="3069"/>
                  </a:cubicBezTo>
                  <a:cubicBezTo>
                    <a:pt x="1982" y="3048"/>
                    <a:pt x="1968" y="3026"/>
                    <a:pt x="1954" y="3004"/>
                  </a:cubicBezTo>
                  <a:cubicBezTo>
                    <a:pt x="1935" y="2969"/>
                    <a:pt x="1919" y="2936"/>
                    <a:pt x="1905" y="2900"/>
                  </a:cubicBezTo>
                  <a:cubicBezTo>
                    <a:pt x="1891" y="2865"/>
                    <a:pt x="1878" y="2830"/>
                    <a:pt x="1868" y="2795"/>
                  </a:cubicBezTo>
                  <a:cubicBezTo>
                    <a:pt x="1861" y="2759"/>
                    <a:pt x="1854" y="2724"/>
                    <a:pt x="1849" y="2687"/>
                  </a:cubicBezTo>
                  <a:cubicBezTo>
                    <a:pt x="1848" y="2675"/>
                    <a:pt x="1846" y="2661"/>
                    <a:pt x="1845" y="2648"/>
                  </a:cubicBezTo>
                  <a:cubicBezTo>
                    <a:pt x="1837" y="2560"/>
                    <a:pt x="1764" y="2494"/>
                    <a:pt x="1677" y="2494"/>
                  </a:cubicBezTo>
                  <a:cubicBezTo>
                    <a:pt x="1675" y="2494"/>
                    <a:pt x="1673" y="2494"/>
                    <a:pt x="1671" y="2494"/>
                  </a:cubicBezTo>
                  <a:cubicBezTo>
                    <a:pt x="1582" y="2501"/>
                    <a:pt x="1514" y="2578"/>
                    <a:pt x="1519" y="2668"/>
                  </a:cubicBezTo>
                  <a:cubicBezTo>
                    <a:pt x="1523" y="2744"/>
                    <a:pt x="1536" y="2820"/>
                    <a:pt x="1553" y="2895"/>
                  </a:cubicBezTo>
                  <a:cubicBezTo>
                    <a:pt x="1572" y="2969"/>
                    <a:pt x="1601" y="3042"/>
                    <a:pt x="1636" y="3110"/>
                  </a:cubicBezTo>
                  <a:cubicBezTo>
                    <a:pt x="1671" y="3180"/>
                    <a:pt x="1713" y="3245"/>
                    <a:pt x="1762" y="3303"/>
                  </a:cubicBezTo>
                  <a:cubicBezTo>
                    <a:pt x="1816" y="3363"/>
                    <a:pt x="1875" y="3419"/>
                    <a:pt x="1938" y="3469"/>
                  </a:cubicBezTo>
                  <a:cubicBezTo>
                    <a:pt x="2071" y="3576"/>
                    <a:pt x="2217" y="3658"/>
                    <a:pt x="2388" y="3672"/>
                  </a:cubicBezTo>
                  <a:cubicBezTo>
                    <a:pt x="2399" y="3674"/>
                    <a:pt x="2410" y="3674"/>
                    <a:pt x="2421" y="3675"/>
                  </a:cubicBezTo>
                  <a:cubicBezTo>
                    <a:pt x="2476" y="3675"/>
                    <a:pt x="2532" y="3664"/>
                    <a:pt x="2582" y="3640"/>
                  </a:cubicBezTo>
                  <a:cubicBezTo>
                    <a:pt x="2641" y="3609"/>
                    <a:pt x="2688" y="3560"/>
                    <a:pt x="2719" y="3500"/>
                  </a:cubicBezTo>
                  <a:cubicBezTo>
                    <a:pt x="2780" y="3386"/>
                    <a:pt x="2734" y="3254"/>
                    <a:pt x="2698" y="3140"/>
                  </a:cubicBezTo>
                  <a:cubicBezTo>
                    <a:pt x="2679" y="3075"/>
                    <a:pt x="2658" y="3012"/>
                    <a:pt x="2638" y="2949"/>
                  </a:cubicBezTo>
                  <a:cubicBezTo>
                    <a:pt x="2603" y="2835"/>
                    <a:pt x="2555" y="2725"/>
                    <a:pt x="2510" y="2618"/>
                  </a:cubicBezTo>
                  <a:cubicBezTo>
                    <a:pt x="2510" y="2618"/>
                    <a:pt x="2510" y="2618"/>
                    <a:pt x="2510" y="2619"/>
                  </a:cubicBezTo>
                  <a:lnTo>
                    <a:pt x="2508" y="2616"/>
                  </a:lnTo>
                  <a:lnTo>
                    <a:pt x="2503" y="2602"/>
                  </a:lnTo>
                  <a:lnTo>
                    <a:pt x="2505" y="2608"/>
                  </a:lnTo>
                  <a:cubicBezTo>
                    <a:pt x="2479" y="2547"/>
                    <a:pt x="2451" y="2488"/>
                    <a:pt x="2418" y="2426"/>
                  </a:cubicBezTo>
                  <a:cubicBezTo>
                    <a:pt x="2385" y="2366"/>
                    <a:pt x="2353" y="2304"/>
                    <a:pt x="2320" y="2244"/>
                  </a:cubicBezTo>
                  <a:cubicBezTo>
                    <a:pt x="2244" y="2111"/>
                    <a:pt x="2169" y="1980"/>
                    <a:pt x="2095" y="1848"/>
                  </a:cubicBezTo>
                  <a:lnTo>
                    <a:pt x="2095" y="1848"/>
                  </a:lnTo>
                  <a:cubicBezTo>
                    <a:pt x="2096" y="1850"/>
                    <a:pt x="2098" y="1853"/>
                    <a:pt x="2100" y="1856"/>
                  </a:cubicBezTo>
                  <a:cubicBezTo>
                    <a:pt x="2098" y="1852"/>
                    <a:pt x="2095" y="1847"/>
                    <a:pt x="2092" y="1842"/>
                  </a:cubicBezTo>
                  <a:cubicBezTo>
                    <a:pt x="2085" y="1831"/>
                    <a:pt x="2077" y="1818"/>
                    <a:pt x="2071" y="1806"/>
                  </a:cubicBezTo>
                  <a:lnTo>
                    <a:pt x="2071" y="1806"/>
                  </a:lnTo>
                  <a:lnTo>
                    <a:pt x="2074" y="1810"/>
                  </a:lnTo>
                  <a:cubicBezTo>
                    <a:pt x="2066" y="1798"/>
                    <a:pt x="2058" y="1784"/>
                    <a:pt x="2052" y="1773"/>
                  </a:cubicBezTo>
                  <a:lnTo>
                    <a:pt x="2052" y="1773"/>
                  </a:lnTo>
                  <a:cubicBezTo>
                    <a:pt x="2052" y="1773"/>
                    <a:pt x="2052" y="1773"/>
                    <a:pt x="2052" y="1773"/>
                  </a:cubicBezTo>
                  <a:lnTo>
                    <a:pt x="2052" y="1773"/>
                  </a:lnTo>
                  <a:cubicBezTo>
                    <a:pt x="2045" y="1760"/>
                    <a:pt x="2037" y="1748"/>
                    <a:pt x="2030" y="1735"/>
                  </a:cubicBezTo>
                  <a:cubicBezTo>
                    <a:pt x="2027" y="1730"/>
                    <a:pt x="2025" y="1723"/>
                    <a:pt x="2022" y="1719"/>
                  </a:cubicBezTo>
                  <a:cubicBezTo>
                    <a:pt x="2020" y="1717"/>
                    <a:pt x="2020" y="1717"/>
                    <a:pt x="2020" y="1716"/>
                  </a:cubicBezTo>
                  <a:lnTo>
                    <a:pt x="2020" y="1716"/>
                  </a:lnTo>
                  <a:lnTo>
                    <a:pt x="2024" y="1720"/>
                  </a:lnTo>
                  <a:cubicBezTo>
                    <a:pt x="2008" y="1695"/>
                    <a:pt x="1992" y="1668"/>
                    <a:pt x="1978" y="1641"/>
                  </a:cubicBezTo>
                  <a:lnTo>
                    <a:pt x="1978" y="1641"/>
                  </a:lnTo>
                  <a:lnTo>
                    <a:pt x="1982" y="1651"/>
                  </a:lnTo>
                  <a:lnTo>
                    <a:pt x="1957" y="1606"/>
                  </a:lnTo>
                  <a:lnTo>
                    <a:pt x="1957" y="1605"/>
                  </a:lnTo>
                  <a:cubicBezTo>
                    <a:pt x="1956" y="1603"/>
                    <a:pt x="1954" y="1600"/>
                    <a:pt x="1952" y="1597"/>
                  </a:cubicBezTo>
                  <a:cubicBezTo>
                    <a:pt x="1834" y="1377"/>
                    <a:pt x="1713" y="1157"/>
                    <a:pt x="1606" y="930"/>
                  </a:cubicBezTo>
                  <a:cubicBezTo>
                    <a:pt x="1544" y="804"/>
                    <a:pt x="1484" y="679"/>
                    <a:pt x="1427" y="550"/>
                  </a:cubicBezTo>
                  <a:cubicBezTo>
                    <a:pt x="1378" y="435"/>
                    <a:pt x="1329" y="321"/>
                    <a:pt x="1278" y="205"/>
                  </a:cubicBezTo>
                  <a:cubicBezTo>
                    <a:pt x="1262" y="161"/>
                    <a:pt x="1250" y="117"/>
                    <a:pt x="1219" y="79"/>
                  </a:cubicBezTo>
                  <a:cubicBezTo>
                    <a:pt x="1194" y="49"/>
                    <a:pt x="1162" y="25"/>
                    <a:pt x="1126" y="11"/>
                  </a:cubicBezTo>
                  <a:cubicBezTo>
                    <a:pt x="1108" y="3"/>
                    <a:pt x="1089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49" name="Google Shape;13849;p25"/>
            <p:cNvSpPr/>
            <p:nvPr/>
          </p:nvSpPr>
          <p:spPr>
            <a:xfrm>
              <a:off x="8655863" y="1070659"/>
              <a:ext cx="21430" cy="33878"/>
            </a:xfrm>
            <a:custGeom>
              <a:avLst/>
              <a:gdLst/>
              <a:ahLst/>
              <a:cxnLst/>
              <a:rect l="l" t="t" r="r" b="b"/>
              <a:pathLst>
                <a:path w="637" h="1007" extrusionOk="0">
                  <a:moveTo>
                    <a:pt x="445" y="1"/>
                  </a:moveTo>
                  <a:cubicBezTo>
                    <a:pt x="393" y="1"/>
                    <a:pt x="341" y="25"/>
                    <a:pt x="309" y="71"/>
                  </a:cubicBezTo>
                  <a:cubicBezTo>
                    <a:pt x="249" y="159"/>
                    <a:pt x="197" y="251"/>
                    <a:pt x="151" y="346"/>
                  </a:cubicBezTo>
                  <a:cubicBezTo>
                    <a:pt x="107" y="430"/>
                    <a:pt x="72" y="517"/>
                    <a:pt x="45" y="607"/>
                  </a:cubicBezTo>
                  <a:cubicBezTo>
                    <a:pt x="29" y="656"/>
                    <a:pt x="18" y="707"/>
                    <a:pt x="10" y="756"/>
                  </a:cubicBezTo>
                  <a:cubicBezTo>
                    <a:pt x="4" y="783"/>
                    <a:pt x="1" y="810"/>
                    <a:pt x="2" y="835"/>
                  </a:cubicBezTo>
                  <a:cubicBezTo>
                    <a:pt x="10" y="930"/>
                    <a:pt x="88" y="1004"/>
                    <a:pt x="183" y="1006"/>
                  </a:cubicBezTo>
                  <a:cubicBezTo>
                    <a:pt x="195" y="1006"/>
                    <a:pt x="206" y="1004"/>
                    <a:pt x="219" y="1003"/>
                  </a:cubicBezTo>
                  <a:cubicBezTo>
                    <a:pt x="308" y="984"/>
                    <a:pt x="369" y="903"/>
                    <a:pt x="365" y="811"/>
                  </a:cubicBezTo>
                  <a:cubicBezTo>
                    <a:pt x="365" y="811"/>
                    <a:pt x="365" y="810"/>
                    <a:pt x="365" y="810"/>
                  </a:cubicBezTo>
                  <a:cubicBezTo>
                    <a:pt x="366" y="791"/>
                    <a:pt x="368" y="772"/>
                    <a:pt x="369" y="751"/>
                  </a:cubicBezTo>
                  <a:cubicBezTo>
                    <a:pt x="376" y="720"/>
                    <a:pt x="382" y="691"/>
                    <a:pt x="390" y="661"/>
                  </a:cubicBezTo>
                  <a:cubicBezTo>
                    <a:pt x="406" y="610"/>
                    <a:pt x="423" y="561"/>
                    <a:pt x="444" y="512"/>
                  </a:cubicBezTo>
                  <a:cubicBezTo>
                    <a:pt x="469" y="462"/>
                    <a:pt x="493" y="412"/>
                    <a:pt x="520" y="363"/>
                  </a:cubicBezTo>
                  <a:cubicBezTo>
                    <a:pt x="540" y="330"/>
                    <a:pt x="563" y="295"/>
                    <a:pt x="586" y="264"/>
                  </a:cubicBezTo>
                  <a:cubicBezTo>
                    <a:pt x="637" y="186"/>
                    <a:pt x="616" y="83"/>
                    <a:pt x="542" y="31"/>
                  </a:cubicBezTo>
                  <a:cubicBezTo>
                    <a:pt x="512" y="11"/>
                    <a:pt x="479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0" name="Google Shape;13850;p25"/>
            <p:cNvSpPr/>
            <p:nvPr/>
          </p:nvSpPr>
          <p:spPr>
            <a:xfrm>
              <a:off x="8667268" y="1095758"/>
              <a:ext cx="19311" cy="23045"/>
            </a:xfrm>
            <a:custGeom>
              <a:avLst/>
              <a:gdLst/>
              <a:ahLst/>
              <a:cxnLst/>
              <a:rect l="l" t="t" r="r" b="b"/>
              <a:pathLst>
                <a:path w="574" h="685" extrusionOk="0">
                  <a:moveTo>
                    <a:pt x="378" y="0"/>
                  </a:moveTo>
                  <a:cubicBezTo>
                    <a:pt x="323" y="0"/>
                    <a:pt x="268" y="25"/>
                    <a:pt x="238" y="73"/>
                  </a:cubicBezTo>
                  <a:cubicBezTo>
                    <a:pt x="173" y="176"/>
                    <a:pt x="110" y="279"/>
                    <a:pt x="49" y="384"/>
                  </a:cubicBezTo>
                  <a:cubicBezTo>
                    <a:pt x="29" y="406"/>
                    <a:pt x="16" y="434"/>
                    <a:pt x="11" y="463"/>
                  </a:cubicBezTo>
                  <a:cubicBezTo>
                    <a:pt x="8" y="472"/>
                    <a:pt x="7" y="483"/>
                    <a:pt x="7" y="493"/>
                  </a:cubicBezTo>
                  <a:cubicBezTo>
                    <a:pt x="0" y="581"/>
                    <a:pt x="61" y="662"/>
                    <a:pt x="148" y="680"/>
                  </a:cubicBezTo>
                  <a:cubicBezTo>
                    <a:pt x="160" y="683"/>
                    <a:pt x="173" y="684"/>
                    <a:pt x="186" y="684"/>
                  </a:cubicBezTo>
                  <a:cubicBezTo>
                    <a:pt x="257" y="683"/>
                    <a:pt x="322" y="638"/>
                    <a:pt x="350" y="573"/>
                  </a:cubicBezTo>
                  <a:lnTo>
                    <a:pt x="350" y="573"/>
                  </a:lnTo>
                  <a:cubicBezTo>
                    <a:pt x="349" y="575"/>
                    <a:pt x="347" y="578"/>
                    <a:pt x="345" y="581"/>
                  </a:cubicBezTo>
                  <a:cubicBezTo>
                    <a:pt x="398" y="464"/>
                    <a:pt x="464" y="357"/>
                    <a:pt x="528" y="247"/>
                  </a:cubicBezTo>
                  <a:cubicBezTo>
                    <a:pt x="573" y="167"/>
                    <a:pt x="534" y="59"/>
                    <a:pt x="455" y="18"/>
                  </a:cubicBezTo>
                  <a:cubicBezTo>
                    <a:pt x="431" y="6"/>
                    <a:pt x="404" y="0"/>
                    <a:pt x="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1" name="Google Shape;13851;p25"/>
            <p:cNvSpPr/>
            <p:nvPr/>
          </p:nvSpPr>
          <p:spPr>
            <a:xfrm>
              <a:off x="8639210" y="937060"/>
              <a:ext cx="88177" cy="141635"/>
            </a:xfrm>
            <a:custGeom>
              <a:avLst/>
              <a:gdLst/>
              <a:ahLst/>
              <a:cxnLst/>
              <a:rect l="l" t="t" r="r" b="b"/>
              <a:pathLst>
                <a:path w="2621" h="4210" extrusionOk="0">
                  <a:moveTo>
                    <a:pt x="1747" y="1"/>
                  </a:moveTo>
                  <a:cubicBezTo>
                    <a:pt x="1692" y="1"/>
                    <a:pt x="1636" y="26"/>
                    <a:pt x="1605" y="75"/>
                  </a:cubicBezTo>
                  <a:cubicBezTo>
                    <a:pt x="1526" y="198"/>
                    <a:pt x="1455" y="325"/>
                    <a:pt x="1373" y="447"/>
                  </a:cubicBezTo>
                  <a:cubicBezTo>
                    <a:pt x="1287" y="572"/>
                    <a:pt x="1195" y="693"/>
                    <a:pt x="1102" y="812"/>
                  </a:cubicBezTo>
                  <a:lnTo>
                    <a:pt x="1111" y="801"/>
                  </a:lnTo>
                  <a:lnTo>
                    <a:pt x="1111" y="801"/>
                  </a:lnTo>
                  <a:cubicBezTo>
                    <a:pt x="921" y="1024"/>
                    <a:pt x="724" y="1238"/>
                    <a:pt x="519" y="1447"/>
                  </a:cubicBezTo>
                  <a:cubicBezTo>
                    <a:pt x="412" y="1558"/>
                    <a:pt x="301" y="1667"/>
                    <a:pt x="193" y="1779"/>
                  </a:cubicBezTo>
                  <a:cubicBezTo>
                    <a:pt x="108" y="1870"/>
                    <a:pt x="0" y="1976"/>
                    <a:pt x="29" y="2113"/>
                  </a:cubicBezTo>
                  <a:cubicBezTo>
                    <a:pt x="41" y="2181"/>
                    <a:pt x="84" y="2240"/>
                    <a:pt x="147" y="2272"/>
                  </a:cubicBezTo>
                  <a:cubicBezTo>
                    <a:pt x="182" y="2286"/>
                    <a:pt x="219" y="2302"/>
                    <a:pt x="253" y="2316"/>
                  </a:cubicBezTo>
                  <a:cubicBezTo>
                    <a:pt x="342" y="2356"/>
                    <a:pt x="428" y="2400"/>
                    <a:pt x="511" y="2447"/>
                  </a:cubicBezTo>
                  <a:cubicBezTo>
                    <a:pt x="505" y="2443"/>
                    <a:pt x="499" y="2440"/>
                    <a:pt x="492" y="2435"/>
                  </a:cubicBezTo>
                  <a:lnTo>
                    <a:pt x="492" y="2435"/>
                  </a:lnTo>
                  <a:cubicBezTo>
                    <a:pt x="581" y="2489"/>
                    <a:pt x="668" y="2541"/>
                    <a:pt x="750" y="2601"/>
                  </a:cubicBezTo>
                  <a:cubicBezTo>
                    <a:pt x="831" y="2658"/>
                    <a:pt x="909" y="2717"/>
                    <a:pt x="985" y="2777"/>
                  </a:cubicBezTo>
                  <a:cubicBezTo>
                    <a:pt x="1175" y="2929"/>
                    <a:pt x="1357" y="3092"/>
                    <a:pt x="1529" y="3263"/>
                  </a:cubicBezTo>
                  <a:cubicBezTo>
                    <a:pt x="1596" y="3331"/>
                    <a:pt x="1661" y="3399"/>
                    <a:pt x="1724" y="3470"/>
                  </a:cubicBezTo>
                  <a:lnTo>
                    <a:pt x="1713" y="3464"/>
                  </a:lnTo>
                  <a:cubicBezTo>
                    <a:pt x="1586" y="3400"/>
                    <a:pt x="1458" y="3339"/>
                    <a:pt x="1327" y="3286"/>
                  </a:cubicBezTo>
                  <a:cubicBezTo>
                    <a:pt x="1255" y="3258"/>
                    <a:pt x="1183" y="3229"/>
                    <a:pt x="1110" y="3206"/>
                  </a:cubicBezTo>
                  <a:cubicBezTo>
                    <a:pt x="1016" y="3177"/>
                    <a:pt x="920" y="3144"/>
                    <a:pt x="823" y="3138"/>
                  </a:cubicBezTo>
                  <a:cubicBezTo>
                    <a:pt x="810" y="3135"/>
                    <a:pt x="796" y="3134"/>
                    <a:pt x="783" y="3134"/>
                  </a:cubicBezTo>
                  <a:cubicBezTo>
                    <a:pt x="757" y="3134"/>
                    <a:pt x="731" y="3138"/>
                    <a:pt x="706" y="3146"/>
                  </a:cubicBezTo>
                  <a:cubicBezTo>
                    <a:pt x="682" y="3153"/>
                    <a:pt x="660" y="3168"/>
                    <a:pt x="640" y="3184"/>
                  </a:cubicBezTo>
                  <a:cubicBezTo>
                    <a:pt x="551" y="3253"/>
                    <a:pt x="562" y="3404"/>
                    <a:pt x="656" y="3465"/>
                  </a:cubicBezTo>
                  <a:cubicBezTo>
                    <a:pt x="717" y="3506"/>
                    <a:pt x="795" y="3521"/>
                    <a:pt x="868" y="3538"/>
                  </a:cubicBezTo>
                  <a:cubicBezTo>
                    <a:pt x="880" y="3541"/>
                    <a:pt x="892" y="3542"/>
                    <a:pt x="904" y="3542"/>
                  </a:cubicBezTo>
                  <a:cubicBezTo>
                    <a:pt x="933" y="3542"/>
                    <a:pt x="961" y="3535"/>
                    <a:pt x="986" y="3521"/>
                  </a:cubicBezTo>
                  <a:cubicBezTo>
                    <a:pt x="1127" y="3565"/>
                    <a:pt x="1267" y="3617"/>
                    <a:pt x="1401" y="3677"/>
                  </a:cubicBezTo>
                  <a:lnTo>
                    <a:pt x="1398" y="3676"/>
                  </a:lnTo>
                  <a:lnTo>
                    <a:pt x="1411" y="3681"/>
                  </a:lnTo>
                  <a:lnTo>
                    <a:pt x="1417" y="3684"/>
                  </a:lnTo>
                  <a:lnTo>
                    <a:pt x="1415" y="3684"/>
                  </a:lnTo>
                  <a:cubicBezTo>
                    <a:pt x="1526" y="3733"/>
                    <a:pt x="1637" y="3790"/>
                    <a:pt x="1743" y="3847"/>
                  </a:cubicBezTo>
                  <a:cubicBezTo>
                    <a:pt x="1859" y="3909"/>
                    <a:pt x="1973" y="3973"/>
                    <a:pt x="2085" y="4040"/>
                  </a:cubicBezTo>
                  <a:lnTo>
                    <a:pt x="2075" y="4035"/>
                  </a:lnTo>
                  <a:lnTo>
                    <a:pt x="2087" y="4042"/>
                  </a:lnTo>
                  <a:cubicBezTo>
                    <a:pt x="2121" y="4064"/>
                    <a:pt x="2158" y="4086"/>
                    <a:pt x="2193" y="4108"/>
                  </a:cubicBezTo>
                  <a:cubicBezTo>
                    <a:pt x="2250" y="4146"/>
                    <a:pt x="2305" y="4195"/>
                    <a:pt x="2373" y="4208"/>
                  </a:cubicBezTo>
                  <a:cubicBezTo>
                    <a:pt x="2383" y="4209"/>
                    <a:pt x="2394" y="4209"/>
                    <a:pt x="2403" y="4209"/>
                  </a:cubicBezTo>
                  <a:cubicBezTo>
                    <a:pt x="2405" y="4209"/>
                    <a:pt x="2406" y="4209"/>
                    <a:pt x="2408" y="4209"/>
                  </a:cubicBezTo>
                  <a:cubicBezTo>
                    <a:pt x="2536" y="4209"/>
                    <a:pt x="2621" y="4073"/>
                    <a:pt x="2563" y="3958"/>
                  </a:cubicBezTo>
                  <a:cubicBezTo>
                    <a:pt x="2531" y="3890"/>
                    <a:pt x="2473" y="3829"/>
                    <a:pt x="2425" y="3774"/>
                  </a:cubicBezTo>
                  <a:cubicBezTo>
                    <a:pt x="2378" y="3719"/>
                    <a:pt x="2329" y="3663"/>
                    <a:pt x="2281" y="3608"/>
                  </a:cubicBezTo>
                  <a:cubicBezTo>
                    <a:pt x="2199" y="3513"/>
                    <a:pt x="2113" y="3418"/>
                    <a:pt x="2028" y="3324"/>
                  </a:cubicBezTo>
                  <a:cubicBezTo>
                    <a:pt x="1898" y="3185"/>
                    <a:pt x="1767" y="3043"/>
                    <a:pt x="1631" y="2913"/>
                  </a:cubicBezTo>
                  <a:cubicBezTo>
                    <a:pt x="1494" y="2781"/>
                    <a:pt x="1352" y="2660"/>
                    <a:pt x="1206" y="2539"/>
                  </a:cubicBezTo>
                  <a:cubicBezTo>
                    <a:pt x="1064" y="2422"/>
                    <a:pt x="917" y="2311"/>
                    <a:pt x="762" y="2212"/>
                  </a:cubicBezTo>
                  <a:cubicBezTo>
                    <a:pt x="656" y="2142"/>
                    <a:pt x="548" y="2079"/>
                    <a:pt x="439" y="2018"/>
                  </a:cubicBezTo>
                  <a:cubicBezTo>
                    <a:pt x="505" y="1941"/>
                    <a:pt x="575" y="1868"/>
                    <a:pt x="644" y="1795"/>
                  </a:cubicBezTo>
                  <a:cubicBezTo>
                    <a:pt x="735" y="1700"/>
                    <a:pt x="823" y="1605"/>
                    <a:pt x="912" y="1510"/>
                  </a:cubicBezTo>
                  <a:cubicBezTo>
                    <a:pt x="1070" y="1343"/>
                    <a:pt x="1230" y="1173"/>
                    <a:pt x="1373" y="991"/>
                  </a:cubicBezTo>
                  <a:lnTo>
                    <a:pt x="1373" y="991"/>
                  </a:lnTo>
                  <a:lnTo>
                    <a:pt x="1368" y="997"/>
                  </a:lnTo>
                  <a:cubicBezTo>
                    <a:pt x="1388" y="972"/>
                    <a:pt x="1411" y="945"/>
                    <a:pt x="1431" y="918"/>
                  </a:cubicBezTo>
                  <a:lnTo>
                    <a:pt x="1431" y="918"/>
                  </a:lnTo>
                  <a:lnTo>
                    <a:pt x="1430" y="920"/>
                  </a:lnTo>
                  <a:lnTo>
                    <a:pt x="1471" y="868"/>
                  </a:lnTo>
                  <a:lnTo>
                    <a:pt x="1471" y="868"/>
                  </a:lnTo>
                  <a:cubicBezTo>
                    <a:pt x="1468" y="872"/>
                    <a:pt x="1465" y="875"/>
                    <a:pt x="1461" y="879"/>
                  </a:cubicBezTo>
                  <a:lnTo>
                    <a:pt x="1483" y="852"/>
                  </a:lnTo>
                  <a:lnTo>
                    <a:pt x="1483" y="852"/>
                  </a:lnTo>
                  <a:cubicBezTo>
                    <a:pt x="1479" y="858"/>
                    <a:pt x="1475" y="862"/>
                    <a:pt x="1471" y="868"/>
                  </a:cubicBezTo>
                  <a:lnTo>
                    <a:pt x="1471" y="868"/>
                  </a:lnTo>
                  <a:lnTo>
                    <a:pt x="1475" y="863"/>
                  </a:lnTo>
                  <a:lnTo>
                    <a:pt x="1475" y="863"/>
                  </a:lnTo>
                  <a:cubicBezTo>
                    <a:pt x="1474" y="865"/>
                    <a:pt x="1473" y="866"/>
                    <a:pt x="1471" y="868"/>
                  </a:cubicBezTo>
                  <a:lnTo>
                    <a:pt x="1471" y="868"/>
                  </a:lnTo>
                  <a:cubicBezTo>
                    <a:pt x="1471" y="868"/>
                    <a:pt x="1471" y="868"/>
                    <a:pt x="1471" y="868"/>
                  </a:cubicBezTo>
                  <a:lnTo>
                    <a:pt x="1471" y="868"/>
                  </a:lnTo>
                  <a:lnTo>
                    <a:pt x="1471" y="868"/>
                  </a:lnTo>
                  <a:lnTo>
                    <a:pt x="1471" y="868"/>
                  </a:lnTo>
                  <a:cubicBezTo>
                    <a:pt x="1471" y="868"/>
                    <a:pt x="1471" y="868"/>
                    <a:pt x="1471" y="868"/>
                  </a:cubicBezTo>
                  <a:lnTo>
                    <a:pt x="1471" y="868"/>
                  </a:lnTo>
                  <a:cubicBezTo>
                    <a:pt x="1471" y="868"/>
                    <a:pt x="1471" y="869"/>
                    <a:pt x="1471" y="869"/>
                  </a:cubicBezTo>
                  <a:cubicBezTo>
                    <a:pt x="1623" y="681"/>
                    <a:pt x="1756" y="473"/>
                    <a:pt x="1892" y="272"/>
                  </a:cubicBezTo>
                  <a:cubicBezTo>
                    <a:pt x="1944" y="193"/>
                    <a:pt x="1925" y="87"/>
                    <a:pt x="1848" y="32"/>
                  </a:cubicBezTo>
                  <a:cubicBezTo>
                    <a:pt x="1818" y="11"/>
                    <a:pt x="1783" y="1"/>
                    <a:pt x="1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2" name="Google Shape;13852;p25"/>
            <p:cNvSpPr/>
            <p:nvPr/>
          </p:nvSpPr>
          <p:spPr>
            <a:xfrm>
              <a:off x="8701921" y="983287"/>
              <a:ext cx="56923" cy="56856"/>
            </a:xfrm>
            <a:custGeom>
              <a:avLst/>
              <a:gdLst/>
              <a:ahLst/>
              <a:cxnLst/>
              <a:rect l="l" t="t" r="r" b="b"/>
              <a:pathLst>
                <a:path w="1692" h="1690" extrusionOk="0">
                  <a:moveTo>
                    <a:pt x="414" y="401"/>
                  </a:moveTo>
                  <a:lnTo>
                    <a:pt x="414" y="401"/>
                  </a:lnTo>
                  <a:cubicBezTo>
                    <a:pt x="414" y="401"/>
                    <a:pt x="415" y="402"/>
                    <a:pt x="415" y="402"/>
                  </a:cubicBezTo>
                  <a:lnTo>
                    <a:pt x="415" y="402"/>
                  </a:lnTo>
                  <a:cubicBezTo>
                    <a:pt x="415" y="402"/>
                    <a:pt x="414" y="401"/>
                    <a:pt x="414" y="401"/>
                  </a:cubicBezTo>
                  <a:close/>
                  <a:moveTo>
                    <a:pt x="416" y="405"/>
                  </a:moveTo>
                  <a:lnTo>
                    <a:pt x="416" y="405"/>
                  </a:lnTo>
                  <a:cubicBezTo>
                    <a:pt x="416" y="407"/>
                    <a:pt x="416" y="409"/>
                    <a:pt x="417" y="410"/>
                  </a:cubicBezTo>
                  <a:lnTo>
                    <a:pt x="416" y="405"/>
                  </a:lnTo>
                  <a:close/>
                  <a:moveTo>
                    <a:pt x="413" y="0"/>
                  </a:moveTo>
                  <a:cubicBezTo>
                    <a:pt x="359" y="0"/>
                    <a:pt x="305" y="16"/>
                    <a:pt x="259" y="46"/>
                  </a:cubicBezTo>
                  <a:cubicBezTo>
                    <a:pt x="142" y="122"/>
                    <a:pt x="94" y="249"/>
                    <a:pt x="63" y="377"/>
                  </a:cubicBezTo>
                  <a:cubicBezTo>
                    <a:pt x="45" y="445"/>
                    <a:pt x="33" y="511"/>
                    <a:pt x="23" y="580"/>
                  </a:cubicBezTo>
                  <a:cubicBezTo>
                    <a:pt x="14" y="652"/>
                    <a:pt x="9" y="725"/>
                    <a:pt x="4" y="798"/>
                  </a:cubicBezTo>
                  <a:cubicBezTo>
                    <a:pt x="1" y="883"/>
                    <a:pt x="1" y="974"/>
                    <a:pt x="28" y="1054"/>
                  </a:cubicBezTo>
                  <a:cubicBezTo>
                    <a:pt x="57" y="1123"/>
                    <a:pt x="123" y="1165"/>
                    <a:pt x="194" y="1165"/>
                  </a:cubicBezTo>
                  <a:cubicBezTo>
                    <a:pt x="216" y="1165"/>
                    <a:pt x="239" y="1161"/>
                    <a:pt x="261" y="1153"/>
                  </a:cubicBezTo>
                  <a:cubicBezTo>
                    <a:pt x="352" y="1115"/>
                    <a:pt x="397" y="1010"/>
                    <a:pt x="359" y="920"/>
                  </a:cubicBezTo>
                  <a:cubicBezTo>
                    <a:pt x="357" y="915"/>
                    <a:pt x="354" y="909"/>
                    <a:pt x="352" y="906"/>
                  </a:cubicBezTo>
                  <a:cubicBezTo>
                    <a:pt x="352" y="902"/>
                    <a:pt x="351" y="899"/>
                    <a:pt x="351" y="896"/>
                  </a:cubicBezTo>
                  <a:cubicBezTo>
                    <a:pt x="348" y="869"/>
                    <a:pt x="346" y="842"/>
                    <a:pt x="346" y="817"/>
                  </a:cubicBezTo>
                  <a:cubicBezTo>
                    <a:pt x="351" y="743"/>
                    <a:pt x="356" y="668"/>
                    <a:pt x="365" y="595"/>
                  </a:cubicBezTo>
                  <a:cubicBezTo>
                    <a:pt x="376" y="542"/>
                    <a:pt x="389" y="488"/>
                    <a:pt x="403" y="435"/>
                  </a:cubicBezTo>
                  <a:cubicBezTo>
                    <a:pt x="406" y="424"/>
                    <a:pt x="409" y="412"/>
                    <a:pt x="414" y="401"/>
                  </a:cubicBezTo>
                  <a:cubicBezTo>
                    <a:pt x="414" y="401"/>
                    <a:pt x="414" y="401"/>
                    <a:pt x="414" y="401"/>
                  </a:cubicBezTo>
                  <a:lnTo>
                    <a:pt x="414" y="401"/>
                  </a:lnTo>
                  <a:cubicBezTo>
                    <a:pt x="414" y="401"/>
                    <a:pt x="414" y="401"/>
                    <a:pt x="414" y="401"/>
                  </a:cubicBezTo>
                  <a:lnTo>
                    <a:pt x="414" y="401"/>
                  </a:lnTo>
                  <a:lnTo>
                    <a:pt x="416" y="405"/>
                  </a:lnTo>
                  <a:lnTo>
                    <a:pt x="416" y="405"/>
                  </a:lnTo>
                  <a:cubicBezTo>
                    <a:pt x="415" y="404"/>
                    <a:pt x="415" y="403"/>
                    <a:pt x="415" y="402"/>
                  </a:cubicBezTo>
                  <a:lnTo>
                    <a:pt x="415" y="402"/>
                  </a:lnTo>
                  <a:cubicBezTo>
                    <a:pt x="427" y="432"/>
                    <a:pt x="438" y="463"/>
                    <a:pt x="447" y="496"/>
                  </a:cubicBezTo>
                  <a:cubicBezTo>
                    <a:pt x="468" y="576"/>
                    <a:pt x="484" y="660"/>
                    <a:pt x="495" y="744"/>
                  </a:cubicBezTo>
                  <a:cubicBezTo>
                    <a:pt x="498" y="784"/>
                    <a:pt x="503" y="823"/>
                    <a:pt x="504" y="863"/>
                  </a:cubicBezTo>
                  <a:cubicBezTo>
                    <a:pt x="503" y="882"/>
                    <a:pt x="500" y="901"/>
                    <a:pt x="500" y="920"/>
                  </a:cubicBezTo>
                  <a:cubicBezTo>
                    <a:pt x="496" y="990"/>
                    <a:pt x="533" y="1056"/>
                    <a:pt x="596" y="1089"/>
                  </a:cubicBezTo>
                  <a:cubicBezTo>
                    <a:pt x="622" y="1102"/>
                    <a:pt x="650" y="1108"/>
                    <a:pt x="677" y="1108"/>
                  </a:cubicBezTo>
                  <a:cubicBezTo>
                    <a:pt x="711" y="1108"/>
                    <a:pt x="745" y="1099"/>
                    <a:pt x="775" y="1080"/>
                  </a:cubicBezTo>
                  <a:cubicBezTo>
                    <a:pt x="856" y="1031"/>
                    <a:pt x="865" y="939"/>
                    <a:pt x="856" y="850"/>
                  </a:cubicBezTo>
                  <a:cubicBezTo>
                    <a:pt x="857" y="841"/>
                    <a:pt x="857" y="833"/>
                    <a:pt x="859" y="823"/>
                  </a:cubicBezTo>
                  <a:cubicBezTo>
                    <a:pt x="864" y="804"/>
                    <a:pt x="867" y="785"/>
                    <a:pt x="872" y="766"/>
                  </a:cubicBezTo>
                  <a:cubicBezTo>
                    <a:pt x="873" y="760"/>
                    <a:pt x="876" y="752"/>
                    <a:pt x="878" y="746"/>
                  </a:cubicBezTo>
                  <a:lnTo>
                    <a:pt x="883" y="739"/>
                  </a:lnTo>
                  <a:cubicBezTo>
                    <a:pt x="884" y="738"/>
                    <a:pt x="886" y="736"/>
                    <a:pt x="889" y="735"/>
                  </a:cubicBezTo>
                  <a:lnTo>
                    <a:pt x="897" y="727"/>
                  </a:lnTo>
                  <a:cubicBezTo>
                    <a:pt x="898" y="725"/>
                    <a:pt x="902" y="724"/>
                    <a:pt x="905" y="722"/>
                  </a:cubicBezTo>
                  <a:lnTo>
                    <a:pt x="925" y="711"/>
                  </a:lnTo>
                  <a:cubicBezTo>
                    <a:pt x="930" y="709"/>
                    <a:pt x="935" y="708"/>
                    <a:pt x="941" y="706"/>
                  </a:cubicBezTo>
                  <a:cubicBezTo>
                    <a:pt x="949" y="705"/>
                    <a:pt x="952" y="703"/>
                    <a:pt x="963" y="701"/>
                  </a:cubicBezTo>
                  <a:cubicBezTo>
                    <a:pt x="974" y="700"/>
                    <a:pt x="984" y="700"/>
                    <a:pt x="995" y="700"/>
                  </a:cubicBezTo>
                  <a:cubicBezTo>
                    <a:pt x="1005" y="700"/>
                    <a:pt x="1016" y="701"/>
                    <a:pt x="1026" y="702"/>
                  </a:cubicBezTo>
                  <a:lnTo>
                    <a:pt x="1026" y="702"/>
                  </a:lnTo>
                  <a:cubicBezTo>
                    <a:pt x="1038" y="705"/>
                    <a:pt x="1050" y="707"/>
                    <a:pt x="1058" y="709"/>
                  </a:cubicBezTo>
                  <a:cubicBezTo>
                    <a:pt x="1066" y="713"/>
                    <a:pt x="1077" y="717"/>
                    <a:pt x="1087" y="720"/>
                  </a:cubicBezTo>
                  <a:cubicBezTo>
                    <a:pt x="1100" y="725"/>
                    <a:pt x="1112" y="732"/>
                    <a:pt x="1123" y="739"/>
                  </a:cubicBezTo>
                  <a:cubicBezTo>
                    <a:pt x="1141" y="751"/>
                    <a:pt x="1158" y="760"/>
                    <a:pt x="1175" y="776"/>
                  </a:cubicBezTo>
                  <a:cubicBezTo>
                    <a:pt x="1193" y="790"/>
                    <a:pt x="1210" y="806"/>
                    <a:pt x="1226" y="823"/>
                  </a:cubicBezTo>
                  <a:cubicBezTo>
                    <a:pt x="1244" y="842"/>
                    <a:pt x="1261" y="863"/>
                    <a:pt x="1277" y="882"/>
                  </a:cubicBezTo>
                  <a:cubicBezTo>
                    <a:pt x="1286" y="895"/>
                    <a:pt x="1294" y="907"/>
                    <a:pt x="1302" y="920"/>
                  </a:cubicBezTo>
                  <a:cubicBezTo>
                    <a:pt x="1305" y="926"/>
                    <a:pt x="1308" y="933"/>
                    <a:pt x="1312" y="939"/>
                  </a:cubicBezTo>
                  <a:cubicBezTo>
                    <a:pt x="1316" y="952"/>
                    <a:pt x="1321" y="966"/>
                    <a:pt x="1324" y="980"/>
                  </a:cubicBezTo>
                  <a:cubicBezTo>
                    <a:pt x="1327" y="993"/>
                    <a:pt x="1331" y="1007"/>
                    <a:pt x="1332" y="1020"/>
                  </a:cubicBezTo>
                  <a:cubicBezTo>
                    <a:pt x="1334" y="1026"/>
                    <a:pt x="1334" y="1034"/>
                    <a:pt x="1334" y="1040"/>
                  </a:cubicBezTo>
                  <a:cubicBezTo>
                    <a:pt x="1334" y="1053"/>
                    <a:pt x="1334" y="1064"/>
                    <a:pt x="1332" y="1077"/>
                  </a:cubicBezTo>
                  <a:cubicBezTo>
                    <a:pt x="1329" y="1094"/>
                    <a:pt x="1326" y="1110"/>
                    <a:pt x="1321" y="1127"/>
                  </a:cubicBezTo>
                  <a:cubicBezTo>
                    <a:pt x="1305" y="1178"/>
                    <a:pt x="1286" y="1229"/>
                    <a:pt x="1267" y="1278"/>
                  </a:cubicBezTo>
                  <a:cubicBezTo>
                    <a:pt x="1248" y="1317"/>
                    <a:pt x="1229" y="1355"/>
                    <a:pt x="1209" y="1393"/>
                  </a:cubicBezTo>
                  <a:cubicBezTo>
                    <a:pt x="1206" y="1400"/>
                    <a:pt x="1202" y="1404"/>
                    <a:pt x="1199" y="1409"/>
                  </a:cubicBezTo>
                  <a:cubicBezTo>
                    <a:pt x="1149" y="1493"/>
                    <a:pt x="1161" y="1601"/>
                    <a:pt x="1245" y="1659"/>
                  </a:cubicBezTo>
                  <a:cubicBezTo>
                    <a:pt x="1275" y="1680"/>
                    <a:pt x="1312" y="1689"/>
                    <a:pt x="1348" y="1689"/>
                  </a:cubicBezTo>
                  <a:cubicBezTo>
                    <a:pt x="1350" y="1689"/>
                    <a:pt x="1351" y="1689"/>
                    <a:pt x="1353" y="1689"/>
                  </a:cubicBezTo>
                  <a:cubicBezTo>
                    <a:pt x="1410" y="1689"/>
                    <a:pt x="1463" y="1661"/>
                    <a:pt x="1495" y="1613"/>
                  </a:cubicBezTo>
                  <a:cubicBezTo>
                    <a:pt x="1563" y="1496"/>
                    <a:pt x="1616" y="1371"/>
                    <a:pt x="1650" y="1240"/>
                  </a:cubicBezTo>
                  <a:cubicBezTo>
                    <a:pt x="1684" y="1111"/>
                    <a:pt x="1692" y="978"/>
                    <a:pt x="1644" y="852"/>
                  </a:cubicBezTo>
                  <a:cubicBezTo>
                    <a:pt x="1600" y="741"/>
                    <a:pt x="1532" y="641"/>
                    <a:pt x="1443" y="559"/>
                  </a:cubicBezTo>
                  <a:cubicBezTo>
                    <a:pt x="1318" y="438"/>
                    <a:pt x="1154" y="359"/>
                    <a:pt x="984" y="359"/>
                  </a:cubicBezTo>
                  <a:cubicBezTo>
                    <a:pt x="922" y="359"/>
                    <a:pt x="859" y="369"/>
                    <a:pt x="797" y="393"/>
                  </a:cubicBezTo>
                  <a:cubicBezTo>
                    <a:pt x="788" y="396"/>
                    <a:pt x="780" y="401"/>
                    <a:pt x="772" y="404"/>
                  </a:cubicBezTo>
                  <a:cubicBezTo>
                    <a:pt x="765" y="382"/>
                    <a:pt x="759" y="361"/>
                    <a:pt x="751" y="341"/>
                  </a:cubicBezTo>
                  <a:cubicBezTo>
                    <a:pt x="728" y="268"/>
                    <a:pt x="697" y="190"/>
                    <a:pt x="648" y="128"/>
                  </a:cubicBezTo>
                  <a:cubicBezTo>
                    <a:pt x="602" y="73"/>
                    <a:pt x="544" y="21"/>
                    <a:pt x="473" y="6"/>
                  </a:cubicBezTo>
                  <a:cubicBezTo>
                    <a:pt x="453" y="2"/>
                    <a:pt x="433" y="0"/>
                    <a:pt x="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3" name="Google Shape;13853;p25"/>
            <p:cNvSpPr/>
            <p:nvPr/>
          </p:nvSpPr>
          <p:spPr>
            <a:xfrm>
              <a:off x="8738189" y="947153"/>
              <a:ext cx="65872" cy="33542"/>
            </a:xfrm>
            <a:custGeom>
              <a:avLst/>
              <a:gdLst/>
              <a:ahLst/>
              <a:cxnLst/>
              <a:rect l="l" t="t" r="r" b="b"/>
              <a:pathLst>
                <a:path w="1958" h="997" extrusionOk="0">
                  <a:moveTo>
                    <a:pt x="239" y="1"/>
                  </a:moveTo>
                  <a:cubicBezTo>
                    <a:pt x="221" y="1"/>
                    <a:pt x="202" y="4"/>
                    <a:pt x="183" y="10"/>
                  </a:cubicBezTo>
                  <a:cubicBezTo>
                    <a:pt x="1" y="72"/>
                    <a:pt x="31" y="341"/>
                    <a:pt x="223" y="360"/>
                  </a:cubicBezTo>
                  <a:lnTo>
                    <a:pt x="232" y="363"/>
                  </a:lnTo>
                  <a:cubicBezTo>
                    <a:pt x="376" y="405"/>
                    <a:pt x="520" y="452"/>
                    <a:pt x="663" y="501"/>
                  </a:cubicBezTo>
                  <a:cubicBezTo>
                    <a:pt x="748" y="531"/>
                    <a:pt x="834" y="563"/>
                    <a:pt x="921" y="595"/>
                  </a:cubicBezTo>
                  <a:cubicBezTo>
                    <a:pt x="986" y="618"/>
                    <a:pt x="1050" y="647"/>
                    <a:pt x="1115" y="674"/>
                  </a:cubicBezTo>
                  <a:cubicBezTo>
                    <a:pt x="1289" y="756"/>
                    <a:pt x="1459" y="845"/>
                    <a:pt x="1623" y="943"/>
                  </a:cubicBezTo>
                  <a:lnTo>
                    <a:pt x="1606" y="932"/>
                  </a:lnTo>
                  <a:lnTo>
                    <a:pt x="1606" y="932"/>
                  </a:lnTo>
                  <a:cubicBezTo>
                    <a:pt x="1624" y="943"/>
                    <a:pt x="1643" y="954"/>
                    <a:pt x="1661" y="967"/>
                  </a:cubicBezTo>
                  <a:cubicBezTo>
                    <a:pt x="1693" y="986"/>
                    <a:pt x="1728" y="997"/>
                    <a:pt x="1764" y="997"/>
                  </a:cubicBezTo>
                  <a:cubicBezTo>
                    <a:pt x="1782" y="997"/>
                    <a:pt x="1799" y="993"/>
                    <a:pt x="1817" y="987"/>
                  </a:cubicBezTo>
                  <a:cubicBezTo>
                    <a:pt x="1859" y="973"/>
                    <a:pt x="1894" y="943"/>
                    <a:pt x="1915" y="903"/>
                  </a:cubicBezTo>
                  <a:cubicBezTo>
                    <a:pt x="1957" y="818"/>
                    <a:pt x="1924" y="713"/>
                    <a:pt x="1840" y="669"/>
                  </a:cubicBezTo>
                  <a:cubicBezTo>
                    <a:pt x="1592" y="531"/>
                    <a:pt x="1337" y="397"/>
                    <a:pt x="1069" y="294"/>
                  </a:cubicBezTo>
                  <a:cubicBezTo>
                    <a:pt x="932" y="240"/>
                    <a:pt x="792" y="189"/>
                    <a:pt x="655" y="140"/>
                  </a:cubicBezTo>
                  <a:lnTo>
                    <a:pt x="479" y="77"/>
                  </a:lnTo>
                  <a:lnTo>
                    <a:pt x="381" y="40"/>
                  </a:lnTo>
                  <a:cubicBezTo>
                    <a:pt x="363" y="34"/>
                    <a:pt x="346" y="28"/>
                    <a:pt x="329" y="21"/>
                  </a:cubicBezTo>
                  <a:lnTo>
                    <a:pt x="322" y="18"/>
                  </a:lnTo>
                  <a:lnTo>
                    <a:pt x="322" y="18"/>
                  </a:lnTo>
                  <a:cubicBezTo>
                    <a:pt x="343" y="31"/>
                    <a:pt x="360" y="47"/>
                    <a:pt x="378" y="64"/>
                  </a:cubicBezTo>
                  <a:cubicBezTo>
                    <a:pt x="339" y="26"/>
                    <a:pt x="291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4" name="Google Shape;13854;p25"/>
            <p:cNvSpPr/>
            <p:nvPr/>
          </p:nvSpPr>
          <p:spPr>
            <a:xfrm>
              <a:off x="8766854" y="919868"/>
              <a:ext cx="23314" cy="97059"/>
            </a:xfrm>
            <a:custGeom>
              <a:avLst/>
              <a:gdLst/>
              <a:ahLst/>
              <a:cxnLst/>
              <a:rect l="l" t="t" r="r" b="b"/>
              <a:pathLst>
                <a:path w="693" h="2885" extrusionOk="0">
                  <a:moveTo>
                    <a:pt x="456" y="435"/>
                  </a:moveTo>
                  <a:lnTo>
                    <a:pt x="456" y="435"/>
                  </a:lnTo>
                  <a:cubicBezTo>
                    <a:pt x="456" y="437"/>
                    <a:pt x="455" y="438"/>
                    <a:pt x="455" y="439"/>
                  </a:cubicBezTo>
                  <a:lnTo>
                    <a:pt x="455" y="439"/>
                  </a:lnTo>
                  <a:cubicBezTo>
                    <a:pt x="455" y="438"/>
                    <a:pt x="456" y="437"/>
                    <a:pt x="456" y="435"/>
                  </a:cubicBezTo>
                  <a:close/>
                  <a:moveTo>
                    <a:pt x="465" y="1"/>
                  </a:moveTo>
                  <a:cubicBezTo>
                    <a:pt x="413" y="1"/>
                    <a:pt x="363" y="24"/>
                    <a:pt x="320" y="52"/>
                  </a:cubicBezTo>
                  <a:cubicBezTo>
                    <a:pt x="236" y="107"/>
                    <a:pt x="183" y="209"/>
                    <a:pt x="145" y="297"/>
                  </a:cubicBezTo>
                  <a:cubicBezTo>
                    <a:pt x="73" y="470"/>
                    <a:pt x="37" y="652"/>
                    <a:pt x="16" y="837"/>
                  </a:cubicBezTo>
                  <a:cubicBezTo>
                    <a:pt x="5" y="924"/>
                    <a:pt x="1" y="1013"/>
                    <a:pt x="1" y="1102"/>
                  </a:cubicBezTo>
                  <a:cubicBezTo>
                    <a:pt x="1" y="1277"/>
                    <a:pt x="7" y="1451"/>
                    <a:pt x="20" y="1626"/>
                  </a:cubicBezTo>
                  <a:cubicBezTo>
                    <a:pt x="34" y="1808"/>
                    <a:pt x="46" y="1990"/>
                    <a:pt x="67" y="2172"/>
                  </a:cubicBezTo>
                  <a:cubicBezTo>
                    <a:pt x="89" y="2368"/>
                    <a:pt x="116" y="2563"/>
                    <a:pt x="148" y="2757"/>
                  </a:cubicBezTo>
                  <a:cubicBezTo>
                    <a:pt x="164" y="2832"/>
                    <a:pt x="229" y="2884"/>
                    <a:pt x="305" y="2884"/>
                  </a:cubicBezTo>
                  <a:cubicBezTo>
                    <a:pt x="314" y="2884"/>
                    <a:pt x="324" y="2884"/>
                    <a:pt x="333" y="2881"/>
                  </a:cubicBezTo>
                  <a:cubicBezTo>
                    <a:pt x="418" y="2863"/>
                    <a:pt x="472" y="2781"/>
                    <a:pt x="458" y="2697"/>
                  </a:cubicBezTo>
                  <a:cubicBezTo>
                    <a:pt x="430" y="2548"/>
                    <a:pt x="406" y="2398"/>
                    <a:pt x="382" y="2249"/>
                  </a:cubicBezTo>
                  <a:lnTo>
                    <a:pt x="382" y="2243"/>
                  </a:lnTo>
                  <a:cubicBezTo>
                    <a:pt x="376" y="2186"/>
                    <a:pt x="368" y="2129"/>
                    <a:pt x="360" y="2072"/>
                  </a:cubicBezTo>
                  <a:cubicBezTo>
                    <a:pt x="360" y="2072"/>
                    <a:pt x="360" y="2074"/>
                    <a:pt x="360" y="2075"/>
                  </a:cubicBezTo>
                  <a:cubicBezTo>
                    <a:pt x="344" y="1941"/>
                    <a:pt x="336" y="1803"/>
                    <a:pt x="327" y="1668"/>
                  </a:cubicBezTo>
                  <a:cubicBezTo>
                    <a:pt x="317" y="1535"/>
                    <a:pt x="311" y="1401"/>
                    <a:pt x="308" y="1266"/>
                  </a:cubicBezTo>
                  <a:cubicBezTo>
                    <a:pt x="312" y="1155"/>
                    <a:pt x="319" y="1046"/>
                    <a:pt x="328" y="937"/>
                  </a:cubicBezTo>
                  <a:cubicBezTo>
                    <a:pt x="335" y="899"/>
                    <a:pt x="339" y="859"/>
                    <a:pt x="346" y="821"/>
                  </a:cubicBezTo>
                  <a:cubicBezTo>
                    <a:pt x="355" y="758"/>
                    <a:pt x="369" y="695"/>
                    <a:pt x="387" y="633"/>
                  </a:cubicBezTo>
                  <a:cubicBezTo>
                    <a:pt x="404" y="572"/>
                    <a:pt x="425" y="512"/>
                    <a:pt x="449" y="453"/>
                  </a:cubicBezTo>
                  <a:lnTo>
                    <a:pt x="449" y="453"/>
                  </a:lnTo>
                  <a:cubicBezTo>
                    <a:pt x="459" y="432"/>
                    <a:pt x="468" y="415"/>
                    <a:pt x="479" y="396"/>
                  </a:cubicBezTo>
                  <a:cubicBezTo>
                    <a:pt x="487" y="383"/>
                    <a:pt x="496" y="369"/>
                    <a:pt x="506" y="356"/>
                  </a:cubicBezTo>
                  <a:cubicBezTo>
                    <a:pt x="692" y="310"/>
                    <a:pt x="688" y="44"/>
                    <a:pt x="501" y="5"/>
                  </a:cubicBezTo>
                  <a:cubicBezTo>
                    <a:pt x="489" y="2"/>
                    <a:pt x="477" y="1"/>
                    <a:pt x="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5" name="Google Shape;13855;p25"/>
            <p:cNvSpPr/>
            <p:nvPr/>
          </p:nvSpPr>
          <p:spPr>
            <a:xfrm>
              <a:off x="8754910" y="1744779"/>
              <a:ext cx="57024" cy="134738"/>
            </a:xfrm>
            <a:custGeom>
              <a:avLst/>
              <a:gdLst/>
              <a:ahLst/>
              <a:cxnLst/>
              <a:rect l="l" t="t" r="r" b="b"/>
              <a:pathLst>
                <a:path w="1695" h="4005" extrusionOk="0">
                  <a:moveTo>
                    <a:pt x="221" y="1604"/>
                  </a:moveTo>
                  <a:cubicBezTo>
                    <a:pt x="221" y="1607"/>
                    <a:pt x="223" y="1612"/>
                    <a:pt x="224" y="1616"/>
                  </a:cubicBezTo>
                  <a:cubicBezTo>
                    <a:pt x="223" y="1612"/>
                    <a:pt x="222" y="1608"/>
                    <a:pt x="221" y="1604"/>
                  </a:cubicBezTo>
                  <a:close/>
                  <a:moveTo>
                    <a:pt x="979" y="2852"/>
                  </a:moveTo>
                  <a:cubicBezTo>
                    <a:pt x="979" y="2853"/>
                    <a:pt x="978" y="2853"/>
                    <a:pt x="978" y="2854"/>
                  </a:cubicBezTo>
                  <a:lnTo>
                    <a:pt x="978" y="2854"/>
                  </a:lnTo>
                  <a:cubicBezTo>
                    <a:pt x="978" y="2853"/>
                    <a:pt x="979" y="2853"/>
                    <a:pt x="979" y="2852"/>
                  </a:cubicBezTo>
                  <a:close/>
                  <a:moveTo>
                    <a:pt x="230" y="0"/>
                  </a:moveTo>
                  <a:cubicBezTo>
                    <a:pt x="194" y="0"/>
                    <a:pt x="159" y="11"/>
                    <a:pt x="129" y="30"/>
                  </a:cubicBezTo>
                  <a:cubicBezTo>
                    <a:pt x="80" y="65"/>
                    <a:pt x="45" y="114"/>
                    <a:pt x="29" y="171"/>
                  </a:cubicBezTo>
                  <a:cubicBezTo>
                    <a:pt x="10" y="239"/>
                    <a:pt x="1" y="308"/>
                    <a:pt x="3" y="380"/>
                  </a:cubicBezTo>
                  <a:cubicBezTo>
                    <a:pt x="3" y="449"/>
                    <a:pt x="7" y="521"/>
                    <a:pt x="17" y="590"/>
                  </a:cubicBezTo>
                  <a:cubicBezTo>
                    <a:pt x="33" y="699"/>
                    <a:pt x="50" y="809"/>
                    <a:pt x="72" y="916"/>
                  </a:cubicBezTo>
                  <a:cubicBezTo>
                    <a:pt x="119" y="1145"/>
                    <a:pt x="161" y="1378"/>
                    <a:pt x="221" y="1604"/>
                  </a:cubicBezTo>
                  <a:lnTo>
                    <a:pt x="221" y="1604"/>
                  </a:lnTo>
                  <a:cubicBezTo>
                    <a:pt x="221" y="1604"/>
                    <a:pt x="221" y="1604"/>
                    <a:pt x="221" y="1603"/>
                  </a:cubicBezTo>
                  <a:lnTo>
                    <a:pt x="221" y="1603"/>
                  </a:lnTo>
                  <a:cubicBezTo>
                    <a:pt x="245" y="1695"/>
                    <a:pt x="270" y="1785"/>
                    <a:pt x="299" y="1876"/>
                  </a:cubicBezTo>
                  <a:cubicBezTo>
                    <a:pt x="321" y="1958"/>
                    <a:pt x="359" y="2035"/>
                    <a:pt x="411" y="2104"/>
                  </a:cubicBezTo>
                  <a:cubicBezTo>
                    <a:pt x="461" y="2166"/>
                    <a:pt x="538" y="2203"/>
                    <a:pt x="618" y="2203"/>
                  </a:cubicBezTo>
                  <a:cubicBezTo>
                    <a:pt x="621" y="2203"/>
                    <a:pt x="625" y="2203"/>
                    <a:pt x="628" y="2203"/>
                  </a:cubicBezTo>
                  <a:cubicBezTo>
                    <a:pt x="716" y="2199"/>
                    <a:pt x="800" y="2159"/>
                    <a:pt x="862" y="2094"/>
                  </a:cubicBezTo>
                  <a:cubicBezTo>
                    <a:pt x="929" y="2024"/>
                    <a:pt x="986" y="1947"/>
                    <a:pt x="1033" y="1865"/>
                  </a:cubicBezTo>
                  <a:cubicBezTo>
                    <a:pt x="1128" y="1690"/>
                    <a:pt x="1209" y="1510"/>
                    <a:pt x="1274" y="1323"/>
                  </a:cubicBezTo>
                  <a:cubicBezTo>
                    <a:pt x="1274" y="1382"/>
                    <a:pt x="1275" y="1443"/>
                    <a:pt x="1277" y="1502"/>
                  </a:cubicBezTo>
                  <a:cubicBezTo>
                    <a:pt x="1283" y="1681"/>
                    <a:pt x="1291" y="1857"/>
                    <a:pt x="1305" y="2035"/>
                  </a:cubicBezTo>
                  <a:cubicBezTo>
                    <a:pt x="1318" y="2208"/>
                    <a:pt x="1335" y="2381"/>
                    <a:pt x="1351" y="2553"/>
                  </a:cubicBezTo>
                  <a:cubicBezTo>
                    <a:pt x="1359" y="2650"/>
                    <a:pt x="1369" y="2748"/>
                    <a:pt x="1375" y="2844"/>
                  </a:cubicBezTo>
                  <a:cubicBezTo>
                    <a:pt x="1381" y="2928"/>
                    <a:pt x="1381" y="3011"/>
                    <a:pt x="1385" y="3095"/>
                  </a:cubicBezTo>
                  <a:cubicBezTo>
                    <a:pt x="1381" y="3259"/>
                    <a:pt x="1372" y="3421"/>
                    <a:pt x="1354" y="3584"/>
                  </a:cubicBezTo>
                  <a:cubicBezTo>
                    <a:pt x="1353" y="3599"/>
                    <a:pt x="1348" y="3614"/>
                    <a:pt x="1345" y="3630"/>
                  </a:cubicBezTo>
                  <a:cubicBezTo>
                    <a:pt x="1342" y="3639"/>
                    <a:pt x="1338" y="3649"/>
                    <a:pt x="1333" y="3659"/>
                  </a:cubicBezTo>
                  <a:lnTo>
                    <a:pt x="1333" y="3659"/>
                  </a:lnTo>
                  <a:cubicBezTo>
                    <a:pt x="1335" y="3654"/>
                    <a:pt x="1336" y="3650"/>
                    <a:pt x="1339" y="3645"/>
                  </a:cubicBezTo>
                  <a:lnTo>
                    <a:pt x="1339" y="3645"/>
                  </a:lnTo>
                  <a:lnTo>
                    <a:pt x="1337" y="3649"/>
                  </a:lnTo>
                  <a:lnTo>
                    <a:pt x="1334" y="3652"/>
                  </a:lnTo>
                  <a:lnTo>
                    <a:pt x="1329" y="3656"/>
                  </a:lnTo>
                  <a:lnTo>
                    <a:pt x="1323" y="3661"/>
                  </a:lnTo>
                  <a:lnTo>
                    <a:pt x="1316" y="3664"/>
                  </a:lnTo>
                  <a:lnTo>
                    <a:pt x="1313" y="3666"/>
                  </a:lnTo>
                  <a:lnTo>
                    <a:pt x="1301" y="3669"/>
                  </a:lnTo>
                  <a:lnTo>
                    <a:pt x="1267" y="3669"/>
                  </a:lnTo>
                  <a:lnTo>
                    <a:pt x="1275" y="3671"/>
                  </a:lnTo>
                  <a:lnTo>
                    <a:pt x="1274" y="3671"/>
                  </a:lnTo>
                  <a:cubicBezTo>
                    <a:pt x="1261" y="3669"/>
                    <a:pt x="1248" y="3666"/>
                    <a:pt x="1237" y="3663"/>
                  </a:cubicBezTo>
                  <a:cubicBezTo>
                    <a:pt x="1217" y="3658"/>
                    <a:pt x="1198" y="3650"/>
                    <a:pt x="1177" y="3644"/>
                  </a:cubicBezTo>
                  <a:cubicBezTo>
                    <a:pt x="1149" y="3630"/>
                    <a:pt x="1120" y="3615"/>
                    <a:pt x="1093" y="3599"/>
                  </a:cubicBezTo>
                  <a:cubicBezTo>
                    <a:pt x="1065" y="3582"/>
                    <a:pt x="1039" y="3565"/>
                    <a:pt x="1014" y="3544"/>
                  </a:cubicBezTo>
                  <a:cubicBezTo>
                    <a:pt x="982" y="3519"/>
                    <a:pt x="952" y="3493"/>
                    <a:pt x="924" y="3465"/>
                  </a:cubicBezTo>
                  <a:lnTo>
                    <a:pt x="924" y="3465"/>
                  </a:lnTo>
                  <a:lnTo>
                    <a:pt x="938" y="3481"/>
                  </a:lnTo>
                  <a:cubicBezTo>
                    <a:pt x="913" y="3455"/>
                    <a:pt x="891" y="3429"/>
                    <a:pt x="868" y="3400"/>
                  </a:cubicBezTo>
                  <a:cubicBezTo>
                    <a:pt x="846" y="3368"/>
                    <a:pt x="824" y="3337"/>
                    <a:pt x="805" y="3303"/>
                  </a:cubicBezTo>
                  <a:cubicBezTo>
                    <a:pt x="796" y="3284"/>
                    <a:pt x="785" y="3264"/>
                    <a:pt x="777" y="3245"/>
                  </a:cubicBezTo>
                  <a:cubicBezTo>
                    <a:pt x="773" y="3239"/>
                    <a:pt x="772" y="3232"/>
                    <a:pt x="770" y="3226"/>
                  </a:cubicBezTo>
                  <a:cubicBezTo>
                    <a:pt x="769" y="3216"/>
                    <a:pt x="766" y="3205"/>
                    <a:pt x="764" y="3197"/>
                  </a:cubicBezTo>
                  <a:cubicBezTo>
                    <a:pt x="764" y="3191"/>
                    <a:pt x="764" y="3185"/>
                    <a:pt x="764" y="3178"/>
                  </a:cubicBezTo>
                  <a:cubicBezTo>
                    <a:pt x="764" y="3167"/>
                    <a:pt x="764" y="3156"/>
                    <a:pt x="766" y="3145"/>
                  </a:cubicBezTo>
                  <a:lnTo>
                    <a:pt x="772" y="3121"/>
                  </a:lnTo>
                  <a:cubicBezTo>
                    <a:pt x="773" y="3114"/>
                    <a:pt x="777" y="3106"/>
                    <a:pt x="780" y="3098"/>
                  </a:cubicBezTo>
                  <a:cubicBezTo>
                    <a:pt x="788" y="3082"/>
                    <a:pt x="794" y="3068"/>
                    <a:pt x="805" y="3050"/>
                  </a:cubicBezTo>
                  <a:cubicBezTo>
                    <a:pt x="816" y="3033"/>
                    <a:pt x="827" y="3017"/>
                    <a:pt x="838" y="3001"/>
                  </a:cubicBezTo>
                  <a:cubicBezTo>
                    <a:pt x="884" y="2949"/>
                    <a:pt x="929" y="2901"/>
                    <a:pt x="978" y="2854"/>
                  </a:cubicBezTo>
                  <a:lnTo>
                    <a:pt x="978" y="2854"/>
                  </a:lnTo>
                  <a:cubicBezTo>
                    <a:pt x="975" y="2857"/>
                    <a:pt x="971" y="2860"/>
                    <a:pt x="968" y="2863"/>
                  </a:cubicBezTo>
                  <a:lnTo>
                    <a:pt x="968" y="2863"/>
                  </a:lnTo>
                  <a:cubicBezTo>
                    <a:pt x="989" y="2843"/>
                    <a:pt x="1011" y="2822"/>
                    <a:pt x="1032" y="2803"/>
                  </a:cubicBezTo>
                  <a:cubicBezTo>
                    <a:pt x="1103" y="2745"/>
                    <a:pt x="1114" y="2640"/>
                    <a:pt x="1054" y="2571"/>
                  </a:cubicBezTo>
                  <a:cubicBezTo>
                    <a:pt x="1022" y="2533"/>
                    <a:pt x="977" y="2514"/>
                    <a:pt x="931" y="2514"/>
                  </a:cubicBezTo>
                  <a:cubicBezTo>
                    <a:pt x="892" y="2514"/>
                    <a:pt x="852" y="2528"/>
                    <a:pt x="821" y="2556"/>
                  </a:cubicBezTo>
                  <a:cubicBezTo>
                    <a:pt x="761" y="2609"/>
                    <a:pt x="701" y="2662"/>
                    <a:pt x="645" y="2719"/>
                  </a:cubicBezTo>
                  <a:cubicBezTo>
                    <a:pt x="599" y="2764"/>
                    <a:pt x="560" y="2814"/>
                    <a:pt x="523" y="2868"/>
                  </a:cubicBezTo>
                  <a:cubicBezTo>
                    <a:pt x="463" y="2968"/>
                    <a:pt x="416" y="3085"/>
                    <a:pt x="428" y="3205"/>
                  </a:cubicBezTo>
                  <a:cubicBezTo>
                    <a:pt x="433" y="3261"/>
                    <a:pt x="447" y="3315"/>
                    <a:pt x="466" y="3365"/>
                  </a:cubicBezTo>
                  <a:cubicBezTo>
                    <a:pt x="489" y="3419"/>
                    <a:pt x="517" y="3470"/>
                    <a:pt x="549" y="3516"/>
                  </a:cubicBezTo>
                  <a:cubicBezTo>
                    <a:pt x="622" y="3622"/>
                    <a:pt x="707" y="3717"/>
                    <a:pt x="807" y="3797"/>
                  </a:cubicBezTo>
                  <a:cubicBezTo>
                    <a:pt x="937" y="3903"/>
                    <a:pt x="1114" y="4005"/>
                    <a:pt x="1290" y="4005"/>
                  </a:cubicBezTo>
                  <a:cubicBezTo>
                    <a:pt x="1345" y="4005"/>
                    <a:pt x="1400" y="3994"/>
                    <a:pt x="1451" y="3973"/>
                  </a:cubicBezTo>
                  <a:cubicBezTo>
                    <a:pt x="1552" y="3929"/>
                    <a:pt x="1628" y="3840"/>
                    <a:pt x="1658" y="3732"/>
                  </a:cubicBezTo>
                  <a:cubicBezTo>
                    <a:pt x="1681" y="3653"/>
                    <a:pt x="1681" y="3571"/>
                    <a:pt x="1685" y="3489"/>
                  </a:cubicBezTo>
                  <a:cubicBezTo>
                    <a:pt x="1695" y="3307"/>
                    <a:pt x="1693" y="3125"/>
                    <a:pt x="1685" y="2941"/>
                  </a:cubicBezTo>
                  <a:cubicBezTo>
                    <a:pt x="1677" y="2764"/>
                    <a:pt x="1654" y="2588"/>
                    <a:pt x="1635" y="2412"/>
                  </a:cubicBezTo>
                  <a:cubicBezTo>
                    <a:pt x="1616" y="2246"/>
                    <a:pt x="1600" y="2080"/>
                    <a:pt x="1592" y="1914"/>
                  </a:cubicBezTo>
                  <a:cubicBezTo>
                    <a:pt x="1582" y="1735"/>
                    <a:pt x="1581" y="1554"/>
                    <a:pt x="1574" y="1377"/>
                  </a:cubicBezTo>
                  <a:cubicBezTo>
                    <a:pt x="1576" y="1279"/>
                    <a:pt x="1578" y="1182"/>
                    <a:pt x="1578" y="1084"/>
                  </a:cubicBezTo>
                  <a:cubicBezTo>
                    <a:pt x="1579" y="1007"/>
                    <a:pt x="1584" y="931"/>
                    <a:pt x="1589" y="855"/>
                  </a:cubicBezTo>
                  <a:cubicBezTo>
                    <a:pt x="1592" y="774"/>
                    <a:pt x="1597" y="693"/>
                    <a:pt x="1603" y="612"/>
                  </a:cubicBezTo>
                  <a:cubicBezTo>
                    <a:pt x="1608" y="557"/>
                    <a:pt x="1612" y="503"/>
                    <a:pt x="1617" y="448"/>
                  </a:cubicBezTo>
                  <a:cubicBezTo>
                    <a:pt x="1627" y="365"/>
                    <a:pt x="1633" y="283"/>
                    <a:pt x="1633" y="199"/>
                  </a:cubicBezTo>
                  <a:cubicBezTo>
                    <a:pt x="1628" y="126"/>
                    <a:pt x="1576" y="66"/>
                    <a:pt x="1505" y="52"/>
                  </a:cubicBezTo>
                  <a:cubicBezTo>
                    <a:pt x="1494" y="50"/>
                    <a:pt x="1484" y="49"/>
                    <a:pt x="1473" y="49"/>
                  </a:cubicBezTo>
                  <a:cubicBezTo>
                    <a:pt x="1413" y="49"/>
                    <a:pt x="1352" y="81"/>
                    <a:pt x="1328" y="136"/>
                  </a:cubicBezTo>
                  <a:cubicBezTo>
                    <a:pt x="1312" y="172"/>
                    <a:pt x="1299" y="212"/>
                    <a:pt x="1290" y="251"/>
                  </a:cubicBezTo>
                  <a:cubicBezTo>
                    <a:pt x="1286" y="267"/>
                    <a:pt x="1283" y="282"/>
                    <a:pt x="1278" y="297"/>
                  </a:cubicBezTo>
                  <a:lnTo>
                    <a:pt x="1259" y="373"/>
                  </a:lnTo>
                  <a:cubicBezTo>
                    <a:pt x="1163" y="707"/>
                    <a:pt x="1060" y="1040"/>
                    <a:pt x="925" y="1358"/>
                  </a:cubicBezTo>
                  <a:cubicBezTo>
                    <a:pt x="925" y="1358"/>
                    <a:pt x="925" y="1358"/>
                    <a:pt x="925" y="1356"/>
                  </a:cubicBezTo>
                  <a:lnTo>
                    <a:pt x="924" y="1360"/>
                  </a:lnTo>
                  <a:cubicBezTo>
                    <a:pt x="923" y="1364"/>
                    <a:pt x="922" y="1367"/>
                    <a:pt x="920" y="1371"/>
                  </a:cubicBezTo>
                  <a:lnTo>
                    <a:pt x="920" y="1371"/>
                  </a:lnTo>
                  <a:cubicBezTo>
                    <a:pt x="921" y="1370"/>
                    <a:pt x="921" y="1369"/>
                    <a:pt x="921" y="1367"/>
                  </a:cubicBezTo>
                  <a:lnTo>
                    <a:pt x="921" y="1367"/>
                  </a:lnTo>
                  <a:cubicBezTo>
                    <a:pt x="875" y="1475"/>
                    <a:pt x="823" y="1581"/>
                    <a:pt x="762" y="1682"/>
                  </a:cubicBezTo>
                  <a:cubicBezTo>
                    <a:pt x="740" y="1719"/>
                    <a:pt x="718" y="1754"/>
                    <a:pt x="693" y="1787"/>
                  </a:cubicBezTo>
                  <a:cubicBezTo>
                    <a:pt x="675" y="1811"/>
                    <a:pt x="655" y="1831"/>
                    <a:pt x="636" y="1853"/>
                  </a:cubicBezTo>
                  <a:cubicBezTo>
                    <a:pt x="628" y="1841"/>
                    <a:pt x="623" y="1828"/>
                    <a:pt x="617" y="1815"/>
                  </a:cubicBezTo>
                  <a:cubicBezTo>
                    <a:pt x="598" y="1765"/>
                    <a:pt x="576" y="1714"/>
                    <a:pt x="561" y="1662"/>
                  </a:cubicBezTo>
                  <a:cubicBezTo>
                    <a:pt x="547" y="1614"/>
                    <a:pt x="533" y="1567"/>
                    <a:pt x="519" y="1519"/>
                  </a:cubicBezTo>
                  <a:cubicBezTo>
                    <a:pt x="485" y="1379"/>
                    <a:pt x="454" y="1239"/>
                    <a:pt x="427" y="1097"/>
                  </a:cubicBezTo>
                  <a:cubicBezTo>
                    <a:pt x="400" y="953"/>
                    <a:pt x="376" y="810"/>
                    <a:pt x="354" y="666"/>
                  </a:cubicBezTo>
                  <a:cubicBezTo>
                    <a:pt x="348" y="603"/>
                    <a:pt x="343" y="538"/>
                    <a:pt x="341" y="473"/>
                  </a:cubicBezTo>
                  <a:cubicBezTo>
                    <a:pt x="343" y="434"/>
                    <a:pt x="344" y="396"/>
                    <a:pt x="349" y="356"/>
                  </a:cubicBezTo>
                  <a:cubicBezTo>
                    <a:pt x="352" y="342"/>
                    <a:pt x="356" y="329"/>
                    <a:pt x="357" y="315"/>
                  </a:cubicBezTo>
                  <a:cubicBezTo>
                    <a:pt x="387" y="289"/>
                    <a:pt x="406" y="256"/>
                    <a:pt x="414" y="218"/>
                  </a:cubicBezTo>
                  <a:cubicBezTo>
                    <a:pt x="435" y="111"/>
                    <a:pt x="359" y="9"/>
                    <a:pt x="250" y="1"/>
                  </a:cubicBezTo>
                  <a:cubicBezTo>
                    <a:pt x="243" y="1"/>
                    <a:pt x="236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6" name="Google Shape;13856;p25"/>
            <p:cNvSpPr/>
            <p:nvPr/>
          </p:nvSpPr>
          <p:spPr>
            <a:xfrm>
              <a:off x="8828725" y="1761130"/>
              <a:ext cx="30413" cy="23281"/>
            </a:xfrm>
            <a:custGeom>
              <a:avLst/>
              <a:gdLst/>
              <a:ahLst/>
              <a:cxnLst/>
              <a:rect l="l" t="t" r="r" b="b"/>
              <a:pathLst>
                <a:path w="904" h="692" extrusionOk="0">
                  <a:moveTo>
                    <a:pt x="708" y="1"/>
                  </a:moveTo>
                  <a:cubicBezTo>
                    <a:pt x="684" y="1"/>
                    <a:pt x="660" y="7"/>
                    <a:pt x="637" y="19"/>
                  </a:cubicBezTo>
                  <a:cubicBezTo>
                    <a:pt x="538" y="71"/>
                    <a:pt x="441" y="130"/>
                    <a:pt x="348" y="190"/>
                  </a:cubicBezTo>
                  <a:cubicBezTo>
                    <a:pt x="300" y="220"/>
                    <a:pt x="253" y="251"/>
                    <a:pt x="207" y="282"/>
                  </a:cubicBezTo>
                  <a:cubicBezTo>
                    <a:pt x="164" y="308"/>
                    <a:pt x="124" y="337"/>
                    <a:pt x="90" y="370"/>
                  </a:cubicBezTo>
                  <a:cubicBezTo>
                    <a:pt x="60" y="399"/>
                    <a:pt x="39" y="435"/>
                    <a:pt x="29" y="475"/>
                  </a:cubicBezTo>
                  <a:cubicBezTo>
                    <a:pt x="1" y="579"/>
                    <a:pt x="91" y="682"/>
                    <a:pt x="194" y="690"/>
                  </a:cubicBezTo>
                  <a:cubicBezTo>
                    <a:pt x="200" y="692"/>
                    <a:pt x="205" y="692"/>
                    <a:pt x="212" y="692"/>
                  </a:cubicBezTo>
                  <a:lnTo>
                    <a:pt x="231" y="692"/>
                  </a:lnTo>
                  <a:cubicBezTo>
                    <a:pt x="295" y="688"/>
                    <a:pt x="352" y="650"/>
                    <a:pt x="379" y="590"/>
                  </a:cubicBezTo>
                  <a:cubicBezTo>
                    <a:pt x="390" y="582"/>
                    <a:pt x="400" y="574"/>
                    <a:pt x="411" y="565"/>
                  </a:cubicBezTo>
                  <a:cubicBezTo>
                    <a:pt x="514" y="489"/>
                    <a:pt x="622" y="418"/>
                    <a:pt x="731" y="351"/>
                  </a:cubicBezTo>
                  <a:cubicBezTo>
                    <a:pt x="750" y="342"/>
                    <a:pt x="767" y="334"/>
                    <a:pt x="785" y="324"/>
                  </a:cubicBezTo>
                  <a:cubicBezTo>
                    <a:pt x="867" y="283"/>
                    <a:pt x="903" y="182"/>
                    <a:pt x="864" y="98"/>
                  </a:cubicBezTo>
                  <a:cubicBezTo>
                    <a:pt x="835" y="39"/>
                    <a:pt x="772" y="1"/>
                    <a:pt x="7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7" name="Google Shape;13857;p25"/>
            <p:cNvSpPr/>
            <p:nvPr/>
          </p:nvSpPr>
          <p:spPr>
            <a:xfrm>
              <a:off x="8831685" y="1759448"/>
              <a:ext cx="62811" cy="44946"/>
            </a:xfrm>
            <a:custGeom>
              <a:avLst/>
              <a:gdLst/>
              <a:ahLst/>
              <a:cxnLst/>
              <a:rect l="l" t="t" r="r" b="b"/>
              <a:pathLst>
                <a:path w="1867" h="1336" extrusionOk="0">
                  <a:moveTo>
                    <a:pt x="1699" y="1"/>
                  </a:moveTo>
                  <a:cubicBezTo>
                    <a:pt x="1670" y="1"/>
                    <a:pt x="1641" y="10"/>
                    <a:pt x="1615" y="28"/>
                  </a:cubicBezTo>
                  <a:cubicBezTo>
                    <a:pt x="1369" y="178"/>
                    <a:pt x="1124" y="330"/>
                    <a:pt x="880" y="485"/>
                  </a:cubicBezTo>
                  <a:cubicBezTo>
                    <a:pt x="746" y="572"/>
                    <a:pt x="611" y="659"/>
                    <a:pt x="477" y="748"/>
                  </a:cubicBezTo>
                  <a:cubicBezTo>
                    <a:pt x="366" y="822"/>
                    <a:pt x="257" y="903"/>
                    <a:pt x="144" y="976"/>
                  </a:cubicBezTo>
                  <a:cubicBezTo>
                    <a:pt x="97" y="988"/>
                    <a:pt x="57" y="1022"/>
                    <a:pt x="35" y="1066"/>
                  </a:cubicBezTo>
                  <a:cubicBezTo>
                    <a:pt x="33" y="1068"/>
                    <a:pt x="33" y="1068"/>
                    <a:pt x="30" y="1072"/>
                  </a:cubicBezTo>
                  <a:cubicBezTo>
                    <a:pt x="29" y="1079"/>
                    <a:pt x="25" y="1083"/>
                    <a:pt x="24" y="1088"/>
                  </a:cubicBezTo>
                  <a:lnTo>
                    <a:pt x="24" y="1090"/>
                  </a:lnTo>
                  <a:cubicBezTo>
                    <a:pt x="21" y="1099"/>
                    <a:pt x="17" y="1109"/>
                    <a:pt x="14" y="1120"/>
                  </a:cubicBezTo>
                  <a:cubicBezTo>
                    <a:pt x="0" y="1190"/>
                    <a:pt x="29" y="1262"/>
                    <a:pt x="89" y="1303"/>
                  </a:cubicBezTo>
                  <a:cubicBezTo>
                    <a:pt x="119" y="1324"/>
                    <a:pt x="154" y="1335"/>
                    <a:pt x="190" y="1335"/>
                  </a:cubicBezTo>
                  <a:cubicBezTo>
                    <a:pt x="225" y="1335"/>
                    <a:pt x="258" y="1324"/>
                    <a:pt x="288" y="1305"/>
                  </a:cubicBezTo>
                  <a:cubicBezTo>
                    <a:pt x="345" y="1267"/>
                    <a:pt x="399" y="1221"/>
                    <a:pt x="454" y="1180"/>
                  </a:cubicBezTo>
                  <a:cubicBezTo>
                    <a:pt x="882" y="860"/>
                    <a:pt x="1330" y="567"/>
                    <a:pt x="1775" y="271"/>
                  </a:cubicBezTo>
                  <a:cubicBezTo>
                    <a:pt x="1846" y="229"/>
                    <a:pt x="1866" y="135"/>
                    <a:pt x="1820" y="67"/>
                  </a:cubicBezTo>
                  <a:cubicBezTo>
                    <a:pt x="1793" y="24"/>
                    <a:pt x="1747" y="1"/>
                    <a:pt x="1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8" name="Google Shape;13858;p25"/>
            <p:cNvSpPr/>
            <p:nvPr/>
          </p:nvSpPr>
          <p:spPr>
            <a:xfrm>
              <a:off x="8875725" y="1644352"/>
              <a:ext cx="69135" cy="51742"/>
            </a:xfrm>
            <a:custGeom>
              <a:avLst/>
              <a:gdLst/>
              <a:ahLst/>
              <a:cxnLst/>
              <a:rect l="l" t="t" r="r" b="b"/>
              <a:pathLst>
                <a:path w="2055" h="1538" extrusionOk="0">
                  <a:moveTo>
                    <a:pt x="405" y="200"/>
                  </a:moveTo>
                  <a:cubicBezTo>
                    <a:pt x="407" y="202"/>
                    <a:pt x="410" y="204"/>
                    <a:pt x="412" y="207"/>
                  </a:cubicBezTo>
                  <a:lnTo>
                    <a:pt x="412" y="207"/>
                  </a:lnTo>
                  <a:cubicBezTo>
                    <a:pt x="410" y="204"/>
                    <a:pt x="408" y="202"/>
                    <a:pt x="405" y="200"/>
                  </a:cubicBezTo>
                  <a:close/>
                  <a:moveTo>
                    <a:pt x="412" y="207"/>
                  </a:moveTo>
                  <a:lnTo>
                    <a:pt x="412" y="207"/>
                  </a:lnTo>
                  <a:cubicBezTo>
                    <a:pt x="413" y="207"/>
                    <a:pt x="413" y="208"/>
                    <a:pt x="414" y="208"/>
                  </a:cubicBezTo>
                  <a:lnTo>
                    <a:pt x="414" y="208"/>
                  </a:lnTo>
                  <a:cubicBezTo>
                    <a:pt x="413" y="208"/>
                    <a:pt x="413" y="207"/>
                    <a:pt x="412" y="207"/>
                  </a:cubicBezTo>
                  <a:close/>
                  <a:moveTo>
                    <a:pt x="190" y="1"/>
                  </a:moveTo>
                  <a:cubicBezTo>
                    <a:pt x="188" y="1"/>
                    <a:pt x="185" y="1"/>
                    <a:pt x="182" y="1"/>
                  </a:cubicBezTo>
                  <a:cubicBezTo>
                    <a:pt x="103" y="7"/>
                    <a:pt x="37" y="66"/>
                    <a:pt x="19" y="143"/>
                  </a:cubicBezTo>
                  <a:cubicBezTo>
                    <a:pt x="0" y="222"/>
                    <a:pt x="41" y="295"/>
                    <a:pt x="89" y="354"/>
                  </a:cubicBezTo>
                  <a:cubicBezTo>
                    <a:pt x="146" y="423"/>
                    <a:pt x="211" y="485"/>
                    <a:pt x="282" y="539"/>
                  </a:cubicBezTo>
                  <a:cubicBezTo>
                    <a:pt x="383" y="620"/>
                    <a:pt x="488" y="694"/>
                    <a:pt x="595" y="767"/>
                  </a:cubicBezTo>
                  <a:cubicBezTo>
                    <a:pt x="720" y="852"/>
                    <a:pt x="846" y="935"/>
                    <a:pt x="972" y="1017"/>
                  </a:cubicBezTo>
                  <a:cubicBezTo>
                    <a:pt x="1241" y="1193"/>
                    <a:pt x="1509" y="1369"/>
                    <a:pt x="1791" y="1519"/>
                  </a:cubicBezTo>
                  <a:cubicBezTo>
                    <a:pt x="1813" y="1532"/>
                    <a:pt x="1840" y="1538"/>
                    <a:pt x="1865" y="1538"/>
                  </a:cubicBezTo>
                  <a:cubicBezTo>
                    <a:pt x="1928" y="1538"/>
                    <a:pt x="1985" y="1503"/>
                    <a:pt x="2014" y="1448"/>
                  </a:cubicBezTo>
                  <a:cubicBezTo>
                    <a:pt x="2055" y="1367"/>
                    <a:pt x="2023" y="1267"/>
                    <a:pt x="1943" y="1224"/>
                  </a:cubicBezTo>
                  <a:cubicBezTo>
                    <a:pt x="1859" y="1182"/>
                    <a:pt x="1773" y="1139"/>
                    <a:pt x="1691" y="1092"/>
                  </a:cubicBezTo>
                  <a:lnTo>
                    <a:pt x="1650" y="1066"/>
                  </a:lnTo>
                  <a:lnTo>
                    <a:pt x="1654" y="1069"/>
                  </a:lnTo>
                  <a:lnTo>
                    <a:pt x="1654" y="1069"/>
                  </a:lnTo>
                  <a:lnTo>
                    <a:pt x="1643" y="1063"/>
                  </a:lnTo>
                  <a:lnTo>
                    <a:pt x="1637" y="1058"/>
                  </a:lnTo>
                  <a:lnTo>
                    <a:pt x="1640" y="1061"/>
                  </a:lnTo>
                  <a:cubicBezTo>
                    <a:pt x="1618" y="1047"/>
                    <a:pt x="1594" y="1033"/>
                    <a:pt x="1571" y="1019"/>
                  </a:cubicBezTo>
                  <a:lnTo>
                    <a:pt x="1572" y="1019"/>
                  </a:lnTo>
                  <a:lnTo>
                    <a:pt x="1565" y="1016"/>
                  </a:lnTo>
                  <a:lnTo>
                    <a:pt x="1565" y="1016"/>
                  </a:lnTo>
                  <a:cubicBezTo>
                    <a:pt x="1403" y="914"/>
                    <a:pt x="1242" y="810"/>
                    <a:pt x="1081" y="705"/>
                  </a:cubicBezTo>
                  <a:cubicBezTo>
                    <a:pt x="896" y="582"/>
                    <a:pt x="711" y="454"/>
                    <a:pt x="537" y="316"/>
                  </a:cubicBezTo>
                  <a:cubicBezTo>
                    <a:pt x="494" y="282"/>
                    <a:pt x="454" y="245"/>
                    <a:pt x="414" y="208"/>
                  </a:cubicBezTo>
                  <a:lnTo>
                    <a:pt x="414" y="208"/>
                  </a:lnTo>
                  <a:cubicBezTo>
                    <a:pt x="417" y="211"/>
                    <a:pt x="419" y="213"/>
                    <a:pt x="421" y="216"/>
                  </a:cubicBezTo>
                  <a:cubicBezTo>
                    <a:pt x="409" y="205"/>
                    <a:pt x="398" y="192"/>
                    <a:pt x="388" y="180"/>
                  </a:cubicBezTo>
                  <a:cubicBezTo>
                    <a:pt x="388" y="178"/>
                    <a:pt x="386" y="178"/>
                    <a:pt x="386" y="177"/>
                  </a:cubicBezTo>
                  <a:cubicBezTo>
                    <a:pt x="383" y="131"/>
                    <a:pt x="363" y="86"/>
                    <a:pt x="329" y="55"/>
                  </a:cubicBezTo>
                  <a:cubicBezTo>
                    <a:pt x="317" y="44"/>
                    <a:pt x="303" y="34"/>
                    <a:pt x="288" y="26"/>
                  </a:cubicBezTo>
                  <a:lnTo>
                    <a:pt x="288" y="26"/>
                  </a:lnTo>
                  <a:lnTo>
                    <a:pt x="291" y="28"/>
                  </a:lnTo>
                  <a:cubicBezTo>
                    <a:pt x="261" y="10"/>
                    <a:pt x="226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59" name="Google Shape;13859;p25"/>
            <p:cNvSpPr/>
            <p:nvPr/>
          </p:nvSpPr>
          <p:spPr>
            <a:xfrm>
              <a:off x="8901765" y="1626050"/>
              <a:ext cx="53593" cy="88042"/>
            </a:xfrm>
            <a:custGeom>
              <a:avLst/>
              <a:gdLst/>
              <a:ahLst/>
              <a:cxnLst/>
              <a:rect l="l" t="t" r="r" b="b"/>
              <a:pathLst>
                <a:path w="1593" h="2617" extrusionOk="0">
                  <a:moveTo>
                    <a:pt x="122" y="2191"/>
                  </a:moveTo>
                  <a:cubicBezTo>
                    <a:pt x="121" y="2193"/>
                    <a:pt x="120" y="2195"/>
                    <a:pt x="120" y="2197"/>
                  </a:cubicBezTo>
                  <a:lnTo>
                    <a:pt x="120" y="2197"/>
                  </a:lnTo>
                  <a:cubicBezTo>
                    <a:pt x="120" y="2195"/>
                    <a:pt x="121" y="2193"/>
                    <a:pt x="122" y="2191"/>
                  </a:cubicBezTo>
                  <a:close/>
                  <a:moveTo>
                    <a:pt x="1409" y="0"/>
                  </a:moveTo>
                  <a:cubicBezTo>
                    <a:pt x="1215" y="0"/>
                    <a:pt x="1075" y="161"/>
                    <a:pt x="974" y="309"/>
                  </a:cubicBezTo>
                  <a:cubicBezTo>
                    <a:pt x="888" y="436"/>
                    <a:pt x="816" y="570"/>
                    <a:pt x="755" y="709"/>
                  </a:cubicBezTo>
                  <a:cubicBezTo>
                    <a:pt x="683" y="869"/>
                    <a:pt x="613" y="1031"/>
                    <a:pt x="545" y="1192"/>
                  </a:cubicBezTo>
                  <a:lnTo>
                    <a:pt x="545" y="1191"/>
                  </a:lnTo>
                  <a:cubicBezTo>
                    <a:pt x="502" y="1286"/>
                    <a:pt x="463" y="1382"/>
                    <a:pt x="423" y="1479"/>
                  </a:cubicBezTo>
                  <a:cubicBezTo>
                    <a:pt x="339" y="1675"/>
                    <a:pt x="260" y="1873"/>
                    <a:pt x="176" y="2069"/>
                  </a:cubicBezTo>
                  <a:cubicBezTo>
                    <a:pt x="154" y="2117"/>
                    <a:pt x="133" y="2164"/>
                    <a:pt x="114" y="2212"/>
                  </a:cubicBezTo>
                  <a:cubicBezTo>
                    <a:pt x="116" y="2206"/>
                    <a:pt x="118" y="2201"/>
                    <a:pt x="120" y="2197"/>
                  </a:cubicBezTo>
                  <a:lnTo>
                    <a:pt x="120" y="2197"/>
                  </a:lnTo>
                  <a:cubicBezTo>
                    <a:pt x="93" y="2257"/>
                    <a:pt x="66" y="2317"/>
                    <a:pt x="40" y="2376"/>
                  </a:cubicBezTo>
                  <a:cubicBezTo>
                    <a:pt x="0" y="2467"/>
                    <a:pt x="35" y="2574"/>
                    <a:pt x="132" y="2609"/>
                  </a:cubicBezTo>
                  <a:cubicBezTo>
                    <a:pt x="149" y="2614"/>
                    <a:pt x="168" y="2617"/>
                    <a:pt x="185" y="2617"/>
                  </a:cubicBezTo>
                  <a:cubicBezTo>
                    <a:pt x="257" y="2617"/>
                    <a:pt x="318" y="2573"/>
                    <a:pt x="344" y="2508"/>
                  </a:cubicBezTo>
                  <a:cubicBezTo>
                    <a:pt x="456" y="2201"/>
                    <a:pt x="581" y="1898"/>
                    <a:pt x="711" y="1598"/>
                  </a:cubicBezTo>
                  <a:lnTo>
                    <a:pt x="716" y="1585"/>
                  </a:lnTo>
                  <a:lnTo>
                    <a:pt x="716" y="1585"/>
                  </a:lnTo>
                  <a:cubicBezTo>
                    <a:pt x="716" y="1585"/>
                    <a:pt x="716" y="1585"/>
                    <a:pt x="715" y="1585"/>
                  </a:cubicBezTo>
                  <a:lnTo>
                    <a:pt x="715" y="1585"/>
                  </a:lnTo>
                  <a:cubicBezTo>
                    <a:pt x="755" y="1496"/>
                    <a:pt x="794" y="1407"/>
                    <a:pt x="833" y="1317"/>
                  </a:cubicBezTo>
                  <a:lnTo>
                    <a:pt x="833" y="1319"/>
                  </a:lnTo>
                  <a:cubicBezTo>
                    <a:pt x="937" y="1089"/>
                    <a:pt x="1036" y="854"/>
                    <a:pt x="1164" y="637"/>
                  </a:cubicBezTo>
                  <a:cubicBezTo>
                    <a:pt x="1195" y="584"/>
                    <a:pt x="1230" y="534"/>
                    <a:pt x="1267" y="486"/>
                  </a:cubicBezTo>
                  <a:cubicBezTo>
                    <a:pt x="1290" y="458"/>
                    <a:pt x="1316" y="428"/>
                    <a:pt x="1341" y="402"/>
                  </a:cubicBezTo>
                  <a:cubicBezTo>
                    <a:pt x="1354" y="391"/>
                    <a:pt x="1365" y="382"/>
                    <a:pt x="1376" y="372"/>
                  </a:cubicBezTo>
                  <a:cubicBezTo>
                    <a:pt x="1382" y="369"/>
                    <a:pt x="1387" y="366"/>
                    <a:pt x="1392" y="363"/>
                  </a:cubicBezTo>
                  <a:lnTo>
                    <a:pt x="1396" y="360"/>
                  </a:lnTo>
                  <a:cubicBezTo>
                    <a:pt x="1402" y="360"/>
                    <a:pt x="1407" y="360"/>
                    <a:pt x="1412" y="360"/>
                  </a:cubicBezTo>
                  <a:cubicBezTo>
                    <a:pt x="1502" y="360"/>
                    <a:pt x="1580" y="282"/>
                    <a:pt x="1586" y="192"/>
                  </a:cubicBezTo>
                  <a:cubicBezTo>
                    <a:pt x="1593" y="97"/>
                    <a:pt x="1518" y="3"/>
                    <a:pt x="1420" y="0"/>
                  </a:cubicBezTo>
                  <a:cubicBezTo>
                    <a:pt x="1416" y="0"/>
                    <a:pt x="1413" y="0"/>
                    <a:pt x="14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0" name="Google Shape;13860;p25"/>
            <p:cNvSpPr/>
            <p:nvPr/>
          </p:nvSpPr>
          <p:spPr>
            <a:xfrm>
              <a:off x="8890562" y="1667836"/>
              <a:ext cx="130667" cy="72500"/>
            </a:xfrm>
            <a:custGeom>
              <a:avLst/>
              <a:gdLst/>
              <a:ahLst/>
              <a:cxnLst/>
              <a:rect l="l" t="t" r="r" b="b"/>
              <a:pathLst>
                <a:path w="3884" h="2155" extrusionOk="0">
                  <a:moveTo>
                    <a:pt x="791" y="1551"/>
                  </a:moveTo>
                  <a:lnTo>
                    <a:pt x="791" y="1551"/>
                  </a:lnTo>
                  <a:cubicBezTo>
                    <a:pt x="789" y="1552"/>
                    <a:pt x="786" y="1553"/>
                    <a:pt x="784" y="1554"/>
                  </a:cubicBezTo>
                  <a:lnTo>
                    <a:pt x="784" y="1554"/>
                  </a:lnTo>
                  <a:cubicBezTo>
                    <a:pt x="786" y="1553"/>
                    <a:pt x="789" y="1552"/>
                    <a:pt x="791" y="1551"/>
                  </a:cubicBezTo>
                  <a:close/>
                  <a:moveTo>
                    <a:pt x="3707" y="1"/>
                  </a:moveTo>
                  <a:cubicBezTo>
                    <a:pt x="3690" y="1"/>
                    <a:pt x="3674" y="4"/>
                    <a:pt x="3658" y="9"/>
                  </a:cubicBezTo>
                  <a:cubicBezTo>
                    <a:pt x="3414" y="97"/>
                    <a:pt x="3176" y="204"/>
                    <a:pt x="2947" y="322"/>
                  </a:cubicBezTo>
                  <a:cubicBezTo>
                    <a:pt x="2739" y="428"/>
                    <a:pt x="2532" y="534"/>
                    <a:pt x="2329" y="648"/>
                  </a:cubicBezTo>
                  <a:lnTo>
                    <a:pt x="2333" y="647"/>
                  </a:lnTo>
                  <a:lnTo>
                    <a:pt x="2333" y="647"/>
                  </a:lnTo>
                  <a:cubicBezTo>
                    <a:pt x="2059" y="802"/>
                    <a:pt x="1785" y="954"/>
                    <a:pt x="1516" y="1119"/>
                  </a:cubicBezTo>
                  <a:cubicBezTo>
                    <a:pt x="1270" y="1267"/>
                    <a:pt x="1022" y="1416"/>
                    <a:pt x="773" y="1562"/>
                  </a:cubicBezTo>
                  <a:cubicBezTo>
                    <a:pt x="776" y="1559"/>
                    <a:pt x="780" y="1556"/>
                    <a:pt x="784" y="1554"/>
                  </a:cubicBezTo>
                  <a:lnTo>
                    <a:pt x="784" y="1554"/>
                  </a:lnTo>
                  <a:cubicBezTo>
                    <a:pt x="676" y="1610"/>
                    <a:pt x="567" y="1669"/>
                    <a:pt x="457" y="1720"/>
                  </a:cubicBezTo>
                  <a:cubicBezTo>
                    <a:pt x="428" y="1701"/>
                    <a:pt x="395" y="1691"/>
                    <a:pt x="363" y="1691"/>
                  </a:cubicBezTo>
                  <a:cubicBezTo>
                    <a:pt x="336" y="1691"/>
                    <a:pt x="309" y="1698"/>
                    <a:pt x="284" y="1711"/>
                  </a:cubicBezTo>
                  <a:cubicBezTo>
                    <a:pt x="246" y="1731"/>
                    <a:pt x="208" y="1752"/>
                    <a:pt x="170" y="1772"/>
                  </a:cubicBezTo>
                  <a:cubicBezTo>
                    <a:pt x="139" y="1788"/>
                    <a:pt x="110" y="1806"/>
                    <a:pt x="83" y="1828"/>
                  </a:cubicBezTo>
                  <a:cubicBezTo>
                    <a:pt x="50" y="1856"/>
                    <a:pt x="28" y="1897"/>
                    <a:pt x="21" y="1942"/>
                  </a:cubicBezTo>
                  <a:cubicBezTo>
                    <a:pt x="1" y="2046"/>
                    <a:pt x="75" y="2146"/>
                    <a:pt x="183" y="2154"/>
                  </a:cubicBezTo>
                  <a:cubicBezTo>
                    <a:pt x="189" y="2154"/>
                    <a:pt x="196" y="2155"/>
                    <a:pt x="203" y="2155"/>
                  </a:cubicBezTo>
                  <a:cubicBezTo>
                    <a:pt x="206" y="2155"/>
                    <a:pt x="210" y="2154"/>
                    <a:pt x="213" y="2154"/>
                  </a:cubicBezTo>
                  <a:cubicBezTo>
                    <a:pt x="241" y="2154"/>
                    <a:pt x="270" y="2151"/>
                    <a:pt x="298" y="2146"/>
                  </a:cubicBezTo>
                  <a:cubicBezTo>
                    <a:pt x="340" y="2136"/>
                    <a:pt x="379" y="2122"/>
                    <a:pt x="419" y="2105"/>
                  </a:cubicBezTo>
                  <a:cubicBezTo>
                    <a:pt x="498" y="2073"/>
                    <a:pt x="575" y="2038"/>
                    <a:pt x="650" y="1997"/>
                  </a:cubicBezTo>
                  <a:cubicBezTo>
                    <a:pt x="739" y="1946"/>
                    <a:pt x="829" y="1897"/>
                    <a:pt x="919" y="1847"/>
                  </a:cubicBezTo>
                  <a:cubicBezTo>
                    <a:pt x="992" y="1806"/>
                    <a:pt x="1061" y="1760"/>
                    <a:pt x="1133" y="1715"/>
                  </a:cubicBezTo>
                  <a:cubicBezTo>
                    <a:pt x="1293" y="1616"/>
                    <a:pt x="1451" y="1514"/>
                    <a:pt x="1609" y="1415"/>
                  </a:cubicBezTo>
                  <a:cubicBezTo>
                    <a:pt x="1758" y="1320"/>
                    <a:pt x="1908" y="1229"/>
                    <a:pt x="2059" y="1136"/>
                  </a:cubicBezTo>
                  <a:cubicBezTo>
                    <a:pt x="2192" y="1054"/>
                    <a:pt x="2329" y="976"/>
                    <a:pt x="2466" y="897"/>
                  </a:cubicBezTo>
                  <a:cubicBezTo>
                    <a:pt x="2635" y="805"/>
                    <a:pt x="2803" y="713"/>
                    <a:pt x="2974" y="628"/>
                  </a:cubicBezTo>
                  <a:cubicBezTo>
                    <a:pt x="3129" y="549"/>
                    <a:pt x="3287" y="479"/>
                    <a:pt x="3449" y="413"/>
                  </a:cubicBezTo>
                  <a:cubicBezTo>
                    <a:pt x="3550" y="375"/>
                    <a:pt x="3653" y="338"/>
                    <a:pt x="3759" y="306"/>
                  </a:cubicBezTo>
                  <a:cubicBezTo>
                    <a:pt x="3840" y="283"/>
                    <a:pt x="3884" y="186"/>
                    <a:pt x="3857" y="107"/>
                  </a:cubicBezTo>
                  <a:cubicBezTo>
                    <a:pt x="3834" y="42"/>
                    <a:pt x="3773" y="1"/>
                    <a:pt x="37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1" name="Google Shape;13861;p25"/>
            <p:cNvSpPr/>
            <p:nvPr/>
          </p:nvSpPr>
          <p:spPr>
            <a:xfrm>
              <a:off x="8914920" y="1694246"/>
              <a:ext cx="142106" cy="160307"/>
            </a:xfrm>
            <a:custGeom>
              <a:avLst/>
              <a:gdLst/>
              <a:ahLst/>
              <a:cxnLst/>
              <a:rect l="l" t="t" r="r" b="b"/>
              <a:pathLst>
                <a:path w="4224" h="4765" extrusionOk="0">
                  <a:moveTo>
                    <a:pt x="4030" y="1"/>
                  </a:moveTo>
                  <a:cubicBezTo>
                    <a:pt x="4006" y="1"/>
                    <a:pt x="3982" y="6"/>
                    <a:pt x="3961" y="19"/>
                  </a:cubicBezTo>
                  <a:cubicBezTo>
                    <a:pt x="3863" y="75"/>
                    <a:pt x="3765" y="131"/>
                    <a:pt x="3668" y="188"/>
                  </a:cubicBezTo>
                  <a:cubicBezTo>
                    <a:pt x="3469" y="297"/>
                    <a:pt x="3271" y="408"/>
                    <a:pt x="3071" y="514"/>
                  </a:cubicBezTo>
                  <a:cubicBezTo>
                    <a:pt x="2804" y="653"/>
                    <a:pt x="2536" y="801"/>
                    <a:pt x="2258" y="918"/>
                  </a:cubicBezTo>
                  <a:cubicBezTo>
                    <a:pt x="2159" y="957"/>
                    <a:pt x="2058" y="990"/>
                    <a:pt x="1955" y="1019"/>
                  </a:cubicBezTo>
                  <a:cubicBezTo>
                    <a:pt x="1889" y="1036"/>
                    <a:pt x="1821" y="1049"/>
                    <a:pt x="1751" y="1059"/>
                  </a:cubicBezTo>
                  <a:cubicBezTo>
                    <a:pt x="1699" y="1063"/>
                    <a:pt x="1647" y="1068"/>
                    <a:pt x="1593" y="1068"/>
                  </a:cubicBezTo>
                  <a:cubicBezTo>
                    <a:pt x="1555" y="1066"/>
                    <a:pt x="1518" y="1063"/>
                    <a:pt x="1480" y="1059"/>
                  </a:cubicBezTo>
                  <a:cubicBezTo>
                    <a:pt x="1439" y="1052"/>
                    <a:pt x="1396" y="1044"/>
                    <a:pt x="1354" y="1040"/>
                  </a:cubicBezTo>
                  <a:cubicBezTo>
                    <a:pt x="1349" y="1039"/>
                    <a:pt x="1344" y="1039"/>
                    <a:pt x="1340" y="1039"/>
                  </a:cubicBezTo>
                  <a:cubicBezTo>
                    <a:pt x="1202" y="1039"/>
                    <a:pt x="1116" y="1194"/>
                    <a:pt x="1194" y="1312"/>
                  </a:cubicBezTo>
                  <a:cubicBezTo>
                    <a:pt x="1219" y="1345"/>
                    <a:pt x="1246" y="1375"/>
                    <a:pt x="1278" y="1402"/>
                  </a:cubicBezTo>
                  <a:cubicBezTo>
                    <a:pt x="1311" y="1438"/>
                    <a:pt x="1343" y="1476"/>
                    <a:pt x="1373" y="1516"/>
                  </a:cubicBezTo>
                  <a:lnTo>
                    <a:pt x="1371" y="1514"/>
                  </a:lnTo>
                  <a:lnTo>
                    <a:pt x="1371" y="1514"/>
                  </a:lnTo>
                  <a:cubicBezTo>
                    <a:pt x="1408" y="1567"/>
                    <a:pt x="1441" y="1620"/>
                    <a:pt x="1472" y="1676"/>
                  </a:cubicBezTo>
                  <a:cubicBezTo>
                    <a:pt x="1499" y="1725"/>
                    <a:pt x="1523" y="1776"/>
                    <a:pt x="1545" y="1828"/>
                  </a:cubicBezTo>
                  <a:cubicBezTo>
                    <a:pt x="1571" y="1894"/>
                    <a:pt x="1594" y="1962"/>
                    <a:pt x="1613" y="2030"/>
                  </a:cubicBezTo>
                  <a:cubicBezTo>
                    <a:pt x="1635" y="2118"/>
                    <a:pt x="1653" y="2205"/>
                    <a:pt x="1664" y="2293"/>
                  </a:cubicBezTo>
                  <a:cubicBezTo>
                    <a:pt x="1680" y="2437"/>
                    <a:pt x="1689" y="2581"/>
                    <a:pt x="1688" y="2725"/>
                  </a:cubicBezTo>
                  <a:lnTo>
                    <a:pt x="1688" y="2741"/>
                  </a:lnTo>
                  <a:cubicBezTo>
                    <a:pt x="1688" y="2819"/>
                    <a:pt x="1688" y="2897"/>
                    <a:pt x="1688" y="2976"/>
                  </a:cubicBezTo>
                  <a:cubicBezTo>
                    <a:pt x="1686" y="3093"/>
                    <a:pt x="1683" y="3211"/>
                    <a:pt x="1683" y="3329"/>
                  </a:cubicBezTo>
                  <a:lnTo>
                    <a:pt x="1683" y="3308"/>
                  </a:lnTo>
                  <a:cubicBezTo>
                    <a:pt x="1681" y="3422"/>
                    <a:pt x="1683" y="3537"/>
                    <a:pt x="1683" y="3651"/>
                  </a:cubicBezTo>
                  <a:lnTo>
                    <a:pt x="1683" y="3631"/>
                  </a:lnTo>
                  <a:cubicBezTo>
                    <a:pt x="1683" y="3705"/>
                    <a:pt x="1686" y="3780"/>
                    <a:pt x="1689" y="3854"/>
                  </a:cubicBezTo>
                  <a:cubicBezTo>
                    <a:pt x="1691" y="3878"/>
                    <a:pt x="1692" y="3900"/>
                    <a:pt x="1692" y="3924"/>
                  </a:cubicBezTo>
                  <a:cubicBezTo>
                    <a:pt x="1658" y="3876"/>
                    <a:pt x="1621" y="3829"/>
                    <a:pt x="1585" y="3781"/>
                  </a:cubicBezTo>
                  <a:cubicBezTo>
                    <a:pt x="1526" y="3705"/>
                    <a:pt x="1466" y="3631"/>
                    <a:pt x="1404" y="3556"/>
                  </a:cubicBezTo>
                  <a:cubicBezTo>
                    <a:pt x="1145" y="3245"/>
                    <a:pt x="863" y="2950"/>
                    <a:pt x="618" y="2627"/>
                  </a:cubicBezTo>
                  <a:lnTo>
                    <a:pt x="618" y="2627"/>
                  </a:lnTo>
                  <a:lnTo>
                    <a:pt x="630" y="2645"/>
                  </a:lnTo>
                  <a:cubicBezTo>
                    <a:pt x="565" y="2559"/>
                    <a:pt x="505" y="2469"/>
                    <a:pt x="451" y="2377"/>
                  </a:cubicBezTo>
                  <a:cubicBezTo>
                    <a:pt x="431" y="2339"/>
                    <a:pt x="412" y="2301"/>
                    <a:pt x="394" y="2262"/>
                  </a:cubicBezTo>
                  <a:cubicBezTo>
                    <a:pt x="388" y="2246"/>
                    <a:pt x="382" y="2228"/>
                    <a:pt x="377" y="2211"/>
                  </a:cubicBezTo>
                  <a:cubicBezTo>
                    <a:pt x="372" y="2192"/>
                    <a:pt x="369" y="2170"/>
                    <a:pt x="364" y="2151"/>
                  </a:cubicBezTo>
                  <a:cubicBezTo>
                    <a:pt x="363" y="2119"/>
                    <a:pt x="363" y="2089"/>
                    <a:pt x="363" y="2057"/>
                  </a:cubicBezTo>
                  <a:cubicBezTo>
                    <a:pt x="361" y="1965"/>
                    <a:pt x="272" y="1891"/>
                    <a:pt x="184" y="1891"/>
                  </a:cubicBezTo>
                  <a:cubicBezTo>
                    <a:pt x="180" y="1891"/>
                    <a:pt x="176" y="1891"/>
                    <a:pt x="173" y="1891"/>
                  </a:cubicBezTo>
                  <a:cubicBezTo>
                    <a:pt x="75" y="1899"/>
                    <a:pt x="0" y="1983"/>
                    <a:pt x="5" y="2080"/>
                  </a:cubicBezTo>
                  <a:cubicBezTo>
                    <a:pt x="7" y="2179"/>
                    <a:pt x="27" y="2277"/>
                    <a:pt x="65" y="2369"/>
                  </a:cubicBezTo>
                  <a:cubicBezTo>
                    <a:pt x="105" y="2461"/>
                    <a:pt x="154" y="2548"/>
                    <a:pt x="211" y="2629"/>
                  </a:cubicBezTo>
                  <a:cubicBezTo>
                    <a:pt x="303" y="2763"/>
                    <a:pt x="404" y="2892"/>
                    <a:pt x="512" y="3014"/>
                  </a:cubicBezTo>
                  <a:cubicBezTo>
                    <a:pt x="618" y="3132"/>
                    <a:pt x="724" y="3253"/>
                    <a:pt x="830" y="3371"/>
                  </a:cubicBezTo>
                  <a:cubicBezTo>
                    <a:pt x="918" y="3468"/>
                    <a:pt x="1007" y="3566"/>
                    <a:pt x="1091" y="3666"/>
                  </a:cubicBezTo>
                  <a:cubicBezTo>
                    <a:pt x="1142" y="3727"/>
                    <a:pt x="1195" y="3786"/>
                    <a:pt x="1243" y="3848"/>
                  </a:cubicBezTo>
                  <a:cubicBezTo>
                    <a:pt x="1286" y="3902"/>
                    <a:pt x="1328" y="3957"/>
                    <a:pt x="1370" y="4011"/>
                  </a:cubicBezTo>
                  <a:cubicBezTo>
                    <a:pt x="1431" y="4101"/>
                    <a:pt x="1496" y="4191"/>
                    <a:pt x="1555" y="4280"/>
                  </a:cubicBezTo>
                  <a:cubicBezTo>
                    <a:pt x="1610" y="4365"/>
                    <a:pt x="1661" y="4451"/>
                    <a:pt x="1710" y="4539"/>
                  </a:cubicBezTo>
                  <a:lnTo>
                    <a:pt x="1710" y="4539"/>
                  </a:lnTo>
                  <a:cubicBezTo>
                    <a:pt x="1710" y="4538"/>
                    <a:pt x="1709" y="4537"/>
                    <a:pt x="1708" y="4536"/>
                  </a:cubicBezTo>
                  <a:lnTo>
                    <a:pt x="1708" y="4536"/>
                  </a:lnTo>
                  <a:cubicBezTo>
                    <a:pt x="1737" y="4587"/>
                    <a:pt x="1762" y="4638"/>
                    <a:pt x="1792" y="4687"/>
                  </a:cubicBezTo>
                  <a:lnTo>
                    <a:pt x="1787" y="4687"/>
                  </a:lnTo>
                  <a:cubicBezTo>
                    <a:pt x="1821" y="4736"/>
                    <a:pt x="1877" y="4765"/>
                    <a:pt x="1936" y="4765"/>
                  </a:cubicBezTo>
                  <a:cubicBezTo>
                    <a:pt x="1954" y="4765"/>
                    <a:pt x="1972" y="4762"/>
                    <a:pt x="1990" y="4756"/>
                  </a:cubicBezTo>
                  <a:cubicBezTo>
                    <a:pt x="2066" y="4731"/>
                    <a:pt x="2115" y="4658"/>
                    <a:pt x="2110" y="4579"/>
                  </a:cubicBezTo>
                  <a:cubicBezTo>
                    <a:pt x="2102" y="4508"/>
                    <a:pt x="2085" y="4440"/>
                    <a:pt x="2074" y="4370"/>
                  </a:cubicBezTo>
                  <a:cubicBezTo>
                    <a:pt x="2066" y="4326"/>
                    <a:pt x="2058" y="4282"/>
                    <a:pt x="2050" y="4237"/>
                  </a:cubicBezTo>
                  <a:cubicBezTo>
                    <a:pt x="2041" y="4152"/>
                    <a:pt x="2031" y="4071"/>
                    <a:pt x="2022" y="3984"/>
                  </a:cubicBezTo>
                  <a:cubicBezTo>
                    <a:pt x="2011" y="3898"/>
                    <a:pt x="2011" y="3810"/>
                    <a:pt x="2004" y="3723"/>
                  </a:cubicBezTo>
                  <a:cubicBezTo>
                    <a:pt x="1995" y="3563"/>
                    <a:pt x="1992" y="3401"/>
                    <a:pt x="1992" y="3240"/>
                  </a:cubicBezTo>
                  <a:lnTo>
                    <a:pt x="1992" y="2964"/>
                  </a:lnTo>
                  <a:cubicBezTo>
                    <a:pt x="1992" y="2869"/>
                    <a:pt x="1995" y="2773"/>
                    <a:pt x="1992" y="2678"/>
                  </a:cubicBezTo>
                  <a:cubicBezTo>
                    <a:pt x="1987" y="2562"/>
                    <a:pt x="1987" y="2447"/>
                    <a:pt x="1976" y="2331"/>
                  </a:cubicBezTo>
                  <a:cubicBezTo>
                    <a:pt x="1957" y="2094"/>
                    <a:pt x="1901" y="1860"/>
                    <a:pt x="1811" y="1638"/>
                  </a:cubicBezTo>
                  <a:cubicBezTo>
                    <a:pt x="1778" y="1556"/>
                    <a:pt x="1738" y="1476"/>
                    <a:pt x="1694" y="1400"/>
                  </a:cubicBezTo>
                  <a:cubicBezTo>
                    <a:pt x="1816" y="1389"/>
                    <a:pt x="1938" y="1367"/>
                    <a:pt x="2055" y="1332"/>
                  </a:cubicBezTo>
                  <a:cubicBezTo>
                    <a:pt x="2258" y="1271"/>
                    <a:pt x="2454" y="1190"/>
                    <a:pt x="2641" y="1090"/>
                  </a:cubicBezTo>
                  <a:cubicBezTo>
                    <a:pt x="2813" y="1000"/>
                    <a:pt x="2986" y="908"/>
                    <a:pt x="3157" y="816"/>
                  </a:cubicBezTo>
                  <a:cubicBezTo>
                    <a:pt x="3472" y="645"/>
                    <a:pt x="3785" y="476"/>
                    <a:pt x="4107" y="321"/>
                  </a:cubicBezTo>
                  <a:cubicBezTo>
                    <a:pt x="4189" y="280"/>
                    <a:pt x="4224" y="180"/>
                    <a:pt x="4184" y="98"/>
                  </a:cubicBezTo>
                  <a:cubicBezTo>
                    <a:pt x="4156" y="40"/>
                    <a:pt x="4093" y="1"/>
                    <a:pt x="40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2" name="Google Shape;13862;p25"/>
            <p:cNvSpPr/>
            <p:nvPr/>
          </p:nvSpPr>
          <p:spPr>
            <a:xfrm>
              <a:off x="9000005" y="1755680"/>
              <a:ext cx="66444" cy="109775"/>
            </a:xfrm>
            <a:custGeom>
              <a:avLst/>
              <a:gdLst/>
              <a:ahLst/>
              <a:cxnLst/>
              <a:rect l="l" t="t" r="r" b="b"/>
              <a:pathLst>
                <a:path w="1975" h="3263" extrusionOk="0">
                  <a:moveTo>
                    <a:pt x="975" y="1158"/>
                  </a:moveTo>
                  <a:cubicBezTo>
                    <a:pt x="981" y="1159"/>
                    <a:pt x="986" y="1160"/>
                    <a:pt x="992" y="1161"/>
                  </a:cubicBezTo>
                  <a:lnTo>
                    <a:pt x="975" y="1158"/>
                  </a:lnTo>
                  <a:close/>
                  <a:moveTo>
                    <a:pt x="712" y="0"/>
                  </a:moveTo>
                  <a:cubicBezTo>
                    <a:pt x="653" y="0"/>
                    <a:pt x="594" y="11"/>
                    <a:pt x="539" y="32"/>
                  </a:cubicBezTo>
                  <a:cubicBezTo>
                    <a:pt x="482" y="54"/>
                    <a:pt x="428" y="81"/>
                    <a:pt x="378" y="114"/>
                  </a:cubicBezTo>
                  <a:cubicBezTo>
                    <a:pt x="317" y="151"/>
                    <a:pt x="260" y="193"/>
                    <a:pt x="208" y="239"/>
                  </a:cubicBezTo>
                  <a:cubicBezTo>
                    <a:pt x="166" y="279"/>
                    <a:pt x="118" y="323"/>
                    <a:pt x="91" y="374"/>
                  </a:cubicBezTo>
                  <a:cubicBezTo>
                    <a:pt x="64" y="423"/>
                    <a:pt x="53" y="480"/>
                    <a:pt x="63" y="534"/>
                  </a:cubicBezTo>
                  <a:cubicBezTo>
                    <a:pt x="74" y="583"/>
                    <a:pt x="104" y="627"/>
                    <a:pt x="147" y="654"/>
                  </a:cubicBezTo>
                  <a:cubicBezTo>
                    <a:pt x="180" y="676"/>
                    <a:pt x="216" y="679"/>
                    <a:pt x="254" y="690"/>
                  </a:cubicBezTo>
                  <a:lnTo>
                    <a:pt x="265" y="692"/>
                  </a:lnTo>
                  <a:cubicBezTo>
                    <a:pt x="279" y="696"/>
                    <a:pt x="293" y="698"/>
                    <a:pt x="306" y="698"/>
                  </a:cubicBezTo>
                  <a:cubicBezTo>
                    <a:pt x="386" y="698"/>
                    <a:pt x="460" y="631"/>
                    <a:pt x="477" y="554"/>
                  </a:cubicBezTo>
                  <a:cubicBezTo>
                    <a:pt x="484" y="527"/>
                    <a:pt x="482" y="499"/>
                    <a:pt x="474" y="472"/>
                  </a:cubicBezTo>
                  <a:cubicBezTo>
                    <a:pt x="488" y="459"/>
                    <a:pt x="504" y="447"/>
                    <a:pt x="519" y="434"/>
                  </a:cubicBezTo>
                  <a:cubicBezTo>
                    <a:pt x="541" y="420"/>
                    <a:pt x="560" y="404"/>
                    <a:pt x="585" y="391"/>
                  </a:cubicBezTo>
                  <a:cubicBezTo>
                    <a:pt x="609" y="377"/>
                    <a:pt x="636" y="366"/>
                    <a:pt x="661" y="353"/>
                  </a:cubicBezTo>
                  <a:lnTo>
                    <a:pt x="675" y="349"/>
                  </a:lnTo>
                  <a:lnTo>
                    <a:pt x="693" y="345"/>
                  </a:lnTo>
                  <a:lnTo>
                    <a:pt x="696" y="345"/>
                  </a:lnTo>
                  <a:lnTo>
                    <a:pt x="702" y="360"/>
                  </a:lnTo>
                  <a:cubicBezTo>
                    <a:pt x="704" y="364"/>
                    <a:pt x="705" y="369"/>
                    <a:pt x="707" y="374"/>
                  </a:cubicBezTo>
                  <a:cubicBezTo>
                    <a:pt x="710" y="382"/>
                    <a:pt x="712" y="391"/>
                    <a:pt x="713" y="402"/>
                  </a:cubicBezTo>
                  <a:cubicBezTo>
                    <a:pt x="715" y="412"/>
                    <a:pt x="715" y="423"/>
                    <a:pt x="715" y="434"/>
                  </a:cubicBezTo>
                  <a:cubicBezTo>
                    <a:pt x="715" y="455"/>
                    <a:pt x="713" y="475"/>
                    <a:pt x="712" y="496"/>
                  </a:cubicBezTo>
                  <a:cubicBezTo>
                    <a:pt x="707" y="529"/>
                    <a:pt x="699" y="561"/>
                    <a:pt x="691" y="592"/>
                  </a:cubicBezTo>
                  <a:cubicBezTo>
                    <a:pt x="680" y="629"/>
                    <a:pt x="667" y="665"/>
                    <a:pt x="655" y="702"/>
                  </a:cubicBezTo>
                  <a:cubicBezTo>
                    <a:pt x="642" y="728"/>
                    <a:pt x="630" y="752"/>
                    <a:pt x="618" y="778"/>
                  </a:cubicBezTo>
                  <a:lnTo>
                    <a:pt x="618" y="778"/>
                  </a:lnTo>
                  <a:cubicBezTo>
                    <a:pt x="586" y="827"/>
                    <a:pt x="569" y="884"/>
                    <a:pt x="571" y="942"/>
                  </a:cubicBezTo>
                  <a:cubicBezTo>
                    <a:pt x="574" y="1012"/>
                    <a:pt x="626" y="1074"/>
                    <a:pt x="682" y="1102"/>
                  </a:cubicBezTo>
                  <a:cubicBezTo>
                    <a:pt x="739" y="1131"/>
                    <a:pt x="800" y="1137"/>
                    <a:pt x="862" y="1145"/>
                  </a:cubicBezTo>
                  <a:cubicBezTo>
                    <a:pt x="898" y="1149"/>
                    <a:pt x="935" y="1153"/>
                    <a:pt x="971" y="1158"/>
                  </a:cubicBezTo>
                  <a:lnTo>
                    <a:pt x="971" y="1158"/>
                  </a:lnTo>
                  <a:cubicBezTo>
                    <a:pt x="1033" y="1167"/>
                    <a:pt x="1095" y="1178"/>
                    <a:pt x="1155" y="1194"/>
                  </a:cubicBezTo>
                  <a:cubicBezTo>
                    <a:pt x="1193" y="1205"/>
                    <a:pt x="1229" y="1216"/>
                    <a:pt x="1266" y="1230"/>
                  </a:cubicBezTo>
                  <a:cubicBezTo>
                    <a:pt x="1297" y="1246"/>
                    <a:pt x="1329" y="1262"/>
                    <a:pt x="1359" y="1279"/>
                  </a:cubicBezTo>
                  <a:cubicBezTo>
                    <a:pt x="1380" y="1292"/>
                    <a:pt x="1399" y="1306"/>
                    <a:pt x="1419" y="1320"/>
                  </a:cubicBezTo>
                  <a:cubicBezTo>
                    <a:pt x="1441" y="1339"/>
                    <a:pt x="1460" y="1358"/>
                    <a:pt x="1481" y="1377"/>
                  </a:cubicBezTo>
                  <a:cubicBezTo>
                    <a:pt x="1495" y="1395"/>
                    <a:pt x="1511" y="1412"/>
                    <a:pt x="1525" y="1431"/>
                  </a:cubicBezTo>
                  <a:cubicBezTo>
                    <a:pt x="1533" y="1442"/>
                    <a:pt x="1541" y="1455"/>
                    <a:pt x="1549" y="1468"/>
                  </a:cubicBezTo>
                  <a:cubicBezTo>
                    <a:pt x="1560" y="1488"/>
                    <a:pt x="1570" y="1506"/>
                    <a:pt x="1579" y="1529"/>
                  </a:cubicBezTo>
                  <a:cubicBezTo>
                    <a:pt x="1589" y="1553"/>
                    <a:pt x="1597" y="1577"/>
                    <a:pt x="1604" y="1602"/>
                  </a:cubicBezTo>
                  <a:cubicBezTo>
                    <a:pt x="1609" y="1623"/>
                    <a:pt x="1614" y="1645"/>
                    <a:pt x="1617" y="1666"/>
                  </a:cubicBezTo>
                  <a:cubicBezTo>
                    <a:pt x="1620" y="1693"/>
                    <a:pt x="1623" y="1719"/>
                    <a:pt x="1622" y="1745"/>
                  </a:cubicBezTo>
                  <a:cubicBezTo>
                    <a:pt x="1620" y="1772"/>
                    <a:pt x="1619" y="1799"/>
                    <a:pt x="1616" y="1822"/>
                  </a:cubicBezTo>
                  <a:cubicBezTo>
                    <a:pt x="1611" y="1844"/>
                    <a:pt x="1606" y="1868"/>
                    <a:pt x="1601" y="1890"/>
                  </a:cubicBezTo>
                  <a:cubicBezTo>
                    <a:pt x="1590" y="1927"/>
                    <a:pt x="1578" y="1963"/>
                    <a:pt x="1563" y="1998"/>
                  </a:cubicBezTo>
                  <a:cubicBezTo>
                    <a:pt x="1546" y="2034"/>
                    <a:pt x="1525" y="2069"/>
                    <a:pt x="1506" y="2106"/>
                  </a:cubicBezTo>
                  <a:cubicBezTo>
                    <a:pt x="1481" y="2144"/>
                    <a:pt x="1456" y="2180"/>
                    <a:pt x="1429" y="2216"/>
                  </a:cubicBezTo>
                  <a:cubicBezTo>
                    <a:pt x="1383" y="2273"/>
                    <a:pt x="1335" y="2326"/>
                    <a:pt x="1285" y="2376"/>
                  </a:cubicBezTo>
                  <a:lnTo>
                    <a:pt x="1285" y="2376"/>
                  </a:lnTo>
                  <a:cubicBezTo>
                    <a:pt x="1232" y="2425"/>
                    <a:pt x="1179" y="2471"/>
                    <a:pt x="1122" y="2516"/>
                  </a:cubicBezTo>
                  <a:cubicBezTo>
                    <a:pt x="1050" y="2566"/>
                    <a:pt x="978" y="2615"/>
                    <a:pt x="902" y="2658"/>
                  </a:cubicBezTo>
                  <a:lnTo>
                    <a:pt x="921" y="2647"/>
                  </a:lnTo>
                  <a:lnTo>
                    <a:pt x="921" y="2647"/>
                  </a:lnTo>
                  <a:cubicBezTo>
                    <a:pt x="819" y="2704"/>
                    <a:pt x="715" y="2755"/>
                    <a:pt x="609" y="2799"/>
                  </a:cubicBezTo>
                  <a:cubicBezTo>
                    <a:pt x="555" y="2820"/>
                    <a:pt x="501" y="2839"/>
                    <a:pt x="446" y="2854"/>
                  </a:cubicBezTo>
                  <a:cubicBezTo>
                    <a:pt x="452" y="2853"/>
                    <a:pt x="458" y="2851"/>
                    <a:pt x="466" y="2850"/>
                  </a:cubicBezTo>
                  <a:lnTo>
                    <a:pt x="466" y="2850"/>
                  </a:lnTo>
                  <a:cubicBezTo>
                    <a:pt x="362" y="2877"/>
                    <a:pt x="257" y="2902"/>
                    <a:pt x="151" y="2924"/>
                  </a:cubicBezTo>
                  <a:cubicBezTo>
                    <a:pt x="59" y="2943"/>
                    <a:pt x="1" y="3033"/>
                    <a:pt x="18" y="3125"/>
                  </a:cubicBezTo>
                  <a:cubicBezTo>
                    <a:pt x="34" y="3204"/>
                    <a:pt x="102" y="3261"/>
                    <a:pt x="183" y="3263"/>
                  </a:cubicBezTo>
                  <a:cubicBezTo>
                    <a:pt x="194" y="3263"/>
                    <a:pt x="207" y="3261"/>
                    <a:pt x="218" y="3260"/>
                  </a:cubicBezTo>
                  <a:cubicBezTo>
                    <a:pt x="317" y="3236"/>
                    <a:pt x="419" y="3207"/>
                    <a:pt x="517" y="3181"/>
                  </a:cubicBezTo>
                  <a:cubicBezTo>
                    <a:pt x="688" y="3128"/>
                    <a:pt x="853" y="3059"/>
                    <a:pt x="1009" y="2972"/>
                  </a:cubicBezTo>
                  <a:cubicBezTo>
                    <a:pt x="1179" y="2884"/>
                    <a:pt x="1337" y="2775"/>
                    <a:pt x="1478" y="2645"/>
                  </a:cubicBezTo>
                  <a:cubicBezTo>
                    <a:pt x="1619" y="2514"/>
                    <a:pt x="1750" y="2365"/>
                    <a:pt x="1839" y="2193"/>
                  </a:cubicBezTo>
                  <a:cubicBezTo>
                    <a:pt x="1927" y="2015"/>
                    <a:pt x="1975" y="1821"/>
                    <a:pt x="1950" y="1623"/>
                  </a:cubicBezTo>
                  <a:cubicBezTo>
                    <a:pt x="1926" y="1439"/>
                    <a:pt x="1845" y="1268"/>
                    <a:pt x="1717" y="1137"/>
                  </a:cubicBezTo>
                  <a:cubicBezTo>
                    <a:pt x="1587" y="1005"/>
                    <a:pt x="1426" y="920"/>
                    <a:pt x="1251" y="868"/>
                  </a:cubicBezTo>
                  <a:cubicBezTo>
                    <a:pt x="1163" y="844"/>
                    <a:pt x="1071" y="823"/>
                    <a:pt x="981" y="811"/>
                  </a:cubicBezTo>
                  <a:cubicBezTo>
                    <a:pt x="1012" y="717"/>
                    <a:pt x="1035" y="622"/>
                    <a:pt x="1049" y="526"/>
                  </a:cubicBezTo>
                  <a:cubicBezTo>
                    <a:pt x="1063" y="404"/>
                    <a:pt x="1054" y="277"/>
                    <a:pt x="990" y="170"/>
                  </a:cubicBezTo>
                  <a:cubicBezTo>
                    <a:pt x="936" y="76"/>
                    <a:pt x="837" y="3"/>
                    <a:pt x="724" y="0"/>
                  </a:cubicBezTo>
                  <a:cubicBezTo>
                    <a:pt x="720" y="0"/>
                    <a:pt x="716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3" name="Google Shape;13863;p25"/>
            <p:cNvSpPr/>
            <p:nvPr/>
          </p:nvSpPr>
          <p:spPr>
            <a:xfrm>
              <a:off x="8907720" y="2336741"/>
              <a:ext cx="90767" cy="89893"/>
            </a:xfrm>
            <a:custGeom>
              <a:avLst/>
              <a:gdLst/>
              <a:ahLst/>
              <a:cxnLst/>
              <a:rect l="l" t="t" r="r" b="b"/>
              <a:pathLst>
                <a:path w="2698" h="2672" extrusionOk="0">
                  <a:moveTo>
                    <a:pt x="182" y="1"/>
                  </a:moveTo>
                  <a:cubicBezTo>
                    <a:pt x="123" y="1"/>
                    <a:pt x="69" y="29"/>
                    <a:pt x="37" y="77"/>
                  </a:cubicBezTo>
                  <a:cubicBezTo>
                    <a:pt x="13" y="114"/>
                    <a:pt x="1" y="155"/>
                    <a:pt x="2" y="198"/>
                  </a:cubicBezTo>
                  <a:cubicBezTo>
                    <a:pt x="2" y="288"/>
                    <a:pt x="84" y="361"/>
                    <a:pt x="170" y="365"/>
                  </a:cubicBezTo>
                  <a:cubicBezTo>
                    <a:pt x="300" y="470"/>
                    <a:pt x="420" y="585"/>
                    <a:pt x="540" y="701"/>
                  </a:cubicBezTo>
                  <a:cubicBezTo>
                    <a:pt x="676" y="834"/>
                    <a:pt x="814" y="965"/>
                    <a:pt x="952" y="1097"/>
                  </a:cubicBezTo>
                  <a:cubicBezTo>
                    <a:pt x="1067" y="1208"/>
                    <a:pt x="1186" y="1317"/>
                    <a:pt x="1302" y="1428"/>
                  </a:cubicBezTo>
                  <a:cubicBezTo>
                    <a:pt x="1367" y="1488"/>
                    <a:pt x="1432" y="1549"/>
                    <a:pt x="1495" y="1613"/>
                  </a:cubicBezTo>
                  <a:lnTo>
                    <a:pt x="1704" y="1828"/>
                  </a:lnTo>
                  <a:cubicBezTo>
                    <a:pt x="1821" y="1953"/>
                    <a:pt x="1932" y="2078"/>
                    <a:pt x="2046" y="2208"/>
                  </a:cubicBezTo>
                  <a:cubicBezTo>
                    <a:pt x="2161" y="2339"/>
                    <a:pt x="2266" y="2477"/>
                    <a:pt x="2372" y="2615"/>
                  </a:cubicBezTo>
                  <a:cubicBezTo>
                    <a:pt x="2400" y="2651"/>
                    <a:pt x="2445" y="2672"/>
                    <a:pt x="2491" y="2672"/>
                  </a:cubicBezTo>
                  <a:cubicBezTo>
                    <a:pt x="2491" y="2672"/>
                    <a:pt x="2492" y="2672"/>
                    <a:pt x="2493" y="2672"/>
                  </a:cubicBezTo>
                  <a:cubicBezTo>
                    <a:pt x="2626" y="2672"/>
                    <a:pt x="2698" y="2516"/>
                    <a:pt x="2611" y="2415"/>
                  </a:cubicBezTo>
                  <a:cubicBezTo>
                    <a:pt x="2497" y="2274"/>
                    <a:pt x="2380" y="2135"/>
                    <a:pt x="2259" y="1999"/>
                  </a:cubicBezTo>
                  <a:cubicBezTo>
                    <a:pt x="2141" y="1868"/>
                    <a:pt x="2024" y="1733"/>
                    <a:pt x="1900" y="1605"/>
                  </a:cubicBezTo>
                  <a:lnTo>
                    <a:pt x="1900" y="1605"/>
                  </a:lnTo>
                  <a:lnTo>
                    <a:pt x="1881" y="1586"/>
                  </a:lnTo>
                  <a:lnTo>
                    <a:pt x="1881" y="1586"/>
                  </a:lnTo>
                  <a:cubicBezTo>
                    <a:pt x="1875" y="1580"/>
                    <a:pt x="1870" y="1573"/>
                    <a:pt x="1864" y="1567"/>
                  </a:cubicBezTo>
                  <a:lnTo>
                    <a:pt x="1864" y="1567"/>
                  </a:lnTo>
                  <a:cubicBezTo>
                    <a:pt x="1865" y="1570"/>
                    <a:pt x="1867" y="1572"/>
                    <a:pt x="1870" y="1575"/>
                  </a:cubicBezTo>
                  <a:cubicBezTo>
                    <a:pt x="1855" y="1560"/>
                    <a:pt x="1840" y="1545"/>
                    <a:pt x="1826" y="1529"/>
                  </a:cubicBezTo>
                  <a:lnTo>
                    <a:pt x="1826" y="1529"/>
                  </a:lnTo>
                  <a:cubicBezTo>
                    <a:pt x="1826" y="1529"/>
                    <a:pt x="1827" y="1530"/>
                    <a:pt x="1827" y="1530"/>
                  </a:cubicBezTo>
                  <a:lnTo>
                    <a:pt x="1815" y="1516"/>
                  </a:lnTo>
                  <a:lnTo>
                    <a:pt x="1815" y="1516"/>
                  </a:lnTo>
                  <a:cubicBezTo>
                    <a:pt x="1818" y="1520"/>
                    <a:pt x="1822" y="1525"/>
                    <a:pt x="1826" y="1529"/>
                  </a:cubicBezTo>
                  <a:lnTo>
                    <a:pt x="1826" y="1529"/>
                  </a:lnTo>
                  <a:cubicBezTo>
                    <a:pt x="1814" y="1517"/>
                    <a:pt x="1803" y="1505"/>
                    <a:pt x="1791" y="1494"/>
                  </a:cubicBezTo>
                  <a:lnTo>
                    <a:pt x="1791" y="1494"/>
                  </a:lnTo>
                  <a:cubicBezTo>
                    <a:pt x="1796" y="1497"/>
                    <a:pt x="1800" y="1502"/>
                    <a:pt x="1805" y="1507"/>
                  </a:cubicBezTo>
                  <a:lnTo>
                    <a:pt x="1758" y="1460"/>
                  </a:lnTo>
                  <a:lnTo>
                    <a:pt x="1758" y="1460"/>
                  </a:lnTo>
                  <a:cubicBezTo>
                    <a:pt x="1763" y="1464"/>
                    <a:pt x="1767" y="1469"/>
                    <a:pt x="1770" y="1473"/>
                  </a:cubicBezTo>
                  <a:lnTo>
                    <a:pt x="1728" y="1428"/>
                  </a:lnTo>
                  <a:lnTo>
                    <a:pt x="1728" y="1428"/>
                  </a:lnTo>
                  <a:lnTo>
                    <a:pt x="1723" y="1423"/>
                  </a:lnTo>
                  <a:lnTo>
                    <a:pt x="1718" y="1418"/>
                  </a:lnTo>
                  <a:lnTo>
                    <a:pt x="1710" y="1410"/>
                  </a:lnTo>
                  <a:lnTo>
                    <a:pt x="1698" y="1397"/>
                  </a:lnTo>
                  <a:lnTo>
                    <a:pt x="1696" y="1396"/>
                  </a:lnTo>
                  <a:lnTo>
                    <a:pt x="1684" y="1385"/>
                  </a:lnTo>
                  <a:lnTo>
                    <a:pt x="1684" y="1385"/>
                  </a:lnTo>
                  <a:cubicBezTo>
                    <a:pt x="1522" y="1219"/>
                    <a:pt x="1352" y="1059"/>
                    <a:pt x="1183" y="897"/>
                  </a:cubicBezTo>
                  <a:cubicBezTo>
                    <a:pt x="1028" y="748"/>
                    <a:pt x="878" y="597"/>
                    <a:pt x="729" y="445"/>
                  </a:cubicBezTo>
                  <a:lnTo>
                    <a:pt x="729" y="445"/>
                  </a:lnTo>
                  <a:cubicBezTo>
                    <a:pt x="718" y="434"/>
                    <a:pt x="708" y="424"/>
                    <a:pt x="697" y="413"/>
                  </a:cubicBezTo>
                  <a:cubicBezTo>
                    <a:pt x="632" y="345"/>
                    <a:pt x="567" y="275"/>
                    <a:pt x="499" y="210"/>
                  </a:cubicBezTo>
                  <a:cubicBezTo>
                    <a:pt x="468" y="180"/>
                    <a:pt x="437" y="149"/>
                    <a:pt x="406" y="120"/>
                  </a:cubicBezTo>
                  <a:cubicBezTo>
                    <a:pt x="346" y="61"/>
                    <a:pt x="281" y="8"/>
                    <a:pt x="195" y="1"/>
                  </a:cubicBezTo>
                  <a:cubicBezTo>
                    <a:pt x="191" y="1"/>
                    <a:pt x="186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4" name="Google Shape;13864;p25"/>
            <p:cNvSpPr/>
            <p:nvPr/>
          </p:nvSpPr>
          <p:spPr>
            <a:xfrm>
              <a:off x="8921682" y="2345757"/>
              <a:ext cx="82895" cy="124679"/>
            </a:xfrm>
            <a:custGeom>
              <a:avLst/>
              <a:gdLst/>
              <a:ahLst/>
              <a:cxnLst/>
              <a:rect l="l" t="t" r="r" b="b"/>
              <a:pathLst>
                <a:path w="2464" h="3706" extrusionOk="0">
                  <a:moveTo>
                    <a:pt x="2278" y="1"/>
                  </a:moveTo>
                  <a:cubicBezTo>
                    <a:pt x="2229" y="1"/>
                    <a:pt x="2183" y="15"/>
                    <a:pt x="2144" y="42"/>
                  </a:cubicBezTo>
                  <a:cubicBezTo>
                    <a:pt x="2090" y="80"/>
                    <a:pt x="2042" y="123"/>
                    <a:pt x="2000" y="172"/>
                  </a:cubicBezTo>
                  <a:cubicBezTo>
                    <a:pt x="1908" y="278"/>
                    <a:pt x="1827" y="390"/>
                    <a:pt x="1754" y="509"/>
                  </a:cubicBezTo>
                  <a:cubicBezTo>
                    <a:pt x="1691" y="609"/>
                    <a:pt x="1632" y="713"/>
                    <a:pt x="1572" y="816"/>
                  </a:cubicBezTo>
                  <a:cubicBezTo>
                    <a:pt x="1564" y="829"/>
                    <a:pt x="1558" y="841"/>
                    <a:pt x="1550" y="856"/>
                  </a:cubicBezTo>
                  <a:cubicBezTo>
                    <a:pt x="1368" y="1179"/>
                    <a:pt x="1191" y="1505"/>
                    <a:pt x="1009" y="1828"/>
                  </a:cubicBezTo>
                  <a:cubicBezTo>
                    <a:pt x="917" y="1989"/>
                    <a:pt x="825" y="2151"/>
                    <a:pt x="735" y="2312"/>
                  </a:cubicBezTo>
                  <a:cubicBezTo>
                    <a:pt x="656" y="2449"/>
                    <a:pt x="576" y="2585"/>
                    <a:pt x="497" y="2722"/>
                  </a:cubicBezTo>
                  <a:lnTo>
                    <a:pt x="497" y="2722"/>
                  </a:lnTo>
                  <a:cubicBezTo>
                    <a:pt x="497" y="2722"/>
                    <a:pt x="497" y="2722"/>
                    <a:pt x="497" y="2722"/>
                  </a:cubicBezTo>
                  <a:lnTo>
                    <a:pt x="497" y="2722"/>
                  </a:lnTo>
                  <a:lnTo>
                    <a:pt x="489" y="2735"/>
                  </a:lnTo>
                  <a:lnTo>
                    <a:pt x="488" y="2738"/>
                  </a:lnTo>
                  <a:lnTo>
                    <a:pt x="489" y="2736"/>
                  </a:lnTo>
                  <a:lnTo>
                    <a:pt x="489" y="2736"/>
                  </a:lnTo>
                  <a:cubicBezTo>
                    <a:pt x="440" y="2819"/>
                    <a:pt x="391" y="2901"/>
                    <a:pt x="342" y="2985"/>
                  </a:cubicBezTo>
                  <a:cubicBezTo>
                    <a:pt x="241" y="3153"/>
                    <a:pt x="141" y="3324"/>
                    <a:pt x="40" y="3491"/>
                  </a:cubicBezTo>
                  <a:cubicBezTo>
                    <a:pt x="0" y="3561"/>
                    <a:pt x="37" y="3656"/>
                    <a:pt x="105" y="3691"/>
                  </a:cubicBezTo>
                  <a:cubicBezTo>
                    <a:pt x="125" y="3700"/>
                    <a:pt x="149" y="3705"/>
                    <a:pt x="171" y="3705"/>
                  </a:cubicBezTo>
                  <a:cubicBezTo>
                    <a:pt x="227" y="3703"/>
                    <a:pt x="277" y="3673"/>
                    <a:pt x="304" y="3626"/>
                  </a:cubicBezTo>
                  <a:cubicBezTo>
                    <a:pt x="402" y="3461"/>
                    <a:pt x="501" y="3297"/>
                    <a:pt x="596" y="3132"/>
                  </a:cubicBezTo>
                  <a:cubicBezTo>
                    <a:pt x="645" y="3050"/>
                    <a:pt x="692" y="2969"/>
                    <a:pt x="741" y="2887"/>
                  </a:cubicBezTo>
                  <a:lnTo>
                    <a:pt x="745" y="2880"/>
                  </a:lnTo>
                  <a:lnTo>
                    <a:pt x="745" y="2880"/>
                  </a:lnTo>
                  <a:cubicBezTo>
                    <a:pt x="750" y="2872"/>
                    <a:pt x="755" y="2863"/>
                    <a:pt x="760" y="2855"/>
                  </a:cubicBezTo>
                  <a:cubicBezTo>
                    <a:pt x="937" y="2553"/>
                    <a:pt x="1115" y="2250"/>
                    <a:pt x="1290" y="1946"/>
                  </a:cubicBezTo>
                  <a:cubicBezTo>
                    <a:pt x="1477" y="1623"/>
                    <a:pt x="1664" y="1299"/>
                    <a:pt x="1856" y="978"/>
                  </a:cubicBezTo>
                  <a:lnTo>
                    <a:pt x="1856" y="978"/>
                  </a:lnTo>
                  <a:cubicBezTo>
                    <a:pt x="1852" y="982"/>
                    <a:pt x="1851" y="985"/>
                    <a:pt x="1848" y="990"/>
                  </a:cubicBezTo>
                  <a:cubicBezTo>
                    <a:pt x="1939" y="832"/>
                    <a:pt x="2041" y="680"/>
                    <a:pt x="2150" y="533"/>
                  </a:cubicBezTo>
                  <a:cubicBezTo>
                    <a:pt x="2183" y="492"/>
                    <a:pt x="2218" y="452"/>
                    <a:pt x="2256" y="414"/>
                  </a:cubicBezTo>
                  <a:cubicBezTo>
                    <a:pt x="2278" y="393"/>
                    <a:pt x="2300" y="374"/>
                    <a:pt x="2326" y="354"/>
                  </a:cubicBezTo>
                  <a:cubicBezTo>
                    <a:pt x="2410" y="330"/>
                    <a:pt x="2463" y="248"/>
                    <a:pt x="2454" y="161"/>
                  </a:cubicBezTo>
                  <a:cubicBezTo>
                    <a:pt x="2444" y="74"/>
                    <a:pt x="2373" y="6"/>
                    <a:pt x="2286" y="1"/>
                  </a:cubicBezTo>
                  <a:cubicBezTo>
                    <a:pt x="2284" y="1"/>
                    <a:pt x="2281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5" name="Google Shape;13865;p25"/>
            <p:cNvSpPr/>
            <p:nvPr/>
          </p:nvSpPr>
          <p:spPr>
            <a:xfrm>
              <a:off x="7998835" y="2407258"/>
              <a:ext cx="51305" cy="69404"/>
            </a:xfrm>
            <a:custGeom>
              <a:avLst/>
              <a:gdLst/>
              <a:ahLst/>
              <a:cxnLst/>
              <a:rect l="l" t="t" r="r" b="b"/>
              <a:pathLst>
                <a:path w="1525" h="2063" extrusionOk="0">
                  <a:moveTo>
                    <a:pt x="1142" y="378"/>
                  </a:moveTo>
                  <a:cubicBezTo>
                    <a:pt x="1142" y="380"/>
                    <a:pt x="1143" y="382"/>
                    <a:pt x="1144" y="384"/>
                  </a:cubicBezTo>
                  <a:lnTo>
                    <a:pt x="1144" y="384"/>
                  </a:lnTo>
                  <a:cubicBezTo>
                    <a:pt x="1143" y="382"/>
                    <a:pt x="1143" y="380"/>
                    <a:pt x="1142" y="378"/>
                  </a:cubicBezTo>
                  <a:close/>
                  <a:moveTo>
                    <a:pt x="1144" y="384"/>
                  </a:moveTo>
                  <a:cubicBezTo>
                    <a:pt x="1144" y="385"/>
                    <a:pt x="1145" y="386"/>
                    <a:pt x="1145" y="386"/>
                  </a:cubicBezTo>
                  <a:lnTo>
                    <a:pt x="1145" y="386"/>
                  </a:lnTo>
                  <a:cubicBezTo>
                    <a:pt x="1145" y="386"/>
                    <a:pt x="1144" y="385"/>
                    <a:pt x="1144" y="384"/>
                  </a:cubicBezTo>
                  <a:close/>
                  <a:moveTo>
                    <a:pt x="1088" y="332"/>
                  </a:moveTo>
                  <a:lnTo>
                    <a:pt x="1101" y="335"/>
                  </a:lnTo>
                  <a:lnTo>
                    <a:pt x="1110" y="338"/>
                  </a:lnTo>
                  <a:lnTo>
                    <a:pt x="1115" y="342"/>
                  </a:lnTo>
                  <a:lnTo>
                    <a:pt x="1116" y="343"/>
                  </a:lnTo>
                  <a:lnTo>
                    <a:pt x="1123" y="348"/>
                  </a:lnTo>
                  <a:cubicBezTo>
                    <a:pt x="1126" y="353"/>
                    <a:pt x="1129" y="356"/>
                    <a:pt x="1132" y="361"/>
                  </a:cubicBezTo>
                  <a:lnTo>
                    <a:pt x="1137" y="368"/>
                  </a:lnTo>
                  <a:cubicBezTo>
                    <a:pt x="1137" y="368"/>
                    <a:pt x="1137" y="367"/>
                    <a:pt x="1137" y="367"/>
                  </a:cubicBezTo>
                  <a:lnTo>
                    <a:pt x="1137" y="367"/>
                  </a:lnTo>
                  <a:cubicBezTo>
                    <a:pt x="1141" y="373"/>
                    <a:pt x="1143" y="378"/>
                    <a:pt x="1145" y="384"/>
                  </a:cubicBezTo>
                  <a:lnTo>
                    <a:pt x="1145" y="387"/>
                  </a:lnTo>
                  <a:lnTo>
                    <a:pt x="1145" y="387"/>
                  </a:lnTo>
                  <a:cubicBezTo>
                    <a:pt x="1145" y="387"/>
                    <a:pt x="1145" y="386"/>
                    <a:pt x="1145" y="386"/>
                  </a:cubicBezTo>
                  <a:lnTo>
                    <a:pt x="1145" y="386"/>
                  </a:lnTo>
                  <a:cubicBezTo>
                    <a:pt x="1145" y="387"/>
                    <a:pt x="1145" y="387"/>
                    <a:pt x="1145" y="387"/>
                  </a:cubicBezTo>
                  <a:lnTo>
                    <a:pt x="1145" y="387"/>
                  </a:lnTo>
                  <a:lnTo>
                    <a:pt x="1145" y="387"/>
                  </a:lnTo>
                  <a:cubicBezTo>
                    <a:pt x="1146" y="391"/>
                    <a:pt x="1148" y="395"/>
                    <a:pt x="1150" y="400"/>
                  </a:cubicBezTo>
                  <a:cubicBezTo>
                    <a:pt x="1151" y="408"/>
                    <a:pt x="1153" y="416"/>
                    <a:pt x="1154" y="429"/>
                  </a:cubicBezTo>
                  <a:cubicBezTo>
                    <a:pt x="1156" y="440"/>
                    <a:pt x="1156" y="451"/>
                    <a:pt x="1156" y="462"/>
                  </a:cubicBezTo>
                  <a:cubicBezTo>
                    <a:pt x="1156" y="484"/>
                    <a:pt x="1154" y="506"/>
                    <a:pt x="1153" y="528"/>
                  </a:cubicBezTo>
                  <a:cubicBezTo>
                    <a:pt x="1146" y="568"/>
                    <a:pt x="1137" y="606"/>
                    <a:pt x="1127" y="644"/>
                  </a:cubicBezTo>
                  <a:cubicBezTo>
                    <a:pt x="1096" y="750"/>
                    <a:pt x="1056" y="854"/>
                    <a:pt x="1013" y="956"/>
                  </a:cubicBezTo>
                  <a:cubicBezTo>
                    <a:pt x="963" y="1070"/>
                    <a:pt x="907" y="1181"/>
                    <a:pt x="844" y="1288"/>
                  </a:cubicBezTo>
                  <a:cubicBezTo>
                    <a:pt x="798" y="1364"/>
                    <a:pt x="749" y="1437"/>
                    <a:pt x="695" y="1507"/>
                  </a:cubicBezTo>
                  <a:cubicBezTo>
                    <a:pt x="662" y="1548"/>
                    <a:pt x="629" y="1587"/>
                    <a:pt x="592" y="1625"/>
                  </a:cubicBezTo>
                  <a:cubicBezTo>
                    <a:pt x="569" y="1647"/>
                    <a:pt x="543" y="1666"/>
                    <a:pt x="518" y="1687"/>
                  </a:cubicBezTo>
                  <a:cubicBezTo>
                    <a:pt x="507" y="1695"/>
                    <a:pt x="496" y="1701"/>
                    <a:pt x="485" y="1708"/>
                  </a:cubicBezTo>
                  <a:lnTo>
                    <a:pt x="464" y="1719"/>
                  </a:lnTo>
                  <a:cubicBezTo>
                    <a:pt x="456" y="1722"/>
                    <a:pt x="447" y="1725"/>
                    <a:pt x="442" y="1727"/>
                  </a:cubicBezTo>
                  <a:cubicBezTo>
                    <a:pt x="436" y="1728"/>
                    <a:pt x="431" y="1728"/>
                    <a:pt x="425" y="1730"/>
                  </a:cubicBezTo>
                  <a:lnTo>
                    <a:pt x="420" y="1730"/>
                  </a:lnTo>
                  <a:lnTo>
                    <a:pt x="415" y="1727"/>
                  </a:lnTo>
                  <a:lnTo>
                    <a:pt x="412" y="1723"/>
                  </a:lnTo>
                  <a:lnTo>
                    <a:pt x="409" y="1720"/>
                  </a:lnTo>
                  <a:cubicBezTo>
                    <a:pt x="404" y="1714"/>
                    <a:pt x="398" y="1706"/>
                    <a:pt x="395" y="1700"/>
                  </a:cubicBezTo>
                  <a:cubicBezTo>
                    <a:pt x="391" y="1693"/>
                    <a:pt x="388" y="1687"/>
                    <a:pt x="385" y="1681"/>
                  </a:cubicBezTo>
                  <a:cubicBezTo>
                    <a:pt x="377" y="1660"/>
                    <a:pt x="371" y="1643"/>
                    <a:pt x="366" y="1619"/>
                  </a:cubicBezTo>
                  <a:cubicBezTo>
                    <a:pt x="361" y="1597"/>
                    <a:pt x="357" y="1575"/>
                    <a:pt x="353" y="1551"/>
                  </a:cubicBezTo>
                  <a:cubicBezTo>
                    <a:pt x="347" y="1502"/>
                    <a:pt x="345" y="1451"/>
                    <a:pt x="344" y="1402"/>
                  </a:cubicBezTo>
                  <a:cubicBezTo>
                    <a:pt x="347" y="1326"/>
                    <a:pt x="352" y="1250"/>
                    <a:pt x="361" y="1174"/>
                  </a:cubicBezTo>
                  <a:lnTo>
                    <a:pt x="361" y="1173"/>
                  </a:lnTo>
                  <a:cubicBezTo>
                    <a:pt x="366" y="1174"/>
                    <a:pt x="371" y="1176"/>
                    <a:pt x="376" y="1177"/>
                  </a:cubicBezTo>
                  <a:cubicBezTo>
                    <a:pt x="386" y="1179"/>
                    <a:pt x="396" y="1180"/>
                    <a:pt x="405" y="1180"/>
                  </a:cubicBezTo>
                  <a:cubicBezTo>
                    <a:pt x="480" y="1180"/>
                    <a:pt x="547" y="1129"/>
                    <a:pt x="564" y="1052"/>
                  </a:cubicBezTo>
                  <a:lnTo>
                    <a:pt x="580" y="995"/>
                  </a:lnTo>
                  <a:lnTo>
                    <a:pt x="580" y="995"/>
                  </a:lnTo>
                  <a:cubicBezTo>
                    <a:pt x="578" y="998"/>
                    <a:pt x="578" y="1000"/>
                    <a:pt x="577" y="1002"/>
                  </a:cubicBezTo>
                  <a:lnTo>
                    <a:pt x="577" y="1002"/>
                  </a:lnTo>
                  <a:cubicBezTo>
                    <a:pt x="578" y="1000"/>
                    <a:pt x="578" y="998"/>
                    <a:pt x="580" y="994"/>
                  </a:cubicBezTo>
                  <a:cubicBezTo>
                    <a:pt x="580" y="993"/>
                    <a:pt x="581" y="991"/>
                    <a:pt x="581" y="990"/>
                  </a:cubicBezTo>
                  <a:lnTo>
                    <a:pt x="581" y="990"/>
                  </a:lnTo>
                  <a:cubicBezTo>
                    <a:pt x="581" y="990"/>
                    <a:pt x="581" y="990"/>
                    <a:pt x="581" y="991"/>
                  </a:cubicBezTo>
                  <a:cubicBezTo>
                    <a:pt x="602" y="913"/>
                    <a:pt x="627" y="835"/>
                    <a:pt x="657" y="761"/>
                  </a:cubicBezTo>
                  <a:cubicBezTo>
                    <a:pt x="673" y="725"/>
                    <a:pt x="691" y="690"/>
                    <a:pt x="711" y="657"/>
                  </a:cubicBezTo>
                  <a:cubicBezTo>
                    <a:pt x="743" y="604"/>
                    <a:pt x="779" y="552"/>
                    <a:pt x="817" y="503"/>
                  </a:cubicBezTo>
                  <a:cubicBezTo>
                    <a:pt x="833" y="484"/>
                    <a:pt x="849" y="463"/>
                    <a:pt x="869" y="444"/>
                  </a:cubicBezTo>
                  <a:cubicBezTo>
                    <a:pt x="890" y="424"/>
                    <a:pt x="912" y="405"/>
                    <a:pt x="934" y="387"/>
                  </a:cubicBezTo>
                  <a:cubicBezTo>
                    <a:pt x="944" y="380"/>
                    <a:pt x="953" y="373"/>
                    <a:pt x="963" y="368"/>
                  </a:cubicBezTo>
                  <a:cubicBezTo>
                    <a:pt x="982" y="359"/>
                    <a:pt x="999" y="349"/>
                    <a:pt x="1018" y="342"/>
                  </a:cubicBezTo>
                  <a:cubicBezTo>
                    <a:pt x="1025" y="340"/>
                    <a:pt x="1031" y="337"/>
                    <a:pt x="1039" y="335"/>
                  </a:cubicBezTo>
                  <a:lnTo>
                    <a:pt x="1058" y="332"/>
                  </a:lnTo>
                  <a:close/>
                  <a:moveTo>
                    <a:pt x="1073" y="0"/>
                  </a:moveTo>
                  <a:cubicBezTo>
                    <a:pt x="1006" y="0"/>
                    <a:pt x="940" y="15"/>
                    <a:pt x="877" y="42"/>
                  </a:cubicBezTo>
                  <a:cubicBezTo>
                    <a:pt x="733" y="107"/>
                    <a:pt x="618" y="220"/>
                    <a:pt x="526" y="346"/>
                  </a:cubicBezTo>
                  <a:cubicBezTo>
                    <a:pt x="501" y="334"/>
                    <a:pt x="473" y="327"/>
                    <a:pt x="446" y="327"/>
                  </a:cubicBezTo>
                  <a:cubicBezTo>
                    <a:pt x="411" y="327"/>
                    <a:pt x="378" y="337"/>
                    <a:pt x="349" y="357"/>
                  </a:cubicBezTo>
                  <a:cubicBezTo>
                    <a:pt x="268" y="411"/>
                    <a:pt x="217" y="489"/>
                    <a:pt x="178" y="574"/>
                  </a:cubicBezTo>
                  <a:cubicBezTo>
                    <a:pt x="133" y="672"/>
                    <a:pt x="100" y="775"/>
                    <a:pt x="76" y="881"/>
                  </a:cubicBezTo>
                  <a:cubicBezTo>
                    <a:pt x="26" y="1108"/>
                    <a:pt x="0" y="1347"/>
                    <a:pt x="26" y="1578"/>
                  </a:cubicBezTo>
                  <a:cubicBezTo>
                    <a:pt x="38" y="1685"/>
                    <a:pt x="62" y="1804"/>
                    <a:pt x="124" y="1894"/>
                  </a:cubicBezTo>
                  <a:cubicBezTo>
                    <a:pt x="174" y="1970"/>
                    <a:pt x="247" y="2035"/>
                    <a:pt x="341" y="2054"/>
                  </a:cubicBezTo>
                  <a:lnTo>
                    <a:pt x="342" y="2054"/>
                  </a:lnTo>
                  <a:cubicBezTo>
                    <a:pt x="366" y="2059"/>
                    <a:pt x="391" y="2062"/>
                    <a:pt x="417" y="2062"/>
                  </a:cubicBezTo>
                  <a:cubicBezTo>
                    <a:pt x="603" y="2062"/>
                    <a:pt x="770" y="1926"/>
                    <a:pt x="885" y="1787"/>
                  </a:cubicBezTo>
                  <a:cubicBezTo>
                    <a:pt x="1037" y="1598"/>
                    <a:pt x="1164" y="1389"/>
                    <a:pt x="1260" y="1166"/>
                  </a:cubicBezTo>
                  <a:cubicBezTo>
                    <a:pt x="1314" y="1046"/>
                    <a:pt x="1365" y="922"/>
                    <a:pt x="1406" y="797"/>
                  </a:cubicBezTo>
                  <a:cubicBezTo>
                    <a:pt x="1474" y="595"/>
                    <a:pt x="1525" y="361"/>
                    <a:pt x="1400" y="169"/>
                  </a:cubicBezTo>
                  <a:cubicBezTo>
                    <a:pt x="1346" y="85"/>
                    <a:pt x="1259" y="28"/>
                    <a:pt x="1162" y="9"/>
                  </a:cubicBezTo>
                  <a:cubicBezTo>
                    <a:pt x="1133" y="3"/>
                    <a:pt x="1103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6" name="Google Shape;13866;p25"/>
            <p:cNvSpPr/>
            <p:nvPr/>
          </p:nvSpPr>
          <p:spPr>
            <a:xfrm>
              <a:off x="7890199" y="685304"/>
              <a:ext cx="86394" cy="195160"/>
            </a:xfrm>
            <a:custGeom>
              <a:avLst/>
              <a:gdLst/>
              <a:ahLst/>
              <a:cxnLst/>
              <a:rect l="l" t="t" r="r" b="b"/>
              <a:pathLst>
                <a:path w="2568" h="5801" extrusionOk="0">
                  <a:moveTo>
                    <a:pt x="1061" y="3261"/>
                  </a:moveTo>
                  <a:cubicBezTo>
                    <a:pt x="1062" y="3320"/>
                    <a:pt x="1065" y="3378"/>
                    <a:pt x="1067" y="3439"/>
                  </a:cubicBezTo>
                  <a:cubicBezTo>
                    <a:pt x="1077" y="3743"/>
                    <a:pt x="1089" y="4046"/>
                    <a:pt x="1089" y="4352"/>
                  </a:cubicBezTo>
                  <a:cubicBezTo>
                    <a:pt x="1088" y="4401"/>
                    <a:pt x="1086" y="4450"/>
                    <a:pt x="1084" y="4501"/>
                  </a:cubicBezTo>
                  <a:cubicBezTo>
                    <a:pt x="1083" y="4555"/>
                    <a:pt x="1084" y="4610"/>
                    <a:pt x="1080" y="4664"/>
                  </a:cubicBezTo>
                  <a:cubicBezTo>
                    <a:pt x="1069" y="4795"/>
                    <a:pt x="1061" y="4928"/>
                    <a:pt x="1043" y="5060"/>
                  </a:cubicBezTo>
                  <a:cubicBezTo>
                    <a:pt x="1034" y="5132"/>
                    <a:pt x="1020" y="5204"/>
                    <a:pt x="1001" y="5273"/>
                  </a:cubicBezTo>
                  <a:cubicBezTo>
                    <a:pt x="993" y="5299"/>
                    <a:pt x="983" y="5326"/>
                    <a:pt x="972" y="5352"/>
                  </a:cubicBezTo>
                  <a:cubicBezTo>
                    <a:pt x="966" y="5366"/>
                    <a:pt x="959" y="5379"/>
                    <a:pt x="951" y="5392"/>
                  </a:cubicBezTo>
                  <a:lnTo>
                    <a:pt x="951" y="5392"/>
                  </a:lnTo>
                  <a:cubicBezTo>
                    <a:pt x="951" y="5392"/>
                    <a:pt x="951" y="5392"/>
                    <a:pt x="951" y="5392"/>
                  </a:cubicBezTo>
                  <a:lnTo>
                    <a:pt x="951" y="5392"/>
                  </a:lnTo>
                  <a:cubicBezTo>
                    <a:pt x="945" y="5403"/>
                    <a:pt x="937" y="5414"/>
                    <a:pt x="929" y="5424"/>
                  </a:cubicBezTo>
                  <a:cubicBezTo>
                    <a:pt x="925" y="5430"/>
                    <a:pt x="918" y="5438"/>
                    <a:pt x="912" y="5444"/>
                  </a:cubicBezTo>
                  <a:lnTo>
                    <a:pt x="904" y="5451"/>
                  </a:lnTo>
                  <a:cubicBezTo>
                    <a:pt x="898" y="5455"/>
                    <a:pt x="891" y="5460"/>
                    <a:pt x="885" y="5463"/>
                  </a:cubicBezTo>
                  <a:cubicBezTo>
                    <a:pt x="879" y="5466"/>
                    <a:pt x="872" y="5471"/>
                    <a:pt x="866" y="5474"/>
                  </a:cubicBezTo>
                  <a:lnTo>
                    <a:pt x="853" y="5477"/>
                  </a:lnTo>
                  <a:lnTo>
                    <a:pt x="844" y="5479"/>
                  </a:lnTo>
                  <a:lnTo>
                    <a:pt x="828" y="5481"/>
                  </a:lnTo>
                  <a:cubicBezTo>
                    <a:pt x="822" y="5481"/>
                    <a:pt x="815" y="5481"/>
                    <a:pt x="808" y="5481"/>
                  </a:cubicBezTo>
                  <a:cubicBezTo>
                    <a:pt x="805" y="5481"/>
                    <a:pt x="802" y="5481"/>
                    <a:pt x="799" y="5481"/>
                  </a:cubicBezTo>
                  <a:cubicBezTo>
                    <a:pt x="793" y="5479"/>
                    <a:pt x="785" y="5477"/>
                    <a:pt x="777" y="5476"/>
                  </a:cubicBezTo>
                  <a:cubicBezTo>
                    <a:pt x="765" y="5473"/>
                    <a:pt x="752" y="5468"/>
                    <a:pt x="738" y="5462"/>
                  </a:cubicBezTo>
                  <a:cubicBezTo>
                    <a:pt x="728" y="5458"/>
                    <a:pt x="719" y="5452"/>
                    <a:pt x="709" y="5447"/>
                  </a:cubicBezTo>
                  <a:cubicBezTo>
                    <a:pt x="692" y="5436"/>
                    <a:pt x="676" y="5425"/>
                    <a:pt x="659" y="5413"/>
                  </a:cubicBezTo>
                  <a:cubicBezTo>
                    <a:pt x="646" y="5401"/>
                    <a:pt x="632" y="5389"/>
                    <a:pt x="619" y="5376"/>
                  </a:cubicBezTo>
                  <a:cubicBezTo>
                    <a:pt x="603" y="5359"/>
                    <a:pt x="587" y="5341"/>
                    <a:pt x="573" y="5322"/>
                  </a:cubicBezTo>
                  <a:cubicBezTo>
                    <a:pt x="556" y="5299"/>
                    <a:pt x="538" y="5273"/>
                    <a:pt x="524" y="5248"/>
                  </a:cubicBezTo>
                  <a:cubicBezTo>
                    <a:pt x="511" y="5223"/>
                    <a:pt x="499" y="5197"/>
                    <a:pt x="488" y="5172"/>
                  </a:cubicBezTo>
                  <a:cubicBezTo>
                    <a:pt x="475" y="5137"/>
                    <a:pt x="462" y="5102"/>
                    <a:pt x="453" y="5066"/>
                  </a:cubicBezTo>
                  <a:cubicBezTo>
                    <a:pt x="442" y="5022"/>
                    <a:pt x="434" y="4977"/>
                    <a:pt x="426" y="4933"/>
                  </a:cubicBezTo>
                  <a:cubicBezTo>
                    <a:pt x="420" y="4878"/>
                    <a:pt x="416" y="4822"/>
                    <a:pt x="416" y="4767"/>
                  </a:cubicBezTo>
                  <a:cubicBezTo>
                    <a:pt x="416" y="4700"/>
                    <a:pt x="423" y="4634"/>
                    <a:pt x="431" y="4569"/>
                  </a:cubicBezTo>
                  <a:cubicBezTo>
                    <a:pt x="443" y="4493"/>
                    <a:pt x="459" y="4417"/>
                    <a:pt x="480" y="4342"/>
                  </a:cubicBezTo>
                  <a:lnTo>
                    <a:pt x="480" y="4342"/>
                  </a:lnTo>
                  <a:cubicBezTo>
                    <a:pt x="478" y="4349"/>
                    <a:pt x="477" y="4355"/>
                    <a:pt x="475" y="4361"/>
                  </a:cubicBezTo>
                  <a:cubicBezTo>
                    <a:pt x="502" y="4263"/>
                    <a:pt x="535" y="4168"/>
                    <a:pt x="575" y="4075"/>
                  </a:cubicBezTo>
                  <a:cubicBezTo>
                    <a:pt x="636" y="3940"/>
                    <a:pt x="705" y="3810"/>
                    <a:pt x="781" y="3682"/>
                  </a:cubicBezTo>
                  <a:lnTo>
                    <a:pt x="781" y="3682"/>
                  </a:lnTo>
                  <a:lnTo>
                    <a:pt x="779" y="3686"/>
                  </a:lnTo>
                  <a:cubicBezTo>
                    <a:pt x="780" y="3683"/>
                    <a:pt x="782" y="3681"/>
                    <a:pt x="783" y="3678"/>
                  </a:cubicBezTo>
                  <a:lnTo>
                    <a:pt x="783" y="3678"/>
                  </a:lnTo>
                  <a:cubicBezTo>
                    <a:pt x="782" y="3680"/>
                    <a:pt x="782" y="3681"/>
                    <a:pt x="781" y="3682"/>
                  </a:cubicBezTo>
                  <a:lnTo>
                    <a:pt x="781" y="3682"/>
                  </a:lnTo>
                  <a:lnTo>
                    <a:pt x="787" y="3673"/>
                  </a:lnTo>
                  <a:lnTo>
                    <a:pt x="787" y="3673"/>
                  </a:lnTo>
                  <a:cubicBezTo>
                    <a:pt x="786" y="3674"/>
                    <a:pt x="784" y="3676"/>
                    <a:pt x="783" y="3678"/>
                  </a:cubicBezTo>
                  <a:lnTo>
                    <a:pt x="783" y="3678"/>
                  </a:lnTo>
                  <a:cubicBezTo>
                    <a:pt x="785" y="3675"/>
                    <a:pt x="787" y="3673"/>
                    <a:pt x="788" y="3670"/>
                  </a:cubicBezTo>
                  <a:lnTo>
                    <a:pt x="788" y="3670"/>
                  </a:lnTo>
                  <a:lnTo>
                    <a:pt x="787" y="3673"/>
                  </a:lnTo>
                  <a:lnTo>
                    <a:pt x="787" y="3673"/>
                  </a:lnTo>
                  <a:cubicBezTo>
                    <a:pt x="872" y="3532"/>
                    <a:pt x="964" y="3395"/>
                    <a:pt x="1061" y="3261"/>
                  </a:cubicBezTo>
                  <a:close/>
                  <a:moveTo>
                    <a:pt x="1507" y="0"/>
                  </a:moveTo>
                  <a:cubicBezTo>
                    <a:pt x="1495" y="0"/>
                    <a:pt x="1483" y="1"/>
                    <a:pt x="1471" y="3"/>
                  </a:cubicBezTo>
                  <a:cubicBezTo>
                    <a:pt x="1437" y="10"/>
                    <a:pt x="1407" y="26"/>
                    <a:pt x="1384" y="49"/>
                  </a:cubicBezTo>
                  <a:cubicBezTo>
                    <a:pt x="1335" y="92"/>
                    <a:pt x="1311" y="157"/>
                    <a:pt x="1300" y="219"/>
                  </a:cubicBezTo>
                  <a:cubicBezTo>
                    <a:pt x="1271" y="368"/>
                    <a:pt x="1224" y="513"/>
                    <a:pt x="1202" y="664"/>
                  </a:cubicBezTo>
                  <a:cubicBezTo>
                    <a:pt x="1197" y="695"/>
                    <a:pt x="1192" y="727"/>
                    <a:pt x="1187" y="757"/>
                  </a:cubicBezTo>
                  <a:lnTo>
                    <a:pt x="1178" y="784"/>
                  </a:lnTo>
                  <a:cubicBezTo>
                    <a:pt x="1143" y="884"/>
                    <a:pt x="1099" y="979"/>
                    <a:pt x="1059" y="1075"/>
                  </a:cubicBezTo>
                  <a:cubicBezTo>
                    <a:pt x="996" y="1214"/>
                    <a:pt x="925" y="1351"/>
                    <a:pt x="845" y="1482"/>
                  </a:cubicBezTo>
                  <a:cubicBezTo>
                    <a:pt x="790" y="1574"/>
                    <a:pt x="728" y="1662"/>
                    <a:pt x="663" y="1748"/>
                  </a:cubicBezTo>
                  <a:cubicBezTo>
                    <a:pt x="627" y="1794"/>
                    <a:pt x="587" y="1838"/>
                    <a:pt x="546" y="1879"/>
                  </a:cubicBezTo>
                  <a:cubicBezTo>
                    <a:pt x="521" y="1905"/>
                    <a:pt x="494" y="1928"/>
                    <a:pt x="467" y="1951"/>
                  </a:cubicBezTo>
                  <a:cubicBezTo>
                    <a:pt x="459" y="1955"/>
                    <a:pt x="451" y="1960"/>
                    <a:pt x="443" y="1966"/>
                  </a:cubicBezTo>
                  <a:cubicBezTo>
                    <a:pt x="429" y="1974"/>
                    <a:pt x="415" y="1981"/>
                    <a:pt x="399" y="1989"/>
                  </a:cubicBezTo>
                  <a:cubicBezTo>
                    <a:pt x="391" y="1992"/>
                    <a:pt x="383" y="1993"/>
                    <a:pt x="375" y="1996"/>
                  </a:cubicBezTo>
                  <a:lnTo>
                    <a:pt x="366" y="1998"/>
                  </a:lnTo>
                  <a:lnTo>
                    <a:pt x="359" y="1996"/>
                  </a:lnTo>
                  <a:lnTo>
                    <a:pt x="351" y="1992"/>
                  </a:lnTo>
                  <a:lnTo>
                    <a:pt x="350" y="1992"/>
                  </a:lnTo>
                  <a:lnTo>
                    <a:pt x="350" y="1990"/>
                  </a:lnTo>
                  <a:cubicBezTo>
                    <a:pt x="348" y="1985"/>
                    <a:pt x="345" y="1981"/>
                    <a:pt x="344" y="1976"/>
                  </a:cubicBezTo>
                  <a:cubicBezTo>
                    <a:pt x="336" y="1960"/>
                    <a:pt x="331" y="1944"/>
                    <a:pt x="326" y="1927"/>
                  </a:cubicBezTo>
                  <a:cubicBezTo>
                    <a:pt x="323" y="1919"/>
                    <a:pt x="321" y="1909"/>
                    <a:pt x="321" y="1902"/>
                  </a:cubicBezTo>
                  <a:cubicBezTo>
                    <a:pt x="315" y="1845"/>
                    <a:pt x="310" y="1789"/>
                    <a:pt x="310" y="1732"/>
                  </a:cubicBezTo>
                  <a:cubicBezTo>
                    <a:pt x="310" y="1623"/>
                    <a:pt x="318" y="1517"/>
                    <a:pt x="329" y="1408"/>
                  </a:cubicBezTo>
                  <a:cubicBezTo>
                    <a:pt x="342" y="1327"/>
                    <a:pt x="353" y="1246"/>
                    <a:pt x="366" y="1165"/>
                  </a:cubicBezTo>
                  <a:cubicBezTo>
                    <a:pt x="375" y="1097"/>
                    <a:pt x="391" y="1028"/>
                    <a:pt x="405" y="958"/>
                  </a:cubicBezTo>
                  <a:cubicBezTo>
                    <a:pt x="420" y="893"/>
                    <a:pt x="432" y="825"/>
                    <a:pt x="450" y="760"/>
                  </a:cubicBezTo>
                  <a:cubicBezTo>
                    <a:pt x="472" y="684"/>
                    <a:pt x="491" y="610"/>
                    <a:pt x="511" y="534"/>
                  </a:cubicBezTo>
                  <a:cubicBezTo>
                    <a:pt x="527" y="482"/>
                    <a:pt x="543" y="431"/>
                    <a:pt x="562" y="380"/>
                  </a:cubicBezTo>
                  <a:cubicBezTo>
                    <a:pt x="564" y="377"/>
                    <a:pt x="567" y="376"/>
                    <a:pt x="570" y="374"/>
                  </a:cubicBezTo>
                  <a:cubicBezTo>
                    <a:pt x="652" y="319"/>
                    <a:pt x="674" y="209"/>
                    <a:pt x="622" y="125"/>
                  </a:cubicBezTo>
                  <a:cubicBezTo>
                    <a:pt x="585" y="68"/>
                    <a:pt x="518" y="32"/>
                    <a:pt x="451" y="32"/>
                  </a:cubicBezTo>
                  <a:cubicBezTo>
                    <a:pt x="425" y="32"/>
                    <a:pt x="398" y="37"/>
                    <a:pt x="374" y="49"/>
                  </a:cubicBezTo>
                  <a:cubicBezTo>
                    <a:pt x="314" y="79"/>
                    <a:pt x="279" y="135"/>
                    <a:pt x="257" y="195"/>
                  </a:cubicBezTo>
                  <a:cubicBezTo>
                    <a:pt x="230" y="268"/>
                    <a:pt x="209" y="341"/>
                    <a:pt x="190" y="417"/>
                  </a:cubicBezTo>
                  <a:cubicBezTo>
                    <a:pt x="173" y="480"/>
                    <a:pt x="160" y="543"/>
                    <a:pt x="146" y="607"/>
                  </a:cubicBezTo>
                  <a:cubicBezTo>
                    <a:pt x="135" y="653"/>
                    <a:pt x="124" y="697"/>
                    <a:pt x="114" y="743"/>
                  </a:cubicBezTo>
                  <a:cubicBezTo>
                    <a:pt x="95" y="860"/>
                    <a:pt x="70" y="977"/>
                    <a:pt x="55" y="1096"/>
                  </a:cubicBezTo>
                  <a:cubicBezTo>
                    <a:pt x="35" y="1268"/>
                    <a:pt x="11" y="1439"/>
                    <a:pt x="6" y="1613"/>
                  </a:cubicBezTo>
                  <a:cubicBezTo>
                    <a:pt x="0" y="1727"/>
                    <a:pt x="3" y="1841"/>
                    <a:pt x="14" y="1957"/>
                  </a:cubicBezTo>
                  <a:cubicBezTo>
                    <a:pt x="21" y="2001"/>
                    <a:pt x="32" y="2044"/>
                    <a:pt x="48" y="2087"/>
                  </a:cubicBezTo>
                  <a:cubicBezTo>
                    <a:pt x="60" y="2126"/>
                    <a:pt x="81" y="2164"/>
                    <a:pt x="106" y="2198"/>
                  </a:cubicBezTo>
                  <a:cubicBezTo>
                    <a:pt x="166" y="2269"/>
                    <a:pt x="252" y="2313"/>
                    <a:pt x="344" y="2321"/>
                  </a:cubicBezTo>
                  <a:cubicBezTo>
                    <a:pt x="351" y="2322"/>
                    <a:pt x="358" y="2322"/>
                    <a:pt x="365" y="2322"/>
                  </a:cubicBezTo>
                  <a:cubicBezTo>
                    <a:pt x="447" y="2322"/>
                    <a:pt x="527" y="2290"/>
                    <a:pt x="597" y="2250"/>
                  </a:cubicBezTo>
                  <a:cubicBezTo>
                    <a:pt x="681" y="2198"/>
                    <a:pt x="755" y="2133"/>
                    <a:pt x="820" y="2057"/>
                  </a:cubicBezTo>
                  <a:cubicBezTo>
                    <a:pt x="885" y="1984"/>
                    <a:pt x="945" y="1905"/>
                    <a:pt x="1001" y="1822"/>
                  </a:cubicBezTo>
                  <a:cubicBezTo>
                    <a:pt x="1029" y="1781"/>
                    <a:pt x="1058" y="1737"/>
                    <a:pt x="1083" y="1694"/>
                  </a:cubicBezTo>
                  <a:lnTo>
                    <a:pt x="1083" y="1694"/>
                  </a:lnTo>
                  <a:cubicBezTo>
                    <a:pt x="1077" y="1769"/>
                    <a:pt x="1072" y="1843"/>
                    <a:pt x="1069" y="1919"/>
                  </a:cubicBezTo>
                  <a:cubicBezTo>
                    <a:pt x="1064" y="2096"/>
                    <a:pt x="1059" y="2274"/>
                    <a:pt x="1053" y="2452"/>
                  </a:cubicBezTo>
                  <a:cubicBezTo>
                    <a:pt x="1051" y="2511"/>
                    <a:pt x="1053" y="2573"/>
                    <a:pt x="1053" y="2631"/>
                  </a:cubicBezTo>
                  <a:cubicBezTo>
                    <a:pt x="1053" y="2698"/>
                    <a:pt x="1054" y="2763"/>
                    <a:pt x="1054" y="2829"/>
                  </a:cubicBezTo>
                  <a:cubicBezTo>
                    <a:pt x="956" y="2948"/>
                    <a:pt x="861" y="3067"/>
                    <a:pt x="771" y="3188"/>
                  </a:cubicBezTo>
                  <a:cubicBezTo>
                    <a:pt x="638" y="3367"/>
                    <a:pt x="518" y="3554"/>
                    <a:pt x="410" y="3747"/>
                  </a:cubicBezTo>
                  <a:cubicBezTo>
                    <a:pt x="302" y="3940"/>
                    <a:pt x="219" y="4145"/>
                    <a:pt x="163" y="4358"/>
                  </a:cubicBezTo>
                  <a:cubicBezTo>
                    <a:pt x="62" y="4771"/>
                    <a:pt x="79" y="5267"/>
                    <a:pt x="386" y="5593"/>
                  </a:cubicBezTo>
                  <a:cubicBezTo>
                    <a:pt x="456" y="5671"/>
                    <a:pt x="541" y="5731"/>
                    <a:pt x="638" y="5767"/>
                  </a:cubicBezTo>
                  <a:cubicBezTo>
                    <a:pt x="681" y="5783"/>
                    <a:pt x="727" y="5794"/>
                    <a:pt x="771" y="5799"/>
                  </a:cubicBezTo>
                  <a:cubicBezTo>
                    <a:pt x="792" y="5800"/>
                    <a:pt x="811" y="5800"/>
                    <a:pt x="830" y="5800"/>
                  </a:cubicBezTo>
                  <a:cubicBezTo>
                    <a:pt x="853" y="5800"/>
                    <a:pt x="879" y="5797"/>
                    <a:pt x="902" y="5792"/>
                  </a:cubicBezTo>
                  <a:cubicBezTo>
                    <a:pt x="991" y="5770"/>
                    <a:pt x="1081" y="5726"/>
                    <a:pt x="1140" y="5653"/>
                  </a:cubicBezTo>
                  <a:cubicBezTo>
                    <a:pt x="1198" y="5584"/>
                    <a:pt x="1243" y="5501"/>
                    <a:pt x="1268" y="5414"/>
                  </a:cubicBezTo>
                  <a:cubicBezTo>
                    <a:pt x="1314" y="5251"/>
                    <a:pt x="1328" y="5082"/>
                    <a:pt x="1338" y="4914"/>
                  </a:cubicBezTo>
                  <a:cubicBezTo>
                    <a:pt x="1341" y="4828"/>
                    <a:pt x="1349" y="4745"/>
                    <a:pt x="1349" y="4659"/>
                  </a:cubicBezTo>
                  <a:lnTo>
                    <a:pt x="1349" y="4678"/>
                  </a:lnTo>
                  <a:cubicBezTo>
                    <a:pt x="1350" y="4539"/>
                    <a:pt x="1352" y="4403"/>
                    <a:pt x="1350" y="4263"/>
                  </a:cubicBezTo>
                  <a:cubicBezTo>
                    <a:pt x="1346" y="4130"/>
                    <a:pt x="1344" y="3997"/>
                    <a:pt x="1339" y="3864"/>
                  </a:cubicBezTo>
                  <a:cubicBezTo>
                    <a:pt x="1333" y="3731"/>
                    <a:pt x="1328" y="3598"/>
                    <a:pt x="1325" y="3466"/>
                  </a:cubicBezTo>
                  <a:cubicBezTo>
                    <a:pt x="1322" y="3325"/>
                    <a:pt x="1316" y="3184"/>
                    <a:pt x="1316" y="3044"/>
                  </a:cubicBezTo>
                  <a:cubicBezTo>
                    <a:pt x="1317" y="3005"/>
                    <a:pt x="1317" y="2965"/>
                    <a:pt x="1317" y="2926"/>
                  </a:cubicBezTo>
                  <a:cubicBezTo>
                    <a:pt x="1356" y="2878"/>
                    <a:pt x="1394" y="2829"/>
                    <a:pt x="1433" y="2781"/>
                  </a:cubicBezTo>
                  <a:lnTo>
                    <a:pt x="1433" y="2781"/>
                  </a:lnTo>
                  <a:lnTo>
                    <a:pt x="1431" y="2783"/>
                  </a:lnTo>
                  <a:lnTo>
                    <a:pt x="1436" y="2777"/>
                  </a:lnTo>
                  <a:lnTo>
                    <a:pt x="1436" y="2777"/>
                  </a:lnTo>
                  <a:cubicBezTo>
                    <a:pt x="1435" y="2778"/>
                    <a:pt x="1434" y="2779"/>
                    <a:pt x="1433" y="2781"/>
                  </a:cubicBezTo>
                  <a:lnTo>
                    <a:pt x="1433" y="2781"/>
                  </a:lnTo>
                  <a:lnTo>
                    <a:pt x="1437" y="2774"/>
                  </a:lnTo>
                  <a:lnTo>
                    <a:pt x="1439" y="2772"/>
                  </a:lnTo>
                  <a:cubicBezTo>
                    <a:pt x="1545" y="2642"/>
                    <a:pt x="1654" y="2513"/>
                    <a:pt x="1760" y="2383"/>
                  </a:cubicBezTo>
                  <a:cubicBezTo>
                    <a:pt x="1865" y="2256"/>
                    <a:pt x="1972" y="2133"/>
                    <a:pt x="2074" y="2004"/>
                  </a:cubicBezTo>
                  <a:cubicBezTo>
                    <a:pt x="2224" y="1822"/>
                    <a:pt x="2376" y="1639"/>
                    <a:pt x="2527" y="1457"/>
                  </a:cubicBezTo>
                  <a:cubicBezTo>
                    <a:pt x="2568" y="1409"/>
                    <a:pt x="2565" y="1340"/>
                    <a:pt x="2519" y="1297"/>
                  </a:cubicBezTo>
                  <a:cubicBezTo>
                    <a:pt x="2497" y="1278"/>
                    <a:pt x="2470" y="1268"/>
                    <a:pt x="2443" y="1268"/>
                  </a:cubicBezTo>
                  <a:cubicBezTo>
                    <a:pt x="2413" y="1268"/>
                    <a:pt x="2382" y="1280"/>
                    <a:pt x="2360" y="1305"/>
                  </a:cubicBezTo>
                  <a:cubicBezTo>
                    <a:pt x="2088" y="1618"/>
                    <a:pt x="1816" y="1932"/>
                    <a:pt x="1545" y="2247"/>
                  </a:cubicBezTo>
                  <a:lnTo>
                    <a:pt x="1322" y="2506"/>
                  </a:lnTo>
                  <a:lnTo>
                    <a:pt x="1322" y="2490"/>
                  </a:lnTo>
                  <a:cubicBezTo>
                    <a:pt x="1330" y="2383"/>
                    <a:pt x="1335" y="2274"/>
                    <a:pt x="1341" y="2166"/>
                  </a:cubicBezTo>
                  <a:cubicBezTo>
                    <a:pt x="1344" y="2096"/>
                    <a:pt x="1349" y="2027"/>
                    <a:pt x="1352" y="1957"/>
                  </a:cubicBezTo>
                  <a:cubicBezTo>
                    <a:pt x="1354" y="1928"/>
                    <a:pt x="1355" y="1898"/>
                    <a:pt x="1357" y="1870"/>
                  </a:cubicBezTo>
                  <a:cubicBezTo>
                    <a:pt x="1377" y="1659"/>
                    <a:pt x="1404" y="1450"/>
                    <a:pt x="1426" y="1241"/>
                  </a:cubicBezTo>
                  <a:cubicBezTo>
                    <a:pt x="1442" y="1134"/>
                    <a:pt x="1464" y="1028"/>
                    <a:pt x="1483" y="920"/>
                  </a:cubicBezTo>
                  <a:cubicBezTo>
                    <a:pt x="1494" y="861"/>
                    <a:pt x="1505" y="800"/>
                    <a:pt x="1515" y="741"/>
                  </a:cubicBezTo>
                  <a:cubicBezTo>
                    <a:pt x="1517" y="738"/>
                    <a:pt x="1517" y="736"/>
                    <a:pt x="1517" y="733"/>
                  </a:cubicBezTo>
                  <a:cubicBezTo>
                    <a:pt x="1540" y="667"/>
                    <a:pt x="1562" y="600"/>
                    <a:pt x="1586" y="534"/>
                  </a:cubicBezTo>
                  <a:cubicBezTo>
                    <a:pt x="1624" y="426"/>
                    <a:pt x="1667" y="319"/>
                    <a:pt x="1688" y="205"/>
                  </a:cubicBezTo>
                  <a:cubicBezTo>
                    <a:pt x="1702" y="127"/>
                    <a:pt x="1661" y="37"/>
                    <a:pt x="1578" y="13"/>
                  </a:cubicBezTo>
                  <a:cubicBezTo>
                    <a:pt x="1555" y="5"/>
                    <a:pt x="1531" y="0"/>
                    <a:pt x="1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7" name="Google Shape;13867;p25"/>
            <p:cNvSpPr/>
            <p:nvPr/>
          </p:nvSpPr>
          <p:spPr>
            <a:xfrm>
              <a:off x="7927140" y="1599001"/>
              <a:ext cx="49555" cy="137194"/>
            </a:xfrm>
            <a:custGeom>
              <a:avLst/>
              <a:gdLst/>
              <a:ahLst/>
              <a:cxnLst/>
              <a:rect l="l" t="t" r="r" b="b"/>
              <a:pathLst>
                <a:path w="1473" h="4078" extrusionOk="0">
                  <a:moveTo>
                    <a:pt x="868" y="0"/>
                  </a:moveTo>
                  <a:cubicBezTo>
                    <a:pt x="787" y="0"/>
                    <a:pt x="719" y="49"/>
                    <a:pt x="678" y="124"/>
                  </a:cubicBezTo>
                  <a:cubicBezTo>
                    <a:pt x="623" y="222"/>
                    <a:pt x="613" y="342"/>
                    <a:pt x="602" y="451"/>
                  </a:cubicBezTo>
                  <a:cubicBezTo>
                    <a:pt x="591" y="559"/>
                    <a:pt x="582" y="665"/>
                    <a:pt x="572" y="773"/>
                  </a:cubicBezTo>
                  <a:cubicBezTo>
                    <a:pt x="554" y="971"/>
                    <a:pt x="534" y="1171"/>
                    <a:pt x="506" y="1370"/>
                  </a:cubicBezTo>
                  <a:lnTo>
                    <a:pt x="506" y="1370"/>
                  </a:lnTo>
                  <a:cubicBezTo>
                    <a:pt x="506" y="1370"/>
                    <a:pt x="506" y="1369"/>
                    <a:pt x="506" y="1369"/>
                  </a:cubicBezTo>
                  <a:lnTo>
                    <a:pt x="506" y="1369"/>
                  </a:lnTo>
                  <a:cubicBezTo>
                    <a:pt x="506" y="1370"/>
                    <a:pt x="506" y="1370"/>
                    <a:pt x="505" y="1371"/>
                  </a:cubicBezTo>
                  <a:lnTo>
                    <a:pt x="505" y="1371"/>
                  </a:lnTo>
                  <a:cubicBezTo>
                    <a:pt x="504" y="1378"/>
                    <a:pt x="503" y="1385"/>
                    <a:pt x="502" y="1392"/>
                  </a:cubicBezTo>
                  <a:cubicBezTo>
                    <a:pt x="503" y="1390"/>
                    <a:pt x="503" y="1388"/>
                    <a:pt x="504" y="1386"/>
                  </a:cubicBezTo>
                  <a:lnTo>
                    <a:pt x="504" y="1386"/>
                  </a:lnTo>
                  <a:cubicBezTo>
                    <a:pt x="498" y="1434"/>
                    <a:pt x="491" y="1481"/>
                    <a:pt x="483" y="1529"/>
                  </a:cubicBezTo>
                  <a:lnTo>
                    <a:pt x="480" y="1556"/>
                  </a:lnTo>
                  <a:lnTo>
                    <a:pt x="482" y="1550"/>
                  </a:lnTo>
                  <a:lnTo>
                    <a:pt x="482" y="1550"/>
                  </a:lnTo>
                  <a:cubicBezTo>
                    <a:pt x="466" y="1643"/>
                    <a:pt x="453" y="1733"/>
                    <a:pt x="439" y="1825"/>
                  </a:cubicBezTo>
                  <a:cubicBezTo>
                    <a:pt x="430" y="1878"/>
                    <a:pt x="422" y="1931"/>
                    <a:pt x="412" y="1985"/>
                  </a:cubicBezTo>
                  <a:cubicBezTo>
                    <a:pt x="377" y="2026"/>
                    <a:pt x="354" y="2075"/>
                    <a:pt x="343" y="2128"/>
                  </a:cubicBezTo>
                  <a:cubicBezTo>
                    <a:pt x="335" y="2162"/>
                    <a:pt x="333" y="2200"/>
                    <a:pt x="339" y="2237"/>
                  </a:cubicBezTo>
                  <a:cubicBezTo>
                    <a:pt x="349" y="2272"/>
                    <a:pt x="366" y="2305"/>
                    <a:pt x="390" y="2332"/>
                  </a:cubicBezTo>
                  <a:cubicBezTo>
                    <a:pt x="421" y="2373"/>
                    <a:pt x="471" y="2393"/>
                    <a:pt x="522" y="2393"/>
                  </a:cubicBezTo>
                  <a:cubicBezTo>
                    <a:pt x="572" y="2393"/>
                    <a:pt x="623" y="2374"/>
                    <a:pt x="656" y="2335"/>
                  </a:cubicBezTo>
                  <a:cubicBezTo>
                    <a:pt x="672" y="2318"/>
                    <a:pt x="688" y="2297"/>
                    <a:pt x="700" y="2276"/>
                  </a:cubicBezTo>
                  <a:cubicBezTo>
                    <a:pt x="708" y="2261"/>
                    <a:pt x="715" y="2245"/>
                    <a:pt x="719" y="2227"/>
                  </a:cubicBezTo>
                  <a:cubicBezTo>
                    <a:pt x="727" y="2207"/>
                    <a:pt x="734" y="2185"/>
                    <a:pt x="737" y="2162"/>
                  </a:cubicBezTo>
                  <a:lnTo>
                    <a:pt x="745" y="2161"/>
                  </a:lnTo>
                  <a:cubicBezTo>
                    <a:pt x="751" y="2159"/>
                    <a:pt x="759" y="2158"/>
                    <a:pt x="765" y="2156"/>
                  </a:cubicBezTo>
                  <a:cubicBezTo>
                    <a:pt x="770" y="2155"/>
                    <a:pt x="772" y="2155"/>
                    <a:pt x="781" y="2155"/>
                  </a:cubicBezTo>
                  <a:cubicBezTo>
                    <a:pt x="789" y="2156"/>
                    <a:pt x="797" y="2158"/>
                    <a:pt x="805" y="2158"/>
                  </a:cubicBezTo>
                  <a:lnTo>
                    <a:pt x="814" y="2159"/>
                  </a:lnTo>
                  <a:lnTo>
                    <a:pt x="829" y="2164"/>
                  </a:lnTo>
                  <a:cubicBezTo>
                    <a:pt x="835" y="2167"/>
                    <a:pt x="843" y="2170"/>
                    <a:pt x="849" y="2175"/>
                  </a:cubicBezTo>
                  <a:cubicBezTo>
                    <a:pt x="865" y="2185"/>
                    <a:pt x="881" y="2196"/>
                    <a:pt x="895" y="2207"/>
                  </a:cubicBezTo>
                  <a:lnTo>
                    <a:pt x="917" y="2227"/>
                  </a:lnTo>
                  <a:cubicBezTo>
                    <a:pt x="935" y="2246"/>
                    <a:pt x="950" y="2267"/>
                    <a:pt x="968" y="2286"/>
                  </a:cubicBezTo>
                  <a:cubicBezTo>
                    <a:pt x="979" y="2303"/>
                    <a:pt x="990" y="2321"/>
                    <a:pt x="1001" y="2338"/>
                  </a:cubicBezTo>
                  <a:cubicBezTo>
                    <a:pt x="1012" y="2360"/>
                    <a:pt x="1023" y="2383"/>
                    <a:pt x="1034" y="2405"/>
                  </a:cubicBezTo>
                  <a:cubicBezTo>
                    <a:pt x="1049" y="2444"/>
                    <a:pt x="1063" y="2482"/>
                    <a:pt x="1074" y="2525"/>
                  </a:cubicBezTo>
                  <a:cubicBezTo>
                    <a:pt x="1083" y="2569"/>
                    <a:pt x="1093" y="2610"/>
                    <a:pt x="1099" y="2656"/>
                  </a:cubicBezTo>
                  <a:cubicBezTo>
                    <a:pt x="1104" y="2704"/>
                    <a:pt x="1107" y="2748"/>
                    <a:pt x="1107" y="2796"/>
                  </a:cubicBezTo>
                  <a:cubicBezTo>
                    <a:pt x="1106" y="2823"/>
                    <a:pt x="1104" y="2850"/>
                    <a:pt x="1102" y="2878"/>
                  </a:cubicBezTo>
                  <a:cubicBezTo>
                    <a:pt x="1095" y="2922"/>
                    <a:pt x="1085" y="2965"/>
                    <a:pt x="1072" y="3009"/>
                  </a:cubicBezTo>
                  <a:cubicBezTo>
                    <a:pt x="1053" y="3070"/>
                    <a:pt x="1031" y="3128"/>
                    <a:pt x="1007" y="3187"/>
                  </a:cubicBezTo>
                  <a:cubicBezTo>
                    <a:pt x="988" y="3229"/>
                    <a:pt x="968" y="3272"/>
                    <a:pt x="944" y="3313"/>
                  </a:cubicBezTo>
                  <a:cubicBezTo>
                    <a:pt x="927" y="3340"/>
                    <a:pt x="908" y="3367"/>
                    <a:pt x="889" y="3392"/>
                  </a:cubicBezTo>
                  <a:cubicBezTo>
                    <a:pt x="874" y="3410"/>
                    <a:pt x="859" y="3426"/>
                    <a:pt x="843" y="3443"/>
                  </a:cubicBezTo>
                  <a:cubicBezTo>
                    <a:pt x="825" y="3461"/>
                    <a:pt x="805" y="3476"/>
                    <a:pt x="786" y="3494"/>
                  </a:cubicBezTo>
                  <a:cubicBezTo>
                    <a:pt x="764" y="3508"/>
                    <a:pt x="743" y="3524"/>
                    <a:pt x="721" y="3537"/>
                  </a:cubicBezTo>
                  <a:cubicBezTo>
                    <a:pt x="692" y="3551"/>
                    <a:pt x="664" y="3565"/>
                    <a:pt x="635" y="3578"/>
                  </a:cubicBezTo>
                  <a:cubicBezTo>
                    <a:pt x="514" y="3625"/>
                    <a:pt x="390" y="3665"/>
                    <a:pt x="263" y="3700"/>
                  </a:cubicBezTo>
                  <a:cubicBezTo>
                    <a:pt x="240" y="3706"/>
                    <a:pt x="214" y="3711"/>
                    <a:pt x="189" y="3714"/>
                  </a:cubicBezTo>
                  <a:lnTo>
                    <a:pt x="176" y="3715"/>
                  </a:lnTo>
                  <a:cubicBezTo>
                    <a:pt x="78" y="3726"/>
                    <a:pt x="1" y="3806"/>
                    <a:pt x="7" y="3907"/>
                  </a:cubicBezTo>
                  <a:cubicBezTo>
                    <a:pt x="13" y="4002"/>
                    <a:pt x="91" y="4075"/>
                    <a:pt x="186" y="4078"/>
                  </a:cubicBezTo>
                  <a:lnTo>
                    <a:pt x="200" y="4078"/>
                  </a:lnTo>
                  <a:cubicBezTo>
                    <a:pt x="252" y="4073"/>
                    <a:pt x="306" y="4064"/>
                    <a:pt x="358" y="4051"/>
                  </a:cubicBezTo>
                  <a:cubicBezTo>
                    <a:pt x="381" y="4045"/>
                    <a:pt x="403" y="4037"/>
                    <a:pt x="425" y="4030"/>
                  </a:cubicBezTo>
                  <a:cubicBezTo>
                    <a:pt x="461" y="4019"/>
                    <a:pt x="496" y="4008"/>
                    <a:pt x="531" y="3996"/>
                  </a:cubicBezTo>
                  <a:cubicBezTo>
                    <a:pt x="626" y="3966"/>
                    <a:pt x="719" y="3929"/>
                    <a:pt x="810" y="3888"/>
                  </a:cubicBezTo>
                  <a:cubicBezTo>
                    <a:pt x="895" y="3848"/>
                    <a:pt x="974" y="3798"/>
                    <a:pt x="1045" y="3736"/>
                  </a:cubicBezTo>
                  <a:cubicBezTo>
                    <a:pt x="1120" y="3666"/>
                    <a:pt x="1186" y="3587"/>
                    <a:pt x="1239" y="3500"/>
                  </a:cubicBezTo>
                  <a:cubicBezTo>
                    <a:pt x="1291" y="3411"/>
                    <a:pt x="1334" y="3318"/>
                    <a:pt x="1367" y="3223"/>
                  </a:cubicBezTo>
                  <a:cubicBezTo>
                    <a:pt x="1402" y="3130"/>
                    <a:pt x="1427" y="3032"/>
                    <a:pt x="1443" y="2933"/>
                  </a:cubicBezTo>
                  <a:cubicBezTo>
                    <a:pt x="1473" y="2717"/>
                    <a:pt x="1433" y="2487"/>
                    <a:pt x="1354" y="2284"/>
                  </a:cubicBezTo>
                  <a:cubicBezTo>
                    <a:pt x="1318" y="2188"/>
                    <a:pt x="1264" y="2101"/>
                    <a:pt x="1196" y="2025"/>
                  </a:cubicBezTo>
                  <a:cubicBezTo>
                    <a:pt x="1137" y="1961"/>
                    <a:pt x="1072" y="1900"/>
                    <a:pt x="993" y="1863"/>
                  </a:cubicBezTo>
                  <a:cubicBezTo>
                    <a:pt x="928" y="1832"/>
                    <a:pt x="857" y="1814"/>
                    <a:pt x="784" y="1813"/>
                  </a:cubicBezTo>
                  <a:cubicBezTo>
                    <a:pt x="786" y="1795"/>
                    <a:pt x="789" y="1779"/>
                    <a:pt x="791" y="1762"/>
                  </a:cubicBezTo>
                  <a:cubicBezTo>
                    <a:pt x="808" y="1629"/>
                    <a:pt x="825" y="1494"/>
                    <a:pt x="843" y="1360"/>
                  </a:cubicBezTo>
                  <a:cubicBezTo>
                    <a:pt x="879" y="1067"/>
                    <a:pt x="911" y="773"/>
                    <a:pt x="944" y="480"/>
                  </a:cubicBezTo>
                  <a:cubicBezTo>
                    <a:pt x="950" y="429"/>
                    <a:pt x="958" y="378"/>
                    <a:pt x="971" y="328"/>
                  </a:cubicBezTo>
                  <a:cubicBezTo>
                    <a:pt x="1104" y="241"/>
                    <a:pt x="1066" y="37"/>
                    <a:pt x="911" y="5"/>
                  </a:cubicBezTo>
                  <a:cubicBezTo>
                    <a:pt x="896" y="2"/>
                    <a:pt x="882" y="0"/>
                    <a:pt x="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8" name="Google Shape;13868;p25"/>
            <p:cNvSpPr/>
            <p:nvPr/>
          </p:nvSpPr>
          <p:spPr>
            <a:xfrm>
              <a:off x="7943558" y="1594021"/>
              <a:ext cx="53593" cy="40035"/>
            </a:xfrm>
            <a:custGeom>
              <a:avLst/>
              <a:gdLst/>
              <a:ahLst/>
              <a:cxnLst/>
              <a:rect l="l" t="t" r="r" b="b"/>
              <a:pathLst>
                <a:path w="1593" h="1190" extrusionOk="0">
                  <a:moveTo>
                    <a:pt x="1411" y="1"/>
                  </a:moveTo>
                  <a:cubicBezTo>
                    <a:pt x="1402" y="1"/>
                    <a:pt x="1393" y="1"/>
                    <a:pt x="1384" y="2"/>
                  </a:cubicBezTo>
                  <a:cubicBezTo>
                    <a:pt x="1275" y="17"/>
                    <a:pt x="1167" y="34"/>
                    <a:pt x="1061" y="56"/>
                  </a:cubicBezTo>
                  <a:cubicBezTo>
                    <a:pt x="975" y="75"/>
                    <a:pt x="891" y="97"/>
                    <a:pt x="808" y="120"/>
                  </a:cubicBezTo>
                  <a:cubicBezTo>
                    <a:pt x="739" y="137"/>
                    <a:pt x="673" y="159"/>
                    <a:pt x="610" y="185"/>
                  </a:cubicBezTo>
                  <a:cubicBezTo>
                    <a:pt x="543" y="208"/>
                    <a:pt x="480" y="238"/>
                    <a:pt x="420" y="273"/>
                  </a:cubicBezTo>
                  <a:cubicBezTo>
                    <a:pt x="296" y="348"/>
                    <a:pt x="193" y="450"/>
                    <a:pt x="116" y="572"/>
                  </a:cubicBezTo>
                  <a:cubicBezTo>
                    <a:pt x="45" y="686"/>
                    <a:pt x="0" y="827"/>
                    <a:pt x="45" y="959"/>
                  </a:cubicBezTo>
                  <a:cubicBezTo>
                    <a:pt x="83" y="1068"/>
                    <a:pt x="173" y="1152"/>
                    <a:pt x="284" y="1185"/>
                  </a:cubicBezTo>
                  <a:cubicBezTo>
                    <a:pt x="296" y="1188"/>
                    <a:pt x="309" y="1190"/>
                    <a:pt x="323" y="1190"/>
                  </a:cubicBezTo>
                  <a:cubicBezTo>
                    <a:pt x="407" y="1187"/>
                    <a:pt x="478" y="1128"/>
                    <a:pt x="497" y="1046"/>
                  </a:cubicBezTo>
                  <a:cubicBezTo>
                    <a:pt x="513" y="959"/>
                    <a:pt x="466" y="872"/>
                    <a:pt x="382" y="840"/>
                  </a:cubicBezTo>
                  <a:cubicBezTo>
                    <a:pt x="382" y="838"/>
                    <a:pt x="382" y="837"/>
                    <a:pt x="382" y="837"/>
                  </a:cubicBezTo>
                  <a:lnTo>
                    <a:pt x="386" y="821"/>
                  </a:lnTo>
                  <a:cubicBezTo>
                    <a:pt x="388" y="811"/>
                    <a:pt x="391" y="802"/>
                    <a:pt x="396" y="794"/>
                  </a:cubicBezTo>
                  <a:cubicBezTo>
                    <a:pt x="404" y="775"/>
                    <a:pt x="413" y="756"/>
                    <a:pt x="424" y="740"/>
                  </a:cubicBezTo>
                  <a:cubicBezTo>
                    <a:pt x="434" y="724"/>
                    <a:pt x="445" y="710"/>
                    <a:pt x="456" y="694"/>
                  </a:cubicBezTo>
                  <a:cubicBezTo>
                    <a:pt x="470" y="677"/>
                    <a:pt x="486" y="661"/>
                    <a:pt x="500" y="645"/>
                  </a:cubicBezTo>
                  <a:cubicBezTo>
                    <a:pt x="523" y="625"/>
                    <a:pt x="545" y="607"/>
                    <a:pt x="567" y="588"/>
                  </a:cubicBezTo>
                  <a:cubicBezTo>
                    <a:pt x="584" y="576"/>
                    <a:pt x="602" y="564"/>
                    <a:pt x="621" y="553"/>
                  </a:cubicBezTo>
                  <a:cubicBezTo>
                    <a:pt x="656" y="536"/>
                    <a:pt x="690" y="519"/>
                    <a:pt x="728" y="503"/>
                  </a:cubicBezTo>
                  <a:cubicBezTo>
                    <a:pt x="834" y="462"/>
                    <a:pt x="944" y="431"/>
                    <a:pt x="1053" y="400"/>
                  </a:cubicBezTo>
                  <a:cubicBezTo>
                    <a:pt x="1184" y="370"/>
                    <a:pt x="1314" y="343"/>
                    <a:pt x="1447" y="324"/>
                  </a:cubicBezTo>
                  <a:cubicBezTo>
                    <a:pt x="1536" y="311"/>
                    <a:pt x="1593" y="216"/>
                    <a:pt x="1577" y="131"/>
                  </a:cubicBezTo>
                  <a:cubicBezTo>
                    <a:pt x="1560" y="50"/>
                    <a:pt x="1489" y="1"/>
                    <a:pt x="14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69" name="Google Shape;13869;p25"/>
            <p:cNvSpPr/>
            <p:nvPr/>
          </p:nvSpPr>
          <p:spPr>
            <a:xfrm>
              <a:off x="8047517" y="1630962"/>
              <a:ext cx="44543" cy="14231"/>
            </a:xfrm>
            <a:custGeom>
              <a:avLst/>
              <a:gdLst/>
              <a:ahLst/>
              <a:cxnLst/>
              <a:rect l="l" t="t" r="r" b="b"/>
              <a:pathLst>
                <a:path w="1324" h="423" extrusionOk="0">
                  <a:moveTo>
                    <a:pt x="201" y="0"/>
                  </a:moveTo>
                  <a:cubicBezTo>
                    <a:pt x="176" y="0"/>
                    <a:pt x="150" y="6"/>
                    <a:pt x="125" y="17"/>
                  </a:cubicBezTo>
                  <a:cubicBezTo>
                    <a:pt x="59" y="43"/>
                    <a:pt x="13" y="104"/>
                    <a:pt x="7" y="176"/>
                  </a:cubicBezTo>
                  <a:cubicBezTo>
                    <a:pt x="0" y="267"/>
                    <a:pt x="56" y="340"/>
                    <a:pt x="138" y="377"/>
                  </a:cubicBezTo>
                  <a:cubicBezTo>
                    <a:pt x="213" y="412"/>
                    <a:pt x="295" y="423"/>
                    <a:pt x="379" y="423"/>
                  </a:cubicBezTo>
                  <a:cubicBezTo>
                    <a:pt x="385" y="423"/>
                    <a:pt x="391" y="423"/>
                    <a:pt x="398" y="423"/>
                  </a:cubicBezTo>
                  <a:cubicBezTo>
                    <a:pt x="462" y="423"/>
                    <a:pt x="527" y="418"/>
                    <a:pt x="591" y="416"/>
                  </a:cubicBezTo>
                  <a:cubicBezTo>
                    <a:pt x="781" y="407"/>
                    <a:pt x="969" y="394"/>
                    <a:pt x="1157" y="386"/>
                  </a:cubicBezTo>
                  <a:cubicBezTo>
                    <a:pt x="1252" y="380"/>
                    <a:pt x="1324" y="299"/>
                    <a:pt x="1317" y="204"/>
                  </a:cubicBezTo>
                  <a:cubicBezTo>
                    <a:pt x="1311" y="115"/>
                    <a:pt x="1237" y="45"/>
                    <a:pt x="1148" y="45"/>
                  </a:cubicBezTo>
                  <a:cubicBezTo>
                    <a:pt x="1145" y="45"/>
                    <a:pt x="1141" y="46"/>
                    <a:pt x="1137" y="46"/>
                  </a:cubicBezTo>
                  <a:cubicBezTo>
                    <a:pt x="910" y="57"/>
                    <a:pt x="683" y="71"/>
                    <a:pt x="455" y="79"/>
                  </a:cubicBezTo>
                  <a:lnTo>
                    <a:pt x="455" y="79"/>
                  </a:lnTo>
                  <a:cubicBezTo>
                    <a:pt x="418" y="77"/>
                    <a:pt x="383" y="77"/>
                    <a:pt x="347" y="73"/>
                  </a:cubicBezTo>
                  <a:cubicBezTo>
                    <a:pt x="311" y="26"/>
                    <a:pt x="257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0" name="Google Shape;13870;p25"/>
            <p:cNvSpPr/>
            <p:nvPr/>
          </p:nvSpPr>
          <p:spPr>
            <a:xfrm>
              <a:off x="8031839" y="1759179"/>
              <a:ext cx="48782" cy="18167"/>
            </a:xfrm>
            <a:custGeom>
              <a:avLst/>
              <a:gdLst/>
              <a:ahLst/>
              <a:cxnLst/>
              <a:rect l="l" t="t" r="r" b="b"/>
              <a:pathLst>
                <a:path w="1450" h="540" extrusionOk="0">
                  <a:moveTo>
                    <a:pt x="1264" y="1"/>
                  </a:moveTo>
                  <a:cubicBezTo>
                    <a:pt x="1254" y="1"/>
                    <a:pt x="1243" y="2"/>
                    <a:pt x="1232" y="4"/>
                  </a:cubicBezTo>
                  <a:cubicBezTo>
                    <a:pt x="1050" y="31"/>
                    <a:pt x="868" y="62"/>
                    <a:pt x="688" y="96"/>
                  </a:cubicBezTo>
                  <a:cubicBezTo>
                    <a:pt x="542" y="124"/>
                    <a:pt x="397" y="161"/>
                    <a:pt x="249" y="181"/>
                  </a:cubicBezTo>
                  <a:lnTo>
                    <a:pt x="246" y="181"/>
                  </a:lnTo>
                  <a:cubicBezTo>
                    <a:pt x="240" y="180"/>
                    <a:pt x="234" y="178"/>
                    <a:pt x="229" y="176"/>
                  </a:cubicBezTo>
                  <a:cubicBezTo>
                    <a:pt x="217" y="174"/>
                    <a:pt x="205" y="173"/>
                    <a:pt x="194" y="173"/>
                  </a:cubicBezTo>
                  <a:cubicBezTo>
                    <a:pt x="110" y="173"/>
                    <a:pt x="35" y="231"/>
                    <a:pt x="17" y="316"/>
                  </a:cubicBezTo>
                  <a:cubicBezTo>
                    <a:pt x="1" y="387"/>
                    <a:pt x="31" y="463"/>
                    <a:pt x="91" y="504"/>
                  </a:cubicBezTo>
                  <a:cubicBezTo>
                    <a:pt x="125" y="528"/>
                    <a:pt x="166" y="539"/>
                    <a:pt x="208" y="539"/>
                  </a:cubicBezTo>
                  <a:cubicBezTo>
                    <a:pt x="211" y="539"/>
                    <a:pt x="213" y="539"/>
                    <a:pt x="216" y="539"/>
                  </a:cubicBezTo>
                  <a:cubicBezTo>
                    <a:pt x="262" y="537"/>
                    <a:pt x="308" y="531"/>
                    <a:pt x="352" y="522"/>
                  </a:cubicBezTo>
                  <a:cubicBezTo>
                    <a:pt x="446" y="503"/>
                    <a:pt x="539" y="480"/>
                    <a:pt x="632" y="461"/>
                  </a:cubicBezTo>
                  <a:cubicBezTo>
                    <a:pt x="852" y="412"/>
                    <a:pt x="1076" y="373"/>
                    <a:pt x="1297" y="338"/>
                  </a:cubicBezTo>
                  <a:cubicBezTo>
                    <a:pt x="1391" y="324"/>
                    <a:pt x="1449" y="226"/>
                    <a:pt x="1433" y="137"/>
                  </a:cubicBezTo>
                  <a:cubicBezTo>
                    <a:pt x="1415" y="57"/>
                    <a:pt x="1344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1" name="Google Shape;13871;p25"/>
            <p:cNvSpPr/>
            <p:nvPr/>
          </p:nvSpPr>
          <p:spPr>
            <a:xfrm>
              <a:off x="7917888" y="1773679"/>
              <a:ext cx="73408" cy="146816"/>
            </a:xfrm>
            <a:custGeom>
              <a:avLst/>
              <a:gdLst/>
              <a:ahLst/>
              <a:cxnLst/>
              <a:rect l="l" t="t" r="r" b="b"/>
              <a:pathLst>
                <a:path w="2182" h="4364" extrusionOk="0">
                  <a:moveTo>
                    <a:pt x="1421" y="2347"/>
                  </a:moveTo>
                  <a:lnTo>
                    <a:pt x="1421" y="2347"/>
                  </a:lnTo>
                  <a:cubicBezTo>
                    <a:pt x="1421" y="2349"/>
                    <a:pt x="1420" y="2352"/>
                    <a:pt x="1420" y="2354"/>
                  </a:cubicBezTo>
                  <a:cubicBezTo>
                    <a:pt x="1420" y="2352"/>
                    <a:pt x="1421" y="2349"/>
                    <a:pt x="1421" y="2347"/>
                  </a:cubicBezTo>
                  <a:close/>
                  <a:moveTo>
                    <a:pt x="616" y="1"/>
                  </a:moveTo>
                  <a:cubicBezTo>
                    <a:pt x="556" y="1"/>
                    <a:pt x="496" y="30"/>
                    <a:pt x="462" y="97"/>
                  </a:cubicBezTo>
                  <a:cubicBezTo>
                    <a:pt x="451" y="119"/>
                    <a:pt x="443" y="143"/>
                    <a:pt x="437" y="167"/>
                  </a:cubicBezTo>
                  <a:lnTo>
                    <a:pt x="437" y="165"/>
                  </a:lnTo>
                  <a:cubicBezTo>
                    <a:pt x="431" y="192"/>
                    <a:pt x="431" y="220"/>
                    <a:pt x="437" y="247"/>
                  </a:cubicBezTo>
                  <a:cubicBezTo>
                    <a:pt x="436" y="265"/>
                    <a:pt x="434" y="282"/>
                    <a:pt x="431" y="300"/>
                  </a:cubicBezTo>
                  <a:cubicBezTo>
                    <a:pt x="385" y="626"/>
                    <a:pt x="325" y="947"/>
                    <a:pt x="261" y="1270"/>
                  </a:cubicBezTo>
                  <a:cubicBezTo>
                    <a:pt x="199" y="1585"/>
                    <a:pt x="131" y="1900"/>
                    <a:pt x="48" y="2211"/>
                  </a:cubicBezTo>
                  <a:lnTo>
                    <a:pt x="48" y="2211"/>
                  </a:lnTo>
                  <a:cubicBezTo>
                    <a:pt x="48" y="2209"/>
                    <a:pt x="49" y="2208"/>
                    <a:pt x="49" y="2207"/>
                  </a:cubicBezTo>
                  <a:lnTo>
                    <a:pt x="49" y="2207"/>
                  </a:lnTo>
                  <a:cubicBezTo>
                    <a:pt x="49" y="2209"/>
                    <a:pt x="48" y="2212"/>
                    <a:pt x="47" y="2214"/>
                  </a:cubicBezTo>
                  <a:lnTo>
                    <a:pt x="47" y="2214"/>
                  </a:lnTo>
                  <a:cubicBezTo>
                    <a:pt x="47" y="2213"/>
                    <a:pt x="48" y="2212"/>
                    <a:pt x="48" y="2211"/>
                  </a:cubicBezTo>
                  <a:lnTo>
                    <a:pt x="48" y="2211"/>
                  </a:lnTo>
                  <a:cubicBezTo>
                    <a:pt x="47" y="2214"/>
                    <a:pt x="46" y="2217"/>
                    <a:pt x="45" y="2220"/>
                  </a:cubicBezTo>
                  <a:lnTo>
                    <a:pt x="45" y="2220"/>
                  </a:lnTo>
                  <a:cubicBezTo>
                    <a:pt x="46" y="2218"/>
                    <a:pt x="46" y="2216"/>
                    <a:pt x="47" y="2214"/>
                  </a:cubicBezTo>
                  <a:lnTo>
                    <a:pt x="47" y="2214"/>
                  </a:lnTo>
                  <a:cubicBezTo>
                    <a:pt x="46" y="2219"/>
                    <a:pt x="44" y="2224"/>
                    <a:pt x="43" y="2229"/>
                  </a:cubicBezTo>
                  <a:cubicBezTo>
                    <a:pt x="44" y="2226"/>
                    <a:pt x="44" y="2223"/>
                    <a:pt x="45" y="2220"/>
                  </a:cubicBezTo>
                  <a:lnTo>
                    <a:pt x="45" y="2220"/>
                  </a:lnTo>
                  <a:cubicBezTo>
                    <a:pt x="28" y="2274"/>
                    <a:pt x="15" y="2332"/>
                    <a:pt x="7" y="2389"/>
                  </a:cubicBezTo>
                  <a:cubicBezTo>
                    <a:pt x="0" y="2443"/>
                    <a:pt x="10" y="2497"/>
                    <a:pt x="32" y="2544"/>
                  </a:cubicBezTo>
                  <a:cubicBezTo>
                    <a:pt x="56" y="2592"/>
                    <a:pt x="92" y="2630"/>
                    <a:pt x="138" y="2653"/>
                  </a:cubicBezTo>
                  <a:cubicBezTo>
                    <a:pt x="170" y="2667"/>
                    <a:pt x="203" y="2673"/>
                    <a:pt x="237" y="2673"/>
                  </a:cubicBezTo>
                  <a:cubicBezTo>
                    <a:pt x="255" y="2673"/>
                    <a:pt x="273" y="2672"/>
                    <a:pt x="291" y="2668"/>
                  </a:cubicBezTo>
                  <a:cubicBezTo>
                    <a:pt x="344" y="2653"/>
                    <a:pt x="394" y="2633"/>
                    <a:pt x="440" y="2603"/>
                  </a:cubicBezTo>
                  <a:cubicBezTo>
                    <a:pt x="491" y="2574"/>
                    <a:pt x="540" y="2539"/>
                    <a:pt x="586" y="2506"/>
                  </a:cubicBezTo>
                  <a:cubicBezTo>
                    <a:pt x="649" y="2460"/>
                    <a:pt x="711" y="2414"/>
                    <a:pt x="773" y="2367"/>
                  </a:cubicBezTo>
                  <a:cubicBezTo>
                    <a:pt x="852" y="2305"/>
                    <a:pt x="931" y="2243"/>
                    <a:pt x="1010" y="2180"/>
                  </a:cubicBezTo>
                  <a:cubicBezTo>
                    <a:pt x="1151" y="2068"/>
                    <a:pt x="1295" y="1955"/>
                    <a:pt x="1431" y="1835"/>
                  </a:cubicBezTo>
                  <a:cubicBezTo>
                    <a:pt x="1455" y="1813"/>
                    <a:pt x="1479" y="1791"/>
                    <a:pt x="1501" y="1770"/>
                  </a:cubicBezTo>
                  <a:lnTo>
                    <a:pt x="1501" y="1770"/>
                  </a:lnTo>
                  <a:cubicBezTo>
                    <a:pt x="1474" y="1962"/>
                    <a:pt x="1446" y="2155"/>
                    <a:pt x="1421" y="2347"/>
                  </a:cubicBezTo>
                  <a:lnTo>
                    <a:pt x="1421" y="2347"/>
                  </a:lnTo>
                  <a:cubicBezTo>
                    <a:pt x="1421" y="2345"/>
                    <a:pt x="1422" y="2344"/>
                    <a:pt x="1422" y="2342"/>
                  </a:cubicBezTo>
                  <a:lnTo>
                    <a:pt x="1422" y="2342"/>
                  </a:lnTo>
                  <a:cubicBezTo>
                    <a:pt x="1383" y="2621"/>
                    <a:pt x="1353" y="2903"/>
                    <a:pt x="1324" y="3184"/>
                  </a:cubicBezTo>
                  <a:cubicBezTo>
                    <a:pt x="1290" y="3513"/>
                    <a:pt x="1251" y="3842"/>
                    <a:pt x="1225" y="4173"/>
                  </a:cubicBezTo>
                  <a:cubicBezTo>
                    <a:pt x="1219" y="4271"/>
                    <a:pt x="1292" y="4355"/>
                    <a:pt x="1390" y="4363"/>
                  </a:cubicBezTo>
                  <a:lnTo>
                    <a:pt x="1400" y="4363"/>
                  </a:lnTo>
                  <a:cubicBezTo>
                    <a:pt x="1401" y="4363"/>
                    <a:pt x="1402" y="4363"/>
                    <a:pt x="1403" y="4363"/>
                  </a:cubicBezTo>
                  <a:cubicBezTo>
                    <a:pt x="1495" y="4363"/>
                    <a:pt x="1572" y="4291"/>
                    <a:pt x="1578" y="4198"/>
                  </a:cubicBezTo>
                  <a:cubicBezTo>
                    <a:pt x="1602" y="3589"/>
                    <a:pt x="1662" y="2984"/>
                    <a:pt x="1742" y="2380"/>
                  </a:cubicBezTo>
                  <a:lnTo>
                    <a:pt x="1742" y="2380"/>
                  </a:lnTo>
                  <a:lnTo>
                    <a:pt x="1738" y="2402"/>
                  </a:lnTo>
                  <a:cubicBezTo>
                    <a:pt x="1761" y="2239"/>
                    <a:pt x="1786" y="2077"/>
                    <a:pt x="1806" y="1914"/>
                  </a:cubicBezTo>
                  <a:cubicBezTo>
                    <a:pt x="1821" y="1827"/>
                    <a:pt x="1836" y="1737"/>
                    <a:pt x="1851" y="1648"/>
                  </a:cubicBezTo>
                  <a:cubicBezTo>
                    <a:pt x="1863" y="1574"/>
                    <a:pt x="1873" y="1501"/>
                    <a:pt x="1889" y="1423"/>
                  </a:cubicBezTo>
                  <a:cubicBezTo>
                    <a:pt x="1905" y="1347"/>
                    <a:pt x="1919" y="1270"/>
                    <a:pt x="1935" y="1194"/>
                  </a:cubicBezTo>
                  <a:cubicBezTo>
                    <a:pt x="1950" y="1165"/>
                    <a:pt x="1966" y="1137"/>
                    <a:pt x="1981" y="1107"/>
                  </a:cubicBezTo>
                  <a:cubicBezTo>
                    <a:pt x="2025" y="1021"/>
                    <a:pt x="2063" y="934"/>
                    <a:pt x="2096" y="846"/>
                  </a:cubicBezTo>
                  <a:cubicBezTo>
                    <a:pt x="2112" y="804"/>
                    <a:pt x="2126" y="760"/>
                    <a:pt x="2139" y="717"/>
                  </a:cubicBezTo>
                  <a:cubicBezTo>
                    <a:pt x="2155" y="665"/>
                    <a:pt x="2166" y="611"/>
                    <a:pt x="2175" y="558"/>
                  </a:cubicBezTo>
                  <a:cubicBezTo>
                    <a:pt x="2182" y="504"/>
                    <a:pt x="2180" y="450"/>
                    <a:pt x="2169" y="398"/>
                  </a:cubicBezTo>
                  <a:cubicBezTo>
                    <a:pt x="2156" y="312"/>
                    <a:pt x="2074" y="256"/>
                    <a:pt x="1993" y="256"/>
                  </a:cubicBezTo>
                  <a:cubicBezTo>
                    <a:pt x="1967" y="256"/>
                    <a:pt x="1942" y="261"/>
                    <a:pt x="1919" y="273"/>
                  </a:cubicBezTo>
                  <a:cubicBezTo>
                    <a:pt x="1865" y="296"/>
                    <a:pt x="1819" y="338"/>
                    <a:pt x="1792" y="388"/>
                  </a:cubicBezTo>
                  <a:cubicBezTo>
                    <a:pt x="1767" y="440"/>
                    <a:pt x="1749" y="496"/>
                    <a:pt x="1737" y="551"/>
                  </a:cubicBezTo>
                  <a:cubicBezTo>
                    <a:pt x="1738" y="546"/>
                    <a:pt x="1740" y="540"/>
                    <a:pt x="1742" y="535"/>
                  </a:cubicBezTo>
                  <a:lnTo>
                    <a:pt x="1742" y="535"/>
                  </a:lnTo>
                  <a:cubicBezTo>
                    <a:pt x="1705" y="662"/>
                    <a:pt x="1669" y="790"/>
                    <a:pt x="1643" y="920"/>
                  </a:cubicBezTo>
                  <a:cubicBezTo>
                    <a:pt x="1634" y="974"/>
                    <a:pt x="1623" y="1028"/>
                    <a:pt x="1613" y="1080"/>
                  </a:cubicBezTo>
                  <a:lnTo>
                    <a:pt x="1572" y="1150"/>
                  </a:lnTo>
                  <a:cubicBezTo>
                    <a:pt x="1533" y="1214"/>
                    <a:pt x="1490" y="1276"/>
                    <a:pt x="1444" y="1336"/>
                  </a:cubicBezTo>
                  <a:cubicBezTo>
                    <a:pt x="1395" y="1398"/>
                    <a:pt x="1342" y="1456"/>
                    <a:pt x="1287" y="1513"/>
                  </a:cubicBezTo>
                  <a:lnTo>
                    <a:pt x="1287" y="1513"/>
                  </a:lnTo>
                  <a:cubicBezTo>
                    <a:pt x="1287" y="1512"/>
                    <a:pt x="1287" y="1512"/>
                    <a:pt x="1287" y="1511"/>
                  </a:cubicBezTo>
                  <a:lnTo>
                    <a:pt x="1287" y="1511"/>
                  </a:lnTo>
                  <a:cubicBezTo>
                    <a:pt x="1287" y="1512"/>
                    <a:pt x="1286" y="1514"/>
                    <a:pt x="1284" y="1514"/>
                  </a:cubicBezTo>
                  <a:lnTo>
                    <a:pt x="1275" y="1524"/>
                  </a:lnTo>
                  <a:lnTo>
                    <a:pt x="1275" y="1524"/>
                  </a:lnTo>
                  <a:cubicBezTo>
                    <a:pt x="1183" y="1611"/>
                    <a:pt x="1083" y="1694"/>
                    <a:pt x="985" y="1772"/>
                  </a:cubicBezTo>
                  <a:cubicBezTo>
                    <a:pt x="885" y="1851"/>
                    <a:pt x="785" y="1932"/>
                    <a:pt x="684" y="2008"/>
                  </a:cubicBezTo>
                  <a:lnTo>
                    <a:pt x="690" y="2004"/>
                  </a:lnTo>
                  <a:lnTo>
                    <a:pt x="690" y="2004"/>
                  </a:lnTo>
                  <a:cubicBezTo>
                    <a:pt x="633" y="2046"/>
                    <a:pt x="578" y="2088"/>
                    <a:pt x="523" y="2131"/>
                  </a:cubicBezTo>
                  <a:cubicBezTo>
                    <a:pt x="527" y="2126"/>
                    <a:pt x="534" y="2122"/>
                    <a:pt x="538" y="2117"/>
                  </a:cubicBezTo>
                  <a:lnTo>
                    <a:pt x="538" y="2117"/>
                  </a:lnTo>
                  <a:cubicBezTo>
                    <a:pt x="494" y="2150"/>
                    <a:pt x="448" y="2185"/>
                    <a:pt x="401" y="2217"/>
                  </a:cubicBezTo>
                  <a:cubicBezTo>
                    <a:pt x="429" y="2082"/>
                    <a:pt x="459" y="1947"/>
                    <a:pt x="489" y="1813"/>
                  </a:cubicBezTo>
                  <a:cubicBezTo>
                    <a:pt x="524" y="1643"/>
                    <a:pt x="561" y="1474"/>
                    <a:pt x="594" y="1305"/>
                  </a:cubicBezTo>
                  <a:cubicBezTo>
                    <a:pt x="627" y="1145"/>
                    <a:pt x="659" y="983"/>
                    <a:pt x="689" y="823"/>
                  </a:cubicBezTo>
                  <a:cubicBezTo>
                    <a:pt x="706" y="738"/>
                    <a:pt x="724" y="654"/>
                    <a:pt x="738" y="569"/>
                  </a:cubicBezTo>
                  <a:cubicBezTo>
                    <a:pt x="760" y="444"/>
                    <a:pt x="787" y="317"/>
                    <a:pt x="796" y="190"/>
                  </a:cubicBezTo>
                  <a:cubicBezTo>
                    <a:pt x="804" y="73"/>
                    <a:pt x="710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2" name="Google Shape;13872;p25"/>
            <p:cNvSpPr/>
            <p:nvPr/>
          </p:nvSpPr>
          <p:spPr>
            <a:xfrm>
              <a:off x="7993452" y="3439851"/>
              <a:ext cx="17931" cy="1151078"/>
            </a:xfrm>
            <a:custGeom>
              <a:avLst/>
              <a:gdLst/>
              <a:ahLst/>
              <a:cxnLst/>
              <a:rect l="l" t="t" r="r" b="b"/>
              <a:pathLst>
                <a:path w="533" h="34215" extrusionOk="0">
                  <a:moveTo>
                    <a:pt x="387" y="0"/>
                  </a:moveTo>
                  <a:cubicBezTo>
                    <a:pt x="308" y="0"/>
                    <a:pt x="244" y="62"/>
                    <a:pt x="241" y="141"/>
                  </a:cubicBezTo>
                  <a:cubicBezTo>
                    <a:pt x="241" y="439"/>
                    <a:pt x="241" y="738"/>
                    <a:pt x="241" y="1035"/>
                  </a:cubicBezTo>
                  <a:cubicBezTo>
                    <a:pt x="241" y="1354"/>
                    <a:pt x="241" y="1670"/>
                    <a:pt x="238" y="1987"/>
                  </a:cubicBezTo>
                  <a:cubicBezTo>
                    <a:pt x="233" y="2653"/>
                    <a:pt x="227" y="3320"/>
                    <a:pt x="224" y="3986"/>
                  </a:cubicBezTo>
                  <a:cubicBezTo>
                    <a:pt x="217" y="5414"/>
                    <a:pt x="211" y="6840"/>
                    <a:pt x="203" y="8268"/>
                  </a:cubicBezTo>
                  <a:cubicBezTo>
                    <a:pt x="195" y="9728"/>
                    <a:pt x="184" y="11187"/>
                    <a:pt x="171" y="12647"/>
                  </a:cubicBezTo>
                  <a:cubicBezTo>
                    <a:pt x="159" y="14114"/>
                    <a:pt x="149" y="15582"/>
                    <a:pt x="138" y="17049"/>
                  </a:cubicBezTo>
                  <a:cubicBezTo>
                    <a:pt x="132" y="17776"/>
                    <a:pt x="126" y="18501"/>
                    <a:pt x="121" y="19226"/>
                  </a:cubicBezTo>
                  <a:cubicBezTo>
                    <a:pt x="114" y="19938"/>
                    <a:pt x="111" y="20649"/>
                    <a:pt x="105" y="21360"/>
                  </a:cubicBezTo>
                  <a:cubicBezTo>
                    <a:pt x="91" y="22802"/>
                    <a:pt x="88" y="24244"/>
                    <a:pt x="75" y="25686"/>
                  </a:cubicBezTo>
                  <a:cubicBezTo>
                    <a:pt x="61" y="27087"/>
                    <a:pt x="51" y="28489"/>
                    <a:pt x="43" y="29890"/>
                  </a:cubicBezTo>
                  <a:cubicBezTo>
                    <a:pt x="38" y="30622"/>
                    <a:pt x="34" y="31353"/>
                    <a:pt x="27" y="32084"/>
                  </a:cubicBezTo>
                  <a:cubicBezTo>
                    <a:pt x="24" y="32448"/>
                    <a:pt x="19" y="32812"/>
                    <a:pt x="15" y="33175"/>
                  </a:cubicBezTo>
                  <a:cubicBezTo>
                    <a:pt x="13" y="33351"/>
                    <a:pt x="12" y="33526"/>
                    <a:pt x="10" y="33702"/>
                  </a:cubicBezTo>
                  <a:cubicBezTo>
                    <a:pt x="8" y="33824"/>
                    <a:pt x="4" y="33947"/>
                    <a:pt x="2" y="34069"/>
                  </a:cubicBezTo>
                  <a:lnTo>
                    <a:pt x="0" y="34071"/>
                  </a:lnTo>
                  <a:cubicBezTo>
                    <a:pt x="0" y="34150"/>
                    <a:pt x="65" y="34215"/>
                    <a:pt x="145" y="34215"/>
                  </a:cubicBezTo>
                  <a:cubicBezTo>
                    <a:pt x="224" y="34215"/>
                    <a:pt x="289" y="34150"/>
                    <a:pt x="289" y="34071"/>
                  </a:cubicBezTo>
                  <a:cubicBezTo>
                    <a:pt x="289" y="34027"/>
                    <a:pt x="285" y="33984"/>
                    <a:pt x="285" y="33940"/>
                  </a:cubicBezTo>
                  <a:lnTo>
                    <a:pt x="285" y="33729"/>
                  </a:lnTo>
                  <a:lnTo>
                    <a:pt x="287" y="33249"/>
                  </a:lnTo>
                  <a:cubicBezTo>
                    <a:pt x="289" y="32892"/>
                    <a:pt x="289" y="32534"/>
                    <a:pt x="290" y="32178"/>
                  </a:cubicBezTo>
                  <a:cubicBezTo>
                    <a:pt x="293" y="31511"/>
                    <a:pt x="298" y="30845"/>
                    <a:pt x="304" y="30178"/>
                  </a:cubicBezTo>
                  <a:cubicBezTo>
                    <a:pt x="315" y="28766"/>
                    <a:pt x="327" y="27356"/>
                    <a:pt x="333" y="25944"/>
                  </a:cubicBezTo>
                  <a:cubicBezTo>
                    <a:pt x="341" y="24491"/>
                    <a:pt x="355" y="23037"/>
                    <a:pt x="366" y="21586"/>
                  </a:cubicBezTo>
                  <a:cubicBezTo>
                    <a:pt x="376" y="20149"/>
                    <a:pt x="385" y="18710"/>
                    <a:pt x="393" y="17277"/>
                  </a:cubicBezTo>
                  <a:cubicBezTo>
                    <a:pt x="401" y="15843"/>
                    <a:pt x="414" y="14409"/>
                    <a:pt x="423" y="12976"/>
                  </a:cubicBezTo>
                  <a:cubicBezTo>
                    <a:pt x="431" y="11501"/>
                    <a:pt x="441" y="10027"/>
                    <a:pt x="453" y="8553"/>
                  </a:cubicBezTo>
                  <a:cubicBezTo>
                    <a:pt x="466" y="7114"/>
                    <a:pt x="479" y="5677"/>
                    <a:pt x="493" y="4239"/>
                  </a:cubicBezTo>
                  <a:cubicBezTo>
                    <a:pt x="499" y="3538"/>
                    <a:pt x="502" y="2837"/>
                    <a:pt x="509" y="2136"/>
                  </a:cubicBezTo>
                  <a:cubicBezTo>
                    <a:pt x="510" y="1787"/>
                    <a:pt x="515" y="1441"/>
                    <a:pt x="520" y="1094"/>
                  </a:cubicBezTo>
                  <a:cubicBezTo>
                    <a:pt x="523" y="776"/>
                    <a:pt x="528" y="459"/>
                    <a:pt x="532" y="141"/>
                  </a:cubicBezTo>
                  <a:cubicBezTo>
                    <a:pt x="529" y="62"/>
                    <a:pt x="464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3" name="Google Shape;13873;p25"/>
            <p:cNvSpPr/>
            <p:nvPr/>
          </p:nvSpPr>
          <p:spPr>
            <a:xfrm>
              <a:off x="7979591" y="3415460"/>
              <a:ext cx="43399" cy="114620"/>
            </a:xfrm>
            <a:custGeom>
              <a:avLst/>
              <a:gdLst/>
              <a:ahLst/>
              <a:cxnLst/>
              <a:rect l="l" t="t" r="r" b="b"/>
              <a:pathLst>
                <a:path w="1290" h="3407" extrusionOk="0">
                  <a:moveTo>
                    <a:pt x="855" y="0"/>
                  </a:moveTo>
                  <a:cubicBezTo>
                    <a:pt x="767" y="0"/>
                    <a:pt x="699" y="75"/>
                    <a:pt x="710" y="162"/>
                  </a:cubicBezTo>
                  <a:cubicBezTo>
                    <a:pt x="710" y="200"/>
                    <a:pt x="707" y="238"/>
                    <a:pt x="705" y="276"/>
                  </a:cubicBezTo>
                  <a:cubicBezTo>
                    <a:pt x="705" y="268"/>
                    <a:pt x="705" y="261"/>
                    <a:pt x="705" y="255"/>
                  </a:cubicBezTo>
                  <a:cubicBezTo>
                    <a:pt x="691" y="410"/>
                    <a:pt x="672" y="565"/>
                    <a:pt x="648" y="719"/>
                  </a:cubicBezTo>
                  <a:cubicBezTo>
                    <a:pt x="601" y="907"/>
                    <a:pt x="541" y="1094"/>
                    <a:pt x="482" y="1281"/>
                  </a:cubicBezTo>
                  <a:cubicBezTo>
                    <a:pt x="389" y="1564"/>
                    <a:pt x="292" y="1851"/>
                    <a:pt x="208" y="2139"/>
                  </a:cubicBezTo>
                  <a:cubicBezTo>
                    <a:pt x="169" y="2272"/>
                    <a:pt x="131" y="2406"/>
                    <a:pt x="99" y="2541"/>
                  </a:cubicBezTo>
                  <a:cubicBezTo>
                    <a:pt x="80" y="2625"/>
                    <a:pt x="58" y="2709"/>
                    <a:pt x="42" y="2794"/>
                  </a:cubicBezTo>
                  <a:cubicBezTo>
                    <a:pt x="21" y="2892"/>
                    <a:pt x="7" y="2994"/>
                    <a:pt x="2" y="3093"/>
                  </a:cubicBezTo>
                  <a:cubicBezTo>
                    <a:pt x="1" y="3139"/>
                    <a:pt x="1" y="3185"/>
                    <a:pt x="6" y="3229"/>
                  </a:cubicBezTo>
                  <a:cubicBezTo>
                    <a:pt x="9" y="3267"/>
                    <a:pt x="23" y="3302"/>
                    <a:pt x="44" y="3334"/>
                  </a:cubicBezTo>
                  <a:cubicBezTo>
                    <a:pt x="69" y="3378"/>
                    <a:pt x="116" y="3405"/>
                    <a:pt x="169" y="3407"/>
                  </a:cubicBezTo>
                  <a:cubicBezTo>
                    <a:pt x="199" y="3407"/>
                    <a:pt x="229" y="3396"/>
                    <a:pt x="253" y="3377"/>
                  </a:cubicBezTo>
                  <a:cubicBezTo>
                    <a:pt x="283" y="3356"/>
                    <a:pt x="305" y="3328"/>
                    <a:pt x="319" y="3293"/>
                  </a:cubicBezTo>
                  <a:cubicBezTo>
                    <a:pt x="330" y="3269"/>
                    <a:pt x="338" y="3244"/>
                    <a:pt x="348" y="3218"/>
                  </a:cubicBezTo>
                  <a:cubicBezTo>
                    <a:pt x="357" y="3188"/>
                    <a:pt x="367" y="3160"/>
                    <a:pt x="374" y="3130"/>
                  </a:cubicBezTo>
                  <a:cubicBezTo>
                    <a:pt x="392" y="3070"/>
                    <a:pt x="408" y="3011"/>
                    <a:pt x="424" y="2951"/>
                  </a:cubicBezTo>
                  <a:cubicBezTo>
                    <a:pt x="452" y="2842"/>
                    <a:pt x="481" y="2731"/>
                    <a:pt x="509" y="2620"/>
                  </a:cubicBezTo>
                  <a:cubicBezTo>
                    <a:pt x="574" y="2370"/>
                    <a:pt x="636" y="2120"/>
                    <a:pt x="694" y="1868"/>
                  </a:cubicBezTo>
                  <a:cubicBezTo>
                    <a:pt x="739" y="1675"/>
                    <a:pt x="780" y="1482"/>
                    <a:pt x="818" y="1287"/>
                  </a:cubicBezTo>
                  <a:cubicBezTo>
                    <a:pt x="841" y="1447"/>
                    <a:pt x="865" y="1607"/>
                    <a:pt x="889" y="1767"/>
                  </a:cubicBezTo>
                  <a:cubicBezTo>
                    <a:pt x="932" y="2079"/>
                    <a:pt x="970" y="2391"/>
                    <a:pt x="1001" y="2702"/>
                  </a:cubicBezTo>
                  <a:cubicBezTo>
                    <a:pt x="1012" y="2774"/>
                    <a:pt x="1071" y="2824"/>
                    <a:pt x="1141" y="2824"/>
                  </a:cubicBezTo>
                  <a:cubicBezTo>
                    <a:pt x="1147" y="2824"/>
                    <a:pt x="1154" y="2823"/>
                    <a:pt x="1160" y="2823"/>
                  </a:cubicBezTo>
                  <a:cubicBezTo>
                    <a:pt x="1236" y="2812"/>
                    <a:pt x="1289" y="2742"/>
                    <a:pt x="1278" y="2664"/>
                  </a:cubicBezTo>
                  <a:cubicBezTo>
                    <a:pt x="1264" y="2549"/>
                    <a:pt x="1248" y="2433"/>
                    <a:pt x="1232" y="2318"/>
                  </a:cubicBezTo>
                  <a:cubicBezTo>
                    <a:pt x="1194" y="2028"/>
                    <a:pt x="1155" y="1737"/>
                    <a:pt x="1114" y="1447"/>
                  </a:cubicBezTo>
                  <a:cubicBezTo>
                    <a:pt x="1074" y="1159"/>
                    <a:pt x="1031" y="871"/>
                    <a:pt x="1009" y="580"/>
                  </a:cubicBezTo>
                  <a:cubicBezTo>
                    <a:pt x="1006" y="518"/>
                    <a:pt x="1009" y="451"/>
                    <a:pt x="986" y="393"/>
                  </a:cubicBezTo>
                  <a:cubicBezTo>
                    <a:pt x="982" y="385"/>
                    <a:pt x="978" y="379"/>
                    <a:pt x="974" y="371"/>
                  </a:cubicBezTo>
                  <a:cubicBezTo>
                    <a:pt x="982" y="304"/>
                    <a:pt x="989" y="236"/>
                    <a:pt x="997" y="170"/>
                  </a:cubicBezTo>
                  <a:cubicBezTo>
                    <a:pt x="1011" y="83"/>
                    <a:pt x="946" y="3"/>
                    <a:pt x="857" y="0"/>
                  </a:cubicBezTo>
                  <a:cubicBezTo>
                    <a:pt x="856" y="0"/>
                    <a:pt x="855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4" name="Google Shape;13874;p25"/>
            <p:cNvSpPr/>
            <p:nvPr/>
          </p:nvSpPr>
          <p:spPr>
            <a:xfrm>
              <a:off x="7187012" y="4252179"/>
              <a:ext cx="1832204" cy="17662"/>
            </a:xfrm>
            <a:custGeom>
              <a:avLst/>
              <a:gdLst/>
              <a:ahLst/>
              <a:cxnLst/>
              <a:rect l="l" t="t" r="r" b="b"/>
              <a:pathLst>
                <a:path w="54461" h="525" extrusionOk="0">
                  <a:moveTo>
                    <a:pt x="54309" y="0"/>
                  </a:moveTo>
                  <a:cubicBezTo>
                    <a:pt x="54308" y="0"/>
                    <a:pt x="54306" y="0"/>
                    <a:pt x="54304" y="1"/>
                  </a:cubicBezTo>
                  <a:cubicBezTo>
                    <a:pt x="54090" y="4"/>
                    <a:pt x="53878" y="4"/>
                    <a:pt x="53664" y="8"/>
                  </a:cubicBezTo>
                  <a:cubicBezTo>
                    <a:pt x="53431" y="13"/>
                    <a:pt x="53199" y="16"/>
                    <a:pt x="52966" y="20"/>
                  </a:cubicBezTo>
                  <a:cubicBezTo>
                    <a:pt x="52463" y="26"/>
                    <a:pt x="51959" y="35"/>
                    <a:pt x="51456" y="39"/>
                  </a:cubicBezTo>
                  <a:cubicBezTo>
                    <a:pt x="50398" y="48"/>
                    <a:pt x="49339" y="53"/>
                    <a:pt x="48282" y="61"/>
                  </a:cubicBezTo>
                  <a:cubicBezTo>
                    <a:pt x="47710" y="64"/>
                    <a:pt x="47141" y="65"/>
                    <a:pt x="46571" y="69"/>
                  </a:cubicBezTo>
                  <a:cubicBezTo>
                    <a:pt x="45974" y="73"/>
                    <a:pt x="45376" y="77"/>
                    <a:pt x="44779" y="80"/>
                  </a:cubicBezTo>
                  <a:cubicBezTo>
                    <a:pt x="43628" y="84"/>
                    <a:pt x="42477" y="89"/>
                    <a:pt x="41326" y="92"/>
                  </a:cubicBezTo>
                  <a:cubicBezTo>
                    <a:pt x="40194" y="96"/>
                    <a:pt x="39064" y="100"/>
                    <a:pt x="37932" y="103"/>
                  </a:cubicBezTo>
                  <a:cubicBezTo>
                    <a:pt x="37353" y="105"/>
                    <a:pt x="36775" y="108"/>
                    <a:pt x="36196" y="110"/>
                  </a:cubicBezTo>
                  <a:cubicBezTo>
                    <a:pt x="35607" y="113"/>
                    <a:pt x="35018" y="113"/>
                    <a:pt x="34429" y="115"/>
                  </a:cubicBezTo>
                  <a:cubicBezTo>
                    <a:pt x="32101" y="124"/>
                    <a:pt x="29774" y="127"/>
                    <a:pt x="27445" y="138"/>
                  </a:cubicBezTo>
                  <a:cubicBezTo>
                    <a:pt x="26294" y="143"/>
                    <a:pt x="25143" y="145"/>
                    <a:pt x="23993" y="151"/>
                  </a:cubicBezTo>
                  <a:cubicBezTo>
                    <a:pt x="23429" y="156"/>
                    <a:pt x="22867" y="157"/>
                    <a:pt x="22304" y="160"/>
                  </a:cubicBezTo>
                  <a:cubicBezTo>
                    <a:pt x="21737" y="162"/>
                    <a:pt x="21169" y="168"/>
                    <a:pt x="20602" y="170"/>
                  </a:cubicBezTo>
                  <a:cubicBezTo>
                    <a:pt x="18316" y="179"/>
                    <a:pt x="16030" y="191"/>
                    <a:pt x="13744" y="194"/>
                  </a:cubicBezTo>
                  <a:cubicBezTo>
                    <a:pt x="12638" y="198"/>
                    <a:pt x="11531" y="202"/>
                    <a:pt x="10426" y="208"/>
                  </a:cubicBezTo>
                  <a:cubicBezTo>
                    <a:pt x="9853" y="210"/>
                    <a:pt x="9282" y="217"/>
                    <a:pt x="8709" y="222"/>
                  </a:cubicBezTo>
                  <a:cubicBezTo>
                    <a:pt x="8133" y="227"/>
                    <a:pt x="7557" y="229"/>
                    <a:pt x="6980" y="230"/>
                  </a:cubicBezTo>
                  <a:cubicBezTo>
                    <a:pt x="5839" y="233"/>
                    <a:pt x="4698" y="233"/>
                    <a:pt x="3556" y="238"/>
                  </a:cubicBezTo>
                  <a:cubicBezTo>
                    <a:pt x="2862" y="241"/>
                    <a:pt x="2168" y="245"/>
                    <a:pt x="1474" y="245"/>
                  </a:cubicBezTo>
                  <a:cubicBezTo>
                    <a:pt x="1051" y="245"/>
                    <a:pt x="627" y="243"/>
                    <a:pt x="204" y="240"/>
                  </a:cubicBezTo>
                  <a:lnTo>
                    <a:pt x="140" y="240"/>
                  </a:lnTo>
                  <a:cubicBezTo>
                    <a:pt x="63" y="240"/>
                    <a:pt x="1" y="314"/>
                    <a:pt x="6" y="388"/>
                  </a:cubicBezTo>
                  <a:cubicBezTo>
                    <a:pt x="10" y="465"/>
                    <a:pt x="75" y="525"/>
                    <a:pt x="151" y="525"/>
                  </a:cubicBezTo>
                  <a:cubicBezTo>
                    <a:pt x="152" y="525"/>
                    <a:pt x="153" y="525"/>
                    <a:pt x="154" y="525"/>
                  </a:cubicBezTo>
                  <a:cubicBezTo>
                    <a:pt x="349" y="523"/>
                    <a:pt x="544" y="518"/>
                    <a:pt x="737" y="515"/>
                  </a:cubicBezTo>
                  <a:cubicBezTo>
                    <a:pt x="973" y="513"/>
                    <a:pt x="1209" y="510"/>
                    <a:pt x="1445" y="509"/>
                  </a:cubicBezTo>
                  <a:cubicBezTo>
                    <a:pt x="1912" y="502"/>
                    <a:pt x="2375" y="501"/>
                    <a:pt x="2841" y="498"/>
                  </a:cubicBezTo>
                  <a:cubicBezTo>
                    <a:pt x="3765" y="493"/>
                    <a:pt x="4688" y="487"/>
                    <a:pt x="5613" y="482"/>
                  </a:cubicBezTo>
                  <a:cubicBezTo>
                    <a:pt x="6681" y="474"/>
                    <a:pt x="7750" y="466"/>
                    <a:pt x="8818" y="466"/>
                  </a:cubicBezTo>
                  <a:cubicBezTo>
                    <a:pt x="8904" y="466"/>
                    <a:pt x="8990" y="466"/>
                    <a:pt x="9076" y="466"/>
                  </a:cubicBezTo>
                  <a:cubicBezTo>
                    <a:pt x="9284" y="467"/>
                    <a:pt x="9493" y="467"/>
                    <a:pt x="9701" y="467"/>
                  </a:cubicBezTo>
                  <a:cubicBezTo>
                    <a:pt x="10605" y="467"/>
                    <a:pt x="11510" y="462"/>
                    <a:pt x="12415" y="458"/>
                  </a:cubicBezTo>
                  <a:cubicBezTo>
                    <a:pt x="13562" y="453"/>
                    <a:pt x="14710" y="444"/>
                    <a:pt x="15858" y="439"/>
                  </a:cubicBezTo>
                  <a:cubicBezTo>
                    <a:pt x="16996" y="434"/>
                    <a:pt x="18132" y="428"/>
                    <a:pt x="19271" y="422"/>
                  </a:cubicBezTo>
                  <a:cubicBezTo>
                    <a:pt x="21553" y="409"/>
                    <a:pt x="23836" y="409"/>
                    <a:pt x="26119" y="395"/>
                  </a:cubicBezTo>
                  <a:cubicBezTo>
                    <a:pt x="28458" y="382"/>
                    <a:pt x="30798" y="369"/>
                    <a:pt x="33138" y="357"/>
                  </a:cubicBezTo>
                  <a:cubicBezTo>
                    <a:pt x="33703" y="354"/>
                    <a:pt x="34268" y="352"/>
                    <a:pt x="34833" y="349"/>
                  </a:cubicBezTo>
                  <a:cubicBezTo>
                    <a:pt x="35425" y="346"/>
                    <a:pt x="36017" y="341"/>
                    <a:pt x="36609" y="338"/>
                  </a:cubicBezTo>
                  <a:cubicBezTo>
                    <a:pt x="37747" y="333"/>
                    <a:pt x="38885" y="325"/>
                    <a:pt x="40024" y="320"/>
                  </a:cubicBezTo>
                  <a:cubicBezTo>
                    <a:pt x="42332" y="311"/>
                    <a:pt x="44638" y="293"/>
                    <a:pt x="46946" y="290"/>
                  </a:cubicBezTo>
                  <a:cubicBezTo>
                    <a:pt x="47497" y="289"/>
                    <a:pt x="48048" y="284"/>
                    <a:pt x="48599" y="284"/>
                  </a:cubicBezTo>
                  <a:cubicBezTo>
                    <a:pt x="49192" y="284"/>
                    <a:pt x="49786" y="282"/>
                    <a:pt x="50379" y="281"/>
                  </a:cubicBezTo>
                  <a:cubicBezTo>
                    <a:pt x="50653" y="279"/>
                    <a:pt x="50928" y="278"/>
                    <a:pt x="51202" y="278"/>
                  </a:cubicBezTo>
                  <a:cubicBezTo>
                    <a:pt x="51476" y="278"/>
                    <a:pt x="51751" y="279"/>
                    <a:pt x="52026" y="281"/>
                  </a:cubicBezTo>
                  <a:cubicBezTo>
                    <a:pt x="52566" y="282"/>
                    <a:pt x="53105" y="284"/>
                    <a:pt x="53645" y="290"/>
                  </a:cubicBezTo>
                  <a:lnTo>
                    <a:pt x="53628" y="290"/>
                  </a:lnTo>
                  <a:cubicBezTo>
                    <a:pt x="53742" y="291"/>
                    <a:pt x="53857" y="291"/>
                    <a:pt x="53972" y="291"/>
                  </a:cubicBezTo>
                  <a:cubicBezTo>
                    <a:pt x="54087" y="291"/>
                    <a:pt x="54202" y="291"/>
                    <a:pt x="54318" y="292"/>
                  </a:cubicBezTo>
                  <a:cubicBezTo>
                    <a:pt x="54319" y="292"/>
                    <a:pt x="54319" y="292"/>
                    <a:pt x="54320" y="292"/>
                  </a:cubicBezTo>
                  <a:cubicBezTo>
                    <a:pt x="54398" y="292"/>
                    <a:pt x="54460" y="214"/>
                    <a:pt x="54456" y="140"/>
                  </a:cubicBezTo>
                  <a:cubicBezTo>
                    <a:pt x="54451" y="61"/>
                    <a:pt x="54386" y="0"/>
                    <a:pt x="54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5" name="Google Shape;13875;p25"/>
            <p:cNvSpPr/>
            <p:nvPr/>
          </p:nvSpPr>
          <p:spPr>
            <a:xfrm>
              <a:off x="8951692" y="4239765"/>
              <a:ext cx="95208" cy="40775"/>
            </a:xfrm>
            <a:custGeom>
              <a:avLst/>
              <a:gdLst/>
              <a:ahLst/>
              <a:cxnLst/>
              <a:rect l="l" t="t" r="r" b="b"/>
              <a:pathLst>
                <a:path w="2830" h="1212" extrusionOk="0">
                  <a:moveTo>
                    <a:pt x="197" y="0"/>
                  </a:moveTo>
                  <a:cubicBezTo>
                    <a:pt x="52" y="0"/>
                    <a:pt x="1" y="197"/>
                    <a:pt x="131" y="267"/>
                  </a:cubicBezTo>
                  <a:cubicBezTo>
                    <a:pt x="144" y="273"/>
                    <a:pt x="155" y="281"/>
                    <a:pt x="167" y="287"/>
                  </a:cubicBezTo>
                  <a:cubicBezTo>
                    <a:pt x="188" y="297"/>
                    <a:pt x="209" y="302"/>
                    <a:pt x="230" y="302"/>
                  </a:cubicBezTo>
                  <a:cubicBezTo>
                    <a:pt x="236" y="302"/>
                    <a:pt x="241" y="302"/>
                    <a:pt x="246" y="301"/>
                  </a:cubicBezTo>
                  <a:cubicBezTo>
                    <a:pt x="338" y="327"/>
                    <a:pt x="432" y="351"/>
                    <a:pt x="523" y="374"/>
                  </a:cubicBezTo>
                  <a:cubicBezTo>
                    <a:pt x="655" y="406"/>
                    <a:pt x="786" y="438"/>
                    <a:pt x="918" y="468"/>
                  </a:cubicBezTo>
                  <a:cubicBezTo>
                    <a:pt x="1195" y="531"/>
                    <a:pt x="1475" y="586"/>
                    <a:pt x="1755" y="639"/>
                  </a:cubicBezTo>
                  <a:lnTo>
                    <a:pt x="1888" y="664"/>
                  </a:lnTo>
                  <a:lnTo>
                    <a:pt x="1752" y="692"/>
                  </a:lnTo>
                  <a:cubicBezTo>
                    <a:pt x="1600" y="726"/>
                    <a:pt x="1446" y="761"/>
                    <a:pt x="1294" y="799"/>
                  </a:cubicBezTo>
                  <a:cubicBezTo>
                    <a:pt x="1141" y="835"/>
                    <a:pt x="989" y="882"/>
                    <a:pt x="840" y="939"/>
                  </a:cubicBezTo>
                  <a:cubicBezTo>
                    <a:pt x="767" y="968"/>
                    <a:pt x="740" y="1061"/>
                    <a:pt x="770" y="1129"/>
                  </a:cubicBezTo>
                  <a:cubicBezTo>
                    <a:pt x="794" y="1180"/>
                    <a:pt x="844" y="1212"/>
                    <a:pt x="899" y="1212"/>
                  </a:cubicBezTo>
                  <a:cubicBezTo>
                    <a:pt x="901" y="1212"/>
                    <a:pt x="902" y="1212"/>
                    <a:pt x="903" y="1212"/>
                  </a:cubicBezTo>
                  <a:cubicBezTo>
                    <a:pt x="922" y="1212"/>
                    <a:pt x="943" y="1209"/>
                    <a:pt x="962" y="1201"/>
                  </a:cubicBezTo>
                  <a:cubicBezTo>
                    <a:pt x="992" y="1188"/>
                    <a:pt x="1024" y="1175"/>
                    <a:pt x="1054" y="1164"/>
                  </a:cubicBezTo>
                  <a:cubicBezTo>
                    <a:pt x="1177" y="1118"/>
                    <a:pt x="1302" y="1082"/>
                    <a:pt x="1431" y="1047"/>
                  </a:cubicBezTo>
                  <a:lnTo>
                    <a:pt x="1426" y="1047"/>
                  </a:lnTo>
                  <a:cubicBezTo>
                    <a:pt x="1464" y="1039"/>
                    <a:pt x="1500" y="1028"/>
                    <a:pt x="1538" y="1019"/>
                  </a:cubicBezTo>
                  <a:cubicBezTo>
                    <a:pt x="1725" y="973"/>
                    <a:pt x="1913" y="933"/>
                    <a:pt x="2102" y="895"/>
                  </a:cubicBezTo>
                  <a:cubicBezTo>
                    <a:pt x="2282" y="859"/>
                    <a:pt x="2461" y="825"/>
                    <a:pt x="2642" y="799"/>
                  </a:cubicBezTo>
                  <a:cubicBezTo>
                    <a:pt x="2673" y="799"/>
                    <a:pt x="2705" y="791"/>
                    <a:pt x="2733" y="775"/>
                  </a:cubicBezTo>
                  <a:cubicBezTo>
                    <a:pt x="2754" y="761"/>
                    <a:pt x="2771" y="742"/>
                    <a:pt x="2784" y="719"/>
                  </a:cubicBezTo>
                  <a:cubicBezTo>
                    <a:pt x="2830" y="640"/>
                    <a:pt x="2773" y="531"/>
                    <a:pt x="2686" y="515"/>
                  </a:cubicBezTo>
                  <a:cubicBezTo>
                    <a:pt x="2670" y="512"/>
                    <a:pt x="2653" y="510"/>
                    <a:pt x="2637" y="510"/>
                  </a:cubicBezTo>
                  <a:cubicBezTo>
                    <a:pt x="2553" y="501"/>
                    <a:pt x="2469" y="490"/>
                    <a:pt x="2385" y="479"/>
                  </a:cubicBezTo>
                  <a:lnTo>
                    <a:pt x="2304" y="468"/>
                  </a:lnTo>
                  <a:cubicBezTo>
                    <a:pt x="2262" y="460"/>
                    <a:pt x="2220" y="453"/>
                    <a:pt x="2178" y="447"/>
                  </a:cubicBezTo>
                  <a:cubicBezTo>
                    <a:pt x="1594" y="355"/>
                    <a:pt x="1016" y="230"/>
                    <a:pt x="446" y="72"/>
                  </a:cubicBezTo>
                  <a:cubicBezTo>
                    <a:pt x="410" y="62"/>
                    <a:pt x="375" y="51"/>
                    <a:pt x="338" y="40"/>
                  </a:cubicBezTo>
                  <a:cubicBezTo>
                    <a:pt x="296" y="24"/>
                    <a:pt x="251" y="4"/>
                    <a:pt x="207" y="1"/>
                  </a:cubicBezTo>
                  <a:cubicBezTo>
                    <a:pt x="203" y="1"/>
                    <a:pt x="200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6" name="Google Shape;13876;p25"/>
            <p:cNvSpPr/>
            <p:nvPr/>
          </p:nvSpPr>
          <p:spPr>
            <a:xfrm>
              <a:off x="8994891" y="4307624"/>
              <a:ext cx="29706" cy="56789"/>
            </a:xfrm>
            <a:custGeom>
              <a:avLst/>
              <a:gdLst/>
              <a:ahLst/>
              <a:cxnLst/>
              <a:rect l="l" t="t" r="r" b="b"/>
              <a:pathLst>
                <a:path w="883" h="1688" extrusionOk="0">
                  <a:moveTo>
                    <a:pt x="164" y="1"/>
                  </a:moveTo>
                  <a:cubicBezTo>
                    <a:pt x="118" y="1"/>
                    <a:pt x="74" y="22"/>
                    <a:pt x="45" y="62"/>
                  </a:cubicBezTo>
                  <a:cubicBezTo>
                    <a:pt x="1" y="127"/>
                    <a:pt x="17" y="217"/>
                    <a:pt x="82" y="262"/>
                  </a:cubicBezTo>
                  <a:lnTo>
                    <a:pt x="83" y="263"/>
                  </a:lnTo>
                  <a:lnTo>
                    <a:pt x="91" y="273"/>
                  </a:lnTo>
                  <a:cubicBezTo>
                    <a:pt x="112" y="301"/>
                    <a:pt x="129" y="331"/>
                    <a:pt x="147" y="363"/>
                  </a:cubicBezTo>
                  <a:cubicBezTo>
                    <a:pt x="169" y="404"/>
                    <a:pt x="188" y="447"/>
                    <a:pt x="207" y="490"/>
                  </a:cubicBezTo>
                  <a:lnTo>
                    <a:pt x="254" y="610"/>
                  </a:lnTo>
                  <a:cubicBezTo>
                    <a:pt x="311" y="773"/>
                    <a:pt x="362" y="939"/>
                    <a:pt x="414" y="1104"/>
                  </a:cubicBezTo>
                  <a:cubicBezTo>
                    <a:pt x="438" y="1181"/>
                    <a:pt x="465" y="1259"/>
                    <a:pt x="490" y="1337"/>
                  </a:cubicBezTo>
                  <a:cubicBezTo>
                    <a:pt x="522" y="1430"/>
                    <a:pt x="560" y="1522"/>
                    <a:pt x="606" y="1610"/>
                  </a:cubicBezTo>
                  <a:cubicBezTo>
                    <a:pt x="628" y="1658"/>
                    <a:pt x="677" y="1688"/>
                    <a:pt x="729" y="1688"/>
                  </a:cubicBezTo>
                  <a:cubicBezTo>
                    <a:pt x="748" y="1688"/>
                    <a:pt x="767" y="1683"/>
                    <a:pt x="784" y="1675"/>
                  </a:cubicBezTo>
                  <a:cubicBezTo>
                    <a:pt x="853" y="1644"/>
                    <a:pt x="883" y="1563"/>
                    <a:pt x="851" y="1496"/>
                  </a:cubicBezTo>
                  <a:cubicBezTo>
                    <a:pt x="826" y="1446"/>
                    <a:pt x="803" y="1397"/>
                    <a:pt x="781" y="1348"/>
                  </a:cubicBezTo>
                  <a:cubicBezTo>
                    <a:pt x="709" y="1159"/>
                    <a:pt x="650" y="968"/>
                    <a:pt x="591" y="775"/>
                  </a:cubicBezTo>
                  <a:cubicBezTo>
                    <a:pt x="564" y="687"/>
                    <a:pt x="538" y="599"/>
                    <a:pt x="506" y="513"/>
                  </a:cubicBezTo>
                  <a:cubicBezTo>
                    <a:pt x="479" y="437"/>
                    <a:pt x="454" y="358"/>
                    <a:pt x="420" y="285"/>
                  </a:cubicBezTo>
                  <a:cubicBezTo>
                    <a:pt x="397" y="232"/>
                    <a:pt x="368" y="181"/>
                    <a:pt x="338" y="132"/>
                  </a:cubicBezTo>
                  <a:cubicBezTo>
                    <a:pt x="314" y="91"/>
                    <a:pt x="283" y="54"/>
                    <a:pt x="245" y="26"/>
                  </a:cubicBezTo>
                  <a:cubicBezTo>
                    <a:pt x="220" y="9"/>
                    <a:pt x="192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7" name="Google Shape;13877;p25"/>
            <p:cNvSpPr/>
            <p:nvPr/>
          </p:nvSpPr>
          <p:spPr>
            <a:xfrm>
              <a:off x="8974671" y="4308499"/>
              <a:ext cx="88177" cy="83400"/>
            </a:xfrm>
            <a:custGeom>
              <a:avLst/>
              <a:gdLst/>
              <a:ahLst/>
              <a:cxnLst/>
              <a:rect l="l" t="t" r="r" b="b"/>
              <a:pathLst>
                <a:path w="2621" h="2479" extrusionOk="0">
                  <a:moveTo>
                    <a:pt x="2477" y="1"/>
                  </a:moveTo>
                  <a:cubicBezTo>
                    <a:pt x="2473" y="1"/>
                    <a:pt x="2469" y="1"/>
                    <a:pt x="2465" y="1"/>
                  </a:cubicBezTo>
                  <a:cubicBezTo>
                    <a:pt x="2318" y="16"/>
                    <a:pt x="2177" y="65"/>
                    <a:pt x="2052" y="144"/>
                  </a:cubicBezTo>
                  <a:cubicBezTo>
                    <a:pt x="1965" y="201"/>
                    <a:pt x="1881" y="264"/>
                    <a:pt x="1802" y="334"/>
                  </a:cubicBezTo>
                  <a:cubicBezTo>
                    <a:pt x="1757" y="373"/>
                    <a:pt x="1710" y="411"/>
                    <a:pt x="1667" y="453"/>
                  </a:cubicBezTo>
                  <a:cubicBezTo>
                    <a:pt x="1618" y="502"/>
                    <a:pt x="1568" y="549"/>
                    <a:pt x="1517" y="597"/>
                  </a:cubicBezTo>
                  <a:lnTo>
                    <a:pt x="1530" y="585"/>
                  </a:lnTo>
                  <a:lnTo>
                    <a:pt x="1530" y="585"/>
                  </a:lnTo>
                  <a:cubicBezTo>
                    <a:pt x="1468" y="642"/>
                    <a:pt x="1412" y="707"/>
                    <a:pt x="1355" y="769"/>
                  </a:cubicBezTo>
                  <a:cubicBezTo>
                    <a:pt x="1313" y="815"/>
                    <a:pt x="1272" y="861"/>
                    <a:pt x="1229" y="907"/>
                  </a:cubicBezTo>
                  <a:cubicBezTo>
                    <a:pt x="830" y="1353"/>
                    <a:pt x="439" y="1804"/>
                    <a:pt x="49" y="2259"/>
                  </a:cubicBezTo>
                  <a:cubicBezTo>
                    <a:pt x="0" y="2313"/>
                    <a:pt x="4" y="2395"/>
                    <a:pt x="56" y="2446"/>
                  </a:cubicBezTo>
                  <a:cubicBezTo>
                    <a:pt x="80" y="2466"/>
                    <a:pt x="111" y="2479"/>
                    <a:pt x="143" y="2479"/>
                  </a:cubicBezTo>
                  <a:cubicBezTo>
                    <a:pt x="145" y="2479"/>
                    <a:pt x="147" y="2479"/>
                    <a:pt x="149" y="2479"/>
                  </a:cubicBezTo>
                  <a:cubicBezTo>
                    <a:pt x="151" y="2479"/>
                    <a:pt x="153" y="2479"/>
                    <a:pt x="154" y="2479"/>
                  </a:cubicBezTo>
                  <a:cubicBezTo>
                    <a:pt x="189" y="2479"/>
                    <a:pt x="221" y="2463"/>
                    <a:pt x="243" y="2438"/>
                  </a:cubicBezTo>
                  <a:cubicBezTo>
                    <a:pt x="342" y="2316"/>
                    <a:pt x="442" y="2192"/>
                    <a:pt x="543" y="2070"/>
                  </a:cubicBezTo>
                  <a:cubicBezTo>
                    <a:pt x="724" y="1855"/>
                    <a:pt x="906" y="1638"/>
                    <a:pt x="1094" y="1428"/>
                  </a:cubicBezTo>
                  <a:cubicBezTo>
                    <a:pt x="1292" y="1204"/>
                    <a:pt x="1490" y="981"/>
                    <a:pt x="1700" y="771"/>
                  </a:cubicBezTo>
                  <a:cubicBezTo>
                    <a:pt x="1822" y="655"/>
                    <a:pt x="1951" y="548"/>
                    <a:pt x="2084" y="445"/>
                  </a:cubicBezTo>
                  <a:cubicBezTo>
                    <a:pt x="2123" y="416"/>
                    <a:pt x="2164" y="391"/>
                    <a:pt x="2207" y="365"/>
                  </a:cubicBezTo>
                  <a:cubicBezTo>
                    <a:pt x="2234" y="353"/>
                    <a:pt x="2261" y="340"/>
                    <a:pt x="2289" y="329"/>
                  </a:cubicBezTo>
                  <a:cubicBezTo>
                    <a:pt x="2312" y="321"/>
                    <a:pt x="2332" y="313"/>
                    <a:pt x="2356" y="307"/>
                  </a:cubicBezTo>
                  <a:cubicBezTo>
                    <a:pt x="2380" y="302"/>
                    <a:pt x="2403" y="297"/>
                    <a:pt x="2427" y="294"/>
                  </a:cubicBezTo>
                  <a:cubicBezTo>
                    <a:pt x="2445" y="293"/>
                    <a:pt x="2462" y="289"/>
                    <a:pt x="2479" y="289"/>
                  </a:cubicBezTo>
                  <a:cubicBezTo>
                    <a:pt x="2560" y="285"/>
                    <a:pt x="2620" y="218"/>
                    <a:pt x="2617" y="139"/>
                  </a:cubicBezTo>
                  <a:cubicBezTo>
                    <a:pt x="2613" y="67"/>
                    <a:pt x="2551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8" name="Google Shape;13878;p25"/>
            <p:cNvSpPr/>
            <p:nvPr/>
          </p:nvSpPr>
          <p:spPr>
            <a:xfrm>
              <a:off x="7878189" y="3450617"/>
              <a:ext cx="75628" cy="191392"/>
            </a:xfrm>
            <a:custGeom>
              <a:avLst/>
              <a:gdLst/>
              <a:ahLst/>
              <a:cxnLst/>
              <a:rect l="l" t="t" r="r" b="b"/>
              <a:pathLst>
                <a:path w="2248" h="5689" extrusionOk="0">
                  <a:moveTo>
                    <a:pt x="1973" y="1463"/>
                  </a:moveTo>
                  <a:lnTo>
                    <a:pt x="1973" y="1463"/>
                  </a:lnTo>
                  <a:cubicBezTo>
                    <a:pt x="1973" y="1463"/>
                    <a:pt x="1973" y="1464"/>
                    <a:pt x="1973" y="1464"/>
                  </a:cubicBezTo>
                  <a:lnTo>
                    <a:pt x="1973" y="1464"/>
                  </a:lnTo>
                  <a:cubicBezTo>
                    <a:pt x="1973" y="1464"/>
                    <a:pt x="1973" y="1463"/>
                    <a:pt x="1973" y="1463"/>
                  </a:cubicBezTo>
                  <a:close/>
                  <a:moveTo>
                    <a:pt x="1063" y="1926"/>
                  </a:moveTo>
                  <a:cubicBezTo>
                    <a:pt x="1063" y="1927"/>
                    <a:pt x="1063" y="1928"/>
                    <a:pt x="1063" y="1929"/>
                  </a:cubicBezTo>
                  <a:lnTo>
                    <a:pt x="1063" y="1929"/>
                  </a:lnTo>
                  <a:cubicBezTo>
                    <a:pt x="1063" y="1929"/>
                    <a:pt x="1063" y="1928"/>
                    <a:pt x="1063" y="1928"/>
                  </a:cubicBezTo>
                  <a:lnTo>
                    <a:pt x="1063" y="1926"/>
                  </a:lnTo>
                  <a:close/>
                  <a:moveTo>
                    <a:pt x="1328" y="0"/>
                  </a:moveTo>
                  <a:cubicBezTo>
                    <a:pt x="1277" y="0"/>
                    <a:pt x="1228" y="27"/>
                    <a:pt x="1202" y="76"/>
                  </a:cubicBezTo>
                  <a:cubicBezTo>
                    <a:pt x="1161" y="160"/>
                    <a:pt x="1123" y="245"/>
                    <a:pt x="1085" y="331"/>
                  </a:cubicBezTo>
                  <a:cubicBezTo>
                    <a:pt x="1043" y="427"/>
                    <a:pt x="1008" y="527"/>
                    <a:pt x="974" y="625"/>
                  </a:cubicBezTo>
                  <a:cubicBezTo>
                    <a:pt x="911" y="812"/>
                    <a:pt x="865" y="1005"/>
                    <a:pt x="835" y="1200"/>
                  </a:cubicBezTo>
                  <a:cubicBezTo>
                    <a:pt x="813" y="1334"/>
                    <a:pt x="797" y="1469"/>
                    <a:pt x="791" y="1605"/>
                  </a:cubicBezTo>
                  <a:cubicBezTo>
                    <a:pt x="786" y="1681"/>
                    <a:pt x="784" y="1756"/>
                    <a:pt x="784" y="1831"/>
                  </a:cubicBezTo>
                  <a:cubicBezTo>
                    <a:pt x="786" y="1960"/>
                    <a:pt x="815" y="2099"/>
                    <a:pt x="914" y="2189"/>
                  </a:cubicBezTo>
                  <a:cubicBezTo>
                    <a:pt x="972" y="2244"/>
                    <a:pt x="1049" y="2275"/>
                    <a:pt x="1129" y="2275"/>
                  </a:cubicBezTo>
                  <a:cubicBezTo>
                    <a:pt x="1134" y="2275"/>
                    <a:pt x="1140" y="2275"/>
                    <a:pt x="1145" y="2275"/>
                  </a:cubicBezTo>
                  <a:cubicBezTo>
                    <a:pt x="1182" y="2273"/>
                    <a:pt x="1218" y="2265"/>
                    <a:pt x="1251" y="2251"/>
                  </a:cubicBezTo>
                  <a:cubicBezTo>
                    <a:pt x="1289" y="2235"/>
                    <a:pt x="1324" y="2215"/>
                    <a:pt x="1358" y="2192"/>
                  </a:cubicBezTo>
                  <a:cubicBezTo>
                    <a:pt x="1411" y="2154"/>
                    <a:pt x="1464" y="2115"/>
                    <a:pt x="1511" y="2071"/>
                  </a:cubicBezTo>
                  <a:lnTo>
                    <a:pt x="1511" y="2071"/>
                  </a:lnTo>
                  <a:cubicBezTo>
                    <a:pt x="1500" y="2135"/>
                    <a:pt x="1490" y="2200"/>
                    <a:pt x="1483" y="2265"/>
                  </a:cubicBezTo>
                  <a:cubicBezTo>
                    <a:pt x="1435" y="2572"/>
                    <a:pt x="1388" y="2878"/>
                    <a:pt x="1339" y="3183"/>
                  </a:cubicBezTo>
                  <a:cubicBezTo>
                    <a:pt x="1294" y="3457"/>
                    <a:pt x="1247" y="3731"/>
                    <a:pt x="1198" y="4005"/>
                  </a:cubicBezTo>
                  <a:cubicBezTo>
                    <a:pt x="1150" y="4268"/>
                    <a:pt x="1095" y="4530"/>
                    <a:pt x="1024" y="4787"/>
                  </a:cubicBezTo>
                  <a:cubicBezTo>
                    <a:pt x="1025" y="4782"/>
                    <a:pt x="1027" y="4777"/>
                    <a:pt x="1028" y="4773"/>
                  </a:cubicBezTo>
                  <a:lnTo>
                    <a:pt x="1028" y="4773"/>
                  </a:lnTo>
                  <a:cubicBezTo>
                    <a:pt x="978" y="4958"/>
                    <a:pt x="916" y="5142"/>
                    <a:pt x="843" y="5320"/>
                  </a:cubicBezTo>
                  <a:cubicBezTo>
                    <a:pt x="832" y="5343"/>
                    <a:pt x="821" y="5365"/>
                    <a:pt x="810" y="5384"/>
                  </a:cubicBezTo>
                  <a:cubicBezTo>
                    <a:pt x="807" y="5388"/>
                    <a:pt x="803" y="5393"/>
                    <a:pt x="800" y="5398"/>
                  </a:cubicBezTo>
                  <a:cubicBezTo>
                    <a:pt x="797" y="5401"/>
                    <a:pt x="794" y="5404"/>
                    <a:pt x="791" y="5407"/>
                  </a:cubicBezTo>
                  <a:lnTo>
                    <a:pt x="796" y="5404"/>
                  </a:lnTo>
                  <a:lnTo>
                    <a:pt x="796" y="5404"/>
                  </a:lnTo>
                  <a:cubicBezTo>
                    <a:pt x="792" y="5407"/>
                    <a:pt x="788" y="5411"/>
                    <a:pt x="784" y="5412"/>
                  </a:cubicBezTo>
                  <a:cubicBezTo>
                    <a:pt x="781" y="5413"/>
                    <a:pt x="776" y="5413"/>
                    <a:pt x="772" y="5413"/>
                  </a:cubicBezTo>
                  <a:cubicBezTo>
                    <a:pt x="767" y="5413"/>
                    <a:pt x="763" y="5413"/>
                    <a:pt x="759" y="5412"/>
                  </a:cubicBezTo>
                  <a:lnTo>
                    <a:pt x="770" y="5412"/>
                  </a:lnTo>
                  <a:lnTo>
                    <a:pt x="758" y="5409"/>
                  </a:lnTo>
                  <a:cubicBezTo>
                    <a:pt x="751" y="5407"/>
                    <a:pt x="746" y="5406"/>
                    <a:pt x="740" y="5404"/>
                  </a:cubicBezTo>
                  <a:cubicBezTo>
                    <a:pt x="731" y="5400"/>
                    <a:pt x="720" y="5393"/>
                    <a:pt x="710" y="5388"/>
                  </a:cubicBezTo>
                  <a:cubicBezTo>
                    <a:pt x="689" y="5374"/>
                    <a:pt x="671" y="5362"/>
                    <a:pt x="652" y="5346"/>
                  </a:cubicBezTo>
                  <a:cubicBezTo>
                    <a:pt x="634" y="5331"/>
                    <a:pt x="617" y="5316"/>
                    <a:pt x="601" y="5298"/>
                  </a:cubicBezTo>
                  <a:cubicBezTo>
                    <a:pt x="572" y="5268"/>
                    <a:pt x="545" y="5237"/>
                    <a:pt x="520" y="5203"/>
                  </a:cubicBezTo>
                  <a:lnTo>
                    <a:pt x="522" y="5203"/>
                  </a:lnTo>
                  <a:cubicBezTo>
                    <a:pt x="490" y="5159"/>
                    <a:pt x="462" y="5113"/>
                    <a:pt x="435" y="5066"/>
                  </a:cubicBezTo>
                  <a:cubicBezTo>
                    <a:pt x="409" y="5015"/>
                    <a:pt x="384" y="4964"/>
                    <a:pt x="363" y="4910"/>
                  </a:cubicBezTo>
                  <a:cubicBezTo>
                    <a:pt x="341" y="4853"/>
                    <a:pt x="322" y="4795"/>
                    <a:pt x="306" y="4735"/>
                  </a:cubicBezTo>
                  <a:lnTo>
                    <a:pt x="306" y="4735"/>
                  </a:lnTo>
                  <a:cubicBezTo>
                    <a:pt x="308" y="4741"/>
                    <a:pt x="310" y="4746"/>
                    <a:pt x="310" y="4752"/>
                  </a:cubicBezTo>
                  <a:cubicBezTo>
                    <a:pt x="293" y="4676"/>
                    <a:pt x="278" y="4599"/>
                    <a:pt x="268" y="4523"/>
                  </a:cubicBezTo>
                  <a:lnTo>
                    <a:pt x="268" y="4523"/>
                  </a:lnTo>
                  <a:cubicBezTo>
                    <a:pt x="268" y="4524"/>
                    <a:pt x="268" y="4525"/>
                    <a:pt x="268" y="4526"/>
                  </a:cubicBezTo>
                  <a:cubicBezTo>
                    <a:pt x="268" y="4522"/>
                    <a:pt x="268" y="4517"/>
                    <a:pt x="267" y="4513"/>
                  </a:cubicBezTo>
                  <a:lnTo>
                    <a:pt x="267" y="4513"/>
                  </a:lnTo>
                  <a:cubicBezTo>
                    <a:pt x="268" y="4516"/>
                    <a:pt x="268" y="4520"/>
                    <a:pt x="268" y="4523"/>
                  </a:cubicBezTo>
                  <a:lnTo>
                    <a:pt x="268" y="4523"/>
                  </a:lnTo>
                  <a:cubicBezTo>
                    <a:pt x="268" y="4519"/>
                    <a:pt x="268" y="4515"/>
                    <a:pt x="267" y="4510"/>
                  </a:cubicBezTo>
                  <a:lnTo>
                    <a:pt x="267" y="4510"/>
                  </a:lnTo>
                  <a:cubicBezTo>
                    <a:pt x="267" y="4511"/>
                    <a:pt x="267" y="4512"/>
                    <a:pt x="267" y="4513"/>
                  </a:cubicBezTo>
                  <a:lnTo>
                    <a:pt x="267" y="4513"/>
                  </a:lnTo>
                  <a:cubicBezTo>
                    <a:pt x="267" y="4512"/>
                    <a:pt x="267" y="4511"/>
                    <a:pt x="267" y="4510"/>
                  </a:cubicBezTo>
                  <a:lnTo>
                    <a:pt x="267" y="4510"/>
                  </a:lnTo>
                  <a:cubicBezTo>
                    <a:pt x="267" y="4510"/>
                    <a:pt x="267" y="4510"/>
                    <a:pt x="267" y="4510"/>
                  </a:cubicBezTo>
                  <a:lnTo>
                    <a:pt x="267" y="4510"/>
                  </a:lnTo>
                  <a:cubicBezTo>
                    <a:pt x="261" y="4449"/>
                    <a:pt x="256" y="4389"/>
                    <a:pt x="256" y="4326"/>
                  </a:cubicBezTo>
                  <a:cubicBezTo>
                    <a:pt x="256" y="4282"/>
                    <a:pt x="261" y="4238"/>
                    <a:pt x="265" y="4192"/>
                  </a:cubicBezTo>
                  <a:cubicBezTo>
                    <a:pt x="280" y="4108"/>
                    <a:pt x="297" y="4026"/>
                    <a:pt x="319" y="3943"/>
                  </a:cubicBezTo>
                  <a:lnTo>
                    <a:pt x="319" y="3946"/>
                  </a:lnTo>
                  <a:cubicBezTo>
                    <a:pt x="321" y="3945"/>
                    <a:pt x="319" y="3946"/>
                    <a:pt x="321" y="3942"/>
                  </a:cubicBezTo>
                  <a:cubicBezTo>
                    <a:pt x="322" y="3937"/>
                    <a:pt x="324" y="3934"/>
                    <a:pt x="324" y="3931"/>
                  </a:cubicBezTo>
                  <a:cubicBezTo>
                    <a:pt x="324" y="3932"/>
                    <a:pt x="324" y="3932"/>
                    <a:pt x="324" y="3934"/>
                  </a:cubicBezTo>
                  <a:cubicBezTo>
                    <a:pt x="362" y="3805"/>
                    <a:pt x="400" y="3677"/>
                    <a:pt x="441" y="3551"/>
                  </a:cubicBezTo>
                  <a:cubicBezTo>
                    <a:pt x="479" y="3437"/>
                    <a:pt x="515" y="3324"/>
                    <a:pt x="558" y="3212"/>
                  </a:cubicBezTo>
                  <a:cubicBezTo>
                    <a:pt x="580" y="3147"/>
                    <a:pt x="547" y="3076"/>
                    <a:pt x="482" y="3054"/>
                  </a:cubicBezTo>
                  <a:cubicBezTo>
                    <a:pt x="468" y="3048"/>
                    <a:pt x="453" y="3046"/>
                    <a:pt x="439" y="3046"/>
                  </a:cubicBezTo>
                  <a:cubicBezTo>
                    <a:pt x="388" y="3046"/>
                    <a:pt x="341" y="3077"/>
                    <a:pt x="322" y="3128"/>
                  </a:cubicBezTo>
                  <a:cubicBezTo>
                    <a:pt x="264" y="3280"/>
                    <a:pt x="215" y="3432"/>
                    <a:pt x="167" y="3587"/>
                  </a:cubicBezTo>
                  <a:cubicBezTo>
                    <a:pt x="128" y="3714"/>
                    <a:pt x="83" y="3840"/>
                    <a:pt x="53" y="3970"/>
                  </a:cubicBezTo>
                  <a:cubicBezTo>
                    <a:pt x="28" y="4067"/>
                    <a:pt x="12" y="4166"/>
                    <a:pt x="4" y="4266"/>
                  </a:cubicBezTo>
                  <a:cubicBezTo>
                    <a:pt x="1" y="4356"/>
                    <a:pt x="4" y="4448"/>
                    <a:pt x="15" y="4540"/>
                  </a:cubicBezTo>
                  <a:cubicBezTo>
                    <a:pt x="37" y="4735"/>
                    <a:pt x="80" y="4926"/>
                    <a:pt x="162" y="5105"/>
                  </a:cubicBezTo>
                  <a:cubicBezTo>
                    <a:pt x="204" y="5194"/>
                    <a:pt x="251" y="5279"/>
                    <a:pt x="306" y="5360"/>
                  </a:cubicBezTo>
                  <a:cubicBezTo>
                    <a:pt x="355" y="5433"/>
                    <a:pt x="412" y="5498"/>
                    <a:pt x="479" y="5553"/>
                  </a:cubicBezTo>
                  <a:cubicBezTo>
                    <a:pt x="549" y="5613"/>
                    <a:pt x="629" y="5658"/>
                    <a:pt x="718" y="5683"/>
                  </a:cubicBezTo>
                  <a:cubicBezTo>
                    <a:pt x="737" y="5686"/>
                    <a:pt x="756" y="5688"/>
                    <a:pt x="777" y="5688"/>
                  </a:cubicBezTo>
                  <a:cubicBezTo>
                    <a:pt x="782" y="5688"/>
                    <a:pt x="787" y="5688"/>
                    <a:pt x="792" y="5688"/>
                  </a:cubicBezTo>
                  <a:cubicBezTo>
                    <a:pt x="806" y="5688"/>
                    <a:pt x="820" y="5687"/>
                    <a:pt x="834" y="5684"/>
                  </a:cubicBezTo>
                  <a:cubicBezTo>
                    <a:pt x="870" y="5677"/>
                    <a:pt x="905" y="5662"/>
                    <a:pt x="936" y="5642"/>
                  </a:cubicBezTo>
                  <a:cubicBezTo>
                    <a:pt x="1036" y="5574"/>
                    <a:pt x="1080" y="5455"/>
                    <a:pt x="1115" y="5346"/>
                  </a:cubicBezTo>
                  <a:cubicBezTo>
                    <a:pt x="1158" y="5213"/>
                    <a:pt x="1198" y="5078"/>
                    <a:pt x="1232" y="4942"/>
                  </a:cubicBezTo>
                  <a:cubicBezTo>
                    <a:pt x="1269" y="4803"/>
                    <a:pt x="1302" y="4659"/>
                    <a:pt x="1331" y="4519"/>
                  </a:cubicBezTo>
                  <a:cubicBezTo>
                    <a:pt x="1361" y="4380"/>
                    <a:pt x="1386" y="4241"/>
                    <a:pt x="1411" y="4102"/>
                  </a:cubicBezTo>
                  <a:cubicBezTo>
                    <a:pt x="1434" y="3983"/>
                    <a:pt x="1454" y="3866"/>
                    <a:pt x="1475" y="3748"/>
                  </a:cubicBezTo>
                  <a:cubicBezTo>
                    <a:pt x="1527" y="3449"/>
                    <a:pt x="1579" y="3152"/>
                    <a:pt x="1627" y="2854"/>
                  </a:cubicBezTo>
                  <a:cubicBezTo>
                    <a:pt x="1671" y="2572"/>
                    <a:pt x="1718" y="2291"/>
                    <a:pt x="1766" y="2009"/>
                  </a:cubicBezTo>
                  <a:cubicBezTo>
                    <a:pt x="1775" y="1944"/>
                    <a:pt x="1783" y="1879"/>
                    <a:pt x="1798" y="1816"/>
                  </a:cubicBezTo>
                  <a:cubicBezTo>
                    <a:pt x="1806" y="1779"/>
                    <a:pt x="1812" y="1741"/>
                    <a:pt x="1820" y="1705"/>
                  </a:cubicBezTo>
                  <a:cubicBezTo>
                    <a:pt x="1831" y="1689"/>
                    <a:pt x="1842" y="1673"/>
                    <a:pt x="1851" y="1657"/>
                  </a:cubicBezTo>
                  <a:cubicBezTo>
                    <a:pt x="1892" y="1597"/>
                    <a:pt x="1930" y="1536"/>
                    <a:pt x="1967" y="1473"/>
                  </a:cubicBezTo>
                  <a:lnTo>
                    <a:pt x="1967" y="1473"/>
                  </a:lnTo>
                  <a:cubicBezTo>
                    <a:pt x="1967" y="1473"/>
                    <a:pt x="1967" y="1473"/>
                    <a:pt x="1967" y="1474"/>
                  </a:cubicBezTo>
                  <a:cubicBezTo>
                    <a:pt x="1969" y="1471"/>
                    <a:pt x="1971" y="1467"/>
                    <a:pt x="1973" y="1464"/>
                  </a:cubicBezTo>
                  <a:lnTo>
                    <a:pt x="1973" y="1464"/>
                  </a:lnTo>
                  <a:cubicBezTo>
                    <a:pt x="1972" y="1464"/>
                    <a:pt x="1972" y="1465"/>
                    <a:pt x="1972" y="1465"/>
                  </a:cubicBezTo>
                  <a:lnTo>
                    <a:pt x="1972" y="1465"/>
                  </a:lnTo>
                  <a:cubicBezTo>
                    <a:pt x="1972" y="1464"/>
                    <a:pt x="1973" y="1463"/>
                    <a:pt x="1973" y="1463"/>
                  </a:cubicBezTo>
                  <a:lnTo>
                    <a:pt x="1973" y="1463"/>
                  </a:lnTo>
                  <a:cubicBezTo>
                    <a:pt x="1973" y="1463"/>
                    <a:pt x="1973" y="1463"/>
                    <a:pt x="1973" y="1463"/>
                  </a:cubicBezTo>
                  <a:lnTo>
                    <a:pt x="1973" y="1463"/>
                  </a:lnTo>
                  <a:cubicBezTo>
                    <a:pt x="2031" y="1362"/>
                    <a:pt x="2081" y="1256"/>
                    <a:pt x="2124" y="1148"/>
                  </a:cubicBezTo>
                  <a:cubicBezTo>
                    <a:pt x="2166" y="1043"/>
                    <a:pt x="2200" y="936"/>
                    <a:pt x="2227" y="825"/>
                  </a:cubicBezTo>
                  <a:cubicBezTo>
                    <a:pt x="2247" y="753"/>
                    <a:pt x="2247" y="676"/>
                    <a:pt x="2227" y="603"/>
                  </a:cubicBezTo>
                  <a:cubicBezTo>
                    <a:pt x="2203" y="535"/>
                    <a:pt x="2138" y="489"/>
                    <a:pt x="2065" y="489"/>
                  </a:cubicBezTo>
                  <a:cubicBezTo>
                    <a:pt x="1980" y="491"/>
                    <a:pt x="1924" y="549"/>
                    <a:pt x="1880" y="614"/>
                  </a:cubicBezTo>
                  <a:cubicBezTo>
                    <a:pt x="1836" y="685"/>
                    <a:pt x="1802" y="760"/>
                    <a:pt x="1779" y="839"/>
                  </a:cubicBezTo>
                  <a:cubicBezTo>
                    <a:pt x="1736" y="962"/>
                    <a:pt x="1699" y="1089"/>
                    <a:pt x="1669" y="1217"/>
                  </a:cubicBezTo>
                  <a:cubicBezTo>
                    <a:pt x="1654" y="1282"/>
                    <a:pt x="1636" y="1347"/>
                    <a:pt x="1623" y="1414"/>
                  </a:cubicBezTo>
                  <a:cubicBezTo>
                    <a:pt x="1612" y="1472"/>
                    <a:pt x="1601" y="1532"/>
                    <a:pt x="1590" y="1591"/>
                  </a:cubicBezTo>
                  <a:lnTo>
                    <a:pt x="1522" y="1680"/>
                  </a:lnTo>
                  <a:cubicBezTo>
                    <a:pt x="1476" y="1735"/>
                    <a:pt x="1427" y="1787"/>
                    <a:pt x="1377" y="1838"/>
                  </a:cubicBezTo>
                  <a:cubicBezTo>
                    <a:pt x="1334" y="1877"/>
                    <a:pt x="1289" y="1914"/>
                    <a:pt x="1244" y="1949"/>
                  </a:cubicBezTo>
                  <a:cubicBezTo>
                    <a:pt x="1223" y="1963"/>
                    <a:pt x="1202" y="1976"/>
                    <a:pt x="1180" y="1988"/>
                  </a:cubicBezTo>
                  <a:cubicBezTo>
                    <a:pt x="1171" y="1993"/>
                    <a:pt x="1160" y="1998"/>
                    <a:pt x="1150" y="2002"/>
                  </a:cubicBezTo>
                  <a:lnTo>
                    <a:pt x="1144" y="2004"/>
                  </a:lnTo>
                  <a:lnTo>
                    <a:pt x="1126" y="2004"/>
                  </a:lnTo>
                  <a:lnTo>
                    <a:pt x="1122" y="2002"/>
                  </a:lnTo>
                  <a:lnTo>
                    <a:pt x="1115" y="2001"/>
                  </a:lnTo>
                  <a:lnTo>
                    <a:pt x="1109" y="1998"/>
                  </a:lnTo>
                  <a:lnTo>
                    <a:pt x="1107" y="1996"/>
                  </a:lnTo>
                  <a:lnTo>
                    <a:pt x="1099" y="1989"/>
                  </a:lnTo>
                  <a:lnTo>
                    <a:pt x="1099" y="1989"/>
                  </a:lnTo>
                  <a:cubicBezTo>
                    <a:pt x="1096" y="1985"/>
                    <a:pt x="1092" y="1980"/>
                    <a:pt x="1087" y="1976"/>
                  </a:cubicBezTo>
                  <a:cubicBezTo>
                    <a:pt x="1084" y="1969"/>
                    <a:pt x="1079" y="1963"/>
                    <a:pt x="1076" y="1955"/>
                  </a:cubicBezTo>
                  <a:cubicBezTo>
                    <a:pt x="1072" y="1949"/>
                    <a:pt x="1068" y="1941"/>
                    <a:pt x="1065" y="1934"/>
                  </a:cubicBezTo>
                  <a:lnTo>
                    <a:pt x="1065" y="1934"/>
                  </a:lnTo>
                  <a:cubicBezTo>
                    <a:pt x="1066" y="1935"/>
                    <a:pt x="1066" y="1935"/>
                    <a:pt x="1066" y="1936"/>
                  </a:cubicBezTo>
                  <a:lnTo>
                    <a:pt x="1062" y="1919"/>
                  </a:lnTo>
                  <a:cubicBezTo>
                    <a:pt x="1058" y="1906"/>
                    <a:pt x="1057" y="1893"/>
                    <a:pt x="1054" y="1879"/>
                  </a:cubicBezTo>
                  <a:cubicBezTo>
                    <a:pt x="1047" y="1816"/>
                    <a:pt x="1044" y="1752"/>
                    <a:pt x="1044" y="1689"/>
                  </a:cubicBezTo>
                  <a:cubicBezTo>
                    <a:pt x="1047" y="1619"/>
                    <a:pt x="1049" y="1548"/>
                    <a:pt x="1057" y="1478"/>
                  </a:cubicBezTo>
                  <a:cubicBezTo>
                    <a:pt x="1065" y="1403"/>
                    <a:pt x="1074" y="1328"/>
                    <a:pt x="1085" y="1252"/>
                  </a:cubicBezTo>
                  <a:cubicBezTo>
                    <a:pt x="1101" y="1165"/>
                    <a:pt x="1118" y="1078"/>
                    <a:pt x="1139" y="989"/>
                  </a:cubicBezTo>
                  <a:cubicBezTo>
                    <a:pt x="1152" y="945"/>
                    <a:pt x="1164" y="899"/>
                    <a:pt x="1177" y="853"/>
                  </a:cubicBezTo>
                  <a:cubicBezTo>
                    <a:pt x="1220" y="717"/>
                    <a:pt x="1272" y="584"/>
                    <a:pt x="1331" y="454"/>
                  </a:cubicBezTo>
                  <a:cubicBezTo>
                    <a:pt x="1372" y="372"/>
                    <a:pt x="1413" y="290"/>
                    <a:pt x="1457" y="209"/>
                  </a:cubicBezTo>
                  <a:cubicBezTo>
                    <a:pt x="1492" y="138"/>
                    <a:pt x="1465" y="52"/>
                    <a:pt x="1394" y="16"/>
                  </a:cubicBezTo>
                  <a:cubicBezTo>
                    <a:pt x="1373" y="5"/>
                    <a:pt x="1350" y="0"/>
                    <a:pt x="1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79" name="Google Shape;13879;p25"/>
            <p:cNvSpPr/>
            <p:nvPr/>
          </p:nvSpPr>
          <p:spPr>
            <a:xfrm>
              <a:off x="7924819" y="4296320"/>
              <a:ext cx="49219" cy="85149"/>
            </a:xfrm>
            <a:custGeom>
              <a:avLst/>
              <a:gdLst/>
              <a:ahLst/>
              <a:cxnLst/>
              <a:rect l="l" t="t" r="r" b="b"/>
              <a:pathLst>
                <a:path w="1463" h="2531" extrusionOk="0">
                  <a:moveTo>
                    <a:pt x="1138" y="458"/>
                  </a:moveTo>
                  <a:lnTo>
                    <a:pt x="1140" y="464"/>
                  </a:lnTo>
                  <a:lnTo>
                    <a:pt x="1140" y="464"/>
                  </a:lnTo>
                  <a:cubicBezTo>
                    <a:pt x="1140" y="462"/>
                    <a:pt x="1139" y="460"/>
                    <a:pt x="1138" y="458"/>
                  </a:cubicBezTo>
                  <a:close/>
                  <a:moveTo>
                    <a:pt x="1140" y="464"/>
                  </a:moveTo>
                  <a:lnTo>
                    <a:pt x="1140" y="464"/>
                  </a:lnTo>
                  <a:cubicBezTo>
                    <a:pt x="1141" y="465"/>
                    <a:pt x="1141" y="465"/>
                    <a:pt x="1141" y="466"/>
                  </a:cubicBezTo>
                  <a:lnTo>
                    <a:pt x="1140" y="464"/>
                  </a:lnTo>
                  <a:close/>
                  <a:moveTo>
                    <a:pt x="1010" y="267"/>
                  </a:moveTo>
                  <a:lnTo>
                    <a:pt x="1026" y="268"/>
                  </a:lnTo>
                  <a:lnTo>
                    <a:pt x="1031" y="270"/>
                  </a:lnTo>
                  <a:lnTo>
                    <a:pt x="1035" y="272"/>
                  </a:lnTo>
                  <a:lnTo>
                    <a:pt x="1040" y="273"/>
                  </a:lnTo>
                  <a:lnTo>
                    <a:pt x="1050" y="281"/>
                  </a:lnTo>
                  <a:cubicBezTo>
                    <a:pt x="1056" y="286"/>
                    <a:pt x="1064" y="292"/>
                    <a:pt x="1069" y="298"/>
                  </a:cubicBezTo>
                  <a:cubicBezTo>
                    <a:pt x="1073" y="303"/>
                    <a:pt x="1078" y="308"/>
                    <a:pt x="1083" y="314"/>
                  </a:cubicBezTo>
                  <a:lnTo>
                    <a:pt x="1089" y="324"/>
                  </a:lnTo>
                  <a:cubicBezTo>
                    <a:pt x="1097" y="340"/>
                    <a:pt x="1103" y="357"/>
                    <a:pt x="1111" y="373"/>
                  </a:cubicBezTo>
                  <a:cubicBezTo>
                    <a:pt x="1122" y="403"/>
                    <a:pt x="1132" y="435"/>
                    <a:pt x="1141" y="466"/>
                  </a:cubicBezTo>
                  <a:cubicBezTo>
                    <a:pt x="1162" y="552"/>
                    <a:pt x="1176" y="637"/>
                    <a:pt x="1187" y="724"/>
                  </a:cubicBezTo>
                  <a:cubicBezTo>
                    <a:pt x="1187" y="718"/>
                    <a:pt x="1186" y="713"/>
                    <a:pt x="1186" y="707"/>
                  </a:cubicBezTo>
                  <a:lnTo>
                    <a:pt x="1186" y="707"/>
                  </a:lnTo>
                  <a:cubicBezTo>
                    <a:pt x="1198" y="800"/>
                    <a:pt x="1203" y="891"/>
                    <a:pt x="1205" y="984"/>
                  </a:cubicBezTo>
                  <a:lnTo>
                    <a:pt x="1205" y="984"/>
                  </a:lnTo>
                  <a:cubicBezTo>
                    <a:pt x="1204" y="1141"/>
                    <a:pt x="1182" y="1296"/>
                    <a:pt x="1138" y="1446"/>
                  </a:cubicBezTo>
                  <a:cubicBezTo>
                    <a:pt x="1113" y="1527"/>
                    <a:pt x="1084" y="1608"/>
                    <a:pt x="1050" y="1685"/>
                  </a:cubicBezTo>
                  <a:cubicBezTo>
                    <a:pt x="1053" y="1680"/>
                    <a:pt x="1054" y="1674"/>
                    <a:pt x="1057" y="1669"/>
                  </a:cubicBezTo>
                  <a:lnTo>
                    <a:pt x="1057" y="1669"/>
                  </a:lnTo>
                  <a:cubicBezTo>
                    <a:pt x="1024" y="1744"/>
                    <a:pt x="986" y="1815"/>
                    <a:pt x="945" y="1886"/>
                  </a:cubicBezTo>
                  <a:cubicBezTo>
                    <a:pt x="902" y="1957"/>
                    <a:pt x="856" y="2026"/>
                    <a:pt x="804" y="2090"/>
                  </a:cubicBezTo>
                  <a:cubicBezTo>
                    <a:pt x="776" y="2125"/>
                    <a:pt x="746" y="2160"/>
                    <a:pt x="714" y="2192"/>
                  </a:cubicBezTo>
                  <a:cubicBezTo>
                    <a:pt x="701" y="2204"/>
                    <a:pt x="687" y="2217"/>
                    <a:pt x="674" y="2227"/>
                  </a:cubicBezTo>
                  <a:cubicBezTo>
                    <a:pt x="660" y="2234"/>
                    <a:pt x="647" y="2244"/>
                    <a:pt x="635" y="2252"/>
                  </a:cubicBezTo>
                  <a:cubicBezTo>
                    <a:pt x="632" y="2253"/>
                    <a:pt x="630" y="2253"/>
                    <a:pt x="627" y="2255"/>
                  </a:cubicBezTo>
                  <a:lnTo>
                    <a:pt x="621" y="2257"/>
                  </a:lnTo>
                  <a:lnTo>
                    <a:pt x="616" y="2257"/>
                  </a:lnTo>
                  <a:lnTo>
                    <a:pt x="614" y="2255"/>
                  </a:lnTo>
                  <a:lnTo>
                    <a:pt x="609" y="2250"/>
                  </a:lnTo>
                  <a:lnTo>
                    <a:pt x="606" y="2246"/>
                  </a:lnTo>
                  <a:cubicBezTo>
                    <a:pt x="603" y="2239"/>
                    <a:pt x="602" y="2233"/>
                    <a:pt x="598" y="2227"/>
                  </a:cubicBezTo>
                  <a:cubicBezTo>
                    <a:pt x="592" y="2211"/>
                    <a:pt x="587" y="2193"/>
                    <a:pt x="583" y="2176"/>
                  </a:cubicBezTo>
                  <a:cubicBezTo>
                    <a:pt x="562" y="2081"/>
                    <a:pt x="548" y="1983"/>
                    <a:pt x="537" y="1886"/>
                  </a:cubicBezTo>
                  <a:cubicBezTo>
                    <a:pt x="532" y="1824"/>
                    <a:pt x="524" y="1761"/>
                    <a:pt x="522" y="1699"/>
                  </a:cubicBezTo>
                  <a:cubicBezTo>
                    <a:pt x="521" y="1631"/>
                    <a:pt x="521" y="1563"/>
                    <a:pt x="519" y="1497"/>
                  </a:cubicBezTo>
                  <a:cubicBezTo>
                    <a:pt x="522" y="1372"/>
                    <a:pt x="529" y="1248"/>
                    <a:pt x="538" y="1123"/>
                  </a:cubicBezTo>
                  <a:cubicBezTo>
                    <a:pt x="546" y="1003"/>
                    <a:pt x="560" y="883"/>
                    <a:pt x="573" y="764"/>
                  </a:cubicBezTo>
                  <a:cubicBezTo>
                    <a:pt x="581" y="718"/>
                    <a:pt x="587" y="674"/>
                    <a:pt x="595" y="629"/>
                  </a:cubicBezTo>
                  <a:lnTo>
                    <a:pt x="603" y="615"/>
                  </a:lnTo>
                  <a:cubicBezTo>
                    <a:pt x="628" y="575"/>
                    <a:pt x="657" y="536"/>
                    <a:pt x="687" y="496"/>
                  </a:cubicBezTo>
                  <a:cubicBezTo>
                    <a:pt x="716" y="465"/>
                    <a:pt x="742" y="433"/>
                    <a:pt x="773" y="405"/>
                  </a:cubicBezTo>
                  <a:cubicBezTo>
                    <a:pt x="807" y="373"/>
                    <a:pt x="844" y="344"/>
                    <a:pt x="880" y="316"/>
                  </a:cubicBezTo>
                  <a:cubicBezTo>
                    <a:pt x="896" y="305"/>
                    <a:pt x="912" y="295"/>
                    <a:pt x="929" y="284"/>
                  </a:cubicBezTo>
                  <a:lnTo>
                    <a:pt x="947" y="276"/>
                  </a:lnTo>
                  <a:cubicBezTo>
                    <a:pt x="951" y="275"/>
                    <a:pt x="955" y="273"/>
                    <a:pt x="964" y="272"/>
                  </a:cubicBezTo>
                  <a:cubicBezTo>
                    <a:pt x="972" y="270"/>
                    <a:pt x="981" y="267"/>
                    <a:pt x="989" y="267"/>
                  </a:cubicBezTo>
                  <a:close/>
                  <a:moveTo>
                    <a:pt x="1006" y="0"/>
                  </a:moveTo>
                  <a:cubicBezTo>
                    <a:pt x="949" y="0"/>
                    <a:pt x="893" y="11"/>
                    <a:pt x="841" y="33"/>
                  </a:cubicBezTo>
                  <a:cubicBezTo>
                    <a:pt x="763" y="69"/>
                    <a:pt x="692" y="118"/>
                    <a:pt x="630" y="177"/>
                  </a:cubicBezTo>
                  <a:cubicBezTo>
                    <a:pt x="587" y="216"/>
                    <a:pt x="548" y="257"/>
                    <a:pt x="510" y="302"/>
                  </a:cubicBezTo>
                  <a:cubicBezTo>
                    <a:pt x="502" y="300"/>
                    <a:pt x="494" y="300"/>
                    <a:pt x="486" y="300"/>
                  </a:cubicBezTo>
                  <a:cubicBezTo>
                    <a:pt x="419" y="300"/>
                    <a:pt x="359" y="346"/>
                    <a:pt x="344" y="412"/>
                  </a:cubicBezTo>
                  <a:cubicBezTo>
                    <a:pt x="331" y="484"/>
                    <a:pt x="320" y="552"/>
                    <a:pt x="310" y="621"/>
                  </a:cubicBezTo>
                  <a:cubicBezTo>
                    <a:pt x="309" y="625"/>
                    <a:pt x="307" y="626"/>
                    <a:pt x="307" y="628"/>
                  </a:cubicBezTo>
                  <a:cubicBezTo>
                    <a:pt x="230" y="816"/>
                    <a:pt x="188" y="1019"/>
                    <a:pt x="149" y="1217"/>
                  </a:cubicBezTo>
                  <a:cubicBezTo>
                    <a:pt x="130" y="1313"/>
                    <a:pt x="111" y="1410"/>
                    <a:pt x="90" y="1505"/>
                  </a:cubicBezTo>
                  <a:cubicBezTo>
                    <a:pt x="60" y="1660"/>
                    <a:pt x="33" y="1815"/>
                    <a:pt x="10" y="1970"/>
                  </a:cubicBezTo>
                  <a:cubicBezTo>
                    <a:pt x="0" y="2037"/>
                    <a:pt x="60" y="2097"/>
                    <a:pt x="123" y="2101"/>
                  </a:cubicBezTo>
                  <a:cubicBezTo>
                    <a:pt x="126" y="2102"/>
                    <a:pt x="129" y="2102"/>
                    <a:pt x="132" y="2102"/>
                  </a:cubicBezTo>
                  <a:cubicBezTo>
                    <a:pt x="187" y="2102"/>
                    <a:pt x="244" y="2061"/>
                    <a:pt x="253" y="2005"/>
                  </a:cubicBezTo>
                  <a:cubicBezTo>
                    <a:pt x="258" y="1962"/>
                    <a:pt x="264" y="1919"/>
                    <a:pt x="272" y="1877"/>
                  </a:cubicBezTo>
                  <a:lnTo>
                    <a:pt x="275" y="1900"/>
                  </a:lnTo>
                  <a:cubicBezTo>
                    <a:pt x="283" y="1972"/>
                    <a:pt x="290" y="2043"/>
                    <a:pt x="301" y="2113"/>
                  </a:cubicBezTo>
                  <a:cubicBezTo>
                    <a:pt x="307" y="2168"/>
                    <a:pt x="317" y="2222"/>
                    <a:pt x="331" y="2274"/>
                  </a:cubicBezTo>
                  <a:cubicBezTo>
                    <a:pt x="340" y="2315"/>
                    <a:pt x="356" y="2355"/>
                    <a:pt x="375" y="2390"/>
                  </a:cubicBezTo>
                  <a:cubicBezTo>
                    <a:pt x="393" y="2418"/>
                    <a:pt x="413" y="2442"/>
                    <a:pt x="437" y="2464"/>
                  </a:cubicBezTo>
                  <a:lnTo>
                    <a:pt x="438" y="2464"/>
                  </a:lnTo>
                  <a:cubicBezTo>
                    <a:pt x="484" y="2508"/>
                    <a:pt x="548" y="2530"/>
                    <a:pt x="611" y="2530"/>
                  </a:cubicBezTo>
                  <a:cubicBezTo>
                    <a:pt x="625" y="2530"/>
                    <a:pt x="638" y="2529"/>
                    <a:pt x="652" y="2527"/>
                  </a:cubicBezTo>
                  <a:cubicBezTo>
                    <a:pt x="728" y="2511"/>
                    <a:pt x="801" y="2477"/>
                    <a:pt x="858" y="2423"/>
                  </a:cubicBezTo>
                  <a:cubicBezTo>
                    <a:pt x="993" y="2306"/>
                    <a:pt x="1095" y="2154"/>
                    <a:pt x="1183" y="2000"/>
                  </a:cubicBezTo>
                  <a:cubicBezTo>
                    <a:pt x="1366" y="1680"/>
                    <a:pt x="1463" y="1316"/>
                    <a:pt x="1460" y="947"/>
                  </a:cubicBezTo>
                  <a:cubicBezTo>
                    <a:pt x="1458" y="840"/>
                    <a:pt x="1448" y="734"/>
                    <a:pt x="1433" y="628"/>
                  </a:cubicBezTo>
                  <a:cubicBezTo>
                    <a:pt x="1422" y="534"/>
                    <a:pt x="1403" y="443"/>
                    <a:pt x="1379" y="351"/>
                  </a:cubicBezTo>
                  <a:cubicBezTo>
                    <a:pt x="1355" y="273"/>
                    <a:pt x="1327" y="188"/>
                    <a:pt x="1270" y="126"/>
                  </a:cubicBezTo>
                  <a:cubicBezTo>
                    <a:pt x="1220" y="72"/>
                    <a:pt x="1159" y="20"/>
                    <a:pt x="1084" y="7"/>
                  </a:cubicBezTo>
                  <a:cubicBezTo>
                    <a:pt x="1058" y="3"/>
                    <a:pt x="1032" y="0"/>
                    <a:pt x="10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0" name="Google Shape;13880;p25"/>
            <p:cNvSpPr/>
            <p:nvPr/>
          </p:nvSpPr>
          <p:spPr>
            <a:xfrm>
              <a:off x="7307053" y="3516828"/>
              <a:ext cx="61263" cy="100557"/>
            </a:xfrm>
            <a:custGeom>
              <a:avLst/>
              <a:gdLst/>
              <a:ahLst/>
              <a:cxnLst/>
              <a:rect l="l" t="t" r="r" b="b"/>
              <a:pathLst>
                <a:path w="1821" h="2989" extrusionOk="0">
                  <a:moveTo>
                    <a:pt x="500" y="1"/>
                  </a:moveTo>
                  <a:cubicBezTo>
                    <a:pt x="438" y="1"/>
                    <a:pt x="381" y="41"/>
                    <a:pt x="363" y="103"/>
                  </a:cubicBezTo>
                  <a:cubicBezTo>
                    <a:pt x="327" y="228"/>
                    <a:pt x="292" y="353"/>
                    <a:pt x="257" y="476"/>
                  </a:cubicBezTo>
                  <a:cubicBezTo>
                    <a:pt x="215" y="620"/>
                    <a:pt x="169" y="764"/>
                    <a:pt x="139" y="911"/>
                  </a:cubicBezTo>
                  <a:cubicBezTo>
                    <a:pt x="123" y="984"/>
                    <a:pt x="107" y="1055"/>
                    <a:pt x="94" y="1130"/>
                  </a:cubicBezTo>
                  <a:cubicBezTo>
                    <a:pt x="80" y="1209"/>
                    <a:pt x="67" y="1288"/>
                    <a:pt x="56" y="1367"/>
                  </a:cubicBezTo>
                  <a:cubicBezTo>
                    <a:pt x="48" y="1437"/>
                    <a:pt x="42" y="1507"/>
                    <a:pt x="37" y="1578"/>
                  </a:cubicBezTo>
                  <a:cubicBezTo>
                    <a:pt x="31" y="1641"/>
                    <a:pt x="29" y="1706"/>
                    <a:pt x="34" y="1771"/>
                  </a:cubicBezTo>
                  <a:cubicBezTo>
                    <a:pt x="41" y="1842"/>
                    <a:pt x="66" y="1923"/>
                    <a:pt x="123" y="1970"/>
                  </a:cubicBezTo>
                  <a:cubicBezTo>
                    <a:pt x="159" y="2002"/>
                    <a:pt x="202" y="2024"/>
                    <a:pt x="248" y="2037"/>
                  </a:cubicBezTo>
                  <a:cubicBezTo>
                    <a:pt x="269" y="2041"/>
                    <a:pt x="290" y="2044"/>
                    <a:pt x="311" y="2044"/>
                  </a:cubicBezTo>
                  <a:cubicBezTo>
                    <a:pt x="328" y="2044"/>
                    <a:pt x="345" y="2042"/>
                    <a:pt x="362" y="2039"/>
                  </a:cubicBezTo>
                  <a:cubicBezTo>
                    <a:pt x="446" y="2024"/>
                    <a:pt x="523" y="1989"/>
                    <a:pt x="591" y="1937"/>
                  </a:cubicBezTo>
                  <a:cubicBezTo>
                    <a:pt x="672" y="1874"/>
                    <a:pt x="748" y="1804"/>
                    <a:pt x="816" y="1728"/>
                  </a:cubicBezTo>
                  <a:cubicBezTo>
                    <a:pt x="880" y="1662"/>
                    <a:pt x="940" y="1591"/>
                    <a:pt x="995" y="1516"/>
                  </a:cubicBezTo>
                  <a:lnTo>
                    <a:pt x="995" y="1516"/>
                  </a:lnTo>
                  <a:lnTo>
                    <a:pt x="986" y="1530"/>
                  </a:lnTo>
                  <a:cubicBezTo>
                    <a:pt x="1057" y="1434"/>
                    <a:pt x="1130" y="1336"/>
                    <a:pt x="1198" y="1238"/>
                  </a:cubicBezTo>
                  <a:lnTo>
                    <a:pt x="1255" y="1152"/>
                  </a:lnTo>
                  <a:lnTo>
                    <a:pt x="1255" y="1152"/>
                  </a:lnTo>
                  <a:cubicBezTo>
                    <a:pt x="1244" y="1190"/>
                    <a:pt x="1233" y="1230"/>
                    <a:pt x="1221" y="1269"/>
                  </a:cubicBezTo>
                  <a:cubicBezTo>
                    <a:pt x="1182" y="1405"/>
                    <a:pt x="1144" y="1543"/>
                    <a:pt x="1104" y="1679"/>
                  </a:cubicBezTo>
                  <a:cubicBezTo>
                    <a:pt x="1082" y="1757"/>
                    <a:pt x="1058" y="1836"/>
                    <a:pt x="1035" y="1913"/>
                  </a:cubicBezTo>
                  <a:cubicBezTo>
                    <a:pt x="1016" y="1977"/>
                    <a:pt x="995" y="2042"/>
                    <a:pt x="970" y="2102"/>
                  </a:cubicBezTo>
                  <a:cubicBezTo>
                    <a:pt x="944" y="2162"/>
                    <a:pt x="918" y="2221"/>
                    <a:pt x="886" y="2278"/>
                  </a:cubicBezTo>
                  <a:cubicBezTo>
                    <a:pt x="864" y="2319"/>
                    <a:pt x="838" y="2358"/>
                    <a:pt x="811" y="2396"/>
                  </a:cubicBezTo>
                  <a:cubicBezTo>
                    <a:pt x="797" y="2415"/>
                    <a:pt x="783" y="2433"/>
                    <a:pt x="767" y="2450"/>
                  </a:cubicBezTo>
                  <a:cubicBezTo>
                    <a:pt x="743" y="2475"/>
                    <a:pt x="716" y="2499"/>
                    <a:pt x="688" y="2523"/>
                  </a:cubicBezTo>
                  <a:cubicBezTo>
                    <a:pt x="655" y="2550"/>
                    <a:pt x="622" y="2577"/>
                    <a:pt x="584" y="2599"/>
                  </a:cubicBezTo>
                  <a:cubicBezTo>
                    <a:pt x="544" y="2621"/>
                    <a:pt x="504" y="2640"/>
                    <a:pt x="465" y="2661"/>
                  </a:cubicBezTo>
                  <a:cubicBezTo>
                    <a:pt x="443" y="2670"/>
                    <a:pt x="419" y="2678"/>
                    <a:pt x="395" y="2686"/>
                  </a:cubicBezTo>
                  <a:cubicBezTo>
                    <a:pt x="381" y="2691"/>
                    <a:pt x="368" y="2695"/>
                    <a:pt x="351" y="2697"/>
                  </a:cubicBezTo>
                  <a:cubicBezTo>
                    <a:pt x="333" y="2700"/>
                    <a:pt x="318" y="2702"/>
                    <a:pt x="300" y="2703"/>
                  </a:cubicBezTo>
                  <a:lnTo>
                    <a:pt x="292" y="2703"/>
                  </a:lnTo>
                  <a:lnTo>
                    <a:pt x="289" y="2700"/>
                  </a:lnTo>
                  <a:lnTo>
                    <a:pt x="283" y="2688"/>
                  </a:lnTo>
                  <a:lnTo>
                    <a:pt x="283" y="2686"/>
                  </a:lnTo>
                  <a:lnTo>
                    <a:pt x="283" y="2683"/>
                  </a:lnTo>
                  <a:lnTo>
                    <a:pt x="283" y="2672"/>
                  </a:lnTo>
                  <a:cubicBezTo>
                    <a:pt x="284" y="2659"/>
                    <a:pt x="286" y="2646"/>
                    <a:pt x="288" y="2634"/>
                  </a:cubicBezTo>
                  <a:cubicBezTo>
                    <a:pt x="299" y="2600"/>
                    <a:pt x="310" y="2569"/>
                    <a:pt x="322" y="2536"/>
                  </a:cubicBezTo>
                  <a:cubicBezTo>
                    <a:pt x="356" y="2450"/>
                    <a:pt x="397" y="2366"/>
                    <a:pt x="438" y="2284"/>
                  </a:cubicBezTo>
                  <a:cubicBezTo>
                    <a:pt x="480" y="2182"/>
                    <a:pt x="396" y="2102"/>
                    <a:pt x="313" y="2102"/>
                  </a:cubicBezTo>
                  <a:cubicBezTo>
                    <a:pt x="270" y="2102"/>
                    <a:pt x="226" y="2124"/>
                    <a:pt x="200" y="2175"/>
                  </a:cubicBezTo>
                  <a:cubicBezTo>
                    <a:pt x="161" y="2247"/>
                    <a:pt x="123" y="2320"/>
                    <a:pt x="90" y="2395"/>
                  </a:cubicBezTo>
                  <a:cubicBezTo>
                    <a:pt x="61" y="2455"/>
                    <a:pt x="37" y="2517"/>
                    <a:pt x="20" y="2581"/>
                  </a:cubicBezTo>
                  <a:cubicBezTo>
                    <a:pt x="4" y="2634"/>
                    <a:pt x="1" y="2691"/>
                    <a:pt x="10" y="2745"/>
                  </a:cubicBezTo>
                  <a:cubicBezTo>
                    <a:pt x="36" y="2846"/>
                    <a:pt x="105" y="2946"/>
                    <a:pt x="208" y="2977"/>
                  </a:cubicBezTo>
                  <a:cubicBezTo>
                    <a:pt x="235" y="2985"/>
                    <a:pt x="264" y="2988"/>
                    <a:pt x="291" y="2988"/>
                  </a:cubicBezTo>
                  <a:cubicBezTo>
                    <a:pt x="316" y="2988"/>
                    <a:pt x="340" y="2987"/>
                    <a:pt x="363" y="2982"/>
                  </a:cubicBezTo>
                  <a:cubicBezTo>
                    <a:pt x="420" y="2974"/>
                    <a:pt x="476" y="2958"/>
                    <a:pt x="530" y="2938"/>
                  </a:cubicBezTo>
                  <a:cubicBezTo>
                    <a:pt x="642" y="2890"/>
                    <a:pt x="747" y="2828"/>
                    <a:pt x="843" y="2754"/>
                  </a:cubicBezTo>
                  <a:cubicBezTo>
                    <a:pt x="948" y="2672"/>
                    <a:pt x="1035" y="2569"/>
                    <a:pt x="1100" y="2453"/>
                  </a:cubicBezTo>
                  <a:cubicBezTo>
                    <a:pt x="1152" y="2363"/>
                    <a:pt x="1196" y="2268"/>
                    <a:pt x="1231" y="2168"/>
                  </a:cubicBezTo>
                  <a:cubicBezTo>
                    <a:pt x="1247" y="2124"/>
                    <a:pt x="1264" y="2080"/>
                    <a:pt x="1277" y="2035"/>
                  </a:cubicBezTo>
                  <a:cubicBezTo>
                    <a:pt x="1364" y="1741"/>
                    <a:pt x="1443" y="1445"/>
                    <a:pt x="1530" y="1152"/>
                  </a:cubicBezTo>
                  <a:cubicBezTo>
                    <a:pt x="1568" y="1017"/>
                    <a:pt x="1611" y="885"/>
                    <a:pt x="1652" y="752"/>
                  </a:cubicBezTo>
                  <a:lnTo>
                    <a:pt x="1714" y="547"/>
                  </a:lnTo>
                  <a:cubicBezTo>
                    <a:pt x="1728" y="498"/>
                    <a:pt x="1744" y="449"/>
                    <a:pt x="1760" y="399"/>
                  </a:cubicBezTo>
                  <a:cubicBezTo>
                    <a:pt x="1776" y="349"/>
                    <a:pt x="1790" y="299"/>
                    <a:pt x="1801" y="247"/>
                  </a:cubicBezTo>
                  <a:cubicBezTo>
                    <a:pt x="1820" y="148"/>
                    <a:pt x="1742" y="81"/>
                    <a:pt x="1662" y="81"/>
                  </a:cubicBezTo>
                  <a:cubicBezTo>
                    <a:pt x="1618" y="81"/>
                    <a:pt x="1573" y="102"/>
                    <a:pt x="1544" y="150"/>
                  </a:cubicBezTo>
                  <a:cubicBezTo>
                    <a:pt x="1502" y="223"/>
                    <a:pt x="1467" y="299"/>
                    <a:pt x="1429" y="373"/>
                  </a:cubicBezTo>
                  <a:lnTo>
                    <a:pt x="1434" y="365"/>
                  </a:lnTo>
                  <a:lnTo>
                    <a:pt x="1428" y="374"/>
                  </a:lnTo>
                  <a:lnTo>
                    <a:pt x="1428" y="374"/>
                  </a:lnTo>
                  <a:cubicBezTo>
                    <a:pt x="1429" y="374"/>
                    <a:pt x="1429" y="374"/>
                    <a:pt x="1429" y="373"/>
                  </a:cubicBezTo>
                  <a:lnTo>
                    <a:pt x="1429" y="373"/>
                  </a:lnTo>
                  <a:cubicBezTo>
                    <a:pt x="1428" y="375"/>
                    <a:pt x="1427" y="377"/>
                    <a:pt x="1426" y="378"/>
                  </a:cubicBezTo>
                  <a:lnTo>
                    <a:pt x="1426" y="378"/>
                  </a:lnTo>
                  <a:cubicBezTo>
                    <a:pt x="1426" y="378"/>
                    <a:pt x="1426" y="379"/>
                    <a:pt x="1426" y="379"/>
                  </a:cubicBezTo>
                  <a:lnTo>
                    <a:pt x="1426" y="379"/>
                  </a:lnTo>
                  <a:cubicBezTo>
                    <a:pt x="1426" y="378"/>
                    <a:pt x="1426" y="378"/>
                    <a:pt x="1426" y="378"/>
                  </a:cubicBezTo>
                  <a:lnTo>
                    <a:pt x="1426" y="378"/>
                  </a:lnTo>
                  <a:cubicBezTo>
                    <a:pt x="1425" y="378"/>
                    <a:pt x="1425" y="379"/>
                    <a:pt x="1425" y="379"/>
                  </a:cubicBezTo>
                  <a:lnTo>
                    <a:pt x="1425" y="379"/>
                  </a:lnTo>
                  <a:cubicBezTo>
                    <a:pt x="1424" y="380"/>
                    <a:pt x="1424" y="381"/>
                    <a:pt x="1424" y="381"/>
                  </a:cubicBezTo>
                  <a:cubicBezTo>
                    <a:pt x="1424" y="381"/>
                    <a:pt x="1424" y="381"/>
                    <a:pt x="1424" y="381"/>
                  </a:cubicBezTo>
                  <a:lnTo>
                    <a:pt x="1424" y="381"/>
                  </a:lnTo>
                  <a:cubicBezTo>
                    <a:pt x="1424" y="382"/>
                    <a:pt x="1423" y="383"/>
                    <a:pt x="1423" y="385"/>
                  </a:cubicBezTo>
                  <a:lnTo>
                    <a:pt x="1423" y="385"/>
                  </a:lnTo>
                  <a:cubicBezTo>
                    <a:pt x="1407" y="414"/>
                    <a:pt x="1390" y="445"/>
                    <a:pt x="1373" y="476"/>
                  </a:cubicBezTo>
                  <a:lnTo>
                    <a:pt x="1377" y="471"/>
                  </a:lnTo>
                  <a:lnTo>
                    <a:pt x="1377" y="471"/>
                  </a:lnTo>
                  <a:cubicBezTo>
                    <a:pt x="1245" y="709"/>
                    <a:pt x="1093" y="932"/>
                    <a:pt x="941" y="1154"/>
                  </a:cubicBezTo>
                  <a:cubicBezTo>
                    <a:pt x="846" y="1285"/>
                    <a:pt x="745" y="1412"/>
                    <a:pt x="637" y="1532"/>
                  </a:cubicBezTo>
                  <a:cubicBezTo>
                    <a:pt x="589" y="1585"/>
                    <a:pt x="535" y="1634"/>
                    <a:pt x="480" y="1681"/>
                  </a:cubicBezTo>
                  <a:lnTo>
                    <a:pt x="480" y="1681"/>
                  </a:lnTo>
                  <a:cubicBezTo>
                    <a:pt x="456" y="1700"/>
                    <a:pt x="432" y="1717"/>
                    <a:pt x="406" y="1733"/>
                  </a:cubicBezTo>
                  <a:cubicBezTo>
                    <a:pt x="397" y="1739"/>
                    <a:pt x="387" y="1744"/>
                    <a:pt x="378" y="1749"/>
                  </a:cubicBezTo>
                  <a:cubicBezTo>
                    <a:pt x="367" y="1754"/>
                    <a:pt x="356" y="1758"/>
                    <a:pt x="344" y="1761"/>
                  </a:cubicBezTo>
                  <a:lnTo>
                    <a:pt x="325" y="1766"/>
                  </a:lnTo>
                  <a:lnTo>
                    <a:pt x="314" y="1768"/>
                  </a:lnTo>
                  <a:lnTo>
                    <a:pt x="313" y="1760"/>
                  </a:lnTo>
                  <a:lnTo>
                    <a:pt x="310" y="1752"/>
                  </a:lnTo>
                  <a:cubicBezTo>
                    <a:pt x="308" y="1735"/>
                    <a:pt x="306" y="1716"/>
                    <a:pt x="306" y="1698"/>
                  </a:cubicBezTo>
                  <a:cubicBezTo>
                    <a:pt x="305" y="1606"/>
                    <a:pt x="311" y="1518"/>
                    <a:pt x="319" y="1426"/>
                  </a:cubicBezTo>
                  <a:cubicBezTo>
                    <a:pt x="330" y="1345"/>
                    <a:pt x="341" y="1264"/>
                    <a:pt x="356" y="1184"/>
                  </a:cubicBezTo>
                  <a:cubicBezTo>
                    <a:pt x="368" y="1108"/>
                    <a:pt x="386" y="1033"/>
                    <a:pt x="401" y="959"/>
                  </a:cubicBezTo>
                  <a:cubicBezTo>
                    <a:pt x="417" y="897"/>
                    <a:pt x="432" y="834"/>
                    <a:pt x="452" y="772"/>
                  </a:cubicBezTo>
                  <a:cubicBezTo>
                    <a:pt x="474" y="699"/>
                    <a:pt x="496" y="628"/>
                    <a:pt x="519" y="557"/>
                  </a:cubicBezTo>
                  <a:cubicBezTo>
                    <a:pt x="558" y="432"/>
                    <a:pt x="598" y="310"/>
                    <a:pt x="637" y="186"/>
                  </a:cubicBezTo>
                  <a:cubicBezTo>
                    <a:pt x="661" y="110"/>
                    <a:pt x="618" y="30"/>
                    <a:pt x="542" y="8"/>
                  </a:cubicBezTo>
                  <a:cubicBezTo>
                    <a:pt x="528" y="3"/>
                    <a:pt x="514" y="1"/>
                    <a:pt x="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1" name="Google Shape;13881;p25"/>
            <p:cNvSpPr/>
            <p:nvPr/>
          </p:nvSpPr>
          <p:spPr>
            <a:xfrm>
              <a:off x="7383121" y="3502462"/>
              <a:ext cx="29605" cy="34887"/>
            </a:xfrm>
            <a:custGeom>
              <a:avLst/>
              <a:gdLst/>
              <a:ahLst/>
              <a:cxnLst/>
              <a:rect l="l" t="t" r="r" b="b"/>
              <a:pathLst>
                <a:path w="880" h="1037" extrusionOk="0">
                  <a:moveTo>
                    <a:pt x="353" y="1"/>
                  </a:moveTo>
                  <a:cubicBezTo>
                    <a:pt x="312" y="1"/>
                    <a:pt x="270" y="12"/>
                    <a:pt x="235" y="31"/>
                  </a:cubicBezTo>
                  <a:cubicBezTo>
                    <a:pt x="152" y="78"/>
                    <a:pt x="91" y="153"/>
                    <a:pt x="56" y="240"/>
                  </a:cubicBezTo>
                  <a:cubicBezTo>
                    <a:pt x="21" y="327"/>
                    <a:pt x="0" y="422"/>
                    <a:pt x="35" y="512"/>
                  </a:cubicBezTo>
                  <a:cubicBezTo>
                    <a:pt x="62" y="580"/>
                    <a:pt x="126" y="623"/>
                    <a:pt x="197" y="623"/>
                  </a:cubicBezTo>
                  <a:cubicBezTo>
                    <a:pt x="206" y="623"/>
                    <a:pt x="215" y="623"/>
                    <a:pt x="224" y="621"/>
                  </a:cubicBezTo>
                  <a:lnTo>
                    <a:pt x="225" y="621"/>
                  </a:lnTo>
                  <a:cubicBezTo>
                    <a:pt x="222" y="629"/>
                    <a:pt x="217" y="637"/>
                    <a:pt x="213" y="647"/>
                  </a:cubicBezTo>
                  <a:cubicBezTo>
                    <a:pt x="175" y="713"/>
                    <a:pt x="121" y="788"/>
                    <a:pt x="132" y="867"/>
                  </a:cubicBezTo>
                  <a:cubicBezTo>
                    <a:pt x="133" y="892"/>
                    <a:pt x="140" y="914"/>
                    <a:pt x="149" y="936"/>
                  </a:cubicBezTo>
                  <a:cubicBezTo>
                    <a:pt x="162" y="957"/>
                    <a:pt x="178" y="976"/>
                    <a:pt x="195" y="990"/>
                  </a:cubicBezTo>
                  <a:cubicBezTo>
                    <a:pt x="234" y="1020"/>
                    <a:pt x="282" y="1036"/>
                    <a:pt x="331" y="1036"/>
                  </a:cubicBezTo>
                  <a:cubicBezTo>
                    <a:pt x="333" y="1036"/>
                    <a:pt x="335" y="1036"/>
                    <a:pt x="338" y="1036"/>
                  </a:cubicBezTo>
                  <a:lnTo>
                    <a:pt x="342" y="1036"/>
                  </a:lnTo>
                  <a:cubicBezTo>
                    <a:pt x="420" y="1036"/>
                    <a:pt x="496" y="1019"/>
                    <a:pt x="570" y="1006"/>
                  </a:cubicBezTo>
                  <a:cubicBezTo>
                    <a:pt x="635" y="995"/>
                    <a:pt x="699" y="984"/>
                    <a:pt x="763" y="973"/>
                  </a:cubicBezTo>
                  <a:cubicBezTo>
                    <a:pt x="835" y="960"/>
                    <a:pt x="879" y="878"/>
                    <a:pt x="862" y="810"/>
                  </a:cubicBezTo>
                  <a:cubicBezTo>
                    <a:pt x="847" y="749"/>
                    <a:pt x="792" y="706"/>
                    <a:pt x="730" y="706"/>
                  </a:cubicBezTo>
                  <a:cubicBezTo>
                    <a:pt x="726" y="706"/>
                    <a:pt x="722" y="706"/>
                    <a:pt x="718" y="707"/>
                  </a:cubicBezTo>
                  <a:cubicBezTo>
                    <a:pt x="638" y="719"/>
                    <a:pt x="559" y="732"/>
                    <a:pt x="480" y="742"/>
                  </a:cubicBezTo>
                  <a:cubicBezTo>
                    <a:pt x="485" y="734"/>
                    <a:pt x="488" y="723"/>
                    <a:pt x="493" y="713"/>
                  </a:cubicBezTo>
                  <a:cubicBezTo>
                    <a:pt x="510" y="670"/>
                    <a:pt x="526" y="626"/>
                    <a:pt x="540" y="580"/>
                  </a:cubicBezTo>
                  <a:cubicBezTo>
                    <a:pt x="567" y="495"/>
                    <a:pt x="593" y="400"/>
                    <a:pt x="591" y="308"/>
                  </a:cubicBezTo>
                  <a:cubicBezTo>
                    <a:pt x="589" y="257"/>
                    <a:pt x="581" y="205"/>
                    <a:pt x="566" y="156"/>
                  </a:cubicBezTo>
                  <a:cubicBezTo>
                    <a:pt x="551" y="116"/>
                    <a:pt x="526" y="80"/>
                    <a:pt x="493" y="53"/>
                  </a:cubicBezTo>
                  <a:cubicBezTo>
                    <a:pt x="456" y="23"/>
                    <a:pt x="410" y="4"/>
                    <a:pt x="361" y="1"/>
                  </a:cubicBezTo>
                  <a:cubicBezTo>
                    <a:pt x="359" y="1"/>
                    <a:pt x="356" y="1"/>
                    <a:pt x="3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2" name="Google Shape;13882;p25"/>
            <p:cNvSpPr/>
            <p:nvPr/>
          </p:nvSpPr>
          <p:spPr>
            <a:xfrm>
              <a:off x="7410978" y="3548352"/>
              <a:ext cx="34652" cy="12111"/>
            </a:xfrm>
            <a:custGeom>
              <a:avLst/>
              <a:gdLst/>
              <a:ahLst/>
              <a:cxnLst/>
              <a:rect l="l" t="t" r="r" b="b"/>
              <a:pathLst>
                <a:path w="1030" h="360" extrusionOk="0">
                  <a:moveTo>
                    <a:pt x="876" y="1"/>
                  </a:moveTo>
                  <a:cubicBezTo>
                    <a:pt x="865" y="1"/>
                    <a:pt x="855" y="2"/>
                    <a:pt x="844" y="5"/>
                  </a:cubicBezTo>
                  <a:cubicBezTo>
                    <a:pt x="763" y="22"/>
                    <a:pt x="683" y="36"/>
                    <a:pt x="602" y="52"/>
                  </a:cubicBezTo>
                  <a:cubicBezTo>
                    <a:pt x="529" y="61"/>
                    <a:pt x="458" y="73"/>
                    <a:pt x="383" y="77"/>
                  </a:cubicBezTo>
                  <a:lnTo>
                    <a:pt x="382" y="77"/>
                  </a:lnTo>
                  <a:cubicBezTo>
                    <a:pt x="372" y="78"/>
                    <a:pt x="361" y="78"/>
                    <a:pt x="351" y="78"/>
                  </a:cubicBezTo>
                  <a:cubicBezTo>
                    <a:pt x="327" y="78"/>
                    <a:pt x="302" y="77"/>
                    <a:pt x="277" y="76"/>
                  </a:cubicBezTo>
                  <a:lnTo>
                    <a:pt x="262" y="73"/>
                  </a:lnTo>
                  <a:cubicBezTo>
                    <a:pt x="234" y="44"/>
                    <a:pt x="196" y="29"/>
                    <a:pt x="159" y="29"/>
                  </a:cubicBezTo>
                  <a:cubicBezTo>
                    <a:pt x="130" y="29"/>
                    <a:pt x="100" y="38"/>
                    <a:pt x="75" y="55"/>
                  </a:cubicBezTo>
                  <a:cubicBezTo>
                    <a:pt x="40" y="79"/>
                    <a:pt x="16" y="115"/>
                    <a:pt x="10" y="156"/>
                  </a:cubicBezTo>
                  <a:cubicBezTo>
                    <a:pt x="0" y="213"/>
                    <a:pt x="24" y="269"/>
                    <a:pt x="70" y="304"/>
                  </a:cubicBezTo>
                  <a:cubicBezTo>
                    <a:pt x="124" y="343"/>
                    <a:pt x="195" y="356"/>
                    <a:pt x="260" y="359"/>
                  </a:cubicBezTo>
                  <a:lnTo>
                    <a:pt x="323" y="359"/>
                  </a:lnTo>
                  <a:cubicBezTo>
                    <a:pt x="376" y="359"/>
                    <a:pt x="428" y="356"/>
                    <a:pt x="482" y="351"/>
                  </a:cubicBezTo>
                  <a:cubicBezTo>
                    <a:pt x="624" y="334"/>
                    <a:pt x="767" y="304"/>
                    <a:pt x="909" y="274"/>
                  </a:cubicBezTo>
                  <a:cubicBezTo>
                    <a:pt x="983" y="256"/>
                    <a:pt x="1029" y="182"/>
                    <a:pt x="1012" y="107"/>
                  </a:cubicBezTo>
                  <a:cubicBezTo>
                    <a:pt x="996" y="44"/>
                    <a:pt x="939" y="1"/>
                    <a:pt x="8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3" name="Google Shape;13883;p25"/>
            <p:cNvSpPr/>
            <p:nvPr/>
          </p:nvSpPr>
          <p:spPr>
            <a:xfrm>
              <a:off x="7404519" y="3561103"/>
              <a:ext cx="58302" cy="18571"/>
            </a:xfrm>
            <a:custGeom>
              <a:avLst/>
              <a:gdLst/>
              <a:ahLst/>
              <a:cxnLst/>
              <a:rect l="l" t="t" r="r" b="b"/>
              <a:pathLst>
                <a:path w="1733" h="552" extrusionOk="0">
                  <a:moveTo>
                    <a:pt x="1589" y="1"/>
                  </a:moveTo>
                  <a:cubicBezTo>
                    <a:pt x="1580" y="1"/>
                    <a:pt x="1570" y="2"/>
                    <a:pt x="1560" y="4"/>
                  </a:cubicBezTo>
                  <a:cubicBezTo>
                    <a:pt x="1384" y="56"/>
                    <a:pt x="1207" y="104"/>
                    <a:pt x="1030" y="148"/>
                  </a:cubicBezTo>
                  <a:cubicBezTo>
                    <a:pt x="943" y="168"/>
                    <a:pt x="856" y="186"/>
                    <a:pt x="769" y="205"/>
                  </a:cubicBezTo>
                  <a:cubicBezTo>
                    <a:pt x="699" y="221"/>
                    <a:pt x="629" y="230"/>
                    <a:pt x="558" y="244"/>
                  </a:cubicBezTo>
                  <a:cubicBezTo>
                    <a:pt x="485" y="254"/>
                    <a:pt x="414" y="265"/>
                    <a:pt x="340" y="270"/>
                  </a:cubicBezTo>
                  <a:cubicBezTo>
                    <a:pt x="311" y="270"/>
                    <a:pt x="283" y="270"/>
                    <a:pt x="254" y="268"/>
                  </a:cubicBezTo>
                  <a:lnTo>
                    <a:pt x="241" y="267"/>
                  </a:lnTo>
                  <a:lnTo>
                    <a:pt x="240" y="267"/>
                  </a:lnTo>
                  <a:cubicBezTo>
                    <a:pt x="220" y="257"/>
                    <a:pt x="197" y="251"/>
                    <a:pt x="175" y="251"/>
                  </a:cubicBezTo>
                  <a:cubicBezTo>
                    <a:pt x="158" y="251"/>
                    <a:pt x="141" y="254"/>
                    <a:pt x="126" y="260"/>
                  </a:cubicBezTo>
                  <a:cubicBezTo>
                    <a:pt x="6" y="306"/>
                    <a:pt x="1" y="472"/>
                    <a:pt x="116" y="526"/>
                  </a:cubicBezTo>
                  <a:cubicBezTo>
                    <a:pt x="161" y="544"/>
                    <a:pt x="210" y="552"/>
                    <a:pt x="259" y="552"/>
                  </a:cubicBezTo>
                  <a:cubicBezTo>
                    <a:pt x="263" y="552"/>
                    <a:pt x="267" y="552"/>
                    <a:pt x="272" y="552"/>
                  </a:cubicBezTo>
                  <a:lnTo>
                    <a:pt x="316" y="552"/>
                  </a:lnTo>
                  <a:cubicBezTo>
                    <a:pt x="363" y="550"/>
                    <a:pt x="411" y="545"/>
                    <a:pt x="458" y="537"/>
                  </a:cubicBezTo>
                  <a:cubicBezTo>
                    <a:pt x="514" y="529"/>
                    <a:pt x="569" y="521"/>
                    <a:pt x="623" y="510"/>
                  </a:cubicBezTo>
                  <a:cubicBezTo>
                    <a:pt x="740" y="487"/>
                    <a:pt x="856" y="463"/>
                    <a:pt x="973" y="436"/>
                  </a:cubicBezTo>
                  <a:cubicBezTo>
                    <a:pt x="1196" y="384"/>
                    <a:pt x="1416" y="316"/>
                    <a:pt x="1634" y="248"/>
                  </a:cubicBezTo>
                  <a:cubicBezTo>
                    <a:pt x="1703" y="227"/>
                    <a:pt x="1733" y="145"/>
                    <a:pt x="1709" y="83"/>
                  </a:cubicBezTo>
                  <a:cubicBezTo>
                    <a:pt x="1690" y="32"/>
                    <a:pt x="1642" y="1"/>
                    <a:pt x="15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4" name="Google Shape;13884;p25"/>
            <p:cNvSpPr/>
            <p:nvPr/>
          </p:nvSpPr>
          <p:spPr>
            <a:xfrm>
              <a:off x="7502321" y="3503539"/>
              <a:ext cx="99447" cy="80136"/>
            </a:xfrm>
            <a:custGeom>
              <a:avLst/>
              <a:gdLst/>
              <a:ahLst/>
              <a:cxnLst/>
              <a:rect l="l" t="t" r="r" b="b"/>
              <a:pathLst>
                <a:path w="2956" h="2382" extrusionOk="0">
                  <a:moveTo>
                    <a:pt x="966" y="350"/>
                  </a:moveTo>
                  <a:lnTo>
                    <a:pt x="966" y="350"/>
                  </a:lnTo>
                  <a:cubicBezTo>
                    <a:pt x="965" y="351"/>
                    <a:pt x="964" y="351"/>
                    <a:pt x="962" y="351"/>
                  </a:cubicBezTo>
                  <a:lnTo>
                    <a:pt x="962" y="351"/>
                  </a:lnTo>
                  <a:lnTo>
                    <a:pt x="966" y="350"/>
                  </a:lnTo>
                  <a:close/>
                  <a:moveTo>
                    <a:pt x="1209" y="1499"/>
                  </a:moveTo>
                  <a:cubicBezTo>
                    <a:pt x="1207" y="1502"/>
                    <a:pt x="1205" y="1505"/>
                    <a:pt x="1203" y="1507"/>
                  </a:cubicBezTo>
                  <a:cubicBezTo>
                    <a:pt x="1205" y="1505"/>
                    <a:pt x="1207" y="1502"/>
                    <a:pt x="1209" y="1499"/>
                  </a:cubicBezTo>
                  <a:close/>
                  <a:moveTo>
                    <a:pt x="1426" y="0"/>
                  </a:moveTo>
                  <a:cubicBezTo>
                    <a:pt x="1365" y="0"/>
                    <a:pt x="1308" y="40"/>
                    <a:pt x="1290" y="102"/>
                  </a:cubicBezTo>
                  <a:lnTo>
                    <a:pt x="1275" y="156"/>
                  </a:lnTo>
                  <a:cubicBezTo>
                    <a:pt x="1240" y="124"/>
                    <a:pt x="1199" y="100"/>
                    <a:pt x="1156" y="86"/>
                  </a:cubicBezTo>
                  <a:cubicBezTo>
                    <a:pt x="1111" y="72"/>
                    <a:pt x="1065" y="65"/>
                    <a:pt x="1019" y="65"/>
                  </a:cubicBezTo>
                  <a:cubicBezTo>
                    <a:pt x="947" y="65"/>
                    <a:pt x="874" y="83"/>
                    <a:pt x="809" y="118"/>
                  </a:cubicBezTo>
                  <a:cubicBezTo>
                    <a:pt x="706" y="170"/>
                    <a:pt x="614" y="244"/>
                    <a:pt x="540" y="333"/>
                  </a:cubicBezTo>
                  <a:cubicBezTo>
                    <a:pt x="455" y="436"/>
                    <a:pt x="379" y="547"/>
                    <a:pt x="317" y="665"/>
                  </a:cubicBezTo>
                  <a:cubicBezTo>
                    <a:pt x="255" y="775"/>
                    <a:pt x="203" y="890"/>
                    <a:pt x="158" y="1009"/>
                  </a:cubicBezTo>
                  <a:cubicBezTo>
                    <a:pt x="128" y="1094"/>
                    <a:pt x="102" y="1183"/>
                    <a:pt x="79" y="1272"/>
                  </a:cubicBezTo>
                  <a:cubicBezTo>
                    <a:pt x="64" y="1337"/>
                    <a:pt x="46" y="1401"/>
                    <a:pt x="35" y="1468"/>
                  </a:cubicBezTo>
                  <a:cubicBezTo>
                    <a:pt x="0" y="1664"/>
                    <a:pt x="0" y="1872"/>
                    <a:pt x="60" y="2065"/>
                  </a:cubicBezTo>
                  <a:cubicBezTo>
                    <a:pt x="86" y="2149"/>
                    <a:pt x="128" y="2232"/>
                    <a:pt x="198" y="2289"/>
                  </a:cubicBezTo>
                  <a:cubicBezTo>
                    <a:pt x="261" y="2345"/>
                    <a:pt x="344" y="2378"/>
                    <a:pt x="428" y="2381"/>
                  </a:cubicBezTo>
                  <a:lnTo>
                    <a:pt x="445" y="2381"/>
                  </a:lnTo>
                  <a:cubicBezTo>
                    <a:pt x="537" y="2381"/>
                    <a:pt x="621" y="2354"/>
                    <a:pt x="705" y="2318"/>
                  </a:cubicBezTo>
                  <a:cubicBezTo>
                    <a:pt x="787" y="2283"/>
                    <a:pt x="865" y="2236"/>
                    <a:pt x="936" y="2179"/>
                  </a:cubicBezTo>
                  <a:cubicBezTo>
                    <a:pt x="1045" y="2092"/>
                    <a:pt x="1142" y="1987"/>
                    <a:pt x="1235" y="1884"/>
                  </a:cubicBezTo>
                  <a:cubicBezTo>
                    <a:pt x="1305" y="1805"/>
                    <a:pt x="1371" y="1723"/>
                    <a:pt x="1431" y="1636"/>
                  </a:cubicBezTo>
                  <a:cubicBezTo>
                    <a:pt x="1442" y="1667"/>
                    <a:pt x="1455" y="1697"/>
                    <a:pt x="1471" y="1724"/>
                  </a:cubicBezTo>
                  <a:cubicBezTo>
                    <a:pt x="1515" y="1807"/>
                    <a:pt x="1586" y="1870"/>
                    <a:pt x="1672" y="1905"/>
                  </a:cubicBezTo>
                  <a:cubicBezTo>
                    <a:pt x="1718" y="1924"/>
                    <a:pt x="1768" y="1933"/>
                    <a:pt x="1818" y="1933"/>
                  </a:cubicBezTo>
                  <a:cubicBezTo>
                    <a:pt x="1851" y="1933"/>
                    <a:pt x="1885" y="1929"/>
                    <a:pt x="1917" y="1921"/>
                  </a:cubicBezTo>
                  <a:cubicBezTo>
                    <a:pt x="2015" y="1898"/>
                    <a:pt x="2109" y="1854"/>
                    <a:pt x="2191" y="1794"/>
                  </a:cubicBezTo>
                  <a:cubicBezTo>
                    <a:pt x="2265" y="1737"/>
                    <a:pt x="2335" y="1672"/>
                    <a:pt x="2398" y="1601"/>
                  </a:cubicBezTo>
                  <a:cubicBezTo>
                    <a:pt x="2501" y="1482"/>
                    <a:pt x="2596" y="1357"/>
                    <a:pt x="2679" y="1224"/>
                  </a:cubicBezTo>
                  <a:cubicBezTo>
                    <a:pt x="2717" y="1167"/>
                    <a:pt x="2755" y="1109"/>
                    <a:pt x="2788" y="1048"/>
                  </a:cubicBezTo>
                  <a:cubicBezTo>
                    <a:pt x="2864" y="917"/>
                    <a:pt x="2935" y="782"/>
                    <a:pt x="2949" y="629"/>
                  </a:cubicBezTo>
                  <a:cubicBezTo>
                    <a:pt x="2956" y="534"/>
                    <a:pt x="2938" y="439"/>
                    <a:pt x="2899" y="353"/>
                  </a:cubicBezTo>
                  <a:cubicBezTo>
                    <a:pt x="2865" y="279"/>
                    <a:pt x="2813" y="216"/>
                    <a:pt x="2748" y="167"/>
                  </a:cubicBezTo>
                  <a:cubicBezTo>
                    <a:pt x="2656" y="97"/>
                    <a:pt x="2540" y="67"/>
                    <a:pt x="2425" y="67"/>
                  </a:cubicBezTo>
                  <a:cubicBezTo>
                    <a:pt x="2362" y="67"/>
                    <a:pt x="2298" y="76"/>
                    <a:pt x="2239" y="94"/>
                  </a:cubicBezTo>
                  <a:cubicBezTo>
                    <a:pt x="2145" y="122"/>
                    <a:pt x="2058" y="167"/>
                    <a:pt x="1981" y="225"/>
                  </a:cubicBezTo>
                  <a:cubicBezTo>
                    <a:pt x="1946" y="251"/>
                    <a:pt x="1911" y="277"/>
                    <a:pt x="1879" y="306"/>
                  </a:cubicBezTo>
                  <a:cubicBezTo>
                    <a:pt x="1851" y="334"/>
                    <a:pt x="1825" y="363"/>
                    <a:pt x="1800" y="395"/>
                  </a:cubicBezTo>
                  <a:cubicBezTo>
                    <a:pt x="1751" y="453"/>
                    <a:pt x="1759" y="539"/>
                    <a:pt x="1817" y="588"/>
                  </a:cubicBezTo>
                  <a:cubicBezTo>
                    <a:pt x="1843" y="608"/>
                    <a:pt x="1874" y="619"/>
                    <a:pt x="1904" y="619"/>
                  </a:cubicBezTo>
                  <a:cubicBezTo>
                    <a:pt x="1943" y="619"/>
                    <a:pt x="1982" y="602"/>
                    <a:pt x="2009" y="569"/>
                  </a:cubicBezTo>
                  <a:lnTo>
                    <a:pt x="2044" y="528"/>
                  </a:lnTo>
                  <a:cubicBezTo>
                    <a:pt x="2055" y="517"/>
                    <a:pt x="2068" y="507"/>
                    <a:pt x="2079" y="496"/>
                  </a:cubicBezTo>
                  <a:cubicBezTo>
                    <a:pt x="2109" y="472"/>
                    <a:pt x="2139" y="450"/>
                    <a:pt x="2169" y="429"/>
                  </a:cubicBezTo>
                  <a:cubicBezTo>
                    <a:pt x="2199" y="412"/>
                    <a:pt x="2229" y="395"/>
                    <a:pt x="2259" y="380"/>
                  </a:cubicBezTo>
                  <a:cubicBezTo>
                    <a:pt x="2277" y="374"/>
                    <a:pt x="2292" y="366"/>
                    <a:pt x="2308" y="361"/>
                  </a:cubicBezTo>
                  <a:cubicBezTo>
                    <a:pt x="2326" y="357"/>
                    <a:pt x="2343" y="350"/>
                    <a:pt x="2360" y="349"/>
                  </a:cubicBezTo>
                  <a:cubicBezTo>
                    <a:pt x="2376" y="347"/>
                    <a:pt x="2392" y="346"/>
                    <a:pt x="2408" y="344"/>
                  </a:cubicBezTo>
                  <a:cubicBezTo>
                    <a:pt x="2422" y="344"/>
                    <a:pt x="2433" y="344"/>
                    <a:pt x="2447" y="346"/>
                  </a:cubicBezTo>
                  <a:cubicBezTo>
                    <a:pt x="2463" y="347"/>
                    <a:pt x="2479" y="349"/>
                    <a:pt x="2493" y="353"/>
                  </a:cubicBezTo>
                  <a:cubicBezTo>
                    <a:pt x="2509" y="358"/>
                    <a:pt x="2523" y="361"/>
                    <a:pt x="2538" y="368"/>
                  </a:cubicBezTo>
                  <a:cubicBezTo>
                    <a:pt x="2546" y="371"/>
                    <a:pt x="2557" y="376"/>
                    <a:pt x="2563" y="379"/>
                  </a:cubicBezTo>
                  <a:cubicBezTo>
                    <a:pt x="2571" y="384"/>
                    <a:pt x="2577" y="387"/>
                    <a:pt x="2584" y="391"/>
                  </a:cubicBezTo>
                  <a:cubicBezTo>
                    <a:pt x="2590" y="396"/>
                    <a:pt x="2595" y="401"/>
                    <a:pt x="2601" y="406"/>
                  </a:cubicBezTo>
                  <a:cubicBezTo>
                    <a:pt x="2611" y="415"/>
                    <a:pt x="2620" y="426"/>
                    <a:pt x="2630" y="436"/>
                  </a:cubicBezTo>
                  <a:lnTo>
                    <a:pt x="2633" y="441"/>
                  </a:lnTo>
                  <a:cubicBezTo>
                    <a:pt x="2636" y="447"/>
                    <a:pt x="2639" y="453"/>
                    <a:pt x="2642" y="460"/>
                  </a:cubicBezTo>
                  <a:cubicBezTo>
                    <a:pt x="2652" y="482"/>
                    <a:pt x="2660" y="504"/>
                    <a:pt x="2668" y="526"/>
                  </a:cubicBezTo>
                  <a:cubicBezTo>
                    <a:pt x="2669" y="534"/>
                    <a:pt x="2671" y="542"/>
                    <a:pt x="2672" y="550"/>
                  </a:cubicBezTo>
                  <a:cubicBezTo>
                    <a:pt x="2675" y="566"/>
                    <a:pt x="2675" y="580"/>
                    <a:pt x="2677" y="596"/>
                  </a:cubicBezTo>
                  <a:cubicBezTo>
                    <a:pt x="2677" y="600"/>
                    <a:pt x="2677" y="604"/>
                    <a:pt x="2677" y="608"/>
                  </a:cubicBezTo>
                  <a:cubicBezTo>
                    <a:pt x="2674" y="629"/>
                    <a:pt x="2671" y="645"/>
                    <a:pt x="2666" y="667"/>
                  </a:cubicBezTo>
                  <a:cubicBezTo>
                    <a:pt x="2661" y="687"/>
                    <a:pt x="2655" y="706"/>
                    <a:pt x="2649" y="727"/>
                  </a:cubicBezTo>
                  <a:cubicBezTo>
                    <a:pt x="2633" y="767"/>
                    <a:pt x="2617" y="803"/>
                    <a:pt x="2596" y="841"/>
                  </a:cubicBezTo>
                  <a:cubicBezTo>
                    <a:pt x="2519" y="982"/>
                    <a:pt x="2433" y="1118"/>
                    <a:pt x="2340" y="1248"/>
                  </a:cubicBezTo>
                  <a:lnTo>
                    <a:pt x="2341" y="1246"/>
                  </a:lnTo>
                  <a:lnTo>
                    <a:pt x="2341" y="1246"/>
                  </a:lnTo>
                  <a:cubicBezTo>
                    <a:pt x="2292" y="1311"/>
                    <a:pt x="2240" y="1375"/>
                    <a:pt x="2185" y="1433"/>
                  </a:cubicBezTo>
                  <a:cubicBezTo>
                    <a:pt x="2148" y="1473"/>
                    <a:pt x="2110" y="1509"/>
                    <a:pt x="2069" y="1542"/>
                  </a:cubicBezTo>
                  <a:cubicBezTo>
                    <a:pt x="2047" y="1561"/>
                    <a:pt x="2023" y="1579"/>
                    <a:pt x="1998" y="1595"/>
                  </a:cubicBezTo>
                  <a:cubicBezTo>
                    <a:pt x="1982" y="1602"/>
                    <a:pt x="1966" y="1610"/>
                    <a:pt x="1950" y="1618"/>
                  </a:cubicBezTo>
                  <a:cubicBezTo>
                    <a:pt x="1933" y="1626"/>
                    <a:pt x="1912" y="1634"/>
                    <a:pt x="1893" y="1640"/>
                  </a:cubicBezTo>
                  <a:cubicBezTo>
                    <a:pt x="1876" y="1645"/>
                    <a:pt x="1860" y="1648"/>
                    <a:pt x="1843" y="1652"/>
                  </a:cubicBezTo>
                  <a:lnTo>
                    <a:pt x="1825" y="1653"/>
                  </a:lnTo>
                  <a:lnTo>
                    <a:pt x="1811" y="1653"/>
                  </a:lnTo>
                  <a:lnTo>
                    <a:pt x="1794" y="1650"/>
                  </a:lnTo>
                  <a:lnTo>
                    <a:pt x="1778" y="1645"/>
                  </a:lnTo>
                  <a:cubicBezTo>
                    <a:pt x="1772" y="1644"/>
                    <a:pt x="1765" y="1639"/>
                    <a:pt x="1759" y="1636"/>
                  </a:cubicBezTo>
                  <a:lnTo>
                    <a:pt x="1756" y="1634"/>
                  </a:lnTo>
                  <a:lnTo>
                    <a:pt x="1756" y="1634"/>
                  </a:lnTo>
                  <a:lnTo>
                    <a:pt x="1751" y="1629"/>
                  </a:lnTo>
                  <a:lnTo>
                    <a:pt x="1751" y="1629"/>
                  </a:lnTo>
                  <a:lnTo>
                    <a:pt x="1757" y="1634"/>
                  </a:lnTo>
                  <a:lnTo>
                    <a:pt x="1762" y="1637"/>
                  </a:lnTo>
                  <a:lnTo>
                    <a:pt x="1768" y="1640"/>
                  </a:lnTo>
                  <a:lnTo>
                    <a:pt x="1759" y="1634"/>
                  </a:lnTo>
                  <a:lnTo>
                    <a:pt x="1745" y="1623"/>
                  </a:lnTo>
                  <a:lnTo>
                    <a:pt x="1751" y="1628"/>
                  </a:lnTo>
                  <a:cubicBezTo>
                    <a:pt x="1745" y="1621"/>
                    <a:pt x="1737" y="1614"/>
                    <a:pt x="1732" y="1609"/>
                  </a:cubicBezTo>
                  <a:cubicBezTo>
                    <a:pt x="1729" y="1602"/>
                    <a:pt x="1724" y="1598"/>
                    <a:pt x="1721" y="1591"/>
                  </a:cubicBezTo>
                  <a:cubicBezTo>
                    <a:pt x="1715" y="1580"/>
                    <a:pt x="1707" y="1566"/>
                    <a:pt x="1702" y="1557"/>
                  </a:cubicBezTo>
                  <a:cubicBezTo>
                    <a:pt x="1699" y="1547"/>
                    <a:pt x="1696" y="1538"/>
                    <a:pt x="1692" y="1528"/>
                  </a:cubicBezTo>
                  <a:cubicBezTo>
                    <a:pt x="1688" y="1512"/>
                    <a:pt x="1683" y="1495"/>
                    <a:pt x="1680" y="1479"/>
                  </a:cubicBezTo>
                  <a:cubicBezTo>
                    <a:pt x="1677" y="1454"/>
                    <a:pt x="1673" y="1427"/>
                    <a:pt x="1672" y="1400"/>
                  </a:cubicBezTo>
                  <a:cubicBezTo>
                    <a:pt x="1672" y="1367"/>
                    <a:pt x="1673" y="1333"/>
                    <a:pt x="1675" y="1299"/>
                  </a:cubicBezTo>
                  <a:cubicBezTo>
                    <a:pt x="1680" y="1262"/>
                    <a:pt x="1686" y="1227"/>
                    <a:pt x="1694" y="1191"/>
                  </a:cubicBezTo>
                  <a:cubicBezTo>
                    <a:pt x="1699" y="1173"/>
                    <a:pt x="1703" y="1158"/>
                    <a:pt x="1708" y="1140"/>
                  </a:cubicBezTo>
                  <a:cubicBezTo>
                    <a:pt x="1711" y="1132"/>
                    <a:pt x="1715" y="1124"/>
                    <a:pt x="1718" y="1115"/>
                  </a:cubicBezTo>
                  <a:cubicBezTo>
                    <a:pt x="1743" y="1042"/>
                    <a:pt x="1694" y="960"/>
                    <a:pt x="1623" y="938"/>
                  </a:cubicBezTo>
                  <a:cubicBezTo>
                    <a:pt x="1609" y="934"/>
                    <a:pt x="1595" y="932"/>
                    <a:pt x="1581" y="932"/>
                  </a:cubicBezTo>
                  <a:cubicBezTo>
                    <a:pt x="1520" y="932"/>
                    <a:pt x="1464" y="970"/>
                    <a:pt x="1445" y="1033"/>
                  </a:cubicBezTo>
                  <a:cubicBezTo>
                    <a:pt x="1442" y="1042"/>
                    <a:pt x="1439" y="1050"/>
                    <a:pt x="1436" y="1059"/>
                  </a:cubicBezTo>
                  <a:cubicBezTo>
                    <a:pt x="1430" y="1075"/>
                    <a:pt x="1423" y="1091"/>
                    <a:pt x="1419" y="1107"/>
                  </a:cubicBezTo>
                  <a:cubicBezTo>
                    <a:pt x="1384" y="1192"/>
                    <a:pt x="1344" y="1276"/>
                    <a:pt x="1301" y="1357"/>
                  </a:cubicBezTo>
                  <a:cubicBezTo>
                    <a:pt x="1272" y="1405"/>
                    <a:pt x="1242" y="1453"/>
                    <a:pt x="1209" y="1499"/>
                  </a:cubicBezTo>
                  <a:lnTo>
                    <a:pt x="1209" y="1499"/>
                  </a:lnTo>
                  <a:cubicBezTo>
                    <a:pt x="1211" y="1497"/>
                    <a:pt x="1212" y="1495"/>
                    <a:pt x="1214" y="1493"/>
                  </a:cubicBezTo>
                  <a:lnTo>
                    <a:pt x="1214" y="1493"/>
                  </a:lnTo>
                  <a:cubicBezTo>
                    <a:pt x="1173" y="1549"/>
                    <a:pt x="1130" y="1604"/>
                    <a:pt x="1086" y="1658"/>
                  </a:cubicBezTo>
                  <a:cubicBezTo>
                    <a:pt x="1048" y="1702"/>
                    <a:pt x="1009" y="1745"/>
                    <a:pt x="969" y="1788"/>
                  </a:cubicBezTo>
                  <a:cubicBezTo>
                    <a:pt x="914" y="1846"/>
                    <a:pt x="853" y="1902"/>
                    <a:pt x="792" y="1954"/>
                  </a:cubicBezTo>
                  <a:cubicBezTo>
                    <a:pt x="765" y="1974"/>
                    <a:pt x="739" y="1995"/>
                    <a:pt x="709" y="2012"/>
                  </a:cubicBezTo>
                  <a:cubicBezTo>
                    <a:pt x="681" y="2030"/>
                    <a:pt x="651" y="2047"/>
                    <a:pt x="621" y="2060"/>
                  </a:cubicBezTo>
                  <a:cubicBezTo>
                    <a:pt x="592" y="2074"/>
                    <a:pt x="562" y="2085"/>
                    <a:pt x="531" y="2095"/>
                  </a:cubicBezTo>
                  <a:cubicBezTo>
                    <a:pt x="515" y="2100"/>
                    <a:pt x="499" y="2104"/>
                    <a:pt x="483" y="2107"/>
                  </a:cubicBezTo>
                  <a:lnTo>
                    <a:pt x="466" y="2109"/>
                  </a:lnTo>
                  <a:lnTo>
                    <a:pt x="440" y="2109"/>
                  </a:lnTo>
                  <a:cubicBezTo>
                    <a:pt x="434" y="2107"/>
                    <a:pt x="428" y="2107"/>
                    <a:pt x="421" y="2106"/>
                  </a:cubicBezTo>
                  <a:lnTo>
                    <a:pt x="405" y="2101"/>
                  </a:lnTo>
                  <a:lnTo>
                    <a:pt x="398" y="2098"/>
                  </a:lnTo>
                  <a:lnTo>
                    <a:pt x="385" y="2090"/>
                  </a:lnTo>
                  <a:lnTo>
                    <a:pt x="379" y="2085"/>
                  </a:lnTo>
                  <a:lnTo>
                    <a:pt x="379" y="2085"/>
                  </a:lnTo>
                  <a:cubicBezTo>
                    <a:pt x="379" y="2086"/>
                    <a:pt x="380" y="2086"/>
                    <a:pt x="380" y="2087"/>
                  </a:cubicBezTo>
                  <a:lnTo>
                    <a:pt x="379" y="2085"/>
                  </a:lnTo>
                  <a:cubicBezTo>
                    <a:pt x="377" y="2084"/>
                    <a:pt x="375" y="2082"/>
                    <a:pt x="374" y="2081"/>
                  </a:cubicBezTo>
                  <a:lnTo>
                    <a:pt x="374" y="2081"/>
                  </a:lnTo>
                  <a:lnTo>
                    <a:pt x="379" y="2085"/>
                  </a:lnTo>
                  <a:lnTo>
                    <a:pt x="379" y="2085"/>
                  </a:lnTo>
                  <a:cubicBezTo>
                    <a:pt x="378" y="2083"/>
                    <a:pt x="376" y="2082"/>
                    <a:pt x="374" y="2081"/>
                  </a:cubicBezTo>
                  <a:lnTo>
                    <a:pt x="374" y="2081"/>
                  </a:lnTo>
                  <a:cubicBezTo>
                    <a:pt x="374" y="2081"/>
                    <a:pt x="374" y="2081"/>
                    <a:pt x="374" y="2081"/>
                  </a:cubicBezTo>
                  <a:lnTo>
                    <a:pt x="374" y="2081"/>
                  </a:lnTo>
                  <a:lnTo>
                    <a:pt x="374" y="2081"/>
                  </a:lnTo>
                  <a:lnTo>
                    <a:pt x="374" y="2081"/>
                  </a:lnTo>
                  <a:cubicBezTo>
                    <a:pt x="374" y="2081"/>
                    <a:pt x="374" y="2081"/>
                    <a:pt x="374" y="2081"/>
                  </a:cubicBezTo>
                  <a:lnTo>
                    <a:pt x="374" y="2081"/>
                  </a:lnTo>
                  <a:cubicBezTo>
                    <a:pt x="368" y="2074"/>
                    <a:pt x="361" y="2068"/>
                    <a:pt x="356" y="2062"/>
                  </a:cubicBezTo>
                  <a:cubicBezTo>
                    <a:pt x="352" y="2056"/>
                    <a:pt x="348" y="2050"/>
                    <a:pt x="345" y="2044"/>
                  </a:cubicBezTo>
                  <a:lnTo>
                    <a:pt x="345" y="2044"/>
                  </a:lnTo>
                  <a:cubicBezTo>
                    <a:pt x="344" y="2043"/>
                    <a:pt x="344" y="2042"/>
                    <a:pt x="343" y="2041"/>
                  </a:cubicBezTo>
                  <a:lnTo>
                    <a:pt x="343" y="2041"/>
                  </a:lnTo>
                  <a:cubicBezTo>
                    <a:pt x="343" y="2042"/>
                    <a:pt x="344" y="2042"/>
                    <a:pt x="344" y="2042"/>
                  </a:cubicBezTo>
                  <a:lnTo>
                    <a:pt x="344" y="2042"/>
                  </a:lnTo>
                  <a:cubicBezTo>
                    <a:pt x="343" y="2040"/>
                    <a:pt x="342" y="2038"/>
                    <a:pt x="341" y="2036"/>
                  </a:cubicBezTo>
                  <a:lnTo>
                    <a:pt x="341" y="2036"/>
                  </a:lnTo>
                  <a:cubicBezTo>
                    <a:pt x="341" y="2038"/>
                    <a:pt x="342" y="2040"/>
                    <a:pt x="343" y="2041"/>
                  </a:cubicBezTo>
                  <a:lnTo>
                    <a:pt x="343" y="2041"/>
                  </a:lnTo>
                  <a:cubicBezTo>
                    <a:pt x="342" y="2040"/>
                    <a:pt x="342" y="2038"/>
                    <a:pt x="341" y="2036"/>
                  </a:cubicBezTo>
                  <a:lnTo>
                    <a:pt x="341" y="2036"/>
                  </a:lnTo>
                  <a:cubicBezTo>
                    <a:pt x="338" y="2031"/>
                    <a:pt x="335" y="2026"/>
                    <a:pt x="333" y="2020"/>
                  </a:cubicBezTo>
                  <a:cubicBezTo>
                    <a:pt x="326" y="2005"/>
                    <a:pt x="320" y="1989"/>
                    <a:pt x="314" y="1973"/>
                  </a:cubicBezTo>
                  <a:cubicBezTo>
                    <a:pt x="307" y="1943"/>
                    <a:pt x="299" y="1913"/>
                    <a:pt x="292" y="1882"/>
                  </a:cubicBezTo>
                  <a:lnTo>
                    <a:pt x="292" y="1882"/>
                  </a:lnTo>
                  <a:cubicBezTo>
                    <a:pt x="293" y="1883"/>
                    <a:pt x="293" y="1883"/>
                    <a:pt x="293" y="1884"/>
                  </a:cubicBezTo>
                  <a:cubicBezTo>
                    <a:pt x="293" y="1881"/>
                    <a:pt x="291" y="1876"/>
                    <a:pt x="290" y="1872"/>
                  </a:cubicBezTo>
                  <a:lnTo>
                    <a:pt x="290" y="1872"/>
                  </a:lnTo>
                  <a:cubicBezTo>
                    <a:pt x="291" y="1875"/>
                    <a:pt x="291" y="1878"/>
                    <a:pt x="292" y="1882"/>
                  </a:cubicBezTo>
                  <a:lnTo>
                    <a:pt x="292" y="1882"/>
                  </a:lnTo>
                  <a:cubicBezTo>
                    <a:pt x="291" y="1878"/>
                    <a:pt x="290" y="1876"/>
                    <a:pt x="290" y="1872"/>
                  </a:cubicBezTo>
                  <a:lnTo>
                    <a:pt x="290" y="1872"/>
                  </a:lnTo>
                  <a:cubicBezTo>
                    <a:pt x="290" y="1872"/>
                    <a:pt x="290" y="1872"/>
                    <a:pt x="290" y="1872"/>
                  </a:cubicBezTo>
                  <a:cubicBezTo>
                    <a:pt x="284" y="1827"/>
                    <a:pt x="277" y="1783"/>
                    <a:pt x="276" y="1740"/>
                  </a:cubicBezTo>
                  <a:cubicBezTo>
                    <a:pt x="276" y="1699"/>
                    <a:pt x="276" y="1659"/>
                    <a:pt x="279" y="1617"/>
                  </a:cubicBezTo>
                  <a:cubicBezTo>
                    <a:pt x="285" y="1561"/>
                    <a:pt x="295" y="1507"/>
                    <a:pt x="306" y="1452"/>
                  </a:cubicBezTo>
                  <a:cubicBezTo>
                    <a:pt x="334" y="1325"/>
                    <a:pt x="372" y="1199"/>
                    <a:pt x="415" y="1077"/>
                  </a:cubicBezTo>
                  <a:cubicBezTo>
                    <a:pt x="447" y="996"/>
                    <a:pt x="481" y="919"/>
                    <a:pt x="521" y="843"/>
                  </a:cubicBezTo>
                  <a:cubicBezTo>
                    <a:pt x="570" y="752"/>
                    <a:pt x="625" y="665"/>
                    <a:pt x="684" y="581"/>
                  </a:cubicBezTo>
                  <a:lnTo>
                    <a:pt x="684" y="581"/>
                  </a:lnTo>
                  <a:lnTo>
                    <a:pt x="675" y="596"/>
                  </a:lnTo>
                  <a:cubicBezTo>
                    <a:pt x="703" y="559"/>
                    <a:pt x="732" y="524"/>
                    <a:pt x="763" y="491"/>
                  </a:cubicBezTo>
                  <a:cubicBezTo>
                    <a:pt x="785" y="469"/>
                    <a:pt x="809" y="445"/>
                    <a:pt x="833" y="426"/>
                  </a:cubicBezTo>
                  <a:cubicBezTo>
                    <a:pt x="852" y="412"/>
                    <a:pt x="869" y="399"/>
                    <a:pt x="888" y="387"/>
                  </a:cubicBezTo>
                  <a:cubicBezTo>
                    <a:pt x="904" y="377"/>
                    <a:pt x="918" y="369"/>
                    <a:pt x="933" y="363"/>
                  </a:cubicBezTo>
                  <a:cubicBezTo>
                    <a:pt x="943" y="359"/>
                    <a:pt x="952" y="354"/>
                    <a:pt x="962" y="351"/>
                  </a:cubicBezTo>
                  <a:lnTo>
                    <a:pt x="962" y="351"/>
                  </a:lnTo>
                  <a:lnTo>
                    <a:pt x="950" y="355"/>
                  </a:lnTo>
                  <a:cubicBezTo>
                    <a:pt x="964" y="350"/>
                    <a:pt x="978" y="346"/>
                    <a:pt x="994" y="342"/>
                  </a:cubicBezTo>
                  <a:cubicBezTo>
                    <a:pt x="1002" y="342"/>
                    <a:pt x="1010" y="341"/>
                    <a:pt x="1020" y="341"/>
                  </a:cubicBezTo>
                  <a:lnTo>
                    <a:pt x="1034" y="341"/>
                  </a:lnTo>
                  <a:lnTo>
                    <a:pt x="1050" y="342"/>
                  </a:lnTo>
                  <a:cubicBezTo>
                    <a:pt x="1054" y="344"/>
                    <a:pt x="1058" y="346"/>
                    <a:pt x="1062" y="347"/>
                  </a:cubicBezTo>
                  <a:lnTo>
                    <a:pt x="1075" y="352"/>
                  </a:lnTo>
                  <a:lnTo>
                    <a:pt x="1082" y="356"/>
                  </a:lnTo>
                  <a:lnTo>
                    <a:pt x="1082" y="356"/>
                  </a:lnTo>
                  <a:cubicBezTo>
                    <a:pt x="1087" y="360"/>
                    <a:pt x="1092" y="364"/>
                    <a:pt x="1094" y="366"/>
                  </a:cubicBezTo>
                  <a:cubicBezTo>
                    <a:pt x="1099" y="371"/>
                    <a:pt x="1104" y="376"/>
                    <a:pt x="1107" y="379"/>
                  </a:cubicBezTo>
                  <a:lnTo>
                    <a:pt x="1115" y="390"/>
                  </a:lnTo>
                  <a:cubicBezTo>
                    <a:pt x="1123" y="403"/>
                    <a:pt x="1129" y="415"/>
                    <a:pt x="1135" y="428"/>
                  </a:cubicBezTo>
                  <a:cubicBezTo>
                    <a:pt x="1140" y="441"/>
                    <a:pt x="1145" y="453"/>
                    <a:pt x="1149" y="466"/>
                  </a:cubicBezTo>
                  <a:cubicBezTo>
                    <a:pt x="1153" y="474"/>
                    <a:pt x="1154" y="485"/>
                    <a:pt x="1156" y="491"/>
                  </a:cubicBezTo>
                  <a:cubicBezTo>
                    <a:pt x="1156" y="498"/>
                    <a:pt x="1157" y="505"/>
                    <a:pt x="1157" y="512"/>
                  </a:cubicBezTo>
                  <a:lnTo>
                    <a:pt x="1157" y="551"/>
                  </a:lnTo>
                  <a:cubicBezTo>
                    <a:pt x="1155" y="635"/>
                    <a:pt x="1224" y="697"/>
                    <a:pt x="1299" y="697"/>
                  </a:cubicBezTo>
                  <a:cubicBezTo>
                    <a:pt x="1321" y="697"/>
                    <a:pt x="1344" y="692"/>
                    <a:pt x="1366" y="680"/>
                  </a:cubicBezTo>
                  <a:cubicBezTo>
                    <a:pt x="1400" y="662"/>
                    <a:pt x="1425" y="634"/>
                    <a:pt x="1438" y="599"/>
                  </a:cubicBezTo>
                  <a:cubicBezTo>
                    <a:pt x="1447" y="575"/>
                    <a:pt x="1455" y="550"/>
                    <a:pt x="1461" y="524"/>
                  </a:cubicBezTo>
                  <a:cubicBezTo>
                    <a:pt x="1471" y="488"/>
                    <a:pt x="1482" y="452"/>
                    <a:pt x="1493" y="415"/>
                  </a:cubicBezTo>
                  <a:cubicBezTo>
                    <a:pt x="1517" y="339"/>
                    <a:pt x="1540" y="262"/>
                    <a:pt x="1564" y="186"/>
                  </a:cubicBezTo>
                  <a:cubicBezTo>
                    <a:pt x="1588" y="110"/>
                    <a:pt x="1545" y="29"/>
                    <a:pt x="1469" y="7"/>
                  </a:cubicBezTo>
                  <a:cubicBezTo>
                    <a:pt x="1455" y="2"/>
                    <a:pt x="1441" y="0"/>
                    <a:pt x="1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5" name="Google Shape;13885;p25"/>
            <p:cNvSpPr/>
            <p:nvPr/>
          </p:nvSpPr>
          <p:spPr>
            <a:xfrm>
              <a:off x="7596456" y="3503303"/>
              <a:ext cx="46965" cy="73543"/>
            </a:xfrm>
            <a:custGeom>
              <a:avLst/>
              <a:gdLst/>
              <a:ahLst/>
              <a:cxnLst/>
              <a:rect l="l" t="t" r="r" b="b"/>
              <a:pathLst>
                <a:path w="1396" h="2186" extrusionOk="0">
                  <a:moveTo>
                    <a:pt x="754" y="1760"/>
                  </a:moveTo>
                  <a:lnTo>
                    <a:pt x="759" y="1764"/>
                  </a:lnTo>
                  <a:lnTo>
                    <a:pt x="759" y="1764"/>
                  </a:lnTo>
                  <a:cubicBezTo>
                    <a:pt x="758" y="1762"/>
                    <a:pt x="756" y="1761"/>
                    <a:pt x="754" y="1760"/>
                  </a:cubicBezTo>
                  <a:close/>
                  <a:moveTo>
                    <a:pt x="1023" y="0"/>
                  </a:moveTo>
                  <a:cubicBezTo>
                    <a:pt x="1002" y="0"/>
                    <a:pt x="980" y="2"/>
                    <a:pt x="959" y="4"/>
                  </a:cubicBezTo>
                  <a:cubicBezTo>
                    <a:pt x="892" y="14"/>
                    <a:pt x="827" y="28"/>
                    <a:pt x="762" y="49"/>
                  </a:cubicBezTo>
                  <a:cubicBezTo>
                    <a:pt x="628" y="95"/>
                    <a:pt x="495" y="156"/>
                    <a:pt x="387" y="250"/>
                  </a:cubicBezTo>
                  <a:cubicBezTo>
                    <a:pt x="284" y="338"/>
                    <a:pt x="205" y="451"/>
                    <a:pt x="158" y="577"/>
                  </a:cubicBezTo>
                  <a:cubicBezTo>
                    <a:pt x="109" y="712"/>
                    <a:pt x="104" y="858"/>
                    <a:pt x="142" y="995"/>
                  </a:cubicBezTo>
                  <a:cubicBezTo>
                    <a:pt x="159" y="1062"/>
                    <a:pt x="186" y="1127"/>
                    <a:pt x="221" y="1185"/>
                  </a:cubicBezTo>
                  <a:cubicBezTo>
                    <a:pt x="257" y="1247"/>
                    <a:pt x="302" y="1306"/>
                    <a:pt x="351" y="1358"/>
                  </a:cubicBezTo>
                  <a:cubicBezTo>
                    <a:pt x="435" y="1450"/>
                    <a:pt x="520" y="1538"/>
                    <a:pt x="610" y="1622"/>
                  </a:cubicBezTo>
                  <a:lnTo>
                    <a:pt x="598" y="1611"/>
                  </a:lnTo>
                  <a:lnTo>
                    <a:pt x="598" y="1611"/>
                  </a:lnTo>
                  <a:cubicBezTo>
                    <a:pt x="653" y="1665"/>
                    <a:pt x="710" y="1719"/>
                    <a:pt x="769" y="1771"/>
                  </a:cubicBezTo>
                  <a:lnTo>
                    <a:pt x="759" y="1764"/>
                  </a:lnTo>
                  <a:lnTo>
                    <a:pt x="759" y="1764"/>
                  </a:lnTo>
                  <a:cubicBezTo>
                    <a:pt x="762" y="1766"/>
                    <a:pt x="765" y="1769"/>
                    <a:pt x="767" y="1773"/>
                  </a:cubicBezTo>
                  <a:cubicBezTo>
                    <a:pt x="762" y="1777"/>
                    <a:pt x="758" y="1780"/>
                    <a:pt x="750" y="1784"/>
                  </a:cubicBezTo>
                  <a:cubicBezTo>
                    <a:pt x="742" y="1788"/>
                    <a:pt x="734" y="1793"/>
                    <a:pt x="726" y="1798"/>
                  </a:cubicBezTo>
                  <a:cubicBezTo>
                    <a:pt x="696" y="1810"/>
                    <a:pt x="666" y="1820"/>
                    <a:pt x="636" y="1831"/>
                  </a:cubicBezTo>
                  <a:cubicBezTo>
                    <a:pt x="558" y="1850"/>
                    <a:pt x="479" y="1867"/>
                    <a:pt x="400" y="1880"/>
                  </a:cubicBezTo>
                  <a:cubicBezTo>
                    <a:pt x="311" y="1893"/>
                    <a:pt x="221" y="1901"/>
                    <a:pt x="132" y="1907"/>
                  </a:cubicBezTo>
                  <a:cubicBezTo>
                    <a:pt x="56" y="1915"/>
                    <a:pt x="1" y="1985"/>
                    <a:pt x="9" y="2061"/>
                  </a:cubicBezTo>
                  <a:cubicBezTo>
                    <a:pt x="17" y="2132"/>
                    <a:pt x="75" y="2186"/>
                    <a:pt x="147" y="2186"/>
                  </a:cubicBezTo>
                  <a:cubicBezTo>
                    <a:pt x="148" y="2186"/>
                    <a:pt x="149" y="2186"/>
                    <a:pt x="150" y="2186"/>
                  </a:cubicBezTo>
                  <a:lnTo>
                    <a:pt x="162" y="2186"/>
                  </a:lnTo>
                  <a:cubicBezTo>
                    <a:pt x="261" y="2178"/>
                    <a:pt x="359" y="2168"/>
                    <a:pt x="455" y="2151"/>
                  </a:cubicBezTo>
                  <a:lnTo>
                    <a:pt x="455" y="2151"/>
                  </a:lnTo>
                  <a:lnTo>
                    <a:pt x="438" y="2154"/>
                  </a:lnTo>
                  <a:cubicBezTo>
                    <a:pt x="534" y="2140"/>
                    <a:pt x="631" y="2121"/>
                    <a:pt x="728" y="2094"/>
                  </a:cubicBezTo>
                  <a:cubicBezTo>
                    <a:pt x="796" y="2076"/>
                    <a:pt x="860" y="2048"/>
                    <a:pt x="921" y="2012"/>
                  </a:cubicBezTo>
                  <a:cubicBezTo>
                    <a:pt x="978" y="1974"/>
                    <a:pt x="1033" y="1920"/>
                    <a:pt x="1050" y="1852"/>
                  </a:cubicBezTo>
                  <a:cubicBezTo>
                    <a:pt x="1062" y="1812"/>
                    <a:pt x="1065" y="1771"/>
                    <a:pt x="1060" y="1730"/>
                  </a:cubicBezTo>
                  <a:cubicBezTo>
                    <a:pt x="1055" y="1698"/>
                    <a:pt x="1046" y="1668"/>
                    <a:pt x="1028" y="1641"/>
                  </a:cubicBezTo>
                  <a:cubicBezTo>
                    <a:pt x="1001" y="1594"/>
                    <a:pt x="955" y="1556"/>
                    <a:pt x="914" y="1521"/>
                  </a:cubicBezTo>
                  <a:cubicBezTo>
                    <a:pt x="875" y="1484"/>
                    <a:pt x="834" y="1450"/>
                    <a:pt x="794" y="1412"/>
                  </a:cubicBezTo>
                  <a:cubicBezTo>
                    <a:pt x="701" y="1325"/>
                    <a:pt x="610" y="1231"/>
                    <a:pt x="526" y="1135"/>
                  </a:cubicBezTo>
                  <a:cubicBezTo>
                    <a:pt x="504" y="1108"/>
                    <a:pt x="485" y="1081"/>
                    <a:pt x="465" y="1051"/>
                  </a:cubicBezTo>
                  <a:cubicBezTo>
                    <a:pt x="455" y="1035"/>
                    <a:pt x="447" y="1022"/>
                    <a:pt x="439" y="1003"/>
                  </a:cubicBezTo>
                  <a:cubicBezTo>
                    <a:pt x="431" y="984"/>
                    <a:pt x="424" y="964"/>
                    <a:pt x="419" y="946"/>
                  </a:cubicBezTo>
                  <a:cubicBezTo>
                    <a:pt x="414" y="927"/>
                    <a:pt x="409" y="908"/>
                    <a:pt x="405" y="888"/>
                  </a:cubicBezTo>
                  <a:cubicBezTo>
                    <a:pt x="401" y="864"/>
                    <a:pt x="400" y="839"/>
                    <a:pt x="398" y="813"/>
                  </a:cubicBezTo>
                  <a:cubicBezTo>
                    <a:pt x="398" y="797"/>
                    <a:pt x="395" y="778"/>
                    <a:pt x="398" y="763"/>
                  </a:cubicBezTo>
                  <a:cubicBezTo>
                    <a:pt x="400" y="748"/>
                    <a:pt x="401" y="734"/>
                    <a:pt x="406" y="717"/>
                  </a:cubicBezTo>
                  <a:cubicBezTo>
                    <a:pt x="411" y="699"/>
                    <a:pt x="416" y="685"/>
                    <a:pt x="422" y="666"/>
                  </a:cubicBezTo>
                  <a:cubicBezTo>
                    <a:pt x="430" y="649"/>
                    <a:pt x="438" y="631"/>
                    <a:pt x="447" y="614"/>
                  </a:cubicBezTo>
                  <a:lnTo>
                    <a:pt x="447" y="614"/>
                  </a:lnTo>
                  <a:lnTo>
                    <a:pt x="446" y="617"/>
                  </a:lnTo>
                  <a:cubicBezTo>
                    <a:pt x="457" y="595"/>
                    <a:pt x="469" y="573"/>
                    <a:pt x="485" y="552"/>
                  </a:cubicBezTo>
                  <a:cubicBezTo>
                    <a:pt x="500" y="533"/>
                    <a:pt x="515" y="511"/>
                    <a:pt x="531" y="495"/>
                  </a:cubicBezTo>
                  <a:cubicBezTo>
                    <a:pt x="549" y="481"/>
                    <a:pt x="563" y="465"/>
                    <a:pt x="580" y="451"/>
                  </a:cubicBezTo>
                  <a:cubicBezTo>
                    <a:pt x="599" y="436"/>
                    <a:pt x="621" y="421"/>
                    <a:pt x="640" y="408"/>
                  </a:cubicBezTo>
                  <a:cubicBezTo>
                    <a:pt x="666" y="394"/>
                    <a:pt x="691" y="381"/>
                    <a:pt x="716" y="368"/>
                  </a:cubicBezTo>
                  <a:cubicBezTo>
                    <a:pt x="761" y="348"/>
                    <a:pt x="807" y="330"/>
                    <a:pt x="853" y="316"/>
                  </a:cubicBezTo>
                  <a:cubicBezTo>
                    <a:pt x="886" y="307"/>
                    <a:pt x="921" y="299"/>
                    <a:pt x="957" y="291"/>
                  </a:cubicBezTo>
                  <a:cubicBezTo>
                    <a:pt x="974" y="289"/>
                    <a:pt x="993" y="286"/>
                    <a:pt x="1012" y="284"/>
                  </a:cubicBezTo>
                  <a:lnTo>
                    <a:pt x="993" y="284"/>
                  </a:lnTo>
                  <a:cubicBezTo>
                    <a:pt x="1003" y="284"/>
                    <a:pt x="1011" y="284"/>
                    <a:pt x="1020" y="284"/>
                  </a:cubicBezTo>
                  <a:cubicBezTo>
                    <a:pt x="1025" y="284"/>
                    <a:pt x="1029" y="284"/>
                    <a:pt x="1035" y="284"/>
                  </a:cubicBezTo>
                  <a:cubicBezTo>
                    <a:pt x="1052" y="288"/>
                    <a:pt x="1069" y="289"/>
                    <a:pt x="1085" y="294"/>
                  </a:cubicBezTo>
                  <a:cubicBezTo>
                    <a:pt x="1092" y="296"/>
                    <a:pt x="1098" y="297"/>
                    <a:pt x="1104" y="299"/>
                  </a:cubicBezTo>
                  <a:lnTo>
                    <a:pt x="1114" y="303"/>
                  </a:lnTo>
                  <a:cubicBezTo>
                    <a:pt x="1125" y="351"/>
                    <a:pt x="1161" y="389"/>
                    <a:pt x="1209" y="405"/>
                  </a:cubicBezTo>
                  <a:cubicBezTo>
                    <a:pt x="1222" y="409"/>
                    <a:pt x="1236" y="411"/>
                    <a:pt x="1249" y="411"/>
                  </a:cubicBezTo>
                  <a:cubicBezTo>
                    <a:pt x="1285" y="411"/>
                    <a:pt x="1320" y="397"/>
                    <a:pt x="1348" y="373"/>
                  </a:cubicBezTo>
                  <a:cubicBezTo>
                    <a:pt x="1367" y="356"/>
                    <a:pt x="1381" y="332"/>
                    <a:pt x="1389" y="308"/>
                  </a:cubicBezTo>
                  <a:cubicBezTo>
                    <a:pt x="1394" y="288"/>
                    <a:pt x="1396" y="265"/>
                    <a:pt x="1392" y="245"/>
                  </a:cubicBezTo>
                  <a:cubicBezTo>
                    <a:pt x="1383" y="136"/>
                    <a:pt x="1288" y="52"/>
                    <a:pt x="1187" y="25"/>
                  </a:cubicBezTo>
                  <a:cubicBezTo>
                    <a:pt x="1133" y="9"/>
                    <a:pt x="1079" y="0"/>
                    <a:pt x="1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6" name="Google Shape;13886;p25"/>
            <p:cNvSpPr/>
            <p:nvPr/>
          </p:nvSpPr>
          <p:spPr>
            <a:xfrm>
              <a:off x="7653617" y="3499401"/>
              <a:ext cx="63248" cy="81919"/>
            </a:xfrm>
            <a:custGeom>
              <a:avLst/>
              <a:gdLst/>
              <a:ahLst/>
              <a:cxnLst/>
              <a:rect l="l" t="t" r="r" b="b"/>
              <a:pathLst>
                <a:path w="1880" h="2435" extrusionOk="0">
                  <a:moveTo>
                    <a:pt x="1016" y="1889"/>
                  </a:moveTo>
                  <a:cubicBezTo>
                    <a:pt x="1017" y="1890"/>
                    <a:pt x="1018" y="1890"/>
                    <a:pt x="1019" y="1890"/>
                  </a:cubicBezTo>
                  <a:lnTo>
                    <a:pt x="1019" y="1890"/>
                  </a:lnTo>
                  <a:cubicBezTo>
                    <a:pt x="1018" y="1890"/>
                    <a:pt x="1017" y="1890"/>
                    <a:pt x="1016" y="1889"/>
                  </a:cubicBezTo>
                  <a:close/>
                  <a:moveTo>
                    <a:pt x="1019" y="1890"/>
                  </a:moveTo>
                  <a:cubicBezTo>
                    <a:pt x="1020" y="1891"/>
                    <a:pt x="1022" y="1891"/>
                    <a:pt x="1023" y="1892"/>
                  </a:cubicBezTo>
                  <a:cubicBezTo>
                    <a:pt x="1022" y="1891"/>
                    <a:pt x="1020" y="1891"/>
                    <a:pt x="1019" y="1890"/>
                  </a:cubicBezTo>
                  <a:close/>
                  <a:moveTo>
                    <a:pt x="480" y="1879"/>
                  </a:moveTo>
                  <a:lnTo>
                    <a:pt x="480" y="1879"/>
                  </a:lnTo>
                  <a:cubicBezTo>
                    <a:pt x="436" y="1938"/>
                    <a:pt x="390" y="1995"/>
                    <a:pt x="339" y="2048"/>
                  </a:cubicBezTo>
                  <a:cubicBezTo>
                    <a:pt x="323" y="2064"/>
                    <a:pt x="309" y="2078"/>
                    <a:pt x="293" y="2093"/>
                  </a:cubicBezTo>
                  <a:cubicBezTo>
                    <a:pt x="293" y="2088"/>
                    <a:pt x="295" y="2085"/>
                    <a:pt x="295" y="2080"/>
                  </a:cubicBezTo>
                  <a:cubicBezTo>
                    <a:pt x="298" y="2071"/>
                    <a:pt x="301" y="2061"/>
                    <a:pt x="304" y="2052"/>
                  </a:cubicBezTo>
                  <a:cubicBezTo>
                    <a:pt x="309" y="2037"/>
                    <a:pt x="315" y="2020"/>
                    <a:pt x="323" y="2007"/>
                  </a:cubicBezTo>
                  <a:cubicBezTo>
                    <a:pt x="331" y="1995"/>
                    <a:pt x="339" y="1980"/>
                    <a:pt x="349" y="1968"/>
                  </a:cubicBezTo>
                  <a:lnTo>
                    <a:pt x="355" y="1958"/>
                  </a:lnTo>
                  <a:cubicBezTo>
                    <a:pt x="366" y="1949"/>
                    <a:pt x="376" y="1939"/>
                    <a:pt x="387" y="1930"/>
                  </a:cubicBezTo>
                  <a:cubicBezTo>
                    <a:pt x="395" y="1925"/>
                    <a:pt x="403" y="1919"/>
                    <a:pt x="410" y="1914"/>
                  </a:cubicBezTo>
                  <a:cubicBezTo>
                    <a:pt x="426" y="1904"/>
                    <a:pt x="442" y="1895"/>
                    <a:pt x="458" y="1887"/>
                  </a:cubicBezTo>
                  <a:lnTo>
                    <a:pt x="480" y="1879"/>
                  </a:lnTo>
                  <a:close/>
                  <a:moveTo>
                    <a:pt x="1266" y="0"/>
                  </a:moveTo>
                  <a:cubicBezTo>
                    <a:pt x="1238" y="0"/>
                    <a:pt x="1210" y="8"/>
                    <a:pt x="1186" y="22"/>
                  </a:cubicBezTo>
                  <a:cubicBezTo>
                    <a:pt x="1156" y="43"/>
                    <a:pt x="1129" y="66"/>
                    <a:pt x="1110" y="97"/>
                  </a:cubicBezTo>
                  <a:cubicBezTo>
                    <a:pt x="1071" y="147"/>
                    <a:pt x="1039" y="203"/>
                    <a:pt x="1014" y="261"/>
                  </a:cubicBezTo>
                  <a:cubicBezTo>
                    <a:pt x="982" y="328"/>
                    <a:pt x="950" y="394"/>
                    <a:pt x="920" y="461"/>
                  </a:cubicBezTo>
                  <a:cubicBezTo>
                    <a:pt x="906" y="494"/>
                    <a:pt x="890" y="529"/>
                    <a:pt x="877" y="562"/>
                  </a:cubicBezTo>
                  <a:cubicBezTo>
                    <a:pt x="847" y="644"/>
                    <a:pt x="816" y="728"/>
                    <a:pt x="813" y="817"/>
                  </a:cubicBezTo>
                  <a:cubicBezTo>
                    <a:pt x="809" y="896"/>
                    <a:pt x="865" y="964"/>
                    <a:pt x="941" y="977"/>
                  </a:cubicBezTo>
                  <a:cubicBezTo>
                    <a:pt x="949" y="978"/>
                    <a:pt x="958" y="979"/>
                    <a:pt x="966" y="979"/>
                  </a:cubicBezTo>
                  <a:cubicBezTo>
                    <a:pt x="977" y="979"/>
                    <a:pt x="987" y="978"/>
                    <a:pt x="996" y="975"/>
                  </a:cubicBezTo>
                  <a:lnTo>
                    <a:pt x="996" y="975"/>
                  </a:lnTo>
                  <a:cubicBezTo>
                    <a:pt x="991" y="986"/>
                    <a:pt x="988" y="996"/>
                    <a:pt x="983" y="1007"/>
                  </a:cubicBezTo>
                  <a:cubicBezTo>
                    <a:pt x="968" y="1045"/>
                    <a:pt x="955" y="1084"/>
                    <a:pt x="936" y="1121"/>
                  </a:cubicBezTo>
                  <a:cubicBezTo>
                    <a:pt x="900" y="1195"/>
                    <a:pt x="863" y="1268"/>
                    <a:pt x="827" y="1342"/>
                  </a:cubicBezTo>
                  <a:cubicBezTo>
                    <a:pt x="787" y="1412"/>
                    <a:pt x="746" y="1483"/>
                    <a:pt x="706" y="1553"/>
                  </a:cubicBezTo>
                  <a:cubicBezTo>
                    <a:pt x="703" y="1558"/>
                    <a:pt x="700" y="1562"/>
                    <a:pt x="697" y="1567"/>
                  </a:cubicBezTo>
                  <a:lnTo>
                    <a:pt x="670" y="1567"/>
                  </a:lnTo>
                  <a:cubicBezTo>
                    <a:pt x="578" y="1569"/>
                    <a:pt x="486" y="1586"/>
                    <a:pt x="401" y="1616"/>
                  </a:cubicBezTo>
                  <a:cubicBezTo>
                    <a:pt x="309" y="1648"/>
                    <a:pt x="227" y="1699"/>
                    <a:pt x="159" y="1767"/>
                  </a:cubicBezTo>
                  <a:cubicBezTo>
                    <a:pt x="100" y="1830"/>
                    <a:pt x="56" y="1906"/>
                    <a:pt x="32" y="1990"/>
                  </a:cubicBezTo>
                  <a:cubicBezTo>
                    <a:pt x="4" y="2075"/>
                    <a:pt x="0" y="2167"/>
                    <a:pt x="18" y="2256"/>
                  </a:cubicBezTo>
                  <a:cubicBezTo>
                    <a:pt x="35" y="2329"/>
                    <a:pt x="88" y="2390"/>
                    <a:pt x="157" y="2419"/>
                  </a:cubicBezTo>
                  <a:cubicBezTo>
                    <a:pt x="179" y="2428"/>
                    <a:pt x="201" y="2433"/>
                    <a:pt x="225" y="2435"/>
                  </a:cubicBezTo>
                  <a:cubicBezTo>
                    <a:pt x="282" y="2431"/>
                    <a:pt x="336" y="2412"/>
                    <a:pt x="382" y="2381"/>
                  </a:cubicBezTo>
                  <a:cubicBezTo>
                    <a:pt x="456" y="2330"/>
                    <a:pt x="523" y="2268"/>
                    <a:pt x="577" y="2196"/>
                  </a:cubicBezTo>
                  <a:cubicBezTo>
                    <a:pt x="667" y="2082"/>
                    <a:pt x="752" y="1964"/>
                    <a:pt x="832" y="1843"/>
                  </a:cubicBezTo>
                  <a:lnTo>
                    <a:pt x="835" y="1843"/>
                  </a:lnTo>
                  <a:cubicBezTo>
                    <a:pt x="857" y="1846"/>
                    <a:pt x="877" y="1849"/>
                    <a:pt x="900" y="1854"/>
                  </a:cubicBezTo>
                  <a:cubicBezTo>
                    <a:pt x="938" y="1864"/>
                    <a:pt x="978" y="1876"/>
                    <a:pt x="1016" y="1889"/>
                  </a:cubicBezTo>
                  <a:lnTo>
                    <a:pt x="1016" y="1889"/>
                  </a:lnTo>
                  <a:cubicBezTo>
                    <a:pt x="1016" y="1889"/>
                    <a:pt x="1015" y="1889"/>
                    <a:pt x="1015" y="1889"/>
                  </a:cubicBezTo>
                  <a:lnTo>
                    <a:pt x="1015" y="1889"/>
                  </a:lnTo>
                  <a:lnTo>
                    <a:pt x="1025" y="1892"/>
                  </a:lnTo>
                  <a:cubicBezTo>
                    <a:pt x="1104" y="1925"/>
                    <a:pt x="1181" y="1961"/>
                    <a:pt x="1256" y="2001"/>
                  </a:cubicBezTo>
                  <a:cubicBezTo>
                    <a:pt x="1390" y="2078"/>
                    <a:pt x="1520" y="2164"/>
                    <a:pt x="1663" y="2227"/>
                  </a:cubicBezTo>
                  <a:cubicBezTo>
                    <a:pt x="1681" y="2236"/>
                    <a:pt x="1700" y="2240"/>
                    <a:pt x="1719" y="2240"/>
                  </a:cubicBezTo>
                  <a:cubicBezTo>
                    <a:pt x="1772" y="2240"/>
                    <a:pt x="1823" y="2209"/>
                    <a:pt x="1846" y="2158"/>
                  </a:cubicBezTo>
                  <a:cubicBezTo>
                    <a:pt x="1879" y="2088"/>
                    <a:pt x="1849" y="2006"/>
                    <a:pt x="1780" y="1972"/>
                  </a:cubicBezTo>
                  <a:cubicBezTo>
                    <a:pt x="1758" y="1961"/>
                    <a:pt x="1734" y="1952"/>
                    <a:pt x="1713" y="1941"/>
                  </a:cubicBezTo>
                  <a:cubicBezTo>
                    <a:pt x="1612" y="1885"/>
                    <a:pt x="1514" y="1830"/>
                    <a:pt x="1414" y="1776"/>
                  </a:cubicBezTo>
                  <a:cubicBezTo>
                    <a:pt x="1280" y="1699"/>
                    <a:pt x="1135" y="1637"/>
                    <a:pt x="985" y="1594"/>
                  </a:cubicBezTo>
                  <a:cubicBezTo>
                    <a:pt x="1017" y="1540"/>
                    <a:pt x="1048" y="1485"/>
                    <a:pt x="1075" y="1429"/>
                  </a:cubicBezTo>
                  <a:cubicBezTo>
                    <a:pt x="1110" y="1361"/>
                    <a:pt x="1148" y="1293"/>
                    <a:pt x="1177" y="1224"/>
                  </a:cubicBezTo>
                  <a:cubicBezTo>
                    <a:pt x="1210" y="1144"/>
                    <a:pt x="1243" y="1067"/>
                    <a:pt x="1275" y="989"/>
                  </a:cubicBezTo>
                  <a:cubicBezTo>
                    <a:pt x="1348" y="809"/>
                    <a:pt x="1400" y="622"/>
                    <a:pt x="1433" y="431"/>
                  </a:cubicBezTo>
                  <a:cubicBezTo>
                    <a:pt x="1447" y="339"/>
                    <a:pt x="1466" y="239"/>
                    <a:pt x="1446" y="149"/>
                  </a:cubicBezTo>
                  <a:cubicBezTo>
                    <a:pt x="1430" y="76"/>
                    <a:pt x="1374" y="21"/>
                    <a:pt x="1303" y="5"/>
                  </a:cubicBezTo>
                  <a:cubicBezTo>
                    <a:pt x="1291" y="2"/>
                    <a:pt x="1278" y="0"/>
                    <a:pt x="12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7" name="Google Shape;13887;p25"/>
            <p:cNvSpPr/>
            <p:nvPr/>
          </p:nvSpPr>
          <p:spPr>
            <a:xfrm>
              <a:off x="7734530" y="3518342"/>
              <a:ext cx="21161" cy="38554"/>
            </a:xfrm>
            <a:custGeom>
              <a:avLst/>
              <a:gdLst/>
              <a:ahLst/>
              <a:cxnLst/>
              <a:rect l="l" t="t" r="r" b="b"/>
              <a:pathLst>
                <a:path w="629" h="1146" extrusionOk="0">
                  <a:moveTo>
                    <a:pt x="169" y="1"/>
                  </a:moveTo>
                  <a:cubicBezTo>
                    <a:pt x="137" y="1"/>
                    <a:pt x="105" y="10"/>
                    <a:pt x="79" y="29"/>
                  </a:cubicBezTo>
                  <a:cubicBezTo>
                    <a:pt x="48" y="51"/>
                    <a:pt x="24" y="83"/>
                    <a:pt x="11" y="119"/>
                  </a:cubicBezTo>
                  <a:cubicBezTo>
                    <a:pt x="2" y="156"/>
                    <a:pt x="0" y="194"/>
                    <a:pt x="8" y="230"/>
                  </a:cubicBezTo>
                  <a:cubicBezTo>
                    <a:pt x="32" y="352"/>
                    <a:pt x="84" y="469"/>
                    <a:pt x="133" y="583"/>
                  </a:cubicBezTo>
                  <a:cubicBezTo>
                    <a:pt x="199" y="740"/>
                    <a:pt x="271" y="897"/>
                    <a:pt x="337" y="1055"/>
                  </a:cubicBezTo>
                  <a:cubicBezTo>
                    <a:pt x="359" y="1109"/>
                    <a:pt x="412" y="1143"/>
                    <a:pt x="470" y="1145"/>
                  </a:cubicBezTo>
                  <a:cubicBezTo>
                    <a:pt x="486" y="1145"/>
                    <a:pt x="503" y="1142"/>
                    <a:pt x="519" y="1136"/>
                  </a:cubicBezTo>
                  <a:cubicBezTo>
                    <a:pt x="592" y="1107"/>
                    <a:pt x="628" y="1026"/>
                    <a:pt x="602" y="953"/>
                  </a:cubicBezTo>
                  <a:cubicBezTo>
                    <a:pt x="552" y="841"/>
                    <a:pt x="503" y="730"/>
                    <a:pt x="454" y="618"/>
                  </a:cubicBezTo>
                  <a:cubicBezTo>
                    <a:pt x="404" y="501"/>
                    <a:pt x="353" y="382"/>
                    <a:pt x="313" y="262"/>
                  </a:cubicBezTo>
                  <a:cubicBezTo>
                    <a:pt x="331" y="244"/>
                    <a:pt x="344" y="222"/>
                    <a:pt x="351" y="198"/>
                  </a:cubicBezTo>
                  <a:cubicBezTo>
                    <a:pt x="374" y="122"/>
                    <a:pt x="331" y="42"/>
                    <a:pt x="255" y="18"/>
                  </a:cubicBezTo>
                  <a:cubicBezTo>
                    <a:pt x="237" y="13"/>
                    <a:pt x="218" y="7"/>
                    <a:pt x="201" y="4"/>
                  </a:cubicBezTo>
                  <a:cubicBezTo>
                    <a:pt x="190" y="2"/>
                    <a:pt x="180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8" name="Google Shape;13888;p25"/>
            <p:cNvSpPr/>
            <p:nvPr/>
          </p:nvSpPr>
          <p:spPr>
            <a:xfrm>
              <a:off x="7723327" y="3520630"/>
              <a:ext cx="53862" cy="53290"/>
            </a:xfrm>
            <a:custGeom>
              <a:avLst/>
              <a:gdLst/>
              <a:ahLst/>
              <a:cxnLst/>
              <a:rect l="l" t="t" r="r" b="b"/>
              <a:pathLst>
                <a:path w="1601" h="1584" extrusionOk="0">
                  <a:moveTo>
                    <a:pt x="1397" y="1"/>
                  </a:moveTo>
                  <a:cubicBezTo>
                    <a:pt x="1395" y="1"/>
                    <a:pt x="1394" y="1"/>
                    <a:pt x="1392" y="1"/>
                  </a:cubicBezTo>
                  <a:cubicBezTo>
                    <a:pt x="1321" y="1"/>
                    <a:pt x="1251" y="39"/>
                    <a:pt x="1194" y="81"/>
                  </a:cubicBezTo>
                  <a:cubicBezTo>
                    <a:pt x="1069" y="179"/>
                    <a:pt x="954" y="290"/>
                    <a:pt x="851" y="412"/>
                  </a:cubicBezTo>
                  <a:cubicBezTo>
                    <a:pt x="756" y="521"/>
                    <a:pt x="661" y="631"/>
                    <a:pt x="566" y="740"/>
                  </a:cubicBezTo>
                  <a:cubicBezTo>
                    <a:pt x="393" y="944"/>
                    <a:pt x="219" y="1147"/>
                    <a:pt x="50" y="1352"/>
                  </a:cubicBezTo>
                  <a:cubicBezTo>
                    <a:pt x="1" y="1413"/>
                    <a:pt x="8" y="1500"/>
                    <a:pt x="67" y="1550"/>
                  </a:cubicBezTo>
                  <a:cubicBezTo>
                    <a:pt x="92" y="1571"/>
                    <a:pt x="126" y="1584"/>
                    <a:pt x="159" y="1584"/>
                  </a:cubicBezTo>
                  <a:cubicBezTo>
                    <a:pt x="200" y="1584"/>
                    <a:pt x="240" y="1565"/>
                    <a:pt x="267" y="1533"/>
                  </a:cubicBezTo>
                  <a:cubicBezTo>
                    <a:pt x="401" y="1360"/>
                    <a:pt x="542" y="1191"/>
                    <a:pt x="684" y="1025"/>
                  </a:cubicBezTo>
                  <a:cubicBezTo>
                    <a:pt x="832" y="851"/>
                    <a:pt x="979" y="678"/>
                    <a:pt x="1136" y="512"/>
                  </a:cubicBezTo>
                  <a:lnTo>
                    <a:pt x="1136" y="512"/>
                  </a:lnTo>
                  <a:lnTo>
                    <a:pt x="1131" y="517"/>
                  </a:lnTo>
                  <a:cubicBezTo>
                    <a:pt x="1188" y="457"/>
                    <a:pt x="1248" y="400"/>
                    <a:pt x="1311" y="347"/>
                  </a:cubicBezTo>
                  <a:cubicBezTo>
                    <a:pt x="1333" y="331"/>
                    <a:pt x="1354" y="316"/>
                    <a:pt x="1378" y="300"/>
                  </a:cubicBezTo>
                  <a:lnTo>
                    <a:pt x="1381" y="298"/>
                  </a:lnTo>
                  <a:cubicBezTo>
                    <a:pt x="1401" y="308"/>
                    <a:pt x="1422" y="312"/>
                    <a:pt x="1443" y="312"/>
                  </a:cubicBezTo>
                  <a:cubicBezTo>
                    <a:pt x="1478" y="312"/>
                    <a:pt x="1512" y="299"/>
                    <a:pt x="1539" y="274"/>
                  </a:cubicBezTo>
                  <a:cubicBezTo>
                    <a:pt x="1598" y="219"/>
                    <a:pt x="1601" y="129"/>
                    <a:pt x="1547" y="70"/>
                  </a:cubicBezTo>
                  <a:cubicBezTo>
                    <a:pt x="1510" y="27"/>
                    <a:pt x="145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89" name="Google Shape;13889;p25"/>
            <p:cNvSpPr/>
            <p:nvPr/>
          </p:nvSpPr>
          <p:spPr>
            <a:xfrm>
              <a:off x="7782169" y="3493883"/>
              <a:ext cx="77210" cy="47671"/>
            </a:xfrm>
            <a:custGeom>
              <a:avLst/>
              <a:gdLst/>
              <a:ahLst/>
              <a:cxnLst/>
              <a:rect l="l" t="t" r="r" b="b"/>
              <a:pathLst>
                <a:path w="2295" h="1417" extrusionOk="0">
                  <a:moveTo>
                    <a:pt x="360" y="289"/>
                  </a:moveTo>
                  <a:lnTo>
                    <a:pt x="365" y="291"/>
                  </a:lnTo>
                  <a:lnTo>
                    <a:pt x="373" y="297"/>
                  </a:lnTo>
                  <a:lnTo>
                    <a:pt x="335" y="291"/>
                  </a:lnTo>
                  <a:lnTo>
                    <a:pt x="341" y="289"/>
                  </a:lnTo>
                  <a:close/>
                  <a:moveTo>
                    <a:pt x="348" y="1"/>
                  </a:moveTo>
                  <a:cubicBezTo>
                    <a:pt x="343" y="1"/>
                    <a:pt x="337" y="1"/>
                    <a:pt x="332" y="1"/>
                  </a:cubicBezTo>
                  <a:cubicBezTo>
                    <a:pt x="267" y="6"/>
                    <a:pt x="205" y="26"/>
                    <a:pt x="153" y="63"/>
                  </a:cubicBezTo>
                  <a:cubicBezTo>
                    <a:pt x="104" y="93"/>
                    <a:pt x="74" y="147"/>
                    <a:pt x="50" y="197"/>
                  </a:cubicBezTo>
                  <a:cubicBezTo>
                    <a:pt x="1" y="303"/>
                    <a:pt x="13" y="439"/>
                    <a:pt x="112" y="514"/>
                  </a:cubicBezTo>
                  <a:cubicBezTo>
                    <a:pt x="167" y="555"/>
                    <a:pt x="238" y="560"/>
                    <a:pt x="305" y="572"/>
                  </a:cubicBezTo>
                  <a:lnTo>
                    <a:pt x="322" y="577"/>
                  </a:lnTo>
                  <a:lnTo>
                    <a:pt x="322" y="577"/>
                  </a:lnTo>
                  <a:lnTo>
                    <a:pt x="319" y="576"/>
                  </a:lnTo>
                  <a:lnTo>
                    <a:pt x="319" y="576"/>
                  </a:lnTo>
                  <a:cubicBezTo>
                    <a:pt x="338" y="585"/>
                    <a:pt x="359" y="589"/>
                    <a:pt x="380" y="589"/>
                  </a:cubicBezTo>
                  <a:cubicBezTo>
                    <a:pt x="392" y="589"/>
                    <a:pt x="404" y="587"/>
                    <a:pt x="416" y="585"/>
                  </a:cubicBezTo>
                  <a:lnTo>
                    <a:pt x="416" y="585"/>
                  </a:lnTo>
                  <a:cubicBezTo>
                    <a:pt x="414" y="629"/>
                    <a:pt x="412" y="674"/>
                    <a:pt x="409" y="718"/>
                  </a:cubicBezTo>
                  <a:cubicBezTo>
                    <a:pt x="397" y="840"/>
                    <a:pt x="378" y="962"/>
                    <a:pt x="352" y="1081"/>
                  </a:cubicBezTo>
                  <a:cubicBezTo>
                    <a:pt x="336" y="1144"/>
                    <a:pt x="311" y="1212"/>
                    <a:pt x="336" y="1275"/>
                  </a:cubicBezTo>
                  <a:cubicBezTo>
                    <a:pt x="347" y="1310"/>
                    <a:pt x="370" y="1340"/>
                    <a:pt x="397" y="1364"/>
                  </a:cubicBezTo>
                  <a:cubicBezTo>
                    <a:pt x="411" y="1375"/>
                    <a:pt x="427" y="1386"/>
                    <a:pt x="442" y="1394"/>
                  </a:cubicBezTo>
                  <a:cubicBezTo>
                    <a:pt x="455" y="1399"/>
                    <a:pt x="466" y="1403"/>
                    <a:pt x="479" y="1407"/>
                  </a:cubicBezTo>
                  <a:cubicBezTo>
                    <a:pt x="501" y="1413"/>
                    <a:pt x="525" y="1416"/>
                    <a:pt x="548" y="1416"/>
                  </a:cubicBezTo>
                  <a:cubicBezTo>
                    <a:pt x="564" y="1416"/>
                    <a:pt x="582" y="1415"/>
                    <a:pt x="598" y="1413"/>
                  </a:cubicBezTo>
                  <a:cubicBezTo>
                    <a:pt x="637" y="1408"/>
                    <a:pt x="678" y="1402"/>
                    <a:pt x="718" y="1391"/>
                  </a:cubicBezTo>
                  <a:cubicBezTo>
                    <a:pt x="799" y="1369"/>
                    <a:pt x="878" y="1342"/>
                    <a:pt x="955" y="1310"/>
                  </a:cubicBezTo>
                  <a:cubicBezTo>
                    <a:pt x="1128" y="1239"/>
                    <a:pt x="1299" y="1161"/>
                    <a:pt x="1470" y="1087"/>
                  </a:cubicBezTo>
                  <a:cubicBezTo>
                    <a:pt x="1714" y="981"/>
                    <a:pt x="1956" y="873"/>
                    <a:pt x="2200" y="766"/>
                  </a:cubicBezTo>
                  <a:cubicBezTo>
                    <a:pt x="2263" y="740"/>
                    <a:pt x="2295" y="669"/>
                    <a:pt x="2271" y="604"/>
                  </a:cubicBezTo>
                  <a:cubicBezTo>
                    <a:pt x="2251" y="555"/>
                    <a:pt x="2204" y="525"/>
                    <a:pt x="2154" y="525"/>
                  </a:cubicBezTo>
                  <a:cubicBezTo>
                    <a:pt x="2140" y="525"/>
                    <a:pt x="2125" y="527"/>
                    <a:pt x="2111" y="533"/>
                  </a:cubicBezTo>
                  <a:cubicBezTo>
                    <a:pt x="1902" y="621"/>
                    <a:pt x="1693" y="710"/>
                    <a:pt x="1484" y="799"/>
                  </a:cubicBezTo>
                  <a:cubicBezTo>
                    <a:pt x="1395" y="835"/>
                    <a:pt x="1307" y="872"/>
                    <a:pt x="1220" y="908"/>
                  </a:cubicBezTo>
                  <a:cubicBezTo>
                    <a:pt x="1066" y="973"/>
                    <a:pt x="911" y="1044"/>
                    <a:pt x="751" y="1095"/>
                  </a:cubicBezTo>
                  <a:cubicBezTo>
                    <a:pt x="712" y="1106"/>
                    <a:pt x="672" y="1115"/>
                    <a:pt x="632" y="1123"/>
                  </a:cubicBezTo>
                  <a:cubicBezTo>
                    <a:pt x="640" y="1087"/>
                    <a:pt x="647" y="1050"/>
                    <a:pt x="653" y="1014"/>
                  </a:cubicBezTo>
                  <a:cubicBezTo>
                    <a:pt x="661" y="965"/>
                    <a:pt x="667" y="917"/>
                    <a:pt x="672" y="868"/>
                  </a:cubicBezTo>
                  <a:cubicBezTo>
                    <a:pt x="683" y="772"/>
                    <a:pt x="694" y="675"/>
                    <a:pt x="696" y="579"/>
                  </a:cubicBezTo>
                  <a:cubicBezTo>
                    <a:pt x="699" y="441"/>
                    <a:pt x="697" y="287"/>
                    <a:pt x="628" y="164"/>
                  </a:cubicBezTo>
                  <a:cubicBezTo>
                    <a:pt x="570" y="63"/>
                    <a:pt x="464" y="1"/>
                    <a:pt x="3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0" name="Google Shape;13890;p25"/>
            <p:cNvSpPr/>
            <p:nvPr/>
          </p:nvSpPr>
          <p:spPr>
            <a:xfrm>
              <a:off x="7616070" y="4650252"/>
              <a:ext cx="82861" cy="154049"/>
            </a:xfrm>
            <a:custGeom>
              <a:avLst/>
              <a:gdLst/>
              <a:ahLst/>
              <a:cxnLst/>
              <a:rect l="l" t="t" r="r" b="b"/>
              <a:pathLst>
                <a:path w="2463" h="4579" extrusionOk="0">
                  <a:moveTo>
                    <a:pt x="1517" y="1073"/>
                  </a:moveTo>
                  <a:cubicBezTo>
                    <a:pt x="1514" y="1076"/>
                    <a:pt x="1511" y="1079"/>
                    <a:pt x="1509" y="1081"/>
                  </a:cubicBezTo>
                  <a:lnTo>
                    <a:pt x="1509" y="1081"/>
                  </a:lnTo>
                  <a:cubicBezTo>
                    <a:pt x="1512" y="1079"/>
                    <a:pt x="1514" y="1076"/>
                    <a:pt x="1517" y="1073"/>
                  </a:cubicBezTo>
                  <a:close/>
                  <a:moveTo>
                    <a:pt x="1041" y="3692"/>
                  </a:moveTo>
                  <a:cubicBezTo>
                    <a:pt x="1041" y="3693"/>
                    <a:pt x="1041" y="3694"/>
                    <a:pt x="1040" y="3695"/>
                  </a:cubicBezTo>
                  <a:cubicBezTo>
                    <a:pt x="1041" y="3694"/>
                    <a:pt x="1041" y="3693"/>
                    <a:pt x="1041" y="3692"/>
                  </a:cubicBezTo>
                  <a:close/>
                  <a:moveTo>
                    <a:pt x="954" y="0"/>
                  </a:moveTo>
                  <a:cubicBezTo>
                    <a:pt x="892" y="0"/>
                    <a:pt x="835" y="40"/>
                    <a:pt x="816" y="101"/>
                  </a:cubicBezTo>
                  <a:cubicBezTo>
                    <a:pt x="816" y="104"/>
                    <a:pt x="814" y="106"/>
                    <a:pt x="814" y="107"/>
                  </a:cubicBezTo>
                  <a:lnTo>
                    <a:pt x="816" y="106"/>
                  </a:lnTo>
                  <a:lnTo>
                    <a:pt x="816" y="106"/>
                  </a:lnTo>
                  <a:cubicBezTo>
                    <a:pt x="813" y="112"/>
                    <a:pt x="811" y="120"/>
                    <a:pt x="809" y="126"/>
                  </a:cubicBezTo>
                  <a:cubicBezTo>
                    <a:pt x="784" y="223"/>
                    <a:pt x="756" y="320"/>
                    <a:pt x="732" y="416"/>
                  </a:cubicBezTo>
                  <a:cubicBezTo>
                    <a:pt x="705" y="527"/>
                    <a:pt x="676" y="639"/>
                    <a:pt x="657" y="752"/>
                  </a:cubicBezTo>
                  <a:cubicBezTo>
                    <a:pt x="618" y="977"/>
                    <a:pt x="573" y="1200"/>
                    <a:pt x="572" y="1426"/>
                  </a:cubicBezTo>
                  <a:cubicBezTo>
                    <a:pt x="570" y="1515"/>
                    <a:pt x="575" y="1602"/>
                    <a:pt x="626" y="1678"/>
                  </a:cubicBezTo>
                  <a:cubicBezTo>
                    <a:pt x="667" y="1741"/>
                    <a:pt x="732" y="1804"/>
                    <a:pt x="811" y="1817"/>
                  </a:cubicBezTo>
                  <a:cubicBezTo>
                    <a:pt x="831" y="1820"/>
                    <a:pt x="851" y="1822"/>
                    <a:pt x="871" y="1822"/>
                  </a:cubicBezTo>
                  <a:cubicBezTo>
                    <a:pt x="1024" y="1822"/>
                    <a:pt x="1172" y="1731"/>
                    <a:pt x="1291" y="1643"/>
                  </a:cubicBezTo>
                  <a:cubicBezTo>
                    <a:pt x="1371" y="1580"/>
                    <a:pt x="1449" y="1513"/>
                    <a:pt x="1522" y="1442"/>
                  </a:cubicBezTo>
                  <a:cubicBezTo>
                    <a:pt x="1585" y="1380"/>
                    <a:pt x="1648" y="1318"/>
                    <a:pt x="1705" y="1252"/>
                  </a:cubicBezTo>
                  <a:cubicBezTo>
                    <a:pt x="1734" y="1220"/>
                    <a:pt x="1762" y="1189"/>
                    <a:pt x="1789" y="1157"/>
                  </a:cubicBezTo>
                  <a:cubicBezTo>
                    <a:pt x="1810" y="1135"/>
                    <a:pt x="1830" y="1113"/>
                    <a:pt x="1849" y="1089"/>
                  </a:cubicBezTo>
                  <a:lnTo>
                    <a:pt x="1853" y="1086"/>
                  </a:lnTo>
                  <a:lnTo>
                    <a:pt x="1853" y="1086"/>
                  </a:lnTo>
                  <a:cubicBezTo>
                    <a:pt x="1838" y="1124"/>
                    <a:pt x="1826" y="1163"/>
                    <a:pt x="1813" y="1203"/>
                  </a:cubicBezTo>
                  <a:cubicBezTo>
                    <a:pt x="1726" y="1474"/>
                    <a:pt x="1636" y="1743"/>
                    <a:pt x="1555" y="2017"/>
                  </a:cubicBezTo>
                  <a:cubicBezTo>
                    <a:pt x="1469" y="2302"/>
                    <a:pt x="1386" y="2590"/>
                    <a:pt x="1302" y="2876"/>
                  </a:cubicBezTo>
                  <a:cubicBezTo>
                    <a:pt x="1262" y="3012"/>
                    <a:pt x="1223" y="3150"/>
                    <a:pt x="1180" y="3285"/>
                  </a:cubicBezTo>
                  <a:cubicBezTo>
                    <a:pt x="1159" y="3356"/>
                    <a:pt x="1139" y="3427"/>
                    <a:pt x="1113" y="3497"/>
                  </a:cubicBezTo>
                  <a:cubicBezTo>
                    <a:pt x="1091" y="3558"/>
                    <a:pt x="1068" y="3621"/>
                    <a:pt x="1045" y="3683"/>
                  </a:cubicBezTo>
                  <a:lnTo>
                    <a:pt x="1045" y="3683"/>
                  </a:lnTo>
                  <a:cubicBezTo>
                    <a:pt x="1004" y="3774"/>
                    <a:pt x="967" y="3864"/>
                    <a:pt x="920" y="3951"/>
                  </a:cubicBezTo>
                  <a:cubicBezTo>
                    <a:pt x="886" y="4013"/>
                    <a:pt x="848" y="4073"/>
                    <a:pt x="806" y="4132"/>
                  </a:cubicBezTo>
                  <a:lnTo>
                    <a:pt x="806" y="4132"/>
                  </a:lnTo>
                  <a:cubicBezTo>
                    <a:pt x="806" y="4132"/>
                    <a:pt x="806" y="4132"/>
                    <a:pt x="806" y="4131"/>
                  </a:cubicBezTo>
                  <a:lnTo>
                    <a:pt x="806" y="4131"/>
                  </a:lnTo>
                  <a:lnTo>
                    <a:pt x="801" y="4138"/>
                  </a:lnTo>
                  <a:lnTo>
                    <a:pt x="798" y="4143"/>
                  </a:lnTo>
                  <a:lnTo>
                    <a:pt x="798" y="4143"/>
                  </a:lnTo>
                  <a:cubicBezTo>
                    <a:pt x="777" y="4171"/>
                    <a:pt x="753" y="4198"/>
                    <a:pt x="729" y="4225"/>
                  </a:cubicBezTo>
                  <a:cubicBezTo>
                    <a:pt x="722" y="4231"/>
                    <a:pt x="716" y="4238"/>
                    <a:pt x="710" y="4244"/>
                  </a:cubicBezTo>
                  <a:cubicBezTo>
                    <a:pt x="703" y="4249"/>
                    <a:pt x="697" y="4252"/>
                    <a:pt x="691" y="4257"/>
                  </a:cubicBezTo>
                  <a:cubicBezTo>
                    <a:pt x="678" y="4264"/>
                    <a:pt x="664" y="4271"/>
                    <a:pt x="651" y="4277"/>
                  </a:cubicBezTo>
                  <a:cubicBezTo>
                    <a:pt x="640" y="4282"/>
                    <a:pt x="629" y="4285"/>
                    <a:pt x="619" y="4290"/>
                  </a:cubicBezTo>
                  <a:cubicBezTo>
                    <a:pt x="600" y="4294"/>
                    <a:pt x="581" y="4299"/>
                    <a:pt x="562" y="4302"/>
                  </a:cubicBezTo>
                  <a:lnTo>
                    <a:pt x="548" y="4304"/>
                  </a:lnTo>
                  <a:lnTo>
                    <a:pt x="542" y="4304"/>
                  </a:lnTo>
                  <a:lnTo>
                    <a:pt x="529" y="4302"/>
                  </a:lnTo>
                  <a:cubicBezTo>
                    <a:pt x="524" y="4301"/>
                    <a:pt x="523" y="4301"/>
                    <a:pt x="517" y="4298"/>
                  </a:cubicBezTo>
                  <a:cubicBezTo>
                    <a:pt x="510" y="4294"/>
                    <a:pt x="504" y="4291"/>
                    <a:pt x="498" y="4288"/>
                  </a:cubicBezTo>
                  <a:lnTo>
                    <a:pt x="486" y="4282"/>
                  </a:lnTo>
                  <a:cubicBezTo>
                    <a:pt x="475" y="4274"/>
                    <a:pt x="466" y="4264"/>
                    <a:pt x="455" y="4257"/>
                  </a:cubicBezTo>
                  <a:cubicBezTo>
                    <a:pt x="442" y="4244"/>
                    <a:pt x="431" y="4230"/>
                    <a:pt x="418" y="4217"/>
                  </a:cubicBezTo>
                  <a:cubicBezTo>
                    <a:pt x="406" y="4200"/>
                    <a:pt x="395" y="4182"/>
                    <a:pt x="382" y="4165"/>
                  </a:cubicBezTo>
                  <a:cubicBezTo>
                    <a:pt x="368" y="4141"/>
                    <a:pt x="353" y="4116"/>
                    <a:pt x="342" y="4090"/>
                  </a:cubicBezTo>
                  <a:cubicBezTo>
                    <a:pt x="331" y="4065"/>
                    <a:pt x="322" y="4040"/>
                    <a:pt x="314" y="4011"/>
                  </a:cubicBezTo>
                  <a:cubicBezTo>
                    <a:pt x="303" y="3973"/>
                    <a:pt x="293" y="3934"/>
                    <a:pt x="285" y="3894"/>
                  </a:cubicBezTo>
                  <a:cubicBezTo>
                    <a:pt x="281" y="3854"/>
                    <a:pt x="276" y="3813"/>
                    <a:pt x="274" y="3774"/>
                  </a:cubicBezTo>
                  <a:cubicBezTo>
                    <a:pt x="274" y="3745"/>
                    <a:pt x="273" y="3718"/>
                    <a:pt x="276" y="3687"/>
                  </a:cubicBezTo>
                  <a:cubicBezTo>
                    <a:pt x="281" y="3655"/>
                    <a:pt x="285" y="3623"/>
                    <a:pt x="292" y="3592"/>
                  </a:cubicBezTo>
                  <a:cubicBezTo>
                    <a:pt x="303" y="3546"/>
                    <a:pt x="317" y="3500"/>
                    <a:pt x="333" y="3456"/>
                  </a:cubicBezTo>
                  <a:cubicBezTo>
                    <a:pt x="350" y="3411"/>
                    <a:pt x="371" y="3368"/>
                    <a:pt x="393" y="3327"/>
                  </a:cubicBezTo>
                  <a:cubicBezTo>
                    <a:pt x="426" y="3267"/>
                    <a:pt x="464" y="3209"/>
                    <a:pt x="505" y="3153"/>
                  </a:cubicBezTo>
                  <a:cubicBezTo>
                    <a:pt x="592" y="3034"/>
                    <a:pt x="684" y="2920"/>
                    <a:pt x="782" y="2811"/>
                  </a:cubicBezTo>
                  <a:cubicBezTo>
                    <a:pt x="827" y="2757"/>
                    <a:pt x="820" y="2678"/>
                    <a:pt x="767" y="2634"/>
                  </a:cubicBezTo>
                  <a:cubicBezTo>
                    <a:pt x="744" y="2614"/>
                    <a:pt x="716" y="2605"/>
                    <a:pt x="688" y="2605"/>
                  </a:cubicBezTo>
                  <a:cubicBezTo>
                    <a:pt x="652" y="2605"/>
                    <a:pt x="616" y="2620"/>
                    <a:pt x="591" y="2650"/>
                  </a:cubicBezTo>
                  <a:cubicBezTo>
                    <a:pt x="493" y="2754"/>
                    <a:pt x="398" y="2863"/>
                    <a:pt x="312" y="2976"/>
                  </a:cubicBezTo>
                  <a:cubicBezTo>
                    <a:pt x="224" y="3084"/>
                    <a:pt x="151" y="3202"/>
                    <a:pt x="94" y="3329"/>
                  </a:cubicBezTo>
                  <a:cubicBezTo>
                    <a:pt x="42" y="3452"/>
                    <a:pt x="4" y="3587"/>
                    <a:pt x="2" y="3721"/>
                  </a:cubicBezTo>
                  <a:cubicBezTo>
                    <a:pt x="0" y="3986"/>
                    <a:pt x="72" y="4274"/>
                    <a:pt x="270" y="4461"/>
                  </a:cubicBezTo>
                  <a:cubicBezTo>
                    <a:pt x="312" y="4502"/>
                    <a:pt x="365" y="4535"/>
                    <a:pt x="422" y="4557"/>
                  </a:cubicBezTo>
                  <a:cubicBezTo>
                    <a:pt x="458" y="4570"/>
                    <a:pt x="498" y="4578"/>
                    <a:pt x="537" y="4578"/>
                  </a:cubicBezTo>
                  <a:cubicBezTo>
                    <a:pt x="541" y="4578"/>
                    <a:pt x="545" y="4578"/>
                    <a:pt x="548" y="4578"/>
                  </a:cubicBezTo>
                  <a:cubicBezTo>
                    <a:pt x="567" y="4578"/>
                    <a:pt x="588" y="4576"/>
                    <a:pt x="607" y="4573"/>
                  </a:cubicBezTo>
                  <a:cubicBezTo>
                    <a:pt x="724" y="4557"/>
                    <a:pt x="833" y="4502"/>
                    <a:pt x="917" y="4418"/>
                  </a:cubicBezTo>
                  <a:cubicBezTo>
                    <a:pt x="982" y="4348"/>
                    <a:pt x="1037" y="4271"/>
                    <a:pt x="1085" y="4188"/>
                  </a:cubicBezTo>
                  <a:cubicBezTo>
                    <a:pt x="1129" y="4116"/>
                    <a:pt x="1169" y="4040"/>
                    <a:pt x="1204" y="3962"/>
                  </a:cubicBezTo>
                  <a:cubicBezTo>
                    <a:pt x="1232" y="3896"/>
                    <a:pt x="1262" y="3828"/>
                    <a:pt x="1286" y="3761"/>
                  </a:cubicBezTo>
                  <a:cubicBezTo>
                    <a:pt x="1310" y="3695"/>
                    <a:pt x="1335" y="3630"/>
                    <a:pt x="1355" y="3560"/>
                  </a:cubicBezTo>
                  <a:cubicBezTo>
                    <a:pt x="1376" y="3492"/>
                    <a:pt x="1397" y="3422"/>
                    <a:pt x="1417" y="3353"/>
                  </a:cubicBezTo>
                  <a:cubicBezTo>
                    <a:pt x="1501" y="3061"/>
                    <a:pt x="1585" y="2768"/>
                    <a:pt x="1669" y="2477"/>
                  </a:cubicBezTo>
                  <a:cubicBezTo>
                    <a:pt x="1750" y="2203"/>
                    <a:pt x="1838" y="1933"/>
                    <a:pt x="1925" y="1660"/>
                  </a:cubicBezTo>
                  <a:cubicBezTo>
                    <a:pt x="1970" y="1520"/>
                    <a:pt x="2019" y="1383"/>
                    <a:pt x="2065" y="1244"/>
                  </a:cubicBezTo>
                  <a:cubicBezTo>
                    <a:pt x="2109" y="1116"/>
                    <a:pt x="2158" y="988"/>
                    <a:pt x="2206" y="858"/>
                  </a:cubicBezTo>
                  <a:lnTo>
                    <a:pt x="2206" y="858"/>
                  </a:lnTo>
                  <a:cubicBezTo>
                    <a:pt x="2202" y="864"/>
                    <a:pt x="2201" y="869"/>
                    <a:pt x="2198" y="875"/>
                  </a:cubicBezTo>
                  <a:cubicBezTo>
                    <a:pt x="2237" y="774"/>
                    <a:pt x="2277" y="676"/>
                    <a:pt x="2316" y="573"/>
                  </a:cubicBezTo>
                  <a:cubicBezTo>
                    <a:pt x="2356" y="472"/>
                    <a:pt x="2402" y="370"/>
                    <a:pt x="2435" y="266"/>
                  </a:cubicBezTo>
                  <a:cubicBezTo>
                    <a:pt x="2463" y="169"/>
                    <a:pt x="2386" y="90"/>
                    <a:pt x="2301" y="90"/>
                  </a:cubicBezTo>
                  <a:cubicBezTo>
                    <a:pt x="2270" y="90"/>
                    <a:pt x="2238" y="101"/>
                    <a:pt x="2210" y="125"/>
                  </a:cubicBezTo>
                  <a:cubicBezTo>
                    <a:pt x="2183" y="153"/>
                    <a:pt x="2158" y="185"/>
                    <a:pt x="2139" y="218"/>
                  </a:cubicBezTo>
                  <a:cubicBezTo>
                    <a:pt x="2128" y="236"/>
                    <a:pt x="2118" y="253"/>
                    <a:pt x="2107" y="271"/>
                  </a:cubicBezTo>
                  <a:cubicBezTo>
                    <a:pt x="2092" y="297"/>
                    <a:pt x="2076" y="324"/>
                    <a:pt x="2058" y="351"/>
                  </a:cubicBezTo>
                  <a:cubicBezTo>
                    <a:pt x="2031" y="394"/>
                    <a:pt x="2005" y="438"/>
                    <a:pt x="1974" y="481"/>
                  </a:cubicBezTo>
                  <a:cubicBezTo>
                    <a:pt x="1911" y="574"/>
                    <a:pt x="1846" y="668"/>
                    <a:pt x="1780" y="761"/>
                  </a:cubicBezTo>
                  <a:cubicBezTo>
                    <a:pt x="1756" y="791"/>
                    <a:pt x="1732" y="821"/>
                    <a:pt x="1708" y="853"/>
                  </a:cubicBezTo>
                  <a:cubicBezTo>
                    <a:pt x="1689" y="877"/>
                    <a:pt x="1672" y="902"/>
                    <a:pt x="1650" y="926"/>
                  </a:cubicBezTo>
                  <a:cubicBezTo>
                    <a:pt x="1602" y="980"/>
                    <a:pt x="1553" y="1034"/>
                    <a:pt x="1506" y="1086"/>
                  </a:cubicBezTo>
                  <a:cubicBezTo>
                    <a:pt x="1507" y="1084"/>
                    <a:pt x="1508" y="1083"/>
                    <a:pt x="1509" y="1081"/>
                  </a:cubicBezTo>
                  <a:lnTo>
                    <a:pt x="1509" y="1081"/>
                  </a:lnTo>
                  <a:cubicBezTo>
                    <a:pt x="1412" y="1184"/>
                    <a:pt x="1308" y="1281"/>
                    <a:pt x="1200" y="1372"/>
                  </a:cubicBezTo>
                  <a:cubicBezTo>
                    <a:pt x="1151" y="1410"/>
                    <a:pt x="1099" y="1447"/>
                    <a:pt x="1045" y="1480"/>
                  </a:cubicBezTo>
                  <a:cubicBezTo>
                    <a:pt x="1025" y="1493"/>
                    <a:pt x="1002" y="1505"/>
                    <a:pt x="980" y="1516"/>
                  </a:cubicBezTo>
                  <a:cubicBezTo>
                    <a:pt x="964" y="1523"/>
                    <a:pt x="949" y="1529"/>
                    <a:pt x="933" y="1534"/>
                  </a:cubicBezTo>
                  <a:cubicBezTo>
                    <a:pt x="917" y="1539"/>
                    <a:pt x="903" y="1542"/>
                    <a:pt x="887" y="1545"/>
                  </a:cubicBezTo>
                  <a:lnTo>
                    <a:pt x="873" y="1546"/>
                  </a:lnTo>
                  <a:cubicBezTo>
                    <a:pt x="871" y="1546"/>
                    <a:pt x="873" y="1546"/>
                    <a:pt x="870" y="1543"/>
                  </a:cubicBezTo>
                  <a:cubicBezTo>
                    <a:pt x="866" y="1540"/>
                    <a:pt x="862" y="1537"/>
                    <a:pt x="860" y="1534"/>
                  </a:cubicBezTo>
                  <a:lnTo>
                    <a:pt x="854" y="1524"/>
                  </a:lnTo>
                  <a:lnTo>
                    <a:pt x="851" y="1518"/>
                  </a:lnTo>
                  <a:cubicBezTo>
                    <a:pt x="849" y="1515"/>
                    <a:pt x="849" y="1513"/>
                    <a:pt x="847" y="1512"/>
                  </a:cubicBezTo>
                  <a:lnTo>
                    <a:pt x="847" y="1510"/>
                  </a:lnTo>
                  <a:cubicBezTo>
                    <a:pt x="846" y="1491"/>
                    <a:pt x="844" y="1472"/>
                    <a:pt x="843" y="1451"/>
                  </a:cubicBezTo>
                  <a:cubicBezTo>
                    <a:pt x="841" y="1391"/>
                    <a:pt x="844" y="1331"/>
                    <a:pt x="846" y="1269"/>
                  </a:cubicBezTo>
                  <a:cubicBezTo>
                    <a:pt x="857" y="1163"/>
                    <a:pt x="870" y="1059"/>
                    <a:pt x="889" y="953"/>
                  </a:cubicBezTo>
                  <a:cubicBezTo>
                    <a:pt x="900" y="894"/>
                    <a:pt x="909" y="836"/>
                    <a:pt x="922" y="779"/>
                  </a:cubicBezTo>
                  <a:cubicBezTo>
                    <a:pt x="936" y="720"/>
                    <a:pt x="949" y="662"/>
                    <a:pt x="961" y="603"/>
                  </a:cubicBezTo>
                  <a:cubicBezTo>
                    <a:pt x="962" y="602"/>
                    <a:pt x="962" y="601"/>
                    <a:pt x="962" y="600"/>
                  </a:cubicBezTo>
                  <a:lnTo>
                    <a:pt x="962" y="600"/>
                  </a:lnTo>
                  <a:cubicBezTo>
                    <a:pt x="962" y="601"/>
                    <a:pt x="962" y="602"/>
                    <a:pt x="961" y="603"/>
                  </a:cubicBezTo>
                  <a:cubicBezTo>
                    <a:pt x="962" y="599"/>
                    <a:pt x="964" y="596"/>
                    <a:pt x="964" y="593"/>
                  </a:cubicBezTo>
                  <a:lnTo>
                    <a:pt x="964" y="593"/>
                  </a:lnTo>
                  <a:cubicBezTo>
                    <a:pt x="963" y="595"/>
                    <a:pt x="963" y="598"/>
                    <a:pt x="962" y="600"/>
                  </a:cubicBezTo>
                  <a:lnTo>
                    <a:pt x="962" y="600"/>
                  </a:lnTo>
                  <a:cubicBezTo>
                    <a:pt x="963" y="596"/>
                    <a:pt x="963" y="592"/>
                    <a:pt x="964" y="589"/>
                  </a:cubicBezTo>
                  <a:lnTo>
                    <a:pt x="964" y="589"/>
                  </a:lnTo>
                  <a:cubicBezTo>
                    <a:pt x="964" y="590"/>
                    <a:pt x="964" y="591"/>
                    <a:pt x="964" y="593"/>
                  </a:cubicBezTo>
                  <a:lnTo>
                    <a:pt x="964" y="593"/>
                  </a:lnTo>
                  <a:cubicBezTo>
                    <a:pt x="1000" y="463"/>
                    <a:pt x="1037" y="335"/>
                    <a:pt x="1080" y="209"/>
                  </a:cubicBezTo>
                  <a:cubicBezTo>
                    <a:pt x="1083" y="204"/>
                    <a:pt x="1085" y="198"/>
                    <a:pt x="1086" y="193"/>
                  </a:cubicBezTo>
                  <a:lnTo>
                    <a:pt x="1086" y="193"/>
                  </a:lnTo>
                  <a:lnTo>
                    <a:pt x="1086" y="193"/>
                  </a:lnTo>
                  <a:cubicBezTo>
                    <a:pt x="1086" y="193"/>
                    <a:pt x="1086" y="194"/>
                    <a:pt x="1086" y="195"/>
                  </a:cubicBezTo>
                  <a:cubicBezTo>
                    <a:pt x="1086" y="194"/>
                    <a:pt x="1086" y="193"/>
                    <a:pt x="1087" y="193"/>
                  </a:cubicBezTo>
                  <a:lnTo>
                    <a:pt x="1087" y="193"/>
                  </a:lnTo>
                  <a:lnTo>
                    <a:pt x="1088" y="190"/>
                  </a:lnTo>
                  <a:lnTo>
                    <a:pt x="1088" y="190"/>
                  </a:lnTo>
                  <a:cubicBezTo>
                    <a:pt x="1087" y="190"/>
                    <a:pt x="1087" y="191"/>
                    <a:pt x="1087" y="191"/>
                  </a:cubicBezTo>
                  <a:cubicBezTo>
                    <a:pt x="1087" y="189"/>
                    <a:pt x="1088" y="187"/>
                    <a:pt x="1090" y="185"/>
                  </a:cubicBezTo>
                  <a:cubicBezTo>
                    <a:pt x="1115" y="111"/>
                    <a:pt x="1066" y="28"/>
                    <a:pt x="995" y="6"/>
                  </a:cubicBezTo>
                  <a:cubicBezTo>
                    <a:pt x="981" y="2"/>
                    <a:pt x="967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1" name="Google Shape;13891;p25"/>
            <p:cNvSpPr/>
            <p:nvPr/>
          </p:nvSpPr>
          <p:spPr>
            <a:xfrm>
              <a:off x="7749434" y="4668655"/>
              <a:ext cx="32869" cy="11338"/>
            </a:xfrm>
            <a:custGeom>
              <a:avLst/>
              <a:gdLst/>
              <a:ahLst/>
              <a:cxnLst/>
              <a:rect l="l" t="t" r="r" b="b"/>
              <a:pathLst>
                <a:path w="977" h="337" extrusionOk="0">
                  <a:moveTo>
                    <a:pt x="829" y="0"/>
                  </a:moveTo>
                  <a:cubicBezTo>
                    <a:pt x="825" y="0"/>
                    <a:pt x="821" y="0"/>
                    <a:pt x="817" y="1"/>
                  </a:cubicBezTo>
                  <a:cubicBezTo>
                    <a:pt x="619" y="10"/>
                    <a:pt x="424" y="27"/>
                    <a:pt x="227" y="37"/>
                  </a:cubicBezTo>
                  <a:lnTo>
                    <a:pt x="152" y="37"/>
                  </a:lnTo>
                  <a:cubicBezTo>
                    <a:pt x="151" y="37"/>
                    <a:pt x="150" y="37"/>
                    <a:pt x="149" y="37"/>
                  </a:cubicBezTo>
                  <a:cubicBezTo>
                    <a:pt x="76" y="37"/>
                    <a:pt x="14" y="93"/>
                    <a:pt x="7" y="167"/>
                  </a:cubicBezTo>
                  <a:cubicBezTo>
                    <a:pt x="0" y="241"/>
                    <a:pt x="52" y="309"/>
                    <a:pt x="127" y="322"/>
                  </a:cubicBezTo>
                  <a:cubicBezTo>
                    <a:pt x="151" y="325"/>
                    <a:pt x="173" y="330"/>
                    <a:pt x="197" y="335"/>
                  </a:cubicBezTo>
                  <a:cubicBezTo>
                    <a:pt x="204" y="336"/>
                    <a:pt x="212" y="336"/>
                    <a:pt x="220" y="336"/>
                  </a:cubicBezTo>
                  <a:cubicBezTo>
                    <a:pt x="247" y="336"/>
                    <a:pt x="273" y="328"/>
                    <a:pt x="295" y="314"/>
                  </a:cubicBezTo>
                  <a:cubicBezTo>
                    <a:pt x="355" y="309"/>
                    <a:pt x="417" y="304"/>
                    <a:pt x="478" y="300"/>
                  </a:cubicBezTo>
                  <a:cubicBezTo>
                    <a:pt x="600" y="290"/>
                    <a:pt x="724" y="281"/>
                    <a:pt x="846" y="276"/>
                  </a:cubicBezTo>
                  <a:cubicBezTo>
                    <a:pt x="922" y="273"/>
                    <a:pt x="977" y="195"/>
                    <a:pt x="969" y="124"/>
                  </a:cubicBezTo>
                  <a:cubicBezTo>
                    <a:pt x="960" y="54"/>
                    <a:pt x="900" y="0"/>
                    <a:pt x="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2" name="Google Shape;13892;p25"/>
            <p:cNvSpPr/>
            <p:nvPr/>
          </p:nvSpPr>
          <p:spPr>
            <a:xfrm>
              <a:off x="7732814" y="4685208"/>
              <a:ext cx="62710" cy="17561"/>
            </a:xfrm>
            <a:custGeom>
              <a:avLst/>
              <a:gdLst/>
              <a:ahLst/>
              <a:cxnLst/>
              <a:rect l="l" t="t" r="r" b="b"/>
              <a:pathLst>
                <a:path w="1864" h="522" extrusionOk="0">
                  <a:moveTo>
                    <a:pt x="1731" y="0"/>
                  </a:moveTo>
                  <a:cubicBezTo>
                    <a:pt x="1726" y="0"/>
                    <a:pt x="1722" y="0"/>
                    <a:pt x="1718" y="1"/>
                  </a:cubicBezTo>
                  <a:lnTo>
                    <a:pt x="974" y="115"/>
                  </a:lnTo>
                  <a:cubicBezTo>
                    <a:pt x="861" y="132"/>
                    <a:pt x="749" y="150"/>
                    <a:pt x="637" y="167"/>
                  </a:cubicBezTo>
                  <a:cubicBezTo>
                    <a:pt x="491" y="191"/>
                    <a:pt x="345" y="219"/>
                    <a:pt x="198" y="232"/>
                  </a:cubicBezTo>
                  <a:lnTo>
                    <a:pt x="189" y="229"/>
                  </a:lnTo>
                  <a:cubicBezTo>
                    <a:pt x="175" y="225"/>
                    <a:pt x="161" y="223"/>
                    <a:pt x="148" y="223"/>
                  </a:cubicBezTo>
                  <a:cubicBezTo>
                    <a:pt x="86" y="223"/>
                    <a:pt x="28" y="263"/>
                    <a:pt x="8" y="325"/>
                  </a:cubicBezTo>
                  <a:lnTo>
                    <a:pt x="8" y="329"/>
                  </a:lnTo>
                  <a:lnTo>
                    <a:pt x="8" y="330"/>
                  </a:lnTo>
                  <a:lnTo>
                    <a:pt x="4" y="348"/>
                  </a:lnTo>
                  <a:lnTo>
                    <a:pt x="4" y="348"/>
                  </a:lnTo>
                  <a:lnTo>
                    <a:pt x="7" y="337"/>
                  </a:lnTo>
                  <a:lnTo>
                    <a:pt x="7" y="337"/>
                  </a:lnTo>
                  <a:cubicBezTo>
                    <a:pt x="4" y="348"/>
                    <a:pt x="2" y="359"/>
                    <a:pt x="2" y="371"/>
                  </a:cubicBezTo>
                  <a:cubicBezTo>
                    <a:pt x="0" y="443"/>
                    <a:pt x="53" y="506"/>
                    <a:pt x="124" y="517"/>
                  </a:cubicBezTo>
                  <a:cubicBezTo>
                    <a:pt x="138" y="520"/>
                    <a:pt x="152" y="522"/>
                    <a:pt x="168" y="522"/>
                  </a:cubicBezTo>
                  <a:cubicBezTo>
                    <a:pt x="195" y="520"/>
                    <a:pt x="220" y="519"/>
                    <a:pt x="247" y="514"/>
                  </a:cubicBezTo>
                  <a:cubicBezTo>
                    <a:pt x="284" y="509"/>
                    <a:pt x="323" y="503"/>
                    <a:pt x="358" y="495"/>
                  </a:cubicBezTo>
                  <a:cubicBezTo>
                    <a:pt x="393" y="488"/>
                    <a:pt x="429" y="482"/>
                    <a:pt x="464" y="476"/>
                  </a:cubicBezTo>
                  <a:cubicBezTo>
                    <a:pt x="535" y="463"/>
                    <a:pt x="605" y="449"/>
                    <a:pt x="676" y="436"/>
                  </a:cubicBezTo>
                  <a:cubicBezTo>
                    <a:pt x="779" y="417"/>
                    <a:pt x="882" y="398"/>
                    <a:pt x="985" y="379"/>
                  </a:cubicBezTo>
                  <a:cubicBezTo>
                    <a:pt x="1243" y="332"/>
                    <a:pt x="1501" y="286"/>
                    <a:pt x="1759" y="241"/>
                  </a:cubicBezTo>
                  <a:cubicBezTo>
                    <a:pt x="1824" y="230"/>
                    <a:pt x="1864" y="156"/>
                    <a:pt x="1849" y="94"/>
                  </a:cubicBezTo>
                  <a:cubicBezTo>
                    <a:pt x="1836" y="38"/>
                    <a:pt x="1786" y="0"/>
                    <a:pt x="1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3" name="Google Shape;13893;p25"/>
            <p:cNvSpPr/>
            <p:nvPr/>
          </p:nvSpPr>
          <p:spPr>
            <a:xfrm>
              <a:off x="7801952" y="4628451"/>
              <a:ext cx="67958" cy="104998"/>
            </a:xfrm>
            <a:custGeom>
              <a:avLst/>
              <a:gdLst/>
              <a:ahLst/>
              <a:cxnLst/>
              <a:rect l="l" t="t" r="r" b="b"/>
              <a:pathLst>
                <a:path w="2020" h="3121" extrusionOk="0">
                  <a:moveTo>
                    <a:pt x="1632" y="895"/>
                  </a:moveTo>
                  <a:lnTo>
                    <a:pt x="1632" y="895"/>
                  </a:lnTo>
                  <a:cubicBezTo>
                    <a:pt x="1631" y="896"/>
                    <a:pt x="1631" y="897"/>
                    <a:pt x="1631" y="898"/>
                  </a:cubicBezTo>
                  <a:cubicBezTo>
                    <a:pt x="1631" y="897"/>
                    <a:pt x="1631" y="896"/>
                    <a:pt x="1632" y="895"/>
                  </a:cubicBezTo>
                  <a:close/>
                  <a:moveTo>
                    <a:pt x="807" y="2130"/>
                  </a:moveTo>
                  <a:lnTo>
                    <a:pt x="826" y="2133"/>
                  </a:lnTo>
                  <a:lnTo>
                    <a:pt x="845" y="2137"/>
                  </a:lnTo>
                  <a:lnTo>
                    <a:pt x="815" y="2175"/>
                  </a:lnTo>
                  <a:cubicBezTo>
                    <a:pt x="708" y="2307"/>
                    <a:pt x="595" y="2433"/>
                    <a:pt x="481" y="2559"/>
                  </a:cubicBezTo>
                  <a:lnTo>
                    <a:pt x="494" y="2547"/>
                  </a:lnTo>
                  <a:lnTo>
                    <a:pt x="494" y="2547"/>
                  </a:lnTo>
                  <a:cubicBezTo>
                    <a:pt x="437" y="2606"/>
                    <a:pt x="377" y="2666"/>
                    <a:pt x="318" y="2725"/>
                  </a:cubicBezTo>
                  <a:cubicBezTo>
                    <a:pt x="321" y="2712"/>
                    <a:pt x="326" y="2699"/>
                    <a:pt x="331" y="2688"/>
                  </a:cubicBezTo>
                  <a:cubicBezTo>
                    <a:pt x="351" y="2636"/>
                    <a:pt x="375" y="2584"/>
                    <a:pt x="401" y="2533"/>
                  </a:cubicBezTo>
                  <a:cubicBezTo>
                    <a:pt x="442" y="2462"/>
                    <a:pt x="484" y="2392"/>
                    <a:pt x="534" y="2326"/>
                  </a:cubicBezTo>
                  <a:lnTo>
                    <a:pt x="534" y="2326"/>
                  </a:lnTo>
                  <a:lnTo>
                    <a:pt x="530" y="2331"/>
                  </a:lnTo>
                  <a:lnTo>
                    <a:pt x="535" y="2324"/>
                  </a:lnTo>
                  <a:lnTo>
                    <a:pt x="539" y="2317"/>
                  </a:lnTo>
                  <a:lnTo>
                    <a:pt x="539" y="2317"/>
                  </a:lnTo>
                  <a:cubicBezTo>
                    <a:pt x="565" y="2284"/>
                    <a:pt x="592" y="2251"/>
                    <a:pt x="621" y="2220"/>
                  </a:cubicBezTo>
                  <a:cubicBezTo>
                    <a:pt x="633" y="2207"/>
                    <a:pt x="646" y="2194"/>
                    <a:pt x="659" y="2183"/>
                  </a:cubicBezTo>
                  <a:cubicBezTo>
                    <a:pt x="671" y="2174"/>
                    <a:pt x="684" y="2164"/>
                    <a:pt x="698" y="2156"/>
                  </a:cubicBezTo>
                  <a:cubicBezTo>
                    <a:pt x="708" y="2150"/>
                    <a:pt x="719" y="2145"/>
                    <a:pt x="730" y="2141"/>
                  </a:cubicBezTo>
                  <a:lnTo>
                    <a:pt x="730" y="2141"/>
                  </a:lnTo>
                  <a:lnTo>
                    <a:pt x="723" y="2142"/>
                  </a:lnTo>
                  <a:lnTo>
                    <a:pt x="731" y="2139"/>
                  </a:lnTo>
                  <a:cubicBezTo>
                    <a:pt x="741" y="2137"/>
                    <a:pt x="750" y="2134"/>
                    <a:pt x="760" y="2133"/>
                  </a:cubicBezTo>
                  <a:cubicBezTo>
                    <a:pt x="768" y="2131"/>
                    <a:pt x="779" y="2130"/>
                    <a:pt x="785" y="2130"/>
                  </a:cubicBezTo>
                  <a:close/>
                  <a:moveTo>
                    <a:pt x="458" y="2973"/>
                  </a:moveTo>
                  <a:lnTo>
                    <a:pt x="454" y="2976"/>
                  </a:lnTo>
                  <a:lnTo>
                    <a:pt x="458" y="2973"/>
                  </a:lnTo>
                  <a:close/>
                  <a:moveTo>
                    <a:pt x="446" y="2985"/>
                  </a:moveTo>
                  <a:cubicBezTo>
                    <a:pt x="446" y="2986"/>
                    <a:pt x="445" y="2987"/>
                    <a:pt x="445" y="2988"/>
                  </a:cubicBezTo>
                  <a:lnTo>
                    <a:pt x="446" y="2985"/>
                  </a:lnTo>
                  <a:close/>
                  <a:moveTo>
                    <a:pt x="1732" y="1"/>
                  </a:moveTo>
                  <a:cubicBezTo>
                    <a:pt x="1715" y="1"/>
                    <a:pt x="1697" y="3"/>
                    <a:pt x="1680" y="7"/>
                  </a:cubicBezTo>
                  <a:cubicBezTo>
                    <a:pt x="1661" y="11"/>
                    <a:pt x="1642" y="18"/>
                    <a:pt x="1624" y="26"/>
                  </a:cubicBezTo>
                  <a:cubicBezTo>
                    <a:pt x="1604" y="37"/>
                    <a:pt x="1585" y="48"/>
                    <a:pt x="1567" y="61"/>
                  </a:cubicBezTo>
                  <a:cubicBezTo>
                    <a:pt x="1526" y="91"/>
                    <a:pt x="1491" y="125"/>
                    <a:pt x="1461" y="167"/>
                  </a:cubicBezTo>
                  <a:lnTo>
                    <a:pt x="1422" y="217"/>
                  </a:lnTo>
                  <a:cubicBezTo>
                    <a:pt x="1399" y="244"/>
                    <a:pt x="1377" y="273"/>
                    <a:pt x="1357" y="301"/>
                  </a:cubicBezTo>
                  <a:cubicBezTo>
                    <a:pt x="1308" y="364"/>
                    <a:pt x="1263" y="431"/>
                    <a:pt x="1224" y="501"/>
                  </a:cubicBezTo>
                  <a:cubicBezTo>
                    <a:pt x="1179" y="578"/>
                    <a:pt x="1143" y="662"/>
                    <a:pt x="1118" y="749"/>
                  </a:cubicBezTo>
                  <a:cubicBezTo>
                    <a:pt x="1094" y="833"/>
                    <a:pt x="1081" y="922"/>
                    <a:pt x="1124" y="1001"/>
                  </a:cubicBezTo>
                  <a:cubicBezTo>
                    <a:pt x="1152" y="1055"/>
                    <a:pt x="1205" y="1082"/>
                    <a:pt x="1260" y="1099"/>
                  </a:cubicBezTo>
                  <a:cubicBezTo>
                    <a:pt x="1276" y="1104"/>
                    <a:pt x="1291" y="1106"/>
                    <a:pt x="1305" y="1106"/>
                  </a:cubicBezTo>
                  <a:cubicBezTo>
                    <a:pt x="1436" y="1106"/>
                    <a:pt x="1505" y="927"/>
                    <a:pt x="1384" y="844"/>
                  </a:cubicBezTo>
                  <a:lnTo>
                    <a:pt x="1384" y="841"/>
                  </a:lnTo>
                  <a:cubicBezTo>
                    <a:pt x="1390" y="816"/>
                    <a:pt x="1398" y="790"/>
                    <a:pt x="1407" y="765"/>
                  </a:cubicBezTo>
                  <a:cubicBezTo>
                    <a:pt x="1425" y="716"/>
                    <a:pt x="1445" y="670"/>
                    <a:pt x="1469" y="624"/>
                  </a:cubicBezTo>
                  <a:lnTo>
                    <a:pt x="1469" y="624"/>
                  </a:lnTo>
                  <a:lnTo>
                    <a:pt x="1467" y="627"/>
                  </a:lnTo>
                  <a:cubicBezTo>
                    <a:pt x="1493" y="581"/>
                    <a:pt x="1521" y="539"/>
                    <a:pt x="1551" y="497"/>
                  </a:cubicBezTo>
                  <a:lnTo>
                    <a:pt x="1551" y="497"/>
                  </a:lnTo>
                  <a:cubicBezTo>
                    <a:pt x="1551" y="497"/>
                    <a:pt x="1551" y="498"/>
                    <a:pt x="1550" y="499"/>
                  </a:cubicBezTo>
                  <a:cubicBezTo>
                    <a:pt x="1594" y="442"/>
                    <a:pt x="1638" y="385"/>
                    <a:pt x="1686" y="333"/>
                  </a:cubicBezTo>
                  <a:cubicBezTo>
                    <a:pt x="1699" y="319"/>
                    <a:pt x="1711" y="306"/>
                    <a:pt x="1726" y="293"/>
                  </a:cubicBezTo>
                  <a:lnTo>
                    <a:pt x="1730" y="289"/>
                  </a:lnTo>
                  <a:lnTo>
                    <a:pt x="1735" y="295"/>
                  </a:lnTo>
                  <a:cubicBezTo>
                    <a:pt x="1737" y="298"/>
                    <a:pt x="1738" y="301"/>
                    <a:pt x="1740" y="304"/>
                  </a:cubicBezTo>
                  <a:lnTo>
                    <a:pt x="1740" y="307"/>
                  </a:lnTo>
                  <a:cubicBezTo>
                    <a:pt x="1741" y="311"/>
                    <a:pt x="1741" y="312"/>
                    <a:pt x="1741" y="315"/>
                  </a:cubicBezTo>
                  <a:cubicBezTo>
                    <a:pt x="1743" y="322"/>
                    <a:pt x="1745" y="328"/>
                    <a:pt x="1745" y="334"/>
                  </a:cubicBezTo>
                  <a:cubicBezTo>
                    <a:pt x="1745" y="380"/>
                    <a:pt x="1743" y="425"/>
                    <a:pt x="1738" y="471"/>
                  </a:cubicBezTo>
                  <a:cubicBezTo>
                    <a:pt x="1733" y="523"/>
                    <a:pt x="1724" y="575"/>
                    <a:pt x="1713" y="626"/>
                  </a:cubicBezTo>
                  <a:cubicBezTo>
                    <a:pt x="1713" y="625"/>
                    <a:pt x="1714" y="625"/>
                    <a:pt x="1714" y="624"/>
                  </a:cubicBezTo>
                  <a:lnTo>
                    <a:pt x="1714" y="624"/>
                  </a:lnTo>
                  <a:lnTo>
                    <a:pt x="1713" y="629"/>
                  </a:lnTo>
                  <a:cubicBezTo>
                    <a:pt x="1713" y="629"/>
                    <a:pt x="1713" y="629"/>
                    <a:pt x="1713" y="629"/>
                  </a:cubicBezTo>
                  <a:lnTo>
                    <a:pt x="1713" y="629"/>
                  </a:lnTo>
                  <a:cubicBezTo>
                    <a:pt x="1711" y="630"/>
                    <a:pt x="1711" y="634"/>
                    <a:pt x="1711" y="635"/>
                  </a:cubicBezTo>
                  <a:cubicBezTo>
                    <a:pt x="1711" y="635"/>
                    <a:pt x="1711" y="635"/>
                    <a:pt x="1711" y="635"/>
                  </a:cubicBezTo>
                  <a:lnTo>
                    <a:pt x="1711" y="635"/>
                  </a:lnTo>
                  <a:cubicBezTo>
                    <a:pt x="1690" y="723"/>
                    <a:pt x="1662" y="808"/>
                    <a:pt x="1632" y="894"/>
                  </a:cubicBezTo>
                  <a:lnTo>
                    <a:pt x="1632" y="894"/>
                  </a:lnTo>
                  <a:cubicBezTo>
                    <a:pt x="1632" y="893"/>
                    <a:pt x="1632" y="893"/>
                    <a:pt x="1632" y="893"/>
                  </a:cubicBezTo>
                  <a:lnTo>
                    <a:pt x="1632" y="893"/>
                  </a:lnTo>
                  <a:cubicBezTo>
                    <a:pt x="1591" y="996"/>
                    <a:pt x="1545" y="1097"/>
                    <a:pt x="1493" y="1196"/>
                  </a:cubicBezTo>
                  <a:cubicBezTo>
                    <a:pt x="1493" y="1194"/>
                    <a:pt x="1493" y="1194"/>
                    <a:pt x="1493" y="1194"/>
                  </a:cubicBezTo>
                  <a:cubicBezTo>
                    <a:pt x="1428" y="1314"/>
                    <a:pt x="1355" y="1430"/>
                    <a:pt x="1279" y="1545"/>
                  </a:cubicBezTo>
                  <a:lnTo>
                    <a:pt x="1138" y="1754"/>
                  </a:lnTo>
                  <a:cubicBezTo>
                    <a:pt x="1141" y="1750"/>
                    <a:pt x="1145" y="1745"/>
                    <a:pt x="1148" y="1740"/>
                  </a:cubicBezTo>
                  <a:lnTo>
                    <a:pt x="1148" y="1740"/>
                  </a:lnTo>
                  <a:cubicBezTo>
                    <a:pt x="1105" y="1797"/>
                    <a:pt x="1064" y="1856"/>
                    <a:pt x="1021" y="1913"/>
                  </a:cubicBezTo>
                  <a:cubicBezTo>
                    <a:pt x="967" y="1884"/>
                    <a:pt x="909" y="1865"/>
                    <a:pt x="849" y="1856"/>
                  </a:cubicBezTo>
                  <a:cubicBezTo>
                    <a:pt x="829" y="1853"/>
                    <a:pt x="810" y="1851"/>
                    <a:pt x="791" y="1851"/>
                  </a:cubicBezTo>
                  <a:cubicBezTo>
                    <a:pt x="690" y="1851"/>
                    <a:pt x="591" y="1891"/>
                    <a:pt x="510" y="1952"/>
                  </a:cubicBezTo>
                  <a:cubicBezTo>
                    <a:pt x="413" y="2025"/>
                    <a:pt x="342" y="2128"/>
                    <a:pt x="274" y="2226"/>
                  </a:cubicBezTo>
                  <a:cubicBezTo>
                    <a:pt x="198" y="2331"/>
                    <a:pt x="135" y="2443"/>
                    <a:pt x="84" y="2562"/>
                  </a:cubicBezTo>
                  <a:cubicBezTo>
                    <a:pt x="57" y="2627"/>
                    <a:pt x="35" y="2693"/>
                    <a:pt x="19" y="2761"/>
                  </a:cubicBezTo>
                  <a:cubicBezTo>
                    <a:pt x="5" y="2815"/>
                    <a:pt x="0" y="2872"/>
                    <a:pt x="5" y="2927"/>
                  </a:cubicBezTo>
                  <a:cubicBezTo>
                    <a:pt x="11" y="2981"/>
                    <a:pt x="27" y="3038"/>
                    <a:pt x="71" y="3071"/>
                  </a:cubicBezTo>
                  <a:cubicBezTo>
                    <a:pt x="90" y="3089"/>
                    <a:pt x="111" y="3101"/>
                    <a:pt x="135" y="3109"/>
                  </a:cubicBezTo>
                  <a:cubicBezTo>
                    <a:pt x="157" y="3116"/>
                    <a:pt x="181" y="3119"/>
                    <a:pt x="204" y="3120"/>
                  </a:cubicBezTo>
                  <a:lnTo>
                    <a:pt x="207" y="3120"/>
                  </a:lnTo>
                  <a:cubicBezTo>
                    <a:pt x="306" y="3119"/>
                    <a:pt x="385" y="3051"/>
                    <a:pt x="448" y="2983"/>
                  </a:cubicBezTo>
                  <a:lnTo>
                    <a:pt x="448" y="2983"/>
                  </a:lnTo>
                  <a:lnTo>
                    <a:pt x="446" y="2985"/>
                  </a:lnTo>
                  <a:lnTo>
                    <a:pt x="446" y="2985"/>
                  </a:lnTo>
                  <a:cubicBezTo>
                    <a:pt x="448" y="2983"/>
                    <a:pt x="450" y="2982"/>
                    <a:pt x="451" y="2980"/>
                  </a:cubicBezTo>
                  <a:lnTo>
                    <a:pt x="454" y="2976"/>
                  </a:lnTo>
                  <a:lnTo>
                    <a:pt x="477" y="2952"/>
                  </a:lnTo>
                  <a:lnTo>
                    <a:pt x="477" y="2952"/>
                  </a:lnTo>
                  <a:cubicBezTo>
                    <a:pt x="487" y="2944"/>
                    <a:pt x="495" y="2934"/>
                    <a:pt x="503" y="2924"/>
                  </a:cubicBezTo>
                  <a:lnTo>
                    <a:pt x="503" y="2924"/>
                  </a:lnTo>
                  <a:lnTo>
                    <a:pt x="497" y="2931"/>
                  </a:lnTo>
                  <a:cubicBezTo>
                    <a:pt x="575" y="2850"/>
                    <a:pt x="648" y="2764"/>
                    <a:pt x="722" y="2679"/>
                  </a:cubicBezTo>
                  <a:cubicBezTo>
                    <a:pt x="799" y="2587"/>
                    <a:pt x="879" y="2497"/>
                    <a:pt x="955" y="2402"/>
                  </a:cubicBezTo>
                  <a:cubicBezTo>
                    <a:pt x="985" y="2365"/>
                    <a:pt x="1016" y="2327"/>
                    <a:pt x="1046" y="2291"/>
                  </a:cubicBezTo>
                  <a:cubicBezTo>
                    <a:pt x="1081" y="2327"/>
                    <a:pt x="1114" y="2365"/>
                    <a:pt x="1148" y="2402"/>
                  </a:cubicBezTo>
                  <a:cubicBezTo>
                    <a:pt x="1175" y="2432"/>
                    <a:pt x="1212" y="2448"/>
                    <a:pt x="1250" y="2448"/>
                  </a:cubicBezTo>
                  <a:cubicBezTo>
                    <a:pt x="1284" y="2448"/>
                    <a:pt x="1317" y="2436"/>
                    <a:pt x="1344" y="2411"/>
                  </a:cubicBezTo>
                  <a:cubicBezTo>
                    <a:pt x="1399" y="2359"/>
                    <a:pt x="1403" y="2270"/>
                    <a:pt x="1349" y="2215"/>
                  </a:cubicBezTo>
                  <a:cubicBezTo>
                    <a:pt x="1306" y="2166"/>
                    <a:pt x="1265" y="2117"/>
                    <a:pt x="1219" y="2069"/>
                  </a:cubicBezTo>
                  <a:cubicBezTo>
                    <a:pt x="1271" y="2003"/>
                    <a:pt x="1322" y="1935"/>
                    <a:pt x="1369" y="1865"/>
                  </a:cubicBezTo>
                  <a:cubicBezTo>
                    <a:pt x="1423" y="1786"/>
                    <a:pt x="1479" y="1705"/>
                    <a:pt x="1532" y="1626"/>
                  </a:cubicBezTo>
                  <a:cubicBezTo>
                    <a:pt x="1615" y="1506"/>
                    <a:pt x="1689" y="1381"/>
                    <a:pt x="1756" y="1253"/>
                  </a:cubicBezTo>
                  <a:cubicBezTo>
                    <a:pt x="1847" y="1075"/>
                    <a:pt x="1920" y="888"/>
                    <a:pt x="1971" y="695"/>
                  </a:cubicBezTo>
                  <a:cubicBezTo>
                    <a:pt x="1995" y="594"/>
                    <a:pt x="2010" y="491"/>
                    <a:pt x="2017" y="388"/>
                  </a:cubicBezTo>
                  <a:cubicBezTo>
                    <a:pt x="2020" y="345"/>
                    <a:pt x="2018" y="303"/>
                    <a:pt x="2012" y="260"/>
                  </a:cubicBezTo>
                  <a:cubicBezTo>
                    <a:pt x="2004" y="222"/>
                    <a:pt x="1991" y="186"/>
                    <a:pt x="1972" y="152"/>
                  </a:cubicBezTo>
                  <a:cubicBezTo>
                    <a:pt x="1934" y="81"/>
                    <a:pt x="1868" y="29"/>
                    <a:pt x="1789" y="8"/>
                  </a:cubicBezTo>
                  <a:cubicBezTo>
                    <a:pt x="1771" y="3"/>
                    <a:pt x="1752" y="1"/>
                    <a:pt x="1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4" name="Google Shape;13894;p25"/>
            <p:cNvSpPr/>
            <p:nvPr/>
          </p:nvSpPr>
          <p:spPr>
            <a:xfrm>
              <a:off x="7894708" y="4649478"/>
              <a:ext cx="88648" cy="60119"/>
            </a:xfrm>
            <a:custGeom>
              <a:avLst/>
              <a:gdLst/>
              <a:ahLst/>
              <a:cxnLst/>
              <a:rect l="l" t="t" r="r" b="b"/>
              <a:pathLst>
                <a:path w="2635" h="1787" extrusionOk="0">
                  <a:moveTo>
                    <a:pt x="809" y="356"/>
                  </a:moveTo>
                  <a:lnTo>
                    <a:pt x="809" y="356"/>
                  </a:lnTo>
                  <a:cubicBezTo>
                    <a:pt x="808" y="357"/>
                    <a:pt x="807" y="357"/>
                    <a:pt x="806" y="357"/>
                  </a:cubicBezTo>
                  <a:cubicBezTo>
                    <a:pt x="807" y="357"/>
                    <a:pt x="808" y="357"/>
                    <a:pt x="809" y="356"/>
                  </a:cubicBezTo>
                  <a:close/>
                  <a:moveTo>
                    <a:pt x="649" y="466"/>
                  </a:moveTo>
                  <a:lnTo>
                    <a:pt x="647" y="468"/>
                  </a:lnTo>
                  <a:lnTo>
                    <a:pt x="647" y="468"/>
                  </a:lnTo>
                  <a:cubicBezTo>
                    <a:pt x="648" y="467"/>
                    <a:pt x="648" y="467"/>
                    <a:pt x="649" y="466"/>
                  </a:cubicBezTo>
                  <a:close/>
                  <a:moveTo>
                    <a:pt x="1365" y="1420"/>
                  </a:moveTo>
                  <a:lnTo>
                    <a:pt x="1365" y="1420"/>
                  </a:lnTo>
                  <a:cubicBezTo>
                    <a:pt x="1366" y="1421"/>
                    <a:pt x="1366" y="1423"/>
                    <a:pt x="1367" y="1425"/>
                  </a:cubicBezTo>
                  <a:cubicBezTo>
                    <a:pt x="1366" y="1423"/>
                    <a:pt x="1365" y="1421"/>
                    <a:pt x="1365" y="1420"/>
                  </a:cubicBezTo>
                  <a:close/>
                  <a:moveTo>
                    <a:pt x="2076" y="1"/>
                  </a:moveTo>
                  <a:cubicBezTo>
                    <a:pt x="2049" y="1"/>
                    <a:pt x="2022" y="3"/>
                    <a:pt x="1995" y="7"/>
                  </a:cubicBezTo>
                  <a:cubicBezTo>
                    <a:pt x="1889" y="21"/>
                    <a:pt x="1788" y="51"/>
                    <a:pt x="1691" y="97"/>
                  </a:cubicBezTo>
                  <a:cubicBezTo>
                    <a:pt x="1607" y="140"/>
                    <a:pt x="1530" y="197"/>
                    <a:pt x="1465" y="265"/>
                  </a:cubicBezTo>
                  <a:cubicBezTo>
                    <a:pt x="1356" y="376"/>
                    <a:pt x="1273" y="512"/>
                    <a:pt x="1196" y="647"/>
                  </a:cubicBezTo>
                  <a:cubicBezTo>
                    <a:pt x="1153" y="708"/>
                    <a:pt x="1172" y="794"/>
                    <a:pt x="1235" y="833"/>
                  </a:cubicBezTo>
                  <a:cubicBezTo>
                    <a:pt x="1258" y="848"/>
                    <a:pt x="1282" y="855"/>
                    <a:pt x="1307" y="855"/>
                  </a:cubicBezTo>
                  <a:cubicBezTo>
                    <a:pt x="1353" y="855"/>
                    <a:pt x="1397" y="831"/>
                    <a:pt x="1422" y="789"/>
                  </a:cubicBezTo>
                  <a:cubicBezTo>
                    <a:pt x="1465" y="719"/>
                    <a:pt x="1508" y="648"/>
                    <a:pt x="1555" y="580"/>
                  </a:cubicBezTo>
                  <a:cubicBezTo>
                    <a:pt x="1582" y="544"/>
                    <a:pt x="1612" y="507"/>
                    <a:pt x="1642" y="474"/>
                  </a:cubicBezTo>
                  <a:cubicBezTo>
                    <a:pt x="1664" y="452"/>
                    <a:pt x="1687" y="428"/>
                    <a:pt x="1710" y="409"/>
                  </a:cubicBezTo>
                  <a:cubicBezTo>
                    <a:pt x="1726" y="398"/>
                    <a:pt x="1740" y="387"/>
                    <a:pt x="1756" y="376"/>
                  </a:cubicBezTo>
                  <a:cubicBezTo>
                    <a:pt x="1777" y="363"/>
                    <a:pt x="1799" y="352"/>
                    <a:pt x="1821" y="341"/>
                  </a:cubicBezTo>
                  <a:lnTo>
                    <a:pt x="1819" y="341"/>
                  </a:lnTo>
                  <a:cubicBezTo>
                    <a:pt x="1846" y="328"/>
                    <a:pt x="1876" y="319"/>
                    <a:pt x="1907" y="309"/>
                  </a:cubicBezTo>
                  <a:cubicBezTo>
                    <a:pt x="1940" y="300"/>
                    <a:pt x="1975" y="292"/>
                    <a:pt x="2008" y="286"/>
                  </a:cubicBezTo>
                  <a:cubicBezTo>
                    <a:pt x="2025" y="284"/>
                    <a:pt x="2041" y="281"/>
                    <a:pt x="2057" y="281"/>
                  </a:cubicBezTo>
                  <a:lnTo>
                    <a:pt x="2092" y="281"/>
                  </a:lnTo>
                  <a:cubicBezTo>
                    <a:pt x="2109" y="282"/>
                    <a:pt x="2128" y="286"/>
                    <a:pt x="2146" y="289"/>
                  </a:cubicBezTo>
                  <a:cubicBezTo>
                    <a:pt x="2152" y="292"/>
                    <a:pt x="2160" y="294"/>
                    <a:pt x="2166" y="295"/>
                  </a:cubicBezTo>
                  <a:cubicBezTo>
                    <a:pt x="2177" y="300"/>
                    <a:pt x="2184" y="303"/>
                    <a:pt x="2196" y="309"/>
                  </a:cubicBezTo>
                  <a:cubicBezTo>
                    <a:pt x="2209" y="317"/>
                    <a:pt x="2220" y="322"/>
                    <a:pt x="2233" y="333"/>
                  </a:cubicBezTo>
                  <a:cubicBezTo>
                    <a:pt x="2247" y="343"/>
                    <a:pt x="2260" y="354"/>
                    <a:pt x="2271" y="365"/>
                  </a:cubicBezTo>
                  <a:cubicBezTo>
                    <a:pt x="2286" y="381"/>
                    <a:pt x="2301" y="396"/>
                    <a:pt x="2315" y="412"/>
                  </a:cubicBezTo>
                  <a:cubicBezTo>
                    <a:pt x="2318" y="415"/>
                    <a:pt x="2320" y="417"/>
                    <a:pt x="2324" y="423"/>
                  </a:cubicBezTo>
                  <a:cubicBezTo>
                    <a:pt x="2328" y="430"/>
                    <a:pt x="2331" y="436"/>
                    <a:pt x="2334" y="444"/>
                  </a:cubicBezTo>
                  <a:lnTo>
                    <a:pt x="2331" y="438"/>
                  </a:lnTo>
                  <a:lnTo>
                    <a:pt x="2331" y="438"/>
                  </a:lnTo>
                  <a:cubicBezTo>
                    <a:pt x="2333" y="441"/>
                    <a:pt x="2336" y="447"/>
                    <a:pt x="2336" y="450"/>
                  </a:cubicBezTo>
                  <a:cubicBezTo>
                    <a:pt x="2337" y="455"/>
                    <a:pt x="2337" y="457"/>
                    <a:pt x="2339" y="463"/>
                  </a:cubicBezTo>
                  <a:cubicBezTo>
                    <a:pt x="2340" y="468"/>
                    <a:pt x="2340" y="471"/>
                    <a:pt x="2340" y="479"/>
                  </a:cubicBezTo>
                  <a:cubicBezTo>
                    <a:pt x="2340" y="485"/>
                    <a:pt x="2340" y="491"/>
                    <a:pt x="2340" y="498"/>
                  </a:cubicBezTo>
                  <a:cubicBezTo>
                    <a:pt x="2339" y="506"/>
                    <a:pt x="2337" y="512"/>
                    <a:pt x="2337" y="518"/>
                  </a:cubicBezTo>
                  <a:cubicBezTo>
                    <a:pt x="2338" y="517"/>
                    <a:pt x="2338" y="516"/>
                    <a:pt x="2339" y="515"/>
                  </a:cubicBezTo>
                  <a:lnTo>
                    <a:pt x="2339" y="515"/>
                  </a:lnTo>
                  <a:cubicBezTo>
                    <a:pt x="2337" y="519"/>
                    <a:pt x="2336" y="523"/>
                    <a:pt x="2334" y="526"/>
                  </a:cubicBezTo>
                  <a:cubicBezTo>
                    <a:pt x="2320" y="561"/>
                    <a:pt x="2304" y="593"/>
                    <a:pt x="2288" y="626"/>
                  </a:cubicBezTo>
                  <a:cubicBezTo>
                    <a:pt x="2261" y="673"/>
                    <a:pt x="2234" y="719"/>
                    <a:pt x="2206" y="765"/>
                  </a:cubicBezTo>
                  <a:cubicBezTo>
                    <a:pt x="2180" y="805"/>
                    <a:pt x="2155" y="841"/>
                    <a:pt x="2128" y="879"/>
                  </a:cubicBezTo>
                  <a:cubicBezTo>
                    <a:pt x="2046" y="982"/>
                    <a:pt x="1960" y="1083"/>
                    <a:pt x="1870" y="1180"/>
                  </a:cubicBezTo>
                  <a:cubicBezTo>
                    <a:pt x="1816" y="1235"/>
                    <a:pt x="1759" y="1289"/>
                    <a:pt x="1699" y="1338"/>
                  </a:cubicBezTo>
                  <a:lnTo>
                    <a:pt x="1702" y="1337"/>
                  </a:lnTo>
                  <a:lnTo>
                    <a:pt x="1702" y="1337"/>
                  </a:lnTo>
                  <a:cubicBezTo>
                    <a:pt x="1666" y="1365"/>
                    <a:pt x="1630" y="1394"/>
                    <a:pt x="1590" y="1419"/>
                  </a:cubicBezTo>
                  <a:cubicBezTo>
                    <a:pt x="1566" y="1433"/>
                    <a:pt x="1542" y="1444"/>
                    <a:pt x="1519" y="1457"/>
                  </a:cubicBezTo>
                  <a:cubicBezTo>
                    <a:pt x="1508" y="1462"/>
                    <a:pt x="1498" y="1467"/>
                    <a:pt x="1485" y="1470"/>
                  </a:cubicBezTo>
                  <a:cubicBezTo>
                    <a:pt x="1473" y="1473"/>
                    <a:pt x="1459" y="1476"/>
                    <a:pt x="1446" y="1479"/>
                  </a:cubicBezTo>
                  <a:lnTo>
                    <a:pt x="1424" y="1482"/>
                  </a:lnTo>
                  <a:lnTo>
                    <a:pt x="1402" y="1482"/>
                  </a:lnTo>
                  <a:lnTo>
                    <a:pt x="1397" y="1478"/>
                  </a:lnTo>
                  <a:cubicBezTo>
                    <a:pt x="1392" y="1471"/>
                    <a:pt x="1386" y="1465"/>
                    <a:pt x="1383" y="1459"/>
                  </a:cubicBezTo>
                  <a:cubicBezTo>
                    <a:pt x="1379" y="1452"/>
                    <a:pt x="1376" y="1446"/>
                    <a:pt x="1371" y="1440"/>
                  </a:cubicBezTo>
                  <a:cubicBezTo>
                    <a:pt x="1369" y="1432"/>
                    <a:pt x="1367" y="1426"/>
                    <a:pt x="1365" y="1419"/>
                  </a:cubicBezTo>
                  <a:lnTo>
                    <a:pt x="1365" y="1419"/>
                  </a:lnTo>
                  <a:cubicBezTo>
                    <a:pt x="1365" y="1418"/>
                    <a:pt x="1365" y="1418"/>
                    <a:pt x="1365" y="1417"/>
                  </a:cubicBezTo>
                  <a:lnTo>
                    <a:pt x="1364" y="1402"/>
                  </a:lnTo>
                  <a:cubicBezTo>
                    <a:pt x="1364" y="1384"/>
                    <a:pt x="1364" y="1367"/>
                    <a:pt x="1365" y="1351"/>
                  </a:cubicBezTo>
                  <a:cubicBezTo>
                    <a:pt x="1367" y="1334"/>
                    <a:pt x="1370" y="1318"/>
                    <a:pt x="1373" y="1302"/>
                  </a:cubicBezTo>
                  <a:cubicBezTo>
                    <a:pt x="1379" y="1280"/>
                    <a:pt x="1386" y="1258"/>
                    <a:pt x="1394" y="1235"/>
                  </a:cubicBezTo>
                  <a:lnTo>
                    <a:pt x="1395" y="1229"/>
                  </a:lnTo>
                  <a:cubicBezTo>
                    <a:pt x="1470" y="1152"/>
                    <a:pt x="1558" y="1031"/>
                    <a:pt x="1479" y="928"/>
                  </a:cubicBezTo>
                  <a:cubicBezTo>
                    <a:pt x="1451" y="889"/>
                    <a:pt x="1407" y="867"/>
                    <a:pt x="1361" y="867"/>
                  </a:cubicBezTo>
                  <a:cubicBezTo>
                    <a:pt x="1345" y="867"/>
                    <a:pt x="1328" y="870"/>
                    <a:pt x="1311" y="876"/>
                  </a:cubicBezTo>
                  <a:cubicBezTo>
                    <a:pt x="1245" y="901"/>
                    <a:pt x="1212" y="960"/>
                    <a:pt x="1183" y="1022"/>
                  </a:cubicBezTo>
                  <a:lnTo>
                    <a:pt x="1167" y="1057"/>
                  </a:lnTo>
                  <a:lnTo>
                    <a:pt x="1163" y="1061"/>
                  </a:lnTo>
                  <a:cubicBezTo>
                    <a:pt x="1126" y="1099"/>
                    <a:pt x="1087" y="1134"/>
                    <a:pt x="1047" y="1169"/>
                  </a:cubicBezTo>
                  <a:cubicBezTo>
                    <a:pt x="965" y="1234"/>
                    <a:pt x="879" y="1294"/>
                    <a:pt x="791" y="1351"/>
                  </a:cubicBezTo>
                  <a:cubicBezTo>
                    <a:pt x="730" y="1387"/>
                    <a:pt x="669" y="1421"/>
                    <a:pt x="605" y="1452"/>
                  </a:cubicBezTo>
                  <a:cubicBezTo>
                    <a:pt x="572" y="1465"/>
                    <a:pt x="540" y="1478"/>
                    <a:pt x="506" y="1489"/>
                  </a:cubicBezTo>
                  <a:cubicBezTo>
                    <a:pt x="490" y="1492"/>
                    <a:pt x="474" y="1497"/>
                    <a:pt x="457" y="1500"/>
                  </a:cubicBezTo>
                  <a:cubicBezTo>
                    <a:pt x="441" y="1503"/>
                    <a:pt x="423" y="1505"/>
                    <a:pt x="407" y="1506"/>
                  </a:cubicBezTo>
                  <a:lnTo>
                    <a:pt x="377" y="1506"/>
                  </a:lnTo>
                  <a:cubicBezTo>
                    <a:pt x="369" y="1505"/>
                    <a:pt x="358" y="1503"/>
                    <a:pt x="352" y="1501"/>
                  </a:cubicBezTo>
                  <a:cubicBezTo>
                    <a:pt x="347" y="1500"/>
                    <a:pt x="341" y="1498"/>
                    <a:pt x="335" y="1497"/>
                  </a:cubicBezTo>
                  <a:lnTo>
                    <a:pt x="324" y="1492"/>
                  </a:lnTo>
                  <a:cubicBezTo>
                    <a:pt x="320" y="1490"/>
                    <a:pt x="316" y="1487"/>
                    <a:pt x="312" y="1484"/>
                  </a:cubicBezTo>
                  <a:lnTo>
                    <a:pt x="312" y="1484"/>
                  </a:lnTo>
                  <a:lnTo>
                    <a:pt x="308" y="1481"/>
                  </a:lnTo>
                  <a:lnTo>
                    <a:pt x="305" y="1478"/>
                  </a:lnTo>
                  <a:lnTo>
                    <a:pt x="305" y="1476"/>
                  </a:lnTo>
                  <a:lnTo>
                    <a:pt x="301" y="1471"/>
                  </a:lnTo>
                  <a:cubicBezTo>
                    <a:pt x="300" y="1465"/>
                    <a:pt x="297" y="1460"/>
                    <a:pt x="297" y="1455"/>
                  </a:cubicBezTo>
                  <a:cubicBezTo>
                    <a:pt x="295" y="1452"/>
                    <a:pt x="295" y="1448"/>
                    <a:pt x="293" y="1444"/>
                  </a:cubicBezTo>
                  <a:cubicBezTo>
                    <a:pt x="287" y="1402"/>
                    <a:pt x="282" y="1357"/>
                    <a:pt x="279" y="1315"/>
                  </a:cubicBezTo>
                  <a:cubicBezTo>
                    <a:pt x="279" y="1284"/>
                    <a:pt x="279" y="1254"/>
                    <a:pt x="282" y="1224"/>
                  </a:cubicBezTo>
                  <a:cubicBezTo>
                    <a:pt x="286" y="1182"/>
                    <a:pt x="293" y="1140"/>
                    <a:pt x="301" y="1098"/>
                  </a:cubicBezTo>
                  <a:cubicBezTo>
                    <a:pt x="314" y="1049"/>
                    <a:pt x="328" y="1001"/>
                    <a:pt x="346" y="954"/>
                  </a:cubicBezTo>
                  <a:cubicBezTo>
                    <a:pt x="365" y="903"/>
                    <a:pt x="385" y="855"/>
                    <a:pt x="411" y="808"/>
                  </a:cubicBezTo>
                  <a:cubicBezTo>
                    <a:pt x="450" y="735"/>
                    <a:pt x="495" y="666"/>
                    <a:pt x="544" y="597"/>
                  </a:cubicBezTo>
                  <a:cubicBezTo>
                    <a:pt x="574" y="555"/>
                    <a:pt x="607" y="512"/>
                    <a:pt x="642" y="472"/>
                  </a:cubicBezTo>
                  <a:lnTo>
                    <a:pt x="642" y="472"/>
                  </a:lnTo>
                  <a:lnTo>
                    <a:pt x="639" y="477"/>
                  </a:lnTo>
                  <a:cubicBezTo>
                    <a:pt x="640" y="476"/>
                    <a:pt x="642" y="474"/>
                    <a:pt x="643" y="472"/>
                  </a:cubicBezTo>
                  <a:lnTo>
                    <a:pt x="647" y="468"/>
                  </a:lnTo>
                  <a:lnTo>
                    <a:pt x="647" y="468"/>
                  </a:lnTo>
                  <a:cubicBezTo>
                    <a:pt x="646" y="468"/>
                    <a:pt x="646" y="469"/>
                    <a:pt x="645" y="469"/>
                  </a:cubicBezTo>
                  <a:cubicBezTo>
                    <a:pt x="646" y="468"/>
                    <a:pt x="648" y="466"/>
                    <a:pt x="649" y="465"/>
                  </a:cubicBezTo>
                  <a:lnTo>
                    <a:pt x="649" y="465"/>
                  </a:lnTo>
                  <a:cubicBezTo>
                    <a:pt x="649" y="465"/>
                    <a:pt x="649" y="465"/>
                    <a:pt x="649" y="466"/>
                  </a:cubicBezTo>
                  <a:lnTo>
                    <a:pt x="649" y="466"/>
                  </a:lnTo>
                  <a:lnTo>
                    <a:pt x="650" y="465"/>
                  </a:lnTo>
                  <a:lnTo>
                    <a:pt x="650" y="465"/>
                  </a:lnTo>
                  <a:cubicBezTo>
                    <a:pt x="667" y="447"/>
                    <a:pt x="684" y="431"/>
                    <a:pt x="702" y="415"/>
                  </a:cubicBezTo>
                  <a:cubicBezTo>
                    <a:pt x="718" y="404"/>
                    <a:pt x="734" y="392"/>
                    <a:pt x="749" y="382"/>
                  </a:cubicBezTo>
                  <a:cubicBezTo>
                    <a:pt x="759" y="376"/>
                    <a:pt x="768" y="371"/>
                    <a:pt x="778" y="366"/>
                  </a:cubicBezTo>
                  <a:cubicBezTo>
                    <a:pt x="786" y="363"/>
                    <a:pt x="795" y="360"/>
                    <a:pt x="803" y="357"/>
                  </a:cubicBezTo>
                  <a:lnTo>
                    <a:pt x="805" y="357"/>
                  </a:lnTo>
                  <a:lnTo>
                    <a:pt x="811" y="355"/>
                  </a:lnTo>
                  <a:lnTo>
                    <a:pt x="811" y="355"/>
                  </a:lnTo>
                  <a:cubicBezTo>
                    <a:pt x="811" y="356"/>
                    <a:pt x="810" y="356"/>
                    <a:pt x="809" y="356"/>
                  </a:cubicBezTo>
                  <a:lnTo>
                    <a:pt x="809" y="356"/>
                  </a:lnTo>
                  <a:cubicBezTo>
                    <a:pt x="820" y="355"/>
                    <a:pt x="831" y="354"/>
                    <a:pt x="841" y="354"/>
                  </a:cubicBezTo>
                  <a:lnTo>
                    <a:pt x="859" y="354"/>
                  </a:lnTo>
                  <a:lnTo>
                    <a:pt x="870" y="355"/>
                  </a:lnTo>
                  <a:lnTo>
                    <a:pt x="851" y="355"/>
                  </a:lnTo>
                  <a:lnTo>
                    <a:pt x="871" y="358"/>
                  </a:lnTo>
                  <a:cubicBezTo>
                    <a:pt x="884" y="363"/>
                    <a:pt x="897" y="366"/>
                    <a:pt x="911" y="371"/>
                  </a:cubicBezTo>
                  <a:cubicBezTo>
                    <a:pt x="917" y="373"/>
                    <a:pt x="924" y="376"/>
                    <a:pt x="930" y="379"/>
                  </a:cubicBezTo>
                  <a:lnTo>
                    <a:pt x="925" y="377"/>
                  </a:lnTo>
                  <a:lnTo>
                    <a:pt x="925" y="377"/>
                  </a:lnTo>
                  <a:lnTo>
                    <a:pt x="935" y="382"/>
                  </a:lnTo>
                  <a:cubicBezTo>
                    <a:pt x="935" y="384"/>
                    <a:pt x="935" y="384"/>
                    <a:pt x="935" y="384"/>
                  </a:cubicBezTo>
                  <a:lnTo>
                    <a:pt x="938" y="387"/>
                  </a:lnTo>
                  <a:lnTo>
                    <a:pt x="938" y="389"/>
                  </a:lnTo>
                  <a:cubicBezTo>
                    <a:pt x="939" y="393"/>
                    <a:pt x="941" y="398"/>
                    <a:pt x="941" y="403"/>
                  </a:cubicBezTo>
                  <a:cubicBezTo>
                    <a:pt x="958" y="473"/>
                    <a:pt x="1020" y="513"/>
                    <a:pt x="1083" y="513"/>
                  </a:cubicBezTo>
                  <a:cubicBezTo>
                    <a:pt x="1122" y="513"/>
                    <a:pt x="1162" y="497"/>
                    <a:pt x="1191" y="463"/>
                  </a:cubicBezTo>
                  <a:cubicBezTo>
                    <a:pt x="1205" y="446"/>
                    <a:pt x="1215" y="427"/>
                    <a:pt x="1220" y="406"/>
                  </a:cubicBezTo>
                  <a:cubicBezTo>
                    <a:pt x="1243" y="347"/>
                    <a:pt x="1227" y="281"/>
                    <a:pt x="1180" y="240"/>
                  </a:cubicBezTo>
                  <a:cubicBezTo>
                    <a:pt x="1134" y="167"/>
                    <a:pt x="1061" y="115"/>
                    <a:pt x="977" y="96"/>
                  </a:cubicBezTo>
                  <a:cubicBezTo>
                    <a:pt x="934" y="82"/>
                    <a:pt x="890" y="76"/>
                    <a:pt x="845" y="76"/>
                  </a:cubicBezTo>
                  <a:cubicBezTo>
                    <a:pt x="821" y="76"/>
                    <a:pt x="797" y="78"/>
                    <a:pt x="773" y="81"/>
                  </a:cubicBezTo>
                  <a:cubicBezTo>
                    <a:pt x="700" y="96"/>
                    <a:pt x="631" y="127"/>
                    <a:pt x="571" y="172"/>
                  </a:cubicBezTo>
                  <a:cubicBezTo>
                    <a:pt x="491" y="233"/>
                    <a:pt x="422" y="305"/>
                    <a:pt x="363" y="387"/>
                  </a:cubicBezTo>
                  <a:cubicBezTo>
                    <a:pt x="306" y="461"/>
                    <a:pt x="254" y="540"/>
                    <a:pt x="206" y="621"/>
                  </a:cubicBezTo>
                  <a:cubicBezTo>
                    <a:pt x="102" y="799"/>
                    <a:pt x="34" y="993"/>
                    <a:pt x="9" y="1197"/>
                  </a:cubicBezTo>
                  <a:cubicBezTo>
                    <a:pt x="2" y="1253"/>
                    <a:pt x="1" y="1310"/>
                    <a:pt x="4" y="1365"/>
                  </a:cubicBezTo>
                  <a:cubicBezTo>
                    <a:pt x="5" y="1411"/>
                    <a:pt x="10" y="1459"/>
                    <a:pt x="18" y="1505"/>
                  </a:cubicBezTo>
                  <a:cubicBezTo>
                    <a:pt x="28" y="1543"/>
                    <a:pt x="40" y="1581"/>
                    <a:pt x="59" y="1615"/>
                  </a:cubicBezTo>
                  <a:cubicBezTo>
                    <a:pt x="78" y="1650"/>
                    <a:pt x="105" y="1680"/>
                    <a:pt x="135" y="1704"/>
                  </a:cubicBezTo>
                  <a:cubicBezTo>
                    <a:pt x="203" y="1766"/>
                    <a:pt x="301" y="1785"/>
                    <a:pt x="390" y="1786"/>
                  </a:cubicBezTo>
                  <a:lnTo>
                    <a:pt x="403" y="1782"/>
                  </a:lnTo>
                  <a:cubicBezTo>
                    <a:pt x="493" y="1778"/>
                    <a:pt x="582" y="1758"/>
                    <a:pt x="664" y="1721"/>
                  </a:cubicBezTo>
                  <a:cubicBezTo>
                    <a:pt x="805" y="1664"/>
                    <a:pt x="931" y="1581"/>
                    <a:pt x="1060" y="1498"/>
                  </a:cubicBezTo>
                  <a:lnTo>
                    <a:pt x="1088" y="1478"/>
                  </a:lnTo>
                  <a:cubicBezTo>
                    <a:pt x="1098" y="1525"/>
                    <a:pt x="1115" y="1569"/>
                    <a:pt x="1142" y="1609"/>
                  </a:cubicBezTo>
                  <a:cubicBezTo>
                    <a:pt x="1188" y="1677"/>
                    <a:pt x="1246" y="1732"/>
                    <a:pt x="1326" y="1753"/>
                  </a:cubicBezTo>
                  <a:cubicBezTo>
                    <a:pt x="1355" y="1760"/>
                    <a:pt x="1385" y="1763"/>
                    <a:pt x="1415" y="1763"/>
                  </a:cubicBezTo>
                  <a:cubicBezTo>
                    <a:pt x="1463" y="1763"/>
                    <a:pt x="1511" y="1754"/>
                    <a:pt x="1557" y="1739"/>
                  </a:cubicBezTo>
                  <a:cubicBezTo>
                    <a:pt x="1718" y="1685"/>
                    <a:pt x="1854" y="1573"/>
                    <a:pt x="1975" y="1457"/>
                  </a:cubicBezTo>
                  <a:cubicBezTo>
                    <a:pt x="2108" y="1330"/>
                    <a:pt x="2222" y="1188"/>
                    <a:pt x="2337" y="1047"/>
                  </a:cubicBezTo>
                  <a:cubicBezTo>
                    <a:pt x="2385" y="987"/>
                    <a:pt x="2429" y="924"/>
                    <a:pt x="2468" y="857"/>
                  </a:cubicBezTo>
                  <a:cubicBezTo>
                    <a:pt x="2503" y="805"/>
                    <a:pt x="2532" y="749"/>
                    <a:pt x="2562" y="694"/>
                  </a:cubicBezTo>
                  <a:cubicBezTo>
                    <a:pt x="2603" y="616"/>
                    <a:pt x="2635" y="525"/>
                    <a:pt x="2620" y="433"/>
                  </a:cubicBezTo>
                  <a:cubicBezTo>
                    <a:pt x="2608" y="349"/>
                    <a:pt x="2570" y="270"/>
                    <a:pt x="2511" y="208"/>
                  </a:cubicBezTo>
                  <a:cubicBezTo>
                    <a:pt x="2445" y="134"/>
                    <a:pt x="2364" y="75"/>
                    <a:pt x="2274" y="37"/>
                  </a:cubicBezTo>
                  <a:cubicBezTo>
                    <a:pt x="2211" y="13"/>
                    <a:pt x="2143" y="1"/>
                    <a:pt x="2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5" name="Google Shape;13895;p25"/>
            <p:cNvSpPr/>
            <p:nvPr/>
          </p:nvSpPr>
          <p:spPr>
            <a:xfrm>
              <a:off x="7980095" y="4644600"/>
              <a:ext cx="37511" cy="69135"/>
            </a:xfrm>
            <a:custGeom>
              <a:avLst/>
              <a:gdLst/>
              <a:ahLst/>
              <a:cxnLst/>
              <a:rect l="l" t="t" r="r" b="b"/>
              <a:pathLst>
                <a:path w="1115" h="2055" extrusionOk="0">
                  <a:moveTo>
                    <a:pt x="299" y="700"/>
                  </a:moveTo>
                  <a:cubicBezTo>
                    <a:pt x="300" y="703"/>
                    <a:pt x="301" y="707"/>
                    <a:pt x="301" y="711"/>
                  </a:cubicBezTo>
                  <a:lnTo>
                    <a:pt x="301" y="711"/>
                  </a:lnTo>
                  <a:cubicBezTo>
                    <a:pt x="301" y="707"/>
                    <a:pt x="300" y="703"/>
                    <a:pt x="299" y="700"/>
                  </a:cubicBezTo>
                  <a:close/>
                  <a:moveTo>
                    <a:pt x="688" y="1"/>
                  </a:moveTo>
                  <a:cubicBezTo>
                    <a:pt x="570" y="1"/>
                    <a:pt x="454" y="33"/>
                    <a:pt x="352" y="93"/>
                  </a:cubicBezTo>
                  <a:cubicBezTo>
                    <a:pt x="291" y="128"/>
                    <a:pt x="234" y="171"/>
                    <a:pt x="184" y="220"/>
                  </a:cubicBezTo>
                  <a:cubicBezTo>
                    <a:pt x="136" y="271"/>
                    <a:pt x="86" y="329"/>
                    <a:pt x="60" y="396"/>
                  </a:cubicBezTo>
                  <a:cubicBezTo>
                    <a:pt x="2" y="541"/>
                    <a:pt x="0" y="703"/>
                    <a:pt x="54" y="850"/>
                  </a:cubicBezTo>
                  <a:cubicBezTo>
                    <a:pt x="105" y="981"/>
                    <a:pt x="220" y="1084"/>
                    <a:pt x="325" y="1170"/>
                  </a:cubicBezTo>
                  <a:cubicBezTo>
                    <a:pt x="429" y="1255"/>
                    <a:pt x="535" y="1336"/>
                    <a:pt x="644" y="1414"/>
                  </a:cubicBezTo>
                  <a:cubicBezTo>
                    <a:pt x="640" y="1410"/>
                    <a:pt x="635" y="1407"/>
                    <a:pt x="629" y="1404"/>
                  </a:cubicBezTo>
                  <a:lnTo>
                    <a:pt x="629" y="1404"/>
                  </a:lnTo>
                  <a:cubicBezTo>
                    <a:pt x="692" y="1448"/>
                    <a:pt x="750" y="1498"/>
                    <a:pt x="807" y="1550"/>
                  </a:cubicBezTo>
                  <a:cubicBezTo>
                    <a:pt x="811" y="1553"/>
                    <a:pt x="814" y="1556"/>
                    <a:pt x="817" y="1561"/>
                  </a:cubicBezTo>
                  <a:lnTo>
                    <a:pt x="812" y="1553"/>
                  </a:lnTo>
                  <a:lnTo>
                    <a:pt x="819" y="1561"/>
                  </a:lnTo>
                  <a:lnTo>
                    <a:pt x="823" y="1567"/>
                  </a:lnTo>
                  <a:lnTo>
                    <a:pt x="825" y="1569"/>
                  </a:lnTo>
                  <a:lnTo>
                    <a:pt x="820" y="1575"/>
                  </a:lnTo>
                  <a:cubicBezTo>
                    <a:pt x="820" y="1577"/>
                    <a:pt x="819" y="1578"/>
                    <a:pt x="817" y="1580"/>
                  </a:cubicBezTo>
                  <a:cubicBezTo>
                    <a:pt x="807" y="1589"/>
                    <a:pt x="796" y="1597"/>
                    <a:pt x="787" y="1607"/>
                  </a:cubicBezTo>
                  <a:lnTo>
                    <a:pt x="800" y="1594"/>
                  </a:lnTo>
                  <a:lnTo>
                    <a:pt x="800" y="1594"/>
                  </a:lnTo>
                  <a:cubicBezTo>
                    <a:pt x="792" y="1600"/>
                    <a:pt x="784" y="1607"/>
                    <a:pt x="776" y="1613"/>
                  </a:cubicBezTo>
                  <a:cubicBezTo>
                    <a:pt x="757" y="1623"/>
                    <a:pt x="739" y="1632"/>
                    <a:pt x="719" y="1642"/>
                  </a:cubicBezTo>
                  <a:cubicBezTo>
                    <a:pt x="673" y="1663"/>
                    <a:pt x="625" y="1679"/>
                    <a:pt x="577" y="1696"/>
                  </a:cubicBezTo>
                  <a:lnTo>
                    <a:pt x="577" y="1696"/>
                  </a:lnTo>
                  <a:lnTo>
                    <a:pt x="570" y="1697"/>
                  </a:lnTo>
                  <a:cubicBezTo>
                    <a:pt x="477" y="1727"/>
                    <a:pt x="383" y="1752"/>
                    <a:pt x="290" y="1775"/>
                  </a:cubicBezTo>
                  <a:cubicBezTo>
                    <a:pt x="214" y="1794"/>
                    <a:pt x="168" y="1868"/>
                    <a:pt x="184" y="1944"/>
                  </a:cubicBezTo>
                  <a:cubicBezTo>
                    <a:pt x="200" y="2007"/>
                    <a:pt x="257" y="2053"/>
                    <a:pt x="321" y="2055"/>
                  </a:cubicBezTo>
                  <a:cubicBezTo>
                    <a:pt x="333" y="2055"/>
                    <a:pt x="344" y="2053"/>
                    <a:pt x="355" y="2050"/>
                  </a:cubicBezTo>
                  <a:cubicBezTo>
                    <a:pt x="445" y="2028"/>
                    <a:pt x="535" y="2001"/>
                    <a:pt x="624" y="1974"/>
                  </a:cubicBezTo>
                  <a:cubicBezTo>
                    <a:pt x="690" y="1955"/>
                    <a:pt x="755" y="1933"/>
                    <a:pt x="820" y="1906"/>
                  </a:cubicBezTo>
                  <a:cubicBezTo>
                    <a:pt x="887" y="1877"/>
                    <a:pt x="959" y="1843"/>
                    <a:pt x="1010" y="1789"/>
                  </a:cubicBezTo>
                  <a:cubicBezTo>
                    <a:pt x="1062" y="1735"/>
                    <a:pt x="1113" y="1665"/>
                    <a:pt x="1113" y="1586"/>
                  </a:cubicBezTo>
                  <a:cubicBezTo>
                    <a:pt x="1115" y="1513"/>
                    <a:pt x="1091" y="1444"/>
                    <a:pt x="1045" y="1388"/>
                  </a:cubicBezTo>
                  <a:cubicBezTo>
                    <a:pt x="993" y="1328"/>
                    <a:pt x="931" y="1276"/>
                    <a:pt x="866" y="1232"/>
                  </a:cubicBezTo>
                  <a:lnTo>
                    <a:pt x="866" y="1232"/>
                  </a:lnTo>
                  <a:lnTo>
                    <a:pt x="869" y="1235"/>
                  </a:lnTo>
                  <a:lnTo>
                    <a:pt x="833" y="1208"/>
                  </a:lnTo>
                  <a:lnTo>
                    <a:pt x="836" y="1211"/>
                  </a:lnTo>
                  <a:cubicBezTo>
                    <a:pt x="776" y="1167"/>
                    <a:pt x="714" y="1124"/>
                    <a:pt x="654" y="1080"/>
                  </a:cubicBezTo>
                  <a:cubicBezTo>
                    <a:pt x="572" y="1018"/>
                    <a:pt x="491" y="955"/>
                    <a:pt x="416" y="885"/>
                  </a:cubicBezTo>
                  <a:cubicBezTo>
                    <a:pt x="394" y="863"/>
                    <a:pt x="372" y="841"/>
                    <a:pt x="353" y="817"/>
                  </a:cubicBezTo>
                  <a:lnTo>
                    <a:pt x="353" y="817"/>
                  </a:lnTo>
                  <a:lnTo>
                    <a:pt x="361" y="828"/>
                  </a:lnTo>
                  <a:cubicBezTo>
                    <a:pt x="352" y="817"/>
                    <a:pt x="344" y="806"/>
                    <a:pt x="336" y="795"/>
                  </a:cubicBezTo>
                  <a:cubicBezTo>
                    <a:pt x="332" y="787"/>
                    <a:pt x="327" y="780"/>
                    <a:pt x="323" y="773"/>
                  </a:cubicBezTo>
                  <a:lnTo>
                    <a:pt x="323" y="773"/>
                  </a:lnTo>
                  <a:cubicBezTo>
                    <a:pt x="324" y="774"/>
                    <a:pt x="324" y="776"/>
                    <a:pt x="325" y="777"/>
                  </a:cubicBezTo>
                  <a:cubicBezTo>
                    <a:pt x="323" y="774"/>
                    <a:pt x="322" y="771"/>
                    <a:pt x="320" y="768"/>
                  </a:cubicBezTo>
                  <a:lnTo>
                    <a:pt x="320" y="768"/>
                  </a:lnTo>
                  <a:cubicBezTo>
                    <a:pt x="321" y="769"/>
                    <a:pt x="322" y="771"/>
                    <a:pt x="323" y="773"/>
                  </a:cubicBezTo>
                  <a:lnTo>
                    <a:pt x="323" y="773"/>
                  </a:lnTo>
                  <a:cubicBezTo>
                    <a:pt x="322" y="770"/>
                    <a:pt x="321" y="767"/>
                    <a:pt x="319" y="765"/>
                  </a:cubicBezTo>
                  <a:lnTo>
                    <a:pt x="319" y="765"/>
                  </a:lnTo>
                  <a:cubicBezTo>
                    <a:pt x="320" y="766"/>
                    <a:pt x="320" y="767"/>
                    <a:pt x="320" y="768"/>
                  </a:cubicBezTo>
                  <a:lnTo>
                    <a:pt x="320" y="768"/>
                  </a:lnTo>
                  <a:cubicBezTo>
                    <a:pt x="319" y="766"/>
                    <a:pt x="318" y="764"/>
                    <a:pt x="317" y="761"/>
                  </a:cubicBezTo>
                  <a:lnTo>
                    <a:pt x="317" y="761"/>
                  </a:lnTo>
                  <a:cubicBezTo>
                    <a:pt x="318" y="763"/>
                    <a:pt x="318" y="764"/>
                    <a:pt x="319" y="765"/>
                  </a:cubicBezTo>
                  <a:lnTo>
                    <a:pt x="319" y="765"/>
                  </a:lnTo>
                  <a:cubicBezTo>
                    <a:pt x="315" y="756"/>
                    <a:pt x="311" y="746"/>
                    <a:pt x="307" y="736"/>
                  </a:cubicBezTo>
                  <a:cubicBezTo>
                    <a:pt x="306" y="729"/>
                    <a:pt x="304" y="722"/>
                    <a:pt x="302" y="716"/>
                  </a:cubicBezTo>
                  <a:lnTo>
                    <a:pt x="302" y="716"/>
                  </a:lnTo>
                  <a:cubicBezTo>
                    <a:pt x="299" y="688"/>
                    <a:pt x="296" y="661"/>
                    <a:pt x="296" y="633"/>
                  </a:cubicBezTo>
                  <a:lnTo>
                    <a:pt x="296" y="600"/>
                  </a:lnTo>
                  <a:cubicBezTo>
                    <a:pt x="298" y="583"/>
                    <a:pt x="299" y="567"/>
                    <a:pt x="302" y="551"/>
                  </a:cubicBezTo>
                  <a:cubicBezTo>
                    <a:pt x="306" y="538"/>
                    <a:pt x="309" y="529"/>
                    <a:pt x="312" y="519"/>
                  </a:cubicBezTo>
                  <a:cubicBezTo>
                    <a:pt x="315" y="513"/>
                    <a:pt x="318" y="505"/>
                    <a:pt x="321" y="499"/>
                  </a:cubicBezTo>
                  <a:cubicBezTo>
                    <a:pt x="329" y="486"/>
                    <a:pt x="339" y="472"/>
                    <a:pt x="347" y="459"/>
                  </a:cubicBezTo>
                  <a:cubicBezTo>
                    <a:pt x="355" y="451"/>
                    <a:pt x="361" y="443"/>
                    <a:pt x="367" y="435"/>
                  </a:cubicBezTo>
                  <a:cubicBezTo>
                    <a:pt x="385" y="418"/>
                    <a:pt x="402" y="401"/>
                    <a:pt x="421" y="385"/>
                  </a:cubicBezTo>
                  <a:cubicBezTo>
                    <a:pt x="439" y="372"/>
                    <a:pt x="456" y="358"/>
                    <a:pt x="473" y="348"/>
                  </a:cubicBezTo>
                  <a:cubicBezTo>
                    <a:pt x="492" y="339"/>
                    <a:pt x="510" y="328"/>
                    <a:pt x="527" y="318"/>
                  </a:cubicBezTo>
                  <a:cubicBezTo>
                    <a:pt x="542" y="313"/>
                    <a:pt x="554" y="307"/>
                    <a:pt x="570" y="302"/>
                  </a:cubicBezTo>
                  <a:cubicBezTo>
                    <a:pt x="586" y="298"/>
                    <a:pt x="603" y="294"/>
                    <a:pt x="619" y="290"/>
                  </a:cubicBezTo>
                  <a:cubicBezTo>
                    <a:pt x="629" y="290"/>
                    <a:pt x="637" y="288"/>
                    <a:pt x="646" y="288"/>
                  </a:cubicBezTo>
                  <a:cubicBezTo>
                    <a:pt x="667" y="288"/>
                    <a:pt x="689" y="288"/>
                    <a:pt x="709" y="290"/>
                  </a:cubicBezTo>
                  <a:lnTo>
                    <a:pt x="731" y="293"/>
                  </a:lnTo>
                  <a:cubicBezTo>
                    <a:pt x="727" y="312"/>
                    <a:pt x="722" y="334"/>
                    <a:pt x="719" y="351"/>
                  </a:cubicBezTo>
                  <a:cubicBezTo>
                    <a:pt x="714" y="369"/>
                    <a:pt x="712" y="388"/>
                    <a:pt x="709" y="405"/>
                  </a:cubicBezTo>
                  <a:cubicBezTo>
                    <a:pt x="687" y="488"/>
                    <a:pt x="741" y="570"/>
                    <a:pt x="825" y="583"/>
                  </a:cubicBezTo>
                  <a:cubicBezTo>
                    <a:pt x="833" y="584"/>
                    <a:pt x="841" y="585"/>
                    <a:pt x="849" y="585"/>
                  </a:cubicBezTo>
                  <a:cubicBezTo>
                    <a:pt x="923" y="585"/>
                    <a:pt x="987" y="527"/>
                    <a:pt x="993" y="451"/>
                  </a:cubicBezTo>
                  <a:cubicBezTo>
                    <a:pt x="993" y="445"/>
                    <a:pt x="994" y="440"/>
                    <a:pt x="996" y="434"/>
                  </a:cubicBezTo>
                  <a:cubicBezTo>
                    <a:pt x="1001" y="408"/>
                    <a:pt x="1009" y="383"/>
                    <a:pt x="1015" y="358"/>
                  </a:cubicBezTo>
                  <a:cubicBezTo>
                    <a:pt x="1028" y="326"/>
                    <a:pt x="1034" y="291"/>
                    <a:pt x="1037" y="258"/>
                  </a:cubicBezTo>
                  <a:cubicBezTo>
                    <a:pt x="1039" y="226"/>
                    <a:pt x="1032" y="195"/>
                    <a:pt x="1023" y="166"/>
                  </a:cubicBezTo>
                  <a:cubicBezTo>
                    <a:pt x="1012" y="138"/>
                    <a:pt x="996" y="114"/>
                    <a:pt x="974" y="93"/>
                  </a:cubicBezTo>
                  <a:cubicBezTo>
                    <a:pt x="928" y="48"/>
                    <a:pt x="868" y="19"/>
                    <a:pt x="804" y="11"/>
                  </a:cubicBezTo>
                  <a:cubicBezTo>
                    <a:pt x="766" y="4"/>
                    <a:pt x="727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6" name="Google Shape;13896;p25"/>
            <p:cNvSpPr/>
            <p:nvPr/>
          </p:nvSpPr>
          <p:spPr>
            <a:xfrm>
              <a:off x="8038400" y="4604564"/>
              <a:ext cx="47268" cy="126698"/>
            </a:xfrm>
            <a:custGeom>
              <a:avLst/>
              <a:gdLst/>
              <a:ahLst/>
              <a:cxnLst/>
              <a:rect l="l" t="t" r="r" b="b"/>
              <a:pathLst>
                <a:path w="1405" h="3766" extrusionOk="0">
                  <a:moveTo>
                    <a:pt x="405" y="961"/>
                  </a:moveTo>
                  <a:cubicBezTo>
                    <a:pt x="404" y="964"/>
                    <a:pt x="402" y="968"/>
                    <a:pt x="401" y="972"/>
                  </a:cubicBezTo>
                  <a:cubicBezTo>
                    <a:pt x="402" y="968"/>
                    <a:pt x="404" y="964"/>
                    <a:pt x="405" y="961"/>
                  </a:cubicBezTo>
                  <a:close/>
                  <a:moveTo>
                    <a:pt x="1173" y="0"/>
                  </a:moveTo>
                  <a:cubicBezTo>
                    <a:pt x="1120" y="0"/>
                    <a:pt x="1065" y="18"/>
                    <a:pt x="1020" y="39"/>
                  </a:cubicBezTo>
                  <a:cubicBezTo>
                    <a:pt x="941" y="76"/>
                    <a:pt x="871" y="128"/>
                    <a:pt x="813" y="193"/>
                  </a:cubicBezTo>
                  <a:cubicBezTo>
                    <a:pt x="752" y="266"/>
                    <a:pt x="699" y="345"/>
                    <a:pt x="653" y="427"/>
                  </a:cubicBezTo>
                  <a:cubicBezTo>
                    <a:pt x="602" y="519"/>
                    <a:pt x="558" y="614"/>
                    <a:pt x="510" y="707"/>
                  </a:cubicBezTo>
                  <a:cubicBezTo>
                    <a:pt x="494" y="737"/>
                    <a:pt x="483" y="772"/>
                    <a:pt x="467" y="805"/>
                  </a:cubicBezTo>
                  <a:cubicBezTo>
                    <a:pt x="453" y="840"/>
                    <a:pt x="437" y="875"/>
                    <a:pt x="425" y="910"/>
                  </a:cubicBezTo>
                  <a:lnTo>
                    <a:pt x="428" y="899"/>
                  </a:lnTo>
                  <a:lnTo>
                    <a:pt x="428" y="899"/>
                  </a:lnTo>
                  <a:cubicBezTo>
                    <a:pt x="425" y="910"/>
                    <a:pt x="420" y="923"/>
                    <a:pt x="415" y="935"/>
                  </a:cubicBezTo>
                  <a:cubicBezTo>
                    <a:pt x="412" y="942"/>
                    <a:pt x="409" y="949"/>
                    <a:pt x="406" y="957"/>
                  </a:cubicBezTo>
                  <a:lnTo>
                    <a:pt x="406" y="957"/>
                  </a:lnTo>
                  <a:cubicBezTo>
                    <a:pt x="407" y="956"/>
                    <a:pt x="407" y="955"/>
                    <a:pt x="407" y="954"/>
                  </a:cubicBezTo>
                  <a:lnTo>
                    <a:pt x="407" y="954"/>
                  </a:lnTo>
                  <a:cubicBezTo>
                    <a:pt x="407" y="956"/>
                    <a:pt x="406" y="958"/>
                    <a:pt x="405" y="960"/>
                  </a:cubicBezTo>
                  <a:lnTo>
                    <a:pt x="405" y="960"/>
                  </a:lnTo>
                  <a:cubicBezTo>
                    <a:pt x="405" y="960"/>
                    <a:pt x="405" y="960"/>
                    <a:pt x="405" y="961"/>
                  </a:cubicBezTo>
                  <a:lnTo>
                    <a:pt x="405" y="961"/>
                  </a:lnTo>
                  <a:cubicBezTo>
                    <a:pt x="405" y="960"/>
                    <a:pt x="405" y="960"/>
                    <a:pt x="405" y="960"/>
                  </a:cubicBezTo>
                  <a:lnTo>
                    <a:pt x="405" y="960"/>
                  </a:lnTo>
                  <a:cubicBezTo>
                    <a:pt x="402" y="970"/>
                    <a:pt x="398" y="980"/>
                    <a:pt x="394" y="989"/>
                  </a:cubicBezTo>
                  <a:lnTo>
                    <a:pt x="394" y="989"/>
                  </a:lnTo>
                  <a:lnTo>
                    <a:pt x="398" y="978"/>
                  </a:lnTo>
                  <a:lnTo>
                    <a:pt x="392" y="994"/>
                  </a:lnTo>
                  <a:cubicBezTo>
                    <a:pt x="392" y="992"/>
                    <a:pt x="393" y="991"/>
                    <a:pt x="394" y="989"/>
                  </a:cubicBezTo>
                  <a:lnTo>
                    <a:pt x="394" y="989"/>
                  </a:lnTo>
                  <a:lnTo>
                    <a:pt x="381" y="1025"/>
                  </a:lnTo>
                  <a:lnTo>
                    <a:pt x="381" y="1025"/>
                  </a:lnTo>
                  <a:cubicBezTo>
                    <a:pt x="373" y="1044"/>
                    <a:pt x="366" y="1062"/>
                    <a:pt x="360" y="1082"/>
                  </a:cubicBezTo>
                  <a:cubicBezTo>
                    <a:pt x="361" y="1078"/>
                    <a:pt x="363" y="1073"/>
                    <a:pt x="363" y="1070"/>
                  </a:cubicBezTo>
                  <a:lnTo>
                    <a:pt x="363" y="1070"/>
                  </a:lnTo>
                  <a:cubicBezTo>
                    <a:pt x="344" y="1124"/>
                    <a:pt x="327" y="1181"/>
                    <a:pt x="309" y="1236"/>
                  </a:cubicBezTo>
                  <a:cubicBezTo>
                    <a:pt x="293" y="1283"/>
                    <a:pt x="278" y="1331"/>
                    <a:pt x="265" y="1378"/>
                  </a:cubicBezTo>
                  <a:cubicBezTo>
                    <a:pt x="227" y="1521"/>
                    <a:pt x="189" y="1662"/>
                    <a:pt x="159" y="1806"/>
                  </a:cubicBezTo>
                  <a:cubicBezTo>
                    <a:pt x="140" y="1891"/>
                    <a:pt x="122" y="1977"/>
                    <a:pt x="103" y="2062"/>
                  </a:cubicBezTo>
                  <a:cubicBezTo>
                    <a:pt x="86" y="2134"/>
                    <a:pt x="78" y="2208"/>
                    <a:pt x="67" y="2281"/>
                  </a:cubicBezTo>
                  <a:cubicBezTo>
                    <a:pt x="42" y="2434"/>
                    <a:pt x="24" y="2591"/>
                    <a:pt x="15" y="2746"/>
                  </a:cubicBezTo>
                  <a:cubicBezTo>
                    <a:pt x="2" y="2936"/>
                    <a:pt x="1" y="3134"/>
                    <a:pt x="80" y="3311"/>
                  </a:cubicBezTo>
                  <a:cubicBezTo>
                    <a:pt x="116" y="3397"/>
                    <a:pt x="164" y="3476"/>
                    <a:pt x="221" y="3549"/>
                  </a:cubicBezTo>
                  <a:cubicBezTo>
                    <a:pt x="274" y="3615"/>
                    <a:pt x="335" y="3675"/>
                    <a:pt x="398" y="3732"/>
                  </a:cubicBezTo>
                  <a:cubicBezTo>
                    <a:pt x="420" y="3753"/>
                    <a:pt x="450" y="3764"/>
                    <a:pt x="480" y="3766"/>
                  </a:cubicBezTo>
                  <a:cubicBezTo>
                    <a:pt x="520" y="3766"/>
                    <a:pt x="558" y="3748"/>
                    <a:pt x="583" y="3718"/>
                  </a:cubicBezTo>
                  <a:cubicBezTo>
                    <a:pt x="629" y="3661"/>
                    <a:pt x="621" y="3579"/>
                    <a:pt x="567" y="3533"/>
                  </a:cubicBezTo>
                  <a:cubicBezTo>
                    <a:pt x="553" y="3519"/>
                    <a:pt x="539" y="3506"/>
                    <a:pt x="524" y="3493"/>
                  </a:cubicBezTo>
                  <a:cubicBezTo>
                    <a:pt x="498" y="3466"/>
                    <a:pt x="471" y="3443"/>
                    <a:pt x="447" y="3413"/>
                  </a:cubicBezTo>
                  <a:cubicBezTo>
                    <a:pt x="423" y="3382"/>
                    <a:pt x="399" y="3351"/>
                    <a:pt x="379" y="3319"/>
                  </a:cubicBezTo>
                  <a:cubicBezTo>
                    <a:pt x="361" y="3291"/>
                    <a:pt x="344" y="3264"/>
                    <a:pt x="330" y="3232"/>
                  </a:cubicBezTo>
                  <a:cubicBezTo>
                    <a:pt x="317" y="3202"/>
                    <a:pt x="304" y="3170"/>
                    <a:pt x="295" y="3137"/>
                  </a:cubicBezTo>
                  <a:cubicBezTo>
                    <a:pt x="287" y="3112"/>
                    <a:pt x="281" y="3083"/>
                    <a:pt x="274" y="3056"/>
                  </a:cubicBezTo>
                  <a:cubicBezTo>
                    <a:pt x="270" y="3022"/>
                    <a:pt x="266" y="2987"/>
                    <a:pt x="265" y="2952"/>
                  </a:cubicBezTo>
                  <a:lnTo>
                    <a:pt x="265" y="2969"/>
                  </a:lnTo>
                  <a:cubicBezTo>
                    <a:pt x="260" y="2873"/>
                    <a:pt x="262" y="2775"/>
                    <a:pt x="270" y="2678"/>
                  </a:cubicBezTo>
                  <a:lnTo>
                    <a:pt x="270" y="2694"/>
                  </a:lnTo>
                  <a:cubicBezTo>
                    <a:pt x="278" y="2607"/>
                    <a:pt x="285" y="2518"/>
                    <a:pt x="293" y="2430"/>
                  </a:cubicBezTo>
                  <a:cubicBezTo>
                    <a:pt x="297" y="2406"/>
                    <a:pt x="301" y="2380"/>
                    <a:pt x="306" y="2355"/>
                  </a:cubicBezTo>
                  <a:cubicBezTo>
                    <a:pt x="314" y="2303"/>
                    <a:pt x="323" y="2249"/>
                    <a:pt x="331" y="2195"/>
                  </a:cubicBezTo>
                  <a:cubicBezTo>
                    <a:pt x="355" y="2054"/>
                    <a:pt x="387" y="1913"/>
                    <a:pt x="418" y="1774"/>
                  </a:cubicBezTo>
                  <a:cubicBezTo>
                    <a:pt x="445" y="1667"/>
                    <a:pt x="475" y="1559"/>
                    <a:pt x="504" y="1451"/>
                  </a:cubicBezTo>
                  <a:cubicBezTo>
                    <a:pt x="515" y="1412"/>
                    <a:pt x="529" y="1374"/>
                    <a:pt x="542" y="1334"/>
                  </a:cubicBezTo>
                  <a:cubicBezTo>
                    <a:pt x="559" y="1283"/>
                    <a:pt x="576" y="1234"/>
                    <a:pt x="593" y="1181"/>
                  </a:cubicBezTo>
                  <a:lnTo>
                    <a:pt x="593" y="1181"/>
                  </a:lnTo>
                  <a:cubicBezTo>
                    <a:pt x="628" y="1091"/>
                    <a:pt x="662" y="1003"/>
                    <a:pt x="702" y="915"/>
                  </a:cubicBezTo>
                  <a:cubicBezTo>
                    <a:pt x="722" y="872"/>
                    <a:pt x="740" y="828"/>
                    <a:pt x="762" y="786"/>
                  </a:cubicBezTo>
                  <a:cubicBezTo>
                    <a:pt x="787" y="739"/>
                    <a:pt x="811" y="691"/>
                    <a:pt x="836" y="644"/>
                  </a:cubicBezTo>
                  <a:cubicBezTo>
                    <a:pt x="878" y="569"/>
                    <a:pt x="924" y="496"/>
                    <a:pt x="974" y="425"/>
                  </a:cubicBezTo>
                  <a:lnTo>
                    <a:pt x="974" y="425"/>
                  </a:lnTo>
                  <a:cubicBezTo>
                    <a:pt x="988" y="409"/>
                    <a:pt x="1002" y="391"/>
                    <a:pt x="1017" y="375"/>
                  </a:cubicBezTo>
                  <a:cubicBezTo>
                    <a:pt x="1025" y="365"/>
                    <a:pt x="1034" y="356"/>
                    <a:pt x="1045" y="348"/>
                  </a:cubicBezTo>
                  <a:cubicBezTo>
                    <a:pt x="1060" y="337"/>
                    <a:pt x="1075" y="324"/>
                    <a:pt x="1090" y="318"/>
                  </a:cubicBezTo>
                  <a:cubicBezTo>
                    <a:pt x="1102" y="308"/>
                    <a:pt x="1117" y="302"/>
                    <a:pt x="1131" y="294"/>
                  </a:cubicBezTo>
                  <a:lnTo>
                    <a:pt x="1136" y="292"/>
                  </a:lnTo>
                  <a:cubicBezTo>
                    <a:pt x="1164" y="327"/>
                    <a:pt x="1207" y="346"/>
                    <a:pt x="1251" y="346"/>
                  </a:cubicBezTo>
                  <a:cubicBezTo>
                    <a:pt x="1261" y="346"/>
                    <a:pt x="1271" y="345"/>
                    <a:pt x="1281" y="343"/>
                  </a:cubicBezTo>
                  <a:cubicBezTo>
                    <a:pt x="1357" y="324"/>
                    <a:pt x="1405" y="248"/>
                    <a:pt x="1387" y="171"/>
                  </a:cubicBezTo>
                  <a:cubicBezTo>
                    <a:pt x="1381" y="147"/>
                    <a:pt x="1371" y="123"/>
                    <a:pt x="1357" y="103"/>
                  </a:cubicBezTo>
                  <a:cubicBezTo>
                    <a:pt x="1343" y="82"/>
                    <a:pt x="1325" y="63"/>
                    <a:pt x="1308" y="47"/>
                  </a:cubicBezTo>
                  <a:cubicBezTo>
                    <a:pt x="1292" y="36"/>
                    <a:pt x="1275" y="27"/>
                    <a:pt x="1257" y="19"/>
                  </a:cubicBezTo>
                  <a:cubicBezTo>
                    <a:pt x="1231" y="6"/>
                    <a:pt x="1202" y="0"/>
                    <a:pt x="1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7" name="Google Shape;13897;p25"/>
            <p:cNvSpPr/>
            <p:nvPr/>
          </p:nvSpPr>
          <p:spPr>
            <a:xfrm>
              <a:off x="8070732" y="4634170"/>
              <a:ext cx="45888" cy="77882"/>
            </a:xfrm>
            <a:custGeom>
              <a:avLst/>
              <a:gdLst/>
              <a:ahLst/>
              <a:cxnLst/>
              <a:rect l="l" t="t" r="r" b="b"/>
              <a:pathLst>
                <a:path w="1364" h="2315" extrusionOk="0">
                  <a:moveTo>
                    <a:pt x="1082" y="346"/>
                  </a:moveTo>
                  <a:cubicBezTo>
                    <a:pt x="1082" y="411"/>
                    <a:pt x="1078" y="475"/>
                    <a:pt x="1072" y="540"/>
                  </a:cubicBezTo>
                  <a:cubicBezTo>
                    <a:pt x="1067" y="593"/>
                    <a:pt x="1059" y="647"/>
                    <a:pt x="1047" y="701"/>
                  </a:cubicBezTo>
                  <a:cubicBezTo>
                    <a:pt x="1039" y="736"/>
                    <a:pt x="1029" y="769"/>
                    <a:pt x="1020" y="802"/>
                  </a:cubicBezTo>
                  <a:cubicBezTo>
                    <a:pt x="1018" y="772"/>
                    <a:pt x="1017" y="742"/>
                    <a:pt x="1015" y="711"/>
                  </a:cubicBezTo>
                  <a:cubicBezTo>
                    <a:pt x="1015" y="673"/>
                    <a:pt x="1017" y="633"/>
                    <a:pt x="1020" y="593"/>
                  </a:cubicBezTo>
                  <a:cubicBezTo>
                    <a:pt x="1025" y="551"/>
                    <a:pt x="1032" y="510"/>
                    <a:pt x="1040" y="467"/>
                  </a:cubicBezTo>
                  <a:cubicBezTo>
                    <a:pt x="1050" y="437"/>
                    <a:pt x="1058" y="408"/>
                    <a:pt x="1067" y="378"/>
                  </a:cubicBezTo>
                  <a:cubicBezTo>
                    <a:pt x="1072" y="369"/>
                    <a:pt x="1077" y="358"/>
                    <a:pt x="1082" y="346"/>
                  </a:cubicBezTo>
                  <a:close/>
                  <a:moveTo>
                    <a:pt x="429" y="1906"/>
                  </a:moveTo>
                  <a:cubicBezTo>
                    <a:pt x="418" y="1920"/>
                    <a:pt x="406" y="1934"/>
                    <a:pt x="393" y="1948"/>
                  </a:cubicBezTo>
                  <a:cubicBezTo>
                    <a:pt x="376" y="1966"/>
                    <a:pt x="358" y="1985"/>
                    <a:pt x="338" y="2001"/>
                  </a:cubicBezTo>
                  <a:cubicBezTo>
                    <a:pt x="331" y="2005"/>
                    <a:pt x="326" y="2010"/>
                    <a:pt x="319" y="2015"/>
                  </a:cubicBezTo>
                  <a:lnTo>
                    <a:pt x="307" y="2021"/>
                  </a:lnTo>
                  <a:lnTo>
                    <a:pt x="306" y="2021"/>
                  </a:lnTo>
                  <a:cubicBezTo>
                    <a:pt x="304" y="2017"/>
                    <a:pt x="304" y="2013"/>
                    <a:pt x="307" y="2007"/>
                  </a:cubicBezTo>
                  <a:lnTo>
                    <a:pt x="307" y="1985"/>
                  </a:lnTo>
                  <a:cubicBezTo>
                    <a:pt x="307" y="1982"/>
                    <a:pt x="306" y="1979"/>
                    <a:pt x="307" y="1975"/>
                  </a:cubicBezTo>
                  <a:cubicBezTo>
                    <a:pt x="307" y="1974"/>
                    <a:pt x="306" y="1974"/>
                    <a:pt x="307" y="1971"/>
                  </a:cubicBezTo>
                  <a:cubicBezTo>
                    <a:pt x="311" y="1966"/>
                    <a:pt x="312" y="1961"/>
                    <a:pt x="314" y="1956"/>
                  </a:cubicBezTo>
                  <a:lnTo>
                    <a:pt x="314" y="1956"/>
                  </a:lnTo>
                  <a:lnTo>
                    <a:pt x="312" y="1963"/>
                  </a:lnTo>
                  <a:cubicBezTo>
                    <a:pt x="314" y="1958"/>
                    <a:pt x="317" y="1955"/>
                    <a:pt x="319" y="1952"/>
                  </a:cubicBezTo>
                  <a:lnTo>
                    <a:pt x="326" y="1942"/>
                  </a:lnTo>
                  <a:cubicBezTo>
                    <a:pt x="330" y="1937"/>
                    <a:pt x="334" y="1934"/>
                    <a:pt x="339" y="1931"/>
                  </a:cubicBezTo>
                  <a:lnTo>
                    <a:pt x="352" y="1922"/>
                  </a:lnTo>
                  <a:cubicBezTo>
                    <a:pt x="357" y="1918"/>
                    <a:pt x="361" y="1917"/>
                    <a:pt x="364" y="1915"/>
                  </a:cubicBezTo>
                  <a:lnTo>
                    <a:pt x="379" y="1910"/>
                  </a:lnTo>
                  <a:lnTo>
                    <a:pt x="385" y="1909"/>
                  </a:lnTo>
                  <a:lnTo>
                    <a:pt x="385" y="1909"/>
                  </a:lnTo>
                  <a:cubicBezTo>
                    <a:pt x="393" y="1907"/>
                    <a:pt x="401" y="1906"/>
                    <a:pt x="409" y="1906"/>
                  </a:cubicBezTo>
                  <a:close/>
                  <a:moveTo>
                    <a:pt x="1095" y="0"/>
                  </a:moveTo>
                  <a:cubicBezTo>
                    <a:pt x="1083" y="0"/>
                    <a:pt x="1070" y="1"/>
                    <a:pt x="1058" y="3"/>
                  </a:cubicBezTo>
                  <a:cubicBezTo>
                    <a:pt x="1018" y="9"/>
                    <a:pt x="982" y="25"/>
                    <a:pt x="952" y="50"/>
                  </a:cubicBezTo>
                  <a:cubicBezTo>
                    <a:pt x="884" y="104"/>
                    <a:pt x="838" y="188"/>
                    <a:pt x="808" y="270"/>
                  </a:cubicBezTo>
                  <a:cubicBezTo>
                    <a:pt x="792" y="316"/>
                    <a:pt x="779" y="362"/>
                    <a:pt x="768" y="410"/>
                  </a:cubicBezTo>
                  <a:cubicBezTo>
                    <a:pt x="754" y="489"/>
                    <a:pt x="744" y="565"/>
                    <a:pt x="736" y="644"/>
                  </a:cubicBezTo>
                  <a:cubicBezTo>
                    <a:pt x="732" y="718"/>
                    <a:pt x="732" y="793"/>
                    <a:pt x="735" y="867"/>
                  </a:cubicBezTo>
                  <a:cubicBezTo>
                    <a:pt x="738" y="948"/>
                    <a:pt x="797" y="1015"/>
                    <a:pt x="877" y="1015"/>
                  </a:cubicBezTo>
                  <a:cubicBezTo>
                    <a:pt x="883" y="1015"/>
                    <a:pt x="888" y="1015"/>
                    <a:pt x="893" y="1014"/>
                  </a:cubicBezTo>
                  <a:cubicBezTo>
                    <a:pt x="912" y="1013"/>
                    <a:pt x="931" y="1007"/>
                    <a:pt x="947" y="997"/>
                  </a:cubicBezTo>
                  <a:lnTo>
                    <a:pt x="947" y="997"/>
                  </a:lnTo>
                  <a:cubicBezTo>
                    <a:pt x="887" y="1143"/>
                    <a:pt x="817" y="1280"/>
                    <a:pt x="744" y="1420"/>
                  </a:cubicBezTo>
                  <a:cubicBezTo>
                    <a:pt x="748" y="1415"/>
                    <a:pt x="751" y="1409"/>
                    <a:pt x="754" y="1404"/>
                  </a:cubicBezTo>
                  <a:lnTo>
                    <a:pt x="754" y="1404"/>
                  </a:lnTo>
                  <a:cubicBezTo>
                    <a:pt x="708" y="1488"/>
                    <a:pt x="660" y="1569"/>
                    <a:pt x="611" y="1651"/>
                  </a:cubicBezTo>
                  <a:lnTo>
                    <a:pt x="608" y="1654"/>
                  </a:lnTo>
                  <a:lnTo>
                    <a:pt x="604" y="1652"/>
                  </a:lnTo>
                  <a:cubicBezTo>
                    <a:pt x="535" y="1633"/>
                    <a:pt x="466" y="1624"/>
                    <a:pt x="396" y="1624"/>
                  </a:cubicBezTo>
                  <a:cubicBezTo>
                    <a:pt x="257" y="1630"/>
                    <a:pt x="129" y="1708"/>
                    <a:pt x="61" y="1831"/>
                  </a:cubicBezTo>
                  <a:cubicBezTo>
                    <a:pt x="0" y="1947"/>
                    <a:pt x="4" y="2085"/>
                    <a:pt x="67" y="2197"/>
                  </a:cubicBezTo>
                  <a:cubicBezTo>
                    <a:pt x="102" y="2252"/>
                    <a:pt x="157" y="2292"/>
                    <a:pt x="220" y="2305"/>
                  </a:cubicBezTo>
                  <a:lnTo>
                    <a:pt x="220" y="2306"/>
                  </a:lnTo>
                  <a:cubicBezTo>
                    <a:pt x="243" y="2311"/>
                    <a:pt x="266" y="2314"/>
                    <a:pt x="290" y="2314"/>
                  </a:cubicBezTo>
                  <a:cubicBezTo>
                    <a:pt x="326" y="2314"/>
                    <a:pt x="361" y="2308"/>
                    <a:pt x="393" y="2294"/>
                  </a:cubicBezTo>
                  <a:cubicBezTo>
                    <a:pt x="450" y="2271"/>
                    <a:pt x="501" y="2237"/>
                    <a:pt x="543" y="2194"/>
                  </a:cubicBezTo>
                  <a:cubicBezTo>
                    <a:pt x="581" y="2155"/>
                    <a:pt x="617" y="2113"/>
                    <a:pt x="648" y="2069"/>
                  </a:cubicBezTo>
                  <a:lnTo>
                    <a:pt x="648" y="2069"/>
                  </a:lnTo>
                  <a:lnTo>
                    <a:pt x="664" y="2049"/>
                  </a:lnTo>
                  <a:lnTo>
                    <a:pt x="664" y="2049"/>
                  </a:lnTo>
                  <a:cubicBezTo>
                    <a:pt x="663" y="2050"/>
                    <a:pt x="662" y="2052"/>
                    <a:pt x="660" y="2055"/>
                  </a:cubicBezTo>
                  <a:lnTo>
                    <a:pt x="676" y="2032"/>
                  </a:lnTo>
                  <a:lnTo>
                    <a:pt x="676" y="2032"/>
                  </a:lnTo>
                  <a:lnTo>
                    <a:pt x="675" y="2034"/>
                  </a:lnTo>
                  <a:lnTo>
                    <a:pt x="694" y="2007"/>
                  </a:lnTo>
                  <a:lnTo>
                    <a:pt x="754" y="2045"/>
                  </a:lnTo>
                  <a:cubicBezTo>
                    <a:pt x="792" y="2069"/>
                    <a:pt x="830" y="2091"/>
                    <a:pt x="869" y="2113"/>
                  </a:cubicBezTo>
                  <a:cubicBezTo>
                    <a:pt x="958" y="2164"/>
                    <a:pt x="1047" y="2211"/>
                    <a:pt x="1137" y="2260"/>
                  </a:cubicBezTo>
                  <a:cubicBezTo>
                    <a:pt x="1160" y="2274"/>
                    <a:pt x="1185" y="2281"/>
                    <a:pt x="1210" y="2281"/>
                  </a:cubicBezTo>
                  <a:cubicBezTo>
                    <a:pt x="1220" y="2281"/>
                    <a:pt x="1230" y="2280"/>
                    <a:pt x="1240" y="2278"/>
                  </a:cubicBezTo>
                  <a:cubicBezTo>
                    <a:pt x="1275" y="2270"/>
                    <a:pt x="1305" y="2248"/>
                    <a:pt x="1324" y="2218"/>
                  </a:cubicBezTo>
                  <a:cubicBezTo>
                    <a:pt x="1360" y="2159"/>
                    <a:pt x="1346" y="2067"/>
                    <a:pt x="1281" y="2031"/>
                  </a:cubicBezTo>
                  <a:cubicBezTo>
                    <a:pt x="1167" y="1967"/>
                    <a:pt x="1053" y="1901"/>
                    <a:pt x="941" y="1833"/>
                  </a:cubicBezTo>
                  <a:cubicBezTo>
                    <a:pt x="909" y="1814"/>
                    <a:pt x="877" y="1793"/>
                    <a:pt x="846" y="1774"/>
                  </a:cubicBezTo>
                  <a:cubicBezTo>
                    <a:pt x="881" y="1717"/>
                    <a:pt x="914" y="1660"/>
                    <a:pt x="945" y="1602"/>
                  </a:cubicBezTo>
                  <a:cubicBezTo>
                    <a:pt x="983" y="1531"/>
                    <a:pt x="1020" y="1458"/>
                    <a:pt x="1058" y="1385"/>
                  </a:cubicBezTo>
                  <a:cubicBezTo>
                    <a:pt x="1093" y="1318"/>
                    <a:pt x="1123" y="1250"/>
                    <a:pt x="1154" y="1184"/>
                  </a:cubicBezTo>
                  <a:cubicBezTo>
                    <a:pt x="1221" y="1043"/>
                    <a:pt x="1275" y="896"/>
                    <a:pt x="1313" y="744"/>
                  </a:cubicBezTo>
                  <a:cubicBezTo>
                    <a:pt x="1336" y="642"/>
                    <a:pt x="1351" y="540"/>
                    <a:pt x="1355" y="437"/>
                  </a:cubicBezTo>
                  <a:cubicBezTo>
                    <a:pt x="1360" y="350"/>
                    <a:pt x="1363" y="259"/>
                    <a:pt x="1338" y="175"/>
                  </a:cubicBezTo>
                  <a:cubicBezTo>
                    <a:pt x="1316" y="101"/>
                    <a:pt x="1259" y="41"/>
                    <a:pt x="1184" y="16"/>
                  </a:cubicBezTo>
                  <a:cubicBezTo>
                    <a:pt x="1156" y="6"/>
                    <a:pt x="1126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8" name="Google Shape;13898;p25"/>
            <p:cNvSpPr/>
            <p:nvPr/>
          </p:nvSpPr>
          <p:spPr>
            <a:xfrm>
              <a:off x="8161200" y="4649175"/>
              <a:ext cx="31355" cy="58538"/>
            </a:xfrm>
            <a:custGeom>
              <a:avLst/>
              <a:gdLst/>
              <a:ahLst/>
              <a:cxnLst/>
              <a:rect l="l" t="t" r="r" b="b"/>
              <a:pathLst>
                <a:path w="932" h="1740" extrusionOk="0">
                  <a:moveTo>
                    <a:pt x="438" y="707"/>
                  </a:moveTo>
                  <a:cubicBezTo>
                    <a:pt x="438" y="708"/>
                    <a:pt x="439" y="710"/>
                    <a:pt x="439" y="711"/>
                  </a:cubicBezTo>
                  <a:cubicBezTo>
                    <a:pt x="439" y="710"/>
                    <a:pt x="438" y="708"/>
                    <a:pt x="438" y="707"/>
                  </a:cubicBezTo>
                  <a:close/>
                  <a:moveTo>
                    <a:pt x="164" y="0"/>
                  </a:moveTo>
                  <a:cubicBezTo>
                    <a:pt x="121" y="0"/>
                    <a:pt x="81" y="18"/>
                    <a:pt x="53" y="51"/>
                  </a:cubicBezTo>
                  <a:cubicBezTo>
                    <a:pt x="33" y="75"/>
                    <a:pt x="18" y="103"/>
                    <a:pt x="10" y="133"/>
                  </a:cubicBezTo>
                  <a:cubicBezTo>
                    <a:pt x="2" y="166"/>
                    <a:pt x="1" y="200"/>
                    <a:pt x="4" y="234"/>
                  </a:cubicBezTo>
                  <a:cubicBezTo>
                    <a:pt x="12" y="310"/>
                    <a:pt x="28" y="385"/>
                    <a:pt x="52" y="458"/>
                  </a:cubicBezTo>
                  <a:cubicBezTo>
                    <a:pt x="71" y="519"/>
                    <a:pt x="90" y="583"/>
                    <a:pt x="115" y="641"/>
                  </a:cubicBezTo>
                  <a:cubicBezTo>
                    <a:pt x="164" y="760"/>
                    <a:pt x="211" y="880"/>
                    <a:pt x="272" y="994"/>
                  </a:cubicBezTo>
                  <a:cubicBezTo>
                    <a:pt x="390" y="1222"/>
                    <a:pt x="519" y="1445"/>
                    <a:pt x="651" y="1667"/>
                  </a:cubicBezTo>
                  <a:cubicBezTo>
                    <a:pt x="677" y="1711"/>
                    <a:pt x="723" y="1738"/>
                    <a:pt x="773" y="1740"/>
                  </a:cubicBezTo>
                  <a:cubicBezTo>
                    <a:pt x="796" y="1738"/>
                    <a:pt x="816" y="1734"/>
                    <a:pt x="837" y="1724"/>
                  </a:cubicBezTo>
                  <a:cubicBezTo>
                    <a:pt x="898" y="1689"/>
                    <a:pt x="932" y="1602"/>
                    <a:pt x="892" y="1539"/>
                  </a:cubicBezTo>
                  <a:cubicBezTo>
                    <a:pt x="805" y="1396"/>
                    <a:pt x="721" y="1254"/>
                    <a:pt x="640" y="1108"/>
                  </a:cubicBezTo>
                  <a:cubicBezTo>
                    <a:pt x="598" y="1034"/>
                    <a:pt x="558" y="958"/>
                    <a:pt x="519" y="882"/>
                  </a:cubicBezTo>
                  <a:cubicBezTo>
                    <a:pt x="488" y="822"/>
                    <a:pt x="462" y="757"/>
                    <a:pt x="433" y="695"/>
                  </a:cubicBezTo>
                  <a:lnTo>
                    <a:pt x="433" y="695"/>
                  </a:lnTo>
                  <a:cubicBezTo>
                    <a:pt x="433" y="695"/>
                    <a:pt x="433" y="695"/>
                    <a:pt x="433" y="695"/>
                  </a:cubicBezTo>
                  <a:lnTo>
                    <a:pt x="433" y="695"/>
                  </a:lnTo>
                  <a:cubicBezTo>
                    <a:pt x="399" y="610"/>
                    <a:pt x="365" y="525"/>
                    <a:pt x="336" y="437"/>
                  </a:cubicBezTo>
                  <a:cubicBezTo>
                    <a:pt x="321" y="386"/>
                    <a:pt x="306" y="337"/>
                    <a:pt x="297" y="285"/>
                  </a:cubicBezTo>
                  <a:cubicBezTo>
                    <a:pt x="292" y="265"/>
                    <a:pt x="291" y="244"/>
                    <a:pt x="287" y="222"/>
                  </a:cubicBezTo>
                  <a:cubicBezTo>
                    <a:pt x="300" y="204"/>
                    <a:pt x="306" y="185"/>
                    <a:pt x="311" y="166"/>
                  </a:cubicBezTo>
                  <a:cubicBezTo>
                    <a:pt x="322" y="90"/>
                    <a:pt x="273" y="21"/>
                    <a:pt x="199" y="3"/>
                  </a:cubicBezTo>
                  <a:lnTo>
                    <a:pt x="199" y="3"/>
                  </a:lnTo>
                  <a:lnTo>
                    <a:pt x="201" y="4"/>
                  </a:lnTo>
                  <a:lnTo>
                    <a:pt x="201" y="4"/>
                  </a:lnTo>
                  <a:cubicBezTo>
                    <a:pt x="199" y="4"/>
                    <a:pt x="197" y="3"/>
                    <a:pt x="196" y="3"/>
                  </a:cubicBezTo>
                  <a:cubicBezTo>
                    <a:pt x="185" y="1"/>
                    <a:pt x="174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899" name="Google Shape;13899;p25"/>
            <p:cNvSpPr/>
            <p:nvPr/>
          </p:nvSpPr>
          <p:spPr>
            <a:xfrm>
              <a:off x="8157499" y="4657553"/>
              <a:ext cx="53021" cy="71154"/>
            </a:xfrm>
            <a:custGeom>
              <a:avLst/>
              <a:gdLst/>
              <a:ahLst/>
              <a:cxnLst/>
              <a:rect l="l" t="t" r="r" b="b"/>
              <a:pathLst>
                <a:path w="1576" h="2115" extrusionOk="0">
                  <a:moveTo>
                    <a:pt x="1391" y="1"/>
                  </a:moveTo>
                  <a:cubicBezTo>
                    <a:pt x="1374" y="1"/>
                    <a:pt x="1357" y="3"/>
                    <a:pt x="1341" y="6"/>
                  </a:cubicBezTo>
                  <a:cubicBezTo>
                    <a:pt x="1282" y="20"/>
                    <a:pt x="1232" y="58"/>
                    <a:pt x="1186" y="96"/>
                  </a:cubicBezTo>
                  <a:cubicBezTo>
                    <a:pt x="1133" y="141"/>
                    <a:pt x="1084" y="188"/>
                    <a:pt x="1039" y="239"/>
                  </a:cubicBezTo>
                  <a:cubicBezTo>
                    <a:pt x="1012" y="270"/>
                    <a:pt x="985" y="299"/>
                    <a:pt x="959" y="332"/>
                  </a:cubicBezTo>
                  <a:cubicBezTo>
                    <a:pt x="912" y="394"/>
                    <a:pt x="860" y="456"/>
                    <a:pt x="815" y="521"/>
                  </a:cubicBezTo>
                  <a:cubicBezTo>
                    <a:pt x="766" y="592"/>
                    <a:pt x="716" y="663"/>
                    <a:pt x="667" y="734"/>
                  </a:cubicBezTo>
                  <a:cubicBezTo>
                    <a:pt x="583" y="855"/>
                    <a:pt x="507" y="980"/>
                    <a:pt x="429" y="1103"/>
                  </a:cubicBezTo>
                  <a:cubicBezTo>
                    <a:pt x="353" y="1223"/>
                    <a:pt x="285" y="1350"/>
                    <a:pt x="226" y="1480"/>
                  </a:cubicBezTo>
                  <a:cubicBezTo>
                    <a:pt x="158" y="1632"/>
                    <a:pt x="92" y="1784"/>
                    <a:pt x="29" y="1936"/>
                  </a:cubicBezTo>
                  <a:cubicBezTo>
                    <a:pt x="0" y="1999"/>
                    <a:pt x="27" y="2073"/>
                    <a:pt x="90" y="2104"/>
                  </a:cubicBezTo>
                  <a:lnTo>
                    <a:pt x="92" y="2104"/>
                  </a:lnTo>
                  <a:cubicBezTo>
                    <a:pt x="109" y="2111"/>
                    <a:pt x="126" y="2115"/>
                    <a:pt x="143" y="2115"/>
                  </a:cubicBezTo>
                  <a:cubicBezTo>
                    <a:pt x="191" y="2115"/>
                    <a:pt x="238" y="2087"/>
                    <a:pt x="260" y="2040"/>
                  </a:cubicBezTo>
                  <a:cubicBezTo>
                    <a:pt x="304" y="1933"/>
                    <a:pt x="350" y="1823"/>
                    <a:pt x="397" y="1717"/>
                  </a:cubicBezTo>
                  <a:cubicBezTo>
                    <a:pt x="420" y="1668"/>
                    <a:pt x="439" y="1622"/>
                    <a:pt x="462" y="1573"/>
                  </a:cubicBezTo>
                  <a:cubicBezTo>
                    <a:pt x="486" y="1526"/>
                    <a:pt x="511" y="1477"/>
                    <a:pt x="535" y="1428"/>
                  </a:cubicBezTo>
                  <a:cubicBezTo>
                    <a:pt x="606" y="1304"/>
                    <a:pt x="681" y="1182"/>
                    <a:pt x="760" y="1063"/>
                  </a:cubicBezTo>
                  <a:cubicBezTo>
                    <a:pt x="803" y="1000"/>
                    <a:pt x="844" y="935"/>
                    <a:pt x="888" y="874"/>
                  </a:cubicBezTo>
                  <a:cubicBezTo>
                    <a:pt x="939" y="804"/>
                    <a:pt x="989" y="733"/>
                    <a:pt x="1042" y="661"/>
                  </a:cubicBezTo>
                  <a:lnTo>
                    <a:pt x="1042" y="661"/>
                  </a:lnTo>
                  <a:cubicBezTo>
                    <a:pt x="1039" y="666"/>
                    <a:pt x="1035" y="671"/>
                    <a:pt x="1032" y="676"/>
                  </a:cubicBezTo>
                  <a:cubicBezTo>
                    <a:pt x="1095" y="598"/>
                    <a:pt x="1156" y="517"/>
                    <a:pt x="1224" y="445"/>
                  </a:cubicBezTo>
                  <a:cubicBezTo>
                    <a:pt x="1265" y="403"/>
                    <a:pt x="1306" y="364"/>
                    <a:pt x="1350" y="326"/>
                  </a:cubicBezTo>
                  <a:cubicBezTo>
                    <a:pt x="1363" y="315"/>
                    <a:pt x="1377" y="304"/>
                    <a:pt x="1393" y="294"/>
                  </a:cubicBezTo>
                  <a:cubicBezTo>
                    <a:pt x="1399" y="295"/>
                    <a:pt x="1406" y="295"/>
                    <a:pt x="1412" y="295"/>
                  </a:cubicBezTo>
                  <a:cubicBezTo>
                    <a:pt x="1475" y="295"/>
                    <a:pt x="1533" y="253"/>
                    <a:pt x="1551" y="191"/>
                  </a:cubicBezTo>
                  <a:cubicBezTo>
                    <a:pt x="1575" y="115"/>
                    <a:pt x="1531" y="33"/>
                    <a:pt x="1455" y="9"/>
                  </a:cubicBezTo>
                  <a:cubicBezTo>
                    <a:pt x="1434" y="4"/>
                    <a:pt x="1412" y="1"/>
                    <a:pt x="13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0" name="Google Shape;13900;p25"/>
            <p:cNvSpPr/>
            <p:nvPr/>
          </p:nvSpPr>
          <p:spPr>
            <a:xfrm>
              <a:off x="8222734" y="4680666"/>
              <a:ext cx="69741" cy="18167"/>
            </a:xfrm>
            <a:custGeom>
              <a:avLst/>
              <a:gdLst/>
              <a:ahLst/>
              <a:cxnLst/>
              <a:rect l="l" t="t" r="r" b="b"/>
              <a:pathLst>
                <a:path w="2073" h="540" extrusionOk="0">
                  <a:moveTo>
                    <a:pt x="1943" y="0"/>
                  </a:moveTo>
                  <a:cubicBezTo>
                    <a:pt x="1938" y="0"/>
                    <a:pt x="1932" y="1"/>
                    <a:pt x="1927" y="1"/>
                  </a:cubicBezTo>
                  <a:cubicBezTo>
                    <a:pt x="1634" y="25"/>
                    <a:pt x="1341" y="55"/>
                    <a:pt x="1050" y="84"/>
                  </a:cubicBezTo>
                  <a:cubicBezTo>
                    <a:pt x="910" y="98"/>
                    <a:pt x="773" y="117"/>
                    <a:pt x="637" y="137"/>
                  </a:cubicBezTo>
                  <a:cubicBezTo>
                    <a:pt x="565" y="149"/>
                    <a:pt x="496" y="161"/>
                    <a:pt x="424" y="175"/>
                  </a:cubicBezTo>
                  <a:cubicBezTo>
                    <a:pt x="386" y="182"/>
                    <a:pt x="348" y="188"/>
                    <a:pt x="310" y="198"/>
                  </a:cubicBezTo>
                  <a:cubicBezTo>
                    <a:pt x="233" y="212"/>
                    <a:pt x="159" y="234"/>
                    <a:pt x="87" y="266"/>
                  </a:cubicBezTo>
                  <a:cubicBezTo>
                    <a:pt x="29" y="297"/>
                    <a:pt x="0" y="362"/>
                    <a:pt x="14" y="427"/>
                  </a:cubicBezTo>
                  <a:cubicBezTo>
                    <a:pt x="26" y="470"/>
                    <a:pt x="54" y="506"/>
                    <a:pt x="95" y="525"/>
                  </a:cubicBezTo>
                  <a:cubicBezTo>
                    <a:pt x="113" y="535"/>
                    <a:pt x="133" y="540"/>
                    <a:pt x="154" y="540"/>
                  </a:cubicBezTo>
                  <a:cubicBezTo>
                    <a:pt x="181" y="540"/>
                    <a:pt x="209" y="530"/>
                    <a:pt x="233" y="516"/>
                  </a:cubicBezTo>
                  <a:cubicBezTo>
                    <a:pt x="254" y="506"/>
                    <a:pt x="274" y="500"/>
                    <a:pt x="295" y="494"/>
                  </a:cubicBezTo>
                  <a:cubicBezTo>
                    <a:pt x="462" y="443"/>
                    <a:pt x="635" y="413"/>
                    <a:pt x="808" y="383"/>
                  </a:cubicBezTo>
                  <a:cubicBezTo>
                    <a:pt x="896" y="372"/>
                    <a:pt x="986" y="356"/>
                    <a:pt x="1077" y="346"/>
                  </a:cubicBezTo>
                  <a:cubicBezTo>
                    <a:pt x="1173" y="334"/>
                    <a:pt x="1270" y="324"/>
                    <a:pt x="1366" y="313"/>
                  </a:cubicBezTo>
                  <a:cubicBezTo>
                    <a:pt x="1561" y="289"/>
                    <a:pt x="1757" y="270"/>
                    <a:pt x="1952" y="250"/>
                  </a:cubicBezTo>
                  <a:cubicBezTo>
                    <a:pt x="2022" y="244"/>
                    <a:pt x="2072" y="182"/>
                    <a:pt x="2066" y="112"/>
                  </a:cubicBezTo>
                  <a:cubicBezTo>
                    <a:pt x="2059" y="48"/>
                    <a:pt x="2005" y="0"/>
                    <a:pt x="1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1" name="Google Shape;13901;p25"/>
            <p:cNvSpPr/>
            <p:nvPr/>
          </p:nvSpPr>
          <p:spPr>
            <a:xfrm>
              <a:off x="8305161" y="4632656"/>
              <a:ext cx="33979" cy="93762"/>
            </a:xfrm>
            <a:custGeom>
              <a:avLst/>
              <a:gdLst/>
              <a:ahLst/>
              <a:cxnLst/>
              <a:rect l="l" t="t" r="r" b="b"/>
              <a:pathLst>
                <a:path w="1010" h="2787" extrusionOk="0">
                  <a:moveTo>
                    <a:pt x="843" y="1"/>
                  </a:moveTo>
                  <a:cubicBezTo>
                    <a:pt x="777" y="1"/>
                    <a:pt x="715" y="48"/>
                    <a:pt x="702" y="118"/>
                  </a:cubicBezTo>
                  <a:cubicBezTo>
                    <a:pt x="670" y="235"/>
                    <a:pt x="635" y="350"/>
                    <a:pt x="605" y="467"/>
                  </a:cubicBezTo>
                  <a:cubicBezTo>
                    <a:pt x="569" y="604"/>
                    <a:pt x="534" y="740"/>
                    <a:pt x="499" y="877"/>
                  </a:cubicBezTo>
                  <a:cubicBezTo>
                    <a:pt x="427" y="1159"/>
                    <a:pt x="357" y="1443"/>
                    <a:pt x="281" y="1724"/>
                  </a:cubicBezTo>
                  <a:cubicBezTo>
                    <a:pt x="202" y="2020"/>
                    <a:pt x="111" y="2313"/>
                    <a:pt x="21" y="2608"/>
                  </a:cubicBezTo>
                  <a:cubicBezTo>
                    <a:pt x="1" y="2680"/>
                    <a:pt x="42" y="2758"/>
                    <a:pt x="115" y="2780"/>
                  </a:cubicBezTo>
                  <a:cubicBezTo>
                    <a:pt x="127" y="2785"/>
                    <a:pt x="140" y="2787"/>
                    <a:pt x="154" y="2787"/>
                  </a:cubicBezTo>
                  <a:cubicBezTo>
                    <a:pt x="216" y="2787"/>
                    <a:pt x="271" y="2747"/>
                    <a:pt x="289" y="2688"/>
                  </a:cubicBezTo>
                  <a:cubicBezTo>
                    <a:pt x="358" y="2422"/>
                    <a:pt x="428" y="2158"/>
                    <a:pt x="502" y="1894"/>
                  </a:cubicBezTo>
                  <a:cubicBezTo>
                    <a:pt x="583" y="1606"/>
                    <a:pt x="656" y="1319"/>
                    <a:pt x="734" y="1033"/>
                  </a:cubicBezTo>
                  <a:cubicBezTo>
                    <a:pt x="810" y="752"/>
                    <a:pt x="884" y="472"/>
                    <a:pt x="979" y="198"/>
                  </a:cubicBezTo>
                  <a:cubicBezTo>
                    <a:pt x="1009" y="119"/>
                    <a:pt x="966" y="31"/>
                    <a:pt x="884" y="7"/>
                  </a:cubicBezTo>
                  <a:cubicBezTo>
                    <a:pt x="870" y="3"/>
                    <a:pt x="857" y="1"/>
                    <a:pt x="8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2" name="Google Shape;13902;p25"/>
            <p:cNvSpPr/>
            <p:nvPr/>
          </p:nvSpPr>
          <p:spPr>
            <a:xfrm>
              <a:off x="8327904" y="4650790"/>
              <a:ext cx="25266" cy="66208"/>
            </a:xfrm>
            <a:custGeom>
              <a:avLst/>
              <a:gdLst/>
              <a:ahLst/>
              <a:cxnLst/>
              <a:rect l="l" t="t" r="r" b="b"/>
              <a:pathLst>
                <a:path w="751" h="1968" extrusionOk="0">
                  <a:moveTo>
                    <a:pt x="594" y="1"/>
                  </a:moveTo>
                  <a:cubicBezTo>
                    <a:pt x="577" y="1"/>
                    <a:pt x="559" y="4"/>
                    <a:pt x="542" y="10"/>
                  </a:cubicBezTo>
                  <a:lnTo>
                    <a:pt x="542" y="10"/>
                  </a:lnTo>
                  <a:cubicBezTo>
                    <a:pt x="542" y="10"/>
                    <a:pt x="543" y="10"/>
                    <a:pt x="544" y="9"/>
                  </a:cubicBezTo>
                  <a:lnTo>
                    <a:pt x="544" y="9"/>
                  </a:lnTo>
                  <a:lnTo>
                    <a:pt x="540" y="11"/>
                  </a:lnTo>
                  <a:cubicBezTo>
                    <a:pt x="541" y="11"/>
                    <a:pt x="541" y="10"/>
                    <a:pt x="542" y="10"/>
                  </a:cubicBezTo>
                  <a:lnTo>
                    <a:pt x="542" y="10"/>
                  </a:lnTo>
                  <a:cubicBezTo>
                    <a:pt x="537" y="13"/>
                    <a:pt x="532" y="14"/>
                    <a:pt x="528" y="17"/>
                  </a:cubicBezTo>
                  <a:lnTo>
                    <a:pt x="531" y="17"/>
                  </a:lnTo>
                  <a:lnTo>
                    <a:pt x="528" y="19"/>
                  </a:lnTo>
                  <a:cubicBezTo>
                    <a:pt x="487" y="42"/>
                    <a:pt x="453" y="77"/>
                    <a:pt x="431" y="120"/>
                  </a:cubicBezTo>
                  <a:cubicBezTo>
                    <a:pt x="392" y="191"/>
                    <a:pt x="362" y="266"/>
                    <a:pt x="338" y="345"/>
                  </a:cubicBezTo>
                  <a:cubicBezTo>
                    <a:pt x="311" y="437"/>
                    <a:pt x="289" y="528"/>
                    <a:pt x="267" y="622"/>
                  </a:cubicBezTo>
                  <a:cubicBezTo>
                    <a:pt x="240" y="736"/>
                    <a:pt x="214" y="851"/>
                    <a:pt x="191" y="967"/>
                  </a:cubicBezTo>
                  <a:cubicBezTo>
                    <a:pt x="137" y="1219"/>
                    <a:pt x="86" y="1474"/>
                    <a:pt x="26" y="1726"/>
                  </a:cubicBezTo>
                  <a:lnTo>
                    <a:pt x="26" y="1726"/>
                  </a:lnTo>
                  <a:cubicBezTo>
                    <a:pt x="26" y="1726"/>
                    <a:pt x="26" y="1726"/>
                    <a:pt x="26" y="1727"/>
                  </a:cubicBezTo>
                  <a:cubicBezTo>
                    <a:pt x="26" y="1728"/>
                    <a:pt x="26" y="1728"/>
                    <a:pt x="26" y="1728"/>
                  </a:cubicBezTo>
                  <a:cubicBezTo>
                    <a:pt x="26" y="1728"/>
                    <a:pt x="26" y="1727"/>
                    <a:pt x="26" y="1727"/>
                  </a:cubicBezTo>
                  <a:lnTo>
                    <a:pt x="26" y="1727"/>
                  </a:lnTo>
                  <a:cubicBezTo>
                    <a:pt x="26" y="1727"/>
                    <a:pt x="26" y="1728"/>
                    <a:pt x="26" y="1728"/>
                  </a:cubicBezTo>
                  <a:cubicBezTo>
                    <a:pt x="26" y="1729"/>
                    <a:pt x="26" y="1729"/>
                    <a:pt x="26" y="1730"/>
                  </a:cubicBezTo>
                  <a:cubicBezTo>
                    <a:pt x="24" y="1735"/>
                    <a:pt x="23" y="1739"/>
                    <a:pt x="23" y="1744"/>
                  </a:cubicBezTo>
                  <a:cubicBezTo>
                    <a:pt x="23" y="1743"/>
                    <a:pt x="23" y="1741"/>
                    <a:pt x="23" y="1741"/>
                  </a:cubicBezTo>
                  <a:cubicBezTo>
                    <a:pt x="20" y="1757"/>
                    <a:pt x="15" y="1774"/>
                    <a:pt x="12" y="1790"/>
                  </a:cubicBezTo>
                  <a:cubicBezTo>
                    <a:pt x="1" y="1831"/>
                    <a:pt x="7" y="1876"/>
                    <a:pt x="31" y="1910"/>
                  </a:cubicBezTo>
                  <a:cubicBezTo>
                    <a:pt x="53" y="1940"/>
                    <a:pt x="86" y="1961"/>
                    <a:pt x="123" y="1967"/>
                  </a:cubicBezTo>
                  <a:cubicBezTo>
                    <a:pt x="129" y="1967"/>
                    <a:pt x="137" y="1967"/>
                    <a:pt x="143" y="1966"/>
                  </a:cubicBezTo>
                  <a:cubicBezTo>
                    <a:pt x="211" y="1964"/>
                    <a:pt x="268" y="1915"/>
                    <a:pt x="279" y="1850"/>
                  </a:cubicBezTo>
                  <a:cubicBezTo>
                    <a:pt x="352" y="1485"/>
                    <a:pt x="426" y="1122"/>
                    <a:pt x="510" y="760"/>
                  </a:cubicBezTo>
                  <a:cubicBezTo>
                    <a:pt x="544" y="633"/>
                    <a:pt x="574" y="506"/>
                    <a:pt x="618" y="383"/>
                  </a:cubicBezTo>
                  <a:cubicBezTo>
                    <a:pt x="627" y="356"/>
                    <a:pt x="639" y="329"/>
                    <a:pt x="651" y="304"/>
                  </a:cubicBezTo>
                  <a:cubicBezTo>
                    <a:pt x="659" y="289"/>
                    <a:pt x="667" y="277"/>
                    <a:pt x="675" y="264"/>
                  </a:cubicBezTo>
                  <a:cubicBezTo>
                    <a:pt x="726" y="231"/>
                    <a:pt x="751" y="169"/>
                    <a:pt x="737" y="110"/>
                  </a:cubicBezTo>
                  <a:cubicBezTo>
                    <a:pt x="719" y="43"/>
                    <a:pt x="659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3" name="Google Shape;13903;p25"/>
            <p:cNvSpPr/>
            <p:nvPr/>
          </p:nvSpPr>
          <p:spPr>
            <a:xfrm>
              <a:off x="8290425" y="4621924"/>
              <a:ext cx="115966" cy="33340"/>
            </a:xfrm>
            <a:custGeom>
              <a:avLst/>
              <a:gdLst/>
              <a:ahLst/>
              <a:cxnLst/>
              <a:rect l="l" t="t" r="r" b="b"/>
              <a:pathLst>
                <a:path w="3447" h="991" extrusionOk="0">
                  <a:moveTo>
                    <a:pt x="755" y="566"/>
                  </a:moveTo>
                  <a:lnTo>
                    <a:pt x="755" y="566"/>
                  </a:lnTo>
                  <a:cubicBezTo>
                    <a:pt x="751" y="567"/>
                    <a:pt x="748" y="568"/>
                    <a:pt x="744" y="570"/>
                  </a:cubicBezTo>
                  <a:cubicBezTo>
                    <a:pt x="748" y="569"/>
                    <a:pt x="752" y="568"/>
                    <a:pt x="755" y="566"/>
                  </a:cubicBezTo>
                  <a:close/>
                  <a:moveTo>
                    <a:pt x="3317" y="1"/>
                  </a:moveTo>
                  <a:cubicBezTo>
                    <a:pt x="3313" y="1"/>
                    <a:pt x="3309" y="1"/>
                    <a:pt x="3305" y="1"/>
                  </a:cubicBezTo>
                  <a:cubicBezTo>
                    <a:pt x="2888" y="27"/>
                    <a:pt x="2470" y="58"/>
                    <a:pt x="2053" y="85"/>
                  </a:cubicBezTo>
                  <a:cubicBezTo>
                    <a:pt x="1985" y="90"/>
                    <a:pt x="1920" y="98"/>
                    <a:pt x="1855" y="103"/>
                  </a:cubicBezTo>
                  <a:cubicBezTo>
                    <a:pt x="1773" y="110"/>
                    <a:pt x="1691" y="120"/>
                    <a:pt x="1609" y="126"/>
                  </a:cubicBezTo>
                  <a:cubicBezTo>
                    <a:pt x="1586" y="129"/>
                    <a:pt x="1564" y="134"/>
                    <a:pt x="1540" y="137"/>
                  </a:cubicBezTo>
                  <a:cubicBezTo>
                    <a:pt x="1491" y="145"/>
                    <a:pt x="1442" y="152"/>
                    <a:pt x="1393" y="160"/>
                  </a:cubicBezTo>
                  <a:cubicBezTo>
                    <a:pt x="1335" y="169"/>
                    <a:pt x="1276" y="177"/>
                    <a:pt x="1219" y="188"/>
                  </a:cubicBezTo>
                  <a:cubicBezTo>
                    <a:pt x="1124" y="207"/>
                    <a:pt x="1029" y="226"/>
                    <a:pt x="934" y="245"/>
                  </a:cubicBezTo>
                  <a:cubicBezTo>
                    <a:pt x="793" y="272"/>
                    <a:pt x="656" y="310"/>
                    <a:pt x="521" y="357"/>
                  </a:cubicBezTo>
                  <a:cubicBezTo>
                    <a:pt x="352" y="416"/>
                    <a:pt x="182" y="490"/>
                    <a:pt x="70" y="636"/>
                  </a:cubicBezTo>
                  <a:cubicBezTo>
                    <a:pt x="16" y="698"/>
                    <a:pt x="0" y="783"/>
                    <a:pt x="27" y="861"/>
                  </a:cubicBezTo>
                  <a:cubicBezTo>
                    <a:pt x="48" y="913"/>
                    <a:pt x="87" y="956"/>
                    <a:pt x="139" y="978"/>
                  </a:cubicBezTo>
                  <a:cubicBezTo>
                    <a:pt x="158" y="986"/>
                    <a:pt x="179" y="991"/>
                    <a:pt x="200" y="991"/>
                  </a:cubicBezTo>
                  <a:cubicBezTo>
                    <a:pt x="263" y="991"/>
                    <a:pt x="320" y="949"/>
                    <a:pt x="339" y="889"/>
                  </a:cubicBezTo>
                  <a:cubicBezTo>
                    <a:pt x="350" y="850"/>
                    <a:pt x="345" y="807"/>
                    <a:pt x="322" y="772"/>
                  </a:cubicBezTo>
                  <a:cubicBezTo>
                    <a:pt x="331" y="763"/>
                    <a:pt x="341" y="755"/>
                    <a:pt x="350" y="747"/>
                  </a:cubicBezTo>
                  <a:cubicBezTo>
                    <a:pt x="363" y="737"/>
                    <a:pt x="375" y="728"/>
                    <a:pt x="390" y="718"/>
                  </a:cubicBezTo>
                  <a:cubicBezTo>
                    <a:pt x="428" y="696"/>
                    <a:pt x="466" y="676"/>
                    <a:pt x="505" y="657"/>
                  </a:cubicBezTo>
                  <a:cubicBezTo>
                    <a:pt x="589" y="622"/>
                    <a:pt x="675" y="590"/>
                    <a:pt x="762" y="563"/>
                  </a:cubicBezTo>
                  <a:lnTo>
                    <a:pt x="762" y="563"/>
                  </a:lnTo>
                  <a:cubicBezTo>
                    <a:pt x="759" y="564"/>
                    <a:pt x="757" y="565"/>
                    <a:pt x="755" y="566"/>
                  </a:cubicBezTo>
                  <a:lnTo>
                    <a:pt x="755" y="566"/>
                  </a:lnTo>
                  <a:cubicBezTo>
                    <a:pt x="823" y="545"/>
                    <a:pt x="890" y="525"/>
                    <a:pt x="959" y="511"/>
                  </a:cubicBezTo>
                  <a:cubicBezTo>
                    <a:pt x="1001" y="501"/>
                    <a:pt x="1043" y="494"/>
                    <a:pt x="1085" y="484"/>
                  </a:cubicBezTo>
                  <a:cubicBezTo>
                    <a:pt x="1161" y="468"/>
                    <a:pt x="1235" y="452"/>
                    <a:pt x="1309" y="437"/>
                  </a:cubicBezTo>
                  <a:cubicBezTo>
                    <a:pt x="1360" y="429"/>
                    <a:pt x="1409" y="419"/>
                    <a:pt x="1460" y="411"/>
                  </a:cubicBezTo>
                  <a:cubicBezTo>
                    <a:pt x="1523" y="400"/>
                    <a:pt x="1586" y="386"/>
                    <a:pt x="1651" y="380"/>
                  </a:cubicBezTo>
                  <a:cubicBezTo>
                    <a:pt x="1746" y="370"/>
                    <a:pt x="1840" y="359"/>
                    <a:pt x="1935" y="350"/>
                  </a:cubicBezTo>
                  <a:cubicBezTo>
                    <a:pt x="2077" y="335"/>
                    <a:pt x="2220" y="324"/>
                    <a:pt x="2364" y="315"/>
                  </a:cubicBezTo>
                  <a:cubicBezTo>
                    <a:pt x="2685" y="291"/>
                    <a:pt x="3008" y="267"/>
                    <a:pt x="3331" y="247"/>
                  </a:cubicBezTo>
                  <a:cubicBezTo>
                    <a:pt x="3399" y="239"/>
                    <a:pt x="3446" y="179"/>
                    <a:pt x="3440" y="110"/>
                  </a:cubicBezTo>
                  <a:cubicBezTo>
                    <a:pt x="3434" y="48"/>
                    <a:pt x="3379" y="1"/>
                    <a:pt x="33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4" name="Google Shape;13904;p25"/>
            <p:cNvSpPr/>
            <p:nvPr/>
          </p:nvSpPr>
          <p:spPr>
            <a:xfrm>
              <a:off x="8362053" y="4618492"/>
              <a:ext cx="65737" cy="143485"/>
            </a:xfrm>
            <a:custGeom>
              <a:avLst/>
              <a:gdLst/>
              <a:ahLst/>
              <a:cxnLst/>
              <a:rect l="l" t="t" r="r" b="b"/>
              <a:pathLst>
                <a:path w="1954" h="4265" extrusionOk="0">
                  <a:moveTo>
                    <a:pt x="450" y="3730"/>
                  </a:moveTo>
                  <a:cubicBezTo>
                    <a:pt x="450" y="3731"/>
                    <a:pt x="449" y="3732"/>
                    <a:pt x="449" y="3733"/>
                  </a:cubicBezTo>
                  <a:lnTo>
                    <a:pt x="449" y="3733"/>
                  </a:lnTo>
                  <a:cubicBezTo>
                    <a:pt x="449" y="3732"/>
                    <a:pt x="450" y="3731"/>
                    <a:pt x="450" y="3730"/>
                  </a:cubicBezTo>
                  <a:close/>
                  <a:moveTo>
                    <a:pt x="1791" y="1"/>
                  </a:moveTo>
                  <a:cubicBezTo>
                    <a:pt x="1729" y="1"/>
                    <a:pt x="1672" y="41"/>
                    <a:pt x="1653" y="102"/>
                  </a:cubicBezTo>
                  <a:cubicBezTo>
                    <a:pt x="1634" y="165"/>
                    <a:pt x="1612" y="227"/>
                    <a:pt x="1590" y="288"/>
                  </a:cubicBezTo>
                  <a:cubicBezTo>
                    <a:pt x="1591" y="282"/>
                    <a:pt x="1594" y="276"/>
                    <a:pt x="1596" y="269"/>
                  </a:cubicBezTo>
                  <a:lnTo>
                    <a:pt x="1596" y="269"/>
                  </a:lnTo>
                  <a:cubicBezTo>
                    <a:pt x="1528" y="448"/>
                    <a:pt x="1457" y="626"/>
                    <a:pt x="1384" y="803"/>
                  </a:cubicBezTo>
                  <a:cubicBezTo>
                    <a:pt x="1156" y="1359"/>
                    <a:pt x="928" y="1916"/>
                    <a:pt x="698" y="2471"/>
                  </a:cubicBezTo>
                  <a:cubicBezTo>
                    <a:pt x="597" y="2720"/>
                    <a:pt x="494" y="2967"/>
                    <a:pt x="393" y="3215"/>
                  </a:cubicBezTo>
                  <a:cubicBezTo>
                    <a:pt x="274" y="3500"/>
                    <a:pt x="154" y="3785"/>
                    <a:pt x="35" y="4070"/>
                  </a:cubicBezTo>
                  <a:cubicBezTo>
                    <a:pt x="0" y="4146"/>
                    <a:pt x="40" y="4235"/>
                    <a:pt x="121" y="4259"/>
                  </a:cubicBezTo>
                  <a:cubicBezTo>
                    <a:pt x="132" y="4263"/>
                    <a:pt x="146" y="4265"/>
                    <a:pt x="159" y="4265"/>
                  </a:cubicBezTo>
                  <a:cubicBezTo>
                    <a:pt x="219" y="4263"/>
                    <a:pt x="271" y="4224"/>
                    <a:pt x="290" y="4167"/>
                  </a:cubicBezTo>
                  <a:cubicBezTo>
                    <a:pt x="342" y="4022"/>
                    <a:pt x="395" y="3878"/>
                    <a:pt x="449" y="3733"/>
                  </a:cubicBezTo>
                  <a:lnTo>
                    <a:pt x="449" y="3733"/>
                  </a:lnTo>
                  <a:cubicBezTo>
                    <a:pt x="448" y="3736"/>
                    <a:pt x="446" y="3739"/>
                    <a:pt x="445" y="3742"/>
                  </a:cubicBezTo>
                  <a:lnTo>
                    <a:pt x="445" y="3742"/>
                  </a:lnTo>
                  <a:cubicBezTo>
                    <a:pt x="492" y="3618"/>
                    <a:pt x="541" y="3496"/>
                    <a:pt x="588" y="3372"/>
                  </a:cubicBezTo>
                  <a:cubicBezTo>
                    <a:pt x="800" y="2834"/>
                    <a:pt x="1029" y="2300"/>
                    <a:pt x="1256" y="1765"/>
                  </a:cubicBezTo>
                  <a:cubicBezTo>
                    <a:pt x="1366" y="1501"/>
                    <a:pt x="1484" y="1238"/>
                    <a:pt x="1599" y="974"/>
                  </a:cubicBezTo>
                  <a:cubicBezTo>
                    <a:pt x="1655" y="844"/>
                    <a:pt x="1712" y="717"/>
                    <a:pt x="1767" y="585"/>
                  </a:cubicBezTo>
                  <a:cubicBezTo>
                    <a:pt x="1824" y="453"/>
                    <a:pt x="1881" y="320"/>
                    <a:pt x="1928" y="184"/>
                  </a:cubicBezTo>
                  <a:cubicBezTo>
                    <a:pt x="1954" y="111"/>
                    <a:pt x="1905" y="27"/>
                    <a:pt x="1832" y="7"/>
                  </a:cubicBezTo>
                  <a:cubicBezTo>
                    <a:pt x="1818" y="3"/>
                    <a:pt x="1805" y="1"/>
                    <a:pt x="1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5" name="Google Shape;13905;p25"/>
            <p:cNvSpPr/>
            <p:nvPr/>
          </p:nvSpPr>
          <p:spPr>
            <a:xfrm>
              <a:off x="8403434" y="4656947"/>
              <a:ext cx="40506" cy="71759"/>
            </a:xfrm>
            <a:custGeom>
              <a:avLst/>
              <a:gdLst/>
              <a:ahLst/>
              <a:cxnLst/>
              <a:rect l="l" t="t" r="r" b="b"/>
              <a:pathLst>
                <a:path w="1204" h="2133" extrusionOk="0">
                  <a:moveTo>
                    <a:pt x="570" y="350"/>
                  </a:moveTo>
                  <a:lnTo>
                    <a:pt x="570" y="350"/>
                  </a:lnTo>
                  <a:cubicBezTo>
                    <a:pt x="570" y="351"/>
                    <a:pt x="571" y="352"/>
                    <a:pt x="571" y="353"/>
                  </a:cubicBezTo>
                  <a:lnTo>
                    <a:pt x="571" y="353"/>
                  </a:lnTo>
                  <a:lnTo>
                    <a:pt x="570" y="350"/>
                  </a:lnTo>
                  <a:close/>
                  <a:moveTo>
                    <a:pt x="569" y="345"/>
                  </a:moveTo>
                  <a:lnTo>
                    <a:pt x="569" y="345"/>
                  </a:lnTo>
                  <a:cubicBezTo>
                    <a:pt x="570" y="348"/>
                    <a:pt x="571" y="351"/>
                    <a:pt x="571" y="353"/>
                  </a:cubicBezTo>
                  <a:lnTo>
                    <a:pt x="571" y="353"/>
                  </a:lnTo>
                  <a:cubicBezTo>
                    <a:pt x="571" y="353"/>
                    <a:pt x="571" y="353"/>
                    <a:pt x="571" y="353"/>
                  </a:cubicBezTo>
                  <a:lnTo>
                    <a:pt x="571" y="353"/>
                  </a:lnTo>
                  <a:lnTo>
                    <a:pt x="572" y="354"/>
                  </a:lnTo>
                  <a:lnTo>
                    <a:pt x="572" y="354"/>
                  </a:lnTo>
                  <a:cubicBezTo>
                    <a:pt x="572" y="354"/>
                    <a:pt x="571" y="354"/>
                    <a:pt x="571" y="353"/>
                  </a:cubicBezTo>
                  <a:lnTo>
                    <a:pt x="571" y="353"/>
                  </a:lnTo>
                  <a:cubicBezTo>
                    <a:pt x="572" y="354"/>
                    <a:pt x="572" y="354"/>
                    <a:pt x="572" y="355"/>
                  </a:cubicBezTo>
                  <a:lnTo>
                    <a:pt x="572" y="354"/>
                  </a:lnTo>
                  <a:lnTo>
                    <a:pt x="572" y="354"/>
                  </a:lnTo>
                  <a:cubicBezTo>
                    <a:pt x="572" y="354"/>
                    <a:pt x="572" y="354"/>
                    <a:pt x="572" y="355"/>
                  </a:cubicBezTo>
                  <a:lnTo>
                    <a:pt x="572" y="355"/>
                  </a:lnTo>
                  <a:cubicBezTo>
                    <a:pt x="570" y="352"/>
                    <a:pt x="569" y="348"/>
                    <a:pt x="569" y="345"/>
                  </a:cubicBezTo>
                  <a:close/>
                  <a:moveTo>
                    <a:pt x="498" y="0"/>
                  </a:moveTo>
                  <a:cubicBezTo>
                    <a:pt x="455" y="0"/>
                    <a:pt x="412" y="9"/>
                    <a:pt x="371" y="26"/>
                  </a:cubicBezTo>
                  <a:cubicBezTo>
                    <a:pt x="284" y="59"/>
                    <a:pt x="206" y="110"/>
                    <a:pt x="141" y="176"/>
                  </a:cubicBezTo>
                  <a:cubicBezTo>
                    <a:pt x="108" y="209"/>
                    <a:pt x="79" y="247"/>
                    <a:pt x="59" y="288"/>
                  </a:cubicBezTo>
                  <a:cubicBezTo>
                    <a:pt x="49" y="309"/>
                    <a:pt x="41" y="331"/>
                    <a:pt x="34" y="353"/>
                  </a:cubicBezTo>
                  <a:cubicBezTo>
                    <a:pt x="32" y="358"/>
                    <a:pt x="30" y="363"/>
                    <a:pt x="29" y="368"/>
                  </a:cubicBezTo>
                  <a:cubicBezTo>
                    <a:pt x="0" y="442"/>
                    <a:pt x="53" y="526"/>
                    <a:pt x="124" y="548"/>
                  </a:cubicBezTo>
                  <a:cubicBezTo>
                    <a:pt x="137" y="552"/>
                    <a:pt x="151" y="554"/>
                    <a:pt x="165" y="554"/>
                  </a:cubicBezTo>
                  <a:cubicBezTo>
                    <a:pt x="227" y="554"/>
                    <a:pt x="290" y="515"/>
                    <a:pt x="306" y="451"/>
                  </a:cubicBezTo>
                  <a:cubicBezTo>
                    <a:pt x="306" y="449"/>
                    <a:pt x="307" y="446"/>
                    <a:pt x="307" y="443"/>
                  </a:cubicBezTo>
                  <a:lnTo>
                    <a:pt x="307" y="443"/>
                  </a:lnTo>
                  <a:cubicBezTo>
                    <a:pt x="307" y="443"/>
                    <a:pt x="307" y="444"/>
                    <a:pt x="307" y="444"/>
                  </a:cubicBezTo>
                  <a:cubicBezTo>
                    <a:pt x="309" y="436"/>
                    <a:pt x="311" y="428"/>
                    <a:pt x="314" y="420"/>
                  </a:cubicBezTo>
                  <a:lnTo>
                    <a:pt x="318" y="409"/>
                  </a:lnTo>
                  <a:cubicBezTo>
                    <a:pt x="320" y="404"/>
                    <a:pt x="322" y="402"/>
                    <a:pt x="326" y="396"/>
                  </a:cubicBezTo>
                  <a:cubicBezTo>
                    <a:pt x="331" y="390"/>
                    <a:pt x="336" y="383"/>
                    <a:pt x="342" y="377"/>
                  </a:cubicBezTo>
                  <a:cubicBezTo>
                    <a:pt x="353" y="366"/>
                    <a:pt x="366" y="355"/>
                    <a:pt x="379" y="344"/>
                  </a:cubicBezTo>
                  <a:cubicBezTo>
                    <a:pt x="385" y="339"/>
                    <a:pt x="393" y="334"/>
                    <a:pt x="401" y="328"/>
                  </a:cubicBezTo>
                  <a:cubicBezTo>
                    <a:pt x="413" y="320"/>
                    <a:pt x="428" y="312"/>
                    <a:pt x="442" y="306"/>
                  </a:cubicBezTo>
                  <a:cubicBezTo>
                    <a:pt x="456" y="299"/>
                    <a:pt x="470" y="295"/>
                    <a:pt x="485" y="290"/>
                  </a:cubicBezTo>
                  <a:lnTo>
                    <a:pt x="494" y="287"/>
                  </a:lnTo>
                  <a:lnTo>
                    <a:pt x="510" y="287"/>
                  </a:lnTo>
                  <a:lnTo>
                    <a:pt x="518" y="290"/>
                  </a:lnTo>
                  <a:cubicBezTo>
                    <a:pt x="520" y="292"/>
                    <a:pt x="521" y="293"/>
                    <a:pt x="523" y="295"/>
                  </a:cubicBezTo>
                  <a:lnTo>
                    <a:pt x="527" y="298"/>
                  </a:lnTo>
                  <a:lnTo>
                    <a:pt x="550" y="320"/>
                  </a:lnTo>
                  <a:lnTo>
                    <a:pt x="539" y="306"/>
                  </a:lnTo>
                  <a:lnTo>
                    <a:pt x="539" y="306"/>
                  </a:lnTo>
                  <a:cubicBezTo>
                    <a:pt x="546" y="315"/>
                    <a:pt x="554" y="325"/>
                    <a:pt x="562" y="336"/>
                  </a:cubicBezTo>
                  <a:lnTo>
                    <a:pt x="567" y="347"/>
                  </a:lnTo>
                  <a:cubicBezTo>
                    <a:pt x="570" y="352"/>
                    <a:pt x="572" y="358"/>
                    <a:pt x="573" y="363"/>
                  </a:cubicBezTo>
                  <a:cubicBezTo>
                    <a:pt x="573" y="362"/>
                    <a:pt x="572" y="359"/>
                    <a:pt x="572" y="357"/>
                  </a:cubicBezTo>
                  <a:lnTo>
                    <a:pt x="572" y="357"/>
                  </a:lnTo>
                  <a:lnTo>
                    <a:pt x="573" y="360"/>
                  </a:lnTo>
                  <a:cubicBezTo>
                    <a:pt x="573" y="360"/>
                    <a:pt x="573" y="358"/>
                    <a:pt x="573" y="356"/>
                  </a:cubicBezTo>
                  <a:cubicBezTo>
                    <a:pt x="575" y="363"/>
                    <a:pt x="576" y="366"/>
                    <a:pt x="576" y="374"/>
                  </a:cubicBezTo>
                  <a:cubicBezTo>
                    <a:pt x="578" y="382"/>
                    <a:pt x="580" y="390"/>
                    <a:pt x="580" y="398"/>
                  </a:cubicBezTo>
                  <a:cubicBezTo>
                    <a:pt x="580" y="418"/>
                    <a:pt x="578" y="439"/>
                    <a:pt x="576" y="459"/>
                  </a:cubicBezTo>
                  <a:cubicBezTo>
                    <a:pt x="573" y="475"/>
                    <a:pt x="573" y="491"/>
                    <a:pt x="569" y="507"/>
                  </a:cubicBezTo>
                  <a:cubicBezTo>
                    <a:pt x="564" y="524"/>
                    <a:pt x="559" y="540"/>
                    <a:pt x="554" y="558"/>
                  </a:cubicBezTo>
                  <a:cubicBezTo>
                    <a:pt x="532" y="610"/>
                    <a:pt x="508" y="660"/>
                    <a:pt x="482" y="709"/>
                  </a:cubicBezTo>
                  <a:cubicBezTo>
                    <a:pt x="466" y="738"/>
                    <a:pt x="450" y="765"/>
                    <a:pt x="431" y="792"/>
                  </a:cubicBezTo>
                  <a:cubicBezTo>
                    <a:pt x="398" y="836"/>
                    <a:pt x="364" y="882"/>
                    <a:pt x="363" y="941"/>
                  </a:cubicBezTo>
                  <a:cubicBezTo>
                    <a:pt x="361" y="1013"/>
                    <a:pt x="409" y="1077"/>
                    <a:pt x="478" y="1096"/>
                  </a:cubicBezTo>
                  <a:cubicBezTo>
                    <a:pt x="521" y="1110"/>
                    <a:pt x="570" y="1107"/>
                    <a:pt x="616" y="1110"/>
                  </a:cubicBezTo>
                  <a:cubicBezTo>
                    <a:pt x="637" y="1112"/>
                    <a:pt x="659" y="1115"/>
                    <a:pt x="678" y="1119"/>
                  </a:cubicBezTo>
                  <a:cubicBezTo>
                    <a:pt x="695" y="1124"/>
                    <a:pt x="714" y="1129"/>
                    <a:pt x="733" y="1135"/>
                  </a:cubicBezTo>
                  <a:cubicBezTo>
                    <a:pt x="746" y="1142"/>
                    <a:pt x="760" y="1145"/>
                    <a:pt x="773" y="1153"/>
                  </a:cubicBezTo>
                  <a:cubicBezTo>
                    <a:pt x="785" y="1161"/>
                    <a:pt x="798" y="1169"/>
                    <a:pt x="809" y="1176"/>
                  </a:cubicBezTo>
                  <a:lnTo>
                    <a:pt x="825" y="1189"/>
                  </a:lnTo>
                  <a:lnTo>
                    <a:pt x="833" y="1195"/>
                  </a:lnTo>
                  <a:lnTo>
                    <a:pt x="827" y="1191"/>
                  </a:lnTo>
                  <a:lnTo>
                    <a:pt x="827" y="1191"/>
                  </a:lnTo>
                  <a:cubicBezTo>
                    <a:pt x="835" y="1197"/>
                    <a:pt x="841" y="1203"/>
                    <a:pt x="846" y="1210"/>
                  </a:cubicBezTo>
                  <a:cubicBezTo>
                    <a:pt x="852" y="1218"/>
                    <a:pt x="860" y="1227"/>
                    <a:pt x="863" y="1233"/>
                  </a:cubicBezTo>
                  <a:cubicBezTo>
                    <a:pt x="866" y="1240"/>
                    <a:pt x="869" y="1246"/>
                    <a:pt x="871" y="1251"/>
                  </a:cubicBezTo>
                  <a:cubicBezTo>
                    <a:pt x="873" y="1256"/>
                    <a:pt x="876" y="1259"/>
                    <a:pt x="877" y="1265"/>
                  </a:cubicBezTo>
                  <a:cubicBezTo>
                    <a:pt x="879" y="1271"/>
                    <a:pt x="880" y="1279"/>
                    <a:pt x="882" y="1286"/>
                  </a:cubicBezTo>
                  <a:cubicBezTo>
                    <a:pt x="885" y="1298"/>
                    <a:pt x="885" y="1311"/>
                    <a:pt x="887" y="1324"/>
                  </a:cubicBezTo>
                  <a:lnTo>
                    <a:pt x="887" y="1335"/>
                  </a:lnTo>
                  <a:cubicBezTo>
                    <a:pt x="884" y="1349"/>
                    <a:pt x="882" y="1362"/>
                    <a:pt x="879" y="1376"/>
                  </a:cubicBezTo>
                  <a:cubicBezTo>
                    <a:pt x="877" y="1384"/>
                    <a:pt x="874" y="1392"/>
                    <a:pt x="871" y="1400"/>
                  </a:cubicBezTo>
                  <a:cubicBezTo>
                    <a:pt x="863" y="1419"/>
                    <a:pt x="855" y="1438"/>
                    <a:pt x="846" y="1457"/>
                  </a:cubicBezTo>
                  <a:cubicBezTo>
                    <a:pt x="830" y="1482"/>
                    <a:pt x="816" y="1507"/>
                    <a:pt x="798" y="1531"/>
                  </a:cubicBezTo>
                  <a:cubicBezTo>
                    <a:pt x="774" y="1563"/>
                    <a:pt x="749" y="1593"/>
                    <a:pt x="724" y="1623"/>
                  </a:cubicBezTo>
                  <a:cubicBezTo>
                    <a:pt x="697" y="1648"/>
                    <a:pt x="670" y="1674"/>
                    <a:pt x="641" y="1697"/>
                  </a:cubicBezTo>
                  <a:cubicBezTo>
                    <a:pt x="580" y="1748"/>
                    <a:pt x="516" y="1792"/>
                    <a:pt x="450" y="1838"/>
                  </a:cubicBezTo>
                  <a:cubicBezTo>
                    <a:pt x="437" y="1846"/>
                    <a:pt x="425" y="1854"/>
                    <a:pt x="410" y="1860"/>
                  </a:cubicBezTo>
                  <a:cubicBezTo>
                    <a:pt x="341" y="1900"/>
                    <a:pt x="315" y="1985"/>
                    <a:pt x="352" y="2057"/>
                  </a:cubicBezTo>
                  <a:cubicBezTo>
                    <a:pt x="377" y="2103"/>
                    <a:pt x="425" y="2131"/>
                    <a:pt x="477" y="2133"/>
                  </a:cubicBezTo>
                  <a:cubicBezTo>
                    <a:pt x="501" y="2133"/>
                    <a:pt x="523" y="2128"/>
                    <a:pt x="542" y="2115"/>
                  </a:cubicBezTo>
                  <a:cubicBezTo>
                    <a:pt x="626" y="2065"/>
                    <a:pt x="705" y="2006"/>
                    <a:pt x="779" y="1943"/>
                  </a:cubicBezTo>
                  <a:cubicBezTo>
                    <a:pt x="842" y="1892"/>
                    <a:pt x="903" y="1837"/>
                    <a:pt x="956" y="1775"/>
                  </a:cubicBezTo>
                  <a:cubicBezTo>
                    <a:pt x="1023" y="1697"/>
                    <a:pt x="1080" y="1609"/>
                    <a:pt x="1123" y="1514"/>
                  </a:cubicBezTo>
                  <a:cubicBezTo>
                    <a:pt x="1203" y="1330"/>
                    <a:pt x="1157" y="1116"/>
                    <a:pt x="1009" y="982"/>
                  </a:cubicBezTo>
                  <a:cubicBezTo>
                    <a:pt x="934" y="918"/>
                    <a:pt x="846" y="874"/>
                    <a:pt x="751" y="850"/>
                  </a:cubicBezTo>
                  <a:lnTo>
                    <a:pt x="730" y="844"/>
                  </a:lnTo>
                  <a:cubicBezTo>
                    <a:pt x="741" y="820"/>
                    <a:pt x="752" y="797"/>
                    <a:pt x="763" y="773"/>
                  </a:cubicBezTo>
                  <a:cubicBezTo>
                    <a:pt x="797" y="695"/>
                    <a:pt x="831" y="618"/>
                    <a:pt x="844" y="535"/>
                  </a:cubicBezTo>
                  <a:cubicBezTo>
                    <a:pt x="860" y="436"/>
                    <a:pt x="865" y="339"/>
                    <a:pt x="830" y="244"/>
                  </a:cubicBezTo>
                  <a:cubicBezTo>
                    <a:pt x="795" y="154"/>
                    <a:pt x="730" y="79"/>
                    <a:pt x="645" y="34"/>
                  </a:cubicBezTo>
                  <a:cubicBezTo>
                    <a:pt x="598" y="11"/>
                    <a:pt x="548" y="0"/>
                    <a:pt x="4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6" name="Google Shape;13906;p25"/>
            <p:cNvSpPr/>
            <p:nvPr/>
          </p:nvSpPr>
          <p:spPr>
            <a:xfrm>
              <a:off x="8457163" y="4595783"/>
              <a:ext cx="31523" cy="179113"/>
            </a:xfrm>
            <a:custGeom>
              <a:avLst/>
              <a:gdLst/>
              <a:ahLst/>
              <a:cxnLst/>
              <a:rect l="l" t="t" r="r" b="b"/>
              <a:pathLst>
                <a:path w="937" h="5324" extrusionOk="0">
                  <a:moveTo>
                    <a:pt x="711" y="0"/>
                  </a:moveTo>
                  <a:cubicBezTo>
                    <a:pt x="706" y="0"/>
                    <a:pt x="700" y="0"/>
                    <a:pt x="694" y="1"/>
                  </a:cubicBezTo>
                  <a:cubicBezTo>
                    <a:pt x="634" y="4"/>
                    <a:pt x="577" y="33"/>
                    <a:pt x="539" y="80"/>
                  </a:cubicBezTo>
                  <a:cubicBezTo>
                    <a:pt x="496" y="131"/>
                    <a:pt x="483" y="200"/>
                    <a:pt x="477" y="264"/>
                  </a:cubicBezTo>
                  <a:cubicBezTo>
                    <a:pt x="471" y="354"/>
                    <a:pt x="472" y="443"/>
                    <a:pt x="480" y="533"/>
                  </a:cubicBezTo>
                  <a:cubicBezTo>
                    <a:pt x="486" y="599"/>
                    <a:pt x="493" y="671"/>
                    <a:pt x="501" y="739"/>
                  </a:cubicBezTo>
                  <a:cubicBezTo>
                    <a:pt x="539" y="1044"/>
                    <a:pt x="580" y="1350"/>
                    <a:pt x="616" y="1655"/>
                  </a:cubicBezTo>
                  <a:cubicBezTo>
                    <a:pt x="634" y="1802"/>
                    <a:pt x="646" y="1951"/>
                    <a:pt x="659" y="2100"/>
                  </a:cubicBezTo>
                  <a:cubicBezTo>
                    <a:pt x="665" y="2159"/>
                    <a:pt x="665" y="2217"/>
                    <a:pt x="669" y="2277"/>
                  </a:cubicBezTo>
                  <a:cubicBezTo>
                    <a:pt x="672" y="2350"/>
                    <a:pt x="676" y="2423"/>
                    <a:pt x="680" y="2497"/>
                  </a:cubicBezTo>
                  <a:lnTo>
                    <a:pt x="680" y="2890"/>
                  </a:lnTo>
                  <a:cubicBezTo>
                    <a:pt x="680" y="2953"/>
                    <a:pt x="673" y="3015"/>
                    <a:pt x="670" y="3077"/>
                  </a:cubicBezTo>
                  <a:cubicBezTo>
                    <a:pt x="667" y="3135"/>
                    <a:pt x="664" y="3194"/>
                    <a:pt x="661" y="3252"/>
                  </a:cubicBezTo>
                  <a:cubicBezTo>
                    <a:pt x="651" y="3336"/>
                    <a:pt x="643" y="3420"/>
                    <a:pt x="634" y="3504"/>
                  </a:cubicBezTo>
                  <a:cubicBezTo>
                    <a:pt x="627" y="3566"/>
                    <a:pt x="618" y="3626"/>
                    <a:pt x="607" y="3689"/>
                  </a:cubicBezTo>
                  <a:cubicBezTo>
                    <a:pt x="594" y="3762"/>
                    <a:pt x="585" y="3838"/>
                    <a:pt x="569" y="3911"/>
                  </a:cubicBezTo>
                  <a:cubicBezTo>
                    <a:pt x="550" y="3993"/>
                    <a:pt x="532" y="4077"/>
                    <a:pt x="513" y="4160"/>
                  </a:cubicBezTo>
                  <a:cubicBezTo>
                    <a:pt x="493" y="4250"/>
                    <a:pt x="468" y="4337"/>
                    <a:pt x="436" y="4424"/>
                  </a:cubicBezTo>
                  <a:cubicBezTo>
                    <a:pt x="403" y="4509"/>
                    <a:pt x="366" y="4592"/>
                    <a:pt x="323" y="4672"/>
                  </a:cubicBezTo>
                  <a:cubicBezTo>
                    <a:pt x="270" y="4775"/>
                    <a:pt x="208" y="4875"/>
                    <a:pt x="141" y="4972"/>
                  </a:cubicBezTo>
                  <a:lnTo>
                    <a:pt x="140" y="4975"/>
                  </a:lnTo>
                  <a:lnTo>
                    <a:pt x="137" y="4978"/>
                  </a:lnTo>
                  <a:lnTo>
                    <a:pt x="133" y="4983"/>
                  </a:lnTo>
                  <a:lnTo>
                    <a:pt x="132" y="4986"/>
                  </a:lnTo>
                  <a:lnTo>
                    <a:pt x="124" y="4995"/>
                  </a:lnTo>
                  <a:lnTo>
                    <a:pt x="126" y="4994"/>
                  </a:lnTo>
                  <a:lnTo>
                    <a:pt x="126" y="4994"/>
                  </a:lnTo>
                  <a:lnTo>
                    <a:pt x="122" y="5000"/>
                  </a:lnTo>
                  <a:lnTo>
                    <a:pt x="119" y="5003"/>
                  </a:lnTo>
                  <a:lnTo>
                    <a:pt x="119" y="5002"/>
                  </a:lnTo>
                  <a:lnTo>
                    <a:pt x="114" y="5008"/>
                  </a:lnTo>
                  <a:lnTo>
                    <a:pt x="116" y="5006"/>
                  </a:lnTo>
                  <a:lnTo>
                    <a:pt x="94" y="5037"/>
                  </a:lnTo>
                  <a:lnTo>
                    <a:pt x="91" y="5041"/>
                  </a:lnTo>
                  <a:lnTo>
                    <a:pt x="91" y="5041"/>
                  </a:lnTo>
                  <a:lnTo>
                    <a:pt x="92" y="5038"/>
                  </a:lnTo>
                  <a:lnTo>
                    <a:pt x="50" y="5094"/>
                  </a:lnTo>
                  <a:cubicBezTo>
                    <a:pt x="1" y="5154"/>
                    <a:pt x="8" y="5241"/>
                    <a:pt x="67" y="5290"/>
                  </a:cubicBezTo>
                  <a:cubicBezTo>
                    <a:pt x="92" y="5312"/>
                    <a:pt x="126" y="5323"/>
                    <a:pt x="160" y="5323"/>
                  </a:cubicBezTo>
                  <a:cubicBezTo>
                    <a:pt x="162" y="5323"/>
                    <a:pt x="163" y="5323"/>
                    <a:pt x="165" y="5323"/>
                  </a:cubicBezTo>
                  <a:cubicBezTo>
                    <a:pt x="203" y="5323"/>
                    <a:pt x="241" y="5304"/>
                    <a:pt x="265" y="5272"/>
                  </a:cubicBezTo>
                  <a:cubicBezTo>
                    <a:pt x="349" y="5160"/>
                    <a:pt x="425" y="5041"/>
                    <a:pt x="491" y="4916"/>
                  </a:cubicBezTo>
                  <a:cubicBezTo>
                    <a:pt x="539" y="4828"/>
                    <a:pt x="586" y="4739"/>
                    <a:pt x="626" y="4646"/>
                  </a:cubicBezTo>
                  <a:cubicBezTo>
                    <a:pt x="662" y="4563"/>
                    <a:pt x="692" y="4481"/>
                    <a:pt x="718" y="4395"/>
                  </a:cubicBezTo>
                  <a:cubicBezTo>
                    <a:pt x="735" y="4329"/>
                    <a:pt x="752" y="4264"/>
                    <a:pt x="767" y="4198"/>
                  </a:cubicBezTo>
                  <a:cubicBezTo>
                    <a:pt x="784" y="4114"/>
                    <a:pt x="802" y="4030"/>
                    <a:pt x="819" y="3944"/>
                  </a:cubicBezTo>
                  <a:cubicBezTo>
                    <a:pt x="835" y="3873"/>
                    <a:pt x="844" y="3800"/>
                    <a:pt x="855" y="3727"/>
                  </a:cubicBezTo>
                  <a:cubicBezTo>
                    <a:pt x="879" y="3582"/>
                    <a:pt x="893" y="3435"/>
                    <a:pt x="909" y="3286"/>
                  </a:cubicBezTo>
                  <a:cubicBezTo>
                    <a:pt x="917" y="3214"/>
                    <a:pt x="917" y="3142"/>
                    <a:pt x="922" y="3069"/>
                  </a:cubicBezTo>
                  <a:cubicBezTo>
                    <a:pt x="925" y="3007"/>
                    <a:pt x="930" y="2944"/>
                    <a:pt x="930" y="2884"/>
                  </a:cubicBezTo>
                  <a:cubicBezTo>
                    <a:pt x="931" y="2730"/>
                    <a:pt x="936" y="2580"/>
                    <a:pt x="930" y="2425"/>
                  </a:cubicBezTo>
                  <a:cubicBezTo>
                    <a:pt x="922" y="2269"/>
                    <a:pt x="917" y="2116"/>
                    <a:pt x="903" y="1961"/>
                  </a:cubicBezTo>
                  <a:cubicBezTo>
                    <a:pt x="890" y="1802"/>
                    <a:pt x="876" y="1644"/>
                    <a:pt x="858" y="1486"/>
                  </a:cubicBezTo>
                  <a:cubicBezTo>
                    <a:pt x="843" y="1335"/>
                    <a:pt x="824" y="1185"/>
                    <a:pt x="806" y="1033"/>
                  </a:cubicBezTo>
                  <a:cubicBezTo>
                    <a:pt x="786" y="853"/>
                    <a:pt x="765" y="672"/>
                    <a:pt x="757" y="492"/>
                  </a:cubicBezTo>
                  <a:cubicBezTo>
                    <a:pt x="754" y="433"/>
                    <a:pt x="752" y="375"/>
                    <a:pt x="757" y="314"/>
                  </a:cubicBezTo>
                  <a:cubicBezTo>
                    <a:pt x="757" y="303"/>
                    <a:pt x="759" y="292"/>
                    <a:pt x="762" y="281"/>
                  </a:cubicBezTo>
                  <a:cubicBezTo>
                    <a:pt x="913" y="222"/>
                    <a:pt x="865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7" name="Google Shape;13907;p25"/>
            <p:cNvSpPr/>
            <p:nvPr/>
          </p:nvSpPr>
          <p:spPr>
            <a:xfrm>
              <a:off x="8521120" y="4677739"/>
              <a:ext cx="37848" cy="13255"/>
            </a:xfrm>
            <a:custGeom>
              <a:avLst/>
              <a:gdLst/>
              <a:ahLst/>
              <a:cxnLst/>
              <a:rect l="l" t="t" r="r" b="b"/>
              <a:pathLst>
                <a:path w="1125" h="394" extrusionOk="0">
                  <a:moveTo>
                    <a:pt x="971" y="0"/>
                  </a:moveTo>
                  <a:cubicBezTo>
                    <a:pt x="954" y="0"/>
                    <a:pt x="938" y="3"/>
                    <a:pt x="922" y="9"/>
                  </a:cubicBezTo>
                  <a:cubicBezTo>
                    <a:pt x="871" y="27"/>
                    <a:pt x="819" y="44"/>
                    <a:pt x="767" y="60"/>
                  </a:cubicBezTo>
                  <a:cubicBezTo>
                    <a:pt x="705" y="77"/>
                    <a:pt x="643" y="95"/>
                    <a:pt x="580" y="106"/>
                  </a:cubicBezTo>
                  <a:cubicBezTo>
                    <a:pt x="552" y="110"/>
                    <a:pt x="520" y="115"/>
                    <a:pt x="491" y="115"/>
                  </a:cubicBezTo>
                  <a:cubicBezTo>
                    <a:pt x="464" y="115"/>
                    <a:pt x="438" y="114"/>
                    <a:pt x="409" y="112"/>
                  </a:cubicBezTo>
                  <a:lnTo>
                    <a:pt x="408" y="112"/>
                  </a:lnTo>
                  <a:lnTo>
                    <a:pt x="395" y="110"/>
                  </a:lnTo>
                  <a:lnTo>
                    <a:pt x="406" y="110"/>
                  </a:lnTo>
                  <a:cubicBezTo>
                    <a:pt x="363" y="107"/>
                    <a:pt x="322" y="103"/>
                    <a:pt x="281" y="95"/>
                  </a:cubicBezTo>
                  <a:cubicBezTo>
                    <a:pt x="256" y="66"/>
                    <a:pt x="219" y="50"/>
                    <a:pt x="181" y="49"/>
                  </a:cubicBezTo>
                  <a:cubicBezTo>
                    <a:pt x="157" y="49"/>
                    <a:pt x="134" y="53"/>
                    <a:pt x="111" y="63"/>
                  </a:cubicBezTo>
                  <a:cubicBezTo>
                    <a:pt x="39" y="91"/>
                    <a:pt x="1" y="174"/>
                    <a:pt x="29" y="248"/>
                  </a:cubicBezTo>
                  <a:cubicBezTo>
                    <a:pt x="66" y="340"/>
                    <a:pt x="172" y="367"/>
                    <a:pt x="262" y="380"/>
                  </a:cubicBezTo>
                  <a:cubicBezTo>
                    <a:pt x="328" y="389"/>
                    <a:pt x="395" y="394"/>
                    <a:pt x="461" y="394"/>
                  </a:cubicBezTo>
                  <a:cubicBezTo>
                    <a:pt x="515" y="394"/>
                    <a:pt x="567" y="391"/>
                    <a:pt x="620" y="381"/>
                  </a:cubicBezTo>
                  <a:cubicBezTo>
                    <a:pt x="756" y="361"/>
                    <a:pt x="890" y="312"/>
                    <a:pt x="1019" y="262"/>
                  </a:cubicBezTo>
                  <a:cubicBezTo>
                    <a:pt x="1088" y="236"/>
                    <a:pt x="1125" y="158"/>
                    <a:pt x="1098" y="88"/>
                  </a:cubicBezTo>
                  <a:cubicBezTo>
                    <a:pt x="1077" y="33"/>
                    <a:pt x="1025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8" name="Google Shape;13908;p25"/>
            <p:cNvSpPr/>
            <p:nvPr/>
          </p:nvSpPr>
          <p:spPr>
            <a:xfrm>
              <a:off x="8536630" y="4647123"/>
              <a:ext cx="16283" cy="62676"/>
            </a:xfrm>
            <a:custGeom>
              <a:avLst/>
              <a:gdLst/>
              <a:ahLst/>
              <a:cxnLst/>
              <a:rect l="l" t="t" r="r" b="b"/>
              <a:pathLst>
                <a:path w="484" h="1863" extrusionOk="0">
                  <a:moveTo>
                    <a:pt x="316" y="1"/>
                  </a:moveTo>
                  <a:cubicBezTo>
                    <a:pt x="255" y="1"/>
                    <a:pt x="197" y="41"/>
                    <a:pt x="178" y="104"/>
                  </a:cubicBezTo>
                  <a:cubicBezTo>
                    <a:pt x="86" y="357"/>
                    <a:pt x="54" y="626"/>
                    <a:pt x="29" y="894"/>
                  </a:cubicBezTo>
                  <a:cubicBezTo>
                    <a:pt x="15" y="1027"/>
                    <a:pt x="8" y="1163"/>
                    <a:pt x="7" y="1296"/>
                  </a:cubicBezTo>
                  <a:cubicBezTo>
                    <a:pt x="3" y="1438"/>
                    <a:pt x="0" y="1581"/>
                    <a:pt x="5" y="1723"/>
                  </a:cubicBezTo>
                  <a:cubicBezTo>
                    <a:pt x="3" y="1798"/>
                    <a:pt x="62" y="1859"/>
                    <a:pt x="138" y="1863"/>
                  </a:cubicBezTo>
                  <a:lnTo>
                    <a:pt x="141" y="1861"/>
                  </a:lnTo>
                  <a:cubicBezTo>
                    <a:pt x="211" y="1861"/>
                    <a:pt x="279" y="1802"/>
                    <a:pt x="277" y="1730"/>
                  </a:cubicBezTo>
                  <a:cubicBezTo>
                    <a:pt x="273" y="1587"/>
                    <a:pt x="273" y="1446"/>
                    <a:pt x="276" y="1304"/>
                  </a:cubicBezTo>
                  <a:cubicBezTo>
                    <a:pt x="277" y="1179"/>
                    <a:pt x="288" y="1055"/>
                    <a:pt x="296" y="930"/>
                  </a:cubicBezTo>
                  <a:cubicBezTo>
                    <a:pt x="306" y="845"/>
                    <a:pt x="315" y="759"/>
                    <a:pt x="328" y="675"/>
                  </a:cubicBezTo>
                  <a:cubicBezTo>
                    <a:pt x="336" y="629"/>
                    <a:pt x="342" y="582"/>
                    <a:pt x="352" y="536"/>
                  </a:cubicBezTo>
                  <a:cubicBezTo>
                    <a:pt x="360" y="495"/>
                    <a:pt x="371" y="452"/>
                    <a:pt x="380" y="409"/>
                  </a:cubicBezTo>
                  <a:cubicBezTo>
                    <a:pt x="398" y="351"/>
                    <a:pt x="415" y="292"/>
                    <a:pt x="437" y="234"/>
                  </a:cubicBezTo>
                  <a:cubicBezTo>
                    <a:pt x="440" y="224"/>
                    <a:pt x="444" y="215"/>
                    <a:pt x="448" y="207"/>
                  </a:cubicBezTo>
                  <a:cubicBezTo>
                    <a:pt x="483" y="131"/>
                    <a:pt x="447" y="41"/>
                    <a:pt x="368" y="11"/>
                  </a:cubicBezTo>
                  <a:cubicBezTo>
                    <a:pt x="351" y="4"/>
                    <a:pt x="333" y="1"/>
                    <a:pt x="3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09" name="Google Shape;13909;p25"/>
            <p:cNvSpPr/>
            <p:nvPr/>
          </p:nvSpPr>
          <p:spPr>
            <a:xfrm>
              <a:off x="8581948" y="4615195"/>
              <a:ext cx="41851" cy="109506"/>
            </a:xfrm>
            <a:custGeom>
              <a:avLst/>
              <a:gdLst/>
              <a:ahLst/>
              <a:cxnLst/>
              <a:rect l="l" t="t" r="r" b="b"/>
              <a:pathLst>
                <a:path w="1244" h="3255" extrusionOk="0">
                  <a:moveTo>
                    <a:pt x="279" y="1359"/>
                  </a:moveTo>
                  <a:cubicBezTo>
                    <a:pt x="276" y="1362"/>
                    <a:pt x="273" y="1366"/>
                    <a:pt x="271" y="1370"/>
                  </a:cubicBezTo>
                  <a:cubicBezTo>
                    <a:pt x="274" y="1366"/>
                    <a:pt x="276" y="1362"/>
                    <a:pt x="279" y="1359"/>
                  </a:cubicBezTo>
                  <a:close/>
                  <a:moveTo>
                    <a:pt x="703" y="1560"/>
                  </a:moveTo>
                  <a:lnTo>
                    <a:pt x="703" y="1560"/>
                  </a:lnTo>
                  <a:cubicBezTo>
                    <a:pt x="703" y="1561"/>
                    <a:pt x="703" y="1561"/>
                    <a:pt x="703" y="1562"/>
                  </a:cubicBezTo>
                  <a:lnTo>
                    <a:pt x="703" y="1562"/>
                  </a:lnTo>
                  <a:cubicBezTo>
                    <a:pt x="703" y="1562"/>
                    <a:pt x="703" y="1561"/>
                    <a:pt x="703" y="1561"/>
                  </a:cubicBezTo>
                  <a:lnTo>
                    <a:pt x="703" y="1560"/>
                  </a:lnTo>
                  <a:close/>
                  <a:moveTo>
                    <a:pt x="703" y="1562"/>
                  </a:moveTo>
                  <a:cubicBezTo>
                    <a:pt x="702" y="1564"/>
                    <a:pt x="702" y="1565"/>
                    <a:pt x="702" y="1567"/>
                  </a:cubicBezTo>
                  <a:lnTo>
                    <a:pt x="702" y="1567"/>
                  </a:lnTo>
                  <a:cubicBezTo>
                    <a:pt x="702" y="1565"/>
                    <a:pt x="703" y="1564"/>
                    <a:pt x="703" y="1562"/>
                  </a:cubicBezTo>
                  <a:close/>
                  <a:moveTo>
                    <a:pt x="702" y="1567"/>
                  </a:moveTo>
                  <a:cubicBezTo>
                    <a:pt x="702" y="1567"/>
                    <a:pt x="702" y="1567"/>
                    <a:pt x="702" y="1567"/>
                  </a:cubicBezTo>
                  <a:lnTo>
                    <a:pt x="702" y="1571"/>
                  </a:lnTo>
                  <a:cubicBezTo>
                    <a:pt x="702" y="1569"/>
                    <a:pt x="702" y="1568"/>
                    <a:pt x="702" y="1567"/>
                  </a:cubicBezTo>
                  <a:close/>
                  <a:moveTo>
                    <a:pt x="648" y="1799"/>
                  </a:moveTo>
                  <a:cubicBezTo>
                    <a:pt x="648" y="1799"/>
                    <a:pt x="648" y="1800"/>
                    <a:pt x="648" y="1800"/>
                  </a:cubicBezTo>
                  <a:cubicBezTo>
                    <a:pt x="648" y="1800"/>
                    <a:pt x="648" y="1799"/>
                    <a:pt x="648" y="1799"/>
                  </a:cubicBezTo>
                  <a:close/>
                  <a:moveTo>
                    <a:pt x="1074" y="1"/>
                  </a:moveTo>
                  <a:cubicBezTo>
                    <a:pt x="1031" y="1"/>
                    <a:pt x="988" y="18"/>
                    <a:pt x="961" y="54"/>
                  </a:cubicBezTo>
                  <a:cubicBezTo>
                    <a:pt x="942" y="79"/>
                    <a:pt x="923" y="105"/>
                    <a:pt x="906" y="133"/>
                  </a:cubicBezTo>
                  <a:cubicBezTo>
                    <a:pt x="887" y="166"/>
                    <a:pt x="870" y="200"/>
                    <a:pt x="854" y="236"/>
                  </a:cubicBezTo>
                  <a:cubicBezTo>
                    <a:pt x="839" y="274"/>
                    <a:pt x="824" y="310"/>
                    <a:pt x="809" y="348"/>
                  </a:cubicBezTo>
                  <a:cubicBezTo>
                    <a:pt x="787" y="405"/>
                    <a:pt x="763" y="461"/>
                    <a:pt x="743" y="518"/>
                  </a:cubicBezTo>
                  <a:cubicBezTo>
                    <a:pt x="710" y="614"/>
                    <a:pt x="676" y="711"/>
                    <a:pt x="645" y="809"/>
                  </a:cubicBezTo>
                  <a:cubicBezTo>
                    <a:pt x="536" y="1002"/>
                    <a:pt x="408" y="1182"/>
                    <a:pt x="279" y="1359"/>
                  </a:cubicBezTo>
                  <a:lnTo>
                    <a:pt x="279" y="1359"/>
                  </a:lnTo>
                  <a:cubicBezTo>
                    <a:pt x="280" y="1358"/>
                    <a:pt x="281" y="1357"/>
                    <a:pt x="282" y="1355"/>
                  </a:cubicBezTo>
                  <a:lnTo>
                    <a:pt x="282" y="1355"/>
                  </a:lnTo>
                  <a:cubicBezTo>
                    <a:pt x="257" y="1390"/>
                    <a:pt x="232" y="1425"/>
                    <a:pt x="206" y="1460"/>
                  </a:cubicBezTo>
                  <a:lnTo>
                    <a:pt x="209" y="1455"/>
                  </a:lnTo>
                  <a:lnTo>
                    <a:pt x="209" y="1455"/>
                  </a:lnTo>
                  <a:cubicBezTo>
                    <a:pt x="143" y="1542"/>
                    <a:pt x="84" y="1635"/>
                    <a:pt x="35" y="1734"/>
                  </a:cubicBezTo>
                  <a:cubicBezTo>
                    <a:pt x="0" y="1805"/>
                    <a:pt x="34" y="1892"/>
                    <a:pt x="105" y="1925"/>
                  </a:cubicBezTo>
                  <a:cubicBezTo>
                    <a:pt x="125" y="1934"/>
                    <a:pt x="145" y="1938"/>
                    <a:pt x="165" y="1938"/>
                  </a:cubicBezTo>
                  <a:cubicBezTo>
                    <a:pt x="220" y="1938"/>
                    <a:pt x="273" y="1907"/>
                    <a:pt x="298" y="1854"/>
                  </a:cubicBezTo>
                  <a:cubicBezTo>
                    <a:pt x="304" y="1840"/>
                    <a:pt x="311" y="1825"/>
                    <a:pt x="317" y="1813"/>
                  </a:cubicBezTo>
                  <a:lnTo>
                    <a:pt x="317" y="1813"/>
                  </a:lnTo>
                  <a:cubicBezTo>
                    <a:pt x="314" y="1818"/>
                    <a:pt x="311" y="1824"/>
                    <a:pt x="308" y="1829"/>
                  </a:cubicBezTo>
                  <a:lnTo>
                    <a:pt x="336" y="1780"/>
                  </a:lnTo>
                  <a:lnTo>
                    <a:pt x="333" y="1783"/>
                  </a:lnTo>
                  <a:cubicBezTo>
                    <a:pt x="334" y="1780"/>
                    <a:pt x="336" y="1776"/>
                    <a:pt x="338" y="1775"/>
                  </a:cubicBezTo>
                  <a:cubicBezTo>
                    <a:pt x="352" y="1751"/>
                    <a:pt x="366" y="1729"/>
                    <a:pt x="380" y="1705"/>
                  </a:cubicBezTo>
                  <a:cubicBezTo>
                    <a:pt x="391" y="1688"/>
                    <a:pt x="403" y="1669"/>
                    <a:pt x="415" y="1651"/>
                  </a:cubicBezTo>
                  <a:lnTo>
                    <a:pt x="415" y="1651"/>
                  </a:lnTo>
                  <a:cubicBezTo>
                    <a:pt x="414" y="1655"/>
                    <a:pt x="413" y="1659"/>
                    <a:pt x="412" y="1662"/>
                  </a:cubicBezTo>
                  <a:lnTo>
                    <a:pt x="412" y="1662"/>
                  </a:lnTo>
                  <a:cubicBezTo>
                    <a:pt x="405" y="1688"/>
                    <a:pt x="399" y="1713"/>
                    <a:pt x="393" y="1738"/>
                  </a:cubicBezTo>
                  <a:lnTo>
                    <a:pt x="393" y="1735"/>
                  </a:lnTo>
                  <a:cubicBezTo>
                    <a:pt x="393" y="1738"/>
                    <a:pt x="391" y="1743"/>
                    <a:pt x="391" y="1746"/>
                  </a:cubicBezTo>
                  <a:cubicBezTo>
                    <a:pt x="390" y="1748"/>
                    <a:pt x="390" y="1751"/>
                    <a:pt x="390" y="1753"/>
                  </a:cubicBezTo>
                  <a:lnTo>
                    <a:pt x="390" y="1751"/>
                  </a:lnTo>
                  <a:cubicBezTo>
                    <a:pt x="388" y="1757"/>
                    <a:pt x="387" y="1765"/>
                    <a:pt x="385" y="1772"/>
                  </a:cubicBezTo>
                  <a:cubicBezTo>
                    <a:pt x="385" y="1772"/>
                    <a:pt x="385" y="1770"/>
                    <a:pt x="385" y="1768"/>
                  </a:cubicBezTo>
                  <a:cubicBezTo>
                    <a:pt x="382" y="1780"/>
                    <a:pt x="379" y="1789"/>
                    <a:pt x="377" y="1800"/>
                  </a:cubicBezTo>
                  <a:cubicBezTo>
                    <a:pt x="377" y="1799"/>
                    <a:pt x="378" y="1799"/>
                    <a:pt x="378" y="1798"/>
                  </a:cubicBezTo>
                  <a:lnTo>
                    <a:pt x="378" y="1798"/>
                  </a:lnTo>
                  <a:cubicBezTo>
                    <a:pt x="357" y="1891"/>
                    <a:pt x="337" y="1987"/>
                    <a:pt x="320" y="2080"/>
                  </a:cubicBezTo>
                  <a:cubicBezTo>
                    <a:pt x="301" y="2194"/>
                    <a:pt x="281" y="2307"/>
                    <a:pt x="263" y="2421"/>
                  </a:cubicBezTo>
                  <a:cubicBezTo>
                    <a:pt x="230" y="2644"/>
                    <a:pt x="198" y="2867"/>
                    <a:pt x="176" y="3090"/>
                  </a:cubicBezTo>
                  <a:cubicBezTo>
                    <a:pt x="170" y="3135"/>
                    <a:pt x="184" y="3177"/>
                    <a:pt x="213" y="3209"/>
                  </a:cubicBezTo>
                  <a:cubicBezTo>
                    <a:pt x="238" y="3237"/>
                    <a:pt x="276" y="3255"/>
                    <a:pt x="314" y="3255"/>
                  </a:cubicBezTo>
                  <a:lnTo>
                    <a:pt x="322" y="3253"/>
                  </a:lnTo>
                  <a:cubicBezTo>
                    <a:pt x="398" y="3252"/>
                    <a:pt x="460" y="3192"/>
                    <a:pt x="464" y="3116"/>
                  </a:cubicBezTo>
                  <a:cubicBezTo>
                    <a:pt x="467" y="3065"/>
                    <a:pt x="472" y="3013"/>
                    <a:pt x="477" y="2962"/>
                  </a:cubicBezTo>
                  <a:lnTo>
                    <a:pt x="477" y="2957"/>
                  </a:lnTo>
                  <a:lnTo>
                    <a:pt x="477" y="2953"/>
                  </a:lnTo>
                  <a:cubicBezTo>
                    <a:pt x="494" y="2763"/>
                    <a:pt x="517" y="2573"/>
                    <a:pt x="542" y="2384"/>
                  </a:cubicBezTo>
                  <a:cubicBezTo>
                    <a:pt x="564" y="2205"/>
                    <a:pt x="600" y="2028"/>
                    <a:pt x="636" y="1852"/>
                  </a:cubicBezTo>
                  <a:lnTo>
                    <a:pt x="636" y="1852"/>
                  </a:lnTo>
                  <a:lnTo>
                    <a:pt x="634" y="1857"/>
                  </a:lnTo>
                  <a:lnTo>
                    <a:pt x="634" y="1857"/>
                  </a:lnTo>
                  <a:cubicBezTo>
                    <a:pt x="635" y="1855"/>
                    <a:pt x="635" y="1853"/>
                    <a:pt x="636" y="1851"/>
                  </a:cubicBezTo>
                  <a:lnTo>
                    <a:pt x="636" y="1851"/>
                  </a:lnTo>
                  <a:cubicBezTo>
                    <a:pt x="636" y="1852"/>
                    <a:pt x="636" y="1852"/>
                    <a:pt x="636" y="1852"/>
                  </a:cubicBezTo>
                  <a:lnTo>
                    <a:pt x="636" y="1852"/>
                  </a:lnTo>
                  <a:lnTo>
                    <a:pt x="637" y="1849"/>
                  </a:lnTo>
                  <a:lnTo>
                    <a:pt x="637" y="1849"/>
                  </a:lnTo>
                  <a:cubicBezTo>
                    <a:pt x="637" y="1850"/>
                    <a:pt x="636" y="1851"/>
                    <a:pt x="636" y="1851"/>
                  </a:cubicBezTo>
                  <a:lnTo>
                    <a:pt x="636" y="1851"/>
                  </a:lnTo>
                  <a:cubicBezTo>
                    <a:pt x="636" y="1850"/>
                    <a:pt x="637" y="1849"/>
                    <a:pt x="637" y="1848"/>
                  </a:cubicBezTo>
                  <a:cubicBezTo>
                    <a:pt x="637" y="1846"/>
                    <a:pt x="635" y="1846"/>
                    <a:pt x="637" y="1844"/>
                  </a:cubicBezTo>
                  <a:cubicBezTo>
                    <a:pt x="637" y="1841"/>
                    <a:pt x="638" y="1838"/>
                    <a:pt x="638" y="1835"/>
                  </a:cubicBezTo>
                  <a:lnTo>
                    <a:pt x="638" y="1840"/>
                  </a:lnTo>
                  <a:lnTo>
                    <a:pt x="650" y="1788"/>
                  </a:lnTo>
                  <a:lnTo>
                    <a:pt x="650" y="1788"/>
                  </a:lnTo>
                  <a:cubicBezTo>
                    <a:pt x="649" y="1791"/>
                    <a:pt x="649" y="1795"/>
                    <a:pt x="648" y="1799"/>
                  </a:cubicBezTo>
                  <a:lnTo>
                    <a:pt x="648" y="1799"/>
                  </a:lnTo>
                  <a:cubicBezTo>
                    <a:pt x="666" y="1721"/>
                    <a:pt x="683" y="1643"/>
                    <a:pt x="701" y="1567"/>
                  </a:cubicBezTo>
                  <a:lnTo>
                    <a:pt x="701" y="1567"/>
                  </a:lnTo>
                  <a:cubicBezTo>
                    <a:pt x="702" y="1567"/>
                    <a:pt x="702" y="1567"/>
                    <a:pt x="702" y="1567"/>
                  </a:cubicBezTo>
                  <a:lnTo>
                    <a:pt x="702" y="1566"/>
                  </a:lnTo>
                  <a:lnTo>
                    <a:pt x="702" y="1566"/>
                  </a:lnTo>
                  <a:cubicBezTo>
                    <a:pt x="702" y="1564"/>
                    <a:pt x="703" y="1562"/>
                    <a:pt x="703" y="1559"/>
                  </a:cubicBezTo>
                  <a:lnTo>
                    <a:pt x="703" y="1560"/>
                  </a:lnTo>
                  <a:lnTo>
                    <a:pt x="703" y="1560"/>
                  </a:lnTo>
                  <a:cubicBezTo>
                    <a:pt x="719" y="1488"/>
                    <a:pt x="742" y="1416"/>
                    <a:pt x="760" y="1344"/>
                  </a:cubicBezTo>
                  <a:cubicBezTo>
                    <a:pt x="775" y="1289"/>
                    <a:pt x="790" y="1235"/>
                    <a:pt x="806" y="1181"/>
                  </a:cubicBezTo>
                  <a:cubicBezTo>
                    <a:pt x="827" y="1115"/>
                    <a:pt x="846" y="1048"/>
                    <a:pt x="868" y="982"/>
                  </a:cubicBezTo>
                  <a:cubicBezTo>
                    <a:pt x="873" y="967"/>
                    <a:pt x="879" y="952"/>
                    <a:pt x="884" y="936"/>
                  </a:cubicBezTo>
                  <a:cubicBezTo>
                    <a:pt x="957" y="814"/>
                    <a:pt x="1023" y="686"/>
                    <a:pt x="1086" y="559"/>
                  </a:cubicBezTo>
                  <a:cubicBezTo>
                    <a:pt x="1120" y="491"/>
                    <a:pt x="1153" y="421"/>
                    <a:pt x="1185" y="352"/>
                  </a:cubicBezTo>
                  <a:cubicBezTo>
                    <a:pt x="1191" y="334"/>
                    <a:pt x="1199" y="317"/>
                    <a:pt x="1205" y="299"/>
                  </a:cubicBezTo>
                  <a:cubicBezTo>
                    <a:pt x="1219" y="261"/>
                    <a:pt x="1240" y="220"/>
                    <a:pt x="1240" y="179"/>
                  </a:cubicBezTo>
                  <a:cubicBezTo>
                    <a:pt x="1243" y="141"/>
                    <a:pt x="1234" y="103"/>
                    <a:pt x="1211" y="71"/>
                  </a:cubicBezTo>
                  <a:cubicBezTo>
                    <a:pt x="1192" y="46"/>
                    <a:pt x="1167" y="26"/>
                    <a:pt x="1137" y="14"/>
                  </a:cubicBezTo>
                  <a:cubicBezTo>
                    <a:pt x="1118" y="5"/>
                    <a:pt x="1096" y="1"/>
                    <a:pt x="10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0" name="Google Shape;13910;p25"/>
            <p:cNvSpPr/>
            <p:nvPr/>
          </p:nvSpPr>
          <p:spPr>
            <a:xfrm>
              <a:off x="7687967" y="4752361"/>
              <a:ext cx="1081976" cy="16653"/>
            </a:xfrm>
            <a:custGeom>
              <a:avLst/>
              <a:gdLst/>
              <a:ahLst/>
              <a:cxnLst/>
              <a:rect l="l" t="t" r="r" b="b"/>
              <a:pathLst>
                <a:path w="32161" h="495" extrusionOk="0">
                  <a:moveTo>
                    <a:pt x="32012" y="1"/>
                  </a:moveTo>
                  <a:cubicBezTo>
                    <a:pt x="32012" y="1"/>
                    <a:pt x="32011" y="1"/>
                    <a:pt x="32010" y="1"/>
                  </a:cubicBezTo>
                  <a:cubicBezTo>
                    <a:pt x="31741" y="7"/>
                    <a:pt x="31470" y="7"/>
                    <a:pt x="31201" y="9"/>
                  </a:cubicBezTo>
                  <a:cubicBezTo>
                    <a:pt x="31067" y="11"/>
                    <a:pt x="30934" y="9"/>
                    <a:pt x="30799" y="14"/>
                  </a:cubicBezTo>
                  <a:cubicBezTo>
                    <a:pt x="30649" y="18"/>
                    <a:pt x="30500" y="22"/>
                    <a:pt x="30351" y="25"/>
                  </a:cubicBezTo>
                  <a:cubicBezTo>
                    <a:pt x="29702" y="37"/>
                    <a:pt x="29053" y="41"/>
                    <a:pt x="28404" y="47"/>
                  </a:cubicBezTo>
                  <a:cubicBezTo>
                    <a:pt x="27719" y="55"/>
                    <a:pt x="27032" y="58"/>
                    <a:pt x="26346" y="63"/>
                  </a:cubicBezTo>
                  <a:cubicBezTo>
                    <a:pt x="25662" y="68"/>
                    <a:pt x="24977" y="74"/>
                    <a:pt x="24293" y="79"/>
                  </a:cubicBezTo>
                  <a:cubicBezTo>
                    <a:pt x="22940" y="86"/>
                    <a:pt x="21586" y="94"/>
                    <a:pt x="20231" y="102"/>
                  </a:cubicBezTo>
                  <a:cubicBezTo>
                    <a:pt x="18873" y="109"/>
                    <a:pt x="17515" y="121"/>
                    <a:pt x="16158" y="129"/>
                  </a:cubicBezTo>
                  <a:cubicBezTo>
                    <a:pt x="14801" y="137"/>
                    <a:pt x="13445" y="148"/>
                    <a:pt x="12087" y="153"/>
                  </a:cubicBezTo>
                  <a:cubicBezTo>
                    <a:pt x="11404" y="156"/>
                    <a:pt x="10720" y="161"/>
                    <a:pt x="10037" y="164"/>
                  </a:cubicBezTo>
                  <a:cubicBezTo>
                    <a:pt x="9370" y="167"/>
                    <a:pt x="8702" y="169"/>
                    <a:pt x="8034" y="172"/>
                  </a:cubicBezTo>
                  <a:cubicBezTo>
                    <a:pt x="6697" y="180"/>
                    <a:pt x="5359" y="197"/>
                    <a:pt x="4023" y="202"/>
                  </a:cubicBezTo>
                  <a:cubicBezTo>
                    <a:pt x="3361" y="204"/>
                    <a:pt x="2699" y="205"/>
                    <a:pt x="2039" y="208"/>
                  </a:cubicBezTo>
                  <a:cubicBezTo>
                    <a:pt x="1697" y="212"/>
                    <a:pt x="1356" y="212"/>
                    <a:pt x="1014" y="212"/>
                  </a:cubicBezTo>
                  <a:lnTo>
                    <a:pt x="515" y="212"/>
                  </a:lnTo>
                  <a:cubicBezTo>
                    <a:pt x="393" y="212"/>
                    <a:pt x="271" y="210"/>
                    <a:pt x="149" y="210"/>
                  </a:cubicBezTo>
                  <a:cubicBezTo>
                    <a:pt x="147" y="210"/>
                    <a:pt x="145" y="210"/>
                    <a:pt x="144" y="210"/>
                  </a:cubicBezTo>
                  <a:cubicBezTo>
                    <a:pt x="67" y="210"/>
                    <a:pt x="5" y="272"/>
                    <a:pt x="4" y="349"/>
                  </a:cubicBezTo>
                  <a:cubicBezTo>
                    <a:pt x="0" y="427"/>
                    <a:pt x="64" y="493"/>
                    <a:pt x="143" y="495"/>
                  </a:cubicBezTo>
                  <a:lnTo>
                    <a:pt x="152" y="495"/>
                  </a:lnTo>
                  <a:cubicBezTo>
                    <a:pt x="448" y="484"/>
                    <a:pt x="746" y="484"/>
                    <a:pt x="1042" y="482"/>
                  </a:cubicBezTo>
                  <a:cubicBezTo>
                    <a:pt x="1381" y="479"/>
                    <a:pt x="1721" y="476"/>
                    <a:pt x="2060" y="473"/>
                  </a:cubicBezTo>
                  <a:cubicBezTo>
                    <a:pt x="2693" y="468"/>
                    <a:pt x="3325" y="462"/>
                    <a:pt x="3958" y="455"/>
                  </a:cubicBezTo>
                  <a:cubicBezTo>
                    <a:pt x="4640" y="449"/>
                    <a:pt x="5322" y="447"/>
                    <a:pt x="6005" y="444"/>
                  </a:cubicBezTo>
                  <a:cubicBezTo>
                    <a:pt x="6676" y="441"/>
                    <a:pt x="7346" y="438"/>
                    <a:pt x="8014" y="433"/>
                  </a:cubicBezTo>
                  <a:cubicBezTo>
                    <a:pt x="8683" y="430"/>
                    <a:pt x="9351" y="424"/>
                    <a:pt x="10021" y="417"/>
                  </a:cubicBezTo>
                  <a:cubicBezTo>
                    <a:pt x="10700" y="411"/>
                    <a:pt x="11381" y="408"/>
                    <a:pt x="12061" y="403"/>
                  </a:cubicBezTo>
                  <a:cubicBezTo>
                    <a:pt x="13418" y="392"/>
                    <a:pt x="14773" y="386"/>
                    <a:pt x="16130" y="376"/>
                  </a:cubicBezTo>
                  <a:cubicBezTo>
                    <a:pt x="16796" y="371"/>
                    <a:pt x="17462" y="370"/>
                    <a:pt x="18129" y="365"/>
                  </a:cubicBezTo>
                  <a:cubicBezTo>
                    <a:pt x="18808" y="360"/>
                    <a:pt x="19487" y="356"/>
                    <a:pt x="20166" y="351"/>
                  </a:cubicBezTo>
                  <a:lnTo>
                    <a:pt x="24252" y="324"/>
                  </a:lnTo>
                  <a:cubicBezTo>
                    <a:pt x="24932" y="319"/>
                    <a:pt x="25610" y="318"/>
                    <a:pt x="26294" y="313"/>
                  </a:cubicBezTo>
                  <a:cubicBezTo>
                    <a:pt x="26978" y="310"/>
                    <a:pt x="27660" y="303"/>
                    <a:pt x="28342" y="303"/>
                  </a:cubicBezTo>
                  <a:cubicBezTo>
                    <a:pt x="28826" y="303"/>
                    <a:pt x="29308" y="300"/>
                    <a:pt x="29791" y="300"/>
                  </a:cubicBezTo>
                  <a:cubicBezTo>
                    <a:pt x="29972" y="300"/>
                    <a:pt x="30153" y="300"/>
                    <a:pt x="30334" y="302"/>
                  </a:cubicBezTo>
                  <a:cubicBezTo>
                    <a:pt x="30487" y="302"/>
                    <a:pt x="30639" y="305"/>
                    <a:pt x="30791" y="307"/>
                  </a:cubicBezTo>
                  <a:cubicBezTo>
                    <a:pt x="30836" y="308"/>
                    <a:pt x="30881" y="308"/>
                    <a:pt x="30925" y="308"/>
                  </a:cubicBezTo>
                  <a:cubicBezTo>
                    <a:pt x="31014" y="308"/>
                    <a:pt x="31103" y="307"/>
                    <a:pt x="31193" y="307"/>
                  </a:cubicBezTo>
                  <a:cubicBezTo>
                    <a:pt x="31395" y="307"/>
                    <a:pt x="31598" y="304"/>
                    <a:pt x="31801" y="304"/>
                  </a:cubicBezTo>
                  <a:cubicBezTo>
                    <a:pt x="31868" y="304"/>
                    <a:pt x="31936" y="304"/>
                    <a:pt x="32004" y="305"/>
                  </a:cubicBezTo>
                  <a:cubicBezTo>
                    <a:pt x="32086" y="305"/>
                    <a:pt x="32154" y="240"/>
                    <a:pt x="32159" y="156"/>
                  </a:cubicBezTo>
                  <a:cubicBezTo>
                    <a:pt x="32160" y="78"/>
                    <a:pt x="32094" y="1"/>
                    <a:pt x="32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1" name="Google Shape;13911;p25"/>
            <p:cNvSpPr/>
            <p:nvPr/>
          </p:nvSpPr>
          <p:spPr>
            <a:xfrm>
              <a:off x="8463758" y="4372287"/>
              <a:ext cx="302682" cy="384096"/>
            </a:xfrm>
            <a:custGeom>
              <a:avLst/>
              <a:gdLst/>
              <a:ahLst/>
              <a:cxnLst/>
              <a:rect l="l" t="t" r="r" b="b"/>
              <a:pathLst>
                <a:path w="8997" h="11417" extrusionOk="0">
                  <a:moveTo>
                    <a:pt x="164" y="1"/>
                  </a:moveTo>
                  <a:cubicBezTo>
                    <a:pt x="133" y="1"/>
                    <a:pt x="102" y="10"/>
                    <a:pt x="75" y="30"/>
                  </a:cubicBezTo>
                  <a:cubicBezTo>
                    <a:pt x="17" y="78"/>
                    <a:pt x="1" y="173"/>
                    <a:pt x="53" y="233"/>
                  </a:cubicBezTo>
                  <a:cubicBezTo>
                    <a:pt x="77" y="258"/>
                    <a:pt x="97" y="285"/>
                    <a:pt x="120" y="312"/>
                  </a:cubicBezTo>
                  <a:cubicBezTo>
                    <a:pt x="488" y="768"/>
                    <a:pt x="849" y="1232"/>
                    <a:pt x="1212" y="1692"/>
                  </a:cubicBezTo>
                  <a:cubicBezTo>
                    <a:pt x="1574" y="2153"/>
                    <a:pt x="1937" y="2615"/>
                    <a:pt x="2296" y="3079"/>
                  </a:cubicBezTo>
                  <a:cubicBezTo>
                    <a:pt x="2667" y="3556"/>
                    <a:pt x="3039" y="4034"/>
                    <a:pt x="3409" y="4512"/>
                  </a:cubicBezTo>
                  <a:cubicBezTo>
                    <a:pt x="3775" y="4982"/>
                    <a:pt x="4137" y="5452"/>
                    <a:pt x="4503" y="5922"/>
                  </a:cubicBezTo>
                  <a:cubicBezTo>
                    <a:pt x="4864" y="6386"/>
                    <a:pt x="5221" y="6851"/>
                    <a:pt x="5582" y="7315"/>
                  </a:cubicBezTo>
                  <a:cubicBezTo>
                    <a:pt x="5934" y="7766"/>
                    <a:pt x="6285" y="8218"/>
                    <a:pt x="6635" y="8670"/>
                  </a:cubicBezTo>
                  <a:cubicBezTo>
                    <a:pt x="6816" y="8903"/>
                    <a:pt x="6998" y="9137"/>
                    <a:pt x="7176" y="9367"/>
                  </a:cubicBezTo>
                  <a:cubicBezTo>
                    <a:pt x="7357" y="9598"/>
                    <a:pt x="7531" y="9831"/>
                    <a:pt x="7712" y="10060"/>
                  </a:cubicBezTo>
                  <a:cubicBezTo>
                    <a:pt x="7799" y="10173"/>
                    <a:pt x="7887" y="10285"/>
                    <a:pt x="7974" y="10399"/>
                  </a:cubicBezTo>
                  <a:cubicBezTo>
                    <a:pt x="8057" y="10505"/>
                    <a:pt x="8137" y="10613"/>
                    <a:pt x="8220" y="10719"/>
                  </a:cubicBezTo>
                  <a:cubicBezTo>
                    <a:pt x="8387" y="10931"/>
                    <a:pt x="8552" y="11146"/>
                    <a:pt x="8717" y="11361"/>
                  </a:cubicBezTo>
                  <a:cubicBezTo>
                    <a:pt x="8744" y="11396"/>
                    <a:pt x="8786" y="11417"/>
                    <a:pt x="8832" y="11417"/>
                  </a:cubicBezTo>
                  <a:cubicBezTo>
                    <a:pt x="8866" y="11417"/>
                    <a:pt x="8897" y="11406"/>
                    <a:pt x="8924" y="11385"/>
                  </a:cubicBezTo>
                  <a:cubicBezTo>
                    <a:pt x="8987" y="11333"/>
                    <a:pt x="8997" y="11241"/>
                    <a:pt x="8948" y="11176"/>
                  </a:cubicBezTo>
                  <a:lnTo>
                    <a:pt x="8867" y="11075"/>
                  </a:lnTo>
                  <a:cubicBezTo>
                    <a:pt x="8528" y="10647"/>
                    <a:pt x="8194" y="10217"/>
                    <a:pt x="7857" y="9788"/>
                  </a:cubicBezTo>
                  <a:cubicBezTo>
                    <a:pt x="7498" y="9332"/>
                    <a:pt x="7143" y="8874"/>
                    <a:pt x="6782" y="8415"/>
                  </a:cubicBezTo>
                  <a:cubicBezTo>
                    <a:pt x="6423" y="7958"/>
                    <a:pt x="6065" y="7496"/>
                    <a:pt x="5706" y="7037"/>
                  </a:cubicBezTo>
                  <a:cubicBezTo>
                    <a:pt x="5337" y="6568"/>
                    <a:pt x="4970" y="6099"/>
                    <a:pt x="4603" y="5628"/>
                  </a:cubicBezTo>
                  <a:cubicBezTo>
                    <a:pt x="4240" y="5162"/>
                    <a:pt x="3873" y="4700"/>
                    <a:pt x="3510" y="4233"/>
                  </a:cubicBezTo>
                  <a:cubicBezTo>
                    <a:pt x="3157" y="3780"/>
                    <a:pt x="2803" y="3326"/>
                    <a:pt x="2448" y="2873"/>
                  </a:cubicBezTo>
                  <a:cubicBezTo>
                    <a:pt x="2084" y="2406"/>
                    <a:pt x="1722" y="1938"/>
                    <a:pt x="1359" y="1469"/>
                  </a:cubicBezTo>
                  <a:cubicBezTo>
                    <a:pt x="1177" y="1235"/>
                    <a:pt x="995" y="999"/>
                    <a:pt x="814" y="762"/>
                  </a:cubicBezTo>
                  <a:cubicBezTo>
                    <a:pt x="723" y="641"/>
                    <a:pt x="631" y="521"/>
                    <a:pt x="539" y="402"/>
                  </a:cubicBezTo>
                  <a:cubicBezTo>
                    <a:pt x="452" y="287"/>
                    <a:pt x="362" y="173"/>
                    <a:pt x="278" y="54"/>
                  </a:cubicBezTo>
                  <a:lnTo>
                    <a:pt x="278" y="54"/>
                  </a:lnTo>
                  <a:lnTo>
                    <a:pt x="281" y="60"/>
                  </a:lnTo>
                  <a:cubicBezTo>
                    <a:pt x="253" y="21"/>
                    <a:pt x="209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2" name="Google Shape;13912;p25"/>
            <p:cNvSpPr/>
            <p:nvPr/>
          </p:nvSpPr>
          <p:spPr>
            <a:xfrm>
              <a:off x="7301569" y="3618937"/>
              <a:ext cx="470457" cy="20556"/>
            </a:xfrm>
            <a:custGeom>
              <a:avLst/>
              <a:gdLst/>
              <a:ahLst/>
              <a:cxnLst/>
              <a:rect l="l" t="t" r="r" b="b"/>
              <a:pathLst>
                <a:path w="13984" h="611" extrusionOk="0">
                  <a:moveTo>
                    <a:pt x="1267" y="267"/>
                  </a:moveTo>
                  <a:cubicBezTo>
                    <a:pt x="1264" y="267"/>
                    <a:pt x="1260" y="267"/>
                    <a:pt x="1257" y="267"/>
                  </a:cubicBezTo>
                  <a:lnTo>
                    <a:pt x="1257" y="267"/>
                  </a:lnTo>
                  <a:cubicBezTo>
                    <a:pt x="1261" y="267"/>
                    <a:pt x="1264" y="267"/>
                    <a:pt x="1267" y="267"/>
                  </a:cubicBezTo>
                  <a:close/>
                  <a:moveTo>
                    <a:pt x="13833" y="1"/>
                  </a:moveTo>
                  <a:cubicBezTo>
                    <a:pt x="13832" y="1"/>
                    <a:pt x="13831" y="1"/>
                    <a:pt x="13830" y="1"/>
                  </a:cubicBezTo>
                  <a:cubicBezTo>
                    <a:pt x="13548" y="10"/>
                    <a:pt x="13266" y="21"/>
                    <a:pt x="12985" y="31"/>
                  </a:cubicBezTo>
                  <a:lnTo>
                    <a:pt x="12972" y="31"/>
                  </a:lnTo>
                  <a:cubicBezTo>
                    <a:pt x="12937" y="31"/>
                    <a:pt x="12902" y="32"/>
                    <a:pt x="12869" y="34"/>
                  </a:cubicBezTo>
                  <a:cubicBezTo>
                    <a:pt x="12836" y="34"/>
                    <a:pt x="12803" y="36"/>
                    <a:pt x="12769" y="36"/>
                  </a:cubicBezTo>
                  <a:lnTo>
                    <a:pt x="12757" y="36"/>
                  </a:lnTo>
                  <a:cubicBezTo>
                    <a:pt x="12719" y="37"/>
                    <a:pt x="12679" y="39"/>
                    <a:pt x="12639" y="39"/>
                  </a:cubicBezTo>
                  <a:lnTo>
                    <a:pt x="12628" y="39"/>
                  </a:lnTo>
                  <a:lnTo>
                    <a:pt x="12549" y="42"/>
                  </a:lnTo>
                  <a:lnTo>
                    <a:pt x="12522" y="42"/>
                  </a:lnTo>
                  <a:lnTo>
                    <a:pt x="12408" y="45"/>
                  </a:lnTo>
                  <a:lnTo>
                    <a:pt x="12383" y="45"/>
                  </a:lnTo>
                  <a:cubicBezTo>
                    <a:pt x="12339" y="45"/>
                    <a:pt x="12294" y="47"/>
                    <a:pt x="12250" y="48"/>
                  </a:cubicBezTo>
                  <a:lnTo>
                    <a:pt x="12267" y="48"/>
                  </a:lnTo>
                  <a:cubicBezTo>
                    <a:pt x="12165" y="50"/>
                    <a:pt x="12063" y="53"/>
                    <a:pt x="11960" y="56"/>
                  </a:cubicBezTo>
                  <a:lnTo>
                    <a:pt x="11948" y="56"/>
                  </a:lnTo>
                  <a:cubicBezTo>
                    <a:pt x="11891" y="58"/>
                    <a:pt x="11835" y="58"/>
                    <a:pt x="11778" y="59"/>
                  </a:cubicBezTo>
                  <a:lnTo>
                    <a:pt x="11796" y="59"/>
                  </a:lnTo>
                  <a:lnTo>
                    <a:pt x="11618" y="64"/>
                  </a:lnTo>
                  <a:lnTo>
                    <a:pt x="11636" y="64"/>
                  </a:lnTo>
                  <a:cubicBezTo>
                    <a:pt x="11582" y="66"/>
                    <a:pt x="11528" y="67"/>
                    <a:pt x="11473" y="69"/>
                  </a:cubicBezTo>
                  <a:lnTo>
                    <a:pt x="11476" y="69"/>
                  </a:lnTo>
                  <a:lnTo>
                    <a:pt x="11337" y="72"/>
                  </a:lnTo>
                  <a:lnTo>
                    <a:pt x="11308" y="72"/>
                  </a:lnTo>
                  <a:lnTo>
                    <a:pt x="11269" y="74"/>
                  </a:lnTo>
                  <a:lnTo>
                    <a:pt x="11099" y="74"/>
                  </a:lnTo>
                  <a:lnTo>
                    <a:pt x="11003" y="75"/>
                  </a:lnTo>
                  <a:lnTo>
                    <a:pt x="10974" y="75"/>
                  </a:lnTo>
                  <a:lnTo>
                    <a:pt x="10889" y="78"/>
                  </a:lnTo>
                  <a:lnTo>
                    <a:pt x="10890" y="78"/>
                  </a:lnTo>
                  <a:lnTo>
                    <a:pt x="10811" y="80"/>
                  </a:lnTo>
                  <a:lnTo>
                    <a:pt x="10813" y="80"/>
                  </a:lnTo>
                  <a:cubicBezTo>
                    <a:pt x="10775" y="82"/>
                    <a:pt x="10737" y="82"/>
                    <a:pt x="10697" y="83"/>
                  </a:cubicBezTo>
                  <a:lnTo>
                    <a:pt x="10703" y="83"/>
                  </a:lnTo>
                  <a:cubicBezTo>
                    <a:pt x="10547" y="86"/>
                    <a:pt x="10392" y="93"/>
                    <a:pt x="10237" y="96"/>
                  </a:cubicBezTo>
                  <a:lnTo>
                    <a:pt x="10238" y="96"/>
                  </a:lnTo>
                  <a:lnTo>
                    <a:pt x="10072" y="101"/>
                  </a:lnTo>
                  <a:lnTo>
                    <a:pt x="10073" y="101"/>
                  </a:lnTo>
                  <a:lnTo>
                    <a:pt x="9933" y="104"/>
                  </a:lnTo>
                  <a:lnTo>
                    <a:pt x="9871" y="104"/>
                  </a:lnTo>
                  <a:lnTo>
                    <a:pt x="9793" y="107"/>
                  </a:lnTo>
                  <a:lnTo>
                    <a:pt x="9690" y="107"/>
                  </a:lnTo>
                  <a:cubicBezTo>
                    <a:pt x="9659" y="107"/>
                    <a:pt x="9630" y="108"/>
                    <a:pt x="9600" y="108"/>
                  </a:cubicBezTo>
                  <a:lnTo>
                    <a:pt x="9589" y="108"/>
                  </a:lnTo>
                  <a:cubicBezTo>
                    <a:pt x="9538" y="110"/>
                    <a:pt x="9488" y="112"/>
                    <a:pt x="9437" y="113"/>
                  </a:cubicBezTo>
                  <a:lnTo>
                    <a:pt x="9434" y="113"/>
                  </a:lnTo>
                  <a:cubicBezTo>
                    <a:pt x="9379" y="113"/>
                    <a:pt x="9323" y="115"/>
                    <a:pt x="9268" y="116"/>
                  </a:cubicBezTo>
                  <a:lnTo>
                    <a:pt x="9257" y="116"/>
                  </a:lnTo>
                  <a:cubicBezTo>
                    <a:pt x="9204" y="118"/>
                    <a:pt x="9151" y="120"/>
                    <a:pt x="9098" y="120"/>
                  </a:cubicBezTo>
                  <a:lnTo>
                    <a:pt x="9084" y="120"/>
                  </a:lnTo>
                  <a:lnTo>
                    <a:pt x="8926" y="124"/>
                  </a:lnTo>
                  <a:lnTo>
                    <a:pt x="8919" y="124"/>
                  </a:lnTo>
                  <a:lnTo>
                    <a:pt x="8747" y="129"/>
                  </a:lnTo>
                  <a:lnTo>
                    <a:pt x="8750" y="129"/>
                  </a:lnTo>
                  <a:lnTo>
                    <a:pt x="8560" y="134"/>
                  </a:lnTo>
                  <a:lnTo>
                    <a:pt x="8524" y="134"/>
                  </a:lnTo>
                  <a:cubicBezTo>
                    <a:pt x="8462" y="135"/>
                    <a:pt x="8400" y="137"/>
                    <a:pt x="8339" y="139"/>
                  </a:cubicBezTo>
                  <a:lnTo>
                    <a:pt x="8326" y="139"/>
                  </a:lnTo>
                  <a:lnTo>
                    <a:pt x="8145" y="143"/>
                  </a:lnTo>
                  <a:lnTo>
                    <a:pt x="8080" y="143"/>
                  </a:lnTo>
                  <a:lnTo>
                    <a:pt x="8023" y="145"/>
                  </a:lnTo>
                  <a:lnTo>
                    <a:pt x="8016" y="145"/>
                  </a:lnTo>
                  <a:lnTo>
                    <a:pt x="7976" y="146"/>
                  </a:lnTo>
                  <a:lnTo>
                    <a:pt x="7716" y="146"/>
                  </a:lnTo>
                  <a:lnTo>
                    <a:pt x="7666" y="148"/>
                  </a:lnTo>
                  <a:lnTo>
                    <a:pt x="7629" y="148"/>
                  </a:lnTo>
                  <a:lnTo>
                    <a:pt x="7601" y="150"/>
                  </a:lnTo>
                  <a:lnTo>
                    <a:pt x="7618" y="150"/>
                  </a:lnTo>
                  <a:lnTo>
                    <a:pt x="7557" y="151"/>
                  </a:lnTo>
                  <a:lnTo>
                    <a:pt x="7463" y="151"/>
                  </a:lnTo>
                  <a:lnTo>
                    <a:pt x="7349" y="154"/>
                  </a:lnTo>
                  <a:lnTo>
                    <a:pt x="7265" y="154"/>
                  </a:lnTo>
                  <a:lnTo>
                    <a:pt x="7140" y="158"/>
                  </a:lnTo>
                  <a:lnTo>
                    <a:pt x="7101" y="158"/>
                  </a:lnTo>
                  <a:lnTo>
                    <a:pt x="7014" y="161"/>
                  </a:lnTo>
                  <a:lnTo>
                    <a:pt x="6964" y="161"/>
                  </a:lnTo>
                  <a:cubicBezTo>
                    <a:pt x="6945" y="162"/>
                    <a:pt x="6925" y="162"/>
                    <a:pt x="6906" y="162"/>
                  </a:cubicBezTo>
                  <a:lnTo>
                    <a:pt x="6862" y="162"/>
                  </a:lnTo>
                  <a:lnTo>
                    <a:pt x="6779" y="164"/>
                  </a:lnTo>
                  <a:lnTo>
                    <a:pt x="6765" y="164"/>
                  </a:lnTo>
                  <a:lnTo>
                    <a:pt x="6711" y="165"/>
                  </a:lnTo>
                  <a:lnTo>
                    <a:pt x="6653" y="165"/>
                  </a:lnTo>
                  <a:cubicBezTo>
                    <a:pt x="6624" y="167"/>
                    <a:pt x="6596" y="167"/>
                    <a:pt x="6567" y="167"/>
                  </a:cubicBezTo>
                  <a:lnTo>
                    <a:pt x="6515" y="167"/>
                  </a:lnTo>
                  <a:lnTo>
                    <a:pt x="6469" y="169"/>
                  </a:lnTo>
                  <a:lnTo>
                    <a:pt x="6409" y="169"/>
                  </a:lnTo>
                  <a:lnTo>
                    <a:pt x="6303" y="172"/>
                  </a:lnTo>
                  <a:lnTo>
                    <a:pt x="6319" y="172"/>
                  </a:lnTo>
                  <a:lnTo>
                    <a:pt x="6290" y="173"/>
                  </a:lnTo>
                  <a:lnTo>
                    <a:pt x="6293" y="173"/>
                  </a:lnTo>
                  <a:lnTo>
                    <a:pt x="6213" y="175"/>
                  </a:lnTo>
                  <a:lnTo>
                    <a:pt x="6163" y="175"/>
                  </a:lnTo>
                  <a:lnTo>
                    <a:pt x="5999" y="178"/>
                  </a:lnTo>
                  <a:lnTo>
                    <a:pt x="5948" y="178"/>
                  </a:lnTo>
                  <a:lnTo>
                    <a:pt x="5875" y="180"/>
                  </a:lnTo>
                  <a:lnTo>
                    <a:pt x="5866" y="180"/>
                  </a:lnTo>
                  <a:lnTo>
                    <a:pt x="5828" y="181"/>
                  </a:lnTo>
                  <a:lnTo>
                    <a:pt x="5822" y="181"/>
                  </a:lnTo>
                  <a:lnTo>
                    <a:pt x="5742" y="183"/>
                  </a:lnTo>
                  <a:lnTo>
                    <a:pt x="5714" y="183"/>
                  </a:lnTo>
                  <a:cubicBezTo>
                    <a:pt x="5685" y="184"/>
                    <a:pt x="5657" y="186"/>
                    <a:pt x="5628" y="186"/>
                  </a:cubicBezTo>
                  <a:lnTo>
                    <a:pt x="5614" y="186"/>
                  </a:lnTo>
                  <a:lnTo>
                    <a:pt x="5526" y="189"/>
                  </a:lnTo>
                  <a:lnTo>
                    <a:pt x="5462" y="189"/>
                  </a:lnTo>
                  <a:lnTo>
                    <a:pt x="5288" y="194"/>
                  </a:lnTo>
                  <a:lnTo>
                    <a:pt x="5264" y="194"/>
                  </a:lnTo>
                  <a:cubicBezTo>
                    <a:pt x="5212" y="194"/>
                    <a:pt x="5160" y="196"/>
                    <a:pt x="5106" y="197"/>
                  </a:cubicBezTo>
                  <a:lnTo>
                    <a:pt x="4873" y="197"/>
                  </a:lnTo>
                  <a:cubicBezTo>
                    <a:pt x="4820" y="199"/>
                    <a:pt x="4766" y="200"/>
                    <a:pt x="4710" y="202"/>
                  </a:cubicBezTo>
                  <a:lnTo>
                    <a:pt x="4451" y="202"/>
                  </a:lnTo>
                  <a:lnTo>
                    <a:pt x="4398" y="203"/>
                  </a:lnTo>
                  <a:lnTo>
                    <a:pt x="4338" y="203"/>
                  </a:lnTo>
                  <a:lnTo>
                    <a:pt x="4292" y="205"/>
                  </a:lnTo>
                  <a:lnTo>
                    <a:pt x="4308" y="205"/>
                  </a:lnTo>
                  <a:cubicBezTo>
                    <a:pt x="4297" y="207"/>
                    <a:pt x="4284" y="207"/>
                    <a:pt x="4273" y="207"/>
                  </a:cubicBezTo>
                  <a:lnTo>
                    <a:pt x="4142" y="207"/>
                  </a:lnTo>
                  <a:lnTo>
                    <a:pt x="4038" y="208"/>
                  </a:lnTo>
                  <a:lnTo>
                    <a:pt x="3982" y="208"/>
                  </a:lnTo>
                  <a:lnTo>
                    <a:pt x="3946" y="210"/>
                  </a:lnTo>
                  <a:lnTo>
                    <a:pt x="3950" y="210"/>
                  </a:lnTo>
                  <a:cubicBezTo>
                    <a:pt x="3931" y="210"/>
                    <a:pt x="3914" y="211"/>
                    <a:pt x="3895" y="211"/>
                  </a:cubicBezTo>
                  <a:lnTo>
                    <a:pt x="3810" y="211"/>
                  </a:lnTo>
                  <a:lnTo>
                    <a:pt x="3737" y="213"/>
                  </a:lnTo>
                  <a:lnTo>
                    <a:pt x="3738" y="213"/>
                  </a:lnTo>
                  <a:cubicBezTo>
                    <a:pt x="3662" y="215"/>
                    <a:pt x="3588" y="218"/>
                    <a:pt x="3512" y="219"/>
                  </a:cubicBezTo>
                  <a:lnTo>
                    <a:pt x="3485" y="219"/>
                  </a:lnTo>
                  <a:lnTo>
                    <a:pt x="3273" y="224"/>
                  </a:lnTo>
                  <a:lnTo>
                    <a:pt x="3262" y="224"/>
                  </a:lnTo>
                  <a:cubicBezTo>
                    <a:pt x="3132" y="227"/>
                    <a:pt x="3001" y="229"/>
                    <a:pt x="2869" y="234"/>
                  </a:cubicBezTo>
                  <a:lnTo>
                    <a:pt x="2887" y="234"/>
                  </a:lnTo>
                  <a:cubicBezTo>
                    <a:pt x="2668" y="238"/>
                    <a:pt x="2448" y="241"/>
                    <a:pt x="2231" y="248"/>
                  </a:cubicBezTo>
                  <a:lnTo>
                    <a:pt x="2217" y="248"/>
                  </a:lnTo>
                  <a:cubicBezTo>
                    <a:pt x="2136" y="249"/>
                    <a:pt x="2056" y="249"/>
                    <a:pt x="1976" y="253"/>
                  </a:cubicBezTo>
                  <a:lnTo>
                    <a:pt x="1965" y="253"/>
                  </a:lnTo>
                  <a:cubicBezTo>
                    <a:pt x="1880" y="254"/>
                    <a:pt x="1794" y="256"/>
                    <a:pt x="1707" y="259"/>
                  </a:cubicBezTo>
                  <a:lnTo>
                    <a:pt x="1695" y="259"/>
                  </a:lnTo>
                  <a:cubicBezTo>
                    <a:pt x="1546" y="262"/>
                    <a:pt x="1397" y="264"/>
                    <a:pt x="1250" y="268"/>
                  </a:cubicBezTo>
                  <a:cubicBezTo>
                    <a:pt x="1252" y="268"/>
                    <a:pt x="1254" y="267"/>
                    <a:pt x="1257" y="267"/>
                  </a:cubicBezTo>
                  <a:lnTo>
                    <a:pt x="1257" y="267"/>
                  </a:lnTo>
                  <a:cubicBezTo>
                    <a:pt x="1079" y="272"/>
                    <a:pt x="901" y="276"/>
                    <a:pt x="724" y="278"/>
                  </a:cubicBezTo>
                  <a:cubicBezTo>
                    <a:pt x="544" y="281"/>
                    <a:pt x="363" y="281"/>
                    <a:pt x="183" y="287"/>
                  </a:cubicBezTo>
                  <a:lnTo>
                    <a:pt x="151" y="287"/>
                  </a:lnTo>
                  <a:cubicBezTo>
                    <a:pt x="74" y="289"/>
                    <a:pt x="7" y="341"/>
                    <a:pt x="4" y="423"/>
                  </a:cubicBezTo>
                  <a:cubicBezTo>
                    <a:pt x="1" y="496"/>
                    <a:pt x="61" y="571"/>
                    <a:pt x="139" y="610"/>
                  </a:cubicBezTo>
                  <a:lnTo>
                    <a:pt x="142" y="610"/>
                  </a:lnTo>
                  <a:lnTo>
                    <a:pt x="191" y="609"/>
                  </a:lnTo>
                  <a:lnTo>
                    <a:pt x="189" y="609"/>
                  </a:lnTo>
                  <a:cubicBezTo>
                    <a:pt x="413" y="602"/>
                    <a:pt x="636" y="593"/>
                    <a:pt x="859" y="587"/>
                  </a:cubicBezTo>
                  <a:cubicBezTo>
                    <a:pt x="892" y="585"/>
                    <a:pt x="927" y="583"/>
                    <a:pt x="962" y="583"/>
                  </a:cubicBezTo>
                  <a:cubicBezTo>
                    <a:pt x="1005" y="582"/>
                    <a:pt x="1047" y="580"/>
                    <a:pt x="1088" y="579"/>
                  </a:cubicBezTo>
                  <a:lnTo>
                    <a:pt x="1104" y="579"/>
                  </a:lnTo>
                  <a:lnTo>
                    <a:pt x="1250" y="575"/>
                  </a:lnTo>
                  <a:lnTo>
                    <a:pt x="1312" y="575"/>
                  </a:lnTo>
                  <a:lnTo>
                    <a:pt x="1383" y="574"/>
                  </a:lnTo>
                  <a:lnTo>
                    <a:pt x="1441" y="574"/>
                  </a:lnTo>
                  <a:lnTo>
                    <a:pt x="1478" y="572"/>
                  </a:lnTo>
                  <a:lnTo>
                    <a:pt x="1460" y="572"/>
                  </a:lnTo>
                  <a:cubicBezTo>
                    <a:pt x="1494" y="571"/>
                    <a:pt x="1527" y="571"/>
                    <a:pt x="1560" y="569"/>
                  </a:cubicBezTo>
                  <a:lnTo>
                    <a:pt x="1555" y="569"/>
                  </a:lnTo>
                  <a:lnTo>
                    <a:pt x="1612" y="568"/>
                  </a:lnTo>
                  <a:lnTo>
                    <a:pt x="1609" y="568"/>
                  </a:lnTo>
                  <a:lnTo>
                    <a:pt x="1661" y="566"/>
                  </a:lnTo>
                  <a:lnTo>
                    <a:pt x="1674" y="566"/>
                  </a:lnTo>
                  <a:lnTo>
                    <a:pt x="1709" y="564"/>
                  </a:lnTo>
                  <a:lnTo>
                    <a:pt x="1718" y="564"/>
                  </a:lnTo>
                  <a:cubicBezTo>
                    <a:pt x="1768" y="564"/>
                    <a:pt x="1818" y="563"/>
                    <a:pt x="1867" y="561"/>
                  </a:cubicBezTo>
                  <a:lnTo>
                    <a:pt x="1850" y="561"/>
                  </a:lnTo>
                  <a:lnTo>
                    <a:pt x="1970" y="558"/>
                  </a:lnTo>
                  <a:lnTo>
                    <a:pt x="1988" y="558"/>
                  </a:lnTo>
                  <a:cubicBezTo>
                    <a:pt x="2067" y="555"/>
                    <a:pt x="2144" y="553"/>
                    <a:pt x="2223" y="550"/>
                  </a:cubicBezTo>
                  <a:lnTo>
                    <a:pt x="2241" y="550"/>
                  </a:lnTo>
                  <a:cubicBezTo>
                    <a:pt x="2311" y="549"/>
                    <a:pt x="2380" y="547"/>
                    <a:pt x="2450" y="545"/>
                  </a:cubicBezTo>
                  <a:lnTo>
                    <a:pt x="2459" y="545"/>
                  </a:lnTo>
                  <a:lnTo>
                    <a:pt x="2657" y="539"/>
                  </a:lnTo>
                  <a:lnTo>
                    <a:pt x="2670" y="539"/>
                  </a:lnTo>
                  <a:cubicBezTo>
                    <a:pt x="2738" y="537"/>
                    <a:pt x="2808" y="536"/>
                    <a:pt x="2877" y="534"/>
                  </a:cubicBezTo>
                  <a:lnTo>
                    <a:pt x="2893" y="534"/>
                  </a:lnTo>
                  <a:lnTo>
                    <a:pt x="2966" y="531"/>
                  </a:lnTo>
                  <a:lnTo>
                    <a:pt x="2979" y="531"/>
                  </a:lnTo>
                  <a:cubicBezTo>
                    <a:pt x="3010" y="531"/>
                    <a:pt x="3043" y="530"/>
                    <a:pt x="3075" y="528"/>
                  </a:cubicBezTo>
                  <a:lnTo>
                    <a:pt x="3091" y="528"/>
                  </a:lnTo>
                  <a:lnTo>
                    <a:pt x="3124" y="526"/>
                  </a:lnTo>
                  <a:lnTo>
                    <a:pt x="3176" y="526"/>
                  </a:lnTo>
                  <a:cubicBezTo>
                    <a:pt x="3194" y="525"/>
                    <a:pt x="3211" y="525"/>
                    <a:pt x="3229" y="525"/>
                  </a:cubicBezTo>
                  <a:lnTo>
                    <a:pt x="3284" y="525"/>
                  </a:lnTo>
                  <a:cubicBezTo>
                    <a:pt x="3360" y="523"/>
                    <a:pt x="3436" y="522"/>
                    <a:pt x="3512" y="520"/>
                  </a:cubicBezTo>
                  <a:lnTo>
                    <a:pt x="3514" y="520"/>
                  </a:lnTo>
                  <a:cubicBezTo>
                    <a:pt x="3590" y="518"/>
                    <a:pt x="3666" y="517"/>
                    <a:pt x="3742" y="514"/>
                  </a:cubicBezTo>
                  <a:lnTo>
                    <a:pt x="3759" y="514"/>
                  </a:lnTo>
                  <a:cubicBezTo>
                    <a:pt x="3837" y="512"/>
                    <a:pt x="3914" y="511"/>
                    <a:pt x="3993" y="509"/>
                  </a:cubicBezTo>
                  <a:lnTo>
                    <a:pt x="3998" y="509"/>
                  </a:lnTo>
                  <a:cubicBezTo>
                    <a:pt x="4079" y="507"/>
                    <a:pt x="4161" y="506"/>
                    <a:pt x="4242" y="503"/>
                  </a:cubicBezTo>
                  <a:lnTo>
                    <a:pt x="4254" y="503"/>
                  </a:lnTo>
                  <a:cubicBezTo>
                    <a:pt x="4332" y="501"/>
                    <a:pt x="4408" y="499"/>
                    <a:pt x="4486" y="498"/>
                  </a:cubicBezTo>
                  <a:lnTo>
                    <a:pt x="4497" y="498"/>
                  </a:lnTo>
                  <a:cubicBezTo>
                    <a:pt x="4568" y="496"/>
                    <a:pt x="4639" y="495"/>
                    <a:pt x="4709" y="493"/>
                  </a:cubicBezTo>
                  <a:cubicBezTo>
                    <a:pt x="4770" y="492"/>
                    <a:pt x="4834" y="490"/>
                    <a:pt x="4894" y="488"/>
                  </a:cubicBezTo>
                  <a:cubicBezTo>
                    <a:pt x="4953" y="488"/>
                    <a:pt x="5013" y="487"/>
                    <a:pt x="5071" y="485"/>
                  </a:cubicBezTo>
                  <a:lnTo>
                    <a:pt x="5082" y="485"/>
                  </a:lnTo>
                  <a:cubicBezTo>
                    <a:pt x="5147" y="484"/>
                    <a:pt x="5212" y="482"/>
                    <a:pt x="5279" y="480"/>
                  </a:cubicBezTo>
                  <a:lnTo>
                    <a:pt x="5293" y="480"/>
                  </a:lnTo>
                  <a:cubicBezTo>
                    <a:pt x="5369" y="479"/>
                    <a:pt x="5446" y="477"/>
                    <a:pt x="5524" y="474"/>
                  </a:cubicBezTo>
                  <a:lnTo>
                    <a:pt x="5635" y="473"/>
                  </a:lnTo>
                  <a:lnTo>
                    <a:pt x="5652" y="473"/>
                  </a:lnTo>
                  <a:lnTo>
                    <a:pt x="5736" y="469"/>
                  </a:lnTo>
                  <a:lnTo>
                    <a:pt x="5755" y="469"/>
                  </a:lnTo>
                  <a:cubicBezTo>
                    <a:pt x="5829" y="469"/>
                    <a:pt x="5901" y="468"/>
                    <a:pt x="5974" y="465"/>
                  </a:cubicBezTo>
                  <a:lnTo>
                    <a:pt x="5986" y="465"/>
                  </a:lnTo>
                  <a:cubicBezTo>
                    <a:pt x="6059" y="463"/>
                    <a:pt x="6132" y="461"/>
                    <a:pt x="6205" y="460"/>
                  </a:cubicBezTo>
                  <a:lnTo>
                    <a:pt x="6201" y="460"/>
                  </a:lnTo>
                  <a:cubicBezTo>
                    <a:pt x="6643" y="449"/>
                    <a:pt x="7085" y="441"/>
                    <a:pt x="7526" y="430"/>
                  </a:cubicBezTo>
                  <a:lnTo>
                    <a:pt x="7531" y="430"/>
                  </a:lnTo>
                  <a:cubicBezTo>
                    <a:pt x="7601" y="428"/>
                    <a:pt x="7670" y="427"/>
                    <a:pt x="7739" y="425"/>
                  </a:cubicBezTo>
                  <a:lnTo>
                    <a:pt x="7743" y="425"/>
                  </a:lnTo>
                  <a:cubicBezTo>
                    <a:pt x="7808" y="423"/>
                    <a:pt x="7872" y="422"/>
                    <a:pt x="7936" y="420"/>
                  </a:cubicBezTo>
                  <a:lnTo>
                    <a:pt x="7946" y="420"/>
                  </a:lnTo>
                  <a:cubicBezTo>
                    <a:pt x="8014" y="419"/>
                    <a:pt x="8080" y="417"/>
                    <a:pt x="8147" y="416"/>
                  </a:cubicBezTo>
                  <a:cubicBezTo>
                    <a:pt x="8286" y="412"/>
                    <a:pt x="8426" y="409"/>
                    <a:pt x="8565" y="406"/>
                  </a:cubicBezTo>
                  <a:lnTo>
                    <a:pt x="8604" y="406"/>
                  </a:lnTo>
                  <a:lnTo>
                    <a:pt x="8699" y="403"/>
                  </a:lnTo>
                  <a:lnTo>
                    <a:pt x="8772" y="403"/>
                  </a:lnTo>
                  <a:cubicBezTo>
                    <a:pt x="8828" y="401"/>
                    <a:pt x="8883" y="401"/>
                    <a:pt x="8938" y="400"/>
                  </a:cubicBezTo>
                  <a:lnTo>
                    <a:pt x="8921" y="400"/>
                  </a:lnTo>
                  <a:lnTo>
                    <a:pt x="8964" y="398"/>
                  </a:lnTo>
                  <a:lnTo>
                    <a:pt x="9057" y="395"/>
                  </a:lnTo>
                  <a:lnTo>
                    <a:pt x="9040" y="395"/>
                  </a:lnTo>
                  <a:cubicBezTo>
                    <a:pt x="9056" y="393"/>
                    <a:pt x="9073" y="393"/>
                    <a:pt x="9090" y="393"/>
                  </a:cubicBezTo>
                  <a:lnTo>
                    <a:pt x="9285" y="393"/>
                  </a:lnTo>
                  <a:cubicBezTo>
                    <a:pt x="9296" y="392"/>
                    <a:pt x="9309" y="392"/>
                    <a:pt x="9320" y="392"/>
                  </a:cubicBezTo>
                  <a:lnTo>
                    <a:pt x="9404" y="392"/>
                  </a:lnTo>
                  <a:lnTo>
                    <a:pt x="9451" y="390"/>
                  </a:lnTo>
                  <a:lnTo>
                    <a:pt x="9450" y="390"/>
                  </a:lnTo>
                  <a:lnTo>
                    <a:pt x="9600" y="387"/>
                  </a:lnTo>
                  <a:lnTo>
                    <a:pt x="9614" y="387"/>
                  </a:lnTo>
                  <a:cubicBezTo>
                    <a:pt x="9717" y="384"/>
                    <a:pt x="9820" y="382"/>
                    <a:pt x="9925" y="379"/>
                  </a:cubicBezTo>
                  <a:lnTo>
                    <a:pt x="9937" y="379"/>
                  </a:lnTo>
                  <a:lnTo>
                    <a:pt x="10104" y="376"/>
                  </a:lnTo>
                  <a:lnTo>
                    <a:pt x="10086" y="376"/>
                  </a:lnTo>
                  <a:cubicBezTo>
                    <a:pt x="10142" y="374"/>
                    <a:pt x="10195" y="373"/>
                    <a:pt x="10251" y="373"/>
                  </a:cubicBezTo>
                  <a:lnTo>
                    <a:pt x="10257" y="373"/>
                  </a:lnTo>
                  <a:lnTo>
                    <a:pt x="10417" y="370"/>
                  </a:lnTo>
                  <a:lnTo>
                    <a:pt x="10415" y="370"/>
                  </a:lnTo>
                  <a:cubicBezTo>
                    <a:pt x="10545" y="366"/>
                    <a:pt x="10677" y="365"/>
                    <a:pt x="10808" y="360"/>
                  </a:cubicBezTo>
                  <a:lnTo>
                    <a:pt x="10895" y="359"/>
                  </a:lnTo>
                  <a:lnTo>
                    <a:pt x="10911" y="359"/>
                  </a:lnTo>
                  <a:lnTo>
                    <a:pt x="11118" y="354"/>
                  </a:lnTo>
                  <a:lnTo>
                    <a:pt x="11132" y="354"/>
                  </a:lnTo>
                  <a:lnTo>
                    <a:pt x="11221" y="352"/>
                  </a:lnTo>
                  <a:lnTo>
                    <a:pt x="11220" y="352"/>
                  </a:lnTo>
                  <a:cubicBezTo>
                    <a:pt x="11354" y="349"/>
                    <a:pt x="11490" y="346"/>
                    <a:pt x="11626" y="341"/>
                  </a:cubicBezTo>
                  <a:lnTo>
                    <a:pt x="11641" y="341"/>
                  </a:lnTo>
                  <a:cubicBezTo>
                    <a:pt x="11693" y="341"/>
                    <a:pt x="11745" y="340"/>
                    <a:pt x="11799" y="338"/>
                  </a:cubicBezTo>
                  <a:lnTo>
                    <a:pt x="11971" y="333"/>
                  </a:lnTo>
                  <a:lnTo>
                    <a:pt x="12000" y="333"/>
                  </a:lnTo>
                  <a:lnTo>
                    <a:pt x="12104" y="332"/>
                  </a:lnTo>
                  <a:cubicBezTo>
                    <a:pt x="12682" y="316"/>
                    <a:pt x="13260" y="308"/>
                    <a:pt x="13836" y="298"/>
                  </a:cubicBezTo>
                  <a:cubicBezTo>
                    <a:pt x="13919" y="297"/>
                    <a:pt x="13983" y="229"/>
                    <a:pt x="13982" y="146"/>
                  </a:cubicBezTo>
                  <a:cubicBezTo>
                    <a:pt x="13980" y="65"/>
                    <a:pt x="13914" y="1"/>
                    <a:pt x="13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3" name="Google Shape;13913;p25"/>
            <p:cNvSpPr/>
            <p:nvPr/>
          </p:nvSpPr>
          <p:spPr>
            <a:xfrm>
              <a:off x="7293259" y="3633336"/>
              <a:ext cx="86596" cy="242865"/>
            </a:xfrm>
            <a:custGeom>
              <a:avLst/>
              <a:gdLst/>
              <a:ahLst/>
              <a:cxnLst/>
              <a:rect l="l" t="t" r="r" b="b"/>
              <a:pathLst>
                <a:path w="2574" h="7219" extrusionOk="0">
                  <a:moveTo>
                    <a:pt x="148" y="1"/>
                  </a:moveTo>
                  <a:cubicBezTo>
                    <a:pt x="119" y="1"/>
                    <a:pt x="91" y="9"/>
                    <a:pt x="66" y="26"/>
                  </a:cubicBezTo>
                  <a:cubicBezTo>
                    <a:pt x="25" y="56"/>
                    <a:pt x="1" y="105"/>
                    <a:pt x="4" y="157"/>
                  </a:cubicBezTo>
                  <a:cubicBezTo>
                    <a:pt x="9" y="189"/>
                    <a:pt x="18" y="220"/>
                    <a:pt x="34" y="247"/>
                  </a:cubicBezTo>
                  <a:cubicBezTo>
                    <a:pt x="115" y="436"/>
                    <a:pt x="193" y="625"/>
                    <a:pt x="259" y="819"/>
                  </a:cubicBezTo>
                  <a:cubicBezTo>
                    <a:pt x="332" y="1028"/>
                    <a:pt x="397" y="1240"/>
                    <a:pt x="460" y="1453"/>
                  </a:cubicBezTo>
                  <a:cubicBezTo>
                    <a:pt x="512" y="1648"/>
                    <a:pt x="561" y="1843"/>
                    <a:pt x="615" y="2038"/>
                  </a:cubicBezTo>
                  <a:cubicBezTo>
                    <a:pt x="698" y="2337"/>
                    <a:pt x="788" y="2633"/>
                    <a:pt x="881" y="2927"/>
                  </a:cubicBezTo>
                  <a:cubicBezTo>
                    <a:pt x="973" y="3214"/>
                    <a:pt x="1068" y="3497"/>
                    <a:pt x="1168" y="3782"/>
                  </a:cubicBezTo>
                  <a:cubicBezTo>
                    <a:pt x="1266" y="4069"/>
                    <a:pt x="1367" y="4352"/>
                    <a:pt x="1464" y="4638"/>
                  </a:cubicBezTo>
                  <a:cubicBezTo>
                    <a:pt x="1510" y="4771"/>
                    <a:pt x="1554" y="4906"/>
                    <a:pt x="1598" y="5039"/>
                  </a:cubicBezTo>
                  <a:cubicBezTo>
                    <a:pt x="1644" y="5180"/>
                    <a:pt x="1693" y="5319"/>
                    <a:pt x="1736" y="5460"/>
                  </a:cubicBezTo>
                  <a:cubicBezTo>
                    <a:pt x="1823" y="5739"/>
                    <a:pt x="1897" y="6020"/>
                    <a:pt x="1991" y="6297"/>
                  </a:cubicBezTo>
                  <a:cubicBezTo>
                    <a:pt x="2035" y="6430"/>
                    <a:pt x="2081" y="6562"/>
                    <a:pt x="2129" y="6692"/>
                  </a:cubicBezTo>
                  <a:cubicBezTo>
                    <a:pt x="2173" y="6818"/>
                    <a:pt x="2223" y="6943"/>
                    <a:pt x="2261" y="7071"/>
                  </a:cubicBezTo>
                  <a:cubicBezTo>
                    <a:pt x="2260" y="7065"/>
                    <a:pt x="2258" y="7060"/>
                    <a:pt x="2257" y="7054"/>
                  </a:cubicBezTo>
                  <a:lnTo>
                    <a:pt x="2257" y="7054"/>
                  </a:lnTo>
                  <a:cubicBezTo>
                    <a:pt x="2261" y="7071"/>
                    <a:pt x="2266" y="7087"/>
                    <a:pt x="2271" y="7105"/>
                  </a:cubicBezTo>
                  <a:cubicBezTo>
                    <a:pt x="2285" y="7171"/>
                    <a:pt x="2344" y="7217"/>
                    <a:pt x="2412" y="7219"/>
                  </a:cubicBezTo>
                  <a:cubicBezTo>
                    <a:pt x="2421" y="7219"/>
                    <a:pt x="2432" y="7217"/>
                    <a:pt x="2442" y="7215"/>
                  </a:cubicBezTo>
                  <a:cubicBezTo>
                    <a:pt x="2518" y="7200"/>
                    <a:pt x="2573" y="7119"/>
                    <a:pt x="2553" y="7041"/>
                  </a:cubicBezTo>
                  <a:cubicBezTo>
                    <a:pt x="2520" y="6915"/>
                    <a:pt x="2472" y="6791"/>
                    <a:pt x="2426" y="6669"/>
                  </a:cubicBezTo>
                  <a:cubicBezTo>
                    <a:pt x="2382" y="6555"/>
                    <a:pt x="2339" y="6440"/>
                    <a:pt x="2298" y="6324"/>
                  </a:cubicBezTo>
                  <a:cubicBezTo>
                    <a:pt x="2212" y="6085"/>
                    <a:pt x="2138" y="5843"/>
                    <a:pt x="2064" y="5599"/>
                  </a:cubicBezTo>
                  <a:cubicBezTo>
                    <a:pt x="1891" y="5029"/>
                    <a:pt x="1693" y="4471"/>
                    <a:pt x="1494" y="3912"/>
                  </a:cubicBezTo>
                  <a:cubicBezTo>
                    <a:pt x="1394" y="3630"/>
                    <a:pt x="1294" y="3348"/>
                    <a:pt x="1199" y="3068"/>
                  </a:cubicBezTo>
                  <a:cubicBezTo>
                    <a:pt x="1104" y="2786"/>
                    <a:pt x="1017" y="2505"/>
                    <a:pt x="933" y="2220"/>
                  </a:cubicBezTo>
                  <a:cubicBezTo>
                    <a:pt x="900" y="2098"/>
                    <a:pt x="867" y="1974"/>
                    <a:pt x="835" y="1851"/>
                  </a:cubicBezTo>
                  <a:cubicBezTo>
                    <a:pt x="796" y="1697"/>
                    <a:pt x="756" y="1542"/>
                    <a:pt x="716" y="1390"/>
                  </a:cubicBezTo>
                  <a:cubicBezTo>
                    <a:pt x="677" y="1240"/>
                    <a:pt x="629" y="1091"/>
                    <a:pt x="584" y="942"/>
                  </a:cubicBezTo>
                  <a:cubicBezTo>
                    <a:pt x="539" y="798"/>
                    <a:pt x="490" y="657"/>
                    <a:pt x="439" y="516"/>
                  </a:cubicBezTo>
                  <a:cubicBezTo>
                    <a:pt x="417" y="456"/>
                    <a:pt x="395" y="396"/>
                    <a:pt x="371" y="337"/>
                  </a:cubicBezTo>
                  <a:cubicBezTo>
                    <a:pt x="359" y="306"/>
                    <a:pt x="348" y="274"/>
                    <a:pt x="335" y="242"/>
                  </a:cubicBezTo>
                  <a:cubicBezTo>
                    <a:pt x="365" y="178"/>
                    <a:pt x="341" y="102"/>
                    <a:pt x="283" y="62"/>
                  </a:cubicBezTo>
                  <a:cubicBezTo>
                    <a:pt x="273" y="57"/>
                    <a:pt x="265" y="54"/>
                    <a:pt x="256" y="46"/>
                  </a:cubicBezTo>
                  <a:cubicBezTo>
                    <a:pt x="245" y="38"/>
                    <a:pt x="235" y="30"/>
                    <a:pt x="224" y="22"/>
                  </a:cubicBezTo>
                  <a:cubicBezTo>
                    <a:pt x="201" y="8"/>
                    <a:pt x="174" y="1"/>
                    <a:pt x="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4" name="Google Shape;13914;p25"/>
            <p:cNvSpPr/>
            <p:nvPr/>
          </p:nvSpPr>
          <p:spPr>
            <a:xfrm>
              <a:off x="7363742" y="3638047"/>
              <a:ext cx="1492449" cy="840322"/>
            </a:xfrm>
            <a:custGeom>
              <a:avLst/>
              <a:gdLst/>
              <a:ahLst/>
              <a:cxnLst/>
              <a:rect l="l" t="t" r="r" b="b"/>
              <a:pathLst>
                <a:path w="44362" h="24978" extrusionOk="0">
                  <a:moveTo>
                    <a:pt x="40664" y="1917"/>
                  </a:moveTo>
                  <a:cubicBezTo>
                    <a:pt x="40664" y="1920"/>
                    <a:pt x="40666" y="1923"/>
                    <a:pt x="40667" y="1926"/>
                  </a:cubicBezTo>
                  <a:lnTo>
                    <a:pt x="40664" y="1917"/>
                  </a:lnTo>
                  <a:close/>
                  <a:moveTo>
                    <a:pt x="24270" y="3380"/>
                  </a:moveTo>
                  <a:cubicBezTo>
                    <a:pt x="24273" y="3385"/>
                    <a:pt x="24275" y="3390"/>
                    <a:pt x="24277" y="3395"/>
                  </a:cubicBezTo>
                  <a:cubicBezTo>
                    <a:pt x="24276" y="3390"/>
                    <a:pt x="24273" y="3384"/>
                    <a:pt x="24270" y="3380"/>
                  </a:cubicBezTo>
                  <a:close/>
                  <a:moveTo>
                    <a:pt x="24155" y="3857"/>
                  </a:moveTo>
                  <a:cubicBezTo>
                    <a:pt x="24156" y="3860"/>
                    <a:pt x="24157" y="3863"/>
                    <a:pt x="24159" y="3866"/>
                  </a:cubicBezTo>
                  <a:lnTo>
                    <a:pt x="24159" y="3866"/>
                  </a:lnTo>
                  <a:cubicBezTo>
                    <a:pt x="24158" y="3863"/>
                    <a:pt x="24156" y="3860"/>
                    <a:pt x="24155" y="3857"/>
                  </a:cubicBezTo>
                  <a:close/>
                  <a:moveTo>
                    <a:pt x="24159" y="3866"/>
                  </a:moveTo>
                  <a:lnTo>
                    <a:pt x="24159" y="3866"/>
                  </a:lnTo>
                  <a:cubicBezTo>
                    <a:pt x="24159" y="3868"/>
                    <a:pt x="24160" y="3870"/>
                    <a:pt x="24161" y="3871"/>
                  </a:cubicBezTo>
                  <a:lnTo>
                    <a:pt x="24161" y="3871"/>
                  </a:lnTo>
                  <a:cubicBezTo>
                    <a:pt x="24160" y="3870"/>
                    <a:pt x="24159" y="3868"/>
                    <a:pt x="24159" y="3866"/>
                  </a:cubicBezTo>
                  <a:close/>
                  <a:moveTo>
                    <a:pt x="2269" y="5293"/>
                  </a:moveTo>
                  <a:cubicBezTo>
                    <a:pt x="2268" y="5294"/>
                    <a:pt x="2268" y="5296"/>
                    <a:pt x="2267" y="5297"/>
                  </a:cubicBezTo>
                  <a:lnTo>
                    <a:pt x="2267" y="5297"/>
                  </a:lnTo>
                  <a:cubicBezTo>
                    <a:pt x="2268" y="5296"/>
                    <a:pt x="2268" y="5294"/>
                    <a:pt x="2269" y="5293"/>
                  </a:cubicBezTo>
                  <a:close/>
                  <a:moveTo>
                    <a:pt x="18521" y="7843"/>
                  </a:moveTo>
                  <a:lnTo>
                    <a:pt x="18521" y="7843"/>
                  </a:lnTo>
                  <a:cubicBezTo>
                    <a:pt x="18520" y="7848"/>
                    <a:pt x="18519" y="7852"/>
                    <a:pt x="18518" y="7857"/>
                  </a:cubicBezTo>
                  <a:lnTo>
                    <a:pt x="18518" y="7857"/>
                  </a:lnTo>
                  <a:cubicBezTo>
                    <a:pt x="18519" y="7853"/>
                    <a:pt x="18520" y="7848"/>
                    <a:pt x="18521" y="7843"/>
                  </a:cubicBezTo>
                  <a:close/>
                  <a:moveTo>
                    <a:pt x="8904" y="11938"/>
                  </a:moveTo>
                  <a:lnTo>
                    <a:pt x="8904" y="11938"/>
                  </a:lnTo>
                  <a:cubicBezTo>
                    <a:pt x="8905" y="11940"/>
                    <a:pt x="8905" y="11942"/>
                    <a:pt x="8906" y="11945"/>
                  </a:cubicBezTo>
                  <a:cubicBezTo>
                    <a:pt x="8906" y="11942"/>
                    <a:pt x="8905" y="11940"/>
                    <a:pt x="8904" y="11938"/>
                  </a:cubicBezTo>
                  <a:close/>
                  <a:moveTo>
                    <a:pt x="27057" y="17460"/>
                  </a:moveTo>
                  <a:cubicBezTo>
                    <a:pt x="27057" y="17465"/>
                    <a:pt x="27058" y="17470"/>
                    <a:pt x="27059" y="17474"/>
                  </a:cubicBezTo>
                  <a:lnTo>
                    <a:pt x="27059" y="17474"/>
                  </a:lnTo>
                  <a:cubicBezTo>
                    <a:pt x="27058" y="17470"/>
                    <a:pt x="27057" y="17465"/>
                    <a:pt x="27057" y="17460"/>
                  </a:cubicBezTo>
                  <a:close/>
                  <a:moveTo>
                    <a:pt x="21923" y="0"/>
                  </a:moveTo>
                  <a:cubicBezTo>
                    <a:pt x="21907" y="0"/>
                    <a:pt x="21891" y="1"/>
                    <a:pt x="21876" y="3"/>
                  </a:cubicBezTo>
                  <a:cubicBezTo>
                    <a:pt x="21853" y="6"/>
                    <a:pt x="21831" y="12"/>
                    <a:pt x="21811" y="20"/>
                  </a:cubicBezTo>
                  <a:cubicBezTo>
                    <a:pt x="21763" y="38"/>
                    <a:pt x="21720" y="64"/>
                    <a:pt x="21682" y="98"/>
                  </a:cubicBezTo>
                  <a:cubicBezTo>
                    <a:pt x="21613" y="161"/>
                    <a:pt x="21548" y="231"/>
                    <a:pt x="21488" y="305"/>
                  </a:cubicBezTo>
                  <a:cubicBezTo>
                    <a:pt x="21431" y="373"/>
                    <a:pt x="21377" y="448"/>
                    <a:pt x="21326" y="522"/>
                  </a:cubicBezTo>
                  <a:cubicBezTo>
                    <a:pt x="21209" y="698"/>
                    <a:pt x="21103" y="881"/>
                    <a:pt x="21000" y="1068"/>
                  </a:cubicBezTo>
                  <a:cubicBezTo>
                    <a:pt x="20899" y="1248"/>
                    <a:pt x="20798" y="1431"/>
                    <a:pt x="20696" y="1611"/>
                  </a:cubicBezTo>
                  <a:cubicBezTo>
                    <a:pt x="20590" y="1803"/>
                    <a:pt x="20489" y="1997"/>
                    <a:pt x="20394" y="2195"/>
                  </a:cubicBezTo>
                  <a:cubicBezTo>
                    <a:pt x="20300" y="2387"/>
                    <a:pt x="20217" y="2581"/>
                    <a:pt x="20136" y="2779"/>
                  </a:cubicBezTo>
                  <a:cubicBezTo>
                    <a:pt x="20050" y="2985"/>
                    <a:pt x="19968" y="3192"/>
                    <a:pt x="19884" y="3398"/>
                  </a:cubicBezTo>
                  <a:cubicBezTo>
                    <a:pt x="19845" y="3493"/>
                    <a:pt x="19807" y="3591"/>
                    <a:pt x="19770" y="3689"/>
                  </a:cubicBezTo>
                  <a:cubicBezTo>
                    <a:pt x="19734" y="3788"/>
                    <a:pt x="19697" y="3887"/>
                    <a:pt x="19667" y="3989"/>
                  </a:cubicBezTo>
                  <a:cubicBezTo>
                    <a:pt x="19607" y="4191"/>
                    <a:pt x="19563" y="4399"/>
                    <a:pt x="19509" y="4601"/>
                  </a:cubicBezTo>
                  <a:cubicBezTo>
                    <a:pt x="19457" y="4790"/>
                    <a:pt x="19400" y="4975"/>
                    <a:pt x="19335" y="5158"/>
                  </a:cubicBezTo>
                  <a:cubicBezTo>
                    <a:pt x="19192" y="5556"/>
                    <a:pt x="19042" y="5950"/>
                    <a:pt x="18912" y="6352"/>
                  </a:cubicBezTo>
                  <a:cubicBezTo>
                    <a:pt x="18839" y="6580"/>
                    <a:pt x="18773" y="6811"/>
                    <a:pt x="18713" y="7042"/>
                  </a:cubicBezTo>
                  <a:cubicBezTo>
                    <a:pt x="18656" y="7262"/>
                    <a:pt x="18607" y="7484"/>
                    <a:pt x="18554" y="7706"/>
                  </a:cubicBezTo>
                  <a:cubicBezTo>
                    <a:pt x="18556" y="7699"/>
                    <a:pt x="18558" y="7693"/>
                    <a:pt x="18559" y="7687"/>
                  </a:cubicBezTo>
                  <a:lnTo>
                    <a:pt x="18559" y="7687"/>
                  </a:lnTo>
                  <a:cubicBezTo>
                    <a:pt x="18545" y="7745"/>
                    <a:pt x="18531" y="7805"/>
                    <a:pt x="18516" y="7864"/>
                  </a:cubicBezTo>
                  <a:cubicBezTo>
                    <a:pt x="18517" y="7862"/>
                    <a:pt x="18517" y="7859"/>
                    <a:pt x="18518" y="7857"/>
                  </a:cubicBezTo>
                  <a:lnTo>
                    <a:pt x="18518" y="7857"/>
                  </a:lnTo>
                  <a:cubicBezTo>
                    <a:pt x="18466" y="8071"/>
                    <a:pt x="18409" y="8283"/>
                    <a:pt x="18353" y="8495"/>
                  </a:cubicBezTo>
                  <a:cubicBezTo>
                    <a:pt x="18295" y="8722"/>
                    <a:pt x="18239" y="8951"/>
                    <a:pt x="18190" y="9181"/>
                  </a:cubicBezTo>
                  <a:cubicBezTo>
                    <a:pt x="18143" y="9401"/>
                    <a:pt x="18105" y="9623"/>
                    <a:pt x="18061" y="9844"/>
                  </a:cubicBezTo>
                  <a:cubicBezTo>
                    <a:pt x="18019" y="10056"/>
                    <a:pt x="17970" y="10268"/>
                    <a:pt x="17921" y="10479"/>
                  </a:cubicBezTo>
                  <a:cubicBezTo>
                    <a:pt x="17863" y="10712"/>
                    <a:pt x="17798" y="10944"/>
                    <a:pt x="17730" y="11175"/>
                  </a:cubicBezTo>
                  <a:cubicBezTo>
                    <a:pt x="17666" y="11397"/>
                    <a:pt x="17608" y="11616"/>
                    <a:pt x="17557" y="11842"/>
                  </a:cubicBezTo>
                  <a:cubicBezTo>
                    <a:pt x="17506" y="12070"/>
                    <a:pt x="17462" y="12298"/>
                    <a:pt x="17416" y="12526"/>
                  </a:cubicBezTo>
                  <a:cubicBezTo>
                    <a:pt x="17375" y="12732"/>
                    <a:pt x="17329" y="12936"/>
                    <a:pt x="17283" y="13142"/>
                  </a:cubicBezTo>
                  <a:cubicBezTo>
                    <a:pt x="17233" y="13373"/>
                    <a:pt x="17182" y="13604"/>
                    <a:pt x="17136" y="13836"/>
                  </a:cubicBezTo>
                  <a:cubicBezTo>
                    <a:pt x="17095" y="14045"/>
                    <a:pt x="17060" y="14256"/>
                    <a:pt x="17025" y="14466"/>
                  </a:cubicBezTo>
                  <a:cubicBezTo>
                    <a:pt x="16957" y="14876"/>
                    <a:pt x="16873" y="15283"/>
                    <a:pt x="16793" y="15690"/>
                  </a:cubicBezTo>
                  <a:cubicBezTo>
                    <a:pt x="16751" y="15901"/>
                    <a:pt x="16712" y="16111"/>
                    <a:pt x="16668" y="16320"/>
                  </a:cubicBezTo>
                  <a:cubicBezTo>
                    <a:pt x="16623" y="16535"/>
                    <a:pt x="16576" y="16752"/>
                    <a:pt x="16531" y="16968"/>
                  </a:cubicBezTo>
                  <a:cubicBezTo>
                    <a:pt x="16445" y="17387"/>
                    <a:pt x="16373" y="17808"/>
                    <a:pt x="16277" y="18225"/>
                  </a:cubicBezTo>
                  <a:lnTo>
                    <a:pt x="16277" y="18225"/>
                  </a:lnTo>
                  <a:cubicBezTo>
                    <a:pt x="16278" y="18221"/>
                    <a:pt x="16278" y="18218"/>
                    <a:pt x="16278" y="18215"/>
                  </a:cubicBezTo>
                  <a:lnTo>
                    <a:pt x="16278" y="18215"/>
                  </a:lnTo>
                  <a:cubicBezTo>
                    <a:pt x="16221" y="18449"/>
                    <a:pt x="16148" y="18680"/>
                    <a:pt x="16080" y="18913"/>
                  </a:cubicBezTo>
                  <a:cubicBezTo>
                    <a:pt x="16007" y="19165"/>
                    <a:pt x="15936" y="19418"/>
                    <a:pt x="15867" y="19671"/>
                  </a:cubicBezTo>
                  <a:cubicBezTo>
                    <a:pt x="15800" y="19914"/>
                    <a:pt x="15737" y="20159"/>
                    <a:pt x="15667" y="20403"/>
                  </a:cubicBezTo>
                  <a:cubicBezTo>
                    <a:pt x="15602" y="20632"/>
                    <a:pt x="15523" y="20854"/>
                    <a:pt x="15439" y="21075"/>
                  </a:cubicBezTo>
                  <a:lnTo>
                    <a:pt x="15442" y="21069"/>
                  </a:lnTo>
                  <a:lnTo>
                    <a:pt x="15436" y="21087"/>
                  </a:lnTo>
                  <a:cubicBezTo>
                    <a:pt x="15436" y="21087"/>
                    <a:pt x="15436" y="21087"/>
                    <a:pt x="15436" y="21088"/>
                  </a:cubicBezTo>
                  <a:cubicBezTo>
                    <a:pt x="15327" y="21367"/>
                    <a:pt x="15219" y="21647"/>
                    <a:pt x="15108" y="21926"/>
                  </a:cubicBezTo>
                  <a:cubicBezTo>
                    <a:pt x="15045" y="22084"/>
                    <a:pt x="14982" y="22241"/>
                    <a:pt x="14915" y="22396"/>
                  </a:cubicBezTo>
                  <a:cubicBezTo>
                    <a:pt x="14863" y="22514"/>
                    <a:pt x="14804" y="22630"/>
                    <a:pt x="14743" y="22744"/>
                  </a:cubicBezTo>
                  <a:cubicBezTo>
                    <a:pt x="14624" y="22953"/>
                    <a:pt x="14496" y="23157"/>
                    <a:pt x="14363" y="23358"/>
                  </a:cubicBezTo>
                  <a:cubicBezTo>
                    <a:pt x="14233" y="23556"/>
                    <a:pt x="14101" y="23751"/>
                    <a:pt x="13964" y="23942"/>
                  </a:cubicBezTo>
                  <a:lnTo>
                    <a:pt x="13967" y="23938"/>
                  </a:lnTo>
                  <a:lnTo>
                    <a:pt x="13967" y="23938"/>
                  </a:lnTo>
                  <a:cubicBezTo>
                    <a:pt x="13881" y="24055"/>
                    <a:pt x="13794" y="24167"/>
                    <a:pt x="13698" y="24275"/>
                  </a:cubicBezTo>
                  <a:cubicBezTo>
                    <a:pt x="13639" y="24330"/>
                    <a:pt x="13579" y="24384"/>
                    <a:pt x="13516" y="24436"/>
                  </a:cubicBezTo>
                  <a:cubicBezTo>
                    <a:pt x="13457" y="24482"/>
                    <a:pt x="13397" y="24525"/>
                    <a:pt x="13335" y="24564"/>
                  </a:cubicBezTo>
                  <a:cubicBezTo>
                    <a:pt x="13291" y="24590"/>
                    <a:pt x="13245" y="24613"/>
                    <a:pt x="13199" y="24634"/>
                  </a:cubicBezTo>
                  <a:cubicBezTo>
                    <a:pt x="13175" y="24644"/>
                    <a:pt x="13153" y="24653"/>
                    <a:pt x="13131" y="24661"/>
                  </a:cubicBezTo>
                  <a:lnTo>
                    <a:pt x="13125" y="24663"/>
                  </a:lnTo>
                  <a:lnTo>
                    <a:pt x="13117" y="24656"/>
                  </a:lnTo>
                  <a:cubicBezTo>
                    <a:pt x="13039" y="24577"/>
                    <a:pt x="12966" y="24496"/>
                    <a:pt x="12898" y="24411"/>
                  </a:cubicBezTo>
                  <a:lnTo>
                    <a:pt x="12898" y="24411"/>
                  </a:lnTo>
                  <a:lnTo>
                    <a:pt x="12903" y="24416"/>
                  </a:lnTo>
                  <a:cubicBezTo>
                    <a:pt x="12799" y="24276"/>
                    <a:pt x="12701" y="24131"/>
                    <a:pt x="12610" y="23980"/>
                  </a:cubicBezTo>
                  <a:lnTo>
                    <a:pt x="12610" y="23980"/>
                  </a:lnTo>
                  <a:lnTo>
                    <a:pt x="12620" y="23998"/>
                  </a:lnTo>
                  <a:cubicBezTo>
                    <a:pt x="12447" y="23705"/>
                    <a:pt x="12305" y="23398"/>
                    <a:pt x="12169" y="23087"/>
                  </a:cubicBezTo>
                  <a:lnTo>
                    <a:pt x="12169" y="23087"/>
                  </a:lnTo>
                  <a:lnTo>
                    <a:pt x="12177" y="23105"/>
                  </a:lnTo>
                  <a:cubicBezTo>
                    <a:pt x="12090" y="22902"/>
                    <a:pt x="12004" y="22698"/>
                    <a:pt x="11931" y="22489"/>
                  </a:cubicBezTo>
                  <a:cubicBezTo>
                    <a:pt x="11858" y="22285"/>
                    <a:pt x="11790" y="22079"/>
                    <a:pt x="11724" y="21873"/>
                  </a:cubicBezTo>
                  <a:cubicBezTo>
                    <a:pt x="11594" y="21466"/>
                    <a:pt x="11467" y="21058"/>
                    <a:pt x="11349" y="20648"/>
                  </a:cubicBezTo>
                  <a:lnTo>
                    <a:pt x="11349" y="20650"/>
                  </a:lnTo>
                  <a:cubicBezTo>
                    <a:pt x="11232" y="20244"/>
                    <a:pt x="11119" y="19836"/>
                    <a:pt x="11000" y="19431"/>
                  </a:cubicBezTo>
                  <a:lnTo>
                    <a:pt x="11000" y="19431"/>
                  </a:lnTo>
                  <a:lnTo>
                    <a:pt x="11002" y="19439"/>
                  </a:lnTo>
                  <a:cubicBezTo>
                    <a:pt x="10822" y="18804"/>
                    <a:pt x="10668" y="18161"/>
                    <a:pt x="10491" y="17525"/>
                  </a:cubicBezTo>
                  <a:cubicBezTo>
                    <a:pt x="10402" y="17210"/>
                    <a:pt x="10306" y="16893"/>
                    <a:pt x="10204" y="16586"/>
                  </a:cubicBezTo>
                  <a:cubicBezTo>
                    <a:pt x="10103" y="16277"/>
                    <a:pt x="9998" y="15970"/>
                    <a:pt x="9905" y="15658"/>
                  </a:cubicBezTo>
                  <a:cubicBezTo>
                    <a:pt x="9821" y="15350"/>
                    <a:pt x="9753" y="15038"/>
                    <a:pt x="9691" y="14724"/>
                  </a:cubicBezTo>
                  <a:cubicBezTo>
                    <a:pt x="9631" y="14413"/>
                    <a:pt x="9561" y="14104"/>
                    <a:pt x="9481" y="13797"/>
                  </a:cubicBezTo>
                  <a:cubicBezTo>
                    <a:pt x="9395" y="13466"/>
                    <a:pt x="9302" y="13138"/>
                    <a:pt x="9194" y="12814"/>
                  </a:cubicBezTo>
                  <a:cubicBezTo>
                    <a:pt x="9098" y="12527"/>
                    <a:pt x="8995" y="12242"/>
                    <a:pt x="8908" y="11953"/>
                  </a:cubicBezTo>
                  <a:cubicBezTo>
                    <a:pt x="8908" y="11952"/>
                    <a:pt x="8908" y="11952"/>
                    <a:pt x="8908" y="11951"/>
                  </a:cubicBezTo>
                  <a:lnTo>
                    <a:pt x="8903" y="11935"/>
                  </a:lnTo>
                  <a:lnTo>
                    <a:pt x="8903" y="11935"/>
                  </a:lnTo>
                  <a:cubicBezTo>
                    <a:pt x="8903" y="11936"/>
                    <a:pt x="8904" y="11937"/>
                    <a:pt x="8904" y="11938"/>
                  </a:cubicBezTo>
                  <a:lnTo>
                    <a:pt x="8904" y="11938"/>
                  </a:lnTo>
                  <a:cubicBezTo>
                    <a:pt x="8837" y="11699"/>
                    <a:pt x="8779" y="11458"/>
                    <a:pt x="8724" y="11217"/>
                  </a:cubicBezTo>
                  <a:cubicBezTo>
                    <a:pt x="8670" y="10978"/>
                    <a:pt x="8609" y="10740"/>
                    <a:pt x="8542" y="10504"/>
                  </a:cubicBezTo>
                  <a:cubicBezTo>
                    <a:pt x="8477" y="10268"/>
                    <a:pt x="8401" y="10036"/>
                    <a:pt x="8320" y="9805"/>
                  </a:cubicBezTo>
                  <a:cubicBezTo>
                    <a:pt x="8238" y="9570"/>
                    <a:pt x="8154" y="9336"/>
                    <a:pt x="8083" y="9099"/>
                  </a:cubicBezTo>
                  <a:cubicBezTo>
                    <a:pt x="8029" y="8907"/>
                    <a:pt x="7977" y="8712"/>
                    <a:pt x="7929" y="8518"/>
                  </a:cubicBezTo>
                  <a:cubicBezTo>
                    <a:pt x="7885" y="8331"/>
                    <a:pt x="7847" y="8142"/>
                    <a:pt x="7814" y="7952"/>
                  </a:cubicBezTo>
                  <a:cubicBezTo>
                    <a:pt x="7774" y="7732"/>
                    <a:pt x="7743" y="7512"/>
                    <a:pt x="7705" y="7294"/>
                  </a:cubicBezTo>
                  <a:cubicBezTo>
                    <a:pt x="7670" y="7094"/>
                    <a:pt x="7630" y="6895"/>
                    <a:pt x="7583" y="6697"/>
                  </a:cubicBezTo>
                  <a:cubicBezTo>
                    <a:pt x="7532" y="6480"/>
                    <a:pt x="7474" y="6267"/>
                    <a:pt x="7412" y="6053"/>
                  </a:cubicBezTo>
                  <a:cubicBezTo>
                    <a:pt x="7405" y="6029"/>
                    <a:pt x="7399" y="6005"/>
                    <a:pt x="7393" y="5982"/>
                  </a:cubicBezTo>
                  <a:lnTo>
                    <a:pt x="7393" y="5978"/>
                  </a:lnTo>
                  <a:cubicBezTo>
                    <a:pt x="7391" y="5971"/>
                    <a:pt x="7388" y="5963"/>
                    <a:pt x="7386" y="5956"/>
                  </a:cubicBezTo>
                  <a:cubicBezTo>
                    <a:pt x="7336" y="5787"/>
                    <a:pt x="7285" y="5618"/>
                    <a:pt x="7225" y="5450"/>
                  </a:cubicBezTo>
                  <a:cubicBezTo>
                    <a:pt x="7091" y="5064"/>
                    <a:pt x="6945" y="4682"/>
                    <a:pt x="6830" y="4289"/>
                  </a:cubicBezTo>
                  <a:lnTo>
                    <a:pt x="6830" y="4289"/>
                  </a:lnTo>
                  <a:cubicBezTo>
                    <a:pt x="6706" y="3825"/>
                    <a:pt x="6635" y="3347"/>
                    <a:pt x="6544" y="2874"/>
                  </a:cubicBezTo>
                  <a:cubicBezTo>
                    <a:pt x="6503" y="2657"/>
                    <a:pt x="6453" y="2440"/>
                    <a:pt x="6392" y="2228"/>
                  </a:cubicBezTo>
                  <a:cubicBezTo>
                    <a:pt x="6323" y="1988"/>
                    <a:pt x="6242" y="1750"/>
                    <a:pt x="6128" y="1527"/>
                  </a:cubicBezTo>
                  <a:cubicBezTo>
                    <a:pt x="5944" y="1168"/>
                    <a:pt x="5729" y="807"/>
                    <a:pt x="5400" y="561"/>
                  </a:cubicBezTo>
                  <a:cubicBezTo>
                    <a:pt x="5318" y="498"/>
                    <a:pt x="5227" y="446"/>
                    <a:pt x="5132" y="403"/>
                  </a:cubicBezTo>
                  <a:cubicBezTo>
                    <a:pt x="5040" y="360"/>
                    <a:pt x="4942" y="326"/>
                    <a:pt x="4844" y="300"/>
                  </a:cubicBezTo>
                  <a:cubicBezTo>
                    <a:pt x="4797" y="289"/>
                    <a:pt x="4748" y="283"/>
                    <a:pt x="4699" y="281"/>
                  </a:cubicBezTo>
                  <a:cubicBezTo>
                    <a:pt x="4685" y="280"/>
                    <a:pt x="4671" y="279"/>
                    <a:pt x="4657" y="279"/>
                  </a:cubicBezTo>
                  <a:cubicBezTo>
                    <a:pt x="4617" y="279"/>
                    <a:pt x="4579" y="284"/>
                    <a:pt x="4540" y="292"/>
                  </a:cubicBezTo>
                  <a:cubicBezTo>
                    <a:pt x="4493" y="305"/>
                    <a:pt x="4447" y="324"/>
                    <a:pt x="4404" y="349"/>
                  </a:cubicBezTo>
                  <a:cubicBezTo>
                    <a:pt x="4369" y="372"/>
                    <a:pt x="4336" y="397"/>
                    <a:pt x="4306" y="424"/>
                  </a:cubicBezTo>
                  <a:cubicBezTo>
                    <a:pt x="4157" y="561"/>
                    <a:pt x="4038" y="721"/>
                    <a:pt x="3923" y="886"/>
                  </a:cubicBezTo>
                  <a:cubicBezTo>
                    <a:pt x="3807" y="1049"/>
                    <a:pt x="3708" y="1225"/>
                    <a:pt x="3609" y="1400"/>
                  </a:cubicBezTo>
                  <a:cubicBezTo>
                    <a:pt x="3603" y="1410"/>
                    <a:pt x="3598" y="1419"/>
                    <a:pt x="3594" y="1429"/>
                  </a:cubicBezTo>
                  <a:cubicBezTo>
                    <a:pt x="3589" y="1437"/>
                    <a:pt x="3584" y="1446"/>
                    <a:pt x="3579" y="1454"/>
                  </a:cubicBezTo>
                  <a:cubicBezTo>
                    <a:pt x="3576" y="1461"/>
                    <a:pt x="3573" y="1465"/>
                    <a:pt x="3570" y="1472"/>
                  </a:cubicBezTo>
                  <a:cubicBezTo>
                    <a:pt x="3326" y="1918"/>
                    <a:pt x="3117" y="2382"/>
                    <a:pt x="2916" y="2850"/>
                  </a:cubicBezTo>
                  <a:cubicBezTo>
                    <a:pt x="2815" y="3088"/>
                    <a:pt x="2718" y="3327"/>
                    <a:pt x="2628" y="3571"/>
                  </a:cubicBezTo>
                  <a:cubicBezTo>
                    <a:pt x="2543" y="3797"/>
                    <a:pt x="2460" y="4027"/>
                    <a:pt x="2375" y="4253"/>
                  </a:cubicBezTo>
                  <a:lnTo>
                    <a:pt x="2381" y="4236"/>
                  </a:lnTo>
                  <a:lnTo>
                    <a:pt x="2381" y="4236"/>
                  </a:lnTo>
                  <a:cubicBezTo>
                    <a:pt x="2235" y="4609"/>
                    <a:pt x="2077" y="4980"/>
                    <a:pt x="1935" y="5355"/>
                  </a:cubicBezTo>
                  <a:cubicBezTo>
                    <a:pt x="1792" y="5728"/>
                    <a:pt x="1662" y="6110"/>
                    <a:pt x="1539" y="6490"/>
                  </a:cubicBezTo>
                  <a:cubicBezTo>
                    <a:pt x="1476" y="6683"/>
                    <a:pt x="1419" y="6873"/>
                    <a:pt x="1357" y="7068"/>
                  </a:cubicBezTo>
                  <a:cubicBezTo>
                    <a:pt x="1295" y="7262"/>
                    <a:pt x="1232" y="7455"/>
                    <a:pt x="1173" y="7650"/>
                  </a:cubicBezTo>
                  <a:cubicBezTo>
                    <a:pt x="1056" y="8041"/>
                    <a:pt x="960" y="8437"/>
                    <a:pt x="865" y="8833"/>
                  </a:cubicBezTo>
                  <a:cubicBezTo>
                    <a:pt x="814" y="9049"/>
                    <a:pt x="765" y="9265"/>
                    <a:pt x="722" y="9482"/>
                  </a:cubicBezTo>
                  <a:cubicBezTo>
                    <a:pt x="683" y="9687"/>
                    <a:pt x="648" y="9895"/>
                    <a:pt x="618" y="10101"/>
                  </a:cubicBezTo>
                  <a:cubicBezTo>
                    <a:pt x="553" y="10526"/>
                    <a:pt x="488" y="10952"/>
                    <a:pt x="409" y="11375"/>
                  </a:cubicBezTo>
                  <a:cubicBezTo>
                    <a:pt x="369" y="11593"/>
                    <a:pt x="331" y="11810"/>
                    <a:pt x="288" y="12029"/>
                  </a:cubicBezTo>
                  <a:cubicBezTo>
                    <a:pt x="250" y="12225"/>
                    <a:pt x="208" y="12420"/>
                    <a:pt x="163" y="12614"/>
                  </a:cubicBezTo>
                  <a:cubicBezTo>
                    <a:pt x="116" y="12820"/>
                    <a:pt x="62" y="13026"/>
                    <a:pt x="26" y="13235"/>
                  </a:cubicBezTo>
                  <a:cubicBezTo>
                    <a:pt x="16" y="13292"/>
                    <a:pt x="0" y="13358"/>
                    <a:pt x="21" y="13414"/>
                  </a:cubicBezTo>
                  <a:cubicBezTo>
                    <a:pt x="40" y="13466"/>
                    <a:pt x="84" y="13502"/>
                    <a:pt x="136" y="13512"/>
                  </a:cubicBezTo>
                  <a:lnTo>
                    <a:pt x="130" y="13509"/>
                  </a:lnTo>
                  <a:lnTo>
                    <a:pt x="130" y="13509"/>
                  </a:lnTo>
                  <a:cubicBezTo>
                    <a:pt x="142" y="13512"/>
                    <a:pt x="153" y="13513"/>
                    <a:pt x="165" y="13513"/>
                  </a:cubicBezTo>
                  <a:cubicBezTo>
                    <a:pt x="254" y="13513"/>
                    <a:pt x="324" y="13424"/>
                    <a:pt x="296" y="13331"/>
                  </a:cubicBezTo>
                  <a:cubicBezTo>
                    <a:pt x="306" y="13257"/>
                    <a:pt x="322" y="13183"/>
                    <a:pt x="337" y="13110"/>
                  </a:cubicBezTo>
                  <a:cubicBezTo>
                    <a:pt x="355" y="13023"/>
                    <a:pt x="374" y="12937"/>
                    <a:pt x="393" y="12852"/>
                  </a:cubicBezTo>
                  <a:cubicBezTo>
                    <a:pt x="436" y="12670"/>
                    <a:pt x="480" y="12483"/>
                    <a:pt x="521" y="12303"/>
                  </a:cubicBezTo>
                  <a:cubicBezTo>
                    <a:pt x="561" y="12122"/>
                    <a:pt x="595" y="11940"/>
                    <a:pt x="627" y="11758"/>
                  </a:cubicBezTo>
                  <a:cubicBezTo>
                    <a:pt x="660" y="11570"/>
                    <a:pt x="697" y="11381"/>
                    <a:pt x="730" y="11193"/>
                  </a:cubicBezTo>
                  <a:cubicBezTo>
                    <a:pt x="797" y="10822"/>
                    <a:pt x="850" y="10449"/>
                    <a:pt x="912" y="10078"/>
                  </a:cubicBezTo>
                  <a:cubicBezTo>
                    <a:pt x="942" y="9895"/>
                    <a:pt x="971" y="9713"/>
                    <a:pt x="1004" y="9531"/>
                  </a:cubicBezTo>
                  <a:cubicBezTo>
                    <a:pt x="1040" y="9339"/>
                    <a:pt x="1081" y="9151"/>
                    <a:pt x="1126" y="8961"/>
                  </a:cubicBezTo>
                  <a:cubicBezTo>
                    <a:pt x="1202" y="8644"/>
                    <a:pt x="1281" y="8326"/>
                    <a:pt x="1370" y="8011"/>
                  </a:cubicBezTo>
                  <a:cubicBezTo>
                    <a:pt x="1415" y="7851"/>
                    <a:pt x="1461" y="7691"/>
                    <a:pt x="1512" y="7533"/>
                  </a:cubicBezTo>
                  <a:cubicBezTo>
                    <a:pt x="1560" y="7381"/>
                    <a:pt x="1612" y="7229"/>
                    <a:pt x="1659" y="7077"/>
                  </a:cubicBezTo>
                  <a:cubicBezTo>
                    <a:pt x="1757" y="6759"/>
                    <a:pt x="1859" y="6441"/>
                    <a:pt x="1966" y="6126"/>
                  </a:cubicBezTo>
                  <a:cubicBezTo>
                    <a:pt x="2060" y="5852"/>
                    <a:pt x="2160" y="5580"/>
                    <a:pt x="2263" y="5308"/>
                  </a:cubicBezTo>
                  <a:lnTo>
                    <a:pt x="2263" y="5308"/>
                  </a:lnTo>
                  <a:cubicBezTo>
                    <a:pt x="2263" y="5309"/>
                    <a:pt x="2263" y="5310"/>
                    <a:pt x="2262" y="5310"/>
                  </a:cubicBezTo>
                  <a:cubicBezTo>
                    <a:pt x="2383" y="4995"/>
                    <a:pt x="2511" y="4682"/>
                    <a:pt x="2636" y="4369"/>
                  </a:cubicBezTo>
                  <a:cubicBezTo>
                    <a:pt x="2758" y="4060"/>
                    <a:pt x="2867" y="3748"/>
                    <a:pt x="2986" y="3438"/>
                  </a:cubicBezTo>
                  <a:cubicBezTo>
                    <a:pt x="3111" y="3121"/>
                    <a:pt x="3245" y="2808"/>
                    <a:pt x="3386" y="2497"/>
                  </a:cubicBezTo>
                  <a:cubicBezTo>
                    <a:pt x="3519" y="2201"/>
                    <a:pt x="3662" y="1910"/>
                    <a:pt x="3817" y="1625"/>
                  </a:cubicBezTo>
                  <a:lnTo>
                    <a:pt x="3817" y="1625"/>
                  </a:lnTo>
                  <a:lnTo>
                    <a:pt x="3814" y="1630"/>
                  </a:lnTo>
                  <a:cubicBezTo>
                    <a:pt x="3815" y="1627"/>
                    <a:pt x="3817" y="1624"/>
                    <a:pt x="3818" y="1620"/>
                  </a:cubicBezTo>
                  <a:lnTo>
                    <a:pt x="3823" y="1613"/>
                  </a:lnTo>
                  <a:lnTo>
                    <a:pt x="3822" y="1616"/>
                  </a:lnTo>
                  <a:lnTo>
                    <a:pt x="3847" y="1570"/>
                  </a:lnTo>
                  <a:lnTo>
                    <a:pt x="3850" y="1564"/>
                  </a:lnTo>
                  <a:cubicBezTo>
                    <a:pt x="3962" y="1364"/>
                    <a:pt x="4078" y="1168"/>
                    <a:pt x="4209" y="979"/>
                  </a:cubicBezTo>
                  <a:cubicBezTo>
                    <a:pt x="4273" y="892"/>
                    <a:pt x="4342" y="808"/>
                    <a:pt x="4415" y="729"/>
                  </a:cubicBezTo>
                  <a:cubicBezTo>
                    <a:pt x="4450" y="693"/>
                    <a:pt x="4488" y="660"/>
                    <a:pt x="4526" y="626"/>
                  </a:cubicBezTo>
                  <a:cubicBezTo>
                    <a:pt x="4539" y="617"/>
                    <a:pt x="4550" y="607"/>
                    <a:pt x="4564" y="599"/>
                  </a:cubicBezTo>
                  <a:cubicBezTo>
                    <a:pt x="4570" y="596"/>
                    <a:pt x="4577" y="592"/>
                    <a:pt x="4583" y="588"/>
                  </a:cubicBezTo>
                  <a:cubicBezTo>
                    <a:pt x="4591" y="585"/>
                    <a:pt x="4600" y="582"/>
                    <a:pt x="4608" y="580"/>
                  </a:cubicBezTo>
                  <a:lnTo>
                    <a:pt x="4608" y="580"/>
                  </a:lnTo>
                  <a:lnTo>
                    <a:pt x="4624" y="577"/>
                  </a:lnTo>
                  <a:lnTo>
                    <a:pt x="4646" y="574"/>
                  </a:lnTo>
                  <a:cubicBezTo>
                    <a:pt x="4665" y="574"/>
                    <a:pt x="4683" y="576"/>
                    <a:pt x="4703" y="576"/>
                  </a:cubicBezTo>
                  <a:cubicBezTo>
                    <a:pt x="4725" y="579"/>
                    <a:pt x="4748" y="582"/>
                    <a:pt x="4770" y="587"/>
                  </a:cubicBezTo>
                  <a:cubicBezTo>
                    <a:pt x="4827" y="601"/>
                    <a:pt x="4884" y="620"/>
                    <a:pt x="4939" y="641"/>
                  </a:cubicBezTo>
                  <a:cubicBezTo>
                    <a:pt x="4999" y="666"/>
                    <a:pt x="5056" y="693"/>
                    <a:pt x="5113" y="723"/>
                  </a:cubicBezTo>
                  <a:cubicBezTo>
                    <a:pt x="5145" y="744"/>
                    <a:pt x="5175" y="763"/>
                    <a:pt x="5207" y="783"/>
                  </a:cubicBezTo>
                  <a:cubicBezTo>
                    <a:pt x="5259" y="823"/>
                    <a:pt x="5308" y="864"/>
                    <a:pt x="5356" y="908"/>
                  </a:cubicBezTo>
                  <a:cubicBezTo>
                    <a:pt x="5406" y="957"/>
                    <a:pt x="5454" y="1009"/>
                    <a:pt x="5498" y="1063"/>
                  </a:cubicBezTo>
                  <a:cubicBezTo>
                    <a:pt x="5568" y="1155"/>
                    <a:pt x="5631" y="1247"/>
                    <a:pt x="5693" y="1343"/>
                  </a:cubicBezTo>
                  <a:cubicBezTo>
                    <a:pt x="5781" y="1492"/>
                    <a:pt x="5862" y="1647"/>
                    <a:pt x="5936" y="1806"/>
                  </a:cubicBezTo>
                  <a:cubicBezTo>
                    <a:pt x="5997" y="1951"/>
                    <a:pt x="6049" y="2102"/>
                    <a:pt x="6095" y="2254"/>
                  </a:cubicBezTo>
                  <a:lnTo>
                    <a:pt x="6088" y="2236"/>
                  </a:lnTo>
                  <a:lnTo>
                    <a:pt x="6088" y="2236"/>
                  </a:lnTo>
                  <a:cubicBezTo>
                    <a:pt x="6101" y="2279"/>
                    <a:pt x="6112" y="2320"/>
                    <a:pt x="6125" y="2363"/>
                  </a:cubicBezTo>
                  <a:cubicBezTo>
                    <a:pt x="6231" y="2757"/>
                    <a:pt x="6301" y="3159"/>
                    <a:pt x="6375" y="3560"/>
                  </a:cubicBezTo>
                  <a:cubicBezTo>
                    <a:pt x="6416" y="3783"/>
                    <a:pt x="6453" y="4006"/>
                    <a:pt x="6510" y="4226"/>
                  </a:cubicBezTo>
                  <a:cubicBezTo>
                    <a:pt x="6562" y="4429"/>
                    <a:pt x="6627" y="4625"/>
                    <a:pt x="6695" y="4823"/>
                  </a:cubicBezTo>
                  <a:cubicBezTo>
                    <a:pt x="6832" y="5225"/>
                    <a:pt x="6981" y="5624"/>
                    <a:pt x="7105" y="6032"/>
                  </a:cubicBezTo>
                  <a:cubicBezTo>
                    <a:pt x="7106" y="6039"/>
                    <a:pt x="7109" y="6043"/>
                    <a:pt x="7111" y="6051"/>
                  </a:cubicBezTo>
                  <a:cubicBezTo>
                    <a:pt x="7113" y="6059"/>
                    <a:pt x="7116" y="6069"/>
                    <a:pt x="7117" y="6075"/>
                  </a:cubicBezTo>
                  <a:cubicBezTo>
                    <a:pt x="7119" y="6081"/>
                    <a:pt x="7121" y="6086"/>
                    <a:pt x="7122" y="6092"/>
                  </a:cubicBezTo>
                  <a:cubicBezTo>
                    <a:pt x="7130" y="6123"/>
                    <a:pt x="7140" y="6151"/>
                    <a:pt x="7147" y="6181"/>
                  </a:cubicBezTo>
                  <a:cubicBezTo>
                    <a:pt x="7146" y="6175"/>
                    <a:pt x="7144" y="6168"/>
                    <a:pt x="7143" y="6162"/>
                  </a:cubicBezTo>
                  <a:lnTo>
                    <a:pt x="7143" y="6162"/>
                  </a:lnTo>
                  <a:cubicBezTo>
                    <a:pt x="7195" y="6352"/>
                    <a:pt x="7250" y="6540"/>
                    <a:pt x="7295" y="6732"/>
                  </a:cubicBezTo>
                  <a:cubicBezTo>
                    <a:pt x="7337" y="6911"/>
                    <a:pt x="7374" y="7090"/>
                    <a:pt x="7407" y="7270"/>
                  </a:cubicBezTo>
                  <a:cubicBezTo>
                    <a:pt x="7472" y="7628"/>
                    <a:pt x="7521" y="7989"/>
                    <a:pt x="7586" y="8348"/>
                  </a:cubicBezTo>
                  <a:cubicBezTo>
                    <a:pt x="7616" y="8519"/>
                    <a:pt x="7665" y="8689"/>
                    <a:pt x="7709" y="8856"/>
                  </a:cubicBezTo>
                  <a:cubicBezTo>
                    <a:pt x="7757" y="9030"/>
                    <a:pt x="7808" y="9205"/>
                    <a:pt x="7860" y="9377"/>
                  </a:cubicBezTo>
                  <a:cubicBezTo>
                    <a:pt x="7917" y="9566"/>
                    <a:pt x="7986" y="9751"/>
                    <a:pt x="8053" y="9936"/>
                  </a:cubicBezTo>
                  <a:cubicBezTo>
                    <a:pt x="8111" y="10104"/>
                    <a:pt x="8165" y="10272"/>
                    <a:pt x="8218" y="10439"/>
                  </a:cubicBezTo>
                  <a:lnTo>
                    <a:pt x="8216" y="10433"/>
                  </a:lnTo>
                  <a:lnTo>
                    <a:pt x="8219" y="10444"/>
                  </a:lnTo>
                  <a:lnTo>
                    <a:pt x="8221" y="10452"/>
                  </a:lnTo>
                  <a:lnTo>
                    <a:pt x="8219" y="10449"/>
                  </a:lnTo>
                  <a:lnTo>
                    <a:pt x="8219" y="10449"/>
                  </a:lnTo>
                  <a:cubicBezTo>
                    <a:pt x="8232" y="10485"/>
                    <a:pt x="8241" y="10520"/>
                    <a:pt x="8251" y="10556"/>
                  </a:cubicBezTo>
                  <a:cubicBezTo>
                    <a:pt x="8249" y="10550"/>
                    <a:pt x="8248" y="10544"/>
                    <a:pt x="8246" y="10537"/>
                  </a:cubicBezTo>
                  <a:lnTo>
                    <a:pt x="8246" y="10537"/>
                  </a:lnTo>
                  <a:cubicBezTo>
                    <a:pt x="8382" y="11012"/>
                    <a:pt x="8472" y="11498"/>
                    <a:pt x="8607" y="11973"/>
                  </a:cubicBezTo>
                  <a:cubicBezTo>
                    <a:pt x="8672" y="12203"/>
                    <a:pt x="8746" y="12428"/>
                    <a:pt x="8825" y="12652"/>
                  </a:cubicBezTo>
                  <a:cubicBezTo>
                    <a:pt x="8917" y="12915"/>
                    <a:pt x="9006" y="13176"/>
                    <a:pt x="9083" y="13444"/>
                  </a:cubicBezTo>
                  <a:lnTo>
                    <a:pt x="9083" y="13441"/>
                  </a:lnTo>
                  <a:cubicBezTo>
                    <a:pt x="9178" y="13787"/>
                    <a:pt x="9269" y="14136"/>
                    <a:pt x="9343" y="14485"/>
                  </a:cubicBezTo>
                  <a:cubicBezTo>
                    <a:pt x="9417" y="14831"/>
                    <a:pt x="9478" y="15179"/>
                    <a:pt x="9568" y="15519"/>
                  </a:cubicBezTo>
                  <a:cubicBezTo>
                    <a:pt x="9661" y="15864"/>
                    <a:pt x="9777" y="16205"/>
                    <a:pt x="9889" y="16545"/>
                  </a:cubicBezTo>
                  <a:cubicBezTo>
                    <a:pt x="9998" y="16882"/>
                    <a:pt x="10103" y="17221"/>
                    <a:pt x="10203" y="17563"/>
                  </a:cubicBezTo>
                  <a:cubicBezTo>
                    <a:pt x="10201" y="17556"/>
                    <a:pt x="10199" y="17550"/>
                    <a:pt x="10198" y="17544"/>
                  </a:cubicBezTo>
                  <a:lnTo>
                    <a:pt x="10198" y="17544"/>
                  </a:lnTo>
                  <a:cubicBezTo>
                    <a:pt x="10310" y="17947"/>
                    <a:pt x="10416" y="18353"/>
                    <a:pt x="10519" y="18760"/>
                  </a:cubicBezTo>
                  <a:cubicBezTo>
                    <a:pt x="10616" y="19139"/>
                    <a:pt x="10722" y="19516"/>
                    <a:pt x="10828" y="19895"/>
                  </a:cubicBezTo>
                  <a:cubicBezTo>
                    <a:pt x="11045" y="20673"/>
                    <a:pt x="11268" y="21452"/>
                    <a:pt x="11524" y="22220"/>
                  </a:cubicBezTo>
                  <a:cubicBezTo>
                    <a:pt x="11659" y="22632"/>
                    <a:pt x="11814" y="23035"/>
                    <a:pt x="11991" y="23429"/>
                  </a:cubicBezTo>
                  <a:cubicBezTo>
                    <a:pt x="12075" y="23611"/>
                    <a:pt x="12159" y="23793"/>
                    <a:pt x="12254" y="23971"/>
                  </a:cubicBezTo>
                  <a:cubicBezTo>
                    <a:pt x="12352" y="24154"/>
                    <a:pt x="12463" y="24330"/>
                    <a:pt x="12583" y="24501"/>
                  </a:cubicBezTo>
                  <a:cubicBezTo>
                    <a:pt x="12669" y="24625"/>
                    <a:pt x="12764" y="24743"/>
                    <a:pt x="12868" y="24854"/>
                  </a:cubicBezTo>
                  <a:cubicBezTo>
                    <a:pt x="12911" y="24898"/>
                    <a:pt x="12959" y="24944"/>
                    <a:pt x="13020" y="24965"/>
                  </a:cubicBezTo>
                  <a:cubicBezTo>
                    <a:pt x="13046" y="24974"/>
                    <a:pt x="13074" y="24978"/>
                    <a:pt x="13103" y="24978"/>
                  </a:cubicBezTo>
                  <a:cubicBezTo>
                    <a:pt x="13168" y="24974"/>
                    <a:pt x="13232" y="24959"/>
                    <a:pt x="13293" y="24930"/>
                  </a:cubicBezTo>
                  <a:cubicBezTo>
                    <a:pt x="13475" y="24849"/>
                    <a:pt x="13642" y="24740"/>
                    <a:pt x="13790" y="24606"/>
                  </a:cubicBezTo>
                  <a:cubicBezTo>
                    <a:pt x="13874" y="24531"/>
                    <a:pt x="13951" y="24452"/>
                    <a:pt x="14022" y="24366"/>
                  </a:cubicBezTo>
                  <a:cubicBezTo>
                    <a:pt x="14086" y="24289"/>
                    <a:pt x="14147" y="24208"/>
                    <a:pt x="14206" y="24127"/>
                  </a:cubicBezTo>
                  <a:lnTo>
                    <a:pt x="14206" y="24127"/>
                  </a:lnTo>
                  <a:cubicBezTo>
                    <a:pt x="14206" y="24127"/>
                    <a:pt x="14206" y="24127"/>
                    <a:pt x="14206" y="24127"/>
                  </a:cubicBezTo>
                  <a:cubicBezTo>
                    <a:pt x="14341" y="23944"/>
                    <a:pt x="14469" y="23752"/>
                    <a:pt x="14594" y="23561"/>
                  </a:cubicBezTo>
                  <a:cubicBezTo>
                    <a:pt x="14717" y="23371"/>
                    <a:pt x="14841" y="23182"/>
                    <a:pt x="14953" y="22988"/>
                  </a:cubicBezTo>
                  <a:cubicBezTo>
                    <a:pt x="15018" y="22872"/>
                    <a:pt x="15085" y="22757"/>
                    <a:pt x="15138" y="22635"/>
                  </a:cubicBezTo>
                  <a:cubicBezTo>
                    <a:pt x="15189" y="22527"/>
                    <a:pt x="15236" y="22418"/>
                    <a:pt x="15279" y="22307"/>
                  </a:cubicBezTo>
                  <a:cubicBezTo>
                    <a:pt x="15369" y="22082"/>
                    <a:pt x="15455" y="21857"/>
                    <a:pt x="15540" y="21631"/>
                  </a:cubicBezTo>
                  <a:cubicBezTo>
                    <a:pt x="15694" y="21240"/>
                    <a:pt x="15862" y="20852"/>
                    <a:pt x="15968" y="20444"/>
                  </a:cubicBezTo>
                  <a:cubicBezTo>
                    <a:pt x="16023" y="20232"/>
                    <a:pt x="16074" y="20018"/>
                    <a:pt x="16129" y="19806"/>
                  </a:cubicBezTo>
                  <a:cubicBezTo>
                    <a:pt x="16186" y="19591"/>
                    <a:pt x="16245" y="19377"/>
                    <a:pt x="16310" y="19163"/>
                  </a:cubicBezTo>
                  <a:cubicBezTo>
                    <a:pt x="16368" y="18967"/>
                    <a:pt x="16433" y="18772"/>
                    <a:pt x="16492" y="18576"/>
                  </a:cubicBezTo>
                  <a:cubicBezTo>
                    <a:pt x="16552" y="18373"/>
                    <a:pt x="16598" y="18168"/>
                    <a:pt x="16639" y="17962"/>
                  </a:cubicBezTo>
                  <a:cubicBezTo>
                    <a:pt x="16720" y="17564"/>
                    <a:pt x="16789" y="17165"/>
                    <a:pt x="16875" y="16770"/>
                  </a:cubicBezTo>
                  <a:cubicBezTo>
                    <a:pt x="16921" y="16553"/>
                    <a:pt x="16970" y="16339"/>
                    <a:pt x="17011" y="16122"/>
                  </a:cubicBezTo>
                  <a:cubicBezTo>
                    <a:pt x="17051" y="15918"/>
                    <a:pt x="17090" y="15715"/>
                    <a:pt x="17130" y="15513"/>
                  </a:cubicBezTo>
                  <a:cubicBezTo>
                    <a:pt x="17171" y="15302"/>
                    <a:pt x="17215" y="15092"/>
                    <a:pt x="17256" y="14881"/>
                  </a:cubicBezTo>
                  <a:cubicBezTo>
                    <a:pt x="17298" y="14675"/>
                    <a:pt x="17331" y="14468"/>
                    <a:pt x="17366" y="14261"/>
                  </a:cubicBezTo>
                  <a:cubicBezTo>
                    <a:pt x="17438" y="13824"/>
                    <a:pt x="17524" y="13390"/>
                    <a:pt x="17625" y="12959"/>
                  </a:cubicBezTo>
                  <a:cubicBezTo>
                    <a:pt x="17673" y="12757"/>
                    <a:pt x="17719" y="12554"/>
                    <a:pt x="17760" y="12350"/>
                  </a:cubicBezTo>
                  <a:cubicBezTo>
                    <a:pt x="17804" y="12130"/>
                    <a:pt x="17848" y="11911"/>
                    <a:pt x="17896" y="11691"/>
                  </a:cubicBezTo>
                  <a:lnTo>
                    <a:pt x="17896" y="11691"/>
                  </a:lnTo>
                  <a:cubicBezTo>
                    <a:pt x="17897" y="11690"/>
                    <a:pt x="17897" y="11688"/>
                    <a:pt x="17897" y="11686"/>
                  </a:cubicBezTo>
                  <a:lnTo>
                    <a:pt x="17897" y="11686"/>
                  </a:lnTo>
                  <a:cubicBezTo>
                    <a:pt x="17897" y="11686"/>
                    <a:pt x="17897" y="11686"/>
                    <a:pt x="17897" y="11685"/>
                  </a:cubicBezTo>
                  <a:lnTo>
                    <a:pt x="17897" y="11685"/>
                  </a:lnTo>
                  <a:lnTo>
                    <a:pt x="17897" y="11686"/>
                  </a:lnTo>
                  <a:lnTo>
                    <a:pt x="17897" y="11686"/>
                  </a:lnTo>
                  <a:cubicBezTo>
                    <a:pt x="17897" y="11685"/>
                    <a:pt x="17897" y="11684"/>
                    <a:pt x="17897" y="11684"/>
                  </a:cubicBezTo>
                  <a:cubicBezTo>
                    <a:pt x="17899" y="11682"/>
                    <a:pt x="17899" y="11679"/>
                    <a:pt x="17899" y="11677"/>
                  </a:cubicBezTo>
                  <a:cubicBezTo>
                    <a:pt x="17899" y="11679"/>
                    <a:pt x="17899" y="11680"/>
                    <a:pt x="17899" y="11682"/>
                  </a:cubicBezTo>
                  <a:cubicBezTo>
                    <a:pt x="17956" y="11448"/>
                    <a:pt x="18023" y="11217"/>
                    <a:pt x="18087" y="10984"/>
                  </a:cubicBezTo>
                  <a:cubicBezTo>
                    <a:pt x="18152" y="10751"/>
                    <a:pt x="18211" y="10517"/>
                    <a:pt x="18268" y="10283"/>
                  </a:cubicBezTo>
                  <a:cubicBezTo>
                    <a:pt x="18380" y="9817"/>
                    <a:pt x="18444" y="9341"/>
                    <a:pt x="18554" y="8875"/>
                  </a:cubicBezTo>
                  <a:lnTo>
                    <a:pt x="18554" y="8875"/>
                  </a:lnTo>
                  <a:cubicBezTo>
                    <a:pt x="18553" y="8882"/>
                    <a:pt x="18551" y="8888"/>
                    <a:pt x="18550" y="8893"/>
                  </a:cubicBezTo>
                  <a:cubicBezTo>
                    <a:pt x="18560" y="8853"/>
                    <a:pt x="18570" y="8813"/>
                    <a:pt x="18579" y="8772"/>
                  </a:cubicBezTo>
                  <a:lnTo>
                    <a:pt x="18579" y="8772"/>
                  </a:lnTo>
                  <a:cubicBezTo>
                    <a:pt x="18582" y="8760"/>
                    <a:pt x="18584" y="8749"/>
                    <a:pt x="18588" y="8738"/>
                  </a:cubicBezTo>
                  <a:cubicBezTo>
                    <a:pt x="18686" y="8358"/>
                    <a:pt x="18792" y="7979"/>
                    <a:pt x="18884" y="7598"/>
                  </a:cubicBezTo>
                  <a:cubicBezTo>
                    <a:pt x="18884" y="7592"/>
                    <a:pt x="18887" y="7584"/>
                    <a:pt x="18887" y="7579"/>
                  </a:cubicBezTo>
                  <a:cubicBezTo>
                    <a:pt x="18888" y="7573"/>
                    <a:pt x="18892" y="7566"/>
                    <a:pt x="18892" y="7561"/>
                  </a:cubicBezTo>
                  <a:cubicBezTo>
                    <a:pt x="18900" y="7536"/>
                    <a:pt x="18904" y="7511"/>
                    <a:pt x="18911" y="7484"/>
                  </a:cubicBezTo>
                  <a:cubicBezTo>
                    <a:pt x="18912" y="7478"/>
                    <a:pt x="18914" y="7470"/>
                    <a:pt x="18915" y="7465"/>
                  </a:cubicBezTo>
                  <a:cubicBezTo>
                    <a:pt x="18917" y="7460"/>
                    <a:pt x="18917" y="7454"/>
                    <a:pt x="18919" y="7449"/>
                  </a:cubicBezTo>
                  <a:lnTo>
                    <a:pt x="18919" y="7452"/>
                  </a:lnTo>
                  <a:cubicBezTo>
                    <a:pt x="18991" y="7151"/>
                    <a:pt x="19069" y="6854"/>
                    <a:pt x="19158" y="6556"/>
                  </a:cubicBezTo>
                  <a:cubicBezTo>
                    <a:pt x="19238" y="6292"/>
                    <a:pt x="19330" y="6029"/>
                    <a:pt x="19427" y="5770"/>
                  </a:cubicBezTo>
                  <a:cubicBezTo>
                    <a:pt x="19522" y="5518"/>
                    <a:pt x="19618" y="5266"/>
                    <a:pt x="19704" y="5011"/>
                  </a:cubicBezTo>
                  <a:cubicBezTo>
                    <a:pt x="19745" y="4891"/>
                    <a:pt x="19786" y="4769"/>
                    <a:pt x="19816" y="4646"/>
                  </a:cubicBezTo>
                  <a:cubicBezTo>
                    <a:pt x="19848" y="4516"/>
                    <a:pt x="19876" y="4388"/>
                    <a:pt x="19906" y="4258"/>
                  </a:cubicBezTo>
                  <a:cubicBezTo>
                    <a:pt x="19962" y="4042"/>
                    <a:pt x="20030" y="3829"/>
                    <a:pt x="20111" y="3621"/>
                  </a:cubicBezTo>
                  <a:cubicBezTo>
                    <a:pt x="20229" y="3324"/>
                    <a:pt x="20350" y="3025"/>
                    <a:pt x="20475" y="2732"/>
                  </a:cubicBezTo>
                  <a:cubicBezTo>
                    <a:pt x="20598" y="2439"/>
                    <a:pt x="20741" y="2154"/>
                    <a:pt x="20889" y="1874"/>
                  </a:cubicBezTo>
                  <a:cubicBezTo>
                    <a:pt x="21010" y="1657"/>
                    <a:pt x="21138" y="1445"/>
                    <a:pt x="21260" y="1230"/>
                  </a:cubicBezTo>
                  <a:cubicBezTo>
                    <a:pt x="21377" y="1019"/>
                    <a:pt x="21494" y="808"/>
                    <a:pt x="21633" y="611"/>
                  </a:cubicBezTo>
                  <a:cubicBezTo>
                    <a:pt x="21687" y="539"/>
                    <a:pt x="21746" y="470"/>
                    <a:pt x="21806" y="403"/>
                  </a:cubicBezTo>
                  <a:cubicBezTo>
                    <a:pt x="21830" y="380"/>
                    <a:pt x="21854" y="357"/>
                    <a:pt x="21879" y="335"/>
                  </a:cubicBezTo>
                  <a:lnTo>
                    <a:pt x="21879" y="335"/>
                  </a:lnTo>
                  <a:cubicBezTo>
                    <a:pt x="21878" y="336"/>
                    <a:pt x="21877" y="336"/>
                    <a:pt x="21876" y="337"/>
                  </a:cubicBezTo>
                  <a:cubicBezTo>
                    <a:pt x="21879" y="333"/>
                    <a:pt x="21883" y="330"/>
                    <a:pt x="21887" y="327"/>
                  </a:cubicBezTo>
                  <a:lnTo>
                    <a:pt x="21887" y="327"/>
                  </a:lnTo>
                  <a:cubicBezTo>
                    <a:pt x="21885" y="330"/>
                    <a:pt x="21882" y="332"/>
                    <a:pt x="21879" y="335"/>
                  </a:cubicBezTo>
                  <a:lnTo>
                    <a:pt x="21879" y="335"/>
                  </a:lnTo>
                  <a:cubicBezTo>
                    <a:pt x="21883" y="332"/>
                    <a:pt x="21886" y="329"/>
                    <a:pt x="21890" y="326"/>
                  </a:cubicBezTo>
                  <a:lnTo>
                    <a:pt x="21890" y="326"/>
                  </a:lnTo>
                  <a:cubicBezTo>
                    <a:pt x="21889" y="326"/>
                    <a:pt x="21888" y="327"/>
                    <a:pt x="21887" y="327"/>
                  </a:cubicBezTo>
                  <a:lnTo>
                    <a:pt x="21887" y="327"/>
                  </a:lnTo>
                  <a:cubicBezTo>
                    <a:pt x="21889" y="326"/>
                    <a:pt x="21890" y="325"/>
                    <a:pt x="21891" y="324"/>
                  </a:cubicBezTo>
                  <a:lnTo>
                    <a:pt x="21891" y="324"/>
                  </a:lnTo>
                  <a:cubicBezTo>
                    <a:pt x="21891" y="325"/>
                    <a:pt x="21890" y="325"/>
                    <a:pt x="21890" y="326"/>
                  </a:cubicBezTo>
                  <a:lnTo>
                    <a:pt x="21890" y="326"/>
                  </a:lnTo>
                  <a:cubicBezTo>
                    <a:pt x="21897" y="321"/>
                    <a:pt x="21904" y="316"/>
                    <a:pt x="21910" y="311"/>
                  </a:cubicBezTo>
                  <a:lnTo>
                    <a:pt x="21923" y="305"/>
                  </a:lnTo>
                  <a:lnTo>
                    <a:pt x="21929" y="305"/>
                  </a:lnTo>
                  <a:lnTo>
                    <a:pt x="21947" y="307"/>
                  </a:lnTo>
                  <a:lnTo>
                    <a:pt x="21978" y="313"/>
                  </a:lnTo>
                  <a:lnTo>
                    <a:pt x="22034" y="330"/>
                  </a:lnTo>
                  <a:cubicBezTo>
                    <a:pt x="22064" y="343"/>
                    <a:pt x="22092" y="357"/>
                    <a:pt x="22121" y="372"/>
                  </a:cubicBezTo>
                  <a:cubicBezTo>
                    <a:pt x="22159" y="394"/>
                    <a:pt x="22197" y="417"/>
                    <a:pt x="22233" y="443"/>
                  </a:cubicBezTo>
                  <a:cubicBezTo>
                    <a:pt x="22295" y="490"/>
                    <a:pt x="22358" y="536"/>
                    <a:pt x="22415" y="588"/>
                  </a:cubicBezTo>
                  <a:cubicBezTo>
                    <a:pt x="22471" y="637"/>
                    <a:pt x="22523" y="687"/>
                    <a:pt x="22575" y="737"/>
                  </a:cubicBezTo>
                  <a:cubicBezTo>
                    <a:pt x="22658" y="821"/>
                    <a:pt x="22735" y="907"/>
                    <a:pt x="22811" y="997"/>
                  </a:cubicBezTo>
                  <a:cubicBezTo>
                    <a:pt x="22865" y="1066"/>
                    <a:pt x="22917" y="1136"/>
                    <a:pt x="22966" y="1209"/>
                  </a:cubicBezTo>
                  <a:cubicBezTo>
                    <a:pt x="23009" y="1271"/>
                    <a:pt x="23049" y="1334"/>
                    <a:pt x="23088" y="1399"/>
                  </a:cubicBezTo>
                  <a:cubicBezTo>
                    <a:pt x="23089" y="1400"/>
                    <a:pt x="23090" y="1401"/>
                    <a:pt x="23090" y="1402"/>
                  </a:cubicBezTo>
                  <a:lnTo>
                    <a:pt x="23090" y="1402"/>
                  </a:lnTo>
                  <a:cubicBezTo>
                    <a:pt x="23090" y="1402"/>
                    <a:pt x="23090" y="1401"/>
                    <a:pt x="23090" y="1400"/>
                  </a:cubicBezTo>
                  <a:lnTo>
                    <a:pt x="23090" y="1400"/>
                  </a:lnTo>
                  <a:cubicBezTo>
                    <a:pt x="23091" y="1403"/>
                    <a:pt x="23092" y="1405"/>
                    <a:pt x="23094" y="1407"/>
                  </a:cubicBezTo>
                  <a:lnTo>
                    <a:pt x="23094" y="1407"/>
                  </a:lnTo>
                  <a:cubicBezTo>
                    <a:pt x="23093" y="1406"/>
                    <a:pt x="23092" y="1404"/>
                    <a:pt x="23090" y="1402"/>
                  </a:cubicBezTo>
                  <a:lnTo>
                    <a:pt x="23090" y="1402"/>
                  </a:lnTo>
                  <a:cubicBezTo>
                    <a:pt x="23092" y="1405"/>
                    <a:pt x="23093" y="1407"/>
                    <a:pt x="23095" y="1409"/>
                  </a:cubicBezTo>
                  <a:lnTo>
                    <a:pt x="23095" y="1409"/>
                  </a:lnTo>
                  <a:cubicBezTo>
                    <a:pt x="23095" y="1409"/>
                    <a:pt x="23094" y="1408"/>
                    <a:pt x="23094" y="1407"/>
                  </a:cubicBezTo>
                  <a:lnTo>
                    <a:pt x="23094" y="1407"/>
                  </a:lnTo>
                  <a:cubicBezTo>
                    <a:pt x="23095" y="1409"/>
                    <a:pt x="23096" y="1411"/>
                    <a:pt x="23098" y="1413"/>
                  </a:cubicBezTo>
                  <a:cubicBezTo>
                    <a:pt x="23097" y="1412"/>
                    <a:pt x="23096" y="1411"/>
                    <a:pt x="23095" y="1409"/>
                  </a:cubicBezTo>
                  <a:lnTo>
                    <a:pt x="23095" y="1409"/>
                  </a:lnTo>
                  <a:cubicBezTo>
                    <a:pt x="23196" y="1581"/>
                    <a:pt x="23287" y="1758"/>
                    <a:pt x="23370" y="1939"/>
                  </a:cubicBezTo>
                  <a:cubicBezTo>
                    <a:pt x="23508" y="2258"/>
                    <a:pt x="23629" y="2583"/>
                    <a:pt x="23755" y="2909"/>
                  </a:cubicBezTo>
                  <a:cubicBezTo>
                    <a:pt x="23819" y="3077"/>
                    <a:pt x="23888" y="3245"/>
                    <a:pt x="23959" y="3411"/>
                  </a:cubicBezTo>
                  <a:cubicBezTo>
                    <a:pt x="24025" y="3566"/>
                    <a:pt x="24095" y="3720"/>
                    <a:pt x="24163" y="3875"/>
                  </a:cubicBezTo>
                  <a:cubicBezTo>
                    <a:pt x="24162" y="3874"/>
                    <a:pt x="24162" y="3873"/>
                    <a:pt x="24161" y="3871"/>
                  </a:cubicBezTo>
                  <a:lnTo>
                    <a:pt x="24161" y="3871"/>
                  </a:lnTo>
                  <a:cubicBezTo>
                    <a:pt x="24235" y="4044"/>
                    <a:pt x="24310" y="4217"/>
                    <a:pt x="24377" y="4394"/>
                  </a:cubicBezTo>
                  <a:cubicBezTo>
                    <a:pt x="24442" y="4568"/>
                    <a:pt x="24502" y="4742"/>
                    <a:pt x="24556" y="4921"/>
                  </a:cubicBezTo>
                  <a:cubicBezTo>
                    <a:pt x="24647" y="5261"/>
                    <a:pt x="24720" y="5608"/>
                    <a:pt x="24771" y="5956"/>
                  </a:cubicBezTo>
                  <a:cubicBezTo>
                    <a:pt x="24771" y="5956"/>
                    <a:pt x="24771" y="5955"/>
                    <a:pt x="24771" y="5953"/>
                  </a:cubicBezTo>
                  <a:cubicBezTo>
                    <a:pt x="24815" y="6233"/>
                    <a:pt x="24858" y="6515"/>
                    <a:pt x="24920" y="6792"/>
                  </a:cubicBezTo>
                  <a:cubicBezTo>
                    <a:pt x="24983" y="7072"/>
                    <a:pt x="25060" y="7349"/>
                    <a:pt x="25140" y="7626"/>
                  </a:cubicBezTo>
                  <a:cubicBezTo>
                    <a:pt x="25258" y="8049"/>
                    <a:pt x="25376" y="8473"/>
                    <a:pt x="25477" y="8902"/>
                  </a:cubicBezTo>
                  <a:cubicBezTo>
                    <a:pt x="25580" y="9334"/>
                    <a:pt x="25657" y="9773"/>
                    <a:pt x="25762" y="10205"/>
                  </a:cubicBezTo>
                  <a:cubicBezTo>
                    <a:pt x="25868" y="10640"/>
                    <a:pt x="25987" y="11074"/>
                    <a:pt x="26093" y="11509"/>
                  </a:cubicBezTo>
                  <a:cubicBezTo>
                    <a:pt x="26146" y="11728"/>
                    <a:pt x="26200" y="11943"/>
                    <a:pt x="26246" y="12163"/>
                  </a:cubicBezTo>
                  <a:cubicBezTo>
                    <a:pt x="26294" y="12382"/>
                    <a:pt x="26335" y="12600"/>
                    <a:pt x="26373" y="12822"/>
                  </a:cubicBezTo>
                  <a:lnTo>
                    <a:pt x="26373" y="12814"/>
                  </a:lnTo>
                  <a:cubicBezTo>
                    <a:pt x="26373" y="12819"/>
                    <a:pt x="26374" y="12822"/>
                    <a:pt x="26374" y="12826"/>
                  </a:cubicBezTo>
                  <a:cubicBezTo>
                    <a:pt x="26374" y="12827"/>
                    <a:pt x="26374" y="12828"/>
                    <a:pt x="26374" y="12830"/>
                  </a:cubicBezTo>
                  <a:cubicBezTo>
                    <a:pt x="26471" y="13457"/>
                    <a:pt x="26555" y="14087"/>
                    <a:pt x="26640" y="14715"/>
                  </a:cubicBezTo>
                  <a:cubicBezTo>
                    <a:pt x="26681" y="15011"/>
                    <a:pt x="26721" y="15307"/>
                    <a:pt x="26770" y="15601"/>
                  </a:cubicBezTo>
                  <a:cubicBezTo>
                    <a:pt x="26816" y="15891"/>
                    <a:pt x="26870" y="16179"/>
                    <a:pt x="26914" y="16469"/>
                  </a:cubicBezTo>
                  <a:cubicBezTo>
                    <a:pt x="26958" y="16763"/>
                    <a:pt x="26993" y="17058"/>
                    <a:pt x="27039" y="17352"/>
                  </a:cubicBezTo>
                  <a:cubicBezTo>
                    <a:pt x="27041" y="17359"/>
                    <a:pt x="27041" y="17365"/>
                    <a:pt x="27042" y="17370"/>
                  </a:cubicBezTo>
                  <a:cubicBezTo>
                    <a:pt x="27049" y="17406"/>
                    <a:pt x="27053" y="17442"/>
                    <a:pt x="27060" y="17477"/>
                  </a:cubicBezTo>
                  <a:cubicBezTo>
                    <a:pt x="27060" y="17476"/>
                    <a:pt x="27059" y="17475"/>
                    <a:pt x="27059" y="17474"/>
                  </a:cubicBezTo>
                  <a:lnTo>
                    <a:pt x="27059" y="17474"/>
                  </a:lnTo>
                  <a:cubicBezTo>
                    <a:pt x="27081" y="17612"/>
                    <a:pt x="27105" y="17748"/>
                    <a:pt x="27133" y="17886"/>
                  </a:cubicBezTo>
                  <a:cubicBezTo>
                    <a:pt x="27163" y="18027"/>
                    <a:pt x="27202" y="18164"/>
                    <a:pt x="27242" y="18304"/>
                  </a:cubicBezTo>
                  <a:cubicBezTo>
                    <a:pt x="27280" y="18432"/>
                    <a:pt x="27324" y="18562"/>
                    <a:pt x="27365" y="18688"/>
                  </a:cubicBezTo>
                  <a:cubicBezTo>
                    <a:pt x="27408" y="18813"/>
                    <a:pt x="27451" y="18938"/>
                    <a:pt x="27495" y="19063"/>
                  </a:cubicBezTo>
                  <a:cubicBezTo>
                    <a:pt x="27593" y="19345"/>
                    <a:pt x="27699" y="19622"/>
                    <a:pt x="27796" y="19904"/>
                  </a:cubicBezTo>
                  <a:cubicBezTo>
                    <a:pt x="27888" y="20172"/>
                    <a:pt x="27981" y="20438"/>
                    <a:pt x="28062" y="20708"/>
                  </a:cubicBezTo>
                  <a:cubicBezTo>
                    <a:pt x="28106" y="20865"/>
                    <a:pt x="28149" y="21022"/>
                    <a:pt x="28195" y="21178"/>
                  </a:cubicBezTo>
                  <a:cubicBezTo>
                    <a:pt x="28241" y="21335"/>
                    <a:pt x="28293" y="21489"/>
                    <a:pt x="28348" y="21642"/>
                  </a:cubicBezTo>
                  <a:cubicBezTo>
                    <a:pt x="28402" y="21797"/>
                    <a:pt x="28465" y="21949"/>
                    <a:pt x="28527" y="22101"/>
                  </a:cubicBezTo>
                  <a:cubicBezTo>
                    <a:pt x="28589" y="22247"/>
                    <a:pt x="28649" y="22396"/>
                    <a:pt x="28716" y="22541"/>
                  </a:cubicBezTo>
                  <a:cubicBezTo>
                    <a:pt x="28787" y="22696"/>
                    <a:pt x="28856" y="22853"/>
                    <a:pt x="28934" y="23005"/>
                  </a:cubicBezTo>
                  <a:cubicBezTo>
                    <a:pt x="29015" y="23165"/>
                    <a:pt x="29100" y="23322"/>
                    <a:pt x="29189" y="23478"/>
                  </a:cubicBezTo>
                  <a:cubicBezTo>
                    <a:pt x="29228" y="23550"/>
                    <a:pt x="29270" y="23621"/>
                    <a:pt x="29309" y="23692"/>
                  </a:cubicBezTo>
                  <a:cubicBezTo>
                    <a:pt x="29344" y="23752"/>
                    <a:pt x="29377" y="23812"/>
                    <a:pt x="29414" y="23871"/>
                  </a:cubicBezTo>
                  <a:cubicBezTo>
                    <a:pt x="29498" y="24001"/>
                    <a:pt x="29588" y="24127"/>
                    <a:pt x="29684" y="24249"/>
                  </a:cubicBezTo>
                  <a:cubicBezTo>
                    <a:pt x="29718" y="24292"/>
                    <a:pt x="29752" y="24336"/>
                    <a:pt x="29789" y="24378"/>
                  </a:cubicBezTo>
                  <a:cubicBezTo>
                    <a:pt x="29821" y="24414"/>
                    <a:pt x="29855" y="24458"/>
                    <a:pt x="29898" y="24485"/>
                  </a:cubicBezTo>
                  <a:cubicBezTo>
                    <a:pt x="29919" y="24499"/>
                    <a:pt x="29942" y="24512"/>
                    <a:pt x="29968" y="24522"/>
                  </a:cubicBezTo>
                  <a:cubicBezTo>
                    <a:pt x="29995" y="24531"/>
                    <a:pt x="30025" y="24539"/>
                    <a:pt x="30053" y="24544"/>
                  </a:cubicBezTo>
                  <a:cubicBezTo>
                    <a:pt x="30062" y="24545"/>
                    <a:pt x="30071" y="24546"/>
                    <a:pt x="30081" y="24546"/>
                  </a:cubicBezTo>
                  <a:cubicBezTo>
                    <a:pt x="30125" y="24546"/>
                    <a:pt x="30169" y="24531"/>
                    <a:pt x="30210" y="24515"/>
                  </a:cubicBezTo>
                  <a:cubicBezTo>
                    <a:pt x="30275" y="24490"/>
                    <a:pt x="30333" y="24454"/>
                    <a:pt x="30386" y="24409"/>
                  </a:cubicBezTo>
                  <a:cubicBezTo>
                    <a:pt x="30425" y="24379"/>
                    <a:pt x="30460" y="24347"/>
                    <a:pt x="30496" y="24313"/>
                  </a:cubicBezTo>
                  <a:cubicBezTo>
                    <a:pt x="30571" y="24245"/>
                    <a:pt x="30644" y="24172"/>
                    <a:pt x="30716" y="24102"/>
                  </a:cubicBezTo>
                  <a:cubicBezTo>
                    <a:pt x="30848" y="23979"/>
                    <a:pt x="30986" y="23862"/>
                    <a:pt x="31111" y="23732"/>
                  </a:cubicBezTo>
                  <a:cubicBezTo>
                    <a:pt x="31180" y="23659"/>
                    <a:pt x="31242" y="23575"/>
                    <a:pt x="31309" y="23501"/>
                  </a:cubicBezTo>
                  <a:cubicBezTo>
                    <a:pt x="31375" y="23425"/>
                    <a:pt x="31442" y="23350"/>
                    <a:pt x="31511" y="23277"/>
                  </a:cubicBezTo>
                  <a:cubicBezTo>
                    <a:pt x="31660" y="23116"/>
                    <a:pt x="31810" y="22956"/>
                    <a:pt x="31942" y="22779"/>
                  </a:cubicBezTo>
                  <a:cubicBezTo>
                    <a:pt x="32062" y="22606"/>
                    <a:pt x="32168" y="22426"/>
                    <a:pt x="32258" y="22236"/>
                  </a:cubicBezTo>
                  <a:cubicBezTo>
                    <a:pt x="32356" y="22043"/>
                    <a:pt x="32436" y="21840"/>
                    <a:pt x="32493" y="21633"/>
                  </a:cubicBezTo>
                  <a:cubicBezTo>
                    <a:pt x="32546" y="21424"/>
                    <a:pt x="32589" y="21210"/>
                    <a:pt x="32638" y="20999"/>
                  </a:cubicBezTo>
                  <a:cubicBezTo>
                    <a:pt x="32695" y="20754"/>
                    <a:pt x="32757" y="20510"/>
                    <a:pt x="32820" y="20267"/>
                  </a:cubicBezTo>
                  <a:cubicBezTo>
                    <a:pt x="32879" y="20042"/>
                    <a:pt x="32934" y="19815"/>
                    <a:pt x="32991" y="19589"/>
                  </a:cubicBezTo>
                  <a:cubicBezTo>
                    <a:pt x="33053" y="19342"/>
                    <a:pt x="33119" y="19097"/>
                    <a:pt x="33189" y="18851"/>
                  </a:cubicBezTo>
                  <a:cubicBezTo>
                    <a:pt x="33226" y="18723"/>
                    <a:pt x="33262" y="18596"/>
                    <a:pt x="33298" y="18468"/>
                  </a:cubicBezTo>
                  <a:cubicBezTo>
                    <a:pt x="33330" y="18359"/>
                    <a:pt x="33365" y="18248"/>
                    <a:pt x="33393" y="18136"/>
                  </a:cubicBezTo>
                  <a:cubicBezTo>
                    <a:pt x="33510" y="17694"/>
                    <a:pt x="33605" y="17245"/>
                    <a:pt x="33700" y="16798"/>
                  </a:cubicBezTo>
                  <a:cubicBezTo>
                    <a:pt x="33799" y="16341"/>
                    <a:pt x="33890" y="15882"/>
                    <a:pt x="33989" y="15424"/>
                  </a:cubicBezTo>
                  <a:cubicBezTo>
                    <a:pt x="34036" y="15206"/>
                    <a:pt x="34084" y="14989"/>
                    <a:pt x="34123" y="14769"/>
                  </a:cubicBezTo>
                  <a:cubicBezTo>
                    <a:pt x="34167" y="14531"/>
                    <a:pt x="34207" y="14292"/>
                    <a:pt x="34242" y="14053"/>
                  </a:cubicBezTo>
                  <a:cubicBezTo>
                    <a:pt x="34275" y="13827"/>
                    <a:pt x="34308" y="13599"/>
                    <a:pt x="34348" y="13374"/>
                  </a:cubicBezTo>
                  <a:cubicBezTo>
                    <a:pt x="34384" y="13157"/>
                    <a:pt x="34435" y="12945"/>
                    <a:pt x="34484" y="12732"/>
                  </a:cubicBezTo>
                  <a:cubicBezTo>
                    <a:pt x="34558" y="12428"/>
                    <a:pt x="34634" y="12124"/>
                    <a:pt x="34704" y="11820"/>
                  </a:cubicBezTo>
                  <a:cubicBezTo>
                    <a:pt x="34771" y="11538"/>
                    <a:pt x="34835" y="11256"/>
                    <a:pt x="34902" y="10976"/>
                  </a:cubicBezTo>
                  <a:cubicBezTo>
                    <a:pt x="35021" y="10485"/>
                    <a:pt x="35152" y="9998"/>
                    <a:pt x="35264" y="9509"/>
                  </a:cubicBezTo>
                  <a:cubicBezTo>
                    <a:pt x="35378" y="9021"/>
                    <a:pt x="35478" y="8530"/>
                    <a:pt x="35591" y="8043"/>
                  </a:cubicBezTo>
                  <a:lnTo>
                    <a:pt x="35591" y="8043"/>
                  </a:lnTo>
                  <a:lnTo>
                    <a:pt x="35589" y="8049"/>
                  </a:lnTo>
                  <a:lnTo>
                    <a:pt x="35591" y="8040"/>
                  </a:lnTo>
                  <a:cubicBezTo>
                    <a:pt x="35592" y="8036"/>
                    <a:pt x="35594" y="8033"/>
                    <a:pt x="35594" y="8030"/>
                  </a:cubicBezTo>
                  <a:lnTo>
                    <a:pt x="35594" y="8030"/>
                  </a:lnTo>
                  <a:lnTo>
                    <a:pt x="35592" y="8035"/>
                  </a:lnTo>
                  <a:cubicBezTo>
                    <a:pt x="35676" y="7698"/>
                    <a:pt x="35771" y="7362"/>
                    <a:pt x="35874" y="7030"/>
                  </a:cubicBezTo>
                  <a:cubicBezTo>
                    <a:pt x="35978" y="6686"/>
                    <a:pt x="36080" y="6341"/>
                    <a:pt x="36186" y="5997"/>
                  </a:cubicBezTo>
                  <a:cubicBezTo>
                    <a:pt x="36285" y="5678"/>
                    <a:pt x="36371" y="5355"/>
                    <a:pt x="36474" y="5037"/>
                  </a:cubicBezTo>
                  <a:cubicBezTo>
                    <a:pt x="36528" y="4866"/>
                    <a:pt x="36581" y="4698"/>
                    <a:pt x="36640" y="4530"/>
                  </a:cubicBezTo>
                  <a:cubicBezTo>
                    <a:pt x="36692" y="4372"/>
                    <a:pt x="36752" y="4215"/>
                    <a:pt x="36811" y="4058"/>
                  </a:cubicBezTo>
                  <a:cubicBezTo>
                    <a:pt x="36868" y="3914"/>
                    <a:pt x="36925" y="3769"/>
                    <a:pt x="36980" y="3626"/>
                  </a:cubicBezTo>
                  <a:cubicBezTo>
                    <a:pt x="37036" y="3484"/>
                    <a:pt x="37086" y="3340"/>
                    <a:pt x="37142" y="3197"/>
                  </a:cubicBezTo>
                  <a:cubicBezTo>
                    <a:pt x="37218" y="3002"/>
                    <a:pt x="37302" y="2812"/>
                    <a:pt x="37392" y="2623"/>
                  </a:cubicBezTo>
                  <a:cubicBezTo>
                    <a:pt x="37479" y="2440"/>
                    <a:pt x="37574" y="2260"/>
                    <a:pt x="37669" y="2083"/>
                  </a:cubicBezTo>
                  <a:cubicBezTo>
                    <a:pt x="37804" y="1839"/>
                    <a:pt x="37944" y="1602"/>
                    <a:pt x="38090" y="1366"/>
                  </a:cubicBezTo>
                  <a:cubicBezTo>
                    <a:pt x="38160" y="1253"/>
                    <a:pt x="38231" y="1141"/>
                    <a:pt x="38302" y="1030"/>
                  </a:cubicBezTo>
                  <a:cubicBezTo>
                    <a:pt x="38372" y="922"/>
                    <a:pt x="38438" y="815"/>
                    <a:pt x="38511" y="710"/>
                  </a:cubicBezTo>
                  <a:cubicBezTo>
                    <a:pt x="38529" y="688"/>
                    <a:pt x="38546" y="668"/>
                    <a:pt x="38563" y="647"/>
                  </a:cubicBezTo>
                  <a:cubicBezTo>
                    <a:pt x="38584" y="626"/>
                    <a:pt x="38606" y="607"/>
                    <a:pt x="38628" y="587"/>
                  </a:cubicBezTo>
                  <a:cubicBezTo>
                    <a:pt x="38663" y="560"/>
                    <a:pt x="38699" y="533"/>
                    <a:pt x="38737" y="509"/>
                  </a:cubicBezTo>
                  <a:cubicBezTo>
                    <a:pt x="38761" y="497"/>
                    <a:pt x="38785" y="484"/>
                    <a:pt x="38809" y="473"/>
                  </a:cubicBezTo>
                  <a:cubicBezTo>
                    <a:pt x="38837" y="460"/>
                    <a:pt x="38866" y="451"/>
                    <a:pt x="38894" y="441"/>
                  </a:cubicBezTo>
                  <a:cubicBezTo>
                    <a:pt x="38918" y="434"/>
                    <a:pt x="38943" y="428"/>
                    <a:pt x="38967" y="424"/>
                  </a:cubicBezTo>
                  <a:lnTo>
                    <a:pt x="38967" y="424"/>
                  </a:lnTo>
                  <a:cubicBezTo>
                    <a:pt x="38967" y="424"/>
                    <a:pt x="38967" y="424"/>
                    <a:pt x="38967" y="424"/>
                  </a:cubicBezTo>
                  <a:lnTo>
                    <a:pt x="38967" y="424"/>
                  </a:lnTo>
                  <a:lnTo>
                    <a:pt x="38967" y="424"/>
                  </a:lnTo>
                  <a:cubicBezTo>
                    <a:pt x="38967" y="424"/>
                    <a:pt x="38967" y="424"/>
                    <a:pt x="38967" y="424"/>
                  </a:cubicBezTo>
                  <a:lnTo>
                    <a:pt x="38967" y="424"/>
                  </a:lnTo>
                  <a:cubicBezTo>
                    <a:pt x="38970" y="424"/>
                    <a:pt x="38974" y="423"/>
                    <a:pt x="38977" y="423"/>
                  </a:cubicBezTo>
                  <a:lnTo>
                    <a:pt x="38977" y="423"/>
                  </a:lnTo>
                  <a:lnTo>
                    <a:pt x="38967" y="424"/>
                  </a:lnTo>
                  <a:lnTo>
                    <a:pt x="38967" y="424"/>
                  </a:lnTo>
                  <a:cubicBezTo>
                    <a:pt x="38974" y="423"/>
                    <a:pt x="38980" y="422"/>
                    <a:pt x="38986" y="421"/>
                  </a:cubicBezTo>
                  <a:lnTo>
                    <a:pt x="38986" y="421"/>
                  </a:lnTo>
                  <a:cubicBezTo>
                    <a:pt x="38983" y="421"/>
                    <a:pt x="38980" y="422"/>
                    <a:pt x="38977" y="423"/>
                  </a:cubicBezTo>
                  <a:lnTo>
                    <a:pt x="38977" y="423"/>
                  </a:lnTo>
                  <a:lnTo>
                    <a:pt x="39026" y="417"/>
                  </a:lnTo>
                  <a:lnTo>
                    <a:pt x="39007" y="417"/>
                  </a:lnTo>
                  <a:cubicBezTo>
                    <a:pt x="39022" y="416"/>
                    <a:pt x="39037" y="416"/>
                    <a:pt x="39052" y="416"/>
                  </a:cubicBezTo>
                  <a:cubicBezTo>
                    <a:pt x="39083" y="416"/>
                    <a:pt x="39114" y="418"/>
                    <a:pt x="39144" y="423"/>
                  </a:cubicBezTo>
                  <a:lnTo>
                    <a:pt x="39144" y="423"/>
                  </a:lnTo>
                  <a:cubicBezTo>
                    <a:pt x="39168" y="427"/>
                    <a:pt x="39192" y="431"/>
                    <a:pt x="39216" y="435"/>
                  </a:cubicBezTo>
                  <a:cubicBezTo>
                    <a:pt x="39260" y="448"/>
                    <a:pt x="39303" y="459"/>
                    <a:pt x="39349" y="473"/>
                  </a:cubicBezTo>
                  <a:cubicBezTo>
                    <a:pt x="39393" y="487"/>
                    <a:pt x="39437" y="504"/>
                    <a:pt x="39483" y="520"/>
                  </a:cubicBezTo>
                  <a:cubicBezTo>
                    <a:pt x="39570" y="557"/>
                    <a:pt x="39657" y="596"/>
                    <a:pt x="39741" y="639"/>
                  </a:cubicBezTo>
                  <a:cubicBezTo>
                    <a:pt x="39766" y="653"/>
                    <a:pt x="39792" y="668"/>
                    <a:pt x="39814" y="683"/>
                  </a:cubicBezTo>
                  <a:lnTo>
                    <a:pt x="39885" y="734"/>
                  </a:lnTo>
                  <a:cubicBezTo>
                    <a:pt x="39936" y="777"/>
                    <a:pt x="39986" y="818"/>
                    <a:pt x="40036" y="861"/>
                  </a:cubicBezTo>
                  <a:cubicBezTo>
                    <a:pt x="40123" y="948"/>
                    <a:pt x="40205" y="1038"/>
                    <a:pt x="40284" y="1133"/>
                  </a:cubicBezTo>
                  <a:cubicBezTo>
                    <a:pt x="40338" y="1206"/>
                    <a:pt x="40390" y="1280"/>
                    <a:pt x="40438" y="1358"/>
                  </a:cubicBezTo>
                  <a:cubicBezTo>
                    <a:pt x="40476" y="1426"/>
                    <a:pt x="40510" y="1495"/>
                    <a:pt x="40542" y="1567"/>
                  </a:cubicBezTo>
                  <a:cubicBezTo>
                    <a:pt x="40588" y="1685"/>
                    <a:pt x="40629" y="1804"/>
                    <a:pt x="40667" y="1926"/>
                  </a:cubicBezTo>
                  <a:cubicBezTo>
                    <a:pt x="40667" y="1926"/>
                    <a:pt x="40667" y="1926"/>
                    <a:pt x="40667" y="1926"/>
                  </a:cubicBezTo>
                  <a:lnTo>
                    <a:pt x="40667" y="1926"/>
                  </a:lnTo>
                  <a:lnTo>
                    <a:pt x="40669" y="1931"/>
                  </a:lnTo>
                  <a:lnTo>
                    <a:pt x="40669" y="1932"/>
                  </a:lnTo>
                  <a:cubicBezTo>
                    <a:pt x="40832" y="2502"/>
                    <a:pt x="40974" y="3078"/>
                    <a:pt x="41133" y="3650"/>
                  </a:cubicBezTo>
                  <a:cubicBezTo>
                    <a:pt x="41212" y="3938"/>
                    <a:pt x="41297" y="4225"/>
                    <a:pt x="41389" y="4509"/>
                  </a:cubicBezTo>
                  <a:cubicBezTo>
                    <a:pt x="41486" y="4807"/>
                    <a:pt x="41584" y="5103"/>
                    <a:pt x="41674" y="5402"/>
                  </a:cubicBezTo>
                  <a:cubicBezTo>
                    <a:pt x="41772" y="5754"/>
                    <a:pt x="41864" y="6107"/>
                    <a:pt x="41956" y="6460"/>
                  </a:cubicBezTo>
                  <a:cubicBezTo>
                    <a:pt x="42003" y="6639"/>
                    <a:pt x="42051" y="6819"/>
                    <a:pt x="42093" y="7000"/>
                  </a:cubicBezTo>
                  <a:cubicBezTo>
                    <a:pt x="42136" y="7174"/>
                    <a:pt x="42173" y="7348"/>
                    <a:pt x="42201" y="7523"/>
                  </a:cubicBezTo>
                  <a:cubicBezTo>
                    <a:pt x="42201" y="7524"/>
                    <a:pt x="42201" y="7525"/>
                    <a:pt x="42201" y="7525"/>
                  </a:cubicBezTo>
                  <a:cubicBezTo>
                    <a:pt x="42203" y="7528"/>
                    <a:pt x="42203" y="7531"/>
                    <a:pt x="42203" y="7535"/>
                  </a:cubicBezTo>
                  <a:cubicBezTo>
                    <a:pt x="42203" y="7531"/>
                    <a:pt x="42203" y="7528"/>
                    <a:pt x="42203" y="7527"/>
                  </a:cubicBezTo>
                  <a:cubicBezTo>
                    <a:pt x="42231" y="7729"/>
                    <a:pt x="42256" y="7933"/>
                    <a:pt x="42282" y="8138"/>
                  </a:cubicBezTo>
                  <a:cubicBezTo>
                    <a:pt x="42304" y="8337"/>
                    <a:pt x="42326" y="8538"/>
                    <a:pt x="42355" y="8738"/>
                  </a:cubicBezTo>
                  <a:cubicBezTo>
                    <a:pt x="42382" y="8937"/>
                    <a:pt x="42410" y="9133"/>
                    <a:pt x="42457" y="9331"/>
                  </a:cubicBezTo>
                  <a:cubicBezTo>
                    <a:pt x="42507" y="9529"/>
                    <a:pt x="42560" y="9725"/>
                    <a:pt x="42616" y="9922"/>
                  </a:cubicBezTo>
                  <a:cubicBezTo>
                    <a:pt x="42735" y="10332"/>
                    <a:pt x="42844" y="10743"/>
                    <a:pt x="42958" y="11155"/>
                  </a:cubicBezTo>
                  <a:cubicBezTo>
                    <a:pt x="43019" y="11378"/>
                    <a:pt x="43081" y="11600"/>
                    <a:pt x="43135" y="11823"/>
                  </a:cubicBezTo>
                  <a:cubicBezTo>
                    <a:pt x="43187" y="12040"/>
                    <a:pt x="43228" y="12257"/>
                    <a:pt x="43276" y="12473"/>
                  </a:cubicBezTo>
                  <a:cubicBezTo>
                    <a:pt x="43371" y="12928"/>
                    <a:pt x="43488" y="13377"/>
                    <a:pt x="43597" y="13827"/>
                  </a:cubicBezTo>
                  <a:cubicBezTo>
                    <a:pt x="43648" y="14042"/>
                    <a:pt x="43700" y="14256"/>
                    <a:pt x="43744" y="14471"/>
                  </a:cubicBezTo>
                  <a:cubicBezTo>
                    <a:pt x="43789" y="14679"/>
                    <a:pt x="43822" y="14888"/>
                    <a:pt x="43855" y="15098"/>
                  </a:cubicBezTo>
                  <a:cubicBezTo>
                    <a:pt x="43890" y="15336"/>
                    <a:pt x="43925" y="15573"/>
                    <a:pt x="43958" y="15810"/>
                  </a:cubicBezTo>
                  <a:cubicBezTo>
                    <a:pt x="43991" y="16048"/>
                    <a:pt x="44017" y="16287"/>
                    <a:pt x="44044" y="16524"/>
                  </a:cubicBezTo>
                  <a:cubicBezTo>
                    <a:pt x="44048" y="16607"/>
                    <a:pt x="44116" y="16669"/>
                    <a:pt x="44197" y="16669"/>
                  </a:cubicBezTo>
                  <a:cubicBezTo>
                    <a:pt x="44202" y="16669"/>
                    <a:pt x="44207" y="16669"/>
                    <a:pt x="44211" y="16668"/>
                  </a:cubicBezTo>
                  <a:cubicBezTo>
                    <a:pt x="44298" y="16660"/>
                    <a:pt x="44362" y="16583"/>
                    <a:pt x="44351" y="16497"/>
                  </a:cubicBezTo>
                  <a:cubicBezTo>
                    <a:pt x="44302" y="16076"/>
                    <a:pt x="44245" y="15657"/>
                    <a:pt x="44181" y="15239"/>
                  </a:cubicBezTo>
                  <a:cubicBezTo>
                    <a:pt x="44150" y="15024"/>
                    <a:pt x="44120" y="14810"/>
                    <a:pt x="44077" y="14596"/>
                  </a:cubicBezTo>
                  <a:cubicBezTo>
                    <a:pt x="44039" y="14395"/>
                    <a:pt x="43996" y="14196"/>
                    <a:pt x="43949" y="13998"/>
                  </a:cubicBezTo>
                  <a:cubicBezTo>
                    <a:pt x="43839" y="13540"/>
                    <a:pt x="43724" y="13088"/>
                    <a:pt x="43621" y="12630"/>
                  </a:cubicBezTo>
                  <a:cubicBezTo>
                    <a:pt x="43572" y="12418"/>
                    <a:pt x="43529" y="12204"/>
                    <a:pt x="43485" y="11991"/>
                  </a:cubicBezTo>
                  <a:cubicBezTo>
                    <a:pt x="43437" y="11767"/>
                    <a:pt x="43377" y="11547"/>
                    <a:pt x="43319" y="11327"/>
                  </a:cubicBezTo>
                  <a:cubicBezTo>
                    <a:pt x="43262" y="11123"/>
                    <a:pt x="43205" y="10921"/>
                    <a:pt x="43149" y="10718"/>
                  </a:cubicBezTo>
                  <a:cubicBezTo>
                    <a:pt x="43092" y="10504"/>
                    <a:pt x="43037" y="10291"/>
                    <a:pt x="42975" y="10080"/>
                  </a:cubicBezTo>
                  <a:cubicBezTo>
                    <a:pt x="42913" y="9868"/>
                    <a:pt x="42853" y="9657"/>
                    <a:pt x="42796" y="9444"/>
                  </a:cubicBezTo>
                  <a:cubicBezTo>
                    <a:pt x="42742" y="9241"/>
                    <a:pt x="42704" y="9034"/>
                    <a:pt x="42670" y="8825"/>
                  </a:cubicBezTo>
                  <a:cubicBezTo>
                    <a:pt x="42609" y="8405"/>
                    <a:pt x="42568" y="7983"/>
                    <a:pt x="42507" y="7563"/>
                  </a:cubicBezTo>
                  <a:cubicBezTo>
                    <a:pt x="42476" y="7351"/>
                    <a:pt x="42434" y="7142"/>
                    <a:pt x="42383" y="6935"/>
                  </a:cubicBezTo>
                  <a:cubicBezTo>
                    <a:pt x="42331" y="6719"/>
                    <a:pt x="42275" y="6506"/>
                    <a:pt x="42218" y="6292"/>
                  </a:cubicBezTo>
                  <a:cubicBezTo>
                    <a:pt x="42111" y="5882"/>
                    <a:pt x="42010" y="5469"/>
                    <a:pt x="41883" y="5064"/>
                  </a:cubicBezTo>
                  <a:cubicBezTo>
                    <a:pt x="41818" y="4856"/>
                    <a:pt x="41748" y="4650"/>
                    <a:pt x="41680" y="4443"/>
                  </a:cubicBezTo>
                  <a:cubicBezTo>
                    <a:pt x="41617" y="4244"/>
                    <a:pt x="41554" y="4042"/>
                    <a:pt x="41495" y="3841"/>
                  </a:cubicBezTo>
                  <a:lnTo>
                    <a:pt x="41495" y="3845"/>
                  </a:lnTo>
                  <a:cubicBezTo>
                    <a:pt x="41310" y="3200"/>
                    <a:pt x="41156" y="2550"/>
                    <a:pt x="40974" y="1905"/>
                  </a:cubicBezTo>
                  <a:cubicBezTo>
                    <a:pt x="40935" y="1760"/>
                    <a:pt x="40887" y="1617"/>
                    <a:pt x="40832" y="1476"/>
                  </a:cubicBezTo>
                  <a:cubicBezTo>
                    <a:pt x="40767" y="1320"/>
                    <a:pt x="40685" y="1171"/>
                    <a:pt x="40583" y="1033"/>
                  </a:cubicBezTo>
                  <a:cubicBezTo>
                    <a:pt x="40401" y="780"/>
                    <a:pt x="40172" y="550"/>
                    <a:pt x="39903" y="389"/>
                  </a:cubicBezTo>
                  <a:cubicBezTo>
                    <a:pt x="39812" y="338"/>
                    <a:pt x="39717" y="292"/>
                    <a:pt x="39621" y="254"/>
                  </a:cubicBezTo>
                  <a:cubicBezTo>
                    <a:pt x="39529" y="215"/>
                    <a:pt x="39434" y="182"/>
                    <a:pt x="39337" y="156"/>
                  </a:cubicBezTo>
                  <a:cubicBezTo>
                    <a:pt x="39301" y="145"/>
                    <a:pt x="39263" y="137"/>
                    <a:pt x="39225" y="129"/>
                  </a:cubicBezTo>
                  <a:cubicBezTo>
                    <a:pt x="39178" y="120"/>
                    <a:pt x="39130" y="115"/>
                    <a:pt x="39081" y="113"/>
                  </a:cubicBezTo>
                  <a:cubicBezTo>
                    <a:pt x="39030" y="115"/>
                    <a:pt x="38989" y="117"/>
                    <a:pt x="38939" y="121"/>
                  </a:cubicBezTo>
                  <a:cubicBezTo>
                    <a:pt x="38896" y="128"/>
                    <a:pt x="38853" y="136"/>
                    <a:pt x="38810" y="150"/>
                  </a:cubicBezTo>
                  <a:cubicBezTo>
                    <a:pt x="38718" y="175"/>
                    <a:pt x="38633" y="215"/>
                    <a:pt x="38552" y="269"/>
                  </a:cubicBezTo>
                  <a:cubicBezTo>
                    <a:pt x="38502" y="300"/>
                    <a:pt x="38454" y="335"/>
                    <a:pt x="38408" y="375"/>
                  </a:cubicBezTo>
                  <a:cubicBezTo>
                    <a:pt x="38358" y="417"/>
                    <a:pt x="38312" y="466"/>
                    <a:pt x="38270" y="519"/>
                  </a:cubicBezTo>
                  <a:cubicBezTo>
                    <a:pt x="38210" y="595"/>
                    <a:pt x="38164" y="680"/>
                    <a:pt x="38114" y="763"/>
                  </a:cubicBezTo>
                  <a:cubicBezTo>
                    <a:pt x="38006" y="938"/>
                    <a:pt x="37895" y="1112"/>
                    <a:pt x="37788" y="1291"/>
                  </a:cubicBezTo>
                  <a:cubicBezTo>
                    <a:pt x="37677" y="1476"/>
                    <a:pt x="37563" y="1662"/>
                    <a:pt x="37458" y="1852"/>
                  </a:cubicBezTo>
                  <a:cubicBezTo>
                    <a:pt x="37351" y="2046"/>
                    <a:pt x="37246" y="2243"/>
                    <a:pt x="37148" y="2442"/>
                  </a:cubicBezTo>
                  <a:cubicBezTo>
                    <a:pt x="37056" y="2629"/>
                    <a:pt x="36972" y="2819"/>
                    <a:pt x="36896" y="3012"/>
                  </a:cubicBezTo>
                  <a:cubicBezTo>
                    <a:pt x="36819" y="3210"/>
                    <a:pt x="36749" y="3409"/>
                    <a:pt x="36673" y="3607"/>
                  </a:cubicBezTo>
                  <a:cubicBezTo>
                    <a:pt x="36578" y="3849"/>
                    <a:pt x="36480" y="4092"/>
                    <a:pt x="36395" y="4337"/>
                  </a:cubicBezTo>
                  <a:cubicBezTo>
                    <a:pt x="36319" y="4552"/>
                    <a:pt x="36249" y="4767"/>
                    <a:pt x="36178" y="4984"/>
                  </a:cubicBezTo>
                  <a:cubicBezTo>
                    <a:pt x="36111" y="5190"/>
                    <a:pt x="36054" y="5399"/>
                    <a:pt x="35993" y="5605"/>
                  </a:cubicBezTo>
                  <a:cubicBezTo>
                    <a:pt x="35932" y="5806"/>
                    <a:pt x="35869" y="6005"/>
                    <a:pt x="35809" y="6205"/>
                  </a:cubicBezTo>
                  <a:cubicBezTo>
                    <a:pt x="35739" y="6436"/>
                    <a:pt x="35670" y="6667"/>
                    <a:pt x="35598" y="6897"/>
                  </a:cubicBezTo>
                  <a:cubicBezTo>
                    <a:pt x="35532" y="7110"/>
                    <a:pt x="35469" y="7326"/>
                    <a:pt x="35405" y="7542"/>
                  </a:cubicBezTo>
                  <a:cubicBezTo>
                    <a:pt x="35342" y="7764"/>
                    <a:pt x="35288" y="7989"/>
                    <a:pt x="35237" y="8215"/>
                  </a:cubicBezTo>
                  <a:cubicBezTo>
                    <a:pt x="35144" y="8639"/>
                    <a:pt x="35057" y="9065"/>
                    <a:pt x="34959" y="9490"/>
                  </a:cubicBezTo>
                  <a:cubicBezTo>
                    <a:pt x="34905" y="9711"/>
                    <a:pt x="34853" y="9931"/>
                    <a:pt x="34796" y="10151"/>
                  </a:cubicBezTo>
                  <a:cubicBezTo>
                    <a:pt x="34740" y="10371"/>
                    <a:pt x="34682" y="10591"/>
                    <a:pt x="34630" y="10811"/>
                  </a:cubicBezTo>
                  <a:cubicBezTo>
                    <a:pt x="34528" y="11232"/>
                    <a:pt x="34437" y="11653"/>
                    <a:pt x="34338" y="12075"/>
                  </a:cubicBezTo>
                  <a:cubicBezTo>
                    <a:pt x="34338" y="12073"/>
                    <a:pt x="34338" y="12071"/>
                    <a:pt x="34338" y="12071"/>
                  </a:cubicBezTo>
                  <a:cubicBezTo>
                    <a:pt x="34337" y="12075"/>
                    <a:pt x="34335" y="12078"/>
                    <a:pt x="34335" y="12079"/>
                  </a:cubicBezTo>
                  <a:lnTo>
                    <a:pt x="34334" y="12090"/>
                  </a:lnTo>
                  <a:lnTo>
                    <a:pt x="34334" y="12087"/>
                  </a:lnTo>
                  <a:cubicBezTo>
                    <a:pt x="34316" y="12157"/>
                    <a:pt x="34300" y="12227"/>
                    <a:pt x="34283" y="12295"/>
                  </a:cubicBezTo>
                  <a:cubicBezTo>
                    <a:pt x="34174" y="12741"/>
                    <a:pt x="34069" y="13189"/>
                    <a:pt x="33998" y="13643"/>
                  </a:cubicBezTo>
                  <a:cubicBezTo>
                    <a:pt x="33963" y="13873"/>
                    <a:pt x="33932" y="14102"/>
                    <a:pt x="33897" y="14332"/>
                  </a:cubicBezTo>
                  <a:cubicBezTo>
                    <a:pt x="33862" y="14547"/>
                    <a:pt x="33822" y="14761"/>
                    <a:pt x="33778" y="14975"/>
                  </a:cubicBezTo>
                  <a:cubicBezTo>
                    <a:pt x="33732" y="15191"/>
                    <a:pt x="33685" y="15407"/>
                    <a:pt x="33639" y="15624"/>
                  </a:cubicBezTo>
                  <a:cubicBezTo>
                    <a:pt x="33586" y="15869"/>
                    <a:pt x="33537" y="16114"/>
                    <a:pt x="33487" y="16360"/>
                  </a:cubicBezTo>
                  <a:cubicBezTo>
                    <a:pt x="33392" y="16811"/>
                    <a:pt x="33292" y="17260"/>
                    <a:pt x="33188" y="17710"/>
                  </a:cubicBezTo>
                  <a:cubicBezTo>
                    <a:pt x="33148" y="17871"/>
                    <a:pt x="33107" y="18033"/>
                    <a:pt x="33061" y="18196"/>
                  </a:cubicBezTo>
                  <a:cubicBezTo>
                    <a:pt x="33015" y="18357"/>
                    <a:pt x="32966" y="18519"/>
                    <a:pt x="32920" y="18682"/>
                  </a:cubicBezTo>
                  <a:cubicBezTo>
                    <a:pt x="32838" y="18972"/>
                    <a:pt x="32755" y="19261"/>
                    <a:pt x="32683" y="19553"/>
                  </a:cubicBezTo>
                  <a:cubicBezTo>
                    <a:pt x="32532" y="20157"/>
                    <a:pt x="32375" y="20760"/>
                    <a:pt x="32236" y="21368"/>
                  </a:cubicBezTo>
                  <a:cubicBezTo>
                    <a:pt x="32236" y="21368"/>
                    <a:pt x="32236" y="21370"/>
                    <a:pt x="32236" y="21370"/>
                  </a:cubicBezTo>
                  <a:lnTo>
                    <a:pt x="32233" y="21387"/>
                  </a:lnTo>
                  <a:lnTo>
                    <a:pt x="32233" y="21383"/>
                  </a:lnTo>
                  <a:cubicBezTo>
                    <a:pt x="32216" y="21455"/>
                    <a:pt x="32200" y="21527"/>
                    <a:pt x="32178" y="21598"/>
                  </a:cubicBezTo>
                  <a:cubicBezTo>
                    <a:pt x="32159" y="21661"/>
                    <a:pt x="32138" y="21724"/>
                    <a:pt x="32116" y="21788"/>
                  </a:cubicBezTo>
                  <a:cubicBezTo>
                    <a:pt x="32081" y="21878"/>
                    <a:pt x="32043" y="21967"/>
                    <a:pt x="32002" y="22055"/>
                  </a:cubicBezTo>
                  <a:cubicBezTo>
                    <a:pt x="31969" y="22130"/>
                    <a:pt x="31929" y="22203"/>
                    <a:pt x="31889" y="22275"/>
                  </a:cubicBezTo>
                  <a:cubicBezTo>
                    <a:pt x="31818" y="22399"/>
                    <a:pt x="31742" y="22519"/>
                    <a:pt x="31660" y="22635"/>
                  </a:cubicBezTo>
                  <a:cubicBezTo>
                    <a:pt x="31527" y="22806"/>
                    <a:pt x="31381" y="22964"/>
                    <a:pt x="31233" y="23121"/>
                  </a:cubicBezTo>
                  <a:cubicBezTo>
                    <a:pt x="31164" y="23192"/>
                    <a:pt x="31098" y="23263"/>
                    <a:pt x="31033" y="23336"/>
                  </a:cubicBezTo>
                  <a:cubicBezTo>
                    <a:pt x="30979" y="23396"/>
                    <a:pt x="30929" y="23456"/>
                    <a:pt x="30875" y="23515"/>
                  </a:cubicBezTo>
                  <a:cubicBezTo>
                    <a:pt x="30770" y="23621"/>
                    <a:pt x="30664" y="23722"/>
                    <a:pt x="30557" y="23824"/>
                  </a:cubicBezTo>
                  <a:cubicBezTo>
                    <a:pt x="30485" y="23888"/>
                    <a:pt x="30416" y="23955"/>
                    <a:pt x="30346" y="24021"/>
                  </a:cubicBezTo>
                  <a:cubicBezTo>
                    <a:pt x="30291" y="24074"/>
                    <a:pt x="30238" y="24126"/>
                    <a:pt x="30180" y="24173"/>
                  </a:cubicBezTo>
                  <a:cubicBezTo>
                    <a:pt x="30161" y="24188"/>
                    <a:pt x="30140" y="24200"/>
                    <a:pt x="30121" y="24213"/>
                  </a:cubicBezTo>
                  <a:lnTo>
                    <a:pt x="30096" y="24224"/>
                  </a:lnTo>
                  <a:lnTo>
                    <a:pt x="30083" y="24229"/>
                  </a:lnTo>
                  <a:lnTo>
                    <a:pt x="30077" y="24226"/>
                  </a:lnTo>
                  <a:lnTo>
                    <a:pt x="30063" y="24213"/>
                  </a:lnTo>
                  <a:cubicBezTo>
                    <a:pt x="30010" y="24158"/>
                    <a:pt x="29963" y="24101"/>
                    <a:pt x="29914" y="24040"/>
                  </a:cubicBezTo>
                  <a:lnTo>
                    <a:pt x="29914" y="24040"/>
                  </a:lnTo>
                  <a:lnTo>
                    <a:pt x="29927" y="24058"/>
                  </a:lnTo>
                  <a:cubicBezTo>
                    <a:pt x="29833" y="23938"/>
                    <a:pt x="29741" y="23814"/>
                    <a:pt x="29659" y="23686"/>
                  </a:cubicBezTo>
                  <a:cubicBezTo>
                    <a:pt x="29526" y="23461"/>
                    <a:pt x="29396" y="23233"/>
                    <a:pt x="29274" y="23002"/>
                  </a:cubicBezTo>
                  <a:cubicBezTo>
                    <a:pt x="29148" y="22763"/>
                    <a:pt x="29034" y="22518"/>
                    <a:pt x="28925" y="22271"/>
                  </a:cubicBezTo>
                  <a:lnTo>
                    <a:pt x="28925" y="22271"/>
                  </a:lnTo>
                  <a:lnTo>
                    <a:pt x="28929" y="22282"/>
                  </a:lnTo>
                  <a:cubicBezTo>
                    <a:pt x="28841" y="22077"/>
                    <a:pt x="28755" y="21872"/>
                    <a:pt x="28676" y="21663"/>
                  </a:cubicBezTo>
                  <a:cubicBezTo>
                    <a:pt x="28594" y="21446"/>
                    <a:pt x="28521" y="21226"/>
                    <a:pt x="28456" y="21004"/>
                  </a:cubicBezTo>
                  <a:cubicBezTo>
                    <a:pt x="28385" y="20756"/>
                    <a:pt x="28315" y="20507"/>
                    <a:pt x="28236" y="20262"/>
                  </a:cubicBezTo>
                  <a:cubicBezTo>
                    <a:pt x="28155" y="20015"/>
                    <a:pt x="28070" y="19771"/>
                    <a:pt x="27983" y="19529"/>
                  </a:cubicBezTo>
                  <a:cubicBezTo>
                    <a:pt x="27812" y="19052"/>
                    <a:pt x="27633" y="18581"/>
                    <a:pt x="27490" y="18095"/>
                  </a:cubicBezTo>
                  <a:cubicBezTo>
                    <a:pt x="27454" y="17960"/>
                    <a:pt x="27424" y="17827"/>
                    <a:pt x="27397" y="17691"/>
                  </a:cubicBezTo>
                  <a:cubicBezTo>
                    <a:pt x="27372" y="17564"/>
                    <a:pt x="27349" y="17436"/>
                    <a:pt x="27329" y="17306"/>
                  </a:cubicBezTo>
                  <a:cubicBezTo>
                    <a:pt x="27329" y="17305"/>
                    <a:pt x="27329" y="17304"/>
                    <a:pt x="27329" y="17303"/>
                  </a:cubicBezTo>
                  <a:cubicBezTo>
                    <a:pt x="27327" y="17300"/>
                    <a:pt x="27327" y="17297"/>
                    <a:pt x="27327" y="17295"/>
                  </a:cubicBezTo>
                  <a:lnTo>
                    <a:pt x="27327" y="17298"/>
                  </a:lnTo>
                  <a:cubicBezTo>
                    <a:pt x="27280" y="16972"/>
                    <a:pt x="27236" y="16645"/>
                    <a:pt x="27185" y="16319"/>
                  </a:cubicBezTo>
                  <a:cubicBezTo>
                    <a:pt x="27160" y="16151"/>
                    <a:pt x="27128" y="15983"/>
                    <a:pt x="27098" y="15817"/>
                  </a:cubicBezTo>
                  <a:cubicBezTo>
                    <a:pt x="27068" y="15654"/>
                    <a:pt x="27041" y="15489"/>
                    <a:pt x="27015" y="15326"/>
                  </a:cubicBezTo>
                  <a:lnTo>
                    <a:pt x="27015" y="15326"/>
                  </a:lnTo>
                  <a:cubicBezTo>
                    <a:pt x="27015" y="15332"/>
                    <a:pt x="27017" y="15339"/>
                    <a:pt x="27017" y="15343"/>
                  </a:cubicBezTo>
                  <a:cubicBezTo>
                    <a:pt x="26941" y="14819"/>
                    <a:pt x="26875" y="14292"/>
                    <a:pt x="26800" y="13767"/>
                  </a:cubicBezTo>
                  <a:cubicBezTo>
                    <a:pt x="26737" y="13325"/>
                    <a:pt x="26681" y="12880"/>
                    <a:pt x="26594" y="12443"/>
                  </a:cubicBezTo>
                  <a:cubicBezTo>
                    <a:pt x="26507" y="11997"/>
                    <a:pt x="26400" y="11554"/>
                    <a:pt x="26286" y="11114"/>
                  </a:cubicBezTo>
                  <a:cubicBezTo>
                    <a:pt x="26175" y="10685"/>
                    <a:pt x="26061" y="10256"/>
                    <a:pt x="25969" y="9820"/>
                  </a:cubicBezTo>
                  <a:cubicBezTo>
                    <a:pt x="25923" y="9602"/>
                    <a:pt x="25877" y="9383"/>
                    <a:pt x="25831" y="9167"/>
                  </a:cubicBezTo>
                  <a:cubicBezTo>
                    <a:pt x="25782" y="8943"/>
                    <a:pt x="25727" y="8722"/>
                    <a:pt x="25673" y="8502"/>
                  </a:cubicBezTo>
                  <a:cubicBezTo>
                    <a:pt x="25565" y="8063"/>
                    <a:pt x="25432" y="7631"/>
                    <a:pt x="25315" y="7196"/>
                  </a:cubicBezTo>
                  <a:cubicBezTo>
                    <a:pt x="25257" y="6976"/>
                    <a:pt x="25203" y="6754"/>
                    <a:pt x="25159" y="6531"/>
                  </a:cubicBezTo>
                  <a:cubicBezTo>
                    <a:pt x="25117" y="6319"/>
                    <a:pt x="25087" y="6105"/>
                    <a:pt x="25053" y="5891"/>
                  </a:cubicBezTo>
                  <a:cubicBezTo>
                    <a:pt x="25019" y="5678"/>
                    <a:pt x="24983" y="5464"/>
                    <a:pt x="24935" y="5253"/>
                  </a:cubicBezTo>
                  <a:cubicBezTo>
                    <a:pt x="24912" y="5139"/>
                    <a:pt x="24886" y="5027"/>
                    <a:pt x="24856" y="4916"/>
                  </a:cubicBezTo>
                  <a:cubicBezTo>
                    <a:pt x="24828" y="4815"/>
                    <a:pt x="24798" y="4715"/>
                    <a:pt x="24766" y="4617"/>
                  </a:cubicBezTo>
                  <a:cubicBezTo>
                    <a:pt x="24628" y="4193"/>
                    <a:pt x="24446" y="3784"/>
                    <a:pt x="24269" y="3378"/>
                  </a:cubicBezTo>
                  <a:lnTo>
                    <a:pt x="24269" y="3378"/>
                  </a:lnTo>
                  <a:cubicBezTo>
                    <a:pt x="24269" y="3378"/>
                    <a:pt x="24270" y="3379"/>
                    <a:pt x="24270" y="3380"/>
                  </a:cubicBezTo>
                  <a:lnTo>
                    <a:pt x="24270" y="3380"/>
                  </a:lnTo>
                  <a:cubicBezTo>
                    <a:pt x="24106" y="2995"/>
                    <a:pt x="23969" y="2600"/>
                    <a:pt x="23813" y="2211"/>
                  </a:cubicBezTo>
                  <a:cubicBezTo>
                    <a:pt x="23739" y="2027"/>
                    <a:pt x="23664" y="1842"/>
                    <a:pt x="23579" y="1665"/>
                  </a:cubicBezTo>
                  <a:cubicBezTo>
                    <a:pt x="23493" y="1486"/>
                    <a:pt x="23397" y="1313"/>
                    <a:pt x="23289" y="1149"/>
                  </a:cubicBezTo>
                  <a:cubicBezTo>
                    <a:pt x="23224" y="1049"/>
                    <a:pt x="23156" y="952"/>
                    <a:pt x="23083" y="859"/>
                  </a:cubicBezTo>
                  <a:cubicBezTo>
                    <a:pt x="23020" y="780"/>
                    <a:pt x="22954" y="702"/>
                    <a:pt x="22885" y="628"/>
                  </a:cubicBezTo>
                  <a:cubicBezTo>
                    <a:pt x="22746" y="478"/>
                    <a:pt x="22593" y="340"/>
                    <a:pt x="22428" y="216"/>
                  </a:cubicBezTo>
                  <a:cubicBezTo>
                    <a:pt x="22362" y="164"/>
                    <a:pt x="22290" y="118"/>
                    <a:pt x="22213" y="82"/>
                  </a:cubicBezTo>
                  <a:cubicBezTo>
                    <a:pt x="22137" y="47"/>
                    <a:pt x="22056" y="12"/>
                    <a:pt x="21971" y="3"/>
                  </a:cubicBezTo>
                  <a:cubicBezTo>
                    <a:pt x="21955" y="1"/>
                    <a:pt x="21939" y="0"/>
                    <a:pt x="219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5" name="Google Shape;13915;p25"/>
            <p:cNvSpPr/>
            <p:nvPr/>
          </p:nvSpPr>
          <p:spPr>
            <a:xfrm>
              <a:off x="7227351" y="4085542"/>
              <a:ext cx="131071" cy="12280"/>
            </a:xfrm>
            <a:custGeom>
              <a:avLst/>
              <a:gdLst/>
              <a:ahLst/>
              <a:cxnLst/>
              <a:rect l="l" t="t" r="r" b="b"/>
              <a:pathLst>
                <a:path w="3896" h="365" extrusionOk="0">
                  <a:moveTo>
                    <a:pt x="2048" y="1"/>
                  </a:moveTo>
                  <a:cubicBezTo>
                    <a:pt x="2009" y="1"/>
                    <a:pt x="1969" y="2"/>
                    <a:pt x="1930" y="2"/>
                  </a:cubicBezTo>
                  <a:cubicBezTo>
                    <a:pt x="1897" y="3"/>
                    <a:pt x="1864" y="3"/>
                    <a:pt x="1831" y="3"/>
                  </a:cubicBezTo>
                  <a:cubicBezTo>
                    <a:pt x="1799" y="3"/>
                    <a:pt x="1766" y="3"/>
                    <a:pt x="1734" y="4"/>
                  </a:cubicBezTo>
                  <a:lnTo>
                    <a:pt x="1724" y="4"/>
                  </a:lnTo>
                  <a:cubicBezTo>
                    <a:pt x="1605" y="7"/>
                    <a:pt x="1487" y="10"/>
                    <a:pt x="1368" y="15"/>
                  </a:cubicBezTo>
                  <a:lnTo>
                    <a:pt x="1347" y="15"/>
                  </a:lnTo>
                  <a:cubicBezTo>
                    <a:pt x="1298" y="15"/>
                    <a:pt x="1249" y="18"/>
                    <a:pt x="1200" y="21"/>
                  </a:cubicBezTo>
                  <a:cubicBezTo>
                    <a:pt x="1138" y="23"/>
                    <a:pt x="1078" y="26"/>
                    <a:pt x="1017" y="29"/>
                  </a:cubicBezTo>
                  <a:cubicBezTo>
                    <a:pt x="923" y="32"/>
                    <a:pt x="830" y="37"/>
                    <a:pt x="738" y="43"/>
                  </a:cubicBezTo>
                  <a:cubicBezTo>
                    <a:pt x="626" y="49"/>
                    <a:pt x="513" y="56"/>
                    <a:pt x="399" y="62"/>
                  </a:cubicBezTo>
                  <a:cubicBezTo>
                    <a:pt x="352" y="67"/>
                    <a:pt x="303" y="68"/>
                    <a:pt x="255" y="70"/>
                  </a:cubicBezTo>
                  <a:cubicBezTo>
                    <a:pt x="214" y="73"/>
                    <a:pt x="173" y="78"/>
                    <a:pt x="133" y="78"/>
                  </a:cubicBezTo>
                  <a:lnTo>
                    <a:pt x="151" y="78"/>
                  </a:lnTo>
                  <a:cubicBezTo>
                    <a:pt x="152" y="78"/>
                    <a:pt x="152" y="79"/>
                    <a:pt x="153" y="79"/>
                  </a:cubicBezTo>
                  <a:lnTo>
                    <a:pt x="153" y="79"/>
                  </a:lnTo>
                  <a:cubicBezTo>
                    <a:pt x="151" y="79"/>
                    <a:pt x="149" y="79"/>
                    <a:pt x="146" y="79"/>
                  </a:cubicBezTo>
                  <a:cubicBezTo>
                    <a:pt x="111" y="79"/>
                    <a:pt x="77" y="91"/>
                    <a:pt x="49" y="114"/>
                  </a:cubicBezTo>
                  <a:cubicBezTo>
                    <a:pt x="16" y="144"/>
                    <a:pt x="0" y="189"/>
                    <a:pt x="3" y="233"/>
                  </a:cubicBezTo>
                  <a:cubicBezTo>
                    <a:pt x="10" y="306"/>
                    <a:pt x="70" y="363"/>
                    <a:pt x="144" y="364"/>
                  </a:cubicBezTo>
                  <a:cubicBezTo>
                    <a:pt x="154" y="364"/>
                    <a:pt x="165" y="363"/>
                    <a:pt x="174" y="361"/>
                  </a:cubicBezTo>
                  <a:lnTo>
                    <a:pt x="184" y="358"/>
                  </a:lnTo>
                  <a:cubicBezTo>
                    <a:pt x="314" y="342"/>
                    <a:pt x="442" y="338"/>
                    <a:pt x="570" y="328"/>
                  </a:cubicBezTo>
                  <a:cubicBezTo>
                    <a:pt x="702" y="319"/>
                    <a:pt x="836" y="309"/>
                    <a:pt x="966" y="301"/>
                  </a:cubicBezTo>
                  <a:cubicBezTo>
                    <a:pt x="1096" y="292"/>
                    <a:pt x="1227" y="285"/>
                    <a:pt x="1355" y="279"/>
                  </a:cubicBezTo>
                  <a:cubicBezTo>
                    <a:pt x="1484" y="271"/>
                    <a:pt x="1613" y="269"/>
                    <a:pt x="1742" y="263"/>
                  </a:cubicBezTo>
                  <a:cubicBezTo>
                    <a:pt x="1818" y="262"/>
                    <a:pt x="1894" y="260"/>
                    <a:pt x="1969" y="258"/>
                  </a:cubicBezTo>
                  <a:cubicBezTo>
                    <a:pt x="2033" y="257"/>
                    <a:pt x="2097" y="256"/>
                    <a:pt x="2160" y="256"/>
                  </a:cubicBezTo>
                  <a:cubicBezTo>
                    <a:pt x="2379" y="256"/>
                    <a:pt x="2598" y="264"/>
                    <a:pt x="2816" y="271"/>
                  </a:cubicBezTo>
                  <a:cubicBezTo>
                    <a:pt x="3135" y="282"/>
                    <a:pt x="3453" y="293"/>
                    <a:pt x="3771" y="307"/>
                  </a:cubicBezTo>
                  <a:cubicBezTo>
                    <a:pt x="3772" y="308"/>
                    <a:pt x="3773" y="308"/>
                    <a:pt x="3774" y="308"/>
                  </a:cubicBezTo>
                  <a:cubicBezTo>
                    <a:pt x="3837" y="308"/>
                    <a:pt x="3890" y="257"/>
                    <a:pt x="3893" y="194"/>
                  </a:cubicBezTo>
                  <a:cubicBezTo>
                    <a:pt x="3896" y="130"/>
                    <a:pt x="3845" y="75"/>
                    <a:pt x="3780" y="73"/>
                  </a:cubicBezTo>
                  <a:cubicBezTo>
                    <a:pt x="3652" y="65"/>
                    <a:pt x="3526" y="59"/>
                    <a:pt x="3397" y="53"/>
                  </a:cubicBezTo>
                  <a:cubicBezTo>
                    <a:pt x="3114" y="38"/>
                    <a:pt x="2831" y="29"/>
                    <a:pt x="2547" y="13"/>
                  </a:cubicBezTo>
                  <a:cubicBezTo>
                    <a:pt x="2487" y="10"/>
                    <a:pt x="2425" y="10"/>
                    <a:pt x="2365" y="8"/>
                  </a:cubicBezTo>
                  <a:cubicBezTo>
                    <a:pt x="2280" y="7"/>
                    <a:pt x="2194" y="4"/>
                    <a:pt x="2107" y="2"/>
                  </a:cubicBezTo>
                  <a:cubicBezTo>
                    <a:pt x="2088" y="1"/>
                    <a:pt x="2068" y="1"/>
                    <a:pt x="20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6" name="Google Shape;13916;p25"/>
            <p:cNvSpPr/>
            <p:nvPr/>
          </p:nvSpPr>
          <p:spPr>
            <a:xfrm>
              <a:off x="7405427" y="4084432"/>
              <a:ext cx="72197" cy="15240"/>
            </a:xfrm>
            <a:custGeom>
              <a:avLst/>
              <a:gdLst/>
              <a:ahLst/>
              <a:cxnLst/>
              <a:rect l="l" t="t" r="r" b="b"/>
              <a:pathLst>
                <a:path w="2146" h="453" extrusionOk="0">
                  <a:moveTo>
                    <a:pt x="1118" y="329"/>
                  </a:moveTo>
                  <a:cubicBezTo>
                    <a:pt x="1121" y="330"/>
                    <a:pt x="1125" y="331"/>
                    <a:pt x="1129" y="331"/>
                  </a:cubicBezTo>
                  <a:lnTo>
                    <a:pt x="1129" y="331"/>
                  </a:lnTo>
                  <a:cubicBezTo>
                    <a:pt x="1125" y="330"/>
                    <a:pt x="1122" y="330"/>
                    <a:pt x="1118" y="329"/>
                  </a:cubicBezTo>
                  <a:close/>
                  <a:moveTo>
                    <a:pt x="145" y="0"/>
                  </a:moveTo>
                  <a:cubicBezTo>
                    <a:pt x="69" y="0"/>
                    <a:pt x="5" y="59"/>
                    <a:pt x="4" y="136"/>
                  </a:cubicBezTo>
                  <a:cubicBezTo>
                    <a:pt x="1" y="214"/>
                    <a:pt x="61" y="280"/>
                    <a:pt x="140" y="284"/>
                  </a:cubicBezTo>
                  <a:cubicBezTo>
                    <a:pt x="314" y="285"/>
                    <a:pt x="488" y="287"/>
                    <a:pt x="662" y="296"/>
                  </a:cubicBezTo>
                  <a:cubicBezTo>
                    <a:pt x="821" y="302"/>
                    <a:pt x="977" y="315"/>
                    <a:pt x="1134" y="331"/>
                  </a:cubicBezTo>
                  <a:cubicBezTo>
                    <a:pt x="1133" y="331"/>
                    <a:pt x="1131" y="331"/>
                    <a:pt x="1129" y="331"/>
                  </a:cubicBezTo>
                  <a:lnTo>
                    <a:pt x="1129" y="331"/>
                  </a:lnTo>
                  <a:cubicBezTo>
                    <a:pt x="1268" y="351"/>
                    <a:pt x="1408" y="368"/>
                    <a:pt x="1547" y="386"/>
                  </a:cubicBezTo>
                  <a:cubicBezTo>
                    <a:pt x="1695" y="409"/>
                    <a:pt x="1843" y="429"/>
                    <a:pt x="1991" y="451"/>
                  </a:cubicBezTo>
                  <a:cubicBezTo>
                    <a:pt x="1997" y="453"/>
                    <a:pt x="2003" y="453"/>
                    <a:pt x="2010" y="453"/>
                  </a:cubicBezTo>
                  <a:cubicBezTo>
                    <a:pt x="2011" y="453"/>
                    <a:pt x="2012" y="453"/>
                    <a:pt x="2013" y="453"/>
                  </a:cubicBezTo>
                  <a:cubicBezTo>
                    <a:pt x="2078" y="453"/>
                    <a:pt x="2133" y="403"/>
                    <a:pt x="2139" y="337"/>
                  </a:cubicBezTo>
                  <a:cubicBezTo>
                    <a:pt x="2146" y="271"/>
                    <a:pt x="2100" y="211"/>
                    <a:pt x="2033" y="200"/>
                  </a:cubicBezTo>
                  <a:cubicBezTo>
                    <a:pt x="1881" y="176"/>
                    <a:pt x="1728" y="152"/>
                    <a:pt x="1574" y="128"/>
                  </a:cubicBezTo>
                  <a:cubicBezTo>
                    <a:pt x="1432" y="106"/>
                    <a:pt x="1288" y="82"/>
                    <a:pt x="1144" y="67"/>
                  </a:cubicBezTo>
                  <a:lnTo>
                    <a:pt x="1152" y="67"/>
                  </a:lnTo>
                  <a:cubicBezTo>
                    <a:pt x="989" y="49"/>
                    <a:pt x="824" y="32"/>
                    <a:pt x="661" y="21"/>
                  </a:cubicBezTo>
                  <a:cubicBezTo>
                    <a:pt x="490" y="10"/>
                    <a:pt x="321" y="3"/>
                    <a:pt x="151" y="0"/>
                  </a:cubicBezTo>
                  <a:cubicBezTo>
                    <a:pt x="149" y="0"/>
                    <a:pt x="147" y="0"/>
                    <a:pt x="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7" name="Google Shape;13917;p25"/>
            <p:cNvSpPr/>
            <p:nvPr/>
          </p:nvSpPr>
          <p:spPr>
            <a:xfrm>
              <a:off x="7527453" y="4076391"/>
              <a:ext cx="109002" cy="15677"/>
            </a:xfrm>
            <a:custGeom>
              <a:avLst/>
              <a:gdLst/>
              <a:ahLst/>
              <a:cxnLst/>
              <a:rect l="l" t="t" r="r" b="b"/>
              <a:pathLst>
                <a:path w="3240" h="466" extrusionOk="0">
                  <a:moveTo>
                    <a:pt x="156" y="1"/>
                  </a:moveTo>
                  <a:cubicBezTo>
                    <a:pt x="89" y="1"/>
                    <a:pt x="28" y="49"/>
                    <a:pt x="15" y="119"/>
                  </a:cubicBezTo>
                  <a:cubicBezTo>
                    <a:pt x="0" y="198"/>
                    <a:pt x="56" y="264"/>
                    <a:pt x="132" y="282"/>
                  </a:cubicBezTo>
                  <a:cubicBezTo>
                    <a:pt x="233" y="306"/>
                    <a:pt x="334" y="326"/>
                    <a:pt x="436" y="345"/>
                  </a:cubicBezTo>
                  <a:cubicBezTo>
                    <a:pt x="580" y="372"/>
                    <a:pt x="725" y="390"/>
                    <a:pt x="869" y="407"/>
                  </a:cubicBezTo>
                  <a:cubicBezTo>
                    <a:pt x="1001" y="423"/>
                    <a:pt x="1134" y="432"/>
                    <a:pt x="1265" y="442"/>
                  </a:cubicBezTo>
                  <a:cubicBezTo>
                    <a:pt x="1336" y="447"/>
                    <a:pt x="1406" y="451"/>
                    <a:pt x="1477" y="454"/>
                  </a:cubicBezTo>
                  <a:cubicBezTo>
                    <a:pt x="1544" y="458"/>
                    <a:pt x="1612" y="464"/>
                    <a:pt x="1680" y="466"/>
                  </a:cubicBezTo>
                  <a:lnTo>
                    <a:pt x="1685" y="466"/>
                  </a:lnTo>
                  <a:cubicBezTo>
                    <a:pt x="1845" y="464"/>
                    <a:pt x="2004" y="462"/>
                    <a:pt x="2163" y="459"/>
                  </a:cubicBezTo>
                  <a:lnTo>
                    <a:pt x="2174" y="459"/>
                  </a:lnTo>
                  <a:lnTo>
                    <a:pt x="2215" y="458"/>
                  </a:lnTo>
                  <a:lnTo>
                    <a:pt x="2348" y="458"/>
                  </a:lnTo>
                  <a:lnTo>
                    <a:pt x="2427" y="454"/>
                  </a:lnTo>
                  <a:lnTo>
                    <a:pt x="2443" y="454"/>
                  </a:lnTo>
                  <a:cubicBezTo>
                    <a:pt x="2541" y="453"/>
                    <a:pt x="2638" y="450"/>
                    <a:pt x="2736" y="447"/>
                  </a:cubicBezTo>
                  <a:lnTo>
                    <a:pt x="2752" y="447"/>
                  </a:lnTo>
                  <a:cubicBezTo>
                    <a:pt x="2875" y="443"/>
                    <a:pt x="2999" y="439"/>
                    <a:pt x="3122" y="434"/>
                  </a:cubicBezTo>
                  <a:cubicBezTo>
                    <a:pt x="3190" y="432"/>
                    <a:pt x="3239" y="366"/>
                    <a:pt x="3234" y="301"/>
                  </a:cubicBezTo>
                  <a:cubicBezTo>
                    <a:pt x="3227" y="237"/>
                    <a:pt x="3173" y="190"/>
                    <a:pt x="3109" y="190"/>
                  </a:cubicBezTo>
                  <a:cubicBezTo>
                    <a:pt x="3106" y="190"/>
                    <a:pt x="3103" y="190"/>
                    <a:pt x="3100" y="190"/>
                  </a:cubicBezTo>
                  <a:cubicBezTo>
                    <a:pt x="3054" y="192"/>
                    <a:pt x="3008" y="193"/>
                    <a:pt x="2962" y="195"/>
                  </a:cubicBezTo>
                  <a:lnTo>
                    <a:pt x="2737" y="195"/>
                  </a:lnTo>
                  <a:cubicBezTo>
                    <a:pt x="2636" y="198"/>
                    <a:pt x="2535" y="200"/>
                    <a:pt x="2433" y="203"/>
                  </a:cubicBezTo>
                  <a:cubicBezTo>
                    <a:pt x="2223" y="207"/>
                    <a:pt x="2012" y="212"/>
                    <a:pt x="1800" y="212"/>
                  </a:cubicBezTo>
                  <a:cubicBezTo>
                    <a:pt x="1602" y="211"/>
                    <a:pt x="1403" y="198"/>
                    <a:pt x="1205" y="179"/>
                  </a:cubicBezTo>
                  <a:lnTo>
                    <a:pt x="1200" y="179"/>
                  </a:lnTo>
                  <a:lnTo>
                    <a:pt x="1189" y="177"/>
                  </a:lnTo>
                  <a:lnTo>
                    <a:pt x="1184" y="177"/>
                  </a:lnTo>
                  <a:lnTo>
                    <a:pt x="1154" y="174"/>
                  </a:lnTo>
                  <a:lnTo>
                    <a:pt x="1139" y="173"/>
                  </a:lnTo>
                  <a:lnTo>
                    <a:pt x="1146" y="173"/>
                  </a:lnTo>
                  <a:lnTo>
                    <a:pt x="1110" y="168"/>
                  </a:lnTo>
                  <a:lnTo>
                    <a:pt x="1113" y="168"/>
                  </a:lnTo>
                  <a:lnTo>
                    <a:pt x="1063" y="163"/>
                  </a:lnTo>
                  <a:lnTo>
                    <a:pt x="1069" y="163"/>
                  </a:lnTo>
                  <a:lnTo>
                    <a:pt x="1007" y="157"/>
                  </a:lnTo>
                  <a:lnTo>
                    <a:pt x="998" y="157"/>
                  </a:lnTo>
                  <a:lnTo>
                    <a:pt x="985" y="155"/>
                  </a:lnTo>
                  <a:lnTo>
                    <a:pt x="983" y="155"/>
                  </a:lnTo>
                  <a:lnTo>
                    <a:pt x="969" y="154"/>
                  </a:lnTo>
                  <a:lnTo>
                    <a:pt x="972" y="154"/>
                  </a:lnTo>
                  <a:lnTo>
                    <a:pt x="949" y="152"/>
                  </a:lnTo>
                  <a:lnTo>
                    <a:pt x="947" y="152"/>
                  </a:lnTo>
                  <a:lnTo>
                    <a:pt x="934" y="150"/>
                  </a:lnTo>
                  <a:lnTo>
                    <a:pt x="939" y="150"/>
                  </a:lnTo>
                  <a:lnTo>
                    <a:pt x="918" y="147"/>
                  </a:lnTo>
                  <a:lnTo>
                    <a:pt x="918" y="147"/>
                  </a:lnTo>
                  <a:lnTo>
                    <a:pt x="934" y="149"/>
                  </a:lnTo>
                  <a:cubicBezTo>
                    <a:pt x="749" y="128"/>
                    <a:pt x="565" y="94"/>
                    <a:pt x="383" y="54"/>
                  </a:cubicBezTo>
                  <a:cubicBezTo>
                    <a:pt x="322" y="38"/>
                    <a:pt x="258" y="22"/>
                    <a:pt x="197" y="6"/>
                  </a:cubicBezTo>
                  <a:cubicBezTo>
                    <a:pt x="183" y="3"/>
                    <a:pt x="170" y="1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8" name="Google Shape;13918;p25"/>
            <p:cNvSpPr/>
            <p:nvPr/>
          </p:nvSpPr>
          <p:spPr>
            <a:xfrm>
              <a:off x="7708994" y="4081976"/>
              <a:ext cx="102879" cy="11169"/>
            </a:xfrm>
            <a:custGeom>
              <a:avLst/>
              <a:gdLst/>
              <a:ahLst/>
              <a:cxnLst/>
              <a:rect l="l" t="t" r="r" b="b"/>
              <a:pathLst>
                <a:path w="3058" h="332" extrusionOk="0">
                  <a:moveTo>
                    <a:pt x="148" y="0"/>
                  </a:moveTo>
                  <a:cubicBezTo>
                    <a:pt x="70" y="0"/>
                    <a:pt x="7" y="60"/>
                    <a:pt x="2" y="136"/>
                  </a:cubicBezTo>
                  <a:cubicBezTo>
                    <a:pt x="1" y="211"/>
                    <a:pt x="62" y="285"/>
                    <a:pt x="140" y="285"/>
                  </a:cubicBezTo>
                  <a:lnTo>
                    <a:pt x="175" y="285"/>
                  </a:lnTo>
                  <a:cubicBezTo>
                    <a:pt x="305" y="282"/>
                    <a:pt x="436" y="280"/>
                    <a:pt x="567" y="280"/>
                  </a:cubicBezTo>
                  <a:cubicBezTo>
                    <a:pt x="610" y="280"/>
                    <a:pt x="654" y="280"/>
                    <a:pt x="697" y="281"/>
                  </a:cubicBezTo>
                  <a:cubicBezTo>
                    <a:pt x="867" y="282"/>
                    <a:pt x="1038" y="287"/>
                    <a:pt x="1209" y="292"/>
                  </a:cubicBezTo>
                  <a:cubicBezTo>
                    <a:pt x="1785" y="306"/>
                    <a:pt x="2359" y="319"/>
                    <a:pt x="2936" y="331"/>
                  </a:cubicBezTo>
                  <a:lnTo>
                    <a:pt x="2940" y="331"/>
                  </a:lnTo>
                  <a:cubicBezTo>
                    <a:pt x="2941" y="331"/>
                    <a:pt x="2942" y="331"/>
                    <a:pt x="2943" y="331"/>
                  </a:cubicBezTo>
                  <a:cubicBezTo>
                    <a:pt x="3004" y="331"/>
                    <a:pt x="3054" y="283"/>
                    <a:pt x="3056" y="220"/>
                  </a:cubicBezTo>
                  <a:cubicBezTo>
                    <a:pt x="3058" y="159"/>
                    <a:pt x="3008" y="106"/>
                    <a:pt x="2947" y="105"/>
                  </a:cubicBezTo>
                  <a:cubicBezTo>
                    <a:pt x="2578" y="92"/>
                    <a:pt x="2209" y="79"/>
                    <a:pt x="1842" y="64"/>
                  </a:cubicBezTo>
                  <a:cubicBezTo>
                    <a:pt x="1696" y="56"/>
                    <a:pt x="1552" y="51"/>
                    <a:pt x="1406" y="43"/>
                  </a:cubicBezTo>
                  <a:cubicBezTo>
                    <a:pt x="1272" y="37"/>
                    <a:pt x="1136" y="29"/>
                    <a:pt x="1000" y="24"/>
                  </a:cubicBezTo>
                  <a:cubicBezTo>
                    <a:pt x="718" y="11"/>
                    <a:pt x="434" y="3"/>
                    <a:pt x="151" y="0"/>
                  </a:cubicBezTo>
                  <a:cubicBezTo>
                    <a:pt x="150" y="0"/>
                    <a:pt x="149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19" name="Google Shape;13919;p25"/>
            <p:cNvSpPr/>
            <p:nvPr/>
          </p:nvSpPr>
          <p:spPr>
            <a:xfrm>
              <a:off x="7892218" y="4081875"/>
              <a:ext cx="81549" cy="11203"/>
            </a:xfrm>
            <a:custGeom>
              <a:avLst/>
              <a:gdLst/>
              <a:ahLst/>
              <a:cxnLst/>
              <a:rect l="l" t="t" r="r" b="b"/>
              <a:pathLst>
                <a:path w="2424" h="333" extrusionOk="0">
                  <a:moveTo>
                    <a:pt x="185" y="0"/>
                  </a:moveTo>
                  <a:cubicBezTo>
                    <a:pt x="164" y="0"/>
                    <a:pt x="143" y="4"/>
                    <a:pt x="122" y="11"/>
                  </a:cubicBezTo>
                  <a:cubicBezTo>
                    <a:pt x="29" y="48"/>
                    <a:pt x="0" y="165"/>
                    <a:pt x="65" y="241"/>
                  </a:cubicBezTo>
                  <a:cubicBezTo>
                    <a:pt x="100" y="276"/>
                    <a:pt x="146" y="298"/>
                    <a:pt x="195" y="301"/>
                  </a:cubicBezTo>
                  <a:cubicBezTo>
                    <a:pt x="241" y="307"/>
                    <a:pt x="285" y="310"/>
                    <a:pt x="331" y="312"/>
                  </a:cubicBezTo>
                  <a:cubicBezTo>
                    <a:pt x="382" y="315"/>
                    <a:pt x="432" y="318"/>
                    <a:pt x="483" y="318"/>
                  </a:cubicBezTo>
                  <a:cubicBezTo>
                    <a:pt x="771" y="323"/>
                    <a:pt x="1058" y="322"/>
                    <a:pt x="1346" y="325"/>
                  </a:cubicBezTo>
                  <a:cubicBezTo>
                    <a:pt x="1662" y="328"/>
                    <a:pt x="1979" y="329"/>
                    <a:pt x="2296" y="331"/>
                  </a:cubicBezTo>
                  <a:lnTo>
                    <a:pt x="2297" y="333"/>
                  </a:lnTo>
                  <a:cubicBezTo>
                    <a:pt x="2298" y="333"/>
                    <a:pt x="2299" y="333"/>
                    <a:pt x="2300" y="333"/>
                  </a:cubicBezTo>
                  <a:cubicBezTo>
                    <a:pt x="2365" y="333"/>
                    <a:pt x="2419" y="281"/>
                    <a:pt x="2422" y="214"/>
                  </a:cubicBezTo>
                  <a:cubicBezTo>
                    <a:pt x="2424" y="147"/>
                    <a:pt x="2372" y="92"/>
                    <a:pt x="2305" y="89"/>
                  </a:cubicBezTo>
                  <a:cubicBezTo>
                    <a:pt x="2224" y="87"/>
                    <a:pt x="2144" y="86"/>
                    <a:pt x="2064" y="84"/>
                  </a:cubicBezTo>
                  <a:cubicBezTo>
                    <a:pt x="1773" y="78"/>
                    <a:pt x="1482" y="71"/>
                    <a:pt x="1192" y="65"/>
                  </a:cubicBezTo>
                  <a:cubicBezTo>
                    <a:pt x="1034" y="63"/>
                    <a:pt x="879" y="59"/>
                    <a:pt x="720" y="56"/>
                  </a:cubicBezTo>
                  <a:cubicBezTo>
                    <a:pt x="580" y="54"/>
                    <a:pt x="439" y="49"/>
                    <a:pt x="299" y="35"/>
                  </a:cubicBezTo>
                  <a:lnTo>
                    <a:pt x="280" y="32"/>
                  </a:lnTo>
                  <a:cubicBezTo>
                    <a:pt x="263" y="18"/>
                    <a:pt x="241" y="8"/>
                    <a:pt x="219" y="3"/>
                  </a:cubicBezTo>
                  <a:cubicBezTo>
                    <a:pt x="207" y="1"/>
                    <a:pt x="196" y="0"/>
                    <a:pt x="1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0" name="Google Shape;13920;p25"/>
            <p:cNvSpPr/>
            <p:nvPr/>
          </p:nvSpPr>
          <p:spPr>
            <a:xfrm>
              <a:off x="8042538" y="4081875"/>
              <a:ext cx="121214" cy="11203"/>
            </a:xfrm>
            <a:custGeom>
              <a:avLst/>
              <a:gdLst/>
              <a:ahLst/>
              <a:cxnLst/>
              <a:rect l="l" t="t" r="r" b="b"/>
              <a:pathLst>
                <a:path w="3603" h="333" extrusionOk="0">
                  <a:moveTo>
                    <a:pt x="229" y="0"/>
                  </a:moveTo>
                  <a:cubicBezTo>
                    <a:pt x="181" y="2"/>
                    <a:pt x="137" y="3"/>
                    <a:pt x="99" y="38"/>
                  </a:cubicBezTo>
                  <a:cubicBezTo>
                    <a:pt x="0" y="128"/>
                    <a:pt x="70" y="287"/>
                    <a:pt x="193" y="287"/>
                  </a:cubicBezTo>
                  <a:cubicBezTo>
                    <a:pt x="203" y="287"/>
                    <a:pt x="214" y="286"/>
                    <a:pt x="226" y="284"/>
                  </a:cubicBezTo>
                  <a:lnTo>
                    <a:pt x="231" y="282"/>
                  </a:lnTo>
                  <a:cubicBezTo>
                    <a:pt x="257" y="279"/>
                    <a:pt x="284" y="277"/>
                    <a:pt x="310" y="277"/>
                  </a:cubicBezTo>
                  <a:lnTo>
                    <a:pt x="319" y="277"/>
                  </a:lnTo>
                  <a:cubicBezTo>
                    <a:pt x="405" y="275"/>
                    <a:pt x="491" y="275"/>
                    <a:pt x="577" y="275"/>
                  </a:cubicBezTo>
                  <a:cubicBezTo>
                    <a:pt x="724" y="275"/>
                    <a:pt x="871" y="277"/>
                    <a:pt x="1020" y="279"/>
                  </a:cubicBezTo>
                  <a:cubicBezTo>
                    <a:pt x="1255" y="284"/>
                    <a:pt x="1491" y="290"/>
                    <a:pt x="1725" y="296"/>
                  </a:cubicBezTo>
                  <a:cubicBezTo>
                    <a:pt x="2307" y="315"/>
                    <a:pt x="2890" y="328"/>
                    <a:pt x="3472" y="333"/>
                  </a:cubicBezTo>
                  <a:lnTo>
                    <a:pt x="3474" y="333"/>
                  </a:lnTo>
                  <a:cubicBezTo>
                    <a:pt x="3475" y="333"/>
                    <a:pt x="3476" y="333"/>
                    <a:pt x="3477" y="333"/>
                  </a:cubicBezTo>
                  <a:cubicBezTo>
                    <a:pt x="3542" y="333"/>
                    <a:pt x="3598" y="281"/>
                    <a:pt x="3599" y="215"/>
                  </a:cubicBezTo>
                  <a:cubicBezTo>
                    <a:pt x="3602" y="147"/>
                    <a:pt x="3550" y="92"/>
                    <a:pt x="3482" y="89"/>
                  </a:cubicBezTo>
                  <a:cubicBezTo>
                    <a:pt x="3186" y="87"/>
                    <a:pt x="2892" y="84"/>
                    <a:pt x="2594" y="79"/>
                  </a:cubicBezTo>
                  <a:cubicBezTo>
                    <a:pt x="2328" y="75"/>
                    <a:pt x="2062" y="63"/>
                    <a:pt x="1795" y="52"/>
                  </a:cubicBezTo>
                  <a:lnTo>
                    <a:pt x="968" y="21"/>
                  </a:lnTo>
                  <a:cubicBezTo>
                    <a:pt x="826" y="16"/>
                    <a:pt x="685" y="11"/>
                    <a:pt x="542" y="6"/>
                  </a:cubicBezTo>
                  <a:cubicBezTo>
                    <a:pt x="470" y="5"/>
                    <a:pt x="397" y="2"/>
                    <a:pt x="3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1" name="Google Shape;13921;p25"/>
            <p:cNvSpPr/>
            <p:nvPr/>
          </p:nvSpPr>
          <p:spPr>
            <a:xfrm>
              <a:off x="8222734" y="4081673"/>
              <a:ext cx="90936" cy="10328"/>
            </a:xfrm>
            <a:custGeom>
              <a:avLst/>
              <a:gdLst/>
              <a:ahLst/>
              <a:cxnLst/>
              <a:rect l="l" t="t" r="r" b="b"/>
              <a:pathLst>
                <a:path w="2703" h="307" extrusionOk="0">
                  <a:moveTo>
                    <a:pt x="183" y="1"/>
                  </a:moveTo>
                  <a:cubicBezTo>
                    <a:pt x="173" y="1"/>
                    <a:pt x="163" y="2"/>
                    <a:pt x="154" y="5"/>
                  </a:cubicBezTo>
                  <a:cubicBezTo>
                    <a:pt x="21" y="35"/>
                    <a:pt x="0" y="215"/>
                    <a:pt x="124" y="272"/>
                  </a:cubicBezTo>
                  <a:cubicBezTo>
                    <a:pt x="165" y="291"/>
                    <a:pt x="214" y="291"/>
                    <a:pt x="258" y="291"/>
                  </a:cubicBezTo>
                  <a:cubicBezTo>
                    <a:pt x="307" y="291"/>
                    <a:pt x="358" y="291"/>
                    <a:pt x="409" y="290"/>
                  </a:cubicBezTo>
                  <a:cubicBezTo>
                    <a:pt x="521" y="286"/>
                    <a:pt x="633" y="283"/>
                    <a:pt x="746" y="278"/>
                  </a:cubicBezTo>
                  <a:lnTo>
                    <a:pt x="728" y="278"/>
                  </a:lnTo>
                  <a:cubicBezTo>
                    <a:pt x="817" y="277"/>
                    <a:pt x="906" y="274"/>
                    <a:pt x="994" y="271"/>
                  </a:cubicBezTo>
                  <a:lnTo>
                    <a:pt x="993" y="271"/>
                  </a:lnTo>
                  <a:cubicBezTo>
                    <a:pt x="1084" y="268"/>
                    <a:pt x="1176" y="267"/>
                    <a:pt x="1267" y="267"/>
                  </a:cubicBezTo>
                  <a:cubicBezTo>
                    <a:pt x="1301" y="267"/>
                    <a:pt x="1334" y="267"/>
                    <a:pt x="1368" y="267"/>
                  </a:cubicBezTo>
                  <a:cubicBezTo>
                    <a:pt x="1502" y="271"/>
                    <a:pt x="1639" y="274"/>
                    <a:pt x="1775" y="277"/>
                  </a:cubicBezTo>
                  <a:cubicBezTo>
                    <a:pt x="2039" y="286"/>
                    <a:pt x="2303" y="294"/>
                    <a:pt x="2568" y="307"/>
                  </a:cubicBezTo>
                  <a:lnTo>
                    <a:pt x="2574" y="307"/>
                  </a:lnTo>
                  <a:cubicBezTo>
                    <a:pt x="2575" y="307"/>
                    <a:pt x="2576" y="307"/>
                    <a:pt x="2577" y="307"/>
                  </a:cubicBezTo>
                  <a:cubicBezTo>
                    <a:pt x="2644" y="307"/>
                    <a:pt x="2699" y="252"/>
                    <a:pt x="2701" y="185"/>
                  </a:cubicBezTo>
                  <a:cubicBezTo>
                    <a:pt x="2702" y="115"/>
                    <a:pt x="2647" y="58"/>
                    <a:pt x="2577" y="57"/>
                  </a:cubicBezTo>
                  <a:cubicBezTo>
                    <a:pt x="2305" y="43"/>
                    <a:pt x="2031" y="33"/>
                    <a:pt x="1759" y="20"/>
                  </a:cubicBezTo>
                  <a:cubicBezTo>
                    <a:pt x="1567" y="13"/>
                    <a:pt x="1375" y="5"/>
                    <a:pt x="1183" y="5"/>
                  </a:cubicBezTo>
                  <a:cubicBezTo>
                    <a:pt x="1122" y="5"/>
                    <a:pt x="1061" y="6"/>
                    <a:pt x="1001" y="8"/>
                  </a:cubicBezTo>
                  <a:lnTo>
                    <a:pt x="990" y="8"/>
                  </a:lnTo>
                  <a:cubicBezTo>
                    <a:pt x="865" y="9"/>
                    <a:pt x="739" y="11"/>
                    <a:pt x="613" y="12"/>
                  </a:cubicBezTo>
                  <a:cubicBezTo>
                    <a:pt x="550" y="13"/>
                    <a:pt x="487" y="14"/>
                    <a:pt x="424" y="14"/>
                  </a:cubicBezTo>
                  <a:cubicBezTo>
                    <a:pt x="361" y="14"/>
                    <a:pt x="298" y="13"/>
                    <a:pt x="235" y="9"/>
                  </a:cubicBezTo>
                  <a:lnTo>
                    <a:pt x="235" y="9"/>
                  </a:lnTo>
                  <a:lnTo>
                    <a:pt x="254" y="11"/>
                  </a:lnTo>
                  <a:cubicBezTo>
                    <a:pt x="246" y="11"/>
                    <a:pt x="238" y="9"/>
                    <a:pt x="228" y="9"/>
                  </a:cubicBezTo>
                  <a:cubicBezTo>
                    <a:pt x="214" y="4"/>
                    <a:pt x="199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2" name="Google Shape;13922;p25"/>
            <p:cNvSpPr/>
            <p:nvPr/>
          </p:nvSpPr>
          <p:spPr>
            <a:xfrm>
              <a:off x="8357578" y="4084633"/>
              <a:ext cx="102811" cy="10900"/>
            </a:xfrm>
            <a:custGeom>
              <a:avLst/>
              <a:gdLst/>
              <a:ahLst/>
              <a:cxnLst/>
              <a:rect l="l" t="t" r="r" b="b"/>
              <a:pathLst>
                <a:path w="3056" h="324" extrusionOk="0">
                  <a:moveTo>
                    <a:pt x="194" y="1"/>
                  </a:moveTo>
                  <a:cubicBezTo>
                    <a:pt x="70" y="1"/>
                    <a:pt x="0" y="164"/>
                    <a:pt x="105" y="252"/>
                  </a:cubicBezTo>
                  <a:cubicBezTo>
                    <a:pt x="139" y="282"/>
                    <a:pt x="181" y="287"/>
                    <a:pt x="223" y="287"/>
                  </a:cubicBezTo>
                  <a:cubicBezTo>
                    <a:pt x="242" y="287"/>
                    <a:pt x="261" y="286"/>
                    <a:pt x="279" y="285"/>
                  </a:cubicBezTo>
                  <a:lnTo>
                    <a:pt x="262" y="285"/>
                  </a:lnTo>
                  <a:cubicBezTo>
                    <a:pt x="293" y="284"/>
                    <a:pt x="325" y="282"/>
                    <a:pt x="355" y="282"/>
                  </a:cubicBezTo>
                  <a:lnTo>
                    <a:pt x="361" y="282"/>
                  </a:lnTo>
                  <a:cubicBezTo>
                    <a:pt x="461" y="281"/>
                    <a:pt x="561" y="281"/>
                    <a:pt x="661" y="281"/>
                  </a:cubicBezTo>
                  <a:cubicBezTo>
                    <a:pt x="823" y="281"/>
                    <a:pt x="986" y="282"/>
                    <a:pt x="1148" y="284"/>
                  </a:cubicBezTo>
                  <a:cubicBezTo>
                    <a:pt x="1442" y="285"/>
                    <a:pt x="1737" y="296"/>
                    <a:pt x="2031" y="303"/>
                  </a:cubicBezTo>
                  <a:cubicBezTo>
                    <a:pt x="2329" y="311"/>
                    <a:pt x="2628" y="317"/>
                    <a:pt x="2927" y="323"/>
                  </a:cubicBezTo>
                  <a:lnTo>
                    <a:pt x="2929" y="323"/>
                  </a:lnTo>
                  <a:cubicBezTo>
                    <a:pt x="2997" y="323"/>
                    <a:pt x="3051" y="270"/>
                    <a:pt x="3054" y="202"/>
                  </a:cubicBezTo>
                  <a:cubicBezTo>
                    <a:pt x="3055" y="135"/>
                    <a:pt x="3003" y="78"/>
                    <a:pt x="2935" y="75"/>
                  </a:cubicBezTo>
                  <a:cubicBezTo>
                    <a:pt x="2606" y="67"/>
                    <a:pt x="2275" y="59"/>
                    <a:pt x="1944" y="50"/>
                  </a:cubicBezTo>
                  <a:cubicBezTo>
                    <a:pt x="1659" y="40"/>
                    <a:pt x="1373" y="27"/>
                    <a:pt x="1088" y="19"/>
                  </a:cubicBezTo>
                  <a:cubicBezTo>
                    <a:pt x="944" y="15"/>
                    <a:pt x="800" y="10"/>
                    <a:pt x="656" y="8"/>
                  </a:cubicBezTo>
                  <a:cubicBezTo>
                    <a:pt x="577" y="7"/>
                    <a:pt x="497" y="7"/>
                    <a:pt x="418" y="7"/>
                  </a:cubicBezTo>
                  <a:lnTo>
                    <a:pt x="357" y="7"/>
                  </a:lnTo>
                  <a:cubicBezTo>
                    <a:pt x="314" y="7"/>
                    <a:pt x="271" y="7"/>
                    <a:pt x="230" y="5"/>
                  </a:cubicBezTo>
                  <a:cubicBezTo>
                    <a:pt x="218" y="2"/>
                    <a:pt x="206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3" name="Google Shape;13923;p25"/>
            <p:cNvSpPr/>
            <p:nvPr/>
          </p:nvSpPr>
          <p:spPr>
            <a:xfrm>
              <a:off x="8536159" y="4081134"/>
              <a:ext cx="108598" cy="11304"/>
            </a:xfrm>
            <a:custGeom>
              <a:avLst/>
              <a:gdLst/>
              <a:ahLst/>
              <a:cxnLst/>
              <a:rect l="l" t="t" r="r" b="b"/>
              <a:pathLst>
                <a:path w="3228" h="336" extrusionOk="0">
                  <a:moveTo>
                    <a:pt x="197" y="0"/>
                  </a:moveTo>
                  <a:cubicBezTo>
                    <a:pt x="79" y="0"/>
                    <a:pt x="0" y="159"/>
                    <a:pt x="108" y="252"/>
                  </a:cubicBezTo>
                  <a:cubicBezTo>
                    <a:pt x="143" y="277"/>
                    <a:pt x="184" y="291"/>
                    <a:pt x="226" y="296"/>
                  </a:cubicBezTo>
                  <a:cubicBezTo>
                    <a:pt x="253" y="301"/>
                    <a:pt x="283" y="304"/>
                    <a:pt x="314" y="307"/>
                  </a:cubicBezTo>
                  <a:cubicBezTo>
                    <a:pt x="363" y="313"/>
                    <a:pt x="410" y="317"/>
                    <a:pt x="459" y="321"/>
                  </a:cubicBezTo>
                  <a:cubicBezTo>
                    <a:pt x="553" y="328"/>
                    <a:pt x="648" y="331"/>
                    <a:pt x="743" y="334"/>
                  </a:cubicBezTo>
                  <a:cubicBezTo>
                    <a:pt x="779" y="334"/>
                    <a:pt x="817" y="334"/>
                    <a:pt x="853" y="336"/>
                  </a:cubicBezTo>
                  <a:cubicBezTo>
                    <a:pt x="906" y="336"/>
                    <a:pt x="958" y="334"/>
                    <a:pt x="1008" y="334"/>
                  </a:cubicBezTo>
                  <a:cubicBezTo>
                    <a:pt x="1108" y="332"/>
                    <a:pt x="1208" y="331"/>
                    <a:pt x="1308" y="329"/>
                  </a:cubicBezTo>
                  <a:cubicBezTo>
                    <a:pt x="1573" y="324"/>
                    <a:pt x="1838" y="321"/>
                    <a:pt x="2103" y="321"/>
                  </a:cubicBezTo>
                  <a:cubicBezTo>
                    <a:pt x="2435" y="321"/>
                    <a:pt x="2766" y="325"/>
                    <a:pt x="3096" y="329"/>
                  </a:cubicBezTo>
                  <a:cubicBezTo>
                    <a:pt x="3098" y="329"/>
                    <a:pt x="3100" y="329"/>
                    <a:pt x="3102" y="329"/>
                  </a:cubicBezTo>
                  <a:cubicBezTo>
                    <a:pt x="3168" y="329"/>
                    <a:pt x="3222" y="277"/>
                    <a:pt x="3225" y="211"/>
                  </a:cubicBezTo>
                  <a:cubicBezTo>
                    <a:pt x="3228" y="142"/>
                    <a:pt x="3174" y="85"/>
                    <a:pt x="3106" y="82"/>
                  </a:cubicBezTo>
                  <a:cubicBezTo>
                    <a:pt x="2770" y="76"/>
                    <a:pt x="2436" y="71"/>
                    <a:pt x="2099" y="68"/>
                  </a:cubicBezTo>
                  <a:cubicBezTo>
                    <a:pt x="2009" y="67"/>
                    <a:pt x="1920" y="67"/>
                    <a:pt x="1830" y="67"/>
                  </a:cubicBezTo>
                  <a:cubicBezTo>
                    <a:pt x="1650" y="67"/>
                    <a:pt x="1469" y="68"/>
                    <a:pt x="1289" y="68"/>
                  </a:cubicBezTo>
                  <a:cubicBezTo>
                    <a:pt x="1129" y="68"/>
                    <a:pt x="967" y="68"/>
                    <a:pt x="807" y="65"/>
                  </a:cubicBezTo>
                  <a:cubicBezTo>
                    <a:pt x="674" y="63"/>
                    <a:pt x="543" y="54"/>
                    <a:pt x="412" y="41"/>
                  </a:cubicBezTo>
                  <a:cubicBezTo>
                    <a:pt x="366" y="35"/>
                    <a:pt x="320" y="28"/>
                    <a:pt x="276" y="19"/>
                  </a:cubicBezTo>
                  <a:cubicBezTo>
                    <a:pt x="272" y="19"/>
                    <a:pt x="268" y="17"/>
                    <a:pt x="264" y="17"/>
                  </a:cubicBezTo>
                  <a:lnTo>
                    <a:pt x="258" y="14"/>
                  </a:lnTo>
                  <a:cubicBezTo>
                    <a:pt x="237" y="5"/>
                    <a:pt x="216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4" name="Google Shape;13924;p25"/>
            <p:cNvSpPr/>
            <p:nvPr/>
          </p:nvSpPr>
          <p:spPr>
            <a:xfrm>
              <a:off x="8679044" y="4081841"/>
              <a:ext cx="95444" cy="10429"/>
            </a:xfrm>
            <a:custGeom>
              <a:avLst/>
              <a:gdLst/>
              <a:ahLst/>
              <a:cxnLst/>
              <a:rect l="l" t="t" r="r" b="b"/>
              <a:pathLst>
                <a:path w="2837" h="310" extrusionOk="0">
                  <a:moveTo>
                    <a:pt x="1088" y="0"/>
                  </a:moveTo>
                  <a:cubicBezTo>
                    <a:pt x="1005" y="0"/>
                    <a:pt x="921" y="1"/>
                    <a:pt x="838" y="3"/>
                  </a:cubicBezTo>
                  <a:lnTo>
                    <a:pt x="641" y="3"/>
                  </a:lnTo>
                  <a:cubicBezTo>
                    <a:pt x="542" y="4"/>
                    <a:pt x="440" y="11"/>
                    <a:pt x="342" y="14"/>
                  </a:cubicBezTo>
                  <a:lnTo>
                    <a:pt x="360" y="14"/>
                  </a:lnTo>
                  <a:cubicBezTo>
                    <a:pt x="315" y="15"/>
                    <a:pt x="273" y="17"/>
                    <a:pt x="230" y="17"/>
                  </a:cubicBezTo>
                  <a:cubicBezTo>
                    <a:pt x="171" y="17"/>
                    <a:pt x="116" y="17"/>
                    <a:pt x="68" y="57"/>
                  </a:cubicBezTo>
                  <a:cubicBezTo>
                    <a:pt x="0" y="120"/>
                    <a:pt x="10" y="231"/>
                    <a:pt x="87" y="281"/>
                  </a:cubicBezTo>
                  <a:lnTo>
                    <a:pt x="89" y="288"/>
                  </a:lnTo>
                  <a:cubicBezTo>
                    <a:pt x="113" y="302"/>
                    <a:pt x="140" y="310"/>
                    <a:pt x="167" y="310"/>
                  </a:cubicBezTo>
                  <a:cubicBezTo>
                    <a:pt x="181" y="310"/>
                    <a:pt x="196" y="308"/>
                    <a:pt x="209" y="304"/>
                  </a:cubicBezTo>
                  <a:cubicBezTo>
                    <a:pt x="263" y="299"/>
                    <a:pt x="315" y="299"/>
                    <a:pt x="367" y="296"/>
                  </a:cubicBezTo>
                  <a:cubicBezTo>
                    <a:pt x="417" y="292"/>
                    <a:pt x="464" y="291"/>
                    <a:pt x="512" y="288"/>
                  </a:cubicBezTo>
                  <a:cubicBezTo>
                    <a:pt x="626" y="281"/>
                    <a:pt x="738" y="277"/>
                    <a:pt x="850" y="272"/>
                  </a:cubicBezTo>
                  <a:cubicBezTo>
                    <a:pt x="872" y="270"/>
                    <a:pt x="895" y="269"/>
                    <a:pt x="915" y="269"/>
                  </a:cubicBezTo>
                  <a:cubicBezTo>
                    <a:pt x="1097" y="265"/>
                    <a:pt x="1280" y="263"/>
                    <a:pt x="1462" y="263"/>
                  </a:cubicBezTo>
                  <a:cubicBezTo>
                    <a:pt x="1877" y="263"/>
                    <a:pt x="2293" y="271"/>
                    <a:pt x="2707" y="277"/>
                  </a:cubicBezTo>
                  <a:cubicBezTo>
                    <a:pt x="2709" y="277"/>
                    <a:pt x="2711" y="277"/>
                    <a:pt x="2713" y="277"/>
                  </a:cubicBezTo>
                  <a:cubicBezTo>
                    <a:pt x="2777" y="277"/>
                    <a:pt x="2831" y="224"/>
                    <a:pt x="2834" y="159"/>
                  </a:cubicBezTo>
                  <a:cubicBezTo>
                    <a:pt x="2837" y="91"/>
                    <a:pt x="2783" y="34"/>
                    <a:pt x="2717" y="31"/>
                  </a:cubicBezTo>
                  <a:lnTo>
                    <a:pt x="2533" y="28"/>
                  </a:lnTo>
                  <a:cubicBezTo>
                    <a:pt x="2246" y="20"/>
                    <a:pt x="1958" y="12"/>
                    <a:pt x="1670" y="7"/>
                  </a:cubicBezTo>
                  <a:cubicBezTo>
                    <a:pt x="1477" y="4"/>
                    <a:pt x="1282" y="0"/>
                    <a:pt x="10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5" name="Google Shape;13925;p25"/>
            <p:cNvSpPr/>
            <p:nvPr/>
          </p:nvSpPr>
          <p:spPr>
            <a:xfrm>
              <a:off x="8834545" y="4083792"/>
              <a:ext cx="85788" cy="12851"/>
            </a:xfrm>
            <a:custGeom>
              <a:avLst/>
              <a:gdLst/>
              <a:ahLst/>
              <a:cxnLst/>
              <a:rect l="l" t="t" r="r" b="b"/>
              <a:pathLst>
                <a:path w="2550" h="382" extrusionOk="0">
                  <a:moveTo>
                    <a:pt x="162" y="0"/>
                  </a:moveTo>
                  <a:cubicBezTo>
                    <a:pt x="152" y="0"/>
                    <a:pt x="143" y="1"/>
                    <a:pt x="134" y="2"/>
                  </a:cubicBezTo>
                  <a:cubicBezTo>
                    <a:pt x="96" y="5"/>
                    <a:pt x="62" y="22"/>
                    <a:pt x="37" y="51"/>
                  </a:cubicBezTo>
                  <a:cubicBezTo>
                    <a:pt x="12" y="79"/>
                    <a:pt x="1" y="117"/>
                    <a:pt x="4" y="155"/>
                  </a:cubicBezTo>
                  <a:cubicBezTo>
                    <a:pt x="11" y="230"/>
                    <a:pt x="73" y="286"/>
                    <a:pt x="147" y="286"/>
                  </a:cubicBezTo>
                  <a:cubicBezTo>
                    <a:pt x="151" y="286"/>
                    <a:pt x="155" y="285"/>
                    <a:pt x="159" y="285"/>
                  </a:cubicBezTo>
                  <a:lnTo>
                    <a:pt x="164" y="285"/>
                  </a:lnTo>
                  <a:cubicBezTo>
                    <a:pt x="173" y="285"/>
                    <a:pt x="183" y="285"/>
                    <a:pt x="193" y="285"/>
                  </a:cubicBezTo>
                  <a:cubicBezTo>
                    <a:pt x="254" y="285"/>
                    <a:pt x="314" y="289"/>
                    <a:pt x="374" y="291"/>
                  </a:cubicBezTo>
                  <a:lnTo>
                    <a:pt x="635" y="304"/>
                  </a:lnTo>
                  <a:cubicBezTo>
                    <a:pt x="919" y="317"/>
                    <a:pt x="1202" y="336"/>
                    <a:pt x="1485" y="347"/>
                  </a:cubicBezTo>
                  <a:cubicBezTo>
                    <a:pt x="1796" y="361"/>
                    <a:pt x="2104" y="372"/>
                    <a:pt x="2415" y="382"/>
                  </a:cubicBezTo>
                  <a:lnTo>
                    <a:pt x="2419" y="382"/>
                  </a:lnTo>
                  <a:cubicBezTo>
                    <a:pt x="2420" y="382"/>
                    <a:pt x="2421" y="382"/>
                    <a:pt x="2422" y="382"/>
                  </a:cubicBezTo>
                  <a:cubicBezTo>
                    <a:pt x="2491" y="382"/>
                    <a:pt x="2546" y="328"/>
                    <a:pt x="2548" y="260"/>
                  </a:cubicBezTo>
                  <a:cubicBezTo>
                    <a:pt x="2549" y="190"/>
                    <a:pt x="2494" y="133"/>
                    <a:pt x="2426" y="132"/>
                  </a:cubicBezTo>
                  <a:cubicBezTo>
                    <a:pt x="2250" y="125"/>
                    <a:pt x="2074" y="117"/>
                    <a:pt x="1899" y="109"/>
                  </a:cubicBezTo>
                  <a:cubicBezTo>
                    <a:pt x="1590" y="97"/>
                    <a:pt x="1281" y="76"/>
                    <a:pt x="972" y="56"/>
                  </a:cubicBezTo>
                  <a:cubicBezTo>
                    <a:pt x="830" y="48"/>
                    <a:pt x="688" y="37"/>
                    <a:pt x="545" y="27"/>
                  </a:cubicBezTo>
                  <a:cubicBezTo>
                    <a:pt x="474" y="24"/>
                    <a:pt x="403" y="18"/>
                    <a:pt x="331" y="13"/>
                  </a:cubicBezTo>
                  <a:cubicBezTo>
                    <a:pt x="300" y="11"/>
                    <a:pt x="268" y="10"/>
                    <a:pt x="236" y="6"/>
                  </a:cubicBezTo>
                  <a:cubicBezTo>
                    <a:pt x="211" y="3"/>
                    <a:pt x="18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6" name="Google Shape;13926;p25"/>
            <p:cNvSpPr/>
            <p:nvPr/>
          </p:nvSpPr>
          <p:spPr>
            <a:xfrm>
              <a:off x="8949640" y="4080428"/>
              <a:ext cx="87908" cy="15408"/>
            </a:xfrm>
            <a:custGeom>
              <a:avLst/>
              <a:gdLst/>
              <a:ahLst/>
              <a:cxnLst/>
              <a:rect l="l" t="t" r="r" b="b"/>
              <a:pathLst>
                <a:path w="2613" h="458" extrusionOk="0">
                  <a:moveTo>
                    <a:pt x="149" y="1"/>
                  </a:moveTo>
                  <a:cubicBezTo>
                    <a:pt x="83" y="1"/>
                    <a:pt x="23" y="55"/>
                    <a:pt x="13" y="121"/>
                  </a:cubicBezTo>
                  <a:cubicBezTo>
                    <a:pt x="0" y="197"/>
                    <a:pt x="53" y="270"/>
                    <a:pt x="129" y="284"/>
                  </a:cubicBezTo>
                  <a:cubicBezTo>
                    <a:pt x="311" y="320"/>
                    <a:pt x="497" y="333"/>
                    <a:pt x="683" y="350"/>
                  </a:cubicBezTo>
                  <a:cubicBezTo>
                    <a:pt x="1278" y="410"/>
                    <a:pt x="1875" y="426"/>
                    <a:pt x="2471" y="456"/>
                  </a:cubicBezTo>
                  <a:lnTo>
                    <a:pt x="2479" y="458"/>
                  </a:lnTo>
                  <a:cubicBezTo>
                    <a:pt x="2551" y="458"/>
                    <a:pt x="2609" y="401"/>
                    <a:pt x="2611" y="330"/>
                  </a:cubicBezTo>
                  <a:cubicBezTo>
                    <a:pt x="2612" y="257"/>
                    <a:pt x="2554" y="198"/>
                    <a:pt x="2482" y="197"/>
                  </a:cubicBezTo>
                  <a:cubicBezTo>
                    <a:pt x="1989" y="176"/>
                    <a:pt x="1495" y="156"/>
                    <a:pt x="1002" y="113"/>
                  </a:cubicBezTo>
                  <a:lnTo>
                    <a:pt x="1007" y="113"/>
                  </a:lnTo>
                  <a:lnTo>
                    <a:pt x="996" y="111"/>
                  </a:lnTo>
                  <a:lnTo>
                    <a:pt x="994" y="111"/>
                  </a:lnTo>
                  <a:cubicBezTo>
                    <a:pt x="914" y="103"/>
                    <a:pt x="833" y="95"/>
                    <a:pt x="752" y="87"/>
                  </a:cubicBezTo>
                  <a:lnTo>
                    <a:pt x="751" y="87"/>
                  </a:lnTo>
                  <a:cubicBezTo>
                    <a:pt x="558" y="64"/>
                    <a:pt x="366" y="46"/>
                    <a:pt x="176" y="4"/>
                  </a:cubicBezTo>
                  <a:cubicBezTo>
                    <a:pt x="167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7" name="Google Shape;13927;p25"/>
            <p:cNvSpPr/>
            <p:nvPr/>
          </p:nvSpPr>
          <p:spPr>
            <a:xfrm>
              <a:off x="8973056" y="4060612"/>
              <a:ext cx="92012" cy="47234"/>
            </a:xfrm>
            <a:custGeom>
              <a:avLst/>
              <a:gdLst/>
              <a:ahLst/>
              <a:cxnLst/>
              <a:rect l="l" t="t" r="r" b="b"/>
              <a:pathLst>
                <a:path w="2735" h="1404" extrusionOk="0">
                  <a:moveTo>
                    <a:pt x="151" y="1"/>
                  </a:moveTo>
                  <a:cubicBezTo>
                    <a:pt x="85" y="1"/>
                    <a:pt x="23" y="56"/>
                    <a:pt x="12" y="121"/>
                  </a:cubicBezTo>
                  <a:cubicBezTo>
                    <a:pt x="1" y="198"/>
                    <a:pt x="53" y="270"/>
                    <a:pt x="129" y="284"/>
                  </a:cubicBezTo>
                  <a:cubicBezTo>
                    <a:pt x="333" y="331"/>
                    <a:pt x="538" y="374"/>
                    <a:pt x="743" y="414"/>
                  </a:cubicBezTo>
                  <a:cubicBezTo>
                    <a:pt x="879" y="441"/>
                    <a:pt x="1019" y="468"/>
                    <a:pt x="1156" y="488"/>
                  </a:cubicBezTo>
                  <a:cubicBezTo>
                    <a:pt x="1315" y="510"/>
                    <a:pt x="1473" y="529"/>
                    <a:pt x="1631" y="548"/>
                  </a:cubicBezTo>
                  <a:cubicBezTo>
                    <a:pt x="1775" y="566"/>
                    <a:pt x="1919" y="580"/>
                    <a:pt x="2064" y="597"/>
                  </a:cubicBezTo>
                  <a:lnTo>
                    <a:pt x="2193" y="613"/>
                  </a:lnTo>
                  <a:lnTo>
                    <a:pt x="2133" y="642"/>
                  </a:lnTo>
                  <a:cubicBezTo>
                    <a:pt x="2011" y="697"/>
                    <a:pt x="1889" y="756"/>
                    <a:pt x="1769" y="813"/>
                  </a:cubicBezTo>
                  <a:cubicBezTo>
                    <a:pt x="1546" y="919"/>
                    <a:pt x="1321" y="1022"/>
                    <a:pt x="1101" y="1136"/>
                  </a:cubicBezTo>
                  <a:cubicBezTo>
                    <a:pt x="1033" y="1172"/>
                    <a:pt x="1006" y="1254"/>
                    <a:pt x="1041" y="1324"/>
                  </a:cubicBezTo>
                  <a:cubicBezTo>
                    <a:pt x="1065" y="1371"/>
                    <a:pt x="1114" y="1403"/>
                    <a:pt x="1168" y="1403"/>
                  </a:cubicBezTo>
                  <a:cubicBezTo>
                    <a:pt x="1190" y="1403"/>
                    <a:pt x="1210" y="1397"/>
                    <a:pt x="1231" y="1387"/>
                  </a:cubicBezTo>
                  <a:cubicBezTo>
                    <a:pt x="1332" y="1333"/>
                    <a:pt x="1435" y="1280"/>
                    <a:pt x="1538" y="1227"/>
                  </a:cubicBezTo>
                  <a:cubicBezTo>
                    <a:pt x="1796" y="1094"/>
                    <a:pt x="2060" y="973"/>
                    <a:pt x="2325" y="852"/>
                  </a:cubicBezTo>
                  <a:cubicBezTo>
                    <a:pt x="2398" y="819"/>
                    <a:pt x="2470" y="786"/>
                    <a:pt x="2543" y="751"/>
                  </a:cubicBezTo>
                  <a:cubicBezTo>
                    <a:pt x="2611" y="719"/>
                    <a:pt x="2686" y="691"/>
                    <a:pt x="2719" y="619"/>
                  </a:cubicBezTo>
                  <a:cubicBezTo>
                    <a:pt x="2732" y="588"/>
                    <a:pt x="2735" y="553"/>
                    <a:pt x="2727" y="520"/>
                  </a:cubicBezTo>
                  <a:cubicBezTo>
                    <a:pt x="2717" y="483"/>
                    <a:pt x="2697" y="452"/>
                    <a:pt x="2667" y="431"/>
                  </a:cubicBezTo>
                  <a:cubicBezTo>
                    <a:pt x="2608" y="388"/>
                    <a:pt x="2532" y="387"/>
                    <a:pt x="2464" y="377"/>
                  </a:cubicBezTo>
                  <a:lnTo>
                    <a:pt x="2372" y="366"/>
                  </a:lnTo>
                  <a:lnTo>
                    <a:pt x="2163" y="342"/>
                  </a:lnTo>
                  <a:cubicBezTo>
                    <a:pt x="1864" y="309"/>
                    <a:pt x="1563" y="282"/>
                    <a:pt x="1266" y="236"/>
                  </a:cubicBezTo>
                  <a:cubicBezTo>
                    <a:pt x="976" y="191"/>
                    <a:pt x="691" y="127"/>
                    <a:pt x="406" y="61"/>
                  </a:cubicBezTo>
                  <a:lnTo>
                    <a:pt x="408" y="61"/>
                  </a:lnTo>
                  <a:lnTo>
                    <a:pt x="397" y="58"/>
                  </a:lnTo>
                  <a:lnTo>
                    <a:pt x="389" y="56"/>
                  </a:lnTo>
                  <a:lnTo>
                    <a:pt x="359" y="48"/>
                  </a:lnTo>
                  <a:lnTo>
                    <a:pt x="360" y="48"/>
                  </a:lnTo>
                  <a:lnTo>
                    <a:pt x="333" y="42"/>
                  </a:lnTo>
                  <a:lnTo>
                    <a:pt x="333" y="42"/>
                  </a:lnTo>
                  <a:cubicBezTo>
                    <a:pt x="340" y="43"/>
                    <a:pt x="346" y="45"/>
                    <a:pt x="352" y="46"/>
                  </a:cubicBezTo>
                  <a:lnTo>
                    <a:pt x="322" y="40"/>
                  </a:lnTo>
                  <a:lnTo>
                    <a:pt x="325" y="40"/>
                  </a:lnTo>
                  <a:lnTo>
                    <a:pt x="321" y="39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297" y="34"/>
                  </a:lnTo>
                  <a:lnTo>
                    <a:pt x="302" y="34"/>
                  </a:lnTo>
                  <a:lnTo>
                    <a:pt x="272" y="26"/>
                  </a:lnTo>
                  <a:lnTo>
                    <a:pt x="279" y="27"/>
                  </a:lnTo>
                  <a:cubicBezTo>
                    <a:pt x="245" y="20"/>
                    <a:pt x="211" y="12"/>
                    <a:pt x="177" y="4"/>
                  </a:cubicBezTo>
                  <a:cubicBezTo>
                    <a:pt x="168" y="2"/>
                    <a:pt x="159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8" name="Google Shape;13928;p25"/>
            <p:cNvSpPr/>
            <p:nvPr/>
          </p:nvSpPr>
          <p:spPr>
            <a:xfrm>
              <a:off x="9003908" y="4113836"/>
              <a:ext cx="30346" cy="69842"/>
            </a:xfrm>
            <a:custGeom>
              <a:avLst/>
              <a:gdLst/>
              <a:ahLst/>
              <a:cxnLst/>
              <a:rect l="l" t="t" r="r" b="b"/>
              <a:pathLst>
                <a:path w="902" h="2076" extrusionOk="0">
                  <a:moveTo>
                    <a:pt x="162" y="1"/>
                  </a:moveTo>
                  <a:cubicBezTo>
                    <a:pt x="147" y="1"/>
                    <a:pt x="132" y="3"/>
                    <a:pt x="118" y="8"/>
                  </a:cubicBezTo>
                  <a:cubicBezTo>
                    <a:pt x="40" y="33"/>
                    <a:pt x="0" y="117"/>
                    <a:pt x="29" y="193"/>
                  </a:cubicBezTo>
                  <a:cubicBezTo>
                    <a:pt x="70" y="301"/>
                    <a:pt x="102" y="412"/>
                    <a:pt x="140" y="521"/>
                  </a:cubicBezTo>
                  <a:cubicBezTo>
                    <a:pt x="181" y="641"/>
                    <a:pt x="230" y="763"/>
                    <a:pt x="276" y="877"/>
                  </a:cubicBezTo>
                  <a:cubicBezTo>
                    <a:pt x="322" y="992"/>
                    <a:pt x="369" y="1108"/>
                    <a:pt x="412" y="1224"/>
                  </a:cubicBezTo>
                  <a:cubicBezTo>
                    <a:pt x="453" y="1338"/>
                    <a:pt x="488" y="1453"/>
                    <a:pt x="523" y="1570"/>
                  </a:cubicBezTo>
                  <a:cubicBezTo>
                    <a:pt x="558" y="1703"/>
                    <a:pt x="589" y="1835"/>
                    <a:pt x="619" y="1969"/>
                  </a:cubicBezTo>
                  <a:cubicBezTo>
                    <a:pt x="634" y="2031"/>
                    <a:pt x="689" y="2075"/>
                    <a:pt x="752" y="2075"/>
                  </a:cubicBezTo>
                  <a:cubicBezTo>
                    <a:pt x="762" y="2075"/>
                    <a:pt x="773" y="2075"/>
                    <a:pt x="782" y="2072"/>
                  </a:cubicBezTo>
                  <a:cubicBezTo>
                    <a:pt x="855" y="2056"/>
                    <a:pt x="901" y="1983"/>
                    <a:pt x="885" y="1909"/>
                  </a:cubicBezTo>
                  <a:cubicBezTo>
                    <a:pt x="816" y="1618"/>
                    <a:pt x="738" y="1325"/>
                    <a:pt x="630" y="1043"/>
                  </a:cubicBezTo>
                  <a:cubicBezTo>
                    <a:pt x="578" y="907"/>
                    <a:pt x="520" y="774"/>
                    <a:pt x="471" y="635"/>
                  </a:cubicBezTo>
                  <a:cubicBezTo>
                    <a:pt x="447" y="570"/>
                    <a:pt x="420" y="503"/>
                    <a:pt x="399" y="440"/>
                  </a:cubicBezTo>
                  <a:cubicBezTo>
                    <a:pt x="380" y="377"/>
                    <a:pt x="360" y="313"/>
                    <a:pt x="341" y="250"/>
                  </a:cubicBezTo>
                  <a:cubicBezTo>
                    <a:pt x="328" y="204"/>
                    <a:pt x="314" y="158"/>
                    <a:pt x="301" y="112"/>
                  </a:cubicBezTo>
                  <a:lnTo>
                    <a:pt x="300" y="106"/>
                  </a:lnTo>
                  <a:cubicBezTo>
                    <a:pt x="282" y="42"/>
                    <a:pt x="224" y="1"/>
                    <a:pt x="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29" name="Google Shape;13929;p25"/>
            <p:cNvSpPr/>
            <p:nvPr/>
          </p:nvSpPr>
          <p:spPr>
            <a:xfrm>
              <a:off x="8996136" y="4135267"/>
              <a:ext cx="66377" cy="38588"/>
            </a:xfrm>
            <a:custGeom>
              <a:avLst/>
              <a:gdLst/>
              <a:ahLst/>
              <a:cxnLst/>
              <a:rect l="l" t="t" r="r" b="b"/>
              <a:pathLst>
                <a:path w="1973" h="1147" extrusionOk="0">
                  <a:moveTo>
                    <a:pt x="1756" y="0"/>
                  </a:moveTo>
                  <a:cubicBezTo>
                    <a:pt x="1742" y="0"/>
                    <a:pt x="1728" y="1"/>
                    <a:pt x="1715" y="2"/>
                  </a:cubicBezTo>
                  <a:cubicBezTo>
                    <a:pt x="1594" y="17"/>
                    <a:pt x="1477" y="64"/>
                    <a:pt x="1371" y="121"/>
                  </a:cubicBezTo>
                  <a:cubicBezTo>
                    <a:pt x="1257" y="181"/>
                    <a:pt x="1143" y="243"/>
                    <a:pt x="1032" y="310"/>
                  </a:cubicBezTo>
                  <a:cubicBezTo>
                    <a:pt x="1037" y="306"/>
                    <a:pt x="1042" y="303"/>
                    <a:pt x="1047" y="300"/>
                  </a:cubicBezTo>
                  <a:lnTo>
                    <a:pt x="1047" y="300"/>
                  </a:lnTo>
                  <a:cubicBezTo>
                    <a:pt x="971" y="344"/>
                    <a:pt x="895" y="389"/>
                    <a:pt x="819" y="435"/>
                  </a:cubicBezTo>
                  <a:lnTo>
                    <a:pt x="822" y="433"/>
                  </a:lnTo>
                  <a:lnTo>
                    <a:pt x="822" y="433"/>
                  </a:lnTo>
                  <a:lnTo>
                    <a:pt x="747" y="477"/>
                  </a:lnTo>
                  <a:lnTo>
                    <a:pt x="751" y="476"/>
                  </a:lnTo>
                  <a:lnTo>
                    <a:pt x="683" y="515"/>
                  </a:lnTo>
                  <a:lnTo>
                    <a:pt x="698" y="507"/>
                  </a:lnTo>
                  <a:lnTo>
                    <a:pt x="698" y="507"/>
                  </a:lnTo>
                  <a:cubicBezTo>
                    <a:pt x="683" y="515"/>
                    <a:pt x="668" y="525"/>
                    <a:pt x="654" y="534"/>
                  </a:cubicBezTo>
                  <a:lnTo>
                    <a:pt x="664" y="528"/>
                  </a:lnTo>
                  <a:lnTo>
                    <a:pt x="653" y="534"/>
                  </a:lnTo>
                  <a:cubicBezTo>
                    <a:pt x="459" y="650"/>
                    <a:pt x="263" y="764"/>
                    <a:pt x="79" y="892"/>
                  </a:cubicBezTo>
                  <a:cubicBezTo>
                    <a:pt x="16" y="936"/>
                    <a:pt x="0" y="1024"/>
                    <a:pt x="43" y="1087"/>
                  </a:cubicBezTo>
                  <a:cubicBezTo>
                    <a:pt x="72" y="1125"/>
                    <a:pt x="114" y="1147"/>
                    <a:pt x="162" y="1147"/>
                  </a:cubicBezTo>
                  <a:cubicBezTo>
                    <a:pt x="189" y="1147"/>
                    <a:pt x="216" y="1139"/>
                    <a:pt x="238" y="1122"/>
                  </a:cubicBezTo>
                  <a:cubicBezTo>
                    <a:pt x="413" y="992"/>
                    <a:pt x="597" y="872"/>
                    <a:pt x="785" y="761"/>
                  </a:cubicBezTo>
                  <a:cubicBezTo>
                    <a:pt x="846" y="726"/>
                    <a:pt x="906" y="690"/>
                    <a:pt x="966" y="655"/>
                  </a:cubicBezTo>
                  <a:lnTo>
                    <a:pt x="964" y="655"/>
                  </a:lnTo>
                  <a:cubicBezTo>
                    <a:pt x="1059" y="599"/>
                    <a:pt x="1156" y="544"/>
                    <a:pt x="1252" y="492"/>
                  </a:cubicBezTo>
                  <a:cubicBezTo>
                    <a:pt x="1354" y="436"/>
                    <a:pt x="1455" y="381"/>
                    <a:pt x="1560" y="333"/>
                  </a:cubicBezTo>
                  <a:cubicBezTo>
                    <a:pt x="1583" y="324"/>
                    <a:pt x="1607" y="314"/>
                    <a:pt x="1631" y="306"/>
                  </a:cubicBezTo>
                  <a:cubicBezTo>
                    <a:pt x="1659" y="300"/>
                    <a:pt x="1688" y="294"/>
                    <a:pt x="1716" y="287"/>
                  </a:cubicBezTo>
                  <a:cubicBezTo>
                    <a:pt x="1742" y="313"/>
                    <a:pt x="1778" y="326"/>
                    <a:pt x="1813" y="326"/>
                  </a:cubicBezTo>
                  <a:cubicBezTo>
                    <a:pt x="1829" y="326"/>
                    <a:pt x="1845" y="323"/>
                    <a:pt x="1860" y="318"/>
                  </a:cubicBezTo>
                  <a:cubicBezTo>
                    <a:pt x="1935" y="291"/>
                    <a:pt x="1973" y="208"/>
                    <a:pt x="1946" y="134"/>
                  </a:cubicBezTo>
                  <a:cubicBezTo>
                    <a:pt x="1935" y="97"/>
                    <a:pt x="1913" y="66"/>
                    <a:pt x="1886" y="40"/>
                  </a:cubicBezTo>
                  <a:cubicBezTo>
                    <a:pt x="1849" y="10"/>
                    <a:pt x="1802" y="0"/>
                    <a:pt x="1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0" name="Google Shape;13930;p25"/>
            <p:cNvSpPr/>
            <p:nvPr/>
          </p:nvSpPr>
          <p:spPr>
            <a:xfrm>
              <a:off x="9090136" y="4108285"/>
              <a:ext cx="41683" cy="40775"/>
            </a:xfrm>
            <a:custGeom>
              <a:avLst/>
              <a:gdLst/>
              <a:ahLst/>
              <a:cxnLst/>
              <a:rect l="l" t="t" r="r" b="b"/>
              <a:pathLst>
                <a:path w="1239" h="1212" extrusionOk="0">
                  <a:moveTo>
                    <a:pt x="421" y="912"/>
                  </a:moveTo>
                  <a:cubicBezTo>
                    <a:pt x="422" y="912"/>
                    <a:pt x="423" y="913"/>
                    <a:pt x="425" y="913"/>
                  </a:cubicBezTo>
                  <a:lnTo>
                    <a:pt x="425" y="913"/>
                  </a:lnTo>
                  <a:cubicBezTo>
                    <a:pt x="424" y="913"/>
                    <a:pt x="422" y="912"/>
                    <a:pt x="421" y="912"/>
                  </a:cubicBezTo>
                  <a:close/>
                  <a:moveTo>
                    <a:pt x="403" y="0"/>
                  </a:moveTo>
                  <a:cubicBezTo>
                    <a:pt x="368" y="0"/>
                    <a:pt x="332" y="5"/>
                    <a:pt x="298" y="16"/>
                  </a:cubicBezTo>
                  <a:cubicBezTo>
                    <a:pt x="250" y="29"/>
                    <a:pt x="204" y="46"/>
                    <a:pt x="162" y="70"/>
                  </a:cubicBezTo>
                  <a:cubicBezTo>
                    <a:pt x="87" y="111"/>
                    <a:pt x="0" y="190"/>
                    <a:pt x="26" y="285"/>
                  </a:cubicBezTo>
                  <a:cubicBezTo>
                    <a:pt x="35" y="328"/>
                    <a:pt x="60" y="368"/>
                    <a:pt x="98" y="391"/>
                  </a:cubicBezTo>
                  <a:lnTo>
                    <a:pt x="130" y="412"/>
                  </a:lnTo>
                  <a:cubicBezTo>
                    <a:pt x="144" y="420"/>
                    <a:pt x="159" y="428"/>
                    <a:pt x="171" y="437"/>
                  </a:cubicBezTo>
                  <a:cubicBezTo>
                    <a:pt x="195" y="451"/>
                    <a:pt x="221" y="458"/>
                    <a:pt x="247" y="458"/>
                  </a:cubicBezTo>
                  <a:cubicBezTo>
                    <a:pt x="260" y="458"/>
                    <a:pt x="273" y="457"/>
                    <a:pt x="285" y="453"/>
                  </a:cubicBezTo>
                  <a:lnTo>
                    <a:pt x="285" y="453"/>
                  </a:lnTo>
                  <a:cubicBezTo>
                    <a:pt x="279" y="469"/>
                    <a:pt x="271" y="483"/>
                    <a:pt x="263" y="497"/>
                  </a:cubicBezTo>
                  <a:cubicBezTo>
                    <a:pt x="209" y="591"/>
                    <a:pt x="144" y="684"/>
                    <a:pt x="114" y="789"/>
                  </a:cubicBezTo>
                  <a:cubicBezTo>
                    <a:pt x="92" y="866"/>
                    <a:pt x="98" y="963"/>
                    <a:pt x="144" y="1031"/>
                  </a:cubicBezTo>
                  <a:cubicBezTo>
                    <a:pt x="192" y="1101"/>
                    <a:pt x="261" y="1151"/>
                    <a:pt x="341" y="1176"/>
                  </a:cubicBezTo>
                  <a:cubicBezTo>
                    <a:pt x="430" y="1200"/>
                    <a:pt x="522" y="1211"/>
                    <a:pt x="614" y="1211"/>
                  </a:cubicBezTo>
                  <a:cubicBezTo>
                    <a:pt x="620" y="1211"/>
                    <a:pt x="626" y="1211"/>
                    <a:pt x="632" y="1211"/>
                  </a:cubicBezTo>
                  <a:cubicBezTo>
                    <a:pt x="695" y="1211"/>
                    <a:pt x="760" y="1208"/>
                    <a:pt x="823" y="1205"/>
                  </a:cubicBezTo>
                  <a:cubicBezTo>
                    <a:pt x="918" y="1200"/>
                    <a:pt x="1013" y="1191"/>
                    <a:pt x="1108" y="1180"/>
                  </a:cubicBezTo>
                  <a:cubicBezTo>
                    <a:pt x="1183" y="1175"/>
                    <a:pt x="1238" y="1112"/>
                    <a:pt x="1232" y="1037"/>
                  </a:cubicBezTo>
                  <a:cubicBezTo>
                    <a:pt x="1224" y="969"/>
                    <a:pt x="1166" y="918"/>
                    <a:pt x="1099" y="918"/>
                  </a:cubicBezTo>
                  <a:cubicBezTo>
                    <a:pt x="1094" y="918"/>
                    <a:pt x="1089" y="918"/>
                    <a:pt x="1085" y="918"/>
                  </a:cubicBezTo>
                  <a:cubicBezTo>
                    <a:pt x="977" y="930"/>
                    <a:pt x="871" y="937"/>
                    <a:pt x="763" y="941"/>
                  </a:cubicBezTo>
                  <a:lnTo>
                    <a:pt x="759" y="941"/>
                  </a:lnTo>
                  <a:cubicBezTo>
                    <a:pt x="740" y="941"/>
                    <a:pt x="722" y="941"/>
                    <a:pt x="704" y="941"/>
                  </a:cubicBezTo>
                  <a:cubicBezTo>
                    <a:pt x="645" y="941"/>
                    <a:pt x="587" y="939"/>
                    <a:pt x="527" y="934"/>
                  </a:cubicBezTo>
                  <a:cubicBezTo>
                    <a:pt x="508" y="933"/>
                    <a:pt x="486" y="931"/>
                    <a:pt x="469" y="926"/>
                  </a:cubicBezTo>
                  <a:cubicBezTo>
                    <a:pt x="454" y="922"/>
                    <a:pt x="439" y="918"/>
                    <a:pt x="425" y="913"/>
                  </a:cubicBezTo>
                  <a:lnTo>
                    <a:pt x="425" y="913"/>
                  </a:lnTo>
                  <a:cubicBezTo>
                    <a:pt x="428" y="914"/>
                    <a:pt x="432" y="916"/>
                    <a:pt x="436" y="918"/>
                  </a:cubicBezTo>
                  <a:lnTo>
                    <a:pt x="436" y="918"/>
                  </a:lnTo>
                  <a:cubicBezTo>
                    <a:pt x="426" y="914"/>
                    <a:pt x="416" y="910"/>
                    <a:pt x="406" y="904"/>
                  </a:cubicBezTo>
                  <a:lnTo>
                    <a:pt x="402" y="903"/>
                  </a:lnTo>
                  <a:lnTo>
                    <a:pt x="401" y="903"/>
                  </a:lnTo>
                  <a:lnTo>
                    <a:pt x="390" y="893"/>
                  </a:lnTo>
                  <a:lnTo>
                    <a:pt x="385" y="888"/>
                  </a:lnTo>
                  <a:lnTo>
                    <a:pt x="383" y="885"/>
                  </a:lnTo>
                  <a:lnTo>
                    <a:pt x="383" y="882"/>
                  </a:lnTo>
                  <a:lnTo>
                    <a:pt x="383" y="874"/>
                  </a:lnTo>
                  <a:lnTo>
                    <a:pt x="383" y="871"/>
                  </a:lnTo>
                  <a:lnTo>
                    <a:pt x="385" y="858"/>
                  </a:lnTo>
                  <a:cubicBezTo>
                    <a:pt x="387" y="854"/>
                    <a:pt x="388" y="847"/>
                    <a:pt x="391" y="842"/>
                  </a:cubicBezTo>
                  <a:cubicBezTo>
                    <a:pt x="399" y="822"/>
                    <a:pt x="409" y="804"/>
                    <a:pt x="418" y="784"/>
                  </a:cubicBezTo>
                  <a:cubicBezTo>
                    <a:pt x="469" y="694"/>
                    <a:pt x="523" y="603"/>
                    <a:pt x="567" y="510"/>
                  </a:cubicBezTo>
                  <a:cubicBezTo>
                    <a:pt x="613" y="410"/>
                    <a:pt x="660" y="296"/>
                    <a:pt x="637" y="186"/>
                  </a:cubicBezTo>
                  <a:cubicBezTo>
                    <a:pt x="616" y="89"/>
                    <a:pt x="537" y="16"/>
                    <a:pt x="439" y="2"/>
                  </a:cubicBezTo>
                  <a:cubicBezTo>
                    <a:pt x="427" y="1"/>
                    <a:pt x="415" y="0"/>
                    <a:pt x="4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1" name="Google Shape;13931;p25"/>
            <p:cNvSpPr/>
            <p:nvPr/>
          </p:nvSpPr>
          <p:spPr>
            <a:xfrm>
              <a:off x="8099228" y="4502489"/>
              <a:ext cx="10530" cy="71558"/>
            </a:xfrm>
            <a:custGeom>
              <a:avLst/>
              <a:gdLst/>
              <a:ahLst/>
              <a:cxnLst/>
              <a:rect l="l" t="t" r="r" b="b"/>
              <a:pathLst>
                <a:path w="313" h="2127" extrusionOk="0">
                  <a:moveTo>
                    <a:pt x="167" y="0"/>
                  </a:moveTo>
                  <a:cubicBezTo>
                    <a:pt x="97" y="0"/>
                    <a:pt x="38" y="56"/>
                    <a:pt x="35" y="127"/>
                  </a:cubicBezTo>
                  <a:cubicBezTo>
                    <a:pt x="26" y="289"/>
                    <a:pt x="16" y="450"/>
                    <a:pt x="11" y="612"/>
                  </a:cubicBezTo>
                  <a:cubicBezTo>
                    <a:pt x="5" y="767"/>
                    <a:pt x="3" y="922"/>
                    <a:pt x="2" y="1077"/>
                  </a:cubicBezTo>
                  <a:cubicBezTo>
                    <a:pt x="0" y="1227"/>
                    <a:pt x="2" y="1378"/>
                    <a:pt x="8" y="1527"/>
                  </a:cubicBezTo>
                  <a:cubicBezTo>
                    <a:pt x="13" y="1666"/>
                    <a:pt x="22" y="1802"/>
                    <a:pt x="27" y="1941"/>
                  </a:cubicBezTo>
                  <a:lnTo>
                    <a:pt x="27" y="1948"/>
                  </a:lnTo>
                  <a:cubicBezTo>
                    <a:pt x="10" y="2019"/>
                    <a:pt x="49" y="2101"/>
                    <a:pt x="124" y="2120"/>
                  </a:cubicBezTo>
                  <a:cubicBezTo>
                    <a:pt x="138" y="2125"/>
                    <a:pt x="152" y="2127"/>
                    <a:pt x="166" y="2127"/>
                  </a:cubicBezTo>
                  <a:cubicBezTo>
                    <a:pt x="203" y="2127"/>
                    <a:pt x="236" y="2114"/>
                    <a:pt x="263" y="2090"/>
                  </a:cubicBezTo>
                  <a:cubicBezTo>
                    <a:pt x="307" y="2047"/>
                    <a:pt x="312" y="1995"/>
                    <a:pt x="309" y="1937"/>
                  </a:cubicBezTo>
                  <a:cubicBezTo>
                    <a:pt x="307" y="1873"/>
                    <a:pt x="301" y="1808"/>
                    <a:pt x="296" y="1745"/>
                  </a:cubicBezTo>
                  <a:cubicBezTo>
                    <a:pt x="287" y="1620"/>
                    <a:pt x="279" y="1495"/>
                    <a:pt x="273" y="1368"/>
                  </a:cubicBezTo>
                  <a:cubicBezTo>
                    <a:pt x="269" y="1169"/>
                    <a:pt x="268" y="969"/>
                    <a:pt x="269" y="772"/>
                  </a:cubicBezTo>
                  <a:cubicBezTo>
                    <a:pt x="269" y="559"/>
                    <a:pt x="287" y="347"/>
                    <a:pt x="301" y="138"/>
                  </a:cubicBezTo>
                  <a:cubicBezTo>
                    <a:pt x="304" y="64"/>
                    <a:pt x="246" y="2"/>
                    <a:pt x="173" y="1"/>
                  </a:cubicBezTo>
                  <a:cubicBezTo>
                    <a:pt x="171" y="1"/>
                    <a:pt x="169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2" name="Google Shape;13932;p25"/>
            <p:cNvSpPr/>
            <p:nvPr/>
          </p:nvSpPr>
          <p:spPr>
            <a:xfrm>
              <a:off x="8100675" y="4385375"/>
              <a:ext cx="11842" cy="84274"/>
            </a:xfrm>
            <a:custGeom>
              <a:avLst/>
              <a:gdLst/>
              <a:ahLst/>
              <a:cxnLst/>
              <a:rect l="l" t="t" r="r" b="b"/>
              <a:pathLst>
                <a:path w="352" h="2505" extrusionOk="0">
                  <a:moveTo>
                    <a:pt x="130" y="1"/>
                  </a:moveTo>
                  <a:cubicBezTo>
                    <a:pt x="65" y="1"/>
                    <a:pt x="0" y="54"/>
                    <a:pt x="2" y="123"/>
                  </a:cubicBezTo>
                  <a:cubicBezTo>
                    <a:pt x="5" y="369"/>
                    <a:pt x="6" y="616"/>
                    <a:pt x="6" y="863"/>
                  </a:cubicBezTo>
                  <a:cubicBezTo>
                    <a:pt x="6" y="1099"/>
                    <a:pt x="2" y="1335"/>
                    <a:pt x="8" y="1571"/>
                  </a:cubicBezTo>
                  <a:cubicBezTo>
                    <a:pt x="8" y="1571"/>
                    <a:pt x="8" y="1573"/>
                    <a:pt x="8" y="1573"/>
                  </a:cubicBezTo>
                  <a:lnTo>
                    <a:pt x="8" y="1585"/>
                  </a:lnTo>
                  <a:cubicBezTo>
                    <a:pt x="8" y="1604"/>
                    <a:pt x="10" y="1623"/>
                    <a:pt x="10" y="1642"/>
                  </a:cubicBezTo>
                  <a:lnTo>
                    <a:pt x="10" y="1639"/>
                  </a:lnTo>
                  <a:cubicBezTo>
                    <a:pt x="11" y="1688"/>
                    <a:pt x="13" y="1739"/>
                    <a:pt x="14" y="1789"/>
                  </a:cubicBezTo>
                  <a:lnTo>
                    <a:pt x="14" y="1816"/>
                  </a:lnTo>
                  <a:cubicBezTo>
                    <a:pt x="16" y="1926"/>
                    <a:pt x="22" y="2036"/>
                    <a:pt x="29" y="2146"/>
                  </a:cubicBezTo>
                  <a:cubicBezTo>
                    <a:pt x="33" y="2199"/>
                    <a:pt x="36" y="2253"/>
                    <a:pt x="41" y="2309"/>
                  </a:cubicBezTo>
                  <a:cubicBezTo>
                    <a:pt x="43" y="2343"/>
                    <a:pt x="49" y="2380"/>
                    <a:pt x="62" y="2415"/>
                  </a:cubicBezTo>
                  <a:cubicBezTo>
                    <a:pt x="82" y="2467"/>
                    <a:pt x="135" y="2503"/>
                    <a:pt x="192" y="2505"/>
                  </a:cubicBezTo>
                  <a:cubicBezTo>
                    <a:pt x="201" y="2505"/>
                    <a:pt x="211" y="2503"/>
                    <a:pt x="220" y="2502"/>
                  </a:cubicBezTo>
                  <a:cubicBezTo>
                    <a:pt x="298" y="2484"/>
                    <a:pt x="351" y="2400"/>
                    <a:pt x="328" y="2324"/>
                  </a:cubicBezTo>
                  <a:cubicBezTo>
                    <a:pt x="325" y="2312"/>
                    <a:pt x="321" y="2299"/>
                    <a:pt x="320" y="2285"/>
                  </a:cubicBezTo>
                  <a:cubicBezTo>
                    <a:pt x="287" y="2046"/>
                    <a:pt x="282" y="1802"/>
                    <a:pt x="271" y="1561"/>
                  </a:cubicBezTo>
                  <a:lnTo>
                    <a:pt x="271" y="1550"/>
                  </a:lnTo>
                  <a:lnTo>
                    <a:pt x="271" y="1546"/>
                  </a:lnTo>
                  <a:lnTo>
                    <a:pt x="271" y="1541"/>
                  </a:lnTo>
                  <a:lnTo>
                    <a:pt x="271" y="1531"/>
                  </a:lnTo>
                  <a:lnTo>
                    <a:pt x="271" y="1520"/>
                  </a:lnTo>
                  <a:cubicBezTo>
                    <a:pt x="271" y="1519"/>
                    <a:pt x="271" y="1518"/>
                    <a:pt x="271" y="1517"/>
                  </a:cubicBezTo>
                  <a:lnTo>
                    <a:pt x="271" y="1474"/>
                  </a:lnTo>
                  <a:lnTo>
                    <a:pt x="271" y="1466"/>
                  </a:lnTo>
                  <a:lnTo>
                    <a:pt x="271" y="1460"/>
                  </a:lnTo>
                  <a:lnTo>
                    <a:pt x="271" y="1449"/>
                  </a:lnTo>
                  <a:lnTo>
                    <a:pt x="271" y="1419"/>
                  </a:lnTo>
                  <a:lnTo>
                    <a:pt x="271" y="1414"/>
                  </a:lnTo>
                  <a:lnTo>
                    <a:pt x="271" y="1384"/>
                  </a:lnTo>
                  <a:cubicBezTo>
                    <a:pt x="269" y="1370"/>
                    <a:pt x="269" y="1354"/>
                    <a:pt x="269" y="1340"/>
                  </a:cubicBezTo>
                  <a:lnTo>
                    <a:pt x="269" y="1338"/>
                  </a:lnTo>
                  <a:lnTo>
                    <a:pt x="269" y="1330"/>
                  </a:lnTo>
                  <a:lnTo>
                    <a:pt x="269" y="1321"/>
                  </a:lnTo>
                  <a:lnTo>
                    <a:pt x="269" y="1318"/>
                  </a:lnTo>
                  <a:lnTo>
                    <a:pt x="269" y="1310"/>
                  </a:lnTo>
                  <a:lnTo>
                    <a:pt x="269" y="1297"/>
                  </a:lnTo>
                  <a:lnTo>
                    <a:pt x="269" y="1294"/>
                  </a:lnTo>
                  <a:cubicBezTo>
                    <a:pt x="264" y="1118"/>
                    <a:pt x="266" y="943"/>
                    <a:pt x="263" y="765"/>
                  </a:cubicBezTo>
                  <a:cubicBezTo>
                    <a:pt x="261" y="555"/>
                    <a:pt x="258" y="343"/>
                    <a:pt x="255" y="132"/>
                  </a:cubicBezTo>
                  <a:cubicBezTo>
                    <a:pt x="256" y="62"/>
                    <a:pt x="203" y="4"/>
                    <a:pt x="133" y="1"/>
                  </a:cubicBezTo>
                  <a:cubicBezTo>
                    <a:pt x="132" y="1"/>
                    <a:pt x="131" y="1"/>
                    <a:pt x="1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3" name="Google Shape;13933;p25"/>
            <p:cNvSpPr/>
            <p:nvPr/>
          </p:nvSpPr>
          <p:spPr>
            <a:xfrm>
              <a:off x="8098387" y="4271726"/>
              <a:ext cx="15476" cy="67420"/>
            </a:xfrm>
            <a:custGeom>
              <a:avLst/>
              <a:gdLst/>
              <a:ahLst/>
              <a:cxnLst/>
              <a:rect l="l" t="t" r="r" b="b"/>
              <a:pathLst>
                <a:path w="460" h="2004" extrusionOk="0">
                  <a:moveTo>
                    <a:pt x="35" y="1649"/>
                  </a:moveTo>
                  <a:lnTo>
                    <a:pt x="35" y="1649"/>
                  </a:lnTo>
                  <a:cubicBezTo>
                    <a:pt x="35" y="1651"/>
                    <a:pt x="35" y="1653"/>
                    <a:pt x="35" y="1655"/>
                  </a:cubicBezTo>
                  <a:lnTo>
                    <a:pt x="35" y="1655"/>
                  </a:lnTo>
                  <a:cubicBezTo>
                    <a:pt x="35" y="1653"/>
                    <a:pt x="35" y="1651"/>
                    <a:pt x="35" y="1649"/>
                  </a:cubicBezTo>
                  <a:close/>
                  <a:moveTo>
                    <a:pt x="325" y="0"/>
                  </a:moveTo>
                  <a:cubicBezTo>
                    <a:pt x="253" y="0"/>
                    <a:pt x="195" y="55"/>
                    <a:pt x="191" y="127"/>
                  </a:cubicBezTo>
                  <a:cubicBezTo>
                    <a:pt x="176" y="295"/>
                    <a:pt x="158" y="464"/>
                    <a:pt x="142" y="634"/>
                  </a:cubicBezTo>
                  <a:lnTo>
                    <a:pt x="142" y="638"/>
                  </a:lnTo>
                  <a:cubicBezTo>
                    <a:pt x="142" y="638"/>
                    <a:pt x="142" y="640"/>
                    <a:pt x="142" y="642"/>
                  </a:cubicBezTo>
                  <a:cubicBezTo>
                    <a:pt x="141" y="650"/>
                    <a:pt x="139" y="657"/>
                    <a:pt x="139" y="667"/>
                  </a:cubicBezTo>
                  <a:lnTo>
                    <a:pt x="139" y="659"/>
                  </a:lnTo>
                  <a:cubicBezTo>
                    <a:pt x="139" y="665"/>
                    <a:pt x="139" y="673"/>
                    <a:pt x="138" y="676"/>
                  </a:cubicBezTo>
                  <a:cubicBezTo>
                    <a:pt x="138" y="677"/>
                    <a:pt x="138" y="677"/>
                    <a:pt x="138" y="677"/>
                  </a:cubicBezTo>
                  <a:lnTo>
                    <a:pt x="138" y="677"/>
                  </a:lnTo>
                  <a:cubicBezTo>
                    <a:pt x="138" y="675"/>
                    <a:pt x="138" y="672"/>
                    <a:pt x="138" y="670"/>
                  </a:cubicBezTo>
                  <a:lnTo>
                    <a:pt x="138" y="670"/>
                  </a:lnTo>
                  <a:cubicBezTo>
                    <a:pt x="138" y="673"/>
                    <a:pt x="137" y="675"/>
                    <a:pt x="137" y="678"/>
                  </a:cubicBezTo>
                  <a:lnTo>
                    <a:pt x="137" y="678"/>
                  </a:lnTo>
                  <a:cubicBezTo>
                    <a:pt x="136" y="682"/>
                    <a:pt x="136" y="685"/>
                    <a:pt x="136" y="688"/>
                  </a:cubicBezTo>
                  <a:cubicBezTo>
                    <a:pt x="136" y="687"/>
                    <a:pt x="136" y="686"/>
                    <a:pt x="137" y="686"/>
                  </a:cubicBezTo>
                  <a:lnTo>
                    <a:pt x="137" y="686"/>
                  </a:lnTo>
                  <a:cubicBezTo>
                    <a:pt x="135" y="707"/>
                    <a:pt x="132" y="729"/>
                    <a:pt x="130" y="751"/>
                  </a:cubicBezTo>
                  <a:cubicBezTo>
                    <a:pt x="130" y="746"/>
                    <a:pt x="131" y="740"/>
                    <a:pt x="131" y="735"/>
                  </a:cubicBezTo>
                  <a:lnTo>
                    <a:pt x="131" y="735"/>
                  </a:lnTo>
                  <a:cubicBezTo>
                    <a:pt x="130" y="749"/>
                    <a:pt x="127" y="765"/>
                    <a:pt x="127" y="781"/>
                  </a:cubicBezTo>
                  <a:cubicBezTo>
                    <a:pt x="125" y="786"/>
                    <a:pt x="125" y="789"/>
                    <a:pt x="125" y="794"/>
                  </a:cubicBezTo>
                  <a:lnTo>
                    <a:pt x="125" y="789"/>
                  </a:lnTo>
                  <a:cubicBezTo>
                    <a:pt x="125" y="797"/>
                    <a:pt x="124" y="805"/>
                    <a:pt x="123" y="813"/>
                  </a:cubicBezTo>
                  <a:lnTo>
                    <a:pt x="123" y="813"/>
                  </a:lnTo>
                  <a:cubicBezTo>
                    <a:pt x="123" y="811"/>
                    <a:pt x="123" y="809"/>
                    <a:pt x="123" y="806"/>
                  </a:cubicBezTo>
                  <a:lnTo>
                    <a:pt x="123" y="806"/>
                  </a:lnTo>
                  <a:cubicBezTo>
                    <a:pt x="107" y="959"/>
                    <a:pt x="90" y="1112"/>
                    <a:pt x="74" y="1265"/>
                  </a:cubicBezTo>
                  <a:lnTo>
                    <a:pt x="74" y="1265"/>
                  </a:lnTo>
                  <a:cubicBezTo>
                    <a:pt x="74" y="1265"/>
                    <a:pt x="74" y="1264"/>
                    <a:pt x="74" y="1264"/>
                  </a:cubicBezTo>
                  <a:lnTo>
                    <a:pt x="74" y="1264"/>
                  </a:lnTo>
                  <a:cubicBezTo>
                    <a:pt x="74" y="1267"/>
                    <a:pt x="74" y="1270"/>
                    <a:pt x="74" y="1273"/>
                  </a:cubicBezTo>
                  <a:lnTo>
                    <a:pt x="74" y="1273"/>
                  </a:lnTo>
                  <a:cubicBezTo>
                    <a:pt x="73" y="1276"/>
                    <a:pt x="73" y="1279"/>
                    <a:pt x="73" y="1281"/>
                  </a:cubicBezTo>
                  <a:cubicBezTo>
                    <a:pt x="73" y="1281"/>
                    <a:pt x="73" y="1281"/>
                    <a:pt x="73" y="1281"/>
                  </a:cubicBezTo>
                  <a:lnTo>
                    <a:pt x="73" y="1281"/>
                  </a:lnTo>
                  <a:cubicBezTo>
                    <a:pt x="70" y="1314"/>
                    <a:pt x="66" y="1347"/>
                    <a:pt x="63" y="1381"/>
                  </a:cubicBezTo>
                  <a:lnTo>
                    <a:pt x="63" y="1379"/>
                  </a:lnTo>
                  <a:cubicBezTo>
                    <a:pt x="58" y="1424"/>
                    <a:pt x="53" y="1469"/>
                    <a:pt x="49" y="1514"/>
                  </a:cubicBezTo>
                  <a:lnTo>
                    <a:pt x="49" y="1514"/>
                  </a:lnTo>
                  <a:cubicBezTo>
                    <a:pt x="49" y="1514"/>
                    <a:pt x="49" y="1514"/>
                    <a:pt x="49" y="1514"/>
                  </a:cubicBezTo>
                  <a:lnTo>
                    <a:pt x="49" y="1514"/>
                  </a:lnTo>
                  <a:cubicBezTo>
                    <a:pt x="45" y="1556"/>
                    <a:pt x="41" y="1599"/>
                    <a:pt x="36" y="1641"/>
                  </a:cubicBezTo>
                  <a:lnTo>
                    <a:pt x="36" y="1641"/>
                  </a:lnTo>
                  <a:cubicBezTo>
                    <a:pt x="36" y="1640"/>
                    <a:pt x="36" y="1640"/>
                    <a:pt x="36" y="1639"/>
                  </a:cubicBezTo>
                  <a:lnTo>
                    <a:pt x="36" y="1639"/>
                  </a:lnTo>
                  <a:cubicBezTo>
                    <a:pt x="36" y="1642"/>
                    <a:pt x="36" y="1645"/>
                    <a:pt x="35" y="1649"/>
                  </a:cubicBezTo>
                  <a:lnTo>
                    <a:pt x="35" y="1649"/>
                  </a:lnTo>
                  <a:cubicBezTo>
                    <a:pt x="36" y="1648"/>
                    <a:pt x="36" y="1647"/>
                    <a:pt x="36" y="1646"/>
                  </a:cubicBezTo>
                  <a:lnTo>
                    <a:pt x="36" y="1646"/>
                  </a:lnTo>
                  <a:cubicBezTo>
                    <a:pt x="35" y="1649"/>
                    <a:pt x="35" y="1653"/>
                    <a:pt x="35" y="1656"/>
                  </a:cubicBezTo>
                  <a:cubicBezTo>
                    <a:pt x="35" y="1656"/>
                    <a:pt x="35" y="1655"/>
                    <a:pt x="35" y="1655"/>
                  </a:cubicBezTo>
                  <a:lnTo>
                    <a:pt x="35" y="1655"/>
                  </a:lnTo>
                  <a:cubicBezTo>
                    <a:pt x="29" y="1716"/>
                    <a:pt x="21" y="1777"/>
                    <a:pt x="13" y="1837"/>
                  </a:cubicBezTo>
                  <a:cubicBezTo>
                    <a:pt x="14" y="1836"/>
                    <a:pt x="15" y="1834"/>
                    <a:pt x="16" y="1833"/>
                  </a:cubicBezTo>
                  <a:lnTo>
                    <a:pt x="16" y="1833"/>
                  </a:lnTo>
                  <a:cubicBezTo>
                    <a:pt x="0" y="1904"/>
                    <a:pt x="41" y="1976"/>
                    <a:pt x="112" y="1998"/>
                  </a:cubicBezTo>
                  <a:cubicBezTo>
                    <a:pt x="122" y="2002"/>
                    <a:pt x="131" y="2004"/>
                    <a:pt x="141" y="2004"/>
                  </a:cubicBezTo>
                  <a:cubicBezTo>
                    <a:pt x="144" y="2004"/>
                    <a:pt x="147" y="2003"/>
                    <a:pt x="150" y="2003"/>
                  </a:cubicBezTo>
                  <a:cubicBezTo>
                    <a:pt x="218" y="2003"/>
                    <a:pt x="286" y="1956"/>
                    <a:pt x="294" y="1884"/>
                  </a:cubicBezTo>
                  <a:cubicBezTo>
                    <a:pt x="302" y="1823"/>
                    <a:pt x="304" y="1759"/>
                    <a:pt x="310" y="1696"/>
                  </a:cubicBezTo>
                  <a:cubicBezTo>
                    <a:pt x="317" y="1628"/>
                    <a:pt x="321" y="1561"/>
                    <a:pt x="328" y="1493"/>
                  </a:cubicBezTo>
                  <a:cubicBezTo>
                    <a:pt x="340" y="1343"/>
                    <a:pt x="353" y="1193"/>
                    <a:pt x="367" y="1042"/>
                  </a:cubicBezTo>
                  <a:cubicBezTo>
                    <a:pt x="374" y="968"/>
                    <a:pt x="381" y="893"/>
                    <a:pt x="388" y="819"/>
                  </a:cubicBezTo>
                  <a:cubicBezTo>
                    <a:pt x="389" y="817"/>
                    <a:pt x="389" y="814"/>
                    <a:pt x="389" y="813"/>
                  </a:cubicBezTo>
                  <a:cubicBezTo>
                    <a:pt x="391" y="806"/>
                    <a:pt x="391" y="798"/>
                    <a:pt x="391" y="790"/>
                  </a:cubicBezTo>
                  <a:cubicBezTo>
                    <a:pt x="413" y="572"/>
                    <a:pt x="434" y="355"/>
                    <a:pt x="453" y="137"/>
                  </a:cubicBezTo>
                  <a:cubicBezTo>
                    <a:pt x="459" y="65"/>
                    <a:pt x="396" y="4"/>
                    <a:pt x="328" y="1"/>
                  </a:cubicBezTo>
                  <a:cubicBezTo>
                    <a:pt x="327" y="1"/>
                    <a:pt x="326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4" name="Google Shape;13934;p25"/>
            <p:cNvSpPr/>
            <p:nvPr/>
          </p:nvSpPr>
          <p:spPr>
            <a:xfrm>
              <a:off x="8098118" y="4142837"/>
              <a:ext cx="12650" cy="78152"/>
            </a:xfrm>
            <a:custGeom>
              <a:avLst/>
              <a:gdLst/>
              <a:ahLst/>
              <a:cxnLst/>
              <a:rect l="l" t="t" r="r" b="b"/>
              <a:pathLst>
                <a:path w="376" h="2323" extrusionOk="0">
                  <a:moveTo>
                    <a:pt x="312" y="2242"/>
                  </a:moveTo>
                  <a:lnTo>
                    <a:pt x="312" y="2242"/>
                  </a:lnTo>
                  <a:cubicBezTo>
                    <a:pt x="309" y="2246"/>
                    <a:pt x="306" y="2251"/>
                    <a:pt x="303" y="2255"/>
                  </a:cubicBezTo>
                  <a:lnTo>
                    <a:pt x="303" y="2255"/>
                  </a:lnTo>
                  <a:cubicBezTo>
                    <a:pt x="306" y="2251"/>
                    <a:pt x="309" y="2247"/>
                    <a:pt x="312" y="2242"/>
                  </a:cubicBezTo>
                  <a:close/>
                  <a:moveTo>
                    <a:pt x="241" y="1"/>
                  </a:moveTo>
                  <a:cubicBezTo>
                    <a:pt x="169" y="1"/>
                    <a:pt x="108" y="59"/>
                    <a:pt x="108" y="132"/>
                  </a:cubicBezTo>
                  <a:cubicBezTo>
                    <a:pt x="100" y="259"/>
                    <a:pt x="92" y="385"/>
                    <a:pt x="82" y="512"/>
                  </a:cubicBezTo>
                  <a:cubicBezTo>
                    <a:pt x="60" y="814"/>
                    <a:pt x="32" y="1115"/>
                    <a:pt x="13" y="1416"/>
                  </a:cubicBezTo>
                  <a:cubicBezTo>
                    <a:pt x="5" y="1557"/>
                    <a:pt x="0" y="1698"/>
                    <a:pt x="3" y="1837"/>
                  </a:cubicBezTo>
                  <a:cubicBezTo>
                    <a:pt x="3" y="1880"/>
                    <a:pt x="3" y="1924"/>
                    <a:pt x="5" y="1967"/>
                  </a:cubicBezTo>
                  <a:cubicBezTo>
                    <a:pt x="5" y="2010"/>
                    <a:pt x="8" y="2054"/>
                    <a:pt x="13" y="2097"/>
                  </a:cubicBezTo>
                  <a:cubicBezTo>
                    <a:pt x="16" y="2135"/>
                    <a:pt x="22" y="2173"/>
                    <a:pt x="33" y="2209"/>
                  </a:cubicBezTo>
                  <a:cubicBezTo>
                    <a:pt x="55" y="2274"/>
                    <a:pt x="106" y="2323"/>
                    <a:pt x="176" y="2323"/>
                  </a:cubicBezTo>
                  <a:cubicBezTo>
                    <a:pt x="177" y="2323"/>
                    <a:pt x="178" y="2323"/>
                    <a:pt x="179" y="2323"/>
                  </a:cubicBezTo>
                  <a:lnTo>
                    <a:pt x="193" y="2323"/>
                  </a:lnTo>
                  <a:cubicBezTo>
                    <a:pt x="240" y="2319"/>
                    <a:pt x="274" y="2293"/>
                    <a:pt x="301" y="2258"/>
                  </a:cubicBezTo>
                  <a:lnTo>
                    <a:pt x="301" y="2258"/>
                  </a:lnTo>
                  <a:cubicBezTo>
                    <a:pt x="301" y="2258"/>
                    <a:pt x="301" y="2258"/>
                    <a:pt x="301" y="2258"/>
                  </a:cubicBezTo>
                  <a:cubicBezTo>
                    <a:pt x="301" y="2257"/>
                    <a:pt x="302" y="2256"/>
                    <a:pt x="303" y="2255"/>
                  </a:cubicBezTo>
                  <a:lnTo>
                    <a:pt x="303" y="2255"/>
                  </a:lnTo>
                  <a:cubicBezTo>
                    <a:pt x="302" y="2256"/>
                    <a:pt x="302" y="2257"/>
                    <a:pt x="301" y="2258"/>
                  </a:cubicBezTo>
                  <a:lnTo>
                    <a:pt x="301" y="2258"/>
                  </a:lnTo>
                  <a:cubicBezTo>
                    <a:pt x="301" y="2256"/>
                    <a:pt x="302" y="2255"/>
                    <a:pt x="302" y="2253"/>
                  </a:cubicBezTo>
                  <a:cubicBezTo>
                    <a:pt x="351" y="2195"/>
                    <a:pt x="345" y="2108"/>
                    <a:pt x="288" y="2055"/>
                  </a:cubicBezTo>
                  <a:cubicBezTo>
                    <a:pt x="279" y="1975"/>
                    <a:pt x="277" y="1891"/>
                    <a:pt x="274" y="1808"/>
                  </a:cubicBezTo>
                  <a:cubicBezTo>
                    <a:pt x="274" y="1677"/>
                    <a:pt x="272" y="1549"/>
                    <a:pt x="279" y="1413"/>
                  </a:cubicBezTo>
                  <a:cubicBezTo>
                    <a:pt x="285" y="1278"/>
                    <a:pt x="294" y="1144"/>
                    <a:pt x="304" y="1009"/>
                  </a:cubicBezTo>
                  <a:cubicBezTo>
                    <a:pt x="326" y="719"/>
                    <a:pt x="348" y="431"/>
                    <a:pt x="370" y="142"/>
                  </a:cubicBezTo>
                  <a:cubicBezTo>
                    <a:pt x="375" y="69"/>
                    <a:pt x="318" y="4"/>
                    <a:pt x="244" y="1"/>
                  </a:cubicBezTo>
                  <a:cubicBezTo>
                    <a:pt x="243" y="1"/>
                    <a:pt x="242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5" name="Google Shape;13935;p25"/>
            <p:cNvSpPr/>
            <p:nvPr/>
          </p:nvSpPr>
          <p:spPr>
            <a:xfrm>
              <a:off x="8096570" y="4016505"/>
              <a:ext cx="13188" cy="88648"/>
            </a:xfrm>
            <a:custGeom>
              <a:avLst/>
              <a:gdLst/>
              <a:ahLst/>
              <a:cxnLst/>
              <a:rect l="l" t="t" r="r" b="b"/>
              <a:pathLst>
                <a:path w="392" h="2635" extrusionOk="0">
                  <a:moveTo>
                    <a:pt x="137" y="1"/>
                  </a:moveTo>
                  <a:cubicBezTo>
                    <a:pt x="70" y="1"/>
                    <a:pt x="14" y="53"/>
                    <a:pt x="11" y="121"/>
                  </a:cubicBezTo>
                  <a:cubicBezTo>
                    <a:pt x="8" y="427"/>
                    <a:pt x="0" y="734"/>
                    <a:pt x="8" y="1039"/>
                  </a:cubicBezTo>
                  <a:cubicBezTo>
                    <a:pt x="8" y="1038"/>
                    <a:pt x="8" y="1038"/>
                    <a:pt x="8" y="1036"/>
                  </a:cubicBezTo>
                  <a:cubicBezTo>
                    <a:pt x="11" y="1175"/>
                    <a:pt x="14" y="1313"/>
                    <a:pt x="19" y="1452"/>
                  </a:cubicBezTo>
                  <a:lnTo>
                    <a:pt x="19" y="1451"/>
                  </a:lnTo>
                  <a:cubicBezTo>
                    <a:pt x="24" y="1669"/>
                    <a:pt x="35" y="1888"/>
                    <a:pt x="46" y="2108"/>
                  </a:cubicBezTo>
                  <a:cubicBezTo>
                    <a:pt x="52" y="2209"/>
                    <a:pt x="57" y="2310"/>
                    <a:pt x="70" y="2410"/>
                  </a:cubicBezTo>
                  <a:cubicBezTo>
                    <a:pt x="78" y="2478"/>
                    <a:pt x="86" y="2554"/>
                    <a:pt x="141" y="2600"/>
                  </a:cubicBezTo>
                  <a:lnTo>
                    <a:pt x="139" y="2602"/>
                  </a:lnTo>
                  <a:cubicBezTo>
                    <a:pt x="167" y="2624"/>
                    <a:pt x="201" y="2635"/>
                    <a:pt x="234" y="2635"/>
                  </a:cubicBezTo>
                  <a:cubicBezTo>
                    <a:pt x="283" y="2635"/>
                    <a:pt x="331" y="2611"/>
                    <a:pt x="359" y="2565"/>
                  </a:cubicBezTo>
                  <a:cubicBezTo>
                    <a:pt x="391" y="2513"/>
                    <a:pt x="386" y="2447"/>
                    <a:pt x="348" y="2397"/>
                  </a:cubicBezTo>
                  <a:lnTo>
                    <a:pt x="347" y="2394"/>
                  </a:lnTo>
                  <a:cubicBezTo>
                    <a:pt x="333" y="2291"/>
                    <a:pt x="323" y="2187"/>
                    <a:pt x="317" y="2082"/>
                  </a:cubicBezTo>
                  <a:cubicBezTo>
                    <a:pt x="307" y="1954"/>
                    <a:pt x="299" y="1824"/>
                    <a:pt x="293" y="1695"/>
                  </a:cubicBezTo>
                  <a:cubicBezTo>
                    <a:pt x="280" y="1476"/>
                    <a:pt x="272" y="1256"/>
                    <a:pt x="266" y="1036"/>
                  </a:cubicBezTo>
                  <a:lnTo>
                    <a:pt x="266" y="1033"/>
                  </a:lnTo>
                  <a:cubicBezTo>
                    <a:pt x="261" y="732"/>
                    <a:pt x="261" y="431"/>
                    <a:pt x="263" y="131"/>
                  </a:cubicBezTo>
                  <a:cubicBezTo>
                    <a:pt x="266" y="61"/>
                    <a:pt x="212" y="2"/>
                    <a:pt x="143" y="1"/>
                  </a:cubicBezTo>
                  <a:cubicBezTo>
                    <a:pt x="141" y="1"/>
                    <a:pt x="139" y="1"/>
                    <a:pt x="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6" name="Google Shape;13936;p25"/>
            <p:cNvSpPr/>
            <p:nvPr/>
          </p:nvSpPr>
          <p:spPr>
            <a:xfrm>
              <a:off x="8095763" y="3865411"/>
              <a:ext cx="14971" cy="90196"/>
            </a:xfrm>
            <a:custGeom>
              <a:avLst/>
              <a:gdLst/>
              <a:ahLst/>
              <a:cxnLst/>
              <a:rect l="l" t="t" r="r" b="b"/>
              <a:pathLst>
                <a:path w="445" h="2681" extrusionOk="0">
                  <a:moveTo>
                    <a:pt x="170" y="1"/>
                  </a:moveTo>
                  <a:cubicBezTo>
                    <a:pt x="105" y="1"/>
                    <a:pt x="51" y="52"/>
                    <a:pt x="48" y="118"/>
                  </a:cubicBezTo>
                  <a:cubicBezTo>
                    <a:pt x="35" y="387"/>
                    <a:pt x="24" y="656"/>
                    <a:pt x="15" y="927"/>
                  </a:cubicBezTo>
                  <a:cubicBezTo>
                    <a:pt x="4" y="1215"/>
                    <a:pt x="0" y="1505"/>
                    <a:pt x="19" y="1794"/>
                  </a:cubicBezTo>
                  <a:cubicBezTo>
                    <a:pt x="29" y="1938"/>
                    <a:pt x="42" y="2084"/>
                    <a:pt x="59" y="2230"/>
                  </a:cubicBezTo>
                  <a:cubicBezTo>
                    <a:pt x="67" y="2295"/>
                    <a:pt x="76" y="2363"/>
                    <a:pt x="87" y="2428"/>
                  </a:cubicBezTo>
                  <a:cubicBezTo>
                    <a:pt x="102" y="2502"/>
                    <a:pt x="110" y="2595"/>
                    <a:pt x="171" y="2648"/>
                  </a:cubicBezTo>
                  <a:cubicBezTo>
                    <a:pt x="197" y="2670"/>
                    <a:pt x="228" y="2681"/>
                    <a:pt x="262" y="2681"/>
                  </a:cubicBezTo>
                  <a:cubicBezTo>
                    <a:pt x="262" y="2681"/>
                    <a:pt x="263" y="2681"/>
                    <a:pt x="264" y="2681"/>
                  </a:cubicBezTo>
                  <a:cubicBezTo>
                    <a:pt x="376" y="2681"/>
                    <a:pt x="445" y="2554"/>
                    <a:pt x="380" y="2459"/>
                  </a:cubicBezTo>
                  <a:cubicBezTo>
                    <a:pt x="366" y="2404"/>
                    <a:pt x="357" y="2348"/>
                    <a:pt x="347" y="2293"/>
                  </a:cubicBezTo>
                  <a:lnTo>
                    <a:pt x="347" y="2293"/>
                  </a:lnTo>
                  <a:lnTo>
                    <a:pt x="350" y="2309"/>
                  </a:lnTo>
                  <a:cubicBezTo>
                    <a:pt x="304" y="1994"/>
                    <a:pt x="279" y="1674"/>
                    <a:pt x="273" y="1356"/>
                  </a:cubicBezTo>
                  <a:cubicBezTo>
                    <a:pt x="271" y="1164"/>
                    <a:pt x="269" y="976"/>
                    <a:pt x="274" y="784"/>
                  </a:cubicBezTo>
                  <a:cubicBezTo>
                    <a:pt x="281" y="566"/>
                    <a:pt x="287" y="348"/>
                    <a:pt x="295" y="128"/>
                  </a:cubicBezTo>
                  <a:cubicBezTo>
                    <a:pt x="296" y="59"/>
                    <a:pt x="243" y="4"/>
                    <a:pt x="176" y="1"/>
                  </a:cubicBezTo>
                  <a:cubicBezTo>
                    <a:pt x="174" y="1"/>
                    <a:pt x="172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7" name="Google Shape;13937;p25"/>
            <p:cNvSpPr/>
            <p:nvPr/>
          </p:nvSpPr>
          <p:spPr>
            <a:xfrm>
              <a:off x="8093643" y="3720608"/>
              <a:ext cx="10463" cy="86730"/>
            </a:xfrm>
            <a:custGeom>
              <a:avLst/>
              <a:gdLst/>
              <a:ahLst/>
              <a:cxnLst/>
              <a:rect l="l" t="t" r="r" b="b"/>
              <a:pathLst>
                <a:path w="311" h="2578" extrusionOk="0">
                  <a:moveTo>
                    <a:pt x="125" y="0"/>
                  </a:moveTo>
                  <a:cubicBezTo>
                    <a:pt x="121" y="0"/>
                    <a:pt x="118" y="0"/>
                    <a:pt x="114" y="1"/>
                  </a:cubicBezTo>
                  <a:cubicBezTo>
                    <a:pt x="55" y="5"/>
                    <a:pt x="0" y="58"/>
                    <a:pt x="2" y="119"/>
                  </a:cubicBezTo>
                  <a:cubicBezTo>
                    <a:pt x="6" y="351"/>
                    <a:pt x="11" y="582"/>
                    <a:pt x="14" y="813"/>
                  </a:cubicBezTo>
                  <a:cubicBezTo>
                    <a:pt x="19" y="1093"/>
                    <a:pt x="16" y="1373"/>
                    <a:pt x="11" y="1655"/>
                  </a:cubicBezTo>
                  <a:cubicBezTo>
                    <a:pt x="8" y="1805"/>
                    <a:pt x="5" y="1957"/>
                    <a:pt x="3" y="2108"/>
                  </a:cubicBezTo>
                  <a:cubicBezTo>
                    <a:pt x="2" y="2174"/>
                    <a:pt x="0" y="2241"/>
                    <a:pt x="2" y="2307"/>
                  </a:cubicBezTo>
                  <a:cubicBezTo>
                    <a:pt x="3" y="2344"/>
                    <a:pt x="2" y="2380"/>
                    <a:pt x="6" y="2415"/>
                  </a:cubicBezTo>
                  <a:cubicBezTo>
                    <a:pt x="8" y="2464"/>
                    <a:pt x="30" y="2510"/>
                    <a:pt x="67" y="2543"/>
                  </a:cubicBezTo>
                  <a:cubicBezTo>
                    <a:pt x="62" y="2540"/>
                    <a:pt x="57" y="2535"/>
                    <a:pt x="52" y="2530"/>
                  </a:cubicBezTo>
                  <a:lnTo>
                    <a:pt x="52" y="2530"/>
                  </a:lnTo>
                  <a:cubicBezTo>
                    <a:pt x="78" y="2560"/>
                    <a:pt x="117" y="2578"/>
                    <a:pt x="157" y="2578"/>
                  </a:cubicBezTo>
                  <a:cubicBezTo>
                    <a:pt x="207" y="2578"/>
                    <a:pt x="253" y="2553"/>
                    <a:pt x="280" y="2511"/>
                  </a:cubicBezTo>
                  <a:cubicBezTo>
                    <a:pt x="307" y="2470"/>
                    <a:pt x="310" y="2416"/>
                    <a:pt x="288" y="2374"/>
                  </a:cubicBezTo>
                  <a:cubicBezTo>
                    <a:pt x="282" y="2321"/>
                    <a:pt x="280" y="2268"/>
                    <a:pt x="279" y="2215"/>
                  </a:cubicBezTo>
                  <a:lnTo>
                    <a:pt x="279" y="2234"/>
                  </a:lnTo>
                  <a:cubicBezTo>
                    <a:pt x="277" y="2120"/>
                    <a:pt x="279" y="2008"/>
                    <a:pt x="279" y="1896"/>
                  </a:cubicBezTo>
                  <a:cubicBezTo>
                    <a:pt x="282" y="1615"/>
                    <a:pt x="283" y="1335"/>
                    <a:pt x="277" y="1057"/>
                  </a:cubicBezTo>
                  <a:cubicBezTo>
                    <a:pt x="269" y="742"/>
                    <a:pt x="260" y="428"/>
                    <a:pt x="249" y="113"/>
                  </a:cubicBezTo>
                  <a:cubicBezTo>
                    <a:pt x="247" y="50"/>
                    <a:pt x="186" y="0"/>
                    <a:pt x="1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8" name="Google Shape;13938;p25"/>
            <p:cNvSpPr/>
            <p:nvPr/>
          </p:nvSpPr>
          <p:spPr>
            <a:xfrm>
              <a:off x="8092600" y="3634548"/>
              <a:ext cx="13592" cy="61869"/>
            </a:xfrm>
            <a:custGeom>
              <a:avLst/>
              <a:gdLst/>
              <a:ahLst/>
              <a:cxnLst/>
              <a:rect l="l" t="t" r="r" b="b"/>
              <a:pathLst>
                <a:path w="404" h="1839" extrusionOk="0">
                  <a:moveTo>
                    <a:pt x="269" y="0"/>
                  </a:moveTo>
                  <a:cubicBezTo>
                    <a:pt x="199" y="0"/>
                    <a:pt x="140" y="56"/>
                    <a:pt x="137" y="126"/>
                  </a:cubicBezTo>
                  <a:cubicBezTo>
                    <a:pt x="126" y="282"/>
                    <a:pt x="115" y="439"/>
                    <a:pt x="102" y="596"/>
                  </a:cubicBezTo>
                  <a:cubicBezTo>
                    <a:pt x="93" y="719"/>
                    <a:pt x="85" y="844"/>
                    <a:pt x="72" y="968"/>
                  </a:cubicBezTo>
                  <a:lnTo>
                    <a:pt x="72" y="969"/>
                  </a:lnTo>
                  <a:cubicBezTo>
                    <a:pt x="71" y="974"/>
                    <a:pt x="71" y="979"/>
                    <a:pt x="71" y="984"/>
                  </a:cubicBezTo>
                  <a:lnTo>
                    <a:pt x="71" y="980"/>
                  </a:lnTo>
                  <a:cubicBezTo>
                    <a:pt x="66" y="1028"/>
                    <a:pt x="61" y="1075"/>
                    <a:pt x="56" y="1125"/>
                  </a:cubicBezTo>
                  <a:lnTo>
                    <a:pt x="56" y="1117"/>
                  </a:lnTo>
                  <a:cubicBezTo>
                    <a:pt x="45" y="1212"/>
                    <a:pt x="34" y="1308"/>
                    <a:pt x="25" y="1405"/>
                  </a:cubicBezTo>
                  <a:cubicBezTo>
                    <a:pt x="18" y="1459"/>
                    <a:pt x="14" y="1512"/>
                    <a:pt x="12" y="1565"/>
                  </a:cubicBezTo>
                  <a:cubicBezTo>
                    <a:pt x="9" y="1602"/>
                    <a:pt x="9" y="1639"/>
                    <a:pt x="9" y="1676"/>
                  </a:cubicBezTo>
                  <a:lnTo>
                    <a:pt x="9" y="1676"/>
                  </a:lnTo>
                  <a:cubicBezTo>
                    <a:pt x="0" y="1732"/>
                    <a:pt x="26" y="1788"/>
                    <a:pt x="72" y="1818"/>
                  </a:cubicBezTo>
                  <a:cubicBezTo>
                    <a:pt x="94" y="1831"/>
                    <a:pt x="118" y="1839"/>
                    <a:pt x="143" y="1839"/>
                  </a:cubicBezTo>
                  <a:cubicBezTo>
                    <a:pt x="145" y="1839"/>
                    <a:pt x="148" y="1839"/>
                    <a:pt x="150" y="1838"/>
                  </a:cubicBezTo>
                  <a:cubicBezTo>
                    <a:pt x="151" y="1839"/>
                    <a:pt x="153" y="1839"/>
                    <a:pt x="154" y="1839"/>
                  </a:cubicBezTo>
                  <a:cubicBezTo>
                    <a:pt x="202" y="1839"/>
                    <a:pt x="246" y="1814"/>
                    <a:pt x="270" y="1774"/>
                  </a:cubicBezTo>
                  <a:cubicBezTo>
                    <a:pt x="289" y="1743"/>
                    <a:pt x="297" y="1707"/>
                    <a:pt x="291" y="1672"/>
                  </a:cubicBezTo>
                  <a:cubicBezTo>
                    <a:pt x="289" y="1656"/>
                    <a:pt x="288" y="1641"/>
                    <a:pt x="288" y="1623"/>
                  </a:cubicBezTo>
                  <a:cubicBezTo>
                    <a:pt x="289" y="1512"/>
                    <a:pt x="299" y="1402"/>
                    <a:pt x="310" y="1291"/>
                  </a:cubicBezTo>
                  <a:lnTo>
                    <a:pt x="310" y="1296"/>
                  </a:lnTo>
                  <a:cubicBezTo>
                    <a:pt x="349" y="909"/>
                    <a:pt x="375" y="523"/>
                    <a:pt x="401" y="135"/>
                  </a:cubicBezTo>
                  <a:cubicBezTo>
                    <a:pt x="403" y="64"/>
                    <a:pt x="346" y="4"/>
                    <a:pt x="275" y="1"/>
                  </a:cubicBezTo>
                  <a:cubicBezTo>
                    <a:pt x="273" y="1"/>
                    <a:pt x="271" y="0"/>
                    <a:pt x="2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39" name="Google Shape;13939;p25"/>
            <p:cNvSpPr/>
            <p:nvPr/>
          </p:nvSpPr>
          <p:spPr>
            <a:xfrm>
              <a:off x="8094316" y="3517400"/>
              <a:ext cx="12885" cy="87201"/>
            </a:xfrm>
            <a:custGeom>
              <a:avLst/>
              <a:gdLst/>
              <a:ahLst/>
              <a:cxnLst/>
              <a:rect l="l" t="t" r="r" b="b"/>
              <a:pathLst>
                <a:path w="383" h="2592" extrusionOk="0">
                  <a:moveTo>
                    <a:pt x="176" y="0"/>
                  </a:moveTo>
                  <a:cubicBezTo>
                    <a:pt x="105" y="0"/>
                    <a:pt x="47" y="55"/>
                    <a:pt x="45" y="125"/>
                  </a:cubicBezTo>
                  <a:cubicBezTo>
                    <a:pt x="32" y="347"/>
                    <a:pt x="20" y="570"/>
                    <a:pt x="10" y="792"/>
                  </a:cubicBezTo>
                  <a:cubicBezTo>
                    <a:pt x="4" y="942"/>
                    <a:pt x="2" y="1091"/>
                    <a:pt x="2" y="1241"/>
                  </a:cubicBezTo>
                  <a:cubicBezTo>
                    <a:pt x="1" y="1380"/>
                    <a:pt x="5" y="1523"/>
                    <a:pt x="16" y="1661"/>
                  </a:cubicBezTo>
                  <a:cubicBezTo>
                    <a:pt x="28" y="1809"/>
                    <a:pt x="39" y="1960"/>
                    <a:pt x="53" y="2109"/>
                  </a:cubicBezTo>
                  <a:cubicBezTo>
                    <a:pt x="59" y="2180"/>
                    <a:pt x="66" y="2251"/>
                    <a:pt x="73" y="2322"/>
                  </a:cubicBezTo>
                  <a:cubicBezTo>
                    <a:pt x="78" y="2360"/>
                    <a:pt x="81" y="2398"/>
                    <a:pt x="86" y="2436"/>
                  </a:cubicBezTo>
                  <a:cubicBezTo>
                    <a:pt x="91" y="2476"/>
                    <a:pt x="99" y="2515"/>
                    <a:pt x="127" y="2545"/>
                  </a:cubicBezTo>
                  <a:cubicBezTo>
                    <a:pt x="156" y="2574"/>
                    <a:pt x="194" y="2591"/>
                    <a:pt x="235" y="2591"/>
                  </a:cubicBezTo>
                  <a:cubicBezTo>
                    <a:pt x="282" y="2591"/>
                    <a:pt x="328" y="2568"/>
                    <a:pt x="354" y="2526"/>
                  </a:cubicBezTo>
                  <a:cubicBezTo>
                    <a:pt x="377" y="2489"/>
                    <a:pt x="382" y="2443"/>
                    <a:pt x="366" y="2400"/>
                  </a:cubicBezTo>
                  <a:cubicBezTo>
                    <a:pt x="365" y="2394"/>
                    <a:pt x="363" y="2389"/>
                    <a:pt x="363" y="2382"/>
                  </a:cubicBezTo>
                  <a:cubicBezTo>
                    <a:pt x="338" y="2197"/>
                    <a:pt x="320" y="2012"/>
                    <a:pt x="303" y="1827"/>
                  </a:cubicBezTo>
                  <a:cubicBezTo>
                    <a:pt x="294" y="1732"/>
                    <a:pt x="286" y="1637"/>
                    <a:pt x="279" y="1542"/>
                  </a:cubicBezTo>
                  <a:cubicBezTo>
                    <a:pt x="273" y="1450"/>
                    <a:pt x="270" y="1360"/>
                    <a:pt x="267" y="1270"/>
                  </a:cubicBezTo>
                  <a:cubicBezTo>
                    <a:pt x="267" y="1086"/>
                    <a:pt x="268" y="904"/>
                    <a:pt x="275" y="722"/>
                  </a:cubicBezTo>
                  <a:cubicBezTo>
                    <a:pt x="282" y="526"/>
                    <a:pt x="292" y="331"/>
                    <a:pt x="303" y="135"/>
                  </a:cubicBezTo>
                  <a:cubicBezTo>
                    <a:pt x="306" y="63"/>
                    <a:pt x="251" y="3"/>
                    <a:pt x="180" y="0"/>
                  </a:cubicBezTo>
                  <a:cubicBezTo>
                    <a:pt x="179" y="0"/>
                    <a:pt x="177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0" name="Google Shape;13940;p25"/>
            <p:cNvSpPr/>
            <p:nvPr/>
          </p:nvSpPr>
          <p:spPr>
            <a:xfrm>
              <a:off x="8080623" y="3458254"/>
              <a:ext cx="29639" cy="65233"/>
            </a:xfrm>
            <a:custGeom>
              <a:avLst/>
              <a:gdLst/>
              <a:ahLst/>
              <a:cxnLst/>
              <a:rect l="l" t="t" r="r" b="b"/>
              <a:pathLst>
                <a:path w="881" h="1939" extrusionOk="0">
                  <a:moveTo>
                    <a:pt x="730" y="1"/>
                  </a:moveTo>
                  <a:cubicBezTo>
                    <a:pt x="669" y="1"/>
                    <a:pt x="612" y="40"/>
                    <a:pt x="594" y="101"/>
                  </a:cubicBezTo>
                  <a:cubicBezTo>
                    <a:pt x="550" y="237"/>
                    <a:pt x="512" y="373"/>
                    <a:pt x="466" y="507"/>
                  </a:cubicBezTo>
                  <a:cubicBezTo>
                    <a:pt x="419" y="648"/>
                    <a:pt x="370" y="794"/>
                    <a:pt x="321" y="932"/>
                  </a:cubicBezTo>
                  <a:cubicBezTo>
                    <a:pt x="272" y="1071"/>
                    <a:pt x="221" y="1212"/>
                    <a:pt x="170" y="1346"/>
                  </a:cubicBezTo>
                  <a:cubicBezTo>
                    <a:pt x="120" y="1481"/>
                    <a:pt x="66" y="1616"/>
                    <a:pt x="25" y="1753"/>
                  </a:cubicBezTo>
                  <a:cubicBezTo>
                    <a:pt x="1" y="1836"/>
                    <a:pt x="53" y="1921"/>
                    <a:pt x="139" y="1937"/>
                  </a:cubicBezTo>
                  <a:cubicBezTo>
                    <a:pt x="146" y="1939"/>
                    <a:pt x="154" y="1939"/>
                    <a:pt x="162" y="1939"/>
                  </a:cubicBezTo>
                  <a:cubicBezTo>
                    <a:pt x="232" y="1937"/>
                    <a:pt x="291" y="1888"/>
                    <a:pt x="303" y="1820"/>
                  </a:cubicBezTo>
                  <a:cubicBezTo>
                    <a:pt x="305" y="1813"/>
                    <a:pt x="306" y="1809"/>
                    <a:pt x="308" y="1804"/>
                  </a:cubicBezTo>
                  <a:cubicBezTo>
                    <a:pt x="343" y="1671"/>
                    <a:pt x="392" y="1541"/>
                    <a:pt x="438" y="1413"/>
                  </a:cubicBezTo>
                  <a:cubicBezTo>
                    <a:pt x="466" y="1334"/>
                    <a:pt x="495" y="1255"/>
                    <a:pt x="522" y="1176"/>
                  </a:cubicBezTo>
                  <a:cubicBezTo>
                    <a:pt x="526" y="1299"/>
                    <a:pt x="537" y="1422"/>
                    <a:pt x="553" y="1546"/>
                  </a:cubicBezTo>
                  <a:cubicBezTo>
                    <a:pt x="561" y="1626"/>
                    <a:pt x="627" y="1673"/>
                    <a:pt x="694" y="1673"/>
                  </a:cubicBezTo>
                  <a:cubicBezTo>
                    <a:pt x="738" y="1673"/>
                    <a:pt x="783" y="1652"/>
                    <a:pt x="811" y="1608"/>
                  </a:cubicBezTo>
                  <a:cubicBezTo>
                    <a:pt x="830" y="1576"/>
                    <a:pt x="837" y="1540"/>
                    <a:pt x="830" y="1503"/>
                  </a:cubicBezTo>
                  <a:cubicBezTo>
                    <a:pt x="829" y="1494"/>
                    <a:pt x="827" y="1483"/>
                    <a:pt x="826" y="1473"/>
                  </a:cubicBezTo>
                  <a:lnTo>
                    <a:pt x="826" y="1476"/>
                  </a:lnTo>
                  <a:cubicBezTo>
                    <a:pt x="808" y="1354"/>
                    <a:pt x="797" y="1232"/>
                    <a:pt x="792" y="1111"/>
                  </a:cubicBezTo>
                  <a:cubicBezTo>
                    <a:pt x="791" y="1009"/>
                    <a:pt x="791" y="908"/>
                    <a:pt x="792" y="807"/>
                  </a:cubicBezTo>
                  <a:cubicBezTo>
                    <a:pt x="795" y="709"/>
                    <a:pt x="803" y="612"/>
                    <a:pt x="813" y="515"/>
                  </a:cubicBezTo>
                  <a:cubicBezTo>
                    <a:pt x="827" y="398"/>
                    <a:pt x="845" y="283"/>
                    <a:pt x="867" y="167"/>
                  </a:cubicBezTo>
                  <a:cubicBezTo>
                    <a:pt x="881" y="93"/>
                    <a:pt x="833" y="22"/>
                    <a:pt x="761" y="4"/>
                  </a:cubicBezTo>
                  <a:cubicBezTo>
                    <a:pt x="750" y="2"/>
                    <a:pt x="740" y="1"/>
                    <a:pt x="7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1" name="Google Shape;13941;p25"/>
            <p:cNvSpPr/>
            <p:nvPr/>
          </p:nvSpPr>
          <p:spPr>
            <a:xfrm>
              <a:off x="8134688" y="3469390"/>
              <a:ext cx="39025" cy="134604"/>
            </a:xfrm>
            <a:custGeom>
              <a:avLst/>
              <a:gdLst/>
              <a:ahLst/>
              <a:cxnLst/>
              <a:rect l="l" t="t" r="r" b="b"/>
              <a:pathLst>
                <a:path w="1160" h="4001" extrusionOk="0">
                  <a:moveTo>
                    <a:pt x="428" y="325"/>
                  </a:moveTo>
                  <a:cubicBezTo>
                    <a:pt x="428" y="327"/>
                    <a:pt x="428" y="330"/>
                    <a:pt x="427" y="332"/>
                  </a:cubicBezTo>
                  <a:lnTo>
                    <a:pt x="427" y="332"/>
                  </a:lnTo>
                  <a:cubicBezTo>
                    <a:pt x="428" y="330"/>
                    <a:pt x="428" y="328"/>
                    <a:pt x="428" y="325"/>
                  </a:cubicBezTo>
                  <a:close/>
                  <a:moveTo>
                    <a:pt x="797" y="1457"/>
                  </a:moveTo>
                  <a:lnTo>
                    <a:pt x="797" y="1457"/>
                  </a:lnTo>
                  <a:cubicBezTo>
                    <a:pt x="794" y="1535"/>
                    <a:pt x="789" y="1612"/>
                    <a:pt x="786" y="1688"/>
                  </a:cubicBezTo>
                  <a:cubicBezTo>
                    <a:pt x="775" y="1686"/>
                    <a:pt x="764" y="1684"/>
                    <a:pt x="754" y="1684"/>
                  </a:cubicBezTo>
                  <a:cubicBezTo>
                    <a:pt x="726" y="1684"/>
                    <a:pt x="698" y="1693"/>
                    <a:pt x="675" y="1710"/>
                  </a:cubicBezTo>
                  <a:cubicBezTo>
                    <a:pt x="689" y="1688"/>
                    <a:pt x="702" y="1664"/>
                    <a:pt x="713" y="1639"/>
                  </a:cubicBezTo>
                  <a:cubicBezTo>
                    <a:pt x="740" y="1589"/>
                    <a:pt x="764" y="1535"/>
                    <a:pt x="786" y="1482"/>
                  </a:cubicBezTo>
                  <a:lnTo>
                    <a:pt x="797" y="1457"/>
                  </a:lnTo>
                  <a:close/>
                  <a:moveTo>
                    <a:pt x="770" y="2025"/>
                  </a:moveTo>
                  <a:cubicBezTo>
                    <a:pt x="764" y="2119"/>
                    <a:pt x="759" y="2212"/>
                    <a:pt x="752" y="2306"/>
                  </a:cubicBezTo>
                  <a:cubicBezTo>
                    <a:pt x="745" y="2445"/>
                    <a:pt x="730" y="2581"/>
                    <a:pt x="716" y="2717"/>
                  </a:cubicBezTo>
                  <a:cubicBezTo>
                    <a:pt x="700" y="2847"/>
                    <a:pt x="688" y="2974"/>
                    <a:pt x="667" y="3103"/>
                  </a:cubicBezTo>
                  <a:cubicBezTo>
                    <a:pt x="645" y="3235"/>
                    <a:pt x="621" y="3366"/>
                    <a:pt x="594" y="3496"/>
                  </a:cubicBezTo>
                  <a:cubicBezTo>
                    <a:pt x="593" y="3501"/>
                    <a:pt x="591" y="3506"/>
                    <a:pt x="591" y="3510"/>
                  </a:cubicBezTo>
                  <a:cubicBezTo>
                    <a:pt x="591" y="3509"/>
                    <a:pt x="591" y="3509"/>
                    <a:pt x="591" y="3509"/>
                  </a:cubicBezTo>
                  <a:lnTo>
                    <a:pt x="589" y="3513"/>
                  </a:lnTo>
                  <a:lnTo>
                    <a:pt x="589" y="3515"/>
                  </a:lnTo>
                  <a:cubicBezTo>
                    <a:pt x="577" y="3570"/>
                    <a:pt x="563" y="3624"/>
                    <a:pt x="544" y="3678"/>
                  </a:cubicBezTo>
                  <a:cubicBezTo>
                    <a:pt x="542" y="3686"/>
                    <a:pt x="537" y="3694"/>
                    <a:pt x="536" y="3699"/>
                  </a:cubicBezTo>
                  <a:cubicBezTo>
                    <a:pt x="532" y="3702"/>
                    <a:pt x="531" y="3705"/>
                    <a:pt x="529" y="3710"/>
                  </a:cubicBezTo>
                  <a:lnTo>
                    <a:pt x="525" y="3714"/>
                  </a:lnTo>
                  <a:lnTo>
                    <a:pt x="520" y="3718"/>
                  </a:lnTo>
                  <a:lnTo>
                    <a:pt x="515" y="3719"/>
                  </a:lnTo>
                  <a:lnTo>
                    <a:pt x="504" y="3719"/>
                  </a:lnTo>
                  <a:lnTo>
                    <a:pt x="493" y="3716"/>
                  </a:lnTo>
                  <a:lnTo>
                    <a:pt x="487" y="3713"/>
                  </a:lnTo>
                  <a:cubicBezTo>
                    <a:pt x="475" y="3707"/>
                    <a:pt x="463" y="3699"/>
                    <a:pt x="453" y="3691"/>
                  </a:cubicBezTo>
                  <a:cubicBezTo>
                    <a:pt x="444" y="3683"/>
                    <a:pt x="434" y="3675"/>
                    <a:pt x="425" y="3667"/>
                  </a:cubicBezTo>
                  <a:cubicBezTo>
                    <a:pt x="404" y="3646"/>
                    <a:pt x="385" y="3626"/>
                    <a:pt x="366" y="3604"/>
                  </a:cubicBezTo>
                  <a:lnTo>
                    <a:pt x="360" y="3596"/>
                  </a:lnTo>
                  <a:cubicBezTo>
                    <a:pt x="352" y="3583"/>
                    <a:pt x="346" y="3570"/>
                    <a:pt x="339" y="3558"/>
                  </a:cubicBezTo>
                  <a:cubicBezTo>
                    <a:pt x="330" y="3534"/>
                    <a:pt x="322" y="3510"/>
                    <a:pt x="314" y="3485"/>
                  </a:cubicBezTo>
                  <a:cubicBezTo>
                    <a:pt x="306" y="3458"/>
                    <a:pt x="300" y="3430"/>
                    <a:pt x="295" y="3401"/>
                  </a:cubicBezTo>
                  <a:cubicBezTo>
                    <a:pt x="290" y="3360"/>
                    <a:pt x="287" y="3317"/>
                    <a:pt x="285" y="3274"/>
                  </a:cubicBezTo>
                  <a:cubicBezTo>
                    <a:pt x="284" y="3224"/>
                    <a:pt x="285" y="3173"/>
                    <a:pt x="290" y="3122"/>
                  </a:cubicBezTo>
                  <a:cubicBezTo>
                    <a:pt x="297" y="3064"/>
                    <a:pt x="306" y="3007"/>
                    <a:pt x="320" y="2950"/>
                  </a:cubicBezTo>
                  <a:lnTo>
                    <a:pt x="320" y="2950"/>
                  </a:lnTo>
                  <a:cubicBezTo>
                    <a:pt x="320" y="2951"/>
                    <a:pt x="319" y="2952"/>
                    <a:pt x="319" y="2953"/>
                  </a:cubicBezTo>
                  <a:lnTo>
                    <a:pt x="319" y="2953"/>
                  </a:lnTo>
                  <a:lnTo>
                    <a:pt x="320" y="2948"/>
                  </a:lnTo>
                  <a:cubicBezTo>
                    <a:pt x="322" y="2947"/>
                    <a:pt x="322" y="2944"/>
                    <a:pt x="322" y="2942"/>
                  </a:cubicBezTo>
                  <a:lnTo>
                    <a:pt x="322" y="2942"/>
                  </a:lnTo>
                  <a:cubicBezTo>
                    <a:pt x="342" y="2867"/>
                    <a:pt x="365" y="2793"/>
                    <a:pt x="392" y="2720"/>
                  </a:cubicBezTo>
                  <a:cubicBezTo>
                    <a:pt x="433" y="2614"/>
                    <a:pt x="482" y="2510"/>
                    <a:pt x="536" y="2408"/>
                  </a:cubicBezTo>
                  <a:lnTo>
                    <a:pt x="536" y="2408"/>
                  </a:lnTo>
                  <a:lnTo>
                    <a:pt x="532" y="2416"/>
                  </a:lnTo>
                  <a:cubicBezTo>
                    <a:pt x="605" y="2282"/>
                    <a:pt x="686" y="2152"/>
                    <a:pt x="770" y="2025"/>
                  </a:cubicBezTo>
                  <a:close/>
                  <a:moveTo>
                    <a:pt x="330" y="1"/>
                  </a:moveTo>
                  <a:cubicBezTo>
                    <a:pt x="276" y="1"/>
                    <a:pt x="221" y="30"/>
                    <a:pt x="200" y="83"/>
                  </a:cubicBezTo>
                  <a:cubicBezTo>
                    <a:pt x="153" y="200"/>
                    <a:pt x="149" y="328"/>
                    <a:pt x="140" y="452"/>
                  </a:cubicBezTo>
                  <a:cubicBezTo>
                    <a:pt x="135" y="520"/>
                    <a:pt x="134" y="588"/>
                    <a:pt x="134" y="656"/>
                  </a:cubicBezTo>
                  <a:cubicBezTo>
                    <a:pt x="132" y="818"/>
                    <a:pt x="135" y="977"/>
                    <a:pt x="140" y="1139"/>
                  </a:cubicBezTo>
                  <a:cubicBezTo>
                    <a:pt x="143" y="1275"/>
                    <a:pt x="146" y="1411"/>
                    <a:pt x="162" y="1547"/>
                  </a:cubicBezTo>
                  <a:cubicBezTo>
                    <a:pt x="168" y="1622"/>
                    <a:pt x="179" y="1696"/>
                    <a:pt x="197" y="1771"/>
                  </a:cubicBezTo>
                  <a:cubicBezTo>
                    <a:pt x="205" y="1812"/>
                    <a:pt x="222" y="1851"/>
                    <a:pt x="247" y="1885"/>
                  </a:cubicBezTo>
                  <a:cubicBezTo>
                    <a:pt x="273" y="1911"/>
                    <a:pt x="303" y="1932"/>
                    <a:pt x="338" y="1943"/>
                  </a:cubicBezTo>
                  <a:cubicBezTo>
                    <a:pt x="352" y="1947"/>
                    <a:pt x="367" y="1949"/>
                    <a:pt x="382" y="1949"/>
                  </a:cubicBezTo>
                  <a:cubicBezTo>
                    <a:pt x="444" y="1949"/>
                    <a:pt x="508" y="1916"/>
                    <a:pt x="550" y="1873"/>
                  </a:cubicBezTo>
                  <a:cubicBezTo>
                    <a:pt x="558" y="1867"/>
                    <a:pt x="564" y="1861"/>
                    <a:pt x="570" y="1854"/>
                  </a:cubicBezTo>
                  <a:lnTo>
                    <a:pt x="570" y="1854"/>
                  </a:lnTo>
                  <a:cubicBezTo>
                    <a:pt x="483" y="1984"/>
                    <a:pt x="398" y="2116"/>
                    <a:pt x="322" y="2250"/>
                  </a:cubicBezTo>
                  <a:cubicBezTo>
                    <a:pt x="140" y="2575"/>
                    <a:pt x="1" y="2940"/>
                    <a:pt x="18" y="3317"/>
                  </a:cubicBezTo>
                  <a:cubicBezTo>
                    <a:pt x="20" y="3418"/>
                    <a:pt x="37" y="3520"/>
                    <a:pt x="70" y="3616"/>
                  </a:cubicBezTo>
                  <a:cubicBezTo>
                    <a:pt x="84" y="3654"/>
                    <a:pt x="100" y="3692"/>
                    <a:pt x="121" y="3730"/>
                  </a:cubicBezTo>
                  <a:cubicBezTo>
                    <a:pt x="141" y="3765"/>
                    <a:pt x="167" y="3797"/>
                    <a:pt x="194" y="3825"/>
                  </a:cubicBezTo>
                  <a:cubicBezTo>
                    <a:pt x="259" y="3895"/>
                    <a:pt x="331" y="3955"/>
                    <a:pt x="422" y="3985"/>
                  </a:cubicBezTo>
                  <a:lnTo>
                    <a:pt x="423" y="3985"/>
                  </a:lnTo>
                  <a:cubicBezTo>
                    <a:pt x="450" y="3995"/>
                    <a:pt x="479" y="3999"/>
                    <a:pt x="509" y="4001"/>
                  </a:cubicBezTo>
                  <a:cubicBezTo>
                    <a:pt x="556" y="4001"/>
                    <a:pt x="604" y="3988"/>
                    <a:pt x="646" y="3968"/>
                  </a:cubicBezTo>
                  <a:cubicBezTo>
                    <a:pt x="794" y="3893"/>
                    <a:pt x="822" y="3719"/>
                    <a:pt x="852" y="3575"/>
                  </a:cubicBezTo>
                  <a:cubicBezTo>
                    <a:pt x="868" y="3501"/>
                    <a:pt x="879" y="3426"/>
                    <a:pt x="892" y="3352"/>
                  </a:cubicBezTo>
                  <a:cubicBezTo>
                    <a:pt x="942" y="3064"/>
                    <a:pt x="976" y="2773"/>
                    <a:pt x="998" y="2481"/>
                  </a:cubicBezTo>
                  <a:cubicBezTo>
                    <a:pt x="1022" y="2179"/>
                    <a:pt x="1034" y="1877"/>
                    <a:pt x="1048" y="1574"/>
                  </a:cubicBezTo>
                  <a:cubicBezTo>
                    <a:pt x="1064" y="1283"/>
                    <a:pt x="1077" y="993"/>
                    <a:pt x="1105" y="703"/>
                  </a:cubicBezTo>
                  <a:lnTo>
                    <a:pt x="1105" y="703"/>
                  </a:lnTo>
                  <a:cubicBezTo>
                    <a:pt x="1105" y="704"/>
                    <a:pt x="1105" y="705"/>
                    <a:pt x="1105" y="705"/>
                  </a:cubicBezTo>
                  <a:cubicBezTo>
                    <a:pt x="1106" y="701"/>
                    <a:pt x="1106" y="696"/>
                    <a:pt x="1107" y="691"/>
                  </a:cubicBezTo>
                  <a:lnTo>
                    <a:pt x="1107" y="691"/>
                  </a:lnTo>
                  <a:cubicBezTo>
                    <a:pt x="1107" y="690"/>
                    <a:pt x="1107" y="689"/>
                    <a:pt x="1107" y="688"/>
                  </a:cubicBezTo>
                  <a:lnTo>
                    <a:pt x="1107" y="688"/>
                  </a:lnTo>
                  <a:cubicBezTo>
                    <a:pt x="1107" y="688"/>
                    <a:pt x="1107" y="688"/>
                    <a:pt x="1107" y="688"/>
                  </a:cubicBezTo>
                  <a:lnTo>
                    <a:pt x="1107" y="688"/>
                  </a:lnTo>
                  <a:cubicBezTo>
                    <a:pt x="1110" y="656"/>
                    <a:pt x="1114" y="623"/>
                    <a:pt x="1117" y="591"/>
                  </a:cubicBezTo>
                  <a:lnTo>
                    <a:pt x="1117" y="594"/>
                  </a:lnTo>
                  <a:cubicBezTo>
                    <a:pt x="1117" y="588"/>
                    <a:pt x="1118" y="582"/>
                    <a:pt x="1118" y="575"/>
                  </a:cubicBezTo>
                  <a:cubicBezTo>
                    <a:pt x="1120" y="569"/>
                    <a:pt x="1120" y="563"/>
                    <a:pt x="1120" y="555"/>
                  </a:cubicBezTo>
                  <a:lnTo>
                    <a:pt x="1120" y="563"/>
                  </a:lnTo>
                  <a:cubicBezTo>
                    <a:pt x="1121" y="555"/>
                    <a:pt x="1123" y="547"/>
                    <a:pt x="1123" y="539"/>
                  </a:cubicBezTo>
                  <a:lnTo>
                    <a:pt x="1123" y="545"/>
                  </a:lnTo>
                  <a:lnTo>
                    <a:pt x="1123" y="553"/>
                  </a:lnTo>
                  <a:lnTo>
                    <a:pt x="1123" y="556"/>
                  </a:lnTo>
                  <a:cubicBezTo>
                    <a:pt x="1128" y="523"/>
                    <a:pt x="1132" y="488"/>
                    <a:pt x="1137" y="454"/>
                  </a:cubicBezTo>
                  <a:cubicBezTo>
                    <a:pt x="1140" y="442"/>
                    <a:pt x="1142" y="431"/>
                    <a:pt x="1143" y="420"/>
                  </a:cubicBezTo>
                  <a:cubicBezTo>
                    <a:pt x="1159" y="320"/>
                    <a:pt x="1081" y="258"/>
                    <a:pt x="1002" y="258"/>
                  </a:cubicBezTo>
                  <a:cubicBezTo>
                    <a:pt x="948" y="258"/>
                    <a:pt x="893" y="288"/>
                    <a:pt x="871" y="355"/>
                  </a:cubicBezTo>
                  <a:cubicBezTo>
                    <a:pt x="863" y="382"/>
                    <a:pt x="857" y="411"/>
                    <a:pt x="852" y="438"/>
                  </a:cubicBezTo>
                  <a:cubicBezTo>
                    <a:pt x="847" y="461"/>
                    <a:pt x="841" y="487"/>
                    <a:pt x="836" y="509"/>
                  </a:cubicBezTo>
                  <a:lnTo>
                    <a:pt x="836" y="512"/>
                  </a:lnTo>
                  <a:cubicBezTo>
                    <a:pt x="835" y="515"/>
                    <a:pt x="833" y="520"/>
                    <a:pt x="832" y="525"/>
                  </a:cubicBezTo>
                  <a:lnTo>
                    <a:pt x="835" y="517"/>
                  </a:lnTo>
                  <a:lnTo>
                    <a:pt x="835" y="517"/>
                  </a:lnTo>
                  <a:cubicBezTo>
                    <a:pt x="784" y="718"/>
                    <a:pt x="722" y="916"/>
                    <a:pt x="654" y="1112"/>
                  </a:cubicBezTo>
                  <a:cubicBezTo>
                    <a:pt x="601" y="1250"/>
                    <a:pt x="539" y="1384"/>
                    <a:pt x="471" y="1516"/>
                  </a:cubicBezTo>
                  <a:cubicBezTo>
                    <a:pt x="463" y="1532"/>
                    <a:pt x="455" y="1546"/>
                    <a:pt x="445" y="1560"/>
                  </a:cubicBezTo>
                  <a:lnTo>
                    <a:pt x="445" y="1560"/>
                  </a:lnTo>
                  <a:lnTo>
                    <a:pt x="445" y="1560"/>
                  </a:lnTo>
                  <a:cubicBezTo>
                    <a:pt x="445" y="1560"/>
                    <a:pt x="445" y="1561"/>
                    <a:pt x="445" y="1562"/>
                  </a:cubicBezTo>
                  <a:cubicBezTo>
                    <a:pt x="445" y="1560"/>
                    <a:pt x="445" y="1558"/>
                    <a:pt x="445" y="1557"/>
                  </a:cubicBezTo>
                  <a:lnTo>
                    <a:pt x="445" y="1557"/>
                  </a:lnTo>
                  <a:lnTo>
                    <a:pt x="445" y="1560"/>
                  </a:lnTo>
                  <a:lnTo>
                    <a:pt x="445" y="1560"/>
                  </a:lnTo>
                  <a:cubicBezTo>
                    <a:pt x="445" y="1558"/>
                    <a:pt x="445" y="1556"/>
                    <a:pt x="444" y="1553"/>
                  </a:cubicBezTo>
                  <a:lnTo>
                    <a:pt x="444" y="1553"/>
                  </a:lnTo>
                  <a:cubicBezTo>
                    <a:pt x="444" y="1555"/>
                    <a:pt x="445" y="1556"/>
                    <a:pt x="445" y="1557"/>
                  </a:cubicBezTo>
                  <a:lnTo>
                    <a:pt x="445" y="1557"/>
                  </a:lnTo>
                  <a:lnTo>
                    <a:pt x="442" y="1546"/>
                  </a:lnTo>
                  <a:lnTo>
                    <a:pt x="442" y="1546"/>
                  </a:lnTo>
                  <a:cubicBezTo>
                    <a:pt x="443" y="1549"/>
                    <a:pt x="444" y="1551"/>
                    <a:pt x="444" y="1553"/>
                  </a:cubicBezTo>
                  <a:lnTo>
                    <a:pt x="444" y="1553"/>
                  </a:lnTo>
                  <a:cubicBezTo>
                    <a:pt x="417" y="1363"/>
                    <a:pt x="410" y="1171"/>
                    <a:pt x="404" y="979"/>
                  </a:cubicBezTo>
                  <a:cubicBezTo>
                    <a:pt x="403" y="868"/>
                    <a:pt x="403" y="756"/>
                    <a:pt x="404" y="643"/>
                  </a:cubicBezTo>
                  <a:cubicBezTo>
                    <a:pt x="407" y="543"/>
                    <a:pt x="417" y="443"/>
                    <a:pt x="426" y="343"/>
                  </a:cubicBezTo>
                  <a:lnTo>
                    <a:pt x="426" y="343"/>
                  </a:lnTo>
                  <a:cubicBezTo>
                    <a:pt x="431" y="313"/>
                    <a:pt x="434" y="281"/>
                    <a:pt x="441" y="251"/>
                  </a:cubicBezTo>
                  <a:cubicBezTo>
                    <a:pt x="442" y="245"/>
                    <a:pt x="442" y="241"/>
                    <a:pt x="447" y="232"/>
                  </a:cubicBezTo>
                  <a:cubicBezTo>
                    <a:pt x="452" y="222"/>
                    <a:pt x="455" y="213"/>
                    <a:pt x="460" y="203"/>
                  </a:cubicBezTo>
                  <a:cubicBezTo>
                    <a:pt x="493" y="131"/>
                    <a:pt x="461" y="47"/>
                    <a:pt x="390" y="13"/>
                  </a:cubicBezTo>
                  <a:cubicBezTo>
                    <a:pt x="371" y="5"/>
                    <a:pt x="351" y="1"/>
                    <a:pt x="3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2" name="Google Shape;13942;p25"/>
            <p:cNvSpPr/>
            <p:nvPr/>
          </p:nvSpPr>
          <p:spPr>
            <a:xfrm>
              <a:off x="8203725" y="3465589"/>
              <a:ext cx="34786" cy="43634"/>
            </a:xfrm>
            <a:custGeom>
              <a:avLst/>
              <a:gdLst/>
              <a:ahLst/>
              <a:cxnLst/>
              <a:rect l="l" t="t" r="r" b="b"/>
              <a:pathLst>
                <a:path w="1034" h="1297" extrusionOk="0">
                  <a:moveTo>
                    <a:pt x="381" y="0"/>
                  </a:moveTo>
                  <a:cubicBezTo>
                    <a:pt x="374" y="0"/>
                    <a:pt x="368" y="1"/>
                    <a:pt x="361" y="1"/>
                  </a:cubicBezTo>
                  <a:cubicBezTo>
                    <a:pt x="304" y="8"/>
                    <a:pt x="252" y="38"/>
                    <a:pt x="207" y="73"/>
                  </a:cubicBezTo>
                  <a:cubicBezTo>
                    <a:pt x="163" y="106"/>
                    <a:pt x="127" y="147"/>
                    <a:pt x="97" y="195"/>
                  </a:cubicBezTo>
                  <a:cubicBezTo>
                    <a:pt x="41" y="293"/>
                    <a:pt x="0" y="418"/>
                    <a:pt x="56" y="527"/>
                  </a:cubicBezTo>
                  <a:cubicBezTo>
                    <a:pt x="89" y="592"/>
                    <a:pt x="157" y="631"/>
                    <a:pt x="226" y="649"/>
                  </a:cubicBezTo>
                  <a:cubicBezTo>
                    <a:pt x="201" y="726"/>
                    <a:pt x="174" y="804"/>
                    <a:pt x="146" y="882"/>
                  </a:cubicBezTo>
                  <a:cubicBezTo>
                    <a:pt x="146" y="880"/>
                    <a:pt x="146" y="880"/>
                    <a:pt x="146" y="878"/>
                  </a:cubicBezTo>
                  <a:cubicBezTo>
                    <a:pt x="143" y="886"/>
                    <a:pt x="140" y="893"/>
                    <a:pt x="137" y="900"/>
                  </a:cubicBezTo>
                  <a:lnTo>
                    <a:pt x="137" y="900"/>
                  </a:lnTo>
                  <a:cubicBezTo>
                    <a:pt x="138" y="897"/>
                    <a:pt x="138" y="895"/>
                    <a:pt x="139" y="893"/>
                  </a:cubicBezTo>
                  <a:lnTo>
                    <a:pt x="139" y="893"/>
                  </a:lnTo>
                  <a:lnTo>
                    <a:pt x="136" y="901"/>
                  </a:lnTo>
                  <a:cubicBezTo>
                    <a:pt x="136" y="900"/>
                    <a:pt x="137" y="900"/>
                    <a:pt x="137" y="900"/>
                  </a:cubicBezTo>
                  <a:lnTo>
                    <a:pt x="137" y="900"/>
                  </a:lnTo>
                  <a:cubicBezTo>
                    <a:pt x="99" y="996"/>
                    <a:pt x="52" y="1104"/>
                    <a:pt x="117" y="1201"/>
                  </a:cubicBezTo>
                  <a:cubicBezTo>
                    <a:pt x="163" y="1271"/>
                    <a:pt x="231" y="1295"/>
                    <a:pt x="304" y="1296"/>
                  </a:cubicBezTo>
                  <a:cubicBezTo>
                    <a:pt x="375" y="1293"/>
                    <a:pt x="443" y="1277"/>
                    <a:pt x="508" y="1249"/>
                  </a:cubicBezTo>
                  <a:cubicBezTo>
                    <a:pt x="667" y="1182"/>
                    <a:pt x="811" y="1097"/>
                    <a:pt x="955" y="1005"/>
                  </a:cubicBezTo>
                  <a:cubicBezTo>
                    <a:pt x="1018" y="964"/>
                    <a:pt x="1034" y="878"/>
                    <a:pt x="991" y="817"/>
                  </a:cubicBezTo>
                  <a:cubicBezTo>
                    <a:pt x="965" y="779"/>
                    <a:pt x="923" y="758"/>
                    <a:pt x="881" y="758"/>
                  </a:cubicBezTo>
                  <a:cubicBezTo>
                    <a:pt x="854" y="758"/>
                    <a:pt x="826" y="767"/>
                    <a:pt x="803" y="785"/>
                  </a:cubicBezTo>
                  <a:lnTo>
                    <a:pt x="730" y="829"/>
                  </a:lnTo>
                  <a:cubicBezTo>
                    <a:pt x="686" y="855"/>
                    <a:pt x="638" y="882"/>
                    <a:pt x="597" y="904"/>
                  </a:cubicBezTo>
                  <a:cubicBezTo>
                    <a:pt x="554" y="926"/>
                    <a:pt x="511" y="946"/>
                    <a:pt x="469" y="965"/>
                  </a:cubicBezTo>
                  <a:cubicBezTo>
                    <a:pt x="447" y="975"/>
                    <a:pt x="424" y="983"/>
                    <a:pt x="402" y="991"/>
                  </a:cubicBezTo>
                  <a:cubicBezTo>
                    <a:pt x="412" y="964"/>
                    <a:pt x="421" y="937"/>
                    <a:pt x="431" y="912"/>
                  </a:cubicBezTo>
                  <a:cubicBezTo>
                    <a:pt x="448" y="858"/>
                    <a:pt x="465" y="807"/>
                    <a:pt x="483" y="750"/>
                  </a:cubicBezTo>
                  <a:cubicBezTo>
                    <a:pt x="500" y="695"/>
                    <a:pt x="518" y="638"/>
                    <a:pt x="534" y="581"/>
                  </a:cubicBezTo>
                  <a:cubicBezTo>
                    <a:pt x="567" y="468"/>
                    <a:pt x="600" y="351"/>
                    <a:pt x="592" y="232"/>
                  </a:cubicBezTo>
                  <a:cubicBezTo>
                    <a:pt x="591" y="171"/>
                    <a:pt x="568" y="112"/>
                    <a:pt x="527" y="65"/>
                  </a:cubicBezTo>
                  <a:cubicBezTo>
                    <a:pt x="490" y="24"/>
                    <a:pt x="436" y="0"/>
                    <a:pt x="3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3" name="Google Shape;13943;p25"/>
            <p:cNvSpPr/>
            <p:nvPr/>
          </p:nvSpPr>
          <p:spPr>
            <a:xfrm>
              <a:off x="7204170" y="4134157"/>
              <a:ext cx="23348" cy="33205"/>
            </a:xfrm>
            <a:custGeom>
              <a:avLst/>
              <a:gdLst/>
              <a:ahLst/>
              <a:cxnLst/>
              <a:rect l="l" t="t" r="r" b="b"/>
              <a:pathLst>
                <a:path w="694" h="987" extrusionOk="0">
                  <a:moveTo>
                    <a:pt x="457" y="558"/>
                  </a:moveTo>
                  <a:cubicBezTo>
                    <a:pt x="457" y="559"/>
                    <a:pt x="458" y="559"/>
                    <a:pt x="459" y="560"/>
                  </a:cubicBezTo>
                  <a:lnTo>
                    <a:pt x="459" y="560"/>
                  </a:lnTo>
                  <a:cubicBezTo>
                    <a:pt x="458" y="559"/>
                    <a:pt x="457" y="559"/>
                    <a:pt x="457" y="558"/>
                  </a:cubicBezTo>
                  <a:close/>
                  <a:moveTo>
                    <a:pt x="177" y="1"/>
                  </a:moveTo>
                  <a:cubicBezTo>
                    <a:pt x="148" y="1"/>
                    <a:pt x="119" y="8"/>
                    <a:pt x="92" y="26"/>
                  </a:cubicBezTo>
                  <a:cubicBezTo>
                    <a:pt x="24" y="73"/>
                    <a:pt x="2" y="156"/>
                    <a:pt x="2" y="235"/>
                  </a:cubicBezTo>
                  <a:cubicBezTo>
                    <a:pt x="1" y="278"/>
                    <a:pt x="5" y="319"/>
                    <a:pt x="16" y="360"/>
                  </a:cubicBezTo>
                  <a:cubicBezTo>
                    <a:pt x="29" y="401"/>
                    <a:pt x="47" y="442"/>
                    <a:pt x="69" y="480"/>
                  </a:cubicBezTo>
                  <a:cubicBezTo>
                    <a:pt x="170" y="653"/>
                    <a:pt x="308" y="803"/>
                    <a:pt x="449" y="944"/>
                  </a:cubicBezTo>
                  <a:cubicBezTo>
                    <a:pt x="474" y="971"/>
                    <a:pt x="510" y="987"/>
                    <a:pt x="548" y="987"/>
                  </a:cubicBezTo>
                  <a:cubicBezTo>
                    <a:pt x="582" y="987"/>
                    <a:pt x="612" y="976"/>
                    <a:pt x="635" y="954"/>
                  </a:cubicBezTo>
                  <a:cubicBezTo>
                    <a:pt x="689" y="905"/>
                    <a:pt x="694" y="821"/>
                    <a:pt x="645" y="767"/>
                  </a:cubicBezTo>
                  <a:cubicBezTo>
                    <a:pt x="581" y="700"/>
                    <a:pt x="518" y="631"/>
                    <a:pt x="459" y="560"/>
                  </a:cubicBezTo>
                  <a:lnTo>
                    <a:pt x="459" y="560"/>
                  </a:lnTo>
                  <a:cubicBezTo>
                    <a:pt x="460" y="562"/>
                    <a:pt x="462" y="565"/>
                    <a:pt x="463" y="567"/>
                  </a:cubicBezTo>
                  <a:lnTo>
                    <a:pt x="463" y="567"/>
                  </a:lnTo>
                  <a:cubicBezTo>
                    <a:pt x="414" y="507"/>
                    <a:pt x="366" y="441"/>
                    <a:pt x="322" y="373"/>
                  </a:cubicBezTo>
                  <a:cubicBezTo>
                    <a:pt x="313" y="357"/>
                    <a:pt x="305" y="339"/>
                    <a:pt x="295" y="320"/>
                  </a:cubicBezTo>
                  <a:cubicBezTo>
                    <a:pt x="333" y="314"/>
                    <a:pt x="368" y="290"/>
                    <a:pt x="388" y="259"/>
                  </a:cubicBezTo>
                  <a:cubicBezTo>
                    <a:pt x="431" y="192"/>
                    <a:pt x="412" y="104"/>
                    <a:pt x="346" y="61"/>
                  </a:cubicBezTo>
                  <a:cubicBezTo>
                    <a:pt x="296" y="31"/>
                    <a:pt x="236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4" name="Google Shape;13944;p25"/>
            <p:cNvSpPr/>
            <p:nvPr/>
          </p:nvSpPr>
          <p:spPr>
            <a:xfrm>
              <a:off x="7264191" y="4181124"/>
              <a:ext cx="41582" cy="29673"/>
            </a:xfrm>
            <a:custGeom>
              <a:avLst/>
              <a:gdLst/>
              <a:ahLst/>
              <a:cxnLst/>
              <a:rect l="l" t="t" r="r" b="b"/>
              <a:pathLst>
                <a:path w="1236" h="882" extrusionOk="0">
                  <a:moveTo>
                    <a:pt x="161" y="1"/>
                  </a:moveTo>
                  <a:cubicBezTo>
                    <a:pt x="125" y="1"/>
                    <a:pt x="91" y="13"/>
                    <a:pt x="66" y="37"/>
                  </a:cubicBezTo>
                  <a:cubicBezTo>
                    <a:pt x="10" y="86"/>
                    <a:pt x="1" y="183"/>
                    <a:pt x="55" y="238"/>
                  </a:cubicBezTo>
                  <a:cubicBezTo>
                    <a:pt x="116" y="297"/>
                    <a:pt x="183" y="351"/>
                    <a:pt x="252" y="400"/>
                  </a:cubicBezTo>
                  <a:cubicBezTo>
                    <a:pt x="330" y="454"/>
                    <a:pt x="408" y="506"/>
                    <a:pt x="488" y="555"/>
                  </a:cubicBezTo>
                  <a:cubicBezTo>
                    <a:pt x="661" y="659"/>
                    <a:pt x="836" y="759"/>
                    <a:pt x="1011" y="862"/>
                  </a:cubicBezTo>
                  <a:cubicBezTo>
                    <a:pt x="1033" y="875"/>
                    <a:pt x="1058" y="881"/>
                    <a:pt x="1085" y="881"/>
                  </a:cubicBezTo>
                  <a:cubicBezTo>
                    <a:pt x="1086" y="881"/>
                    <a:pt x="1088" y="881"/>
                    <a:pt x="1089" y="881"/>
                  </a:cubicBezTo>
                  <a:cubicBezTo>
                    <a:pt x="1132" y="881"/>
                    <a:pt x="1173" y="858"/>
                    <a:pt x="1196" y="821"/>
                  </a:cubicBezTo>
                  <a:cubicBezTo>
                    <a:pt x="1235" y="758"/>
                    <a:pt x="1216" y="677"/>
                    <a:pt x="1155" y="636"/>
                  </a:cubicBezTo>
                  <a:cubicBezTo>
                    <a:pt x="928" y="503"/>
                    <a:pt x="699" y="371"/>
                    <a:pt x="479" y="226"/>
                  </a:cubicBezTo>
                  <a:lnTo>
                    <a:pt x="479" y="226"/>
                  </a:lnTo>
                  <a:lnTo>
                    <a:pt x="493" y="237"/>
                  </a:lnTo>
                  <a:cubicBezTo>
                    <a:pt x="423" y="184"/>
                    <a:pt x="355" y="132"/>
                    <a:pt x="289" y="74"/>
                  </a:cubicBezTo>
                  <a:cubicBezTo>
                    <a:pt x="286" y="69"/>
                    <a:pt x="281" y="64"/>
                    <a:pt x="276" y="59"/>
                  </a:cubicBezTo>
                  <a:cubicBezTo>
                    <a:pt x="251" y="25"/>
                    <a:pt x="210" y="2"/>
                    <a:pt x="167" y="1"/>
                  </a:cubicBezTo>
                  <a:cubicBezTo>
                    <a:pt x="165" y="1"/>
                    <a:pt x="163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5" name="Google Shape;13945;p25"/>
            <p:cNvSpPr/>
            <p:nvPr/>
          </p:nvSpPr>
          <p:spPr>
            <a:xfrm>
              <a:off x="7354053" y="4238957"/>
              <a:ext cx="51036" cy="21027"/>
            </a:xfrm>
            <a:custGeom>
              <a:avLst/>
              <a:gdLst/>
              <a:ahLst/>
              <a:cxnLst/>
              <a:rect l="l" t="t" r="r" b="b"/>
              <a:pathLst>
                <a:path w="1517" h="625" extrusionOk="0">
                  <a:moveTo>
                    <a:pt x="167" y="0"/>
                  </a:moveTo>
                  <a:cubicBezTo>
                    <a:pt x="117" y="0"/>
                    <a:pt x="69" y="26"/>
                    <a:pt x="43" y="72"/>
                  </a:cubicBezTo>
                  <a:cubicBezTo>
                    <a:pt x="0" y="147"/>
                    <a:pt x="32" y="238"/>
                    <a:pt x="108" y="273"/>
                  </a:cubicBezTo>
                  <a:cubicBezTo>
                    <a:pt x="193" y="316"/>
                    <a:pt x="280" y="352"/>
                    <a:pt x="371" y="384"/>
                  </a:cubicBezTo>
                  <a:cubicBezTo>
                    <a:pt x="469" y="420"/>
                    <a:pt x="570" y="452"/>
                    <a:pt x="673" y="479"/>
                  </a:cubicBezTo>
                  <a:cubicBezTo>
                    <a:pt x="899" y="534"/>
                    <a:pt x="1127" y="579"/>
                    <a:pt x="1355" y="623"/>
                  </a:cubicBezTo>
                  <a:cubicBezTo>
                    <a:pt x="1363" y="625"/>
                    <a:pt x="1371" y="625"/>
                    <a:pt x="1379" y="625"/>
                  </a:cubicBezTo>
                  <a:cubicBezTo>
                    <a:pt x="1447" y="625"/>
                    <a:pt x="1506" y="572"/>
                    <a:pt x="1510" y="503"/>
                  </a:cubicBezTo>
                  <a:cubicBezTo>
                    <a:pt x="1517" y="435"/>
                    <a:pt x="1468" y="373"/>
                    <a:pt x="1400" y="362"/>
                  </a:cubicBezTo>
                  <a:cubicBezTo>
                    <a:pt x="1229" y="325"/>
                    <a:pt x="1059" y="289"/>
                    <a:pt x="888" y="253"/>
                  </a:cubicBezTo>
                  <a:cubicBezTo>
                    <a:pt x="811" y="232"/>
                    <a:pt x="735" y="213"/>
                    <a:pt x="659" y="191"/>
                  </a:cubicBezTo>
                  <a:cubicBezTo>
                    <a:pt x="589" y="170"/>
                    <a:pt x="518" y="148"/>
                    <a:pt x="451" y="121"/>
                  </a:cubicBezTo>
                  <a:cubicBezTo>
                    <a:pt x="386" y="93"/>
                    <a:pt x="322" y="64"/>
                    <a:pt x="258" y="31"/>
                  </a:cubicBezTo>
                  <a:lnTo>
                    <a:pt x="249" y="26"/>
                  </a:lnTo>
                  <a:cubicBezTo>
                    <a:pt x="223" y="8"/>
                    <a:pt x="195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6" name="Google Shape;13946;p25"/>
            <p:cNvSpPr/>
            <p:nvPr/>
          </p:nvSpPr>
          <p:spPr>
            <a:xfrm>
              <a:off x="7467533" y="4223851"/>
              <a:ext cx="71087" cy="31456"/>
            </a:xfrm>
            <a:custGeom>
              <a:avLst/>
              <a:gdLst/>
              <a:ahLst/>
              <a:cxnLst/>
              <a:rect l="l" t="t" r="r" b="b"/>
              <a:pathLst>
                <a:path w="2113" h="935" extrusionOk="0">
                  <a:moveTo>
                    <a:pt x="1964" y="1"/>
                  </a:moveTo>
                  <a:cubicBezTo>
                    <a:pt x="1940" y="1"/>
                    <a:pt x="1915" y="8"/>
                    <a:pt x="1892" y="23"/>
                  </a:cubicBezTo>
                  <a:cubicBezTo>
                    <a:pt x="1810" y="76"/>
                    <a:pt x="1728" y="127"/>
                    <a:pt x="1644" y="181"/>
                  </a:cubicBezTo>
                  <a:lnTo>
                    <a:pt x="1658" y="171"/>
                  </a:lnTo>
                  <a:lnTo>
                    <a:pt x="1658" y="171"/>
                  </a:lnTo>
                  <a:cubicBezTo>
                    <a:pt x="1615" y="197"/>
                    <a:pt x="1572" y="222"/>
                    <a:pt x="1530" y="247"/>
                  </a:cubicBezTo>
                  <a:cubicBezTo>
                    <a:pt x="1458" y="290"/>
                    <a:pt x="1386" y="333"/>
                    <a:pt x="1313" y="372"/>
                  </a:cubicBezTo>
                  <a:cubicBezTo>
                    <a:pt x="1235" y="415"/>
                    <a:pt x="1156" y="453"/>
                    <a:pt x="1077" y="493"/>
                  </a:cubicBezTo>
                  <a:cubicBezTo>
                    <a:pt x="1034" y="510"/>
                    <a:pt x="991" y="532"/>
                    <a:pt x="946" y="547"/>
                  </a:cubicBezTo>
                  <a:lnTo>
                    <a:pt x="811" y="592"/>
                  </a:lnTo>
                  <a:cubicBezTo>
                    <a:pt x="732" y="615"/>
                    <a:pt x="653" y="635"/>
                    <a:pt x="572" y="648"/>
                  </a:cubicBezTo>
                  <a:cubicBezTo>
                    <a:pt x="545" y="651"/>
                    <a:pt x="517" y="654"/>
                    <a:pt x="488" y="656"/>
                  </a:cubicBezTo>
                  <a:cubicBezTo>
                    <a:pt x="474" y="656"/>
                    <a:pt x="460" y="656"/>
                    <a:pt x="446" y="656"/>
                  </a:cubicBezTo>
                  <a:cubicBezTo>
                    <a:pt x="348" y="656"/>
                    <a:pt x="249" y="651"/>
                    <a:pt x="151" y="642"/>
                  </a:cubicBezTo>
                  <a:cubicBezTo>
                    <a:pt x="147" y="641"/>
                    <a:pt x="143" y="641"/>
                    <a:pt x="139" y="641"/>
                  </a:cubicBezTo>
                  <a:cubicBezTo>
                    <a:pt x="67" y="641"/>
                    <a:pt x="5" y="709"/>
                    <a:pt x="4" y="778"/>
                  </a:cubicBezTo>
                  <a:cubicBezTo>
                    <a:pt x="1" y="857"/>
                    <a:pt x="62" y="923"/>
                    <a:pt x="141" y="926"/>
                  </a:cubicBezTo>
                  <a:cubicBezTo>
                    <a:pt x="165" y="928"/>
                    <a:pt x="189" y="930"/>
                    <a:pt x="213" y="931"/>
                  </a:cubicBezTo>
                  <a:cubicBezTo>
                    <a:pt x="255" y="933"/>
                    <a:pt x="298" y="934"/>
                    <a:pt x="338" y="934"/>
                  </a:cubicBezTo>
                  <a:cubicBezTo>
                    <a:pt x="369" y="934"/>
                    <a:pt x="401" y="933"/>
                    <a:pt x="433" y="931"/>
                  </a:cubicBezTo>
                  <a:cubicBezTo>
                    <a:pt x="496" y="930"/>
                    <a:pt x="559" y="923"/>
                    <a:pt x="621" y="914"/>
                  </a:cubicBezTo>
                  <a:cubicBezTo>
                    <a:pt x="681" y="903"/>
                    <a:pt x="738" y="890"/>
                    <a:pt x="797" y="874"/>
                  </a:cubicBezTo>
                  <a:cubicBezTo>
                    <a:pt x="941" y="836"/>
                    <a:pt x="1080" y="786"/>
                    <a:pt x="1215" y="722"/>
                  </a:cubicBezTo>
                  <a:cubicBezTo>
                    <a:pt x="1284" y="687"/>
                    <a:pt x="1352" y="654"/>
                    <a:pt x="1422" y="616"/>
                  </a:cubicBezTo>
                  <a:cubicBezTo>
                    <a:pt x="1493" y="578"/>
                    <a:pt x="1561" y="537"/>
                    <a:pt x="1631" y="496"/>
                  </a:cubicBezTo>
                  <a:cubicBezTo>
                    <a:pt x="1770" y="414"/>
                    <a:pt x="1906" y="327"/>
                    <a:pt x="2041" y="238"/>
                  </a:cubicBezTo>
                  <a:cubicBezTo>
                    <a:pt x="2098" y="195"/>
                    <a:pt x="2112" y="116"/>
                    <a:pt x="2073" y="57"/>
                  </a:cubicBezTo>
                  <a:cubicBezTo>
                    <a:pt x="2047" y="21"/>
                    <a:pt x="2006" y="1"/>
                    <a:pt x="19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7" name="Google Shape;13947;p25"/>
            <p:cNvSpPr/>
            <p:nvPr/>
          </p:nvSpPr>
          <p:spPr>
            <a:xfrm>
              <a:off x="7584849" y="4146504"/>
              <a:ext cx="60321" cy="46124"/>
            </a:xfrm>
            <a:custGeom>
              <a:avLst/>
              <a:gdLst/>
              <a:ahLst/>
              <a:cxnLst/>
              <a:rect l="l" t="t" r="r" b="b"/>
              <a:pathLst>
                <a:path w="1793" h="1371" extrusionOk="0">
                  <a:moveTo>
                    <a:pt x="1638" y="1"/>
                  </a:moveTo>
                  <a:cubicBezTo>
                    <a:pt x="1612" y="1"/>
                    <a:pt x="1586" y="8"/>
                    <a:pt x="1565" y="25"/>
                  </a:cubicBezTo>
                  <a:cubicBezTo>
                    <a:pt x="1319" y="215"/>
                    <a:pt x="1074" y="403"/>
                    <a:pt x="824" y="587"/>
                  </a:cubicBezTo>
                  <a:cubicBezTo>
                    <a:pt x="580" y="765"/>
                    <a:pt x="329" y="936"/>
                    <a:pt x="82" y="1111"/>
                  </a:cubicBezTo>
                  <a:cubicBezTo>
                    <a:pt x="17" y="1155"/>
                    <a:pt x="1" y="1244"/>
                    <a:pt x="45" y="1308"/>
                  </a:cubicBezTo>
                  <a:cubicBezTo>
                    <a:pt x="72" y="1346"/>
                    <a:pt x="116" y="1370"/>
                    <a:pt x="164" y="1370"/>
                  </a:cubicBezTo>
                  <a:cubicBezTo>
                    <a:pt x="192" y="1370"/>
                    <a:pt x="219" y="1362"/>
                    <a:pt x="243" y="1345"/>
                  </a:cubicBezTo>
                  <a:cubicBezTo>
                    <a:pt x="490" y="1169"/>
                    <a:pt x="735" y="989"/>
                    <a:pt x="979" y="808"/>
                  </a:cubicBezTo>
                  <a:cubicBezTo>
                    <a:pt x="1228" y="623"/>
                    <a:pt x="1473" y="435"/>
                    <a:pt x="1718" y="246"/>
                  </a:cubicBezTo>
                  <a:cubicBezTo>
                    <a:pt x="1779" y="204"/>
                    <a:pt x="1793" y="120"/>
                    <a:pt x="1752" y="59"/>
                  </a:cubicBezTo>
                  <a:cubicBezTo>
                    <a:pt x="1727" y="23"/>
                    <a:pt x="1682" y="1"/>
                    <a:pt x="1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8" name="Google Shape;13948;p25"/>
            <p:cNvSpPr/>
            <p:nvPr/>
          </p:nvSpPr>
          <p:spPr>
            <a:xfrm>
              <a:off x="7673534" y="4047053"/>
              <a:ext cx="57562" cy="68294"/>
            </a:xfrm>
            <a:custGeom>
              <a:avLst/>
              <a:gdLst/>
              <a:ahLst/>
              <a:cxnLst/>
              <a:rect l="l" t="t" r="r" b="b"/>
              <a:pathLst>
                <a:path w="1711" h="2030" extrusionOk="0">
                  <a:moveTo>
                    <a:pt x="1559" y="1"/>
                  </a:moveTo>
                  <a:cubicBezTo>
                    <a:pt x="1521" y="1"/>
                    <a:pt x="1483" y="17"/>
                    <a:pt x="1457" y="47"/>
                  </a:cubicBezTo>
                  <a:cubicBezTo>
                    <a:pt x="1438" y="70"/>
                    <a:pt x="1419" y="92"/>
                    <a:pt x="1400" y="114"/>
                  </a:cubicBezTo>
                  <a:cubicBezTo>
                    <a:pt x="1219" y="329"/>
                    <a:pt x="1041" y="544"/>
                    <a:pt x="863" y="761"/>
                  </a:cubicBezTo>
                  <a:cubicBezTo>
                    <a:pt x="729" y="928"/>
                    <a:pt x="596" y="1092"/>
                    <a:pt x="461" y="1257"/>
                  </a:cubicBezTo>
                  <a:cubicBezTo>
                    <a:pt x="428" y="1298"/>
                    <a:pt x="393" y="1341"/>
                    <a:pt x="358" y="1383"/>
                  </a:cubicBezTo>
                  <a:cubicBezTo>
                    <a:pt x="300" y="1455"/>
                    <a:pt x="243" y="1531"/>
                    <a:pt x="187" y="1605"/>
                  </a:cubicBezTo>
                  <a:cubicBezTo>
                    <a:pt x="132" y="1675"/>
                    <a:pt x="83" y="1749"/>
                    <a:pt x="37" y="1828"/>
                  </a:cubicBezTo>
                  <a:cubicBezTo>
                    <a:pt x="0" y="1896"/>
                    <a:pt x="40" y="1987"/>
                    <a:pt x="108" y="2017"/>
                  </a:cubicBezTo>
                  <a:cubicBezTo>
                    <a:pt x="126" y="2025"/>
                    <a:pt x="146" y="2029"/>
                    <a:pt x="167" y="2029"/>
                  </a:cubicBezTo>
                  <a:cubicBezTo>
                    <a:pt x="222" y="2028"/>
                    <a:pt x="271" y="1996"/>
                    <a:pt x="297" y="1947"/>
                  </a:cubicBezTo>
                  <a:cubicBezTo>
                    <a:pt x="298" y="1944"/>
                    <a:pt x="298" y="1942"/>
                    <a:pt x="300" y="1941"/>
                  </a:cubicBezTo>
                  <a:cubicBezTo>
                    <a:pt x="336" y="1882"/>
                    <a:pt x="374" y="1827"/>
                    <a:pt x="417" y="1773"/>
                  </a:cubicBezTo>
                  <a:lnTo>
                    <a:pt x="417" y="1773"/>
                  </a:lnTo>
                  <a:lnTo>
                    <a:pt x="414" y="1774"/>
                  </a:lnTo>
                  <a:cubicBezTo>
                    <a:pt x="526" y="1626"/>
                    <a:pt x="643" y="1480"/>
                    <a:pt x="760" y="1336"/>
                  </a:cubicBezTo>
                  <a:cubicBezTo>
                    <a:pt x="884" y="1182"/>
                    <a:pt x="1007" y="1030"/>
                    <a:pt x="1129" y="878"/>
                  </a:cubicBezTo>
                  <a:cubicBezTo>
                    <a:pt x="1306" y="658"/>
                    <a:pt x="1487" y="443"/>
                    <a:pt x="1663" y="223"/>
                  </a:cubicBezTo>
                  <a:cubicBezTo>
                    <a:pt x="1710" y="166"/>
                    <a:pt x="1704" y="81"/>
                    <a:pt x="1647" y="33"/>
                  </a:cubicBezTo>
                  <a:cubicBezTo>
                    <a:pt x="1621" y="11"/>
                    <a:pt x="1590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49" name="Google Shape;13949;p25"/>
            <p:cNvSpPr/>
            <p:nvPr/>
          </p:nvSpPr>
          <p:spPr>
            <a:xfrm>
              <a:off x="7756600" y="3960353"/>
              <a:ext cx="52146" cy="55039"/>
            </a:xfrm>
            <a:custGeom>
              <a:avLst/>
              <a:gdLst/>
              <a:ahLst/>
              <a:cxnLst/>
              <a:rect l="l" t="t" r="r" b="b"/>
              <a:pathLst>
                <a:path w="1550" h="1636" extrusionOk="0">
                  <a:moveTo>
                    <a:pt x="1364" y="1"/>
                  </a:moveTo>
                  <a:cubicBezTo>
                    <a:pt x="1338" y="1"/>
                    <a:pt x="1310" y="9"/>
                    <a:pt x="1283" y="30"/>
                  </a:cubicBezTo>
                  <a:cubicBezTo>
                    <a:pt x="1266" y="44"/>
                    <a:pt x="1248" y="58"/>
                    <a:pt x="1231" y="73"/>
                  </a:cubicBezTo>
                  <a:cubicBezTo>
                    <a:pt x="1115" y="168"/>
                    <a:pt x="1001" y="264"/>
                    <a:pt x="892" y="364"/>
                  </a:cubicBezTo>
                  <a:cubicBezTo>
                    <a:pt x="834" y="418"/>
                    <a:pt x="780" y="468"/>
                    <a:pt x="720" y="527"/>
                  </a:cubicBezTo>
                  <a:cubicBezTo>
                    <a:pt x="661" y="584"/>
                    <a:pt x="606" y="644"/>
                    <a:pt x="549" y="704"/>
                  </a:cubicBezTo>
                  <a:cubicBezTo>
                    <a:pt x="452" y="812"/>
                    <a:pt x="363" y="927"/>
                    <a:pt x="286" y="1049"/>
                  </a:cubicBezTo>
                  <a:cubicBezTo>
                    <a:pt x="204" y="1171"/>
                    <a:pt x="124" y="1295"/>
                    <a:pt x="42" y="1417"/>
                  </a:cubicBezTo>
                  <a:cubicBezTo>
                    <a:pt x="1" y="1483"/>
                    <a:pt x="20" y="1572"/>
                    <a:pt x="86" y="1614"/>
                  </a:cubicBezTo>
                  <a:cubicBezTo>
                    <a:pt x="109" y="1629"/>
                    <a:pt x="136" y="1635"/>
                    <a:pt x="162" y="1635"/>
                  </a:cubicBezTo>
                  <a:cubicBezTo>
                    <a:pt x="164" y="1635"/>
                    <a:pt x="165" y="1635"/>
                    <a:pt x="167" y="1635"/>
                  </a:cubicBezTo>
                  <a:cubicBezTo>
                    <a:pt x="214" y="1635"/>
                    <a:pt x="258" y="1610"/>
                    <a:pt x="283" y="1570"/>
                  </a:cubicBezTo>
                  <a:cubicBezTo>
                    <a:pt x="384" y="1402"/>
                    <a:pt x="489" y="1235"/>
                    <a:pt x="601" y="1073"/>
                  </a:cubicBezTo>
                  <a:cubicBezTo>
                    <a:pt x="640" y="1021"/>
                    <a:pt x="682" y="969"/>
                    <a:pt x="726" y="916"/>
                  </a:cubicBezTo>
                  <a:cubicBezTo>
                    <a:pt x="766" y="870"/>
                    <a:pt x="808" y="826"/>
                    <a:pt x="849" y="780"/>
                  </a:cubicBezTo>
                  <a:cubicBezTo>
                    <a:pt x="935" y="696"/>
                    <a:pt x="1019" y="611"/>
                    <a:pt x="1109" y="532"/>
                  </a:cubicBezTo>
                  <a:cubicBezTo>
                    <a:pt x="1223" y="429"/>
                    <a:pt x="1342" y="326"/>
                    <a:pt x="1460" y="228"/>
                  </a:cubicBezTo>
                  <a:cubicBezTo>
                    <a:pt x="1550" y="132"/>
                    <a:pt x="1467" y="1"/>
                    <a:pt x="13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0" name="Google Shape;13950;p25"/>
            <p:cNvSpPr/>
            <p:nvPr/>
          </p:nvSpPr>
          <p:spPr>
            <a:xfrm>
              <a:off x="7840272" y="3881459"/>
              <a:ext cx="61566" cy="45888"/>
            </a:xfrm>
            <a:custGeom>
              <a:avLst/>
              <a:gdLst/>
              <a:ahLst/>
              <a:cxnLst/>
              <a:rect l="l" t="t" r="r" b="b"/>
              <a:pathLst>
                <a:path w="1830" h="1364" extrusionOk="0">
                  <a:moveTo>
                    <a:pt x="1676" y="0"/>
                  </a:moveTo>
                  <a:cubicBezTo>
                    <a:pt x="1656" y="0"/>
                    <a:pt x="1636" y="5"/>
                    <a:pt x="1617" y="15"/>
                  </a:cubicBezTo>
                  <a:cubicBezTo>
                    <a:pt x="1574" y="35"/>
                    <a:pt x="1532" y="56"/>
                    <a:pt x="1489" y="76"/>
                  </a:cubicBezTo>
                  <a:cubicBezTo>
                    <a:pt x="1353" y="141"/>
                    <a:pt x="1217" y="206"/>
                    <a:pt x="1085" y="282"/>
                  </a:cubicBezTo>
                  <a:cubicBezTo>
                    <a:pt x="951" y="360"/>
                    <a:pt x="824" y="447"/>
                    <a:pt x="702" y="543"/>
                  </a:cubicBezTo>
                  <a:cubicBezTo>
                    <a:pt x="580" y="638"/>
                    <a:pt x="463" y="738"/>
                    <a:pt x="347" y="839"/>
                  </a:cubicBezTo>
                  <a:cubicBezTo>
                    <a:pt x="246" y="931"/>
                    <a:pt x="139" y="1025"/>
                    <a:pt x="50" y="1131"/>
                  </a:cubicBezTo>
                  <a:cubicBezTo>
                    <a:pt x="1" y="1191"/>
                    <a:pt x="9" y="1279"/>
                    <a:pt x="67" y="1332"/>
                  </a:cubicBezTo>
                  <a:cubicBezTo>
                    <a:pt x="94" y="1352"/>
                    <a:pt x="127" y="1363"/>
                    <a:pt x="161" y="1363"/>
                  </a:cubicBezTo>
                  <a:cubicBezTo>
                    <a:pt x="162" y="1363"/>
                    <a:pt x="164" y="1363"/>
                    <a:pt x="165" y="1363"/>
                  </a:cubicBezTo>
                  <a:cubicBezTo>
                    <a:pt x="205" y="1363"/>
                    <a:pt x="242" y="1345"/>
                    <a:pt x="267" y="1314"/>
                  </a:cubicBezTo>
                  <a:cubicBezTo>
                    <a:pt x="294" y="1279"/>
                    <a:pt x="322" y="1248"/>
                    <a:pt x="352" y="1216"/>
                  </a:cubicBezTo>
                  <a:cubicBezTo>
                    <a:pt x="428" y="1142"/>
                    <a:pt x="506" y="1067"/>
                    <a:pt x="587" y="996"/>
                  </a:cubicBezTo>
                  <a:cubicBezTo>
                    <a:pt x="680" y="915"/>
                    <a:pt x="773" y="836"/>
                    <a:pt x="870" y="759"/>
                  </a:cubicBezTo>
                  <a:lnTo>
                    <a:pt x="870" y="759"/>
                  </a:lnTo>
                  <a:lnTo>
                    <a:pt x="868" y="760"/>
                  </a:lnTo>
                  <a:cubicBezTo>
                    <a:pt x="914" y="725"/>
                    <a:pt x="957" y="692"/>
                    <a:pt x="1006" y="656"/>
                  </a:cubicBezTo>
                  <a:cubicBezTo>
                    <a:pt x="1057" y="619"/>
                    <a:pt x="1107" y="584"/>
                    <a:pt x="1158" y="550"/>
                  </a:cubicBezTo>
                  <a:cubicBezTo>
                    <a:pt x="1245" y="501"/>
                    <a:pt x="1331" y="453"/>
                    <a:pt x="1419" y="407"/>
                  </a:cubicBezTo>
                  <a:cubicBezTo>
                    <a:pt x="1524" y="352"/>
                    <a:pt x="1631" y="301"/>
                    <a:pt x="1737" y="250"/>
                  </a:cubicBezTo>
                  <a:cubicBezTo>
                    <a:pt x="1802" y="217"/>
                    <a:pt x="1829" y="137"/>
                    <a:pt x="1794" y="73"/>
                  </a:cubicBezTo>
                  <a:cubicBezTo>
                    <a:pt x="1771" y="27"/>
                    <a:pt x="17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1" name="Google Shape;13951;p25"/>
            <p:cNvSpPr/>
            <p:nvPr/>
          </p:nvSpPr>
          <p:spPr>
            <a:xfrm>
              <a:off x="7947797" y="3850910"/>
              <a:ext cx="60388" cy="17629"/>
            </a:xfrm>
            <a:custGeom>
              <a:avLst/>
              <a:gdLst/>
              <a:ahLst/>
              <a:cxnLst/>
              <a:rect l="l" t="t" r="r" b="b"/>
              <a:pathLst>
                <a:path w="1795" h="524" extrusionOk="0">
                  <a:moveTo>
                    <a:pt x="1651" y="1"/>
                  </a:moveTo>
                  <a:cubicBezTo>
                    <a:pt x="1647" y="1"/>
                    <a:pt x="1643" y="1"/>
                    <a:pt x="1639" y="1"/>
                  </a:cubicBezTo>
                  <a:cubicBezTo>
                    <a:pt x="1505" y="6"/>
                    <a:pt x="1369" y="11"/>
                    <a:pt x="1234" y="27"/>
                  </a:cubicBezTo>
                  <a:cubicBezTo>
                    <a:pt x="1104" y="44"/>
                    <a:pt x="978" y="65"/>
                    <a:pt x="849" y="90"/>
                  </a:cubicBezTo>
                  <a:cubicBezTo>
                    <a:pt x="634" y="133"/>
                    <a:pt x="422" y="195"/>
                    <a:pt x="204" y="233"/>
                  </a:cubicBezTo>
                  <a:lnTo>
                    <a:pt x="204" y="233"/>
                  </a:lnTo>
                  <a:cubicBezTo>
                    <a:pt x="205" y="233"/>
                    <a:pt x="206" y="233"/>
                    <a:pt x="207" y="232"/>
                  </a:cubicBezTo>
                  <a:lnTo>
                    <a:pt x="207" y="232"/>
                  </a:lnTo>
                  <a:lnTo>
                    <a:pt x="189" y="236"/>
                  </a:lnTo>
                  <a:cubicBezTo>
                    <a:pt x="194" y="235"/>
                    <a:pt x="199" y="234"/>
                    <a:pt x="204" y="233"/>
                  </a:cubicBezTo>
                  <a:lnTo>
                    <a:pt x="204" y="233"/>
                  </a:lnTo>
                  <a:cubicBezTo>
                    <a:pt x="186" y="237"/>
                    <a:pt x="166" y="239"/>
                    <a:pt x="148" y="240"/>
                  </a:cubicBezTo>
                  <a:lnTo>
                    <a:pt x="156" y="240"/>
                  </a:lnTo>
                  <a:cubicBezTo>
                    <a:pt x="94" y="240"/>
                    <a:pt x="42" y="280"/>
                    <a:pt x="23" y="338"/>
                  </a:cubicBezTo>
                  <a:cubicBezTo>
                    <a:pt x="1" y="414"/>
                    <a:pt x="42" y="494"/>
                    <a:pt x="116" y="517"/>
                  </a:cubicBezTo>
                  <a:cubicBezTo>
                    <a:pt x="131" y="522"/>
                    <a:pt x="145" y="524"/>
                    <a:pt x="161" y="524"/>
                  </a:cubicBezTo>
                  <a:cubicBezTo>
                    <a:pt x="170" y="524"/>
                    <a:pt x="180" y="524"/>
                    <a:pt x="189" y="522"/>
                  </a:cubicBezTo>
                  <a:lnTo>
                    <a:pt x="189" y="522"/>
                  </a:lnTo>
                  <a:lnTo>
                    <a:pt x="181" y="524"/>
                  </a:lnTo>
                  <a:lnTo>
                    <a:pt x="199" y="521"/>
                  </a:lnTo>
                  <a:cubicBezTo>
                    <a:pt x="357" y="495"/>
                    <a:pt x="511" y="452"/>
                    <a:pt x="666" y="413"/>
                  </a:cubicBezTo>
                  <a:cubicBezTo>
                    <a:pt x="824" y="372"/>
                    <a:pt x="982" y="338"/>
                    <a:pt x="1144" y="312"/>
                  </a:cubicBezTo>
                  <a:cubicBezTo>
                    <a:pt x="1223" y="302"/>
                    <a:pt x="1302" y="294"/>
                    <a:pt x="1381" y="286"/>
                  </a:cubicBezTo>
                  <a:cubicBezTo>
                    <a:pt x="1475" y="278"/>
                    <a:pt x="1570" y="277"/>
                    <a:pt x="1665" y="274"/>
                  </a:cubicBezTo>
                  <a:cubicBezTo>
                    <a:pt x="1739" y="272"/>
                    <a:pt x="1794" y="196"/>
                    <a:pt x="1788" y="125"/>
                  </a:cubicBezTo>
                  <a:cubicBezTo>
                    <a:pt x="1781" y="54"/>
                    <a:pt x="1722" y="1"/>
                    <a:pt x="16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2" name="Google Shape;13952;p25"/>
            <p:cNvSpPr/>
            <p:nvPr/>
          </p:nvSpPr>
          <p:spPr>
            <a:xfrm>
              <a:off x="8032580" y="3858346"/>
              <a:ext cx="49219" cy="26813"/>
            </a:xfrm>
            <a:custGeom>
              <a:avLst/>
              <a:gdLst/>
              <a:ahLst/>
              <a:cxnLst/>
              <a:rect l="l" t="t" r="r" b="b"/>
              <a:pathLst>
                <a:path w="1463" h="797" extrusionOk="0">
                  <a:moveTo>
                    <a:pt x="159" y="0"/>
                  </a:moveTo>
                  <a:cubicBezTo>
                    <a:pt x="98" y="0"/>
                    <a:pt x="43" y="40"/>
                    <a:pt x="25" y="102"/>
                  </a:cubicBezTo>
                  <a:cubicBezTo>
                    <a:pt x="1" y="178"/>
                    <a:pt x="44" y="257"/>
                    <a:pt x="120" y="281"/>
                  </a:cubicBezTo>
                  <a:cubicBezTo>
                    <a:pt x="145" y="287"/>
                    <a:pt x="172" y="292"/>
                    <a:pt x="199" y="295"/>
                  </a:cubicBezTo>
                  <a:cubicBezTo>
                    <a:pt x="280" y="317"/>
                    <a:pt x="359" y="344"/>
                    <a:pt x="436" y="374"/>
                  </a:cubicBezTo>
                  <a:cubicBezTo>
                    <a:pt x="571" y="431"/>
                    <a:pt x="704" y="491"/>
                    <a:pt x="834" y="558"/>
                  </a:cubicBezTo>
                  <a:cubicBezTo>
                    <a:pt x="976" y="630"/>
                    <a:pt x="1119" y="706"/>
                    <a:pt x="1259" y="782"/>
                  </a:cubicBezTo>
                  <a:cubicBezTo>
                    <a:pt x="1275" y="792"/>
                    <a:pt x="1294" y="797"/>
                    <a:pt x="1313" y="797"/>
                  </a:cubicBezTo>
                  <a:cubicBezTo>
                    <a:pt x="1366" y="797"/>
                    <a:pt x="1413" y="765"/>
                    <a:pt x="1437" y="717"/>
                  </a:cubicBezTo>
                  <a:cubicBezTo>
                    <a:pt x="1462" y="660"/>
                    <a:pt x="1445" y="581"/>
                    <a:pt x="1388" y="550"/>
                  </a:cubicBezTo>
                  <a:cubicBezTo>
                    <a:pt x="1354" y="532"/>
                    <a:pt x="1321" y="513"/>
                    <a:pt x="1288" y="494"/>
                  </a:cubicBezTo>
                  <a:lnTo>
                    <a:pt x="1288" y="494"/>
                  </a:lnTo>
                  <a:lnTo>
                    <a:pt x="1290" y="496"/>
                  </a:lnTo>
                  <a:lnTo>
                    <a:pt x="1290" y="496"/>
                  </a:lnTo>
                  <a:lnTo>
                    <a:pt x="1183" y="437"/>
                  </a:lnTo>
                  <a:lnTo>
                    <a:pt x="1195" y="444"/>
                  </a:lnTo>
                  <a:cubicBezTo>
                    <a:pt x="1028" y="352"/>
                    <a:pt x="857" y="265"/>
                    <a:pt x="686" y="181"/>
                  </a:cubicBezTo>
                  <a:cubicBezTo>
                    <a:pt x="604" y="141"/>
                    <a:pt x="520" y="108"/>
                    <a:pt x="438" y="76"/>
                  </a:cubicBezTo>
                  <a:cubicBezTo>
                    <a:pt x="395" y="59"/>
                    <a:pt x="351" y="43"/>
                    <a:pt x="306" y="30"/>
                  </a:cubicBezTo>
                  <a:cubicBezTo>
                    <a:pt x="275" y="21"/>
                    <a:pt x="242" y="15"/>
                    <a:pt x="208" y="7"/>
                  </a:cubicBezTo>
                  <a:lnTo>
                    <a:pt x="202" y="7"/>
                  </a:lnTo>
                  <a:cubicBezTo>
                    <a:pt x="188" y="2"/>
                    <a:pt x="173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3" name="Google Shape;13953;p25"/>
            <p:cNvSpPr/>
            <p:nvPr/>
          </p:nvSpPr>
          <p:spPr>
            <a:xfrm>
              <a:off x="8147103" y="3916919"/>
              <a:ext cx="85284" cy="71288"/>
            </a:xfrm>
            <a:custGeom>
              <a:avLst/>
              <a:gdLst/>
              <a:ahLst/>
              <a:cxnLst/>
              <a:rect l="l" t="t" r="r" b="b"/>
              <a:pathLst>
                <a:path w="2535" h="2119" extrusionOk="0">
                  <a:moveTo>
                    <a:pt x="164" y="0"/>
                  </a:moveTo>
                  <a:cubicBezTo>
                    <a:pt x="107" y="0"/>
                    <a:pt x="53" y="35"/>
                    <a:pt x="30" y="92"/>
                  </a:cubicBezTo>
                  <a:cubicBezTo>
                    <a:pt x="0" y="170"/>
                    <a:pt x="43" y="256"/>
                    <a:pt x="122" y="279"/>
                  </a:cubicBezTo>
                  <a:lnTo>
                    <a:pt x="138" y="284"/>
                  </a:lnTo>
                  <a:cubicBezTo>
                    <a:pt x="187" y="305"/>
                    <a:pt x="235" y="327"/>
                    <a:pt x="281" y="352"/>
                  </a:cubicBezTo>
                  <a:cubicBezTo>
                    <a:pt x="399" y="419"/>
                    <a:pt x="520" y="487"/>
                    <a:pt x="637" y="559"/>
                  </a:cubicBezTo>
                  <a:cubicBezTo>
                    <a:pt x="694" y="596"/>
                    <a:pt x="752" y="631"/>
                    <a:pt x="808" y="670"/>
                  </a:cubicBezTo>
                  <a:cubicBezTo>
                    <a:pt x="873" y="716"/>
                    <a:pt x="938" y="762"/>
                    <a:pt x="1002" y="808"/>
                  </a:cubicBezTo>
                  <a:lnTo>
                    <a:pt x="1227" y="987"/>
                  </a:lnTo>
                  <a:cubicBezTo>
                    <a:pt x="1259" y="1011"/>
                    <a:pt x="1289" y="1039"/>
                    <a:pt x="1319" y="1066"/>
                  </a:cubicBezTo>
                  <a:cubicBezTo>
                    <a:pt x="1355" y="1098"/>
                    <a:pt x="1390" y="1128"/>
                    <a:pt x="1427" y="1158"/>
                  </a:cubicBezTo>
                  <a:cubicBezTo>
                    <a:pt x="1499" y="1231"/>
                    <a:pt x="1572" y="1302"/>
                    <a:pt x="1647" y="1376"/>
                  </a:cubicBezTo>
                  <a:cubicBezTo>
                    <a:pt x="1720" y="1451"/>
                    <a:pt x="1791" y="1530"/>
                    <a:pt x="1864" y="1606"/>
                  </a:cubicBezTo>
                  <a:cubicBezTo>
                    <a:pt x="2012" y="1763"/>
                    <a:pt x="2160" y="1919"/>
                    <a:pt x="2304" y="2078"/>
                  </a:cubicBezTo>
                  <a:cubicBezTo>
                    <a:pt x="2327" y="2103"/>
                    <a:pt x="2361" y="2119"/>
                    <a:pt x="2397" y="2119"/>
                  </a:cubicBezTo>
                  <a:cubicBezTo>
                    <a:pt x="2427" y="2119"/>
                    <a:pt x="2457" y="2106"/>
                    <a:pt x="2479" y="2087"/>
                  </a:cubicBezTo>
                  <a:cubicBezTo>
                    <a:pt x="2530" y="2040"/>
                    <a:pt x="2535" y="1962"/>
                    <a:pt x="2489" y="1910"/>
                  </a:cubicBezTo>
                  <a:cubicBezTo>
                    <a:pt x="2348" y="1753"/>
                    <a:pt x="2204" y="1598"/>
                    <a:pt x="2060" y="1443"/>
                  </a:cubicBezTo>
                  <a:cubicBezTo>
                    <a:pt x="1990" y="1370"/>
                    <a:pt x="1922" y="1297"/>
                    <a:pt x="1854" y="1224"/>
                  </a:cubicBezTo>
                  <a:cubicBezTo>
                    <a:pt x="1792" y="1158"/>
                    <a:pt x="1727" y="1096"/>
                    <a:pt x="1664" y="1033"/>
                  </a:cubicBezTo>
                  <a:cubicBezTo>
                    <a:pt x="1455" y="821"/>
                    <a:pt x="1218" y="640"/>
                    <a:pt x="977" y="464"/>
                  </a:cubicBezTo>
                  <a:cubicBezTo>
                    <a:pt x="862" y="381"/>
                    <a:pt x="741" y="305"/>
                    <a:pt x="619" y="230"/>
                  </a:cubicBezTo>
                  <a:cubicBezTo>
                    <a:pt x="493" y="154"/>
                    <a:pt x="363" y="70"/>
                    <a:pt x="224" y="13"/>
                  </a:cubicBezTo>
                  <a:cubicBezTo>
                    <a:pt x="204" y="4"/>
                    <a:pt x="184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4" name="Google Shape;13954;p25"/>
            <p:cNvSpPr/>
            <p:nvPr/>
          </p:nvSpPr>
          <p:spPr>
            <a:xfrm>
              <a:off x="8278818" y="4046078"/>
              <a:ext cx="75056" cy="63887"/>
            </a:xfrm>
            <a:custGeom>
              <a:avLst/>
              <a:gdLst/>
              <a:ahLst/>
              <a:cxnLst/>
              <a:rect l="l" t="t" r="r" b="b"/>
              <a:pathLst>
                <a:path w="2231" h="1899" extrusionOk="0">
                  <a:moveTo>
                    <a:pt x="163" y="0"/>
                  </a:moveTo>
                  <a:cubicBezTo>
                    <a:pt x="135" y="0"/>
                    <a:pt x="107" y="8"/>
                    <a:pt x="82" y="26"/>
                  </a:cubicBezTo>
                  <a:cubicBezTo>
                    <a:pt x="16" y="70"/>
                    <a:pt x="0" y="160"/>
                    <a:pt x="46" y="225"/>
                  </a:cubicBezTo>
                  <a:cubicBezTo>
                    <a:pt x="60" y="244"/>
                    <a:pt x="76" y="262"/>
                    <a:pt x="95" y="276"/>
                  </a:cubicBezTo>
                  <a:cubicBezTo>
                    <a:pt x="120" y="296"/>
                    <a:pt x="147" y="319"/>
                    <a:pt x="173" y="341"/>
                  </a:cubicBezTo>
                  <a:cubicBezTo>
                    <a:pt x="215" y="376"/>
                    <a:pt x="257" y="412"/>
                    <a:pt x="299" y="447"/>
                  </a:cubicBezTo>
                  <a:cubicBezTo>
                    <a:pt x="396" y="528"/>
                    <a:pt x="494" y="607"/>
                    <a:pt x="591" y="687"/>
                  </a:cubicBezTo>
                  <a:cubicBezTo>
                    <a:pt x="823" y="884"/>
                    <a:pt x="1053" y="1082"/>
                    <a:pt x="1282" y="1279"/>
                  </a:cubicBezTo>
                  <a:cubicBezTo>
                    <a:pt x="1513" y="1477"/>
                    <a:pt x="1745" y="1674"/>
                    <a:pt x="1979" y="1870"/>
                  </a:cubicBezTo>
                  <a:cubicBezTo>
                    <a:pt x="2001" y="1889"/>
                    <a:pt x="2029" y="1898"/>
                    <a:pt x="2058" y="1898"/>
                  </a:cubicBezTo>
                  <a:cubicBezTo>
                    <a:pt x="2059" y="1898"/>
                    <a:pt x="2059" y="1898"/>
                    <a:pt x="2060" y="1898"/>
                  </a:cubicBezTo>
                  <a:cubicBezTo>
                    <a:pt x="2176" y="1898"/>
                    <a:pt x="2230" y="1754"/>
                    <a:pt x="2140" y="1678"/>
                  </a:cubicBezTo>
                  <a:cubicBezTo>
                    <a:pt x="1950" y="1515"/>
                    <a:pt x="1760" y="1351"/>
                    <a:pt x="1572" y="1186"/>
                  </a:cubicBezTo>
                  <a:cubicBezTo>
                    <a:pt x="1357" y="999"/>
                    <a:pt x="1146" y="806"/>
                    <a:pt x="929" y="624"/>
                  </a:cubicBezTo>
                  <a:cubicBezTo>
                    <a:pt x="814" y="528"/>
                    <a:pt x="701" y="429"/>
                    <a:pt x="589" y="333"/>
                  </a:cubicBezTo>
                  <a:cubicBezTo>
                    <a:pt x="484" y="244"/>
                    <a:pt x="382" y="156"/>
                    <a:pt x="282" y="64"/>
                  </a:cubicBezTo>
                  <a:cubicBezTo>
                    <a:pt x="254" y="22"/>
                    <a:pt x="209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5" name="Google Shape;13955;p25"/>
            <p:cNvSpPr/>
            <p:nvPr/>
          </p:nvSpPr>
          <p:spPr>
            <a:xfrm>
              <a:off x="8409759" y="4163023"/>
              <a:ext cx="31288" cy="37680"/>
            </a:xfrm>
            <a:custGeom>
              <a:avLst/>
              <a:gdLst/>
              <a:ahLst/>
              <a:cxnLst/>
              <a:rect l="l" t="t" r="r" b="b"/>
              <a:pathLst>
                <a:path w="930" h="1120" extrusionOk="0">
                  <a:moveTo>
                    <a:pt x="165" y="1"/>
                  </a:moveTo>
                  <a:cubicBezTo>
                    <a:pt x="123" y="1"/>
                    <a:pt x="81" y="19"/>
                    <a:pt x="53" y="56"/>
                  </a:cubicBezTo>
                  <a:cubicBezTo>
                    <a:pt x="1" y="121"/>
                    <a:pt x="15" y="216"/>
                    <a:pt x="85" y="263"/>
                  </a:cubicBezTo>
                  <a:cubicBezTo>
                    <a:pt x="96" y="276"/>
                    <a:pt x="108" y="290"/>
                    <a:pt x="119" y="305"/>
                  </a:cubicBezTo>
                  <a:lnTo>
                    <a:pt x="108" y="290"/>
                  </a:lnTo>
                  <a:lnTo>
                    <a:pt x="108" y="290"/>
                  </a:lnTo>
                  <a:cubicBezTo>
                    <a:pt x="123" y="308"/>
                    <a:pt x="137" y="325"/>
                    <a:pt x="151" y="343"/>
                  </a:cubicBezTo>
                  <a:lnTo>
                    <a:pt x="138" y="328"/>
                  </a:lnTo>
                  <a:lnTo>
                    <a:pt x="138" y="328"/>
                  </a:lnTo>
                  <a:cubicBezTo>
                    <a:pt x="224" y="444"/>
                    <a:pt x="303" y="564"/>
                    <a:pt x="385" y="683"/>
                  </a:cubicBezTo>
                  <a:cubicBezTo>
                    <a:pt x="476" y="813"/>
                    <a:pt x="574" y="936"/>
                    <a:pt x="669" y="1061"/>
                  </a:cubicBezTo>
                  <a:cubicBezTo>
                    <a:pt x="696" y="1098"/>
                    <a:pt x="737" y="1118"/>
                    <a:pt x="781" y="1120"/>
                  </a:cubicBezTo>
                  <a:cubicBezTo>
                    <a:pt x="806" y="1120"/>
                    <a:pt x="833" y="1110"/>
                    <a:pt x="854" y="1096"/>
                  </a:cubicBezTo>
                  <a:cubicBezTo>
                    <a:pt x="916" y="1053"/>
                    <a:pt x="930" y="971"/>
                    <a:pt x="889" y="909"/>
                  </a:cubicBezTo>
                  <a:cubicBezTo>
                    <a:pt x="781" y="762"/>
                    <a:pt x="673" y="616"/>
                    <a:pt x="571" y="464"/>
                  </a:cubicBezTo>
                  <a:cubicBezTo>
                    <a:pt x="488" y="343"/>
                    <a:pt x="409" y="218"/>
                    <a:pt x="318" y="101"/>
                  </a:cubicBezTo>
                  <a:lnTo>
                    <a:pt x="318" y="101"/>
                  </a:lnTo>
                  <a:cubicBezTo>
                    <a:pt x="303" y="78"/>
                    <a:pt x="284" y="57"/>
                    <a:pt x="262" y="39"/>
                  </a:cubicBezTo>
                  <a:cubicBezTo>
                    <a:pt x="234" y="13"/>
                    <a:pt x="199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6" name="Google Shape;13956;p25"/>
            <p:cNvSpPr/>
            <p:nvPr/>
          </p:nvSpPr>
          <p:spPr>
            <a:xfrm>
              <a:off x="8538312" y="4238654"/>
              <a:ext cx="42457" cy="23987"/>
            </a:xfrm>
            <a:custGeom>
              <a:avLst/>
              <a:gdLst/>
              <a:ahLst/>
              <a:cxnLst/>
              <a:rect l="l" t="t" r="r" b="b"/>
              <a:pathLst>
                <a:path w="1262" h="713" extrusionOk="0">
                  <a:moveTo>
                    <a:pt x="163" y="0"/>
                  </a:moveTo>
                  <a:cubicBezTo>
                    <a:pt x="122" y="0"/>
                    <a:pt x="80" y="17"/>
                    <a:pt x="53" y="50"/>
                  </a:cubicBezTo>
                  <a:cubicBezTo>
                    <a:pt x="1" y="113"/>
                    <a:pt x="10" y="206"/>
                    <a:pt x="75" y="257"/>
                  </a:cubicBezTo>
                  <a:cubicBezTo>
                    <a:pt x="93" y="271"/>
                    <a:pt x="112" y="284"/>
                    <a:pt x="131" y="297"/>
                  </a:cubicBezTo>
                  <a:cubicBezTo>
                    <a:pt x="153" y="312"/>
                    <a:pt x="177" y="328"/>
                    <a:pt x="200" y="342"/>
                  </a:cubicBezTo>
                  <a:cubicBezTo>
                    <a:pt x="250" y="374"/>
                    <a:pt x="300" y="404"/>
                    <a:pt x="351" y="433"/>
                  </a:cubicBezTo>
                  <a:cubicBezTo>
                    <a:pt x="468" y="496"/>
                    <a:pt x="588" y="551"/>
                    <a:pt x="712" y="597"/>
                  </a:cubicBezTo>
                  <a:lnTo>
                    <a:pt x="707" y="594"/>
                  </a:lnTo>
                  <a:lnTo>
                    <a:pt x="707" y="594"/>
                  </a:lnTo>
                  <a:cubicBezTo>
                    <a:pt x="815" y="635"/>
                    <a:pt x="924" y="673"/>
                    <a:pt x="1033" y="707"/>
                  </a:cubicBezTo>
                  <a:cubicBezTo>
                    <a:pt x="1046" y="710"/>
                    <a:pt x="1058" y="713"/>
                    <a:pt x="1071" y="713"/>
                  </a:cubicBezTo>
                  <a:cubicBezTo>
                    <a:pt x="1226" y="713"/>
                    <a:pt x="1261" y="494"/>
                    <a:pt x="1112" y="447"/>
                  </a:cubicBezTo>
                  <a:cubicBezTo>
                    <a:pt x="1028" y="422"/>
                    <a:pt x="944" y="391"/>
                    <a:pt x="861" y="361"/>
                  </a:cubicBezTo>
                  <a:cubicBezTo>
                    <a:pt x="794" y="334"/>
                    <a:pt x="729" y="308"/>
                    <a:pt x="663" y="279"/>
                  </a:cubicBezTo>
                  <a:cubicBezTo>
                    <a:pt x="604" y="254"/>
                    <a:pt x="549" y="224"/>
                    <a:pt x="492" y="195"/>
                  </a:cubicBezTo>
                  <a:cubicBezTo>
                    <a:pt x="424" y="156"/>
                    <a:pt x="357" y="114"/>
                    <a:pt x="292" y="69"/>
                  </a:cubicBezTo>
                  <a:lnTo>
                    <a:pt x="275" y="54"/>
                  </a:lnTo>
                  <a:cubicBezTo>
                    <a:pt x="248" y="18"/>
                    <a:pt x="206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7" name="Google Shape;13957;p25"/>
            <p:cNvSpPr/>
            <p:nvPr/>
          </p:nvSpPr>
          <p:spPr>
            <a:xfrm>
              <a:off x="8629655" y="4235896"/>
              <a:ext cx="63517" cy="25703"/>
            </a:xfrm>
            <a:custGeom>
              <a:avLst/>
              <a:gdLst/>
              <a:ahLst/>
              <a:cxnLst/>
              <a:rect l="l" t="t" r="r" b="b"/>
              <a:pathLst>
                <a:path w="1888" h="764" extrusionOk="0">
                  <a:moveTo>
                    <a:pt x="1733" y="0"/>
                  </a:moveTo>
                  <a:cubicBezTo>
                    <a:pt x="1718" y="0"/>
                    <a:pt x="1702" y="3"/>
                    <a:pt x="1687" y="8"/>
                  </a:cubicBezTo>
                  <a:cubicBezTo>
                    <a:pt x="1372" y="119"/>
                    <a:pt x="1055" y="230"/>
                    <a:pt x="734" y="325"/>
                  </a:cubicBezTo>
                  <a:cubicBezTo>
                    <a:pt x="533" y="380"/>
                    <a:pt x="330" y="435"/>
                    <a:pt x="126" y="480"/>
                  </a:cubicBezTo>
                  <a:cubicBezTo>
                    <a:pt x="50" y="497"/>
                    <a:pt x="1" y="573"/>
                    <a:pt x="18" y="649"/>
                  </a:cubicBezTo>
                  <a:cubicBezTo>
                    <a:pt x="32" y="716"/>
                    <a:pt x="89" y="762"/>
                    <a:pt x="156" y="763"/>
                  </a:cubicBezTo>
                  <a:cubicBezTo>
                    <a:pt x="167" y="763"/>
                    <a:pt x="177" y="762"/>
                    <a:pt x="186" y="760"/>
                  </a:cubicBezTo>
                  <a:cubicBezTo>
                    <a:pt x="321" y="728"/>
                    <a:pt x="452" y="690"/>
                    <a:pt x="582" y="652"/>
                  </a:cubicBezTo>
                  <a:cubicBezTo>
                    <a:pt x="707" y="618"/>
                    <a:pt x="832" y="583"/>
                    <a:pt x="955" y="545"/>
                  </a:cubicBezTo>
                  <a:cubicBezTo>
                    <a:pt x="1232" y="459"/>
                    <a:pt x="1506" y="364"/>
                    <a:pt x="1778" y="265"/>
                  </a:cubicBezTo>
                  <a:cubicBezTo>
                    <a:pt x="1850" y="239"/>
                    <a:pt x="1888" y="162"/>
                    <a:pt x="1861" y="90"/>
                  </a:cubicBezTo>
                  <a:cubicBezTo>
                    <a:pt x="1841" y="35"/>
                    <a:pt x="1789" y="0"/>
                    <a:pt x="1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8" name="Google Shape;13958;p25"/>
            <p:cNvSpPr/>
            <p:nvPr/>
          </p:nvSpPr>
          <p:spPr>
            <a:xfrm>
              <a:off x="8734219" y="4184152"/>
              <a:ext cx="33643" cy="30346"/>
            </a:xfrm>
            <a:custGeom>
              <a:avLst/>
              <a:gdLst/>
              <a:ahLst/>
              <a:cxnLst/>
              <a:rect l="l" t="t" r="r" b="b"/>
              <a:pathLst>
                <a:path w="1000" h="902" extrusionOk="0">
                  <a:moveTo>
                    <a:pt x="840" y="1"/>
                  </a:moveTo>
                  <a:cubicBezTo>
                    <a:pt x="802" y="1"/>
                    <a:pt x="763" y="17"/>
                    <a:pt x="736" y="49"/>
                  </a:cubicBezTo>
                  <a:cubicBezTo>
                    <a:pt x="616" y="158"/>
                    <a:pt x="494" y="267"/>
                    <a:pt x="371" y="375"/>
                  </a:cubicBezTo>
                  <a:cubicBezTo>
                    <a:pt x="268" y="466"/>
                    <a:pt x="163" y="558"/>
                    <a:pt x="62" y="653"/>
                  </a:cubicBezTo>
                  <a:cubicBezTo>
                    <a:pt x="5" y="707"/>
                    <a:pt x="0" y="797"/>
                    <a:pt x="52" y="856"/>
                  </a:cubicBezTo>
                  <a:cubicBezTo>
                    <a:pt x="80" y="885"/>
                    <a:pt x="117" y="902"/>
                    <a:pt x="156" y="902"/>
                  </a:cubicBezTo>
                  <a:cubicBezTo>
                    <a:pt x="158" y="902"/>
                    <a:pt x="160" y="902"/>
                    <a:pt x="162" y="902"/>
                  </a:cubicBezTo>
                  <a:cubicBezTo>
                    <a:pt x="164" y="902"/>
                    <a:pt x="165" y="902"/>
                    <a:pt x="167" y="902"/>
                  </a:cubicBezTo>
                  <a:cubicBezTo>
                    <a:pt x="199" y="902"/>
                    <a:pt x="230" y="889"/>
                    <a:pt x="253" y="865"/>
                  </a:cubicBezTo>
                  <a:cubicBezTo>
                    <a:pt x="355" y="766"/>
                    <a:pt x="459" y="668"/>
                    <a:pt x="565" y="571"/>
                  </a:cubicBezTo>
                  <a:cubicBezTo>
                    <a:pt x="682" y="465"/>
                    <a:pt x="803" y="360"/>
                    <a:pt x="920" y="253"/>
                  </a:cubicBezTo>
                  <a:cubicBezTo>
                    <a:pt x="988" y="204"/>
                    <a:pt x="999" y="109"/>
                    <a:pt x="944" y="47"/>
                  </a:cubicBezTo>
                  <a:cubicBezTo>
                    <a:pt x="916" y="16"/>
                    <a:pt x="878" y="1"/>
                    <a:pt x="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59" name="Google Shape;13959;p25"/>
            <p:cNvSpPr/>
            <p:nvPr/>
          </p:nvSpPr>
          <p:spPr>
            <a:xfrm>
              <a:off x="8811264" y="4091900"/>
              <a:ext cx="47638" cy="43735"/>
            </a:xfrm>
            <a:custGeom>
              <a:avLst/>
              <a:gdLst/>
              <a:ahLst/>
              <a:cxnLst/>
              <a:rect l="l" t="t" r="r" b="b"/>
              <a:pathLst>
                <a:path w="1416" h="1300" extrusionOk="0">
                  <a:moveTo>
                    <a:pt x="1268" y="0"/>
                  </a:moveTo>
                  <a:cubicBezTo>
                    <a:pt x="1237" y="0"/>
                    <a:pt x="1206" y="11"/>
                    <a:pt x="1180" y="33"/>
                  </a:cubicBezTo>
                  <a:cubicBezTo>
                    <a:pt x="979" y="220"/>
                    <a:pt x="780" y="407"/>
                    <a:pt x="575" y="589"/>
                  </a:cubicBezTo>
                  <a:cubicBezTo>
                    <a:pt x="487" y="669"/>
                    <a:pt x="395" y="747"/>
                    <a:pt x="303" y="825"/>
                  </a:cubicBezTo>
                  <a:cubicBezTo>
                    <a:pt x="216" y="897"/>
                    <a:pt x="131" y="970"/>
                    <a:pt x="51" y="1051"/>
                  </a:cubicBezTo>
                  <a:cubicBezTo>
                    <a:pt x="18" y="1081"/>
                    <a:pt x="1" y="1125"/>
                    <a:pt x="4" y="1170"/>
                  </a:cubicBezTo>
                  <a:cubicBezTo>
                    <a:pt x="9" y="1208"/>
                    <a:pt x="26" y="1241"/>
                    <a:pt x="55" y="1266"/>
                  </a:cubicBezTo>
                  <a:cubicBezTo>
                    <a:pt x="80" y="1288"/>
                    <a:pt x="112" y="1299"/>
                    <a:pt x="146" y="1299"/>
                  </a:cubicBezTo>
                  <a:cubicBezTo>
                    <a:pt x="188" y="1299"/>
                    <a:pt x="229" y="1282"/>
                    <a:pt x="257" y="1250"/>
                  </a:cubicBezTo>
                  <a:cubicBezTo>
                    <a:pt x="273" y="1231"/>
                    <a:pt x="290" y="1214"/>
                    <a:pt x="306" y="1197"/>
                  </a:cubicBezTo>
                  <a:lnTo>
                    <a:pt x="321" y="1181"/>
                  </a:lnTo>
                  <a:lnTo>
                    <a:pt x="321" y="1181"/>
                  </a:lnTo>
                  <a:cubicBezTo>
                    <a:pt x="317" y="1185"/>
                    <a:pt x="313" y="1190"/>
                    <a:pt x="308" y="1195"/>
                  </a:cubicBezTo>
                  <a:cubicBezTo>
                    <a:pt x="389" y="1114"/>
                    <a:pt x="476" y="1043"/>
                    <a:pt x="564" y="967"/>
                  </a:cubicBezTo>
                  <a:cubicBezTo>
                    <a:pt x="651" y="893"/>
                    <a:pt x="738" y="815"/>
                    <a:pt x="824" y="736"/>
                  </a:cubicBezTo>
                  <a:cubicBezTo>
                    <a:pt x="1006" y="571"/>
                    <a:pt x="1182" y="402"/>
                    <a:pt x="1359" y="232"/>
                  </a:cubicBezTo>
                  <a:cubicBezTo>
                    <a:pt x="1413" y="183"/>
                    <a:pt x="1416" y="99"/>
                    <a:pt x="1367" y="44"/>
                  </a:cubicBezTo>
                  <a:cubicBezTo>
                    <a:pt x="1340" y="15"/>
                    <a:pt x="1304" y="0"/>
                    <a:pt x="1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0" name="Google Shape;13960;p25"/>
            <p:cNvSpPr/>
            <p:nvPr/>
          </p:nvSpPr>
          <p:spPr>
            <a:xfrm>
              <a:off x="8897324" y="3994098"/>
              <a:ext cx="51507" cy="52819"/>
            </a:xfrm>
            <a:custGeom>
              <a:avLst/>
              <a:gdLst/>
              <a:ahLst/>
              <a:cxnLst/>
              <a:rect l="l" t="t" r="r" b="b"/>
              <a:pathLst>
                <a:path w="1531" h="1570" extrusionOk="0">
                  <a:moveTo>
                    <a:pt x="1394" y="0"/>
                  </a:moveTo>
                  <a:cubicBezTo>
                    <a:pt x="1363" y="0"/>
                    <a:pt x="1331" y="11"/>
                    <a:pt x="1308" y="34"/>
                  </a:cubicBezTo>
                  <a:cubicBezTo>
                    <a:pt x="1297" y="45"/>
                    <a:pt x="1288" y="56"/>
                    <a:pt x="1277" y="65"/>
                  </a:cubicBezTo>
                  <a:cubicBezTo>
                    <a:pt x="1060" y="287"/>
                    <a:pt x="840" y="504"/>
                    <a:pt x="615" y="716"/>
                  </a:cubicBezTo>
                  <a:cubicBezTo>
                    <a:pt x="511" y="816"/>
                    <a:pt x="400" y="909"/>
                    <a:pt x="302" y="1015"/>
                  </a:cubicBezTo>
                  <a:cubicBezTo>
                    <a:pt x="202" y="1123"/>
                    <a:pt x="96" y="1232"/>
                    <a:pt x="37" y="1367"/>
                  </a:cubicBezTo>
                  <a:cubicBezTo>
                    <a:pt x="1" y="1446"/>
                    <a:pt x="42" y="1537"/>
                    <a:pt x="124" y="1563"/>
                  </a:cubicBezTo>
                  <a:lnTo>
                    <a:pt x="123" y="1563"/>
                  </a:lnTo>
                  <a:cubicBezTo>
                    <a:pt x="137" y="1567"/>
                    <a:pt x="151" y="1569"/>
                    <a:pt x="166" y="1569"/>
                  </a:cubicBezTo>
                  <a:cubicBezTo>
                    <a:pt x="188" y="1569"/>
                    <a:pt x="210" y="1564"/>
                    <a:pt x="230" y="1553"/>
                  </a:cubicBezTo>
                  <a:cubicBezTo>
                    <a:pt x="264" y="1536"/>
                    <a:pt x="287" y="1506"/>
                    <a:pt x="300" y="1471"/>
                  </a:cubicBezTo>
                  <a:lnTo>
                    <a:pt x="300" y="1471"/>
                  </a:lnTo>
                  <a:cubicBezTo>
                    <a:pt x="298" y="1476"/>
                    <a:pt x="297" y="1479"/>
                    <a:pt x="295" y="1484"/>
                  </a:cubicBezTo>
                  <a:cubicBezTo>
                    <a:pt x="303" y="1466"/>
                    <a:pt x="310" y="1449"/>
                    <a:pt x="319" y="1433"/>
                  </a:cubicBezTo>
                  <a:cubicBezTo>
                    <a:pt x="335" y="1408"/>
                    <a:pt x="351" y="1384"/>
                    <a:pt x="368" y="1360"/>
                  </a:cubicBezTo>
                  <a:cubicBezTo>
                    <a:pt x="414" y="1303"/>
                    <a:pt x="463" y="1248"/>
                    <a:pt x="514" y="1192"/>
                  </a:cubicBezTo>
                  <a:cubicBezTo>
                    <a:pt x="670" y="1036"/>
                    <a:pt x="832" y="885"/>
                    <a:pt x="990" y="730"/>
                  </a:cubicBezTo>
                  <a:cubicBezTo>
                    <a:pt x="1158" y="566"/>
                    <a:pt x="1323" y="398"/>
                    <a:pt x="1486" y="230"/>
                  </a:cubicBezTo>
                  <a:cubicBezTo>
                    <a:pt x="1511" y="205"/>
                    <a:pt x="1527" y="171"/>
                    <a:pt x="1528" y="137"/>
                  </a:cubicBezTo>
                  <a:cubicBezTo>
                    <a:pt x="1530" y="102"/>
                    <a:pt x="1517" y="68"/>
                    <a:pt x="1495" y="43"/>
                  </a:cubicBezTo>
                  <a:cubicBezTo>
                    <a:pt x="1470" y="15"/>
                    <a:pt x="1432" y="0"/>
                    <a:pt x="13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1" name="Google Shape;13961;p25"/>
            <p:cNvSpPr/>
            <p:nvPr/>
          </p:nvSpPr>
          <p:spPr>
            <a:xfrm>
              <a:off x="8985202" y="3870727"/>
              <a:ext cx="69371" cy="84308"/>
            </a:xfrm>
            <a:custGeom>
              <a:avLst/>
              <a:gdLst/>
              <a:ahLst/>
              <a:cxnLst/>
              <a:rect l="l" t="t" r="r" b="b"/>
              <a:pathLst>
                <a:path w="2062" h="2506" extrusionOk="0">
                  <a:moveTo>
                    <a:pt x="1909" y="0"/>
                  </a:moveTo>
                  <a:cubicBezTo>
                    <a:pt x="1875" y="0"/>
                    <a:pt x="1840" y="13"/>
                    <a:pt x="1813" y="39"/>
                  </a:cubicBezTo>
                  <a:cubicBezTo>
                    <a:pt x="1649" y="182"/>
                    <a:pt x="1487" y="330"/>
                    <a:pt x="1369" y="514"/>
                  </a:cubicBezTo>
                  <a:cubicBezTo>
                    <a:pt x="1266" y="671"/>
                    <a:pt x="1161" y="828"/>
                    <a:pt x="1050" y="979"/>
                  </a:cubicBezTo>
                  <a:lnTo>
                    <a:pt x="1053" y="976"/>
                  </a:lnTo>
                  <a:lnTo>
                    <a:pt x="1042" y="989"/>
                  </a:lnTo>
                  <a:cubicBezTo>
                    <a:pt x="962" y="1098"/>
                    <a:pt x="876" y="1206"/>
                    <a:pt x="786" y="1309"/>
                  </a:cubicBezTo>
                  <a:cubicBezTo>
                    <a:pt x="689" y="1416"/>
                    <a:pt x="591" y="1521"/>
                    <a:pt x="492" y="1627"/>
                  </a:cubicBezTo>
                  <a:cubicBezTo>
                    <a:pt x="392" y="1731"/>
                    <a:pt x="298" y="1841"/>
                    <a:pt x="210" y="1956"/>
                  </a:cubicBezTo>
                  <a:cubicBezTo>
                    <a:pt x="124" y="2069"/>
                    <a:pt x="50" y="2200"/>
                    <a:pt x="18" y="2339"/>
                  </a:cubicBezTo>
                  <a:cubicBezTo>
                    <a:pt x="1" y="2415"/>
                    <a:pt x="63" y="2491"/>
                    <a:pt x="135" y="2504"/>
                  </a:cubicBezTo>
                  <a:cubicBezTo>
                    <a:pt x="143" y="2505"/>
                    <a:pt x="151" y="2505"/>
                    <a:pt x="159" y="2505"/>
                  </a:cubicBezTo>
                  <a:cubicBezTo>
                    <a:pt x="229" y="2505"/>
                    <a:pt x="287" y="2455"/>
                    <a:pt x="302" y="2387"/>
                  </a:cubicBezTo>
                  <a:cubicBezTo>
                    <a:pt x="302" y="2382"/>
                    <a:pt x="303" y="2377"/>
                    <a:pt x="305" y="2371"/>
                  </a:cubicBezTo>
                  <a:cubicBezTo>
                    <a:pt x="306" y="2366"/>
                    <a:pt x="308" y="2360"/>
                    <a:pt x="309" y="2355"/>
                  </a:cubicBezTo>
                  <a:cubicBezTo>
                    <a:pt x="309" y="2354"/>
                    <a:pt x="311" y="2350"/>
                    <a:pt x="311" y="2349"/>
                  </a:cubicBezTo>
                  <a:cubicBezTo>
                    <a:pt x="325" y="2312"/>
                    <a:pt x="341" y="2279"/>
                    <a:pt x="359" y="2246"/>
                  </a:cubicBezTo>
                  <a:cubicBezTo>
                    <a:pt x="382" y="2208"/>
                    <a:pt x="404" y="2170"/>
                    <a:pt x="430" y="2133"/>
                  </a:cubicBezTo>
                  <a:cubicBezTo>
                    <a:pt x="473" y="2076"/>
                    <a:pt x="514" y="2021"/>
                    <a:pt x="560" y="1969"/>
                  </a:cubicBezTo>
                  <a:cubicBezTo>
                    <a:pt x="754" y="1746"/>
                    <a:pt x="962" y="1535"/>
                    <a:pt x="1144" y="1302"/>
                  </a:cubicBezTo>
                  <a:cubicBezTo>
                    <a:pt x="1234" y="1185"/>
                    <a:pt x="1323" y="1067"/>
                    <a:pt x="1408" y="946"/>
                  </a:cubicBezTo>
                  <a:cubicBezTo>
                    <a:pt x="1492" y="832"/>
                    <a:pt x="1566" y="712"/>
                    <a:pt x="1647" y="596"/>
                  </a:cubicBezTo>
                  <a:cubicBezTo>
                    <a:pt x="1669" y="569"/>
                    <a:pt x="1690" y="541"/>
                    <a:pt x="1712" y="516"/>
                  </a:cubicBezTo>
                  <a:cubicBezTo>
                    <a:pt x="1736" y="492"/>
                    <a:pt x="1758" y="467"/>
                    <a:pt x="1782" y="441"/>
                  </a:cubicBezTo>
                  <a:cubicBezTo>
                    <a:pt x="1853" y="373"/>
                    <a:pt x="1923" y="307"/>
                    <a:pt x="1997" y="240"/>
                  </a:cubicBezTo>
                  <a:cubicBezTo>
                    <a:pt x="2056" y="191"/>
                    <a:pt x="2062" y="102"/>
                    <a:pt x="2010" y="46"/>
                  </a:cubicBezTo>
                  <a:cubicBezTo>
                    <a:pt x="1983" y="15"/>
                    <a:pt x="1946" y="0"/>
                    <a:pt x="19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2" name="Google Shape;13962;p25"/>
            <p:cNvSpPr/>
            <p:nvPr/>
          </p:nvSpPr>
          <p:spPr>
            <a:xfrm>
              <a:off x="8309838" y="4220184"/>
              <a:ext cx="40472" cy="31388"/>
            </a:xfrm>
            <a:custGeom>
              <a:avLst/>
              <a:gdLst/>
              <a:ahLst/>
              <a:cxnLst/>
              <a:rect l="l" t="t" r="r" b="b"/>
              <a:pathLst>
                <a:path w="1203" h="933" extrusionOk="0">
                  <a:moveTo>
                    <a:pt x="943" y="429"/>
                  </a:moveTo>
                  <a:cubicBezTo>
                    <a:pt x="942" y="430"/>
                    <a:pt x="942" y="430"/>
                    <a:pt x="941" y="431"/>
                  </a:cubicBezTo>
                  <a:lnTo>
                    <a:pt x="941" y="431"/>
                  </a:lnTo>
                  <a:cubicBezTo>
                    <a:pt x="942" y="430"/>
                    <a:pt x="942" y="430"/>
                    <a:pt x="943" y="429"/>
                  </a:cubicBezTo>
                  <a:close/>
                  <a:moveTo>
                    <a:pt x="1050" y="0"/>
                  </a:moveTo>
                  <a:cubicBezTo>
                    <a:pt x="1018" y="0"/>
                    <a:pt x="987" y="11"/>
                    <a:pt x="963" y="33"/>
                  </a:cubicBezTo>
                  <a:cubicBezTo>
                    <a:pt x="899" y="98"/>
                    <a:pt x="834" y="160"/>
                    <a:pt x="766" y="222"/>
                  </a:cubicBezTo>
                  <a:cubicBezTo>
                    <a:pt x="677" y="288"/>
                    <a:pt x="588" y="350"/>
                    <a:pt x="493" y="410"/>
                  </a:cubicBezTo>
                  <a:cubicBezTo>
                    <a:pt x="428" y="447"/>
                    <a:pt x="362" y="481"/>
                    <a:pt x="294" y="516"/>
                  </a:cubicBezTo>
                  <a:cubicBezTo>
                    <a:pt x="205" y="564"/>
                    <a:pt x="117" y="618"/>
                    <a:pt x="52" y="697"/>
                  </a:cubicBezTo>
                  <a:cubicBezTo>
                    <a:pt x="1" y="758"/>
                    <a:pt x="9" y="847"/>
                    <a:pt x="69" y="899"/>
                  </a:cubicBezTo>
                  <a:cubicBezTo>
                    <a:pt x="94" y="921"/>
                    <a:pt x="129" y="933"/>
                    <a:pt x="162" y="933"/>
                  </a:cubicBezTo>
                  <a:cubicBezTo>
                    <a:pt x="164" y="933"/>
                    <a:pt x="166" y="933"/>
                    <a:pt x="167" y="933"/>
                  </a:cubicBezTo>
                  <a:cubicBezTo>
                    <a:pt x="208" y="933"/>
                    <a:pt x="246" y="914"/>
                    <a:pt x="270" y="882"/>
                  </a:cubicBezTo>
                  <a:cubicBezTo>
                    <a:pt x="278" y="871"/>
                    <a:pt x="288" y="858"/>
                    <a:pt x="295" y="850"/>
                  </a:cubicBezTo>
                  <a:cubicBezTo>
                    <a:pt x="305" y="842"/>
                    <a:pt x="314" y="834"/>
                    <a:pt x="324" y="827"/>
                  </a:cubicBezTo>
                  <a:cubicBezTo>
                    <a:pt x="341" y="814"/>
                    <a:pt x="360" y="801"/>
                    <a:pt x="378" y="789"/>
                  </a:cubicBezTo>
                  <a:cubicBezTo>
                    <a:pt x="468" y="736"/>
                    <a:pt x="563" y="694"/>
                    <a:pt x="650" y="638"/>
                  </a:cubicBezTo>
                  <a:cubicBezTo>
                    <a:pt x="752" y="574"/>
                    <a:pt x="848" y="504"/>
                    <a:pt x="941" y="431"/>
                  </a:cubicBezTo>
                  <a:lnTo>
                    <a:pt x="941" y="431"/>
                  </a:lnTo>
                  <a:cubicBezTo>
                    <a:pt x="939" y="432"/>
                    <a:pt x="937" y="433"/>
                    <a:pt x="935" y="434"/>
                  </a:cubicBezTo>
                  <a:cubicBezTo>
                    <a:pt x="1009" y="372"/>
                    <a:pt x="1079" y="306"/>
                    <a:pt x="1144" y="234"/>
                  </a:cubicBezTo>
                  <a:cubicBezTo>
                    <a:pt x="1198" y="184"/>
                    <a:pt x="1202" y="100"/>
                    <a:pt x="1153" y="45"/>
                  </a:cubicBezTo>
                  <a:cubicBezTo>
                    <a:pt x="1127" y="16"/>
                    <a:pt x="1088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3" name="Google Shape;13963;p25"/>
            <p:cNvSpPr/>
            <p:nvPr/>
          </p:nvSpPr>
          <p:spPr>
            <a:xfrm>
              <a:off x="8371103" y="4115451"/>
              <a:ext cx="42894" cy="58504"/>
            </a:xfrm>
            <a:custGeom>
              <a:avLst/>
              <a:gdLst/>
              <a:ahLst/>
              <a:cxnLst/>
              <a:rect l="l" t="t" r="r" b="b"/>
              <a:pathLst>
                <a:path w="1275" h="1739" extrusionOk="0">
                  <a:moveTo>
                    <a:pt x="1122" y="0"/>
                  </a:moveTo>
                  <a:cubicBezTo>
                    <a:pt x="1078" y="0"/>
                    <a:pt x="1036" y="22"/>
                    <a:pt x="1010" y="61"/>
                  </a:cubicBezTo>
                  <a:cubicBezTo>
                    <a:pt x="844" y="322"/>
                    <a:pt x="676" y="582"/>
                    <a:pt x="505" y="838"/>
                  </a:cubicBezTo>
                  <a:cubicBezTo>
                    <a:pt x="425" y="962"/>
                    <a:pt x="342" y="1084"/>
                    <a:pt x="260" y="1204"/>
                  </a:cubicBezTo>
                  <a:cubicBezTo>
                    <a:pt x="189" y="1310"/>
                    <a:pt x="111" y="1411"/>
                    <a:pt x="43" y="1519"/>
                  </a:cubicBezTo>
                  <a:cubicBezTo>
                    <a:pt x="0" y="1586"/>
                    <a:pt x="19" y="1674"/>
                    <a:pt x="86" y="1717"/>
                  </a:cubicBezTo>
                  <a:lnTo>
                    <a:pt x="84" y="1715"/>
                  </a:lnTo>
                  <a:lnTo>
                    <a:pt x="84" y="1715"/>
                  </a:lnTo>
                  <a:cubicBezTo>
                    <a:pt x="109" y="1731"/>
                    <a:pt x="136" y="1738"/>
                    <a:pt x="163" y="1738"/>
                  </a:cubicBezTo>
                  <a:cubicBezTo>
                    <a:pt x="209" y="1738"/>
                    <a:pt x="255" y="1715"/>
                    <a:pt x="282" y="1673"/>
                  </a:cubicBezTo>
                  <a:cubicBezTo>
                    <a:pt x="353" y="1562"/>
                    <a:pt x="429" y="1456"/>
                    <a:pt x="502" y="1348"/>
                  </a:cubicBezTo>
                  <a:cubicBezTo>
                    <a:pt x="583" y="1225"/>
                    <a:pt x="664" y="1103"/>
                    <a:pt x="743" y="979"/>
                  </a:cubicBezTo>
                  <a:cubicBezTo>
                    <a:pt x="907" y="721"/>
                    <a:pt x="1071" y="462"/>
                    <a:pt x="1235" y="205"/>
                  </a:cubicBezTo>
                  <a:cubicBezTo>
                    <a:pt x="1275" y="143"/>
                    <a:pt x="1257" y="61"/>
                    <a:pt x="1194" y="22"/>
                  </a:cubicBezTo>
                  <a:cubicBezTo>
                    <a:pt x="1172" y="7"/>
                    <a:pt x="1147" y="0"/>
                    <a:pt x="1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4" name="Google Shape;13964;p25"/>
            <p:cNvSpPr/>
            <p:nvPr/>
          </p:nvSpPr>
          <p:spPr>
            <a:xfrm>
              <a:off x="8419718" y="4027843"/>
              <a:ext cx="37209" cy="63753"/>
            </a:xfrm>
            <a:custGeom>
              <a:avLst/>
              <a:gdLst/>
              <a:ahLst/>
              <a:cxnLst/>
              <a:rect l="l" t="t" r="r" b="b"/>
              <a:pathLst>
                <a:path w="1106" h="1895" extrusionOk="0">
                  <a:moveTo>
                    <a:pt x="702" y="818"/>
                  </a:moveTo>
                  <a:lnTo>
                    <a:pt x="698" y="826"/>
                  </a:lnTo>
                  <a:lnTo>
                    <a:pt x="698" y="826"/>
                  </a:lnTo>
                  <a:cubicBezTo>
                    <a:pt x="700" y="823"/>
                    <a:pt x="701" y="820"/>
                    <a:pt x="702" y="818"/>
                  </a:cubicBezTo>
                  <a:close/>
                  <a:moveTo>
                    <a:pt x="698" y="826"/>
                  </a:moveTo>
                  <a:cubicBezTo>
                    <a:pt x="697" y="827"/>
                    <a:pt x="696" y="829"/>
                    <a:pt x="696" y="830"/>
                  </a:cubicBezTo>
                  <a:lnTo>
                    <a:pt x="698" y="826"/>
                  </a:lnTo>
                  <a:close/>
                  <a:moveTo>
                    <a:pt x="953" y="0"/>
                  </a:moveTo>
                  <a:cubicBezTo>
                    <a:pt x="907" y="0"/>
                    <a:pt x="863" y="24"/>
                    <a:pt x="838" y="66"/>
                  </a:cubicBezTo>
                  <a:cubicBezTo>
                    <a:pt x="824" y="90"/>
                    <a:pt x="810" y="112"/>
                    <a:pt x="795" y="136"/>
                  </a:cubicBezTo>
                  <a:cubicBezTo>
                    <a:pt x="637" y="389"/>
                    <a:pt x="488" y="647"/>
                    <a:pt x="347" y="910"/>
                  </a:cubicBezTo>
                  <a:cubicBezTo>
                    <a:pt x="282" y="1033"/>
                    <a:pt x="221" y="1160"/>
                    <a:pt x="165" y="1288"/>
                  </a:cubicBezTo>
                  <a:cubicBezTo>
                    <a:pt x="135" y="1358"/>
                    <a:pt x="105" y="1426"/>
                    <a:pt x="81" y="1500"/>
                  </a:cubicBezTo>
                  <a:cubicBezTo>
                    <a:pt x="58" y="1575"/>
                    <a:pt x="37" y="1652"/>
                    <a:pt x="18" y="1728"/>
                  </a:cubicBezTo>
                  <a:cubicBezTo>
                    <a:pt x="1" y="1804"/>
                    <a:pt x="62" y="1880"/>
                    <a:pt x="135" y="1893"/>
                  </a:cubicBezTo>
                  <a:cubicBezTo>
                    <a:pt x="143" y="1893"/>
                    <a:pt x="151" y="1894"/>
                    <a:pt x="159" y="1894"/>
                  </a:cubicBezTo>
                  <a:cubicBezTo>
                    <a:pt x="229" y="1893"/>
                    <a:pt x="287" y="1842"/>
                    <a:pt x="300" y="1776"/>
                  </a:cubicBezTo>
                  <a:cubicBezTo>
                    <a:pt x="306" y="1744"/>
                    <a:pt x="313" y="1712"/>
                    <a:pt x="319" y="1682"/>
                  </a:cubicBezTo>
                  <a:lnTo>
                    <a:pt x="319" y="1685"/>
                  </a:lnTo>
                  <a:cubicBezTo>
                    <a:pt x="338" y="1612"/>
                    <a:pt x="362" y="1541"/>
                    <a:pt x="387" y="1470"/>
                  </a:cubicBezTo>
                  <a:cubicBezTo>
                    <a:pt x="425" y="1380"/>
                    <a:pt x="461" y="1288"/>
                    <a:pt x="504" y="1201"/>
                  </a:cubicBezTo>
                  <a:cubicBezTo>
                    <a:pt x="552" y="1103"/>
                    <a:pt x="601" y="1005"/>
                    <a:pt x="653" y="908"/>
                  </a:cubicBezTo>
                  <a:lnTo>
                    <a:pt x="653" y="908"/>
                  </a:lnTo>
                  <a:lnTo>
                    <a:pt x="648" y="916"/>
                  </a:lnTo>
                  <a:cubicBezTo>
                    <a:pt x="667" y="883"/>
                    <a:pt x="686" y="848"/>
                    <a:pt x="704" y="815"/>
                  </a:cubicBezTo>
                  <a:lnTo>
                    <a:pt x="704" y="815"/>
                  </a:lnTo>
                  <a:cubicBezTo>
                    <a:pt x="703" y="816"/>
                    <a:pt x="703" y="817"/>
                    <a:pt x="702" y="818"/>
                  </a:cubicBezTo>
                  <a:lnTo>
                    <a:pt x="702" y="818"/>
                  </a:lnTo>
                  <a:lnTo>
                    <a:pt x="711" y="800"/>
                  </a:lnTo>
                  <a:cubicBezTo>
                    <a:pt x="716" y="794"/>
                    <a:pt x="719" y="788"/>
                    <a:pt x="723" y="781"/>
                  </a:cubicBezTo>
                  <a:cubicBezTo>
                    <a:pt x="830" y="587"/>
                    <a:pt x="946" y="398"/>
                    <a:pt x="1063" y="210"/>
                  </a:cubicBezTo>
                  <a:cubicBezTo>
                    <a:pt x="1106" y="147"/>
                    <a:pt x="1088" y="63"/>
                    <a:pt x="1025" y="22"/>
                  </a:cubicBezTo>
                  <a:cubicBezTo>
                    <a:pt x="1003" y="7"/>
                    <a:pt x="978" y="0"/>
                    <a:pt x="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5" name="Google Shape;13965;p25"/>
            <p:cNvSpPr/>
            <p:nvPr/>
          </p:nvSpPr>
          <p:spPr>
            <a:xfrm>
              <a:off x="8468199" y="3910864"/>
              <a:ext cx="42356" cy="62003"/>
            </a:xfrm>
            <a:custGeom>
              <a:avLst/>
              <a:gdLst/>
              <a:ahLst/>
              <a:cxnLst/>
              <a:rect l="l" t="t" r="r" b="b"/>
              <a:pathLst>
                <a:path w="1259" h="1843" extrusionOk="0">
                  <a:moveTo>
                    <a:pt x="1109" y="1"/>
                  </a:moveTo>
                  <a:cubicBezTo>
                    <a:pt x="1065" y="1"/>
                    <a:pt x="1021" y="22"/>
                    <a:pt x="996" y="62"/>
                  </a:cubicBezTo>
                  <a:cubicBezTo>
                    <a:pt x="827" y="331"/>
                    <a:pt x="657" y="600"/>
                    <a:pt x="491" y="872"/>
                  </a:cubicBezTo>
                  <a:cubicBezTo>
                    <a:pt x="415" y="999"/>
                    <a:pt x="339" y="1126"/>
                    <a:pt x="265" y="1252"/>
                  </a:cubicBezTo>
                  <a:cubicBezTo>
                    <a:pt x="230" y="1312"/>
                    <a:pt x="195" y="1373"/>
                    <a:pt x="160" y="1433"/>
                  </a:cubicBezTo>
                  <a:cubicBezTo>
                    <a:pt x="127" y="1488"/>
                    <a:pt x="97" y="1547"/>
                    <a:pt x="60" y="1599"/>
                  </a:cubicBezTo>
                  <a:lnTo>
                    <a:pt x="57" y="1604"/>
                  </a:lnTo>
                  <a:cubicBezTo>
                    <a:pt x="0" y="1670"/>
                    <a:pt x="14" y="1772"/>
                    <a:pt x="87" y="1821"/>
                  </a:cubicBezTo>
                  <a:cubicBezTo>
                    <a:pt x="111" y="1835"/>
                    <a:pt x="138" y="1843"/>
                    <a:pt x="165" y="1843"/>
                  </a:cubicBezTo>
                  <a:cubicBezTo>
                    <a:pt x="222" y="1843"/>
                    <a:pt x="276" y="1810"/>
                    <a:pt x="298" y="1756"/>
                  </a:cubicBezTo>
                  <a:cubicBezTo>
                    <a:pt x="299" y="1753"/>
                    <a:pt x="303" y="1748"/>
                    <a:pt x="304" y="1745"/>
                  </a:cubicBezTo>
                  <a:cubicBezTo>
                    <a:pt x="307" y="1737"/>
                    <a:pt x="311" y="1730"/>
                    <a:pt x="316" y="1724"/>
                  </a:cubicBezTo>
                  <a:lnTo>
                    <a:pt x="316" y="1724"/>
                  </a:lnTo>
                  <a:lnTo>
                    <a:pt x="315" y="1726"/>
                  </a:lnTo>
                  <a:lnTo>
                    <a:pt x="317" y="1722"/>
                  </a:lnTo>
                  <a:lnTo>
                    <a:pt x="317" y="1722"/>
                  </a:lnTo>
                  <a:cubicBezTo>
                    <a:pt x="316" y="1723"/>
                    <a:pt x="316" y="1723"/>
                    <a:pt x="316" y="1724"/>
                  </a:cubicBezTo>
                  <a:lnTo>
                    <a:pt x="316" y="1724"/>
                  </a:lnTo>
                  <a:lnTo>
                    <a:pt x="317" y="1721"/>
                  </a:lnTo>
                  <a:cubicBezTo>
                    <a:pt x="318" y="1720"/>
                    <a:pt x="318" y="1719"/>
                    <a:pt x="319" y="1719"/>
                  </a:cubicBezTo>
                  <a:lnTo>
                    <a:pt x="319" y="1719"/>
                  </a:lnTo>
                  <a:lnTo>
                    <a:pt x="318" y="1719"/>
                  </a:lnTo>
                  <a:cubicBezTo>
                    <a:pt x="319" y="1719"/>
                    <a:pt x="319" y="1718"/>
                    <a:pt x="319" y="1718"/>
                  </a:cubicBezTo>
                  <a:lnTo>
                    <a:pt x="319" y="1718"/>
                  </a:lnTo>
                  <a:cubicBezTo>
                    <a:pt x="320" y="1717"/>
                    <a:pt x="320" y="1716"/>
                    <a:pt x="320" y="1716"/>
                  </a:cubicBezTo>
                  <a:lnTo>
                    <a:pt x="320" y="1716"/>
                  </a:lnTo>
                  <a:cubicBezTo>
                    <a:pt x="356" y="1649"/>
                    <a:pt x="392" y="1582"/>
                    <a:pt x="428" y="1515"/>
                  </a:cubicBezTo>
                  <a:cubicBezTo>
                    <a:pt x="676" y="1069"/>
                    <a:pt x="948" y="637"/>
                    <a:pt x="1219" y="204"/>
                  </a:cubicBezTo>
                  <a:cubicBezTo>
                    <a:pt x="1259" y="143"/>
                    <a:pt x="1240" y="60"/>
                    <a:pt x="1180" y="21"/>
                  </a:cubicBezTo>
                  <a:cubicBezTo>
                    <a:pt x="1158" y="7"/>
                    <a:pt x="1133" y="1"/>
                    <a:pt x="1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6" name="Google Shape;13966;p25"/>
            <p:cNvSpPr/>
            <p:nvPr/>
          </p:nvSpPr>
          <p:spPr>
            <a:xfrm>
              <a:off x="8529228" y="3855049"/>
              <a:ext cx="35291" cy="26073"/>
            </a:xfrm>
            <a:custGeom>
              <a:avLst/>
              <a:gdLst/>
              <a:ahLst/>
              <a:cxnLst/>
              <a:rect l="l" t="t" r="r" b="b"/>
              <a:pathLst>
                <a:path w="1049" h="775" extrusionOk="0">
                  <a:moveTo>
                    <a:pt x="894" y="0"/>
                  </a:moveTo>
                  <a:cubicBezTo>
                    <a:pt x="873" y="0"/>
                    <a:pt x="851" y="5"/>
                    <a:pt x="831" y="16"/>
                  </a:cubicBezTo>
                  <a:cubicBezTo>
                    <a:pt x="746" y="56"/>
                    <a:pt x="662" y="98"/>
                    <a:pt x="578" y="146"/>
                  </a:cubicBezTo>
                  <a:cubicBezTo>
                    <a:pt x="512" y="184"/>
                    <a:pt x="447" y="227"/>
                    <a:pt x="382" y="269"/>
                  </a:cubicBezTo>
                  <a:cubicBezTo>
                    <a:pt x="323" y="307"/>
                    <a:pt x="265" y="348"/>
                    <a:pt x="208" y="391"/>
                  </a:cubicBezTo>
                  <a:cubicBezTo>
                    <a:pt x="149" y="434"/>
                    <a:pt x="97" y="483"/>
                    <a:pt x="51" y="540"/>
                  </a:cubicBezTo>
                  <a:cubicBezTo>
                    <a:pt x="0" y="600"/>
                    <a:pt x="8" y="689"/>
                    <a:pt x="67" y="741"/>
                  </a:cubicBezTo>
                  <a:cubicBezTo>
                    <a:pt x="94" y="762"/>
                    <a:pt x="127" y="774"/>
                    <a:pt x="162" y="774"/>
                  </a:cubicBezTo>
                  <a:cubicBezTo>
                    <a:pt x="203" y="774"/>
                    <a:pt x="242" y="757"/>
                    <a:pt x="268" y="724"/>
                  </a:cubicBezTo>
                  <a:cubicBezTo>
                    <a:pt x="274" y="717"/>
                    <a:pt x="279" y="710"/>
                    <a:pt x="284" y="702"/>
                  </a:cubicBezTo>
                  <a:lnTo>
                    <a:pt x="284" y="702"/>
                  </a:lnTo>
                  <a:cubicBezTo>
                    <a:pt x="284" y="703"/>
                    <a:pt x="283" y="704"/>
                    <a:pt x="282" y="705"/>
                  </a:cubicBezTo>
                  <a:cubicBezTo>
                    <a:pt x="283" y="703"/>
                    <a:pt x="284" y="702"/>
                    <a:pt x="285" y="701"/>
                  </a:cubicBezTo>
                  <a:lnTo>
                    <a:pt x="285" y="701"/>
                  </a:lnTo>
                  <a:cubicBezTo>
                    <a:pt x="285" y="701"/>
                    <a:pt x="285" y="702"/>
                    <a:pt x="284" y="702"/>
                  </a:cubicBezTo>
                  <a:lnTo>
                    <a:pt x="284" y="702"/>
                  </a:lnTo>
                  <a:cubicBezTo>
                    <a:pt x="285" y="701"/>
                    <a:pt x="287" y="700"/>
                    <a:pt x="288" y="698"/>
                  </a:cubicBezTo>
                  <a:lnTo>
                    <a:pt x="288" y="698"/>
                  </a:lnTo>
                  <a:cubicBezTo>
                    <a:pt x="287" y="699"/>
                    <a:pt x="286" y="700"/>
                    <a:pt x="285" y="701"/>
                  </a:cubicBezTo>
                  <a:lnTo>
                    <a:pt x="285" y="701"/>
                  </a:lnTo>
                  <a:cubicBezTo>
                    <a:pt x="288" y="697"/>
                    <a:pt x="290" y="693"/>
                    <a:pt x="293" y="689"/>
                  </a:cubicBezTo>
                  <a:lnTo>
                    <a:pt x="293" y="689"/>
                  </a:lnTo>
                  <a:cubicBezTo>
                    <a:pt x="291" y="692"/>
                    <a:pt x="290" y="695"/>
                    <a:pt x="288" y="698"/>
                  </a:cubicBezTo>
                  <a:lnTo>
                    <a:pt x="288" y="698"/>
                  </a:lnTo>
                  <a:cubicBezTo>
                    <a:pt x="295" y="689"/>
                    <a:pt x="303" y="680"/>
                    <a:pt x="311" y="671"/>
                  </a:cubicBezTo>
                  <a:cubicBezTo>
                    <a:pt x="330" y="654"/>
                    <a:pt x="349" y="637"/>
                    <a:pt x="368" y="621"/>
                  </a:cubicBezTo>
                  <a:cubicBezTo>
                    <a:pt x="478" y="537"/>
                    <a:pt x="591" y="461"/>
                    <a:pt x="706" y="386"/>
                  </a:cubicBezTo>
                  <a:cubicBezTo>
                    <a:pt x="789" y="341"/>
                    <a:pt x="869" y="296"/>
                    <a:pt x="956" y="257"/>
                  </a:cubicBezTo>
                  <a:cubicBezTo>
                    <a:pt x="1023" y="223"/>
                    <a:pt x="1048" y="141"/>
                    <a:pt x="1015" y="75"/>
                  </a:cubicBezTo>
                  <a:cubicBezTo>
                    <a:pt x="991" y="27"/>
                    <a:pt x="943" y="0"/>
                    <a:pt x="8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7" name="Google Shape;13967;p25"/>
            <p:cNvSpPr/>
            <p:nvPr/>
          </p:nvSpPr>
          <p:spPr>
            <a:xfrm>
              <a:off x="8593622" y="3854510"/>
              <a:ext cx="41077" cy="33104"/>
            </a:xfrm>
            <a:custGeom>
              <a:avLst/>
              <a:gdLst/>
              <a:ahLst/>
              <a:cxnLst/>
              <a:rect l="l" t="t" r="r" b="b"/>
              <a:pathLst>
                <a:path w="1221" h="984" extrusionOk="0">
                  <a:moveTo>
                    <a:pt x="157" y="0"/>
                  </a:moveTo>
                  <a:cubicBezTo>
                    <a:pt x="117" y="0"/>
                    <a:pt x="77" y="17"/>
                    <a:pt x="48" y="49"/>
                  </a:cubicBezTo>
                  <a:cubicBezTo>
                    <a:pt x="0" y="106"/>
                    <a:pt x="3" y="203"/>
                    <a:pt x="65" y="250"/>
                  </a:cubicBezTo>
                  <a:lnTo>
                    <a:pt x="70" y="255"/>
                  </a:lnTo>
                  <a:cubicBezTo>
                    <a:pt x="101" y="287"/>
                    <a:pt x="135" y="317"/>
                    <a:pt x="170" y="344"/>
                  </a:cubicBezTo>
                  <a:cubicBezTo>
                    <a:pt x="217" y="380"/>
                    <a:pt x="266" y="415"/>
                    <a:pt x="315" y="448"/>
                  </a:cubicBezTo>
                  <a:cubicBezTo>
                    <a:pt x="404" y="509"/>
                    <a:pt x="492" y="569"/>
                    <a:pt x="581" y="629"/>
                  </a:cubicBezTo>
                  <a:cubicBezTo>
                    <a:pt x="717" y="732"/>
                    <a:pt x="849" y="843"/>
                    <a:pt x="982" y="952"/>
                  </a:cubicBezTo>
                  <a:cubicBezTo>
                    <a:pt x="1005" y="972"/>
                    <a:pt x="1037" y="983"/>
                    <a:pt x="1070" y="983"/>
                  </a:cubicBezTo>
                  <a:cubicBezTo>
                    <a:pt x="1072" y="983"/>
                    <a:pt x="1074" y="984"/>
                    <a:pt x="1075" y="984"/>
                  </a:cubicBezTo>
                  <a:cubicBezTo>
                    <a:pt x="1113" y="984"/>
                    <a:pt x="1149" y="966"/>
                    <a:pt x="1173" y="938"/>
                  </a:cubicBezTo>
                  <a:cubicBezTo>
                    <a:pt x="1221" y="879"/>
                    <a:pt x="1214" y="793"/>
                    <a:pt x="1157" y="744"/>
                  </a:cubicBezTo>
                  <a:cubicBezTo>
                    <a:pt x="1032" y="638"/>
                    <a:pt x="907" y="529"/>
                    <a:pt x="776" y="429"/>
                  </a:cubicBezTo>
                  <a:cubicBezTo>
                    <a:pt x="661" y="342"/>
                    <a:pt x="539" y="264"/>
                    <a:pt x="419" y="181"/>
                  </a:cubicBezTo>
                  <a:lnTo>
                    <a:pt x="419" y="181"/>
                  </a:lnTo>
                  <a:cubicBezTo>
                    <a:pt x="420" y="182"/>
                    <a:pt x="420" y="182"/>
                    <a:pt x="420" y="182"/>
                  </a:cubicBezTo>
                  <a:lnTo>
                    <a:pt x="420" y="182"/>
                  </a:lnTo>
                  <a:cubicBezTo>
                    <a:pt x="419" y="181"/>
                    <a:pt x="418" y="180"/>
                    <a:pt x="417" y="180"/>
                  </a:cubicBezTo>
                  <a:lnTo>
                    <a:pt x="417" y="180"/>
                  </a:lnTo>
                  <a:cubicBezTo>
                    <a:pt x="417" y="180"/>
                    <a:pt x="418" y="181"/>
                    <a:pt x="419" y="181"/>
                  </a:cubicBezTo>
                  <a:lnTo>
                    <a:pt x="419" y="181"/>
                  </a:lnTo>
                  <a:cubicBezTo>
                    <a:pt x="416" y="179"/>
                    <a:pt x="412" y="176"/>
                    <a:pt x="408" y="174"/>
                  </a:cubicBezTo>
                  <a:lnTo>
                    <a:pt x="408" y="174"/>
                  </a:lnTo>
                  <a:cubicBezTo>
                    <a:pt x="411" y="176"/>
                    <a:pt x="414" y="178"/>
                    <a:pt x="417" y="180"/>
                  </a:cubicBezTo>
                  <a:lnTo>
                    <a:pt x="417" y="180"/>
                  </a:lnTo>
                  <a:cubicBezTo>
                    <a:pt x="413" y="177"/>
                    <a:pt x="410" y="175"/>
                    <a:pt x="407" y="173"/>
                  </a:cubicBezTo>
                  <a:lnTo>
                    <a:pt x="407" y="173"/>
                  </a:lnTo>
                  <a:cubicBezTo>
                    <a:pt x="407" y="173"/>
                    <a:pt x="408" y="173"/>
                    <a:pt x="408" y="174"/>
                  </a:cubicBezTo>
                  <a:lnTo>
                    <a:pt x="408" y="174"/>
                  </a:lnTo>
                  <a:cubicBezTo>
                    <a:pt x="402" y="169"/>
                    <a:pt x="396" y="165"/>
                    <a:pt x="390" y="160"/>
                  </a:cubicBezTo>
                  <a:lnTo>
                    <a:pt x="393" y="160"/>
                  </a:lnTo>
                  <a:lnTo>
                    <a:pt x="390" y="159"/>
                  </a:lnTo>
                  <a:lnTo>
                    <a:pt x="380" y="153"/>
                  </a:lnTo>
                  <a:lnTo>
                    <a:pt x="380" y="153"/>
                  </a:lnTo>
                  <a:cubicBezTo>
                    <a:pt x="382" y="154"/>
                    <a:pt x="382" y="155"/>
                    <a:pt x="383" y="156"/>
                  </a:cubicBezTo>
                  <a:cubicBezTo>
                    <a:pt x="382" y="154"/>
                    <a:pt x="380" y="153"/>
                    <a:pt x="379" y="152"/>
                  </a:cubicBezTo>
                  <a:lnTo>
                    <a:pt x="379" y="152"/>
                  </a:lnTo>
                  <a:lnTo>
                    <a:pt x="380" y="153"/>
                  </a:lnTo>
                  <a:lnTo>
                    <a:pt x="380" y="153"/>
                  </a:lnTo>
                  <a:cubicBezTo>
                    <a:pt x="380" y="153"/>
                    <a:pt x="379" y="152"/>
                    <a:pt x="378" y="152"/>
                  </a:cubicBezTo>
                  <a:lnTo>
                    <a:pt x="378" y="152"/>
                  </a:lnTo>
                  <a:cubicBezTo>
                    <a:pt x="378" y="152"/>
                    <a:pt x="379" y="152"/>
                    <a:pt x="379" y="152"/>
                  </a:cubicBezTo>
                  <a:lnTo>
                    <a:pt x="379" y="152"/>
                  </a:lnTo>
                  <a:lnTo>
                    <a:pt x="377" y="151"/>
                  </a:lnTo>
                  <a:lnTo>
                    <a:pt x="377" y="151"/>
                  </a:lnTo>
                  <a:cubicBezTo>
                    <a:pt x="377" y="151"/>
                    <a:pt x="378" y="151"/>
                    <a:pt x="378" y="152"/>
                  </a:cubicBezTo>
                  <a:lnTo>
                    <a:pt x="378" y="152"/>
                  </a:lnTo>
                  <a:cubicBezTo>
                    <a:pt x="354" y="132"/>
                    <a:pt x="329" y="113"/>
                    <a:pt x="306" y="92"/>
                  </a:cubicBezTo>
                  <a:cubicBezTo>
                    <a:pt x="287" y="73"/>
                    <a:pt x="269" y="51"/>
                    <a:pt x="249" y="34"/>
                  </a:cubicBezTo>
                  <a:cubicBezTo>
                    <a:pt x="222" y="11"/>
                    <a:pt x="189" y="0"/>
                    <a:pt x="1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8" name="Google Shape;13968;p25"/>
            <p:cNvSpPr/>
            <p:nvPr/>
          </p:nvSpPr>
          <p:spPr>
            <a:xfrm>
              <a:off x="8656973" y="3904539"/>
              <a:ext cx="28394" cy="41548"/>
            </a:xfrm>
            <a:custGeom>
              <a:avLst/>
              <a:gdLst/>
              <a:ahLst/>
              <a:cxnLst/>
              <a:rect l="l" t="t" r="r" b="b"/>
              <a:pathLst>
                <a:path w="844" h="1235" extrusionOk="0">
                  <a:moveTo>
                    <a:pt x="166" y="0"/>
                  </a:moveTo>
                  <a:cubicBezTo>
                    <a:pt x="152" y="0"/>
                    <a:pt x="136" y="3"/>
                    <a:pt x="121" y="8"/>
                  </a:cubicBezTo>
                  <a:cubicBezTo>
                    <a:pt x="40" y="35"/>
                    <a:pt x="1" y="126"/>
                    <a:pt x="37" y="204"/>
                  </a:cubicBezTo>
                  <a:cubicBezTo>
                    <a:pt x="91" y="342"/>
                    <a:pt x="154" y="475"/>
                    <a:pt x="227" y="603"/>
                  </a:cubicBezTo>
                  <a:cubicBezTo>
                    <a:pt x="310" y="744"/>
                    <a:pt x="397" y="880"/>
                    <a:pt x="481" y="1019"/>
                  </a:cubicBezTo>
                  <a:cubicBezTo>
                    <a:pt x="509" y="1067"/>
                    <a:pt x="538" y="1114"/>
                    <a:pt x="564" y="1162"/>
                  </a:cubicBezTo>
                  <a:cubicBezTo>
                    <a:pt x="590" y="1206"/>
                    <a:pt x="637" y="1233"/>
                    <a:pt x="688" y="1235"/>
                  </a:cubicBezTo>
                  <a:cubicBezTo>
                    <a:pt x="708" y="1235"/>
                    <a:pt x="731" y="1230"/>
                    <a:pt x="748" y="1220"/>
                  </a:cubicBezTo>
                  <a:cubicBezTo>
                    <a:pt x="816" y="1185"/>
                    <a:pt x="843" y="1103"/>
                    <a:pt x="808" y="1035"/>
                  </a:cubicBezTo>
                  <a:cubicBezTo>
                    <a:pt x="704" y="845"/>
                    <a:pt x="590" y="663"/>
                    <a:pt x="479" y="479"/>
                  </a:cubicBezTo>
                  <a:lnTo>
                    <a:pt x="479" y="479"/>
                  </a:lnTo>
                  <a:cubicBezTo>
                    <a:pt x="479" y="479"/>
                    <a:pt x="479" y="480"/>
                    <a:pt x="479" y="480"/>
                  </a:cubicBezTo>
                  <a:lnTo>
                    <a:pt x="479" y="480"/>
                  </a:lnTo>
                  <a:cubicBezTo>
                    <a:pt x="427" y="392"/>
                    <a:pt x="382" y="303"/>
                    <a:pt x="341" y="210"/>
                  </a:cubicBezTo>
                  <a:lnTo>
                    <a:pt x="341" y="210"/>
                  </a:lnTo>
                  <a:lnTo>
                    <a:pt x="344" y="217"/>
                  </a:lnTo>
                  <a:cubicBezTo>
                    <a:pt x="330" y="183"/>
                    <a:pt x="316" y="150"/>
                    <a:pt x="305" y="117"/>
                  </a:cubicBezTo>
                  <a:lnTo>
                    <a:pt x="305" y="112"/>
                  </a:lnTo>
                  <a:cubicBezTo>
                    <a:pt x="291" y="45"/>
                    <a:pt x="231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69" name="Google Shape;13969;p25"/>
            <p:cNvSpPr/>
            <p:nvPr/>
          </p:nvSpPr>
          <p:spPr>
            <a:xfrm>
              <a:off x="8696438" y="3977848"/>
              <a:ext cx="31456" cy="42490"/>
            </a:xfrm>
            <a:custGeom>
              <a:avLst/>
              <a:gdLst/>
              <a:ahLst/>
              <a:cxnLst/>
              <a:rect l="l" t="t" r="r" b="b"/>
              <a:pathLst>
                <a:path w="935" h="1263" extrusionOk="0">
                  <a:moveTo>
                    <a:pt x="164" y="1"/>
                  </a:moveTo>
                  <a:cubicBezTo>
                    <a:pt x="136" y="1"/>
                    <a:pt x="108" y="9"/>
                    <a:pt x="83" y="26"/>
                  </a:cubicBezTo>
                  <a:cubicBezTo>
                    <a:pt x="18" y="70"/>
                    <a:pt x="1" y="160"/>
                    <a:pt x="47" y="225"/>
                  </a:cubicBezTo>
                  <a:cubicBezTo>
                    <a:pt x="147" y="371"/>
                    <a:pt x="235" y="525"/>
                    <a:pt x="327" y="677"/>
                  </a:cubicBezTo>
                  <a:cubicBezTo>
                    <a:pt x="435" y="857"/>
                    <a:pt x="553" y="1030"/>
                    <a:pt x="670" y="1205"/>
                  </a:cubicBezTo>
                  <a:cubicBezTo>
                    <a:pt x="695" y="1240"/>
                    <a:pt x="734" y="1262"/>
                    <a:pt x="777" y="1262"/>
                  </a:cubicBezTo>
                  <a:cubicBezTo>
                    <a:pt x="778" y="1262"/>
                    <a:pt x="780" y="1262"/>
                    <a:pt x="781" y="1262"/>
                  </a:cubicBezTo>
                  <a:cubicBezTo>
                    <a:pt x="810" y="1262"/>
                    <a:pt x="837" y="1254"/>
                    <a:pt x="859" y="1238"/>
                  </a:cubicBezTo>
                  <a:cubicBezTo>
                    <a:pt x="919" y="1196"/>
                    <a:pt x="935" y="1112"/>
                    <a:pt x="894" y="1050"/>
                  </a:cubicBezTo>
                  <a:cubicBezTo>
                    <a:pt x="780" y="876"/>
                    <a:pt x="664" y="700"/>
                    <a:pt x="556" y="523"/>
                  </a:cubicBezTo>
                  <a:cubicBezTo>
                    <a:pt x="541" y="496"/>
                    <a:pt x="525" y="469"/>
                    <a:pt x="509" y="442"/>
                  </a:cubicBezTo>
                  <a:cubicBezTo>
                    <a:pt x="462" y="362"/>
                    <a:pt x="416" y="282"/>
                    <a:pt x="367" y="203"/>
                  </a:cubicBezTo>
                  <a:lnTo>
                    <a:pt x="367" y="203"/>
                  </a:lnTo>
                  <a:lnTo>
                    <a:pt x="370" y="206"/>
                  </a:lnTo>
                  <a:lnTo>
                    <a:pt x="370" y="206"/>
                  </a:lnTo>
                  <a:lnTo>
                    <a:pt x="357" y="186"/>
                  </a:lnTo>
                  <a:lnTo>
                    <a:pt x="367" y="202"/>
                  </a:lnTo>
                  <a:cubicBezTo>
                    <a:pt x="338" y="156"/>
                    <a:pt x="310" y="108"/>
                    <a:pt x="281" y="62"/>
                  </a:cubicBezTo>
                  <a:cubicBezTo>
                    <a:pt x="254" y="22"/>
                    <a:pt x="209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0" name="Google Shape;13970;p25"/>
            <p:cNvSpPr/>
            <p:nvPr/>
          </p:nvSpPr>
          <p:spPr>
            <a:xfrm>
              <a:off x="8739266" y="4053008"/>
              <a:ext cx="30379" cy="51002"/>
            </a:xfrm>
            <a:custGeom>
              <a:avLst/>
              <a:gdLst/>
              <a:ahLst/>
              <a:cxnLst/>
              <a:rect l="l" t="t" r="r" b="b"/>
              <a:pathLst>
                <a:path w="903" h="1516" extrusionOk="0">
                  <a:moveTo>
                    <a:pt x="154" y="0"/>
                  </a:moveTo>
                  <a:cubicBezTo>
                    <a:pt x="145" y="0"/>
                    <a:pt x="135" y="1"/>
                    <a:pt x="126" y="3"/>
                  </a:cubicBezTo>
                  <a:cubicBezTo>
                    <a:pt x="50" y="21"/>
                    <a:pt x="1" y="97"/>
                    <a:pt x="16" y="173"/>
                  </a:cubicBezTo>
                  <a:cubicBezTo>
                    <a:pt x="39" y="291"/>
                    <a:pt x="86" y="398"/>
                    <a:pt x="135" y="507"/>
                  </a:cubicBezTo>
                  <a:cubicBezTo>
                    <a:pt x="183" y="606"/>
                    <a:pt x="233" y="705"/>
                    <a:pt x="287" y="801"/>
                  </a:cubicBezTo>
                  <a:cubicBezTo>
                    <a:pt x="344" y="906"/>
                    <a:pt x="404" y="1009"/>
                    <a:pt x="461" y="1113"/>
                  </a:cubicBezTo>
                  <a:cubicBezTo>
                    <a:pt x="520" y="1222"/>
                    <a:pt x="577" y="1335"/>
                    <a:pt x="634" y="1445"/>
                  </a:cubicBezTo>
                  <a:cubicBezTo>
                    <a:pt x="658" y="1491"/>
                    <a:pt x="704" y="1516"/>
                    <a:pt x="751" y="1516"/>
                  </a:cubicBezTo>
                  <a:cubicBezTo>
                    <a:pt x="771" y="1516"/>
                    <a:pt x="792" y="1511"/>
                    <a:pt x="811" y="1501"/>
                  </a:cubicBezTo>
                  <a:cubicBezTo>
                    <a:pt x="876" y="1468"/>
                    <a:pt x="903" y="1390"/>
                    <a:pt x="871" y="1325"/>
                  </a:cubicBezTo>
                  <a:cubicBezTo>
                    <a:pt x="783" y="1149"/>
                    <a:pt x="696" y="974"/>
                    <a:pt x="599" y="801"/>
                  </a:cubicBezTo>
                  <a:cubicBezTo>
                    <a:pt x="553" y="719"/>
                    <a:pt x="509" y="637"/>
                    <a:pt x="464" y="553"/>
                  </a:cubicBezTo>
                  <a:cubicBezTo>
                    <a:pt x="428" y="483"/>
                    <a:pt x="396" y="410"/>
                    <a:pt x="365" y="337"/>
                  </a:cubicBezTo>
                  <a:lnTo>
                    <a:pt x="365" y="337"/>
                  </a:lnTo>
                  <a:cubicBezTo>
                    <a:pt x="365" y="338"/>
                    <a:pt x="365" y="338"/>
                    <a:pt x="365" y="339"/>
                  </a:cubicBezTo>
                  <a:lnTo>
                    <a:pt x="365" y="339"/>
                  </a:lnTo>
                  <a:cubicBezTo>
                    <a:pt x="364" y="338"/>
                    <a:pt x="364" y="336"/>
                    <a:pt x="363" y="336"/>
                  </a:cubicBezTo>
                  <a:cubicBezTo>
                    <a:pt x="363" y="335"/>
                    <a:pt x="363" y="335"/>
                    <a:pt x="363" y="335"/>
                  </a:cubicBezTo>
                  <a:lnTo>
                    <a:pt x="363" y="335"/>
                  </a:lnTo>
                  <a:cubicBezTo>
                    <a:pt x="363" y="335"/>
                    <a:pt x="363" y="335"/>
                    <a:pt x="363" y="336"/>
                  </a:cubicBezTo>
                  <a:cubicBezTo>
                    <a:pt x="363" y="335"/>
                    <a:pt x="362" y="333"/>
                    <a:pt x="361" y="331"/>
                  </a:cubicBezTo>
                  <a:lnTo>
                    <a:pt x="361" y="331"/>
                  </a:lnTo>
                  <a:cubicBezTo>
                    <a:pt x="362" y="332"/>
                    <a:pt x="362" y="333"/>
                    <a:pt x="363" y="335"/>
                  </a:cubicBezTo>
                  <a:lnTo>
                    <a:pt x="363" y="335"/>
                  </a:lnTo>
                  <a:cubicBezTo>
                    <a:pt x="362" y="333"/>
                    <a:pt x="360" y="332"/>
                    <a:pt x="360" y="329"/>
                  </a:cubicBezTo>
                  <a:lnTo>
                    <a:pt x="360" y="329"/>
                  </a:lnTo>
                  <a:cubicBezTo>
                    <a:pt x="360" y="330"/>
                    <a:pt x="361" y="330"/>
                    <a:pt x="361" y="331"/>
                  </a:cubicBezTo>
                  <a:lnTo>
                    <a:pt x="361" y="331"/>
                  </a:lnTo>
                  <a:cubicBezTo>
                    <a:pt x="343" y="285"/>
                    <a:pt x="325" y="238"/>
                    <a:pt x="309" y="190"/>
                  </a:cubicBezTo>
                  <a:cubicBezTo>
                    <a:pt x="305" y="165"/>
                    <a:pt x="300" y="138"/>
                    <a:pt x="295" y="111"/>
                  </a:cubicBezTo>
                  <a:cubicBezTo>
                    <a:pt x="285" y="45"/>
                    <a:pt x="219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1" name="Google Shape;13971;p25"/>
            <p:cNvSpPr/>
            <p:nvPr/>
          </p:nvSpPr>
          <p:spPr>
            <a:xfrm>
              <a:off x="8781388" y="4165614"/>
              <a:ext cx="22305" cy="30716"/>
            </a:xfrm>
            <a:custGeom>
              <a:avLst/>
              <a:gdLst/>
              <a:ahLst/>
              <a:cxnLst/>
              <a:rect l="l" t="t" r="r" b="b"/>
              <a:pathLst>
                <a:path w="663" h="913" extrusionOk="0">
                  <a:moveTo>
                    <a:pt x="164" y="1"/>
                  </a:moveTo>
                  <a:cubicBezTo>
                    <a:pt x="142" y="1"/>
                    <a:pt x="120" y="6"/>
                    <a:pt x="99" y="17"/>
                  </a:cubicBezTo>
                  <a:cubicBezTo>
                    <a:pt x="28" y="52"/>
                    <a:pt x="1" y="139"/>
                    <a:pt x="36" y="209"/>
                  </a:cubicBezTo>
                  <a:cubicBezTo>
                    <a:pt x="85" y="305"/>
                    <a:pt x="143" y="399"/>
                    <a:pt x="195" y="494"/>
                  </a:cubicBezTo>
                  <a:cubicBezTo>
                    <a:pt x="260" y="609"/>
                    <a:pt x="325" y="725"/>
                    <a:pt x="390" y="839"/>
                  </a:cubicBezTo>
                  <a:cubicBezTo>
                    <a:pt x="414" y="883"/>
                    <a:pt x="460" y="911"/>
                    <a:pt x="510" y="913"/>
                  </a:cubicBezTo>
                  <a:cubicBezTo>
                    <a:pt x="531" y="911"/>
                    <a:pt x="552" y="907"/>
                    <a:pt x="571" y="897"/>
                  </a:cubicBezTo>
                  <a:cubicBezTo>
                    <a:pt x="637" y="864"/>
                    <a:pt x="662" y="782"/>
                    <a:pt x="629" y="715"/>
                  </a:cubicBezTo>
                  <a:cubicBezTo>
                    <a:pt x="566" y="600"/>
                    <a:pt x="501" y="484"/>
                    <a:pt x="438" y="367"/>
                  </a:cubicBezTo>
                  <a:cubicBezTo>
                    <a:pt x="387" y="270"/>
                    <a:pt x="336" y="175"/>
                    <a:pt x="290" y="79"/>
                  </a:cubicBezTo>
                  <a:cubicBezTo>
                    <a:pt x="265" y="29"/>
                    <a:pt x="216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2" name="Google Shape;13972;p25"/>
            <p:cNvSpPr/>
            <p:nvPr/>
          </p:nvSpPr>
          <p:spPr>
            <a:xfrm>
              <a:off x="8246957" y="4238654"/>
              <a:ext cx="26510" cy="25602"/>
            </a:xfrm>
            <a:custGeom>
              <a:avLst/>
              <a:gdLst/>
              <a:ahLst/>
              <a:cxnLst/>
              <a:rect l="l" t="t" r="r" b="b"/>
              <a:pathLst>
                <a:path w="788" h="761" extrusionOk="0">
                  <a:moveTo>
                    <a:pt x="152" y="0"/>
                  </a:moveTo>
                  <a:cubicBezTo>
                    <a:pt x="119" y="0"/>
                    <a:pt x="86" y="12"/>
                    <a:pt x="61" y="35"/>
                  </a:cubicBezTo>
                  <a:cubicBezTo>
                    <a:pt x="4" y="86"/>
                    <a:pt x="0" y="173"/>
                    <a:pt x="51" y="228"/>
                  </a:cubicBezTo>
                  <a:cubicBezTo>
                    <a:pt x="141" y="327"/>
                    <a:pt x="232" y="423"/>
                    <a:pt x="325" y="520"/>
                  </a:cubicBezTo>
                  <a:cubicBezTo>
                    <a:pt x="363" y="559"/>
                    <a:pt x="403" y="599"/>
                    <a:pt x="442" y="638"/>
                  </a:cubicBezTo>
                  <a:cubicBezTo>
                    <a:pt x="461" y="656"/>
                    <a:pt x="479" y="675"/>
                    <a:pt x="498" y="694"/>
                  </a:cubicBezTo>
                  <a:cubicBezTo>
                    <a:pt x="513" y="710"/>
                    <a:pt x="529" y="725"/>
                    <a:pt x="548" y="738"/>
                  </a:cubicBezTo>
                  <a:cubicBezTo>
                    <a:pt x="572" y="752"/>
                    <a:pt x="599" y="760"/>
                    <a:pt x="626" y="760"/>
                  </a:cubicBezTo>
                  <a:cubicBezTo>
                    <a:pt x="675" y="760"/>
                    <a:pt x="719" y="737"/>
                    <a:pt x="746" y="695"/>
                  </a:cubicBezTo>
                  <a:cubicBezTo>
                    <a:pt x="787" y="631"/>
                    <a:pt x="770" y="545"/>
                    <a:pt x="706" y="501"/>
                  </a:cubicBezTo>
                  <a:cubicBezTo>
                    <a:pt x="676" y="475"/>
                    <a:pt x="650" y="445"/>
                    <a:pt x="621" y="418"/>
                  </a:cubicBezTo>
                  <a:lnTo>
                    <a:pt x="621" y="418"/>
                  </a:lnTo>
                  <a:lnTo>
                    <a:pt x="635" y="431"/>
                  </a:lnTo>
                  <a:cubicBezTo>
                    <a:pt x="505" y="306"/>
                    <a:pt x="379" y="176"/>
                    <a:pt x="254" y="45"/>
                  </a:cubicBezTo>
                  <a:cubicBezTo>
                    <a:pt x="227" y="15"/>
                    <a:pt x="189" y="0"/>
                    <a:pt x="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3" name="Google Shape;13973;p25"/>
            <p:cNvSpPr/>
            <p:nvPr/>
          </p:nvSpPr>
          <p:spPr>
            <a:xfrm>
              <a:off x="8187105" y="4152426"/>
              <a:ext cx="27721" cy="37680"/>
            </a:xfrm>
            <a:custGeom>
              <a:avLst/>
              <a:gdLst/>
              <a:ahLst/>
              <a:cxnLst/>
              <a:rect l="l" t="t" r="r" b="b"/>
              <a:pathLst>
                <a:path w="824" h="1120" extrusionOk="0">
                  <a:moveTo>
                    <a:pt x="154" y="0"/>
                  </a:moveTo>
                  <a:cubicBezTo>
                    <a:pt x="134" y="0"/>
                    <a:pt x="113" y="5"/>
                    <a:pt x="94" y="15"/>
                  </a:cubicBezTo>
                  <a:cubicBezTo>
                    <a:pt x="27" y="50"/>
                    <a:pt x="0" y="130"/>
                    <a:pt x="35" y="197"/>
                  </a:cubicBezTo>
                  <a:cubicBezTo>
                    <a:pt x="81" y="290"/>
                    <a:pt x="127" y="382"/>
                    <a:pt x="173" y="474"/>
                  </a:cubicBezTo>
                  <a:cubicBezTo>
                    <a:pt x="208" y="542"/>
                    <a:pt x="241" y="612"/>
                    <a:pt x="280" y="678"/>
                  </a:cubicBezTo>
                  <a:cubicBezTo>
                    <a:pt x="361" y="816"/>
                    <a:pt x="448" y="955"/>
                    <a:pt x="557" y="1074"/>
                  </a:cubicBezTo>
                  <a:cubicBezTo>
                    <a:pt x="586" y="1104"/>
                    <a:pt x="624" y="1120"/>
                    <a:pt x="665" y="1120"/>
                  </a:cubicBezTo>
                  <a:cubicBezTo>
                    <a:pt x="700" y="1120"/>
                    <a:pt x="735" y="1107"/>
                    <a:pt x="760" y="1083"/>
                  </a:cubicBezTo>
                  <a:cubicBezTo>
                    <a:pt x="819" y="1030"/>
                    <a:pt x="823" y="939"/>
                    <a:pt x="771" y="881"/>
                  </a:cubicBezTo>
                  <a:cubicBezTo>
                    <a:pt x="739" y="849"/>
                    <a:pt x="709" y="816"/>
                    <a:pt x="681" y="779"/>
                  </a:cubicBezTo>
                  <a:cubicBezTo>
                    <a:pt x="622" y="703"/>
                    <a:pt x="568" y="624"/>
                    <a:pt x="518" y="542"/>
                  </a:cubicBezTo>
                  <a:cubicBezTo>
                    <a:pt x="432" y="387"/>
                    <a:pt x="353" y="230"/>
                    <a:pt x="274" y="73"/>
                  </a:cubicBezTo>
                  <a:cubicBezTo>
                    <a:pt x="251" y="27"/>
                    <a:pt x="203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4" name="Google Shape;13974;p25"/>
            <p:cNvSpPr/>
            <p:nvPr/>
          </p:nvSpPr>
          <p:spPr>
            <a:xfrm>
              <a:off x="8151510" y="4040224"/>
              <a:ext cx="24492" cy="42524"/>
            </a:xfrm>
            <a:custGeom>
              <a:avLst/>
              <a:gdLst/>
              <a:ahLst/>
              <a:cxnLst/>
              <a:rect l="l" t="t" r="r" b="b"/>
              <a:pathLst>
                <a:path w="728" h="1264" extrusionOk="0">
                  <a:moveTo>
                    <a:pt x="151" y="1"/>
                  </a:moveTo>
                  <a:cubicBezTo>
                    <a:pt x="136" y="1"/>
                    <a:pt x="121" y="3"/>
                    <a:pt x="107" y="8"/>
                  </a:cubicBezTo>
                  <a:cubicBezTo>
                    <a:pt x="37" y="35"/>
                    <a:pt x="1" y="113"/>
                    <a:pt x="25" y="184"/>
                  </a:cubicBezTo>
                  <a:cubicBezTo>
                    <a:pt x="75" y="364"/>
                    <a:pt x="135" y="542"/>
                    <a:pt x="207" y="716"/>
                  </a:cubicBezTo>
                  <a:cubicBezTo>
                    <a:pt x="238" y="792"/>
                    <a:pt x="275" y="868"/>
                    <a:pt x="314" y="941"/>
                  </a:cubicBezTo>
                  <a:cubicBezTo>
                    <a:pt x="351" y="1009"/>
                    <a:pt x="390" y="1075"/>
                    <a:pt x="422" y="1145"/>
                  </a:cubicBezTo>
                  <a:cubicBezTo>
                    <a:pt x="425" y="1153"/>
                    <a:pt x="430" y="1161"/>
                    <a:pt x="433" y="1169"/>
                  </a:cubicBezTo>
                  <a:cubicBezTo>
                    <a:pt x="454" y="1224"/>
                    <a:pt x="507" y="1262"/>
                    <a:pt x="567" y="1263"/>
                  </a:cubicBezTo>
                  <a:cubicBezTo>
                    <a:pt x="590" y="1263"/>
                    <a:pt x="612" y="1257"/>
                    <a:pt x="631" y="1248"/>
                  </a:cubicBezTo>
                  <a:cubicBezTo>
                    <a:pt x="700" y="1211"/>
                    <a:pt x="727" y="1126"/>
                    <a:pt x="693" y="1055"/>
                  </a:cubicBezTo>
                  <a:cubicBezTo>
                    <a:pt x="664" y="990"/>
                    <a:pt x="624" y="928"/>
                    <a:pt x="590" y="865"/>
                  </a:cubicBezTo>
                  <a:cubicBezTo>
                    <a:pt x="550" y="793"/>
                    <a:pt x="514" y="722"/>
                    <a:pt x="479" y="651"/>
                  </a:cubicBezTo>
                  <a:cubicBezTo>
                    <a:pt x="403" y="467"/>
                    <a:pt x="338" y="280"/>
                    <a:pt x="281" y="90"/>
                  </a:cubicBezTo>
                  <a:cubicBezTo>
                    <a:pt x="265" y="34"/>
                    <a:pt x="207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5" name="Google Shape;13975;p25"/>
            <p:cNvSpPr/>
            <p:nvPr/>
          </p:nvSpPr>
          <p:spPr>
            <a:xfrm>
              <a:off x="8119986" y="3951135"/>
              <a:ext cx="17393" cy="24290"/>
            </a:xfrm>
            <a:custGeom>
              <a:avLst/>
              <a:gdLst/>
              <a:ahLst/>
              <a:cxnLst/>
              <a:rect l="l" t="t" r="r" b="b"/>
              <a:pathLst>
                <a:path w="517" h="722" extrusionOk="0">
                  <a:moveTo>
                    <a:pt x="148" y="484"/>
                  </a:moveTo>
                  <a:cubicBezTo>
                    <a:pt x="148" y="485"/>
                    <a:pt x="148" y="486"/>
                    <a:pt x="149" y="487"/>
                  </a:cubicBezTo>
                  <a:cubicBezTo>
                    <a:pt x="149" y="486"/>
                    <a:pt x="148" y="485"/>
                    <a:pt x="148" y="484"/>
                  </a:cubicBezTo>
                  <a:close/>
                  <a:moveTo>
                    <a:pt x="153" y="1"/>
                  </a:moveTo>
                  <a:cubicBezTo>
                    <a:pt x="138" y="1"/>
                    <a:pt x="123" y="3"/>
                    <a:pt x="108" y="8"/>
                  </a:cubicBezTo>
                  <a:cubicBezTo>
                    <a:pt x="37" y="35"/>
                    <a:pt x="1" y="112"/>
                    <a:pt x="26" y="185"/>
                  </a:cubicBezTo>
                  <a:cubicBezTo>
                    <a:pt x="65" y="285"/>
                    <a:pt x="106" y="385"/>
                    <a:pt x="148" y="484"/>
                  </a:cubicBezTo>
                  <a:lnTo>
                    <a:pt x="148" y="484"/>
                  </a:lnTo>
                  <a:cubicBezTo>
                    <a:pt x="148" y="483"/>
                    <a:pt x="148" y="483"/>
                    <a:pt x="148" y="483"/>
                  </a:cubicBezTo>
                  <a:lnTo>
                    <a:pt x="148" y="483"/>
                  </a:lnTo>
                  <a:cubicBezTo>
                    <a:pt x="172" y="538"/>
                    <a:pt x="197" y="592"/>
                    <a:pt x="227" y="643"/>
                  </a:cubicBezTo>
                  <a:cubicBezTo>
                    <a:pt x="248" y="682"/>
                    <a:pt x="286" y="711"/>
                    <a:pt x="330" y="719"/>
                  </a:cubicBezTo>
                  <a:cubicBezTo>
                    <a:pt x="338" y="720"/>
                    <a:pt x="346" y="722"/>
                    <a:pt x="354" y="722"/>
                  </a:cubicBezTo>
                  <a:cubicBezTo>
                    <a:pt x="384" y="722"/>
                    <a:pt x="412" y="712"/>
                    <a:pt x="436" y="696"/>
                  </a:cubicBezTo>
                  <a:cubicBezTo>
                    <a:pt x="499" y="651"/>
                    <a:pt x="517" y="562"/>
                    <a:pt x="472" y="497"/>
                  </a:cubicBezTo>
                  <a:cubicBezTo>
                    <a:pt x="466" y="489"/>
                    <a:pt x="461" y="481"/>
                    <a:pt x="457" y="472"/>
                  </a:cubicBezTo>
                  <a:cubicBezTo>
                    <a:pt x="419" y="404"/>
                    <a:pt x="384" y="332"/>
                    <a:pt x="354" y="260"/>
                  </a:cubicBezTo>
                  <a:cubicBezTo>
                    <a:pt x="330" y="203"/>
                    <a:pt x="308" y="147"/>
                    <a:pt x="284" y="92"/>
                  </a:cubicBezTo>
                  <a:cubicBezTo>
                    <a:pt x="263" y="35"/>
                    <a:pt x="209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6" name="Google Shape;13976;p25"/>
            <p:cNvSpPr/>
            <p:nvPr/>
          </p:nvSpPr>
          <p:spPr>
            <a:xfrm>
              <a:off x="8051925" y="3873687"/>
              <a:ext cx="42692" cy="38521"/>
            </a:xfrm>
            <a:custGeom>
              <a:avLst/>
              <a:gdLst/>
              <a:ahLst/>
              <a:cxnLst/>
              <a:rect l="l" t="t" r="r" b="b"/>
              <a:pathLst>
                <a:path w="1269" h="1145" extrusionOk="0">
                  <a:moveTo>
                    <a:pt x="152" y="1"/>
                  </a:moveTo>
                  <a:cubicBezTo>
                    <a:pt x="114" y="1"/>
                    <a:pt x="75" y="17"/>
                    <a:pt x="48" y="48"/>
                  </a:cubicBezTo>
                  <a:cubicBezTo>
                    <a:pt x="1" y="105"/>
                    <a:pt x="7" y="189"/>
                    <a:pt x="64" y="238"/>
                  </a:cubicBezTo>
                  <a:cubicBezTo>
                    <a:pt x="194" y="352"/>
                    <a:pt x="324" y="469"/>
                    <a:pt x="455" y="581"/>
                  </a:cubicBezTo>
                  <a:cubicBezTo>
                    <a:pt x="569" y="678"/>
                    <a:pt x="684" y="776"/>
                    <a:pt x="792" y="880"/>
                  </a:cubicBezTo>
                  <a:cubicBezTo>
                    <a:pt x="836" y="925"/>
                    <a:pt x="881" y="971"/>
                    <a:pt x="922" y="1018"/>
                  </a:cubicBezTo>
                  <a:cubicBezTo>
                    <a:pt x="938" y="1039"/>
                    <a:pt x="954" y="1061"/>
                    <a:pt x="966" y="1085"/>
                  </a:cubicBezTo>
                  <a:cubicBezTo>
                    <a:pt x="991" y="1123"/>
                    <a:pt x="1033" y="1145"/>
                    <a:pt x="1079" y="1145"/>
                  </a:cubicBezTo>
                  <a:cubicBezTo>
                    <a:pt x="1080" y="1145"/>
                    <a:pt x="1082" y="1145"/>
                    <a:pt x="1083" y="1145"/>
                  </a:cubicBezTo>
                  <a:cubicBezTo>
                    <a:pt x="1084" y="1145"/>
                    <a:pt x="1085" y="1145"/>
                    <a:pt x="1085" y="1145"/>
                  </a:cubicBezTo>
                  <a:cubicBezTo>
                    <a:pt x="1200" y="1145"/>
                    <a:pt x="1268" y="1016"/>
                    <a:pt x="1202" y="922"/>
                  </a:cubicBezTo>
                  <a:cubicBezTo>
                    <a:pt x="1151" y="849"/>
                    <a:pt x="1094" y="782"/>
                    <a:pt x="1030" y="721"/>
                  </a:cubicBezTo>
                  <a:lnTo>
                    <a:pt x="1030" y="721"/>
                  </a:lnTo>
                  <a:lnTo>
                    <a:pt x="1031" y="724"/>
                  </a:lnTo>
                  <a:lnTo>
                    <a:pt x="1023" y="716"/>
                  </a:lnTo>
                  <a:lnTo>
                    <a:pt x="1018" y="711"/>
                  </a:lnTo>
                  <a:cubicBezTo>
                    <a:pt x="900" y="597"/>
                    <a:pt x="772" y="491"/>
                    <a:pt x="645" y="383"/>
                  </a:cubicBezTo>
                  <a:cubicBezTo>
                    <a:pt x="507" y="268"/>
                    <a:pt x="373" y="151"/>
                    <a:pt x="238" y="32"/>
                  </a:cubicBezTo>
                  <a:cubicBezTo>
                    <a:pt x="213" y="11"/>
                    <a:pt x="182" y="1"/>
                    <a:pt x="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7" name="Google Shape;13977;p25"/>
            <p:cNvSpPr/>
            <p:nvPr/>
          </p:nvSpPr>
          <p:spPr>
            <a:xfrm>
              <a:off x="7987497" y="3848421"/>
              <a:ext cx="26746" cy="10967"/>
            </a:xfrm>
            <a:custGeom>
              <a:avLst/>
              <a:gdLst/>
              <a:ahLst/>
              <a:cxnLst/>
              <a:rect l="l" t="t" r="r" b="b"/>
              <a:pathLst>
                <a:path w="795" h="326" extrusionOk="0">
                  <a:moveTo>
                    <a:pt x="371" y="1"/>
                  </a:moveTo>
                  <a:cubicBezTo>
                    <a:pt x="282" y="4"/>
                    <a:pt x="193" y="21"/>
                    <a:pt x="111" y="52"/>
                  </a:cubicBezTo>
                  <a:cubicBezTo>
                    <a:pt x="37" y="78"/>
                    <a:pt x="0" y="159"/>
                    <a:pt x="26" y="232"/>
                  </a:cubicBezTo>
                  <a:cubicBezTo>
                    <a:pt x="46" y="289"/>
                    <a:pt x="100" y="325"/>
                    <a:pt x="160" y="325"/>
                  </a:cubicBezTo>
                  <a:cubicBezTo>
                    <a:pt x="176" y="325"/>
                    <a:pt x="192" y="322"/>
                    <a:pt x="206" y="318"/>
                  </a:cubicBezTo>
                  <a:lnTo>
                    <a:pt x="228" y="311"/>
                  </a:lnTo>
                  <a:cubicBezTo>
                    <a:pt x="250" y="305"/>
                    <a:pt x="271" y="300"/>
                    <a:pt x="290" y="297"/>
                  </a:cubicBezTo>
                  <a:lnTo>
                    <a:pt x="290" y="297"/>
                  </a:lnTo>
                  <a:lnTo>
                    <a:pt x="272" y="299"/>
                  </a:lnTo>
                  <a:lnTo>
                    <a:pt x="272" y="299"/>
                  </a:lnTo>
                  <a:lnTo>
                    <a:pt x="310" y="294"/>
                  </a:lnTo>
                  <a:cubicBezTo>
                    <a:pt x="333" y="291"/>
                    <a:pt x="353" y="289"/>
                    <a:pt x="374" y="287"/>
                  </a:cubicBezTo>
                  <a:cubicBezTo>
                    <a:pt x="420" y="287"/>
                    <a:pt x="464" y="289"/>
                    <a:pt x="508" y="294"/>
                  </a:cubicBezTo>
                  <a:cubicBezTo>
                    <a:pt x="540" y="299"/>
                    <a:pt x="572" y="302"/>
                    <a:pt x="603" y="305"/>
                  </a:cubicBezTo>
                  <a:lnTo>
                    <a:pt x="611" y="305"/>
                  </a:lnTo>
                  <a:lnTo>
                    <a:pt x="644" y="308"/>
                  </a:lnTo>
                  <a:cubicBezTo>
                    <a:pt x="648" y="308"/>
                    <a:pt x="651" y="308"/>
                    <a:pt x="654" y="308"/>
                  </a:cubicBezTo>
                  <a:cubicBezTo>
                    <a:pt x="728" y="308"/>
                    <a:pt x="790" y="242"/>
                    <a:pt x="793" y="170"/>
                  </a:cubicBezTo>
                  <a:cubicBezTo>
                    <a:pt x="795" y="91"/>
                    <a:pt x="735" y="25"/>
                    <a:pt x="656" y="21"/>
                  </a:cubicBezTo>
                  <a:lnTo>
                    <a:pt x="613" y="18"/>
                  </a:lnTo>
                  <a:cubicBezTo>
                    <a:pt x="572" y="14"/>
                    <a:pt x="534" y="7"/>
                    <a:pt x="492" y="4"/>
                  </a:cubicBezTo>
                  <a:cubicBezTo>
                    <a:pt x="451" y="1"/>
                    <a:pt x="412" y="1"/>
                    <a:pt x="3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8" name="Google Shape;13978;p25"/>
            <p:cNvSpPr/>
            <p:nvPr/>
          </p:nvSpPr>
          <p:spPr>
            <a:xfrm>
              <a:off x="7936089" y="3875504"/>
              <a:ext cx="24324" cy="24424"/>
            </a:xfrm>
            <a:custGeom>
              <a:avLst/>
              <a:gdLst/>
              <a:ahLst/>
              <a:cxnLst/>
              <a:rect l="l" t="t" r="r" b="b"/>
              <a:pathLst>
                <a:path w="723" h="726" extrusionOk="0">
                  <a:moveTo>
                    <a:pt x="173" y="336"/>
                  </a:moveTo>
                  <a:cubicBezTo>
                    <a:pt x="172" y="337"/>
                    <a:pt x="171" y="339"/>
                    <a:pt x="170" y="341"/>
                  </a:cubicBezTo>
                  <a:lnTo>
                    <a:pt x="170" y="341"/>
                  </a:lnTo>
                  <a:cubicBezTo>
                    <a:pt x="171" y="339"/>
                    <a:pt x="172" y="337"/>
                    <a:pt x="173" y="336"/>
                  </a:cubicBezTo>
                  <a:close/>
                  <a:moveTo>
                    <a:pt x="563" y="1"/>
                  </a:moveTo>
                  <a:cubicBezTo>
                    <a:pt x="523" y="1"/>
                    <a:pt x="483" y="17"/>
                    <a:pt x="455" y="49"/>
                  </a:cubicBezTo>
                  <a:cubicBezTo>
                    <a:pt x="434" y="63"/>
                    <a:pt x="411" y="78"/>
                    <a:pt x="390" y="95"/>
                  </a:cubicBezTo>
                  <a:cubicBezTo>
                    <a:pt x="362" y="119"/>
                    <a:pt x="335" y="146"/>
                    <a:pt x="308" y="173"/>
                  </a:cubicBezTo>
                  <a:cubicBezTo>
                    <a:pt x="258" y="226"/>
                    <a:pt x="212" y="282"/>
                    <a:pt x="169" y="342"/>
                  </a:cubicBezTo>
                  <a:lnTo>
                    <a:pt x="169" y="342"/>
                  </a:lnTo>
                  <a:cubicBezTo>
                    <a:pt x="169" y="341"/>
                    <a:pt x="169" y="341"/>
                    <a:pt x="170" y="341"/>
                  </a:cubicBezTo>
                  <a:lnTo>
                    <a:pt x="170" y="341"/>
                  </a:lnTo>
                  <a:cubicBezTo>
                    <a:pt x="128" y="397"/>
                    <a:pt x="86" y="454"/>
                    <a:pt x="43" y="513"/>
                  </a:cubicBezTo>
                  <a:cubicBezTo>
                    <a:pt x="1" y="575"/>
                    <a:pt x="26" y="665"/>
                    <a:pt x="86" y="705"/>
                  </a:cubicBezTo>
                  <a:cubicBezTo>
                    <a:pt x="108" y="717"/>
                    <a:pt x="135" y="725"/>
                    <a:pt x="162" y="725"/>
                  </a:cubicBezTo>
                  <a:cubicBezTo>
                    <a:pt x="164" y="725"/>
                    <a:pt x="165" y="725"/>
                    <a:pt x="167" y="725"/>
                  </a:cubicBezTo>
                  <a:cubicBezTo>
                    <a:pt x="205" y="725"/>
                    <a:pt x="241" y="707"/>
                    <a:pt x="265" y="678"/>
                  </a:cubicBezTo>
                  <a:cubicBezTo>
                    <a:pt x="346" y="564"/>
                    <a:pt x="433" y="456"/>
                    <a:pt x="526" y="353"/>
                  </a:cubicBezTo>
                  <a:cubicBezTo>
                    <a:pt x="539" y="342"/>
                    <a:pt x="550" y="331"/>
                    <a:pt x="563" y="321"/>
                  </a:cubicBezTo>
                  <a:cubicBezTo>
                    <a:pt x="599" y="295"/>
                    <a:pt x="640" y="271"/>
                    <a:pt x="670" y="236"/>
                  </a:cubicBezTo>
                  <a:cubicBezTo>
                    <a:pt x="722" y="177"/>
                    <a:pt x="716" y="87"/>
                    <a:pt x="656" y="35"/>
                  </a:cubicBezTo>
                  <a:cubicBezTo>
                    <a:pt x="629" y="12"/>
                    <a:pt x="596" y="1"/>
                    <a:pt x="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79" name="Google Shape;13979;p25"/>
            <p:cNvSpPr/>
            <p:nvPr/>
          </p:nvSpPr>
          <p:spPr>
            <a:xfrm>
              <a:off x="7882159" y="3944676"/>
              <a:ext cx="25165" cy="37310"/>
            </a:xfrm>
            <a:custGeom>
              <a:avLst/>
              <a:gdLst/>
              <a:ahLst/>
              <a:cxnLst/>
              <a:rect l="l" t="t" r="r" b="b"/>
              <a:pathLst>
                <a:path w="748" h="1109" extrusionOk="0">
                  <a:moveTo>
                    <a:pt x="378" y="220"/>
                  </a:moveTo>
                  <a:lnTo>
                    <a:pt x="376" y="225"/>
                  </a:lnTo>
                  <a:lnTo>
                    <a:pt x="376" y="225"/>
                  </a:lnTo>
                  <a:cubicBezTo>
                    <a:pt x="377" y="223"/>
                    <a:pt x="377" y="222"/>
                    <a:pt x="378" y="220"/>
                  </a:cubicBezTo>
                  <a:close/>
                  <a:moveTo>
                    <a:pt x="585" y="0"/>
                  </a:moveTo>
                  <a:cubicBezTo>
                    <a:pt x="540" y="0"/>
                    <a:pt x="495" y="22"/>
                    <a:pt x="467" y="62"/>
                  </a:cubicBezTo>
                  <a:cubicBezTo>
                    <a:pt x="443" y="102"/>
                    <a:pt x="421" y="144"/>
                    <a:pt x="397" y="184"/>
                  </a:cubicBezTo>
                  <a:lnTo>
                    <a:pt x="397" y="184"/>
                  </a:lnTo>
                  <a:cubicBezTo>
                    <a:pt x="399" y="181"/>
                    <a:pt x="400" y="178"/>
                    <a:pt x="402" y="175"/>
                  </a:cubicBezTo>
                  <a:lnTo>
                    <a:pt x="402" y="175"/>
                  </a:lnTo>
                  <a:cubicBezTo>
                    <a:pt x="399" y="180"/>
                    <a:pt x="397" y="185"/>
                    <a:pt x="394" y="190"/>
                  </a:cubicBezTo>
                  <a:lnTo>
                    <a:pt x="394" y="190"/>
                  </a:lnTo>
                  <a:cubicBezTo>
                    <a:pt x="394" y="190"/>
                    <a:pt x="393" y="191"/>
                    <a:pt x="393" y="192"/>
                  </a:cubicBezTo>
                  <a:cubicBezTo>
                    <a:pt x="393" y="192"/>
                    <a:pt x="393" y="191"/>
                    <a:pt x="393" y="191"/>
                  </a:cubicBezTo>
                  <a:lnTo>
                    <a:pt x="393" y="191"/>
                  </a:lnTo>
                  <a:cubicBezTo>
                    <a:pt x="386" y="205"/>
                    <a:pt x="378" y="219"/>
                    <a:pt x="371" y="233"/>
                  </a:cubicBezTo>
                  <a:lnTo>
                    <a:pt x="371" y="233"/>
                  </a:lnTo>
                  <a:lnTo>
                    <a:pt x="358" y="254"/>
                  </a:lnTo>
                  <a:cubicBezTo>
                    <a:pt x="301" y="360"/>
                    <a:pt x="249" y="467"/>
                    <a:pt x="195" y="573"/>
                  </a:cubicBezTo>
                  <a:cubicBezTo>
                    <a:pt x="139" y="686"/>
                    <a:pt x="84" y="798"/>
                    <a:pt x="32" y="914"/>
                  </a:cubicBezTo>
                  <a:cubicBezTo>
                    <a:pt x="0" y="983"/>
                    <a:pt x="32" y="1064"/>
                    <a:pt x="100" y="1097"/>
                  </a:cubicBezTo>
                  <a:cubicBezTo>
                    <a:pt x="116" y="1104"/>
                    <a:pt x="133" y="1109"/>
                    <a:pt x="150" y="1109"/>
                  </a:cubicBezTo>
                  <a:cubicBezTo>
                    <a:pt x="153" y="1109"/>
                    <a:pt x="156" y="1109"/>
                    <a:pt x="158" y="1108"/>
                  </a:cubicBezTo>
                  <a:cubicBezTo>
                    <a:pt x="160" y="1109"/>
                    <a:pt x="161" y="1109"/>
                    <a:pt x="162" y="1109"/>
                  </a:cubicBezTo>
                  <a:cubicBezTo>
                    <a:pt x="214" y="1109"/>
                    <a:pt x="262" y="1077"/>
                    <a:pt x="285" y="1029"/>
                  </a:cubicBezTo>
                  <a:cubicBezTo>
                    <a:pt x="367" y="841"/>
                    <a:pt x="461" y="657"/>
                    <a:pt x="557" y="474"/>
                  </a:cubicBezTo>
                  <a:cubicBezTo>
                    <a:pt x="606" y="387"/>
                    <a:pt x="657" y="301"/>
                    <a:pt x="708" y="216"/>
                  </a:cubicBezTo>
                  <a:cubicBezTo>
                    <a:pt x="747" y="149"/>
                    <a:pt x="727" y="64"/>
                    <a:pt x="662" y="23"/>
                  </a:cubicBezTo>
                  <a:cubicBezTo>
                    <a:pt x="638" y="7"/>
                    <a:pt x="611" y="0"/>
                    <a:pt x="5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0" name="Google Shape;13980;p25"/>
            <p:cNvSpPr/>
            <p:nvPr/>
          </p:nvSpPr>
          <p:spPr>
            <a:xfrm>
              <a:off x="7846833" y="4023469"/>
              <a:ext cx="24054" cy="38453"/>
            </a:xfrm>
            <a:custGeom>
              <a:avLst/>
              <a:gdLst/>
              <a:ahLst/>
              <a:cxnLst/>
              <a:rect l="l" t="t" r="r" b="b"/>
              <a:pathLst>
                <a:path w="715" h="1143" extrusionOk="0">
                  <a:moveTo>
                    <a:pt x="551" y="1"/>
                  </a:moveTo>
                  <a:cubicBezTo>
                    <a:pt x="497" y="1"/>
                    <a:pt x="446" y="32"/>
                    <a:pt x="422" y="84"/>
                  </a:cubicBezTo>
                  <a:cubicBezTo>
                    <a:pt x="358" y="223"/>
                    <a:pt x="292" y="359"/>
                    <a:pt x="228" y="498"/>
                  </a:cubicBezTo>
                  <a:cubicBezTo>
                    <a:pt x="162" y="647"/>
                    <a:pt x="96" y="797"/>
                    <a:pt x="31" y="949"/>
                  </a:cubicBezTo>
                  <a:cubicBezTo>
                    <a:pt x="1" y="1017"/>
                    <a:pt x="31" y="1098"/>
                    <a:pt x="99" y="1130"/>
                  </a:cubicBezTo>
                  <a:cubicBezTo>
                    <a:pt x="116" y="1138"/>
                    <a:pt x="135" y="1143"/>
                    <a:pt x="154" y="1143"/>
                  </a:cubicBezTo>
                  <a:cubicBezTo>
                    <a:pt x="208" y="1143"/>
                    <a:pt x="257" y="1112"/>
                    <a:pt x="279" y="1063"/>
                  </a:cubicBezTo>
                  <a:cubicBezTo>
                    <a:pt x="346" y="913"/>
                    <a:pt x="411" y="761"/>
                    <a:pt x="482" y="611"/>
                  </a:cubicBezTo>
                  <a:cubicBezTo>
                    <a:pt x="545" y="475"/>
                    <a:pt x="616" y="340"/>
                    <a:pt x="681" y="204"/>
                  </a:cubicBezTo>
                  <a:cubicBezTo>
                    <a:pt x="714" y="133"/>
                    <a:pt x="683" y="47"/>
                    <a:pt x="612" y="14"/>
                  </a:cubicBezTo>
                  <a:cubicBezTo>
                    <a:pt x="592" y="5"/>
                    <a:pt x="571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1" name="Google Shape;13981;p25"/>
            <p:cNvSpPr/>
            <p:nvPr/>
          </p:nvSpPr>
          <p:spPr>
            <a:xfrm>
              <a:off x="7816755" y="4121877"/>
              <a:ext cx="12111" cy="10362"/>
            </a:xfrm>
            <a:custGeom>
              <a:avLst/>
              <a:gdLst/>
              <a:ahLst/>
              <a:cxnLst/>
              <a:rect l="l" t="t" r="r" b="b"/>
              <a:pathLst>
                <a:path w="360" h="308" extrusionOk="0">
                  <a:moveTo>
                    <a:pt x="157" y="0"/>
                  </a:moveTo>
                  <a:cubicBezTo>
                    <a:pt x="80" y="0"/>
                    <a:pt x="5" y="59"/>
                    <a:pt x="2" y="149"/>
                  </a:cubicBezTo>
                  <a:cubicBezTo>
                    <a:pt x="0" y="233"/>
                    <a:pt x="65" y="302"/>
                    <a:pt x="149" y="307"/>
                  </a:cubicBezTo>
                  <a:cubicBezTo>
                    <a:pt x="151" y="307"/>
                    <a:pt x="153" y="307"/>
                    <a:pt x="155" y="307"/>
                  </a:cubicBezTo>
                  <a:cubicBezTo>
                    <a:pt x="289" y="307"/>
                    <a:pt x="360" y="149"/>
                    <a:pt x="268" y="49"/>
                  </a:cubicBezTo>
                  <a:cubicBezTo>
                    <a:pt x="236" y="15"/>
                    <a:pt x="196" y="0"/>
                    <a:pt x="1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2" name="Google Shape;13982;p25"/>
            <p:cNvSpPr/>
            <p:nvPr/>
          </p:nvSpPr>
          <p:spPr>
            <a:xfrm>
              <a:off x="7681676" y="4231757"/>
              <a:ext cx="52617" cy="22440"/>
            </a:xfrm>
            <a:custGeom>
              <a:avLst/>
              <a:gdLst/>
              <a:ahLst/>
              <a:cxnLst/>
              <a:rect l="l" t="t" r="r" b="b"/>
              <a:pathLst>
                <a:path w="1564" h="667" extrusionOk="0">
                  <a:moveTo>
                    <a:pt x="153" y="0"/>
                  </a:moveTo>
                  <a:cubicBezTo>
                    <a:pt x="102" y="0"/>
                    <a:pt x="52" y="32"/>
                    <a:pt x="31" y="79"/>
                  </a:cubicBezTo>
                  <a:cubicBezTo>
                    <a:pt x="1" y="145"/>
                    <a:pt x="29" y="223"/>
                    <a:pt x="96" y="255"/>
                  </a:cubicBezTo>
                  <a:cubicBezTo>
                    <a:pt x="295" y="362"/>
                    <a:pt x="496" y="468"/>
                    <a:pt x="704" y="560"/>
                  </a:cubicBezTo>
                  <a:cubicBezTo>
                    <a:pt x="751" y="581"/>
                    <a:pt x="799" y="598"/>
                    <a:pt x="846" y="611"/>
                  </a:cubicBezTo>
                  <a:cubicBezTo>
                    <a:pt x="928" y="638"/>
                    <a:pt x="1012" y="655"/>
                    <a:pt x="1098" y="663"/>
                  </a:cubicBezTo>
                  <a:cubicBezTo>
                    <a:pt x="1128" y="665"/>
                    <a:pt x="1156" y="666"/>
                    <a:pt x="1185" y="666"/>
                  </a:cubicBezTo>
                  <a:cubicBezTo>
                    <a:pt x="1189" y="666"/>
                    <a:pt x="1194" y="666"/>
                    <a:pt x="1199" y="666"/>
                  </a:cubicBezTo>
                  <a:cubicBezTo>
                    <a:pt x="1249" y="666"/>
                    <a:pt x="1298" y="658"/>
                    <a:pt x="1346" y="644"/>
                  </a:cubicBezTo>
                  <a:cubicBezTo>
                    <a:pt x="1394" y="627"/>
                    <a:pt x="1440" y="603"/>
                    <a:pt x="1482" y="574"/>
                  </a:cubicBezTo>
                  <a:cubicBezTo>
                    <a:pt x="1549" y="527"/>
                    <a:pt x="1563" y="433"/>
                    <a:pt x="1512" y="369"/>
                  </a:cubicBezTo>
                  <a:cubicBezTo>
                    <a:pt x="1484" y="333"/>
                    <a:pt x="1443" y="314"/>
                    <a:pt x="1401" y="314"/>
                  </a:cubicBezTo>
                  <a:cubicBezTo>
                    <a:pt x="1367" y="314"/>
                    <a:pt x="1333" y="326"/>
                    <a:pt x="1305" y="351"/>
                  </a:cubicBezTo>
                  <a:lnTo>
                    <a:pt x="1303" y="351"/>
                  </a:lnTo>
                  <a:cubicBezTo>
                    <a:pt x="1299" y="356"/>
                    <a:pt x="1294" y="359"/>
                    <a:pt x="1288" y="362"/>
                  </a:cubicBezTo>
                  <a:cubicBezTo>
                    <a:pt x="1283" y="365"/>
                    <a:pt x="1275" y="370"/>
                    <a:pt x="1270" y="372"/>
                  </a:cubicBezTo>
                  <a:cubicBezTo>
                    <a:pt x="1264" y="373"/>
                    <a:pt x="1259" y="375"/>
                    <a:pt x="1253" y="378"/>
                  </a:cubicBezTo>
                  <a:cubicBezTo>
                    <a:pt x="1242" y="380"/>
                    <a:pt x="1231" y="383"/>
                    <a:pt x="1218" y="384"/>
                  </a:cubicBezTo>
                  <a:cubicBezTo>
                    <a:pt x="1213" y="386"/>
                    <a:pt x="1209" y="386"/>
                    <a:pt x="1204" y="386"/>
                  </a:cubicBezTo>
                  <a:cubicBezTo>
                    <a:pt x="1196" y="386"/>
                    <a:pt x="1189" y="386"/>
                    <a:pt x="1181" y="386"/>
                  </a:cubicBezTo>
                  <a:cubicBezTo>
                    <a:pt x="1147" y="386"/>
                    <a:pt x="1114" y="384"/>
                    <a:pt x="1080" y="381"/>
                  </a:cubicBezTo>
                  <a:cubicBezTo>
                    <a:pt x="1052" y="378"/>
                    <a:pt x="1025" y="373"/>
                    <a:pt x="996" y="367"/>
                  </a:cubicBezTo>
                  <a:cubicBezTo>
                    <a:pt x="935" y="350"/>
                    <a:pt x="876" y="331"/>
                    <a:pt x="816" y="310"/>
                  </a:cubicBezTo>
                  <a:cubicBezTo>
                    <a:pt x="609" y="223"/>
                    <a:pt x="408" y="118"/>
                    <a:pt x="206" y="14"/>
                  </a:cubicBezTo>
                  <a:cubicBezTo>
                    <a:pt x="190" y="5"/>
                    <a:pt x="171" y="0"/>
                    <a:pt x="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3" name="Google Shape;13983;p25"/>
            <p:cNvSpPr/>
            <p:nvPr/>
          </p:nvSpPr>
          <p:spPr>
            <a:xfrm>
              <a:off x="7787889" y="4143106"/>
              <a:ext cx="35594" cy="59480"/>
            </a:xfrm>
            <a:custGeom>
              <a:avLst/>
              <a:gdLst/>
              <a:ahLst/>
              <a:cxnLst/>
              <a:rect l="l" t="t" r="r" b="b"/>
              <a:pathLst>
                <a:path w="1058" h="1768" extrusionOk="0">
                  <a:moveTo>
                    <a:pt x="895" y="0"/>
                  </a:moveTo>
                  <a:cubicBezTo>
                    <a:pt x="847" y="0"/>
                    <a:pt x="800" y="25"/>
                    <a:pt x="773" y="70"/>
                  </a:cubicBezTo>
                  <a:lnTo>
                    <a:pt x="773" y="69"/>
                  </a:lnTo>
                  <a:cubicBezTo>
                    <a:pt x="705" y="183"/>
                    <a:pt x="643" y="297"/>
                    <a:pt x="586" y="420"/>
                  </a:cubicBezTo>
                  <a:cubicBezTo>
                    <a:pt x="529" y="542"/>
                    <a:pt x="473" y="665"/>
                    <a:pt x="416" y="787"/>
                  </a:cubicBezTo>
                  <a:cubicBezTo>
                    <a:pt x="295" y="1053"/>
                    <a:pt x="168" y="1316"/>
                    <a:pt x="35" y="1576"/>
                  </a:cubicBezTo>
                  <a:cubicBezTo>
                    <a:pt x="0" y="1641"/>
                    <a:pt x="37" y="1726"/>
                    <a:pt x="101" y="1756"/>
                  </a:cubicBezTo>
                  <a:cubicBezTo>
                    <a:pt x="117" y="1763"/>
                    <a:pt x="133" y="1768"/>
                    <a:pt x="150" y="1768"/>
                  </a:cubicBezTo>
                  <a:cubicBezTo>
                    <a:pt x="152" y="1768"/>
                    <a:pt x="154" y="1767"/>
                    <a:pt x="157" y="1767"/>
                  </a:cubicBezTo>
                  <a:cubicBezTo>
                    <a:pt x="209" y="1767"/>
                    <a:pt x="258" y="1737"/>
                    <a:pt x="280" y="1688"/>
                  </a:cubicBezTo>
                  <a:cubicBezTo>
                    <a:pt x="391" y="1466"/>
                    <a:pt x="497" y="1242"/>
                    <a:pt x="605" y="1018"/>
                  </a:cubicBezTo>
                  <a:cubicBezTo>
                    <a:pt x="700" y="817"/>
                    <a:pt x="793" y="618"/>
                    <a:pt x="891" y="420"/>
                  </a:cubicBezTo>
                  <a:lnTo>
                    <a:pt x="891" y="420"/>
                  </a:lnTo>
                  <a:lnTo>
                    <a:pt x="885" y="431"/>
                  </a:lnTo>
                  <a:cubicBezTo>
                    <a:pt x="921" y="363"/>
                    <a:pt x="963" y="297"/>
                    <a:pt x="1005" y="232"/>
                  </a:cubicBezTo>
                  <a:cubicBezTo>
                    <a:pt x="1058" y="168"/>
                    <a:pt x="1043" y="73"/>
                    <a:pt x="975" y="26"/>
                  </a:cubicBezTo>
                  <a:cubicBezTo>
                    <a:pt x="951" y="9"/>
                    <a:pt x="923" y="0"/>
                    <a:pt x="8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4" name="Google Shape;13984;p25"/>
            <p:cNvSpPr/>
            <p:nvPr/>
          </p:nvSpPr>
          <p:spPr>
            <a:xfrm>
              <a:off x="7666401" y="4220891"/>
              <a:ext cx="58773" cy="32936"/>
            </a:xfrm>
            <a:custGeom>
              <a:avLst/>
              <a:gdLst/>
              <a:ahLst/>
              <a:cxnLst/>
              <a:rect l="l" t="t" r="r" b="b"/>
              <a:pathLst>
                <a:path w="1747" h="979" extrusionOk="0">
                  <a:moveTo>
                    <a:pt x="151" y="1"/>
                  </a:moveTo>
                  <a:cubicBezTo>
                    <a:pt x="119" y="1"/>
                    <a:pt x="86" y="13"/>
                    <a:pt x="61" y="36"/>
                  </a:cubicBezTo>
                  <a:cubicBezTo>
                    <a:pt x="5" y="87"/>
                    <a:pt x="0" y="172"/>
                    <a:pt x="49" y="228"/>
                  </a:cubicBezTo>
                  <a:cubicBezTo>
                    <a:pt x="144" y="326"/>
                    <a:pt x="239" y="427"/>
                    <a:pt x="349" y="509"/>
                  </a:cubicBezTo>
                  <a:cubicBezTo>
                    <a:pt x="396" y="546"/>
                    <a:pt x="445" y="581"/>
                    <a:pt x="496" y="612"/>
                  </a:cubicBezTo>
                  <a:cubicBezTo>
                    <a:pt x="554" y="646"/>
                    <a:pt x="610" y="676"/>
                    <a:pt x="670" y="706"/>
                  </a:cubicBezTo>
                  <a:cubicBezTo>
                    <a:pt x="776" y="755"/>
                    <a:pt x="885" y="796"/>
                    <a:pt x="999" y="828"/>
                  </a:cubicBezTo>
                  <a:cubicBezTo>
                    <a:pt x="1107" y="861"/>
                    <a:pt x="1219" y="878"/>
                    <a:pt x="1328" y="902"/>
                  </a:cubicBezTo>
                  <a:cubicBezTo>
                    <a:pt x="1381" y="916"/>
                    <a:pt x="1433" y="931"/>
                    <a:pt x="1485" y="950"/>
                  </a:cubicBezTo>
                  <a:cubicBezTo>
                    <a:pt x="1496" y="954"/>
                    <a:pt x="1507" y="959"/>
                    <a:pt x="1518" y="963"/>
                  </a:cubicBezTo>
                  <a:lnTo>
                    <a:pt x="1518" y="963"/>
                  </a:lnTo>
                  <a:cubicBezTo>
                    <a:pt x="1538" y="974"/>
                    <a:pt x="1560" y="978"/>
                    <a:pt x="1582" y="978"/>
                  </a:cubicBezTo>
                  <a:cubicBezTo>
                    <a:pt x="1637" y="978"/>
                    <a:pt x="1688" y="946"/>
                    <a:pt x="1712" y="896"/>
                  </a:cubicBezTo>
                  <a:cubicBezTo>
                    <a:pt x="1746" y="818"/>
                    <a:pt x="1705" y="726"/>
                    <a:pt x="1625" y="699"/>
                  </a:cubicBezTo>
                  <a:cubicBezTo>
                    <a:pt x="1556" y="677"/>
                    <a:pt x="1488" y="655"/>
                    <a:pt x="1417" y="638"/>
                  </a:cubicBezTo>
                  <a:cubicBezTo>
                    <a:pt x="1335" y="617"/>
                    <a:pt x="1251" y="603"/>
                    <a:pt x="1167" y="585"/>
                  </a:cubicBezTo>
                  <a:cubicBezTo>
                    <a:pt x="1118" y="573"/>
                    <a:pt x="1069" y="560"/>
                    <a:pt x="1021" y="546"/>
                  </a:cubicBezTo>
                  <a:cubicBezTo>
                    <a:pt x="977" y="533"/>
                    <a:pt x="936" y="517"/>
                    <a:pt x="893" y="503"/>
                  </a:cubicBezTo>
                  <a:cubicBezTo>
                    <a:pt x="831" y="476"/>
                    <a:pt x="771" y="449"/>
                    <a:pt x="713" y="419"/>
                  </a:cubicBezTo>
                  <a:cubicBezTo>
                    <a:pt x="660" y="389"/>
                    <a:pt x="611" y="358"/>
                    <a:pt x="561" y="326"/>
                  </a:cubicBezTo>
                  <a:cubicBezTo>
                    <a:pt x="526" y="301"/>
                    <a:pt x="494" y="275"/>
                    <a:pt x="459" y="247"/>
                  </a:cubicBezTo>
                  <a:cubicBezTo>
                    <a:pt x="426" y="217"/>
                    <a:pt x="395" y="187"/>
                    <a:pt x="361" y="155"/>
                  </a:cubicBezTo>
                  <a:cubicBezTo>
                    <a:pt x="325" y="118"/>
                    <a:pt x="288" y="82"/>
                    <a:pt x="252" y="46"/>
                  </a:cubicBezTo>
                  <a:cubicBezTo>
                    <a:pt x="225" y="16"/>
                    <a:pt x="188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5" name="Google Shape;13985;p25"/>
            <p:cNvSpPr/>
            <p:nvPr/>
          </p:nvSpPr>
          <p:spPr>
            <a:xfrm>
              <a:off x="7607188" y="4131869"/>
              <a:ext cx="23516" cy="37747"/>
            </a:xfrm>
            <a:custGeom>
              <a:avLst/>
              <a:gdLst/>
              <a:ahLst/>
              <a:cxnLst/>
              <a:rect l="l" t="t" r="r" b="b"/>
              <a:pathLst>
                <a:path w="699" h="1122" extrusionOk="0">
                  <a:moveTo>
                    <a:pt x="153" y="1"/>
                  </a:moveTo>
                  <a:cubicBezTo>
                    <a:pt x="106" y="1"/>
                    <a:pt x="59" y="26"/>
                    <a:pt x="33" y="65"/>
                  </a:cubicBezTo>
                  <a:cubicBezTo>
                    <a:pt x="11" y="96"/>
                    <a:pt x="0" y="132"/>
                    <a:pt x="2" y="170"/>
                  </a:cubicBezTo>
                  <a:cubicBezTo>
                    <a:pt x="2" y="194"/>
                    <a:pt x="5" y="217"/>
                    <a:pt x="10" y="241"/>
                  </a:cubicBezTo>
                  <a:cubicBezTo>
                    <a:pt x="13" y="259"/>
                    <a:pt x="16" y="276"/>
                    <a:pt x="21" y="293"/>
                  </a:cubicBezTo>
                  <a:cubicBezTo>
                    <a:pt x="30" y="336"/>
                    <a:pt x="60" y="373"/>
                    <a:pt x="100" y="392"/>
                  </a:cubicBezTo>
                  <a:cubicBezTo>
                    <a:pt x="118" y="401"/>
                    <a:pt x="137" y="405"/>
                    <a:pt x="157" y="405"/>
                  </a:cubicBezTo>
                  <a:cubicBezTo>
                    <a:pt x="166" y="405"/>
                    <a:pt x="174" y="404"/>
                    <a:pt x="182" y="403"/>
                  </a:cubicBezTo>
                  <a:cubicBezTo>
                    <a:pt x="200" y="441"/>
                    <a:pt x="217" y="479"/>
                    <a:pt x="234" y="517"/>
                  </a:cubicBezTo>
                  <a:lnTo>
                    <a:pt x="234" y="515"/>
                  </a:lnTo>
                  <a:lnTo>
                    <a:pt x="236" y="518"/>
                  </a:lnTo>
                  <a:cubicBezTo>
                    <a:pt x="237" y="521"/>
                    <a:pt x="238" y="523"/>
                    <a:pt x="239" y="526"/>
                  </a:cubicBezTo>
                  <a:lnTo>
                    <a:pt x="239" y="526"/>
                  </a:lnTo>
                  <a:cubicBezTo>
                    <a:pt x="239" y="525"/>
                    <a:pt x="238" y="524"/>
                    <a:pt x="238" y="523"/>
                  </a:cubicBezTo>
                  <a:lnTo>
                    <a:pt x="238" y="523"/>
                  </a:lnTo>
                  <a:cubicBezTo>
                    <a:pt x="309" y="689"/>
                    <a:pt x="363" y="859"/>
                    <a:pt x="416" y="1031"/>
                  </a:cubicBezTo>
                  <a:lnTo>
                    <a:pt x="415" y="1031"/>
                  </a:lnTo>
                  <a:cubicBezTo>
                    <a:pt x="436" y="1086"/>
                    <a:pt x="489" y="1121"/>
                    <a:pt x="545" y="1121"/>
                  </a:cubicBezTo>
                  <a:cubicBezTo>
                    <a:pt x="560" y="1121"/>
                    <a:pt x="576" y="1119"/>
                    <a:pt x="591" y="1113"/>
                  </a:cubicBezTo>
                  <a:cubicBezTo>
                    <a:pt x="662" y="1087"/>
                    <a:pt x="698" y="1009"/>
                    <a:pt x="673" y="938"/>
                  </a:cubicBezTo>
                  <a:cubicBezTo>
                    <a:pt x="625" y="795"/>
                    <a:pt x="578" y="653"/>
                    <a:pt x="524" y="512"/>
                  </a:cubicBezTo>
                  <a:cubicBezTo>
                    <a:pt x="502" y="449"/>
                    <a:pt x="472" y="385"/>
                    <a:pt x="445" y="324"/>
                  </a:cubicBezTo>
                  <a:cubicBezTo>
                    <a:pt x="423" y="268"/>
                    <a:pt x="394" y="213"/>
                    <a:pt x="363" y="162"/>
                  </a:cubicBezTo>
                  <a:cubicBezTo>
                    <a:pt x="342" y="127"/>
                    <a:pt x="317" y="96"/>
                    <a:pt x="290" y="67"/>
                  </a:cubicBezTo>
                  <a:cubicBezTo>
                    <a:pt x="266" y="45"/>
                    <a:pt x="239" y="28"/>
                    <a:pt x="211" y="15"/>
                  </a:cubicBezTo>
                  <a:cubicBezTo>
                    <a:pt x="193" y="5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6" name="Google Shape;13986;p25"/>
            <p:cNvSpPr/>
            <p:nvPr/>
          </p:nvSpPr>
          <p:spPr>
            <a:xfrm>
              <a:off x="7559044" y="4031745"/>
              <a:ext cx="29740" cy="55275"/>
            </a:xfrm>
            <a:custGeom>
              <a:avLst/>
              <a:gdLst/>
              <a:ahLst/>
              <a:cxnLst/>
              <a:rect l="l" t="t" r="r" b="b"/>
              <a:pathLst>
                <a:path w="884" h="1643" extrusionOk="0">
                  <a:moveTo>
                    <a:pt x="171" y="1"/>
                  </a:moveTo>
                  <a:cubicBezTo>
                    <a:pt x="118" y="1"/>
                    <a:pt x="66" y="31"/>
                    <a:pt x="41" y="83"/>
                  </a:cubicBezTo>
                  <a:cubicBezTo>
                    <a:pt x="0" y="162"/>
                    <a:pt x="49" y="263"/>
                    <a:pt x="81" y="336"/>
                  </a:cubicBezTo>
                  <a:cubicBezTo>
                    <a:pt x="100" y="379"/>
                    <a:pt x="119" y="425"/>
                    <a:pt x="138" y="469"/>
                  </a:cubicBezTo>
                  <a:cubicBezTo>
                    <a:pt x="176" y="555"/>
                    <a:pt x="214" y="640"/>
                    <a:pt x="250" y="726"/>
                  </a:cubicBezTo>
                  <a:cubicBezTo>
                    <a:pt x="249" y="721"/>
                    <a:pt x="245" y="714"/>
                    <a:pt x="244" y="710"/>
                  </a:cubicBezTo>
                  <a:lnTo>
                    <a:pt x="244" y="710"/>
                  </a:lnTo>
                  <a:cubicBezTo>
                    <a:pt x="263" y="756"/>
                    <a:pt x="283" y="802"/>
                    <a:pt x="302" y="849"/>
                  </a:cubicBezTo>
                  <a:cubicBezTo>
                    <a:pt x="404" y="1083"/>
                    <a:pt x="503" y="1319"/>
                    <a:pt x="605" y="1555"/>
                  </a:cubicBezTo>
                  <a:cubicBezTo>
                    <a:pt x="619" y="1595"/>
                    <a:pt x="651" y="1625"/>
                    <a:pt x="690" y="1637"/>
                  </a:cubicBezTo>
                  <a:lnTo>
                    <a:pt x="692" y="1636"/>
                  </a:lnTo>
                  <a:cubicBezTo>
                    <a:pt x="705" y="1640"/>
                    <a:pt x="719" y="1642"/>
                    <a:pt x="733" y="1642"/>
                  </a:cubicBezTo>
                  <a:cubicBezTo>
                    <a:pt x="753" y="1642"/>
                    <a:pt x="774" y="1637"/>
                    <a:pt x="793" y="1628"/>
                  </a:cubicBezTo>
                  <a:cubicBezTo>
                    <a:pt x="856" y="1593"/>
                    <a:pt x="883" y="1514"/>
                    <a:pt x="850" y="1447"/>
                  </a:cubicBezTo>
                  <a:cubicBezTo>
                    <a:pt x="809" y="1357"/>
                    <a:pt x="769" y="1267"/>
                    <a:pt x="730" y="1175"/>
                  </a:cubicBezTo>
                  <a:cubicBezTo>
                    <a:pt x="662" y="1015"/>
                    <a:pt x="594" y="854"/>
                    <a:pt x="527" y="692"/>
                  </a:cubicBezTo>
                  <a:cubicBezTo>
                    <a:pt x="496" y="616"/>
                    <a:pt x="462" y="540"/>
                    <a:pt x="432" y="463"/>
                  </a:cubicBezTo>
                  <a:cubicBezTo>
                    <a:pt x="391" y="363"/>
                    <a:pt x="347" y="263"/>
                    <a:pt x="315" y="160"/>
                  </a:cubicBezTo>
                  <a:lnTo>
                    <a:pt x="315" y="160"/>
                  </a:lnTo>
                  <a:cubicBezTo>
                    <a:pt x="317" y="167"/>
                    <a:pt x="318" y="172"/>
                    <a:pt x="320" y="178"/>
                  </a:cubicBezTo>
                  <a:cubicBezTo>
                    <a:pt x="317" y="170"/>
                    <a:pt x="315" y="162"/>
                    <a:pt x="314" y="154"/>
                  </a:cubicBezTo>
                  <a:cubicBezTo>
                    <a:pt x="318" y="102"/>
                    <a:pt x="293" y="51"/>
                    <a:pt x="249" y="23"/>
                  </a:cubicBezTo>
                  <a:cubicBezTo>
                    <a:pt x="224" y="8"/>
                    <a:pt x="198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7" name="Google Shape;13987;p25"/>
            <p:cNvSpPr/>
            <p:nvPr/>
          </p:nvSpPr>
          <p:spPr>
            <a:xfrm>
              <a:off x="7514769" y="3954937"/>
              <a:ext cx="25064" cy="42827"/>
            </a:xfrm>
            <a:custGeom>
              <a:avLst/>
              <a:gdLst/>
              <a:ahLst/>
              <a:cxnLst/>
              <a:rect l="l" t="t" r="r" b="b"/>
              <a:pathLst>
                <a:path w="745" h="1273" extrusionOk="0">
                  <a:moveTo>
                    <a:pt x="148" y="0"/>
                  </a:moveTo>
                  <a:cubicBezTo>
                    <a:pt x="133" y="0"/>
                    <a:pt x="118" y="3"/>
                    <a:pt x="104" y="7"/>
                  </a:cubicBezTo>
                  <a:cubicBezTo>
                    <a:pt x="54" y="25"/>
                    <a:pt x="18" y="69"/>
                    <a:pt x="10" y="121"/>
                  </a:cubicBezTo>
                  <a:cubicBezTo>
                    <a:pt x="1" y="183"/>
                    <a:pt x="35" y="245"/>
                    <a:pt x="62" y="298"/>
                  </a:cubicBezTo>
                  <a:cubicBezTo>
                    <a:pt x="92" y="359"/>
                    <a:pt x="124" y="419"/>
                    <a:pt x="154" y="479"/>
                  </a:cubicBezTo>
                  <a:cubicBezTo>
                    <a:pt x="210" y="593"/>
                    <a:pt x="260" y="708"/>
                    <a:pt x="312" y="824"/>
                  </a:cubicBezTo>
                  <a:cubicBezTo>
                    <a:pt x="309" y="819"/>
                    <a:pt x="308" y="813"/>
                    <a:pt x="305" y="808"/>
                  </a:cubicBezTo>
                  <a:lnTo>
                    <a:pt x="305" y="808"/>
                  </a:lnTo>
                  <a:cubicBezTo>
                    <a:pt x="358" y="933"/>
                    <a:pt x="412" y="1058"/>
                    <a:pt x="464" y="1185"/>
                  </a:cubicBezTo>
                  <a:cubicBezTo>
                    <a:pt x="485" y="1237"/>
                    <a:pt x="536" y="1272"/>
                    <a:pt x="591" y="1272"/>
                  </a:cubicBezTo>
                  <a:cubicBezTo>
                    <a:pt x="607" y="1272"/>
                    <a:pt x="621" y="1270"/>
                    <a:pt x="637" y="1264"/>
                  </a:cubicBezTo>
                  <a:cubicBezTo>
                    <a:pt x="702" y="1242"/>
                    <a:pt x="745" y="1161"/>
                    <a:pt x="716" y="1093"/>
                  </a:cubicBezTo>
                  <a:cubicBezTo>
                    <a:pt x="648" y="930"/>
                    <a:pt x="578" y="767"/>
                    <a:pt x="509" y="604"/>
                  </a:cubicBezTo>
                  <a:cubicBezTo>
                    <a:pt x="445" y="455"/>
                    <a:pt x="374" y="311"/>
                    <a:pt x="308" y="162"/>
                  </a:cubicBezTo>
                  <a:cubicBezTo>
                    <a:pt x="301" y="151"/>
                    <a:pt x="298" y="140"/>
                    <a:pt x="293" y="129"/>
                  </a:cubicBezTo>
                  <a:cubicBezTo>
                    <a:pt x="290" y="51"/>
                    <a:pt x="220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8" name="Google Shape;13988;p25"/>
            <p:cNvSpPr/>
            <p:nvPr/>
          </p:nvSpPr>
          <p:spPr>
            <a:xfrm>
              <a:off x="7466692" y="3874259"/>
              <a:ext cx="31658" cy="40943"/>
            </a:xfrm>
            <a:custGeom>
              <a:avLst/>
              <a:gdLst/>
              <a:ahLst/>
              <a:cxnLst/>
              <a:rect l="l" t="t" r="r" b="b"/>
              <a:pathLst>
                <a:path w="941" h="1217" extrusionOk="0">
                  <a:moveTo>
                    <a:pt x="633" y="1055"/>
                  </a:moveTo>
                  <a:lnTo>
                    <a:pt x="633" y="1055"/>
                  </a:lnTo>
                  <a:cubicBezTo>
                    <a:pt x="633" y="1058"/>
                    <a:pt x="635" y="1059"/>
                    <a:pt x="636" y="1061"/>
                  </a:cubicBezTo>
                  <a:lnTo>
                    <a:pt x="636" y="1061"/>
                  </a:lnTo>
                  <a:lnTo>
                    <a:pt x="633" y="1055"/>
                  </a:lnTo>
                  <a:close/>
                  <a:moveTo>
                    <a:pt x="166" y="0"/>
                  </a:moveTo>
                  <a:cubicBezTo>
                    <a:pt x="115" y="0"/>
                    <a:pt x="66" y="27"/>
                    <a:pt x="40" y="75"/>
                  </a:cubicBezTo>
                  <a:cubicBezTo>
                    <a:pt x="0" y="146"/>
                    <a:pt x="30" y="237"/>
                    <a:pt x="105" y="271"/>
                  </a:cubicBezTo>
                  <a:lnTo>
                    <a:pt x="130" y="286"/>
                  </a:lnTo>
                  <a:lnTo>
                    <a:pt x="151" y="297"/>
                  </a:lnTo>
                  <a:cubicBezTo>
                    <a:pt x="181" y="320"/>
                    <a:pt x="209" y="346"/>
                    <a:pt x="236" y="371"/>
                  </a:cubicBezTo>
                  <a:cubicBezTo>
                    <a:pt x="258" y="395"/>
                    <a:pt x="280" y="417"/>
                    <a:pt x="301" y="441"/>
                  </a:cubicBezTo>
                  <a:cubicBezTo>
                    <a:pt x="355" y="514"/>
                    <a:pt x="404" y="590"/>
                    <a:pt x="450" y="667"/>
                  </a:cubicBezTo>
                  <a:cubicBezTo>
                    <a:pt x="518" y="795"/>
                    <a:pt x="578" y="928"/>
                    <a:pt x="637" y="1061"/>
                  </a:cubicBezTo>
                  <a:cubicBezTo>
                    <a:pt x="636" y="1061"/>
                    <a:pt x="636" y="1061"/>
                    <a:pt x="636" y="1061"/>
                  </a:cubicBezTo>
                  <a:lnTo>
                    <a:pt x="636" y="1061"/>
                  </a:lnTo>
                  <a:lnTo>
                    <a:pt x="640" y="1069"/>
                  </a:lnTo>
                  <a:lnTo>
                    <a:pt x="641" y="1071"/>
                  </a:lnTo>
                  <a:lnTo>
                    <a:pt x="641" y="1069"/>
                  </a:lnTo>
                  <a:cubicBezTo>
                    <a:pt x="649" y="1090"/>
                    <a:pt x="657" y="1109"/>
                    <a:pt x="665" y="1129"/>
                  </a:cubicBezTo>
                  <a:cubicBezTo>
                    <a:pt x="686" y="1180"/>
                    <a:pt x="735" y="1215"/>
                    <a:pt x="790" y="1216"/>
                  </a:cubicBezTo>
                  <a:cubicBezTo>
                    <a:pt x="804" y="1216"/>
                    <a:pt x="820" y="1213"/>
                    <a:pt x="834" y="1208"/>
                  </a:cubicBezTo>
                  <a:cubicBezTo>
                    <a:pt x="898" y="1185"/>
                    <a:pt x="940" y="1106"/>
                    <a:pt x="914" y="1039"/>
                  </a:cubicBezTo>
                  <a:cubicBezTo>
                    <a:pt x="898" y="1004"/>
                    <a:pt x="883" y="971"/>
                    <a:pt x="868" y="936"/>
                  </a:cubicBezTo>
                  <a:lnTo>
                    <a:pt x="868" y="936"/>
                  </a:lnTo>
                  <a:cubicBezTo>
                    <a:pt x="871" y="941"/>
                    <a:pt x="872" y="946"/>
                    <a:pt x="876" y="952"/>
                  </a:cubicBezTo>
                  <a:cubicBezTo>
                    <a:pt x="868" y="935"/>
                    <a:pt x="861" y="919"/>
                    <a:pt x="853" y="903"/>
                  </a:cubicBezTo>
                  <a:cubicBezTo>
                    <a:pt x="801" y="772"/>
                    <a:pt x="739" y="642"/>
                    <a:pt x="670" y="518"/>
                  </a:cubicBezTo>
                  <a:cubicBezTo>
                    <a:pt x="625" y="436"/>
                    <a:pt x="575" y="357"/>
                    <a:pt x="519" y="282"/>
                  </a:cubicBezTo>
                  <a:cubicBezTo>
                    <a:pt x="442" y="184"/>
                    <a:pt x="350" y="86"/>
                    <a:pt x="241" y="21"/>
                  </a:cubicBezTo>
                  <a:cubicBezTo>
                    <a:pt x="217" y="7"/>
                    <a:pt x="191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89" name="Google Shape;13989;p25"/>
            <p:cNvSpPr/>
            <p:nvPr/>
          </p:nvSpPr>
          <p:spPr>
            <a:xfrm>
              <a:off x="7412728" y="3845763"/>
              <a:ext cx="33272" cy="16182"/>
            </a:xfrm>
            <a:custGeom>
              <a:avLst/>
              <a:gdLst/>
              <a:ahLst/>
              <a:cxnLst/>
              <a:rect l="l" t="t" r="r" b="b"/>
              <a:pathLst>
                <a:path w="989" h="481" extrusionOk="0">
                  <a:moveTo>
                    <a:pt x="290" y="325"/>
                  </a:moveTo>
                  <a:lnTo>
                    <a:pt x="290" y="325"/>
                  </a:lnTo>
                  <a:cubicBezTo>
                    <a:pt x="290" y="325"/>
                    <a:pt x="291" y="325"/>
                    <a:pt x="291" y="325"/>
                  </a:cubicBezTo>
                  <a:lnTo>
                    <a:pt x="291" y="325"/>
                  </a:lnTo>
                  <a:cubicBezTo>
                    <a:pt x="291" y="325"/>
                    <a:pt x="290" y="325"/>
                    <a:pt x="290" y="325"/>
                  </a:cubicBezTo>
                  <a:close/>
                  <a:moveTo>
                    <a:pt x="148" y="1"/>
                  </a:moveTo>
                  <a:cubicBezTo>
                    <a:pt x="119" y="1"/>
                    <a:pt x="91" y="9"/>
                    <a:pt x="67" y="26"/>
                  </a:cubicBezTo>
                  <a:cubicBezTo>
                    <a:pt x="24" y="56"/>
                    <a:pt x="1" y="105"/>
                    <a:pt x="5" y="157"/>
                  </a:cubicBezTo>
                  <a:cubicBezTo>
                    <a:pt x="10" y="208"/>
                    <a:pt x="42" y="252"/>
                    <a:pt x="88" y="275"/>
                  </a:cubicBezTo>
                  <a:cubicBezTo>
                    <a:pt x="130" y="289"/>
                    <a:pt x="172" y="300"/>
                    <a:pt x="216" y="308"/>
                  </a:cubicBezTo>
                  <a:cubicBezTo>
                    <a:pt x="244" y="314"/>
                    <a:pt x="273" y="321"/>
                    <a:pt x="302" y="327"/>
                  </a:cubicBezTo>
                  <a:lnTo>
                    <a:pt x="302" y="327"/>
                  </a:lnTo>
                  <a:cubicBezTo>
                    <a:pt x="298" y="327"/>
                    <a:pt x="294" y="326"/>
                    <a:pt x="291" y="325"/>
                  </a:cubicBezTo>
                  <a:lnTo>
                    <a:pt x="291" y="325"/>
                  </a:lnTo>
                  <a:cubicBezTo>
                    <a:pt x="465" y="368"/>
                    <a:pt x="634" y="416"/>
                    <a:pt x="803" y="474"/>
                  </a:cubicBezTo>
                  <a:cubicBezTo>
                    <a:pt x="816" y="479"/>
                    <a:pt x="829" y="480"/>
                    <a:pt x="841" y="480"/>
                  </a:cubicBezTo>
                  <a:cubicBezTo>
                    <a:pt x="898" y="480"/>
                    <a:pt x="950" y="442"/>
                    <a:pt x="968" y="387"/>
                  </a:cubicBezTo>
                  <a:cubicBezTo>
                    <a:pt x="988" y="317"/>
                    <a:pt x="949" y="243"/>
                    <a:pt x="881" y="221"/>
                  </a:cubicBezTo>
                  <a:cubicBezTo>
                    <a:pt x="757" y="176"/>
                    <a:pt x="634" y="137"/>
                    <a:pt x="507" y="99"/>
                  </a:cubicBezTo>
                  <a:cubicBezTo>
                    <a:pt x="411" y="70"/>
                    <a:pt x="311" y="48"/>
                    <a:pt x="214" y="17"/>
                  </a:cubicBezTo>
                  <a:cubicBezTo>
                    <a:pt x="193" y="6"/>
                    <a:pt x="171" y="1"/>
                    <a:pt x="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0" name="Google Shape;13990;p25"/>
            <p:cNvSpPr/>
            <p:nvPr/>
          </p:nvSpPr>
          <p:spPr>
            <a:xfrm>
              <a:off x="7347795" y="3853535"/>
              <a:ext cx="51372" cy="57495"/>
            </a:xfrm>
            <a:custGeom>
              <a:avLst/>
              <a:gdLst/>
              <a:ahLst/>
              <a:cxnLst/>
              <a:rect l="l" t="t" r="r" b="b"/>
              <a:pathLst>
                <a:path w="1527" h="1709" extrusionOk="0">
                  <a:moveTo>
                    <a:pt x="509" y="1298"/>
                  </a:moveTo>
                  <a:lnTo>
                    <a:pt x="509" y="1298"/>
                  </a:lnTo>
                  <a:cubicBezTo>
                    <a:pt x="507" y="1300"/>
                    <a:pt x="506" y="1302"/>
                    <a:pt x="504" y="1304"/>
                  </a:cubicBezTo>
                  <a:cubicBezTo>
                    <a:pt x="506" y="1302"/>
                    <a:pt x="507" y="1300"/>
                    <a:pt x="509" y="1298"/>
                  </a:cubicBezTo>
                  <a:close/>
                  <a:moveTo>
                    <a:pt x="1364" y="1"/>
                  </a:moveTo>
                  <a:cubicBezTo>
                    <a:pt x="1343" y="1"/>
                    <a:pt x="1320" y="6"/>
                    <a:pt x="1299" y="17"/>
                  </a:cubicBezTo>
                  <a:cubicBezTo>
                    <a:pt x="1288" y="21"/>
                    <a:pt x="1275" y="29"/>
                    <a:pt x="1264" y="36"/>
                  </a:cubicBezTo>
                  <a:cubicBezTo>
                    <a:pt x="1185" y="91"/>
                    <a:pt x="1111" y="154"/>
                    <a:pt x="1046" y="224"/>
                  </a:cubicBezTo>
                  <a:cubicBezTo>
                    <a:pt x="993" y="281"/>
                    <a:pt x="940" y="338"/>
                    <a:pt x="887" y="395"/>
                  </a:cubicBezTo>
                  <a:cubicBezTo>
                    <a:pt x="796" y="500"/>
                    <a:pt x="707" y="607"/>
                    <a:pt x="620" y="716"/>
                  </a:cubicBezTo>
                  <a:cubicBezTo>
                    <a:pt x="419" y="973"/>
                    <a:pt x="224" y="1234"/>
                    <a:pt x="41" y="1503"/>
                  </a:cubicBezTo>
                  <a:cubicBezTo>
                    <a:pt x="1" y="1566"/>
                    <a:pt x="18" y="1649"/>
                    <a:pt x="82" y="1688"/>
                  </a:cubicBezTo>
                  <a:cubicBezTo>
                    <a:pt x="102" y="1703"/>
                    <a:pt x="126" y="1709"/>
                    <a:pt x="151" y="1709"/>
                  </a:cubicBezTo>
                  <a:cubicBezTo>
                    <a:pt x="197" y="1709"/>
                    <a:pt x="240" y="1687"/>
                    <a:pt x="265" y="1649"/>
                  </a:cubicBezTo>
                  <a:cubicBezTo>
                    <a:pt x="346" y="1527"/>
                    <a:pt x="430" y="1408"/>
                    <a:pt x="514" y="1289"/>
                  </a:cubicBezTo>
                  <a:lnTo>
                    <a:pt x="514" y="1289"/>
                  </a:lnTo>
                  <a:cubicBezTo>
                    <a:pt x="512" y="1292"/>
                    <a:pt x="511" y="1295"/>
                    <a:pt x="509" y="1298"/>
                  </a:cubicBezTo>
                  <a:lnTo>
                    <a:pt x="509" y="1298"/>
                  </a:lnTo>
                  <a:cubicBezTo>
                    <a:pt x="612" y="1157"/>
                    <a:pt x="718" y="1017"/>
                    <a:pt x="830" y="883"/>
                  </a:cubicBezTo>
                  <a:cubicBezTo>
                    <a:pt x="884" y="819"/>
                    <a:pt x="938" y="754"/>
                    <a:pt x="992" y="691"/>
                  </a:cubicBezTo>
                  <a:cubicBezTo>
                    <a:pt x="1049" y="625"/>
                    <a:pt x="1107" y="561"/>
                    <a:pt x="1168" y="496"/>
                  </a:cubicBezTo>
                  <a:cubicBezTo>
                    <a:pt x="1229" y="433"/>
                    <a:pt x="1293" y="371"/>
                    <a:pt x="1361" y="314"/>
                  </a:cubicBezTo>
                  <a:cubicBezTo>
                    <a:pt x="1377" y="303"/>
                    <a:pt x="1391" y="294"/>
                    <a:pt x="1407" y="283"/>
                  </a:cubicBezTo>
                  <a:cubicBezTo>
                    <a:pt x="1415" y="279"/>
                    <a:pt x="1422" y="275"/>
                    <a:pt x="1430" y="272"/>
                  </a:cubicBezTo>
                  <a:cubicBezTo>
                    <a:pt x="1502" y="240"/>
                    <a:pt x="1527" y="145"/>
                    <a:pt x="1492" y="78"/>
                  </a:cubicBezTo>
                  <a:cubicBezTo>
                    <a:pt x="1467" y="29"/>
                    <a:pt x="1417" y="1"/>
                    <a:pt x="13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1" name="Google Shape;13991;p25"/>
            <p:cNvSpPr/>
            <p:nvPr/>
          </p:nvSpPr>
          <p:spPr>
            <a:xfrm>
              <a:off x="7301333" y="3938081"/>
              <a:ext cx="37074" cy="63382"/>
            </a:xfrm>
            <a:custGeom>
              <a:avLst/>
              <a:gdLst/>
              <a:ahLst/>
              <a:cxnLst/>
              <a:rect l="l" t="t" r="r" b="b"/>
              <a:pathLst>
                <a:path w="1102" h="1884" extrusionOk="0">
                  <a:moveTo>
                    <a:pt x="938" y="0"/>
                  </a:moveTo>
                  <a:cubicBezTo>
                    <a:pt x="889" y="0"/>
                    <a:pt x="842" y="25"/>
                    <a:pt x="815" y="70"/>
                  </a:cubicBezTo>
                  <a:cubicBezTo>
                    <a:pt x="735" y="200"/>
                    <a:pt x="663" y="333"/>
                    <a:pt x="598" y="470"/>
                  </a:cubicBezTo>
                  <a:cubicBezTo>
                    <a:pt x="541" y="592"/>
                    <a:pt x="488" y="716"/>
                    <a:pt x="432" y="839"/>
                  </a:cubicBezTo>
                  <a:cubicBezTo>
                    <a:pt x="304" y="1126"/>
                    <a:pt x="171" y="1409"/>
                    <a:pt x="30" y="1689"/>
                  </a:cubicBezTo>
                  <a:cubicBezTo>
                    <a:pt x="0" y="1759"/>
                    <a:pt x="30" y="1838"/>
                    <a:pt x="98" y="1870"/>
                  </a:cubicBezTo>
                  <a:cubicBezTo>
                    <a:pt x="114" y="1879"/>
                    <a:pt x="133" y="1884"/>
                    <a:pt x="154" y="1884"/>
                  </a:cubicBezTo>
                  <a:cubicBezTo>
                    <a:pt x="206" y="1884"/>
                    <a:pt x="255" y="1852"/>
                    <a:pt x="277" y="1805"/>
                  </a:cubicBezTo>
                  <a:cubicBezTo>
                    <a:pt x="389" y="1566"/>
                    <a:pt x="505" y="1327"/>
                    <a:pt x="614" y="1088"/>
                  </a:cubicBezTo>
                  <a:cubicBezTo>
                    <a:pt x="717" y="863"/>
                    <a:pt x="818" y="638"/>
                    <a:pt x="934" y="420"/>
                  </a:cubicBezTo>
                  <a:cubicBezTo>
                    <a:pt x="972" y="353"/>
                    <a:pt x="1013" y="288"/>
                    <a:pt x="1056" y="223"/>
                  </a:cubicBezTo>
                  <a:cubicBezTo>
                    <a:pt x="1102" y="157"/>
                    <a:pt x="1083" y="65"/>
                    <a:pt x="1015" y="22"/>
                  </a:cubicBezTo>
                  <a:cubicBezTo>
                    <a:pt x="991" y="7"/>
                    <a:pt x="964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2" name="Google Shape;13992;p25"/>
            <p:cNvSpPr/>
            <p:nvPr/>
          </p:nvSpPr>
          <p:spPr>
            <a:xfrm>
              <a:off x="7261365" y="4047323"/>
              <a:ext cx="25030" cy="36637"/>
            </a:xfrm>
            <a:custGeom>
              <a:avLst/>
              <a:gdLst/>
              <a:ahLst/>
              <a:cxnLst/>
              <a:rect l="l" t="t" r="r" b="b"/>
              <a:pathLst>
                <a:path w="744" h="1089" extrusionOk="0">
                  <a:moveTo>
                    <a:pt x="580" y="0"/>
                  </a:moveTo>
                  <a:cubicBezTo>
                    <a:pt x="534" y="0"/>
                    <a:pt x="490" y="22"/>
                    <a:pt x="463" y="62"/>
                  </a:cubicBezTo>
                  <a:cubicBezTo>
                    <a:pt x="385" y="188"/>
                    <a:pt x="319" y="320"/>
                    <a:pt x="254" y="451"/>
                  </a:cubicBezTo>
                  <a:cubicBezTo>
                    <a:pt x="181" y="598"/>
                    <a:pt x="107" y="744"/>
                    <a:pt x="34" y="889"/>
                  </a:cubicBezTo>
                  <a:cubicBezTo>
                    <a:pt x="1" y="959"/>
                    <a:pt x="32" y="1043"/>
                    <a:pt x="102" y="1075"/>
                  </a:cubicBezTo>
                  <a:cubicBezTo>
                    <a:pt x="120" y="1084"/>
                    <a:pt x="140" y="1089"/>
                    <a:pt x="161" y="1089"/>
                  </a:cubicBezTo>
                  <a:cubicBezTo>
                    <a:pt x="214" y="1087"/>
                    <a:pt x="265" y="1056"/>
                    <a:pt x="289" y="1007"/>
                  </a:cubicBezTo>
                  <a:cubicBezTo>
                    <a:pt x="392" y="798"/>
                    <a:pt x="493" y="587"/>
                    <a:pt x="602" y="381"/>
                  </a:cubicBezTo>
                  <a:cubicBezTo>
                    <a:pt x="634" y="324"/>
                    <a:pt x="667" y="270"/>
                    <a:pt x="704" y="217"/>
                  </a:cubicBezTo>
                  <a:cubicBezTo>
                    <a:pt x="743" y="150"/>
                    <a:pt x="723" y="65"/>
                    <a:pt x="658" y="24"/>
                  </a:cubicBezTo>
                  <a:cubicBezTo>
                    <a:pt x="634" y="8"/>
                    <a:pt x="606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3" name="Google Shape;13993;p25"/>
            <p:cNvSpPr/>
            <p:nvPr/>
          </p:nvSpPr>
          <p:spPr>
            <a:xfrm>
              <a:off x="7076459" y="4177591"/>
              <a:ext cx="125924" cy="268635"/>
            </a:xfrm>
            <a:custGeom>
              <a:avLst/>
              <a:gdLst/>
              <a:ahLst/>
              <a:cxnLst/>
              <a:rect l="l" t="t" r="r" b="b"/>
              <a:pathLst>
                <a:path w="3743" h="7985" extrusionOk="0">
                  <a:moveTo>
                    <a:pt x="3577" y="1"/>
                  </a:moveTo>
                  <a:cubicBezTo>
                    <a:pt x="3520" y="1"/>
                    <a:pt x="3466" y="35"/>
                    <a:pt x="3445" y="92"/>
                  </a:cubicBezTo>
                  <a:cubicBezTo>
                    <a:pt x="3361" y="278"/>
                    <a:pt x="3281" y="470"/>
                    <a:pt x="3200" y="657"/>
                  </a:cubicBezTo>
                  <a:cubicBezTo>
                    <a:pt x="3119" y="845"/>
                    <a:pt x="3037" y="1032"/>
                    <a:pt x="2955" y="1219"/>
                  </a:cubicBezTo>
                  <a:cubicBezTo>
                    <a:pt x="2709" y="1776"/>
                    <a:pt x="2464" y="2332"/>
                    <a:pt x="2215" y="2887"/>
                  </a:cubicBezTo>
                  <a:cubicBezTo>
                    <a:pt x="1971" y="3430"/>
                    <a:pt x="1729" y="3973"/>
                    <a:pt x="1489" y="4518"/>
                  </a:cubicBezTo>
                  <a:cubicBezTo>
                    <a:pt x="1245" y="5072"/>
                    <a:pt x="998" y="5626"/>
                    <a:pt x="749" y="6178"/>
                  </a:cubicBezTo>
                  <a:cubicBezTo>
                    <a:pt x="510" y="6710"/>
                    <a:pt x="278" y="7247"/>
                    <a:pt x="34" y="7779"/>
                  </a:cubicBezTo>
                  <a:cubicBezTo>
                    <a:pt x="1" y="7851"/>
                    <a:pt x="32" y="7938"/>
                    <a:pt x="105" y="7973"/>
                  </a:cubicBezTo>
                  <a:cubicBezTo>
                    <a:pt x="124" y="7981"/>
                    <a:pt x="145" y="7984"/>
                    <a:pt x="165" y="7984"/>
                  </a:cubicBezTo>
                  <a:cubicBezTo>
                    <a:pt x="222" y="7984"/>
                    <a:pt x="275" y="7951"/>
                    <a:pt x="300" y="7899"/>
                  </a:cubicBezTo>
                  <a:cubicBezTo>
                    <a:pt x="460" y="7525"/>
                    <a:pt x="626" y="7153"/>
                    <a:pt x="791" y="6780"/>
                  </a:cubicBezTo>
                  <a:cubicBezTo>
                    <a:pt x="1031" y="6230"/>
                    <a:pt x="1272" y="5681"/>
                    <a:pt x="1516" y="5132"/>
                  </a:cubicBezTo>
                  <a:cubicBezTo>
                    <a:pt x="1756" y="4590"/>
                    <a:pt x="1997" y="4048"/>
                    <a:pt x="2234" y="3505"/>
                  </a:cubicBezTo>
                  <a:cubicBezTo>
                    <a:pt x="2480" y="2946"/>
                    <a:pt x="2727" y="2387"/>
                    <a:pt x="2975" y="1830"/>
                  </a:cubicBezTo>
                  <a:cubicBezTo>
                    <a:pt x="3095" y="1559"/>
                    <a:pt x="3216" y="1288"/>
                    <a:pt x="3338" y="1019"/>
                  </a:cubicBezTo>
                  <a:cubicBezTo>
                    <a:pt x="3458" y="749"/>
                    <a:pt x="3585" y="481"/>
                    <a:pt x="3703" y="210"/>
                  </a:cubicBezTo>
                  <a:cubicBezTo>
                    <a:pt x="3743" y="138"/>
                    <a:pt x="3711" y="47"/>
                    <a:pt x="3637" y="14"/>
                  </a:cubicBezTo>
                  <a:cubicBezTo>
                    <a:pt x="3617" y="5"/>
                    <a:pt x="3597" y="1"/>
                    <a:pt x="3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4" name="Google Shape;13994;p25"/>
            <p:cNvSpPr/>
            <p:nvPr/>
          </p:nvSpPr>
          <p:spPr>
            <a:xfrm>
              <a:off x="7075819" y="4439642"/>
              <a:ext cx="583395" cy="14937"/>
            </a:xfrm>
            <a:custGeom>
              <a:avLst/>
              <a:gdLst/>
              <a:ahLst/>
              <a:cxnLst/>
              <a:rect l="l" t="t" r="r" b="b"/>
              <a:pathLst>
                <a:path w="17341" h="444" extrusionOk="0">
                  <a:moveTo>
                    <a:pt x="146" y="0"/>
                  </a:moveTo>
                  <a:cubicBezTo>
                    <a:pt x="70" y="0"/>
                    <a:pt x="7" y="60"/>
                    <a:pt x="4" y="137"/>
                  </a:cubicBezTo>
                  <a:cubicBezTo>
                    <a:pt x="1" y="219"/>
                    <a:pt x="66" y="286"/>
                    <a:pt x="146" y="286"/>
                  </a:cubicBezTo>
                  <a:lnTo>
                    <a:pt x="176" y="286"/>
                  </a:lnTo>
                  <a:cubicBezTo>
                    <a:pt x="264" y="285"/>
                    <a:pt x="352" y="284"/>
                    <a:pt x="440" y="284"/>
                  </a:cubicBezTo>
                  <a:cubicBezTo>
                    <a:pt x="615" y="284"/>
                    <a:pt x="792" y="286"/>
                    <a:pt x="968" y="286"/>
                  </a:cubicBezTo>
                  <a:lnTo>
                    <a:pt x="1782" y="290"/>
                  </a:lnTo>
                  <a:cubicBezTo>
                    <a:pt x="2505" y="295"/>
                    <a:pt x="3230" y="301"/>
                    <a:pt x="3953" y="309"/>
                  </a:cubicBezTo>
                  <a:cubicBezTo>
                    <a:pt x="4693" y="317"/>
                    <a:pt x="5433" y="324"/>
                    <a:pt x="6170" y="327"/>
                  </a:cubicBezTo>
                  <a:cubicBezTo>
                    <a:pt x="6906" y="330"/>
                    <a:pt x="7642" y="343"/>
                    <a:pt x="8376" y="346"/>
                  </a:cubicBezTo>
                  <a:cubicBezTo>
                    <a:pt x="9134" y="352"/>
                    <a:pt x="9893" y="358"/>
                    <a:pt x="10653" y="366"/>
                  </a:cubicBezTo>
                  <a:cubicBezTo>
                    <a:pt x="11395" y="374"/>
                    <a:pt x="12136" y="377"/>
                    <a:pt x="12878" y="385"/>
                  </a:cubicBezTo>
                  <a:cubicBezTo>
                    <a:pt x="13603" y="395"/>
                    <a:pt x="14327" y="404"/>
                    <a:pt x="15052" y="411"/>
                  </a:cubicBezTo>
                  <a:cubicBezTo>
                    <a:pt x="15238" y="412"/>
                    <a:pt x="15427" y="415"/>
                    <a:pt x="15614" y="419"/>
                  </a:cubicBezTo>
                  <a:cubicBezTo>
                    <a:pt x="15783" y="423"/>
                    <a:pt x="15952" y="428"/>
                    <a:pt x="16122" y="428"/>
                  </a:cubicBezTo>
                  <a:cubicBezTo>
                    <a:pt x="16476" y="428"/>
                    <a:pt x="16829" y="434"/>
                    <a:pt x="17182" y="444"/>
                  </a:cubicBezTo>
                  <a:lnTo>
                    <a:pt x="17187" y="441"/>
                  </a:lnTo>
                  <a:cubicBezTo>
                    <a:pt x="17268" y="441"/>
                    <a:pt x="17333" y="379"/>
                    <a:pt x="17338" y="300"/>
                  </a:cubicBezTo>
                  <a:cubicBezTo>
                    <a:pt x="17341" y="222"/>
                    <a:pt x="17276" y="146"/>
                    <a:pt x="17195" y="146"/>
                  </a:cubicBezTo>
                  <a:cubicBezTo>
                    <a:pt x="17044" y="147"/>
                    <a:pt x="16893" y="148"/>
                    <a:pt x="16743" y="148"/>
                  </a:cubicBezTo>
                  <a:cubicBezTo>
                    <a:pt x="16632" y="148"/>
                    <a:pt x="16522" y="148"/>
                    <a:pt x="16411" y="146"/>
                  </a:cubicBezTo>
                  <a:lnTo>
                    <a:pt x="15992" y="142"/>
                  </a:lnTo>
                  <a:cubicBezTo>
                    <a:pt x="15959" y="141"/>
                    <a:pt x="15925" y="140"/>
                    <a:pt x="15892" y="140"/>
                  </a:cubicBezTo>
                  <a:cubicBezTo>
                    <a:pt x="15793" y="140"/>
                    <a:pt x="15693" y="143"/>
                    <a:pt x="15593" y="143"/>
                  </a:cubicBezTo>
                  <a:cubicBezTo>
                    <a:pt x="15553" y="143"/>
                    <a:pt x="15514" y="143"/>
                    <a:pt x="15474" y="143"/>
                  </a:cubicBezTo>
                  <a:cubicBezTo>
                    <a:pt x="15151" y="143"/>
                    <a:pt x="14828" y="138"/>
                    <a:pt x="14506" y="137"/>
                  </a:cubicBezTo>
                  <a:cubicBezTo>
                    <a:pt x="14137" y="134"/>
                    <a:pt x="13766" y="131"/>
                    <a:pt x="13396" y="129"/>
                  </a:cubicBezTo>
                  <a:cubicBezTo>
                    <a:pt x="12665" y="127"/>
                    <a:pt x="11933" y="119"/>
                    <a:pt x="11200" y="113"/>
                  </a:cubicBezTo>
                  <a:cubicBezTo>
                    <a:pt x="10442" y="105"/>
                    <a:pt x="9682" y="99"/>
                    <a:pt x="8924" y="93"/>
                  </a:cubicBezTo>
                  <a:cubicBezTo>
                    <a:pt x="8568" y="89"/>
                    <a:pt x="8212" y="85"/>
                    <a:pt x="7855" y="81"/>
                  </a:cubicBezTo>
                  <a:cubicBezTo>
                    <a:pt x="7477" y="80"/>
                    <a:pt x="7099" y="77"/>
                    <a:pt x="6720" y="74"/>
                  </a:cubicBezTo>
                  <a:cubicBezTo>
                    <a:pt x="5980" y="66"/>
                    <a:pt x="5237" y="55"/>
                    <a:pt x="4496" y="50"/>
                  </a:cubicBezTo>
                  <a:cubicBezTo>
                    <a:pt x="3757" y="43"/>
                    <a:pt x="3018" y="39"/>
                    <a:pt x="2279" y="32"/>
                  </a:cubicBezTo>
                  <a:cubicBezTo>
                    <a:pt x="1926" y="29"/>
                    <a:pt x="1574" y="23"/>
                    <a:pt x="1221" y="20"/>
                  </a:cubicBezTo>
                  <a:cubicBezTo>
                    <a:pt x="1038" y="17"/>
                    <a:pt x="854" y="13"/>
                    <a:pt x="669" y="12"/>
                  </a:cubicBezTo>
                  <a:cubicBezTo>
                    <a:pt x="574" y="10"/>
                    <a:pt x="479" y="9"/>
                    <a:pt x="384" y="7"/>
                  </a:cubicBezTo>
                  <a:cubicBezTo>
                    <a:pt x="308" y="5"/>
                    <a:pt x="232" y="1"/>
                    <a:pt x="157" y="1"/>
                  </a:cubicBezTo>
                  <a:cubicBezTo>
                    <a:pt x="154" y="0"/>
                    <a:pt x="150" y="0"/>
                    <a:pt x="1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5" name="Google Shape;13995;p25"/>
            <p:cNvSpPr/>
            <p:nvPr/>
          </p:nvSpPr>
          <p:spPr>
            <a:xfrm>
              <a:off x="7216652" y="4335649"/>
              <a:ext cx="45821" cy="91777"/>
            </a:xfrm>
            <a:custGeom>
              <a:avLst/>
              <a:gdLst/>
              <a:ahLst/>
              <a:cxnLst/>
              <a:rect l="l" t="t" r="r" b="b"/>
              <a:pathLst>
                <a:path w="1362" h="2728" extrusionOk="0">
                  <a:moveTo>
                    <a:pt x="953" y="1159"/>
                  </a:moveTo>
                  <a:lnTo>
                    <a:pt x="917" y="1289"/>
                  </a:lnTo>
                  <a:lnTo>
                    <a:pt x="901" y="1297"/>
                  </a:lnTo>
                  <a:cubicBezTo>
                    <a:pt x="837" y="1333"/>
                    <a:pt x="774" y="1369"/>
                    <a:pt x="712" y="1406"/>
                  </a:cubicBezTo>
                  <a:cubicBezTo>
                    <a:pt x="739" y="1380"/>
                    <a:pt x="765" y="1354"/>
                    <a:pt x="792" y="1327"/>
                  </a:cubicBezTo>
                  <a:cubicBezTo>
                    <a:pt x="842" y="1278"/>
                    <a:pt x="890" y="1227"/>
                    <a:pt x="937" y="1176"/>
                  </a:cubicBezTo>
                  <a:cubicBezTo>
                    <a:pt x="942" y="1172"/>
                    <a:pt x="948" y="1165"/>
                    <a:pt x="953" y="1159"/>
                  </a:cubicBezTo>
                  <a:close/>
                  <a:moveTo>
                    <a:pt x="382" y="2427"/>
                  </a:moveTo>
                  <a:cubicBezTo>
                    <a:pt x="380" y="2427"/>
                    <a:pt x="379" y="2428"/>
                    <a:pt x="377" y="2428"/>
                  </a:cubicBezTo>
                  <a:lnTo>
                    <a:pt x="377" y="2428"/>
                  </a:lnTo>
                  <a:cubicBezTo>
                    <a:pt x="379" y="2428"/>
                    <a:pt x="380" y="2427"/>
                    <a:pt x="382" y="2427"/>
                  </a:cubicBezTo>
                  <a:close/>
                  <a:moveTo>
                    <a:pt x="804" y="1664"/>
                  </a:moveTo>
                  <a:lnTo>
                    <a:pt x="804" y="1664"/>
                  </a:lnTo>
                  <a:cubicBezTo>
                    <a:pt x="782" y="1732"/>
                    <a:pt x="758" y="1802"/>
                    <a:pt x="733" y="1870"/>
                  </a:cubicBezTo>
                  <a:cubicBezTo>
                    <a:pt x="686" y="1984"/>
                    <a:pt x="636" y="2094"/>
                    <a:pt x="581" y="2204"/>
                  </a:cubicBezTo>
                  <a:cubicBezTo>
                    <a:pt x="559" y="2238"/>
                    <a:pt x="540" y="2272"/>
                    <a:pt x="516" y="2305"/>
                  </a:cubicBezTo>
                  <a:cubicBezTo>
                    <a:pt x="502" y="2322"/>
                    <a:pt x="488" y="2340"/>
                    <a:pt x="473" y="2356"/>
                  </a:cubicBezTo>
                  <a:cubicBezTo>
                    <a:pt x="462" y="2368"/>
                    <a:pt x="450" y="2378"/>
                    <a:pt x="439" y="2387"/>
                  </a:cubicBezTo>
                  <a:cubicBezTo>
                    <a:pt x="424" y="2398"/>
                    <a:pt x="408" y="2409"/>
                    <a:pt x="393" y="2419"/>
                  </a:cubicBezTo>
                  <a:cubicBezTo>
                    <a:pt x="385" y="2423"/>
                    <a:pt x="376" y="2428"/>
                    <a:pt x="367" y="2432"/>
                  </a:cubicBezTo>
                  <a:lnTo>
                    <a:pt x="367" y="2432"/>
                  </a:lnTo>
                  <a:cubicBezTo>
                    <a:pt x="360" y="2435"/>
                    <a:pt x="353" y="2438"/>
                    <a:pt x="345" y="2441"/>
                  </a:cubicBezTo>
                  <a:cubicBezTo>
                    <a:pt x="339" y="2443"/>
                    <a:pt x="334" y="2444"/>
                    <a:pt x="329" y="2444"/>
                  </a:cubicBezTo>
                  <a:lnTo>
                    <a:pt x="328" y="2441"/>
                  </a:lnTo>
                  <a:lnTo>
                    <a:pt x="312" y="2441"/>
                  </a:lnTo>
                  <a:lnTo>
                    <a:pt x="307" y="2440"/>
                  </a:lnTo>
                  <a:lnTo>
                    <a:pt x="304" y="2438"/>
                  </a:lnTo>
                  <a:lnTo>
                    <a:pt x="301" y="2435"/>
                  </a:lnTo>
                  <a:lnTo>
                    <a:pt x="299" y="2433"/>
                  </a:lnTo>
                  <a:cubicBezTo>
                    <a:pt x="298" y="2432"/>
                    <a:pt x="296" y="2428"/>
                    <a:pt x="295" y="2427"/>
                  </a:cubicBezTo>
                  <a:cubicBezTo>
                    <a:pt x="295" y="2425"/>
                    <a:pt x="293" y="2424"/>
                    <a:pt x="293" y="2422"/>
                  </a:cubicBezTo>
                  <a:lnTo>
                    <a:pt x="291" y="2417"/>
                  </a:lnTo>
                  <a:cubicBezTo>
                    <a:pt x="291" y="2414"/>
                    <a:pt x="290" y="2411"/>
                    <a:pt x="290" y="2408"/>
                  </a:cubicBezTo>
                  <a:cubicBezTo>
                    <a:pt x="288" y="2395"/>
                    <a:pt x="287" y="2381"/>
                    <a:pt x="287" y="2368"/>
                  </a:cubicBezTo>
                  <a:cubicBezTo>
                    <a:pt x="287" y="2351"/>
                    <a:pt x="287" y="2333"/>
                    <a:pt x="288" y="2316"/>
                  </a:cubicBezTo>
                  <a:cubicBezTo>
                    <a:pt x="291" y="2280"/>
                    <a:pt x="296" y="2246"/>
                    <a:pt x="302" y="2210"/>
                  </a:cubicBezTo>
                  <a:cubicBezTo>
                    <a:pt x="307" y="2197"/>
                    <a:pt x="310" y="2185"/>
                    <a:pt x="315" y="2170"/>
                  </a:cubicBezTo>
                  <a:cubicBezTo>
                    <a:pt x="323" y="2153"/>
                    <a:pt x="331" y="2136"/>
                    <a:pt x="339" y="2120"/>
                  </a:cubicBezTo>
                  <a:cubicBezTo>
                    <a:pt x="358" y="2088"/>
                    <a:pt x="377" y="2058"/>
                    <a:pt x="399" y="2028"/>
                  </a:cubicBezTo>
                  <a:cubicBezTo>
                    <a:pt x="437" y="1977"/>
                    <a:pt x="477" y="1928"/>
                    <a:pt x="521" y="1884"/>
                  </a:cubicBezTo>
                  <a:cubicBezTo>
                    <a:pt x="559" y="1846"/>
                    <a:pt x="598" y="1811"/>
                    <a:pt x="640" y="1778"/>
                  </a:cubicBezTo>
                  <a:cubicBezTo>
                    <a:pt x="693" y="1737"/>
                    <a:pt x="747" y="1699"/>
                    <a:pt x="804" y="1664"/>
                  </a:cubicBezTo>
                  <a:close/>
                  <a:moveTo>
                    <a:pt x="580" y="1"/>
                  </a:moveTo>
                  <a:cubicBezTo>
                    <a:pt x="533" y="1"/>
                    <a:pt x="488" y="26"/>
                    <a:pt x="459" y="67"/>
                  </a:cubicBezTo>
                  <a:cubicBezTo>
                    <a:pt x="454" y="75"/>
                    <a:pt x="450" y="81"/>
                    <a:pt x="445" y="87"/>
                  </a:cubicBezTo>
                  <a:cubicBezTo>
                    <a:pt x="432" y="106"/>
                    <a:pt x="426" y="130"/>
                    <a:pt x="424" y="152"/>
                  </a:cubicBezTo>
                  <a:cubicBezTo>
                    <a:pt x="363" y="321"/>
                    <a:pt x="310" y="492"/>
                    <a:pt x="268" y="665"/>
                  </a:cubicBezTo>
                  <a:cubicBezTo>
                    <a:pt x="231" y="819"/>
                    <a:pt x="200" y="972"/>
                    <a:pt x="174" y="1127"/>
                  </a:cubicBezTo>
                  <a:cubicBezTo>
                    <a:pt x="169" y="1164"/>
                    <a:pt x="165" y="1198"/>
                    <a:pt x="160" y="1233"/>
                  </a:cubicBezTo>
                  <a:cubicBezTo>
                    <a:pt x="157" y="1255"/>
                    <a:pt x="154" y="1278"/>
                    <a:pt x="152" y="1300"/>
                  </a:cubicBezTo>
                  <a:cubicBezTo>
                    <a:pt x="146" y="1336"/>
                    <a:pt x="144" y="1373"/>
                    <a:pt x="146" y="1409"/>
                  </a:cubicBezTo>
                  <a:cubicBezTo>
                    <a:pt x="147" y="1450"/>
                    <a:pt x="160" y="1490"/>
                    <a:pt x="182" y="1523"/>
                  </a:cubicBezTo>
                  <a:cubicBezTo>
                    <a:pt x="192" y="1537"/>
                    <a:pt x="203" y="1550"/>
                    <a:pt x="215" y="1563"/>
                  </a:cubicBezTo>
                  <a:cubicBezTo>
                    <a:pt x="230" y="1572"/>
                    <a:pt x="245" y="1582"/>
                    <a:pt x="261" y="1589"/>
                  </a:cubicBezTo>
                  <a:cubicBezTo>
                    <a:pt x="288" y="1601"/>
                    <a:pt x="316" y="1608"/>
                    <a:pt x="346" y="1608"/>
                  </a:cubicBezTo>
                  <a:cubicBezTo>
                    <a:pt x="352" y="1608"/>
                    <a:pt x="358" y="1607"/>
                    <a:pt x="364" y="1607"/>
                  </a:cubicBezTo>
                  <a:cubicBezTo>
                    <a:pt x="391" y="1604"/>
                    <a:pt x="420" y="1599"/>
                    <a:pt x="445" y="1589"/>
                  </a:cubicBezTo>
                  <a:lnTo>
                    <a:pt x="445" y="1589"/>
                  </a:lnTo>
                  <a:cubicBezTo>
                    <a:pt x="382" y="1642"/>
                    <a:pt x="321" y="1699"/>
                    <a:pt x="268" y="1760"/>
                  </a:cubicBezTo>
                  <a:cubicBezTo>
                    <a:pt x="200" y="1833"/>
                    <a:pt x="143" y="1914"/>
                    <a:pt x="93" y="2001"/>
                  </a:cubicBezTo>
                  <a:cubicBezTo>
                    <a:pt x="54" y="2082"/>
                    <a:pt x="27" y="2167"/>
                    <a:pt x="16" y="2257"/>
                  </a:cubicBezTo>
                  <a:cubicBezTo>
                    <a:pt x="0" y="2346"/>
                    <a:pt x="5" y="2436"/>
                    <a:pt x="30" y="2523"/>
                  </a:cubicBezTo>
                  <a:cubicBezTo>
                    <a:pt x="41" y="2560"/>
                    <a:pt x="62" y="2593"/>
                    <a:pt x="89" y="2622"/>
                  </a:cubicBezTo>
                  <a:cubicBezTo>
                    <a:pt x="116" y="2653"/>
                    <a:pt x="149" y="2679"/>
                    <a:pt x="185" y="2698"/>
                  </a:cubicBezTo>
                  <a:cubicBezTo>
                    <a:pt x="231" y="2717"/>
                    <a:pt x="280" y="2728"/>
                    <a:pt x="331" y="2728"/>
                  </a:cubicBezTo>
                  <a:cubicBezTo>
                    <a:pt x="364" y="2728"/>
                    <a:pt x="397" y="2721"/>
                    <a:pt x="431" y="2710"/>
                  </a:cubicBezTo>
                  <a:cubicBezTo>
                    <a:pt x="507" y="2685"/>
                    <a:pt x="576" y="2642"/>
                    <a:pt x="636" y="2587"/>
                  </a:cubicBezTo>
                  <a:cubicBezTo>
                    <a:pt x="725" y="2503"/>
                    <a:pt x="790" y="2400"/>
                    <a:pt x="844" y="2291"/>
                  </a:cubicBezTo>
                  <a:cubicBezTo>
                    <a:pt x="912" y="2153"/>
                    <a:pt x="970" y="2011"/>
                    <a:pt x="1023" y="1866"/>
                  </a:cubicBezTo>
                  <a:cubicBezTo>
                    <a:pt x="1073" y="1726"/>
                    <a:pt x="1111" y="1580"/>
                    <a:pt x="1154" y="1437"/>
                  </a:cubicBezTo>
                  <a:cubicBezTo>
                    <a:pt x="1164" y="1420"/>
                    <a:pt x="1170" y="1401"/>
                    <a:pt x="1170" y="1382"/>
                  </a:cubicBezTo>
                  <a:cubicBezTo>
                    <a:pt x="1206" y="1263"/>
                    <a:pt x="1241" y="1146"/>
                    <a:pt x="1276" y="1027"/>
                  </a:cubicBezTo>
                  <a:cubicBezTo>
                    <a:pt x="1290" y="975"/>
                    <a:pt x="1306" y="925"/>
                    <a:pt x="1320" y="872"/>
                  </a:cubicBezTo>
                  <a:cubicBezTo>
                    <a:pt x="1339" y="801"/>
                    <a:pt x="1361" y="712"/>
                    <a:pt x="1316" y="646"/>
                  </a:cubicBezTo>
                  <a:cubicBezTo>
                    <a:pt x="1285" y="603"/>
                    <a:pt x="1234" y="575"/>
                    <a:pt x="1182" y="575"/>
                  </a:cubicBezTo>
                  <a:cubicBezTo>
                    <a:pt x="1160" y="575"/>
                    <a:pt x="1138" y="580"/>
                    <a:pt x="1118" y="591"/>
                  </a:cubicBezTo>
                  <a:cubicBezTo>
                    <a:pt x="1064" y="619"/>
                    <a:pt x="1027" y="667"/>
                    <a:pt x="989" y="711"/>
                  </a:cubicBezTo>
                  <a:cubicBezTo>
                    <a:pt x="899" y="817"/>
                    <a:pt x="809" y="923"/>
                    <a:pt x="714" y="1023"/>
                  </a:cubicBezTo>
                  <a:lnTo>
                    <a:pt x="716" y="1020"/>
                  </a:lnTo>
                  <a:lnTo>
                    <a:pt x="706" y="1031"/>
                  </a:lnTo>
                  <a:lnTo>
                    <a:pt x="703" y="1032"/>
                  </a:lnTo>
                  <a:lnTo>
                    <a:pt x="681" y="1056"/>
                  </a:lnTo>
                  <a:lnTo>
                    <a:pt x="689" y="1048"/>
                  </a:lnTo>
                  <a:lnTo>
                    <a:pt x="689" y="1048"/>
                  </a:lnTo>
                  <a:cubicBezTo>
                    <a:pt x="679" y="1058"/>
                    <a:pt x="673" y="1067"/>
                    <a:pt x="663" y="1075"/>
                  </a:cubicBezTo>
                  <a:cubicBezTo>
                    <a:pt x="654" y="1083"/>
                    <a:pt x="644" y="1094"/>
                    <a:pt x="635" y="1103"/>
                  </a:cubicBezTo>
                  <a:lnTo>
                    <a:pt x="629" y="1110"/>
                  </a:lnTo>
                  <a:cubicBezTo>
                    <a:pt x="568" y="1167"/>
                    <a:pt x="513" y="1224"/>
                    <a:pt x="450" y="1274"/>
                  </a:cubicBezTo>
                  <a:lnTo>
                    <a:pt x="432" y="1287"/>
                  </a:lnTo>
                  <a:cubicBezTo>
                    <a:pt x="432" y="1276"/>
                    <a:pt x="434" y="1263"/>
                    <a:pt x="435" y="1251"/>
                  </a:cubicBezTo>
                  <a:cubicBezTo>
                    <a:pt x="451" y="1110"/>
                    <a:pt x="475" y="970"/>
                    <a:pt x="503" y="833"/>
                  </a:cubicBezTo>
                  <a:cubicBezTo>
                    <a:pt x="522" y="757"/>
                    <a:pt x="541" y="681"/>
                    <a:pt x="564" y="605"/>
                  </a:cubicBezTo>
                  <a:cubicBezTo>
                    <a:pt x="586" y="530"/>
                    <a:pt x="611" y="456"/>
                    <a:pt x="636" y="382"/>
                  </a:cubicBezTo>
                  <a:cubicBezTo>
                    <a:pt x="659" y="321"/>
                    <a:pt x="681" y="261"/>
                    <a:pt x="709" y="203"/>
                  </a:cubicBezTo>
                  <a:cubicBezTo>
                    <a:pt x="741" y="132"/>
                    <a:pt x="711" y="48"/>
                    <a:pt x="638" y="14"/>
                  </a:cubicBezTo>
                  <a:cubicBezTo>
                    <a:pt x="619" y="5"/>
                    <a:pt x="599" y="1"/>
                    <a:pt x="5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6" name="Google Shape;13996;p25"/>
            <p:cNvSpPr/>
            <p:nvPr/>
          </p:nvSpPr>
          <p:spPr>
            <a:xfrm>
              <a:off x="7287136" y="4334337"/>
              <a:ext cx="23146" cy="51709"/>
            </a:xfrm>
            <a:custGeom>
              <a:avLst/>
              <a:gdLst/>
              <a:ahLst/>
              <a:cxnLst/>
              <a:rect l="l" t="t" r="r" b="b"/>
              <a:pathLst>
                <a:path w="688" h="1537" extrusionOk="0">
                  <a:moveTo>
                    <a:pt x="523" y="1"/>
                  </a:moveTo>
                  <a:cubicBezTo>
                    <a:pt x="501" y="1"/>
                    <a:pt x="478" y="5"/>
                    <a:pt x="458" y="15"/>
                  </a:cubicBezTo>
                  <a:cubicBezTo>
                    <a:pt x="427" y="31"/>
                    <a:pt x="398" y="53"/>
                    <a:pt x="375" y="80"/>
                  </a:cubicBezTo>
                  <a:cubicBezTo>
                    <a:pt x="354" y="106"/>
                    <a:pt x="337" y="134"/>
                    <a:pt x="322" y="164"/>
                  </a:cubicBezTo>
                  <a:cubicBezTo>
                    <a:pt x="306" y="193"/>
                    <a:pt x="292" y="218"/>
                    <a:pt x="278" y="243"/>
                  </a:cubicBezTo>
                  <a:cubicBezTo>
                    <a:pt x="249" y="292"/>
                    <a:pt x="223" y="340"/>
                    <a:pt x="196" y="387"/>
                  </a:cubicBezTo>
                  <a:cubicBezTo>
                    <a:pt x="162" y="444"/>
                    <a:pt x="131" y="501"/>
                    <a:pt x="101" y="558"/>
                  </a:cubicBezTo>
                  <a:cubicBezTo>
                    <a:pt x="67" y="620"/>
                    <a:pt x="26" y="687"/>
                    <a:pt x="14" y="756"/>
                  </a:cubicBezTo>
                  <a:cubicBezTo>
                    <a:pt x="1" y="842"/>
                    <a:pt x="64" y="919"/>
                    <a:pt x="150" y="924"/>
                  </a:cubicBezTo>
                  <a:cubicBezTo>
                    <a:pt x="151" y="924"/>
                    <a:pt x="152" y="924"/>
                    <a:pt x="153" y="924"/>
                  </a:cubicBezTo>
                  <a:cubicBezTo>
                    <a:pt x="229" y="924"/>
                    <a:pt x="294" y="866"/>
                    <a:pt x="300" y="789"/>
                  </a:cubicBezTo>
                  <a:lnTo>
                    <a:pt x="302" y="782"/>
                  </a:lnTo>
                  <a:cubicBezTo>
                    <a:pt x="314" y="755"/>
                    <a:pt x="325" y="729"/>
                    <a:pt x="338" y="704"/>
                  </a:cubicBezTo>
                  <a:lnTo>
                    <a:pt x="338" y="704"/>
                  </a:lnTo>
                  <a:cubicBezTo>
                    <a:pt x="329" y="751"/>
                    <a:pt x="318" y="801"/>
                    <a:pt x="308" y="848"/>
                  </a:cubicBezTo>
                  <a:cubicBezTo>
                    <a:pt x="268" y="1022"/>
                    <a:pt x="224" y="1196"/>
                    <a:pt x="189" y="1372"/>
                  </a:cubicBezTo>
                  <a:cubicBezTo>
                    <a:pt x="177" y="1450"/>
                    <a:pt x="227" y="1522"/>
                    <a:pt x="305" y="1535"/>
                  </a:cubicBezTo>
                  <a:cubicBezTo>
                    <a:pt x="313" y="1537"/>
                    <a:pt x="319" y="1537"/>
                    <a:pt x="327" y="1537"/>
                  </a:cubicBezTo>
                  <a:cubicBezTo>
                    <a:pt x="397" y="1537"/>
                    <a:pt x="455" y="1488"/>
                    <a:pt x="468" y="1419"/>
                  </a:cubicBezTo>
                  <a:cubicBezTo>
                    <a:pt x="500" y="1230"/>
                    <a:pt x="539" y="1041"/>
                    <a:pt x="579" y="853"/>
                  </a:cubicBezTo>
                  <a:cubicBezTo>
                    <a:pt x="598" y="761"/>
                    <a:pt x="618" y="669"/>
                    <a:pt x="634" y="576"/>
                  </a:cubicBezTo>
                  <a:cubicBezTo>
                    <a:pt x="647" y="514"/>
                    <a:pt x="659" y="452"/>
                    <a:pt x="669" y="389"/>
                  </a:cubicBezTo>
                  <a:cubicBezTo>
                    <a:pt x="680" y="327"/>
                    <a:pt x="686" y="265"/>
                    <a:pt x="688" y="204"/>
                  </a:cubicBezTo>
                  <a:cubicBezTo>
                    <a:pt x="686" y="152"/>
                    <a:pt x="671" y="102"/>
                    <a:pt x="640" y="61"/>
                  </a:cubicBezTo>
                  <a:cubicBezTo>
                    <a:pt x="616" y="21"/>
                    <a:pt x="570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7" name="Google Shape;13997;p25"/>
            <p:cNvSpPr/>
            <p:nvPr/>
          </p:nvSpPr>
          <p:spPr>
            <a:xfrm>
              <a:off x="7328416" y="4361387"/>
              <a:ext cx="55308" cy="10227"/>
            </a:xfrm>
            <a:custGeom>
              <a:avLst/>
              <a:gdLst/>
              <a:ahLst/>
              <a:cxnLst/>
              <a:rect l="l" t="t" r="r" b="b"/>
              <a:pathLst>
                <a:path w="1644" h="304" extrusionOk="0">
                  <a:moveTo>
                    <a:pt x="148" y="0"/>
                  </a:moveTo>
                  <a:cubicBezTo>
                    <a:pt x="100" y="0"/>
                    <a:pt x="54" y="24"/>
                    <a:pt x="26" y="66"/>
                  </a:cubicBezTo>
                  <a:cubicBezTo>
                    <a:pt x="9" y="95"/>
                    <a:pt x="1" y="130"/>
                    <a:pt x="4" y="163"/>
                  </a:cubicBezTo>
                  <a:cubicBezTo>
                    <a:pt x="10" y="228"/>
                    <a:pt x="58" y="280"/>
                    <a:pt x="123" y="291"/>
                  </a:cubicBezTo>
                  <a:cubicBezTo>
                    <a:pt x="178" y="300"/>
                    <a:pt x="233" y="304"/>
                    <a:pt x="289" y="304"/>
                  </a:cubicBezTo>
                  <a:cubicBezTo>
                    <a:pt x="340" y="304"/>
                    <a:pt x="392" y="300"/>
                    <a:pt x="442" y="299"/>
                  </a:cubicBezTo>
                  <a:cubicBezTo>
                    <a:pt x="504" y="297"/>
                    <a:pt x="564" y="294"/>
                    <a:pt x="626" y="291"/>
                  </a:cubicBezTo>
                  <a:cubicBezTo>
                    <a:pt x="732" y="286"/>
                    <a:pt x="838" y="281"/>
                    <a:pt x="944" y="278"/>
                  </a:cubicBezTo>
                  <a:cubicBezTo>
                    <a:pt x="1003" y="278"/>
                    <a:pt x="1062" y="278"/>
                    <a:pt x="1122" y="278"/>
                  </a:cubicBezTo>
                  <a:cubicBezTo>
                    <a:pt x="1151" y="278"/>
                    <a:pt x="1181" y="278"/>
                    <a:pt x="1210" y="278"/>
                  </a:cubicBezTo>
                  <a:cubicBezTo>
                    <a:pt x="1307" y="280"/>
                    <a:pt x="1402" y="286"/>
                    <a:pt x="1498" y="291"/>
                  </a:cubicBezTo>
                  <a:cubicBezTo>
                    <a:pt x="1500" y="291"/>
                    <a:pt x="1502" y="291"/>
                    <a:pt x="1504" y="291"/>
                  </a:cubicBezTo>
                  <a:cubicBezTo>
                    <a:pt x="1576" y="291"/>
                    <a:pt x="1638" y="234"/>
                    <a:pt x="1641" y="160"/>
                  </a:cubicBezTo>
                  <a:cubicBezTo>
                    <a:pt x="1644" y="85"/>
                    <a:pt x="1584" y="20"/>
                    <a:pt x="1509" y="17"/>
                  </a:cubicBezTo>
                  <a:cubicBezTo>
                    <a:pt x="1368" y="13"/>
                    <a:pt x="1228" y="10"/>
                    <a:pt x="1087" y="10"/>
                  </a:cubicBezTo>
                  <a:cubicBezTo>
                    <a:pt x="987" y="10"/>
                    <a:pt x="886" y="11"/>
                    <a:pt x="786" y="14"/>
                  </a:cubicBezTo>
                  <a:lnTo>
                    <a:pt x="770" y="14"/>
                  </a:lnTo>
                  <a:lnTo>
                    <a:pt x="658" y="16"/>
                  </a:lnTo>
                  <a:lnTo>
                    <a:pt x="643" y="16"/>
                  </a:lnTo>
                  <a:cubicBezTo>
                    <a:pt x="596" y="17"/>
                    <a:pt x="547" y="19"/>
                    <a:pt x="499" y="19"/>
                  </a:cubicBezTo>
                  <a:cubicBezTo>
                    <a:pt x="444" y="19"/>
                    <a:pt x="389" y="20"/>
                    <a:pt x="333" y="20"/>
                  </a:cubicBezTo>
                  <a:cubicBezTo>
                    <a:pt x="296" y="20"/>
                    <a:pt x="259" y="20"/>
                    <a:pt x="222" y="17"/>
                  </a:cubicBezTo>
                  <a:lnTo>
                    <a:pt x="216" y="17"/>
                  </a:lnTo>
                  <a:cubicBezTo>
                    <a:pt x="194" y="6"/>
                    <a:pt x="171" y="0"/>
                    <a:pt x="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8" name="Google Shape;13998;p25"/>
            <p:cNvSpPr/>
            <p:nvPr/>
          </p:nvSpPr>
          <p:spPr>
            <a:xfrm>
              <a:off x="7333261" y="4373599"/>
              <a:ext cx="59312" cy="11539"/>
            </a:xfrm>
            <a:custGeom>
              <a:avLst/>
              <a:gdLst/>
              <a:ahLst/>
              <a:cxnLst/>
              <a:rect l="l" t="t" r="r" b="b"/>
              <a:pathLst>
                <a:path w="1763" h="343" extrusionOk="0">
                  <a:moveTo>
                    <a:pt x="156" y="0"/>
                  </a:moveTo>
                  <a:cubicBezTo>
                    <a:pt x="122" y="0"/>
                    <a:pt x="88" y="12"/>
                    <a:pt x="63" y="37"/>
                  </a:cubicBezTo>
                  <a:cubicBezTo>
                    <a:pt x="17" y="77"/>
                    <a:pt x="1" y="140"/>
                    <a:pt x="20" y="197"/>
                  </a:cubicBezTo>
                  <a:cubicBezTo>
                    <a:pt x="47" y="271"/>
                    <a:pt x="116" y="308"/>
                    <a:pt x="191" y="319"/>
                  </a:cubicBezTo>
                  <a:cubicBezTo>
                    <a:pt x="313" y="338"/>
                    <a:pt x="436" y="336"/>
                    <a:pt x="560" y="338"/>
                  </a:cubicBezTo>
                  <a:cubicBezTo>
                    <a:pt x="588" y="340"/>
                    <a:pt x="615" y="340"/>
                    <a:pt x="644" y="343"/>
                  </a:cubicBezTo>
                  <a:cubicBezTo>
                    <a:pt x="757" y="343"/>
                    <a:pt x="871" y="338"/>
                    <a:pt x="985" y="335"/>
                  </a:cubicBezTo>
                  <a:cubicBezTo>
                    <a:pt x="1205" y="330"/>
                    <a:pt x="1425" y="317"/>
                    <a:pt x="1646" y="306"/>
                  </a:cubicBezTo>
                  <a:cubicBezTo>
                    <a:pt x="1714" y="300"/>
                    <a:pt x="1763" y="240"/>
                    <a:pt x="1756" y="172"/>
                  </a:cubicBezTo>
                  <a:cubicBezTo>
                    <a:pt x="1750" y="107"/>
                    <a:pt x="1697" y="59"/>
                    <a:pt x="1632" y="59"/>
                  </a:cubicBezTo>
                  <a:cubicBezTo>
                    <a:pt x="1629" y="59"/>
                    <a:pt x="1626" y="59"/>
                    <a:pt x="1623" y="59"/>
                  </a:cubicBezTo>
                  <a:cubicBezTo>
                    <a:pt x="1490" y="64"/>
                    <a:pt x="1359" y="67"/>
                    <a:pt x="1226" y="72"/>
                  </a:cubicBezTo>
                  <a:lnTo>
                    <a:pt x="1126" y="72"/>
                  </a:lnTo>
                  <a:lnTo>
                    <a:pt x="1074" y="74"/>
                  </a:lnTo>
                  <a:lnTo>
                    <a:pt x="1076" y="74"/>
                  </a:lnTo>
                  <a:lnTo>
                    <a:pt x="1006" y="75"/>
                  </a:lnTo>
                  <a:lnTo>
                    <a:pt x="984" y="75"/>
                  </a:lnTo>
                  <a:cubicBezTo>
                    <a:pt x="937" y="76"/>
                    <a:pt x="891" y="77"/>
                    <a:pt x="844" y="77"/>
                  </a:cubicBezTo>
                  <a:cubicBezTo>
                    <a:pt x="673" y="77"/>
                    <a:pt x="502" y="70"/>
                    <a:pt x="332" y="56"/>
                  </a:cubicBezTo>
                  <a:cubicBezTo>
                    <a:pt x="309" y="53"/>
                    <a:pt x="287" y="50"/>
                    <a:pt x="265" y="47"/>
                  </a:cubicBezTo>
                  <a:cubicBezTo>
                    <a:pt x="237" y="17"/>
                    <a:pt x="196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3999" name="Google Shape;13999;p25"/>
            <p:cNvSpPr/>
            <p:nvPr/>
          </p:nvSpPr>
          <p:spPr>
            <a:xfrm>
              <a:off x="7428877" y="4339653"/>
              <a:ext cx="104191" cy="64728"/>
            </a:xfrm>
            <a:custGeom>
              <a:avLst/>
              <a:gdLst/>
              <a:ahLst/>
              <a:cxnLst/>
              <a:rect l="l" t="t" r="r" b="b"/>
              <a:pathLst>
                <a:path w="3097" h="1924" extrusionOk="0">
                  <a:moveTo>
                    <a:pt x="2560" y="272"/>
                  </a:moveTo>
                  <a:cubicBezTo>
                    <a:pt x="2577" y="272"/>
                    <a:pt x="2596" y="272"/>
                    <a:pt x="2612" y="275"/>
                  </a:cubicBezTo>
                  <a:cubicBezTo>
                    <a:pt x="2630" y="277"/>
                    <a:pt x="2647" y="280"/>
                    <a:pt x="2661" y="283"/>
                  </a:cubicBezTo>
                  <a:cubicBezTo>
                    <a:pt x="2676" y="288"/>
                    <a:pt x="2688" y="291"/>
                    <a:pt x="2701" y="297"/>
                  </a:cubicBezTo>
                  <a:lnTo>
                    <a:pt x="2683" y="291"/>
                  </a:lnTo>
                  <a:lnTo>
                    <a:pt x="2683" y="291"/>
                  </a:lnTo>
                  <a:cubicBezTo>
                    <a:pt x="2696" y="296"/>
                    <a:pt x="2707" y="301"/>
                    <a:pt x="2720" y="307"/>
                  </a:cubicBezTo>
                  <a:cubicBezTo>
                    <a:pt x="2728" y="312"/>
                    <a:pt x="2737" y="318"/>
                    <a:pt x="2742" y="321"/>
                  </a:cubicBezTo>
                  <a:cubicBezTo>
                    <a:pt x="2747" y="326"/>
                    <a:pt x="2753" y="331"/>
                    <a:pt x="2756" y="334"/>
                  </a:cubicBezTo>
                  <a:cubicBezTo>
                    <a:pt x="2759" y="337"/>
                    <a:pt x="2763" y="340"/>
                    <a:pt x="2766" y="345"/>
                  </a:cubicBezTo>
                  <a:cubicBezTo>
                    <a:pt x="2770" y="351"/>
                    <a:pt x="2777" y="359"/>
                    <a:pt x="2780" y="367"/>
                  </a:cubicBezTo>
                  <a:cubicBezTo>
                    <a:pt x="2785" y="373"/>
                    <a:pt x="2788" y="380"/>
                    <a:pt x="2791" y="386"/>
                  </a:cubicBezTo>
                  <a:cubicBezTo>
                    <a:pt x="2793" y="394"/>
                    <a:pt x="2796" y="400"/>
                    <a:pt x="2799" y="408"/>
                  </a:cubicBezTo>
                  <a:cubicBezTo>
                    <a:pt x="2801" y="416"/>
                    <a:pt x="2802" y="424"/>
                    <a:pt x="2804" y="432"/>
                  </a:cubicBezTo>
                  <a:cubicBezTo>
                    <a:pt x="2807" y="453"/>
                    <a:pt x="2810" y="473"/>
                    <a:pt x="2810" y="492"/>
                  </a:cubicBezTo>
                  <a:cubicBezTo>
                    <a:pt x="2808" y="510"/>
                    <a:pt x="2808" y="525"/>
                    <a:pt x="2807" y="541"/>
                  </a:cubicBezTo>
                  <a:cubicBezTo>
                    <a:pt x="2804" y="560"/>
                    <a:pt x="2801" y="578"/>
                    <a:pt x="2797" y="597"/>
                  </a:cubicBezTo>
                  <a:cubicBezTo>
                    <a:pt x="2789" y="620"/>
                    <a:pt x="2783" y="646"/>
                    <a:pt x="2774" y="669"/>
                  </a:cubicBezTo>
                  <a:cubicBezTo>
                    <a:pt x="2761" y="701"/>
                    <a:pt x="2747" y="733"/>
                    <a:pt x="2729" y="763"/>
                  </a:cubicBezTo>
                  <a:cubicBezTo>
                    <a:pt x="2709" y="799"/>
                    <a:pt x="2687" y="834"/>
                    <a:pt x="2661" y="869"/>
                  </a:cubicBezTo>
                  <a:cubicBezTo>
                    <a:pt x="2628" y="912"/>
                    <a:pt x="2595" y="951"/>
                    <a:pt x="2558" y="991"/>
                  </a:cubicBezTo>
                  <a:cubicBezTo>
                    <a:pt x="2497" y="1051"/>
                    <a:pt x="2433" y="1108"/>
                    <a:pt x="2367" y="1162"/>
                  </a:cubicBezTo>
                  <a:lnTo>
                    <a:pt x="2381" y="1151"/>
                  </a:lnTo>
                  <a:lnTo>
                    <a:pt x="2381" y="1151"/>
                  </a:lnTo>
                  <a:cubicBezTo>
                    <a:pt x="2321" y="1200"/>
                    <a:pt x="2258" y="1244"/>
                    <a:pt x="2193" y="1284"/>
                  </a:cubicBezTo>
                  <a:cubicBezTo>
                    <a:pt x="2155" y="1306"/>
                    <a:pt x="2117" y="1326"/>
                    <a:pt x="2077" y="1345"/>
                  </a:cubicBezTo>
                  <a:cubicBezTo>
                    <a:pt x="2044" y="1358"/>
                    <a:pt x="2012" y="1371"/>
                    <a:pt x="1979" y="1382"/>
                  </a:cubicBezTo>
                  <a:cubicBezTo>
                    <a:pt x="1963" y="1385"/>
                    <a:pt x="1944" y="1390"/>
                    <a:pt x="1930" y="1391"/>
                  </a:cubicBezTo>
                  <a:cubicBezTo>
                    <a:pt x="1916" y="1394"/>
                    <a:pt x="1903" y="1396"/>
                    <a:pt x="1890" y="1396"/>
                  </a:cubicBezTo>
                  <a:lnTo>
                    <a:pt x="1890" y="1396"/>
                  </a:lnTo>
                  <a:cubicBezTo>
                    <a:pt x="1883" y="1396"/>
                    <a:pt x="1874" y="1396"/>
                    <a:pt x="1868" y="1394"/>
                  </a:cubicBezTo>
                  <a:lnTo>
                    <a:pt x="1857" y="1393"/>
                  </a:lnTo>
                  <a:lnTo>
                    <a:pt x="1851" y="1390"/>
                  </a:lnTo>
                  <a:lnTo>
                    <a:pt x="1846" y="1388"/>
                  </a:lnTo>
                  <a:cubicBezTo>
                    <a:pt x="1846" y="1385"/>
                    <a:pt x="1844" y="1383"/>
                    <a:pt x="1844" y="1380"/>
                  </a:cubicBezTo>
                  <a:cubicBezTo>
                    <a:pt x="1843" y="1373"/>
                    <a:pt x="1843" y="1366"/>
                    <a:pt x="1843" y="1358"/>
                  </a:cubicBezTo>
                  <a:lnTo>
                    <a:pt x="1843" y="1358"/>
                  </a:lnTo>
                  <a:cubicBezTo>
                    <a:pt x="1843" y="1325"/>
                    <a:pt x="1845" y="1293"/>
                    <a:pt x="1848" y="1260"/>
                  </a:cubicBezTo>
                  <a:cubicBezTo>
                    <a:pt x="1851" y="1227"/>
                    <a:pt x="1854" y="1197"/>
                    <a:pt x="1862" y="1163"/>
                  </a:cubicBezTo>
                  <a:cubicBezTo>
                    <a:pt x="1871" y="1130"/>
                    <a:pt x="1881" y="1098"/>
                    <a:pt x="1892" y="1065"/>
                  </a:cubicBezTo>
                  <a:cubicBezTo>
                    <a:pt x="1898" y="1051"/>
                    <a:pt x="1905" y="1035"/>
                    <a:pt x="1913" y="1021"/>
                  </a:cubicBezTo>
                  <a:cubicBezTo>
                    <a:pt x="1928" y="1029"/>
                    <a:pt x="1944" y="1032"/>
                    <a:pt x="1962" y="1034"/>
                  </a:cubicBezTo>
                  <a:cubicBezTo>
                    <a:pt x="1963" y="1034"/>
                    <a:pt x="1964" y="1034"/>
                    <a:pt x="1965" y="1034"/>
                  </a:cubicBezTo>
                  <a:cubicBezTo>
                    <a:pt x="2034" y="1034"/>
                    <a:pt x="2093" y="979"/>
                    <a:pt x="2096" y="908"/>
                  </a:cubicBezTo>
                  <a:cubicBezTo>
                    <a:pt x="2098" y="886"/>
                    <a:pt x="2099" y="864"/>
                    <a:pt x="2101" y="842"/>
                  </a:cubicBezTo>
                  <a:cubicBezTo>
                    <a:pt x="2109" y="763"/>
                    <a:pt x="2121" y="685"/>
                    <a:pt x="2137" y="609"/>
                  </a:cubicBezTo>
                  <a:cubicBezTo>
                    <a:pt x="2144" y="586"/>
                    <a:pt x="2150" y="560"/>
                    <a:pt x="2158" y="536"/>
                  </a:cubicBezTo>
                  <a:cubicBezTo>
                    <a:pt x="2164" y="524"/>
                    <a:pt x="2169" y="511"/>
                    <a:pt x="2177" y="497"/>
                  </a:cubicBezTo>
                  <a:cubicBezTo>
                    <a:pt x="2185" y="484"/>
                    <a:pt x="2196" y="468"/>
                    <a:pt x="2204" y="457"/>
                  </a:cubicBezTo>
                  <a:cubicBezTo>
                    <a:pt x="2212" y="446"/>
                    <a:pt x="2221" y="437"/>
                    <a:pt x="2231" y="426"/>
                  </a:cubicBezTo>
                  <a:cubicBezTo>
                    <a:pt x="2247" y="410"/>
                    <a:pt x="2264" y="394"/>
                    <a:pt x="2281" y="380"/>
                  </a:cubicBezTo>
                  <a:cubicBezTo>
                    <a:pt x="2304" y="364"/>
                    <a:pt x="2326" y="348"/>
                    <a:pt x="2348" y="334"/>
                  </a:cubicBezTo>
                  <a:cubicBezTo>
                    <a:pt x="2365" y="324"/>
                    <a:pt x="2383" y="313"/>
                    <a:pt x="2400" y="307"/>
                  </a:cubicBezTo>
                  <a:cubicBezTo>
                    <a:pt x="2416" y="302"/>
                    <a:pt x="2432" y="294"/>
                    <a:pt x="2451" y="290"/>
                  </a:cubicBezTo>
                  <a:cubicBezTo>
                    <a:pt x="2468" y="286"/>
                    <a:pt x="2486" y="282"/>
                    <a:pt x="2505" y="278"/>
                  </a:cubicBezTo>
                  <a:cubicBezTo>
                    <a:pt x="2522" y="275"/>
                    <a:pt x="2543" y="272"/>
                    <a:pt x="2560" y="272"/>
                  </a:cubicBezTo>
                  <a:close/>
                  <a:moveTo>
                    <a:pt x="2573" y="1"/>
                  </a:moveTo>
                  <a:cubicBezTo>
                    <a:pt x="2546" y="1"/>
                    <a:pt x="2519" y="3"/>
                    <a:pt x="2492" y="6"/>
                  </a:cubicBezTo>
                  <a:cubicBezTo>
                    <a:pt x="2405" y="17"/>
                    <a:pt x="2319" y="43"/>
                    <a:pt x="2242" y="82"/>
                  </a:cubicBezTo>
                  <a:cubicBezTo>
                    <a:pt x="2087" y="168"/>
                    <a:pt x="1944" y="301"/>
                    <a:pt x="1897" y="475"/>
                  </a:cubicBezTo>
                  <a:cubicBezTo>
                    <a:pt x="1876" y="548"/>
                    <a:pt x="1862" y="619"/>
                    <a:pt x="1852" y="693"/>
                  </a:cubicBezTo>
                  <a:cubicBezTo>
                    <a:pt x="1822" y="695"/>
                    <a:pt x="1794" y="707"/>
                    <a:pt x="1773" y="728"/>
                  </a:cubicBezTo>
                  <a:cubicBezTo>
                    <a:pt x="1735" y="768"/>
                    <a:pt x="1704" y="810"/>
                    <a:pt x="1680" y="858"/>
                  </a:cubicBezTo>
                  <a:cubicBezTo>
                    <a:pt x="1650" y="891"/>
                    <a:pt x="1620" y="923"/>
                    <a:pt x="1590" y="954"/>
                  </a:cubicBezTo>
                  <a:cubicBezTo>
                    <a:pt x="1537" y="1005"/>
                    <a:pt x="1485" y="1059"/>
                    <a:pt x="1428" y="1103"/>
                  </a:cubicBezTo>
                  <a:lnTo>
                    <a:pt x="1442" y="1094"/>
                  </a:lnTo>
                  <a:lnTo>
                    <a:pt x="1431" y="1102"/>
                  </a:lnTo>
                  <a:lnTo>
                    <a:pt x="1431" y="1102"/>
                  </a:lnTo>
                  <a:lnTo>
                    <a:pt x="1433" y="1100"/>
                  </a:lnTo>
                  <a:lnTo>
                    <a:pt x="1430" y="1103"/>
                  </a:lnTo>
                  <a:lnTo>
                    <a:pt x="1419" y="1111"/>
                  </a:lnTo>
                  <a:lnTo>
                    <a:pt x="1423" y="1108"/>
                  </a:lnTo>
                  <a:lnTo>
                    <a:pt x="1404" y="1124"/>
                  </a:lnTo>
                  <a:lnTo>
                    <a:pt x="1408" y="1121"/>
                  </a:lnTo>
                  <a:lnTo>
                    <a:pt x="1358" y="1160"/>
                  </a:lnTo>
                  <a:lnTo>
                    <a:pt x="1357" y="1160"/>
                  </a:lnTo>
                  <a:lnTo>
                    <a:pt x="1352" y="1165"/>
                  </a:lnTo>
                  <a:lnTo>
                    <a:pt x="1354" y="1165"/>
                  </a:lnTo>
                  <a:lnTo>
                    <a:pt x="1333" y="1181"/>
                  </a:lnTo>
                  <a:cubicBezTo>
                    <a:pt x="1216" y="1263"/>
                    <a:pt x="1097" y="1344"/>
                    <a:pt x="975" y="1417"/>
                  </a:cubicBezTo>
                  <a:lnTo>
                    <a:pt x="979" y="1415"/>
                  </a:lnTo>
                  <a:lnTo>
                    <a:pt x="979" y="1415"/>
                  </a:lnTo>
                  <a:cubicBezTo>
                    <a:pt x="882" y="1474"/>
                    <a:pt x="782" y="1524"/>
                    <a:pt x="681" y="1570"/>
                  </a:cubicBezTo>
                  <a:cubicBezTo>
                    <a:pt x="687" y="1569"/>
                    <a:pt x="692" y="1565"/>
                    <a:pt x="697" y="1564"/>
                  </a:cubicBezTo>
                  <a:lnTo>
                    <a:pt x="697" y="1564"/>
                  </a:lnTo>
                  <a:cubicBezTo>
                    <a:pt x="648" y="1586"/>
                    <a:pt x="599" y="1603"/>
                    <a:pt x="546" y="1619"/>
                  </a:cubicBezTo>
                  <a:cubicBezTo>
                    <a:pt x="516" y="1627"/>
                    <a:pt x="486" y="1635"/>
                    <a:pt x="455" y="1641"/>
                  </a:cubicBezTo>
                  <a:cubicBezTo>
                    <a:pt x="437" y="1643"/>
                    <a:pt x="418" y="1645"/>
                    <a:pt x="402" y="1645"/>
                  </a:cubicBezTo>
                  <a:lnTo>
                    <a:pt x="352" y="1645"/>
                  </a:lnTo>
                  <a:cubicBezTo>
                    <a:pt x="345" y="1643"/>
                    <a:pt x="339" y="1643"/>
                    <a:pt x="333" y="1641"/>
                  </a:cubicBezTo>
                  <a:cubicBezTo>
                    <a:pt x="325" y="1638"/>
                    <a:pt x="317" y="1637"/>
                    <a:pt x="311" y="1633"/>
                  </a:cubicBezTo>
                  <a:lnTo>
                    <a:pt x="311" y="1633"/>
                  </a:lnTo>
                  <a:lnTo>
                    <a:pt x="304" y="1630"/>
                  </a:lnTo>
                  <a:lnTo>
                    <a:pt x="295" y="1624"/>
                  </a:lnTo>
                  <a:lnTo>
                    <a:pt x="290" y="1621"/>
                  </a:lnTo>
                  <a:lnTo>
                    <a:pt x="287" y="1615"/>
                  </a:lnTo>
                  <a:lnTo>
                    <a:pt x="287" y="1615"/>
                  </a:lnTo>
                  <a:cubicBezTo>
                    <a:pt x="285" y="1611"/>
                    <a:pt x="283" y="1607"/>
                    <a:pt x="282" y="1602"/>
                  </a:cubicBezTo>
                  <a:lnTo>
                    <a:pt x="280" y="1594"/>
                  </a:lnTo>
                  <a:cubicBezTo>
                    <a:pt x="277" y="1573"/>
                    <a:pt x="277" y="1551"/>
                    <a:pt x="276" y="1531"/>
                  </a:cubicBezTo>
                  <a:cubicBezTo>
                    <a:pt x="276" y="1496"/>
                    <a:pt x="279" y="1463"/>
                    <a:pt x="280" y="1428"/>
                  </a:cubicBezTo>
                  <a:cubicBezTo>
                    <a:pt x="290" y="1350"/>
                    <a:pt x="303" y="1273"/>
                    <a:pt x="320" y="1195"/>
                  </a:cubicBezTo>
                  <a:cubicBezTo>
                    <a:pt x="337" y="1125"/>
                    <a:pt x="358" y="1054"/>
                    <a:pt x="383" y="986"/>
                  </a:cubicBezTo>
                  <a:cubicBezTo>
                    <a:pt x="412" y="916"/>
                    <a:pt x="442" y="850"/>
                    <a:pt x="478" y="785"/>
                  </a:cubicBezTo>
                  <a:cubicBezTo>
                    <a:pt x="505" y="736"/>
                    <a:pt x="537" y="687"/>
                    <a:pt x="570" y="641"/>
                  </a:cubicBezTo>
                  <a:cubicBezTo>
                    <a:pt x="600" y="601"/>
                    <a:pt x="630" y="565"/>
                    <a:pt x="664" y="529"/>
                  </a:cubicBezTo>
                  <a:cubicBezTo>
                    <a:pt x="687" y="506"/>
                    <a:pt x="711" y="483"/>
                    <a:pt x="736" y="462"/>
                  </a:cubicBezTo>
                  <a:cubicBezTo>
                    <a:pt x="757" y="446"/>
                    <a:pt x="778" y="432"/>
                    <a:pt x="800" y="418"/>
                  </a:cubicBezTo>
                  <a:cubicBezTo>
                    <a:pt x="812" y="410"/>
                    <a:pt x="825" y="404"/>
                    <a:pt x="838" y="399"/>
                  </a:cubicBezTo>
                  <a:cubicBezTo>
                    <a:pt x="861" y="389"/>
                    <a:pt x="887" y="380"/>
                    <a:pt x="912" y="372"/>
                  </a:cubicBezTo>
                  <a:cubicBezTo>
                    <a:pt x="933" y="367"/>
                    <a:pt x="950" y="361"/>
                    <a:pt x="975" y="358"/>
                  </a:cubicBezTo>
                  <a:cubicBezTo>
                    <a:pt x="999" y="354"/>
                    <a:pt x="1023" y="353"/>
                    <a:pt x="1047" y="351"/>
                  </a:cubicBezTo>
                  <a:lnTo>
                    <a:pt x="1059" y="351"/>
                  </a:lnTo>
                  <a:lnTo>
                    <a:pt x="1072" y="353"/>
                  </a:lnTo>
                  <a:lnTo>
                    <a:pt x="1078" y="354"/>
                  </a:lnTo>
                  <a:cubicBezTo>
                    <a:pt x="1078" y="354"/>
                    <a:pt x="1078" y="354"/>
                    <a:pt x="1078" y="354"/>
                  </a:cubicBezTo>
                  <a:lnTo>
                    <a:pt x="1078" y="354"/>
                  </a:lnTo>
                  <a:cubicBezTo>
                    <a:pt x="1078" y="354"/>
                    <a:pt x="1078" y="354"/>
                    <a:pt x="1078" y="354"/>
                  </a:cubicBezTo>
                  <a:lnTo>
                    <a:pt x="1078" y="354"/>
                  </a:lnTo>
                  <a:cubicBezTo>
                    <a:pt x="1079" y="358"/>
                    <a:pt x="1080" y="361"/>
                    <a:pt x="1080" y="365"/>
                  </a:cubicBezTo>
                  <a:lnTo>
                    <a:pt x="1080" y="365"/>
                  </a:lnTo>
                  <a:cubicBezTo>
                    <a:pt x="1080" y="362"/>
                    <a:pt x="1078" y="357"/>
                    <a:pt x="1078" y="354"/>
                  </a:cubicBezTo>
                  <a:lnTo>
                    <a:pt x="1078" y="354"/>
                  </a:lnTo>
                  <a:cubicBezTo>
                    <a:pt x="1078" y="359"/>
                    <a:pt x="1080" y="362"/>
                    <a:pt x="1080" y="365"/>
                  </a:cubicBezTo>
                  <a:lnTo>
                    <a:pt x="1080" y="365"/>
                  </a:lnTo>
                  <a:cubicBezTo>
                    <a:pt x="1080" y="365"/>
                    <a:pt x="1080" y="365"/>
                    <a:pt x="1080" y="365"/>
                  </a:cubicBezTo>
                  <a:lnTo>
                    <a:pt x="1080" y="365"/>
                  </a:lnTo>
                  <a:cubicBezTo>
                    <a:pt x="1080" y="365"/>
                    <a:pt x="1080" y="365"/>
                    <a:pt x="1080" y="365"/>
                  </a:cubicBezTo>
                  <a:lnTo>
                    <a:pt x="1080" y="365"/>
                  </a:lnTo>
                  <a:cubicBezTo>
                    <a:pt x="1080" y="365"/>
                    <a:pt x="1080" y="365"/>
                    <a:pt x="1080" y="365"/>
                  </a:cubicBezTo>
                  <a:lnTo>
                    <a:pt x="1080" y="365"/>
                  </a:lnTo>
                  <a:cubicBezTo>
                    <a:pt x="1080" y="366"/>
                    <a:pt x="1080" y="367"/>
                    <a:pt x="1080" y="369"/>
                  </a:cubicBezTo>
                  <a:lnTo>
                    <a:pt x="1080" y="373"/>
                  </a:lnTo>
                  <a:lnTo>
                    <a:pt x="1080" y="381"/>
                  </a:lnTo>
                  <a:cubicBezTo>
                    <a:pt x="1080" y="383"/>
                    <a:pt x="1080" y="383"/>
                    <a:pt x="1078" y="385"/>
                  </a:cubicBezTo>
                  <a:cubicBezTo>
                    <a:pt x="1048" y="407"/>
                    <a:pt x="1029" y="438"/>
                    <a:pt x="1024" y="475"/>
                  </a:cubicBezTo>
                  <a:cubicBezTo>
                    <a:pt x="1024" y="483"/>
                    <a:pt x="1023" y="489"/>
                    <a:pt x="1023" y="497"/>
                  </a:cubicBezTo>
                  <a:cubicBezTo>
                    <a:pt x="1021" y="548"/>
                    <a:pt x="1047" y="595"/>
                    <a:pt x="1088" y="624"/>
                  </a:cubicBezTo>
                  <a:cubicBezTo>
                    <a:pt x="1111" y="638"/>
                    <a:pt x="1137" y="645"/>
                    <a:pt x="1164" y="645"/>
                  </a:cubicBezTo>
                  <a:cubicBezTo>
                    <a:pt x="1181" y="645"/>
                    <a:pt x="1198" y="642"/>
                    <a:pt x="1214" y="636"/>
                  </a:cubicBezTo>
                  <a:cubicBezTo>
                    <a:pt x="1282" y="612"/>
                    <a:pt x="1333" y="533"/>
                    <a:pt x="1351" y="465"/>
                  </a:cubicBezTo>
                  <a:cubicBezTo>
                    <a:pt x="1374" y="381"/>
                    <a:pt x="1366" y="291"/>
                    <a:pt x="1328" y="214"/>
                  </a:cubicBezTo>
                  <a:cubicBezTo>
                    <a:pt x="1292" y="136"/>
                    <a:pt x="1205" y="84"/>
                    <a:pt x="1123" y="73"/>
                  </a:cubicBezTo>
                  <a:cubicBezTo>
                    <a:pt x="1098" y="70"/>
                    <a:pt x="1073" y="68"/>
                    <a:pt x="1047" y="68"/>
                  </a:cubicBezTo>
                  <a:cubicBezTo>
                    <a:pt x="980" y="68"/>
                    <a:pt x="914" y="79"/>
                    <a:pt x="850" y="100"/>
                  </a:cubicBezTo>
                  <a:cubicBezTo>
                    <a:pt x="752" y="128"/>
                    <a:pt x="662" y="176"/>
                    <a:pt x="581" y="239"/>
                  </a:cubicBezTo>
                  <a:cubicBezTo>
                    <a:pt x="496" y="309"/>
                    <a:pt x="420" y="391"/>
                    <a:pt x="355" y="481"/>
                  </a:cubicBezTo>
                  <a:cubicBezTo>
                    <a:pt x="231" y="657"/>
                    <a:pt x="138" y="851"/>
                    <a:pt x="81" y="1059"/>
                  </a:cubicBezTo>
                  <a:cubicBezTo>
                    <a:pt x="54" y="1160"/>
                    <a:pt x="32" y="1261"/>
                    <a:pt x="18" y="1364"/>
                  </a:cubicBezTo>
                  <a:cubicBezTo>
                    <a:pt x="3" y="1451"/>
                    <a:pt x="0" y="1542"/>
                    <a:pt x="8" y="1630"/>
                  </a:cubicBezTo>
                  <a:cubicBezTo>
                    <a:pt x="16" y="1716"/>
                    <a:pt x="60" y="1795"/>
                    <a:pt x="130" y="1847"/>
                  </a:cubicBezTo>
                  <a:cubicBezTo>
                    <a:pt x="197" y="1896"/>
                    <a:pt x="277" y="1923"/>
                    <a:pt x="361" y="1923"/>
                  </a:cubicBezTo>
                  <a:lnTo>
                    <a:pt x="364" y="1920"/>
                  </a:lnTo>
                  <a:cubicBezTo>
                    <a:pt x="561" y="1920"/>
                    <a:pt x="746" y="1844"/>
                    <a:pt x="918" y="1755"/>
                  </a:cubicBezTo>
                  <a:cubicBezTo>
                    <a:pt x="1039" y="1689"/>
                    <a:pt x="1154" y="1619"/>
                    <a:pt x="1268" y="1542"/>
                  </a:cubicBezTo>
                  <a:cubicBezTo>
                    <a:pt x="1368" y="1475"/>
                    <a:pt x="1469" y="1409"/>
                    <a:pt x="1564" y="1333"/>
                  </a:cubicBezTo>
                  <a:lnTo>
                    <a:pt x="1564" y="1334"/>
                  </a:lnTo>
                  <a:cubicBezTo>
                    <a:pt x="1561" y="1391"/>
                    <a:pt x="1567" y="1448"/>
                    <a:pt x="1585" y="1502"/>
                  </a:cubicBezTo>
                  <a:cubicBezTo>
                    <a:pt x="1601" y="1542"/>
                    <a:pt x="1628" y="1576"/>
                    <a:pt x="1661" y="1603"/>
                  </a:cubicBezTo>
                  <a:cubicBezTo>
                    <a:pt x="1691" y="1629"/>
                    <a:pt x="1726" y="1648"/>
                    <a:pt x="1764" y="1659"/>
                  </a:cubicBezTo>
                  <a:cubicBezTo>
                    <a:pt x="1804" y="1668"/>
                    <a:pt x="1845" y="1673"/>
                    <a:pt x="1887" y="1673"/>
                  </a:cubicBezTo>
                  <a:cubicBezTo>
                    <a:pt x="1933" y="1673"/>
                    <a:pt x="1979" y="1667"/>
                    <a:pt x="2023" y="1654"/>
                  </a:cubicBezTo>
                  <a:cubicBezTo>
                    <a:pt x="2121" y="1629"/>
                    <a:pt x="2215" y="1588"/>
                    <a:pt x="2300" y="1534"/>
                  </a:cubicBezTo>
                  <a:cubicBezTo>
                    <a:pt x="2379" y="1486"/>
                    <a:pt x="2455" y="1432"/>
                    <a:pt x="2528" y="1375"/>
                  </a:cubicBezTo>
                  <a:cubicBezTo>
                    <a:pt x="2682" y="1252"/>
                    <a:pt x="2832" y="1108"/>
                    <a:pt x="2934" y="937"/>
                  </a:cubicBezTo>
                  <a:cubicBezTo>
                    <a:pt x="3027" y="783"/>
                    <a:pt x="3097" y="600"/>
                    <a:pt x="3071" y="416"/>
                  </a:cubicBezTo>
                  <a:cubicBezTo>
                    <a:pt x="3062" y="331"/>
                    <a:pt x="3030" y="248"/>
                    <a:pt x="2978" y="179"/>
                  </a:cubicBezTo>
                  <a:cubicBezTo>
                    <a:pt x="2926" y="114"/>
                    <a:pt x="2858" y="65"/>
                    <a:pt x="2778" y="38"/>
                  </a:cubicBezTo>
                  <a:cubicBezTo>
                    <a:pt x="2712" y="13"/>
                    <a:pt x="2643" y="1"/>
                    <a:pt x="25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0" name="Google Shape;14000;p25"/>
            <p:cNvSpPr/>
            <p:nvPr/>
          </p:nvSpPr>
          <p:spPr>
            <a:xfrm>
              <a:off x="7542458" y="4344901"/>
              <a:ext cx="31187" cy="71726"/>
            </a:xfrm>
            <a:custGeom>
              <a:avLst/>
              <a:gdLst/>
              <a:ahLst/>
              <a:cxnLst/>
              <a:rect l="l" t="t" r="r" b="b"/>
              <a:pathLst>
                <a:path w="927" h="2132" extrusionOk="0">
                  <a:moveTo>
                    <a:pt x="633" y="0"/>
                  </a:moveTo>
                  <a:cubicBezTo>
                    <a:pt x="540" y="0"/>
                    <a:pt x="445" y="35"/>
                    <a:pt x="360" y="69"/>
                  </a:cubicBezTo>
                  <a:cubicBezTo>
                    <a:pt x="311" y="86"/>
                    <a:pt x="264" y="108"/>
                    <a:pt x="218" y="134"/>
                  </a:cubicBezTo>
                  <a:cubicBezTo>
                    <a:pt x="157" y="167"/>
                    <a:pt x="108" y="216"/>
                    <a:pt x="74" y="274"/>
                  </a:cubicBezTo>
                  <a:cubicBezTo>
                    <a:pt x="1" y="393"/>
                    <a:pt x="31" y="551"/>
                    <a:pt x="96" y="667"/>
                  </a:cubicBezTo>
                  <a:cubicBezTo>
                    <a:pt x="156" y="765"/>
                    <a:pt x="224" y="857"/>
                    <a:pt x="300" y="944"/>
                  </a:cubicBezTo>
                  <a:cubicBezTo>
                    <a:pt x="373" y="1029"/>
                    <a:pt x="449" y="1115"/>
                    <a:pt x="520" y="1202"/>
                  </a:cubicBezTo>
                  <a:cubicBezTo>
                    <a:pt x="544" y="1234"/>
                    <a:pt x="564" y="1267"/>
                    <a:pt x="586" y="1300"/>
                  </a:cubicBezTo>
                  <a:lnTo>
                    <a:pt x="586" y="1299"/>
                  </a:lnTo>
                  <a:cubicBezTo>
                    <a:pt x="599" y="1321"/>
                    <a:pt x="610" y="1343"/>
                    <a:pt x="621" y="1367"/>
                  </a:cubicBezTo>
                  <a:cubicBezTo>
                    <a:pt x="624" y="1378"/>
                    <a:pt x="629" y="1387"/>
                    <a:pt x="632" y="1398"/>
                  </a:cubicBezTo>
                  <a:cubicBezTo>
                    <a:pt x="637" y="1417"/>
                    <a:pt x="642" y="1435"/>
                    <a:pt x="645" y="1455"/>
                  </a:cubicBezTo>
                  <a:cubicBezTo>
                    <a:pt x="647" y="1466"/>
                    <a:pt x="647" y="1476"/>
                    <a:pt x="647" y="1485"/>
                  </a:cubicBezTo>
                  <a:lnTo>
                    <a:pt x="647" y="1514"/>
                  </a:lnTo>
                  <a:cubicBezTo>
                    <a:pt x="643" y="1538"/>
                    <a:pt x="640" y="1561"/>
                    <a:pt x="634" y="1585"/>
                  </a:cubicBezTo>
                  <a:cubicBezTo>
                    <a:pt x="631" y="1599"/>
                    <a:pt x="628" y="1610"/>
                    <a:pt x="621" y="1628"/>
                  </a:cubicBezTo>
                  <a:cubicBezTo>
                    <a:pt x="613" y="1645"/>
                    <a:pt x="607" y="1663"/>
                    <a:pt x="598" y="1679"/>
                  </a:cubicBezTo>
                  <a:cubicBezTo>
                    <a:pt x="588" y="1694"/>
                    <a:pt x="579" y="1710"/>
                    <a:pt x="567" y="1726"/>
                  </a:cubicBezTo>
                  <a:lnTo>
                    <a:pt x="558" y="1737"/>
                  </a:lnTo>
                  <a:cubicBezTo>
                    <a:pt x="550" y="1745"/>
                    <a:pt x="542" y="1753"/>
                    <a:pt x="533" y="1761"/>
                  </a:cubicBezTo>
                  <a:cubicBezTo>
                    <a:pt x="522" y="1767"/>
                    <a:pt x="512" y="1774"/>
                    <a:pt x="503" y="1781"/>
                  </a:cubicBezTo>
                  <a:cubicBezTo>
                    <a:pt x="476" y="1796"/>
                    <a:pt x="449" y="1810"/>
                    <a:pt x="422" y="1824"/>
                  </a:cubicBezTo>
                  <a:cubicBezTo>
                    <a:pt x="409" y="1829"/>
                    <a:pt x="397" y="1832"/>
                    <a:pt x="384" y="1837"/>
                  </a:cubicBezTo>
                  <a:cubicBezTo>
                    <a:pt x="376" y="1838"/>
                    <a:pt x="368" y="1840"/>
                    <a:pt x="362" y="1842"/>
                  </a:cubicBezTo>
                  <a:cubicBezTo>
                    <a:pt x="336" y="1845"/>
                    <a:pt x="311" y="1848"/>
                    <a:pt x="286" y="1848"/>
                  </a:cubicBezTo>
                  <a:lnTo>
                    <a:pt x="273" y="1848"/>
                  </a:lnTo>
                  <a:cubicBezTo>
                    <a:pt x="262" y="1846"/>
                    <a:pt x="251" y="1845"/>
                    <a:pt x="240" y="1842"/>
                  </a:cubicBezTo>
                  <a:cubicBezTo>
                    <a:pt x="232" y="1840"/>
                    <a:pt x="224" y="1840"/>
                    <a:pt x="217" y="1840"/>
                  </a:cubicBezTo>
                  <a:cubicBezTo>
                    <a:pt x="148" y="1840"/>
                    <a:pt x="88" y="1889"/>
                    <a:pt x="77" y="1959"/>
                  </a:cubicBezTo>
                  <a:cubicBezTo>
                    <a:pt x="63" y="2036"/>
                    <a:pt x="115" y="2109"/>
                    <a:pt x="192" y="2123"/>
                  </a:cubicBezTo>
                  <a:cubicBezTo>
                    <a:pt x="224" y="2128"/>
                    <a:pt x="257" y="2131"/>
                    <a:pt x="289" y="2131"/>
                  </a:cubicBezTo>
                  <a:cubicBezTo>
                    <a:pt x="370" y="2130"/>
                    <a:pt x="450" y="2114"/>
                    <a:pt x="525" y="2084"/>
                  </a:cubicBezTo>
                  <a:cubicBezTo>
                    <a:pt x="575" y="2062"/>
                    <a:pt x="624" y="2036"/>
                    <a:pt x="669" y="2005"/>
                  </a:cubicBezTo>
                  <a:cubicBezTo>
                    <a:pt x="707" y="1979"/>
                    <a:pt x="742" y="1949"/>
                    <a:pt x="772" y="1914"/>
                  </a:cubicBezTo>
                  <a:cubicBezTo>
                    <a:pt x="848" y="1819"/>
                    <a:pt x="898" y="1707"/>
                    <a:pt x="917" y="1587"/>
                  </a:cubicBezTo>
                  <a:cubicBezTo>
                    <a:pt x="927" y="1523"/>
                    <a:pt x="927" y="1462"/>
                    <a:pt x="917" y="1400"/>
                  </a:cubicBezTo>
                  <a:cubicBezTo>
                    <a:pt x="908" y="1346"/>
                    <a:pt x="892" y="1294"/>
                    <a:pt x="870" y="1243"/>
                  </a:cubicBezTo>
                  <a:cubicBezTo>
                    <a:pt x="808" y="1109"/>
                    <a:pt x="710" y="995"/>
                    <a:pt x="613" y="884"/>
                  </a:cubicBezTo>
                  <a:cubicBezTo>
                    <a:pt x="555" y="817"/>
                    <a:pt x="498" y="749"/>
                    <a:pt x="441" y="681"/>
                  </a:cubicBezTo>
                  <a:cubicBezTo>
                    <a:pt x="414" y="646"/>
                    <a:pt x="389" y="610"/>
                    <a:pt x="365" y="572"/>
                  </a:cubicBezTo>
                  <a:cubicBezTo>
                    <a:pt x="355" y="555"/>
                    <a:pt x="343" y="534"/>
                    <a:pt x="336" y="520"/>
                  </a:cubicBezTo>
                  <a:cubicBezTo>
                    <a:pt x="330" y="504"/>
                    <a:pt x="325" y="488"/>
                    <a:pt x="321" y="472"/>
                  </a:cubicBezTo>
                  <a:cubicBezTo>
                    <a:pt x="319" y="468"/>
                    <a:pt x="317" y="458"/>
                    <a:pt x="316" y="455"/>
                  </a:cubicBezTo>
                  <a:cubicBezTo>
                    <a:pt x="314" y="450"/>
                    <a:pt x="314" y="445"/>
                    <a:pt x="314" y="442"/>
                  </a:cubicBezTo>
                  <a:cubicBezTo>
                    <a:pt x="314" y="439"/>
                    <a:pt x="313" y="436"/>
                    <a:pt x="314" y="433"/>
                  </a:cubicBezTo>
                  <a:cubicBezTo>
                    <a:pt x="316" y="431"/>
                    <a:pt x="316" y="428"/>
                    <a:pt x="316" y="425"/>
                  </a:cubicBezTo>
                  <a:lnTo>
                    <a:pt x="317" y="420"/>
                  </a:lnTo>
                  <a:lnTo>
                    <a:pt x="319" y="415"/>
                  </a:lnTo>
                  <a:lnTo>
                    <a:pt x="324" y="407"/>
                  </a:lnTo>
                  <a:cubicBezTo>
                    <a:pt x="327" y="404"/>
                    <a:pt x="328" y="401"/>
                    <a:pt x="332" y="398"/>
                  </a:cubicBezTo>
                  <a:cubicBezTo>
                    <a:pt x="338" y="392"/>
                    <a:pt x="345" y="387"/>
                    <a:pt x="351" y="381"/>
                  </a:cubicBezTo>
                  <a:lnTo>
                    <a:pt x="351" y="381"/>
                  </a:lnTo>
                  <a:cubicBezTo>
                    <a:pt x="361" y="375"/>
                    <a:pt x="370" y="370"/>
                    <a:pt x="379" y="365"/>
                  </a:cubicBezTo>
                  <a:lnTo>
                    <a:pt x="379" y="365"/>
                  </a:lnTo>
                  <a:cubicBezTo>
                    <a:pt x="374" y="368"/>
                    <a:pt x="368" y="371"/>
                    <a:pt x="363" y="374"/>
                  </a:cubicBezTo>
                  <a:cubicBezTo>
                    <a:pt x="384" y="363"/>
                    <a:pt x="403" y="352"/>
                    <a:pt x="423" y="344"/>
                  </a:cubicBezTo>
                  <a:cubicBezTo>
                    <a:pt x="463" y="328"/>
                    <a:pt x="503" y="314"/>
                    <a:pt x="542" y="301"/>
                  </a:cubicBezTo>
                  <a:lnTo>
                    <a:pt x="566" y="295"/>
                  </a:lnTo>
                  <a:lnTo>
                    <a:pt x="566" y="295"/>
                  </a:lnTo>
                  <a:cubicBezTo>
                    <a:pt x="558" y="358"/>
                    <a:pt x="591" y="420"/>
                    <a:pt x="648" y="449"/>
                  </a:cubicBezTo>
                  <a:cubicBezTo>
                    <a:pt x="667" y="457"/>
                    <a:pt x="687" y="461"/>
                    <a:pt x="707" y="461"/>
                  </a:cubicBezTo>
                  <a:cubicBezTo>
                    <a:pt x="764" y="461"/>
                    <a:pt x="818" y="428"/>
                    <a:pt x="841" y="373"/>
                  </a:cubicBezTo>
                  <a:cubicBezTo>
                    <a:pt x="843" y="369"/>
                    <a:pt x="845" y="366"/>
                    <a:pt x="845" y="363"/>
                  </a:cubicBezTo>
                  <a:cubicBezTo>
                    <a:pt x="867" y="319"/>
                    <a:pt x="881" y="273"/>
                    <a:pt x="892" y="224"/>
                  </a:cubicBezTo>
                  <a:cubicBezTo>
                    <a:pt x="900" y="164"/>
                    <a:pt x="878" y="103"/>
                    <a:pt x="832" y="62"/>
                  </a:cubicBezTo>
                  <a:cubicBezTo>
                    <a:pt x="780" y="16"/>
                    <a:pt x="713" y="4"/>
                    <a:pt x="645" y="1"/>
                  </a:cubicBezTo>
                  <a:cubicBezTo>
                    <a:pt x="641" y="0"/>
                    <a:pt x="637" y="0"/>
                    <a:pt x="6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1" name="Google Shape;14001;p25"/>
            <p:cNvSpPr/>
            <p:nvPr/>
          </p:nvSpPr>
          <p:spPr>
            <a:xfrm>
              <a:off x="7594639" y="4353010"/>
              <a:ext cx="27688" cy="41414"/>
            </a:xfrm>
            <a:custGeom>
              <a:avLst/>
              <a:gdLst/>
              <a:ahLst/>
              <a:cxnLst/>
              <a:rect l="l" t="t" r="r" b="b"/>
              <a:pathLst>
                <a:path w="823" h="1231" extrusionOk="0">
                  <a:moveTo>
                    <a:pt x="181" y="0"/>
                  </a:moveTo>
                  <a:cubicBezTo>
                    <a:pt x="83" y="0"/>
                    <a:pt x="1" y="106"/>
                    <a:pt x="53" y="209"/>
                  </a:cubicBezTo>
                  <a:cubicBezTo>
                    <a:pt x="134" y="355"/>
                    <a:pt x="218" y="497"/>
                    <a:pt x="297" y="643"/>
                  </a:cubicBezTo>
                  <a:cubicBezTo>
                    <a:pt x="374" y="786"/>
                    <a:pt x="445" y="929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1" y="1077"/>
                    <a:pt x="512" y="1078"/>
                    <a:pt x="512" y="1078"/>
                  </a:cubicBezTo>
                  <a:lnTo>
                    <a:pt x="512" y="1078"/>
                  </a:lnTo>
                  <a:cubicBezTo>
                    <a:pt x="512" y="1078"/>
                    <a:pt x="511" y="1077"/>
                    <a:pt x="511" y="1077"/>
                  </a:cubicBezTo>
                  <a:lnTo>
                    <a:pt x="511" y="1077"/>
                  </a:lnTo>
                  <a:cubicBezTo>
                    <a:pt x="512" y="1078"/>
                    <a:pt x="512" y="1079"/>
                    <a:pt x="512" y="1080"/>
                  </a:cubicBezTo>
                  <a:cubicBezTo>
                    <a:pt x="512" y="1079"/>
                    <a:pt x="512" y="1079"/>
                    <a:pt x="512" y="1078"/>
                  </a:cubicBezTo>
                  <a:lnTo>
                    <a:pt x="512" y="1078"/>
                  </a:lnTo>
                  <a:cubicBezTo>
                    <a:pt x="513" y="1079"/>
                    <a:pt x="513" y="1081"/>
                    <a:pt x="514" y="1083"/>
                  </a:cubicBezTo>
                  <a:cubicBezTo>
                    <a:pt x="515" y="1084"/>
                    <a:pt x="515" y="1085"/>
                    <a:pt x="516" y="1087"/>
                  </a:cubicBezTo>
                  <a:lnTo>
                    <a:pt x="516" y="1087"/>
                  </a:lnTo>
                  <a:cubicBezTo>
                    <a:pt x="516" y="1086"/>
                    <a:pt x="516" y="1085"/>
                    <a:pt x="516" y="1085"/>
                  </a:cubicBezTo>
                  <a:lnTo>
                    <a:pt x="516" y="1085"/>
                  </a:lnTo>
                  <a:cubicBezTo>
                    <a:pt x="516" y="1086"/>
                    <a:pt x="517" y="1088"/>
                    <a:pt x="517" y="1090"/>
                  </a:cubicBezTo>
                  <a:lnTo>
                    <a:pt x="517" y="1090"/>
                  </a:lnTo>
                  <a:cubicBezTo>
                    <a:pt x="517" y="1089"/>
                    <a:pt x="516" y="1088"/>
                    <a:pt x="516" y="1087"/>
                  </a:cubicBezTo>
                  <a:lnTo>
                    <a:pt x="516" y="1087"/>
                  </a:lnTo>
                  <a:cubicBezTo>
                    <a:pt x="516" y="1088"/>
                    <a:pt x="517" y="1089"/>
                    <a:pt x="518" y="1090"/>
                  </a:cubicBezTo>
                  <a:lnTo>
                    <a:pt x="518" y="1090"/>
                  </a:lnTo>
                  <a:cubicBezTo>
                    <a:pt x="517" y="1090"/>
                    <a:pt x="517" y="1090"/>
                    <a:pt x="517" y="1090"/>
                  </a:cubicBezTo>
                  <a:lnTo>
                    <a:pt x="517" y="1090"/>
                  </a:lnTo>
                  <a:cubicBezTo>
                    <a:pt x="518" y="1091"/>
                    <a:pt x="518" y="1091"/>
                    <a:pt x="519" y="1092"/>
                  </a:cubicBezTo>
                  <a:cubicBezTo>
                    <a:pt x="518" y="1092"/>
                    <a:pt x="518" y="1091"/>
                    <a:pt x="518" y="1090"/>
                  </a:cubicBezTo>
                  <a:lnTo>
                    <a:pt x="518" y="1090"/>
                  </a:lnTo>
                  <a:cubicBezTo>
                    <a:pt x="524" y="1107"/>
                    <a:pt x="531" y="1123"/>
                    <a:pt x="538" y="1138"/>
                  </a:cubicBezTo>
                  <a:cubicBezTo>
                    <a:pt x="560" y="1192"/>
                    <a:pt x="612" y="1229"/>
                    <a:pt x="671" y="1230"/>
                  </a:cubicBezTo>
                  <a:cubicBezTo>
                    <a:pt x="691" y="1230"/>
                    <a:pt x="713" y="1225"/>
                    <a:pt x="732" y="1214"/>
                  </a:cubicBezTo>
                  <a:cubicBezTo>
                    <a:pt x="804" y="1179"/>
                    <a:pt x="823" y="1097"/>
                    <a:pt x="793" y="1028"/>
                  </a:cubicBezTo>
                  <a:cubicBezTo>
                    <a:pt x="718" y="857"/>
                    <a:pt x="634" y="692"/>
                    <a:pt x="547" y="527"/>
                  </a:cubicBezTo>
                  <a:cubicBezTo>
                    <a:pt x="506" y="451"/>
                    <a:pt x="465" y="377"/>
                    <a:pt x="425" y="301"/>
                  </a:cubicBezTo>
                  <a:cubicBezTo>
                    <a:pt x="403" y="260"/>
                    <a:pt x="379" y="219"/>
                    <a:pt x="357" y="176"/>
                  </a:cubicBezTo>
                  <a:cubicBezTo>
                    <a:pt x="356" y="133"/>
                    <a:pt x="337" y="94"/>
                    <a:pt x="303" y="65"/>
                  </a:cubicBezTo>
                  <a:lnTo>
                    <a:pt x="300" y="63"/>
                  </a:lnTo>
                  <a:cubicBezTo>
                    <a:pt x="289" y="48"/>
                    <a:pt x="275" y="35"/>
                    <a:pt x="259" y="24"/>
                  </a:cubicBezTo>
                  <a:cubicBezTo>
                    <a:pt x="234" y="8"/>
                    <a:pt x="207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2" name="Google Shape;14002;p25"/>
            <p:cNvSpPr/>
            <p:nvPr/>
          </p:nvSpPr>
          <p:spPr>
            <a:xfrm>
              <a:off x="7599518" y="4358258"/>
              <a:ext cx="43466" cy="35560"/>
            </a:xfrm>
            <a:custGeom>
              <a:avLst/>
              <a:gdLst/>
              <a:ahLst/>
              <a:cxnLst/>
              <a:rect l="l" t="t" r="r" b="b"/>
              <a:pathLst>
                <a:path w="1292" h="1057" extrusionOk="0">
                  <a:moveTo>
                    <a:pt x="1046" y="0"/>
                  </a:moveTo>
                  <a:cubicBezTo>
                    <a:pt x="1000" y="0"/>
                    <a:pt x="946" y="22"/>
                    <a:pt x="907" y="42"/>
                  </a:cubicBezTo>
                  <a:cubicBezTo>
                    <a:pt x="853" y="72"/>
                    <a:pt x="801" y="107"/>
                    <a:pt x="752" y="145"/>
                  </a:cubicBezTo>
                  <a:cubicBezTo>
                    <a:pt x="665" y="211"/>
                    <a:pt x="578" y="279"/>
                    <a:pt x="499" y="355"/>
                  </a:cubicBezTo>
                  <a:cubicBezTo>
                    <a:pt x="340" y="503"/>
                    <a:pt x="182" y="656"/>
                    <a:pt x="49" y="829"/>
                  </a:cubicBezTo>
                  <a:cubicBezTo>
                    <a:pt x="0" y="887"/>
                    <a:pt x="6" y="974"/>
                    <a:pt x="65" y="1023"/>
                  </a:cubicBezTo>
                  <a:cubicBezTo>
                    <a:pt x="90" y="1046"/>
                    <a:pt x="122" y="1057"/>
                    <a:pt x="157" y="1057"/>
                  </a:cubicBezTo>
                  <a:cubicBezTo>
                    <a:pt x="159" y="1057"/>
                    <a:pt x="160" y="1057"/>
                    <a:pt x="162" y="1057"/>
                  </a:cubicBezTo>
                  <a:cubicBezTo>
                    <a:pt x="200" y="1057"/>
                    <a:pt x="237" y="1040"/>
                    <a:pt x="261" y="1009"/>
                  </a:cubicBezTo>
                  <a:cubicBezTo>
                    <a:pt x="321" y="927"/>
                    <a:pt x="390" y="851"/>
                    <a:pt x="459" y="775"/>
                  </a:cubicBezTo>
                  <a:lnTo>
                    <a:pt x="459" y="775"/>
                  </a:lnTo>
                  <a:lnTo>
                    <a:pt x="447" y="788"/>
                  </a:lnTo>
                  <a:cubicBezTo>
                    <a:pt x="553" y="678"/>
                    <a:pt x="663" y="577"/>
                    <a:pt x="781" y="477"/>
                  </a:cubicBezTo>
                  <a:lnTo>
                    <a:pt x="781" y="477"/>
                  </a:lnTo>
                  <a:lnTo>
                    <a:pt x="774" y="482"/>
                  </a:lnTo>
                  <a:lnTo>
                    <a:pt x="766" y="488"/>
                  </a:lnTo>
                  <a:cubicBezTo>
                    <a:pt x="769" y="485"/>
                    <a:pt x="774" y="482"/>
                    <a:pt x="777" y="479"/>
                  </a:cubicBezTo>
                  <a:cubicBezTo>
                    <a:pt x="845" y="424"/>
                    <a:pt x="914" y="373"/>
                    <a:pt x="986" y="325"/>
                  </a:cubicBezTo>
                  <a:cubicBezTo>
                    <a:pt x="1001" y="317"/>
                    <a:pt x="1013" y="310"/>
                    <a:pt x="1028" y="303"/>
                  </a:cubicBezTo>
                  <a:cubicBezTo>
                    <a:pt x="1056" y="333"/>
                    <a:pt x="1094" y="348"/>
                    <a:pt x="1133" y="348"/>
                  </a:cubicBezTo>
                  <a:cubicBezTo>
                    <a:pt x="1168" y="348"/>
                    <a:pt x="1204" y="335"/>
                    <a:pt x="1232" y="310"/>
                  </a:cubicBezTo>
                  <a:cubicBezTo>
                    <a:pt x="1290" y="254"/>
                    <a:pt x="1292" y="162"/>
                    <a:pt x="1238" y="105"/>
                  </a:cubicBezTo>
                  <a:cubicBezTo>
                    <a:pt x="1221" y="85"/>
                    <a:pt x="1203" y="67"/>
                    <a:pt x="1184" y="50"/>
                  </a:cubicBezTo>
                  <a:cubicBezTo>
                    <a:pt x="1165" y="34"/>
                    <a:pt x="1145" y="21"/>
                    <a:pt x="1121" y="12"/>
                  </a:cubicBezTo>
                  <a:cubicBezTo>
                    <a:pt x="1100" y="6"/>
                    <a:pt x="1080" y="2"/>
                    <a:pt x="1059" y="1"/>
                  </a:cubicBezTo>
                  <a:cubicBezTo>
                    <a:pt x="1055" y="0"/>
                    <a:pt x="1051" y="0"/>
                    <a:pt x="10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3" name="Google Shape;14003;p25"/>
            <p:cNvSpPr/>
            <p:nvPr/>
          </p:nvSpPr>
          <p:spPr>
            <a:xfrm>
              <a:off x="7654962" y="4332285"/>
              <a:ext cx="20286" cy="47907"/>
            </a:xfrm>
            <a:custGeom>
              <a:avLst/>
              <a:gdLst/>
              <a:ahLst/>
              <a:cxnLst/>
              <a:rect l="l" t="t" r="r" b="b"/>
              <a:pathLst>
                <a:path w="603" h="1424" extrusionOk="0">
                  <a:moveTo>
                    <a:pt x="428" y="1"/>
                  </a:moveTo>
                  <a:cubicBezTo>
                    <a:pt x="384" y="1"/>
                    <a:pt x="339" y="22"/>
                    <a:pt x="309" y="70"/>
                  </a:cubicBezTo>
                  <a:cubicBezTo>
                    <a:pt x="261" y="156"/>
                    <a:pt x="218" y="244"/>
                    <a:pt x="180" y="334"/>
                  </a:cubicBezTo>
                  <a:cubicBezTo>
                    <a:pt x="158" y="385"/>
                    <a:pt x="166" y="444"/>
                    <a:pt x="203" y="486"/>
                  </a:cubicBezTo>
                  <a:cubicBezTo>
                    <a:pt x="177" y="594"/>
                    <a:pt x="154" y="700"/>
                    <a:pt x="128" y="806"/>
                  </a:cubicBezTo>
                  <a:cubicBezTo>
                    <a:pt x="130" y="800"/>
                    <a:pt x="131" y="795"/>
                    <a:pt x="133" y="789"/>
                  </a:cubicBezTo>
                  <a:lnTo>
                    <a:pt x="133" y="789"/>
                  </a:lnTo>
                  <a:cubicBezTo>
                    <a:pt x="95" y="945"/>
                    <a:pt x="54" y="1101"/>
                    <a:pt x="17" y="1257"/>
                  </a:cubicBezTo>
                  <a:cubicBezTo>
                    <a:pt x="0" y="1333"/>
                    <a:pt x="62" y="1409"/>
                    <a:pt x="135" y="1422"/>
                  </a:cubicBezTo>
                  <a:cubicBezTo>
                    <a:pt x="143" y="1423"/>
                    <a:pt x="150" y="1423"/>
                    <a:pt x="158" y="1423"/>
                  </a:cubicBezTo>
                  <a:cubicBezTo>
                    <a:pt x="226" y="1422"/>
                    <a:pt x="285" y="1373"/>
                    <a:pt x="298" y="1305"/>
                  </a:cubicBezTo>
                  <a:cubicBezTo>
                    <a:pt x="350" y="1074"/>
                    <a:pt x="404" y="843"/>
                    <a:pt x="456" y="611"/>
                  </a:cubicBezTo>
                  <a:lnTo>
                    <a:pt x="458" y="608"/>
                  </a:lnTo>
                  <a:lnTo>
                    <a:pt x="461" y="594"/>
                  </a:lnTo>
                  <a:lnTo>
                    <a:pt x="461" y="599"/>
                  </a:lnTo>
                  <a:cubicBezTo>
                    <a:pt x="461" y="597"/>
                    <a:pt x="462" y="594"/>
                    <a:pt x="462" y="592"/>
                  </a:cubicBezTo>
                  <a:lnTo>
                    <a:pt x="462" y="591"/>
                  </a:lnTo>
                  <a:lnTo>
                    <a:pt x="488" y="480"/>
                  </a:lnTo>
                  <a:cubicBezTo>
                    <a:pt x="513" y="383"/>
                    <a:pt x="541" y="287"/>
                    <a:pt x="570" y="190"/>
                  </a:cubicBezTo>
                  <a:cubicBezTo>
                    <a:pt x="603" y="82"/>
                    <a:pt x="516" y="1"/>
                    <a:pt x="4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4" name="Google Shape;14004;p25"/>
            <p:cNvSpPr/>
            <p:nvPr/>
          </p:nvSpPr>
          <p:spPr>
            <a:xfrm>
              <a:off x="7364954" y="3638349"/>
              <a:ext cx="788277" cy="832988"/>
            </a:xfrm>
            <a:custGeom>
              <a:avLst/>
              <a:gdLst/>
              <a:ahLst/>
              <a:cxnLst/>
              <a:rect l="l" t="t" r="r" b="b"/>
              <a:pathLst>
                <a:path w="23431" h="24760" extrusionOk="0">
                  <a:moveTo>
                    <a:pt x="7648" y="8845"/>
                  </a:moveTo>
                  <a:lnTo>
                    <a:pt x="7648" y="8845"/>
                  </a:lnTo>
                  <a:cubicBezTo>
                    <a:pt x="7649" y="8851"/>
                    <a:pt x="7651" y="8857"/>
                    <a:pt x="7653" y="8862"/>
                  </a:cubicBezTo>
                  <a:cubicBezTo>
                    <a:pt x="7651" y="8856"/>
                    <a:pt x="7649" y="8851"/>
                    <a:pt x="7648" y="8845"/>
                  </a:cubicBezTo>
                  <a:close/>
                  <a:moveTo>
                    <a:pt x="10638" y="18448"/>
                  </a:moveTo>
                  <a:lnTo>
                    <a:pt x="10640" y="18453"/>
                  </a:lnTo>
                  <a:cubicBezTo>
                    <a:pt x="10640" y="18451"/>
                    <a:pt x="10639" y="18449"/>
                    <a:pt x="10638" y="18448"/>
                  </a:cubicBezTo>
                  <a:close/>
                  <a:moveTo>
                    <a:pt x="12550" y="23586"/>
                  </a:moveTo>
                  <a:cubicBezTo>
                    <a:pt x="12552" y="23589"/>
                    <a:pt x="12553" y="23591"/>
                    <a:pt x="12555" y="23593"/>
                  </a:cubicBezTo>
                  <a:lnTo>
                    <a:pt x="12550" y="23586"/>
                  </a:lnTo>
                  <a:close/>
                  <a:moveTo>
                    <a:pt x="22083" y="1"/>
                  </a:moveTo>
                  <a:cubicBezTo>
                    <a:pt x="22036" y="1"/>
                    <a:pt x="21989" y="3"/>
                    <a:pt x="21941" y="6"/>
                  </a:cubicBezTo>
                  <a:cubicBezTo>
                    <a:pt x="21813" y="14"/>
                    <a:pt x="21684" y="35"/>
                    <a:pt x="21561" y="67"/>
                  </a:cubicBezTo>
                  <a:cubicBezTo>
                    <a:pt x="21488" y="84"/>
                    <a:pt x="21418" y="108"/>
                    <a:pt x="21352" y="141"/>
                  </a:cubicBezTo>
                  <a:cubicBezTo>
                    <a:pt x="21300" y="168"/>
                    <a:pt x="21251" y="201"/>
                    <a:pt x="21203" y="236"/>
                  </a:cubicBezTo>
                  <a:cubicBezTo>
                    <a:pt x="21110" y="306"/>
                    <a:pt x="21024" y="388"/>
                    <a:pt x="20951" y="480"/>
                  </a:cubicBezTo>
                  <a:cubicBezTo>
                    <a:pt x="20787" y="690"/>
                    <a:pt x="20657" y="923"/>
                    <a:pt x="20532" y="1157"/>
                  </a:cubicBezTo>
                  <a:cubicBezTo>
                    <a:pt x="20410" y="1390"/>
                    <a:pt x="20312" y="1632"/>
                    <a:pt x="20241" y="1884"/>
                  </a:cubicBezTo>
                  <a:cubicBezTo>
                    <a:pt x="20204" y="2002"/>
                    <a:pt x="20174" y="2121"/>
                    <a:pt x="20138" y="2240"/>
                  </a:cubicBezTo>
                  <a:cubicBezTo>
                    <a:pt x="20101" y="2365"/>
                    <a:pt x="20060" y="2487"/>
                    <a:pt x="20018" y="2610"/>
                  </a:cubicBezTo>
                  <a:cubicBezTo>
                    <a:pt x="19850" y="3100"/>
                    <a:pt x="19669" y="3587"/>
                    <a:pt x="19522" y="4084"/>
                  </a:cubicBezTo>
                  <a:cubicBezTo>
                    <a:pt x="19449" y="4334"/>
                    <a:pt x="19386" y="4584"/>
                    <a:pt x="19324" y="4838"/>
                  </a:cubicBezTo>
                  <a:cubicBezTo>
                    <a:pt x="19307" y="4906"/>
                    <a:pt x="19291" y="4975"/>
                    <a:pt x="19275" y="5043"/>
                  </a:cubicBezTo>
                  <a:cubicBezTo>
                    <a:pt x="19262" y="5099"/>
                    <a:pt x="19242" y="5157"/>
                    <a:pt x="19234" y="5218"/>
                  </a:cubicBezTo>
                  <a:cubicBezTo>
                    <a:pt x="19229" y="5235"/>
                    <a:pt x="19224" y="5252"/>
                    <a:pt x="19221" y="5270"/>
                  </a:cubicBezTo>
                  <a:cubicBezTo>
                    <a:pt x="19188" y="5400"/>
                    <a:pt x="19155" y="5529"/>
                    <a:pt x="19120" y="5659"/>
                  </a:cubicBezTo>
                  <a:cubicBezTo>
                    <a:pt x="19052" y="5911"/>
                    <a:pt x="18981" y="6159"/>
                    <a:pt x="18906" y="6411"/>
                  </a:cubicBezTo>
                  <a:cubicBezTo>
                    <a:pt x="18832" y="6661"/>
                    <a:pt x="18765" y="6913"/>
                    <a:pt x="18694" y="7168"/>
                  </a:cubicBezTo>
                  <a:cubicBezTo>
                    <a:pt x="18623" y="7423"/>
                    <a:pt x="18545" y="7676"/>
                    <a:pt x="18476" y="7932"/>
                  </a:cubicBezTo>
                  <a:cubicBezTo>
                    <a:pt x="18333" y="8453"/>
                    <a:pt x="18189" y="8976"/>
                    <a:pt x="18080" y="9506"/>
                  </a:cubicBezTo>
                  <a:cubicBezTo>
                    <a:pt x="17977" y="10008"/>
                    <a:pt x="17861" y="10511"/>
                    <a:pt x="17773" y="11018"/>
                  </a:cubicBezTo>
                  <a:cubicBezTo>
                    <a:pt x="17681" y="11545"/>
                    <a:pt x="17592" y="12075"/>
                    <a:pt x="17501" y="12604"/>
                  </a:cubicBezTo>
                  <a:cubicBezTo>
                    <a:pt x="17456" y="12863"/>
                    <a:pt x="17417" y="13123"/>
                    <a:pt x="17368" y="13383"/>
                  </a:cubicBezTo>
                  <a:cubicBezTo>
                    <a:pt x="17322" y="13628"/>
                    <a:pt x="17274" y="13875"/>
                    <a:pt x="17222" y="14120"/>
                  </a:cubicBezTo>
                  <a:cubicBezTo>
                    <a:pt x="17113" y="14629"/>
                    <a:pt x="17002" y="15139"/>
                    <a:pt x="16881" y="15646"/>
                  </a:cubicBezTo>
                  <a:lnTo>
                    <a:pt x="16881" y="15646"/>
                  </a:lnTo>
                  <a:cubicBezTo>
                    <a:pt x="16881" y="15645"/>
                    <a:pt x="16881" y="15643"/>
                    <a:pt x="16882" y="15642"/>
                  </a:cubicBezTo>
                  <a:lnTo>
                    <a:pt x="16882" y="15642"/>
                  </a:lnTo>
                  <a:cubicBezTo>
                    <a:pt x="16826" y="15871"/>
                    <a:pt x="16771" y="16102"/>
                    <a:pt x="16714" y="16332"/>
                  </a:cubicBezTo>
                  <a:cubicBezTo>
                    <a:pt x="16655" y="16555"/>
                    <a:pt x="16590" y="16778"/>
                    <a:pt x="16530" y="17003"/>
                  </a:cubicBezTo>
                  <a:cubicBezTo>
                    <a:pt x="16405" y="17470"/>
                    <a:pt x="16290" y="17938"/>
                    <a:pt x="16150" y="18402"/>
                  </a:cubicBezTo>
                  <a:cubicBezTo>
                    <a:pt x="16076" y="18654"/>
                    <a:pt x="15998" y="18904"/>
                    <a:pt x="15932" y="19157"/>
                  </a:cubicBezTo>
                  <a:cubicBezTo>
                    <a:pt x="15864" y="19415"/>
                    <a:pt x="15802" y="19675"/>
                    <a:pt x="15734" y="19933"/>
                  </a:cubicBezTo>
                  <a:cubicBezTo>
                    <a:pt x="15666" y="20183"/>
                    <a:pt x="15591" y="20430"/>
                    <a:pt x="15514" y="20677"/>
                  </a:cubicBezTo>
                  <a:cubicBezTo>
                    <a:pt x="15436" y="20926"/>
                    <a:pt x="15357" y="21174"/>
                    <a:pt x="15267" y="21418"/>
                  </a:cubicBezTo>
                  <a:cubicBezTo>
                    <a:pt x="15218" y="21543"/>
                    <a:pt x="15167" y="21668"/>
                    <a:pt x="15115" y="21791"/>
                  </a:cubicBezTo>
                  <a:cubicBezTo>
                    <a:pt x="15063" y="21920"/>
                    <a:pt x="15011" y="22048"/>
                    <a:pt x="14947" y="22170"/>
                  </a:cubicBezTo>
                  <a:cubicBezTo>
                    <a:pt x="14748" y="22528"/>
                    <a:pt x="14542" y="22884"/>
                    <a:pt x="14303" y="23216"/>
                  </a:cubicBezTo>
                  <a:cubicBezTo>
                    <a:pt x="14210" y="23340"/>
                    <a:pt x="14108" y="23452"/>
                    <a:pt x="14002" y="23568"/>
                  </a:cubicBezTo>
                  <a:cubicBezTo>
                    <a:pt x="13895" y="23685"/>
                    <a:pt x="13790" y="23802"/>
                    <a:pt x="13682" y="23916"/>
                  </a:cubicBezTo>
                  <a:cubicBezTo>
                    <a:pt x="13614" y="23985"/>
                    <a:pt x="13545" y="24054"/>
                    <a:pt x="13470" y="24117"/>
                  </a:cubicBezTo>
                  <a:lnTo>
                    <a:pt x="13429" y="24147"/>
                  </a:lnTo>
                  <a:lnTo>
                    <a:pt x="13405" y="24161"/>
                  </a:lnTo>
                  <a:lnTo>
                    <a:pt x="13405" y="24161"/>
                  </a:lnTo>
                  <a:lnTo>
                    <a:pt x="13412" y="24156"/>
                  </a:lnTo>
                  <a:lnTo>
                    <a:pt x="13412" y="24156"/>
                  </a:lnTo>
                  <a:cubicBezTo>
                    <a:pt x="13388" y="24171"/>
                    <a:pt x="13364" y="24183"/>
                    <a:pt x="13340" y="24194"/>
                  </a:cubicBezTo>
                  <a:cubicBezTo>
                    <a:pt x="13323" y="24202"/>
                    <a:pt x="13306" y="24209"/>
                    <a:pt x="13287" y="24215"/>
                  </a:cubicBezTo>
                  <a:cubicBezTo>
                    <a:pt x="13272" y="24220"/>
                    <a:pt x="13260" y="24223"/>
                    <a:pt x="13246" y="24226"/>
                  </a:cubicBezTo>
                  <a:cubicBezTo>
                    <a:pt x="13239" y="24226"/>
                    <a:pt x="13233" y="24228"/>
                    <a:pt x="13225" y="24228"/>
                  </a:cubicBezTo>
                  <a:lnTo>
                    <a:pt x="13209" y="24228"/>
                  </a:lnTo>
                  <a:cubicBezTo>
                    <a:pt x="13195" y="24226"/>
                    <a:pt x="13181" y="24225"/>
                    <a:pt x="13166" y="24221"/>
                  </a:cubicBezTo>
                  <a:cubicBezTo>
                    <a:pt x="13147" y="24217"/>
                    <a:pt x="13127" y="24210"/>
                    <a:pt x="13108" y="24204"/>
                  </a:cubicBezTo>
                  <a:cubicBezTo>
                    <a:pt x="13076" y="24191"/>
                    <a:pt x="13044" y="24177"/>
                    <a:pt x="13014" y="24161"/>
                  </a:cubicBezTo>
                  <a:cubicBezTo>
                    <a:pt x="12995" y="24150"/>
                    <a:pt x="12975" y="24137"/>
                    <a:pt x="12956" y="24125"/>
                  </a:cubicBezTo>
                  <a:cubicBezTo>
                    <a:pt x="12945" y="24115"/>
                    <a:pt x="12934" y="24109"/>
                    <a:pt x="12924" y="24098"/>
                  </a:cubicBezTo>
                  <a:cubicBezTo>
                    <a:pt x="12915" y="24088"/>
                    <a:pt x="12905" y="24077"/>
                    <a:pt x="12897" y="24066"/>
                  </a:cubicBezTo>
                  <a:cubicBezTo>
                    <a:pt x="12771" y="23911"/>
                    <a:pt x="12655" y="23750"/>
                    <a:pt x="12547" y="23582"/>
                  </a:cubicBezTo>
                  <a:lnTo>
                    <a:pt x="12547" y="23582"/>
                  </a:lnTo>
                  <a:lnTo>
                    <a:pt x="12550" y="23586"/>
                  </a:lnTo>
                  <a:lnTo>
                    <a:pt x="12550" y="23586"/>
                  </a:lnTo>
                  <a:cubicBezTo>
                    <a:pt x="12549" y="23584"/>
                    <a:pt x="12549" y="23582"/>
                    <a:pt x="12547" y="23580"/>
                  </a:cubicBezTo>
                  <a:cubicBezTo>
                    <a:pt x="12456" y="23427"/>
                    <a:pt x="12384" y="23264"/>
                    <a:pt x="12310" y="23102"/>
                  </a:cubicBezTo>
                  <a:cubicBezTo>
                    <a:pt x="12198" y="22850"/>
                    <a:pt x="12095" y="22592"/>
                    <a:pt x="12000" y="22336"/>
                  </a:cubicBezTo>
                  <a:cubicBezTo>
                    <a:pt x="11900" y="22072"/>
                    <a:pt x="11800" y="21809"/>
                    <a:pt x="11702" y="21545"/>
                  </a:cubicBezTo>
                  <a:cubicBezTo>
                    <a:pt x="11609" y="21286"/>
                    <a:pt x="11525" y="21025"/>
                    <a:pt x="11433" y="20767"/>
                  </a:cubicBezTo>
                  <a:cubicBezTo>
                    <a:pt x="11348" y="20523"/>
                    <a:pt x="11259" y="20283"/>
                    <a:pt x="11170" y="20038"/>
                  </a:cubicBezTo>
                  <a:cubicBezTo>
                    <a:pt x="11083" y="19791"/>
                    <a:pt x="11002" y="19544"/>
                    <a:pt x="10919" y="19295"/>
                  </a:cubicBezTo>
                  <a:cubicBezTo>
                    <a:pt x="10836" y="19048"/>
                    <a:pt x="10748" y="18803"/>
                    <a:pt x="10670" y="18554"/>
                  </a:cubicBezTo>
                  <a:lnTo>
                    <a:pt x="10670" y="18554"/>
                  </a:lnTo>
                  <a:lnTo>
                    <a:pt x="10678" y="18576"/>
                  </a:lnTo>
                  <a:lnTo>
                    <a:pt x="10660" y="18521"/>
                  </a:lnTo>
                  <a:lnTo>
                    <a:pt x="10660" y="18521"/>
                  </a:lnTo>
                  <a:cubicBezTo>
                    <a:pt x="10662" y="18529"/>
                    <a:pt x="10665" y="18537"/>
                    <a:pt x="10667" y="18545"/>
                  </a:cubicBezTo>
                  <a:lnTo>
                    <a:pt x="10645" y="18474"/>
                  </a:lnTo>
                  <a:cubicBezTo>
                    <a:pt x="10643" y="18467"/>
                    <a:pt x="10642" y="18461"/>
                    <a:pt x="10640" y="18453"/>
                  </a:cubicBezTo>
                  <a:cubicBezTo>
                    <a:pt x="10638" y="18451"/>
                    <a:pt x="10637" y="18448"/>
                    <a:pt x="10637" y="18445"/>
                  </a:cubicBezTo>
                  <a:lnTo>
                    <a:pt x="10637" y="18445"/>
                  </a:lnTo>
                  <a:cubicBezTo>
                    <a:pt x="10637" y="18446"/>
                    <a:pt x="10638" y="18447"/>
                    <a:pt x="10638" y="18448"/>
                  </a:cubicBezTo>
                  <a:lnTo>
                    <a:pt x="10638" y="18448"/>
                  </a:lnTo>
                  <a:lnTo>
                    <a:pt x="10627" y="18413"/>
                  </a:lnTo>
                  <a:lnTo>
                    <a:pt x="10627" y="18413"/>
                  </a:lnTo>
                  <a:cubicBezTo>
                    <a:pt x="10630" y="18424"/>
                    <a:pt x="10634" y="18434"/>
                    <a:pt x="10637" y="18445"/>
                  </a:cubicBezTo>
                  <a:cubicBezTo>
                    <a:pt x="10591" y="18295"/>
                    <a:pt x="10548" y="18144"/>
                    <a:pt x="10502" y="17994"/>
                  </a:cubicBezTo>
                  <a:cubicBezTo>
                    <a:pt x="10198" y="16974"/>
                    <a:pt x="9921" y="15945"/>
                    <a:pt x="9662" y="14913"/>
                  </a:cubicBezTo>
                  <a:cubicBezTo>
                    <a:pt x="9535" y="14410"/>
                    <a:pt x="9394" y="13910"/>
                    <a:pt x="9261" y="13410"/>
                  </a:cubicBezTo>
                  <a:cubicBezTo>
                    <a:pt x="9127" y="12911"/>
                    <a:pt x="9011" y="12406"/>
                    <a:pt x="8897" y="11901"/>
                  </a:cubicBezTo>
                  <a:cubicBezTo>
                    <a:pt x="8780" y="11386"/>
                    <a:pt x="8672" y="10869"/>
                    <a:pt x="8568" y="10353"/>
                  </a:cubicBezTo>
                  <a:cubicBezTo>
                    <a:pt x="8516" y="10092"/>
                    <a:pt x="8454" y="9834"/>
                    <a:pt x="8386" y="9577"/>
                  </a:cubicBezTo>
                  <a:cubicBezTo>
                    <a:pt x="8319" y="9333"/>
                    <a:pt x="8259" y="9088"/>
                    <a:pt x="8188" y="8846"/>
                  </a:cubicBezTo>
                  <a:cubicBezTo>
                    <a:pt x="8036" y="8333"/>
                    <a:pt x="7865" y="7823"/>
                    <a:pt x="7702" y="7312"/>
                  </a:cubicBezTo>
                  <a:cubicBezTo>
                    <a:pt x="7548" y="6829"/>
                    <a:pt x="7388" y="6346"/>
                    <a:pt x="7237" y="5862"/>
                  </a:cubicBezTo>
                  <a:cubicBezTo>
                    <a:pt x="7148" y="5566"/>
                    <a:pt x="7056" y="5268"/>
                    <a:pt x="6980" y="4969"/>
                  </a:cubicBezTo>
                  <a:cubicBezTo>
                    <a:pt x="6901" y="4664"/>
                    <a:pt x="6834" y="4355"/>
                    <a:pt x="6779" y="4045"/>
                  </a:cubicBezTo>
                  <a:cubicBezTo>
                    <a:pt x="6689" y="3538"/>
                    <a:pt x="6602" y="3030"/>
                    <a:pt x="6488" y="2530"/>
                  </a:cubicBezTo>
                  <a:cubicBezTo>
                    <a:pt x="6429" y="2275"/>
                    <a:pt x="6371" y="2021"/>
                    <a:pt x="6310" y="1767"/>
                  </a:cubicBezTo>
                  <a:cubicBezTo>
                    <a:pt x="6253" y="1521"/>
                    <a:pt x="6189" y="1279"/>
                    <a:pt x="6092" y="1046"/>
                  </a:cubicBezTo>
                  <a:cubicBezTo>
                    <a:pt x="5972" y="758"/>
                    <a:pt x="5798" y="467"/>
                    <a:pt x="5514" y="315"/>
                  </a:cubicBezTo>
                  <a:cubicBezTo>
                    <a:pt x="5368" y="237"/>
                    <a:pt x="5205" y="197"/>
                    <a:pt x="5040" y="197"/>
                  </a:cubicBezTo>
                  <a:cubicBezTo>
                    <a:pt x="4991" y="197"/>
                    <a:pt x="4941" y="200"/>
                    <a:pt x="4892" y="207"/>
                  </a:cubicBezTo>
                  <a:cubicBezTo>
                    <a:pt x="4758" y="230"/>
                    <a:pt x="4628" y="279"/>
                    <a:pt x="4512" y="351"/>
                  </a:cubicBezTo>
                  <a:cubicBezTo>
                    <a:pt x="4408" y="415"/>
                    <a:pt x="4313" y="494"/>
                    <a:pt x="4229" y="583"/>
                  </a:cubicBezTo>
                  <a:cubicBezTo>
                    <a:pt x="4137" y="676"/>
                    <a:pt x="4072" y="790"/>
                    <a:pt x="4012" y="905"/>
                  </a:cubicBezTo>
                  <a:cubicBezTo>
                    <a:pt x="3892" y="1130"/>
                    <a:pt x="3779" y="1363"/>
                    <a:pt x="3670" y="1591"/>
                  </a:cubicBezTo>
                  <a:cubicBezTo>
                    <a:pt x="3561" y="1819"/>
                    <a:pt x="3460" y="2050"/>
                    <a:pt x="3360" y="2283"/>
                  </a:cubicBezTo>
                  <a:cubicBezTo>
                    <a:pt x="3255" y="2522"/>
                    <a:pt x="3156" y="2762"/>
                    <a:pt x="3065" y="3006"/>
                  </a:cubicBezTo>
                  <a:cubicBezTo>
                    <a:pt x="2888" y="3481"/>
                    <a:pt x="2712" y="3959"/>
                    <a:pt x="2535" y="4434"/>
                  </a:cubicBezTo>
                  <a:cubicBezTo>
                    <a:pt x="2358" y="4909"/>
                    <a:pt x="2182" y="5384"/>
                    <a:pt x="2011" y="5862"/>
                  </a:cubicBezTo>
                  <a:cubicBezTo>
                    <a:pt x="1926" y="6101"/>
                    <a:pt x="1843" y="6338"/>
                    <a:pt x="1756" y="6579"/>
                  </a:cubicBezTo>
                  <a:cubicBezTo>
                    <a:pt x="1669" y="6820"/>
                    <a:pt x="1577" y="7059"/>
                    <a:pt x="1486" y="7298"/>
                  </a:cubicBezTo>
                  <a:cubicBezTo>
                    <a:pt x="1302" y="7782"/>
                    <a:pt x="1148" y="8274"/>
                    <a:pt x="1007" y="8771"/>
                  </a:cubicBezTo>
                  <a:cubicBezTo>
                    <a:pt x="935" y="9028"/>
                    <a:pt x="865" y="9284"/>
                    <a:pt x="800" y="9542"/>
                  </a:cubicBezTo>
                  <a:cubicBezTo>
                    <a:pt x="737" y="9786"/>
                    <a:pt x="669" y="10025"/>
                    <a:pt x="602" y="10267"/>
                  </a:cubicBezTo>
                  <a:cubicBezTo>
                    <a:pt x="533" y="10521"/>
                    <a:pt x="460" y="10775"/>
                    <a:pt x="411" y="11030"/>
                  </a:cubicBezTo>
                  <a:cubicBezTo>
                    <a:pt x="360" y="11287"/>
                    <a:pt x="320" y="11542"/>
                    <a:pt x="276" y="11800"/>
                  </a:cubicBezTo>
                  <a:cubicBezTo>
                    <a:pt x="232" y="12058"/>
                    <a:pt x="189" y="12316"/>
                    <a:pt x="140" y="12574"/>
                  </a:cubicBezTo>
                  <a:cubicBezTo>
                    <a:pt x="115" y="12707"/>
                    <a:pt x="89" y="12840"/>
                    <a:pt x="64" y="12973"/>
                  </a:cubicBezTo>
                  <a:cubicBezTo>
                    <a:pt x="51" y="13034"/>
                    <a:pt x="39" y="13099"/>
                    <a:pt x="28" y="13161"/>
                  </a:cubicBezTo>
                  <a:cubicBezTo>
                    <a:pt x="23" y="13194"/>
                    <a:pt x="13" y="13229"/>
                    <a:pt x="10" y="13262"/>
                  </a:cubicBezTo>
                  <a:cubicBezTo>
                    <a:pt x="1" y="13324"/>
                    <a:pt x="15" y="13387"/>
                    <a:pt x="50" y="13441"/>
                  </a:cubicBezTo>
                  <a:cubicBezTo>
                    <a:pt x="86" y="13492"/>
                    <a:pt x="142" y="13527"/>
                    <a:pt x="205" y="13538"/>
                  </a:cubicBezTo>
                  <a:cubicBezTo>
                    <a:pt x="218" y="13540"/>
                    <a:pt x="231" y="13541"/>
                    <a:pt x="244" y="13541"/>
                  </a:cubicBezTo>
                  <a:cubicBezTo>
                    <a:pt x="359" y="13541"/>
                    <a:pt x="452" y="13455"/>
                    <a:pt x="479" y="13343"/>
                  </a:cubicBezTo>
                  <a:cubicBezTo>
                    <a:pt x="485" y="13316"/>
                    <a:pt x="487" y="13288"/>
                    <a:pt x="491" y="13261"/>
                  </a:cubicBezTo>
                  <a:cubicBezTo>
                    <a:pt x="501" y="13207"/>
                    <a:pt x="510" y="13153"/>
                    <a:pt x="520" y="13099"/>
                  </a:cubicBezTo>
                  <a:cubicBezTo>
                    <a:pt x="537" y="12995"/>
                    <a:pt x="556" y="12890"/>
                    <a:pt x="575" y="12787"/>
                  </a:cubicBezTo>
                  <a:cubicBezTo>
                    <a:pt x="613" y="12583"/>
                    <a:pt x="653" y="12381"/>
                    <a:pt x="689" y="12176"/>
                  </a:cubicBezTo>
                  <a:cubicBezTo>
                    <a:pt x="765" y="11766"/>
                    <a:pt x="827" y="11353"/>
                    <a:pt x="919" y="10946"/>
                  </a:cubicBezTo>
                  <a:cubicBezTo>
                    <a:pt x="949" y="10825"/>
                    <a:pt x="981" y="10703"/>
                    <a:pt x="1014" y="10582"/>
                  </a:cubicBezTo>
                  <a:cubicBezTo>
                    <a:pt x="1082" y="10335"/>
                    <a:pt x="1156" y="10092"/>
                    <a:pt x="1220" y="9845"/>
                  </a:cubicBezTo>
                  <a:cubicBezTo>
                    <a:pt x="1286" y="9587"/>
                    <a:pt x="1349" y="9327"/>
                    <a:pt x="1424" y="9071"/>
                  </a:cubicBezTo>
                  <a:cubicBezTo>
                    <a:pt x="1563" y="8575"/>
                    <a:pt x="1717" y="8083"/>
                    <a:pt x="1896" y="7600"/>
                  </a:cubicBezTo>
                  <a:cubicBezTo>
                    <a:pt x="1984" y="7363"/>
                    <a:pt x="2078" y="7125"/>
                    <a:pt x="2165" y="6888"/>
                  </a:cubicBezTo>
                  <a:cubicBezTo>
                    <a:pt x="2253" y="6645"/>
                    <a:pt x="2342" y="6403"/>
                    <a:pt x="2431" y="6161"/>
                  </a:cubicBezTo>
                  <a:cubicBezTo>
                    <a:pt x="2606" y="5680"/>
                    <a:pt x="2779" y="5199"/>
                    <a:pt x="2962" y="4722"/>
                  </a:cubicBezTo>
                  <a:cubicBezTo>
                    <a:pt x="2974" y="4690"/>
                    <a:pt x="2986" y="4659"/>
                    <a:pt x="2999" y="4627"/>
                  </a:cubicBezTo>
                  <a:lnTo>
                    <a:pt x="2999" y="4629"/>
                  </a:lnTo>
                  <a:lnTo>
                    <a:pt x="3007" y="4608"/>
                  </a:lnTo>
                  <a:lnTo>
                    <a:pt x="3007" y="4608"/>
                  </a:lnTo>
                  <a:cubicBezTo>
                    <a:pt x="3007" y="4608"/>
                    <a:pt x="3006" y="4609"/>
                    <a:pt x="3006" y="4609"/>
                  </a:cubicBezTo>
                  <a:lnTo>
                    <a:pt x="3006" y="4609"/>
                  </a:lnTo>
                  <a:cubicBezTo>
                    <a:pt x="3008" y="4605"/>
                    <a:pt x="3009" y="4601"/>
                    <a:pt x="3010" y="4597"/>
                  </a:cubicBezTo>
                  <a:lnTo>
                    <a:pt x="3010" y="4597"/>
                  </a:lnTo>
                  <a:lnTo>
                    <a:pt x="3008" y="4603"/>
                  </a:lnTo>
                  <a:cubicBezTo>
                    <a:pt x="3182" y="4151"/>
                    <a:pt x="3336" y="3690"/>
                    <a:pt x="3512" y="3237"/>
                  </a:cubicBezTo>
                  <a:cubicBezTo>
                    <a:pt x="3556" y="3125"/>
                    <a:pt x="3599" y="3014"/>
                    <a:pt x="3642" y="2903"/>
                  </a:cubicBezTo>
                  <a:lnTo>
                    <a:pt x="3642" y="2906"/>
                  </a:lnTo>
                  <a:cubicBezTo>
                    <a:pt x="3760" y="2604"/>
                    <a:pt x="3884" y="2303"/>
                    <a:pt x="4028" y="2012"/>
                  </a:cubicBezTo>
                  <a:cubicBezTo>
                    <a:pt x="4097" y="1870"/>
                    <a:pt x="4164" y="1724"/>
                    <a:pt x="4232" y="1583"/>
                  </a:cubicBezTo>
                  <a:cubicBezTo>
                    <a:pt x="4300" y="1442"/>
                    <a:pt x="4374" y="1304"/>
                    <a:pt x="4450" y="1167"/>
                  </a:cubicBezTo>
                  <a:cubicBezTo>
                    <a:pt x="4488" y="1100"/>
                    <a:pt x="4525" y="1034"/>
                    <a:pt x="4568" y="970"/>
                  </a:cubicBezTo>
                  <a:cubicBezTo>
                    <a:pt x="4583" y="950"/>
                    <a:pt x="4599" y="931"/>
                    <a:pt x="4617" y="912"/>
                  </a:cubicBezTo>
                  <a:cubicBezTo>
                    <a:pt x="4645" y="885"/>
                    <a:pt x="4674" y="858"/>
                    <a:pt x="4704" y="833"/>
                  </a:cubicBezTo>
                  <a:cubicBezTo>
                    <a:pt x="4726" y="817"/>
                    <a:pt x="4748" y="799"/>
                    <a:pt x="4769" y="787"/>
                  </a:cubicBezTo>
                  <a:cubicBezTo>
                    <a:pt x="4789" y="776"/>
                    <a:pt x="4808" y="761"/>
                    <a:pt x="4830" y="754"/>
                  </a:cubicBezTo>
                  <a:cubicBezTo>
                    <a:pt x="4853" y="744"/>
                    <a:pt x="4876" y="733"/>
                    <a:pt x="4897" y="727"/>
                  </a:cubicBezTo>
                  <a:cubicBezTo>
                    <a:pt x="4919" y="720"/>
                    <a:pt x="4941" y="712"/>
                    <a:pt x="4962" y="711"/>
                  </a:cubicBezTo>
                  <a:cubicBezTo>
                    <a:pt x="4982" y="708"/>
                    <a:pt x="5003" y="704"/>
                    <a:pt x="5022" y="704"/>
                  </a:cubicBezTo>
                  <a:cubicBezTo>
                    <a:pt x="5041" y="704"/>
                    <a:pt x="5058" y="704"/>
                    <a:pt x="5079" y="706"/>
                  </a:cubicBezTo>
                  <a:cubicBezTo>
                    <a:pt x="5106" y="709"/>
                    <a:pt x="5131" y="714"/>
                    <a:pt x="5158" y="719"/>
                  </a:cubicBezTo>
                  <a:cubicBezTo>
                    <a:pt x="5177" y="725"/>
                    <a:pt x="5198" y="730"/>
                    <a:pt x="5213" y="736"/>
                  </a:cubicBezTo>
                  <a:cubicBezTo>
                    <a:pt x="5231" y="744"/>
                    <a:pt x="5247" y="750"/>
                    <a:pt x="5263" y="758"/>
                  </a:cubicBezTo>
                  <a:cubicBezTo>
                    <a:pt x="5283" y="769"/>
                    <a:pt x="5302" y="782"/>
                    <a:pt x="5321" y="795"/>
                  </a:cubicBezTo>
                  <a:cubicBezTo>
                    <a:pt x="5337" y="807"/>
                    <a:pt x="5351" y="820"/>
                    <a:pt x="5365" y="833"/>
                  </a:cubicBezTo>
                  <a:cubicBezTo>
                    <a:pt x="5383" y="850"/>
                    <a:pt x="5399" y="867"/>
                    <a:pt x="5414" y="885"/>
                  </a:cubicBezTo>
                  <a:cubicBezTo>
                    <a:pt x="5443" y="921"/>
                    <a:pt x="5468" y="959"/>
                    <a:pt x="5494" y="999"/>
                  </a:cubicBezTo>
                  <a:cubicBezTo>
                    <a:pt x="5533" y="1069"/>
                    <a:pt x="5571" y="1140"/>
                    <a:pt x="5606" y="1214"/>
                  </a:cubicBezTo>
                  <a:cubicBezTo>
                    <a:pt x="5647" y="1314"/>
                    <a:pt x="5684" y="1417"/>
                    <a:pt x="5717" y="1520"/>
                  </a:cubicBezTo>
                  <a:cubicBezTo>
                    <a:pt x="5774" y="1725"/>
                    <a:pt x="5821" y="1934"/>
                    <a:pt x="5869" y="2143"/>
                  </a:cubicBezTo>
                  <a:cubicBezTo>
                    <a:pt x="5921" y="2362"/>
                    <a:pt x="5973" y="2582"/>
                    <a:pt x="6019" y="2802"/>
                  </a:cubicBezTo>
                  <a:cubicBezTo>
                    <a:pt x="6124" y="3304"/>
                    <a:pt x="6203" y="3810"/>
                    <a:pt x="6303" y="4314"/>
                  </a:cubicBezTo>
                  <a:cubicBezTo>
                    <a:pt x="6353" y="4573"/>
                    <a:pt x="6412" y="4830"/>
                    <a:pt x="6478" y="5086"/>
                  </a:cubicBezTo>
                  <a:cubicBezTo>
                    <a:pt x="6545" y="5344"/>
                    <a:pt x="6624" y="5599"/>
                    <a:pt x="6698" y="5854"/>
                  </a:cubicBezTo>
                  <a:cubicBezTo>
                    <a:pt x="6844" y="6351"/>
                    <a:pt x="7015" y="6842"/>
                    <a:pt x="7170" y="7336"/>
                  </a:cubicBezTo>
                  <a:cubicBezTo>
                    <a:pt x="7327" y="7840"/>
                    <a:pt x="7491" y="8341"/>
                    <a:pt x="7648" y="8845"/>
                  </a:cubicBezTo>
                  <a:lnTo>
                    <a:pt x="7648" y="8845"/>
                  </a:lnTo>
                  <a:cubicBezTo>
                    <a:pt x="7646" y="8840"/>
                    <a:pt x="7645" y="8835"/>
                    <a:pt x="7643" y="8830"/>
                  </a:cubicBezTo>
                  <a:lnTo>
                    <a:pt x="7643" y="8830"/>
                  </a:lnTo>
                  <a:cubicBezTo>
                    <a:pt x="7656" y="8871"/>
                    <a:pt x="7669" y="8912"/>
                    <a:pt x="7680" y="8952"/>
                  </a:cubicBezTo>
                  <a:cubicBezTo>
                    <a:pt x="7754" y="9196"/>
                    <a:pt x="7821" y="9441"/>
                    <a:pt x="7882" y="9688"/>
                  </a:cubicBezTo>
                  <a:cubicBezTo>
                    <a:pt x="7946" y="9940"/>
                    <a:pt x="8009" y="10193"/>
                    <a:pt x="8060" y="10449"/>
                  </a:cubicBezTo>
                  <a:cubicBezTo>
                    <a:pt x="8164" y="10965"/>
                    <a:pt x="8272" y="11481"/>
                    <a:pt x="8392" y="11996"/>
                  </a:cubicBezTo>
                  <a:cubicBezTo>
                    <a:pt x="8452" y="12256"/>
                    <a:pt x="8516" y="12514"/>
                    <a:pt x="8577" y="12773"/>
                  </a:cubicBezTo>
                  <a:cubicBezTo>
                    <a:pt x="8636" y="13020"/>
                    <a:pt x="8693" y="13269"/>
                    <a:pt x="8758" y="13514"/>
                  </a:cubicBezTo>
                  <a:cubicBezTo>
                    <a:pt x="8827" y="13769"/>
                    <a:pt x="8900" y="14024"/>
                    <a:pt x="8967" y="14280"/>
                  </a:cubicBezTo>
                  <a:cubicBezTo>
                    <a:pt x="9030" y="14524"/>
                    <a:pt x="9093" y="14768"/>
                    <a:pt x="9155" y="15012"/>
                  </a:cubicBezTo>
                  <a:cubicBezTo>
                    <a:pt x="9290" y="15531"/>
                    <a:pt x="9421" y="16050"/>
                    <a:pt x="9563" y="16566"/>
                  </a:cubicBezTo>
                  <a:cubicBezTo>
                    <a:pt x="9708" y="17085"/>
                    <a:pt x="9848" y="17608"/>
                    <a:pt x="10007" y="18122"/>
                  </a:cubicBezTo>
                  <a:lnTo>
                    <a:pt x="10004" y="18111"/>
                  </a:lnTo>
                  <a:lnTo>
                    <a:pt x="10004" y="18111"/>
                  </a:lnTo>
                  <a:cubicBezTo>
                    <a:pt x="10023" y="18171"/>
                    <a:pt x="10042" y="18230"/>
                    <a:pt x="10059" y="18290"/>
                  </a:cubicBezTo>
                  <a:lnTo>
                    <a:pt x="10059" y="18287"/>
                  </a:lnTo>
                  <a:cubicBezTo>
                    <a:pt x="10129" y="18513"/>
                    <a:pt x="10197" y="18743"/>
                    <a:pt x="10271" y="18969"/>
                  </a:cubicBezTo>
                  <a:cubicBezTo>
                    <a:pt x="10349" y="19200"/>
                    <a:pt x="10431" y="19430"/>
                    <a:pt x="10507" y="19661"/>
                  </a:cubicBezTo>
                  <a:cubicBezTo>
                    <a:pt x="10578" y="19874"/>
                    <a:pt x="10648" y="20088"/>
                    <a:pt x="10722" y="20300"/>
                  </a:cubicBezTo>
                  <a:cubicBezTo>
                    <a:pt x="10798" y="20523"/>
                    <a:pt x="10881" y="20747"/>
                    <a:pt x="10960" y="20968"/>
                  </a:cubicBezTo>
                  <a:cubicBezTo>
                    <a:pt x="11051" y="21223"/>
                    <a:pt x="11134" y="21483"/>
                    <a:pt x="11226" y="21738"/>
                  </a:cubicBezTo>
                  <a:cubicBezTo>
                    <a:pt x="11310" y="21972"/>
                    <a:pt x="11401" y="22205"/>
                    <a:pt x="11485" y="22437"/>
                  </a:cubicBezTo>
                  <a:cubicBezTo>
                    <a:pt x="11572" y="22678"/>
                    <a:pt x="11656" y="22919"/>
                    <a:pt x="11756" y="23154"/>
                  </a:cubicBezTo>
                  <a:cubicBezTo>
                    <a:pt x="11802" y="23265"/>
                    <a:pt x="11848" y="23376"/>
                    <a:pt x="11897" y="23487"/>
                  </a:cubicBezTo>
                  <a:cubicBezTo>
                    <a:pt x="11922" y="23545"/>
                    <a:pt x="11946" y="23604"/>
                    <a:pt x="11976" y="23661"/>
                  </a:cubicBezTo>
                  <a:cubicBezTo>
                    <a:pt x="12001" y="23710"/>
                    <a:pt x="12031" y="23756"/>
                    <a:pt x="12061" y="23803"/>
                  </a:cubicBezTo>
                  <a:cubicBezTo>
                    <a:pt x="12112" y="23887"/>
                    <a:pt x="12160" y="23974"/>
                    <a:pt x="12220" y="24055"/>
                  </a:cubicBezTo>
                  <a:cubicBezTo>
                    <a:pt x="12283" y="24144"/>
                    <a:pt x="12348" y="24231"/>
                    <a:pt x="12411" y="24318"/>
                  </a:cubicBezTo>
                  <a:cubicBezTo>
                    <a:pt x="12445" y="24369"/>
                    <a:pt x="12483" y="24416"/>
                    <a:pt x="12524" y="24459"/>
                  </a:cubicBezTo>
                  <a:cubicBezTo>
                    <a:pt x="12573" y="24508"/>
                    <a:pt x="12627" y="24551"/>
                    <a:pt x="12684" y="24585"/>
                  </a:cubicBezTo>
                  <a:cubicBezTo>
                    <a:pt x="12779" y="24646"/>
                    <a:pt x="12880" y="24693"/>
                    <a:pt x="12986" y="24726"/>
                  </a:cubicBezTo>
                  <a:cubicBezTo>
                    <a:pt x="13057" y="24748"/>
                    <a:pt x="13132" y="24760"/>
                    <a:pt x="13204" y="24760"/>
                  </a:cubicBezTo>
                  <a:lnTo>
                    <a:pt x="13242" y="24760"/>
                  </a:lnTo>
                  <a:cubicBezTo>
                    <a:pt x="13328" y="24753"/>
                    <a:pt x="13412" y="24734"/>
                    <a:pt x="13492" y="24703"/>
                  </a:cubicBezTo>
                  <a:cubicBezTo>
                    <a:pt x="13616" y="24657"/>
                    <a:pt x="13730" y="24587"/>
                    <a:pt x="13831" y="24500"/>
                  </a:cubicBezTo>
                  <a:cubicBezTo>
                    <a:pt x="14010" y="24346"/>
                    <a:pt x="14165" y="24163"/>
                    <a:pt x="14327" y="23990"/>
                  </a:cubicBezTo>
                  <a:cubicBezTo>
                    <a:pt x="14412" y="23898"/>
                    <a:pt x="14499" y="23810"/>
                    <a:pt x="14578" y="23713"/>
                  </a:cubicBezTo>
                  <a:cubicBezTo>
                    <a:pt x="14661" y="23613"/>
                    <a:pt x="14738" y="23511"/>
                    <a:pt x="14811" y="23406"/>
                  </a:cubicBezTo>
                  <a:cubicBezTo>
                    <a:pt x="14960" y="23194"/>
                    <a:pt x="15085" y="22969"/>
                    <a:pt x="15216" y="22748"/>
                  </a:cubicBezTo>
                  <a:cubicBezTo>
                    <a:pt x="15278" y="22645"/>
                    <a:pt x="15343" y="22543"/>
                    <a:pt x="15402" y="22439"/>
                  </a:cubicBezTo>
                  <a:cubicBezTo>
                    <a:pt x="15466" y="22323"/>
                    <a:pt x="15512" y="22198"/>
                    <a:pt x="15561" y="22076"/>
                  </a:cubicBezTo>
                  <a:cubicBezTo>
                    <a:pt x="15658" y="21834"/>
                    <a:pt x="15762" y="21597"/>
                    <a:pt x="15843" y="21348"/>
                  </a:cubicBezTo>
                  <a:cubicBezTo>
                    <a:pt x="16005" y="20854"/>
                    <a:pt x="16155" y="20357"/>
                    <a:pt x="16282" y="19854"/>
                  </a:cubicBezTo>
                  <a:cubicBezTo>
                    <a:pt x="16350" y="19590"/>
                    <a:pt x="16415" y="19325"/>
                    <a:pt x="16487" y="19064"/>
                  </a:cubicBezTo>
                  <a:cubicBezTo>
                    <a:pt x="16562" y="18803"/>
                    <a:pt x="16643" y="18545"/>
                    <a:pt x="16715" y="18285"/>
                  </a:cubicBezTo>
                  <a:cubicBezTo>
                    <a:pt x="16785" y="18041"/>
                    <a:pt x="16850" y="17798"/>
                    <a:pt x="16913" y="17554"/>
                  </a:cubicBezTo>
                  <a:cubicBezTo>
                    <a:pt x="16981" y="17299"/>
                    <a:pt x="17054" y="17046"/>
                    <a:pt x="17122" y="16789"/>
                  </a:cubicBezTo>
                  <a:cubicBezTo>
                    <a:pt x="17260" y="16273"/>
                    <a:pt x="17388" y="15754"/>
                    <a:pt x="17501" y="15232"/>
                  </a:cubicBezTo>
                  <a:cubicBezTo>
                    <a:pt x="17558" y="14966"/>
                    <a:pt x="17615" y="14701"/>
                    <a:pt x="17673" y="14438"/>
                  </a:cubicBezTo>
                  <a:cubicBezTo>
                    <a:pt x="17730" y="14187"/>
                    <a:pt x="17787" y="13934"/>
                    <a:pt x="17833" y="13680"/>
                  </a:cubicBezTo>
                  <a:cubicBezTo>
                    <a:pt x="17928" y="13164"/>
                    <a:pt x="18015" y="12648"/>
                    <a:pt x="18101" y="12130"/>
                  </a:cubicBezTo>
                  <a:cubicBezTo>
                    <a:pt x="18189" y="11602"/>
                    <a:pt x="18271" y="11071"/>
                    <a:pt x="18384" y="10547"/>
                  </a:cubicBezTo>
                  <a:cubicBezTo>
                    <a:pt x="18436" y="10305"/>
                    <a:pt x="18496" y="10063"/>
                    <a:pt x="18544" y="9819"/>
                  </a:cubicBezTo>
                  <a:cubicBezTo>
                    <a:pt x="18594" y="9564"/>
                    <a:pt x="18648" y="9310"/>
                    <a:pt x="18708" y="9056"/>
                  </a:cubicBezTo>
                  <a:cubicBezTo>
                    <a:pt x="18776" y="8773"/>
                    <a:pt x="18851" y="8491"/>
                    <a:pt x="18928" y="8209"/>
                  </a:cubicBezTo>
                  <a:cubicBezTo>
                    <a:pt x="19001" y="7945"/>
                    <a:pt x="19080" y="7682"/>
                    <a:pt x="19156" y="7418"/>
                  </a:cubicBezTo>
                  <a:cubicBezTo>
                    <a:pt x="19228" y="7174"/>
                    <a:pt x="19288" y="6926"/>
                    <a:pt x="19361" y="6680"/>
                  </a:cubicBezTo>
                  <a:cubicBezTo>
                    <a:pt x="19437" y="6424"/>
                    <a:pt x="19517" y="6167"/>
                    <a:pt x="19587" y="5908"/>
                  </a:cubicBezTo>
                  <a:cubicBezTo>
                    <a:pt x="19639" y="5716"/>
                    <a:pt x="19690" y="5525"/>
                    <a:pt x="19736" y="5332"/>
                  </a:cubicBezTo>
                  <a:cubicBezTo>
                    <a:pt x="19737" y="5325"/>
                    <a:pt x="19739" y="5320"/>
                    <a:pt x="19740" y="5314"/>
                  </a:cubicBezTo>
                  <a:cubicBezTo>
                    <a:pt x="19754" y="5258"/>
                    <a:pt x="19768" y="5202"/>
                    <a:pt x="19782" y="5145"/>
                  </a:cubicBezTo>
                  <a:lnTo>
                    <a:pt x="19782" y="5145"/>
                  </a:lnTo>
                  <a:cubicBezTo>
                    <a:pt x="19782" y="5146"/>
                    <a:pt x="19782" y="5146"/>
                    <a:pt x="19782" y="5146"/>
                  </a:cubicBezTo>
                  <a:cubicBezTo>
                    <a:pt x="19828" y="4956"/>
                    <a:pt x="19875" y="4765"/>
                    <a:pt x="19924" y="4575"/>
                  </a:cubicBezTo>
                  <a:cubicBezTo>
                    <a:pt x="20052" y="4078"/>
                    <a:pt x="20215" y="3592"/>
                    <a:pt x="20391" y="3111"/>
                  </a:cubicBezTo>
                  <a:cubicBezTo>
                    <a:pt x="20480" y="2868"/>
                    <a:pt x="20565" y="2628"/>
                    <a:pt x="20640" y="2382"/>
                  </a:cubicBezTo>
                  <a:cubicBezTo>
                    <a:pt x="20711" y="2145"/>
                    <a:pt x="20774" y="1906"/>
                    <a:pt x="20861" y="1673"/>
                  </a:cubicBezTo>
                  <a:cubicBezTo>
                    <a:pt x="20913" y="1550"/>
                    <a:pt x="20970" y="1428"/>
                    <a:pt x="21032" y="1309"/>
                  </a:cubicBezTo>
                  <a:cubicBezTo>
                    <a:pt x="21107" y="1176"/>
                    <a:pt x="21189" y="1046"/>
                    <a:pt x="21278" y="920"/>
                  </a:cubicBezTo>
                  <a:cubicBezTo>
                    <a:pt x="21325" y="856"/>
                    <a:pt x="21376" y="793"/>
                    <a:pt x="21430" y="735"/>
                  </a:cubicBezTo>
                  <a:cubicBezTo>
                    <a:pt x="21445" y="717"/>
                    <a:pt x="21463" y="700"/>
                    <a:pt x="21482" y="684"/>
                  </a:cubicBezTo>
                  <a:cubicBezTo>
                    <a:pt x="21506" y="665"/>
                    <a:pt x="21529" y="649"/>
                    <a:pt x="21555" y="632"/>
                  </a:cubicBezTo>
                  <a:cubicBezTo>
                    <a:pt x="21574" y="622"/>
                    <a:pt x="21591" y="613"/>
                    <a:pt x="21610" y="603"/>
                  </a:cubicBezTo>
                  <a:cubicBezTo>
                    <a:pt x="21626" y="597"/>
                    <a:pt x="21642" y="592"/>
                    <a:pt x="21657" y="586"/>
                  </a:cubicBezTo>
                  <a:cubicBezTo>
                    <a:pt x="21700" y="575"/>
                    <a:pt x="21745" y="564"/>
                    <a:pt x="21790" y="556"/>
                  </a:cubicBezTo>
                  <a:cubicBezTo>
                    <a:pt x="21868" y="545"/>
                    <a:pt x="21946" y="537"/>
                    <a:pt x="22025" y="533"/>
                  </a:cubicBezTo>
                  <a:cubicBezTo>
                    <a:pt x="22041" y="533"/>
                    <a:pt x="22057" y="533"/>
                    <a:pt x="22073" y="533"/>
                  </a:cubicBezTo>
                  <a:cubicBezTo>
                    <a:pt x="22117" y="533"/>
                    <a:pt x="22161" y="534"/>
                    <a:pt x="22204" y="537"/>
                  </a:cubicBezTo>
                  <a:cubicBezTo>
                    <a:pt x="22242" y="543"/>
                    <a:pt x="22278" y="549"/>
                    <a:pt x="22314" y="557"/>
                  </a:cubicBezTo>
                  <a:cubicBezTo>
                    <a:pt x="22332" y="562"/>
                    <a:pt x="22349" y="567"/>
                    <a:pt x="22365" y="573"/>
                  </a:cubicBezTo>
                  <a:lnTo>
                    <a:pt x="22368" y="575"/>
                  </a:lnTo>
                  <a:lnTo>
                    <a:pt x="22368" y="575"/>
                  </a:lnTo>
                  <a:lnTo>
                    <a:pt x="22351" y="568"/>
                  </a:lnTo>
                  <a:lnTo>
                    <a:pt x="22351" y="568"/>
                  </a:lnTo>
                  <a:cubicBezTo>
                    <a:pt x="22359" y="573"/>
                    <a:pt x="22370" y="576"/>
                    <a:pt x="22379" y="581"/>
                  </a:cubicBezTo>
                  <a:cubicBezTo>
                    <a:pt x="22395" y="589"/>
                    <a:pt x="22409" y="600"/>
                    <a:pt x="22424" y="609"/>
                  </a:cubicBezTo>
                  <a:cubicBezTo>
                    <a:pt x="22449" y="627"/>
                    <a:pt x="22473" y="647"/>
                    <a:pt x="22493" y="668"/>
                  </a:cubicBezTo>
                  <a:cubicBezTo>
                    <a:pt x="22512" y="690"/>
                    <a:pt x="22533" y="712"/>
                    <a:pt x="22552" y="736"/>
                  </a:cubicBezTo>
                  <a:cubicBezTo>
                    <a:pt x="22580" y="773"/>
                    <a:pt x="22607" y="811"/>
                    <a:pt x="22633" y="850"/>
                  </a:cubicBezTo>
                  <a:cubicBezTo>
                    <a:pt x="22704" y="970"/>
                    <a:pt x="22770" y="1095"/>
                    <a:pt x="22829" y="1222"/>
                  </a:cubicBezTo>
                  <a:cubicBezTo>
                    <a:pt x="22851" y="1274"/>
                    <a:pt x="22873" y="1327"/>
                    <a:pt x="22895" y="1380"/>
                  </a:cubicBezTo>
                  <a:cubicBezTo>
                    <a:pt x="22936" y="1484"/>
                    <a:pt x="23036" y="1548"/>
                    <a:pt x="23142" y="1548"/>
                  </a:cubicBezTo>
                  <a:cubicBezTo>
                    <a:pt x="23172" y="1548"/>
                    <a:pt x="23202" y="1543"/>
                    <a:pt x="23231" y="1532"/>
                  </a:cubicBezTo>
                  <a:cubicBezTo>
                    <a:pt x="23348" y="1488"/>
                    <a:pt x="23430" y="1352"/>
                    <a:pt x="23394" y="1227"/>
                  </a:cubicBezTo>
                  <a:cubicBezTo>
                    <a:pt x="23358" y="1108"/>
                    <a:pt x="23310" y="993"/>
                    <a:pt x="23250" y="882"/>
                  </a:cubicBezTo>
                  <a:cubicBezTo>
                    <a:pt x="23207" y="798"/>
                    <a:pt x="23164" y="712"/>
                    <a:pt x="23117" y="632"/>
                  </a:cubicBezTo>
                  <a:cubicBezTo>
                    <a:pt x="23049" y="514"/>
                    <a:pt x="22967" y="405"/>
                    <a:pt x="22875" y="306"/>
                  </a:cubicBezTo>
                  <a:cubicBezTo>
                    <a:pt x="22737" y="158"/>
                    <a:pt x="22557" y="60"/>
                    <a:pt x="22360" y="24"/>
                  </a:cubicBezTo>
                  <a:cubicBezTo>
                    <a:pt x="22268" y="8"/>
                    <a:pt x="22176" y="1"/>
                    <a:pt x="220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5" name="Google Shape;14005;p25"/>
            <p:cNvSpPr/>
            <p:nvPr/>
          </p:nvSpPr>
          <p:spPr>
            <a:xfrm>
              <a:off x="8117025" y="3639460"/>
              <a:ext cx="748747" cy="818556"/>
            </a:xfrm>
            <a:custGeom>
              <a:avLst/>
              <a:gdLst/>
              <a:ahLst/>
              <a:cxnLst/>
              <a:rect l="l" t="t" r="r" b="b"/>
              <a:pathLst>
                <a:path w="22256" h="24331" extrusionOk="0">
                  <a:moveTo>
                    <a:pt x="3047" y="6637"/>
                  </a:moveTo>
                  <a:lnTo>
                    <a:pt x="3047" y="6637"/>
                  </a:lnTo>
                  <a:cubicBezTo>
                    <a:pt x="3047" y="6638"/>
                    <a:pt x="3047" y="6639"/>
                    <a:pt x="3047" y="6639"/>
                  </a:cubicBezTo>
                  <a:cubicBezTo>
                    <a:pt x="3047" y="6639"/>
                    <a:pt x="3047" y="6638"/>
                    <a:pt x="3047" y="6637"/>
                  </a:cubicBezTo>
                  <a:close/>
                  <a:moveTo>
                    <a:pt x="2805" y="7523"/>
                  </a:moveTo>
                  <a:lnTo>
                    <a:pt x="2805" y="7523"/>
                  </a:lnTo>
                  <a:cubicBezTo>
                    <a:pt x="2805" y="7523"/>
                    <a:pt x="2805" y="7524"/>
                    <a:pt x="2806" y="7525"/>
                  </a:cubicBezTo>
                  <a:lnTo>
                    <a:pt x="2806" y="7525"/>
                  </a:lnTo>
                  <a:cubicBezTo>
                    <a:pt x="2805" y="7524"/>
                    <a:pt x="2805" y="7523"/>
                    <a:pt x="2805" y="7523"/>
                  </a:cubicBezTo>
                  <a:close/>
                  <a:moveTo>
                    <a:pt x="3579" y="11032"/>
                  </a:moveTo>
                  <a:cubicBezTo>
                    <a:pt x="3580" y="11038"/>
                    <a:pt x="3581" y="11045"/>
                    <a:pt x="3582" y="11051"/>
                  </a:cubicBezTo>
                  <a:lnTo>
                    <a:pt x="3582" y="11051"/>
                  </a:lnTo>
                  <a:cubicBezTo>
                    <a:pt x="3581" y="11045"/>
                    <a:pt x="3580" y="11038"/>
                    <a:pt x="3579" y="11032"/>
                  </a:cubicBezTo>
                  <a:close/>
                  <a:moveTo>
                    <a:pt x="6303" y="21083"/>
                  </a:moveTo>
                  <a:lnTo>
                    <a:pt x="6306" y="21092"/>
                  </a:lnTo>
                  <a:lnTo>
                    <a:pt x="6306" y="21092"/>
                  </a:lnTo>
                  <a:cubicBezTo>
                    <a:pt x="6306" y="21088"/>
                    <a:pt x="6305" y="21085"/>
                    <a:pt x="6303" y="21083"/>
                  </a:cubicBezTo>
                  <a:close/>
                  <a:moveTo>
                    <a:pt x="17202" y="0"/>
                  </a:moveTo>
                  <a:cubicBezTo>
                    <a:pt x="17093" y="0"/>
                    <a:pt x="16985" y="17"/>
                    <a:pt x="16879" y="46"/>
                  </a:cubicBezTo>
                  <a:cubicBezTo>
                    <a:pt x="16750" y="79"/>
                    <a:pt x="16623" y="125"/>
                    <a:pt x="16501" y="184"/>
                  </a:cubicBezTo>
                  <a:cubicBezTo>
                    <a:pt x="16397" y="235"/>
                    <a:pt x="16297" y="293"/>
                    <a:pt x="16199" y="352"/>
                  </a:cubicBezTo>
                  <a:cubicBezTo>
                    <a:pt x="16085" y="420"/>
                    <a:pt x="15977" y="496"/>
                    <a:pt x="15874" y="580"/>
                  </a:cubicBezTo>
                  <a:cubicBezTo>
                    <a:pt x="15778" y="660"/>
                    <a:pt x="15687" y="747"/>
                    <a:pt x="15603" y="842"/>
                  </a:cubicBezTo>
                  <a:cubicBezTo>
                    <a:pt x="15508" y="947"/>
                    <a:pt x="15426" y="1064"/>
                    <a:pt x="15358" y="1189"/>
                  </a:cubicBezTo>
                  <a:cubicBezTo>
                    <a:pt x="15288" y="1316"/>
                    <a:pt x="15225" y="1446"/>
                    <a:pt x="15162" y="1575"/>
                  </a:cubicBezTo>
                  <a:cubicBezTo>
                    <a:pt x="14932" y="2047"/>
                    <a:pt x="14727" y="2530"/>
                    <a:pt x="14548" y="3022"/>
                  </a:cubicBezTo>
                  <a:cubicBezTo>
                    <a:pt x="14358" y="3543"/>
                    <a:pt x="14187" y="4069"/>
                    <a:pt x="14009" y="4594"/>
                  </a:cubicBezTo>
                  <a:cubicBezTo>
                    <a:pt x="13838" y="5096"/>
                    <a:pt x="13675" y="5602"/>
                    <a:pt x="13509" y="6107"/>
                  </a:cubicBezTo>
                  <a:cubicBezTo>
                    <a:pt x="13422" y="6373"/>
                    <a:pt x="13332" y="6639"/>
                    <a:pt x="13250" y="6908"/>
                  </a:cubicBezTo>
                  <a:cubicBezTo>
                    <a:pt x="13170" y="7171"/>
                    <a:pt x="13101" y="7439"/>
                    <a:pt x="13030" y="7702"/>
                  </a:cubicBezTo>
                  <a:cubicBezTo>
                    <a:pt x="12958" y="7963"/>
                    <a:pt x="12887" y="8229"/>
                    <a:pt x="12810" y="8487"/>
                  </a:cubicBezTo>
                  <a:cubicBezTo>
                    <a:pt x="12734" y="8745"/>
                    <a:pt x="12651" y="9003"/>
                    <a:pt x="12570" y="9259"/>
                  </a:cubicBezTo>
                  <a:cubicBezTo>
                    <a:pt x="12411" y="9767"/>
                    <a:pt x="12278" y="10282"/>
                    <a:pt x="12135" y="10796"/>
                  </a:cubicBezTo>
                  <a:cubicBezTo>
                    <a:pt x="11994" y="11311"/>
                    <a:pt x="11858" y="11827"/>
                    <a:pt x="11739" y="12346"/>
                  </a:cubicBezTo>
                  <a:cubicBezTo>
                    <a:pt x="11625" y="12851"/>
                    <a:pt x="11535" y="13361"/>
                    <a:pt x="11451" y="13870"/>
                  </a:cubicBezTo>
                  <a:cubicBezTo>
                    <a:pt x="11364" y="14391"/>
                    <a:pt x="11269" y="14914"/>
                    <a:pt x="11185" y="15433"/>
                  </a:cubicBezTo>
                  <a:cubicBezTo>
                    <a:pt x="11100" y="15954"/>
                    <a:pt x="11010" y="16473"/>
                    <a:pt x="10919" y="16990"/>
                  </a:cubicBezTo>
                  <a:cubicBezTo>
                    <a:pt x="10829" y="17509"/>
                    <a:pt x="10733" y="18025"/>
                    <a:pt x="10613" y="18537"/>
                  </a:cubicBezTo>
                  <a:lnTo>
                    <a:pt x="10613" y="18537"/>
                  </a:lnTo>
                  <a:cubicBezTo>
                    <a:pt x="10614" y="18532"/>
                    <a:pt x="10616" y="18526"/>
                    <a:pt x="10617" y="18520"/>
                  </a:cubicBezTo>
                  <a:lnTo>
                    <a:pt x="10617" y="18520"/>
                  </a:lnTo>
                  <a:cubicBezTo>
                    <a:pt x="10612" y="18539"/>
                    <a:pt x="10608" y="18558"/>
                    <a:pt x="10604" y="18577"/>
                  </a:cubicBezTo>
                  <a:cubicBezTo>
                    <a:pt x="10601" y="18591"/>
                    <a:pt x="10596" y="18605"/>
                    <a:pt x="10593" y="18621"/>
                  </a:cubicBezTo>
                  <a:cubicBezTo>
                    <a:pt x="10590" y="18632"/>
                    <a:pt x="10589" y="18643"/>
                    <a:pt x="10585" y="18654"/>
                  </a:cubicBezTo>
                  <a:cubicBezTo>
                    <a:pt x="10585" y="18653"/>
                    <a:pt x="10585" y="18651"/>
                    <a:pt x="10585" y="18651"/>
                  </a:cubicBezTo>
                  <a:cubicBezTo>
                    <a:pt x="10490" y="19040"/>
                    <a:pt x="10402" y="19431"/>
                    <a:pt x="10308" y="19821"/>
                  </a:cubicBezTo>
                  <a:cubicBezTo>
                    <a:pt x="10245" y="20079"/>
                    <a:pt x="10183" y="20337"/>
                    <a:pt x="10104" y="20590"/>
                  </a:cubicBezTo>
                  <a:cubicBezTo>
                    <a:pt x="10025" y="20843"/>
                    <a:pt x="9933" y="21090"/>
                    <a:pt x="9838" y="21337"/>
                  </a:cubicBezTo>
                  <a:cubicBezTo>
                    <a:pt x="9724" y="21613"/>
                    <a:pt x="9607" y="21888"/>
                    <a:pt x="9482" y="22159"/>
                  </a:cubicBezTo>
                  <a:cubicBezTo>
                    <a:pt x="9363" y="22417"/>
                    <a:pt x="9227" y="22667"/>
                    <a:pt x="9094" y="22917"/>
                  </a:cubicBezTo>
                  <a:cubicBezTo>
                    <a:pt x="9042" y="23009"/>
                    <a:pt x="8988" y="23096"/>
                    <a:pt x="8930" y="23182"/>
                  </a:cubicBezTo>
                  <a:cubicBezTo>
                    <a:pt x="8846" y="23291"/>
                    <a:pt x="8757" y="23395"/>
                    <a:pt x="8665" y="23495"/>
                  </a:cubicBezTo>
                  <a:cubicBezTo>
                    <a:pt x="8605" y="23558"/>
                    <a:pt x="8543" y="23617"/>
                    <a:pt x="8477" y="23672"/>
                  </a:cubicBezTo>
                  <a:cubicBezTo>
                    <a:pt x="8444" y="23698"/>
                    <a:pt x="8410" y="23721"/>
                    <a:pt x="8377" y="23745"/>
                  </a:cubicBezTo>
                  <a:cubicBezTo>
                    <a:pt x="8358" y="23755"/>
                    <a:pt x="8341" y="23764"/>
                    <a:pt x="8323" y="23772"/>
                  </a:cubicBezTo>
                  <a:cubicBezTo>
                    <a:pt x="8308" y="23778"/>
                    <a:pt x="8293" y="23785"/>
                    <a:pt x="8277" y="23789"/>
                  </a:cubicBezTo>
                  <a:cubicBezTo>
                    <a:pt x="8265" y="23793"/>
                    <a:pt x="8254" y="23796"/>
                    <a:pt x="8241" y="23799"/>
                  </a:cubicBezTo>
                  <a:lnTo>
                    <a:pt x="8228" y="23801"/>
                  </a:lnTo>
                  <a:lnTo>
                    <a:pt x="8224" y="23801"/>
                  </a:lnTo>
                  <a:lnTo>
                    <a:pt x="8190" y="23794"/>
                  </a:lnTo>
                  <a:cubicBezTo>
                    <a:pt x="8057" y="23758"/>
                    <a:pt x="7929" y="23713"/>
                    <a:pt x="7801" y="23666"/>
                  </a:cubicBezTo>
                  <a:cubicBezTo>
                    <a:pt x="7696" y="23622"/>
                    <a:pt x="7594" y="23576"/>
                    <a:pt x="7492" y="23524"/>
                  </a:cubicBezTo>
                  <a:cubicBezTo>
                    <a:pt x="7451" y="23500"/>
                    <a:pt x="7412" y="23476"/>
                    <a:pt x="7372" y="23449"/>
                  </a:cubicBezTo>
                  <a:lnTo>
                    <a:pt x="7364" y="23444"/>
                  </a:lnTo>
                  <a:lnTo>
                    <a:pt x="7361" y="23440"/>
                  </a:lnTo>
                  <a:cubicBezTo>
                    <a:pt x="7302" y="23362"/>
                    <a:pt x="7252" y="23278"/>
                    <a:pt x="7199" y="23196"/>
                  </a:cubicBezTo>
                  <a:cubicBezTo>
                    <a:pt x="7116" y="23055"/>
                    <a:pt x="7043" y="22909"/>
                    <a:pt x="6968" y="22765"/>
                  </a:cubicBezTo>
                  <a:cubicBezTo>
                    <a:pt x="6887" y="22606"/>
                    <a:pt x="6808" y="22447"/>
                    <a:pt x="6733" y="22287"/>
                  </a:cubicBezTo>
                  <a:lnTo>
                    <a:pt x="6733" y="22287"/>
                  </a:lnTo>
                  <a:cubicBezTo>
                    <a:pt x="6732" y="22282"/>
                    <a:pt x="6730" y="22277"/>
                    <a:pt x="6728" y="22273"/>
                  </a:cubicBezTo>
                  <a:cubicBezTo>
                    <a:pt x="6727" y="22272"/>
                    <a:pt x="6727" y="22270"/>
                    <a:pt x="6726" y="22269"/>
                  </a:cubicBezTo>
                  <a:lnTo>
                    <a:pt x="6726" y="22269"/>
                  </a:lnTo>
                  <a:cubicBezTo>
                    <a:pt x="6727" y="22269"/>
                    <a:pt x="6727" y="22270"/>
                    <a:pt x="6728" y="22271"/>
                  </a:cubicBezTo>
                  <a:cubicBezTo>
                    <a:pt x="6604" y="21994"/>
                    <a:pt x="6497" y="21711"/>
                    <a:pt x="6405" y="21423"/>
                  </a:cubicBezTo>
                  <a:cubicBezTo>
                    <a:pt x="6376" y="21323"/>
                    <a:pt x="6346" y="21222"/>
                    <a:pt x="6315" y="21121"/>
                  </a:cubicBezTo>
                  <a:lnTo>
                    <a:pt x="6315" y="21121"/>
                  </a:lnTo>
                  <a:lnTo>
                    <a:pt x="6326" y="21152"/>
                  </a:lnTo>
                  <a:lnTo>
                    <a:pt x="6326" y="21152"/>
                  </a:lnTo>
                  <a:lnTo>
                    <a:pt x="6306" y="21092"/>
                  </a:lnTo>
                  <a:lnTo>
                    <a:pt x="6306" y="21092"/>
                  </a:lnTo>
                  <a:cubicBezTo>
                    <a:pt x="6307" y="21093"/>
                    <a:pt x="6307" y="21094"/>
                    <a:pt x="6307" y="21095"/>
                  </a:cubicBezTo>
                  <a:cubicBezTo>
                    <a:pt x="6213" y="20785"/>
                    <a:pt x="6126" y="20471"/>
                    <a:pt x="6041" y="20158"/>
                  </a:cubicBezTo>
                  <a:cubicBezTo>
                    <a:pt x="5954" y="19834"/>
                    <a:pt x="5849" y="19512"/>
                    <a:pt x="5765" y="19188"/>
                  </a:cubicBezTo>
                  <a:cubicBezTo>
                    <a:pt x="5631" y="18662"/>
                    <a:pt x="5518" y="18132"/>
                    <a:pt x="5396" y="17605"/>
                  </a:cubicBezTo>
                  <a:cubicBezTo>
                    <a:pt x="5335" y="17345"/>
                    <a:pt x="5271" y="17087"/>
                    <a:pt x="5206" y="16829"/>
                  </a:cubicBezTo>
                  <a:cubicBezTo>
                    <a:pt x="5143" y="16585"/>
                    <a:pt x="5081" y="16340"/>
                    <a:pt x="5034" y="16091"/>
                  </a:cubicBezTo>
                  <a:cubicBezTo>
                    <a:pt x="4983" y="15829"/>
                    <a:pt x="4939" y="15567"/>
                    <a:pt x="4887" y="15305"/>
                  </a:cubicBezTo>
                  <a:cubicBezTo>
                    <a:pt x="4834" y="15053"/>
                    <a:pt x="4757" y="14806"/>
                    <a:pt x="4694" y="14556"/>
                  </a:cubicBezTo>
                  <a:cubicBezTo>
                    <a:pt x="4565" y="14048"/>
                    <a:pt x="4470" y="13530"/>
                    <a:pt x="4375" y="13014"/>
                  </a:cubicBezTo>
                  <a:cubicBezTo>
                    <a:pt x="4323" y="12691"/>
                    <a:pt x="4287" y="12365"/>
                    <a:pt x="4241" y="12040"/>
                  </a:cubicBezTo>
                  <a:cubicBezTo>
                    <a:pt x="4193" y="11703"/>
                    <a:pt x="4146" y="11365"/>
                    <a:pt x="4092" y="11029"/>
                  </a:cubicBezTo>
                  <a:cubicBezTo>
                    <a:pt x="4007" y="10497"/>
                    <a:pt x="3929" y="9964"/>
                    <a:pt x="3828" y="9435"/>
                  </a:cubicBezTo>
                  <a:cubicBezTo>
                    <a:pt x="3780" y="9183"/>
                    <a:pt x="3728" y="8931"/>
                    <a:pt x="3663" y="8685"/>
                  </a:cubicBezTo>
                  <a:cubicBezTo>
                    <a:pt x="3596" y="8421"/>
                    <a:pt x="3519" y="8158"/>
                    <a:pt x="3440" y="7899"/>
                  </a:cubicBezTo>
                  <a:lnTo>
                    <a:pt x="3440" y="7899"/>
                  </a:lnTo>
                  <a:cubicBezTo>
                    <a:pt x="3374" y="7676"/>
                    <a:pt x="3308" y="7454"/>
                    <a:pt x="3239" y="7231"/>
                  </a:cubicBezTo>
                  <a:cubicBezTo>
                    <a:pt x="3177" y="7033"/>
                    <a:pt x="3108" y="6835"/>
                    <a:pt x="3046" y="6637"/>
                  </a:cubicBezTo>
                  <a:lnTo>
                    <a:pt x="3046" y="6637"/>
                  </a:lnTo>
                  <a:cubicBezTo>
                    <a:pt x="3046" y="6637"/>
                    <a:pt x="3046" y="6637"/>
                    <a:pt x="3047" y="6637"/>
                  </a:cubicBezTo>
                  <a:lnTo>
                    <a:pt x="3047" y="6637"/>
                  </a:lnTo>
                  <a:cubicBezTo>
                    <a:pt x="3031" y="6587"/>
                    <a:pt x="3015" y="6537"/>
                    <a:pt x="3000" y="6487"/>
                  </a:cubicBezTo>
                  <a:lnTo>
                    <a:pt x="3000" y="6487"/>
                  </a:lnTo>
                  <a:cubicBezTo>
                    <a:pt x="3005" y="6498"/>
                    <a:pt x="3006" y="6508"/>
                    <a:pt x="3009" y="6517"/>
                  </a:cubicBezTo>
                  <a:cubicBezTo>
                    <a:pt x="2954" y="6320"/>
                    <a:pt x="2898" y="6122"/>
                    <a:pt x="2843" y="5924"/>
                  </a:cubicBezTo>
                  <a:cubicBezTo>
                    <a:pt x="2699" y="5416"/>
                    <a:pt x="2552" y="4906"/>
                    <a:pt x="2363" y="4412"/>
                  </a:cubicBezTo>
                  <a:cubicBezTo>
                    <a:pt x="2178" y="3926"/>
                    <a:pt x="1976" y="3448"/>
                    <a:pt x="1789" y="2962"/>
                  </a:cubicBezTo>
                  <a:cubicBezTo>
                    <a:pt x="1695" y="2718"/>
                    <a:pt x="1600" y="2474"/>
                    <a:pt x="1488" y="2237"/>
                  </a:cubicBezTo>
                  <a:cubicBezTo>
                    <a:pt x="1380" y="2011"/>
                    <a:pt x="1247" y="1799"/>
                    <a:pt x="1129" y="1578"/>
                  </a:cubicBezTo>
                  <a:cubicBezTo>
                    <a:pt x="1007" y="1354"/>
                    <a:pt x="896" y="1121"/>
                    <a:pt x="768" y="899"/>
                  </a:cubicBezTo>
                  <a:cubicBezTo>
                    <a:pt x="704" y="789"/>
                    <a:pt x="638" y="678"/>
                    <a:pt x="565" y="572"/>
                  </a:cubicBezTo>
                  <a:cubicBezTo>
                    <a:pt x="491" y="461"/>
                    <a:pt x="405" y="328"/>
                    <a:pt x="256" y="322"/>
                  </a:cubicBezTo>
                  <a:cubicBezTo>
                    <a:pt x="255" y="322"/>
                    <a:pt x="254" y="322"/>
                    <a:pt x="253" y="322"/>
                  </a:cubicBezTo>
                  <a:cubicBezTo>
                    <a:pt x="136" y="322"/>
                    <a:pt x="35" y="405"/>
                    <a:pt x="14" y="519"/>
                  </a:cubicBezTo>
                  <a:cubicBezTo>
                    <a:pt x="0" y="616"/>
                    <a:pt x="43" y="711"/>
                    <a:pt x="123" y="763"/>
                  </a:cubicBezTo>
                  <a:cubicBezTo>
                    <a:pt x="127" y="766"/>
                    <a:pt x="130" y="770"/>
                    <a:pt x="133" y="773"/>
                  </a:cubicBezTo>
                  <a:cubicBezTo>
                    <a:pt x="171" y="825"/>
                    <a:pt x="206" y="879"/>
                    <a:pt x="239" y="933"/>
                  </a:cubicBezTo>
                  <a:cubicBezTo>
                    <a:pt x="393" y="1192"/>
                    <a:pt x="527" y="1461"/>
                    <a:pt x="665" y="1730"/>
                  </a:cubicBezTo>
                  <a:cubicBezTo>
                    <a:pt x="798" y="1988"/>
                    <a:pt x="945" y="2239"/>
                    <a:pt x="1070" y="2501"/>
                  </a:cubicBezTo>
                  <a:cubicBezTo>
                    <a:pt x="1081" y="2524"/>
                    <a:pt x="1091" y="2547"/>
                    <a:pt x="1100" y="2569"/>
                  </a:cubicBezTo>
                  <a:cubicBezTo>
                    <a:pt x="1205" y="2810"/>
                    <a:pt x="1295" y="3055"/>
                    <a:pt x="1388" y="3301"/>
                  </a:cubicBezTo>
                  <a:cubicBezTo>
                    <a:pt x="1479" y="3537"/>
                    <a:pt x="1577" y="3768"/>
                    <a:pt x="1667" y="4004"/>
                  </a:cubicBezTo>
                  <a:cubicBezTo>
                    <a:pt x="1762" y="4249"/>
                    <a:pt x="1858" y="4494"/>
                    <a:pt x="1949" y="4743"/>
                  </a:cubicBezTo>
                  <a:cubicBezTo>
                    <a:pt x="2036" y="4984"/>
                    <a:pt x="2115" y="5229"/>
                    <a:pt x="2191" y="5474"/>
                  </a:cubicBezTo>
                  <a:cubicBezTo>
                    <a:pt x="2294" y="5815"/>
                    <a:pt x="2389" y="6157"/>
                    <a:pt x="2484" y="6500"/>
                  </a:cubicBezTo>
                  <a:cubicBezTo>
                    <a:pt x="2580" y="6847"/>
                    <a:pt x="2701" y="7185"/>
                    <a:pt x="2807" y="7529"/>
                  </a:cubicBezTo>
                  <a:cubicBezTo>
                    <a:pt x="2807" y="7529"/>
                    <a:pt x="2807" y="7528"/>
                    <a:pt x="2807" y="7528"/>
                  </a:cubicBezTo>
                  <a:lnTo>
                    <a:pt x="2807" y="7528"/>
                  </a:lnTo>
                  <a:cubicBezTo>
                    <a:pt x="2917" y="7901"/>
                    <a:pt x="3021" y="8279"/>
                    <a:pt x="3122" y="8656"/>
                  </a:cubicBezTo>
                  <a:cubicBezTo>
                    <a:pt x="3218" y="9017"/>
                    <a:pt x="3299" y="9381"/>
                    <a:pt x="3362" y="9750"/>
                  </a:cubicBezTo>
                  <a:cubicBezTo>
                    <a:pt x="3362" y="9747"/>
                    <a:pt x="3362" y="9745"/>
                    <a:pt x="3362" y="9744"/>
                  </a:cubicBezTo>
                  <a:cubicBezTo>
                    <a:pt x="3367" y="9770"/>
                    <a:pt x="3372" y="9799"/>
                    <a:pt x="3375" y="9826"/>
                  </a:cubicBezTo>
                  <a:cubicBezTo>
                    <a:pt x="3435" y="10216"/>
                    <a:pt x="3506" y="10604"/>
                    <a:pt x="3572" y="10991"/>
                  </a:cubicBezTo>
                  <a:lnTo>
                    <a:pt x="3572" y="10991"/>
                  </a:lnTo>
                  <a:cubicBezTo>
                    <a:pt x="3571" y="10988"/>
                    <a:pt x="3570" y="10986"/>
                    <a:pt x="3570" y="10983"/>
                  </a:cubicBezTo>
                  <a:lnTo>
                    <a:pt x="3570" y="10983"/>
                  </a:lnTo>
                  <a:cubicBezTo>
                    <a:pt x="3574" y="11008"/>
                    <a:pt x="3579" y="11034"/>
                    <a:pt x="3583" y="11061"/>
                  </a:cubicBezTo>
                  <a:lnTo>
                    <a:pt x="3583" y="11061"/>
                  </a:lnTo>
                  <a:cubicBezTo>
                    <a:pt x="3587" y="11093"/>
                    <a:pt x="3591" y="11127"/>
                    <a:pt x="3600" y="11159"/>
                  </a:cubicBezTo>
                  <a:lnTo>
                    <a:pt x="3627" y="11330"/>
                  </a:lnTo>
                  <a:cubicBezTo>
                    <a:pt x="3644" y="11436"/>
                    <a:pt x="3660" y="11542"/>
                    <a:pt x="3676" y="11648"/>
                  </a:cubicBezTo>
                  <a:cubicBezTo>
                    <a:pt x="3711" y="11876"/>
                    <a:pt x="3744" y="12102"/>
                    <a:pt x="3774" y="12332"/>
                  </a:cubicBezTo>
                  <a:cubicBezTo>
                    <a:pt x="3801" y="12550"/>
                    <a:pt x="3829" y="12772"/>
                    <a:pt x="3864" y="12989"/>
                  </a:cubicBezTo>
                  <a:cubicBezTo>
                    <a:pt x="3907" y="13259"/>
                    <a:pt x="3962" y="13527"/>
                    <a:pt x="4014" y="13796"/>
                  </a:cubicBezTo>
                  <a:cubicBezTo>
                    <a:pt x="4064" y="14048"/>
                    <a:pt x="4111" y="14299"/>
                    <a:pt x="4171" y="14548"/>
                  </a:cubicBezTo>
                  <a:cubicBezTo>
                    <a:pt x="4234" y="14812"/>
                    <a:pt x="4309" y="15072"/>
                    <a:pt x="4371" y="15335"/>
                  </a:cubicBezTo>
                  <a:cubicBezTo>
                    <a:pt x="4429" y="15591"/>
                    <a:pt x="4474" y="15852"/>
                    <a:pt x="4519" y="16112"/>
                  </a:cubicBezTo>
                  <a:cubicBezTo>
                    <a:pt x="4564" y="16357"/>
                    <a:pt x="4602" y="16604"/>
                    <a:pt x="4670" y="16845"/>
                  </a:cubicBezTo>
                  <a:cubicBezTo>
                    <a:pt x="4743" y="17104"/>
                    <a:pt x="4817" y="17363"/>
                    <a:pt x="4884" y="17624"/>
                  </a:cubicBezTo>
                  <a:cubicBezTo>
                    <a:pt x="5016" y="18148"/>
                    <a:pt x="5119" y="18678"/>
                    <a:pt x="5246" y="19204"/>
                  </a:cubicBezTo>
                  <a:cubicBezTo>
                    <a:pt x="5306" y="19455"/>
                    <a:pt x="5382" y="19704"/>
                    <a:pt x="5452" y="19952"/>
                  </a:cubicBezTo>
                  <a:cubicBezTo>
                    <a:pt x="5521" y="20202"/>
                    <a:pt x="5583" y="20454"/>
                    <a:pt x="5653" y="20703"/>
                  </a:cubicBezTo>
                  <a:cubicBezTo>
                    <a:pt x="5721" y="20940"/>
                    <a:pt x="5787" y="21178"/>
                    <a:pt x="5855" y="21415"/>
                  </a:cubicBezTo>
                  <a:cubicBezTo>
                    <a:pt x="5928" y="21665"/>
                    <a:pt x="6017" y="21907"/>
                    <a:pt x="6106" y="22151"/>
                  </a:cubicBezTo>
                  <a:cubicBezTo>
                    <a:pt x="6194" y="22393"/>
                    <a:pt x="6313" y="22621"/>
                    <a:pt x="6424" y="22855"/>
                  </a:cubicBezTo>
                  <a:cubicBezTo>
                    <a:pt x="6522" y="23063"/>
                    <a:pt x="6628" y="23267"/>
                    <a:pt x="6745" y="23465"/>
                  </a:cubicBezTo>
                  <a:cubicBezTo>
                    <a:pt x="6778" y="23522"/>
                    <a:pt x="6812" y="23577"/>
                    <a:pt x="6845" y="23634"/>
                  </a:cubicBezTo>
                  <a:cubicBezTo>
                    <a:pt x="6886" y="23701"/>
                    <a:pt x="6926" y="23770"/>
                    <a:pt x="6986" y="23823"/>
                  </a:cubicBezTo>
                  <a:cubicBezTo>
                    <a:pt x="7100" y="23926"/>
                    <a:pt x="7252" y="23994"/>
                    <a:pt x="7391" y="24057"/>
                  </a:cubicBezTo>
                  <a:cubicBezTo>
                    <a:pt x="7505" y="24109"/>
                    <a:pt x="7622" y="24160"/>
                    <a:pt x="7739" y="24206"/>
                  </a:cubicBezTo>
                  <a:cubicBezTo>
                    <a:pt x="7856" y="24252"/>
                    <a:pt x="7975" y="24298"/>
                    <a:pt x="8099" y="24321"/>
                  </a:cubicBezTo>
                  <a:cubicBezTo>
                    <a:pt x="8140" y="24328"/>
                    <a:pt x="8179" y="24331"/>
                    <a:pt x="8220" y="24331"/>
                  </a:cubicBezTo>
                  <a:cubicBezTo>
                    <a:pt x="8349" y="24329"/>
                    <a:pt x="8474" y="24296"/>
                    <a:pt x="8586" y="24234"/>
                  </a:cubicBezTo>
                  <a:cubicBezTo>
                    <a:pt x="8710" y="24173"/>
                    <a:pt x="8814" y="24082"/>
                    <a:pt x="8915" y="23990"/>
                  </a:cubicBezTo>
                  <a:cubicBezTo>
                    <a:pt x="9014" y="23899"/>
                    <a:pt x="9105" y="23801"/>
                    <a:pt x="9189" y="23696"/>
                  </a:cubicBezTo>
                  <a:cubicBezTo>
                    <a:pt x="9273" y="23603"/>
                    <a:pt x="9351" y="23503"/>
                    <a:pt x="9420" y="23398"/>
                  </a:cubicBezTo>
                  <a:cubicBezTo>
                    <a:pt x="9563" y="23175"/>
                    <a:pt x="9677" y="22933"/>
                    <a:pt x="9800" y="22699"/>
                  </a:cubicBezTo>
                  <a:cubicBezTo>
                    <a:pt x="9921" y="22469"/>
                    <a:pt x="10022" y="22229"/>
                    <a:pt x="10123" y="21991"/>
                  </a:cubicBezTo>
                  <a:cubicBezTo>
                    <a:pt x="10231" y="21736"/>
                    <a:pt x="10343" y="21485"/>
                    <a:pt x="10435" y="21225"/>
                  </a:cubicBezTo>
                  <a:cubicBezTo>
                    <a:pt x="10522" y="20983"/>
                    <a:pt x="10606" y="20742"/>
                    <a:pt x="10668" y="20492"/>
                  </a:cubicBezTo>
                  <a:cubicBezTo>
                    <a:pt x="10737" y="20212"/>
                    <a:pt x="10812" y="19935"/>
                    <a:pt x="10878" y="19655"/>
                  </a:cubicBezTo>
                  <a:cubicBezTo>
                    <a:pt x="10933" y="19417"/>
                    <a:pt x="10987" y="19179"/>
                    <a:pt x="11043" y="18941"/>
                  </a:cubicBezTo>
                  <a:lnTo>
                    <a:pt x="11043" y="18941"/>
                  </a:lnTo>
                  <a:cubicBezTo>
                    <a:pt x="11043" y="18941"/>
                    <a:pt x="11043" y="18942"/>
                    <a:pt x="11043" y="18942"/>
                  </a:cubicBezTo>
                  <a:cubicBezTo>
                    <a:pt x="11043" y="18942"/>
                    <a:pt x="11043" y="18941"/>
                    <a:pt x="11043" y="18940"/>
                  </a:cubicBezTo>
                  <a:lnTo>
                    <a:pt x="11043" y="18940"/>
                  </a:lnTo>
                  <a:cubicBezTo>
                    <a:pt x="11043" y="18940"/>
                    <a:pt x="11043" y="18941"/>
                    <a:pt x="11043" y="18941"/>
                  </a:cubicBezTo>
                  <a:lnTo>
                    <a:pt x="11043" y="18941"/>
                  </a:lnTo>
                  <a:cubicBezTo>
                    <a:pt x="11045" y="18934"/>
                    <a:pt x="11047" y="18928"/>
                    <a:pt x="11048" y="18922"/>
                  </a:cubicBezTo>
                  <a:lnTo>
                    <a:pt x="11048" y="18922"/>
                  </a:lnTo>
                  <a:cubicBezTo>
                    <a:pt x="11047" y="18928"/>
                    <a:pt x="11045" y="18934"/>
                    <a:pt x="11043" y="18940"/>
                  </a:cubicBezTo>
                  <a:lnTo>
                    <a:pt x="11043" y="18940"/>
                  </a:lnTo>
                  <a:cubicBezTo>
                    <a:pt x="11046" y="18930"/>
                    <a:pt x="11048" y="18920"/>
                    <a:pt x="11051" y="18909"/>
                  </a:cubicBezTo>
                  <a:lnTo>
                    <a:pt x="11051" y="18909"/>
                  </a:lnTo>
                  <a:cubicBezTo>
                    <a:pt x="11050" y="18913"/>
                    <a:pt x="11049" y="18918"/>
                    <a:pt x="11048" y="18922"/>
                  </a:cubicBezTo>
                  <a:lnTo>
                    <a:pt x="11048" y="18922"/>
                  </a:lnTo>
                  <a:cubicBezTo>
                    <a:pt x="11052" y="18906"/>
                    <a:pt x="11056" y="18891"/>
                    <a:pt x="11060" y="18874"/>
                  </a:cubicBezTo>
                  <a:cubicBezTo>
                    <a:pt x="11060" y="18874"/>
                    <a:pt x="11060" y="18876"/>
                    <a:pt x="11060" y="18876"/>
                  </a:cubicBezTo>
                  <a:cubicBezTo>
                    <a:pt x="11065" y="18852"/>
                    <a:pt x="11071" y="18828"/>
                    <a:pt x="11076" y="18805"/>
                  </a:cubicBezTo>
                  <a:lnTo>
                    <a:pt x="11076" y="18805"/>
                  </a:lnTo>
                  <a:cubicBezTo>
                    <a:pt x="11076" y="18808"/>
                    <a:pt x="11075" y="18811"/>
                    <a:pt x="11075" y="18814"/>
                  </a:cubicBezTo>
                  <a:cubicBezTo>
                    <a:pt x="11082" y="18779"/>
                    <a:pt x="11090" y="18746"/>
                    <a:pt x="11098" y="18711"/>
                  </a:cubicBezTo>
                  <a:lnTo>
                    <a:pt x="11098" y="18710"/>
                  </a:lnTo>
                  <a:cubicBezTo>
                    <a:pt x="11103" y="18697"/>
                    <a:pt x="11106" y="18684"/>
                    <a:pt x="11108" y="18672"/>
                  </a:cubicBezTo>
                  <a:cubicBezTo>
                    <a:pt x="11130" y="18577"/>
                    <a:pt x="11154" y="18482"/>
                    <a:pt x="11173" y="18387"/>
                  </a:cubicBezTo>
                  <a:cubicBezTo>
                    <a:pt x="11287" y="17869"/>
                    <a:pt x="11374" y="17345"/>
                    <a:pt x="11466" y="16824"/>
                  </a:cubicBezTo>
                  <a:cubicBezTo>
                    <a:pt x="11556" y="16311"/>
                    <a:pt x="11640" y="15797"/>
                    <a:pt x="11727" y="15282"/>
                  </a:cubicBezTo>
                  <a:cubicBezTo>
                    <a:pt x="11906" y="14242"/>
                    <a:pt x="12061" y="13199"/>
                    <a:pt x="12301" y="12170"/>
                  </a:cubicBezTo>
                  <a:lnTo>
                    <a:pt x="12301" y="12170"/>
                  </a:lnTo>
                  <a:cubicBezTo>
                    <a:pt x="12301" y="12170"/>
                    <a:pt x="12301" y="12170"/>
                    <a:pt x="12301" y="12170"/>
                  </a:cubicBezTo>
                  <a:lnTo>
                    <a:pt x="12301" y="12170"/>
                  </a:lnTo>
                  <a:cubicBezTo>
                    <a:pt x="12421" y="11680"/>
                    <a:pt x="12552" y="11192"/>
                    <a:pt x="12684" y="10704"/>
                  </a:cubicBezTo>
                  <a:cubicBezTo>
                    <a:pt x="12821" y="10206"/>
                    <a:pt x="12954" y="9707"/>
                    <a:pt x="13107" y="9212"/>
                  </a:cubicBezTo>
                  <a:cubicBezTo>
                    <a:pt x="13189" y="8952"/>
                    <a:pt x="13270" y="8692"/>
                    <a:pt x="13343" y="8431"/>
                  </a:cubicBezTo>
                  <a:cubicBezTo>
                    <a:pt x="13417" y="8170"/>
                    <a:pt x="13485" y="7906"/>
                    <a:pt x="13558" y="7645"/>
                  </a:cubicBezTo>
                  <a:cubicBezTo>
                    <a:pt x="13633" y="7372"/>
                    <a:pt x="13712" y="7100"/>
                    <a:pt x="13799" y="6831"/>
                  </a:cubicBezTo>
                  <a:cubicBezTo>
                    <a:pt x="13881" y="6576"/>
                    <a:pt x="13964" y="6321"/>
                    <a:pt x="14043" y="6066"/>
                  </a:cubicBezTo>
                  <a:cubicBezTo>
                    <a:pt x="14125" y="5804"/>
                    <a:pt x="14209" y="5539"/>
                    <a:pt x="14294" y="5275"/>
                  </a:cubicBezTo>
                  <a:cubicBezTo>
                    <a:pt x="14377" y="5023"/>
                    <a:pt x="14470" y="4776"/>
                    <a:pt x="14557" y="4526"/>
                  </a:cubicBezTo>
                  <a:cubicBezTo>
                    <a:pt x="14647" y="4270"/>
                    <a:pt x="14725" y="4010"/>
                    <a:pt x="14812" y="3752"/>
                  </a:cubicBezTo>
                  <a:cubicBezTo>
                    <a:pt x="14896" y="3505"/>
                    <a:pt x="14981" y="3256"/>
                    <a:pt x="15073" y="3011"/>
                  </a:cubicBezTo>
                  <a:cubicBezTo>
                    <a:pt x="15167" y="2777"/>
                    <a:pt x="15266" y="2544"/>
                    <a:pt x="15371" y="2316"/>
                  </a:cubicBezTo>
                  <a:cubicBezTo>
                    <a:pt x="15475" y="2088"/>
                    <a:pt x="15578" y="1862"/>
                    <a:pt x="15697" y="1640"/>
                  </a:cubicBezTo>
                  <a:cubicBezTo>
                    <a:pt x="15767" y="1514"/>
                    <a:pt x="15841" y="1389"/>
                    <a:pt x="15923" y="1270"/>
                  </a:cubicBezTo>
                  <a:cubicBezTo>
                    <a:pt x="15963" y="1222"/>
                    <a:pt x="16002" y="1176"/>
                    <a:pt x="16045" y="1131"/>
                  </a:cubicBezTo>
                  <a:cubicBezTo>
                    <a:pt x="16097" y="1078"/>
                    <a:pt x="16151" y="1028"/>
                    <a:pt x="16208" y="980"/>
                  </a:cubicBezTo>
                  <a:cubicBezTo>
                    <a:pt x="16287" y="918"/>
                    <a:pt x="16371" y="861"/>
                    <a:pt x="16457" y="808"/>
                  </a:cubicBezTo>
                  <a:cubicBezTo>
                    <a:pt x="16549" y="751"/>
                    <a:pt x="16642" y="700"/>
                    <a:pt x="16738" y="652"/>
                  </a:cubicBezTo>
                  <a:cubicBezTo>
                    <a:pt x="16814" y="619"/>
                    <a:pt x="16889" y="591"/>
                    <a:pt x="16968" y="565"/>
                  </a:cubicBezTo>
                  <a:cubicBezTo>
                    <a:pt x="17008" y="556"/>
                    <a:pt x="17046" y="546"/>
                    <a:pt x="17085" y="538"/>
                  </a:cubicBezTo>
                  <a:cubicBezTo>
                    <a:pt x="17123" y="532"/>
                    <a:pt x="17163" y="527"/>
                    <a:pt x="17202" y="526"/>
                  </a:cubicBezTo>
                  <a:cubicBezTo>
                    <a:pt x="17213" y="526"/>
                    <a:pt x="17226" y="527"/>
                    <a:pt x="17237" y="527"/>
                  </a:cubicBezTo>
                  <a:cubicBezTo>
                    <a:pt x="17261" y="529"/>
                    <a:pt x="17285" y="532"/>
                    <a:pt x="17305" y="537"/>
                  </a:cubicBezTo>
                  <a:cubicBezTo>
                    <a:pt x="17326" y="543"/>
                    <a:pt x="17346" y="550"/>
                    <a:pt x="17367" y="556"/>
                  </a:cubicBezTo>
                  <a:cubicBezTo>
                    <a:pt x="17395" y="567"/>
                    <a:pt x="17424" y="581"/>
                    <a:pt x="17452" y="595"/>
                  </a:cubicBezTo>
                  <a:cubicBezTo>
                    <a:pt x="17473" y="608"/>
                    <a:pt x="17492" y="621"/>
                    <a:pt x="17513" y="635"/>
                  </a:cubicBezTo>
                  <a:cubicBezTo>
                    <a:pt x="17544" y="660"/>
                    <a:pt x="17576" y="686"/>
                    <a:pt x="17606" y="713"/>
                  </a:cubicBezTo>
                  <a:cubicBezTo>
                    <a:pt x="17633" y="740"/>
                    <a:pt x="17661" y="765"/>
                    <a:pt x="17685" y="797"/>
                  </a:cubicBezTo>
                  <a:cubicBezTo>
                    <a:pt x="17709" y="828"/>
                    <a:pt x="17733" y="860"/>
                    <a:pt x="17755" y="893"/>
                  </a:cubicBezTo>
                  <a:cubicBezTo>
                    <a:pt x="17804" y="975"/>
                    <a:pt x="17848" y="1061"/>
                    <a:pt x="17889" y="1146"/>
                  </a:cubicBezTo>
                  <a:cubicBezTo>
                    <a:pt x="18086" y="1597"/>
                    <a:pt x="18258" y="2058"/>
                    <a:pt x="18409" y="2527"/>
                  </a:cubicBezTo>
                  <a:cubicBezTo>
                    <a:pt x="18405" y="2516"/>
                    <a:pt x="18401" y="2505"/>
                    <a:pt x="18399" y="2493"/>
                  </a:cubicBezTo>
                  <a:lnTo>
                    <a:pt x="18399" y="2493"/>
                  </a:lnTo>
                  <a:cubicBezTo>
                    <a:pt x="18432" y="2606"/>
                    <a:pt x="18467" y="2717"/>
                    <a:pt x="18494" y="2832"/>
                  </a:cubicBezTo>
                  <a:cubicBezTo>
                    <a:pt x="18519" y="2948"/>
                    <a:pt x="18543" y="3062"/>
                    <a:pt x="18567" y="3179"/>
                  </a:cubicBezTo>
                  <a:cubicBezTo>
                    <a:pt x="18610" y="3397"/>
                    <a:pt x="18644" y="3613"/>
                    <a:pt x="18693" y="3834"/>
                  </a:cubicBezTo>
                  <a:cubicBezTo>
                    <a:pt x="18744" y="4054"/>
                    <a:pt x="18803" y="4271"/>
                    <a:pt x="18860" y="4490"/>
                  </a:cubicBezTo>
                  <a:cubicBezTo>
                    <a:pt x="18920" y="4713"/>
                    <a:pt x="18974" y="4939"/>
                    <a:pt x="19039" y="5162"/>
                  </a:cubicBezTo>
                  <a:cubicBezTo>
                    <a:pt x="19110" y="5416"/>
                    <a:pt x="19189" y="5667"/>
                    <a:pt x="19259" y="5922"/>
                  </a:cubicBezTo>
                  <a:cubicBezTo>
                    <a:pt x="19331" y="6183"/>
                    <a:pt x="19393" y="6448"/>
                    <a:pt x="19450" y="6714"/>
                  </a:cubicBezTo>
                  <a:cubicBezTo>
                    <a:pt x="19504" y="6964"/>
                    <a:pt x="19553" y="7216"/>
                    <a:pt x="19605" y="7466"/>
                  </a:cubicBezTo>
                  <a:cubicBezTo>
                    <a:pt x="19659" y="7722"/>
                    <a:pt x="19718" y="7979"/>
                    <a:pt x="19764" y="8235"/>
                  </a:cubicBezTo>
                  <a:lnTo>
                    <a:pt x="19764" y="8230"/>
                  </a:lnTo>
                  <a:cubicBezTo>
                    <a:pt x="19797" y="8468"/>
                    <a:pt x="19824" y="8705"/>
                    <a:pt x="19843" y="8943"/>
                  </a:cubicBezTo>
                  <a:cubicBezTo>
                    <a:pt x="19862" y="9166"/>
                    <a:pt x="19882" y="9389"/>
                    <a:pt x="19909" y="9612"/>
                  </a:cubicBezTo>
                  <a:cubicBezTo>
                    <a:pt x="19939" y="9845"/>
                    <a:pt x="19987" y="10074"/>
                    <a:pt x="20033" y="10304"/>
                  </a:cubicBezTo>
                  <a:cubicBezTo>
                    <a:pt x="20075" y="10527"/>
                    <a:pt x="20113" y="10750"/>
                    <a:pt x="20164" y="10972"/>
                  </a:cubicBezTo>
                  <a:cubicBezTo>
                    <a:pt x="20224" y="11233"/>
                    <a:pt x="20299" y="11488"/>
                    <a:pt x="20376" y="11744"/>
                  </a:cubicBezTo>
                  <a:cubicBezTo>
                    <a:pt x="20452" y="11995"/>
                    <a:pt x="20525" y="12245"/>
                    <a:pt x="20598" y="12496"/>
                  </a:cubicBezTo>
                  <a:cubicBezTo>
                    <a:pt x="20742" y="13005"/>
                    <a:pt x="20903" y="13505"/>
                    <a:pt x="21041" y="14013"/>
                  </a:cubicBezTo>
                  <a:cubicBezTo>
                    <a:pt x="21180" y="14516"/>
                    <a:pt x="21316" y="15020"/>
                    <a:pt x="21418" y="15531"/>
                  </a:cubicBezTo>
                  <a:cubicBezTo>
                    <a:pt x="21442" y="15645"/>
                    <a:pt x="21462" y="15759"/>
                    <a:pt x="21486" y="15874"/>
                  </a:cubicBezTo>
                  <a:cubicBezTo>
                    <a:pt x="21511" y="15990"/>
                    <a:pt x="21540" y="16106"/>
                    <a:pt x="21563" y="16221"/>
                  </a:cubicBezTo>
                  <a:cubicBezTo>
                    <a:pt x="21587" y="16341"/>
                    <a:pt x="21608" y="16463"/>
                    <a:pt x="21631" y="16584"/>
                  </a:cubicBezTo>
                  <a:cubicBezTo>
                    <a:pt x="21650" y="16682"/>
                    <a:pt x="21674" y="16778"/>
                    <a:pt x="21693" y="16875"/>
                  </a:cubicBezTo>
                  <a:cubicBezTo>
                    <a:pt x="21703" y="16941"/>
                    <a:pt x="21711" y="17008"/>
                    <a:pt x="21726" y="17073"/>
                  </a:cubicBezTo>
                  <a:cubicBezTo>
                    <a:pt x="21753" y="17193"/>
                    <a:pt x="21862" y="17276"/>
                    <a:pt x="21982" y="17276"/>
                  </a:cubicBezTo>
                  <a:cubicBezTo>
                    <a:pt x="21996" y="17276"/>
                    <a:pt x="22010" y="17275"/>
                    <a:pt x="22024" y="17272"/>
                  </a:cubicBezTo>
                  <a:cubicBezTo>
                    <a:pt x="22160" y="17249"/>
                    <a:pt x="22255" y="17123"/>
                    <a:pt x="22241" y="16987"/>
                  </a:cubicBezTo>
                  <a:cubicBezTo>
                    <a:pt x="22235" y="16929"/>
                    <a:pt x="22224" y="16870"/>
                    <a:pt x="22214" y="16812"/>
                  </a:cubicBezTo>
                  <a:cubicBezTo>
                    <a:pt x="22187" y="16650"/>
                    <a:pt x="22155" y="16490"/>
                    <a:pt x="22121" y="16329"/>
                  </a:cubicBezTo>
                  <a:cubicBezTo>
                    <a:pt x="22084" y="16161"/>
                    <a:pt x="22054" y="15988"/>
                    <a:pt x="22018" y="15821"/>
                  </a:cubicBezTo>
                  <a:cubicBezTo>
                    <a:pt x="21983" y="15654"/>
                    <a:pt x="21939" y="15490"/>
                    <a:pt x="21904" y="15324"/>
                  </a:cubicBezTo>
                  <a:cubicBezTo>
                    <a:pt x="21864" y="15140"/>
                    <a:pt x="21828" y="14956"/>
                    <a:pt x="21785" y="14774"/>
                  </a:cubicBezTo>
                  <a:cubicBezTo>
                    <a:pt x="21726" y="14527"/>
                    <a:pt x="21649" y="14284"/>
                    <a:pt x="21581" y="14038"/>
                  </a:cubicBezTo>
                  <a:cubicBezTo>
                    <a:pt x="21508" y="13779"/>
                    <a:pt x="21434" y="13521"/>
                    <a:pt x="21358" y="13261"/>
                  </a:cubicBezTo>
                  <a:cubicBezTo>
                    <a:pt x="21208" y="12752"/>
                    <a:pt x="21059" y="12242"/>
                    <a:pt x="20904" y="11735"/>
                  </a:cubicBezTo>
                  <a:lnTo>
                    <a:pt x="20904" y="11735"/>
                  </a:lnTo>
                  <a:cubicBezTo>
                    <a:pt x="20893" y="11696"/>
                    <a:pt x="20880" y="11656"/>
                    <a:pt x="20868" y="11618"/>
                  </a:cubicBezTo>
                  <a:lnTo>
                    <a:pt x="20868" y="11618"/>
                  </a:lnTo>
                  <a:lnTo>
                    <a:pt x="20872" y="11627"/>
                  </a:lnTo>
                  <a:cubicBezTo>
                    <a:pt x="20772" y="11303"/>
                    <a:pt x="20679" y="10977"/>
                    <a:pt x="20612" y="10643"/>
                  </a:cubicBezTo>
                  <a:cubicBezTo>
                    <a:pt x="20547" y="10329"/>
                    <a:pt x="20485" y="10013"/>
                    <a:pt x="20428" y="9696"/>
                  </a:cubicBezTo>
                  <a:cubicBezTo>
                    <a:pt x="20387" y="9414"/>
                    <a:pt x="20364" y="9131"/>
                    <a:pt x="20340" y="8846"/>
                  </a:cubicBezTo>
                  <a:cubicBezTo>
                    <a:pt x="20316" y="8563"/>
                    <a:pt x="20286" y="8279"/>
                    <a:pt x="20238" y="7996"/>
                  </a:cubicBezTo>
                  <a:cubicBezTo>
                    <a:pt x="20194" y="7730"/>
                    <a:pt x="20128" y="7467"/>
                    <a:pt x="20072" y="7203"/>
                  </a:cubicBezTo>
                  <a:cubicBezTo>
                    <a:pt x="20018" y="6945"/>
                    <a:pt x="19966" y="6685"/>
                    <a:pt x="19908" y="6429"/>
                  </a:cubicBezTo>
                  <a:cubicBezTo>
                    <a:pt x="19851" y="6168"/>
                    <a:pt x="19787" y="5906"/>
                    <a:pt x="19710" y="5650"/>
                  </a:cubicBezTo>
                  <a:cubicBezTo>
                    <a:pt x="19634" y="5395"/>
                    <a:pt x="19555" y="5140"/>
                    <a:pt x="19485" y="4882"/>
                  </a:cubicBezTo>
                  <a:cubicBezTo>
                    <a:pt x="19347" y="4366"/>
                    <a:pt x="19202" y="3850"/>
                    <a:pt x="19107" y="3323"/>
                  </a:cubicBezTo>
                  <a:cubicBezTo>
                    <a:pt x="19059" y="3060"/>
                    <a:pt x="19012" y="2801"/>
                    <a:pt x="18947" y="2539"/>
                  </a:cubicBezTo>
                  <a:cubicBezTo>
                    <a:pt x="18880" y="2278"/>
                    <a:pt x="18784" y="2023"/>
                    <a:pt x="18690" y="1772"/>
                  </a:cubicBezTo>
                  <a:cubicBezTo>
                    <a:pt x="18603" y="1534"/>
                    <a:pt x="18518" y="1294"/>
                    <a:pt x="18418" y="1061"/>
                  </a:cubicBezTo>
                  <a:cubicBezTo>
                    <a:pt x="18369" y="933"/>
                    <a:pt x="18310" y="809"/>
                    <a:pt x="18245" y="690"/>
                  </a:cubicBezTo>
                  <a:cubicBezTo>
                    <a:pt x="18173" y="564"/>
                    <a:pt x="18084" y="447"/>
                    <a:pt x="17981" y="344"/>
                  </a:cubicBezTo>
                  <a:cubicBezTo>
                    <a:pt x="17832" y="197"/>
                    <a:pt x="17644" y="79"/>
                    <a:pt x="17440" y="29"/>
                  </a:cubicBezTo>
                  <a:cubicBezTo>
                    <a:pt x="17361" y="9"/>
                    <a:pt x="17281" y="0"/>
                    <a:pt x="17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6" name="Google Shape;14006;p25"/>
            <p:cNvSpPr/>
            <p:nvPr/>
          </p:nvSpPr>
          <p:spPr>
            <a:xfrm>
              <a:off x="4446024" y="1296577"/>
              <a:ext cx="1462339" cy="30144"/>
            </a:xfrm>
            <a:custGeom>
              <a:avLst/>
              <a:gdLst/>
              <a:ahLst/>
              <a:cxnLst/>
              <a:rect l="l" t="t" r="r" b="b"/>
              <a:pathLst>
                <a:path w="43467" h="896" extrusionOk="0">
                  <a:moveTo>
                    <a:pt x="164" y="1"/>
                  </a:moveTo>
                  <a:cubicBezTo>
                    <a:pt x="81" y="1"/>
                    <a:pt x="11" y="66"/>
                    <a:pt x="5" y="150"/>
                  </a:cubicBezTo>
                  <a:cubicBezTo>
                    <a:pt x="0" y="232"/>
                    <a:pt x="69" y="316"/>
                    <a:pt x="154" y="318"/>
                  </a:cubicBezTo>
                  <a:lnTo>
                    <a:pt x="200" y="318"/>
                  </a:lnTo>
                  <a:cubicBezTo>
                    <a:pt x="265" y="317"/>
                    <a:pt x="331" y="317"/>
                    <a:pt x="396" y="317"/>
                  </a:cubicBezTo>
                  <a:cubicBezTo>
                    <a:pt x="673" y="317"/>
                    <a:pt x="949" y="321"/>
                    <a:pt x="1227" y="324"/>
                  </a:cubicBezTo>
                  <a:cubicBezTo>
                    <a:pt x="1583" y="329"/>
                    <a:pt x="1940" y="332"/>
                    <a:pt x="2296" y="335"/>
                  </a:cubicBezTo>
                  <a:cubicBezTo>
                    <a:pt x="3033" y="344"/>
                    <a:pt x="3771" y="354"/>
                    <a:pt x="4509" y="363"/>
                  </a:cubicBezTo>
                  <a:cubicBezTo>
                    <a:pt x="6332" y="387"/>
                    <a:pt x="8154" y="411"/>
                    <a:pt x="9978" y="435"/>
                  </a:cubicBezTo>
                  <a:cubicBezTo>
                    <a:pt x="10898" y="446"/>
                    <a:pt x="11816" y="460"/>
                    <a:pt x="12736" y="473"/>
                  </a:cubicBezTo>
                  <a:cubicBezTo>
                    <a:pt x="13647" y="484"/>
                    <a:pt x="14558" y="501"/>
                    <a:pt x="15468" y="511"/>
                  </a:cubicBezTo>
                  <a:cubicBezTo>
                    <a:pt x="17310" y="530"/>
                    <a:pt x="19153" y="552"/>
                    <a:pt x="20994" y="577"/>
                  </a:cubicBezTo>
                  <a:cubicBezTo>
                    <a:pt x="22879" y="602"/>
                    <a:pt x="24766" y="626"/>
                    <a:pt x="26652" y="648"/>
                  </a:cubicBezTo>
                  <a:cubicBezTo>
                    <a:pt x="28505" y="674"/>
                    <a:pt x="30357" y="699"/>
                    <a:pt x="32211" y="721"/>
                  </a:cubicBezTo>
                  <a:cubicBezTo>
                    <a:pt x="34046" y="745"/>
                    <a:pt x="35880" y="773"/>
                    <a:pt x="37715" y="797"/>
                  </a:cubicBezTo>
                  <a:cubicBezTo>
                    <a:pt x="38671" y="810"/>
                    <a:pt x="39629" y="822"/>
                    <a:pt x="40585" y="838"/>
                  </a:cubicBezTo>
                  <a:cubicBezTo>
                    <a:pt x="41035" y="846"/>
                    <a:pt x="41484" y="853"/>
                    <a:pt x="41935" y="860"/>
                  </a:cubicBezTo>
                  <a:cubicBezTo>
                    <a:pt x="42390" y="868"/>
                    <a:pt x="42846" y="872"/>
                    <a:pt x="43300" y="895"/>
                  </a:cubicBezTo>
                  <a:lnTo>
                    <a:pt x="43308" y="894"/>
                  </a:lnTo>
                  <a:cubicBezTo>
                    <a:pt x="43309" y="894"/>
                    <a:pt x="43310" y="894"/>
                    <a:pt x="43311" y="894"/>
                  </a:cubicBezTo>
                  <a:cubicBezTo>
                    <a:pt x="43396" y="894"/>
                    <a:pt x="43466" y="822"/>
                    <a:pt x="43463" y="735"/>
                  </a:cubicBezTo>
                  <a:cubicBezTo>
                    <a:pt x="43460" y="652"/>
                    <a:pt x="43392" y="588"/>
                    <a:pt x="43310" y="588"/>
                  </a:cubicBezTo>
                  <a:cubicBezTo>
                    <a:pt x="43306" y="588"/>
                    <a:pt x="43302" y="588"/>
                    <a:pt x="43298" y="588"/>
                  </a:cubicBezTo>
                  <a:cubicBezTo>
                    <a:pt x="43224" y="590"/>
                    <a:pt x="43151" y="591"/>
                    <a:pt x="43077" y="591"/>
                  </a:cubicBezTo>
                  <a:lnTo>
                    <a:pt x="43096" y="591"/>
                  </a:lnTo>
                  <a:cubicBezTo>
                    <a:pt x="43054" y="591"/>
                    <a:pt x="43011" y="591"/>
                    <a:pt x="42969" y="591"/>
                  </a:cubicBezTo>
                  <a:cubicBezTo>
                    <a:pt x="42285" y="591"/>
                    <a:pt x="41600" y="580"/>
                    <a:pt x="40916" y="574"/>
                  </a:cubicBezTo>
                  <a:cubicBezTo>
                    <a:pt x="40147" y="566"/>
                    <a:pt x="39377" y="557"/>
                    <a:pt x="38609" y="545"/>
                  </a:cubicBezTo>
                  <a:cubicBezTo>
                    <a:pt x="36778" y="523"/>
                    <a:pt x="34948" y="500"/>
                    <a:pt x="33117" y="474"/>
                  </a:cubicBezTo>
                  <a:cubicBezTo>
                    <a:pt x="31236" y="447"/>
                    <a:pt x="29355" y="422"/>
                    <a:pt x="27473" y="395"/>
                  </a:cubicBezTo>
                  <a:cubicBezTo>
                    <a:pt x="25605" y="368"/>
                    <a:pt x="23739" y="341"/>
                    <a:pt x="21871" y="314"/>
                  </a:cubicBezTo>
                  <a:cubicBezTo>
                    <a:pt x="20011" y="291"/>
                    <a:pt x="18153" y="264"/>
                    <a:pt x="16293" y="234"/>
                  </a:cubicBezTo>
                  <a:cubicBezTo>
                    <a:pt x="14485" y="204"/>
                    <a:pt x="12677" y="183"/>
                    <a:pt x="10869" y="161"/>
                  </a:cubicBezTo>
                  <a:cubicBezTo>
                    <a:pt x="9038" y="135"/>
                    <a:pt x="7206" y="110"/>
                    <a:pt x="5375" y="83"/>
                  </a:cubicBezTo>
                  <a:cubicBezTo>
                    <a:pt x="4484" y="71"/>
                    <a:pt x="3591" y="59"/>
                    <a:pt x="2701" y="45"/>
                  </a:cubicBezTo>
                  <a:cubicBezTo>
                    <a:pt x="2251" y="39"/>
                    <a:pt x="1802" y="31"/>
                    <a:pt x="1352" y="25"/>
                  </a:cubicBezTo>
                  <a:cubicBezTo>
                    <a:pt x="1139" y="21"/>
                    <a:pt x="923" y="18"/>
                    <a:pt x="708" y="14"/>
                  </a:cubicBezTo>
                  <a:cubicBezTo>
                    <a:pt x="531" y="10"/>
                    <a:pt x="350" y="4"/>
                    <a:pt x="173" y="1"/>
                  </a:cubicBezTo>
                  <a:cubicBezTo>
                    <a:pt x="170" y="1"/>
                    <a:pt x="16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7" name="Google Shape;14007;p25"/>
            <p:cNvSpPr/>
            <p:nvPr/>
          </p:nvSpPr>
          <p:spPr>
            <a:xfrm>
              <a:off x="5836519" y="1288604"/>
              <a:ext cx="94300" cy="61162"/>
            </a:xfrm>
            <a:custGeom>
              <a:avLst/>
              <a:gdLst/>
              <a:ahLst/>
              <a:cxnLst/>
              <a:rect l="l" t="t" r="r" b="b"/>
              <a:pathLst>
                <a:path w="2803" h="1818" extrusionOk="0">
                  <a:moveTo>
                    <a:pt x="162" y="0"/>
                  </a:moveTo>
                  <a:cubicBezTo>
                    <a:pt x="159" y="0"/>
                    <a:pt x="155" y="0"/>
                    <a:pt x="151" y="0"/>
                  </a:cubicBezTo>
                  <a:cubicBezTo>
                    <a:pt x="66" y="8"/>
                    <a:pt x="1" y="83"/>
                    <a:pt x="7" y="168"/>
                  </a:cubicBezTo>
                  <a:cubicBezTo>
                    <a:pt x="9" y="255"/>
                    <a:pt x="85" y="298"/>
                    <a:pt x="153" y="333"/>
                  </a:cubicBezTo>
                  <a:cubicBezTo>
                    <a:pt x="197" y="358"/>
                    <a:pt x="244" y="377"/>
                    <a:pt x="290" y="398"/>
                  </a:cubicBezTo>
                  <a:cubicBezTo>
                    <a:pt x="376" y="436"/>
                    <a:pt x="464" y="469"/>
                    <a:pt x="552" y="502"/>
                  </a:cubicBezTo>
                  <a:cubicBezTo>
                    <a:pt x="876" y="624"/>
                    <a:pt x="1204" y="741"/>
                    <a:pt x="1531" y="858"/>
                  </a:cubicBezTo>
                  <a:cubicBezTo>
                    <a:pt x="1799" y="953"/>
                    <a:pt x="2071" y="1042"/>
                    <a:pt x="2336" y="1147"/>
                  </a:cubicBezTo>
                  <a:cubicBezTo>
                    <a:pt x="2256" y="1177"/>
                    <a:pt x="2176" y="1200"/>
                    <a:pt x="2095" y="1224"/>
                  </a:cubicBezTo>
                  <a:cubicBezTo>
                    <a:pt x="1986" y="1257"/>
                    <a:pt x="1875" y="1289"/>
                    <a:pt x="1766" y="1322"/>
                  </a:cubicBezTo>
                  <a:cubicBezTo>
                    <a:pt x="1555" y="1384"/>
                    <a:pt x="1343" y="1444"/>
                    <a:pt x="1136" y="1517"/>
                  </a:cubicBezTo>
                  <a:cubicBezTo>
                    <a:pt x="1056" y="1545"/>
                    <a:pt x="1014" y="1633"/>
                    <a:pt x="1041" y="1712"/>
                  </a:cubicBezTo>
                  <a:cubicBezTo>
                    <a:pt x="1063" y="1775"/>
                    <a:pt x="1121" y="1816"/>
                    <a:pt x="1188" y="1818"/>
                  </a:cubicBezTo>
                  <a:cubicBezTo>
                    <a:pt x="1204" y="1818"/>
                    <a:pt x="1221" y="1815"/>
                    <a:pt x="1237" y="1808"/>
                  </a:cubicBezTo>
                  <a:cubicBezTo>
                    <a:pt x="1531" y="1696"/>
                    <a:pt x="1837" y="1618"/>
                    <a:pt x="2139" y="1531"/>
                  </a:cubicBezTo>
                  <a:cubicBezTo>
                    <a:pt x="2214" y="1511"/>
                    <a:pt x="2288" y="1488"/>
                    <a:pt x="2362" y="1465"/>
                  </a:cubicBezTo>
                  <a:cubicBezTo>
                    <a:pt x="2402" y="1452"/>
                    <a:pt x="2442" y="1439"/>
                    <a:pt x="2481" y="1425"/>
                  </a:cubicBezTo>
                  <a:cubicBezTo>
                    <a:pt x="2559" y="1395"/>
                    <a:pt x="2644" y="1365"/>
                    <a:pt x="2709" y="1310"/>
                  </a:cubicBezTo>
                  <a:cubicBezTo>
                    <a:pt x="2765" y="1264"/>
                    <a:pt x="2803" y="1202"/>
                    <a:pt x="2798" y="1126"/>
                  </a:cubicBezTo>
                  <a:cubicBezTo>
                    <a:pt x="2790" y="1055"/>
                    <a:pt x="2747" y="991"/>
                    <a:pt x="2682" y="958"/>
                  </a:cubicBezTo>
                  <a:cubicBezTo>
                    <a:pt x="2609" y="922"/>
                    <a:pt x="2535" y="892"/>
                    <a:pt x="2459" y="868"/>
                  </a:cubicBezTo>
                  <a:cubicBezTo>
                    <a:pt x="2152" y="763"/>
                    <a:pt x="1845" y="659"/>
                    <a:pt x="1539" y="548"/>
                  </a:cubicBezTo>
                  <a:cubicBezTo>
                    <a:pt x="1226" y="436"/>
                    <a:pt x="914" y="317"/>
                    <a:pt x="604" y="195"/>
                  </a:cubicBezTo>
                  <a:cubicBezTo>
                    <a:pt x="544" y="170"/>
                    <a:pt x="485" y="146"/>
                    <a:pt x="425" y="121"/>
                  </a:cubicBezTo>
                  <a:lnTo>
                    <a:pt x="425" y="121"/>
                  </a:lnTo>
                  <a:lnTo>
                    <a:pt x="433" y="124"/>
                  </a:lnTo>
                  <a:cubicBezTo>
                    <a:pt x="377" y="100"/>
                    <a:pt x="325" y="73"/>
                    <a:pt x="273" y="45"/>
                  </a:cubicBezTo>
                  <a:lnTo>
                    <a:pt x="263" y="38"/>
                  </a:lnTo>
                  <a:cubicBezTo>
                    <a:pt x="236" y="14"/>
                    <a:pt x="200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8" name="Google Shape;14008;p25"/>
            <p:cNvSpPr/>
            <p:nvPr/>
          </p:nvSpPr>
          <p:spPr>
            <a:xfrm>
              <a:off x="4916296" y="630902"/>
              <a:ext cx="26107" cy="1202147"/>
            </a:xfrm>
            <a:custGeom>
              <a:avLst/>
              <a:gdLst/>
              <a:ahLst/>
              <a:cxnLst/>
              <a:rect l="l" t="t" r="r" b="b"/>
              <a:pathLst>
                <a:path w="776" h="35733" extrusionOk="0">
                  <a:moveTo>
                    <a:pt x="331" y="1"/>
                  </a:moveTo>
                  <a:cubicBezTo>
                    <a:pt x="249" y="1"/>
                    <a:pt x="180" y="65"/>
                    <a:pt x="176" y="148"/>
                  </a:cubicBezTo>
                  <a:cubicBezTo>
                    <a:pt x="166" y="395"/>
                    <a:pt x="154" y="641"/>
                    <a:pt x="152" y="888"/>
                  </a:cubicBezTo>
                  <a:cubicBezTo>
                    <a:pt x="151" y="1101"/>
                    <a:pt x="151" y="1315"/>
                    <a:pt x="152" y="1530"/>
                  </a:cubicBezTo>
                  <a:lnTo>
                    <a:pt x="152" y="1510"/>
                  </a:lnTo>
                  <a:cubicBezTo>
                    <a:pt x="152" y="1592"/>
                    <a:pt x="154" y="1673"/>
                    <a:pt x="154" y="1753"/>
                  </a:cubicBezTo>
                  <a:lnTo>
                    <a:pt x="154" y="1790"/>
                  </a:lnTo>
                  <a:cubicBezTo>
                    <a:pt x="154" y="1983"/>
                    <a:pt x="155" y="2176"/>
                    <a:pt x="154" y="2369"/>
                  </a:cubicBezTo>
                  <a:cubicBezTo>
                    <a:pt x="151" y="2754"/>
                    <a:pt x="141" y="3139"/>
                    <a:pt x="127" y="3525"/>
                  </a:cubicBezTo>
                  <a:cubicBezTo>
                    <a:pt x="113" y="3905"/>
                    <a:pt x="92" y="4285"/>
                    <a:pt x="73" y="4666"/>
                  </a:cubicBezTo>
                  <a:cubicBezTo>
                    <a:pt x="54" y="5033"/>
                    <a:pt x="38" y="5402"/>
                    <a:pt x="26" y="5770"/>
                  </a:cubicBezTo>
                  <a:cubicBezTo>
                    <a:pt x="14" y="6146"/>
                    <a:pt x="0" y="6520"/>
                    <a:pt x="0" y="6897"/>
                  </a:cubicBezTo>
                  <a:cubicBezTo>
                    <a:pt x="0" y="7088"/>
                    <a:pt x="0" y="7280"/>
                    <a:pt x="7" y="7470"/>
                  </a:cubicBezTo>
                  <a:cubicBezTo>
                    <a:pt x="11" y="7650"/>
                    <a:pt x="19" y="7831"/>
                    <a:pt x="30" y="8011"/>
                  </a:cubicBezTo>
                  <a:cubicBezTo>
                    <a:pt x="52" y="8393"/>
                    <a:pt x="78" y="8774"/>
                    <a:pt x="103" y="9156"/>
                  </a:cubicBezTo>
                  <a:cubicBezTo>
                    <a:pt x="152" y="9930"/>
                    <a:pt x="203" y="10704"/>
                    <a:pt x="231" y="11479"/>
                  </a:cubicBezTo>
                  <a:cubicBezTo>
                    <a:pt x="247" y="11878"/>
                    <a:pt x="255" y="12276"/>
                    <a:pt x="263" y="12673"/>
                  </a:cubicBezTo>
                  <a:cubicBezTo>
                    <a:pt x="269" y="13031"/>
                    <a:pt x="269" y="13388"/>
                    <a:pt x="282" y="13745"/>
                  </a:cubicBezTo>
                  <a:cubicBezTo>
                    <a:pt x="296" y="14158"/>
                    <a:pt x="314" y="14569"/>
                    <a:pt x="331" y="14983"/>
                  </a:cubicBezTo>
                  <a:cubicBezTo>
                    <a:pt x="347" y="15351"/>
                    <a:pt x="360" y="15720"/>
                    <a:pt x="363" y="16089"/>
                  </a:cubicBezTo>
                  <a:lnTo>
                    <a:pt x="363" y="16072"/>
                  </a:lnTo>
                  <a:cubicBezTo>
                    <a:pt x="364" y="16252"/>
                    <a:pt x="364" y="16433"/>
                    <a:pt x="366" y="16613"/>
                  </a:cubicBezTo>
                  <a:lnTo>
                    <a:pt x="366" y="16608"/>
                  </a:lnTo>
                  <a:lnTo>
                    <a:pt x="366" y="16608"/>
                  </a:lnTo>
                  <a:cubicBezTo>
                    <a:pt x="366" y="16980"/>
                    <a:pt x="367" y="17351"/>
                    <a:pt x="361" y="17724"/>
                  </a:cubicBezTo>
                  <a:cubicBezTo>
                    <a:pt x="353" y="18120"/>
                    <a:pt x="344" y="18517"/>
                    <a:pt x="333" y="18915"/>
                  </a:cubicBezTo>
                  <a:cubicBezTo>
                    <a:pt x="322" y="19279"/>
                    <a:pt x="306" y="19643"/>
                    <a:pt x="301" y="20009"/>
                  </a:cubicBezTo>
                  <a:cubicBezTo>
                    <a:pt x="296" y="20411"/>
                    <a:pt x="296" y="20813"/>
                    <a:pt x="296" y="21215"/>
                  </a:cubicBezTo>
                  <a:cubicBezTo>
                    <a:pt x="298" y="21580"/>
                    <a:pt x="290" y="21945"/>
                    <a:pt x="285" y="22310"/>
                  </a:cubicBezTo>
                  <a:cubicBezTo>
                    <a:pt x="282" y="22524"/>
                    <a:pt x="279" y="22738"/>
                    <a:pt x="276" y="22951"/>
                  </a:cubicBezTo>
                  <a:cubicBezTo>
                    <a:pt x="273" y="23125"/>
                    <a:pt x="268" y="23301"/>
                    <a:pt x="268" y="23477"/>
                  </a:cubicBezTo>
                  <a:cubicBezTo>
                    <a:pt x="269" y="24248"/>
                    <a:pt x="287" y="25017"/>
                    <a:pt x="295" y="25790"/>
                  </a:cubicBezTo>
                  <a:cubicBezTo>
                    <a:pt x="293" y="26246"/>
                    <a:pt x="292" y="26701"/>
                    <a:pt x="293" y="27157"/>
                  </a:cubicBezTo>
                  <a:cubicBezTo>
                    <a:pt x="296" y="27620"/>
                    <a:pt x="301" y="28080"/>
                    <a:pt x="307" y="28542"/>
                  </a:cubicBezTo>
                  <a:lnTo>
                    <a:pt x="307" y="28566"/>
                  </a:lnTo>
                  <a:cubicBezTo>
                    <a:pt x="309" y="28713"/>
                    <a:pt x="309" y="28862"/>
                    <a:pt x="311" y="29011"/>
                  </a:cubicBezTo>
                  <a:lnTo>
                    <a:pt x="311" y="29001"/>
                  </a:lnTo>
                  <a:lnTo>
                    <a:pt x="312" y="29415"/>
                  </a:lnTo>
                  <a:lnTo>
                    <a:pt x="312" y="29397"/>
                  </a:lnTo>
                  <a:cubicBezTo>
                    <a:pt x="312" y="29663"/>
                    <a:pt x="315" y="29929"/>
                    <a:pt x="312" y="30195"/>
                  </a:cubicBezTo>
                  <a:cubicBezTo>
                    <a:pt x="309" y="30488"/>
                    <a:pt x="304" y="30779"/>
                    <a:pt x="301" y="31070"/>
                  </a:cubicBezTo>
                  <a:cubicBezTo>
                    <a:pt x="299" y="31260"/>
                    <a:pt x="301" y="31454"/>
                    <a:pt x="301" y="31644"/>
                  </a:cubicBezTo>
                  <a:cubicBezTo>
                    <a:pt x="301" y="31840"/>
                    <a:pt x="301" y="32036"/>
                    <a:pt x="301" y="32232"/>
                  </a:cubicBezTo>
                  <a:cubicBezTo>
                    <a:pt x="301" y="32604"/>
                    <a:pt x="318" y="32976"/>
                    <a:pt x="333" y="33348"/>
                  </a:cubicBezTo>
                  <a:cubicBezTo>
                    <a:pt x="339" y="33530"/>
                    <a:pt x="344" y="33714"/>
                    <a:pt x="347" y="33896"/>
                  </a:cubicBezTo>
                  <a:cubicBezTo>
                    <a:pt x="350" y="33985"/>
                    <a:pt x="352" y="34075"/>
                    <a:pt x="355" y="34160"/>
                  </a:cubicBezTo>
                  <a:cubicBezTo>
                    <a:pt x="356" y="34244"/>
                    <a:pt x="355" y="34331"/>
                    <a:pt x="363" y="34415"/>
                  </a:cubicBezTo>
                  <a:cubicBezTo>
                    <a:pt x="377" y="34588"/>
                    <a:pt x="396" y="34759"/>
                    <a:pt x="413" y="34930"/>
                  </a:cubicBezTo>
                  <a:cubicBezTo>
                    <a:pt x="431" y="35096"/>
                    <a:pt x="442" y="35262"/>
                    <a:pt x="443" y="35430"/>
                  </a:cubicBezTo>
                  <a:lnTo>
                    <a:pt x="443" y="35408"/>
                  </a:lnTo>
                  <a:cubicBezTo>
                    <a:pt x="443" y="35466"/>
                    <a:pt x="443" y="35525"/>
                    <a:pt x="445" y="35582"/>
                  </a:cubicBezTo>
                  <a:cubicBezTo>
                    <a:pt x="447" y="35667"/>
                    <a:pt x="527" y="35732"/>
                    <a:pt x="608" y="35732"/>
                  </a:cubicBezTo>
                  <a:lnTo>
                    <a:pt x="619" y="35732"/>
                  </a:lnTo>
                  <a:cubicBezTo>
                    <a:pt x="700" y="35724"/>
                    <a:pt x="765" y="35661"/>
                    <a:pt x="770" y="35579"/>
                  </a:cubicBezTo>
                  <a:cubicBezTo>
                    <a:pt x="776" y="35454"/>
                    <a:pt x="773" y="35329"/>
                    <a:pt x="760" y="35204"/>
                  </a:cubicBezTo>
                  <a:cubicBezTo>
                    <a:pt x="747" y="35052"/>
                    <a:pt x="732" y="34901"/>
                    <a:pt x="716" y="34749"/>
                  </a:cubicBezTo>
                  <a:cubicBezTo>
                    <a:pt x="700" y="34607"/>
                    <a:pt x="686" y="34466"/>
                    <a:pt x="676" y="34324"/>
                  </a:cubicBezTo>
                  <a:cubicBezTo>
                    <a:pt x="665" y="34179"/>
                    <a:pt x="662" y="34037"/>
                    <a:pt x="657" y="33893"/>
                  </a:cubicBezTo>
                  <a:cubicBezTo>
                    <a:pt x="652" y="33746"/>
                    <a:pt x="651" y="33598"/>
                    <a:pt x="646" y="33451"/>
                  </a:cubicBezTo>
                  <a:cubicBezTo>
                    <a:pt x="640" y="33288"/>
                    <a:pt x="630" y="33125"/>
                    <a:pt x="624" y="32962"/>
                  </a:cubicBezTo>
                  <a:cubicBezTo>
                    <a:pt x="611" y="32650"/>
                    <a:pt x="597" y="32338"/>
                    <a:pt x="592" y="32027"/>
                  </a:cubicBezTo>
                  <a:lnTo>
                    <a:pt x="592" y="32025"/>
                  </a:lnTo>
                  <a:cubicBezTo>
                    <a:pt x="592" y="31946"/>
                    <a:pt x="591" y="31868"/>
                    <a:pt x="591" y="31789"/>
                  </a:cubicBezTo>
                  <a:lnTo>
                    <a:pt x="591" y="31808"/>
                  </a:lnTo>
                  <a:cubicBezTo>
                    <a:pt x="591" y="31607"/>
                    <a:pt x="588" y="31404"/>
                    <a:pt x="584" y="31203"/>
                  </a:cubicBezTo>
                  <a:cubicBezTo>
                    <a:pt x="588" y="30730"/>
                    <a:pt x="594" y="30257"/>
                    <a:pt x="591" y="29783"/>
                  </a:cubicBezTo>
                  <a:lnTo>
                    <a:pt x="591" y="29783"/>
                  </a:lnTo>
                  <a:lnTo>
                    <a:pt x="591" y="29734"/>
                  </a:lnTo>
                  <a:cubicBezTo>
                    <a:pt x="589" y="29633"/>
                    <a:pt x="589" y="29532"/>
                    <a:pt x="589" y="29432"/>
                  </a:cubicBezTo>
                  <a:lnTo>
                    <a:pt x="589" y="29421"/>
                  </a:lnTo>
                  <a:cubicBezTo>
                    <a:pt x="588" y="29274"/>
                    <a:pt x="586" y="29127"/>
                    <a:pt x="586" y="28979"/>
                  </a:cubicBezTo>
                  <a:lnTo>
                    <a:pt x="586" y="28998"/>
                  </a:lnTo>
                  <a:cubicBezTo>
                    <a:pt x="583" y="28533"/>
                    <a:pt x="578" y="28068"/>
                    <a:pt x="572" y="27602"/>
                  </a:cubicBezTo>
                  <a:lnTo>
                    <a:pt x="572" y="27621"/>
                  </a:lnTo>
                  <a:cubicBezTo>
                    <a:pt x="570" y="27319"/>
                    <a:pt x="569" y="27015"/>
                    <a:pt x="569" y="26712"/>
                  </a:cubicBezTo>
                  <a:cubicBezTo>
                    <a:pt x="569" y="26399"/>
                    <a:pt x="573" y="26086"/>
                    <a:pt x="569" y="25772"/>
                  </a:cubicBezTo>
                  <a:cubicBezTo>
                    <a:pt x="562" y="25152"/>
                    <a:pt x="553" y="24533"/>
                    <a:pt x="545" y="23912"/>
                  </a:cubicBezTo>
                  <a:lnTo>
                    <a:pt x="545" y="23912"/>
                  </a:lnTo>
                  <a:cubicBezTo>
                    <a:pt x="545" y="23679"/>
                    <a:pt x="545" y="23447"/>
                    <a:pt x="548" y="23214"/>
                  </a:cubicBezTo>
                  <a:cubicBezTo>
                    <a:pt x="550" y="23005"/>
                    <a:pt x="554" y="22798"/>
                    <a:pt x="557" y="22589"/>
                  </a:cubicBezTo>
                  <a:cubicBezTo>
                    <a:pt x="564" y="22136"/>
                    <a:pt x="575" y="21683"/>
                    <a:pt x="573" y="21231"/>
                  </a:cubicBezTo>
                  <a:cubicBezTo>
                    <a:pt x="570" y="20824"/>
                    <a:pt x="569" y="20417"/>
                    <a:pt x="573" y="20009"/>
                  </a:cubicBezTo>
                  <a:cubicBezTo>
                    <a:pt x="576" y="19638"/>
                    <a:pt x="591" y="19266"/>
                    <a:pt x="602" y="18896"/>
                  </a:cubicBezTo>
                  <a:cubicBezTo>
                    <a:pt x="621" y="18131"/>
                    <a:pt x="638" y="17368"/>
                    <a:pt x="632" y="16604"/>
                  </a:cubicBezTo>
                  <a:lnTo>
                    <a:pt x="632" y="16604"/>
                  </a:lnTo>
                  <a:lnTo>
                    <a:pt x="632" y="16621"/>
                  </a:lnTo>
                  <a:cubicBezTo>
                    <a:pt x="632" y="16515"/>
                    <a:pt x="630" y="16407"/>
                    <a:pt x="630" y="16303"/>
                  </a:cubicBezTo>
                  <a:cubicBezTo>
                    <a:pt x="629" y="15905"/>
                    <a:pt x="618" y="15508"/>
                    <a:pt x="605" y="15112"/>
                  </a:cubicBezTo>
                  <a:cubicBezTo>
                    <a:pt x="591" y="14750"/>
                    <a:pt x="573" y="14387"/>
                    <a:pt x="561" y="14026"/>
                  </a:cubicBezTo>
                  <a:cubicBezTo>
                    <a:pt x="546" y="13621"/>
                    <a:pt x="538" y="13216"/>
                    <a:pt x="532" y="12812"/>
                  </a:cubicBezTo>
                  <a:cubicBezTo>
                    <a:pt x="529" y="12428"/>
                    <a:pt x="521" y="12044"/>
                    <a:pt x="510" y="11661"/>
                  </a:cubicBezTo>
                  <a:cubicBezTo>
                    <a:pt x="499" y="11300"/>
                    <a:pt x="483" y="10941"/>
                    <a:pt x="464" y="10582"/>
                  </a:cubicBezTo>
                  <a:cubicBezTo>
                    <a:pt x="445" y="10202"/>
                    <a:pt x="426" y="9822"/>
                    <a:pt x="402" y="9442"/>
                  </a:cubicBezTo>
                  <a:cubicBezTo>
                    <a:pt x="379" y="9045"/>
                    <a:pt x="352" y="8647"/>
                    <a:pt x="328" y="8250"/>
                  </a:cubicBezTo>
                  <a:cubicBezTo>
                    <a:pt x="315" y="8051"/>
                    <a:pt x="303" y="7851"/>
                    <a:pt x="293" y="7652"/>
                  </a:cubicBezTo>
                  <a:cubicBezTo>
                    <a:pt x="284" y="7476"/>
                    <a:pt x="280" y="7302"/>
                    <a:pt x="277" y="7128"/>
                  </a:cubicBezTo>
                  <a:lnTo>
                    <a:pt x="277" y="7147"/>
                  </a:lnTo>
                  <a:cubicBezTo>
                    <a:pt x="276" y="6392"/>
                    <a:pt x="299" y="5637"/>
                    <a:pt x="339" y="4883"/>
                  </a:cubicBezTo>
                  <a:lnTo>
                    <a:pt x="399" y="3732"/>
                  </a:lnTo>
                  <a:cubicBezTo>
                    <a:pt x="409" y="3538"/>
                    <a:pt x="413" y="3341"/>
                    <a:pt x="420" y="3147"/>
                  </a:cubicBezTo>
                  <a:cubicBezTo>
                    <a:pt x="426" y="2976"/>
                    <a:pt x="434" y="2805"/>
                    <a:pt x="437" y="2634"/>
                  </a:cubicBezTo>
                  <a:cubicBezTo>
                    <a:pt x="442" y="2258"/>
                    <a:pt x="443" y="1882"/>
                    <a:pt x="448" y="1507"/>
                  </a:cubicBezTo>
                  <a:cubicBezTo>
                    <a:pt x="451" y="1291"/>
                    <a:pt x="455" y="1076"/>
                    <a:pt x="461" y="862"/>
                  </a:cubicBezTo>
                  <a:cubicBezTo>
                    <a:pt x="466" y="630"/>
                    <a:pt x="480" y="398"/>
                    <a:pt x="489" y="167"/>
                  </a:cubicBezTo>
                  <a:cubicBezTo>
                    <a:pt x="496" y="82"/>
                    <a:pt x="429" y="6"/>
                    <a:pt x="342" y="1"/>
                  </a:cubicBezTo>
                  <a:cubicBezTo>
                    <a:pt x="338" y="1"/>
                    <a:pt x="335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09" name="Google Shape;14009;p25"/>
            <p:cNvSpPr/>
            <p:nvPr/>
          </p:nvSpPr>
          <p:spPr>
            <a:xfrm>
              <a:off x="4900955" y="618387"/>
              <a:ext cx="58975" cy="104830"/>
            </a:xfrm>
            <a:custGeom>
              <a:avLst/>
              <a:gdLst/>
              <a:ahLst/>
              <a:cxnLst/>
              <a:rect l="l" t="t" r="r" b="b"/>
              <a:pathLst>
                <a:path w="1753" h="3116" extrusionOk="0">
                  <a:moveTo>
                    <a:pt x="757" y="1"/>
                  </a:moveTo>
                  <a:cubicBezTo>
                    <a:pt x="754" y="1"/>
                    <a:pt x="752" y="1"/>
                    <a:pt x="749" y="1"/>
                  </a:cubicBezTo>
                  <a:cubicBezTo>
                    <a:pt x="660" y="3"/>
                    <a:pt x="600" y="85"/>
                    <a:pt x="564" y="156"/>
                  </a:cubicBezTo>
                  <a:cubicBezTo>
                    <a:pt x="512" y="265"/>
                    <a:pt x="469" y="379"/>
                    <a:pt x="439" y="497"/>
                  </a:cubicBezTo>
                  <a:cubicBezTo>
                    <a:pt x="390" y="666"/>
                    <a:pt x="352" y="840"/>
                    <a:pt x="314" y="1011"/>
                  </a:cubicBezTo>
                  <a:cubicBezTo>
                    <a:pt x="281" y="1158"/>
                    <a:pt x="250" y="1305"/>
                    <a:pt x="220" y="1451"/>
                  </a:cubicBezTo>
                  <a:cubicBezTo>
                    <a:pt x="186" y="1622"/>
                    <a:pt x="151" y="1793"/>
                    <a:pt x="116" y="1964"/>
                  </a:cubicBezTo>
                  <a:cubicBezTo>
                    <a:pt x="100" y="2040"/>
                    <a:pt x="84" y="2118"/>
                    <a:pt x="67" y="2194"/>
                  </a:cubicBezTo>
                  <a:cubicBezTo>
                    <a:pt x="59" y="2235"/>
                    <a:pt x="49" y="2274"/>
                    <a:pt x="40" y="2315"/>
                  </a:cubicBezTo>
                  <a:cubicBezTo>
                    <a:pt x="27" y="2377"/>
                    <a:pt x="8" y="2439"/>
                    <a:pt x="7" y="2502"/>
                  </a:cubicBezTo>
                  <a:cubicBezTo>
                    <a:pt x="1" y="2601"/>
                    <a:pt x="81" y="2665"/>
                    <a:pt x="162" y="2665"/>
                  </a:cubicBezTo>
                  <a:cubicBezTo>
                    <a:pt x="208" y="2665"/>
                    <a:pt x="255" y="2644"/>
                    <a:pt x="287" y="2597"/>
                  </a:cubicBezTo>
                  <a:cubicBezTo>
                    <a:pt x="341" y="2512"/>
                    <a:pt x="383" y="2421"/>
                    <a:pt x="412" y="2325"/>
                  </a:cubicBezTo>
                  <a:cubicBezTo>
                    <a:pt x="439" y="2241"/>
                    <a:pt x="472" y="2157"/>
                    <a:pt x="494" y="2070"/>
                  </a:cubicBezTo>
                  <a:cubicBezTo>
                    <a:pt x="521" y="1978"/>
                    <a:pt x="548" y="1886"/>
                    <a:pt x="573" y="1793"/>
                  </a:cubicBezTo>
                  <a:cubicBezTo>
                    <a:pt x="615" y="1652"/>
                    <a:pt x="651" y="1508"/>
                    <a:pt x="686" y="1366"/>
                  </a:cubicBezTo>
                  <a:cubicBezTo>
                    <a:pt x="751" y="1100"/>
                    <a:pt x="814" y="832"/>
                    <a:pt x="877" y="566"/>
                  </a:cubicBezTo>
                  <a:cubicBezTo>
                    <a:pt x="918" y="669"/>
                    <a:pt x="953" y="775"/>
                    <a:pt x="987" y="883"/>
                  </a:cubicBezTo>
                  <a:lnTo>
                    <a:pt x="987" y="884"/>
                  </a:lnTo>
                  <a:cubicBezTo>
                    <a:pt x="1013" y="984"/>
                    <a:pt x="1040" y="1084"/>
                    <a:pt x="1067" y="1182"/>
                  </a:cubicBezTo>
                  <a:cubicBezTo>
                    <a:pt x="1088" y="1260"/>
                    <a:pt x="1104" y="1339"/>
                    <a:pt x="1121" y="1418"/>
                  </a:cubicBezTo>
                  <a:cubicBezTo>
                    <a:pt x="1135" y="1476"/>
                    <a:pt x="1148" y="1533"/>
                    <a:pt x="1159" y="1594"/>
                  </a:cubicBezTo>
                  <a:cubicBezTo>
                    <a:pt x="1192" y="1757"/>
                    <a:pt x="1222" y="1920"/>
                    <a:pt x="1251" y="2084"/>
                  </a:cubicBezTo>
                  <a:cubicBezTo>
                    <a:pt x="1275" y="2222"/>
                    <a:pt x="1300" y="2360"/>
                    <a:pt x="1325" y="2496"/>
                  </a:cubicBezTo>
                  <a:cubicBezTo>
                    <a:pt x="1357" y="2664"/>
                    <a:pt x="1389" y="2830"/>
                    <a:pt x="1431" y="2995"/>
                  </a:cubicBezTo>
                  <a:cubicBezTo>
                    <a:pt x="1442" y="3040"/>
                    <a:pt x="1473" y="3078"/>
                    <a:pt x="1514" y="3101"/>
                  </a:cubicBezTo>
                  <a:lnTo>
                    <a:pt x="1514" y="3099"/>
                  </a:lnTo>
                  <a:cubicBezTo>
                    <a:pt x="1535" y="3110"/>
                    <a:pt x="1558" y="3116"/>
                    <a:pt x="1582" y="3116"/>
                  </a:cubicBezTo>
                  <a:cubicBezTo>
                    <a:pt x="1599" y="3116"/>
                    <a:pt x="1616" y="3113"/>
                    <a:pt x="1632" y="3107"/>
                  </a:cubicBezTo>
                  <a:cubicBezTo>
                    <a:pt x="1712" y="3078"/>
                    <a:pt x="1753" y="2993"/>
                    <a:pt x="1727" y="2912"/>
                  </a:cubicBezTo>
                  <a:cubicBezTo>
                    <a:pt x="1719" y="2887"/>
                    <a:pt x="1712" y="2862"/>
                    <a:pt x="1704" y="2836"/>
                  </a:cubicBezTo>
                  <a:cubicBezTo>
                    <a:pt x="1636" y="2572"/>
                    <a:pt x="1585" y="2304"/>
                    <a:pt x="1539" y="2037"/>
                  </a:cubicBezTo>
                  <a:cubicBezTo>
                    <a:pt x="1512" y="1882"/>
                    <a:pt x="1484" y="1727"/>
                    <a:pt x="1455" y="1573"/>
                  </a:cubicBezTo>
                  <a:cubicBezTo>
                    <a:pt x="1428" y="1431"/>
                    <a:pt x="1395" y="1290"/>
                    <a:pt x="1365" y="1147"/>
                  </a:cubicBezTo>
                  <a:cubicBezTo>
                    <a:pt x="1347" y="1073"/>
                    <a:pt x="1327" y="1000"/>
                    <a:pt x="1308" y="926"/>
                  </a:cubicBezTo>
                  <a:cubicBezTo>
                    <a:pt x="1273" y="785"/>
                    <a:pt x="1230" y="647"/>
                    <a:pt x="1183" y="511"/>
                  </a:cubicBezTo>
                  <a:cubicBezTo>
                    <a:pt x="1150" y="413"/>
                    <a:pt x="1107" y="318"/>
                    <a:pt x="1055" y="229"/>
                  </a:cubicBezTo>
                  <a:cubicBezTo>
                    <a:pt x="1021" y="172"/>
                    <a:pt x="971" y="118"/>
                    <a:pt x="907" y="98"/>
                  </a:cubicBezTo>
                  <a:cubicBezTo>
                    <a:pt x="880" y="38"/>
                    <a:pt x="820" y="1"/>
                    <a:pt x="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0" name="Google Shape;14010;p25"/>
            <p:cNvSpPr/>
            <p:nvPr/>
          </p:nvSpPr>
          <p:spPr>
            <a:xfrm>
              <a:off x="4432230" y="912904"/>
              <a:ext cx="1058528" cy="368890"/>
            </a:xfrm>
            <a:custGeom>
              <a:avLst/>
              <a:gdLst/>
              <a:ahLst/>
              <a:cxnLst/>
              <a:rect l="l" t="t" r="r" b="b"/>
              <a:pathLst>
                <a:path w="31464" h="10965" extrusionOk="0">
                  <a:moveTo>
                    <a:pt x="11799" y="852"/>
                  </a:moveTo>
                  <a:lnTo>
                    <a:pt x="11799" y="852"/>
                  </a:lnTo>
                  <a:cubicBezTo>
                    <a:pt x="11796" y="852"/>
                    <a:pt x="11792" y="853"/>
                    <a:pt x="11789" y="854"/>
                  </a:cubicBezTo>
                  <a:cubicBezTo>
                    <a:pt x="11792" y="853"/>
                    <a:pt x="11796" y="853"/>
                    <a:pt x="11799" y="852"/>
                  </a:cubicBezTo>
                  <a:close/>
                  <a:moveTo>
                    <a:pt x="7059" y="2867"/>
                  </a:moveTo>
                  <a:lnTo>
                    <a:pt x="7059" y="2867"/>
                  </a:lnTo>
                  <a:cubicBezTo>
                    <a:pt x="7057" y="2868"/>
                    <a:pt x="7055" y="2870"/>
                    <a:pt x="7053" y="2871"/>
                  </a:cubicBezTo>
                  <a:cubicBezTo>
                    <a:pt x="7055" y="2870"/>
                    <a:pt x="7057" y="2869"/>
                    <a:pt x="7059" y="2867"/>
                  </a:cubicBezTo>
                  <a:close/>
                  <a:moveTo>
                    <a:pt x="14556" y="0"/>
                  </a:moveTo>
                  <a:cubicBezTo>
                    <a:pt x="14262" y="0"/>
                    <a:pt x="13968" y="26"/>
                    <a:pt x="13679" y="75"/>
                  </a:cubicBezTo>
                  <a:cubicBezTo>
                    <a:pt x="13527" y="101"/>
                    <a:pt x="13377" y="137"/>
                    <a:pt x="13226" y="172"/>
                  </a:cubicBezTo>
                  <a:cubicBezTo>
                    <a:pt x="13066" y="208"/>
                    <a:pt x="12907" y="246"/>
                    <a:pt x="12748" y="286"/>
                  </a:cubicBezTo>
                  <a:cubicBezTo>
                    <a:pt x="12443" y="362"/>
                    <a:pt x="12139" y="436"/>
                    <a:pt x="11836" y="520"/>
                  </a:cubicBezTo>
                  <a:lnTo>
                    <a:pt x="11844" y="519"/>
                  </a:lnTo>
                  <a:lnTo>
                    <a:pt x="11844" y="519"/>
                  </a:lnTo>
                  <a:cubicBezTo>
                    <a:pt x="11664" y="568"/>
                    <a:pt x="11483" y="617"/>
                    <a:pt x="11305" y="674"/>
                  </a:cubicBezTo>
                  <a:cubicBezTo>
                    <a:pt x="11148" y="724"/>
                    <a:pt x="10993" y="780"/>
                    <a:pt x="10839" y="835"/>
                  </a:cubicBezTo>
                  <a:cubicBezTo>
                    <a:pt x="10687" y="891"/>
                    <a:pt x="10537" y="951"/>
                    <a:pt x="10390" y="1017"/>
                  </a:cubicBezTo>
                  <a:cubicBezTo>
                    <a:pt x="10233" y="1087"/>
                    <a:pt x="10078" y="1158"/>
                    <a:pt x="9923" y="1229"/>
                  </a:cubicBezTo>
                  <a:cubicBezTo>
                    <a:pt x="9775" y="1298"/>
                    <a:pt x="9627" y="1362"/>
                    <a:pt x="9478" y="1427"/>
                  </a:cubicBezTo>
                  <a:cubicBezTo>
                    <a:pt x="9187" y="1557"/>
                    <a:pt x="8892" y="1682"/>
                    <a:pt x="8601" y="1812"/>
                  </a:cubicBezTo>
                  <a:cubicBezTo>
                    <a:pt x="8305" y="1943"/>
                    <a:pt x="8010" y="2078"/>
                    <a:pt x="7714" y="2208"/>
                  </a:cubicBezTo>
                  <a:cubicBezTo>
                    <a:pt x="7556" y="2276"/>
                    <a:pt x="7399" y="2344"/>
                    <a:pt x="7244" y="2420"/>
                  </a:cubicBezTo>
                  <a:cubicBezTo>
                    <a:pt x="7097" y="2491"/>
                    <a:pt x="6955" y="2570"/>
                    <a:pt x="6815" y="2654"/>
                  </a:cubicBezTo>
                  <a:cubicBezTo>
                    <a:pt x="6682" y="2733"/>
                    <a:pt x="6554" y="2817"/>
                    <a:pt x="6426" y="2901"/>
                  </a:cubicBezTo>
                  <a:cubicBezTo>
                    <a:pt x="6285" y="2993"/>
                    <a:pt x="6141" y="3083"/>
                    <a:pt x="6002" y="3178"/>
                  </a:cubicBezTo>
                  <a:cubicBezTo>
                    <a:pt x="5470" y="3539"/>
                    <a:pt x="4935" y="3898"/>
                    <a:pt x="4382" y="4229"/>
                  </a:cubicBezTo>
                  <a:lnTo>
                    <a:pt x="4384" y="4229"/>
                  </a:lnTo>
                  <a:cubicBezTo>
                    <a:pt x="4150" y="4365"/>
                    <a:pt x="3914" y="4497"/>
                    <a:pt x="3679" y="4631"/>
                  </a:cubicBezTo>
                  <a:cubicBezTo>
                    <a:pt x="3436" y="4772"/>
                    <a:pt x="3200" y="4926"/>
                    <a:pt x="2969" y="5086"/>
                  </a:cubicBezTo>
                  <a:cubicBezTo>
                    <a:pt x="2744" y="5244"/>
                    <a:pt x="2525" y="5415"/>
                    <a:pt x="2308" y="5586"/>
                  </a:cubicBezTo>
                  <a:cubicBezTo>
                    <a:pt x="2106" y="5746"/>
                    <a:pt x="1902" y="5904"/>
                    <a:pt x="1699" y="6062"/>
                  </a:cubicBezTo>
                  <a:lnTo>
                    <a:pt x="1701" y="6059"/>
                  </a:lnTo>
                  <a:lnTo>
                    <a:pt x="1701" y="6059"/>
                  </a:lnTo>
                  <a:cubicBezTo>
                    <a:pt x="1441" y="6255"/>
                    <a:pt x="1178" y="6444"/>
                    <a:pt x="912" y="6631"/>
                  </a:cubicBezTo>
                  <a:cubicBezTo>
                    <a:pt x="841" y="6681"/>
                    <a:pt x="771" y="6730"/>
                    <a:pt x="699" y="6781"/>
                  </a:cubicBezTo>
                  <a:cubicBezTo>
                    <a:pt x="626" y="6833"/>
                    <a:pt x="553" y="6882"/>
                    <a:pt x="482" y="6936"/>
                  </a:cubicBezTo>
                  <a:cubicBezTo>
                    <a:pt x="412" y="6992"/>
                    <a:pt x="338" y="7042"/>
                    <a:pt x="271" y="7101"/>
                  </a:cubicBezTo>
                  <a:cubicBezTo>
                    <a:pt x="238" y="7129"/>
                    <a:pt x="206" y="7159"/>
                    <a:pt x="176" y="7189"/>
                  </a:cubicBezTo>
                  <a:cubicBezTo>
                    <a:pt x="146" y="7219"/>
                    <a:pt x="118" y="7251"/>
                    <a:pt x="94" y="7284"/>
                  </a:cubicBezTo>
                  <a:cubicBezTo>
                    <a:pt x="76" y="7310"/>
                    <a:pt x="61" y="7338"/>
                    <a:pt x="48" y="7367"/>
                  </a:cubicBezTo>
                  <a:cubicBezTo>
                    <a:pt x="40" y="7387"/>
                    <a:pt x="32" y="7408"/>
                    <a:pt x="27" y="7428"/>
                  </a:cubicBezTo>
                  <a:cubicBezTo>
                    <a:pt x="26" y="7440"/>
                    <a:pt x="23" y="7449"/>
                    <a:pt x="21" y="7460"/>
                  </a:cubicBezTo>
                  <a:cubicBezTo>
                    <a:pt x="1" y="7544"/>
                    <a:pt x="64" y="7629"/>
                    <a:pt x="145" y="7645"/>
                  </a:cubicBezTo>
                  <a:cubicBezTo>
                    <a:pt x="154" y="7647"/>
                    <a:pt x="164" y="7648"/>
                    <a:pt x="173" y="7648"/>
                  </a:cubicBezTo>
                  <a:cubicBezTo>
                    <a:pt x="247" y="7648"/>
                    <a:pt x="320" y="7596"/>
                    <a:pt x="331" y="7520"/>
                  </a:cubicBezTo>
                  <a:cubicBezTo>
                    <a:pt x="333" y="7508"/>
                    <a:pt x="335" y="7495"/>
                    <a:pt x="338" y="7481"/>
                  </a:cubicBezTo>
                  <a:cubicBezTo>
                    <a:pt x="342" y="7474"/>
                    <a:pt x="347" y="7466"/>
                    <a:pt x="352" y="7459"/>
                  </a:cubicBezTo>
                  <a:lnTo>
                    <a:pt x="352" y="7459"/>
                  </a:lnTo>
                  <a:lnTo>
                    <a:pt x="341" y="7473"/>
                  </a:lnTo>
                  <a:cubicBezTo>
                    <a:pt x="360" y="7447"/>
                    <a:pt x="379" y="7425"/>
                    <a:pt x="401" y="7402"/>
                  </a:cubicBezTo>
                  <a:cubicBezTo>
                    <a:pt x="488" y="7319"/>
                    <a:pt x="581" y="7242"/>
                    <a:pt x="678" y="7169"/>
                  </a:cubicBezTo>
                  <a:cubicBezTo>
                    <a:pt x="1023" y="6916"/>
                    <a:pt x="1376" y="6670"/>
                    <a:pt x="1716" y="6414"/>
                  </a:cubicBezTo>
                  <a:cubicBezTo>
                    <a:pt x="2057" y="6156"/>
                    <a:pt x="2388" y="5887"/>
                    <a:pt x="2725" y="5627"/>
                  </a:cubicBezTo>
                  <a:lnTo>
                    <a:pt x="2725" y="5627"/>
                  </a:lnTo>
                  <a:lnTo>
                    <a:pt x="2722" y="5629"/>
                  </a:lnTo>
                  <a:cubicBezTo>
                    <a:pt x="2902" y="5492"/>
                    <a:pt x="3084" y="5359"/>
                    <a:pt x="3271" y="5230"/>
                  </a:cubicBezTo>
                  <a:cubicBezTo>
                    <a:pt x="3445" y="5109"/>
                    <a:pt x="3629" y="5002"/>
                    <a:pt x="3811" y="4894"/>
                  </a:cubicBezTo>
                  <a:lnTo>
                    <a:pt x="3809" y="4894"/>
                  </a:lnTo>
                  <a:cubicBezTo>
                    <a:pt x="4099" y="4726"/>
                    <a:pt x="4393" y="4565"/>
                    <a:pt x="4681" y="4392"/>
                  </a:cubicBezTo>
                  <a:cubicBezTo>
                    <a:pt x="4947" y="4236"/>
                    <a:pt x="5205" y="4065"/>
                    <a:pt x="5465" y="3895"/>
                  </a:cubicBezTo>
                  <a:cubicBezTo>
                    <a:pt x="5598" y="3808"/>
                    <a:pt x="5732" y="3724"/>
                    <a:pt x="5865" y="3636"/>
                  </a:cubicBezTo>
                  <a:cubicBezTo>
                    <a:pt x="6002" y="3547"/>
                    <a:pt x="6138" y="3454"/>
                    <a:pt x="6274" y="3365"/>
                  </a:cubicBezTo>
                  <a:cubicBezTo>
                    <a:pt x="6537" y="3192"/>
                    <a:pt x="6798" y="3018"/>
                    <a:pt x="7069" y="2860"/>
                  </a:cubicBezTo>
                  <a:lnTo>
                    <a:pt x="7069" y="2860"/>
                  </a:lnTo>
                  <a:cubicBezTo>
                    <a:pt x="7065" y="2862"/>
                    <a:pt x="7062" y="2865"/>
                    <a:pt x="7059" y="2867"/>
                  </a:cubicBezTo>
                  <a:lnTo>
                    <a:pt x="7059" y="2867"/>
                  </a:lnTo>
                  <a:cubicBezTo>
                    <a:pt x="7082" y="2853"/>
                    <a:pt x="7107" y="2840"/>
                    <a:pt x="7132" y="2827"/>
                  </a:cubicBezTo>
                  <a:cubicBezTo>
                    <a:pt x="7423" y="2664"/>
                    <a:pt x="7733" y="2539"/>
                    <a:pt x="8037" y="2402"/>
                  </a:cubicBezTo>
                  <a:cubicBezTo>
                    <a:pt x="8321" y="2273"/>
                    <a:pt x="8606" y="2143"/>
                    <a:pt x="8892" y="2018"/>
                  </a:cubicBezTo>
                  <a:cubicBezTo>
                    <a:pt x="9196" y="1885"/>
                    <a:pt x="9503" y="1755"/>
                    <a:pt x="9809" y="1622"/>
                  </a:cubicBezTo>
                  <a:cubicBezTo>
                    <a:pt x="9948" y="1562"/>
                    <a:pt x="10086" y="1497"/>
                    <a:pt x="10223" y="1432"/>
                  </a:cubicBezTo>
                  <a:cubicBezTo>
                    <a:pt x="10379" y="1361"/>
                    <a:pt x="10537" y="1291"/>
                    <a:pt x="10694" y="1223"/>
                  </a:cubicBezTo>
                  <a:cubicBezTo>
                    <a:pt x="10866" y="1155"/>
                    <a:pt x="11042" y="1092"/>
                    <a:pt x="11218" y="1030"/>
                  </a:cubicBezTo>
                  <a:cubicBezTo>
                    <a:pt x="11412" y="962"/>
                    <a:pt x="11610" y="905"/>
                    <a:pt x="11808" y="848"/>
                  </a:cubicBezTo>
                  <a:lnTo>
                    <a:pt x="11808" y="848"/>
                  </a:lnTo>
                  <a:cubicBezTo>
                    <a:pt x="11805" y="849"/>
                    <a:pt x="11802" y="851"/>
                    <a:pt x="11799" y="852"/>
                  </a:cubicBezTo>
                  <a:lnTo>
                    <a:pt x="11799" y="852"/>
                  </a:lnTo>
                  <a:cubicBezTo>
                    <a:pt x="11883" y="829"/>
                    <a:pt x="11966" y="806"/>
                    <a:pt x="12050" y="781"/>
                  </a:cubicBezTo>
                  <a:lnTo>
                    <a:pt x="12050" y="781"/>
                  </a:lnTo>
                  <a:lnTo>
                    <a:pt x="12030" y="788"/>
                  </a:lnTo>
                  <a:cubicBezTo>
                    <a:pt x="12327" y="709"/>
                    <a:pt x="12625" y="634"/>
                    <a:pt x="12924" y="565"/>
                  </a:cubicBezTo>
                  <a:cubicBezTo>
                    <a:pt x="13218" y="495"/>
                    <a:pt x="13514" y="424"/>
                    <a:pt x="13814" y="375"/>
                  </a:cubicBezTo>
                  <a:cubicBezTo>
                    <a:pt x="13951" y="354"/>
                    <a:pt x="14091" y="335"/>
                    <a:pt x="14230" y="326"/>
                  </a:cubicBezTo>
                  <a:cubicBezTo>
                    <a:pt x="14364" y="318"/>
                    <a:pt x="14501" y="314"/>
                    <a:pt x="14635" y="313"/>
                  </a:cubicBezTo>
                  <a:cubicBezTo>
                    <a:pt x="14881" y="318"/>
                    <a:pt x="15123" y="332"/>
                    <a:pt x="15370" y="351"/>
                  </a:cubicBezTo>
                  <a:cubicBezTo>
                    <a:pt x="15617" y="368"/>
                    <a:pt x="15864" y="392"/>
                    <a:pt x="16109" y="422"/>
                  </a:cubicBezTo>
                  <a:cubicBezTo>
                    <a:pt x="16603" y="490"/>
                    <a:pt x="17090" y="596"/>
                    <a:pt x="17580" y="688"/>
                  </a:cubicBezTo>
                  <a:cubicBezTo>
                    <a:pt x="17836" y="736"/>
                    <a:pt x="18091" y="783"/>
                    <a:pt x="18347" y="832"/>
                  </a:cubicBezTo>
                  <a:cubicBezTo>
                    <a:pt x="18483" y="857"/>
                    <a:pt x="18620" y="884"/>
                    <a:pt x="18756" y="911"/>
                  </a:cubicBezTo>
                  <a:cubicBezTo>
                    <a:pt x="18876" y="933"/>
                    <a:pt x="18996" y="960"/>
                    <a:pt x="19117" y="990"/>
                  </a:cubicBezTo>
                  <a:cubicBezTo>
                    <a:pt x="19435" y="1081"/>
                    <a:pt x="19751" y="1184"/>
                    <a:pt x="20066" y="1283"/>
                  </a:cubicBezTo>
                  <a:cubicBezTo>
                    <a:pt x="20217" y="1332"/>
                    <a:pt x="20367" y="1380"/>
                    <a:pt x="20518" y="1432"/>
                  </a:cubicBezTo>
                  <a:cubicBezTo>
                    <a:pt x="20674" y="1486"/>
                    <a:pt x="20829" y="1544"/>
                    <a:pt x="20985" y="1605"/>
                  </a:cubicBezTo>
                  <a:cubicBezTo>
                    <a:pt x="21395" y="1780"/>
                    <a:pt x="21793" y="1975"/>
                    <a:pt x="22184" y="2189"/>
                  </a:cubicBezTo>
                  <a:cubicBezTo>
                    <a:pt x="22241" y="2222"/>
                    <a:pt x="22300" y="2257"/>
                    <a:pt x="22355" y="2290"/>
                  </a:cubicBezTo>
                  <a:cubicBezTo>
                    <a:pt x="22412" y="2323"/>
                    <a:pt x="22466" y="2361"/>
                    <a:pt x="22520" y="2396"/>
                  </a:cubicBezTo>
                  <a:cubicBezTo>
                    <a:pt x="22620" y="2461"/>
                    <a:pt x="22715" y="2532"/>
                    <a:pt x="22810" y="2602"/>
                  </a:cubicBezTo>
                  <a:cubicBezTo>
                    <a:pt x="22922" y="2692"/>
                    <a:pt x="23031" y="2782"/>
                    <a:pt x="23139" y="2879"/>
                  </a:cubicBezTo>
                  <a:cubicBezTo>
                    <a:pt x="23234" y="2966"/>
                    <a:pt x="23327" y="3055"/>
                    <a:pt x="23419" y="3143"/>
                  </a:cubicBezTo>
                  <a:cubicBezTo>
                    <a:pt x="23620" y="3336"/>
                    <a:pt x="23821" y="3526"/>
                    <a:pt x="24025" y="3715"/>
                  </a:cubicBezTo>
                  <a:cubicBezTo>
                    <a:pt x="24220" y="3897"/>
                    <a:pt x="24421" y="4072"/>
                    <a:pt x="24616" y="4255"/>
                  </a:cubicBezTo>
                  <a:cubicBezTo>
                    <a:pt x="24823" y="4449"/>
                    <a:pt x="25029" y="4644"/>
                    <a:pt x="25229" y="4845"/>
                  </a:cubicBezTo>
                  <a:cubicBezTo>
                    <a:pt x="25433" y="5052"/>
                    <a:pt x="25631" y="5268"/>
                    <a:pt x="25833" y="5478"/>
                  </a:cubicBezTo>
                  <a:cubicBezTo>
                    <a:pt x="26033" y="5684"/>
                    <a:pt x="26234" y="5888"/>
                    <a:pt x="26432" y="6097"/>
                  </a:cubicBezTo>
                  <a:cubicBezTo>
                    <a:pt x="26641" y="6316"/>
                    <a:pt x="26846" y="6539"/>
                    <a:pt x="27065" y="6748"/>
                  </a:cubicBezTo>
                  <a:cubicBezTo>
                    <a:pt x="27266" y="6939"/>
                    <a:pt x="27470" y="7128"/>
                    <a:pt x="27667" y="7325"/>
                  </a:cubicBezTo>
                  <a:lnTo>
                    <a:pt x="27667" y="7325"/>
                  </a:lnTo>
                  <a:cubicBezTo>
                    <a:pt x="27872" y="7531"/>
                    <a:pt x="28074" y="7743"/>
                    <a:pt x="28273" y="7959"/>
                  </a:cubicBezTo>
                  <a:cubicBezTo>
                    <a:pt x="28463" y="8165"/>
                    <a:pt x="28645" y="8378"/>
                    <a:pt x="28835" y="8587"/>
                  </a:cubicBezTo>
                  <a:cubicBezTo>
                    <a:pt x="28939" y="8701"/>
                    <a:pt x="29045" y="8817"/>
                    <a:pt x="29153" y="8928"/>
                  </a:cubicBezTo>
                  <a:cubicBezTo>
                    <a:pt x="29249" y="9027"/>
                    <a:pt x="29351" y="9122"/>
                    <a:pt x="29455" y="9214"/>
                  </a:cubicBezTo>
                  <a:cubicBezTo>
                    <a:pt x="29670" y="9406"/>
                    <a:pt x="29886" y="9597"/>
                    <a:pt x="30090" y="9801"/>
                  </a:cubicBezTo>
                  <a:cubicBezTo>
                    <a:pt x="30182" y="9896"/>
                    <a:pt x="30272" y="9998"/>
                    <a:pt x="30361" y="10093"/>
                  </a:cubicBezTo>
                  <a:cubicBezTo>
                    <a:pt x="30451" y="10188"/>
                    <a:pt x="30543" y="10281"/>
                    <a:pt x="30633" y="10376"/>
                  </a:cubicBezTo>
                  <a:cubicBezTo>
                    <a:pt x="30810" y="10566"/>
                    <a:pt x="30987" y="10753"/>
                    <a:pt x="31179" y="10927"/>
                  </a:cubicBezTo>
                  <a:cubicBezTo>
                    <a:pt x="31207" y="10952"/>
                    <a:pt x="31244" y="10965"/>
                    <a:pt x="31283" y="10965"/>
                  </a:cubicBezTo>
                  <a:cubicBezTo>
                    <a:pt x="31285" y="10965"/>
                    <a:pt x="31287" y="10965"/>
                    <a:pt x="31290" y="10965"/>
                  </a:cubicBezTo>
                  <a:cubicBezTo>
                    <a:pt x="31291" y="10965"/>
                    <a:pt x="31292" y="10965"/>
                    <a:pt x="31293" y="10965"/>
                  </a:cubicBezTo>
                  <a:cubicBezTo>
                    <a:pt x="31388" y="10965"/>
                    <a:pt x="31464" y="10883"/>
                    <a:pt x="31458" y="10788"/>
                  </a:cubicBezTo>
                  <a:cubicBezTo>
                    <a:pt x="31453" y="10745"/>
                    <a:pt x="31434" y="10704"/>
                    <a:pt x="31401" y="10675"/>
                  </a:cubicBezTo>
                  <a:cubicBezTo>
                    <a:pt x="31355" y="10629"/>
                    <a:pt x="31304" y="10585"/>
                    <a:pt x="31258" y="10541"/>
                  </a:cubicBezTo>
                  <a:cubicBezTo>
                    <a:pt x="31211" y="10496"/>
                    <a:pt x="31165" y="10452"/>
                    <a:pt x="31119" y="10408"/>
                  </a:cubicBezTo>
                  <a:cubicBezTo>
                    <a:pt x="30980" y="10265"/>
                    <a:pt x="30848" y="10116"/>
                    <a:pt x="30704" y="9974"/>
                  </a:cubicBezTo>
                  <a:cubicBezTo>
                    <a:pt x="30562" y="9830"/>
                    <a:pt x="30429" y="9675"/>
                    <a:pt x="30285" y="9532"/>
                  </a:cubicBezTo>
                  <a:cubicBezTo>
                    <a:pt x="29996" y="9247"/>
                    <a:pt x="29678" y="8996"/>
                    <a:pt x="29392" y="8711"/>
                  </a:cubicBezTo>
                  <a:cubicBezTo>
                    <a:pt x="29207" y="8516"/>
                    <a:pt x="29031" y="8316"/>
                    <a:pt x="28854" y="8117"/>
                  </a:cubicBezTo>
                  <a:cubicBezTo>
                    <a:pt x="28670" y="7908"/>
                    <a:pt x="28480" y="7704"/>
                    <a:pt x="28287" y="7503"/>
                  </a:cubicBezTo>
                  <a:cubicBezTo>
                    <a:pt x="28081" y="7288"/>
                    <a:pt x="27871" y="7075"/>
                    <a:pt x="27657" y="6868"/>
                  </a:cubicBezTo>
                  <a:cubicBezTo>
                    <a:pt x="27465" y="6683"/>
                    <a:pt x="27267" y="6501"/>
                    <a:pt x="27076" y="6314"/>
                  </a:cubicBezTo>
                  <a:cubicBezTo>
                    <a:pt x="26886" y="6116"/>
                    <a:pt x="26701" y="5914"/>
                    <a:pt x="26508" y="5717"/>
                  </a:cubicBezTo>
                  <a:cubicBezTo>
                    <a:pt x="26308" y="5513"/>
                    <a:pt x="26109" y="5309"/>
                    <a:pt x="25912" y="5101"/>
                  </a:cubicBezTo>
                  <a:cubicBezTo>
                    <a:pt x="25692" y="4872"/>
                    <a:pt x="25475" y="4638"/>
                    <a:pt x="25246" y="4416"/>
                  </a:cubicBezTo>
                  <a:cubicBezTo>
                    <a:pt x="25002" y="4179"/>
                    <a:pt x="24750" y="3949"/>
                    <a:pt x="24499" y="3719"/>
                  </a:cubicBezTo>
                  <a:cubicBezTo>
                    <a:pt x="24263" y="3504"/>
                    <a:pt x="24029" y="3286"/>
                    <a:pt x="23799" y="3067"/>
                  </a:cubicBezTo>
                  <a:cubicBezTo>
                    <a:pt x="23568" y="2849"/>
                    <a:pt x="23345" y="2619"/>
                    <a:pt x="23093" y="2425"/>
                  </a:cubicBezTo>
                  <a:cubicBezTo>
                    <a:pt x="22833" y="2222"/>
                    <a:pt x="22556" y="2040"/>
                    <a:pt x="22267" y="1880"/>
                  </a:cubicBezTo>
                  <a:cubicBezTo>
                    <a:pt x="21964" y="1717"/>
                    <a:pt x="21654" y="1563"/>
                    <a:pt x="21339" y="1423"/>
                  </a:cubicBezTo>
                  <a:cubicBezTo>
                    <a:pt x="21042" y="1290"/>
                    <a:pt x="20736" y="1172"/>
                    <a:pt x="20424" y="1074"/>
                  </a:cubicBezTo>
                  <a:cubicBezTo>
                    <a:pt x="20117" y="973"/>
                    <a:pt x="19808" y="876"/>
                    <a:pt x="19500" y="781"/>
                  </a:cubicBezTo>
                  <a:cubicBezTo>
                    <a:pt x="19346" y="732"/>
                    <a:pt x="19188" y="685"/>
                    <a:pt x="19030" y="652"/>
                  </a:cubicBezTo>
                  <a:cubicBezTo>
                    <a:pt x="18865" y="618"/>
                    <a:pt x="18699" y="585"/>
                    <a:pt x="18534" y="555"/>
                  </a:cubicBezTo>
                  <a:cubicBezTo>
                    <a:pt x="18217" y="495"/>
                    <a:pt x="17899" y="436"/>
                    <a:pt x="17583" y="373"/>
                  </a:cubicBezTo>
                  <a:cubicBezTo>
                    <a:pt x="17253" y="308"/>
                    <a:pt x="16923" y="238"/>
                    <a:pt x="16590" y="183"/>
                  </a:cubicBezTo>
                  <a:cubicBezTo>
                    <a:pt x="16262" y="129"/>
                    <a:pt x="15933" y="88"/>
                    <a:pt x="15601" y="61"/>
                  </a:cubicBezTo>
                  <a:cubicBezTo>
                    <a:pt x="15286" y="34"/>
                    <a:pt x="14971" y="9"/>
                    <a:pt x="14654" y="1"/>
                  </a:cubicBezTo>
                  <a:cubicBezTo>
                    <a:pt x="14621" y="0"/>
                    <a:pt x="14589" y="0"/>
                    <a:pt x="145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1" name="Google Shape;14011;p25"/>
            <p:cNvSpPr/>
            <p:nvPr/>
          </p:nvSpPr>
          <p:spPr>
            <a:xfrm>
              <a:off x="5465698" y="1262664"/>
              <a:ext cx="280343" cy="208752"/>
            </a:xfrm>
            <a:custGeom>
              <a:avLst/>
              <a:gdLst/>
              <a:ahLst/>
              <a:cxnLst/>
              <a:rect l="l" t="t" r="r" b="b"/>
              <a:pathLst>
                <a:path w="8333" h="6205" extrusionOk="0">
                  <a:moveTo>
                    <a:pt x="2264" y="2231"/>
                  </a:moveTo>
                  <a:lnTo>
                    <a:pt x="2270" y="2237"/>
                  </a:lnTo>
                  <a:cubicBezTo>
                    <a:pt x="2269" y="2234"/>
                    <a:pt x="2267" y="2233"/>
                    <a:pt x="2264" y="2231"/>
                  </a:cubicBezTo>
                  <a:close/>
                  <a:moveTo>
                    <a:pt x="184" y="1"/>
                  </a:moveTo>
                  <a:cubicBezTo>
                    <a:pt x="154" y="1"/>
                    <a:pt x="124" y="9"/>
                    <a:pt x="97" y="27"/>
                  </a:cubicBezTo>
                  <a:cubicBezTo>
                    <a:pt x="27" y="72"/>
                    <a:pt x="0" y="178"/>
                    <a:pt x="53" y="246"/>
                  </a:cubicBezTo>
                  <a:cubicBezTo>
                    <a:pt x="62" y="257"/>
                    <a:pt x="72" y="270"/>
                    <a:pt x="83" y="279"/>
                  </a:cubicBezTo>
                  <a:cubicBezTo>
                    <a:pt x="86" y="282"/>
                    <a:pt x="87" y="285"/>
                    <a:pt x="91" y="289"/>
                  </a:cubicBezTo>
                  <a:cubicBezTo>
                    <a:pt x="124" y="335"/>
                    <a:pt x="151" y="384"/>
                    <a:pt x="181" y="431"/>
                  </a:cubicBezTo>
                  <a:cubicBezTo>
                    <a:pt x="212" y="483"/>
                    <a:pt x="246" y="532"/>
                    <a:pt x="282" y="581"/>
                  </a:cubicBezTo>
                  <a:cubicBezTo>
                    <a:pt x="361" y="691"/>
                    <a:pt x="445" y="798"/>
                    <a:pt x="529" y="906"/>
                  </a:cubicBezTo>
                  <a:cubicBezTo>
                    <a:pt x="634" y="1039"/>
                    <a:pt x="744" y="1167"/>
                    <a:pt x="858" y="1294"/>
                  </a:cubicBezTo>
                  <a:cubicBezTo>
                    <a:pt x="964" y="1411"/>
                    <a:pt x="1075" y="1528"/>
                    <a:pt x="1191" y="1636"/>
                  </a:cubicBezTo>
                  <a:cubicBezTo>
                    <a:pt x="1436" y="1867"/>
                    <a:pt x="1688" y="2092"/>
                    <a:pt x="1932" y="2324"/>
                  </a:cubicBezTo>
                  <a:cubicBezTo>
                    <a:pt x="1977" y="2372"/>
                    <a:pt x="2025" y="2418"/>
                    <a:pt x="2071" y="2465"/>
                  </a:cubicBezTo>
                  <a:lnTo>
                    <a:pt x="2058" y="2453"/>
                  </a:lnTo>
                  <a:lnTo>
                    <a:pt x="2058" y="2453"/>
                  </a:lnTo>
                  <a:cubicBezTo>
                    <a:pt x="2188" y="2584"/>
                    <a:pt x="2304" y="2730"/>
                    <a:pt x="2422" y="2872"/>
                  </a:cubicBezTo>
                  <a:cubicBezTo>
                    <a:pt x="2527" y="2997"/>
                    <a:pt x="2628" y="3122"/>
                    <a:pt x="2737" y="3243"/>
                  </a:cubicBezTo>
                  <a:cubicBezTo>
                    <a:pt x="2848" y="3364"/>
                    <a:pt x="2962" y="3482"/>
                    <a:pt x="3082" y="3592"/>
                  </a:cubicBezTo>
                  <a:cubicBezTo>
                    <a:pt x="3336" y="3823"/>
                    <a:pt x="3602" y="4040"/>
                    <a:pt x="3874" y="4249"/>
                  </a:cubicBezTo>
                  <a:lnTo>
                    <a:pt x="3866" y="4245"/>
                  </a:lnTo>
                  <a:lnTo>
                    <a:pt x="3866" y="4245"/>
                  </a:lnTo>
                  <a:cubicBezTo>
                    <a:pt x="3947" y="4306"/>
                    <a:pt x="4029" y="4366"/>
                    <a:pt x="4113" y="4423"/>
                  </a:cubicBezTo>
                  <a:cubicBezTo>
                    <a:pt x="4217" y="4495"/>
                    <a:pt x="4320" y="4564"/>
                    <a:pt x="4428" y="4632"/>
                  </a:cubicBezTo>
                  <a:cubicBezTo>
                    <a:pt x="4572" y="4723"/>
                    <a:pt x="4721" y="4808"/>
                    <a:pt x="4871" y="4887"/>
                  </a:cubicBezTo>
                  <a:cubicBezTo>
                    <a:pt x="5022" y="4966"/>
                    <a:pt x="5185" y="5028"/>
                    <a:pt x="5341" y="5090"/>
                  </a:cubicBezTo>
                  <a:cubicBezTo>
                    <a:pt x="5498" y="5152"/>
                    <a:pt x="5658" y="5207"/>
                    <a:pt x="5815" y="5264"/>
                  </a:cubicBezTo>
                  <a:cubicBezTo>
                    <a:pt x="5963" y="5318"/>
                    <a:pt x="6109" y="5376"/>
                    <a:pt x="6256" y="5437"/>
                  </a:cubicBezTo>
                  <a:cubicBezTo>
                    <a:pt x="6552" y="5565"/>
                    <a:pt x="6845" y="5701"/>
                    <a:pt x="7143" y="5831"/>
                  </a:cubicBezTo>
                  <a:cubicBezTo>
                    <a:pt x="7448" y="5965"/>
                    <a:pt x="7760" y="6086"/>
                    <a:pt x="8074" y="6198"/>
                  </a:cubicBezTo>
                  <a:cubicBezTo>
                    <a:pt x="8087" y="6202"/>
                    <a:pt x="8100" y="6205"/>
                    <a:pt x="8113" y="6205"/>
                  </a:cubicBezTo>
                  <a:cubicBezTo>
                    <a:pt x="8116" y="6205"/>
                    <a:pt x="8120" y="6205"/>
                    <a:pt x="8123" y="6204"/>
                  </a:cubicBezTo>
                  <a:cubicBezTo>
                    <a:pt x="8123" y="6204"/>
                    <a:pt x="8124" y="6204"/>
                    <a:pt x="8124" y="6204"/>
                  </a:cubicBezTo>
                  <a:cubicBezTo>
                    <a:pt x="8292" y="6204"/>
                    <a:pt x="8333" y="5968"/>
                    <a:pt x="8172" y="5913"/>
                  </a:cubicBezTo>
                  <a:cubicBezTo>
                    <a:pt x="8053" y="5872"/>
                    <a:pt x="7933" y="5831"/>
                    <a:pt x="7816" y="5785"/>
                  </a:cubicBezTo>
                  <a:cubicBezTo>
                    <a:pt x="7706" y="5742"/>
                    <a:pt x="7597" y="5698"/>
                    <a:pt x="7488" y="5653"/>
                  </a:cubicBezTo>
                  <a:cubicBezTo>
                    <a:pt x="7349" y="5595"/>
                    <a:pt x="7209" y="5535"/>
                    <a:pt x="7072" y="5473"/>
                  </a:cubicBezTo>
                  <a:cubicBezTo>
                    <a:pt x="6920" y="5406"/>
                    <a:pt x="6771" y="5337"/>
                    <a:pt x="6620" y="5269"/>
                  </a:cubicBezTo>
                  <a:cubicBezTo>
                    <a:pt x="6465" y="5197"/>
                    <a:pt x="6307" y="5134"/>
                    <a:pt x="6149" y="5071"/>
                  </a:cubicBezTo>
                  <a:cubicBezTo>
                    <a:pt x="5995" y="5009"/>
                    <a:pt x="5837" y="4952"/>
                    <a:pt x="5680" y="4897"/>
                  </a:cubicBezTo>
                  <a:cubicBezTo>
                    <a:pt x="5525" y="4841"/>
                    <a:pt x="5370" y="4781"/>
                    <a:pt x="5216" y="4719"/>
                  </a:cubicBezTo>
                  <a:lnTo>
                    <a:pt x="5216" y="4719"/>
                  </a:lnTo>
                  <a:cubicBezTo>
                    <a:pt x="5223" y="4721"/>
                    <a:pt x="5229" y="4724"/>
                    <a:pt x="5235" y="4726"/>
                  </a:cubicBezTo>
                  <a:cubicBezTo>
                    <a:pt x="5180" y="4702"/>
                    <a:pt x="5126" y="4677"/>
                    <a:pt x="5071" y="4651"/>
                  </a:cubicBezTo>
                  <a:cubicBezTo>
                    <a:pt x="5033" y="4634"/>
                    <a:pt x="4993" y="4612"/>
                    <a:pt x="4955" y="4593"/>
                  </a:cubicBezTo>
                  <a:cubicBezTo>
                    <a:pt x="4865" y="4544"/>
                    <a:pt x="4776" y="4490"/>
                    <a:pt x="4688" y="4439"/>
                  </a:cubicBezTo>
                  <a:cubicBezTo>
                    <a:pt x="4580" y="4371"/>
                    <a:pt x="4472" y="4302"/>
                    <a:pt x="4366" y="4229"/>
                  </a:cubicBezTo>
                  <a:cubicBezTo>
                    <a:pt x="4257" y="4154"/>
                    <a:pt x="4151" y="4077"/>
                    <a:pt x="4046" y="3998"/>
                  </a:cubicBezTo>
                  <a:lnTo>
                    <a:pt x="4046" y="3999"/>
                  </a:lnTo>
                  <a:lnTo>
                    <a:pt x="4039" y="3993"/>
                  </a:lnTo>
                  <a:lnTo>
                    <a:pt x="4040" y="3993"/>
                  </a:lnTo>
                  <a:lnTo>
                    <a:pt x="4032" y="3988"/>
                  </a:lnTo>
                  <a:lnTo>
                    <a:pt x="4024" y="3982"/>
                  </a:lnTo>
                  <a:lnTo>
                    <a:pt x="4029" y="3985"/>
                  </a:lnTo>
                  <a:cubicBezTo>
                    <a:pt x="4016" y="3975"/>
                    <a:pt x="4004" y="3966"/>
                    <a:pt x="3991" y="3956"/>
                  </a:cubicBezTo>
                  <a:lnTo>
                    <a:pt x="3991" y="3956"/>
                  </a:lnTo>
                  <a:lnTo>
                    <a:pt x="3997" y="3960"/>
                  </a:lnTo>
                  <a:lnTo>
                    <a:pt x="3997" y="3960"/>
                  </a:lnTo>
                  <a:lnTo>
                    <a:pt x="3929" y="3907"/>
                  </a:lnTo>
                  <a:lnTo>
                    <a:pt x="3929" y="3907"/>
                  </a:lnTo>
                  <a:lnTo>
                    <a:pt x="3932" y="3911"/>
                  </a:lnTo>
                  <a:lnTo>
                    <a:pt x="3932" y="3911"/>
                  </a:lnTo>
                  <a:lnTo>
                    <a:pt x="3907" y="3890"/>
                  </a:lnTo>
                  <a:lnTo>
                    <a:pt x="3909" y="3892"/>
                  </a:lnTo>
                  <a:lnTo>
                    <a:pt x="3875" y="3866"/>
                  </a:lnTo>
                  <a:lnTo>
                    <a:pt x="3879" y="3868"/>
                  </a:lnTo>
                  <a:cubicBezTo>
                    <a:pt x="3754" y="3771"/>
                    <a:pt x="3633" y="3668"/>
                    <a:pt x="3515" y="3565"/>
                  </a:cubicBezTo>
                  <a:cubicBezTo>
                    <a:pt x="3385" y="3455"/>
                    <a:pt x="3260" y="3339"/>
                    <a:pt x="3138" y="3220"/>
                  </a:cubicBezTo>
                  <a:cubicBezTo>
                    <a:pt x="3057" y="3138"/>
                    <a:pt x="2978" y="3054"/>
                    <a:pt x="2900" y="2967"/>
                  </a:cubicBezTo>
                  <a:cubicBezTo>
                    <a:pt x="2828" y="2886"/>
                    <a:pt x="2759" y="2801"/>
                    <a:pt x="2690" y="2719"/>
                  </a:cubicBezTo>
                  <a:cubicBezTo>
                    <a:pt x="2552" y="2552"/>
                    <a:pt x="2416" y="2383"/>
                    <a:pt x="2264" y="2231"/>
                  </a:cubicBezTo>
                  <a:lnTo>
                    <a:pt x="2264" y="2231"/>
                  </a:lnTo>
                  <a:cubicBezTo>
                    <a:pt x="2264" y="2231"/>
                    <a:pt x="2264" y="2231"/>
                    <a:pt x="2264" y="2231"/>
                  </a:cubicBezTo>
                  <a:lnTo>
                    <a:pt x="2264" y="2231"/>
                  </a:lnTo>
                  <a:lnTo>
                    <a:pt x="2183" y="2149"/>
                  </a:lnTo>
                  <a:lnTo>
                    <a:pt x="2196" y="2161"/>
                  </a:lnTo>
                  <a:cubicBezTo>
                    <a:pt x="2177" y="2142"/>
                    <a:pt x="2158" y="2122"/>
                    <a:pt x="2138" y="2104"/>
                  </a:cubicBezTo>
                  <a:lnTo>
                    <a:pt x="2138" y="2104"/>
                  </a:lnTo>
                  <a:cubicBezTo>
                    <a:pt x="1995" y="1957"/>
                    <a:pt x="1839" y="1824"/>
                    <a:pt x="1689" y="1685"/>
                  </a:cubicBezTo>
                  <a:cubicBezTo>
                    <a:pt x="1615" y="1617"/>
                    <a:pt x="1539" y="1549"/>
                    <a:pt x="1465" y="1479"/>
                  </a:cubicBezTo>
                  <a:cubicBezTo>
                    <a:pt x="1387" y="1405"/>
                    <a:pt x="1311" y="1329"/>
                    <a:pt x="1235" y="1251"/>
                  </a:cubicBezTo>
                  <a:lnTo>
                    <a:pt x="1235" y="1251"/>
                  </a:lnTo>
                  <a:lnTo>
                    <a:pt x="1249" y="1265"/>
                  </a:lnTo>
                  <a:cubicBezTo>
                    <a:pt x="1151" y="1161"/>
                    <a:pt x="1051" y="1056"/>
                    <a:pt x="960" y="947"/>
                  </a:cubicBezTo>
                  <a:cubicBezTo>
                    <a:pt x="863" y="832"/>
                    <a:pt x="768" y="713"/>
                    <a:pt x="675" y="594"/>
                  </a:cubicBezTo>
                  <a:cubicBezTo>
                    <a:pt x="607" y="501"/>
                    <a:pt x="539" y="409"/>
                    <a:pt x="475" y="314"/>
                  </a:cubicBezTo>
                  <a:cubicBezTo>
                    <a:pt x="445" y="270"/>
                    <a:pt x="418" y="224"/>
                    <a:pt x="391" y="178"/>
                  </a:cubicBezTo>
                  <a:cubicBezTo>
                    <a:pt x="375" y="151"/>
                    <a:pt x="360" y="124"/>
                    <a:pt x="341" y="99"/>
                  </a:cubicBezTo>
                  <a:cubicBezTo>
                    <a:pt x="330" y="83"/>
                    <a:pt x="315" y="69"/>
                    <a:pt x="303" y="54"/>
                  </a:cubicBezTo>
                  <a:lnTo>
                    <a:pt x="303" y="54"/>
                  </a:lnTo>
                  <a:lnTo>
                    <a:pt x="304" y="56"/>
                  </a:lnTo>
                  <a:lnTo>
                    <a:pt x="304" y="56"/>
                  </a:lnTo>
                  <a:cubicBezTo>
                    <a:pt x="274" y="20"/>
                    <a:pt x="229" y="1"/>
                    <a:pt x="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2" name="Google Shape;14012;p25"/>
            <p:cNvSpPr/>
            <p:nvPr/>
          </p:nvSpPr>
          <p:spPr>
            <a:xfrm>
              <a:off x="4464293" y="884879"/>
              <a:ext cx="1187883" cy="763786"/>
            </a:xfrm>
            <a:custGeom>
              <a:avLst/>
              <a:gdLst/>
              <a:ahLst/>
              <a:cxnLst/>
              <a:rect l="l" t="t" r="r" b="b"/>
              <a:pathLst>
                <a:path w="35309" h="22703" extrusionOk="0">
                  <a:moveTo>
                    <a:pt x="32497" y="1"/>
                  </a:moveTo>
                  <a:cubicBezTo>
                    <a:pt x="32467" y="1"/>
                    <a:pt x="32436" y="1"/>
                    <a:pt x="32406" y="1"/>
                  </a:cubicBezTo>
                  <a:cubicBezTo>
                    <a:pt x="32308" y="3"/>
                    <a:pt x="32206" y="3"/>
                    <a:pt x="32107" y="8"/>
                  </a:cubicBezTo>
                  <a:cubicBezTo>
                    <a:pt x="31997" y="14"/>
                    <a:pt x="31887" y="19"/>
                    <a:pt x="31776" y="24"/>
                  </a:cubicBezTo>
                  <a:cubicBezTo>
                    <a:pt x="31693" y="28"/>
                    <a:pt x="31613" y="35"/>
                    <a:pt x="31530" y="41"/>
                  </a:cubicBezTo>
                  <a:cubicBezTo>
                    <a:pt x="31160" y="69"/>
                    <a:pt x="30791" y="115"/>
                    <a:pt x="30425" y="177"/>
                  </a:cubicBezTo>
                  <a:cubicBezTo>
                    <a:pt x="30053" y="239"/>
                    <a:pt x="29683" y="313"/>
                    <a:pt x="29314" y="391"/>
                  </a:cubicBezTo>
                  <a:cubicBezTo>
                    <a:pt x="29142" y="426"/>
                    <a:pt x="28969" y="464"/>
                    <a:pt x="28798" y="503"/>
                  </a:cubicBezTo>
                  <a:cubicBezTo>
                    <a:pt x="28621" y="544"/>
                    <a:pt x="28444" y="584"/>
                    <a:pt x="28268" y="633"/>
                  </a:cubicBezTo>
                  <a:cubicBezTo>
                    <a:pt x="28087" y="685"/>
                    <a:pt x="27908" y="736"/>
                    <a:pt x="27733" y="804"/>
                  </a:cubicBezTo>
                  <a:cubicBezTo>
                    <a:pt x="27644" y="837"/>
                    <a:pt x="27554" y="870"/>
                    <a:pt x="27467" y="910"/>
                  </a:cubicBezTo>
                  <a:cubicBezTo>
                    <a:pt x="27388" y="945"/>
                    <a:pt x="27307" y="978"/>
                    <a:pt x="27229" y="1018"/>
                  </a:cubicBezTo>
                  <a:cubicBezTo>
                    <a:pt x="27062" y="1105"/>
                    <a:pt x="26895" y="1190"/>
                    <a:pt x="26732" y="1288"/>
                  </a:cubicBezTo>
                  <a:cubicBezTo>
                    <a:pt x="26642" y="1342"/>
                    <a:pt x="26552" y="1398"/>
                    <a:pt x="26462" y="1456"/>
                  </a:cubicBezTo>
                  <a:cubicBezTo>
                    <a:pt x="26382" y="1508"/>
                    <a:pt x="26305" y="1562"/>
                    <a:pt x="26226" y="1616"/>
                  </a:cubicBezTo>
                  <a:cubicBezTo>
                    <a:pt x="26074" y="1722"/>
                    <a:pt x="25925" y="1831"/>
                    <a:pt x="25771" y="1933"/>
                  </a:cubicBezTo>
                  <a:cubicBezTo>
                    <a:pt x="25612" y="2040"/>
                    <a:pt x="25449" y="2146"/>
                    <a:pt x="25285" y="2249"/>
                  </a:cubicBezTo>
                  <a:cubicBezTo>
                    <a:pt x="24977" y="2447"/>
                    <a:pt x="24659" y="2632"/>
                    <a:pt x="24344" y="2819"/>
                  </a:cubicBezTo>
                  <a:cubicBezTo>
                    <a:pt x="24022" y="3011"/>
                    <a:pt x="23702" y="3202"/>
                    <a:pt x="23387" y="3403"/>
                  </a:cubicBezTo>
                  <a:cubicBezTo>
                    <a:pt x="23077" y="3604"/>
                    <a:pt x="22783" y="3827"/>
                    <a:pt x="22504" y="4070"/>
                  </a:cubicBezTo>
                  <a:cubicBezTo>
                    <a:pt x="22363" y="4190"/>
                    <a:pt x="22240" y="4331"/>
                    <a:pt x="22121" y="4470"/>
                  </a:cubicBezTo>
                  <a:cubicBezTo>
                    <a:pt x="22006" y="4605"/>
                    <a:pt x="21896" y="4744"/>
                    <a:pt x="21784" y="4882"/>
                  </a:cubicBezTo>
                  <a:cubicBezTo>
                    <a:pt x="21664" y="5031"/>
                    <a:pt x="21542" y="5179"/>
                    <a:pt x="21418" y="5325"/>
                  </a:cubicBezTo>
                  <a:cubicBezTo>
                    <a:pt x="21390" y="5360"/>
                    <a:pt x="21360" y="5391"/>
                    <a:pt x="21331" y="5425"/>
                  </a:cubicBezTo>
                  <a:cubicBezTo>
                    <a:pt x="21306" y="5453"/>
                    <a:pt x="21282" y="5483"/>
                    <a:pt x="21255" y="5509"/>
                  </a:cubicBezTo>
                  <a:cubicBezTo>
                    <a:pt x="21195" y="5569"/>
                    <a:pt x="21135" y="5630"/>
                    <a:pt x="21074" y="5691"/>
                  </a:cubicBezTo>
                  <a:lnTo>
                    <a:pt x="21074" y="5691"/>
                  </a:lnTo>
                  <a:cubicBezTo>
                    <a:pt x="20942" y="5813"/>
                    <a:pt x="20812" y="5939"/>
                    <a:pt x="20673" y="6055"/>
                  </a:cubicBezTo>
                  <a:cubicBezTo>
                    <a:pt x="20529" y="6175"/>
                    <a:pt x="20385" y="6292"/>
                    <a:pt x="20240" y="6414"/>
                  </a:cubicBezTo>
                  <a:cubicBezTo>
                    <a:pt x="19963" y="6650"/>
                    <a:pt x="19691" y="6892"/>
                    <a:pt x="19424" y="7142"/>
                  </a:cubicBezTo>
                  <a:cubicBezTo>
                    <a:pt x="19294" y="7264"/>
                    <a:pt x="19166" y="7391"/>
                    <a:pt x="19036" y="7516"/>
                  </a:cubicBezTo>
                  <a:cubicBezTo>
                    <a:pt x="18897" y="7650"/>
                    <a:pt x="18757" y="7785"/>
                    <a:pt x="18618" y="7920"/>
                  </a:cubicBezTo>
                  <a:cubicBezTo>
                    <a:pt x="18358" y="8168"/>
                    <a:pt x="18118" y="8437"/>
                    <a:pt x="17879" y="8706"/>
                  </a:cubicBezTo>
                  <a:cubicBezTo>
                    <a:pt x="17762" y="8838"/>
                    <a:pt x="17649" y="8969"/>
                    <a:pt x="17534" y="9104"/>
                  </a:cubicBezTo>
                  <a:cubicBezTo>
                    <a:pt x="17418" y="9240"/>
                    <a:pt x="17302" y="9377"/>
                    <a:pt x="17176" y="9502"/>
                  </a:cubicBezTo>
                  <a:lnTo>
                    <a:pt x="17182" y="9498"/>
                  </a:lnTo>
                  <a:lnTo>
                    <a:pt x="17032" y="9647"/>
                  </a:lnTo>
                  <a:lnTo>
                    <a:pt x="17033" y="9645"/>
                  </a:lnTo>
                  <a:lnTo>
                    <a:pt x="17033" y="9645"/>
                  </a:lnTo>
                  <a:cubicBezTo>
                    <a:pt x="16927" y="9743"/>
                    <a:pt x="16823" y="9840"/>
                    <a:pt x="16715" y="9935"/>
                  </a:cubicBezTo>
                  <a:cubicBezTo>
                    <a:pt x="16603" y="10031"/>
                    <a:pt x="16490" y="10124"/>
                    <a:pt x="16374" y="10214"/>
                  </a:cubicBezTo>
                  <a:lnTo>
                    <a:pt x="16374" y="10214"/>
                  </a:lnTo>
                  <a:cubicBezTo>
                    <a:pt x="16374" y="10214"/>
                    <a:pt x="16375" y="10214"/>
                    <a:pt x="16375" y="10213"/>
                  </a:cubicBezTo>
                  <a:lnTo>
                    <a:pt x="16375" y="10213"/>
                  </a:lnTo>
                  <a:lnTo>
                    <a:pt x="16372" y="10215"/>
                  </a:lnTo>
                  <a:lnTo>
                    <a:pt x="16372" y="10215"/>
                  </a:lnTo>
                  <a:cubicBezTo>
                    <a:pt x="16371" y="10217"/>
                    <a:pt x="16369" y="10218"/>
                    <a:pt x="16367" y="10220"/>
                  </a:cubicBezTo>
                  <a:cubicBezTo>
                    <a:pt x="16367" y="10219"/>
                    <a:pt x="16368" y="10219"/>
                    <a:pt x="16369" y="10219"/>
                  </a:cubicBezTo>
                  <a:lnTo>
                    <a:pt x="16369" y="10219"/>
                  </a:lnTo>
                  <a:lnTo>
                    <a:pt x="16364" y="10223"/>
                  </a:lnTo>
                  <a:cubicBezTo>
                    <a:pt x="16362" y="10223"/>
                    <a:pt x="16361" y="10224"/>
                    <a:pt x="16359" y="10226"/>
                  </a:cubicBezTo>
                  <a:lnTo>
                    <a:pt x="16362" y="10223"/>
                  </a:lnTo>
                  <a:lnTo>
                    <a:pt x="16362" y="10223"/>
                  </a:lnTo>
                  <a:cubicBezTo>
                    <a:pt x="16099" y="10422"/>
                    <a:pt x="15827" y="10609"/>
                    <a:pt x="15558" y="10799"/>
                  </a:cubicBezTo>
                  <a:cubicBezTo>
                    <a:pt x="15419" y="10899"/>
                    <a:pt x="15279" y="10997"/>
                    <a:pt x="15142" y="11098"/>
                  </a:cubicBezTo>
                  <a:cubicBezTo>
                    <a:pt x="15021" y="11187"/>
                    <a:pt x="14900" y="11275"/>
                    <a:pt x="14784" y="11370"/>
                  </a:cubicBezTo>
                  <a:cubicBezTo>
                    <a:pt x="14711" y="11431"/>
                    <a:pt x="14643" y="11491"/>
                    <a:pt x="14577" y="11557"/>
                  </a:cubicBezTo>
                  <a:cubicBezTo>
                    <a:pt x="14526" y="11605"/>
                    <a:pt x="14477" y="11655"/>
                    <a:pt x="14429" y="11706"/>
                  </a:cubicBezTo>
                  <a:cubicBezTo>
                    <a:pt x="14317" y="11825"/>
                    <a:pt x="14208" y="11948"/>
                    <a:pt x="14100" y="12073"/>
                  </a:cubicBezTo>
                  <a:cubicBezTo>
                    <a:pt x="13891" y="12317"/>
                    <a:pt x="13682" y="12561"/>
                    <a:pt x="13457" y="12792"/>
                  </a:cubicBezTo>
                  <a:cubicBezTo>
                    <a:pt x="13271" y="12977"/>
                    <a:pt x="13084" y="13162"/>
                    <a:pt x="12894" y="13343"/>
                  </a:cubicBezTo>
                  <a:cubicBezTo>
                    <a:pt x="12704" y="13525"/>
                    <a:pt x="12511" y="13702"/>
                    <a:pt x="12319" y="13884"/>
                  </a:cubicBezTo>
                  <a:cubicBezTo>
                    <a:pt x="12129" y="14068"/>
                    <a:pt x="11939" y="14251"/>
                    <a:pt x="11749" y="14435"/>
                  </a:cubicBezTo>
                  <a:cubicBezTo>
                    <a:pt x="11556" y="14622"/>
                    <a:pt x="11360" y="14806"/>
                    <a:pt x="11160" y="14988"/>
                  </a:cubicBezTo>
                  <a:cubicBezTo>
                    <a:pt x="11018" y="15119"/>
                    <a:pt x="10877" y="15250"/>
                    <a:pt x="10735" y="15382"/>
                  </a:cubicBezTo>
                  <a:cubicBezTo>
                    <a:pt x="10606" y="15502"/>
                    <a:pt x="10485" y="15627"/>
                    <a:pt x="10360" y="15755"/>
                  </a:cubicBezTo>
                  <a:cubicBezTo>
                    <a:pt x="10234" y="15882"/>
                    <a:pt x="10109" y="16009"/>
                    <a:pt x="9991" y="16142"/>
                  </a:cubicBezTo>
                  <a:cubicBezTo>
                    <a:pt x="9847" y="16300"/>
                    <a:pt x="9703" y="16460"/>
                    <a:pt x="9559" y="16620"/>
                  </a:cubicBezTo>
                  <a:cubicBezTo>
                    <a:pt x="9308" y="16900"/>
                    <a:pt x="9055" y="17178"/>
                    <a:pt x="8803" y="17457"/>
                  </a:cubicBezTo>
                  <a:cubicBezTo>
                    <a:pt x="8558" y="17732"/>
                    <a:pt x="8298" y="17994"/>
                    <a:pt x="8037" y="18255"/>
                  </a:cubicBezTo>
                  <a:lnTo>
                    <a:pt x="8050" y="18241"/>
                  </a:lnTo>
                  <a:lnTo>
                    <a:pt x="8050" y="18241"/>
                  </a:lnTo>
                  <a:cubicBezTo>
                    <a:pt x="7831" y="18450"/>
                    <a:pt x="7608" y="18655"/>
                    <a:pt x="7383" y="18860"/>
                  </a:cubicBezTo>
                  <a:cubicBezTo>
                    <a:pt x="7265" y="18967"/>
                    <a:pt x="7146" y="19075"/>
                    <a:pt x="7029" y="19182"/>
                  </a:cubicBezTo>
                  <a:cubicBezTo>
                    <a:pt x="6923" y="19279"/>
                    <a:pt x="6820" y="19379"/>
                    <a:pt x="6715" y="19479"/>
                  </a:cubicBezTo>
                  <a:cubicBezTo>
                    <a:pt x="6497" y="19689"/>
                    <a:pt x="6288" y="19909"/>
                    <a:pt x="6078" y="20128"/>
                  </a:cubicBezTo>
                  <a:cubicBezTo>
                    <a:pt x="5971" y="20238"/>
                    <a:pt x="5867" y="20349"/>
                    <a:pt x="5761" y="20458"/>
                  </a:cubicBezTo>
                  <a:cubicBezTo>
                    <a:pt x="5668" y="20557"/>
                    <a:pt x="5571" y="20650"/>
                    <a:pt x="5476" y="20745"/>
                  </a:cubicBezTo>
                  <a:lnTo>
                    <a:pt x="5489" y="20732"/>
                  </a:lnTo>
                  <a:lnTo>
                    <a:pt x="5489" y="20732"/>
                  </a:lnTo>
                  <a:cubicBezTo>
                    <a:pt x="5422" y="20792"/>
                    <a:pt x="5356" y="20853"/>
                    <a:pt x="5289" y="20914"/>
                  </a:cubicBezTo>
                  <a:cubicBezTo>
                    <a:pt x="5191" y="21005"/>
                    <a:pt x="5088" y="21093"/>
                    <a:pt x="4982" y="21176"/>
                  </a:cubicBezTo>
                  <a:lnTo>
                    <a:pt x="4982" y="21176"/>
                  </a:lnTo>
                  <a:cubicBezTo>
                    <a:pt x="4822" y="21298"/>
                    <a:pt x="4656" y="21409"/>
                    <a:pt x="4483" y="21513"/>
                  </a:cubicBezTo>
                  <a:lnTo>
                    <a:pt x="4488" y="21508"/>
                  </a:lnTo>
                  <a:lnTo>
                    <a:pt x="4488" y="21508"/>
                  </a:lnTo>
                  <a:cubicBezTo>
                    <a:pt x="4320" y="21603"/>
                    <a:pt x="4149" y="21690"/>
                    <a:pt x="3972" y="21766"/>
                  </a:cubicBezTo>
                  <a:cubicBezTo>
                    <a:pt x="3798" y="21839"/>
                    <a:pt x="3621" y="21902"/>
                    <a:pt x="3440" y="21956"/>
                  </a:cubicBezTo>
                  <a:cubicBezTo>
                    <a:pt x="3333" y="21988"/>
                    <a:pt x="3227" y="22019"/>
                    <a:pt x="3119" y="22051"/>
                  </a:cubicBezTo>
                  <a:cubicBezTo>
                    <a:pt x="3007" y="22078"/>
                    <a:pt x="2894" y="22105"/>
                    <a:pt x="2783" y="22133"/>
                  </a:cubicBezTo>
                  <a:cubicBezTo>
                    <a:pt x="2692" y="22155"/>
                    <a:pt x="2597" y="22174"/>
                    <a:pt x="2506" y="22192"/>
                  </a:cubicBezTo>
                  <a:cubicBezTo>
                    <a:pt x="2415" y="22211"/>
                    <a:pt x="2324" y="22230"/>
                    <a:pt x="2234" y="22246"/>
                  </a:cubicBezTo>
                  <a:cubicBezTo>
                    <a:pt x="2120" y="22265"/>
                    <a:pt x="2008" y="22287"/>
                    <a:pt x="1894" y="22303"/>
                  </a:cubicBezTo>
                  <a:lnTo>
                    <a:pt x="1913" y="22299"/>
                  </a:lnTo>
                  <a:lnTo>
                    <a:pt x="1913" y="22299"/>
                  </a:lnTo>
                  <a:cubicBezTo>
                    <a:pt x="1788" y="22317"/>
                    <a:pt x="1661" y="22334"/>
                    <a:pt x="1536" y="22353"/>
                  </a:cubicBezTo>
                  <a:lnTo>
                    <a:pt x="1555" y="22350"/>
                  </a:lnTo>
                  <a:lnTo>
                    <a:pt x="1555" y="22350"/>
                  </a:lnTo>
                  <a:cubicBezTo>
                    <a:pt x="1477" y="22361"/>
                    <a:pt x="1398" y="22366"/>
                    <a:pt x="1321" y="22374"/>
                  </a:cubicBezTo>
                  <a:cubicBezTo>
                    <a:pt x="1259" y="22380"/>
                    <a:pt x="1199" y="22386"/>
                    <a:pt x="1135" y="22390"/>
                  </a:cubicBezTo>
                  <a:cubicBezTo>
                    <a:pt x="1058" y="22394"/>
                    <a:pt x="980" y="22402"/>
                    <a:pt x="901" y="22404"/>
                  </a:cubicBezTo>
                  <a:lnTo>
                    <a:pt x="673" y="22409"/>
                  </a:lnTo>
                  <a:cubicBezTo>
                    <a:pt x="505" y="22405"/>
                    <a:pt x="338" y="22401"/>
                    <a:pt x="171" y="22386"/>
                  </a:cubicBezTo>
                  <a:cubicBezTo>
                    <a:pt x="169" y="22386"/>
                    <a:pt x="167" y="22386"/>
                    <a:pt x="165" y="22386"/>
                  </a:cubicBezTo>
                  <a:cubicBezTo>
                    <a:pt x="81" y="22386"/>
                    <a:pt x="11" y="22450"/>
                    <a:pt x="5" y="22534"/>
                  </a:cubicBezTo>
                  <a:cubicBezTo>
                    <a:pt x="0" y="22616"/>
                    <a:pt x="67" y="22698"/>
                    <a:pt x="152" y="22700"/>
                  </a:cubicBezTo>
                  <a:cubicBezTo>
                    <a:pt x="222" y="22701"/>
                    <a:pt x="291" y="22702"/>
                    <a:pt x="360" y="22702"/>
                  </a:cubicBezTo>
                  <a:cubicBezTo>
                    <a:pt x="388" y="22702"/>
                    <a:pt x="416" y="22702"/>
                    <a:pt x="444" y="22701"/>
                  </a:cubicBezTo>
                  <a:cubicBezTo>
                    <a:pt x="637" y="22701"/>
                    <a:pt x="830" y="22697"/>
                    <a:pt x="1021" y="22684"/>
                  </a:cubicBezTo>
                  <a:cubicBezTo>
                    <a:pt x="1093" y="22679"/>
                    <a:pt x="1166" y="22678"/>
                    <a:pt x="1237" y="22670"/>
                  </a:cubicBezTo>
                  <a:lnTo>
                    <a:pt x="1498" y="22643"/>
                  </a:lnTo>
                  <a:cubicBezTo>
                    <a:pt x="1642" y="22625"/>
                    <a:pt x="1784" y="22603"/>
                    <a:pt x="1927" y="22583"/>
                  </a:cubicBezTo>
                  <a:lnTo>
                    <a:pt x="1927" y="22583"/>
                  </a:lnTo>
                  <a:lnTo>
                    <a:pt x="1919" y="22584"/>
                  </a:lnTo>
                  <a:lnTo>
                    <a:pt x="1919" y="22584"/>
                  </a:lnTo>
                  <a:lnTo>
                    <a:pt x="1948" y="22580"/>
                  </a:lnTo>
                  <a:cubicBezTo>
                    <a:pt x="2052" y="22565"/>
                    <a:pt x="2155" y="22545"/>
                    <a:pt x="2258" y="22527"/>
                  </a:cubicBezTo>
                  <a:cubicBezTo>
                    <a:pt x="2327" y="22516"/>
                    <a:pt x="2396" y="22504"/>
                    <a:pt x="2465" y="22489"/>
                  </a:cubicBezTo>
                  <a:cubicBezTo>
                    <a:pt x="2571" y="22467"/>
                    <a:pt x="2680" y="22450"/>
                    <a:pt x="2787" y="22424"/>
                  </a:cubicBezTo>
                  <a:lnTo>
                    <a:pt x="3083" y="22352"/>
                  </a:lnTo>
                  <a:cubicBezTo>
                    <a:pt x="3160" y="22333"/>
                    <a:pt x="3234" y="22312"/>
                    <a:pt x="3309" y="22291"/>
                  </a:cubicBezTo>
                  <a:cubicBezTo>
                    <a:pt x="3409" y="22261"/>
                    <a:pt x="3508" y="22236"/>
                    <a:pt x="3606" y="22203"/>
                  </a:cubicBezTo>
                  <a:cubicBezTo>
                    <a:pt x="3844" y="22128"/>
                    <a:pt x="4077" y="22038"/>
                    <a:pt x="4301" y="21932"/>
                  </a:cubicBezTo>
                  <a:cubicBezTo>
                    <a:pt x="4504" y="21834"/>
                    <a:pt x="4700" y="21723"/>
                    <a:pt x="4887" y="21597"/>
                  </a:cubicBezTo>
                  <a:cubicBezTo>
                    <a:pt x="5297" y="21318"/>
                    <a:pt x="5660" y="20976"/>
                    <a:pt x="6002" y="20618"/>
                  </a:cubicBezTo>
                  <a:cubicBezTo>
                    <a:pt x="6269" y="20339"/>
                    <a:pt x="6539" y="20061"/>
                    <a:pt x="6812" y="19784"/>
                  </a:cubicBezTo>
                  <a:lnTo>
                    <a:pt x="6812" y="19784"/>
                  </a:lnTo>
                  <a:cubicBezTo>
                    <a:pt x="6922" y="19679"/>
                    <a:pt x="7028" y="19573"/>
                    <a:pt x="7140" y="19472"/>
                  </a:cubicBezTo>
                  <a:cubicBezTo>
                    <a:pt x="7266" y="19355"/>
                    <a:pt x="7395" y="19238"/>
                    <a:pt x="7523" y="19122"/>
                  </a:cubicBezTo>
                  <a:cubicBezTo>
                    <a:pt x="7806" y="18867"/>
                    <a:pt x="8088" y="18611"/>
                    <a:pt x="8357" y="18342"/>
                  </a:cubicBezTo>
                  <a:cubicBezTo>
                    <a:pt x="8493" y="18206"/>
                    <a:pt x="8631" y="18070"/>
                    <a:pt x="8762" y="17929"/>
                  </a:cubicBezTo>
                  <a:cubicBezTo>
                    <a:pt x="8894" y="17788"/>
                    <a:pt x="9025" y="17645"/>
                    <a:pt x="9153" y="17501"/>
                  </a:cubicBezTo>
                  <a:cubicBezTo>
                    <a:pt x="9410" y="17218"/>
                    <a:pt x="9666" y="16936"/>
                    <a:pt x="9923" y="16653"/>
                  </a:cubicBezTo>
                  <a:cubicBezTo>
                    <a:pt x="10040" y="16525"/>
                    <a:pt x="10155" y="16393"/>
                    <a:pt x="10276" y="16267"/>
                  </a:cubicBezTo>
                  <a:cubicBezTo>
                    <a:pt x="10412" y="16124"/>
                    <a:pt x="10549" y="15982"/>
                    <a:pt x="10687" y="15841"/>
                  </a:cubicBezTo>
                  <a:cubicBezTo>
                    <a:pt x="10847" y="15684"/>
                    <a:pt x="11007" y="15529"/>
                    <a:pt x="11172" y="15379"/>
                  </a:cubicBezTo>
                  <a:cubicBezTo>
                    <a:pt x="11357" y="15209"/>
                    <a:pt x="11540" y="15043"/>
                    <a:pt x="11722" y="14874"/>
                  </a:cubicBezTo>
                  <a:cubicBezTo>
                    <a:pt x="11990" y="14622"/>
                    <a:pt x="12253" y="14365"/>
                    <a:pt x="12520" y="14114"/>
                  </a:cubicBezTo>
                  <a:cubicBezTo>
                    <a:pt x="12781" y="13867"/>
                    <a:pt x="13049" y="13625"/>
                    <a:pt x="13305" y="13371"/>
                  </a:cubicBezTo>
                  <a:cubicBezTo>
                    <a:pt x="13430" y="13248"/>
                    <a:pt x="13556" y="13126"/>
                    <a:pt x="13679" y="13001"/>
                  </a:cubicBezTo>
                  <a:cubicBezTo>
                    <a:pt x="13809" y="12868"/>
                    <a:pt x="13935" y="12732"/>
                    <a:pt x="14059" y="12591"/>
                  </a:cubicBezTo>
                  <a:cubicBezTo>
                    <a:pt x="14174" y="12461"/>
                    <a:pt x="14284" y="12330"/>
                    <a:pt x="14401" y="12195"/>
                  </a:cubicBezTo>
                  <a:cubicBezTo>
                    <a:pt x="14516" y="12062"/>
                    <a:pt x="14637" y="11934"/>
                    <a:pt x="14762" y="11807"/>
                  </a:cubicBezTo>
                  <a:cubicBezTo>
                    <a:pt x="14811" y="11758"/>
                    <a:pt x="14862" y="11709"/>
                    <a:pt x="14915" y="11663"/>
                  </a:cubicBezTo>
                  <a:cubicBezTo>
                    <a:pt x="14961" y="11625"/>
                    <a:pt x="15007" y="11589"/>
                    <a:pt x="15053" y="11551"/>
                  </a:cubicBezTo>
                  <a:cubicBezTo>
                    <a:pt x="15259" y="11394"/>
                    <a:pt x="15469" y="11242"/>
                    <a:pt x="15681" y="11090"/>
                  </a:cubicBezTo>
                  <a:cubicBezTo>
                    <a:pt x="15970" y="10884"/>
                    <a:pt x="16262" y="10683"/>
                    <a:pt x="16544" y="10470"/>
                  </a:cubicBezTo>
                  <a:cubicBezTo>
                    <a:pt x="16843" y="10239"/>
                    <a:pt x="17127" y="9988"/>
                    <a:pt x="17393" y="9721"/>
                  </a:cubicBezTo>
                  <a:cubicBezTo>
                    <a:pt x="17518" y="9599"/>
                    <a:pt x="17632" y="9466"/>
                    <a:pt x="17744" y="9332"/>
                  </a:cubicBezTo>
                  <a:cubicBezTo>
                    <a:pt x="17858" y="9197"/>
                    <a:pt x="17970" y="9064"/>
                    <a:pt x="18086" y="8933"/>
                  </a:cubicBezTo>
                  <a:cubicBezTo>
                    <a:pt x="18322" y="8667"/>
                    <a:pt x="18563" y="8405"/>
                    <a:pt x="18814" y="8154"/>
                  </a:cubicBezTo>
                  <a:cubicBezTo>
                    <a:pt x="18984" y="7991"/>
                    <a:pt x="19154" y="7828"/>
                    <a:pt x="19322" y="7660"/>
                  </a:cubicBezTo>
                  <a:lnTo>
                    <a:pt x="19322" y="7660"/>
                  </a:lnTo>
                  <a:cubicBezTo>
                    <a:pt x="19317" y="7665"/>
                    <a:pt x="19313" y="7669"/>
                    <a:pt x="19310" y="7674"/>
                  </a:cubicBezTo>
                  <a:cubicBezTo>
                    <a:pt x="19327" y="7655"/>
                    <a:pt x="19346" y="7636"/>
                    <a:pt x="19365" y="7617"/>
                  </a:cubicBezTo>
                  <a:lnTo>
                    <a:pt x="19365" y="7617"/>
                  </a:lnTo>
                  <a:lnTo>
                    <a:pt x="19352" y="7631"/>
                  </a:lnTo>
                  <a:cubicBezTo>
                    <a:pt x="19373" y="7609"/>
                    <a:pt x="19395" y="7589"/>
                    <a:pt x="19417" y="7567"/>
                  </a:cubicBezTo>
                  <a:lnTo>
                    <a:pt x="19417" y="7567"/>
                  </a:lnTo>
                  <a:lnTo>
                    <a:pt x="19413" y="7571"/>
                  </a:lnTo>
                  <a:cubicBezTo>
                    <a:pt x="19718" y="7269"/>
                    <a:pt x="20038" y="6978"/>
                    <a:pt x="20366" y="6699"/>
                  </a:cubicBezTo>
                  <a:cubicBezTo>
                    <a:pt x="20544" y="6547"/>
                    <a:pt x="20725" y="6400"/>
                    <a:pt x="20905" y="6251"/>
                  </a:cubicBezTo>
                  <a:cubicBezTo>
                    <a:pt x="20983" y="6186"/>
                    <a:pt x="21057" y="6116"/>
                    <a:pt x="21132" y="6048"/>
                  </a:cubicBezTo>
                  <a:lnTo>
                    <a:pt x="21273" y="5919"/>
                  </a:lnTo>
                  <a:cubicBezTo>
                    <a:pt x="21336" y="5860"/>
                    <a:pt x="21396" y="5795"/>
                    <a:pt x="21458" y="5733"/>
                  </a:cubicBezTo>
                  <a:cubicBezTo>
                    <a:pt x="21463" y="5729"/>
                    <a:pt x="21467" y="5724"/>
                    <a:pt x="21472" y="5719"/>
                  </a:cubicBezTo>
                  <a:cubicBezTo>
                    <a:pt x="21527" y="5665"/>
                    <a:pt x="21575" y="5607"/>
                    <a:pt x="21627" y="5548"/>
                  </a:cubicBezTo>
                  <a:cubicBezTo>
                    <a:pt x="21678" y="5491"/>
                    <a:pt x="21725" y="5433"/>
                    <a:pt x="21774" y="5374"/>
                  </a:cubicBezTo>
                  <a:cubicBezTo>
                    <a:pt x="21869" y="5263"/>
                    <a:pt x="21963" y="5146"/>
                    <a:pt x="22053" y="5034"/>
                  </a:cubicBezTo>
                  <a:cubicBezTo>
                    <a:pt x="22145" y="4921"/>
                    <a:pt x="22237" y="4811"/>
                    <a:pt x="22328" y="4698"/>
                  </a:cubicBezTo>
                  <a:cubicBezTo>
                    <a:pt x="22416" y="4592"/>
                    <a:pt x="22509" y="4489"/>
                    <a:pt x="22604" y="4389"/>
                  </a:cubicBezTo>
                  <a:cubicBezTo>
                    <a:pt x="22681" y="4313"/>
                    <a:pt x="22759" y="4241"/>
                    <a:pt x="22841" y="4171"/>
                  </a:cubicBezTo>
                  <a:cubicBezTo>
                    <a:pt x="22933" y="4093"/>
                    <a:pt x="23028" y="4017"/>
                    <a:pt x="23123" y="3941"/>
                  </a:cubicBezTo>
                  <a:cubicBezTo>
                    <a:pt x="23281" y="3827"/>
                    <a:pt x="23440" y="3713"/>
                    <a:pt x="23604" y="3607"/>
                  </a:cubicBezTo>
                  <a:cubicBezTo>
                    <a:pt x="23764" y="3505"/>
                    <a:pt x="23929" y="3406"/>
                    <a:pt x="24090" y="3307"/>
                  </a:cubicBezTo>
                  <a:cubicBezTo>
                    <a:pt x="24407" y="3115"/>
                    <a:pt x="24728" y="2931"/>
                    <a:pt x="25045" y="2743"/>
                  </a:cubicBezTo>
                  <a:cubicBezTo>
                    <a:pt x="25352" y="2558"/>
                    <a:pt x="25659" y="2373"/>
                    <a:pt x="25953" y="2167"/>
                  </a:cubicBezTo>
                  <a:cubicBezTo>
                    <a:pt x="26117" y="2053"/>
                    <a:pt x="26278" y="1937"/>
                    <a:pt x="26441" y="1825"/>
                  </a:cubicBezTo>
                  <a:cubicBezTo>
                    <a:pt x="26528" y="1765"/>
                    <a:pt x="26617" y="1706"/>
                    <a:pt x="26705" y="1649"/>
                  </a:cubicBezTo>
                  <a:cubicBezTo>
                    <a:pt x="26770" y="1607"/>
                    <a:pt x="26837" y="1567"/>
                    <a:pt x="26903" y="1528"/>
                  </a:cubicBezTo>
                  <a:lnTo>
                    <a:pt x="26903" y="1528"/>
                  </a:lnTo>
                  <a:cubicBezTo>
                    <a:pt x="26903" y="1528"/>
                    <a:pt x="26902" y="1529"/>
                    <a:pt x="26902" y="1529"/>
                  </a:cubicBezTo>
                  <a:cubicBezTo>
                    <a:pt x="26904" y="1528"/>
                    <a:pt x="26906" y="1527"/>
                    <a:pt x="26908" y="1525"/>
                  </a:cubicBezTo>
                  <a:lnTo>
                    <a:pt x="26908" y="1525"/>
                  </a:lnTo>
                  <a:cubicBezTo>
                    <a:pt x="26907" y="1526"/>
                    <a:pt x="26905" y="1527"/>
                    <a:pt x="26903" y="1528"/>
                  </a:cubicBezTo>
                  <a:lnTo>
                    <a:pt x="26903" y="1528"/>
                  </a:lnTo>
                  <a:cubicBezTo>
                    <a:pt x="26906" y="1527"/>
                    <a:pt x="26910" y="1525"/>
                    <a:pt x="26912" y="1523"/>
                  </a:cubicBezTo>
                  <a:lnTo>
                    <a:pt x="26912" y="1523"/>
                  </a:lnTo>
                  <a:cubicBezTo>
                    <a:pt x="26911" y="1524"/>
                    <a:pt x="26909" y="1525"/>
                    <a:pt x="26908" y="1525"/>
                  </a:cubicBezTo>
                  <a:lnTo>
                    <a:pt x="26908" y="1525"/>
                  </a:lnTo>
                  <a:cubicBezTo>
                    <a:pt x="26910" y="1524"/>
                    <a:pt x="26911" y="1524"/>
                    <a:pt x="26913" y="1523"/>
                  </a:cubicBezTo>
                  <a:lnTo>
                    <a:pt x="26913" y="1523"/>
                  </a:lnTo>
                  <a:cubicBezTo>
                    <a:pt x="26913" y="1523"/>
                    <a:pt x="26913" y="1523"/>
                    <a:pt x="26912" y="1523"/>
                  </a:cubicBezTo>
                  <a:lnTo>
                    <a:pt x="26912" y="1523"/>
                  </a:lnTo>
                  <a:cubicBezTo>
                    <a:pt x="27034" y="1455"/>
                    <a:pt x="27155" y="1388"/>
                    <a:pt x="27280" y="1325"/>
                  </a:cubicBezTo>
                  <a:cubicBezTo>
                    <a:pt x="27337" y="1295"/>
                    <a:pt x="27397" y="1265"/>
                    <a:pt x="27456" y="1238"/>
                  </a:cubicBezTo>
                  <a:cubicBezTo>
                    <a:pt x="27521" y="1209"/>
                    <a:pt x="27586" y="1181"/>
                    <a:pt x="27649" y="1151"/>
                  </a:cubicBezTo>
                  <a:cubicBezTo>
                    <a:pt x="27772" y="1103"/>
                    <a:pt x="27897" y="1056"/>
                    <a:pt x="28021" y="1013"/>
                  </a:cubicBezTo>
                  <a:cubicBezTo>
                    <a:pt x="28144" y="972"/>
                    <a:pt x="28268" y="935"/>
                    <a:pt x="28393" y="899"/>
                  </a:cubicBezTo>
                  <a:cubicBezTo>
                    <a:pt x="28766" y="804"/>
                    <a:pt x="29142" y="718"/>
                    <a:pt x="29520" y="639"/>
                  </a:cubicBezTo>
                  <a:cubicBezTo>
                    <a:pt x="29696" y="603"/>
                    <a:pt x="29871" y="565"/>
                    <a:pt x="30047" y="533"/>
                  </a:cubicBezTo>
                  <a:cubicBezTo>
                    <a:pt x="30237" y="497"/>
                    <a:pt x="30427" y="465"/>
                    <a:pt x="30617" y="434"/>
                  </a:cubicBezTo>
                  <a:cubicBezTo>
                    <a:pt x="30758" y="415"/>
                    <a:pt x="30897" y="394"/>
                    <a:pt x="31038" y="378"/>
                  </a:cubicBezTo>
                  <a:cubicBezTo>
                    <a:pt x="31198" y="362"/>
                    <a:pt x="31358" y="345"/>
                    <a:pt x="31518" y="334"/>
                  </a:cubicBezTo>
                  <a:cubicBezTo>
                    <a:pt x="31600" y="327"/>
                    <a:pt x="31684" y="320"/>
                    <a:pt x="31766" y="316"/>
                  </a:cubicBezTo>
                  <a:lnTo>
                    <a:pt x="32043" y="304"/>
                  </a:lnTo>
                  <a:cubicBezTo>
                    <a:pt x="32183" y="297"/>
                    <a:pt x="32323" y="297"/>
                    <a:pt x="32461" y="296"/>
                  </a:cubicBezTo>
                  <a:cubicBezTo>
                    <a:pt x="32754" y="296"/>
                    <a:pt x="33045" y="297"/>
                    <a:pt x="33337" y="302"/>
                  </a:cubicBezTo>
                  <a:cubicBezTo>
                    <a:pt x="33419" y="302"/>
                    <a:pt x="33500" y="302"/>
                    <a:pt x="33580" y="305"/>
                  </a:cubicBezTo>
                  <a:cubicBezTo>
                    <a:pt x="33656" y="310"/>
                    <a:pt x="33732" y="310"/>
                    <a:pt x="33808" y="316"/>
                  </a:cubicBezTo>
                  <a:cubicBezTo>
                    <a:pt x="33887" y="324"/>
                    <a:pt x="33967" y="327"/>
                    <a:pt x="34046" y="339"/>
                  </a:cubicBezTo>
                  <a:cubicBezTo>
                    <a:pt x="34119" y="348"/>
                    <a:pt x="34191" y="358"/>
                    <a:pt x="34264" y="365"/>
                  </a:cubicBezTo>
                  <a:lnTo>
                    <a:pt x="34256" y="365"/>
                  </a:lnTo>
                  <a:cubicBezTo>
                    <a:pt x="34324" y="378"/>
                    <a:pt x="34394" y="389"/>
                    <a:pt x="34464" y="402"/>
                  </a:cubicBezTo>
                  <a:cubicBezTo>
                    <a:pt x="34514" y="410"/>
                    <a:pt x="34565" y="424"/>
                    <a:pt x="34616" y="437"/>
                  </a:cubicBezTo>
                  <a:cubicBezTo>
                    <a:pt x="34711" y="465"/>
                    <a:pt x="34806" y="495"/>
                    <a:pt x="34899" y="530"/>
                  </a:cubicBezTo>
                  <a:lnTo>
                    <a:pt x="34935" y="546"/>
                  </a:lnTo>
                  <a:lnTo>
                    <a:pt x="34965" y="563"/>
                  </a:lnTo>
                  <a:lnTo>
                    <a:pt x="34986" y="581"/>
                  </a:lnTo>
                  <a:cubicBezTo>
                    <a:pt x="34988" y="584"/>
                    <a:pt x="34989" y="586"/>
                    <a:pt x="34992" y="587"/>
                  </a:cubicBezTo>
                  <a:cubicBezTo>
                    <a:pt x="35007" y="658"/>
                    <a:pt x="35067" y="711"/>
                    <a:pt x="35140" y="717"/>
                  </a:cubicBezTo>
                  <a:cubicBezTo>
                    <a:pt x="35142" y="717"/>
                    <a:pt x="35144" y="717"/>
                    <a:pt x="35146" y="717"/>
                  </a:cubicBezTo>
                  <a:cubicBezTo>
                    <a:pt x="35230" y="717"/>
                    <a:pt x="35301" y="653"/>
                    <a:pt x="35306" y="568"/>
                  </a:cubicBezTo>
                  <a:cubicBezTo>
                    <a:pt x="35309" y="524"/>
                    <a:pt x="35298" y="479"/>
                    <a:pt x="35276" y="443"/>
                  </a:cubicBezTo>
                  <a:cubicBezTo>
                    <a:pt x="35254" y="408"/>
                    <a:pt x="35228" y="377"/>
                    <a:pt x="35197" y="350"/>
                  </a:cubicBezTo>
                  <a:cubicBezTo>
                    <a:pt x="35179" y="335"/>
                    <a:pt x="35160" y="323"/>
                    <a:pt x="35143" y="308"/>
                  </a:cubicBezTo>
                  <a:cubicBezTo>
                    <a:pt x="35121" y="296"/>
                    <a:pt x="35100" y="283"/>
                    <a:pt x="35078" y="270"/>
                  </a:cubicBezTo>
                  <a:cubicBezTo>
                    <a:pt x="35035" y="248"/>
                    <a:pt x="34992" y="232"/>
                    <a:pt x="34948" y="220"/>
                  </a:cubicBezTo>
                  <a:lnTo>
                    <a:pt x="34837" y="185"/>
                  </a:lnTo>
                  <a:cubicBezTo>
                    <a:pt x="34788" y="171"/>
                    <a:pt x="34737" y="155"/>
                    <a:pt x="34687" y="144"/>
                  </a:cubicBezTo>
                  <a:cubicBezTo>
                    <a:pt x="34633" y="131"/>
                    <a:pt x="34579" y="117"/>
                    <a:pt x="34527" y="107"/>
                  </a:cubicBezTo>
                  <a:cubicBezTo>
                    <a:pt x="34462" y="98"/>
                    <a:pt x="34399" y="87"/>
                    <a:pt x="34335" y="76"/>
                  </a:cubicBezTo>
                  <a:cubicBezTo>
                    <a:pt x="34288" y="69"/>
                    <a:pt x="34237" y="63"/>
                    <a:pt x="34191" y="58"/>
                  </a:cubicBezTo>
                  <a:cubicBezTo>
                    <a:pt x="34145" y="52"/>
                    <a:pt x="34100" y="44"/>
                    <a:pt x="34054" y="41"/>
                  </a:cubicBezTo>
                  <a:cubicBezTo>
                    <a:pt x="33929" y="30"/>
                    <a:pt x="33805" y="20"/>
                    <a:pt x="33682" y="14"/>
                  </a:cubicBezTo>
                  <a:cubicBezTo>
                    <a:pt x="33566" y="9"/>
                    <a:pt x="33449" y="8"/>
                    <a:pt x="33333" y="6"/>
                  </a:cubicBezTo>
                  <a:cubicBezTo>
                    <a:pt x="33115" y="5"/>
                    <a:pt x="32896" y="1"/>
                    <a:pt x="32678" y="1"/>
                  </a:cubicBezTo>
                  <a:cubicBezTo>
                    <a:pt x="32618" y="1"/>
                    <a:pt x="32558" y="1"/>
                    <a:pt x="32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3" name="Google Shape;14013;p25"/>
            <p:cNvSpPr/>
            <p:nvPr/>
          </p:nvSpPr>
          <p:spPr>
            <a:xfrm>
              <a:off x="4607009" y="1286585"/>
              <a:ext cx="19849" cy="40203"/>
            </a:xfrm>
            <a:custGeom>
              <a:avLst/>
              <a:gdLst/>
              <a:ahLst/>
              <a:cxnLst/>
              <a:rect l="l" t="t" r="r" b="b"/>
              <a:pathLst>
                <a:path w="590" h="1195" extrusionOk="0">
                  <a:moveTo>
                    <a:pt x="46" y="260"/>
                  </a:moveTo>
                  <a:lnTo>
                    <a:pt x="46" y="260"/>
                  </a:lnTo>
                  <a:cubicBezTo>
                    <a:pt x="51" y="266"/>
                    <a:pt x="56" y="272"/>
                    <a:pt x="63" y="277"/>
                  </a:cubicBezTo>
                  <a:lnTo>
                    <a:pt x="50" y="266"/>
                  </a:lnTo>
                  <a:cubicBezTo>
                    <a:pt x="49" y="264"/>
                    <a:pt x="47" y="262"/>
                    <a:pt x="46" y="260"/>
                  </a:cubicBezTo>
                  <a:close/>
                  <a:moveTo>
                    <a:pt x="70" y="317"/>
                  </a:moveTo>
                  <a:cubicBezTo>
                    <a:pt x="70" y="318"/>
                    <a:pt x="70" y="318"/>
                    <a:pt x="71" y="318"/>
                  </a:cubicBezTo>
                  <a:cubicBezTo>
                    <a:pt x="70" y="318"/>
                    <a:pt x="70" y="318"/>
                    <a:pt x="70" y="317"/>
                  </a:cubicBezTo>
                  <a:close/>
                  <a:moveTo>
                    <a:pt x="174" y="0"/>
                  </a:moveTo>
                  <a:cubicBezTo>
                    <a:pt x="121" y="0"/>
                    <a:pt x="67" y="27"/>
                    <a:pt x="37" y="72"/>
                  </a:cubicBezTo>
                  <a:cubicBezTo>
                    <a:pt x="0" y="126"/>
                    <a:pt x="2" y="196"/>
                    <a:pt x="37" y="248"/>
                  </a:cubicBezTo>
                  <a:lnTo>
                    <a:pt x="37" y="248"/>
                  </a:lnTo>
                  <a:cubicBezTo>
                    <a:pt x="49" y="271"/>
                    <a:pt x="59" y="295"/>
                    <a:pt x="70" y="317"/>
                  </a:cubicBezTo>
                  <a:lnTo>
                    <a:pt x="70" y="317"/>
                  </a:lnTo>
                  <a:cubicBezTo>
                    <a:pt x="69" y="314"/>
                    <a:pt x="67" y="310"/>
                    <a:pt x="66" y="306"/>
                  </a:cubicBezTo>
                  <a:lnTo>
                    <a:pt x="66" y="306"/>
                  </a:lnTo>
                  <a:cubicBezTo>
                    <a:pt x="77" y="331"/>
                    <a:pt x="86" y="355"/>
                    <a:pt x="97" y="380"/>
                  </a:cubicBezTo>
                  <a:cubicBezTo>
                    <a:pt x="134" y="474"/>
                    <a:pt x="164" y="570"/>
                    <a:pt x="191" y="668"/>
                  </a:cubicBezTo>
                  <a:cubicBezTo>
                    <a:pt x="227" y="803"/>
                    <a:pt x="256" y="937"/>
                    <a:pt x="281" y="1075"/>
                  </a:cubicBezTo>
                  <a:lnTo>
                    <a:pt x="279" y="1075"/>
                  </a:lnTo>
                  <a:cubicBezTo>
                    <a:pt x="295" y="1145"/>
                    <a:pt x="358" y="1194"/>
                    <a:pt x="427" y="1194"/>
                  </a:cubicBezTo>
                  <a:cubicBezTo>
                    <a:pt x="437" y="1194"/>
                    <a:pt x="448" y="1193"/>
                    <a:pt x="458" y="1191"/>
                  </a:cubicBezTo>
                  <a:cubicBezTo>
                    <a:pt x="539" y="1173"/>
                    <a:pt x="590" y="1094"/>
                    <a:pt x="575" y="1013"/>
                  </a:cubicBezTo>
                  <a:cubicBezTo>
                    <a:pt x="547" y="863"/>
                    <a:pt x="518" y="714"/>
                    <a:pt x="477" y="567"/>
                  </a:cubicBezTo>
                  <a:lnTo>
                    <a:pt x="477" y="567"/>
                  </a:lnTo>
                  <a:lnTo>
                    <a:pt x="479" y="572"/>
                  </a:lnTo>
                  <a:cubicBezTo>
                    <a:pt x="468" y="534"/>
                    <a:pt x="458" y="496"/>
                    <a:pt x="447" y="458"/>
                  </a:cubicBezTo>
                  <a:lnTo>
                    <a:pt x="447" y="458"/>
                  </a:lnTo>
                  <a:cubicBezTo>
                    <a:pt x="449" y="464"/>
                    <a:pt x="450" y="470"/>
                    <a:pt x="452" y="477"/>
                  </a:cubicBezTo>
                  <a:cubicBezTo>
                    <a:pt x="433" y="406"/>
                    <a:pt x="412" y="334"/>
                    <a:pt x="386" y="266"/>
                  </a:cubicBezTo>
                  <a:cubicBezTo>
                    <a:pt x="373" y="230"/>
                    <a:pt x="360" y="195"/>
                    <a:pt x="344" y="160"/>
                  </a:cubicBezTo>
                  <a:cubicBezTo>
                    <a:pt x="324" y="110"/>
                    <a:pt x="305" y="64"/>
                    <a:pt x="260" y="29"/>
                  </a:cubicBezTo>
                  <a:cubicBezTo>
                    <a:pt x="235" y="9"/>
                    <a:pt x="205" y="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4" name="Google Shape;14014;p25"/>
            <p:cNvSpPr/>
            <p:nvPr/>
          </p:nvSpPr>
          <p:spPr>
            <a:xfrm>
              <a:off x="4822632" y="942342"/>
              <a:ext cx="60086" cy="100894"/>
            </a:xfrm>
            <a:custGeom>
              <a:avLst/>
              <a:gdLst/>
              <a:ahLst/>
              <a:cxnLst/>
              <a:rect l="l" t="t" r="r" b="b"/>
              <a:pathLst>
                <a:path w="1786" h="2999" extrusionOk="0">
                  <a:moveTo>
                    <a:pt x="1584" y="1"/>
                  </a:moveTo>
                  <a:cubicBezTo>
                    <a:pt x="1545" y="1"/>
                    <a:pt x="1504" y="17"/>
                    <a:pt x="1470" y="54"/>
                  </a:cubicBezTo>
                  <a:cubicBezTo>
                    <a:pt x="1451" y="79"/>
                    <a:pt x="1436" y="106"/>
                    <a:pt x="1424" y="134"/>
                  </a:cubicBezTo>
                  <a:cubicBezTo>
                    <a:pt x="1410" y="166"/>
                    <a:pt x="1394" y="198"/>
                    <a:pt x="1377" y="229"/>
                  </a:cubicBezTo>
                  <a:cubicBezTo>
                    <a:pt x="1337" y="296"/>
                    <a:pt x="1293" y="358"/>
                    <a:pt x="1246" y="421"/>
                  </a:cubicBezTo>
                  <a:cubicBezTo>
                    <a:pt x="1185" y="497"/>
                    <a:pt x="1125" y="570"/>
                    <a:pt x="1056" y="643"/>
                  </a:cubicBezTo>
                  <a:cubicBezTo>
                    <a:pt x="986" y="715"/>
                    <a:pt x="915" y="787"/>
                    <a:pt x="844" y="859"/>
                  </a:cubicBezTo>
                  <a:lnTo>
                    <a:pt x="842" y="861"/>
                  </a:lnTo>
                  <a:lnTo>
                    <a:pt x="842" y="861"/>
                  </a:lnTo>
                  <a:cubicBezTo>
                    <a:pt x="730" y="967"/>
                    <a:pt x="617" y="1073"/>
                    <a:pt x="498" y="1171"/>
                  </a:cubicBezTo>
                  <a:cubicBezTo>
                    <a:pt x="378" y="1271"/>
                    <a:pt x="258" y="1369"/>
                    <a:pt x="134" y="1464"/>
                  </a:cubicBezTo>
                  <a:cubicBezTo>
                    <a:pt x="118" y="1477"/>
                    <a:pt x="103" y="1488"/>
                    <a:pt x="85" y="1501"/>
                  </a:cubicBezTo>
                  <a:cubicBezTo>
                    <a:pt x="47" y="1523"/>
                    <a:pt x="20" y="1561"/>
                    <a:pt x="12" y="1605"/>
                  </a:cubicBezTo>
                  <a:cubicBezTo>
                    <a:pt x="12" y="1613"/>
                    <a:pt x="11" y="1619"/>
                    <a:pt x="9" y="1627"/>
                  </a:cubicBezTo>
                  <a:cubicBezTo>
                    <a:pt x="1" y="1722"/>
                    <a:pt x="86" y="1795"/>
                    <a:pt x="172" y="1795"/>
                  </a:cubicBezTo>
                  <a:cubicBezTo>
                    <a:pt x="201" y="1795"/>
                    <a:pt x="230" y="1786"/>
                    <a:pt x="256" y="1768"/>
                  </a:cubicBezTo>
                  <a:cubicBezTo>
                    <a:pt x="288" y="1746"/>
                    <a:pt x="318" y="1719"/>
                    <a:pt x="350" y="1695"/>
                  </a:cubicBezTo>
                  <a:cubicBezTo>
                    <a:pt x="606" y="1488"/>
                    <a:pt x="850" y="1269"/>
                    <a:pt x="1083" y="1037"/>
                  </a:cubicBezTo>
                  <a:lnTo>
                    <a:pt x="1174" y="943"/>
                  </a:lnTo>
                  <a:lnTo>
                    <a:pt x="1174" y="943"/>
                  </a:lnTo>
                  <a:cubicBezTo>
                    <a:pt x="1144" y="1059"/>
                    <a:pt x="1119" y="1174"/>
                    <a:pt x="1094" y="1290"/>
                  </a:cubicBezTo>
                  <a:cubicBezTo>
                    <a:pt x="1076" y="1372"/>
                    <a:pt x="1056" y="1456"/>
                    <a:pt x="1040" y="1540"/>
                  </a:cubicBezTo>
                  <a:cubicBezTo>
                    <a:pt x="1022" y="1633"/>
                    <a:pt x="1007" y="1727"/>
                    <a:pt x="989" y="1820"/>
                  </a:cubicBezTo>
                  <a:cubicBezTo>
                    <a:pt x="975" y="1903"/>
                    <a:pt x="965" y="1987"/>
                    <a:pt x="953" y="2069"/>
                  </a:cubicBezTo>
                  <a:cubicBezTo>
                    <a:pt x="942" y="2146"/>
                    <a:pt x="931" y="2222"/>
                    <a:pt x="921" y="2300"/>
                  </a:cubicBezTo>
                  <a:cubicBezTo>
                    <a:pt x="900" y="2477"/>
                    <a:pt x="874" y="2656"/>
                    <a:pt x="874" y="2835"/>
                  </a:cubicBezTo>
                  <a:cubicBezTo>
                    <a:pt x="872" y="2882"/>
                    <a:pt x="891" y="2928"/>
                    <a:pt x="926" y="2960"/>
                  </a:cubicBezTo>
                  <a:cubicBezTo>
                    <a:pt x="954" y="2984"/>
                    <a:pt x="989" y="2998"/>
                    <a:pt x="1027" y="2998"/>
                  </a:cubicBezTo>
                  <a:lnTo>
                    <a:pt x="1040" y="2998"/>
                  </a:lnTo>
                  <a:cubicBezTo>
                    <a:pt x="1124" y="2992"/>
                    <a:pt x="1187" y="2917"/>
                    <a:pt x="1182" y="2832"/>
                  </a:cubicBezTo>
                  <a:cubicBezTo>
                    <a:pt x="1181" y="2814"/>
                    <a:pt x="1179" y="2797"/>
                    <a:pt x="1179" y="2778"/>
                  </a:cubicBezTo>
                  <a:cubicBezTo>
                    <a:pt x="1185" y="2556"/>
                    <a:pt x="1211" y="2338"/>
                    <a:pt x="1238" y="2118"/>
                  </a:cubicBezTo>
                  <a:cubicBezTo>
                    <a:pt x="1266" y="1934"/>
                    <a:pt x="1291" y="1749"/>
                    <a:pt x="1331" y="1567"/>
                  </a:cubicBezTo>
                  <a:cubicBezTo>
                    <a:pt x="1353" y="1467"/>
                    <a:pt x="1372" y="1366"/>
                    <a:pt x="1398" y="1265"/>
                  </a:cubicBezTo>
                  <a:cubicBezTo>
                    <a:pt x="1421" y="1170"/>
                    <a:pt x="1445" y="1075"/>
                    <a:pt x="1469" y="980"/>
                  </a:cubicBezTo>
                  <a:cubicBezTo>
                    <a:pt x="1502" y="866"/>
                    <a:pt x="1532" y="752"/>
                    <a:pt x="1570" y="639"/>
                  </a:cubicBezTo>
                  <a:cubicBezTo>
                    <a:pt x="1610" y="524"/>
                    <a:pt x="1651" y="411"/>
                    <a:pt x="1697" y="299"/>
                  </a:cubicBezTo>
                  <a:cubicBezTo>
                    <a:pt x="1708" y="275"/>
                    <a:pt x="1717" y="252"/>
                    <a:pt x="1728" y="228"/>
                  </a:cubicBezTo>
                  <a:cubicBezTo>
                    <a:pt x="1786" y="110"/>
                    <a:pt x="1689" y="1"/>
                    <a:pt x="15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5" name="Google Shape;14015;p25"/>
            <p:cNvSpPr/>
            <p:nvPr/>
          </p:nvSpPr>
          <p:spPr>
            <a:xfrm>
              <a:off x="4858126" y="1372982"/>
              <a:ext cx="51574" cy="90229"/>
            </a:xfrm>
            <a:custGeom>
              <a:avLst/>
              <a:gdLst/>
              <a:ahLst/>
              <a:cxnLst/>
              <a:rect l="l" t="t" r="r" b="b"/>
              <a:pathLst>
                <a:path w="1533" h="2682" extrusionOk="0">
                  <a:moveTo>
                    <a:pt x="1189" y="305"/>
                  </a:moveTo>
                  <a:lnTo>
                    <a:pt x="1191" y="307"/>
                  </a:lnTo>
                  <a:lnTo>
                    <a:pt x="1202" y="313"/>
                  </a:lnTo>
                  <a:lnTo>
                    <a:pt x="1204" y="315"/>
                  </a:lnTo>
                  <a:lnTo>
                    <a:pt x="1205" y="320"/>
                  </a:lnTo>
                  <a:cubicBezTo>
                    <a:pt x="1212" y="336"/>
                    <a:pt x="1218" y="351"/>
                    <a:pt x="1223" y="369"/>
                  </a:cubicBezTo>
                  <a:cubicBezTo>
                    <a:pt x="1223" y="374"/>
                    <a:pt x="1225" y="380"/>
                    <a:pt x="1226" y="386"/>
                  </a:cubicBezTo>
                  <a:lnTo>
                    <a:pt x="1226" y="386"/>
                  </a:lnTo>
                  <a:cubicBezTo>
                    <a:pt x="1226" y="386"/>
                    <a:pt x="1226" y="385"/>
                    <a:pt x="1226" y="385"/>
                  </a:cubicBezTo>
                  <a:lnTo>
                    <a:pt x="1226" y="385"/>
                  </a:lnTo>
                  <a:cubicBezTo>
                    <a:pt x="1226" y="387"/>
                    <a:pt x="1226" y="389"/>
                    <a:pt x="1227" y="391"/>
                  </a:cubicBezTo>
                  <a:lnTo>
                    <a:pt x="1227" y="391"/>
                  </a:lnTo>
                  <a:cubicBezTo>
                    <a:pt x="1226" y="389"/>
                    <a:pt x="1226" y="388"/>
                    <a:pt x="1226" y="386"/>
                  </a:cubicBezTo>
                  <a:lnTo>
                    <a:pt x="1226" y="386"/>
                  </a:lnTo>
                  <a:cubicBezTo>
                    <a:pt x="1226" y="391"/>
                    <a:pt x="1227" y="395"/>
                    <a:pt x="1228" y="399"/>
                  </a:cubicBezTo>
                  <a:lnTo>
                    <a:pt x="1228" y="399"/>
                  </a:lnTo>
                  <a:cubicBezTo>
                    <a:pt x="1228" y="396"/>
                    <a:pt x="1227" y="394"/>
                    <a:pt x="1227" y="391"/>
                  </a:cubicBezTo>
                  <a:lnTo>
                    <a:pt x="1227" y="391"/>
                  </a:lnTo>
                  <a:cubicBezTo>
                    <a:pt x="1228" y="395"/>
                    <a:pt x="1228" y="399"/>
                    <a:pt x="1229" y="404"/>
                  </a:cubicBezTo>
                  <a:cubicBezTo>
                    <a:pt x="1229" y="402"/>
                    <a:pt x="1228" y="401"/>
                    <a:pt x="1228" y="399"/>
                  </a:cubicBezTo>
                  <a:lnTo>
                    <a:pt x="1228" y="399"/>
                  </a:lnTo>
                  <a:cubicBezTo>
                    <a:pt x="1236" y="458"/>
                    <a:pt x="1240" y="516"/>
                    <a:pt x="1240" y="573"/>
                  </a:cubicBezTo>
                  <a:cubicBezTo>
                    <a:pt x="1240" y="643"/>
                    <a:pt x="1235" y="712"/>
                    <a:pt x="1227" y="782"/>
                  </a:cubicBezTo>
                  <a:cubicBezTo>
                    <a:pt x="1227" y="787"/>
                    <a:pt x="1226" y="793"/>
                    <a:pt x="1226" y="798"/>
                  </a:cubicBezTo>
                  <a:lnTo>
                    <a:pt x="1227" y="788"/>
                  </a:lnTo>
                  <a:lnTo>
                    <a:pt x="1227" y="788"/>
                  </a:lnTo>
                  <a:cubicBezTo>
                    <a:pt x="1213" y="890"/>
                    <a:pt x="1193" y="991"/>
                    <a:pt x="1166" y="1089"/>
                  </a:cubicBezTo>
                  <a:cubicBezTo>
                    <a:pt x="1123" y="1246"/>
                    <a:pt x="1068" y="1396"/>
                    <a:pt x="1011" y="1548"/>
                  </a:cubicBezTo>
                  <a:cubicBezTo>
                    <a:pt x="984" y="1611"/>
                    <a:pt x="955" y="1675"/>
                    <a:pt x="928" y="1738"/>
                  </a:cubicBezTo>
                  <a:cubicBezTo>
                    <a:pt x="881" y="1847"/>
                    <a:pt x="827" y="1955"/>
                    <a:pt x="767" y="2058"/>
                  </a:cubicBezTo>
                  <a:lnTo>
                    <a:pt x="775" y="2045"/>
                  </a:lnTo>
                  <a:lnTo>
                    <a:pt x="775" y="2045"/>
                  </a:lnTo>
                  <a:cubicBezTo>
                    <a:pt x="741" y="2102"/>
                    <a:pt x="707" y="2156"/>
                    <a:pt x="669" y="2208"/>
                  </a:cubicBezTo>
                  <a:cubicBezTo>
                    <a:pt x="651" y="2230"/>
                    <a:pt x="631" y="2253"/>
                    <a:pt x="612" y="2275"/>
                  </a:cubicBezTo>
                  <a:cubicBezTo>
                    <a:pt x="594" y="2289"/>
                    <a:pt x="578" y="2303"/>
                    <a:pt x="561" y="2317"/>
                  </a:cubicBezTo>
                  <a:cubicBezTo>
                    <a:pt x="547" y="2327"/>
                    <a:pt x="534" y="2336"/>
                    <a:pt x="521" y="2344"/>
                  </a:cubicBezTo>
                  <a:cubicBezTo>
                    <a:pt x="507" y="2352"/>
                    <a:pt x="495" y="2359"/>
                    <a:pt x="480" y="2365"/>
                  </a:cubicBezTo>
                  <a:lnTo>
                    <a:pt x="466" y="2371"/>
                  </a:lnTo>
                  <a:lnTo>
                    <a:pt x="458" y="2373"/>
                  </a:lnTo>
                  <a:cubicBezTo>
                    <a:pt x="457" y="2366"/>
                    <a:pt x="455" y="2360"/>
                    <a:pt x="453" y="2352"/>
                  </a:cubicBezTo>
                  <a:cubicBezTo>
                    <a:pt x="439" y="2292"/>
                    <a:pt x="428" y="2232"/>
                    <a:pt x="420" y="2170"/>
                  </a:cubicBezTo>
                  <a:cubicBezTo>
                    <a:pt x="411" y="2075"/>
                    <a:pt x="403" y="1982"/>
                    <a:pt x="396" y="1887"/>
                  </a:cubicBezTo>
                  <a:cubicBezTo>
                    <a:pt x="392" y="1808"/>
                    <a:pt x="392" y="1729"/>
                    <a:pt x="392" y="1649"/>
                  </a:cubicBezTo>
                  <a:lnTo>
                    <a:pt x="400" y="1501"/>
                  </a:lnTo>
                  <a:lnTo>
                    <a:pt x="411" y="1467"/>
                  </a:lnTo>
                  <a:cubicBezTo>
                    <a:pt x="463" y="1312"/>
                    <a:pt x="512" y="1157"/>
                    <a:pt x="575" y="1005"/>
                  </a:cubicBezTo>
                  <a:lnTo>
                    <a:pt x="575" y="1005"/>
                  </a:lnTo>
                  <a:cubicBezTo>
                    <a:pt x="572" y="1011"/>
                    <a:pt x="570" y="1016"/>
                    <a:pt x="567" y="1023"/>
                  </a:cubicBezTo>
                  <a:cubicBezTo>
                    <a:pt x="602" y="942"/>
                    <a:pt x="642" y="861"/>
                    <a:pt x="686" y="785"/>
                  </a:cubicBezTo>
                  <a:cubicBezTo>
                    <a:pt x="724" y="719"/>
                    <a:pt x="767" y="655"/>
                    <a:pt x="813" y="595"/>
                  </a:cubicBezTo>
                  <a:lnTo>
                    <a:pt x="824" y="581"/>
                  </a:lnTo>
                  <a:lnTo>
                    <a:pt x="824" y="581"/>
                  </a:lnTo>
                  <a:cubicBezTo>
                    <a:pt x="822" y="584"/>
                    <a:pt x="821" y="586"/>
                    <a:pt x="819" y="589"/>
                  </a:cubicBezTo>
                  <a:cubicBezTo>
                    <a:pt x="854" y="544"/>
                    <a:pt x="892" y="502"/>
                    <a:pt x="930" y="462"/>
                  </a:cubicBezTo>
                  <a:lnTo>
                    <a:pt x="930" y="462"/>
                  </a:lnTo>
                  <a:cubicBezTo>
                    <a:pt x="927" y="467"/>
                    <a:pt x="922" y="472"/>
                    <a:pt x="917" y="476"/>
                  </a:cubicBezTo>
                  <a:cubicBezTo>
                    <a:pt x="952" y="442"/>
                    <a:pt x="990" y="408"/>
                    <a:pt x="1028" y="378"/>
                  </a:cubicBezTo>
                  <a:cubicBezTo>
                    <a:pt x="1044" y="366"/>
                    <a:pt x="1061" y="353"/>
                    <a:pt x="1075" y="345"/>
                  </a:cubicBezTo>
                  <a:cubicBezTo>
                    <a:pt x="1090" y="337"/>
                    <a:pt x="1106" y="328"/>
                    <a:pt x="1118" y="323"/>
                  </a:cubicBezTo>
                  <a:cubicBezTo>
                    <a:pt x="1132" y="318"/>
                    <a:pt x="1147" y="313"/>
                    <a:pt x="1159" y="309"/>
                  </a:cubicBezTo>
                  <a:lnTo>
                    <a:pt x="1178" y="305"/>
                  </a:lnTo>
                  <a:close/>
                  <a:moveTo>
                    <a:pt x="1189" y="0"/>
                  </a:moveTo>
                  <a:cubicBezTo>
                    <a:pt x="1180" y="0"/>
                    <a:pt x="1170" y="1"/>
                    <a:pt x="1161" y="1"/>
                  </a:cubicBezTo>
                  <a:cubicBezTo>
                    <a:pt x="1063" y="13"/>
                    <a:pt x="971" y="47"/>
                    <a:pt x="890" y="103"/>
                  </a:cubicBezTo>
                  <a:cubicBezTo>
                    <a:pt x="810" y="160"/>
                    <a:pt x="735" y="226"/>
                    <a:pt x="670" y="301"/>
                  </a:cubicBezTo>
                  <a:cubicBezTo>
                    <a:pt x="558" y="426"/>
                    <a:pt x="461" y="567"/>
                    <a:pt x="384" y="717"/>
                  </a:cubicBezTo>
                  <a:cubicBezTo>
                    <a:pt x="373" y="715"/>
                    <a:pt x="363" y="713"/>
                    <a:pt x="352" y="713"/>
                  </a:cubicBezTo>
                  <a:cubicBezTo>
                    <a:pt x="348" y="713"/>
                    <a:pt x="344" y="713"/>
                    <a:pt x="339" y="714"/>
                  </a:cubicBezTo>
                  <a:cubicBezTo>
                    <a:pt x="284" y="719"/>
                    <a:pt x="235" y="752"/>
                    <a:pt x="210" y="801"/>
                  </a:cubicBezTo>
                  <a:cubicBezTo>
                    <a:pt x="176" y="871"/>
                    <a:pt x="167" y="954"/>
                    <a:pt x="151" y="1030"/>
                  </a:cubicBezTo>
                  <a:cubicBezTo>
                    <a:pt x="138" y="1089"/>
                    <a:pt x="132" y="1149"/>
                    <a:pt x="123" y="1209"/>
                  </a:cubicBezTo>
                  <a:cubicBezTo>
                    <a:pt x="108" y="1309"/>
                    <a:pt x="99" y="1412"/>
                    <a:pt x="96" y="1513"/>
                  </a:cubicBezTo>
                  <a:cubicBezTo>
                    <a:pt x="69" y="1602"/>
                    <a:pt x="43" y="1691"/>
                    <a:pt x="20" y="1781"/>
                  </a:cubicBezTo>
                  <a:cubicBezTo>
                    <a:pt x="1" y="1844"/>
                    <a:pt x="43" y="1911"/>
                    <a:pt x="100" y="1937"/>
                  </a:cubicBezTo>
                  <a:cubicBezTo>
                    <a:pt x="102" y="1972"/>
                    <a:pt x="105" y="2009"/>
                    <a:pt x="107" y="2045"/>
                  </a:cubicBezTo>
                  <a:cubicBezTo>
                    <a:pt x="111" y="2126"/>
                    <a:pt x="123" y="2205"/>
                    <a:pt x="132" y="2284"/>
                  </a:cubicBezTo>
                  <a:cubicBezTo>
                    <a:pt x="140" y="2357"/>
                    <a:pt x="156" y="2430"/>
                    <a:pt x="176" y="2499"/>
                  </a:cubicBezTo>
                  <a:cubicBezTo>
                    <a:pt x="191" y="2537"/>
                    <a:pt x="213" y="2572"/>
                    <a:pt x="240" y="2601"/>
                  </a:cubicBezTo>
                  <a:cubicBezTo>
                    <a:pt x="267" y="2631"/>
                    <a:pt x="301" y="2655"/>
                    <a:pt x="339" y="2667"/>
                  </a:cubicBezTo>
                  <a:cubicBezTo>
                    <a:pt x="373" y="2677"/>
                    <a:pt x="406" y="2681"/>
                    <a:pt x="441" y="2681"/>
                  </a:cubicBezTo>
                  <a:cubicBezTo>
                    <a:pt x="455" y="2681"/>
                    <a:pt x="469" y="2680"/>
                    <a:pt x="483" y="2678"/>
                  </a:cubicBezTo>
                  <a:cubicBezTo>
                    <a:pt x="526" y="2675"/>
                    <a:pt x="567" y="2663"/>
                    <a:pt x="605" y="2645"/>
                  </a:cubicBezTo>
                  <a:cubicBezTo>
                    <a:pt x="689" y="2606"/>
                    <a:pt x="764" y="2550"/>
                    <a:pt x="827" y="2484"/>
                  </a:cubicBezTo>
                  <a:cubicBezTo>
                    <a:pt x="900" y="2403"/>
                    <a:pt x="963" y="2313"/>
                    <a:pt x="1015" y="2218"/>
                  </a:cubicBezTo>
                  <a:cubicBezTo>
                    <a:pt x="1069" y="2127"/>
                    <a:pt x="1117" y="2036"/>
                    <a:pt x="1159" y="1941"/>
                  </a:cubicBezTo>
                  <a:cubicBezTo>
                    <a:pt x="1196" y="1854"/>
                    <a:pt x="1234" y="1767"/>
                    <a:pt x="1270" y="1679"/>
                  </a:cubicBezTo>
                  <a:cubicBezTo>
                    <a:pt x="1303" y="1602"/>
                    <a:pt x="1330" y="1520"/>
                    <a:pt x="1357" y="1440"/>
                  </a:cubicBezTo>
                  <a:cubicBezTo>
                    <a:pt x="1414" y="1287"/>
                    <a:pt x="1459" y="1129"/>
                    <a:pt x="1490" y="969"/>
                  </a:cubicBezTo>
                  <a:cubicBezTo>
                    <a:pt x="1512" y="858"/>
                    <a:pt x="1525" y="744"/>
                    <a:pt x="1530" y="632"/>
                  </a:cubicBezTo>
                  <a:cubicBezTo>
                    <a:pt x="1531" y="578"/>
                    <a:pt x="1533" y="524"/>
                    <a:pt x="1530" y="470"/>
                  </a:cubicBezTo>
                  <a:cubicBezTo>
                    <a:pt x="1528" y="419"/>
                    <a:pt x="1523" y="369"/>
                    <a:pt x="1516" y="318"/>
                  </a:cubicBezTo>
                  <a:cubicBezTo>
                    <a:pt x="1504" y="267"/>
                    <a:pt x="1489" y="217"/>
                    <a:pt x="1468" y="169"/>
                  </a:cubicBezTo>
                  <a:cubicBezTo>
                    <a:pt x="1447" y="133"/>
                    <a:pt x="1422" y="101"/>
                    <a:pt x="1389" y="76"/>
                  </a:cubicBezTo>
                  <a:cubicBezTo>
                    <a:pt x="1334" y="27"/>
                    <a:pt x="1262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6" name="Google Shape;14016;p25"/>
            <p:cNvSpPr/>
            <p:nvPr/>
          </p:nvSpPr>
          <p:spPr>
            <a:xfrm>
              <a:off x="5178145" y="1364706"/>
              <a:ext cx="21767" cy="54097"/>
            </a:xfrm>
            <a:custGeom>
              <a:avLst/>
              <a:gdLst/>
              <a:ahLst/>
              <a:cxnLst/>
              <a:rect l="l" t="t" r="r" b="b"/>
              <a:pathLst>
                <a:path w="647" h="1608" extrusionOk="0">
                  <a:moveTo>
                    <a:pt x="484" y="1"/>
                  </a:moveTo>
                  <a:cubicBezTo>
                    <a:pt x="446" y="1"/>
                    <a:pt x="409" y="14"/>
                    <a:pt x="381" y="39"/>
                  </a:cubicBezTo>
                  <a:cubicBezTo>
                    <a:pt x="336" y="75"/>
                    <a:pt x="317" y="126"/>
                    <a:pt x="297" y="178"/>
                  </a:cubicBezTo>
                  <a:cubicBezTo>
                    <a:pt x="279" y="222"/>
                    <a:pt x="264" y="268"/>
                    <a:pt x="251" y="314"/>
                  </a:cubicBezTo>
                  <a:cubicBezTo>
                    <a:pt x="235" y="369"/>
                    <a:pt x="218" y="425"/>
                    <a:pt x="205" y="480"/>
                  </a:cubicBezTo>
                  <a:cubicBezTo>
                    <a:pt x="178" y="586"/>
                    <a:pt x="153" y="692"/>
                    <a:pt x="129" y="800"/>
                  </a:cubicBezTo>
                  <a:cubicBezTo>
                    <a:pt x="105" y="895"/>
                    <a:pt x="85" y="993"/>
                    <a:pt x="64" y="1090"/>
                  </a:cubicBezTo>
                  <a:cubicBezTo>
                    <a:pt x="39" y="1207"/>
                    <a:pt x="6" y="1324"/>
                    <a:pt x="4" y="1446"/>
                  </a:cubicBezTo>
                  <a:cubicBezTo>
                    <a:pt x="1" y="1530"/>
                    <a:pt x="64" y="1603"/>
                    <a:pt x="148" y="1607"/>
                  </a:cubicBezTo>
                  <a:lnTo>
                    <a:pt x="156" y="1607"/>
                  </a:lnTo>
                  <a:cubicBezTo>
                    <a:pt x="233" y="1607"/>
                    <a:pt x="309" y="1544"/>
                    <a:pt x="309" y="1463"/>
                  </a:cubicBezTo>
                  <a:cubicBezTo>
                    <a:pt x="309" y="1436"/>
                    <a:pt x="311" y="1411"/>
                    <a:pt x="313" y="1384"/>
                  </a:cubicBezTo>
                  <a:cubicBezTo>
                    <a:pt x="336" y="1238"/>
                    <a:pt x="370" y="1094"/>
                    <a:pt x="401" y="950"/>
                  </a:cubicBezTo>
                  <a:cubicBezTo>
                    <a:pt x="431" y="819"/>
                    <a:pt x="465" y="688"/>
                    <a:pt x="499" y="556"/>
                  </a:cubicBezTo>
                  <a:cubicBezTo>
                    <a:pt x="528" y="464"/>
                    <a:pt x="556" y="376"/>
                    <a:pt x="591" y="287"/>
                  </a:cubicBezTo>
                  <a:cubicBezTo>
                    <a:pt x="617" y="263"/>
                    <a:pt x="636" y="233"/>
                    <a:pt x="642" y="198"/>
                  </a:cubicBezTo>
                  <a:cubicBezTo>
                    <a:pt x="647" y="168"/>
                    <a:pt x="645" y="135"/>
                    <a:pt x="634" y="107"/>
                  </a:cubicBezTo>
                  <a:cubicBezTo>
                    <a:pt x="615" y="53"/>
                    <a:pt x="571" y="15"/>
                    <a:pt x="515" y="4"/>
                  </a:cubicBezTo>
                  <a:cubicBezTo>
                    <a:pt x="505" y="2"/>
                    <a:pt x="494" y="1"/>
                    <a:pt x="4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7" name="Google Shape;14017;p25"/>
            <p:cNvSpPr/>
            <p:nvPr/>
          </p:nvSpPr>
          <p:spPr>
            <a:xfrm>
              <a:off x="5203075" y="1359726"/>
              <a:ext cx="27520" cy="53357"/>
            </a:xfrm>
            <a:custGeom>
              <a:avLst/>
              <a:gdLst/>
              <a:ahLst/>
              <a:cxnLst/>
              <a:rect l="l" t="t" r="r" b="b"/>
              <a:pathLst>
                <a:path w="818" h="1586" extrusionOk="0">
                  <a:moveTo>
                    <a:pt x="657" y="0"/>
                  </a:moveTo>
                  <a:cubicBezTo>
                    <a:pt x="652" y="0"/>
                    <a:pt x="647" y="1"/>
                    <a:pt x="642" y="1"/>
                  </a:cubicBezTo>
                  <a:cubicBezTo>
                    <a:pt x="458" y="23"/>
                    <a:pt x="374" y="221"/>
                    <a:pt x="316" y="372"/>
                  </a:cubicBezTo>
                  <a:cubicBezTo>
                    <a:pt x="281" y="460"/>
                    <a:pt x="252" y="549"/>
                    <a:pt x="225" y="641"/>
                  </a:cubicBezTo>
                  <a:cubicBezTo>
                    <a:pt x="179" y="805"/>
                    <a:pt x="142" y="972"/>
                    <a:pt x="97" y="1135"/>
                  </a:cubicBezTo>
                  <a:cubicBezTo>
                    <a:pt x="98" y="1135"/>
                    <a:pt x="98" y="1135"/>
                    <a:pt x="98" y="1135"/>
                  </a:cubicBezTo>
                  <a:lnTo>
                    <a:pt x="98" y="1135"/>
                  </a:lnTo>
                  <a:cubicBezTo>
                    <a:pt x="76" y="1217"/>
                    <a:pt x="51" y="1300"/>
                    <a:pt x="28" y="1383"/>
                  </a:cubicBezTo>
                  <a:cubicBezTo>
                    <a:pt x="1" y="1464"/>
                    <a:pt x="43" y="1551"/>
                    <a:pt x="123" y="1580"/>
                  </a:cubicBezTo>
                  <a:cubicBezTo>
                    <a:pt x="138" y="1584"/>
                    <a:pt x="154" y="1586"/>
                    <a:pt x="172" y="1586"/>
                  </a:cubicBezTo>
                  <a:cubicBezTo>
                    <a:pt x="173" y="1586"/>
                    <a:pt x="174" y="1586"/>
                    <a:pt x="175" y="1586"/>
                  </a:cubicBezTo>
                  <a:cubicBezTo>
                    <a:pt x="240" y="1586"/>
                    <a:pt x="297" y="1545"/>
                    <a:pt x="319" y="1483"/>
                  </a:cubicBezTo>
                  <a:cubicBezTo>
                    <a:pt x="385" y="1244"/>
                    <a:pt x="445" y="1003"/>
                    <a:pt x="509" y="761"/>
                  </a:cubicBezTo>
                  <a:cubicBezTo>
                    <a:pt x="523" y="709"/>
                    <a:pt x="539" y="658"/>
                    <a:pt x="556" y="606"/>
                  </a:cubicBezTo>
                  <a:cubicBezTo>
                    <a:pt x="574" y="554"/>
                    <a:pt x="594" y="505"/>
                    <a:pt x="616" y="452"/>
                  </a:cubicBezTo>
                  <a:cubicBezTo>
                    <a:pt x="629" y="422"/>
                    <a:pt x="643" y="392"/>
                    <a:pt x="661" y="362"/>
                  </a:cubicBezTo>
                  <a:cubicBezTo>
                    <a:pt x="670" y="346"/>
                    <a:pt x="680" y="332"/>
                    <a:pt x="691" y="318"/>
                  </a:cubicBezTo>
                  <a:lnTo>
                    <a:pt x="696" y="313"/>
                  </a:lnTo>
                  <a:cubicBezTo>
                    <a:pt x="768" y="293"/>
                    <a:pt x="817" y="225"/>
                    <a:pt x="813" y="149"/>
                  </a:cubicBezTo>
                  <a:cubicBezTo>
                    <a:pt x="807" y="70"/>
                    <a:pt x="738" y="0"/>
                    <a:pt x="6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8" name="Google Shape;14018;p25"/>
            <p:cNvSpPr/>
            <p:nvPr/>
          </p:nvSpPr>
          <p:spPr>
            <a:xfrm>
              <a:off x="5147529" y="1342871"/>
              <a:ext cx="115226" cy="44576"/>
            </a:xfrm>
            <a:custGeom>
              <a:avLst/>
              <a:gdLst/>
              <a:ahLst/>
              <a:cxnLst/>
              <a:rect l="l" t="t" r="r" b="b"/>
              <a:pathLst>
                <a:path w="3425" h="1325" extrusionOk="0">
                  <a:moveTo>
                    <a:pt x="1859" y="1"/>
                  </a:moveTo>
                  <a:cubicBezTo>
                    <a:pt x="1549" y="1"/>
                    <a:pt x="1238" y="25"/>
                    <a:pt x="935" y="94"/>
                  </a:cubicBezTo>
                  <a:cubicBezTo>
                    <a:pt x="724" y="141"/>
                    <a:pt x="513" y="205"/>
                    <a:pt x="328" y="316"/>
                  </a:cubicBezTo>
                  <a:cubicBezTo>
                    <a:pt x="168" y="414"/>
                    <a:pt x="15" y="561"/>
                    <a:pt x="7" y="759"/>
                  </a:cubicBezTo>
                  <a:cubicBezTo>
                    <a:pt x="1" y="900"/>
                    <a:pt x="96" y="1007"/>
                    <a:pt x="187" y="1102"/>
                  </a:cubicBezTo>
                  <a:cubicBezTo>
                    <a:pt x="248" y="1166"/>
                    <a:pt x="312" y="1226"/>
                    <a:pt x="377" y="1286"/>
                  </a:cubicBezTo>
                  <a:cubicBezTo>
                    <a:pt x="404" y="1310"/>
                    <a:pt x="440" y="1324"/>
                    <a:pt x="476" y="1324"/>
                  </a:cubicBezTo>
                  <a:cubicBezTo>
                    <a:pt x="478" y="1324"/>
                    <a:pt x="480" y="1324"/>
                    <a:pt x="482" y="1324"/>
                  </a:cubicBezTo>
                  <a:cubicBezTo>
                    <a:pt x="626" y="1324"/>
                    <a:pt x="694" y="1147"/>
                    <a:pt x="588" y="1048"/>
                  </a:cubicBezTo>
                  <a:cubicBezTo>
                    <a:pt x="520" y="990"/>
                    <a:pt x="453" y="930"/>
                    <a:pt x="390" y="866"/>
                  </a:cubicBezTo>
                  <a:cubicBezTo>
                    <a:pt x="369" y="843"/>
                    <a:pt x="350" y="821"/>
                    <a:pt x="330" y="797"/>
                  </a:cubicBezTo>
                  <a:cubicBezTo>
                    <a:pt x="327" y="792"/>
                    <a:pt x="324" y="787"/>
                    <a:pt x="321" y="782"/>
                  </a:cubicBezTo>
                  <a:lnTo>
                    <a:pt x="321" y="782"/>
                  </a:lnTo>
                  <a:cubicBezTo>
                    <a:pt x="321" y="782"/>
                    <a:pt x="321" y="783"/>
                    <a:pt x="322" y="784"/>
                  </a:cubicBezTo>
                  <a:lnTo>
                    <a:pt x="319" y="778"/>
                  </a:lnTo>
                  <a:lnTo>
                    <a:pt x="319" y="778"/>
                  </a:lnTo>
                  <a:cubicBezTo>
                    <a:pt x="319" y="779"/>
                    <a:pt x="320" y="780"/>
                    <a:pt x="321" y="782"/>
                  </a:cubicBezTo>
                  <a:lnTo>
                    <a:pt x="321" y="782"/>
                  </a:lnTo>
                  <a:cubicBezTo>
                    <a:pt x="320" y="780"/>
                    <a:pt x="320" y="779"/>
                    <a:pt x="319" y="778"/>
                  </a:cubicBezTo>
                  <a:lnTo>
                    <a:pt x="319" y="778"/>
                  </a:lnTo>
                  <a:lnTo>
                    <a:pt x="317" y="775"/>
                  </a:lnTo>
                  <a:lnTo>
                    <a:pt x="317" y="767"/>
                  </a:lnTo>
                  <a:lnTo>
                    <a:pt x="317" y="760"/>
                  </a:lnTo>
                  <a:cubicBezTo>
                    <a:pt x="319" y="757"/>
                    <a:pt x="316" y="757"/>
                    <a:pt x="319" y="752"/>
                  </a:cubicBezTo>
                  <a:cubicBezTo>
                    <a:pt x="320" y="748"/>
                    <a:pt x="322" y="743"/>
                    <a:pt x="323" y="737"/>
                  </a:cubicBezTo>
                  <a:cubicBezTo>
                    <a:pt x="327" y="732"/>
                    <a:pt x="327" y="729"/>
                    <a:pt x="333" y="719"/>
                  </a:cubicBezTo>
                  <a:cubicBezTo>
                    <a:pt x="338" y="711"/>
                    <a:pt x="342" y="703"/>
                    <a:pt x="347" y="697"/>
                  </a:cubicBezTo>
                  <a:cubicBezTo>
                    <a:pt x="358" y="683"/>
                    <a:pt x="368" y="670"/>
                    <a:pt x="382" y="657"/>
                  </a:cubicBezTo>
                  <a:cubicBezTo>
                    <a:pt x="396" y="643"/>
                    <a:pt x="411" y="631"/>
                    <a:pt x="426" y="618"/>
                  </a:cubicBezTo>
                  <a:cubicBezTo>
                    <a:pt x="455" y="597"/>
                    <a:pt x="483" y="578"/>
                    <a:pt x="513" y="561"/>
                  </a:cubicBezTo>
                  <a:cubicBezTo>
                    <a:pt x="551" y="539"/>
                    <a:pt x="591" y="518"/>
                    <a:pt x="632" y="499"/>
                  </a:cubicBezTo>
                  <a:cubicBezTo>
                    <a:pt x="727" y="461"/>
                    <a:pt x="825" y="429"/>
                    <a:pt x="923" y="401"/>
                  </a:cubicBezTo>
                  <a:lnTo>
                    <a:pt x="923" y="401"/>
                  </a:lnTo>
                  <a:cubicBezTo>
                    <a:pt x="1055" y="367"/>
                    <a:pt x="1189" y="341"/>
                    <a:pt x="1324" y="322"/>
                  </a:cubicBezTo>
                  <a:lnTo>
                    <a:pt x="1324" y="322"/>
                  </a:lnTo>
                  <a:lnTo>
                    <a:pt x="1305" y="323"/>
                  </a:lnTo>
                  <a:cubicBezTo>
                    <a:pt x="1507" y="299"/>
                    <a:pt x="1713" y="286"/>
                    <a:pt x="1917" y="284"/>
                  </a:cubicBezTo>
                  <a:lnTo>
                    <a:pt x="1917" y="284"/>
                  </a:lnTo>
                  <a:cubicBezTo>
                    <a:pt x="2120" y="290"/>
                    <a:pt x="2323" y="292"/>
                    <a:pt x="2527" y="308"/>
                  </a:cubicBezTo>
                  <a:cubicBezTo>
                    <a:pt x="2733" y="323"/>
                    <a:pt x="2939" y="344"/>
                    <a:pt x="3143" y="369"/>
                  </a:cubicBezTo>
                  <a:lnTo>
                    <a:pt x="3124" y="368"/>
                  </a:lnTo>
                  <a:lnTo>
                    <a:pt x="3124" y="368"/>
                  </a:lnTo>
                  <a:cubicBezTo>
                    <a:pt x="3151" y="371"/>
                    <a:pt x="3178" y="374"/>
                    <a:pt x="3205" y="377"/>
                  </a:cubicBezTo>
                  <a:cubicBezTo>
                    <a:pt x="3214" y="379"/>
                    <a:pt x="3223" y="380"/>
                    <a:pt x="3232" y="380"/>
                  </a:cubicBezTo>
                  <a:cubicBezTo>
                    <a:pt x="3266" y="380"/>
                    <a:pt x="3300" y="368"/>
                    <a:pt x="3326" y="346"/>
                  </a:cubicBezTo>
                  <a:cubicBezTo>
                    <a:pt x="3425" y="260"/>
                    <a:pt x="3371" y="100"/>
                    <a:pt x="3241" y="92"/>
                  </a:cubicBezTo>
                  <a:cubicBezTo>
                    <a:pt x="3010" y="65"/>
                    <a:pt x="2779" y="43"/>
                    <a:pt x="2548" y="26"/>
                  </a:cubicBezTo>
                  <a:cubicBezTo>
                    <a:pt x="2385" y="15"/>
                    <a:pt x="2220" y="8"/>
                    <a:pt x="2055" y="4"/>
                  </a:cubicBezTo>
                  <a:cubicBezTo>
                    <a:pt x="1990" y="2"/>
                    <a:pt x="1924" y="1"/>
                    <a:pt x="18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19" name="Google Shape;14019;p25"/>
            <p:cNvSpPr/>
            <p:nvPr/>
          </p:nvSpPr>
          <p:spPr>
            <a:xfrm>
              <a:off x="5188608" y="1348624"/>
              <a:ext cx="86798" cy="128548"/>
            </a:xfrm>
            <a:custGeom>
              <a:avLst/>
              <a:gdLst/>
              <a:ahLst/>
              <a:cxnLst/>
              <a:rect l="l" t="t" r="r" b="b"/>
              <a:pathLst>
                <a:path w="2580" h="3821" extrusionOk="0">
                  <a:moveTo>
                    <a:pt x="1209" y="1786"/>
                  </a:moveTo>
                  <a:lnTo>
                    <a:pt x="1208" y="1788"/>
                  </a:lnTo>
                  <a:cubicBezTo>
                    <a:pt x="1208" y="1787"/>
                    <a:pt x="1209" y="1787"/>
                    <a:pt x="1209" y="1786"/>
                  </a:cubicBezTo>
                  <a:close/>
                  <a:moveTo>
                    <a:pt x="2352" y="1"/>
                  </a:moveTo>
                  <a:cubicBezTo>
                    <a:pt x="2346" y="1"/>
                    <a:pt x="2339" y="1"/>
                    <a:pt x="2332" y="2"/>
                  </a:cubicBezTo>
                  <a:cubicBezTo>
                    <a:pt x="2251" y="7"/>
                    <a:pt x="2181" y="72"/>
                    <a:pt x="2134" y="130"/>
                  </a:cubicBezTo>
                  <a:cubicBezTo>
                    <a:pt x="2048" y="240"/>
                    <a:pt x="1980" y="361"/>
                    <a:pt x="1914" y="483"/>
                  </a:cubicBezTo>
                  <a:cubicBezTo>
                    <a:pt x="1827" y="642"/>
                    <a:pt x="1741" y="801"/>
                    <a:pt x="1657" y="961"/>
                  </a:cubicBezTo>
                  <a:cubicBezTo>
                    <a:pt x="1585" y="1102"/>
                    <a:pt x="1510" y="1240"/>
                    <a:pt x="1436" y="1379"/>
                  </a:cubicBezTo>
                  <a:cubicBezTo>
                    <a:pt x="1363" y="1514"/>
                    <a:pt x="1284" y="1647"/>
                    <a:pt x="1211" y="1781"/>
                  </a:cubicBezTo>
                  <a:cubicBezTo>
                    <a:pt x="1210" y="1783"/>
                    <a:pt x="1210" y="1785"/>
                    <a:pt x="1209" y="1786"/>
                  </a:cubicBezTo>
                  <a:lnTo>
                    <a:pt x="1209" y="1786"/>
                  </a:lnTo>
                  <a:lnTo>
                    <a:pt x="1211" y="1783"/>
                  </a:lnTo>
                  <a:lnTo>
                    <a:pt x="1211" y="1783"/>
                  </a:lnTo>
                  <a:cubicBezTo>
                    <a:pt x="1132" y="1919"/>
                    <a:pt x="1053" y="2055"/>
                    <a:pt x="974" y="2191"/>
                  </a:cubicBezTo>
                  <a:cubicBezTo>
                    <a:pt x="901" y="2313"/>
                    <a:pt x="823" y="2434"/>
                    <a:pt x="749" y="2555"/>
                  </a:cubicBezTo>
                  <a:cubicBezTo>
                    <a:pt x="685" y="2661"/>
                    <a:pt x="617" y="2766"/>
                    <a:pt x="549" y="2869"/>
                  </a:cubicBezTo>
                  <a:cubicBezTo>
                    <a:pt x="388" y="3113"/>
                    <a:pt x="223" y="3355"/>
                    <a:pt x="49" y="3588"/>
                  </a:cubicBezTo>
                  <a:cubicBezTo>
                    <a:pt x="0" y="3654"/>
                    <a:pt x="24" y="3752"/>
                    <a:pt x="89" y="3795"/>
                  </a:cubicBezTo>
                  <a:cubicBezTo>
                    <a:pt x="112" y="3812"/>
                    <a:pt x="143" y="3820"/>
                    <a:pt x="173" y="3820"/>
                  </a:cubicBezTo>
                  <a:cubicBezTo>
                    <a:pt x="174" y="3820"/>
                    <a:pt x="175" y="3820"/>
                    <a:pt x="177" y="3820"/>
                  </a:cubicBezTo>
                  <a:cubicBezTo>
                    <a:pt x="224" y="3820"/>
                    <a:pt x="268" y="3795"/>
                    <a:pt x="296" y="3755"/>
                  </a:cubicBezTo>
                  <a:cubicBezTo>
                    <a:pt x="461" y="3507"/>
                    <a:pt x="627" y="3258"/>
                    <a:pt x="788" y="3007"/>
                  </a:cubicBezTo>
                  <a:cubicBezTo>
                    <a:pt x="945" y="2763"/>
                    <a:pt x="1103" y="2517"/>
                    <a:pt x="1252" y="2267"/>
                  </a:cubicBezTo>
                  <a:cubicBezTo>
                    <a:pt x="1423" y="1981"/>
                    <a:pt x="1591" y="1694"/>
                    <a:pt x="1752" y="1403"/>
                  </a:cubicBezTo>
                  <a:cubicBezTo>
                    <a:pt x="1836" y="1249"/>
                    <a:pt x="1920" y="1094"/>
                    <a:pt x="2004" y="941"/>
                  </a:cubicBezTo>
                  <a:cubicBezTo>
                    <a:pt x="2082" y="800"/>
                    <a:pt x="2161" y="661"/>
                    <a:pt x="2240" y="523"/>
                  </a:cubicBezTo>
                  <a:lnTo>
                    <a:pt x="2240" y="523"/>
                  </a:lnTo>
                  <a:lnTo>
                    <a:pt x="2230" y="540"/>
                  </a:lnTo>
                  <a:cubicBezTo>
                    <a:pt x="2261" y="493"/>
                    <a:pt x="2289" y="447"/>
                    <a:pt x="2321" y="401"/>
                  </a:cubicBezTo>
                  <a:cubicBezTo>
                    <a:pt x="2350" y="423"/>
                    <a:pt x="2382" y="433"/>
                    <a:pt x="2414" y="433"/>
                  </a:cubicBezTo>
                  <a:cubicBezTo>
                    <a:pt x="2499" y="433"/>
                    <a:pt x="2579" y="361"/>
                    <a:pt x="2572" y="263"/>
                  </a:cubicBezTo>
                  <a:cubicBezTo>
                    <a:pt x="2566" y="214"/>
                    <a:pt x="2550" y="168"/>
                    <a:pt x="2528" y="124"/>
                  </a:cubicBezTo>
                  <a:cubicBezTo>
                    <a:pt x="2511" y="86"/>
                    <a:pt x="2482" y="53"/>
                    <a:pt x="2447" y="29"/>
                  </a:cubicBezTo>
                  <a:cubicBezTo>
                    <a:pt x="2418" y="11"/>
                    <a:pt x="2386" y="1"/>
                    <a:pt x="23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0" name="Google Shape;14020;p25"/>
            <p:cNvSpPr/>
            <p:nvPr/>
          </p:nvSpPr>
          <p:spPr>
            <a:xfrm>
              <a:off x="5222084" y="1391419"/>
              <a:ext cx="56553" cy="100288"/>
            </a:xfrm>
            <a:custGeom>
              <a:avLst/>
              <a:gdLst/>
              <a:ahLst/>
              <a:cxnLst/>
              <a:rect l="l" t="t" r="r" b="b"/>
              <a:pathLst>
                <a:path w="1681" h="2981" extrusionOk="0">
                  <a:moveTo>
                    <a:pt x="1063" y="1"/>
                  </a:moveTo>
                  <a:cubicBezTo>
                    <a:pt x="1015" y="1"/>
                    <a:pt x="966" y="22"/>
                    <a:pt x="933" y="69"/>
                  </a:cubicBezTo>
                  <a:cubicBezTo>
                    <a:pt x="867" y="180"/>
                    <a:pt x="819" y="302"/>
                    <a:pt x="765" y="418"/>
                  </a:cubicBezTo>
                  <a:cubicBezTo>
                    <a:pt x="732" y="487"/>
                    <a:pt x="699" y="558"/>
                    <a:pt x="666" y="628"/>
                  </a:cubicBezTo>
                  <a:cubicBezTo>
                    <a:pt x="604" y="759"/>
                    <a:pt x="542" y="889"/>
                    <a:pt x="482" y="1019"/>
                  </a:cubicBezTo>
                  <a:cubicBezTo>
                    <a:pt x="412" y="1168"/>
                    <a:pt x="344" y="1315"/>
                    <a:pt x="275" y="1462"/>
                  </a:cubicBezTo>
                  <a:cubicBezTo>
                    <a:pt x="238" y="1537"/>
                    <a:pt x="202" y="1611"/>
                    <a:pt x="165" y="1687"/>
                  </a:cubicBezTo>
                  <a:cubicBezTo>
                    <a:pt x="116" y="1785"/>
                    <a:pt x="56" y="1882"/>
                    <a:pt x="17" y="1986"/>
                  </a:cubicBezTo>
                  <a:cubicBezTo>
                    <a:pt x="1" y="2031"/>
                    <a:pt x="9" y="2081"/>
                    <a:pt x="36" y="2121"/>
                  </a:cubicBezTo>
                  <a:cubicBezTo>
                    <a:pt x="58" y="2154"/>
                    <a:pt x="93" y="2176"/>
                    <a:pt x="132" y="2186"/>
                  </a:cubicBezTo>
                  <a:cubicBezTo>
                    <a:pt x="151" y="2190"/>
                    <a:pt x="170" y="2193"/>
                    <a:pt x="189" y="2193"/>
                  </a:cubicBezTo>
                  <a:cubicBezTo>
                    <a:pt x="235" y="2193"/>
                    <a:pt x="280" y="2180"/>
                    <a:pt x="319" y="2154"/>
                  </a:cubicBezTo>
                  <a:cubicBezTo>
                    <a:pt x="373" y="2119"/>
                    <a:pt x="425" y="2081"/>
                    <a:pt x="476" y="2042"/>
                  </a:cubicBezTo>
                  <a:cubicBezTo>
                    <a:pt x="531" y="2001"/>
                    <a:pt x="586" y="1958"/>
                    <a:pt x="640" y="1913"/>
                  </a:cubicBezTo>
                  <a:cubicBezTo>
                    <a:pt x="742" y="1833"/>
                    <a:pt x="843" y="1752"/>
                    <a:pt x="946" y="1671"/>
                  </a:cubicBezTo>
                  <a:lnTo>
                    <a:pt x="946" y="1671"/>
                  </a:lnTo>
                  <a:cubicBezTo>
                    <a:pt x="941" y="1676"/>
                    <a:pt x="936" y="1679"/>
                    <a:pt x="932" y="1684"/>
                  </a:cubicBezTo>
                  <a:lnTo>
                    <a:pt x="957" y="1663"/>
                  </a:lnTo>
                  <a:lnTo>
                    <a:pt x="957" y="1663"/>
                  </a:lnTo>
                  <a:cubicBezTo>
                    <a:pt x="932" y="1735"/>
                    <a:pt x="906" y="1807"/>
                    <a:pt x="882" y="1879"/>
                  </a:cubicBezTo>
                  <a:cubicBezTo>
                    <a:pt x="837" y="2018"/>
                    <a:pt x="791" y="2157"/>
                    <a:pt x="749" y="2297"/>
                  </a:cubicBezTo>
                  <a:cubicBezTo>
                    <a:pt x="700" y="2463"/>
                    <a:pt x="648" y="2631"/>
                    <a:pt x="609" y="2798"/>
                  </a:cubicBezTo>
                  <a:cubicBezTo>
                    <a:pt x="590" y="2879"/>
                    <a:pt x="650" y="2963"/>
                    <a:pt x="729" y="2979"/>
                  </a:cubicBezTo>
                  <a:cubicBezTo>
                    <a:pt x="738" y="2980"/>
                    <a:pt x="748" y="2980"/>
                    <a:pt x="757" y="2980"/>
                  </a:cubicBezTo>
                  <a:cubicBezTo>
                    <a:pt x="830" y="2980"/>
                    <a:pt x="894" y="2930"/>
                    <a:pt x="908" y="2859"/>
                  </a:cubicBezTo>
                  <a:cubicBezTo>
                    <a:pt x="928" y="2752"/>
                    <a:pt x="955" y="2650"/>
                    <a:pt x="982" y="2545"/>
                  </a:cubicBezTo>
                  <a:cubicBezTo>
                    <a:pt x="1027" y="2380"/>
                    <a:pt x="1074" y="2217"/>
                    <a:pt x="1129" y="2056"/>
                  </a:cubicBezTo>
                  <a:cubicBezTo>
                    <a:pt x="1156" y="1975"/>
                    <a:pt x="1182" y="1896"/>
                    <a:pt x="1212" y="1817"/>
                  </a:cubicBezTo>
                  <a:cubicBezTo>
                    <a:pt x="1245" y="1731"/>
                    <a:pt x="1278" y="1646"/>
                    <a:pt x="1310" y="1560"/>
                  </a:cubicBezTo>
                  <a:cubicBezTo>
                    <a:pt x="1359" y="1451"/>
                    <a:pt x="1406" y="1342"/>
                    <a:pt x="1459" y="1234"/>
                  </a:cubicBezTo>
                  <a:lnTo>
                    <a:pt x="1468" y="1223"/>
                  </a:lnTo>
                  <a:cubicBezTo>
                    <a:pt x="1493" y="1192"/>
                    <a:pt x="1520" y="1160"/>
                    <a:pt x="1544" y="1127"/>
                  </a:cubicBezTo>
                  <a:cubicBezTo>
                    <a:pt x="1582" y="1076"/>
                    <a:pt x="1614" y="1022"/>
                    <a:pt x="1641" y="965"/>
                  </a:cubicBezTo>
                  <a:cubicBezTo>
                    <a:pt x="1680" y="881"/>
                    <a:pt x="1639" y="783"/>
                    <a:pt x="1554" y="752"/>
                  </a:cubicBezTo>
                  <a:cubicBezTo>
                    <a:pt x="1532" y="744"/>
                    <a:pt x="1511" y="740"/>
                    <a:pt x="1490" y="740"/>
                  </a:cubicBezTo>
                  <a:cubicBezTo>
                    <a:pt x="1486" y="740"/>
                    <a:pt x="1482" y="740"/>
                    <a:pt x="1478" y="740"/>
                  </a:cubicBezTo>
                  <a:cubicBezTo>
                    <a:pt x="1446" y="744"/>
                    <a:pt x="1416" y="755"/>
                    <a:pt x="1391" y="774"/>
                  </a:cubicBezTo>
                  <a:cubicBezTo>
                    <a:pt x="1337" y="805"/>
                    <a:pt x="1311" y="873"/>
                    <a:pt x="1281" y="926"/>
                  </a:cubicBezTo>
                  <a:cubicBezTo>
                    <a:pt x="1258" y="968"/>
                    <a:pt x="1234" y="1013"/>
                    <a:pt x="1212" y="1055"/>
                  </a:cubicBezTo>
                  <a:cubicBezTo>
                    <a:pt x="1184" y="1088"/>
                    <a:pt x="1155" y="1117"/>
                    <a:pt x="1125" y="1148"/>
                  </a:cubicBezTo>
                  <a:lnTo>
                    <a:pt x="1125" y="1148"/>
                  </a:lnTo>
                  <a:cubicBezTo>
                    <a:pt x="1129" y="1144"/>
                    <a:pt x="1132" y="1140"/>
                    <a:pt x="1136" y="1136"/>
                  </a:cubicBezTo>
                  <a:lnTo>
                    <a:pt x="1136" y="1136"/>
                  </a:lnTo>
                  <a:cubicBezTo>
                    <a:pt x="1052" y="1212"/>
                    <a:pt x="966" y="1282"/>
                    <a:pt x="879" y="1352"/>
                  </a:cubicBezTo>
                  <a:cubicBezTo>
                    <a:pt x="756" y="1446"/>
                    <a:pt x="634" y="1541"/>
                    <a:pt x="510" y="1636"/>
                  </a:cubicBezTo>
                  <a:cubicBezTo>
                    <a:pt x="518" y="1621"/>
                    <a:pt x="526" y="1603"/>
                    <a:pt x="534" y="1587"/>
                  </a:cubicBezTo>
                  <a:cubicBezTo>
                    <a:pt x="604" y="1442"/>
                    <a:pt x="674" y="1296"/>
                    <a:pt x="745" y="1152"/>
                  </a:cubicBezTo>
                  <a:cubicBezTo>
                    <a:pt x="805" y="1025"/>
                    <a:pt x="867" y="900"/>
                    <a:pt x="927" y="775"/>
                  </a:cubicBezTo>
                  <a:cubicBezTo>
                    <a:pt x="963" y="704"/>
                    <a:pt x="998" y="634"/>
                    <a:pt x="1033" y="563"/>
                  </a:cubicBezTo>
                  <a:cubicBezTo>
                    <a:pt x="1069" y="487"/>
                    <a:pt x="1104" y="411"/>
                    <a:pt x="1144" y="335"/>
                  </a:cubicBezTo>
                  <a:cubicBezTo>
                    <a:pt x="1180" y="313"/>
                    <a:pt x="1204" y="277"/>
                    <a:pt x="1213" y="234"/>
                  </a:cubicBezTo>
                  <a:cubicBezTo>
                    <a:pt x="1220" y="205"/>
                    <a:pt x="1223" y="177"/>
                    <a:pt x="1221" y="147"/>
                  </a:cubicBezTo>
                  <a:cubicBezTo>
                    <a:pt x="1214" y="55"/>
                    <a:pt x="1139" y="1"/>
                    <a:pt x="1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1" name="Google Shape;14021;p25"/>
            <p:cNvSpPr/>
            <p:nvPr/>
          </p:nvSpPr>
          <p:spPr>
            <a:xfrm>
              <a:off x="5464958" y="1360702"/>
              <a:ext cx="17528" cy="37848"/>
            </a:xfrm>
            <a:custGeom>
              <a:avLst/>
              <a:gdLst/>
              <a:ahLst/>
              <a:cxnLst/>
              <a:rect l="l" t="t" r="r" b="b"/>
              <a:pathLst>
                <a:path w="521" h="1125" extrusionOk="0">
                  <a:moveTo>
                    <a:pt x="202" y="0"/>
                  </a:moveTo>
                  <a:cubicBezTo>
                    <a:pt x="190" y="0"/>
                    <a:pt x="177" y="1"/>
                    <a:pt x="165" y="4"/>
                  </a:cubicBezTo>
                  <a:cubicBezTo>
                    <a:pt x="73" y="18"/>
                    <a:pt x="25" y="113"/>
                    <a:pt x="18" y="197"/>
                  </a:cubicBezTo>
                  <a:cubicBezTo>
                    <a:pt x="11" y="254"/>
                    <a:pt x="10" y="310"/>
                    <a:pt x="10" y="366"/>
                  </a:cubicBezTo>
                  <a:cubicBezTo>
                    <a:pt x="8" y="572"/>
                    <a:pt x="0" y="778"/>
                    <a:pt x="8" y="982"/>
                  </a:cubicBezTo>
                  <a:cubicBezTo>
                    <a:pt x="10" y="1063"/>
                    <a:pt x="84" y="1125"/>
                    <a:pt x="162" y="1125"/>
                  </a:cubicBezTo>
                  <a:lnTo>
                    <a:pt x="171" y="1125"/>
                  </a:lnTo>
                  <a:cubicBezTo>
                    <a:pt x="255" y="1117"/>
                    <a:pt x="318" y="1044"/>
                    <a:pt x="314" y="960"/>
                  </a:cubicBezTo>
                  <a:cubicBezTo>
                    <a:pt x="310" y="909"/>
                    <a:pt x="309" y="860"/>
                    <a:pt x="309" y="810"/>
                  </a:cubicBezTo>
                  <a:cubicBezTo>
                    <a:pt x="309" y="721"/>
                    <a:pt x="310" y="631"/>
                    <a:pt x="310" y="541"/>
                  </a:cubicBezTo>
                  <a:lnTo>
                    <a:pt x="310" y="488"/>
                  </a:lnTo>
                  <a:cubicBezTo>
                    <a:pt x="313" y="489"/>
                    <a:pt x="316" y="489"/>
                    <a:pt x="319" y="489"/>
                  </a:cubicBezTo>
                  <a:cubicBezTo>
                    <a:pt x="444" y="489"/>
                    <a:pt x="521" y="348"/>
                    <a:pt x="450" y="243"/>
                  </a:cubicBezTo>
                  <a:cubicBezTo>
                    <a:pt x="424" y="202"/>
                    <a:pt x="399" y="161"/>
                    <a:pt x="374" y="121"/>
                  </a:cubicBezTo>
                  <a:cubicBezTo>
                    <a:pt x="355" y="83"/>
                    <a:pt x="328" y="51"/>
                    <a:pt x="295" y="26"/>
                  </a:cubicBezTo>
                  <a:cubicBezTo>
                    <a:pt x="267" y="9"/>
                    <a:pt x="235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2" name="Google Shape;14022;p25"/>
            <p:cNvSpPr/>
            <p:nvPr/>
          </p:nvSpPr>
          <p:spPr>
            <a:xfrm>
              <a:off x="5486053" y="1351215"/>
              <a:ext cx="22170" cy="35829"/>
            </a:xfrm>
            <a:custGeom>
              <a:avLst/>
              <a:gdLst/>
              <a:ahLst/>
              <a:cxnLst/>
              <a:rect l="l" t="t" r="r" b="b"/>
              <a:pathLst>
                <a:path w="659" h="1065" extrusionOk="0">
                  <a:moveTo>
                    <a:pt x="496" y="1"/>
                  </a:moveTo>
                  <a:cubicBezTo>
                    <a:pt x="462" y="1"/>
                    <a:pt x="428" y="10"/>
                    <a:pt x="399" y="28"/>
                  </a:cubicBezTo>
                  <a:cubicBezTo>
                    <a:pt x="372" y="47"/>
                    <a:pt x="348" y="72"/>
                    <a:pt x="334" y="102"/>
                  </a:cubicBezTo>
                  <a:cubicBezTo>
                    <a:pt x="309" y="148"/>
                    <a:pt x="285" y="194"/>
                    <a:pt x="264" y="243"/>
                  </a:cubicBezTo>
                  <a:cubicBezTo>
                    <a:pt x="236" y="305"/>
                    <a:pt x="209" y="368"/>
                    <a:pt x="185" y="432"/>
                  </a:cubicBezTo>
                  <a:cubicBezTo>
                    <a:pt x="130" y="574"/>
                    <a:pt x="78" y="718"/>
                    <a:pt x="27" y="862"/>
                  </a:cubicBezTo>
                  <a:cubicBezTo>
                    <a:pt x="0" y="941"/>
                    <a:pt x="41" y="1028"/>
                    <a:pt x="122" y="1057"/>
                  </a:cubicBezTo>
                  <a:cubicBezTo>
                    <a:pt x="138" y="1062"/>
                    <a:pt x="154" y="1065"/>
                    <a:pt x="171" y="1065"/>
                  </a:cubicBezTo>
                  <a:cubicBezTo>
                    <a:pt x="236" y="1063"/>
                    <a:pt x="294" y="1022"/>
                    <a:pt x="317" y="962"/>
                  </a:cubicBezTo>
                  <a:cubicBezTo>
                    <a:pt x="367" y="819"/>
                    <a:pt x="418" y="679"/>
                    <a:pt x="475" y="539"/>
                  </a:cubicBezTo>
                  <a:cubicBezTo>
                    <a:pt x="508" y="460"/>
                    <a:pt x="543" y="379"/>
                    <a:pt x="583" y="303"/>
                  </a:cubicBezTo>
                  <a:cubicBezTo>
                    <a:pt x="632" y="272"/>
                    <a:pt x="659" y="216"/>
                    <a:pt x="655" y="159"/>
                  </a:cubicBezTo>
                  <a:cubicBezTo>
                    <a:pt x="654" y="148"/>
                    <a:pt x="652" y="139"/>
                    <a:pt x="651" y="128"/>
                  </a:cubicBezTo>
                  <a:cubicBezTo>
                    <a:pt x="636" y="61"/>
                    <a:pt x="575" y="1"/>
                    <a:pt x="503" y="1"/>
                  </a:cubicBezTo>
                  <a:cubicBezTo>
                    <a:pt x="501" y="1"/>
                    <a:pt x="498" y="1"/>
                    <a:pt x="4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3" name="Google Shape;14023;p25"/>
            <p:cNvSpPr/>
            <p:nvPr/>
          </p:nvSpPr>
          <p:spPr>
            <a:xfrm>
              <a:off x="5419640" y="1338665"/>
              <a:ext cx="93358" cy="33676"/>
            </a:xfrm>
            <a:custGeom>
              <a:avLst/>
              <a:gdLst/>
              <a:ahLst/>
              <a:cxnLst/>
              <a:rect l="l" t="t" r="r" b="b"/>
              <a:pathLst>
                <a:path w="2775" h="1001" extrusionOk="0">
                  <a:moveTo>
                    <a:pt x="1817" y="1"/>
                  </a:moveTo>
                  <a:cubicBezTo>
                    <a:pt x="1724" y="1"/>
                    <a:pt x="1632" y="4"/>
                    <a:pt x="1540" y="10"/>
                  </a:cubicBezTo>
                  <a:cubicBezTo>
                    <a:pt x="1456" y="18"/>
                    <a:pt x="1371" y="21"/>
                    <a:pt x="1287" y="34"/>
                  </a:cubicBezTo>
                  <a:cubicBezTo>
                    <a:pt x="1195" y="50"/>
                    <a:pt x="1102" y="64"/>
                    <a:pt x="1008" y="76"/>
                  </a:cubicBezTo>
                  <a:cubicBezTo>
                    <a:pt x="975" y="83"/>
                    <a:pt x="942" y="92"/>
                    <a:pt x="907" y="99"/>
                  </a:cubicBezTo>
                  <a:lnTo>
                    <a:pt x="747" y="132"/>
                  </a:lnTo>
                  <a:cubicBezTo>
                    <a:pt x="681" y="146"/>
                    <a:pt x="617" y="164"/>
                    <a:pt x="552" y="181"/>
                  </a:cubicBezTo>
                  <a:cubicBezTo>
                    <a:pt x="450" y="208"/>
                    <a:pt x="350" y="244"/>
                    <a:pt x="253" y="292"/>
                  </a:cubicBezTo>
                  <a:cubicBezTo>
                    <a:pt x="176" y="331"/>
                    <a:pt x="82" y="382"/>
                    <a:pt x="43" y="464"/>
                  </a:cubicBezTo>
                  <a:cubicBezTo>
                    <a:pt x="5" y="543"/>
                    <a:pt x="0" y="626"/>
                    <a:pt x="48" y="702"/>
                  </a:cubicBezTo>
                  <a:cubicBezTo>
                    <a:pt x="100" y="790"/>
                    <a:pt x="173" y="868"/>
                    <a:pt x="241" y="947"/>
                  </a:cubicBezTo>
                  <a:cubicBezTo>
                    <a:pt x="271" y="980"/>
                    <a:pt x="315" y="1001"/>
                    <a:pt x="361" y="1001"/>
                  </a:cubicBezTo>
                  <a:cubicBezTo>
                    <a:pt x="399" y="1001"/>
                    <a:pt x="435" y="987"/>
                    <a:pt x="465" y="961"/>
                  </a:cubicBezTo>
                  <a:cubicBezTo>
                    <a:pt x="530" y="904"/>
                    <a:pt x="537" y="805"/>
                    <a:pt x="480" y="738"/>
                  </a:cubicBezTo>
                  <a:cubicBezTo>
                    <a:pt x="437" y="691"/>
                    <a:pt x="394" y="642"/>
                    <a:pt x="355" y="591"/>
                  </a:cubicBezTo>
                  <a:lnTo>
                    <a:pt x="374" y="580"/>
                  </a:lnTo>
                  <a:cubicBezTo>
                    <a:pt x="401" y="566"/>
                    <a:pt x="427" y="551"/>
                    <a:pt x="454" y="540"/>
                  </a:cubicBezTo>
                  <a:cubicBezTo>
                    <a:pt x="537" y="507"/>
                    <a:pt x="622" y="477"/>
                    <a:pt x="708" y="453"/>
                  </a:cubicBezTo>
                  <a:lnTo>
                    <a:pt x="708" y="453"/>
                  </a:lnTo>
                  <a:lnTo>
                    <a:pt x="693" y="458"/>
                  </a:lnTo>
                  <a:cubicBezTo>
                    <a:pt x="817" y="423"/>
                    <a:pt x="942" y="398"/>
                    <a:pt x="1065" y="369"/>
                  </a:cubicBezTo>
                  <a:cubicBezTo>
                    <a:pt x="1110" y="360"/>
                    <a:pt x="1156" y="355"/>
                    <a:pt x="1202" y="347"/>
                  </a:cubicBezTo>
                  <a:lnTo>
                    <a:pt x="1349" y="323"/>
                  </a:lnTo>
                  <a:cubicBezTo>
                    <a:pt x="1437" y="315"/>
                    <a:pt x="1526" y="306"/>
                    <a:pt x="1616" y="298"/>
                  </a:cubicBezTo>
                  <a:cubicBezTo>
                    <a:pt x="1659" y="295"/>
                    <a:pt x="1703" y="295"/>
                    <a:pt x="1748" y="295"/>
                  </a:cubicBezTo>
                  <a:cubicBezTo>
                    <a:pt x="1787" y="293"/>
                    <a:pt x="1827" y="292"/>
                    <a:pt x="1866" y="292"/>
                  </a:cubicBezTo>
                  <a:cubicBezTo>
                    <a:pt x="1977" y="295"/>
                    <a:pt x="2086" y="300"/>
                    <a:pt x="2197" y="309"/>
                  </a:cubicBezTo>
                  <a:cubicBezTo>
                    <a:pt x="2338" y="320"/>
                    <a:pt x="2477" y="334"/>
                    <a:pt x="2618" y="349"/>
                  </a:cubicBezTo>
                  <a:cubicBezTo>
                    <a:pt x="2623" y="349"/>
                    <a:pt x="2628" y="350"/>
                    <a:pt x="2633" y="350"/>
                  </a:cubicBezTo>
                  <a:cubicBezTo>
                    <a:pt x="2704" y="350"/>
                    <a:pt x="2767" y="284"/>
                    <a:pt x="2772" y="213"/>
                  </a:cubicBezTo>
                  <a:cubicBezTo>
                    <a:pt x="2775" y="133"/>
                    <a:pt x="2715" y="65"/>
                    <a:pt x="2636" y="59"/>
                  </a:cubicBezTo>
                  <a:cubicBezTo>
                    <a:pt x="2436" y="37"/>
                    <a:pt x="2237" y="15"/>
                    <a:pt x="2037" y="7"/>
                  </a:cubicBezTo>
                  <a:cubicBezTo>
                    <a:pt x="1964" y="3"/>
                    <a:pt x="1890" y="1"/>
                    <a:pt x="18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4" name="Google Shape;14024;p25"/>
            <p:cNvSpPr/>
            <p:nvPr/>
          </p:nvSpPr>
          <p:spPr>
            <a:xfrm>
              <a:off x="5465059" y="1359895"/>
              <a:ext cx="74114" cy="100658"/>
            </a:xfrm>
            <a:custGeom>
              <a:avLst/>
              <a:gdLst/>
              <a:ahLst/>
              <a:cxnLst/>
              <a:rect l="l" t="t" r="r" b="b"/>
              <a:pathLst>
                <a:path w="2203" h="2992" extrusionOk="0">
                  <a:moveTo>
                    <a:pt x="409" y="2731"/>
                  </a:moveTo>
                  <a:cubicBezTo>
                    <a:pt x="408" y="2733"/>
                    <a:pt x="407" y="2735"/>
                    <a:pt x="406" y="2736"/>
                  </a:cubicBezTo>
                  <a:cubicBezTo>
                    <a:pt x="407" y="2735"/>
                    <a:pt x="408" y="2733"/>
                    <a:pt x="409" y="2731"/>
                  </a:cubicBezTo>
                  <a:close/>
                  <a:moveTo>
                    <a:pt x="2027" y="1"/>
                  </a:moveTo>
                  <a:cubicBezTo>
                    <a:pt x="2013" y="1"/>
                    <a:pt x="1999" y="2"/>
                    <a:pt x="1985" y="6"/>
                  </a:cubicBezTo>
                  <a:cubicBezTo>
                    <a:pt x="1894" y="26"/>
                    <a:pt x="1822" y="107"/>
                    <a:pt x="1765" y="177"/>
                  </a:cubicBezTo>
                  <a:cubicBezTo>
                    <a:pt x="1719" y="234"/>
                    <a:pt x="1675" y="292"/>
                    <a:pt x="1632" y="353"/>
                  </a:cubicBezTo>
                  <a:cubicBezTo>
                    <a:pt x="1580" y="427"/>
                    <a:pt x="1528" y="500"/>
                    <a:pt x="1477" y="576"/>
                  </a:cubicBezTo>
                  <a:cubicBezTo>
                    <a:pt x="1363" y="747"/>
                    <a:pt x="1251" y="918"/>
                    <a:pt x="1137" y="1090"/>
                  </a:cubicBezTo>
                  <a:cubicBezTo>
                    <a:pt x="771" y="1644"/>
                    <a:pt x="398" y="2194"/>
                    <a:pt x="51" y="2759"/>
                  </a:cubicBezTo>
                  <a:cubicBezTo>
                    <a:pt x="0" y="2835"/>
                    <a:pt x="27" y="2936"/>
                    <a:pt x="108" y="2977"/>
                  </a:cubicBezTo>
                  <a:cubicBezTo>
                    <a:pt x="127" y="2987"/>
                    <a:pt x="151" y="2991"/>
                    <a:pt x="173" y="2991"/>
                  </a:cubicBezTo>
                  <a:cubicBezTo>
                    <a:pt x="230" y="2990"/>
                    <a:pt x="281" y="2958"/>
                    <a:pt x="307" y="2909"/>
                  </a:cubicBezTo>
                  <a:cubicBezTo>
                    <a:pt x="320" y="2885"/>
                    <a:pt x="334" y="2862"/>
                    <a:pt x="347" y="2838"/>
                  </a:cubicBezTo>
                  <a:cubicBezTo>
                    <a:pt x="350" y="2831"/>
                    <a:pt x="353" y="2827"/>
                    <a:pt x="356" y="2820"/>
                  </a:cubicBezTo>
                  <a:lnTo>
                    <a:pt x="371" y="2798"/>
                  </a:lnTo>
                  <a:lnTo>
                    <a:pt x="394" y="2759"/>
                  </a:lnTo>
                  <a:cubicBezTo>
                    <a:pt x="398" y="2751"/>
                    <a:pt x="402" y="2744"/>
                    <a:pt x="407" y="2736"/>
                  </a:cubicBezTo>
                  <a:lnTo>
                    <a:pt x="414" y="2722"/>
                  </a:lnTo>
                  <a:lnTo>
                    <a:pt x="414" y="2722"/>
                  </a:lnTo>
                  <a:cubicBezTo>
                    <a:pt x="537" y="2523"/>
                    <a:pt x="663" y="2325"/>
                    <a:pt x="792" y="2129"/>
                  </a:cubicBezTo>
                  <a:cubicBezTo>
                    <a:pt x="983" y="1842"/>
                    <a:pt x="1175" y="1556"/>
                    <a:pt x="1370" y="1271"/>
                  </a:cubicBezTo>
                  <a:cubicBezTo>
                    <a:pt x="1453" y="1147"/>
                    <a:pt x="1537" y="1021"/>
                    <a:pt x="1623" y="897"/>
                  </a:cubicBezTo>
                  <a:cubicBezTo>
                    <a:pt x="1726" y="748"/>
                    <a:pt x="1829" y="598"/>
                    <a:pt x="1939" y="455"/>
                  </a:cubicBezTo>
                  <a:lnTo>
                    <a:pt x="1939" y="455"/>
                  </a:lnTo>
                  <a:cubicBezTo>
                    <a:pt x="1935" y="460"/>
                    <a:pt x="1932" y="465"/>
                    <a:pt x="1927" y="470"/>
                  </a:cubicBezTo>
                  <a:cubicBezTo>
                    <a:pt x="1966" y="419"/>
                    <a:pt x="2009" y="370"/>
                    <a:pt x="2053" y="324"/>
                  </a:cubicBezTo>
                  <a:cubicBezTo>
                    <a:pt x="2055" y="322"/>
                    <a:pt x="2056" y="321"/>
                    <a:pt x="2057" y="319"/>
                  </a:cubicBezTo>
                  <a:lnTo>
                    <a:pt x="2057" y="319"/>
                  </a:lnTo>
                  <a:lnTo>
                    <a:pt x="2068" y="313"/>
                  </a:lnTo>
                  <a:cubicBezTo>
                    <a:pt x="2152" y="289"/>
                    <a:pt x="2202" y="202"/>
                    <a:pt x="2180" y="118"/>
                  </a:cubicBezTo>
                  <a:cubicBezTo>
                    <a:pt x="2160" y="47"/>
                    <a:pt x="2097" y="1"/>
                    <a:pt x="20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5" name="Google Shape;14025;p25"/>
            <p:cNvSpPr/>
            <p:nvPr/>
          </p:nvSpPr>
          <p:spPr>
            <a:xfrm>
              <a:off x="5493555" y="1393740"/>
              <a:ext cx="67016" cy="68362"/>
            </a:xfrm>
            <a:custGeom>
              <a:avLst/>
              <a:gdLst/>
              <a:ahLst/>
              <a:cxnLst/>
              <a:rect l="l" t="t" r="r" b="b"/>
              <a:pathLst>
                <a:path w="1992" h="2032" extrusionOk="0">
                  <a:moveTo>
                    <a:pt x="873" y="1"/>
                  </a:moveTo>
                  <a:cubicBezTo>
                    <a:pt x="762" y="1"/>
                    <a:pt x="651" y="37"/>
                    <a:pt x="559" y="106"/>
                  </a:cubicBezTo>
                  <a:cubicBezTo>
                    <a:pt x="399" y="225"/>
                    <a:pt x="291" y="401"/>
                    <a:pt x="258" y="595"/>
                  </a:cubicBezTo>
                  <a:cubicBezTo>
                    <a:pt x="246" y="690"/>
                    <a:pt x="253" y="787"/>
                    <a:pt x="282" y="879"/>
                  </a:cubicBezTo>
                  <a:cubicBezTo>
                    <a:pt x="304" y="961"/>
                    <a:pt x="337" y="1039"/>
                    <a:pt x="385" y="1112"/>
                  </a:cubicBezTo>
                  <a:cubicBezTo>
                    <a:pt x="416" y="1156"/>
                    <a:pt x="466" y="1180"/>
                    <a:pt x="517" y="1180"/>
                  </a:cubicBezTo>
                  <a:cubicBezTo>
                    <a:pt x="548" y="1180"/>
                    <a:pt x="579" y="1172"/>
                    <a:pt x="606" y="1154"/>
                  </a:cubicBezTo>
                  <a:cubicBezTo>
                    <a:pt x="675" y="1108"/>
                    <a:pt x="701" y="1002"/>
                    <a:pt x="649" y="934"/>
                  </a:cubicBezTo>
                  <a:cubicBezTo>
                    <a:pt x="646" y="931"/>
                    <a:pt x="644" y="928"/>
                    <a:pt x="641" y="923"/>
                  </a:cubicBezTo>
                  <a:cubicBezTo>
                    <a:pt x="630" y="903"/>
                    <a:pt x="619" y="879"/>
                    <a:pt x="608" y="857"/>
                  </a:cubicBezTo>
                  <a:cubicBezTo>
                    <a:pt x="597" y="831"/>
                    <a:pt x="589" y="804"/>
                    <a:pt x="580" y="778"/>
                  </a:cubicBezTo>
                  <a:cubicBezTo>
                    <a:pt x="575" y="755"/>
                    <a:pt x="570" y="733"/>
                    <a:pt x="567" y="711"/>
                  </a:cubicBezTo>
                  <a:cubicBezTo>
                    <a:pt x="565" y="700"/>
                    <a:pt x="564" y="692"/>
                    <a:pt x="565" y="681"/>
                  </a:cubicBezTo>
                  <a:cubicBezTo>
                    <a:pt x="565" y="668"/>
                    <a:pt x="565" y="657"/>
                    <a:pt x="567" y="646"/>
                  </a:cubicBezTo>
                  <a:cubicBezTo>
                    <a:pt x="570" y="627"/>
                    <a:pt x="572" y="607"/>
                    <a:pt x="578" y="589"/>
                  </a:cubicBezTo>
                  <a:cubicBezTo>
                    <a:pt x="583" y="573"/>
                    <a:pt x="587" y="559"/>
                    <a:pt x="595" y="542"/>
                  </a:cubicBezTo>
                  <a:cubicBezTo>
                    <a:pt x="603" y="524"/>
                    <a:pt x="608" y="510"/>
                    <a:pt x="621" y="489"/>
                  </a:cubicBezTo>
                  <a:cubicBezTo>
                    <a:pt x="635" y="470"/>
                    <a:pt x="648" y="453"/>
                    <a:pt x="660" y="434"/>
                  </a:cubicBezTo>
                  <a:cubicBezTo>
                    <a:pt x="671" y="421"/>
                    <a:pt x="684" y="409"/>
                    <a:pt x="695" y="396"/>
                  </a:cubicBezTo>
                  <a:cubicBezTo>
                    <a:pt x="705" y="387"/>
                    <a:pt x="716" y="377"/>
                    <a:pt x="725" y="369"/>
                  </a:cubicBezTo>
                  <a:cubicBezTo>
                    <a:pt x="738" y="360"/>
                    <a:pt x="752" y="350"/>
                    <a:pt x="763" y="344"/>
                  </a:cubicBezTo>
                  <a:cubicBezTo>
                    <a:pt x="776" y="337"/>
                    <a:pt x="787" y="331"/>
                    <a:pt x="800" y="325"/>
                  </a:cubicBezTo>
                  <a:cubicBezTo>
                    <a:pt x="812" y="320"/>
                    <a:pt x="827" y="315"/>
                    <a:pt x="839" y="312"/>
                  </a:cubicBezTo>
                  <a:lnTo>
                    <a:pt x="839" y="312"/>
                  </a:lnTo>
                  <a:lnTo>
                    <a:pt x="820" y="318"/>
                  </a:lnTo>
                  <a:cubicBezTo>
                    <a:pt x="830" y="315"/>
                    <a:pt x="839" y="314"/>
                    <a:pt x="849" y="312"/>
                  </a:cubicBezTo>
                  <a:cubicBezTo>
                    <a:pt x="857" y="311"/>
                    <a:pt x="865" y="310"/>
                    <a:pt x="872" y="310"/>
                  </a:cubicBezTo>
                  <a:cubicBezTo>
                    <a:pt x="875" y="310"/>
                    <a:pt x="878" y="310"/>
                    <a:pt x="880" y="311"/>
                  </a:cubicBezTo>
                  <a:cubicBezTo>
                    <a:pt x="888" y="311"/>
                    <a:pt x="896" y="311"/>
                    <a:pt x="904" y="312"/>
                  </a:cubicBezTo>
                  <a:cubicBezTo>
                    <a:pt x="914" y="314"/>
                    <a:pt x="922" y="315"/>
                    <a:pt x="931" y="317"/>
                  </a:cubicBezTo>
                  <a:lnTo>
                    <a:pt x="945" y="322"/>
                  </a:lnTo>
                  <a:lnTo>
                    <a:pt x="959" y="330"/>
                  </a:lnTo>
                  <a:lnTo>
                    <a:pt x="975" y="341"/>
                  </a:lnTo>
                  <a:lnTo>
                    <a:pt x="986" y="350"/>
                  </a:lnTo>
                  <a:lnTo>
                    <a:pt x="994" y="360"/>
                  </a:lnTo>
                  <a:cubicBezTo>
                    <a:pt x="1001" y="368"/>
                    <a:pt x="1007" y="375"/>
                    <a:pt x="1012" y="385"/>
                  </a:cubicBezTo>
                  <a:cubicBezTo>
                    <a:pt x="1016" y="394"/>
                    <a:pt x="1021" y="402"/>
                    <a:pt x="1026" y="413"/>
                  </a:cubicBezTo>
                  <a:cubicBezTo>
                    <a:pt x="1031" y="425"/>
                    <a:pt x="1035" y="436"/>
                    <a:pt x="1039" y="448"/>
                  </a:cubicBezTo>
                  <a:cubicBezTo>
                    <a:pt x="1043" y="466"/>
                    <a:pt x="1048" y="483"/>
                    <a:pt x="1051" y="504"/>
                  </a:cubicBezTo>
                  <a:cubicBezTo>
                    <a:pt x="1053" y="523"/>
                    <a:pt x="1056" y="545"/>
                    <a:pt x="1054" y="562"/>
                  </a:cubicBezTo>
                  <a:cubicBezTo>
                    <a:pt x="1054" y="581"/>
                    <a:pt x="1053" y="600"/>
                    <a:pt x="1051" y="619"/>
                  </a:cubicBezTo>
                  <a:cubicBezTo>
                    <a:pt x="1048" y="646"/>
                    <a:pt x="1042" y="675"/>
                    <a:pt x="1035" y="702"/>
                  </a:cubicBezTo>
                  <a:cubicBezTo>
                    <a:pt x="1028" y="724"/>
                    <a:pt x="1021" y="747"/>
                    <a:pt x="1012" y="768"/>
                  </a:cubicBezTo>
                  <a:cubicBezTo>
                    <a:pt x="994" y="809"/>
                    <a:pt x="974" y="847"/>
                    <a:pt x="953" y="887"/>
                  </a:cubicBezTo>
                  <a:cubicBezTo>
                    <a:pt x="928" y="926"/>
                    <a:pt x="901" y="964"/>
                    <a:pt x="874" y="1002"/>
                  </a:cubicBezTo>
                  <a:cubicBezTo>
                    <a:pt x="841" y="1043"/>
                    <a:pt x="804" y="1083"/>
                    <a:pt x="768" y="1121"/>
                  </a:cubicBezTo>
                  <a:cubicBezTo>
                    <a:pt x="722" y="1165"/>
                    <a:pt x="675" y="1205"/>
                    <a:pt x="625" y="1245"/>
                  </a:cubicBezTo>
                  <a:cubicBezTo>
                    <a:pt x="538" y="1309"/>
                    <a:pt x="448" y="1370"/>
                    <a:pt x="355" y="1425"/>
                  </a:cubicBezTo>
                  <a:lnTo>
                    <a:pt x="352" y="1427"/>
                  </a:lnTo>
                  <a:lnTo>
                    <a:pt x="341" y="1433"/>
                  </a:lnTo>
                  <a:lnTo>
                    <a:pt x="341" y="1433"/>
                  </a:lnTo>
                  <a:lnTo>
                    <a:pt x="345" y="1431"/>
                  </a:lnTo>
                  <a:lnTo>
                    <a:pt x="345" y="1431"/>
                  </a:lnTo>
                  <a:cubicBezTo>
                    <a:pt x="306" y="1453"/>
                    <a:pt x="266" y="1476"/>
                    <a:pt x="227" y="1498"/>
                  </a:cubicBezTo>
                  <a:cubicBezTo>
                    <a:pt x="208" y="1507"/>
                    <a:pt x="190" y="1518"/>
                    <a:pt x="171" y="1526"/>
                  </a:cubicBezTo>
                  <a:cubicBezTo>
                    <a:pt x="143" y="1537"/>
                    <a:pt x="117" y="1553"/>
                    <a:pt x="94" y="1572"/>
                  </a:cubicBezTo>
                  <a:cubicBezTo>
                    <a:pt x="81" y="1586"/>
                    <a:pt x="67" y="1599"/>
                    <a:pt x="52" y="1615"/>
                  </a:cubicBezTo>
                  <a:cubicBezTo>
                    <a:pt x="5" y="1669"/>
                    <a:pt x="0" y="1749"/>
                    <a:pt x="40" y="1810"/>
                  </a:cubicBezTo>
                  <a:cubicBezTo>
                    <a:pt x="70" y="1852"/>
                    <a:pt x="103" y="1894"/>
                    <a:pt x="152" y="1916"/>
                  </a:cubicBezTo>
                  <a:cubicBezTo>
                    <a:pt x="203" y="1938"/>
                    <a:pt x="257" y="1955"/>
                    <a:pt x="312" y="1968"/>
                  </a:cubicBezTo>
                  <a:cubicBezTo>
                    <a:pt x="434" y="1996"/>
                    <a:pt x="557" y="2015"/>
                    <a:pt x="682" y="2025"/>
                  </a:cubicBezTo>
                  <a:cubicBezTo>
                    <a:pt x="744" y="2030"/>
                    <a:pt x="806" y="2031"/>
                    <a:pt x="868" y="2031"/>
                  </a:cubicBezTo>
                  <a:cubicBezTo>
                    <a:pt x="991" y="2031"/>
                    <a:pt x="1115" y="2023"/>
                    <a:pt x="1240" y="2012"/>
                  </a:cubicBezTo>
                  <a:cubicBezTo>
                    <a:pt x="1439" y="1996"/>
                    <a:pt x="1640" y="1974"/>
                    <a:pt x="1841" y="1962"/>
                  </a:cubicBezTo>
                  <a:cubicBezTo>
                    <a:pt x="1927" y="1958"/>
                    <a:pt x="1992" y="1886"/>
                    <a:pt x="1985" y="1800"/>
                  </a:cubicBezTo>
                  <a:cubicBezTo>
                    <a:pt x="1979" y="1721"/>
                    <a:pt x="1913" y="1662"/>
                    <a:pt x="1835" y="1662"/>
                  </a:cubicBezTo>
                  <a:cubicBezTo>
                    <a:pt x="1830" y="1662"/>
                    <a:pt x="1826" y="1662"/>
                    <a:pt x="1821" y="1662"/>
                  </a:cubicBezTo>
                  <a:cubicBezTo>
                    <a:pt x="1680" y="1670"/>
                    <a:pt x="1539" y="1683"/>
                    <a:pt x="1398" y="1697"/>
                  </a:cubicBezTo>
                  <a:cubicBezTo>
                    <a:pt x="1236" y="1713"/>
                    <a:pt x="1072" y="1730"/>
                    <a:pt x="910" y="1732"/>
                  </a:cubicBezTo>
                  <a:lnTo>
                    <a:pt x="910" y="1732"/>
                  </a:lnTo>
                  <a:cubicBezTo>
                    <a:pt x="823" y="1730"/>
                    <a:pt x="737" y="1724"/>
                    <a:pt x="651" y="1713"/>
                  </a:cubicBezTo>
                  <a:cubicBezTo>
                    <a:pt x="603" y="1707"/>
                    <a:pt x="557" y="1700"/>
                    <a:pt x="512" y="1691"/>
                  </a:cubicBezTo>
                  <a:lnTo>
                    <a:pt x="515" y="1688"/>
                  </a:lnTo>
                  <a:cubicBezTo>
                    <a:pt x="592" y="1639"/>
                    <a:pt x="670" y="1588"/>
                    <a:pt x="744" y="1534"/>
                  </a:cubicBezTo>
                  <a:cubicBezTo>
                    <a:pt x="918" y="1408"/>
                    <a:pt x="1081" y="1257"/>
                    <a:pt x="1195" y="1074"/>
                  </a:cubicBezTo>
                  <a:cubicBezTo>
                    <a:pt x="1300" y="901"/>
                    <a:pt x="1382" y="700"/>
                    <a:pt x="1358" y="493"/>
                  </a:cubicBezTo>
                  <a:cubicBezTo>
                    <a:pt x="1347" y="393"/>
                    <a:pt x="1320" y="290"/>
                    <a:pt x="1263" y="204"/>
                  </a:cubicBezTo>
                  <a:cubicBezTo>
                    <a:pt x="1214" y="130"/>
                    <a:pt x="1145" y="72"/>
                    <a:pt x="1062" y="37"/>
                  </a:cubicBezTo>
                  <a:cubicBezTo>
                    <a:pt x="1001" y="13"/>
                    <a:pt x="937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6" name="Google Shape;14026;p25"/>
            <p:cNvSpPr/>
            <p:nvPr/>
          </p:nvSpPr>
          <p:spPr>
            <a:xfrm>
              <a:off x="5801967" y="1372175"/>
              <a:ext cx="78152" cy="77344"/>
            </a:xfrm>
            <a:custGeom>
              <a:avLst/>
              <a:gdLst/>
              <a:ahLst/>
              <a:cxnLst/>
              <a:rect l="l" t="t" r="r" b="b"/>
              <a:pathLst>
                <a:path w="2323" h="2299" extrusionOk="0">
                  <a:moveTo>
                    <a:pt x="432" y="450"/>
                  </a:moveTo>
                  <a:cubicBezTo>
                    <a:pt x="433" y="451"/>
                    <a:pt x="434" y="452"/>
                    <a:pt x="434" y="453"/>
                  </a:cubicBezTo>
                  <a:lnTo>
                    <a:pt x="434" y="453"/>
                  </a:lnTo>
                  <a:cubicBezTo>
                    <a:pt x="434" y="452"/>
                    <a:pt x="433" y="451"/>
                    <a:pt x="432" y="450"/>
                  </a:cubicBezTo>
                  <a:close/>
                  <a:moveTo>
                    <a:pt x="163" y="0"/>
                  </a:moveTo>
                  <a:cubicBezTo>
                    <a:pt x="138" y="0"/>
                    <a:pt x="113" y="6"/>
                    <a:pt x="91" y="18"/>
                  </a:cubicBezTo>
                  <a:cubicBezTo>
                    <a:pt x="40" y="43"/>
                    <a:pt x="7" y="94"/>
                    <a:pt x="3" y="149"/>
                  </a:cubicBezTo>
                  <a:cubicBezTo>
                    <a:pt x="0" y="185"/>
                    <a:pt x="2" y="222"/>
                    <a:pt x="11" y="257"/>
                  </a:cubicBezTo>
                  <a:cubicBezTo>
                    <a:pt x="15" y="271"/>
                    <a:pt x="19" y="284"/>
                    <a:pt x="22" y="298"/>
                  </a:cubicBezTo>
                  <a:cubicBezTo>
                    <a:pt x="26" y="307"/>
                    <a:pt x="29" y="315"/>
                    <a:pt x="32" y="325"/>
                  </a:cubicBezTo>
                  <a:cubicBezTo>
                    <a:pt x="94" y="504"/>
                    <a:pt x="200" y="667"/>
                    <a:pt x="315" y="815"/>
                  </a:cubicBezTo>
                  <a:cubicBezTo>
                    <a:pt x="451" y="994"/>
                    <a:pt x="605" y="1160"/>
                    <a:pt x="773" y="1309"/>
                  </a:cubicBezTo>
                  <a:cubicBezTo>
                    <a:pt x="923" y="1441"/>
                    <a:pt x="1080" y="1561"/>
                    <a:pt x="1240" y="1680"/>
                  </a:cubicBezTo>
                  <a:cubicBezTo>
                    <a:pt x="1512" y="1881"/>
                    <a:pt x="1794" y="2072"/>
                    <a:pt x="2071" y="2273"/>
                  </a:cubicBezTo>
                  <a:cubicBezTo>
                    <a:pt x="2093" y="2289"/>
                    <a:pt x="2121" y="2299"/>
                    <a:pt x="2152" y="2299"/>
                  </a:cubicBezTo>
                  <a:cubicBezTo>
                    <a:pt x="2201" y="2299"/>
                    <a:pt x="2248" y="2273"/>
                    <a:pt x="2277" y="2232"/>
                  </a:cubicBezTo>
                  <a:cubicBezTo>
                    <a:pt x="2323" y="2164"/>
                    <a:pt x="2304" y="2072"/>
                    <a:pt x="2237" y="2026"/>
                  </a:cubicBezTo>
                  <a:cubicBezTo>
                    <a:pt x="2061" y="1908"/>
                    <a:pt x="1887" y="1789"/>
                    <a:pt x="1713" y="1670"/>
                  </a:cubicBezTo>
                  <a:cubicBezTo>
                    <a:pt x="1634" y="1615"/>
                    <a:pt x="1553" y="1559"/>
                    <a:pt x="1474" y="1502"/>
                  </a:cubicBezTo>
                  <a:cubicBezTo>
                    <a:pt x="1408" y="1455"/>
                    <a:pt x="1343" y="1403"/>
                    <a:pt x="1276" y="1354"/>
                  </a:cubicBezTo>
                  <a:cubicBezTo>
                    <a:pt x="1224" y="1311"/>
                    <a:pt x="1170" y="1268"/>
                    <a:pt x="1118" y="1225"/>
                  </a:cubicBezTo>
                  <a:cubicBezTo>
                    <a:pt x="1033" y="1157"/>
                    <a:pt x="951" y="1084"/>
                    <a:pt x="873" y="1007"/>
                  </a:cubicBezTo>
                  <a:lnTo>
                    <a:pt x="873" y="1007"/>
                  </a:lnTo>
                  <a:cubicBezTo>
                    <a:pt x="768" y="900"/>
                    <a:pt x="669" y="786"/>
                    <a:pt x="580" y="665"/>
                  </a:cubicBezTo>
                  <a:cubicBezTo>
                    <a:pt x="527" y="598"/>
                    <a:pt x="478" y="526"/>
                    <a:pt x="434" y="453"/>
                  </a:cubicBezTo>
                  <a:lnTo>
                    <a:pt x="434" y="453"/>
                  </a:lnTo>
                  <a:cubicBezTo>
                    <a:pt x="436" y="457"/>
                    <a:pt x="438" y="460"/>
                    <a:pt x="439" y="462"/>
                  </a:cubicBezTo>
                  <a:cubicBezTo>
                    <a:pt x="407" y="407"/>
                    <a:pt x="379" y="350"/>
                    <a:pt x="352" y="291"/>
                  </a:cubicBezTo>
                  <a:cubicBezTo>
                    <a:pt x="347" y="279"/>
                    <a:pt x="342" y="266"/>
                    <a:pt x="337" y="253"/>
                  </a:cubicBezTo>
                  <a:cubicBezTo>
                    <a:pt x="337" y="228"/>
                    <a:pt x="336" y="201"/>
                    <a:pt x="333" y="176"/>
                  </a:cubicBezTo>
                  <a:cubicBezTo>
                    <a:pt x="330" y="155"/>
                    <a:pt x="325" y="135"/>
                    <a:pt x="318" y="114"/>
                  </a:cubicBezTo>
                  <a:cubicBezTo>
                    <a:pt x="307" y="86"/>
                    <a:pt x="288" y="60"/>
                    <a:pt x="266" y="40"/>
                  </a:cubicBezTo>
                  <a:cubicBezTo>
                    <a:pt x="237" y="14"/>
                    <a:pt x="200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7" name="Google Shape;14027;p25"/>
            <p:cNvSpPr/>
            <p:nvPr/>
          </p:nvSpPr>
          <p:spPr>
            <a:xfrm>
              <a:off x="5812094" y="1384185"/>
              <a:ext cx="83904" cy="85856"/>
            </a:xfrm>
            <a:custGeom>
              <a:avLst/>
              <a:gdLst/>
              <a:ahLst/>
              <a:cxnLst/>
              <a:rect l="l" t="t" r="r" b="b"/>
              <a:pathLst>
                <a:path w="2494" h="2552" extrusionOk="0">
                  <a:moveTo>
                    <a:pt x="638" y="1931"/>
                  </a:moveTo>
                  <a:lnTo>
                    <a:pt x="635" y="1935"/>
                  </a:lnTo>
                  <a:lnTo>
                    <a:pt x="635" y="1935"/>
                  </a:lnTo>
                  <a:cubicBezTo>
                    <a:pt x="636" y="1933"/>
                    <a:pt x="637" y="1932"/>
                    <a:pt x="638" y="1931"/>
                  </a:cubicBezTo>
                  <a:close/>
                  <a:moveTo>
                    <a:pt x="2009" y="1"/>
                  </a:moveTo>
                  <a:cubicBezTo>
                    <a:pt x="1988" y="1"/>
                    <a:pt x="1966" y="3"/>
                    <a:pt x="1947" y="7"/>
                  </a:cubicBezTo>
                  <a:cubicBezTo>
                    <a:pt x="1908" y="17"/>
                    <a:pt x="1870" y="33"/>
                    <a:pt x="1835" y="55"/>
                  </a:cubicBezTo>
                  <a:cubicBezTo>
                    <a:pt x="1798" y="75"/>
                    <a:pt x="1765" y="97"/>
                    <a:pt x="1732" y="124"/>
                  </a:cubicBezTo>
                  <a:cubicBezTo>
                    <a:pt x="1583" y="246"/>
                    <a:pt x="1477" y="409"/>
                    <a:pt x="1352" y="553"/>
                  </a:cubicBezTo>
                  <a:cubicBezTo>
                    <a:pt x="1274" y="642"/>
                    <a:pt x="1195" y="731"/>
                    <a:pt x="1119" y="822"/>
                  </a:cubicBezTo>
                  <a:cubicBezTo>
                    <a:pt x="1048" y="910"/>
                    <a:pt x="978" y="998"/>
                    <a:pt x="909" y="1088"/>
                  </a:cubicBezTo>
                  <a:cubicBezTo>
                    <a:pt x="820" y="1201"/>
                    <a:pt x="731" y="1313"/>
                    <a:pt x="644" y="1429"/>
                  </a:cubicBezTo>
                  <a:cubicBezTo>
                    <a:pt x="535" y="1570"/>
                    <a:pt x="424" y="1711"/>
                    <a:pt x="325" y="1859"/>
                  </a:cubicBezTo>
                  <a:cubicBezTo>
                    <a:pt x="277" y="1929"/>
                    <a:pt x="230" y="2000"/>
                    <a:pt x="185" y="2073"/>
                  </a:cubicBezTo>
                  <a:cubicBezTo>
                    <a:pt x="133" y="2162"/>
                    <a:pt x="81" y="2250"/>
                    <a:pt x="35" y="2342"/>
                  </a:cubicBezTo>
                  <a:cubicBezTo>
                    <a:pt x="0" y="2413"/>
                    <a:pt x="29" y="2500"/>
                    <a:pt x="100" y="2537"/>
                  </a:cubicBezTo>
                  <a:cubicBezTo>
                    <a:pt x="119" y="2546"/>
                    <a:pt x="139" y="2551"/>
                    <a:pt x="162" y="2551"/>
                  </a:cubicBezTo>
                  <a:cubicBezTo>
                    <a:pt x="217" y="2551"/>
                    <a:pt x="266" y="2519"/>
                    <a:pt x="293" y="2472"/>
                  </a:cubicBezTo>
                  <a:cubicBezTo>
                    <a:pt x="304" y="2450"/>
                    <a:pt x="317" y="2426"/>
                    <a:pt x="328" y="2404"/>
                  </a:cubicBezTo>
                  <a:cubicBezTo>
                    <a:pt x="347" y="2374"/>
                    <a:pt x="364" y="2344"/>
                    <a:pt x="382" y="2314"/>
                  </a:cubicBezTo>
                  <a:cubicBezTo>
                    <a:pt x="420" y="2255"/>
                    <a:pt x="454" y="2193"/>
                    <a:pt x="494" y="2136"/>
                  </a:cubicBezTo>
                  <a:cubicBezTo>
                    <a:pt x="540" y="2071"/>
                    <a:pt x="583" y="2005"/>
                    <a:pt x="630" y="1942"/>
                  </a:cubicBezTo>
                  <a:lnTo>
                    <a:pt x="633" y="1938"/>
                  </a:lnTo>
                  <a:lnTo>
                    <a:pt x="633" y="1938"/>
                  </a:lnTo>
                  <a:cubicBezTo>
                    <a:pt x="632" y="1939"/>
                    <a:pt x="631" y="1940"/>
                    <a:pt x="630" y="1942"/>
                  </a:cubicBezTo>
                  <a:lnTo>
                    <a:pt x="633" y="1939"/>
                  </a:lnTo>
                  <a:cubicBezTo>
                    <a:pt x="633" y="1938"/>
                    <a:pt x="633" y="1938"/>
                    <a:pt x="633" y="1937"/>
                  </a:cubicBezTo>
                  <a:lnTo>
                    <a:pt x="633" y="1937"/>
                  </a:lnTo>
                  <a:lnTo>
                    <a:pt x="633" y="1938"/>
                  </a:lnTo>
                  <a:lnTo>
                    <a:pt x="633" y="1938"/>
                  </a:lnTo>
                  <a:cubicBezTo>
                    <a:pt x="633" y="1937"/>
                    <a:pt x="633" y="1937"/>
                    <a:pt x="633" y="1937"/>
                  </a:cubicBezTo>
                  <a:lnTo>
                    <a:pt x="633" y="1937"/>
                  </a:lnTo>
                  <a:cubicBezTo>
                    <a:pt x="633" y="1937"/>
                    <a:pt x="633" y="1937"/>
                    <a:pt x="633" y="1937"/>
                  </a:cubicBezTo>
                  <a:lnTo>
                    <a:pt x="633" y="1937"/>
                  </a:lnTo>
                  <a:lnTo>
                    <a:pt x="640" y="1929"/>
                  </a:lnTo>
                  <a:cubicBezTo>
                    <a:pt x="641" y="1927"/>
                    <a:pt x="641" y="1927"/>
                    <a:pt x="641" y="1926"/>
                  </a:cubicBezTo>
                  <a:lnTo>
                    <a:pt x="641" y="1926"/>
                  </a:lnTo>
                  <a:cubicBezTo>
                    <a:pt x="642" y="1925"/>
                    <a:pt x="643" y="1924"/>
                    <a:pt x="644" y="1923"/>
                  </a:cubicBezTo>
                  <a:lnTo>
                    <a:pt x="650" y="1915"/>
                  </a:lnTo>
                  <a:lnTo>
                    <a:pt x="668" y="1894"/>
                  </a:lnTo>
                  <a:lnTo>
                    <a:pt x="666" y="1894"/>
                  </a:lnTo>
                  <a:cubicBezTo>
                    <a:pt x="689" y="1867"/>
                    <a:pt x="711" y="1839"/>
                    <a:pt x="733" y="1809"/>
                  </a:cubicBezTo>
                  <a:lnTo>
                    <a:pt x="733" y="1809"/>
                  </a:lnTo>
                  <a:lnTo>
                    <a:pt x="728" y="1817"/>
                  </a:lnTo>
                  <a:cubicBezTo>
                    <a:pt x="773" y="1760"/>
                    <a:pt x="815" y="1704"/>
                    <a:pt x="860" y="1647"/>
                  </a:cubicBezTo>
                  <a:lnTo>
                    <a:pt x="860" y="1647"/>
                  </a:lnTo>
                  <a:lnTo>
                    <a:pt x="855" y="1654"/>
                  </a:lnTo>
                  <a:cubicBezTo>
                    <a:pt x="864" y="1641"/>
                    <a:pt x="874" y="1630"/>
                    <a:pt x="882" y="1617"/>
                  </a:cubicBezTo>
                  <a:lnTo>
                    <a:pt x="882" y="1617"/>
                  </a:lnTo>
                  <a:lnTo>
                    <a:pt x="877" y="1625"/>
                  </a:lnTo>
                  <a:lnTo>
                    <a:pt x="896" y="1601"/>
                  </a:lnTo>
                  <a:cubicBezTo>
                    <a:pt x="902" y="1592"/>
                    <a:pt x="910" y="1582"/>
                    <a:pt x="917" y="1574"/>
                  </a:cubicBezTo>
                  <a:lnTo>
                    <a:pt x="917" y="1574"/>
                  </a:lnTo>
                  <a:lnTo>
                    <a:pt x="912" y="1579"/>
                  </a:lnTo>
                  <a:lnTo>
                    <a:pt x="932" y="1554"/>
                  </a:lnTo>
                  <a:lnTo>
                    <a:pt x="929" y="1557"/>
                  </a:lnTo>
                  <a:cubicBezTo>
                    <a:pt x="1092" y="1351"/>
                    <a:pt x="1252" y="1141"/>
                    <a:pt x="1425" y="941"/>
                  </a:cubicBezTo>
                  <a:cubicBezTo>
                    <a:pt x="1502" y="849"/>
                    <a:pt x="1583" y="764"/>
                    <a:pt x="1659" y="671"/>
                  </a:cubicBezTo>
                  <a:cubicBezTo>
                    <a:pt x="1725" y="587"/>
                    <a:pt x="1792" y="503"/>
                    <a:pt x="1865" y="425"/>
                  </a:cubicBezTo>
                  <a:cubicBezTo>
                    <a:pt x="1887" y="405"/>
                    <a:pt x="1909" y="384"/>
                    <a:pt x="1933" y="365"/>
                  </a:cubicBezTo>
                  <a:cubicBezTo>
                    <a:pt x="1949" y="354"/>
                    <a:pt x="1965" y="343"/>
                    <a:pt x="1980" y="332"/>
                  </a:cubicBezTo>
                  <a:cubicBezTo>
                    <a:pt x="1990" y="327"/>
                    <a:pt x="1999" y="322"/>
                    <a:pt x="2009" y="318"/>
                  </a:cubicBezTo>
                  <a:lnTo>
                    <a:pt x="2014" y="319"/>
                  </a:lnTo>
                  <a:lnTo>
                    <a:pt x="2014" y="319"/>
                  </a:lnTo>
                  <a:cubicBezTo>
                    <a:pt x="2013" y="319"/>
                    <a:pt x="2013" y="319"/>
                    <a:pt x="2012" y="319"/>
                  </a:cubicBezTo>
                  <a:lnTo>
                    <a:pt x="2012" y="319"/>
                  </a:lnTo>
                  <a:lnTo>
                    <a:pt x="2017" y="321"/>
                  </a:lnTo>
                  <a:lnTo>
                    <a:pt x="2014" y="319"/>
                  </a:lnTo>
                  <a:lnTo>
                    <a:pt x="2014" y="319"/>
                  </a:lnTo>
                  <a:cubicBezTo>
                    <a:pt x="2021" y="321"/>
                    <a:pt x="2028" y="324"/>
                    <a:pt x="2034" y="327"/>
                  </a:cubicBezTo>
                  <a:cubicBezTo>
                    <a:pt x="2104" y="357"/>
                    <a:pt x="2172" y="389"/>
                    <a:pt x="2242" y="419"/>
                  </a:cubicBezTo>
                  <a:cubicBezTo>
                    <a:pt x="2265" y="430"/>
                    <a:pt x="2289" y="436"/>
                    <a:pt x="2313" y="436"/>
                  </a:cubicBezTo>
                  <a:cubicBezTo>
                    <a:pt x="2372" y="436"/>
                    <a:pt x="2427" y="404"/>
                    <a:pt x="2455" y="349"/>
                  </a:cubicBezTo>
                  <a:cubicBezTo>
                    <a:pt x="2493" y="273"/>
                    <a:pt x="2463" y="169"/>
                    <a:pt x="2384" y="134"/>
                  </a:cubicBezTo>
                  <a:cubicBezTo>
                    <a:pt x="2332" y="110"/>
                    <a:pt x="2278" y="88"/>
                    <a:pt x="2224" y="64"/>
                  </a:cubicBezTo>
                  <a:cubicBezTo>
                    <a:pt x="2178" y="40"/>
                    <a:pt x="2128" y="23"/>
                    <a:pt x="2077" y="10"/>
                  </a:cubicBezTo>
                  <a:cubicBezTo>
                    <a:pt x="2055" y="6"/>
                    <a:pt x="2033" y="3"/>
                    <a:pt x="2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8" name="Google Shape;14028;p25"/>
            <p:cNvSpPr/>
            <p:nvPr/>
          </p:nvSpPr>
          <p:spPr>
            <a:xfrm>
              <a:off x="5422331" y="1094412"/>
              <a:ext cx="62340" cy="141433"/>
            </a:xfrm>
            <a:custGeom>
              <a:avLst/>
              <a:gdLst/>
              <a:ahLst/>
              <a:cxnLst/>
              <a:rect l="l" t="t" r="r" b="b"/>
              <a:pathLst>
                <a:path w="1853" h="4204" extrusionOk="0">
                  <a:moveTo>
                    <a:pt x="311" y="1473"/>
                  </a:moveTo>
                  <a:cubicBezTo>
                    <a:pt x="312" y="1475"/>
                    <a:pt x="314" y="1478"/>
                    <a:pt x="315" y="1480"/>
                  </a:cubicBezTo>
                  <a:lnTo>
                    <a:pt x="315" y="1480"/>
                  </a:lnTo>
                  <a:cubicBezTo>
                    <a:pt x="313" y="1478"/>
                    <a:pt x="312" y="1475"/>
                    <a:pt x="311" y="1473"/>
                  </a:cubicBezTo>
                  <a:close/>
                  <a:moveTo>
                    <a:pt x="705" y="3278"/>
                  </a:moveTo>
                  <a:lnTo>
                    <a:pt x="705" y="3278"/>
                  </a:lnTo>
                  <a:cubicBezTo>
                    <a:pt x="704" y="3279"/>
                    <a:pt x="703" y="3280"/>
                    <a:pt x="703" y="3281"/>
                  </a:cubicBezTo>
                  <a:lnTo>
                    <a:pt x="703" y="3281"/>
                  </a:lnTo>
                  <a:cubicBezTo>
                    <a:pt x="704" y="3280"/>
                    <a:pt x="704" y="3279"/>
                    <a:pt x="705" y="3278"/>
                  </a:cubicBezTo>
                  <a:close/>
                  <a:moveTo>
                    <a:pt x="385" y="1"/>
                  </a:moveTo>
                  <a:cubicBezTo>
                    <a:pt x="267" y="1"/>
                    <a:pt x="199" y="136"/>
                    <a:pt x="170" y="235"/>
                  </a:cubicBezTo>
                  <a:cubicBezTo>
                    <a:pt x="140" y="341"/>
                    <a:pt x="110" y="449"/>
                    <a:pt x="88" y="558"/>
                  </a:cubicBezTo>
                  <a:cubicBezTo>
                    <a:pt x="77" y="620"/>
                    <a:pt x="59" y="683"/>
                    <a:pt x="51" y="746"/>
                  </a:cubicBezTo>
                  <a:cubicBezTo>
                    <a:pt x="45" y="791"/>
                    <a:pt x="39" y="835"/>
                    <a:pt x="32" y="879"/>
                  </a:cubicBezTo>
                  <a:cubicBezTo>
                    <a:pt x="28" y="916"/>
                    <a:pt x="20" y="954"/>
                    <a:pt x="17" y="990"/>
                  </a:cubicBezTo>
                  <a:cubicBezTo>
                    <a:pt x="6" y="1103"/>
                    <a:pt x="1" y="1215"/>
                    <a:pt x="2" y="1329"/>
                  </a:cubicBezTo>
                  <a:cubicBezTo>
                    <a:pt x="2" y="1384"/>
                    <a:pt x="7" y="1438"/>
                    <a:pt x="15" y="1494"/>
                  </a:cubicBezTo>
                  <a:cubicBezTo>
                    <a:pt x="20" y="1541"/>
                    <a:pt x="32" y="1587"/>
                    <a:pt x="53" y="1631"/>
                  </a:cubicBezTo>
                  <a:cubicBezTo>
                    <a:pt x="74" y="1669"/>
                    <a:pt x="97" y="1706"/>
                    <a:pt x="127" y="1739"/>
                  </a:cubicBezTo>
                  <a:cubicBezTo>
                    <a:pt x="156" y="1769"/>
                    <a:pt x="191" y="1793"/>
                    <a:pt x="230" y="1810"/>
                  </a:cubicBezTo>
                  <a:cubicBezTo>
                    <a:pt x="283" y="1834"/>
                    <a:pt x="338" y="1845"/>
                    <a:pt x="394" y="1845"/>
                  </a:cubicBezTo>
                  <a:cubicBezTo>
                    <a:pt x="535" y="1845"/>
                    <a:pt x="679" y="1778"/>
                    <a:pt x="794" y="1704"/>
                  </a:cubicBezTo>
                  <a:cubicBezTo>
                    <a:pt x="1023" y="1557"/>
                    <a:pt x="1215" y="1370"/>
                    <a:pt x="1383" y="1161"/>
                  </a:cubicBezTo>
                  <a:lnTo>
                    <a:pt x="1383" y="1161"/>
                  </a:lnTo>
                  <a:cubicBezTo>
                    <a:pt x="1378" y="1187"/>
                    <a:pt x="1373" y="1212"/>
                    <a:pt x="1368" y="1239"/>
                  </a:cubicBezTo>
                  <a:cubicBezTo>
                    <a:pt x="1353" y="1334"/>
                    <a:pt x="1337" y="1429"/>
                    <a:pt x="1321" y="1522"/>
                  </a:cubicBezTo>
                  <a:cubicBezTo>
                    <a:pt x="1272" y="1828"/>
                    <a:pt x="1253" y="2138"/>
                    <a:pt x="1239" y="2448"/>
                  </a:cubicBezTo>
                  <a:cubicBezTo>
                    <a:pt x="1223" y="2782"/>
                    <a:pt x="1204" y="3116"/>
                    <a:pt x="1167" y="3449"/>
                  </a:cubicBezTo>
                  <a:cubicBezTo>
                    <a:pt x="1156" y="3555"/>
                    <a:pt x="1139" y="3661"/>
                    <a:pt x="1115" y="3765"/>
                  </a:cubicBezTo>
                  <a:cubicBezTo>
                    <a:pt x="1114" y="3770"/>
                    <a:pt x="1112" y="3776"/>
                    <a:pt x="1109" y="3781"/>
                  </a:cubicBezTo>
                  <a:cubicBezTo>
                    <a:pt x="1106" y="3791"/>
                    <a:pt x="1101" y="3800"/>
                    <a:pt x="1096" y="3810"/>
                  </a:cubicBezTo>
                  <a:cubicBezTo>
                    <a:pt x="1093" y="3814"/>
                    <a:pt x="1090" y="3821"/>
                    <a:pt x="1087" y="3825"/>
                  </a:cubicBezTo>
                  <a:cubicBezTo>
                    <a:pt x="1082" y="3829"/>
                    <a:pt x="1079" y="3833"/>
                    <a:pt x="1074" y="3838"/>
                  </a:cubicBezTo>
                  <a:cubicBezTo>
                    <a:pt x="1066" y="3846"/>
                    <a:pt x="1057" y="3852"/>
                    <a:pt x="1050" y="3859"/>
                  </a:cubicBezTo>
                  <a:lnTo>
                    <a:pt x="1050" y="3859"/>
                  </a:lnTo>
                  <a:lnTo>
                    <a:pt x="1047" y="3860"/>
                  </a:lnTo>
                  <a:cubicBezTo>
                    <a:pt x="1034" y="3868"/>
                    <a:pt x="1023" y="3874"/>
                    <a:pt x="1011" y="3879"/>
                  </a:cubicBezTo>
                  <a:cubicBezTo>
                    <a:pt x="1003" y="3882"/>
                    <a:pt x="996" y="3886"/>
                    <a:pt x="989" y="3887"/>
                  </a:cubicBezTo>
                  <a:cubicBezTo>
                    <a:pt x="979" y="3890"/>
                    <a:pt x="971" y="3892"/>
                    <a:pt x="960" y="3893"/>
                  </a:cubicBezTo>
                  <a:cubicBezTo>
                    <a:pt x="949" y="3895"/>
                    <a:pt x="936" y="3897"/>
                    <a:pt x="925" y="3897"/>
                  </a:cubicBezTo>
                  <a:cubicBezTo>
                    <a:pt x="905" y="3897"/>
                    <a:pt x="887" y="3895"/>
                    <a:pt x="867" y="3893"/>
                  </a:cubicBezTo>
                  <a:cubicBezTo>
                    <a:pt x="854" y="3892"/>
                    <a:pt x="841" y="3889"/>
                    <a:pt x="829" y="3886"/>
                  </a:cubicBezTo>
                  <a:cubicBezTo>
                    <a:pt x="811" y="3881"/>
                    <a:pt x="792" y="3876"/>
                    <a:pt x="776" y="3868"/>
                  </a:cubicBezTo>
                  <a:cubicBezTo>
                    <a:pt x="762" y="3862"/>
                    <a:pt x="748" y="3855"/>
                    <a:pt x="734" y="3848"/>
                  </a:cubicBezTo>
                  <a:cubicBezTo>
                    <a:pt x="718" y="3838"/>
                    <a:pt x="702" y="3829"/>
                    <a:pt x="691" y="3819"/>
                  </a:cubicBezTo>
                  <a:cubicBezTo>
                    <a:pt x="678" y="3808"/>
                    <a:pt x="667" y="3798"/>
                    <a:pt x="656" y="3787"/>
                  </a:cubicBezTo>
                  <a:cubicBezTo>
                    <a:pt x="651" y="3783"/>
                    <a:pt x="647" y="3778"/>
                    <a:pt x="642" y="3772"/>
                  </a:cubicBezTo>
                  <a:cubicBezTo>
                    <a:pt x="631" y="3757"/>
                    <a:pt x="621" y="3743"/>
                    <a:pt x="612" y="3727"/>
                  </a:cubicBezTo>
                  <a:cubicBezTo>
                    <a:pt x="609" y="3720"/>
                    <a:pt x="605" y="3714"/>
                    <a:pt x="602" y="3708"/>
                  </a:cubicBezTo>
                  <a:lnTo>
                    <a:pt x="602" y="3708"/>
                  </a:lnTo>
                  <a:cubicBezTo>
                    <a:pt x="598" y="3700"/>
                    <a:pt x="595" y="3691"/>
                    <a:pt x="593" y="3681"/>
                  </a:cubicBezTo>
                  <a:cubicBezTo>
                    <a:pt x="588" y="3664"/>
                    <a:pt x="585" y="3646"/>
                    <a:pt x="582" y="3629"/>
                  </a:cubicBezTo>
                  <a:cubicBezTo>
                    <a:pt x="580" y="3616"/>
                    <a:pt x="579" y="3605"/>
                    <a:pt x="579" y="3590"/>
                  </a:cubicBezTo>
                  <a:cubicBezTo>
                    <a:pt x="579" y="3574"/>
                    <a:pt x="580" y="3559"/>
                    <a:pt x="582" y="3544"/>
                  </a:cubicBezTo>
                  <a:cubicBezTo>
                    <a:pt x="583" y="3525"/>
                    <a:pt x="585" y="3507"/>
                    <a:pt x="591" y="3488"/>
                  </a:cubicBezTo>
                  <a:cubicBezTo>
                    <a:pt x="598" y="3468"/>
                    <a:pt x="602" y="3450"/>
                    <a:pt x="612" y="3430"/>
                  </a:cubicBezTo>
                  <a:cubicBezTo>
                    <a:pt x="621" y="3411"/>
                    <a:pt x="631" y="3392"/>
                    <a:pt x="642" y="3373"/>
                  </a:cubicBezTo>
                  <a:cubicBezTo>
                    <a:pt x="660" y="3341"/>
                    <a:pt x="681" y="3310"/>
                    <a:pt x="703" y="3281"/>
                  </a:cubicBezTo>
                  <a:lnTo>
                    <a:pt x="703" y="3281"/>
                  </a:lnTo>
                  <a:cubicBezTo>
                    <a:pt x="701" y="3284"/>
                    <a:pt x="699" y="3286"/>
                    <a:pt x="697" y="3289"/>
                  </a:cubicBezTo>
                  <a:lnTo>
                    <a:pt x="697" y="3289"/>
                  </a:lnTo>
                  <a:cubicBezTo>
                    <a:pt x="726" y="3249"/>
                    <a:pt x="757" y="3212"/>
                    <a:pt x="789" y="3173"/>
                  </a:cubicBezTo>
                  <a:cubicBezTo>
                    <a:pt x="840" y="3113"/>
                    <a:pt x="832" y="3023"/>
                    <a:pt x="773" y="2972"/>
                  </a:cubicBezTo>
                  <a:cubicBezTo>
                    <a:pt x="745" y="2947"/>
                    <a:pt x="711" y="2935"/>
                    <a:pt x="676" y="2935"/>
                  </a:cubicBezTo>
                  <a:cubicBezTo>
                    <a:pt x="638" y="2935"/>
                    <a:pt x="600" y="2950"/>
                    <a:pt x="571" y="2980"/>
                  </a:cubicBezTo>
                  <a:cubicBezTo>
                    <a:pt x="495" y="3069"/>
                    <a:pt x="419" y="3156"/>
                    <a:pt x="362" y="3257"/>
                  </a:cubicBezTo>
                  <a:cubicBezTo>
                    <a:pt x="306" y="3358"/>
                    <a:pt x="276" y="3472"/>
                    <a:pt x="275" y="3588"/>
                  </a:cubicBezTo>
                  <a:cubicBezTo>
                    <a:pt x="271" y="3700"/>
                    <a:pt x="302" y="3811"/>
                    <a:pt x="362" y="3906"/>
                  </a:cubicBezTo>
                  <a:cubicBezTo>
                    <a:pt x="416" y="3990"/>
                    <a:pt x="490" y="4060"/>
                    <a:pt x="575" y="4112"/>
                  </a:cubicBezTo>
                  <a:cubicBezTo>
                    <a:pt x="677" y="4170"/>
                    <a:pt x="792" y="4204"/>
                    <a:pt x="909" y="4204"/>
                  </a:cubicBezTo>
                  <a:cubicBezTo>
                    <a:pt x="912" y="4204"/>
                    <a:pt x="915" y="4204"/>
                    <a:pt x="918" y="4204"/>
                  </a:cubicBezTo>
                  <a:cubicBezTo>
                    <a:pt x="1010" y="4204"/>
                    <a:pt x="1100" y="4180"/>
                    <a:pt x="1180" y="4134"/>
                  </a:cubicBezTo>
                  <a:cubicBezTo>
                    <a:pt x="1269" y="4083"/>
                    <a:pt x="1338" y="4006"/>
                    <a:pt x="1378" y="3912"/>
                  </a:cubicBezTo>
                  <a:cubicBezTo>
                    <a:pt x="1416" y="3824"/>
                    <a:pt x="1425" y="3722"/>
                    <a:pt x="1435" y="3629"/>
                  </a:cubicBezTo>
                  <a:cubicBezTo>
                    <a:pt x="1470" y="3308"/>
                    <a:pt x="1494" y="2988"/>
                    <a:pt x="1508" y="2667"/>
                  </a:cubicBezTo>
                  <a:cubicBezTo>
                    <a:pt x="1517" y="2486"/>
                    <a:pt x="1528" y="2304"/>
                    <a:pt x="1539" y="2124"/>
                  </a:cubicBezTo>
                  <a:cubicBezTo>
                    <a:pt x="1549" y="1976"/>
                    <a:pt x="1568" y="1829"/>
                    <a:pt x="1585" y="1684"/>
                  </a:cubicBezTo>
                  <a:cubicBezTo>
                    <a:pt x="1615" y="1514"/>
                    <a:pt x="1642" y="1346"/>
                    <a:pt x="1680" y="1179"/>
                  </a:cubicBezTo>
                  <a:cubicBezTo>
                    <a:pt x="1721" y="992"/>
                    <a:pt x="1764" y="805"/>
                    <a:pt x="1813" y="618"/>
                  </a:cubicBezTo>
                  <a:lnTo>
                    <a:pt x="1813" y="618"/>
                  </a:lnTo>
                  <a:cubicBezTo>
                    <a:pt x="1812" y="625"/>
                    <a:pt x="1810" y="631"/>
                    <a:pt x="1809" y="637"/>
                  </a:cubicBezTo>
                  <a:cubicBezTo>
                    <a:pt x="1823" y="591"/>
                    <a:pt x="1835" y="544"/>
                    <a:pt x="1845" y="495"/>
                  </a:cubicBezTo>
                  <a:cubicBezTo>
                    <a:pt x="1850" y="462"/>
                    <a:pt x="1853" y="427"/>
                    <a:pt x="1851" y="392"/>
                  </a:cubicBezTo>
                  <a:cubicBezTo>
                    <a:pt x="1845" y="301"/>
                    <a:pt x="1771" y="249"/>
                    <a:pt x="1696" y="249"/>
                  </a:cubicBezTo>
                  <a:cubicBezTo>
                    <a:pt x="1644" y="249"/>
                    <a:pt x="1591" y="275"/>
                    <a:pt x="1562" y="333"/>
                  </a:cubicBezTo>
                  <a:cubicBezTo>
                    <a:pt x="1524" y="412"/>
                    <a:pt x="1484" y="488"/>
                    <a:pt x="1441" y="564"/>
                  </a:cubicBezTo>
                  <a:cubicBezTo>
                    <a:pt x="1367" y="689"/>
                    <a:pt x="1286" y="810"/>
                    <a:pt x="1197" y="925"/>
                  </a:cubicBezTo>
                  <a:lnTo>
                    <a:pt x="1205" y="914"/>
                  </a:lnTo>
                  <a:lnTo>
                    <a:pt x="1205" y="914"/>
                  </a:lnTo>
                  <a:cubicBezTo>
                    <a:pt x="1134" y="1004"/>
                    <a:pt x="1058" y="1092"/>
                    <a:pt x="977" y="1174"/>
                  </a:cubicBezTo>
                  <a:lnTo>
                    <a:pt x="981" y="1172"/>
                  </a:lnTo>
                  <a:lnTo>
                    <a:pt x="974" y="1177"/>
                  </a:lnTo>
                  <a:lnTo>
                    <a:pt x="970" y="1182"/>
                  </a:lnTo>
                  <a:lnTo>
                    <a:pt x="970" y="1182"/>
                  </a:lnTo>
                  <a:cubicBezTo>
                    <a:pt x="971" y="1182"/>
                    <a:pt x="971" y="1182"/>
                    <a:pt x="971" y="1182"/>
                  </a:cubicBezTo>
                  <a:lnTo>
                    <a:pt x="971" y="1182"/>
                  </a:lnTo>
                  <a:cubicBezTo>
                    <a:pt x="970" y="1183"/>
                    <a:pt x="969" y="1184"/>
                    <a:pt x="968" y="1185"/>
                  </a:cubicBezTo>
                  <a:lnTo>
                    <a:pt x="968" y="1185"/>
                  </a:lnTo>
                  <a:lnTo>
                    <a:pt x="970" y="1182"/>
                  </a:lnTo>
                  <a:lnTo>
                    <a:pt x="970" y="1182"/>
                  </a:lnTo>
                  <a:cubicBezTo>
                    <a:pt x="969" y="1182"/>
                    <a:pt x="968" y="1184"/>
                    <a:pt x="968" y="1185"/>
                  </a:cubicBezTo>
                  <a:lnTo>
                    <a:pt x="968" y="1185"/>
                  </a:lnTo>
                  <a:cubicBezTo>
                    <a:pt x="968" y="1185"/>
                    <a:pt x="968" y="1185"/>
                    <a:pt x="968" y="1185"/>
                  </a:cubicBezTo>
                  <a:lnTo>
                    <a:pt x="968" y="1185"/>
                  </a:lnTo>
                  <a:lnTo>
                    <a:pt x="968" y="1185"/>
                  </a:lnTo>
                  <a:cubicBezTo>
                    <a:pt x="968" y="1185"/>
                    <a:pt x="968" y="1185"/>
                    <a:pt x="968" y="1185"/>
                  </a:cubicBezTo>
                  <a:lnTo>
                    <a:pt x="968" y="1185"/>
                  </a:lnTo>
                  <a:cubicBezTo>
                    <a:pt x="904" y="1247"/>
                    <a:pt x="837" y="1305"/>
                    <a:pt x="767" y="1359"/>
                  </a:cubicBezTo>
                  <a:cubicBezTo>
                    <a:pt x="718" y="1397"/>
                    <a:pt x="667" y="1430"/>
                    <a:pt x="615" y="1462"/>
                  </a:cubicBezTo>
                  <a:cubicBezTo>
                    <a:pt x="588" y="1476"/>
                    <a:pt x="564" y="1492"/>
                    <a:pt x="536" y="1502"/>
                  </a:cubicBezTo>
                  <a:cubicBezTo>
                    <a:pt x="507" y="1513"/>
                    <a:pt x="479" y="1524"/>
                    <a:pt x="449" y="1532"/>
                  </a:cubicBezTo>
                  <a:cubicBezTo>
                    <a:pt x="436" y="1535"/>
                    <a:pt x="425" y="1538"/>
                    <a:pt x="412" y="1540"/>
                  </a:cubicBezTo>
                  <a:cubicBezTo>
                    <a:pt x="406" y="1541"/>
                    <a:pt x="398" y="1541"/>
                    <a:pt x="390" y="1541"/>
                  </a:cubicBezTo>
                  <a:lnTo>
                    <a:pt x="381" y="1541"/>
                  </a:lnTo>
                  <a:lnTo>
                    <a:pt x="366" y="1538"/>
                  </a:lnTo>
                  <a:cubicBezTo>
                    <a:pt x="362" y="1536"/>
                    <a:pt x="357" y="1533"/>
                    <a:pt x="352" y="1532"/>
                  </a:cubicBezTo>
                  <a:lnTo>
                    <a:pt x="347" y="1530"/>
                  </a:lnTo>
                  <a:lnTo>
                    <a:pt x="344" y="1528"/>
                  </a:lnTo>
                  <a:cubicBezTo>
                    <a:pt x="344" y="1528"/>
                    <a:pt x="344" y="1527"/>
                    <a:pt x="343" y="1527"/>
                  </a:cubicBezTo>
                  <a:lnTo>
                    <a:pt x="338" y="1522"/>
                  </a:lnTo>
                  <a:cubicBezTo>
                    <a:pt x="333" y="1516"/>
                    <a:pt x="328" y="1509"/>
                    <a:pt x="325" y="1503"/>
                  </a:cubicBezTo>
                  <a:cubicBezTo>
                    <a:pt x="323" y="1498"/>
                    <a:pt x="321" y="1493"/>
                    <a:pt x="318" y="1488"/>
                  </a:cubicBezTo>
                  <a:lnTo>
                    <a:pt x="318" y="1488"/>
                  </a:lnTo>
                  <a:lnTo>
                    <a:pt x="316" y="1478"/>
                  </a:lnTo>
                  <a:cubicBezTo>
                    <a:pt x="311" y="1459"/>
                    <a:pt x="308" y="1438"/>
                    <a:pt x="303" y="1419"/>
                  </a:cubicBezTo>
                  <a:cubicBezTo>
                    <a:pt x="298" y="1373"/>
                    <a:pt x="295" y="1327"/>
                    <a:pt x="295" y="1282"/>
                  </a:cubicBezTo>
                  <a:cubicBezTo>
                    <a:pt x="295" y="1191"/>
                    <a:pt x="305" y="1099"/>
                    <a:pt x="311" y="1008"/>
                  </a:cubicBezTo>
                  <a:cubicBezTo>
                    <a:pt x="317" y="970"/>
                    <a:pt x="322" y="932"/>
                    <a:pt x="328" y="894"/>
                  </a:cubicBezTo>
                  <a:cubicBezTo>
                    <a:pt x="333" y="860"/>
                    <a:pt x="336" y="827"/>
                    <a:pt x="344" y="794"/>
                  </a:cubicBezTo>
                  <a:cubicBezTo>
                    <a:pt x="368" y="686"/>
                    <a:pt x="390" y="579"/>
                    <a:pt x="419" y="471"/>
                  </a:cubicBezTo>
                  <a:cubicBezTo>
                    <a:pt x="425" y="449"/>
                    <a:pt x="431" y="427"/>
                    <a:pt x="439" y="406"/>
                  </a:cubicBezTo>
                  <a:cubicBezTo>
                    <a:pt x="447" y="407"/>
                    <a:pt x="455" y="408"/>
                    <a:pt x="463" y="408"/>
                  </a:cubicBezTo>
                  <a:cubicBezTo>
                    <a:pt x="494" y="408"/>
                    <a:pt x="525" y="398"/>
                    <a:pt x="552" y="381"/>
                  </a:cubicBezTo>
                  <a:cubicBezTo>
                    <a:pt x="623" y="333"/>
                    <a:pt x="642" y="235"/>
                    <a:pt x="594" y="164"/>
                  </a:cubicBezTo>
                  <a:cubicBezTo>
                    <a:pt x="580" y="143"/>
                    <a:pt x="566" y="121"/>
                    <a:pt x="552" y="101"/>
                  </a:cubicBezTo>
                  <a:cubicBezTo>
                    <a:pt x="515" y="52"/>
                    <a:pt x="476" y="17"/>
                    <a:pt x="417" y="4"/>
                  </a:cubicBezTo>
                  <a:cubicBezTo>
                    <a:pt x="406" y="2"/>
                    <a:pt x="395" y="1"/>
                    <a:pt x="3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29" name="Google Shape;14029;p25"/>
            <p:cNvSpPr/>
            <p:nvPr/>
          </p:nvSpPr>
          <p:spPr>
            <a:xfrm>
              <a:off x="5517207" y="1123076"/>
              <a:ext cx="33609" cy="12481"/>
            </a:xfrm>
            <a:custGeom>
              <a:avLst/>
              <a:gdLst/>
              <a:ahLst/>
              <a:cxnLst/>
              <a:rect l="l" t="t" r="r" b="b"/>
              <a:pathLst>
                <a:path w="999" h="371" extrusionOk="0">
                  <a:moveTo>
                    <a:pt x="150" y="1"/>
                  </a:moveTo>
                  <a:cubicBezTo>
                    <a:pt x="95" y="5"/>
                    <a:pt x="46" y="37"/>
                    <a:pt x="21" y="88"/>
                  </a:cubicBezTo>
                  <a:cubicBezTo>
                    <a:pt x="0" y="132"/>
                    <a:pt x="0" y="184"/>
                    <a:pt x="21" y="230"/>
                  </a:cubicBezTo>
                  <a:cubicBezTo>
                    <a:pt x="52" y="300"/>
                    <a:pt x="125" y="323"/>
                    <a:pt x="188" y="355"/>
                  </a:cubicBezTo>
                  <a:cubicBezTo>
                    <a:pt x="210" y="366"/>
                    <a:pt x="234" y="371"/>
                    <a:pt x="257" y="371"/>
                  </a:cubicBezTo>
                  <a:cubicBezTo>
                    <a:pt x="298" y="371"/>
                    <a:pt x="337" y="356"/>
                    <a:pt x="367" y="328"/>
                  </a:cubicBezTo>
                  <a:lnTo>
                    <a:pt x="372" y="328"/>
                  </a:lnTo>
                  <a:cubicBezTo>
                    <a:pt x="423" y="328"/>
                    <a:pt x="472" y="331"/>
                    <a:pt x="522" y="331"/>
                  </a:cubicBezTo>
                  <a:cubicBezTo>
                    <a:pt x="627" y="333"/>
                    <a:pt x="731" y="336"/>
                    <a:pt x="834" y="342"/>
                  </a:cubicBezTo>
                  <a:cubicBezTo>
                    <a:pt x="836" y="343"/>
                    <a:pt x="838" y="343"/>
                    <a:pt x="840" y="343"/>
                  </a:cubicBezTo>
                  <a:cubicBezTo>
                    <a:pt x="921" y="343"/>
                    <a:pt x="990" y="279"/>
                    <a:pt x="994" y="198"/>
                  </a:cubicBezTo>
                  <a:cubicBezTo>
                    <a:pt x="999" y="114"/>
                    <a:pt x="936" y="42"/>
                    <a:pt x="853" y="35"/>
                  </a:cubicBezTo>
                  <a:cubicBezTo>
                    <a:pt x="739" y="29"/>
                    <a:pt x="627" y="27"/>
                    <a:pt x="513" y="23"/>
                  </a:cubicBezTo>
                  <a:cubicBezTo>
                    <a:pt x="469" y="23"/>
                    <a:pt x="423" y="21"/>
                    <a:pt x="378" y="16"/>
                  </a:cubicBezTo>
                  <a:cubicBezTo>
                    <a:pt x="302" y="12"/>
                    <a:pt x="226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0" name="Google Shape;14030;p25"/>
            <p:cNvSpPr/>
            <p:nvPr/>
          </p:nvSpPr>
          <p:spPr>
            <a:xfrm>
              <a:off x="5509670" y="1139629"/>
              <a:ext cx="72096" cy="15980"/>
            </a:xfrm>
            <a:custGeom>
              <a:avLst/>
              <a:gdLst/>
              <a:ahLst/>
              <a:cxnLst/>
              <a:rect l="l" t="t" r="r" b="b"/>
              <a:pathLst>
                <a:path w="2143" h="475" extrusionOk="0">
                  <a:moveTo>
                    <a:pt x="1998" y="0"/>
                  </a:moveTo>
                  <a:cubicBezTo>
                    <a:pt x="1993" y="0"/>
                    <a:pt x="1989" y="0"/>
                    <a:pt x="1984" y="1"/>
                  </a:cubicBezTo>
                  <a:cubicBezTo>
                    <a:pt x="1820" y="23"/>
                    <a:pt x="1655" y="40"/>
                    <a:pt x="1490" y="64"/>
                  </a:cubicBezTo>
                  <a:cubicBezTo>
                    <a:pt x="1376" y="78"/>
                    <a:pt x="1262" y="89"/>
                    <a:pt x="1150" y="107"/>
                  </a:cubicBezTo>
                  <a:cubicBezTo>
                    <a:pt x="1063" y="116"/>
                    <a:pt x="976" y="126"/>
                    <a:pt x="889" y="135"/>
                  </a:cubicBezTo>
                  <a:cubicBezTo>
                    <a:pt x="740" y="154"/>
                    <a:pt x="591" y="165"/>
                    <a:pt x="443" y="170"/>
                  </a:cubicBezTo>
                  <a:cubicBezTo>
                    <a:pt x="412" y="170"/>
                    <a:pt x="382" y="169"/>
                    <a:pt x="352" y="165"/>
                  </a:cubicBezTo>
                  <a:cubicBezTo>
                    <a:pt x="344" y="164"/>
                    <a:pt x="335" y="162"/>
                    <a:pt x="327" y="161"/>
                  </a:cubicBezTo>
                  <a:cubicBezTo>
                    <a:pt x="322" y="151"/>
                    <a:pt x="317" y="142"/>
                    <a:pt x="313" y="134"/>
                  </a:cubicBezTo>
                  <a:cubicBezTo>
                    <a:pt x="283" y="90"/>
                    <a:pt x="230" y="64"/>
                    <a:pt x="178" y="64"/>
                  </a:cubicBezTo>
                  <a:cubicBezTo>
                    <a:pt x="148" y="64"/>
                    <a:pt x="119" y="72"/>
                    <a:pt x="94" y="91"/>
                  </a:cubicBezTo>
                  <a:cubicBezTo>
                    <a:pt x="66" y="108"/>
                    <a:pt x="42" y="134"/>
                    <a:pt x="25" y="164"/>
                  </a:cubicBezTo>
                  <a:cubicBezTo>
                    <a:pt x="7" y="200"/>
                    <a:pt x="1" y="241"/>
                    <a:pt x="9" y="283"/>
                  </a:cubicBezTo>
                  <a:cubicBezTo>
                    <a:pt x="25" y="357"/>
                    <a:pt x="94" y="409"/>
                    <a:pt x="162" y="433"/>
                  </a:cubicBezTo>
                  <a:cubicBezTo>
                    <a:pt x="239" y="460"/>
                    <a:pt x="319" y="474"/>
                    <a:pt x="400" y="474"/>
                  </a:cubicBezTo>
                  <a:cubicBezTo>
                    <a:pt x="404" y="474"/>
                    <a:pt x="408" y="474"/>
                    <a:pt x="412" y="474"/>
                  </a:cubicBezTo>
                  <a:lnTo>
                    <a:pt x="433" y="474"/>
                  </a:lnTo>
                  <a:cubicBezTo>
                    <a:pt x="537" y="473"/>
                    <a:pt x="640" y="461"/>
                    <a:pt x="746" y="450"/>
                  </a:cubicBezTo>
                  <a:cubicBezTo>
                    <a:pt x="900" y="435"/>
                    <a:pt x="1054" y="414"/>
                    <a:pt x="1207" y="392"/>
                  </a:cubicBezTo>
                  <a:lnTo>
                    <a:pt x="1207" y="392"/>
                  </a:lnTo>
                  <a:lnTo>
                    <a:pt x="1187" y="393"/>
                  </a:lnTo>
                  <a:cubicBezTo>
                    <a:pt x="1307" y="378"/>
                    <a:pt x="1426" y="360"/>
                    <a:pt x="1544" y="343"/>
                  </a:cubicBezTo>
                  <a:lnTo>
                    <a:pt x="1544" y="343"/>
                  </a:lnTo>
                  <a:lnTo>
                    <a:pt x="1536" y="344"/>
                  </a:lnTo>
                  <a:cubicBezTo>
                    <a:pt x="1699" y="321"/>
                    <a:pt x="1861" y="295"/>
                    <a:pt x="2022" y="270"/>
                  </a:cubicBezTo>
                  <a:cubicBezTo>
                    <a:pt x="2095" y="259"/>
                    <a:pt x="2143" y="178"/>
                    <a:pt x="2128" y="108"/>
                  </a:cubicBezTo>
                  <a:cubicBezTo>
                    <a:pt x="2115" y="49"/>
                    <a:pt x="2059" y="0"/>
                    <a:pt x="1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1" name="Google Shape;14031;p25"/>
            <p:cNvSpPr/>
            <p:nvPr/>
          </p:nvSpPr>
          <p:spPr>
            <a:xfrm>
              <a:off x="5589776" y="1097103"/>
              <a:ext cx="131105" cy="80372"/>
            </a:xfrm>
            <a:custGeom>
              <a:avLst/>
              <a:gdLst/>
              <a:ahLst/>
              <a:cxnLst/>
              <a:rect l="l" t="t" r="r" b="b"/>
              <a:pathLst>
                <a:path w="3897" h="2389" extrusionOk="0">
                  <a:moveTo>
                    <a:pt x="3423" y="725"/>
                  </a:moveTo>
                  <a:cubicBezTo>
                    <a:pt x="3424" y="727"/>
                    <a:pt x="3425" y="729"/>
                    <a:pt x="3427" y="731"/>
                  </a:cubicBezTo>
                  <a:lnTo>
                    <a:pt x="3427" y="731"/>
                  </a:lnTo>
                  <a:cubicBezTo>
                    <a:pt x="3426" y="729"/>
                    <a:pt x="3424" y="727"/>
                    <a:pt x="3423" y="725"/>
                  </a:cubicBezTo>
                  <a:close/>
                  <a:moveTo>
                    <a:pt x="2742" y="293"/>
                  </a:moveTo>
                  <a:cubicBezTo>
                    <a:pt x="2760" y="294"/>
                    <a:pt x="2776" y="294"/>
                    <a:pt x="2793" y="298"/>
                  </a:cubicBezTo>
                  <a:cubicBezTo>
                    <a:pt x="2812" y="301"/>
                    <a:pt x="2829" y="302"/>
                    <a:pt x="2848" y="309"/>
                  </a:cubicBezTo>
                  <a:cubicBezTo>
                    <a:pt x="2867" y="315"/>
                    <a:pt x="2885" y="321"/>
                    <a:pt x="2904" y="328"/>
                  </a:cubicBezTo>
                  <a:cubicBezTo>
                    <a:pt x="2956" y="351"/>
                    <a:pt x="3005" y="378"/>
                    <a:pt x="3054" y="407"/>
                  </a:cubicBezTo>
                  <a:cubicBezTo>
                    <a:pt x="3103" y="437"/>
                    <a:pt x="3151" y="467"/>
                    <a:pt x="3197" y="502"/>
                  </a:cubicBezTo>
                  <a:cubicBezTo>
                    <a:pt x="3247" y="541"/>
                    <a:pt x="3295" y="584"/>
                    <a:pt x="3341" y="628"/>
                  </a:cubicBezTo>
                  <a:cubicBezTo>
                    <a:pt x="3369" y="658"/>
                    <a:pt x="3394" y="689"/>
                    <a:pt x="3419" y="721"/>
                  </a:cubicBezTo>
                  <a:lnTo>
                    <a:pt x="3419" y="721"/>
                  </a:lnTo>
                  <a:lnTo>
                    <a:pt x="3418" y="720"/>
                  </a:lnTo>
                  <a:lnTo>
                    <a:pt x="3420" y="722"/>
                  </a:lnTo>
                  <a:cubicBezTo>
                    <a:pt x="3420" y="721"/>
                    <a:pt x="3419" y="721"/>
                    <a:pt x="3419" y="721"/>
                  </a:cubicBezTo>
                  <a:lnTo>
                    <a:pt x="3419" y="721"/>
                  </a:lnTo>
                  <a:lnTo>
                    <a:pt x="3421" y="722"/>
                  </a:lnTo>
                  <a:lnTo>
                    <a:pt x="3431" y="735"/>
                  </a:lnTo>
                  <a:cubicBezTo>
                    <a:pt x="3430" y="733"/>
                    <a:pt x="3428" y="732"/>
                    <a:pt x="3427" y="731"/>
                  </a:cubicBezTo>
                  <a:lnTo>
                    <a:pt x="3427" y="731"/>
                  </a:lnTo>
                  <a:cubicBezTo>
                    <a:pt x="3448" y="759"/>
                    <a:pt x="3472" y="792"/>
                    <a:pt x="3486" y="820"/>
                  </a:cubicBezTo>
                  <a:cubicBezTo>
                    <a:pt x="3504" y="850"/>
                    <a:pt x="3523" y="883"/>
                    <a:pt x="3534" y="913"/>
                  </a:cubicBezTo>
                  <a:cubicBezTo>
                    <a:pt x="3547" y="943"/>
                    <a:pt x="3558" y="974"/>
                    <a:pt x="3567" y="1004"/>
                  </a:cubicBezTo>
                  <a:cubicBezTo>
                    <a:pt x="3573" y="1027"/>
                    <a:pt x="3580" y="1051"/>
                    <a:pt x="3583" y="1076"/>
                  </a:cubicBezTo>
                  <a:cubicBezTo>
                    <a:pt x="3586" y="1102"/>
                    <a:pt x="3588" y="1127"/>
                    <a:pt x="3588" y="1152"/>
                  </a:cubicBezTo>
                  <a:cubicBezTo>
                    <a:pt x="3586" y="1175"/>
                    <a:pt x="3586" y="1197"/>
                    <a:pt x="3583" y="1217"/>
                  </a:cubicBezTo>
                  <a:cubicBezTo>
                    <a:pt x="3580" y="1236"/>
                    <a:pt x="3577" y="1258"/>
                    <a:pt x="3572" y="1276"/>
                  </a:cubicBezTo>
                  <a:cubicBezTo>
                    <a:pt x="3566" y="1295"/>
                    <a:pt x="3561" y="1312"/>
                    <a:pt x="3553" y="1331"/>
                  </a:cubicBezTo>
                  <a:cubicBezTo>
                    <a:pt x="3545" y="1349"/>
                    <a:pt x="3537" y="1368"/>
                    <a:pt x="3528" y="1385"/>
                  </a:cubicBezTo>
                  <a:cubicBezTo>
                    <a:pt x="3510" y="1415"/>
                    <a:pt x="3490" y="1444"/>
                    <a:pt x="3467" y="1472"/>
                  </a:cubicBezTo>
                  <a:cubicBezTo>
                    <a:pt x="3431" y="1518"/>
                    <a:pt x="3393" y="1561"/>
                    <a:pt x="3352" y="1604"/>
                  </a:cubicBezTo>
                  <a:cubicBezTo>
                    <a:pt x="3304" y="1649"/>
                    <a:pt x="3255" y="1694"/>
                    <a:pt x="3203" y="1735"/>
                  </a:cubicBezTo>
                  <a:cubicBezTo>
                    <a:pt x="3159" y="1768"/>
                    <a:pt x="3111" y="1800"/>
                    <a:pt x="3064" y="1828"/>
                  </a:cubicBezTo>
                  <a:cubicBezTo>
                    <a:pt x="3005" y="1862"/>
                    <a:pt x="2947" y="1892"/>
                    <a:pt x="2885" y="1919"/>
                  </a:cubicBezTo>
                  <a:cubicBezTo>
                    <a:pt x="2842" y="1936"/>
                    <a:pt x="2798" y="1952"/>
                    <a:pt x="2753" y="1965"/>
                  </a:cubicBezTo>
                  <a:cubicBezTo>
                    <a:pt x="2714" y="1974"/>
                    <a:pt x="2674" y="1982"/>
                    <a:pt x="2635" y="1988"/>
                  </a:cubicBezTo>
                  <a:cubicBezTo>
                    <a:pt x="2611" y="1990"/>
                    <a:pt x="2587" y="1993"/>
                    <a:pt x="2565" y="1993"/>
                  </a:cubicBezTo>
                  <a:cubicBezTo>
                    <a:pt x="2533" y="1993"/>
                    <a:pt x="2502" y="1990"/>
                    <a:pt x="2469" y="1985"/>
                  </a:cubicBezTo>
                  <a:cubicBezTo>
                    <a:pt x="2442" y="1982"/>
                    <a:pt x="2416" y="1976"/>
                    <a:pt x="2391" y="1971"/>
                  </a:cubicBezTo>
                  <a:cubicBezTo>
                    <a:pt x="2369" y="1963"/>
                    <a:pt x="2348" y="1957"/>
                    <a:pt x="2326" y="1949"/>
                  </a:cubicBezTo>
                  <a:cubicBezTo>
                    <a:pt x="2299" y="1936"/>
                    <a:pt x="2272" y="1923"/>
                    <a:pt x="2247" y="1909"/>
                  </a:cubicBezTo>
                  <a:cubicBezTo>
                    <a:pt x="2228" y="1895"/>
                    <a:pt x="2207" y="1882"/>
                    <a:pt x="2188" y="1868"/>
                  </a:cubicBezTo>
                  <a:cubicBezTo>
                    <a:pt x="2173" y="1855"/>
                    <a:pt x="2158" y="1841"/>
                    <a:pt x="2144" y="1827"/>
                  </a:cubicBezTo>
                  <a:cubicBezTo>
                    <a:pt x="2138" y="1820"/>
                    <a:pt x="2131" y="1814"/>
                    <a:pt x="2125" y="1808"/>
                  </a:cubicBezTo>
                  <a:cubicBezTo>
                    <a:pt x="2114" y="1792"/>
                    <a:pt x="2101" y="1776"/>
                    <a:pt x="2093" y="1762"/>
                  </a:cubicBezTo>
                  <a:cubicBezTo>
                    <a:pt x="2085" y="1746"/>
                    <a:pt x="2078" y="1732"/>
                    <a:pt x="2071" y="1716"/>
                  </a:cubicBezTo>
                  <a:cubicBezTo>
                    <a:pt x="2066" y="1705"/>
                    <a:pt x="2063" y="1694"/>
                    <a:pt x="2060" y="1683"/>
                  </a:cubicBezTo>
                  <a:cubicBezTo>
                    <a:pt x="2054" y="1662"/>
                    <a:pt x="2049" y="1642"/>
                    <a:pt x="2046" y="1621"/>
                  </a:cubicBezTo>
                  <a:cubicBezTo>
                    <a:pt x="2044" y="1608"/>
                    <a:pt x="2043" y="1594"/>
                    <a:pt x="2043" y="1581"/>
                  </a:cubicBezTo>
                  <a:cubicBezTo>
                    <a:pt x="2044" y="1553"/>
                    <a:pt x="2046" y="1526"/>
                    <a:pt x="2049" y="1498"/>
                  </a:cubicBezTo>
                  <a:cubicBezTo>
                    <a:pt x="2052" y="1474"/>
                    <a:pt x="2057" y="1452"/>
                    <a:pt x="2062" y="1429"/>
                  </a:cubicBezTo>
                  <a:cubicBezTo>
                    <a:pt x="2073" y="1393"/>
                    <a:pt x="2085" y="1357"/>
                    <a:pt x="2098" y="1320"/>
                  </a:cubicBezTo>
                  <a:cubicBezTo>
                    <a:pt x="2135" y="1271"/>
                    <a:pt x="2165" y="1217"/>
                    <a:pt x="2190" y="1162"/>
                  </a:cubicBezTo>
                  <a:cubicBezTo>
                    <a:pt x="2201" y="1135"/>
                    <a:pt x="2207" y="1107"/>
                    <a:pt x="2206" y="1078"/>
                  </a:cubicBezTo>
                  <a:cubicBezTo>
                    <a:pt x="2249" y="1061"/>
                    <a:pt x="2282" y="1021"/>
                    <a:pt x="2290" y="974"/>
                  </a:cubicBezTo>
                  <a:cubicBezTo>
                    <a:pt x="2309" y="856"/>
                    <a:pt x="2329" y="741"/>
                    <a:pt x="2359" y="625"/>
                  </a:cubicBezTo>
                  <a:cubicBezTo>
                    <a:pt x="2366" y="603"/>
                    <a:pt x="2372" y="581"/>
                    <a:pt x="2381" y="559"/>
                  </a:cubicBezTo>
                  <a:cubicBezTo>
                    <a:pt x="2391" y="537"/>
                    <a:pt x="2402" y="514"/>
                    <a:pt x="2415" y="492"/>
                  </a:cubicBezTo>
                  <a:cubicBezTo>
                    <a:pt x="2424" y="476"/>
                    <a:pt x="2435" y="461"/>
                    <a:pt x="2446" y="445"/>
                  </a:cubicBezTo>
                  <a:cubicBezTo>
                    <a:pt x="2456" y="432"/>
                    <a:pt x="2465" y="423"/>
                    <a:pt x="2475" y="412"/>
                  </a:cubicBezTo>
                  <a:cubicBezTo>
                    <a:pt x="2489" y="399"/>
                    <a:pt x="2503" y="386"/>
                    <a:pt x="2518" y="374"/>
                  </a:cubicBezTo>
                  <a:cubicBezTo>
                    <a:pt x="2538" y="359"/>
                    <a:pt x="2559" y="345"/>
                    <a:pt x="2579" y="332"/>
                  </a:cubicBezTo>
                  <a:cubicBezTo>
                    <a:pt x="2592" y="326"/>
                    <a:pt x="2603" y="320"/>
                    <a:pt x="2616" y="315"/>
                  </a:cubicBezTo>
                  <a:cubicBezTo>
                    <a:pt x="2628" y="309"/>
                    <a:pt x="2643" y="306"/>
                    <a:pt x="2657" y="301"/>
                  </a:cubicBezTo>
                  <a:lnTo>
                    <a:pt x="2657" y="301"/>
                  </a:lnTo>
                  <a:lnTo>
                    <a:pt x="2638" y="307"/>
                  </a:lnTo>
                  <a:cubicBezTo>
                    <a:pt x="2652" y="302"/>
                    <a:pt x="2666" y="301"/>
                    <a:pt x="2681" y="298"/>
                  </a:cubicBezTo>
                  <a:cubicBezTo>
                    <a:pt x="2701" y="296"/>
                    <a:pt x="2722" y="293"/>
                    <a:pt x="2742" y="293"/>
                  </a:cubicBezTo>
                  <a:close/>
                  <a:moveTo>
                    <a:pt x="2735" y="1"/>
                  </a:moveTo>
                  <a:cubicBezTo>
                    <a:pt x="2716" y="1"/>
                    <a:pt x="2698" y="2"/>
                    <a:pt x="2679" y="3"/>
                  </a:cubicBezTo>
                  <a:cubicBezTo>
                    <a:pt x="2573" y="13"/>
                    <a:pt x="2472" y="51"/>
                    <a:pt x="2385" y="111"/>
                  </a:cubicBezTo>
                  <a:cubicBezTo>
                    <a:pt x="2304" y="165"/>
                    <a:pt x="2236" y="233"/>
                    <a:pt x="2184" y="313"/>
                  </a:cubicBezTo>
                  <a:cubicBezTo>
                    <a:pt x="2154" y="358"/>
                    <a:pt x="2130" y="407"/>
                    <a:pt x="2109" y="456"/>
                  </a:cubicBezTo>
                  <a:cubicBezTo>
                    <a:pt x="2090" y="507"/>
                    <a:pt x="2076" y="557"/>
                    <a:pt x="2065" y="609"/>
                  </a:cubicBezTo>
                  <a:cubicBezTo>
                    <a:pt x="2041" y="714"/>
                    <a:pt x="2025" y="817"/>
                    <a:pt x="2009" y="921"/>
                  </a:cubicBezTo>
                  <a:cubicBezTo>
                    <a:pt x="2009" y="931"/>
                    <a:pt x="2008" y="939"/>
                    <a:pt x="2008" y="947"/>
                  </a:cubicBezTo>
                  <a:lnTo>
                    <a:pt x="2002" y="950"/>
                  </a:lnTo>
                  <a:cubicBezTo>
                    <a:pt x="1935" y="972"/>
                    <a:pt x="1895" y="1021"/>
                    <a:pt x="1867" y="1086"/>
                  </a:cubicBezTo>
                  <a:cubicBezTo>
                    <a:pt x="1850" y="1126"/>
                    <a:pt x="1832" y="1167"/>
                    <a:pt x="1816" y="1208"/>
                  </a:cubicBezTo>
                  <a:cubicBezTo>
                    <a:pt x="1801" y="1232"/>
                    <a:pt x="1785" y="1254"/>
                    <a:pt x="1769" y="1276"/>
                  </a:cubicBezTo>
                  <a:lnTo>
                    <a:pt x="1772" y="1271"/>
                  </a:lnTo>
                  <a:lnTo>
                    <a:pt x="1772" y="1271"/>
                  </a:lnTo>
                  <a:cubicBezTo>
                    <a:pt x="1677" y="1393"/>
                    <a:pt x="1577" y="1509"/>
                    <a:pt x="1471" y="1619"/>
                  </a:cubicBezTo>
                  <a:lnTo>
                    <a:pt x="1467" y="1623"/>
                  </a:lnTo>
                  <a:lnTo>
                    <a:pt x="1467" y="1623"/>
                  </a:lnTo>
                  <a:cubicBezTo>
                    <a:pt x="1468" y="1622"/>
                    <a:pt x="1469" y="1620"/>
                    <a:pt x="1470" y="1619"/>
                  </a:cubicBezTo>
                  <a:lnTo>
                    <a:pt x="1470" y="1619"/>
                  </a:lnTo>
                  <a:cubicBezTo>
                    <a:pt x="1398" y="1691"/>
                    <a:pt x="1321" y="1757"/>
                    <a:pt x="1242" y="1819"/>
                  </a:cubicBezTo>
                  <a:lnTo>
                    <a:pt x="1251" y="1811"/>
                  </a:lnTo>
                  <a:lnTo>
                    <a:pt x="1251" y="1811"/>
                  </a:lnTo>
                  <a:cubicBezTo>
                    <a:pt x="1186" y="1860"/>
                    <a:pt x="1118" y="1906"/>
                    <a:pt x="1049" y="1949"/>
                  </a:cubicBezTo>
                  <a:cubicBezTo>
                    <a:pt x="996" y="1979"/>
                    <a:pt x="946" y="2006"/>
                    <a:pt x="892" y="2029"/>
                  </a:cubicBezTo>
                  <a:cubicBezTo>
                    <a:pt x="852" y="2045"/>
                    <a:pt x="813" y="2058"/>
                    <a:pt x="772" y="2071"/>
                  </a:cubicBezTo>
                  <a:cubicBezTo>
                    <a:pt x="748" y="2077"/>
                    <a:pt x="724" y="2082"/>
                    <a:pt x="700" y="2085"/>
                  </a:cubicBezTo>
                  <a:cubicBezTo>
                    <a:pt x="680" y="2088"/>
                    <a:pt x="659" y="2091"/>
                    <a:pt x="639" y="2091"/>
                  </a:cubicBezTo>
                  <a:cubicBezTo>
                    <a:pt x="618" y="2091"/>
                    <a:pt x="597" y="2090"/>
                    <a:pt x="575" y="2088"/>
                  </a:cubicBezTo>
                  <a:cubicBezTo>
                    <a:pt x="558" y="2085"/>
                    <a:pt x="540" y="2082"/>
                    <a:pt x="523" y="2077"/>
                  </a:cubicBezTo>
                  <a:cubicBezTo>
                    <a:pt x="512" y="2074"/>
                    <a:pt x="499" y="2071"/>
                    <a:pt x="488" y="2066"/>
                  </a:cubicBezTo>
                  <a:cubicBezTo>
                    <a:pt x="479" y="2061"/>
                    <a:pt x="469" y="2056"/>
                    <a:pt x="460" y="2052"/>
                  </a:cubicBezTo>
                  <a:cubicBezTo>
                    <a:pt x="450" y="2045"/>
                    <a:pt x="441" y="2039"/>
                    <a:pt x="431" y="2031"/>
                  </a:cubicBezTo>
                  <a:lnTo>
                    <a:pt x="431" y="2031"/>
                  </a:lnTo>
                  <a:cubicBezTo>
                    <a:pt x="433" y="2033"/>
                    <a:pt x="436" y="2035"/>
                    <a:pt x="438" y="2038"/>
                  </a:cubicBezTo>
                  <a:lnTo>
                    <a:pt x="438" y="2038"/>
                  </a:lnTo>
                  <a:cubicBezTo>
                    <a:pt x="431" y="2032"/>
                    <a:pt x="423" y="2025"/>
                    <a:pt x="417" y="2018"/>
                  </a:cubicBezTo>
                  <a:cubicBezTo>
                    <a:pt x="411" y="2012"/>
                    <a:pt x="404" y="2006"/>
                    <a:pt x="400" y="1999"/>
                  </a:cubicBezTo>
                  <a:lnTo>
                    <a:pt x="390" y="1985"/>
                  </a:lnTo>
                  <a:cubicBezTo>
                    <a:pt x="385" y="1977"/>
                    <a:pt x="382" y="1968"/>
                    <a:pt x="379" y="1960"/>
                  </a:cubicBezTo>
                  <a:cubicBezTo>
                    <a:pt x="360" y="1915"/>
                    <a:pt x="341" y="1868"/>
                    <a:pt x="330" y="1824"/>
                  </a:cubicBezTo>
                  <a:cubicBezTo>
                    <a:pt x="317" y="1779"/>
                    <a:pt x="308" y="1733"/>
                    <a:pt x="301" y="1689"/>
                  </a:cubicBezTo>
                  <a:cubicBezTo>
                    <a:pt x="298" y="1661"/>
                    <a:pt x="297" y="1630"/>
                    <a:pt x="295" y="1602"/>
                  </a:cubicBezTo>
                  <a:cubicBezTo>
                    <a:pt x="295" y="1566"/>
                    <a:pt x="297" y="1529"/>
                    <a:pt x="301" y="1493"/>
                  </a:cubicBezTo>
                  <a:cubicBezTo>
                    <a:pt x="308" y="1450"/>
                    <a:pt x="316" y="1407"/>
                    <a:pt x="327" y="1366"/>
                  </a:cubicBezTo>
                  <a:cubicBezTo>
                    <a:pt x="358" y="1265"/>
                    <a:pt x="395" y="1165"/>
                    <a:pt x="438" y="1069"/>
                  </a:cubicBezTo>
                  <a:lnTo>
                    <a:pt x="438" y="1069"/>
                  </a:lnTo>
                  <a:cubicBezTo>
                    <a:pt x="434" y="1073"/>
                    <a:pt x="433" y="1080"/>
                    <a:pt x="430" y="1086"/>
                  </a:cubicBezTo>
                  <a:cubicBezTo>
                    <a:pt x="471" y="986"/>
                    <a:pt x="518" y="888"/>
                    <a:pt x="571" y="793"/>
                  </a:cubicBezTo>
                  <a:cubicBezTo>
                    <a:pt x="597" y="749"/>
                    <a:pt x="628" y="704"/>
                    <a:pt x="659" y="662"/>
                  </a:cubicBezTo>
                  <a:cubicBezTo>
                    <a:pt x="685" y="632"/>
                    <a:pt x="710" y="603"/>
                    <a:pt x="737" y="575"/>
                  </a:cubicBezTo>
                  <a:cubicBezTo>
                    <a:pt x="779" y="533"/>
                    <a:pt x="825" y="497"/>
                    <a:pt x="873" y="461"/>
                  </a:cubicBezTo>
                  <a:lnTo>
                    <a:pt x="873" y="461"/>
                  </a:lnTo>
                  <a:lnTo>
                    <a:pt x="857" y="472"/>
                  </a:lnTo>
                  <a:cubicBezTo>
                    <a:pt x="889" y="448"/>
                    <a:pt x="922" y="424"/>
                    <a:pt x="954" y="405"/>
                  </a:cubicBezTo>
                  <a:cubicBezTo>
                    <a:pt x="985" y="388"/>
                    <a:pt x="1019" y="370"/>
                    <a:pt x="1052" y="355"/>
                  </a:cubicBezTo>
                  <a:cubicBezTo>
                    <a:pt x="1066" y="348"/>
                    <a:pt x="1080" y="344"/>
                    <a:pt x="1096" y="339"/>
                  </a:cubicBezTo>
                  <a:lnTo>
                    <a:pt x="1112" y="336"/>
                  </a:lnTo>
                  <a:cubicBezTo>
                    <a:pt x="1120" y="334"/>
                    <a:pt x="1128" y="334"/>
                    <a:pt x="1136" y="334"/>
                  </a:cubicBezTo>
                  <a:lnTo>
                    <a:pt x="1151" y="334"/>
                  </a:lnTo>
                  <a:lnTo>
                    <a:pt x="1163" y="337"/>
                  </a:lnTo>
                  <a:lnTo>
                    <a:pt x="1164" y="337"/>
                  </a:lnTo>
                  <a:lnTo>
                    <a:pt x="1167" y="340"/>
                  </a:lnTo>
                  <a:lnTo>
                    <a:pt x="1172" y="344"/>
                  </a:lnTo>
                  <a:cubicBezTo>
                    <a:pt x="1172" y="345"/>
                    <a:pt x="1175" y="347"/>
                    <a:pt x="1174" y="351"/>
                  </a:cubicBezTo>
                  <a:cubicBezTo>
                    <a:pt x="1172" y="356"/>
                    <a:pt x="1172" y="363"/>
                    <a:pt x="1172" y="367"/>
                  </a:cubicBezTo>
                  <a:cubicBezTo>
                    <a:pt x="1170" y="385"/>
                    <a:pt x="1167" y="401"/>
                    <a:pt x="1163" y="418"/>
                  </a:cubicBezTo>
                  <a:cubicBezTo>
                    <a:pt x="1151" y="459"/>
                    <a:pt x="1139" y="500"/>
                    <a:pt x="1126" y="541"/>
                  </a:cubicBezTo>
                  <a:cubicBezTo>
                    <a:pt x="1115" y="571"/>
                    <a:pt x="1107" y="603"/>
                    <a:pt x="1106" y="635"/>
                  </a:cubicBezTo>
                  <a:cubicBezTo>
                    <a:pt x="1104" y="660"/>
                    <a:pt x="1106" y="687"/>
                    <a:pt x="1114" y="711"/>
                  </a:cubicBezTo>
                  <a:cubicBezTo>
                    <a:pt x="1120" y="727"/>
                    <a:pt x="1128" y="742"/>
                    <a:pt x="1137" y="757"/>
                  </a:cubicBezTo>
                  <a:cubicBezTo>
                    <a:pt x="1166" y="800"/>
                    <a:pt x="1216" y="826"/>
                    <a:pt x="1269" y="826"/>
                  </a:cubicBezTo>
                  <a:cubicBezTo>
                    <a:pt x="1279" y="826"/>
                    <a:pt x="1290" y="825"/>
                    <a:pt x="1300" y="823"/>
                  </a:cubicBezTo>
                  <a:cubicBezTo>
                    <a:pt x="1337" y="814"/>
                    <a:pt x="1372" y="798"/>
                    <a:pt x="1402" y="776"/>
                  </a:cubicBezTo>
                  <a:cubicBezTo>
                    <a:pt x="1406" y="773"/>
                    <a:pt x="1411" y="771"/>
                    <a:pt x="1416" y="768"/>
                  </a:cubicBezTo>
                  <a:cubicBezTo>
                    <a:pt x="1495" y="730"/>
                    <a:pt x="1527" y="635"/>
                    <a:pt x="1487" y="556"/>
                  </a:cubicBezTo>
                  <a:cubicBezTo>
                    <a:pt x="1481" y="541"/>
                    <a:pt x="1471" y="529"/>
                    <a:pt x="1460" y="516"/>
                  </a:cubicBezTo>
                  <a:cubicBezTo>
                    <a:pt x="1476" y="462"/>
                    <a:pt x="1486" y="405"/>
                    <a:pt x="1487" y="348"/>
                  </a:cubicBezTo>
                  <a:cubicBezTo>
                    <a:pt x="1487" y="179"/>
                    <a:pt x="1356" y="36"/>
                    <a:pt x="1188" y="22"/>
                  </a:cubicBezTo>
                  <a:cubicBezTo>
                    <a:pt x="1174" y="21"/>
                    <a:pt x="1160" y="20"/>
                    <a:pt x="1147" y="20"/>
                  </a:cubicBezTo>
                  <a:cubicBezTo>
                    <a:pt x="984" y="20"/>
                    <a:pt x="835" y="105"/>
                    <a:pt x="707" y="201"/>
                  </a:cubicBezTo>
                  <a:cubicBezTo>
                    <a:pt x="634" y="253"/>
                    <a:pt x="566" y="313"/>
                    <a:pt x="504" y="380"/>
                  </a:cubicBezTo>
                  <a:cubicBezTo>
                    <a:pt x="439" y="453"/>
                    <a:pt x="382" y="530"/>
                    <a:pt x="332" y="614"/>
                  </a:cubicBezTo>
                  <a:cubicBezTo>
                    <a:pt x="273" y="714"/>
                    <a:pt x="222" y="818"/>
                    <a:pt x="178" y="926"/>
                  </a:cubicBezTo>
                  <a:cubicBezTo>
                    <a:pt x="137" y="1024"/>
                    <a:pt x="97" y="1122"/>
                    <a:pt x="66" y="1224"/>
                  </a:cubicBezTo>
                  <a:cubicBezTo>
                    <a:pt x="28" y="1333"/>
                    <a:pt x="7" y="1447"/>
                    <a:pt x="4" y="1561"/>
                  </a:cubicBezTo>
                  <a:cubicBezTo>
                    <a:pt x="1" y="1664"/>
                    <a:pt x="12" y="1768"/>
                    <a:pt x="37" y="1868"/>
                  </a:cubicBezTo>
                  <a:cubicBezTo>
                    <a:pt x="51" y="1927"/>
                    <a:pt x="70" y="1984"/>
                    <a:pt x="91" y="2040"/>
                  </a:cubicBezTo>
                  <a:cubicBezTo>
                    <a:pt x="104" y="2080"/>
                    <a:pt x="121" y="2118"/>
                    <a:pt x="143" y="2153"/>
                  </a:cubicBezTo>
                  <a:cubicBezTo>
                    <a:pt x="194" y="2229"/>
                    <a:pt x="262" y="2289"/>
                    <a:pt x="344" y="2327"/>
                  </a:cubicBezTo>
                  <a:cubicBezTo>
                    <a:pt x="431" y="2368"/>
                    <a:pt x="526" y="2389"/>
                    <a:pt x="623" y="2389"/>
                  </a:cubicBezTo>
                  <a:lnTo>
                    <a:pt x="651" y="2389"/>
                  </a:lnTo>
                  <a:cubicBezTo>
                    <a:pt x="756" y="2384"/>
                    <a:pt x="859" y="2362"/>
                    <a:pt x="957" y="2322"/>
                  </a:cubicBezTo>
                  <a:cubicBezTo>
                    <a:pt x="1269" y="2199"/>
                    <a:pt x="1533" y="1980"/>
                    <a:pt x="1759" y="1735"/>
                  </a:cubicBezTo>
                  <a:cubicBezTo>
                    <a:pt x="1763" y="1749"/>
                    <a:pt x="1767" y="1762"/>
                    <a:pt x="1772" y="1775"/>
                  </a:cubicBezTo>
                  <a:cubicBezTo>
                    <a:pt x="1816" y="1917"/>
                    <a:pt x="1908" y="2040"/>
                    <a:pt x="2030" y="2128"/>
                  </a:cubicBezTo>
                  <a:cubicBezTo>
                    <a:pt x="2158" y="2219"/>
                    <a:pt x="2309" y="2276"/>
                    <a:pt x="2465" y="2291"/>
                  </a:cubicBezTo>
                  <a:cubicBezTo>
                    <a:pt x="2494" y="2293"/>
                    <a:pt x="2522" y="2294"/>
                    <a:pt x="2551" y="2294"/>
                  </a:cubicBezTo>
                  <a:cubicBezTo>
                    <a:pt x="2738" y="2294"/>
                    <a:pt x="2923" y="2241"/>
                    <a:pt x="3089" y="2156"/>
                  </a:cubicBezTo>
                  <a:cubicBezTo>
                    <a:pt x="3190" y="2105"/>
                    <a:pt x="3287" y="2045"/>
                    <a:pt x="3379" y="1979"/>
                  </a:cubicBezTo>
                  <a:cubicBezTo>
                    <a:pt x="3461" y="1915"/>
                    <a:pt x="3539" y="1846"/>
                    <a:pt x="3608" y="1770"/>
                  </a:cubicBezTo>
                  <a:cubicBezTo>
                    <a:pt x="3649" y="1727"/>
                    <a:pt x="3687" y="1681"/>
                    <a:pt x="3722" y="1635"/>
                  </a:cubicBezTo>
                  <a:cubicBezTo>
                    <a:pt x="3817" y="1517"/>
                    <a:pt x="3874" y="1372"/>
                    <a:pt x="3887" y="1222"/>
                  </a:cubicBezTo>
                  <a:cubicBezTo>
                    <a:pt x="3896" y="1111"/>
                    <a:pt x="3882" y="999"/>
                    <a:pt x="3847" y="893"/>
                  </a:cubicBezTo>
                  <a:cubicBezTo>
                    <a:pt x="3816" y="796"/>
                    <a:pt x="3770" y="704"/>
                    <a:pt x="3713" y="621"/>
                  </a:cubicBezTo>
                  <a:cubicBezTo>
                    <a:pt x="3594" y="446"/>
                    <a:pt x="3440" y="301"/>
                    <a:pt x="3262" y="192"/>
                  </a:cubicBezTo>
                  <a:cubicBezTo>
                    <a:pt x="3209" y="160"/>
                    <a:pt x="3157" y="128"/>
                    <a:pt x="3103" y="100"/>
                  </a:cubicBezTo>
                  <a:cubicBezTo>
                    <a:pt x="3057" y="74"/>
                    <a:pt x="3010" y="54"/>
                    <a:pt x="2961" y="38"/>
                  </a:cubicBezTo>
                  <a:cubicBezTo>
                    <a:pt x="2888" y="14"/>
                    <a:pt x="2812" y="1"/>
                    <a:pt x="27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2" name="Google Shape;14032;p25"/>
            <p:cNvSpPr/>
            <p:nvPr/>
          </p:nvSpPr>
          <p:spPr>
            <a:xfrm>
              <a:off x="5715940" y="1094917"/>
              <a:ext cx="58101" cy="77512"/>
            </a:xfrm>
            <a:custGeom>
              <a:avLst/>
              <a:gdLst/>
              <a:ahLst/>
              <a:cxnLst/>
              <a:rect l="l" t="t" r="r" b="b"/>
              <a:pathLst>
                <a:path w="1727" h="2304" extrusionOk="0">
                  <a:moveTo>
                    <a:pt x="1164" y="326"/>
                  </a:moveTo>
                  <a:lnTo>
                    <a:pt x="1164" y="326"/>
                  </a:lnTo>
                  <a:cubicBezTo>
                    <a:pt x="1169" y="328"/>
                    <a:pt x="1174" y="330"/>
                    <a:pt x="1179" y="332"/>
                  </a:cubicBezTo>
                  <a:lnTo>
                    <a:pt x="1179" y="332"/>
                  </a:lnTo>
                  <a:lnTo>
                    <a:pt x="1164" y="326"/>
                  </a:lnTo>
                  <a:close/>
                  <a:moveTo>
                    <a:pt x="1226" y="360"/>
                  </a:moveTo>
                  <a:cubicBezTo>
                    <a:pt x="1227" y="361"/>
                    <a:pt x="1228" y="362"/>
                    <a:pt x="1230" y="363"/>
                  </a:cubicBezTo>
                  <a:lnTo>
                    <a:pt x="1230" y="363"/>
                  </a:lnTo>
                  <a:cubicBezTo>
                    <a:pt x="1229" y="362"/>
                    <a:pt x="1227" y="361"/>
                    <a:pt x="1226" y="360"/>
                  </a:cubicBezTo>
                  <a:close/>
                  <a:moveTo>
                    <a:pt x="1070" y="0"/>
                  </a:moveTo>
                  <a:cubicBezTo>
                    <a:pt x="1006" y="0"/>
                    <a:pt x="942" y="9"/>
                    <a:pt x="879" y="24"/>
                  </a:cubicBezTo>
                  <a:cubicBezTo>
                    <a:pt x="806" y="40"/>
                    <a:pt x="737" y="62"/>
                    <a:pt x="669" y="89"/>
                  </a:cubicBezTo>
                  <a:cubicBezTo>
                    <a:pt x="610" y="114"/>
                    <a:pt x="555" y="147"/>
                    <a:pt x="506" y="188"/>
                  </a:cubicBezTo>
                  <a:cubicBezTo>
                    <a:pt x="450" y="236"/>
                    <a:pt x="398" y="288"/>
                    <a:pt x="351" y="344"/>
                  </a:cubicBezTo>
                  <a:cubicBezTo>
                    <a:pt x="308" y="393"/>
                    <a:pt x="273" y="447"/>
                    <a:pt x="248" y="505"/>
                  </a:cubicBezTo>
                  <a:cubicBezTo>
                    <a:pt x="189" y="649"/>
                    <a:pt x="189" y="811"/>
                    <a:pt x="248" y="955"/>
                  </a:cubicBezTo>
                  <a:cubicBezTo>
                    <a:pt x="303" y="1084"/>
                    <a:pt x="379" y="1205"/>
                    <a:pt x="472" y="1311"/>
                  </a:cubicBezTo>
                  <a:cubicBezTo>
                    <a:pt x="563" y="1414"/>
                    <a:pt x="658" y="1512"/>
                    <a:pt x="754" y="1610"/>
                  </a:cubicBezTo>
                  <a:lnTo>
                    <a:pt x="789" y="1645"/>
                  </a:lnTo>
                  <a:cubicBezTo>
                    <a:pt x="797" y="1651"/>
                    <a:pt x="803" y="1659"/>
                    <a:pt x="811" y="1665"/>
                  </a:cubicBezTo>
                  <a:cubicBezTo>
                    <a:pt x="857" y="1713"/>
                    <a:pt x="901" y="1760"/>
                    <a:pt x="943" y="1811"/>
                  </a:cubicBezTo>
                  <a:cubicBezTo>
                    <a:pt x="947" y="1817"/>
                    <a:pt x="952" y="1824"/>
                    <a:pt x="957" y="1832"/>
                  </a:cubicBezTo>
                  <a:lnTo>
                    <a:pt x="960" y="1836"/>
                  </a:lnTo>
                  <a:lnTo>
                    <a:pt x="955" y="1844"/>
                  </a:lnTo>
                  <a:lnTo>
                    <a:pt x="949" y="1852"/>
                  </a:lnTo>
                  <a:lnTo>
                    <a:pt x="943" y="1857"/>
                  </a:lnTo>
                  <a:cubicBezTo>
                    <a:pt x="936" y="1862"/>
                    <a:pt x="930" y="1866"/>
                    <a:pt x="922" y="1870"/>
                  </a:cubicBezTo>
                  <a:cubicBezTo>
                    <a:pt x="897" y="1884"/>
                    <a:pt x="871" y="1898"/>
                    <a:pt x="844" y="1909"/>
                  </a:cubicBezTo>
                  <a:cubicBezTo>
                    <a:pt x="805" y="1925"/>
                    <a:pt x="764" y="1939"/>
                    <a:pt x="724" y="1952"/>
                  </a:cubicBezTo>
                  <a:cubicBezTo>
                    <a:pt x="693" y="1960"/>
                    <a:pt x="661" y="1966"/>
                    <a:pt x="628" y="1971"/>
                  </a:cubicBezTo>
                  <a:cubicBezTo>
                    <a:pt x="526" y="1984"/>
                    <a:pt x="425" y="1992"/>
                    <a:pt x="322" y="1992"/>
                  </a:cubicBezTo>
                  <a:cubicBezTo>
                    <a:pt x="303" y="1992"/>
                    <a:pt x="283" y="1990"/>
                    <a:pt x="264" y="1988"/>
                  </a:cubicBezTo>
                  <a:cubicBezTo>
                    <a:pt x="244" y="1986"/>
                    <a:pt x="225" y="1985"/>
                    <a:pt x="206" y="1985"/>
                  </a:cubicBezTo>
                  <a:cubicBezTo>
                    <a:pt x="182" y="1985"/>
                    <a:pt x="158" y="1987"/>
                    <a:pt x="134" y="1992"/>
                  </a:cubicBezTo>
                  <a:cubicBezTo>
                    <a:pt x="72" y="2004"/>
                    <a:pt x="24" y="2052"/>
                    <a:pt x="13" y="2113"/>
                  </a:cubicBezTo>
                  <a:cubicBezTo>
                    <a:pt x="12" y="2115"/>
                    <a:pt x="12" y="2117"/>
                    <a:pt x="13" y="2117"/>
                  </a:cubicBezTo>
                  <a:cubicBezTo>
                    <a:pt x="1" y="2200"/>
                    <a:pt x="48" y="2281"/>
                    <a:pt x="135" y="2299"/>
                  </a:cubicBezTo>
                  <a:cubicBezTo>
                    <a:pt x="145" y="2301"/>
                    <a:pt x="154" y="2302"/>
                    <a:pt x="164" y="2302"/>
                  </a:cubicBezTo>
                  <a:cubicBezTo>
                    <a:pt x="173" y="2302"/>
                    <a:pt x="183" y="2301"/>
                    <a:pt x="192" y="2299"/>
                  </a:cubicBezTo>
                  <a:cubicBezTo>
                    <a:pt x="221" y="2302"/>
                    <a:pt x="252" y="2303"/>
                    <a:pt x="283" y="2303"/>
                  </a:cubicBezTo>
                  <a:cubicBezTo>
                    <a:pt x="351" y="2303"/>
                    <a:pt x="419" y="2299"/>
                    <a:pt x="485" y="2294"/>
                  </a:cubicBezTo>
                  <a:cubicBezTo>
                    <a:pt x="677" y="2283"/>
                    <a:pt x="871" y="2251"/>
                    <a:pt x="1042" y="2159"/>
                  </a:cubicBezTo>
                  <a:cubicBezTo>
                    <a:pt x="1095" y="2136"/>
                    <a:pt x="1142" y="2102"/>
                    <a:pt x="1182" y="2061"/>
                  </a:cubicBezTo>
                  <a:cubicBezTo>
                    <a:pt x="1220" y="2015"/>
                    <a:pt x="1259" y="1961"/>
                    <a:pt x="1269" y="1903"/>
                  </a:cubicBezTo>
                  <a:cubicBezTo>
                    <a:pt x="1278" y="1847"/>
                    <a:pt x="1275" y="1792"/>
                    <a:pt x="1259" y="1740"/>
                  </a:cubicBezTo>
                  <a:cubicBezTo>
                    <a:pt x="1242" y="1692"/>
                    <a:pt x="1215" y="1648"/>
                    <a:pt x="1180" y="1610"/>
                  </a:cubicBezTo>
                  <a:cubicBezTo>
                    <a:pt x="1109" y="1529"/>
                    <a:pt x="1031" y="1455"/>
                    <a:pt x="955" y="1379"/>
                  </a:cubicBezTo>
                  <a:cubicBezTo>
                    <a:pt x="851" y="1278"/>
                    <a:pt x="753" y="1170"/>
                    <a:pt x="661" y="1058"/>
                  </a:cubicBezTo>
                  <a:cubicBezTo>
                    <a:pt x="632" y="1021"/>
                    <a:pt x="607" y="985"/>
                    <a:pt x="583" y="947"/>
                  </a:cubicBezTo>
                  <a:cubicBezTo>
                    <a:pt x="571" y="921"/>
                    <a:pt x="558" y="896"/>
                    <a:pt x="545" y="871"/>
                  </a:cubicBezTo>
                  <a:cubicBezTo>
                    <a:pt x="537" y="850"/>
                    <a:pt x="529" y="828"/>
                    <a:pt x="525" y="811"/>
                  </a:cubicBezTo>
                  <a:cubicBezTo>
                    <a:pt x="520" y="793"/>
                    <a:pt x="517" y="776"/>
                    <a:pt x="514" y="758"/>
                  </a:cubicBezTo>
                  <a:cubicBezTo>
                    <a:pt x="512" y="747"/>
                    <a:pt x="512" y="736"/>
                    <a:pt x="512" y="727"/>
                  </a:cubicBezTo>
                  <a:cubicBezTo>
                    <a:pt x="512" y="709"/>
                    <a:pt x="514" y="693"/>
                    <a:pt x="515" y="676"/>
                  </a:cubicBezTo>
                  <a:cubicBezTo>
                    <a:pt x="517" y="667"/>
                    <a:pt x="520" y="655"/>
                    <a:pt x="522" y="644"/>
                  </a:cubicBezTo>
                  <a:cubicBezTo>
                    <a:pt x="525" y="635"/>
                    <a:pt x="529" y="624"/>
                    <a:pt x="533" y="614"/>
                  </a:cubicBezTo>
                  <a:lnTo>
                    <a:pt x="533" y="614"/>
                  </a:lnTo>
                  <a:cubicBezTo>
                    <a:pt x="533" y="617"/>
                    <a:pt x="531" y="621"/>
                    <a:pt x="529" y="624"/>
                  </a:cubicBezTo>
                  <a:cubicBezTo>
                    <a:pt x="534" y="616"/>
                    <a:pt x="537" y="610"/>
                    <a:pt x="541" y="602"/>
                  </a:cubicBezTo>
                  <a:cubicBezTo>
                    <a:pt x="548" y="589"/>
                    <a:pt x="558" y="575"/>
                    <a:pt x="567" y="562"/>
                  </a:cubicBezTo>
                  <a:cubicBezTo>
                    <a:pt x="596" y="529"/>
                    <a:pt x="626" y="496"/>
                    <a:pt x="659" y="464"/>
                  </a:cubicBezTo>
                  <a:cubicBezTo>
                    <a:pt x="678" y="447"/>
                    <a:pt x="699" y="429"/>
                    <a:pt x="718" y="413"/>
                  </a:cubicBezTo>
                  <a:cubicBezTo>
                    <a:pt x="729" y="406"/>
                    <a:pt x="740" y="399"/>
                    <a:pt x="750" y="391"/>
                  </a:cubicBezTo>
                  <a:lnTo>
                    <a:pt x="750" y="391"/>
                  </a:lnTo>
                  <a:cubicBezTo>
                    <a:pt x="759" y="387"/>
                    <a:pt x="768" y="382"/>
                    <a:pt x="776" y="378"/>
                  </a:cubicBezTo>
                  <a:cubicBezTo>
                    <a:pt x="808" y="364"/>
                    <a:pt x="841" y="355"/>
                    <a:pt x="875" y="345"/>
                  </a:cubicBezTo>
                  <a:cubicBezTo>
                    <a:pt x="911" y="336"/>
                    <a:pt x="949" y="328"/>
                    <a:pt x="985" y="321"/>
                  </a:cubicBezTo>
                  <a:cubicBezTo>
                    <a:pt x="1017" y="317"/>
                    <a:pt x="1049" y="315"/>
                    <a:pt x="1080" y="314"/>
                  </a:cubicBezTo>
                  <a:cubicBezTo>
                    <a:pt x="1093" y="314"/>
                    <a:pt x="1104" y="315"/>
                    <a:pt x="1117" y="315"/>
                  </a:cubicBezTo>
                  <a:cubicBezTo>
                    <a:pt x="1126" y="317"/>
                    <a:pt x="1134" y="318"/>
                    <a:pt x="1147" y="321"/>
                  </a:cubicBezTo>
                  <a:cubicBezTo>
                    <a:pt x="1159" y="326"/>
                    <a:pt x="1169" y="329"/>
                    <a:pt x="1181" y="333"/>
                  </a:cubicBezTo>
                  <a:lnTo>
                    <a:pt x="1181" y="333"/>
                  </a:lnTo>
                  <a:cubicBezTo>
                    <a:pt x="1188" y="337"/>
                    <a:pt x="1195" y="340"/>
                    <a:pt x="1202" y="344"/>
                  </a:cubicBezTo>
                  <a:cubicBezTo>
                    <a:pt x="1209" y="348"/>
                    <a:pt x="1216" y="353"/>
                    <a:pt x="1223" y="358"/>
                  </a:cubicBezTo>
                  <a:lnTo>
                    <a:pt x="1223" y="358"/>
                  </a:lnTo>
                  <a:cubicBezTo>
                    <a:pt x="1224" y="359"/>
                    <a:pt x="1225" y="360"/>
                    <a:pt x="1226" y="360"/>
                  </a:cubicBezTo>
                  <a:lnTo>
                    <a:pt x="1226" y="360"/>
                  </a:lnTo>
                  <a:cubicBezTo>
                    <a:pt x="1226" y="360"/>
                    <a:pt x="1225" y="360"/>
                    <a:pt x="1225" y="359"/>
                  </a:cubicBezTo>
                  <a:lnTo>
                    <a:pt x="1225" y="359"/>
                  </a:lnTo>
                  <a:cubicBezTo>
                    <a:pt x="1227" y="361"/>
                    <a:pt x="1229" y="363"/>
                    <a:pt x="1231" y="364"/>
                  </a:cubicBezTo>
                  <a:cubicBezTo>
                    <a:pt x="1230" y="364"/>
                    <a:pt x="1230" y="364"/>
                    <a:pt x="1230" y="363"/>
                  </a:cubicBezTo>
                  <a:lnTo>
                    <a:pt x="1230" y="363"/>
                  </a:lnTo>
                  <a:cubicBezTo>
                    <a:pt x="1235" y="368"/>
                    <a:pt x="1240" y="372"/>
                    <a:pt x="1245" y="377"/>
                  </a:cubicBezTo>
                  <a:cubicBezTo>
                    <a:pt x="1251" y="383"/>
                    <a:pt x="1258" y="391"/>
                    <a:pt x="1264" y="397"/>
                  </a:cubicBezTo>
                  <a:cubicBezTo>
                    <a:pt x="1269" y="404"/>
                    <a:pt x="1273" y="412"/>
                    <a:pt x="1278" y="420"/>
                  </a:cubicBezTo>
                  <a:cubicBezTo>
                    <a:pt x="1311" y="478"/>
                    <a:pt x="1343" y="537"/>
                    <a:pt x="1406" y="568"/>
                  </a:cubicBezTo>
                  <a:cubicBezTo>
                    <a:pt x="1436" y="581"/>
                    <a:pt x="1468" y="587"/>
                    <a:pt x="1499" y="587"/>
                  </a:cubicBezTo>
                  <a:cubicBezTo>
                    <a:pt x="1508" y="587"/>
                    <a:pt x="1517" y="587"/>
                    <a:pt x="1525" y="586"/>
                  </a:cubicBezTo>
                  <a:cubicBezTo>
                    <a:pt x="1698" y="573"/>
                    <a:pt x="1726" y="333"/>
                    <a:pt x="1560" y="280"/>
                  </a:cubicBezTo>
                  <a:cubicBezTo>
                    <a:pt x="1536" y="236"/>
                    <a:pt x="1506" y="196"/>
                    <a:pt x="1471" y="158"/>
                  </a:cubicBezTo>
                  <a:cubicBezTo>
                    <a:pt x="1425" y="111"/>
                    <a:pt x="1370" y="73"/>
                    <a:pt x="1310" y="46"/>
                  </a:cubicBezTo>
                  <a:cubicBezTo>
                    <a:pt x="1233" y="14"/>
                    <a:pt x="1151" y="0"/>
                    <a:pt x="1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3" name="Google Shape;14033;p25"/>
            <p:cNvSpPr/>
            <p:nvPr/>
          </p:nvSpPr>
          <p:spPr>
            <a:xfrm>
              <a:off x="5805096" y="1106389"/>
              <a:ext cx="33979" cy="70817"/>
            </a:xfrm>
            <a:custGeom>
              <a:avLst/>
              <a:gdLst/>
              <a:ahLst/>
              <a:cxnLst/>
              <a:rect l="l" t="t" r="r" b="b"/>
              <a:pathLst>
                <a:path w="1010" h="2105" extrusionOk="0">
                  <a:moveTo>
                    <a:pt x="176" y="1"/>
                  </a:moveTo>
                  <a:cubicBezTo>
                    <a:pt x="116" y="1"/>
                    <a:pt x="61" y="35"/>
                    <a:pt x="34" y="90"/>
                  </a:cubicBezTo>
                  <a:cubicBezTo>
                    <a:pt x="18" y="121"/>
                    <a:pt x="9" y="158"/>
                    <a:pt x="4" y="194"/>
                  </a:cubicBezTo>
                  <a:cubicBezTo>
                    <a:pt x="2" y="226"/>
                    <a:pt x="1" y="257"/>
                    <a:pt x="2" y="288"/>
                  </a:cubicBezTo>
                  <a:cubicBezTo>
                    <a:pt x="7" y="371"/>
                    <a:pt x="20" y="454"/>
                    <a:pt x="40" y="535"/>
                  </a:cubicBezTo>
                  <a:cubicBezTo>
                    <a:pt x="78" y="691"/>
                    <a:pt x="130" y="843"/>
                    <a:pt x="195" y="990"/>
                  </a:cubicBezTo>
                  <a:cubicBezTo>
                    <a:pt x="249" y="1112"/>
                    <a:pt x="308" y="1233"/>
                    <a:pt x="368" y="1353"/>
                  </a:cubicBezTo>
                  <a:cubicBezTo>
                    <a:pt x="417" y="1451"/>
                    <a:pt x="469" y="1551"/>
                    <a:pt x="517" y="1649"/>
                  </a:cubicBezTo>
                  <a:cubicBezTo>
                    <a:pt x="577" y="1772"/>
                    <a:pt x="634" y="1899"/>
                    <a:pt x="696" y="2021"/>
                  </a:cubicBezTo>
                  <a:cubicBezTo>
                    <a:pt x="723" y="2073"/>
                    <a:pt x="776" y="2105"/>
                    <a:pt x="835" y="2105"/>
                  </a:cubicBezTo>
                  <a:cubicBezTo>
                    <a:pt x="859" y="2105"/>
                    <a:pt x="881" y="2099"/>
                    <a:pt x="901" y="2089"/>
                  </a:cubicBezTo>
                  <a:cubicBezTo>
                    <a:pt x="977" y="2051"/>
                    <a:pt x="1009" y="1959"/>
                    <a:pt x="971" y="1883"/>
                  </a:cubicBezTo>
                  <a:cubicBezTo>
                    <a:pt x="878" y="1712"/>
                    <a:pt x="795" y="1538"/>
                    <a:pt x="707" y="1362"/>
                  </a:cubicBezTo>
                  <a:cubicBezTo>
                    <a:pt x="616" y="1187"/>
                    <a:pt x="529" y="1013"/>
                    <a:pt x="453" y="831"/>
                  </a:cubicBezTo>
                  <a:cubicBezTo>
                    <a:pt x="422" y="753"/>
                    <a:pt x="395" y="674"/>
                    <a:pt x="371" y="591"/>
                  </a:cubicBezTo>
                  <a:cubicBezTo>
                    <a:pt x="352" y="517"/>
                    <a:pt x="336" y="441"/>
                    <a:pt x="324" y="365"/>
                  </a:cubicBezTo>
                  <a:cubicBezTo>
                    <a:pt x="320" y="340"/>
                    <a:pt x="319" y="314"/>
                    <a:pt x="317" y="289"/>
                  </a:cubicBezTo>
                  <a:cubicBezTo>
                    <a:pt x="325" y="276"/>
                    <a:pt x="330" y="261"/>
                    <a:pt x="332" y="245"/>
                  </a:cubicBezTo>
                  <a:cubicBezTo>
                    <a:pt x="339" y="207"/>
                    <a:pt x="339" y="166"/>
                    <a:pt x="332" y="128"/>
                  </a:cubicBezTo>
                  <a:cubicBezTo>
                    <a:pt x="316" y="58"/>
                    <a:pt x="256" y="7"/>
                    <a:pt x="184" y="1"/>
                  </a:cubicBezTo>
                  <a:cubicBezTo>
                    <a:pt x="182" y="1"/>
                    <a:pt x="179" y="1"/>
                    <a:pt x="1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4" name="Google Shape;14034;p25"/>
            <p:cNvSpPr/>
            <p:nvPr/>
          </p:nvSpPr>
          <p:spPr>
            <a:xfrm>
              <a:off x="5789822" y="1100905"/>
              <a:ext cx="76974" cy="74114"/>
            </a:xfrm>
            <a:custGeom>
              <a:avLst/>
              <a:gdLst/>
              <a:ahLst/>
              <a:cxnLst/>
              <a:rect l="l" t="t" r="r" b="b"/>
              <a:pathLst>
                <a:path w="2288" h="2203" extrusionOk="0">
                  <a:moveTo>
                    <a:pt x="2082" y="1"/>
                  </a:moveTo>
                  <a:cubicBezTo>
                    <a:pt x="2045" y="1"/>
                    <a:pt x="2006" y="6"/>
                    <a:pt x="1970" y="15"/>
                  </a:cubicBezTo>
                  <a:cubicBezTo>
                    <a:pt x="1916" y="28"/>
                    <a:pt x="1862" y="47"/>
                    <a:pt x="1811" y="71"/>
                  </a:cubicBezTo>
                  <a:cubicBezTo>
                    <a:pt x="1699" y="129"/>
                    <a:pt x="1593" y="200"/>
                    <a:pt x="1496" y="283"/>
                  </a:cubicBezTo>
                  <a:cubicBezTo>
                    <a:pt x="1387" y="373"/>
                    <a:pt x="1284" y="470"/>
                    <a:pt x="1183" y="568"/>
                  </a:cubicBezTo>
                  <a:cubicBezTo>
                    <a:pt x="1126" y="623"/>
                    <a:pt x="1070" y="675"/>
                    <a:pt x="1017" y="732"/>
                  </a:cubicBezTo>
                  <a:cubicBezTo>
                    <a:pt x="977" y="777"/>
                    <a:pt x="936" y="821"/>
                    <a:pt x="895" y="865"/>
                  </a:cubicBezTo>
                  <a:cubicBezTo>
                    <a:pt x="877" y="884"/>
                    <a:pt x="858" y="905"/>
                    <a:pt x="842" y="924"/>
                  </a:cubicBezTo>
                  <a:lnTo>
                    <a:pt x="651" y="1157"/>
                  </a:lnTo>
                  <a:cubicBezTo>
                    <a:pt x="554" y="1275"/>
                    <a:pt x="464" y="1399"/>
                    <a:pt x="374" y="1521"/>
                  </a:cubicBezTo>
                  <a:cubicBezTo>
                    <a:pt x="263" y="1673"/>
                    <a:pt x="152" y="1825"/>
                    <a:pt x="43" y="1978"/>
                  </a:cubicBezTo>
                  <a:cubicBezTo>
                    <a:pt x="0" y="2045"/>
                    <a:pt x="16" y="2133"/>
                    <a:pt x="83" y="2179"/>
                  </a:cubicBezTo>
                  <a:cubicBezTo>
                    <a:pt x="106" y="2195"/>
                    <a:pt x="133" y="2203"/>
                    <a:pt x="162" y="2203"/>
                  </a:cubicBezTo>
                  <a:cubicBezTo>
                    <a:pt x="211" y="2203"/>
                    <a:pt x="255" y="2179"/>
                    <a:pt x="284" y="2140"/>
                  </a:cubicBezTo>
                  <a:cubicBezTo>
                    <a:pt x="377" y="2007"/>
                    <a:pt x="472" y="1874"/>
                    <a:pt x="570" y="1741"/>
                  </a:cubicBezTo>
                  <a:cubicBezTo>
                    <a:pt x="660" y="1617"/>
                    <a:pt x="754" y="1497"/>
                    <a:pt x="847" y="1377"/>
                  </a:cubicBezTo>
                  <a:lnTo>
                    <a:pt x="847" y="1377"/>
                  </a:lnTo>
                  <a:lnTo>
                    <a:pt x="846" y="1378"/>
                  </a:lnTo>
                  <a:cubicBezTo>
                    <a:pt x="918" y="1291"/>
                    <a:pt x="991" y="1202"/>
                    <a:pt x="1064" y="1115"/>
                  </a:cubicBezTo>
                  <a:cubicBezTo>
                    <a:pt x="1096" y="1079"/>
                    <a:pt x="1129" y="1046"/>
                    <a:pt x="1165" y="1009"/>
                  </a:cubicBezTo>
                  <a:cubicBezTo>
                    <a:pt x="1200" y="971"/>
                    <a:pt x="1235" y="935"/>
                    <a:pt x="1270" y="899"/>
                  </a:cubicBezTo>
                  <a:cubicBezTo>
                    <a:pt x="1412" y="761"/>
                    <a:pt x="1558" y="623"/>
                    <a:pt x="1715" y="501"/>
                  </a:cubicBezTo>
                  <a:lnTo>
                    <a:pt x="1715" y="501"/>
                  </a:lnTo>
                  <a:lnTo>
                    <a:pt x="1705" y="508"/>
                  </a:lnTo>
                  <a:lnTo>
                    <a:pt x="1715" y="500"/>
                  </a:lnTo>
                  <a:lnTo>
                    <a:pt x="1720" y="497"/>
                  </a:lnTo>
                  <a:lnTo>
                    <a:pt x="1720" y="497"/>
                  </a:lnTo>
                  <a:cubicBezTo>
                    <a:pt x="1719" y="498"/>
                    <a:pt x="1717" y="499"/>
                    <a:pt x="1716" y="500"/>
                  </a:cubicBezTo>
                  <a:lnTo>
                    <a:pt x="1721" y="496"/>
                  </a:lnTo>
                  <a:lnTo>
                    <a:pt x="1721" y="496"/>
                  </a:lnTo>
                  <a:lnTo>
                    <a:pt x="1720" y="497"/>
                  </a:lnTo>
                  <a:lnTo>
                    <a:pt x="1720" y="497"/>
                  </a:lnTo>
                  <a:cubicBezTo>
                    <a:pt x="1772" y="458"/>
                    <a:pt x="1825" y="420"/>
                    <a:pt x="1881" y="387"/>
                  </a:cubicBezTo>
                  <a:cubicBezTo>
                    <a:pt x="1906" y="373"/>
                    <a:pt x="1933" y="359"/>
                    <a:pt x="1960" y="348"/>
                  </a:cubicBezTo>
                  <a:cubicBezTo>
                    <a:pt x="1974" y="341"/>
                    <a:pt x="1985" y="337"/>
                    <a:pt x="2001" y="332"/>
                  </a:cubicBezTo>
                  <a:cubicBezTo>
                    <a:pt x="2019" y="329"/>
                    <a:pt x="2034" y="324"/>
                    <a:pt x="2050" y="322"/>
                  </a:cubicBezTo>
                  <a:cubicBezTo>
                    <a:pt x="2060" y="321"/>
                    <a:pt x="2069" y="319"/>
                    <a:pt x="2079" y="319"/>
                  </a:cubicBezTo>
                  <a:lnTo>
                    <a:pt x="2087" y="319"/>
                  </a:lnTo>
                  <a:cubicBezTo>
                    <a:pt x="2096" y="321"/>
                    <a:pt x="2106" y="322"/>
                    <a:pt x="2115" y="322"/>
                  </a:cubicBezTo>
                  <a:cubicBezTo>
                    <a:pt x="2190" y="322"/>
                    <a:pt x="2258" y="268"/>
                    <a:pt x="2272" y="191"/>
                  </a:cubicBezTo>
                  <a:cubicBezTo>
                    <a:pt x="2288" y="105"/>
                    <a:pt x="2231" y="22"/>
                    <a:pt x="2144" y="6"/>
                  </a:cubicBezTo>
                  <a:cubicBezTo>
                    <a:pt x="2124" y="2"/>
                    <a:pt x="2103" y="1"/>
                    <a:pt x="2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5" name="Google Shape;14035;p25"/>
            <p:cNvSpPr/>
            <p:nvPr/>
          </p:nvSpPr>
          <p:spPr>
            <a:xfrm>
              <a:off x="5468558" y="766756"/>
              <a:ext cx="62575" cy="117984"/>
            </a:xfrm>
            <a:custGeom>
              <a:avLst/>
              <a:gdLst/>
              <a:ahLst/>
              <a:cxnLst/>
              <a:rect l="l" t="t" r="r" b="b"/>
              <a:pathLst>
                <a:path w="1860" h="3507" extrusionOk="0">
                  <a:moveTo>
                    <a:pt x="547" y="1566"/>
                  </a:moveTo>
                  <a:lnTo>
                    <a:pt x="548" y="1569"/>
                  </a:lnTo>
                  <a:lnTo>
                    <a:pt x="548" y="1569"/>
                  </a:lnTo>
                  <a:cubicBezTo>
                    <a:pt x="549" y="1571"/>
                    <a:pt x="549" y="1573"/>
                    <a:pt x="550" y="1575"/>
                  </a:cubicBezTo>
                  <a:cubicBezTo>
                    <a:pt x="549" y="1572"/>
                    <a:pt x="548" y="1569"/>
                    <a:pt x="547" y="1566"/>
                  </a:cubicBezTo>
                  <a:close/>
                  <a:moveTo>
                    <a:pt x="693" y="0"/>
                  </a:moveTo>
                  <a:cubicBezTo>
                    <a:pt x="683" y="0"/>
                    <a:pt x="673" y="1"/>
                    <a:pt x="662" y="3"/>
                  </a:cubicBezTo>
                  <a:cubicBezTo>
                    <a:pt x="582" y="16"/>
                    <a:pt x="518" y="76"/>
                    <a:pt x="479" y="144"/>
                  </a:cubicBezTo>
                  <a:cubicBezTo>
                    <a:pt x="430" y="234"/>
                    <a:pt x="390" y="329"/>
                    <a:pt x="362" y="429"/>
                  </a:cubicBezTo>
                  <a:cubicBezTo>
                    <a:pt x="330" y="535"/>
                    <a:pt x="302" y="641"/>
                    <a:pt x="279" y="748"/>
                  </a:cubicBezTo>
                  <a:cubicBezTo>
                    <a:pt x="233" y="967"/>
                    <a:pt x="207" y="1195"/>
                    <a:pt x="221" y="1420"/>
                  </a:cubicBezTo>
                  <a:cubicBezTo>
                    <a:pt x="222" y="1475"/>
                    <a:pt x="229" y="1530"/>
                    <a:pt x="240" y="1584"/>
                  </a:cubicBezTo>
                  <a:cubicBezTo>
                    <a:pt x="246" y="1629"/>
                    <a:pt x="260" y="1671"/>
                    <a:pt x="281" y="1711"/>
                  </a:cubicBezTo>
                  <a:cubicBezTo>
                    <a:pt x="324" y="1785"/>
                    <a:pt x="378" y="1845"/>
                    <a:pt x="460" y="1874"/>
                  </a:cubicBezTo>
                  <a:cubicBezTo>
                    <a:pt x="500" y="1891"/>
                    <a:pt x="542" y="1899"/>
                    <a:pt x="585" y="1899"/>
                  </a:cubicBezTo>
                  <a:cubicBezTo>
                    <a:pt x="595" y="1899"/>
                    <a:pt x="605" y="1899"/>
                    <a:pt x="615" y="1898"/>
                  </a:cubicBezTo>
                  <a:cubicBezTo>
                    <a:pt x="664" y="1893"/>
                    <a:pt x="712" y="1882"/>
                    <a:pt x="757" y="1864"/>
                  </a:cubicBezTo>
                  <a:cubicBezTo>
                    <a:pt x="851" y="1825"/>
                    <a:pt x="938" y="1773"/>
                    <a:pt x="1017" y="1708"/>
                  </a:cubicBezTo>
                  <a:cubicBezTo>
                    <a:pt x="1139" y="1611"/>
                    <a:pt x="1248" y="1500"/>
                    <a:pt x="1345" y="1379"/>
                  </a:cubicBezTo>
                  <a:lnTo>
                    <a:pt x="1345" y="1379"/>
                  </a:lnTo>
                  <a:cubicBezTo>
                    <a:pt x="1318" y="1488"/>
                    <a:pt x="1291" y="1595"/>
                    <a:pt x="1266" y="1705"/>
                  </a:cubicBezTo>
                  <a:cubicBezTo>
                    <a:pt x="1228" y="1869"/>
                    <a:pt x="1191" y="2034"/>
                    <a:pt x="1156" y="2197"/>
                  </a:cubicBezTo>
                  <a:cubicBezTo>
                    <a:pt x="1117" y="2385"/>
                    <a:pt x="1080" y="2575"/>
                    <a:pt x="1033" y="2760"/>
                  </a:cubicBezTo>
                  <a:cubicBezTo>
                    <a:pt x="1034" y="2754"/>
                    <a:pt x="1036" y="2748"/>
                    <a:pt x="1038" y="2741"/>
                  </a:cubicBezTo>
                  <a:lnTo>
                    <a:pt x="1038" y="2741"/>
                  </a:lnTo>
                  <a:cubicBezTo>
                    <a:pt x="1023" y="2792"/>
                    <a:pt x="1008" y="2843"/>
                    <a:pt x="989" y="2892"/>
                  </a:cubicBezTo>
                  <a:cubicBezTo>
                    <a:pt x="976" y="2919"/>
                    <a:pt x="963" y="2947"/>
                    <a:pt x="949" y="2971"/>
                  </a:cubicBezTo>
                  <a:cubicBezTo>
                    <a:pt x="935" y="2993"/>
                    <a:pt x="919" y="3015"/>
                    <a:pt x="903" y="3037"/>
                  </a:cubicBezTo>
                  <a:cubicBezTo>
                    <a:pt x="890" y="3053"/>
                    <a:pt x="876" y="3072"/>
                    <a:pt x="860" y="3085"/>
                  </a:cubicBezTo>
                  <a:cubicBezTo>
                    <a:pt x="846" y="3098"/>
                    <a:pt x="832" y="3112"/>
                    <a:pt x="816" y="3123"/>
                  </a:cubicBezTo>
                  <a:cubicBezTo>
                    <a:pt x="799" y="3136"/>
                    <a:pt x="783" y="3145"/>
                    <a:pt x="765" y="3156"/>
                  </a:cubicBezTo>
                  <a:cubicBezTo>
                    <a:pt x="754" y="3161"/>
                    <a:pt x="745" y="3166"/>
                    <a:pt x="735" y="3170"/>
                  </a:cubicBezTo>
                  <a:cubicBezTo>
                    <a:pt x="718" y="3178"/>
                    <a:pt x="700" y="3186"/>
                    <a:pt x="683" y="3189"/>
                  </a:cubicBezTo>
                  <a:cubicBezTo>
                    <a:pt x="666" y="3194"/>
                    <a:pt x="648" y="3197"/>
                    <a:pt x="629" y="3201"/>
                  </a:cubicBezTo>
                  <a:cubicBezTo>
                    <a:pt x="621" y="3202"/>
                    <a:pt x="613" y="3204"/>
                    <a:pt x="602" y="3204"/>
                  </a:cubicBezTo>
                  <a:cubicBezTo>
                    <a:pt x="590" y="3202"/>
                    <a:pt x="579" y="3202"/>
                    <a:pt x="568" y="3201"/>
                  </a:cubicBezTo>
                  <a:cubicBezTo>
                    <a:pt x="555" y="3199"/>
                    <a:pt x="544" y="3197"/>
                    <a:pt x="531" y="3194"/>
                  </a:cubicBezTo>
                  <a:cubicBezTo>
                    <a:pt x="517" y="3189"/>
                    <a:pt x="503" y="3186"/>
                    <a:pt x="487" y="3180"/>
                  </a:cubicBezTo>
                  <a:cubicBezTo>
                    <a:pt x="471" y="3172"/>
                    <a:pt x="455" y="3166"/>
                    <a:pt x="439" y="3155"/>
                  </a:cubicBezTo>
                  <a:cubicBezTo>
                    <a:pt x="425" y="3145"/>
                    <a:pt x="409" y="3134"/>
                    <a:pt x="395" y="3123"/>
                  </a:cubicBezTo>
                  <a:cubicBezTo>
                    <a:pt x="389" y="3118"/>
                    <a:pt x="384" y="3113"/>
                    <a:pt x="379" y="3109"/>
                  </a:cubicBezTo>
                  <a:cubicBezTo>
                    <a:pt x="366" y="3098"/>
                    <a:pt x="357" y="3085"/>
                    <a:pt x="347" y="3072"/>
                  </a:cubicBezTo>
                  <a:cubicBezTo>
                    <a:pt x="344" y="3069"/>
                    <a:pt x="343" y="3068"/>
                    <a:pt x="338" y="3060"/>
                  </a:cubicBezTo>
                  <a:cubicBezTo>
                    <a:pt x="335" y="3052"/>
                    <a:pt x="330" y="3045"/>
                    <a:pt x="327" y="3036"/>
                  </a:cubicBezTo>
                  <a:cubicBezTo>
                    <a:pt x="324" y="3028"/>
                    <a:pt x="319" y="3018"/>
                    <a:pt x="317" y="3012"/>
                  </a:cubicBezTo>
                  <a:cubicBezTo>
                    <a:pt x="317" y="3006"/>
                    <a:pt x="314" y="2999"/>
                    <a:pt x="314" y="2992"/>
                  </a:cubicBezTo>
                  <a:cubicBezTo>
                    <a:pt x="313" y="2985"/>
                    <a:pt x="311" y="2980"/>
                    <a:pt x="313" y="2973"/>
                  </a:cubicBezTo>
                  <a:cubicBezTo>
                    <a:pt x="313" y="2965"/>
                    <a:pt x="314" y="2957"/>
                    <a:pt x="314" y="2949"/>
                  </a:cubicBezTo>
                  <a:cubicBezTo>
                    <a:pt x="317" y="2930"/>
                    <a:pt x="321" y="2912"/>
                    <a:pt x="324" y="2893"/>
                  </a:cubicBezTo>
                  <a:cubicBezTo>
                    <a:pt x="328" y="2881"/>
                    <a:pt x="332" y="2868"/>
                    <a:pt x="336" y="2855"/>
                  </a:cubicBezTo>
                  <a:cubicBezTo>
                    <a:pt x="349" y="2830"/>
                    <a:pt x="362" y="2805"/>
                    <a:pt x="376" y="2781"/>
                  </a:cubicBezTo>
                  <a:lnTo>
                    <a:pt x="376" y="2781"/>
                  </a:lnTo>
                  <a:cubicBezTo>
                    <a:pt x="373" y="2786"/>
                    <a:pt x="368" y="2792"/>
                    <a:pt x="365" y="2797"/>
                  </a:cubicBezTo>
                  <a:cubicBezTo>
                    <a:pt x="420" y="2703"/>
                    <a:pt x="480" y="2613"/>
                    <a:pt x="545" y="2525"/>
                  </a:cubicBezTo>
                  <a:cubicBezTo>
                    <a:pt x="593" y="2461"/>
                    <a:pt x="569" y="2365"/>
                    <a:pt x="506" y="2320"/>
                  </a:cubicBezTo>
                  <a:cubicBezTo>
                    <a:pt x="481" y="2304"/>
                    <a:pt x="451" y="2295"/>
                    <a:pt x="421" y="2295"/>
                  </a:cubicBezTo>
                  <a:cubicBezTo>
                    <a:pt x="379" y="2295"/>
                    <a:pt x="338" y="2311"/>
                    <a:pt x="313" y="2344"/>
                  </a:cubicBezTo>
                  <a:cubicBezTo>
                    <a:pt x="235" y="2441"/>
                    <a:pt x="164" y="2542"/>
                    <a:pt x="101" y="2648"/>
                  </a:cubicBezTo>
                  <a:cubicBezTo>
                    <a:pt x="42" y="2743"/>
                    <a:pt x="9" y="2851"/>
                    <a:pt x="2" y="2962"/>
                  </a:cubicBezTo>
                  <a:cubicBezTo>
                    <a:pt x="1" y="3071"/>
                    <a:pt x="37" y="3178"/>
                    <a:pt x="105" y="3264"/>
                  </a:cubicBezTo>
                  <a:cubicBezTo>
                    <a:pt x="172" y="3348"/>
                    <a:pt x="257" y="3414"/>
                    <a:pt x="355" y="3457"/>
                  </a:cubicBezTo>
                  <a:cubicBezTo>
                    <a:pt x="430" y="3490"/>
                    <a:pt x="511" y="3506"/>
                    <a:pt x="593" y="3506"/>
                  </a:cubicBezTo>
                  <a:cubicBezTo>
                    <a:pt x="710" y="3504"/>
                    <a:pt x="824" y="3473"/>
                    <a:pt x="925" y="3411"/>
                  </a:cubicBezTo>
                  <a:cubicBezTo>
                    <a:pt x="1101" y="3305"/>
                    <a:pt x="1221" y="3132"/>
                    <a:pt x="1285" y="2938"/>
                  </a:cubicBezTo>
                  <a:cubicBezTo>
                    <a:pt x="1327" y="2805"/>
                    <a:pt x="1353" y="2667"/>
                    <a:pt x="1381" y="2531"/>
                  </a:cubicBezTo>
                  <a:cubicBezTo>
                    <a:pt x="1397" y="2449"/>
                    <a:pt x="1414" y="2366"/>
                    <a:pt x="1432" y="2284"/>
                  </a:cubicBezTo>
                  <a:cubicBezTo>
                    <a:pt x="1498" y="1967"/>
                    <a:pt x="1574" y="1652"/>
                    <a:pt x="1658" y="1341"/>
                  </a:cubicBezTo>
                  <a:lnTo>
                    <a:pt x="1658" y="1341"/>
                  </a:lnTo>
                  <a:cubicBezTo>
                    <a:pt x="1657" y="1347"/>
                    <a:pt x="1655" y="1353"/>
                    <a:pt x="1653" y="1360"/>
                  </a:cubicBezTo>
                  <a:cubicBezTo>
                    <a:pt x="1682" y="1260"/>
                    <a:pt x="1710" y="1160"/>
                    <a:pt x="1742" y="1059"/>
                  </a:cubicBezTo>
                  <a:lnTo>
                    <a:pt x="1802" y="858"/>
                  </a:lnTo>
                  <a:cubicBezTo>
                    <a:pt x="1812" y="826"/>
                    <a:pt x="1823" y="791"/>
                    <a:pt x="1832" y="760"/>
                  </a:cubicBezTo>
                  <a:cubicBezTo>
                    <a:pt x="1840" y="728"/>
                    <a:pt x="1848" y="696"/>
                    <a:pt x="1854" y="665"/>
                  </a:cubicBezTo>
                  <a:cubicBezTo>
                    <a:pt x="1858" y="633"/>
                    <a:pt x="1859" y="603"/>
                    <a:pt x="1856" y="573"/>
                  </a:cubicBezTo>
                  <a:cubicBezTo>
                    <a:pt x="1851" y="505"/>
                    <a:pt x="1801" y="448"/>
                    <a:pt x="1734" y="433"/>
                  </a:cubicBezTo>
                  <a:cubicBezTo>
                    <a:pt x="1724" y="432"/>
                    <a:pt x="1714" y="431"/>
                    <a:pt x="1704" y="431"/>
                  </a:cubicBezTo>
                  <a:cubicBezTo>
                    <a:pt x="1653" y="431"/>
                    <a:pt x="1605" y="454"/>
                    <a:pt x="1574" y="497"/>
                  </a:cubicBezTo>
                  <a:cubicBezTo>
                    <a:pt x="1543" y="543"/>
                    <a:pt x="1514" y="592"/>
                    <a:pt x="1489" y="641"/>
                  </a:cubicBezTo>
                  <a:cubicBezTo>
                    <a:pt x="1476" y="663"/>
                    <a:pt x="1463" y="684"/>
                    <a:pt x="1451" y="704"/>
                  </a:cubicBezTo>
                  <a:cubicBezTo>
                    <a:pt x="1361" y="853"/>
                    <a:pt x="1264" y="995"/>
                    <a:pt x="1160" y="1133"/>
                  </a:cubicBezTo>
                  <a:cubicBezTo>
                    <a:pt x="1103" y="1206"/>
                    <a:pt x="1042" y="1274"/>
                    <a:pt x="979" y="1339"/>
                  </a:cubicBezTo>
                  <a:cubicBezTo>
                    <a:pt x="936" y="1382"/>
                    <a:pt x="890" y="1423"/>
                    <a:pt x="843" y="1461"/>
                  </a:cubicBezTo>
                  <a:cubicBezTo>
                    <a:pt x="805" y="1489"/>
                    <a:pt x="767" y="1516"/>
                    <a:pt x="727" y="1542"/>
                  </a:cubicBezTo>
                  <a:cubicBezTo>
                    <a:pt x="710" y="1551"/>
                    <a:pt x="696" y="1561"/>
                    <a:pt x="677" y="1567"/>
                  </a:cubicBezTo>
                  <a:cubicBezTo>
                    <a:pt x="656" y="1575"/>
                    <a:pt x="637" y="1581"/>
                    <a:pt x="617" y="1587"/>
                  </a:cubicBezTo>
                  <a:lnTo>
                    <a:pt x="607" y="1589"/>
                  </a:lnTo>
                  <a:lnTo>
                    <a:pt x="607" y="1589"/>
                  </a:lnTo>
                  <a:cubicBezTo>
                    <a:pt x="597" y="1590"/>
                    <a:pt x="588" y="1591"/>
                    <a:pt x="580" y="1592"/>
                  </a:cubicBezTo>
                  <a:lnTo>
                    <a:pt x="580" y="1592"/>
                  </a:lnTo>
                  <a:lnTo>
                    <a:pt x="574" y="1591"/>
                  </a:lnTo>
                  <a:lnTo>
                    <a:pt x="566" y="1587"/>
                  </a:lnTo>
                  <a:lnTo>
                    <a:pt x="560" y="1584"/>
                  </a:lnTo>
                  <a:cubicBezTo>
                    <a:pt x="560" y="1583"/>
                    <a:pt x="558" y="1583"/>
                    <a:pt x="556" y="1580"/>
                  </a:cubicBezTo>
                  <a:cubicBezTo>
                    <a:pt x="555" y="1578"/>
                    <a:pt x="553" y="1576"/>
                    <a:pt x="552" y="1573"/>
                  </a:cubicBezTo>
                  <a:lnTo>
                    <a:pt x="544" y="1557"/>
                  </a:lnTo>
                  <a:lnTo>
                    <a:pt x="544" y="1557"/>
                  </a:lnTo>
                  <a:cubicBezTo>
                    <a:pt x="544" y="1558"/>
                    <a:pt x="544" y="1558"/>
                    <a:pt x="544" y="1559"/>
                  </a:cubicBezTo>
                  <a:lnTo>
                    <a:pt x="544" y="1559"/>
                  </a:lnTo>
                  <a:cubicBezTo>
                    <a:pt x="542" y="1553"/>
                    <a:pt x="540" y="1547"/>
                    <a:pt x="538" y="1541"/>
                  </a:cubicBezTo>
                  <a:lnTo>
                    <a:pt x="538" y="1541"/>
                  </a:lnTo>
                  <a:cubicBezTo>
                    <a:pt x="532" y="1516"/>
                    <a:pt x="528" y="1489"/>
                    <a:pt x="523" y="1462"/>
                  </a:cubicBezTo>
                  <a:cubicBezTo>
                    <a:pt x="517" y="1412"/>
                    <a:pt x="514" y="1363"/>
                    <a:pt x="514" y="1313"/>
                  </a:cubicBezTo>
                  <a:lnTo>
                    <a:pt x="514" y="1313"/>
                  </a:lnTo>
                  <a:cubicBezTo>
                    <a:pt x="514" y="1228"/>
                    <a:pt x="518" y="1141"/>
                    <a:pt x="528" y="1056"/>
                  </a:cubicBezTo>
                  <a:cubicBezTo>
                    <a:pt x="544" y="934"/>
                    <a:pt x="568" y="812"/>
                    <a:pt x="599" y="693"/>
                  </a:cubicBezTo>
                  <a:lnTo>
                    <a:pt x="599" y="693"/>
                  </a:lnTo>
                  <a:cubicBezTo>
                    <a:pt x="599" y="695"/>
                    <a:pt x="598" y="698"/>
                    <a:pt x="598" y="701"/>
                  </a:cubicBezTo>
                  <a:cubicBezTo>
                    <a:pt x="623" y="604"/>
                    <a:pt x="653" y="511"/>
                    <a:pt x="689" y="418"/>
                  </a:cubicBezTo>
                  <a:cubicBezTo>
                    <a:pt x="704" y="386"/>
                    <a:pt x="719" y="353"/>
                    <a:pt x="737" y="321"/>
                  </a:cubicBezTo>
                  <a:cubicBezTo>
                    <a:pt x="745" y="319"/>
                    <a:pt x="753" y="318"/>
                    <a:pt x="761" y="315"/>
                  </a:cubicBezTo>
                  <a:cubicBezTo>
                    <a:pt x="841" y="286"/>
                    <a:pt x="886" y="196"/>
                    <a:pt x="857" y="112"/>
                  </a:cubicBezTo>
                  <a:cubicBezTo>
                    <a:pt x="831" y="44"/>
                    <a:pt x="765" y="0"/>
                    <a:pt x="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6" name="Google Shape;14036;p25"/>
            <p:cNvSpPr/>
            <p:nvPr/>
          </p:nvSpPr>
          <p:spPr>
            <a:xfrm>
              <a:off x="5570566" y="791719"/>
              <a:ext cx="24895" cy="13861"/>
            </a:xfrm>
            <a:custGeom>
              <a:avLst/>
              <a:gdLst/>
              <a:ahLst/>
              <a:cxnLst/>
              <a:rect l="l" t="t" r="r" b="b"/>
              <a:pathLst>
                <a:path w="740" h="412" extrusionOk="0">
                  <a:moveTo>
                    <a:pt x="269" y="1"/>
                  </a:moveTo>
                  <a:cubicBezTo>
                    <a:pt x="230" y="1"/>
                    <a:pt x="191" y="4"/>
                    <a:pt x="152" y="10"/>
                  </a:cubicBezTo>
                  <a:cubicBezTo>
                    <a:pt x="68" y="27"/>
                    <a:pt x="8" y="100"/>
                    <a:pt x="3" y="184"/>
                  </a:cubicBezTo>
                  <a:cubicBezTo>
                    <a:pt x="0" y="265"/>
                    <a:pt x="56" y="320"/>
                    <a:pt x="109" y="371"/>
                  </a:cubicBezTo>
                  <a:cubicBezTo>
                    <a:pt x="136" y="397"/>
                    <a:pt x="174" y="412"/>
                    <a:pt x="212" y="412"/>
                  </a:cubicBezTo>
                  <a:cubicBezTo>
                    <a:pt x="258" y="412"/>
                    <a:pt x="303" y="391"/>
                    <a:pt x="334" y="358"/>
                  </a:cubicBezTo>
                  <a:cubicBezTo>
                    <a:pt x="344" y="347"/>
                    <a:pt x="353" y="334"/>
                    <a:pt x="360" y="321"/>
                  </a:cubicBezTo>
                  <a:cubicBezTo>
                    <a:pt x="402" y="325"/>
                    <a:pt x="445" y="329"/>
                    <a:pt x="488" y="334"/>
                  </a:cubicBezTo>
                  <a:lnTo>
                    <a:pt x="542" y="342"/>
                  </a:lnTo>
                  <a:cubicBezTo>
                    <a:pt x="550" y="343"/>
                    <a:pt x="558" y="344"/>
                    <a:pt x="566" y="344"/>
                  </a:cubicBezTo>
                  <a:cubicBezTo>
                    <a:pt x="641" y="344"/>
                    <a:pt x="708" y="299"/>
                    <a:pt x="724" y="220"/>
                  </a:cubicBezTo>
                  <a:cubicBezTo>
                    <a:pt x="739" y="141"/>
                    <a:pt x="686" y="52"/>
                    <a:pt x="602" y="40"/>
                  </a:cubicBezTo>
                  <a:cubicBezTo>
                    <a:pt x="535" y="29"/>
                    <a:pt x="469" y="19"/>
                    <a:pt x="401" y="11"/>
                  </a:cubicBezTo>
                  <a:cubicBezTo>
                    <a:pt x="357" y="5"/>
                    <a:pt x="31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7" name="Google Shape;14037;p25"/>
            <p:cNvSpPr/>
            <p:nvPr/>
          </p:nvSpPr>
          <p:spPr>
            <a:xfrm>
              <a:off x="5543247" y="809651"/>
              <a:ext cx="56116" cy="16115"/>
            </a:xfrm>
            <a:custGeom>
              <a:avLst/>
              <a:gdLst/>
              <a:ahLst/>
              <a:cxnLst/>
              <a:rect l="l" t="t" r="r" b="b"/>
              <a:pathLst>
                <a:path w="1668" h="479" extrusionOk="0">
                  <a:moveTo>
                    <a:pt x="1512" y="0"/>
                  </a:moveTo>
                  <a:cubicBezTo>
                    <a:pt x="1509" y="0"/>
                    <a:pt x="1506" y="0"/>
                    <a:pt x="1502" y="1"/>
                  </a:cubicBezTo>
                  <a:cubicBezTo>
                    <a:pt x="1333" y="21"/>
                    <a:pt x="1164" y="45"/>
                    <a:pt x="994" y="69"/>
                  </a:cubicBezTo>
                  <a:cubicBezTo>
                    <a:pt x="864" y="88"/>
                    <a:pt x="735" y="111"/>
                    <a:pt x="603" y="130"/>
                  </a:cubicBezTo>
                  <a:lnTo>
                    <a:pt x="619" y="129"/>
                  </a:lnTo>
                  <a:lnTo>
                    <a:pt x="453" y="153"/>
                  </a:lnTo>
                  <a:lnTo>
                    <a:pt x="391" y="157"/>
                  </a:lnTo>
                  <a:cubicBezTo>
                    <a:pt x="364" y="140"/>
                    <a:pt x="333" y="130"/>
                    <a:pt x="302" y="130"/>
                  </a:cubicBezTo>
                  <a:cubicBezTo>
                    <a:pt x="285" y="130"/>
                    <a:pt x="268" y="133"/>
                    <a:pt x="252" y="138"/>
                  </a:cubicBezTo>
                  <a:cubicBezTo>
                    <a:pt x="215" y="146"/>
                    <a:pt x="181" y="159"/>
                    <a:pt x="146" y="175"/>
                  </a:cubicBezTo>
                  <a:cubicBezTo>
                    <a:pt x="0" y="248"/>
                    <a:pt x="44" y="468"/>
                    <a:pt x="208" y="476"/>
                  </a:cubicBezTo>
                  <a:cubicBezTo>
                    <a:pt x="227" y="477"/>
                    <a:pt x="244" y="477"/>
                    <a:pt x="261" y="479"/>
                  </a:cubicBezTo>
                  <a:cubicBezTo>
                    <a:pt x="328" y="477"/>
                    <a:pt x="394" y="471"/>
                    <a:pt x="459" y="460"/>
                  </a:cubicBezTo>
                  <a:cubicBezTo>
                    <a:pt x="511" y="453"/>
                    <a:pt x="562" y="444"/>
                    <a:pt x="613" y="436"/>
                  </a:cubicBezTo>
                  <a:cubicBezTo>
                    <a:pt x="700" y="420"/>
                    <a:pt x="788" y="404"/>
                    <a:pt x="876" y="388"/>
                  </a:cubicBezTo>
                  <a:cubicBezTo>
                    <a:pt x="1081" y="350"/>
                    <a:pt x="1289" y="317"/>
                    <a:pt x="1496" y="287"/>
                  </a:cubicBezTo>
                  <a:lnTo>
                    <a:pt x="1496" y="287"/>
                  </a:lnTo>
                  <a:lnTo>
                    <a:pt x="1477" y="290"/>
                  </a:lnTo>
                  <a:cubicBezTo>
                    <a:pt x="1499" y="287"/>
                    <a:pt x="1520" y="284"/>
                    <a:pt x="1542" y="281"/>
                  </a:cubicBezTo>
                  <a:cubicBezTo>
                    <a:pt x="1618" y="270"/>
                    <a:pt x="1667" y="186"/>
                    <a:pt x="1651" y="113"/>
                  </a:cubicBezTo>
                  <a:cubicBezTo>
                    <a:pt x="1638" y="47"/>
                    <a:pt x="1579" y="0"/>
                    <a:pt x="1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8" name="Google Shape;14038;p25"/>
            <p:cNvSpPr/>
            <p:nvPr/>
          </p:nvSpPr>
          <p:spPr>
            <a:xfrm>
              <a:off x="5623117" y="771701"/>
              <a:ext cx="86192" cy="105301"/>
            </a:xfrm>
            <a:custGeom>
              <a:avLst/>
              <a:gdLst/>
              <a:ahLst/>
              <a:cxnLst/>
              <a:rect l="l" t="t" r="r" b="b"/>
              <a:pathLst>
                <a:path w="2562" h="3130" extrusionOk="0">
                  <a:moveTo>
                    <a:pt x="1379" y="1002"/>
                  </a:moveTo>
                  <a:cubicBezTo>
                    <a:pt x="1379" y="1004"/>
                    <a:pt x="1379" y="1006"/>
                    <a:pt x="1379" y="1008"/>
                  </a:cubicBezTo>
                  <a:lnTo>
                    <a:pt x="1379" y="1008"/>
                  </a:lnTo>
                  <a:cubicBezTo>
                    <a:pt x="1379" y="1006"/>
                    <a:pt x="1379" y="1004"/>
                    <a:pt x="1379" y="1002"/>
                  </a:cubicBezTo>
                  <a:close/>
                  <a:moveTo>
                    <a:pt x="1090" y="2126"/>
                  </a:moveTo>
                  <a:cubicBezTo>
                    <a:pt x="1088" y="2189"/>
                    <a:pt x="1087" y="2253"/>
                    <a:pt x="1080" y="2317"/>
                  </a:cubicBezTo>
                  <a:cubicBezTo>
                    <a:pt x="1074" y="2360"/>
                    <a:pt x="1066" y="2401"/>
                    <a:pt x="1056" y="2444"/>
                  </a:cubicBezTo>
                  <a:cubicBezTo>
                    <a:pt x="1049" y="2473"/>
                    <a:pt x="1039" y="2499"/>
                    <a:pt x="1030" y="2528"/>
                  </a:cubicBezTo>
                  <a:cubicBezTo>
                    <a:pt x="1018" y="2553"/>
                    <a:pt x="1006" y="2575"/>
                    <a:pt x="993" y="2599"/>
                  </a:cubicBezTo>
                  <a:cubicBezTo>
                    <a:pt x="982" y="2618"/>
                    <a:pt x="969" y="2637"/>
                    <a:pt x="957" y="2655"/>
                  </a:cubicBezTo>
                  <a:cubicBezTo>
                    <a:pt x="944" y="2669"/>
                    <a:pt x="933" y="2685"/>
                    <a:pt x="919" y="2697"/>
                  </a:cubicBezTo>
                  <a:cubicBezTo>
                    <a:pt x="906" y="2710"/>
                    <a:pt x="892" y="2721"/>
                    <a:pt x="878" y="2732"/>
                  </a:cubicBezTo>
                  <a:cubicBezTo>
                    <a:pt x="867" y="2740"/>
                    <a:pt x="857" y="2746"/>
                    <a:pt x="846" y="2754"/>
                  </a:cubicBezTo>
                  <a:cubicBezTo>
                    <a:pt x="830" y="2762"/>
                    <a:pt x="813" y="2772"/>
                    <a:pt x="795" y="2778"/>
                  </a:cubicBezTo>
                  <a:cubicBezTo>
                    <a:pt x="772" y="2789"/>
                    <a:pt x="746" y="2797"/>
                    <a:pt x="721" y="2803"/>
                  </a:cubicBezTo>
                  <a:cubicBezTo>
                    <a:pt x="699" y="2810"/>
                    <a:pt x="678" y="2813"/>
                    <a:pt x="656" y="2818"/>
                  </a:cubicBezTo>
                  <a:cubicBezTo>
                    <a:pt x="627" y="2821"/>
                    <a:pt x="599" y="2822"/>
                    <a:pt x="570" y="2824"/>
                  </a:cubicBezTo>
                  <a:cubicBezTo>
                    <a:pt x="544" y="2824"/>
                    <a:pt x="512" y="2824"/>
                    <a:pt x="487" y="2821"/>
                  </a:cubicBezTo>
                  <a:cubicBezTo>
                    <a:pt x="461" y="2818"/>
                    <a:pt x="436" y="2813"/>
                    <a:pt x="412" y="2807"/>
                  </a:cubicBezTo>
                  <a:cubicBezTo>
                    <a:pt x="395" y="2800"/>
                    <a:pt x="377" y="2794"/>
                    <a:pt x="362" y="2788"/>
                  </a:cubicBezTo>
                  <a:cubicBezTo>
                    <a:pt x="355" y="2784"/>
                    <a:pt x="349" y="2783"/>
                    <a:pt x="344" y="2780"/>
                  </a:cubicBezTo>
                  <a:lnTo>
                    <a:pt x="338" y="2775"/>
                  </a:lnTo>
                  <a:lnTo>
                    <a:pt x="327" y="2765"/>
                  </a:lnTo>
                  <a:cubicBezTo>
                    <a:pt x="324" y="2761"/>
                    <a:pt x="319" y="2758"/>
                    <a:pt x="316" y="2753"/>
                  </a:cubicBezTo>
                  <a:lnTo>
                    <a:pt x="312" y="2746"/>
                  </a:lnTo>
                  <a:cubicBezTo>
                    <a:pt x="311" y="2743"/>
                    <a:pt x="311" y="2742"/>
                    <a:pt x="311" y="2734"/>
                  </a:cubicBezTo>
                  <a:cubicBezTo>
                    <a:pt x="312" y="2727"/>
                    <a:pt x="312" y="2721"/>
                    <a:pt x="312" y="2715"/>
                  </a:cubicBezTo>
                  <a:lnTo>
                    <a:pt x="314" y="2707"/>
                  </a:lnTo>
                  <a:cubicBezTo>
                    <a:pt x="316" y="2704"/>
                    <a:pt x="317" y="2702"/>
                    <a:pt x="317" y="2699"/>
                  </a:cubicBezTo>
                  <a:lnTo>
                    <a:pt x="324" y="2688"/>
                  </a:lnTo>
                  <a:cubicBezTo>
                    <a:pt x="331" y="2674"/>
                    <a:pt x="341" y="2661"/>
                    <a:pt x="350" y="2648"/>
                  </a:cubicBezTo>
                  <a:cubicBezTo>
                    <a:pt x="373" y="2621"/>
                    <a:pt x="395" y="2596"/>
                    <a:pt x="419" y="2572"/>
                  </a:cubicBezTo>
                  <a:cubicBezTo>
                    <a:pt x="447" y="2545"/>
                    <a:pt x="477" y="2520"/>
                    <a:pt x="507" y="2496"/>
                  </a:cubicBezTo>
                  <a:cubicBezTo>
                    <a:pt x="542" y="2469"/>
                    <a:pt x="578" y="2444"/>
                    <a:pt x="615" y="2419"/>
                  </a:cubicBezTo>
                  <a:cubicBezTo>
                    <a:pt x="767" y="2313"/>
                    <a:pt x="928" y="2221"/>
                    <a:pt x="1090" y="2126"/>
                  </a:cubicBezTo>
                  <a:close/>
                  <a:moveTo>
                    <a:pt x="1497" y="1"/>
                  </a:moveTo>
                  <a:cubicBezTo>
                    <a:pt x="1442" y="1"/>
                    <a:pt x="1389" y="30"/>
                    <a:pt x="1360" y="81"/>
                  </a:cubicBezTo>
                  <a:cubicBezTo>
                    <a:pt x="1352" y="95"/>
                    <a:pt x="1346" y="109"/>
                    <a:pt x="1338" y="123"/>
                  </a:cubicBezTo>
                  <a:cubicBezTo>
                    <a:pt x="1318" y="157"/>
                    <a:pt x="1294" y="188"/>
                    <a:pt x="1270" y="220"/>
                  </a:cubicBezTo>
                  <a:cubicBezTo>
                    <a:pt x="1091" y="445"/>
                    <a:pt x="892" y="649"/>
                    <a:pt x="691" y="853"/>
                  </a:cubicBezTo>
                  <a:cubicBezTo>
                    <a:pt x="631" y="912"/>
                    <a:pt x="569" y="970"/>
                    <a:pt x="510" y="1029"/>
                  </a:cubicBezTo>
                  <a:lnTo>
                    <a:pt x="523" y="1016"/>
                  </a:lnTo>
                  <a:lnTo>
                    <a:pt x="523" y="1016"/>
                  </a:lnTo>
                  <a:cubicBezTo>
                    <a:pt x="515" y="1023"/>
                    <a:pt x="508" y="1030"/>
                    <a:pt x="501" y="1038"/>
                  </a:cubicBezTo>
                  <a:lnTo>
                    <a:pt x="501" y="1038"/>
                  </a:lnTo>
                  <a:cubicBezTo>
                    <a:pt x="479" y="1059"/>
                    <a:pt x="458" y="1081"/>
                    <a:pt x="436" y="1102"/>
                  </a:cubicBezTo>
                  <a:lnTo>
                    <a:pt x="449" y="1089"/>
                  </a:lnTo>
                  <a:lnTo>
                    <a:pt x="436" y="1102"/>
                  </a:lnTo>
                  <a:lnTo>
                    <a:pt x="436" y="1102"/>
                  </a:lnTo>
                  <a:lnTo>
                    <a:pt x="415" y="1122"/>
                  </a:lnTo>
                  <a:lnTo>
                    <a:pt x="415" y="1122"/>
                  </a:lnTo>
                  <a:lnTo>
                    <a:pt x="430" y="1110"/>
                  </a:lnTo>
                  <a:lnTo>
                    <a:pt x="430" y="1110"/>
                  </a:lnTo>
                  <a:cubicBezTo>
                    <a:pt x="415" y="1124"/>
                    <a:pt x="401" y="1137"/>
                    <a:pt x="387" y="1151"/>
                  </a:cubicBezTo>
                  <a:lnTo>
                    <a:pt x="401" y="1138"/>
                  </a:lnTo>
                  <a:lnTo>
                    <a:pt x="401" y="1138"/>
                  </a:lnTo>
                  <a:cubicBezTo>
                    <a:pt x="271" y="1266"/>
                    <a:pt x="149" y="1402"/>
                    <a:pt x="56" y="1561"/>
                  </a:cubicBezTo>
                  <a:cubicBezTo>
                    <a:pt x="29" y="1602"/>
                    <a:pt x="23" y="1654"/>
                    <a:pt x="37" y="1702"/>
                  </a:cubicBezTo>
                  <a:cubicBezTo>
                    <a:pt x="51" y="1741"/>
                    <a:pt x="80" y="1773"/>
                    <a:pt x="116" y="1792"/>
                  </a:cubicBezTo>
                  <a:cubicBezTo>
                    <a:pt x="139" y="1803"/>
                    <a:pt x="163" y="1808"/>
                    <a:pt x="186" y="1808"/>
                  </a:cubicBezTo>
                  <a:cubicBezTo>
                    <a:pt x="245" y="1808"/>
                    <a:pt x="302" y="1776"/>
                    <a:pt x="330" y="1721"/>
                  </a:cubicBezTo>
                  <a:lnTo>
                    <a:pt x="349" y="1689"/>
                  </a:lnTo>
                  <a:cubicBezTo>
                    <a:pt x="379" y="1638"/>
                    <a:pt x="412" y="1589"/>
                    <a:pt x="449" y="1542"/>
                  </a:cubicBezTo>
                  <a:cubicBezTo>
                    <a:pt x="556" y="1409"/>
                    <a:pt x="680" y="1287"/>
                    <a:pt x="800" y="1167"/>
                  </a:cubicBezTo>
                  <a:cubicBezTo>
                    <a:pt x="893" y="1073"/>
                    <a:pt x="988" y="981"/>
                    <a:pt x="1077" y="886"/>
                  </a:cubicBezTo>
                  <a:lnTo>
                    <a:pt x="1102" y="860"/>
                  </a:lnTo>
                  <a:lnTo>
                    <a:pt x="1102" y="860"/>
                  </a:lnTo>
                  <a:cubicBezTo>
                    <a:pt x="1072" y="1056"/>
                    <a:pt x="1060" y="1255"/>
                    <a:pt x="1066" y="1455"/>
                  </a:cubicBezTo>
                  <a:cubicBezTo>
                    <a:pt x="1068" y="1548"/>
                    <a:pt x="1074" y="1642"/>
                    <a:pt x="1077" y="1736"/>
                  </a:cubicBezTo>
                  <a:cubicBezTo>
                    <a:pt x="1079" y="1755"/>
                    <a:pt x="1080" y="1773"/>
                    <a:pt x="1080" y="1793"/>
                  </a:cubicBezTo>
                  <a:lnTo>
                    <a:pt x="1058" y="1806"/>
                  </a:lnTo>
                  <a:lnTo>
                    <a:pt x="1063" y="1805"/>
                  </a:lnTo>
                  <a:lnTo>
                    <a:pt x="1063" y="1805"/>
                  </a:lnTo>
                  <a:cubicBezTo>
                    <a:pt x="957" y="1865"/>
                    <a:pt x="852" y="1926"/>
                    <a:pt x="746" y="1988"/>
                  </a:cubicBezTo>
                  <a:cubicBezTo>
                    <a:pt x="751" y="1983"/>
                    <a:pt x="757" y="1980"/>
                    <a:pt x="762" y="1977"/>
                  </a:cubicBezTo>
                  <a:lnTo>
                    <a:pt x="762" y="1977"/>
                  </a:lnTo>
                  <a:cubicBezTo>
                    <a:pt x="741" y="1990"/>
                    <a:pt x="721" y="2002"/>
                    <a:pt x="699" y="2015"/>
                  </a:cubicBezTo>
                  <a:lnTo>
                    <a:pt x="716" y="2006"/>
                  </a:lnTo>
                  <a:lnTo>
                    <a:pt x="716" y="2006"/>
                  </a:lnTo>
                  <a:cubicBezTo>
                    <a:pt x="656" y="2040"/>
                    <a:pt x="597" y="2074"/>
                    <a:pt x="537" y="2110"/>
                  </a:cubicBezTo>
                  <a:cubicBezTo>
                    <a:pt x="444" y="2167"/>
                    <a:pt x="354" y="2229"/>
                    <a:pt x="268" y="2297"/>
                  </a:cubicBezTo>
                  <a:cubicBezTo>
                    <a:pt x="232" y="2327"/>
                    <a:pt x="197" y="2360"/>
                    <a:pt x="164" y="2395"/>
                  </a:cubicBezTo>
                  <a:cubicBezTo>
                    <a:pt x="130" y="2428"/>
                    <a:pt x="99" y="2466"/>
                    <a:pt x="72" y="2506"/>
                  </a:cubicBezTo>
                  <a:cubicBezTo>
                    <a:pt x="43" y="2549"/>
                    <a:pt x="21" y="2598"/>
                    <a:pt x="10" y="2648"/>
                  </a:cubicBezTo>
                  <a:cubicBezTo>
                    <a:pt x="2" y="2694"/>
                    <a:pt x="1" y="2742"/>
                    <a:pt x="5" y="2788"/>
                  </a:cubicBezTo>
                  <a:cubicBezTo>
                    <a:pt x="18" y="2879"/>
                    <a:pt x="70" y="2952"/>
                    <a:pt x="138" y="3011"/>
                  </a:cubicBezTo>
                  <a:cubicBezTo>
                    <a:pt x="178" y="3042"/>
                    <a:pt x="224" y="3068"/>
                    <a:pt x="273" y="3084"/>
                  </a:cubicBezTo>
                  <a:cubicBezTo>
                    <a:pt x="317" y="3099"/>
                    <a:pt x="363" y="3112"/>
                    <a:pt x="411" y="3120"/>
                  </a:cubicBezTo>
                  <a:cubicBezTo>
                    <a:pt x="461" y="3126"/>
                    <a:pt x="510" y="3130"/>
                    <a:pt x="561" y="3130"/>
                  </a:cubicBezTo>
                  <a:cubicBezTo>
                    <a:pt x="612" y="3130"/>
                    <a:pt x="664" y="3126"/>
                    <a:pt x="713" y="3117"/>
                  </a:cubicBezTo>
                  <a:cubicBezTo>
                    <a:pt x="914" y="3080"/>
                    <a:pt x="1101" y="2982"/>
                    <a:pt x="1216" y="2810"/>
                  </a:cubicBezTo>
                  <a:cubicBezTo>
                    <a:pt x="1276" y="2718"/>
                    <a:pt x="1321" y="2617"/>
                    <a:pt x="1346" y="2509"/>
                  </a:cubicBezTo>
                  <a:cubicBezTo>
                    <a:pt x="1368" y="2408"/>
                    <a:pt x="1381" y="2305"/>
                    <a:pt x="1383" y="2200"/>
                  </a:cubicBezTo>
                  <a:cubicBezTo>
                    <a:pt x="1384" y="2116"/>
                    <a:pt x="1384" y="2033"/>
                    <a:pt x="1381" y="1949"/>
                  </a:cubicBezTo>
                  <a:cubicBezTo>
                    <a:pt x="1476" y="1890"/>
                    <a:pt x="1573" y="1828"/>
                    <a:pt x="1667" y="1767"/>
                  </a:cubicBezTo>
                  <a:cubicBezTo>
                    <a:pt x="1800" y="1679"/>
                    <a:pt x="1929" y="1585"/>
                    <a:pt x="2057" y="1490"/>
                  </a:cubicBezTo>
                  <a:cubicBezTo>
                    <a:pt x="2115" y="1447"/>
                    <a:pt x="2172" y="1401"/>
                    <a:pt x="2228" y="1353"/>
                  </a:cubicBezTo>
                  <a:lnTo>
                    <a:pt x="2228" y="1353"/>
                  </a:lnTo>
                  <a:cubicBezTo>
                    <a:pt x="2223" y="1402"/>
                    <a:pt x="2218" y="1450"/>
                    <a:pt x="2214" y="1499"/>
                  </a:cubicBezTo>
                  <a:cubicBezTo>
                    <a:pt x="2203" y="1608"/>
                    <a:pt x="2195" y="1717"/>
                    <a:pt x="2185" y="1827"/>
                  </a:cubicBezTo>
                  <a:cubicBezTo>
                    <a:pt x="2179" y="1922"/>
                    <a:pt x="2174" y="2017"/>
                    <a:pt x="2169" y="2112"/>
                  </a:cubicBezTo>
                  <a:cubicBezTo>
                    <a:pt x="2163" y="2215"/>
                    <a:pt x="2163" y="2319"/>
                    <a:pt x="2169" y="2424"/>
                  </a:cubicBezTo>
                  <a:cubicBezTo>
                    <a:pt x="2175" y="2508"/>
                    <a:pt x="2246" y="2571"/>
                    <a:pt x="2329" y="2571"/>
                  </a:cubicBezTo>
                  <a:cubicBezTo>
                    <a:pt x="2332" y="2571"/>
                    <a:pt x="2336" y="2571"/>
                    <a:pt x="2340" y="2571"/>
                  </a:cubicBezTo>
                  <a:cubicBezTo>
                    <a:pt x="2427" y="2564"/>
                    <a:pt x="2494" y="2488"/>
                    <a:pt x="2487" y="2400"/>
                  </a:cubicBezTo>
                  <a:cubicBezTo>
                    <a:pt x="2481" y="2317"/>
                    <a:pt x="2480" y="2234"/>
                    <a:pt x="2478" y="2150"/>
                  </a:cubicBezTo>
                  <a:cubicBezTo>
                    <a:pt x="2480" y="1934"/>
                    <a:pt x="2495" y="1722"/>
                    <a:pt x="2516" y="1510"/>
                  </a:cubicBezTo>
                  <a:cubicBezTo>
                    <a:pt x="2522" y="1453"/>
                    <a:pt x="2529" y="1396"/>
                    <a:pt x="2535" y="1339"/>
                  </a:cubicBezTo>
                  <a:cubicBezTo>
                    <a:pt x="2541" y="1296"/>
                    <a:pt x="2546" y="1254"/>
                    <a:pt x="2549" y="1211"/>
                  </a:cubicBezTo>
                  <a:cubicBezTo>
                    <a:pt x="2554" y="1151"/>
                    <a:pt x="2562" y="1087"/>
                    <a:pt x="2549" y="1030"/>
                  </a:cubicBezTo>
                  <a:cubicBezTo>
                    <a:pt x="2537" y="972"/>
                    <a:pt x="2499" y="923"/>
                    <a:pt x="2445" y="898"/>
                  </a:cubicBezTo>
                  <a:cubicBezTo>
                    <a:pt x="2419" y="884"/>
                    <a:pt x="2392" y="878"/>
                    <a:pt x="2364" y="878"/>
                  </a:cubicBezTo>
                  <a:cubicBezTo>
                    <a:pt x="2338" y="878"/>
                    <a:pt x="2313" y="884"/>
                    <a:pt x="2288" y="894"/>
                  </a:cubicBezTo>
                  <a:cubicBezTo>
                    <a:pt x="2229" y="924"/>
                    <a:pt x="2193" y="980"/>
                    <a:pt x="2149" y="1026"/>
                  </a:cubicBezTo>
                  <a:cubicBezTo>
                    <a:pt x="2065" y="1108"/>
                    <a:pt x="1978" y="1184"/>
                    <a:pt x="1888" y="1258"/>
                  </a:cubicBezTo>
                  <a:cubicBezTo>
                    <a:pt x="1761" y="1355"/>
                    <a:pt x="1631" y="1448"/>
                    <a:pt x="1497" y="1535"/>
                  </a:cubicBezTo>
                  <a:cubicBezTo>
                    <a:pt x="1452" y="1564"/>
                    <a:pt x="1408" y="1592"/>
                    <a:pt x="1362" y="1621"/>
                  </a:cubicBezTo>
                  <a:cubicBezTo>
                    <a:pt x="1359" y="1542"/>
                    <a:pt x="1356" y="1461"/>
                    <a:pt x="1356" y="1382"/>
                  </a:cubicBezTo>
                  <a:cubicBezTo>
                    <a:pt x="1356" y="1257"/>
                    <a:pt x="1363" y="1133"/>
                    <a:pt x="1379" y="1008"/>
                  </a:cubicBezTo>
                  <a:lnTo>
                    <a:pt x="1379" y="1008"/>
                  </a:lnTo>
                  <a:cubicBezTo>
                    <a:pt x="1378" y="1009"/>
                    <a:pt x="1378" y="1010"/>
                    <a:pt x="1378" y="1012"/>
                  </a:cubicBezTo>
                  <a:lnTo>
                    <a:pt x="1378" y="1012"/>
                  </a:lnTo>
                  <a:cubicBezTo>
                    <a:pt x="1390" y="927"/>
                    <a:pt x="1407" y="842"/>
                    <a:pt x="1428" y="758"/>
                  </a:cubicBezTo>
                  <a:cubicBezTo>
                    <a:pt x="1462" y="636"/>
                    <a:pt x="1503" y="518"/>
                    <a:pt x="1550" y="400"/>
                  </a:cubicBezTo>
                  <a:cubicBezTo>
                    <a:pt x="1571" y="350"/>
                    <a:pt x="1595" y="302"/>
                    <a:pt x="1620" y="253"/>
                  </a:cubicBezTo>
                  <a:cubicBezTo>
                    <a:pt x="1626" y="242"/>
                    <a:pt x="1633" y="231"/>
                    <a:pt x="1639" y="220"/>
                  </a:cubicBezTo>
                  <a:cubicBezTo>
                    <a:pt x="1674" y="144"/>
                    <a:pt x="1641" y="54"/>
                    <a:pt x="1566" y="17"/>
                  </a:cubicBezTo>
                  <a:cubicBezTo>
                    <a:pt x="1544" y="6"/>
                    <a:pt x="1520" y="1"/>
                    <a:pt x="1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39" name="Google Shape;14039;p25"/>
            <p:cNvSpPr/>
            <p:nvPr/>
          </p:nvSpPr>
          <p:spPr>
            <a:xfrm>
              <a:off x="5718834" y="762382"/>
              <a:ext cx="18503" cy="25198"/>
            </a:xfrm>
            <a:custGeom>
              <a:avLst/>
              <a:gdLst/>
              <a:ahLst/>
              <a:cxnLst/>
              <a:rect l="l" t="t" r="r" b="b"/>
              <a:pathLst>
                <a:path w="550" h="749" extrusionOk="0">
                  <a:moveTo>
                    <a:pt x="304" y="1"/>
                  </a:moveTo>
                  <a:cubicBezTo>
                    <a:pt x="256" y="1"/>
                    <a:pt x="212" y="16"/>
                    <a:pt x="173" y="52"/>
                  </a:cubicBezTo>
                  <a:cubicBezTo>
                    <a:pt x="144" y="81"/>
                    <a:pt x="122" y="115"/>
                    <a:pt x="109" y="153"/>
                  </a:cubicBezTo>
                  <a:cubicBezTo>
                    <a:pt x="89" y="201"/>
                    <a:pt x="73" y="248"/>
                    <a:pt x="62" y="299"/>
                  </a:cubicBezTo>
                  <a:cubicBezTo>
                    <a:pt x="38" y="393"/>
                    <a:pt x="21" y="487"/>
                    <a:pt x="10" y="582"/>
                  </a:cubicBezTo>
                  <a:cubicBezTo>
                    <a:pt x="0" y="668"/>
                    <a:pt x="76" y="744"/>
                    <a:pt x="157" y="749"/>
                  </a:cubicBezTo>
                  <a:lnTo>
                    <a:pt x="166" y="749"/>
                  </a:lnTo>
                  <a:cubicBezTo>
                    <a:pt x="204" y="749"/>
                    <a:pt x="241" y="734"/>
                    <a:pt x="269" y="709"/>
                  </a:cubicBezTo>
                  <a:cubicBezTo>
                    <a:pt x="299" y="682"/>
                    <a:pt x="318" y="643"/>
                    <a:pt x="322" y="601"/>
                  </a:cubicBezTo>
                  <a:lnTo>
                    <a:pt x="326" y="563"/>
                  </a:lnTo>
                  <a:cubicBezTo>
                    <a:pt x="337" y="502"/>
                    <a:pt x="350" y="440"/>
                    <a:pt x="367" y="378"/>
                  </a:cubicBezTo>
                  <a:cubicBezTo>
                    <a:pt x="374" y="358"/>
                    <a:pt x="382" y="336"/>
                    <a:pt x="388" y="315"/>
                  </a:cubicBezTo>
                  <a:cubicBezTo>
                    <a:pt x="550" y="256"/>
                    <a:pt x="519" y="20"/>
                    <a:pt x="348" y="5"/>
                  </a:cubicBezTo>
                  <a:cubicBezTo>
                    <a:pt x="333" y="2"/>
                    <a:pt x="319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0" name="Google Shape;14040;p25"/>
            <p:cNvSpPr/>
            <p:nvPr/>
          </p:nvSpPr>
          <p:spPr>
            <a:xfrm>
              <a:off x="5735588" y="783443"/>
              <a:ext cx="57630" cy="86697"/>
            </a:xfrm>
            <a:custGeom>
              <a:avLst/>
              <a:gdLst/>
              <a:ahLst/>
              <a:cxnLst/>
              <a:rect l="l" t="t" r="r" b="b"/>
              <a:pathLst>
                <a:path w="1713" h="2577" extrusionOk="0">
                  <a:moveTo>
                    <a:pt x="443" y="1"/>
                  </a:moveTo>
                  <a:cubicBezTo>
                    <a:pt x="360" y="1"/>
                    <a:pt x="290" y="64"/>
                    <a:pt x="286" y="148"/>
                  </a:cubicBezTo>
                  <a:cubicBezTo>
                    <a:pt x="281" y="194"/>
                    <a:pt x="278" y="241"/>
                    <a:pt x="273" y="287"/>
                  </a:cubicBezTo>
                  <a:cubicBezTo>
                    <a:pt x="268" y="311"/>
                    <a:pt x="265" y="333"/>
                    <a:pt x="262" y="357"/>
                  </a:cubicBezTo>
                  <a:cubicBezTo>
                    <a:pt x="235" y="518"/>
                    <a:pt x="202" y="680"/>
                    <a:pt x="183" y="843"/>
                  </a:cubicBezTo>
                  <a:cubicBezTo>
                    <a:pt x="162" y="1011"/>
                    <a:pt x="147" y="1179"/>
                    <a:pt x="135" y="1343"/>
                  </a:cubicBezTo>
                  <a:cubicBezTo>
                    <a:pt x="124" y="1509"/>
                    <a:pt x="115" y="1674"/>
                    <a:pt x="104" y="1840"/>
                  </a:cubicBezTo>
                  <a:cubicBezTo>
                    <a:pt x="71" y="1918"/>
                    <a:pt x="45" y="1999"/>
                    <a:pt x="28" y="2081"/>
                  </a:cubicBezTo>
                  <a:cubicBezTo>
                    <a:pt x="15" y="2135"/>
                    <a:pt x="7" y="2190"/>
                    <a:pt x="4" y="2245"/>
                  </a:cubicBezTo>
                  <a:cubicBezTo>
                    <a:pt x="1" y="2295"/>
                    <a:pt x="2" y="2344"/>
                    <a:pt x="10" y="2391"/>
                  </a:cubicBezTo>
                  <a:cubicBezTo>
                    <a:pt x="15" y="2434"/>
                    <a:pt x="31" y="2473"/>
                    <a:pt x="58" y="2507"/>
                  </a:cubicBezTo>
                  <a:cubicBezTo>
                    <a:pt x="77" y="2527"/>
                    <a:pt x="101" y="2545"/>
                    <a:pt x="126" y="2557"/>
                  </a:cubicBezTo>
                  <a:cubicBezTo>
                    <a:pt x="148" y="2570"/>
                    <a:pt x="172" y="2576"/>
                    <a:pt x="197" y="2576"/>
                  </a:cubicBezTo>
                  <a:cubicBezTo>
                    <a:pt x="259" y="2576"/>
                    <a:pt x="316" y="2541"/>
                    <a:pt x="343" y="2486"/>
                  </a:cubicBezTo>
                  <a:cubicBezTo>
                    <a:pt x="357" y="2458"/>
                    <a:pt x="368" y="2426"/>
                    <a:pt x="373" y="2394"/>
                  </a:cubicBezTo>
                  <a:cubicBezTo>
                    <a:pt x="376" y="2375"/>
                    <a:pt x="378" y="2355"/>
                    <a:pt x="379" y="2336"/>
                  </a:cubicBezTo>
                  <a:cubicBezTo>
                    <a:pt x="381" y="2302"/>
                    <a:pt x="384" y="2271"/>
                    <a:pt x="386" y="2238"/>
                  </a:cubicBezTo>
                  <a:cubicBezTo>
                    <a:pt x="389" y="2185"/>
                    <a:pt x="392" y="2130"/>
                    <a:pt x="395" y="2078"/>
                  </a:cubicBezTo>
                  <a:cubicBezTo>
                    <a:pt x="398" y="2025"/>
                    <a:pt x="400" y="1972"/>
                    <a:pt x="403" y="1919"/>
                  </a:cubicBezTo>
                  <a:cubicBezTo>
                    <a:pt x="436" y="1847"/>
                    <a:pt x="473" y="1775"/>
                    <a:pt x="514" y="1706"/>
                  </a:cubicBezTo>
                  <a:lnTo>
                    <a:pt x="514" y="1706"/>
                  </a:lnTo>
                  <a:lnTo>
                    <a:pt x="506" y="1717"/>
                  </a:lnTo>
                  <a:cubicBezTo>
                    <a:pt x="575" y="1601"/>
                    <a:pt x="651" y="1489"/>
                    <a:pt x="735" y="1383"/>
                  </a:cubicBezTo>
                  <a:lnTo>
                    <a:pt x="735" y="1383"/>
                  </a:lnTo>
                  <a:lnTo>
                    <a:pt x="734" y="1384"/>
                  </a:lnTo>
                  <a:cubicBezTo>
                    <a:pt x="878" y="1205"/>
                    <a:pt x="1030" y="1033"/>
                    <a:pt x="1192" y="870"/>
                  </a:cubicBezTo>
                  <a:lnTo>
                    <a:pt x="1192" y="870"/>
                  </a:lnTo>
                  <a:cubicBezTo>
                    <a:pt x="1252" y="812"/>
                    <a:pt x="1314" y="754"/>
                    <a:pt x="1378" y="700"/>
                  </a:cubicBezTo>
                  <a:cubicBezTo>
                    <a:pt x="1381" y="718"/>
                    <a:pt x="1384" y="735"/>
                    <a:pt x="1388" y="754"/>
                  </a:cubicBezTo>
                  <a:cubicBezTo>
                    <a:pt x="1400" y="873"/>
                    <a:pt x="1405" y="992"/>
                    <a:pt x="1405" y="1112"/>
                  </a:cubicBezTo>
                  <a:cubicBezTo>
                    <a:pt x="1403" y="1288"/>
                    <a:pt x="1391" y="1465"/>
                    <a:pt x="1369" y="1639"/>
                  </a:cubicBezTo>
                  <a:cubicBezTo>
                    <a:pt x="1361" y="1693"/>
                    <a:pt x="1353" y="1745"/>
                    <a:pt x="1346" y="1797"/>
                  </a:cubicBezTo>
                  <a:cubicBezTo>
                    <a:pt x="1331" y="1885"/>
                    <a:pt x="1386" y="1968"/>
                    <a:pt x="1473" y="1987"/>
                  </a:cubicBezTo>
                  <a:cubicBezTo>
                    <a:pt x="1482" y="1989"/>
                    <a:pt x="1492" y="1990"/>
                    <a:pt x="1502" y="1990"/>
                  </a:cubicBezTo>
                  <a:cubicBezTo>
                    <a:pt x="1576" y="1990"/>
                    <a:pt x="1652" y="1938"/>
                    <a:pt x="1661" y="1861"/>
                  </a:cubicBezTo>
                  <a:cubicBezTo>
                    <a:pt x="1680" y="1728"/>
                    <a:pt x="1693" y="1596"/>
                    <a:pt x="1699" y="1465"/>
                  </a:cubicBezTo>
                  <a:cubicBezTo>
                    <a:pt x="1706" y="1338"/>
                    <a:pt x="1712" y="1212"/>
                    <a:pt x="1710" y="1085"/>
                  </a:cubicBezTo>
                  <a:lnTo>
                    <a:pt x="1710" y="1085"/>
                  </a:lnTo>
                  <a:cubicBezTo>
                    <a:pt x="1710" y="1040"/>
                    <a:pt x="1710" y="994"/>
                    <a:pt x="1710" y="949"/>
                  </a:cubicBezTo>
                  <a:cubicBezTo>
                    <a:pt x="1709" y="864"/>
                    <a:pt x="1704" y="778"/>
                    <a:pt x="1692" y="693"/>
                  </a:cubicBezTo>
                  <a:cubicBezTo>
                    <a:pt x="1680" y="602"/>
                    <a:pt x="1658" y="496"/>
                    <a:pt x="1598" y="425"/>
                  </a:cubicBezTo>
                  <a:cubicBezTo>
                    <a:pt x="1554" y="373"/>
                    <a:pt x="1493" y="334"/>
                    <a:pt x="1426" y="334"/>
                  </a:cubicBezTo>
                  <a:cubicBezTo>
                    <a:pt x="1414" y="334"/>
                    <a:pt x="1401" y="335"/>
                    <a:pt x="1388" y="338"/>
                  </a:cubicBezTo>
                  <a:cubicBezTo>
                    <a:pt x="1348" y="346"/>
                    <a:pt x="1312" y="362"/>
                    <a:pt x="1280" y="387"/>
                  </a:cubicBezTo>
                  <a:cubicBezTo>
                    <a:pt x="1253" y="408"/>
                    <a:pt x="1228" y="430"/>
                    <a:pt x="1202" y="454"/>
                  </a:cubicBezTo>
                  <a:cubicBezTo>
                    <a:pt x="1084" y="563"/>
                    <a:pt x="971" y="680"/>
                    <a:pt x="860" y="799"/>
                  </a:cubicBezTo>
                  <a:cubicBezTo>
                    <a:pt x="803" y="859"/>
                    <a:pt x="750" y="921"/>
                    <a:pt x="693" y="981"/>
                  </a:cubicBezTo>
                  <a:cubicBezTo>
                    <a:pt x="618" y="1057"/>
                    <a:pt x="550" y="1142"/>
                    <a:pt x="485" y="1226"/>
                  </a:cubicBezTo>
                  <a:cubicBezTo>
                    <a:pt x="471" y="1242"/>
                    <a:pt x="458" y="1258"/>
                    <a:pt x="446" y="1275"/>
                  </a:cubicBezTo>
                  <a:cubicBezTo>
                    <a:pt x="452" y="1205"/>
                    <a:pt x="458" y="1136"/>
                    <a:pt x="465" y="1068"/>
                  </a:cubicBezTo>
                  <a:cubicBezTo>
                    <a:pt x="484" y="922"/>
                    <a:pt x="504" y="778"/>
                    <a:pt x="530" y="634"/>
                  </a:cubicBezTo>
                  <a:cubicBezTo>
                    <a:pt x="545" y="555"/>
                    <a:pt x="561" y="476"/>
                    <a:pt x="574" y="397"/>
                  </a:cubicBezTo>
                  <a:cubicBezTo>
                    <a:pt x="585" y="321"/>
                    <a:pt x="591" y="245"/>
                    <a:pt x="598" y="167"/>
                  </a:cubicBezTo>
                  <a:cubicBezTo>
                    <a:pt x="604" y="82"/>
                    <a:pt x="538" y="7"/>
                    <a:pt x="452" y="1"/>
                  </a:cubicBezTo>
                  <a:cubicBezTo>
                    <a:pt x="449" y="1"/>
                    <a:pt x="446" y="1"/>
                    <a:pt x="4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1" name="Google Shape;14041;p25"/>
            <p:cNvSpPr/>
            <p:nvPr/>
          </p:nvSpPr>
          <p:spPr>
            <a:xfrm>
              <a:off x="5821884" y="775839"/>
              <a:ext cx="45148" cy="85082"/>
            </a:xfrm>
            <a:custGeom>
              <a:avLst/>
              <a:gdLst/>
              <a:ahLst/>
              <a:cxnLst/>
              <a:rect l="l" t="t" r="r" b="b"/>
              <a:pathLst>
                <a:path w="1342" h="2529" extrusionOk="0">
                  <a:moveTo>
                    <a:pt x="184" y="0"/>
                  </a:moveTo>
                  <a:cubicBezTo>
                    <a:pt x="140" y="0"/>
                    <a:pt x="97" y="18"/>
                    <a:pt x="65" y="53"/>
                  </a:cubicBezTo>
                  <a:cubicBezTo>
                    <a:pt x="21" y="100"/>
                    <a:pt x="0" y="163"/>
                    <a:pt x="7" y="227"/>
                  </a:cubicBezTo>
                  <a:cubicBezTo>
                    <a:pt x="15" y="300"/>
                    <a:pt x="29" y="371"/>
                    <a:pt x="48" y="439"/>
                  </a:cubicBezTo>
                  <a:cubicBezTo>
                    <a:pt x="113" y="656"/>
                    <a:pt x="192" y="866"/>
                    <a:pt x="284" y="1071"/>
                  </a:cubicBezTo>
                  <a:cubicBezTo>
                    <a:pt x="315" y="1143"/>
                    <a:pt x="347" y="1216"/>
                    <a:pt x="380" y="1287"/>
                  </a:cubicBezTo>
                  <a:cubicBezTo>
                    <a:pt x="418" y="1363"/>
                    <a:pt x="453" y="1443"/>
                    <a:pt x="493" y="1519"/>
                  </a:cubicBezTo>
                  <a:cubicBezTo>
                    <a:pt x="573" y="1672"/>
                    <a:pt x="654" y="1826"/>
                    <a:pt x="743" y="1974"/>
                  </a:cubicBezTo>
                  <a:cubicBezTo>
                    <a:pt x="839" y="2139"/>
                    <a:pt x="937" y="2304"/>
                    <a:pt x="1043" y="2462"/>
                  </a:cubicBezTo>
                  <a:cubicBezTo>
                    <a:pt x="1071" y="2503"/>
                    <a:pt x="1117" y="2529"/>
                    <a:pt x="1166" y="2529"/>
                  </a:cubicBezTo>
                  <a:cubicBezTo>
                    <a:pt x="1167" y="2529"/>
                    <a:pt x="1169" y="2529"/>
                    <a:pt x="1170" y="2528"/>
                  </a:cubicBezTo>
                  <a:cubicBezTo>
                    <a:pt x="1200" y="2528"/>
                    <a:pt x="1229" y="2521"/>
                    <a:pt x="1254" y="2505"/>
                  </a:cubicBezTo>
                  <a:cubicBezTo>
                    <a:pt x="1322" y="2457"/>
                    <a:pt x="1341" y="2364"/>
                    <a:pt x="1295" y="2294"/>
                  </a:cubicBezTo>
                  <a:cubicBezTo>
                    <a:pt x="1188" y="2137"/>
                    <a:pt x="1088" y="1973"/>
                    <a:pt x="990" y="1808"/>
                  </a:cubicBezTo>
                  <a:cubicBezTo>
                    <a:pt x="906" y="1659"/>
                    <a:pt x="820" y="1511"/>
                    <a:pt x="746" y="1357"/>
                  </a:cubicBezTo>
                  <a:cubicBezTo>
                    <a:pt x="708" y="1273"/>
                    <a:pt x="665" y="1189"/>
                    <a:pt x="629" y="1107"/>
                  </a:cubicBezTo>
                  <a:cubicBezTo>
                    <a:pt x="594" y="1023"/>
                    <a:pt x="559" y="941"/>
                    <a:pt x="523" y="857"/>
                  </a:cubicBezTo>
                  <a:cubicBezTo>
                    <a:pt x="464" y="708"/>
                    <a:pt x="407" y="559"/>
                    <a:pt x="361" y="406"/>
                  </a:cubicBezTo>
                  <a:cubicBezTo>
                    <a:pt x="352" y="365"/>
                    <a:pt x="341" y="325"/>
                    <a:pt x="331" y="284"/>
                  </a:cubicBezTo>
                  <a:cubicBezTo>
                    <a:pt x="379" y="224"/>
                    <a:pt x="377" y="138"/>
                    <a:pt x="328" y="80"/>
                  </a:cubicBezTo>
                  <a:cubicBezTo>
                    <a:pt x="317" y="65"/>
                    <a:pt x="303" y="51"/>
                    <a:pt x="288" y="38"/>
                  </a:cubicBezTo>
                  <a:cubicBezTo>
                    <a:pt x="259" y="13"/>
                    <a:pt x="22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2" name="Google Shape;14042;p25"/>
            <p:cNvSpPr/>
            <p:nvPr/>
          </p:nvSpPr>
          <p:spPr>
            <a:xfrm>
              <a:off x="5805702" y="791652"/>
              <a:ext cx="89220" cy="83871"/>
            </a:xfrm>
            <a:custGeom>
              <a:avLst/>
              <a:gdLst/>
              <a:ahLst/>
              <a:cxnLst/>
              <a:rect l="l" t="t" r="r" b="b"/>
              <a:pathLst>
                <a:path w="2652" h="2493" extrusionOk="0">
                  <a:moveTo>
                    <a:pt x="2178" y="1"/>
                  </a:moveTo>
                  <a:cubicBezTo>
                    <a:pt x="1975" y="1"/>
                    <a:pt x="1784" y="113"/>
                    <a:pt x="1626" y="229"/>
                  </a:cubicBezTo>
                  <a:cubicBezTo>
                    <a:pt x="1450" y="357"/>
                    <a:pt x="1287" y="504"/>
                    <a:pt x="1140" y="667"/>
                  </a:cubicBezTo>
                  <a:cubicBezTo>
                    <a:pt x="985" y="835"/>
                    <a:pt x="842" y="1012"/>
                    <a:pt x="712" y="1200"/>
                  </a:cubicBezTo>
                  <a:cubicBezTo>
                    <a:pt x="573" y="1403"/>
                    <a:pt x="448" y="1614"/>
                    <a:pt x="318" y="1821"/>
                  </a:cubicBezTo>
                  <a:cubicBezTo>
                    <a:pt x="222" y="1976"/>
                    <a:pt x="130" y="2133"/>
                    <a:pt x="38" y="2290"/>
                  </a:cubicBezTo>
                  <a:cubicBezTo>
                    <a:pt x="0" y="2354"/>
                    <a:pt x="36" y="2445"/>
                    <a:pt x="101" y="2478"/>
                  </a:cubicBezTo>
                  <a:cubicBezTo>
                    <a:pt x="120" y="2487"/>
                    <a:pt x="143" y="2492"/>
                    <a:pt x="165" y="2492"/>
                  </a:cubicBezTo>
                  <a:cubicBezTo>
                    <a:pt x="166" y="2492"/>
                    <a:pt x="168" y="2492"/>
                    <a:pt x="169" y="2492"/>
                  </a:cubicBezTo>
                  <a:cubicBezTo>
                    <a:pt x="213" y="2492"/>
                    <a:pt x="256" y="2469"/>
                    <a:pt x="280" y="2430"/>
                  </a:cubicBezTo>
                  <a:cubicBezTo>
                    <a:pt x="374" y="2272"/>
                    <a:pt x="470" y="2117"/>
                    <a:pt x="567" y="1960"/>
                  </a:cubicBezTo>
                  <a:cubicBezTo>
                    <a:pt x="727" y="1706"/>
                    <a:pt x="882" y="1449"/>
                    <a:pt x="1066" y="1210"/>
                  </a:cubicBezTo>
                  <a:lnTo>
                    <a:pt x="1066" y="1210"/>
                  </a:lnTo>
                  <a:cubicBezTo>
                    <a:pt x="1065" y="1210"/>
                    <a:pt x="1065" y="1210"/>
                    <a:pt x="1065" y="1210"/>
                  </a:cubicBezTo>
                  <a:lnTo>
                    <a:pt x="1065" y="1210"/>
                  </a:lnTo>
                  <a:cubicBezTo>
                    <a:pt x="1066" y="1209"/>
                    <a:pt x="1066" y="1209"/>
                    <a:pt x="1067" y="1208"/>
                  </a:cubicBezTo>
                  <a:lnTo>
                    <a:pt x="1067" y="1208"/>
                  </a:lnTo>
                  <a:cubicBezTo>
                    <a:pt x="1067" y="1208"/>
                    <a:pt x="1066" y="1209"/>
                    <a:pt x="1066" y="1210"/>
                  </a:cubicBezTo>
                  <a:lnTo>
                    <a:pt x="1066" y="1210"/>
                  </a:lnTo>
                  <a:cubicBezTo>
                    <a:pt x="1067" y="1208"/>
                    <a:pt x="1068" y="1206"/>
                    <a:pt x="1070" y="1204"/>
                  </a:cubicBezTo>
                  <a:lnTo>
                    <a:pt x="1070" y="1204"/>
                  </a:lnTo>
                  <a:cubicBezTo>
                    <a:pt x="1069" y="1205"/>
                    <a:pt x="1068" y="1207"/>
                    <a:pt x="1067" y="1208"/>
                  </a:cubicBezTo>
                  <a:lnTo>
                    <a:pt x="1067" y="1208"/>
                  </a:lnTo>
                  <a:cubicBezTo>
                    <a:pt x="1068" y="1206"/>
                    <a:pt x="1069" y="1205"/>
                    <a:pt x="1070" y="1204"/>
                  </a:cubicBezTo>
                  <a:lnTo>
                    <a:pt x="1070" y="1204"/>
                  </a:lnTo>
                  <a:cubicBezTo>
                    <a:pt x="1070" y="1204"/>
                    <a:pt x="1070" y="1204"/>
                    <a:pt x="1070" y="1204"/>
                  </a:cubicBezTo>
                  <a:lnTo>
                    <a:pt x="1070" y="1204"/>
                  </a:lnTo>
                  <a:cubicBezTo>
                    <a:pt x="1183" y="1059"/>
                    <a:pt x="1307" y="921"/>
                    <a:pt x="1437" y="789"/>
                  </a:cubicBezTo>
                  <a:lnTo>
                    <a:pt x="1437" y="789"/>
                  </a:lnTo>
                  <a:cubicBezTo>
                    <a:pt x="1529" y="699"/>
                    <a:pt x="1625" y="614"/>
                    <a:pt x="1726" y="536"/>
                  </a:cubicBezTo>
                  <a:lnTo>
                    <a:pt x="1726" y="536"/>
                  </a:lnTo>
                  <a:cubicBezTo>
                    <a:pt x="1721" y="539"/>
                    <a:pt x="1714" y="544"/>
                    <a:pt x="1710" y="547"/>
                  </a:cubicBezTo>
                  <a:cubicBezTo>
                    <a:pt x="1778" y="494"/>
                    <a:pt x="1849" y="445"/>
                    <a:pt x="1923" y="401"/>
                  </a:cubicBezTo>
                  <a:cubicBezTo>
                    <a:pt x="1952" y="386"/>
                    <a:pt x="1982" y="371"/>
                    <a:pt x="2013" y="357"/>
                  </a:cubicBezTo>
                  <a:lnTo>
                    <a:pt x="2013" y="357"/>
                  </a:lnTo>
                  <a:cubicBezTo>
                    <a:pt x="2010" y="358"/>
                    <a:pt x="2008" y="359"/>
                    <a:pt x="2006" y="360"/>
                  </a:cubicBezTo>
                  <a:lnTo>
                    <a:pt x="2006" y="360"/>
                  </a:lnTo>
                  <a:cubicBezTo>
                    <a:pt x="2009" y="358"/>
                    <a:pt x="2013" y="357"/>
                    <a:pt x="2016" y="356"/>
                  </a:cubicBezTo>
                  <a:lnTo>
                    <a:pt x="2016" y="356"/>
                  </a:lnTo>
                  <a:cubicBezTo>
                    <a:pt x="2015" y="356"/>
                    <a:pt x="2014" y="357"/>
                    <a:pt x="2013" y="357"/>
                  </a:cubicBezTo>
                  <a:lnTo>
                    <a:pt x="2013" y="357"/>
                  </a:lnTo>
                  <a:cubicBezTo>
                    <a:pt x="2014" y="357"/>
                    <a:pt x="2015" y="356"/>
                    <a:pt x="2016" y="355"/>
                  </a:cubicBezTo>
                  <a:lnTo>
                    <a:pt x="2016" y="355"/>
                  </a:lnTo>
                  <a:cubicBezTo>
                    <a:pt x="2016" y="355"/>
                    <a:pt x="2016" y="355"/>
                    <a:pt x="2016" y="356"/>
                  </a:cubicBezTo>
                  <a:lnTo>
                    <a:pt x="2016" y="356"/>
                  </a:lnTo>
                  <a:cubicBezTo>
                    <a:pt x="2016" y="355"/>
                    <a:pt x="2017" y="355"/>
                    <a:pt x="2017" y="355"/>
                  </a:cubicBezTo>
                  <a:lnTo>
                    <a:pt x="2017" y="355"/>
                  </a:lnTo>
                  <a:cubicBezTo>
                    <a:pt x="2017" y="355"/>
                    <a:pt x="2017" y="355"/>
                    <a:pt x="2016" y="355"/>
                  </a:cubicBezTo>
                  <a:lnTo>
                    <a:pt x="2016" y="355"/>
                  </a:lnTo>
                  <a:cubicBezTo>
                    <a:pt x="2043" y="345"/>
                    <a:pt x="2069" y="336"/>
                    <a:pt x="2098" y="327"/>
                  </a:cubicBezTo>
                  <a:cubicBezTo>
                    <a:pt x="2115" y="323"/>
                    <a:pt x="2134" y="319"/>
                    <a:pt x="2151" y="316"/>
                  </a:cubicBezTo>
                  <a:cubicBezTo>
                    <a:pt x="2159" y="314"/>
                    <a:pt x="2166" y="314"/>
                    <a:pt x="2172" y="314"/>
                  </a:cubicBezTo>
                  <a:lnTo>
                    <a:pt x="2188" y="316"/>
                  </a:lnTo>
                  <a:cubicBezTo>
                    <a:pt x="2205" y="319"/>
                    <a:pt x="2221" y="322"/>
                    <a:pt x="2237" y="325"/>
                  </a:cubicBezTo>
                  <a:lnTo>
                    <a:pt x="2254" y="331"/>
                  </a:lnTo>
                  <a:cubicBezTo>
                    <a:pt x="2303" y="354"/>
                    <a:pt x="2351" y="379"/>
                    <a:pt x="2400" y="403"/>
                  </a:cubicBezTo>
                  <a:cubicBezTo>
                    <a:pt x="2423" y="414"/>
                    <a:pt x="2447" y="419"/>
                    <a:pt x="2470" y="419"/>
                  </a:cubicBezTo>
                  <a:cubicBezTo>
                    <a:pt x="2529" y="419"/>
                    <a:pt x="2585" y="387"/>
                    <a:pt x="2614" y="331"/>
                  </a:cubicBezTo>
                  <a:cubicBezTo>
                    <a:pt x="2652" y="257"/>
                    <a:pt x="2622" y="151"/>
                    <a:pt x="2542" y="116"/>
                  </a:cubicBezTo>
                  <a:cubicBezTo>
                    <a:pt x="2435" y="70"/>
                    <a:pt x="2332" y="10"/>
                    <a:pt x="2213" y="2"/>
                  </a:cubicBezTo>
                  <a:cubicBezTo>
                    <a:pt x="2201" y="1"/>
                    <a:pt x="2189" y="1"/>
                    <a:pt x="2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3" name="Google Shape;14043;p25"/>
            <p:cNvSpPr/>
            <p:nvPr/>
          </p:nvSpPr>
          <p:spPr>
            <a:xfrm>
              <a:off x="4968915" y="923805"/>
              <a:ext cx="19849" cy="318763"/>
            </a:xfrm>
            <a:custGeom>
              <a:avLst/>
              <a:gdLst/>
              <a:ahLst/>
              <a:cxnLst/>
              <a:rect l="l" t="t" r="r" b="b"/>
              <a:pathLst>
                <a:path w="590" h="9475" extrusionOk="0">
                  <a:moveTo>
                    <a:pt x="188" y="0"/>
                  </a:moveTo>
                  <a:cubicBezTo>
                    <a:pt x="152" y="0"/>
                    <a:pt x="115" y="13"/>
                    <a:pt x="87" y="40"/>
                  </a:cubicBezTo>
                  <a:cubicBezTo>
                    <a:pt x="27" y="95"/>
                    <a:pt x="8" y="185"/>
                    <a:pt x="3" y="264"/>
                  </a:cubicBezTo>
                  <a:cubicBezTo>
                    <a:pt x="0" y="362"/>
                    <a:pt x="5" y="461"/>
                    <a:pt x="16" y="559"/>
                  </a:cubicBezTo>
                  <a:cubicBezTo>
                    <a:pt x="33" y="731"/>
                    <a:pt x="51" y="905"/>
                    <a:pt x="68" y="1078"/>
                  </a:cubicBezTo>
                  <a:cubicBezTo>
                    <a:pt x="84" y="1239"/>
                    <a:pt x="95" y="1402"/>
                    <a:pt x="108" y="1566"/>
                  </a:cubicBezTo>
                  <a:cubicBezTo>
                    <a:pt x="133" y="1884"/>
                    <a:pt x="149" y="2202"/>
                    <a:pt x="166" y="2519"/>
                  </a:cubicBezTo>
                  <a:cubicBezTo>
                    <a:pt x="184" y="2808"/>
                    <a:pt x="197" y="3098"/>
                    <a:pt x="204" y="3388"/>
                  </a:cubicBezTo>
                  <a:cubicBezTo>
                    <a:pt x="212" y="3710"/>
                    <a:pt x="220" y="4033"/>
                    <a:pt x="225" y="4356"/>
                  </a:cubicBezTo>
                  <a:cubicBezTo>
                    <a:pt x="225" y="4540"/>
                    <a:pt x="222" y="4724"/>
                    <a:pt x="225" y="4909"/>
                  </a:cubicBezTo>
                  <a:cubicBezTo>
                    <a:pt x="216" y="5523"/>
                    <a:pt x="222" y="6139"/>
                    <a:pt x="238" y="6753"/>
                  </a:cubicBezTo>
                  <a:cubicBezTo>
                    <a:pt x="246" y="7044"/>
                    <a:pt x="258" y="7336"/>
                    <a:pt x="268" y="7625"/>
                  </a:cubicBezTo>
                  <a:cubicBezTo>
                    <a:pt x="279" y="7948"/>
                    <a:pt x="290" y="8271"/>
                    <a:pt x="301" y="8594"/>
                  </a:cubicBezTo>
                  <a:lnTo>
                    <a:pt x="301" y="8577"/>
                  </a:lnTo>
                  <a:cubicBezTo>
                    <a:pt x="301" y="8654"/>
                    <a:pt x="303" y="8732"/>
                    <a:pt x="303" y="8809"/>
                  </a:cubicBezTo>
                  <a:lnTo>
                    <a:pt x="303" y="8792"/>
                  </a:lnTo>
                  <a:lnTo>
                    <a:pt x="303" y="8792"/>
                  </a:lnTo>
                  <a:cubicBezTo>
                    <a:pt x="306" y="8964"/>
                    <a:pt x="298" y="9139"/>
                    <a:pt x="280" y="9313"/>
                  </a:cubicBezTo>
                  <a:cubicBezTo>
                    <a:pt x="271" y="9395"/>
                    <a:pt x="344" y="9468"/>
                    <a:pt x="423" y="9473"/>
                  </a:cubicBezTo>
                  <a:lnTo>
                    <a:pt x="431" y="9474"/>
                  </a:lnTo>
                  <a:cubicBezTo>
                    <a:pt x="512" y="9474"/>
                    <a:pt x="578" y="9411"/>
                    <a:pt x="583" y="9332"/>
                  </a:cubicBezTo>
                  <a:cubicBezTo>
                    <a:pt x="589" y="9199"/>
                    <a:pt x="586" y="9066"/>
                    <a:pt x="583" y="8934"/>
                  </a:cubicBezTo>
                  <a:cubicBezTo>
                    <a:pt x="581" y="8809"/>
                    <a:pt x="578" y="8684"/>
                    <a:pt x="573" y="8561"/>
                  </a:cubicBezTo>
                  <a:cubicBezTo>
                    <a:pt x="562" y="8296"/>
                    <a:pt x="550" y="8032"/>
                    <a:pt x="538" y="7768"/>
                  </a:cubicBezTo>
                  <a:cubicBezTo>
                    <a:pt x="526" y="7442"/>
                    <a:pt x="513" y="7116"/>
                    <a:pt x="499" y="6789"/>
                  </a:cubicBezTo>
                  <a:cubicBezTo>
                    <a:pt x="488" y="6487"/>
                    <a:pt x="486" y="6185"/>
                    <a:pt x="478" y="5882"/>
                  </a:cubicBezTo>
                  <a:cubicBezTo>
                    <a:pt x="478" y="5601"/>
                    <a:pt x="478" y="5319"/>
                    <a:pt x="481" y="5037"/>
                  </a:cubicBezTo>
                  <a:cubicBezTo>
                    <a:pt x="485" y="4793"/>
                    <a:pt x="488" y="4549"/>
                    <a:pt x="486" y="4306"/>
                  </a:cubicBezTo>
                  <a:cubicBezTo>
                    <a:pt x="481" y="3951"/>
                    <a:pt x="477" y="3598"/>
                    <a:pt x="470" y="3244"/>
                  </a:cubicBezTo>
                  <a:cubicBezTo>
                    <a:pt x="464" y="2954"/>
                    <a:pt x="451" y="2664"/>
                    <a:pt x="439" y="2374"/>
                  </a:cubicBezTo>
                  <a:cubicBezTo>
                    <a:pt x="424" y="2059"/>
                    <a:pt x="407" y="1744"/>
                    <a:pt x="388" y="1431"/>
                  </a:cubicBezTo>
                  <a:cubicBezTo>
                    <a:pt x="377" y="1260"/>
                    <a:pt x="364" y="1089"/>
                    <a:pt x="352" y="918"/>
                  </a:cubicBezTo>
                  <a:cubicBezTo>
                    <a:pt x="336" y="734"/>
                    <a:pt x="314" y="549"/>
                    <a:pt x="309" y="364"/>
                  </a:cubicBezTo>
                  <a:cubicBezTo>
                    <a:pt x="309" y="334"/>
                    <a:pt x="310" y="305"/>
                    <a:pt x="314" y="275"/>
                  </a:cubicBezTo>
                  <a:cubicBezTo>
                    <a:pt x="315" y="271"/>
                    <a:pt x="315" y="269"/>
                    <a:pt x="317" y="263"/>
                  </a:cubicBezTo>
                  <a:cubicBezTo>
                    <a:pt x="318" y="256"/>
                    <a:pt x="320" y="250"/>
                    <a:pt x="323" y="244"/>
                  </a:cubicBezTo>
                  <a:cubicBezTo>
                    <a:pt x="356" y="192"/>
                    <a:pt x="356" y="123"/>
                    <a:pt x="323" y="70"/>
                  </a:cubicBezTo>
                  <a:cubicBezTo>
                    <a:pt x="293" y="25"/>
                    <a:pt x="240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4" name="Google Shape;14044;p25"/>
            <p:cNvSpPr/>
            <p:nvPr/>
          </p:nvSpPr>
          <p:spPr>
            <a:xfrm>
              <a:off x="4958082" y="924646"/>
              <a:ext cx="42221" cy="44543"/>
            </a:xfrm>
            <a:custGeom>
              <a:avLst/>
              <a:gdLst/>
              <a:ahLst/>
              <a:cxnLst/>
              <a:rect l="l" t="t" r="r" b="b"/>
              <a:pathLst>
                <a:path w="1255" h="1324" extrusionOk="0">
                  <a:moveTo>
                    <a:pt x="570" y="0"/>
                  </a:moveTo>
                  <a:cubicBezTo>
                    <a:pt x="556" y="0"/>
                    <a:pt x="542" y="2"/>
                    <a:pt x="528" y="5"/>
                  </a:cubicBezTo>
                  <a:cubicBezTo>
                    <a:pt x="498" y="10"/>
                    <a:pt x="469" y="21"/>
                    <a:pt x="443" y="35"/>
                  </a:cubicBezTo>
                  <a:cubicBezTo>
                    <a:pt x="414" y="41"/>
                    <a:pt x="387" y="54"/>
                    <a:pt x="363" y="73"/>
                  </a:cubicBezTo>
                  <a:cubicBezTo>
                    <a:pt x="284" y="136"/>
                    <a:pt x="246" y="246"/>
                    <a:pt x="215" y="339"/>
                  </a:cubicBezTo>
                  <a:cubicBezTo>
                    <a:pt x="192" y="402"/>
                    <a:pt x="175" y="466"/>
                    <a:pt x="156" y="531"/>
                  </a:cubicBezTo>
                  <a:cubicBezTo>
                    <a:pt x="107" y="706"/>
                    <a:pt x="64" y="882"/>
                    <a:pt x="20" y="1059"/>
                  </a:cubicBezTo>
                  <a:cubicBezTo>
                    <a:pt x="14" y="1081"/>
                    <a:pt x="9" y="1105"/>
                    <a:pt x="4" y="1127"/>
                  </a:cubicBezTo>
                  <a:cubicBezTo>
                    <a:pt x="1" y="1151"/>
                    <a:pt x="2" y="1176"/>
                    <a:pt x="6" y="1200"/>
                  </a:cubicBezTo>
                  <a:cubicBezTo>
                    <a:pt x="17" y="1268"/>
                    <a:pt x="83" y="1319"/>
                    <a:pt x="148" y="1324"/>
                  </a:cubicBezTo>
                  <a:lnTo>
                    <a:pt x="158" y="1322"/>
                  </a:lnTo>
                  <a:cubicBezTo>
                    <a:pt x="223" y="1322"/>
                    <a:pt x="281" y="1279"/>
                    <a:pt x="303" y="1218"/>
                  </a:cubicBezTo>
                  <a:cubicBezTo>
                    <a:pt x="400" y="950"/>
                    <a:pt x="481" y="678"/>
                    <a:pt x="579" y="410"/>
                  </a:cubicBezTo>
                  <a:cubicBezTo>
                    <a:pt x="588" y="409"/>
                    <a:pt x="598" y="404"/>
                    <a:pt x="606" y="399"/>
                  </a:cubicBezTo>
                  <a:cubicBezTo>
                    <a:pt x="614" y="396"/>
                    <a:pt x="620" y="391"/>
                    <a:pt x="628" y="387"/>
                  </a:cubicBezTo>
                  <a:cubicBezTo>
                    <a:pt x="634" y="394"/>
                    <a:pt x="640" y="402"/>
                    <a:pt x="647" y="412"/>
                  </a:cubicBezTo>
                  <a:cubicBezTo>
                    <a:pt x="708" y="497"/>
                    <a:pt x="765" y="586"/>
                    <a:pt x="817" y="678"/>
                  </a:cubicBezTo>
                  <a:lnTo>
                    <a:pt x="817" y="678"/>
                  </a:lnTo>
                  <a:lnTo>
                    <a:pt x="819" y="684"/>
                  </a:lnTo>
                  <a:lnTo>
                    <a:pt x="826" y="694"/>
                  </a:lnTo>
                  <a:lnTo>
                    <a:pt x="822" y="687"/>
                  </a:lnTo>
                  <a:lnTo>
                    <a:pt x="822" y="687"/>
                  </a:lnTo>
                  <a:cubicBezTo>
                    <a:pt x="860" y="755"/>
                    <a:pt x="898" y="822"/>
                    <a:pt x="936" y="888"/>
                  </a:cubicBezTo>
                  <a:cubicBezTo>
                    <a:pt x="965" y="943"/>
                    <a:pt x="1019" y="973"/>
                    <a:pt x="1076" y="973"/>
                  </a:cubicBezTo>
                  <a:cubicBezTo>
                    <a:pt x="1098" y="973"/>
                    <a:pt x="1122" y="968"/>
                    <a:pt x="1144" y="958"/>
                  </a:cubicBezTo>
                  <a:cubicBezTo>
                    <a:pt x="1217" y="922"/>
                    <a:pt x="1255" y="825"/>
                    <a:pt x="1213" y="751"/>
                  </a:cubicBezTo>
                  <a:cubicBezTo>
                    <a:pt x="1168" y="671"/>
                    <a:pt x="1123" y="592"/>
                    <a:pt x="1076" y="513"/>
                  </a:cubicBezTo>
                  <a:cubicBezTo>
                    <a:pt x="1030" y="436"/>
                    <a:pt x="982" y="353"/>
                    <a:pt x="930" y="279"/>
                  </a:cubicBezTo>
                  <a:cubicBezTo>
                    <a:pt x="879" y="206"/>
                    <a:pt x="824" y="129"/>
                    <a:pt x="753" y="75"/>
                  </a:cubicBezTo>
                  <a:cubicBezTo>
                    <a:pt x="702" y="34"/>
                    <a:pt x="637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5" name="Google Shape;14045;p25"/>
            <p:cNvSpPr/>
            <p:nvPr/>
          </p:nvSpPr>
          <p:spPr>
            <a:xfrm>
              <a:off x="5041013" y="926530"/>
              <a:ext cx="16283" cy="273783"/>
            </a:xfrm>
            <a:custGeom>
              <a:avLst/>
              <a:gdLst/>
              <a:ahLst/>
              <a:cxnLst/>
              <a:rect l="l" t="t" r="r" b="b"/>
              <a:pathLst>
                <a:path w="484" h="8138" extrusionOk="0">
                  <a:moveTo>
                    <a:pt x="245" y="0"/>
                  </a:moveTo>
                  <a:cubicBezTo>
                    <a:pt x="233" y="0"/>
                    <a:pt x="222" y="1"/>
                    <a:pt x="211" y="3"/>
                  </a:cubicBezTo>
                  <a:cubicBezTo>
                    <a:pt x="124" y="20"/>
                    <a:pt x="88" y="99"/>
                    <a:pt x="67" y="177"/>
                  </a:cubicBezTo>
                  <a:cubicBezTo>
                    <a:pt x="54" y="228"/>
                    <a:pt x="46" y="278"/>
                    <a:pt x="37" y="331"/>
                  </a:cubicBezTo>
                  <a:cubicBezTo>
                    <a:pt x="23" y="403"/>
                    <a:pt x="15" y="478"/>
                    <a:pt x="10" y="552"/>
                  </a:cubicBezTo>
                  <a:cubicBezTo>
                    <a:pt x="1" y="720"/>
                    <a:pt x="2" y="888"/>
                    <a:pt x="7" y="1056"/>
                  </a:cubicBezTo>
                  <a:cubicBezTo>
                    <a:pt x="10" y="1192"/>
                    <a:pt x="18" y="1326"/>
                    <a:pt x="26" y="1461"/>
                  </a:cubicBezTo>
                  <a:cubicBezTo>
                    <a:pt x="34" y="1614"/>
                    <a:pt x="42" y="1768"/>
                    <a:pt x="53" y="1923"/>
                  </a:cubicBezTo>
                  <a:cubicBezTo>
                    <a:pt x="94" y="2553"/>
                    <a:pt x="141" y="3183"/>
                    <a:pt x="173" y="3815"/>
                  </a:cubicBezTo>
                  <a:cubicBezTo>
                    <a:pt x="183" y="3971"/>
                    <a:pt x="192" y="4128"/>
                    <a:pt x="197" y="4283"/>
                  </a:cubicBezTo>
                  <a:cubicBezTo>
                    <a:pt x="203" y="4475"/>
                    <a:pt x="208" y="4665"/>
                    <a:pt x="214" y="4855"/>
                  </a:cubicBezTo>
                  <a:cubicBezTo>
                    <a:pt x="222" y="5146"/>
                    <a:pt x="224" y="5439"/>
                    <a:pt x="225" y="5730"/>
                  </a:cubicBezTo>
                  <a:cubicBezTo>
                    <a:pt x="225" y="5746"/>
                    <a:pt x="224" y="5760"/>
                    <a:pt x="225" y="5776"/>
                  </a:cubicBezTo>
                  <a:lnTo>
                    <a:pt x="225" y="5787"/>
                  </a:lnTo>
                  <a:cubicBezTo>
                    <a:pt x="225" y="5808"/>
                    <a:pt x="224" y="5827"/>
                    <a:pt x="225" y="5847"/>
                  </a:cubicBezTo>
                  <a:lnTo>
                    <a:pt x="225" y="5877"/>
                  </a:lnTo>
                  <a:lnTo>
                    <a:pt x="225" y="5903"/>
                  </a:lnTo>
                  <a:lnTo>
                    <a:pt x="225" y="5904"/>
                  </a:lnTo>
                  <a:lnTo>
                    <a:pt x="225" y="5917"/>
                  </a:lnTo>
                  <a:lnTo>
                    <a:pt x="225" y="5994"/>
                  </a:lnTo>
                  <a:lnTo>
                    <a:pt x="225" y="6037"/>
                  </a:lnTo>
                  <a:cubicBezTo>
                    <a:pt x="225" y="6354"/>
                    <a:pt x="224" y="6670"/>
                    <a:pt x="217" y="6987"/>
                  </a:cubicBezTo>
                  <a:cubicBezTo>
                    <a:pt x="210" y="7319"/>
                    <a:pt x="200" y="7649"/>
                    <a:pt x="167" y="7980"/>
                  </a:cubicBezTo>
                  <a:cubicBezTo>
                    <a:pt x="159" y="8059"/>
                    <a:pt x="227" y="8132"/>
                    <a:pt x="306" y="8136"/>
                  </a:cubicBezTo>
                  <a:lnTo>
                    <a:pt x="319" y="8138"/>
                  </a:lnTo>
                  <a:cubicBezTo>
                    <a:pt x="396" y="8136"/>
                    <a:pt x="460" y="8076"/>
                    <a:pt x="466" y="7999"/>
                  </a:cubicBezTo>
                  <a:cubicBezTo>
                    <a:pt x="475" y="7747"/>
                    <a:pt x="477" y="7494"/>
                    <a:pt x="480" y="7242"/>
                  </a:cubicBezTo>
                  <a:cubicBezTo>
                    <a:pt x="482" y="7017"/>
                    <a:pt x="483" y="6794"/>
                    <a:pt x="482" y="6569"/>
                  </a:cubicBezTo>
                  <a:cubicBezTo>
                    <a:pt x="482" y="6384"/>
                    <a:pt x="483" y="6199"/>
                    <a:pt x="482" y="6013"/>
                  </a:cubicBezTo>
                  <a:lnTo>
                    <a:pt x="482" y="6031"/>
                  </a:lnTo>
                  <a:cubicBezTo>
                    <a:pt x="480" y="5988"/>
                    <a:pt x="480" y="5945"/>
                    <a:pt x="480" y="5903"/>
                  </a:cubicBezTo>
                  <a:lnTo>
                    <a:pt x="480" y="5849"/>
                  </a:lnTo>
                  <a:cubicBezTo>
                    <a:pt x="482" y="5843"/>
                    <a:pt x="482" y="5836"/>
                    <a:pt x="480" y="5831"/>
                  </a:cubicBezTo>
                  <a:lnTo>
                    <a:pt x="480" y="5827"/>
                  </a:lnTo>
                  <a:lnTo>
                    <a:pt x="480" y="5784"/>
                  </a:lnTo>
                  <a:cubicBezTo>
                    <a:pt x="482" y="5765"/>
                    <a:pt x="480" y="5746"/>
                    <a:pt x="480" y="5729"/>
                  </a:cubicBezTo>
                  <a:lnTo>
                    <a:pt x="480" y="5732"/>
                  </a:lnTo>
                  <a:cubicBezTo>
                    <a:pt x="480" y="5613"/>
                    <a:pt x="479" y="5494"/>
                    <a:pt x="479" y="5376"/>
                  </a:cubicBezTo>
                  <a:lnTo>
                    <a:pt x="479" y="5393"/>
                  </a:lnTo>
                  <a:cubicBezTo>
                    <a:pt x="477" y="5219"/>
                    <a:pt x="477" y="5043"/>
                    <a:pt x="472" y="4869"/>
                  </a:cubicBezTo>
                  <a:cubicBezTo>
                    <a:pt x="468" y="4681"/>
                    <a:pt x="463" y="4492"/>
                    <a:pt x="460" y="4305"/>
                  </a:cubicBezTo>
                  <a:cubicBezTo>
                    <a:pt x="456" y="4163"/>
                    <a:pt x="447" y="4019"/>
                    <a:pt x="442" y="3876"/>
                  </a:cubicBezTo>
                  <a:cubicBezTo>
                    <a:pt x="428" y="3576"/>
                    <a:pt x="412" y="3275"/>
                    <a:pt x="395" y="2973"/>
                  </a:cubicBezTo>
                  <a:cubicBezTo>
                    <a:pt x="358" y="2344"/>
                    <a:pt x="314" y="1716"/>
                    <a:pt x="297" y="1086"/>
                  </a:cubicBezTo>
                  <a:lnTo>
                    <a:pt x="297" y="1084"/>
                  </a:lnTo>
                  <a:cubicBezTo>
                    <a:pt x="297" y="999"/>
                    <a:pt x="293" y="915"/>
                    <a:pt x="297" y="829"/>
                  </a:cubicBezTo>
                  <a:cubicBezTo>
                    <a:pt x="298" y="780"/>
                    <a:pt x="298" y="731"/>
                    <a:pt x="301" y="682"/>
                  </a:cubicBezTo>
                  <a:cubicBezTo>
                    <a:pt x="306" y="636"/>
                    <a:pt x="309" y="592"/>
                    <a:pt x="312" y="547"/>
                  </a:cubicBezTo>
                  <a:cubicBezTo>
                    <a:pt x="327" y="456"/>
                    <a:pt x="341" y="364"/>
                    <a:pt x="365" y="274"/>
                  </a:cubicBezTo>
                  <a:cubicBezTo>
                    <a:pt x="366" y="269"/>
                    <a:pt x="368" y="262"/>
                    <a:pt x="369" y="256"/>
                  </a:cubicBezTo>
                  <a:cubicBezTo>
                    <a:pt x="385" y="237"/>
                    <a:pt x="396" y="213"/>
                    <a:pt x="403" y="188"/>
                  </a:cubicBezTo>
                  <a:cubicBezTo>
                    <a:pt x="419" y="107"/>
                    <a:pt x="363" y="14"/>
                    <a:pt x="279" y="3"/>
                  </a:cubicBezTo>
                  <a:cubicBezTo>
                    <a:pt x="267" y="1"/>
                    <a:pt x="256" y="0"/>
                    <a:pt x="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6" name="Google Shape;14046;p25"/>
            <p:cNvSpPr/>
            <p:nvPr/>
          </p:nvSpPr>
          <p:spPr>
            <a:xfrm>
              <a:off x="5019515" y="930432"/>
              <a:ext cx="50733" cy="47604"/>
            </a:xfrm>
            <a:custGeom>
              <a:avLst/>
              <a:gdLst/>
              <a:ahLst/>
              <a:cxnLst/>
              <a:rect l="l" t="t" r="r" b="b"/>
              <a:pathLst>
                <a:path w="1508" h="1415" extrusionOk="0">
                  <a:moveTo>
                    <a:pt x="560" y="0"/>
                  </a:moveTo>
                  <a:cubicBezTo>
                    <a:pt x="555" y="0"/>
                    <a:pt x="550" y="0"/>
                    <a:pt x="545" y="1"/>
                  </a:cubicBezTo>
                  <a:cubicBezTo>
                    <a:pt x="499" y="6"/>
                    <a:pt x="456" y="29"/>
                    <a:pt x="426" y="64"/>
                  </a:cubicBezTo>
                  <a:cubicBezTo>
                    <a:pt x="391" y="105"/>
                    <a:pt x="369" y="159"/>
                    <a:pt x="348" y="208"/>
                  </a:cubicBezTo>
                  <a:cubicBezTo>
                    <a:pt x="337" y="237"/>
                    <a:pt x="325" y="267"/>
                    <a:pt x="313" y="297"/>
                  </a:cubicBezTo>
                  <a:cubicBezTo>
                    <a:pt x="279" y="397"/>
                    <a:pt x="244" y="495"/>
                    <a:pt x="211" y="598"/>
                  </a:cubicBezTo>
                  <a:cubicBezTo>
                    <a:pt x="177" y="701"/>
                    <a:pt x="144" y="802"/>
                    <a:pt x="109" y="905"/>
                  </a:cubicBezTo>
                  <a:cubicBezTo>
                    <a:pt x="101" y="925"/>
                    <a:pt x="92" y="946"/>
                    <a:pt x="82" y="966"/>
                  </a:cubicBezTo>
                  <a:lnTo>
                    <a:pt x="86" y="962"/>
                  </a:lnTo>
                  <a:lnTo>
                    <a:pt x="86" y="962"/>
                  </a:lnTo>
                  <a:cubicBezTo>
                    <a:pt x="71" y="993"/>
                    <a:pt x="59" y="1025"/>
                    <a:pt x="46" y="1057"/>
                  </a:cubicBezTo>
                  <a:cubicBezTo>
                    <a:pt x="30" y="1087"/>
                    <a:pt x="19" y="1118"/>
                    <a:pt x="10" y="1150"/>
                  </a:cubicBezTo>
                  <a:cubicBezTo>
                    <a:pt x="2" y="1183"/>
                    <a:pt x="0" y="1217"/>
                    <a:pt x="6" y="1251"/>
                  </a:cubicBezTo>
                  <a:cubicBezTo>
                    <a:pt x="19" y="1329"/>
                    <a:pt x="91" y="1372"/>
                    <a:pt x="161" y="1372"/>
                  </a:cubicBezTo>
                  <a:cubicBezTo>
                    <a:pt x="216" y="1372"/>
                    <a:pt x="269" y="1346"/>
                    <a:pt x="293" y="1289"/>
                  </a:cubicBezTo>
                  <a:cubicBezTo>
                    <a:pt x="329" y="1207"/>
                    <a:pt x="355" y="1123"/>
                    <a:pt x="382" y="1039"/>
                  </a:cubicBezTo>
                  <a:cubicBezTo>
                    <a:pt x="446" y="894"/>
                    <a:pt x="515" y="750"/>
                    <a:pt x="594" y="610"/>
                  </a:cubicBezTo>
                  <a:cubicBezTo>
                    <a:pt x="621" y="564"/>
                    <a:pt x="649" y="520"/>
                    <a:pt x="681" y="477"/>
                  </a:cubicBezTo>
                  <a:cubicBezTo>
                    <a:pt x="687" y="471"/>
                    <a:pt x="693" y="465"/>
                    <a:pt x="700" y="457"/>
                  </a:cubicBezTo>
                  <a:lnTo>
                    <a:pt x="703" y="455"/>
                  </a:lnTo>
                  <a:lnTo>
                    <a:pt x="711" y="455"/>
                  </a:lnTo>
                  <a:lnTo>
                    <a:pt x="722" y="458"/>
                  </a:lnTo>
                  <a:lnTo>
                    <a:pt x="735" y="463"/>
                  </a:lnTo>
                  <a:cubicBezTo>
                    <a:pt x="741" y="465"/>
                    <a:pt x="746" y="468"/>
                    <a:pt x="752" y="471"/>
                  </a:cubicBezTo>
                  <a:cubicBezTo>
                    <a:pt x="768" y="480"/>
                    <a:pt x="784" y="492"/>
                    <a:pt x="799" y="504"/>
                  </a:cubicBezTo>
                  <a:cubicBezTo>
                    <a:pt x="818" y="518"/>
                    <a:pt x="836" y="534"/>
                    <a:pt x="852" y="552"/>
                  </a:cubicBezTo>
                  <a:cubicBezTo>
                    <a:pt x="875" y="575"/>
                    <a:pt x="898" y="601"/>
                    <a:pt x="920" y="628"/>
                  </a:cubicBezTo>
                  <a:cubicBezTo>
                    <a:pt x="948" y="667"/>
                    <a:pt x="977" y="705"/>
                    <a:pt x="1001" y="750"/>
                  </a:cubicBezTo>
                  <a:cubicBezTo>
                    <a:pt x="1026" y="792"/>
                    <a:pt x="1051" y="838"/>
                    <a:pt x="1069" y="883"/>
                  </a:cubicBezTo>
                  <a:cubicBezTo>
                    <a:pt x="1086" y="928"/>
                    <a:pt x="1102" y="973"/>
                    <a:pt x="1116" y="1020"/>
                  </a:cubicBezTo>
                  <a:lnTo>
                    <a:pt x="1116" y="1014"/>
                  </a:lnTo>
                  <a:cubicBezTo>
                    <a:pt x="1140" y="1107"/>
                    <a:pt x="1165" y="1201"/>
                    <a:pt x="1187" y="1293"/>
                  </a:cubicBezTo>
                  <a:cubicBezTo>
                    <a:pt x="1203" y="1362"/>
                    <a:pt x="1266" y="1413"/>
                    <a:pt x="1338" y="1414"/>
                  </a:cubicBezTo>
                  <a:cubicBezTo>
                    <a:pt x="1436" y="1414"/>
                    <a:pt x="1507" y="1326"/>
                    <a:pt x="1488" y="1231"/>
                  </a:cubicBezTo>
                  <a:cubicBezTo>
                    <a:pt x="1467" y="1144"/>
                    <a:pt x="1445" y="1057"/>
                    <a:pt x="1422" y="970"/>
                  </a:cubicBezTo>
                  <a:cubicBezTo>
                    <a:pt x="1382" y="827"/>
                    <a:pt x="1323" y="689"/>
                    <a:pt x="1244" y="563"/>
                  </a:cubicBezTo>
                  <a:cubicBezTo>
                    <a:pt x="1157" y="423"/>
                    <a:pt x="1050" y="286"/>
                    <a:pt x="906" y="202"/>
                  </a:cubicBezTo>
                  <a:cubicBezTo>
                    <a:pt x="852" y="170"/>
                    <a:pt x="793" y="151"/>
                    <a:pt x="731" y="145"/>
                  </a:cubicBezTo>
                  <a:cubicBezTo>
                    <a:pt x="723" y="75"/>
                    <a:pt x="673" y="20"/>
                    <a:pt x="605" y="6"/>
                  </a:cubicBezTo>
                  <a:cubicBezTo>
                    <a:pt x="591" y="2"/>
                    <a:pt x="575" y="0"/>
                    <a:pt x="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7" name="Google Shape;14047;p25"/>
            <p:cNvSpPr/>
            <p:nvPr/>
          </p:nvSpPr>
          <p:spPr>
            <a:xfrm>
              <a:off x="5106316" y="943049"/>
              <a:ext cx="13995" cy="196203"/>
            </a:xfrm>
            <a:custGeom>
              <a:avLst/>
              <a:gdLst/>
              <a:ahLst/>
              <a:cxnLst/>
              <a:rect l="l" t="t" r="r" b="b"/>
              <a:pathLst>
                <a:path w="416" h="5832" extrusionOk="0">
                  <a:moveTo>
                    <a:pt x="248" y="0"/>
                  </a:moveTo>
                  <a:cubicBezTo>
                    <a:pt x="189" y="0"/>
                    <a:pt x="131" y="32"/>
                    <a:pt x="103" y="86"/>
                  </a:cubicBezTo>
                  <a:cubicBezTo>
                    <a:pt x="78" y="139"/>
                    <a:pt x="72" y="197"/>
                    <a:pt x="64" y="254"/>
                  </a:cubicBezTo>
                  <a:cubicBezTo>
                    <a:pt x="57" y="305"/>
                    <a:pt x="51" y="354"/>
                    <a:pt x="48" y="406"/>
                  </a:cubicBezTo>
                  <a:cubicBezTo>
                    <a:pt x="45" y="460"/>
                    <a:pt x="41" y="514"/>
                    <a:pt x="38" y="566"/>
                  </a:cubicBezTo>
                  <a:cubicBezTo>
                    <a:pt x="19" y="897"/>
                    <a:pt x="15" y="1226"/>
                    <a:pt x="7" y="1556"/>
                  </a:cubicBezTo>
                  <a:cubicBezTo>
                    <a:pt x="0" y="1874"/>
                    <a:pt x="3" y="2193"/>
                    <a:pt x="7" y="2512"/>
                  </a:cubicBezTo>
                  <a:lnTo>
                    <a:pt x="7" y="2493"/>
                  </a:lnTo>
                  <a:cubicBezTo>
                    <a:pt x="7" y="2618"/>
                    <a:pt x="13" y="2743"/>
                    <a:pt x="18" y="2868"/>
                  </a:cubicBezTo>
                  <a:cubicBezTo>
                    <a:pt x="19" y="2960"/>
                    <a:pt x="22" y="3051"/>
                    <a:pt x="27" y="3143"/>
                  </a:cubicBezTo>
                  <a:cubicBezTo>
                    <a:pt x="56" y="3792"/>
                    <a:pt x="94" y="4441"/>
                    <a:pt x="98" y="5092"/>
                  </a:cubicBezTo>
                  <a:cubicBezTo>
                    <a:pt x="97" y="5287"/>
                    <a:pt x="94" y="5480"/>
                    <a:pt x="81" y="5674"/>
                  </a:cubicBezTo>
                  <a:cubicBezTo>
                    <a:pt x="76" y="5755"/>
                    <a:pt x="138" y="5825"/>
                    <a:pt x="219" y="5831"/>
                  </a:cubicBezTo>
                  <a:lnTo>
                    <a:pt x="227" y="5830"/>
                  </a:lnTo>
                  <a:cubicBezTo>
                    <a:pt x="301" y="5830"/>
                    <a:pt x="375" y="5769"/>
                    <a:pt x="375" y="5692"/>
                  </a:cubicBezTo>
                  <a:cubicBezTo>
                    <a:pt x="375" y="5488"/>
                    <a:pt x="372" y="5283"/>
                    <a:pt x="369" y="5079"/>
                  </a:cubicBezTo>
                  <a:lnTo>
                    <a:pt x="369" y="5098"/>
                  </a:lnTo>
                  <a:cubicBezTo>
                    <a:pt x="368" y="4867"/>
                    <a:pt x="358" y="4634"/>
                    <a:pt x="352" y="4403"/>
                  </a:cubicBezTo>
                  <a:cubicBezTo>
                    <a:pt x="345" y="4087"/>
                    <a:pt x="328" y="3769"/>
                    <a:pt x="312" y="3452"/>
                  </a:cubicBezTo>
                  <a:cubicBezTo>
                    <a:pt x="296" y="3132"/>
                    <a:pt x="292" y="2811"/>
                    <a:pt x="284" y="2489"/>
                  </a:cubicBezTo>
                  <a:lnTo>
                    <a:pt x="284" y="2366"/>
                  </a:lnTo>
                  <a:cubicBezTo>
                    <a:pt x="284" y="2203"/>
                    <a:pt x="284" y="2043"/>
                    <a:pt x="287" y="1880"/>
                  </a:cubicBezTo>
                  <a:cubicBezTo>
                    <a:pt x="292" y="1715"/>
                    <a:pt x="296" y="1552"/>
                    <a:pt x="301" y="1389"/>
                  </a:cubicBezTo>
                  <a:cubicBezTo>
                    <a:pt x="307" y="1220"/>
                    <a:pt x="315" y="1049"/>
                    <a:pt x="323" y="880"/>
                  </a:cubicBezTo>
                  <a:cubicBezTo>
                    <a:pt x="333" y="705"/>
                    <a:pt x="342" y="530"/>
                    <a:pt x="363" y="357"/>
                  </a:cubicBezTo>
                  <a:cubicBezTo>
                    <a:pt x="369" y="316"/>
                    <a:pt x="375" y="275"/>
                    <a:pt x="385" y="234"/>
                  </a:cubicBezTo>
                  <a:cubicBezTo>
                    <a:pt x="415" y="177"/>
                    <a:pt x="407" y="105"/>
                    <a:pt x="364" y="56"/>
                  </a:cubicBezTo>
                  <a:cubicBezTo>
                    <a:pt x="360" y="50"/>
                    <a:pt x="355" y="45"/>
                    <a:pt x="349" y="39"/>
                  </a:cubicBezTo>
                  <a:cubicBezTo>
                    <a:pt x="320" y="12"/>
                    <a:pt x="284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8" name="Google Shape;14048;p25"/>
            <p:cNvSpPr/>
            <p:nvPr/>
          </p:nvSpPr>
          <p:spPr>
            <a:xfrm>
              <a:off x="5083203" y="948600"/>
              <a:ext cx="44072" cy="56957"/>
            </a:xfrm>
            <a:custGeom>
              <a:avLst/>
              <a:gdLst/>
              <a:ahLst/>
              <a:cxnLst/>
              <a:rect l="l" t="t" r="r" b="b"/>
              <a:pathLst>
                <a:path w="1310" h="1693" extrusionOk="0">
                  <a:moveTo>
                    <a:pt x="836" y="0"/>
                  </a:moveTo>
                  <a:cubicBezTo>
                    <a:pt x="798" y="0"/>
                    <a:pt x="761" y="12"/>
                    <a:pt x="730" y="32"/>
                  </a:cubicBezTo>
                  <a:cubicBezTo>
                    <a:pt x="708" y="47"/>
                    <a:pt x="689" y="62"/>
                    <a:pt x="673" y="81"/>
                  </a:cubicBezTo>
                  <a:cubicBezTo>
                    <a:pt x="669" y="81"/>
                    <a:pt x="666" y="81"/>
                    <a:pt x="662" y="81"/>
                  </a:cubicBezTo>
                  <a:cubicBezTo>
                    <a:pt x="564" y="81"/>
                    <a:pt x="507" y="181"/>
                    <a:pt x="475" y="259"/>
                  </a:cubicBezTo>
                  <a:cubicBezTo>
                    <a:pt x="450" y="324"/>
                    <a:pt x="426" y="390"/>
                    <a:pt x="402" y="455"/>
                  </a:cubicBezTo>
                  <a:cubicBezTo>
                    <a:pt x="390" y="487"/>
                    <a:pt x="379" y="520"/>
                    <a:pt x="368" y="553"/>
                  </a:cubicBezTo>
                  <a:cubicBezTo>
                    <a:pt x="309" y="654"/>
                    <a:pt x="254" y="757"/>
                    <a:pt x="206" y="865"/>
                  </a:cubicBezTo>
                  <a:cubicBezTo>
                    <a:pt x="148" y="987"/>
                    <a:pt x="98" y="1112"/>
                    <a:pt x="56" y="1240"/>
                  </a:cubicBezTo>
                  <a:cubicBezTo>
                    <a:pt x="40" y="1291"/>
                    <a:pt x="27" y="1341"/>
                    <a:pt x="16" y="1394"/>
                  </a:cubicBezTo>
                  <a:cubicBezTo>
                    <a:pt x="5" y="1433"/>
                    <a:pt x="0" y="1476"/>
                    <a:pt x="0" y="1517"/>
                  </a:cubicBezTo>
                  <a:cubicBezTo>
                    <a:pt x="3" y="1558"/>
                    <a:pt x="18" y="1596"/>
                    <a:pt x="43" y="1626"/>
                  </a:cubicBezTo>
                  <a:cubicBezTo>
                    <a:pt x="62" y="1647"/>
                    <a:pt x="86" y="1664"/>
                    <a:pt x="111" y="1677"/>
                  </a:cubicBezTo>
                  <a:cubicBezTo>
                    <a:pt x="130" y="1688"/>
                    <a:pt x="154" y="1693"/>
                    <a:pt x="176" y="1693"/>
                  </a:cubicBezTo>
                  <a:cubicBezTo>
                    <a:pt x="230" y="1693"/>
                    <a:pt x="279" y="1668"/>
                    <a:pt x="311" y="1623"/>
                  </a:cubicBezTo>
                  <a:cubicBezTo>
                    <a:pt x="326" y="1598"/>
                    <a:pt x="342" y="1569"/>
                    <a:pt x="356" y="1541"/>
                  </a:cubicBezTo>
                  <a:cubicBezTo>
                    <a:pt x="364" y="1520"/>
                    <a:pt x="372" y="1500"/>
                    <a:pt x="380" y="1478"/>
                  </a:cubicBezTo>
                  <a:cubicBezTo>
                    <a:pt x="390" y="1454"/>
                    <a:pt x="399" y="1428"/>
                    <a:pt x="407" y="1403"/>
                  </a:cubicBezTo>
                  <a:cubicBezTo>
                    <a:pt x="425" y="1354"/>
                    <a:pt x="442" y="1305"/>
                    <a:pt x="459" y="1256"/>
                  </a:cubicBezTo>
                  <a:cubicBezTo>
                    <a:pt x="491" y="1159"/>
                    <a:pt x="523" y="1064"/>
                    <a:pt x="554" y="968"/>
                  </a:cubicBezTo>
                  <a:cubicBezTo>
                    <a:pt x="591" y="854"/>
                    <a:pt x="629" y="740"/>
                    <a:pt x="668" y="626"/>
                  </a:cubicBezTo>
                  <a:cubicBezTo>
                    <a:pt x="716" y="550"/>
                    <a:pt x="763" y="476"/>
                    <a:pt x="814" y="404"/>
                  </a:cubicBezTo>
                  <a:cubicBezTo>
                    <a:pt x="831" y="477"/>
                    <a:pt x="842" y="553"/>
                    <a:pt x="854" y="628"/>
                  </a:cubicBezTo>
                  <a:cubicBezTo>
                    <a:pt x="865" y="702"/>
                    <a:pt x="876" y="776"/>
                    <a:pt x="887" y="851"/>
                  </a:cubicBezTo>
                  <a:cubicBezTo>
                    <a:pt x="888" y="855"/>
                    <a:pt x="888" y="860"/>
                    <a:pt x="889" y="865"/>
                  </a:cubicBezTo>
                  <a:lnTo>
                    <a:pt x="889" y="865"/>
                  </a:lnTo>
                  <a:lnTo>
                    <a:pt x="888" y="862"/>
                  </a:lnTo>
                  <a:lnTo>
                    <a:pt x="888" y="862"/>
                  </a:lnTo>
                  <a:cubicBezTo>
                    <a:pt x="888" y="868"/>
                    <a:pt x="890" y="874"/>
                    <a:pt x="890" y="882"/>
                  </a:cubicBezTo>
                  <a:cubicBezTo>
                    <a:pt x="890" y="877"/>
                    <a:pt x="890" y="871"/>
                    <a:pt x="889" y="865"/>
                  </a:cubicBezTo>
                  <a:lnTo>
                    <a:pt x="889" y="865"/>
                  </a:lnTo>
                  <a:lnTo>
                    <a:pt x="895" y="905"/>
                  </a:lnTo>
                  <a:lnTo>
                    <a:pt x="895" y="900"/>
                  </a:lnTo>
                  <a:cubicBezTo>
                    <a:pt x="896" y="912"/>
                    <a:pt x="898" y="922"/>
                    <a:pt x="898" y="931"/>
                  </a:cubicBezTo>
                  <a:cubicBezTo>
                    <a:pt x="899" y="941"/>
                    <a:pt x="901" y="949"/>
                    <a:pt x="903" y="957"/>
                  </a:cubicBezTo>
                  <a:cubicBezTo>
                    <a:pt x="920" y="1094"/>
                    <a:pt x="941" y="1235"/>
                    <a:pt x="987" y="1367"/>
                  </a:cubicBezTo>
                  <a:cubicBezTo>
                    <a:pt x="1008" y="1432"/>
                    <a:pt x="1069" y="1473"/>
                    <a:pt x="1134" y="1473"/>
                  </a:cubicBezTo>
                  <a:cubicBezTo>
                    <a:pt x="1151" y="1473"/>
                    <a:pt x="1168" y="1470"/>
                    <a:pt x="1184" y="1465"/>
                  </a:cubicBezTo>
                  <a:cubicBezTo>
                    <a:pt x="1267" y="1436"/>
                    <a:pt x="1309" y="1346"/>
                    <a:pt x="1279" y="1265"/>
                  </a:cubicBezTo>
                  <a:cubicBezTo>
                    <a:pt x="1270" y="1239"/>
                    <a:pt x="1262" y="1213"/>
                    <a:pt x="1252" y="1186"/>
                  </a:cubicBezTo>
                  <a:cubicBezTo>
                    <a:pt x="1224" y="1066"/>
                    <a:pt x="1205" y="946"/>
                    <a:pt x="1188" y="825"/>
                  </a:cubicBezTo>
                  <a:cubicBezTo>
                    <a:pt x="1184" y="808"/>
                    <a:pt x="1183" y="791"/>
                    <a:pt x="1180" y="773"/>
                  </a:cubicBezTo>
                  <a:cubicBezTo>
                    <a:pt x="1176" y="753"/>
                    <a:pt x="1175" y="732"/>
                    <a:pt x="1172" y="711"/>
                  </a:cubicBezTo>
                  <a:cubicBezTo>
                    <a:pt x="1172" y="711"/>
                    <a:pt x="1172" y="711"/>
                    <a:pt x="1172" y="711"/>
                  </a:cubicBezTo>
                  <a:lnTo>
                    <a:pt x="1172" y="711"/>
                  </a:lnTo>
                  <a:cubicBezTo>
                    <a:pt x="1172" y="712"/>
                    <a:pt x="1172" y="713"/>
                    <a:pt x="1172" y="715"/>
                  </a:cubicBezTo>
                  <a:cubicBezTo>
                    <a:pt x="1172" y="713"/>
                    <a:pt x="1171" y="711"/>
                    <a:pt x="1171" y="709"/>
                  </a:cubicBezTo>
                  <a:lnTo>
                    <a:pt x="1171" y="709"/>
                  </a:lnTo>
                  <a:cubicBezTo>
                    <a:pt x="1171" y="710"/>
                    <a:pt x="1171" y="710"/>
                    <a:pt x="1172" y="711"/>
                  </a:cubicBezTo>
                  <a:lnTo>
                    <a:pt x="1172" y="711"/>
                  </a:lnTo>
                  <a:cubicBezTo>
                    <a:pt x="1171" y="707"/>
                    <a:pt x="1171" y="703"/>
                    <a:pt x="1170" y="700"/>
                  </a:cubicBezTo>
                  <a:lnTo>
                    <a:pt x="1170" y="700"/>
                  </a:lnTo>
                  <a:cubicBezTo>
                    <a:pt x="1170" y="703"/>
                    <a:pt x="1171" y="706"/>
                    <a:pt x="1171" y="709"/>
                  </a:cubicBezTo>
                  <a:lnTo>
                    <a:pt x="1171" y="709"/>
                  </a:lnTo>
                  <a:cubicBezTo>
                    <a:pt x="1170" y="705"/>
                    <a:pt x="1169" y="699"/>
                    <a:pt x="1169" y="694"/>
                  </a:cubicBezTo>
                  <a:lnTo>
                    <a:pt x="1169" y="694"/>
                  </a:lnTo>
                  <a:cubicBezTo>
                    <a:pt x="1169" y="696"/>
                    <a:pt x="1169" y="698"/>
                    <a:pt x="1170" y="700"/>
                  </a:cubicBezTo>
                  <a:lnTo>
                    <a:pt x="1170" y="700"/>
                  </a:lnTo>
                  <a:cubicBezTo>
                    <a:pt x="1164" y="654"/>
                    <a:pt x="1158" y="610"/>
                    <a:pt x="1151" y="566"/>
                  </a:cubicBezTo>
                  <a:cubicBezTo>
                    <a:pt x="1146" y="525"/>
                    <a:pt x="1140" y="483"/>
                    <a:pt x="1134" y="444"/>
                  </a:cubicBezTo>
                  <a:cubicBezTo>
                    <a:pt x="1126" y="381"/>
                    <a:pt x="1113" y="319"/>
                    <a:pt x="1096" y="259"/>
                  </a:cubicBezTo>
                  <a:cubicBezTo>
                    <a:pt x="1069" y="180"/>
                    <a:pt x="1028" y="86"/>
                    <a:pt x="955" y="40"/>
                  </a:cubicBezTo>
                  <a:cubicBezTo>
                    <a:pt x="922" y="18"/>
                    <a:pt x="884" y="4"/>
                    <a:pt x="844" y="1"/>
                  </a:cubicBezTo>
                  <a:cubicBezTo>
                    <a:pt x="841" y="1"/>
                    <a:pt x="839" y="0"/>
                    <a:pt x="8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49" name="Google Shape;14049;p25"/>
            <p:cNvSpPr/>
            <p:nvPr/>
          </p:nvSpPr>
          <p:spPr>
            <a:xfrm>
              <a:off x="5171652" y="962798"/>
              <a:ext cx="20757" cy="107521"/>
            </a:xfrm>
            <a:custGeom>
              <a:avLst/>
              <a:gdLst/>
              <a:ahLst/>
              <a:cxnLst/>
              <a:rect l="l" t="t" r="r" b="b"/>
              <a:pathLst>
                <a:path w="617" h="3196" extrusionOk="0">
                  <a:moveTo>
                    <a:pt x="229" y="1627"/>
                  </a:moveTo>
                  <a:cubicBezTo>
                    <a:pt x="229" y="1630"/>
                    <a:pt x="229" y="1633"/>
                    <a:pt x="230" y="1637"/>
                  </a:cubicBezTo>
                  <a:cubicBezTo>
                    <a:pt x="230" y="1633"/>
                    <a:pt x="229" y="1630"/>
                    <a:pt x="229" y="1627"/>
                  </a:cubicBezTo>
                  <a:close/>
                  <a:moveTo>
                    <a:pt x="267" y="1902"/>
                  </a:moveTo>
                  <a:cubicBezTo>
                    <a:pt x="267" y="1907"/>
                    <a:pt x="267" y="1912"/>
                    <a:pt x="269" y="1917"/>
                  </a:cubicBezTo>
                  <a:lnTo>
                    <a:pt x="269" y="1917"/>
                  </a:lnTo>
                  <a:cubicBezTo>
                    <a:pt x="268" y="1912"/>
                    <a:pt x="267" y="1907"/>
                    <a:pt x="267" y="1902"/>
                  </a:cubicBezTo>
                  <a:close/>
                  <a:moveTo>
                    <a:pt x="186" y="1"/>
                  </a:moveTo>
                  <a:cubicBezTo>
                    <a:pt x="150" y="1"/>
                    <a:pt x="113" y="13"/>
                    <a:pt x="81" y="42"/>
                  </a:cubicBezTo>
                  <a:cubicBezTo>
                    <a:pt x="35" y="85"/>
                    <a:pt x="18" y="147"/>
                    <a:pt x="12" y="206"/>
                  </a:cubicBezTo>
                  <a:cubicBezTo>
                    <a:pt x="1" y="318"/>
                    <a:pt x="13" y="429"/>
                    <a:pt x="26" y="540"/>
                  </a:cubicBezTo>
                  <a:cubicBezTo>
                    <a:pt x="42" y="669"/>
                    <a:pt x="72" y="799"/>
                    <a:pt x="97" y="929"/>
                  </a:cubicBezTo>
                  <a:cubicBezTo>
                    <a:pt x="144" y="1160"/>
                    <a:pt x="189" y="1393"/>
                    <a:pt x="229" y="1627"/>
                  </a:cubicBezTo>
                  <a:lnTo>
                    <a:pt x="229" y="1627"/>
                  </a:lnTo>
                  <a:cubicBezTo>
                    <a:pt x="229" y="1627"/>
                    <a:pt x="229" y="1626"/>
                    <a:pt x="229" y="1625"/>
                  </a:cubicBezTo>
                  <a:lnTo>
                    <a:pt x="229" y="1625"/>
                  </a:lnTo>
                  <a:cubicBezTo>
                    <a:pt x="230" y="1627"/>
                    <a:pt x="230" y="1630"/>
                    <a:pt x="230" y="1633"/>
                  </a:cubicBezTo>
                  <a:cubicBezTo>
                    <a:pt x="243" y="1728"/>
                    <a:pt x="256" y="1825"/>
                    <a:pt x="270" y="1921"/>
                  </a:cubicBezTo>
                  <a:cubicBezTo>
                    <a:pt x="269" y="1920"/>
                    <a:pt x="269" y="1918"/>
                    <a:pt x="269" y="1917"/>
                  </a:cubicBezTo>
                  <a:lnTo>
                    <a:pt x="269" y="1917"/>
                  </a:lnTo>
                  <a:cubicBezTo>
                    <a:pt x="285" y="2034"/>
                    <a:pt x="292" y="2153"/>
                    <a:pt x="300" y="2270"/>
                  </a:cubicBezTo>
                  <a:cubicBezTo>
                    <a:pt x="308" y="2385"/>
                    <a:pt x="313" y="2501"/>
                    <a:pt x="317" y="2616"/>
                  </a:cubicBezTo>
                  <a:cubicBezTo>
                    <a:pt x="316" y="2719"/>
                    <a:pt x="311" y="2822"/>
                    <a:pt x="300" y="2925"/>
                  </a:cubicBezTo>
                  <a:cubicBezTo>
                    <a:pt x="297" y="2954"/>
                    <a:pt x="292" y="2984"/>
                    <a:pt x="289" y="3014"/>
                  </a:cubicBezTo>
                  <a:cubicBezTo>
                    <a:pt x="271" y="3104"/>
                    <a:pt x="338" y="3189"/>
                    <a:pt x="430" y="3196"/>
                  </a:cubicBezTo>
                  <a:lnTo>
                    <a:pt x="441" y="3196"/>
                  </a:lnTo>
                  <a:cubicBezTo>
                    <a:pt x="520" y="3194"/>
                    <a:pt x="586" y="3132"/>
                    <a:pt x="593" y="3052"/>
                  </a:cubicBezTo>
                  <a:cubicBezTo>
                    <a:pt x="612" y="2867"/>
                    <a:pt x="616" y="2680"/>
                    <a:pt x="602" y="2493"/>
                  </a:cubicBezTo>
                  <a:cubicBezTo>
                    <a:pt x="583" y="2170"/>
                    <a:pt x="558" y="1845"/>
                    <a:pt x="504" y="1526"/>
                  </a:cubicBezTo>
                  <a:cubicBezTo>
                    <a:pt x="450" y="1196"/>
                    <a:pt x="384" y="867"/>
                    <a:pt x="331" y="538"/>
                  </a:cubicBezTo>
                  <a:cubicBezTo>
                    <a:pt x="325" y="473"/>
                    <a:pt x="319" y="408"/>
                    <a:pt x="317" y="343"/>
                  </a:cubicBezTo>
                  <a:cubicBezTo>
                    <a:pt x="317" y="312"/>
                    <a:pt x="319" y="281"/>
                    <a:pt x="320" y="250"/>
                  </a:cubicBezTo>
                  <a:cubicBezTo>
                    <a:pt x="320" y="248"/>
                    <a:pt x="320" y="247"/>
                    <a:pt x="320" y="245"/>
                  </a:cubicBezTo>
                  <a:cubicBezTo>
                    <a:pt x="331" y="229"/>
                    <a:pt x="339" y="210"/>
                    <a:pt x="343" y="191"/>
                  </a:cubicBezTo>
                  <a:cubicBezTo>
                    <a:pt x="364" y="83"/>
                    <a:pt x="278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0" name="Google Shape;14050;p25"/>
            <p:cNvSpPr/>
            <p:nvPr/>
          </p:nvSpPr>
          <p:spPr>
            <a:xfrm>
              <a:off x="5149784" y="974876"/>
              <a:ext cx="50464" cy="48681"/>
            </a:xfrm>
            <a:custGeom>
              <a:avLst/>
              <a:gdLst/>
              <a:ahLst/>
              <a:cxnLst/>
              <a:rect l="l" t="t" r="r" b="b"/>
              <a:pathLst>
                <a:path w="1500" h="1447" extrusionOk="0">
                  <a:moveTo>
                    <a:pt x="761" y="0"/>
                  </a:moveTo>
                  <a:cubicBezTo>
                    <a:pt x="689" y="2"/>
                    <a:pt x="619" y="24"/>
                    <a:pt x="559" y="65"/>
                  </a:cubicBezTo>
                  <a:cubicBezTo>
                    <a:pt x="484" y="114"/>
                    <a:pt x="432" y="198"/>
                    <a:pt x="389" y="272"/>
                  </a:cubicBezTo>
                  <a:cubicBezTo>
                    <a:pt x="367" y="309"/>
                    <a:pt x="347" y="347"/>
                    <a:pt x="325" y="385"/>
                  </a:cubicBezTo>
                  <a:cubicBezTo>
                    <a:pt x="290" y="448"/>
                    <a:pt x="258" y="513"/>
                    <a:pt x="225" y="576"/>
                  </a:cubicBezTo>
                  <a:cubicBezTo>
                    <a:pt x="195" y="636"/>
                    <a:pt x="166" y="698"/>
                    <a:pt x="138" y="758"/>
                  </a:cubicBezTo>
                  <a:cubicBezTo>
                    <a:pt x="120" y="793"/>
                    <a:pt x="105" y="828"/>
                    <a:pt x="89" y="863"/>
                  </a:cubicBezTo>
                  <a:cubicBezTo>
                    <a:pt x="62" y="917"/>
                    <a:pt x="43" y="974"/>
                    <a:pt x="22" y="1029"/>
                  </a:cubicBezTo>
                  <a:cubicBezTo>
                    <a:pt x="0" y="1107"/>
                    <a:pt x="38" y="1189"/>
                    <a:pt x="112" y="1219"/>
                  </a:cubicBezTo>
                  <a:cubicBezTo>
                    <a:pt x="133" y="1228"/>
                    <a:pt x="154" y="1232"/>
                    <a:pt x="175" y="1232"/>
                  </a:cubicBezTo>
                  <a:cubicBezTo>
                    <a:pt x="230" y="1232"/>
                    <a:pt x="283" y="1203"/>
                    <a:pt x="312" y="1151"/>
                  </a:cubicBezTo>
                  <a:cubicBezTo>
                    <a:pt x="356" y="1067"/>
                    <a:pt x="393" y="978"/>
                    <a:pt x="434" y="893"/>
                  </a:cubicBezTo>
                  <a:cubicBezTo>
                    <a:pt x="483" y="792"/>
                    <a:pt x="532" y="692"/>
                    <a:pt x="587" y="595"/>
                  </a:cubicBezTo>
                  <a:cubicBezTo>
                    <a:pt x="614" y="548"/>
                    <a:pt x="644" y="502"/>
                    <a:pt x="678" y="458"/>
                  </a:cubicBezTo>
                  <a:cubicBezTo>
                    <a:pt x="692" y="440"/>
                    <a:pt x="706" y="424"/>
                    <a:pt x="722" y="407"/>
                  </a:cubicBezTo>
                  <a:lnTo>
                    <a:pt x="733" y="397"/>
                  </a:lnTo>
                  <a:cubicBezTo>
                    <a:pt x="749" y="402"/>
                    <a:pt x="765" y="404"/>
                    <a:pt x="780" y="404"/>
                  </a:cubicBezTo>
                  <a:cubicBezTo>
                    <a:pt x="817" y="404"/>
                    <a:pt x="853" y="392"/>
                    <a:pt x="883" y="367"/>
                  </a:cubicBezTo>
                  <a:lnTo>
                    <a:pt x="901" y="383"/>
                  </a:lnTo>
                  <a:cubicBezTo>
                    <a:pt x="913" y="397"/>
                    <a:pt x="926" y="412"/>
                    <a:pt x="937" y="426"/>
                  </a:cubicBezTo>
                  <a:cubicBezTo>
                    <a:pt x="959" y="456"/>
                    <a:pt x="978" y="486"/>
                    <a:pt x="999" y="518"/>
                  </a:cubicBezTo>
                  <a:cubicBezTo>
                    <a:pt x="1018" y="554"/>
                    <a:pt x="1037" y="591"/>
                    <a:pt x="1053" y="629"/>
                  </a:cubicBezTo>
                  <a:cubicBezTo>
                    <a:pt x="1080" y="697"/>
                    <a:pt x="1105" y="766"/>
                    <a:pt x="1124" y="837"/>
                  </a:cubicBezTo>
                  <a:cubicBezTo>
                    <a:pt x="1122" y="831"/>
                    <a:pt x="1121" y="825"/>
                    <a:pt x="1119" y="818"/>
                  </a:cubicBezTo>
                  <a:lnTo>
                    <a:pt x="1119" y="818"/>
                  </a:lnTo>
                  <a:cubicBezTo>
                    <a:pt x="1141" y="901"/>
                    <a:pt x="1159" y="985"/>
                    <a:pt x="1171" y="1070"/>
                  </a:cubicBezTo>
                  <a:cubicBezTo>
                    <a:pt x="1183" y="1149"/>
                    <a:pt x="1192" y="1230"/>
                    <a:pt x="1200" y="1309"/>
                  </a:cubicBezTo>
                  <a:cubicBezTo>
                    <a:pt x="1206" y="1387"/>
                    <a:pt x="1271" y="1445"/>
                    <a:pt x="1347" y="1447"/>
                  </a:cubicBezTo>
                  <a:lnTo>
                    <a:pt x="1358" y="1447"/>
                  </a:lnTo>
                  <a:cubicBezTo>
                    <a:pt x="1439" y="1439"/>
                    <a:pt x="1499" y="1369"/>
                    <a:pt x="1494" y="1289"/>
                  </a:cubicBezTo>
                  <a:cubicBezTo>
                    <a:pt x="1467" y="1010"/>
                    <a:pt x="1428" y="730"/>
                    <a:pt x="1314" y="473"/>
                  </a:cubicBezTo>
                  <a:cubicBezTo>
                    <a:pt x="1244" y="317"/>
                    <a:pt x="1146" y="169"/>
                    <a:pt x="1000" y="73"/>
                  </a:cubicBezTo>
                  <a:cubicBezTo>
                    <a:pt x="929" y="27"/>
                    <a:pt x="847" y="2"/>
                    <a:pt x="7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1" name="Google Shape;14051;p25"/>
            <p:cNvSpPr/>
            <p:nvPr/>
          </p:nvSpPr>
          <p:spPr>
            <a:xfrm>
              <a:off x="4804935" y="670164"/>
              <a:ext cx="100827" cy="209324"/>
            </a:xfrm>
            <a:custGeom>
              <a:avLst/>
              <a:gdLst/>
              <a:ahLst/>
              <a:cxnLst/>
              <a:rect l="l" t="t" r="r" b="b"/>
              <a:pathLst>
                <a:path w="2997" h="6222" extrusionOk="0">
                  <a:moveTo>
                    <a:pt x="844" y="1980"/>
                  </a:moveTo>
                  <a:lnTo>
                    <a:pt x="844" y="1981"/>
                  </a:lnTo>
                  <a:cubicBezTo>
                    <a:pt x="844" y="1981"/>
                    <a:pt x="844" y="1980"/>
                    <a:pt x="844" y="1980"/>
                  </a:cubicBezTo>
                  <a:close/>
                  <a:moveTo>
                    <a:pt x="1597" y="3688"/>
                  </a:moveTo>
                  <a:cubicBezTo>
                    <a:pt x="1597" y="3690"/>
                    <a:pt x="1597" y="3691"/>
                    <a:pt x="1598" y="3693"/>
                  </a:cubicBezTo>
                  <a:lnTo>
                    <a:pt x="1598" y="3693"/>
                  </a:lnTo>
                  <a:cubicBezTo>
                    <a:pt x="1598" y="3691"/>
                    <a:pt x="1597" y="3689"/>
                    <a:pt x="1597" y="3688"/>
                  </a:cubicBezTo>
                  <a:close/>
                  <a:moveTo>
                    <a:pt x="839" y="5323"/>
                  </a:moveTo>
                  <a:cubicBezTo>
                    <a:pt x="839" y="5324"/>
                    <a:pt x="839" y="5325"/>
                    <a:pt x="839" y="5326"/>
                  </a:cubicBezTo>
                  <a:cubicBezTo>
                    <a:pt x="839" y="5325"/>
                    <a:pt x="839" y="5324"/>
                    <a:pt x="839" y="5323"/>
                  </a:cubicBezTo>
                  <a:close/>
                  <a:moveTo>
                    <a:pt x="1463" y="2861"/>
                  </a:moveTo>
                  <a:cubicBezTo>
                    <a:pt x="1482" y="2985"/>
                    <a:pt x="1501" y="3107"/>
                    <a:pt x="1521" y="3230"/>
                  </a:cubicBezTo>
                  <a:cubicBezTo>
                    <a:pt x="1547" y="3385"/>
                    <a:pt x="1574" y="3540"/>
                    <a:pt x="1599" y="3695"/>
                  </a:cubicBezTo>
                  <a:cubicBezTo>
                    <a:pt x="1599" y="3694"/>
                    <a:pt x="1598" y="3694"/>
                    <a:pt x="1598" y="3693"/>
                  </a:cubicBezTo>
                  <a:lnTo>
                    <a:pt x="1598" y="3693"/>
                  </a:lnTo>
                  <a:cubicBezTo>
                    <a:pt x="1598" y="3696"/>
                    <a:pt x="1599" y="3699"/>
                    <a:pt x="1599" y="3702"/>
                  </a:cubicBezTo>
                  <a:cubicBezTo>
                    <a:pt x="1620" y="3855"/>
                    <a:pt x="1640" y="4010"/>
                    <a:pt x="1661" y="4164"/>
                  </a:cubicBezTo>
                  <a:cubicBezTo>
                    <a:pt x="1664" y="4185"/>
                    <a:pt x="1664" y="4207"/>
                    <a:pt x="1666" y="4229"/>
                  </a:cubicBezTo>
                  <a:lnTo>
                    <a:pt x="1673" y="4381"/>
                  </a:lnTo>
                  <a:cubicBezTo>
                    <a:pt x="1678" y="4454"/>
                    <a:pt x="1681" y="4527"/>
                    <a:pt x="1686" y="4599"/>
                  </a:cubicBezTo>
                  <a:cubicBezTo>
                    <a:pt x="1685" y="4799"/>
                    <a:pt x="1688" y="5001"/>
                    <a:pt x="1662" y="5199"/>
                  </a:cubicBezTo>
                  <a:cubicBezTo>
                    <a:pt x="1654" y="5264"/>
                    <a:pt x="1642" y="5329"/>
                    <a:pt x="1628" y="5394"/>
                  </a:cubicBezTo>
                  <a:cubicBezTo>
                    <a:pt x="1609" y="5462"/>
                    <a:pt x="1585" y="5529"/>
                    <a:pt x="1556" y="5595"/>
                  </a:cubicBezTo>
                  <a:cubicBezTo>
                    <a:pt x="1536" y="5641"/>
                    <a:pt x="1514" y="5687"/>
                    <a:pt x="1487" y="5731"/>
                  </a:cubicBezTo>
                  <a:lnTo>
                    <a:pt x="1488" y="5730"/>
                  </a:lnTo>
                  <a:lnTo>
                    <a:pt x="1488" y="5730"/>
                  </a:lnTo>
                  <a:cubicBezTo>
                    <a:pt x="1468" y="5766"/>
                    <a:pt x="1445" y="5802"/>
                    <a:pt x="1420" y="5836"/>
                  </a:cubicBezTo>
                  <a:cubicBezTo>
                    <a:pt x="1415" y="5842"/>
                    <a:pt x="1412" y="5847"/>
                    <a:pt x="1404" y="5853"/>
                  </a:cubicBezTo>
                  <a:cubicBezTo>
                    <a:pt x="1396" y="5861"/>
                    <a:pt x="1389" y="5867"/>
                    <a:pt x="1381" y="5875"/>
                  </a:cubicBezTo>
                  <a:cubicBezTo>
                    <a:pt x="1368" y="5883"/>
                    <a:pt x="1355" y="5893"/>
                    <a:pt x="1343" y="5901"/>
                  </a:cubicBezTo>
                  <a:lnTo>
                    <a:pt x="1333" y="5905"/>
                  </a:lnTo>
                  <a:cubicBezTo>
                    <a:pt x="1320" y="5912"/>
                    <a:pt x="1306" y="5916"/>
                    <a:pt x="1294" y="5920"/>
                  </a:cubicBezTo>
                  <a:cubicBezTo>
                    <a:pt x="1279" y="5924"/>
                    <a:pt x="1263" y="5927"/>
                    <a:pt x="1251" y="5929"/>
                  </a:cubicBezTo>
                  <a:cubicBezTo>
                    <a:pt x="1238" y="5931"/>
                    <a:pt x="1225" y="5932"/>
                    <a:pt x="1213" y="5932"/>
                  </a:cubicBezTo>
                  <a:lnTo>
                    <a:pt x="1203" y="5932"/>
                  </a:lnTo>
                  <a:cubicBezTo>
                    <a:pt x="1192" y="5931"/>
                    <a:pt x="1181" y="5927"/>
                    <a:pt x="1172" y="5926"/>
                  </a:cubicBezTo>
                  <a:cubicBezTo>
                    <a:pt x="1162" y="5923"/>
                    <a:pt x="1154" y="5920"/>
                    <a:pt x="1145" y="5916"/>
                  </a:cubicBezTo>
                  <a:cubicBezTo>
                    <a:pt x="1127" y="5908"/>
                    <a:pt x="1111" y="5901"/>
                    <a:pt x="1094" y="5891"/>
                  </a:cubicBezTo>
                  <a:cubicBezTo>
                    <a:pt x="1085" y="5885"/>
                    <a:pt x="1075" y="5880"/>
                    <a:pt x="1064" y="5872"/>
                  </a:cubicBezTo>
                  <a:cubicBezTo>
                    <a:pt x="1054" y="5863"/>
                    <a:pt x="1045" y="5855"/>
                    <a:pt x="1037" y="5845"/>
                  </a:cubicBezTo>
                  <a:cubicBezTo>
                    <a:pt x="1028" y="5836"/>
                    <a:pt x="1020" y="5826"/>
                    <a:pt x="1012" y="5817"/>
                  </a:cubicBezTo>
                  <a:cubicBezTo>
                    <a:pt x="1001" y="5802"/>
                    <a:pt x="991" y="5788"/>
                    <a:pt x="982" y="5772"/>
                  </a:cubicBezTo>
                  <a:cubicBezTo>
                    <a:pt x="967" y="5745"/>
                    <a:pt x="953" y="5717"/>
                    <a:pt x="941" y="5687"/>
                  </a:cubicBezTo>
                  <a:cubicBezTo>
                    <a:pt x="915" y="5625"/>
                    <a:pt x="891" y="5560"/>
                    <a:pt x="872" y="5495"/>
                  </a:cubicBezTo>
                  <a:cubicBezTo>
                    <a:pt x="858" y="5438"/>
                    <a:pt x="846" y="5379"/>
                    <a:pt x="838" y="5320"/>
                  </a:cubicBezTo>
                  <a:lnTo>
                    <a:pt x="838" y="5320"/>
                  </a:lnTo>
                  <a:cubicBezTo>
                    <a:pt x="838" y="5321"/>
                    <a:pt x="839" y="5322"/>
                    <a:pt x="839" y="5323"/>
                  </a:cubicBezTo>
                  <a:lnTo>
                    <a:pt x="839" y="5323"/>
                  </a:lnTo>
                  <a:cubicBezTo>
                    <a:pt x="823" y="5207"/>
                    <a:pt x="815" y="5089"/>
                    <a:pt x="814" y="4971"/>
                  </a:cubicBezTo>
                  <a:cubicBezTo>
                    <a:pt x="814" y="4887"/>
                    <a:pt x="819" y="4804"/>
                    <a:pt x="828" y="4720"/>
                  </a:cubicBezTo>
                  <a:cubicBezTo>
                    <a:pt x="852" y="4553"/>
                    <a:pt x="887" y="4389"/>
                    <a:pt x="931" y="4227"/>
                  </a:cubicBezTo>
                  <a:cubicBezTo>
                    <a:pt x="931" y="4227"/>
                    <a:pt x="931" y="4229"/>
                    <a:pt x="931" y="4231"/>
                  </a:cubicBezTo>
                  <a:cubicBezTo>
                    <a:pt x="1017" y="3916"/>
                    <a:pt x="1124" y="3608"/>
                    <a:pt x="1249" y="3308"/>
                  </a:cubicBezTo>
                  <a:lnTo>
                    <a:pt x="1249" y="3308"/>
                  </a:lnTo>
                  <a:lnTo>
                    <a:pt x="1248" y="3312"/>
                  </a:lnTo>
                  <a:cubicBezTo>
                    <a:pt x="1298" y="3194"/>
                    <a:pt x="1351" y="3077"/>
                    <a:pt x="1411" y="2961"/>
                  </a:cubicBezTo>
                  <a:cubicBezTo>
                    <a:pt x="1428" y="2928"/>
                    <a:pt x="1445" y="2894"/>
                    <a:pt x="1463" y="2861"/>
                  </a:cubicBezTo>
                  <a:close/>
                  <a:moveTo>
                    <a:pt x="262" y="1"/>
                  </a:moveTo>
                  <a:cubicBezTo>
                    <a:pt x="236" y="1"/>
                    <a:pt x="210" y="7"/>
                    <a:pt x="185" y="18"/>
                  </a:cubicBezTo>
                  <a:cubicBezTo>
                    <a:pt x="159" y="32"/>
                    <a:pt x="136" y="53"/>
                    <a:pt x="121" y="80"/>
                  </a:cubicBezTo>
                  <a:cubicBezTo>
                    <a:pt x="105" y="105"/>
                    <a:pt x="95" y="134"/>
                    <a:pt x="90" y="164"/>
                  </a:cubicBezTo>
                  <a:cubicBezTo>
                    <a:pt x="76" y="232"/>
                    <a:pt x="65" y="298"/>
                    <a:pt x="51" y="366"/>
                  </a:cubicBezTo>
                  <a:cubicBezTo>
                    <a:pt x="40" y="419"/>
                    <a:pt x="27" y="471"/>
                    <a:pt x="16" y="525"/>
                  </a:cubicBezTo>
                  <a:cubicBezTo>
                    <a:pt x="0" y="609"/>
                    <a:pt x="56" y="691"/>
                    <a:pt x="141" y="708"/>
                  </a:cubicBezTo>
                  <a:cubicBezTo>
                    <a:pt x="151" y="711"/>
                    <a:pt x="161" y="712"/>
                    <a:pt x="171" y="712"/>
                  </a:cubicBezTo>
                  <a:cubicBezTo>
                    <a:pt x="188" y="712"/>
                    <a:pt x="205" y="709"/>
                    <a:pt x="222" y="704"/>
                  </a:cubicBezTo>
                  <a:cubicBezTo>
                    <a:pt x="247" y="898"/>
                    <a:pt x="272" y="1091"/>
                    <a:pt x="301" y="1286"/>
                  </a:cubicBezTo>
                  <a:cubicBezTo>
                    <a:pt x="339" y="1549"/>
                    <a:pt x="379" y="1812"/>
                    <a:pt x="442" y="2070"/>
                  </a:cubicBezTo>
                  <a:cubicBezTo>
                    <a:pt x="456" y="2128"/>
                    <a:pt x="466" y="2192"/>
                    <a:pt x="494" y="2245"/>
                  </a:cubicBezTo>
                  <a:cubicBezTo>
                    <a:pt x="531" y="2315"/>
                    <a:pt x="575" y="2375"/>
                    <a:pt x="652" y="2402"/>
                  </a:cubicBezTo>
                  <a:cubicBezTo>
                    <a:pt x="681" y="2412"/>
                    <a:pt x="711" y="2416"/>
                    <a:pt x="741" y="2416"/>
                  </a:cubicBezTo>
                  <a:cubicBezTo>
                    <a:pt x="795" y="2416"/>
                    <a:pt x="849" y="2401"/>
                    <a:pt x="896" y="2369"/>
                  </a:cubicBezTo>
                  <a:cubicBezTo>
                    <a:pt x="963" y="2320"/>
                    <a:pt x="1020" y="2260"/>
                    <a:pt x="1064" y="2192"/>
                  </a:cubicBezTo>
                  <a:cubicBezTo>
                    <a:pt x="1172" y="2024"/>
                    <a:pt x="1249" y="1835"/>
                    <a:pt x="1311" y="1649"/>
                  </a:cubicBezTo>
                  <a:cubicBezTo>
                    <a:pt x="1319" y="1625"/>
                    <a:pt x="1325" y="1601"/>
                    <a:pt x="1333" y="1577"/>
                  </a:cubicBezTo>
                  <a:cubicBezTo>
                    <a:pt x="1339" y="1655"/>
                    <a:pt x="1344" y="1731"/>
                    <a:pt x="1349" y="1809"/>
                  </a:cubicBezTo>
                  <a:cubicBezTo>
                    <a:pt x="1352" y="1851"/>
                    <a:pt x="1354" y="1894"/>
                    <a:pt x="1358" y="1935"/>
                  </a:cubicBezTo>
                  <a:cubicBezTo>
                    <a:pt x="1374" y="2092"/>
                    <a:pt x="1392" y="2249"/>
                    <a:pt x="1406" y="2405"/>
                  </a:cubicBezTo>
                  <a:cubicBezTo>
                    <a:pt x="1407" y="2427"/>
                    <a:pt x="1409" y="2448"/>
                    <a:pt x="1412" y="2469"/>
                  </a:cubicBezTo>
                  <a:cubicBezTo>
                    <a:pt x="1395" y="2497"/>
                    <a:pt x="1377" y="2526"/>
                    <a:pt x="1362" y="2554"/>
                  </a:cubicBezTo>
                  <a:cubicBezTo>
                    <a:pt x="1257" y="2731"/>
                    <a:pt x="1159" y="2910"/>
                    <a:pt x="1072" y="3097"/>
                  </a:cubicBezTo>
                  <a:cubicBezTo>
                    <a:pt x="985" y="3282"/>
                    <a:pt x="906" y="3472"/>
                    <a:pt x="834" y="3667"/>
                  </a:cubicBezTo>
                  <a:cubicBezTo>
                    <a:pt x="763" y="3860"/>
                    <a:pt x="701" y="4056"/>
                    <a:pt x="648" y="4257"/>
                  </a:cubicBezTo>
                  <a:cubicBezTo>
                    <a:pt x="595" y="4457"/>
                    <a:pt x="551" y="4661"/>
                    <a:pt x="540" y="4867"/>
                  </a:cubicBezTo>
                  <a:cubicBezTo>
                    <a:pt x="535" y="4975"/>
                    <a:pt x="535" y="5082"/>
                    <a:pt x="543" y="5188"/>
                  </a:cubicBezTo>
                  <a:cubicBezTo>
                    <a:pt x="548" y="5282"/>
                    <a:pt x="559" y="5375"/>
                    <a:pt x="575" y="5467"/>
                  </a:cubicBezTo>
                  <a:cubicBezTo>
                    <a:pt x="592" y="5562"/>
                    <a:pt x="619" y="5654"/>
                    <a:pt x="654" y="5742"/>
                  </a:cubicBezTo>
                  <a:cubicBezTo>
                    <a:pt x="681" y="5821"/>
                    <a:pt x="719" y="5897"/>
                    <a:pt x="765" y="5967"/>
                  </a:cubicBezTo>
                  <a:cubicBezTo>
                    <a:pt x="814" y="6038"/>
                    <a:pt x="877" y="6097"/>
                    <a:pt x="952" y="6141"/>
                  </a:cubicBezTo>
                  <a:cubicBezTo>
                    <a:pt x="1021" y="6182"/>
                    <a:pt x="1102" y="6217"/>
                    <a:pt x="1183" y="6220"/>
                  </a:cubicBezTo>
                  <a:cubicBezTo>
                    <a:pt x="1188" y="6220"/>
                    <a:pt x="1193" y="6221"/>
                    <a:pt x="1199" y="6221"/>
                  </a:cubicBezTo>
                  <a:cubicBezTo>
                    <a:pt x="1203" y="6221"/>
                    <a:pt x="1206" y="6221"/>
                    <a:pt x="1210" y="6220"/>
                  </a:cubicBezTo>
                  <a:cubicBezTo>
                    <a:pt x="1374" y="6220"/>
                    <a:pt x="1533" y="6146"/>
                    <a:pt x="1637" y="6018"/>
                  </a:cubicBezTo>
                  <a:cubicBezTo>
                    <a:pt x="1666" y="5980"/>
                    <a:pt x="1691" y="5940"/>
                    <a:pt x="1713" y="5897"/>
                  </a:cubicBezTo>
                  <a:cubicBezTo>
                    <a:pt x="1738" y="5855"/>
                    <a:pt x="1762" y="5812"/>
                    <a:pt x="1783" y="5768"/>
                  </a:cubicBezTo>
                  <a:cubicBezTo>
                    <a:pt x="1821" y="5681"/>
                    <a:pt x="1854" y="5590"/>
                    <a:pt x="1881" y="5498"/>
                  </a:cubicBezTo>
                  <a:cubicBezTo>
                    <a:pt x="1930" y="5321"/>
                    <a:pt x="1944" y="5134"/>
                    <a:pt x="1946" y="4951"/>
                  </a:cubicBezTo>
                  <a:cubicBezTo>
                    <a:pt x="1947" y="4813"/>
                    <a:pt x="1952" y="4672"/>
                    <a:pt x="1944" y="4534"/>
                  </a:cubicBezTo>
                  <a:cubicBezTo>
                    <a:pt x="1938" y="4435"/>
                    <a:pt x="1931" y="4337"/>
                    <a:pt x="1925" y="4237"/>
                  </a:cubicBezTo>
                  <a:cubicBezTo>
                    <a:pt x="1922" y="4189"/>
                    <a:pt x="1919" y="4142"/>
                    <a:pt x="1912" y="4096"/>
                  </a:cubicBezTo>
                  <a:cubicBezTo>
                    <a:pt x="1893" y="3944"/>
                    <a:pt x="1876" y="3790"/>
                    <a:pt x="1852" y="3638"/>
                  </a:cubicBezTo>
                  <a:cubicBezTo>
                    <a:pt x="1802" y="3341"/>
                    <a:pt x="1756" y="3043"/>
                    <a:pt x="1711" y="2744"/>
                  </a:cubicBezTo>
                  <a:lnTo>
                    <a:pt x="1711" y="2743"/>
                  </a:lnTo>
                  <a:cubicBezTo>
                    <a:pt x="1702" y="2655"/>
                    <a:pt x="1694" y="2568"/>
                    <a:pt x="1685" y="2481"/>
                  </a:cubicBezTo>
                  <a:cubicBezTo>
                    <a:pt x="1873" y="2168"/>
                    <a:pt x="2071" y="1862"/>
                    <a:pt x="2265" y="1555"/>
                  </a:cubicBezTo>
                  <a:cubicBezTo>
                    <a:pt x="2497" y="1194"/>
                    <a:pt x="2728" y="833"/>
                    <a:pt x="2957" y="472"/>
                  </a:cubicBezTo>
                  <a:cubicBezTo>
                    <a:pt x="2997" y="423"/>
                    <a:pt x="2986" y="352"/>
                    <a:pt x="2933" y="317"/>
                  </a:cubicBezTo>
                  <a:cubicBezTo>
                    <a:pt x="2914" y="304"/>
                    <a:pt x="2893" y="298"/>
                    <a:pt x="2872" y="298"/>
                  </a:cubicBezTo>
                  <a:cubicBezTo>
                    <a:pt x="2836" y="298"/>
                    <a:pt x="2800" y="317"/>
                    <a:pt x="2780" y="352"/>
                  </a:cubicBezTo>
                  <a:cubicBezTo>
                    <a:pt x="2558" y="693"/>
                    <a:pt x="2337" y="1033"/>
                    <a:pt x="2115" y="1373"/>
                  </a:cubicBezTo>
                  <a:cubicBezTo>
                    <a:pt x="2014" y="1528"/>
                    <a:pt x="1912" y="1685"/>
                    <a:pt x="1811" y="1842"/>
                  </a:cubicBezTo>
                  <a:cubicBezTo>
                    <a:pt x="1757" y="1924"/>
                    <a:pt x="1704" y="2006"/>
                    <a:pt x="1651" y="2090"/>
                  </a:cubicBezTo>
                  <a:cubicBezTo>
                    <a:pt x="1650" y="2081"/>
                    <a:pt x="1648" y="2073"/>
                    <a:pt x="1648" y="2063"/>
                  </a:cubicBezTo>
                  <a:cubicBezTo>
                    <a:pt x="1642" y="1975"/>
                    <a:pt x="1634" y="1888"/>
                    <a:pt x="1631" y="1799"/>
                  </a:cubicBezTo>
                  <a:cubicBezTo>
                    <a:pt x="1624" y="1676"/>
                    <a:pt x="1615" y="1552"/>
                    <a:pt x="1613" y="1429"/>
                  </a:cubicBezTo>
                  <a:cubicBezTo>
                    <a:pt x="1613" y="1085"/>
                    <a:pt x="1616" y="740"/>
                    <a:pt x="1634" y="397"/>
                  </a:cubicBezTo>
                  <a:cubicBezTo>
                    <a:pt x="1639" y="311"/>
                    <a:pt x="1574" y="238"/>
                    <a:pt x="1488" y="232"/>
                  </a:cubicBezTo>
                  <a:cubicBezTo>
                    <a:pt x="1486" y="232"/>
                    <a:pt x="1484" y="232"/>
                    <a:pt x="1481" y="232"/>
                  </a:cubicBezTo>
                  <a:cubicBezTo>
                    <a:pt x="1443" y="232"/>
                    <a:pt x="1406" y="244"/>
                    <a:pt x="1377" y="270"/>
                  </a:cubicBezTo>
                  <a:cubicBezTo>
                    <a:pt x="1346" y="298"/>
                    <a:pt x="1327" y="336"/>
                    <a:pt x="1324" y="378"/>
                  </a:cubicBezTo>
                  <a:cubicBezTo>
                    <a:pt x="1322" y="392"/>
                    <a:pt x="1320" y="406"/>
                    <a:pt x="1319" y="420"/>
                  </a:cubicBezTo>
                  <a:cubicBezTo>
                    <a:pt x="1284" y="639"/>
                    <a:pt x="1237" y="856"/>
                    <a:pt x="1178" y="1069"/>
                  </a:cubicBezTo>
                  <a:cubicBezTo>
                    <a:pt x="1113" y="1297"/>
                    <a:pt x="1050" y="1526"/>
                    <a:pt x="960" y="1745"/>
                  </a:cubicBezTo>
                  <a:lnTo>
                    <a:pt x="960" y="1745"/>
                  </a:lnTo>
                  <a:cubicBezTo>
                    <a:pt x="961" y="1745"/>
                    <a:pt x="961" y="1744"/>
                    <a:pt x="961" y="1744"/>
                  </a:cubicBezTo>
                  <a:lnTo>
                    <a:pt x="961" y="1744"/>
                  </a:lnTo>
                  <a:cubicBezTo>
                    <a:pt x="960" y="1746"/>
                    <a:pt x="959" y="1749"/>
                    <a:pt x="958" y="1751"/>
                  </a:cubicBezTo>
                  <a:lnTo>
                    <a:pt x="958" y="1751"/>
                  </a:lnTo>
                  <a:cubicBezTo>
                    <a:pt x="959" y="1749"/>
                    <a:pt x="960" y="1747"/>
                    <a:pt x="960" y="1745"/>
                  </a:cubicBezTo>
                  <a:lnTo>
                    <a:pt x="960" y="1745"/>
                  </a:lnTo>
                  <a:cubicBezTo>
                    <a:pt x="959" y="1747"/>
                    <a:pt x="958" y="1750"/>
                    <a:pt x="958" y="1752"/>
                  </a:cubicBezTo>
                  <a:lnTo>
                    <a:pt x="958" y="1752"/>
                  </a:lnTo>
                  <a:cubicBezTo>
                    <a:pt x="958" y="1752"/>
                    <a:pt x="958" y="1751"/>
                    <a:pt x="958" y="1751"/>
                  </a:cubicBezTo>
                  <a:lnTo>
                    <a:pt x="958" y="1751"/>
                  </a:lnTo>
                  <a:cubicBezTo>
                    <a:pt x="958" y="1751"/>
                    <a:pt x="958" y="1752"/>
                    <a:pt x="957" y="1752"/>
                  </a:cubicBezTo>
                  <a:lnTo>
                    <a:pt x="957" y="1752"/>
                  </a:lnTo>
                  <a:cubicBezTo>
                    <a:pt x="958" y="1752"/>
                    <a:pt x="958" y="1752"/>
                    <a:pt x="958" y="1752"/>
                  </a:cubicBezTo>
                  <a:lnTo>
                    <a:pt x="958" y="1752"/>
                  </a:lnTo>
                  <a:cubicBezTo>
                    <a:pt x="925" y="1828"/>
                    <a:pt x="888" y="1901"/>
                    <a:pt x="847" y="1973"/>
                  </a:cubicBezTo>
                  <a:cubicBezTo>
                    <a:pt x="850" y="1970"/>
                    <a:pt x="852" y="1967"/>
                    <a:pt x="853" y="1965"/>
                  </a:cubicBezTo>
                  <a:lnTo>
                    <a:pt x="853" y="1965"/>
                  </a:lnTo>
                  <a:lnTo>
                    <a:pt x="846" y="1976"/>
                  </a:lnTo>
                  <a:lnTo>
                    <a:pt x="844" y="1980"/>
                  </a:lnTo>
                  <a:lnTo>
                    <a:pt x="844" y="1980"/>
                  </a:lnTo>
                  <a:cubicBezTo>
                    <a:pt x="830" y="2003"/>
                    <a:pt x="813" y="2026"/>
                    <a:pt x="798" y="2049"/>
                  </a:cubicBezTo>
                  <a:cubicBezTo>
                    <a:pt x="784" y="2065"/>
                    <a:pt x="771" y="2079"/>
                    <a:pt x="757" y="2095"/>
                  </a:cubicBezTo>
                  <a:cubicBezTo>
                    <a:pt x="749" y="2074"/>
                    <a:pt x="743" y="2054"/>
                    <a:pt x="736" y="2032"/>
                  </a:cubicBezTo>
                  <a:lnTo>
                    <a:pt x="736" y="2035"/>
                  </a:lnTo>
                  <a:cubicBezTo>
                    <a:pt x="725" y="1995"/>
                    <a:pt x="713" y="1956"/>
                    <a:pt x="705" y="1916"/>
                  </a:cubicBezTo>
                  <a:cubicBezTo>
                    <a:pt x="692" y="1862"/>
                    <a:pt x="679" y="1809"/>
                    <a:pt x="668" y="1756"/>
                  </a:cubicBezTo>
                  <a:cubicBezTo>
                    <a:pt x="660" y="1717"/>
                    <a:pt x="654" y="1679"/>
                    <a:pt x="648" y="1641"/>
                  </a:cubicBezTo>
                  <a:cubicBezTo>
                    <a:pt x="640" y="1596"/>
                    <a:pt x="632" y="1552"/>
                    <a:pt x="626" y="1508"/>
                  </a:cubicBezTo>
                  <a:lnTo>
                    <a:pt x="626" y="1514"/>
                  </a:lnTo>
                  <a:cubicBezTo>
                    <a:pt x="611" y="1410"/>
                    <a:pt x="597" y="1304"/>
                    <a:pt x="581" y="1198"/>
                  </a:cubicBezTo>
                  <a:lnTo>
                    <a:pt x="581" y="1198"/>
                  </a:lnTo>
                  <a:cubicBezTo>
                    <a:pt x="583" y="1204"/>
                    <a:pt x="583" y="1210"/>
                    <a:pt x="584" y="1217"/>
                  </a:cubicBezTo>
                  <a:cubicBezTo>
                    <a:pt x="554" y="960"/>
                    <a:pt x="527" y="704"/>
                    <a:pt x="494" y="449"/>
                  </a:cubicBezTo>
                  <a:cubicBezTo>
                    <a:pt x="488" y="403"/>
                    <a:pt x="483" y="355"/>
                    <a:pt x="475" y="309"/>
                  </a:cubicBezTo>
                  <a:cubicBezTo>
                    <a:pt x="467" y="275"/>
                    <a:pt x="459" y="240"/>
                    <a:pt x="455" y="205"/>
                  </a:cubicBezTo>
                  <a:cubicBezTo>
                    <a:pt x="445" y="143"/>
                    <a:pt x="426" y="85"/>
                    <a:pt x="379" y="44"/>
                  </a:cubicBezTo>
                  <a:cubicBezTo>
                    <a:pt x="346" y="15"/>
                    <a:pt x="304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2" name="Google Shape;14052;p25"/>
            <p:cNvSpPr/>
            <p:nvPr/>
          </p:nvSpPr>
          <p:spPr>
            <a:xfrm>
              <a:off x="4463115" y="886763"/>
              <a:ext cx="1195957" cy="775493"/>
            </a:xfrm>
            <a:custGeom>
              <a:avLst/>
              <a:gdLst/>
              <a:ahLst/>
              <a:cxnLst/>
              <a:rect l="l" t="t" r="r" b="b"/>
              <a:pathLst>
                <a:path w="35549" h="23051" extrusionOk="0">
                  <a:moveTo>
                    <a:pt x="18971" y="7530"/>
                  </a:moveTo>
                  <a:cubicBezTo>
                    <a:pt x="18969" y="7532"/>
                    <a:pt x="18968" y="7533"/>
                    <a:pt x="18966" y="7536"/>
                  </a:cubicBezTo>
                  <a:cubicBezTo>
                    <a:pt x="18968" y="7534"/>
                    <a:pt x="18970" y="7532"/>
                    <a:pt x="18971" y="7530"/>
                  </a:cubicBezTo>
                  <a:close/>
                  <a:moveTo>
                    <a:pt x="13282" y="13421"/>
                  </a:moveTo>
                  <a:lnTo>
                    <a:pt x="13282" y="13421"/>
                  </a:lnTo>
                  <a:cubicBezTo>
                    <a:pt x="13281" y="13422"/>
                    <a:pt x="13281" y="13422"/>
                    <a:pt x="13280" y="13423"/>
                  </a:cubicBezTo>
                  <a:cubicBezTo>
                    <a:pt x="13281" y="13422"/>
                    <a:pt x="13281" y="13422"/>
                    <a:pt x="13282" y="13421"/>
                  </a:cubicBezTo>
                  <a:close/>
                  <a:moveTo>
                    <a:pt x="33436" y="1"/>
                  </a:moveTo>
                  <a:cubicBezTo>
                    <a:pt x="33218" y="1"/>
                    <a:pt x="33000" y="11"/>
                    <a:pt x="32783" y="31"/>
                  </a:cubicBezTo>
                  <a:cubicBezTo>
                    <a:pt x="32480" y="61"/>
                    <a:pt x="32183" y="118"/>
                    <a:pt x="31885" y="169"/>
                  </a:cubicBezTo>
                  <a:cubicBezTo>
                    <a:pt x="31635" y="210"/>
                    <a:pt x="31385" y="248"/>
                    <a:pt x="31133" y="273"/>
                  </a:cubicBezTo>
                  <a:cubicBezTo>
                    <a:pt x="30888" y="297"/>
                    <a:pt x="30644" y="314"/>
                    <a:pt x="30397" y="322"/>
                  </a:cubicBezTo>
                  <a:lnTo>
                    <a:pt x="30422" y="322"/>
                  </a:lnTo>
                  <a:cubicBezTo>
                    <a:pt x="30261" y="327"/>
                    <a:pt x="30096" y="325"/>
                    <a:pt x="29936" y="344"/>
                  </a:cubicBezTo>
                  <a:cubicBezTo>
                    <a:pt x="29759" y="365"/>
                    <a:pt x="29585" y="390"/>
                    <a:pt x="29411" y="420"/>
                  </a:cubicBezTo>
                  <a:cubicBezTo>
                    <a:pt x="29102" y="479"/>
                    <a:pt x="28798" y="553"/>
                    <a:pt x="28499" y="643"/>
                  </a:cubicBezTo>
                  <a:cubicBezTo>
                    <a:pt x="28175" y="735"/>
                    <a:pt x="27850" y="826"/>
                    <a:pt x="27533" y="944"/>
                  </a:cubicBezTo>
                  <a:cubicBezTo>
                    <a:pt x="27228" y="1060"/>
                    <a:pt x="26935" y="1212"/>
                    <a:pt x="26647" y="1364"/>
                  </a:cubicBezTo>
                  <a:cubicBezTo>
                    <a:pt x="26490" y="1446"/>
                    <a:pt x="26335" y="1535"/>
                    <a:pt x="26180" y="1619"/>
                  </a:cubicBezTo>
                  <a:cubicBezTo>
                    <a:pt x="26025" y="1701"/>
                    <a:pt x="25870" y="1783"/>
                    <a:pt x="25716" y="1872"/>
                  </a:cubicBezTo>
                  <a:cubicBezTo>
                    <a:pt x="25398" y="2056"/>
                    <a:pt x="25099" y="2260"/>
                    <a:pt x="24795" y="2473"/>
                  </a:cubicBezTo>
                  <a:cubicBezTo>
                    <a:pt x="24491" y="2686"/>
                    <a:pt x="24182" y="2890"/>
                    <a:pt x="23878" y="3102"/>
                  </a:cubicBezTo>
                  <a:cubicBezTo>
                    <a:pt x="23578" y="3311"/>
                    <a:pt x="23301" y="3550"/>
                    <a:pt x="23017" y="3781"/>
                  </a:cubicBezTo>
                  <a:cubicBezTo>
                    <a:pt x="22797" y="3958"/>
                    <a:pt x="22572" y="4129"/>
                    <a:pt x="22359" y="4313"/>
                  </a:cubicBezTo>
                  <a:cubicBezTo>
                    <a:pt x="22148" y="4493"/>
                    <a:pt x="21942" y="4680"/>
                    <a:pt x="21730" y="4859"/>
                  </a:cubicBezTo>
                  <a:cubicBezTo>
                    <a:pt x="21512" y="5044"/>
                    <a:pt x="21292" y="5228"/>
                    <a:pt x="21072" y="5413"/>
                  </a:cubicBezTo>
                  <a:cubicBezTo>
                    <a:pt x="20866" y="5590"/>
                    <a:pt x="20670" y="5779"/>
                    <a:pt x="20483" y="5977"/>
                  </a:cubicBezTo>
                  <a:cubicBezTo>
                    <a:pt x="20475" y="5986"/>
                    <a:pt x="20465" y="5996"/>
                    <a:pt x="20458" y="6005"/>
                  </a:cubicBezTo>
                  <a:lnTo>
                    <a:pt x="20454" y="6008"/>
                  </a:lnTo>
                  <a:cubicBezTo>
                    <a:pt x="20424" y="6035"/>
                    <a:pt x="20399" y="6067"/>
                    <a:pt x="20370" y="6095"/>
                  </a:cubicBezTo>
                  <a:lnTo>
                    <a:pt x="20261" y="6209"/>
                  </a:lnTo>
                  <a:lnTo>
                    <a:pt x="20287" y="6182"/>
                  </a:lnTo>
                  <a:lnTo>
                    <a:pt x="20287" y="6182"/>
                  </a:lnTo>
                  <a:cubicBezTo>
                    <a:pt x="19878" y="6608"/>
                    <a:pt x="19457" y="7021"/>
                    <a:pt x="19049" y="7449"/>
                  </a:cubicBezTo>
                  <a:lnTo>
                    <a:pt x="19030" y="7468"/>
                  </a:lnTo>
                  <a:lnTo>
                    <a:pt x="19004" y="7495"/>
                  </a:lnTo>
                  <a:lnTo>
                    <a:pt x="18995" y="7506"/>
                  </a:lnTo>
                  <a:cubicBezTo>
                    <a:pt x="18987" y="7514"/>
                    <a:pt x="18979" y="7522"/>
                    <a:pt x="18971" y="7530"/>
                  </a:cubicBezTo>
                  <a:lnTo>
                    <a:pt x="18971" y="7530"/>
                  </a:lnTo>
                  <a:cubicBezTo>
                    <a:pt x="18972" y="7530"/>
                    <a:pt x="18972" y="7530"/>
                    <a:pt x="18973" y="7529"/>
                  </a:cubicBezTo>
                  <a:lnTo>
                    <a:pt x="18973" y="7529"/>
                  </a:lnTo>
                  <a:cubicBezTo>
                    <a:pt x="18938" y="7564"/>
                    <a:pt x="18903" y="7601"/>
                    <a:pt x="18870" y="7636"/>
                  </a:cubicBezTo>
                  <a:lnTo>
                    <a:pt x="18895" y="7609"/>
                  </a:lnTo>
                  <a:lnTo>
                    <a:pt x="18895" y="7609"/>
                  </a:lnTo>
                  <a:cubicBezTo>
                    <a:pt x="18615" y="7901"/>
                    <a:pt x="18321" y="8179"/>
                    <a:pt x="18020" y="8448"/>
                  </a:cubicBezTo>
                  <a:cubicBezTo>
                    <a:pt x="17709" y="8723"/>
                    <a:pt x="17394" y="8994"/>
                    <a:pt x="17072" y="9255"/>
                  </a:cubicBezTo>
                  <a:cubicBezTo>
                    <a:pt x="16883" y="9405"/>
                    <a:pt x="16690" y="9548"/>
                    <a:pt x="16500" y="9698"/>
                  </a:cubicBezTo>
                  <a:cubicBezTo>
                    <a:pt x="16291" y="9866"/>
                    <a:pt x="16087" y="10037"/>
                    <a:pt x="15881" y="10208"/>
                  </a:cubicBezTo>
                  <a:cubicBezTo>
                    <a:pt x="15492" y="10531"/>
                    <a:pt x="15099" y="10852"/>
                    <a:pt x="14721" y="11188"/>
                  </a:cubicBezTo>
                  <a:cubicBezTo>
                    <a:pt x="14437" y="11441"/>
                    <a:pt x="14168" y="11707"/>
                    <a:pt x="13901" y="11976"/>
                  </a:cubicBezTo>
                  <a:cubicBezTo>
                    <a:pt x="13649" y="12231"/>
                    <a:pt x="13396" y="12483"/>
                    <a:pt x="13146" y="12741"/>
                  </a:cubicBezTo>
                  <a:cubicBezTo>
                    <a:pt x="12880" y="13015"/>
                    <a:pt x="12614" y="13287"/>
                    <a:pt x="12373" y="13584"/>
                  </a:cubicBezTo>
                  <a:cubicBezTo>
                    <a:pt x="12142" y="13869"/>
                    <a:pt x="11916" y="14159"/>
                    <a:pt x="11688" y="14447"/>
                  </a:cubicBezTo>
                  <a:cubicBezTo>
                    <a:pt x="11468" y="14726"/>
                    <a:pt x="11249" y="15006"/>
                    <a:pt x="11023" y="15280"/>
                  </a:cubicBezTo>
                  <a:cubicBezTo>
                    <a:pt x="10789" y="15566"/>
                    <a:pt x="10542" y="15842"/>
                    <a:pt x="10292" y="16116"/>
                  </a:cubicBezTo>
                  <a:cubicBezTo>
                    <a:pt x="10049" y="16380"/>
                    <a:pt x="9817" y="16646"/>
                    <a:pt x="9582" y="16921"/>
                  </a:cubicBezTo>
                  <a:cubicBezTo>
                    <a:pt x="9350" y="17197"/>
                    <a:pt x="9119" y="17472"/>
                    <a:pt x="8873" y="17738"/>
                  </a:cubicBezTo>
                  <a:cubicBezTo>
                    <a:pt x="8492" y="18129"/>
                    <a:pt x="8091" y="18495"/>
                    <a:pt x="7681" y="18851"/>
                  </a:cubicBezTo>
                  <a:cubicBezTo>
                    <a:pt x="7270" y="19210"/>
                    <a:pt x="6852" y="19560"/>
                    <a:pt x="6428" y="19902"/>
                  </a:cubicBezTo>
                  <a:cubicBezTo>
                    <a:pt x="6038" y="20206"/>
                    <a:pt x="5638" y="20494"/>
                    <a:pt x="5231" y="20773"/>
                  </a:cubicBezTo>
                  <a:cubicBezTo>
                    <a:pt x="4830" y="21047"/>
                    <a:pt x="4419" y="21303"/>
                    <a:pt x="4006" y="21556"/>
                  </a:cubicBezTo>
                  <a:lnTo>
                    <a:pt x="4018" y="21548"/>
                  </a:lnTo>
                  <a:lnTo>
                    <a:pt x="4018" y="21548"/>
                  </a:lnTo>
                  <a:cubicBezTo>
                    <a:pt x="3757" y="21707"/>
                    <a:pt x="3496" y="21868"/>
                    <a:pt x="3219" y="22000"/>
                  </a:cubicBezTo>
                  <a:cubicBezTo>
                    <a:pt x="3152" y="22027"/>
                    <a:pt x="3083" y="22049"/>
                    <a:pt x="3013" y="22071"/>
                  </a:cubicBezTo>
                  <a:cubicBezTo>
                    <a:pt x="2796" y="22136"/>
                    <a:pt x="2579" y="22197"/>
                    <a:pt x="2361" y="22245"/>
                  </a:cubicBezTo>
                  <a:cubicBezTo>
                    <a:pt x="2129" y="22295"/>
                    <a:pt x="1897" y="22339"/>
                    <a:pt x="1664" y="22378"/>
                  </a:cubicBezTo>
                  <a:lnTo>
                    <a:pt x="1664" y="22378"/>
                  </a:lnTo>
                  <a:cubicBezTo>
                    <a:pt x="1377" y="22420"/>
                    <a:pt x="1092" y="22456"/>
                    <a:pt x="803" y="22473"/>
                  </a:cubicBezTo>
                  <a:cubicBezTo>
                    <a:pt x="771" y="22474"/>
                    <a:pt x="739" y="22474"/>
                    <a:pt x="708" y="22474"/>
                  </a:cubicBezTo>
                  <a:cubicBezTo>
                    <a:pt x="652" y="22474"/>
                    <a:pt x="597" y="22473"/>
                    <a:pt x="542" y="22470"/>
                  </a:cubicBezTo>
                  <a:cubicBezTo>
                    <a:pt x="461" y="22460"/>
                    <a:pt x="382" y="22449"/>
                    <a:pt x="303" y="22443"/>
                  </a:cubicBezTo>
                  <a:cubicBezTo>
                    <a:pt x="296" y="22442"/>
                    <a:pt x="289" y="22442"/>
                    <a:pt x="281" y="22442"/>
                  </a:cubicBezTo>
                  <a:cubicBezTo>
                    <a:pt x="134" y="22442"/>
                    <a:pt x="10" y="22580"/>
                    <a:pt x="5" y="22723"/>
                  </a:cubicBezTo>
                  <a:cubicBezTo>
                    <a:pt x="1" y="22869"/>
                    <a:pt x="107" y="22987"/>
                    <a:pt x="248" y="23016"/>
                  </a:cubicBezTo>
                  <a:cubicBezTo>
                    <a:pt x="366" y="23038"/>
                    <a:pt x="485" y="23051"/>
                    <a:pt x="606" y="23051"/>
                  </a:cubicBezTo>
                  <a:cubicBezTo>
                    <a:pt x="613" y="23051"/>
                    <a:pt x="620" y="23051"/>
                    <a:pt x="627" y="23051"/>
                  </a:cubicBezTo>
                  <a:cubicBezTo>
                    <a:pt x="805" y="23049"/>
                    <a:pt x="981" y="23033"/>
                    <a:pt x="1156" y="23008"/>
                  </a:cubicBezTo>
                  <a:cubicBezTo>
                    <a:pt x="1446" y="22968"/>
                    <a:pt x="1737" y="22926"/>
                    <a:pt x="2027" y="22875"/>
                  </a:cubicBezTo>
                  <a:cubicBezTo>
                    <a:pt x="2347" y="22820"/>
                    <a:pt x="2662" y="22755"/>
                    <a:pt x="2977" y="22677"/>
                  </a:cubicBezTo>
                  <a:cubicBezTo>
                    <a:pt x="3127" y="22642"/>
                    <a:pt x="3277" y="22598"/>
                    <a:pt x="3423" y="22546"/>
                  </a:cubicBezTo>
                  <a:cubicBezTo>
                    <a:pt x="3550" y="22500"/>
                    <a:pt x="3668" y="22427"/>
                    <a:pt x="3782" y="22357"/>
                  </a:cubicBezTo>
                  <a:cubicBezTo>
                    <a:pt x="4404" y="21981"/>
                    <a:pt x="5023" y="21594"/>
                    <a:pt x="5625" y="21184"/>
                  </a:cubicBezTo>
                  <a:cubicBezTo>
                    <a:pt x="5932" y="20975"/>
                    <a:pt x="6241" y="20766"/>
                    <a:pt x="6532" y="20543"/>
                  </a:cubicBezTo>
                  <a:cubicBezTo>
                    <a:pt x="6823" y="20320"/>
                    <a:pt x="7105" y="20086"/>
                    <a:pt x="7388" y="19847"/>
                  </a:cubicBezTo>
                  <a:cubicBezTo>
                    <a:pt x="7672" y="19608"/>
                    <a:pt x="7957" y="19362"/>
                    <a:pt x="8234" y="19122"/>
                  </a:cubicBezTo>
                  <a:cubicBezTo>
                    <a:pt x="8511" y="18880"/>
                    <a:pt x="8786" y="18636"/>
                    <a:pt x="9049" y="18378"/>
                  </a:cubicBezTo>
                  <a:cubicBezTo>
                    <a:pt x="9320" y="18109"/>
                    <a:pt x="9575" y="17825"/>
                    <a:pt x="9820" y="17534"/>
                  </a:cubicBezTo>
                  <a:cubicBezTo>
                    <a:pt x="10053" y="17257"/>
                    <a:pt x="10287" y="16982"/>
                    <a:pt x="10527" y="16711"/>
                  </a:cubicBezTo>
                  <a:cubicBezTo>
                    <a:pt x="10765" y="16445"/>
                    <a:pt x="11007" y="16182"/>
                    <a:pt x="11238" y="15911"/>
                  </a:cubicBezTo>
                  <a:cubicBezTo>
                    <a:pt x="11465" y="15645"/>
                    <a:pt x="11681" y="15373"/>
                    <a:pt x="11900" y="15099"/>
                  </a:cubicBezTo>
                  <a:cubicBezTo>
                    <a:pt x="12133" y="14807"/>
                    <a:pt x="12362" y="14512"/>
                    <a:pt x="12596" y="14221"/>
                  </a:cubicBezTo>
                  <a:cubicBezTo>
                    <a:pt x="12816" y="13945"/>
                    <a:pt x="13041" y="13675"/>
                    <a:pt x="13283" y="13418"/>
                  </a:cubicBezTo>
                  <a:lnTo>
                    <a:pt x="13283" y="13418"/>
                  </a:lnTo>
                  <a:cubicBezTo>
                    <a:pt x="13283" y="13419"/>
                    <a:pt x="13283" y="13420"/>
                    <a:pt x="13282" y="13421"/>
                  </a:cubicBezTo>
                  <a:lnTo>
                    <a:pt x="13282" y="13421"/>
                  </a:lnTo>
                  <a:cubicBezTo>
                    <a:pt x="13519" y="13173"/>
                    <a:pt x="13765" y="12935"/>
                    <a:pt x="14005" y="12692"/>
                  </a:cubicBezTo>
                  <a:cubicBezTo>
                    <a:pt x="14233" y="12461"/>
                    <a:pt x="14456" y="12225"/>
                    <a:pt x="14688" y="11998"/>
                  </a:cubicBezTo>
                  <a:cubicBezTo>
                    <a:pt x="15183" y="11511"/>
                    <a:pt x="15723" y="11067"/>
                    <a:pt x="16264" y="10632"/>
                  </a:cubicBezTo>
                  <a:lnTo>
                    <a:pt x="16264" y="10632"/>
                  </a:lnTo>
                  <a:lnTo>
                    <a:pt x="16236" y="10656"/>
                  </a:lnTo>
                  <a:lnTo>
                    <a:pt x="16788" y="10211"/>
                  </a:lnTo>
                  <a:lnTo>
                    <a:pt x="16760" y="10235"/>
                  </a:lnTo>
                  <a:cubicBezTo>
                    <a:pt x="17249" y="9842"/>
                    <a:pt x="17740" y="9451"/>
                    <a:pt x="18213" y="9038"/>
                  </a:cubicBezTo>
                  <a:cubicBezTo>
                    <a:pt x="18441" y="8837"/>
                    <a:pt x="18672" y="8639"/>
                    <a:pt x="18889" y="8427"/>
                  </a:cubicBezTo>
                  <a:cubicBezTo>
                    <a:pt x="19115" y="8205"/>
                    <a:pt x="19330" y="7973"/>
                    <a:pt x="19549" y="7745"/>
                  </a:cubicBezTo>
                  <a:lnTo>
                    <a:pt x="19549" y="7745"/>
                  </a:lnTo>
                  <a:cubicBezTo>
                    <a:pt x="19541" y="7753"/>
                    <a:pt x="19531" y="7762"/>
                    <a:pt x="19524" y="7770"/>
                  </a:cubicBezTo>
                  <a:cubicBezTo>
                    <a:pt x="19940" y="7338"/>
                    <a:pt x="20370" y="6917"/>
                    <a:pt x="20787" y="6482"/>
                  </a:cubicBezTo>
                  <a:lnTo>
                    <a:pt x="20787" y="6482"/>
                  </a:lnTo>
                  <a:cubicBezTo>
                    <a:pt x="20785" y="6483"/>
                    <a:pt x="20784" y="6485"/>
                    <a:pt x="20782" y="6486"/>
                  </a:cubicBezTo>
                  <a:cubicBezTo>
                    <a:pt x="20966" y="6296"/>
                    <a:pt x="21146" y="6108"/>
                    <a:pt x="21346" y="5929"/>
                  </a:cubicBezTo>
                  <a:cubicBezTo>
                    <a:pt x="21545" y="5752"/>
                    <a:pt x="21752" y="5579"/>
                    <a:pt x="21957" y="5407"/>
                  </a:cubicBezTo>
                  <a:cubicBezTo>
                    <a:pt x="22340" y="5084"/>
                    <a:pt x="22713" y="4751"/>
                    <a:pt x="23101" y="4435"/>
                  </a:cubicBezTo>
                  <a:lnTo>
                    <a:pt x="23101" y="4435"/>
                  </a:lnTo>
                  <a:lnTo>
                    <a:pt x="23096" y="4439"/>
                  </a:lnTo>
                  <a:cubicBezTo>
                    <a:pt x="23369" y="4219"/>
                    <a:pt x="23641" y="3998"/>
                    <a:pt x="23913" y="3779"/>
                  </a:cubicBezTo>
                  <a:cubicBezTo>
                    <a:pt x="24209" y="3550"/>
                    <a:pt x="24519" y="3342"/>
                    <a:pt x="24828" y="3130"/>
                  </a:cubicBezTo>
                  <a:cubicBezTo>
                    <a:pt x="25148" y="2912"/>
                    <a:pt x="25461" y="2684"/>
                    <a:pt x="25791" y="2478"/>
                  </a:cubicBezTo>
                  <a:cubicBezTo>
                    <a:pt x="26345" y="2147"/>
                    <a:pt x="26911" y="1828"/>
                    <a:pt x="27500" y="1560"/>
                  </a:cubicBezTo>
                  <a:cubicBezTo>
                    <a:pt x="27817" y="1427"/>
                    <a:pt x="28141" y="1318"/>
                    <a:pt x="28469" y="1215"/>
                  </a:cubicBezTo>
                  <a:cubicBezTo>
                    <a:pt x="28805" y="1114"/>
                    <a:pt x="29143" y="1028"/>
                    <a:pt x="29487" y="960"/>
                  </a:cubicBezTo>
                  <a:cubicBezTo>
                    <a:pt x="29735" y="919"/>
                    <a:pt x="29986" y="892"/>
                    <a:pt x="30237" y="878"/>
                  </a:cubicBezTo>
                  <a:cubicBezTo>
                    <a:pt x="30476" y="867"/>
                    <a:pt x="30717" y="854"/>
                    <a:pt x="30956" y="827"/>
                  </a:cubicBezTo>
                  <a:cubicBezTo>
                    <a:pt x="31222" y="797"/>
                    <a:pt x="31488" y="765"/>
                    <a:pt x="31752" y="721"/>
                  </a:cubicBezTo>
                  <a:cubicBezTo>
                    <a:pt x="31996" y="680"/>
                    <a:pt x="32240" y="637"/>
                    <a:pt x="32483" y="596"/>
                  </a:cubicBezTo>
                  <a:cubicBezTo>
                    <a:pt x="32601" y="580"/>
                    <a:pt x="32716" y="563"/>
                    <a:pt x="32835" y="552"/>
                  </a:cubicBezTo>
                  <a:cubicBezTo>
                    <a:pt x="32941" y="541"/>
                    <a:pt x="33047" y="533"/>
                    <a:pt x="33153" y="528"/>
                  </a:cubicBezTo>
                  <a:cubicBezTo>
                    <a:pt x="33245" y="527"/>
                    <a:pt x="33336" y="526"/>
                    <a:pt x="33428" y="526"/>
                  </a:cubicBezTo>
                  <a:cubicBezTo>
                    <a:pt x="33540" y="526"/>
                    <a:pt x="33652" y="527"/>
                    <a:pt x="33764" y="530"/>
                  </a:cubicBezTo>
                  <a:cubicBezTo>
                    <a:pt x="33952" y="536"/>
                    <a:pt x="34142" y="550"/>
                    <a:pt x="34331" y="564"/>
                  </a:cubicBezTo>
                  <a:lnTo>
                    <a:pt x="34358" y="567"/>
                  </a:lnTo>
                  <a:lnTo>
                    <a:pt x="34351" y="567"/>
                  </a:lnTo>
                  <a:lnTo>
                    <a:pt x="34464" y="579"/>
                  </a:lnTo>
                  <a:cubicBezTo>
                    <a:pt x="34619" y="594"/>
                    <a:pt x="34772" y="613"/>
                    <a:pt x="34926" y="643"/>
                  </a:cubicBezTo>
                  <a:cubicBezTo>
                    <a:pt x="34959" y="653"/>
                    <a:pt x="34994" y="662"/>
                    <a:pt x="35027" y="674"/>
                  </a:cubicBezTo>
                  <a:cubicBezTo>
                    <a:pt x="35065" y="689"/>
                    <a:pt x="35102" y="704"/>
                    <a:pt x="35138" y="721"/>
                  </a:cubicBezTo>
                  <a:cubicBezTo>
                    <a:pt x="35173" y="737"/>
                    <a:pt x="35210" y="745"/>
                    <a:pt x="35246" y="745"/>
                  </a:cubicBezTo>
                  <a:cubicBezTo>
                    <a:pt x="35346" y="745"/>
                    <a:pt x="35442" y="687"/>
                    <a:pt x="35486" y="590"/>
                  </a:cubicBezTo>
                  <a:cubicBezTo>
                    <a:pt x="35548" y="458"/>
                    <a:pt x="35490" y="302"/>
                    <a:pt x="35357" y="241"/>
                  </a:cubicBezTo>
                  <a:cubicBezTo>
                    <a:pt x="35252" y="189"/>
                    <a:pt x="35143" y="151"/>
                    <a:pt x="35027" y="126"/>
                  </a:cubicBezTo>
                  <a:cubicBezTo>
                    <a:pt x="34879" y="97"/>
                    <a:pt x="34728" y="78"/>
                    <a:pt x="34576" y="63"/>
                  </a:cubicBezTo>
                  <a:cubicBezTo>
                    <a:pt x="34285" y="32"/>
                    <a:pt x="33992" y="13"/>
                    <a:pt x="33701" y="6"/>
                  </a:cubicBezTo>
                  <a:cubicBezTo>
                    <a:pt x="33612" y="2"/>
                    <a:pt x="33524" y="1"/>
                    <a:pt x="33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3" name="Google Shape;14053;p25"/>
            <p:cNvSpPr/>
            <p:nvPr/>
          </p:nvSpPr>
          <p:spPr>
            <a:xfrm>
              <a:off x="4427957" y="920238"/>
              <a:ext cx="1325784" cy="555303"/>
            </a:xfrm>
            <a:custGeom>
              <a:avLst/>
              <a:gdLst/>
              <a:ahLst/>
              <a:cxnLst/>
              <a:rect l="l" t="t" r="r" b="b"/>
              <a:pathLst>
                <a:path w="39408" h="16506" extrusionOk="0">
                  <a:moveTo>
                    <a:pt x="18455" y="983"/>
                  </a:moveTo>
                  <a:cubicBezTo>
                    <a:pt x="18464" y="985"/>
                    <a:pt x="18472" y="987"/>
                    <a:pt x="18480" y="989"/>
                  </a:cubicBezTo>
                  <a:lnTo>
                    <a:pt x="18480" y="989"/>
                  </a:lnTo>
                  <a:cubicBezTo>
                    <a:pt x="18472" y="987"/>
                    <a:pt x="18463" y="985"/>
                    <a:pt x="18455" y="983"/>
                  </a:cubicBezTo>
                  <a:close/>
                  <a:moveTo>
                    <a:pt x="15049" y="1"/>
                  </a:moveTo>
                  <a:cubicBezTo>
                    <a:pt x="15022" y="1"/>
                    <a:pt x="14996" y="1"/>
                    <a:pt x="14970" y="1"/>
                  </a:cubicBezTo>
                  <a:cubicBezTo>
                    <a:pt x="14563" y="8"/>
                    <a:pt x="14154" y="27"/>
                    <a:pt x="13751" y="95"/>
                  </a:cubicBezTo>
                  <a:lnTo>
                    <a:pt x="13755" y="95"/>
                  </a:lnTo>
                  <a:cubicBezTo>
                    <a:pt x="13434" y="149"/>
                    <a:pt x="13116" y="217"/>
                    <a:pt x="12798" y="290"/>
                  </a:cubicBezTo>
                  <a:cubicBezTo>
                    <a:pt x="12483" y="361"/>
                    <a:pt x="12166" y="427"/>
                    <a:pt x="11854" y="516"/>
                  </a:cubicBezTo>
                  <a:cubicBezTo>
                    <a:pt x="11549" y="603"/>
                    <a:pt x="11245" y="690"/>
                    <a:pt x="10938" y="776"/>
                  </a:cubicBezTo>
                  <a:cubicBezTo>
                    <a:pt x="10616" y="864"/>
                    <a:pt x="10292" y="939"/>
                    <a:pt x="9966" y="1008"/>
                  </a:cubicBezTo>
                  <a:cubicBezTo>
                    <a:pt x="9581" y="1092"/>
                    <a:pt x="9200" y="1186"/>
                    <a:pt x="8823" y="1301"/>
                  </a:cubicBezTo>
                  <a:cubicBezTo>
                    <a:pt x="8465" y="1412"/>
                    <a:pt x="8120" y="1573"/>
                    <a:pt x="7788" y="1748"/>
                  </a:cubicBezTo>
                  <a:cubicBezTo>
                    <a:pt x="7452" y="1925"/>
                    <a:pt x="7113" y="2101"/>
                    <a:pt x="6786" y="2289"/>
                  </a:cubicBezTo>
                  <a:cubicBezTo>
                    <a:pt x="6615" y="2387"/>
                    <a:pt x="6445" y="2490"/>
                    <a:pt x="6282" y="2599"/>
                  </a:cubicBezTo>
                  <a:cubicBezTo>
                    <a:pt x="6121" y="2707"/>
                    <a:pt x="5961" y="2818"/>
                    <a:pt x="5795" y="2921"/>
                  </a:cubicBezTo>
                  <a:cubicBezTo>
                    <a:pt x="5734" y="2957"/>
                    <a:pt x="5674" y="2993"/>
                    <a:pt x="5613" y="3028"/>
                  </a:cubicBezTo>
                  <a:cubicBezTo>
                    <a:pt x="5266" y="3231"/>
                    <a:pt x="4900" y="3400"/>
                    <a:pt x="4538" y="3570"/>
                  </a:cubicBezTo>
                  <a:cubicBezTo>
                    <a:pt x="4177" y="3739"/>
                    <a:pt x="3832" y="3945"/>
                    <a:pt x="3495" y="4158"/>
                  </a:cubicBezTo>
                  <a:cubicBezTo>
                    <a:pt x="2807" y="4592"/>
                    <a:pt x="2160" y="5080"/>
                    <a:pt x="1528" y="5589"/>
                  </a:cubicBezTo>
                  <a:lnTo>
                    <a:pt x="1535" y="5583"/>
                  </a:lnTo>
                  <a:lnTo>
                    <a:pt x="1535" y="5583"/>
                  </a:lnTo>
                  <a:cubicBezTo>
                    <a:pt x="1297" y="5775"/>
                    <a:pt x="1055" y="5958"/>
                    <a:pt x="808" y="6136"/>
                  </a:cubicBezTo>
                  <a:cubicBezTo>
                    <a:pt x="682" y="6226"/>
                    <a:pt x="555" y="6313"/>
                    <a:pt x="428" y="6403"/>
                  </a:cubicBezTo>
                  <a:cubicBezTo>
                    <a:pt x="368" y="6447"/>
                    <a:pt x="310" y="6492"/>
                    <a:pt x="254" y="6539"/>
                  </a:cubicBezTo>
                  <a:cubicBezTo>
                    <a:pt x="180" y="6601"/>
                    <a:pt x="113" y="6663"/>
                    <a:pt x="69" y="6748"/>
                  </a:cubicBezTo>
                  <a:cubicBezTo>
                    <a:pt x="1" y="6875"/>
                    <a:pt x="74" y="7039"/>
                    <a:pt x="199" y="7098"/>
                  </a:cubicBezTo>
                  <a:cubicBezTo>
                    <a:pt x="232" y="7113"/>
                    <a:pt x="268" y="7120"/>
                    <a:pt x="305" y="7120"/>
                  </a:cubicBezTo>
                  <a:cubicBezTo>
                    <a:pt x="401" y="7120"/>
                    <a:pt x="500" y="7070"/>
                    <a:pt x="542" y="6979"/>
                  </a:cubicBezTo>
                  <a:cubicBezTo>
                    <a:pt x="564" y="6959"/>
                    <a:pt x="588" y="6938"/>
                    <a:pt x="612" y="6918"/>
                  </a:cubicBezTo>
                  <a:cubicBezTo>
                    <a:pt x="740" y="6818"/>
                    <a:pt x="873" y="6729"/>
                    <a:pt x="1006" y="6634"/>
                  </a:cubicBezTo>
                  <a:cubicBezTo>
                    <a:pt x="1141" y="6539"/>
                    <a:pt x="1274" y="6443"/>
                    <a:pt x="1403" y="6345"/>
                  </a:cubicBezTo>
                  <a:cubicBezTo>
                    <a:pt x="1672" y="6142"/>
                    <a:pt x="1932" y="5931"/>
                    <a:pt x="2195" y="5724"/>
                  </a:cubicBezTo>
                  <a:cubicBezTo>
                    <a:pt x="2473" y="5504"/>
                    <a:pt x="2757" y="5289"/>
                    <a:pt x="3048" y="5084"/>
                  </a:cubicBezTo>
                  <a:cubicBezTo>
                    <a:pt x="3324" y="4891"/>
                    <a:pt x="3605" y="4706"/>
                    <a:pt x="3890" y="4529"/>
                  </a:cubicBezTo>
                  <a:cubicBezTo>
                    <a:pt x="4134" y="4380"/>
                    <a:pt x="4381" y="4233"/>
                    <a:pt x="4637" y="4108"/>
                  </a:cubicBezTo>
                  <a:cubicBezTo>
                    <a:pt x="4897" y="3981"/>
                    <a:pt x="5160" y="3861"/>
                    <a:pt x="5421" y="3734"/>
                  </a:cubicBezTo>
                  <a:cubicBezTo>
                    <a:pt x="5671" y="3612"/>
                    <a:pt x="5916" y="3476"/>
                    <a:pt x="6154" y="3327"/>
                  </a:cubicBezTo>
                  <a:cubicBezTo>
                    <a:pt x="6380" y="3190"/>
                    <a:pt x="6596" y="3034"/>
                    <a:pt x="6819" y="2892"/>
                  </a:cubicBezTo>
                  <a:cubicBezTo>
                    <a:pt x="7091" y="2732"/>
                    <a:pt x="7371" y="2585"/>
                    <a:pt x="7648" y="2438"/>
                  </a:cubicBezTo>
                  <a:cubicBezTo>
                    <a:pt x="7906" y="2300"/>
                    <a:pt x="8166" y="2162"/>
                    <a:pt x="8432" y="2037"/>
                  </a:cubicBezTo>
                  <a:cubicBezTo>
                    <a:pt x="8646" y="1942"/>
                    <a:pt x="8864" y="1858"/>
                    <a:pt x="9087" y="1786"/>
                  </a:cubicBezTo>
                  <a:cubicBezTo>
                    <a:pt x="9151" y="1768"/>
                    <a:pt x="9215" y="1749"/>
                    <a:pt x="9279" y="1732"/>
                  </a:cubicBezTo>
                  <a:cubicBezTo>
                    <a:pt x="9654" y="1630"/>
                    <a:pt x="10035" y="1550"/>
                    <a:pt x="10414" y="1464"/>
                  </a:cubicBezTo>
                  <a:cubicBezTo>
                    <a:pt x="10616" y="1420"/>
                    <a:pt x="10819" y="1376"/>
                    <a:pt x="11020" y="1322"/>
                  </a:cubicBezTo>
                  <a:cubicBezTo>
                    <a:pt x="11207" y="1271"/>
                    <a:pt x="11394" y="1219"/>
                    <a:pt x="11580" y="1167"/>
                  </a:cubicBezTo>
                  <a:cubicBezTo>
                    <a:pt x="11758" y="1116"/>
                    <a:pt x="11937" y="1064"/>
                    <a:pt x="12115" y="1018"/>
                  </a:cubicBezTo>
                  <a:cubicBezTo>
                    <a:pt x="12309" y="967"/>
                    <a:pt x="12503" y="921"/>
                    <a:pt x="12698" y="877"/>
                  </a:cubicBezTo>
                  <a:cubicBezTo>
                    <a:pt x="13081" y="790"/>
                    <a:pt x="13466" y="708"/>
                    <a:pt x="13855" y="641"/>
                  </a:cubicBezTo>
                  <a:cubicBezTo>
                    <a:pt x="14159" y="597"/>
                    <a:pt x="14466" y="568"/>
                    <a:pt x="14775" y="557"/>
                  </a:cubicBezTo>
                  <a:cubicBezTo>
                    <a:pt x="14843" y="556"/>
                    <a:pt x="14911" y="555"/>
                    <a:pt x="14980" y="555"/>
                  </a:cubicBezTo>
                  <a:cubicBezTo>
                    <a:pt x="15317" y="555"/>
                    <a:pt x="15653" y="571"/>
                    <a:pt x="15989" y="601"/>
                  </a:cubicBezTo>
                  <a:cubicBezTo>
                    <a:pt x="16416" y="646"/>
                    <a:pt x="16839" y="706"/>
                    <a:pt x="17262" y="774"/>
                  </a:cubicBezTo>
                  <a:cubicBezTo>
                    <a:pt x="17673" y="842"/>
                    <a:pt x="18086" y="901"/>
                    <a:pt x="18492" y="991"/>
                  </a:cubicBezTo>
                  <a:cubicBezTo>
                    <a:pt x="18488" y="990"/>
                    <a:pt x="18484" y="990"/>
                    <a:pt x="18480" y="989"/>
                  </a:cubicBezTo>
                  <a:lnTo>
                    <a:pt x="18480" y="989"/>
                  </a:lnTo>
                  <a:cubicBezTo>
                    <a:pt x="18823" y="1071"/>
                    <a:pt x="19157" y="1182"/>
                    <a:pt x="19491" y="1292"/>
                  </a:cubicBezTo>
                  <a:cubicBezTo>
                    <a:pt x="19826" y="1401"/>
                    <a:pt x="20159" y="1512"/>
                    <a:pt x="20489" y="1635"/>
                  </a:cubicBezTo>
                  <a:cubicBezTo>
                    <a:pt x="20488" y="1635"/>
                    <a:pt x="20487" y="1634"/>
                    <a:pt x="20486" y="1634"/>
                  </a:cubicBezTo>
                  <a:lnTo>
                    <a:pt x="20486" y="1634"/>
                  </a:lnTo>
                  <a:cubicBezTo>
                    <a:pt x="20965" y="1820"/>
                    <a:pt x="21437" y="2020"/>
                    <a:pt x="21905" y="2235"/>
                  </a:cubicBezTo>
                  <a:cubicBezTo>
                    <a:pt x="22139" y="2343"/>
                    <a:pt x="22368" y="2463"/>
                    <a:pt x="22598" y="2582"/>
                  </a:cubicBezTo>
                  <a:cubicBezTo>
                    <a:pt x="22823" y="2697"/>
                    <a:pt x="23048" y="2813"/>
                    <a:pt x="23271" y="2932"/>
                  </a:cubicBezTo>
                  <a:cubicBezTo>
                    <a:pt x="23519" y="3066"/>
                    <a:pt x="23760" y="3215"/>
                    <a:pt x="23993" y="3376"/>
                  </a:cubicBezTo>
                  <a:cubicBezTo>
                    <a:pt x="24194" y="3527"/>
                    <a:pt x="24385" y="3690"/>
                    <a:pt x="24567" y="3862"/>
                  </a:cubicBezTo>
                  <a:cubicBezTo>
                    <a:pt x="24890" y="4184"/>
                    <a:pt x="25194" y="4523"/>
                    <a:pt x="25479" y="4879"/>
                  </a:cubicBezTo>
                  <a:lnTo>
                    <a:pt x="25462" y="4857"/>
                  </a:lnTo>
                  <a:lnTo>
                    <a:pt x="25482" y="4880"/>
                  </a:lnTo>
                  <a:lnTo>
                    <a:pt x="25485" y="4885"/>
                  </a:lnTo>
                  <a:lnTo>
                    <a:pt x="25482" y="4882"/>
                  </a:lnTo>
                  <a:lnTo>
                    <a:pt x="25482" y="4882"/>
                  </a:lnTo>
                  <a:cubicBezTo>
                    <a:pt x="25636" y="5075"/>
                    <a:pt x="25788" y="5271"/>
                    <a:pt x="25940" y="5466"/>
                  </a:cubicBezTo>
                  <a:cubicBezTo>
                    <a:pt x="26096" y="5675"/>
                    <a:pt x="26264" y="5874"/>
                    <a:pt x="26443" y="6064"/>
                  </a:cubicBezTo>
                  <a:cubicBezTo>
                    <a:pt x="26628" y="6256"/>
                    <a:pt x="26821" y="6444"/>
                    <a:pt x="27003" y="6633"/>
                  </a:cubicBezTo>
                  <a:cubicBezTo>
                    <a:pt x="27187" y="6821"/>
                    <a:pt x="27367" y="7011"/>
                    <a:pt x="27551" y="7198"/>
                  </a:cubicBezTo>
                  <a:cubicBezTo>
                    <a:pt x="27814" y="7464"/>
                    <a:pt x="28088" y="7722"/>
                    <a:pt x="28339" y="7999"/>
                  </a:cubicBezTo>
                  <a:cubicBezTo>
                    <a:pt x="28604" y="8287"/>
                    <a:pt x="28855" y="8588"/>
                    <a:pt x="29115" y="8879"/>
                  </a:cubicBezTo>
                  <a:cubicBezTo>
                    <a:pt x="29373" y="9170"/>
                    <a:pt x="29658" y="9441"/>
                    <a:pt x="29943" y="9708"/>
                  </a:cubicBezTo>
                  <a:cubicBezTo>
                    <a:pt x="30234" y="9982"/>
                    <a:pt x="30538" y="10243"/>
                    <a:pt x="30829" y="10517"/>
                  </a:cubicBezTo>
                  <a:cubicBezTo>
                    <a:pt x="30953" y="10636"/>
                    <a:pt x="31076" y="10758"/>
                    <a:pt x="31198" y="10878"/>
                  </a:cubicBezTo>
                  <a:cubicBezTo>
                    <a:pt x="31461" y="11139"/>
                    <a:pt x="31716" y="11409"/>
                    <a:pt x="31974" y="11674"/>
                  </a:cubicBezTo>
                  <a:cubicBezTo>
                    <a:pt x="32246" y="11953"/>
                    <a:pt x="32517" y="12232"/>
                    <a:pt x="32784" y="12512"/>
                  </a:cubicBezTo>
                  <a:cubicBezTo>
                    <a:pt x="32917" y="12650"/>
                    <a:pt x="33047" y="12790"/>
                    <a:pt x="33175" y="12931"/>
                  </a:cubicBezTo>
                  <a:cubicBezTo>
                    <a:pt x="33297" y="13066"/>
                    <a:pt x="33422" y="13194"/>
                    <a:pt x="33566" y="13305"/>
                  </a:cubicBezTo>
                  <a:cubicBezTo>
                    <a:pt x="33878" y="13542"/>
                    <a:pt x="34200" y="13769"/>
                    <a:pt x="34526" y="13986"/>
                  </a:cubicBezTo>
                  <a:cubicBezTo>
                    <a:pt x="35199" y="14435"/>
                    <a:pt x="35882" y="14867"/>
                    <a:pt x="36547" y="15326"/>
                  </a:cubicBezTo>
                  <a:cubicBezTo>
                    <a:pt x="36706" y="15434"/>
                    <a:pt x="36861" y="15546"/>
                    <a:pt x="37025" y="15646"/>
                  </a:cubicBezTo>
                  <a:cubicBezTo>
                    <a:pt x="37198" y="15749"/>
                    <a:pt x="37378" y="15841"/>
                    <a:pt x="37559" y="15928"/>
                  </a:cubicBezTo>
                  <a:cubicBezTo>
                    <a:pt x="37727" y="16009"/>
                    <a:pt x="37899" y="16083"/>
                    <a:pt x="38070" y="16156"/>
                  </a:cubicBezTo>
                  <a:cubicBezTo>
                    <a:pt x="38239" y="16229"/>
                    <a:pt x="38409" y="16303"/>
                    <a:pt x="38581" y="16368"/>
                  </a:cubicBezTo>
                  <a:cubicBezTo>
                    <a:pt x="38717" y="16420"/>
                    <a:pt x="38857" y="16463"/>
                    <a:pt x="38998" y="16496"/>
                  </a:cubicBezTo>
                  <a:cubicBezTo>
                    <a:pt x="39023" y="16503"/>
                    <a:pt x="39050" y="16506"/>
                    <a:pt x="39075" y="16506"/>
                  </a:cubicBezTo>
                  <a:cubicBezTo>
                    <a:pt x="39078" y="16506"/>
                    <a:pt x="39080" y="16506"/>
                    <a:pt x="39083" y="16506"/>
                  </a:cubicBezTo>
                  <a:cubicBezTo>
                    <a:pt x="39212" y="16506"/>
                    <a:pt x="39326" y="16423"/>
                    <a:pt x="39363" y="16298"/>
                  </a:cubicBezTo>
                  <a:cubicBezTo>
                    <a:pt x="39408" y="16151"/>
                    <a:pt x="39322" y="15968"/>
                    <a:pt x="39165" y="15930"/>
                  </a:cubicBezTo>
                  <a:cubicBezTo>
                    <a:pt x="39039" y="15901"/>
                    <a:pt x="38915" y="15865"/>
                    <a:pt x="38792" y="15822"/>
                  </a:cubicBezTo>
                  <a:cubicBezTo>
                    <a:pt x="38372" y="15656"/>
                    <a:pt x="37954" y="15486"/>
                    <a:pt x="37554" y="15279"/>
                  </a:cubicBezTo>
                  <a:cubicBezTo>
                    <a:pt x="37279" y="15127"/>
                    <a:pt x="37021" y="14951"/>
                    <a:pt x="36758" y="14777"/>
                  </a:cubicBezTo>
                  <a:cubicBezTo>
                    <a:pt x="36493" y="14603"/>
                    <a:pt x="36231" y="14426"/>
                    <a:pt x="35966" y="14252"/>
                  </a:cubicBezTo>
                  <a:cubicBezTo>
                    <a:pt x="35404" y="13881"/>
                    <a:pt x="34838" y="13519"/>
                    <a:pt x="34293" y="13123"/>
                  </a:cubicBezTo>
                  <a:lnTo>
                    <a:pt x="34293" y="13123"/>
                  </a:lnTo>
                  <a:lnTo>
                    <a:pt x="34323" y="13147"/>
                  </a:lnTo>
                  <a:cubicBezTo>
                    <a:pt x="34144" y="13014"/>
                    <a:pt x="33962" y="12884"/>
                    <a:pt x="33799" y="12732"/>
                  </a:cubicBezTo>
                  <a:cubicBezTo>
                    <a:pt x="33701" y="12634"/>
                    <a:pt x="33609" y="12531"/>
                    <a:pt x="33513" y="12431"/>
                  </a:cubicBezTo>
                  <a:cubicBezTo>
                    <a:pt x="33247" y="12154"/>
                    <a:pt x="32978" y="11880"/>
                    <a:pt x="32710" y="11605"/>
                  </a:cubicBezTo>
                  <a:cubicBezTo>
                    <a:pt x="32447" y="11333"/>
                    <a:pt x="32185" y="11057"/>
                    <a:pt x="31919" y="10788"/>
                  </a:cubicBezTo>
                  <a:cubicBezTo>
                    <a:pt x="31646" y="10511"/>
                    <a:pt x="31372" y="10232"/>
                    <a:pt x="31088" y="9971"/>
                  </a:cubicBezTo>
                  <a:cubicBezTo>
                    <a:pt x="30793" y="9700"/>
                    <a:pt x="30491" y="9439"/>
                    <a:pt x="30203" y="9164"/>
                  </a:cubicBezTo>
                  <a:cubicBezTo>
                    <a:pt x="30049" y="9015"/>
                    <a:pt x="29897" y="8866"/>
                    <a:pt x="29750" y="8714"/>
                  </a:cubicBezTo>
                  <a:cubicBezTo>
                    <a:pt x="29484" y="8440"/>
                    <a:pt x="29245" y="8141"/>
                    <a:pt x="28992" y="7858"/>
                  </a:cubicBezTo>
                  <a:cubicBezTo>
                    <a:pt x="28740" y="7576"/>
                    <a:pt x="28483" y="7305"/>
                    <a:pt x="28214" y="7039"/>
                  </a:cubicBezTo>
                  <a:cubicBezTo>
                    <a:pt x="27936" y="6766"/>
                    <a:pt x="27667" y="6484"/>
                    <a:pt x="27390" y="6205"/>
                  </a:cubicBezTo>
                  <a:cubicBezTo>
                    <a:pt x="27114" y="5925"/>
                    <a:pt x="26834" y="5651"/>
                    <a:pt x="26582" y="5350"/>
                  </a:cubicBezTo>
                  <a:cubicBezTo>
                    <a:pt x="26524" y="5278"/>
                    <a:pt x="26467" y="5205"/>
                    <a:pt x="26411" y="5132"/>
                  </a:cubicBezTo>
                  <a:cubicBezTo>
                    <a:pt x="25921" y="4502"/>
                    <a:pt x="25428" y="3867"/>
                    <a:pt x="24839" y="3324"/>
                  </a:cubicBezTo>
                  <a:cubicBezTo>
                    <a:pt x="24553" y="3058"/>
                    <a:pt x="24240" y="2822"/>
                    <a:pt x="23904" y="2623"/>
                  </a:cubicBezTo>
                  <a:cubicBezTo>
                    <a:pt x="23567" y="2423"/>
                    <a:pt x="23212" y="2256"/>
                    <a:pt x="22867" y="2074"/>
                  </a:cubicBezTo>
                  <a:cubicBezTo>
                    <a:pt x="22522" y="1892"/>
                    <a:pt x="22172" y="1721"/>
                    <a:pt x="21816" y="1564"/>
                  </a:cubicBezTo>
                  <a:cubicBezTo>
                    <a:pt x="21465" y="1409"/>
                    <a:pt x="21110" y="1258"/>
                    <a:pt x="20751" y="1122"/>
                  </a:cubicBezTo>
                  <a:cubicBezTo>
                    <a:pt x="20379" y="981"/>
                    <a:pt x="20003" y="856"/>
                    <a:pt x="19627" y="731"/>
                  </a:cubicBezTo>
                  <a:cubicBezTo>
                    <a:pt x="19258" y="608"/>
                    <a:pt x="18889" y="487"/>
                    <a:pt x="18506" y="411"/>
                  </a:cubicBezTo>
                  <a:cubicBezTo>
                    <a:pt x="18123" y="334"/>
                    <a:pt x="17737" y="282"/>
                    <a:pt x="17352" y="220"/>
                  </a:cubicBezTo>
                  <a:cubicBezTo>
                    <a:pt x="16950" y="157"/>
                    <a:pt x="16549" y="96"/>
                    <a:pt x="16144" y="57"/>
                  </a:cubicBezTo>
                  <a:cubicBezTo>
                    <a:pt x="15948" y="38"/>
                    <a:pt x="15750" y="25"/>
                    <a:pt x="15552" y="16"/>
                  </a:cubicBezTo>
                  <a:cubicBezTo>
                    <a:pt x="15385" y="9"/>
                    <a:pt x="15217" y="1"/>
                    <a:pt x="150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4" name="Google Shape;14054;p25"/>
            <p:cNvSpPr/>
            <p:nvPr/>
          </p:nvSpPr>
          <p:spPr>
            <a:xfrm>
              <a:off x="3384598" y="1681495"/>
              <a:ext cx="45687" cy="1123256"/>
            </a:xfrm>
            <a:custGeom>
              <a:avLst/>
              <a:gdLst/>
              <a:ahLst/>
              <a:cxnLst/>
              <a:rect l="l" t="t" r="r" b="b"/>
              <a:pathLst>
                <a:path w="1358" h="33388" extrusionOk="0">
                  <a:moveTo>
                    <a:pt x="1198" y="0"/>
                  </a:moveTo>
                  <a:cubicBezTo>
                    <a:pt x="1198" y="0"/>
                    <a:pt x="1197" y="0"/>
                    <a:pt x="1196" y="0"/>
                  </a:cubicBezTo>
                  <a:cubicBezTo>
                    <a:pt x="1109" y="2"/>
                    <a:pt x="1039" y="73"/>
                    <a:pt x="1041" y="160"/>
                  </a:cubicBezTo>
                  <a:cubicBezTo>
                    <a:pt x="1030" y="478"/>
                    <a:pt x="1023" y="796"/>
                    <a:pt x="1015" y="1115"/>
                  </a:cubicBezTo>
                  <a:cubicBezTo>
                    <a:pt x="1007" y="1430"/>
                    <a:pt x="998" y="1743"/>
                    <a:pt x="988" y="2056"/>
                  </a:cubicBezTo>
                  <a:cubicBezTo>
                    <a:pt x="969" y="2687"/>
                    <a:pt x="950" y="3318"/>
                    <a:pt x="931" y="3948"/>
                  </a:cubicBezTo>
                  <a:cubicBezTo>
                    <a:pt x="887" y="5340"/>
                    <a:pt x="843" y="6731"/>
                    <a:pt x="800" y="8123"/>
                  </a:cubicBezTo>
                  <a:cubicBezTo>
                    <a:pt x="778" y="8832"/>
                    <a:pt x="759" y="9539"/>
                    <a:pt x="737" y="10248"/>
                  </a:cubicBezTo>
                  <a:cubicBezTo>
                    <a:pt x="716" y="10943"/>
                    <a:pt x="691" y="11638"/>
                    <a:pt x="670" y="12333"/>
                  </a:cubicBezTo>
                  <a:cubicBezTo>
                    <a:pt x="627" y="13752"/>
                    <a:pt x="591" y="15170"/>
                    <a:pt x="548" y="16588"/>
                  </a:cubicBezTo>
                  <a:cubicBezTo>
                    <a:pt x="504" y="18018"/>
                    <a:pt x="460" y="19447"/>
                    <a:pt x="412" y="20875"/>
                  </a:cubicBezTo>
                  <a:cubicBezTo>
                    <a:pt x="368" y="22278"/>
                    <a:pt x="324" y="23680"/>
                    <a:pt x="279" y="25083"/>
                  </a:cubicBezTo>
                  <a:cubicBezTo>
                    <a:pt x="235" y="26482"/>
                    <a:pt x="192" y="27881"/>
                    <a:pt x="146" y="29281"/>
                  </a:cubicBezTo>
                  <a:cubicBezTo>
                    <a:pt x="126" y="29963"/>
                    <a:pt x="104" y="30644"/>
                    <a:pt x="77" y="31324"/>
                  </a:cubicBezTo>
                  <a:cubicBezTo>
                    <a:pt x="64" y="31662"/>
                    <a:pt x="53" y="31999"/>
                    <a:pt x="42" y="32336"/>
                  </a:cubicBezTo>
                  <a:cubicBezTo>
                    <a:pt x="31" y="32632"/>
                    <a:pt x="15" y="32930"/>
                    <a:pt x="4" y="33226"/>
                  </a:cubicBezTo>
                  <a:cubicBezTo>
                    <a:pt x="1" y="33314"/>
                    <a:pt x="83" y="33387"/>
                    <a:pt x="168" y="33387"/>
                  </a:cubicBezTo>
                  <a:lnTo>
                    <a:pt x="172" y="33387"/>
                  </a:lnTo>
                  <a:cubicBezTo>
                    <a:pt x="260" y="33385"/>
                    <a:pt x="333" y="33311"/>
                    <a:pt x="333" y="33221"/>
                  </a:cubicBezTo>
                  <a:cubicBezTo>
                    <a:pt x="339" y="32956"/>
                    <a:pt x="341" y="32692"/>
                    <a:pt x="347" y="32426"/>
                  </a:cubicBezTo>
                  <a:cubicBezTo>
                    <a:pt x="355" y="32127"/>
                    <a:pt x="366" y="31826"/>
                    <a:pt x="374" y="31525"/>
                  </a:cubicBezTo>
                  <a:cubicBezTo>
                    <a:pt x="387" y="30911"/>
                    <a:pt x="403" y="30299"/>
                    <a:pt x="422" y="29684"/>
                  </a:cubicBezTo>
                  <a:cubicBezTo>
                    <a:pt x="464" y="28296"/>
                    <a:pt x="507" y="26908"/>
                    <a:pt x="552" y="25520"/>
                  </a:cubicBezTo>
                  <a:cubicBezTo>
                    <a:pt x="594" y="24119"/>
                    <a:pt x="637" y="22719"/>
                    <a:pt x="680" y="21318"/>
                  </a:cubicBezTo>
                  <a:cubicBezTo>
                    <a:pt x="722" y="19903"/>
                    <a:pt x="768" y="18493"/>
                    <a:pt x="810" y="17076"/>
                  </a:cubicBezTo>
                  <a:cubicBezTo>
                    <a:pt x="852" y="15659"/>
                    <a:pt x="905" y="14242"/>
                    <a:pt x="950" y="12827"/>
                  </a:cubicBezTo>
                  <a:cubicBezTo>
                    <a:pt x="974" y="12118"/>
                    <a:pt x="993" y="11412"/>
                    <a:pt x="1015" y="10701"/>
                  </a:cubicBezTo>
                  <a:cubicBezTo>
                    <a:pt x="1037" y="9992"/>
                    <a:pt x="1063" y="9283"/>
                    <a:pt x="1085" y="8572"/>
                  </a:cubicBezTo>
                  <a:cubicBezTo>
                    <a:pt x="1129" y="7163"/>
                    <a:pt x="1169" y="5756"/>
                    <a:pt x="1215" y="4347"/>
                  </a:cubicBezTo>
                  <a:cubicBezTo>
                    <a:pt x="1235" y="3652"/>
                    <a:pt x="1258" y="2957"/>
                    <a:pt x="1281" y="2262"/>
                  </a:cubicBezTo>
                  <a:cubicBezTo>
                    <a:pt x="1292" y="1903"/>
                    <a:pt x="1305" y="1545"/>
                    <a:pt x="1316" y="1186"/>
                  </a:cubicBezTo>
                  <a:cubicBezTo>
                    <a:pt x="1329" y="842"/>
                    <a:pt x="1345" y="499"/>
                    <a:pt x="1356" y="155"/>
                  </a:cubicBezTo>
                  <a:cubicBezTo>
                    <a:pt x="1357" y="71"/>
                    <a:pt x="1280" y="0"/>
                    <a:pt x="11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5" name="Google Shape;14055;p25"/>
            <p:cNvSpPr/>
            <p:nvPr/>
          </p:nvSpPr>
          <p:spPr>
            <a:xfrm>
              <a:off x="3400209" y="1680620"/>
              <a:ext cx="56015" cy="93358"/>
            </a:xfrm>
            <a:custGeom>
              <a:avLst/>
              <a:gdLst/>
              <a:ahLst/>
              <a:cxnLst/>
              <a:rect l="l" t="t" r="r" b="b"/>
              <a:pathLst>
                <a:path w="1665" h="2775" extrusionOk="0">
                  <a:moveTo>
                    <a:pt x="677" y="0"/>
                  </a:moveTo>
                  <a:cubicBezTo>
                    <a:pt x="606" y="0"/>
                    <a:pt x="534" y="48"/>
                    <a:pt x="520" y="121"/>
                  </a:cubicBezTo>
                  <a:cubicBezTo>
                    <a:pt x="505" y="196"/>
                    <a:pt x="485" y="270"/>
                    <a:pt x="467" y="343"/>
                  </a:cubicBezTo>
                  <a:cubicBezTo>
                    <a:pt x="448" y="424"/>
                    <a:pt x="431" y="504"/>
                    <a:pt x="414" y="583"/>
                  </a:cubicBezTo>
                  <a:cubicBezTo>
                    <a:pt x="379" y="731"/>
                    <a:pt x="353" y="883"/>
                    <a:pt x="327" y="1031"/>
                  </a:cubicBezTo>
                  <a:cubicBezTo>
                    <a:pt x="270" y="1342"/>
                    <a:pt x="213" y="1652"/>
                    <a:pt x="157" y="1962"/>
                  </a:cubicBezTo>
                  <a:cubicBezTo>
                    <a:pt x="124" y="2132"/>
                    <a:pt x="88" y="2301"/>
                    <a:pt x="48" y="2469"/>
                  </a:cubicBezTo>
                  <a:cubicBezTo>
                    <a:pt x="40" y="2507"/>
                    <a:pt x="31" y="2545"/>
                    <a:pt x="21" y="2583"/>
                  </a:cubicBezTo>
                  <a:cubicBezTo>
                    <a:pt x="0" y="2665"/>
                    <a:pt x="50" y="2747"/>
                    <a:pt x="132" y="2770"/>
                  </a:cubicBezTo>
                  <a:cubicBezTo>
                    <a:pt x="144" y="2773"/>
                    <a:pt x="157" y="2774"/>
                    <a:pt x="170" y="2774"/>
                  </a:cubicBezTo>
                  <a:cubicBezTo>
                    <a:pt x="171" y="2774"/>
                    <a:pt x="172" y="2774"/>
                    <a:pt x="173" y="2774"/>
                  </a:cubicBezTo>
                  <a:cubicBezTo>
                    <a:pt x="241" y="2774"/>
                    <a:pt x="302" y="2727"/>
                    <a:pt x="320" y="2662"/>
                  </a:cubicBezTo>
                  <a:cubicBezTo>
                    <a:pt x="347" y="2535"/>
                    <a:pt x="374" y="2410"/>
                    <a:pt x="403" y="2285"/>
                  </a:cubicBezTo>
                  <a:cubicBezTo>
                    <a:pt x="479" y="1946"/>
                    <a:pt x="559" y="1608"/>
                    <a:pt x="640" y="1270"/>
                  </a:cubicBezTo>
                  <a:cubicBezTo>
                    <a:pt x="678" y="1106"/>
                    <a:pt x="719" y="943"/>
                    <a:pt x="759" y="778"/>
                  </a:cubicBezTo>
                  <a:cubicBezTo>
                    <a:pt x="795" y="883"/>
                    <a:pt x="835" y="985"/>
                    <a:pt x="874" y="1088"/>
                  </a:cubicBezTo>
                  <a:cubicBezTo>
                    <a:pt x="955" y="1304"/>
                    <a:pt x="1042" y="1519"/>
                    <a:pt x="1124" y="1734"/>
                  </a:cubicBezTo>
                  <a:cubicBezTo>
                    <a:pt x="1154" y="1821"/>
                    <a:pt x="1185" y="1907"/>
                    <a:pt x="1211" y="1997"/>
                  </a:cubicBezTo>
                  <a:cubicBezTo>
                    <a:pt x="1238" y="2086"/>
                    <a:pt x="1262" y="2177"/>
                    <a:pt x="1286" y="2268"/>
                  </a:cubicBezTo>
                  <a:cubicBezTo>
                    <a:pt x="1310" y="2383"/>
                    <a:pt x="1332" y="2497"/>
                    <a:pt x="1349" y="2613"/>
                  </a:cubicBezTo>
                  <a:cubicBezTo>
                    <a:pt x="1361" y="2689"/>
                    <a:pt x="1426" y="2744"/>
                    <a:pt x="1500" y="2744"/>
                  </a:cubicBezTo>
                  <a:cubicBezTo>
                    <a:pt x="1508" y="2744"/>
                    <a:pt x="1516" y="2744"/>
                    <a:pt x="1523" y="2743"/>
                  </a:cubicBezTo>
                  <a:cubicBezTo>
                    <a:pt x="1606" y="2730"/>
                    <a:pt x="1664" y="2652"/>
                    <a:pt x="1651" y="2568"/>
                  </a:cubicBezTo>
                  <a:cubicBezTo>
                    <a:pt x="1599" y="2244"/>
                    <a:pt x="1514" y="1924"/>
                    <a:pt x="1400" y="1616"/>
                  </a:cubicBezTo>
                  <a:cubicBezTo>
                    <a:pt x="1287" y="1324"/>
                    <a:pt x="1175" y="1035"/>
                    <a:pt x="1067" y="742"/>
                  </a:cubicBezTo>
                  <a:cubicBezTo>
                    <a:pt x="1042" y="669"/>
                    <a:pt x="1017" y="598"/>
                    <a:pt x="993" y="523"/>
                  </a:cubicBezTo>
                  <a:cubicBezTo>
                    <a:pt x="976" y="471"/>
                    <a:pt x="958" y="420"/>
                    <a:pt x="942" y="368"/>
                  </a:cubicBezTo>
                  <a:cubicBezTo>
                    <a:pt x="923" y="302"/>
                    <a:pt x="901" y="237"/>
                    <a:pt x="873" y="173"/>
                  </a:cubicBezTo>
                  <a:cubicBezTo>
                    <a:pt x="863" y="153"/>
                    <a:pt x="849" y="134"/>
                    <a:pt x="833" y="118"/>
                  </a:cubicBezTo>
                  <a:cubicBezTo>
                    <a:pt x="816" y="63"/>
                    <a:pt x="771" y="20"/>
                    <a:pt x="716" y="6"/>
                  </a:cubicBezTo>
                  <a:cubicBezTo>
                    <a:pt x="703" y="2"/>
                    <a:pt x="690" y="0"/>
                    <a:pt x="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6" name="Google Shape;14056;p25"/>
            <p:cNvSpPr/>
            <p:nvPr/>
          </p:nvSpPr>
          <p:spPr>
            <a:xfrm>
              <a:off x="2733996" y="2295426"/>
              <a:ext cx="1382404" cy="20455"/>
            </a:xfrm>
            <a:custGeom>
              <a:avLst/>
              <a:gdLst/>
              <a:ahLst/>
              <a:cxnLst/>
              <a:rect l="l" t="t" r="r" b="b"/>
              <a:pathLst>
                <a:path w="41091" h="608" extrusionOk="0">
                  <a:moveTo>
                    <a:pt x="159" y="1"/>
                  </a:moveTo>
                  <a:cubicBezTo>
                    <a:pt x="71" y="2"/>
                    <a:pt x="1" y="75"/>
                    <a:pt x="2" y="162"/>
                  </a:cubicBezTo>
                  <a:cubicBezTo>
                    <a:pt x="4" y="248"/>
                    <a:pt x="74" y="318"/>
                    <a:pt x="159" y="318"/>
                  </a:cubicBezTo>
                  <a:cubicBezTo>
                    <a:pt x="160" y="318"/>
                    <a:pt x="161" y="318"/>
                    <a:pt x="162" y="317"/>
                  </a:cubicBezTo>
                  <a:lnTo>
                    <a:pt x="1020" y="317"/>
                  </a:lnTo>
                  <a:cubicBezTo>
                    <a:pt x="1372" y="317"/>
                    <a:pt x="1723" y="319"/>
                    <a:pt x="2075" y="321"/>
                  </a:cubicBezTo>
                  <a:cubicBezTo>
                    <a:pt x="2779" y="322"/>
                    <a:pt x="3483" y="324"/>
                    <a:pt x="4189" y="325"/>
                  </a:cubicBezTo>
                  <a:cubicBezTo>
                    <a:pt x="5977" y="333"/>
                    <a:pt x="7765" y="343"/>
                    <a:pt x="9554" y="355"/>
                  </a:cubicBezTo>
                  <a:cubicBezTo>
                    <a:pt x="11330" y="368"/>
                    <a:pt x="13106" y="381"/>
                    <a:pt x="14883" y="395"/>
                  </a:cubicBezTo>
                  <a:cubicBezTo>
                    <a:pt x="15759" y="401"/>
                    <a:pt x="16638" y="405"/>
                    <a:pt x="17515" y="411"/>
                  </a:cubicBezTo>
                  <a:cubicBezTo>
                    <a:pt x="18370" y="417"/>
                    <a:pt x="19226" y="424"/>
                    <a:pt x="20083" y="430"/>
                  </a:cubicBezTo>
                  <a:cubicBezTo>
                    <a:pt x="21873" y="443"/>
                    <a:pt x="23665" y="458"/>
                    <a:pt x="25458" y="476"/>
                  </a:cubicBezTo>
                  <a:lnTo>
                    <a:pt x="27977" y="500"/>
                  </a:lnTo>
                  <a:cubicBezTo>
                    <a:pt x="28873" y="509"/>
                    <a:pt x="29769" y="511"/>
                    <a:pt x="30665" y="517"/>
                  </a:cubicBezTo>
                  <a:cubicBezTo>
                    <a:pt x="32397" y="530"/>
                    <a:pt x="34128" y="542"/>
                    <a:pt x="35860" y="553"/>
                  </a:cubicBezTo>
                  <a:cubicBezTo>
                    <a:pt x="36712" y="560"/>
                    <a:pt x="37564" y="571"/>
                    <a:pt x="38417" y="576"/>
                  </a:cubicBezTo>
                  <a:cubicBezTo>
                    <a:pt x="38831" y="577"/>
                    <a:pt x="39248" y="580"/>
                    <a:pt x="39664" y="585"/>
                  </a:cubicBezTo>
                  <a:cubicBezTo>
                    <a:pt x="40088" y="590"/>
                    <a:pt x="40513" y="590"/>
                    <a:pt x="40937" y="607"/>
                  </a:cubicBezTo>
                  <a:lnTo>
                    <a:pt x="40943" y="606"/>
                  </a:lnTo>
                  <a:cubicBezTo>
                    <a:pt x="41024" y="606"/>
                    <a:pt x="41090" y="528"/>
                    <a:pt x="41089" y="449"/>
                  </a:cubicBezTo>
                  <a:cubicBezTo>
                    <a:pt x="41087" y="363"/>
                    <a:pt x="41018" y="295"/>
                    <a:pt x="40932" y="295"/>
                  </a:cubicBezTo>
                  <a:cubicBezTo>
                    <a:pt x="40749" y="300"/>
                    <a:pt x="40566" y="302"/>
                    <a:pt x="40383" y="302"/>
                  </a:cubicBezTo>
                  <a:cubicBezTo>
                    <a:pt x="40226" y="302"/>
                    <a:pt x="40068" y="301"/>
                    <a:pt x="39911" y="300"/>
                  </a:cubicBezTo>
                  <a:cubicBezTo>
                    <a:pt x="39569" y="299"/>
                    <a:pt x="39227" y="297"/>
                    <a:pt x="38885" y="295"/>
                  </a:cubicBezTo>
                  <a:cubicBezTo>
                    <a:pt x="38194" y="291"/>
                    <a:pt x="37502" y="286"/>
                    <a:pt x="36812" y="283"/>
                  </a:cubicBezTo>
                  <a:cubicBezTo>
                    <a:pt x="35952" y="276"/>
                    <a:pt x="35092" y="270"/>
                    <a:pt x="34233" y="265"/>
                  </a:cubicBezTo>
                  <a:cubicBezTo>
                    <a:pt x="33354" y="259"/>
                    <a:pt x="32476" y="246"/>
                    <a:pt x="31596" y="243"/>
                  </a:cubicBezTo>
                  <a:cubicBezTo>
                    <a:pt x="30733" y="238"/>
                    <a:pt x="29869" y="230"/>
                    <a:pt x="29006" y="224"/>
                  </a:cubicBezTo>
                  <a:cubicBezTo>
                    <a:pt x="28121" y="218"/>
                    <a:pt x="27238" y="213"/>
                    <a:pt x="26354" y="210"/>
                  </a:cubicBezTo>
                  <a:cubicBezTo>
                    <a:pt x="24599" y="205"/>
                    <a:pt x="22845" y="196"/>
                    <a:pt x="21091" y="181"/>
                  </a:cubicBezTo>
                  <a:cubicBezTo>
                    <a:pt x="19318" y="170"/>
                    <a:pt x="17545" y="156"/>
                    <a:pt x="15774" y="142"/>
                  </a:cubicBezTo>
                  <a:cubicBezTo>
                    <a:pt x="14006" y="131"/>
                    <a:pt x="12237" y="118"/>
                    <a:pt x="10471" y="105"/>
                  </a:cubicBezTo>
                  <a:cubicBezTo>
                    <a:pt x="8712" y="91"/>
                    <a:pt x="6955" y="77"/>
                    <a:pt x="5196" y="63"/>
                  </a:cubicBezTo>
                  <a:cubicBezTo>
                    <a:pt x="4313" y="55"/>
                    <a:pt x="3430" y="42"/>
                    <a:pt x="2546" y="33"/>
                  </a:cubicBezTo>
                  <a:cubicBezTo>
                    <a:pt x="2122" y="28"/>
                    <a:pt x="1696" y="23"/>
                    <a:pt x="1272" y="18"/>
                  </a:cubicBezTo>
                  <a:cubicBezTo>
                    <a:pt x="900" y="12"/>
                    <a:pt x="530" y="4"/>
                    <a:pt x="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7" name="Google Shape;14057;p25"/>
            <p:cNvSpPr/>
            <p:nvPr/>
          </p:nvSpPr>
          <p:spPr>
            <a:xfrm>
              <a:off x="4053671" y="2291019"/>
              <a:ext cx="78589" cy="50026"/>
            </a:xfrm>
            <a:custGeom>
              <a:avLst/>
              <a:gdLst/>
              <a:ahLst/>
              <a:cxnLst/>
              <a:rect l="l" t="t" r="r" b="b"/>
              <a:pathLst>
                <a:path w="2336" h="1487" extrusionOk="0">
                  <a:moveTo>
                    <a:pt x="177" y="1"/>
                  </a:moveTo>
                  <a:cubicBezTo>
                    <a:pt x="107" y="1"/>
                    <a:pt x="42" y="47"/>
                    <a:pt x="23" y="119"/>
                  </a:cubicBezTo>
                  <a:cubicBezTo>
                    <a:pt x="1" y="209"/>
                    <a:pt x="59" y="300"/>
                    <a:pt x="151" y="314"/>
                  </a:cubicBezTo>
                  <a:cubicBezTo>
                    <a:pt x="159" y="317"/>
                    <a:pt x="167" y="319"/>
                    <a:pt x="176" y="320"/>
                  </a:cubicBezTo>
                  <a:cubicBezTo>
                    <a:pt x="504" y="398"/>
                    <a:pt x="830" y="488"/>
                    <a:pt x="1151" y="588"/>
                  </a:cubicBezTo>
                  <a:cubicBezTo>
                    <a:pt x="1305" y="637"/>
                    <a:pt x="1459" y="684"/>
                    <a:pt x="1612" y="732"/>
                  </a:cubicBezTo>
                  <a:lnTo>
                    <a:pt x="1707" y="760"/>
                  </a:lnTo>
                  <a:cubicBezTo>
                    <a:pt x="1565" y="809"/>
                    <a:pt x="1424" y="858"/>
                    <a:pt x="1283" y="911"/>
                  </a:cubicBezTo>
                  <a:cubicBezTo>
                    <a:pt x="1038" y="999"/>
                    <a:pt x="789" y="1082"/>
                    <a:pt x="550" y="1188"/>
                  </a:cubicBezTo>
                  <a:cubicBezTo>
                    <a:pt x="472" y="1223"/>
                    <a:pt x="436" y="1313"/>
                    <a:pt x="468" y="1392"/>
                  </a:cubicBezTo>
                  <a:cubicBezTo>
                    <a:pt x="495" y="1449"/>
                    <a:pt x="550" y="1487"/>
                    <a:pt x="613" y="1487"/>
                  </a:cubicBezTo>
                  <a:cubicBezTo>
                    <a:pt x="634" y="1487"/>
                    <a:pt x="653" y="1484"/>
                    <a:pt x="672" y="1474"/>
                  </a:cubicBezTo>
                  <a:cubicBezTo>
                    <a:pt x="920" y="1356"/>
                    <a:pt x="1183" y="1267"/>
                    <a:pt x="1441" y="1174"/>
                  </a:cubicBezTo>
                  <a:lnTo>
                    <a:pt x="1441" y="1174"/>
                  </a:lnTo>
                  <a:lnTo>
                    <a:pt x="1424" y="1180"/>
                  </a:lnTo>
                  <a:cubicBezTo>
                    <a:pt x="1552" y="1134"/>
                    <a:pt x="1680" y="1090"/>
                    <a:pt x="1810" y="1047"/>
                  </a:cubicBezTo>
                  <a:cubicBezTo>
                    <a:pt x="1864" y="1029"/>
                    <a:pt x="1918" y="1012"/>
                    <a:pt x="1973" y="996"/>
                  </a:cubicBezTo>
                  <a:cubicBezTo>
                    <a:pt x="2008" y="985"/>
                    <a:pt x="2043" y="974"/>
                    <a:pt x="2078" y="963"/>
                  </a:cubicBezTo>
                  <a:cubicBezTo>
                    <a:pt x="2133" y="946"/>
                    <a:pt x="2188" y="920"/>
                    <a:pt x="2237" y="889"/>
                  </a:cubicBezTo>
                  <a:cubicBezTo>
                    <a:pt x="2312" y="844"/>
                    <a:pt x="2336" y="748"/>
                    <a:pt x="2294" y="673"/>
                  </a:cubicBezTo>
                  <a:cubicBezTo>
                    <a:pt x="2279" y="642"/>
                    <a:pt x="2253" y="615"/>
                    <a:pt x="2223" y="596"/>
                  </a:cubicBezTo>
                  <a:cubicBezTo>
                    <a:pt x="2193" y="581"/>
                    <a:pt x="2161" y="570"/>
                    <a:pt x="2130" y="564"/>
                  </a:cubicBezTo>
                  <a:cubicBezTo>
                    <a:pt x="1816" y="482"/>
                    <a:pt x="1508" y="387"/>
                    <a:pt x="1199" y="289"/>
                  </a:cubicBezTo>
                  <a:cubicBezTo>
                    <a:pt x="1030" y="235"/>
                    <a:pt x="860" y="183"/>
                    <a:pt x="688" y="133"/>
                  </a:cubicBezTo>
                  <a:cubicBezTo>
                    <a:pt x="536" y="91"/>
                    <a:pt x="382" y="53"/>
                    <a:pt x="230" y="10"/>
                  </a:cubicBezTo>
                  <a:cubicBezTo>
                    <a:pt x="213" y="4"/>
                    <a:pt x="194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8" name="Google Shape;14058;p25"/>
            <p:cNvSpPr/>
            <p:nvPr/>
          </p:nvSpPr>
          <p:spPr>
            <a:xfrm>
              <a:off x="3721877" y="1772905"/>
              <a:ext cx="49454" cy="106781"/>
            </a:xfrm>
            <a:custGeom>
              <a:avLst/>
              <a:gdLst/>
              <a:ahLst/>
              <a:cxnLst/>
              <a:rect l="l" t="t" r="r" b="b"/>
              <a:pathLst>
                <a:path w="1470" h="3174" extrusionOk="0">
                  <a:moveTo>
                    <a:pt x="160" y="0"/>
                  </a:moveTo>
                  <a:cubicBezTo>
                    <a:pt x="72" y="0"/>
                    <a:pt x="1" y="71"/>
                    <a:pt x="1" y="161"/>
                  </a:cubicBezTo>
                  <a:cubicBezTo>
                    <a:pt x="2" y="196"/>
                    <a:pt x="9" y="231"/>
                    <a:pt x="21" y="262"/>
                  </a:cubicBezTo>
                  <a:cubicBezTo>
                    <a:pt x="29" y="283"/>
                    <a:pt x="39" y="304"/>
                    <a:pt x="48" y="324"/>
                  </a:cubicBezTo>
                  <a:cubicBezTo>
                    <a:pt x="62" y="354"/>
                    <a:pt x="78" y="384"/>
                    <a:pt x="92" y="414"/>
                  </a:cubicBezTo>
                  <a:cubicBezTo>
                    <a:pt x="118" y="463"/>
                    <a:pt x="142" y="511"/>
                    <a:pt x="168" y="560"/>
                  </a:cubicBezTo>
                  <a:cubicBezTo>
                    <a:pt x="232" y="674"/>
                    <a:pt x="295" y="785"/>
                    <a:pt x="362" y="896"/>
                  </a:cubicBezTo>
                  <a:cubicBezTo>
                    <a:pt x="423" y="1002"/>
                    <a:pt x="487" y="1108"/>
                    <a:pt x="548" y="1215"/>
                  </a:cubicBezTo>
                  <a:cubicBezTo>
                    <a:pt x="599" y="1302"/>
                    <a:pt x="647" y="1393"/>
                    <a:pt x="694" y="1483"/>
                  </a:cubicBezTo>
                  <a:cubicBezTo>
                    <a:pt x="748" y="1600"/>
                    <a:pt x="803" y="1717"/>
                    <a:pt x="852" y="1836"/>
                  </a:cubicBezTo>
                  <a:cubicBezTo>
                    <a:pt x="879" y="1906"/>
                    <a:pt x="909" y="1974"/>
                    <a:pt x="935" y="2043"/>
                  </a:cubicBezTo>
                  <a:cubicBezTo>
                    <a:pt x="957" y="2103"/>
                    <a:pt x="977" y="2164"/>
                    <a:pt x="1000" y="2224"/>
                  </a:cubicBezTo>
                  <a:cubicBezTo>
                    <a:pt x="1017" y="2287"/>
                    <a:pt x="1036" y="2349"/>
                    <a:pt x="1050" y="2412"/>
                  </a:cubicBezTo>
                  <a:cubicBezTo>
                    <a:pt x="1064" y="2471"/>
                    <a:pt x="1077" y="2529"/>
                    <a:pt x="1090" y="2588"/>
                  </a:cubicBezTo>
                  <a:lnTo>
                    <a:pt x="1085" y="2570"/>
                  </a:lnTo>
                  <a:lnTo>
                    <a:pt x="1085" y="2570"/>
                  </a:lnTo>
                  <a:cubicBezTo>
                    <a:pt x="1115" y="2713"/>
                    <a:pt x="1139" y="2857"/>
                    <a:pt x="1153" y="3001"/>
                  </a:cubicBezTo>
                  <a:lnTo>
                    <a:pt x="1153" y="2993"/>
                  </a:lnTo>
                  <a:cubicBezTo>
                    <a:pt x="1155" y="3004"/>
                    <a:pt x="1156" y="3015"/>
                    <a:pt x="1156" y="3025"/>
                  </a:cubicBezTo>
                  <a:cubicBezTo>
                    <a:pt x="1158" y="3071"/>
                    <a:pt x="1180" y="3115"/>
                    <a:pt x="1215" y="3143"/>
                  </a:cubicBezTo>
                  <a:cubicBezTo>
                    <a:pt x="1242" y="3162"/>
                    <a:pt x="1275" y="3173"/>
                    <a:pt x="1308" y="3173"/>
                  </a:cubicBezTo>
                  <a:cubicBezTo>
                    <a:pt x="1316" y="3172"/>
                    <a:pt x="1324" y="3172"/>
                    <a:pt x="1330" y="3172"/>
                  </a:cubicBezTo>
                  <a:cubicBezTo>
                    <a:pt x="1413" y="3158"/>
                    <a:pt x="1470" y="3082"/>
                    <a:pt x="1459" y="2999"/>
                  </a:cubicBezTo>
                  <a:cubicBezTo>
                    <a:pt x="1436" y="2839"/>
                    <a:pt x="1403" y="2683"/>
                    <a:pt x="1368" y="2524"/>
                  </a:cubicBezTo>
                  <a:cubicBezTo>
                    <a:pt x="1356" y="2461"/>
                    <a:pt x="1343" y="2398"/>
                    <a:pt x="1326" y="2335"/>
                  </a:cubicBezTo>
                  <a:cubicBezTo>
                    <a:pt x="1308" y="2270"/>
                    <a:pt x="1294" y="2203"/>
                    <a:pt x="1272" y="2140"/>
                  </a:cubicBezTo>
                  <a:cubicBezTo>
                    <a:pt x="1246" y="2065"/>
                    <a:pt x="1221" y="1989"/>
                    <a:pt x="1193" y="1915"/>
                  </a:cubicBezTo>
                  <a:lnTo>
                    <a:pt x="1132" y="1761"/>
                  </a:lnTo>
                  <a:cubicBezTo>
                    <a:pt x="1118" y="1730"/>
                    <a:pt x="1107" y="1695"/>
                    <a:pt x="1093" y="1663"/>
                  </a:cubicBezTo>
                  <a:cubicBezTo>
                    <a:pt x="1053" y="1578"/>
                    <a:pt x="1015" y="1492"/>
                    <a:pt x="977" y="1407"/>
                  </a:cubicBezTo>
                  <a:cubicBezTo>
                    <a:pt x="946" y="1336"/>
                    <a:pt x="909" y="1269"/>
                    <a:pt x="873" y="1199"/>
                  </a:cubicBezTo>
                  <a:cubicBezTo>
                    <a:pt x="803" y="1065"/>
                    <a:pt x="729" y="932"/>
                    <a:pt x="653" y="801"/>
                  </a:cubicBezTo>
                  <a:cubicBezTo>
                    <a:pt x="567" y="652"/>
                    <a:pt x="487" y="505"/>
                    <a:pt x="407" y="353"/>
                  </a:cubicBezTo>
                  <a:cubicBezTo>
                    <a:pt x="379" y="294"/>
                    <a:pt x="351" y="235"/>
                    <a:pt x="325" y="175"/>
                  </a:cubicBezTo>
                  <a:cubicBezTo>
                    <a:pt x="332" y="114"/>
                    <a:pt x="300" y="53"/>
                    <a:pt x="246" y="22"/>
                  </a:cubicBezTo>
                  <a:cubicBezTo>
                    <a:pt x="225" y="11"/>
                    <a:pt x="202" y="4"/>
                    <a:pt x="180" y="1"/>
                  </a:cubicBezTo>
                  <a:cubicBezTo>
                    <a:pt x="173" y="0"/>
                    <a:pt x="167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59" name="Google Shape;14059;p25"/>
            <p:cNvSpPr/>
            <p:nvPr/>
          </p:nvSpPr>
          <p:spPr>
            <a:xfrm>
              <a:off x="3712120" y="1776640"/>
              <a:ext cx="84073" cy="97563"/>
            </a:xfrm>
            <a:custGeom>
              <a:avLst/>
              <a:gdLst/>
              <a:ahLst/>
              <a:cxnLst/>
              <a:rect l="l" t="t" r="r" b="b"/>
              <a:pathLst>
                <a:path w="2499" h="2900" extrusionOk="0">
                  <a:moveTo>
                    <a:pt x="2250" y="1"/>
                  </a:moveTo>
                  <a:cubicBezTo>
                    <a:pt x="2240" y="1"/>
                    <a:pt x="2230" y="1"/>
                    <a:pt x="2220" y="3"/>
                  </a:cubicBezTo>
                  <a:cubicBezTo>
                    <a:pt x="2110" y="18"/>
                    <a:pt x="2015" y="88"/>
                    <a:pt x="1937" y="164"/>
                  </a:cubicBezTo>
                  <a:cubicBezTo>
                    <a:pt x="1806" y="291"/>
                    <a:pt x="1695" y="436"/>
                    <a:pt x="1582" y="580"/>
                  </a:cubicBezTo>
                  <a:cubicBezTo>
                    <a:pt x="1465" y="731"/>
                    <a:pt x="1351" y="883"/>
                    <a:pt x="1237" y="1036"/>
                  </a:cubicBezTo>
                  <a:cubicBezTo>
                    <a:pt x="1044" y="1297"/>
                    <a:pt x="851" y="1560"/>
                    <a:pt x="658" y="1825"/>
                  </a:cubicBezTo>
                  <a:cubicBezTo>
                    <a:pt x="557" y="1961"/>
                    <a:pt x="457" y="2100"/>
                    <a:pt x="357" y="2238"/>
                  </a:cubicBezTo>
                  <a:cubicBezTo>
                    <a:pt x="256" y="2377"/>
                    <a:pt x="153" y="2513"/>
                    <a:pt x="55" y="2654"/>
                  </a:cubicBezTo>
                  <a:cubicBezTo>
                    <a:pt x="1" y="2727"/>
                    <a:pt x="22" y="2833"/>
                    <a:pt x="101" y="2879"/>
                  </a:cubicBezTo>
                  <a:cubicBezTo>
                    <a:pt x="123" y="2893"/>
                    <a:pt x="148" y="2899"/>
                    <a:pt x="175" y="2899"/>
                  </a:cubicBezTo>
                  <a:cubicBezTo>
                    <a:pt x="231" y="2899"/>
                    <a:pt x="281" y="2871"/>
                    <a:pt x="310" y="2823"/>
                  </a:cubicBezTo>
                  <a:cubicBezTo>
                    <a:pt x="340" y="2774"/>
                    <a:pt x="371" y="2727"/>
                    <a:pt x="403" y="2678"/>
                  </a:cubicBezTo>
                  <a:cubicBezTo>
                    <a:pt x="406" y="2675"/>
                    <a:pt x="408" y="2670"/>
                    <a:pt x="411" y="2667"/>
                  </a:cubicBezTo>
                  <a:lnTo>
                    <a:pt x="411" y="2667"/>
                  </a:lnTo>
                  <a:lnTo>
                    <a:pt x="408" y="2671"/>
                  </a:lnTo>
                  <a:cubicBezTo>
                    <a:pt x="517" y="2510"/>
                    <a:pt x="628" y="2349"/>
                    <a:pt x="743" y="2190"/>
                  </a:cubicBezTo>
                  <a:cubicBezTo>
                    <a:pt x="938" y="1924"/>
                    <a:pt x="1133" y="1658"/>
                    <a:pt x="1332" y="1396"/>
                  </a:cubicBezTo>
                  <a:cubicBezTo>
                    <a:pt x="1438" y="1258"/>
                    <a:pt x="1543" y="1119"/>
                    <a:pt x="1649" y="981"/>
                  </a:cubicBezTo>
                  <a:cubicBezTo>
                    <a:pt x="1769" y="827"/>
                    <a:pt x="1889" y="674"/>
                    <a:pt x="2016" y="525"/>
                  </a:cubicBezTo>
                  <a:cubicBezTo>
                    <a:pt x="2064" y="473"/>
                    <a:pt x="2113" y="422"/>
                    <a:pt x="2166" y="373"/>
                  </a:cubicBezTo>
                  <a:cubicBezTo>
                    <a:pt x="2182" y="359"/>
                    <a:pt x="2198" y="346"/>
                    <a:pt x="2216" y="333"/>
                  </a:cubicBezTo>
                  <a:cubicBezTo>
                    <a:pt x="2220" y="330"/>
                    <a:pt x="2227" y="327"/>
                    <a:pt x="2231" y="324"/>
                  </a:cubicBezTo>
                  <a:cubicBezTo>
                    <a:pt x="2258" y="341"/>
                    <a:pt x="2288" y="349"/>
                    <a:pt x="2318" y="349"/>
                  </a:cubicBezTo>
                  <a:cubicBezTo>
                    <a:pt x="2353" y="349"/>
                    <a:pt x="2389" y="338"/>
                    <a:pt x="2418" y="316"/>
                  </a:cubicBezTo>
                  <a:cubicBezTo>
                    <a:pt x="2486" y="262"/>
                    <a:pt x="2499" y="162"/>
                    <a:pt x="2447" y="93"/>
                  </a:cubicBezTo>
                  <a:cubicBezTo>
                    <a:pt x="2404" y="34"/>
                    <a:pt x="2323" y="1"/>
                    <a:pt x="2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0" name="Google Shape;14060;p25"/>
            <p:cNvSpPr/>
            <p:nvPr/>
          </p:nvSpPr>
          <p:spPr>
            <a:xfrm>
              <a:off x="3773486" y="1814119"/>
              <a:ext cx="13558" cy="16788"/>
            </a:xfrm>
            <a:custGeom>
              <a:avLst/>
              <a:gdLst/>
              <a:ahLst/>
              <a:cxnLst/>
              <a:rect l="l" t="t" r="r" b="b"/>
              <a:pathLst>
                <a:path w="403" h="499" extrusionOk="0">
                  <a:moveTo>
                    <a:pt x="213" y="1"/>
                  </a:moveTo>
                  <a:cubicBezTo>
                    <a:pt x="135" y="1"/>
                    <a:pt x="65" y="54"/>
                    <a:pt x="45" y="131"/>
                  </a:cubicBezTo>
                  <a:cubicBezTo>
                    <a:pt x="37" y="164"/>
                    <a:pt x="24" y="195"/>
                    <a:pt x="16" y="228"/>
                  </a:cubicBezTo>
                  <a:cubicBezTo>
                    <a:pt x="8" y="261"/>
                    <a:pt x="5" y="294"/>
                    <a:pt x="4" y="329"/>
                  </a:cubicBezTo>
                  <a:cubicBezTo>
                    <a:pt x="1" y="421"/>
                    <a:pt x="86" y="498"/>
                    <a:pt x="175" y="498"/>
                  </a:cubicBezTo>
                  <a:lnTo>
                    <a:pt x="178" y="498"/>
                  </a:lnTo>
                  <a:cubicBezTo>
                    <a:pt x="274" y="497"/>
                    <a:pt x="341" y="419"/>
                    <a:pt x="346" y="326"/>
                  </a:cubicBezTo>
                  <a:lnTo>
                    <a:pt x="346" y="321"/>
                  </a:lnTo>
                  <a:cubicBezTo>
                    <a:pt x="355" y="286"/>
                    <a:pt x="368" y="253"/>
                    <a:pt x="377" y="218"/>
                  </a:cubicBezTo>
                  <a:cubicBezTo>
                    <a:pt x="403" y="125"/>
                    <a:pt x="347" y="30"/>
                    <a:pt x="255" y="6"/>
                  </a:cubicBezTo>
                  <a:cubicBezTo>
                    <a:pt x="241" y="3"/>
                    <a:pt x="227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1" name="Google Shape;14061;p25"/>
            <p:cNvSpPr/>
            <p:nvPr/>
          </p:nvSpPr>
          <p:spPr>
            <a:xfrm>
              <a:off x="3777692" y="1812706"/>
              <a:ext cx="70447" cy="14937"/>
            </a:xfrm>
            <a:custGeom>
              <a:avLst/>
              <a:gdLst/>
              <a:ahLst/>
              <a:cxnLst/>
              <a:rect l="l" t="t" r="r" b="b"/>
              <a:pathLst>
                <a:path w="2094" h="444" extrusionOk="0">
                  <a:moveTo>
                    <a:pt x="1927" y="1"/>
                  </a:moveTo>
                  <a:cubicBezTo>
                    <a:pt x="1921" y="1"/>
                    <a:pt x="1914" y="1"/>
                    <a:pt x="1907" y="2"/>
                  </a:cubicBezTo>
                  <a:cubicBezTo>
                    <a:pt x="1755" y="18"/>
                    <a:pt x="1603" y="50"/>
                    <a:pt x="1452" y="75"/>
                  </a:cubicBezTo>
                  <a:cubicBezTo>
                    <a:pt x="1310" y="99"/>
                    <a:pt x="1167" y="116"/>
                    <a:pt x="1023" y="130"/>
                  </a:cubicBezTo>
                  <a:cubicBezTo>
                    <a:pt x="949" y="135"/>
                    <a:pt x="874" y="140"/>
                    <a:pt x="800" y="142"/>
                  </a:cubicBezTo>
                  <a:cubicBezTo>
                    <a:pt x="779" y="142"/>
                    <a:pt x="758" y="142"/>
                    <a:pt x="737" y="142"/>
                  </a:cubicBezTo>
                  <a:cubicBezTo>
                    <a:pt x="679" y="142"/>
                    <a:pt x="622" y="141"/>
                    <a:pt x="564" y="138"/>
                  </a:cubicBezTo>
                  <a:cubicBezTo>
                    <a:pt x="463" y="130"/>
                    <a:pt x="362" y="123"/>
                    <a:pt x="260" y="108"/>
                  </a:cubicBezTo>
                  <a:cubicBezTo>
                    <a:pt x="252" y="105"/>
                    <a:pt x="243" y="104"/>
                    <a:pt x="233" y="102"/>
                  </a:cubicBezTo>
                  <a:cubicBezTo>
                    <a:pt x="215" y="95"/>
                    <a:pt x="196" y="92"/>
                    <a:pt x="177" y="92"/>
                  </a:cubicBezTo>
                  <a:cubicBezTo>
                    <a:pt x="107" y="92"/>
                    <a:pt x="43" y="138"/>
                    <a:pt x="24" y="210"/>
                  </a:cubicBezTo>
                  <a:cubicBezTo>
                    <a:pt x="1" y="301"/>
                    <a:pt x="61" y="393"/>
                    <a:pt x="154" y="406"/>
                  </a:cubicBezTo>
                  <a:cubicBezTo>
                    <a:pt x="183" y="414"/>
                    <a:pt x="211" y="420"/>
                    <a:pt x="238" y="428"/>
                  </a:cubicBezTo>
                  <a:cubicBezTo>
                    <a:pt x="251" y="431"/>
                    <a:pt x="264" y="433"/>
                    <a:pt x="277" y="433"/>
                  </a:cubicBezTo>
                  <a:cubicBezTo>
                    <a:pt x="292" y="433"/>
                    <a:pt x="306" y="431"/>
                    <a:pt x="320" y="426"/>
                  </a:cubicBezTo>
                  <a:lnTo>
                    <a:pt x="355" y="430"/>
                  </a:lnTo>
                  <a:cubicBezTo>
                    <a:pt x="419" y="434"/>
                    <a:pt x="483" y="438"/>
                    <a:pt x="547" y="441"/>
                  </a:cubicBezTo>
                  <a:lnTo>
                    <a:pt x="544" y="441"/>
                  </a:lnTo>
                  <a:cubicBezTo>
                    <a:pt x="586" y="442"/>
                    <a:pt x="629" y="444"/>
                    <a:pt x="673" y="444"/>
                  </a:cubicBezTo>
                  <a:cubicBezTo>
                    <a:pt x="743" y="444"/>
                    <a:pt x="813" y="442"/>
                    <a:pt x="881" y="438"/>
                  </a:cubicBezTo>
                  <a:cubicBezTo>
                    <a:pt x="999" y="430"/>
                    <a:pt x="1118" y="422"/>
                    <a:pt x="1235" y="406"/>
                  </a:cubicBezTo>
                  <a:cubicBezTo>
                    <a:pt x="1474" y="374"/>
                    <a:pt x="1712" y="327"/>
                    <a:pt x="1951" y="308"/>
                  </a:cubicBezTo>
                  <a:cubicBezTo>
                    <a:pt x="2035" y="300"/>
                    <a:pt x="2093" y="211"/>
                    <a:pt x="2082" y="132"/>
                  </a:cubicBezTo>
                  <a:cubicBezTo>
                    <a:pt x="2069" y="55"/>
                    <a:pt x="2003" y="1"/>
                    <a:pt x="1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2" name="Google Shape;14062;p25"/>
            <p:cNvSpPr/>
            <p:nvPr/>
          </p:nvSpPr>
          <p:spPr>
            <a:xfrm>
              <a:off x="3780349" y="1836828"/>
              <a:ext cx="56385" cy="12179"/>
            </a:xfrm>
            <a:custGeom>
              <a:avLst/>
              <a:gdLst/>
              <a:ahLst/>
              <a:cxnLst/>
              <a:rect l="l" t="t" r="r" b="b"/>
              <a:pathLst>
                <a:path w="1676" h="362" extrusionOk="0">
                  <a:moveTo>
                    <a:pt x="192" y="1"/>
                  </a:moveTo>
                  <a:cubicBezTo>
                    <a:pt x="189" y="1"/>
                    <a:pt x="187" y="1"/>
                    <a:pt x="184" y="1"/>
                  </a:cubicBezTo>
                  <a:cubicBezTo>
                    <a:pt x="173" y="1"/>
                    <a:pt x="162" y="2"/>
                    <a:pt x="151" y="4"/>
                  </a:cubicBezTo>
                  <a:cubicBezTo>
                    <a:pt x="88" y="13"/>
                    <a:pt x="37" y="59"/>
                    <a:pt x="21" y="119"/>
                  </a:cubicBezTo>
                  <a:cubicBezTo>
                    <a:pt x="20" y="123"/>
                    <a:pt x="20" y="124"/>
                    <a:pt x="20" y="126"/>
                  </a:cubicBezTo>
                  <a:cubicBezTo>
                    <a:pt x="1" y="207"/>
                    <a:pt x="47" y="298"/>
                    <a:pt x="132" y="317"/>
                  </a:cubicBezTo>
                  <a:cubicBezTo>
                    <a:pt x="212" y="332"/>
                    <a:pt x="292" y="340"/>
                    <a:pt x="373" y="340"/>
                  </a:cubicBezTo>
                  <a:cubicBezTo>
                    <a:pt x="380" y="340"/>
                    <a:pt x="388" y="340"/>
                    <a:pt x="395" y="340"/>
                  </a:cubicBezTo>
                  <a:cubicBezTo>
                    <a:pt x="447" y="341"/>
                    <a:pt x="501" y="341"/>
                    <a:pt x="555" y="341"/>
                  </a:cubicBezTo>
                  <a:cubicBezTo>
                    <a:pt x="653" y="343"/>
                    <a:pt x="750" y="343"/>
                    <a:pt x="848" y="343"/>
                  </a:cubicBezTo>
                  <a:cubicBezTo>
                    <a:pt x="1074" y="346"/>
                    <a:pt x="1300" y="352"/>
                    <a:pt x="1527" y="360"/>
                  </a:cubicBezTo>
                  <a:lnTo>
                    <a:pt x="1532" y="362"/>
                  </a:lnTo>
                  <a:cubicBezTo>
                    <a:pt x="1612" y="362"/>
                    <a:pt x="1676" y="286"/>
                    <a:pt x="1676" y="208"/>
                  </a:cubicBezTo>
                  <a:cubicBezTo>
                    <a:pt x="1674" y="124"/>
                    <a:pt x="1604" y="64"/>
                    <a:pt x="1522" y="61"/>
                  </a:cubicBezTo>
                  <a:cubicBezTo>
                    <a:pt x="1310" y="53"/>
                    <a:pt x="1096" y="45"/>
                    <a:pt x="883" y="42"/>
                  </a:cubicBezTo>
                  <a:cubicBezTo>
                    <a:pt x="693" y="39"/>
                    <a:pt x="503" y="36"/>
                    <a:pt x="313" y="26"/>
                  </a:cubicBezTo>
                  <a:cubicBezTo>
                    <a:pt x="298" y="26"/>
                    <a:pt x="284" y="25"/>
                    <a:pt x="270" y="23"/>
                  </a:cubicBezTo>
                  <a:cubicBezTo>
                    <a:pt x="247" y="8"/>
                    <a:pt x="219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3" name="Google Shape;14063;p25"/>
            <p:cNvSpPr/>
            <p:nvPr/>
          </p:nvSpPr>
          <p:spPr>
            <a:xfrm>
              <a:off x="3861263" y="1775496"/>
              <a:ext cx="73105" cy="96419"/>
            </a:xfrm>
            <a:custGeom>
              <a:avLst/>
              <a:gdLst/>
              <a:ahLst/>
              <a:cxnLst/>
              <a:rect l="l" t="t" r="r" b="b"/>
              <a:pathLst>
                <a:path w="2173" h="2866" extrusionOk="0">
                  <a:moveTo>
                    <a:pt x="1841" y="478"/>
                  </a:moveTo>
                  <a:cubicBezTo>
                    <a:pt x="1841" y="480"/>
                    <a:pt x="1842" y="482"/>
                    <a:pt x="1843" y="485"/>
                  </a:cubicBezTo>
                  <a:lnTo>
                    <a:pt x="1843" y="485"/>
                  </a:lnTo>
                  <a:cubicBezTo>
                    <a:pt x="1842" y="482"/>
                    <a:pt x="1842" y="480"/>
                    <a:pt x="1841" y="478"/>
                  </a:cubicBezTo>
                  <a:close/>
                  <a:moveTo>
                    <a:pt x="364" y="2427"/>
                  </a:moveTo>
                  <a:lnTo>
                    <a:pt x="364" y="2427"/>
                  </a:lnTo>
                  <a:lnTo>
                    <a:pt x="371" y="2430"/>
                  </a:lnTo>
                  <a:cubicBezTo>
                    <a:pt x="368" y="2429"/>
                    <a:pt x="366" y="2428"/>
                    <a:pt x="364" y="2427"/>
                  </a:cubicBezTo>
                  <a:close/>
                  <a:moveTo>
                    <a:pt x="1639" y="310"/>
                  </a:moveTo>
                  <a:cubicBezTo>
                    <a:pt x="1648" y="310"/>
                    <a:pt x="1658" y="312"/>
                    <a:pt x="1666" y="314"/>
                  </a:cubicBezTo>
                  <a:cubicBezTo>
                    <a:pt x="1680" y="317"/>
                    <a:pt x="1694" y="320"/>
                    <a:pt x="1707" y="323"/>
                  </a:cubicBezTo>
                  <a:cubicBezTo>
                    <a:pt x="1716" y="328"/>
                    <a:pt x="1729" y="333"/>
                    <a:pt x="1735" y="336"/>
                  </a:cubicBezTo>
                  <a:cubicBezTo>
                    <a:pt x="1743" y="339"/>
                    <a:pt x="1750" y="342"/>
                    <a:pt x="1756" y="347"/>
                  </a:cubicBezTo>
                  <a:lnTo>
                    <a:pt x="1769" y="356"/>
                  </a:lnTo>
                  <a:cubicBezTo>
                    <a:pt x="1780" y="366"/>
                    <a:pt x="1789" y="377"/>
                    <a:pt x="1799" y="388"/>
                  </a:cubicBezTo>
                  <a:cubicBezTo>
                    <a:pt x="1803" y="393"/>
                    <a:pt x="1807" y="396"/>
                    <a:pt x="1810" y="401"/>
                  </a:cubicBezTo>
                  <a:cubicBezTo>
                    <a:pt x="1813" y="407"/>
                    <a:pt x="1816" y="413"/>
                    <a:pt x="1821" y="420"/>
                  </a:cubicBezTo>
                  <a:cubicBezTo>
                    <a:pt x="1826" y="429"/>
                    <a:pt x="1830" y="440"/>
                    <a:pt x="1833" y="451"/>
                  </a:cubicBezTo>
                  <a:cubicBezTo>
                    <a:pt x="1837" y="459"/>
                    <a:pt x="1838" y="467"/>
                    <a:pt x="1840" y="475"/>
                  </a:cubicBezTo>
                  <a:lnTo>
                    <a:pt x="1840" y="469"/>
                  </a:lnTo>
                  <a:cubicBezTo>
                    <a:pt x="1840" y="472"/>
                    <a:pt x="1840" y="472"/>
                    <a:pt x="1841" y="477"/>
                  </a:cubicBezTo>
                  <a:cubicBezTo>
                    <a:pt x="1841" y="480"/>
                    <a:pt x="1843" y="485"/>
                    <a:pt x="1845" y="489"/>
                  </a:cubicBezTo>
                  <a:cubicBezTo>
                    <a:pt x="1844" y="488"/>
                    <a:pt x="1843" y="486"/>
                    <a:pt x="1843" y="485"/>
                  </a:cubicBezTo>
                  <a:lnTo>
                    <a:pt x="1843" y="485"/>
                  </a:lnTo>
                  <a:cubicBezTo>
                    <a:pt x="1844" y="490"/>
                    <a:pt x="1845" y="496"/>
                    <a:pt x="1845" y="502"/>
                  </a:cubicBezTo>
                  <a:lnTo>
                    <a:pt x="1845" y="557"/>
                  </a:lnTo>
                  <a:cubicBezTo>
                    <a:pt x="1843" y="580"/>
                    <a:pt x="1840" y="600"/>
                    <a:pt x="1837" y="622"/>
                  </a:cubicBezTo>
                  <a:cubicBezTo>
                    <a:pt x="1816" y="724"/>
                    <a:pt x="1784" y="825"/>
                    <a:pt x="1764" y="926"/>
                  </a:cubicBezTo>
                  <a:cubicBezTo>
                    <a:pt x="1756" y="956"/>
                    <a:pt x="1757" y="988"/>
                    <a:pt x="1767" y="1018"/>
                  </a:cubicBezTo>
                  <a:cubicBezTo>
                    <a:pt x="1756" y="1040"/>
                    <a:pt x="1745" y="1064"/>
                    <a:pt x="1734" y="1088"/>
                  </a:cubicBezTo>
                  <a:cubicBezTo>
                    <a:pt x="1691" y="1173"/>
                    <a:pt x="1645" y="1255"/>
                    <a:pt x="1598" y="1339"/>
                  </a:cubicBezTo>
                  <a:cubicBezTo>
                    <a:pt x="1555" y="1412"/>
                    <a:pt x="1507" y="1483"/>
                    <a:pt x="1463" y="1553"/>
                  </a:cubicBezTo>
                  <a:cubicBezTo>
                    <a:pt x="1427" y="1604"/>
                    <a:pt x="1392" y="1654"/>
                    <a:pt x="1355" y="1705"/>
                  </a:cubicBezTo>
                  <a:cubicBezTo>
                    <a:pt x="1302" y="1781"/>
                    <a:pt x="1243" y="1852"/>
                    <a:pt x="1183" y="1922"/>
                  </a:cubicBezTo>
                  <a:cubicBezTo>
                    <a:pt x="1105" y="2011"/>
                    <a:pt x="1023" y="2094"/>
                    <a:pt x="936" y="2172"/>
                  </a:cubicBezTo>
                  <a:lnTo>
                    <a:pt x="944" y="2166"/>
                  </a:lnTo>
                  <a:lnTo>
                    <a:pt x="944" y="2166"/>
                  </a:lnTo>
                  <a:cubicBezTo>
                    <a:pt x="884" y="2218"/>
                    <a:pt x="822" y="2267"/>
                    <a:pt x="757" y="2311"/>
                  </a:cubicBezTo>
                  <a:cubicBezTo>
                    <a:pt x="717" y="2337"/>
                    <a:pt x="678" y="2360"/>
                    <a:pt x="638" y="2383"/>
                  </a:cubicBezTo>
                  <a:cubicBezTo>
                    <a:pt x="611" y="2395"/>
                    <a:pt x="584" y="2408"/>
                    <a:pt x="558" y="2419"/>
                  </a:cubicBezTo>
                  <a:cubicBezTo>
                    <a:pt x="532" y="2427"/>
                    <a:pt x="508" y="2433"/>
                    <a:pt x="483" y="2440"/>
                  </a:cubicBezTo>
                  <a:cubicBezTo>
                    <a:pt x="474" y="2441"/>
                    <a:pt x="463" y="2443"/>
                    <a:pt x="451" y="2444"/>
                  </a:cubicBezTo>
                  <a:lnTo>
                    <a:pt x="434" y="2444"/>
                  </a:lnTo>
                  <a:cubicBezTo>
                    <a:pt x="421" y="2443"/>
                    <a:pt x="409" y="2441"/>
                    <a:pt x="397" y="2440"/>
                  </a:cubicBezTo>
                  <a:lnTo>
                    <a:pt x="397" y="2440"/>
                  </a:lnTo>
                  <a:lnTo>
                    <a:pt x="393" y="2438"/>
                  </a:lnTo>
                  <a:lnTo>
                    <a:pt x="388" y="2437"/>
                  </a:lnTo>
                  <a:lnTo>
                    <a:pt x="388" y="2437"/>
                  </a:lnTo>
                  <a:lnTo>
                    <a:pt x="385" y="2436"/>
                  </a:lnTo>
                  <a:lnTo>
                    <a:pt x="393" y="2438"/>
                  </a:lnTo>
                  <a:lnTo>
                    <a:pt x="404" y="2440"/>
                  </a:lnTo>
                  <a:cubicBezTo>
                    <a:pt x="396" y="2438"/>
                    <a:pt x="388" y="2436"/>
                    <a:pt x="382" y="2435"/>
                  </a:cubicBezTo>
                  <a:cubicBezTo>
                    <a:pt x="371" y="2432"/>
                    <a:pt x="361" y="2427"/>
                    <a:pt x="353" y="2422"/>
                  </a:cubicBezTo>
                  <a:lnTo>
                    <a:pt x="353" y="2422"/>
                  </a:lnTo>
                  <a:cubicBezTo>
                    <a:pt x="357" y="2423"/>
                    <a:pt x="361" y="2425"/>
                    <a:pt x="364" y="2427"/>
                  </a:cubicBezTo>
                  <a:lnTo>
                    <a:pt x="358" y="2421"/>
                  </a:lnTo>
                  <a:lnTo>
                    <a:pt x="349" y="2411"/>
                  </a:lnTo>
                  <a:cubicBezTo>
                    <a:pt x="345" y="2406"/>
                    <a:pt x="342" y="2402"/>
                    <a:pt x="338" y="2397"/>
                  </a:cubicBezTo>
                  <a:lnTo>
                    <a:pt x="330" y="2384"/>
                  </a:lnTo>
                  <a:cubicBezTo>
                    <a:pt x="328" y="2379"/>
                    <a:pt x="326" y="2375"/>
                    <a:pt x="325" y="2370"/>
                  </a:cubicBezTo>
                  <a:cubicBezTo>
                    <a:pt x="319" y="2349"/>
                    <a:pt x="312" y="2329"/>
                    <a:pt x="307" y="2310"/>
                  </a:cubicBezTo>
                  <a:cubicBezTo>
                    <a:pt x="304" y="2284"/>
                    <a:pt x="300" y="2259"/>
                    <a:pt x="298" y="2234"/>
                  </a:cubicBezTo>
                  <a:cubicBezTo>
                    <a:pt x="295" y="2186"/>
                    <a:pt x="295" y="2139"/>
                    <a:pt x="296" y="2091"/>
                  </a:cubicBezTo>
                  <a:cubicBezTo>
                    <a:pt x="301" y="2022"/>
                    <a:pt x="311" y="1952"/>
                    <a:pt x="323" y="1884"/>
                  </a:cubicBezTo>
                  <a:lnTo>
                    <a:pt x="323" y="1884"/>
                  </a:lnTo>
                  <a:cubicBezTo>
                    <a:pt x="323" y="1884"/>
                    <a:pt x="323" y="1885"/>
                    <a:pt x="322" y="1885"/>
                  </a:cubicBezTo>
                  <a:lnTo>
                    <a:pt x="322" y="1885"/>
                  </a:lnTo>
                  <a:cubicBezTo>
                    <a:pt x="323" y="1885"/>
                    <a:pt x="323" y="1884"/>
                    <a:pt x="323" y="1882"/>
                  </a:cubicBezTo>
                  <a:cubicBezTo>
                    <a:pt x="323" y="1880"/>
                    <a:pt x="324" y="1878"/>
                    <a:pt x="325" y="1875"/>
                  </a:cubicBezTo>
                  <a:lnTo>
                    <a:pt x="325" y="1875"/>
                  </a:lnTo>
                  <a:cubicBezTo>
                    <a:pt x="345" y="1782"/>
                    <a:pt x="370" y="1689"/>
                    <a:pt x="401" y="1597"/>
                  </a:cubicBezTo>
                  <a:lnTo>
                    <a:pt x="401" y="1597"/>
                  </a:lnTo>
                  <a:cubicBezTo>
                    <a:pt x="401" y="1598"/>
                    <a:pt x="400" y="1598"/>
                    <a:pt x="400" y="1598"/>
                  </a:cubicBezTo>
                  <a:lnTo>
                    <a:pt x="400" y="1598"/>
                  </a:lnTo>
                  <a:cubicBezTo>
                    <a:pt x="443" y="1477"/>
                    <a:pt x="493" y="1358"/>
                    <a:pt x="550" y="1243"/>
                  </a:cubicBezTo>
                  <a:lnTo>
                    <a:pt x="550" y="1243"/>
                  </a:lnTo>
                  <a:cubicBezTo>
                    <a:pt x="546" y="1246"/>
                    <a:pt x="545" y="1251"/>
                    <a:pt x="543" y="1254"/>
                  </a:cubicBezTo>
                  <a:lnTo>
                    <a:pt x="550" y="1240"/>
                  </a:lnTo>
                  <a:cubicBezTo>
                    <a:pt x="551" y="1240"/>
                    <a:pt x="551" y="1238"/>
                    <a:pt x="551" y="1237"/>
                  </a:cubicBezTo>
                  <a:lnTo>
                    <a:pt x="551" y="1237"/>
                  </a:lnTo>
                  <a:cubicBezTo>
                    <a:pt x="597" y="1147"/>
                    <a:pt x="647" y="1060"/>
                    <a:pt x="702" y="975"/>
                  </a:cubicBezTo>
                  <a:cubicBezTo>
                    <a:pt x="752" y="899"/>
                    <a:pt x="808" y="826"/>
                    <a:pt x="866" y="757"/>
                  </a:cubicBezTo>
                  <a:cubicBezTo>
                    <a:pt x="918" y="698"/>
                    <a:pt x="974" y="643"/>
                    <a:pt x="1032" y="591"/>
                  </a:cubicBezTo>
                  <a:cubicBezTo>
                    <a:pt x="1080" y="549"/>
                    <a:pt x="1131" y="510"/>
                    <a:pt x="1181" y="475"/>
                  </a:cubicBezTo>
                  <a:lnTo>
                    <a:pt x="1181" y="475"/>
                  </a:lnTo>
                  <a:lnTo>
                    <a:pt x="1180" y="477"/>
                  </a:lnTo>
                  <a:cubicBezTo>
                    <a:pt x="1224" y="447"/>
                    <a:pt x="1270" y="418"/>
                    <a:pt x="1317" y="394"/>
                  </a:cubicBezTo>
                  <a:cubicBezTo>
                    <a:pt x="1354" y="375"/>
                    <a:pt x="1393" y="358"/>
                    <a:pt x="1433" y="344"/>
                  </a:cubicBezTo>
                  <a:cubicBezTo>
                    <a:pt x="1457" y="336"/>
                    <a:pt x="1477" y="328"/>
                    <a:pt x="1504" y="322"/>
                  </a:cubicBezTo>
                  <a:cubicBezTo>
                    <a:pt x="1531" y="317"/>
                    <a:pt x="1558" y="314"/>
                    <a:pt x="1585" y="310"/>
                  </a:cubicBezTo>
                  <a:close/>
                  <a:moveTo>
                    <a:pt x="1608" y="1"/>
                  </a:moveTo>
                  <a:cubicBezTo>
                    <a:pt x="1444" y="1"/>
                    <a:pt x="1282" y="65"/>
                    <a:pt x="1140" y="144"/>
                  </a:cubicBezTo>
                  <a:cubicBezTo>
                    <a:pt x="804" y="336"/>
                    <a:pt x="537" y="646"/>
                    <a:pt x="357" y="983"/>
                  </a:cubicBezTo>
                  <a:cubicBezTo>
                    <a:pt x="262" y="1157"/>
                    <a:pt x="184" y="1339"/>
                    <a:pt x="121" y="1528"/>
                  </a:cubicBezTo>
                  <a:cubicBezTo>
                    <a:pt x="56" y="1716"/>
                    <a:pt x="16" y="1912"/>
                    <a:pt x="5" y="2112"/>
                  </a:cubicBezTo>
                  <a:cubicBezTo>
                    <a:pt x="0" y="2224"/>
                    <a:pt x="3" y="2345"/>
                    <a:pt x="38" y="2452"/>
                  </a:cubicBezTo>
                  <a:cubicBezTo>
                    <a:pt x="51" y="2495"/>
                    <a:pt x="70" y="2535"/>
                    <a:pt x="94" y="2571"/>
                  </a:cubicBezTo>
                  <a:cubicBezTo>
                    <a:pt x="117" y="2609"/>
                    <a:pt x="148" y="2642"/>
                    <a:pt x="184" y="2667"/>
                  </a:cubicBezTo>
                  <a:cubicBezTo>
                    <a:pt x="227" y="2698"/>
                    <a:pt x="276" y="2720"/>
                    <a:pt x="326" y="2734"/>
                  </a:cubicBezTo>
                  <a:cubicBezTo>
                    <a:pt x="365" y="2743"/>
                    <a:pt x="405" y="2747"/>
                    <a:pt x="444" y="2747"/>
                  </a:cubicBezTo>
                  <a:cubicBezTo>
                    <a:pt x="451" y="2747"/>
                    <a:pt x="458" y="2747"/>
                    <a:pt x="466" y="2747"/>
                  </a:cubicBezTo>
                  <a:cubicBezTo>
                    <a:pt x="562" y="2742"/>
                    <a:pt x="656" y="2707"/>
                    <a:pt x="741" y="2667"/>
                  </a:cubicBezTo>
                  <a:cubicBezTo>
                    <a:pt x="844" y="2618"/>
                    <a:pt x="939" y="2557"/>
                    <a:pt x="1026" y="2484"/>
                  </a:cubicBezTo>
                  <a:cubicBezTo>
                    <a:pt x="1110" y="2416"/>
                    <a:pt x="1189" y="2343"/>
                    <a:pt x="1264" y="2267"/>
                  </a:cubicBezTo>
                  <a:cubicBezTo>
                    <a:pt x="1351" y="2177"/>
                    <a:pt x="1433" y="2083"/>
                    <a:pt x="1509" y="1985"/>
                  </a:cubicBezTo>
                  <a:lnTo>
                    <a:pt x="1509" y="1985"/>
                  </a:lnTo>
                  <a:cubicBezTo>
                    <a:pt x="1496" y="2066"/>
                    <a:pt x="1484" y="2147"/>
                    <a:pt x="1473" y="2227"/>
                  </a:cubicBezTo>
                  <a:cubicBezTo>
                    <a:pt x="1454" y="2381"/>
                    <a:pt x="1430" y="2535"/>
                    <a:pt x="1414" y="2688"/>
                  </a:cubicBezTo>
                  <a:cubicBezTo>
                    <a:pt x="1404" y="2774"/>
                    <a:pt x="1466" y="2853"/>
                    <a:pt x="1552" y="2864"/>
                  </a:cubicBezTo>
                  <a:lnTo>
                    <a:pt x="1552" y="2862"/>
                  </a:lnTo>
                  <a:cubicBezTo>
                    <a:pt x="1558" y="2864"/>
                    <a:pt x="1563" y="2864"/>
                    <a:pt x="1567" y="2865"/>
                  </a:cubicBezTo>
                  <a:cubicBezTo>
                    <a:pt x="1648" y="2865"/>
                    <a:pt x="1716" y="2807"/>
                    <a:pt x="1726" y="2726"/>
                  </a:cubicBezTo>
                  <a:cubicBezTo>
                    <a:pt x="1738" y="2582"/>
                    <a:pt x="1753" y="2440"/>
                    <a:pt x="1769" y="2295"/>
                  </a:cubicBezTo>
                  <a:cubicBezTo>
                    <a:pt x="1781" y="2178"/>
                    <a:pt x="1799" y="2061"/>
                    <a:pt x="1818" y="1946"/>
                  </a:cubicBezTo>
                  <a:cubicBezTo>
                    <a:pt x="1840" y="1840"/>
                    <a:pt x="1864" y="1734"/>
                    <a:pt x="1890" y="1631"/>
                  </a:cubicBezTo>
                  <a:cubicBezTo>
                    <a:pt x="1919" y="1528"/>
                    <a:pt x="1951" y="1426"/>
                    <a:pt x="1984" y="1325"/>
                  </a:cubicBezTo>
                  <a:cubicBezTo>
                    <a:pt x="2019" y="1225"/>
                    <a:pt x="2057" y="1127"/>
                    <a:pt x="2096" y="1031"/>
                  </a:cubicBezTo>
                  <a:cubicBezTo>
                    <a:pt x="2106" y="1010"/>
                    <a:pt x="2114" y="990"/>
                    <a:pt x="2122" y="969"/>
                  </a:cubicBezTo>
                  <a:cubicBezTo>
                    <a:pt x="2136" y="931"/>
                    <a:pt x="2136" y="888"/>
                    <a:pt x="2120" y="850"/>
                  </a:cubicBezTo>
                  <a:lnTo>
                    <a:pt x="2126" y="830"/>
                  </a:lnTo>
                  <a:cubicBezTo>
                    <a:pt x="2141" y="798"/>
                    <a:pt x="2142" y="762"/>
                    <a:pt x="2133" y="727"/>
                  </a:cubicBezTo>
                  <a:cubicBezTo>
                    <a:pt x="2164" y="575"/>
                    <a:pt x="2172" y="416"/>
                    <a:pt x="2096" y="276"/>
                  </a:cubicBezTo>
                  <a:cubicBezTo>
                    <a:pt x="2055" y="198"/>
                    <a:pt x="1996" y="133"/>
                    <a:pt x="1924" y="86"/>
                  </a:cubicBezTo>
                  <a:cubicBezTo>
                    <a:pt x="1846" y="38"/>
                    <a:pt x="1757" y="10"/>
                    <a:pt x="1666" y="3"/>
                  </a:cubicBezTo>
                  <a:cubicBezTo>
                    <a:pt x="1646" y="2"/>
                    <a:pt x="1627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4" name="Google Shape;14064;p25"/>
            <p:cNvSpPr/>
            <p:nvPr/>
          </p:nvSpPr>
          <p:spPr>
            <a:xfrm>
              <a:off x="3942008" y="1784613"/>
              <a:ext cx="71288" cy="82929"/>
            </a:xfrm>
            <a:custGeom>
              <a:avLst/>
              <a:gdLst/>
              <a:ahLst/>
              <a:cxnLst/>
              <a:rect l="l" t="t" r="r" b="b"/>
              <a:pathLst>
                <a:path w="2119" h="2465" extrusionOk="0">
                  <a:moveTo>
                    <a:pt x="822" y="0"/>
                  </a:moveTo>
                  <a:cubicBezTo>
                    <a:pt x="807" y="0"/>
                    <a:pt x="791" y="2"/>
                    <a:pt x="776" y="6"/>
                  </a:cubicBezTo>
                  <a:cubicBezTo>
                    <a:pt x="689" y="30"/>
                    <a:pt x="640" y="107"/>
                    <a:pt x="602" y="185"/>
                  </a:cubicBezTo>
                  <a:cubicBezTo>
                    <a:pt x="557" y="283"/>
                    <a:pt x="521" y="385"/>
                    <a:pt x="491" y="489"/>
                  </a:cubicBezTo>
                  <a:cubicBezTo>
                    <a:pt x="459" y="587"/>
                    <a:pt x="432" y="687"/>
                    <a:pt x="402" y="785"/>
                  </a:cubicBezTo>
                  <a:cubicBezTo>
                    <a:pt x="361" y="929"/>
                    <a:pt x="326" y="1075"/>
                    <a:pt x="290" y="1220"/>
                  </a:cubicBezTo>
                  <a:cubicBezTo>
                    <a:pt x="257" y="1355"/>
                    <a:pt x="223" y="1489"/>
                    <a:pt x="190" y="1624"/>
                  </a:cubicBezTo>
                  <a:cubicBezTo>
                    <a:pt x="135" y="1733"/>
                    <a:pt x="89" y="1849"/>
                    <a:pt x="54" y="1966"/>
                  </a:cubicBezTo>
                  <a:cubicBezTo>
                    <a:pt x="37" y="2032"/>
                    <a:pt x="22" y="2100"/>
                    <a:pt x="11" y="2167"/>
                  </a:cubicBezTo>
                  <a:cubicBezTo>
                    <a:pt x="5" y="2197"/>
                    <a:pt x="0" y="2227"/>
                    <a:pt x="0" y="2257"/>
                  </a:cubicBezTo>
                  <a:cubicBezTo>
                    <a:pt x="0" y="2289"/>
                    <a:pt x="6" y="2319"/>
                    <a:pt x="16" y="2347"/>
                  </a:cubicBezTo>
                  <a:cubicBezTo>
                    <a:pt x="35" y="2417"/>
                    <a:pt x="98" y="2465"/>
                    <a:pt x="171" y="2465"/>
                  </a:cubicBezTo>
                  <a:lnTo>
                    <a:pt x="173" y="2465"/>
                  </a:lnTo>
                  <a:cubicBezTo>
                    <a:pt x="236" y="2463"/>
                    <a:pt x="293" y="2423"/>
                    <a:pt x="318" y="2365"/>
                  </a:cubicBezTo>
                  <a:cubicBezTo>
                    <a:pt x="340" y="2306"/>
                    <a:pt x="356" y="2246"/>
                    <a:pt x="366" y="2184"/>
                  </a:cubicBezTo>
                  <a:cubicBezTo>
                    <a:pt x="374" y="2148"/>
                    <a:pt x="382" y="2112"/>
                    <a:pt x="390" y="2075"/>
                  </a:cubicBezTo>
                  <a:cubicBezTo>
                    <a:pt x="404" y="2015"/>
                    <a:pt x="416" y="1953"/>
                    <a:pt x="432" y="1895"/>
                  </a:cubicBezTo>
                  <a:cubicBezTo>
                    <a:pt x="442" y="1852"/>
                    <a:pt x="451" y="1811"/>
                    <a:pt x="462" y="1770"/>
                  </a:cubicBezTo>
                  <a:lnTo>
                    <a:pt x="472" y="1749"/>
                  </a:lnTo>
                  <a:cubicBezTo>
                    <a:pt x="529" y="1633"/>
                    <a:pt x="594" y="1523"/>
                    <a:pt x="665" y="1415"/>
                  </a:cubicBezTo>
                  <a:cubicBezTo>
                    <a:pt x="668" y="1410"/>
                    <a:pt x="671" y="1404"/>
                    <a:pt x="674" y="1399"/>
                  </a:cubicBezTo>
                  <a:lnTo>
                    <a:pt x="674" y="1399"/>
                  </a:lnTo>
                  <a:cubicBezTo>
                    <a:pt x="673" y="1402"/>
                    <a:pt x="670" y="1407"/>
                    <a:pt x="668" y="1410"/>
                  </a:cubicBezTo>
                  <a:cubicBezTo>
                    <a:pt x="747" y="1293"/>
                    <a:pt x="834" y="1179"/>
                    <a:pt x="928" y="1072"/>
                  </a:cubicBezTo>
                  <a:cubicBezTo>
                    <a:pt x="1015" y="973"/>
                    <a:pt x="1108" y="880"/>
                    <a:pt x="1206" y="791"/>
                  </a:cubicBezTo>
                  <a:cubicBezTo>
                    <a:pt x="1264" y="741"/>
                    <a:pt x="1324" y="696"/>
                    <a:pt x="1385" y="651"/>
                  </a:cubicBezTo>
                  <a:lnTo>
                    <a:pt x="1385" y="651"/>
                  </a:lnTo>
                  <a:cubicBezTo>
                    <a:pt x="1385" y="652"/>
                    <a:pt x="1384" y="652"/>
                    <a:pt x="1384" y="652"/>
                  </a:cubicBezTo>
                  <a:cubicBezTo>
                    <a:pt x="1386" y="650"/>
                    <a:pt x="1389" y="648"/>
                    <a:pt x="1392" y="647"/>
                  </a:cubicBezTo>
                  <a:lnTo>
                    <a:pt x="1392" y="647"/>
                  </a:lnTo>
                  <a:cubicBezTo>
                    <a:pt x="1389" y="648"/>
                    <a:pt x="1387" y="650"/>
                    <a:pt x="1385" y="651"/>
                  </a:cubicBezTo>
                  <a:lnTo>
                    <a:pt x="1385" y="651"/>
                  </a:lnTo>
                  <a:cubicBezTo>
                    <a:pt x="1389" y="649"/>
                    <a:pt x="1392" y="647"/>
                    <a:pt x="1395" y="644"/>
                  </a:cubicBezTo>
                  <a:lnTo>
                    <a:pt x="1395" y="644"/>
                  </a:lnTo>
                  <a:cubicBezTo>
                    <a:pt x="1394" y="645"/>
                    <a:pt x="1393" y="646"/>
                    <a:pt x="1392" y="647"/>
                  </a:cubicBezTo>
                  <a:lnTo>
                    <a:pt x="1392" y="647"/>
                  </a:lnTo>
                  <a:cubicBezTo>
                    <a:pt x="1393" y="645"/>
                    <a:pt x="1395" y="644"/>
                    <a:pt x="1397" y="643"/>
                  </a:cubicBezTo>
                  <a:lnTo>
                    <a:pt x="1397" y="643"/>
                  </a:lnTo>
                  <a:cubicBezTo>
                    <a:pt x="1396" y="643"/>
                    <a:pt x="1396" y="644"/>
                    <a:pt x="1395" y="644"/>
                  </a:cubicBezTo>
                  <a:lnTo>
                    <a:pt x="1395" y="644"/>
                  </a:lnTo>
                  <a:cubicBezTo>
                    <a:pt x="1437" y="616"/>
                    <a:pt x="1480" y="591"/>
                    <a:pt x="1524" y="567"/>
                  </a:cubicBezTo>
                  <a:lnTo>
                    <a:pt x="1524" y="567"/>
                  </a:lnTo>
                  <a:cubicBezTo>
                    <a:pt x="1560" y="550"/>
                    <a:pt x="1596" y="535"/>
                    <a:pt x="1632" y="521"/>
                  </a:cubicBezTo>
                  <a:cubicBezTo>
                    <a:pt x="1661" y="511"/>
                    <a:pt x="1688" y="503"/>
                    <a:pt x="1716" y="495"/>
                  </a:cubicBezTo>
                  <a:cubicBezTo>
                    <a:pt x="1732" y="492"/>
                    <a:pt x="1748" y="489"/>
                    <a:pt x="1762" y="487"/>
                  </a:cubicBezTo>
                  <a:lnTo>
                    <a:pt x="1771" y="487"/>
                  </a:lnTo>
                  <a:lnTo>
                    <a:pt x="1778" y="489"/>
                  </a:lnTo>
                  <a:cubicBezTo>
                    <a:pt x="1779" y="489"/>
                    <a:pt x="1781" y="491"/>
                    <a:pt x="1783" y="492"/>
                  </a:cubicBezTo>
                  <a:lnTo>
                    <a:pt x="1805" y="530"/>
                  </a:lnTo>
                  <a:cubicBezTo>
                    <a:pt x="1834" y="582"/>
                    <a:pt x="1887" y="612"/>
                    <a:pt x="1942" y="612"/>
                  </a:cubicBezTo>
                  <a:cubicBezTo>
                    <a:pt x="1968" y="612"/>
                    <a:pt x="1995" y="605"/>
                    <a:pt x="2020" y="590"/>
                  </a:cubicBezTo>
                  <a:cubicBezTo>
                    <a:pt x="2094" y="546"/>
                    <a:pt x="2118" y="448"/>
                    <a:pt x="2072" y="373"/>
                  </a:cubicBezTo>
                  <a:cubicBezTo>
                    <a:pt x="2039" y="315"/>
                    <a:pt x="2003" y="258"/>
                    <a:pt x="1941" y="225"/>
                  </a:cubicBezTo>
                  <a:cubicBezTo>
                    <a:pt x="1890" y="195"/>
                    <a:pt x="1833" y="179"/>
                    <a:pt x="1775" y="179"/>
                  </a:cubicBezTo>
                  <a:cubicBezTo>
                    <a:pt x="1648" y="183"/>
                    <a:pt x="1525" y="236"/>
                    <a:pt x="1412" y="293"/>
                  </a:cubicBezTo>
                  <a:cubicBezTo>
                    <a:pt x="1287" y="359"/>
                    <a:pt x="1170" y="440"/>
                    <a:pt x="1062" y="533"/>
                  </a:cubicBezTo>
                  <a:cubicBezTo>
                    <a:pt x="947" y="631"/>
                    <a:pt x="838" y="736"/>
                    <a:pt x="735" y="848"/>
                  </a:cubicBezTo>
                  <a:cubicBezTo>
                    <a:pt x="719" y="866"/>
                    <a:pt x="701" y="883"/>
                    <a:pt x="686" y="902"/>
                  </a:cubicBezTo>
                  <a:cubicBezTo>
                    <a:pt x="715" y="801"/>
                    <a:pt x="746" y="698"/>
                    <a:pt x="779" y="598"/>
                  </a:cubicBezTo>
                  <a:lnTo>
                    <a:pt x="779" y="598"/>
                  </a:lnTo>
                  <a:cubicBezTo>
                    <a:pt x="801" y="532"/>
                    <a:pt x="825" y="467"/>
                    <a:pt x="852" y="402"/>
                  </a:cubicBezTo>
                  <a:cubicBezTo>
                    <a:pt x="869" y="418"/>
                    <a:pt x="891" y="430"/>
                    <a:pt x="915" y="437"/>
                  </a:cubicBezTo>
                  <a:cubicBezTo>
                    <a:pt x="928" y="440"/>
                    <a:pt x="940" y="441"/>
                    <a:pt x="953" y="441"/>
                  </a:cubicBezTo>
                  <a:cubicBezTo>
                    <a:pt x="1030" y="441"/>
                    <a:pt x="1099" y="384"/>
                    <a:pt x="1110" y="302"/>
                  </a:cubicBezTo>
                  <a:cubicBezTo>
                    <a:pt x="1124" y="218"/>
                    <a:pt x="1077" y="152"/>
                    <a:pt x="1015" y="101"/>
                  </a:cubicBezTo>
                  <a:cubicBezTo>
                    <a:pt x="993" y="82"/>
                    <a:pt x="971" y="66"/>
                    <a:pt x="948" y="49"/>
                  </a:cubicBezTo>
                  <a:cubicBezTo>
                    <a:pt x="913" y="17"/>
                    <a:pt x="868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5" name="Google Shape;14065;p25"/>
            <p:cNvSpPr/>
            <p:nvPr/>
          </p:nvSpPr>
          <p:spPr>
            <a:xfrm>
              <a:off x="4009430" y="1794774"/>
              <a:ext cx="52112" cy="79228"/>
            </a:xfrm>
            <a:custGeom>
              <a:avLst/>
              <a:gdLst/>
              <a:ahLst/>
              <a:cxnLst/>
              <a:rect l="l" t="t" r="r" b="b"/>
              <a:pathLst>
                <a:path w="1549" h="2355" extrusionOk="0">
                  <a:moveTo>
                    <a:pt x="1221" y="1"/>
                  </a:moveTo>
                  <a:cubicBezTo>
                    <a:pt x="1171" y="1"/>
                    <a:pt x="1121" y="10"/>
                    <a:pt x="1075" y="24"/>
                  </a:cubicBezTo>
                  <a:cubicBezTo>
                    <a:pt x="972" y="54"/>
                    <a:pt x="882" y="119"/>
                    <a:pt x="801" y="187"/>
                  </a:cubicBezTo>
                  <a:cubicBezTo>
                    <a:pt x="722" y="255"/>
                    <a:pt x="649" y="328"/>
                    <a:pt x="583" y="407"/>
                  </a:cubicBezTo>
                  <a:cubicBezTo>
                    <a:pt x="508" y="496"/>
                    <a:pt x="443" y="592"/>
                    <a:pt x="391" y="695"/>
                  </a:cubicBezTo>
                  <a:cubicBezTo>
                    <a:pt x="344" y="781"/>
                    <a:pt x="301" y="868"/>
                    <a:pt x="265" y="956"/>
                  </a:cubicBezTo>
                  <a:cubicBezTo>
                    <a:pt x="234" y="1029"/>
                    <a:pt x="203" y="1102"/>
                    <a:pt x="177" y="1176"/>
                  </a:cubicBezTo>
                  <a:cubicBezTo>
                    <a:pt x="132" y="1303"/>
                    <a:pt x="83" y="1430"/>
                    <a:pt x="51" y="1561"/>
                  </a:cubicBezTo>
                  <a:cubicBezTo>
                    <a:pt x="24" y="1661"/>
                    <a:pt x="8" y="1765"/>
                    <a:pt x="3" y="1870"/>
                  </a:cubicBezTo>
                  <a:cubicBezTo>
                    <a:pt x="0" y="1962"/>
                    <a:pt x="18" y="2052"/>
                    <a:pt x="56" y="2136"/>
                  </a:cubicBezTo>
                  <a:cubicBezTo>
                    <a:pt x="76" y="2182"/>
                    <a:pt x="103" y="2224"/>
                    <a:pt x="138" y="2262"/>
                  </a:cubicBezTo>
                  <a:cubicBezTo>
                    <a:pt x="170" y="2292"/>
                    <a:pt x="206" y="2315"/>
                    <a:pt x="247" y="2329"/>
                  </a:cubicBezTo>
                  <a:cubicBezTo>
                    <a:pt x="292" y="2346"/>
                    <a:pt x="340" y="2354"/>
                    <a:pt x="388" y="2354"/>
                  </a:cubicBezTo>
                  <a:cubicBezTo>
                    <a:pt x="392" y="2354"/>
                    <a:pt x="396" y="2354"/>
                    <a:pt x="401" y="2354"/>
                  </a:cubicBezTo>
                  <a:cubicBezTo>
                    <a:pt x="443" y="2354"/>
                    <a:pt x="485" y="2351"/>
                    <a:pt x="526" y="2343"/>
                  </a:cubicBezTo>
                  <a:cubicBezTo>
                    <a:pt x="660" y="2318"/>
                    <a:pt x="795" y="2283"/>
                    <a:pt x="925" y="2239"/>
                  </a:cubicBezTo>
                  <a:cubicBezTo>
                    <a:pt x="1002" y="2215"/>
                    <a:pt x="1048" y="2134"/>
                    <a:pt x="1026" y="2057"/>
                  </a:cubicBezTo>
                  <a:cubicBezTo>
                    <a:pt x="1008" y="1991"/>
                    <a:pt x="949" y="1948"/>
                    <a:pt x="884" y="1948"/>
                  </a:cubicBezTo>
                  <a:cubicBezTo>
                    <a:pt x="871" y="1948"/>
                    <a:pt x="857" y="1950"/>
                    <a:pt x="844" y="1954"/>
                  </a:cubicBezTo>
                  <a:cubicBezTo>
                    <a:pt x="749" y="1981"/>
                    <a:pt x="652" y="2006"/>
                    <a:pt x="556" y="2028"/>
                  </a:cubicBezTo>
                  <a:cubicBezTo>
                    <a:pt x="524" y="2034"/>
                    <a:pt x="494" y="2039"/>
                    <a:pt x="462" y="2042"/>
                  </a:cubicBezTo>
                  <a:cubicBezTo>
                    <a:pt x="437" y="2045"/>
                    <a:pt x="412" y="2045"/>
                    <a:pt x="386" y="2045"/>
                  </a:cubicBezTo>
                  <a:lnTo>
                    <a:pt x="371" y="2044"/>
                  </a:lnTo>
                  <a:lnTo>
                    <a:pt x="361" y="2041"/>
                  </a:lnTo>
                  <a:lnTo>
                    <a:pt x="353" y="2038"/>
                  </a:lnTo>
                  <a:lnTo>
                    <a:pt x="352" y="2038"/>
                  </a:lnTo>
                  <a:cubicBezTo>
                    <a:pt x="344" y="2026"/>
                    <a:pt x="337" y="2015"/>
                    <a:pt x="331" y="2004"/>
                  </a:cubicBezTo>
                  <a:cubicBezTo>
                    <a:pt x="328" y="1996"/>
                    <a:pt x="325" y="1988"/>
                    <a:pt x="320" y="1981"/>
                  </a:cubicBezTo>
                  <a:cubicBezTo>
                    <a:pt x="315" y="1965"/>
                    <a:pt x="310" y="1947"/>
                    <a:pt x="306" y="1930"/>
                  </a:cubicBezTo>
                  <a:cubicBezTo>
                    <a:pt x="304" y="1922"/>
                    <a:pt x="303" y="1914"/>
                    <a:pt x="303" y="1906"/>
                  </a:cubicBezTo>
                  <a:lnTo>
                    <a:pt x="303" y="1830"/>
                  </a:lnTo>
                  <a:cubicBezTo>
                    <a:pt x="306" y="1786"/>
                    <a:pt x="312" y="1741"/>
                    <a:pt x="320" y="1697"/>
                  </a:cubicBezTo>
                  <a:cubicBezTo>
                    <a:pt x="337" y="1613"/>
                    <a:pt x="360" y="1531"/>
                    <a:pt x="386" y="1450"/>
                  </a:cubicBezTo>
                  <a:cubicBezTo>
                    <a:pt x="443" y="1294"/>
                    <a:pt x="502" y="1138"/>
                    <a:pt x="572" y="986"/>
                  </a:cubicBezTo>
                  <a:lnTo>
                    <a:pt x="572" y="986"/>
                  </a:lnTo>
                  <a:cubicBezTo>
                    <a:pt x="572" y="986"/>
                    <a:pt x="572" y="986"/>
                    <a:pt x="572" y="986"/>
                  </a:cubicBezTo>
                  <a:cubicBezTo>
                    <a:pt x="572" y="986"/>
                    <a:pt x="572" y="986"/>
                    <a:pt x="572" y="986"/>
                  </a:cubicBezTo>
                  <a:lnTo>
                    <a:pt x="572" y="986"/>
                  </a:lnTo>
                  <a:cubicBezTo>
                    <a:pt x="572" y="986"/>
                    <a:pt x="572" y="986"/>
                    <a:pt x="572" y="986"/>
                  </a:cubicBezTo>
                  <a:lnTo>
                    <a:pt x="572" y="986"/>
                  </a:lnTo>
                  <a:cubicBezTo>
                    <a:pt x="573" y="985"/>
                    <a:pt x="574" y="984"/>
                    <a:pt x="574" y="983"/>
                  </a:cubicBezTo>
                  <a:lnTo>
                    <a:pt x="574" y="983"/>
                  </a:lnTo>
                  <a:cubicBezTo>
                    <a:pt x="574" y="984"/>
                    <a:pt x="573" y="985"/>
                    <a:pt x="572" y="986"/>
                  </a:cubicBezTo>
                  <a:lnTo>
                    <a:pt x="572" y="986"/>
                  </a:lnTo>
                  <a:cubicBezTo>
                    <a:pt x="573" y="984"/>
                    <a:pt x="574" y="982"/>
                    <a:pt x="575" y="980"/>
                  </a:cubicBezTo>
                  <a:lnTo>
                    <a:pt x="575" y="980"/>
                  </a:lnTo>
                  <a:cubicBezTo>
                    <a:pt x="575" y="981"/>
                    <a:pt x="575" y="982"/>
                    <a:pt x="574" y="983"/>
                  </a:cubicBezTo>
                  <a:lnTo>
                    <a:pt x="574" y="983"/>
                  </a:lnTo>
                  <a:cubicBezTo>
                    <a:pt x="576" y="980"/>
                    <a:pt x="577" y="977"/>
                    <a:pt x="578" y="975"/>
                  </a:cubicBezTo>
                  <a:cubicBezTo>
                    <a:pt x="580" y="974"/>
                    <a:pt x="580" y="971"/>
                    <a:pt x="581" y="969"/>
                  </a:cubicBezTo>
                  <a:lnTo>
                    <a:pt x="581" y="969"/>
                  </a:lnTo>
                  <a:lnTo>
                    <a:pt x="580" y="974"/>
                  </a:lnTo>
                  <a:cubicBezTo>
                    <a:pt x="619" y="893"/>
                    <a:pt x="663" y="812"/>
                    <a:pt x="713" y="735"/>
                  </a:cubicBezTo>
                  <a:cubicBezTo>
                    <a:pt x="738" y="694"/>
                    <a:pt x="766" y="656"/>
                    <a:pt x="798" y="621"/>
                  </a:cubicBezTo>
                  <a:cubicBezTo>
                    <a:pt x="847" y="565"/>
                    <a:pt x="899" y="513"/>
                    <a:pt x="953" y="462"/>
                  </a:cubicBezTo>
                  <a:cubicBezTo>
                    <a:pt x="988" y="432"/>
                    <a:pt x="1023" y="404"/>
                    <a:pt x="1059" y="379"/>
                  </a:cubicBezTo>
                  <a:lnTo>
                    <a:pt x="1059" y="379"/>
                  </a:lnTo>
                  <a:cubicBezTo>
                    <a:pt x="1050" y="424"/>
                    <a:pt x="1037" y="474"/>
                    <a:pt x="1031" y="519"/>
                  </a:cubicBezTo>
                  <a:cubicBezTo>
                    <a:pt x="1023" y="564"/>
                    <a:pt x="1015" y="608"/>
                    <a:pt x="1010" y="654"/>
                  </a:cubicBezTo>
                  <a:cubicBezTo>
                    <a:pt x="1002" y="703"/>
                    <a:pt x="1009" y="752"/>
                    <a:pt x="1026" y="798"/>
                  </a:cubicBezTo>
                  <a:cubicBezTo>
                    <a:pt x="1045" y="844"/>
                    <a:pt x="1081" y="869"/>
                    <a:pt x="1124" y="888"/>
                  </a:cubicBezTo>
                  <a:cubicBezTo>
                    <a:pt x="1144" y="897"/>
                    <a:pt x="1165" y="901"/>
                    <a:pt x="1186" y="901"/>
                  </a:cubicBezTo>
                  <a:cubicBezTo>
                    <a:pt x="1221" y="901"/>
                    <a:pt x="1255" y="889"/>
                    <a:pt x="1282" y="868"/>
                  </a:cubicBezTo>
                  <a:cubicBezTo>
                    <a:pt x="1376" y="801"/>
                    <a:pt x="1425" y="690"/>
                    <a:pt x="1468" y="587"/>
                  </a:cubicBezTo>
                  <a:cubicBezTo>
                    <a:pt x="1491" y="532"/>
                    <a:pt x="1512" y="475"/>
                    <a:pt x="1526" y="417"/>
                  </a:cubicBezTo>
                  <a:cubicBezTo>
                    <a:pt x="1539" y="355"/>
                    <a:pt x="1548" y="282"/>
                    <a:pt x="1526" y="220"/>
                  </a:cubicBezTo>
                  <a:cubicBezTo>
                    <a:pt x="1514" y="174"/>
                    <a:pt x="1490" y="133"/>
                    <a:pt x="1457" y="100"/>
                  </a:cubicBezTo>
                  <a:cubicBezTo>
                    <a:pt x="1425" y="68"/>
                    <a:pt x="1387" y="43"/>
                    <a:pt x="1346" y="26"/>
                  </a:cubicBezTo>
                  <a:cubicBezTo>
                    <a:pt x="1306" y="8"/>
                    <a:pt x="1263" y="1"/>
                    <a:pt x="1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6" name="Google Shape;14066;p25"/>
            <p:cNvSpPr/>
            <p:nvPr/>
          </p:nvSpPr>
          <p:spPr>
            <a:xfrm>
              <a:off x="4088560" y="1796792"/>
              <a:ext cx="78925" cy="96756"/>
            </a:xfrm>
            <a:custGeom>
              <a:avLst/>
              <a:gdLst/>
              <a:ahLst/>
              <a:cxnLst/>
              <a:rect l="l" t="t" r="r" b="b"/>
              <a:pathLst>
                <a:path w="2346" h="2876" extrusionOk="0">
                  <a:moveTo>
                    <a:pt x="1899" y="337"/>
                  </a:moveTo>
                  <a:cubicBezTo>
                    <a:pt x="1899" y="337"/>
                    <a:pt x="1899" y="337"/>
                    <a:pt x="1899" y="338"/>
                  </a:cubicBezTo>
                  <a:cubicBezTo>
                    <a:pt x="1899" y="337"/>
                    <a:pt x="1899" y="337"/>
                    <a:pt x="1899" y="337"/>
                  </a:cubicBezTo>
                  <a:close/>
                  <a:moveTo>
                    <a:pt x="700" y="2395"/>
                  </a:moveTo>
                  <a:lnTo>
                    <a:pt x="700" y="2395"/>
                  </a:lnTo>
                  <a:cubicBezTo>
                    <a:pt x="700" y="2398"/>
                    <a:pt x="699" y="2400"/>
                    <a:pt x="699" y="2402"/>
                  </a:cubicBezTo>
                  <a:lnTo>
                    <a:pt x="699" y="2402"/>
                  </a:lnTo>
                  <a:cubicBezTo>
                    <a:pt x="699" y="2400"/>
                    <a:pt x="700" y="2398"/>
                    <a:pt x="700" y="2395"/>
                  </a:cubicBezTo>
                  <a:close/>
                  <a:moveTo>
                    <a:pt x="460" y="2489"/>
                  </a:moveTo>
                  <a:lnTo>
                    <a:pt x="464" y="2500"/>
                  </a:lnTo>
                  <a:lnTo>
                    <a:pt x="464" y="2500"/>
                  </a:lnTo>
                  <a:lnTo>
                    <a:pt x="460" y="2489"/>
                  </a:lnTo>
                  <a:close/>
                  <a:moveTo>
                    <a:pt x="737" y="1959"/>
                  </a:moveTo>
                  <a:lnTo>
                    <a:pt x="737" y="1959"/>
                  </a:lnTo>
                  <a:cubicBezTo>
                    <a:pt x="735" y="2001"/>
                    <a:pt x="733" y="2046"/>
                    <a:pt x="730" y="2088"/>
                  </a:cubicBezTo>
                  <a:cubicBezTo>
                    <a:pt x="722" y="2197"/>
                    <a:pt x="714" y="2306"/>
                    <a:pt x="696" y="2415"/>
                  </a:cubicBezTo>
                  <a:lnTo>
                    <a:pt x="696" y="2415"/>
                  </a:lnTo>
                  <a:cubicBezTo>
                    <a:pt x="691" y="2436"/>
                    <a:pt x="686" y="2457"/>
                    <a:pt x="680" y="2478"/>
                  </a:cubicBezTo>
                  <a:cubicBezTo>
                    <a:pt x="678" y="2484"/>
                    <a:pt x="675" y="2492"/>
                    <a:pt x="672" y="2497"/>
                  </a:cubicBezTo>
                  <a:cubicBezTo>
                    <a:pt x="671" y="2500"/>
                    <a:pt x="668" y="2504"/>
                    <a:pt x="666" y="2507"/>
                  </a:cubicBezTo>
                  <a:lnTo>
                    <a:pt x="666" y="2507"/>
                  </a:lnTo>
                  <a:cubicBezTo>
                    <a:pt x="667" y="2506"/>
                    <a:pt x="667" y="2505"/>
                    <a:pt x="667" y="2505"/>
                  </a:cubicBezTo>
                  <a:lnTo>
                    <a:pt x="667" y="2505"/>
                  </a:lnTo>
                  <a:lnTo>
                    <a:pt x="661" y="2514"/>
                  </a:lnTo>
                  <a:cubicBezTo>
                    <a:pt x="656" y="2517"/>
                    <a:pt x="653" y="2522"/>
                    <a:pt x="650" y="2525"/>
                  </a:cubicBezTo>
                  <a:cubicBezTo>
                    <a:pt x="638" y="2535"/>
                    <a:pt x="627" y="2544"/>
                    <a:pt x="616" y="2552"/>
                  </a:cubicBezTo>
                  <a:lnTo>
                    <a:pt x="610" y="2555"/>
                  </a:lnTo>
                  <a:lnTo>
                    <a:pt x="599" y="2560"/>
                  </a:lnTo>
                  <a:lnTo>
                    <a:pt x="591" y="2563"/>
                  </a:lnTo>
                  <a:lnTo>
                    <a:pt x="580" y="2565"/>
                  </a:lnTo>
                  <a:lnTo>
                    <a:pt x="567" y="2565"/>
                  </a:lnTo>
                  <a:lnTo>
                    <a:pt x="551" y="2563"/>
                  </a:lnTo>
                  <a:lnTo>
                    <a:pt x="539" y="2560"/>
                  </a:lnTo>
                  <a:cubicBezTo>
                    <a:pt x="528" y="2555"/>
                    <a:pt x="517" y="2551"/>
                    <a:pt x="505" y="2546"/>
                  </a:cubicBezTo>
                  <a:cubicBezTo>
                    <a:pt x="499" y="2543"/>
                    <a:pt x="493" y="2538"/>
                    <a:pt x="488" y="2535"/>
                  </a:cubicBezTo>
                  <a:lnTo>
                    <a:pt x="482" y="2530"/>
                  </a:lnTo>
                  <a:lnTo>
                    <a:pt x="482" y="2528"/>
                  </a:lnTo>
                  <a:lnTo>
                    <a:pt x="474" y="2520"/>
                  </a:lnTo>
                  <a:cubicBezTo>
                    <a:pt x="472" y="2516"/>
                    <a:pt x="471" y="2513"/>
                    <a:pt x="467" y="2508"/>
                  </a:cubicBezTo>
                  <a:lnTo>
                    <a:pt x="464" y="2500"/>
                  </a:lnTo>
                  <a:lnTo>
                    <a:pt x="463" y="2498"/>
                  </a:lnTo>
                  <a:cubicBezTo>
                    <a:pt x="460" y="2490"/>
                    <a:pt x="456" y="2482"/>
                    <a:pt x="456" y="2476"/>
                  </a:cubicBezTo>
                  <a:cubicBezTo>
                    <a:pt x="455" y="2470"/>
                    <a:pt x="453" y="2465"/>
                    <a:pt x="453" y="2459"/>
                  </a:cubicBezTo>
                  <a:cubicBezTo>
                    <a:pt x="453" y="2453"/>
                    <a:pt x="453" y="2446"/>
                    <a:pt x="453" y="2440"/>
                  </a:cubicBezTo>
                  <a:cubicBezTo>
                    <a:pt x="455" y="2421"/>
                    <a:pt x="458" y="2402"/>
                    <a:pt x="461" y="2384"/>
                  </a:cubicBezTo>
                  <a:lnTo>
                    <a:pt x="461" y="2384"/>
                  </a:lnTo>
                  <a:cubicBezTo>
                    <a:pt x="461" y="2389"/>
                    <a:pt x="460" y="2397"/>
                    <a:pt x="458" y="2403"/>
                  </a:cubicBezTo>
                  <a:cubicBezTo>
                    <a:pt x="461" y="2391"/>
                    <a:pt x="464" y="2380"/>
                    <a:pt x="467" y="2367"/>
                  </a:cubicBezTo>
                  <a:cubicBezTo>
                    <a:pt x="475" y="2348"/>
                    <a:pt x="482" y="2329"/>
                    <a:pt x="491" y="2310"/>
                  </a:cubicBezTo>
                  <a:cubicBezTo>
                    <a:pt x="513" y="2264"/>
                    <a:pt x="539" y="2220"/>
                    <a:pt x="566" y="2179"/>
                  </a:cubicBezTo>
                  <a:lnTo>
                    <a:pt x="566" y="2179"/>
                  </a:lnTo>
                  <a:cubicBezTo>
                    <a:pt x="566" y="2179"/>
                    <a:pt x="565" y="2179"/>
                    <a:pt x="565" y="2179"/>
                  </a:cubicBezTo>
                  <a:lnTo>
                    <a:pt x="565" y="2179"/>
                  </a:lnTo>
                  <a:cubicBezTo>
                    <a:pt x="619" y="2102"/>
                    <a:pt x="677" y="2029"/>
                    <a:pt x="737" y="1959"/>
                  </a:cubicBezTo>
                  <a:close/>
                  <a:moveTo>
                    <a:pt x="977" y="1"/>
                  </a:moveTo>
                  <a:cubicBezTo>
                    <a:pt x="960" y="1"/>
                    <a:pt x="942" y="3"/>
                    <a:pt x="925" y="8"/>
                  </a:cubicBezTo>
                  <a:cubicBezTo>
                    <a:pt x="833" y="34"/>
                    <a:pt x="779" y="129"/>
                    <a:pt x="724" y="198"/>
                  </a:cubicBezTo>
                  <a:cubicBezTo>
                    <a:pt x="697" y="233"/>
                    <a:pt x="667" y="269"/>
                    <a:pt x="637" y="304"/>
                  </a:cubicBezTo>
                  <a:cubicBezTo>
                    <a:pt x="642" y="298"/>
                    <a:pt x="646" y="293"/>
                    <a:pt x="650" y="288"/>
                  </a:cubicBezTo>
                  <a:lnTo>
                    <a:pt x="650" y="288"/>
                  </a:lnTo>
                  <a:lnTo>
                    <a:pt x="564" y="388"/>
                  </a:lnTo>
                  <a:cubicBezTo>
                    <a:pt x="472" y="488"/>
                    <a:pt x="382" y="588"/>
                    <a:pt x="290" y="686"/>
                  </a:cubicBezTo>
                  <a:cubicBezTo>
                    <a:pt x="247" y="733"/>
                    <a:pt x="202" y="782"/>
                    <a:pt x="160" y="833"/>
                  </a:cubicBezTo>
                  <a:cubicBezTo>
                    <a:pt x="118" y="882"/>
                    <a:pt x="80" y="934"/>
                    <a:pt x="46" y="991"/>
                  </a:cubicBezTo>
                  <a:cubicBezTo>
                    <a:pt x="1" y="1075"/>
                    <a:pt x="35" y="1181"/>
                    <a:pt x="124" y="1218"/>
                  </a:cubicBezTo>
                  <a:cubicBezTo>
                    <a:pt x="143" y="1225"/>
                    <a:pt x="163" y="1229"/>
                    <a:pt x="183" y="1229"/>
                  </a:cubicBezTo>
                  <a:cubicBezTo>
                    <a:pt x="246" y="1229"/>
                    <a:pt x="309" y="1193"/>
                    <a:pt x="331" y="1132"/>
                  </a:cubicBezTo>
                  <a:lnTo>
                    <a:pt x="344" y="1112"/>
                  </a:lnTo>
                  <a:cubicBezTo>
                    <a:pt x="390" y="1047"/>
                    <a:pt x="441" y="985"/>
                    <a:pt x="493" y="925"/>
                  </a:cubicBezTo>
                  <a:cubicBezTo>
                    <a:pt x="591" y="816"/>
                    <a:pt x="692" y="706"/>
                    <a:pt x="789" y="597"/>
                  </a:cubicBezTo>
                  <a:lnTo>
                    <a:pt x="789" y="597"/>
                  </a:lnTo>
                  <a:cubicBezTo>
                    <a:pt x="784" y="637"/>
                    <a:pt x="779" y="678"/>
                    <a:pt x="776" y="717"/>
                  </a:cubicBezTo>
                  <a:cubicBezTo>
                    <a:pt x="767" y="800"/>
                    <a:pt x="764" y="884"/>
                    <a:pt x="759" y="966"/>
                  </a:cubicBezTo>
                  <a:cubicBezTo>
                    <a:pt x="754" y="1044"/>
                    <a:pt x="752" y="1121"/>
                    <a:pt x="749" y="1197"/>
                  </a:cubicBezTo>
                  <a:cubicBezTo>
                    <a:pt x="745" y="1306"/>
                    <a:pt x="743" y="1416"/>
                    <a:pt x="743" y="1523"/>
                  </a:cubicBezTo>
                  <a:lnTo>
                    <a:pt x="651" y="1613"/>
                  </a:lnTo>
                  <a:cubicBezTo>
                    <a:pt x="599" y="1664"/>
                    <a:pt x="550" y="1719"/>
                    <a:pt x="501" y="1773"/>
                  </a:cubicBezTo>
                  <a:cubicBezTo>
                    <a:pt x="437" y="1845"/>
                    <a:pt x="377" y="1919"/>
                    <a:pt x="323" y="1997"/>
                  </a:cubicBezTo>
                  <a:cubicBezTo>
                    <a:pt x="216" y="2153"/>
                    <a:pt x="126" y="2327"/>
                    <a:pt x="149" y="2524"/>
                  </a:cubicBezTo>
                  <a:cubicBezTo>
                    <a:pt x="162" y="2617"/>
                    <a:pt x="208" y="2703"/>
                    <a:pt x="278" y="2766"/>
                  </a:cubicBezTo>
                  <a:cubicBezTo>
                    <a:pt x="346" y="2824"/>
                    <a:pt x="431" y="2862"/>
                    <a:pt x="521" y="2873"/>
                  </a:cubicBezTo>
                  <a:cubicBezTo>
                    <a:pt x="537" y="2875"/>
                    <a:pt x="553" y="2875"/>
                    <a:pt x="566" y="2875"/>
                  </a:cubicBezTo>
                  <a:cubicBezTo>
                    <a:pt x="568" y="2875"/>
                    <a:pt x="571" y="2875"/>
                    <a:pt x="573" y="2875"/>
                  </a:cubicBezTo>
                  <a:cubicBezTo>
                    <a:pt x="653" y="2875"/>
                    <a:pt x="729" y="2851"/>
                    <a:pt x="794" y="2807"/>
                  </a:cubicBezTo>
                  <a:cubicBezTo>
                    <a:pt x="832" y="2780"/>
                    <a:pt x="866" y="2748"/>
                    <a:pt x="896" y="2714"/>
                  </a:cubicBezTo>
                  <a:cubicBezTo>
                    <a:pt x="925" y="2677"/>
                    <a:pt x="949" y="2636"/>
                    <a:pt x="966" y="2592"/>
                  </a:cubicBezTo>
                  <a:cubicBezTo>
                    <a:pt x="995" y="2516"/>
                    <a:pt x="1001" y="2432"/>
                    <a:pt x="1007" y="2353"/>
                  </a:cubicBezTo>
                  <a:cubicBezTo>
                    <a:pt x="1010" y="2315"/>
                    <a:pt x="1014" y="2278"/>
                    <a:pt x="1015" y="2242"/>
                  </a:cubicBezTo>
                  <a:cubicBezTo>
                    <a:pt x="1022" y="2148"/>
                    <a:pt x="1026" y="2053"/>
                    <a:pt x="1029" y="1960"/>
                  </a:cubicBezTo>
                  <a:cubicBezTo>
                    <a:pt x="1033" y="1854"/>
                    <a:pt x="1036" y="1750"/>
                    <a:pt x="1036" y="1643"/>
                  </a:cubicBezTo>
                  <a:cubicBezTo>
                    <a:pt x="1045" y="1634"/>
                    <a:pt x="1056" y="1623"/>
                    <a:pt x="1067" y="1612"/>
                  </a:cubicBezTo>
                  <a:cubicBezTo>
                    <a:pt x="1132" y="1552"/>
                    <a:pt x="1197" y="1492"/>
                    <a:pt x="1264" y="1431"/>
                  </a:cubicBezTo>
                  <a:cubicBezTo>
                    <a:pt x="1384" y="1321"/>
                    <a:pt x="1506" y="1213"/>
                    <a:pt x="1621" y="1099"/>
                  </a:cubicBezTo>
                  <a:cubicBezTo>
                    <a:pt x="1680" y="1039"/>
                    <a:pt x="1742" y="979"/>
                    <a:pt x="1799" y="917"/>
                  </a:cubicBezTo>
                  <a:lnTo>
                    <a:pt x="1815" y="899"/>
                  </a:lnTo>
                  <a:lnTo>
                    <a:pt x="1815" y="899"/>
                  </a:lnTo>
                  <a:cubicBezTo>
                    <a:pt x="1788" y="1001"/>
                    <a:pt x="1761" y="1101"/>
                    <a:pt x="1734" y="1202"/>
                  </a:cubicBezTo>
                  <a:cubicBezTo>
                    <a:pt x="1699" y="1333"/>
                    <a:pt x="1666" y="1465"/>
                    <a:pt x="1637" y="1596"/>
                  </a:cubicBezTo>
                  <a:cubicBezTo>
                    <a:pt x="1621" y="1667"/>
                    <a:pt x="1607" y="1740"/>
                    <a:pt x="1593" y="1813"/>
                  </a:cubicBezTo>
                  <a:cubicBezTo>
                    <a:pt x="1571" y="1906"/>
                    <a:pt x="1558" y="2004"/>
                    <a:pt x="1558" y="2101"/>
                  </a:cubicBezTo>
                  <a:cubicBezTo>
                    <a:pt x="1550" y="2193"/>
                    <a:pt x="1623" y="2274"/>
                    <a:pt x="1715" y="2274"/>
                  </a:cubicBezTo>
                  <a:cubicBezTo>
                    <a:pt x="1716" y="2274"/>
                    <a:pt x="1717" y="2274"/>
                    <a:pt x="1718" y="2274"/>
                  </a:cubicBezTo>
                  <a:cubicBezTo>
                    <a:pt x="1813" y="2272"/>
                    <a:pt x="1884" y="2190"/>
                    <a:pt x="1873" y="2096"/>
                  </a:cubicBezTo>
                  <a:lnTo>
                    <a:pt x="1873" y="2046"/>
                  </a:lnTo>
                  <a:cubicBezTo>
                    <a:pt x="1881" y="1952"/>
                    <a:pt x="1894" y="1857"/>
                    <a:pt x="1910" y="1764"/>
                  </a:cubicBezTo>
                  <a:lnTo>
                    <a:pt x="1910" y="1764"/>
                  </a:lnTo>
                  <a:cubicBezTo>
                    <a:pt x="1910" y="1770"/>
                    <a:pt x="1908" y="1775"/>
                    <a:pt x="1908" y="1780"/>
                  </a:cubicBezTo>
                  <a:cubicBezTo>
                    <a:pt x="1993" y="1328"/>
                    <a:pt x="2125" y="887"/>
                    <a:pt x="2264" y="450"/>
                  </a:cubicBezTo>
                  <a:cubicBezTo>
                    <a:pt x="2278" y="409"/>
                    <a:pt x="2294" y="366"/>
                    <a:pt x="2307" y="323"/>
                  </a:cubicBezTo>
                  <a:cubicBezTo>
                    <a:pt x="2316" y="288"/>
                    <a:pt x="2323" y="252"/>
                    <a:pt x="2329" y="217"/>
                  </a:cubicBezTo>
                  <a:cubicBezTo>
                    <a:pt x="2345" y="121"/>
                    <a:pt x="2258" y="46"/>
                    <a:pt x="2171" y="46"/>
                  </a:cubicBezTo>
                  <a:cubicBezTo>
                    <a:pt x="2140" y="46"/>
                    <a:pt x="2109" y="56"/>
                    <a:pt x="2082" y="78"/>
                  </a:cubicBezTo>
                  <a:cubicBezTo>
                    <a:pt x="2047" y="106"/>
                    <a:pt x="2019" y="140"/>
                    <a:pt x="1998" y="179"/>
                  </a:cubicBezTo>
                  <a:cubicBezTo>
                    <a:pt x="1986" y="201"/>
                    <a:pt x="1973" y="224"/>
                    <a:pt x="1960" y="244"/>
                  </a:cubicBezTo>
                  <a:cubicBezTo>
                    <a:pt x="1941" y="276"/>
                    <a:pt x="1919" y="307"/>
                    <a:pt x="1899" y="337"/>
                  </a:cubicBezTo>
                  <a:lnTo>
                    <a:pt x="1899" y="337"/>
                  </a:lnTo>
                  <a:cubicBezTo>
                    <a:pt x="1900" y="336"/>
                    <a:pt x="1900" y="335"/>
                    <a:pt x="1901" y="334"/>
                  </a:cubicBezTo>
                  <a:lnTo>
                    <a:pt x="1901" y="334"/>
                  </a:lnTo>
                  <a:cubicBezTo>
                    <a:pt x="1826" y="442"/>
                    <a:pt x="1745" y="546"/>
                    <a:pt x="1659" y="645"/>
                  </a:cubicBezTo>
                  <a:cubicBezTo>
                    <a:pt x="1614" y="698"/>
                    <a:pt x="1564" y="751"/>
                    <a:pt x="1514" y="801"/>
                  </a:cubicBezTo>
                  <a:cubicBezTo>
                    <a:pt x="1458" y="857"/>
                    <a:pt x="1403" y="911"/>
                    <a:pt x="1344" y="964"/>
                  </a:cubicBezTo>
                  <a:cubicBezTo>
                    <a:pt x="1245" y="1059"/>
                    <a:pt x="1143" y="1150"/>
                    <a:pt x="1042" y="1241"/>
                  </a:cubicBezTo>
                  <a:cubicBezTo>
                    <a:pt x="1045" y="1167"/>
                    <a:pt x="1048" y="1091"/>
                    <a:pt x="1052" y="1017"/>
                  </a:cubicBezTo>
                  <a:cubicBezTo>
                    <a:pt x="1060" y="918"/>
                    <a:pt x="1064" y="819"/>
                    <a:pt x="1077" y="721"/>
                  </a:cubicBezTo>
                  <a:cubicBezTo>
                    <a:pt x="1085" y="667"/>
                    <a:pt x="1090" y="611"/>
                    <a:pt x="1099" y="556"/>
                  </a:cubicBezTo>
                  <a:cubicBezTo>
                    <a:pt x="1109" y="505"/>
                    <a:pt x="1118" y="456"/>
                    <a:pt x="1128" y="404"/>
                  </a:cubicBezTo>
                  <a:cubicBezTo>
                    <a:pt x="1142" y="322"/>
                    <a:pt x="1162" y="239"/>
                    <a:pt x="1153" y="154"/>
                  </a:cubicBezTo>
                  <a:cubicBezTo>
                    <a:pt x="1147" y="100"/>
                    <a:pt x="1115" y="54"/>
                    <a:pt x="1071" y="26"/>
                  </a:cubicBezTo>
                  <a:cubicBezTo>
                    <a:pt x="1042" y="9"/>
                    <a:pt x="1010" y="1"/>
                    <a:pt x="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7" name="Google Shape;14067;p25"/>
            <p:cNvSpPr/>
            <p:nvPr/>
          </p:nvSpPr>
          <p:spPr>
            <a:xfrm>
              <a:off x="4169506" y="1778759"/>
              <a:ext cx="13827" cy="11842"/>
            </a:xfrm>
            <a:custGeom>
              <a:avLst/>
              <a:gdLst/>
              <a:ahLst/>
              <a:cxnLst/>
              <a:rect l="l" t="t" r="r" b="b"/>
              <a:pathLst>
                <a:path w="411" h="352" extrusionOk="0">
                  <a:moveTo>
                    <a:pt x="178" y="0"/>
                  </a:moveTo>
                  <a:cubicBezTo>
                    <a:pt x="87" y="0"/>
                    <a:pt x="0" y="72"/>
                    <a:pt x="2" y="179"/>
                  </a:cubicBezTo>
                  <a:cubicBezTo>
                    <a:pt x="5" y="275"/>
                    <a:pt x="85" y="351"/>
                    <a:pt x="181" y="351"/>
                  </a:cubicBezTo>
                  <a:cubicBezTo>
                    <a:pt x="336" y="348"/>
                    <a:pt x="411" y="158"/>
                    <a:pt x="298" y="50"/>
                  </a:cubicBezTo>
                  <a:cubicBezTo>
                    <a:pt x="263" y="16"/>
                    <a:pt x="220" y="0"/>
                    <a:pt x="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8" name="Google Shape;14068;p25"/>
            <p:cNvSpPr/>
            <p:nvPr/>
          </p:nvSpPr>
          <p:spPr>
            <a:xfrm>
              <a:off x="4170348" y="1793966"/>
              <a:ext cx="68496" cy="83265"/>
            </a:xfrm>
            <a:custGeom>
              <a:avLst/>
              <a:gdLst/>
              <a:ahLst/>
              <a:cxnLst/>
              <a:rect l="l" t="t" r="r" b="b"/>
              <a:pathLst>
                <a:path w="2036" h="2475" extrusionOk="0">
                  <a:moveTo>
                    <a:pt x="1573" y="733"/>
                  </a:moveTo>
                  <a:lnTo>
                    <a:pt x="1581" y="740"/>
                  </a:lnTo>
                  <a:lnTo>
                    <a:pt x="1578" y="738"/>
                  </a:lnTo>
                  <a:lnTo>
                    <a:pt x="1579" y="740"/>
                  </a:lnTo>
                  <a:cubicBezTo>
                    <a:pt x="1578" y="738"/>
                    <a:pt x="1574" y="737"/>
                    <a:pt x="1573" y="733"/>
                  </a:cubicBezTo>
                  <a:close/>
                  <a:moveTo>
                    <a:pt x="1720" y="1321"/>
                  </a:moveTo>
                  <a:cubicBezTo>
                    <a:pt x="1720" y="1323"/>
                    <a:pt x="1720" y="1324"/>
                    <a:pt x="1720" y="1325"/>
                  </a:cubicBezTo>
                  <a:cubicBezTo>
                    <a:pt x="1720" y="1324"/>
                    <a:pt x="1720" y="1323"/>
                    <a:pt x="1720" y="1321"/>
                  </a:cubicBezTo>
                  <a:close/>
                  <a:moveTo>
                    <a:pt x="1668" y="1707"/>
                  </a:moveTo>
                  <a:cubicBezTo>
                    <a:pt x="1667" y="1711"/>
                    <a:pt x="1666" y="1714"/>
                    <a:pt x="1665" y="1718"/>
                  </a:cubicBezTo>
                  <a:lnTo>
                    <a:pt x="1665" y="1718"/>
                  </a:lnTo>
                  <a:cubicBezTo>
                    <a:pt x="1666" y="1714"/>
                    <a:pt x="1667" y="1710"/>
                    <a:pt x="1668" y="1707"/>
                  </a:cubicBezTo>
                  <a:close/>
                  <a:moveTo>
                    <a:pt x="827" y="1"/>
                  </a:moveTo>
                  <a:cubicBezTo>
                    <a:pt x="773" y="1"/>
                    <a:pt x="720" y="29"/>
                    <a:pt x="690" y="78"/>
                  </a:cubicBezTo>
                  <a:cubicBezTo>
                    <a:pt x="634" y="175"/>
                    <a:pt x="587" y="276"/>
                    <a:pt x="549" y="380"/>
                  </a:cubicBezTo>
                  <a:cubicBezTo>
                    <a:pt x="489" y="539"/>
                    <a:pt x="436" y="699"/>
                    <a:pt x="390" y="860"/>
                  </a:cubicBezTo>
                  <a:cubicBezTo>
                    <a:pt x="344" y="1020"/>
                    <a:pt x="300" y="1178"/>
                    <a:pt x="257" y="1340"/>
                  </a:cubicBezTo>
                  <a:cubicBezTo>
                    <a:pt x="215" y="1507"/>
                    <a:pt x="170" y="1675"/>
                    <a:pt x="126" y="1843"/>
                  </a:cubicBezTo>
                  <a:cubicBezTo>
                    <a:pt x="105" y="1921"/>
                    <a:pt x="85" y="1998"/>
                    <a:pt x="63" y="2074"/>
                  </a:cubicBezTo>
                  <a:cubicBezTo>
                    <a:pt x="50" y="2120"/>
                    <a:pt x="37" y="2164"/>
                    <a:pt x="25" y="2209"/>
                  </a:cubicBezTo>
                  <a:cubicBezTo>
                    <a:pt x="10" y="2242"/>
                    <a:pt x="4" y="2278"/>
                    <a:pt x="1" y="2315"/>
                  </a:cubicBezTo>
                  <a:cubicBezTo>
                    <a:pt x="3" y="2350"/>
                    <a:pt x="14" y="2383"/>
                    <a:pt x="36" y="2411"/>
                  </a:cubicBezTo>
                  <a:cubicBezTo>
                    <a:pt x="66" y="2451"/>
                    <a:pt x="112" y="2475"/>
                    <a:pt x="162" y="2475"/>
                  </a:cubicBezTo>
                  <a:cubicBezTo>
                    <a:pt x="177" y="2475"/>
                    <a:pt x="191" y="2473"/>
                    <a:pt x="205" y="2468"/>
                  </a:cubicBezTo>
                  <a:cubicBezTo>
                    <a:pt x="261" y="2453"/>
                    <a:pt x="303" y="2410"/>
                    <a:pt x="318" y="2354"/>
                  </a:cubicBezTo>
                  <a:cubicBezTo>
                    <a:pt x="318" y="2354"/>
                    <a:pt x="318" y="2353"/>
                    <a:pt x="318" y="2353"/>
                  </a:cubicBezTo>
                  <a:cubicBezTo>
                    <a:pt x="324" y="2327"/>
                    <a:pt x="332" y="2304"/>
                    <a:pt x="338" y="2278"/>
                  </a:cubicBezTo>
                  <a:cubicBezTo>
                    <a:pt x="373" y="2180"/>
                    <a:pt x="414" y="2084"/>
                    <a:pt x="460" y="1989"/>
                  </a:cubicBezTo>
                  <a:cubicBezTo>
                    <a:pt x="519" y="1873"/>
                    <a:pt x="585" y="1761"/>
                    <a:pt x="658" y="1653"/>
                  </a:cubicBezTo>
                  <a:cubicBezTo>
                    <a:pt x="713" y="1576"/>
                    <a:pt x="770" y="1498"/>
                    <a:pt x="826" y="1420"/>
                  </a:cubicBezTo>
                  <a:cubicBezTo>
                    <a:pt x="851" y="1386"/>
                    <a:pt x="881" y="1354"/>
                    <a:pt x="908" y="1322"/>
                  </a:cubicBezTo>
                  <a:lnTo>
                    <a:pt x="997" y="1215"/>
                  </a:lnTo>
                  <a:cubicBezTo>
                    <a:pt x="1130" y="1069"/>
                    <a:pt x="1263" y="925"/>
                    <a:pt x="1408" y="792"/>
                  </a:cubicBezTo>
                  <a:cubicBezTo>
                    <a:pt x="1432" y="771"/>
                    <a:pt x="1457" y="751"/>
                    <a:pt x="1483" y="732"/>
                  </a:cubicBezTo>
                  <a:lnTo>
                    <a:pt x="1494" y="727"/>
                  </a:lnTo>
                  <a:lnTo>
                    <a:pt x="1510" y="721"/>
                  </a:lnTo>
                  <a:lnTo>
                    <a:pt x="1514" y="719"/>
                  </a:lnTo>
                  <a:lnTo>
                    <a:pt x="1519" y="718"/>
                  </a:lnTo>
                  <a:lnTo>
                    <a:pt x="1525" y="718"/>
                  </a:lnTo>
                  <a:lnTo>
                    <a:pt x="1533" y="719"/>
                  </a:lnTo>
                  <a:lnTo>
                    <a:pt x="1544" y="721"/>
                  </a:lnTo>
                  <a:cubicBezTo>
                    <a:pt x="1549" y="722"/>
                    <a:pt x="1552" y="724"/>
                    <a:pt x="1557" y="727"/>
                  </a:cubicBezTo>
                  <a:lnTo>
                    <a:pt x="1573" y="735"/>
                  </a:lnTo>
                  <a:lnTo>
                    <a:pt x="1589" y="748"/>
                  </a:lnTo>
                  <a:cubicBezTo>
                    <a:pt x="1593" y="752"/>
                    <a:pt x="1598" y="757"/>
                    <a:pt x="1603" y="762"/>
                  </a:cubicBezTo>
                  <a:cubicBezTo>
                    <a:pt x="1614" y="775"/>
                    <a:pt x="1624" y="787"/>
                    <a:pt x="1633" y="801"/>
                  </a:cubicBezTo>
                  <a:cubicBezTo>
                    <a:pt x="1638" y="809"/>
                    <a:pt x="1643" y="817"/>
                    <a:pt x="1647" y="825"/>
                  </a:cubicBezTo>
                  <a:cubicBezTo>
                    <a:pt x="1657" y="844"/>
                    <a:pt x="1665" y="865"/>
                    <a:pt x="1673" y="884"/>
                  </a:cubicBezTo>
                  <a:cubicBezTo>
                    <a:pt x="1684" y="915"/>
                    <a:pt x="1693" y="949"/>
                    <a:pt x="1701" y="980"/>
                  </a:cubicBezTo>
                  <a:cubicBezTo>
                    <a:pt x="1709" y="1028"/>
                    <a:pt x="1717" y="1077"/>
                    <a:pt x="1720" y="1126"/>
                  </a:cubicBezTo>
                  <a:cubicBezTo>
                    <a:pt x="1723" y="1191"/>
                    <a:pt x="1723" y="1256"/>
                    <a:pt x="1720" y="1321"/>
                  </a:cubicBezTo>
                  <a:lnTo>
                    <a:pt x="1720" y="1321"/>
                  </a:lnTo>
                  <a:cubicBezTo>
                    <a:pt x="1721" y="1319"/>
                    <a:pt x="1721" y="1316"/>
                    <a:pt x="1721" y="1313"/>
                  </a:cubicBezTo>
                  <a:lnTo>
                    <a:pt x="1721" y="1313"/>
                  </a:lnTo>
                  <a:cubicBezTo>
                    <a:pt x="1712" y="1450"/>
                    <a:pt x="1693" y="1587"/>
                    <a:pt x="1665" y="1723"/>
                  </a:cubicBezTo>
                  <a:cubicBezTo>
                    <a:pt x="1665" y="1721"/>
                    <a:pt x="1665" y="1719"/>
                    <a:pt x="1665" y="1718"/>
                  </a:cubicBezTo>
                  <a:lnTo>
                    <a:pt x="1665" y="1718"/>
                  </a:lnTo>
                  <a:cubicBezTo>
                    <a:pt x="1639" y="1823"/>
                    <a:pt x="1613" y="1927"/>
                    <a:pt x="1581" y="2031"/>
                  </a:cubicBezTo>
                  <a:cubicBezTo>
                    <a:pt x="1565" y="2073"/>
                    <a:pt x="1551" y="2114"/>
                    <a:pt x="1533" y="2155"/>
                  </a:cubicBezTo>
                  <a:cubicBezTo>
                    <a:pt x="1500" y="2236"/>
                    <a:pt x="1540" y="2327"/>
                    <a:pt x="1620" y="2361"/>
                  </a:cubicBezTo>
                  <a:cubicBezTo>
                    <a:pt x="1640" y="2369"/>
                    <a:pt x="1661" y="2373"/>
                    <a:pt x="1681" y="2373"/>
                  </a:cubicBezTo>
                  <a:cubicBezTo>
                    <a:pt x="1743" y="2373"/>
                    <a:pt x="1801" y="2336"/>
                    <a:pt x="1826" y="2275"/>
                  </a:cubicBezTo>
                  <a:cubicBezTo>
                    <a:pt x="1891" y="2117"/>
                    <a:pt x="1929" y="1952"/>
                    <a:pt x="1965" y="1788"/>
                  </a:cubicBezTo>
                  <a:cubicBezTo>
                    <a:pt x="1975" y="1746"/>
                    <a:pt x="1981" y="1705"/>
                    <a:pt x="1988" y="1664"/>
                  </a:cubicBezTo>
                  <a:cubicBezTo>
                    <a:pt x="1999" y="1607"/>
                    <a:pt x="2008" y="1549"/>
                    <a:pt x="2015" y="1490"/>
                  </a:cubicBezTo>
                  <a:cubicBezTo>
                    <a:pt x="2029" y="1381"/>
                    <a:pt x="2035" y="1270"/>
                    <a:pt x="2032" y="1159"/>
                  </a:cubicBezTo>
                  <a:cubicBezTo>
                    <a:pt x="2029" y="1064"/>
                    <a:pt x="2018" y="969"/>
                    <a:pt x="1996" y="876"/>
                  </a:cubicBezTo>
                  <a:cubicBezTo>
                    <a:pt x="1970" y="778"/>
                    <a:pt x="1935" y="680"/>
                    <a:pt x="1874" y="599"/>
                  </a:cubicBezTo>
                  <a:cubicBezTo>
                    <a:pt x="1821" y="529"/>
                    <a:pt x="1755" y="463"/>
                    <a:pt x="1666" y="433"/>
                  </a:cubicBezTo>
                  <a:cubicBezTo>
                    <a:pt x="1620" y="417"/>
                    <a:pt x="1570" y="406"/>
                    <a:pt x="1521" y="406"/>
                  </a:cubicBezTo>
                  <a:cubicBezTo>
                    <a:pt x="1478" y="406"/>
                    <a:pt x="1435" y="414"/>
                    <a:pt x="1394" y="433"/>
                  </a:cubicBezTo>
                  <a:cubicBezTo>
                    <a:pt x="1321" y="469"/>
                    <a:pt x="1256" y="518"/>
                    <a:pt x="1201" y="577"/>
                  </a:cubicBezTo>
                  <a:cubicBezTo>
                    <a:pt x="1077" y="697"/>
                    <a:pt x="960" y="822"/>
                    <a:pt x="845" y="949"/>
                  </a:cubicBezTo>
                  <a:cubicBezTo>
                    <a:pt x="761" y="1040"/>
                    <a:pt x="680" y="1134"/>
                    <a:pt x="601" y="1230"/>
                  </a:cubicBezTo>
                  <a:cubicBezTo>
                    <a:pt x="614" y="1185"/>
                    <a:pt x="626" y="1140"/>
                    <a:pt x="640" y="1094"/>
                  </a:cubicBezTo>
                  <a:cubicBezTo>
                    <a:pt x="663" y="1017"/>
                    <a:pt x="685" y="938"/>
                    <a:pt x="710" y="860"/>
                  </a:cubicBezTo>
                  <a:cubicBezTo>
                    <a:pt x="732" y="794"/>
                    <a:pt x="754" y="727"/>
                    <a:pt x="775" y="662"/>
                  </a:cubicBezTo>
                  <a:cubicBezTo>
                    <a:pt x="816" y="557"/>
                    <a:pt x="856" y="454"/>
                    <a:pt x="904" y="353"/>
                  </a:cubicBezTo>
                  <a:lnTo>
                    <a:pt x="904" y="353"/>
                  </a:lnTo>
                  <a:cubicBezTo>
                    <a:pt x="904" y="353"/>
                    <a:pt x="903" y="353"/>
                    <a:pt x="903" y="353"/>
                  </a:cubicBezTo>
                  <a:cubicBezTo>
                    <a:pt x="904" y="352"/>
                    <a:pt x="905" y="350"/>
                    <a:pt x="906" y="348"/>
                  </a:cubicBezTo>
                  <a:lnTo>
                    <a:pt x="906" y="348"/>
                  </a:lnTo>
                  <a:cubicBezTo>
                    <a:pt x="905" y="350"/>
                    <a:pt x="905" y="351"/>
                    <a:pt x="904" y="353"/>
                  </a:cubicBezTo>
                  <a:lnTo>
                    <a:pt x="904" y="353"/>
                  </a:lnTo>
                  <a:cubicBezTo>
                    <a:pt x="906" y="350"/>
                    <a:pt x="908" y="346"/>
                    <a:pt x="909" y="342"/>
                  </a:cubicBezTo>
                  <a:lnTo>
                    <a:pt x="909" y="342"/>
                  </a:lnTo>
                  <a:cubicBezTo>
                    <a:pt x="908" y="344"/>
                    <a:pt x="907" y="346"/>
                    <a:pt x="906" y="348"/>
                  </a:cubicBezTo>
                  <a:lnTo>
                    <a:pt x="906" y="348"/>
                  </a:lnTo>
                  <a:cubicBezTo>
                    <a:pt x="907" y="346"/>
                    <a:pt x="908" y="343"/>
                    <a:pt x="910" y="341"/>
                  </a:cubicBezTo>
                  <a:lnTo>
                    <a:pt x="910" y="341"/>
                  </a:lnTo>
                  <a:cubicBezTo>
                    <a:pt x="909" y="341"/>
                    <a:pt x="909" y="342"/>
                    <a:pt x="909" y="342"/>
                  </a:cubicBezTo>
                  <a:lnTo>
                    <a:pt x="909" y="342"/>
                  </a:lnTo>
                  <a:cubicBezTo>
                    <a:pt x="928" y="307"/>
                    <a:pt x="948" y="272"/>
                    <a:pt x="968" y="238"/>
                  </a:cubicBezTo>
                  <a:cubicBezTo>
                    <a:pt x="1009" y="162"/>
                    <a:pt x="982" y="65"/>
                    <a:pt x="906" y="23"/>
                  </a:cubicBezTo>
                  <a:cubicBezTo>
                    <a:pt x="882" y="8"/>
                    <a:pt x="854" y="1"/>
                    <a:pt x="8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69" name="Google Shape;14069;p25"/>
            <p:cNvSpPr/>
            <p:nvPr/>
          </p:nvSpPr>
          <p:spPr>
            <a:xfrm>
              <a:off x="4244801" y="1800661"/>
              <a:ext cx="92248" cy="180526"/>
            </a:xfrm>
            <a:custGeom>
              <a:avLst/>
              <a:gdLst/>
              <a:ahLst/>
              <a:cxnLst/>
              <a:rect l="l" t="t" r="r" b="b"/>
              <a:pathLst>
                <a:path w="2742" h="5366" extrusionOk="0">
                  <a:moveTo>
                    <a:pt x="1221" y="216"/>
                  </a:moveTo>
                  <a:cubicBezTo>
                    <a:pt x="1223" y="218"/>
                    <a:pt x="1223" y="219"/>
                    <a:pt x="1224" y="222"/>
                  </a:cubicBezTo>
                  <a:lnTo>
                    <a:pt x="1224" y="222"/>
                  </a:lnTo>
                  <a:cubicBezTo>
                    <a:pt x="1223" y="220"/>
                    <a:pt x="1222" y="218"/>
                    <a:pt x="1221" y="216"/>
                  </a:cubicBezTo>
                  <a:close/>
                  <a:moveTo>
                    <a:pt x="1698" y="2633"/>
                  </a:moveTo>
                  <a:cubicBezTo>
                    <a:pt x="1696" y="2633"/>
                    <a:pt x="1696" y="2633"/>
                    <a:pt x="1696" y="2635"/>
                  </a:cubicBezTo>
                  <a:lnTo>
                    <a:pt x="1696" y="2635"/>
                  </a:lnTo>
                  <a:cubicBezTo>
                    <a:pt x="1697" y="2634"/>
                    <a:pt x="1697" y="2634"/>
                    <a:pt x="1698" y="2633"/>
                  </a:cubicBezTo>
                  <a:close/>
                  <a:moveTo>
                    <a:pt x="1696" y="2635"/>
                  </a:moveTo>
                  <a:lnTo>
                    <a:pt x="1696" y="2635"/>
                  </a:lnTo>
                  <a:cubicBezTo>
                    <a:pt x="1696" y="2635"/>
                    <a:pt x="1695" y="2636"/>
                    <a:pt x="1694" y="2637"/>
                  </a:cubicBezTo>
                  <a:lnTo>
                    <a:pt x="1694" y="2637"/>
                  </a:lnTo>
                  <a:lnTo>
                    <a:pt x="1696" y="2635"/>
                  </a:lnTo>
                  <a:cubicBezTo>
                    <a:pt x="1696" y="2635"/>
                    <a:pt x="1696" y="2635"/>
                    <a:pt x="1696" y="2635"/>
                  </a:cubicBezTo>
                  <a:close/>
                  <a:moveTo>
                    <a:pt x="914" y="3415"/>
                  </a:moveTo>
                  <a:lnTo>
                    <a:pt x="914" y="3415"/>
                  </a:lnTo>
                  <a:cubicBezTo>
                    <a:pt x="911" y="3436"/>
                    <a:pt x="910" y="3458"/>
                    <a:pt x="906" y="3479"/>
                  </a:cubicBezTo>
                  <a:cubicBezTo>
                    <a:pt x="884" y="3628"/>
                    <a:pt x="857" y="3773"/>
                    <a:pt x="834" y="3920"/>
                  </a:cubicBezTo>
                  <a:lnTo>
                    <a:pt x="834" y="3919"/>
                  </a:lnTo>
                  <a:cubicBezTo>
                    <a:pt x="788" y="4152"/>
                    <a:pt x="748" y="4387"/>
                    <a:pt x="675" y="4612"/>
                  </a:cubicBezTo>
                  <a:cubicBezTo>
                    <a:pt x="652" y="4679"/>
                    <a:pt x="626" y="4745"/>
                    <a:pt x="596" y="4810"/>
                  </a:cubicBezTo>
                  <a:cubicBezTo>
                    <a:pt x="574" y="4853"/>
                    <a:pt x="550" y="4894"/>
                    <a:pt x="523" y="4935"/>
                  </a:cubicBezTo>
                  <a:cubicBezTo>
                    <a:pt x="504" y="4964"/>
                    <a:pt x="484" y="4989"/>
                    <a:pt x="462" y="5016"/>
                  </a:cubicBezTo>
                  <a:cubicBezTo>
                    <a:pt x="455" y="5022"/>
                    <a:pt x="449" y="5028"/>
                    <a:pt x="443" y="5035"/>
                  </a:cubicBezTo>
                  <a:cubicBezTo>
                    <a:pt x="432" y="5044"/>
                    <a:pt x="419" y="5052"/>
                    <a:pt x="408" y="5062"/>
                  </a:cubicBezTo>
                  <a:lnTo>
                    <a:pt x="397" y="5068"/>
                  </a:lnTo>
                  <a:lnTo>
                    <a:pt x="378" y="5068"/>
                  </a:lnTo>
                  <a:lnTo>
                    <a:pt x="371" y="5070"/>
                  </a:lnTo>
                  <a:lnTo>
                    <a:pt x="363" y="5062"/>
                  </a:lnTo>
                  <a:lnTo>
                    <a:pt x="356" y="5052"/>
                  </a:lnTo>
                  <a:cubicBezTo>
                    <a:pt x="348" y="5041"/>
                    <a:pt x="341" y="5030"/>
                    <a:pt x="337" y="5019"/>
                  </a:cubicBezTo>
                  <a:cubicBezTo>
                    <a:pt x="333" y="5013"/>
                    <a:pt x="330" y="5006"/>
                    <a:pt x="329" y="5000"/>
                  </a:cubicBezTo>
                  <a:cubicBezTo>
                    <a:pt x="322" y="4984"/>
                    <a:pt x="319" y="4968"/>
                    <a:pt x="314" y="4951"/>
                  </a:cubicBezTo>
                  <a:cubicBezTo>
                    <a:pt x="310" y="4926"/>
                    <a:pt x="306" y="4900"/>
                    <a:pt x="305" y="4875"/>
                  </a:cubicBezTo>
                  <a:cubicBezTo>
                    <a:pt x="300" y="4820"/>
                    <a:pt x="299" y="4767"/>
                    <a:pt x="302" y="4709"/>
                  </a:cubicBezTo>
                  <a:cubicBezTo>
                    <a:pt x="306" y="4652"/>
                    <a:pt x="313" y="4593"/>
                    <a:pt x="324" y="4536"/>
                  </a:cubicBezTo>
                  <a:cubicBezTo>
                    <a:pt x="340" y="4455"/>
                    <a:pt x="360" y="4376"/>
                    <a:pt x="386" y="4297"/>
                  </a:cubicBezTo>
                  <a:cubicBezTo>
                    <a:pt x="416" y="4210"/>
                    <a:pt x="451" y="4125"/>
                    <a:pt x="492" y="4042"/>
                  </a:cubicBezTo>
                  <a:lnTo>
                    <a:pt x="492" y="4042"/>
                  </a:lnTo>
                  <a:cubicBezTo>
                    <a:pt x="491" y="4043"/>
                    <a:pt x="490" y="4045"/>
                    <a:pt x="489" y="4047"/>
                  </a:cubicBezTo>
                  <a:lnTo>
                    <a:pt x="489" y="4047"/>
                  </a:lnTo>
                  <a:cubicBezTo>
                    <a:pt x="537" y="3952"/>
                    <a:pt x="592" y="3858"/>
                    <a:pt x="652" y="3768"/>
                  </a:cubicBezTo>
                  <a:cubicBezTo>
                    <a:pt x="735" y="3647"/>
                    <a:pt x="823" y="3529"/>
                    <a:pt x="914" y="3415"/>
                  </a:cubicBezTo>
                  <a:close/>
                  <a:moveTo>
                    <a:pt x="2001" y="1"/>
                  </a:moveTo>
                  <a:cubicBezTo>
                    <a:pt x="1954" y="1"/>
                    <a:pt x="1908" y="20"/>
                    <a:pt x="1882" y="59"/>
                  </a:cubicBezTo>
                  <a:cubicBezTo>
                    <a:pt x="1826" y="142"/>
                    <a:pt x="1779" y="227"/>
                    <a:pt x="1725" y="308"/>
                  </a:cubicBezTo>
                  <a:lnTo>
                    <a:pt x="1736" y="292"/>
                  </a:lnTo>
                  <a:lnTo>
                    <a:pt x="1736" y="292"/>
                  </a:lnTo>
                  <a:cubicBezTo>
                    <a:pt x="1660" y="403"/>
                    <a:pt x="1582" y="512"/>
                    <a:pt x="1503" y="621"/>
                  </a:cubicBezTo>
                  <a:cubicBezTo>
                    <a:pt x="1434" y="716"/>
                    <a:pt x="1358" y="808"/>
                    <a:pt x="1283" y="900"/>
                  </a:cubicBezTo>
                  <a:cubicBezTo>
                    <a:pt x="1166" y="1038"/>
                    <a:pt x="1039" y="1169"/>
                    <a:pt x="905" y="1293"/>
                  </a:cubicBezTo>
                  <a:cubicBezTo>
                    <a:pt x="854" y="1337"/>
                    <a:pt x="802" y="1380"/>
                    <a:pt x="747" y="1419"/>
                  </a:cubicBezTo>
                  <a:cubicBezTo>
                    <a:pt x="715" y="1438"/>
                    <a:pt x="683" y="1457"/>
                    <a:pt x="652" y="1475"/>
                  </a:cubicBezTo>
                  <a:lnTo>
                    <a:pt x="628" y="1486"/>
                  </a:lnTo>
                  <a:cubicBezTo>
                    <a:pt x="629" y="1476"/>
                    <a:pt x="631" y="1465"/>
                    <a:pt x="633" y="1456"/>
                  </a:cubicBezTo>
                  <a:cubicBezTo>
                    <a:pt x="647" y="1384"/>
                    <a:pt x="663" y="1316"/>
                    <a:pt x="682" y="1245"/>
                  </a:cubicBezTo>
                  <a:cubicBezTo>
                    <a:pt x="697" y="1185"/>
                    <a:pt x="716" y="1125"/>
                    <a:pt x="737" y="1066"/>
                  </a:cubicBezTo>
                  <a:cubicBezTo>
                    <a:pt x="785" y="924"/>
                    <a:pt x="842" y="784"/>
                    <a:pt x="903" y="648"/>
                  </a:cubicBezTo>
                  <a:cubicBezTo>
                    <a:pt x="932" y="595"/>
                    <a:pt x="960" y="541"/>
                    <a:pt x="994" y="488"/>
                  </a:cubicBezTo>
                  <a:lnTo>
                    <a:pt x="1009" y="466"/>
                  </a:lnTo>
                  <a:cubicBezTo>
                    <a:pt x="1038" y="487"/>
                    <a:pt x="1071" y="498"/>
                    <a:pt x="1105" y="498"/>
                  </a:cubicBezTo>
                  <a:cubicBezTo>
                    <a:pt x="1125" y="498"/>
                    <a:pt x="1146" y="494"/>
                    <a:pt x="1166" y="485"/>
                  </a:cubicBezTo>
                  <a:cubicBezTo>
                    <a:pt x="1244" y="452"/>
                    <a:pt x="1291" y="354"/>
                    <a:pt x="1252" y="275"/>
                  </a:cubicBezTo>
                  <a:cubicBezTo>
                    <a:pt x="1243" y="258"/>
                    <a:pt x="1233" y="240"/>
                    <a:pt x="1225" y="222"/>
                  </a:cubicBezTo>
                  <a:lnTo>
                    <a:pt x="1225" y="222"/>
                  </a:lnTo>
                  <a:cubicBezTo>
                    <a:pt x="1194" y="145"/>
                    <a:pt x="1123" y="93"/>
                    <a:pt x="1041" y="88"/>
                  </a:cubicBezTo>
                  <a:cubicBezTo>
                    <a:pt x="1033" y="87"/>
                    <a:pt x="1026" y="87"/>
                    <a:pt x="1018" y="87"/>
                  </a:cubicBezTo>
                  <a:cubicBezTo>
                    <a:pt x="985" y="87"/>
                    <a:pt x="952" y="95"/>
                    <a:pt x="922" y="113"/>
                  </a:cubicBezTo>
                  <a:cubicBezTo>
                    <a:pt x="886" y="134"/>
                    <a:pt x="851" y="161"/>
                    <a:pt x="823" y="192"/>
                  </a:cubicBezTo>
                  <a:cubicBezTo>
                    <a:pt x="690" y="344"/>
                    <a:pt x="606" y="534"/>
                    <a:pt x="534" y="720"/>
                  </a:cubicBezTo>
                  <a:cubicBezTo>
                    <a:pt x="504" y="796"/>
                    <a:pt x="479" y="873"/>
                    <a:pt x="452" y="949"/>
                  </a:cubicBezTo>
                  <a:cubicBezTo>
                    <a:pt x="428" y="1014"/>
                    <a:pt x="408" y="1081"/>
                    <a:pt x="389" y="1147"/>
                  </a:cubicBezTo>
                  <a:cubicBezTo>
                    <a:pt x="368" y="1223"/>
                    <a:pt x="348" y="1299"/>
                    <a:pt x="330" y="1377"/>
                  </a:cubicBezTo>
                  <a:cubicBezTo>
                    <a:pt x="314" y="1441"/>
                    <a:pt x="300" y="1513"/>
                    <a:pt x="310" y="1581"/>
                  </a:cubicBezTo>
                  <a:cubicBezTo>
                    <a:pt x="319" y="1654"/>
                    <a:pt x="357" y="1720"/>
                    <a:pt x="414" y="1766"/>
                  </a:cubicBezTo>
                  <a:cubicBezTo>
                    <a:pt x="460" y="1801"/>
                    <a:pt x="515" y="1814"/>
                    <a:pt x="570" y="1814"/>
                  </a:cubicBezTo>
                  <a:cubicBezTo>
                    <a:pt x="600" y="1814"/>
                    <a:pt x="630" y="1810"/>
                    <a:pt x="660" y="1804"/>
                  </a:cubicBezTo>
                  <a:cubicBezTo>
                    <a:pt x="751" y="1785"/>
                    <a:pt x="835" y="1734"/>
                    <a:pt x="913" y="1680"/>
                  </a:cubicBezTo>
                  <a:cubicBezTo>
                    <a:pt x="992" y="1623"/>
                    <a:pt x="1066" y="1562"/>
                    <a:pt x="1136" y="1494"/>
                  </a:cubicBezTo>
                  <a:cubicBezTo>
                    <a:pt x="1198" y="1438"/>
                    <a:pt x="1256" y="1380"/>
                    <a:pt x="1312" y="1316"/>
                  </a:cubicBezTo>
                  <a:lnTo>
                    <a:pt x="1312" y="1318"/>
                  </a:lnTo>
                  <a:lnTo>
                    <a:pt x="1315" y="1315"/>
                  </a:lnTo>
                  <a:lnTo>
                    <a:pt x="1316" y="1312"/>
                  </a:lnTo>
                  <a:lnTo>
                    <a:pt x="1316" y="1312"/>
                  </a:lnTo>
                  <a:lnTo>
                    <a:pt x="1315" y="1313"/>
                  </a:lnTo>
                  <a:cubicBezTo>
                    <a:pt x="1318" y="1310"/>
                    <a:pt x="1320" y="1308"/>
                    <a:pt x="1321" y="1305"/>
                  </a:cubicBezTo>
                  <a:lnTo>
                    <a:pt x="1321" y="1305"/>
                  </a:lnTo>
                  <a:lnTo>
                    <a:pt x="1286" y="1414"/>
                  </a:lnTo>
                  <a:lnTo>
                    <a:pt x="1286" y="1414"/>
                  </a:lnTo>
                  <a:cubicBezTo>
                    <a:pt x="1286" y="1414"/>
                    <a:pt x="1286" y="1413"/>
                    <a:pt x="1286" y="1413"/>
                  </a:cubicBezTo>
                  <a:lnTo>
                    <a:pt x="1286" y="1413"/>
                  </a:lnTo>
                  <a:cubicBezTo>
                    <a:pt x="1286" y="1415"/>
                    <a:pt x="1285" y="1416"/>
                    <a:pt x="1285" y="1418"/>
                  </a:cubicBezTo>
                  <a:lnTo>
                    <a:pt x="1285" y="1418"/>
                  </a:lnTo>
                  <a:lnTo>
                    <a:pt x="1286" y="1414"/>
                  </a:lnTo>
                  <a:lnTo>
                    <a:pt x="1286" y="1414"/>
                  </a:lnTo>
                  <a:cubicBezTo>
                    <a:pt x="1283" y="1419"/>
                    <a:pt x="1282" y="1425"/>
                    <a:pt x="1280" y="1430"/>
                  </a:cubicBezTo>
                  <a:lnTo>
                    <a:pt x="1280" y="1430"/>
                  </a:lnTo>
                  <a:cubicBezTo>
                    <a:pt x="1282" y="1426"/>
                    <a:pt x="1283" y="1422"/>
                    <a:pt x="1285" y="1418"/>
                  </a:cubicBezTo>
                  <a:lnTo>
                    <a:pt x="1285" y="1418"/>
                  </a:lnTo>
                  <a:lnTo>
                    <a:pt x="1280" y="1432"/>
                  </a:lnTo>
                  <a:cubicBezTo>
                    <a:pt x="1280" y="1431"/>
                    <a:pt x="1280" y="1431"/>
                    <a:pt x="1280" y="1430"/>
                  </a:cubicBezTo>
                  <a:lnTo>
                    <a:pt x="1280" y="1430"/>
                  </a:lnTo>
                  <a:cubicBezTo>
                    <a:pt x="1271" y="1460"/>
                    <a:pt x="1264" y="1490"/>
                    <a:pt x="1256" y="1519"/>
                  </a:cubicBezTo>
                  <a:cubicBezTo>
                    <a:pt x="1237" y="1593"/>
                    <a:pt x="1218" y="1668"/>
                    <a:pt x="1199" y="1742"/>
                  </a:cubicBezTo>
                  <a:cubicBezTo>
                    <a:pt x="1177" y="1825"/>
                    <a:pt x="1155" y="1907"/>
                    <a:pt x="1139" y="1992"/>
                  </a:cubicBezTo>
                  <a:cubicBezTo>
                    <a:pt x="1122" y="2097"/>
                    <a:pt x="1101" y="2203"/>
                    <a:pt x="1082" y="2309"/>
                  </a:cubicBezTo>
                  <a:cubicBezTo>
                    <a:pt x="1071" y="2363"/>
                    <a:pt x="1060" y="2418"/>
                    <a:pt x="1052" y="2474"/>
                  </a:cubicBezTo>
                  <a:cubicBezTo>
                    <a:pt x="1028" y="2624"/>
                    <a:pt x="1006" y="2774"/>
                    <a:pt x="984" y="2925"/>
                  </a:cubicBezTo>
                  <a:cubicBezTo>
                    <a:pt x="843" y="3066"/>
                    <a:pt x="710" y="3214"/>
                    <a:pt x="588" y="3371"/>
                  </a:cubicBezTo>
                  <a:cubicBezTo>
                    <a:pt x="458" y="3542"/>
                    <a:pt x="329" y="3719"/>
                    <a:pt x="232" y="3912"/>
                  </a:cubicBezTo>
                  <a:cubicBezTo>
                    <a:pt x="136" y="4104"/>
                    <a:pt x="66" y="4308"/>
                    <a:pt x="28" y="4519"/>
                  </a:cubicBezTo>
                  <a:cubicBezTo>
                    <a:pt x="9" y="4626"/>
                    <a:pt x="1" y="4736"/>
                    <a:pt x="6" y="4846"/>
                  </a:cubicBezTo>
                  <a:cubicBezTo>
                    <a:pt x="10" y="4934"/>
                    <a:pt x="18" y="5027"/>
                    <a:pt x="52" y="5108"/>
                  </a:cubicBezTo>
                  <a:cubicBezTo>
                    <a:pt x="85" y="5188"/>
                    <a:pt x="137" y="5271"/>
                    <a:pt x="213" y="5318"/>
                  </a:cubicBezTo>
                  <a:cubicBezTo>
                    <a:pt x="261" y="5348"/>
                    <a:pt x="316" y="5364"/>
                    <a:pt x="373" y="5366"/>
                  </a:cubicBezTo>
                  <a:cubicBezTo>
                    <a:pt x="398" y="5366"/>
                    <a:pt x="424" y="5363"/>
                    <a:pt x="447" y="5358"/>
                  </a:cubicBezTo>
                  <a:cubicBezTo>
                    <a:pt x="536" y="5340"/>
                    <a:pt x="609" y="5279"/>
                    <a:pt x="669" y="5215"/>
                  </a:cubicBezTo>
                  <a:cubicBezTo>
                    <a:pt x="731" y="5144"/>
                    <a:pt x="781" y="5065"/>
                    <a:pt x="823" y="4981"/>
                  </a:cubicBezTo>
                  <a:cubicBezTo>
                    <a:pt x="916" y="4791"/>
                    <a:pt x="971" y="4592"/>
                    <a:pt x="1019" y="4386"/>
                  </a:cubicBezTo>
                  <a:cubicBezTo>
                    <a:pt x="1038" y="4299"/>
                    <a:pt x="1054" y="4212"/>
                    <a:pt x="1071" y="4125"/>
                  </a:cubicBezTo>
                  <a:cubicBezTo>
                    <a:pt x="1084" y="4061"/>
                    <a:pt x="1098" y="3998"/>
                    <a:pt x="1109" y="3935"/>
                  </a:cubicBezTo>
                  <a:cubicBezTo>
                    <a:pt x="1134" y="3783"/>
                    <a:pt x="1161" y="3629"/>
                    <a:pt x="1185" y="3477"/>
                  </a:cubicBezTo>
                  <a:lnTo>
                    <a:pt x="1248" y="3051"/>
                  </a:lnTo>
                  <a:cubicBezTo>
                    <a:pt x="1393" y="2910"/>
                    <a:pt x="1544" y="2773"/>
                    <a:pt x="1694" y="2637"/>
                  </a:cubicBezTo>
                  <a:lnTo>
                    <a:pt x="1694" y="2637"/>
                  </a:lnTo>
                  <a:lnTo>
                    <a:pt x="1687" y="2643"/>
                  </a:lnTo>
                  <a:lnTo>
                    <a:pt x="1695" y="2635"/>
                  </a:lnTo>
                  <a:lnTo>
                    <a:pt x="1698" y="2632"/>
                  </a:lnTo>
                  <a:lnTo>
                    <a:pt x="1728" y="2605"/>
                  </a:lnTo>
                  <a:lnTo>
                    <a:pt x="1725" y="2608"/>
                  </a:lnTo>
                  <a:lnTo>
                    <a:pt x="1745" y="2589"/>
                  </a:lnTo>
                  <a:lnTo>
                    <a:pt x="1745" y="2589"/>
                  </a:lnTo>
                  <a:lnTo>
                    <a:pt x="1736" y="2599"/>
                  </a:lnTo>
                  <a:cubicBezTo>
                    <a:pt x="1752" y="2584"/>
                    <a:pt x="1766" y="2570"/>
                    <a:pt x="1782" y="2557"/>
                  </a:cubicBezTo>
                  <a:lnTo>
                    <a:pt x="1804" y="2537"/>
                  </a:lnTo>
                  <a:lnTo>
                    <a:pt x="1795" y="2545"/>
                  </a:lnTo>
                  <a:cubicBezTo>
                    <a:pt x="1834" y="2510"/>
                    <a:pt x="1874" y="2475"/>
                    <a:pt x="1913" y="2442"/>
                  </a:cubicBezTo>
                  <a:lnTo>
                    <a:pt x="1913" y="2442"/>
                  </a:lnTo>
                  <a:lnTo>
                    <a:pt x="1908" y="2445"/>
                  </a:lnTo>
                  <a:cubicBezTo>
                    <a:pt x="1924" y="2432"/>
                    <a:pt x="1939" y="2420"/>
                    <a:pt x="1953" y="2405"/>
                  </a:cubicBezTo>
                  <a:lnTo>
                    <a:pt x="1959" y="2401"/>
                  </a:lnTo>
                  <a:lnTo>
                    <a:pt x="1961" y="2399"/>
                  </a:lnTo>
                  <a:cubicBezTo>
                    <a:pt x="1965" y="2396"/>
                    <a:pt x="1970" y="2391"/>
                    <a:pt x="1973" y="2388"/>
                  </a:cubicBezTo>
                  <a:cubicBezTo>
                    <a:pt x="1992" y="2371"/>
                    <a:pt x="2016" y="2355"/>
                    <a:pt x="2035" y="2334"/>
                  </a:cubicBezTo>
                  <a:cubicBezTo>
                    <a:pt x="2048" y="2323"/>
                    <a:pt x="2059" y="2314"/>
                    <a:pt x="2068" y="2304"/>
                  </a:cubicBezTo>
                  <a:lnTo>
                    <a:pt x="2121" y="2258"/>
                  </a:lnTo>
                  <a:lnTo>
                    <a:pt x="2117" y="2261"/>
                  </a:lnTo>
                  <a:cubicBezTo>
                    <a:pt x="2127" y="2254"/>
                    <a:pt x="2135" y="2246"/>
                    <a:pt x="2143" y="2238"/>
                  </a:cubicBezTo>
                  <a:lnTo>
                    <a:pt x="2159" y="2225"/>
                  </a:lnTo>
                  <a:lnTo>
                    <a:pt x="2155" y="2228"/>
                  </a:lnTo>
                  <a:cubicBezTo>
                    <a:pt x="2171" y="2214"/>
                    <a:pt x="2187" y="2200"/>
                    <a:pt x="2203" y="2185"/>
                  </a:cubicBezTo>
                  <a:lnTo>
                    <a:pt x="2252" y="2141"/>
                  </a:lnTo>
                  <a:lnTo>
                    <a:pt x="2261" y="2133"/>
                  </a:lnTo>
                  <a:lnTo>
                    <a:pt x="2292" y="2108"/>
                  </a:lnTo>
                  <a:lnTo>
                    <a:pt x="2303" y="2098"/>
                  </a:lnTo>
                  <a:lnTo>
                    <a:pt x="2458" y="1961"/>
                  </a:lnTo>
                  <a:lnTo>
                    <a:pt x="2456" y="1962"/>
                  </a:lnTo>
                  <a:cubicBezTo>
                    <a:pt x="2505" y="1918"/>
                    <a:pt x="2554" y="1875"/>
                    <a:pt x="2603" y="1832"/>
                  </a:cubicBezTo>
                  <a:cubicBezTo>
                    <a:pt x="2626" y="1813"/>
                    <a:pt x="2646" y="1794"/>
                    <a:pt x="2668" y="1775"/>
                  </a:cubicBezTo>
                  <a:lnTo>
                    <a:pt x="2668" y="1775"/>
                  </a:lnTo>
                  <a:lnTo>
                    <a:pt x="2664" y="1779"/>
                  </a:lnTo>
                  <a:lnTo>
                    <a:pt x="2678" y="1768"/>
                  </a:lnTo>
                  <a:cubicBezTo>
                    <a:pt x="2730" y="1725"/>
                    <a:pt x="2741" y="1646"/>
                    <a:pt x="2700" y="1590"/>
                  </a:cubicBezTo>
                  <a:cubicBezTo>
                    <a:pt x="2676" y="1560"/>
                    <a:pt x="2636" y="1542"/>
                    <a:pt x="2597" y="1542"/>
                  </a:cubicBezTo>
                  <a:cubicBezTo>
                    <a:pt x="2571" y="1542"/>
                    <a:pt x="2544" y="1551"/>
                    <a:pt x="2523" y="1570"/>
                  </a:cubicBezTo>
                  <a:cubicBezTo>
                    <a:pt x="2322" y="1742"/>
                    <a:pt x="2119" y="1916"/>
                    <a:pt x="1918" y="2090"/>
                  </a:cubicBezTo>
                  <a:cubicBezTo>
                    <a:pt x="1782" y="2208"/>
                    <a:pt x="1646" y="2323"/>
                    <a:pt x="1513" y="2442"/>
                  </a:cubicBezTo>
                  <a:cubicBezTo>
                    <a:pt x="1446" y="2500"/>
                    <a:pt x="1381" y="2557"/>
                    <a:pt x="1316" y="2616"/>
                  </a:cubicBezTo>
                  <a:cubicBezTo>
                    <a:pt x="1323" y="2575"/>
                    <a:pt x="1329" y="2534"/>
                    <a:pt x="1337" y="2493"/>
                  </a:cubicBezTo>
                  <a:cubicBezTo>
                    <a:pt x="1369" y="2323"/>
                    <a:pt x="1400" y="2157"/>
                    <a:pt x="1432" y="1988"/>
                  </a:cubicBezTo>
                  <a:cubicBezTo>
                    <a:pt x="1437" y="1965"/>
                    <a:pt x="1445" y="1943"/>
                    <a:pt x="1451" y="1921"/>
                  </a:cubicBezTo>
                  <a:cubicBezTo>
                    <a:pt x="1465" y="1863"/>
                    <a:pt x="1481" y="1806"/>
                    <a:pt x="1497" y="1747"/>
                  </a:cubicBezTo>
                  <a:cubicBezTo>
                    <a:pt x="1513" y="1688"/>
                    <a:pt x="1529" y="1631"/>
                    <a:pt x="1544" y="1573"/>
                  </a:cubicBezTo>
                  <a:cubicBezTo>
                    <a:pt x="1549" y="1554"/>
                    <a:pt x="1554" y="1535"/>
                    <a:pt x="1559" y="1514"/>
                  </a:cubicBezTo>
                  <a:cubicBezTo>
                    <a:pt x="1606" y="1381"/>
                    <a:pt x="1652" y="1247"/>
                    <a:pt x="1696" y="1112"/>
                  </a:cubicBezTo>
                  <a:cubicBezTo>
                    <a:pt x="1745" y="998"/>
                    <a:pt x="1791" y="884"/>
                    <a:pt x="1840" y="770"/>
                  </a:cubicBezTo>
                  <a:cubicBezTo>
                    <a:pt x="1882" y="685"/>
                    <a:pt x="1924" y="601"/>
                    <a:pt x="1967" y="515"/>
                  </a:cubicBezTo>
                  <a:cubicBezTo>
                    <a:pt x="1986" y="474"/>
                    <a:pt x="2011" y="436"/>
                    <a:pt x="2034" y="397"/>
                  </a:cubicBezTo>
                  <a:cubicBezTo>
                    <a:pt x="2065" y="340"/>
                    <a:pt x="2098" y="283"/>
                    <a:pt x="2132" y="227"/>
                  </a:cubicBezTo>
                  <a:cubicBezTo>
                    <a:pt x="2173" y="154"/>
                    <a:pt x="2148" y="63"/>
                    <a:pt x="2076" y="20"/>
                  </a:cubicBezTo>
                  <a:cubicBezTo>
                    <a:pt x="2054" y="7"/>
                    <a:pt x="2027" y="1"/>
                    <a:pt x="20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0" name="Google Shape;14070;p25"/>
            <p:cNvSpPr/>
            <p:nvPr/>
          </p:nvSpPr>
          <p:spPr>
            <a:xfrm>
              <a:off x="3659367" y="2157487"/>
              <a:ext cx="59413" cy="75561"/>
            </a:xfrm>
            <a:custGeom>
              <a:avLst/>
              <a:gdLst/>
              <a:ahLst/>
              <a:cxnLst/>
              <a:rect l="l" t="t" r="r" b="b"/>
              <a:pathLst>
                <a:path w="1766" h="2246" extrusionOk="0">
                  <a:moveTo>
                    <a:pt x="208" y="1"/>
                  </a:moveTo>
                  <a:cubicBezTo>
                    <a:pt x="71" y="3"/>
                    <a:pt x="0" y="162"/>
                    <a:pt x="92" y="264"/>
                  </a:cubicBezTo>
                  <a:cubicBezTo>
                    <a:pt x="171" y="363"/>
                    <a:pt x="242" y="470"/>
                    <a:pt x="318" y="572"/>
                  </a:cubicBezTo>
                  <a:cubicBezTo>
                    <a:pt x="380" y="659"/>
                    <a:pt x="443" y="747"/>
                    <a:pt x="507" y="834"/>
                  </a:cubicBezTo>
                  <a:cubicBezTo>
                    <a:pt x="588" y="948"/>
                    <a:pt x="668" y="1060"/>
                    <a:pt x="752" y="1171"/>
                  </a:cubicBezTo>
                  <a:cubicBezTo>
                    <a:pt x="853" y="1305"/>
                    <a:pt x="955" y="1438"/>
                    <a:pt x="1058" y="1571"/>
                  </a:cubicBezTo>
                  <a:cubicBezTo>
                    <a:pt x="1153" y="1692"/>
                    <a:pt x="1246" y="1813"/>
                    <a:pt x="1333" y="1940"/>
                  </a:cubicBezTo>
                  <a:lnTo>
                    <a:pt x="1325" y="1931"/>
                  </a:lnTo>
                  <a:lnTo>
                    <a:pt x="1325" y="1931"/>
                  </a:lnTo>
                  <a:cubicBezTo>
                    <a:pt x="1376" y="2010"/>
                    <a:pt x="1422" y="2091"/>
                    <a:pt x="1466" y="2174"/>
                  </a:cubicBezTo>
                  <a:cubicBezTo>
                    <a:pt x="1490" y="2218"/>
                    <a:pt x="1537" y="2246"/>
                    <a:pt x="1588" y="2246"/>
                  </a:cubicBezTo>
                  <a:cubicBezTo>
                    <a:pt x="1590" y="2246"/>
                    <a:pt x="1593" y="2246"/>
                    <a:pt x="1596" y="2246"/>
                  </a:cubicBezTo>
                  <a:cubicBezTo>
                    <a:pt x="1598" y="2246"/>
                    <a:pt x="1600" y="2246"/>
                    <a:pt x="1603" y="2246"/>
                  </a:cubicBezTo>
                  <a:cubicBezTo>
                    <a:pt x="1627" y="2246"/>
                    <a:pt x="1650" y="2238"/>
                    <a:pt x="1672" y="2227"/>
                  </a:cubicBezTo>
                  <a:cubicBezTo>
                    <a:pt x="1742" y="2184"/>
                    <a:pt x="1765" y="2092"/>
                    <a:pt x="1724" y="2021"/>
                  </a:cubicBezTo>
                  <a:cubicBezTo>
                    <a:pt x="1689" y="1956"/>
                    <a:pt x="1653" y="1893"/>
                    <a:pt x="1613" y="1829"/>
                  </a:cubicBezTo>
                  <a:cubicBezTo>
                    <a:pt x="1528" y="1693"/>
                    <a:pt x="1430" y="1568"/>
                    <a:pt x="1332" y="1440"/>
                  </a:cubicBezTo>
                  <a:cubicBezTo>
                    <a:pt x="1225" y="1299"/>
                    <a:pt x="1119" y="1160"/>
                    <a:pt x="1015" y="1016"/>
                  </a:cubicBezTo>
                  <a:cubicBezTo>
                    <a:pt x="928" y="895"/>
                    <a:pt x="842" y="773"/>
                    <a:pt x="757" y="652"/>
                  </a:cubicBezTo>
                  <a:lnTo>
                    <a:pt x="567" y="381"/>
                  </a:lnTo>
                  <a:cubicBezTo>
                    <a:pt x="546" y="352"/>
                    <a:pt x="527" y="325"/>
                    <a:pt x="507" y="297"/>
                  </a:cubicBezTo>
                  <a:cubicBezTo>
                    <a:pt x="451" y="218"/>
                    <a:pt x="398" y="134"/>
                    <a:pt x="334" y="61"/>
                  </a:cubicBezTo>
                  <a:cubicBezTo>
                    <a:pt x="304" y="23"/>
                    <a:pt x="257" y="1"/>
                    <a:pt x="2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1" name="Google Shape;14071;p25"/>
            <p:cNvSpPr/>
            <p:nvPr/>
          </p:nvSpPr>
          <p:spPr>
            <a:xfrm>
              <a:off x="3666970" y="2157285"/>
              <a:ext cx="67655" cy="83534"/>
            </a:xfrm>
            <a:custGeom>
              <a:avLst/>
              <a:gdLst/>
              <a:ahLst/>
              <a:cxnLst/>
              <a:rect l="l" t="t" r="r" b="b"/>
              <a:pathLst>
                <a:path w="2011" h="2483" extrusionOk="0">
                  <a:moveTo>
                    <a:pt x="749" y="1630"/>
                  </a:moveTo>
                  <a:lnTo>
                    <a:pt x="749" y="1630"/>
                  </a:lnTo>
                  <a:cubicBezTo>
                    <a:pt x="748" y="1632"/>
                    <a:pt x="747" y="1635"/>
                    <a:pt x="745" y="1637"/>
                  </a:cubicBezTo>
                  <a:lnTo>
                    <a:pt x="745" y="1637"/>
                  </a:lnTo>
                  <a:cubicBezTo>
                    <a:pt x="745" y="1637"/>
                    <a:pt x="745" y="1637"/>
                    <a:pt x="745" y="1637"/>
                  </a:cubicBezTo>
                  <a:lnTo>
                    <a:pt x="745" y="1637"/>
                  </a:lnTo>
                  <a:cubicBezTo>
                    <a:pt x="746" y="1635"/>
                    <a:pt x="748" y="1632"/>
                    <a:pt x="749" y="1630"/>
                  </a:cubicBezTo>
                  <a:close/>
                  <a:moveTo>
                    <a:pt x="743" y="1641"/>
                  </a:moveTo>
                  <a:lnTo>
                    <a:pt x="743" y="1641"/>
                  </a:lnTo>
                  <a:cubicBezTo>
                    <a:pt x="742" y="1642"/>
                    <a:pt x="741" y="1644"/>
                    <a:pt x="740" y="1645"/>
                  </a:cubicBezTo>
                  <a:lnTo>
                    <a:pt x="743" y="1641"/>
                  </a:lnTo>
                  <a:close/>
                  <a:moveTo>
                    <a:pt x="1834" y="1"/>
                  </a:moveTo>
                  <a:cubicBezTo>
                    <a:pt x="1820" y="1"/>
                    <a:pt x="1805" y="3"/>
                    <a:pt x="1791" y="7"/>
                  </a:cubicBezTo>
                  <a:cubicBezTo>
                    <a:pt x="1717" y="26"/>
                    <a:pt x="1645" y="54"/>
                    <a:pt x="1579" y="92"/>
                  </a:cubicBezTo>
                  <a:cubicBezTo>
                    <a:pt x="1516" y="130"/>
                    <a:pt x="1457" y="175"/>
                    <a:pt x="1405" y="227"/>
                  </a:cubicBezTo>
                  <a:cubicBezTo>
                    <a:pt x="1322" y="306"/>
                    <a:pt x="1246" y="393"/>
                    <a:pt x="1177" y="485"/>
                  </a:cubicBezTo>
                  <a:cubicBezTo>
                    <a:pt x="1128" y="553"/>
                    <a:pt x="1074" y="618"/>
                    <a:pt x="1026" y="688"/>
                  </a:cubicBezTo>
                  <a:cubicBezTo>
                    <a:pt x="969" y="770"/>
                    <a:pt x="914" y="852"/>
                    <a:pt x="857" y="935"/>
                  </a:cubicBezTo>
                  <a:cubicBezTo>
                    <a:pt x="768" y="1064"/>
                    <a:pt x="684" y="1196"/>
                    <a:pt x="599" y="1327"/>
                  </a:cubicBezTo>
                  <a:cubicBezTo>
                    <a:pt x="507" y="1466"/>
                    <a:pt x="414" y="1604"/>
                    <a:pt x="330" y="1748"/>
                  </a:cubicBezTo>
                  <a:cubicBezTo>
                    <a:pt x="230" y="1916"/>
                    <a:pt x="135" y="2084"/>
                    <a:pt x="45" y="2258"/>
                  </a:cubicBezTo>
                  <a:cubicBezTo>
                    <a:pt x="1" y="2336"/>
                    <a:pt x="35" y="2435"/>
                    <a:pt x="118" y="2470"/>
                  </a:cubicBezTo>
                  <a:cubicBezTo>
                    <a:pt x="135" y="2478"/>
                    <a:pt x="154" y="2481"/>
                    <a:pt x="173" y="2483"/>
                  </a:cubicBezTo>
                  <a:cubicBezTo>
                    <a:pt x="233" y="2480"/>
                    <a:pt x="287" y="2445"/>
                    <a:pt x="311" y="2389"/>
                  </a:cubicBezTo>
                  <a:cubicBezTo>
                    <a:pt x="320" y="2372"/>
                    <a:pt x="330" y="2353"/>
                    <a:pt x="338" y="2336"/>
                  </a:cubicBezTo>
                  <a:cubicBezTo>
                    <a:pt x="457" y="2100"/>
                    <a:pt x="589" y="1872"/>
                    <a:pt x="735" y="1652"/>
                  </a:cubicBezTo>
                  <a:lnTo>
                    <a:pt x="737" y="1650"/>
                  </a:lnTo>
                  <a:lnTo>
                    <a:pt x="743" y="1640"/>
                  </a:lnTo>
                  <a:lnTo>
                    <a:pt x="743" y="1640"/>
                  </a:lnTo>
                  <a:cubicBezTo>
                    <a:pt x="743" y="1641"/>
                    <a:pt x="742" y="1643"/>
                    <a:pt x="741" y="1644"/>
                  </a:cubicBezTo>
                  <a:cubicBezTo>
                    <a:pt x="743" y="1642"/>
                    <a:pt x="744" y="1640"/>
                    <a:pt x="745" y="1638"/>
                  </a:cubicBezTo>
                  <a:lnTo>
                    <a:pt x="745" y="1638"/>
                  </a:lnTo>
                  <a:lnTo>
                    <a:pt x="746" y="1636"/>
                  </a:lnTo>
                  <a:lnTo>
                    <a:pt x="746" y="1636"/>
                  </a:lnTo>
                  <a:cubicBezTo>
                    <a:pt x="746" y="1636"/>
                    <a:pt x="746" y="1636"/>
                    <a:pt x="746" y="1636"/>
                  </a:cubicBezTo>
                  <a:lnTo>
                    <a:pt x="746" y="1636"/>
                  </a:lnTo>
                  <a:lnTo>
                    <a:pt x="789" y="1571"/>
                  </a:lnTo>
                  <a:lnTo>
                    <a:pt x="789" y="1571"/>
                  </a:lnTo>
                  <a:lnTo>
                    <a:pt x="778" y="1588"/>
                  </a:lnTo>
                  <a:lnTo>
                    <a:pt x="778" y="1588"/>
                  </a:lnTo>
                  <a:lnTo>
                    <a:pt x="829" y="1511"/>
                  </a:lnTo>
                  <a:lnTo>
                    <a:pt x="829" y="1511"/>
                  </a:lnTo>
                  <a:lnTo>
                    <a:pt x="822" y="1522"/>
                  </a:lnTo>
                  <a:lnTo>
                    <a:pt x="874" y="1443"/>
                  </a:lnTo>
                  <a:lnTo>
                    <a:pt x="874" y="1443"/>
                  </a:lnTo>
                  <a:cubicBezTo>
                    <a:pt x="874" y="1444"/>
                    <a:pt x="873" y="1444"/>
                    <a:pt x="873" y="1446"/>
                  </a:cubicBezTo>
                  <a:cubicBezTo>
                    <a:pt x="881" y="1433"/>
                    <a:pt x="890" y="1421"/>
                    <a:pt x="898" y="1408"/>
                  </a:cubicBezTo>
                  <a:cubicBezTo>
                    <a:pt x="1090" y="1123"/>
                    <a:pt x="1278" y="833"/>
                    <a:pt x="1503" y="574"/>
                  </a:cubicBezTo>
                  <a:lnTo>
                    <a:pt x="1503" y="574"/>
                  </a:lnTo>
                  <a:lnTo>
                    <a:pt x="1497" y="580"/>
                  </a:lnTo>
                  <a:cubicBezTo>
                    <a:pt x="1541" y="529"/>
                    <a:pt x="1588" y="480"/>
                    <a:pt x="1639" y="434"/>
                  </a:cubicBezTo>
                  <a:cubicBezTo>
                    <a:pt x="1660" y="417"/>
                    <a:pt x="1680" y="401"/>
                    <a:pt x="1702" y="385"/>
                  </a:cubicBezTo>
                  <a:cubicBezTo>
                    <a:pt x="1718" y="376"/>
                    <a:pt x="1737" y="363"/>
                    <a:pt x="1753" y="357"/>
                  </a:cubicBezTo>
                  <a:cubicBezTo>
                    <a:pt x="1767" y="349"/>
                    <a:pt x="1783" y="343"/>
                    <a:pt x="1799" y="336"/>
                  </a:cubicBezTo>
                  <a:cubicBezTo>
                    <a:pt x="1826" y="328"/>
                    <a:pt x="1851" y="320"/>
                    <a:pt x="1878" y="312"/>
                  </a:cubicBezTo>
                  <a:cubicBezTo>
                    <a:pt x="1962" y="289"/>
                    <a:pt x="2011" y="202"/>
                    <a:pt x="1987" y="116"/>
                  </a:cubicBezTo>
                  <a:cubicBezTo>
                    <a:pt x="1968" y="47"/>
                    <a:pt x="1903" y="1"/>
                    <a:pt x="1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2" name="Google Shape;14072;p25"/>
            <p:cNvSpPr/>
            <p:nvPr/>
          </p:nvSpPr>
          <p:spPr>
            <a:xfrm>
              <a:off x="3731297" y="2176193"/>
              <a:ext cx="29706" cy="17864"/>
            </a:xfrm>
            <a:custGeom>
              <a:avLst/>
              <a:gdLst/>
              <a:ahLst/>
              <a:cxnLst/>
              <a:rect l="l" t="t" r="r" b="b"/>
              <a:pathLst>
                <a:path w="883" h="531" extrusionOk="0">
                  <a:moveTo>
                    <a:pt x="212" y="1"/>
                  </a:moveTo>
                  <a:cubicBezTo>
                    <a:pt x="185" y="1"/>
                    <a:pt x="158" y="8"/>
                    <a:pt x="132" y="23"/>
                  </a:cubicBezTo>
                  <a:cubicBezTo>
                    <a:pt x="105" y="37"/>
                    <a:pt x="80" y="54"/>
                    <a:pt x="58" y="75"/>
                  </a:cubicBezTo>
                  <a:cubicBezTo>
                    <a:pt x="17" y="119"/>
                    <a:pt x="1" y="181"/>
                    <a:pt x="18" y="238"/>
                  </a:cubicBezTo>
                  <a:cubicBezTo>
                    <a:pt x="34" y="297"/>
                    <a:pt x="82" y="338"/>
                    <a:pt x="134" y="365"/>
                  </a:cubicBezTo>
                  <a:cubicBezTo>
                    <a:pt x="188" y="393"/>
                    <a:pt x="243" y="417"/>
                    <a:pt x="302" y="434"/>
                  </a:cubicBezTo>
                  <a:cubicBezTo>
                    <a:pt x="362" y="453"/>
                    <a:pt x="422" y="471"/>
                    <a:pt x="482" y="485"/>
                  </a:cubicBezTo>
                  <a:cubicBezTo>
                    <a:pt x="555" y="502"/>
                    <a:pt x="628" y="515"/>
                    <a:pt x="702" y="528"/>
                  </a:cubicBezTo>
                  <a:cubicBezTo>
                    <a:pt x="710" y="529"/>
                    <a:pt x="718" y="531"/>
                    <a:pt x="726" y="531"/>
                  </a:cubicBezTo>
                  <a:cubicBezTo>
                    <a:pt x="800" y="528"/>
                    <a:pt x="864" y="469"/>
                    <a:pt x="873" y="395"/>
                  </a:cubicBezTo>
                  <a:cubicBezTo>
                    <a:pt x="883" y="308"/>
                    <a:pt x="821" y="240"/>
                    <a:pt x="739" y="224"/>
                  </a:cubicBezTo>
                  <a:lnTo>
                    <a:pt x="702" y="217"/>
                  </a:lnTo>
                  <a:lnTo>
                    <a:pt x="704" y="217"/>
                  </a:lnTo>
                  <a:cubicBezTo>
                    <a:pt x="648" y="206"/>
                    <a:pt x="591" y="195"/>
                    <a:pt x="536" y="181"/>
                  </a:cubicBezTo>
                  <a:cubicBezTo>
                    <a:pt x="488" y="170"/>
                    <a:pt x="444" y="156"/>
                    <a:pt x="398" y="140"/>
                  </a:cubicBezTo>
                  <a:lnTo>
                    <a:pt x="400" y="140"/>
                  </a:lnTo>
                  <a:cubicBezTo>
                    <a:pt x="389" y="137"/>
                    <a:pt x="379" y="132"/>
                    <a:pt x="370" y="129"/>
                  </a:cubicBezTo>
                  <a:cubicBezTo>
                    <a:pt x="365" y="111"/>
                    <a:pt x="359" y="94"/>
                    <a:pt x="351" y="80"/>
                  </a:cubicBezTo>
                  <a:cubicBezTo>
                    <a:pt x="320" y="29"/>
                    <a:pt x="267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3" name="Google Shape;14073;p25"/>
            <p:cNvSpPr/>
            <p:nvPr/>
          </p:nvSpPr>
          <p:spPr>
            <a:xfrm>
              <a:off x="3730826" y="2195168"/>
              <a:ext cx="50565" cy="18571"/>
            </a:xfrm>
            <a:custGeom>
              <a:avLst/>
              <a:gdLst/>
              <a:ahLst/>
              <a:cxnLst/>
              <a:rect l="l" t="t" r="r" b="b"/>
              <a:pathLst>
                <a:path w="1503" h="552" extrusionOk="0">
                  <a:moveTo>
                    <a:pt x="1349" y="0"/>
                  </a:moveTo>
                  <a:cubicBezTo>
                    <a:pt x="1342" y="0"/>
                    <a:pt x="1336" y="1"/>
                    <a:pt x="1329" y="2"/>
                  </a:cubicBezTo>
                  <a:cubicBezTo>
                    <a:pt x="1221" y="21"/>
                    <a:pt x="1113" y="38"/>
                    <a:pt x="1006" y="59"/>
                  </a:cubicBezTo>
                  <a:cubicBezTo>
                    <a:pt x="914" y="75"/>
                    <a:pt x="822" y="90"/>
                    <a:pt x="732" y="109"/>
                  </a:cubicBezTo>
                  <a:lnTo>
                    <a:pt x="743" y="106"/>
                  </a:lnTo>
                  <a:lnTo>
                    <a:pt x="743" y="106"/>
                  </a:lnTo>
                  <a:cubicBezTo>
                    <a:pt x="650" y="127"/>
                    <a:pt x="551" y="144"/>
                    <a:pt x="460" y="166"/>
                  </a:cubicBezTo>
                  <a:cubicBezTo>
                    <a:pt x="366" y="189"/>
                    <a:pt x="274" y="212"/>
                    <a:pt x="183" y="233"/>
                  </a:cubicBezTo>
                  <a:lnTo>
                    <a:pt x="186" y="231"/>
                  </a:lnTo>
                  <a:lnTo>
                    <a:pt x="178" y="233"/>
                  </a:lnTo>
                  <a:cubicBezTo>
                    <a:pt x="119" y="233"/>
                    <a:pt x="67" y="263"/>
                    <a:pt x="39" y="312"/>
                  </a:cubicBezTo>
                  <a:cubicBezTo>
                    <a:pt x="1" y="382"/>
                    <a:pt x="18" y="469"/>
                    <a:pt x="80" y="518"/>
                  </a:cubicBezTo>
                  <a:cubicBezTo>
                    <a:pt x="105" y="539"/>
                    <a:pt x="136" y="551"/>
                    <a:pt x="169" y="551"/>
                  </a:cubicBezTo>
                  <a:cubicBezTo>
                    <a:pt x="171" y="551"/>
                    <a:pt x="173" y="551"/>
                    <a:pt x="175" y="551"/>
                  </a:cubicBezTo>
                  <a:cubicBezTo>
                    <a:pt x="227" y="551"/>
                    <a:pt x="282" y="532"/>
                    <a:pt x="331" y="518"/>
                  </a:cubicBezTo>
                  <a:cubicBezTo>
                    <a:pt x="388" y="504"/>
                    <a:pt x="444" y="488"/>
                    <a:pt x="499" y="473"/>
                  </a:cubicBezTo>
                  <a:cubicBezTo>
                    <a:pt x="596" y="447"/>
                    <a:pt x="696" y="426"/>
                    <a:pt x="794" y="404"/>
                  </a:cubicBezTo>
                  <a:cubicBezTo>
                    <a:pt x="985" y="363"/>
                    <a:pt x="1178" y="325"/>
                    <a:pt x="1370" y="285"/>
                  </a:cubicBezTo>
                  <a:cubicBezTo>
                    <a:pt x="1446" y="269"/>
                    <a:pt x="1503" y="203"/>
                    <a:pt x="1490" y="122"/>
                  </a:cubicBezTo>
                  <a:cubicBezTo>
                    <a:pt x="1480" y="51"/>
                    <a:pt x="1419" y="0"/>
                    <a:pt x="1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4" name="Google Shape;14074;p25"/>
            <p:cNvSpPr/>
            <p:nvPr/>
          </p:nvSpPr>
          <p:spPr>
            <a:xfrm>
              <a:off x="3796599" y="2149648"/>
              <a:ext cx="56856" cy="79531"/>
            </a:xfrm>
            <a:custGeom>
              <a:avLst/>
              <a:gdLst/>
              <a:ahLst/>
              <a:cxnLst/>
              <a:rect l="l" t="t" r="r" b="b"/>
              <a:pathLst>
                <a:path w="1690" h="2364" extrusionOk="0">
                  <a:moveTo>
                    <a:pt x="315" y="1331"/>
                  </a:moveTo>
                  <a:cubicBezTo>
                    <a:pt x="315" y="1333"/>
                    <a:pt x="315" y="1335"/>
                    <a:pt x="314" y="1336"/>
                  </a:cubicBezTo>
                  <a:cubicBezTo>
                    <a:pt x="314" y="1334"/>
                    <a:pt x="315" y="1333"/>
                    <a:pt x="315" y="1331"/>
                  </a:cubicBezTo>
                  <a:close/>
                  <a:moveTo>
                    <a:pt x="308" y="1719"/>
                  </a:moveTo>
                  <a:lnTo>
                    <a:pt x="308" y="1719"/>
                  </a:lnTo>
                  <a:cubicBezTo>
                    <a:pt x="308" y="1725"/>
                    <a:pt x="309" y="1730"/>
                    <a:pt x="309" y="1736"/>
                  </a:cubicBezTo>
                  <a:lnTo>
                    <a:pt x="309" y="1736"/>
                  </a:lnTo>
                  <a:cubicBezTo>
                    <a:pt x="309" y="1731"/>
                    <a:pt x="309" y="1724"/>
                    <a:pt x="308" y="1719"/>
                  </a:cubicBezTo>
                  <a:close/>
                  <a:moveTo>
                    <a:pt x="410" y="2022"/>
                  </a:moveTo>
                  <a:lnTo>
                    <a:pt x="410" y="2022"/>
                  </a:lnTo>
                  <a:cubicBezTo>
                    <a:pt x="412" y="2024"/>
                    <a:pt x="415" y="2027"/>
                    <a:pt x="417" y="2031"/>
                  </a:cubicBezTo>
                  <a:cubicBezTo>
                    <a:pt x="414" y="2028"/>
                    <a:pt x="412" y="2025"/>
                    <a:pt x="410" y="2022"/>
                  </a:cubicBezTo>
                  <a:close/>
                  <a:moveTo>
                    <a:pt x="1022" y="307"/>
                  </a:moveTo>
                  <a:cubicBezTo>
                    <a:pt x="1053" y="308"/>
                    <a:pt x="1083" y="312"/>
                    <a:pt x="1115" y="315"/>
                  </a:cubicBezTo>
                  <a:cubicBezTo>
                    <a:pt x="1134" y="319"/>
                    <a:pt x="1151" y="324"/>
                    <a:pt x="1170" y="329"/>
                  </a:cubicBezTo>
                  <a:lnTo>
                    <a:pt x="1181" y="334"/>
                  </a:lnTo>
                  <a:lnTo>
                    <a:pt x="1193" y="340"/>
                  </a:lnTo>
                  <a:cubicBezTo>
                    <a:pt x="1210" y="353"/>
                    <a:pt x="1227" y="365"/>
                    <a:pt x="1243" y="380"/>
                  </a:cubicBezTo>
                  <a:cubicBezTo>
                    <a:pt x="1257" y="392"/>
                    <a:pt x="1272" y="406"/>
                    <a:pt x="1284" y="421"/>
                  </a:cubicBezTo>
                  <a:cubicBezTo>
                    <a:pt x="1300" y="440"/>
                    <a:pt x="1316" y="457"/>
                    <a:pt x="1330" y="478"/>
                  </a:cubicBezTo>
                  <a:cubicBezTo>
                    <a:pt x="1340" y="494"/>
                    <a:pt x="1349" y="509"/>
                    <a:pt x="1359" y="525"/>
                  </a:cubicBezTo>
                  <a:lnTo>
                    <a:pt x="1364" y="536"/>
                  </a:lnTo>
                  <a:cubicBezTo>
                    <a:pt x="1364" y="539"/>
                    <a:pt x="1365" y="543"/>
                    <a:pt x="1365" y="546"/>
                  </a:cubicBezTo>
                  <a:cubicBezTo>
                    <a:pt x="1367" y="555"/>
                    <a:pt x="1368" y="563"/>
                    <a:pt x="1368" y="571"/>
                  </a:cubicBezTo>
                  <a:lnTo>
                    <a:pt x="1368" y="579"/>
                  </a:lnTo>
                  <a:cubicBezTo>
                    <a:pt x="1367" y="596"/>
                    <a:pt x="1365" y="614"/>
                    <a:pt x="1362" y="631"/>
                  </a:cubicBezTo>
                  <a:cubicBezTo>
                    <a:pt x="1357" y="652"/>
                    <a:pt x="1351" y="674"/>
                    <a:pt x="1345" y="695"/>
                  </a:cubicBezTo>
                  <a:cubicBezTo>
                    <a:pt x="1326" y="750"/>
                    <a:pt x="1303" y="804"/>
                    <a:pt x="1278" y="858"/>
                  </a:cubicBezTo>
                  <a:cubicBezTo>
                    <a:pt x="1272" y="870"/>
                    <a:pt x="1265" y="881"/>
                    <a:pt x="1259" y="894"/>
                  </a:cubicBezTo>
                  <a:cubicBezTo>
                    <a:pt x="1234" y="915"/>
                    <a:pt x="1215" y="943"/>
                    <a:pt x="1205" y="973"/>
                  </a:cubicBezTo>
                  <a:cubicBezTo>
                    <a:pt x="1204" y="981"/>
                    <a:pt x="1202" y="989"/>
                    <a:pt x="1202" y="997"/>
                  </a:cubicBezTo>
                  <a:cubicBezTo>
                    <a:pt x="1196" y="1046"/>
                    <a:pt x="1213" y="1095"/>
                    <a:pt x="1250" y="1128"/>
                  </a:cubicBezTo>
                  <a:cubicBezTo>
                    <a:pt x="1231" y="1179"/>
                    <a:pt x="1212" y="1230"/>
                    <a:pt x="1189" y="1280"/>
                  </a:cubicBezTo>
                  <a:cubicBezTo>
                    <a:pt x="1156" y="1363"/>
                    <a:pt x="1120" y="1442"/>
                    <a:pt x="1080" y="1521"/>
                  </a:cubicBezTo>
                  <a:cubicBezTo>
                    <a:pt x="1056" y="1567"/>
                    <a:pt x="1031" y="1610"/>
                    <a:pt x="1004" y="1652"/>
                  </a:cubicBezTo>
                  <a:cubicBezTo>
                    <a:pt x="958" y="1719"/>
                    <a:pt x="909" y="1784"/>
                    <a:pt x="857" y="1845"/>
                  </a:cubicBezTo>
                  <a:cubicBezTo>
                    <a:pt x="832" y="1874"/>
                    <a:pt x="806" y="1899"/>
                    <a:pt x="779" y="1925"/>
                  </a:cubicBezTo>
                  <a:cubicBezTo>
                    <a:pt x="768" y="1934"/>
                    <a:pt x="757" y="1944"/>
                    <a:pt x="745" y="1953"/>
                  </a:cubicBezTo>
                  <a:cubicBezTo>
                    <a:pt x="708" y="1977"/>
                    <a:pt x="670" y="1997"/>
                    <a:pt x="632" y="2018"/>
                  </a:cubicBezTo>
                  <a:lnTo>
                    <a:pt x="637" y="2016"/>
                  </a:lnTo>
                  <a:lnTo>
                    <a:pt x="637" y="2016"/>
                  </a:lnTo>
                  <a:cubicBezTo>
                    <a:pt x="623" y="2023"/>
                    <a:pt x="608" y="2029"/>
                    <a:pt x="594" y="2034"/>
                  </a:cubicBezTo>
                  <a:cubicBezTo>
                    <a:pt x="570" y="2043"/>
                    <a:pt x="545" y="2050"/>
                    <a:pt x="520" y="2056"/>
                  </a:cubicBezTo>
                  <a:cubicBezTo>
                    <a:pt x="513" y="2058"/>
                    <a:pt x="506" y="2058"/>
                    <a:pt x="499" y="2059"/>
                  </a:cubicBezTo>
                  <a:lnTo>
                    <a:pt x="482" y="2056"/>
                  </a:lnTo>
                  <a:lnTo>
                    <a:pt x="469" y="2056"/>
                  </a:lnTo>
                  <a:cubicBezTo>
                    <a:pt x="463" y="2053"/>
                    <a:pt x="456" y="2051"/>
                    <a:pt x="449" y="2050"/>
                  </a:cubicBezTo>
                  <a:lnTo>
                    <a:pt x="436" y="2045"/>
                  </a:lnTo>
                  <a:lnTo>
                    <a:pt x="428" y="2040"/>
                  </a:lnTo>
                  <a:lnTo>
                    <a:pt x="425" y="2037"/>
                  </a:lnTo>
                  <a:cubicBezTo>
                    <a:pt x="419" y="2031"/>
                    <a:pt x="414" y="2025"/>
                    <a:pt x="409" y="2021"/>
                  </a:cubicBezTo>
                  <a:lnTo>
                    <a:pt x="409" y="2021"/>
                  </a:lnTo>
                  <a:cubicBezTo>
                    <a:pt x="404" y="2015"/>
                    <a:pt x="400" y="2010"/>
                    <a:pt x="396" y="2004"/>
                  </a:cubicBezTo>
                  <a:cubicBezTo>
                    <a:pt x="387" y="1989"/>
                    <a:pt x="377" y="1974"/>
                    <a:pt x="369" y="1959"/>
                  </a:cubicBezTo>
                  <a:cubicBezTo>
                    <a:pt x="360" y="1939"/>
                    <a:pt x="350" y="1920"/>
                    <a:pt x="343" y="1898"/>
                  </a:cubicBezTo>
                  <a:cubicBezTo>
                    <a:pt x="335" y="1876"/>
                    <a:pt x="328" y="1853"/>
                    <a:pt x="324" y="1831"/>
                  </a:cubicBezTo>
                  <a:cubicBezTo>
                    <a:pt x="317" y="1800"/>
                    <a:pt x="312" y="1768"/>
                    <a:pt x="309" y="1736"/>
                  </a:cubicBezTo>
                  <a:lnTo>
                    <a:pt x="309" y="1736"/>
                  </a:lnTo>
                  <a:cubicBezTo>
                    <a:pt x="309" y="1737"/>
                    <a:pt x="309" y="1738"/>
                    <a:pt x="309" y="1739"/>
                  </a:cubicBezTo>
                  <a:cubicBezTo>
                    <a:pt x="301" y="1644"/>
                    <a:pt x="298" y="1551"/>
                    <a:pt x="301" y="1458"/>
                  </a:cubicBezTo>
                  <a:cubicBezTo>
                    <a:pt x="304" y="1413"/>
                    <a:pt x="309" y="1370"/>
                    <a:pt x="316" y="1327"/>
                  </a:cubicBezTo>
                  <a:lnTo>
                    <a:pt x="316" y="1327"/>
                  </a:lnTo>
                  <a:cubicBezTo>
                    <a:pt x="317" y="1325"/>
                    <a:pt x="317" y="1324"/>
                    <a:pt x="317" y="1323"/>
                  </a:cubicBezTo>
                  <a:lnTo>
                    <a:pt x="317" y="1323"/>
                  </a:lnTo>
                  <a:cubicBezTo>
                    <a:pt x="317" y="1323"/>
                    <a:pt x="317" y="1323"/>
                    <a:pt x="317" y="1323"/>
                  </a:cubicBezTo>
                  <a:lnTo>
                    <a:pt x="317" y="1321"/>
                  </a:lnTo>
                  <a:cubicBezTo>
                    <a:pt x="336" y="1225"/>
                    <a:pt x="362" y="1130"/>
                    <a:pt x="393" y="1035"/>
                  </a:cubicBezTo>
                  <a:lnTo>
                    <a:pt x="393" y="1035"/>
                  </a:lnTo>
                  <a:cubicBezTo>
                    <a:pt x="393" y="1035"/>
                    <a:pt x="393" y="1035"/>
                    <a:pt x="393" y="1035"/>
                  </a:cubicBezTo>
                  <a:lnTo>
                    <a:pt x="393" y="1035"/>
                  </a:lnTo>
                  <a:cubicBezTo>
                    <a:pt x="423" y="945"/>
                    <a:pt x="459" y="855"/>
                    <a:pt x="501" y="769"/>
                  </a:cubicBezTo>
                  <a:lnTo>
                    <a:pt x="501" y="771"/>
                  </a:lnTo>
                  <a:cubicBezTo>
                    <a:pt x="501" y="769"/>
                    <a:pt x="501" y="767"/>
                    <a:pt x="502" y="767"/>
                  </a:cubicBezTo>
                  <a:lnTo>
                    <a:pt x="509" y="753"/>
                  </a:lnTo>
                  <a:lnTo>
                    <a:pt x="509" y="753"/>
                  </a:lnTo>
                  <a:cubicBezTo>
                    <a:pt x="508" y="754"/>
                    <a:pt x="508" y="754"/>
                    <a:pt x="507" y="755"/>
                  </a:cubicBezTo>
                  <a:lnTo>
                    <a:pt x="507" y="755"/>
                  </a:lnTo>
                  <a:cubicBezTo>
                    <a:pt x="536" y="702"/>
                    <a:pt x="565" y="648"/>
                    <a:pt x="597" y="596"/>
                  </a:cubicBezTo>
                  <a:cubicBezTo>
                    <a:pt x="623" y="558"/>
                    <a:pt x="651" y="522"/>
                    <a:pt x="681" y="486"/>
                  </a:cubicBezTo>
                  <a:cubicBezTo>
                    <a:pt x="692" y="475"/>
                    <a:pt x="703" y="463"/>
                    <a:pt x="716" y="451"/>
                  </a:cubicBezTo>
                  <a:cubicBezTo>
                    <a:pt x="732" y="438"/>
                    <a:pt x="749" y="425"/>
                    <a:pt x="767" y="413"/>
                  </a:cubicBezTo>
                  <a:cubicBezTo>
                    <a:pt x="803" y="389"/>
                    <a:pt x="840" y="365"/>
                    <a:pt x="879" y="345"/>
                  </a:cubicBezTo>
                  <a:cubicBezTo>
                    <a:pt x="900" y="337"/>
                    <a:pt x="920" y="327"/>
                    <a:pt x="941" y="319"/>
                  </a:cubicBezTo>
                  <a:cubicBezTo>
                    <a:pt x="954" y="315"/>
                    <a:pt x="963" y="312"/>
                    <a:pt x="976" y="308"/>
                  </a:cubicBezTo>
                  <a:lnTo>
                    <a:pt x="990" y="307"/>
                  </a:lnTo>
                  <a:close/>
                  <a:moveTo>
                    <a:pt x="1029" y="0"/>
                  </a:moveTo>
                  <a:cubicBezTo>
                    <a:pt x="1006" y="0"/>
                    <a:pt x="984" y="1"/>
                    <a:pt x="961" y="3"/>
                  </a:cubicBezTo>
                  <a:cubicBezTo>
                    <a:pt x="897" y="11"/>
                    <a:pt x="833" y="30"/>
                    <a:pt x="776" y="58"/>
                  </a:cubicBezTo>
                  <a:cubicBezTo>
                    <a:pt x="654" y="117"/>
                    <a:pt x="536" y="194"/>
                    <a:pt x="447" y="297"/>
                  </a:cubicBezTo>
                  <a:cubicBezTo>
                    <a:pt x="362" y="402"/>
                    <a:pt x="289" y="517"/>
                    <a:pt x="233" y="641"/>
                  </a:cubicBezTo>
                  <a:cubicBezTo>
                    <a:pt x="134" y="843"/>
                    <a:pt x="64" y="1060"/>
                    <a:pt x="26" y="1282"/>
                  </a:cubicBezTo>
                  <a:cubicBezTo>
                    <a:pt x="7" y="1401"/>
                    <a:pt x="1" y="1521"/>
                    <a:pt x="9" y="1640"/>
                  </a:cubicBezTo>
                  <a:cubicBezTo>
                    <a:pt x="15" y="1739"/>
                    <a:pt x="18" y="1841"/>
                    <a:pt x="45" y="1939"/>
                  </a:cubicBezTo>
                  <a:cubicBezTo>
                    <a:pt x="70" y="2042"/>
                    <a:pt x="116" y="2137"/>
                    <a:pt x="181" y="2219"/>
                  </a:cubicBezTo>
                  <a:cubicBezTo>
                    <a:pt x="240" y="2290"/>
                    <a:pt x="322" y="2338"/>
                    <a:pt x="412" y="2354"/>
                  </a:cubicBezTo>
                  <a:cubicBezTo>
                    <a:pt x="437" y="2360"/>
                    <a:pt x="463" y="2363"/>
                    <a:pt x="488" y="2363"/>
                  </a:cubicBezTo>
                  <a:cubicBezTo>
                    <a:pt x="564" y="2361"/>
                    <a:pt x="640" y="2346"/>
                    <a:pt x="710" y="2316"/>
                  </a:cubicBezTo>
                  <a:cubicBezTo>
                    <a:pt x="798" y="2278"/>
                    <a:pt x="882" y="2229"/>
                    <a:pt x="958" y="2167"/>
                  </a:cubicBezTo>
                  <a:cubicBezTo>
                    <a:pt x="1039" y="2103"/>
                    <a:pt x="1106" y="2016"/>
                    <a:pt x="1167" y="1934"/>
                  </a:cubicBezTo>
                  <a:cubicBezTo>
                    <a:pt x="1219" y="1861"/>
                    <a:pt x="1269" y="1787"/>
                    <a:pt x="1314" y="1709"/>
                  </a:cubicBezTo>
                  <a:cubicBezTo>
                    <a:pt x="1316" y="1762"/>
                    <a:pt x="1318" y="1815"/>
                    <a:pt x="1319" y="1868"/>
                  </a:cubicBezTo>
                  <a:cubicBezTo>
                    <a:pt x="1322" y="1985"/>
                    <a:pt x="1330" y="2100"/>
                    <a:pt x="1346" y="2216"/>
                  </a:cubicBezTo>
                  <a:cubicBezTo>
                    <a:pt x="1356" y="2294"/>
                    <a:pt x="1423" y="2351"/>
                    <a:pt x="1499" y="2351"/>
                  </a:cubicBezTo>
                  <a:cubicBezTo>
                    <a:pt x="1507" y="2351"/>
                    <a:pt x="1514" y="2350"/>
                    <a:pt x="1522" y="2349"/>
                  </a:cubicBezTo>
                  <a:cubicBezTo>
                    <a:pt x="1606" y="2336"/>
                    <a:pt x="1664" y="2255"/>
                    <a:pt x="1650" y="2170"/>
                  </a:cubicBezTo>
                  <a:cubicBezTo>
                    <a:pt x="1642" y="2126"/>
                    <a:pt x="1636" y="2081"/>
                    <a:pt x="1631" y="2035"/>
                  </a:cubicBezTo>
                  <a:lnTo>
                    <a:pt x="1631" y="2035"/>
                  </a:lnTo>
                  <a:cubicBezTo>
                    <a:pt x="1631" y="2036"/>
                    <a:pt x="1631" y="2037"/>
                    <a:pt x="1631" y="2039"/>
                  </a:cubicBezTo>
                  <a:cubicBezTo>
                    <a:pt x="1631" y="2034"/>
                    <a:pt x="1630" y="2029"/>
                    <a:pt x="1630" y="2025"/>
                  </a:cubicBezTo>
                  <a:lnTo>
                    <a:pt x="1630" y="2025"/>
                  </a:lnTo>
                  <a:cubicBezTo>
                    <a:pt x="1630" y="2028"/>
                    <a:pt x="1631" y="2031"/>
                    <a:pt x="1631" y="2035"/>
                  </a:cubicBezTo>
                  <a:lnTo>
                    <a:pt x="1631" y="2035"/>
                  </a:lnTo>
                  <a:cubicBezTo>
                    <a:pt x="1631" y="2030"/>
                    <a:pt x="1631" y="2025"/>
                    <a:pt x="1630" y="2019"/>
                  </a:cubicBezTo>
                  <a:lnTo>
                    <a:pt x="1630" y="2019"/>
                  </a:lnTo>
                  <a:cubicBezTo>
                    <a:pt x="1630" y="2021"/>
                    <a:pt x="1630" y="2023"/>
                    <a:pt x="1630" y="2025"/>
                  </a:cubicBezTo>
                  <a:lnTo>
                    <a:pt x="1630" y="2025"/>
                  </a:lnTo>
                  <a:cubicBezTo>
                    <a:pt x="1630" y="2023"/>
                    <a:pt x="1630" y="2020"/>
                    <a:pt x="1629" y="2018"/>
                  </a:cubicBezTo>
                  <a:lnTo>
                    <a:pt x="1629" y="2018"/>
                  </a:lnTo>
                  <a:cubicBezTo>
                    <a:pt x="1630" y="2018"/>
                    <a:pt x="1630" y="2019"/>
                    <a:pt x="1630" y="2019"/>
                  </a:cubicBezTo>
                  <a:lnTo>
                    <a:pt x="1630" y="2019"/>
                  </a:lnTo>
                  <a:cubicBezTo>
                    <a:pt x="1612" y="1755"/>
                    <a:pt x="1608" y="1491"/>
                    <a:pt x="1618" y="1226"/>
                  </a:cubicBezTo>
                  <a:cubicBezTo>
                    <a:pt x="1622" y="1176"/>
                    <a:pt x="1625" y="1125"/>
                    <a:pt x="1628" y="1075"/>
                  </a:cubicBezTo>
                  <a:cubicBezTo>
                    <a:pt x="1631" y="1019"/>
                    <a:pt x="1639" y="965"/>
                    <a:pt x="1639" y="910"/>
                  </a:cubicBezTo>
                  <a:cubicBezTo>
                    <a:pt x="1639" y="886"/>
                    <a:pt x="1633" y="864"/>
                    <a:pt x="1622" y="843"/>
                  </a:cubicBezTo>
                  <a:cubicBezTo>
                    <a:pt x="1623" y="839"/>
                    <a:pt x="1625" y="832"/>
                    <a:pt x="1626" y="828"/>
                  </a:cubicBezTo>
                  <a:cubicBezTo>
                    <a:pt x="1664" y="718"/>
                    <a:pt x="1690" y="606"/>
                    <a:pt x="1672" y="492"/>
                  </a:cubicBezTo>
                  <a:cubicBezTo>
                    <a:pt x="1653" y="378"/>
                    <a:pt x="1572" y="269"/>
                    <a:pt x="1492" y="190"/>
                  </a:cubicBezTo>
                  <a:cubicBezTo>
                    <a:pt x="1444" y="141"/>
                    <a:pt x="1390" y="99"/>
                    <a:pt x="1330" y="65"/>
                  </a:cubicBezTo>
                  <a:cubicBezTo>
                    <a:pt x="1276" y="36"/>
                    <a:pt x="1216" y="19"/>
                    <a:pt x="1156" y="11"/>
                  </a:cubicBezTo>
                  <a:cubicBezTo>
                    <a:pt x="1114" y="3"/>
                    <a:pt x="107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5" name="Google Shape;14075;p25"/>
            <p:cNvSpPr/>
            <p:nvPr/>
          </p:nvSpPr>
          <p:spPr>
            <a:xfrm>
              <a:off x="3863820" y="2144837"/>
              <a:ext cx="56149" cy="82828"/>
            </a:xfrm>
            <a:custGeom>
              <a:avLst/>
              <a:gdLst/>
              <a:ahLst/>
              <a:cxnLst/>
              <a:rect l="l" t="t" r="r" b="b"/>
              <a:pathLst>
                <a:path w="1669" h="2462" extrusionOk="0">
                  <a:moveTo>
                    <a:pt x="502" y="0"/>
                  </a:moveTo>
                  <a:cubicBezTo>
                    <a:pt x="475" y="2"/>
                    <a:pt x="448" y="8"/>
                    <a:pt x="425" y="21"/>
                  </a:cubicBezTo>
                  <a:cubicBezTo>
                    <a:pt x="377" y="38"/>
                    <a:pt x="342" y="86"/>
                    <a:pt x="318" y="128"/>
                  </a:cubicBezTo>
                  <a:cubicBezTo>
                    <a:pt x="292" y="181"/>
                    <a:pt x="268" y="233"/>
                    <a:pt x="249" y="288"/>
                  </a:cubicBezTo>
                  <a:cubicBezTo>
                    <a:pt x="230" y="348"/>
                    <a:pt x="214" y="410"/>
                    <a:pt x="203" y="474"/>
                  </a:cubicBezTo>
                  <a:cubicBezTo>
                    <a:pt x="187" y="549"/>
                    <a:pt x="176" y="625"/>
                    <a:pt x="170" y="701"/>
                  </a:cubicBezTo>
                  <a:cubicBezTo>
                    <a:pt x="165" y="755"/>
                    <a:pt x="162" y="808"/>
                    <a:pt x="157" y="860"/>
                  </a:cubicBezTo>
                  <a:cubicBezTo>
                    <a:pt x="141" y="1062"/>
                    <a:pt x="136" y="1265"/>
                    <a:pt x="127" y="1468"/>
                  </a:cubicBezTo>
                  <a:cubicBezTo>
                    <a:pt x="127" y="1466"/>
                    <a:pt x="128" y="1465"/>
                    <a:pt x="128" y="1463"/>
                  </a:cubicBezTo>
                  <a:lnTo>
                    <a:pt x="128" y="1463"/>
                  </a:lnTo>
                  <a:lnTo>
                    <a:pt x="127" y="1482"/>
                  </a:lnTo>
                  <a:cubicBezTo>
                    <a:pt x="83" y="1631"/>
                    <a:pt x="49" y="1783"/>
                    <a:pt x="27" y="1936"/>
                  </a:cubicBezTo>
                  <a:cubicBezTo>
                    <a:pt x="15" y="2015"/>
                    <a:pt x="7" y="2094"/>
                    <a:pt x="2" y="2174"/>
                  </a:cubicBezTo>
                  <a:cubicBezTo>
                    <a:pt x="0" y="2205"/>
                    <a:pt x="2" y="2237"/>
                    <a:pt x="5" y="2269"/>
                  </a:cubicBezTo>
                  <a:cubicBezTo>
                    <a:pt x="10" y="2296"/>
                    <a:pt x="16" y="2321"/>
                    <a:pt x="24" y="2348"/>
                  </a:cubicBezTo>
                  <a:cubicBezTo>
                    <a:pt x="37" y="2394"/>
                    <a:pt x="70" y="2432"/>
                    <a:pt x="114" y="2451"/>
                  </a:cubicBezTo>
                  <a:cubicBezTo>
                    <a:pt x="133" y="2457"/>
                    <a:pt x="152" y="2462"/>
                    <a:pt x="171" y="2462"/>
                  </a:cubicBezTo>
                  <a:cubicBezTo>
                    <a:pt x="200" y="2462"/>
                    <a:pt x="228" y="2454"/>
                    <a:pt x="254" y="2441"/>
                  </a:cubicBezTo>
                  <a:cubicBezTo>
                    <a:pt x="295" y="2419"/>
                    <a:pt x="326" y="2383"/>
                    <a:pt x="342" y="2340"/>
                  </a:cubicBezTo>
                  <a:cubicBezTo>
                    <a:pt x="360" y="2297"/>
                    <a:pt x="361" y="2242"/>
                    <a:pt x="364" y="2197"/>
                  </a:cubicBezTo>
                  <a:cubicBezTo>
                    <a:pt x="369" y="2153"/>
                    <a:pt x="372" y="2109"/>
                    <a:pt x="377" y="2066"/>
                  </a:cubicBezTo>
                  <a:cubicBezTo>
                    <a:pt x="385" y="1976"/>
                    <a:pt x="394" y="1886"/>
                    <a:pt x="401" y="1795"/>
                  </a:cubicBezTo>
                  <a:cubicBezTo>
                    <a:pt x="409" y="1710"/>
                    <a:pt x="415" y="1626"/>
                    <a:pt x="420" y="1542"/>
                  </a:cubicBezTo>
                  <a:cubicBezTo>
                    <a:pt x="425" y="1529"/>
                    <a:pt x="428" y="1515"/>
                    <a:pt x="432" y="1501"/>
                  </a:cubicBezTo>
                  <a:cubicBezTo>
                    <a:pt x="464" y="1411"/>
                    <a:pt x="501" y="1320"/>
                    <a:pt x="543" y="1233"/>
                  </a:cubicBezTo>
                  <a:lnTo>
                    <a:pt x="543" y="1233"/>
                  </a:lnTo>
                  <a:lnTo>
                    <a:pt x="535" y="1251"/>
                  </a:lnTo>
                  <a:cubicBezTo>
                    <a:pt x="569" y="1183"/>
                    <a:pt x="607" y="1118"/>
                    <a:pt x="648" y="1054"/>
                  </a:cubicBezTo>
                  <a:cubicBezTo>
                    <a:pt x="697" y="983"/>
                    <a:pt x="751" y="914"/>
                    <a:pt x="809" y="849"/>
                  </a:cubicBezTo>
                  <a:cubicBezTo>
                    <a:pt x="892" y="758"/>
                    <a:pt x="980" y="673"/>
                    <a:pt x="1072" y="594"/>
                  </a:cubicBezTo>
                  <a:lnTo>
                    <a:pt x="1072" y="594"/>
                  </a:lnTo>
                  <a:lnTo>
                    <a:pt x="1058" y="605"/>
                  </a:lnTo>
                  <a:cubicBezTo>
                    <a:pt x="1108" y="565"/>
                    <a:pt x="1159" y="524"/>
                    <a:pt x="1213" y="486"/>
                  </a:cubicBezTo>
                  <a:cubicBezTo>
                    <a:pt x="1248" y="464"/>
                    <a:pt x="1283" y="442"/>
                    <a:pt x="1321" y="423"/>
                  </a:cubicBezTo>
                  <a:cubicBezTo>
                    <a:pt x="1341" y="413"/>
                    <a:pt x="1363" y="402"/>
                    <a:pt x="1382" y="398"/>
                  </a:cubicBezTo>
                  <a:cubicBezTo>
                    <a:pt x="1400" y="391"/>
                    <a:pt x="1419" y="385"/>
                    <a:pt x="1436" y="382"/>
                  </a:cubicBezTo>
                  <a:cubicBezTo>
                    <a:pt x="1452" y="379"/>
                    <a:pt x="1468" y="377"/>
                    <a:pt x="1485" y="374"/>
                  </a:cubicBezTo>
                  <a:lnTo>
                    <a:pt x="1520" y="374"/>
                  </a:lnTo>
                  <a:cubicBezTo>
                    <a:pt x="1604" y="369"/>
                    <a:pt x="1669" y="299"/>
                    <a:pt x="1667" y="215"/>
                  </a:cubicBezTo>
                  <a:cubicBezTo>
                    <a:pt x="1667" y="132"/>
                    <a:pt x="1599" y="65"/>
                    <a:pt x="1515" y="64"/>
                  </a:cubicBezTo>
                  <a:cubicBezTo>
                    <a:pt x="1379" y="68"/>
                    <a:pt x="1246" y="111"/>
                    <a:pt x="1134" y="185"/>
                  </a:cubicBezTo>
                  <a:cubicBezTo>
                    <a:pt x="1055" y="238"/>
                    <a:pt x="980" y="293"/>
                    <a:pt x="909" y="353"/>
                  </a:cubicBezTo>
                  <a:cubicBezTo>
                    <a:pt x="784" y="458"/>
                    <a:pt x="668" y="570"/>
                    <a:pt x="562" y="695"/>
                  </a:cubicBezTo>
                  <a:cubicBezTo>
                    <a:pt x="527" y="735"/>
                    <a:pt x="494" y="776"/>
                    <a:pt x="463" y="817"/>
                  </a:cubicBezTo>
                  <a:cubicBezTo>
                    <a:pt x="470" y="738"/>
                    <a:pt x="480" y="659"/>
                    <a:pt x="494" y="580"/>
                  </a:cubicBezTo>
                  <a:cubicBezTo>
                    <a:pt x="504" y="526"/>
                    <a:pt x="516" y="474"/>
                    <a:pt x="531" y="421"/>
                  </a:cubicBezTo>
                  <a:cubicBezTo>
                    <a:pt x="542" y="390"/>
                    <a:pt x="556" y="360"/>
                    <a:pt x="569" y="329"/>
                  </a:cubicBezTo>
                  <a:cubicBezTo>
                    <a:pt x="634" y="320"/>
                    <a:pt x="687" y="274"/>
                    <a:pt x="705" y="211"/>
                  </a:cubicBezTo>
                  <a:cubicBezTo>
                    <a:pt x="725" y="125"/>
                    <a:pt x="675" y="40"/>
                    <a:pt x="591" y="18"/>
                  </a:cubicBezTo>
                  <a:lnTo>
                    <a:pt x="561" y="10"/>
                  </a:lnTo>
                  <a:cubicBezTo>
                    <a:pt x="542" y="3"/>
                    <a:pt x="521" y="0"/>
                    <a:pt x="5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6" name="Google Shape;14076;p25"/>
            <p:cNvSpPr/>
            <p:nvPr/>
          </p:nvSpPr>
          <p:spPr>
            <a:xfrm>
              <a:off x="3902914" y="2157520"/>
              <a:ext cx="49387" cy="63820"/>
            </a:xfrm>
            <a:custGeom>
              <a:avLst/>
              <a:gdLst/>
              <a:ahLst/>
              <a:cxnLst/>
              <a:rect l="l" t="t" r="r" b="b"/>
              <a:pathLst>
                <a:path w="1468" h="1897" extrusionOk="0">
                  <a:moveTo>
                    <a:pt x="1063" y="319"/>
                  </a:moveTo>
                  <a:lnTo>
                    <a:pt x="1063" y="319"/>
                  </a:lnTo>
                  <a:cubicBezTo>
                    <a:pt x="1066" y="320"/>
                    <a:pt x="1068" y="321"/>
                    <a:pt x="1070" y="321"/>
                  </a:cubicBezTo>
                  <a:cubicBezTo>
                    <a:pt x="1068" y="321"/>
                    <a:pt x="1066" y="320"/>
                    <a:pt x="1063" y="319"/>
                  </a:cubicBezTo>
                  <a:close/>
                  <a:moveTo>
                    <a:pt x="1136" y="402"/>
                  </a:moveTo>
                  <a:lnTo>
                    <a:pt x="1136" y="402"/>
                  </a:lnTo>
                  <a:cubicBezTo>
                    <a:pt x="1135" y="405"/>
                    <a:pt x="1134" y="408"/>
                    <a:pt x="1134" y="412"/>
                  </a:cubicBezTo>
                  <a:cubicBezTo>
                    <a:pt x="1134" y="409"/>
                    <a:pt x="1135" y="405"/>
                    <a:pt x="1136" y="402"/>
                  </a:cubicBezTo>
                  <a:close/>
                  <a:moveTo>
                    <a:pt x="1006" y="1"/>
                  </a:moveTo>
                  <a:cubicBezTo>
                    <a:pt x="984" y="1"/>
                    <a:pt x="962" y="2"/>
                    <a:pt x="941" y="5"/>
                  </a:cubicBezTo>
                  <a:cubicBezTo>
                    <a:pt x="747" y="30"/>
                    <a:pt x="567" y="139"/>
                    <a:pt x="431" y="277"/>
                  </a:cubicBezTo>
                  <a:cubicBezTo>
                    <a:pt x="350" y="355"/>
                    <a:pt x="280" y="442"/>
                    <a:pt x="222" y="537"/>
                  </a:cubicBezTo>
                  <a:cubicBezTo>
                    <a:pt x="170" y="616"/>
                    <a:pt x="127" y="700"/>
                    <a:pt x="94" y="790"/>
                  </a:cubicBezTo>
                  <a:cubicBezTo>
                    <a:pt x="33" y="969"/>
                    <a:pt x="0" y="1173"/>
                    <a:pt x="57" y="1358"/>
                  </a:cubicBezTo>
                  <a:cubicBezTo>
                    <a:pt x="84" y="1453"/>
                    <a:pt x="132" y="1542"/>
                    <a:pt x="193" y="1619"/>
                  </a:cubicBezTo>
                  <a:cubicBezTo>
                    <a:pt x="250" y="1689"/>
                    <a:pt x="318" y="1746"/>
                    <a:pt x="398" y="1787"/>
                  </a:cubicBezTo>
                  <a:cubicBezTo>
                    <a:pt x="483" y="1835"/>
                    <a:pt x="576" y="1868"/>
                    <a:pt x="675" y="1884"/>
                  </a:cubicBezTo>
                  <a:cubicBezTo>
                    <a:pt x="733" y="1893"/>
                    <a:pt x="793" y="1896"/>
                    <a:pt x="853" y="1896"/>
                  </a:cubicBezTo>
                  <a:cubicBezTo>
                    <a:pt x="891" y="1896"/>
                    <a:pt x="929" y="1895"/>
                    <a:pt x="967" y="1892"/>
                  </a:cubicBezTo>
                  <a:cubicBezTo>
                    <a:pt x="1085" y="1881"/>
                    <a:pt x="1200" y="1865"/>
                    <a:pt x="1316" y="1844"/>
                  </a:cubicBezTo>
                  <a:cubicBezTo>
                    <a:pt x="1395" y="1831"/>
                    <a:pt x="1449" y="1757"/>
                    <a:pt x="1438" y="1678"/>
                  </a:cubicBezTo>
                  <a:cubicBezTo>
                    <a:pt x="1426" y="1604"/>
                    <a:pt x="1364" y="1551"/>
                    <a:pt x="1293" y="1551"/>
                  </a:cubicBezTo>
                  <a:cubicBezTo>
                    <a:pt x="1286" y="1551"/>
                    <a:pt x="1280" y="1552"/>
                    <a:pt x="1273" y="1553"/>
                  </a:cubicBezTo>
                  <a:cubicBezTo>
                    <a:pt x="1159" y="1572"/>
                    <a:pt x="1047" y="1586"/>
                    <a:pt x="933" y="1596"/>
                  </a:cubicBezTo>
                  <a:cubicBezTo>
                    <a:pt x="908" y="1597"/>
                    <a:pt x="883" y="1598"/>
                    <a:pt x="858" y="1598"/>
                  </a:cubicBezTo>
                  <a:cubicBezTo>
                    <a:pt x="841" y="1598"/>
                    <a:pt x="824" y="1598"/>
                    <a:pt x="806" y="1597"/>
                  </a:cubicBezTo>
                  <a:cubicBezTo>
                    <a:pt x="773" y="1594"/>
                    <a:pt x="741" y="1591"/>
                    <a:pt x="709" y="1586"/>
                  </a:cubicBezTo>
                  <a:cubicBezTo>
                    <a:pt x="686" y="1580"/>
                    <a:pt x="663" y="1577"/>
                    <a:pt x="638" y="1567"/>
                  </a:cubicBezTo>
                  <a:cubicBezTo>
                    <a:pt x="611" y="1558"/>
                    <a:pt x="588" y="1547"/>
                    <a:pt x="562" y="1535"/>
                  </a:cubicBezTo>
                  <a:cubicBezTo>
                    <a:pt x="543" y="1524"/>
                    <a:pt x="523" y="1515"/>
                    <a:pt x="507" y="1504"/>
                  </a:cubicBezTo>
                  <a:cubicBezTo>
                    <a:pt x="491" y="1493"/>
                    <a:pt x="475" y="1482"/>
                    <a:pt x="461" y="1469"/>
                  </a:cubicBezTo>
                  <a:cubicBezTo>
                    <a:pt x="448" y="1455"/>
                    <a:pt x="436" y="1442"/>
                    <a:pt x="421" y="1428"/>
                  </a:cubicBezTo>
                  <a:cubicBezTo>
                    <a:pt x="415" y="1418"/>
                    <a:pt x="407" y="1409"/>
                    <a:pt x="401" y="1401"/>
                  </a:cubicBezTo>
                  <a:cubicBezTo>
                    <a:pt x="390" y="1382"/>
                    <a:pt x="379" y="1363"/>
                    <a:pt x="367" y="1344"/>
                  </a:cubicBezTo>
                  <a:cubicBezTo>
                    <a:pt x="363" y="1333"/>
                    <a:pt x="358" y="1322"/>
                    <a:pt x="355" y="1309"/>
                  </a:cubicBezTo>
                  <a:cubicBezTo>
                    <a:pt x="345" y="1285"/>
                    <a:pt x="339" y="1260"/>
                    <a:pt x="333" y="1233"/>
                  </a:cubicBezTo>
                  <a:cubicBezTo>
                    <a:pt x="329" y="1219"/>
                    <a:pt x="328" y="1203"/>
                    <a:pt x="326" y="1187"/>
                  </a:cubicBezTo>
                  <a:lnTo>
                    <a:pt x="326" y="1127"/>
                  </a:lnTo>
                  <a:cubicBezTo>
                    <a:pt x="329" y="1089"/>
                    <a:pt x="334" y="1051"/>
                    <a:pt x="341" y="1015"/>
                  </a:cubicBezTo>
                  <a:cubicBezTo>
                    <a:pt x="347" y="981"/>
                    <a:pt x="353" y="948"/>
                    <a:pt x="364" y="915"/>
                  </a:cubicBezTo>
                  <a:cubicBezTo>
                    <a:pt x="375" y="882"/>
                    <a:pt x="390" y="850"/>
                    <a:pt x="404" y="818"/>
                  </a:cubicBezTo>
                  <a:cubicBezTo>
                    <a:pt x="429" y="771"/>
                    <a:pt x="456" y="723"/>
                    <a:pt x="485" y="677"/>
                  </a:cubicBezTo>
                  <a:lnTo>
                    <a:pt x="485" y="679"/>
                  </a:lnTo>
                  <a:cubicBezTo>
                    <a:pt x="513" y="638"/>
                    <a:pt x="545" y="597"/>
                    <a:pt x="576" y="559"/>
                  </a:cubicBezTo>
                  <a:cubicBezTo>
                    <a:pt x="608" y="524"/>
                    <a:pt x="640" y="492"/>
                    <a:pt x="673" y="461"/>
                  </a:cubicBezTo>
                  <a:cubicBezTo>
                    <a:pt x="698" y="442"/>
                    <a:pt x="722" y="421"/>
                    <a:pt x="749" y="404"/>
                  </a:cubicBezTo>
                  <a:cubicBezTo>
                    <a:pt x="774" y="386"/>
                    <a:pt x="801" y="370"/>
                    <a:pt x="828" y="356"/>
                  </a:cubicBezTo>
                  <a:cubicBezTo>
                    <a:pt x="846" y="347"/>
                    <a:pt x="866" y="337"/>
                    <a:pt x="885" y="331"/>
                  </a:cubicBezTo>
                  <a:cubicBezTo>
                    <a:pt x="904" y="324"/>
                    <a:pt x="922" y="318"/>
                    <a:pt x="942" y="313"/>
                  </a:cubicBezTo>
                  <a:cubicBezTo>
                    <a:pt x="952" y="312"/>
                    <a:pt x="961" y="310"/>
                    <a:pt x="971" y="310"/>
                  </a:cubicBezTo>
                  <a:cubicBezTo>
                    <a:pt x="978" y="309"/>
                    <a:pt x="985" y="309"/>
                    <a:pt x="992" y="309"/>
                  </a:cubicBezTo>
                  <a:cubicBezTo>
                    <a:pt x="999" y="309"/>
                    <a:pt x="1005" y="309"/>
                    <a:pt x="1012" y="310"/>
                  </a:cubicBezTo>
                  <a:cubicBezTo>
                    <a:pt x="1021" y="310"/>
                    <a:pt x="1031" y="312"/>
                    <a:pt x="1040" y="313"/>
                  </a:cubicBezTo>
                  <a:cubicBezTo>
                    <a:pt x="1047" y="315"/>
                    <a:pt x="1056" y="317"/>
                    <a:pt x="1063" y="319"/>
                  </a:cubicBezTo>
                  <a:lnTo>
                    <a:pt x="1063" y="319"/>
                  </a:lnTo>
                  <a:cubicBezTo>
                    <a:pt x="1059" y="318"/>
                    <a:pt x="1055" y="316"/>
                    <a:pt x="1051" y="315"/>
                  </a:cubicBezTo>
                  <a:lnTo>
                    <a:pt x="1051" y="315"/>
                  </a:lnTo>
                  <a:cubicBezTo>
                    <a:pt x="1066" y="318"/>
                    <a:pt x="1078" y="323"/>
                    <a:pt x="1092" y="329"/>
                  </a:cubicBezTo>
                  <a:lnTo>
                    <a:pt x="1105" y="337"/>
                  </a:lnTo>
                  <a:cubicBezTo>
                    <a:pt x="1108" y="339"/>
                    <a:pt x="1111" y="340"/>
                    <a:pt x="1113" y="342"/>
                  </a:cubicBezTo>
                  <a:cubicBezTo>
                    <a:pt x="1124" y="351"/>
                    <a:pt x="1134" y="361"/>
                    <a:pt x="1143" y="370"/>
                  </a:cubicBezTo>
                  <a:lnTo>
                    <a:pt x="1145" y="372"/>
                  </a:lnTo>
                  <a:cubicBezTo>
                    <a:pt x="1141" y="382"/>
                    <a:pt x="1138" y="392"/>
                    <a:pt x="1136" y="402"/>
                  </a:cubicBezTo>
                  <a:lnTo>
                    <a:pt x="1136" y="402"/>
                  </a:lnTo>
                  <a:cubicBezTo>
                    <a:pt x="1136" y="402"/>
                    <a:pt x="1137" y="401"/>
                    <a:pt x="1137" y="400"/>
                  </a:cubicBezTo>
                  <a:lnTo>
                    <a:pt x="1137" y="400"/>
                  </a:lnTo>
                  <a:cubicBezTo>
                    <a:pt x="1123" y="445"/>
                    <a:pt x="1127" y="492"/>
                    <a:pt x="1149" y="532"/>
                  </a:cubicBezTo>
                  <a:cubicBezTo>
                    <a:pt x="1172" y="568"/>
                    <a:pt x="1206" y="594"/>
                    <a:pt x="1246" y="605"/>
                  </a:cubicBezTo>
                  <a:cubicBezTo>
                    <a:pt x="1258" y="608"/>
                    <a:pt x="1271" y="609"/>
                    <a:pt x="1283" y="609"/>
                  </a:cubicBezTo>
                  <a:cubicBezTo>
                    <a:pt x="1353" y="609"/>
                    <a:pt x="1426" y="563"/>
                    <a:pt x="1441" y="491"/>
                  </a:cubicBezTo>
                  <a:cubicBezTo>
                    <a:pt x="1445" y="464"/>
                    <a:pt x="1453" y="438"/>
                    <a:pt x="1457" y="412"/>
                  </a:cubicBezTo>
                  <a:cubicBezTo>
                    <a:pt x="1468" y="336"/>
                    <a:pt x="1449" y="260"/>
                    <a:pt x="1404" y="198"/>
                  </a:cubicBezTo>
                  <a:cubicBezTo>
                    <a:pt x="1351" y="127"/>
                    <a:pt x="1279" y="70"/>
                    <a:pt x="1195" y="36"/>
                  </a:cubicBezTo>
                  <a:cubicBezTo>
                    <a:pt x="1135" y="13"/>
                    <a:pt x="1070" y="1"/>
                    <a:pt x="1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7" name="Google Shape;14077;p25"/>
            <p:cNvSpPr/>
            <p:nvPr/>
          </p:nvSpPr>
          <p:spPr>
            <a:xfrm>
              <a:off x="3967072" y="2153180"/>
              <a:ext cx="57024" cy="68429"/>
            </a:xfrm>
            <a:custGeom>
              <a:avLst/>
              <a:gdLst/>
              <a:ahLst/>
              <a:cxnLst/>
              <a:rect l="l" t="t" r="r" b="b"/>
              <a:pathLst>
                <a:path w="1695" h="2034" extrusionOk="0">
                  <a:moveTo>
                    <a:pt x="821" y="0"/>
                  </a:moveTo>
                  <a:cubicBezTo>
                    <a:pt x="777" y="0"/>
                    <a:pt x="733" y="8"/>
                    <a:pt x="691" y="23"/>
                  </a:cubicBezTo>
                  <a:cubicBezTo>
                    <a:pt x="591" y="56"/>
                    <a:pt x="501" y="113"/>
                    <a:pt x="427" y="189"/>
                  </a:cubicBezTo>
                  <a:cubicBezTo>
                    <a:pt x="355" y="259"/>
                    <a:pt x="292" y="338"/>
                    <a:pt x="238" y="425"/>
                  </a:cubicBezTo>
                  <a:cubicBezTo>
                    <a:pt x="124" y="601"/>
                    <a:pt x="37" y="810"/>
                    <a:pt x="15" y="1020"/>
                  </a:cubicBezTo>
                  <a:cubicBezTo>
                    <a:pt x="1" y="1126"/>
                    <a:pt x="5" y="1235"/>
                    <a:pt x="29" y="1340"/>
                  </a:cubicBezTo>
                  <a:cubicBezTo>
                    <a:pt x="53" y="1435"/>
                    <a:pt x="94" y="1524"/>
                    <a:pt x="148" y="1604"/>
                  </a:cubicBezTo>
                  <a:cubicBezTo>
                    <a:pt x="256" y="1766"/>
                    <a:pt x="411" y="1889"/>
                    <a:pt x="590" y="1959"/>
                  </a:cubicBezTo>
                  <a:cubicBezTo>
                    <a:pt x="683" y="1995"/>
                    <a:pt x="781" y="2017"/>
                    <a:pt x="881" y="2027"/>
                  </a:cubicBezTo>
                  <a:cubicBezTo>
                    <a:pt x="928" y="2030"/>
                    <a:pt x="974" y="2033"/>
                    <a:pt x="1020" y="2033"/>
                  </a:cubicBezTo>
                  <a:cubicBezTo>
                    <a:pt x="1080" y="2033"/>
                    <a:pt x="1142" y="2032"/>
                    <a:pt x="1202" y="2025"/>
                  </a:cubicBezTo>
                  <a:cubicBezTo>
                    <a:pt x="1323" y="2014"/>
                    <a:pt x="1440" y="2000"/>
                    <a:pt x="1558" y="1983"/>
                  </a:cubicBezTo>
                  <a:cubicBezTo>
                    <a:pt x="1639" y="1970"/>
                    <a:pt x="1695" y="1896"/>
                    <a:pt x="1682" y="1815"/>
                  </a:cubicBezTo>
                  <a:cubicBezTo>
                    <a:pt x="1672" y="1743"/>
                    <a:pt x="1610" y="1690"/>
                    <a:pt x="1538" y="1690"/>
                  </a:cubicBezTo>
                  <a:cubicBezTo>
                    <a:pt x="1531" y="1690"/>
                    <a:pt x="1523" y="1690"/>
                    <a:pt x="1516" y="1691"/>
                  </a:cubicBezTo>
                  <a:cubicBezTo>
                    <a:pt x="1417" y="1704"/>
                    <a:pt x="1319" y="1715"/>
                    <a:pt x="1220" y="1725"/>
                  </a:cubicBezTo>
                  <a:lnTo>
                    <a:pt x="1240" y="1725"/>
                  </a:lnTo>
                  <a:cubicBezTo>
                    <a:pt x="1169" y="1731"/>
                    <a:pt x="1098" y="1735"/>
                    <a:pt x="1026" y="1735"/>
                  </a:cubicBezTo>
                  <a:cubicBezTo>
                    <a:pt x="1011" y="1735"/>
                    <a:pt x="997" y="1734"/>
                    <a:pt x="982" y="1734"/>
                  </a:cubicBezTo>
                  <a:cubicBezTo>
                    <a:pt x="932" y="1731"/>
                    <a:pt x="881" y="1726"/>
                    <a:pt x="830" y="1718"/>
                  </a:cubicBezTo>
                  <a:cubicBezTo>
                    <a:pt x="802" y="1710"/>
                    <a:pt x="772" y="1702"/>
                    <a:pt x="742" y="1695"/>
                  </a:cubicBezTo>
                  <a:cubicBezTo>
                    <a:pt x="710" y="1682"/>
                    <a:pt x="678" y="1669"/>
                    <a:pt x="648" y="1655"/>
                  </a:cubicBezTo>
                  <a:cubicBezTo>
                    <a:pt x="623" y="1641"/>
                    <a:pt x="596" y="1628"/>
                    <a:pt x="572" y="1612"/>
                  </a:cubicBezTo>
                  <a:cubicBezTo>
                    <a:pt x="550" y="1595"/>
                    <a:pt x="526" y="1577"/>
                    <a:pt x="506" y="1560"/>
                  </a:cubicBezTo>
                  <a:cubicBezTo>
                    <a:pt x="487" y="1543"/>
                    <a:pt x="466" y="1522"/>
                    <a:pt x="447" y="1503"/>
                  </a:cubicBezTo>
                  <a:cubicBezTo>
                    <a:pt x="427" y="1479"/>
                    <a:pt x="408" y="1454"/>
                    <a:pt x="389" y="1429"/>
                  </a:cubicBezTo>
                  <a:cubicBezTo>
                    <a:pt x="379" y="1411"/>
                    <a:pt x="368" y="1394"/>
                    <a:pt x="358" y="1375"/>
                  </a:cubicBezTo>
                  <a:cubicBezTo>
                    <a:pt x="351" y="1357"/>
                    <a:pt x="343" y="1338"/>
                    <a:pt x="335" y="1321"/>
                  </a:cubicBezTo>
                  <a:cubicBezTo>
                    <a:pt x="327" y="1297"/>
                    <a:pt x="320" y="1273"/>
                    <a:pt x="316" y="1250"/>
                  </a:cubicBezTo>
                  <a:cubicBezTo>
                    <a:pt x="313" y="1232"/>
                    <a:pt x="309" y="1213"/>
                    <a:pt x="308" y="1196"/>
                  </a:cubicBezTo>
                  <a:cubicBezTo>
                    <a:pt x="308" y="1166"/>
                    <a:pt x="305" y="1139"/>
                    <a:pt x="308" y="1106"/>
                  </a:cubicBezTo>
                  <a:cubicBezTo>
                    <a:pt x="311" y="1074"/>
                    <a:pt x="314" y="1042"/>
                    <a:pt x="319" y="1009"/>
                  </a:cubicBezTo>
                  <a:cubicBezTo>
                    <a:pt x="328" y="962"/>
                    <a:pt x="341" y="916"/>
                    <a:pt x="355" y="870"/>
                  </a:cubicBezTo>
                  <a:cubicBezTo>
                    <a:pt x="373" y="819"/>
                    <a:pt x="393" y="770"/>
                    <a:pt x="417" y="721"/>
                  </a:cubicBezTo>
                  <a:lnTo>
                    <a:pt x="417" y="721"/>
                  </a:lnTo>
                  <a:cubicBezTo>
                    <a:pt x="414" y="727"/>
                    <a:pt x="411" y="734"/>
                    <a:pt x="408" y="740"/>
                  </a:cubicBezTo>
                  <a:cubicBezTo>
                    <a:pt x="434" y="683"/>
                    <a:pt x="466" y="629"/>
                    <a:pt x="501" y="577"/>
                  </a:cubicBezTo>
                  <a:lnTo>
                    <a:pt x="501" y="577"/>
                  </a:lnTo>
                  <a:cubicBezTo>
                    <a:pt x="500" y="577"/>
                    <a:pt x="500" y="578"/>
                    <a:pt x="500" y="578"/>
                  </a:cubicBezTo>
                  <a:lnTo>
                    <a:pt x="500" y="578"/>
                  </a:lnTo>
                  <a:cubicBezTo>
                    <a:pt x="525" y="541"/>
                    <a:pt x="554" y="503"/>
                    <a:pt x="585" y="468"/>
                  </a:cubicBezTo>
                  <a:cubicBezTo>
                    <a:pt x="607" y="442"/>
                    <a:pt x="631" y="420"/>
                    <a:pt x="656" y="396"/>
                  </a:cubicBezTo>
                  <a:cubicBezTo>
                    <a:pt x="672" y="382"/>
                    <a:pt x="689" y="370"/>
                    <a:pt x="705" y="357"/>
                  </a:cubicBezTo>
                  <a:cubicBezTo>
                    <a:pt x="715" y="352"/>
                    <a:pt x="723" y="346"/>
                    <a:pt x="732" y="341"/>
                  </a:cubicBezTo>
                  <a:cubicBezTo>
                    <a:pt x="748" y="335"/>
                    <a:pt x="762" y="328"/>
                    <a:pt x="778" y="322"/>
                  </a:cubicBezTo>
                  <a:lnTo>
                    <a:pt x="799" y="316"/>
                  </a:lnTo>
                  <a:lnTo>
                    <a:pt x="799" y="316"/>
                  </a:lnTo>
                  <a:cubicBezTo>
                    <a:pt x="789" y="390"/>
                    <a:pt x="789" y="466"/>
                    <a:pt x="829" y="529"/>
                  </a:cubicBezTo>
                  <a:cubicBezTo>
                    <a:pt x="857" y="578"/>
                    <a:pt x="910" y="607"/>
                    <a:pt x="967" y="607"/>
                  </a:cubicBezTo>
                  <a:cubicBezTo>
                    <a:pt x="973" y="607"/>
                    <a:pt x="980" y="606"/>
                    <a:pt x="987" y="605"/>
                  </a:cubicBezTo>
                  <a:cubicBezTo>
                    <a:pt x="1031" y="599"/>
                    <a:pt x="1071" y="577"/>
                    <a:pt x="1101" y="544"/>
                  </a:cubicBezTo>
                  <a:cubicBezTo>
                    <a:pt x="1131" y="512"/>
                    <a:pt x="1152" y="474"/>
                    <a:pt x="1164" y="431"/>
                  </a:cubicBezTo>
                  <a:cubicBezTo>
                    <a:pt x="1190" y="347"/>
                    <a:pt x="1180" y="257"/>
                    <a:pt x="1137" y="181"/>
                  </a:cubicBezTo>
                  <a:cubicBezTo>
                    <a:pt x="1096" y="107"/>
                    <a:pt x="1030" y="50"/>
                    <a:pt x="952" y="23"/>
                  </a:cubicBezTo>
                  <a:cubicBezTo>
                    <a:pt x="909" y="8"/>
                    <a:pt x="865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8" name="Google Shape;14078;p25"/>
            <p:cNvSpPr/>
            <p:nvPr/>
          </p:nvSpPr>
          <p:spPr>
            <a:xfrm>
              <a:off x="4033821" y="2155771"/>
              <a:ext cx="58504" cy="66780"/>
            </a:xfrm>
            <a:custGeom>
              <a:avLst/>
              <a:gdLst/>
              <a:ahLst/>
              <a:cxnLst/>
              <a:rect l="l" t="t" r="r" b="b"/>
              <a:pathLst>
                <a:path w="1739" h="1985" extrusionOk="0">
                  <a:moveTo>
                    <a:pt x="1153" y="399"/>
                  </a:moveTo>
                  <a:cubicBezTo>
                    <a:pt x="1161" y="399"/>
                    <a:pt x="1167" y="400"/>
                    <a:pt x="1176" y="402"/>
                  </a:cubicBezTo>
                  <a:cubicBezTo>
                    <a:pt x="1186" y="403"/>
                    <a:pt x="1194" y="405"/>
                    <a:pt x="1206" y="410"/>
                  </a:cubicBezTo>
                  <a:cubicBezTo>
                    <a:pt x="1218" y="414"/>
                    <a:pt x="1233" y="419"/>
                    <a:pt x="1241" y="424"/>
                  </a:cubicBezTo>
                  <a:cubicBezTo>
                    <a:pt x="1251" y="429"/>
                    <a:pt x="1260" y="435"/>
                    <a:pt x="1268" y="440"/>
                  </a:cubicBezTo>
                  <a:cubicBezTo>
                    <a:pt x="1276" y="445"/>
                    <a:pt x="1282" y="449"/>
                    <a:pt x="1290" y="456"/>
                  </a:cubicBezTo>
                  <a:cubicBezTo>
                    <a:pt x="1306" y="470"/>
                    <a:pt x="1320" y="484"/>
                    <a:pt x="1335" y="500"/>
                  </a:cubicBezTo>
                  <a:cubicBezTo>
                    <a:pt x="1339" y="506"/>
                    <a:pt x="1344" y="513"/>
                    <a:pt x="1349" y="519"/>
                  </a:cubicBezTo>
                  <a:cubicBezTo>
                    <a:pt x="1360" y="536"/>
                    <a:pt x="1371" y="552"/>
                    <a:pt x="1381" y="570"/>
                  </a:cubicBezTo>
                  <a:cubicBezTo>
                    <a:pt x="1388" y="585"/>
                    <a:pt x="1395" y="603"/>
                    <a:pt x="1401" y="620"/>
                  </a:cubicBezTo>
                  <a:cubicBezTo>
                    <a:pt x="1407" y="641"/>
                    <a:pt x="1414" y="661"/>
                    <a:pt x="1419" y="682"/>
                  </a:cubicBezTo>
                  <a:cubicBezTo>
                    <a:pt x="1420" y="693"/>
                    <a:pt x="1422" y="706"/>
                    <a:pt x="1423" y="717"/>
                  </a:cubicBezTo>
                  <a:cubicBezTo>
                    <a:pt x="1425" y="737"/>
                    <a:pt x="1426" y="756"/>
                    <a:pt x="1425" y="779"/>
                  </a:cubicBezTo>
                  <a:cubicBezTo>
                    <a:pt x="1423" y="801"/>
                    <a:pt x="1422" y="821"/>
                    <a:pt x="1417" y="843"/>
                  </a:cubicBezTo>
                  <a:cubicBezTo>
                    <a:pt x="1412" y="866"/>
                    <a:pt x="1409" y="886"/>
                    <a:pt x="1400" y="912"/>
                  </a:cubicBezTo>
                  <a:cubicBezTo>
                    <a:pt x="1392" y="935"/>
                    <a:pt x="1382" y="959"/>
                    <a:pt x="1371" y="983"/>
                  </a:cubicBezTo>
                  <a:cubicBezTo>
                    <a:pt x="1350" y="1025"/>
                    <a:pt x="1327" y="1065"/>
                    <a:pt x="1301" y="1105"/>
                  </a:cubicBezTo>
                  <a:cubicBezTo>
                    <a:pt x="1267" y="1155"/>
                    <a:pt x="1231" y="1201"/>
                    <a:pt x="1192" y="1248"/>
                  </a:cubicBezTo>
                  <a:lnTo>
                    <a:pt x="1192" y="1248"/>
                  </a:lnTo>
                  <a:cubicBezTo>
                    <a:pt x="1143" y="1302"/>
                    <a:pt x="1090" y="1355"/>
                    <a:pt x="1035" y="1404"/>
                  </a:cubicBezTo>
                  <a:cubicBezTo>
                    <a:pt x="971" y="1459"/>
                    <a:pt x="905" y="1511"/>
                    <a:pt x="835" y="1558"/>
                  </a:cubicBezTo>
                  <a:lnTo>
                    <a:pt x="835" y="1558"/>
                  </a:lnTo>
                  <a:cubicBezTo>
                    <a:pt x="840" y="1555"/>
                    <a:pt x="844" y="1551"/>
                    <a:pt x="849" y="1548"/>
                  </a:cubicBezTo>
                  <a:lnTo>
                    <a:pt x="849" y="1548"/>
                  </a:lnTo>
                  <a:cubicBezTo>
                    <a:pt x="815" y="1570"/>
                    <a:pt x="781" y="1594"/>
                    <a:pt x="746" y="1610"/>
                  </a:cubicBezTo>
                  <a:cubicBezTo>
                    <a:pt x="711" y="1627"/>
                    <a:pt x="676" y="1643"/>
                    <a:pt x="641" y="1656"/>
                  </a:cubicBezTo>
                  <a:cubicBezTo>
                    <a:pt x="622" y="1662"/>
                    <a:pt x="605" y="1667"/>
                    <a:pt x="586" y="1670"/>
                  </a:cubicBezTo>
                  <a:cubicBezTo>
                    <a:pt x="575" y="1673"/>
                    <a:pt x="562" y="1675"/>
                    <a:pt x="551" y="1675"/>
                  </a:cubicBezTo>
                  <a:cubicBezTo>
                    <a:pt x="538" y="1675"/>
                    <a:pt x="524" y="1673"/>
                    <a:pt x="512" y="1671"/>
                  </a:cubicBezTo>
                  <a:cubicBezTo>
                    <a:pt x="502" y="1671"/>
                    <a:pt x="489" y="1670"/>
                    <a:pt x="481" y="1668"/>
                  </a:cubicBezTo>
                  <a:cubicBezTo>
                    <a:pt x="474" y="1667"/>
                    <a:pt x="466" y="1665"/>
                    <a:pt x="459" y="1662"/>
                  </a:cubicBezTo>
                  <a:lnTo>
                    <a:pt x="439" y="1654"/>
                  </a:lnTo>
                  <a:cubicBezTo>
                    <a:pt x="432" y="1649"/>
                    <a:pt x="426" y="1646"/>
                    <a:pt x="420" y="1641"/>
                  </a:cubicBezTo>
                  <a:lnTo>
                    <a:pt x="404" y="1630"/>
                  </a:lnTo>
                  <a:cubicBezTo>
                    <a:pt x="401" y="1627"/>
                    <a:pt x="396" y="1624"/>
                    <a:pt x="393" y="1621"/>
                  </a:cubicBezTo>
                  <a:cubicBezTo>
                    <a:pt x="386" y="1611"/>
                    <a:pt x="379" y="1602"/>
                    <a:pt x="374" y="1594"/>
                  </a:cubicBezTo>
                  <a:cubicBezTo>
                    <a:pt x="369" y="1586"/>
                    <a:pt x="364" y="1578"/>
                    <a:pt x="360" y="1570"/>
                  </a:cubicBezTo>
                  <a:cubicBezTo>
                    <a:pt x="352" y="1553"/>
                    <a:pt x="342" y="1534"/>
                    <a:pt x="337" y="1516"/>
                  </a:cubicBezTo>
                  <a:cubicBezTo>
                    <a:pt x="331" y="1497"/>
                    <a:pt x="328" y="1480"/>
                    <a:pt x="323" y="1462"/>
                  </a:cubicBezTo>
                  <a:cubicBezTo>
                    <a:pt x="317" y="1432"/>
                    <a:pt x="314" y="1402"/>
                    <a:pt x="310" y="1372"/>
                  </a:cubicBezTo>
                  <a:cubicBezTo>
                    <a:pt x="307" y="1326"/>
                    <a:pt x="307" y="1280"/>
                    <a:pt x="309" y="1234"/>
                  </a:cubicBezTo>
                  <a:cubicBezTo>
                    <a:pt x="314" y="1162"/>
                    <a:pt x="323" y="1089"/>
                    <a:pt x="336" y="1016"/>
                  </a:cubicBezTo>
                  <a:cubicBezTo>
                    <a:pt x="350" y="948"/>
                    <a:pt x="369" y="880"/>
                    <a:pt x="390" y="813"/>
                  </a:cubicBezTo>
                  <a:cubicBezTo>
                    <a:pt x="417" y="736"/>
                    <a:pt x="447" y="660"/>
                    <a:pt x="481" y="587"/>
                  </a:cubicBezTo>
                  <a:cubicBezTo>
                    <a:pt x="489" y="573"/>
                    <a:pt x="497" y="557"/>
                    <a:pt x="505" y="543"/>
                  </a:cubicBezTo>
                  <a:lnTo>
                    <a:pt x="505" y="543"/>
                  </a:lnTo>
                  <a:cubicBezTo>
                    <a:pt x="497" y="597"/>
                    <a:pt x="519" y="650"/>
                    <a:pt x="562" y="684"/>
                  </a:cubicBezTo>
                  <a:cubicBezTo>
                    <a:pt x="589" y="704"/>
                    <a:pt x="622" y="714"/>
                    <a:pt x="655" y="714"/>
                  </a:cubicBezTo>
                  <a:cubicBezTo>
                    <a:pt x="701" y="714"/>
                    <a:pt x="746" y="695"/>
                    <a:pt x="773" y="655"/>
                  </a:cubicBezTo>
                  <a:cubicBezTo>
                    <a:pt x="803" y="615"/>
                    <a:pt x="831" y="576"/>
                    <a:pt x="865" y="536"/>
                  </a:cubicBezTo>
                  <a:cubicBezTo>
                    <a:pt x="884" y="516"/>
                    <a:pt x="904" y="495"/>
                    <a:pt x="925" y="476"/>
                  </a:cubicBezTo>
                  <a:cubicBezTo>
                    <a:pt x="935" y="468"/>
                    <a:pt x="946" y="459"/>
                    <a:pt x="957" y="450"/>
                  </a:cubicBezTo>
                  <a:lnTo>
                    <a:pt x="957" y="450"/>
                  </a:lnTo>
                  <a:cubicBezTo>
                    <a:pt x="968" y="443"/>
                    <a:pt x="979" y="436"/>
                    <a:pt x="990" y="430"/>
                  </a:cubicBezTo>
                  <a:cubicBezTo>
                    <a:pt x="1001" y="424"/>
                    <a:pt x="1015" y="419"/>
                    <a:pt x="1024" y="416"/>
                  </a:cubicBezTo>
                  <a:cubicBezTo>
                    <a:pt x="1034" y="413"/>
                    <a:pt x="1043" y="410"/>
                    <a:pt x="1053" y="407"/>
                  </a:cubicBezTo>
                  <a:cubicBezTo>
                    <a:pt x="1070" y="403"/>
                    <a:pt x="1089" y="400"/>
                    <a:pt x="1107" y="399"/>
                  </a:cubicBezTo>
                  <a:close/>
                  <a:moveTo>
                    <a:pt x="690" y="0"/>
                  </a:moveTo>
                  <a:cubicBezTo>
                    <a:pt x="625" y="0"/>
                    <a:pt x="565" y="30"/>
                    <a:pt x="508" y="68"/>
                  </a:cubicBezTo>
                  <a:cubicBezTo>
                    <a:pt x="472" y="90"/>
                    <a:pt x="439" y="117"/>
                    <a:pt x="410" y="147"/>
                  </a:cubicBezTo>
                  <a:cubicBezTo>
                    <a:pt x="377" y="182"/>
                    <a:pt x="347" y="221"/>
                    <a:pt x="320" y="261"/>
                  </a:cubicBezTo>
                  <a:cubicBezTo>
                    <a:pt x="201" y="430"/>
                    <a:pt x="122" y="631"/>
                    <a:pt x="70" y="831"/>
                  </a:cubicBezTo>
                  <a:cubicBezTo>
                    <a:pt x="40" y="943"/>
                    <a:pt x="19" y="1060"/>
                    <a:pt x="11" y="1177"/>
                  </a:cubicBezTo>
                  <a:cubicBezTo>
                    <a:pt x="0" y="1284"/>
                    <a:pt x="3" y="1390"/>
                    <a:pt x="19" y="1494"/>
                  </a:cubicBezTo>
                  <a:cubicBezTo>
                    <a:pt x="33" y="1597"/>
                    <a:pt x="70" y="1695"/>
                    <a:pt x="127" y="1781"/>
                  </a:cubicBezTo>
                  <a:cubicBezTo>
                    <a:pt x="181" y="1858"/>
                    <a:pt x="255" y="1917"/>
                    <a:pt x="342" y="1952"/>
                  </a:cubicBezTo>
                  <a:cubicBezTo>
                    <a:pt x="394" y="1974"/>
                    <a:pt x="450" y="1985"/>
                    <a:pt x="508" y="1985"/>
                  </a:cubicBezTo>
                  <a:cubicBezTo>
                    <a:pt x="512" y="1985"/>
                    <a:pt x="516" y="1985"/>
                    <a:pt x="519" y="1985"/>
                  </a:cubicBezTo>
                  <a:cubicBezTo>
                    <a:pt x="565" y="1985"/>
                    <a:pt x="611" y="1980"/>
                    <a:pt x="656" y="1971"/>
                  </a:cubicBezTo>
                  <a:cubicBezTo>
                    <a:pt x="754" y="1947"/>
                    <a:pt x="847" y="1907"/>
                    <a:pt x="934" y="1853"/>
                  </a:cubicBezTo>
                  <a:cubicBezTo>
                    <a:pt x="1119" y="1739"/>
                    <a:pt x="1286" y="1597"/>
                    <a:pt x="1426" y="1429"/>
                  </a:cubicBezTo>
                  <a:cubicBezTo>
                    <a:pt x="1561" y="1268"/>
                    <a:pt x="1691" y="1073"/>
                    <a:pt x="1715" y="858"/>
                  </a:cubicBezTo>
                  <a:cubicBezTo>
                    <a:pt x="1738" y="655"/>
                    <a:pt x="1688" y="443"/>
                    <a:pt x="1548" y="289"/>
                  </a:cubicBezTo>
                  <a:cubicBezTo>
                    <a:pt x="1480" y="213"/>
                    <a:pt x="1395" y="156"/>
                    <a:pt x="1298" y="123"/>
                  </a:cubicBezTo>
                  <a:cubicBezTo>
                    <a:pt x="1243" y="105"/>
                    <a:pt x="1185" y="95"/>
                    <a:pt x="1127" y="95"/>
                  </a:cubicBezTo>
                  <a:cubicBezTo>
                    <a:pt x="1092" y="95"/>
                    <a:pt x="1056" y="99"/>
                    <a:pt x="1021" y="106"/>
                  </a:cubicBezTo>
                  <a:cubicBezTo>
                    <a:pt x="964" y="117"/>
                    <a:pt x="909" y="134"/>
                    <a:pt x="857" y="160"/>
                  </a:cubicBezTo>
                  <a:lnTo>
                    <a:pt x="850" y="163"/>
                  </a:lnTo>
                  <a:cubicBezTo>
                    <a:pt x="852" y="92"/>
                    <a:pt x="804" y="17"/>
                    <a:pt x="732" y="4"/>
                  </a:cubicBezTo>
                  <a:cubicBezTo>
                    <a:pt x="718" y="2"/>
                    <a:pt x="704" y="0"/>
                    <a:pt x="6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79" name="Google Shape;14079;p25"/>
            <p:cNvSpPr/>
            <p:nvPr/>
          </p:nvSpPr>
          <p:spPr>
            <a:xfrm>
              <a:off x="4070628" y="2165359"/>
              <a:ext cx="77916" cy="87134"/>
            </a:xfrm>
            <a:custGeom>
              <a:avLst/>
              <a:gdLst/>
              <a:ahLst/>
              <a:cxnLst/>
              <a:rect l="l" t="t" r="r" b="b"/>
              <a:pathLst>
                <a:path w="2316" h="2590" extrusionOk="0">
                  <a:moveTo>
                    <a:pt x="1524" y="1738"/>
                  </a:moveTo>
                  <a:cubicBezTo>
                    <a:pt x="1532" y="1762"/>
                    <a:pt x="1540" y="1787"/>
                    <a:pt x="1547" y="1811"/>
                  </a:cubicBezTo>
                  <a:cubicBezTo>
                    <a:pt x="1561" y="1858"/>
                    <a:pt x="1577" y="1907"/>
                    <a:pt x="1588" y="1956"/>
                  </a:cubicBezTo>
                  <a:cubicBezTo>
                    <a:pt x="1599" y="2002"/>
                    <a:pt x="1608" y="2050"/>
                    <a:pt x="1618" y="2097"/>
                  </a:cubicBezTo>
                  <a:lnTo>
                    <a:pt x="1615" y="2077"/>
                  </a:lnTo>
                  <a:lnTo>
                    <a:pt x="1615" y="2077"/>
                  </a:lnTo>
                  <a:cubicBezTo>
                    <a:pt x="1623" y="2119"/>
                    <a:pt x="1629" y="2163"/>
                    <a:pt x="1633" y="2208"/>
                  </a:cubicBezTo>
                  <a:lnTo>
                    <a:pt x="1633" y="2208"/>
                  </a:lnTo>
                  <a:cubicBezTo>
                    <a:pt x="1632" y="2206"/>
                    <a:pt x="1632" y="2204"/>
                    <a:pt x="1632" y="2202"/>
                  </a:cubicBezTo>
                  <a:lnTo>
                    <a:pt x="1632" y="2202"/>
                  </a:lnTo>
                  <a:cubicBezTo>
                    <a:pt x="1632" y="2208"/>
                    <a:pt x="1632" y="2216"/>
                    <a:pt x="1634" y="2222"/>
                  </a:cubicBezTo>
                  <a:cubicBezTo>
                    <a:pt x="1633" y="2217"/>
                    <a:pt x="1633" y="2212"/>
                    <a:pt x="1633" y="2208"/>
                  </a:cubicBezTo>
                  <a:lnTo>
                    <a:pt x="1633" y="2208"/>
                  </a:lnTo>
                  <a:cubicBezTo>
                    <a:pt x="1634" y="2222"/>
                    <a:pt x="1635" y="2235"/>
                    <a:pt x="1635" y="2249"/>
                  </a:cubicBezTo>
                  <a:lnTo>
                    <a:pt x="1635" y="2249"/>
                  </a:lnTo>
                  <a:cubicBezTo>
                    <a:pt x="1635" y="2256"/>
                    <a:pt x="1634" y="2263"/>
                    <a:pt x="1632" y="2271"/>
                  </a:cubicBezTo>
                  <a:cubicBezTo>
                    <a:pt x="1632" y="2274"/>
                    <a:pt x="1631" y="2278"/>
                    <a:pt x="1631" y="2281"/>
                  </a:cubicBezTo>
                  <a:lnTo>
                    <a:pt x="1631" y="2282"/>
                  </a:lnTo>
                  <a:lnTo>
                    <a:pt x="1627" y="2285"/>
                  </a:lnTo>
                  <a:lnTo>
                    <a:pt x="1618" y="2285"/>
                  </a:lnTo>
                  <a:lnTo>
                    <a:pt x="1610" y="2287"/>
                  </a:lnTo>
                  <a:cubicBezTo>
                    <a:pt x="1604" y="2285"/>
                    <a:pt x="1596" y="2282"/>
                    <a:pt x="1589" y="2281"/>
                  </a:cubicBezTo>
                  <a:lnTo>
                    <a:pt x="1586" y="2279"/>
                  </a:lnTo>
                  <a:lnTo>
                    <a:pt x="1597" y="2282"/>
                  </a:lnTo>
                  <a:cubicBezTo>
                    <a:pt x="1589" y="2279"/>
                    <a:pt x="1583" y="2276"/>
                    <a:pt x="1575" y="2274"/>
                  </a:cubicBezTo>
                  <a:lnTo>
                    <a:pt x="1556" y="2263"/>
                  </a:lnTo>
                  <a:cubicBezTo>
                    <a:pt x="1542" y="2254"/>
                    <a:pt x="1529" y="2244"/>
                    <a:pt x="1517" y="2233"/>
                  </a:cubicBezTo>
                  <a:cubicBezTo>
                    <a:pt x="1510" y="2229"/>
                    <a:pt x="1504" y="2222"/>
                    <a:pt x="1499" y="2216"/>
                  </a:cubicBezTo>
                  <a:cubicBezTo>
                    <a:pt x="1488" y="2203"/>
                    <a:pt x="1477" y="2189"/>
                    <a:pt x="1467" y="2175"/>
                  </a:cubicBezTo>
                  <a:cubicBezTo>
                    <a:pt x="1463" y="2168"/>
                    <a:pt x="1460" y="2160"/>
                    <a:pt x="1455" y="2154"/>
                  </a:cubicBezTo>
                  <a:cubicBezTo>
                    <a:pt x="1447" y="2138"/>
                    <a:pt x="1439" y="2121"/>
                    <a:pt x="1433" y="2103"/>
                  </a:cubicBezTo>
                  <a:cubicBezTo>
                    <a:pt x="1428" y="2086"/>
                    <a:pt x="1423" y="2070"/>
                    <a:pt x="1418" y="2053"/>
                  </a:cubicBezTo>
                  <a:cubicBezTo>
                    <a:pt x="1417" y="2045"/>
                    <a:pt x="1415" y="2040"/>
                    <a:pt x="1415" y="2031"/>
                  </a:cubicBezTo>
                  <a:lnTo>
                    <a:pt x="1415" y="2005"/>
                  </a:lnTo>
                  <a:cubicBezTo>
                    <a:pt x="1417" y="1986"/>
                    <a:pt x="1418" y="1966"/>
                    <a:pt x="1422" y="1950"/>
                  </a:cubicBezTo>
                  <a:cubicBezTo>
                    <a:pt x="1426" y="1934"/>
                    <a:pt x="1431" y="1918"/>
                    <a:pt x="1436" y="1901"/>
                  </a:cubicBezTo>
                  <a:cubicBezTo>
                    <a:pt x="1442" y="1882"/>
                    <a:pt x="1450" y="1864"/>
                    <a:pt x="1460" y="1844"/>
                  </a:cubicBezTo>
                  <a:cubicBezTo>
                    <a:pt x="1472" y="1819"/>
                    <a:pt x="1485" y="1795"/>
                    <a:pt x="1501" y="1769"/>
                  </a:cubicBezTo>
                  <a:cubicBezTo>
                    <a:pt x="1509" y="1758"/>
                    <a:pt x="1517" y="1749"/>
                    <a:pt x="1524" y="1738"/>
                  </a:cubicBezTo>
                  <a:close/>
                  <a:moveTo>
                    <a:pt x="1259" y="0"/>
                  </a:moveTo>
                  <a:cubicBezTo>
                    <a:pt x="1229" y="0"/>
                    <a:pt x="1200" y="8"/>
                    <a:pt x="1173" y="23"/>
                  </a:cubicBezTo>
                  <a:cubicBezTo>
                    <a:pt x="1151" y="36"/>
                    <a:pt x="1130" y="53"/>
                    <a:pt x="1113" y="72"/>
                  </a:cubicBezTo>
                  <a:cubicBezTo>
                    <a:pt x="1094" y="95"/>
                    <a:pt x="1075" y="118"/>
                    <a:pt x="1056" y="142"/>
                  </a:cubicBezTo>
                  <a:cubicBezTo>
                    <a:pt x="1035" y="167"/>
                    <a:pt x="1015" y="193"/>
                    <a:pt x="993" y="218"/>
                  </a:cubicBezTo>
                  <a:cubicBezTo>
                    <a:pt x="969" y="247"/>
                    <a:pt x="944" y="277"/>
                    <a:pt x="918" y="306"/>
                  </a:cubicBezTo>
                  <a:lnTo>
                    <a:pt x="918" y="306"/>
                  </a:lnTo>
                  <a:cubicBezTo>
                    <a:pt x="918" y="306"/>
                    <a:pt x="918" y="305"/>
                    <a:pt x="918" y="305"/>
                  </a:cubicBezTo>
                  <a:lnTo>
                    <a:pt x="918" y="305"/>
                  </a:lnTo>
                  <a:cubicBezTo>
                    <a:pt x="915" y="309"/>
                    <a:pt x="911" y="313"/>
                    <a:pt x="907" y="317"/>
                  </a:cubicBezTo>
                  <a:lnTo>
                    <a:pt x="907" y="317"/>
                  </a:lnTo>
                  <a:cubicBezTo>
                    <a:pt x="907" y="318"/>
                    <a:pt x="906" y="319"/>
                    <a:pt x="906" y="319"/>
                  </a:cubicBezTo>
                  <a:cubicBezTo>
                    <a:pt x="906" y="319"/>
                    <a:pt x="906" y="319"/>
                    <a:pt x="906" y="319"/>
                  </a:cubicBezTo>
                  <a:lnTo>
                    <a:pt x="906" y="319"/>
                  </a:lnTo>
                  <a:cubicBezTo>
                    <a:pt x="835" y="399"/>
                    <a:pt x="763" y="481"/>
                    <a:pt x="689" y="557"/>
                  </a:cubicBezTo>
                  <a:cubicBezTo>
                    <a:pt x="644" y="601"/>
                    <a:pt x="602" y="647"/>
                    <a:pt x="554" y="691"/>
                  </a:cubicBezTo>
                  <a:cubicBezTo>
                    <a:pt x="508" y="734"/>
                    <a:pt x="461" y="777"/>
                    <a:pt x="415" y="820"/>
                  </a:cubicBezTo>
                  <a:cubicBezTo>
                    <a:pt x="351" y="877"/>
                    <a:pt x="283" y="930"/>
                    <a:pt x="214" y="978"/>
                  </a:cubicBezTo>
                  <a:cubicBezTo>
                    <a:pt x="196" y="989"/>
                    <a:pt x="181" y="1000"/>
                    <a:pt x="162" y="1011"/>
                  </a:cubicBezTo>
                  <a:cubicBezTo>
                    <a:pt x="93" y="1013"/>
                    <a:pt x="25" y="1059"/>
                    <a:pt x="11" y="1130"/>
                  </a:cubicBezTo>
                  <a:cubicBezTo>
                    <a:pt x="10" y="1138"/>
                    <a:pt x="6" y="1146"/>
                    <a:pt x="6" y="1154"/>
                  </a:cubicBezTo>
                  <a:cubicBezTo>
                    <a:pt x="0" y="1217"/>
                    <a:pt x="32" y="1279"/>
                    <a:pt x="86" y="1310"/>
                  </a:cubicBezTo>
                  <a:cubicBezTo>
                    <a:pt x="113" y="1328"/>
                    <a:pt x="142" y="1335"/>
                    <a:pt x="170" y="1335"/>
                  </a:cubicBezTo>
                  <a:cubicBezTo>
                    <a:pt x="237" y="1335"/>
                    <a:pt x="304" y="1295"/>
                    <a:pt x="359" y="1258"/>
                  </a:cubicBezTo>
                  <a:cubicBezTo>
                    <a:pt x="458" y="1193"/>
                    <a:pt x="549" y="1119"/>
                    <a:pt x="633" y="1037"/>
                  </a:cubicBezTo>
                  <a:cubicBezTo>
                    <a:pt x="703" y="972"/>
                    <a:pt x="771" y="905"/>
                    <a:pt x="837" y="837"/>
                  </a:cubicBezTo>
                  <a:cubicBezTo>
                    <a:pt x="940" y="731"/>
                    <a:pt x="1040" y="620"/>
                    <a:pt x="1140" y="509"/>
                  </a:cubicBezTo>
                  <a:cubicBezTo>
                    <a:pt x="1148" y="600"/>
                    <a:pt x="1162" y="688"/>
                    <a:pt x="1184" y="775"/>
                  </a:cubicBezTo>
                  <a:cubicBezTo>
                    <a:pt x="1216" y="907"/>
                    <a:pt x="1257" y="1035"/>
                    <a:pt x="1306" y="1160"/>
                  </a:cubicBezTo>
                  <a:cubicBezTo>
                    <a:pt x="1339" y="1245"/>
                    <a:pt x="1371" y="1329"/>
                    <a:pt x="1404" y="1413"/>
                  </a:cubicBezTo>
                  <a:cubicBezTo>
                    <a:pt x="1338" y="1477"/>
                    <a:pt x="1279" y="1549"/>
                    <a:pt x="1230" y="1627"/>
                  </a:cubicBezTo>
                  <a:cubicBezTo>
                    <a:pt x="1171" y="1717"/>
                    <a:pt x="1132" y="1819"/>
                    <a:pt x="1116" y="1923"/>
                  </a:cubicBezTo>
                  <a:cubicBezTo>
                    <a:pt x="1103" y="2015"/>
                    <a:pt x="1113" y="2108"/>
                    <a:pt x="1143" y="2195"/>
                  </a:cubicBezTo>
                  <a:cubicBezTo>
                    <a:pt x="1173" y="2287"/>
                    <a:pt x="1224" y="2371"/>
                    <a:pt x="1292" y="2439"/>
                  </a:cubicBezTo>
                  <a:cubicBezTo>
                    <a:pt x="1358" y="2501"/>
                    <a:pt x="1436" y="2559"/>
                    <a:pt x="1524" y="2578"/>
                  </a:cubicBezTo>
                  <a:cubicBezTo>
                    <a:pt x="1556" y="2586"/>
                    <a:pt x="1589" y="2589"/>
                    <a:pt x="1623" y="2589"/>
                  </a:cubicBezTo>
                  <a:cubicBezTo>
                    <a:pt x="1625" y="2589"/>
                    <a:pt x="1628" y="2590"/>
                    <a:pt x="1631" y="2590"/>
                  </a:cubicBezTo>
                  <a:cubicBezTo>
                    <a:pt x="1691" y="2590"/>
                    <a:pt x="1750" y="2572"/>
                    <a:pt x="1798" y="2537"/>
                  </a:cubicBezTo>
                  <a:cubicBezTo>
                    <a:pt x="1868" y="2488"/>
                    <a:pt x="1915" y="2415"/>
                    <a:pt x="1930" y="2331"/>
                  </a:cubicBezTo>
                  <a:cubicBezTo>
                    <a:pt x="1957" y="2189"/>
                    <a:pt x="1911" y="2039"/>
                    <a:pt x="1879" y="1899"/>
                  </a:cubicBezTo>
                  <a:cubicBezTo>
                    <a:pt x="1871" y="1864"/>
                    <a:pt x="1862" y="1831"/>
                    <a:pt x="1852" y="1796"/>
                  </a:cubicBezTo>
                  <a:cubicBezTo>
                    <a:pt x="1841" y="1758"/>
                    <a:pt x="1832" y="1719"/>
                    <a:pt x="1819" y="1682"/>
                  </a:cubicBezTo>
                  <a:cubicBezTo>
                    <a:pt x="1797" y="1621"/>
                    <a:pt x="1776" y="1557"/>
                    <a:pt x="1754" y="1494"/>
                  </a:cubicBezTo>
                  <a:lnTo>
                    <a:pt x="1776" y="1475"/>
                  </a:lnTo>
                  <a:cubicBezTo>
                    <a:pt x="1931" y="1344"/>
                    <a:pt x="2085" y="1212"/>
                    <a:pt x="2243" y="1084"/>
                  </a:cubicBezTo>
                  <a:cubicBezTo>
                    <a:pt x="2305" y="1035"/>
                    <a:pt x="2316" y="945"/>
                    <a:pt x="2268" y="883"/>
                  </a:cubicBezTo>
                  <a:cubicBezTo>
                    <a:pt x="2240" y="846"/>
                    <a:pt x="2198" y="827"/>
                    <a:pt x="2155" y="827"/>
                  </a:cubicBezTo>
                  <a:cubicBezTo>
                    <a:pt x="2124" y="827"/>
                    <a:pt x="2093" y="837"/>
                    <a:pt x="2067" y="858"/>
                  </a:cubicBezTo>
                  <a:cubicBezTo>
                    <a:pt x="1953" y="945"/>
                    <a:pt x="1839" y="1035"/>
                    <a:pt x="1729" y="1127"/>
                  </a:cubicBezTo>
                  <a:lnTo>
                    <a:pt x="1642" y="1200"/>
                  </a:lnTo>
                  <a:cubicBezTo>
                    <a:pt x="1615" y="1128"/>
                    <a:pt x="1588" y="1057"/>
                    <a:pt x="1561" y="986"/>
                  </a:cubicBezTo>
                  <a:cubicBezTo>
                    <a:pt x="1526" y="885"/>
                    <a:pt x="1498" y="783"/>
                    <a:pt x="1472" y="679"/>
                  </a:cubicBezTo>
                  <a:cubicBezTo>
                    <a:pt x="1460" y="619"/>
                    <a:pt x="1450" y="558"/>
                    <a:pt x="1444" y="497"/>
                  </a:cubicBezTo>
                  <a:cubicBezTo>
                    <a:pt x="1439" y="425"/>
                    <a:pt x="1437" y="356"/>
                    <a:pt x="1439" y="285"/>
                  </a:cubicBezTo>
                  <a:cubicBezTo>
                    <a:pt x="1439" y="255"/>
                    <a:pt x="1444" y="221"/>
                    <a:pt x="1441" y="191"/>
                  </a:cubicBezTo>
                  <a:cubicBezTo>
                    <a:pt x="1441" y="164"/>
                    <a:pt x="1436" y="139"/>
                    <a:pt x="1426" y="114"/>
                  </a:cubicBezTo>
                  <a:cubicBezTo>
                    <a:pt x="1417" y="91"/>
                    <a:pt x="1404" y="69"/>
                    <a:pt x="1387" y="50"/>
                  </a:cubicBezTo>
                  <a:cubicBezTo>
                    <a:pt x="1369" y="34"/>
                    <a:pt x="1347" y="22"/>
                    <a:pt x="1325" y="12"/>
                  </a:cubicBezTo>
                  <a:cubicBezTo>
                    <a:pt x="1304" y="4"/>
                    <a:pt x="1281" y="0"/>
                    <a:pt x="1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0" name="Google Shape;14080;p25"/>
            <p:cNvSpPr/>
            <p:nvPr/>
          </p:nvSpPr>
          <p:spPr>
            <a:xfrm>
              <a:off x="4160793" y="2158160"/>
              <a:ext cx="75124" cy="133628"/>
            </a:xfrm>
            <a:custGeom>
              <a:avLst/>
              <a:gdLst/>
              <a:ahLst/>
              <a:cxnLst/>
              <a:rect l="l" t="t" r="r" b="b"/>
              <a:pathLst>
                <a:path w="2233" h="3972" extrusionOk="0">
                  <a:moveTo>
                    <a:pt x="1243" y="1618"/>
                  </a:moveTo>
                  <a:cubicBezTo>
                    <a:pt x="1242" y="1619"/>
                    <a:pt x="1242" y="1619"/>
                    <a:pt x="1241" y="1619"/>
                  </a:cubicBezTo>
                  <a:lnTo>
                    <a:pt x="1241" y="1619"/>
                  </a:lnTo>
                  <a:lnTo>
                    <a:pt x="1243" y="1618"/>
                  </a:lnTo>
                  <a:close/>
                  <a:moveTo>
                    <a:pt x="749" y="2682"/>
                  </a:moveTo>
                  <a:cubicBezTo>
                    <a:pt x="750" y="2737"/>
                    <a:pt x="754" y="2791"/>
                    <a:pt x="755" y="2845"/>
                  </a:cubicBezTo>
                  <a:cubicBezTo>
                    <a:pt x="760" y="2997"/>
                    <a:pt x="758" y="3147"/>
                    <a:pt x="752" y="3299"/>
                  </a:cubicBezTo>
                  <a:cubicBezTo>
                    <a:pt x="749" y="3373"/>
                    <a:pt x="741" y="3448"/>
                    <a:pt x="730" y="3521"/>
                  </a:cubicBezTo>
                  <a:cubicBezTo>
                    <a:pt x="727" y="3532"/>
                    <a:pt x="725" y="3541"/>
                    <a:pt x="722" y="3551"/>
                  </a:cubicBezTo>
                  <a:cubicBezTo>
                    <a:pt x="717" y="3565"/>
                    <a:pt x="711" y="3578"/>
                    <a:pt x="706" y="3592"/>
                  </a:cubicBezTo>
                  <a:cubicBezTo>
                    <a:pt x="703" y="3597"/>
                    <a:pt x="700" y="3603"/>
                    <a:pt x="697" y="3608"/>
                  </a:cubicBezTo>
                  <a:cubicBezTo>
                    <a:pt x="691" y="3614"/>
                    <a:pt x="685" y="3620"/>
                    <a:pt x="680" y="3627"/>
                  </a:cubicBezTo>
                  <a:lnTo>
                    <a:pt x="680" y="3627"/>
                  </a:lnTo>
                  <a:cubicBezTo>
                    <a:pt x="680" y="3626"/>
                    <a:pt x="680" y="3626"/>
                    <a:pt x="681" y="3625"/>
                  </a:cubicBezTo>
                  <a:lnTo>
                    <a:pt x="681" y="3625"/>
                  </a:lnTo>
                  <a:lnTo>
                    <a:pt x="668" y="3639"/>
                  </a:lnTo>
                  <a:lnTo>
                    <a:pt x="654" y="3650"/>
                  </a:lnTo>
                  <a:lnTo>
                    <a:pt x="640" y="3658"/>
                  </a:lnTo>
                  <a:lnTo>
                    <a:pt x="632" y="3661"/>
                  </a:lnTo>
                  <a:lnTo>
                    <a:pt x="624" y="3665"/>
                  </a:lnTo>
                  <a:lnTo>
                    <a:pt x="613" y="3666"/>
                  </a:lnTo>
                  <a:lnTo>
                    <a:pt x="598" y="3666"/>
                  </a:lnTo>
                  <a:lnTo>
                    <a:pt x="590" y="3665"/>
                  </a:lnTo>
                  <a:lnTo>
                    <a:pt x="575" y="3660"/>
                  </a:lnTo>
                  <a:cubicBezTo>
                    <a:pt x="568" y="3658"/>
                    <a:pt x="564" y="3655"/>
                    <a:pt x="559" y="3652"/>
                  </a:cubicBezTo>
                  <a:lnTo>
                    <a:pt x="558" y="3652"/>
                  </a:lnTo>
                  <a:lnTo>
                    <a:pt x="552" y="3649"/>
                  </a:lnTo>
                  <a:lnTo>
                    <a:pt x="541" y="3641"/>
                  </a:lnTo>
                  <a:lnTo>
                    <a:pt x="546" y="3646"/>
                  </a:lnTo>
                  <a:cubicBezTo>
                    <a:pt x="540" y="3639"/>
                    <a:pt x="530" y="3631"/>
                    <a:pt x="526" y="3625"/>
                  </a:cubicBezTo>
                  <a:cubicBezTo>
                    <a:pt x="521" y="3620"/>
                    <a:pt x="518" y="3614"/>
                    <a:pt x="513" y="3608"/>
                  </a:cubicBezTo>
                  <a:cubicBezTo>
                    <a:pt x="508" y="3600"/>
                    <a:pt x="503" y="3593"/>
                    <a:pt x="499" y="3585"/>
                  </a:cubicBezTo>
                  <a:cubicBezTo>
                    <a:pt x="496" y="3576"/>
                    <a:pt x="491" y="3568"/>
                    <a:pt x="488" y="3559"/>
                  </a:cubicBezTo>
                  <a:cubicBezTo>
                    <a:pt x="484" y="3546"/>
                    <a:pt x="480" y="3532"/>
                    <a:pt x="477" y="3519"/>
                  </a:cubicBezTo>
                  <a:cubicBezTo>
                    <a:pt x="472" y="3494"/>
                    <a:pt x="469" y="3470"/>
                    <a:pt x="465" y="3445"/>
                  </a:cubicBezTo>
                  <a:lnTo>
                    <a:pt x="465" y="3380"/>
                  </a:lnTo>
                  <a:cubicBezTo>
                    <a:pt x="469" y="3342"/>
                    <a:pt x="472" y="3307"/>
                    <a:pt x="480" y="3266"/>
                  </a:cubicBezTo>
                  <a:cubicBezTo>
                    <a:pt x="489" y="3225"/>
                    <a:pt x="499" y="3185"/>
                    <a:pt x="511" y="3145"/>
                  </a:cubicBezTo>
                  <a:cubicBezTo>
                    <a:pt x="537" y="3074"/>
                    <a:pt x="565" y="3006"/>
                    <a:pt x="598" y="2938"/>
                  </a:cubicBezTo>
                  <a:cubicBezTo>
                    <a:pt x="644" y="2849"/>
                    <a:pt x="695" y="2764"/>
                    <a:pt x="749" y="2682"/>
                  </a:cubicBezTo>
                  <a:close/>
                  <a:moveTo>
                    <a:pt x="1285" y="0"/>
                  </a:moveTo>
                  <a:cubicBezTo>
                    <a:pt x="1236" y="0"/>
                    <a:pt x="1187" y="24"/>
                    <a:pt x="1156" y="79"/>
                  </a:cubicBezTo>
                  <a:cubicBezTo>
                    <a:pt x="1110" y="168"/>
                    <a:pt x="1070" y="261"/>
                    <a:pt x="1037" y="356"/>
                  </a:cubicBezTo>
                  <a:cubicBezTo>
                    <a:pt x="958" y="514"/>
                    <a:pt x="869" y="670"/>
                    <a:pt x="773" y="818"/>
                  </a:cubicBezTo>
                  <a:lnTo>
                    <a:pt x="779" y="807"/>
                  </a:lnTo>
                  <a:lnTo>
                    <a:pt x="779" y="807"/>
                  </a:lnTo>
                  <a:cubicBezTo>
                    <a:pt x="725" y="888"/>
                    <a:pt x="665" y="967"/>
                    <a:pt x="602" y="1042"/>
                  </a:cubicBezTo>
                  <a:cubicBezTo>
                    <a:pt x="560" y="1087"/>
                    <a:pt x="518" y="1132"/>
                    <a:pt x="472" y="1175"/>
                  </a:cubicBezTo>
                  <a:cubicBezTo>
                    <a:pt x="448" y="1195"/>
                    <a:pt x="424" y="1214"/>
                    <a:pt x="397" y="1232"/>
                  </a:cubicBezTo>
                  <a:cubicBezTo>
                    <a:pt x="383" y="1241"/>
                    <a:pt x="369" y="1251"/>
                    <a:pt x="355" y="1258"/>
                  </a:cubicBezTo>
                  <a:lnTo>
                    <a:pt x="347" y="1262"/>
                  </a:lnTo>
                  <a:lnTo>
                    <a:pt x="347" y="1262"/>
                  </a:lnTo>
                  <a:cubicBezTo>
                    <a:pt x="340" y="1263"/>
                    <a:pt x="336" y="1265"/>
                    <a:pt x="329" y="1266"/>
                  </a:cubicBezTo>
                  <a:lnTo>
                    <a:pt x="320" y="1268"/>
                  </a:lnTo>
                  <a:cubicBezTo>
                    <a:pt x="318" y="1266"/>
                    <a:pt x="318" y="1265"/>
                    <a:pt x="318" y="1263"/>
                  </a:cubicBezTo>
                  <a:lnTo>
                    <a:pt x="318" y="1268"/>
                  </a:lnTo>
                  <a:cubicBezTo>
                    <a:pt x="318" y="1263"/>
                    <a:pt x="317" y="1258"/>
                    <a:pt x="317" y="1254"/>
                  </a:cubicBezTo>
                  <a:cubicBezTo>
                    <a:pt x="315" y="1224"/>
                    <a:pt x="315" y="1194"/>
                    <a:pt x="317" y="1165"/>
                  </a:cubicBezTo>
                  <a:cubicBezTo>
                    <a:pt x="321" y="1081"/>
                    <a:pt x="332" y="997"/>
                    <a:pt x="348" y="915"/>
                  </a:cubicBezTo>
                  <a:cubicBezTo>
                    <a:pt x="364" y="839"/>
                    <a:pt x="383" y="765"/>
                    <a:pt x="407" y="690"/>
                  </a:cubicBezTo>
                  <a:cubicBezTo>
                    <a:pt x="427" y="632"/>
                    <a:pt x="451" y="573"/>
                    <a:pt x="478" y="516"/>
                  </a:cubicBezTo>
                  <a:cubicBezTo>
                    <a:pt x="492" y="486"/>
                    <a:pt x="510" y="456"/>
                    <a:pt x="527" y="427"/>
                  </a:cubicBezTo>
                  <a:cubicBezTo>
                    <a:pt x="537" y="413"/>
                    <a:pt x="546" y="400"/>
                    <a:pt x="556" y="388"/>
                  </a:cubicBezTo>
                  <a:cubicBezTo>
                    <a:pt x="633" y="383"/>
                    <a:pt x="695" y="323"/>
                    <a:pt x="706" y="247"/>
                  </a:cubicBezTo>
                  <a:cubicBezTo>
                    <a:pt x="714" y="172"/>
                    <a:pt x="663" y="90"/>
                    <a:pt x="587" y="74"/>
                  </a:cubicBezTo>
                  <a:cubicBezTo>
                    <a:pt x="566" y="70"/>
                    <a:pt x="544" y="68"/>
                    <a:pt x="523" y="68"/>
                  </a:cubicBezTo>
                  <a:cubicBezTo>
                    <a:pt x="512" y="68"/>
                    <a:pt x="501" y="69"/>
                    <a:pt x="491" y="70"/>
                  </a:cubicBezTo>
                  <a:cubicBezTo>
                    <a:pt x="461" y="76"/>
                    <a:pt x="431" y="85"/>
                    <a:pt x="405" y="101"/>
                  </a:cubicBezTo>
                  <a:cubicBezTo>
                    <a:pt x="363" y="127"/>
                    <a:pt x="326" y="161"/>
                    <a:pt x="298" y="203"/>
                  </a:cubicBezTo>
                  <a:cubicBezTo>
                    <a:pt x="269" y="241"/>
                    <a:pt x="244" y="282"/>
                    <a:pt x="222" y="324"/>
                  </a:cubicBezTo>
                  <a:cubicBezTo>
                    <a:pt x="177" y="412"/>
                    <a:pt x="139" y="502"/>
                    <a:pt x="109" y="594"/>
                  </a:cubicBezTo>
                  <a:cubicBezTo>
                    <a:pt x="63" y="747"/>
                    <a:pt x="32" y="904"/>
                    <a:pt x="13" y="1062"/>
                  </a:cubicBezTo>
                  <a:cubicBezTo>
                    <a:pt x="8" y="1100"/>
                    <a:pt x="5" y="1138"/>
                    <a:pt x="5" y="1176"/>
                  </a:cubicBezTo>
                  <a:cubicBezTo>
                    <a:pt x="0" y="1219"/>
                    <a:pt x="2" y="1263"/>
                    <a:pt x="6" y="1308"/>
                  </a:cubicBezTo>
                  <a:cubicBezTo>
                    <a:pt x="24" y="1390"/>
                    <a:pt x="54" y="1474"/>
                    <a:pt x="127" y="1523"/>
                  </a:cubicBezTo>
                  <a:cubicBezTo>
                    <a:pt x="168" y="1553"/>
                    <a:pt x="215" y="1572"/>
                    <a:pt x="266" y="1580"/>
                  </a:cubicBezTo>
                  <a:cubicBezTo>
                    <a:pt x="279" y="1581"/>
                    <a:pt x="293" y="1582"/>
                    <a:pt x="306" y="1582"/>
                  </a:cubicBezTo>
                  <a:cubicBezTo>
                    <a:pt x="337" y="1582"/>
                    <a:pt x="367" y="1578"/>
                    <a:pt x="397" y="1570"/>
                  </a:cubicBezTo>
                  <a:cubicBezTo>
                    <a:pt x="486" y="1543"/>
                    <a:pt x="567" y="1497"/>
                    <a:pt x="635" y="1437"/>
                  </a:cubicBezTo>
                  <a:cubicBezTo>
                    <a:pt x="689" y="1391"/>
                    <a:pt x="738" y="1342"/>
                    <a:pt x="785" y="1290"/>
                  </a:cubicBezTo>
                  <a:lnTo>
                    <a:pt x="785" y="1290"/>
                  </a:lnTo>
                  <a:cubicBezTo>
                    <a:pt x="757" y="1472"/>
                    <a:pt x="741" y="1656"/>
                    <a:pt x="738" y="1839"/>
                  </a:cubicBezTo>
                  <a:cubicBezTo>
                    <a:pt x="736" y="1960"/>
                    <a:pt x="735" y="2078"/>
                    <a:pt x="735" y="2197"/>
                  </a:cubicBezTo>
                  <a:cubicBezTo>
                    <a:pt x="695" y="2251"/>
                    <a:pt x="654" y="2305"/>
                    <a:pt x="616" y="2359"/>
                  </a:cubicBezTo>
                  <a:cubicBezTo>
                    <a:pt x="524" y="2487"/>
                    <a:pt x="427" y="2620"/>
                    <a:pt x="356" y="2759"/>
                  </a:cubicBezTo>
                  <a:cubicBezTo>
                    <a:pt x="285" y="2897"/>
                    <a:pt x="215" y="3044"/>
                    <a:pt x="187" y="3194"/>
                  </a:cubicBezTo>
                  <a:cubicBezTo>
                    <a:pt x="158" y="3345"/>
                    <a:pt x="152" y="3495"/>
                    <a:pt x="196" y="3642"/>
                  </a:cubicBezTo>
                  <a:cubicBezTo>
                    <a:pt x="233" y="3767"/>
                    <a:pt x="328" y="3893"/>
                    <a:pt x="454" y="3940"/>
                  </a:cubicBezTo>
                  <a:cubicBezTo>
                    <a:pt x="502" y="3959"/>
                    <a:pt x="554" y="3970"/>
                    <a:pt x="606" y="3972"/>
                  </a:cubicBezTo>
                  <a:cubicBezTo>
                    <a:pt x="647" y="3972"/>
                    <a:pt x="689" y="3965"/>
                    <a:pt x="728" y="3951"/>
                  </a:cubicBezTo>
                  <a:cubicBezTo>
                    <a:pt x="814" y="3919"/>
                    <a:pt x="888" y="3862"/>
                    <a:pt x="939" y="3786"/>
                  </a:cubicBezTo>
                  <a:cubicBezTo>
                    <a:pt x="996" y="3707"/>
                    <a:pt x="1019" y="3608"/>
                    <a:pt x="1029" y="3513"/>
                  </a:cubicBezTo>
                  <a:cubicBezTo>
                    <a:pt x="1038" y="3438"/>
                    <a:pt x="1043" y="3362"/>
                    <a:pt x="1043" y="3288"/>
                  </a:cubicBezTo>
                  <a:cubicBezTo>
                    <a:pt x="1048" y="3128"/>
                    <a:pt x="1048" y="2968"/>
                    <a:pt x="1043" y="2808"/>
                  </a:cubicBezTo>
                  <a:cubicBezTo>
                    <a:pt x="1037" y="2639"/>
                    <a:pt x="1031" y="2468"/>
                    <a:pt x="1027" y="2297"/>
                  </a:cubicBezTo>
                  <a:cubicBezTo>
                    <a:pt x="1035" y="2287"/>
                    <a:pt x="1043" y="2278"/>
                    <a:pt x="1051" y="2268"/>
                  </a:cubicBezTo>
                  <a:cubicBezTo>
                    <a:pt x="1091" y="2222"/>
                    <a:pt x="1130" y="2177"/>
                    <a:pt x="1170" y="2131"/>
                  </a:cubicBezTo>
                  <a:cubicBezTo>
                    <a:pt x="1266" y="2020"/>
                    <a:pt x="1363" y="1907"/>
                    <a:pt x="1460" y="1797"/>
                  </a:cubicBezTo>
                  <a:lnTo>
                    <a:pt x="1460" y="1797"/>
                  </a:lnTo>
                  <a:lnTo>
                    <a:pt x="1456" y="1800"/>
                  </a:lnTo>
                  <a:cubicBezTo>
                    <a:pt x="1695" y="1529"/>
                    <a:pt x="1939" y="1263"/>
                    <a:pt x="2180" y="994"/>
                  </a:cubicBezTo>
                  <a:cubicBezTo>
                    <a:pt x="2232" y="940"/>
                    <a:pt x="2232" y="856"/>
                    <a:pt x="2180" y="803"/>
                  </a:cubicBezTo>
                  <a:cubicBezTo>
                    <a:pt x="2154" y="776"/>
                    <a:pt x="2119" y="763"/>
                    <a:pt x="2084" y="763"/>
                  </a:cubicBezTo>
                  <a:cubicBezTo>
                    <a:pt x="2049" y="763"/>
                    <a:pt x="2014" y="776"/>
                    <a:pt x="1988" y="803"/>
                  </a:cubicBezTo>
                  <a:cubicBezTo>
                    <a:pt x="1838" y="966"/>
                    <a:pt x="1689" y="1129"/>
                    <a:pt x="1539" y="1293"/>
                  </a:cubicBezTo>
                  <a:cubicBezTo>
                    <a:pt x="1441" y="1401"/>
                    <a:pt x="1339" y="1509"/>
                    <a:pt x="1243" y="1618"/>
                  </a:cubicBezTo>
                  <a:lnTo>
                    <a:pt x="1243" y="1618"/>
                  </a:lnTo>
                  <a:lnTo>
                    <a:pt x="1243" y="1618"/>
                  </a:lnTo>
                  <a:lnTo>
                    <a:pt x="1241" y="1621"/>
                  </a:lnTo>
                  <a:cubicBezTo>
                    <a:pt x="1241" y="1620"/>
                    <a:pt x="1241" y="1620"/>
                    <a:pt x="1241" y="1619"/>
                  </a:cubicBezTo>
                  <a:lnTo>
                    <a:pt x="1241" y="1619"/>
                  </a:lnTo>
                  <a:lnTo>
                    <a:pt x="1031" y="1858"/>
                  </a:lnTo>
                  <a:cubicBezTo>
                    <a:pt x="1031" y="1844"/>
                    <a:pt x="1032" y="1830"/>
                    <a:pt x="1032" y="1816"/>
                  </a:cubicBezTo>
                  <a:cubicBezTo>
                    <a:pt x="1042" y="1619"/>
                    <a:pt x="1062" y="1426"/>
                    <a:pt x="1097" y="1233"/>
                  </a:cubicBezTo>
                  <a:cubicBezTo>
                    <a:pt x="1129" y="1070"/>
                    <a:pt x="1171" y="909"/>
                    <a:pt x="1222" y="750"/>
                  </a:cubicBezTo>
                  <a:cubicBezTo>
                    <a:pt x="1259" y="643"/>
                    <a:pt x="1293" y="533"/>
                    <a:pt x="1334" y="426"/>
                  </a:cubicBezTo>
                  <a:cubicBezTo>
                    <a:pt x="1341" y="412"/>
                    <a:pt x="1349" y="397"/>
                    <a:pt x="1357" y="381"/>
                  </a:cubicBezTo>
                  <a:cubicBezTo>
                    <a:pt x="1387" y="321"/>
                    <a:pt x="1422" y="261"/>
                    <a:pt x="1437" y="193"/>
                  </a:cubicBezTo>
                  <a:cubicBezTo>
                    <a:pt x="1466" y="81"/>
                    <a:pt x="1376" y="0"/>
                    <a:pt x="12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1" name="Google Shape;14081;p25"/>
            <p:cNvSpPr/>
            <p:nvPr/>
          </p:nvSpPr>
          <p:spPr>
            <a:xfrm>
              <a:off x="3617278" y="2346632"/>
              <a:ext cx="57764" cy="60355"/>
            </a:xfrm>
            <a:custGeom>
              <a:avLst/>
              <a:gdLst/>
              <a:ahLst/>
              <a:cxnLst/>
              <a:rect l="l" t="t" r="r" b="b"/>
              <a:pathLst>
                <a:path w="1717" h="1794" extrusionOk="0">
                  <a:moveTo>
                    <a:pt x="179" y="0"/>
                  </a:moveTo>
                  <a:cubicBezTo>
                    <a:pt x="152" y="0"/>
                    <a:pt x="124" y="7"/>
                    <a:pt x="100" y="21"/>
                  </a:cubicBezTo>
                  <a:cubicBezTo>
                    <a:pt x="26" y="65"/>
                    <a:pt x="1" y="162"/>
                    <a:pt x="45" y="236"/>
                  </a:cubicBezTo>
                  <a:cubicBezTo>
                    <a:pt x="53" y="252"/>
                    <a:pt x="62" y="266"/>
                    <a:pt x="72" y="282"/>
                  </a:cubicBezTo>
                  <a:cubicBezTo>
                    <a:pt x="161" y="428"/>
                    <a:pt x="262" y="568"/>
                    <a:pt x="362" y="708"/>
                  </a:cubicBezTo>
                  <a:cubicBezTo>
                    <a:pt x="457" y="838"/>
                    <a:pt x="559" y="963"/>
                    <a:pt x="669" y="1080"/>
                  </a:cubicBezTo>
                  <a:cubicBezTo>
                    <a:pt x="784" y="1206"/>
                    <a:pt x="906" y="1327"/>
                    <a:pt x="1036" y="1439"/>
                  </a:cubicBezTo>
                  <a:cubicBezTo>
                    <a:pt x="1101" y="1498"/>
                    <a:pt x="1167" y="1553"/>
                    <a:pt x="1239" y="1605"/>
                  </a:cubicBezTo>
                  <a:cubicBezTo>
                    <a:pt x="1308" y="1659"/>
                    <a:pt x="1379" y="1710"/>
                    <a:pt x="1451" y="1762"/>
                  </a:cubicBezTo>
                  <a:cubicBezTo>
                    <a:pt x="1478" y="1783"/>
                    <a:pt x="1511" y="1794"/>
                    <a:pt x="1544" y="1794"/>
                  </a:cubicBezTo>
                  <a:cubicBezTo>
                    <a:pt x="1592" y="1794"/>
                    <a:pt x="1637" y="1772"/>
                    <a:pt x="1666" y="1734"/>
                  </a:cubicBezTo>
                  <a:cubicBezTo>
                    <a:pt x="1717" y="1665"/>
                    <a:pt x="1704" y="1570"/>
                    <a:pt x="1637" y="1518"/>
                  </a:cubicBezTo>
                  <a:cubicBezTo>
                    <a:pt x="1558" y="1463"/>
                    <a:pt x="1478" y="1409"/>
                    <a:pt x="1400" y="1352"/>
                  </a:cubicBezTo>
                  <a:cubicBezTo>
                    <a:pt x="1329" y="1300"/>
                    <a:pt x="1262" y="1243"/>
                    <a:pt x="1194" y="1184"/>
                  </a:cubicBezTo>
                  <a:cubicBezTo>
                    <a:pt x="1131" y="1127"/>
                    <a:pt x="1068" y="1069"/>
                    <a:pt x="1006" y="1007"/>
                  </a:cubicBezTo>
                  <a:cubicBezTo>
                    <a:pt x="949" y="950"/>
                    <a:pt x="897" y="890"/>
                    <a:pt x="841" y="828"/>
                  </a:cubicBezTo>
                  <a:cubicBezTo>
                    <a:pt x="789" y="763"/>
                    <a:pt x="734" y="698"/>
                    <a:pt x="683" y="632"/>
                  </a:cubicBezTo>
                  <a:cubicBezTo>
                    <a:pt x="629" y="561"/>
                    <a:pt x="577" y="488"/>
                    <a:pt x="525" y="415"/>
                  </a:cubicBezTo>
                  <a:cubicBezTo>
                    <a:pt x="449" y="306"/>
                    <a:pt x="379" y="193"/>
                    <a:pt x="316" y="78"/>
                  </a:cubicBezTo>
                  <a:cubicBezTo>
                    <a:pt x="289" y="27"/>
                    <a:pt x="234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2" name="Google Shape;14082;p25"/>
            <p:cNvSpPr/>
            <p:nvPr/>
          </p:nvSpPr>
          <p:spPr>
            <a:xfrm>
              <a:off x="3635715" y="2344243"/>
              <a:ext cx="60086" cy="57865"/>
            </a:xfrm>
            <a:custGeom>
              <a:avLst/>
              <a:gdLst/>
              <a:ahLst/>
              <a:cxnLst/>
              <a:rect l="l" t="t" r="r" b="b"/>
              <a:pathLst>
                <a:path w="1786" h="1720" extrusionOk="0">
                  <a:moveTo>
                    <a:pt x="1591" y="0"/>
                  </a:moveTo>
                  <a:cubicBezTo>
                    <a:pt x="1565" y="0"/>
                    <a:pt x="1539" y="4"/>
                    <a:pt x="1515" y="13"/>
                  </a:cubicBezTo>
                  <a:cubicBezTo>
                    <a:pt x="1446" y="33"/>
                    <a:pt x="1379" y="82"/>
                    <a:pt x="1324" y="127"/>
                  </a:cubicBezTo>
                  <a:cubicBezTo>
                    <a:pt x="1246" y="190"/>
                    <a:pt x="1173" y="260"/>
                    <a:pt x="1101" y="328"/>
                  </a:cubicBezTo>
                  <a:cubicBezTo>
                    <a:pt x="1004" y="419"/>
                    <a:pt x="912" y="513"/>
                    <a:pt x="819" y="606"/>
                  </a:cubicBezTo>
                  <a:cubicBezTo>
                    <a:pt x="638" y="788"/>
                    <a:pt x="471" y="981"/>
                    <a:pt x="303" y="1174"/>
                  </a:cubicBezTo>
                  <a:lnTo>
                    <a:pt x="306" y="1170"/>
                  </a:lnTo>
                  <a:lnTo>
                    <a:pt x="295" y="1182"/>
                  </a:lnTo>
                  <a:lnTo>
                    <a:pt x="295" y="1181"/>
                  </a:lnTo>
                  <a:cubicBezTo>
                    <a:pt x="208" y="1281"/>
                    <a:pt x="127" y="1385"/>
                    <a:pt x="48" y="1490"/>
                  </a:cubicBezTo>
                  <a:cubicBezTo>
                    <a:pt x="0" y="1553"/>
                    <a:pt x="13" y="1643"/>
                    <a:pt x="75" y="1692"/>
                  </a:cubicBezTo>
                  <a:lnTo>
                    <a:pt x="75" y="1691"/>
                  </a:lnTo>
                  <a:cubicBezTo>
                    <a:pt x="101" y="1710"/>
                    <a:pt x="132" y="1720"/>
                    <a:pt x="163" y="1720"/>
                  </a:cubicBezTo>
                  <a:cubicBezTo>
                    <a:pt x="205" y="1720"/>
                    <a:pt x="247" y="1701"/>
                    <a:pt x="276" y="1665"/>
                  </a:cubicBezTo>
                  <a:cubicBezTo>
                    <a:pt x="352" y="1564"/>
                    <a:pt x="429" y="1467"/>
                    <a:pt x="512" y="1372"/>
                  </a:cubicBezTo>
                  <a:lnTo>
                    <a:pt x="512" y="1372"/>
                  </a:lnTo>
                  <a:lnTo>
                    <a:pt x="499" y="1385"/>
                  </a:lnTo>
                  <a:cubicBezTo>
                    <a:pt x="648" y="1219"/>
                    <a:pt x="798" y="1056"/>
                    <a:pt x="952" y="896"/>
                  </a:cubicBezTo>
                  <a:cubicBezTo>
                    <a:pt x="1029" y="815"/>
                    <a:pt x="1108" y="739"/>
                    <a:pt x="1188" y="662"/>
                  </a:cubicBezTo>
                  <a:cubicBezTo>
                    <a:pt x="1256" y="594"/>
                    <a:pt x="1329" y="530"/>
                    <a:pt x="1400" y="465"/>
                  </a:cubicBezTo>
                  <a:cubicBezTo>
                    <a:pt x="1447" y="423"/>
                    <a:pt x="1499" y="381"/>
                    <a:pt x="1552" y="343"/>
                  </a:cubicBezTo>
                  <a:cubicBezTo>
                    <a:pt x="1566" y="336"/>
                    <a:pt x="1579" y="328"/>
                    <a:pt x="1591" y="320"/>
                  </a:cubicBezTo>
                  <a:cubicBezTo>
                    <a:pt x="1601" y="322"/>
                    <a:pt x="1611" y="323"/>
                    <a:pt x="1621" y="323"/>
                  </a:cubicBezTo>
                  <a:cubicBezTo>
                    <a:pt x="1697" y="323"/>
                    <a:pt x="1768" y="259"/>
                    <a:pt x="1778" y="182"/>
                  </a:cubicBezTo>
                  <a:cubicBezTo>
                    <a:pt x="1786" y="95"/>
                    <a:pt x="1726" y="17"/>
                    <a:pt x="1639" y="6"/>
                  </a:cubicBezTo>
                  <a:lnTo>
                    <a:pt x="1615" y="2"/>
                  </a:lnTo>
                  <a:cubicBezTo>
                    <a:pt x="1607" y="1"/>
                    <a:pt x="1599" y="0"/>
                    <a:pt x="1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3" name="Google Shape;14083;p25"/>
            <p:cNvSpPr/>
            <p:nvPr/>
          </p:nvSpPr>
          <p:spPr>
            <a:xfrm>
              <a:off x="3669527" y="2356590"/>
              <a:ext cx="90969" cy="131509"/>
            </a:xfrm>
            <a:custGeom>
              <a:avLst/>
              <a:gdLst/>
              <a:ahLst/>
              <a:cxnLst/>
              <a:rect l="l" t="t" r="r" b="b"/>
              <a:pathLst>
                <a:path w="2704" h="3909" extrusionOk="0">
                  <a:moveTo>
                    <a:pt x="2488" y="0"/>
                  </a:moveTo>
                  <a:cubicBezTo>
                    <a:pt x="2487" y="0"/>
                    <a:pt x="2485" y="0"/>
                    <a:pt x="2484" y="0"/>
                  </a:cubicBezTo>
                  <a:cubicBezTo>
                    <a:pt x="2378" y="5"/>
                    <a:pt x="2321" y="101"/>
                    <a:pt x="2266" y="179"/>
                  </a:cubicBezTo>
                  <a:cubicBezTo>
                    <a:pt x="2229" y="231"/>
                    <a:pt x="2193" y="285"/>
                    <a:pt x="2158" y="339"/>
                  </a:cubicBezTo>
                  <a:cubicBezTo>
                    <a:pt x="2065" y="483"/>
                    <a:pt x="1975" y="630"/>
                    <a:pt x="1884" y="777"/>
                  </a:cubicBezTo>
                  <a:cubicBezTo>
                    <a:pt x="1808" y="901"/>
                    <a:pt x="1739" y="1029"/>
                    <a:pt x="1664" y="1153"/>
                  </a:cubicBezTo>
                  <a:cubicBezTo>
                    <a:pt x="1495" y="1431"/>
                    <a:pt x="1327" y="1710"/>
                    <a:pt x="1151" y="1985"/>
                  </a:cubicBezTo>
                  <a:cubicBezTo>
                    <a:pt x="789" y="2557"/>
                    <a:pt x="417" y="3120"/>
                    <a:pt x="45" y="3685"/>
                  </a:cubicBezTo>
                  <a:cubicBezTo>
                    <a:pt x="1" y="3753"/>
                    <a:pt x="32" y="3852"/>
                    <a:pt x="100" y="3890"/>
                  </a:cubicBezTo>
                  <a:cubicBezTo>
                    <a:pt x="122" y="3902"/>
                    <a:pt x="148" y="3909"/>
                    <a:pt x="175" y="3909"/>
                  </a:cubicBezTo>
                  <a:cubicBezTo>
                    <a:pt x="227" y="3909"/>
                    <a:pt x="278" y="3880"/>
                    <a:pt x="305" y="3834"/>
                  </a:cubicBezTo>
                  <a:cubicBezTo>
                    <a:pt x="458" y="3565"/>
                    <a:pt x="624" y="3304"/>
                    <a:pt x="795" y="3044"/>
                  </a:cubicBezTo>
                  <a:cubicBezTo>
                    <a:pt x="965" y="2788"/>
                    <a:pt x="1134" y="2530"/>
                    <a:pt x="1300" y="2272"/>
                  </a:cubicBezTo>
                  <a:cubicBezTo>
                    <a:pt x="1479" y="1998"/>
                    <a:pt x="1655" y="1722"/>
                    <a:pt x="1826" y="1445"/>
                  </a:cubicBezTo>
                  <a:cubicBezTo>
                    <a:pt x="1913" y="1303"/>
                    <a:pt x="2001" y="1161"/>
                    <a:pt x="2089" y="1018"/>
                  </a:cubicBezTo>
                  <a:cubicBezTo>
                    <a:pt x="2166" y="890"/>
                    <a:pt x="2247" y="763"/>
                    <a:pt x="2328" y="637"/>
                  </a:cubicBezTo>
                  <a:cubicBezTo>
                    <a:pt x="2407" y="519"/>
                    <a:pt x="2483" y="401"/>
                    <a:pt x="2573" y="291"/>
                  </a:cubicBezTo>
                  <a:lnTo>
                    <a:pt x="2575" y="290"/>
                  </a:lnTo>
                  <a:cubicBezTo>
                    <a:pt x="2703" y="203"/>
                    <a:pt x="2642" y="0"/>
                    <a:pt x="24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4" name="Google Shape;14084;p25"/>
            <p:cNvSpPr/>
            <p:nvPr/>
          </p:nvSpPr>
          <p:spPr>
            <a:xfrm>
              <a:off x="3718277" y="2380713"/>
              <a:ext cx="63012" cy="108194"/>
            </a:xfrm>
            <a:custGeom>
              <a:avLst/>
              <a:gdLst/>
              <a:ahLst/>
              <a:cxnLst/>
              <a:rect l="l" t="t" r="r" b="b"/>
              <a:pathLst>
                <a:path w="1873" h="3216" extrusionOk="0">
                  <a:moveTo>
                    <a:pt x="1171" y="1"/>
                  </a:moveTo>
                  <a:cubicBezTo>
                    <a:pt x="1144" y="1"/>
                    <a:pt x="1116" y="8"/>
                    <a:pt x="1091" y="22"/>
                  </a:cubicBezTo>
                  <a:cubicBezTo>
                    <a:pt x="1012" y="68"/>
                    <a:pt x="940" y="125"/>
                    <a:pt x="875" y="190"/>
                  </a:cubicBezTo>
                  <a:cubicBezTo>
                    <a:pt x="812" y="260"/>
                    <a:pt x="755" y="334"/>
                    <a:pt x="704" y="413"/>
                  </a:cubicBezTo>
                  <a:cubicBezTo>
                    <a:pt x="646" y="504"/>
                    <a:pt x="594" y="597"/>
                    <a:pt x="540" y="692"/>
                  </a:cubicBezTo>
                  <a:cubicBezTo>
                    <a:pt x="469" y="816"/>
                    <a:pt x="405" y="945"/>
                    <a:pt x="344" y="1075"/>
                  </a:cubicBezTo>
                  <a:cubicBezTo>
                    <a:pt x="285" y="1202"/>
                    <a:pt x="230" y="1330"/>
                    <a:pt x="176" y="1460"/>
                  </a:cubicBezTo>
                  <a:cubicBezTo>
                    <a:pt x="147" y="1525"/>
                    <a:pt x="120" y="1591"/>
                    <a:pt x="92" y="1658"/>
                  </a:cubicBezTo>
                  <a:lnTo>
                    <a:pt x="49" y="1762"/>
                  </a:lnTo>
                  <a:cubicBezTo>
                    <a:pt x="25" y="1822"/>
                    <a:pt x="0" y="1892"/>
                    <a:pt x="19" y="1958"/>
                  </a:cubicBezTo>
                  <a:cubicBezTo>
                    <a:pt x="32" y="2001"/>
                    <a:pt x="55" y="2039"/>
                    <a:pt x="89" y="2068"/>
                  </a:cubicBezTo>
                  <a:cubicBezTo>
                    <a:pt x="117" y="2095"/>
                    <a:pt x="155" y="2110"/>
                    <a:pt x="193" y="2115"/>
                  </a:cubicBezTo>
                  <a:cubicBezTo>
                    <a:pt x="202" y="2116"/>
                    <a:pt x="212" y="2116"/>
                    <a:pt x="221" y="2116"/>
                  </a:cubicBezTo>
                  <a:cubicBezTo>
                    <a:pt x="313" y="2116"/>
                    <a:pt x="399" y="2088"/>
                    <a:pt x="483" y="2050"/>
                  </a:cubicBezTo>
                  <a:cubicBezTo>
                    <a:pt x="595" y="2000"/>
                    <a:pt x="700" y="1938"/>
                    <a:pt x="807" y="1879"/>
                  </a:cubicBezTo>
                  <a:cubicBezTo>
                    <a:pt x="885" y="1835"/>
                    <a:pt x="961" y="1789"/>
                    <a:pt x="1035" y="1738"/>
                  </a:cubicBezTo>
                  <a:lnTo>
                    <a:pt x="1035" y="1738"/>
                  </a:lnTo>
                  <a:cubicBezTo>
                    <a:pt x="1024" y="1772"/>
                    <a:pt x="1013" y="1805"/>
                    <a:pt x="1000" y="1837"/>
                  </a:cubicBezTo>
                  <a:cubicBezTo>
                    <a:pt x="891" y="2144"/>
                    <a:pt x="804" y="2455"/>
                    <a:pt x="703" y="2764"/>
                  </a:cubicBezTo>
                  <a:cubicBezTo>
                    <a:pt x="676" y="2843"/>
                    <a:pt x="647" y="2922"/>
                    <a:pt x="619" y="3002"/>
                  </a:cubicBezTo>
                  <a:cubicBezTo>
                    <a:pt x="584" y="3089"/>
                    <a:pt x="633" y="3185"/>
                    <a:pt x="723" y="3211"/>
                  </a:cubicBezTo>
                  <a:cubicBezTo>
                    <a:pt x="736" y="3214"/>
                    <a:pt x="749" y="3215"/>
                    <a:pt x="763" y="3215"/>
                  </a:cubicBezTo>
                  <a:cubicBezTo>
                    <a:pt x="833" y="3214"/>
                    <a:pt x="893" y="3166"/>
                    <a:pt x="912" y="3100"/>
                  </a:cubicBezTo>
                  <a:cubicBezTo>
                    <a:pt x="1023" y="2752"/>
                    <a:pt x="1121" y="2400"/>
                    <a:pt x="1236" y="2055"/>
                  </a:cubicBezTo>
                  <a:cubicBezTo>
                    <a:pt x="1284" y="1922"/>
                    <a:pt x="1333" y="1789"/>
                    <a:pt x="1387" y="1659"/>
                  </a:cubicBezTo>
                  <a:cubicBezTo>
                    <a:pt x="1412" y="1599"/>
                    <a:pt x="1436" y="1537"/>
                    <a:pt x="1463" y="1477"/>
                  </a:cubicBezTo>
                  <a:cubicBezTo>
                    <a:pt x="1480" y="1439"/>
                    <a:pt x="1498" y="1403"/>
                    <a:pt x="1515" y="1365"/>
                  </a:cubicBezTo>
                  <a:cubicBezTo>
                    <a:pt x="1547" y="1333"/>
                    <a:pt x="1577" y="1303"/>
                    <a:pt x="1607" y="1270"/>
                  </a:cubicBezTo>
                  <a:cubicBezTo>
                    <a:pt x="1664" y="1203"/>
                    <a:pt x="1716" y="1134"/>
                    <a:pt x="1763" y="1061"/>
                  </a:cubicBezTo>
                  <a:cubicBezTo>
                    <a:pt x="1782" y="1028"/>
                    <a:pt x="1801" y="994"/>
                    <a:pt x="1819" y="961"/>
                  </a:cubicBezTo>
                  <a:cubicBezTo>
                    <a:pt x="1832" y="939"/>
                    <a:pt x="1841" y="915"/>
                    <a:pt x="1852" y="891"/>
                  </a:cubicBezTo>
                  <a:cubicBezTo>
                    <a:pt x="1870" y="854"/>
                    <a:pt x="1873" y="811"/>
                    <a:pt x="1862" y="771"/>
                  </a:cubicBezTo>
                  <a:cubicBezTo>
                    <a:pt x="1850" y="689"/>
                    <a:pt x="1780" y="636"/>
                    <a:pt x="1705" y="636"/>
                  </a:cubicBezTo>
                  <a:cubicBezTo>
                    <a:pt x="1678" y="636"/>
                    <a:pt x="1651" y="643"/>
                    <a:pt x="1626" y="657"/>
                  </a:cubicBezTo>
                  <a:cubicBezTo>
                    <a:pt x="1583" y="679"/>
                    <a:pt x="1545" y="709"/>
                    <a:pt x="1513" y="747"/>
                  </a:cubicBezTo>
                  <a:cubicBezTo>
                    <a:pt x="1486" y="782"/>
                    <a:pt x="1460" y="819"/>
                    <a:pt x="1436" y="857"/>
                  </a:cubicBezTo>
                  <a:cubicBezTo>
                    <a:pt x="1380" y="948"/>
                    <a:pt x="1330" y="1043"/>
                    <a:pt x="1284" y="1142"/>
                  </a:cubicBezTo>
                  <a:cubicBezTo>
                    <a:pt x="1274" y="1162"/>
                    <a:pt x="1266" y="1183"/>
                    <a:pt x="1257" y="1203"/>
                  </a:cubicBezTo>
                  <a:lnTo>
                    <a:pt x="1216" y="1241"/>
                  </a:lnTo>
                  <a:cubicBezTo>
                    <a:pt x="1179" y="1270"/>
                    <a:pt x="1146" y="1301"/>
                    <a:pt x="1108" y="1328"/>
                  </a:cubicBezTo>
                  <a:lnTo>
                    <a:pt x="983" y="1419"/>
                  </a:lnTo>
                  <a:cubicBezTo>
                    <a:pt x="901" y="1474"/>
                    <a:pt x="818" y="1526"/>
                    <a:pt x="735" y="1575"/>
                  </a:cubicBezTo>
                  <a:cubicBezTo>
                    <a:pt x="655" y="1623"/>
                    <a:pt x="575" y="1667"/>
                    <a:pt x="492" y="1710"/>
                  </a:cubicBezTo>
                  <a:cubicBezTo>
                    <a:pt x="454" y="1727"/>
                    <a:pt x="416" y="1746"/>
                    <a:pt x="377" y="1762"/>
                  </a:cubicBezTo>
                  <a:cubicBezTo>
                    <a:pt x="416" y="1658"/>
                    <a:pt x="458" y="1552"/>
                    <a:pt x="500" y="1447"/>
                  </a:cubicBezTo>
                  <a:cubicBezTo>
                    <a:pt x="551" y="1320"/>
                    <a:pt x="611" y="1199"/>
                    <a:pt x="670" y="1075"/>
                  </a:cubicBezTo>
                  <a:cubicBezTo>
                    <a:pt x="759" y="910"/>
                    <a:pt x="851" y="747"/>
                    <a:pt x="953" y="590"/>
                  </a:cubicBezTo>
                  <a:lnTo>
                    <a:pt x="953" y="590"/>
                  </a:lnTo>
                  <a:cubicBezTo>
                    <a:pt x="983" y="546"/>
                    <a:pt x="1015" y="504"/>
                    <a:pt x="1048" y="463"/>
                  </a:cubicBezTo>
                  <a:cubicBezTo>
                    <a:pt x="1069" y="440"/>
                    <a:pt x="1088" y="420"/>
                    <a:pt x="1108" y="399"/>
                  </a:cubicBezTo>
                  <a:cubicBezTo>
                    <a:pt x="1135" y="377"/>
                    <a:pt x="1164" y="355"/>
                    <a:pt x="1192" y="334"/>
                  </a:cubicBezTo>
                  <a:cubicBezTo>
                    <a:pt x="1213" y="322"/>
                    <a:pt x="1232" y="309"/>
                    <a:pt x="1252" y="298"/>
                  </a:cubicBezTo>
                  <a:cubicBezTo>
                    <a:pt x="1328" y="254"/>
                    <a:pt x="1353" y="155"/>
                    <a:pt x="1309" y="79"/>
                  </a:cubicBezTo>
                  <a:cubicBezTo>
                    <a:pt x="1280" y="29"/>
                    <a:pt x="1226" y="1"/>
                    <a:pt x="1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5" name="Google Shape;14085;p25"/>
            <p:cNvSpPr/>
            <p:nvPr/>
          </p:nvSpPr>
          <p:spPr>
            <a:xfrm>
              <a:off x="3915732" y="2356725"/>
              <a:ext cx="58773" cy="77815"/>
            </a:xfrm>
            <a:custGeom>
              <a:avLst/>
              <a:gdLst/>
              <a:ahLst/>
              <a:cxnLst/>
              <a:rect l="l" t="t" r="r" b="b"/>
              <a:pathLst>
                <a:path w="1747" h="2313" extrusionOk="0">
                  <a:moveTo>
                    <a:pt x="163" y="0"/>
                  </a:moveTo>
                  <a:cubicBezTo>
                    <a:pt x="94" y="0"/>
                    <a:pt x="20" y="49"/>
                    <a:pt x="5" y="120"/>
                  </a:cubicBezTo>
                  <a:lnTo>
                    <a:pt x="5" y="123"/>
                  </a:lnTo>
                  <a:cubicBezTo>
                    <a:pt x="7" y="117"/>
                    <a:pt x="9" y="112"/>
                    <a:pt x="11" y="107"/>
                  </a:cubicBezTo>
                  <a:lnTo>
                    <a:pt x="11" y="107"/>
                  </a:lnTo>
                  <a:cubicBezTo>
                    <a:pt x="5" y="124"/>
                    <a:pt x="1" y="143"/>
                    <a:pt x="1" y="162"/>
                  </a:cubicBezTo>
                  <a:cubicBezTo>
                    <a:pt x="1" y="173"/>
                    <a:pt x="2" y="183"/>
                    <a:pt x="4" y="194"/>
                  </a:cubicBezTo>
                  <a:cubicBezTo>
                    <a:pt x="13" y="267"/>
                    <a:pt x="28" y="338"/>
                    <a:pt x="48" y="409"/>
                  </a:cubicBezTo>
                  <a:cubicBezTo>
                    <a:pt x="74" y="500"/>
                    <a:pt x="107" y="588"/>
                    <a:pt x="145" y="674"/>
                  </a:cubicBezTo>
                  <a:cubicBezTo>
                    <a:pt x="219" y="843"/>
                    <a:pt x="313" y="1003"/>
                    <a:pt x="422" y="1153"/>
                  </a:cubicBezTo>
                  <a:cubicBezTo>
                    <a:pt x="509" y="1277"/>
                    <a:pt x="604" y="1394"/>
                    <a:pt x="707" y="1506"/>
                  </a:cubicBezTo>
                  <a:cubicBezTo>
                    <a:pt x="765" y="1567"/>
                    <a:pt x="822" y="1630"/>
                    <a:pt x="881" y="1690"/>
                  </a:cubicBezTo>
                  <a:cubicBezTo>
                    <a:pt x="971" y="1788"/>
                    <a:pt x="1069" y="1883"/>
                    <a:pt x="1166" y="1976"/>
                  </a:cubicBezTo>
                  <a:cubicBezTo>
                    <a:pt x="1266" y="2075"/>
                    <a:pt x="1368" y="2173"/>
                    <a:pt x="1471" y="2269"/>
                  </a:cubicBezTo>
                  <a:cubicBezTo>
                    <a:pt x="1500" y="2296"/>
                    <a:pt x="1538" y="2311"/>
                    <a:pt x="1577" y="2312"/>
                  </a:cubicBezTo>
                  <a:cubicBezTo>
                    <a:pt x="1623" y="2312"/>
                    <a:pt x="1666" y="2290"/>
                    <a:pt x="1695" y="2254"/>
                  </a:cubicBezTo>
                  <a:cubicBezTo>
                    <a:pt x="1747" y="2185"/>
                    <a:pt x="1728" y="2097"/>
                    <a:pt x="1668" y="2045"/>
                  </a:cubicBezTo>
                  <a:cubicBezTo>
                    <a:pt x="1653" y="2033"/>
                    <a:pt x="1642" y="2022"/>
                    <a:pt x="1630" y="2011"/>
                  </a:cubicBezTo>
                  <a:lnTo>
                    <a:pt x="1630" y="2011"/>
                  </a:lnTo>
                  <a:lnTo>
                    <a:pt x="1634" y="2016"/>
                  </a:lnTo>
                  <a:cubicBezTo>
                    <a:pt x="1506" y="1902"/>
                    <a:pt x="1381" y="1785"/>
                    <a:pt x="1261" y="1661"/>
                  </a:cubicBezTo>
                  <a:cubicBezTo>
                    <a:pt x="1140" y="1538"/>
                    <a:pt x="1019" y="1413"/>
                    <a:pt x="903" y="1285"/>
                  </a:cubicBezTo>
                  <a:cubicBezTo>
                    <a:pt x="810" y="1177"/>
                    <a:pt x="723" y="1065"/>
                    <a:pt x="640" y="948"/>
                  </a:cubicBezTo>
                  <a:lnTo>
                    <a:pt x="640" y="948"/>
                  </a:lnTo>
                  <a:lnTo>
                    <a:pt x="651" y="962"/>
                  </a:lnTo>
                  <a:cubicBezTo>
                    <a:pt x="588" y="870"/>
                    <a:pt x="531" y="775"/>
                    <a:pt x="480" y="675"/>
                  </a:cubicBezTo>
                  <a:cubicBezTo>
                    <a:pt x="450" y="612"/>
                    <a:pt x="422" y="549"/>
                    <a:pt x="396" y="482"/>
                  </a:cubicBezTo>
                  <a:cubicBezTo>
                    <a:pt x="374" y="414"/>
                    <a:pt x="354" y="346"/>
                    <a:pt x="338" y="276"/>
                  </a:cubicBezTo>
                  <a:cubicBezTo>
                    <a:pt x="330" y="238"/>
                    <a:pt x="322" y="199"/>
                    <a:pt x="317" y="159"/>
                  </a:cubicBezTo>
                  <a:cubicBezTo>
                    <a:pt x="317" y="158"/>
                    <a:pt x="317" y="158"/>
                    <a:pt x="317" y="156"/>
                  </a:cubicBezTo>
                  <a:cubicBezTo>
                    <a:pt x="316" y="77"/>
                    <a:pt x="257" y="10"/>
                    <a:pt x="178" y="1"/>
                  </a:cubicBezTo>
                  <a:cubicBezTo>
                    <a:pt x="173" y="0"/>
                    <a:pt x="168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6" name="Google Shape;14086;p25"/>
            <p:cNvSpPr/>
            <p:nvPr/>
          </p:nvSpPr>
          <p:spPr>
            <a:xfrm>
              <a:off x="3913814" y="2367558"/>
              <a:ext cx="79194" cy="86158"/>
            </a:xfrm>
            <a:custGeom>
              <a:avLst/>
              <a:gdLst/>
              <a:ahLst/>
              <a:cxnLst/>
              <a:rect l="l" t="t" r="r" b="b"/>
              <a:pathLst>
                <a:path w="2354" h="2561" extrusionOk="0">
                  <a:moveTo>
                    <a:pt x="1940" y="455"/>
                  </a:moveTo>
                  <a:lnTo>
                    <a:pt x="1938" y="457"/>
                  </a:lnTo>
                  <a:lnTo>
                    <a:pt x="1938" y="457"/>
                  </a:lnTo>
                  <a:cubicBezTo>
                    <a:pt x="1938" y="456"/>
                    <a:pt x="1939" y="455"/>
                    <a:pt x="1940" y="455"/>
                  </a:cubicBezTo>
                  <a:close/>
                  <a:moveTo>
                    <a:pt x="2146" y="1"/>
                  </a:moveTo>
                  <a:cubicBezTo>
                    <a:pt x="2039" y="1"/>
                    <a:pt x="1938" y="58"/>
                    <a:pt x="1853" y="122"/>
                  </a:cubicBezTo>
                  <a:cubicBezTo>
                    <a:pt x="1736" y="216"/>
                    <a:pt x="1626" y="318"/>
                    <a:pt x="1527" y="429"/>
                  </a:cubicBezTo>
                  <a:cubicBezTo>
                    <a:pt x="1441" y="521"/>
                    <a:pt x="1356" y="614"/>
                    <a:pt x="1275" y="711"/>
                  </a:cubicBezTo>
                  <a:cubicBezTo>
                    <a:pt x="1057" y="971"/>
                    <a:pt x="840" y="1232"/>
                    <a:pt x="636" y="1501"/>
                  </a:cubicBezTo>
                  <a:cubicBezTo>
                    <a:pt x="427" y="1775"/>
                    <a:pt x="235" y="2061"/>
                    <a:pt x="45" y="2348"/>
                  </a:cubicBezTo>
                  <a:cubicBezTo>
                    <a:pt x="1" y="2411"/>
                    <a:pt x="32" y="2505"/>
                    <a:pt x="96" y="2541"/>
                  </a:cubicBezTo>
                  <a:cubicBezTo>
                    <a:pt x="118" y="2554"/>
                    <a:pt x="143" y="2560"/>
                    <a:pt x="169" y="2560"/>
                  </a:cubicBezTo>
                  <a:cubicBezTo>
                    <a:pt x="170" y="2560"/>
                    <a:pt x="172" y="2560"/>
                    <a:pt x="173" y="2560"/>
                  </a:cubicBezTo>
                  <a:cubicBezTo>
                    <a:pt x="216" y="2560"/>
                    <a:pt x="255" y="2540"/>
                    <a:pt x="279" y="2505"/>
                  </a:cubicBezTo>
                  <a:cubicBezTo>
                    <a:pt x="370" y="2370"/>
                    <a:pt x="463" y="2235"/>
                    <a:pt x="555" y="2102"/>
                  </a:cubicBezTo>
                  <a:cubicBezTo>
                    <a:pt x="632" y="1990"/>
                    <a:pt x="710" y="1876"/>
                    <a:pt x="794" y="1767"/>
                  </a:cubicBezTo>
                  <a:cubicBezTo>
                    <a:pt x="889" y="1643"/>
                    <a:pt x="984" y="1522"/>
                    <a:pt x="1082" y="1400"/>
                  </a:cubicBezTo>
                  <a:cubicBezTo>
                    <a:pt x="1171" y="1290"/>
                    <a:pt x="1262" y="1181"/>
                    <a:pt x="1354" y="1075"/>
                  </a:cubicBezTo>
                  <a:cubicBezTo>
                    <a:pt x="1405" y="1018"/>
                    <a:pt x="1455" y="961"/>
                    <a:pt x="1505" y="903"/>
                  </a:cubicBezTo>
                  <a:cubicBezTo>
                    <a:pt x="1644" y="754"/>
                    <a:pt x="1779" y="599"/>
                    <a:pt x="1930" y="463"/>
                  </a:cubicBezTo>
                  <a:lnTo>
                    <a:pt x="1930" y="463"/>
                  </a:lnTo>
                  <a:cubicBezTo>
                    <a:pt x="1970" y="428"/>
                    <a:pt x="2010" y="396"/>
                    <a:pt x="2052" y="364"/>
                  </a:cubicBezTo>
                  <a:cubicBezTo>
                    <a:pt x="2071" y="353"/>
                    <a:pt x="2090" y="342"/>
                    <a:pt x="2111" y="331"/>
                  </a:cubicBezTo>
                  <a:cubicBezTo>
                    <a:pt x="2117" y="328"/>
                    <a:pt x="2124" y="325"/>
                    <a:pt x="2130" y="323"/>
                  </a:cubicBezTo>
                  <a:lnTo>
                    <a:pt x="2139" y="320"/>
                  </a:lnTo>
                  <a:cubicBezTo>
                    <a:pt x="2153" y="324"/>
                    <a:pt x="2167" y="325"/>
                    <a:pt x="2180" y="325"/>
                  </a:cubicBezTo>
                  <a:cubicBezTo>
                    <a:pt x="2255" y="325"/>
                    <a:pt x="2322" y="271"/>
                    <a:pt x="2337" y="193"/>
                  </a:cubicBezTo>
                  <a:cubicBezTo>
                    <a:pt x="2353" y="102"/>
                    <a:pt x="2290" y="16"/>
                    <a:pt x="2196" y="5"/>
                  </a:cubicBezTo>
                  <a:cubicBezTo>
                    <a:pt x="2179" y="2"/>
                    <a:pt x="2163" y="1"/>
                    <a:pt x="2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7" name="Google Shape;14087;p25"/>
            <p:cNvSpPr/>
            <p:nvPr/>
          </p:nvSpPr>
          <p:spPr>
            <a:xfrm>
              <a:off x="3309607" y="1674766"/>
              <a:ext cx="71457" cy="180929"/>
            </a:xfrm>
            <a:custGeom>
              <a:avLst/>
              <a:gdLst/>
              <a:ahLst/>
              <a:cxnLst/>
              <a:rect l="l" t="t" r="r" b="b"/>
              <a:pathLst>
                <a:path w="2124" h="5378" extrusionOk="0">
                  <a:moveTo>
                    <a:pt x="1119" y="1200"/>
                  </a:moveTo>
                  <a:lnTo>
                    <a:pt x="1119" y="1200"/>
                  </a:lnTo>
                  <a:cubicBezTo>
                    <a:pt x="1118" y="1202"/>
                    <a:pt x="1117" y="1203"/>
                    <a:pt x="1117" y="1205"/>
                  </a:cubicBezTo>
                  <a:cubicBezTo>
                    <a:pt x="1117" y="1203"/>
                    <a:pt x="1118" y="1202"/>
                    <a:pt x="1119" y="1200"/>
                  </a:cubicBezTo>
                  <a:close/>
                  <a:moveTo>
                    <a:pt x="1060" y="5055"/>
                  </a:moveTo>
                  <a:lnTo>
                    <a:pt x="1060" y="5055"/>
                  </a:lnTo>
                  <a:cubicBezTo>
                    <a:pt x="1058" y="5056"/>
                    <a:pt x="1057" y="5057"/>
                    <a:pt x="1056" y="5058"/>
                  </a:cubicBezTo>
                  <a:lnTo>
                    <a:pt x="1056" y="5058"/>
                  </a:lnTo>
                  <a:cubicBezTo>
                    <a:pt x="1056" y="5057"/>
                    <a:pt x="1056" y="5057"/>
                    <a:pt x="1057" y="5057"/>
                  </a:cubicBezTo>
                  <a:lnTo>
                    <a:pt x="1057" y="5057"/>
                  </a:lnTo>
                  <a:lnTo>
                    <a:pt x="1060" y="5055"/>
                  </a:lnTo>
                  <a:close/>
                  <a:moveTo>
                    <a:pt x="1166" y="3070"/>
                  </a:moveTo>
                  <a:cubicBezTo>
                    <a:pt x="1172" y="3160"/>
                    <a:pt x="1179" y="3252"/>
                    <a:pt x="1185" y="3344"/>
                  </a:cubicBezTo>
                  <a:cubicBezTo>
                    <a:pt x="1194" y="3483"/>
                    <a:pt x="1207" y="3623"/>
                    <a:pt x="1215" y="3762"/>
                  </a:cubicBezTo>
                  <a:cubicBezTo>
                    <a:pt x="1218" y="3841"/>
                    <a:pt x="1226" y="3920"/>
                    <a:pt x="1226" y="3999"/>
                  </a:cubicBezTo>
                  <a:cubicBezTo>
                    <a:pt x="1226" y="4086"/>
                    <a:pt x="1228" y="4173"/>
                    <a:pt x="1228" y="4261"/>
                  </a:cubicBezTo>
                  <a:cubicBezTo>
                    <a:pt x="1224" y="4300"/>
                    <a:pt x="1223" y="4340"/>
                    <a:pt x="1221" y="4379"/>
                  </a:cubicBezTo>
                  <a:cubicBezTo>
                    <a:pt x="1218" y="4417"/>
                    <a:pt x="1218" y="4454"/>
                    <a:pt x="1213" y="4490"/>
                  </a:cubicBezTo>
                  <a:cubicBezTo>
                    <a:pt x="1201" y="4601"/>
                    <a:pt x="1190" y="4713"/>
                    <a:pt x="1171" y="4823"/>
                  </a:cubicBezTo>
                  <a:cubicBezTo>
                    <a:pt x="1161" y="4862"/>
                    <a:pt x="1153" y="4900"/>
                    <a:pt x="1141" y="4938"/>
                  </a:cubicBezTo>
                  <a:cubicBezTo>
                    <a:pt x="1139" y="4944"/>
                    <a:pt x="1136" y="4952"/>
                    <a:pt x="1133" y="4959"/>
                  </a:cubicBezTo>
                  <a:cubicBezTo>
                    <a:pt x="1125" y="4973"/>
                    <a:pt x="1117" y="4987"/>
                    <a:pt x="1107" y="5001"/>
                  </a:cubicBezTo>
                  <a:cubicBezTo>
                    <a:pt x="1101" y="5011"/>
                    <a:pt x="1093" y="5020"/>
                    <a:pt x="1088" y="5027"/>
                  </a:cubicBezTo>
                  <a:cubicBezTo>
                    <a:pt x="1082" y="5033"/>
                    <a:pt x="1076" y="5041"/>
                    <a:pt x="1068" y="5047"/>
                  </a:cubicBezTo>
                  <a:lnTo>
                    <a:pt x="1050" y="5060"/>
                  </a:lnTo>
                  <a:lnTo>
                    <a:pt x="1057" y="5057"/>
                  </a:lnTo>
                  <a:lnTo>
                    <a:pt x="1057" y="5057"/>
                  </a:lnTo>
                  <a:lnTo>
                    <a:pt x="1056" y="5058"/>
                  </a:lnTo>
                  <a:lnTo>
                    <a:pt x="1056" y="5058"/>
                  </a:lnTo>
                  <a:cubicBezTo>
                    <a:pt x="1049" y="5061"/>
                    <a:pt x="1043" y="5065"/>
                    <a:pt x="1038" y="5068"/>
                  </a:cubicBezTo>
                  <a:lnTo>
                    <a:pt x="1027" y="5073"/>
                  </a:lnTo>
                  <a:lnTo>
                    <a:pt x="1031" y="5073"/>
                  </a:lnTo>
                  <a:lnTo>
                    <a:pt x="1022" y="5074"/>
                  </a:lnTo>
                  <a:lnTo>
                    <a:pt x="1012" y="5076"/>
                  </a:lnTo>
                  <a:lnTo>
                    <a:pt x="1001" y="5073"/>
                  </a:lnTo>
                  <a:cubicBezTo>
                    <a:pt x="993" y="5069"/>
                    <a:pt x="987" y="5065"/>
                    <a:pt x="979" y="5060"/>
                  </a:cubicBezTo>
                  <a:cubicBezTo>
                    <a:pt x="962" y="5047"/>
                    <a:pt x="944" y="5036"/>
                    <a:pt x="928" y="5020"/>
                  </a:cubicBezTo>
                  <a:cubicBezTo>
                    <a:pt x="913" y="5006"/>
                    <a:pt x="898" y="4992"/>
                    <a:pt x="884" y="4976"/>
                  </a:cubicBezTo>
                  <a:cubicBezTo>
                    <a:pt x="865" y="4954"/>
                    <a:pt x="848" y="4933"/>
                    <a:pt x="832" y="4910"/>
                  </a:cubicBezTo>
                  <a:cubicBezTo>
                    <a:pt x="811" y="4878"/>
                    <a:pt x="792" y="4846"/>
                    <a:pt x="775" y="4813"/>
                  </a:cubicBezTo>
                  <a:cubicBezTo>
                    <a:pt x="761" y="4781"/>
                    <a:pt x="746" y="4750"/>
                    <a:pt x="735" y="4718"/>
                  </a:cubicBezTo>
                  <a:cubicBezTo>
                    <a:pt x="724" y="4686"/>
                    <a:pt x="716" y="4656"/>
                    <a:pt x="710" y="4625"/>
                  </a:cubicBezTo>
                  <a:cubicBezTo>
                    <a:pt x="700" y="4579"/>
                    <a:pt x="694" y="4531"/>
                    <a:pt x="689" y="4485"/>
                  </a:cubicBezTo>
                  <a:cubicBezTo>
                    <a:pt x="686" y="4419"/>
                    <a:pt x="686" y="4354"/>
                    <a:pt x="689" y="4287"/>
                  </a:cubicBezTo>
                  <a:cubicBezTo>
                    <a:pt x="697" y="4180"/>
                    <a:pt x="712" y="4071"/>
                    <a:pt x="732" y="3963"/>
                  </a:cubicBezTo>
                  <a:cubicBezTo>
                    <a:pt x="746" y="3885"/>
                    <a:pt x="765" y="3809"/>
                    <a:pt x="789" y="3733"/>
                  </a:cubicBezTo>
                  <a:cubicBezTo>
                    <a:pt x="810" y="3673"/>
                    <a:pt x="833" y="3615"/>
                    <a:pt x="862" y="3556"/>
                  </a:cubicBezTo>
                  <a:cubicBezTo>
                    <a:pt x="919" y="3445"/>
                    <a:pt x="982" y="3339"/>
                    <a:pt x="1052" y="3235"/>
                  </a:cubicBezTo>
                  <a:cubicBezTo>
                    <a:pt x="1088" y="3179"/>
                    <a:pt x="1126" y="3124"/>
                    <a:pt x="1166" y="3070"/>
                  </a:cubicBezTo>
                  <a:close/>
                  <a:moveTo>
                    <a:pt x="291" y="1"/>
                  </a:moveTo>
                  <a:cubicBezTo>
                    <a:pt x="221" y="1"/>
                    <a:pt x="152" y="47"/>
                    <a:pt x="137" y="118"/>
                  </a:cubicBezTo>
                  <a:cubicBezTo>
                    <a:pt x="126" y="170"/>
                    <a:pt x="112" y="222"/>
                    <a:pt x="99" y="275"/>
                  </a:cubicBezTo>
                  <a:cubicBezTo>
                    <a:pt x="70" y="389"/>
                    <a:pt x="48" y="503"/>
                    <a:pt x="34" y="620"/>
                  </a:cubicBezTo>
                  <a:cubicBezTo>
                    <a:pt x="12" y="811"/>
                    <a:pt x="7" y="1003"/>
                    <a:pt x="2" y="1194"/>
                  </a:cubicBezTo>
                  <a:cubicBezTo>
                    <a:pt x="1" y="1242"/>
                    <a:pt x="4" y="1292"/>
                    <a:pt x="6" y="1342"/>
                  </a:cubicBezTo>
                  <a:cubicBezTo>
                    <a:pt x="7" y="1397"/>
                    <a:pt x="6" y="1454"/>
                    <a:pt x="10" y="1511"/>
                  </a:cubicBezTo>
                  <a:cubicBezTo>
                    <a:pt x="20" y="1626"/>
                    <a:pt x="25" y="1740"/>
                    <a:pt x="37" y="1856"/>
                  </a:cubicBezTo>
                  <a:cubicBezTo>
                    <a:pt x="55" y="2017"/>
                    <a:pt x="70" y="2180"/>
                    <a:pt x="96" y="2342"/>
                  </a:cubicBezTo>
                  <a:cubicBezTo>
                    <a:pt x="105" y="2396"/>
                    <a:pt x="113" y="2448"/>
                    <a:pt x="123" y="2502"/>
                  </a:cubicBezTo>
                  <a:cubicBezTo>
                    <a:pt x="137" y="2583"/>
                    <a:pt x="150" y="2676"/>
                    <a:pt x="203" y="2741"/>
                  </a:cubicBezTo>
                  <a:cubicBezTo>
                    <a:pt x="237" y="2779"/>
                    <a:pt x="278" y="2817"/>
                    <a:pt x="328" y="2830"/>
                  </a:cubicBezTo>
                  <a:cubicBezTo>
                    <a:pt x="347" y="2834"/>
                    <a:pt x="367" y="2836"/>
                    <a:pt x="386" y="2836"/>
                  </a:cubicBezTo>
                  <a:cubicBezTo>
                    <a:pt x="407" y="2836"/>
                    <a:pt x="427" y="2834"/>
                    <a:pt x="447" y="2828"/>
                  </a:cubicBezTo>
                  <a:cubicBezTo>
                    <a:pt x="531" y="2803"/>
                    <a:pt x="605" y="2755"/>
                    <a:pt x="662" y="2690"/>
                  </a:cubicBezTo>
                  <a:cubicBezTo>
                    <a:pt x="734" y="2611"/>
                    <a:pt x="800" y="2526"/>
                    <a:pt x="859" y="2437"/>
                  </a:cubicBezTo>
                  <a:cubicBezTo>
                    <a:pt x="916" y="2350"/>
                    <a:pt x="970" y="2261"/>
                    <a:pt x="1020" y="2169"/>
                  </a:cubicBezTo>
                  <a:cubicBezTo>
                    <a:pt x="1058" y="2098"/>
                    <a:pt x="1096" y="2025"/>
                    <a:pt x="1131" y="1953"/>
                  </a:cubicBezTo>
                  <a:lnTo>
                    <a:pt x="1131" y="1953"/>
                  </a:lnTo>
                  <a:cubicBezTo>
                    <a:pt x="1129" y="1991"/>
                    <a:pt x="1129" y="2030"/>
                    <a:pt x="1129" y="2070"/>
                  </a:cubicBezTo>
                  <a:cubicBezTo>
                    <a:pt x="1128" y="2160"/>
                    <a:pt x="1131" y="2252"/>
                    <a:pt x="1134" y="2342"/>
                  </a:cubicBezTo>
                  <a:cubicBezTo>
                    <a:pt x="1137" y="2437"/>
                    <a:pt x="1141" y="2534"/>
                    <a:pt x="1144" y="2628"/>
                  </a:cubicBezTo>
                  <a:cubicBezTo>
                    <a:pt x="1019" y="2792"/>
                    <a:pt x="902" y="2958"/>
                    <a:pt x="789" y="3129"/>
                  </a:cubicBezTo>
                  <a:cubicBezTo>
                    <a:pt x="713" y="3241"/>
                    <a:pt x="645" y="3360"/>
                    <a:pt x="588" y="3483"/>
                  </a:cubicBezTo>
                  <a:cubicBezTo>
                    <a:pt x="530" y="3612"/>
                    <a:pt x="487" y="3744"/>
                    <a:pt x="460" y="3882"/>
                  </a:cubicBezTo>
                  <a:cubicBezTo>
                    <a:pt x="404" y="4156"/>
                    <a:pt x="370" y="4446"/>
                    <a:pt x="435" y="4721"/>
                  </a:cubicBezTo>
                  <a:cubicBezTo>
                    <a:pt x="480" y="4921"/>
                    <a:pt x="585" y="5115"/>
                    <a:pt x="738" y="5252"/>
                  </a:cubicBezTo>
                  <a:cubicBezTo>
                    <a:pt x="808" y="5313"/>
                    <a:pt x="892" y="5365"/>
                    <a:pt x="987" y="5377"/>
                  </a:cubicBezTo>
                  <a:cubicBezTo>
                    <a:pt x="992" y="5377"/>
                    <a:pt x="998" y="5377"/>
                    <a:pt x="1004" y="5377"/>
                  </a:cubicBezTo>
                  <a:cubicBezTo>
                    <a:pt x="1008" y="5377"/>
                    <a:pt x="1011" y="5377"/>
                    <a:pt x="1014" y="5377"/>
                  </a:cubicBezTo>
                  <a:cubicBezTo>
                    <a:pt x="1087" y="5375"/>
                    <a:pt x="1156" y="5351"/>
                    <a:pt x="1215" y="5308"/>
                  </a:cubicBezTo>
                  <a:cubicBezTo>
                    <a:pt x="1294" y="5252"/>
                    <a:pt x="1356" y="5174"/>
                    <a:pt x="1395" y="5084"/>
                  </a:cubicBezTo>
                  <a:cubicBezTo>
                    <a:pt x="1433" y="4989"/>
                    <a:pt x="1451" y="4884"/>
                    <a:pt x="1462" y="4785"/>
                  </a:cubicBezTo>
                  <a:cubicBezTo>
                    <a:pt x="1468" y="4731"/>
                    <a:pt x="1475" y="4677"/>
                    <a:pt x="1479" y="4623"/>
                  </a:cubicBezTo>
                  <a:cubicBezTo>
                    <a:pt x="1482" y="4583"/>
                    <a:pt x="1489" y="4542"/>
                    <a:pt x="1490" y="4501"/>
                  </a:cubicBezTo>
                  <a:cubicBezTo>
                    <a:pt x="1494" y="4419"/>
                    <a:pt x="1497" y="4338"/>
                    <a:pt x="1501" y="4256"/>
                  </a:cubicBezTo>
                  <a:cubicBezTo>
                    <a:pt x="1503" y="4221"/>
                    <a:pt x="1500" y="4186"/>
                    <a:pt x="1500" y="4151"/>
                  </a:cubicBezTo>
                  <a:cubicBezTo>
                    <a:pt x="1500" y="4102"/>
                    <a:pt x="1498" y="4052"/>
                    <a:pt x="1498" y="4001"/>
                  </a:cubicBezTo>
                  <a:cubicBezTo>
                    <a:pt x="1497" y="3923"/>
                    <a:pt x="1490" y="3846"/>
                    <a:pt x="1486" y="3768"/>
                  </a:cubicBezTo>
                  <a:cubicBezTo>
                    <a:pt x="1482" y="3695"/>
                    <a:pt x="1478" y="3624"/>
                    <a:pt x="1473" y="3553"/>
                  </a:cubicBezTo>
                  <a:cubicBezTo>
                    <a:pt x="1460" y="3388"/>
                    <a:pt x="1451" y="3224"/>
                    <a:pt x="1441" y="3059"/>
                  </a:cubicBezTo>
                  <a:cubicBezTo>
                    <a:pt x="1437" y="2986"/>
                    <a:pt x="1433" y="2913"/>
                    <a:pt x="1430" y="2841"/>
                  </a:cubicBezTo>
                  <a:cubicBezTo>
                    <a:pt x="1429" y="2799"/>
                    <a:pt x="1427" y="2757"/>
                    <a:pt x="1425" y="2716"/>
                  </a:cubicBezTo>
                  <a:cubicBezTo>
                    <a:pt x="1462" y="2668"/>
                    <a:pt x="1498" y="2621"/>
                    <a:pt x="1536" y="2573"/>
                  </a:cubicBezTo>
                  <a:cubicBezTo>
                    <a:pt x="1718" y="2347"/>
                    <a:pt x="1899" y="2120"/>
                    <a:pt x="2078" y="1892"/>
                  </a:cubicBezTo>
                  <a:cubicBezTo>
                    <a:pt x="2124" y="1834"/>
                    <a:pt x="2112" y="1748"/>
                    <a:pt x="2054" y="1704"/>
                  </a:cubicBezTo>
                  <a:cubicBezTo>
                    <a:pt x="2029" y="1685"/>
                    <a:pt x="2000" y="1676"/>
                    <a:pt x="1971" y="1676"/>
                  </a:cubicBezTo>
                  <a:cubicBezTo>
                    <a:pt x="1930" y="1676"/>
                    <a:pt x="1891" y="1694"/>
                    <a:pt x="1864" y="1728"/>
                  </a:cubicBezTo>
                  <a:cubicBezTo>
                    <a:pt x="1715" y="1915"/>
                    <a:pt x="1565" y="2101"/>
                    <a:pt x="1414" y="2287"/>
                  </a:cubicBezTo>
                  <a:cubicBezTo>
                    <a:pt x="1413" y="2236"/>
                    <a:pt x="1411" y="2185"/>
                    <a:pt x="1413" y="2133"/>
                  </a:cubicBezTo>
                  <a:cubicBezTo>
                    <a:pt x="1418" y="1975"/>
                    <a:pt x="1422" y="1816"/>
                    <a:pt x="1427" y="1658"/>
                  </a:cubicBezTo>
                  <a:lnTo>
                    <a:pt x="1451" y="1381"/>
                  </a:lnTo>
                  <a:cubicBezTo>
                    <a:pt x="1462" y="1245"/>
                    <a:pt x="1479" y="1110"/>
                    <a:pt x="1503" y="976"/>
                  </a:cubicBezTo>
                  <a:lnTo>
                    <a:pt x="1503" y="976"/>
                  </a:lnTo>
                  <a:lnTo>
                    <a:pt x="1500" y="995"/>
                  </a:lnTo>
                  <a:cubicBezTo>
                    <a:pt x="1505" y="968"/>
                    <a:pt x="1511" y="939"/>
                    <a:pt x="1517" y="913"/>
                  </a:cubicBezTo>
                  <a:cubicBezTo>
                    <a:pt x="1539" y="848"/>
                    <a:pt x="1558" y="781"/>
                    <a:pt x="1573" y="715"/>
                  </a:cubicBezTo>
                  <a:cubicBezTo>
                    <a:pt x="1593" y="636"/>
                    <a:pt x="1551" y="555"/>
                    <a:pt x="1475" y="529"/>
                  </a:cubicBezTo>
                  <a:cubicBezTo>
                    <a:pt x="1459" y="524"/>
                    <a:pt x="1443" y="522"/>
                    <a:pt x="1427" y="522"/>
                  </a:cubicBezTo>
                  <a:cubicBezTo>
                    <a:pt x="1365" y="522"/>
                    <a:pt x="1308" y="559"/>
                    <a:pt x="1285" y="618"/>
                  </a:cubicBezTo>
                  <a:cubicBezTo>
                    <a:pt x="1247" y="719"/>
                    <a:pt x="1220" y="825"/>
                    <a:pt x="1204" y="933"/>
                  </a:cubicBezTo>
                  <a:cubicBezTo>
                    <a:pt x="1178" y="1023"/>
                    <a:pt x="1148" y="1111"/>
                    <a:pt x="1119" y="1200"/>
                  </a:cubicBezTo>
                  <a:lnTo>
                    <a:pt x="1119" y="1200"/>
                  </a:lnTo>
                  <a:cubicBezTo>
                    <a:pt x="1119" y="1198"/>
                    <a:pt x="1120" y="1196"/>
                    <a:pt x="1121" y="1195"/>
                  </a:cubicBezTo>
                  <a:lnTo>
                    <a:pt x="1121" y="1195"/>
                  </a:lnTo>
                  <a:cubicBezTo>
                    <a:pt x="1047" y="1409"/>
                    <a:pt x="962" y="1619"/>
                    <a:pt x="865" y="1824"/>
                  </a:cubicBezTo>
                  <a:cubicBezTo>
                    <a:pt x="865" y="1824"/>
                    <a:pt x="865" y="1824"/>
                    <a:pt x="865" y="1823"/>
                  </a:cubicBezTo>
                  <a:cubicBezTo>
                    <a:pt x="797" y="1962"/>
                    <a:pt x="721" y="2098"/>
                    <a:pt x="636" y="2228"/>
                  </a:cubicBezTo>
                  <a:cubicBezTo>
                    <a:pt x="593" y="2293"/>
                    <a:pt x="548" y="2355"/>
                    <a:pt x="499" y="2415"/>
                  </a:cubicBezTo>
                  <a:cubicBezTo>
                    <a:pt x="474" y="2443"/>
                    <a:pt x="450" y="2470"/>
                    <a:pt x="423" y="2496"/>
                  </a:cubicBezTo>
                  <a:cubicBezTo>
                    <a:pt x="417" y="2469"/>
                    <a:pt x="409" y="2440"/>
                    <a:pt x="403" y="2412"/>
                  </a:cubicBezTo>
                  <a:cubicBezTo>
                    <a:pt x="382" y="2302"/>
                    <a:pt x="365" y="2193"/>
                    <a:pt x="349" y="2084"/>
                  </a:cubicBezTo>
                  <a:cubicBezTo>
                    <a:pt x="336" y="1989"/>
                    <a:pt x="328" y="1896"/>
                    <a:pt x="319" y="1802"/>
                  </a:cubicBezTo>
                  <a:cubicBezTo>
                    <a:pt x="314" y="1721"/>
                    <a:pt x="309" y="1642"/>
                    <a:pt x="303" y="1563"/>
                  </a:cubicBezTo>
                  <a:cubicBezTo>
                    <a:pt x="298" y="1497"/>
                    <a:pt x="298" y="1433"/>
                    <a:pt x="298" y="1365"/>
                  </a:cubicBezTo>
                  <a:cubicBezTo>
                    <a:pt x="298" y="1297"/>
                    <a:pt x="295" y="1229"/>
                    <a:pt x="298" y="1161"/>
                  </a:cubicBezTo>
                  <a:cubicBezTo>
                    <a:pt x="300" y="1079"/>
                    <a:pt x="305" y="998"/>
                    <a:pt x="308" y="917"/>
                  </a:cubicBezTo>
                  <a:cubicBezTo>
                    <a:pt x="314" y="794"/>
                    <a:pt x="328" y="672"/>
                    <a:pt x="351" y="552"/>
                  </a:cubicBezTo>
                  <a:lnTo>
                    <a:pt x="351" y="552"/>
                  </a:lnTo>
                  <a:cubicBezTo>
                    <a:pt x="349" y="558"/>
                    <a:pt x="347" y="566"/>
                    <a:pt x="346" y="572"/>
                  </a:cubicBezTo>
                  <a:cubicBezTo>
                    <a:pt x="371" y="446"/>
                    <a:pt x="403" y="320"/>
                    <a:pt x="441" y="197"/>
                  </a:cubicBezTo>
                  <a:cubicBezTo>
                    <a:pt x="466" y="115"/>
                    <a:pt x="409" y="26"/>
                    <a:pt x="328" y="5"/>
                  </a:cubicBezTo>
                  <a:cubicBezTo>
                    <a:pt x="316" y="2"/>
                    <a:pt x="303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8" name="Google Shape;14088;p25"/>
            <p:cNvSpPr/>
            <p:nvPr/>
          </p:nvSpPr>
          <p:spPr>
            <a:xfrm>
              <a:off x="3324477" y="1930795"/>
              <a:ext cx="37377" cy="100524"/>
            </a:xfrm>
            <a:custGeom>
              <a:avLst/>
              <a:gdLst/>
              <a:ahLst/>
              <a:cxnLst/>
              <a:rect l="l" t="t" r="r" b="b"/>
              <a:pathLst>
                <a:path w="1111" h="2988" extrusionOk="0">
                  <a:moveTo>
                    <a:pt x="557" y="663"/>
                  </a:moveTo>
                  <a:cubicBezTo>
                    <a:pt x="554" y="667"/>
                    <a:pt x="553" y="670"/>
                    <a:pt x="551" y="675"/>
                  </a:cubicBezTo>
                  <a:cubicBezTo>
                    <a:pt x="553" y="671"/>
                    <a:pt x="555" y="667"/>
                    <a:pt x="557" y="663"/>
                  </a:cubicBezTo>
                  <a:close/>
                  <a:moveTo>
                    <a:pt x="945" y="0"/>
                  </a:moveTo>
                  <a:cubicBezTo>
                    <a:pt x="897" y="0"/>
                    <a:pt x="851" y="22"/>
                    <a:pt x="820" y="62"/>
                  </a:cubicBezTo>
                  <a:cubicBezTo>
                    <a:pt x="803" y="84"/>
                    <a:pt x="789" y="108"/>
                    <a:pt x="778" y="135"/>
                  </a:cubicBezTo>
                  <a:cubicBezTo>
                    <a:pt x="771" y="152"/>
                    <a:pt x="765" y="171"/>
                    <a:pt x="759" y="189"/>
                  </a:cubicBezTo>
                  <a:cubicBezTo>
                    <a:pt x="751" y="212"/>
                    <a:pt x="741" y="234"/>
                    <a:pt x="733" y="257"/>
                  </a:cubicBezTo>
                  <a:cubicBezTo>
                    <a:pt x="713" y="309"/>
                    <a:pt x="692" y="361"/>
                    <a:pt x="670" y="413"/>
                  </a:cubicBezTo>
                  <a:cubicBezTo>
                    <a:pt x="634" y="498"/>
                    <a:pt x="596" y="581"/>
                    <a:pt x="557" y="663"/>
                  </a:cubicBezTo>
                  <a:lnTo>
                    <a:pt x="557" y="663"/>
                  </a:lnTo>
                  <a:cubicBezTo>
                    <a:pt x="557" y="663"/>
                    <a:pt x="557" y="662"/>
                    <a:pt x="558" y="662"/>
                  </a:cubicBezTo>
                  <a:lnTo>
                    <a:pt x="558" y="662"/>
                  </a:lnTo>
                  <a:cubicBezTo>
                    <a:pt x="535" y="706"/>
                    <a:pt x="515" y="749"/>
                    <a:pt x="494" y="792"/>
                  </a:cubicBezTo>
                  <a:cubicBezTo>
                    <a:pt x="420" y="937"/>
                    <a:pt x="344" y="1080"/>
                    <a:pt x="265" y="1222"/>
                  </a:cubicBezTo>
                  <a:cubicBezTo>
                    <a:pt x="232" y="1282"/>
                    <a:pt x="197" y="1341"/>
                    <a:pt x="162" y="1401"/>
                  </a:cubicBezTo>
                  <a:cubicBezTo>
                    <a:pt x="127" y="1463"/>
                    <a:pt x="91" y="1521"/>
                    <a:pt x="56" y="1583"/>
                  </a:cubicBezTo>
                  <a:cubicBezTo>
                    <a:pt x="40" y="1601"/>
                    <a:pt x="29" y="1621"/>
                    <a:pt x="24" y="1645"/>
                  </a:cubicBezTo>
                  <a:cubicBezTo>
                    <a:pt x="23" y="1648"/>
                    <a:pt x="21" y="1653"/>
                    <a:pt x="19" y="1656"/>
                  </a:cubicBezTo>
                  <a:cubicBezTo>
                    <a:pt x="0" y="1734"/>
                    <a:pt x="40" y="1813"/>
                    <a:pt x="113" y="1843"/>
                  </a:cubicBezTo>
                  <a:cubicBezTo>
                    <a:pt x="131" y="1850"/>
                    <a:pt x="152" y="1854"/>
                    <a:pt x="172" y="1854"/>
                  </a:cubicBezTo>
                  <a:cubicBezTo>
                    <a:pt x="229" y="1854"/>
                    <a:pt x="286" y="1826"/>
                    <a:pt x="311" y="1775"/>
                  </a:cubicBezTo>
                  <a:cubicBezTo>
                    <a:pt x="344" y="1707"/>
                    <a:pt x="387" y="1639"/>
                    <a:pt x="423" y="1570"/>
                  </a:cubicBezTo>
                  <a:cubicBezTo>
                    <a:pt x="456" y="1513"/>
                    <a:pt x="486" y="1455"/>
                    <a:pt x="518" y="1395"/>
                  </a:cubicBezTo>
                  <a:lnTo>
                    <a:pt x="564" y="1306"/>
                  </a:lnTo>
                  <a:lnTo>
                    <a:pt x="564" y="1306"/>
                  </a:lnTo>
                  <a:cubicBezTo>
                    <a:pt x="554" y="1388"/>
                    <a:pt x="545" y="1469"/>
                    <a:pt x="534" y="1551"/>
                  </a:cubicBezTo>
                  <a:cubicBezTo>
                    <a:pt x="523" y="1637"/>
                    <a:pt x="518" y="1724"/>
                    <a:pt x="510" y="1810"/>
                  </a:cubicBezTo>
                  <a:cubicBezTo>
                    <a:pt x="496" y="1965"/>
                    <a:pt x="486" y="2121"/>
                    <a:pt x="482" y="2276"/>
                  </a:cubicBezTo>
                  <a:cubicBezTo>
                    <a:pt x="474" y="2462"/>
                    <a:pt x="466" y="2647"/>
                    <a:pt x="482" y="2832"/>
                  </a:cubicBezTo>
                  <a:lnTo>
                    <a:pt x="482" y="2838"/>
                  </a:lnTo>
                  <a:cubicBezTo>
                    <a:pt x="483" y="2884"/>
                    <a:pt x="504" y="2927"/>
                    <a:pt x="540" y="2956"/>
                  </a:cubicBezTo>
                  <a:cubicBezTo>
                    <a:pt x="567" y="2976"/>
                    <a:pt x="600" y="2987"/>
                    <a:pt x="634" y="2987"/>
                  </a:cubicBezTo>
                  <a:cubicBezTo>
                    <a:pt x="640" y="2987"/>
                    <a:pt x="648" y="2987"/>
                    <a:pt x="654" y="2986"/>
                  </a:cubicBezTo>
                  <a:cubicBezTo>
                    <a:pt x="737" y="2973"/>
                    <a:pt x="794" y="2897"/>
                    <a:pt x="782" y="2815"/>
                  </a:cubicBezTo>
                  <a:cubicBezTo>
                    <a:pt x="778" y="2786"/>
                    <a:pt x="775" y="2758"/>
                    <a:pt x="771" y="2728"/>
                  </a:cubicBezTo>
                  <a:cubicBezTo>
                    <a:pt x="768" y="2637"/>
                    <a:pt x="767" y="2547"/>
                    <a:pt x="767" y="2457"/>
                  </a:cubicBezTo>
                  <a:cubicBezTo>
                    <a:pt x="767" y="2376"/>
                    <a:pt x="770" y="2295"/>
                    <a:pt x="773" y="2216"/>
                  </a:cubicBezTo>
                  <a:cubicBezTo>
                    <a:pt x="778" y="2112"/>
                    <a:pt x="782" y="2007"/>
                    <a:pt x="792" y="1903"/>
                  </a:cubicBezTo>
                  <a:cubicBezTo>
                    <a:pt x="803" y="1787"/>
                    <a:pt x="813" y="1670"/>
                    <a:pt x="827" y="1555"/>
                  </a:cubicBezTo>
                  <a:cubicBezTo>
                    <a:pt x="838" y="1474"/>
                    <a:pt x="849" y="1395"/>
                    <a:pt x="860" y="1314"/>
                  </a:cubicBezTo>
                  <a:cubicBezTo>
                    <a:pt x="866" y="1273"/>
                    <a:pt x="871" y="1230"/>
                    <a:pt x="879" y="1189"/>
                  </a:cubicBezTo>
                  <a:cubicBezTo>
                    <a:pt x="900" y="1072"/>
                    <a:pt x="922" y="955"/>
                    <a:pt x="944" y="838"/>
                  </a:cubicBezTo>
                  <a:cubicBezTo>
                    <a:pt x="969" y="730"/>
                    <a:pt x="996" y="621"/>
                    <a:pt x="1021" y="511"/>
                  </a:cubicBezTo>
                  <a:cubicBezTo>
                    <a:pt x="1047" y="407"/>
                    <a:pt x="1075" y="303"/>
                    <a:pt x="1096" y="195"/>
                  </a:cubicBezTo>
                  <a:cubicBezTo>
                    <a:pt x="1110" y="119"/>
                    <a:pt x="1078" y="43"/>
                    <a:pt x="1004" y="11"/>
                  </a:cubicBezTo>
                  <a:cubicBezTo>
                    <a:pt x="985" y="4"/>
                    <a:pt x="965" y="0"/>
                    <a:pt x="9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89" name="Google Shape;14089;p25"/>
            <p:cNvSpPr/>
            <p:nvPr/>
          </p:nvSpPr>
          <p:spPr>
            <a:xfrm>
              <a:off x="3324477" y="2348953"/>
              <a:ext cx="63618" cy="100255"/>
            </a:xfrm>
            <a:custGeom>
              <a:avLst/>
              <a:gdLst/>
              <a:ahLst/>
              <a:cxnLst/>
              <a:rect l="l" t="t" r="r" b="b"/>
              <a:pathLst>
                <a:path w="1891" h="2980" extrusionOk="0">
                  <a:moveTo>
                    <a:pt x="1234" y="306"/>
                  </a:moveTo>
                  <a:lnTo>
                    <a:pt x="1224" y="308"/>
                  </a:lnTo>
                  <a:lnTo>
                    <a:pt x="1219" y="310"/>
                  </a:lnTo>
                  <a:lnTo>
                    <a:pt x="1219" y="310"/>
                  </a:lnTo>
                  <a:lnTo>
                    <a:pt x="1234" y="306"/>
                  </a:lnTo>
                  <a:close/>
                  <a:moveTo>
                    <a:pt x="1219" y="310"/>
                  </a:moveTo>
                  <a:lnTo>
                    <a:pt x="1218" y="310"/>
                  </a:lnTo>
                  <a:lnTo>
                    <a:pt x="1218" y="310"/>
                  </a:lnTo>
                  <a:lnTo>
                    <a:pt x="1216" y="311"/>
                  </a:lnTo>
                  <a:lnTo>
                    <a:pt x="1216" y="311"/>
                  </a:lnTo>
                  <a:lnTo>
                    <a:pt x="1219" y="310"/>
                  </a:lnTo>
                  <a:close/>
                  <a:moveTo>
                    <a:pt x="1211" y="2062"/>
                  </a:moveTo>
                  <a:lnTo>
                    <a:pt x="1211" y="2062"/>
                  </a:lnTo>
                  <a:cubicBezTo>
                    <a:pt x="1210" y="2064"/>
                    <a:pt x="1209" y="2067"/>
                    <a:pt x="1208" y="2069"/>
                  </a:cubicBezTo>
                  <a:lnTo>
                    <a:pt x="1208" y="2069"/>
                  </a:lnTo>
                  <a:cubicBezTo>
                    <a:pt x="1209" y="2067"/>
                    <a:pt x="1210" y="2064"/>
                    <a:pt x="1211" y="2062"/>
                  </a:cubicBezTo>
                  <a:close/>
                  <a:moveTo>
                    <a:pt x="642" y="2656"/>
                  </a:moveTo>
                  <a:lnTo>
                    <a:pt x="648" y="2660"/>
                  </a:lnTo>
                  <a:cubicBezTo>
                    <a:pt x="649" y="2662"/>
                    <a:pt x="651" y="2663"/>
                    <a:pt x="652" y="2665"/>
                  </a:cubicBezTo>
                  <a:lnTo>
                    <a:pt x="652" y="2665"/>
                  </a:lnTo>
                  <a:cubicBezTo>
                    <a:pt x="650" y="2663"/>
                    <a:pt x="648" y="2662"/>
                    <a:pt x="646" y="2660"/>
                  </a:cubicBezTo>
                  <a:lnTo>
                    <a:pt x="645" y="2659"/>
                  </a:lnTo>
                  <a:cubicBezTo>
                    <a:pt x="644" y="2658"/>
                    <a:pt x="643" y="2657"/>
                    <a:pt x="642" y="2656"/>
                  </a:cubicBezTo>
                  <a:close/>
                  <a:moveTo>
                    <a:pt x="1259" y="0"/>
                  </a:moveTo>
                  <a:cubicBezTo>
                    <a:pt x="1209" y="0"/>
                    <a:pt x="1158" y="9"/>
                    <a:pt x="1110" y="25"/>
                  </a:cubicBezTo>
                  <a:cubicBezTo>
                    <a:pt x="920" y="94"/>
                    <a:pt x="779" y="271"/>
                    <a:pt x="683" y="444"/>
                  </a:cubicBezTo>
                  <a:cubicBezTo>
                    <a:pt x="619" y="558"/>
                    <a:pt x="564" y="677"/>
                    <a:pt x="510" y="795"/>
                  </a:cubicBezTo>
                  <a:cubicBezTo>
                    <a:pt x="478" y="871"/>
                    <a:pt x="515" y="959"/>
                    <a:pt x="592" y="990"/>
                  </a:cubicBezTo>
                  <a:cubicBezTo>
                    <a:pt x="611" y="998"/>
                    <a:pt x="630" y="1002"/>
                    <a:pt x="649" y="1002"/>
                  </a:cubicBezTo>
                  <a:cubicBezTo>
                    <a:pt x="708" y="1002"/>
                    <a:pt x="763" y="966"/>
                    <a:pt x="787" y="908"/>
                  </a:cubicBezTo>
                  <a:cubicBezTo>
                    <a:pt x="801" y="879"/>
                    <a:pt x="814" y="851"/>
                    <a:pt x="828" y="822"/>
                  </a:cubicBezTo>
                  <a:cubicBezTo>
                    <a:pt x="874" y="724"/>
                    <a:pt x="926" y="629"/>
                    <a:pt x="983" y="536"/>
                  </a:cubicBezTo>
                  <a:cubicBezTo>
                    <a:pt x="1009" y="498"/>
                    <a:pt x="1037" y="460"/>
                    <a:pt x="1067" y="423"/>
                  </a:cubicBezTo>
                  <a:cubicBezTo>
                    <a:pt x="1082" y="409"/>
                    <a:pt x="1096" y="395"/>
                    <a:pt x="1110" y="381"/>
                  </a:cubicBezTo>
                  <a:cubicBezTo>
                    <a:pt x="1129" y="365"/>
                    <a:pt x="1148" y="351"/>
                    <a:pt x="1169" y="336"/>
                  </a:cubicBezTo>
                  <a:cubicBezTo>
                    <a:pt x="1178" y="328"/>
                    <a:pt x="1188" y="324"/>
                    <a:pt x="1199" y="317"/>
                  </a:cubicBezTo>
                  <a:lnTo>
                    <a:pt x="1215" y="311"/>
                  </a:lnTo>
                  <a:lnTo>
                    <a:pt x="1218" y="310"/>
                  </a:lnTo>
                  <a:lnTo>
                    <a:pt x="1218" y="310"/>
                  </a:lnTo>
                  <a:lnTo>
                    <a:pt x="1223" y="308"/>
                  </a:lnTo>
                  <a:lnTo>
                    <a:pt x="1230" y="305"/>
                  </a:lnTo>
                  <a:lnTo>
                    <a:pt x="1230" y="305"/>
                  </a:lnTo>
                  <a:lnTo>
                    <a:pt x="1224" y="308"/>
                  </a:lnTo>
                  <a:cubicBezTo>
                    <a:pt x="1235" y="305"/>
                    <a:pt x="1246" y="303"/>
                    <a:pt x="1257" y="303"/>
                  </a:cubicBezTo>
                  <a:cubicBezTo>
                    <a:pt x="1262" y="303"/>
                    <a:pt x="1267" y="302"/>
                    <a:pt x="1271" y="302"/>
                  </a:cubicBezTo>
                  <a:cubicBezTo>
                    <a:pt x="1274" y="302"/>
                    <a:pt x="1275" y="303"/>
                    <a:pt x="1276" y="303"/>
                  </a:cubicBezTo>
                  <a:cubicBezTo>
                    <a:pt x="1281" y="303"/>
                    <a:pt x="1286" y="305"/>
                    <a:pt x="1291" y="305"/>
                  </a:cubicBezTo>
                  <a:lnTo>
                    <a:pt x="1287" y="305"/>
                  </a:lnTo>
                  <a:lnTo>
                    <a:pt x="1292" y="306"/>
                  </a:lnTo>
                  <a:lnTo>
                    <a:pt x="1297" y="308"/>
                  </a:lnTo>
                  <a:cubicBezTo>
                    <a:pt x="1308" y="314"/>
                    <a:pt x="1319" y="321"/>
                    <a:pt x="1329" y="327"/>
                  </a:cubicBezTo>
                  <a:cubicBezTo>
                    <a:pt x="1324" y="324"/>
                    <a:pt x="1317" y="321"/>
                    <a:pt x="1313" y="317"/>
                  </a:cubicBezTo>
                  <a:lnTo>
                    <a:pt x="1313" y="317"/>
                  </a:lnTo>
                  <a:cubicBezTo>
                    <a:pt x="1324" y="325"/>
                    <a:pt x="1338" y="336"/>
                    <a:pt x="1344" y="341"/>
                  </a:cubicBezTo>
                  <a:cubicBezTo>
                    <a:pt x="1352" y="347"/>
                    <a:pt x="1359" y="354"/>
                    <a:pt x="1367" y="362"/>
                  </a:cubicBezTo>
                  <a:cubicBezTo>
                    <a:pt x="1395" y="395"/>
                    <a:pt x="1422" y="431"/>
                    <a:pt x="1447" y="468"/>
                  </a:cubicBezTo>
                  <a:cubicBezTo>
                    <a:pt x="1463" y="493"/>
                    <a:pt x="1479" y="517"/>
                    <a:pt x="1493" y="544"/>
                  </a:cubicBezTo>
                  <a:cubicBezTo>
                    <a:pt x="1506" y="571"/>
                    <a:pt x="1520" y="602"/>
                    <a:pt x="1530" y="631"/>
                  </a:cubicBezTo>
                  <a:cubicBezTo>
                    <a:pt x="1539" y="658"/>
                    <a:pt x="1547" y="688"/>
                    <a:pt x="1555" y="718"/>
                  </a:cubicBezTo>
                  <a:cubicBezTo>
                    <a:pt x="1561" y="753"/>
                    <a:pt x="1566" y="788"/>
                    <a:pt x="1569" y="824"/>
                  </a:cubicBezTo>
                  <a:cubicBezTo>
                    <a:pt x="1571" y="871"/>
                    <a:pt x="1571" y="921"/>
                    <a:pt x="1569" y="968"/>
                  </a:cubicBezTo>
                  <a:cubicBezTo>
                    <a:pt x="1566" y="1012"/>
                    <a:pt x="1560" y="1055"/>
                    <a:pt x="1553" y="1098"/>
                  </a:cubicBezTo>
                  <a:cubicBezTo>
                    <a:pt x="1534" y="1196"/>
                    <a:pt x="1509" y="1294"/>
                    <a:pt x="1477" y="1391"/>
                  </a:cubicBezTo>
                  <a:cubicBezTo>
                    <a:pt x="1439" y="1503"/>
                    <a:pt x="1398" y="1614"/>
                    <a:pt x="1355" y="1723"/>
                  </a:cubicBezTo>
                  <a:cubicBezTo>
                    <a:pt x="1308" y="1845"/>
                    <a:pt x="1259" y="1964"/>
                    <a:pt x="1204" y="2079"/>
                  </a:cubicBezTo>
                  <a:cubicBezTo>
                    <a:pt x="1204" y="2076"/>
                    <a:pt x="1206" y="2073"/>
                    <a:pt x="1208" y="2069"/>
                  </a:cubicBezTo>
                  <a:lnTo>
                    <a:pt x="1208" y="2069"/>
                  </a:lnTo>
                  <a:cubicBezTo>
                    <a:pt x="1160" y="2166"/>
                    <a:pt x="1107" y="2260"/>
                    <a:pt x="1050" y="2352"/>
                  </a:cubicBezTo>
                  <a:lnTo>
                    <a:pt x="1053" y="2345"/>
                  </a:lnTo>
                  <a:lnTo>
                    <a:pt x="1053" y="2345"/>
                  </a:lnTo>
                  <a:lnTo>
                    <a:pt x="1047" y="2355"/>
                  </a:lnTo>
                  <a:lnTo>
                    <a:pt x="1042" y="2361"/>
                  </a:lnTo>
                  <a:lnTo>
                    <a:pt x="1045" y="2358"/>
                  </a:lnTo>
                  <a:lnTo>
                    <a:pt x="1045" y="2358"/>
                  </a:lnTo>
                  <a:cubicBezTo>
                    <a:pt x="1004" y="2421"/>
                    <a:pt x="961" y="2481"/>
                    <a:pt x="914" y="2538"/>
                  </a:cubicBezTo>
                  <a:cubicBezTo>
                    <a:pt x="896" y="2557"/>
                    <a:pt x="879" y="2575"/>
                    <a:pt x="862" y="2591"/>
                  </a:cubicBezTo>
                  <a:cubicBezTo>
                    <a:pt x="844" y="2605"/>
                    <a:pt x="828" y="2617"/>
                    <a:pt x="811" y="2630"/>
                  </a:cubicBezTo>
                  <a:cubicBezTo>
                    <a:pt x="801" y="2636"/>
                    <a:pt x="794" y="2641"/>
                    <a:pt x="784" y="2646"/>
                  </a:cubicBezTo>
                  <a:cubicBezTo>
                    <a:pt x="767" y="2654"/>
                    <a:pt x="751" y="2662"/>
                    <a:pt x="733" y="2668"/>
                  </a:cubicBezTo>
                  <a:cubicBezTo>
                    <a:pt x="725" y="2670"/>
                    <a:pt x="719" y="2673"/>
                    <a:pt x="711" y="2674"/>
                  </a:cubicBezTo>
                  <a:lnTo>
                    <a:pt x="691" y="2678"/>
                  </a:lnTo>
                  <a:lnTo>
                    <a:pt x="710" y="2678"/>
                  </a:lnTo>
                  <a:lnTo>
                    <a:pt x="695" y="2679"/>
                  </a:lnTo>
                  <a:lnTo>
                    <a:pt x="681" y="2679"/>
                  </a:lnTo>
                  <a:lnTo>
                    <a:pt x="668" y="2673"/>
                  </a:lnTo>
                  <a:lnTo>
                    <a:pt x="657" y="2667"/>
                  </a:lnTo>
                  <a:lnTo>
                    <a:pt x="642" y="2655"/>
                  </a:lnTo>
                  <a:lnTo>
                    <a:pt x="642" y="2655"/>
                  </a:lnTo>
                  <a:cubicBezTo>
                    <a:pt x="639" y="2653"/>
                    <a:pt x="637" y="2651"/>
                    <a:pt x="634" y="2648"/>
                  </a:cubicBezTo>
                  <a:lnTo>
                    <a:pt x="634" y="2648"/>
                  </a:lnTo>
                  <a:cubicBezTo>
                    <a:pt x="635" y="2649"/>
                    <a:pt x="636" y="2651"/>
                    <a:pt x="637" y="2652"/>
                  </a:cubicBezTo>
                  <a:cubicBezTo>
                    <a:pt x="635" y="2650"/>
                    <a:pt x="633" y="2647"/>
                    <a:pt x="631" y="2645"/>
                  </a:cubicBezTo>
                  <a:lnTo>
                    <a:pt x="631" y="2645"/>
                  </a:lnTo>
                  <a:cubicBezTo>
                    <a:pt x="632" y="2646"/>
                    <a:pt x="633" y="2647"/>
                    <a:pt x="634" y="2648"/>
                  </a:cubicBezTo>
                  <a:lnTo>
                    <a:pt x="634" y="2648"/>
                  </a:lnTo>
                  <a:cubicBezTo>
                    <a:pt x="633" y="2646"/>
                    <a:pt x="631" y="2643"/>
                    <a:pt x="629" y="2641"/>
                  </a:cubicBezTo>
                  <a:lnTo>
                    <a:pt x="629" y="2641"/>
                  </a:lnTo>
                  <a:cubicBezTo>
                    <a:pt x="630" y="2643"/>
                    <a:pt x="631" y="2644"/>
                    <a:pt x="631" y="2645"/>
                  </a:cubicBezTo>
                  <a:lnTo>
                    <a:pt x="631" y="2645"/>
                  </a:lnTo>
                  <a:cubicBezTo>
                    <a:pt x="629" y="2642"/>
                    <a:pt x="626" y="2639"/>
                    <a:pt x="624" y="2636"/>
                  </a:cubicBezTo>
                  <a:lnTo>
                    <a:pt x="624" y="2636"/>
                  </a:lnTo>
                  <a:cubicBezTo>
                    <a:pt x="626" y="2638"/>
                    <a:pt x="627" y="2640"/>
                    <a:pt x="629" y="2641"/>
                  </a:cubicBezTo>
                  <a:lnTo>
                    <a:pt x="629" y="2641"/>
                  </a:lnTo>
                  <a:cubicBezTo>
                    <a:pt x="626" y="2637"/>
                    <a:pt x="623" y="2633"/>
                    <a:pt x="620" y="2628"/>
                  </a:cubicBezTo>
                  <a:lnTo>
                    <a:pt x="620" y="2628"/>
                  </a:lnTo>
                  <a:cubicBezTo>
                    <a:pt x="609" y="2610"/>
                    <a:pt x="598" y="2593"/>
                    <a:pt x="588" y="2575"/>
                  </a:cubicBezTo>
                  <a:cubicBezTo>
                    <a:pt x="564" y="2526"/>
                    <a:pt x="542" y="2475"/>
                    <a:pt x="524" y="2423"/>
                  </a:cubicBezTo>
                  <a:lnTo>
                    <a:pt x="524" y="2423"/>
                  </a:lnTo>
                  <a:lnTo>
                    <a:pt x="529" y="2434"/>
                  </a:lnTo>
                  <a:cubicBezTo>
                    <a:pt x="512" y="2383"/>
                    <a:pt x="496" y="2329"/>
                    <a:pt x="483" y="2277"/>
                  </a:cubicBezTo>
                  <a:cubicBezTo>
                    <a:pt x="444" y="2089"/>
                    <a:pt x="410" y="1900"/>
                    <a:pt x="382" y="1709"/>
                  </a:cubicBezTo>
                  <a:cubicBezTo>
                    <a:pt x="357" y="1539"/>
                    <a:pt x="342" y="1369"/>
                    <a:pt x="328" y="1198"/>
                  </a:cubicBezTo>
                  <a:cubicBezTo>
                    <a:pt x="328" y="1199"/>
                    <a:pt x="328" y="1199"/>
                    <a:pt x="328" y="1201"/>
                  </a:cubicBezTo>
                  <a:cubicBezTo>
                    <a:pt x="322" y="1057"/>
                    <a:pt x="312" y="913"/>
                    <a:pt x="319" y="769"/>
                  </a:cubicBezTo>
                  <a:cubicBezTo>
                    <a:pt x="322" y="715"/>
                    <a:pt x="327" y="661"/>
                    <a:pt x="334" y="609"/>
                  </a:cubicBezTo>
                  <a:cubicBezTo>
                    <a:pt x="338" y="588"/>
                    <a:pt x="344" y="568"/>
                    <a:pt x="349" y="547"/>
                  </a:cubicBezTo>
                  <a:cubicBezTo>
                    <a:pt x="371" y="463"/>
                    <a:pt x="320" y="376"/>
                    <a:pt x="235" y="354"/>
                  </a:cubicBezTo>
                  <a:cubicBezTo>
                    <a:pt x="222" y="350"/>
                    <a:pt x="208" y="349"/>
                    <a:pt x="196" y="349"/>
                  </a:cubicBezTo>
                  <a:cubicBezTo>
                    <a:pt x="125" y="349"/>
                    <a:pt x="60" y="397"/>
                    <a:pt x="42" y="468"/>
                  </a:cubicBezTo>
                  <a:cubicBezTo>
                    <a:pt x="0" y="656"/>
                    <a:pt x="7" y="851"/>
                    <a:pt x="18" y="1041"/>
                  </a:cubicBezTo>
                  <a:cubicBezTo>
                    <a:pt x="27" y="1202"/>
                    <a:pt x="40" y="1362"/>
                    <a:pt x="62" y="1522"/>
                  </a:cubicBezTo>
                  <a:cubicBezTo>
                    <a:pt x="84" y="1685"/>
                    <a:pt x="108" y="1848"/>
                    <a:pt x="138" y="2011"/>
                  </a:cubicBezTo>
                  <a:cubicBezTo>
                    <a:pt x="154" y="2097"/>
                    <a:pt x="170" y="2184"/>
                    <a:pt x="187" y="2271"/>
                  </a:cubicBezTo>
                  <a:cubicBezTo>
                    <a:pt x="201" y="2337"/>
                    <a:pt x="214" y="2404"/>
                    <a:pt x="235" y="2470"/>
                  </a:cubicBezTo>
                  <a:cubicBezTo>
                    <a:pt x="260" y="2564"/>
                    <a:pt x="295" y="2655"/>
                    <a:pt x="341" y="2743"/>
                  </a:cubicBezTo>
                  <a:cubicBezTo>
                    <a:pt x="363" y="2787"/>
                    <a:pt x="393" y="2830"/>
                    <a:pt x="428" y="2868"/>
                  </a:cubicBezTo>
                  <a:cubicBezTo>
                    <a:pt x="458" y="2896"/>
                    <a:pt x="493" y="2921"/>
                    <a:pt x="529" y="2942"/>
                  </a:cubicBezTo>
                  <a:cubicBezTo>
                    <a:pt x="578" y="2967"/>
                    <a:pt x="634" y="2980"/>
                    <a:pt x="689" y="2980"/>
                  </a:cubicBezTo>
                  <a:cubicBezTo>
                    <a:pt x="719" y="2978"/>
                    <a:pt x="749" y="2975"/>
                    <a:pt x="778" y="2969"/>
                  </a:cubicBezTo>
                  <a:cubicBezTo>
                    <a:pt x="876" y="2944"/>
                    <a:pt x="968" y="2895"/>
                    <a:pt x="1045" y="2828"/>
                  </a:cubicBezTo>
                  <a:cubicBezTo>
                    <a:pt x="1118" y="2765"/>
                    <a:pt x="1180" y="2692"/>
                    <a:pt x="1232" y="2611"/>
                  </a:cubicBezTo>
                  <a:cubicBezTo>
                    <a:pt x="1351" y="2432"/>
                    <a:pt x="1454" y="2242"/>
                    <a:pt x="1536" y="2043"/>
                  </a:cubicBezTo>
                  <a:cubicBezTo>
                    <a:pt x="1577" y="1946"/>
                    <a:pt x="1612" y="1850"/>
                    <a:pt x="1648" y="1750"/>
                  </a:cubicBezTo>
                  <a:cubicBezTo>
                    <a:pt x="1769" y="1430"/>
                    <a:pt x="1891" y="1087"/>
                    <a:pt x="1846" y="742"/>
                  </a:cubicBezTo>
                  <a:cubicBezTo>
                    <a:pt x="1830" y="629"/>
                    <a:pt x="1799" y="520"/>
                    <a:pt x="1751" y="417"/>
                  </a:cubicBezTo>
                  <a:cubicBezTo>
                    <a:pt x="1707" y="328"/>
                    <a:pt x="1653" y="245"/>
                    <a:pt x="1590" y="169"/>
                  </a:cubicBezTo>
                  <a:cubicBezTo>
                    <a:pt x="1557" y="131"/>
                    <a:pt x="1517" y="96"/>
                    <a:pt x="1476" y="66"/>
                  </a:cubicBezTo>
                  <a:cubicBezTo>
                    <a:pt x="1441" y="40"/>
                    <a:pt x="1403" y="21"/>
                    <a:pt x="1362" y="12"/>
                  </a:cubicBezTo>
                  <a:cubicBezTo>
                    <a:pt x="1328" y="4"/>
                    <a:pt x="1294" y="0"/>
                    <a:pt x="1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0" name="Google Shape;14090;p25"/>
            <p:cNvSpPr/>
            <p:nvPr/>
          </p:nvSpPr>
          <p:spPr>
            <a:xfrm>
              <a:off x="2837753" y="1921476"/>
              <a:ext cx="1202955" cy="675878"/>
            </a:xfrm>
            <a:custGeom>
              <a:avLst/>
              <a:gdLst/>
              <a:ahLst/>
              <a:cxnLst/>
              <a:rect l="l" t="t" r="r" b="b"/>
              <a:pathLst>
                <a:path w="35757" h="20090" extrusionOk="0">
                  <a:moveTo>
                    <a:pt x="2119" y="19775"/>
                  </a:moveTo>
                  <a:cubicBezTo>
                    <a:pt x="2116" y="19775"/>
                    <a:pt x="2113" y="19775"/>
                    <a:pt x="2111" y="19775"/>
                  </a:cubicBezTo>
                  <a:lnTo>
                    <a:pt x="2111" y="19775"/>
                  </a:lnTo>
                  <a:cubicBezTo>
                    <a:pt x="2114" y="19775"/>
                    <a:pt x="2116" y="19775"/>
                    <a:pt x="2119" y="19775"/>
                  </a:cubicBezTo>
                  <a:close/>
                  <a:moveTo>
                    <a:pt x="35466" y="0"/>
                  </a:moveTo>
                  <a:cubicBezTo>
                    <a:pt x="35371" y="2"/>
                    <a:pt x="35276" y="11"/>
                    <a:pt x="35182" y="29"/>
                  </a:cubicBezTo>
                  <a:cubicBezTo>
                    <a:pt x="35068" y="49"/>
                    <a:pt x="34953" y="73"/>
                    <a:pt x="34839" y="97"/>
                  </a:cubicBezTo>
                  <a:cubicBezTo>
                    <a:pt x="34468" y="176"/>
                    <a:pt x="34096" y="252"/>
                    <a:pt x="33724" y="329"/>
                  </a:cubicBezTo>
                  <a:cubicBezTo>
                    <a:pt x="33550" y="366"/>
                    <a:pt x="33378" y="405"/>
                    <a:pt x="33205" y="445"/>
                  </a:cubicBezTo>
                  <a:cubicBezTo>
                    <a:pt x="33033" y="483"/>
                    <a:pt x="32860" y="523"/>
                    <a:pt x="32688" y="567"/>
                  </a:cubicBezTo>
                  <a:cubicBezTo>
                    <a:pt x="32316" y="663"/>
                    <a:pt x="31945" y="769"/>
                    <a:pt x="31575" y="874"/>
                  </a:cubicBezTo>
                  <a:cubicBezTo>
                    <a:pt x="31209" y="977"/>
                    <a:pt x="30842" y="1072"/>
                    <a:pt x="30475" y="1172"/>
                  </a:cubicBezTo>
                  <a:cubicBezTo>
                    <a:pt x="30288" y="1222"/>
                    <a:pt x="30099" y="1271"/>
                    <a:pt x="29913" y="1322"/>
                  </a:cubicBezTo>
                  <a:cubicBezTo>
                    <a:pt x="29734" y="1371"/>
                    <a:pt x="29556" y="1426"/>
                    <a:pt x="29378" y="1482"/>
                  </a:cubicBezTo>
                  <a:cubicBezTo>
                    <a:pt x="29208" y="1536"/>
                    <a:pt x="29039" y="1602"/>
                    <a:pt x="28876" y="1669"/>
                  </a:cubicBezTo>
                  <a:cubicBezTo>
                    <a:pt x="28713" y="1735"/>
                    <a:pt x="28553" y="1809"/>
                    <a:pt x="28398" y="1889"/>
                  </a:cubicBezTo>
                  <a:cubicBezTo>
                    <a:pt x="28062" y="2060"/>
                    <a:pt x="27727" y="2229"/>
                    <a:pt x="27397" y="2411"/>
                  </a:cubicBezTo>
                  <a:cubicBezTo>
                    <a:pt x="27085" y="2582"/>
                    <a:pt x="26780" y="2766"/>
                    <a:pt x="26463" y="2932"/>
                  </a:cubicBezTo>
                  <a:cubicBezTo>
                    <a:pt x="26262" y="3032"/>
                    <a:pt x="26060" y="3127"/>
                    <a:pt x="25855" y="3220"/>
                  </a:cubicBezTo>
                  <a:cubicBezTo>
                    <a:pt x="25684" y="3301"/>
                    <a:pt x="25517" y="3386"/>
                    <a:pt x="25350" y="3473"/>
                  </a:cubicBezTo>
                  <a:cubicBezTo>
                    <a:pt x="25198" y="3552"/>
                    <a:pt x="25048" y="3638"/>
                    <a:pt x="24901" y="3726"/>
                  </a:cubicBezTo>
                  <a:cubicBezTo>
                    <a:pt x="24743" y="3823"/>
                    <a:pt x="24587" y="3924"/>
                    <a:pt x="24432" y="4029"/>
                  </a:cubicBezTo>
                  <a:cubicBezTo>
                    <a:pt x="24288" y="4125"/>
                    <a:pt x="24143" y="4224"/>
                    <a:pt x="24000" y="4323"/>
                  </a:cubicBezTo>
                  <a:cubicBezTo>
                    <a:pt x="23699" y="4535"/>
                    <a:pt x="23399" y="4746"/>
                    <a:pt x="23111" y="4975"/>
                  </a:cubicBezTo>
                  <a:cubicBezTo>
                    <a:pt x="22982" y="5078"/>
                    <a:pt x="22864" y="5191"/>
                    <a:pt x="22745" y="5305"/>
                  </a:cubicBezTo>
                  <a:cubicBezTo>
                    <a:pt x="22613" y="5431"/>
                    <a:pt x="22477" y="5556"/>
                    <a:pt x="22341" y="5678"/>
                  </a:cubicBezTo>
                  <a:cubicBezTo>
                    <a:pt x="22131" y="5860"/>
                    <a:pt x="21914" y="6034"/>
                    <a:pt x="21702" y="6215"/>
                  </a:cubicBezTo>
                  <a:cubicBezTo>
                    <a:pt x="21596" y="6307"/>
                    <a:pt x="21491" y="6395"/>
                    <a:pt x="21385" y="6494"/>
                  </a:cubicBezTo>
                  <a:cubicBezTo>
                    <a:pt x="21281" y="6590"/>
                    <a:pt x="21173" y="6687"/>
                    <a:pt x="21073" y="6790"/>
                  </a:cubicBezTo>
                  <a:cubicBezTo>
                    <a:pt x="20875" y="6994"/>
                    <a:pt x="20681" y="7198"/>
                    <a:pt x="20503" y="7418"/>
                  </a:cubicBezTo>
                  <a:cubicBezTo>
                    <a:pt x="20331" y="7630"/>
                    <a:pt x="20158" y="7844"/>
                    <a:pt x="19979" y="8051"/>
                  </a:cubicBezTo>
                  <a:cubicBezTo>
                    <a:pt x="19837" y="8210"/>
                    <a:pt x="19691" y="8366"/>
                    <a:pt x="19536" y="8515"/>
                  </a:cubicBezTo>
                  <a:cubicBezTo>
                    <a:pt x="19372" y="8677"/>
                    <a:pt x="19204" y="8833"/>
                    <a:pt x="19031" y="8987"/>
                  </a:cubicBezTo>
                  <a:cubicBezTo>
                    <a:pt x="18889" y="9110"/>
                    <a:pt x="18745" y="9234"/>
                    <a:pt x="18601" y="9352"/>
                  </a:cubicBezTo>
                  <a:cubicBezTo>
                    <a:pt x="18457" y="9471"/>
                    <a:pt x="18311" y="9588"/>
                    <a:pt x="18168" y="9707"/>
                  </a:cubicBezTo>
                  <a:cubicBezTo>
                    <a:pt x="18023" y="9829"/>
                    <a:pt x="17877" y="9949"/>
                    <a:pt x="17732" y="10068"/>
                  </a:cubicBezTo>
                  <a:cubicBezTo>
                    <a:pt x="17589" y="10184"/>
                    <a:pt x="17440" y="10291"/>
                    <a:pt x="17290" y="10394"/>
                  </a:cubicBezTo>
                  <a:cubicBezTo>
                    <a:pt x="16899" y="10647"/>
                    <a:pt x="16495" y="10886"/>
                    <a:pt x="16144" y="11192"/>
                  </a:cubicBezTo>
                  <a:cubicBezTo>
                    <a:pt x="15976" y="11338"/>
                    <a:pt x="15832" y="11510"/>
                    <a:pt x="15677" y="11667"/>
                  </a:cubicBezTo>
                  <a:cubicBezTo>
                    <a:pt x="15595" y="11751"/>
                    <a:pt x="15512" y="11833"/>
                    <a:pt x="15428" y="11914"/>
                  </a:cubicBezTo>
                  <a:cubicBezTo>
                    <a:pt x="15348" y="11990"/>
                    <a:pt x="15265" y="12064"/>
                    <a:pt x="15183" y="12139"/>
                  </a:cubicBezTo>
                  <a:cubicBezTo>
                    <a:pt x="14955" y="12328"/>
                    <a:pt x="14721" y="12515"/>
                    <a:pt x="14483" y="12694"/>
                  </a:cubicBezTo>
                  <a:cubicBezTo>
                    <a:pt x="14336" y="12807"/>
                    <a:pt x="14184" y="12913"/>
                    <a:pt x="14032" y="13019"/>
                  </a:cubicBezTo>
                  <a:cubicBezTo>
                    <a:pt x="13883" y="13123"/>
                    <a:pt x="13735" y="13229"/>
                    <a:pt x="13586" y="13331"/>
                  </a:cubicBezTo>
                  <a:cubicBezTo>
                    <a:pt x="13438" y="13433"/>
                    <a:pt x="13291" y="13535"/>
                    <a:pt x="13144" y="13639"/>
                  </a:cubicBezTo>
                  <a:cubicBezTo>
                    <a:pt x="12995" y="13745"/>
                    <a:pt x="12843" y="13851"/>
                    <a:pt x="12699" y="13965"/>
                  </a:cubicBezTo>
                  <a:cubicBezTo>
                    <a:pt x="12394" y="14206"/>
                    <a:pt x="12098" y="14459"/>
                    <a:pt x="11803" y="14711"/>
                  </a:cubicBezTo>
                  <a:cubicBezTo>
                    <a:pt x="11534" y="14942"/>
                    <a:pt x="11252" y="15156"/>
                    <a:pt x="10961" y="15360"/>
                  </a:cubicBezTo>
                  <a:lnTo>
                    <a:pt x="10868" y="15423"/>
                  </a:lnTo>
                  <a:cubicBezTo>
                    <a:pt x="10850" y="15433"/>
                    <a:pt x="10834" y="15445"/>
                    <a:pt x="10819" y="15456"/>
                  </a:cubicBezTo>
                  <a:lnTo>
                    <a:pt x="10812" y="15461"/>
                  </a:lnTo>
                  <a:lnTo>
                    <a:pt x="10815" y="15458"/>
                  </a:lnTo>
                  <a:lnTo>
                    <a:pt x="10815" y="15458"/>
                  </a:lnTo>
                  <a:cubicBezTo>
                    <a:pt x="10542" y="15643"/>
                    <a:pt x="10255" y="15813"/>
                    <a:pt x="9975" y="15988"/>
                  </a:cubicBezTo>
                  <a:cubicBezTo>
                    <a:pt x="9676" y="16175"/>
                    <a:pt x="9383" y="16364"/>
                    <a:pt x="9085" y="16558"/>
                  </a:cubicBezTo>
                  <a:cubicBezTo>
                    <a:pt x="8789" y="16753"/>
                    <a:pt x="8487" y="16940"/>
                    <a:pt x="8191" y="17136"/>
                  </a:cubicBezTo>
                  <a:cubicBezTo>
                    <a:pt x="7915" y="17318"/>
                    <a:pt x="7651" y="17514"/>
                    <a:pt x="7380" y="17703"/>
                  </a:cubicBezTo>
                  <a:cubicBezTo>
                    <a:pt x="7216" y="17814"/>
                    <a:pt x="7053" y="17926"/>
                    <a:pt x="6880" y="18026"/>
                  </a:cubicBezTo>
                  <a:cubicBezTo>
                    <a:pt x="6787" y="18079"/>
                    <a:pt x="6692" y="18135"/>
                    <a:pt x="6597" y="18187"/>
                  </a:cubicBezTo>
                  <a:cubicBezTo>
                    <a:pt x="6518" y="18231"/>
                    <a:pt x="6437" y="18273"/>
                    <a:pt x="6356" y="18312"/>
                  </a:cubicBezTo>
                  <a:cubicBezTo>
                    <a:pt x="6360" y="18311"/>
                    <a:pt x="6365" y="18309"/>
                    <a:pt x="6370" y="18306"/>
                  </a:cubicBezTo>
                  <a:lnTo>
                    <a:pt x="6370" y="18306"/>
                  </a:lnTo>
                  <a:cubicBezTo>
                    <a:pt x="5913" y="18533"/>
                    <a:pt x="5453" y="18745"/>
                    <a:pt x="4989" y="18952"/>
                  </a:cubicBezTo>
                  <a:cubicBezTo>
                    <a:pt x="4761" y="19055"/>
                    <a:pt x="4528" y="19146"/>
                    <a:pt x="4298" y="19245"/>
                  </a:cubicBezTo>
                  <a:cubicBezTo>
                    <a:pt x="4077" y="19336"/>
                    <a:pt x="3857" y="19427"/>
                    <a:pt x="3633" y="19511"/>
                  </a:cubicBezTo>
                  <a:lnTo>
                    <a:pt x="3482" y="19561"/>
                  </a:lnTo>
                  <a:cubicBezTo>
                    <a:pt x="3440" y="19575"/>
                    <a:pt x="3396" y="19586"/>
                    <a:pt x="3352" y="19598"/>
                  </a:cubicBezTo>
                  <a:cubicBezTo>
                    <a:pt x="3276" y="19618"/>
                    <a:pt x="3198" y="19634"/>
                    <a:pt x="3121" y="19651"/>
                  </a:cubicBezTo>
                  <a:lnTo>
                    <a:pt x="3125" y="19650"/>
                  </a:lnTo>
                  <a:lnTo>
                    <a:pt x="3125" y="19650"/>
                  </a:lnTo>
                  <a:cubicBezTo>
                    <a:pt x="2953" y="19678"/>
                    <a:pt x="2780" y="19708"/>
                    <a:pt x="2605" y="19729"/>
                  </a:cubicBezTo>
                  <a:cubicBezTo>
                    <a:pt x="2437" y="19746"/>
                    <a:pt x="2267" y="19764"/>
                    <a:pt x="2098" y="19778"/>
                  </a:cubicBezTo>
                  <a:cubicBezTo>
                    <a:pt x="2102" y="19777"/>
                    <a:pt x="2106" y="19776"/>
                    <a:pt x="2111" y="19775"/>
                  </a:cubicBezTo>
                  <a:lnTo>
                    <a:pt x="2111" y="19775"/>
                  </a:lnTo>
                  <a:cubicBezTo>
                    <a:pt x="2015" y="19781"/>
                    <a:pt x="1921" y="19784"/>
                    <a:pt x="1826" y="19786"/>
                  </a:cubicBezTo>
                  <a:cubicBezTo>
                    <a:pt x="1797" y="19786"/>
                    <a:pt x="1769" y="19787"/>
                    <a:pt x="1741" y="19787"/>
                  </a:cubicBezTo>
                  <a:cubicBezTo>
                    <a:pt x="1673" y="19787"/>
                    <a:pt x="1604" y="19785"/>
                    <a:pt x="1536" y="19784"/>
                  </a:cubicBezTo>
                  <a:lnTo>
                    <a:pt x="1536" y="19784"/>
                  </a:lnTo>
                  <a:lnTo>
                    <a:pt x="1555" y="19786"/>
                  </a:lnTo>
                  <a:cubicBezTo>
                    <a:pt x="1481" y="19781"/>
                    <a:pt x="1406" y="19780"/>
                    <a:pt x="1332" y="19772"/>
                  </a:cubicBezTo>
                  <a:cubicBezTo>
                    <a:pt x="1254" y="19764"/>
                    <a:pt x="1175" y="19756"/>
                    <a:pt x="1096" y="19745"/>
                  </a:cubicBezTo>
                  <a:cubicBezTo>
                    <a:pt x="954" y="19726"/>
                    <a:pt x="813" y="19704"/>
                    <a:pt x="672" y="19678"/>
                  </a:cubicBezTo>
                  <a:lnTo>
                    <a:pt x="672" y="19678"/>
                  </a:lnTo>
                  <a:lnTo>
                    <a:pt x="692" y="19681"/>
                  </a:lnTo>
                  <a:cubicBezTo>
                    <a:pt x="532" y="19650"/>
                    <a:pt x="374" y="19615"/>
                    <a:pt x="217" y="19574"/>
                  </a:cubicBezTo>
                  <a:cubicBezTo>
                    <a:pt x="204" y="19570"/>
                    <a:pt x="191" y="19569"/>
                    <a:pt x="178" y="19569"/>
                  </a:cubicBezTo>
                  <a:cubicBezTo>
                    <a:pt x="106" y="19569"/>
                    <a:pt x="41" y="19617"/>
                    <a:pt x="21" y="19689"/>
                  </a:cubicBezTo>
                  <a:cubicBezTo>
                    <a:pt x="1" y="19772"/>
                    <a:pt x="51" y="19865"/>
                    <a:pt x="137" y="19886"/>
                  </a:cubicBezTo>
                  <a:cubicBezTo>
                    <a:pt x="252" y="19911"/>
                    <a:pt x="368" y="19936"/>
                    <a:pt x="485" y="19958"/>
                  </a:cubicBezTo>
                  <a:lnTo>
                    <a:pt x="464" y="19954"/>
                  </a:lnTo>
                  <a:lnTo>
                    <a:pt x="464" y="19954"/>
                  </a:lnTo>
                  <a:cubicBezTo>
                    <a:pt x="792" y="20019"/>
                    <a:pt x="1124" y="20061"/>
                    <a:pt x="1458" y="20082"/>
                  </a:cubicBezTo>
                  <a:cubicBezTo>
                    <a:pt x="1555" y="20087"/>
                    <a:pt x="1652" y="20088"/>
                    <a:pt x="1748" y="20090"/>
                  </a:cubicBezTo>
                  <a:cubicBezTo>
                    <a:pt x="1992" y="20090"/>
                    <a:pt x="2236" y="20076"/>
                    <a:pt x="2478" y="20049"/>
                  </a:cubicBezTo>
                  <a:cubicBezTo>
                    <a:pt x="2812" y="20012"/>
                    <a:pt x="3146" y="19968"/>
                    <a:pt x="3467" y="19876"/>
                  </a:cubicBezTo>
                  <a:cubicBezTo>
                    <a:pt x="3782" y="19789"/>
                    <a:pt x="4083" y="19653"/>
                    <a:pt x="4384" y="19526"/>
                  </a:cubicBezTo>
                  <a:cubicBezTo>
                    <a:pt x="4731" y="19379"/>
                    <a:pt x="5079" y="19237"/>
                    <a:pt x="5422" y="19080"/>
                  </a:cubicBezTo>
                  <a:cubicBezTo>
                    <a:pt x="5778" y="18918"/>
                    <a:pt x="6135" y="18752"/>
                    <a:pt x="6486" y="18580"/>
                  </a:cubicBezTo>
                  <a:cubicBezTo>
                    <a:pt x="6812" y="18418"/>
                    <a:pt x="7126" y="18236"/>
                    <a:pt x="7425" y="18034"/>
                  </a:cubicBezTo>
                  <a:cubicBezTo>
                    <a:pt x="7730" y="17831"/>
                    <a:pt x="8028" y="17614"/>
                    <a:pt x="8329" y="17405"/>
                  </a:cubicBezTo>
                  <a:cubicBezTo>
                    <a:pt x="8683" y="17168"/>
                    <a:pt x="9044" y="16940"/>
                    <a:pt x="9400" y="16709"/>
                  </a:cubicBezTo>
                  <a:cubicBezTo>
                    <a:pt x="9723" y="16498"/>
                    <a:pt x="10049" y="16291"/>
                    <a:pt x="10379" y="16090"/>
                  </a:cubicBezTo>
                  <a:cubicBezTo>
                    <a:pt x="10524" y="15999"/>
                    <a:pt x="10670" y="15912"/>
                    <a:pt x="10812" y="15819"/>
                  </a:cubicBezTo>
                  <a:cubicBezTo>
                    <a:pt x="10882" y="15773"/>
                    <a:pt x="10953" y="15727"/>
                    <a:pt x="11021" y="15681"/>
                  </a:cubicBezTo>
                  <a:lnTo>
                    <a:pt x="11029" y="15676"/>
                  </a:lnTo>
                  <a:cubicBezTo>
                    <a:pt x="11037" y="15672"/>
                    <a:pt x="11043" y="15667"/>
                    <a:pt x="11050" y="15662"/>
                  </a:cubicBezTo>
                  <a:cubicBezTo>
                    <a:pt x="11132" y="15607"/>
                    <a:pt x="11214" y="15550"/>
                    <a:pt x="11297" y="15493"/>
                  </a:cubicBezTo>
                  <a:cubicBezTo>
                    <a:pt x="11596" y="15284"/>
                    <a:pt x="11875" y="15046"/>
                    <a:pt x="12153" y="14811"/>
                  </a:cubicBezTo>
                  <a:cubicBezTo>
                    <a:pt x="12436" y="14570"/>
                    <a:pt x="12721" y="14328"/>
                    <a:pt x="13019" y="14109"/>
                  </a:cubicBezTo>
                  <a:cubicBezTo>
                    <a:pt x="13317" y="13889"/>
                    <a:pt x="13617" y="13679"/>
                    <a:pt x="13920" y="13465"/>
                  </a:cubicBezTo>
                  <a:cubicBezTo>
                    <a:pt x="14224" y="13253"/>
                    <a:pt x="14529" y="13046"/>
                    <a:pt x="14822" y="12818"/>
                  </a:cubicBezTo>
                  <a:cubicBezTo>
                    <a:pt x="14963" y="12708"/>
                    <a:pt x="15107" y="12598"/>
                    <a:pt x="15246" y="12484"/>
                  </a:cubicBezTo>
                  <a:cubicBezTo>
                    <a:pt x="15392" y="12363"/>
                    <a:pt x="15534" y="12238"/>
                    <a:pt x="15671" y="12110"/>
                  </a:cubicBezTo>
                  <a:cubicBezTo>
                    <a:pt x="15799" y="11990"/>
                    <a:pt x="15922" y="11865"/>
                    <a:pt x="16044" y="11738"/>
                  </a:cubicBezTo>
                  <a:cubicBezTo>
                    <a:pt x="16161" y="11616"/>
                    <a:pt x="16278" y="11497"/>
                    <a:pt x="16402" y="11385"/>
                  </a:cubicBezTo>
                  <a:cubicBezTo>
                    <a:pt x="16536" y="11273"/>
                    <a:pt x="16676" y="11168"/>
                    <a:pt x="16818" y="11067"/>
                  </a:cubicBezTo>
                  <a:cubicBezTo>
                    <a:pt x="16986" y="10954"/>
                    <a:pt x="17160" y="10848"/>
                    <a:pt x="17328" y="10739"/>
                  </a:cubicBezTo>
                  <a:cubicBezTo>
                    <a:pt x="17496" y="10630"/>
                    <a:pt x="17662" y="10518"/>
                    <a:pt x="17822" y="10394"/>
                  </a:cubicBezTo>
                  <a:cubicBezTo>
                    <a:pt x="18102" y="10179"/>
                    <a:pt x="18371" y="9949"/>
                    <a:pt x="18642" y="9723"/>
                  </a:cubicBezTo>
                  <a:cubicBezTo>
                    <a:pt x="18917" y="9490"/>
                    <a:pt x="19194" y="9259"/>
                    <a:pt x="19459" y="9015"/>
                  </a:cubicBezTo>
                  <a:cubicBezTo>
                    <a:pt x="19721" y="8770"/>
                    <a:pt x="19987" y="8523"/>
                    <a:pt x="20222" y="8249"/>
                  </a:cubicBezTo>
                  <a:cubicBezTo>
                    <a:pt x="20343" y="8105"/>
                    <a:pt x="20462" y="7959"/>
                    <a:pt x="20579" y="7811"/>
                  </a:cubicBezTo>
                  <a:cubicBezTo>
                    <a:pt x="20692" y="7670"/>
                    <a:pt x="20804" y="7529"/>
                    <a:pt x="20921" y="7391"/>
                  </a:cubicBezTo>
                  <a:cubicBezTo>
                    <a:pt x="21035" y="7266"/>
                    <a:pt x="21151" y="7143"/>
                    <a:pt x="21270" y="7019"/>
                  </a:cubicBezTo>
                  <a:cubicBezTo>
                    <a:pt x="21377" y="6907"/>
                    <a:pt x="21493" y="6802"/>
                    <a:pt x="21608" y="6696"/>
                  </a:cubicBezTo>
                  <a:cubicBezTo>
                    <a:pt x="21743" y="6577"/>
                    <a:pt x="21877" y="6456"/>
                    <a:pt x="22014" y="6345"/>
                  </a:cubicBezTo>
                  <a:cubicBezTo>
                    <a:pt x="22151" y="6234"/>
                    <a:pt x="22287" y="6123"/>
                    <a:pt x="22422" y="6009"/>
                  </a:cubicBezTo>
                  <a:cubicBezTo>
                    <a:pt x="22569" y="5884"/>
                    <a:pt x="22713" y="5757"/>
                    <a:pt x="22856" y="5626"/>
                  </a:cubicBezTo>
                  <a:cubicBezTo>
                    <a:pt x="22968" y="5520"/>
                    <a:pt x="23077" y="5412"/>
                    <a:pt x="23191" y="5309"/>
                  </a:cubicBezTo>
                  <a:cubicBezTo>
                    <a:pt x="23300" y="5216"/>
                    <a:pt x="23410" y="5124"/>
                    <a:pt x="23524" y="5039"/>
                  </a:cubicBezTo>
                  <a:cubicBezTo>
                    <a:pt x="23650" y="4942"/>
                    <a:pt x="23777" y="4849"/>
                    <a:pt x="23907" y="4757"/>
                  </a:cubicBezTo>
                  <a:cubicBezTo>
                    <a:pt x="24160" y="4573"/>
                    <a:pt x="24418" y="4393"/>
                    <a:pt x="24676" y="4216"/>
                  </a:cubicBezTo>
                  <a:lnTo>
                    <a:pt x="24676" y="4216"/>
                  </a:lnTo>
                  <a:lnTo>
                    <a:pt x="24675" y="4217"/>
                  </a:lnTo>
                  <a:lnTo>
                    <a:pt x="24675" y="4217"/>
                  </a:lnTo>
                  <a:lnTo>
                    <a:pt x="24679" y="4214"/>
                  </a:lnTo>
                  <a:lnTo>
                    <a:pt x="24690" y="4206"/>
                  </a:lnTo>
                  <a:lnTo>
                    <a:pt x="24687" y="4209"/>
                  </a:lnTo>
                  <a:cubicBezTo>
                    <a:pt x="24855" y="4098"/>
                    <a:pt x="25024" y="3992"/>
                    <a:pt x="25198" y="3891"/>
                  </a:cubicBezTo>
                  <a:cubicBezTo>
                    <a:pt x="25368" y="3793"/>
                    <a:pt x="25544" y="3704"/>
                    <a:pt x="25718" y="3614"/>
                  </a:cubicBezTo>
                  <a:cubicBezTo>
                    <a:pt x="25841" y="3556"/>
                    <a:pt x="25965" y="3497"/>
                    <a:pt x="26088" y="3440"/>
                  </a:cubicBezTo>
                  <a:cubicBezTo>
                    <a:pt x="26205" y="3388"/>
                    <a:pt x="26322" y="3335"/>
                    <a:pt x="26436" y="3279"/>
                  </a:cubicBezTo>
                  <a:cubicBezTo>
                    <a:pt x="26563" y="3217"/>
                    <a:pt x="26690" y="3155"/>
                    <a:pt x="26812" y="3085"/>
                  </a:cubicBezTo>
                  <a:cubicBezTo>
                    <a:pt x="26926" y="3022"/>
                    <a:pt x="27039" y="2957"/>
                    <a:pt x="27152" y="2891"/>
                  </a:cubicBezTo>
                  <a:cubicBezTo>
                    <a:pt x="27617" y="2620"/>
                    <a:pt x="28094" y="2368"/>
                    <a:pt x="28573" y="2121"/>
                  </a:cubicBezTo>
                  <a:lnTo>
                    <a:pt x="28573" y="2121"/>
                  </a:lnTo>
                  <a:lnTo>
                    <a:pt x="28569" y="2125"/>
                  </a:lnTo>
                  <a:cubicBezTo>
                    <a:pt x="28706" y="2058"/>
                    <a:pt x="28846" y="1993"/>
                    <a:pt x="28987" y="1935"/>
                  </a:cubicBezTo>
                  <a:cubicBezTo>
                    <a:pt x="29124" y="1879"/>
                    <a:pt x="29262" y="1830"/>
                    <a:pt x="29400" y="1779"/>
                  </a:cubicBezTo>
                  <a:cubicBezTo>
                    <a:pt x="29487" y="1751"/>
                    <a:pt x="29579" y="1722"/>
                    <a:pt x="29666" y="1696"/>
                  </a:cubicBezTo>
                  <a:cubicBezTo>
                    <a:pt x="29753" y="1669"/>
                    <a:pt x="29843" y="1645"/>
                    <a:pt x="29930" y="1620"/>
                  </a:cubicBezTo>
                  <a:cubicBezTo>
                    <a:pt x="30099" y="1572"/>
                    <a:pt x="30270" y="1529"/>
                    <a:pt x="30440" y="1483"/>
                  </a:cubicBezTo>
                  <a:cubicBezTo>
                    <a:pt x="30767" y="1398"/>
                    <a:pt x="31097" y="1309"/>
                    <a:pt x="31424" y="1219"/>
                  </a:cubicBezTo>
                  <a:cubicBezTo>
                    <a:pt x="31762" y="1126"/>
                    <a:pt x="32096" y="1023"/>
                    <a:pt x="32431" y="931"/>
                  </a:cubicBezTo>
                  <a:cubicBezTo>
                    <a:pt x="32608" y="882"/>
                    <a:pt x="32786" y="836"/>
                    <a:pt x="32963" y="793"/>
                  </a:cubicBezTo>
                  <a:cubicBezTo>
                    <a:pt x="33123" y="755"/>
                    <a:pt x="33284" y="722"/>
                    <a:pt x="33444" y="687"/>
                  </a:cubicBezTo>
                  <a:lnTo>
                    <a:pt x="33444" y="687"/>
                  </a:lnTo>
                  <a:lnTo>
                    <a:pt x="33427" y="690"/>
                  </a:lnTo>
                  <a:cubicBezTo>
                    <a:pt x="33736" y="625"/>
                    <a:pt x="34046" y="562"/>
                    <a:pt x="34356" y="500"/>
                  </a:cubicBezTo>
                  <a:cubicBezTo>
                    <a:pt x="34521" y="469"/>
                    <a:pt x="34685" y="437"/>
                    <a:pt x="34850" y="404"/>
                  </a:cubicBezTo>
                  <a:cubicBezTo>
                    <a:pt x="35029" y="367"/>
                    <a:pt x="35208" y="328"/>
                    <a:pt x="35390" y="312"/>
                  </a:cubicBezTo>
                  <a:lnTo>
                    <a:pt x="35451" y="312"/>
                  </a:lnTo>
                  <a:lnTo>
                    <a:pt x="35496" y="317"/>
                  </a:lnTo>
                  <a:cubicBezTo>
                    <a:pt x="35512" y="321"/>
                    <a:pt x="35527" y="325"/>
                    <a:pt x="35543" y="331"/>
                  </a:cubicBezTo>
                  <a:cubicBezTo>
                    <a:pt x="35557" y="335"/>
                    <a:pt x="35570" y="337"/>
                    <a:pt x="35584" y="337"/>
                  </a:cubicBezTo>
                  <a:cubicBezTo>
                    <a:pt x="35653" y="337"/>
                    <a:pt x="35718" y="286"/>
                    <a:pt x="35736" y="217"/>
                  </a:cubicBezTo>
                  <a:cubicBezTo>
                    <a:pt x="35757" y="136"/>
                    <a:pt x="35708" y="43"/>
                    <a:pt x="35624" y="25"/>
                  </a:cubicBezTo>
                  <a:cubicBezTo>
                    <a:pt x="35572" y="11"/>
                    <a:pt x="35518" y="3"/>
                    <a:pt x="35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1" name="Google Shape;14091;p25"/>
            <p:cNvSpPr/>
            <p:nvPr/>
          </p:nvSpPr>
          <p:spPr>
            <a:xfrm>
              <a:off x="2741364" y="1917977"/>
              <a:ext cx="1062094" cy="479103"/>
            </a:xfrm>
            <a:custGeom>
              <a:avLst/>
              <a:gdLst/>
              <a:ahLst/>
              <a:cxnLst/>
              <a:rect l="l" t="t" r="r" b="b"/>
              <a:pathLst>
                <a:path w="31570" h="14241" extrusionOk="0">
                  <a:moveTo>
                    <a:pt x="808" y="13556"/>
                  </a:moveTo>
                  <a:cubicBezTo>
                    <a:pt x="805" y="13559"/>
                    <a:pt x="803" y="13562"/>
                    <a:pt x="801" y="13564"/>
                  </a:cubicBezTo>
                  <a:lnTo>
                    <a:pt x="801" y="13564"/>
                  </a:lnTo>
                  <a:cubicBezTo>
                    <a:pt x="803" y="13562"/>
                    <a:pt x="805" y="13559"/>
                    <a:pt x="808" y="13556"/>
                  </a:cubicBezTo>
                  <a:close/>
                  <a:moveTo>
                    <a:pt x="801" y="13564"/>
                  </a:moveTo>
                  <a:cubicBezTo>
                    <a:pt x="799" y="13566"/>
                    <a:pt x="797" y="13568"/>
                    <a:pt x="796" y="13570"/>
                  </a:cubicBezTo>
                  <a:lnTo>
                    <a:pt x="796" y="13570"/>
                  </a:lnTo>
                  <a:cubicBezTo>
                    <a:pt x="798" y="13568"/>
                    <a:pt x="799" y="13566"/>
                    <a:pt x="801" y="13564"/>
                  </a:cubicBezTo>
                  <a:close/>
                  <a:moveTo>
                    <a:pt x="19551" y="0"/>
                  </a:moveTo>
                  <a:cubicBezTo>
                    <a:pt x="19415" y="0"/>
                    <a:pt x="19278" y="3"/>
                    <a:pt x="19142" y="8"/>
                  </a:cubicBezTo>
                  <a:cubicBezTo>
                    <a:pt x="18811" y="22"/>
                    <a:pt x="18480" y="55"/>
                    <a:pt x="18154" y="107"/>
                  </a:cubicBezTo>
                  <a:cubicBezTo>
                    <a:pt x="17837" y="155"/>
                    <a:pt x="17522" y="210"/>
                    <a:pt x="17209" y="277"/>
                  </a:cubicBezTo>
                  <a:cubicBezTo>
                    <a:pt x="16902" y="340"/>
                    <a:pt x="16592" y="397"/>
                    <a:pt x="16285" y="471"/>
                  </a:cubicBezTo>
                  <a:cubicBezTo>
                    <a:pt x="15977" y="549"/>
                    <a:pt x="15677" y="646"/>
                    <a:pt x="15382" y="761"/>
                  </a:cubicBezTo>
                  <a:cubicBezTo>
                    <a:pt x="15229" y="821"/>
                    <a:pt x="15075" y="883"/>
                    <a:pt x="14926" y="954"/>
                  </a:cubicBezTo>
                  <a:cubicBezTo>
                    <a:pt x="14784" y="1022"/>
                    <a:pt x="14648" y="1100"/>
                    <a:pt x="14516" y="1185"/>
                  </a:cubicBezTo>
                  <a:cubicBezTo>
                    <a:pt x="14241" y="1363"/>
                    <a:pt x="13978" y="1560"/>
                    <a:pt x="13709" y="1746"/>
                  </a:cubicBezTo>
                  <a:cubicBezTo>
                    <a:pt x="13576" y="1836"/>
                    <a:pt x="13441" y="1928"/>
                    <a:pt x="13299" y="2007"/>
                  </a:cubicBezTo>
                  <a:cubicBezTo>
                    <a:pt x="13155" y="2088"/>
                    <a:pt x="13008" y="2165"/>
                    <a:pt x="12861" y="2243"/>
                  </a:cubicBezTo>
                  <a:cubicBezTo>
                    <a:pt x="12587" y="2388"/>
                    <a:pt x="12314" y="2532"/>
                    <a:pt x="12037" y="2676"/>
                  </a:cubicBezTo>
                  <a:cubicBezTo>
                    <a:pt x="11759" y="2822"/>
                    <a:pt x="11483" y="2971"/>
                    <a:pt x="11213" y="3131"/>
                  </a:cubicBezTo>
                  <a:cubicBezTo>
                    <a:pt x="10951" y="3286"/>
                    <a:pt x="10700" y="3458"/>
                    <a:pt x="10461" y="3648"/>
                  </a:cubicBezTo>
                  <a:cubicBezTo>
                    <a:pt x="10201" y="3849"/>
                    <a:pt x="9948" y="4060"/>
                    <a:pt x="9696" y="4274"/>
                  </a:cubicBezTo>
                  <a:cubicBezTo>
                    <a:pt x="9576" y="4377"/>
                    <a:pt x="9456" y="4481"/>
                    <a:pt x="9332" y="4581"/>
                  </a:cubicBezTo>
                  <a:cubicBezTo>
                    <a:pt x="9205" y="4684"/>
                    <a:pt x="9079" y="4785"/>
                    <a:pt x="8951" y="4888"/>
                  </a:cubicBezTo>
                  <a:cubicBezTo>
                    <a:pt x="8694" y="5091"/>
                    <a:pt x="8441" y="5298"/>
                    <a:pt x="8192" y="5512"/>
                  </a:cubicBezTo>
                  <a:cubicBezTo>
                    <a:pt x="7939" y="5730"/>
                    <a:pt x="7694" y="5955"/>
                    <a:pt x="7445" y="6178"/>
                  </a:cubicBezTo>
                  <a:cubicBezTo>
                    <a:pt x="7247" y="6351"/>
                    <a:pt x="7045" y="6518"/>
                    <a:pt x="6844" y="6688"/>
                  </a:cubicBezTo>
                  <a:cubicBezTo>
                    <a:pt x="6650" y="6852"/>
                    <a:pt x="6465" y="7028"/>
                    <a:pt x="6285" y="7207"/>
                  </a:cubicBezTo>
                  <a:cubicBezTo>
                    <a:pt x="6051" y="7440"/>
                    <a:pt x="5819" y="7677"/>
                    <a:pt x="5582" y="7907"/>
                  </a:cubicBezTo>
                  <a:cubicBezTo>
                    <a:pt x="5338" y="8144"/>
                    <a:pt x="5099" y="8382"/>
                    <a:pt x="4857" y="8619"/>
                  </a:cubicBezTo>
                  <a:cubicBezTo>
                    <a:pt x="4619" y="8853"/>
                    <a:pt x="4384" y="9088"/>
                    <a:pt x="4153" y="9327"/>
                  </a:cubicBezTo>
                  <a:cubicBezTo>
                    <a:pt x="3929" y="9559"/>
                    <a:pt x="3711" y="9797"/>
                    <a:pt x="3478" y="10020"/>
                  </a:cubicBezTo>
                  <a:cubicBezTo>
                    <a:pt x="3239" y="10250"/>
                    <a:pt x="2997" y="10474"/>
                    <a:pt x="2766" y="10712"/>
                  </a:cubicBezTo>
                  <a:cubicBezTo>
                    <a:pt x="2539" y="10943"/>
                    <a:pt x="2324" y="11185"/>
                    <a:pt x="2122" y="11438"/>
                  </a:cubicBezTo>
                  <a:cubicBezTo>
                    <a:pt x="2015" y="11570"/>
                    <a:pt x="1911" y="11703"/>
                    <a:pt x="1811" y="11837"/>
                  </a:cubicBezTo>
                  <a:cubicBezTo>
                    <a:pt x="1713" y="11970"/>
                    <a:pt x="1615" y="12105"/>
                    <a:pt x="1515" y="12236"/>
                  </a:cubicBezTo>
                  <a:cubicBezTo>
                    <a:pt x="1419" y="12364"/>
                    <a:pt x="1324" y="12494"/>
                    <a:pt x="1222" y="12619"/>
                  </a:cubicBezTo>
                  <a:cubicBezTo>
                    <a:pt x="1112" y="12754"/>
                    <a:pt x="999" y="12888"/>
                    <a:pt x="887" y="13023"/>
                  </a:cubicBezTo>
                  <a:cubicBezTo>
                    <a:pt x="741" y="13188"/>
                    <a:pt x="594" y="13352"/>
                    <a:pt x="448" y="13517"/>
                  </a:cubicBezTo>
                  <a:cubicBezTo>
                    <a:pt x="372" y="13602"/>
                    <a:pt x="296" y="13689"/>
                    <a:pt x="224" y="13778"/>
                  </a:cubicBezTo>
                  <a:cubicBezTo>
                    <a:pt x="163" y="13852"/>
                    <a:pt x="100" y="13927"/>
                    <a:pt x="48" y="14008"/>
                  </a:cubicBezTo>
                  <a:cubicBezTo>
                    <a:pt x="0" y="14079"/>
                    <a:pt x="35" y="14182"/>
                    <a:pt x="106" y="14223"/>
                  </a:cubicBezTo>
                  <a:cubicBezTo>
                    <a:pt x="129" y="14234"/>
                    <a:pt x="154" y="14240"/>
                    <a:pt x="179" y="14240"/>
                  </a:cubicBezTo>
                  <a:cubicBezTo>
                    <a:pt x="236" y="14240"/>
                    <a:pt x="288" y="14210"/>
                    <a:pt x="317" y="14161"/>
                  </a:cubicBezTo>
                  <a:lnTo>
                    <a:pt x="333" y="14136"/>
                  </a:lnTo>
                  <a:cubicBezTo>
                    <a:pt x="404" y="14039"/>
                    <a:pt x="477" y="13943"/>
                    <a:pt x="553" y="13851"/>
                  </a:cubicBezTo>
                  <a:cubicBezTo>
                    <a:pt x="633" y="13756"/>
                    <a:pt x="714" y="13662"/>
                    <a:pt x="796" y="13570"/>
                  </a:cubicBezTo>
                  <a:lnTo>
                    <a:pt x="796" y="13570"/>
                  </a:lnTo>
                  <a:cubicBezTo>
                    <a:pt x="795" y="13570"/>
                    <a:pt x="795" y="13570"/>
                    <a:pt x="795" y="13571"/>
                  </a:cubicBezTo>
                  <a:cubicBezTo>
                    <a:pt x="844" y="13514"/>
                    <a:pt x="895" y="13457"/>
                    <a:pt x="944" y="13400"/>
                  </a:cubicBezTo>
                  <a:lnTo>
                    <a:pt x="944" y="13400"/>
                  </a:lnTo>
                  <a:lnTo>
                    <a:pt x="942" y="13403"/>
                  </a:lnTo>
                  <a:lnTo>
                    <a:pt x="942" y="13403"/>
                  </a:lnTo>
                  <a:lnTo>
                    <a:pt x="947" y="13398"/>
                  </a:lnTo>
                  <a:lnTo>
                    <a:pt x="950" y="13392"/>
                  </a:lnTo>
                  <a:cubicBezTo>
                    <a:pt x="1121" y="13200"/>
                    <a:pt x="1286" y="13002"/>
                    <a:pt x="1446" y="12803"/>
                  </a:cubicBezTo>
                  <a:cubicBezTo>
                    <a:pt x="1583" y="12632"/>
                    <a:pt x="1713" y="12455"/>
                    <a:pt x="1846" y="12276"/>
                  </a:cubicBezTo>
                  <a:cubicBezTo>
                    <a:pt x="1979" y="12098"/>
                    <a:pt x="2109" y="11916"/>
                    <a:pt x="2250" y="11742"/>
                  </a:cubicBezTo>
                  <a:cubicBezTo>
                    <a:pt x="2334" y="11638"/>
                    <a:pt x="2418" y="11533"/>
                    <a:pt x="2503" y="11429"/>
                  </a:cubicBezTo>
                  <a:cubicBezTo>
                    <a:pt x="2568" y="11351"/>
                    <a:pt x="2636" y="11277"/>
                    <a:pt x="2701" y="11199"/>
                  </a:cubicBezTo>
                  <a:cubicBezTo>
                    <a:pt x="2938" y="10944"/>
                    <a:pt x="3184" y="10696"/>
                    <a:pt x="3439" y="10458"/>
                  </a:cubicBezTo>
                  <a:cubicBezTo>
                    <a:pt x="3575" y="10332"/>
                    <a:pt x="3709" y="10204"/>
                    <a:pt x="3841" y="10074"/>
                  </a:cubicBezTo>
                  <a:cubicBezTo>
                    <a:pt x="3956" y="9961"/>
                    <a:pt x="4065" y="9843"/>
                    <a:pt x="4176" y="9727"/>
                  </a:cubicBezTo>
                  <a:cubicBezTo>
                    <a:pt x="4404" y="9490"/>
                    <a:pt x="4634" y="9249"/>
                    <a:pt x="4868" y="9018"/>
                  </a:cubicBezTo>
                  <a:cubicBezTo>
                    <a:pt x="5115" y="8769"/>
                    <a:pt x="5363" y="8526"/>
                    <a:pt x="5614" y="8282"/>
                  </a:cubicBezTo>
                  <a:cubicBezTo>
                    <a:pt x="5845" y="8059"/>
                    <a:pt x="6077" y="7837"/>
                    <a:pt x="6304" y="7609"/>
                  </a:cubicBezTo>
                  <a:cubicBezTo>
                    <a:pt x="6426" y="7487"/>
                    <a:pt x="6548" y="7365"/>
                    <a:pt x="6673" y="7245"/>
                  </a:cubicBezTo>
                  <a:cubicBezTo>
                    <a:pt x="6783" y="7138"/>
                    <a:pt x="6898" y="7037"/>
                    <a:pt x="7015" y="6934"/>
                  </a:cubicBezTo>
                  <a:lnTo>
                    <a:pt x="7015" y="6934"/>
                  </a:lnTo>
                  <a:lnTo>
                    <a:pt x="7015" y="6935"/>
                  </a:lnTo>
                  <a:lnTo>
                    <a:pt x="7015" y="6935"/>
                  </a:lnTo>
                  <a:lnTo>
                    <a:pt x="7016" y="6933"/>
                  </a:lnTo>
                  <a:lnTo>
                    <a:pt x="7016" y="6933"/>
                  </a:lnTo>
                  <a:cubicBezTo>
                    <a:pt x="7016" y="6934"/>
                    <a:pt x="7015" y="6934"/>
                    <a:pt x="7015" y="6934"/>
                  </a:cubicBezTo>
                  <a:lnTo>
                    <a:pt x="7015" y="6934"/>
                  </a:lnTo>
                  <a:lnTo>
                    <a:pt x="7016" y="6932"/>
                  </a:lnTo>
                  <a:lnTo>
                    <a:pt x="7028" y="6923"/>
                  </a:lnTo>
                  <a:lnTo>
                    <a:pt x="7028" y="6923"/>
                  </a:lnTo>
                  <a:cubicBezTo>
                    <a:pt x="7025" y="6925"/>
                    <a:pt x="7022" y="6928"/>
                    <a:pt x="7019" y="6930"/>
                  </a:cubicBezTo>
                  <a:lnTo>
                    <a:pt x="7029" y="6922"/>
                  </a:lnTo>
                  <a:lnTo>
                    <a:pt x="7029" y="6922"/>
                  </a:lnTo>
                  <a:lnTo>
                    <a:pt x="7028" y="6923"/>
                  </a:lnTo>
                  <a:lnTo>
                    <a:pt x="7028" y="6923"/>
                  </a:lnTo>
                  <a:cubicBezTo>
                    <a:pt x="7237" y="6746"/>
                    <a:pt x="7451" y="6571"/>
                    <a:pt x="7656" y="6387"/>
                  </a:cubicBezTo>
                  <a:cubicBezTo>
                    <a:pt x="7858" y="6205"/>
                    <a:pt x="8061" y="6023"/>
                    <a:pt x="8264" y="5841"/>
                  </a:cubicBezTo>
                  <a:cubicBezTo>
                    <a:pt x="8491" y="5648"/>
                    <a:pt x="8718" y="5456"/>
                    <a:pt x="8952" y="5269"/>
                  </a:cubicBezTo>
                  <a:cubicBezTo>
                    <a:pt x="9186" y="5081"/>
                    <a:pt x="9424" y="4899"/>
                    <a:pt x="9655" y="4706"/>
                  </a:cubicBezTo>
                  <a:cubicBezTo>
                    <a:pt x="9763" y="4617"/>
                    <a:pt x="9867" y="4524"/>
                    <a:pt x="9976" y="4434"/>
                  </a:cubicBezTo>
                  <a:cubicBezTo>
                    <a:pt x="10095" y="4334"/>
                    <a:pt x="10214" y="4234"/>
                    <a:pt x="10336" y="4136"/>
                  </a:cubicBezTo>
                  <a:cubicBezTo>
                    <a:pt x="10554" y="3959"/>
                    <a:pt x="10777" y="3786"/>
                    <a:pt x="11007" y="3622"/>
                  </a:cubicBezTo>
                  <a:cubicBezTo>
                    <a:pt x="11057" y="3590"/>
                    <a:pt x="11105" y="3555"/>
                    <a:pt x="11156" y="3523"/>
                  </a:cubicBezTo>
                  <a:cubicBezTo>
                    <a:pt x="11293" y="3436"/>
                    <a:pt x="11431" y="3351"/>
                    <a:pt x="11572" y="3270"/>
                  </a:cubicBezTo>
                  <a:cubicBezTo>
                    <a:pt x="11724" y="3185"/>
                    <a:pt x="11876" y="3101"/>
                    <a:pt x="12029" y="3018"/>
                  </a:cubicBezTo>
                  <a:cubicBezTo>
                    <a:pt x="12310" y="2870"/>
                    <a:pt x="12593" y="2727"/>
                    <a:pt x="12875" y="2580"/>
                  </a:cubicBezTo>
                  <a:cubicBezTo>
                    <a:pt x="13168" y="2428"/>
                    <a:pt x="13465" y="2279"/>
                    <a:pt x="13737" y="2097"/>
                  </a:cubicBezTo>
                  <a:cubicBezTo>
                    <a:pt x="14008" y="1913"/>
                    <a:pt x="14274" y="1722"/>
                    <a:pt x="14545" y="1537"/>
                  </a:cubicBezTo>
                  <a:cubicBezTo>
                    <a:pt x="14686" y="1443"/>
                    <a:pt x="14828" y="1355"/>
                    <a:pt x="14975" y="1274"/>
                  </a:cubicBezTo>
                  <a:cubicBezTo>
                    <a:pt x="15104" y="1212"/>
                    <a:pt x="15233" y="1154"/>
                    <a:pt x="15365" y="1100"/>
                  </a:cubicBezTo>
                  <a:cubicBezTo>
                    <a:pt x="15479" y="1052"/>
                    <a:pt x="15594" y="1010"/>
                    <a:pt x="15710" y="965"/>
                  </a:cubicBezTo>
                  <a:cubicBezTo>
                    <a:pt x="15863" y="911"/>
                    <a:pt x="16015" y="861"/>
                    <a:pt x="16172" y="820"/>
                  </a:cubicBezTo>
                  <a:cubicBezTo>
                    <a:pt x="16340" y="775"/>
                    <a:pt x="16506" y="737"/>
                    <a:pt x="16675" y="701"/>
                  </a:cubicBezTo>
                  <a:cubicBezTo>
                    <a:pt x="17046" y="625"/>
                    <a:pt x="17416" y="547"/>
                    <a:pt x="17788" y="482"/>
                  </a:cubicBezTo>
                  <a:cubicBezTo>
                    <a:pt x="17981" y="448"/>
                    <a:pt x="18173" y="418"/>
                    <a:pt x="18366" y="391"/>
                  </a:cubicBezTo>
                  <a:cubicBezTo>
                    <a:pt x="18559" y="362"/>
                    <a:pt x="18754" y="343"/>
                    <a:pt x="18947" y="327"/>
                  </a:cubicBezTo>
                  <a:cubicBezTo>
                    <a:pt x="19148" y="317"/>
                    <a:pt x="19348" y="311"/>
                    <a:pt x="19548" y="311"/>
                  </a:cubicBezTo>
                  <a:cubicBezTo>
                    <a:pt x="19734" y="311"/>
                    <a:pt x="19919" y="316"/>
                    <a:pt x="20104" y="326"/>
                  </a:cubicBezTo>
                  <a:lnTo>
                    <a:pt x="20084" y="326"/>
                  </a:lnTo>
                  <a:cubicBezTo>
                    <a:pt x="20318" y="345"/>
                    <a:pt x="20552" y="373"/>
                    <a:pt x="20783" y="414"/>
                  </a:cubicBezTo>
                  <a:cubicBezTo>
                    <a:pt x="21014" y="456"/>
                    <a:pt x="21246" y="490"/>
                    <a:pt x="21477" y="533"/>
                  </a:cubicBezTo>
                  <a:lnTo>
                    <a:pt x="21462" y="530"/>
                  </a:lnTo>
                  <a:lnTo>
                    <a:pt x="21575" y="552"/>
                  </a:lnTo>
                  <a:lnTo>
                    <a:pt x="21575" y="552"/>
                  </a:lnTo>
                  <a:lnTo>
                    <a:pt x="21554" y="547"/>
                  </a:lnTo>
                  <a:lnTo>
                    <a:pt x="21554" y="547"/>
                  </a:lnTo>
                  <a:cubicBezTo>
                    <a:pt x="21907" y="615"/>
                    <a:pt x="22256" y="706"/>
                    <a:pt x="22604" y="794"/>
                  </a:cubicBezTo>
                  <a:cubicBezTo>
                    <a:pt x="22775" y="837"/>
                    <a:pt x="22946" y="881"/>
                    <a:pt x="23115" y="926"/>
                  </a:cubicBezTo>
                  <a:cubicBezTo>
                    <a:pt x="23284" y="970"/>
                    <a:pt x="23454" y="1021"/>
                    <a:pt x="23620" y="1075"/>
                  </a:cubicBezTo>
                  <a:cubicBezTo>
                    <a:pt x="23748" y="1119"/>
                    <a:pt x="23876" y="1165"/>
                    <a:pt x="24003" y="1214"/>
                  </a:cubicBezTo>
                  <a:cubicBezTo>
                    <a:pt x="24111" y="1255"/>
                    <a:pt x="24215" y="1302"/>
                    <a:pt x="24320" y="1352"/>
                  </a:cubicBezTo>
                  <a:cubicBezTo>
                    <a:pt x="24568" y="1480"/>
                    <a:pt x="24807" y="1624"/>
                    <a:pt x="25051" y="1758"/>
                  </a:cubicBezTo>
                  <a:cubicBezTo>
                    <a:pt x="25296" y="1893"/>
                    <a:pt x="25547" y="2012"/>
                    <a:pt x="25793" y="2143"/>
                  </a:cubicBezTo>
                  <a:cubicBezTo>
                    <a:pt x="26040" y="2273"/>
                    <a:pt x="26284" y="2411"/>
                    <a:pt x="26528" y="2547"/>
                  </a:cubicBezTo>
                  <a:cubicBezTo>
                    <a:pt x="26650" y="2613"/>
                    <a:pt x="26773" y="2676"/>
                    <a:pt x="26894" y="2745"/>
                  </a:cubicBezTo>
                  <a:cubicBezTo>
                    <a:pt x="27001" y="2808"/>
                    <a:pt x="27107" y="2874"/>
                    <a:pt x="27212" y="2942"/>
                  </a:cubicBezTo>
                  <a:cubicBezTo>
                    <a:pt x="27357" y="3042"/>
                    <a:pt x="27500" y="3143"/>
                    <a:pt x="27646" y="3240"/>
                  </a:cubicBezTo>
                  <a:lnTo>
                    <a:pt x="27644" y="3240"/>
                  </a:lnTo>
                  <a:cubicBezTo>
                    <a:pt x="27890" y="3404"/>
                    <a:pt x="28147" y="3546"/>
                    <a:pt x="28395" y="3706"/>
                  </a:cubicBezTo>
                  <a:lnTo>
                    <a:pt x="28395" y="3706"/>
                  </a:lnTo>
                  <a:cubicBezTo>
                    <a:pt x="28659" y="3887"/>
                    <a:pt x="28910" y="4084"/>
                    <a:pt x="29172" y="4264"/>
                  </a:cubicBezTo>
                  <a:cubicBezTo>
                    <a:pt x="29314" y="4361"/>
                    <a:pt x="29457" y="4459"/>
                    <a:pt x="29596" y="4562"/>
                  </a:cubicBezTo>
                  <a:cubicBezTo>
                    <a:pt x="29713" y="4646"/>
                    <a:pt x="29832" y="4733"/>
                    <a:pt x="29946" y="4825"/>
                  </a:cubicBezTo>
                  <a:cubicBezTo>
                    <a:pt x="30042" y="4913"/>
                    <a:pt x="30134" y="5007"/>
                    <a:pt x="30223" y="5102"/>
                  </a:cubicBezTo>
                  <a:cubicBezTo>
                    <a:pt x="30310" y="5197"/>
                    <a:pt x="30398" y="5293"/>
                    <a:pt x="30495" y="5379"/>
                  </a:cubicBezTo>
                  <a:cubicBezTo>
                    <a:pt x="30675" y="5542"/>
                    <a:pt x="30862" y="5695"/>
                    <a:pt x="31046" y="5854"/>
                  </a:cubicBezTo>
                  <a:lnTo>
                    <a:pt x="31044" y="5852"/>
                  </a:lnTo>
                  <a:lnTo>
                    <a:pt x="31044" y="5852"/>
                  </a:lnTo>
                  <a:cubicBezTo>
                    <a:pt x="31076" y="5880"/>
                    <a:pt x="31108" y="5909"/>
                    <a:pt x="31139" y="5939"/>
                  </a:cubicBezTo>
                  <a:cubicBezTo>
                    <a:pt x="31196" y="5988"/>
                    <a:pt x="31258" y="6029"/>
                    <a:pt x="31326" y="6061"/>
                  </a:cubicBezTo>
                  <a:cubicBezTo>
                    <a:pt x="31345" y="6070"/>
                    <a:pt x="31366" y="6074"/>
                    <a:pt x="31387" y="6074"/>
                  </a:cubicBezTo>
                  <a:cubicBezTo>
                    <a:pt x="31451" y="6074"/>
                    <a:pt x="31516" y="6032"/>
                    <a:pt x="31540" y="5972"/>
                  </a:cubicBezTo>
                  <a:cubicBezTo>
                    <a:pt x="31570" y="5896"/>
                    <a:pt x="31541" y="5809"/>
                    <a:pt x="31470" y="5768"/>
                  </a:cubicBezTo>
                  <a:lnTo>
                    <a:pt x="31438" y="5751"/>
                  </a:lnTo>
                  <a:cubicBezTo>
                    <a:pt x="31411" y="5730"/>
                    <a:pt x="31385" y="5710"/>
                    <a:pt x="31359" y="5687"/>
                  </a:cubicBezTo>
                  <a:lnTo>
                    <a:pt x="31359" y="5687"/>
                  </a:lnTo>
                  <a:lnTo>
                    <a:pt x="31366" y="5694"/>
                  </a:lnTo>
                  <a:cubicBezTo>
                    <a:pt x="31272" y="5611"/>
                    <a:pt x="31177" y="5535"/>
                    <a:pt x="31082" y="5456"/>
                  </a:cubicBezTo>
                  <a:cubicBezTo>
                    <a:pt x="30984" y="5375"/>
                    <a:pt x="30888" y="5292"/>
                    <a:pt x="30793" y="5209"/>
                  </a:cubicBezTo>
                  <a:cubicBezTo>
                    <a:pt x="30672" y="5102"/>
                    <a:pt x="30561" y="4989"/>
                    <a:pt x="30452" y="4872"/>
                  </a:cubicBezTo>
                  <a:cubicBezTo>
                    <a:pt x="30348" y="4758"/>
                    <a:pt x="30239" y="4650"/>
                    <a:pt x="30121" y="4552"/>
                  </a:cubicBezTo>
                  <a:cubicBezTo>
                    <a:pt x="30001" y="4454"/>
                    <a:pt x="29874" y="4367"/>
                    <a:pt x="29749" y="4275"/>
                  </a:cubicBezTo>
                  <a:cubicBezTo>
                    <a:pt x="29626" y="4184"/>
                    <a:pt x="29496" y="4095"/>
                    <a:pt x="29368" y="4008"/>
                  </a:cubicBezTo>
                  <a:cubicBezTo>
                    <a:pt x="29113" y="3830"/>
                    <a:pt x="28866" y="3636"/>
                    <a:pt x="28614" y="3462"/>
                  </a:cubicBezTo>
                  <a:cubicBezTo>
                    <a:pt x="28361" y="3288"/>
                    <a:pt x="28090" y="3142"/>
                    <a:pt x="27832" y="2971"/>
                  </a:cubicBezTo>
                  <a:lnTo>
                    <a:pt x="27832" y="2971"/>
                  </a:lnTo>
                  <a:lnTo>
                    <a:pt x="27839" y="2974"/>
                  </a:lnTo>
                  <a:cubicBezTo>
                    <a:pt x="27601" y="2813"/>
                    <a:pt x="27370" y="2642"/>
                    <a:pt x="27122" y="2499"/>
                  </a:cubicBezTo>
                  <a:cubicBezTo>
                    <a:pt x="26984" y="2422"/>
                    <a:pt x="26843" y="2347"/>
                    <a:pt x="26705" y="2271"/>
                  </a:cubicBezTo>
                  <a:cubicBezTo>
                    <a:pt x="26579" y="2203"/>
                    <a:pt x="26455" y="2132"/>
                    <a:pt x="26329" y="2062"/>
                  </a:cubicBezTo>
                  <a:cubicBezTo>
                    <a:pt x="26056" y="1912"/>
                    <a:pt x="25778" y="1768"/>
                    <a:pt x="25502" y="1629"/>
                  </a:cubicBezTo>
                  <a:cubicBezTo>
                    <a:pt x="25227" y="1489"/>
                    <a:pt x="24959" y="1337"/>
                    <a:pt x="24690" y="1184"/>
                  </a:cubicBezTo>
                  <a:cubicBezTo>
                    <a:pt x="24415" y="1025"/>
                    <a:pt x="24117" y="907"/>
                    <a:pt x="23816" y="804"/>
                  </a:cubicBezTo>
                  <a:cubicBezTo>
                    <a:pt x="23520" y="704"/>
                    <a:pt x="23220" y="623"/>
                    <a:pt x="22916" y="546"/>
                  </a:cubicBezTo>
                  <a:cubicBezTo>
                    <a:pt x="22599" y="463"/>
                    <a:pt x="22282" y="383"/>
                    <a:pt x="21963" y="310"/>
                  </a:cubicBezTo>
                  <a:cubicBezTo>
                    <a:pt x="21811" y="275"/>
                    <a:pt x="21657" y="242"/>
                    <a:pt x="21507" y="217"/>
                  </a:cubicBezTo>
                  <a:cubicBezTo>
                    <a:pt x="21355" y="191"/>
                    <a:pt x="21203" y="167"/>
                    <a:pt x="21051" y="141"/>
                  </a:cubicBezTo>
                  <a:cubicBezTo>
                    <a:pt x="20736" y="85"/>
                    <a:pt x="20421" y="28"/>
                    <a:pt x="20101" y="14"/>
                  </a:cubicBezTo>
                  <a:cubicBezTo>
                    <a:pt x="19918" y="5"/>
                    <a:pt x="19735" y="0"/>
                    <a:pt x="19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2" name="Google Shape;14092;p25"/>
            <p:cNvSpPr/>
            <p:nvPr/>
          </p:nvSpPr>
          <p:spPr>
            <a:xfrm>
              <a:off x="3409966" y="1952495"/>
              <a:ext cx="151324" cy="16889"/>
            </a:xfrm>
            <a:custGeom>
              <a:avLst/>
              <a:gdLst/>
              <a:ahLst/>
              <a:cxnLst/>
              <a:rect l="l" t="t" r="r" b="b"/>
              <a:pathLst>
                <a:path w="4498" h="502" extrusionOk="0">
                  <a:moveTo>
                    <a:pt x="1830" y="120"/>
                  </a:moveTo>
                  <a:lnTo>
                    <a:pt x="1809" y="121"/>
                  </a:lnTo>
                  <a:lnTo>
                    <a:pt x="1814" y="121"/>
                  </a:lnTo>
                  <a:lnTo>
                    <a:pt x="1814" y="121"/>
                  </a:lnTo>
                  <a:lnTo>
                    <a:pt x="1830" y="120"/>
                  </a:lnTo>
                  <a:close/>
                  <a:moveTo>
                    <a:pt x="4349" y="1"/>
                  </a:moveTo>
                  <a:cubicBezTo>
                    <a:pt x="4346" y="1"/>
                    <a:pt x="4342" y="1"/>
                    <a:pt x="4339" y="1"/>
                  </a:cubicBezTo>
                  <a:cubicBezTo>
                    <a:pt x="4195" y="11"/>
                    <a:pt x="4049" y="22"/>
                    <a:pt x="3904" y="34"/>
                  </a:cubicBezTo>
                  <a:lnTo>
                    <a:pt x="3888" y="34"/>
                  </a:lnTo>
                  <a:cubicBezTo>
                    <a:pt x="3719" y="47"/>
                    <a:pt x="3549" y="56"/>
                    <a:pt x="3378" y="61"/>
                  </a:cubicBezTo>
                  <a:cubicBezTo>
                    <a:pt x="3215" y="66"/>
                    <a:pt x="3054" y="66"/>
                    <a:pt x="2891" y="68"/>
                  </a:cubicBezTo>
                  <a:cubicBezTo>
                    <a:pt x="2565" y="72"/>
                    <a:pt x="2238" y="85"/>
                    <a:pt x="1914" y="112"/>
                  </a:cubicBezTo>
                  <a:lnTo>
                    <a:pt x="1922" y="112"/>
                  </a:lnTo>
                  <a:lnTo>
                    <a:pt x="1895" y="113"/>
                  </a:lnTo>
                  <a:lnTo>
                    <a:pt x="1862" y="117"/>
                  </a:lnTo>
                  <a:lnTo>
                    <a:pt x="1870" y="117"/>
                  </a:lnTo>
                  <a:lnTo>
                    <a:pt x="1852" y="118"/>
                  </a:lnTo>
                  <a:lnTo>
                    <a:pt x="1857" y="118"/>
                  </a:lnTo>
                  <a:lnTo>
                    <a:pt x="1814" y="121"/>
                  </a:lnTo>
                  <a:lnTo>
                    <a:pt x="1814" y="121"/>
                  </a:lnTo>
                  <a:lnTo>
                    <a:pt x="1751" y="126"/>
                  </a:lnTo>
                  <a:lnTo>
                    <a:pt x="1751" y="126"/>
                  </a:lnTo>
                  <a:lnTo>
                    <a:pt x="1771" y="124"/>
                  </a:lnTo>
                  <a:lnTo>
                    <a:pt x="1738" y="128"/>
                  </a:lnTo>
                  <a:cubicBezTo>
                    <a:pt x="1724" y="128"/>
                    <a:pt x="1710" y="129"/>
                    <a:pt x="1697" y="131"/>
                  </a:cubicBezTo>
                  <a:lnTo>
                    <a:pt x="1716" y="129"/>
                  </a:lnTo>
                  <a:lnTo>
                    <a:pt x="1716" y="129"/>
                  </a:lnTo>
                  <a:lnTo>
                    <a:pt x="1664" y="134"/>
                  </a:lnTo>
                  <a:lnTo>
                    <a:pt x="1664" y="134"/>
                  </a:lnTo>
                  <a:lnTo>
                    <a:pt x="1684" y="131"/>
                  </a:lnTo>
                  <a:lnTo>
                    <a:pt x="1684" y="131"/>
                  </a:lnTo>
                  <a:lnTo>
                    <a:pt x="1650" y="134"/>
                  </a:lnTo>
                  <a:lnTo>
                    <a:pt x="1654" y="134"/>
                  </a:lnTo>
                  <a:cubicBezTo>
                    <a:pt x="1420" y="153"/>
                    <a:pt x="1186" y="175"/>
                    <a:pt x="951" y="183"/>
                  </a:cubicBezTo>
                  <a:cubicBezTo>
                    <a:pt x="800" y="188"/>
                    <a:pt x="650" y="191"/>
                    <a:pt x="499" y="191"/>
                  </a:cubicBezTo>
                  <a:cubicBezTo>
                    <a:pt x="412" y="191"/>
                    <a:pt x="325" y="190"/>
                    <a:pt x="238" y="188"/>
                  </a:cubicBezTo>
                  <a:lnTo>
                    <a:pt x="238" y="188"/>
                  </a:lnTo>
                  <a:lnTo>
                    <a:pt x="257" y="189"/>
                  </a:lnTo>
                  <a:cubicBezTo>
                    <a:pt x="236" y="189"/>
                    <a:pt x="215" y="186"/>
                    <a:pt x="196" y="185"/>
                  </a:cubicBezTo>
                  <a:lnTo>
                    <a:pt x="201" y="185"/>
                  </a:lnTo>
                  <a:cubicBezTo>
                    <a:pt x="192" y="183"/>
                    <a:pt x="183" y="182"/>
                    <a:pt x="174" y="182"/>
                  </a:cubicBezTo>
                  <a:cubicBezTo>
                    <a:pt x="103" y="182"/>
                    <a:pt x="39" y="230"/>
                    <a:pt x="21" y="300"/>
                  </a:cubicBezTo>
                  <a:cubicBezTo>
                    <a:pt x="0" y="379"/>
                    <a:pt x="49" y="476"/>
                    <a:pt x="135" y="492"/>
                  </a:cubicBezTo>
                  <a:cubicBezTo>
                    <a:pt x="172" y="498"/>
                    <a:pt x="211" y="502"/>
                    <a:pt x="249" y="502"/>
                  </a:cubicBezTo>
                  <a:cubicBezTo>
                    <a:pt x="257" y="502"/>
                    <a:pt x="265" y="502"/>
                    <a:pt x="272" y="501"/>
                  </a:cubicBezTo>
                  <a:lnTo>
                    <a:pt x="402" y="501"/>
                  </a:lnTo>
                  <a:cubicBezTo>
                    <a:pt x="489" y="501"/>
                    <a:pt x="576" y="500"/>
                    <a:pt x="663" y="498"/>
                  </a:cubicBezTo>
                  <a:cubicBezTo>
                    <a:pt x="844" y="493"/>
                    <a:pt x="1024" y="485"/>
                    <a:pt x="1203" y="471"/>
                  </a:cubicBezTo>
                  <a:lnTo>
                    <a:pt x="1240" y="468"/>
                  </a:lnTo>
                  <a:lnTo>
                    <a:pt x="1240" y="468"/>
                  </a:lnTo>
                  <a:lnTo>
                    <a:pt x="1219" y="470"/>
                  </a:lnTo>
                  <a:lnTo>
                    <a:pt x="1219" y="470"/>
                  </a:lnTo>
                  <a:lnTo>
                    <a:pt x="1295" y="463"/>
                  </a:lnTo>
                  <a:lnTo>
                    <a:pt x="1287" y="463"/>
                  </a:lnTo>
                  <a:lnTo>
                    <a:pt x="1336" y="460"/>
                  </a:lnTo>
                  <a:lnTo>
                    <a:pt x="1387" y="456"/>
                  </a:lnTo>
                  <a:lnTo>
                    <a:pt x="1387" y="456"/>
                  </a:lnTo>
                  <a:cubicBezTo>
                    <a:pt x="1386" y="457"/>
                    <a:pt x="1384" y="457"/>
                    <a:pt x="1382" y="457"/>
                  </a:cubicBezTo>
                  <a:lnTo>
                    <a:pt x="1401" y="455"/>
                  </a:lnTo>
                  <a:lnTo>
                    <a:pt x="1387" y="456"/>
                  </a:lnTo>
                  <a:lnTo>
                    <a:pt x="1387" y="456"/>
                  </a:lnTo>
                  <a:cubicBezTo>
                    <a:pt x="1400" y="455"/>
                    <a:pt x="1412" y="454"/>
                    <a:pt x="1425" y="454"/>
                  </a:cubicBezTo>
                  <a:lnTo>
                    <a:pt x="1404" y="454"/>
                  </a:lnTo>
                  <a:cubicBezTo>
                    <a:pt x="1496" y="447"/>
                    <a:pt x="1589" y="440"/>
                    <a:pt x="1681" y="432"/>
                  </a:cubicBezTo>
                  <a:lnTo>
                    <a:pt x="1681" y="432"/>
                  </a:lnTo>
                  <a:lnTo>
                    <a:pt x="1662" y="433"/>
                  </a:lnTo>
                  <a:cubicBezTo>
                    <a:pt x="1756" y="425"/>
                    <a:pt x="1852" y="417"/>
                    <a:pt x="1947" y="408"/>
                  </a:cubicBezTo>
                  <a:lnTo>
                    <a:pt x="1947" y="408"/>
                  </a:lnTo>
                  <a:lnTo>
                    <a:pt x="1927" y="409"/>
                  </a:lnTo>
                  <a:cubicBezTo>
                    <a:pt x="2074" y="397"/>
                    <a:pt x="2221" y="389"/>
                    <a:pt x="2370" y="381"/>
                  </a:cubicBezTo>
                  <a:cubicBezTo>
                    <a:pt x="2525" y="373"/>
                    <a:pt x="2682" y="365"/>
                    <a:pt x="2838" y="364"/>
                  </a:cubicBezTo>
                  <a:cubicBezTo>
                    <a:pt x="2880" y="363"/>
                    <a:pt x="2922" y="363"/>
                    <a:pt x="2964" y="363"/>
                  </a:cubicBezTo>
                  <a:cubicBezTo>
                    <a:pt x="3007" y="363"/>
                    <a:pt x="3049" y="363"/>
                    <a:pt x="3091" y="363"/>
                  </a:cubicBezTo>
                  <a:cubicBezTo>
                    <a:pt x="3174" y="363"/>
                    <a:pt x="3258" y="363"/>
                    <a:pt x="3340" y="360"/>
                  </a:cubicBezTo>
                  <a:cubicBezTo>
                    <a:pt x="3506" y="356"/>
                    <a:pt x="3671" y="351"/>
                    <a:pt x="3836" y="340"/>
                  </a:cubicBezTo>
                  <a:cubicBezTo>
                    <a:pt x="4005" y="330"/>
                    <a:pt x="4174" y="321"/>
                    <a:pt x="4344" y="316"/>
                  </a:cubicBezTo>
                  <a:cubicBezTo>
                    <a:pt x="4429" y="313"/>
                    <a:pt x="4497" y="242"/>
                    <a:pt x="4497" y="156"/>
                  </a:cubicBezTo>
                  <a:cubicBezTo>
                    <a:pt x="4497" y="77"/>
                    <a:pt x="4430" y="1"/>
                    <a:pt x="43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3" name="Google Shape;14093;p25"/>
            <p:cNvSpPr/>
            <p:nvPr/>
          </p:nvSpPr>
          <p:spPr>
            <a:xfrm>
              <a:off x="3476412" y="1928339"/>
              <a:ext cx="83534" cy="51204"/>
            </a:xfrm>
            <a:custGeom>
              <a:avLst/>
              <a:gdLst/>
              <a:ahLst/>
              <a:cxnLst/>
              <a:rect l="l" t="t" r="r" b="b"/>
              <a:pathLst>
                <a:path w="2483" h="1522" extrusionOk="0">
                  <a:moveTo>
                    <a:pt x="182" y="0"/>
                  </a:moveTo>
                  <a:cubicBezTo>
                    <a:pt x="121" y="0"/>
                    <a:pt x="61" y="37"/>
                    <a:pt x="36" y="98"/>
                  </a:cubicBezTo>
                  <a:cubicBezTo>
                    <a:pt x="1" y="186"/>
                    <a:pt x="48" y="285"/>
                    <a:pt x="138" y="311"/>
                  </a:cubicBezTo>
                  <a:cubicBezTo>
                    <a:pt x="263" y="360"/>
                    <a:pt x="390" y="401"/>
                    <a:pt x="518" y="437"/>
                  </a:cubicBezTo>
                  <a:cubicBezTo>
                    <a:pt x="654" y="475"/>
                    <a:pt x="789" y="513"/>
                    <a:pt x="924" y="553"/>
                  </a:cubicBezTo>
                  <a:cubicBezTo>
                    <a:pt x="1201" y="634"/>
                    <a:pt x="1474" y="719"/>
                    <a:pt x="1748" y="806"/>
                  </a:cubicBezTo>
                  <a:cubicBezTo>
                    <a:pt x="1824" y="831"/>
                    <a:pt x="1899" y="858"/>
                    <a:pt x="1973" y="887"/>
                  </a:cubicBezTo>
                  <a:lnTo>
                    <a:pt x="1884" y="920"/>
                  </a:lnTo>
                  <a:cubicBezTo>
                    <a:pt x="1802" y="953"/>
                    <a:pt x="1718" y="985"/>
                    <a:pt x="1636" y="1018"/>
                  </a:cubicBezTo>
                  <a:cubicBezTo>
                    <a:pt x="1462" y="1086"/>
                    <a:pt x="1286" y="1156"/>
                    <a:pt x="1112" y="1226"/>
                  </a:cubicBezTo>
                  <a:cubicBezTo>
                    <a:pt x="1034" y="1259"/>
                    <a:pt x="998" y="1349"/>
                    <a:pt x="1031" y="1428"/>
                  </a:cubicBezTo>
                  <a:cubicBezTo>
                    <a:pt x="1055" y="1485"/>
                    <a:pt x="1112" y="1522"/>
                    <a:pt x="1174" y="1522"/>
                  </a:cubicBezTo>
                  <a:cubicBezTo>
                    <a:pt x="1194" y="1522"/>
                    <a:pt x="1215" y="1518"/>
                    <a:pt x="1232" y="1511"/>
                  </a:cubicBezTo>
                  <a:cubicBezTo>
                    <a:pt x="1444" y="1419"/>
                    <a:pt x="1658" y="1332"/>
                    <a:pt x="1872" y="1251"/>
                  </a:cubicBezTo>
                  <a:cubicBezTo>
                    <a:pt x="1984" y="1210"/>
                    <a:pt x="2095" y="1169"/>
                    <a:pt x="2207" y="1126"/>
                  </a:cubicBezTo>
                  <a:cubicBezTo>
                    <a:pt x="2296" y="1093"/>
                    <a:pt x="2405" y="1059"/>
                    <a:pt x="2456" y="971"/>
                  </a:cubicBezTo>
                  <a:cubicBezTo>
                    <a:pt x="2483" y="918"/>
                    <a:pt x="2483" y="855"/>
                    <a:pt x="2454" y="804"/>
                  </a:cubicBezTo>
                  <a:cubicBezTo>
                    <a:pt x="2429" y="763"/>
                    <a:pt x="2393" y="730"/>
                    <a:pt x="2348" y="711"/>
                  </a:cubicBezTo>
                  <a:cubicBezTo>
                    <a:pt x="2277" y="675"/>
                    <a:pt x="2203" y="645"/>
                    <a:pt x="2127" y="619"/>
                  </a:cubicBezTo>
                  <a:cubicBezTo>
                    <a:pt x="2043" y="588"/>
                    <a:pt x="1959" y="559"/>
                    <a:pt x="1875" y="532"/>
                  </a:cubicBezTo>
                  <a:cubicBezTo>
                    <a:pt x="1720" y="482"/>
                    <a:pt x="1563" y="437"/>
                    <a:pt x="1408" y="388"/>
                  </a:cubicBezTo>
                  <a:cubicBezTo>
                    <a:pt x="1093" y="290"/>
                    <a:pt x="775" y="198"/>
                    <a:pt x="461" y="100"/>
                  </a:cubicBezTo>
                  <a:cubicBezTo>
                    <a:pt x="401" y="79"/>
                    <a:pt x="343" y="60"/>
                    <a:pt x="286" y="34"/>
                  </a:cubicBezTo>
                  <a:cubicBezTo>
                    <a:pt x="278" y="29"/>
                    <a:pt x="267" y="24"/>
                    <a:pt x="257" y="19"/>
                  </a:cubicBezTo>
                  <a:cubicBezTo>
                    <a:pt x="233" y="6"/>
                    <a:pt x="208" y="0"/>
                    <a:pt x="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4" name="Google Shape;14094;p25"/>
            <p:cNvSpPr/>
            <p:nvPr/>
          </p:nvSpPr>
          <p:spPr>
            <a:xfrm>
              <a:off x="3406265" y="2006460"/>
              <a:ext cx="226851" cy="17561"/>
            </a:xfrm>
            <a:custGeom>
              <a:avLst/>
              <a:gdLst/>
              <a:ahLst/>
              <a:cxnLst/>
              <a:rect l="l" t="t" r="r" b="b"/>
              <a:pathLst>
                <a:path w="6743" h="522" extrusionOk="0">
                  <a:moveTo>
                    <a:pt x="5590" y="26"/>
                  </a:moveTo>
                  <a:lnTo>
                    <a:pt x="5611" y="27"/>
                  </a:lnTo>
                  <a:lnTo>
                    <a:pt x="5628" y="27"/>
                  </a:lnTo>
                  <a:cubicBezTo>
                    <a:pt x="5616" y="27"/>
                    <a:pt x="5603" y="26"/>
                    <a:pt x="5590" y="26"/>
                  </a:cubicBezTo>
                  <a:close/>
                  <a:moveTo>
                    <a:pt x="4598" y="1"/>
                  </a:moveTo>
                  <a:cubicBezTo>
                    <a:pt x="4065" y="1"/>
                    <a:pt x="3531" y="20"/>
                    <a:pt x="2997" y="43"/>
                  </a:cubicBezTo>
                  <a:cubicBezTo>
                    <a:pt x="2678" y="58"/>
                    <a:pt x="2358" y="72"/>
                    <a:pt x="2038" y="83"/>
                  </a:cubicBezTo>
                  <a:cubicBezTo>
                    <a:pt x="1712" y="96"/>
                    <a:pt x="1388" y="107"/>
                    <a:pt x="1063" y="134"/>
                  </a:cubicBezTo>
                  <a:lnTo>
                    <a:pt x="1057" y="134"/>
                  </a:lnTo>
                  <a:lnTo>
                    <a:pt x="1025" y="137"/>
                  </a:lnTo>
                  <a:lnTo>
                    <a:pt x="1028" y="137"/>
                  </a:lnTo>
                  <a:lnTo>
                    <a:pt x="998" y="140"/>
                  </a:lnTo>
                  <a:lnTo>
                    <a:pt x="986" y="140"/>
                  </a:lnTo>
                  <a:lnTo>
                    <a:pt x="974" y="141"/>
                  </a:lnTo>
                  <a:lnTo>
                    <a:pt x="978" y="141"/>
                  </a:lnTo>
                  <a:lnTo>
                    <a:pt x="946" y="145"/>
                  </a:lnTo>
                  <a:lnTo>
                    <a:pt x="949" y="145"/>
                  </a:lnTo>
                  <a:lnTo>
                    <a:pt x="902" y="148"/>
                  </a:lnTo>
                  <a:lnTo>
                    <a:pt x="889" y="149"/>
                  </a:lnTo>
                  <a:lnTo>
                    <a:pt x="892" y="149"/>
                  </a:lnTo>
                  <a:lnTo>
                    <a:pt x="860" y="153"/>
                  </a:lnTo>
                  <a:lnTo>
                    <a:pt x="867" y="153"/>
                  </a:lnTo>
                  <a:cubicBezTo>
                    <a:pt x="853" y="153"/>
                    <a:pt x="838" y="154"/>
                    <a:pt x="826" y="156"/>
                  </a:cubicBezTo>
                  <a:lnTo>
                    <a:pt x="834" y="156"/>
                  </a:lnTo>
                  <a:lnTo>
                    <a:pt x="821" y="157"/>
                  </a:lnTo>
                  <a:lnTo>
                    <a:pt x="811" y="157"/>
                  </a:lnTo>
                  <a:cubicBezTo>
                    <a:pt x="691" y="167"/>
                    <a:pt x="569" y="176"/>
                    <a:pt x="449" y="186"/>
                  </a:cubicBezTo>
                  <a:lnTo>
                    <a:pt x="287" y="198"/>
                  </a:lnTo>
                  <a:cubicBezTo>
                    <a:pt x="238" y="200"/>
                    <a:pt x="188" y="205"/>
                    <a:pt x="140" y="214"/>
                  </a:cubicBezTo>
                  <a:cubicBezTo>
                    <a:pt x="47" y="236"/>
                    <a:pt x="1" y="346"/>
                    <a:pt x="36" y="430"/>
                  </a:cubicBezTo>
                  <a:cubicBezTo>
                    <a:pt x="63" y="487"/>
                    <a:pt x="120" y="521"/>
                    <a:pt x="183" y="521"/>
                  </a:cubicBezTo>
                  <a:cubicBezTo>
                    <a:pt x="199" y="521"/>
                    <a:pt x="215" y="520"/>
                    <a:pt x="230" y="515"/>
                  </a:cubicBezTo>
                  <a:cubicBezTo>
                    <a:pt x="297" y="502"/>
                    <a:pt x="370" y="499"/>
                    <a:pt x="435" y="493"/>
                  </a:cubicBezTo>
                  <a:cubicBezTo>
                    <a:pt x="501" y="487"/>
                    <a:pt x="568" y="480"/>
                    <a:pt x="633" y="474"/>
                  </a:cubicBezTo>
                  <a:cubicBezTo>
                    <a:pt x="786" y="461"/>
                    <a:pt x="940" y="445"/>
                    <a:pt x="1093" y="433"/>
                  </a:cubicBezTo>
                  <a:lnTo>
                    <a:pt x="1093" y="433"/>
                  </a:lnTo>
                  <a:lnTo>
                    <a:pt x="1084" y="434"/>
                  </a:lnTo>
                  <a:cubicBezTo>
                    <a:pt x="1194" y="426"/>
                    <a:pt x="1304" y="417"/>
                    <a:pt x="1415" y="409"/>
                  </a:cubicBezTo>
                  <a:cubicBezTo>
                    <a:pt x="1506" y="403"/>
                    <a:pt x="1598" y="398"/>
                    <a:pt x="1690" y="393"/>
                  </a:cubicBezTo>
                  <a:cubicBezTo>
                    <a:pt x="1999" y="376"/>
                    <a:pt x="2307" y="363"/>
                    <a:pt x="2618" y="346"/>
                  </a:cubicBezTo>
                  <a:cubicBezTo>
                    <a:pt x="2939" y="328"/>
                    <a:pt x="3260" y="309"/>
                    <a:pt x="3582" y="298"/>
                  </a:cubicBezTo>
                  <a:cubicBezTo>
                    <a:pt x="3922" y="287"/>
                    <a:pt x="4262" y="279"/>
                    <a:pt x="4603" y="279"/>
                  </a:cubicBezTo>
                  <a:cubicBezTo>
                    <a:pt x="4922" y="279"/>
                    <a:pt x="5241" y="290"/>
                    <a:pt x="5560" y="306"/>
                  </a:cubicBezTo>
                  <a:cubicBezTo>
                    <a:pt x="5647" y="312"/>
                    <a:pt x="5733" y="317"/>
                    <a:pt x="5820" y="322"/>
                  </a:cubicBezTo>
                  <a:lnTo>
                    <a:pt x="5807" y="322"/>
                  </a:lnTo>
                  <a:cubicBezTo>
                    <a:pt x="6068" y="339"/>
                    <a:pt x="6330" y="358"/>
                    <a:pt x="6592" y="371"/>
                  </a:cubicBezTo>
                  <a:cubicBezTo>
                    <a:pt x="6595" y="371"/>
                    <a:pt x="6597" y="371"/>
                    <a:pt x="6599" y="371"/>
                  </a:cubicBezTo>
                  <a:cubicBezTo>
                    <a:pt x="6679" y="371"/>
                    <a:pt x="6743" y="293"/>
                    <a:pt x="6741" y="217"/>
                  </a:cubicBezTo>
                  <a:cubicBezTo>
                    <a:pt x="6738" y="135"/>
                    <a:pt x="6670" y="69"/>
                    <a:pt x="6588" y="69"/>
                  </a:cubicBezTo>
                  <a:cubicBezTo>
                    <a:pt x="6496" y="69"/>
                    <a:pt x="6402" y="67"/>
                    <a:pt x="6311" y="64"/>
                  </a:cubicBezTo>
                  <a:lnTo>
                    <a:pt x="6304" y="64"/>
                  </a:lnTo>
                  <a:cubicBezTo>
                    <a:pt x="6260" y="62"/>
                    <a:pt x="6216" y="59"/>
                    <a:pt x="6171" y="58"/>
                  </a:cubicBezTo>
                  <a:lnTo>
                    <a:pt x="6160" y="58"/>
                  </a:lnTo>
                  <a:cubicBezTo>
                    <a:pt x="6043" y="51"/>
                    <a:pt x="5926" y="43"/>
                    <a:pt x="5807" y="39"/>
                  </a:cubicBezTo>
                  <a:lnTo>
                    <a:pt x="5822" y="39"/>
                  </a:lnTo>
                  <a:lnTo>
                    <a:pt x="5799" y="37"/>
                  </a:lnTo>
                  <a:cubicBezTo>
                    <a:pt x="5736" y="34"/>
                    <a:pt x="5673" y="31"/>
                    <a:pt x="5609" y="27"/>
                  </a:cubicBezTo>
                  <a:lnTo>
                    <a:pt x="5611" y="27"/>
                  </a:lnTo>
                  <a:cubicBezTo>
                    <a:pt x="5391" y="15"/>
                    <a:pt x="5169" y="7"/>
                    <a:pt x="4949" y="4"/>
                  </a:cubicBezTo>
                  <a:cubicBezTo>
                    <a:pt x="4832" y="2"/>
                    <a:pt x="4715" y="1"/>
                    <a:pt x="45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5" name="Google Shape;14095;p25"/>
            <p:cNvSpPr/>
            <p:nvPr/>
          </p:nvSpPr>
          <p:spPr>
            <a:xfrm>
              <a:off x="3546357" y="1990816"/>
              <a:ext cx="116706" cy="51742"/>
            </a:xfrm>
            <a:custGeom>
              <a:avLst/>
              <a:gdLst/>
              <a:ahLst/>
              <a:cxnLst/>
              <a:rect l="l" t="t" r="r" b="b"/>
              <a:pathLst>
                <a:path w="3469" h="1538" extrusionOk="0">
                  <a:moveTo>
                    <a:pt x="208" y="0"/>
                  </a:moveTo>
                  <a:cubicBezTo>
                    <a:pt x="141" y="0"/>
                    <a:pt x="77" y="18"/>
                    <a:pt x="40" y="83"/>
                  </a:cubicBezTo>
                  <a:cubicBezTo>
                    <a:pt x="0" y="151"/>
                    <a:pt x="16" y="228"/>
                    <a:pt x="59" y="290"/>
                  </a:cubicBezTo>
                  <a:cubicBezTo>
                    <a:pt x="86" y="330"/>
                    <a:pt x="134" y="350"/>
                    <a:pt x="181" y="350"/>
                  </a:cubicBezTo>
                  <a:cubicBezTo>
                    <a:pt x="216" y="350"/>
                    <a:pt x="250" y="340"/>
                    <a:pt x="277" y="320"/>
                  </a:cubicBezTo>
                  <a:cubicBezTo>
                    <a:pt x="302" y="323"/>
                    <a:pt x="328" y="326"/>
                    <a:pt x="353" y="329"/>
                  </a:cubicBezTo>
                  <a:cubicBezTo>
                    <a:pt x="537" y="367"/>
                    <a:pt x="719" y="409"/>
                    <a:pt x="902" y="448"/>
                  </a:cubicBezTo>
                  <a:cubicBezTo>
                    <a:pt x="1069" y="483"/>
                    <a:pt x="1235" y="519"/>
                    <a:pt x="1403" y="546"/>
                  </a:cubicBezTo>
                  <a:cubicBezTo>
                    <a:pt x="1563" y="572"/>
                    <a:pt x="1722" y="597"/>
                    <a:pt x="1884" y="610"/>
                  </a:cubicBezTo>
                  <a:cubicBezTo>
                    <a:pt x="2055" y="624"/>
                    <a:pt x="2226" y="637"/>
                    <a:pt x="2398" y="644"/>
                  </a:cubicBezTo>
                  <a:cubicBezTo>
                    <a:pt x="2554" y="652"/>
                    <a:pt x="2709" y="657"/>
                    <a:pt x="2864" y="663"/>
                  </a:cubicBezTo>
                  <a:cubicBezTo>
                    <a:pt x="2677" y="755"/>
                    <a:pt x="2489" y="846"/>
                    <a:pt x="2300" y="937"/>
                  </a:cubicBezTo>
                  <a:cubicBezTo>
                    <a:pt x="2088" y="1040"/>
                    <a:pt x="1878" y="1148"/>
                    <a:pt x="1656" y="1232"/>
                  </a:cubicBezTo>
                  <a:cubicBezTo>
                    <a:pt x="1575" y="1267"/>
                    <a:pt x="1537" y="1360"/>
                    <a:pt x="1572" y="1442"/>
                  </a:cubicBezTo>
                  <a:cubicBezTo>
                    <a:pt x="1597" y="1500"/>
                    <a:pt x="1654" y="1537"/>
                    <a:pt x="1717" y="1537"/>
                  </a:cubicBezTo>
                  <a:cubicBezTo>
                    <a:pt x="1718" y="1537"/>
                    <a:pt x="1720" y="1537"/>
                    <a:pt x="1721" y="1537"/>
                  </a:cubicBezTo>
                  <a:cubicBezTo>
                    <a:pt x="1741" y="1537"/>
                    <a:pt x="1764" y="1534"/>
                    <a:pt x="1783" y="1526"/>
                  </a:cubicBezTo>
                  <a:cubicBezTo>
                    <a:pt x="1909" y="1472"/>
                    <a:pt x="2034" y="1414"/>
                    <a:pt x="2155" y="1349"/>
                  </a:cubicBezTo>
                  <a:lnTo>
                    <a:pt x="2155" y="1349"/>
                  </a:lnTo>
                  <a:cubicBezTo>
                    <a:pt x="2148" y="1352"/>
                    <a:pt x="2144" y="1354"/>
                    <a:pt x="2137" y="1357"/>
                  </a:cubicBezTo>
                  <a:lnTo>
                    <a:pt x="2216" y="1317"/>
                  </a:lnTo>
                  <a:cubicBezTo>
                    <a:pt x="2511" y="1170"/>
                    <a:pt x="2812" y="1037"/>
                    <a:pt x="3106" y="890"/>
                  </a:cubicBezTo>
                  <a:lnTo>
                    <a:pt x="3106" y="890"/>
                  </a:lnTo>
                  <a:lnTo>
                    <a:pt x="3087" y="898"/>
                  </a:lnTo>
                  <a:cubicBezTo>
                    <a:pt x="3149" y="868"/>
                    <a:pt x="3207" y="838"/>
                    <a:pt x="3267" y="806"/>
                  </a:cubicBezTo>
                  <a:cubicBezTo>
                    <a:pt x="3350" y="763"/>
                    <a:pt x="3453" y="700"/>
                    <a:pt x="3465" y="597"/>
                  </a:cubicBezTo>
                  <a:cubicBezTo>
                    <a:pt x="3468" y="565"/>
                    <a:pt x="3464" y="534"/>
                    <a:pt x="3451" y="504"/>
                  </a:cubicBezTo>
                  <a:cubicBezTo>
                    <a:pt x="3440" y="481"/>
                    <a:pt x="3426" y="461"/>
                    <a:pt x="3408" y="442"/>
                  </a:cubicBezTo>
                  <a:cubicBezTo>
                    <a:pt x="3372" y="402"/>
                    <a:pt x="3309" y="390"/>
                    <a:pt x="3258" y="383"/>
                  </a:cubicBezTo>
                  <a:cubicBezTo>
                    <a:pt x="3204" y="377"/>
                    <a:pt x="3150" y="374"/>
                    <a:pt x="3096" y="371"/>
                  </a:cubicBezTo>
                  <a:lnTo>
                    <a:pt x="3100" y="371"/>
                  </a:lnTo>
                  <a:cubicBezTo>
                    <a:pt x="2850" y="358"/>
                    <a:pt x="2598" y="358"/>
                    <a:pt x="2348" y="348"/>
                  </a:cubicBezTo>
                  <a:lnTo>
                    <a:pt x="2340" y="348"/>
                  </a:lnTo>
                  <a:cubicBezTo>
                    <a:pt x="2159" y="337"/>
                    <a:pt x="1980" y="325"/>
                    <a:pt x="1802" y="304"/>
                  </a:cubicBezTo>
                  <a:cubicBezTo>
                    <a:pt x="1621" y="284"/>
                    <a:pt x="1445" y="253"/>
                    <a:pt x="1267" y="220"/>
                  </a:cubicBezTo>
                  <a:cubicBezTo>
                    <a:pt x="1067" y="177"/>
                    <a:pt x="868" y="133"/>
                    <a:pt x="668" y="87"/>
                  </a:cubicBezTo>
                  <a:cubicBezTo>
                    <a:pt x="556" y="60"/>
                    <a:pt x="443" y="32"/>
                    <a:pt x="329" y="13"/>
                  </a:cubicBezTo>
                  <a:cubicBezTo>
                    <a:pt x="292" y="7"/>
                    <a:pt x="249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6" name="Google Shape;14096;p25"/>
            <p:cNvSpPr/>
            <p:nvPr/>
          </p:nvSpPr>
          <p:spPr>
            <a:xfrm>
              <a:off x="3412556" y="2064092"/>
              <a:ext cx="222175" cy="16115"/>
            </a:xfrm>
            <a:custGeom>
              <a:avLst/>
              <a:gdLst/>
              <a:ahLst/>
              <a:cxnLst/>
              <a:rect l="l" t="t" r="r" b="b"/>
              <a:pathLst>
                <a:path w="6604" h="479" extrusionOk="0">
                  <a:moveTo>
                    <a:pt x="6453" y="0"/>
                  </a:moveTo>
                  <a:cubicBezTo>
                    <a:pt x="6452" y="0"/>
                    <a:pt x="6451" y="0"/>
                    <a:pt x="6450" y="0"/>
                  </a:cubicBezTo>
                  <a:cubicBezTo>
                    <a:pt x="6163" y="8"/>
                    <a:pt x="5878" y="11"/>
                    <a:pt x="5593" y="19"/>
                  </a:cubicBezTo>
                  <a:cubicBezTo>
                    <a:pt x="5272" y="29"/>
                    <a:pt x="4951" y="48"/>
                    <a:pt x="4631" y="68"/>
                  </a:cubicBezTo>
                  <a:cubicBezTo>
                    <a:pt x="4319" y="87"/>
                    <a:pt x="4009" y="110"/>
                    <a:pt x="3697" y="132"/>
                  </a:cubicBezTo>
                  <a:cubicBezTo>
                    <a:pt x="3524" y="144"/>
                    <a:pt x="3350" y="156"/>
                    <a:pt x="3178" y="167"/>
                  </a:cubicBezTo>
                  <a:cubicBezTo>
                    <a:pt x="3008" y="178"/>
                    <a:pt x="2839" y="182"/>
                    <a:pt x="2670" y="187"/>
                  </a:cubicBezTo>
                  <a:cubicBezTo>
                    <a:pt x="2511" y="192"/>
                    <a:pt x="2350" y="192"/>
                    <a:pt x="2192" y="192"/>
                  </a:cubicBezTo>
                  <a:cubicBezTo>
                    <a:pt x="2125" y="192"/>
                    <a:pt x="2059" y="189"/>
                    <a:pt x="1994" y="187"/>
                  </a:cubicBezTo>
                  <a:cubicBezTo>
                    <a:pt x="1911" y="186"/>
                    <a:pt x="1831" y="186"/>
                    <a:pt x="1750" y="181"/>
                  </a:cubicBezTo>
                  <a:lnTo>
                    <a:pt x="1723" y="181"/>
                  </a:lnTo>
                  <a:lnTo>
                    <a:pt x="1677" y="179"/>
                  </a:lnTo>
                  <a:lnTo>
                    <a:pt x="1682" y="179"/>
                  </a:lnTo>
                  <a:lnTo>
                    <a:pt x="1373" y="162"/>
                  </a:lnTo>
                  <a:lnTo>
                    <a:pt x="1394" y="163"/>
                  </a:lnTo>
                  <a:lnTo>
                    <a:pt x="1367" y="162"/>
                  </a:lnTo>
                  <a:lnTo>
                    <a:pt x="1354" y="162"/>
                  </a:lnTo>
                  <a:cubicBezTo>
                    <a:pt x="1171" y="152"/>
                    <a:pt x="987" y="137"/>
                    <a:pt x="803" y="124"/>
                  </a:cubicBezTo>
                  <a:cubicBezTo>
                    <a:pt x="628" y="111"/>
                    <a:pt x="453" y="97"/>
                    <a:pt x="281" y="68"/>
                  </a:cubicBezTo>
                  <a:cubicBezTo>
                    <a:pt x="259" y="65"/>
                    <a:pt x="237" y="59"/>
                    <a:pt x="214" y="53"/>
                  </a:cubicBezTo>
                  <a:cubicBezTo>
                    <a:pt x="201" y="49"/>
                    <a:pt x="188" y="47"/>
                    <a:pt x="174" y="47"/>
                  </a:cubicBezTo>
                  <a:cubicBezTo>
                    <a:pt x="105" y="47"/>
                    <a:pt x="39" y="99"/>
                    <a:pt x="21" y="167"/>
                  </a:cubicBezTo>
                  <a:cubicBezTo>
                    <a:pt x="1" y="246"/>
                    <a:pt x="51" y="341"/>
                    <a:pt x="135" y="358"/>
                  </a:cubicBezTo>
                  <a:cubicBezTo>
                    <a:pt x="271" y="383"/>
                    <a:pt x="409" y="401"/>
                    <a:pt x="548" y="407"/>
                  </a:cubicBezTo>
                  <a:cubicBezTo>
                    <a:pt x="694" y="418"/>
                    <a:pt x="838" y="428"/>
                    <a:pt x="984" y="436"/>
                  </a:cubicBezTo>
                  <a:lnTo>
                    <a:pt x="971" y="436"/>
                  </a:lnTo>
                  <a:cubicBezTo>
                    <a:pt x="1099" y="444"/>
                    <a:pt x="1228" y="450"/>
                    <a:pt x="1359" y="456"/>
                  </a:cubicBezTo>
                  <a:cubicBezTo>
                    <a:pt x="1492" y="463"/>
                    <a:pt x="1625" y="472"/>
                    <a:pt x="1756" y="474"/>
                  </a:cubicBezTo>
                  <a:cubicBezTo>
                    <a:pt x="1897" y="475"/>
                    <a:pt x="2038" y="478"/>
                    <a:pt x="2179" y="478"/>
                  </a:cubicBezTo>
                  <a:lnTo>
                    <a:pt x="2226" y="477"/>
                  </a:lnTo>
                  <a:cubicBezTo>
                    <a:pt x="2344" y="477"/>
                    <a:pt x="2462" y="472"/>
                    <a:pt x="2581" y="471"/>
                  </a:cubicBezTo>
                  <a:cubicBezTo>
                    <a:pt x="2879" y="466"/>
                    <a:pt x="3173" y="445"/>
                    <a:pt x="3471" y="425"/>
                  </a:cubicBezTo>
                  <a:cubicBezTo>
                    <a:pt x="3813" y="399"/>
                    <a:pt x="4153" y="374"/>
                    <a:pt x="4495" y="352"/>
                  </a:cubicBezTo>
                  <a:cubicBezTo>
                    <a:pt x="4813" y="331"/>
                    <a:pt x="5131" y="314"/>
                    <a:pt x="5449" y="303"/>
                  </a:cubicBezTo>
                  <a:cubicBezTo>
                    <a:pt x="5605" y="297"/>
                    <a:pt x="5760" y="294"/>
                    <a:pt x="5916" y="294"/>
                  </a:cubicBezTo>
                  <a:cubicBezTo>
                    <a:pt x="6095" y="294"/>
                    <a:pt x="6274" y="298"/>
                    <a:pt x="6453" y="303"/>
                  </a:cubicBezTo>
                  <a:cubicBezTo>
                    <a:pt x="6454" y="303"/>
                    <a:pt x="6455" y="303"/>
                    <a:pt x="6456" y="303"/>
                  </a:cubicBezTo>
                  <a:cubicBezTo>
                    <a:pt x="6538" y="303"/>
                    <a:pt x="6603" y="228"/>
                    <a:pt x="6603" y="149"/>
                  </a:cubicBezTo>
                  <a:cubicBezTo>
                    <a:pt x="6600" y="66"/>
                    <a:pt x="6534" y="0"/>
                    <a:pt x="6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7" name="Google Shape;14097;p25"/>
            <p:cNvSpPr/>
            <p:nvPr/>
          </p:nvSpPr>
          <p:spPr>
            <a:xfrm>
              <a:off x="3565568" y="2043367"/>
              <a:ext cx="92584" cy="51877"/>
            </a:xfrm>
            <a:custGeom>
              <a:avLst/>
              <a:gdLst/>
              <a:ahLst/>
              <a:cxnLst/>
              <a:rect l="l" t="t" r="r" b="b"/>
              <a:pathLst>
                <a:path w="2752" h="1542" extrusionOk="0">
                  <a:moveTo>
                    <a:pt x="1117" y="494"/>
                  </a:moveTo>
                  <a:lnTo>
                    <a:pt x="1117" y="494"/>
                  </a:lnTo>
                  <a:cubicBezTo>
                    <a:pt x="1118" y="495"/>
                    <a:pt x="1119" y="495"/>
                    <a:pt x="1120" y="495"/>
                  </a:cubicBezTo>
                  <a:lnTo>
                    <a:pt x="1120" y="495"/>
                  </a:lnTo>
                  <a:cubicBezTo>
                    <a:pt x="1119" y="495"/>
                    <a:pt x="1118" y="495"/>
                    <a:pt x="1117" y="494"/>
                  </a:cubicBezTo>
                  <a:close/>
                  <a:moveTo>
                    <a:pt x="181" y="1"/>
                  </a:moveTo>
                  <a:cubicBezTo>
                    <a:pt x="118" y="2"/>
                    <a:pt x="61" y="40"/>
                    <a:pt x="35" y="99"/>
                  </a:cubicBezTo>
                  <a:cubicBezTo>
                    <a:pt x="1" y="187"/>
                    <a:pt x="50" y="287"/>
                    <a:pt x="141" y="311"/>
                  </a:cubicBezTo>
                  <a:cubicBezTo>
                    <a:pt x="154" y="314"/>
                    <a:pt x="168" y="316"/>
                    <a:pt x="181" y="316"/>
                  </a:cubicBezTo>
                  <a:lnTo>
                    <a:pt x="183" y="316"/>
                  </a:lnTo>
                  <a:cubicBezTo>
                    <a:pt x="419" y="360"/>
                    <a:pt x="653" y="409"/>
                    <a:pt x="890" y="450"/>
                  </a:cubicBezTo>
                  <a:lnTo>
                    <a:pt x="903" y="453"/>
                  </a:lnTo>
                  <a:cubicBezTo>
                    <a:pt x="978" y="467"/>
                    <a:pt x="1054" y="483"/>
                    <a:pt x="1129" y="496"/>
                  </a:cubicBezTo>
                  <a:lnTo>
                    <a:pt x="1129" y="496"/>
                  </a:lnTo>
                  <a:cubicBezTo>
                    <a:pt x="1126" y="496"/>
                    <a:pt x="1123" y="496"/>
                    <a:pt x="1120" y="495"/>
                  </a:cubicBezTo>
                  <a:lnTo>
                    <a:pt x="1120" y="495"/>
                  </a:lnTo>
                  <a:cubicBezTo>
                    <a:pt x="1203" y="512"/>
                    <a:pt x="1287" y="528"/>
                    <a:pt x="1371" y="542"/>
                  </a:cubicBezTo>
                  <a:lnTo>
                    <a:pt x="1373" y="542"/>
                  </a:lnTo>
                  <a:lnTo>
                    <a:pt x="1390" y="545"/>
                  </a:lnTo>
                  <a:lnTo>
                    <a:pt x="1387" y="545"/>
                  </a:lnTo>
                  <a:cubicBezTo>
                    <a:pt x="1573" y="582"/>
                    <a:pt x="1759" y="618"/>
                    <a:pt x="1945" y="659"/>
                  </a:cubicBezTo>
                  <a:cubicBezTo>
                    <a:pt x="2035" y="678"/>
                    <a:pt x="2123" y="699"/>
                    <a:pt x="2212" y="719"/>
                  </a:cubicBezTo>
                  <a:cubicBezTo>
                    <a:pt x="2066" y="787"/>
                    <a:pt x="1918" y="851"/>
                    <a:pt x="1772" y="919"/>
                  </a:cubicBezTo>
                  <a:cubicBezTo>
                    <a:pt x="1667" y="968"/>
                    <a:pt x="1563" y="1015"/>
                    <a:pt x="1460" y="1063"/>
                  </a:cubicBezTo>
                  <a:cubicBezTo>
                    <a:pt x="1338" y="1115"/>
                    <a:pt x="1224" y="1182"/>
                    <a:pt x="1118" y="1259"/>
                  </a:cubicBezTo>
                  <a:cubicBezTo>
                    <a:pt x="1050" y="1313"/>
                    <a:pt x="1037" y="1411"/>
                    <a:pt x="1090" y="1479"/>
                  </a:cubicBezTo>
                  <a:lnTo>
                    <a:pt x="1090" y="1481"/>
                  </a:lnTo>
                  <a:cubicBezTo>
                    <a:pt x="1121" y="1521"/>
                    <a:pt x="1168" y="1541"/>
                    <a:pt x="1215" y="1541"/>
                  </a:cubicBezTo>
                  <a:cubicBezTo>
                    <a:pt x="1249" y="1541"/>
                    <a:pt x="1282" y="1531"/>
                    <a:pt x="1311" y="1509"/>
                  </a:cubicBezTo>
                  <a:lnTo>
                    <a:pt x="1341" y="1487"/>
                  </a:lnTo>
                  <a:cubicBezTo>
                    <a:pt x="1400" y="1447"/>
                    <a:pt x="1460" y="1413"/>
                    <a:pt x="1522" y="1381"/>
                  </a:cubicBezTo>
                  <a:lnTo>
                    <a:pt x="1523" y="1379"/>
                  </a:lnTo>
                  <a:lnTo>
                    <a:pt x="1531" y="1375"/>
                  </a:lnTo>
                  <a:lnTo>
                    <a:pt x="1530" y="1376"/>
                  </a:lnTo>
                  <a:lnTo>
                    <a:pt x="1560" y="1360"/>
                  </a:lnTo>
                  <a:lnTo>
                    <a:pt x="1560" y="1360"/>
                  </a:lnTo>
                  <a:lnTo>
                    <a:pt x="1558" y="1362"/>
                  </a:lnTo>
                  <a:cubicBezTo>
                    <a:pt x="1843" y="1218"/>
                    <a:pt x="2136" y="1093"/>
                    <a:pt x="2426" y="961"/>
                  </a:cubicBezTo>
                  <a:cubicBezTo>
                    <a:pt x="2464" y="944"/>
                    <a:pt x="2502" y="927"/>
                    <a:pt x="2540" y="908"/>
                  </a:cubicBezTo>
                  <a:cubicBezTo>
                    <a:pt x="2609" y="876"/>
                    <a:pt x="2687" y="832"/>
                    <a:pt x="2717" y="757"/>
                  </a:cubicBezTo>
                  <a:cubicBezTo>
                    <a:pt x="2752" y="672"/>
                    <a:pt x="2719" y="574"/>
                    <a:pt x="2638" y="528"/>
                  </a:cubicBezTo>
                  <a:cubicBezTo>
                    <a:pt x="2592" y="502"/>
                    <a:pt x="2543" y="485"/>
                    <a:pt x="2492" y="475"/>
                  </a:cubicBezTo>
                  <a:cubicBezTo>
                    <a:pt x="2340" y="439"/>
                    <a:pt x="2187" y="407"/>
                    <a:pt x="2033" y="374"/>
                  </a:cubicBezTo>
                  <a:cubicBezTo>
                    <a:pt x="1710" y="306"/>
                    <a:pt x="1386" y="246"/>
                    <a:pt x="1063" y="181"/>
                  </a:cubicBezTo>
                  <a:cubicBezTo>
                    <a:pt x="893" y="146"/>
                    <a:pt x="724" y="113"/>
                    <a:pt x="555" y="78"/>
                  </a:cubicBezTo>
                  <a:cubicBezTo>
                    <a:pt x="476" y="61"/>
                    <a:pt x="398" y="43"/>
                    <a:pt x="319" y="26"/>
                  </a:cubicBezTo>
                  <a:cubicBezTo>
                    <a:pt x="274" y="13"/>
                    <a:pt x="229" y="4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8" name="Google Shape;14098;p25"/>
            <p:cNvSpPr/>
            <p:nvPr/>
          </p:nvSpPr>
          <p:spPr>
            <a:xfrm>
              <a:off x="3410740" y="2119166"/>
              <a:ext cx="178305" cy="14769"/>
            </a:xfrm>
            <a:custGeom>
              <a:avLst/>
              <a:gdLst/>
              <a:ahLst/>
              <a:cxnLst/>
              <a:rect l="l" t="t" r="r" b="b"/>
              <a:pathLst>
                <a:path w="5300" h="439" extrusionOk="0">
                  <a:moveTo>
                    <a:pt x="157" y="0"/>
                  </a:moveTo>
                  <a:cubicBezTo>
                    <a:pt x="150" y="0"/>
                    <a:pt x="143" y="1"/>
                    <a:pt x="135" y="2"/>
                  </a:cubicBezTo>
                  <a:cubicBezTo>
                    <a:pt x="58" y="13"/>
                    <a:pt x="1" y="81"/>
                    <a:pt x="1" y="160"/>
                  </a:cubicBezTo>
                  <a:cubicBezTo>
                    <a:pt x="2" y="228"/>
                    <a:pt x="48" y="288"/>
                    <a:pt x="113" y="310"/>
                  </a:cubicBezTo>
                  <a:cubicBezTo>
                    <a:pt x="154" y="325"/>
                    <a:pt x="196" y="337"/>
                    <a:pt x="238" y="348"/>
                  </a:cubicBezTo>
                  <a:cubicBezTo>
                    <a:pt x="374" y="380"/>
                    <a:pt x="514" y="401"/>
                    <a:pt x="653" y="410"/>
                  </a:cubicBezTo>
                  <a:cubicBezTo>
                    <a:pt x="886" y="431"/>
                    <a:pt x="1115" y="439"/>
                    <a:pt x="1345" y="439"/>
                  </a:cubicBezTo>
                  <a:cubicBezTo>
                    <a:pt x="1430" y="439"/>
                    <a:pt x="1514" y="437"/>
                    <a:pt x="1598" y="436"/>
                  </a:cubicBezTo>
                  <a:cubicBezTo>
                    <a:pt x="1948" y="426"/>
                    <a:pt x="2299" y="412"/>
                    <a:pt x="2649" y="399"/>
                  </a:cubicBezTo>
                  <a:cubicBezTo>
                    <a:pt x="3066" y="383"/>
                    <a:pt x="3483" y="367"/>
                    <a:pt x="3900" y="367"/>
                  </a:cubicBezTo>
                  <a:cubicBezTo>
                    <a:pt x="4110" y="367"/>
                    <a:pt x="4321" y="371"/>
                    <a:pt x="4531" y="382"/>
                  </a:cubicBezTo>
                  <a:lnTo>
                    <a:pt x="4522" y="382"/>
                  </a:lnTo>
                  <a:cubicBezTo>
                    <a:pt x="4623" y="386"/>
                    <a:pt x="4723" y="396"/>
                    <a:pt x="4824" y="407"/>
                  </a:cubicBezTo>
                  <a:cubicBezTo>
                    <a:pt x="4887" y="413"/>
                    <a:pt x="4950" y="416"/>
                    <a:pt x="5012" y="416"/>
                  </a:cubicBezTo>
                  <a:cubicBezTo>
                    <a:pt x="5054" y="416"/>
                    <a:pt x="5096" y="414"/>
                    <a:pt x="5138" y="412"/>
                  </a:cubicBezTo>
                  <a:cubicBezTo>
                    <a:pt x="5139" y="412"/>
                    <a:pt x="5140" y="412"/>
                    <a:pt x="5140" y="412"/>
                  </a:cubicBezTo>
                  <a:cubicBezTo>
                    <a:pt x="5228" y="412"/>
                    <a:pt x="5299" y="340"/>
                    <a:pt x="5298" y="253"/>
                  </a:cubicBezTo>
                  <a:cubicBezTo>
                    <a:pt x="5296" y="167"/>
                    <a:pt x="5225" y="98"/>
                    <a:pt x="5140" y="98"/>
                  </a:cubicBezTo>
                  <a:cubicBezTo>
                    <a:pt x="5138" y="98"/>
                    <a:pt x="5136" y="98"/>
                    <a:pt x="5134" y="98"/>
                  </a:cubicBezTo>
                  <a:cubicBezTo>
                    <a:pt x="5081" y="101"/>
                    <a:pt x="5028" y="104"/>
                    <a:pt x="4975" y="104"/>
                  </a:cubicBezTo>
                  <a:cubicBezTo>
                    <a:pt x="4946" y="104"/>
                    <a:pt x="4918" y="103"/>
                    <a:pt x="4889" y="102"/>
                  </a:cubicBezTo>
                  <a:lnTo>
                    <a:pt x="4856" y="100"/>
                  </a:lnTo>
                  <a:cubicBezTo>
                    <a:pt x="4643" y="85"/>
                    <a:pt x="4430" y="80"/>
                    <a:pt x="4217" y="80"/>
                  </a:cubicBezTo>
                  <a:cubicBezTo>
                    <a:pt x="4103" y="80"/>
                    <a:pt x="3989" y="82"/>
                    <a:pt x="3874" y="84"/>
                  </a:cubicBezTo>
                  <a:cubicBezTo>
                    <a:pt x="3566" y="89"/>
                    <a:pt x="3257" y="97"/>
                    <a:pt x="2948" y="108"/>
                  </a:cubicBezTo>
                  <a:cubicBezTo>
                    <a:pt x="2606" y="119"/>
                    <a:pt x="2263" y="130"/>
                    <a:pt x="1921" y="139"/>
                  </a:cubicBezTo>
                  <a:cubicBezTo>
                    <a:pt x="1776" y="144"/>
                    <a:pt x="1630" y="147"/>
                    <a:pt x="1484" y="147"/>
                  </a:cubicBezTo>
                  <a:cubicBezTo>
                    <a:pt x="1319" y="147"/>
                    <a:pt x="1154" y="143"/>
                    <a:pt x="989" y="135"/>
                  </a:cubicBezTo>
                  <a:lnTo>
                    <a:pt x="990" y="135"/>
                  </a:lnTo>
                  <a:cubicBezTo>
                    <a:pt x="802" y="121"/>
                    <a:pt x="612" y="106"/>
                    <a:pt x="425" y="73"/>
                  </a:cubicBezTo>
                  <a:cubicBezTo>
                    <a:pt x="367" y="60"/>
                    <a:pt x="308" y="45"/>
                    <a:pt x="249" y="27"/>
                  </a:cubicBezTo>
                  <a:lnTo>
                    <a:pt x="241" y="24"/>
                  </a:lnTo>
                  <a:cubicBezTo>
                    <a:pt x="216" y="9"/>
                    <a:pt x="187" y="0"/>
                    <a:pt x="1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099" name="Google Shape;14099;p25"/>
            <p:cNvSpPr/>
            <p:nvPr/>
          </p:nvSpPr>
          <p:spPr>
            <a:xfrm>
              <a:off x="3514934" y="2101773"/>
              <a:ext cx="69001" cy="63652"/>
            </a:xfrm>
            <a:custGeom>
              <a:avLst/>
              <a:gdLst/>
              <a:ahLst/>
              <a:cxnLst/>
              <a:rect l="l" t="t" r="r" b="b"/>
              <a:pathLst>
                <a:path w="2051" h="1892" extrusionOk="0">
                  <a:moveTo>
                    <a:pt x="187" y="1"/>
                  </a:moveTo>
                  <a:cubicBezTo>
                    <a:pt x="146" y="1"/>
                    <a:pt x="106" y="14"/>
                    <a:pt x="75" y="39"/>
                  </a:cubicBezTo>
                  <a:cubicBezTo>
                    <a:pt x="22" y="82"/>
                    <a:pt x="0" y="152"/>
                    <a:pt x="19" y="216"/>
                  </a:cubicBezTo>
                  <a:cubicBezTo>
                    <a:pt x="45" y="288"/>
                    <a:pt x="94" y="348"/>
                    <a:pt x="157" y="389"/>
                  </a:cubicBezTo>
                  <a:cubicBezTo>
                    <a:pt x="227" y="435"/>
                    <a:pt x="301" y="473"/>
                    <a:pt x="377" y="505"/>
                  </a:cubicBezTo>
                  <a:cubicBezTo>
                    <a:pt x="505" y="558"/>
                    <a:pt x="637" y="604"/>
                    <a:pt x="771" y="642"/>
                  </a:cubicBezTo>
                  <a:cubicBezTo>
                    <a:pt x="912" y="685"/>
                    <a:pt x="1054" y="723"/>
                    <a:pt x="1197" y="759"/>
                  </a:cubicBezTo>
                  <a:cubicBezTo>
                    <a:pt x="1327" y="791"/>
                    <a:pt x="1457" y="821"/>
                    <a:pt x="1583" y="861"/>
                  </a:cubicBezTo>
                  <a:cubicBezTo>
                    <a:pt x="1607" y="869"/>
                    <a:pt x="1629" y="878"/>
                    <a:pt x="1651" y="888"/>
                  </a:cubicBezTo>
                  <a:cubicBezTo>
                    <a:pt x="1665" y="896"/>
                    <a:pt x="1680" y="903"/>
                    <a:pt x="1694" y="911"/>
                  </a:cubicBezTo>
                  <a:cubicBezTo>
                    <a:pt x="1699" y="915"/>
                    <a:pt x="1705" y="921"/>
                    <a:pt x="1707" y="922"/>
                  </a:cubicBezTo>
                  <a:cubicBezTo>
                    <a:pt x="1710" y="924"/>
                    <a:pt x="1711" y="927"/>
                    <a:pt x="1715" y="929"/>
                  </a:cubicBezTo>
                  <a:cubicBezTo>
                    <a:pt x="1700" y="948"/>
                    <a:pt x="1686" y="968"/>
                    <a:pt x="1672" y="983"/>
                  </a:cubicBezTo>
                  <a:cubicBezTo>
                    <a:pt x="1658" y="998"/>
                    <a:pt x="1642" y="1014"/>
                    <a:pt x="1626" y="1029"/>
                  </a:cubicBezTo>
                  <a:lnTo>
                    <a:pt x="1642" y="1016"/>
                  </a:lnTo>
                  <a:lnTo>
                    <a:pt x="1642" y="1016"/>
                  </a:lnTo>
                  <a:cubicBezTo>
                    <a:pt x="1593" y="1059"/>
                    <a:pt x="1539" y="1095"/>
                    <a:pt x="1487" y="1135"/>
                  </a:cubicBezTo>
                  <a:cubicBezTo>
                    <a:pt x="1287" y="1268"/>
                    <a:pt x="1081" y="1388"/>
                    <a:pt x="869" y="1499"/>
                  </a:cubicBezTo>
                  <a:cubicBezTo>
                    <a:pt x="804" y="1530"/>
                    <a:pt x="738" y="1562"/>
                    <a:pt x="670" y="1590"/>
                  </a:cubicBezTo>
                  <a:cubicBezTo>
                    <a:pt x="591" y="1625"/>
                    <a:pt x="554" y="1717"/>
                    <a:pt x="587" y="1796"/>
                  </a:cubicBezTo>
                  <a:cubicBezTo>
                    <a:pt x="613" y="1853"/>
                    <a:pt x="670" y="1891"/>
                    <a:pt x="733" y="1891"/>
                  </a:cubicBezTo>
                  <a:cubicBezTo>
                    <a:pt x="754" y="1891"/>
                    <a:pt x="774" y="1888"/>
                    <a:pt x="793" y="1879"/>
                  </a:cubicBezTo>
                  <a:cubicBezTo>
                    <a:pt x="940" y="1811"/>
                    <a:pt x="1081" y="1728"/>
                    <a:pt x="1222" y="1649"/>
                  </a:cubicBezTo>
                  <a:cubicBezTo>
                    <a:pt x="1366" y="1567"/>
                    <a:pt x="1509" y="1481"/>
                    <a:pt x="1650" y="1391"/>
                  </a:cubicBezTo>
                  <a:cubicBezTo>
                    <a:pt x="1691" y="1364"/>
                    <a:pt x="1730" y="1334"/>
                    <a:pt x="1772" y="1304"/>
                  </a:cubicBezTo>
                  <a:cubicBezTo>
                    <a:pt x="1841" y="1255"/>
                    <a:pt x="1903" y="1195"/>
                    <a:pt x="1955" y="1127"/>
                  </a:cubicBezTo>
                  <a:cubicBezTo>
                    <a:pt x="2007" y="1054"/>
                    <a:pt x="2050" y="973"/>
                    <a:pt x="2030" y="881"/>
                  </a:cubicBezTo>
                  <a:cubicBezTo>
                    <a:pt x="2012" y="802"/>
                    <a:pt x="1968" y="732"/>
                    <a:pt x="1905" y="682"/>
                  </a:cubicBezTo>
                  <a:cubicBezTo>
                    <a:pt x="1797" y="598"/>
                    <a:pt x="1665" y="565"/>
                    <a:pt x="1536" y="533"/>
                  </a:cubicBezTo>
                  <a:cubicBezTo>
                    <a:pt x="1458" y="514"/>
                    <a:pt x="1382" y="497"/>
                    <a:pt x="1306" y="478"/>
                  </a:cubicBezTo>
                  <a:cubicBezTo>
                    <a:pt x="1218" y="454"/>
                    <a:pt x="1129" y="432"/>
                    <a:pt x="1040" y="408"/>
                  </a:cubicBezTo>
                  <a:cubicBezTo>
                    <a:pt x="967" y="387"/>
                    <a:pt x="895" y="364"/>
                    <a:pt x="822" y="343"/>
                  </a:cubicBezTo>
                  <a:cubicBezTo>
                    <a:pt x="765" y="324"/>
                    <a:pt x="709" y="305"/>
                    <a:pt x="654" y="286"/>
                  </a:cubicBezTo>
                  <a:lnTo>
                    <a:pt x="654" y="286"/>
                  </a:lnTo>
                  <a:lnTo>
                    <a:pt x="667" y="289"/>
                  </a:lnTo>
                  <a:cubicBezTo>
                    <a:pt x="587" y="259"/>
                    <a:pt x="508" y="231"/>
                    <a:pt x="432" y="194"/>
                  </a:cubicBezTo>
                  <a:cubicBezTo>
                    <a:pt x="407" y="180"/>
                    <a:pt x="382" y="166"/>
                    <a:pt x="358" y="152"/>
                  </a:cubicBezTo>
                  <a:lnTo>
                    <a:pt x="353" y="148"/>
                  </a:lnTo>
                  <a:cubicBezTo>
                    <a:pt x="347" y="80"/>
                    <a:pt x="301" y="25"/>
                    <a:pt x="236" y="7"/>
                  </a:cubicBezTo>
                  <a:cubicBezTo>
                    <a:pt x="220" y="3"/>
                    <a:pt x="203" y="1"/>
                    <a:pt x="1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0" name="Google Shape;14100;p25"/>
            <p:cNvSpPr/>
            <p:nvPr/>
          </p:nvSpPr>
          <p:spPr>
            <a:xfrm>
              <a:off x="3397820" y="2176193"/>
              <a:ext cx="131138" cy="13659"/>
            </a:xfrm>
            <a:custGeom>
              <a:avLst/>
              <a:gdLst/>
              <a:ahLst/>
              <a:cxnLst/>
              <a:rect l="l" t="t" r="r" b="b"/>
              <a:pathLst>
                <a:path w="3898" h="406" extrusionOk="0">
                  <a:moveTo>
                    <a:pt x="3751" y="0"/>
                  </a:moveTo>
                  <a:cubicBezTo>
                    <a:pt x="3749" y="0"/>
                    <a:pt x="3746" y="0"/>
                    <a:pt x="3744" y="1"/>
                  </a:cubicBezTo>
                  <a:cubicBezTo>
                    <a:pt x="3221" y="35"/>
                    <a:pt x="2699" y="88"/>
                    <a:pt x="2174" y="88"/>
                  </a:cubicBezTo>
                  <a:cubicBezTo>
                    <a:pt x="2167" y="88"/>
                    <a:pt x="2159" y="88"/>
                    <a:pt x="2151" y="88"/>
                  </a:cubicBezTo>
                  <a:cubicBezTo>
                    <a:pt x="1824" y="86"/>
                    <a:pt x="1495" y="77"/>
                    <a:pt x="1170" y="67"/>
                  </a:cubicBezTo>
                  <a:cubicBezTo>
                    <a:pt x="1037" y="63"/>
                    <a:pt x="904" y="60"/>
                    <a:pt x="771" y="60"/>
                  </a:cubicBezTo>
                  <a:cubicBezTo>
                    <a:pt x="579" y="60"/>
                    <a:pt x="387" y="67"/>
                    <a:pt x="196" y="89"/>
                  </a:cubicBezTo>
                  <a:cubicBezTo>
                    <a:pt x="191" y="89"/>
                    <a:pt x="186" y="88"/>
                    <a:pt x="180" y="88"/>
                  </a:cubicBezTo>
                  <a:cubicBezTo>
                    <a:pt x="153" y="88"/>
                    <a:pt x="127" y="95"/>
                    <a:pt x="105" y="110"/>
                  </a:cubicBezTo>
                  <a:cubicBezTo>
                    <a:pt x="22" y="157"/>
                    <a:pt x="0" y="267"/>
                    <a:pt x="59" y="343"/>
                  </a:cubicBezTo>
                  <a:cubicBezTo>
                    <a:pt x="86" y="376"/>
                    <a:pt x="124" y="396"/>
                    <a:pt x="166" y="403"/>
                  </a:cubicBezTo>
                  <a:cubicBezTo>
                    <a:pt x="174" y="404"/>
                    <a:pt x="182" y="404"/>
                    <a:pt x="190" y="406"/>
                  </a:cubicBezTo>
                  <a:cubicBezTo>
                    <a:pt x="225" y="403"/>
                    <a:pt x="260" y="396"/>
                    <a:pt x="295" y="390"/>
                  </a:cubicBezTo>
                  <a:cubicBezTo>
                    <a:pt x="333" y="384"/>
                    <a:pt x="369" y="381"/>
                    <a:pt x="405" y="377"/>
                  </a:cubicBezTo>
                  <a:cubicBezTo>
                    <a:pt x="578" y="367"/>
                    <a:pt x="750" y="360"/>
                    <a:pt x="922" y="360"/>
                  </a:cubicBezTo>
                  <a:cubicBezTo>
                    <a:pt x="965" y="360"/>
                    <a:pt x="1008" y="361"/>
                    <a:pt x="1051" y="362"/>
                  </a:cubicBezTo>
                  <a:cubicBezTo>
                    <a:pt x="1278" y="366"/>
                    <a:pt x="1506" y="368"/>
                    <a:pt x="1732" y="374"/>
                  </a:cubicBezTo>
                  <a:cubicBezTo>
                    <a:pt x="1818" y="377"/>
                    <a:pt x="1904" y="378"/>
                    <a:pt x="1991" y="378"/>
                  </a:cubicBezTo>
                  <a:cubicBezTo>
                    <a:pt x="2237" y="378"/>
                    <a:pt x="2485" y="369"/>
                    <a:pt x="2731" y="358"/>
                  </a:cubicBezTo>
                  <a:cubicBezTo>
                    <a:pt x="3071" y="344"/>
                    <a:pt x="3408" y="309"/>
                    <a:pt x="3749" y="303"/>
                  </a:cubicBezTo>
                  <a:cubicBezTo>
                    <a:pt x="3831" y="301"/>
                    <a:pt x="3898" y="233"/>
                    <a:pt x="3898" y="149"/>
                  </a:cubicBezTo>
                  <a:cubicBezTo>
                    <a:pt x="3896" y="73"/>
                    <a:pt x="3830" y="0"/>
                    <a:pt x="3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1" name="Google Shape;14101;p25"/>
            <p:cNvSpPr/>
            <p:nvPr/>
          </p:nvSpPr>
          <p:spPr>
            <a:xfrm>
              <a:off x="3474864" y="2151935"/>
              <a:ext cx="60927" cy="67319"/>
            </a:xfrm>
            <a:custGeom>
              <a:avLst/>
              <a:gdLst/>
              <a:ahLst/>
              <a:cxnLst/>
              <a:rect l="l" t="t" r="r" b="b"/>
              <a:pathLst>
                <a:path w="1811" h="2001" extrusionOk="0">
                  <a:moveTo>
                    <a:pt x="208" y="0"/>
                  </a:moveTo>
                  <a:cubicBezTo>
                    <a:pt x="145" y="0"/>
                    <a:pt x="87" y="38"/>
                    <a:pt x="63" y="98"/>
                  </a:cubicBezTo>
                  <a:cubicBezTo>
                    <a:pt x="1" y="223"/>
                    <a:pt x="131" y="323"/>
                    <a:pt x="221" y="381"/>
                  </a:cubicBezTo>
                  <a:cubicBezTo>
                    <a:pt x="311" y="438"/>
                    <a:pt x="404" y="487"/>
                    <a:pt x="501" y="530"/>
                  </a:cubicBezTo>
                  <a:cubicBezTo>
                    <a:pt x="607" y="581"/>
                    <a:pt x="718" y="627"/>
                    <a:pt x="829" y="666"/>
                  </a:cubicBezTo>
                  <a:cubicBezTo>
                    <a:pt x="1034" y="741"/>
                    <a:pt x="1245" y="812"/>
                    <a:pt x="1444" y="904"/>
                  </a:cubicBezTo>
                  <a:cubicBezTo>
                    <a:pt x="1424" y="918"/>
                    <a:pt x="1403" y="934"/>
                    <a:pt x="1383" y="948"/>
                  </a:cubicBezTo>
                  <a:lnTo>
                    <a:pt x="1384" y="946"/>
                  </a:lnTo>
                  <a:lnTo>
                    <a:pt x="1384" y="946"/>
                  </a:lnTo>
                  <a:cubicBezTo>
                    <a:pt x="979" y="1212"/>
                    <a:pt x="566" y="1467"/>
                    <a:pt x="151" y="1716"/>
                  </a:cubicBezTo>
                  <a:cubicBezTo>
                    <a:pt x="78" y="1758"/>
                    <a:pt x="55" y="1852"/>
                    <a:pt x="96" y="1926"/>
                  </a:cubicBezTo>
                  <a:cubicBezTo>
                    <a:pt x="126" y="1972"/>
                    <a:pt x="176" y="2001"/>
                    <a:pt x="230" y="2001"/>
                  </a:cubicBezTo>
                  <a:cubicBezTo>
                    <a:pt x="257" y="2001"/>
                    <a:pt x="284" y="1994"/>
                    <a:pt x="306" y="1980"/>
                  </a:cubicBezTo>
                  <a:cubicBezTo>
                    <a:pt x="454" y="1885"/>
                    <a:pt x="605" y="1796"/>
                    <a:pt x="754" y="1703"/>
                  </a:cubicBezTo>
                  <a:cubicBezTo>
                    <a:pt x="892" y="1616"/>
                    <a:pt x="1030" y="1529"/>
                    <a:pt x="1169" y="1443"/>
                  </a:cubicBezTo>
                  <a:lnTo>
                    <a:pt x="1395" y="1303"/>
                  </a:lnTo>
                  <a:cubicBezTo>
                    <a:pt x="1490" y="1247"/>
                    <a:pt x="1582" y="1187"/>
                    <a:pt x="1669" y="1120"/>
                  </a:cubicBezTo>
                  <a:cubicBezTo>
                    <a:pt x="1739" y="1065"/>
                    <a:pt x="1796" y="997"/>
                    <a:pt x="1805" y="907"/>
                  </a:cubicBezTo>
                  <a:cubicBezTo>
                    <a:pt x="1810" y="821"/>
                    <a:pt x="1771" y="741"/>
                    <a:pt x="1701" y="693"/>
                  </a:cubicBezTo>
                  <a:cubicBezTo>
                    <a:pt x="1617" y="636"/>
                    <a:pt x="1524" y="598"/>
                    <a:pt x="1429" y="563"/>
                  </a:cubicBezTo>
                  <a:cubicBezTo>
                    <a:pt x="1272" y="505"/>
                    <a:pt x="1115" y="448"/>
                    <a:pt x="957" y="391"/>
                  </a:cubicBezTo>
                  <a:cubicBezTo>
                    <a:pt x="811" y="337"/>
                    <a:pt x="669" y="275"/>
                    <a:pt x="529" y="206"/>
                  </a:cubicBezTo>
                  <a:cubicBezTo>
                    <a:pt x="487" y="183"/>
                    <a:pt x="447" y="161"/>
                    <a:pt x="408" y="134"/>
                  </a:cubicBezTo>
                  <a:cubicBezTo>
                    <a:pt x="390" y="123"/>
                    <a:pt x="373" y="111"/>
                    <a:pt x="355" y="96"/>
                  </a:cubicBezTo>
                  <a:cubicBezTo>
                    <a:pt x="338" y="50"/>
                    <a:pt x="298" y="16"/>
                    <a:pt x="251" y="4"/>
                  </a:cubicBezTo>
                  <a:cubicBezTo>
                    <a:pt x="243" y="3"/>
                    <a:pt x="235" y="1"/>
                    <a:pt x="226" y="1"/>
                  </a:cubicBezTo>
                  <a:cubicBezTo>
                    <a:pt x="220" y="1"/>
                    <a:pt x="214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2" name="Google Shape;14102;p25"/>
            <p:cNvSpPr/>
            <p:nvPr/>
          </p:nvSpPr>
          <p:spPr>
            <a:xfrm>
              <a:off x="3396946" y="2232916"/>
              <a:ext cx="69068" cy="24895"/>
            </a:xfrm>
            <a:custGeom>
              <a:avLst/>
              <a:gdLst/>
              <a:ahLst/>
              <a:cxnLst/>
              <a:rect l="l" t="t" r="r" b="b"/>
              <a:pathLst>
                <a:path w="2053" h="740" extrusionOk="0">
                  <a:moveTo>
                    <a:pt x="286" y="39"/>
                  </a:moveTo>
                  <a:cubicBezTo>
                    <a:pt x="289" y="40"/>
                    <a:pt x="292" y="41"/>
                    <a:pt x="295" y="43"/>
                  </a:cubicBezTo>
                  <a:lnTo>
                    <a:pt x="295" y="43"/>
                  </a:lnTo>
                  <a:cubicBezTo>
                    <a:pt x="292" y="42"/>
                    <a:pt x="289" y="40"/>
                    <a:pt x="286" y="39"/>
                  </a:cubicBezTo>
                  <a:close/>
                  <a:moveTo>
                    <a:pt x="185" y="1"/>
                  </a:moveTo>
                  <a:cubicBezTo>
                    <a:pt x="129" y="1"/>
                    <a:pt x="72" y="33"/>
                    <a:pt x="44" y="81"/>
                  </a:cubicBezTo>
                  <a:cubicBezTo>
                    <a:pt x="1" y="156"/>
                    <a:pt x="28" y="252"/>
                    <a:pt x="102" y="296"/>
                  </a:cubicBezTo>
                  <a:cubicBezTo>
                    <a:pt x="170" y="336"/>
                    <a:pt x="251" y="363"/>
                    <a:pt x="325" y="387"/>
                  </a:cubicBezTo>
                  <a:cubicBezTo>
                    <a:pt x="398" y="410"/>
                    <a:pt x="471" y="434"/>
                    <a:pt x="545" y="456"/>
                  </a:cubicBezTo>
                  <a:cubicBezTo>
                    <a:pt x="685" y="499"/>
                    <a:pt x="826" y="539"/>
                    <a:pt x="966" y="577"/>
                  </a:cubicBezTo>
                  <a:cubicBezTo>
                    <a:pt x="1114" y="616"/>
                    <a:pt x="1261" y="654"/>
                    <a:pt x="1410" y="687"/>
                  </a:cubicBezTo>
                  <a:cubicBezTo>
                    <a:pt x="1555" y="719"/>
                    <a:pt x="1706" y="738"/>
                    <a:pt x="1856" y="740"/>
                  </a:cubicBezTo>
                  <a:lnTo>
                    <a:pt x="1899" y="740"/>
                  </a:lnTo>
                  <a:cubicBezTo>
                    <a:pt x="1984" y="738"/>
                    <a:pt x="2052" y="668"/>
                    <a:pt x="2051" y="581"/>
                  </a:cubicBezTo>
                  <a:cubicBezTo>
                    <a:pt x="2049" y="497"/>
                    <a:pt x="1981" y="429"/>
                    <a:pt x="1896" y="429"/>
                  </a:cubicBezTo>
                  <a:cubicBezTo>
                    <a:pt x="1895" y="429"/>
                    <a:pt x="1894" y="429"/>
                    <a:pt x="1893" y="429"/>
                  </a:cubicBezTo>
                  <a:cubicBezTo>
                    <a:pt x="1873" y="430"/>
                    <a:pt x="1853" y="431"/>
                    <a:pt x="1833" y="431"/>
                  </a:cubicBezTo>
                  <a:cubicBezTo>
                    <a:pt x="1813" y="431"/>
                    <a:pt x="1794" y="430"/>
                    <a:pt x="1774" y="429"/>
                  </a:cubicBezTo>
                  <a:cubicBezTo>
                    <a:pt x="1687" y="423"/>
                    <a:pt x="1600" y="412"/>
                    <a:pt x="1513" y="398"/>
                  </a:cubicBezTo>
                  <a:cubicBezTo>
                    <a:pt x="1169" y="328"/>
                    <a:pt x="835" y="227"/>
                    <a:pt x="501" y="122"/>
                  </a:cubicBezTo>
                  <a:cubicBezTo>
                    <a:pt x="432" y="100"/>
                    <a:pt x="362" y="73"/>
                    <a:pt x="295" y="43"/>
                  </a:cubicBezTo>
                  <a:lnTo>
                    <a:pt x="295" y="43"/>
                  </a:lnTo>
                  <a:cubicBezTo>
                    <a:pt x="296" y="43"/>
                    <a:pt x="296" y="43"/>
                    <a:pt x="297" y="43"/>
                  </a:cubicBezTo>
                  <a:lnTo>
                    <a:pt x="286" y="39"/>
                  </a:lnTo>
                  <a:lnTo>
                    <a:pt x="286" y="39"/>
                  </a:lnTo>
                  <a:cubicBezTo>
                    <a:pt x="286" y="39"/>
                    <a:pt x="286" y="39"/>
                    <a:pt x="286" y="39"/>
                  </a:cubicBezTo>
                  <a:lnTo>
                    <a:pt x="286" y="39"/>
                  </a:lnTo>
                  <a:cubicBezTo>
                    <a:pt x="286" y="39"/>
                    <a:pt x="286" y="39"/>
                    <a:pt x="286" y="38"/>
                  </a:cubicBezTo>
                  <a:lnTo>
                    <a:pt x="286" y="38"/>
                  </a:lnTo>
                  <a:lnTo>
                    <a:pt x="286" y="39"/>
                  </a:lnTo>
                  <a:lnTo>
                    <a:pt x="286" y="39"/>
                  </a:lnTo>
                  <a:cubicBezTo>
                    <a:pt x="285" y="38"/>
                    <a:pt x="283" y="36"/>
                    <a:pt x="281" y="35"/>
                  </a:cubicBezTo>
                  <a:cubicBezTo>
                    <a:pt x="273" y="32"/>
                    <a:pt x="267" y="27"/>
                    <a:pt x="259" y="23"/>
                  </a:cubicBezTo>
                  <a:cubicBezTo>
                    <a:pt x="236" y="8"/>
                    <a:pt x="211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3" name="Google Shape;14103;p25"/>
            <p:cNvSpPr/>
            <p:nvPr/>
          </p:nvSpPr>
          <p:spPr>
            <a:xfrm>
              <a:off x="3422313" y="2233421"/>
              <a:ext cx="52953" cy="40909"/>
            </a:xfrm>
            <a:custGeom>
              <a:avLst/>
              <a:gdLst/>
              <a:ahLst/>
              <a:cxnLst/>
              <a:rect l="l" t="t" r="r" b="b"/>
              <a:pathLst>
                <a:path w="1574" h="1216" extrusionOk="0">
                  <a:moveTo>
                    <a:pt x="429" y="1"/>
                  </a:moveTo>
                  <a:cubicBezTo>
                    <a:pt x="386" y="1"/>
                    <a:pt x="343" y="4"/>
                    <a:pt x="300" y="8"/>
                  </a:cubicBezTo>
                  <a:cubicBezTo>
                    <a:pt x="260" y="11"/>
                    <a:pt x="222" y="17"/>
                    <a:pt x="184" y="28"/>
                  </a:cubicBezTo>
                  <a:cubicBezTo>
                    <a:pt x="124" y="47"/>
                    <a:pt x="72" y="79"/>
                    <a:pt x="46" y="137"/>
                  </a:cubicBezTo>
                  <a:cubicBezTo>
                    <a:pt x="1" y="250"/>
                    <a:pt x="90" y="355"/>
                    <a:pt x="193" y="355"/>
                  </a:cubicBezTo>
                  <a:cubicBezTo>
                    <a:pt x="223" y="355"/>
                    <a:pt x="254" y="346"/>
                    <a:pt x="284" y="326"/>
                  </a:cubicBezTo>
                  <a:lnTo>
                    <a:pt x="287" y="326"/>
                  </a:lnTo>
                  <a:cubicBezTo>
                    <a:pt x="322" y="319"/>
                    <a:pt x="357" y="315"/>
                    <a:pt x="391" y="312"/>
                  </a:cubicBezTo>
                  <a:cubicBezTo>
                    <a:pt x="442" y="308"/>
                    <a:pt x="491" y="308"/>
                    <a:pt x="542" y="308"/>
                  </a:cubicBezTo>
                  <a:lnTo>
                    <a:pt x="547" y="308"/>
                  </a:lnTo>
                  <a:lnTo>
                    <a:pt x="640" y="313"/>
                  </a:lnTo>
                  <a:lnTo>
                    <a:pt x="653" y="313"/>
                  </a:lnTo>
                  <a:lnTo>
                    <a:pt x="672" y="315"/>
                  </a:lnTo>
                  <a:lnTo>
                    <a:pt x="664" y="315"/>
                  </a:lnTo>
                  <a:cubicBezTo>
                    <a:pt x="801" y="326"/>
                    <a:pt x="942" y="346"/>
                    <a:pt x="1078" y="370"/>
                  </a:cubicBezTo>
                  <a:cubicBezTo>
                    <a:pt x="1120" y="378"/>
                    <a:pt x="1162" y="388"/>
                    <a:pt x="1202" y="400"/>
                  </a:cubicBezTo>
                  <a:cubicBezTo>
                    <a:pt x="1215" y="405"/>
                    <a:pt x="1229" y="411"/>
                    <a:pt x="1241" y="416"/>
                  </a:cubicBezTo>
                  <a:lnTo>
                    <a:pt x="1241" y="419"/>
                  </a:lnTo>
                  <a:cubicBezTo>
                    <a:pt x="1234" y="435"/>
                    <a:pt x="1226" y="448"/>
                    <a:pt x="1216" y="462"/>
                  </a:cubicBezTo>
                  <a:cubicBezTo>
                    <a:pt x="1205" y="478"/>
                    <a:pt x="1191" y="494"/>
                    <a:pt x="1178" y="509"/>
                  </a:cubicBezTo>
                  <a:cubicBezTo>
                    <a:pt x="1140" y="551"/>
                    <a:pt x="1101" y="587"/>
                    <a:pt x="1061" y="625"/>
                  </a:cubicBezTo>
                  <a:cubicBezTo>
                    <a:pt x="933" y="734"/>
                    <a:pt x="803" y="840"/>
                    <a:pt x="678" y="954"/>
                  </a:cubicBezTo>
                  <a:cubicBezTo>
                    <a:pt x="618" y="1011"/>
                    <a:pt x="622" y="1114"/>
                    <a:pt x="679" y="1171"/>
                  </a:cubicBezTo>
                  <a:cubicBezTo>
                    <a:pt x="708" y="1200"/>
                    <a:pt x="746" y="1215"/>
                    <a:pt x="787" y="1215"/>
                  </a:cubicBezTo>
                  <a:cubicBezTo>
                    <a:pt x="828" y="1215"/>
                    <a:pt x="868" y="1200"/>
                    <a:pt x="896" y="1171"/>
                  </a:cubicBezTo>
                  <a:cubicBezTo>
                    <a:pt x="917" y="1152"/>
                    <a:pt x="934" y="1135"/>
                    <a:pt x="955" y="1117"/>
                  </a:cubicBezTo>
                  <a:cubicBezTo>
                    <a:pt x="1080" y="1010"/>
                    <a:pt x="1213" y="908"/>
                    <a:pt x="1333" y="794"/>
                  </a:cubicBezTo>
                  <a:cubicBezTo>
                    <a:pt x="1408" y="728"/>
                    <a:pt x="1469" y="649"/>
                    <a:pt x="1518" y="562"/>
                  </a:cubicBezTo>
                  <a:cubicBezTo>
                    <a:pt x="1555" y="492"/>
                    <a:pt x="1574" y="403"/>
                    <a:pt x="1552" y="326"/>
                  </a:cubicBezTo>
                  <a:cubicBezTo>
                    <a:pt x="1506" y="166"/>
                    <a:pt x="1341" y="112"/>
                    <a:pt x="1196" y="84"/>
                  </a:cubicBezTo>
                  <a:cubicBezTo>
                    <a:pt x="1042" y="54"/>
                    <a:pt x="885" y="33"/>
                    <a:pt x="730" y="16"/>
                  </a:cubicBezTo>
                  <a:cubicBezTo>
                    <a:pt x="640" y="6"/>
                    <a:pt x="548" y="1"/>
                    <a:pt x="458" y="1"/>
                  </a:cubicBezTo>
                  <a:cubicBezTo>
                    <a:pt x="448" y="1"/>
                    <a:pt x="439" y="1"/>
                    <a:pt x="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4" name="Google Shape;14104;p25"/>
            <p:cNvSpPr/>
            <p:nvPr/>
          </p:nvSpPr>
          <p:spPr>
            <a:xfrm>
              <a:off x="2819821" y="1915622"/>
              <a:ext cx="1233166" cy="694045"/>
            </a:xfrm>
            <a:custGeom>
              <a:avLst/>
              <a:gdLst/>
              <a:ahLst/>
              <a:cxnLst/>
              <a:rect l="l" t="t" r="r" b="b"/>
              <a:pathLst>
                <a:path w="36655" h="20630" extrusionOk="0">
                  <a:moveTo>
                    <a:pt x="36236" y="1"/>
                  </a:moveTo>
                  <a:cubicBezTo>
                    <a:pt x="36154" y="1"/>
                    <a:pt x="36072" y="7"/>
                    <a:pt x="35992" y="11"/>
                  </a:cubicBezTo>
                  <a:cubicBezTo>
                    <a:pt x="35248" y="59"/>
                    <a:pt x="34511" y="168"/>
                    <a:pt x="33771" y="260"/>
                  </a:cubicBezTo>
                  <a:cubicBezTo>
                    <a:pt x="33406" y="306"/>
                    <a:pt x="33042" y="347"/>
                    <a:pt x="32676" y="402"/>
                  </a:cubicBezTo>
                  <a:cubicBezTo>
                    <a:pt x="32312" y="457"/>
                    <a:pt x="31949" y="519"/>
                    <a:pt x="31596" y="625"/>
                  </a:cubicBezTo>
                  <a:lnTo>
                    <a:pt x="31619" y="619"/>
                  </a:lnTo>
                  <a:lnTo>
                    <a:pt x="31619" y="619"/>
                  </a:lnTo>
                  <a:cubicBezTo>
                    <a:pt x="31212" y="741"/>
                    <a:pt x="30808" y="874"/>
                    <a:pt x="30409" y="1019"/>
                  </a:cubicBezTo>
                  <a:cubicBezTo>
                    <a:pt x="30066" y="1145"/>
                    <a:pt x="29722" y="1273"/>
                    <a:pt x="29382" y="1410"/>
                  </a:cubicBezTo>
                  <a:cubicBezTo>
                    <a:pt x="29026" y="1555"/>
                    <a:pt x="28673" y="1703"/>
                    <a:pt x="28316" y="1851"/>
                  </a:cubicBezTo>
                  <a:cubicBezTo>
                    <a:pt x="27973" y="1995"/>
                    <a:pt x="27620" y="2129"/>
                    <a:pt x="27289" y="2292"/>
                  </a:cubicBezTo>
                  <a:cubicBezTo>
                    <a:pt x="26957" y="2455"/>
                    <a:pt x="26627" y="2623"/>
                    <a:pt x="26303" y="2799"/>
                  </a:cubicBezTo>
                  <a:cubicBezTo>
                    <a:pt x="25991" y="2967"/>
                    <a:pt x="25698" y="3169"/>
                    <a:pt x="25429" y="3400"/>
                  </a:cubicBezTo>
                  <a:cubicBezTo>
                    <a:pt x="25157" y="3638"/>
                    <a:pt x="24896" y="3894"/>
                    <a:pt x="24641" y="4146"/>
                  </a:cubicBezTo>
                  <a:cubicBezTo>
                    <a:pt x="24384" y="4396"/>
                    <a:pt x="24130" y="4646"/>
                    <a:pt x="23867" y="4888"/>
                  </a:cubicBezTo>
                  <a:cubicBezTo>
                    <a:pt x="23596" y="5140"/>
                    <a:pt x="23327" y="5393"/>
                    <a:pt x="23058" y="5647"/>
                  </a:cubicBezTo>
                  <a:cubicBezTo>
                    <a:pt x="22518" y="6156"/>
                    <a:pt x="21985" y="6672"/>
                    <a:pt x="21462" y="7201"/>
                  </a:cubicBezTo>
                  <a:cubicBezTo>
                    <a:pt x="21206" y="7461"/>
                    <a:pt x="20957" y="7727"/>
                    <a:pt x="20696" y="7980"/>
                  </a:cubicBezTo>
                  <a:cubicBezTo>
                    <a:pt x="20433" y="8235"/>
                    <a:pt x="20161" y="8477"/>
                    <a:pt x="19876" y="8708"/>
                  </a:cubicBezTo>
                  <a:cubicBezTo>
                    <a:pt x="19878" y="8707"/>
                    <a:pt x="19880" y="8705"/>
                    <a:pt x="19883" y="8703"/>
                  </a:cubicBezTo>
                  <a:lnTo>
                    <a:pt x="19883" y="8703"/>
                  </a:lnTo>
                  <a:cubicBezTo>
                    <a:pt x="19611" y="8920"/>
                    <a:pt x="19335" y="9132"/>
                    <a:pt x="19062" y="9346"/>
                  </a:cubicBezTo>
                  <a:cubicBezTo>
                    <a:pt x="18909" y="9465"/>
                    <a:pt x="18755" y="9585"/>
                    <a:pt x="18605" y="9707"/>
                  </a:cubicBezTo>
                  <a:cubicBezTo>
                    <a:pt x="18469" y="9818"/>
                    <a:pt x="18337" y="9935"/>
                    <a:pt x="18204" y="10050"/>
                  </a:cubicBezTo>
                  <a:cubicBezTo>
                    <a:pt x="17932" y="10289"/>
                    <a:pt x="17663" y="10533"/>
                    <a:pt x="17389" y="10768"/>
                  </a:cubicBezTo>
                  <a:cubicBezTo>
                    <a:pt x="17125" y="10994"/>
                    <a:pt x="16868" y="11227"/>
                    <a:pt x="16621" y="11470"/>
                  </a:cubicBezTo>
                  <a:cubicBezTo>
                    <a:pt x="16363" y="11727"/>
                    <a:pt x="16107" y="11983"/>
                    <a:pt x="15843" y="12235"/>
                  </a:cubicBezTo>
                  <a:cubicBezTo>
                    <a:pt x="15561" y="12502"/>
                    <a:pt x="15281" y="12772"/>
                    <a:pt x="14999" y="13041"/>
                  </a:cubicBezTo>
                  <a:cubicBezTo>
                    <a:pt x="14466" y="13554"/>
                    <a:pt x="13910" y="14046"/>
                    <a:pt x="13339" y="14518"/>
                  </a:cubicBezTo>
                  <a:lnTo>
                    <a:pt x="13339" y="14518"/>
                  </a:lnTo>
                  <a:cubicBezTo>
                    <a:pt x="13073" y="14730"/>
                    <a:pt x="12802" y="14937"/>
                    <a:pt x="12520" y="15129"/>
                  </a:cubicBezTo>
                  <a:cubicBezTo>
                    <a:pt x="12368" y="15233"/>
                    <a:pt x="12214" y="15334"/>
                    <a:pt x="12059" y="15436"/>
                  </a:cubicBezTo>
                  <a:cubicBezTo>
                    <a:pt x="11915" y="15529"/>
                    <a:pt x="11766" y="15619"/>
                    <a:pt x="11624" y="15716"/>
                  </a:cubicBezTo>
                  <a:cubicBezTo>
                    <a:pt x="11320" y="15922"/>
                    <a:pt x="11022" y="16135"/>
                    <a:pt x="10722" y="16341"/>
                  </a:cubicBezTo>
                  <a:cubicBezTo>
                    <a:pt x="10443" y="16531"/>
                    <a:pt x="10158" y="16718"/>
                    <a:pt x="9870" y="16894"/>
                  </a:cubicBezTo>
                  <a:cubicBezTo>
                    <a:pt x="9557" y="17085"/>
                    <a:pt x="9242" y="17275"/>
                    <a:pt x="8931" y="17473"/>
                  </a:cubicBezTo>
                  <a:cubicBezTo>
                    <a:pt x="8645" y="17656"/>
                    <a:pt x="8364" y="17849"/>
                    <a:pt x="8076" y="18030"/>
                  </a:cubicBezTo>
                  <a:lnTo>
                    <a:pt x="8076" y="18030"/>
                  </a:lnTo>
                  <a:cubicBezTo>
                    <a:pt x="7878" y="18148"/>
                    <a:pt x="7681" y="18259"/>
                    <a:pt x="7478" y="18366"/>
                  </a:cubicBezTo>
                  <a:cubicBezTo>
                    <a:pt x="7287" y="18466"/>
                    <a:pt x="7090" y="18559"/>
                    <a:pt x="6896" y="18652"/>
                  </a:cubicBezTo>
                  <a:cubicBezTo>
                    <a:pt x="6544" y="18808"/>
                    <a:pt x="6191" y="18956"/>
                    <a:pt x="5832" y="19092"/>
                  </a:cubicBezTo>
                  <a:cubicBezTo>
                    <a:pt x="5488" y="19225"/>
                    <a:pt x="5146" y="19368"/>
                    <a:pt x="4795" y="19479"/>
                  </a:cubicBezTo>
                  <a:cubicBezTo>
                    <a:pt x="4415" y="19583"/>
                    <a:pt x="4027" y="19664"/>
                    <a:pt x="3641" y="19748"/>
                  </a:cubicBezTo>
                  <a:cubicBezTo>
                    <a:pt x="3278" y="19827"/>
                    <a:pt x="2916" y="19903"/>
                    <a:pt x="2550" y="19966"/>
                  </a:cubicBezTo>
                  <a:cubicBezTo>
                    <a:pt x="2303" y="20009"/>
                    <a:pt x="2053" y="20038"/>
                    <a:pt x="1802" y="20055"/>
                  </a:cubicBezTo>
                  <a:cubicBezTo>
                    <a:pt x="1675" y="20055"/>
                    <a:pt x="1550" y="20049"/>
                    <a:pt x="1423" y="20038"/>
                  </a:cubicBezTo>
                  <a:cubicBezTo>
                    <a:pt x="1156" y="20012"/>
                    <a:pt x="888" y="19971"/>
                    <a:pt x="625" y="19917"/>
                  </a:cubicBezTo>
                  <a:cubicBezTo>
                    <a:pt x="549" y="19900"/>
                    <a:pt x="473" y="19881"/>
                    <a:pt x="399" y="19863"/>
                  </a:cubicBezTo>
                  <a:cubicBezTo>
                    <a:pt x="371" y="19855"/>
                    <a:pt x="343" y="19851"/>
                    <a:pt x="315" y="19851"/>
                  </a:cubicBezTo>
                  <a:cubicBezTo>
                    <a:pt x="270" y="19851"/>
                    <a:pt x="225" y="19862"/>
                    <a:pt x="184" y="19882"/>
                  </a:cubicBezTo>
                  <a:cubicBezTo>
                    <a:pt x="116" y="19919"/>
                    <a:pt x="65" y="19979"/>
                    <a:pt x="43" y="20053"/>
                  </a:cubicBezTo>
                  <a:cubicBezTo>
                    <a:pt x="0" y="20196"/>
                    <a:pt x="82" y="20372"/>
                    <a:pt x="233" y="20410"/>
                  </a:cubicBezTo>
                  <a:cubicBezTo>
                    <a:pt x="443" y="20462"/>
                    <a:pt x="654" y="20498"/>
                    <a:pt x="871" y="20531"/>
                  </a:cubicBezTo>
                  <a:cubicBezTo>
                    <a:pt x="1088" y="20563"/>
                    <a:pt x="1306" y="20593"/>
                    <a:pt x="1523" y="20612"/>
                  </a:cubicBezTo>
                  <a:cubicBezTo>
                    <a:pt x="1605" y="20620"/>
                    <a:pt x="1689" y="20630"/>
                    <a:pt x="1768" y="20630"/>
                  </a:cubicBezTo>
                  <a:lnTo>
                    <a:pt x="1794" y="20630"/>
                  </a:lnTo>
                  <a:cubicBezTo>
                    <a:pt x="1887" y="20626"/>
                    <a:pt x="1977" y="20620"/>
                    <a:pt x="2071" y="20609"/>
                  </a:cubicBezTo>
                  <a:cubicBezTo>
                    <a:pt x="2261" y="20585"/>
                    <a:pt x="2449" y="20547"/>
                    <a:pt x="2636" y="20511"/>
                  </a:cubicBezTo>
                  <a:cubicBezTo>
                    <a:pt x="2994" y="20441"/>
                    <a:pt x="3351" y="20368"/>
                    <a:pt x="3709" y="20294"/>
                  </a:cubicBezTo>
                  <a:cubicBezTo>
                    <a:pt x="3905" y="20253"/>
                    <a:pt x="4103" y="20212"/>
                    <a:pt x="4299" y="20172"/>
                  </a:cubicBezTo>
                  <a:cubicBezTo>
                    <a:pt x="4485" y="20134"/>
                    <a:pt x="4671" y="20096"/>
                    <a:pt x="4855" y="20049"/>
                  </a:cubicBezTo>
                  <a:cubicBezTo>
                    <a:pt x="4958" y="20022"/>
                    <a:pt x="5058" y="19990"/>
                    <a:pt x="5157" y="19954"/>
                  </a:cubicBezTo>
                  <a:cubicBezTo>
                    <a:pt x="5230" y="19927"/>
                    <a:pt x="5301" y="19897"/>
                    <a:pt x="5373" y="19868"/>
                  </a:cubicBezTo>
                  <a:cubicBezTo>
                    <a:pt x="5545" y="19798"/>
                    <a:pt x="5719" y="19729"/>
                    <a:pt x="5892" y="19659"/>
                  </a:cubicBezTo>
                  <a:cubicBezTo>
                    <a:pt x="6607" y="19369"/>
                    <a:pt x="7328" y="19078"/>
                    <a:pt x="8008" y="18714"/>
                  </a:cubicBezTo>
                  <a:cubicBezTo>
                    <a:pt x="8181" y="18621"/>
                    <a:pt x="8353" y="18524"/>
                    <a:pt x="8523" y="18424"/>
                  </a:cubicBezTo>
                  <a:cubicBezTo>
                    <a:pt x="8678" y="18331"/>
                    <a:pt x="8827" y="18227"/>
                    <a:pt x="8977" y="18124"/>
                  </a:cubicBezTo>
                  <a:cubicBezTo>
                    <a:pt x="9275" y="17919"/>
                    <a:pt x="9580" y="17725"/>
                    <a:pt x="9887" y="17536"/>
                  </a:cubicBezTo>
                  <a:lnTo>
                    <a:pt x="9887" y="17536"/>
                  </a:lnTo>
                  <a:cubicBezTo>
                    <a:pt x="9881" y="17540"/>
                    <a:pt x="9875" y="17544"/>
                    <a:pt x="9868" y="17547"/>
                  </a:cubicBezTo>
                  <a:lnTo>
                    <a:pt x="9943" y="17502"/>
                  </a:lnTo>
                  <a:lnTo>
                    <a:pt x="9932" y="17509"/>
                  </a:lnTo>
                  <a:lnTo>
                    <a:pt x="9960" y="17490"/>
                  </a:lnTo>
                  <a:lnTo>
                    <a:pt x="9962" y="17490"/>
                  </a:lnTo>
                  <a:cubicBezTo>
                    <a:pt x="10354" y="17251"/>
                    <a:pt x="10741" y="17004"/>
                    <a:pt x="11124" y="16745"/>
                  </a:cubicBezTo>
                  <a:cubicBezTo>
                    <a:pt x="11508" y="16487"/>
                    <a:pt x="11890" y="16222"/>
                    <a:pt x="12276" y="15966"/>
                  </a:cubicBezTo>
                  <a:cubicBezTo>
                    <a:pt x="12908" y="15550"/>
                    <a:pt x="13525" y="15110"/>
                    <a:pt x="14106" y="14621"/>
                  </a:cubicBezTo>
                  <a:cubicBezTo>
                    <a:pt x="14385" y="14385"/>
                    <a:pt x="14649" y="14133"/>
                    <a:pt x="14917" y="13884"/>
                  </a:cubicBezTo>
                  <a:cubicBezTo>
                    <a:pt x="15195" y="13623"/>
                    <a:pt x="15475" y="13362"/>
                    <a:pt x="15754" y="13101"/>
                  </a:cubicBezTo>
                  <a:cubicBezTo>
                    <a:pt x="15898" y="12966"/>
                    <a:pt x="16045" y="12832"/>
                    <a:pt x="16188" y="12697"/>
                  </a:cubicBezTo>
                  <a:cubicBezTo>
                    <a:pt x="16314" y="12577"/>
                    <a:pt x="16435" y="12450"/>
                    <a:pt x="16558" y="12327"/>
                  </a:cubicBezTo>
                  <a:cubicBezTo>
                    <a:pt x="16811" y="12069"/>
                    <a:pt x="17068" y="11811"/>
                    <a:pt x="17335" y="11567"/>
                  </a:cubicBezTo>
                  <a:cubicBezTo>
                    <a:pt x="17625" y="11306"/>
                    <a:pt x="17921" y="11049"/>
                    <a:pt x="18214" y="10791"/>
                  </a:cubicBezTo>
                  <a:cubicBezTo>
                    <a:pt x="18496" y="10541"/>
                    <a:pt x="18781" y="10294"/>
                    <a:pt x="19072" y="10057"/>
                  </a:cubicBezTo>
                  <a:cubicBezTo>
                    <a:pt x="19521" y="9696"/>
                    <a:pt x="19987" y="9351"/>
                    <a:pt x="20430" y="8982"/>
                  </a:cubicBezTo>
                  <a:cubicBezTo>
                    <a:pt x="20645" y="8803"/>
                    <a:pt x="20859" y="8621"/>
                    <a:pt x="21060" y="8423"/>
                  </a:cubicBezTo>
                  <a:cubicBezTo>
                    <a:pt x="21255" y="8233"/>
                    <a:pt x="21437" y="8031"/>
                    <a:pt x="21625" y="7833"/>
                  </a:cubicBezTo>
                  <a:cubicBezTo>
                    <a:pt x="21986" y="7457"/>
                    <a:pt x="22361" y="7093"/>
                    <a:pt x="22735" y="6731"/>
                  </a:cubicBezTo>
                  <a:cubicBezTo>
                    <a:pt x="23264" y="6218"/>
                    <a:pt x="23797" y="5710"/>
                    <a:pt x="24338" y="5208"/>
                  </a:cubicBezTo>
                  <a:cubicBezTo>
                    <a:pt x="24470" y="5086"/>
                    <a:pt x="24603" y="4964"/>
                    <a:pt x="24731" y="4838"/>
                  </a:cubicBezTo>
                  <a:cubicBezTo>
                    <a:pt x="24856" y="4714"/>
                    <a:pt x="24978" y="4589"/>
                    <a:pt x="25101" y="4466"/>
                  </a:cubicBezTo>
                  <a:cubicBezTo>
                    <a:pt x="25358" y="4209"/>
                    <a:pt x="25618" y="3953"/>
                    <a:pt x="25899" y="3725"/>
                  </a:cubicBezTo>
                  <a:lnTo>
                    <a:pt x="25899" y="3725"/>
                  </a:lnTo>
                  <a:lnTo>
                    <a:pt x="25880" y="3742"/>
                  </a:lnTo>
                  <a:lnTo>
                    <a:pt x="25944" y="3692"/>
                  </a:lnTo>
                  <a:lnTo>
                    <a:pt x="25944" y="3692"/>
                  </a:lnTo>
                  <a:cubicBezTo>
                    <a:pt x="26096" y="3574"/>
                    <a:pt x="26252" y="3467"/>
                    <a:pt x="26415" y="3365"/>
                  </a:cubicBezTo>
                  <a:cubicBezTo>
                    <a:pt x="26830" y="3116"/>
                    <a:pt x="27266" y="2900"/>
                    <a:pt x="27704" y="2696"/>
                  </a:cubicBezTo>
                  <a:lnTo>
                    <a:pt x="27704" y="2696"/>
                  </a:lnTo>
                  <a:lnTo>
                    <a:pt x="27720" y="2690"/>
                  </a:lnTo>
                  <a:cubicBezTo>
                    <a:pt x="28394" y="2392"/>
                    <a:pt x="29078" y="2115"/>
                    <a:pt x="29760" y="1839"/>
                  </a:cubicBezTo>
                  <a:cubicBezTo>
                    <a:pt x="30425" y="1572"/>
                    <a:pt x="31101" y="1334"/>
                    <a:pt x="31785" y="1122"/>
                  </a:cubicBezTo>
                  <a:cubicBezTo>
                    <a:pt x="32018" y="1054"/>
                    <a:pt x="32255" y="1000"/>
                    <a:pt x="32494" y="959"/>
                  </a:cubicBezTo>
                  <a:cubicBezTo>
                    <a:pt x="33086" y="863"/>
                    <a:pt x="33681" y="793"/>
                    <a:pt x="34275" y="709"/>
                  </a:cubicBezTo>
                  <a:cubicBezTo>
                    <a:pt x="34875" y="625"/>
                    <a:pt x="35480" y="554"/>
                    <a:pt x="36086" y="524"/>
                  </a:cubicBezTo>
                  <a:cubicBezTo>
                    <a:pt x="36113" y="523"/>
                    <a:pt x="36140" y="523"/>
                    <a:pt x="36167" y="523"/>
                  </a:cubicBezTo>
                  <a:cubicBezTo>
                    <a:pt x="36206" y="523"/>
                    <a:pt x="36245" y="524"/>
                    <a:pt x="36284" y="526"/>
                  </a:cubicBezTo>
                  <a:lnTo>
                    <a:pt x="36330" y="533"/>
                  </a:lnTo>
                  <a:cubicBezTo>
                    <a:pt x="36344" y="536"/>
                    <a:pt x="36359" y="538"/>
                    <a:pt x="36374" y="538"/>
                  </a:cubicBezTo>
                  <a:cubicBezTo>
                    <a:pt x="36498" y="538"/>
                    <a:pt x="36612" y="440"/>
                    <a:pt x="36632" y="315"/>
                  </a:cubicBezTo>
                  <a:cubicBezTo>
                    <a:pt x="36654" y="173"/>
                    <a:pt x="36558" y="36"/>
                    <a:pt x="36415" y="13"/>
                  </a:cubicBezTo>
                  <a:cubicBezTo>
                    <a:pt x="36356" y="4"/>
                    <a:pt x="36296" y="1"/>
                    <a:pt x="36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5" name="Google Shape;14105;p25"/>
            <p:cNvSpPr/>
            <p:nvPr/>
          </p:nvSpPr>
          <p:spPr>
            <a:xfrm>
              <a:off x="2749136" y="1904284"/>
              <a:ext cx="1059537" cy="495083"/>
            </a:xfrm>
            <a:custGeom>
              <a:avLst/>
              <a:gdLst/>
              <a:ahLst/>
              <a:cxnLst/>
              <a:rect l="l" t="t" r="r" b="b"/>
              <a:pathLst>
                <a:path w="31494" h="14716" extrusionOk="0">
                  <a:moveTo>
                    <a:pt x="19628" y="0"/>
                  </a:moveTo>
                  <a:cubicBezTo>
                    <a:pt x="19481" y="0"/>
                    <a:pt x="19335" y="10"/>
                    <a:pt x="19189" y="33"/>
                  </a:cubicBezTo>
                  <a:cubicBezTo>
                    <a:pt x="18857" y="85"/>
                    <a:pt x="18534" y="176"/>
                    <a:pt x="18208" y="253"/>
                  </a:cubicBezTo>
                  <a:cubicBezTo>
                    <a:pt x="17905" y="324"/>
                    <a:pt x="17600" y="389"/>
                    <a:pt x="17294" y="442"/>
                  </a:cubicBezTo>
                  <a:lnTo>
                    <a:pt x="17294" y="442"/>
                  </a:lnTo>
                  <a:cubicBezTo>
                    <a:pt x="17296" y="441"/>
                    <a:pt x="17298" y="441"/>
                    <a:pt x="17301" y="440"/>
                  </a:cubicBezTo>
                  <a:lnTo>
                    <a:pt x="17301" y="440"/>
                  </a:lnTo>
                  <a:cubicBezTo>
                    <a:pt x="17090" y="472"/>
                    <a:pt x="16877" y="500"/>
                    <a:pt x="16665" y="524"/>
                  </a:cubicBezTo>
                  <a:cubicBezTo>
                    <a:pt x="16443" y="549"/>
                    <a:pt x="16223" y="573"/>
                    <a:pt x="16004" y="612"/>
                  </a:cubicBezTo>
                  <a:cubicBezTo>
                    <a:pt x="15696" y="668"/>
                    <a:pt x="15395" y="758"/>
                    <a:pt x="15099" y="861"/>
                  </a:cubicBezTo>
                  <a:cubicBezTo>
                    <a:pt x="14782" y="970"/>
                    <a:pt x="14467" y="1081"/>
                    <a:pt x="14160" y="1212"/>
                  </a:cubicBezTo>
                  <a:cubicBezTo>
                    <a:pt x="13997" y="1282"/>
                    <a:pt x="13836" y="1353"/>
                    <a:pt x="13677" y="1432"/>
                  </a:cubicBezTo>
                  <a:cubicBezTo>
                    <a:pt x="13601" y="1474"/>
                    <a:pt x="13525" y="1518"/>
                    <a:pt x="13454" y="1567"/>
                  </a:cubicBezTo>
                  <a:cubicBezTo>
                    <a:pt x="13393" y="1605"/>
                    <a:pt x="13331" y="1645"/>
                    <a:pt x="13274" y="1687"/>
                  </a:cubicBezTo>
                  <a:cubicBezTo>
                    <a:pt x="13008" y="1884"/>
                    <a:pt x="12748" y="2093"/>
                    <a:pt x="12492" y="2301"/>
                  </a:cubicBezTo>
                  <a:lnTo>
                    <a:pt x="12500" y="2294"/>
                  </a:lnTo>
                  <a:lnTo>
                    <a:pt x="12500" y="2294"/>
                  </a:lnTo>
                  <a:cubicBezTo>
                    <a:pt x="12167" y="2561"/>
                    <a:pt x="11827" y="2819"/>
                    <a:pt x="11479" y="3068"/>
                  </a:cubicBezTo>
                  <a:cubicBezTo>
                    <a:pt x="11149" y="3302"/>
                    <a:pt x="10806" y="3516"/>
                    <a:pt x="10464" y="3729"/>
                  </a:cubicBezTo>
                  <a:lnTo>
                    <a:pt x="10492" y="3709"/>
                  </a:lnTo>
                  <a:lnTo>
                    <a:pt x="10492" y="3709"/>
                  </a:lnTo>
                  <a:cubicBezTo>
                    <a:pt x="9896" y="4073"/>
                    <a:pt x="9285" y="4413"/>
                    <a:pt x="8688" y="4779"/>
                  </a:cubicBezTo>
                  <a:cubicBezTo>
                    <a:pt x="8131" y="5121"/>
                    <a:pt x="7573" y="5480"/>
                    <a:pt x="7092" y="5925"/>
                  </a:cubicBezTo>
                  <a:cubicBezTo>
                    <a:pt x="6602" y="6381"/>
                    <a:pt x="6138" y="6864"/>
                    <a:pt x="5702" y="7370"/>
                  </a:cubicBezTo>
                  <a:cubicBezTo>
                    <a:pt x="5489" y="7616"/>
                    <a:pt x="5278" y="7861"/>
                    <a:pt x="5066" y="8108"/>
                  </a:cubicBezTo>
                  <a:cubicBezTo>
                    <a:pt x="4852" y="8355"/>
                    <a:pt x="4632" y="8595"/>
                    <a:pt x="4412" y="8836"/>
                  </a:cubicBezTo>
                  <a:cubicBezTo>
                    <a:pt x="4295" y="8963"/>
                    <a:pt x="4176" y="9091"/>
                    <a:pt x="4064" y="9221"/>
                  </a:cubicBezTo>
                  <a:cubicBezTo>
                    <a:pt x="3952" y="9351"/>
                    <a:pt x="3846" y="9487"/>
                    <a:pt x="3738" y="9621"/>
                  </a:cubicBezTo>
                  <a:cubicBezTo>
                    <a:pt x="3540" y="9875"/>
                    <a:pt x="3355" y="10137"/>
                    <a:pt x="3166" y="10398"/>
                  </a:cubicBezTo>
                  <a:cubicBezTo>
                    <a:pt x="2986" y="10642"/>
                    <a:pt x="2799" y="10880"/>
                    <a:pt x="2604" y="11112"/>
                  </a:cubicBezTo>
                  <a:cubicBezTo>
                    <a:pt x="2394" y="11363"/>
                    <a:pt x="2187" y="11614"/>
                    <a:pt x="1986" y="11872"/>
                  </a:cubicBezTo>
                  <a:cubicBezTo>
                    <a:pt x="1780" y="12135"/>
                    <a:pt x="1579" y="12399"/>
                    <a:pt x="1367" y="12664"/>
                  </a:cubicBezTo>
                  <a:cubicBezTo>
                    <a:pt x="1154" y="12928"/>
                    <a:pt x="936" y="13189"/>
                    <a:pt x="722" y="13451"/>
                  </a:cubicBezTo>
                  <a:cubicBezTo>
                    <a:pt x="507" y="13712"/>
                    <a:pt x="300" y="13978"/>
                    <a:pt x="94" y="14248"/>
                  </a:cubicBezTo>
                  <a:cubicBezTo>
                    <a:pt x="0" y="14372"/>
                    <a:pt x="7" y="14548"/>
                    <a:pt x="130" y="14650"/>
                  </a:cubicBezTo>
                  <a:cubicBezTo>
                    <a:pt x="181" y="14692"/>
                    <a:pt x="245" y="14715"/>
                    <a:pt x="312" y="14715"/>
                  </a:cubicBezTo>
                  <a:cubicBezTo>
                    <a:pt x="314" y="14715"/>
                    <a:pt x="316" y="14715"/>
                    <a:pt x="319" y="14715"/>
                  </a:cubicBezTo>
                  <a:cubicBezTo>
                    <a:pt x="322" y="14715"/>
                    <a:pt x="325" y="14715"/>
                    <a:pt x="328" y="14715"/>
                  </a:cubicBezTo>
                  <a:cubicBezTo>
                    <a:pt x="409" y="14715"/>
                    <a:pt x="484" y="14678"/>
                    <a:pt x="534" y="14616"/>
                  </a:cubicBezTo>
                  <a:cubicBezTo>
                    <a:pt x="822" y="14233"/>
                    <a:pt x="1120" y="13857"/>
                    <a:pt x="1419" y="13482"/>
                  </a:cubicBezTo>
                  <a:cubicBezTo>
                    <a:pt x="1636" y="13211"/>
                    <a:pt x="1853" y="12941"/>
                    <a:pt x="2068" y="12669"/>
                  </a:cubicBezTo>
                  <a:cubicBezTo>
                    <a:pt x="2270" y="12412"/>
                    <a:pt x="2470" y="12152"/>
                    <a:pt x="2677" y="11898"/>
                  </a:cubicBezTo>
                  <a:cubicBezTo>
                    <a:pt x="2886" y="11641"/>
                    <a:pt x="3095" y="11386"/>
                    <a:pt x="3299" y="11130"/>
                  </a:cubicBezTo>
                  <a:cubicBezTo>
                    <a:pt x="3507" y="10869"/>
                    <a:pt x="3701" y="10598"/>
                    <a:pt x="3898" y="10329"/>
                  </a:cubicBezTo>
                  <a:cubicBezTo>
                    <a:pt x="3982" y="10215"/>
                    <a:pt x="4066" y="10099"/>
                    <a:pt x="4154" y="9987"/>
                  </a:cubicBezTo>
                  <a:cubicBezTo>
                    <a:pt x="4366" y="9718"/>
                    <a:pt x="4586" y="9460"/>
                    <a:pt x="4817" y="9208"/>
                  </a:cubicBezTo>
                  <a:cubicBezTo>
                    <a:pt x="5036" y="8967"/>
                    <a:pt x="5258" y="8727"/>
                    <a:pt x="5470" y="8480"/>
                  </a:cubicBezTo>
                  <a:cubicBezTo>
                    <a:pt x="5892" y="7991"/>
                    <a:pt x="6310" y="7500"/>
                    <a:pt x="6753" y="7030"/>
                  </a:cubicBezTo>
                  <a:cubicBezTo>
                    <a:pt x="6926" y="6849"/>
                    <a:pt x="7102" y="6672"/>
                    <a:pt x="7282" y="6500"/>
                  </a:cubicBezTo>
                  <a:cubicBezTo>
                    <a:pt x="7452" y="6335"/>
                    <a:pt x="7630" y="6181"/>
                    <a:pt x="7811" y="6031"/>
                  </a:cubicBezTo>
                  <a:cubicBezTo>
                    <a:pt x="8139" y="5776"/>
                    <a:pt x="8479" y="5539"/>
                    <a:pt x="8832" y="5322"/>
                  </a:cubicBezTo>
                  <a:lnTo>
                    <a:pt x="8832" y="5322"/>
                  </a:lnTo>
                  <a:lnTo>
                    <a:pt x="8802" y="5339"/>
                  </a:lnTo>
                  <a:cubicBezTo>
                    <a:pt x="8889" y="5287"/>
                    <a:pt x="8976" y="5235"/>
                    <a:pt x="9063" y="5181"/>
                  </a:cubicBezTo>
                  <a:cubicBezTo>
                    <a:pt x="9175" y="5114"/>
                    <a:pt x="9289" y="5048"/>
                    <a:pt x="9403" y="4982"/>
                  </a:cubicBezTo>
                  <a:cubicBezTo>
                    <a:pt x="9699" y="4811"/>
                    <a:pt x="9997" y="4641"/>
                    <a:pt x="10293" y="4469"/>
                  </a:cubicBezTo>
                  <a:cubicBezTo>
                    <a:pt x="10578" y="4304"/>
                    <a:pt x="10855" y="4131"/>
                    <a:pt x="11132" y="3954"/>
                  </a:cubicBezTo>
                  <a:cubicBezTo>
                    <a:pt x="11414" y="3772"/>
                    <a:pt x="11692" y="3585"/>
                    <a:pt x="11968" y="3392"/>
                  </a:cubicBezTo>
                  <a:cubicBezTo>
                    <a:pt x="12224" y="3213"/>
                    <a:pt x="12470" y="3020"/>
                    <a:pt x="12713" y="2825"/>
                  </a:cubicBezTo>
                  <a:lnTo>
                    <a:pt x="12835" y="2727"/>
                  </a:lnTo>
                  <a:lnTo>
                    <a:pt x="12837" y="2726"/>
                  </a:lnTo>
                  <a:lnTo>
                    <a:pt x="12859" y="2707"/>
                  </a:lnTo>
                  <a:lnTo>
                    <a:pt x="12859" y="2707"/>
                  </a:lnTo>
                  <a:cubicBezTo>
                    <a:pt x="12857" y="2708"/>
                    <a:pt x="12856" y="2710"/>
                    <a:pt x="12854" y="2711"/>
                  </a:cubicBezTo>
                  <a:lnTo>
                    <a:pt x="12945" y="2639"/>
                  </a:lnTo>
                  <a:lnTo>
                    <a:pt x="12918" y="2661"/>
                  </a:lnTo>
                  <a:lnTo>
                    <a:pt x="12976" y="2613"/>
                  </a:lnTo>
                  <a:cubicBezTo>
                    <a:pt x="13253" y="2395"/>
                    <a:pt x="13530" y="2178"/>
                    <a:pt x="13828" y="1988"/>
                  </a:cubicBezTo>
                  <a:cubicBezTo>
                    <a:pt x="13972" y="1904"/>
                    <a:pt x="14121" y="1830"/>
                    <a:pt x="14271" y="1759"/>
                  </a:cubicBezTo>
                  <a:cubicBezTo>
                    <a:pt x="14721" y="1569"/>
                    <a:pt x="15180" y="1402"/>
                    <a:pt x="15647" y="1261"/>
                  </a:cubicBezTo>
                  <a:cubicBezTo>
                    <a:pt x="15832" y="1212"/>
                    <a:pt x="16019" y="1173"/>
                    <a:pt x="16207" y="1138"/>
                  </a:cubicBezTo>
                  <a:cubicBezTo>
                    <a:pt x="16699" y="1062"/>
                    <a:pt x="17196" y="1011"/>
                    <a:pt x="17686" y="918"/>
                  </a:cubicBezTo>
                  <a:cubicBezTo>
                    <a:pt x="17956" y="866"/>
                    <a:pt x="18225" y="807"/>
                    <a:pt x="18493" y="745"/>
                  </a:cubicBezTo>
                  <a:cubicBezTo>
                    <a:pt x="18735" y="692"/>
                    <a:pt x="18977" y="633"/>
                    <a:pt x="19223" y="589"/>
                  </a:cubicBezTo>
                  <a:cubicBezTo>
                    <a:pt x="19341" y="571"/>
                    <a:pt x="19462" y="559"/>
                    <a:pt x="19582" y="552"/>
                  </a:cubicBezTo>
                  <a:cubicBezTo>
                    <a:pt x="19595" y="552"/>
                    <a:pt x="19608" y="552"/>
                    <a:pt x="19621" y="552"/>
                  </a:cubicBezTo>
                  <a:cubicBezTo>
                    <a:pt x="19736" y="552"/>
                    <a:pt x="19852" y="558"/>
                    <a:pt x="19968" y="568"/>
                  </a:cubicBezTo>
                  <a:cubicBezTo>
                    <a:pt x="20323" y="612"/>
                    <a:pt x="20676" y="677"/>
                    <a:pt x="21026" y="758"/>
                  </a:cubicBezTo>
                  <a:cubicBezTo>
                    <a:pt x="21238" y="809"/>
                    <a:pt x="21451" y="858"/>
                    <a:pt x="21662" y="916"/>
                  </a:cubicBezTo>
                  <a:cubicBezTo>
                    <a:pt x="21876" y="977"/>
                    <a:pt x="22093" y="1034"/>
                    <a:pt x="22300" y="1113"/>
                  </a:cubicBezTo>
                  <a:lnTo>
                    <a:pt x="22298" y="1113"/>
                  </a:lnTo>
                  <a:lnTo>
                    <a:pt x="22332" y="1127"/>
                  </a:lnTo>
                  <a:lnTo>
                    <a:pt x="22332" y="1127"/>
                  </a:lnTo>
                  <a:lnTo>
                    <a:pt x="22317" y="1121"/>
                  </a:lnTo>
                  <a:lnTo>
                    <a:pt x="22317" y="1121"/>
                  </a:lnTo>
                  <a:lnTo>
                    <a:pt x="22447" y="1170"/>
                  </a:lnTo>
                  <a:lnTo>
                    <a:pt x="22446" y="1170"/>
                  </a:lnTo>
                  <a:cubicBezTo>
                    <a:pt x="22446" y="1170"/>
                    <a:pt x="22447" y="1171"/>
                    <a:pt x="22449" y="1171"/>
                  </a:cubicBezTo>
                  <a:lnTo>
                    <a:pt x="22469" y="1179"/>
                  </a:lnTo>
                  <a:cubicBezTo>
                    <a:pt x="22731" y="1287"/>
                    <a:pt x="22985" y="1402"/>
                    <a:pt x="23242" y="1521"/>
                  </a:cubicBezTo>
                  <a:cubicBezTo>
                    <a:pt x="23832" y="1792"/>
                    <a:pt x="24426" y="2059"/>
                    <a:pt x="25018" y="2330"/>
                  </a:cubicBezTo>
                  <a:cubicBezTo>
                    <a:pt x="25312" y="2466"/>
                    <a:pt x="25608" y="2605"/>
                    <a:pt x="25898" y="2743"/>
                  </a:cubicBezTo>
                  <a:cubicBezTo>
                    <a:pt x="26189" y="2881"/>
                    <a:pt x="26479" y="3020"/>
                    <a:pt x="26762" y="3172"/>
                  </a:cubicBezTo>
                  <a:cubicBezTo>
                    <a:pt x="26976" y="3296"/>
                    <a:pt x="27187" y="3424"/>
                    <a:pt x="27388" y="3565"/>
                  </a:cubicBezTo>
                  <a:cubicBezTo>
                    <a:pt x="27627" y="3740"/>
                    <a:pt x="27856" y="3929"/>
                    <a:pt x="28100" y="4101"/>
                  </a:cubicBezTo>
                  <a:cubicBezTo>
                    <a:pt x="28331" y="4264"/>
                    <a:pt x="28569" y="4424"/>
                    <a:pt x="28800" y="4589"/>
                  </a:cubicBezTo>
                  <a:cubicBezTo>
                    <a:pt x="29048" y="4771"/>
                    <a:pt x="29292" y="4963"/>
                    <a:pt x="29542" y="5145"/>
                  </a:cubicBezTo>
                  <a:cubicBezTo>
                    <a:pt x="29784" y="5319"/>
                    <a:pt x="30034" y="5482"/>
                    <a:pt x="30278" y="5654"/>
                  </a:cubicBezTo>
                  <a:cubicBezTo>
                    <a:pt x="30394" y="5741"/>
                    <a:pt x="30501" y="5835"/>
                    <a:pt x="30607" y="5934"/>
                  </a:cubicBezTo>
                  <a:cubicBezTo>
                    <a:pt x="30723" y="6045"/>
                    <a:pt x="30839" y="6159"/>
                    <a:pt x="30943" y="6281"/>
                  </a:cubicBezTo>
                  <a:cubicBezTo>
                    <a:pt x="30932" y="6394"/>
                    <a:pt x="30992" y="6501"/>
                    <a:pt x="31095" y="6550"/>
                  </a:cubicBezTo>
                  <a:cubicBezTo>
                    <a:pt x="31130" y="6566"/>
                    <a:pt x="31167" y="6573"/>
                    <a:pt x="31203" y="6573"/>
                  </a:cubicBezTo>
                  <a:cubicBezTo>
                    <a:pt x="31302" y="6573"/>
                    <a:pt x="31398" y="6517"/>
                    <a:pt x="31443" y="6420"/>
                  </a:cubicBezTo>
                  <a:cubicBezTo>
                    <a:pt x="31489" y="6324"/>
                    <a:pt x="31494" y="6213"/>
                    <a:pt x="31458" y="6113"/>
                  </a:cubicBezTo>
                  <a:cubicBezTo>
                    <a:pt x="31416" y="6001"/>
                    <a:pt x="31339" y="5909"/>
                    <a:pt x="31260" y="5822"/>
                  </a:cubicBezTo>
                  <a:cubicBezTo>
                    <a:pt x="31128" y="5681"/>
                    <a:pt x="30994" y="5543"/>
                    <a:pt x="30850" y="5415"/>
                  </a:cubicBezTo>
                  <a:cubicBezTo>
                    <a:pt x="30690" y="5273"/>
                    <a:pt x="30512" y="5152"/>
                    <a:pt x="30337" y="5034"/>
                  </a:cubicBezTo>
                  <a:cubicBezTo>
                    <a:pt x="30174" y="4925"/>
                    <a:pt x="30014" y="4812"/>
                    <a:pt x="29856" y="4698"/>
                  </a:cubicBezTo>
                  <a:lnTo>
                    <a:pt x="29856" y="4698"/>
                  </a:lnTo>
                  <a:cubicBezTo>
                    <a:pt x="29867" y="4704"/>
                    <a:pt x="29876" y="4712"/>
                    <a:pt x="29886" y="4719"/>
                  </a:cubicBezTo>
                  <a:cubicBezTo>
                    <a:pt x="29624" y="4527"/>
                    <a:pt x="29371" y="4325"/>
                    <a:pt x="29107" y="4135"/>
                  </a:cubicBezTo>
                  <a:cubicBezTo>
                    <a:pt x="28854" y="3954"/>
                    <a:pt x="28597" y="3778"/>
                    <a:pt x="28345" y="3595"/>
                  </a:cubicBezTo>
                  <a:cubicBezTo>
                    <a:pt x="28309" y="3568"/>
                    <a:pt x="28271" y="3539"/>
                    <a:pt x="28235" y="3511"/>
                  </a:cubicBezTo>
                  <a:cubicBezTo>
                    <a:pt x="28113" y="3419"/>
                    <a:pt x="27996" y="3323"/>
                    <a:pt x="27874" y="3231"/>
                  </a:cubicBezTo>
                  <a:cubicBezTo>
                    <a:pt x="27745" y="3136"/>
                    <a:pt x="27614" y="3042"/>
                    <a:pt x="27476" y="2960"/>
                  </a:cubicBezTo>
                  <a:cubicBezTo>
                    <a:pt x="27188" y="2784"/>
                    <a:pt x="26895" y="2624"/>
                    <a:pt x="26591" y="2476"/>
                  </a:cubicBezTo>
                  <a:cubicBezTo>
                    <a:pt x="26015" y="2192"/>
                    <a:pt x="25430" y="1925"/>
                    <a:pt x="24847" y="1656"/>
                  </a:cubicBezTo>
                  <a:cubicBezTo>
                    <a:pt x="24258" y="1383"/>
                    <a:pt x="23672" y="1103"/>
                    <a:pt x="23079" y="842"/>
                  </a:cubicBezTo>
                  <a:cubicBezTo>
                    <a:pt x="22765" y="703"/>
                    <a:pt x="22444" y="582"/>
                    <a:pt x="22115" y="484"/>
                  </a:cubicBezTo>
                  <a:cubicBezTo>
                    <a:pt x="21797" y="391"/>
                    <a:pt x="21475" y="313"/>
                    <a:pt x="21152" y="236"/>
                  </a:cubicBezTo>
                  <a:cubicBezTo>
                    <a:pt x="20828" y="158"/>
                    <a:pt x="20499" y="93"/>
                    <a:pt x="20172" y="44"/>
                  </a:cubicBezTo>
                  <a:cubicBezTo>
                    <a:pt x="19992" y="16"/>
                    <a:pt x="19810" y="0"/>
                    <a:pt x="196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6" name="Google Shape;14106;p25"/>
            <p:cNvSpPr/>
            <p:nvPr/>
          </p:nvSpPr>
          <p:spPr>
            <a:xfrm>
              <a:off x="7685208" y="-1457331"/>
              <a:ext cx="18672" cy="833863"/>
            </a:xfrm>
            <a:custGeom>
              <a:avLst/>
              <a:gdLst/>
              <a:ahLst/>
              <a:cxnLst/>
              <a:rect l="l" t="t" r="r" b="b"/>
              <a:pathLst>
                <a:path w="555" h="24786" extrusionOk="0">
                  <a:moveTo>
                    <a:pt x="387" y="1"/>
                  </a:moveTo>
                  <a:cubicBezTo>
                    <a:pt x="384" y="1"/>
                    <a:pt x="381" y="1"/>
                    <a:pt x="379" y="1"/>
                  </a:cubicBezTo>
                  <a:cubicBezTo>
                    <a:pt x="336" y="4"/>
                    <a:pt x="296" y="23"/>
                    <a:pt x="268" y="56"/>
                  </a:cubicBezTo>
                  <a:cubicBezTo>
                    <a:pt x="241" y="86"/>
                    <a:pt x="226" y="124"/>
                    <a:pt x="225" y="163"/>
                  </a:cubicBezTo>
                  <a:lnTo>
                    <a:pt x="225" y="163"/>
                  </a:lnTo>
                  <a:lnTo>
                    <a:pt x="225" y="155"/>
                  </a:lnTo>
                  <a:lnTo>
                    <a:pt x="225" y="155"/>
                  </a:lnTo>
                  <a:cubicBezTo>
                    <a:pt x="223" y="235"/>
                    <a:pt x="227" y="318"/>
                    <a:pt x="227" y="398"/>
                  </a:cubicBezTo>
                  <a:lnTo>
                    <a:pt x="227" y="737"/>
                  </a:lnTo>
                  <a:cubicBezTo>
                    <a:pt x="227" y="816"/>
                    <a:pt x="227" y="894"/>
                    <a:pt x="227" y="973"/>
                  </a:cubicBezTo>
                  <a:lnTo>
                    <a:pt x="227" y="1207"/>
                  </a:lnTo>
                  <a:cubicBezTo>
                    <a:pt x="223" y="1592"/>
                    <a:pt x="220" y="1978"/>
                    <a:pt x="217" y="2363"/>
                  </a:cubicBezTo>
                  <a:cubicBezTo>
                    <a:pt x="208" y="3412"/>
                    <a:pt x="198" y="4462"/>
                    <a:pt x="189" y="5510"/>
                  </a:cubicBezTo>
                  <a:cubicBezTo>
                    <a:pt x="177" y="6578"/>
                    <a:pt x="168" y="7648"/>
                    <a:pt x="160" y="8714"/>
                  </a:cubicBezTo>
                  <a:cubicBezTo>
                    <a:pt x="154" y="9779"/>
                    <a:pt x="141" y="10845"/>
                    <a:pt x="133" y="11910"/>
                  </a:cubicBezTo>
                  <a:cubicBezTo>
                    <a:pt x="124" y="12978"/>
                    <a:pt x="114" y="14047"/>
                    <a:pt x="105" y="15119"/>
                  </a:cubicBezTo>
                  <a:cubicBezTo>
                    <a:pt x="95" y="16190"/>
                    <a:pt x="87" y="17262"/>
                    <a:pt x="75" y="18334"/>
                  </a:cubicBezTo>
                  <a:cubicBezTo>
                    <a:pt x="65" y="19375"/>
                    <a:pt x="54" y="20417"/>
                    <a:pt x="44" y="21458"/>
                  </a:cubicBezTo>
                  <a:cubicBezTo>
                    <a:pt x="38" y="22001"/>
                    <a:pt x="33" y="22543"/>
                    <a:pt x="27" y="23086"/>
                  </a:cubicBezTo>
                  <a:cubicBezTo>
                    <a:pt x="25" y="23337"/>
                    <a:pt x="21" y="23588"/>
                    <a:pt x="16" y="23842"/>
                  </a:cubicBezTo>
                  <a:cubicBezTo>
                    <a:pt x="10" y="24096"/>
                    <a:pt x="10" y="24349"/>
                    <a:pt x="5" y="24604"/>
                  </a:cubicBezTo>
                  <a:cubicBezTo>
                    <a:pt x="0" y="24700"/>
                    <a:pt x="76" y="24783"/>
                    <a:pt x="174" y="24786"/>
                  </a:cubicBezTo>
                  <a:lnTo>
                    <a:pt x="185" y="24786"/>
                  </a:lnTo>
                  <a:cubicBezTo>
                    <a:pt x="282" y="24780"/>
                    <a:pt x="345" y="24697"/>
                    <a:pt x="345" y="24604"/>
                  </a:cubicBezTo>
                  <a:lnTo>
                    <a:pt x="345" y="24503"/>
                  </a:lnTo>
                  <a:cubicBezTo>
                    <a:pt x="345" y="24387"/>
                    <a:pt x="347" y="24271"/>
                    <a:pt x="347" y="24156"/>
                  </a:cubicBezTo>
                  <a:lnTo>
                    <a:pt x="347" y="24180"/>
                  </a:lnTo>
                  <a:cubicBezTo>
                    <a:pt x="348" y="23939"/>
                    <a:pt x="345" y="23698"/>
                    <a:pt x="345" y="23459"/>
                  </a:cubicBezTo>
                  <a:lnTo>
                    <a:pt x="345" y="23347"/>
                  </a:lnTo>
                  <a:cubicBezTo>
                    <a:pt x="348" y="22994"/>
                    <a:pt x="352" y="22641"/>
                    <a:pt x="353" y="22288"/>
                  </a:cubicBezTo>
                  <a:cubicBezTo>
                    <a:pt x="361" y="21240"/>
                    <a:pt x="371" y="20192"/>
                    <a:pt x="379" y="19144"/>
                  </a:cubicBezTo>
                  <a:cubicBezTo>
                    <a:pt x="385" y="18082"/>
                    <a:pt x="394" y="17020"/>
                    <a:pt x="404" y="15958"/>
                  </a:cubicBezTo>
                  <a:cubicBezTo>
                    <a:pt x="413" y="14894"/>
                    <a:pt x="423" y="13832"/>
                    <a:pt x="432" y="12768"/>
                  </a:cubicBezTo>
                  <a:cubicBezTo>
                    <a:pt x="442" y="11683"/>
                    <a:pt x="450" y="10599"/>
                    <a:pt x="461" y="9515"/>
                  </a:cubicBezTo>
                  <a:cubicBezTo>
                    <a:pt x="470" y="8462"/>
                    <a:pt x="481" y="7411"/>
                    <a:pt x="491" y="6358"/>
                  </a:cubicBezTo>
                  <a:cubicBezTo>
                    <a:pt x="496" y="5841"/>
                    <a:pt x="499" y="5321"/>
                    <a:pt x="502" y="4802"/>
                  </a:cubicBezTo>
                  <a:cubicBezTo>
                    <a:pt x="505" y="4270"/>
                    <a:pt x="513" y="3738"/>
                    <a:pt x="516" y="3205"/>
                  </a:cubicBezTo>
                  <a:cubicBezTo>
                    <a:pt x="519" y="2681"/>
                    <a:pt x="526" y="2157"/>
                    <a:pt x="530" y="1635"/>
                  </a:cubicBezTo>
                  <a:cubicBezTo>
                    <a:pt x="534" y="1372"/>
                    <a:pt x="537" y="1109"/>
                    <a:pt x="540" y="846"/>
                  </a:cubicBezTo>
                  <a:cubicBezTo>
                    <a:pt x="543" y="718"/>
                    <a:pt x="545" y="588"/>
                    <a:pt x="546" y="460"/>
                  </a:cubicBezTo>
                  <a:cubicBezTo>
                    <a:pt x="548" y="359"/>
                    <a:pt x="554" y="256"/>
                    <a:pt x="554" y="156"/>
                  </a:cubicBezTo>
                  <a:cubicBezTo>
                    <a:pt x="554" y="69"/>
                    <a:pt x="470" y="1"/>
                    <a:pt x="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7" name="Google Shape;14107;p25"/>
            <p:cNvSpPr/>
            <p:nvPr/>
          </p:nvSpPr>
          <p:spPr>
            <a:xfrm>
              <a:off x="7671549" y="-1454875"/>
              <a:ext cx="74249" cy="103249"/>
            </a:xfrm>
            <a:custGeom>
              <a:avLst/>
              <a:gdLst/>
              <a:ahLst/>
              <a:cxnLst/>
              <a:rect l="l" t="t" r="r" b="b"/>
              <a:pathLst>
                <a:path w="2207" h="3069" extrusionOk="0">
                  <a:moveTo>
                    <a:pt x="451" y="156"/>
                  </a:moveTo>
                  <a:lnTo>
                    <a:pt x="451" y="156"/>
                  </a:lnTo>
                  <a:cubicBezTo>
                    <a:pt x="451" y="160"/>
                    <a:pt x="451" y="163"/>
                    <a:pt x="450" y="167"/>
                  </a:cubicBezTo>
                  <a:lnTo>
                    <a:pt x="450" y="167"/>
                  </a:lnTo>
                  <a:lnTo>
                    <a:pt x="450" y="159"/>
                  </a:lnTo>
                  <a:cubicBezTo>
                    <a:pt x="451" y="158"/>
                    <a:pt x="451" y="157"/>
                    <a:pt x="451" y="156"/>
                  </a:cubicBezTo>
                  <a:close/>
                  <a:moveTo>
                    <a:pt x="617" y="1"/>
                  </a:moveTo>
                  <a:cubicBezTo>
                    <a:pt x="579" y="1"/>
                    <a:pt x="541" y="14"/>
                    <a:pt x="509" y="40"/>
                  </a:cubicBezTo>
                  <a:cubicBezTo>
                    <a:pt x="477" y="68"/>
                    <a:pt x="458" y="107"/>
                    <a:pt x="452" y="148"/>
                  </a:cubicBezTo>
                  <a:lnTo>
                    <a:pt x="452" y="148"/>
                  </a:lnTo>
                  <a:cubicBezTo>
                    <a:pt x="434" y="255"/>
                    <a:pt x="414" y="362"/>
                    <a:pt x="395" y="469"/>
                  </a:cubicBezTo>
                  <a:cubicBezTo>
                    <a:pt x="379" y="563"/>
                    <a:pt x="365" y="658"/>
                    <a:pt x="351" y="753"/>
                  </a:cubicBezTo>
                  <a:cubicBezTo>
                    <a:pt x="297" y="1111"/>
                    <a:pt x="243" y="1467"/>
                    <a:pt x="188" y="1823"/>
                  </a:cubicBezTo>
                  <a:cubicBezTo>
                    <a:pt x="162" y="1981"/>
                    <a:pt x="135" y="2139"/>
                    <a:pt x="109" y="2298"/>
                  </a:cubicBezTo>
                  <a:cubicBezTo>
                    <a:pt x="93" y="2386"/>
                    <a:pt x="77" y="2475"/>
                    <a:pt x="61" y="2562"/>
                  </a:cubicBezTo>
                  <a:cubicBezTo>
                    <a:pt x="42" y="2659"/>
                    <a:pt x="23" y="2754"/>
                    <a:pt x="10" y="2850"/>
                  </a:cubicBezTo>
                  <a:cubicBezTo>
                    <a:pt x="1" y="2937"/>
                    <a:pt x="75" y="3015"/>
                    <a:pt x="159" y="3021"/>
                  </a:cubicBezTo>
                  <a:cubicBezTo>
                    <a:pt x="162" y="3021"/>
                    <a:pt x="166" y="3021"/>
                    <a:pt x="169" y="3021"/>
                  </a:cubicBezTo>
                  <a:cubicBezTo>
                    <a:pt x="244" y="3021"/>
                    <a:pt x="310" y="2969"/>
                    <a:pt x="325" y="2895"/>
                  </a:cubicBezTo>
                  <a:cubicBezTo>
                    <a:pt x="346" y="2806"/>
                    <a:pt x="363" y="2717"/>
                    <a:pt x="381" y="2629"/>
                  </a:cubicBezTo>
                  <a:cubicBezTo>
                    <a:pt x="452" y="2285"/>
                    <a:pt x="523" y="1942"/>
                    <a:pt x="595" y="1600"/>
                  </a:cubicBezTo>
                  <a:cubicBezTo>
                    <a:pt x="661" y="1288"/>
                    <a:pt x="726" y="976"/>
                    <a:pt x="799" y="666"/>
                  </a:cubicBezTo>
                  <a:cubicBezTo>
                    <a:pt x="902" y="807"/>
                    <a:pt x="989" y="959"/>
                    <a:pt x="1077" y="1109"/>
                  </a:cubicBezTo>
                  <a:lnTo>
                    <a:pt x="1066" y="1092"/>
                  </a:lnTo>
                  <a:lnTo>
                    <a:pt x="1066" y="1092"/>
                  </a:lnTo>
                  <a:cubicBezTo>
                    <a:pt x="1109" y="1166"/>
                    <a:pt x="1150" y="1237"/>
                    <a:pt x="1191" y="1315"/>
                  </a:cubicBezTo>
                  <a:cubicBezTo>
                    <a:pt x="1232" y="1392"/>
                    <a:pt x="1275" y="1470"/>
                    <a:pt x="1313" y="1549"/>
                  </a:cubicBezTo>
                  <a:cubicBezTo>
                    <a:pt x="1391" y="1709"/>
                    <a:pt x="1470" y="1867"/>
                    <a:pt x="1538" y="2030"/>
                  </a:cubicBezTo>
                  <a:cubicBezTo>
                    <a:pt x="1566" y="2101"/>
                    <a:pt x="1595" y="2173"/>
                    <a:pt x="1625" y="2244"/>
                  </a:cubicBezTo>
                  <a:cubicBezTo>
                    <a:pt x="1712" y="2478"/>
                    <a:pt x="1799" y="2714"/>
                    <a:pt x="1870" y="2956"/>
                  </a:cubicBezTo>
                  <a:cubicBezTo>
                    <a:pt x="1893" y="3023"/>
                    <a:pt x="1956" y="3069"/>
                    <a:pt x="2026" y="3069"/>
                  </a:cubicBezTo>
                  <a:cubicBezTo>
                    <a:pt x="2043" y="3069"/>
                    <a:pt x="2060" y="3066"/>
                    <a:pt x="2076" y="3061"/>
                  </a:cubicBezTo>
                  <a:cubicBezTo>
                    <a:pt x="2162" y="3031"/>
                    <a:pt x="2206" y="2939"/>
                    <a:pt x="2179" y="2853"/>
                  </a:cubicBezTo>
                  <a:cubicBezTo>
                    <a:pt x="2140" y="2724"/>
                    <a:pt x="2095" y="2597"/>
                    <a:pt x="2048" y="2470"/>
                  </a:cubicBezTo>
                  <a:cubicBezTo>
                    <a:pt x="2005" y="2359"/>
                    <a:pt x="1965" y="2247"/>
                    <a:pt x="1921" y="2136"/>
                  </a:cubicBezTo>
                  <a:cubicBezTo>
                    <a:pt x="1888" y="2056"/>
                    <a:pt x="1856" y="1975"/>
                    <a:pt x="1823" y="1896"/>
                  </a:cubicBezTo>
                  <a:lnTo>
                    <a:pt x="1823" y="1896"/>
                  </a:lnTo>
                  <a:lnTo>
                    <a:pt x="1825" y="1902"/>
                  </a:lnTo>
                  <a:lnTo>
                    <a:pt x="1820" y="1888"/>
                  </a:lnTo>
                  <a:cubicBezTo>
                    <a:pt x="1676" y="1563"/>
                    <a:pt x="1522" y="1242"/>
                    <a:pt x="1345" y="936"/>
                  </a:cubicBezTo>
                  <a:cubicBezTo>
                    <a:pt x="1302" y="865"/>
                    <a:pt x="1263" y="792"/>
                    <a:pt x="1220" y="724"/>
                  </a:cubicBezTo>
                  <a:cubicBezTo>
                    <a:pt x="1191" y="678"/>
                    <a:pt x="1163" y="632"/>
                    <a:pt x="1134" y="587"/>
                  </a:cubicBezTo>
                  <a:cubicBezTo>
                    <a:pt x="1082" y="498"/>
                    <a:pt x="1019" y="417"/>
                    <a:pt x="948" y="344"/>
                  </a:cubicBezTo>
                  <a:cubicBezTo>
                    <a:pt x="910" y="303"/>
                    <a:pt x="860" y="273"/>
                    <a:pt x="808" y="256"/>
                  </a:cubicBezTo>
                  <a:cubicBezTo>
                    <a:pt x="796" y="253"/>
                    <a:pt x="781" y="249"/>
                    <a:pt x="769" y="248"/>
                  </a:cubicBezTo>
                  <a:cubicBezTo>
                    <a:pt x="771" y="240"/>
                    <a:pt x="773" y="231"/>
                    <a:pt x="775" y="222"/>
                  </a:cubicBezTo>
                  <a:lnTo>
                    <a:pt x="775" y="222"/>
                  </a:lnTo>
                  <a:cubicBezTo>
                    <a:pt x="774" y="224"/>
                    <a:pt x="773" y="226"/>
                    <a:pt x="772" y="228"/>
                  </a:cubicBezTo>
                  <a:lnTo>
                    <a:pt x="772" y="228"/>
                  </a:lnTo>
                  <a:cubicBezTo>
                    <a:pt x="774" y="224"/>
                    <a:pt x="775" y="220"/>
                    <a:pt x="776" y="217"/>
                  </a:cubicBezTo>
                  <a:lnTo>
                    <a:pt x="776" y="217"/>
                  </a:lnTo>
                  <a:cubicBezTo>
                    <a:pt x="776" y="218"/>
                    <a:pt x="775" y="220"/>
                    <a:pt x="775" y="222"/>
                  </a:cubicBezTo>
                  <a:lnTo>
                    <a:pt x="775" y="222"/>
                  </a:lnTo>
                  <a:cubicBezTo>
                    <a:pt x="776" y="219"/>
                    <a:pt x="776" y="216"/>
                    <a:pt x="777" y="213"/>
                  </a:cubicBezTo>
                  <a:lnTo>
                    <a:pt x="777" y="213"/>
                  </a:lnTo>
                  <a:cubicBezTo>
                    <a:pt x="777" y="214"/>
                    <a:pt x="776" y="215"/>
                    <a:pt x="776" y="217"/>
                  </a:cubicBezTo>
                  <a:lnTo>
                    <a:pt x="776" y="217"/>
                  </a:lnTo>
                  <a:cubicBezTo>
                    <a:pt x="777" y="213"/>
                    <a:pt x="777" y="210"/>
                    <a:pt x="778" y="207"/>
                  </a:cubicBezTo>
                  <a:lnTo>
                    <a:pt x="778" y="207"/>
                  </a:lnTo>
                  <a:cubicBezTo>
                    <a:pt x="778" y="209"/>
                    <a:pt x="777" y="211"/>
                    <a:pt x="777" y="213"/>
                  </a:cubicBezTo>
                  <a:lnTo>
                    <a:pt x="777" y="213"/>
                  </a:lnTo>
                  <a:cubicBezTo>
                    <a:pt x="787" y="174"/>
                    <a:pt x="785" y="132"/>
                    <a:pt x="767" y="94"/>
                  </a:cubicBezTo>
                  <a:cubicBezTo>
                    <a:pt x="738" y="34"/>
                    <a:pt x="678" y="1"/>
                    <a:pt x="6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8" name="Google Shape;14108;p25"/>
            <p:cNvSpPr/>
            <p:nvPr/>
          </p:nvSpPr>
          <p:spPr>
            <a:xfrm>
              <a:off x="7597095" y="-1443907"/>
              <a:ext cx="61398" cy="185707"/>
            </a:xfrm>
            <a:custGeom>
              <a:avLst/>
              <a:gdLst/>
              <a:ahLst/>
              <a:cxnLst/>
              <a:rect l="l" t="t" r="r" b="b"/>
              <a:pathLst>
                <a:path w="1825" h="5520" extrusionOk="0">
                  <a:moveTo>
                    <a:pt x="1367" y="1407"/>
                  </a:moveTo>
                  <a:cubicBezTo>
                    <a:pt x="1369" y="1492"/>
                    <a:pt x="1373" y="1576"/>
                    <a:pt x="1375" y="1665"/>
                  </a:cubicBezTo>
                  <a:cubicBezTo>
                    <a:pt x="1378" y="1752"/>
                    <a:pt x="1381" y="1840"/>
                    <a:pt x="1384" y="1927"/>
                  </a:cubicBezTo>
                  <a:cubicBezTo>
                    <a:pt x="1396" y="2168"/>
                    <a:pt x="1410" y="2409"/>
                    <a:pt x="1424" y="2649"/>
                  </a:cubicBezTo>
                  <a:cubicBezTo>
                    <a:pt x="1443" y="2980"/>
                    <a:pt x="1467" y="3309"/>
                    <a:pt x="1486" y="3640"/>
                  </a:cubicBezTo>
                  <a:cubicBezTo>
                    <a:pt x="1505" y="3965"/>
                    <a:pt x="1511" y="4291"/>
                    <a:pt x="1514" y="4615"/>
                  </a:cubicBezTo>
                  <a:lnTo>
                    <a:pt x="1514" y="4619"/>
                  </a:lnTo>
                  <a:lnTo>
                    <a:pt x="1514" y="4628"/>
                  </a:lnTo>
                  <a:cubicBezTo>
                    <a:pt x="1514" y="4685"/>
                    <a:pt x="1514" y="4742"/>
                    <a:pt x="1514" y="4799"/>
                  </a:cubicBezTo>
                  <a:cubicBezTo>
                    <a:pt x="1513" y="4916"/>
                    <a:pt x="1506" y="5033"/>
                    <a:pt x="1492" y="5150"/>
                  </a:cubicBezTo>
                  <a:cubicBezTo>
                    <a:pt x="1489" y="5165"/>
                    <a:pt x="1487" y="5179"/>
                    <a:pt x="1484" y="5193"/>
                  </a:cubicBezTo>
                  <a:lnTo>
                    <a:pt x="1479" y="5193"/>
                  </a:lnTo>
                  <a:lnTo>
                    <a:pt x="1462" y="5187"/>
                  </a:lnTo>
                  <a:cubicBezTo>
                    <a:pt x="1449" y="5180"/>
                    <a:pt x="1438" y="5174"/>
                    <a:pt x="1427" y="5168"/>
                  </a:cubicBezTo>
                  <a:cubicBezTo>
                    <a:pt x="1413" y="5158"/>
                    <a:pt x="1397" y="5149"/>
                    <a:pt x="1383" y="5138"/>
                  </a:cubicBezTo>
                  <a:cubicBezTo>
                    <a:pt x="1362" y="5120"/>
                    <a:pt x="1343" y="5103"/>
                    <a:pt x="1324" y="5086"/>
                  </a:cubicBezTo>
                  <a:cubicBezTo>
                    <a:pt x="1297" y="5055"/>
                    <a:pt x="1270" y="5025"/>
                    <a:pt x="1245" y="4992"/>
                  </a:cubicBezTo>
                  <a:cubicBezTo>
                    <a:pt x="1218" y="4953"/>
                    <a:pt x="1193" y="4915"/>
                    <a:pt x="1169" y="4873"/>
                  </a:cubicBezTo>
                  <a:cubicBezTo>
                    <a:pt x="1144" y="4827"/>
                    <a:pt x="1120" y="4778"/>
                    <a:pt x="1098" y="4728"/>
                  </a:cubicBezTo>
                  <a:cubicBezTo>
                    <a:pt x="1073" y="4664"/>
                    <a:pt x="1049" y="4598"/>
                    <a:pt x="1030" y="4530"/>
                  </a:cubicBezTo>
                  <a:cubicBezTo>
                    <a:pt x="1000" y="4405"/>
                    <a:pt x="974" y="4277"/>
                    <a:pt x="959" y="4148"/>
                  </a:cubicBezTo>
                  <a:lnTo>
                    <a:pt x="959" y="4155"/>
                  </a:lnTo>
                  <a:cubicBezTo>
                    <a:pt x="957" y="4148"/>
                    <a:pt x="957" y="4144"/>
                    <a:pt x="957" y="4137"/>
                  </a:cubicBezTo>
                  <a:cubicBezTo>
                    <a:pt x="941" y="4006"/>
                    <a:pt x="933" y="3876"/>
                    <a:pt x="933" y="3745"/>
                  </a:cubicBezTo>
                  <a:cubicBezTo>
                    <a:pt x="935" y="3517"/>
                    <a:pt x="952" y="3290"/>
                    <a:pt x="967" y="3064"/>
                  </a:cubicBezTo>
                  <a:cubicBezTo>
                    <a:pt x="982" y="2850"/>
                    <a:pt x="998" y="2637"/>
                    <a:pt x="1022" y="2423"/>
                  </a:cubicBezTo>
                  <a:cubicBezTo>
                    <a:pt x="1027" y="2349"/>
                    <a:pt x="973" y="2284"/>
                    <a:pt x="900" y="2273"/>
                  </a:cubicBezTo>
                  <a:cubicBezTo>
                    <a:pt x="1030" y="2174"/>
                    <a:pt x="1114" y="2016"/>
                    <a:pt x="1183" y="1872"/>
                  </a:cubicBezTo>
                  <a:cubicBezTo>
                    <a:pt x="1248" y="1733"/>
                    <a:pt x="1305" y="1590"/>
                    <a:pt x="1354" y="1445"/>
                  </a:cubicBezTo>
                  <a:cubicBezTo>
                    <a:pt x="1359" y="1432"/>
                    <a:pt x="1364" y="1419"/>
                    <a:pt x="1367" y="1407"/>
                  </a:cubicBezTo>
                  <a:close/>
                  <a:moveTo>
                    <a:pt x="1580" y="0"/>
                  </a:moveTo>
                  <a:cubicBezTo>
                    <a:pt x="1518" y="0"/>
                    <a:pt x="1457" y="36"/>
                    <a:pt x="1432" y="104"/>
                  </a:cubicBezTo>
                  <a:cubicBezTo>
                    <a:pt x="1400" y="197"/>
                    <a:pt x="1383" y="297"/>
                    <a:pt x="1358" y="394"/>
                  </a:cubicBezTo>
                  <a:cubicBezTo>
                    <a:pt x="1339" y="477"/>
                    <a:pt x="1315" y="560"/>
                    <a:pt x="1293" y="644"/>
                  </a:cubicBezTo>
                  <a:cubicBezTo>
                    <a:pt x="1198" y="970"/>
                    <a:pt x="1101" y="1294"/>
                    <a:pt x="968" y="1608"/>
                  </a:cubicBezTo>
                  <a:lnTo>
                    <a:pt x="973" y="1600"/>
                  </a:lnTo>
                  <a:lnTo>
                    <a:pt x="973" y="1600"/>
                  </a:lnTo>
                  <a:cubicBezTo>
                    <a:pt x="971" y="1605"/>
                    <a:pt x="968" y="1609"/>
                    <a:pt x="967" y="1614"/>
                  </a:cubicBezTo>
                  <a:cubicBezTo>
                    <a:pt x="965" y="1616"/>
                    <a:pt x="965" y="1619"/>
                    <a:pt x="965" y="1619"/>
                  </a:cubicBezTo>
                  <a:lnTo>
                    <a:pt x="965" y="1616"/>
                  </a:lnTo>
                  <a:cubicBezTo>
                    <a:pt x="927" y="1701"/>
                    <a:pt x="886" y="1785"/>
                    <a:pt x="838" y="1866"/>
                  </a:cubicBezTo>
                  <a:cubicBezTo>
                    <a:pt x="822" y="1891"/>
                    <a:pt x="805" y="1916"/>
                    <a:pt x="788" y="1940"/>
                  </a:cubicBezTo>
                  <a:cubicBezTo>
                    <a:pt x="770" y="1962"/>
                    <a:pt x="751" y="1983"/>
                    <a:pt x="734" y="2002"/>
                  </a:cubicBezTo>
                  <a:cubicBezTo>
                    <a:pt x="726" y="2008"/>
                    <a:pt x="718" y="2015"/>
                    <a:pt x="712" y="2021"/>
                  </a:cubicBezTo>
                  <a:cubicBezTo>
                    <a:pt x="707" y="2024"/>
                    <a:pt x="704" y="2026"/>
                    <a:pt x="701" y="2027"/>
                  </a:cubicBezTo>
                  <a:lnTo>
                    <a:pt x="683" y="2037"/>
                  </a:lnTo>
                  <a:lnTo>
                    <a:pt x="669" y="2041"/>
                  </a:lnTo>
                  <a:lnTo>
                    <a:pt x="653" y="2041"/>
                  </a:lnTo>
                  <a:lnTo>
                    <a:pt x="648" y="2033"/>
                  </a:lnTo>
                  <a:cubicBezTo>
                    <a:pt x="645" y="2030"/>
                    <a:pt x="642" y="2027"/>
                    <a:pt x="640" y="2022"/>
                  </a:cubicBezTo>
                  <a:cubicBezTo>
                    <a:pt x="629" y="2002"/>
                    <a:pt x="620" y="1980"/>
                    <a:pt x="610" y="1958"/>
                  </a:cubicBezTo>
                  <a:cubicBezTo>
                    <a:pt x="541" y="1777"/>
                    <a:pt x="481" y="1592"/>
                    <a:pt x="431" y="1405"/>
                  </a:cubicBezTo>
                  <a:cubicBezTo>
                    <a:pt x="412" y="1326"/>
                    <a:pt x="393" y="1247"/>
                    <a:pt x="378" y="1168"/>
                  </a:cubicBezTo>
                  <a:cubicBezTo>
                    <a:pt x="362" y="1090"/>
                    <a:pt x="348" y="1012"/>
                    <a:pt x="337" y="935"/>
                  </a:cubicBezTo>
                  <a:cubicBezTo>
                    <a:pt x="329" y="859"/>
                    <a:pt x="324" y="785"/>
                    <a:pt x="321" y="709"/>
                  </a:cubicBezTo>
                  <a:cubicBezTo>
                    <a:pt x="322" y="620"/>
                    <a:pt x="324" y="533"/>
                    <a:pt x="333" y="444"/>
                  </a:cubicBezTo>
                  <a:cubicBezTo>
                    <a:pt x="337" y="430"/>
                    <a:pt x="338" y="414"/>
                    <a:pt x="341" y="400"/>
                  </a:cubicBezTo>
                  <a:cubicBezTo>
                    <a:pt x="349" y="387"/>
                    <a:pt x="354" y="371"/>
                    <a:pt x="357" y="357"/>
                  </a:cubicBezTo>
                  <a:cubicBezTo>
                    <a:pt x="373" y="281"/>
                    <a:pt x="329" y="192"/>
                    <a:pt x="251" y="169"/>
                  </a:cubicBezTo>
                  <a:cubicBezTo>
                    <a:pt x="233" y="163"/>
                    <a:pt x="215" y="160"/>
                    <a:pt x="197" y="160"/>
                  </a:cubicBezTo>
                  <a:cubicBezTo>
                    <a:pt x="164" y="160"/>
                    <a:pt x="133" y="169"/>
                    <a:pt x="105" y="186"/>
                  </a:cubicBezTo>
                  <a:cubicBezTo>
                    <a:pt x="66" y="213"/>
                    <a:pt x="39" y="256"/>
                    <a:pt x="31" y="302"/>
                  </a:cubicBezTo>
                  <a:cubicBezTo>
                    <a:pt x="9" y="389"/>
                    <a:pt x="9" y="479"/>
                    <a:pt x="6" y="566"/>
                  </a:cubicBezTo>
                  <a:cubicBezTo>
                    <a:pt x="1" y="672"/>
                    <a:pt x="4" y="780"/>
                    <a:pt x="17" y="884"/>
                  </a:cubicBezTo>
                  <a:cubicBezTo>
                    <a:pt x="42" y="1104"/>
                    <a:pt x="85" y="1323"/>
                    <a:pt x="145" y="1535"/>
                  </a:cubicBezTo>
                  <a:cubicBezTo>
                    <a:pt x="147" y="1544"/>
                    <a:pt x="150" y="1552"/>
                    <a:pt x="151" y="1562"/>
                  </a:cubicBezTo>
                  <a:cubicBezTo>
                    <a:pt x="151" y="1562"/>
                    <a:pt x="151" y="1560"/>
                    <a:pt x="151" y="1560"/>
                  </a:cubicBezTo>
                  <a:cubicBezTo>
                    <a:pt x="153" y="1562"/>
                    <a:pt x="153" y="1565"/>
                    <a:pt x="153" y="1567"/>
                  </a:cubicBezTo>
                  <a:lnTo>
                    <a:pt x="158" y="1579"/>
                  </a:lnTo>
                  <a:cubicBezTo>
                    <a:pt x="178" y="1660"/>
                    <a:pt x="200" y="1741"/>
                    <a:pt x="226" y="1820"/>
                  </a:cubicBezTo>
                  <a:cubicBezTo>
                    <a:pt x="259" y="1931"/>
                    <a:pt x="292" y="2045"/>
                    <a:pt x="341" y="2149"/>
                  </a:cubicBezTo>
                  <a:cubicBezTo>
                    <a:pt x="363" y="2197"/>
                    <a:pt x="392" y="2239"/>
                    <a:pt x="428" y="2276"/>
                  </a:cubicBezTo>
                  <a:cubicBezTo>
                    <a:pt x="460" y="2306"/>
                    <a:pt x="496" y="2330"/>
                    <a:pt x="538" y="2345"/>
                  </a:cubicBezTo>
                  <a:cubicBezTo>
                    <a:pt x="572" y="2357"/>
                    <a:pt x="608" y="2364"/>
                    <a:pt x="644" y="2364"/>
                  </a:cubicBezTo>
                  <a:cubicBezTo>
                    <a:pt x="651" y="2364"/>
                    <a:pt x="659" y="2363"/>
                    <a:pt x="666" y="2363"/>
                  </a:cubicBezTo>
                  <a:cubicBezTo>
                    <a:pt x="696" y="2361"/>
                    <a:pt x="726" y="2356"/>
                    <a:pt x="754" y="2349"/>
                  </a:cubicBezTo>
                  <a:lnTo>
                    <a:pt x="754" y="2349"/>
                  </a:lnTo>
                  <a:cubicBezTo>
                    <a:pt x="745" y="2364"/>
                    <a:pt x="740" y="2383"/>
                    <a:pt x="737" y="2402"/>
                  </a:cubicBezTo>
                  <a:cubicBezTo>
                    <a:pt x="696" y="2765"/>
                    <a:pt x="671" y="3129"/>
                    <a:pt x="645" y="3491"/>
                  </a:cubicBezTo>
                  <a:cubicBezTo>
                    <a:pt x="631" y="3672"/>
                    <a:pt x="631" y="3854"/>
                    <a:pt x="644" y="4034"/>
                  </a:cubicBezTo>
                  <a:cubicBezTo>
                    <a:pt x="652" y="4144"/>
                    <a:pt x="666" y="4251"/>
                    <a:pt x="683" y="4360"/>
                  </a:cubicBezTo>
                  <a:cubicBezTo>
                    <a:pt x="699" y="4467"/>
                    <a:pt x="721" y="4571"/>
                    <a:pt x="751" y="4676"/>
                  </a:cubicBezTo>
                  <a:cubicBezTo>
                    <a:pt x="815" y="4881"/>
                    <a:pt x="908" y="5092"/>
                    <a:pt x="1052" y="5256"/>
                  </a:cubicBezTo>
                  <a:cubicBezTo>
                    <a:pt x="1166" y="5386"/>
                    <a:pt x="1320" y="5518"/>
                    <a:pt x="1502" y="5519"/>
                  </a:cubicBezTo>
                  <a:lnTo>
                    <a:pt x="1533" y="5519"/>
                  </a:lnTo>
                  <a:cubicBezTo>
                    <a:pt x="1622" y="5511"/>
                    <a:pt x="1703" y="5462"/>
                    <a:pt x="1750" y="5388"/>
                  </a:cubicBezTo>
                  <a:cubicBezTo>
                    <a:pt x="1799" y="5313"/>
                    <a:pt x="1812" y="5220"/>
                    <a:pt x="1817" y="5133"/>
                  </a:cubicBezTo>
                  <a:cubicBezTo>
                    <a:pt x="1825" y="5040"/>
                    <a:pt x="1825" y="4946"/>
                    <a:pt x="1825" y="4853"/>
                  </a:cubicBezTo>
                  <a:cubicBezTo>
                    <a:pt x="1825" y="4688"/>
                    <a:pt x="1818" y="4524"/>
                    <a:pt x="1812" y="4360"/>
                  </a:cubicBezTo>
                  <a:cubicBezTo>
                    <a:pt x="1801" y="4022"/>
                    <a:pt x="1783" y="3683"/>
                    <a:pt x="1763" y="3344"/>
                  </a:cubicBezTo>
                  <a:cubicBezTo>
                    <a:pt x="1741" y="2999"/>
                    <a:pt x="1717" y="2654"/>
                    <a:pt x="1698" y="2309"/>
                  </a:cubicBezTo>
                  <a:cubicBezTo>
                    <a:pt x="1687" y="2143"/>
                    <a:pt x="1684" y="1977"/>
                    <a:pt x="1676" y="1810"/>
                  </a:cubicBezTo>
                  <a:cubicBezTo>
                    <a:pt x="1673" y="1742"/>
                    <a:pt x="1673" y="1673"/>
                    <a:pt x="1671" y="1605"/>
                  </a:cubicBezTo>
                  <a:cubicBezTo>
                    <a:pt x="1669" y="1519"/>
                    <a:pt x="1666" y="1435"/>
                    <a:pt x="1666" y="1351"/>
                  </a:cubicBezTo>
                  <a:cubicBezTo>
                    <a:pt x="1668" y="1207"/>
                    <a:pt x="1673" y="1063"/>
                    <a:pt x="1673" y="919"/>
                  </a:cubicBezTo>
                  <a:cubicBezTo>
                    <a:pt x="1685" y="693"/>
                    <a:pt x="1693" y="465"/>
                    <a:pt x="1725" y="240"/>
                  </a:cubicBezTo>
                  <a:lnTo>
                    <a:pt x="1725" y="240"/>
                  </a:lnTo>
                  <a:cubicBezTo>
                    <a:pt x="1724" y="242"/>
                    <a:pt x="1724" y="243"/>
                    <a:pt x="1724" y="245"/>
                  </a:cubicBezTo>
                  <a:lnTo>
                    <a:pt x="1724" y="245"/>
                  </a:lnTo>
                  <a:cubicBezTo>
                    <a:pt x="1726" y="226"/>
                    <a:pt x="1729" y="207"/>
                    <a:pt x="1731" y="189"/>
                  </a:cubicBezTo>
                  <a:cubicBezTo>
                    <a:pt x="1741" y="148"/>
                    <a:pt x="1733" y="105"/>
                    <a:pt x="1709" y="71"/>
                  </a:cubicBezTo>
                  <a:cubicBezTo>
                    <a:pt x="1678" y="23"/>
                    <a:pt x="1629" y="0"/>
                    <a:pt x="1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09" name="Google Shape;14109;p25"/>
            <p:cNvSpPr/>
            <p:nvPr/>
          </p:nvSpPr>
          <p:spPr>
            <a:xfrm>
              <a:off x="7608500" y="-1226602"/>
              <a:ext cx="34551" cy="112030"/>
            </a:xfrm>
            <a:custGeom>
              <a:avLst/>
              <a:gdLst/>
              <a:ahLst/>
              <a:cxnLst/>
              <a:rect l="l" t="t" r="r" b="b"/>
              <a:pathLst>
                <a:path w="1027" h="3330" extrusionOk="0">
                  <a:moveTo>
                    <a:pt x="829" y="0"/>
                  </a:moveTo>
                  <a:cubicBezTo>
                    <a:pt x="770" y="0"/>
                    <a:pt x="714" y="32"/>
                    <a:pt x="685" y="88"/>
                  </a:cubicBezTo>
                  <a:cubicBezTo>
                    <a:pt x="634" y="186"/>
                    <a:pt x="602" y="289"/>
                    <a:pt x="566" y="393"/>
                  </a:cubicBezTo>
                  <a:cubicBezTo>
                    <a:pt x="537" y="474"/>
                    <a:pt x="507" y="556"/>
                    <a:pt x="479" y="638"/>
                  </a:cubicBezTo>
                  <a:cubicBezTo>
                    <a:pt x="430" y="778"/>
                    <a:pt x="377" y="917"/>
                    <a:pt x="327" y="1055"/>
                  </a:cubicBezTo>
                  <a:cubicBezTo>
                    <a:pt x="270" y="1205"/>
                    <a:pt x="213" y="1354"/>
                    <a:pt x="161" y="1504"/>
                  </a:cubicBezTo>
                  <a:cubicBezTo>
                    <a:pt x="132" y="1585"/>
                    <a:pt x="104" y="1666"/>
                    <a:pt x="78" y="1747"/>
                  </a:cubicBezTo>
                  <a:cubicBezTo>
                    <a:pt x="54" y="1813"/>
                    <a:pt x="34" y="1881"/>
                    <a:pt x="18" y="1949"/>
                  </a:cubicBezTo>
                  <a:cubicBezTo>
                    <a:pt x="1" y="2039"/>
                    <a:pt x="58" y="2128"/>
                    <a:pt x="148" y="2145"/>
                  </a:cubicBezTo>
                  <a:cubicBezTo>
                    <a:pt x="159" y="2148"/>
                    <a:pt x="171" y="2149"/>
                    <a:pt x="182" y="2149"/>
                  </a:cubicBezTo>
                  <a:cubicBezTo>
                    <a:pt x="258" y="2149"/>
                    <a:pt x="328" y="2096"/>
                    <a:pt x="344" y="2017"/>
                  </a:cubicBezTo>
                  <a:cubicBezTo>
                    <a:pt x="351" y="1979"/>
                    <a:pt x="360" y="1940"/>
                    <a:pt x="370" y="1902"/>
                  </a:cubicBezTo>
                  <a:cubicBezTo>
                    <a:pt x="445" y="1641"/>
                    <a:pt x="539" y="1384"/>
                    <a:pt x="632" y="1129"/>
                  </a:cubicBezTo>
                  <a:lnTo>
                    <a:pt x="697" y="954"/>
                  </a:lnTo>
                  <a:lnTo>
                    <a:pt x="697" y="995"/>
                  </a:lnTo>
                  <a:cubicBezTo>
                    <a:pt x="692" y="1158"/>
                    <a:pt x="686" y="1321"/>
                    <a:pt x="683" y="1485"/>
                  </a:cubicBezTo>
                  <a:cubicBezTo>
                    <a:pt x="680" y="1672"/>
                    <a:pt x="680" y="1859"/>
                    <a:pt x="680" y="2047"/>
                  </a:cubicBezTo>
                  <a:cubicBezTo>
                    <a:pt x="680" y="2426"/>
                    <a:pt x="675" y="2804"/>
                    <a:pt x="691" y="3182"/>
                  </a:cubicBezTo>
                  <a:cubicBezTo>
                    <a:pt x="697" y="3266"/>
                    <a:pt x="767" y="3330"/>
                    <a:pt x="851" y="3330"/>
                  </a:cubicBezTo>
                  <a:lnTo>
                    <a:pt x="860" y="3330"/>
                  </a:lnTo>
                  <a:cubicBezTo>
                    <a:pt x="947" y="3323"/>
                    <a:pt x="1014" y="3249"/>
                    <a:pt x="1009" y="3160"/>
                  </a:cubicBezTo>
                  <a:cubicBezTo>
                    <a:pt x="984" y="2687"/>
                    <a:pt x="984" y="2213"/>
                    <a:pt x="984" y="1739"/>
                  </a:cubicBezTo>
                  <a:lnTo>
                    <a:pt x="984" y="1739"/>
                  </a:lnTo>
                  <a:cubicBezTo>
                    <a:pt x="987" y="1536"/>
                    <a:pt x="993" y="1335"/>
                    <a:pt x="1000" y="1132"/>
                  </a:cubicBezTo>
                  <a:cubicBezTo>
                    <a:pt x="1003" y="1023"/>
                    <a:pt x="1007" y="916"/>
                    <a:pt x="1011" y="806"/>
                  </a:cubicBezTo>
                  <a:cubicBezTo>
                    <a:pt x="1015" y="640"/>
                    <a:pt x="1023" y="471"/>
                    <a:pt x="1019" y="304"/>
                  </a:cubicBezTo>
                  <a:cubicBezTo>
                    <a:pt x="1020" y="252"/>
                    <a:pt x="1026" y="195"/>
                    <a:pt x="1007" y="146"/>
                  </a:cubicBezTo>
                  <a:cubicBezTo>
                    <a:pt x="1000" y="119"/>
                    <a:pt x="987" y="96"/>
                    <a:pt x="971" y="73"/>
                  </a:cubicBezTo>
                  <a:cubicBezTo>
                    <a:pt x="955" y="56"/>
                    <a:pt x="938" y="40"/>
                    <a:pt x="919" y="27"/>
                  </a:cubicBezTo>
                  <a:cubicBezTo>
                    <a:pt x="891" y="9"/>
                    <a:pt x="860" y="0"/>
                    <a:pt x="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0" name="Google Shape;14110;p25"/>
            <p:cNvSpPr/>
            <p:nvPr/>
          </p:nvSpPr>
          <p:spPr>
            <a:xfrm>
              <a:off x="7598811" y="-976225"/>
              <a:ext cx="55039" cy="53391"/>
            </a:xfrm>
            <a:custGeom>
              <a:avLst/>
              <a:gdLst/>
              <a:ahLst/>
              <a:cxnLst/>
              <a:rect l="l" t="t" r="r" b="b"/>
              <a:pathLst>
                <a:path w="1636" h="1587" extrusionOk="0">
                  <a:moveTo>
                    <a:pt x="1307" y="317"/>
                  </a:moveTo>
                  <a:cubicBezTo>
                    <a:pt x="1310" y="326"/>
                    <a:pt x="1311" y="336"/>
                    <a:pt x="1313" y="347"/>
                  </a:cubicBezTo>
                  <a:lnTo>
                    <a:pt x="1313" y="350"/>
                  </a:lnTo>
                  <a:cubicBezTo>
                    <a:pt x="1311" y="345"/>
                    <a:pt x="1311" y="342"/>
                    <a:pt x="1311" y="339"/>
                  </a:cubicBezTo>
                  <a:cubicBezTo>
                    <a:pt x="1311" y="347"/>
                    <a:pt x="1311" y="355"/>
                    <a:pt x="1311" y="361"/>
                  </a:cubicBezTo>
                  <a:cubicBezTo>
                    <a:pt x="1311" y="371"/>
                    <a:pt x="1311" y="380"/>
                    <a:pt x="1310" y="390"/>
                  </a:cubicBezTo>
                  <a:cubicBezTo>
                    <a:pt x="1308" y="396"/>
                    <a:pt x="1307" y="402"/>
                    <a:pt x="1305" y="409"/>
                  </a:cubicBezTo>
                  <a:cubicBezTo>
                    <a:pt x="1294" y="443"/>
                    <a:pt x="1281" y="478"/>
                    <a:pt x="1269" y="511"/>
                  </a:cubicBezTo>
                  <a:cubicBezTo>
                    <a:pt x="1197" y="673"/>
                    <a:pt x="1118" y="830"/>
                    <a:pt x="1031" y="980"/>
                  </a:cubicBezTo>
                  <a:lnTo>
                    <a:pt x="1022" y="997"/>
                  </a:lnTo>
                  <a:lnTo>
                    <a:pt x="1028" y="985"/>
                  </a:lnTo>
                  <a:lnTo>
                    <a:pt x="1028" y="985"/>
                  </a:lnTo>
                  <a:cubicBezTo>
                    <a:pt x="1012" y="1010"/>
                    <a:pt x="995" y="1035"/>
                    <a:pt x="977" y="1061"/>
                  </a:cubicBezTo>
                  <a:cubicBezTo>
                    <a:pt x="964" y="1077"/>
                    <a:pt x="952" y="1091"/>
                    <a:pt x="938" y="1105"/>
                  </a:cubicBezTo>
                  <a:lnTo>
                    <a:pt x="938" y="1105"/>
                  </a:lnTo>
                  <a:cubicBezTo>
                    <a:pt x="915" y="1127"/>
                    <a:pt x="893" y="1146"/>
                    <a:pt x="868" y="1165"/>
                  </a:cubicBezTo>
                  <a:cubicBezTo>
                    <a:pt x="846" y="1181"/>
                    <a:pt x="824" y="1197"/>
                    <a:pt x="802" y="1210"/>
                  </a:cubicBezTo>
                  <a:cubicBezTo>
                    <a:pt x="778" y="1222"/>
                    <a:pt x="756" y="1232"/>
                    <a:pt x="732" y="1241"/>
                  </a:cubicBezTo>
                  <a:cubicBezTo>
                    <a:pt x="714" y="1249"/>
                    <a:pt x="695" y="1255"/>
                    <a:pt x="677" y="1262"/>
                  </a:cubicBezTo>
                  <a:cubicBezTo>
                    <a:pt x="669" y="1263"/>
                    <a:pt x="659" y="1265"/>
                    <a:pt x="651" y="1267"/>
                  </a:cubicBezTo>
                  <a:lnTo>
                    <a:pt x="634" y="1268"/>
                  </a:lnTo>
                  <a:cubicBezTo>
                    <a:pt x="618" y="1267"/>
                    <a:pt x="604" y="1267"/>
                    <a:pt x="588" y="1263"/>
                  </a:cubicBezTo>
                  <a:lnTo>
                    <a:pt x="564" y="1257"/>
                  </a:lnTo>
                  <a:cubicBezTo>
                    <a:pt x="559" y="1255"/>
                    <a:pt x="556" y="1255"/>
                    <a:pt x="548" y="1252"/>
                  </a:cubicBezTo>
                  <a:cubicBezTo>
                    <a:pt x="542" y="1249"/>
                    <a:pt x="534" y="1246"/>
                    <a:pt x="528" y="1241"/>
                  </a:cubicBezTo>
                  <a:cubicBezTo>
                    <a:pt x="521" y="1236"/>
                    <a:pt x="513" y="1232"/>
                    <a:pt x="507" y="1227"/>
                  </a:cubicBezTo>
                  <a:cubicBezTo>
                    <a:pt x="531" y="1187"/>
                    <a:pt x="555" y="1146"/>
                    <a:pt x="578" y="1107"/>
                  </a:cubicBezTo>
                  <a:lnTo>
                    <a:pt x="578" y="1107"/>
                  </a:lnTo>
                  <a:cubicBezTo>
                    <a:pt x="577" y="1110"/>
                    <a:pt x="574" y="1115"/>
                    <a:pt x="572" y="1118"/>
                  </a:cubicBezTo>
                  <a:lnTo>
                    <a:pt x="703" y="904"/>
                  </a:lnTo>
                  <a:cubicBezTo>
                    <a:pt x="773" y="789"/>
                    <a:pt x="847" y="676"/>
                    <a:pt x="928" y="568"/>
                  </a:cubicBezTo>
                  <a:cubicBezTo>
                    <a:pt x="960" y="530"/>
                    <a:pt x="992" y="494"/>
                    <a:pt x="1025" y="461"/>
                  </a:cubicBezTo>
                  <a:cubicBezTo>
                    <a:pt x="1049" y="439"/>
                    <a:pt x="1071" y="417"/>
                    <a:pt x="1096" y="398"/>
                  </a:cubicBezTo>
                  <a:cubicBezTo>
                    <a:pt x="1110" y="386"/>
                    <a:pt x="1126" y="377"/>
                    <a:pt x="1142" y="367"/>
                  </a:cubicBezTo>
                  <a:cubicBezTo>
                    <a:pt x="1151" y="361"/>
                    <a:pt x="1161" y="356"/>
                    <a:pt x="1170" y="352"/>
                  </a:cubicBezTo>
                  <a:cubicBezTo>
                    <a:pt x="1194" y="344"/>
                    <a:pt x="1218" y="336"/>
                    <a:pt x="1243" y="329"/>
                  </a:cubicBezTo>
                  <a:cubicBezTo>
                    <a:pt x="1262" y="325"/>
                    <a:pt x="1281" y="320"/>
                    <a:pt x="1300" y="317"/>
                  </a:cubicBezTo>
                  <a:close/>
                  <a:moveTo>
                    <a:pt x="1315" y="0"/>
                  </a:moveTo>
                  <a:cubicBezTo>
                    <a:pt x="1299" y="0"/>
                    <a:pt x="1283" y="1"/>
                    <a:pt x="1267" y="3"/>
                  </a:cubicBezTo>
                  <a:cubicBezTo>
                    <a:pt x="1166" y="16"/>
                    <a:pt x="1067" y="49"/>
                    <a:pt x="979" y="103"/>
                  </a:cubicBezTo>
                  <a:cubicBezTo>
                    <a:pt x="892" y="158"/>
                    <a:pt x="814" y="228"/>
                    <a:pt x="748" y="307"/>
                  </a:cubicBezTo>
                  <a:cubicBezTo>
                    <a:pt x="639" y="434"/>
                    <a:pt x="548" y="578"/>
                    <a:pt x="461" y="722"/>
                  </a:cubicBezTo>
                  <a:cubicBezTo>
                    <a:pt x="428" y="774"/>
                    <a:pt x="396" y="827"/>
                    <a:pt x="365" y="880"/>
                  </a:cubicBezTo>
                  <a:cubicBezTo>
                    <a:pt x="360" y="855"/>
                    <a:pt x="355" y="830"/>
                    <a:pt x="352" y="806"/>
                  </a:cubicBezTo>
                  <a:lnTo>
                    <a:pt x="352" y="808"/>
                  </a:lnTo>
                  <a:cubicBezTo>
                    <a:pt x="344" y="754"/>
                    <a:pt x="339" y="700"/>
                    <a:pt x="336" y="644"/>
                  </a:cubicBezTo>
                  <a:cubicBezTo>
                    <a:pt x="338" y="635"/>
                    <a:pt x="338" y="624"/>
                    <a:pt x="339" y="616"/>
                  </a:cubicBezTo>
                  <a:cubicBezTo>
                    <a:pt x="341" y="608"/>
                    <a:pt x="341" y="600"/>
                    <a:pt x="342" y="592"/>
                  </a:cubicBezTo>
                  <a:cubicBezTo>
                    <a:pt x="361" y="504"/>
                    <a:pt x="305" y="417"/>
                    <a:pt x="214" y="398"/>
                  </a:cubicBezTo>
                  <a:cubicBezTo>
                    <a:pt x="203" y="395"/>
                    <a:pt x="192" y="394"/>
                    <a:pt x="181" y="394"/>
                  </a:cubicBezTo>
                  <a:cubicBezTo>
                    <a:pt x="105" y="394"/>
                    <a:pt x="36" y="448"/>
                    <a:pt x="20" y="526"/>
                  </a:cubicBezTo>
                  <a:cubicBezTo>
                    <a:pt x="1" y="627"/>
                    <a:pt x="16" y="730"/>
                    <a:pt x="31" y="831"/>
                  </a:cubicBezTo>
                  <a:cubicBezTo>
                    <a:pt x="46" y="939"/>
                    <a:pt x="73" y="1045"/>
                    <a:pt x="110" y="1148"/>
                  </a:cubicBezTo>
                  <a:cubicBezTo>
                    <a:pt x="122" y="1183"/>
                    <a:pt x="134" y="1216"/>
                    <a:pt x="148" y="1251"/>
                  </a:cubicBezTo>
                  <a:lnTo>
                    <a:pt x="140" y="1265"/>
                  </a:lnTo>
                  <a:cubicBezTo>
                    <a:pt x="102" y="1339"/>
                    <a:pt x="130" y="1430"/>
                    <a:pt x="205" y="1468"/>
                  </a:cubicBezTo>
                  <a:cubicBezTo>
                    <a:pt x="225" y="1478"/>
                    <a:pt x="248" y="1484"/>
                    <a:pt x="271" y="1484"/>
                  </a:cubicBezTo>
                  <a:cubicBezTo>
                    <a:pt x="283" y="1484"/>
                    <a:pt x="295" y="1482"/>
                    <a:pt x="306" y="1479"/>
                  </a:cubicBezTo>
                  <a:cubicBezTo>
                    <a:pt x="349" y="1515"/>
                    <a:pt x="398" y="1544"/>
                    <a:pt x="452" y="1561"/>
                  </a:cubicBezTo>
                  <a:cubicBezTo>
                    <a:pt x="510" y="1577"/>
                    <a:pt x="570" y="1586"/>
                    <a:pt x="632" y="1586"/>
                  </a:cubicBezTo>
                  <a:cubicBezTo>
                    <a:pt x="646" y="1586"/>
                    <a:pt x="662" y="1585"/>
                    <a:pt x="677" y="1585"/>
                  </a:cubicBezTo>
                  <a:cubicBezTo>
                    <a:pt x="735" y="1578"/>
                    <a:pt x="792" y="1563"/>
                    <a:pt x="844" y="1539"/>
                  </a:cubicBezTo>
                  <a:cubicBezTo>
                    <a:pt x="893" y="1520"/>
                    <a:pt x="942" y="1496"/>
                    <a:pt x="987" y="1468"/>
                  </a:cubicBezTo>
                  <a:cubicBezTo>
                    <a:pt x="1074" y="1412"/>
                    <a:pt x="1151" y="1344"/>
                    <a:pt x="1216" y="1263"/>
                  </a:cubicBezTo>
                  <a:cubicBezTo>
                    <a:pt x="1283" y="1175"/>
                    <a:pt x="1341" y="1078"/>
                    <a:pt x="1390" y="978"/>
                  </a:cubicBezTo>
                  <a:cubicBezTo>
                    <a:pt x="1419" y="923"/>
                    <a:pt x="1446" y="868"/>
                    <a:pt x="1474" y="812"/>
                  </a:cubicBezTo>
                  <a:cubicBezTo>
                    <a:pt x="1504" y="749"/>
                    <a:pt x="1536" y="687"/>
                    <a:pt x="1565" y="624"/>
                  </a:cubicBezTo>
                  <a:cubicBezTo>
                    <a:pt x="1603" y="537"/>
                    <a:pt x="1636" y="445"/>
                    <a:pt x="1633" y="347"/>
                  </a:cubicBezTo>
                  <a:cubicBezTo>
                    <a:pt x="1631" y="291"/>
                    <a:pt x="1620" y="236"/>
                    <a:pt x="1599" y="184"/>
                  </a:cubicBezTo>
                  <a:cubicBezTo>
                    <a:pt x="1582" y="144"/>
                    <a:pt x="1557" y="108"/>
                    <a:pt x="1527" y="79"/>
                  </a:cubicBezTo>
                  <a:cubicBezTo>
                    <a:pt x="1472" y="23"/>
                    <a:pt x="1392" y="0"/>
                    <a:pt x="1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1" name="Google Shape;14111;p25"/>
            <p:cNvSpPr/>
            <p:nvPr/>
          </p:nvSpPr>
          <p:spPr>
            <a:xfrm>
              <a:off x="7551844" y="-821599"/>
              <a:ext cx="56318" cy="20017"/>
            </a:xfrm>
            <a:custGeom>
              <a:avLst/>
              <a:gdLst/>
              <a:ahLst/>
              <a:cxnLst/>
              <a:rect l="l" t="t" r="r" b="b"/>
              <a:pathLst>
                <a:path w="1674" h="595" extrusionOk="0">
                  <a:moveTo>
                    <a:pt x="1520" y="0"/>
                  </a:moveTo>
                  <a:cubicBezTo>
                    <a:pt x="1516" y="0"/>
                    <a:pt x="1511" y="1"/>
                    <a:pt x="1506" y="1"/>
                  </a:cubicBezTo>
                  <a:cubicBezTo>
                    <a:pt x="1371" y="17"/>
                    <a:pt x="1237" y="33"/>
                    <a:pt x="1101" y="52"/>
                  </a:cubicBezTo>
                  <a:cubicBezTo>
                    <a:pt x="999" y="65"/>
                    <a:pt x="898" y="77"/>
                    <a:pt x="798" y="95"/>
                  </a:cubicBezTo>
                  <a:cubicBezTo>
                    <a:pt x="691" y="115"/>
                    <a:pt x="583" y="134"/>
                    <a:pt x="477" y="159"/>
                  </a:cubicBezTo>
                  <a:cubicBezTo>
                    <a:pt x="423" y="172"/>
                    <a:pt x="372" y="186"/>
                    <a:pt x="320" y="204"/>
                  </a:cubicBezTo>
                  <a:cubicBezTo>
                    <a:pt x="239" y="229"/>
                    <a:pt x="148" y="251"/>
                    <a:pt x="89" y="318"/>
                  </a:cubicBezTo>
                  <a:cubicBezTo>
                    <a:pt x="0" y="421"/>
                    <a:pt x="65" y="581"/>
                    <a:pt x="200" y="592"/>
                  </a:cubicBezTo>
                  <a:cubicBezTo>
                    <a:pt x="222" y="593"/>
                    <a:pt x="246" y="593"/>
                    <a:pt x="268" y="593"/>
                  </a:cubicBezTo>
                  <a:cubicBezTo>
                    <a:pt x="279" y="593"/>
                    <a:pt x="288" y="595"/>
                    <a:pt x="298" y="595"/>
                  </a:cubicBezTo>
                  <a:lnTo>
                    <a:pt x="315" y="595"/>
                  </a:lnTo>
                  <a:cubicBezTo>
                    <a:pt x="382" y="595"/>
                    <a:pt x="444" y="555"/>
                    <a:pt x="469" y="493"/>
                  </a:cubicBezTo>
                  <a:lnTo>
                    <a:pt x="497" y="484"/>
                  </a:lnTo>
                  <a:lnTo>
                    <a:pt x="485" y="487"/>
                  </a:lnTo>
                  <a:cubicBezTo>
                    <a:pt x="556" y="468"/>
                    <a:pt x="626" y="449"/>
                    <a:pt x="698" y="435"/>
                  </a:cubicBezTo>
                  <a:cubicBezTo>
                    <a:pt x="786" y="418"/>
                    <a:pt x="871" y="400"/>
                    <a:pt x="958" y="386"/>
                  </a:cubicBezTo>
                  <a:cubicBezTo>
                    <a:pt x="1123" y="359"/>
                    <a:pt x="1287" y="337"/>
                    <a:pt x="1452" y="315"/>
                  </a:cubicBezTo>
                  <a:lnTo>
                    <a:pt x="1449" y="315"/>
                  </a:lnTo>
                  <a:lnTo>
                    <a:pt x="1526" y="305"/>
                  </a:lnTo>
                  <a:cubicBezTo>
                    <a:pt x="1609" y="294"/>
                    <a:pt x="1674" y="231"/>
                    <a:pt x="1667" y="144"/>
                  </a:cubicBezTo>
                  <a:cubicBezTo>
                    <a:pt x="1663" y="69"/>
                    <a:pt x="1597" y="0"/>
                    <a:pt x="1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2" name="Google Shape;14112;p25"/>
            <p:cNvSpPr/>
            <p:nvPr/>
          </p:nvSpPr>
          <p:spPr>
            <a:xfrm>
              <a:off x="7610956" y="-821161"/>
              <a:ext cx="28462" cy="127539"/>
            </a:xfrm>
            <a:custGeom>
              <a:avLst/>
              <a:gdLst/>
              <a:ahLst/>
              <a:cxnLst/>
              <a:rect l="l" t="t" r="r" b="b"/>
              <a:pathLst>
                <a:path w="846" h="3791" extrusionOk="0">
                  <a:moveTo>
                    <a:pt x="649" y="1"/>
                  </a:moveTo>
                  <a:cubicBezTo>
                    <a:pt x="610" y="1"/>
                    <a:pt x="572" y="13"/>
                    <a:pt x="540" y="39"/>
                  </a:cubicBezTo>
                  <a:cubicBezTo>
                    <a:pt x="453" y="105"/>
                    <a:pt x="423" y="224"/>
                    <a:pt x="390" y="322"/>
                  </a:cubicBezTo>
                  <a:cubicBezTo>
                    <a:pt x="372" y="371"/>
                    <a:pt x="357" y="419"/>
                    <a:pt x="339" y="466"/>
                  </a:cubicBezTo>
                  <a:cubicBezTo>
                    <a:pt x="303" y="572"/>
                    <a:pt x="265" y="677"/>
                    <a:pt x="227" y="783"/>
                  </a:cubicBezTo>
                  <a:cubicBezTo>
                    <a:pt x="195" y="873"/>
                    <a:pt x="162" y="963"/>
                    <a:pt x="130" y="1054"/>
                  </a:cubicBezTo>
                  <a:cubicBezTo>
                    <a:pt x="110" y="1114"/>
                    <a:pt x="88" y="1175"/>
                    <a:pt x="67" y="1237"/>
                  </a:cubicBezTo>
                  <a:cubicBezTo>
                    <a:pt x="38" y="1331"/>
                    <a:pt x="0" y="1435"/>
                    <a:pt x="70" y="1519"/>
                  </a:cubicBezTo>
                  <a:cubicBezTo>
                    <a:pt x="101" y="1556"/>
                    <a:pt x="147" y="1576"/>
                    <a:pt x="194" y="1576"/>
                  </a:cubicBezTo>
                  <a:cubicBezTo>
                    <a:pt x="219" y="1576"/>
                    <a:pt x="243" y="1571"/>
                    <a:pt x="266" y="1560"/>
                  </a:cubicBezTo>
                  <a:cubicBezTo>
                    <a:pt x="325" y="1532"/>
                    <a:pt x="361" y="1470"/>
                    <a:pt x="357" y="1403"/>
                  </a:cubicBezTo>
                  <a:cubicBezTo>
                    <a:pt x="360" y="1391"/>
                    <a:pt x="363" y="1378"/>
                    <a:pt x="366" y="1364"/>
                  </a:cubicBezTo>
                  <a:cubicBezTo>
                    <a:pt x="415" y="1198"/>
                    <a:pt x="475" y="1033"/>
                    <a:pt x="534" y="870"/>
                  </a:cubicBezTo>
                  <a:lnTo>
                    <a:pt x="534" y="925"/>
                  </a:lnTo>
                  <a:cubicBezTo>
                    <a:pt x="536" y="1160"/>
                    <a:pt x="537" y="1394"/>
                    <a:pt x="537" y="1628"/>
                  </a:cubicBezTo>
                  <a:cubicBezTo>
                    <a:pt x="536" y="1775"/>
                    <a:pt x="536" y="1923"/>
                    <a:pt x="536" y="2070"/>
                  </a:cubicBezTo>
                  <a:lnTo>
                    <a:pt x="536" y="2057"/>
                  </a:lnTo>
                  <a:cubicBezTo>
                    <a:pt x="536" y="2190"/>
                    <a:pt x="534" y="2325"/>
                    <a:pt x="534" y="2458"/>
                  </a:cubicBezTo>
                  <a:lnTo>
                    <a:pt x="534" y="2439"/>
                  </a:lnTo>
                  <a:cubicBezTo>
                    <a:pt x="532" y="2549"/>
                    <a:pt x="531" y="2660"/>
                    <a:pt x="531" y="2771"/>
                  </a:cubicBezTo>
                  <a:lnTo>
                    <a:pt x="531" y="2752"/>
                  </a:lnTo>
                  <a:cubicBezTo>
                    <a:pt x="526" y="3048"/>
                    <a:pt x="520" y="3346"/>
                    <a:pt x="523" y="3642"/>
                  </a:cubicBezTo>
                  <a:cubicBezTo>
                    <a:pt x="524" y="3726"/>
                    <a:pt x="602" y="3791"/>
                    <a:pt x="686" y="3791"/>
                  </a:cubicBezTo>
                  <a:lnTo>
                    <a:pt x="694" y="3791"/>
                  </a:lnTo>
                  <a:cubicBezTo>
                    <a:pt x="781" y="3783"/>
                    <a:pt x="846" y="3708"/>
                    <a:pt x="843" y="3623"/>
                  </a:cubicBezTo>
                  <a:cubicBezTo>
                    <a:pt x="835" y="3333"/>
                    <a:pt x="835" y="3045"/>
                    <a:pt x="835" y="2755"/>
                  </a:cubicBezTo>
                  <a:lnTo>
                    <a:pt x="835" y="2703"/>
                  </a:lnTo>
                  <a:lnTo>
                    <a:pt x="835" y="2538"/>
                  </a:lnTo>
                  <a:lnTo>
                    <a:pt x="835" y="2442"/>
                  </a:lnTo>
                  <a:lnTo>
                    <a:pt x="835" y="2412"/>
                  </a:lnTo>
                  <a:lnTo>
                    <a:pt x="835" y="2329"/>
                  </a:lnTo>
                  <a:lnTo>
                    <a:pt x="835" y="2306"/>
                  </a:lnTo>
                  <a:lnTo>
                    <a:pt x="835" y="2214"/>
                  </a:lnTo>
                  <a:lnTo>
                    <a:pt x="835" y="2151"/>
                  </a:lnTo>
                  <a:lnTo>
                    <a:pt x="835" y="2103"/>
                  </a:lnTo>
                  <a:lnTo>
                    <a:pt x="835" y="2082"/>
                  </a:lnTo>
                  <a:lnTo>
                    <a:pt x="835" y="2065"/>
                  </a:lnTo>
                  <a:cubicBezTo>
                    <a:pt x="838" y="1737"/>
                    <a:pt x="839" y="1410"/>
                    <a:pt x="839" y="1082"/>
                  </a:cubicBezTo>
                  <a:cubicBezTo>
                    <a:pt x="839" y="921"/>
                    <a:pt x="841" y="759"/>
                    <a:pt x="839" y="596"/>
                  </a:cubicBezTo>
                  <a:cubicBezTo>
                    <a:pt x="838" y="525"/>
                    <a:pt x="836" y="454"/>
                    <a:pt x="835" y="382"/>
                  </a:cubicBezTo>
                  <a:cubicBezTo>
                    <a:pt x="833" y="336"/>
                    <a:pt x="830" y="292"/>
                    <a:pt x="830" y="246"/>
                  </a:cubicBezTo>
                  <a:cubicBezTo>
                    <a:pt x="828" y="207"/>
                    <a:pt x="822" y="169"/>
                    <a:pt x="811" y="131"/>
                  </a:cubicBezTo>
                  <a:cubicBezTo>
                    <a:pt x="801" y="104"/>
                    <a:pt x="786" y="78"/>
                    <a:pt x="767" y="56"/>
                  </a:cubicBezTo>
                  <a:cubicBezTo>
                    <a:pt x="738" y="25"/>
                    <a:pt x="699" y="4"/>
                    <a:pt x="656" y="1"/>
                  </a:cubicBezTo>
                  <a:cubicBezTo>
                    <a:pt x="654" y="1"/>
                    <a:pt x="651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3" name="Google Shape;14113;p25"/>
            <p:cNvSpPr/>
            <p:nvPr/>
          </p:nvSpPr>
          <p:spPr>
            <a:xfrm>
              <a:off x="7408892" y="-1006774"/>
              <a:ext cx="1454601" cy="19748"/>
            </a:xfrm>
            <a:custGeom>
              <a:avLst/>
              <a:gdLst/>
              <a:ahLst/>
              <a:cxnLst/>
              <a:rect l="l" t="t" r="r" b="b"/>
              <a:pathLst>
                <a:path w="43237" h="587" extrusionOk="0">
                  <a:moveTo>
                    <a:pt x="171" y="1"/>
                  </a:moveTo>
                  <a:cubicBezTo>
                    <a:pt x="132" y="1"/>
                    <a:pt x="94" y="15"/>
                    <a:pt x="64" y="41"/>
                  </a:cubicBezTo>
                  <a:cubicBezTo>
                    <a:pt x="31" y="69"/>
                    <a:pt x="10" y="110"/>
                    <a:pt x="7" y="155"/>
                  </a:cubicBezTo>
                  <a:cubicBezTo>
                    <a:pt x="1" y="240"/>
                    <a:pt x="73" y="330"/>
                    <a:pt x="161" y="330"/>
                  </a:cubicBezTo>
                  <a:cubicBezTo>
                    <a:pt x="249" y="330"/>
                    <a:pt x="336" y="327"/>
                    <a:pt x="425" y="327"/>
                  </a:cubicBezTo>
                  <a:lnTo>
                    <a:pt x="846" y="327"/>
                  </a:lnTo>
                  <a:cubicBezTo>
                    <a:pt x="1107" y="329"/>
                    <a:pt x="1370" y="330"/>
                    <a:pt x="1631" y="330"/>
                  </a:cubicBezTo>
                  <a:cubicBezTo>
                    <a:pt x="1913" y="331"/>
                    <a:pt x="2195" y="331"/>
                    <a:pt x="2476" y="331"/>
                  </a:cubicBezTo>
                  <a:cubicBezTo>
                    <a:pt x="2758" y="331"/>
                    <a:pt x="3040" y="331"/>
                    <a:pt x="3322" y="332"/>
                  </a:cubicBezTo>
                  <a:lnTo>
                    <a:pt x="3303" y="332"/>
                  </a:lnTo>
                  <a:cubicBezTo>
                    <a:pt x="5023" y="340"/>
                    <a:pt x="6746" y="349"/>
                    <a:pt x="8466" y="360"/>
                  </a:cubicBezTo>
                  <a:cubicBezTo>
                    <a:pt x="10322" y="373"/>
                    <a:pt x="12177" y="383"/>
                    <a:pt x="14032" y="392"/>
                  </a:cubicBezTo>
                  <a:cubicBezTo>
                    <a:pt x="15861" y="400"/>
                    <a:pt x="17689" y="417"/>
                    <a:pt x="19519" y="427"/>
                  </a:cubicBezTo>
                  <a:cubicBezTo>
                    <a:pt x="21365" y="436"/>
                    <a:pt x="23210" y="446"/>
                    <a:pt x="25056" y="457"/>
                  </a:cubicBezTo>
                  <a:cubicBezTo>
                    <a:pt x="26001" y="465"/>
                    <a:pt x="26946" y="471"/>
                    <a:pt x="27891" y="478"/>
                  </a:cubicBezTo>
                  <a:cubicBezTo>
                    <a:pt x="28828" y="482"/>
                    <a:pt x="29767" y="486"/>
                    <a:pt x="30704" y="492"/>
                  </a:cubicBezTo>
                  <a:cubicBezTo>
                    <a:pt x="31613" y="497"/>
                    <a:pt x="32520" y="501"/>
                    <a:pt x="33432" y="509"/>
                  </a:cubicBezTo>
                  <a:cubicBezTo>
                    <a:pt x="34343" y="517"/>
                    <a:pt x="35254" y="527"/>
                    <a:pt x="36167" y="530"/>
                  </a:cubicBezTo>
                  <a:lnTo>
                    <a:pt x="36147" y="530"/>
                  </a:lnTo>
                  <a:lnTo>
                    <a:pt x="36663" y="531"/>
                  </a:lnTo>
                  <a:lnTo>
                    <a:pt x="37044" y="531"/>
                  </a:lnTo>
                  <a:cubicBezTo>
                    <a:pt x="37223" y="531"/>
                    <a:pt x="37400" y="533"/>
                    <a:pt x="37579" y="535"/>
                  </a:cubicBezTo>
                  <a:cubicBezTo>
                    <a:pt x="38499" y="541"/>
                    <a:pt x="39419" y="549"/>
                    <a:pt x="40340" y="558"/>
                  </a:cubicBezTo>
                  <a:cubicBezTo>
                    <a:pt x="40808" y="563"/>
                    <a:pt x="41277" y="565"/>
                    <a:pt x="41746" y="568"/>
                  </a:cubicBezTo>
                  <a:cubicBezTo>
                    <a:pt x="42178" y="571"/>
                    <a:pt x="42611" y="579"/>
                    <a:pt x="43045" y="587"/>
                  </a:cubicBezTo>
                  <a:lnTo>
                    <a:pt x="43051" y="585"/>
                  </a:lnTo>
                  <a:cubicBezTo>
                    <a:pt x="43054" y="585"/>
                    <a:pt x="43057" y="585"/>
                    <a:pt x="43060" y="585"/>
                  </a:cubicBezTo>
                  <a:cubicBezTo>
                    <a:pt x="43157" y="585"/>
                    <a:pt x="43236" y="502"/>
                    <a:pt x="43229" y="403"/>
                  </a:cubicBezTo>
                  <a:cubicBezTo>
                    <a:pt x="43222" y="307"/>
                    <a:pt x="43140" y="243"/>
                    <a:pt x="43048" y="243"/>
                  </a:cubicBezTo>
                  <a:cubicBezTo>
                    <a:pt x="42741" y="245"/>
                    <a:pt x="42434" y="248"/>
                    <a:pt x="42126" y="248"/>
                  </a:cubicBezTo>
                  <a:cubicBezTo>
                    <a:pt x="42077" y="248"/>
                    <a:pt x="42027" y="248"/>
                    <a:pt x="41977" y="248"/>
                  </a:cubicBezTo>
                  <a:lnTo>
                    <a:pt x="41999" y="248"/>
                  </a:lnTo>
                  <a:cubicBezTo>
                    <a:pt x="40758" y="242"/>
                    <a:pt x="39517" y="239"/>
                    <a:pt x="38276" y="235"/>
                  </a:cubicBezTo>
                  <a:lnTo>
                    <a:pt x="38296" y="235"/>
                  </a:lnTo>
                  <a:cubicBezTo>
                    <a:pt x="37464" y="232"/>
                    <a:pt x="36631" y="224"/>
                    <a:pt x="35800" y="220"/>
                  </a:cubicBezTo>
                  <a:cubicBezTo>
                    <a:pt x="35008" y="213"/>
                    <a:pt x="34218" y="212"/>
                    <a:pt x="33427" y="209"/>
                  </a:cubicBezTo>
                  <a:lnTo>
                    <a:pt x="33448" y="209"/>
                  </a:lnTo>
                  <a:lnTo>
                    <a:pt x="33102" y="207"/>
                  </a:lnTo>
                  <a:lnTo>
                    <a:pt x="33082" y="207"/>
                  </a:lnTo>
                  <a:cubicBezTo>
                    <a:pt x="32696" y="205"/>
                    <a:pt x="32308" y="204"/>
                    <a:pt x="31922" y="201"/>
                  </a:cubicBezTo>
                  <a:cubicBezTo>
                    <a:pt x="30073" y="191"/>
                    <a:pt x="28224" y="177"/>
                    <a:pt x="26373" y="169"/>
                  </a:cubicBezTo>
                  <a:lnTo>
                    <a:pt x="26394" y="169"/>
                  </a:lnTo>
                  <a:cubicBezTo>
                    <a:pt x="25031" y="163"/>
                    <a:pt x="23666" y="152"/>
                    <a:pt x="22303" y="144"/>
                  </a:cubicBezTo>
                  <a:cubicBezTo>
                    <a:pt x="20478" y="133"/>
                    <a:pt x="18651" y="123"/>
                    <a:pt x="16826" y="115"/>
                  </a:cubicBezTo>
                  <a:lnTo>
                    <a:pt x="16666" y="115"/>
                  </a:lnTo>
                  <a:cubicBezTo>
                    <a:pt x="14828" y="104"/>
                    <a:pt x="12992" y="95"/>
                    <a:pt x="11156" y="83"/>
                  </a:cubicBezTo>
                  <a:cubicBezTo>
                    <a:pt x="9309" y="71"/>
                    <a:pt x="7463" y="60"/>
                    <a:pt x="5615" y="49"/>
                  </a:cubicBezTo>
                  <a:cubicBezTo>
                    <a:pt x="4688" y="44"/>
                    <a:pt x="3759" y="41"/>
                    <a:pt x="2831" y="30"/>
                  </a:cubicBezTo>
                  <a:cubicBezTo>
                    <a:pt x="2369" y="25"/>
                    <a:pt x="1905" y="20"/>
                    <a:pt x="1441" y="15"/>
                  </a:cubicBezTo>
                  <a:lnTo>
                    <a:pt x="753" y="9"/>
                  </a:lnTo>
                  <a:cubicBezTo>
                    <a:pt x="635" y="7"/>
                    <a:pt x="518" y="7"/>
                    <a:pt x="400" y="6"/>
                  </a:cubicBezTo>
                  <a:cubicBezTo>
                    <a:pt x="327" y="4"/>
                    <a:pt x="256" y="1"/>
                    <a:pt x="183" y="1"/>
                  </a:cubicBezTo>
                  <a:cubicBezTo>
                    <a:pt x="179" y="1"/>
                    <a:pt x="175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4" name="Google Shape;14114;p25"/>
            <p:cNvSpPr/>
            <p:nvPr/>
          </p:nvSpPr>
          <p:spPr>
            <a:xfrm>
              <a:off x="8781724" y="-1010172"/>
              <a:ext cx="132686" cy="43937"/>
            </a:xfrm>
            <a:custGeom>
              <a:avLst/>
              <a:gdLst/>
              <a:ahLst/>
              <a:cxnLst/>
              <a:rect l="l" t="t" r="r" b="b"/>
              <a:pathLst>
                <a:path w="3944" h="1306" extrusionOk="0">
                  <a:moveTo>
                    <a:pt x="246" y="0"/>
                  </a:moveTo>
                  <a:cubicBezTo>
                    <a:pt x="160" y="0"/>
                    <a:pt x="68" y="15"/>
                    <a:pt x="26" y="99"/>
                  </a:cubicBezTo>
                  <a:cubicBezTo>
                    <a:pt x="5" y="139"/>
                    <a:pt x="0" y="183"/>
                    <a:pt x="10" y="226"/>
                  </a:cubicBezTo>
                  <a:cubicBezTo>
                    <a:pt x="22" y="308"/>
                    <a:pt x="92" y="370"/>
                    <a:pt x="175" y="370"/>
                  </a:cubicBezTo>
                  <a:cubicBezTo>
                    <a:pt x="178" y="370"/>
                    <a:pt x="181" y="370"/>
                    <a:pt x="184" y="370"/>
                  </a:cubicBezTo>
                  <a:cubicBezTo>
                    <a:pt x="222" y="368"/>
                    <a:pt x="257" y="352"/>
                    <a:pt x="284" y="327"/>
                  </a:cubicBezTo>
                  <a:lnTo>
                    <a:pt x="293" y="327"/>
                  </a:lnTo>
                  <a:cubicBezTo>
                    <a:pt x="629" y="333"/>
                    <a:pt x="963" y="365"/>
                    <a:pt x="1297" y="392"/>
                  </a:cubicBezTo>
                  <a:cubicBezTo>
                    <a:pt x="1971" y="447"/>
                    <a:pt x="2647" y="493"/>
                    <a:pt x="3320" y="582"/>
                  </a:cubicBezTo>
                  <a:cubicBezTo>
                    <a:pt x="3386" y="590"/>
                    <a:pt x="3453" y="599"/>
                    <a:pt x="3521" y="610"/>
                  </a:cubicBezTo>
                  <a:lnTo>
                    <a:pt x="3497" y="623"/>
                  </a:lnTo>
                  <a:cubicBezTo>
                    <a:pt x="3457" y="645"/>
                    <a:pt x="3416" y="666"/>
                    <a:pt x="3374" y="683"/>
                  </a:cubicBezTo>
                  <a:cubicBezTo>
                    <a:pt x="3309" y="708"/>
                    <a:pt x="3242" y="729"/>
                    <a:pt x="3174" y="751"/>
                  </a:cubicBezTo>
                  <a:lnTo>
                    <a:pt x="3027" y="786"/>
                  </a:lnTo>
                  <a:cubicBezTo>
                    <a:pt x="2981" y="797"/>
                    <a:pt x="2935" y="803"/>
                    <a:pt x="2889" y="811"/>
                  </a:cubicBezTo>
                  <a:cubicBezTo>
                    <a:pt x="2802" y="829"/>
                    <a:pt x="2715" y="840"/>
                    <a:pt x="2626" y="851"/>
                  </a:cubicBezTo>
                  <a:cubicBezTo>
                    <a:pt x="2397" y="876"/>
                    <a:pt x="2166" y="898"/>
                    <a:pt x="1935" y="916"/>
                  </a:cubicBezTo>
                  <a:cubicBezTo>
                    <a:pt x="1675" y="935"/>
                    <a:pt x="1414" y="952"/>
                    <a:pt x="1154" y="979"/>
                  </a:cubicBezTo>
                  <a:cubicBezTo>
                    <a:pt x="1066" y="985"/>
                    <a:pt x="998" y="1061"/>
                    <a:pt x="1002" y="1152"/>
                  </a:cubicBezTo>
                  <a:cubicBezTo>
                    <a:pt x="1009" y="1234"/>
                    <a:pt x="1073" y="1299"/>
                    <a:pt x="1157" y="1305"/>
                  </a:cubicBezTo>
                  <a:lnTo>
                    <a:pt x="1173" y="1305"/>
                  </a:lnTo>
                  <a:lnTo>
                    <a:pt x="1332" y="1288"/>
                  </a:lnTo>
                  <a:cubicBezTo>
                    <a:pt x="1675" y="1251"/>
                    <a:pt x="2019" y="1224"/>
                    <a:pt x="2362" y="1193"/>
                  </a:cubicBezTo>
                  <a:cubicBezTo>
                    <a:pt x="2535" y="1177"/>
                    <a:pt x="2707" y="1156"/>
                    <a:pt x="2878" y="1134"/>
                  </a:cubicBezTo>
                  <a:cubicBezTo>
                    <a:pt x="3046" y="1110"/>
                    <a:pt x="3212" y="1073"/>
                    <a:pt x="3374" y="1020"/>
                  </a:cubicBezTo>
                  <a:cubicBezTo>
                    <a:pt x="3454" y="995"/>
                    <a:pt x="3535" y="963"/>
                    <a:pt x="3611" y="924"/>
                  </a:cubicBezTo>
                  <a:cubicBezTo>
                    <a:pt x="3660" y="900"/>
                    <a:pt x="3708" y="871"/>
                    <a:pt x="3753" y="841"/>
                  </a:cubicBezTo>
                  <a:cubicBezTo>
                    <a:pt x="3791" y="816"/>
                    <a:pt x="3826" y="788"/>
                    <a:pt x="3856" y="756"/>
                  </a:cubicBezTo>
                  <a:cubicBezTo>
                    <a:pt x="3890" y="719"/>
                    <a:pt x="3915" y="677"/>
                    <a:pt x="3931" y="629"/>
                  </a:cubicBezTo>
                  <a:cubicBezTo>
                    <a:pt x="3942" y="591"/>
                    <a:pt x="3943" y="550"/>
                    <a:pt x="3932" y="511"/>
                  </a:cubicBezTo>
                  <a:cubicBezTo>
                    <a:pt x="3913" y="428"/>
                    <a:pt x="3852" y="368"/>
                    <a:pt x="3771" y="336"/>
                  </a:cubicBezTo>
                  <a:cubicBezTo>
                    <a:pt x="3690" y="305"/>
                    <a:pt x="3603" y="297"/>
                    <a:pt x="3519" y="286"/>
                  </a:cubicBezTo>
                  <a:cubicBezTo>
                    <a:pt x="3478" y="281"/>
                    <a:pt x="3437" y="276"/>
                    <a:pt x="3396" y="272"/>
                  </a:cubicBezTo>
                  <a:cubicBezTo>
                    <a:pt x="3315" y="264"/>
                    <a:pt x="3231" y="254"/>
                    <a:pt x="3149" y="246"/>
                  </a:cubicBezTo>
                  <a:cubicBezTo>
                    <a:pt x="2813" y="213"/>
                    <a:pt x="2476" y="184"/>
                    <a:pt x="2140" y="158"/>
                  </a:cubicBezTo>
                  <a:cubicBezTo>
                    <a:pt x="1779" y="127"/>
                    <a:pt x="1419" y="93"/>
                    <a:pt x="1059" y="59"/>
                  </a:cubicBezTo>
                  <a:cubicBezTo>
                    <a:pt x="885" y="42"/>
                    <a:pt x="713" y="28"/>
                    <a:pt x="538" y="13"/>
                  </a:cubicBezTo>
                  <a:cubicBezTo>
                    <a:pt x="451" y="7"/>
                    <a:pt x="363" y="2"/>
                    <a:pt x="276" y="1"/>
                  </a:cubicBezTo>
                  <a:cubicBezTo>
                    <a:pt x="266" y="0"/>
                    <a:pt x="256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5" name="Google Shape;14115;p25"/>
            <p:cNvSpPr/>
            <p:nvPr/>
          </p:nvSpPr>
          <p:spPr>
            <a:xfrm>
              <a:off x="8514324" y="-1375610"/>
              <a:ext cx="31321" cy="728629"/>
            </a:xfrm>
            <a:custGeom>
              <a:avLst/>
              <a:gdLst/>
              <a:ahLst/>
              <a:cxnLst/>
              <a:rect l="l" t="t" r="r" b="b"/>
              <a:pathLst>
                <a:path w="931" h="21658" extrusionOk="0">
                  <a:moveTo>
                    <a:pt x="164" y="0"/>
                  </a:moveTo>
                  <a:cubicBezTo>
                    <a:pt x="79" y="0"/>
                    <a:pt x="7" y="66"/>
                    <a:pt x="2" y="152"/>
                  </a:cubicBezTo>
                  <a:cubicBezTo>
                    <a:pt x="0" y="235"/>
                    <a:pt x="3" y="317"/>
                    <a:pt x="11" y="399"/>
                  </a:cubicBezTo>
                  <a:cubicBezTo>
                    <a:pt x="17" y="489"/>
                    <a:pt x="27" y="581"/>
                    <a:pt x="32" y="672"/>
                  </a:cubicBezTo>
                  <a:cubicBezTo>
                    <a:pt x="36" y="774"/>
                    <a:pt x="44" y="876"/>
                    <a:pt x="51" y="977"/>
                  </a:cubicBezTo>
                  <a:cubicBezTo>
                    <a:pt x="55" y="1058"/>
                    <a:pt x="59" y="1140"/>
                    <a:pt x="60" y="1221"/>
                  </a:cubicBezTo>
                  <a:cubicBezTo>
                    <a:pt x="76" y="1588"/>
                    <a:pt x="79" y="1956"/>
                    <a:pt x="79" y="2323"/>
                  </a:cubicBezTo>
                  <a:lnTo>
                    <a:pt x="79" y="2323"/>
                  </a:lnTo>
                  <a:cubicBezTo>
                    <a:pt x="78" y="2614"/>
                    <a:pt x="74" y="2905"/>
                    <a:pt x="70" y="3196"/>
                  </a:cubicBezTo>
                  <a:cubicBezTo>
                    <a:pt x="67" y="3499"/>
                    <a:pt x="60" y="3803"/>
                    <a:pt x="60" y="4105"/>
                  </a:cubicBezTo>
                  <a:lnTo>
                    <a:pt x="60" y="4084"/>
                  </a:lnTo>
                  <a:lnTo>
                    <a:pt x="60" y="4084"/>
                  </a:lnTo>
                  <a:cubicBezTo>
                    <a:pt x="55" y="4730"/>
                    <a:pt x="59" y="5376"/>
                    <a:pt x="63" y="6022"/>
                  </a:cubicBezTo>
                  <a:cubicBezTo>
                    <a:pt x="71" y="6945"/>
                    <a:pt x="76" y="7868"/>
                    <a:pt x="81" y="8791"/>
                  </a:cubicBezTo>
                  <a:cubicBezTo>
                    <a:pt x="84" y="9243"/>
                    <a:pt x="90" y="9696"/>
                    <a:pt x="109" y="10150"/>
                  </a:cubicBezTo>
                  <a:cubicBezTo>
                    <a:pt x="127" y="10603"/>
                    <a:pt x="157" y="11056"/>
                    <a:pt x="195" y="11509"/>
                  </a:cubicBezTo>
                  <a:cubicBezTo>
                    <a:pt x="236" y="11991"/>
                    <a:pt x="282" y="12474"/>
                    <a:pt x="320" y="12957"/>
                  </a:cubicBezTo>
                  <a:cubicBezTo>
                    <a:pt x="356" y="13424"/>
                    <a:pt x="388" y="13889"/>
                    <a:pt x="413" y="14356"/>
                  </a:cubicBezTo>
                  <a:cubicBezTo>
                    <a:pt x="437" y="14804"/>
                    <a:pt x="470" y="15251"/>
                    <a:pt x="486" y="15699"/>
                  </a:cubicBezTo>
                  <a:cubicBezTo>
                    <a:pt x="503" y="16163"/>
                    <a:pt x="516" y="16626"/>
                    <a:pt x="516" y="17090"/>
                  </a:cubicBezTo>
                  <a:lnTo>
                    <a:pt x="516" y="17247"/>
                  </a:lnTo>
                  <a:lnTo>
                    <a:pt x="516" y="17299"/>
                  </a:lnTo>
                  <a:lnTo>
                    <a:pt x="516" y="17299"/>
                  </a:lnTo>
                  <a:cubicBezTo>
                    <a:pt x="515" y="17779"/>
                    <a:pt x="519" y="18260"/>
                    <a:pt x="530" y="18740"/>
                  </a:cubicBezTo>
                  <a:cubicBezTo>
                    <a:pt x="540" y="19194"/>
                    <a:pt x="556" y="19648"/>
                    <a:pt x="568" y="20103"/>
                  </a:cubicBezTo>
                  <a:cubicBezTo>
                    <a:pt x="581" y="20570"/>
                    <a:pt x="591" y="21038"/>
                    <a:pt x="600" y="21505"/>
                  </a:cubicBezTo>
                  <a:cubicBezTo>
                    <a:pt x="603" y="21590"/>
                    <a:pt x="681" y="21657"/>
                    <a:pt x="760" y="21657"/>
                  </a:cubicBezTo>
                  <a:cubicBezTo>
                    <a:pt x="761" y="21657"/>
                    <a:pt x="762" y="21657"/>
                    <a:pt x="763" y="21657"/>
                  </a:cubicBezTo>
                  <a:lnTo>
                    <a:pt x="773" y="21657"/>
                  </a:lnTo>
                  <a:cubicBezTo>
                    <a:pt x="863" y="21651"/>
                    <a:pt x="931" y="21573"/>
                    <a:pt x="926" y="21483"/>
                  </a:cubicBezTo>
                  <a:cubicBezTo>
                    <a:pt x="902" y="20996"/>
                    <a:pt x="894" y="20508"/>
                    <a:pt x="882" y="20019"/>
                  </a:cubicBezTo>
                  <a:cubicBezTo>
                    <a:pt x="860" y="19121"/>
                    <a:pt x="826" y="18222"/>
                    <a:pt x="826" y="17323"/>
                  </a:cubicBezTo>
                  <a:cubicBezTo>
                    <a:pt x="828" y="17025"/>
                    <a:pt x="826" y="16728"/>
                    <a:pt x="820" y="16430"/>
                  </a:cubicBezTo>
                  <a:cubicBezTo>
                    <a:pt x="812" y="16155"/>
                    <a:pt x="807" y="15878"/>
                    <a:pt x="793" y="15602"/>
                  </a:cubicBezTo>
                  <a:cubicBezTo>
                    <a:pt x="769" y="15118"/>
                    <a:pt x="738" y="14635"/>
                    <a:pt x="709" y="14151"/>
                  </a:cubicBezTo>
                  <a:cubicBezTo>
                    <a:pt x="682" y="13681"/>
                    <a:pt x="648" y="13210"/>
                    <a:pt x="611" y="12742"/>
                  </a:cubicBezTo>
                  <a:cubicBezTo>
                    <a:pt x="575" y="12302"/>
                    <a:pt x="527" y="11862"/>
                    <a:pt x="494" y="11420"/>
                  </a:cubicBezTo>
                  <a:cubicBezTo>
                    <a:pt x="477" y="11190"/>
                    <a:pt x="458" y="10963"/>
                    <a:pt x="445" y="10733"/>
                  </a:cubicBezTo>
                  <a:cubicBezTo>
                    <a:pt x="432" y="10483"/>
                    <a:pt x="421" y="10233"/>
                    <a:pt x="410" y="9984"/>
                  </a:cubicBezTo>
                  <a:cubicBezTo>
                    <a:pt x="402" y="9747"/>
                    <a:pt x="399" y="9509"/>
                    <a:pt x="396" y="9272"/>
                  </a:cubicBezTo>
                  <a:cubicBezTo>
                    <a:pt x="391" y="9042"/>
                    <a:pt x="389" y="8813"/>
                    <a:pt x="388" y="8583"/>
                  </a:cubicBezTo>
                  <a:cubicBezTo>
                    <a:pt x="383" y="8134"/>
                    <a:pt x="378" y="7684"/>
                    <a:pt x="375" y="7233"/>
                  </a:cubicBezTo>
                  <a:cubicBezTo>
                    <a:pt x="374" y="6769"/>
                    <a:pt x="369" y="6309"/>
                    <a:pt x="364" y="5842"/>
                  </a:cubicBezTo>
                  <a:cubicBezTo>
                    <a:pt x="361" y="5376"/>
                    <a:pt x="359" y="4911"/>
                    <a:pt x="355" y="4445"/>
                  </a:cubicBezTo>
                  <a:lnTo>
                    <a:pt x="355" y="4401"/>
                  </a:lnTo>
                  <a:cubicBezTo>
                    <a:pt x="356" y="4297"/>
                    <a:pt x="356" y="4191"/>
                    <a:pt x="356" y="4084"/>
                  </a:cubicBezTo>
                  <a:lnTo>
                    <a:pt x="356" y="4105"/>
                  </a:lnTo>
                  <a:cubicBezTo>
                    <a:pt x="359" y="3806"/>
                    <a:pt x="364" y="3507"/>
                    <a:pt x="369" y="3207"/>
                  </a:cubicBezTo>
                  <a:cubicBezTo>
                    <a:pt x="372" y="2913"/>
                    <a:pt x="380" y="2619"/>
                    <a:pt x="380" y="2324"/>
                  </a:cubicBezTo>
                  <a:lnTo>
                    <a:pt x="380" y="2291"/>
                  </a:lnTo>
                  <a:cubicBezTo>
                    <a:pt x="382" y="2161"/>
                    <a:pt x="383" y="2031"/>
                    <a:pt x="383" y="1902"/>
                  </a:cubicBezTo>
                  <a:lnTo>
                    <a:pt x="383" y="1922"/>
                  </a:lnTo>
                  <a:cubicBezTo>
                    <a:pt x="385" y="1628"/>
                    <a:pt x="375" y="1332"/>
                    <a:pt x="366" y="1037"/>
                  </a:cubicBezTo>
                  <a:cubicBezTo>
                    <a:pt x="358" y="773"/>
                    <a:pt x="334" y="510"/>
                    <a:pt x="323" y="247"/>
                  </a:cubicBezTo>
                  <a:cubicBezTo>
                    <a:pt x="323" y="233"/>
                    <a:pt x="325" y="220"/>
                    <a:pt x="325" y="208"/>
                  </a:cubicBezTo>
                  <a:cubicBezTo>
                    <a:pt x="325" y="205"/>
                    <a:pt x="326" y="201"/>
                    <a:pt x="326" y="198"/>
                  </a:cubicBezTo>
                  <a:cubicBezTo>
                    <a:pt x="347" y="105"/>
                    <a:pt x="283" y="15"/>
                    <a:pt x="188" y="2"/>
                  </a:cubicBezTo>
                  <a:cubicBezTo>
                    <a:pt x="180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6" name="Google Shape;14116;p25"/>
            <p:cNvSpPr/>
            <p:nvPr/>
          </p:nvSpPr>
          <p:spPr>
            <a:xfrm>
              <a:off x="8162613" y="-1198779"/>
              <a:ext cx="534983" cy="419757"/>
            </a:xfrm>
            <a:custGeom>
              <a:avLst/>
              <a:gdLst/>
              <a:ahLst/>
              <a:cxnLst/>
              <a:rect l="l" t="t" r="r" b="b"/>
              <a:pathLst>
                <a:path w="15902" h="12477" extrusionOk="0">
                  <a:moveTo>
                    <a:pt x="372" y="7257"/>
                  </a:moveTo>
                  <a:lnTo>
                    <a:pt x="372" y="7257"/>
                  </a:lnTo>
                  <a:cubicBezTo>
                    <a:pt x="373" y="7259"/>
                    <a:pt x="375" y="7261"/>
                    <a:pt x="376" y="7263"/>
                  </a:cubicBezTo>
                  <a:lnTo>
                    <a:pt x="376" y="7263"/>
                  </a:lnTo>
                  <a:cubicBezTo>
                    <a:pt x="375" y="7261"/>
                    <a:pt x="373" y="7259"/>
                    <a:pt x="372" y="7257"/>
                  </a:cubicBezTo>
                  <a:close/>
                  <a:moveTo>
                    <a:pt x="13713" y="1"/>
                  </a:moveTo>
                  <a:cubicBezTo>
                    <a:pt x="13656" y="1"/>
                    <a:pt x="13598" y="30"/>
                    <a:pt x="13568" y="96"/>
                  </a:cubicBezTo>
                  <a:cubicBezTo>
                    <a:pt x="13523" y="122"/>
                    <a:pt x="13476" y="141"/>
                    <a:pt x="13428" y="161"/>
                  </a:cubicBezTo>
                  <a:cubicBezTo>
                    <a:pt x="13297" y="207"/>
                    <a:pt x="13166" y="255"/>
                    <a:pt x="13033" y="294"/>
                  </a:cubicBezTo>
                  <a:cubicBezTo>
                    <a:pt x="12892" y="335"/>
                    <a:pt x="12749" y="375"/>
                    <a:pt x="12609" y="413"/>
                  </a:cubicBezTo>
                  <a:cubicBezTo>
                    <a:pt x="12615" y="410"/>
                    <a:pt x="12621" y="408"/>
                    <a:pt x="12627" y="407"/>
                  </a:cubicBezTo>
                  <a:lnTo>
                    <a:pt x="12627" y="407"/>
                  </a:lnTo>
                  <a:cubicBezTo>
                    <a:pt x="12344" y="475"/>
                    <a:pt x="12059" y="536"/>
                    <a:pt x="11773" y="593"/>
                  </a:cubicBezTo>
                  <a:cubicBezTo>
                    <a:pt x="11505" y="647"/>
                    <a:pt x="11234" y="695"/>
                    <a:pt x="10967" y="752"/>
                  </a:cubicBezTo>
                  <a:cubicBezTo>
                    <a:pt x="10622" y="823"/>
                    <a:pt x="10278" y="897"/>
                    <a:pt x="9936" y="980"/>
                  </a:cubicBezTo>
                  <a:cubicBezTo>
                    <a:pt x="9602" y="1059"/>
                    <a:pt x="9268" y="1136"/>
                    <a:pt x="8936" y="1219"/>
                  </a:cubicBezTo>
                  <a:cubicBezTo>
                    <a:pt x="8244" y="1391"/>
                    <a:pt x="7557" y="1575"/>
                    <a:pt x="6872" y="1771"/>
                  </a:cubicBezTo>
                  <a:cubicBezTo>
                    <a:pt x="6220" y="1958"/>
                    <a:pt x="5601" y="2237"/>
                    <a:pt x="4966" y="2471"/>
                  </a:cubicBezTo>
                  <a:cubicBezTo>
                    <a:pt x="4621" y="2598"/>
                    <a:pt x="4276" y="2721"/>
                    <a:pt x="3927" y="2837"/>
                  </a:cubicBezTo>
                  <a:cubicBezTo>
                    <a:pt x="3608" y="2944"/>
                    <a:pt x="3285" y="3047"/>
                    <a:pt x="2963" y="3150"/>
                  </a:cubicBezTo>
                  <a:cubicBezTo>
                    <a:pt x="2792" y="3204"/>
                    <a:pt x="2621" y="3259"/>
                    <a:pt x="2450" y="3315"/>
                  </a:cubicBezTo>
                  <a:cubicBezTo>
                    <a:pt x="2284" y="3368"/>
                    <a:pt x="2118" y="3419"/>
                    <a:pt x="1957" y="3484"/>
                  </a:cubicBezTo>
                  <a:cubicBezTo>
                    <a:pt x="1873" y="3517"/>
                    <a:pt x="1790" y="3551"/>
                    <a:pt x="1710" y="3592"/>
                  </a:cubicBezTo>
                  <a:cubicBezTo>
                    <a:pt x="1634" y="3628"/>
                    <a:pt x="1561" y="3672"/>
                    <a:pt x="1493" y="3723"/>
                  </a:cubicBezTo>
                  <a:cubicBezTo>
                    <a:pt x="1448" y="3753"/>
                    <a:pt x="1407" y="3788"/>
                    <a:pt x="1366" y="3821"/>
                  </a:cubicBezTo>
                  <a:cubicBezTo>
                    <a:pt x="1233" y="3927"/>
                    <a:pt x="1108" y="4041"/>
                    <a:pt x="985" y="4154"/>
                  </a:cubicBezTo>
                  <a:cubicBezTo>
                    <a:pt x="860" y="4264"/>
                    <a:pt x="739" y="4378"/>
                    <a:pt x="622" y="4500"/>
                  </a:cubicBezTo>
                  <a:cubicBezTo>
                    <a:pt x="503" y="4622"/>
                    <a:pt x="388" y="4750"/>
                    <a:pt x="298" y="4896"/>
                  </a:cubicBezTo>
                  <a:cubicBezTo>
                    <a:pt x="249" y="4974"/>
                    <a:pt x="206" y="5053"/>
                    <a:pt x="166" y="5134"/>
                  </a:cubicBezTo>
                  <a:cubicBezTo>
                    <a:pt x="128" y="5214"/>
                    <a:pt x="98" y="5298"/>
                    <a:pt x="74" y="5384"/>
                  </a:cubicBezTo>
                  <a:cubicBezTo>
                    <a:pt x="25" y="5555"/>
                    <a:pt x="0" y="5730"/>
                    <a:pt x="2" y="5908"/>
                  </a:cubicBezTo>
                  <a:lnTo>
                    <a:pt x="2" y="5966"/>
                  </a:lnTo>
                  <a:lnTo>
                    <a:pt x="2" y="5977"/>
                  </a:lnTo>
                  <a:cubicBezTo>
                    <a:pt x="5" y="6085"/>
                    <a:pt x="14" y="6191"/>
                    <a:pt x="32" y="6297"/>
                  </a:cubicBezTo>
                  <a:cubicBezTo>
                    <a:pt x="48" y="6400"/>
                    <a:pt x="68" y="6501"/>
                    <a:pt x="97" y="6603"/>
                  </a:cubicBezTo>
                  <a:cubicBezTo>
                    <a:pt x="128" y="6710"/>
                    <a:pt x="161" y="6816"/>
                    <a:pt x="204" y="6922"/>
                  </a:cubicBezTo>
                  <a:cubicBezTo>
                    <a:pt x="245" y="7024"/>
                    <a:pt x="293" y="7122"/>
                    <a:pt x="348" y="7217"/>
                  </a:cubicBezTo>
                  <a:lnTo>
                    <a:pt x="355" y="7226"/>
                  </a:lnTo>
                  <a:lnTo>
                    <a:pt x="355" y="7225"/>
                  </a:lnTo>
                  <a:cubicBezTo>
                    <a:pt x="356" y="7228"/>
                    <a:pt x="358" y="7231"/>
                    <a:pt x="359" y="7234"/>
                  </a:cubicBezTo>
                  <a:lnTo>
                    <a:pt x="359" y="7233"/>
                  </a:lnTo>
                  <a:cubicBezTo>
                    <a:pt x="363" y="7241"/>
                    <a:pt x="368" y="7249"/>
                    <a:pt x="372" y="7257"/>
                  </a:cubicBezTo>
                  <a:lnTo>
                    <a:pt x="372" y="7257"/>
                  </a:lnTo>
                  <a:cubicBezTo>
                    <a:pt x="372" y="7256"/>
                    <a:pt x="371" y="7254"/>
                    <a:pt x="370" y="7253"/>
                  </a:cubicBezTo>
                  <a:lnTo>
                    <a:pt x="370" y="7253"/>
                  </a:lnTo>
                  <a:cubicBezTo>
                    <a:pt x="373" y="7258"/>
                    <a:pt x="376" y="7262"/>
                    <a:pt x="379" y="7267"/>
                  </a:cubicBezTo>
                  <a:lnTo>
                    <a:pt x="379" y="7267"/>
                  </a:lnTo>
                  <a:cubicBezTo>
                    <a:pt x="378" y="7266"/>
                    <a:pt x="377" y="7265"/>
                    <a:pt x="376" y="7263"/>
                  </a:cubicBezTo>
                  <a:lnTo>
                    <a:pt x="376" y="7263"/>
                  </a:lnTo>
                  <a:cubicBezTo>
                    <a:pt x="377" y="7265"/>
                    <a:pt x="379" y="7267"/>
                    <a:pt x="380" y="7269"/>
                  </a:cubicBezTo>
                  <a:lnTo>
                    <a:pt x="380" y="7269"/>
                  </a:lnTo>
                  <a:cubicBezTo>
                    <a:pt x="382" y="7274"/>
                    <a:pt x="385" y="7279"/>
                    <a:pt x="388" y="7283"/>
                  </a:cubicBezTo>
                  <a:cubicBezTo>
                    <a:pt x="454" y="7399"/>
                    <a:pt x="529" y="7510"/>
                    <a:pt x="611" y="7616"/>
                  </a:cubicBezTo>
                  <a:cubicBezTo>
                    <a:pt x="784" y="7847"/>
                    <a:pt x="981" y="8060"/>
                    <a:pt x="1183" y="8268"/>
                  </a:cubicBezTo>
                  <a:cubicBezTo>
                    <a:pt x="1418" y="8515"/>
                    <a:pt x="1665" y="8754"/>
                    <a:pt x="1923" y="8977"/>
                  </a:cubicBezTo>
                  <a:cubicBezTo>
                    <a:pt x="2053" y="9091"/>
                    <a:pt x="2186" y="9202"/>
                    <a:pt x="2327" y="9303"/>
                  </a:cubicBezTo>
                  <a:cubicBezTo>
                    <a:pt x="2403" y="9357"/>
                    <a:pt x="2482" y="9414"/>
                    <a:pt x="2560" y="9466"/>
                  </a:cubicBezTo>
                  <a:cubicBezTo>
                    <a:pt x="2636" y="9517"/>
                    <a:pt x="2715" y="9567"/>
                    <a:pt x="2794" y="9617"/>
                  </a:cubicBezTo>
                  <a:cubicBezTo>
                    <a:pt x="2933" y="9704"/>
                    <a:pt x="3076" y="9786"/>
                    <a:pt x="3220" y="9865"/>
                  </a:cubicBezTo>
                  <a:cubicBezTo>
                    <a:pt x="3367" y="9947"/>
                    <a:pt x="3516" y="10031"/>
                    <a:pt x="3668" y="10106"/>
                  </a:cubicBezTo>
                  <a:cubicBezTo>
                    <a:pt x="3828" y="10185"/>
                    <a:pt x="3988" y="10267"/>
                    <a:pt x="4151" y="10334"/>
                  </a:cubicBezTo>
                  <a:cubicBezTo>
                    <a:pt x="4238" y="10368"/>
                    <a:pt x="4323" y="10408"/>
                    <a:pt x="4412" y="10440"/>
                  </a:cubicBezTo>
                  <a:cubicBezTo>
                    <a:pt x="4499" y="10471"/>
                    <a:pt x="4588" y="10503"/>
                    <a:pt x="4675" y="10535"/>
                  </a:cubicBezTo>
                  <a:cubicBezTo>
                    <a:pt x="4760" y="10565"/>
                    <a:pt x="4847" y="10588"/>
                    <a:pt x="4933" y="10617"/>
                  </a:cubicBezTo>
                  <a:cubicBezTo>
                    <a:pt x="5015" y="10644"/>
                    <a:pt x="5099" y="10666"/>
                    <a:pt x="5181" y="10690"/>
                  </a:cubicBezTo>
                  <a:cubicBezTo>
                    <a:pt x="5349" y="10739"/>
                    <a:pt x="5518" y="10782"/>
                    <a:pt x="5688" y="10824"/>
                  </a:cubicBezTo>
                  <a:cubicBezTo>
                    <a:pt x="6020" y="10908"/>
                    <a:pt x="6356" y="10983"/>
                    <a:pt x="6693" y="11057"/>
                  </a:cubicBezTo>
                  <a:cubicBezTo>
                    <a:pt x="7377" y="11207"/>
                    <a:pt x="8062" y="11348"/>
                    <a:pt x="8748" y="11491"/>
                  </a:cubicBezTo>
                  <a:cubicBezTo>
                    <a:pt x="9094" y="11560"/>
                    <a:pt x="9439" y="11635"/>
                    <a:pt x="9786" y="11700"/>
                  </a:cubicBezTo>
                  <a:cubicBezTo>
                    <a:pt x="10125" y="11763"/>
                    <a:pt x="10464" y="11812"/>
                    <a:pt x="10802" y="11863"/>
                  </a:cubicBezTo>
                  <a:cubicBezTo>
                    <a:pt x="10976" y="11888"/>
                    <a:pt x="11151" y="11909"/>
                    <a:pt x="11325" y="11931"/>
                  </a:cubicBezTo>
                  <a:cubicBezTo>
                    <a:pt x="11492" y="11953"/>
                    <a:pt x="11660" y="11975"/>
                    <a:pt x="11828" y="11996"/>
                  </a:cubicBezTo>
                  <a:cubicBezTo>
                    <a:pt x="12191" y="12039"/>
                    <a:pt x="12553" y="12080"/>
                    <a:pt x="12916" y="12121"/>
                  </a:cubicBezTo>
                  <a:cubicBezTo>
                    <a:pt x="13591" y="12195"/>
                    <a:pt x="14269" y="12261"/>
                    <a:pt x="14942" y="12356"/>
                  </a:cubicBezTo>
                  <a:lnTo>
                    <a:pt x="14942" y="12356"/>
                  </a:lnTo>
                  <a:cubicBezTo>
                    <a:pt x="15191" y="12392"/>
                    <a:pt x="15439" y="12432"/>
                    <a:pt x="15687" y="12474"/>
                  </a:cubicBezTo>
                  <a:cubicBezTo>
                    <a:pt x="15695" y="12475"/>
                    <a:pt x="15705" y="12477"/>
                    <a:pt x="15714" y="12477"/>
                  </a:cubicBezTo>
                  <a:cubicBezTo>
                    <a:pt x="15795" y="12477"/>
                    <a:pt x="15866" y="12422"/>
                    <a:pt x="15884" y="12342"/>
                  </a:cubicBezTo>
                  <a:cubicBezTo>
                    <a:pt x="15901" y="12255"/>
                    <a:pt x="15844" y="12159"/>
                    <a:pt x="15752" y="12143"/>
                  </a:cubicBezTo>
                  <a:cubicBezTo>
                    <a:pt x="15494" y="12102"/>
                    <a:pt x="15235" y="12070"/>
                    <a:pt x="14975" y="12035"/>
                  </a:cubicBezTo>
                  <a:cubicBezTo>
                    <a:pt x="14302" y="11947"/>
                    <a:pt x="13626" y="11882"/>
                    <a:pt x="12952" y="11806"/>
                  </a:cubicBezTo>
                  <a:cubicBezTo>
                    <a:pt x="12248" y="11727"/>
                    <a:pt x="11546" y="11641"/>
                    <a:pt x="10845" y="11546"/>
                  </a:cubicBezTo>
                  <a:lnTo>
                    <a:pt x="10845" y="11546"/>
                  </a:lnTo>
                  <a:lnTo>
                    <a:pt x="10866" y="11549"/>
                  </a:lnTo>
                  <a:cubicBezTo>
                    <a:pt x="10625" y="11513"/>
                    <a:pt x="10383" y="11478"/>
                    <a:pt x="10142" y="11439"/>
                  </a:cubicBezTo>
                  <a:cubicBezTo>
                    <a:pt x="9881" y="11393"/>
                    <a:pt x="9621" y="11344"/>
                    <a:pt x="9363" y="11291"/>
                  </a:cubicBezTo>
                  <a:cubicBezTo>
                    <a:pt x="8691" y="11154"/>
                    <a:pt x="8019" y="11010"/>
                    <a:pt x="7348" y="10867"/>
                  </a:cubicBezTo>
                  <a:cubicBezTo>
                    <a:pt x="6668" y="10721"/>
                    <a:pt x="5987" y="10574"/>
                    <a:pt x="5314" y="10394"/>
                  </a:cubicBezTo>
                  <a:cubicBezTo>
                    <a:pt x="5227" y="10368"/>
                    <a:pt x="5140" y="10346"/>
                    <a:pt x="5055" y="10318"/>
                  </a:cubicBezTo>
                  <a:cubicBezTo>
                    <a:pt x="4964" y="10289"/>
                    <a:pt x="4876" y="10264"/>
                    <a:pt x="4785" y="10231"/>
                  </a:cubicBezTo>
                  <a:cubicBezTo>
                    <a:pt x="4695" y="10199"/>
                    <a:pt x="4605" y="10171"/>
                    <a:pt x="4518" y="10134"/>
                  </a:cubicBezTo>
                  <a:cubicBezTo>
                    <a:pt x="4434" y="10099"/>
                    <a:pt x="4350" y="10065"/>
                    <a:pt x="4266" y="10031"/>
                  </a:cubicBezTo>
                  <a:cubicBezTo>
                    <a:pt x="4179" y="9990"/>
                    <a:pt x="4090" y="9954"/>
                    <a:pt x="4005" y="9911"/>
                  </a:cubicBezTo>
                  <a:cubicBezTo>
                    <a:pt x="3912" y="9865"/>
                    <a:pt x="3818" y="9818"/>
                    <a:pt x="3726" y="9770"/>
                  </a:cubicBezTo>
                  <a:cubicBezTo>
                    <a:pt x="3538" y="9669"/>
                    <a:pt x="3348" y="9567"/>
                    <a:pt x="3164" y="9458"/>
                  </a:cubicBezTo>
                  <a:lnTo>
                    <a:pt x="3164" y="9458"/>
                  </a:lnTo>
                  <a:lnTo>
                    <a:pt x="3168" y="9460"/>
                  </a:lnTo>
                  <a:lnTo>
                    <a:pt x="3147" y="9447"/>
                  </a:lnTo>
                  <a:lnTo>
                    <a:pt x="3130" y="9438"/>
                  </a:lnTo>
                  <a:lnTo>
                    <a:pt x="3134" y="9439"/>
                  </a:lnTo>
                  <a:lnTo>
                    <a:pt x="3125" y="9434"/>
                  </a:lnTo>
                  <a:lnTo>
                    <a:pt x="3114" y="9428"/>
                  </a:lnTo>
                  <a:lnTo>
                    <a:pt x="3106" y="9423"/>
                  </a:lnTo>
                  <a:lnTo>
                    <a:pt x="3112" y="9427"/>
                  </a:lnTo>
                  <a:lnTo>
                    <a:pt x="2998" y="9357"/>
                  </a:lnTo>
                  <a:lnTo>
                    <a:pt x="2998" y="9357"/>
                  </a:lnTo>
                  <a:lnTo>
                    <a:pt x="3016" y="9368"/>
                  </a:lnTo>
                  <a:lnTo>
                    <a:pt x="3003" y="9360"/>
                  </a:lnTo>
                  <a:lnTo>
                    <a:pt x="2990" y="9352"/>
                  </a:lnTo>
                  <a:cubicBezTo>
                    <a:pt x="2878" y="9283"/>
                    <a:pt x="2767" y="9210"/>
                    <a:pt x="2658" y="9135"/>
                  </a:cubicBezTo>
                  <a:cubicBezTo>
                    <a:pt x="2558" y="9069"/>
                    <a:pt x="2463" y="8994"/>
                    <a:pt x="2367" y="8920"/>
                  </a:cubicBezTo>
                  <a:cubicBezTo>
                    <a:pt x="2034" y="8651"/>
                    <a:pt x="1727" y="8352"/>
                    <a:pt x="1426" y="8046"/>
                  </a:cubicBezTo>
                  <a:cubicBezTo>
                    <a:pt x="1330" y="7945"/>
                    <a:pt x="1235" y="7844"/>
                    <a:pt x="1141" y="7739"/>
                  </a:cubicBezTo>
                  <a:cubicBezTo>
                    <a:pt x="1061" y="7647"/>
                    <a:pt x="978" y="7554"/>
                    <a:pt x="904" y="7454"/>
                  </a:cubicBezTo>
                  <a:lnTo>
                    <a:pt x="904" y="7454"/>
                  </a:lnTo>
                  <a:lnTo>
                    <a:pt x="907" y="7459"/>
                  </a:lnTo>
                  <a:cubicBezTo>
                    <a:pt x="866" y="7404"/>
                    <a:pt x="823" y="7348"/>
                    <a:pt x="785" y="7291"/>
                  </a:cubicBezTo>
                  <a:cubicBezTo>
                    <a:pt x="746" y="7234"/>
                    <a:pt x="709" y="7176"/>
                    <a:pt x="674" y="7117"/>
                  </a:cubicBezTo>
                  <a:cubicBezTo>
                    <a:pt x="646" y="7066"/>
                    <a:pt x="617" y="7017"/>
                    <a:pt x="592" y="6965"/>
                  </a:cubicBezTo>
                  <a:cubicBezTo>
                    <a:pt x="565" y="6914"/>
                    <a:pt x="541" y="6862"/>
                    <a:pt x="518" y="6808"/>
                  </a:cubicBezTo>
                  <a:cubicBezTo>
                    <a:pt x="497" y="6756"/>
                    <a:pt x="477" y="6704"/>
                    <a:pt x="459" y="6650"/>
                  </a:cubicBezTo>
                  <a:cubicBezTo>
                    <a:pt x="443" y="6601"/>
                    <a:pt x="429" y="6552"/>
                    <a:pt x="415" y="6501"/>
                  </a:cubicBezTo>
                  <a:cubicBezTo>
                    <a:pt x="402" y="6446"/>
                    <a:pt x="389" y="6392"/>
                    <a:pt x="378" y="6338"/>
                  </a:cubicBezTo>
                  <a:cubicBezTo>
                    <a:pt x="369" y="6288"/>
                    <a:pt x="361" y="6238"/>
                    <a:pt x="353" y="6188"/>
                  </a:cubicBezTo>
                  <a:cubicBezTo>
                    <a:pt x="345" y="6091"/>
                    <a:pt x="337" y="5995"/>
                    <a:pt x="337" y="5897"/>
                  </a:cubicBezTo>
                  <a:cubicBezTo>
                    <a:pt x="340" y="5809"/>
                    <a:pt x="347" y="5722"/>
                    <a:pt x="358" y="5634"/>
                  </a:cubicBezTo>
                  <a:cubicBezTo>
                    <a:pt x="367" y="5586"/>
                    <a:pt x="378" y="5539"/>
                    <a:pt x="389" y="5493"/>
                  </a:cubicBezTo>
                  <a:cubicBezTo>
                    <a:pt x="412" y="5422"/>
                    <a:pt x="435" y="5354"/>
                    <a:pt x="462" y="5287"/>
                  </a:cubicBezTo>
                  <a:cubicBezTo>
                    <a:pt x="486" y="5238"/>
                    <a:pt x="510" y="5192"/>
                    <a:pt x="535" y="5145"/>
                  </a:cubicBezTo>
                  <a:cubicBezTo>
                    <a:pt x="579" y="5072"/>
                    <a:pt x="627" y="5001"/>
                    <a:pt x="678" y="4931"/>
                  </a:cubicBezTo>
                  <a:cubicBezTo>
                    <a:pt x="768" y="4820"/>
                    <a:pt x="866" y="4717"/>
                    <a:pt x="966" y="4616"/>
                  </a:cubicBezTo>
                  <a:cubicBezTo>
                    <a:pt x="1195" y="4397"/>
                    <a:pt x="1428" y="4181"/>
                    <a:pt x="1681" y="3989"/>
                  </a:cubicBezTo>
                  <a:cubicBezTo>
                    <a:pt x="1719" y="3961"/>
                    <a:pt x="1760" y="3934"/>
                    <a:pt x="1801" y="3910"/>
                  </a:cubicBezTo>
                  <a:cubicBezTo>
                    <a:pt x="1893" y="3861"/>
                    <a:pt x="1985" y="3818"/>
                    <a:pt x="2080" y="3777"/>
                  </a:cubicBezTo>
                  <a:cubicBezTo>
                    <a:pt x="2175" y="3740"/>
                    <a:pt x="2270" y="3702"/>
                    <a:pt x="2365" y="3669"/>
                  </a:cubicBezTo>
                  <a:cubicBezTo>
                    <a:pt x="2705" y="3551"/>
                    <a:pt x="3049" y="3438"/>
                    <a:pt x="3392" y="3327"/>
                  </a:cubicBezTo>
                  <a:cubicBezTo>
                    <a:pt x="3701" y="3228"/>
                    <a:pt x="4013" y="3129"/>
                    <a:pt x="4320" y="3023"/>
                  </a:cubicBezTo>
                  <a:cubicBezTo>
                    <a:pt x="4665" y="2905"/>
                    <a:pt x="5010" y="2783"/>
                    <a:pt x="5352" y="2655"/>
                  </a:cubicBezTo>
                  <a:cubicBezTo>
                    <a:pt x="5669" y="2536"/>
                    <a:pt x="5984" y="2408"/>
                    <a:pt x="6302" y="2295"/>
                  </a:cubicBezTo>
                  <a:cubicBezTo>
                    <a:pt x="6468" y="2235"/>
                    <a:pt x="6634" y="2176"/>
                    <a:pt x="6804" y="2124"/>
                  </a:cubicBezTo>
                  <a:cubicBezTo>
                    <a:pt x="6968" y="2074"/>
                    <a:pt x="7135" y="2021"/>
                    <a:pt x="7301" y="1972"/>
                  </a:cubicBezTo>
                  <a:cubicBezTo>
                    <a:pt x="7633" y="1874"/>
                    <a:pt x="7966" y="1781"/>
                    <a:pt x="8300" y="1690"/>
                  </a:cubicBezTo>
                  <a:lnTo>
                    <a:pt x="8296" y="1690"/>
                  </a:lnTo>
                  <a:cubicBezTo>
                    <a:pt x="8797" y="1561"/>
                    <a:pt x="9298" y="1439"/>
                    <a:pt x="9800" y="1320"/>
                  </a:cubicBezTo>
                  <a:cubicBezTo>
                    <a:pt x="10128" y="1243"/>
                    <a:pt x="10456" y="1167"/>
                    <a:pt x="10785" y="1098"/>
                  </a:cubicBezTo>
                  <a:cubicBezTo>
                    <a:pt x="11120" y="1029"/>
                    <a:pt x="11456" y="967"/>
                    <a:pt x="11793" y="901"/>
                  </a:cubicBezTo>
                  <a:cubicBezTo>
                    <a:pt x="12146" y="833"/>
                    <a:pt x="12499" y="761"/>
                    <a:pt x="12848" y="669"/>
                  </a:cubicBezTo>
                  <a:cubicBezTo>
                    <a:pt x="13022" y="625"/>
                    <a:pt x="13194" y="574"/>
                    <a:pt x="13367" y="519"/>
                  </a:cubicBezTo>
                  <a:cubicBezTo>
                    <a:pt x="13444" y="495"/>
                    <a:pt x="13520" y="467"/>
                    <a:pt x="13596" y="435"/>
                  </a:cubicBezTo>
                  <a:cubicBezTo>
                    <a:pt x="13712" y="388"/>
                    <a:pt x="13848" y="332"/>
                    <a:pt x="13876" y="196"/>
                  </a:cubicBezTo>
                  <a:cubicBezTo>
                    <a:pt x="13900" y="78"/>
                    <a:pt x="13807" y="1"/>
                    <a:pt x="137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7" name="Google Shape;14117;p25"/>
            <p:cNvSpPr/>
            <p:nvPr/>
          </p:nvSpPr>
          <p:spPr>
            <a:xfrm>
              <a:off x="7816654" y="-958596"/>
              <a:ext cx="47503" cy="69909"/>
            </a:xfrm>
            <a:custGeom>
              <a:avLst/>
              <a:gdLst/>
              <a:ahLst/>
              <a:cxnLst/>
              <a:rect l="l" t="t" r="r" b="b"/>
              <a:pathLst>
                <a:path w="1412" h="2078" extrusionOk="0">
                  <a:moveTo>
                    <a:pt x="1243" y="1"/>
                  </a:moveTo>
                  <a:cubicBezTo>
                    <a:pt x="1206" y="1"/>
                    <a:pt x="1169" y="13"/>
                    <a:pt x="1138" y="40"/>
                  </a:cubicBezTo>
                  <a:cubicBezTo>
                    <a:pt x="1094" y="82"/>
                    <a:pt x="1054" y="130"/>
                    <a:pt x="1019" y="181"/>
                  </a:cubicBezTo>
                  <a:cubicBezTo>
                    <a:pt x="1000" y="208"/>
                    <a:pt x="980" y="233"/>
                    <a:pt x="961" y="258"/>
                  </a:cubicBezTo>
                  <a:cubicBezTo>
                    <a:pt x="875" y="359"/>
                    <a:pt x="787" y="456"/>
                    <a:pt x="693" y="549"/>
                  </a:cubicBezTo>
                  <a:cubicBezTo>
                    <a:pt x="594" y="646"/>
                    <a:pt x="492" y="739"/>
                    <a:pt x="386" y="830"/>
                  </a:cubicBezTo>
                  <a:cubicBezTo>
                    <a:pt x="321" y="885"/>
                    <a:pt x="255" y="942"/>
                    <a:pt x="192" y="996"/>
                  </a:cubicBezTo>
                  <a:cubicBezTo>
                    <a:pt x="128" y="1050"/>
                    <a:pt x="44" y="1103"/>
                    <a:pt x="25" y="1189"/>
                  </a:cubicBezTo>
                  <a:cubicBezTo>
                    <a:pt x="1" y="1307"/>
                    <a:pt x="94" y="1390"/>
                    <a:pt x="190" y="1390"/>
                  </a:cubicBezTo>
                  <a:cubicBezTo>
                    <a:pt x="242" y="1390"/>
                    <a:pt x="294" y="1366"/>
                    <a:pt x="329" y="1311"/>
                  </a:cubicBezTo>
                  <a:lnTo>
                    <a:pt x="331" y="1311"/>
                  </a:lnTo>
                  <a:cubicBezTo>
                    <a:pt x="419" y="1225"/>
                    <a:pt x="514" y="1148"/>
                    <a:pt x="606" y="1066"/>
                  </a:cubicBezTo>
                  <a:cubicBezTo>
                    <a:pt x="692" y="990"/>
                    <a:pt x="776" y="914"/>
                    <a:pt x="860" y="834"/>
                  </a:cubicBezTo>
                  <a:cubicBezTo>
                    <a:pt x="899" y="796"/>
                    <a:pt x="939" y="758"/>
                    <a:pt x="978" y="719"/>
                  </a:cubicBezTo>
                  <a:lnTo>
                    <a:pt x="978" y="719"/>
                  </a:lnTo>
                  <a:cubicBezTo>
                    <a:pt x="961" y="826"/>
                    <a:pt x="945" y="936"/>
                    <a:pt x="934" y="1045"/>
                  </a:cubicBezTo>
                  <a:cubicBezTo>
                    <a:pt x="902" y="1330"/>
                    <a:pt x="874" y="1616"/>
                    <a:pt x="860" y="1903"/>
                  </a:cubicBezTo>
                  <a:cubicBezTo>
                    <a:pt x="853" y="1992"/>
                    <a:pt x="921" y="2069"/>
                    <a:pt x="1011" y="2077"/>
                  </a:cubicBezTo>
                  <a:lnTo>
                    <a:pt x="1021" y="2077"/>
                  </a:lnTo>
                  <a:cubicBezTo>
                    <a:pt x="1103" y="2077"/>
                    <a:pt x="1182" y="2011"/>
                    <a:pt x="1184" y="1925"/>
                  </a:cubicBezTo>
                  <a:cubicBezTo>
                    <a:pt x="1195" y="1569"/>
                    <a:pt x="1225" y="1213"/>
                    <a:pt x="1273" y="858"/>
                  </a:cubicBezTo>
                  <a:cubicBezTo>
                    <a:pt x="1292" y="755"/>
                    <a:pt x="1308" y="652"/>
                    <a:pt x="1331" y="551"/>
                  </a:cubicBezTo>
                  <a:cubicBezTo>
                    <a:pt x="1342" y="499"/>
                    <a:pt x="1353" y="450"/>
                    <a:pt x="1366" y="401"/>
                  </a:cubicBezTo>
                  <a:cubicBezTo>
                    <a:pt x="1372" y="372"/>
                    <a:pt x="1379" y="345"/>
                    <a:pt x="1387" y="315"/>
                  </a:cubicBezTo>
                  <a:cubicBezTo>
                    <a:pt x="1395" y="285"/>
                    <a:pt x="1404" y="257"/>
                    <a:pt x="1409" y="225"/>
                  </a:cubicBezTo>
                  <a:cubicBezTo>
                    <a:pt x="1412" y="201"/>
                    <a:pt x="1412" y="177"/>
                    <a:pt x="1410" y="154"/>
                  </a:cubicBezTo>
                  <a:cubicBezTo>
                    <a:pt x="1405" y="62"/>
                    <a:pt x="1325" y="1"/>
                    <a:pt x="12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8" name="Google Shape;14118;p25"/>
            <p:cNvSpPr/>
            <p:nvPr/>
          </p:nvSpPr>
          <p:spPr>
            <a:xfrm>
              <a:off x="8095426" y="-955467"/>
              <a:ext cx="63786" cy="102643"/>
            </a:xfrm>
            <a:custGeom>
              <a:avLst/>
              <a:gdLst/>
              <a:ahLst/>
              <a:cxnLst/>
              <a:rect l="l" t="t" r="r" b="b"/>
              <a:pathLst>
                <a:path w="1896" h="3051" extrusionOk="0">
                  <a:moveTo>
                    <a:pt x="1499" y="1932"/>
                  </a:moveTo>
                  <a:cubicBezTo>
                    <a:pt x="1500" y="1935"/>
                    <a:pt x="1502" y="1937"/>
                    <a:pt x="1503" y="1940"/>
                  </a:cubicBezTo>
                  <a:lnTo>
                    <a:pt x="1499" y="1932"/>
                  </a:lnTo>
                  <a:close/>
                  <a:moveTo>
                    <a:pt x="1117" y="1"/>
                  </a:moveTo>
                  <a:cubicBezTo>
                    <a:pt x="1077" y="1"/>
                    <a:pt x="1039" y="4"/>
                    <a:pt x="1001" y="10"/>
                  </a:cubicBezTo>
                  <a:cubicBezTo>
                    <a:pt x="783" y="50"/>
                    <a:pt x="563" y="135"/>
                    <a:pt x="387" y="273"/>
                  </a:cubicBezTo>
                  <a:cubicBezTo>
                    <a:pt x="327" y="320"/>
                    <a:pt x="261" y="384"/>
                    <a:pt x="248" y="463"/>
                  </a:cubicBezTo>
                  <a:cubicBezTo>
                    <a:pt x="240" y="498"/>
                    <a:pt x="240" y="532"/>
                    <a:pt x="248" y="567"/>
                  </a:cubicBezTo>
                  <a:cubicBezTo>
                    <a:pt x="254" y="601"/>
                    <a:pt x="272" y="631"/>
                    <a:pt x="295" y="656"/>
                  </a:cubicBezTo>
                  <a:cubicBezTo>
                    <a:pt x="346" y="718"/>
                    <a:pt x="431" y="729"/>
                    <a:pt x="506" y="737"/>
                  </a:cubicBezTo>
                  <a:cubicBezTo>
                    <a:pt x="512" y="737"/>
                    <a:pt x="517" y="738"/>
                    <a:pt x="523" y="738"/>
                  </a:cubicBezTo>
                  <a:cubicBezTo>
                    <a:pt x="604" y="738"/>
                    <a:pt x="672" y="666"/>
                    <a:pt x="678" y="588"/>
                  </a:cubicBezTo>
                  <a:cubicBezTo>
                    <a:pt x="682" y="550"/>
                    <a:pt x="670" y="513"/>
                    <a:pt x="650" y="483"/>
                  </a:cubicBezTo>
                  <a:cubicBezTo>
                    <a:pt x="667" y="471"/>
                    <a:pt x="683" y="460"/>
                    <a:pt x="704" y="450"/>
                  </a:cubicBezTo>
                  <a:cubicBezTo>
                    <a:pt x="724" y="439"/>
                    <a:pt x="745" y="428"/>
                    <a:pt x="765" y="418"/>
                  </a:cubicBezTo>
                  <a:cubicBezTo>
                    <a:pt x="834" y="392"/>
                    <a:pt x="902" y="368"/>
                    <a:pt x="973" y="349"/>
                  </a:cubicBezTo>
                  <a:cubicBezTo>
                    <a:pt x="1006" y="341"/>
                    <a:pt x="1039" y="335"/>
                    <a:pt x="1073" y="328"/>
                  </a:cubicBezTo>
                  <a:cubicBezTo>
                    <a:pt x="1084" y="327"/>
                    <a:pt x="1093" y="327"/>
                    <a:pt x="1103" y="327"/>
                  </a:cubicBezTo>
                  <a:lnTo>
                    <a:pt x="1122" y="327"/>
                  </a:lnTo>
                  <a:cubicBezTo>
                    <a:pt x="1130" y="330"/>
                    <a:pt x="1137" y="333"/>
                    <a:pt x="1145" y="336"/>
                  </a:cubicBezTo>
                  <a:lnTo>
                    <a:pt x="1156" y="341"/>
                  </a:lnTo>
                  <a:lnTo>
                    <a:pt x="1147" y="338"/>
                  </a:lnTo>
                  <a:lnTo>
                    <a:pt x="1138" y="333"/>
                  </a:lnTo>
                  <a:lnTo>
                    <a:pt x="1138" y="333"/>
                  </a:lnTo>
                  <a:cubicBezTo>
                    <a:pt x="1144" y="336"/>
                    <a:pt x="1150" y="339"/>
                    <a:pt x="1158" y="344"/>
                  </a:cubicBezTo>
                  <a:lnTo>
                    <a:pt x="1175" y="355"/>
                  </a:lnTo>
                  <a:lnTo>
                    <a:pt x="1188" y="369"/>
                  </a:lnTo>
                  <a:cubicBezTo>
                    <a:pt x="1188" y="371"/>
                    <a:pt x="1190" y="373"/>
                    <a:pt x="1190" y="374"/>
                  </a:cubicBezTo>
                  <a:lnTo>
                    <a:pt x="1191" y="376"/>
                  </a:lnTo>
                  <a:lnTo>
                    <a:pt x="1191" y="377"/>
                  </a:lnTo>
                  <a:lnTo>
                    <a:pt x="1193" y="384"/>
                  </a:lnTo>
                  <a:lnTo>
                    <a:pt x="1194" y="398"/>
                  </a:lnTo>
                  <a:cubicBezTo>
                    <a:pt x="1194" y="409"/>
                    <a:pt x="1191" y="422"/>
                    <a:pt x="1191" y="433"/>
                  </a:cubicBezTo>
                  <a:cubicBezTo>
                    <a:pt x="1193" y="426"/>
                    <a:pt x="1193" y="418"/>
                    <a:pt x="1194" y="412"/>
                  </a:cubicBezTo>
                  <a:lnTo>
                    <a:pt x="1194" y="412"/>
                  </a:lnTo>
                  <a:cubicBezTo>
                    <a:pt x="1193" y="428"/>
                    <a:pt x="1190" y="444"/>
                    <a:pt x="1187" y="460"/>
                  </a:cubicBezTo>
                  <a:cubicBezTo>
                    <a:pt x="1179" y="485"/>
                    <a:pt x="1171" y="509"/>
                    <a:pt x="1163" y="532"/>
                  </a:cubicBezTo>
                  <a:cubicBezTo>
                    <a:pt x="1145" y="569"/>
                    <a:pt x="1125" y="605"/>
                    <a:pt x="1106" y="642"/>
                  </a:cubicBezTo>
                  <a:cubicBezTo>
                    <a:pt x="1080" y="681"/>
                    <a:pt x="1054" y="719"/>
                    <a:pt x="1027" y="757"/>
                  </a:cubicBezTo>
                  <a:cubicBezTo>
                    <a:pt x="993" y="797"/>
                    <a:pt x="962" y="835"/>
                    <a:pt x="925" y="871"/>
                  </a:cubicBezTo>
                  <a:cubicBezTo>
                    <a:pt x="887" y="903"/>
                    <a:pt x="851" y="939"/>
                    <a:pt x="819" y="979"/>
                  </a:cubicBezTo>
                  <a:cubicBezTo>
                    <a:pt x="788" y="1018"/>
                    <a:pt x="769" y="1066"/>
                    <a:pt x="764" y="1117"/>
                  </a:cubicBezTo>
                  <a:cubicBezTo>
                    <a:pt x="759" y="1166"/>
                    <a:pt x="770" y="1216"/>
                    <a:pt x="796" y="1259"/>
                  </a:cubicBezTo>
                  <a:cubicBezTo>
                    <a:pt x="822" y="1303"/>
                    <a:pt x="857" y="1343"/>
                    <a:pt x="902" y="1375"/>
                  </a:cubicBezTo>
                  <a:cubicBezTo>
                    <a:pt x="1012" y="1455"/>
                    <a:pt x="1126" y="1528"/>
                    <a:pt x="1236" y="1612"/>
                  </a:cubicBezTo>
                  <a:cubicBezTo>
                    <a:pt x="1264" y="1634"/>
                    <a:pt x="1293" y="1660"/>
                    <a:pt x="1318" y="1686"/>
                  </a:cubicBezTo>
                  <a:cubicBezTo>
                    <a:pt x="1351" y="1723"/>
                    <a:pt x="1383" y="1759"/>
                    <a:pt x="1413" y="1799"/>
                  </a:cubicBezTo>
                  <a:lnTo>
                    <a:pt x="1411" y="1797"/>
                  </a:lnTo>
                  <a:lnTo>
                    <a:pt x="1411" y="1797"/>
                  </a:lnTo>
                  <a:cubicBezTo>
                    <a:pt x="1441" y="1838"/>
                    <a:pt x="1467" y="1879"/>
                    <a:pt x="1493" y="1922"/>
                  </a:cubicBezTo>
                  <a:lnTo>
                    <a:pt x="1493" y="1922"/>
                  </a:lnTo>
                  <a:cubicBezTo>
                    <a:pt x="1508" y="1952"/>
                    <a:pt x="1522" y="1981"/>
                    <a:pt x="1535" y="2011"/>
                  </a:cubicBezTo>
                  <a:cubicBezTo>
                    <a:pt x="1541" y="2030"/>
                    <a:pt x="1547" y="2047"/>
                    <a:pt x="1554" y="2068"/>
                  </a:cubicBezTo>
                  <a:cubicBezTo>
                    <a:pt x="1559" y="2090"/>
                    <a:pt x="1563" y="2112"/>
                    <a:pt x="1566" y="2136"/>
                  </a:cubicBezTo>
                  <a:cubicBezTo>
                    <a:pt x="1568" y="2146"/>
                    <a:pt x="1568" y="2155"/>
                    <a:pt x="1568" y="2164"/>
                  </a:cubicBezTo>
                  <a:cubicBezTo>
                    <a:pt x="1568" y="2185"/>
                    <a:pt x="1566" y="2207"/>
                    <a:pt x="1563" y="2226"/>
                  </a:cubicBezTo>
                  <a:cubicBezTo>
                    <a:pt x="1557" y="2261"/>
                    <a:pt x="1551" y="2294"/>
                    <a:pt x="1541" y="2328"/>
                  </a:cubicBezTo>
                  <a:cubicBezTo>
                    <a:pt x="1538" y="2340"/>
                    <a:pt x="1533" y="2353"/>
                    <a:pt x="1528" y="2366"/>
                  </a:cubicBezTo>
                  <a:cubicBezTo>
                    <a:pt x="1521" y="2381"/>
                    <a:pt x="1514" y="2400"/>
                    <a:pt x="1503" y="2415"/>
                  </a:cubicBezTo>
                  <a:cubicBezTo>
                    <a:pt x="1494" y="2430"/>
                    <a:pt x="1484" y="2445"/>
                    <a:pt x="1473" y="2459"/>
                  </a:cubicBezTo>
                  <a:cubicBezTo>
                    <a:pt x="1467" y="2467"/>
                    <a:pt x="1464" y="2472"/>
                    <a:pt x="1454" y="2481"/>
                  </a:cubicBezTo>
                  <a:cubicBezTo>
                    <a:pt x="1443" y="2489"/>
                    <a:pt x="1433" y="2497"/>
                    <a:pt x="1424" y="2505"/>
                  </a:cubicBezTo>
                  <a:cubicBezTo>
                    <a:pt x="1403" y="2521"/>
                    <a:pt x="1383" y="2535"/>
                    <a:pt x="1361" y="2548"/>
                  </a:cubicBezTo>
                  <a:cubicBezTo>
                    <a:pt x="1334" y="2563"/>
                    <a:pt x="1305" y="2576"/>
                    <a:pt x="1277" y="2589"/>
                  </a:cubicBezTo>
                  <a:cubicBezTo>
                    <a:pt x="1229" y="2606"/>
                    <a:pt x="1183" y="2624"/>
                    <a:pt x="1134" y="2636"/>
                  </a:cubicBezTo>
                  <a:cubicBezTo>
                    <a:pt x="1055" y="2657"/>
                    <a:pt x="974" y="2671"/>
                    <a:pt x="894" y="2682"/>
                  </a:cubicBezTo>
                  <a:cubicBezTo>
                    <a:pt x="765" y="2701"/>
                    <a:pt x="636" y="2712"/>
                    <a:pt x="506" y="2714"/>
                  </a:cubicBezTo>
                  <a:lnTo>
                    <a:pt x="398" y="2714"/>
                  </a:lnTo>
                  <a:cubicBezTo>
                    <a:pt x="370" y="2714"/>
                    <a:pt x="341" y="2712"/>
                    <a:pt x="313" y="2709"/>
                  </a:cubicBezTo>
                  <a:lnTo>
                    <a:pt x="300" y="2707"/>
                  </a:lnTo>
                  <a:cubicBezTo>
                    <a:pt x="283" y="2701"/>
                    <a:pt x="265" y="2696"/>
                    <a:pt x="248" y="2690"/>
                  </a:cubicBezTo>
                  <a:cubicBezTo>
                    <a:pt x="229" y="2684"/>
                    <a:pt x="211" y="2681"/>
                    <a:pt x="192" y="2681"/>
                  </a:cubicBezTo>
                  <a:cubicBezTo>
                    <a:pt x="122" y="2681"/>
                    <a:pt x="56" y="2724"/>
                    <a:pt x="29" y="2795"/>
                  </a:cubicBezTo>
                  <a:cubicBezTo>
                    <a:pt x="1" y="2878"/>
                    <a:pt x="45" y="2984"/>
                    <a:pt x="134" y="3011"/>
                  </a:cubicBezTo>
                  <a:cubicBezTo>
                    <a:pt x="178" y="3027"/>
                    <a:pt x="224" y="3040"/>
                    <a:pt x="272" y="3048"/>
                  </a:cubicBezTo>
                  <a:cubicBezTo>
                    <a:pt x="300" y="3051"/>
                    <a:pt x="329" y="3051"/>
                    <a:pt x="357" y="3051"/>
                  </a:cubicBezTo>
                  <a:lnTo>
                    <a:pt x="397" y="3051"/>
                  </a:lnTo>
                  <a:lnTo>
                    <a:pt x="515" y="3049"/>
                  </a:lnTo>
                  <a:cubicBezTo>
                    <a:pt x="588" y="3046"/>
                    <a:pt x="661" y="3038"/>
                    <a:pt x="732" y="3030"/>
                  </a:cubicBezTo>
                  <a:cubicBezTo>
                    <a:pt x="895" y="3016"/>
                    <a:pt x="1055" y="2991"/>
                    <a:pt x="1213" y="2951"/>
                  </a:cubicBezTo>
                  <a:cubicBezTo>
                    <a:pt x="1316" y="2926"/>
                    <a:pt x="1414" y="2888"/>
                    <a:pt x="1508" y="2837"/>
                  </a:cubicBezTo>
                  <a:cubicBezTo>
                    <a:pt x="1581" y="2799"/>
                    <a:pt x="1647" y="2750"/>
                    <a:pt x="1704" y="2690"/>
                  </a:cubicBezTo>
                  <a:cubicBezTo>
                    <a:pt x="1764" y="2622"/>
                    <a:pt x="1812" y="2541"/>
                    <a:pt x="1840" y="2456"/>
                  </a:cubicBezTo>
                  <a:cubicBezTo>
                    <a:pt x="1872" y="2359"/>
                    <a:pt x="1896" y="2255"/>
                    <a:pt x="1891" y="2153"/>
                  </a:cubicBezTo>
                  <a:cubicBezTo>
                    <a:pt x="1880" y="1963"/>
                    <a:pt x="1798" y="1786"/>
                    <a:pt x="1685" y="1634"/>
                  </a:cubicBezTo>
                  <a:cubicBezTo>
                    <a:pt x="1630" y="1557"/>
                    <a:pt x="1566" y="1484"/>
                    <a:pt x="1497" y="1419"/>
                  </a:cubicBezTo>
                  <a:cubicBezTo>
                    <a:pt x="1448" y="1375"/>
                    <a:pt x="1396" y="1335"/>
                    <a:pt x="1343" y="1295"/>
                  </a:cubicBezTo>
                  <a:cubicBezTo>
                    <a:pt x="1270" y="1242"/>
                    <a:pt x="1196" y="1189"/>
                    <a:pt x="1123" y="1137"/>
                  </a:cubicBezTo>
                  <a:cubicBezTo>
                    <a:pt x="1152" y="1107"/>
                    <a:pt x="1182" y="1077"/>
                    <a:pt x="1209" y="1045"/>
                  </a:cubicBezTo>
                  <a:cubicBezTo>
                    <a:pt x="1234" y="1017"/>
                    <a:pt x="1255" y="987"/>
                    <a:pt x="1278" y="958"/>
                  </a:cubicBezTo>
                  <a:cubicBezTo>
                    <a:pt x="1302" y="930"/>
                    <a:pt x="1320" y="898"/>
                    <a:pt x="1342" y="868"/>
                  </a:cubicBezTo>
                  <a:cubicBezTo>
                    <a:pt x="1389" y="800"/>
                    <a:pt x="1429" y="726"/>
                    <a:pt x="1462" y="648"/>
                  </a:cubicBezTo>
                  <a:cubicBezTo>
                    <a:pt x="1500" y="555"/>
                    <a:pt x="1519" y="453"/>
                    <a:pt x="1514" y="352"/>
                  </a:cubicBezTo>
                  <a:cubicBezTo>
                    <a:pt x="1508" y="278"/>
                    <a:pt x="1478" y="206"/>
                    <a:pt x="1427" y="151"/>
                  </a:cubicBezTo>
                  <a:cubicBezTo>
                    <a:pt x="1377" y="92"/>
                    <a:pt x="1312" y="50"/>
                    <a:pt x="1239" y="23"/>
                  </a:cubicBezTo>
                  <a:cubicBezTo>
                    <a:pt x="1199" y="10"/>
                    <a:pt x="1158" y="4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19" name="Google Shape;14119;p25"/>
            <p:cNvSpPr/>
            <p:nvPr/>
          </p:nvSpPr>
          <p:spPr>
            <a:xfrm>
              <a:off x="8550794" y="-939991"/>
              <a:ext cx="46158" cy="98472"/>
            </a:xfrm>
            <a:custGeom>
              <a:avLst/>
              <a:gdLst/>
              <a:ahLst/>
              <a:cxnLst/>
              <a:rect l="l" t="t" r="r" b="b"/>
              <a:pathLst>
                <a:path w="1372" h="2927" extrusionOk="0">
                  <a:moveTo>
                    <a:pt x="622" y="1"/>
                  </a:moveTo>
                  <a:cubicBezTo>
                    <a:pt x="568" y="1"/>
                    <a:pt x="519" y="27"/>
                    <a:pt x="488" y="71"/>
                  </a:cubicBezTo>
                  <a:cubicBezTo>
                    <a:pt x="448" y="136"/>
                    <a:pt x="436" y="218"/>
                    <a:pt x="417" y="292"/>
                  </a:cubicBezTo>
                  <a:cubicBezTo>
                    <a:pt x="406" y="343"/>
                    <a:pt x="391" y="395"/>
                    <a:pt x="377" y="446"/>
                  </a:cubicBezTo>
                  <a:cubicBezTo>
                    <a:pt x="355" y="517"/>
                    <a:pt x="331" y="587"/>
                    <a:pt x="304" y="657"/>
                  </a:cubicBezTo>
                  <a:cubicBezTo>
                    <a:pt x="277" y="720"/>
                    <a:pt x="246" y="782"/>
                    <a:pt x="211" y="840"/>
                  </a:cubicBezTo>
                  <a:lnTo>
                    <a:pt x="224" y="821"/>
                  </a:lnTo>
                  <a:lnTo>
                    <a:pt x="224" y="821"/>
                  </a:lnTo>
                  <a:cubicBezTo>
                    <a:pt x="213" y="839"/>
                    <a:pt x="203" y="858"/>
                    <a:pt x="194" y="870"/>
                  </a:cubicBezTo>
                  <a:cubicBezTo>
                    <a:pt x="184" y="885"/>
                    <a:pt x="175" y="899"/>
                    <a:pt x="165" y="913"/>
                  </a:cubicBezTo>
                  <a:cubicBezTo>
                    <a:pt x="135" y="932"/>
                    <a:pt x="106" y="957"/>
                    <a:pt x="86" y="987"/>
                  </a:cubicBezTo>
                  <a:cubicBezTo>
                    <a:pt x="53" y="1036"/>
                    <a:pt x="48" y="1100"/>
                    <a:pt x="73" y="1154"/>
                  </a:cubicBezTo>
                  <a:cubicBezTo>
                    <a:pt x="75" y="1157"/>
                    <a:pt x="76" y="1158"/>
                    <a:pt x="76" y="1160"/>
                  </a:cubicBezTo>
                  <a:cubicBezTo>
                    <a:pt x="106" y="1219"/>
                    <a:pt x="166" y="1254"/>
                    <a:pt x="229" y="1254"/>
                  </a:cubicBezTo>
                  <a:cubicBezTo>
                    <a:pt x="253" y="1254"/>
                    <a:pt x="278" y="1249"/>
                    <a:pt x="301" y="1238"/>
                  </a:cubicBezTo>
                  <a:cubicBezTo>
                    <a:pt x="339" y="1220"/>
                    <a:pt x="372" y="1195"/>
                    <a:pt x="399" y="1163"/>
                  </a:cubicBezTo>
                  <a:lnTo>
                    <a:pt x="415" y="1158"/>
                  </a:lnTo>
                  <a:cubicBezTo>
                    <a:pt x="431" y="1155"/>
                    <a:pt x="447" y="1152"/>
                    <a:pt x="463" y="1150"/>
                  </a:cubicBezTo>
                  <a:lnTo>
                    <a:pt x="463" y="1150"/>
                  </a:lnTo>
                  <a:lnTo>
                    <a:pt x="442" y="1154"/>
                  </a:lnTo>
                  <a:cubicBezTo>
                    <a:pt x="454" y="1152"/>
                    <a:pt x="467" y="1151"/>
                    <a:pt x="479" y="1151"/>
                  </a:cubicBezTo>
                  <a:cubicBezTo>
                    <a:pt x="484" y="1151"/>
                    <a:pt x="489" y="1152"/>
                    <a:pt x="494" y="1152"/>
                  </a:cubicBezTo>
                  <a:lnTo>
                    <a:pt x="472" y="1152"/>
                  </a:lnTo>
                  <a:cubicBezTo>
                    <a:pt x="490" y="1152"/>
                    <a:pt x="505" y="1154"/>
                    <a:pt x="521" y="1155"/>
                  </a:cubicBezTo>
                  <a:cubicBezTo>
                    <a:pt x="532" y="1157"/>
                    <a:pt x="542" y="1158"/>
                    <a:pt x="551" y="1160"/>
                  </a:cubicBezTo>
                  <a:cubicBezTo>
                    <a:pt x="569" y="1166"/>
                    <a:pt x="585" y="1171"/>
                    <a:pt x="600" y="1177"/>
                  </a:cubicBezTo>
                  <a:cubicBezTo>
                    <a:pt x="610" y="1182"/>
                    <a:pt x="619" y="1187"/>
                    <a:pt x="629" y="1192"/>
                  </a:cubicBezTo>
                  <a:cubicBezTo>
                    <a:pt x="646" y="1204"/>
                    <a:pt x="665" y="1217"/>
                    <a:pt x="683" y="1230"/>
                  </a:cubicBezTo>
                  <a:cubicBezTo>
                    <a:pt x="697" y="1242"/>
                    <a:pt x="711" y="1255"/>
                    <a:pt x="725" y="1269"/>
                  </a:cubicBezTo>
                  <a:cubicBezTo>
                    <a:pt x="746" y="1290"/>
                    <a:pt x="765" y="1313"/>
                    <a:pt x="784" y="1337"/>
                  </a:cubicBezTo>
                  <a:cubicBezTo>
                    <a:pt x="805" y="1366"/>
                    <a:pt x="824" y="1394"/>
                    <a:pt x="841" y="1424"/>
                  </a:cubicBezTo>
                  <a:cubicBezTo>
                    <a:pt x="862" y="1462"/>
                    <a:pt x="881" y="1502"/>
                    <a:pt x="898" y="1543"/>
                  </a:cubicBezTo>
                  <a:cubicBezTo>
                    <a:pt x="919" y="1594"/>
                    <a:pt x="936" y="1648"/>
                    <a:pt x="952" y="1701"/>
                  </a:cubicBezTo>
                  <a:cubicBezTo>
                    <a:pt x="971" y="1776"/>
                    <a:pt x="985" y="1852"/>
                    <a:pt x="998" y="1928"/>
                  </a:cubicBezTo>
                  <a:cubicBezTo>
                    <a:pt x="1014" y="2037"/>
                    <a:pt x="1021" y="2146"/>
                    <a:pt x="1025" y="2255"/>
                  </a:cubicBezTo>
                  <a:cubicBezTo>
                    <a:pt x="1025" y="2284"/>
                    <a:pt x="1023" y="2314"/>
                    <a:pt x="1020" y="2344"/>
                  </a:cubicBezTo>
                  <a:cubicBezTo>
                    <a:pt x="1017" y="2361"/>
                    <a:pt x="1014" y="2379"/>
                    <a:pt x="1010" y="2396"/>
                  </a:cubicBezTo>
                  <a:cubicBezTo>
                    <a:pt x="1006" y="2411"/>
                    <a:pt x="999" y="2425"/>
                    <a:pt x="995" y="2439"/>
                  </a:cubicBezTo>
                  <a:cubicBezTo>
                    <a:pt x="991" y="2445"/>
                    <a:pt x="988" y="2452"/>
                    <a:pt x="983" y="2460"/>
                  </a:cubicBezTo>
                  <a:cubicBezTo>
                    <a:pt x="979" y="2467"/>
                    <a:pt x="976" y="2474"/>
                    <a:pt x="968" y="2482"/>
                  </a:cubicBezTo>
                  <a:cubicBezTo>
                    <a:pt x="961" y="2490"/>
                    <a:pt x="953" y="2499"/>
                    <a:pt x="947" y="2505"/>
                  </a:cubicBezTo>
                  <a:cubicBezTo>
                    <a:pt x="941" y="2512"/>
                    <a:pt x="934" y="2517"/>
                    <a:pt x="925" y="2523"/>
                  </a:cubicBezTo>
                  <a:cubicBezTo>
                    <a:pt x="917" y="2529"/>
                    <a:pt x="909" y="2534"/>
                    <a:pt x="900" y="2539"/>
                  </a:cubicBezTo>
                  <a:cubicBezTo>
                    <a:pt x="890" y="2545"/>
                    <a:pt x="882" y="2548"/>
                    <a:pt x="869" y="2553"/>
                  </a:cubicBezTo>
                  <a:cubicBezTo>
                    <a:pt x="857" y="2558"/>
                    <a:pt x="844" y="2562"/>
                    <a:pt x="831" y="2567"/>
                  </a:cubicBezTo>
                  <a:cubicBezTo>
                    <a:pt x="806" y="2574"/>
                    <a:pt x="779" y="2578"/>
                    <a:pt x="752" y="2581"/>
                  </a:cubicBezTo>
                  <a:cubicBezTo>
                    <a:pt x="716" y="2586"/>
                    <a:pt x="680" y="2588"/>
                    <a:pt x="643" y="2588"/>
                  </a:cubicBezTo>
                  <a:cubicBezTo>
                    <a:pt x="618" y="2586"/>
                    <a:pt x="591" y="2585"/>
                    <a:pt x="564" y="2583"/>
                  </a:cubicBezTo>
                  <a:cubicBezTo>
                    <a:pt x="494" y="2572"/>
                    <a:pt x="426" y="2558"/>
                    <a:pt x="358" y="2539"/>
                  </a:cubicBezTo>
                  <a:cubicBezTo>
                    <a:pt x="345" y="2536"/>
                    <a:pt x="331" y="2531"/>
                    <a:pt x="319" y="2526"/>
                  </a:cubicBezTo>
                  <a:lnTo>
                    <a:pt x="276" y="2505"/>
                  </a:lnTo>
                  <a:cubicBezTo>
                    <a:pt x="251" y="2493"/>
                    <a:pt x="224" y="2487"/>
                    <a:pt x="198" y="2487"/>
                  </a:cubicBezTo>
                  <a:cubicBezTo>
                    <a:pt x="135" y="2487"/>
                    <a:pt x="74" y="2521"/>
                    <a:pt x="43" y="2580"/>
                  </a:cubicBezTo>
                  <a:cubicBezTo>
                    <a:pt x="0" y="2664"/>
                    <a:pt x="34" y="2768"/>
                    <a:pt x="118" y="2813"/>
                  </a:cubicBezTo>
                  <a:cubicBezTo>
                    <a:pt x="156" y="2833"/>
                    <a:pt x="197" y="2851"/>
                    <a:pt x="239" y="2865"/>
                  </a:cubicBezTo>
                  <a:cubicBezTo>
                    <a:pt x="268" y="2873"/>
                    <a:pt x="296" y="2881"/>
                    <a:pt x="325" y="2887"/>
                  </a:cubicBezTo>
                  <a:cubicBezTo>
                    <a:pt x="368" y="2898"/>
                    <a:pt x="410" y="2906"/>
                    <a:pt x="453" y="2911"/>
                  </a:cubicBezTo>
                  <a:cubicBezTo>
                    <a:pt x="521" y="2920"/>
                    <a:pt x="589" y="2925"/>
                    <a:pt x="659" y="2927"/>
                  </a:cubicBezTo>
                  <a:cubicBezTo>
                    <a:pt x="749" y="2927"/>
                    <a:pt x="841" y="2915"/>
                    <a:pt x="928" y="2890"/>
                  </a:cubicBezTo>
                  <a:cubicBezTo>
                    <a:pt x="1025" y="2863"/>
                    <a:pt x="1115" y="2811"/>
                    <a:pt x="1188" y="2741"/>
                  </a:cubicBezTo>
                  <a:cubicBezTo>
                    <a:pt x="1248" y="2678"/>
                    <a:pt x="1295" y="2600"/>
                    <a:pt x="1322" y="2517"/>
                  </a:cubicBezTo>
                  <a:cubicBezTo>
                    <a:pt x="1371" y="2369"/>
                    <a:pt x="1355" y="2209"/>
                    <a:pt x="1343" y="2058"/>
                  </a:cubicBezTo>
                  <a:cubicBezTo>
                    <a:pt x="1333" y="1948"/>
                    <a:pt x="1317" y="1841"/>
                    <a:pt x="1294" y="1735"/>
                  </a:cubicBezTo>
                  <a:cubicBezTo>
                    <a:pt x="1245" y="1521"/>
                    <a:pt x="1173" y="1309"/>
                    <a:pt x="1039" y="1131"/>
                  </a:cubicBezTo>
                  <a:cubicBezTo>
                    <a:pt x="926" y="984"/>
                    <a:pt x="773" y="862"/>
                    <a:pt x="589" y="831"/>
                  </a:cubicBezTo>
                  <a:cubicBezTo>
                    <a:pt x="605" y="794"/>
                    <a:pt x="619" y="758"/>
                    <a:pt x="634" y="721"/>
                  </a:cubicBezTo>
                  <a:cubicBezTo>
                    <a:pt x="687" y="577"/>
                    <a:pt x="719" y="427"/>
                    <a:pt x="757" y="278"/>
                  </a:cubicBezTo>
                  <a:lnTo>
                    <a:pt x="762" y="264"/>
                  </a:lnTo>
                  <a:cubicBezTo>
                    <a:pt x="786" y="226"/>
                    <a:pt x="795" y="180"/>
                    <a:pt x="786" y="137"/>
                  </a:cubicBezTo>
                  <a:lnTo>
                    <a:pt x="786" y="137"/>
                  </a:lnTo>
                  <a:lnTo>
                    <a:pt x="786" y="139"/>
                  </a:lnTo>
                  <a:cubicBezTo>
                    <a:pt x="784" y="129"/>
                    <a:pt x="781" y="120"/>
                    <a:pt x="778" y="112"/>
                  </a:cubicBezTo>
                  <a:cubicBezTo>
                    <a:pt x="755" y="50"/>
                    <a:pt x="700" y="6"/>
                    <a:pt x="635" y="1"/>
                  </a:cubicBezTo>
                  <a:cubicBezTo>
                    <a:pt x="631" y="1"/>
                    <a:pt x="626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0" name="Google Shape;14120;p25"/>
            <p:cNvSpPr/>
            <p:nvPr/>
          </p:nvSpPr>
          <p:spPr>
            <a:xfrm>
              <a:off x="8571014" y="-957822"/>
              <a:ext cx="83164" cy="44341"/>
            </a:xfrm>
            <a:custGeom>
              <a:avLst/>
              <a:gdLst/>
              <a:ahLst/>
              <a:cxnLst/>
              <a:rect l="l" t="t" r="r" b="b"/>
              <a:pathLst>
                <a:path w="2472" h="1318" extrusionOk="0">
                  <a:moveTo>
                    <a:pt x="2311" y="0"/>
                  </a:moveTo>
                  <a:cubicBezTo>
                    <a:pt x="2300" y="0"/>
                    <a:pt x="2289" y="1"/>
                    <a:pt x="2277" y="4"/>
                  </a:cubicBezTo>
                  <a:cubicBezTo>
                    <a:pt x="1932" y="59"/>
                    <a:pt x="1589" y="118"/>
                    <a:pt x="1250" y="199"/>
                  </a:cubicBezTo>
                  <a:cubicBezTo>
                    <a:pt x="1169" y="218"/>
                    <a:pt x="1092" y="240"/>
                    <a:pt x="1012" y="262"/>
                  </a:cubicBezTo>
                  <a:cubicBezTo>
                    <a:pt x="881" y="297"/>
                    <a:pt x="751" y="341"/>
                    <a:pt x="626" y="393"/>
                  </a:cubicBezTo>
                  <a:cubicBezTo>
                    <a:pt x="441" y="473"/>
                    <a:pt x="256" y="572"/>
                    <a:pt x="126" y="731"/>
                  </a:cubicBezTo>
                  <a:cubicBezTo>
                    <a:pt x="66" y="799"/>
                    <a:pt x="25" y="883"/>
                    <a:pt x="9" y="971"/>
                  </a:cubicBezTo>
                  <a:cubicBezTo>
                    <a:pt x="3" y="1016"/>
                    <a:pt x="1" y="1060"/>
                    <a:pt x="3" y="1103"/>
                  </a:cubicBezTo>
                  <a:lnTo>
                    <a:pt x="3" y="1163"/>
                  </a:lnTo>
                  <a:cubicBezTo>
                    <a:pt x="3" y="1250"/>
                    <a:pt x="86" y="1318"/>
                    <a:pt x="169" y="1318"/>
                  </a:cubicBezTo>
                  <a:lnTo>
                    <a:pt x="180" y="1318"/>
                  </a:lnTo>
                  <a:cubicBezTo>
                    <a:pt x="270" y="1312"/>
                    <a:pt x="338" y="1234"/>
                    <a:pt x="333" y="1142"/>
                  </a:cubicBezTo>
                  <a:cubicBezTo>
                    <a:pt x="332" y="1112"/>
                    <a:pt x="329" y="1082"/>
                    <a:pt x="329" y="1050"/>
                  </a:cubicBezTo>
                  <a:cubicBezTo>
                    <a:pt x="329" y="1043"/>
                    <a:pt x="329" y="1035"/>
                    <a:pt x="330" y="1025"/>
                  </a:cubicBezTo>
                  <a:cubicBezTo>
                    <a:pt x="330" y="1020"/>
                    <a:pt x="332" y="1017"/>
                    <a:pt x="332" y="1012"/>
                  </a:cubicBezTo>
                  <a:lnTo>
                    <a:pt x="337" y="1001"/>
                  </a:lnTo>
                  <a:cubicBezTo>
                    <a:pt x="340" y="995"/>
                    <a:pt x="343" y="990"/>
                    <a:pt x="346" y="984"/>
                  </a:cubicBezTo>
                  <a:cubicBezTo>
                    <a:pt x="356" y="968"/>
                    <a:pt x="363" y="954"/>
                    <a:pt x="378" y="938"/>
                  </a:cubicBezTo>
                  <a:cubicBezTo>
                    <a:pt x="390" y="922"/>
                    <a:pt x="401" y="908"/>
                    <a:pt x="419" y="892"/>
                  </a:cubicBezTo>
                  <a:cubicBezTo>
                    <a:pt x="435" y="876"/>
                    <a:pt x="452" y="862"/>
                    <a:pt x="470" y="848"/>
                  </a:cubicBezTo>
                  <a:cubicBezTo>
                    <a:pt x="514" y="816"/>
                    <a:pt x="560" y="788"/>
                    <a:pt x="606" y="761"/>
                  </a:cubicBezTo>
                  <a:cubicBezTo>
                    <a:pt x="670" y="727"/>
                    <a:pt x="735" y="696"/>
                    <a:pt x="802" y="667"/>
                  </a:cubicBezTo>
                  <a:lnTo>
                    <a:pt x="802" y="667"/>
                  </a:lnTo>
                  <a:lnTo>
                    <a:pt x="811" y="664"/>
                  </a:lnTo>
                  <a:lnTo>
                    <a:pt x="819" y="661"/>
                  </a:lnTo>
                  <a:lnTo>
                    <a:pt x="815" y="663"/>
                  </a:lnTo>
                  <a:cubicBezTo>
                    <a:pt x="954" y="609"/>
                    <a:pt x="1096" y="568"/>
                    <a:pt x="1239" y="526"/>
                  </a:cubicBezTo>
                  <a:cubicBezTo>
                    <a:pt x="1405" y="484"/>
                    <a:pt x="1571" y="443"/>
                    <a:pt x="1739" y="409"/>
                  </a:cubicBezTo>
                  <a:cubicBezTo>
                    <a:pt x="1939" y="370"/>
                    <a:pt x="2136" y="332"/>
                    <a:pt x="2334" y="297"/>
                  </a:cubicBezTo>
                  <a:cubicBezTo>
                    <a:pt x="2418" y="283"/>
                    <a:pt x="2472" y="202"/>
                    <a:pt x="2456" y="120"/>
                  </a:cubicBezTo>
                  <a:cubicBezTo>
                    <a:pt x="2443" y="49"/>
                    <a:pt x="2381" y="0"/>
                    <a:pt x="2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1" name="Google Shape;14121;p25"/>
            <p:cNvSpPr/>
            <p:nvPr/>
          </p:nvSpPr>
          <p:spPr>
            <a:xfrm>
              <a:off x="8606239" y="-1305126"/>
              <a:ext cx="56351" cy="70986"/>
            </a:xfrm>
            <a:custGeom>
              <a:avLst/>
              <a:gdLst/>
              <a:ahLst/>
              <a:cxnLst/>
              <a:rect l="l" t="t" r="r" b="b"/>
              <a:pathLst>
                <a:path w="1675" h="2110" extrusionOk="0">
                  <a:moveTo>
                    <a:pt x="168" y="1"/>
                  </a:moveTo>
                  <a:cubicBezTo>
                    <a:pt x="122" y="1"/>
                    <a:pt x="77" y="21"/>
                    <a:pt x="45" y="55"/>
                  </a:cubicBezTo>
                  <a:cubicBezTo>
                    <a:pt x="15" y="88"/>
                    <a:pt x="0" y="131"/>
                    <a:pt x="2" y="175"/>
                  </a:cubicBezTo>
                  <a:cubicBezTo>
                    <a:pt x="7" y="237"/>
                    <a:pt x="24" y="297"/>
                    <a:pt x="56" y="349"/>
                  </a:cubicBezTo>
                  <a:cubicBezTo>
                    <a:pt x="91" y="411"/>
                    <a:pt x="129" y="470"/>
                    <a:pt x="170" y="527"/>
                  </a:cubicBezTo>
                  <a:cubicBezTo>
                    <a:pt x="233" y="615"/>
                    <a:pt x="303" y="701"/>
                    <a:pt x="372" y="785"/>
                  </a:cubicBezTo>
                  <a:cubicBezTo>
                    <a:pt x="451" y="880"/>
                    <a:pt x="532" y="975"/>
                    <a:pt x="613" y="1070"/>
                  </a:cubicBezTo>
                  <a:cubicBezTo>
                    <a:pt x="681" y="1149"/>
                    <a:pt x="749" y="1226"/>
                    <a:pt x="819" y="1309"/>
                  </a:cubicBezTo>
                  <a:cubicBezTo>
                    <a:pt x="887" y="1393"/>
                    <a:pt x="953" y="1477"/>
                    <a:pt x="1020" y="1560"/>
                  </a:cubicBezTo>
                  <a:cubicBezTo>
                    <a:pt x="1134" y="1717"/>
                    <a:pt x="1243" y="1874"/>
                    <a:pt x="1341" y="2039"/>
                  </a:cubicBezTo>
                  <a:cubicBezTo>
                    <a:pt x="1369" y="2083"/>
                    <a:pt x="1417" y="2110"/>
                    <a:pt x="1468" y="2110"/>
                  </a:cubicBezTo>
                  <a:cubicBezTo>
                    <a:pt x="1470" y="2110"/>
                    <a:pt x="1471" y="2110"/>
                    <a:pt x="1472" y="2110"/>
                  </a:cubicBezTo>
                  <a:cubicBezTo>
                    <a:pt x="1473" y="2110"/>
                    <a:pt x="1474" y="2110"/>
                    <a:pt x="1475" y="2110"/>
                  </a:cubicBezTo>
                  <a:cubicBezTo>
                    <a:pt x="1600" y="2110"/>
                    <a:pt x="1675" y="1970"/>
                    <a:pt x="1605" y="1866"/>
                  </a:cubicBezTo>
                  <a:cubicBezTo>
                    <a:pt x="1449" y="1613"/>
                    <a:pt x="1275" y="1370"/>
                    <a:pt x="1083" y="1143"/>
                  </a:cubicBezTo>
                  <a:cubicBezTo>
                    <a:pt x="885" y="905"/>
                    <a:pt x="681" y="676"/>
                    <a:pt x="494" y="430"/>
                  </a:cubicBezTo>
                  <a:cubicBezTo>
                    <a:pt x="458" y="381"/>
                    <a:pt x="423" y="330"/>
                    <a:pt x="390" y="278"/>
                  </a:cubicBezTo>
                  <a:cubicBezTo>
                    <a:pt x="425" y="205"/>
                    <a:pt x="402" y="118"/>
                    <a:pt x="336" y="71"/>
                  </a:cubicBezTo>
                  <a:cubicBezTo>
                    <a:pt x="287" y="36"/>
                    <a:pt x="241" y="1"/>
                    <a:pt x="178" y="1"/>
                  </a:cubicBezTo>
                  <a:cubicBezTo>
                    <a:pt x="174" y="1"/>
                    <a:pt x="17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2" name="Google Shape;14122;p25"/>
            <p:cNvSpPr/>
            <p:nvPr/>
          </p:nvSpPr>
          <p:spPr>
            <a:xfrm>
              <a:off x="8610074" y="-1310711"/>
              <a:ext cx="61229" cy="89994"/>
            </a:xfrm>
            <a:custGeom>
              <a:avLst/>
              <a:gdLst/>
              <a:ahLst/>
              <a:cxnLst/>
              <a:rect l="l" t="t" r="r" b="b"/>
              <a:pathLst>
                <a:path w="1820" h="2675" extrusionOk="0">
                  <a:moveTo>
                    <a:pt x="364" y="1916"/>
                  </a:moveTo>
                  <a:lnTo>
                    <a:pt x="364" y="1916"/>
                  </a:lnTo>
                  <a:cubicBezTo>
                    <a:pt x="363" y="1918"/>
                    <a:pt x="362" y="1919"/>
                    <a:pt x="361" y="1921"/>
                  </a:cubicBezTo>
                  <a:cubicBezTo>
                    <a:pt x="362" y="1919"/>
                    <a:pt x="363" y="1918"/>
                    <a:pt x="364" y="1916"/>
                  </a:cubicBezTo>
                  <a:close/>
                  <a:moveTo>
                    <a:pt x="1619" y="1"/>
                  </a:moveTo>
                  <a:cubicBezTo>
                    <a:pt x="1493" y="1"/>
                    <a:pt x="1404" y="121"/>
                    <a:pt x="1336" y="216"/>
                  </a:cubicBezTo>
                  <a:cubicBezTo>
                    <a:pt x="1290" y="281"/>
                    <a:pt x="1248" y="349"/>
                    <a:pt x="1208" y="417"/>
                  </a:cubicBezTo>
                  <a:cubicBezTo>
                    <a:pt x="1131" y="552"/>
                    <a:pt x="1059" y="691"/>
                    <a:pt x="986" y="829"/>
                  </a:cubicBezTo>
                  <a:cubicBezTo>
                    <a:pt x="827" y="1127"/>
                    <a:pt x="659" y="1421"/>
                    <a:pt x="486" y="1714"/>
                  </a:cubicBezTo>
                  <a:cubicBezTo>
                    <a:pt x="446" y="1780"/>
                    <a:pt x="404" y="1848"/>
                    <a:pt x="364" y="1916"/>
                  </a:cubicBezTo>
                  <a:lnTo>
                    <a:pt x="364" y="1916"/>
                  </a:lnTo>
                  <a:cubicBezTo>
                    <a:pt x="365" y="1914"/>
                    <a:pt x="367" y="1913"/>
                    <a:pt x="368" y="1911"/>
                  </a:cubicBezTo>
                  <a:lnTo>
                    <a:pt x="368" y="1911"/>
                  </a:lnTo>
                  <a:cubicBezTo>
                    <a:pt x="262" y="2083"/>
                    <a:pt x="156" y="2254"/>
                    <a:pt x="49" y="2425"/>
                  </a:cubicBezTo>
                  <a:cubicBezTo>
                    <a:pt x="0" y="2497"/>
                    <a:pt x="18" y="2596"/>
                    <a:pt x="89" y="2646"/>
                  </a:cubicBezTo>
                  <a:cubicBezTo>
                    <a:pt x="116" y="2665"/>
                    <a:pt x="147" y="2675"/>
                    <a:pt x="181" y="2675"/>
                  </a:cubicBezTo>
                  <a:cubicBezTo>
                    <a:pt x="182" y="2675"/>
                    <a:pt x="184" y="2675"/>
                    <a:pt x="185" y="2675"/>
                  </a:cubicBezTo>
                  <a:cubicBezTo>
                    <a:pt x="236" y="2675"/>
                    <a:pt x="283" y="2650"/>
                    <a:pt x="311" y="2607"/>
                  </a:cubicBezTo>
                  <a:cubicBezTo>
                    <a:pt x="389" y="2478"/>
                    <a:pt x="468" y="2349"/>
                    <a:pt x="547" y="2218"/>
                  </a:cubicBezTo>
                  <a:lnTo>
                    <a:pt x="547" y="2218"/>
                  </a:lnTo>
                  <a:cubicBezTo>
                    <a:pt x="546" y="2218"/>
                    <a:pt x="546" y="2219"/>
                    <a:pt x="546" y="2219"/>
                  </a:cubicBezTo>
                  <a:lnTo>
                    <a:pt x="559" y="2198"/>
                  </a:lnTo>
                  <a:lnTo>
                    <a:pt x="556" y="2203"/>
                  </a:lnTo>
                  <a:cubicBezTo>
                    <a:pt x="576" y="2168"/>
                    <a:pt x="599" y="2133"/>
                    <a:pt x="618" y="2098"/>
                  </a:cubicBezTo>
                  <a:lnTo>
                    <a:pt x="618" y="2098"/>
                  </a:lnTo>
                  <a:lnTo>
                    <a:pt x="616" y="2103"/>
                  </a:lnTo>
                  <a:cubicBezTo>
                    <a:pt x="759" y="1864"/>
                    <a:pt x="903" y="1624"/>
                    <a:pt x="1037" y="1380"/>
                  </a:cubicBezTo>
                  <a:cubicBezTo>
                    <a:pt x="1115" y="1240"/>
                    <a:pt x="1191" y="1101"/>
                    <a:pt x="1267" y="962"/>
                  </a:cubicBezTo>
                  <a:cubicBezTo>
                    <a:pt x="1327" y="853"/>
                    <a:pt x="1382" y="740"/>
                    <a:pt x="1446" y="633"/>
                  </a:cubicBezTo>
                  <a:cubicBezTo>
                    <a:pt x="1477" y="580"/>
                    <a:pt x="1509" y="528"/>
                    <a:pt x="1542" y="477"/>
                  </a:cubicBezTo>
                  <a:cubicBezTo>
                    <a:pt x="1564" y="443"/>
                    <a:pt x="1590" y="411"/>
                    <a:pt x="1613" y="379"/>
                  </a:cubicBezTo>
                  <a:cubicBezTo>
                    <a:pt x="1628" y="362"/>
                    <a:pt x="1642" y="346"/>
                    <a:pt x="1656" y="330"/>
                  </a:cubicBezTo>
                  <a:cubicBezTo>
                    <a:pt x="1716" y="321"/>
                    <a:pt x="1767" y="280"/>
                    <a:pt x="1787" y="223"/>
                  </a:cubicBezTo>
                  <a:cubicBezTo>
                    <a:pt x="1819" y="128"/>
                    <a:pt x="1762" y="26"/>
                    <a:pt x="1664" y="6"/>
                  </a:cubicBezTo>
                  <a:cubicBezTo>
                    <a:pt x="1648" y="2"/>
                    <a:pt x="1633" y="1"/>
                    <a:pt x="16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3" name="Google Shape;14123;p25"/>
            <p:cNvSpPr/>
            <p:nvPr/>
          </p:nvSpPr>
          <p:spPr>
            <a:xfrm>
              <a:off x="8690651" y="-1292073"/>
              <a:ext cx="37680" cy="15677"/>
            </a:xfrm>
            <a:custGeom>
              <a:avLst/>
              <a:gdLst/>
              <a:ahLst/>
              <a:cxnLst/>
              <a:rect l="l" t="t" r="r" b="b"/>
              <a:pathLst>
                <a:path w="1120" h="466" extrusionOk="0">
                  <a:moveTo>
                    <a:pt x="363" y="0"/>
                  </a:moveTo>
                  <a:cubicBezTo>
                    <a:pt x="339" y="0"/>
                    <a:pt x="314" y="5"/>
                    <a:pt x="290" y="15"/>
                  </a:cubicBezTo>
                  <a:cubicBezTo>
                    <a:pt x="258" y="28"/>
                    <a:pt x="227" y="41"/>
                    <a:pt x="195" y="55"/>
                  </a:cubicBezTo>
                  <a:lnTo>
                    <a:pt x="198" y="53"/>
                  </a:lnTo>
                  <a:lnTo>
                    <a:pt x="198" y="53"/>
                  </a:lnTo>
                  <a:cubicBezTo>
                    <a:pt x="149" y="71"/>
                    <a:pt x="100" y="91"/>
                    <a:pt x="64" y="131"/>
                  </a:cubicBezTo>
                  <a:cubicBezTo>
                    <a:pt x="15" y="183"/>
                    <a:pt x="0" y="257"/>
                    <a:pt x="26" y="324"/>
                  </a:cubicBezTo>
                  <a:cubicBezTo>
                    <a:pt x="54" y="397"/>
                    <a:pt x="117" y="435"/>
                    <a:pt x="190" y="449"/>
                  </a:cubicBezTo>
                  <a:cubicBezTo>
                    <a:pt x="249" y="460"/>
                    <a:pt x="307" y="465"/>
                    <a:pt x="364" y="465"/>
                  </a:cubicBezTo>
                  <a:cubicBezTo>
                    <a:pt x="372" y="465"/>
                    <a:pt x="380" y="465"/>
                    <a:pt x="388" y="465"/>
                  </a:cubicBezTo>
                  <a:lnTo>
                    <a:pt x="442" y="465"/>
                  </a:lnTo>
                  <a:cubicBezTo>
                    <a:pt x="616" y="462"/>
                    <a:pt x="792" y="449"/>
                    <a:pt x="966" y="436"/>
                  </a:cubicBezTo>
                  <a:cubicBezTo>
                    <a:pt x="1053" y="432"/>
                    <a:pt x="1119" y="356"/>
                    <a:pt x="1115" y="269"/>
                  </a:cubicBezTo>
                  <a:cubicBezTo>
                    <a:pt x="1110" y="184"/>
                    <a:pt x="1039" y="120"/>
                    <a:pt x="956" y="120"/>
                  </a:cubicBezTo>
                  <a:cubicBezTo>
                    <a:pt x="953" y="120"/>
                    <a:pt x="950" y="120"/>
                    <a:pt x="947" y="120"/>
                  </a:cubicBezTo>
                  <a:cubicBezTo>
                    <a:pt x="806" y="129"/>
                    <a:pt x="664" y="140"/>
                    <a:pt x="523" y="145"/>
                  </a:cubicBezTo>
                  <a:cubicBezTo>
                    <a:pt x="521" y="126"/>
                    <a:pt x="515" y="107"/>
                    <a:pt x="507" y="90"/>
                  </a:cubicBezTo>
                  <a:cubicBezTo>
                    <a:pt x="479" y="30"/>
                    <a:pt x="423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4" name="Google Shape;14124;p25"/>
            <p:cNvSpPr/>
            <p:nvPr/>
          </p:nvSpPr>
          <p:spPr>
            <a:xfrm>
              <a:off x="8678438" y="-1266133"/>
              <a:ext cx="67251" cy="21733"/>
            </a:xfrm>
            <a:custGeom>
              <a:avLst/>
              <a:gdLst/>
              <a:ahLst/>
              <a:cxnLst/>
              <a:rect l="l" t="t" r="r" b="b"/>
              <a:pathLst>
                <a:path w="1999" h="646" extrusionOk="0">
                  <a:moveTo>
                    <a:pt x="1836" y="0"/>
                  </a:moveTo>
                  <a:cubicBezTo>
                    <a:pt x="1828" y="0"/>
                    <a:pt x="1819" y="1"/>
                    <a:pt x="1810" y="3"/>
                  </a:cubicBezTo>
                  <a:cubicBezTo>
                    <a:pt x="1558" y="56"/>
                    <a:pt x="1305" y="110"/>
                    <a:pt x="1054" y="162"/>
                  </a:cubicBezTo>
                  <a:lnTo>
                    <a:pt x="659" y="242"/>
                  </a:lnTo>
                  <a:cubicBezTo>
                    <a:pt x="533" y="267"/>
                    <a:pt x="404" y="292"/>
                    <a:pt x="276" y="310"/>
                  </a:cubicBezTo>
                  <a:lnTo>
                    <a:pt x="224" y="314"/>
                  </a:lnTo>
                  <a:cubicBezTo>
                    <a:pt x="218" y="313"/>
                    <a:pt x="211" y="311"/>
                    <a:pt x="205" y="310"/>
                  </a:cubicBezTo>
                  <a:cubicBezTo>
                    <a:pt x="194" y="307"/>
                    <a:pt x="182" y="306"/>
                    <a:pt x="171" y="306"/>
                  </a:cubicBezTo>
                  <a:cubicBezTo>
                    <a:pt x="86" y="306"/>
                    <a:pt x="17" y="373"/>
                    <a:pt x="7" y="460"/>
                  </a:cubicBezTo>
                  <a:cubicBezTo>
                    <a:pt x="1" y="527"/>
                    <a:pt x="37" y="588"/>
                    <a:pt x="96" y="620"/>
                  </a:cubicBezTo>
                  <a:cubicBezTo>
                    <a:pt x="129" y="637"/>
                    <a:pt x="165" y="645"/>
                    <a:pt x="202" y="645"/>
                  </a:cubicBezTo>
                  <a:cubicBezTo>
                    <a:pt x="234" y="645"/>
                    <a:pt x="265" y="642"/>
                    <a:pt x="297" y="637"/>
                  </a:cubicBezTo>
                  <a:cubicBezTo>
                    <a:pt x="401" y="623"/>
                    <a:pt x="504" y="598"/>
                    <a:pt x="609" y="579"/>
                  </a:cubicBezTo>
                  <a:cubicBezTo>
                    <a:pt x="729" y="553"/>
                    <a:pt x="849" y="527"/>
                    <a:pt x="971" y="500"/>
                  </a:cubicBezTo>
                  <a:cubicBezTo>
                    <a:pt x="1270" y="432"/>
                    <a:pt x="1568" y="363"/>
                    <a:pt x="1867" y="294"/>
                  </a:cubicBezTo>
                  <a:cubicBezTo>
                    <a:pt x="1946" y="278"/>
                    <a:pt x="1999" y="200"/>
                    <a:pt x="1983" y="120"/>
                  </a:cubicBezTo>
                  <a:cubicBezTo>
                    <a:pt x="1969" y="49"/>
                    <a:pt x="1906" y="0"/>
                    <a:pt x="18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5" name="Google Shape;14125;p25"/>
            <p:cNvSpPr/>
            <p:nvPr/>
          </p:nvSpPr>
          <p:spPr>
            <a:xfrm>
              <a:off x="8736776" y="-1319358"/>
              <a:ext cx="81617" cy="120642"/>
            </a:xfrm>
            <a:custGeom>
              <a:avLst/>
              <a:gdLst/>
              <a:ahLst/>
              <a:cxnLst/>
              <a:rect l="l" t="t" r="r" b="b"/>
              <a:pathLst>
                <a:path w="2426" h="3586" extrusionOk="0">
                  <a:moveTo>
                    <a:pt x="2126" y="0"/>
                  </a:moveTo>
                  <a:cubicBezTo>
                    <a:pt x="2057" y="0"/>
                    <a:pt x="1987" y="30"/>
                    <a:pt x="1936" y="73"/>
                  </a:cubicBezTo>
                  <a:cubicBezTo>
                    <a:pt x="1867" y="131"/>
                    <a:pt x="1811" y="204"/>
                    <a:pt x="1773" y="286"/>
                  </a:cubicBezTo>
                  <a:cubicBezTo>
                    <a:pt x="1734" y="375"/>
                    <a:pt x="1710" y="462"/>
                    <a:pt x="1726" y="560"/>
                  </a:cubicBezTo>
                  <a:cubicBezTo>
                    <a:pt x="1735" y="630"/>
                    <a:pt x="1781" y="687"/>
                    <a:pt x="1835" y="728"/>
                  </a:cubicBezTo>
                  <a:cubicBezTo>
                    <a:pt x="1861" y="749"/>
                    <a:pt x="1893" y="758"/>
                    <a:pt x="1924" y="758"/>
                  </a:cubicBezTo>
                  <a:cubicBezTo>
                    <a:pt x="1979" y="758"/>
                    <a:pt x="2033" y="731"/>
                    <a:pt x="2064" y="687"/>
                  </a:cubicBezTo>
                  <a:cubicBezTo>
                    <a:pt x="2106" y="624"/>
                    <a:pt x="2101" y="540"/>
                    <a:pt x="2052" y="483"/>
                  </a:cubicBezTo>
                  <a:lnTo>
                    <a:pt x="2052" y="478"/>
                  </a:lnTo>
                  <a:cubicBezTo>
                    <a:pt x="2055" y="472"/>
                    <a:pt x="2058" y="464"/>
                    <a:pt x="2060" y="456"/>
                  </a:cubicBezTo>
                  <a:cubicBezTo>
                    <a:pt x="2068" y="440"/>
                    <a:pt x="2075" y="426"/>
                    <a:pt x="2083" y="410"/>
                  </a:cubicBezTo>
                  <a:cubicBezTo>
                    <a:pt x="2087" y="407"/>
                    <a:pt x="2090" y="402"/>
                    <a:pt x="2093" y="397"/>
                  </a:cubicBezTo>
                  <a:lnTo>
                    <a:pt x="2093" y="402"/>
                  </a:lnTo>
                  <a:cubicBezTo>
                    <a:pt x="2096" y="435"/>
                    <a:pt x="2098" y="469"/>
                    <a:pt x="2098" y="502"/>
                  </a:cubicBezTo>
                  <a:cubicBezTo>
                    <a:pt x="2098" y="557"/>
                    <a:pt x="2094" y="614"/>
                    <a:pt x="2088" y="670"/>
                  </a:cubicBezTo>
                  <a:lnTo>
                    <a:pt x="2088" y="665"/>
                  </a:lnTo>
                  <a:cubicBezTo>
                    <a:pt x="2082" y="708"/>
                    <a:pt x="2074" y="749"/>
                    <a:pt x="2063" y="790"/>
                  </a:cubicBezTo>
                  <a:cubicBezTo>
                    <a:pt x="2044" y="855"/>
                    <a:pt x="2018" y="920"/>
                    <a:pt x="1993" y="985"/>
                  </a:cubicBezTo>
                  <a:cubicBezTo>
                    <a:pt x="1936" y="1114"/>
                    <a:pt x="1870" y="1239"/>
                    <a:pt x="1805" y="1365"/>
                  </a:cubicBezTo>
                  <a:cubicBezTo>
                    <a:pt x="1768" y="1434"/>
                    <a:pt x="1726" y="1501"/>
                    <a:pt x="1686" y="1567"/>
                  </a:cubicBezTo>
                  <a:lnTo>
                    <a:pt x="1688" y="1564"/>
                  </a:lnTo>
                  <a:lnTo>
                    <a:pt x="1688" y="1564"/>
                  </a:lnTo>
                  <a:cubicBezTo>
                    <a:pt x="1653" y="1618"/>
                    <a:pt x="1615" y="1672"/>
                    <a:pt x="1578" y="1724"/>
                  </a:cubicBezTo>
                  <a:cubicBezTo>
                    <a:pt x="1555" y="1760"/>
                    <a:pt x="1531" y="1795"/>
                    <a:pt x="1506" y="1830"/>
                  </a:cubicBezTo>
                  <a:cubicBezTo>
                    <a:pt x="1433" y="1925"/>
                    <a:pt x="1360" y="2021"/>
                    <a:pt x="1287" y="2118"/>
                  </a:cubicBezTo>
                  <a:lnTo>
                    <a:pt x="1061" y="2392"/>
                  </a:lnTo>
                  <a:cubicBezTo>
                    <a:pt x="1026" y="2433"/>
                    <a:pt x="991" y="2476"/>
                    <a:pt x="955" y="2515"/>
                  </a:cubicBezTo>
                  <a:cubicBezTo>
                    <a:pt x="945" y="2515"/>
                    <a:pt x="934" y="2515"/>
                    <a:pt x="924" y="2515"/>
                  </a:cubicBezTo>
                  <a:cubicBezTo>
                    <a:pt x="776" y="2515"/>
                    <a:pt x="634" y="2568"/>
                    <a:pt x="508" y="2647"/>
                  </a:cubicBezTo>
                  <a:cubicBezTo>
                    <a:pt x="367" y="2735"/>
                    <a:pt x="238" y="2845"/>
                    <a:pt x="146" y="2987"/>
                  </a:cubicBezTo>
                  <a:cubicBezTo>
                    <a:pt x="86" y="3074"/>
                    <a:pt x="43" y="3172"/>
                    <a:pt x="19" y="3274"/>
                  </a:cubicBezTo>
                  <a:cubicBezTo>
                    <a:pt x="0" y="3362"/>
                    <a:pt x="29" y="3445"/>
                    <a:pt x="83" y="3514"/>
                  </a:cubicBezTo>
                  <a:cubicBezTo>
                    <a:pt x="114" y="3552"/>
                    <a:pt x="158" y="3576"/>
                    <a:pt x="208" y="3582"/>
                  </a:cubicBezTo>
                  <a:cubicBezTo>
                    <a:pt x="219" y="3584"/>
                    <a:pt x="230" y="3585"/>
                    <a:pt x="239" y="3585"/>
                  </a:cubicBezTo>
                  <a:cubicBezTo>
                    <a:pt x="272" y="3585"/>
                    <a:pt x="306" y="3579"/>
                    <a:pt x="336" y="3570"/>
                  </a:cubicBezTo>
                  <a:cubicBezTo>
                    <a:pt x="424" y="3541"/>
                    <a:pt x="496" y="3468"/>
                    <a:pt x="556" y="3405"/>
                  </a:cubicBezTo>
                  <a:cubicBezTo>
                    <a:pt x="682" y="3272"/>
                    <a:pt x="808" y="3137"/>
                    <a:pt x="929" y="3001"/>
                  </a:cubicBezTo>
                  <a:cubicBezTo>
                    <a:pt x="972" y="2955"/>
                    <a:pt x="1015" y="2908"/>
                    <a:pt x="1056" y="2860"/>
                  </a:cubicBezTo>
                  <a:cubicBezTo>
                    <a:pt x="1078" y="2868"/>
                    <a:pt x="1097" y="2875"/>
                    <a:pt x="1118" y="2884"/>
                  </a:cubicBezTo>
                  <a:cubicBezTo>
                    <a:pt x="1142" y="2895"/>
                    <a:pt x="1164" y="2908"/>
                    <a:pt x="1186" y="2921"/>
                  </a:cubicBezTo>
                  <a:cubicBezTo>
                    <a:pt x="1221" y="2941"/>
                    <a:pt x="1254" y="2965"/>
                    <a:pt x="1287" y="2990"/>
                  </a:cubicBezTo>
                  <a:cubicBezTo>
                    <a:pt x="1327" y="3022"/>
                    <a:pt x="1366" y="3057"/>
                    <a:pt x="1403" y="3095"/>
                  </a:cubicBezTo>
                  <a:lnTo>
                    <a:pt x="1428" y="3120"/>
                  </a:lnTo>
                  <a:cubicBezTo>
                    <a:pt x="1457" y="3153"/>
                    <a:pt x="1498" y="3172"/>
                    <a:pt x="1540" y="3177"/>
                  </a:cubicBezTo>
                  <a:cubicBezTo>
                    <a:pt x="1544" y="3177"/>
                    <a:pt x="1549" y="3177"/>
                    <a:pt x="1553" y="3177"/>
                  </a:cubicBezTo>
                  <a:cubicBezTo>
                    <a:pt x="1592" y="3177"/>
                    <a:pt x="1630" y="3163"/>
                    <a:pt x="1659" y="3137"/>
                  </a:cubicBezTo>
                  <a:cubicBezTo>
                    <a:pt x="1724" y="3082"/>
                    <a:pt x="1740" y="2971"/>
                    <a:pt x="1678" y="2906"/>
                  </a:cubicBezTo>
                  <a:cubicBezTo>
                    <a:pt x="1602" y="2824"/>
                    <a:pt x="1518" y="2750"/>
                    <a:pt x="1426" y="2685"/>
                  </a:cubicBezTo>
                  <a:cubicBezTo>
                    <a:pt x="1381" y="2655"/>
                    <a:pt x="1333" y="2625"/>
                    <a:pt x="1284" y="2599"/>
                  </a:cubicBezTo>
                  <a:cubicBezTo>
                    <a:pt x="1396" y="2466"/>
                    <a:pt x="1507" y="2332"/>
                    <a:pt x="1613" y="2194"/>
                  </a:cubicBezTo>
                  <a:cubicBezTo>
                    <a:pt x="1665" y="2126"/>
                    <a:pt x="1722" y="2058"/>
                    <a:pt x="1772" y="1987"/>
                  </a:cubicBezTo>
                  <a:cubicBezTo>
                    <a:pt x="1829" y="1906"/>
                    <a:pt x="1886" y="1824"/>
                    <a:pt x="1941" y="1743"/>
                  </a:cubicBezTo>
                  <a:cubicBezTo>
                    <a:pt x="1966" y="1706"/>
                    <a:pt x="1990" y="1664"/>
                    <a:pt x="2011" y="1629"/>
                  </a:cubicBezTo>
                  <a:cubicBezTo>
                    <a:pt x="2031" y="1594"/>
                    <a:pt x="2055" y="1561"/>
                    <a:pt x="2074" y="1524"/>
                  </a:cubicBezTo>
                  <a:cubicBezTo>
                    <a:pt x="2129" y="1421"/>
                    <a:pt x="2188" y="1319"/>
                    <a:pt x="2239" y="1213"/>
                  </a:cubicBezTo>
                  <a:cubicBezTo>
                    <a:pt x="2294" y="1100"/>
                    <a:pt x="2340" y="983"/>
                    <a:pt x="2376" y="863"/>
                  </a:cubicBezTo>
                  <a:cubicBezTo>
                    <a:pt x="2408" y="749"/>
                    <a:pt x="2424" y="632"/>
                    <a:pt x="2425" y="513"/>
                  </a:cubicBezTo>
                  <a:cubicBezTo>
                    <a:pt x="2425" y="404"/>
                    <a:pt x="2422" y="282"/>
                    <a:pt x="2375" y="182"/>
                  </a:cubicBezTo>
                  <a:cubicBezTo>
                    <a:pt x="2357" y="142"/>
                    <a:pt x="2334" y="108"/>
                    <a:pt x="2305" y="78"/>
                  </a:cubicBezTo>
                  <a:cubicBezTo>
                    <a:pt x="2277" y="49"/>
                    <a:pt x="2240" y="28"/>
                    <a:pt x="2202" y="14"/>
                  </a:cubicBezTo>
                  <a:cubicBezTo>
                    <a:pt x="2178" y="5"/>
                    <a:pt x="2152" y="0"/>
                    <a:pt x="21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6" name="Google Shape;14126;p25"/>
            <p:cNvSpPr/>
            <p:nvPr/>
          </p:nvSpPr>
          <p:spPr>
            <a:xfrm>
              <a:off x="8828859" y="-1289146"/>
              <a:ext cx="72971" cy="207440"/>
            </a:xfrm>
            <a:custGeom>
              <a:avLst/>
              <a:gdLst/>
              <a:ahLst/>
              <a:cxnLst/>
              <a:rect l="l" t="t" r="r" b="b"/>
              <a:pathLst>
                <a:path w="2169" h="6166" extrusionOk="0">
                  <a:moveTo>
                    <a:pt x="2110" y="777"/>
                  </a:moveTo>
                  <a:cubicBezTo>
                    <a:pt x="2110" y="778"/>
                    <a:pt x="2109" y="779"/>
                    <a:pt x="2109" y="781"/>
                  </a:cubicBezTo>
                  <a:lnTo>
                    <a:pt x="2109" y="781"/>
                  </a:lnTo>
                  <a:cubicBezTo>
                    <a:pt x="2109" y="779"/>
                    <a:pt x="2110" y="778"/>
                    <a:pt x="2110" y="777"/>
                  </a:cubicBezTo>
                  <a:close/>
                  <a:moveTo>
                    <a:pt x="1052" y="0"/>
                  </a:moveTo>
                  <a:cubicBezTo>
                    <a:pt x="1012" y="0"/>
                    <a:pt x="971" y="9"/>
                    <a:pt x="934" y="28"/>
                  </a:cubicBezTo>
                  <a:cubicBezTo>
                    <a:pt x="754" y="121"/>
                    <a:pt x="662" y="324"/>
                    <a:pt x="606" y="511"/>
                  </a:cubicBezTo>
                  <a:cubicBezTo>
                    <a:pt x="589" y="574"/>
                    <a:pt x="575" y="637"/>
                    <a:pt x="562" y="702"/>
                  </a:cubicBezTo>
                  <a:cubicBezTo>
                    <a:pt x="548" y="770"/>
                    <a:pt x="537" y="840"/>
                    <a:pt x="530" y="910"/>
                  </a:cubicBezTo>
                  <a:cubicBezTo>
                    <a:pt x="523" y="1011"/>
                    <a:pt x="526" y="1112"/>
                    <a:pt x="542" y="1214"/>
                  </a:cubicBezTo>
                  <a:cubicBezTo>
                    <a:pt x="553" y="1296"/>
                    <a:pt x="583" y="1377"/>
                    <a:pt x="629" y="1446"/>
                  </a:cubicBezTo>
                  <a:cubicBezTo>
                    <a:pt x="713" y="1572"/>
                    <a:pt x="863" y="1632"/>
                    <a:pt x="1011" y="1632"/>
                  </a:cubicBezTo>
                  <a:cubicBezTo>
                    <a:pt x="1051" y="1632"/>
                    <a:pt x="1091" y="1627"/>
                    <a:pt x="1129" y="1619"/>
                  </a:cubicBezTo>
                  <a:cubicBezTo>
                    <a:pt x="1303" y="1581"/>
                    <a:pt x="1461" y="1484"/>
                    <a:pt x="1596" y="1367"/>
                  </a:cubicBezTo>
                  <a:lnTo>
                    <a:pt x="1596" y="1367"/>
                  </a:lnTo>
                  <a:cubicBezTo>
                    <a:pt x="1563" y="1494"/>
                    <a:pt x="1531" y="1622"/>
                    <a:pt x="1506" y="1750"/>
                  </a:cubicBezTo>
                  <a:cubicBezTo>
                    <a:pt x="1472" y="1917"/>
                    <a:pt x="1433" y="2083"/>
                    <a:pt x="1407" y="2251"/>
                  </a:cubicBezTo>
                  <a:cubicBezTo>
                    <a:pt x="1381" y="2442"/>
                    <a:pt x="1352" y="2634"/>
                    <a:pt x="1324" y="2824"/>
                  </a:cubicBezTo>
                  <a:cubicBezTo>
                    <a:pt x="1312" y="2904"/>
                    <a:pt x="1305" y="2987"/>
                    <a:pt x="1295" y="3066"/>
                  </a:cubicBezTo>
                  <a:cubicBezTo>
                    <a:pt x="1284" y="3180"/>
                    <a:pt x="1270" y="3294"/>
                    <a:pt x="1257" y="3409"/>
                  </a:cubicBezTo>
                  <a:cubicBezTo>
                    <a:pt x="1238" y="3579"/>
                    <a:pt x="1221" y="3748"/>
                    <a:pt x="1203" y="3917"/>
                  </a:cubicBezTo>
                  <a:cubicBezTo>
                    <a:pt x="1170" y="4242"/>
                    <a:pt x="1130" y="4566"/>
                    <a:pt x="1086" y="4889"/>
                  </a:cubicBezTo>
                  <a:cubicBezTo>
                    <a:pt x="1070" y="4997"/>
                    <a:pt x="1058" y="5103"/>
                    <a:pt x="1040" y="5211"/>
                  </a:cubicBezTo>
                  <a:cubicBezTo>
                    <a:pt x="1015" y="5353"/>
                    <a:pt x="994" y="5497"/>
                    <a:pt x="958" y="5640"/>
                  </a:cubicBezTo>
                  <a:cubicBezTo>
                    <a:pt x="959" y="5632"/>
                    <a:pt x="961" y="5625"/>
                    <a:pt x="963" y="5619"/>
                  </a:cubicBezTo>
                  <a:lnTo>
                    <a:pt x="963" y="5619"/>
                  </a:lnTo>
                  <a:cubicBezTo>
                    <a:pt x="950" y="5665"/>
                    <a:pt x="937" y="5711"/>
                    <a:pt x="920" y="5757"/>
                  </a:cubicBezTo>
                  <a:cubicBezTo>
                    <a:pt x="917" y="5762"/>
                    <a:pt x="915" y="5766"/>
                    <a:pt x="912" y="5771"/>
                  </a:cubicBezTo>
                  <a:cubicBezTo>
                    <a:pt x="904" y="5782"/>
                    <a:pt x="896" y="5795"/>
                    <a:pt x="887" y="5808"/>
                  </a:cubicBezTo>
                  <a:cubicBezTo>
                    <a:pt x="882" y="5814"/>
                    <a:pt x="874" y="5822"/>
                    <a:pt x="868" y="5828"/>
                  </a:cubicBezTo>
                  <a:lnTo>
                    <a:pt x="863" y="5833"/>
                  </a:lnTo>
                  <a:cubicBezTo>
                    <a:pt x="861" y="5834"/>
                    <a:pt x="860" y="5834"/>
                    <a:pt x="858" y="5836"/>
                  </a:cubicBezTo>
                  <a:lnTo>
                    <a:pt x="850" y="5839"/>
                  </a:lnTo>
                  <a:cubicBezTo>
                    <a:pt x="847" y="5841"/>
                    <a:pt x="844" y="5842"/>
                    <a:pt x="841" y="5842"/>
                  </a:cubicBezTo>
                  <a:lnTo>
                    <a:pt x="825" y="5846"/>
                  </a:lnTo>
                  <a:cubicBezTo>
                    <a:pt x="819" y="5846"/>
                    <a:pt x="811" y="5847"/>
                    <a:pt x="804" y="5847"/>
                  </a:cubicBezTo>
                  <a:lnTo>
                    <a:pt x="792" y="5846"/>
                  </a:lnTo>
                  <a:lnTo>
                    <a:pt x="796" y="5846"/>
                  </a:lnTo>
                  <a:lnTo>
                    <a:pt x="785" y="5844"/>
                  </a:lnTo>
                  <a:lnTo>
                    <a:pt x="776" y="5841"/>
                  </a:lnTo>
                  <a:cubicBezTo>
                    <a:pt x="763" y="5834"/>
                    <a:pt x="747" y="5827"/>
                    <a:pt x="736" y="5819"/>
                  </a:cubicBezTo>
                  <a:cubicBezTo>
                    <a:pt x="725" y="5812"/>
                    <a:pt x="716" y="5804"/>
                    <a:pt x="705" y="5796"/>
                  </a:cubicBezTo>
                  <a:cubicBezTo>
                    <a:pt x="687" y="5782"/>
                    <a:pt x="671" y="5768"/>
                    <a:pt x="654" y="5751"/>
                  </a:cubicBezTo>
                  <a:cubicBezTo>
                    <a:pt x="641" y="5736"/>
                    <a:pt x="627" y="5720"/>
                    <a:pt x="614" y="5705"/>
                  </a:cubicBezTo>
                  <a:cubicBezTo>
                    <a:pt x="589" y="5668"/>
                    <a:pt x="567" y="5632"/>
                    <a:pt x="545" y="5594"/>
                  </a:cubicBezTo>
                  <a:cubicBezTo>
                    <a:pt x="521" y="5551"/>
                    <a:pt x="499" y="5507"/>
                    <a:pt x="480" y="5461"/>
                  </a:cubicBezTo>
                  <a:cubicBezTo>
                    <a:pt x="448" y="5382"/>
                    <a:pt x="421" y="5299"/>
                    <a:pt x="399" y="5217"/>
                  </a:cubicBezTo>
                  <a:cubicBezTo>
                    <a:pt x="372" y="5113"/>
                    <a:pt x="353" y="5008"/>
                    <a:pt x="339" y="4902"/>
                  </a:cubicBezTo>
                  <a:cubicBezTo>
                    <a:pt x="339" y="4902"/>
                    <a:pt x="339" y="4904"/>
                    <a:pt x="339" y="4904"/>
                  </a:cubicBezTo>
                  <a:cubicBezTo>
                    <a:pt x="326" y="4804"/>
                    <a:pt x="320" y="4701"/>
                    <a:pt x="320" y="4600"/>
                  </a:cubicBezTo>
                  <a:cubicBezTo>
                    <a:pt x="320" y="4505"/>
                    <a:pt x="326" y="4410"/>
                    <a:pt x="339" y="4315"/>
                  </a:cubicBezTo>
                  <a:cubicBezTo>
                    <a:pt x="353" y="4225"/>
                    <a:pt x="371" y="4136"/>
                    <a:pt x="396" y="4047"/>
                  </a:cubicBezTo>
                  <a:cubicBezTo>
                    <a:pt x="426" y="3946"/>
                    <a:pt x="462" y="3845"/>
                    <a:pt x="505" y="3748"/>
                  </a:cubicBezTo>
                  <a:cubicBezTo>
                    <a:pt x="548" y="3653"/>
                    <a:pt x="589" y="3558"/>
                    <a:pt x="635" y="3466"/>
                  </a:cubicBezTo>
                  <a:cubicBezTo>
                    <a:pt x="695" y="3349"/>
                    <a:pt x="755" y="3234"/>
                    <a:pt x="820" y="3120"/>
                  </a:cubicBezTo>
                  <a:cubicBezTo>
                    <a:pt x="861" y="3047"/>
                    <a:pt x="826" y="2950"/>
                    <a:pt x="754" y="2914"/>
                  </a:cubicBezTo>
                  <a:cubicBezTo>
                    <a:pt x="732" y="2903"/>
                    <a:pt x="709" y="2898"/>
                    <a:pt x="686" y="2898"/>
                  </a:cubicBezTo>
                  <a:cubicBezTo>
                    <a:pt x="630" y="2898"/>
                    <a:pt x="576" y="2928"/>
                    <a:pt x="548" y="2980"/>
                  </a:cubicBezTo>
                  <a:cubicBezTo>
                    <a:pt x="478" y="3105"/>
                    <a:pt x="412" y="3230"/>
                    <a:pt x="347" y="3359"/>
                  </a:cubicBezTo>
                  <a:cubicBezTo>
                    <a:pt x="307" y="3435"/>
                    <a:pt x="272" y="3517"/>
                    <a:pt x="236" y="3596"/>
                  </a:cubicBezTo>
                  <a:cubicBezTo>
                    <a:pt x="149" y="3780"/>
                    <a:pt x="87" y="3973"/>
                    <a:pt x="49" y="4172"/>
                  </a:cubicBezTo>
                  <a:cubicBezTo>
                    <a:pt x="6" y="4414"/>
                    <a:pt x="0" y="4665"/>
                    <a:pt x="30" y="4910"/>
                  </a:cubicBezTo>
                  <a:cubicBezTo>
                    <a:pt x="60" y="5144"/>
                    <a:pt x="109" y="5375"/>
                    <a:pt x="198" y="5595"/>
                  </a:cubicBezTo>
                  <a:cubicBezTo>
                    <a:pt x="239" y="5698"/>
                    <a:pt x="293" y="5795"/>
                    <a:pt x="356" y="5885"/>
                  </a:cubicBezTo>
                  <a:cubicBezTo>
                    <a:pt x="410" y="5964"/>
                    <a:pt x="481" y="6032"/>
                    <a:pt x="562" y="6085"/>
                  </a:cubicBezTo>
                  <a:cubicBezTo>
                    <a:pt x="608" y="6115"/>
                    <a:pt x="657" y="6138"/>
                    <a:pt x="709" y="6153"/>
                  </a:cubicBezTo>
                  <a:cubicBezTo>
                    <a:pt x="744" y="6161"/>
                    <a:pt x="779" y="6165"/>
                    <a:pt x="812" y="6165"/>
                  </a:cubicBezTo>
                  <a:cubicBezTo>
                    <a:pt x="825" y="6165"/>
                    <a:pt x="836" y="6164"/>
                    <a:pt x="849" y="6164"/>
                  </a:cubicBezTo>
                  <a:cubicBezTo>
                    <a:pt x="937" y="6157"/>
                    <a:pt x="1023" y="6121"/>
                    <a:pt x="1088" y="6058"/>
                  </a:cubicBezTo>
                  <a:cubicBezTo>
                    <a:pt x="1159" y="5986"/>
                    <a:pt x="1211" y="5898"/>
                    <a:pt x="1238" y="5801"/>
                  </a:cubicBezTo>
                  <a:cubicBezTo>
                    <a:pt x="1263" y="5711"/>
                    <a:pt x="1282" y="5619"/>
                    <a:pt x="1297" y="5526"/>
                  </a:cubicBezTo>
                  <a:cubicBezTo>
                    <a:pt x="1309" y="5439"/>
                    <a:pt x="1323" y="5352"/>
                    <a:pt x="1335" y="5263"/>
                  </a:cubicBezTo>
                  <a:lnTo>
                    <a:pt x="1335" y="5263"/>
                  </a:lnTo>
                  <a:cubicBezTo>
                    <a:pt x="1351" y="5156"/>
                    <a:pt x="1365" y="5050"/>
                    <a:pt x="1379" y="4943"/>
                  </a:cubicBezTo>
                  <a:cubicBezTo>
                    <a:pt x="1381" y="4937"/>
                    <a:pt x="1382" y="4931"/>
                    <a:pt x="1382" y="4924"/>
                  </a:cubicBezTo>
                  <a:cubicBezTo>
                    <a:pt x="1422" y="4600"/>
                    <a:pt x="1461" y="4275"/>
                    <a:pt x="1496" y="3951"/>
                  </a:cubicBezTo>
                  <a:cubicBezTo>
                    <a:pt x="1515" y="3780"/>
                    <a:pt x="1532" y="3609"/>
                    <a:pt x="1553" y="3439"/>
                  </a:cubicBezTo>
                  <a:cubicBezTo>
                    <a:pt x="1575" y="3249"/>
                    <a:pt x="1599" y="3059"/>
                    <a:pt x="1621" y="2871"/>
                  </a:cubicBezTo>
                  <a:cubicBezTo>
                    <a:pt x="1643" y="2719"/>
                    <a:pt x="1669" y="2569"/>
                    <a:pt x="1691" y="2418"/>
                  </a:cubicBezTo>
                  <a:cubicBezTo>
                    <a:pt x="1700" y="2366"/>
                    <a:pt x="1705" y="2312"/>
                    <a:pt x="1716" y="2260"/>
                  </a:cubicBezTo>
                  <a:cubicBezTo>
                    <a:pt x="1729" y="2205"/>
                    <a:pt x="1740" y="2148"/>
                    <a:pt x="1751" y="2092"/>
                  </a:cubicBezTo>
                  <a:cubicBezTo>
                    <a:pt x="1773" y="1996"/>
                    <a:pt x="1792" y="1899"/>
                    <a:pt x="1813" y="1804"/>
                  </a:cubicBezTo>
                  <a:cubicBezTo>
                    <a:pt x="1821" y="1765"/>
                    <a:pt x="1827" y="1725"/>
                    <a:pt x="1838" y="1685"/>
                  </a:cubicBezTo>
                  <a:cubicBezTo>
                    <a:pt x="1874" y="1545"/>
                    <a:pt x="1911" y="1404"/>
                    <a:pt x="1947" y="1266"/>
                  </a:cubicBezTo>
                  <a:cubicBezTo>
                    <a:pt x="1976" y="1173"/>
                    <a:pt x="2006" y="1078"/>
                    <a:pt x="2034" y="984"/>
                  </a:cubicBezTo>
                  <a:cubicBezTo>
                    <a:pt x="2056" y="916"/>
                    <a:pt x="2084" y="848"/>
                    <a:pt x="2109" y="781"/>
                  </a:cubicBezTo>
                  <a:lnTo>
                    <a:pt x="2109" y="781"/>
                  </a:lnTo>
                  <a:cubicBezTo>
                    <a:pt x="2108" y="784"/>
                    <a:pt x="2106" y="786"/>
                    <a:pt x="2104" y="789"/>
                  </a:cubicBezTo>
                  <a:cubicBezTo>
                    <a:pt x="2112" y="774"/>
                    <a:pt x="2120" y="756"/>
                    <a:pt x="2128" y="740"/>
                  </a:cubicBezTo>
                  <a:cubicBezTo>
                    <a:pt x="2169" y="660"/>
                    <a:pt x="2136" y="561"/>
                    <a:pt x="2055" y="520"/>
                  </a:cubicBezTo>
                  <a:cubicBezTo>
                    <a:pt x="2031" y="508"/>
                    <a:pt x="2006" y="502"/>
                    <a:pt x="1981" y="502"/>
                  </a:cubicBezTo>
                  <a:cubicBezTo>
                    <a:pt x="1922" y="502"/>
                    <a:pt x="1864" y="535"/>
                    <a:pt x="1835" y="592"/>
                  </a:cubicBezTo>
                  <a:cubicBezTo>
                    <a:pt x="1824" y="612"/>
                    <a:pt x="1814" y="631"/>
                    <a:pt x="1802" y="652"/>
                  </a:cubicBezTo>
                  <a:cubicBezTo>
                    <a:pt x="1776" y="694"/>
                    <a:pt x="1746" y="737"/>
                    <a:pt x="1716" y="777"/>
                  </a:cubicBezTo>
                  <a:cubicBezTo>
                    <a:pt x="1640" y="869"/>
                    <a:pt x="1559" y="957"/>
                    <a:pt x="1474" y="1041"/>
                  </a:cubicBezTo>
                  <a:cubicBezTo>
                    <a:pt x="1423" y="1090"/>
                    <a:pt x="1371" y="1135"/>
                    <a:pt x="1316" y="1177"/>
                  </a:cubicBezTo>
                  <a:cubicBezTo>
                    <a:pt x="1289" y="1196"/>
                    <a:pt x="1262" y="1214"/>
                    <a:pt x="1233" y="1231"/>
                  </a:cubicBezTo>
                  <a:cubicBezTo>
                    <a:pt x="1205" y="1247"/>
                    <a:pt x="1175" y="1261"/>
                    <a:pt x="1145" y="1274"/>
                  </a:cubicBezTo>
                  <a:cubicBezTo>
                    <a:pt x="1132" y="1279"/>
                    <a:pt x="1118" y="1283"/>
                    <a:pt x="1105" y="1288"/>
                  </a:cubicBezTo>
                  <a:cubicBezTo>
                    <a:pt x="1088" y="1293"/>
                    <a:pt x="1067" y="1298"/>
                    <a:pt x="1051" y="1299"/>
                  </a:cubicBezTo>
                  <a:cubicBezTo>
                    <a:pt x="1035" y="1301"/>
                    <a:pt x="1020" y="1302"/>
                    <a:pt x="1004" y="1302"/>
                  </a:cubicBezTo>
                  <a:cubicBezTo>
                    <a:pt x="1000" y="1302"/>
                    <a:pt x="996" y="1302"/>
                    <a:pt x="992" y="1302"/>
                  </a:cubicBezTo>
                  <a:cubicBezTo>
                    <a:pt x="988" y="1302"/>
                    <a:pt x="985" y="1302"/>
                    <a:pt x="982" y="1301"/>
                  </a:cubicBezTo>
                  <a:cubicBezTo>
                    <a:pt x="974" y="1299"/>
                    <a:pt x="969" y="1298"/>
                    <a:pt x="961" y="1296"/>
                  </a:cubicBezTo>
                  <a:cubicBezTo>
                    <a:pt x="955" y="1293"/>
                    <a:pt x="948" y="1291"/>
                    <a:pt x="942" y="1288"/>
                  </a:cubicBezTo>
                  <a:cubicBezTo>
                    <a:pt x="936" y="1286"/>
                    <a:pt x="929" y="1283"/>
                    <a:pt x="925" y="1280"/>
                  </a:cubicBezTo>
                  <a:lnTo>
                    <a:pt x="912" y="1271"/>
                  </a:lnTo>
                  <a:lnTo>
                    <a:pt x="910" y="1269"/>
                  </a:lnTo>
                  <a:cubicBezTo>
                    <a:pt x="906" y="1266"/>
                    <a:pt x="904" y="1263"/>
                    <a:pt x="899" y="1258"/>
                  </a:cubicBezTo>
                  <a:cubicBezTo>
                    <a:pt x="896" y="1252"/>
                    <a:pt x="891" y="1247"/>
                    <a:pt x="888" y="1241"/>
                  </a:cubicBezTo>
                  <a:lnTo>
                    <a:pt x="883" y="1230"/>
                  </a:lnTo>
                  <a:cubicBezTo>
                    <a:pt x="880" y="1222"/>
                    <a:pt x="877" y="1215"/>
                    <a:pt x="876" y="1207"/>
                  </a:cubicBezTo>
                  <a:cubicBezTo>
                    <a:pt x="868" y="1174"/>
                    <a:pt x="861" y="1142"/>
                    <a:pt x="857" y="1108"/>
                  </a:cubicBezTo>
                  <a:cubicBezTo>
                    <a:pt x="853" y="1073"/>
                    <a:pt x="850" y="1038"/>
                    <a:pt x="850" y="1003"/>
                  </a:cubicBezTo>
                  <a:cubicBezTo>
                    <a:pt x="852" y="965"/>
                    <a:pt x="853" y="927"/>
                    <a:pt x="858" y="888"/>
                  </a:cubicBezTo>
                  <a:cubicBezTo>
                    <a:pt x="871" y="804"/>
                    <a:pt x="888" y="721"/>
                    <a:pt x="909" y="639"/>
                  </a:cubicBezTo>
                  <a:cubicBezTo>
                    <a:pt x="925" y="584"/>
                    <a:pt x="944" y="530"/>
                    <a:pt x="966" y="478"/>
                  </a:cubicBezTo>
                  <a:cubicBezTo>
                    <a:pt x="974" y="460"/>
                    <a:pt x="982" y="441"/>
                    <a:pt x="993" y="425"/>
                  </a:cubicBezTo>
                  <a:cubicBezTo>
                    <a:pt x="1004" y="410"/>
                    <a:pt x="1012" y="394"/>
                    <a:pt x="1023" y="379"/>
                  </a:cubicBezTo>
                  <a:cubicBezTo>
                    <a:pt x="1032" y="368"/>
                    <a:pt x="1042" y="359"/>
                    <a:pt x="1051" y="348"/>
                  </a:cubicBezTo>
                  <a:lnTo>
                    <a:pt x="1061" y="357"/>
                  </a:lnTo>
                  <a:cubicBezTo>
                    <a:pt x="1090" y="404"/>
                    <a:pt x="1143" y="428"/>
                    <a:pt x="1196" y="428"/>
                  </a:cubicBezTo>
                  <a:cubicBezTo>
                    <a:pt x="1228" y="428"/>
                    <a:pt x="1260" y="419"/>
                    <a:pt x="1287" y="402"/>
                  </a:cubicBezTo>
                  <a:cubicBezTo>
                    <a:pt x="1362" y="353"/>
                    <a:pt x="1388" y="245"/>
                    <a:pt x="1335" y="172"/>
                  </a:cubicBezTo>
                  <a:cubicBezTo>
                    <a:pt x="1293" y="117"/>
                    <a:pt x="1243" y="69"/>
                    <a:pt x="1183" y="34"/>
                  </a:cubicBezTo>
                  <a:cubicBezTo>
                    <a:pt x="1142" y="12"/>
                    <a:pt x="1097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7" name="Google Shape;14127;p25"/>
            <p:cNvSpPr/>
            <p:nvPr/>
          </p:nvSpPr>
          <p:spPr>
            <a:xfrm>
              <a:off x="8921985" y="-1321646"/>
              <a:ext cx="40573" cy="79060"/>
            </a:xfrm>
            <a:custGeom>
              <a:avLst/>
              <a:gdLst/>
              <a:ahLst/>
              <a:cxnLst/>
              <a:rect l="l" t="t" r="r" b="b"/>
              <a:pathLst>
                <a:path w="1206" h="2350" extrusionOk="0">
                  <a:moveTo>
                    <a:pt x="719" y="418"/>
                  </a:moveTo>
                  <a:cubicBezTo>
                    <a:pt x="719" y="419"/>
                    <a:pt x="720" y="421"/>
                    <a:pt x="721" y="422"/>
                  </a:cubicBezTo>
                  <a:lnTo>
                    <a:pt x="721" y="422"/>
                  </a:lnTo>
                  <a:cubicBezTo>
                    <a:pt x="719" y="421"/>
                    <a:pt x="719" y="419"/>
                    <a:pt x="719" y="418"/>
                  </a:cubicBezTo>
                  <a:close/>
                  <a:moveTo>
                    <a:pt x="799" y="339"/>
                  </a:moveTo>
                  <a:lnTo>
                    <a:pt x="805" y="342"/>
                  </a:lnTo>
                  <a:lnTo>
                    <a:pt x="808" y="343"/>
                  </a:lnTo>
                  <a:lnTo>
                    <a:pt x="807" y="342"/>
                  </a:lnTo>
                  <a:lnTo>
                    <a:pt x="814" y="348"/>
                  </a:lnTo>
                  <a:lnTo>
                    <a:pt x="824" y="361"/>
                  </a:lnTo>
                  <a:cubicBezTo>
                    <a:pt x="827" y="366"/>
                    <a:pt x="830" y="369"/>
                    <a:pt x="833" y="375"/>
                  </a:cubicBezTo>
                  <a:cubicBezTo>
                    <a:pt x="838" y="383"/>
                    <a:pt x="841" y="389"/>
                    <a:pt x="845" y="397"/>
                  </a:cubicBezTo>
                  <a:cubicBezTo>
                    <a:pt x="849" y="411"/>
                    <a:pt x="854" y="424"/>
                    <a:pt x="857" y="437"/>
                  </a:cubicBezTo>
                  <a:cubicBezTo>
                    <a:pt x="859" y="443"/>
                    <a:pt x="860" y="449"/>
                    <a:pt x="860" y="454"/>
                  </a:cubicBezTo>
                  <a:lnTo>
                    <a:pt x="833" y="454"/>
                  </a:lnTo>
                  <a:cubicBezTo>
                    <a:pt x="810" y="453"/>
                    <a:pt x="786" y="453"/>
                    <a:pt x="762" y="448"/>
                  </a:cubicBezTo>
                  <a:lnTo>
                    <a:pt x="754" y="446"/>
                  </a:lnTo>
                  <a:lnTo>
                    <a:pt x="740" y="442"/>
                  </a:lnTo>
                  <a:lnTo>
                    <a:pt x="732" y="437"/>
                  </a:lnTo>
                  <a:lnTo>
                    <a:pt x="731" y="437"/>
                  </a:lnTo>
                  <a:lnTo>
                    <a:pt x="727" y="434"/>
                  </a:lnTo>
                  <a:lnTo>
                    <a:pt x="724" y="432"/>
                  </a:lnTo>
                  <a:lnTo>
                    <a:pt x="724" y="430"/>
                  </a:lnTo>
                  <a:cubicBezTo>
                    <a:pt x="724" y="429"/>
                    <a:pt x="723" y="426"/>
                    <a:pt x="721" y="424"/>
                  </a:cubicBezTo>
                  <a:cubicBezTo>
                    <a:pt x="721" y="424"/>
                    <a:pt x="721" y="423"/>
                    <a:pt x="721" y="422"/>
                  </a:cubicBezTo>
                  <a:lnTo>
                    <a:pt x="721" y="422"/>
                  </a:lnTo>
                  <a:cubicBezTo>
                    <a:pt x="721" y="422"/>
                    <a:pt x="721" y="422"/>
                    <a:pt x="721" y="423"/>
                  </a:cubicBezTo>
                  <a:lnTo>
                    <a:pt x="719" y="418"/>
                  </a:lnTo>
                  <a:lnTo>
                    <a:pt x="719" y="418"/>
                  </a:lnTo>
                  <a:cubicBezTo>
                    <a:pt x="719" y="418"/>
                    <a:pt x="719" y="418"/>
                    <a:pt x="719" y="418"/>
                  </a:cubicBezTo>
                  <a:lnTo>
                    <a:pt x="719" y="418"/>
                  </a:lnTo>
                  <a:cubicBezTo>
                    <a:pt x="719" y="418"/>
                    <a:pt x="719" y="418"/>
                    <a:pt x="719" y="418"/>
                  </a:cubicBezTo>
                  <a:lnTo>
                    <a:pt x="719" y="416"/>
                  </a:lnTo>
                  <a:cubicBezTo>
                    <a:pt x="719" y="416"/>
                    <a:pt x="719" y="416"/>
                    <a:pt x="719" y="415"/>
                  </a:cubicBezTo>
                  <a:lnTo>
                    <a:pt x="719" y="410"/>
                  </a:lnTo>
                  <a:lnTo>
                    <a:pt x="719" y="407"/>
                  </a:lnTo>
                  <a:cubicBezTo>
                    <a:pt x="719" y="407"/>
                    <a:pt x="719" y="405"/>
                    <a:pt x="719" y="405"/>
                  </a:cubicBezTo>
                  <a:cubicBezTo>
                    <a:pt x="721" y="402"/>
                    <a:pt x="723" y="399"/>
                    <a:pt x="724" y="396"/>
                  </a:cubicBezTo>
                  <a:cubicBezTo>
                    <a:pt x="727" y="391"/>
                    <a:pt x="727" y="388"/>
                    <a:pt x="732" y="383"/>
                  </a:cubicBezTo>
                  <a:cubicBezTo>
                    <a:pt x="737" y="378"/>
                    <a:pt x="742" y="372"/>
                    <a:pt x="746" y="367"/>
                  </a:cubicBezTo>
                  <a:cubicBezTo>
                    <a:pt x="753" y="361"/>
                    <a:pt x="761" y="354"/>
                    <a:pt x="767" y="350"/>
                  </a:cubicBezTo>
                  <a:lnTo>
                    <a:pt x="775" y="343"/>
                  </a:lnTo>
                  <a:lnTo>
                    <a:pt x="783" y="340"/>
                  </a:lnTo>
                  <a:lnTo>
                    <a:pt x="784" y="340"/>
                  </a:lnTo>
                  <a:lnTo>
                    <a:pt x="791" y="339"/>
                  </a:lnTo>
                  <a:close/>
                  <a:moveTo>
                    <a:pt x="803" y="1"/>
                  </a:moveTo>
                  <a:cubicBezTo>
                    <a:pt x="797" y="1"/>
                    <a:pt x="791" y="1"/>
                    <a:pt x="784" y="1"/>
                  </a:cubicBezTo>
                  <a:cubicBezTo>
                    <a:pt x="686" y="8"/>
                    <a:pt x="593" y="47"/>
                    <a:pt x="522" y="117"/>
                  </a:cubicBezTo>
                  <a:cubicBezTo>
                    <a:pt x="454" y="177"/>
                    <a:pt x="406" y="258"/>
                    <a:pt x="385" y="347"/>
                  </a:cubicBezTo>
                  <a:cubicBezTo>
                    <a:pt x="343" y="532"/>
                    <a:pt x="482" y="731"/>
                    <a:pt x="666" y="769"/>
                  </a:cubicBezTo>
                  <a:cubicBezTo>
                    <a:pt x="710" y="779"/>
                    <a:pt x="756" y="784"/>
                    <a:pt x="801" y="784"/>
                  </a:cubicBezTo>
                  <a:cubicBezTo>
                    <a:pt x="808" y="784"/>
                    <a:pt x="814" y="784"/>
                    <a:pt x="821" y="783"/>
                  </a:cubicBezTo>
                  <a:lnTo>
                    <a:pt x="821" y="783"/>
                  </a:lnTo>
                  <a:cubicBezTo>
                    <a:pt x="811" y="812"/>
                    <a:pt x="800" y="842"/>
                    <a:pt x="788" y="872"/>
                  </a:cubicBezTo>
                  <a:cubicBezTo>
                    <a:pt x="754" y="948"/>
                    <a:pt x="715" y="1023"/>
                    <a:pt x="672" y="1094"/>
                  </a:cubicBezTo>
                  <a:cubicBezTo>
                    <a:pt x="588" y="1228"/>
                    <a:pt x="498" y="1358"/>
                    <a:pt x="401" y="1482"/>
                  </a:cubicBezTo>
                  <a:cubicBezTo>
                    <a:pt x="359" y="1535"/>
                    <a:pt x="316" y="1588"/>
                    <a:pt x="271" y="1640"/>
                  </a:cubicBezTo>
                  <a:cubicBezTo>
                    <a:pt x="216" y="1706"/>
                    <a:pt x="154" y="1768"/>
                    <a:pt x="99" y="1835"/>
                  </a:cubicBezTo>
                  <a:cubicBezTo>
                    <a:pt x="48" y="1895"/>
                    <a:pt x="1" y="1968"/>
                    <a:pt x="7" y="2050"/>
                  </a:cubicBezTo>
                  <a:cubicBezTo>
                    <a:pt x="7" y="2088"/>
                    <a:pt x="17" y="2124"/>
                    <a:pt x="36" y="2158"/>
                  </a:cubicBezTo>
                  <a:cubicBezTo>
                    <a:pt x="55" y="2189"/>
                    <a:pt x="80" y="2218"/>
                    <a:pt x="110" y="2240"/>
                  </a:cubicBezTo>
                  <a:cubicBezTo>
                    <a:pt x="178" y="2286"/>
                    <a:pt x="265" y="2308"/>
                    <a:pt x="344" y="2324"/>
                  </a:cubicBezTo>
                  <a:cubicBezTo>
                    <a:pt x="387" y="2332"/>
                    <a:pt x="431" y="2340"/>
                    <a:pt x="476" y="2346"/>
                  </a:cubicBezTo>
                  <a:lnTo>
                    <a:pt x="477" y="2346"/>
                  </a:lnTo>
                  <a:cubicBezTo>
                    <a:pt x="485" y="2347"/>
                    <a:pt x="495" y="2347"/>
                    <a:pt x="504" y="2349"/>
                  </a:cubicBezTo>
                  <a:cubicBezTo>
                    <a:pt x="505" y="2349"/>
                    <a:pt x="506" y="2349"/>
                    <a:pt x="508" y="2349"/>
                  </a:cubicBezTo>
                  <a:cubicBezTo>
                    <a:pt x="585" y="2349"/>
                    <a:pt x="655" y="2294"/>
                    <a:pt x="670" y="2218"/>
                  </a:cubicBezTo>
                  <a:cubicBezTo>
                    <a:pt x="689" y="2132"/>
                    <a:pt x="632" y="2037"/>
                    <a:pt x="542" y="2021"/>
                  </a:cubicBezTo>
                  <a:cubicBezTo>
                    <a:pt x="496" y="2013"/>
                    <a:pt x="452" y="2006"/>
                    <a:pt x="406" y="1996"/>
                  </a:cubicBezTo>
                  <a:cubicBezTo>
                    <a:pt x="431" y="1968"/>
                    <a:pt x="457" y="1939"/>
                    <a:pt x="480" y="1909"/>
                  </a:cubicBezTo>
                  <a:cubicBezTo>
                    <a:pt x="594" y="1767"/>
                    <a:pt x="705" y="1622"/>
                    <a:pt x="810" y="1474"/>
                  </a:cubicBezTo>
                  <a:cubicBezTo>
                    <a:pt x="911" y="1328"/>
                    <a:pt x="1009" y="1178"/>
                    <a:pt x="1080" y="1015"/>
                  </a:cubicBezTo>
                  <a:cubicBezTo>
                    <a:pt x="1129" y="905"/>
                    <a:pt x="1164" y="790"/>
                    <a:pt x="1186" y="671"/>
                  </a:cubicBezTo>
                  <a:cubicBezTo>
                    <a:pt x="1202" y="571"/>
                    <a:pt x="1205" y="459"/>
                    <a:pt x="1180" y="361"/>
                  </a:cubicBezTo>
                  <a:cubicBezTo>
                    <a:pt x="1155" y="264"/>
                    <a:pt x="1114" y="161"/>
                    <a:pt x="1034" y="95"/>
                  </a:cubicBezTo>
                  <a:cubicBezTo>
                    <a:pt x="969" y="42"/>
                    <a:pt x="889" y="1"/>
                    <a:pt x="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8" name="Google Shape;14128;p25"/>
            <p:cNvSpPr/>
            <p:nvPr/>
          </p:nvSpPr>
          <p:spPr>
            <a:xfrm>
              <a:off x="8997583" y="-1265797"/>
              <a:ext cx="40169" cy="13491"/>
            </a:xfrm>
            <a:custGeom>
              <a:avLst/>
              <a:gdLst/>
              <a:ahLst/>
              <a:cxnLst/>
              <a:rect l="l" t="t" r="r" b="b"/>
              <a:pathLst>
                <a:path w="1194" h="401" extrusionOk="0">
                  <a:moveTo>
                    <a:pt x="1026" y="0"/>
                  </a:moveTo>
                  <a:cubicBezTo>
                    <a:pt x="1022" y="0"/>
                    <a:pt x="1019" y="0"/>
                    <a:pt x="1015" y="0"/>
                  </a:cubicBezTo>
                  <a:cubicBezTo>
                    <a:pt x="864" y="7"/>
                    <a:pt x="714" y="12"/>
                    <a:pt x="565" y="16"/>
                  </a:cubicBezTo>
                  <a:cubicBezTo>
                    <a:pt x="499" y="18"/>
                    <a:pt x="434" y="18"/>
                    <a:pt x="369" y="23"/>
                  </a:cubicBezTo>
                  <a:cubicBezTo>
                    <a:pt x="317" y="26"/>
                    <a:pt x="264" y="29"/>
                    <a:pt x="211" y="38"/>
                  </a:cubicBezTo>
                  <a:cubicBezTo>
                    <a:pt x="154" y="48"/>
                    <a:pt x="93" y="67"/>
                    <a:pt x="54" y="114"/>
                  </a:cubicBezTo>
                  <a:cubicBezTo>
                    <a:pt x="11" y="165"/>
                    <a:pt x="0" y="236"/>
                    <a:pt x="29" y="296"/>
                  </a:cubicBezTo>
                  <a:cubicBezTo>
                    <a:pt x="36" y="314"/>
                    <a:pt x="48" y="331"/>
                    <a:pt x="62" y="346"/>
                  </a:cubicBezTo>
                  <a:cubicBezTo>
                    <a:pt x="92" y="380"/>
                    <a:pt x="138" y="401"/>
                    <a:pt x="185" y="401"/>
                  </a:cubicBezTo>
                  <a:cubicBezTo>
                    <a:pt x="217" y="401"/>
                    <a:pt x="247" y="393"/>
                    <a:pt x="272" y="376"/>
                  </a:cubicBezTo>
                  <a:cubicBezTo>
                    <a:pt x="280" y="371"/>
                    <a:pt x="288" y="365"/>
                    <a:pt x="296" y="357"/>
                  </a:cubicBezTo>
                  <a:lnTo>
                    <a:pt x="320" y="353"/>
                  </a:lnTo>
                  <a:cubicBezTo>
                    <a:pt x="427" y="342"/>
                    <a:pt x="537" y="342"/>
                    <a:pt x="646" y="339"/>
                  </a:cubicBezTo>
                  <a:cubicBezTo>
                    <a:pt x="776" y="336"/>
                    <a:pt x="906" y="334"/>
                    <a:pt x="1035" y="328"/>
                  </a:cubicBezTo>
                  <a:cubicBezTo>
                    <a:pt x="1126" y="322"/>
                    <a:pt x="1194" y="244"/>
                    <a:pt x="1189" y="154"/>
                  </a:cubicBezTo>
                  <a:cubicBezTo>
                    <a:pt x="1183" y="68"/>
                    <a:pt x="1111" y="0"/>
                    <a:pt x="1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29" name="Google Shape;14129;p25"/>
            <p:cNvSpPr/>
            <p:nvPr/>
          </p:nvSpPr>
          <p:spPr>
            <a:xfrm>
              <a:off x="9011242" y="-1299575"/>
              <a:ext cx="17797" cy="68059"/>
            </a:xfrm>
            <a:custGeom>
              <a:avLst/>
              <a:gdLst/>
              <a:ahLst/>
              <a:cxnLst/>
              <a:rect l="l" t="t" r="r" b="b"/>
              <a:pathLst>
                <a:path w="529" h="2023" extrusionOk="0">
                  <a:moveTo>
                    <a:pt x="357" y="1"/>
                  </a:moveTo>
                  <a:cubicBezTo>
                    <a:pt x="278" y="1"/>
                    <a:pt x="208" y="56"/>
                    <a:pt x="191" y="135"/>
                  </a:cubicBezTo>
                  <a:cubicBezTo>
                    <a:pt x="191" y="140"/>
                    <a:pt x="189" y="145"/>
                    <a:pt x="189" y="151"/>
                  </a:cubicBezTo>
                  <a:cubicBezTo>
                    <a:pt x="180" y="213"/>
                    <a:pt x="166" y="275"/>
                    <a:pt x="153" y="336"/>
                  </a:cubicBezTo>
                  <a:cubicBezTo>
                    <a:pt x="140" y="409"/>
                    <a:pt x="129" y="484"/>
                    <a:pt x="116" y="556"/>
                  </a:cubicBezTo>
                  <a:cubicBezTo>
                    <a:pt x="91" y="701"/>
                    <a:pt x="75" y="845"/>
                    <a:pt x="56" y="987"/>
                  </a:cubicBezTo>
                  <a:cubicBezTo>
                    <a:pt x="18" y="1281"/>
                    <a:pt x="1" y="1578"/>
                    <a:pt x="2" y="1874"/>
                  </a:cubicBezTo>
                  <a:cubicBezTo>
                    <a:pt x="2" y="1958"/>
                    <a:pt x="81" y="2022"/>
                    <a:pt x="163" y="2022"/>
                  </a:cubicBezTo>
                  <a:cubicBezTo>
                    <a:pt x="164" y="2022"/>
                    <a:pt x="165" y="2022"/>
                    <a:pt x="166" y="2022"/>
                  </a:cubicBezTo>
                  <a:lnTo>
                    <a:pt x="173" y="2022"/>
                  </a:lnTo>
                  <a:cubicBezTo>
                    <a:pt x="262" y="2016"/>
                    <a:pt x="329" y="1940"/>
                    <a:pt x="324" y="1853"/>
                  </a:cubicBezTo>
                  <a:cubicBezTo>
                    <a:pt x="322" y="1820"/>
                    <a:pt x="322" y="1786"/>
                    <a:pt x="322" y="1753"/>
                  </a:cubicBezTo>
                  <a:cubicBezTo>
                    <a:pt x="325" y="1672"/>
                    <a:pt x="327" y="1590"/>
                    <a:pt x="330" y="1509"/>
                  </a:cubicBezTo>
                  <a:cubicBezTo>
                    <a:pt x="333" y="1433"/>
                    <a:pt x="341" y="1359"/>
                    <a:pt x="348" y="1283"/>
                  </a:cubicBezTo>
                  <a:cubicBezTo>
                    <a:pt x="359" y="1141"/>
                    <a:pt x="379" y="997"/>
                    <a:pt x="398" y="854"/>
                  </a:cubicBezTo>
                  <a:cubicBezTo>
                    <a:pt x="417" y="740"/>
                    <a:pt x="435" y="625"/>
                    <a:pt x="454" y="511"/>
                  </a:cubicBezTo>
                  <a:cubicBezTo>
                    <a:pt x="471" y="416"/>
                    <a:pt x="488" y="319"/>
                    <a:pt x="514" y="224"/>
                  </a:cubicBezTo>
                  <a:lnTo>
                    <a:pt x="514" y="222"/>
                  </a:lnTo>
                  <a:cubicBezTo>
                    <a:pt x="514" y="222"/>
                    <a:pt x="512" y="221"/>
                    <a:pt x="514" y="219"/>
                  </a:cubicBezTo>
                  <a:cubicBezTo>
                    <a:pt x="514" y="218"/>
                    <a:pt x="514" y="218"/>
                    <a:pt x="514" y="216"/>
                  </a:cubicBezTo>
                  <a:cubicBezTo>
                    <a:pt x="528" y="169"/>
                    <a:pt x="520" y="118"/>
                    <a:pt x="495" y="75"/>
                  </a:cubicBezTo>
                  <a:cubicBezTo>
                    <a:pt x="469" y="39"/>
                    <a:pt x="431" y="14"/>
                    <a:pt x="389" y="4"/>
                  </a:cubicBezTo>
                  <a:cubicBezTo>
                    <a:pt x="378" y="2"/>
                    <a:pt x="367" y="1"/>
                    <a:pt x="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0" name="Google Shape;14130;p25"/>
            <p:cNvSpPr/>
            <p:nvPr/>
          </p:nvSpPr>
          <p:spPr>
            <a:xfrm>
              <a:off x="9078361" y="-1324001"/>
              <a:ext cx="65637" cy="146311"/>
            </a:xfrm>
            <a:custGeom>
              <a:avLst/>
              <a:gdLst/>
              <a:ahLst/>
              <a:cxnLst/>
              <a:rect l="l" t="t" r="r" b="b"/>
              <a:pathLst>
                <a:path w="1951" h="4349" extrusionOk="0">
                  <a:moveTo>
                    <a:pt x="1168" y="360"/>
                  </a:moveTo>
                  <a:lnTo>
                    <a:pt x="1170" y="364"/>
                  </a:lnTo>
                  <a:lnTo>
                    <a:pt x="1170" y="363"/>
                  </a:lnTo>
                  <a:lnTo>
                    <a:pt x="1168" y="360"/>
                  </a:lnTo>
                  <a:close/>
                  <a:moveTo>
                    <a:pt x="1367" y="1204"/>
                  </a:moveTo>
                  <a:cubicBezTo>
                    <a:pt x="1366" y="1205"/>
                    <a:pt x="1366" y="1207"/>
                    <a:pt x="1365" y="1208"/>
                  </a:cubicBezTo>
                  <a:cubicBezTo>
                    <a:pt x="1366" y="1207"/>
                    <a:pt x="1366" y="1205"/>
                    <a:pt x="1367" y="1204"/>
                  </a:cubicBezTo>
                  <a:close/>
                  <a:moveTo>
                    <a:pt x="1339" y="1269"/>
                  </a:moveTo>
                  <a:lnTo>
                    <a:pt x="1336" y="1275"/>
                  </a:lnTo>
                  <a:cubicBezTo>
                    <a:pt x="1337" y="1273"/>
                    <a:pt x="1338" y="1271"/>
                    <a:pt x="1339" y="1269"/>
                  </a:cubicBezTo>
                  <a:close/>
                  <a:moveTo>
                    <a:pt x="1132" y="1"/>
                  </a:moveTo>
                  <a:cubicBezTo>
                    <a:pt x="1084" y="1"/>
                    <a:pt x="1035" y="11"/>
                    <a:pt x="990" y="30"/>
                  </a:cubicBezTo>
                  <a:cubicBezTo>
                    <a:pt x="866" y="81"/>
                    <a:pt x="759" y="163"/>
                    <a:pt x="678" y="269"/>
                  </a:cubicBezTo>
                  <a:cubicBezTo>
                    <a:pt x="640" y="318"/>
                    <a:pt x="615" y="377"/>
                    <a:pt x="608" y="439"/>
                  </a:cubicBezTo>
                  <a:cubicBezTo>
                    <a:pt x="604" y="537"/>
                    <a:pt x="676" y="622"/>
                    <a:pt x="775" y="633"/>
                  </a:cubicBezTo>
                  <a:cubicBezTo>
                    <a:pt x="785" y="635"/>
                    <a:pt x="796" y="635"/>
                    <a:pt x="806" y="635"/>
                  </a:cubicBezTo>
                  <a:cubicBezTo>
                    <a:pt x="826" y="635"/>
                    <a:pt x="845" y="633"/>
                    <a:pt x="865" y="630"/>
                  </a:cubicBezTo>
                  <a:cubicBezTo>
                    <a:pt x="953" y="616"/>
                    <a:pt x="1010" y="521"/>
                    <a:pt x="995" y="436"/>
                  </a:cubicBezTo>
                  <a:cubicBezTo>
                    <a:pt x="993" y="431"/>
                    <a:pt x="991" y="424"/>
                    <a:pt x="990" y="420"/>
                  </a:cubicBezTo>
                  <a:cubicBezTo>
                    <a:pt x="1001" y="410"/>
                    <a:pt x="1010" y="401"/>
                    <a:pt x="1025" y="390"/>
                  </a:cubicBezTo>
                  <a:cubicBezTo>
                    <a:pt x="1039" y="380"/>
                    <a:pt x="1055" y="369"/>
                    <a:pt x="1070" y="361"/>
                  </a:cubicBezTo>
                  <a:lnTo>
                    <a:pt x="1070" y="361"/>
                  </a:lnTo>
                  <a:lnTo>
                    <a:pt x="1064" y="364"/>
                  </a:lnTo>
                  <a:cubicBezTo>
                    <a:pt x="1078" y="356"/>
                    <a:pt x="1093" y="349"/>
                    <a:pt x="1107" y="342"/>
                  </a:cubicBezTo>
                  <a:lnTo>
                    <a:pt x="1107" y="342"/>
                  </a:lnTo>
                  <a:cubicBezTo>
                    <a:pt x="1099" y="344"/>
                    <a:pt x="1093" y="347"/>
                    <a:pt x="1086" y="350"/>
                  </a:cubicBezTo>
                  <a:cubicBezTo>
                    <a:pt x="1097" y="344"/>
                    <a:pt x="1110" y="339"/>
                    <a:pt x="1121" y="336"/>
                  </a:cubicBezTo>
                  <a:lnTo>
                    <a:pt x="1132" y="334"/>
                  </a:lnTo>
                  <a:lnTo>
                    <a:pt x="1134" y="334"/>
                  </a:lnTo>
                  <a:lnTo>
                    <a:pt x="1142" y="336"/>
                  </a:lnTo>
                  <a:lnTo>
                    <a:pt x="1143" y="336"/>
                  </a:lnTo>
                  <a:lnTo>
                    <a:pt x="1150" y="339"/>
                  </a:lnTo>
                  <a:lnTo>
                    <a:pt x="1161" y="350"/>
                  </a:lnTo>
                  <a:lnTo>
                    <a:pt x="1168" y="360"/>
                  </a:lnTo>
                  <a:lnTo>
                    <a:pt x="1167" y="358"/>
                  </a:lnTo>
                  <a:lnTo>
                    <a:pt x="1167" y="358"/>
                  </a:lnTo>
                  <a:cubicBezTo>
                    <a:pt x="1170" y="363"/>
                    <a:pt x="1172" y="364"/>
                    <a:pt x="1175" y="371"/>
                  </a:cubicBezTo>
                  <a:cubicBezTo>
                    <a:pt x="1178" y="377"/>
                    <a:pt x="1181" y="383"/>
                    <a:pt x="1185" y="390"/>
                  </a:cubicBezTo>
                  <a:cubicBezTo>
                    <a:pt x="1188" y="402"/>
                    <a:pt x="1192" y="412"/>
                    <a:pt x="1196" y="424"/>
                  </a:cubicBezTo>
                  <a:cubicBezTo>
                    <a:pt x="1199" y="439"/>
                    <a:pt x="1202" y="453"/>
                    <a:pt x="1205" y="467"/>
                  </a:cubicBezTo>
                  <a:cubicBezTo>
                    <a:pt x="1208" y="491"/>
                    <a:pt x="1210" y="515"/>
                    <a:pt x="1210" y="538"/>
                  </a:cubicBezTo>
                  <a:cubicBezTo>
                    <a:pt x="1210" y="572"/>
                    <a:pt x="1208" y="605"/>
                    <a:pt x="1204" y="640"/>
                  </a:cubicBezTo>
                  <a:cubicBezTo>
                    <a:pt x="1196" y="695"/>
                    <a:pt x="1185" y="752"/>
                    <a:pt x="1169" y="808"/>
                  </a:cubicBezTo>
                  <a:cubicBezTo>
                    <a:pt x="1143" y="891"/>
                    <a:pt x="1112" y="974"/>
                    <a:pt x="1078" y="1056"/>
                  </a:cubicBezTo>
                  <a:cubicBezTo>
                    <a:pt x="1047" y="1124"/>
                    <a:pt x="1015" y="1191"/>
                    <a:pt x="979" y="1256"/>
                  </a:cubicBezTo>
                  <a:cubicBezTo>
                    <a:pt x="949" y="1305"/>
                    <a:pt x="915" y="1351"/>
                    <a:pt x="882" y="1396"/>
                  </a:cubicBezTo>
                  <a:cubicBezTo>
                    <a:pt x="870" y="1411"/>
                    <a:pt x="858" y="1425"/>
                    <a:pt x="846" y="1438"/>
                  </a:cubicBezTo>
                  <a:cubicBezTo>
                    <a:pt x="809" y="1446"/>
                    <a:pt x="775" y="1460"/>
                    <a:pt x="743" y="1479"/>
                  </a:cubicBezTo>
                  <a:cubicBezTo>
                    <a:pt x="706" y="1503"/>
                    <a:pt x="676" y="1537"/>
                    <a:pt x="661" y="1578"/>
                  </a:cubicBezTo>
                  <a:cubicBezTo>
                    <a:pt x="649" y="1613"/>
                    <a:pt x="648" y="1650"/>
                    <a:pt x="654" y="1686"/>
                  </a:cubicBezTo>
                  <a:cubicBezTo>
                    <a:pt x="665" y="1764"/>
                    <a:pt x="738" y="1819"/>
                    <a:pt x="813" y="1825"/>
                  </a:cubicBezTo>
                  <a:cubicBezTo>
                    <a:pt x="822" y="1827"/>
                    <a:pt x="832" y="1827"/>
                    <a:pt x="842" y="1827"/>
                  </a:cubicBezTo>
                  <a:cubicBezTo>
                    <a:pt x="886" y="1827"/>
                    <a:pt x="929" y="1816"/>
                    <a:pt x="966" y="1794"/>
                  </a:cubicBezTo>
                  <a:cubicBezTo>
                    <a:pt x="977" y="1786"/>
                    <a:pt x="990" y="1778"/>
                    <a:pt x="1001" y="1770"/>
                  </a:cubicBezTo>
                  <a:cubicBezTo>
                    <a:pt x="1007" y="1772"/>
                    <a:pt x="1015" y="1773"/>
                    <a:pt x="1023" y="1775"/>
                  </a:cubicBezTo>
                  <a:cubicBezTo>
                    <a:pt x="1044" y="1781"/>
                    <a:pt x="1066" y="1789"/>
                    <a:pt x="1088" y="1797"/>
                  </a:cubicBezTo>
                  <a:cubicBezTo>
                    <a:pt x="1113" y="1810"/>
                    <a:pt x="1139" y="1822"/>
                    <a:pt x="1164" y="1837"/>
                  </a:cubicBezTo>
                  <a:cubicBezTo>
                    <a:pt x="1192" y="1856"/>
                    <a:pt x="1221" y="1876"/>
                    <a:pt x="1249" y="1897"/>
                  </a:cubicBezTo>
                  <a:cubicBezTo>
                    <a:pt x="1279" y="1920"/>
                    <a:pt x="1308" y="1947"/>
                    <a:pt x="1336" y="1974"/>
                  </a:cubicBezTo>
                  <a:cubicBezTo>
                    <a:pt x="1363" y="2003"/>
                    <a:pt x="1390" y="2034"/>
                    <a:pt x="1416" y="2066"/>
                  </a:cubicBezTo>
                  <a:cubicBezTo>
                    <a:pt x="1433" y="2091"/>
                    <a:pt x="1450" y="2117"/>
                    <a:pt x="1466" y="2144"/>
                  </a:cubicBezTo>
                  <a:cubicBezTo>
                    <a:pt x="1482" y="2174"/>
                    <a:pt x="1498" y="2204"/>
                    <a:pt x="1511" y="2235"/>
                  </a:cubicBezTo>
                  <a:cubicBezTo>
                    <a:pt x="1531" y="2283"/>
                    <a:pt x="1547" y="2334"/>
                    <a:pt x="1563" y="2384"/>
                  </a:cubicBezTo>
                  <a:cubicBezTo>
                    <a:pt x="1579" y="2448"/>
                    <a:pt x="1593" y="2512"/>
                    <a:pt x="1602" y="2579"/>
                  </a:cubicBezTo>
                  <a:cubicBezTo>
                    <a:pt x="1607" y="2634"/>
                    <a:pt x="1612" y="2690"/>
                    <a:pt x="1612" y="2745"/>
                  </a:cubicBezTo>
                  <a:cubicBezTo>
                    <a:pt x="1610" y="2791"/>
                    <a:pt x="1607" y="2835"/>
                    <a:pt x="1602" y="2881"/>
                  </a:cubicBezTo>
                  <a:cubicBezTo>
                    <a:pt x="1595" y="2930"/>
                    <a:pt x="1585" y="2981"/>
                    <a:pt x="1572" y="3029"/>
                  </a:cubicBezTo>
                  <a:cubicBezTo>
                    <a:pt x="1558" y="3074"/>
                    <a:pt x="1544" y="3120"/>
                    <a:pt x="1525" y="3161"/>
                  </a:cubicBezTo>
                  <a:cubicBezTo>
                    <a:pt x="1506" y="3203"/>
                    <a:pt x="1487" y="3242"/>
                    <a:pt x="1465" y="3280"/>
                  </a:cubicBezTo>
                  <a:cubicBezTo>
                    <a:pt x="1438" y="3323"/>
                    <a:pt x="1408" y="3366"/>
                    <a:pt x="1378" y="3405"/>
                  </a:cubicBezTo>
                  <a:cubicBezTo>
                    <a:pt x="1351" y="3437"/>
                    <a:pt x="1322" y="3467"/>
                    <a:pt x="1294" y="3497"/>
                  </a:cubicBezTo>
                  <a:cubicBezTo>
                    <a:pt x="1251" y="3537"/>
                    <a:pt x="1207" y="3573"/>
                    <a:pt x="1161" y="3609"/>
                  </a:cubicBezTo>
                  <a:cubicBezTo>
                    <a:pt x="1110" y="3646"/>
                    <a:pt x="1056" y="3681"/>
                    <a:pt x="1002" y="3712"/>
                  </a:cubicBezTo>
                  <a:cubicBezTo>
                    <a:pt x="920" y="3758"/>
                    <a:pt x="835" y="3799"/>
                    <a:pt x="748" y="3834"/>
                  </a:cubicBezTo>
                  <a:cubicBezTo>
                    <a:pt x="629" y="3882"/>
                    <a:pt x="507" y="3918"/>
                    <a:pt x="384" y="3956"/>
                  </a:cubicBezTo>
                  <a:lnTo>
                    <a:pt x="244" y="3994"/>
                  </a:lnTo>
                  <a:lnTo>
                    <a:pt x="265" y="3988"/>
                  </a:lnTo>
                  <a:lnTo>
                    <a:pt x="265" y="3988"/>
                  </a:lnTo>
                  <a:lnTo>
                    <a:pt x="152" y="4013"/>
                  </a:lnTo>
                  <a:cubicBezTo>
                    <a:pt x="61" y="4032"/>
                    <a:pt x="0" y="4121"/>
                    <a:pt x="18" y="4213"/>
                  </a:cubicBezTo>
                  <a:cubicBezTo>
                    <a:pt x="35" y="4292"/>
                    <a:pt x="105" y="4349"/>
                    <a:pt x="184" y="4349"/>
                  </a:cubicBezTo>
                  <a:cubicBezTo>
                    <a:pt x="197" y="4349"/>
                    <a:pt x="208" y="4349"/>
                    <a:pt x="219" y="4346"/>
                  </a:cubicBezTo>
                  <a:cubicBezTo>
                    <a:pt x="328" y="4322"/>
                    <a:pt x="436" y="4293"/>
                    <a:pt x="542" y="4258"/>
                  </a:cubicBezTo>
                  <a:cubicBezTo>
                    <a:pt x="713" y="4202"/>
                    <a:pt x="887" y="4143"/>
                    <a:pt x="1050" y="4059"/>
                  </a:cubicBezTo>
                  <a:cubicBezTo>
                    <a:pt x="1246" y="3958"/>
                    <a:pt x="1439" y="3830"/>
                    <a:pt x="1587" y="3662"/>
                  </a:cubicBezTo>
                  <a:cubicBezTo>
                    <a:pt x="1737" y="3491"/>
                    <a:pt x="1843" y="3287"/>
                    <a:pt x="1897" y="3065"/>
                  </a:cubicBezTo>
                  <a:cubicBezTo>
                    <a:pt x="1951" y="2827"/>
                    <a:pt x="1946" y="2582"/>
                    <a:pt x="1886" y="2346"/>
                  </a:cubicBezTo>
                  <a:cubicBezTo>
                    <a:pt x="1857" y="2234"/>
                    <a:pt x="1822" y="2118"/>
                    <a:pt x="1767" y="2017"/>
                  </a:cubicBezTo>
                  <a:cubicBezTo>
                    <a:pt x="1716" y="1922"/>
                    <a:pt x="1653" y="1835"/>
                    <a:pt x="1580" y="1756"/>
                  </a:cubicBezTo>
                  <a:cubicBezTo>
                    <a:pt x="1506" y="1675"/>
                    <a:pt x="1420" y="1605"/>
                    <a:pt x="1327" y="1548"/>
                  </a:cubicBezTo>
                  <a:cubicBezTo>
                    <a:pt x="1295" y="1528"/>
                    <a:pt x="1261" y="1509"/>
                    <a:pt x="1226" y="1493"/>
                  </a:cubicBezTo>
                  <a:cubicBezTo>
                    <a:pt x="1264" y="1429"/>
                    <a:pt x="1298" y="1363"/>
                    <a:pt x="1327" y="1294"/>
                  </a:cubicBezTo>
                  <a:lnTo>
                    <a:pt x="1327" y="1294"/>
                  </a:lnTo>
                  <a:cubicBezTo>
                    <a:pt x="1326" y="1298"/>
                    <a:pt x="1324" y="1303"/>
                    <a:pt x="1322" y="1308"/>
                  </a:cubicBezTo>
                  <a:lnTo>
                    <a:pt x="1342" y="1260"/>
                  </a:lnTo>
                  <a:lnTo>
                    <a:pt x="1342" y="1260"/>
                  </a:lnTo>
                  <a:cubicBezTo>
                    <a:pt x="1341" y="1263"/>
                    <a:pt x="1340" y="1266"/>
                    <a:pt x="1339" y="1269"/>
                  </a:cubicBezTo>
                  <a:lnTo>
                    <a:pt x="1339" y="1269"/>
                  </a:lnTo>
                  <a:lnTo>
                    <a:pt x="1370" y="1193"/>
                  </a:lnTo>
                  <a:lnTo>
                    <a:pt x="1370" y="1193"/>
                  </a:lnTo>
                  <a:cubicBezTo>
                    <a:pt x="1369" y="1197"/>
                    <a:pt x="1368" y="1200"/>
                    <a:pt x="1367" y="1204"/>
                  </a:cubicBezTo>
                  <a:lnTo>
                    <a:pt x="1367" y="1204"/>
                  </a:lnTo>
                  <a:cubicBezTo>
                    <a:pt x="1433" y="1051"/>
                    <a:pt x="1492" y="888"/>
                    <a:pt x="1517" y="725"/>
                  </a:cubicBezTo>
                  <a:cubicBezTo>
                    <a:pt x="1555" y="489"/>
                    <a:pt x="1539" y="197"/>
                    <a:pt x="1316" y="52"/>
                  </a:cubicBezTo>
                  <a:cubicBezTo>
                    <a:pt x="1260" y="18"/>
                    <a:pt x="1196" y="1"/>
                    <a:pt x="1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1" name="Google Shape;14131;p25"/>
            <p:cNvSpPr/>
            <p:nvPr/>
          </p:nvSpPr>
          <p:spPr>
            <a:xfrm>
              <a:off x="8848238" y="-929629"/>
              <a:ext cx="58235" cy="57125"/>
            </a:xfrm>
            <a:custGeom>
              <a:avLst/>
              <a:gdLst/>
              <a:ahLst/>
              <a:cxnLst/>
              <a:rect l="l" t="t" r="r" b="b"/>
              <a:pathLst>
                <a:path w="1731" h="1698" extrusionOk="0">
                  <a:moveTo>
                    <a:pt x="202" y="1"/>
                  </a:moveTo>
                  <a:cubicBezTo>
                    <a:pt x="89" y="1"/>
                    <a:pt x="0" y="122"/>
                    <a:pt x="57" y="236"/>
                  </a:cubicBezTo>
                  <a:cubicBezTo>
                    <a:pt x="75" y="273"/>
                    <a:pt x="99" y="304"/>
                    <a:pt x="127" y="334"/>
                  </a:cubicBezTo>
                  <a:cubicBezTo>
                    <a:pt x="146" y="356"/>
                    <a:pt x="167" y="382"/>
                    <a:pt x="186" y="406"/>
                  </a:cubicBezTo>
                  <a:cubicBezTo>
                    <a:pt x="219" y="444"/>
                    <a:pt x="252" y="480"/>
                    <a:pt x="285" y="520"/>
                  </a:cubicBezTo>
                  <a:cubicBezTo>
                    <a:pt x="344" y="588"/>
                    <a:pt x="402" y="657"/>
                    <a:pt x="463" y="724"/>
                  </a:cubicBezTo>
                  <a:cubicBezTo>
                    <a:pt x="608" y="885"/>
                    <a:pt x="759" y="1045"/>
                    <a:pt x="911" y="1202"/>
                  </a:cubicBezTo>
                  <a:lnTo>
                    <a:pt x="909" y="1199"/>
                  </a:lnTo>
                  <a:lnTo>
                    <a:pt x="909" y="1199"/>
                  </a:lnTo>
                  <a:cubicBezTo>
                    <a:pt x="1077" y="1371"/>
                    <a:pt x="1257" y="1536"/>
                    <a:pt x="1458" y="1670"/>
                  </a:cubicBezTo>
                  <a:cubicBezTo>
                    <a:pt x="1485" y="1688"/>
                    <a:pt x="1517" y="1697"/>
                    <a:pt x="1549" y="1697"/>
                  </a:cubicBezTo>
                  <a:cubicBezTo>
                    <a:pt x="1601" y="1697"/>
                    <a:pt x="1651" y="1672"/>
                    <a:pt x="1682" y="1629"/>
                  </a:cubicBezTo>
                  <a:cubicBezTo>
                    <a:pt x="1731" y="1556"/>
                    <a:pt x="1713" y="1457"/>
                    <a:pt x="1642" y="1406"/>
                  </a:cubicBezTo>
                  <a:cubicBezTo>
                    <a:pt x="1582" y="1365"/>
                    <a:pt x="1525" y="1322"/>
                    <a:pt x="1468" y="1278"/>
                  </a:cubicBezTo>
                  <a:cubicBezTo>
                    <a:pt x="1389" y="1211"/>
                    <a:pt x="1311" y="1143"/>
                    <a:pt x="1237" y="1072"/>
                  </a:cubicBezTo>
                  <a:cubicBezTo>
                    <a:pt x="1156" y="996"/>
                    <a:pt x="1078" y="917"/>
                    <a:pt x="999" y="838"/>
                  </a:cubicBezTo>
                  <a:cubicBezTo>
                    <a:pt x="893" y="724"/>
                    <a:pt x="786" y="610"/>
                    <a:pt x="684" y="491"/>
                  </a:cubicBezTo>
                  <a:cubicBezTo>
                    <a:pt x="573" y="361"/>
                    <a:pt x="464" y="231"/>
                    <a:pt x="358" y="100"/>
                  </a:cubicBezTo>
                  <a:cubicBezTo>
                    <a:pt x="341" y="57"/>
                    <a:pt x="306" y="26"/>
                    <a:pt x="263" y="11"/>
                  </a:cubicBezTo>
                  <a:lnTo>
                    <a:pt x="262" y="11"/>
                  </a:lnTo>
                  <a:lnTo>
                    <a:pt x="268" y="15"/>
                  </a:lnTo>
                  <a:cubicBezTo>
                    <a:pt x="246" y="5"/>
                    <a:pt x="223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2" name="Google Shape;14132;p25"/>
            <p:cNvSpPr/>
            <p:nvPr/>
          </p:nvSpPr>
          <p:spPr>
            <a:xfrm>
              <a:off x="8838549" y="-940294"/>
              <a:ext cx="93291" cy="113914"/>
            </a:xfrm>
            <a:custGeom>
              <a:avLst/>
              <a:gdLst/>
              <a:ahLst/>
              <a:cxnLst/>
              <a:rect l="l" t="t" r="r" b="b"/>
              <a:pathLst>
                <a:path w="2773" h="3386" extrusionOk="0">
                  <a:moveTo>
                    <a:pt x="728" y="1931"/>
                  </a:moveTo>
                  <a:cubicBezTo>
                    <a:pt x="728" y="1931"/>
                    <a:pt x="727" y="1932"/>
                    <a:pt x="727" y="1934"/>
                  </a:cubicBezTo>
                  <a:cubicBezTo>
                    <a:pt x="727" y="1933"/>
                    <a:pt x="728" y="1932"/>
                    <a:pt x="728" y="1931"/>
                  </a:cubicBezTo>
                  <a:close/>
                  <a:moveTo>
                    <a:pt x="2544" y="0"/>
                  </a:moveTo>
                  <a:cubicBezTo>
                    <a:pt x="2442" y="0"/>
                    <a:pt x="2338" y="52"/>
                    <a:pt x="2254" y="105"/>
                  </a:cubicBezTo>
                  <a:cubicBezTo>
                    <a:pt x="2164" y="164"/>
                    <a:pt x="2077" y="230"/>
                    <a:pt x="1998" y="305"/>
                  </a:cubicBezTo>
                  <a:cubicBezTo>
                    <a:pt x="1879" y="414"/>
                    <a:pt x="1768" y="529"/>
                    <a:pt x="1666" y="651"/>
                  </a:cubicBezTo>
                  <a:cubicBezTo>
                    <a:pt x="1597" y="730"/>
                    <a:pt x="1533" y="808"/>
                    <a:pt x="1466" y="887"/>
                  </a:cubicBezTo>
                  <a:cubicBezTo>
                    <a:pt x="1411" y="952"/>
                    <a:pt x="1360" y="1025"/>
                    <a:pt x="1308" y="1095"/>
                  </a:cubicBezTo>
                  <a:cubicBezTo>
                    <a:pt x="1263" y="1152"/>
                    <a:pt x="1219" y="1207"/>
                    <a:pt x="1178" y="1266"/>
                  </a:cubicBezTo>
                  <a:cubicBezTo>
                    <a:pt x="1113" y="1359"/>
                    <a:pt x="1048" y="1451"/>
                    <a:pt x="985" y="1543"/>
                  </a:cubicBezTo>
                  <a:cubicBezTo>
                    <a:pt x="945" y="1598"/>
                    <a:pt x="909" y="1655"/>
                    <a:pt x="872" y="1710"/>
                  </a:cubicBezTo>
                  <a:cubicBezTo>
                    <a:pt x="824" y="1784"/>
                    <a:pt x="774" y="1856"/>
                    <a:pt x="728" y="1931"/>
                  </a:cubicBezTo>
                  <a:lnTo>
                    <a:pt x="728" y="1931"/>
                  </a:lnTo>
                  <a:cubicBezTo>
                    <a:pt x="729" y="1931"/>
                    <a:pt x="729" y="1930"/>
                    <a:pt x="730" y="1930"/>
                  </a:cubicBezTo>
                  <a:lnTo>
                    <a:pt x="730" y="1930"/>
                  </a:lnTo>
                  <a:cubicBezTo>
                    <a:pt x="725" y="1939"/>
                    <a:pt x="720" y="1947"/>
                    <a:pt x="715" y="1955"/>
                  </a:cubicBezTo>
                  <a:lnTo>
                    <a:pt x="715" y="1955"/>
                  </a:lnTo>
                  <a:cubicBezTo>
                    <a:pt x="715" y="1954"/>
                    <a:pt x="715" y="1953"/>
                    <a:pt x="716" y="1953"/>
                  </a:cubicBezTo>
                  <a:lnTo>
                    <a:pt x="716" y="1953"/>
                  </a:lnTo>
                  <a:cubicBezTo>
                    <a:pt x="670" y="2029"/>
                    <a:pt x="626" y="2106"/>
                    <a:pt x="580" y="2182"/>
                  </a:cubicBezTo>
                  <a:lnTo>
                    <a:pt x="581" y="2177"/>
                  </a:lnTo>
                  <a:lnTo>
                    <a:pt x="540" y="2247"/>
                  </a:lnTo>
                  <a:lnTo>
                    <a:pt x="535" y="2255"/>
                  </a:lnTo>
                  <a:cubicBezTo>
                    <a:pt x="537" y="2253"/>
                    <a:pt x="537" y="2252"/>
                    <a:pt x="538" y="2252"/>
                  </a:cubicBezTo>
                  <a:lnTo>
                    <a:pt x="538" y="2252"/>
                  </a:lnTo>
                  <a:cubicBezTo>
                    <a:pt x="455" y="2391"/>
                    <a:pt x="375" y="2537"/>
                    <a:pt x="296" y="2681"/>
                  </a:cubicBezTo>
                  <a:cubicBezTo>
                    <a:pt x="208" y="2841"/>
                    <a:pt x="121" y="3000"/>
                    <a:pt x="37" y="3162"/>
                  </a:cubicBezTo>
                  <a:cubicBezTo>
                    <a:pt x="0" y="3238"/>
                    <a:pt x="29" y="3328"/>
                    <a:pt x="103" y="3368"/>
                  </a:cubicBezTo>
                  <a:cubicBezTo>
                    <a:pt x="124" y="3379"/>
                    <a:pt x="147" y="3385"/>
                    <a:pt x="170" y="3385"/>
                  </a:cubicBezTo>
                  <a:cubicBezTo>
                    <a:pt x="228" y="3385"/>
                    <a:pt x="280" y="3353"/>
                    <a:pt x="307" y="3303"/>
                  </a:cubicBezTo>
                  <a:cubicBezTo>
                    <a:pt x="388" y="3145"/>
                    <a:pt x="472" y="2988"/>
                    <a:pt x="559" y="2833"/>
                  </a:cubicBezTo>
                  <a:cubicBezTo>
                    <a:pt x="636" y="2692"/>
                    <a:pt x="712" y="2548"/>
                    <a:pt x="793" y="2411"/>
                  </a:cubicBezTo>
                  <a:lnTo>
                    <a:pt x="793" y="2411"/>
                  </a:lnTo>
                  <a:cubicBezTo>
                    <a:pt x="796" y="2407"/>
                    <a:pt x="799" y="2402"/>
                    <a:pt x="802" y="2398"/>
                  </a:cubicBezTo>
                  <a:lnTo>
                    <a:pt x="802" y="2398"/>
                  </a:lnTo>
                  <a:cubicBezTo>
                    <a:pt x="801" y="2398"/>
                    <a:pt x="801" y="2399"/>
                    <a:pt x="801" y="2399"/>
                  </a:cubicBezTo>
                  <a:lnTo>
                    <a:pt x="833" y="2345"/>
                  </a:lnTo>
                  <a:lnTo>
                    <a:pt x="966" y="2122"/>
                  </a:lnTo>
                  <a:lnTo>
                    <a:pt x="980" y="2101"/>
                  </a:lnTo>
                  <a:cubicBezTo>
                    <a:pt x="980" y="2100"/>
                    <a:pt x="980" y="2100"/>
                    <a:pt x="980" y="2100"/>
                  </a:cubicBezTo>
                  <a:cubicBezTo>
                    <a:pt x="981" y="2097"/>
                    <a:pt x="982" y="2095"/>
                    <a:pt x="984" y="2093"/>
                  </a:cubicBezTo>
                  <a:lnTo>
                    <a:pt x="984" y="2093"/>
                  </a:lnTo>
                  <a:cubicBezTo>
                    <a:pt x="1046" y="1996"/>
                    <a:pt x="1110" y="1902"/>
                    <a:pt x="1172" y="1807"/>
                  </a:cubicBezTo>
                  <a:cubicBezTo>
                    <a:pt x="1224" y="1728"/>
                    <a:pt x="1279" y="1652"/>
                    <a:pt x="1335" y="1576"/>
                  </a:cubicBezTo>
                  <a:cubicBezTo>
                    <a:pt x="1385" y="1503"/>
                    <a:pt x="1436" y="1432"/>
                    <a:pt x="1491" y="1360"/>
                  </a:cubicBezTo>
                  <a:cubicBezTo>
                    <a:pt x="1561" y="1270"/>
                    <a:pt x="1631" y="1183"/>
                    <a:pt x="1699" y="1091"/>
                  </a:cubicBezTo>
                  <a:cubicBezTo>
                    <a:pt x="1833" y="936"/>
                    <a:pt x="1965" y="778"/>
                    <a:pt x="2112" y="632"/>
                  </a:cubicBezTo>
                  <a:cubicBezTo>
                    <a:pt x="2178" y="569"/>
                    <a:pt x="2247" y="507"/>
                    <a:pt x="2319" y="452"/>
                  </a:cubicBezTo>
                  <a:cubicBezTo>
                    <a:pt x="2359" y="420"/>
                    <a:pt x="2402" y="393"/>
                    <a:pt x="2446" y="366"/>
                  </a:cubicBezTo>
                  <a:cubicBezTo>
                    <a:pt x="2463" y="357"/>
                    <a:pt x="2482" y="349"/>
                    <a:pt x="2501" y="341"/>
                  </a:cubicBezTo>
                  <a:cubicBezTo>
                    <a:pt x="2509" y="338"/>
                    <a:pt x="2519" y="335"/>
                    <a:pt x="2527" y="332"/>
                  </a:cubicBezTo>
                  <a:lnTo>
                    <a:pt x="2541" y="328"/>
                  </a:lnTo>
                  <a:lnTo>
                    <a:pt x="2552" y="328"/>
                  </a:lnTo>
                  <a:lnTo>
                    <a:pt x="2560" y="332"/>
                  </a:lnTo>
                  <a:cubicBezTo>
                    <a:pt x="2571" y="334"/>
                    <a:pt x="2581" y="335"/>
                    <a:pt x="2592" y="335"/>
                  </a:cubicBezTo>
                  <a:cubicBezTo>
                    <a:pt x="2668" y="335"/>
                    <a:pt x="2736" y="281"/>
                    <a:pt x="2753" y="203"/>
                  </a:cubicBezTo>
                  <a:cubicBezTo>
                    <a:pt x="2772" y="115"/>
                    <a:pt x="2715" y="28"/>
                    <a:pt x="2626" y="9"/>
                  </a:cubicBezTo>
                  <a:cubicBezTo>
                    <a:pt x="2604" y="5"/>
                    <a:pt x="2581" y="2"/>
                    <a:pt x="2557" y="1"/>
                  </a:cubicBezTo>
                  <a:cubicBezTo>
                    <a:pt x="2552" y="1"/>
                    <a:pt x="2548" y="0"/>
                    <a:pt x="25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3" name="Google Shape;14133;p25"/>
            <p:cNvSpPr/>
            <p:nvPr/>
          </p:nvSpPr>
          <p:spPr>
            <a:xfrm>
              <a:off x="8164093" y="-1022956"/>
              <a:ext cx="175042" cy="175210"/>
            </a:xfrm>
            <a:custGeom>
              <a:avLst/>
              <a:gdLst/>
              <a:ahLst/>
              <a:cxnLst/>
              <a:rect l="l" t="t" r="r" b="b"/>
              <a:pathLst>
                <a:path w="5203" h="5208" extrusionOk="0">
                  <a:moveTo>
                    <a:pt x="365" y="93"/>
                  </a:moveTo>
                  <a:lnTo>
                    <a:pt x="366" y="94"/>
                  </a:lnTo>
                  <a:lnTo>
                    <a:pt x="368" y="99"/>
                  </a:lnTo>
                  <a:cubicBezTo>
                    <a:pt x="367" y="97"/>
                    <a:pt x="366" y="95"/>
                    <a:pt x="365" y="93"/>
                  </a:cubicBezTo>
                  <a:close/>
                  <a:moveTo>
                    <a:pt x="4854" y="4663"/>
                  </a:moveTo>
                  <a:cubicBezTo>
                    <a:pt x="4854" y="4664"/>
                    <a:pt x="4855" y="4664"/>
                    <a:pt x="4855" y="4664"/>
                  </a:cubicBezTo>
                  <a:cubicBezTo>
                    <a:pt x="4855" y="4664"/>
                    <a:pt x="4855" y="4664"/>
                    <a:pt x="4854" y="4663"/>
                  </a:cubicBezTo>
                  <a:close/>
                  <a:moveTo>
                    <a:pt x="217" y="0"/>
                  </a:moveTo>
                  <a:cubicBezTo>
                    <a:pt x="92" y="0"/>
                    <a:pt x="1" y="152"/>
                    <a:pt x="91" y="265"/>
                  </a:cubicBezTo>
                  <a:cubicBezTo>
                    <a:pt x="130" y="322"/>
                    <a:pt x="176" y="376"/>
                    <a:pt x="224" y="427"/>
                  </a:cubicBezTo>
                  <a:cubicBezTo>
                    <a:pt x="273" y="479"/>
                    <a:pt x="322" y="531"/>
                    <a:pt x="371" y="585"/>
                  </a:cubicBezTo>
                  <a:cubicBezTo>
                    <a:pt x="461" y="682"/>
                    <a:pt x="553" y="780"/>
                    <a:pt x="641" y="878"/>
                  </a:cubicBezTo>
                  <a:cubicBezTo>
                    <a:pt x="830" y="1085"/>
                    <a:pt x="1018" y="1293"/>
                    <a:pt x="1207" y="1500"/>
                  </a:cubicBezTo>
                  <a:cubicBezTo>
                    <a:pt x="1435" y="1750"/>
                    <a:pt x="1662" y="1999"/>
                    <a:pt x="1897" y="2247"/>
                  </a:cubicBezTo>
                  <a:cubicBezTo>
                    <a:pt x="2133" y="2496"/>
                    <a:pt x="2365" y="2746"/>
                    <a:pt x="2593" y="3001"/>
                  </a:cubicBezTo>
                  <a:cubicBezTo>
                    <a:pt x="2812" y="3243"/>
                    <a:pt x="3032" y="3482"/>
                    <a:pt x="3266" y="3711"/>
                  </a:cubicBezTo>
                  <a:cubicBezTo>
                    <a:pt x="3502" y="3939"/>
                    <a:pt x="3735" y="4169"/>
                    <a:pt x="3975" y="4392"/>
                  </a:cubicBezTo>
                  <a:lnTo>
                    <a:pt x="3969" y="4387"/>
                  </a:lnTo>
                  <a:lnTo>
                    <a:pt x="3969" y="4387"/>
                  </a:lnTo>
                  <a:cubicBezTo>
                    <a:pt x="4081" y="4492"/>
                    <a:pt x="4197" y="4596"/>
                    <a:pt x="4319" y="4693"/>
                  </a:cubicBezTo>
                  <a:cubicBezTo>
                    <a:pt x="4430" y="4780"/>
                    <a:pt x="4553" y="4850"/>
                    <a:pt x="4669" y="4930"/>
                  </a:cubicBezTo>
                  <a:cubicBezTo>
                    <a:pt x="4703" y="4957"/>
                    <a:pt x="4738" y="4984"/>
                    <a:pt x="4771" y="5014"/>
                  </a:cubicBezTo>
                  <a:cubicBezTo>
                    <a:pt x="4819" y="5062"/>
                    <a:pt x="4862" y="5109"/>
                    <a:pt x="4906" y="5160"/>
                  </a:cubicBezTo>
                  <a:cubicBezTo>
                    <a:pt x="4933" y="5190"/>
                    <a:pt x="4972" y="5207"/>
                    <a:pt x="5013" y="5207"/>
                  </a:cubicBezTo>
                  <a:cubicBezTo>
                    <a:pt x="5015" y="5207"/>
                    <a:pt x="5017" y="5207"/>
                    <a:pt x="5018" y="5207"/>
                  </a:cubicBezTo>
                  <a:cubicBezTo>
                    <a:pt x="5061" y="5207"/>
                    <a:pt x="5102" y="5192"/>
                    <a:pt x="5134" y="5163"/>
                  </a:cubicBezTo>
                  <a:cubicBezTo>
                    <a:pt x="5199" y="5101"/>
                    <a:pt x="5202" y="4998"/>
                    <a:pt x="5142" y="4933"/>
                  </a:cubicBezTo>
                  <a:cubicBezTo>
                    <a:pt x="5060" y="4836"/>
                    <a:pt x="4967" y="4748"/>
                    <a:pt x="4866" y="4672"/>
                  </a:cubicBezTo>
                  <a:lnTo>
                    <a:pt x="4866" y="4672"/>
                  </a:lnTo>
                  <a:lnTo>
                    <a:pt x="4870" y="4674"/>
                  </a:lnTo>
                  <a:lnTo>
                    <a:pt x="4865" y="4671"/>
                  </a:lnTo>
                  <a:lnTo>
                    <a:pt x="4865" y="4671"/>
                  </a:lnTo>
                  <a:cubicBezTo>
                    <a:pt x="4865" y="4671"/>
                    <a:pt x="4866" y="4672"/>
                    <a:pt x="4866" y="4672"/>
                  </a:cubicBezTo>
                  <a:lnTo>
                    <a:pt x="4866" y="4672"/>
                  </a:lnTo>
                  <a:lnTo>
                    <a:pt x="4857" y="4666"/>
                  </a:lnTo>
                  <a:lnTo>
                    <a:pt x="4852" y="4663"/>
                  </a:lnTo>
                  <a:lnTo>
                    <a:pt x="4852" y="4663"/>
                  </a:lnTo>
                  <a:cubicBezTo>
                    <a:pt x="4853" y="4663"/>
                    <a:pt x="4853" y="4663"/>
                    <a:pt x="4854" y="4663"/>
                  </a:cubicBezTo>
                  <a:lnTo>
                    <a:pt x="4854" y="4663"/>
                  </a:lnTo>
                  <a:cubicBezTo>
                    <a:pt x="4756" y="4596"/>
                    <a:pt x="4657" y="4533"/>
                    <a:pt x="4559" y="4465"/>
                  </a:cubicBezTo>
                  <a:lnTo>
                    <a:pt x="4559" y="4465"/>
                  </a:lnTo>
                  <a:lnTo>
                    <a:pt x="4570" y="4471"/>
                  </a:lnTo>
                  <a:lnTo>
                    <a:pt x="4558" y="4462"/>
                  </a:lnTo>
                  <a:lnTo>
                    <a:pt x="4553" y="4459"/>
                  </a:lnTo>
                  <a:lnTo>
                    <a:pt x="4556" y="4462"/>
                  </a:lnTo>
                  <a:cubicBezTo>
                    <a:pt x="4388" y="4335"/>
                    <a:pt x="4229" y="4199"/>
                    <a:pt x="4077" y="4053"/>
                  </a:cubicBezTo>
                  <a:cubicBezTo>
                    <a:pt x="3915" y="3903"/>
                    <a:pt x="3757" y="3751"/>
                    <a:pt x="3595" y="3602"/>
                  </a:cubicBezTo>
                  <a:cubicBezTo>
                    <a:pt x="3440" y="3455"/>
                    <a:pt x="3288" y="3303"/>
                    <a:pt x="3141" y="3149"/>
                  </a:cubicBezTo>
                  <a:cubicBezTo>
                    <a:pt x="2916" y="2917"/>
                    <a:pt x="2706" y="2670"/>
                    <a:pt x="2482" y="2437"/>
                  </a:cubicBezTo>
                  <a:cubicBezTo>
                    <a:pt x="2247" y="2189"/>
                    <a:pt x="2009" y="1945"/>
                    <a:pt x="1776" y="1695"/>
                  </a:cubicBezTo>
                  <a:cubicBezTo>
                    <a:pt x="1549" y="1448"/>
                    <a:pt x="1327" y="1196"/>
                    <a:pt x="1102" y="946"/>
                  </a:cubicBezTo>
                  <a:cubicBezTo>
                    <a:pt x="996" y="827"/>
                    <a:pt x="893" y="708"/>
                    <a:pt x="787" y="590"/>
                  </a:cubicBezTo>
                  <a:cubicBezTo>
                    <a:pt x="675" y="465"/>
                    <a:pt x="564" y="340"/>
                    <a:pt x="455" y="213"/>
                  </a:cubicBezTo>
                  <a:cubicBezTo>
                    <a:pt x="426" y="177"/>
                    <a:pt x="398" y="140"/>
                    <a:pt x="371" y="101"/>
                  </a:cubicBezTo>
                  <a:cubicBezTo>
                    <a:pt x="369" y="97"/>
                    <a:pt x="366" y="93"/>
                    <a:pt x="364" y="90"/>
                  </a:cubicBezTo>
                  <a:lnTo>
                    <a:pt x="364" y="90"/>
                  </a:lnTo>
                  <a:lnTo>
                    <a:pt x="366" y="93"/>
                  </a:lnTo>
                  <a:lnTo>
                    <a:pt x="366" y="93"/>
                  </a:lnTo>
                  <a:cubicBezTo>
                    <a:pt x="365" y="93"/>
                    <a:pt x="365" y="93"/>
                    <a:pt x="365" y="93"/>
                  </a:cubicBezTo>
                  <a:lnTo>
                    <a:pt x="365" y="93"/>
                  </a:lnTo>
                  <a:cubicBezTo>
                    <a:pt x="348" y="59"/>
                    <a:pt x="321" y="32"/>
                    <a:pt x="288" y="17"/>
                  </a:cubicBezTo>
                  <a:cubicBezTo>
                    <a:pt x="264" y="5"/>
                    <a:pt x="240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4" name="Google Shape;14134;p25"/>
            <p:cNvSpPr/>
            <p:nvPr/>
          </p:nvSpPr>
          <p:spPr>
            <a:xfrm>
              <a:off x="8190200" y="-1060940"/>
              <a:ext cx="238323" cy="249190"/>
            </a:xfrm>
            <a:custGeom>
              <a:avLst/>
              <a:gdLst/>
              <a:ahLst/>
              <a:cxnLst/>
              <a:rect l="l" t="t" r="r" b="b"/>
              <a:pathLst>
                <a:path w="7084" h="7407" extrusionOk="0">
                  <a:moveTo>
                    <a:pt x="576" y="468"/>
                  </a:moveTo>
                  <a:lnTo>
                    <a:pt x="588" y="482"/>
                  </a:lnTo>
                  <a:lnTo>
                    <a:pt x="588" y="482"/>
                  </a:lnTo>
                  <a:cubicBezTo>
                    <a:pt x="585" y="478"/>
                    <a:pt x="580" y="472"/>
                    <a:pt x="576" y="468"/>
                  </a:cubicBezTo>
                  <a:close/>
                  <a:moveTo>
                    <a:pt x="6747" y="7321"/>
                  </a:moveTo>
                  <a:lnTo>
                    <a:pt x="6747" y="7321"/>
                  </a:lnTo>
                  <a:cubicBezTo>
                    <a:pt x="6747" y="7322"/>
                    <a:pt x="6748" y="7322"/>
                    <a:pt x="6748" y="7322"/>
                  </a:cubicBezTo>
                  <a:lnTo>
                    <a:pt x="6748" y="7322"/>
                  </a:lnTo>
                  <a:cubicBezTo>
                    <a:pt x="6748" y="7322"/>
                    <a:pt x="6747" y="7321"/>
                    <a:pt x="6747" y="7321"/>
                  </a:cubicBezTo>
                  <a:close/>
                  <a:moveTo>
                    <a:pt x="187" y="0"/>
                  </a:moveTo>
                  <a:cubicBezTo>
                    <a:pt x="162" y="0"/>
                    <a:pt x="136" y="6"/>
                    <a:pt x="112" y="19"/>
                  </a:cubicBezTo>
                  <a:cubicBezTo>
                    <a:pt x="36" y="58"/>
                    <a:pt x="0" y="161"/>
                    <a:pt x="44" y="239"/>
                  </a:cubicBezTo>
                  <a:cubicBezTo>
                    <a:pt x="128" y="376"/>
                    <a:pt x="220" y="508"/>
                    <a:pt x="318" y="634"/>
                  </a:cubicBezTo>
                  <a:cubicBezTo>
                    <a:pt x="366" y="695"/>
                    <a:pt x="416" y="752"/>
                    <a:pt x="469" y="810"/>
                  </a:cubicBezTo>
                  <a:cubicBezTo>
                    <a:pt x="522" y="867"/>
                    <a:pt x="575" y="926"/>
                    <a:pt x="628" y="984"/>
                  </a:cubicBezTo>
                  <a:cubicBezTo>
                    <a:pt x="855" y="1223"/>
                    <a:pt x="1083" y="1458"/>
                    <a:pt x="1306" y="1698"/>
                  </a:cubicBezTo>
                  <a:cubicBezTo>
                    <a:pt x="1545" y="1951"/>
                    <a:pt x="1779" y="2209"/>
                    <a:pt x="2015" y="2466"/>
                  </a:cubicBezTo>
                  <a:cubicBezTo>
                    <a:pt x="2227" y="2697"/>
                    <a:pt x="2438" y="2930"/>
                    <a:pt x="2659" y="3153"/>
                  </a:cubicBezTo>
                  <a:cubicBezTo>
                    <a:pt x="2894" y="3387"/>
                    <a:pt x="3123" y="3626"/>
                    <a:pt x="3354" y="3862"/>
                  </a:cubicBezTo>
                  <a:cubicBezTo>
                    <a:pt x="3587" y="4100"/>
                    <a:pt x="3823" y="4334"/>
                    <a:pt x="4059" y="4565"/>
                  </a:cubicBezTo>
                  <a:cubicBezTo>
                    <a:pt x="4290" y="4790"/>
                    <a:pt x="4515" y="5021"/>
                    <a:pt x="4738" y="5252"/>
                  </a:cubicBezTo>
                  <a:cubicBezTo>
                    <a:pt x="4960" y="5483"/>
                    <a:pt x="5172" y="5721"/>
                    <a:pt x="5390" y="5956"/>
                  </a:cubicBezTo>
                  <a:cubicBezTo>
                    <a:pt x="5609" y="6194"/>
                    <a:pt x="5830" y="6430"/>
                    <a:pt x="6057" y="6658"/>
                  </a:cubicBezTo>
                  <a:cubicBezTo>
                    <a:pt x="6284" y="6884"/>
                    <a:pt x="6515" y="7105"/>
                    <a:pt x="6751" y="7324"/>
                  </a:cubicBezTo>
                  <a:lnTo>
                    <a:pt x="6751" y="7324"/>
                  </a:lnTo>
                  <a:cubicBezTo>
                    <a:pt x="6750" y="7323"/>
                    <a:pt x="6749" y="7323"/>
                    <a:pt x="6748" y="7322"/>
                  </a:cubicBezTo>
                  <a:lnTo>
                    <a:pt x="6748" y="7322"/>
                  </a:lnTo>
                  <a:cubicBezTo>
                    <a:pt x="6759" y="7330"/>
                    <a:pt x="6768" y="7340"/>
                    <a:pt x="6777" y="7349"/>
                  </a:cubicBezTo>
                  <a:lnTo>
                    <a:pt x="6769" y="7340"/>
                  </a:lnTo>
                  <a:lnTo>
                    <a:pt x="6786" y="7357"/>
                  </a:lnTo>
                  <a:cubicBezTo>
                    <a:pt x="6818" y="7387"/>
                    <a:pt x="6859" y="7406"/>
                    <a:pt x="6903" y="7406"/>
                  </a:cubicBezTo>
                  <a:lnTo>
                    <a:pt x="6918" y="7406"/>
                  </a:lnTo>
                  <a:cubicBezTo>
                    <a:pt x="6960" y="7403"/>
                    <a:pt x="7002" y="7381"/>
                    <a:pt x="7028" y="7348"/>
                  </a:cubicBezTo>
                  <a:cubicBezTo>
                    <a:pt x="7084" y="7278"/>
                    <a:pt x="7073" y="7177"/>
                    <a:pt x="7005" y="7120"/>
                  </a:cubicBezTo>
                  <a:cubicBezTo>
                    <a:pt x="6854" y="6989"/>
                    <a:pt x="6704" y="6856"/>
                    <a:pt x="6557" y="6721"/>
                  </a:cubicBezTo>
                  <a:cubicBezTo>
                    <a:pt x="6384" y="6558"/>
                    <a:pt x="6215" y="6392"/>
                    <a:pt x="6047" y="6222"/>
                  </a:cubicBezTo>
                  <a:cubicBezTo>
                    <a:pt x="5824" y="5994"/>
                    <a:pt x="5607" y="5762"/>
                    <a:pt x="5392" y="5526"/>
                  </a:cubicBezTo>
                  <a:cubicBezTo>
                    <a:pt x="5162" y="5277"/>
                    <a:pt x="4929" y="5034"/>
                    <a:pt x="4694" y="4791"/>
                  </a:cubicBezTo>
                  <a:cubicBezTo>
                    <a:pt x="4475" y="4568"/>
                    <a:pt x="4250" y="4350"/>
                    <a:pt x="4027" y="4133"/>
                  </a:cubicBezTo>
                  <a:cubicBezTo>
                    <a:pt x="3787" y="3897"/>
                    <a:pt x="3549" y="3660"/>
                    <a:pt x="3312" y="3420"/>
                  </a:cubicBezTo>
                  <a:cubicBezTo>
                    <a:pt x="3087" y="3193"/>
                    <a:pt x="2856" y="2968"/>
                    <a:pt x="2637" y="2733"/>
                  </a:cubicBezTo>
                  <a:cubicBezTo>
                    <a:pt x="2414" y="2494"/>
                    <a:pt x="2194" y="2254"/>
                    <a:pt x="1976" y="2012"/>
                  </a:cubicBezTo>
                  <a:cubicBezTo>
                    <a:pt x="1749" y="1758"/>
                    <a:pt x="1521" y="1508"/>
                    <a:pt x="1290" y="1258"/>
                  </a:cubicBezTo>
                  <a:cubicBezTo>
                    <a:pt x="1189" y="1149"/>
                    <a:pt x="1088" y="1041"/>
                    <a:pt x="988" y="930"/>
                  </a:cubicBezTo>
                  <a:cubicBezTo>
                    <a:pt x="932" y="870"/>
                    <a:pt x="877" y="813"/>
                    <a:pt x="820" y="748"/>
                  </a:cubicBezTo>
                  <a:cubicBezTo>
                    <a:pt x="763" y="685"/>
                    <a:pt x="703" y="622"/>
                    <a:pt x="647" y="555"/>
                  </a:cubicBezTo>
                  <a:lnTo>
                    <a:pt x="647" y="555"/>
                  </a:lnTo>
                  <a:lnTo>
                    <a:pt x="660" y="571"/>
                  </a:lnTo>
                  <a:lnTo>
                    <a:pt x="588" y="482"/>
                  </a:lnTo>
                  <a:lnTo>
                    <a:pt x="588" y="482"/>
                  </a:lnTo>
                  <a:cubicBezTo>
                    <a:pt x="588" y="483"/>
                    <a:pt x="589" y="483"/>
                    <a:pt x="589" y="484"/>
                  </a:cubicBezTo>
                  <a:lnTo>
                    <a:pt x="571" y="463"/>
                  </a:lnTo>
                  <a:lnTo>
                    <a:pt x="565" y="454"/>
                  </a:lnTo>
                  <a:lnTo>
                    <a:pt x="560" y="449"/>
                  </a:lnTo>
                  <a:cubicBezTo>
                    <a:pt x="507" y="380"/>
                    <a:pt x="458" y="307"/>
                    <a:pt x="413" y="232"/>
                  </a:cubicBezTo>
                  <a:cubicBezTo>
                    <a:pt x="385" y="185"/>
                    <a:pt x="358" y="136"/>
                    <a:pt x="331" y="87"/>
                  </a:cubicBezTo>
                  <a:cubicBezTo>
                    <a:pt x="301" y="32"/>
                    <a:pt x="245" y="0"/>
                    <a:pt x="1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5" name="Google Shape;14135;p25"/>
            <p:cNvSpPr/>
            <p:nvPr/>
          </p:nvSpPr>
          <p:spPr>
            <a:xfrm>
              <a:off x="8230876" y="-1079680"/>
              <a:ext cx="245220" cy="272471"/>
            </a:xfrm>
            <a:custGeom>
              <a:avLst/>
              <a:gdLst/>
              <a:ahLst/>
              <a:cxnLst/>
              <a:rect l="l" t="t" r="r" b="b"/>
              <a:pathLst>
                <a:path w="7289" h="8099" extrusionOk="0">
                  <a:moveTo>
                    <a:pt x="1620" y="2147"/>
                  </a:moveTo>
                  <a:cubicBezTo>
                    <a:pt x="1621" y="2148"/>
                    <a:pt x="1622" y="2150"/>
                    <a:pt x="1623" y="2151"/>
                  </a:cubicBezTo>
                  <a:cubicBezTo>
                    <a:pt x="1622" y="2150"/>
                    <a:pt x="1621" y="2148"/>
                    <a:pt x="1620" y="2147"/>
                  </a:cubicBezTo>
                  <a:close/>
                  <a:moveTo>
                    <a:pt x="2551" y="2861"/>
                  </a:moveTo>
                  <a:lnTo>
                    <a:pt x="2551" y="2861"/>
                  </a:lnTo>
                  <a:cubicBezTo>
                    <a:pt x="2553" y="2865"/>
                    <a:pt x="2556" y="2868"/>
                    <a:pt x="2558" y="2871"/>
                  </a:cubicBezTo>
                  <a:lnTo>
                    <a:pt x="2558" y="2871"/>
                  </a:lnTo>
                  <a:cubicBezTo>
                    <a:pt x="2556" y="2868"/>
                    <a:pt x="2554" y="2865"/>
                    <a:pt x="2551" y="2861"/>
                  </a:cubicBezTo>
                  <a:close/>
                  <a:moveTo>
                    <a:pt x="6250" y="6890"/>
                  </a:moveTo>
                  <a:lnTo>
                    <a:pt x="6250" y="6890"/>
                  </a:lnTo>
                  <a:cubicBezTo>
                    <a:pt x="6252" y="6892"/>
                    <a:pt x="6253" y="6893"/>
                    <a:pt x="6255" y="6895"/>
                  </a:cubicBezTo>
                  <a:lnTo>
                    <a:pt x="6255" y="6895"/>
                  </a:lnTo>
                  <a:cubicBezTo>
                    <a:pt x="6254" y="6893"/>
                    <a:pt x="6252" y="6891"/>
                    <a:pt x="6250" y="6890"/>
                  </a:cubicBezTo>
                  <a:close/>
                  <a:moveTo>
                    <a:pt x="185" y="1"/>
                  </a:moveTo>
                  <a:cubicBezTo>
                    <a:pt x="151" y="1"/>
                    <a:pt x="116" y="11"/>
                    <a:pt x="87" y="31"/>
                  </a:cubicBezTo>
                  <a:cubicBezTo>
                    <a:pt x="16" y="83"/>
                    <a:pt x="0" y="185"/>
                    <a:pt x="51" y="257"/>
                  </a:cubicBezTo>
                  <a:cubicBezTo>
                    <a:pt x="108" y="340"/>
                    <a:pt x="165" y="422"/>
                    <a:pt x="222" y="503"/>
                  </a:cubicBezTo>
                  <a:cubicBezTo>
                    <a:pt x="262" y="560"/>
                    <a:pt x="306" y="614"/>
                    <a:pt x="347" y="667"/>
                  </a:cubicBezTo>
                  <a:cubicBezTo>
                    <a:pt x="442" y="788"/>
                    <a:pt x="542" y="903"/>
                    <a:pt x="643" y="1017"/>
                  </a:cubicBezTo>
                  <a:cubicBezTo>
                    <a:pt x="763" y="1153"/>
                    <a:pt x="884" y="1290"/>
                    <a:pt x="1004" y="1426"/>
                  </a:cubicBezTo>
                  <a:cubicBezTo>
                    <a:pt x="1212" y="1662"/>
                    <a:pt x="1418" y="1903"/>
                    <a:pt x="1620" y="2147"/>
                  </a:cubicBezTo>
                  <a:lnTo>
                    <a:pt x="1620" y="2147"/>
                  </a:lnTo>
                  <a:cubicBezTo>
                    <a:pt x="1620" y="2147"/>
                    <a:pt x="1620" y="2146"/>
                    <a:pt x="1620" y="2146"/>
                  </a:cubicBezTo>
                  <a:lnTo>
                    <a:pt x="1620" y="2146"/>
                  </a:lnTo>
                  <a:cubicBezTo>
                    <a:pt x="1632" y="2162"/>
                    <a:pt x="1645" y="2178"/>
                    <a:pt x="1658" y="2192"/>
                  </a:cubicBezTo>
                  <a:lnTo>
                    <a:pt x="1648" y="2182"/>
                  </a:lnTo>
                  <a:lnTo>
                    <a:pt x="1672" y="2211"/>
                  </a:lnTo>
                  <a:lnTo>
                    <a:pt x="1661" y="2197"/>
                  </a:lnTo>
                  <a:lnTo>
                    <a:pt x="1699" y="2243"/>
                  </a:lnTo>
                  <a:lnTo>
                    <a:pt x="1686" y="2228"/>
                  </a:lnTo>
                  <a:lnTo>
                    <a:pt x="1735" y="2288"/>
                  </a:lnTo>
                  <a:lnTo>
                    <a:pt x="1724" y="2274"/>
                  </a:lnTo>
                  <a:lnTo>
                    <a:pt x="1724" y="2274"/>
                  </a:lnTo>
                  <a:cubicBezTo>
                    <a:pt x="1739" y="2292"/>
                    <a:pt x="1754" y="2311"/>
                    <a:pt x="1769" y="2328"/>
                  </a:cubicBezTo>
                  <a:lnTo>
                    <a:pt x="1765" y="2323"/>
                  </a:lnTo>
                  <a:lnTo>
                    <a:pt x="1765" y="2323"/>
                  </a:lnTo>
                  <a:cubicBezTo>
                    <a:pt x="1775" y="2338"/>
                    <a:pt x="1786" y="2350"/>
                    <a:pt x="1797" y="2363"/>
                  </a:cubicBezTo>
                  <a:lnTo>
                    <a:pt x="1794" y="2360"/>
                  </a:lnTo>
                  <a:lnTo>
                    <a:pt x="1826" y="2398"/>
                  </a:lnTo>
                  <a:lnTo>
                    <a:pt x="1813" y="2383"/>
                  </a:lnTo>
                  <a:lnTo>
                    <a:pt x="1862" y="2442"/>
                  </a:lnTo>
                  <a:lnTo>
                    <a:pt x="1859" y="2439"/>
                  </a:lnTo>
                  <a:lnTo>
                    <a:pt x="1859" y="2439"/>
                  </a:lnTo>
                  <a:cubicBezTo>
                    <a:pt x="1861" y="2440"/>
                    <a:pt x="1862" y="2442"/>
                    <a:pt x="1862" y="2444"/>
                  </a:cubicBezTo>
                  <a:lnTo>
                    <a:pt x="1870" y="2453"/>
                  </a:lnTo>
                  <a:lnTo>
                    <a:pt x="1867" y="2448"/>
                  </a:lnTo>
                  <a:lnTo>
                    <a:pt x="1867" y="2448"/>
                  </a:lnTo>
                  <a:cubicBezTo>
                    <a:pt x="1947" y="2550"/>
                    <a:pt x="2033" y="2651"/>
                    <a:pt x="2112" y="2751"/>
                  </a:cubicBezTo>
                  <a:cubicBezTo>
                    <a:pt x="2193" y="2850"/>
                    <a:pt x="2274" y="2950"/>
                    <a:pt x="2354" y="3050"/>
                  </a:cubicBezTo>
                  <a:lnTo>
                    <a:pt x="2350" y="3044"/>
                  </a:lnTo>
                  <a:lnTo>
                    <a:pt x="2350" y="3044"/>
                  </a:lnTo>
                  <a:cubicBezTo>
                    <a:pt x="2644" y="3408"/>
                    <a:pt x="2943" y="3767"/>
                    <a:pt x="3255" y="4115"/>
                  </a:cubicBezTo>
                  <a:cubicBezTo>
                    <a:pt x="3473" y="4359"/>
                    <a:pt x="3697" y="4601"/>
                    <a:pt x="3912" y="4847"/>
                  </a:cubicBezTo>
                  <a:cubicBezTo>
                    <a:pt x="4126" y="5089"/>
                    <a:pt x="4333" y="5336"/>
                    <a:pt x="4544" y="5579"/>
                  </a:cubicBezTo>
                  <a:cubicBezTo>
                    <a:pt x="4651" y="5705"/>
                    <a:pt x="4760" y="5831"/>
                    <a:pt x="4870" y="5956"/>
                  </a:cubicBezTo>
                  <a:cubicBezTo>
                    <a:pt x="4976" y="6077"/>
                    <a:pt x="5077" y="6200"/>
                    <a:pt x="5191" y="6312"/>
                  </a:cubicBezTo>
                  <a:cubicBezTo>
                    <a:pt x="5413" y="6529"/>
                    <a:pt x="5636" y="6743"/>
                    <a:pt x="5864" y="6955"/>
                  </a:cubicBezTo>
                  <a:lnTo>
                    <a:pt x="5862" y="6954"/>
                  </a:lnTo>
                  <a:lnTo>
                    <a:pt x="5872" y="6961"/>
                  </a:lnTo>
                  <a:lnTo>
                    <a:pt x="5876" y="6968"/>
                  </a:lnTo>
                  <a:lnTo>
                    <a:pt x="5875" y="6968"/>
                  </a:lnTo>
                  <a:cubicBezTo>
                    <a:pt x="5899" y="6990"/>
                    <a:pt x="5922" y="7012"/>
                    <a:pt x="5948" y="7034"/>
                  </a:cubicBezTo>
                  <a:lnTo>
                    <a:pt x="5945" y="7033"/>
                  </a:lnTo>
                  <a:lnTo>
                    <a:pt x="5954" y="7039"/>
                  </a:lnTo>
                  <a:lnTo>
                    <a:pt x="5960" y="7045"/>
                  </a:lnTo>
                  <a:lnTo>
                    <a:pt x="5957" y="7044"/>
                  </a:lnTo>
                  <a:lnTo>
                    <a:pt x="5957" y="7044"/>
                  </a:lnTo>
                  <a:cubicBezTo>
                    <a:pt x="5986" y="7071"/>
                    <a:pt x="6014" y="7098"/>
                    <a:pt x="6043" y="7124"/>
                  </a:cubicBezTo>
                  <a:lnTo>
                    <a:pt x="6049" y="7129"/>
                  </a:lnTo>
                  <a:lnTo>
                    <a:pt x="6046" y="7126"/>
                  </a:lnTo>
                  <a:lnTo>
                    <a:pt x="6046" y="7126"/>
                  </a:lnTo>
                  <a:cubicBezTo>
                    <a:pt x="6203" y="7275"/>
                    <a:pt x="6359" y="7424"/>
                    <a:pt x="6513" y="7576"/>
                  </a:cubicBezTo>
                  <a:cubicBezTo>
                    <a:pt x="6589" y="7650"/>
                    <a:pt x="6660" y="7724"/>
                    <a:pt x="6734" y="7805"/>
                  </a:cubicBezTo>
                  <a:cubicBezTo>
                    <a:pt x="6809" y="7886"/>
                    <a:pt x="6880" y="7970"/>
                    <a:pt x="6954" y="8051"/>
                  </a:cubicBezTo>
                  <a:cubicBezTo>
                    <a:pt x="6983" y="8081"/>
                    <a:pt x="7024" y="8098"/>
                    <a:pt x="7066" y="8098"/>
                  </a:cubicBezTo>
                  <a:cubicBezTo>
                    <a:pt x="7068" y="8098"/>
                    <a:pt x="7070" y="8098"/>
                    <a:pt x="7072" y="8098"/>
                  </a:cubicBezTo>
                  <a:cubicBezTo>
                    <a:pt x="7072" y="8098"/>
                    <a:pt x="7073" y="8098"/>
                    <a:pt x="7074" y="8098"/>
                  </a:cubicBezTo>
                  <a:cubicBezTo>
                    <a:pt x="7215" y="8098"/>
                    <a:pt x="7288" y="7928"/>
                    <a:pt x="7190" y="7826"/>
                  </a:cubicBezTo>
                  <a:cubicBezTo>
                    <a:pt x="7042" y="7667"/>
                    <a:pt x="6893" y="7511"/>
                    <a:pt x="6741" y="7357"/>
                  </a:cubicBezTo>
                  <a:cubicBezTo>
                    <a:pt x="6584" y="7199"/>
                    <a:pt x="6419" y="7047"/>
                    <a:pt x="6255" y="6895"/>
                  </a:cubicBezTo>
                  <a:lnTo>
                    <a:pt x="6255" y="6895"/>
                  </a:lnTo>
                  <a:cubicBezTo>
                    <a:pt x="6255" y="6895"/>
                    <a:pt x="6256" y="6896"/>
                    <a:pt x="6256" y="6897"/>
                  </a:cubicBezTo>
                  <a:cubicBezTo>
                    <a:pt x="6228" y="6870"/>
                    <a:pt x="6198" y="6841"/>
                    <a:pt x="6169" y="6814"/>
                  </a:cubicBezTo>
                  <a:lnTo>
                    <a:pt x="6169" y="6814"/>
                  </a:lnTo>
                  <a:lnTo>
                    <a:pt x="6174" y="6819"/>
                  </a:lnTo>
                  <a:lnTo>
                    <a:pt x="6166" y="6813"/>
                  </a:lnTo>
                  <a:lnTo>
                    <a:pt x="6163" y="6809"/>
                  </a:lnTo>
                  <a:lnTo>
                    <a:pt x="6158" y="6806"/>
                  </a:lnTo>
                  <a:cubicBezTo>
                    <a:pt x="6133" y="6781"/>
                    <a:pt x="6106" y="6757"/>
                    <a:pt x="6079" y="6732"/>
                  </a:cubicBezTo>
                  <a:lnTo>
                    <a:pt x="6079" y="6732"/>
                  </a:lnTo>
                  <a:lnTo>
                    <a:pt x="6084" y="6735"/>
                  </a:lnTo>
                  <a:lnTo>
                    <a:pt x="6079" y="6731"/>
                  </a:lnTo>
                  <a:lnTo>
                    <a:pt x="6076" y="6727"/>
                  </a:lnTo>
                  <a:cubicBezTo>
                    <a:pt x="5952" y="6613"/>
                    <a:pt x="5832" y="6496"/>
                    <a:pt x="5710" y="6382"/>
                  </a:cubicBezTo>
                  <a:cubicBezTo>
                    <a:pt x="5588" y="6266"/>
                    <a:pt x="5462" y="6154"/>
                    <a:pt x="5348" y="6031"/>
                  </a:cubicBezTo>
                  <a:cubicBezTo>
                    <a:pt x="4908" y="5560"/>
                    <a:pt x="4502" y="5059"/>
                    <a:pt x="4064" y="4585"/>
                  </a:cubicBezTo>
                  <a:cubicBezTo>
                    <a:pt x="3624" y="4109"/>
                    <a:pt x="3185" y="3631"/>
                    <a:pt x="2771" y="3131"/>
                  </a:cubicBezTo>
                  <a:lnTo>
                    <a:pt x="2771" y="3131"/>
                  </a:lnTo>
                  <a:lnTo>
                    <a:pt x="2782" y="3145"/>
                  </a:lnTo>
                  <a:cubicBezTo>
                    <a:pt x="2708" y="3053"/>
                    <a:pt x="2633" y="2961"/>
                    <a:pt x="2558" y="2871"/>
                  </a:cubicBezTo>
                  <a:lnTo>
                    <a:pt x="2558" y="2871"/>
                  </a:lnTo>
                  <a:cubicBezTo>
                    <a:pt x="2559" y="2872"/>
                    <a:pt x="2561" y="2874"/>
                    <a:pt x="2562" y="2876"/>
                  </a:cubicBezTo>
                  <a:cubicBezTo>
                    <a:pt x="2433" y="2714"/>
                    <a:pt x="2304" y="2554"/>
                    <a:pt x="2174" y="2393"/>
                  </a:cubicBezTo>
                  <a:cubicBezTo>
                    <a:pt x="2054" y="2244"/>
                    <a:pt x="1935" y="2092"/>
                    <a:pt x="1813" y="1945"/>
                  </a:cubicBezTo>
                  <a:lnTo>
                    <a:pt x="1813" y="1945"/>
                  </a:lnTo>
                  <a:lnTo>
                    <a:pt x="1816" y="1948"/>
                  </a:lnTo>
                  <a:cubicBezTo>
                    <a:pt x="1726" y="1839"/>
                    <a:pt x="1636" y="1728"/>
                    <a:pt x="1544" y="1619"/>
                  </a:cubicBezTo>
                  <a:lnTo>
                    <a:pt x="1544" y="1619"/>
                  </a:lnTo>
                  <a:lnTo>
                    <a:pt x="1547" y="1620"/>
                  </a:lnTo>
                  <a:cubicBezTo>
                    <a:pt x="1310" y="1332"/>
                    <a:pt x="1063" y="1051"/>
                    <a:pt x="825" y="764"/>
                  </a:cubicBezTo>
                  <a:cubicBezTo>
                    <a:pt x="741" y="660"/>
                    <a:pt x="657" y="557"/>
                    <a:pt x="578" y="449"/>
                  </a:cubicBezTo>
                  <a:cubicBezTo>
                    <a:pt x="486" y="324"/>
                    <a:pt x="401" y="196"/>
                    <a:pt x="315" y="67"/>
                  </a:cubicBezTo>
                  <a:cubicBezTo>
                    <a:pt x="286" y="23"/>
                    <a:pt x="236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6" name="Google Shape;14136;p25"/>
            <p:cNvSpPr/>
            <p:nvPr/>
          </p:nvSpPr>
          <p:spPr>
            <a:xfrm>
              <a:off x="8260112" y="-1098554"/>
              <a:ext cx="267121" cy="307425"/>
            </a:xfrm>
            <a:custGeom>
              <a:avLst/>
              <a:gdLst/>
              <a:ahLst/>
              <a:cxnLst/>
              <a:rect l="l" t="t" r="r" b="b"/>
              <a:pathLst>
                <a:path w="7940" h="9138" extrusionOk="0">
                  <a:moveTo>
                    <a:pt x="813" y="727"/>
                  </a:moveTo>
                  <a:lnTo>
                    <a:pt x="813" y="728"/>
                  </a:lnTo>
                  <a:lnTo>
                    <a:pt x="815" y="731"/>
                  </a:lnTo>
                  <a:lnTo>
                    <a:pt x="815" y="731"/>
                  </a:lnTo>
                  <a:cubicBezTo>
                    <a:pt x="815" y="730"/>
                    <a:pt x="814" y="729"/>
                    <a:pt x="814" y="728"/>
                  </a:cubicBezTo>
                  <a:lnTo>
                    <a:pt x="813" y="727"/>
                  </a:lnTo>
                  <a:close/>
                  <a:moveTo>
                    <a:pt x="5845" y="7052"/>
                  </a:moveTo>
                  <a:cubicBezTo>
                    <a:pt x="5845" y="7053"/>
                    <a:pt x="5846" y="7053"/>
                    <a:pt x="5846" y="7054"/>
                  </a:cubicBezTo>
                  <a:cubicBezTo>
                    <a:pt x="5846" y="7053"/>
                    <a:pt x="5845" y="7053"/>
                    <a:pt x="5845" y="7052"/>
                  </a:cubicBezTo>
                  <a:close/>
                  <a:moveTo>
                    <a:pt x="6624" y="7557"/>
                  </a:moveTo>
                  <a:lnTo>
                    <a:pt x="6624" y="7557"/>
                  </a:lnTo>
                  <a:cubicBezTo>
                    <a:pt x="6625" y="7559"/>
                    <a:pt x="6627" y="7561"/>
                    <a:pt x="6628" y="7563"/>
                  </a:cubicBezTo>
                  <a:lnTo>
                    <a:pt x="6628" y="7563"/>
                  </a:lnTo>
                  <a:cubicBezTo>
                    <a:pt x="6627" y="7561"/>
                    <a:pt x="6625" y="7559"/>
                    <a:pt x="6624" y="7557"/>
                  </a:cubicBezTo>
                  <a:close/>
                  <a:moveTo>
                    <a:pt x="185" y="0"/>
                  </a:moveTo>
                  <a:cubicBezTo>
                    <a:pt x="150" y="0"/>
                    <a:pt x="116" y="10"/>
                    <a:pt x="88" y="30"/>
                  </a:cubicBezTo>
                  <a:cubicBezTo>
                    <a:pt x="16" y="84"/>
                    <a:pt x="0" y="185"/>
                    <a:pt x="51" y="258"/>
                  </a:cubicBezTo>
                  <a:cubicBezTo>
                    <a:pt x="129" y="372"/>
                    <a:pt x="214" y="481"/>
                    <a:pt x="303" y="587"/>
                  </a:cubicBezTo>
                  <a:cubicBezTo>
                    <a:pt x="304" y="591"/>
                    <a:pt x="306" y="592"/>
                    <a:pt x="308" y="594"/>
                  </a:cubicBezTo>
                  <a:lnTo>
                    <a:pt x="317" y="605"/>
                  </a:lnTo>
                  <a:lnTo>
                    <a:pt x="323" y="614"/>
                  </a:lnTo>
                  <a:lnTo>
                    <a:pt x="322" y="611"/>
                  </a:lnTo>
                  <a:lnTo>
                    <a:pt x="352" y="647"/>
                  </a:lnTo>
                  <a:lnTo>
                    <a:pt x="360" y="657"/>
                  </a:lnTo>
                  <a:lnTo>
                    <a:pt x="399" y="703"/>
                  </a:lnTo>
                  <a:cubicBezTo>
                    <a:pt x="402" y="707"/>
                    <a:pt x="406" y="712"/>
                    <a:pt x="410" y="716"/>
                  </a:cubicBezTo>
                  <a:lnTo>
                    <a:pt x="410" y="716"/>
                  </a:lnTo>
                  <a:cubicBezTo>
                    <a:pt x="407" y="713"/>
                    <a:pt x="405" y="711"/>
                    <a:pt x="403" y="708"/>
                  </a:cubicBezTo>
                  <a:lnTo>
                    <a:pt x="403" y="708"/>
                  </a:lnTo>
                  <a:lnTo>
                    <a:pt x="415" y="723"/>
                  </a:lnTo>
                  <a:cubicBezTo>
                    <a:pt x="414" y="721"/>
                    <a:pt x="412" y="719"/>
                    <a:pt x="410" y="716"/>
                  </a:cubicBezTo>
                  <a:lnTo>
                    <a:pt x="410" y="716"/>
                  </a:lnTo>
                  <a:cubicBezTo>
                    <a:pt x="498" y="822"/>
                    <a:pt x="590" y="924"/>
                    <a:pt x="680" y="1026"/>
                  </a:cubicBezTo>
                  <a:cubicBezTo>
                    <a:pt x="778" y="1133"/>
                    <a:pt x="874" y="1243"/>
                    <a:pt x="972" y="1350"/>
                  </a:cubicBezTo>
                  <a:cubicBezTo>
                    <a:pt x="1406" y="1833"/>
                    <a:pt x="1838" y="2319"/>
                    <a:pt x="2272" y="2802"/>
                  </a:cubicBezTo>
                  <a:cubicBezTo>
                    <a:pt x="2706" y="3285"/>
                    <a:pt x="3119" y="3785"/>
                    <a:pt x="3537" y="4280"/>
                  </a:cubicBezTo>
                  <a:cubicBezTo>
                    <a:pt x="3945" y="4763"/>
                    <a:pt x="4365" y="5238"/>
                    <a:pt x="4767" y="5726"/>
                  </a:cubicBezTo>
                  <a:lnTo>
                    <a:pt x="4764" y="5723"/>
                  </a:lnTo>
                  <a:lnTo>
                    <a:pt x="4764" y="5723"/>
                  </a:lnTo>
                  <a:cubicBezTo>
                    <a:pt x="4788" y="5752"/>
                    <a:pt x="4813" y="5783"/>
                    <a:pt x="4839" y="5813"/>
                  </a:cubicBezTo>
                  <a:lnTo>
                    <a:pt x="4839" y="5813"/>
                  </a:lnTo>
                  <a:lnTo>
                    <a:pt x="4833" y="5806"/>
                  </a:lnTo>
                  <a:lnTo>
                    <a:pt x="4833" y="5806"/>
                  </a:lnTo>
                  <a:cubicBezTo>
                    <a:pt x="5087" y="6117"/>
                    <a:pt x="5330" y="6432"/>
                    <a:pt x="5585" y="6737"/>
                  </a:cubicBezTo>
                  <a:lnTo>
                    <a:pt x="5573" y="6723"/>
                  </a:lnTo>
                  <a:lnTo>
                    <a:pt x="5573" y="6723"/>
                  </a:lnTo>
                  <a:cubicBezTo>
                    <a:pt x="5619" y="6778"/>
                    <a:pt x="5666" y="6835"/>
                    <a:pt x="5712" y="6891"/>
                  </a:cubicBezTo>
                  <a:lnTo>
                    <a:pt x="5712" y="6891"/>
                  </a:lnTo>
                  <a:lnTo>
                    <a:pt x="5715" y="6896"/>
                  </a:lnTo>
                  <a:lnTo>
                    <a:pt x="5732" y="6916"/>
                  </a:lnTo>
                  <a:lnTo>
                    <a:pt x="5726" y="6908"/>
                  </a:lnTo>
                  <a:lnTo>
                    <a:pt x="5734" y="6918"/>
                  </a:lnTo>
                  <a:lnTo>
                    <a:pt x="5739" y="6924"/>
                  </a:lnTo>
                  <a:lnTo>
                    <a:pt x="5736" y="6919"/>
                  </a:lnTo>
                  <a:lnTo>
                    <a:pt x="5736" y="6919"/>
                  </a:lnTo>
                  <a:cubicBezTo>
                    <a:pt x="5742" y="6926"/>
                    <a:pt x="5747" y="6932"/>
                    <a:pt x="5751" y="6938"/>
                  </a:cubicBezTo>
                  <a:lnTo>
                    <a:pt x="5748" y="6935"/>
                  </a:lnTo>
                  <a:lnTo>
                    <a:pt x="5748" y="6935"/>
                  </a:lnTo>
                  <a:cubicBezTo>
                    <a:pt x="5758" y="6946"/>
                    <a:pt x="5767" y="6957"/>
                    <a:pt x="5777" y="6970"/>
                  </a:cubicBezTo>
                  <a:lnTo>
                    <a:pt x="5775" y="6968"/>
                  </a:lnTo>
                  <a:lnTo>
                    <a:pt x="5813" y="7014"/>
                  </a:lnTo>
                  <a:lnTo>
                    <a:pt x="5810" y="7010"/>
                  </a:lnTo>
                  <a:lnTo>
                    <a:pt x="5818" y="7019"/>
                  </a:lnTo>
                  <a:lnTo>
                    <a:pt x="5823" y="7025"/>
                  </a:lnTo>
                  <a:lnTo>
                    <a:pt x="5820" y="7021"/>
                  </a:lnTo>
                  <a:lnTo>
                    <a:pt x="5820" y="7021"/>
                  </a:lnTo>
                  <a:cubicBezTo>
                    <a:pt x="5827" y="7031"/>
                    <a:pt x="5836" y="7042"/>
                    <a:pt x="5845" y="7052"/>
                  </a:cubicBezTo>
                  <a:lnTo>
                    <a:pt x="5845" y="7052"/>
                  </a:lnTo>
                  <a:cubicBezTo>
                    <a:pt x="5845" y="7052"/>
                    <a:pt x="5845" y="7051"/>
                    <a:pt x="5845" y="7051"/>
                  </a:cubicBezTo>
                  <a:lnTo>
                    <a:pt x="5845" y="7051"/>
                  </a:lnTo>
                  <a:cubicBezTo>
                    <a:pt x="5990" y="7230"/>
                    <a:pt x="6131" y="7413"/>
                    <a:pt x="6274" y="7594"/>
                  </a:cubicBezTo>
                  <a:cubicBezTo>
                    <a:pt x="6472" y="7845"/>
                    <a:pt x="6681" y="8088"/>
                    <a:pt x="6890" y="8330"/>
                  </a:cubicBezTo>
                  <a:cubicBezTo>
                    <a:pt x="6991" y="8447"/>
                    <a:pt x="7089" y="8566"/>
                    <a:pt x="7197" y="8676"/>
                  </a:cubicBezTo>
                  <a:cubicBezTo>
                    <a:pt x="7251" y="8730"/>
                    <a:pt x="7309" y="8779"/>
                    <a:pt x="7365" y="8828"/>
                  </a:cubicBezTo>
                  <a:cubicBezTo>
                    <a:pt x="7418" y="8876"/>
                    <a:pt x="7471" y="8923"/>
                    <a:pt x="7523" y="8971"/>
                  </a:cubicBezTo>
                  <a:lnTo>
                    <a:pt x="7513" y="8963"/>
                  </a:lnTo>
                  <a:lnTo>
                    <a:pt x="7513" y="8963"/>
                  </a:lnTo>
                  <a:lnTo>
                    <a:pt x="7528" y="8976"/>
                  </a:lnTo>
                  <a:cubicBezTo>
                    <a:pt x="7528" y="8976"/>
                    <a:pt x="7528" y="8976"/>
                    <a:pt x="7528" y="8976"/>
                  </a:cubicBezTo>
                  <a:lnTo>
                    <a:pt x="7528" y="8976"/>
                  </a:lnTo>
                  <a:cubicBezTo>
                    <a:pt x="7529" y="8976"/>
                    <a:pt x="7529" y="8977"/>
                    <a:pt x="7529" y="8977"/>
                  </a:cubicBezTo>
                  <a:lnTo>
                    <a:pt x="7529" y="8977"/>
                  </a:lnTo>
                  <a:cubicBezTo>
                    <a:pt x="7529" y="8977"/>
                    <a:pt x="7528" y="8976"/>
                    <a:pt x="7528" y="8976"/>
                  </a:cubicBezTo>
                  <a:lnTo>
                    <a:pt x="7528" y="8976"/>
                  </a:lnTo>
                  <a:lnTo>
                    <a:pt x="7529" y="8977"/>
                  </a:lnTo>
                  <a:cubicBezTo>
                    <a:pt x="7529" y="8977"/>
                    <a:pt x="7529" y="8977"/>
                    <a:pt x="7529" y="8977"/>
                  </a:cubicBezTo>
                  <a:lnTo>
                    <a:pt x="7529" y="8977"/>
                  </a:lnTo>
                  <a:cubicBezTo>
                    <a:pt x="7538" y="8986"/>
                    <a:pt x="7547" y="8994"/>
                    <a:pt x="7556" y="9003"/>
                  </a:cubicBezTo>
                  <a:lnTo>
                    <a:pt x="7550" y="8996"/>
                  </a:lnTo>
                  <a:lnTo>
                    <a:pt x="7550" y="8996"/>
                  </a:lnTo>
                  <a:cubicBezTo>
                    <a:pt x="7582" y="9028"/>
                    <a:pt x="7613" y="9058"/>
                    <a:pt x="7645" y="9086"/>
                  </a:cubicBezTo>
                  <a:cubicBezTo>
                    <a:pt x="7673" y="9116"/>
                    <a:pt x="7713" y="9135"/>
                    <a:pt x="7756" y="9137"/>
                  </a:cubicBezTo>
                  <a:lnTo>
                    <a:pt x="7759" y="9137"/>
                  </a:lnTo>
                  <a:cubicBezTo>
                    <a:pt x="7800" y="9137"/>
                    <a:pt x="7839" y="9121"/>
                    <a:pt x="7869" y="9093"/>
                  </a:cubicBezTo>
                  <a:cubicBezTo>
                    <a:pt x="7931" y="9034"/>
                    <a:pt x="7939" y="8927"/>
                    <a:pt x="7876" y="8865"/>
                  </a:cubicBezTo>
                  <a:cubicBezTo>
                    <a:pt x="7740" y="8730"/>
                    <a:pt x="7594" y="8607"/>
                    <a:pt x="7453" y="8477"/>
                  </a:cubicBezTo>
                  <a:lnTo>
                    <a:pt x="7453" y="8477"/>
                  </a:lnTo>
                  <a:cubicBezTo>
                    <a:pt x="7458" y="8482"/>
                    <a:pt x="7463" y="8486"/>
                    <a:pt x="7467" y="8491"/>
                  </a:cubicBezTo>
                  <a:cubicBezTo>
                    <a:pt x="7317" y="8349"/>
                    <a:pt x="7176" y="8194"/>
                    <a:pt x="7037" y="8040"/>
                  </a:cubicBezTo>
                  <a:cubicBezTo>
                    <a:pt x="6898" y="7884"/>
                    <a:pt x="6763" y="7724"/>
                    <a:pt x="6628" y="7563"/>
                  </a:cubicBezTo>
                  <a:lnTo>
                    <a:pt x="6628" y="7563"/>
                  </a:lnTo>
                  <a:cubicBezTo>
                    <a:pt x="6629" y="7564"/>
                    <a:pt x="6630" y="7565"/>
                    <a:pt x="6630" y="7566"/>
                  </a:cubicBezTo>
                  <a:lnTo>
                    <a:pt x="6630" y="7566"/>
                  </a:lnTo>
                  <a:cubicBezTo>
                    <a:pt x="6436" y="7324"/>
                    <a:pt x="6245" y="7078"/>
                    <a:pt x="6047" y="6840"/>
                  </a:cubicBezTo>
                  <a:lnTo>
                    <a:pt x="6047" y="6840"/>
                  </a:lnTo>
                  <a:lnTo>
                    <a:pt x="6060" y="6854"/>
                  </a:lnTo>
                  <a:lnTo>
                    <a:pt x="6025" y="6813"/>
                  </a:lnTo>
                  <a:lnTo>
                    <a:pt x="6028" y="6816"/>
                  </a:lnTo>
                  <a:lnTo>
                    <a:pt x="5990" y="6769"/>
                  </a:lnTo>
                  <a:lnTo>
                    <a:pt x="6002" y="6785"/>
                  </a:lnTo>
                  <a:cubicBezTo>
                    <a:pt x="5990" y="6771"/>
                    <a:pt x="5979" y="6756"/>
                    <a:pt x="5967" y="6742"/>
                  </a:cubicBezTo>
                  <a:lnTo>
                    <a:pt x="5967" y="6742"/>
                  </a:lnTo>
                  <a:lnTo>
                    <a:pt x="5968" y="6744"/>
                  </a:lnTo>
                  <a:cubicBezTo>
                    <a:pt x="5967" y="6742"/>
                    <a:pt x="5965" y="6740"/>
                    <a:pt x="5964" y="6737"/>
                  </a:cubicBezTo>
                  <a:lnTo>
                    <a:pt x="5957" y="6729"/>
                  </a:lnTo>
                  <a:lnTo>
                    <a:pt x="5960" y="6733"/>
                  </a:lnTo>
                  <a:lnTo>
                    <a:pt x="5946" y="6717"/>
                  </a:lnTo>
                  <a:lnTo>
                    <a:pt x="5939" y="6707"/>
                  </a:lnTo>
                  <a:lnTo>
                    <a:pt x="5939" y="6707"/>
                  </a:lnTo>
                  <a:cubicBezTo>
                    <a:pt x="5943" y="6711"/>
                    <a:pt x="5946" y="6716"/>
                    <a:pt x="5949" y="6720"/>
                  </a:cubicBezTo>
                  <a:lnTo>
                    <a:pt x="5937" y="6704"/>
                  </a:lnTo>
                  <a:lnTo>
                    <a:pt x="5939" y="6707"/>
                  </a:lnTo>
                  <a:lnTo>
                    <a:pt x="5939" y="6707"/>
                  </a:lnTo>
                  <a:cubicBezTo>
                    <a:pt x="5897" y="6656"/>
                    <a:pt x="5853" y="6603"/>
                    <a:pt x="5810" y="6552"/>
                  </a:cubicBezTo>
                  <a:lnTo>
                    <a:pt x="5810" y="6552"/>
                  </a:lnTo>
                  <a:lnTo>
                    <a:pt x="5808" y="6549"/>
                  </a:lnTo>
                  <a:cubicBezTo>
                    <a:pt x="5663" y="6372"/>
                    <a:pt x="5519" y="6194"/>
                    <a:pt x="5373" y="6017"/>
                  </a:cubicBezTo>
                  <a:lnTo>
                    <a:pt x="5373" y="6017"/>
                  </a:lnTo>
                  <a:cubicBezTo>
                    <a:pt x="5373" y="6019"/>
                    <a:pt x="5375" y="6019"/>
                    <a:pt x="5375" y="6020"/>
                  </a:cubicBezTo>
                  <a:cubicBezTo>
                    <a:pt x="5120" y="5710"/>
                    <a:pt x="4860" y="5404"/>
                    <a:pt x="4599" y="5100"/>
                  </a:cubicBezTo>
                  <a:cubicBezTo>
                    <a:pt x="4180" y="4614"/>
                    <a:pt x="3758" y="4130"/>
                    <a:pt x="3345" y="3641"/>
                  </a:cubicBezTo>
                  <a:cubicBezTo>
                    <a:pt x="3144" y="3402"/>
                    <a:pt x="2942" y="3161"/>
                    <a:pt x="2734" y="2927"/>
                  </a:cubicBezTo>
                  <a:cubicBezTo>
                    <a:pt x="2513" y="2674"/>
                    <a:pt x="2291" y="2420"/>
                    <a:pt x="2069" y="2166"/>
                  </a:cubicBezTo>
                  <a:cubicBezTo>
                    <a:pt x="1854" y="1919"/>
                    <a:pt x="1639" y="1673"/>
                    <a:pt x="1422" y="1426"/>
                  </a:cubicBezTo>
                  <a:cubicBezTo>
                    <a:pt x="1318" y="1306"/>
                    <a:pt x="1211" y="1186"/>
                    <a:pt x="1105" y="1067"/>
                  </a:cubicBezTo>
                  <a:cubicBezTo>
                    <a:pt x="1008" y="957"/>
                    <a:pt x="914" y="845"/>
                    <a:pt x="817" y="733"/>
                  </a:cubicBezTo>
                  <a:lnTo>
                    <a:pt x="817" y="733"/>
                  </a:lnTo>
                  <a:lnTo>
                    <a:pt x="815" y="731"/>
                  </a:lnTo>
                  <a:lnTo>
                    <a:pt x="815" y="731"/>
                  </a:lnTo>
                  <a:cubicBezTo>
                    <a:pt x="815" y="731"/>
                    <a:pt x="815" y="731"/>
                    <a:pt x="816" y="731"/>
                  </a:cubicBezTo>
                  <a:lnTo>
                    <a:pt x="816" y="731"/>
                  </a:lnTo>
                  <a:cubicBezTo>
                    <a:pt x="815" y="731"/>
                    <a:pt x="815" y="730"/>
                    <a:pt x="814" y="730"/>
                  </a:cubicBezTo>
                  <a:lnTo>
                    <a:pt x="813" y="728"/>
                  </a:lnTo>
                  <a:lnTo>
                    <a:pt x="813" y="728"/>
                  </a:lnTo>
                  <a:lnTo>
                    <a:pt x="811" y="726"/>
                  </a:lnTo>
                  <a:lnTo>
                    <a:pt x="809" y="723"/>
                  </a:lnTo>
                  <a:lnTo>
                    <a:pt x="809" y="723"/>
                  </a:lnTo>
                  <a:cubicBezTo>
                    <a:pt x="809" y="724"/>
                    <a:pt x="809" y="724"/>
                    <a:pt x="809" y="724"/>
                  </a:cubicBezTo>
                  <a:lnTo>
                    <a:pt x="809" y="724"/>
                  </a:lnTo>
                  <a:lnTo>
                    <a:pt x="762" y="665"/>
                  </a:lnTo>
                  <a:lnTo>
                    <a:pt x="775" y="681"/>
                  </a:lnTo>
                  <a:cubicBezTo>
                    <a:pt x="743" y="643"/>
                    <a:pt x="711" y="605"/>
                    <a:pt x="680" y="567"/>
                  </a:cubicBezTo>
                  <a:cubicBezTo>
                    <a:pt x="668" y="554"/>
                    <a:pt x="659" y="541"/>
                    <a:pt x="648" y="529"/>
                  </a:cubicBezTo>
                  <a:lnTo>
                    <a:pt x="641" y="520"/>
                  </a:lnTo>
                  <a:lnTo>
                    <a:pt x="641" y="520"/>
                  </a:lnTo>
                  <a:cubicBezTo>
                    <a:pt x="644" y="524"/>
                    <a:pt x="648" y="528"/>
                    <a:pt x="651" y="532"/>
                  </a:cubicBezTo>
                  <a:lnTo>
                    <a:pt x="638" y="516"/>
                  </a:lnTo>
                  <a:lnTo>
                    <a:pt x="641" y="520"/>
                  </a:lnTo>
                  <a:lnTo>
                    <a:pt x="641" y="520"/>
                  </a:lnTo>
                  <a:cubicBezTo>
                    <a:pt x="525" y="376"/>
                    <a:pt x="416" y="225"/>
                    <a:pt x="315" y="68"/>
                  </a:cubicBezTo>
                  <a:cubicBezTo>
                    <a:pt x="287" y="23"/>
                    <a:pt x="236" y="0"/>
                    <a:pt x="1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7" name="Google Shape;14137;p25"/>
            <p:cNvSpPr/>
            <p:nvPr/>
          </p:nvSpPr>
          <p:spPr>
            <a:xfrm>
              <a:off x="8302436" y="-1108277"/>
              <a:ext cx="233782" cy="279704"/>
            </a:xfrm>
            <a:custGeom>
              <a:avLst/>
              <a:gdLst/>
              <a:ahLst/>
              <a:cxnLst/>
              <a:rect l="l" t="t" r="r" b="b"/>
              <a:pathLst>
                <a:path w="6949" h="8314" extrusionOk="0">
                  <a:moveTo>
                    <a:pt x="1908" y="2383"/>
                  </a:moveTo>
                  <a:cubicBezTo>
                    <a:pt x="1911" y="2387"/>
                    <a:pt x="1913" y="2391"/>
                    <a:pt x="1916" y="2394"/>
                  </a:cubicBezTo>
                  <a:lnTo>
                    <a:pt x="1916" y="2394"/>
                  </a:lnTo>
                  <a:cubicBezTo>
                    <a:pt x="1914" y="2390"/>
                    <a:pt x="1911" y="2387"/>
                    <a:pt x="1908" y="2383"/>
                  </a:cubicBezTo>
                  <a:close/>
                  <a:moveTo>
                    <a:pt x="4259" y="5441"/>
                  </a:moveTo>
                  <a:cubicBezTo>
                    <a:pt x="4259" y="5441"/>
                    <a:pt x="4259" y="5442"/>
                    <a:pt x="4259" y="5442"/>
                  </a:cubicBezTo>
                  <a:lnTo>
                    <a:pt x="4259" y="5441"/>
                  </a:lnTo>
                  <a:close/>
                  <a:moveTo>
                    <a:pt x="4266" y="5450"/>
                  </a:moveTo>
                  <a:cubicBezTo>
                    <a:pt x="4266" y="5450"/>
                    <a:pt x="4266" y="5451"/>
                    <a:pt x="4267" y="5452"/>
                  </a:cubicBezTo>
                  <a:lnTo>
                    <a:pt x="4266" y="5450"/>
                  </a:lnTo>
                  <a:close/>
                  <a:moveTo>
                    <a:pt x="4267" y="5452"/>
                  </a:moveTo>
                  <a:lnTo>
                    <a:pt x="4269" y="5454"/>
                  </a:lnTo>
                  <a:cubicBezTo>
                    <a:pt x="4269" y="5454"/>
                    <a:pt x="4268" y="5453"/>
                    <a:pt x="4267" y="5452"/>
                  </a:cubicBezTo>
                  <a:close/>
                  <a:moveTo>
                    <a:pt x="186" y="1"/>
                  </a:moveTo>
                  <a:cubicBezTo>
                    <a:pt x="161" y="1"/>
                    <a:pt x="135" y="7"/>
                    <a:pt x="110" y="20"/>
                  </a:cubicBezTo>
                  <a:cubicBezTo>
                    <a:pt x="28" y="66"/>
                    <a:pt x="1" y="172"/>
                    <a:pt x="52" y="253"/>
                  </a:cubicBezTo>
                  <a:cubicBezTo>
                    <a:pt x="74" y="295"/>
                    <a:pt x="99" y="335"/>
                    <a:pt x="126" y="373"/>
                  </a:cubicBezTo>
                  <a:cubicBezTo>
                    <a:pt x="153" y="405"/>
                    <a:pt x="177" y="438"/>
                    <a:pt x="204" y="470"/>
                  </a:cubicBezTo>
                  <a:cubicBezTo>
                    <a:pt x="259" y="533"/>
                    <a:pt x="316" y="595"/>
                    <a:pt x="373" y="656"/>
                  </a:cubicBezTo>
                  <a:cubicBezTo>
                    <a:pt x="602" y="902"/>
                    <a:pt x="832" y="1144"/>
                    <a:pt x="1057" y="1392"/>
                  </a:cubicBezTo>
                  <a:cubicBezTo>
                    <a:pt x="1269" y="1625"/>
                    <a:pt x="1478" y="1861"/>
                    <a:pt x="1677" y="2105"/>
                  </a:cubicBezTo>
                  <a:cubicBezTo>
                    <a:pt x="1674" y="2100"/>
                    <a:pt x="1669" y="2095"/>
                    <a:pt x="1666" y="2090"/>
                  </a:cubicBezTo>
                  <a:lnTo>
                    <a:pt x="1666" y="2090"/>
                  </a:lnTo>
                  <a:cubicBezTo>
                    <a:pt x="1740" y="2181"/>
                    <a:pt x="1817" y="2272"/>
                    <a:pt x="1892" y="2364"/>
                  </a:cubicBezTo>
                  <a:lnTo>
                    <a:pt x="1892" y="2364"/>
                  </a:lnTo>
                  <a:cubicBezTo>
                    <a:pt x="1894" y="2366"/>
                    <a:pt x="1896" y="2368"/>
                    <a:pt x="1897" y="2370"/>
                  </a:cubicBezTo>
                  <a:lnTo>
                    <a:pt x="1897" y="2370"/>
                  </a:lnTo>
                  <a:cubicBezTo>
                    <a:pt x="1898" y="2371"/>
                    <a:pt x="1898" y="2372"/>
                    <a:pt x="1899" y="2372"/>
                  </a:cubicBezTo>
                  <a:lnTo>
                    <a:pt x="1898" y="2371"/>
                  </a:lnTo>
                  <a:lnTo>
                    <a:pt x="1898" y="2371"/>
                  </a:lnTo>
                  <a:cubicBezTo>
                    <a:pt x="1902" y="2376"/>
                    <a:pt x="1906" y="2380"/>
                    <a:pt x="1910" y="2385"/>
                  </a:cubicBezTo>
                  <a:cubicBezTo>
                    <a:pt x="1913" y="2390"/>
                    <a:pt x="1916" y="2393"/>
                    <a:pt x="1920" y="2396"/>
                  </a:cubicBezTo>
                  <a:cubicBezTo>
                    <a:pt x="1918" y="2395"/>
                    <a:pt x="1917" y="2394"/>
                    <a:pt x="1916" y="2394"/>
                  </a:cubicBezTo>
                  <a:lnTo>
                    <a:pt x="1916" y="2394"/>
                  </a:lnTo>
                  <a:cubicBezTo>
                    <a:pt x="2006" y="2507"/>
                    <a:pt x="2098" y="2621"/>
                    <a:pt x="2185" y="2736"/>
                  </a:cubicBezTo>
                  <a:cubicBezTo>
                    <a:pt x="2287" y="2872"/>
                    <a:pt x="2388" y="3009"/>
                    <a:pt x="2488" y="3148"/>
                  </a:cubicBezTo>
                  <a:cubicBezTo>
                    <a:pt x="2659" y="3387"/>
                    <a:pt x="2820" y="3635"/>
                    <a:pt x="2991" y="3876"/>
                  </a:cubicBezTo>
                  <a:cubicBezTo>
                    <a:pt x="3088" y="4009"/>
                    <a:pt x="3184" y="4142"/>
                    <a:pt x="3286" y="4272"/>
                  </a:cubicBezTo>
                  <a:cubicBezTo>
                    <a:pt x="3390" y="4406"/>
                    <a:pt x="3498" y="4536"/>
                    <a:pt x="3607" y="4668"/>
                  </a:cubicBezTo>
                  <a:cubicBezTo>
                    <a:pt x="3819" y="4919"/>
                    <a:pt x="4036" y="5171"/>
                    <a:pt x="4247" y="5426"/>
                  </a:cubicBezTo>
                  <a:lnTo>
                    <a:pt x="4234" y="5412"/>
                  </a:lnTo>
                  <a:lnTo>
                    <a:pt x="4259" y="5441"/>
                  </a:lnTo>
                  <a:lnTo>
                    <a:pt x="4259" y="5441"/>
                  </a:lnTo>
                  <a:cubicBezTo>
                    <a:pt x="4258" y="5440"/>
                    <a:pt x="4258" y="5439"/>
                    <a:pt x="4258" y="5439"/>
                  </a:cubicBezTo>
                  <a:lnTo>
                    <a:pt x="4258" y="5439"/>
                  </a:lnTo>
                  <a:lnTo>
                    <a:pt x="4266" y="5450"/>
                  </a:lnTo>
                  <a:lnTo>
                    <a:pt x="4297" y="5488"/>
                  </a:lnTo>
                  <a:lnTo>
                    <a:pt x="4296" y="5486"/>
                  </a:lnTo>
                  <a:lnTo>
                    <a:pt x="4296" y="5486"/>
                  </a:lnTo>
                  <a:cubicBezTo>
                    <a:pt x="4310" y="5503"/>
                    <a:pt x="4324" y="5521"/>
                    <a:pt x="4340" y="5540"/>
                  </a:cubicBezTo>
                  <a:cubicBezTo>
                    <a:pt x="4341" y="5543"/>
                    <a:pt x="4345" y="5546"/>
                    <a:pt x="4348" y="5549"/>
                  </a:cubicBezTo>
                  <a:lnTo>
                    <a:pt x="4465" y="5693"/>
                  </a:lnTo>
                  <a:lnTo>
                    <a:pt x="4463" y="5692"/>
                  </a:lnTo>
                  <a:lnTo>
                    <a:pt x="4463" y="5692"/>
                  </a:lnTo>
                  <a:cubicBezTo>
                    <a:pt x="4568" y="5818"/>
                    <a:pt x="4672" y="5945"/>
                    <a:pt x="4780" y="6069"/>
                  </a:cubicBezTo>
                  <a:cubicBezTo>
                    <a:pt x="4884" y="6187"/>
                    <a:pt x="4991" y="6304"/>
                    <a:pt x="5097" y="6422"/>
                  </a:cubicBezTo>
                  <a:cubicBezTo>
                    <a:pt x="5310" y="6657"/>
                    <a:pt x="5519" y="6898"/>
                    <a:pt x="5723" y="7143"/>
                  </a:cubicBezTo>
                  <a:lnTo>
                    <a:pt x="5722" y="7142"/>
                  </a:lnTo>
                  <a:lnTo>
                    <a:pt x="5722" y="7142"/>
                  </a:lnTo>
                  <a:cubicBezTo>
                    <a:pt x="5730" y="7151"/>
                    <a:pt x="5739" y="7161"/>
                    <a:pt x="5747" y="7170"/>
                  </a:cubicBezTo>
                  <a:cubicBezTo>
                    <a:pt x="5746" y="7169"/>
                    <a:pt x="5742" y="7166"/>
                    <a:pt x="5741" y="7164"/>
                  </a:cubicBezTo>
                  <a:lnTo>
                    <a:pt x="5741" y="7164"/>
                  </a:lnTo>
                  <a:lnTo>
                    <a:pt x="5769" y="7199"/>
                  </a:lnTo>
                  <a:cubicBezTo>
                    <a:pt x="5787" y="7221"/>
                    <a:pt x="5807" y="7245"/>
                    <a:pt x="5826" y="7268"/>
                  </a:cubicBezTo>
                  <a:lnTo>
                    <a:pt x="5814" y="7253"/>
                  </a:lnTo>
                  <a:lnTo>
                    <a:pt x="5814" y="7253"/>
                  </a:lnTo>
                  <a:cubicBezTo>
                    <a:pt x="5985" y="7460"/>
                    <a:pt x="6168" y="7659"/>
                    <a:pt x="6342" y="7865"/>
                  </a:cubicBezTo>
                  <a:lnTo>
                    <a:pt x="6336" y="7857"/>
                  </a:lnTo>
                  <a:lnTo>
                    <a:pt x="6336" y="7857"/>
                  </a:lnTo>
                  <a:lnTo>
                    <a:pt x="6346" y="7868"/>
                  </a:lnTo>
                  <a:lnTo>
                    <a:pt x="6350" y="7875"/>
                  </a:lnTo>
                  <a:lnTo>
                    <a:pt x="6347" y="7870"/>
                  </a:lnTo>
                  <a:lnTo>
                    <a:pt x="6347" y="7870"/>
                  </a:lnTo>
                  <a:cubicBezTo>
                    <a:pt x="6393" y="7929"/>
                    <a:pt x="6441" y="7987"/>
                    <a:pt x="6488" y="8044"/>
                  </a:cubicBezTo>
                  <a:cubicBezTo>
                    <a:pt x="6532" y="8096"/>
                    <a:pt x="6578" y="8147"/>
                    <a:pt x="6623" y="8201"/>
                  </a:cubicBezTo>
                  <a:cubicBezTo>
                    <a:pt x="6634" y="8214"/>
                    <a:pt x="6645" y="8228"/>
                    <a:pt x="6656" y="8242"/>
                  </a:cubicBezTo>
                  <a:cubicBezTo>
                    <a:pt x="6686" y="8282"/>
                    <a:pt x="6732" y="8307"/>
                    <a:pt x="6782" y="8308"/>
                  </a:cubicBezTo>
                  <a:lnTo>
                    <a:pt x="6786" y="8313"/>
                  </a:lnTo>
                  <a:cubicBezTo>
                    <a:pt x="6873" y="8312"/>
                    <a:pt x="6946" y="8244"/>
                    <a:pt x="6949" y="8157"/>
                  </a:cubicBezTo>
                  <a:cubicBezTo>
                    <a:pt x="6949" y="8112"/>
                    <a:pt x="6933" y="8071"/>
                    <a:pt x="6904" y="8038"/>
                  </a:cubicBezTo>
                  <a:cubicBezTo>
                    <a:pt x="6751" y="7853"/>
                    <a:pt x="6592" y="7674"/>
                    <a:pt x="6434" y="7493"/>
                  </a:cubicBezTo>
                  <a:cubicBezTo>
                    <a:pt x="6273" y="7306"/>
                    <a:pt x="6110" y="7123"/>
                    <a:pt x="5948" y="6938"/>
                  </a:cubicBezTo>
                  <a:cubicBezTo>
                    <a:pt x="5738" y="6694"/>
                    <a:pt x="5526" y="6448"/>
                    <a:pt x="5312" y="6213"/>
                  </a:cubicBezTo>
                  <a:cubicBezTo>
                    <a:pt x="5097" y="5977"/>
                    <a:pt x="4884" y="5736"/>
                    <a:pt x="4679" y="5491"/>
                  </a:cubicBezTo>
                  <a:lnTo>
                    <a:pt x="4679" y="5491"/>
                  </a:lnTo>
                  <a:cubicBezTo>
                    <a:pt x="4682" y="5497"/>
                    <a:pt x="4687" y="5502"/>
                    <a:pt x="4690" y="5507"/>
                  </a:cubicBezTo>
                  <a:cubicBezTo>
                    <a:pt x="4649" y="5456"/>
                    <a:pt x="4607" y="5407"/>
                    <a:pt x="4566" y="5356"/>
                  </a:cubicBezTo>
                  <a:lnTo>
                    <a:pt x="4566" y="5356"/>
                  </a:lnTo>
                  <a:cubicBezTo>
                    <a:pt x="4567" y="5357"/>
                    <a:pt x="4567" y="5357"/>
                    <a:pt x="4567" y="5358"/>
                  </a:cubicBezTo>
                  <a:lnTo>
                    <a:pt x="4567" y="5358"/>
                  </a:lnTo>
                  <a:cubicBezTo>
                    <a:pt x="4291" y="5025"/>
                    <a:pt x="4005" y="4701"/>
                    <a:pt x="3731" y="4369"/>
                  </a:cubicBezTo>
                  <a:lnTo>
                    <a:pt x="3731" y="4369"/>
                  </a:lnTo>
                  <a:cubicBezTo>
                    <a:pt x="3733" y="4371"/>
                    <a:pt x="3735" y="4373"/>
                    <a:pt x="3737" y="4375"/>
                  </a:cubicBezTo>
                  <a:cubicBezTo>
                    <a:pt x="3688" y="4316"/>
                    <a:pt x="3639" y="4256"/>
                    <a:pt x="3590" y="4197"/>
                  </a:cubicBezTo>
                  <a:lnTo>
                    <a:pt x="3590" y="4197"/>
                  </a:lnTo>
                  <a:lnTo>
                    <a:pt x="3593" y="4201"/>
                  </a:lnTo>
                  <a:cubicBezTo>
                    <a:pt x="3488" y="4068"/>
                    <a:pt x="3384" y="3938"/>
                    <a:pt x="3284" y="3802"/>
                  </a:cubicBezTo>
                  <a:cubicBezTo>
                    <a:pt x="3189" y="3670"/>
                    <a:pt x="3096" y="3542"/>
                    <a:pt x="3001" y="3408"/>
                  </a:cubicBezTo>
                  <a:cubicBezTo>
                    <a:pt x="2907" y="3271"/>
                    <a:pt x="2815" y="3137"/>
                    <a:pt x="2719" y="3004"/>
                  </a:cubicBezTo>
                  <a:cubicBezTo>
                    <a:pt x="2524" y="2736"/>
                    <a:pt x="2328" y="2470"/>
                    <a:pt x="2119" y="2216"/>
                  </a:cubicBezTo>
                  <a:lnTo>
                    <a:pt x="2119" y="2216"/>
                  </a:lnTo>
                  <a:lnTo>
                    <a:pt x="2124" y="2222"/>
                  </a:lnTo>
                  <a:cubicBezTo>
                    <a:pt x="2041" y="2121"/>
                    <a:pt x="1961" y="2019"/>
                    <a:pt x="1878" y="1921"/>
                  </a:cubicBezTo>
                  <a:lnTo>
                    <a:pt x="1878" y="1921"/>
                  </a:lnTo>
                  <a:lnTo>
                    <a:pt x="1885" y="1929"/>
                  </a:lnTo>
                  <a:cubicBezTo>
                    <a:pt x="1796" y="1820"/>
                    <a:pt x="1706" y="1712"/>
                    <a:pt x="1616" y="1603"/>
                  </a:cubicBezTo>
                  <a:lnTo>
                    <a:pt x="1616" y="1603"/>
                  </a:lnTo>
                  <a:lnTo>
                    <a:pt x="1627" y="1617"/>
                  </a:lnTo>
                  <a:cubicBezTo>
                    <a:pt x="1536" y="1506"/>
                    <a:pt x="1440" y="1399"/>
                    <a:pt x="1346" y="1290"/>
                  </a:cubicBezTo>
                  <a:cubicBezTo>
                    <a:pt x="1263" y="1190"/>
                    <a:pt x="1172" y="1090"/>
                    <a:pt x="1084" y="992"/>
                  </a:cubicBezTo>
                  <a:cubicBezTo>
                    <a:pt x="894" y="781"/>
                    <a:pt x="704" y="571"/>
                    <a:pt x="515" y="360"/>
                  </a:cubicBezTo>
                  <a:lnTo>
                    <a:pt x="515" y="360"/>
                  </a:lnTo>
                  <a:lnTo>
                    <a:pt x="528" y="376"/>
                  </a:lnTo>
                  <a:cubicBezTo>
                    <a:pt x="519" y="365"/>
                    <a:pt x="509" y="352"/>
                    <a:pt x="500" y="341"/>
                  </a:cubicBezTo>
                  <a:lnTo>
                    <a:pt x="500" y="341"/>
                  </a:lnTo>
                  <a:lnTo>
                    <a:pt x="512" y="357"/>
                  </a:lnTo>
                  <a:cubicBezTo>
                    <a:pt x="484" y="322"/>
                    <a:pt x="455" y="287"/>
                    <a:pt x="427" y="253"/>
                  </a:cubicBezTo>
                  <a:cubicBezTo>
                    <a:pt x="403" y="223"/>
                    <a:pt x="381" y="189"/>
                    <a:pt x="360" y="156"/>
                  </a:cubicBezTo>
                  <a:cubicBezTo>
                    <a:pt x="359" y="153"/>
                    <a:pt x="357" y="150"/>
                    <a:pt x="356" y="147"/>
                  </a:cubicBezTo>
                  <a:cubicBezTo>
                    <a:pt x="352" y="139"/>
                    <a:pt x="349" y="132"/>
                    <a:pt x="346" y="124"/>
                  </a:cubicBezTo>
                  <a:cubicBezTo>
                    <a:pt x="344" y="120"/>
                    <a:pt x="343" y="113"/>
                    <a:pt x="341" y="107"/>
                  </a:cubicBezTo>
                  <a:cubicBezTo>
                    <a:pt x="313" y="43"/>
                    <a:pt x="251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8" name="Google Shape;14138;p25"/>
            <p:cNvSpPr/>
            <p:nvPr/>
          </p:nvSpPr>
          <p:spPr>
            <a:xfrm>
              <a:off x="8333287" y="-1117899"/>
              <a:ext cx="205488" cy="235498"/>
            </a:xfrm>
            <a:custGeom>
              <a:avLst/>
              <a:gdLst/>
              <a:ahLst/>
              <a:cxnLst/>
              <a:rect l="l" t="t" r="r" b="b"/>
              <a:pathLst>
                <a:path w="6108" h="7000" extrusionOk="0">
                  <a:moveTo>
                    <a:pt x="214" y="485"/>
                  </a:moveTo>
                  <a:lnTo>
                    <a:pt x="222" y="494"/>
                  </a:lnTo>
                  <a:lnTo>
                    <a:pt x="222" y="494"/>
                  </a:lnTo>
                  <a:cubicBezTo>
                    <a:pt x="220" y="491"/>
                    <a:pt x="217" y="488"/>
                    <a:pt x="214" y="485"/>
                  </a:cubicBezTo>
                  <a:close/>
                  <a:moveTo>
                    <a:pt x="3526" y="4226"/>
                  </a:moveTo>
                  <a:cubicBezTo>
                    <a:pt x="3526" y="4227"/>
                    <a:pt x="3528" y="4229"/>
                    <a:pt x="3529" y="4230"/>
                  </a:cubicBezTo>
                  <a:lnTo>
                    <a:pt x="3526" y="4226"/>
                  </a:lnTo>
                  <a:close/>
                  <a:moveTo>
                    <a:pt x="3704" y="4443"/>
                  </a:moveTo>
                  <a:cubicBezTo>
                    <a:pt x="3704" y="4443"/>
                    <a:pt x="3704" y="4444"/>
                    <a:pt x="3705" y="4444"/>
                  </a:cubicBezTo>
                  <a:cubicBezTo>
                    <a:pt x="3704" y="4444"/>
                    <a:pt x="3704" y="4443"/>
                    <a:pt x="3704" y="4443"/>
                  </a:cubicBezTo>
                  <a:close/>
                  <a:moveTo>
                    <a:pt x="179" y="1"/>
                  </a:moveTo>
                  <a:cubicBezTo>
                    <a:pt x="147" y="1"/>
                    <a:pt x="115" y="11"/>
                    <a:pt x="86" y="32"/>
                  </a:cubicBezTo>
                  <a:cubicBezTo>
                    <a:pt x="10" y="86"/>
                    <a:pt x="0" y="184"/>
                    <a:pt x="48" y="260"/>
                  </a:cubicBezTo>
                  <a:cubicBezTo>
                    <a:pt x="84" y="316"/>
                    <a:pt x="123" y="370"/>
                    <a:pt x="164" y="422"/>
                  </a:cubicBezTo>
                  <a:lnTo>
                    <a:pt x="164" y="422"/>
                  </a:lnTo>
                  <a:cubicBezTo>
                    <a:pt x="164" y="422"/>
                    <a:pt x="164" y="422"/>
                    <a:pt x="164" y="422"/>
                  </a:cubicBezTo>
                  <a:lnTo>
                    <a:pt x="164" y="422"/>
                  </a:lnTo>
                  <a:cubicBezTo>
                    <a:pt x="167" y="428"/>
                    <a:pt x="171" y="433"/>
                    <a:pt x="176" y="437"/>
                  </a:cubicBezTo>
                  <a:cubicBezTo>
                    <a:pt x="172" y="432"/>
                    <a:pt x="168" y="427"/>
                    <a:pt x="164" y="422"/>
                  </a:cubicBezTo>
                  <a:lnTo>
                    <a:pt x="164" y="422"/>
                  </a:lnTo>
                  <a:cubicBezTo>
                    <a:pt x="178" y="439"/>
                    <a:pt x="192" y="455"/>
                    <a:pt x="206" y="473"/>
                  </a:cubicBezTo>
                  <a:lnTo>
                    <a:pt x="206" y="473"/>
                  </a:lnTo>
                  <a:cubicBezTo>
                    <a:pt x="203" y="470"/>
                    <a:pt x="200" y="466"/>
                    <a:pt x="197" y="463"/>
                  </a:cubicBezTo>
                  <a:lnTo>
                    <a:pt x="197" y="463"/>
                  </a:lnTo>
                  <a:lnTo>
                    <a:pt x="211" y="480"/>
                  </a:lnTo>
                  <a:cubicBezTo>
                    <a:pt x="209" y="478"/>
                    <a:pt x="207" y="475"/>
                    <a:pt x="206" y="473"/>
                  </a:cubicBezTo>
                  <a:lnTo>
                    <a:pt x="206" y="473"/>
                  </a:lnTo>
                  <a:cubicBezTo>
                    <a:pt x="213" y="482"/>
                    <a:pt x="220" y="491"/>
                    <a:pt x="228" y="501"/>
                  </a:cubicBezTo>
                  <a:lnTo>
                    <a:pt x="222" y="494"/>
                  </a:lnTo>
                  <a:lnTo>
                    <a:pt x="222" y="494"/>
                  </a:lnTo>
                  <a:cubicBezTo>
                    <a:pt x="225" y="497"/>
                    <a:pt x="228" y="500"/>
                    <a:pt x="230" y="504"/>
                  </a:cubicBezTo>
                  <a:lnTo>
                    <a:pt x="228" y="501"/>
                  </a:lnTo>
                  <a:lnTo>
                    <a:pt x="228" y="501"/>
                  </a:lnTo>
                  <a:cubicBezTo>
                    <a:pt x="265" y="547"/>
                    <a:pt x="304" y="589"/>
                    <a:pt x="342" y="632"/>
                  </a:cubicBezTo>
                  <a:cubicBezTo>
                    <a:pt x="444" y="746"/>
                    <a:pt x="550" y="855"/>
                    <a:pt x="654" y="964"/>
                  </a:cubicBezTo>
                  <a:cubicBezTo>
                    <a:pt x="779" y="1097"/>
                    <a:pt x="903" y="1230"/>
                    <a:pt x="1028" y="1363"/>
                  </a:cubicBezTo>
                  <a:cubicBezTo>
                    <a:pt x="1249" y="1599"/>
                    <a:pt x="1465" y="1841"/>
                    <a:pt x="1680" y="2084"/>
                  </a:cubicBezTo>
                  <a:cubicBezTo>
                    <a:pt x="1892" y="2321"/>
                    <a:pt x="2106" y="2559"/>
                    <a:pt x="2318" y="2798"/>
                  </a:cubicBezTo>
                  <a:cubicBezTo>
                    <a:pt x="2543" y="3052"/>
                    <a:pt x="2761" y="3312"/>
                    <a:pt x="2981" y="3570"/>
                  </a:cubicBezTo>
                  <a:lnTo>
                    <a:pt x="2970" y="3556"/>
                  </a:lnTo>
                  <a:lnTo>
                    <a:pt x="2970" y="3556"/>
                  </a:lnTo>
                  <a:cubicBezTo>
                    <a:pt x="3027" y="3624"/>
                    <a:pt x="3083" y="3691"/>
                    <a:pt x="3140" y="3759"/>
                  </a:cubicBezTo>
                  <a:lnTo>
                    <a:pt x="3140" y="3759"/>
                  </a:lnTo>
                  <a:cubicBezTo>
                    <a:pt x="3140" y="3761"/>
                    <a:pt x="3141" y="3762"/>
                    <a:pt x="3143" y="3763"/>
                  </a:cubicBezTo>
                  <a:lnTo>
                    <a:pt x="3146" y="3766"/>
                  </a:lnTo>
                  <a:lnTo>
                    <a:pt x="3155" y="3777"/>
                  </a:lnTo>
                  <a:cubicBezTo>
                    <a:pt x="3154" y="3776"/>
                    <a:pt x="3154" y="3776"/>
                    <a:pt x="3152" y="3774"/>
                  </a:cubicBezTo>
                  <a:lnTo>
                    <a:pt x="3152" y="3774"/>
                  </a:lnTo>
                  <a:cubicBezTo>
                    <a:pt x="3214" y="3849"/>
                    <a:pt x="3274" y="3923"/>
                    <a:pt x="3337" y="3997"/>
                  </a:cubicBezTo>
                  <a:lnTo>
                    <a:pt x="3334" y="3994"/>
                  </a:lnTo>
                  <a:lnTo>
                    <a:pt x="3334" y="3994"/>
                  </a:lnTo>
                  <a:cubicBezTo>
                    <a:pt x="3337" y="3997"/>
                    <a:pt x="3341" y="4002"/>
                    <a:pt x="3344" y="4005"/>
                  </a:cubicBezTo>
                  <a:lnTo>
                    <a:pt x="3347" y="4009"/>
                  </a:lnTo>
                  <a:lnTo>
                    <a:pt x="3352" y="4015"/>
                  </a:lnTo>
                  <a:lnTo>
                    <a:pt x="3349" y="4012"/>
                  </a:lnTo>
                  <a:lnTo>
                    <a:pt x="3349" y="4012"/>
                  </a:lnTo>
                  <a:cubicBezTo>
                    <a:pt x="3402" y="4078"/>
                    <a:pt x="3458" y="4143"/>
                    <a:pt x="3513" y="4210"/>
                  </a:cubicBezTo>
                  <a:cubicBezTo>
                    <a:pt x="3508" y="4205"/>
                    <a:pt x="3505" y="4200"/>
                    <a:pt x="3500" y="4195"/>
                  </a:cubicBezTo>
                  <a:lnTo>
                    <a:pt x="3500" y="4195"/>
                  </a:lnTo>
                  <a:lnTo>
                    <a:pt x="3519" y="4218"/>
                  </a:lnTo>
                  <a:lnTo>
                    <a:pt x="3519" y="4218"/>
                  </a:lnTo>
                  <a:cubicBezTo>
                    <a:pt x="3520" y="4219"/>
                    <a:pt x="3521" y="4221"/>
                    <a:pt x="3523" y="4222"/>
                  </a:cubicBezTo>
                  <a:lnTo>
                    <a:pt x="3523" y="4222"/>
                  </a:lnTo>
                  <a:lnTo>
                    <a:pt x="3523" y="4222"/>
                  </a:lnTo>
                  <a:lnTo>
                    <a:pt x="3523" y="4222"/>
                  </a:lnTo>
                  <a:lnTo>
                    <a:pt x="3523" y="4222"/>
                  </a:lnTo>
                  <a:cubicBezTo>
                    <a:pt x="3523" y="4223"/>
                    <a:pt x="3524" y="4223"/>
                    <a:pt x="3524" y="4224"/>
                  </a:cubicBezTo>
                  <a:lnTo>
                    <a:pt x="3526" y="4226"/>
                  </a:lnTo>
                  <a:lnTo>
                    <a:pt x="3526" y="4226"/>
                  </a:lnTo>
                  <a:cubicBezTo>
                    <a:pt x="3526" y="4226"/>
                    <a:pt x="3526" y="4226"/>
                    <a:pt x="3526" y="4225"/>
                  </a:cubicBezTo>
                  <a:lnTo>
                    <a:pt x="3526" y="4225"/>
                  </a:lnTo>
                  <a:cubicBezTo>
                    <a:pt x="3584" y="4298"/>
                    <a:pt x="3644" y="4370"/>
                    <a:pt x="3704" y="4443"/>
                  </a:cubicBezTo>
                  <a:lnTo>
                    <a:pt x="3704" y="4443"/>
                  </a:lnTo>
                  <a:cubicBezTo>
                    <a:pt x="3703" y="4442"/>
                    <a:pt x="3703" y="4440"/>
                    <a:pt x="3702" y="4439"/>
                  </a:cubicBezTo>
                  <a:lnTo>
                    <a:pt x="3695" y="4431"/>
                  </a:lnTo>
                  <a:lnTo>
                    <a:pt x="3695" y="4431"/>
                  </a:lnTo>
                  <a:cubicBezTo>
                    <a:pt x="4004" y="4805"/>
                    <a:pt x="4305" y="5186"/>
                    <a:pt x="4604" y="5568"/>
                  </a:cubicBezTo>
                  <a:cubicBezTo>
                    <a:pt x="4705" y="5696"/>
                    <a:pt x="4808" y="5827"/>
                    <a:pt x="4908" y="5951"/>
                  </a:cubicBezTo>
                  <a:cubicBezTo>
                    <a:pt x="5009" y="6076"/>
                    <a:pt x="5117" y="6195"/>
                    <a:pt x="5223" y="6313"/>
                  </a:cubicBezTo>
                  <a:cubicBezTo>
                    <a:pt x="5327" y="6431"/>
                    <a:pt x="5429" y="6548"/>
                    <a:pt x="5528" y="6666"/>
                  </a:cubicBezTo>
                  <a:cubicBezTo>
                    <a:pt x="5574" y="6722"/>
                    <a:pt x="5620" y="6776"/>
                    <a:pt x="5668" y="6828"/>
                  </a:cubicBezTo>
                  <a:cubicBezTo>
                    <a:pt x="5725" y="6891"/>
                    <a:pt x="5786" y="6950"/>
                    <a:pt x="5864" y="6986"/>
                  </a:cubicBezTo>
                  <a:cubicBezTo>
                    <a:pt x="5880" y="6994"/>
                    <a:pt x="5899" y="6999"/>
                    <a:pt x="5919" y="6999"/>
                  </a:cubicBezTo>
                  <a:cubicBezTo>
                    <a:pt x="5922" y="6999"/>
                    <a:pt x="5924" y="6999"/>
                    <a:pt x="5927" y="6999"/>
                  </a:cubicBezTo>
                  <a:cubicBezTo>
                    <a:pt x="5991" y="6999"/>
                    <a:pt x="6049" y="6962"/>
                    <a:pt x="6076" y="6904"/>
                  </a:cubicBezTo>
                  <a:cubicBezTo>
                    <a:pt x="6108" y="6834"/>
                    <a:pt x="6084" y="6738"/>
                    <a:pt x="6013" y="6700"/>
                  </a:cubicBezTo>
                  <a:cubicBezTo>
                    <a:pt x="6006" y="6695"/>
                    <a:pt x="5998" y="6692"/>
                    <a:pt x="5991" y="6685"/>
                  </a:cubicBezTo>
                  <a:cubicBezTo>
                    <a:pt x="5983" y="6679"/>
                    <a:pt x="5975" y="6673"/>
                    <a:pt x="5967" y="6666"/>
                  </a:cubicBezTo>
                  <a:cubicBezTo>
                    <a:pt x="5877" y="6579"/>
                    <a:pt x="5797" y="6484"/>
                    <a:pt x="5715" y="6393"/>
                  </a:cubicBezTo>
                  <a:cubicBezTo>
                    <a:pt x="5623" y="6290"/>
                    <a:pt x="5533" y="6187"/>
                    <a:pt x="5443" y="6084"/>
                  </a:cubicBezTo>
                  <a:cubicBezTo>
                    <a:pt x="5261" y="5876"/>
                    <a:pt x="5076" y="5669"/>
                    <a:pt x="4900" y="5455"/>
                  </a:cubicBezTo>
                  <a:lnTo>
                    <a:pt x="4900" y="5455"/>
                  </a:lnTo>
                  <a:lnTo>
                    <a:pt x="4912" y="5471"/>
                  </a:lnTo>
                  <a:cubicBezTo>
                    <a:pt x="4738" y="5259"/>
                    <a:pt x="4566" y="5044"/>
                    <a:pt x="4393" y="4829"/>
                  </a:cubicBezTo>
                  <a:cubicBezTo>
                    <a:pt x="4178" y="4561"/>
                    <a:pt x="3960" y="4297"/>
                    <a:pt x="3736" y="4035"/>
                  </a:cubicBezTo>
                  <a:cubicBezTo>
                    <a:pt x="3521" y="3784"/>
                    <a:pt x="3311" y="3526"/>
                    <a:pt x="3095" y="3272"/>
                  </a:cubicBezTo>
                  <a:cubicBezTo>
                    <a:pt x="2661" y="2761"/>
                    <a:pt x="2214" y="2263"/>
                    <a:pt x="1772" y="1758"/>
                  </a:cubicBezTo>
                  <a:cubicBezTo>
                    <a:pt x="1557" y="1511"/>
                    <a:pt x="1338" y="1267"/>
                    <a:pt x="1118" y="1023"/>
                  </a:cubicBezTo>
                  <a:cubicBezTo>
                    <a:pt x="906" y="790"/>
                    <a:pt x="689" y="559"/>
                    <a:pt x="485" y="317"/>
                  </a:cubicBezTo>
                  <a:cubicBezTo>
                    <a:pt x="442" y="262"/>
                    <a:pt x="401" y="206"/>
                    <a:pt x="361" y="148"/>
                  </a:cubicBezTo>
                  <a:cubicBezTo>
                    <a:pt x="349" y="127"/>
                    <a:pt x="338" y="108"/>
                    <a:pt x="325" y="87"/>
                  </a:cubicBezTo>
                  <a:cubicBezTo>
                    <a:pt x="293" y="33"/>
                    <a:pt x="237" y="1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39" name="Google Shape;14139;p25"/>
            <p:cNvSpPr/>
            <p:nvPr/>
          </p:nvSpPr>
          <p:spPr>
            <a:xfrm>
              <a:off x="8371910" y="-1135024"/>
              <a:ext cx="173427" cy="190551"/>
            </a:xfrm>
            <a:custGeom>
              <a:avLst/>
              <a:gdLst/>
              <a:ahLst/>
              <a:cxnLst/>
              <a:rect l="l" t="t" r="r" b="b"/>
              <a:pathLst>
                <a:path w="5155" h="5664" extrusionOk="0">
                  <a:moveTo>
                    <a:pt x="187" y="1"/>
                  </a:moveTo>
                  <a:cubicBezTo>
                    <a:pt x="162" y="1"/>
                    <a:pt x="135" y="7"/>
                    <a:pt x="111" y="20"/>
                  </a:cubicBezTo>
                  <a:cubicBezTo>
                    <a:pt x="32" y="61"/>
                    <a:pt x="0" y="161"/>
                    <a:pt x="43" y="240"/>
                  </a:cubicBezTo>
                  <a:cubicBezTo>
                    <a:pt x="100" y="343"/>
                    <a:pt x="182" y="429"/>
                    <a:pt x="266" y="508"/>
                  </a:cubicBezTo>
                  <a:cubicBezTo>
                    <a:pt x="317" y="555"/>
                    <a:pt x="366" y="603"/>
                    <a:pt x="418" y="650"/>
                  </a:cubicBezTo>
                  <a:cubicBezTo>
                    <a:pt x="519" y="742"/>
                    <a:pt x="622" y="837"/>
                    <a:pt x="724" y="929"/>
                  </a:cubicBezTo>
                  <a:lnTo>
                    <a:pt x="724" y="929"/>
                  </a:lnTo>
                  <a:lnTo>
                    <a:pt x="727" y="932"/>
                  </a:lnTo>
                  <a:cubicBezTo>
                    <a:pt x="887" y="1082"/>
                    <a:pt x="1047" y="1233"/>
                    <a:pt x="1202" y="1386"/>
                  </a:cubicBezTo>
                  <a:cubicBezTo>
                    <a:pt x="1445" y="1630"/>
                    <a:pt x="1684" y="1876"/>
                    <a:pt x="1922" y="2126"/>
                  </a:cubicBezTo>
                  <a:cubicBezTo>
                    <a:pt x="2031" y="2238"/>
                    <a:pt x="2139" y="2352"/>
                    <a:pt x="2242" y="2471"/>
                  </a:cubicBezTo>
                  <a:cubicBezTo>
                    <a:pt x="2299" y="2534"/>
                    <a:pt x="2356" y="2597"/>
                    <a:pt x="2411" y="2664"/>
                  </a:cubicBezTo>
                  <a:cubicBezTo>
                    <a:pt x="2468" y="2734"/>
                    <a:pt x="2525" y="2803"/>
                    <a:pt x="2584" y="2873"/>
                  </a:cubicBezTo>
                  <a:cubicBezTo>
                    <a:pt x="2666" y="2977"/>
                    <a:pt x="2750" y="3083"/>
                    <a:pt x="2831" y="3189"/>
                  </a:cubicBezTo>
                  <a:cubicBezTo>
                    <a:pt x="2921" y="3308"/>
                    <a:pt x="3009" y="3428"/>
                    <a:pt x="3098" y="3547"/>
                  </a:cubicBezTo>
                  <a:cubicBezTo>
                    <a:pt x="3261" y="3764"/>
                    <a:pt x="3416" y="3986"/>
                    <a:pt x="3578" y="4204"/>
                  </a:cubicBezTo>
                  <a:cubicBezTo>
                    <a:pt x="3771" y="4475"/>
                    <a:pt x="3983" y="4733"/>
                    <a:pt x="4211" y="4975"/>
                  </a:cubicBezTo>
                  <a:cubicBezTo>
                    <a:pt x="4322" y="5094"/>
                    <a:pt x="4437" y="5208"/>
                    <a:pt x="4550" y="5326"/>
                  </a:cubicBezTo>
                  <a:cubicBezTo>
                    <a:pt x="4602" y="5380"/>
                    <a:pt x="4654" y="5437"/>
                    <a:pt x="4710" y="5491"/>
                  </a:cubicBezTo>
                  <a:cubicBezTo>
                    <a:pt x="4740" y="5521"/>
                    <a:pt x="4771" y="5550"/>
                    <a:pt x="4803" y="5578"/>
                  </a:cubicBezTo>
                  <a:cubicBezTo>
                    <a:pt x="4846" y="5616"/>
                    <a:pt x="4885" y="5648"/>
                    <a:pt x="4942" y="5660"/>
                  </a:cubicBezTo>
                  <a:cubicBezTo>
                    <a:pt x="4952" y="5662"/>
                    <a:pt x="4961" y="5664"/>
                    <a:pt x="4971" y="5664"/>
                  </a:cubicBezTo>
                  <a:cubicBezTo>
                    <a:pt x="5034" y="5660"/>
                    <a:pt x="5089" y="5624"/>
                    <a:pt x="5116" y="5567"/>
                  </a:cubicBezTo>
                  <a:cubicBezTo>
                    <a:pt x="5118" y="5564"/>
                    <a:pt x="5120" y="5562"/>
                    <a:pt x="5121" y="5559"/>
                  </a:cubicBezTo>
                  <a:cubicBezTo>
                    <a:pt x="5154" y="5496"/>
                    <a:pt x="5129" y="5412"/>
                    <a:pt x="5077" y="5369"/>
                  </a:cubicBezTo>
                  <a:cubicBezTo>
                    <a:pt x="5063" y="5358"/>
                    <a:pt x="5047" y="5349"/>
                    <a:pt x="5031" y="5344"/>
                  </a:cubicBezTo>
                  <a:cubicBezTo>
                    <a:pt x="4993" y="5311"/>
                    <a:pt x="4958" y="5277"/>
                    <a:pt x="4923" y="5244"/>
                  </a:cubicBezTo>
                  <a:lnTo>
                    <a:pt x="4923" y="5244"/>
                  </a:lnTo>
                  <a:lnTo>
                    <a:pt x="4939" y="5258"/>
                  </a:lnTo>
                  <a:cubicBezTo>
                    <a:pt x="4640" y="4983"/>
                    <a:pt x="4357" y="4692"/>
                    <a:pt x="4091" y="4383"/>
                  </a:cubicBezTo>
                  <a:cubicBezTo>
                    <a:pt x="3932" y="4188"/>
                    <a:pt x="3777" y="3992"/>
                    <a:pt x="3628" y="3789"/>
                  </a:cubicBezTo>
                  <a:cubicBezTo>
                    <a:pt x="3475" y="3579"/>
                    <a:pt x="3321" y="3368"/>
                    <a:pt x="3165" y="3159"/>
                  </a:cubicBezTo>
                  <a:cubicBezTo>
                    <a:pt x="2964" y="2892"/>
                    <a:pt x="2756" y="2629"/>
                    <a:pt x="2535" y="2377"/>
                  </a:cubicBezTo>
                  <a:cubicBezTo>
                    <a:pt x="2308" y="2119"/>
                    <a:pt x="2071" y="1872"/>
                    <a:pt x="1833" y="1625"/>
                  </a:cubicBezTo>
                  <a:cubicBezTo>
                    <a:pt x="1607" y="1386"/>
                    <a:pt x="1377" y="1152"/>
                    <a:pt x="1143" y="921"/>
                  </a:cubicBezTo>
                  <a:cubicBezTo>
                    <a:pt x="1021" y="801"/>
                    <a:pt x="896" y="682"/>
                    <a:pt x="771" y="563"/>
                  </a:cubicBezTo>
                  <a:cubicBezTo>
                    <a:pt x="640" y="440"/>
                    <a:pt x="507" y="318"/>
                    <a:pt x="390" y="180"/>
                  </a:cubicBezTo>
                  <a:cubicBezTo>
                    <a:pt x="377" y="163"/>
                    <a:pt x="363" y="145"/>
                    <a:pt x="350" y="125"/>
                  </a:cubicBezTo>
                  <a:cubicBezTo>
                    <a:pt x="344" y="112"/>
                    <a:pt x="337" y="99"/>
                    <a:pt x="331" y="88"/>
                  </a:cubicBezTo>
                  <a:cubicBezTo>
                    <a:pt x="301" y="32"/>
                    <a:pt x="245" y="1"/>
                    <a:pt x="1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0" name="Google Shape;14140;p25"/>
            <p:cNvSpPr/>
            <p:nvPr/>
          </p:nvSpPr>
          <p:spPr>
            <a:xfrm>
              <a:off x="8412148" y="-1145319"/>
              <a:ext cx="111693" cy="117143"/>
            </a:xfrm>
            <a:custGeom>
              <a:avLst/>
              <a:gdLst/>
              <a:ahLst/>
              <a:cxnLst/>
              <a:rect l="l" t="t" r="r" b="b"/>
              <a:pathLst>
                <a:path w="3320" h="3482" extrusionOk="0">
                  <a:moveTo>
                    <a:pt x="3029" y="2979"/>
                  </a:moveTo>
                  <a:lnTo>
                    <a:pt x="3029" y="2979"/>
                  </a:lnTo>
                  <a:lnTo>
                    <a:pt x="3029" y="2979"/>
                  </a:lnTo>
                  <a:close/>
                  <a:moveTo>
                    <a:pt x="168" y="1"/>
                  </a:moveTo>
                  <a:cubicBezTo>
                    <a:pt x="156" y="1"/>
                    <a:pt x="144" y="2"/>
                    <a:pt x="132" y="5"/>
                  </a:cubicBezTo>
                  <a:cubicBezTo>
                    <a:pt x="75" y="18"/>
                    <a:pt x="29" y="59"/>
                    <a:pt x="14" y="114"/>
                  </a:cubicBezTo>
                  <a:cubicBezTo>
                    <a:pt x="1" y="158"/>
                    <a:pt x="6" y="208"/>
                    <a:pt x="28" y="247"/>
                  </a:cubicBezTo>
                  <a:cubicBezTo>
                    <a:pt x="44" y="279"/>
                    <a:pt x="69" y="304"/>
                    <a:pt x="102" y="318"/>
                  </a:cubicBezTo>
                  <a:cubicBezTo>
                    <a:pt x="109" y="325"/>
                    <a:pt x="116" y="331"/>
                    <a:pt x="123" y="339"/>
                  </a:cubicBezTo>
                  <a:cubicBezTo>
                    <a:pt x="482" y="675"/>
                    <a:pt x="822" y="1029"/>
                    <a:pt x="1164" y="1382"/>
                  </a:cubicBezTo>
                  <a:cubicBezTo>
                    <a:pt x="1408" y="1634"/>
                    <a:pt x="1650" y="1886"/>
                    <a:pt x="1893" y="2139"/>
                  </a:cubicBezTo>
                  <a:cubicBezTo>
                    <a:pt x="2005" y="2256"/>
                    <a:pt x="2114" y="2373"/>
                    <a:pt x="2223" y="2492"/>
                  </a:cubicBezTo>
                  <a:cubicBezTo>
                    <a:pt x="2336" y="2614"/>
                    <a:pt x="2440" y="2740"/>
                    <a:pt x="2545" y="2867"/>
                  </a:cubicBezTo>
                  <a:lnTo>
                    <a:pt x="2532" y="2851"/>
                  </a:lnTo>
                  <a:lnTo>
                    <a:pt x="2532" y="2851"/>
                  </a:lnTo>
                  <a:cubicBezTo>
                    <a:pt x="2608" y="2945"/>
                    <a:pt x="2681" y="3040"/>
                    <a:pt x="2754" y="3135"/>
                  </a:cubicBezTo>
                  <a:cubicBezTo>
                    <a:pt x="2831" y="3234"/>
                    <a:pt x="2907" y="3334"/>
                    <a:pt x="2991" y="3429"/>
                  </a:cubicBezTo>
                  <a:cubicBezTo>
                    <a:pt x="3020" y="3462"/>
                    <a:pt x="3061" y="3481"/>
                    <a:pt x="3105" y="3481"/>
                  </a:cubicBezTo>
                  <a:cubicBezTo>
                    <a:pt x="3106" y="3481"/>
                    <a:pt x="3108" y="3481"/>
                    <a:pt x="3109" y="3481"/>
                  </a:cubicBezTo>
                  <a:cubicBezTo>
                    <a:pt x="3247" y="3481"/>
                    <a:pt x="3320" y="3314"/>
                    <a:pt x="3224" y="3212"/>
                  </a:cubicBezTo>
                  <a:cubicBezTo>
                    <a:pt x="3186" y="3169"/>
                    <a:pt x="3149" y="3125"/>
                    <a:pt x="3113" y="3081"/>
                  </a:cubicBezTo>
                  <a:lnTo>
                    <a:pt x="3113" y="3081"/>
                  </a:lnTo>
                  <a:lnTo>
                    <a:pt x="3115" y="3084"/>
                  </a:lnTo>
                  <a:cubicBezTo>
                    <a:pt x="3100" y="3066"/>
                    <a:pt x="3085" y="3047"/>
                    <a:pt x="3069" y="3030"/>
                  </a:cubicBezTo>
                  <a:lnTo>
                    <a:pt x="3070" y="3030"/>
                  </a:lnTo>
                  <a:cubicBezTo>
                    <a:pt x="3054" y="3011"/>
                    <a:pt x="3040" y="2992"/>
                    <a:pt x="3024" y="2975"/>
                  </a:cubicBezTo>
                  <a:lnTo>
                    <a:pt x="3024" y="2975"/>
                  </a:lnTo>
                  <a:lnTo>
                    <a:pt x="3029" y="2979"/>
                  </a:lnTo>
                  <a:lnTo>
                    <a:pt x="3020" y="2967"/>
                  </a:lnTo>
                  <a:lnTo>
                    <a:pt x="3015" y="2962"/>
                  </a:lnTo>
                  <a:cubicBezTo>
                    <a:pt x="3012" y="2959"/>
                    <a:pt x="3010" y="2956"/>
                    <a:pt x="3007" y="2952"/>
                  </a:cubicBezTo>
                  <a:cubicBezTo>
                    <a:pt x="2795" y="2694"/>
                    <a:pt x="2575" y="2443"/>
                    <a:pt x="2345" y="2201"/>
                  </a:cubicBezTo>
                  <a:cubicBezTo>
                    <a:pt x="2125" y="1966"/>
                    <a:pt x="1899" y="1737"/>
                    <a:pt x="1676" y="1504"/>
                  </a:cubicBezTo>
                  <a:cubicBezTo>
                    <a:pt x="1212" y="1020"/>
                    <a:pt x="758" y="526"/>
                    <a:pt x="284" y="51"/>
                  </a:cubicBezTo>
                  <a:cubicBezTo>
                    <a:pt x="253" y="19"/>
                    <a:pt x="21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1" name="Google Shape;14141;p25"/>
            <p:cNvSpPr/>
            <p:nvPr/>
          </p:nvSpPr>
          <p:spPr>
            <a:xfrm>
              <a:off x="8450771" y="-1159550"/>
              <a:ext cx="74182" cy="74114"/>
            </a:xfrm>
            <a:custGeom>
              <a:avLst/>
              <a:gdLst/>
              <a:ahLst/>
              <a:cxnLst/>
              <a:rect l="l" t="t" r="r" b="b"/>
              <a:pathLst>
                <a:path w="2205" h="2203" extrusionOk="0">
                  <a:moveTo>
                    <a:pt x="198" y="0"/>
                  </a:moveTo>
                  <a:cubicBezTo>
                    <a:pt x="92" y="0"/>
                    <a:pt x="1" y="110"/>
                    <a:pt x="45" y="217"/>
                  </a:cubicBezTo>
                  <a:cubicBezTo>
                    <a:pt x="75" y="293"/>
                    <a:pt x="138" y="354"/>
                    <a:pt x="195" y="412"/>
                  </a:cubicBezTo>
                  <a:cubicBezTo>
                    <a:pt x="227" y="445"/>
                    <a:pt x="259" y="477"/>
                    <a:pt x="290" y="509"/>
                  </a:cubicBezTo>
                  <a:cubicBezTo>
                    <a:pt x="358" y="577"/>
                    <a:pt x="425" y="643"/>
                    <a:pt x="493" y="710"/>
                  </a:cubicBezTo>
                  <a:cubicBezTo>
                    <a:pt x="727" y="941"/>
                    <a:pt x="958" y="1174"/>
                    <a:pt x="1189" y="1406"/>
                  </a:cubicBezTo>
                  <a:cubicBezTo>
                    <a:pt x="1313" y="1531"/>
                    <a:pt x="1436" y="1655"/>
                    <a:pt x="1558" y="1780"/>
                  </a:cubicBezTo>
                  <a:cubicBezTo>
                    <a:pt x="1612" y="1837"/>
                    <a:pt x="1667" y="1892"/>
                    <a:pt x="1721" y="1951"/>
                  </a:cubicBezTo>
                  <a:cubicBezTo>
                    <a:pt x="1789" y="2024"/>
                    <a:pt x="1856" y="2098"/>
                    <a:pt x="1930" y="2166"/>
                  </a:cubicBezTo>
                  <a:cubicBezTo>
                    <a:pt x="1956" y="2190"/>
                    <a:pt x="1989" y="2202"/>
                    <a:pt x="2024" y="2202"/>
                  </a:cubicBezTo>
                  <a:cubicBezTo>
                    <a:pt x="2073" y="2202"/>
                    <a:pt x="2119" y="2182"/>
                    <a:pt x="2150" y="2144"/>
                  </a:cubicBezTo>
                  <a:cubicBezTo>
                    <a:pt x="2204" y="2076"/>
                    <a:pt x="2195" y="1978"/>
                    <a:pt x="2128" y="1921"/>
                  </a:cubicBezTo>
                  <a:cubicBezTo>
                    <a:pt x="2117" y="1913"/>
                    <a:pt x="2106" y="1903"/>
                    <a:pt x="2095" y="1892"/>
                  </a:cubicBezTo>
                  <a:cubicBezTo>
                    <a:pt x="1992" y="1794"/>
                    <a:pt x="1889" y="1696"/>
                    <a:pt x="1788" y="1595"/>
                  </a:cubicBezTo>
                  <a:cubicBezTo>
                    <a:pt x="1550" y="1357"/>
                    <a:pt x="1313" y="1117"/>
                    <a:pt x="1079" y="874"/>
                  </a:cubicBezTo>
                  <a:cubicBezTo>
                    <a:pt x="963" y="757"/>
                    <a:pt x="849" y="640"/>
                    <a:pt x="733" y="521"/>
                  </a:cubicBezTo>
                  <a:cubicBezTo>
                    <a:pt x="612" y="396"/>
                    <a:pt x="485" y="273"/>
                    <a:pt x="373" y="138"/>
                  </a:cubicBezTo>
                  <a:cubicBezTo>
                    <a:pt x="365" y="103"/>
                    <a:pt x="344" y="72"/>
                    <a:pt x="317" y="48"/>
                  </a:cubicBezTo>
                  <a:cubicBezTo>
                    <a:pt x="290" y="24"/>
                    <a:pt x="257" y="8"/>
                    <a:pt x="222" y="2"/>
                  </a:cubicBezTo>
                  <a:cubicBezTo>
                    <a:pt x="214" y="1"/>
                    <a:pt x="206" y="0"/>
                    <a:pt x="1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2" name="Google Shape;14142;p25"/>
            <p:cNvSpPr/>
            <p:nvPr/>
          </p:nvSpPr>
          <p:spPr>
            <a:xfrm>
              <a:off x="8487746" y="-1164832"/>
              <a:ext cx="31960" cy="30144"/>
            </a:xfrm>
            <a:custGeom>
              <a:avLst/>
              <a:gdLst/>
              <a:ahLst/>
              <a:cxnLst/>
              <a:rect l="l" t="t" r="r" b="b"/>
              <a:pathLst>
                <a:path w="950" h="896" extrusionOk="0">
                  <a:moveTo>
                    <a:pt x="301" y="458"/>
                  </a:moveTo>
                  <a:lnTo>
                    <a:pt x="301" y="458"/>
                  </a:lnTo>
                  <a:cubicBezTo>
                    <a:pt x="304" y="461"/>
                    <a:pt x="307" y="464"/>
                    <a:pt x="311" y="468"/>
                  </a:cubicBezTo>
                  <a:lnTo>
                    <a:pt x="311" y="468"/>
                  </a:lnTo>
                  <a:cubicBezTo>
                    <a:pt x="307" y="464"/>
                    <a:pt x="304" y="461"/>
                    <a:pt x="301" y="458"/>
                  </a:cubicBezTo>
                  <a:close/>
                  <a:moveTo>
                    <a:pt x="194" y="1"/>
                  </a:moveTo>
                  <a:cubicBezTo>
                    <a:pt x="187" y="1"/>
                    <a:pt x="181" y="1"/>
                    <a:pt x="174" y="2"/>
                  </a:cubicBezTo>
                  <a:cubicBezTo>
                    <a:pt x="68" y="13"/>
                    <a:pt x="0" y="121"/>
                    <a:pt x="35" y="222"/>
                  </a:cubicBezTo>
                  <a:cubicBezTo>
                    <a:pt x="51" y="265"/>
                    <a:pt x="86" y="302"/>
                    <a:pt x="130" y="317"/>
                  </a:cubicBezTo>
                  <a:lnTo>
                    <a:pt x="139" y="322"/>
                  </a:lnTo>
                  <a:cubicBezTo>
                    <a:pt x="201" y="370"/>
                    <a:pt x="260" y="419"/>
                    <a:pt x="317" y="473"/>
                  </a:cubicBezTo>
                  <a:cubicBezTo>
                    <a:pt x="315" y="471"/>
                    <a:pt x="313" y="469"/>
                    <a:pt x="311" y="468"/>
                  </a:cubicBezTo>
                  <a:lnTo>
                    <a:pt x="311" y="468"/>
                  </a:lnTo>
                  <a:cubicBezTo>
                    <a:pt x="435" y="587"/>
                    <a:pt x="548" y="717"/>
                    <a:pt x="660" y="846"/>
                  </a:cubicBezTo>
                  <a:cubicBezTo>
                    <a:pt x="688" y="878"/>
                    <a:pt x="726" y="895"/>
                    <a:pt x="769" y="895"/>
                  </a:cubicBezTo>
                  <a:cubicBezTo>
                    <a:pt x="771" y="895"/>
                    <a:pt x="772" y="895"/>
                    <a:pt x="774" y="895"/>
                  </a:cubicBezTo>
                  <a:cubicBezTo>
                    <a:pt x="815" y="895"/>
                    <a:pt x="855" y="881"/>
                    <a:pt x="885" y="852"/>
                  </a:cubicBezTo>
                  <a:cubicBezTo>
                    <a:pt x="947" y="792"/>
                    <a:pt x="950" y="693"/>
                    <a:pt x="891" y="629"/>
                  </a:cubicBezTo>
                  <a:cubicBezTo>
                    <a:pt x="787" y="509"/>
                    <a:pt x="679" y="393"/>
                    <a:pt x="567" y="279"/>
                  </a:cubicBezTo>
                  <a:cubicBezTo>
                    <a:pt x="515" y="227"/>
                    <a:pt x="462" y="178"/>
                    <a:pt x="409" y="129"/>
                  </a:cubicBezTo>
                  <a:cubicBezTo>
                    <a:pt x="380" y="102"/>
                    <a:pt x="350" y="78"/>
                    <a:pt x="320" y="55"/>
                  </a:cubicBezTo>
                  <a:cubicBezTo>
                    <a:pt x="284" y="25"/>
                    <a:pt x="241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3" name="Google Shape;14143;p25"/>
            <p:cNvSpPr/>
            <p:nvPr/>
          </p:nvSpPr>
          <p:spPr>
            <a:xfrm>
              <a:off x="8147103" y="-1196222"/>
              <a:ext cx="585750" cy="422920"/>
            </a:xfrm>
            <a:custGeom>
              <a:avLst/>
              <a:gdLst/>
              <a:ahLst/>
              <a:cxnLst/>
              <a:rect l="l" t="t" r="r" b="b"/>
              <a:pathLst>
                <a:path w="17411" h="12571" extrusionOk="0">
                  <a:moveTo>
                    <a:pt x="8583" y="1065"/>
                  </a:moveTo>
                  <a:cubicBezTo>
                    <a:pt x="8574" y="1066"/>
                    <a:pt x="8566" y="1067"/>
                    <a:pt x="8557" y="1069"/>
                  </a:cubicBezTo>
                  <a:lnTo>
                    <a:pt x="8557" y="1069"/>
                  </a:lnTo>
                  <a:lnTo>
                    <a:pt x="8583" y="1065"/>
                  </a:lnTo>
                  <a:close/>
                  <a:moveTo>
                    <a:pt x="653" y="6001"/>
                  </a:moveTo>
                  <a:lnTo>
                    <a:pt x="651" y="6005"/>
                  </a:lnTo>
                  <a:lnTo>
                    <a:pt x="651" y="6005"/>
                  </a:lnTo>
                  <a:cubicBezTo>
                    <a:pt x="652" y="6004"/>
                    <a:pt x="652" y="6002"/>
                    <a:pt x="653" y="6001"/>
                  </a:cubicBezTo>
                  <a:close/>
                  <a:moveTo>
                    <a:pt x="13833" y="0"/>
                  </a:moveTo>
                  <a:cubicBezTo>
                    <a:pt x="13770" y="0"/>
                    <a:pt x="13707" y="24"/>
                    <a:pt x="13646" y="38"/>
                  </a:cubicBezTo>
                  <a:cubicBezTo>
                    <a:pt x="13578" y="54"/>
                    <a:pt x="13510" y="68"/>
                    <a:pt x="13442" y="85"/>
                  </a:cubicBezTo>
                  <a:cubicBezTo>
                    <a:pt x="13294" y="122"/>
                    <a:pt x="13150" y="161"/>
                    <a:pt x="13006" y="201"/>
                  </a:cubicBezTo>
                  <a:cubicBezTo>
                    <a:pt x="12705" y="282"/>
                    <a:pt x="12405" y="351"/>
                    <a:pt x="12101" y="418"/>
                  </a:cubicBezTo>
                  <a:cubicBezTo>
                    <a:pt x="11816" y="478"/>
                    <a:pt x="11531" y="532"/>
                    <a:pt x="11246" y="590"/>
                  </a:cubicBezTo>
                  <a:cubicBezTo>
                    <a:pt x="10948" y="652"/>
                    <a:pt x="10651" y="717"/>
                    <a:pt x="10350" y="769"/>
                  </a:cubicBezTo>
                  <a:cubicBezTo>
                    <a:pt x="10040" y="823"/>
                    <a:pt x="9728" y="867"/>
                    <a:pt x="9418" y="921"/>
                  </a:cubicBezTo>
                  <a:cubicBezTo>
                    <a:pt x="9128" y="972"/>
                    <a:pt x="8838" y="1024"/>
                    <a:pt x="8547" y="1072"/>
                  </a:cubicBezTo>
                  <a:cubicBezTo>
                    <a:pt x="8550" y="1071"/>
                    <a:pt x="8554" y="1070"/>
                    <a:pt x="8557" y="1069"/>
                  </a:cubicBezTo>
                  <a:lnTo>
                    <a:pt x="8557" y="1069"/>
                  </a:lnTo>
                  <a:lnTo>
                    <a:pt x="8275" y="1113"/>
                  </a:lnTo>
                  <a:cubicBezTo>
                    <a:pt x="7675" y="1205"/>
                    <a:pt x="7081" y="1328"/>
                    <a:pt x="6494" y="1480"/>
                  </a:cubicBezTo>
                  <a:cubicBezTo>
                    <a:pt x="6195" y="1554"/>
                    <a:pt x="5900" y="1646"/>
                    <a:pt x="5612" y="1755"/>
                  </a:cubicBezTo>
                  <a:cubicBezTo>
                    <a:pt x="5341" y="1861"/>
                    <a:pt x="5071" y="1966"/>
                    <a:pt x="4805" y="2080"/>
                  </a:cubicBezTo>
                  <a:lnTo>
                    <a:pt x="4790" y="2085"/>
                  </a:lnTo>
                  <a:lnTo>
                    <a:pt x="4779" y="2089"/>
                  </a:lnTo>
                  <a:lnTo>
                    <a:pt x="4757" y="2099"/>
                  </a:lnTo>
                  <a:lnTo>
                    <a:pt x="4683" y="2132"/>
                  </a:lnTo>
                  <a:lnTo>
                    <a:pt x="4689" y="2129"/>
                  </a:lnTo>
                  <a:lnTo>
                    <a:pt x="4675" y="2135"/>
                  </a:lnTo>
                  <a:lnTo>
                    <a:pt x="4681" y="2132"/>
                  </a:lnTo>
                  <a:lnTo>
                    <a:pt x="4659" y="2142"/>
                  </a:lnTo>
                  <a:lnTo>
                    <a:pt x="4648" y="2146"/>
                  </a:lnTo>
                  <a:lnTo>
                    <a:pt x="4653" y="2145"/>
                  </a:lnTo>
                  <a:lnTo>
                    <a:pt x="4653" y="2145"/>
                  </a:lnTo>
                  <a:cubicBezTo>
                    <a:pt x="4487" y="2216"/>
                    <a:pt x="4322" y="2287"/>
                    <a:pt x="4156" y="2362"/>
                  </a:cubicBezTo>
                  <a:cubicBezTo>
                    <a:pt x="3888" y="2484"/>
                    <a:pt x="3625" y="2620"/>
                    <a:pt x="3358" y="2746"/>
                  </a:cubicBezTo>
                  <a:cubicBezTo>
                    <a:pt x="3089" y="2873"/>
                    <a:pt x="2815" y="2995"/>
                    <a:pt x="2547" y="3128"/>
                  </a:cubicBezTo>
                  <a:cubicBezTo>
                    <a:pt x="2416" y="3193"/>
                    <a:pt x="2286" y="3258"/>
                    <a:pt x="2158" y="3329"/>
                  </a:cubicBezTo>
                  <a:cubicBezTo>
                    <a:pt x="2020" y="3406"/>
                    <a:pt x="1887" y="3494"/>
                    <a:pt x="1756" y="3582"/>
                  </a:cubicBezTo>
                  <a:cubicBezTo>
                    <a:pt x="1506" y="3748"/>
                    <a:pt x="1260" y="3926"/>
                    <a:pt x="1047" y="4139"/>
                  </a:cubicBezTo>
                  <a:cubicBezTo>
                    <a:pt x="959" y="4231"/>
                    <a:pt x="876" y="4328"/>
                    <a:pt x="801" y="4430"/>
                  </a:cubicBezTo>
                  <a:lnTo>
                    <a:pt x="801" y="4430"/>
                  </a:lnTo>
                  <a:cubicBezTo>
                    <a:pt x="801" y="4430"/>
                    <a:pt x="801" y="4429"/>
                    <a:pt x="801" y="4429"/>
                  </a:cubicBezTo>
                  <a:lnTo>
                    <a:pt x="801" y="4429"/>
                  </a:lnTo>
                  <a:lnTo>
                    <a:pt x="797" y="4435"/>
                  </a:lnTo>
                  <a:lnTo>
                    <a:pt x="797" y="4435"/>
                  </a:lnTo>
                  <a:cubicBezTo>
                    <a:pt x="796" y="4437"/>
                    <a:pt x="795" y="4439"/>
                    <a:pt x="793" y="4440"/>
                  </a:cubicBezTo>
                  <a:cubicBezTo>
                    <a:pt x="794" y="4440"/>
                    <a:pt x="794" y="4440"/>
                    <a:pt x="794" y="4440"/>
                  </a:cubicBezTo>
                  <a:lnTo>
                    <a:pt x="794" y="4440"/>
                  </a:lnTo>
                  <a:lnTo>
                    <a:pt x="790" y="4445"/>
                  </a:lnTo>
                  <a:lnTo>
                    <a:pt x="784" y="4453"/>
                  </a:lnTo>
                  <a:lnTo>
                    <a:pt x="784" y="4453"/>
                  </a:lnTo>
                  <a:cubicBezTo>
                    <a:pt x="654" y="4633"/>
                    <a:pt x="535" y="4820"/>
                    <a:pt x="429" y="5013"/>
                  </a:cubicBezTo>
                  <a:cubicBezTo>
                    <a:pt x="312" y="5221"/>
                    <a:pt x="201" y="5434"/>
                    <a:pt x="124" y="5661"/>
                  </a:cubicBezTo>
                  <a:cubicBezTo>
                    <a:pt x="76" y="5798"/>
                    <a:pt x="42" y="5941"/>
                    <a:pt x="23" y="6085"/>
                  </a:cubicBezTo>
                  <a:cubicBezTo>
                    <a:pt x="0" y="6248"/>
                    <a:pt x="11" y="6414"/>
                    <a:pt x="32" y="6576"/>
                  </a:cubicBezTo>
                  <a:cubicBezTo>
                    <a:pt x="67" y="6870"/>
                    <a:pt x="148" y="7157"/>
                    <a:pt x="269" y="7426"/>
                  </a:cubicBezTo>
                  <a:cubicBezTo>
                    <a:pt x="528" y="7975"/>
                    <a:pt x="939" y="8442"/>
                    <a:pt x="1370" y="8866"/>
                  </a:cubicBezTo>
                  <a:lnTo>
                    <a:pt x="1352" y="8849"/>
                  </a:lnTo>
                  <a:lnTo>
                    <a:pt x="1461" y="8956"/>
                  </a:lnTo>
                  <a:cubicBezTo>
                    <a:pt x="1452" y="8947"/>
                    <a:pt x="1442" y="8937"/>
                    <a:pt x="1435" y="8928"/>
                  </a:cubicBezTo>
                  <a:lnTo>
                    <a:pt x="1435" y="8928"/>
                  </a:lnTo>
                  <a:cubicBezTo>
                    <a:pt x="1769" y="9259"/>
                    <a:pt x="2147" y="9545"/>
                    <a:pt x="2543" y="9803"/>
                  </a:cubicBezTo>
                  <a:cubicBezTo>
                    <a:pt x="2926" y="10049"/>
                    <a:pt x="3333" y="10256"/>
                    <a:pt x="3757" y="10419"/>
                  </a:cubicBezTo>
                  <a:cubicBezTo>
                    <a:pt x="4026" y="10525"/>
                    <a:pt x="4298" y="10630"/>
                    <a:pt x="4575" y="10715"/>
                  </a:cubicBezTo>
                  <a:cubicBezTo>
                    <a:pt x="4866" y="10805"/>
                    <a:pt x="5161" y="10883"/>
                    <a:pt x="5455" y="10957"/>
                  </a:cubicBezTo>
                  <a:cubicBezTo>
                    <a:pt x="6049" y="11108"/>
                    <a:pt x="6647" y="11241"/>
                    <a:pt x="7243" y="11383"/>
                  </a:cubicBezTo>
                  <a:cubicBezTo>
                    <a:pt x="7656" y="11488"/>
                    <a:pt x="8064" y="11602"/>
                    <a:pt x="8479" y="11698"/>
                  </a:cubicBezTo>
                  <a:cubicBezTo>
                    <a:pt x="8897" y="11795"/>
                    <a:pt x="9315" y="11888"/>
                    <a:pt x="9733" y="11980"/>
                  </a:cubicBezTo>
                  <a:cubicBezTo>
                    <a:pt x="10344" y="12113"/>
                    <a:pt x="10959" y="12211"/>
                    <a:pt x="11581" y="12274"/>
                  </a:cubicBezTo>
                  <a:cubicBezTo>
                    <a:pt x="12183" y="12338"/>
                    <a:pt x="12788" y="12365"/>
                    <a:pt x="13392" y="12391"/>
                  </a:cubicBezTo>
                  <a:cubicBezTo>
                    <a:pt x="13696" y="12406"/>
                    <a:pt x="14000" y="12425"/>
                    <a:pt x="14304" y="12442"/>
                  </a:cubicBezTo>
                  <a:cubicBezTo>
                    <a:pt x="14621" y="12461"/>
                    <a:pt x="14939" y="12475"/>
                    <a:pt x="15256" y="12486"/>
                  </a:cubicBezTo>
                  <a:cubicBezTo>
                    <a:pt x="15867" y="12512"/>
                    <a:pt x="16476" y="12542"/>
                    <a:pt x="17087" y="12567"/>
                  </a:cubicBezTo>
                  <a:lnTo>
                    <a:pt x="17100" y="12570"/>
                  </a:lnTo>
                  <a:cubicBezTo>
                    <a:pt x="17255" y="12570"/>
                    <a:pt x="17383" y="12452"/>
                    <a:pt x="17397" y="12298"/>
                  </a:cubicBezTo>
                  <a:cubicBezTo>
                    <a:pt x="17410" y="12145"/>
                    <a:pt x="17304" y="12005"/>
                    <a:pt x="17152" y="11978"/>
                  </a:cubicBezTo>
                  <a:cubicBezTo>
                    <a:pt x="16987" y="11947"/>
                    <a:pt x="16816" y="11945"/>
                    <a:pt x="16647" y="11940"/>
                  </a:cubicBezTo>
                  <a:cubicBezTo>
                    <a:pt x="16475" y="11936"/>
                    <a:pt x="16304" y="11932"/>
                    <a:pt x="16133" y="11929"/>
                  </a:cubicBezTo>
                  <a:cubicBezTo>
                    <a:pt x="15797" y="11923"/>
                    <a:pt x="15460" y="11912"/>
                    <a:pt x="15124" y="11894"/>
                  </a:cubicBezTo>
                  <a:cubicBezTo>
                    <a:pt x="14812" y="11877"/>
                    <a:pt x="14497" y="11860"/>
                    <a:pt x="14187" y="11836"/>
                  </a:cubicBezTo>
                  <a:cubicBezTo>
                    <a:pt x="13877" y="11812"/>
                    <a:pt x="13568" y="11799"/>
                    <a:pt x="13256" y="11788"/>
                  </a:cubicBezTo>
                  <a:cubicBezTo>
                    <a:pt x="12653" y="11768"/>
                    <a:pt x="12050" y="11728"/>
                    <a:pt x="11449" y="11666"/>
                  </a:cubicBezTo>
                  <a:cubicBezTo>
                    <a:pt x="10967" y="11608"/>
                    <a:pt x="10491" y="11532"/>
                    <a:pt x="10016" y="11431"/>
                  </a:cubicBezTo>
                  <a:cubicBezTo>
                    <a:pt x="9536" y="11326"/>
                    <a:pt x="9057" y="11220"/>
                    <a:pt x="8579" y="11108"/>
                  </a:cubicBezTo>
                  <a:lnTo>
                    <a:pt x="8579" y="11108"/>
                  </a:lnTo>
                  <a:lnTo>
                    <a:pt x="8586" y="11109"/>
                  </a:lnTo>
                  <a:lnTo>
                    <a:pt x="8586" y="11109"/>
                  </a:lnTo>
                  <a:lnTo>
                    <a:pt x="8509" y="11090"/>
                  </a:lnTo>
                  <a:lnTo>
                    <a:pt x="8514" y="11092"/>
                  </a:lnTo>
                  <a:lnTo>
                    <a:pt x="8499" y="11089"/>
                  </a:lnTo>
                  <a:lnTo>
                    <a:pt x="8476" y="11082"/>
                  </a:lnTo>
                  <a:lnTo>
                    <a:pt x="8488" y="11086"/>
                  </a:lnTo>
                  <a:cubicBezTo>
                    <a:pt x="8460" y="11078"/>
                    <a:pt x="8431" y="11071"/>
                    <a:pt x="8403" y="11065"/>
                  </a:cubicBezTo>
                  <a:lnTo>
                    <a:pt x="8403" y="11065"/>
                  </a:lnTo>
                  <a:lnTo>
                    <a:pt x="8411" y="11067"/>
                  </a:lnTo>
                  <a:cubicBezTo>
                    <a:pt x="7991" y="10962"/>
                    <a:pt x="7572" y="10848"/>
                    <a:pt x="7154" y="10748"/>
                  </a:cubicBezTo>
                  <a:cubicBezTo>
                    <a:pt x="6736" y="10647"/>
                    <a:pt x="6315" y="10554"/>
                    <a:pt x="5897" y="10454"/>
                  </a:cubicBezTo>
                  <a:lnTo>
                    <a:pt x="5897" y="10454"/>
                  </a:lnTo>
                  <a:lnTo>
                    <a:pt x="5908" y="10457"/>
                  </a:lnTo>
                  <a:lnTo>
                    <a:pt x="5766" y="10422"/>
                  </a:lnTo>
                  <a:lnTo>
                    <a:pt x="5774" y="10424"/>
                  </a:lnTo>
                  <a:cubicBezTo>
                    <a:pt x="5455" y="10343"/>
                    <a:pt x="5139" y="10261"/>
                    <a:pt x="4825" y="10163"/>
                  </a:cubicBezTo>
                  <a:cubicBezTo>
                    <a:pt x="4537" y="10072"/>
                    <a:pt x="4254" y="9970"/>
                    <a:pt x="3971" y="9860"/>
                  </a:cubicBezTo>
                  <a:cubicBezTo>
                    <a:pt x="3838" y="9806"/>
                    <a:pt x="3706" y="9749"/>
                    <a:pt x="3576" y="9691"/>
                  </a:cubicBezTo>
                  <a:cubicBezTo>
                    <a:pt x="3456" y="9636"/>
                    <a:pt x="3339" y="9572"/>
                    <a:pt x="3223" y="9509"/>
                  </a:cubicBezTo>
                  <a:cubicBezTo>
                    <a:pt x="3105" y="9442"/>
                    <a:pt x="2986" y="9374"/>
                    <a:pt x="2872" y="9300"/>
                  </a:cubicBezTo>
                  <a:cubicBezTo>
                    <a:pt x="2752" y="9222"/>
                    <a:pt x="2633" y="9140"/>
                    <a:pt x="2517" y="9058"/>
                  </a:cubicBezTo>
                  <a:cubicBezTo>
                    <a:pt x="2289" y="8885"/>
                    <a:pt x="2073" y="8703"/>
                    <a:pt x="1864" y="8508"/>
                  </a:cubicBezTo>
                  <a:lnTo>
                    <a:pt x="1791" y="8437"/>
                  </a:lnTo>
                  <a:lnTo>
                    <a:pt x="1791" y="8437"/>
                  </a:lnTo>
                  <a:cubicBezTo>
                    <a:pt x="1800" y="8447"/>
                    <a:pt x="1810" y="8456"/>
                    <a:pt x="1818" y="8466"/>
                  </a:cubicBezTo>
                  <a:lnTo>
                    <a:pt x="1781" y="8429"/>
                  </a:lnTo>
                  <a:lnTo>
                    <a:pt x="1791" y="8437"/>
                  </a:lnTo>
                  <a:cubicBezTo>
                    <a:pt x="1593" y="8244"/>
                    <a:pt x="1406" y="8038"/>
                    <a:pt x="1232" y="7823"/>
                  </a:cubicBezTo>
                  <a:cubicBezTo>
                    <a:pt x="1126" y="7684"/>
                    <a:pt x="1026" y="7540"/>
                    <a:pt x="934" y="7391"/>
                  </a:cubicBezTo>
                  <a:cubicBezTo>
                    <a:pt x="888" y="7307"/>
                    <a:pt x="844" y="7223"/>
                    <a:pt x="803" y="7136"/>
                  </a:cubicBezTo>
                  <a:cubicBezTo>
                    <a:pt x="771" y="7055"/>
                    <a:pt x="741" y="6975"/>
                    <a:pt x="713" y="6892"/>
                  </a:cubicBezTo>
                  <a:cubicBezTo>
                    <a:pt x="683" y="6783"/>
                    <a:pt x="659" y="6674"/>
                    <a:pt x="638" y="6561"/>
                  </a:cubicBezTo>
                  <a:cubicBezTo>
                    <a:pt x="627" y="6477"/>
                    <a:pt x="619" y="6394"/>
                    <a:pt x="616" y="6310"/>
                  </a:cubicBezTo>
                  <a:cubicBezTo>
                    <a:pt x="616" y="6262"/>
                    <a:pt x="618" y="6216"/>
                    <a:pt x="621" y="6170"/>
                  </a:cubicBezTo>
                  <a:cubicBezTo>
                    <a:pt x="629" y="6124"/>
                    <a:pt x="637" y="6077"/>
                    <a:pt x="645" y="6031"/>
                  </a:cubicBezTo>
                  <a:lnTo>
                    <a:pt x="651" y="6005"/>
                  </a:lnTo>
                  <a:lnTo>
                    <a:pt x="651" y="6005"/>
                  </a:lnTo>
                  <a:cubicBezTo>
                    <a:pt x="650" y="6009"/>
                    <a:pt x="649" y="6013"/>
                    <a:pt x="648" y="6017"/>
                  </a:cubicBezTo>
                  <a:lnTo>
                    <a:pt x="648" y="6017"/>
                  </a:lnTo>
                  <a:cubicBezTo>
                    <a:pt x="669" y="5937"/>
                    <a:pt x="694" y="5858"/>
                    <a:pt x="724" y="5779"/>
                  </a:cubicBezTo>
                  <a:cubicBezTo>
                    <a:pt x="798" y="5602"/>
                    <a:pt x="885" y="5430"/>
                    <a:pt x="980" y="5263"/>
                  </a:cubicBezTo>
                  <a:cubicBezTo>
                    <a:pt x="1069" y="5102"/>
                    <a:pt x="1165" y="4947"/>
                    <a:pt x="1272" y="4796"/>
                  </a:cubicBezTo>
                  <a:cubicBezTo>
                    <a:pt x="1329" y="4720"/>
                    <a:pt x="1389" y="4648"/>
                    <a:pt x="1452" y="4578"/>
                  </a:cubicBezTo>
                  <a:cubicBezTo>
                    <a:pt x="1547" y="4486"/>
                    <a:pt x="1647" y="4401"/>
                    <a:pt x="1750" y="4317"/>
                  </a:cubicBezTo>
                  <a:cubicBezTo>
                    <a:pt x="1960" y="4157"/>
                    <a:pt x="2180" y="4008"/>
                    <a:pt x="2407" y="3872"/>
                  </a:cubicBezTo>
                  <a:cubicBezTo>
                    <a:pt x="2805" y="3650"/>
                    <a:pt x="3219" y="3467"/>
                    <a:pt x="3632" y="3267"/>
                  </a:cubicBezTo>
                  <a:cubicBezTo>
                    <a:pt x="4043" y="3068"/>
                    <a:pt x="4453" y="2862"/>
                    <a:pt x="4873" y="2678"/>
                  </a:cubicBezTo>
                  <a:cubicBezTo>
                    <a:pt x="5140" y="2564"/>
                    <a:pt x="5411" y="2452"/>
                    <a:pt x="5683" y="2347"/>
                  </a:cubicBezTo>
                  <a:cubicBezTo>
                    <a:pt x="5960" y="2241"/>
                    <a:pt x="6239" y="2150"/>
                    <a:pt x="6524" y="2067"/>
                  </a:cubicBezTo>
                  <a:lnTo>
                    <a:pt x="6524" y="2067"/>
                  </a:lnTo>
                  <a:cubicBezTo>
                    <a:pt x="6513" y="2072"/>
                    <a:pt x="6500" y="2075"/>
                    <a:pt x="6489" y="2078"/>
                  </a:cubicBezTo>
                  <a:cubicBezTo>
                    <a:pt x="6632" y="2039"/>
                    <a:pt x="6774" y="1999"/>
                    <a:pt x="6918" y="1964"/>
                  </a:cubicBezTo>
                  <a:cubicBezTo>
                    <a:pt x="7220" y="1890"/>
                    <a:pt x="7523" y="1823"/>
                    <a:pt x="7828" y="1768"/>
                  </a:cubicBezTo>
                  <a:cubicBezTo>
                    <a:pt x="8121" y="1714"/>
                    <a:pt x="8416" y="1670"/>
                    <a:pt x="8710" y="1622"/>
                  </a:cubicBezTo>
                  <a:cubicBezTo>
                    <a:pt x="9011" y="1572"/>
                    <a:pt x="9311" y="1516"/>
                    <a:pt x="9612" y="1464"/>
                  </a:cubicBezTo>
                  <a:cubicBezTo>
                    <a:pt x="9919" y="1409"/>
                    <a:pt x="10226" y="1363"/>
                    <a:pt x="10532" y="1307"/>
                  </a:cubicBezTo>
                  <a:cubicBezTo>
                    <a:pt x="10818" y="1255"/>
                    <a:pt x="11102" y="1192"/>
                    <a:pt x="11387" y="1132"/>
                  </a:cubicBezTo>
                  <a:cubicBezTo>
                    <a:pt x="11688" y="1070"/>
                    <a:pt x="11988" y="1010"/>
                    <a:pt x="12288" y="943"/>
                  </a:cubicBezTo>
                  <a:cubicBezTo>
                    <a:pt x="12585" y="877"/>
                    <a:pt x="12880" y="802"/>
                    <a:pt x="13172" y="722"/>
                  </a:cubicBezTo>
                  <a:cubicBezTo>
                    <a:pt x="13305" y="687"/>
                    <a:pt x="13438" y="647"/>
                    <a:pt x="13573" y="616"/>
                  </a:cubicBezTo>
                  <a:cubicBezTo>
                    <a:pt x="13646" y="597"/>
                    <a:pt x="13720" y="579"/>
                    <a:pt x="13793" y="563"/>
                  </a:cubicBezTo>
                  <a:cubicBezTo>
                    <a:pt x="13861" y="549"/>
                    <a:pt x="13940" y="540"/>
                    <a:pt x="13996" y="497"/>
                  </a:cubicBezTo>
                  <a:cubicBezTo>
                    <a:pt x="14073" y="437"/>
                    <a:pt x="14122" y="350"/>
                    <a:pt x="14113" y="248"/>
                  </a:cubicBezTo>
                  <a:cubicBezTo>
                    <a:pt x="14105" y="158"/>
                    <a:pt x="14046" y="62"/>
                    <a:pt x="13958" y="27"/>
                  </a:cubicBezTo>
                  <a:cubicBezTo>
                    <a:pt x="13924" y="14"/>
                    <a:pt x="13889" y="6"/>
                    <a:pt x="13853" y="3"/>
                  </a:cubicBezTo>
                  <a:lnTo>
                    <a:pt x="13855" y="1"/>
                  </a:lnTo>
                  <a:cubicBezTo>
                    <a:pt x="13848" y="1"/>
                    <a:pt x="13840" y="0"/>
                    <a:pt x="138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4" name="Google Shape;14144;p25"/>
            <p:cNvSpPr/>
            <p:nvPr/>
          </p:nvSpPr>
          <p:spPr>
            <a:xfrm>
              <a:off x="4732534" y="-1295740"/>
              <a:ext cx="21935" cy="1004195"/>
            </a:xfrm>
            <a:custGeom>
              <a:avLst/>
              <a:gdLst/>
              <a:ahLst/>
              <a:cxnLst/>
              <a:rect l="l" t="t" r="r" b="b"/>
              <a:pathLst>
                <a:path w="652" h="29849" extrusionOk="0">
                  <a:moveTo>
                    <a:pt x="192" y="1"/>
                  </a:moveTo>
                  <a:cubicBezTo>
                    <a:pt x="86" y="1"/>
                    <a:pt x="1" y="86"/>
                    <a:pt x="1" y="192"/>
                  </a:cubicBezTo>
                  <a:cubicBezTo>
                    <a:pt x="4" y="479"/>
                    <a:pt x="15" y="769"/>
                    <a:pt x="18" y="1057"/>
                  </a:cubicBezTo>
                  <a:cubicBezTo>
                    <a:pt x="22" y="1323"/>
                    <a:pt x="23" y="1589"/>
                    <a:pt x="25" y="1855"/>
                  </a:cubicBezTo>
                  <a:cubicBezTo>
                    <a:pt x="29" y="2410"/>
                    <a:pt x="36" y="2966"/>
                    <a:pt x="42" y="3523"/>
                  </a:cubicBezTo>
                  <a:cubicBezTo>
                    <a:pt x="50" y="4136"/>
                    <a:pt x="50" y="4751"/>
                    <a:pt x="58" y="5366"/>
                  </a:cubicBezTo>
                  <a:cubicBezTo>
                    <a:pt x="66" y="5983"/>
                    <a:pt x="72" y="6602"/>
                    <a:pt x="79" y="7221"/>
                  </a:cubicBezTo>
                  <a:cubicBezTo>
                    <a:pt x="90" y="8448"/>
                    <a:pt x="102" y="9674"/>
                    <a:pt x="115" y="10901"/>
                  </a:cubicBezTo>
                  <a:cubicBezTo>
                    <a:pt x="126" y="12176"/>
                    <a:pt x="139" y="13450"/>
                    <a:pt x="150" y="14724"/>
                  </a:cubicBezTo>
                  <a:cubicBezTo>
                    <a:pt x="159" y="15983"/>
                    <a:pt x="172" y="17240"/>
                    <a:pt x="185" y="18496"/>
                  </a:cubicBezTo>
                  <a:cubicBezTo>
                    <a:pt x="196" y="19764"/>
                    <a:pt x="207" y="21032"/>
                    <a:pt x="219" y="22300"/>
                  </a:cubicBezTo>
                  <a:cubicBezTo>
                    <a:pt x="226" y="22932"/>
                    <a:pt x="227" y="23565"/>
                    <a:pt x="234" y="24197"/>
                  </a:cubicBezTo>
                  <a:cubicBezTo>
                    <a:pt x="238" y="24825"/>
                    <a:pt x="243" y="25455"/>
                    <a:pt x="248" y="26084"/>
                  </a:cubicBezTo>
                  <a:cubicBezTo>
                    <a:pt x="253" y="26709"/>
                    <a:pt x="261" y="27333"/>
                    <a:pt x="264" y="27956"/>
                  </a:cubicBezTo>
                  <a:cubicBezTo>
                    <a:pt x="265" y="28520"/>
                    <a:pt x="254" y="29082"/>
                    <a:pt x="257" y="29645"/>
                  </a:cubicBezTo>
                  <a:cubicBezTo>
                    <a:pt x="254" y="29756"/>
                    <a:pt x="343" y="29848"/>
                    <a:pt x="452" y="29848"/>
                  </a:cubicBezTo>
                  <a:cubicBezTo>
                    <a:pt x="563" y="29848"/>
                    <a:pt x="652" y="29756"/>
                    <a:pt x="648" y="29645"/>
                  </a:cubicBezTo>
                  <a:cubicBezTo>
                    <a:pt x="642" y="29129"/>
                    <a:pt x="621" y="28612"/>
                    <a:pt x="615" y="28094"/>
                  </a:cubicBezTo>
                  <a:cubicBezTo>
                    <a:pt x="607" y="27501"/>
                    <a:pt x="602" y="26907"/>
                    <a:pt x="596" y="26313"/>
                  </a:cubicBezTo>
                  <a:lnTo>
                    <a:pt x="579" y="24460"/>
                  </a:lnTo>
                  <a:cubicBezTo>
                    <a:pt x="572" y="23831"/>
                    <a:pt x="563" y="23204"/>
                    <a:pt x="558" y="22577"/>
                  </a:cubicBezTo>
                  <a:cubicBezTo>
                    <a:pt x="549" y="21300"/>
                    <a:pt x="534" y="20022"/>
                    <a:pt x="527" y="18743"/>
                  </a:cubicBezTo>
                  <a:cubicBezTo>
                    <a:pt x="517" y="17490"/>
                    <a:pt x="511" y="16233"/>
                    <a:pt x="495" y="14977"/>
                  </a:cubicBezTo>
                  <a:cubicBezTo>
                    <a:pt x="487" y="14340"/>
                    <a:pt x="485" y="13702"/>
                    <a:pt x="477" y="13062"/>
                  </a:cubicBezTo>
                  <a:cubicBezTo>
                    <a:pt x="471" y="12432"/>
                    <a:pt x="465" y="11804"/>
                    <a:pt x="460" y="11174"/>
                  </a:cubicBezTo>
                  <a:cubicBezTo>
                    <a:pt x="457" y="10548"/>
                    <a:pt x="452" y="9925"/>
                    <a:pt x="446" y="9299"/>
                  </a:cubicBezTo>
                  <a:cubicBezTo>
                    <a:pt x="439" y="8688"/>
                    <a:pt x="439" y="8077"/>
                    <a:pt x="433" y="7465"/>
                  </a:cubicBezTo>
                  <a:cubicBezTo>
                    <a:pt x="427" y="6850"/>
                    <a:pt x="422" y="6235"/>
                    <a:pt x="419" y="5619"/>
                  </a:cubicBezTo>
                  <a:cubicBezTo>
                    <a:pt x="416" y="5003"/>
                    <a:pt x="406" y="4387"/>
                    <a:pt x="403" y="3772"/>
                  </a:cubicBezTo>
                  <a:cubicBezTo>
                    <a:pt x="398" y="3176"/>
                    <a:pt x="395" y="2578"/>
                    <a:pt x="390" y="1981"/>
                  </a:cubicBezTo>
                  <a:cubicBezTo>
                    <a:pt x="387" y="1688"/>
                    <a:pt x="384" y="1395"/>
                    <a:pt x="381" y="1103"/>
                  </a:cubicBezTo>
                  <a:cubicBezTo>
                    <a:pt x="379" y="799"/>
                    <a:pt x="386" y="495"/>
                    <a:pt x="382" y="192"/>
                  </a:cubicBezTo>
                  <a:cubicBezTo>
                    <a:pt x="382" y="86"/>
                    <a:pt x="297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5" name="Google Shape;14145;p25"/>
            <p:cNvSpPr/>
            <p:nvPr/>
          </p:nvSpPr>
          <p:spPr>
            <a:xfrm>
              <a:off x="4533565" y="-493135"/>
              <a:ext cx="1057922" cy="23583"/>
            </a:xfrm>
            <a:custGeom>
              <a:avLst/>
              <a:gdLst/>
              <a:ahLst/>
              <a:cxnLst/>
              <a:rect l="l" t="t" r="r" b="b"/>
              <a:pathLst>
                <a:path w="31446" h="701" extrusionOk="0">
                  <a:moveTo>
                    <a:pt x="31261" y="0"/>
                  </a:moveTo>
                  <a:cubicBezTo>
                    <a:pt x="31259" y="0"/>
                    <a:pt x="31256" y="0"/>
                    <a:pt x="31254" y="0"/>
                  </a:cubicBezTo>
                  <a:cubicBezTo>
                    <a:pt x="31021" y="13"/>
                    <a:pt x="30792" y="12"/>
                    <a:pt x="30557" y="15"/>
                  </a:cubicBezTo>
                  <a:cubicBezTo>
                    <a:pt x="30321" y="16"/>
                    <a:pt x="30087" y="23"/>
                    <a:pt x="29853" y="29"/>
                  </a:cubicBezTo>
                  <a:cubicBezTo>
                    <a:pt x="29362" y="42"/>
                    <a:pt x="28870" y="48"/>
                    <a:pt x="28379" y="54"/>
                  </a:cubicBezTo>
                  <a:cubicBezTo>
                    <a:pt x="27706" y="64"/>
                    <a:pt x="27035" y="67"/>
                    <a:pt x="26362" y="73"/>
                  </a:cubicBezTo>
                  <a:cubicBezTo>
                    <a:pt x="25685" y="81"/>
                    <a:pt x="25007" y="89"/>
                    <a:pt x="24330" y="97"/>
                  </a:cubicBezTo>
                  <a:cubicBezTo>
                    <a:pt x="23002" y="113"/>
                    <a:pt x="21675" y="127"/>
                    <a:pt x="20347" y="137"/>
                  </a:cubicBezTo>
                  <a:cubicBezTo>
                    <a:pt x="18986" y="148"/>
                    <a:pt x="17624" y="159"/>
                    <a:pt x="16261" y="170"/>
                  </a:cubicBezTo>
                  <a:cubicBezTo>
                    <a:pt x="14921" y="181"/>
                    <a:pt x="13578" y="190"/>
                    <a:pt x="12236" y="197"/>
                  </a:cubicBezTo>
                  <a:cubicBezTo>
                    <a:pt x="11593" y="200"/>
                    <a:pt x="10949" y="203"/>
                    <a:pt x="10306" y="208"/>
                  </a:cubicBezTo>
                  <a:cubicBezTo>
                    <a:pt x="9627" y="214"/>
                    <a:pt x="8950" y="222"/>
                    <a:pt x="8272" y="225"/>
                  </a:cubicBezTo>
                  <a:cubicBezTo>
                    <a:pt x="6939" y="235"/>
                    <a:pt x="5608" y="247"/>
                    <a:pt x="4275" y="255"/>
                  </a:cubicBezTo>
                  <a:cubicBezTo>
                    <a:pt x="3604" y="260"/>
                    <a:pt x="2933" y="263"/>
                    <a:pt x="2261" y="266"/>
                  </a:cubicBezTo>
                  <a:cubicBezTo>
                    <a:pt x="1934" y="268"/>
                    <a:pt x="1608" y="268"/>
                    <a:pt x="1282" y="268"/>
                  </a:cubicBezTo>
                  <a:cubicBezTo>
                    <a:pt x="1107" y="268"/>
                    <a:pt x="935" y="266"/>
                    <a:pt x="761" y="265"/>
                  </a:cubicBezTo>
                  <a:cubicBezTo>
                    <a:pt x="675" y="263"/>
                    <a:pt x="590" y="262"/>
                    <a:pt x="504" y="260"/>
                  </a:cubicBezTo>
                  <a:lnTo>
                    <a:pt x="401" y="247"/>
                  </a:lnTo>
                  <a:cubicBezTo>
                    <a:pt x="346" y="239"/>
                    <a:pt x="290" y="235"/>
                    <a:pt x="234" y="235"/>
                  </a:cubicBezTo>
                  <a:cubicBezTo>
                    <a:pt x="216" y="235"/>
                    <a:pt x="198" y="236"/>
                    <a:pt x="180" y="236"/>
                  </a:cubicBezTo>
                  <a:cubicBezTo>
                    <a:pt x="105" y="246"/>
                    <a:pt x="45" y="300"/>
                    <a:pt x="26" y="371"/>
                  </a:cubicBezTo>
                  <a:cubicBezTo>
                    <a:pt x="25" y="372"/>
                    <a:pt x="25" y="374"/>
                    <a:pt x="25" y="376"/>
                  </a:cubicBezTo>
                  <a:cubicBezTo>
                    <a:pt x="1" y="485"/>
                    <a:pt x="64" y="593"/>
                    <a:pt x="178" y="610"/>
                  </a:cubicBezTo>
                  <a:cubicBezTo>
                    <a:pt x="246" y="618"/>
                    <a:pt x="313" y="621"/>
                    <a:pt x="381" y="621"/>
                  </a:cubicBezTo>
                  <a:cubicBezTo>
                    <a:pt x="394" y="621"/>
                    <a:pt x="407" y="621"/>
                    <a:pt x="420" y="621"/>
                  </a:cubicBezTo>
                  <a:lnTo>
                    <a:pt x="525" y="621"/>
                  </a:lnTo>
                  <a:cubicBezTo>
                    <a:pt x="606" y="629"/>
                    <a:pt x="686" y="640"/>
                    <a:pt x="766" y="651"/>
                  </a:cubicBezTo>
                  <a:cubicBezTo>
                    <a:pt x="894" y="672"/>
                    <a:pt x="1022" y="692"/>
                    <a:pt x="1152" y="700"/>
                  </a:cubicBezTo>
                  <a:lnTo>
                    <a:pt x="1161" y="700"/>
                  </a:lnTo>
                  <a:cubicBezTo>
                    <a:pt x="1220" y="699"/>
                    <a:pt x="1275" y="667"/>
                    <a:pt x="1307" y="618"/>
                  </a:cubicBezTo>
                  <a:cubicBezTo>
                    <a:pt x="1437" y="616"/>
                    <a:pt x="1566" y="615"/>
                    <a:pt x="1696" y="613"/>
                  </a:cubicBezTo>
                  <a:cubicBezTo>
                    <a:pt x="2201" y="608"/>
                    <a:pt x="2706" y="602"/>
                    <a:pt x="3211" y="596"/>
                  </a:cubicBezTo>
                  <a:cubicBezTo>
                    <a:pt x="4558" y="581"/>
                    <a:pt x="5905" y="569"/>
                    <a:pt x="7253" y="558"/>
                  </a:cubicBezTo>
                  <a:cubicBezTo>
                    <a:pt x="7914" y="553"/>
                    <a:pt x="8576" y="545"/>
                    <a:pt x="9236" y="540"/>
                  </a:cubicBezTo>
                  <a:cubicBezTo>
                    <a:pt x="9917" y="536"/>
                    <a:pt x="10597" y="529"/>
                    <a:pt x="11278" y="521"/>
                  </a:cubicBezTo>
                  <a:cubicBezTo>
                    <a:pt x="12586" y="507"/>
                    <a:pt x="13892" y="491"/>
                    <a:pt x="15199" y="480"/>
                  </a:cubicBezTo>
                  <a:cubicBezTo>
                    <a:pt x="16553" y="469"/>
                    <a:pt x="17908" y="456"/>
                    <a:pt x="19261" y="445"/>
                  </a:cubicBezTo>
                  <a:cubicBezTo>
                    <a:pt x="20622" y="433"/>
                    <a:pt x="21984" y="420"/>
                    <a:pt x="23345" y="414"/>
                  </a:cubicBezTo>
                  <a:cubicBezTo>
                    <a:pt x="24665" y="410"/>
                    <a:pt x="25986" y="404"/>
                    <a:pt x="27306" y="393"/>
                  </a:cubicBezTo>
                  <a:cubicBezTo>
                    <a:pt x="27983" y="388"/>
                    <a:pt x="28661" y="385"/>
                    <a:pt x="29338" y="385"/>
                  </a:cubicBezTo>
                  <a:cubicBezTo>
                    <a:pt x="29661" y="385"/>
                    <a:pt x="29986" y="390"/>
                    <a:pt x="30309" y="390"/>
                  </a:cubicBezTo>
                  <a:cubicBezTo>
                    <a:pt x="30624" y="390"/>
                    <a:pt x="30937" y="387"/>
                    <a:pt x="31254" y="384"/>
                  </a:cubicBezTo>
                  <a:cubicBezTo>
                    <a:pt x="31360" y="384"/>
                    <a:pt x="31445" y="298"/>
                    <a:pt x="31445" y="192"/>
                  </a:cubicBezTo>
                  <a:cubicBezTo>
                    <a:pt x="31445" y="95"/>
                    <a:pt x="31362" y="0"/>
                    <a:pt x="3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6" name="Google Shape;14146;p25"/>
            <p:cNvSpPr/>
            <p:nvPr/>
          </p:nvSpPr>
          <p:spPr>
            <a:xfrm>
              <a:off x="5495574" y="-499224"/>
              <a:ext cx="111222" cy="34854"/>
            </a:xfrm>
            <a:custGeom>
              <a:avLst/>
              <a:gdLst/>
              <a:ahLst/>
              <a:cxnLst/>
              <a:rect l="l" t="t" r="r" b="b"/>
              <a:pathLst>
                <a:path w="3306" h="1036" extrusionOk="0">
                  <a:moveTo>
                    <a:pt x="737" y="1"/>
                  </a:moveTo>
                  <a:cubicBezTo>
                    <a:pt x="726" y="1"/>
                    <a:pt x="715" y="1"/>
                    <a:pt x="703" y="1"/>
                  </a:cubicBezTo>
                  <a:cubicBezTo>
                    <a:pt x="605" y="3"/>
                    <a:pt x="507" y="6"/>
                    <a:pt x="410" y="9"/>
                  </a:cubicBezTo>
                  <a:cubicBezTo>
                    <a:pt x="343" y="12"/>
                    <a:pt x="274" y="19"/>
                    <a:pt x="206" y="19"/>
                  </a:cubicBezTo>
                  <a:cubicBezTo>
                    <a:pt x="199" y="19"/>
                    <a:pt x="192" y="19"/>
                    <a:pt x="186" y="18"/>
                  </a:cubicBezTo>
                  <a:cubicBezTo>
                    <a:pt x="83" y="18"/>
                    <a:pt x="0" y="102"/>
                    <a:pt x="0" y="204"/>
                  </a:cubicBezTo>
                  <a:cubicBezTo>
                    <a:pt x="0" y="307"/>
                    <a:pt x="83" y="390"/>
                    <a:pt x="186" y="390"/>
                  </a:cubicBezTo>
                  <a:cubicBezTo>
                    <a:pt x="198" y="390"/>
                    <a:pt x="211" y="389"/>
                    <a:pt x="224" y="389"/>
                  </a:cubicBezTo>
                  <a:cubicBezTo>
                    <a:pt x="387" y="378"/>
                    <a:pt x="551" y="365"/>
                    <a:pt x="714" y="365"/>
                  </a:cubicBezTo>
                  <a:cubicBezTo>
                    <a:pt x="901" y="367"/>
                    <a:pt x="1085" y="370"/>
                    <a:pt x="1270" y="381"/>
                  </a:cubicBezTo>
                  <a:cubicBezTo>
                    <a:pt x="1560" y="403"/>
                    <a:pt x="1849" y="433"/>
                    <a:pt x="2139" y="468"/>
                  </a:cubicBezTo>
                  <a:cubicBezTo>
                    <a:pt x="1838" y="541"/>
                    <a:pt x="1537" y="603"/>
                    <a:pt x="1235" y="672"/>
                  </a:cubicBezTo>
                  <a:cubicBezTo>
                    <a:pt x="1137" y="694"/>
                    <a:pt x="1080" y="807"/>
                    <a:pt x="1107" y="900"/>
                  </a:cubicBezTo>
                  <a:cubicBezTo>
                    <a:pt x="1129" y="980"/>
                    <a:pt x="1201" y="1035"/>
                    <a:pt x="1284" y="1035"/>
                  </a:cubicBezTo>
                  <a:cubicBezTo>
                    <a:pt x="1285" y="1035"/>
                    <a:pt x="1286" y="1035"/>
                    <a:pt x="1287" y="1035"/>
                  </a:cubicBezTo>
                  <a:cubicBezTo>
                    <a:pt x="1290" y="1035"/>
                    <a:pt x="1293" y="1035"/>
                    <a:pt x="1296" y="1035"/>
                  </a:cubicBezTo>
                  <a:cubicBezTo>
                    <a:pt x="1309" y="1035"/>
                    <a:pt x="1322" y="1033"/>
                    <a:pt x="1335" y="1030"/>
                  </a:cubicBezTo>
                  <a:cubicBezTo>
                    <a:pt x="1651" y="949"/>
                    <a:pt x="1970" y="873"/>
                    <a:pt x="2286" y="797"/>
                  </a:cubicBezTo>
                  <a:cubicBezTo>
                    <a:pt x="2432" y="762"/>
                    <a:pt x="2579" y="728"/>
                    <a:pt x="2725" y="690"/>
                  </a:cubicBezTo>
                  <a:cubicBezTo>
                    <a:pt x="2802" y="671"/>
                    <a:pt x="2878" y="652"/>
                    <a:pt x="2956" y="631"/>
                  </a:cubicBezTo>
                  <a:cubicBezTo>
                    <a:pt x="3035" y="609"/>
                    <a:pt x="3116" y="591"/>
                    <a:pt x="3192" y="565"/>
                  </a:cubicBezTo>
                  <a:cubicBezTo>
                    <a:pt x="3261" y="539"/>
                    <a:pt x="3306" y="463"/>
                    <a:pt x="3306" y="392"/>
                  </a:cubicBezTo>
                  <a:cubicBezTo>
                    <a:pt x="3306" y="318"/>
                    <a:pt x="3260" y="250"/>
                    <a:pt x="3192" y="221"/>
                  </a:cubicBezTo>
                  <a:cubicBezTo>
                    <a:pt x="3138" y="197"/>
                    <a:pt x="3076" y="197"/>
                    <a:pt x="3018" y="194"/>
                  </a:cubicBezTo>
                  <a:cubicBezTo>
                    <a:pt x="2980" y="193"/>
                    <a:pt x="2940" y="189"/>
                    <a:pt x="2902" y="188"/>
                  </a:cubicBezTo>
                  <a:cubicBezTo>
                    <a:pt x="2763" y="177"/>
                    <a:pt x="2622" y="166"/>
                    <a:pt x="2484" y="150"/>
                  </a:cubicBezTo>
                  <a:cubicBezTo>
                    <a:pt x="2090" y="106"/>
                    <a:pt x="1699" y="56"/>
                    <a:pt x="1303" y="26"/>
                  </a:cubicBezTo>
                  <a:cubicBezTo>
                    <a:pt x="1115" y="13"/>
                    <a:pt x="926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7" name="Google Shape;14147;p25"/>
            <p:cNvSpPr/>
            <p:nvPr/>
          </p:nvSpPr>
          <p:spPr>
            <a:xfrm>
              <a:off x="4714030" y="-1293620"/>
              <a:ext cx="50396" cy="110146"/>
            </a:xfrm>
            <a:custGeom>
              <a:avLst/>
              <a:gdLst/>
              <a:ahLst/>
              <a:cxnLst/>
              <a:rect l="l" t="t" r="r" b="b"/>
              <a:pathLst>
                <a:path w="1498" h="3274" extrusionOk="0">
                  <a:moveTo>
                    <a:pt x="1036" y="1"/>
                  </a:moveTo>
                  <a:cubicBezTo>
                    <a:pt x="961" y="1"/>
                    <a:pt x="892" y="46"/>
                    <a:pt x="863" y="117"/>
                  </a:cubicBezTo>
                  <a:cubicBezTo>
                    <a:pt x="825" y="223"/>
                    <a:pt x="830" y="340"/>
                    <a:pt x="831" y="452"/>
                  </a:cubicBezTo>
                  <a:cubicBezTo>
                    <a:pt x="831" y="487"/>
                    <a:pt x="833" y="524"/>
                    <a:pt x="834" y="558"/>
                  </a:cubicBezTo>
                  <a:cubicBezTo>
                    <a:pt x="814" y="713"/>
                    <a:pt x="787" y="867"/>
                    <a:pt x="757" y="1019"/>
                  </a:cubicBezTo>
                  <a:cubicBezTo>
                    <a:pt x="757" y="1019"/>
                    <a:pt x="757" y="1017"/>
                    <a:pt x="757" y="1016"/>
                  </a:cubicBezTo>
                  <a:cubicBezTo>
                    <a:pt x="716" y="1180"/>
                    <a:pt x="667" y="1340"/>
                    <a:pt x="613" y="1500"/>
                  </a:cubicBezTo>
                  <a:cubicBezTo>
                    <a:pt x="453" y="1931"/>
                    <a:pt x="285" y="2358"/>
                    <a:pt x="82" y="2771"/>
                  </a:cubicBezTo>
                  <a:cubicBezTo>
                    <a:pt x="76" y="2784"/>
                    <a:pt x="70" y="2797"/>
                    <a:pt x="63" y="2811"/>
                  </a:cubicBezTo>
                  <a:cubicBezTo>
                    <a:pt x="38" y="2837"/>
                    <a:pt x="20" y="2869"/>
                    <a:pt x="12" y="2903"/>
                  </a:cubicBezTo>
                  <a:lnTo>
                    <a:pt x="12" y="2903"/>
                  </a:lnTo>
                  <a:lnTo>
                    <a:pt x="13" y="2898"/>
                  </a:lnTo>
                  <a:lnTo>
                    <a:pt x="13" y="2898"/>
                  </a:lnTo>
                  <a:cubicBezTo>
                    <a:pt x="3" y="2928"/>
                    <a:pt x="0" y="2960"/>
                    <a:pt x="3" y="2991"/>
                  </a:cubicBezTo>
                  <a:cubicBezTo>
                    <a:pt x="17" y="3094"/>
                    <a:pt x="103" y="3152"/>
                    <a:pt x="189" y="3152"/>
                  </a:cubicBezTo>
                  <a:cubicBezTo>
                    <a:pt x="250" y="3152"/>
                    <a:pt x="312" y="3123"/>
                    <a:pt x="348" y="3059"/>
                  </a:cubicBezTo>
                  <a:cubicBezTo>
                    <a:pt x="402" y="2957"/>
                    <a:pt x="451" y="2851"/>
                    <a:pt x="496" y="2743"/>
                  </a:cubicBezTo>
                  <a:cubicBezTo>
                    <a:pt x="535" y="2646"/>
                    <a:pt x="575" y="2551"/>
                    <a:pt x="614" y="2455"/>
                  </a:cubicBezTo>
                  <a:cubicBezTo>
                    <a:pt x="690" y="2271"/>
                    <a:pt x="760" y="2084"/>
                    <a:pt x="831" y="1898"/>
                  </a:cubicBezTo>
                  <a:cubicBezTo>
                    <a:pt x="863" y="1815"/>
                    <a:pt x="894" y="1731"/>
                    <a:pt x="925" y="1647"/>
                  </a:cubicBezTo>
                  <a:cubicBezTo>
                    <a:pt x="942" y="1779"/>
                    <a:pt x="961" y="1910"/>
                    <a:pt x="978" y="2042"/>
                  </a:cubicBezTo>
                  <a:cubicBezTo>
                    <a:pt x="1027" y="2399"/>
                    <a:pt x="1077" y="2756"/>
                    <a:pt x="1114" y="3115"/>
                  </a:cubicBezTo>
                  <a:cubicBezTo>
                    <a:pt x="1129" y="3206"/>
                    <a:pt x="1206" y="3273"/>
                    <a:pt x="1300" y="3273"/>
                  </a:cubicBezTo>
                  <a:cubicBezTo>
                    <a:pt x="1301" y="3273"/>
                    <a:pt x="1302" y="3273"/>
                    <a:pt x="1303" y="3273"/>
                  </a:cubicBezTo>
                  <a:cubicBezTo>
                    <a:pt x="1311" y="3273"/>
                    <a:pt x="1319" y="3273"/>
                    <a:pt x="1327" y="3272"/>
                  </a:cubicBezTo>
                  <a:cubicBezTo>
                    <a:pt x="1428" y="3257"/>
                    <a:pt x="1498" y="3164"/>
                    <a:pt x="1485" y="3063"/>
                  </a:cubicBezTo>
                  <a:cubicBezTo>
                    <a:pt x="1390" y="2437"/>
                    <a:pt x="1287" y="1815"/>
                    <a:pt x="1225" y="1185"/>
                  </a:cubicBezTo>
                  <a:cubicBezTo>
                    <a:pt x="1217" y="1059"/>
                    <a:pt x="1211" y="932"/>
                    <a:pt x="1205" y="805"/>
                  </a:cubicBezTo>
                  <a:cubicBezTo>
                    <a:pt x="1203" y="734"/>
                    <a:pt x="1200" y="663"/>
                    <a:pt x="1200" y="592"/>
                  </a:cubicBezTo>
                  <a:cubicBezTo>
                    <a:pt x="1205" y="557"/>
                    <a:pt x="1211" y="522"/>
                    <a:pt x="1216" y="489"/>
                  </a:cubicBezTo>
                  <a:cubicBezTo>
                    <a:pt x="1222" y="436"/>
                    <a:pt x="1228" y="386"/>
                    <a:pt x="1233" y="335"/>
                  </a:cubicBezTo>
                  <a:cubicBezTo>
                    <a:pt x="1240" y="272"/>
                    <a:pt x="1247" y="204"/>
                    <a:pt x="1230" y="142"/>
                  </a:cubicBezTo>
                  <a:cubicBezTo>
                    <a:pt x="1208" y="69"/>
                    <a:pt x="1146" y="15"/>
                    <a:pt x="1072" y="3"/>
                  </a:cubicBezTo>
                  <a:lnTo>
                    <a:pt x="1064" y="3"/>
                  </a:lnTo>
                  <a:cubicBezTo>
                    <a:pt x="1055" y="1"/>
                    <a:pt x="1045" y="1"/>
                    <a:pt x="10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8" name="Google Shape;14148;p25"/>
            <p:cNvSpPr/>
            <p:nvPr/>
          </p:nvSpPr>
          <p:spPr>
            <a:xfrm>
              <a:off x="5546746" y="-426958"/>
              <a:ext cx="56553" cy="39025"/>
            </a:xfrm>
            <a:custGeom>
              <a:avLst/>
              <a:gdLst/>
              <a:ahLst/>
              <a:cxnLst/>
              <a:rect l="l" t="t" r="r" b="b"/>
              <a:pathLst>
                <a:path w="1681" h="1160" extrusionOk="0">
                  <a:moveTo>
                    <a:pt x="312" y="0"/>
                  </a:moveTo>
                  <a:cubicBezTo>
                    <a:pt x="293" y="0"/>
                    <a:pt x="274" y="2"/>
                    <a:pt x="255" y="4"/>
                  </a:cubicBezTo>
                  <a:cubicBezTo>
                    <a:pt x="181" y="14"/>
                    <a:pt x="115" y="52"/>
                    <a:pt x="69" y="110"/>
                  </a:cubicBezTo>
                  <a:cubicBezTo>
                    <a:pt x="1" y="197"/>
                    <a:pt x="18" y="313"/>
                    <a:pt x="32" y="414"/>
                  </a:cubicBezTo>
                  <a:cubicBezTo>
                    <a:pt x="40" y="476"/>
                    <a:pt x="48" y="538"/>
                    <a:pt x="53" y="598"/>
                  </a:cubicBezTo>
                  <a:cubicBezTo>
                    <a:pt x="54" y="641"/>
                    <a:pt x="54" y="682"/>
                    <a:pt x="53" y="723"/>
                  </a:cubicBezTo>
                  <a:cubicBezTo>
                    <a:pt x="47" y="799"/>
                    <a:pt x="37" y="873"/>
                    <a:pt x="26" y="948"/>
                  </a:cubicBezTo>
                  <a:cubicBezTo>
                    <a:pt x="12" y="1049"/>
                    <a:pt x="83" y="1142"/>
                    <a:pt x="184" y="1158"/>
                  </a:cubicBezTo>
                  <a:cubicBezTo>
                    <a:pt x="192" y="1158"/>
                    <a:pt x="200" y="1160"/>
                    <a:pt x="208" y="1160"/>
                  </a:cubicBezTo>
                  <a:cubicBezTo>
                    <a:pt x="297" y="1160"/>
                    <a:pt x="387" y="1092"/>
                    <a:pt x="393" y="998"/>
                  </a:cubicBezTo>
                  <a:cubicBezTo>
                    <a:pt x="403" y="889"/>
                    <a:pt x="415" y="778"/>
                    <a:pt x="419" y="668"/>
                  </a:cubicBezTo>
                  <a:cubicBezTo>
                    <a:pt x="417" y="576"/>
                    <a:pt x="411" y="482"/>
                    <a:pt x="400" y="392"/>
                  </a:cubicBezTo>
                  <a:lnTo>
                    <a:pt x="400" y="392"/>
                  </a:lnTo>
                  <a:cubicBezTo>
                    <a:pt x="436" y="406"/>
                    <a:pt x="471" y="424"/>
                    <a:pt x="507" y="440"/>
                  </a:cubicBezTo>
                  <a:cubicBezTo>
                    <a:pt x="645" y="511"/>
                    <a:pt x="781" y="584"/>
                    <a:pt x="916" y="663"/>
                  </a:cubicBezTo>
                  <a:cubicBezTo>
                    <a:pt x="988" y="713"/>
                    <a:pt x="1061" y="764"/>
                    <a:pt x="1131" y="821"/>
                  </a:cubicBezTo>
                  <a:cubicBezTo>
                    <a:pt x="1212" y="886"/>
                    <a:pt x="1291" y="953"/>
                    <a:pt x="1368" y="1021"/>
                  </a:cubicBezTo>
                  <a:cubicBezTo>
                    <a:pt x="1398" y="1047"/>
                    <a:pt x="1436" y="1058"/>
                    <a:pt x="1474" y="1058"/>
                  </a:cubicBezTo>
                  <a:cubicBezTo>
                    <a:pt x="1530" y="1058"/>
                    <a:pt x="1588" y="1032"/>
                    <a:pt x="1622" y="989"/>
                  </a:cubicBezTo>
                  <a:cubicBezTo>
                    <a:pt x="1680" y="908"/>
                    <a:pt x="1666" y="797"/>
                    <a:pt x="1588" y="736"/>
                  </a:cubicBezTo>
                  <a:cubicBezTo>
                    <a:pt x="1468" y="634"/>
                    <a:pt x="1346" y="531"/>
                    <a:pt x="1216" y="441"/>
                  </a:cubicBezTo>
                  <a:cubicBezTo>
                    <a:pt x="1093" y="356"/>
                    <a:pt x="966" y="277"/>
                    <a:pt x="835" y="205"/>
                  </a:cubicBezTo>
                  <a:cubicBezTo>
                    <a:pt x="738" y="153"/>
                    <a:pt x="640" y="96"/>
                    <a:pt x="539" y="55"/>
                  </a:cubicBezTo>
                  <a:cubicBezTo>
                    <a:pt x="490" y="34"/>
                    <a:pt x="441" y="19"/>
                    <a:pt x="390" y="7"/>
                  </a:cubicBezTo>
                  <a:cubicBezTo>
                    <a:pt x="364" y="3"/>
                    <a:pt x="338" y="0"/>
                    <a:pt x="3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49" name="Google Shape;14149;p25"/>
            <p:cNvSpPr/>
            <p:nvPr/>
          </p:nvSpPr>
          <p:spPr>
            <a:xfrm>
              <a:off x="5540825" y="-438127"/>
              <a:ext cx="82222" cy="98943"/>
            </a:xfrm>
            <a:custGeom>
              <a:avLst/>
              <a:gdLst/>
              <a:ahLst/>
              <a:cxnLst/>
              <a:rect l="l" t="t" r="r" b="b"/>
              <a:pathLst>
                <a:path w="2444" h="2941" extrusionOk="0">
                  <a:moveTo>
                    <a:pt x="2262" y="1"/>
                  </a:moveTo>
                  <a:cubicBezTo>
                    <a:pt x="2260" y="1"/>
                    <a:pt x="2258" y="1"/>
                    <a:pt x="2255" y="1"/>
                  </a:cubicBezTo>
                  <a:cubicBezTo>
                    <a:pt x="2113" y="9"/>
                    <a:pt x="1991" y="64"/>
                    <a:pt x="1874" y="142"/>
                  </a:cubicBezTo>
                  <a:cubicBezTo>
                    <a:pt x="1742" y="230"/>
                    <a:pt x="1620" y="332"/>
                    <a:pt x="1511" y="447"/>
                  </a:cubicBezTo>
                  <a:cubicBezTo>
                    <a:pt x="1434" y="525"/>
                    <a:pt x="1361" y="609"/>
                    <a:pt x="1286" y="691"/>
                  </a:cubicBezTo>
                  <a:cubicBezTo>
                    <a:pt x="1218" y="764"/>
                    <a:pt x="1158" y="846"/>
                    <a:pt x="1095" y="925"/>
                  </a:cubicBezTo>
                  <a:cubicBezTo>
                    <a:pt x="973" y="1076"/>
                    <a:pt x="865" y="1240"/>
                    <a:pt x="758" y="1400"/>
                  </a:cubicBezTo>
                  <a:cubicBezTo>
                    <a:pt x="652" y="1558"/>
                    <a:pt x="555" y="1728"/>
                    <a:pt x="460" y="1892"/>
                  </a:cubicBezTo>
                  <a:cubicBezTo>
                    <a:pt x="365" y="2057"/>
                    <a:pt x="273" y="2223"/>
                    <a:pt x="189" y="2393"/>
                  </a:cubicBezTo>
                  <a:cubicBezTo>
                    <a:pt x="192" y="2388"/>
                    <a:pt x="194" y="2383"/>
                    <a:pt x="196" y="2378"/>
                  </a:cubicBezTo>
                  <a:lnTo>
                    <a:pt x="196" y="2378"/>
                  </a:lnTo>
                  <a:cubicBezTo>
                    <a:pt x="143" y="2484"/>
                    <a:pt x="90" y="2591"/>
                    <a:pt x="40" y="2700"/>
                  </a:cubicBezTo>
                  <a:cubicBezTo>
                    <a:pt x="1" y="2785"/>
                    <a:pt x="48" y="2891"/>
                    <a:pt x="132" y="2928"/>
                  </a:cubicBezTo>
                  <a:cubicBezTo>
                    <a:pt x="153" y="2936"/>
                    <a:pt x="177" y="2940"/>
                    <a:pt x="199" y="2940"/>
                  </a:cubicBezTo>
                  <a:cubicBezTo>
                    <a:pt x="268" y="2940"/>
                    <a:pt x="332" y="2899"/>
                    <a:pt x="360" y="2834"/>
                  </a:cubicBezTo>
                  <a:cubicBezTo>
                    <a:pt x="427" y="2679"/>
                    <a:pt x="500" y="2527"/>
                    <a:pt x="574" y="2375"/>
                  </a:cubicBezTo>
                  <a:cubicBezTo>
                    <a:pt x="647" y="2239"/>
                    <a:pt x="720" y="2105"/>
                    <a:pt x="797" y="1972"/>
                  </a:cubicBezTo>
                  <a:cubicBezTo>
                    <a:pt x="862" y="1858"/>
                    <a:pt x="933" y="1747"/>
                    <a:pt x="1003" y="1634"/>
                  </a:cubicBezTo>
                  <a:cubicBezTo>
                    <a:pt x="1050" y="1566"/>
                    <a:pt x="1098" y="1498"/>
                    <a:pt x="1144" y="1430"/>
                  </a:cubicBezTo>
                  <a:cubicBezTo>
                    <a:pt x="1182" y="1376"/>
                    <a:pt x="1223" y="1324"/>
                    <a:pt x="1263" y="1272"/>
                  </a:cubicBezTo>
                  <a:cubicBezTo>
                    <a:pt x="1350" y="1159"/>
                    <a:pt x="1440" y="1050"/>
                    <a:pt x="1532" y="941"/>
                  </a:cubicBezTo>
                  <a:cubicBezTo>
                    <a:pt x="1649" y="818"/>
                    <a:pt x="1763" y="694"/>
                    <a:pt x="1889" y="580"/>
                  </a:cubicBezTo>
                  <a:cubicBezTo>
                    <a:pt x="1934" y="544"/>
                    <a:pt x="1978" y="509"/>
                    <a:pt x="2026" y="476"/>
                  </a:cubicBezTo>
                  <a:cubicBezTo>
                    <a:pt x="2062" y="452"/>
                    <a:pt x="2098" y="428"/>
                    <a:pt x="2136" y="409"/>
                  </a:cubicBezTo>
                  <a:cubicBezTo>
                    <a:pt x="2154" y="401"/>
                    <a:pt x="2171" y="393"/>
                    <a:pt x="2190" y="387"/>
                  </a:cubicBezTo>
                  <a:lnTo>
                    <a:pt x="2208" y="382"/>
                  </a:lnTo>
                  <a:cubicBezTo>
                    <a:pt x="2222" y="379"/>
                    <a:pt x="2238" y="377"/>
                    <a:pt x="2253" y="377"/>
                  </a:cubicBezTo>
                  <a:lnTo>
                    <a:pt x="2228" y="379"/>
                  </a:lnTo>
                  <a:lnTo>
                    <a:pt x="2255" y="379"/>
                  </a:lnTo>
                  <a:cubicBezTo>
                    <a:pt x="2258" y="379"/>
                    <a:pt x="2260" y="379"/>
                    <a:pt x="2262" y="379"/>
                  </a:cubicBezTo>
                  <a:cubicBezTo>
                    <a:pt x="2361" y="379"/>
                    <a:pt x="2443" y="286"/>
                    <a:pt x="2443" y="189"/>
                  </a:cubicBezTo>
                  <a:cubicBezTo>
                    <a:pt x="2443" y="93"/>
                    <a:pt x="2361" y="1"/>
                    <a:pt x="2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0" name="Google Shape;14150;p25"/>
            <p:cNvSpPr/>
            <p:nvPr/>
          </p:nvSpPr>
          <p:spPr>
            <a:xfrm>
              <a:off x="4625244" y="-1289112"/>
              <a:ext cx="64291" cy="181266"/>
            </a:xfrm>
            <a:custGeom>
              <a:avLst/>
              <a:gdLst/>
              <a:ahLst/>
              <a:cxnLst/>
              <a:rect l="l" t="t" r="r" b="b"/>
              <a:pathLst>
                <a:path w="1911" h="5388" extrusionOk="0">
                  <a:moveTo>
                    <a:pt x="434" y="1676"/>
                  </a:moveTo>
                  <a:cubicBezTo>
                    <a:pt x="434" y="1677"/>
                    <a:pt x="435" y="1678"/>
                    <a:pt x="435" y="1679"/>
                  </a:cubicBezTo>
                  <a:lnTo>
                    <a:pt x="435" y="1679"/>
                  </a:lnTo>
                  <a:cubicBezTo>
                    <a:pt x="435" y="1678"/>
                    <a:pt x="435" y="1678"/>
                    <a:pt x="434" y="1676"/>
                  </a:cubicBezTo>
                  <a:close/>
                  <a:moveTo>
                    <a:pt x="573" y="4627"/>
                  </a:moveTo>
                  <a:cubicBezTo>
                    <a:pt x="573" y="4627"/>
                    <a:pt x="573" y="4628"/>
                    <a:pt x="573" y="4629"/>
                  </a:cubicBezTo>
                  <a:cubicBezTo>
                    <a:pt x="573" y="4629"/>
                    <a:pt x="573" y="4628"/>
                    <a:pt x="573" y="4627"/>
                  </a:cubicBezTo>
                  <a:close/>
                  <a:moveTo>
                    <a:pt x="947" y="3074"/>
                  </a:moveTo>
                  <a:lnTo>
                    <a:pt x="947" y="3074"/>
                  </a:lnTo>
                  <a:cubicBezTo>
                    <a:pt x="941" y="3199"/>
                    <a:pt x="937" y="3326"/>
                    <a:pt x="933" y="3451"/>
                  </a:cubicBezTo>
                  <a:cubicBezTo>
                    <a:pt x="922" y="3798"/>
                    <a:pt x="918" y="4144"/>
                    <a:pt x="895" y="4491"/>
                  </a:cubicBezTo>
                  <a:cubicBezTo>
                    <a:pt x="880" y="4632"/>
                    <a:pt x="866" y="4770"/>
                    <a:pt x="841" y="4909"/>
                  </a:cubicBezTo>
                  <a:cubicBezTo>
                    <a:pt x="834" y="4939"/>
                    <a:pt x="827" y="4969"/>
                    <a:pt x="817" y="4999"/>
                  </a:cubicBezTo>
                  <a:cubicBezTo>
                    <a:pt x="815" y="5004"/>
                    <a:pt x="812" y="5010"/>
                    <a:pt x="811" y="5015"/>
                  </a:cubicBezTo>
                  <a:cubicBezTo>
                    <a:pt x="809" y="5017"/>
                    <a:pt x="809" y="5018"/>
                    <a:pt x="808" y="5020"/>
                  </a:cubicBezTo>
                  <a:lnTo>
                    <a:pt x="795" y="5015"/>
                  </a:lnTo>
                  <a:cubicBezTo>
                    <a:pt x="790" y="5012"/>
                    <a:pt x="785" y="5009"/>
                    <a:pt x="779" y="5002"/>
                  </a:cubicBezTo>
                  <a:cubicBezTo>
                    <a:pt x="773" y="4998"/>
                    <a:pt x="768" y="4991"/>
                    <a:pt x="762" y="4985"/>
                  </a:cubicBezTo>
                  <a:cubicBezTo>
                    <a:pt x="747" y="4968"/>
                    <a:pt x="733" y="4950"/>
                    <a:pt x="719" y="4930"/>
                  </a:cubicBezTo>
                  <a:cubicBezTo>
                    <a:pt x="695" y="4890"/>
                    <a:pt x="670" y="4850"/>
                    <a:pt x="649" y="4811"/>
                  </a:cubicBezTo>
                  <a:cubicBezTo>
                    <a:pt x="619" y="4751"/>
                    <a:pt x="594" y="4689"/>
                    <a:pt x="572" y="4626"/>
                  </a:cubicBezTo>
                  <a:lnTo>
                    <a:pt x="572" y="4626"/>
                  </a:lnTo>
                  <a:cubicBezTo>
                    <a:pt x="572" y="4626"/>
                    <a:pt x="572" y="4626"/>
                    <a:pt x="573" y="4627"/>
                  </a:cubicBezTo>
                  <a:lnTo>
                    <a:pt x="573" y="4627"/>
                  </a:lnTo>
                  <a:cubicBezTo>
                    <a:pt x="554" y="4572"/>
                    <a:pt x="538" y="4517"/>
                    <a:pt x="527" y="4463"/>
                  </a:cubicBezTo>
                  <a:lnTo>
                    <a:pt x="527" y="4463"/>
                  </a:lnTo>
                  <a:cubicBezTo>
                    <a:pt x="529" y="4471"/>
                    <a:pt x="531" y="4477"/>
                    <a:pt x="532" y="4485"/>
                  </a:cubicBezTo>
                  <a:cubicBezTo>
                    <a:pt x="524" y="4439"/>
                    <a:pt x="518" y="4394"/>
                    <a:pt x="515" y="4349"/>
                  </a:cubicBezTo>
                  <a:cubicBezTo>
                    <a:pt x="510" y="4282"/>
                    <a:pt x="510" y="4217"/>
                    <a:pt x="515" y="4151"/>
                  </a:cubicBezTo>
                  <a:cubicBezTo>
                    <a:pt x="519" y="4070"/>
                    <a:pt x="531" y="3991"/>
                    <a:pt x="546" y="3912"/>
                  </a:cubicBezTo>
                  <a:cubicBezTo>
                    <a:pt x="554" y="3878"/>
                    <a:pt x="564" y="3845"/>
                    <a:pt x="573" y="3814"/>
                  </a:cubicBezTo>
                  <a:cubicBezTo>
                    <a:pt x="610" y="3719"/>
                    <a:pt x="651" y="3625"/>
                    <a:pt x="697" y="3537"/>
                  </a:cubicBezTo>
                  <a:lnTo>
                    <a:pt x="697" y="3537"/>
                  </a:lnTo>
                  <a:lnTo>
                    <a:pt x="695" y="3538"/>
                  </a:lnTo>
                  <a:cubicBezTo>
                    <a:pt x="776" y="3381"/>
                    <a:pt x="860" y="3226"/>
                    <a:pt x="947" y="3074"/>
                  </a:cubicBezTo>
                  <a:close/>
                  <a:moveTo>
                    <a:pt x="1678" y="0"/>
                  </a:moveTo>
                  <a:cubicBezTo>
                    <a:pt x="1661" y="0"/>
                    <a:pt x="1644" y="2"/>
                    <a:pt x="1628" y="6"/>
                  </a:cubicBezTo>
                  <a:cubicBezTo>
                    <a:pt x="1525" y="35"/>
                    <a:pt x="1472" y="133"/>
                    <a:pt x="1427" y="220"/>
                  </a:cubicBezTo>
                  <a:cubicBezTo>
                    <a:pt x="1377" y="321"/>
                    <a:pt x="1338" y="426"/>
                    <a:pt x="1306" y="534"/>
                  </a:cubicBezTo>
                  <a:cubicBezTo>
                    <a:pt x="1248" y="722"/>
                    <a:pt x="1199" y="913"/>
                    <a:pt x="1159" y="1107"/>
                  </a:cubicBezTo>
                  <a:cubicBezTo>
                    <a:pt x="1104" y="1217"/>
                    <a:pt x="1043" y="1323"/>
                    <a:pt x="975" y="1426"/>
                  </a:cubicBezTo>
                  <a:cubicBezTo>
                    <a:pt x="947" y="1469"/>
                    <a:pt x="915" y="1509"/>
                    <a:pt x="882" y="1548"/>
                  </a:cubicBezTo>
                  <a:cubicBezTo>
                    <a:pt x="853" y="1578"/>
                    <a:pt x="825" y="1610"/>
                    <a:pt x="796" y="1634"/>
                  </a:cubicBezTo>
                  <a:cubicBezTo>
                    <a:pt x="766" y="1659"/>
                    <a:pt x="736" y="1681"/>
                    <a:pt x="705" y="1705"/>
                  </a:cubicBezTo>
                  <a:cubicBezTo>
                    <a:pt x="684" y="1718"/>
                    <a:pt x="665" y="1729"/>
                    <a:pt x="643" y="1741"/>
                  </a:cubicBezTo>
                  <a:cubicBezTo>
                    <a:pt x="618" y="1752"/>
                    <a:pt x="592" y="1762"/>
                    <a:pt x="567" y="1773"/>
                  </a:cubicBezTo>
                  <a:cubicBezTo>
                    <a:pt x="556" y="1776"/>
                    <a:pt x="543" y="1779"/>
                    <a:pt x="532" y="1783"/>
                  </a:cubicBezTo>
                  <a:lnTo>
                    <a:pt x="515" y="1784"/>
                  </a:lnTo>
                  <a:lnTo>
                    <a:pt x="512" y="1784"/>
                  </a:lnTo>
                  <a:lnTo>
                    <a:pt x="504" y="1781"/>
                  </a:lnTo>
                  <a:lnTo>
                    <a:pt x="493" y="1775"/>
                  </a:lnTo>
                  <a:lnTo>
                    <a:pt x="485" y="1768"/>
                  </a:lnTo>
                  <a:cubicBezTo>
                    <a:pt x="481" y="1765"/>
                    <a:pt x="478" y="1762"/>
                    <a:pt x="475" y="1759"/>
                  </a:cubicBezTo>
                  <a:lnTo>
                    <a:pt x="464" y="1745"/>
                  </a:lnTo>
                  <a:cubicBezTo>
                    <a:pt x="461" y="1740"/>
                    <a:pt x="458" y="1735"/>
                    <a:pt x="456" y="1730"/>
                  </a:cubicBezTo>
                  <a:cubicBezTo>
                    <a:pt x="449" y="1714"/>
                    <a:pt x="442" y="1697"/>
                    <a:pt x="435" y="1679"/>
                  </a:cubicBezTo>
                  <a:lnTo>
                    <a:pt x="435" y="1679"/>
                  </a:lnTo>
                  <a:cubicBezTo>
                    <a:pt x="435" y="1679"/>
                    <a:pt x="434" y="1679"/>
                    <a:pt x="434" y="1680"/>
                  </a:cubicBezTo>
                  <a:cubicBezTo>
                    <a:pt x="434" y="1678"/>
                    <a:pt x="434" y="1678"/>
                    <a:pt x="434" y="1676"/>
                  </a:cubicBezTo>
                  <a:lnTo>
                    <a:pt x="432" y="1672"/>
                  </a:lnTo>
                  <a:cubicBezTo>
                    <a:pt x="415" y="1620"/>
                    <a:pt x="402" y="1567"/>
                    <a:pt x="391" y="1513"/>
                  </a:cubicBezTo>
                  <a:cubicBezTo>
                    <a:pt x="377" y="1436"/>
                    <a:pt x="366" y="1357"/>
                    <a:pt x="360" y="1279"/>
                  </a:cubicBezTo>
                  <a:cubicBezTo>
                    <a:pt x="355" y="1200"/>
                    <a:pt x="355" y="1119"/>
                    <a:pt x="360" y="1040"/>
                  </a:cubicBezTo>
                  <a:cubicBezTo>
                    <a:pt x="364" y="982"/>
                    <a:pt x="371" y="923"/>
                    <a:pt x="380" y="863"/>
                  </a:cubicBezTo>
                  <a:cubicBezTo>
                    <a:pt x="385" y="858"/>
                    <a:pt x="390" y="853"/>
                    <a:pt x="394" y="847"/>
                  </a:cubicBezTo>
                  <a:cubicBezTo>
                    <a:pt x="455" y="769"/>
                    <a:pt x="447" y="640"/>
                    <a:pt x="361" y="583"/>
                  </a:cubicBezTo>
                  <a:cubicBezTo>
                    <a:pt x="321" y="555"/>
                    <a:pt x="278" y="536"/>
                    <a:pt x="231" y="536"/>
                  </a:cubicBezTo>
                  <a:cubicBezTo>
                    <a:pt x="215" y="536"/>
                    <a:pt x="199" y="538"/>
                    <a:pt x="182" y="543"/>
                  </a:cubicBezTo>
                  <a:cubicBezTo>
                    <a:pt x="116" y="564"/>
                    <a:pt x="62" y="617"/>
                    <a:pt x="41" y="684"/>
                  </a:cubicBezTo>
                  <a:cubicBezTo>
                    <a:pt x="11" y="765"/>
                    <a:pt x="11" y="857"/>
                    <a:pt x="7" y="942"/>
                  </a:cubicBezTo>
                  <a:cubicBezTo>
                    <a:pt x="0" y="1046"/>
                    <a:pt x="0" y="1151"/>
                    <a:pt x="7" y="1255"/>
                  </a:cubicBezTo>
                  <a:cubicBezTo>
                    <a:pt x="14" y="1449"/>
                    <a:pt x="49" y="1639"/>
                    <a:pt x="111" y="1822"/>
                  </a:cubicBezTo>
                  <a:cubicBezTo>
                    <a:pt x="138" y="1906"/>
                    <a:pt x="187" y="1980"/>
                    <a:pt x="252" y="2037"/>
                  </a:cubicBezTo>
                  <a:cubicBezTo>
                    <a:pt x="314" y="2091"/>
                    <a:pt x="390" y="2126"/>
                    <a:pt x="470" y="2140"/>
                  </a:cubicBezTo>
                  <a:cubicBezTo>
                    <a:pt x="485" y="2143"/>
                    <a:pt x="500" y="2144"/>
                    <a:pt x="516" y="2144"/>
                  </a:cubicBezTo>
                  <a:cubicBezTo>
                    <a:pt x="584" y="2144"/>
                    <a:pt x="657" y="2121"/>
                    <a:pt x="717" y="2096"/>
                  </a:cubicBezTo>
                  <a:cubicBezTo>
                    <a:pt x="806" y="2061"/>
                    <a:pt x="888" y="2012"/>
                    <a:pt x="963" y="1954"/>
                  </a:cubicBezTo>
                  <a:cubicBezTo>
                    <a:pt x="988" y="1931"/>
                    <a:pt x="1013" y="1909"/>
                    <a:pt x="1039" y="1887"/>
                  </a:cubicBezTo>
                  <a:lnTo>
                    <a:pt x="1039" y="1887"/>
                  </a:lnTo>
                  <a:cubicBezTo>
                    <a:pt x="1023" y="2014"/>
                    <a:pt x="1007" y="2142"/>
                    <a:pt x="998" y="2270"/>
                  </a:cubicBezTo>
                  <a:lnTo>
                    <a:pt x="985" y="2413"/>
                  </a:lnTo>
                  <a:lnTo>
                    <a:pt x="942" y="2487"/>
                  </a:lnTo>
                  <a:cubicBezTo>
                    <a:pt x="827" y="2680"/>
                    <a:pt x="706" y="2873"/>
                    <a:pt x="597" y="3071"/>
                  </a:cubicBezTo>
                  <a:cubicBezTo>
                    <a:pt x="532" y="3188"/>
                    <a:pt x="467" y="3305"/>
                    <a:pt x="407" y="3426"/>
                  </a:cubicBezTo>
                  <a:cubicBezTo>
                    <a:pt x="353" y="3527"/>
                    <a:pt x="306" y="3633"/>
                    <a:pt x="268" y="3742"/>
                  </a:cubicBezTo>
                  <a:cubicBezTo>
                    <a:pt x="228" y="3867"/>
                    <a:pt x="203" y="3997"/>
                    <a:pt x="192" y="4129"/>
                  </a:cubicBezTo>
                  <a:cubicBezTo>
                    <a:pt x="181" y="4243"/>
                    <a:pt x="181" y="4357"/>
                    <a:pt x="193" y="4470"/>
                  </a:cubicBezTo>
                  <a:cubicBezTo>
                    <a:pt x="208" y="4589"/>
                    <a:pt x="236" y="4706"/>
                    <a:pt x="279" y="4820"/>
                  </a:cubicBezTo>
                  <a:cubicBezTo>
                    <a:pt x="315" y="4923"/>
                    <a:pt x="364" y="5023"/>
                    <a:pt x="424" y="5115"/>
                  </a:cubicBezTo>
                  <a:cubicBezTo>
                    <a:pt x="488" y="5210"/>
                    <a:pt x="559" y="5290"/>
                    <a:pt x="660" y="5343"/>
                  </a:cubicBezTo>
                  <a:cubicBezTo>
                    <a:pt x="705" y="5365"/>
                    <a:pt x="752" y="5379"/>
                    <a:pt x="801" y="5384"/>
                  </a:cubicBezTo>
                  <a:cubicBezTo>
                    <a:pt x="808" y="5384"/>
                    <a:pt x="815" y="5385"/>
                    <a:pt x="820" y="5387"/>
                  </a:cubicBezTo>
                  <a:cubicBezTo>
                    <a:pt x="861" y="5385"/>
                    <a:pt x="903" y="5376"/>
                    <a:pt x="939" y="5360"/>
                  </a:cubicBezTo>
                  <a:cubicBezTo>
                    <a:pt x="1039" y="5322"/>
                    <a:pt x="1105" y="5227"/>
                    <a:pt x="1140" y="5131"/>
                  </a:cubicBezTo>
                  <a:cubicBezTo>
                    <a:pt x="1173" y="5047"/>
                    <a:pt x="1181" y="4950"/>
                    <a:pt x="1189" y="4861"/>
                  </a:cubicBezTo>
                  <a:cubicBezTo>
                    <a:pt x="1206" y="4673"/>
                    <a:pt x="1221" y="4485"/>
                    <a:pt x="1224" y="4296"/>
                  </a:cubicBezTo>
                  <a:cubicBezTo>
                    <a:pt x="1227" y="4117"/>
                    <a:pt x="1229" y="3939"/>
                    <a:pt x="1232" y="3761"/>
                  </a:cubicBezTo>
                  <a:cubicBezTo>
                    <a:pt x="1241" y="3388"/>
                    <a:pt x="1254" y="3016"/>
                    <a:pt x="1279" y="2644"/>
                  </a:cubicBezTo>
                  <a:cubicBezTo>
                    <a:pt x="1284" y="2587"/>
                    <a:pt x="1290" y="2531"/>
                    <a:pt x="1295" y="2476"/>
                  </a:cubicBezTo>
                  <a:cubicBezTo>
                    <a:pt x="1422" y="2257"/>
                    <a:pt x="1548" y="2039"/>
                    <a:pt x="1675" y="1822"/>
                  </a:cubicBezTo>
                  <a:cubicBezTo>
                    <a:pt x="1716" y="1752"/>
                    <a:pt x="1692" y="1662"/>
                    <a:pt x="1623" y="1623"/>
                  </a:cubicBezTo>
                  <a:cubicBezTo>
                    <a:pt x="1600" y="1609"/>
                    <a:pt x="1574" y="1602"/>
                    <a:pt x="1549" y="1602"/>
                  </a:cubicBezTo>
                  <a:cubicBezTo>
                    <a:pt x="1499" y="1602"/>
                    <a:pt x="1451" y="1628"/>
                    <a:pt x="1423" y="1675"/>
                  </a:cubicBezTo>
                  <a:lnTo>
                    <a:pt x="1385" y="1737"/>
                  </a:lnTo>
                  <a:cubicBezTo>
                    <a:pt x="1406" y="1597"/>
                    <a:pt x="1430" y="1460"/>
                    <a:pt x="1458" y="1320"/>
                  </a:cubicBezTo>
                  <a:lnTo>
                    <a:pt x="1458" y="1319"/>
                  </a:lnTo>
                  <a:cubicBezTo>
                    <a:pt x="1460" y="1312"/>
                    <a:pt x="1461" y="1308"/>
                    <a:pt x="1461" y="1303"/>
                  </a:cubicBezTo>
                  <a:cubicBezTo>
                    <a:pt x="1461" y="1304"/>
                    <a:pt x="1461" y="1306"/>
                    <a:pt x="1461" y="1308"/>
                  </a:cubicBezTo>
                  <a:cubicBezTo>
                    <a:pt x="1466" y="1281"/>
                    <a:pt x="1472" y="1254"/>
                    <a:pt x="1477" y="1229"/>
                  </a:cubicBezTo>
                  <a:cubicBezTo>
                    <a:pt x="1520" y="1141"/>
                    <a:pt x="1559" y="1053"/>
                    <a:pt x="1599" y="967"/>
                  </a:cubicBezTo>
                  <a:cubicBezTo>
                    <a:pt x="1637" y="883"/>
                    <a:pt x="1675" y="798"/>
                    <a:pt x="1713" y="712"/>
                  </a:cubicBezTo>
                  <a:cubicBezTo>
                    <a:pt x="1757" y="610"/>
                    <a:pt x="1805" y="507"/>
                    <a:pt x="1843" y="401"/>
                  </a:cubicBezTo>
                  <a:cubicBezTo>
                    <a:pt x="1876" y="309"/>
                    <a:pt x="1911" y="193"/>
                    <a:pt x="1857" y="101"/>
                  </a:cubicBezTo>
                  <a:cubicBezTo>
                    <a:pt x="1819" y="37"/>
                    <a:pt x="1750" y="0"/>
                    <a:pt x="16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1" name="Google Shape;14151;p25"/>
            <p:cNvSpPr/>
            <p:nvPr/>
          </p:nvSpPr>
          <p:spPr>
            <a:xfrm>
              <a:off x="4580397" y="-1021409"/>
              <a:ext cx="697880" cy="690681"/>
            </a:xfrm>
            <a:custGeom>
              <a:avLst/>
              <a:gdLst/>
              <a:ahLst/>
              <a:cxnLst/>
              <a:rect l="l" t="t" r="r" b="b"/>
              <a:pathLst>
                <a:path w="20744" h="20530" extrusionOk="0">
                  <a:moveTo>
                    <a:pt x="209" y="1"/>
                  </a:moveTo>
                  <a:cubicBezTo>
                    <a:pt x="160" y="1"/>
                    <a:pt x="112" y="19"/>
                    <a:pt x="75" y="56"/>
                  </a:cubicBezTo>
                  <a:cubicBezTo>
                    <a:pt x="2" y="129"/>
                    <a:pt x="0" y="248"/>
                    <a:pt x="73" y="322"/>
                  </a:cubicBezTo>
                  <a:cubicBezTo>
                    <a:pt x="132" y="381"/>
                    <a:pt x="195" y="435"/>
                    <a:pt x="254" y="492"/>
                  </a:cubicBezTo>
                  <a:cubicBezTo>
                    <a:pt x="323" y="558"/>
                    <a:pt x="391" y="625"/>
                    <a:pt x="459" y="689"/>
                  </a:cubicBezTo>
                  <a:lnTo>
                    <a:pt x="882" y="1101"/>
                  </a:lnTo>
                  <a:cubicBezTo>
                    <a:pt x="1145" y="1356"/>
                    <a:pt x="1406" y="1611"/>
                    <a:pt x="1667" y="1866"/>
                  </a:cubicBezTo>
                  <a:cubicBezTo>
                    <a:pt x="2293" y="2472"/>
                    <a:pt x="2911" y="3088"/>
                    <a:pt x="3530" y="3699"/>
                  </a:cubicBezTo>
                  <a:cubicBezTo>
                    <a:pt x="4186" y="4348"/>
                    <a:pt x="4840" y="4997"/>
                    <a:pt x="5493" y="5647"/>
                  </a:cubicBezTo>
                  <a:cubicBezTo>
                    <a:pt x="6108" y="6255"/>
                    <a:pt x="6720" y="6863"/>
                    <a:pt x="7334" y="7473"/>
                  </a:cubicBezTo>
                  <a:cubicBezTo>
                    <a:pt x="7971" y="8103"/>
                    <a:pt x="8605" y="8736"/>
                    <a:pt x="9239" y="9369"/>
                  </a:cubicBezTo>
                  <a:cubicBezTo>
                    <a:pt x="9861" y="9988"/>
                    <a:pt x="10484" y="10607"/>
                    <a:pt x="11108" y="11224"/>
                  </a:cubicBezTo>
                  <a:cubicBezTo>
                    <a:pt x="11741" y="11853"/>
                    <a:pt x="12375" y="12481"/>
                    <a:pt x="13008" y="13110"/>
                  </a:cubicBezTo>
                  <a:cubicBezTo>
                    <a:pt x="13636" y="13735"/>
                    <a:pt x="14265" y="14359"/>
                    <a:pt x="14895" y="14981"/>
                  </a:cubicBezTo>
                  <a:cubicBezTo>
                    <a:pt x="15507" y="15590"/>
                    <a:pt x="16120" y="16200"/>
                    <a:pt x="16731" y="16811"/>
                  </a:cubicBezTo>
                  <a:cubicBezTo>
                    <a:pt x="17043" y="17124"/>
                    <a:pt x="17356" y="17437"/>
                    <a:pt x="17671" y="17751"/>
                  </a:cubicBezTo>
                  <a:cubicBezTo>
                    <a:pt x="17978" y="18056"/>
                    <a:pt x="18289" y="18359"/>
                    <a:pt x="18596" y="18666"/>
                  </a:cubicBezTo>
                  <a:cubicBezTo>
                    <a:pt x="18912" y="18979"/>
                    <a:pt x="19232" y="19294"/>
                    <a:pt x="19545" y="19612"/>
                  </a:cubicBezTo>
                  <a:cubicBezTo>
                    <a:pt x="19693" y="19760"/>
                    <a:pt x="19837" y="19908"/>
                    <a:pt x="19981" y="20057"/>
                  </a:cubicBezTo>
                  <a:cubicBezTo>
                    <a:pt x="20114" y="20197"/>
                    <a:pt x="20244" y="20339"/>
                    <a:pt x="20381" y="20474"/>
                  </a:cubicBezTo>
                  <a:cubicBezTo>
                    <a:pt x="20418" y="20509"/>
                    <a:pt x="20468" y="20529"/>
                    <a:pt x="20518" y="20529"/>
                  </a:cubicBezTo>
                  <a:cubicBezTo>
                    <a:pt x="20520" y="20529"/>
                    <a:pt x="20522" y="20529"/>
                    <a:pt x="20524" y="20529"/>
                  </a:cubicBezTo>
                  <a:cubicBezTo>
                    <a:pt x="20578" y="20529"/>
                    <a:pt x="20628" y="20508"/>
                    <a:pt x="20666" y="20472"/>
                  </a:cubicBezTo>
                  <a:cubicBezTo>
                    <a:pt x="20744" y="20393"/>
                    <a:pt x="20744" y="20265"/>
                    <a:pt x="20666" y="20186"/>
                  </a:cubicBezTo>
                  <a:cubicBezTo>
                    <a:pt x="20549" y="20068"/>
                    <a:pt x="20427" y="19958"/>
                    <a:pt x="20305" y="19844"/>
                  </a:cubicBezTo>
                  <a:cubicBezTo>
                    <a:pt x="20183" y="19728"/>
                    <a:pt x="20062" y="19611"/>
                    <a:pt x="19940" y="19494"/>
                  </a:cubicBezTo>
                  <a:cubicBezTo>
                    <a:pt x="19666" y="19231"/>
                    <a:pt x="19395" y="18965"/>
                    <a:pt x="19126" y="18698"/>
                  </a:cubicBezTo>
                  <a:cubicBezTo>
                    <a:pt x="18505" y="18082"/>
                    <a:pt x="17888" y="17464"/>
                    <a:pt x="17264" y="16853"/>
                  </a:cubicBezTo>
                  <a:cubicBezTo>
                    <a:pt x="16636" y="16236"/>
                    <a:pt x="16009" y="15620"/>
                    <a:pt x="15384" y="15001"/>
                  </a:cubicBezTo>
                  <a:cubicBezTo>
                    <a:pt x="14755" y="14381"/>
                    <a:pt x="14132" y="13757"/>
                    <a:pt x="13502" y="13135"/>
                  </a:cubicBezTo>
                  <a:cubicBezTo>
                    <a:pt x="12873" y="12513"/>
                    <a:pt x="12245" y="11891"/>
                    <a:pt x="11616" y="11269"/>
                  </a:cubicBezTo>
                  <a:cubicBezTo>
                    <a:pt x="10988" y="10648"/>
                    <a:pt x="10363" y="10024"/>
                    <a:pt x="9734" y="9405"/>
                  </a:cubicBezTo>
                  <a:cubicBezTo>
                    <a:pt x="9104" y="8785"/>
                    <a:pt x="8474" y="8163"/>
                    <a:pt x="7844" y="7542"/>
                  </a:cubicBezTo>
                  <a:cubicBezTo>
                    <a:pt x="7231" y="6931"/>
                    <a:pt x="6616" y="6323"/>
                    <a:pt x="6000" y="5714"/>
                  </a:cubicBezTo>
                  <a:cubicBezTo>
                    <a:pt x="5346" y="5070"/>
                    <a:pt x="4692" y="4422"/>
                    <a:pt x="4042" y="3775"/>
                  </a:cubicBezTo>
                  <a:cubicBezTo>
                    <a:pt x="3429" y="3167"/>
                    <a:pt x="2818" y="2557"/>
                    <a:pt x="2209" y="1946"/>
                  </a:cubicBezTo>
                  <a:cubicBezTo>
                    <a:pt x="1884" y="1622"/>
                    <a:pt x="1560" y="1296"/>
                    <a:pt x="1237" y="970"/>
                  </a:cubicBezTo>
                  <a:lnTo>
                    <a:pt x="798" y="525"/>
                  </a:lnTo>
                  <a:cubicBezTo>
                    <a:pt x="711" y="436"/>
                    <a:pt x="622" y="347"/>
                    <a:pt x="535" y="257"/>
                  </a:cubicBezTo>
                  <a:cubicBezTo>
                    <a:pt x="471" y="191"/>
                    <a:pt x="407" y="121"/>
                    <a:pt x="341" y="55"/>
                  </a:cubicBezTo>
                  <a:cubicBezTo>
                    <a:pt x="304" y="19"/>
                    <a:pt x="256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2" name="Google Shape;14152;p25"/>
            <p:cNvSpPr/>
            <p:nvPr/>
          </p:nvSpPr>
          <p:spPr>
            <a:xfrm>
              <a:off x="4642537" y="-864427"/>
              <a:ext cx="50497" cy="90969"/>
            </a:xfrm>
            <a:custGeom>
              <a:avLst/>
              <a:gdLst/>
              <a:ahLst/>
              <a:cxnLst/>
              <a:rect l="l" t="t" r="r" b="b"/>
              <a:pathLst>
                <a:path w="1501" h="2704" extrusionOk="0">
                  <a:moveTo>
                    <a:pt x="1300" y="0"/>
                  </a:moveTo>
                  <a:cubicBezTo>
                    <a:pt x="1262" y="0"/>
                    <a:pt x="1223" y="12"/>
                    <a:pt x="1188" y="39"/>
                  </a:cubicBezTo>
                  <a:cubicBezTo>
                    <a:pt x="1131" y="79"/>
                    <a:pt x="1095" y="149"/>
                    <a:pt x="1057" y="206"/>
                  </a:cubicBezTo>
                  <a:cubicBezTo>
                    <a:pt x="971" y="326"/>
                    <a:pt x="879" y="440"/>
                    <a:pt x="783" y="552"/>
                  </a:cubicBezTo>
                  <a:cubicBezTo>
                    <a:pt x="580" y="776"/>
                    <a:pt x="370" y="997"/>
                    <a:pt x="150" y="1203"/>
                  </a:cubicBezTo>
                  <a:cubicBezTo>
                    <a:pt x="140" y="1211"/>
                    <a:pt x="132" y="1217"/>
                    <a:pt x="123" y="1224"/>
                  </a:cubicBezTo>
                  <a:cubicBezTo>
                    <a:pt x="47" y="1271"/>
                    <a:pt x="1" y="1369"/>
                    <a:pt x="43" y="1458"/>
                  </a:cubicBezTo>
                  <a:cubicBezTo>
                    <a:pt x="69" y="1518"/>
                    <a:pt x="126" y="1562"/>
                    <a:pt x="191" y="1572"/>
                  </a:cubicBezTo>
                  <a:cubicBezTo>
                    <a:pt x="199" y="1573"/>
                    <a:pt x="207" y="1573"/>
                    <a:pt x="214" y="1573"/>
                  </a:cubicBezTo>
                  <a:cubicBezTo>
                    <a:pt x="257" y="1573"/>
                    <a:pt x="298" y="1559"/>
                    <a:pt x="332" y="1534"/>
                  </a:cubicBezTo>
                  <a:cubicBezTo>
                    <a:pt x="355" y="1515"/>
                    <a:pt x="377" y="1493"/>
                    <a:pt x="398" y="1470"/>
                  </a:cubicBezTo>
                  <a:cubicBezTo>
                    <a:pt x="427" y="1439"/>
                    <a:pt x="457" y="1409"/>
                    <a:pt x="487" y="1379"/>
                  </a:cubicBezTo>
                  <a:cubicBezTo>
                    <a:pt x="558" y="1306"/>
                    <a:pt x="628" y="1233"/>
                    <a:pt x="696" y="1160"/>
                  </a:cubicBezTo>
                  <a:cubicBezTo>
                    <a:pt x="748" y="1105"/>
                    <a:pt x="799" y="1049"/>
                    <a:pt x="849" y="996"/>
                  </a:cubicBezTo>
                  <a:lnTo>
                    <a:pt x="849" y="996"/>
                  </a:lnTo>
                  <a:cubicBezTo>
                    <a:pt x="814" y="1121"/>
                    <a:pt x="780" y="1247"/>
                    <a:pt x="748" y="1374"/>
                  </a:cubicBezTo>
                  <a:cubicBezTo>
                    <a:pt x="702" y="1551"/>
                    <a:pt x="666" y="1730"/>
                    <a:pt x="628" y="1909"/>
                  </a:cubicBezTo>
                  <a:cubicBezTo>
                    <a:pt x="585" y="2102"/>
                    <a:pt x="542" y="2295"/>
                    <a:pt x="506" y="2492"/>
                  </a:cubicBezTo>
                  <a:cubicBezTo>
                    <a:pt x="488" y="2591"/>
                    <a:pt x="569" y="2688"/>
                    <a:pt x="666" y="2702"/>
                  </a:cubicBezTo>
                  <a:cubicBezTo>
                    <a:pt x="673" y="2702"/>
                    <a:pt x="683" y="2704"/>
                    <a:pt x="691" y="2704"/>
                  </a:cubicBezTo>
                  <a:cubicBezTo>
                    <a:pt x="784" y="2704"/>
                    <a:pt x="863" y="2634"/>
                    <a:pt x="876" y="2542"/>
                  </a:cubicBezTo>
                  <a:cubicBezTo>
                    <a:pt x="905" y="2306"/>
                    <a:pt x="947" y="2072"/>
                    <a:pt x="992" y="1838"/>
                  </a:cubicBezTo>
                  <a:cubicBezTo>
                    <a:pt x="1079" y="1434"/>
                    <a:pt x="1188" y="1035"/>
                    <a:pt x="1321" y="646"/>
                  </a:cubicBezTo>
                  <a:cubicBezTo>
                    <a:pt x="1348" y="573"/>
                    <a:pt x="1375" y="502"/>
                    <a:pt x="1403" y="430"/>
                  </a:cubicBezTo>
                  <a:cubicBezTo>
                    <a:pt x="1430" y="359"/>
                    <a:pt x="1468" y="286"/>
                    <a:pt x="1484" y="210"/>
                  </a:cubicBezTo>
                  <a:cubicBezTo>
                    <a:pt x="1500" y="91"/>
                    <a:pt x="1404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3" name="Google Shape;14153;p25"/>
            <p:cNvSpPr/>
            <p:nvPr/>
          </p:nvSpPr>
          <p:spPr>
            <a:xfrm>
              <a:off x="5073513" y="-448557"/>
              <a:ext cx="42625" cy="79060"/>
            </a:xfrm>
            <a:custGeom>
              <a:avLst/>
              <a:gdLst/>
              <a:ahLst/>
              <a:cxnLst/>
              <a:rect l="l" t="t" r="r" b="b"/>
              <a:pathLst>
                <a:path w="1267" h="2350" extrusionOk="0">
                  <a:moveTo>
                    <a:pt x="1181" y="485"/>
                  </a:moveTo>
                  <a:cubicBezTo>
                    <a:pt x="1181" y="486"/>
                    <a:pt x="1181" y="486"/>
                    <a:pt x="1181" y="486"/>
                  </a:cubicBezTo>
                  <a:cubicBezTo>
                    <a:pt x="1181" y="487"/>
                    <a:pt x="1180" y="487"/>
                    <a:pt x="1180" y="488"/>
                  </a:cubicBezTo>
                  <a:lnTo>
                    <a:pt x="1180" y="488"/>
                  </a:lnTo>
                  <a:cubicBezTo>
                    <a:pt x="1180" y="487"/>
                    <a:pt x="1181" y="486"/>
                    <a:pt x="1181" y="485"/>
                  </a:cubicBezTo>
                  <a:close/>
                  <a:moveTo>
                    <a:pt x="1180" y="491"/>
                  </a:moveTo>
                  <a:lnTo>
                    <a:pt x="1180" y="491"/>
                  </a:lnTo>
                  <a:cubicBezTo>
                    <a:pt x="1179" y="492"/>
                    <a:pt x="1179" y="493"/>
                    <a:pt x="1178" y="494"/>
                  </a:cubicBezTo>
                  <a:cubicBezTo>
                    <a:pt x="1179" y="494"/>
                    <a:pt x="1179" y="493"/>
                    <a:pt x="1180" y="493"/>
                  </a:cubicBezTo>
                  <a:cubicBezTo>
                    <a:pt x="1180" y="492"/>
                    <a:pt x="1180" y="492"/>
                    <a:pt x="1180" y="491"/>
                  </a:cubicBezTo>
                  <a:close/>
                  <a:moveTo>
                    <a:pt x="1178" y="494"/>
                  </a:moveTo>
                  <a:cubicBezTo>
                    <a:pt x="1178" y="495"/>
                    <a:pt x="1178" y="496"/>
                    <a:pt x="1178" y="498"/>
                  </a:cubicBezTo>
                  <a:cubicBezTo>
                    <a:pt x="1178" y="496"/>
                    <a:pt x="1178" y="495"/>
                    <a:pt x="1178" y="494"/>
                  </a:cubicBezTo>
                  <a:close/>
                  <a:moveTo>
                    <a:pt x="1077" y="0"/>
                  </a:moveTo>
                  <a:cubicBezTo>
                    <a:pt x="1054" y="0"/>
                    <a:pt x="1030" y="5"/>
                    <a:pt x="1009" y="16"/>
                  </a:cubicBezTo>
                  <a:cubicBezTo>
                    <a:pt x="972" y="34"/>
                    <a:pt x="937" y="56"/>
                    <a:pt x="907" y="84"/>
                  </a:cubicBezTo>
                  <a:cubicBezTo>
                    <a:pt x="888" y="103"/>
                    <a:pt x="872" y="124"/>
                    <a:pt x="857" y="146"/>
                  </a:cubicBezTo>
                  <a:lnTo>
                    <a:pt x="782" y="239"/>
                  </a:lnTo>
                  <a:cubicBezTo>
                    <a:pt x="741" y="290"/>
                    <a:pt x="700" y="339"/>
                    <a:pt x="657" y="390"/>
                  </a:cubicBezTo>
                  <a:cubicBezTo>
                    <a:pt x="470" y="600"/>
                    <a:pt x="274" y="803"/>
                    <a:pt x="71" y="1001"/>
                  </a:cubicBezTo>
                  <a:cubicBezTo>
                    <a:pt x="0" y="1074"/>
                    <a:pt x="0" y="1192"/>
                    <a:pt x="73" y="1264"/>
                  </a:cubicBezTo>
                  <a:cubicBezTo>
                    <a:pt x="110" y="1301"/>
                    <a:pt x="159" y="1319"/>
                    <a:pt x="208" y="1319"/>
                  </a:cubicBezTo>
                  <a:cubicBezTo>
                    <a:pt x="255" y="1319"/>
                    <a:pt x="302" y="1302"/>
                    <a:pt x="337" y="1267"/>
                  </a:cubicBezTo>
                  <a:cubicBezTo>
                    <a:pt x="442" y="1159"/>
                    <a:pt x="540" y="1047"/>
                    <a:pt x="640" y="938"/>
                  </a:cubicBezTo>
                  <a:lnTo>
                    <a:pt x="684" y="889"/>
                  </a:lnTo>
                  <a:lnTo>
                    <a:pt x="663" y="950"/>
                  </a:lnTo>
                  <a:cubicBezTo>
                    <a:pt x="584" y="1192"/>
                    <a:pt x="504" y="1435"/>
                    <a:pt x="421" y="1675"/>
                  </a:cubicBezTo>
                  <a:cubicBezTo>
                    <a:pt x="421" y="1674"/>
                    <a:pt x="421" y="1672"/>
                    <a:pt x="421" y="1672"/>
                  </a:cubicBezTo>
                  <a:cubicBezTo>
                    <a:pt x="371" y="1815"/>
                    <a:pt x="320" y="1957"/>
                    <a:pt x="268" y="2098"/>
                  </a:cubicBezTo>
                  <a:cubicBezTo>
                    <a:pt x="231" y="2199"/>
                    <a:pt x="279" y="2315"/>
                    <a:pt x="386" y="2345"/>
                  </a:cubicBezTo>
                  <a:cubicBezTo>
                    <a:pt x="402" y="2348"/>
                    <a:pt x="418" y="2350"/>
                    <a:pt x="434" y="2350"/>
                  </a:cubicBezTo>
                  <a:cubicBezTo>
                    <a:pt x="516" y="2350"/>
                    <a:pt x="587" y="2294"/>
                    <a:pt x="611" y="2217"/>
                  </a:cubicBezTo>
                  <a:cubicBezTo>
                    <a:pt x="697" y="1929"/>
                    <a:pt x="792" y="1640"/>
                    <a:pt x="888" y="1354"/>
                  </a:cubicBezTo>
                  <a:cubicBezTo>
                    <a:pt x="983" y="1069"/>
                    <a:pt x="1078" y="781"/>
                    <a:pt x="1176" y="496"/>
                  </a:cubicBezTo>
                  <a:lnTo>
                    <a:pt x="1176" y="496"/>
                  </a:lnTo>
                  <a:cubicBezTo>
                    <a:pt x="1176" y="498"/>
                    <a:pt x="1175" y="501"/>
                    <a:pt x="1175" y="504"/>
                  </a:cubicBezTo>
                  <a:lnTo>
                    <a:pt x="1178" y="493"/>
                  </a:lnTo>
                  <a:cubicBezTo>
                    <a:pt x="1179" y="492"/>
                    <a:pt x="1179" y="490"/>
                    <a:pt x="1180" y="489"/>
                  </a:cubicBezTo>
                  <a:lnTo>
                    <a:pt x="1180" y="489"/>
                  </a:lnTo>
                  <a:cubicBezTo>
                    <a:pt x="1180" y="489"/>
                    <a:pt x="1180" y="490"/>
                    <a:pt x="1180" y="490"/>
                  </a:cubicBezTo>
                  <a:cubicBezTo>
                    <a:pt x="1180" y="490"/>
                    <a:pt x="1180" y="491"/>
                    <a:pt x="1180" y="491"/>
                  </a:cubicBezTo>
                  <a:lnTo>
                    <a:pt x="1180" y="491"/>
                  </a:lnTo>
                  <a:cubicBezTo>
                    <a:pt x="1180" y="490"/>
                    <a:pt x="1181" y="489"/>
                    <a:pt x="1181" y="488"/>
                  </a:cubicBezTo>
                  <a:cubicBezTo>
                    <a:pt x="1182" y="485"/>
                    <a:pt x="1183" y="482"/>
                    <a:pt x="1184" y="480"/>
                  </a:cubicBezTo>
                  <a:lnTo>
                    <a:pt x="1184" y="480"/>
                  </a:lnTo>
                  <a:cubicBezTo>
                    <a:pt x="1184" y="481"/>
                    <a:pt x="1183" y="483"/>
                    <a:pt x="1183" y="485"/>
                  </a:cubicBezTo>
                  <a:lnTo>
                    <a:pt x="1186" y="475"/>
                  </a:lnTo>
                  <a:lnTo>
                    <a:pt x="1186" y="475"/>
                  </a:lnTo>
                  <a:cubicBezTo>
                    <a:pt x="1185" y="477"/>
                    <a:pt x="1185" y="478"/>
                    <a:pt x="1184" y="480"/>
                  </a:cubicBezTo>
                  <a:lnTo>
                    <a:pt x="1184" y="480"/>
                  </a:lnTo>
                  <a:cubicBezTo>
                    <a:pt x="1197" y="440"/>
                    <a:pt x="1210" y="401"/>
                    <a:pt x="1224" y="363"/>
                  </a:cubicBezTo>
                  <a:cubicBezTo>
                    <a:pt x="1233" y="336"/>
                    <a:pt x="1246" y="311"/>
                    <a:pt x="1254" y="282"/>
                  </a:cubicBezTo>
                  <a:cubicBezTo>
                    <a:pt x="1263" y="243"/>
                    <a:pt x="1267" y="200"/>
                    <a:pt x="1260" y="159"/>
                  </a:cubicBezTo>
                  <a:cubicBezTo>
                    <a:pt x="1253" y="70"/>
                    <a:pt x="1165" y="0"/>
                    <a:pt x="1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4" name="Google Shape;14154;p25"/>
            <p:cNvSpPr/>
            <p:nvPr/>
          </p:nvSpPr>
          <p:spPr>
            <a:xfrm>
              <a:off x="4644253" y="-428068"/>
              <a:ext cx="58067" cy="59648"/>
            </a:xfrm>
            <a:custGeom>
              <a:avLst/>
              <a:gdLst/>
              <a:ahLst/>
              <a:cxnLst/>
              <a:rect l="l" t="t" r="r" b="b"/>
              <a:pathLst>
                <a:path w="1726" h="1773" extrusionOk="0">
                  <a:moveTo>
                    <a:pt x="1180" y="515"/>
                  </a:moveTo>
                  <a:lnTo>
                    <a:pt x="1180" y="515"/>
                  </a:lnTo>
                  <a:cubicBezTo>
                    <a:pt x="1182" y="517"/>
                    <a:pt x="1184" y="519"/>
                    <a:pt x="1187" y="521"/>
                  </a:cubicBezTo>
                  <a:lnTo>
                    <a:pt x="1187" y="521"/>
                  </a:lnTo>
                  <a:lnTo>
                    <a:pt x="1180" y="515"/>
                  </a:lnTo>
                  <a:close/>
                  <a:moveTo>
                    <a:pt x="885" y="434"/>
                  </a:moveTo>
                  <a:cubicBezTo>
                    <a:pt x="914" y="434"/>
                    <a:pt x="941" y="434"/>
                    <a:pt x="969" y="436"/>
                  </a:cubicBezTo>
                  <a:cubicBezTo>
                    <a:pt x="985" y="438"/>
                    <a:pt x="1001" y="439"/>
                    <a:pt x="1017" y="443"/>
                  </a:cubicBezTo>
                  <a:cubicBezTo>
                    <a:pt x="1042" y="449"/>
                    <a:pt x="1066" y="455"/>
                    <a:pt x="1091" y="463"/>
                  </a:cubicBezTo>
                  <a:cubicBezTo>
                    <a:pt x="1102" y="468"/>
                    <a:pt x="1113" y="473"/>
                    <a:pt x="1124" y="477"/>
                  </a:cubicBezTo>
                  <a:cubicBezTo>
                    <a:pt x="1121" y="476"/>
                    <a:pt x="1118" y="474"/>
                    <a:pt x="1115" y="473"/>
                  </a:cubicBezTo>
                  <a:lnTo>
                    <a:pt x="1115" y="473"/>
                  </a:lnTo>
                  <a:lnTo>
                    <a:pt x="1126" y="477"/>
                  </a:lnTo>
                  <a:lnTo>
                    <a:pt x="1134" y="482"/>
                  </a:lnTo>
                  <a:lnTo>
                    <a:pt x="1126" y="479"/>
                  </a:lnTo>
                  <a:lnTo>
                    <a:pt x="1126" y="479"/>
                  </a:lnTo>
                  <a:cubicBezTo>
                    <a:pt x="1134" y="482"/>
                    <a:pt x="1142" y="487"/>
                    <a:pt x="1150" y="493"/>
                  </a:cubicBezTo>
                  <a:cubicBezTo>
                    <a:pt x="1163" y="503"/>
                    <a:pt x="1177" y="514"/>
                    <a:pt x="1191" y="525"/>
                  </a:cubicBezTo>
                  <a:lnTo>
                    <a:pt x="1191" y="525"/>
                  </a:lnTo>
                  <a:cubicBezTo>
                    <a:pt x="1210" y="541"/>
                    <a:pt x="1229" y="560"/>
                    <a:pt x="1246" y="579"/>
                  </a:cubicBezTo>
                  <a:cubicBezTo>
                    <a:pt x="1253" y="588"/>
                    <a:pt x="1260" y="596"/>
                    <a:pt x="1267" y="606"/>
                  </a:cubicBezTo>
                  <a:cubicBezTo>
                    <a:pt x="1279" y="626"/>
                    <a:pt x="1294" y="648"/>
                    <a:pt x="1305" y="669"/>
                  </a:cubicBezTo>
                  <a:cubicBezTo>
                    <a:pt x="1319" y="699"/>
                    <a:pt x="1332" y="729"/>
                    <a:pt x="1343" y="759"/>
                  </a:cubicBezTo>
                  <a:cubicBezTo>
                    <a:pt x="1349" y="778"/>
                    <a:pt x="1354" y="796"/>
                    <a:pt x="1359" y="815"/>
                  </a:cubicBezTo>
                  <a:cubicBezTo>
                    <a:pt x="1363" y="841"/>
                    <a:pt x="1366" y="868"/>
                    <a:pt x="1370" y="895"/>
                  </a:cubicBezTo>
                  <a:lnTo>
                    <a:pt x="1370" y="941"/>
                  </a:lnTo>
                  <a:cubicBezTo>
                    <a:pt x="1370" y="938"/>
                    <a:pt x="1371" y="936"/>
                    <a:pt x="1371" y="933"/>
                  </a:cubicBezTo>
                  <a:lnTo>
                    <a:pt x="1371" y="933"/>
                  </a:lnTo>
                  <a:cubicBezTo>
                    <a:pt x="1370" y="945"/>
                    <a:pt x="1369" y="957"/>
                    <a:pt x="1366" y="968"/>
                  </a:cubicBezTo>
                  <a:cubicBezTo>
                    <a:pt x="1362" y="990"/>
                    <a:pt x="1359" y="1008"/>
                    <a:pt x="1349" y="1030"/>
                  </a:cubicBezTo>
                  <a:cubicBezTo>
                    <a:pt x="1341" y="1054"/>
                    <a:pt x="1332" y="1076"/>
                    <a:pt x="1321" y="1098"/>
                  </a:cubicBezTo>
                  <a:cubicBezTo>
                    <a:pt x="1313" y="1114"/>
                    <a:pt x="1303" y="1130"/>
                    <a:pt x="1294" y="1144"/>
                  </a:cubicBezTo>
                  <a:cubicBezTo>
                    <a:pt x="1268" y="1180"/>
                    <a:pt x="1240" y="1217"/>
                    <a:pt x="1211" y="1251"/>
                  </a:cubicBezTo>
                  <a:cubicBezTo>
                    <a:pt x="1191" y="1274"/>
                    <a:pt x="1169" y="1296"/>
                    <a:pt x="1146" y="1316"/>
                  </a:cubicBezTo>
                  <a:cubicBezTo>
                    <a:pt x="1121" y="1339"/>
                    <a:pt x="1094" y="1359"/>
                    <a:pt x="1067" y="1378"/>
                  </a:cubicBezTo>
                  <a:cubicBezTo>
                    <a:pt x="1058" y="1384"/>
                    <a:pt x="1047" y="1392"/>
                    <a:pt x="1039" y="1396"/>
                  </a:cubicBezTo>
                  <a:cubicBezTo>
                    <a:pt x="1029" y="1400"/>
                    <a:pt x="1021" y="1403"/>
                    <a:pt x="1013" y="1407"/>
                  </a:cubicBezTo>
                  <a:cubicBezTo>
                    <a:pt x="1001" y="1411"/>
                    <a:pt x="990" y="1415"/>
                    <a:pt x="979" y="1416"/>
                  </a:cubicBezTo>
                  <a:cubicBezTo>
                    <a:pt x="964" y="1419"/>
                    <a:pt x="950" y="1421"/>
                    <a:pt x="934" y="1422"/>
                  </a:cubicBezTo>
                  <a:lnTo>
                    <a:pt x="898" y="1422"/>
                  </a:lnTo>
                  <a:cubicBezTo>
                    <a:pt x="841" y="1418"/>
                    <a:pt x="784" y="1410"/>
                    <a:pt x="727" y="1399"/>
                  </a:cubicBezTo>
                  <a:cubicBezTo>
                    <a:pt x="705" y="1394"/>
                    <a:pt x="683" y="1389"/>
                    <a:pt x="657" y="1380"/>
                  </a:cubicBezTo>
                  <a:cubicBezTo>
                    <a:pt x="634" y="1370"/>
                    <a:pt x="610" y="1359"/>
                    <a:pt x="584" y="1348"/>
                  </a:cubicBezTo>
                  <a:cubicBezTo>
                    <a:pt x="577" y="1343"/>
                    <a:pt x="565" y="1337"/>
                    <a:pt x="558" y="1332"/>
                  </a:cubicBezTo>
                  <a:cubicBezTo>
                    <a:pt x="551" y="1326"/>
                    <a:pt x="543" y="1321"/>
                    <a:pt x="537" y="1315"/>
                  </a:cubicBezTo>
                  <a:cubicBezTo>
                    <a:pt x="524" y="1304"/>
                    <a:pt x="513" y="1293"/>
                    <a:pt x="502" y="1280"/>
                  </a:cubicBezTo>
                  <a:cubicBezTo>
                    <a:pt x="486" y="1261"/>
                    <a:pt x="469" y="1242"/>
                    <a:pt x="456" y="1221"/>
                  </a:cubicBezTo>
                  <a:cubicBezTo>
                    <a:pt x="444" y="1201"/>
                    <a:pt x="429" y="1179"/>
                    <a:pt x="420" y="1160"/>
                  </a:cubicBezTo>
                  <a:cubicBezTo>
                    <a:pt x="410" y="1139"/>
                    <a:pt x="402" y="1118"/>
                    <a:pt x="395" y="1098"/>
                  </a:cubicBezTo>
                  <a:cubicBezTo>
                    <a:pt x="390" y="1084"/>
                    <a:pt x="387" y="1071"/>
                    <a:pt x="383" y="1058"/>
                  </a:cubicBezTo>
                  <a:cubicBezTo>
                    <a:pt x="379" y="1038"/>
                    <a:pt x="377" y="1017"/>
                    <a:pt x="374" y="995"/>
                  </a:cubicBezTo>
                  <a:lnTo>
                    <a:pt x="374" y="960"/>
                  </a:lnTo>
                  <a:cubicBezTo>
                    <a:pt x="377" y="933"/>
                    <a:pt x="380" y="908"/>
                    <a:pt x="385" y="883"/>
                  </a:cubicBezTo>
                  <a:cubicBezTo>
                    <a:pt x="396" y="838"/>
                    <a:pt x="410" y="794"/>
                    <a:pt x="425" y="751"/>
                  </a:cubicBezTo>
                  <a:cubicBezTo>
                    <a:pt x="450" y="678"/>
                    <a:pt x="480" y="607"/>
                    <a:pt x="513" y="538"/>
                  </a:cubicBezTo>
                  <a:lnTo>
                    <a:pt x="513" y="539"/>
                  </a:lnTo>
                  <a:cubicBezTo>
                    <a:pt x="524" y="517"/>
                    <a:pt x="537" y="495"/>
                    <a:pt x="550" y="474"/>
                  </a:cubicBezTo>
                  <a:lnTo>
                    <a:pt x="571" y="469"/>
                  </a:lnTo>
                  <a:lnTo>
                    <a:pt x="571" y="469"/>
                  </a:lnTo>
                  <a:cubicBezTo>
                    <a:pt x="656" y="456"/>
                    <a:pt x="740" y="442"/>
                    <a:pt x="825" y="435"/>
                  </a:cubicBezTo>
                  <a:cubicBezTo>
                    <a:pt x="845" y="434"/>
                    <a:pt x="865" y="434"/>
                    <a:pt x="885" y="434"/>
                  </a:cubicBezTo>
                  <a:close/>
                  <a:moveTo>
                    <a:pt x="550" y="1"/>
                  </a:moveTo>
                  <a:cubicBezTo>
                    <a:pt x="502" y="1"/>
                    <a:pt x="454" y="19"/>
                    <a:pt x="415" y="53"/>
                  </a:cubicBezTo>
                  <a:cubicBezTo>
                    <a:pt x="377" y="90"/>
                    <a:pt x="341" y="129"/>
                    <a:pt x="311" y="172"/>
                  </a:cubicBezTo>
                  <a:lnTo>
                    <a:pt x="300" y="177"/>
                  </a:lnTo>
                  <a:cubicBezTo>
                    <a:pt x="206" y="202"/>
                    <a:pt x="152" y="297"/>
                    <a:pt x="178" y="390"/>
                  </a:cubicBezTo>
                  <a:cubicBezTo>
                    <a:pt x="179" y="392"/>
                    <a:pt x="179" y="395"/>
                    <a:pt x="181" y="397"/>
                  </a:cubicBezTo>
                  <a:cubicBezTo>
                    <a:pt x="155" y="452"/>
                    <a:pt x="133" y="507"/>
                    <a:pt x="113" y="563"/>
                  </a:cubicBezTo>
                  <a:cubicBezTo>
                    <a:pt x="72" y="677"/>
                    <a:pt x="34" y="792"/>
                    <a:pt x="23" y="914"/>
                  </a:cubicBezTo>
                  <a:cubicBezTo>
                    <a:pt x="0" y="1145"/>
                    <a:pt x="103" y="1389"/>
                    <a:pt x="268" y="1547"/>
                  </a:cubicBezTo>
                  <a:cubicBezTo>
                    <a:pt x="357" y="1631"/>
                    <a:pt x="464" y="1693"/>
                    <a:pt x="581" y="1725"/>
                  </a:cubicBezTo>
                  <a:cubicBezTo>
                    <a:pt x="638" y="1742"/>
                    <a:pt x="695" y="1753"/>
                    <a:pt x="754" y="1760"/>
                  </a:cubicBezTo>
                  <a:cubicBezTo>
                    <a:pt x="803" y="1768"/>
                    <a:pt x="852" y="1771"/>
                    <a:pt x="901" y="1772"/>
                  </a:cubicBezTo>
                  <a:lnTo>
                    <a:pt x="925" y="1772"/>
                  </a:lnTo>
                  <a:cubicBezTo>
                    <a:pt x="988" y="1769"/>
                    <a:pt x="1051" y="1758"/>
                    <a:pt x="1112" y="1741"/>
                  </a:cubicBezTo>
                  <a:cubicBezTo>
                    <a:pt x="1164" y="1723"/>
                    <a:pt x="1215" y="1698"/>
                    <a:pt x="1259" y="1668"/>
                  </a:cubicBezTo>
                  <a:cubicBezTo>
                    <a:pt x="1352" y="1606"/>
                    <a:pt x="1435" y="1530"/>
                    <a:pt x="1503" y="1443"/>
                  </a:cubicBezTo>
                  <a:cubicBezTo>
                    <a:pt x="1583" y="1343"/>
                    <a:pt x="1653" y="1236"/>
                    <a:pt x="1689" y="1111"/>
                  </a:cubicBezTo>
                  <a:cubicBezTo>
                    <a:pt x="1721" y="995"/>
                    <a:pt x="1726" y="873"/>
                    <a:pt x="1700" y="754"/>
                  </a:cubicBezTo>
                  <a:cubicBezTo>
                    <a:pt x="1658" y="531"/>
                    <a:pt x="1530" y="335"/>
                    <a:pt x="1341" y="207"/>
                  </a:cubicBezTo>
                  <a:cubicBezTo>
                    <a:pt x="1204" y="117"/>
                    <a:pt x="1042" y="85"/>
                    <a:pt x="880" y="85"/>
                  </a:cubicBezTo>
                  <a:cubicBezTo>
                    <a:pt x="823" y="85"/>
                    <a:pt x="766" y="89"/>
                    <a:pt x="710" y="96"/>
                  </a:cubicBezTo>
                  <a:cubicBezTo>
                    <a:pt x="702" y="82"/>
                    <a:pt x="691" y="66"/>
                    <a:pt x="678" y="53"/>
                  </a:cubicBezTo>
                  <a:cubicBezTo>
                    <a:pt x="642" y="18"/>
                    <a:pt x="596" y="1"/>
                    <a:pt x="5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5" name="Google Shape;14155;p25"/>
            <p:cNvSpPr/>
            <p:nvPr/>
          </p:nvSpPr>
          <p:spPr>
            <a:xfrm>
              <a:off x="4851700" y="-865807"/>
              <a:ext cx="14399" cy="55510"/>
            </a:xfrm>
            <a:custGeom>
              <a:avLst/>
              <a:gdLst/>
              <a:ahLst/>
              <a:cxnLst/>
              <a:rect l="l" t="t" r="r" b="b"/>
              <a:pathLst>
                <a:path w="428" h="1650" extrusionOk="0">
                  <a:moveTo>
                    <a:pt x="216" y="0"/>
                  </a:moveTo>
                  <a:cubicBezTo>
                    <a:pt x="200" y="0"/>
                    <a:pt x="184" y="3"/>
                    <a:pt x="168" y="8"/>
                  </a:cubicBezTo>
                  <a:cubicBezTo>
                    <a:pt x="59" y="39"/>
                    <a:pt x="0" y="160"/>
                    <a:pt x="43" y="266"/>
                  </a:cubicBezTo>
                  <a:cubicBezTo>
                    <a:pt x="46" y="354"/>
                    <a:pt x="43" y="443"/>
                    <a:pt x="43" y="530"/>
                  </a:cubicBezTo>
                  <a:cubicBezTo>
                    <a:pt x="43" y="636"/>
                    <a:pt x="40" y="741"/>
                    <a:pt x="40" y="845"/>
                  </a:cubicBezTo>
                  <a:cubicBezTo>
                    <a:pt x="40" y="1054"/>
                    <a:pt x="54" y="1261"/>
                    <a:pt x="65" y="1470"/>
                  </a:cubicBezTo>
                  <a:cubicBezTo>
                    <a:pt x="67" y="1568"/>
                    <a:pt x="146" y="1646"/>
                    <a:pt x="244" y="1649"/>
                  </a:cubicBezTo>
                  <a:cubicBezTo>
                    <a:pt x="250" y="1649"/>
                    <a:pt x="258" y="1649"/>
                    <a:pt x="266" y="1648"/>
                  </a:cubicBezTo>
                  <a:cubicBezTo>
                    <a:pt x="367" y="1635"/>
                    <a:pt x="427" y="1545"/>
                    <a:pt x="421" y="1448"/>
                  </a:cubicBezTo>
                  <a:cubicBezTo>
                    <a:pt x="417" y="1389"/>
                    <a:pt x="413" y="1331"/>
                    <a:pt x="408" y="1272"/>
                  </a:cubicBezTo>
                  <a:lnTo>
                    <a:pt x="408" y="1272"/>
                  </a:lnTo>
                  <a:cubicBezTo>
                    <a:pt x="408" y="1273"/>
                    <a:pt x="408" y="1273"/>
                    <a:pt x="408" y="1274"/>
                  </a:cubicBezTo>
                  <a:cubicBezTo>
                    <a:pt x="408" y="1270"/>
                    <a:pt x="408" y="1267"/>
                    <a:pt x="408" y="1263"/>
                  </a:cubicBezTo>
                  <a:lnTo>
                    <a:pt x="408" y="1263"/>
                  </a:lnTo>
                  <a:cubicBezTo>
                    <a:pt x="408" y="1266"/>
                    <a:pt x="408" y="1269"/>
                    <a:pt x="408" y="1272"/>
                  </a:cubicBezTo>
                  <a:lnTo>
                    <a:pt x="408" y="1272"/>
                  </a:lnTo>
                  <a:cubicBezTo>
                    <a:pt x="408" y="1265"/>
                    <a:pt x="408" y="1258"/>
                    <a:pt x="407" y="1252"/>
                  </a:cubicBezTo>
                  <a:lnTo>
                    <a:pt x="407" y="1252"/>
                  </a:lnTo>
                  <a:cubicBezTo>
                    <a:pt x="407" y="1255"/>
                    <a:pt x="408" y="1259"/>
                    <a:pt x="408" y="1263"/>
                  </a:cubicBezTo>
                  <a:lnTo>
                    <a:pt x="408" y="1263"/>
                  </a:lnTo>
                  <a:cubicBezTo>
                    <a:pt x="408" y="1259"/>
                    <a:pt x="407" y="1255"/>
                    <a:pt x="407" y="1250"/>
                  </a:cubicBezTo>
                  <a:lnTo>
                    <a:pt x="407" y="1250"/>
                  </a:lnTo>
                  <a:cubicBezTo>
                    <a:pt x="407" y="1251"/>
                    <a:pt x="407" y="1251"/>
                    <a:pt x="407" y="1252"/>
                  </a:cubicBezTo>
                  <a:lnTo>
                    <a:pt x="407" y="1252"/>
                  </a:lnTo>
                  <a:cubicBezTo>
                    <a:pt x="396" y="1053"/>
                    <a:pt x="393" y="855"/>
                    <a:pt x="399" y="655"/>
                  </a:cubicBezTo>
                  <a:cubicBezTo>
                    <a:pt x="402" y="552"/>
                    <a:pt x="407" y="448"/>
                    <a:pt x="412" y="345"/>
                  </a:cubicBezTo>
                  <a:cubicBezTo>
                    <a:pt x="413" y="264"/>
                    <a:pt x="426" y="171"/>
                    <a:pt x="385" y="98"/>
                  </a:cubicBezTo>
                  <a:cubicBezTo>
                    <a:pt x="350" y="40"/>
                    <a:pt x="284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6" name="Google Shape;14156;p25"/>
            <p:cNvSpPr/>
            <p:nvPr/>
          </p:nvSpPr>
          <p:spPr>
            <a:xfrm>
              <a:off x="4817384" y="-835124"/>
              <a:ext cx="96655" cy="20286"/>
            </a:xfrm>
            <a:custGeom>
              <a:avLst/>
              <a:gdLst/>
              <a:ahLst/>
              <a:cxnLst/>
              <a:rect l="l" t="t" r="r" b="b"/>
              <a:pathLst>
                <a:path w="2873" h="603" extrusionOk="0">
                  <a:moveTo>
                    <a:pt x="2452" y="1"/>
                  </a:moveTo>
                  <a:cubicBezTo>
                    <a:pt x="2306" y="1"/>
                    <a:pt x="2158" y="23"/>
                    <a:pt x="2016" y="41"/>
                  </a:cubicBezTo>
                  <a:cubicBezTo>
                    <a:pt x="1821" y="66"/>
                    <a:pt x="1628" y="93"/>
                    <a:pt x="1433" y="115"/>
                  </a:cubicBezTo>
                  <a:cubicBezTo>
                    <a:pt x="1227" y="140"/>
                    <a:pt x="1022" y="166"/>
                    <a:pt x="814" y="188"/>
                  </a:cubicBezTo>
                  <a:cubicBezTo>
                    <a:pt x="599" y="210"/>
                    <a:pt x="384" y="227"/>
                    <a:pt x="168" y="245"/>
                  </a:cubicBezTo>
                  <a:cubicBezTo>
                    <a:pt x="70" y="253"/>
                    <a:pt x="1" y="353"/>
                    <a:pt x="13" y="446"/>
                  </a:cubicBezTo>
                  <a:cubicBezTo>
                    <a:pt x="26" y="535"/>
                    <a:pt x="102" y="603"/>
                    <a:pt x="192" y="603"/>
                  </a:cubicBezTo>
                  <a:cubicBezTo>
                    <a:pt x="200" y="603"/>
                    <a:pt x="206" y="603"/>
                    <a:pt x="214" y="601"/>
                  </a:cubicBezTo>
                  <a:cubicBezTo>
                    <a:pt x="564" y="557"/>
                    <a:pt x="916" y="522"/>
                    <a:pt x="1267" y="482"/>
                  </a:cubicBezTo>
                  <a:cubicBezTo>
                    <a:pt x="1607" y="443"/>
                    <a:pt x="1948" y="400"/>
                    <a:pt x="2288" y="368"/>
                  </a:cubicBezTo>
                  <a:cubicBezTo>
                    <a:pt x="2317" y="368"/>
                    <a:pt x="2345" y="367"/>
                    <a:pt x="2373" y="367"/>
                  </a:cubicBezTo>
                  <a:cubicBezTo>
                    <a:pt x="2400" y="367"/>
                    <a:pt x="2428" y="368"/>
                    <a:pt x="2456" y="368"/>
                  </a:cubicBezTo>
                  <a:cubicBezTo>
                    <a:pt x="2491" y="372"/>
                    <a:pt x="2524" y="376"/>
                    <a:pt x="2557" y="381"/>
                  </a:cubicBezTo>
                  <a:cubicBezTo>
                    <a:pt x="2576" y="386"/>
                    <a:pt x="2595" y="391"/>
                    <a:pt x="2614" y="395"/>
                  </a:cubicBezTo>
                  <a:cubicBezTo>
                    <a:pt x="2630" y="401"/>
                    <a:pt x="2647" y="403"/>
                    <a:pt x="2664" y="403"/>
                  </a:cubicBezTo>
                  <a:cubicBezTo>
                    <a:pt x="2746" y="403"/>
                    <a:pt x="2824" y="341"/>
                    <a:pt x="2845" y="261"/>
                  </a:cubicBezTo>
                  <a:cubicBezTo>
                    <a:pt x="2872" y="161"/>
                    <a:pt x="2812" y="57"/>
                    <a:pt x="2711" y="30"/>
                  </a:cubicBezTo>
                  <a:lnTo>
                    <a:pt x="2704" y="28"/>
                  </a:lnTo>
                  <a:cubicBezTo>
                    <a:pt x="2622" y="8"/>
                    <a:pt x="2537" y="1"/>
                    <a:pt x="24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7" name="Google Shape;14157;p25"/>
            <p:cNvSpPr/>
            <p:nvPr/>
          </p:nvSpPr>
          <p:spPr>
            <a:xfrm>
              <a:off x="4881239" y="-804037"/>
              <a:ext cx="48916" cy="39597"/>
            </a:xfrm>
            <a:custGeom>
              <a:avLst/>
              <a:gdLst/>
              <a:ahLst/>
              <a:cxnLst/>
              <a:rect l="l" t="t" r="r" b="b"/>
              <a:pathLst>
                <a:path w="1454" h="1177" extrusionOk="0">
                  <a:moveTo>
                    <a:pt x="1037" y="655"/>
                  </a:moveTo>
                  <a:lnTo>
                    <a:pt x="1037" y="655"/>
                  </a:lnTo>
                  <a:cubicBezTo>
                    <a:pt x="1040" y="657"/>
                    <a:pt x="1042" y="658"/>
                    <a:pt x="1044" y="659"/>
                  </a:cubicBezTo>
                  <a:lnTo>
                    <a:pt x="1044" y="659"/>
                  </a:lnTo>
                  <a:cubicBezTo>
                    <a:pt x="1042" y="658"/>
                    <a:pt x="1040" y="657"/>
                    <a:pt x="1037" y="655"/>
                  </a:cubicBezTo>
                  <a:close/>
                  <a:moveTo>
                    <a:pt x="188" y="1"/>
                  </a:moveTo>
                  <a:cubicBezTo>
                    <a:pt x="148" y="1"/>
                    <a:pt x="108" y="13"/>
                    <a:pt x="77" y="41"/>
                  </a:cubicBezTo>
                  <a:cubicBezTo>
                    <a:pt x="37" y="73"/>
                    <a:pt x="12" y="117"/>
                    <a:pt x="4" y="166"/>
                  </a:cubicBezTo>
                  <a:cubicBezTo>
                    <a:pt x="1" y="193"/>
                    <a:pt x="1" y="220"/>
                    <a:pt x="9" y="245"/>
                  </a:cubicBezTo>
                  <a:cubicBezTo>
                    <a:pt x="16" y="279"/>
                    <a:pt x="32" y="310"/>
                    <a:pt x="53" y="337"/>
                  </a:cubicBezTo>
                  <a:cubicBezTo>
                    <a:pt x="110" y="397"/>
                    <a:pt x="170" y="454"/>
                    <a:pt x="237" y="505"/>
                  </a:cubicBezTo>
                  <a:cubicBezTo>
                    <a:pt x="322" y="575"/>
                    <a:pt x="409" y="647"/>
                    <a:pt x="499" y="714"/>
                  </a:cubicBezTo>
                  <a:cubicBezTo>
                    <a:pt x="713" y="871"/>
                    <a:pt x="939" y="1013"/>
                    <a:pt x="1166" y="1152"/>
                  </a:cubicBezTo>
                  <a:cubicBezTo>
                    <a:pt x="1189" y="1168"/>
                    <a:pt x="1218" y="1176"/>
                    <a:pt x="1248" y="1176"/>
                  </a:cubicBezTo>
                  <a:cubicBezTo>
                    <a:pt x="1313" y="1175"/>
                    <a:pt x="1373" y="1141"/>
                    <a:pt x="1406" y="1084"/>
                  </a:cubicBezTo>
                  <a:cubicBezTo>
                    <a:pt x="1454" y="1000"/>
                    <a:pt x="1424" y="891"/>
                    <a:pt x="1338" y="844"/>
                  </a:cubicBezTo>
                  <a:cubicBezTo>
                    <a:pt x="1239" y="783"/>
                    <a:pt x="1140" y="723"/>
                    <a:pt x="1044" y="659"/>
                  </a:cubicBezTo>
                  <a:lnTo>
                    <a:pt x="1044" y="659"/>
                  </a:lnTo>
                  <a:cubicBezTo>
                    <a:pt x="1045" y="660"/>
                    <a:pt x="1046" y="661"/>
                    <a:pt x="1047" y="662"/>
                  </a:cubicBezTo>
                  <a:lnTo>
                    <a:pt x="1047" y="662"/>
                  </a:lnTo>
                  <a:cubicBezTo>
                    <a:pt x="902" y="567"/>
                    <a:pt x="761" y="466"/>
                    <a:pt x="624" y="358"/>
                  </a:cubicBezTo>
                  <a:cubicBezTo>
                    <a:pt x="539" y="282"/>
                    <a:pt x="452" y="207"/>
                    <a:pt x="371" y="128"/>
                  </a:cubicBezTo>
                  <a:cubicBezTo>
                    <a:pt x="368" y="117"/>
                    <a:pt x="363" y="106"/>
                    <a:pt x="357" y="95"/>
                  </a:cubicBezTo>
                  <a:cubicBezTo>
                    <a:pt x="322" y="36"/>
                    <a:pt x="254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8" name="Google Shape;14158;p25"/>
            <p:cNvSpPr/>
            <p:nvPr/>
          </p:nvSpPr>
          <p:spPr>
            <a:xfrm>
              <a:off x="4894596" y="-791017"/>
              <a:ext cx="47470" cy="23314"/>
            </a:xfrm>
            <a:custGeom>
              <a:avLst/>
              <a:gdLst/>
              <a:ahLst/>
              <a:cxnLst/>
              <a:rect l="l" t="t" r="r" b="b"/>
              <a:pathLst>
                <a:path w="1411" h="693" extrusionOk="0">
                  <a:moveTo>
                    <a:pt x="1092" y="1"/>
                  </a:moveTo>
                  <a:cubicBezTo>
                    <a:pt x="1037" y="1"/>
                    <a:pt x="982" y="6"/>
                    <a:pt x="929" y="18"/>
                  </a:cubicBezTo>
                  <a:cubicBezTo>
                    <a:pt x="842" y="32"/>
                    <a:pt x="756" y="56"/>
                    <a:pt x="674" y="86"/>
                  </a:cubicBezTo>
                  <a:cubicBezTo>
                    <a:pt x="637" y="101"/>
                    <a:pt x="599" y="115"/>
                    <a:pt x="561" y="131"/>
                  </a:cubicBezTo>
                  <a:cubicBezTo>
                    <a:pt x="398" y="199"/>
                    <a:pt x="237" y="268"/>
                    <a:pt x="93" y="370"/>
                  </a:cubicBezTo>
                  <a:cubicBezTo>
                    <a:pt x="10" y="427"/>
                    <a:pt x="1" y="550"/>
                    <a:pt x="61" y="625"/>
                  </a:cubicBezTo>
                  <a:cubicBezTo>
                    <a:pt x="94" y="667"/>
                    <a:pt x="145" y="693"/>
                    <a:pt x="200" y="693"/>
                  </a:cubicBezTo>
                  <a:cubicBezTo>
                    <a:pt x="242" y="693"/>
                    <a:pt x="283" y="678"/>
                    <a:pt x="316" y="655"/>
                  </a:cubicBezTo>
                  <a:lnTo>
                    <a:pt x="325" y="648"/>
                  </a:lnTo>
                  <a:cubicBezTo>
                    <a:pt x="367" y="623"/>
                    <a:pt x="408" y="599"/>
                    <a:pt x="452" y="575"/>
                  </a:cubicBezTo>
                  <a:cubicBezTo>
                    <a:pt x="569" y="520"/>
                    <a:pt x="688" y="469"/>
                    <a:pt x="810" y="423"/>
                  </a:cubicBezTo>
                  <a:cubicBezTo>
                    <a:pt x="845" y="412"/>
                    <a:pt x="878" y="403"/>
                    <a:pt x="913" y="395"/>
                  </a:cubicBezTo>
                  <a:cubicBezTo>
                    <a:pt x="957" y="387"/>
                    <a:pt x="1001" y="381"/>
                    <a:pt x="1047" y="376"/>
                  </a:cubicBezTo>
                  <a:cubicBezTo>
                    <a:pt x="1083" y="401"/>
                    <a:pt x="1120" y="412"/>
                    <a:pt x="1155" y="412"/>
                  </a:cubicBezTo>
                  <a:cubicBezTo>
                    <a:pt x="1296" y="412"/>
                    <a:pt x="1410" y="240"/>
                    <a:pt x="1304" y="104"/>
                  </a:cubicBezTo>
                  <a:cubicBezTo>
                    <a:pt x="1269" y="48"/>
                    <a:pt x="1210" y="12"/>
                    <a:pt x="1145" y="2"/>
                  </a:cubicBezTo>
                  <a:cubicBezTo>
                    <a:pt x="1128" y="1"/>
                    <a:pt x="1110" y="1"/>
                    <a:pt x="10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59" name="Google Shape;14159;p25"/>
            <p:cNvSpPr/>
            <p:nvPr/>
          </p:nvSpPr>
          <p:spPr>
            <a:xfrm>
              <a:off x="4903612" y="-763092"/>
              <a:ext cx="92820" cy="75965"/>
            </a:xfrm>
            <a:custGeom>
              <a:avLst/>
              <a:gdLst/>
              <a:ahLst/>
              <a:cxnLst/>
              <a:rect l="l" t="t" r="r" b="b"/>
              <a:pathLst>
                <a:path w="2759" h="2258" extrusionOk="0">
                  <a:moveTo>
                    <a:pt x="665" y="1685"/>
                  </a:moveTo>
                  <a:cubicBezTo>
                    <a:pt x="761" y="1685"/>
                    <a:pt x="856" y="1691"/>
                    <a:pt x="952" y="1696"/>
                  </a:cubicBezTo>
                  <a:lnTo>
                    <a:pt x="938" y="1696"/>
                  </a:lnTo>
                  <a:cubicBezTo>
                    <a:pt x="965" y="1697"/>
                    <a:pt x="993" y="1700"/>
                    <a:pt x="1020" y="1702"/>
                  </a:cubicBezTo>
                  <a:cubicBezTo>
                    <a:pt x="919" y="1754"/>
                    <a:pt x="814" y="1800"/>
                    <a:pt x="708" y="1841"/>
                  </a:cubicBezTo>
                  <a:cubicBezTo>
                    <a:pt x="656" y="1857"/>
                    <a:pt x="605" y="1871"/>
                    <a:pt x="551" y="1881"/>
                  </a:cubicBezTo>
                  <a:lnTo>
                    <a:pt x="575" y="1876"/>
                  </a:lnTo>
                  <a:lnTo>
                    <a:pt x="575" y="1876"/>
                  </a:lnTo>
                  <a:cubicBezTo>
                    <a:pt x="547" y="1881"/>
                    <a:pt x="520" y="1887"/>
                    <a:pt x="491" y="1890"/>
                  </a:cubicBezTo>
                  <a:lnTo>
                    <a:pt x="513" y="1890"/>
                  </a:lnTo>
                  <a:cubicBezTo>
                    <a:pt x="505" y="1891"/>
                    <a:pt x="496" y="1892"/>
                    <a:pt x="486" y="1892"/>
                  </a:cubicBezTo>
                  <a:cubicBezTo>
                    <a:pt x="477" y="1892"/>
                    <a:pt x="467" y="1891"/>
                    <a:pt x="458" y="1890"/>
                  </a:cubicBezTo>
                  <a:lnTo>
                    <a:pt x="482" y="1890"/>
                  </a:lnTo>
                  <a:lnTo>
                    <a:pt x="469" y="1889"/>
                  </a:lnTo>
                  <a:lnTo>
                    <a:pt x="460" y="1887"/>
                  </a:lnTo>
                  <a:lnTo>
                    <a:pt x="447" y="1881"/>
                  </a:lnTo>
                  <a:cubicBezTo>
                    <a:pt x="441" y="1878"/>
                    <a:pt x="433" y="1873"/>
                    <a:pt x="425" y="1868"/>
                  </a:cubicBezTo>
                  <a:lnTo>
                    <a:pt x="406" y="1857"/>
                  </a:lnTo>
                  <a:lnTo>
                    <a:pt x="406" y="1857"/>
                  </a:lnTo>
                  <a:cubicBezTo>
                    <a:pt x="410" y="1859"/>
                    <a:pt x="415" y="1862"/>
                    <a:pt x="420" y="1865"/>
                  </a:cubicBezTo>
                  <a:cubicBezTo>
                    <a:pt x="412" y="1859"/>
                    <a:pt x="404" y="1854"/>
                    <a:pt x="396" y="1848"/>
                  </a:cubicBezTo>
                  <a:lnTo>
                    <a:pt x="387" y="1838"/>
                  </a:lnTo>
                  <a:lnTo>
                    <a:pt x="382" y="1830"/>
                  </a:lnTo>
                  <a:lnTo>
                    <a:pt x="376" y="1822"/>
                  </a:lnTo>
                  <a:cubicBezTo>
                    <a:pt x="376" y="1821"/>
                    <a:pt x="374" y="1818"/>
                    <a:pt x="374" y="1816"/>
                  </a:cubicBezTo>
                  <a:cubicBezTo>
                    <a:pt x="372" y="1814"/>
                    <a:pt x="371" y="1811"/>
                    <a:pt x="371" y="1810"/>
                  </a:cubicBezTo>
                  <a:cubicBezTo>
                    <a:pt x="371" y="1803"/>
                    <a:pt x="369" y="1797"/>
                    <a:pt x="369" y="1789"/>
                  </a:cubicBezTo>
                  <a:lnTo>
                    <a:pt x="369" y="1754"/>
                  </a:lnTo>
                  <a:cubicBezTo>
                    <a:pt x="369" y="1746"/>
                    <a:pt x="371" y="1740"/>
                    <a:pt x="372" y="1732"/>
                  </a:cubicBezTo>
                  <a:lnTo>
                    <a:pt x="372" y="1735"/>
                  </a:lnTo>
                  <a:cubicBezTo>
                    <a:pt x="372" y="1734"/>
                    <a:pt x="374" y="1731"/>
                    <a:pt x="374" y="1727"/>
                  </a:cubicBezTo>
                  <a:lnTo>
                    <a:pt x="398" y="1718"/>
                  </a:lnTo>
                  <a:cubicBezTo>
                    <a:pt x="417" y="1712"/>
                    <a:pt x="436" y="1707"/>
                    <a:pt x="455" y="1702"/>
                  </a:cubicBezTo>
                  <a:cubicBezTo>
                    <a:pt x="499" y="1696"/>
                    <a:pt x="543" y="1691"/>
                    <a:pt x="588" y="1686"/>
                  </a:cubicBezTo>
                  <a:cubicBezTo>
                    <a:pt x="614" y="1685"/>
                    <a:pt x="640" y="1685"/>
                    <a:pt x="665" y="1685"/>
                  </a:cubicBezTo>
                  <a:close/>
                  <a:moveTo>
                    <a:pt x="2070" y="1"/>
                  </a:moveTo>
                  <a:cubicBezTo>
                    <a:pt x="2011" y="1"/>
                    <a:pt x="1952" y="8"/>
                    <a:pt x="1895" y="22"/>
                  </a:cubicBezTo>
                  <a:cubicBezTo>
                    <a:pt x="1761" y="54"/>
                    <a:pt x="1629" y="94"/>
                    <a:pt x="1501" y="143"/>
                  </a:cubicBezTo>
                  <a:cubicBezTo>
                    <a:pt x="1405" y="174"/>
                    <a:pt x="1313" y="220"/>
                    <a:pt x="1229" y="279"/>
                  </a:cubicBezTo>
                  <a:cubicBezTo>
                    <a:pt x="1156" y="331"/>
                    <a:pt x="1082" y="394"/>
                    <a:pt x="1042" y="478"/>
                  </a:cubicBezTo>
                  <a:cubicBezTo>
                    <a:pt x="1023" y="518"/>
                    <a:pt x="1012" y="559"/>
                    <a:pt x="1010" y="603"/>
                  </a:cubicBezTo>
                  <a:cubicBezTo>
                    <a:pt x="1004" y="646"/>
                    <a:pt x="1009" y="689"/>
                    <a:pt x="1020" y="728"/>
                  </a:cubicBezTo>
                  <a:cubicBezTo>
                    <a:pt x="1047" y="814"/>
                    <a:pt x="1093" y="892"/>
                    <a:pt x="1153" y="956"/>
                  </a:cubicBezTo>
                  <a:cubicBezTo>
                    <a:pt x="1289" y="1104"/>
                    <a:pt x="1463" y="1202"/>
                    <a:pt x="1655" y="1259"/>
                  </a:cubicBezTo>
                  <a:cubicBezTo>
                    <a:pt x="1710" y="1276"/>
                    <a:pt x="1767" y="1289"/>
                    <a:pt x="1824" y="1302"/>
                  </a:cubicBezTo>
                  <a:cubicBezTo>
                    <a:pt x="1705" y="1357"/>
                    <a:pt x="1590" y="1414"/>
                    <a:pt x="1473" y="1472"/>
                  </a:cubicBezTo>
                  <a:lnTo>
                    <a:pt x="1479" y="1469"/>
                  </a:lnTo>
                  <a:lnTo>
                    <a:pt x="1392" y="1512"/>
                  </a:lnTo>
                  <a:lnTo>
                    <a:pt x="1394" y="1512"/>
                  </a:lnTo>
                  <a:lnTo>
                    <a:pt x="1381" y="1518"/>
                  </a:lnTo>
                  <a:lnTo>
                    <a:pt x="1376" y="1520"/>
                  </a:lnTo>
                  <a:lnTo>
                    <a:pt x="1376" y="1520"/>
                  </a:lnTo>
                  <a:cubicBezTo>
                    <a:pt x="1377" y="1519"/>
                    <a:pt x="1378" y="1519"/>
                    <a:pt x="1379" y="1518"/>
                  </a:cubicBezTo>
                  <a:lnTo>
                    <a:pt x="1379" y="1518"/>
                  </a:lnTo>
                  <a:lnTo>
                    <a:pt x="1371" y="1522"/>
                  </a:lnTo>
                  <a:lnTo>
                    <a:pt x="1376" y="1520"/>
                  </a:lnTo>
                  <a:lnTo>
                    <a:pt x="1376" y="1520"/>
                  </a:lnTo>
                  <a:cubicBezTo>
                    <a:pt x="1319" y="1549"/>
                    <a:pt x="1261" y="1577"/>
                    <a:pt x="1204" y="1607"/>
                  </a:cubicBezTo>
                  <a:cubicBezTo>
                    <a:pt x="1211" y="1593"/>
                    <a:pt x="1215" y="1577"/>
                    <a:pt x="1218" y="1560"/>
                  </a:cubicBezTo>
                  <a:cubicBezTo>
                    <a:pt x="1229" y="1471"/>
                    <a:pt x="1166" y="1389"/>
                    <a:pt x="1077" y="1376"/>
                  </a:cubicBezTo>
                  <a:cubicBezTo>
                    <a:pt x="925" y="1355"/>
                    <a:pt x="773" y="1341"/>
                    <a:pt x="621" y="1336"/>
                  </a:cubicBezTo>
                  <a:cubicBezTo>
                    <a:pt x="610" y="1336"/>
                    <a:pt x="599" y="1336"/>
                    <a:pt x="588" y="1336"/>
                  </a:cubicBezTo>
                  <a:cubicBezTo>
                    <a:pt x="488" y="1336"/>
                    <a:pt x="389" y="1349"/>
                    <a:pt x="292" y="1374"/>
                  </a:cubicBezTo>
                  <a:cubicBezTo>
                    <a:pt x="208" y="1400"/>
                    <a:pt x="110" y="1447"/>
                    <a:pt x="64" y="1526"/>
                  </a:cubicBezTo>
                  <a:cubicBezTo>
                    <a:pt x="16" y="1609"/>
                    <a:pt x="0" y="1710"/>
                    <a:pt x="5" y="1805"/>
                  </a:cubicBezTo>
                  <a:cubicBezTo>
                    <a:pt x="10" y="1901"/>
                    <a:pt x="43" y="1995"/>
                    <a:pt x="105" y="2071"/>
                  </a:cubicBezTo>
                  <a:cubicBezTo>
                    <a:pt x="138" y="2112"/>
                    <a:pt x="179" y="2148"/>
                    <a:pt x="227" y="2177"/>
                  </a:cubicBezTo>
                  <a:cubicBezTo>
                    <a:pt x="266" y="2204"/>
                    <a:pt x="309" y="2224"/>
                    <a:pt x="355" y="2239"/>
                  </a:cubicBezTo>
                  <a:cubicBezTo>
                    <a:pt x="398" y="2251"/>
                    <a:pt x="442" y="2256"/>
                    <a:pt x="486" y="2258"/>
                  </a:cubicBezTo>
                  <a:cubicBezTo>
                    <a:pt x="494" y="2258"/>
                    <a:pt x="504" y="2256"/>
                    <a:pt x="512" y="2256"/>
                  </a:cubicBezTo>
                  <a:cubicBezTo>
                    <a:pt x="558" y="2251"/>
                    <a:pt x="602" y="2243"/>
                    <a:pt x="646" y="2232"/>
                  </a:cubicBezTo>
                  <a:cubicBezTo>
                    <a:pt x="868" y="2182"/>
                    <a:pt x="1075" y="2069"/>
                    <a:pt x="1275" y="1963"/>
                  </a:cubicBezTo>
                  <a:cubicBezTo>
                    <a:pt x="1420" y="1886"/>
                    <a:pt x="1568" y="1811"/>
                    <a:pt x="1715" y="1737"/>
                  </a:cubicBezTo>
                  <a:lnTo>
                    <a:pt x="1715" y="1737"/>
                  </a:lnTo>
                  <a:lnTo>
                    <a:pt x="1702" y="1742"/>
                  </a:lnTo>
                  <a:lnTo>
                    <a:pt x="1723" y="1732"/>
                  </a:lnTo>
                  <a:cubicBezTo>
                    <a:pt x="1816" y="1686"/>
                    <a:pt x="1911" y="1640"/>
                    <a:pt x="2006" y="1599"/>
                  </a:cubicBezTo>
                  <a:cubicBezTo>
                    <a:pt x="2109" y="1553"/>
                    <a:pt x="2212" y="1514"/>
                    <a:pt x="2315" y="1474"/>
                  </a:cubicBezTo>
                  <a:cubicBezTo>
                    <a:pt x="2397" y="1447"/>
                    <a:pt x="2479" y="1425"/>
                    <a:pt x="2563" y="1408"/>
                  </a:cubicBezTo>
                  <a:lnTo>
                    <a:pt x="2601" y="1401"/>
                  </a:lnTo>
                  <a:cubicBezTo>
                    <a:pt x="2692" y="1390"/>
                    <a:pt x="2758" y="1313"/>
                    <a:pt x="2758" y="1221"/>
                  </a:cubicBezTo>
                  <a:cubicBezTo>
                    <a:pt x="2758" y="1131"/>
                    <a:pt x="2692" y="1053"/>
                    <a:pt x="2601" y="1042"/>
                  </a:cubicBezTo>
                  <a:cubicBezTo>
                    <a:pt x="2585" y="1041"/>
                    <a:pt x="2568" y="1041"/>
                    <a:pt x="2552" y="1041"/>
                  </a:cubicBezTo>
                  <a:cubicBezTo>
                    <a:pt x="2535" y="1041"/>
                    <a:pt x="2519" y="1041"/>
                    <a:pt x="2503" y="1042"/>
                  </a:cubicBezTo>
                  <a:cubicBezTo>
                    <a:pt x="2473" y="1042"/>
                    <a:pt x="2443" y="1042"/>
                    <a:pt x="2415" y="1040"/>
                  </a:cubicBezTo>
                  <a:lnTo>
                    <a:pt x="2392" y="1040"/>
                  </a:lnTo>
                  <a:lnTo>
                    <a:pt x="2369" y="1039"/>
                  </a:lnTo>
                  <a:lnTo>
                    <a:pt x="2375" y="1039"/>
                  </a:lnTo>
                  <a:lnTo>
                    <a:pt x="2323" y="1036"/>
                  </a:lnTo>
                  <a:cubicBezTo>
                    <a:pt x="2236" y="1028"/>
                    <a:pt x="2149" y="1015"/>
                    <a:pt x="2062" y="1002"/>
                  </a:cubicBezTo>
                  <a:cubicBezTo>
                    <a:pt x="1962" y="982"/>
                    <a:pt x="1861" y="960"/>
                    <a:pt x="1762" y="931"/>
                  </a:cubicBezTo>
                  <a:cubicBezTo>
                    <a:pt x="1718" y="917"/>
                    <a:pt x="1677" y="899"/>
                    <a:pt x="1636" y="882"/>
                  </a:cubicBezTo>
                  <a:cubicBezTo>
                    <a:pt x="1610" y="868"/>
                    <a:pt x="1583" y="854"/>
                    <a:pt x="1561" y="838"/>
                  </a:cubicBezTo>
                  <a:cubicBezTo>
                    <a:pt x="1539" y="823"/>
                    <a:pt x="1517" y="808"/>
                    <a:pt x="1496" y="790"/>
                  </a:cubicBezTo>
                  <a:cubicBezTo>
                    <a:pt x="1474" y="770"/>
                    <a:pt x="1452" y="749"/>
                    <a:pt x="1432" y="727"/>
                  </a:cubicBezTo>
                  <a:cubicBezTo>
                    <a:pt x="1419" y="709"/>
                    <a:pt x="1405" y="692"/>
                    <a:pt x="1392" y="675"/>
                  </a:cubicBezTo>
                  <a:cubicBezTo>
                    <a:pt x="1387" y="667"/>
                    <a:pt x="1382" y="657"/>
                    <a:pt x="1381" y="654"/>
                  </a:cubicBezTo>
                  <a:cubicBezTo>
                    <a:pt x="1379" y="651"/>
                    <a:pt x="1376" y="646"/>
                    <a:pt x="1376" y="643"/>
                  </a:cubicBezTo>
                  <a:cubicBezTo>
                    <a:pt x="1375" y="641"/>
                    <a:pt x="1375" y="640"/>
                    <a:pt x="1375" y="637"/>
                  </a:cubicBezTo>
                  <a:lnTo>
                    <a:pt x="1375" y="635"/>
                  </a:lnTo>
                  <a:cubicBezTo>
                    <a:pt x="1378" y="630"/>
                    <a:pt x="1379" y="626"/>
                    <a:pt x="1386" y="621"/>
                  </a:cubicBezTo>
                  <a:cubicBezTo>
                    <a:pt x="1392" y="615"/>
                    <a:pt x="1398" y="608"/>
                    <a:pt x="1405" y="602"/>
                  </a:cubicBezTo>
                  <a:cubicBezTo>
                    <a:pt x="1425" y="586"/>
                    <a:pt x="1444" y="570"/>
                    <a:pt x="1465" y="556"/>
                  </a:cubicBezTo>
                  <a:cubicBezTo>
                    <a:pt x="1476" y="548"/>
                    <a:pt x="1488" y="542"/>
                    <a:pt x="1500" y="535"/>
                  </a:cubicBezTo>
                  <a:cubicBezTo>
                    <a:pt x="1549" y="513"/>
                    <a:pt x="1596" y="493"/>
                    <a:pt x="1647" y="475"/>
                  </a:cubicBezTo>
                  <a:cubicBezTo>
                    <a:pt x="1751" y="437"/>
                    <a:pt x="1859" y="407"/>
                    <a:pt x="1967" y="382"/>
                  </a:cubicBezTo>
                  <a:cubicBezTo>
                    <a:pt x="1993" y="377"/>
                    <a:pt x="2019" y="374"/>
                    <a:pt x="2046" y="371"/>
                  </a:cubicBezTo>
                  <a:lnTo>
                    <a:pt x="2071" y="371"/>
                  </a:lnTo>
                  <a:cubicBezTo>
                    <a:pt x="2088" y="387"/>
                    <a:pt x="2106" y="399"/>
                    <a:pt x="2128" y="407"/>
                  </a:cubicBezTo>
                  <a:cubicBezTo>
                    <a:pt x="2152" y="417"/>
                    <a:pt x="2176" y="421"/>
                    <a:pt x="2199" y="421"/>
                  </a:cubicBezTo>
                  <a:cubicBezTo>
                    <a:pt x="2299" y="421"/>
                    <a:pt x="2389" y="340"/>
                    <a:pt x="2389" y="231"/>
                  </a:cubicBezTo>
                  <a:cubicBezTo>
                    <a:pt x="2388" y="178"/>
                    <a:pt x="2366" y="128"/>
                    <a:pt x="2327" y="91"/>
                  </a:cubicBezTo>
                  <a:lnTo>
                    <a:pt x="2327" y="91"/>
                  </a:lnTo>
                  <a:cubicBezTo>
                    <a:pt x="2328" y="92"/>
                    <a:pt x="2329" y="93"/>
                    <a:pt x="2331" y="94"/>
                  </a:cubicBezTo>
                  <a:lnTo>
                    <a:pt x="2346" y="111"/>
                  </a:lnTo>
                  <a:cubicBezTo>
                    <a:pt x="2331" y="92"/>
                    <a:pt x="2313" y="73"/>
                    <a:pt x="2294" y="56"/>
                  </a:cubicBezTo>
                  <a:cubicBezTo>
                    <a:pt x="2261" y="34"/>
                    <a:pt x="2221" y="18"/>
                    <a:pt x="2182" y="10"/>
                  </a:cubicBezTo>
                  <a:cubicBezTo>
                    <a:pt x="2145" y="4"/>
                    <a:pt x="2107" y="1"/>
                    <a:pt x="20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0" name="Google Shape;14160;p25"/>
            <p:cNvSpPr/>
            <p:nvPr/>
          </p:nvSpPr>
          <p:spPr>
            <a:xfrm>
              <a:off x="4997546" y="-685476"/>
              <a:ext cx="22507" cy="16182"/>
            </a:xfrm>
            <a:custGeom>
              <a:avLst/>
              <a:gdLst/>
              <a:ahLst/>
              <a:cxnLst/>
              <a:rect l="l" t="t" r="r" b="b"/>
              <a:pathLst>
                <a:path w="669" h="481" extrusionOk="0">
                  <a:moveTo>
                    <a:pt x="227" y="0"/>
                  </a:moveTo>
                  <a:cubicBezTo>
                    <a:pt x="171" y="0"/>
                    <a:pt x="117" y="19"/>
                    <a:pt x="69" y="66"/>
                  </a:cubicBezTo>
                  <a:cubicBezTo>
                    <a:pt x="17" y="120"/>
                    <a:pt x="1" y="199"/>
                    <a:pt x="29" y="269"/>
                  </a:cubicBezTo>
                  <a:cubicBezTo>
                    <a:pt x="36" y="286"/>
                    <a:pt x="44" y="302"/>
                    <a:pt x="55" y="318"/>
                  </a:cubicBezTo>
                  <a:lnTo>
                    <a:pt x="56" y="319"/>
                  </a:lnTo>
                  <a:cubicBezTo>
                    <a:pt x="91" y="378"/>
                    <a:pt x="153" y="412"/>
                    <a:pt x="218" y="412"/>
                  </a:cubicBezTo>
                  <a:cubicBezTo>
                    <a:pt x="239" y="412"/>
                    <a:pt x="261" y="408"/>
                    <a:pt x="283" y="400"/>
                  </a:cubicBezTo>
                  <a:cubicBezTo>
                    <a:pt x="300" y="411"/>
                    <a:pt x="319" y="422"/>
                    <a:pt x="338" y="433"/>
                  </a:cubicBezTo>
                  <a:lnTo>
                    <a:pt x="355" y="446"/>
                  </a:lnTo>
                  <a:cubicBezTo>
                    <a:pt x="389" y="468"/>
                    <a:pt x="428" y="481"/>
                    <a:pt x="468" y="481"/>
                  </a:cubicBezTo>
                  <a:cubicBezTo>
                    <a:pt x="525" y="481"/>
                    <a:pt x="577" y="454"/>
                    <a:pt x="612" y="410"/>
                  </a:cubicBezTo>
                  <a:cubicBezTo>
                    <a:pt x="669" y="332"/>
                    <a:pt x="658" y="210"/>
                    <a:pt x="574" y="153"/>
                  </a:cubicBezTo>
                  <a:cubicBezTo>
                    <a:pt x="479" y="87"/>
                    <a:pt x="348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1" name="Google Shape;14161;p25"/>
            <p:cNvSpPr/>
            <p:nvPr/>
          </p:nvSpPr>
          <p:spPr>
            <a:xfrm>
              <a:off x="4974971" y="-681809"/>
              <a:ext cx="35627" cy="26712"/>
            </a:xfrm>
            <a:custGeom>
              <a:avLst/>
              <a:gdLst/>
              <a:ahLst/>
              <a:cxnLst/>
              <a:rect l="l" t="t" r="r" b="b"/>
              <a:pathLst>
                <a:path w="1059" h="794" extrusionOk="0">
                  <a:moveTo>
                    <a:pt x="242" y="1"/>
                  </a:moveTo>
                  <a:cubicBezTo>
                    <a:pt x="227" y="1"/>
                    <a:pt x="212" y="3"/>
                    <a:pt x="197" y="6"/>
                  </a:cubicBezTo>
                  <a:cubicBezTo>
                    <a:pt x="58" y="41"/>
                    <a:pt x="1" y="206"/>
                    <a:pt x="88" y="320"/>
                  </a:cubicBezTo>
                  <a:cubicBezTo>
                    <a:pt x="124" y="366"/>
                    <a:pt x="176" y="397"/>
                    <a:pt x="224" y="431"/>
                  </a:cubicBezTo>
                  <a:cubicBezTo>
                    <a:pt x="259" y="456"/>
                    <a:pt x="295" y="478"/>
                    <a:pt x="332" y="500"/>
                  </a:cubicBezTo>
                  <a:cubicBezTo>
                    <a:pt x="479" y="590"/>
                    <a:pt x="626" y="681"/>
                    <a:pt x="773" y="771"/>
                  </a:cubicBezTo>
                  <a:cubicBezTo>
                    <a:pt x="797" y="785"/>
                    <a:pt x="825" y="793"/>
                    <a:pt x="856" y="793"/>
                  </a:cubicBezTo>
                  <a:cubicBezTo>
                    <a:pt x="919" y="793"/>
                    <a:pt x="977" y="760"/>
                    <a:pt x="1009" y="706"/>
                  </a:cubicBezTo>
                  <a:cubicBezTo>
                    <a:pt x="1058" y="619"/>
                    <a:pt x="1023" y="519"/>
                    <a:pt x="944" y="469"/>
                  </a:cubicBezTo>
                  <a:cubicBezTo>
                    <a:pt x="930" y="459"/>
                    <a:pt x="916" y="450"/>
                    <a:pt x="901" y="442"/>
                  </a:cubicBezTo>
                  <a:cubicBezTo>
                    <a:pt x="893" y="435"/>
                    <a:pt x="886" y="431"/>
                    <a:pt x="878" y="424"/>
                  </a:cubicBezTo>
                  <a:cubicBezTo>
                    <a:pt x="792" y="369"/>
                    <a:pt x="708" y="313"/>
                    <a:pt x="624" y="258"/>
                  </a:cubicBezTo>
                  <a:cubicBezTo>
                    <a:pt x="555" y="212"/>
                    <a:pt x="485" y="168"/>
                    <a:pt x="419" y="117"/>
                  </a:cubicBezTo>
                  <a:cubicBezTo>
                    <a:pt x="388" y="46"/>
                    <a:pt x="317" y="1"/>
                    <a:pt x="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2" name="Google Shape;14162;p25"/>
            <p:cNvSpPr/>
            <p:nvPr/>
          </p:nvSpPr>
          <p:spPr>
            <a:xfrm>
              <a:off x="5014973" y="-661690"/>
              <a:ext cx="103518" cy="53660"/>
            </a:xfrm>
            <a:custGeom>
              <a:avLst/>
              <a:gdLst/>
              <a:ahLst/>
              <a:cxnLst/>
              <a:rect l="l" t="t" r="r" b="b"/>
              <a:pathLst>
                <a:path w="3077" h="1595" extrusionOk="0">
                  <a:moveTo>
                    <a:pt x="2801" y="0"/>
                  </a:moveTo>
                  <a:cubicBezTo>
                    <a:pt x="2756" y="2"/>
                    <a:pt x="2714" y="10"/>
                    <a:pt x="2671" y="21"/>
                  </a:cubicBezTo>
                  <a:cubicBezTo>
                    <a:pt x="2587" y="40"/>
                    <a:pt x="2505" y="65"/>
                    <a:pt x="2424" y="97"/>
                  </a:cubicBezTo>
                  <a:cubicBezTo>
                    <a:pt x="2343" y="129"/>
                    <a:pt x="2263" y="159"/>
                    <a:pt x="2185" y="189"/>
                  </a:cubicBezTo>
                  <a:cubicBezTo>
                    <a:pt x="2106" y="219"/>
                    <a:pt x="2028" y="252"/>
                    <a:pt x="1952" y="288"/>
                  </a:cubicBezTo>
                  <a:cubicBezTo>
                    <a:pt x="1892" y="298"/>
                    <a:pt x="1832" y="307"/>
                    <a:pt x="1772" y="314"/>
                  </a:cubicBezTo>
                  <a:cubicBezTo>
                    <a:pt x="1690" y="323"/>
                    <a:pt x="1609" y="330"/>
                    <a:pt x="1527" y="336"/>
                  </a:cubicBezTo>
                  <a:cubicBezTo>
                    <a:pt x="1467" y="337"/>
                    <a:pt x="1408" y="338"/>
                    <a:pt x="1349" y="338"/>
                  </a:cubicBezTo>
                  <a:cubicBezTo>
                    <a:pt x="1266" y="338"/>
                    <a:pt x="1183" y="336"/>
                    <a:pt x="1099" y="333"/>
                  </a:cubicBezTo>
                  <a:cubicBezTo>
                    <a:pt x="1015" y="328"/>
                    <a:pt x="928" y="325"/>
                    <a:pt x="846" y="320"/>
                  </a:cubicBezTo>
                  <a:cubicBezTo>
                    <a:pt x="799" y="318"/>
                    <a:pt x="752" y="314"/>
                    <a:pt x="704" y="314"/>
                  </a:cubicBezTo>
                  <a:cubicBezTo>
                    <a:pt x="668" y="314"/>
                    <a:pt x="633" y="317"/>
                    <a:pt x="599" y="323"/>
                  </a:cubicBezTo>
                  <a:lnTo>
                    <a:pt x="599" y="325"/>
                  </a:lnTo>
                  <a:cubicBezTo>
                    <a:pt x="583" y="330"/>
                    <a:pt x="567" y="334"/>
                    <a:pt x="553" y="342"/>
                  </a:cubicBezTo>
                  <a:lnTo>
                    <a:pt x="551" y="342"/>
                  </a:lnTo>
                  <a:cubicBezTo>
                    <a:pt x="378" y="444"/>
                    <a:pt x="463" y="696"/>
                    <a:pt x="642" y="696"/>
                  </a:cubicBezTo>
                  <a:cubicBezTo>
                    <a:pt x="658" y="696"/>
                    <a:pt x="674" y="695"/>
                    <a:pt x="691" y="691"/>
                  </a:cubicBezTo>
                  <a:lnTo>
                    <a:pt x="740" y="691"/>
                  </a:lnTo>
                  <a:cubicBezTo>
                    <a:pt x="762" y="690"/>
                    <a:pt x="785" y="690"/>
                    <a:pt x="807" y="690"/>
                  </a:cubicBezTo>
                  <a:cubicBezTo>
                    <a:pt x="869" y="690"/>
                    <a:pt x="930" y="691"/>
                    <a:pt x="993" y="694"/>
                  </a:cubicBezTo>
                  <a:cubicBezTo>
                    <a:pt x="1048" y="695"/>
                    <a:pt x="1102" y="697"/>
                    <a:pt x="1158" y="697"/>
                  </a:cubicBezTo>
                  <a:cubicBezTo>
                    <a:pt x="813" y="884"/>
                    <a:pt x="466" y="1070"/>
                    <a:pt x="118" y="1251"/>
                  </a:cubicBezTo>
                  <a:cubicBezTo>
                    <a:pt x="27" y="1297"/>
                    <a:pt x="1" y="1420"/>
                    <a:pt x="50" y="1504"/>
                  </a:cubicBezTo>
                  <a:cubicBezTo>
                    <a:pt x="85" y="1560"/>
                    <a:pt x="145" y="1594"/>
                    <a:pt x="210" y="1594"/>
                  </a:cubicBezTo>
                  <a:cubicBezTo>
                    <a:pt x="211" y="1594"/>
                    <a:pt x="213" y="1594"/>
                    <a:pt x="214" y="1594"/>
                  </a:cubicBezTo>
                  <a:cubicBezTo>
                    <a:pt x="246" y="1594"/>
                    <a:pt x="278" y="1585"/>
                    <a:pt x="306" y="1569"/>
                  </a:cubicBezTo>
                  <a:cubicBezTo>
                    <a:pt x="778" y="1271"/>
                    <a:pt x="1270" y="1002"/>
                    <a:pt x="1767" y="749"/>
                  </a:cubicBezTo>
                  <a:lnTo>
                    <a:pt x="1767" y="749"/>
                  </a:lnTo>
                  <a:lnTo>
                    <a:pt x="1747" y="759"/>
                  </a:lnTo>
                  <a:cubicBezTo>
                    <a:pt x="1846" y="711"/>
                    <a:pt x="1946" y="664"/>
                    <a:pt x="2049" y="619"/>
                  </a:cubicBezTo>
                  <a:cubicBezTo>
                    <a:pt x="2182" y="596"/>
                    <a:pt x="2313" y="569"/>
                    <a:pt x="2446" y="537"/>
                  </a:cubicBezTo>
                  <a:cubicBezTo>
                    <a:pt x="2538" y="516"/>
                    <a:pt x="2631" y="496"/>
                    <a:pt x="2723" y="470"/>
                  </a:cubicBezTo>
                  <a:cubicBezTo>
                    <a:pt x="2777" y="458"/>
                    <a:pt x="2832" y="440"/>
                    <a:pt x="2885" y="420"/>
                  </a:cubicBezTo>
                  <a:cubicBezTo>
                    <a:pt x="2931" y="402"/>
                    <a:pt x="2972" y="377"/>
                    <a:pt x="3007" y="344"/>
                  </a:cubicBezTo>
                  <a:cubicBezTo>
                    <a:pt x="3041" y="309"/>
                    <a:pt x="3053" y="266"/>
                    <a:pt x="3060" y="217"/>
                  </a:cubicBezTo>
                  <a:cubicBezTo>
                    <a:pt x="3076" y="129"/>
                    <a:pt x="3011" y="41"/>
                    <a:pt x="2926" y="18"/>
                  </a:cubicBezTo>
                  <a:cubicBezTo>
                    <a:pt x="2886" y="5"/>
                    <a:pt x="2844" y="0"/>
                    <a:pt x="28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3" name="Google Shape;14163;p25"/>
            <p:cNvSpPr/>
            <p:nvPr/>
          </p:nvSpPr>
          <p:spPr>
            <a:xfrm>
              <a:off x="4736908" y="-816821"/>
              <a:ext cx="357552" cy="342413"/>
            </a:xfrm>
            <a:custGeom>
              <a:avLst/>
              <a:gdLst/>
              <a:ahLst/>
              <a:cxnLst/>
              <a:rect l="l" t="t" r="r" b="b"/>
              <a:pathLst>
                <a:path w="10628" h="10178" extrusionOk="0">
                  <a:moveTo>
                    <a:pt x="1002" y="4197"/>
                  </a:moveTo>
                  <a:cubicBezTo>
                    <a:pt x="1001" y="4198"/>
                    <a:pt x="1001" y="4198"/>
                    <a:pt x="1001" y="4198"/>
                  </a:cubicBezTo>
                  <a:cubicBezTo>
                    <a:pt x="1001" y="4198"/>
                    <a:pt x="1001" y="4198"/>
                    <a:pt x="1002" y="4197"/>
                  </a:cubicBezTo>
                  <a:close/>
                  <a:moveTo>
                    <a:pt x="1734" y="4432"/>
                  </a:moveTo>
                  <a:cubicBezTo>
                    <a:pt x="1731" y="4436"/>
                    <a:pt x="1728" y="4439"/>
                    <a:pt x="1725" y="4443"/>
                  </a:cubicBezTo>
                  <a:lnTo>
                    <a:pt x="1725" y="4443"/>
                  </a:lnTo>
                  <a:cubicBezTo>
                    <a:pt x="1728" y="4439"/>
                    <a:pt x="1731" y="4436"/>
                    <a:pt x="1734" y="4432"/>
                  </a:cubicBezTo>
                  <a:close/>
                  <a:moveTo>
                    <a:pt x="1725" y="4443"/>
                  </a:moveTo>
                  <a:cubicBezTo>
                    <a:pt x="1725" y="4443"/>
                    <a:pt x="1724" y="4444"/>
                    <a:pt x="1724" y="4445"/>
                  </a:cubicBezTo>
                  <a:lnTo>
                    <a:pt x="1724" y="4445"/>
                  </a:lnTo>
                  <a:cubicBezTo>
                    <a:pt x="1724" y="4444"/>
                    <a:pt x="1725" y="4443"/>
                    <a:pt x="1725" y="4443"/>
                  </a:cubicBezTo>
                  <a:close/>
                  <a:moveTo>
                    <a:pt x="3851" y="5729"/>
                  </a:moveTo>
                  <a:lnTo>
                    <a:pt x="3851" y="5729"/>
                  </a:lnTo>
                  <a:cubicBezTo>
                    <a:pt x="3849" y="5731"/>
                    <a:pt x="3848" y="5733"/>
                    <a:pt x="3846" y="5735"/>
                  </a:cubicBezTo>
                  <a:lnTo>
                    <a:pt x="3846" y="5735"/>
                  </a:lnTo>
                  <a:cubicBezTo>
                    <a:pt x="3848" y="5733"/>
                    <a:pt x="3849" y="5731"/>
                    <a:pt x="3851" y="5729"/>
                  </a:cubicBezTo>
                  <a:close/>
                  <a:moveTo>
                    <a:pt x="6797" y="7754"/>
                  </a:moveTo>
                  <a:cubicBezTo>
                    <a:pt x="6796" y="7754"/>
                    <a:pt x="6795" y="7755"/>
                    <a:pt x="6795" y="7757"/>
                  </a:cubicBezTo>
                  <a:lnTo>
                    <a:pt x="6795" y="7757"/>
                  </a:lnTo>
                  <a:cubicBezTo>
                    <a:pt x="6795" y="7756"/>
                    <a:pt x="6796" y="7755"/>
                    <a:pt x="6797" y="7754"/>
                  </a:cubicBezTo>
                  <a:close/>
                  <a:moveTo>
                    <a:pt x="6852" y="8444"/>
                  </a:moveTo>
                  <a:lnTo>
                    <a:pt x="6849" y="8450"/>
                  </a:lnTo>
                  <a:cubicBezTo>
                    <a:pt x="6850" y="8448"/>
                    <a:pt x="6851" y="8446"/>
                    <a:pt x="6852" y="8444"/>
                  </a:cubicBezTo>
                  <a:close/>
                  <a:moveTo>
                    <a:pt x="4772" y="8564"/>
                  </a:moveTo>
                  <a:cubicBezTo>
                    <a:pt x="4770" y="8568"/>
                    <a:pt x="4768" y="8572"/>
                    <a:pt x="4766" y="8577"/>
                  </a:cubicBezTo>
                  <a:lnTo>
                    <a:pt x="4766" y="8577"/>
                  </a:lnTo>
                  <a:cubicBezTo>
                    <a:pt x="4768" y="8573"/>
                    <a:pt x="4770" y="8569"/>
                    <a:pt x="4772" y="8564"/>
                  </a:cubicBezTo>
                  <a:close/>
                  <a:moveTo>
                    <a:pt x="1622" y="1"/>
                  </a:moveTo>
                  <a:cubicBezTo>
                    <a:pt x="1553" y="1"/>
                    <a:pt x="1487" y="30"/>
                    <a:pt x="1429" y="68"/>
                  </a:cubicBezTo>
                  <a:cubicBezTo>
                    <a:pt x="1354" y="117"/>
                    <a:pt x="1283" y="171"/>
                    <a:pt x="1213" y="226"/>
                  </a:cubicBezTo>
                  <a:cubicBezTo>
                    <a:pt x="1074" y="337"/>
                    <a:pt x="933" y="446"/>
                    <a:pt x="797" y="564"/>
                  </a:cubicBezTo>
                  <a:cubicBezTo>
                    <a:pt x="659" y="682"/>
                    <a:pt x="517" y="799"/>
                    <a:pt x="390" y="932"/>
                  </a:cubicBezTo>
                  <a:cubicBezTo>
                    <a:pt x="322" y="1004"/>
                    <a:pt x="251" y="1073"/>
                    <a:pt x="189" y="1151"/>
                  </a:cubicBezTo>
                  <a:cubicBezTo>
                    <a:pt x="132" y="1219"/>
                    <a:pt x="80" y="1292"/>
                    <a:pt x="34" y="1368"/>
                  </a:cubicBezTo>
                  <a:lnTo>
                    <a:pt x="31" y="1373"/>
                  </a:lnTo>
                  <a:lnTo>
                    <a:pt x="31" y="1374"/>
                  </a:lnTo>
                  <a:cubicBezTo>
                    <a:pt x="21" y="1388"/>
                    <a:pt x="15" y="1404"/>
                    <a:pt x="12" y="1422"/>
                  </a:cubicBezTo>
                  <a:cubicBezTo>
                    <a:pt x="9" y="1430"/>
                    <a:pt x="7" y="1439"/>
                    <a:pt x="7" y="1447"/>
                  </a:cubicBezTo>
                  <a:lnTo>
                    <a:pt x="9" y="1447"/>
                  </a:lnTo>
                  <a:cubicBezTo>
                    <a:pt x="1" y="1504"/>
                    <a:pt x="21" y="1559"/>
                    <a:pt x="61" y="1600"/>
                  </a:cubicBezTo>
                  <a:cubicBezTo>
                    <a:pt x="98" y="1635"/>
                    <a:pt x="145" y="1653"/>
                    <a:pt x="192" y="1653"/>
                  </a:cubicBezTo>
                  <a:cubicBezTo>
                    <a:pt x="225" y="1653"/>
                    <a:pt x="258" y="1645"/>
                    <a:pt x="287" y="1627"/>
                  </a:cubicBezTo>
                  <a:cubicBezTo>
                    <a:pt x="302" y="1619"/>
                    <a:pt x="314" y="1610"/>
                    <a:pt x="327" y="1597"/>
                  </a:cubicBezTo>
                  <a:cubicBezTo>
                    <a:pt x="346" y="1577"/>
                    <a:pt x="360" y="1553"/>
                    <a:pt x="370" y="1526"/>
                  </a:cubicBezTo>
                  <a:cubicBezTo>
                    <a:pt x="371" y="1523"/>
                    <a:pt x="371" y="1521"/>
                    <a:pt x="373" y="1518"/>
                  </a:cubicBezTo>
                  <a:cubicBezTo>
                    <a:pt x="385" y="1494"/>
                    <a:pt x="398" y="1472"/>
                    <a:pt x="412" y="1450"/>
                  </a:cubicBezTo>
                  <a:cubicBezTo>
                    <a:pt x="458" y="1390"/>
                    <a:pt x="506" y="1331"/>
                    <a:pt x="555" y="1273"/>
                  </a:cubicBezTo>
                  <a:cubicBezTo>
                    <a:pt x="612" y="1209"/>
                    <a:pt x="670" y="1149"/>
                    <a:pt x="731" y="1089"/>
                  </a:cubicBezTo>
                  <a:cubicBezTo>
                    <a:pt x="783" y="1037"/>
                    <a:pt x="838" y="988"/>
                    <a:pt x="894" y="937"/>
                  </a:cubicBezTo>
                  <a:lnTo>
                    <a:pt x="894" y="937"/>
                  </a:lnTo>
                  <a:lnTo>
                    <a:pt x="882" y="947"/>
                  </a:lnTo>
                  <a:cubicBezTo>
                    <a:pt x="979" y="861"/>
                    <a:pt x="1077" y="776"/>
                    <a:pt x="1178" y="695"/>
                  </a:cubicBezTo>
                  <a:cubicBezTo>
                    <a:pt x="1234" y="652"/>
                    <a:pt x="1289" y="611"/>
                    <a:pt x="1345" y="570"/>
                  </a:cubicBezTo>
                  <a:lnTo>
                    <a:pt x="1345" y="570"/>
                  </a:lnTo>
                  <a:lnTo>
                    <a:pt x="1324" y="614"/>
                  </a:lnTo>
                  <a:cubicBezTo>
                    <a:pt x="1250" y="766"/>
                    <a:pt x="1174" y="920"/>
                    <a:pt x="1098" y="1072"/>
                  </a:cubicBezTo>
                  <a:cubicBezTo>
                    <a:pt x="936" y="1392"/>
                    <a:pt x="787" y="1716"/>
                    <a:pt x="645" y="2044"/>
                  </a:cubicBezTo>
                  <a:cubicBezTo>
                    <a:pt x="571" y="2218"/>
                    <a:pt x="495" y="2392"/>
                    <a:pt x="422" y="2566"/>
                  </a:cubicBezTo>
                  <a:cubicBezTo>
                    <a:pt x="390" y="2641"/>
                    <a:pt x="359" y="2715"/>
                    <a:pt x="325" y="2788"/>
                  </a:cubicBezTo>
                  <a:cubicBezTo>
                    <a:pt x="308" y="2830"/>
                    <a:pt x="289" y="2873"/>
                    <a:pt x="270" y="2914"/>
                  </a:cubicBezTo>
                  <a:cubicBezTo>
                    <a:pt x="264" y="2933"/>
                    <a:pt x="254" y="2951"/>
                    <a:pt x="248" y="2970"/>
                  </a:cubicBezTo>
                  <a:cubicBezTo>
                    <a:pt x="227" y="3016"/>
                    <a:pt x="219" y="3065"/>
                    <a:pt x="222" y="3114"/>
                  </a:cubicBezTo>
                  <a:cubicBezTo>
                    <a:pt x="224" y="3171"/>
                    <a:pt x="251" y="3223"/>
                    <a:pt x="295" y="3256"/>
                  </a:cubicBezTo>
                  <a:cubicBezTo>
                    <a:pt x="327" y="3280"/>
                    <a:pt x="365" y="3293"/>
                    <a:pt x="404" y="3293"/>
                  </a:cubicBezTo>
                  <a:cubicBezTo>
                    <a:pt x="414" y="3293"/>
                    <a:pt x="423" y="3293"/>
                    <a:pt x="433" y="3291"/>
                  </a:cubicBezTo>
                  <a:cubicBezTo>
                    <a:pt x="471" y="3285"/>
                    <a:pt x="507" y="3272"/>
                    <a:pt x="541" y="3252"/>
                  </a:cubicBezTo>
                  <a:cubicBezTo>
                    <a:pt x="567" y="3234"/>
                    <a:pt x="593" y="3215"/>
                    <a:pt x="615" y="3193"/>
                  </a:cubicBezTo>
                  <a:cubicBezTo>
                    <a:pt x="643" y="3164"/>
                    <a:pt x="672" y="3134"/>
                    <a:pt x="702" y="3104"/>
                  </a:cubicBezTo>
                  <a:cubicBezTo>
                    <a:pt x="740" y="3066"/>
                    <a:pt x="778" y="3025"/>
                    <a:pt x="814" y="2986"/>
                  </a:cubicBezTo>
                  <a:cubicBezTo>
                    <a:pt x="1167" y="2609"/>
                    <a:pt x="1506" y="2216"/>
                    <a:pt x="1866" y="1846"/>
                  </a:cubicBezTo>
                  <a:lnTo>
                    <a:pt x="1866" y="1846"/>
                  </a:lnTo>
                  <a:cubicBezTo>
                    <a:pt x="1782" y="2009"/>
                    <a:pt x="1693" y="2170"/>
                    <a:pt x="1604" y="2332"/>
                  </a:cubicBezTo>
                  <a:cubicBezTo>
                    <a:pt x="1482" y="2560"/>
                    <a:pt x="1357" y="2788"/>
                    <a:pt x="1237" y="3017"/>
                  </a:cubicBezTo>
                  <a:cubicBezTo>
                    <a:pt x="897" y="3666"/>
                    <a:pt x="537" y="4315"/>
                    <a:pt x="305" y="5013"/>
                  </a:cubicBezTo>
                  <a:cubicBezTo>
                    <a:pt x="276" y="5096"/>
                    <a:pt x="251" y="5180"/>
                    <a:pt x="232" y="5265"/>
                  </a:cubicBezTo>
                  <a:cubicBezTo>
                    <a:pt x="219" y="5321"/>
                    <a:pt x="211" y="5377"/>
                    <a:pt x="208" y="5433"/>
                  </a:cubicBezTo>
                  <a:cubicBezTo>
                    <a:pt x="208" y="5518"/>
                    <a:pt x="243" y="5607"/>
                    <a:pt x="322" y="5651"/>
                  </a:cubicBezTo>
                  <a:cubicBezTo>
                    <a:pt x="361" y="5673"/>
                    <a:pt x="402" y="5683"/>
                    <a:pt x="443" y="5683"/>
                  </a:cubicBezTo>
                  <a:cubicBezTo>
                    <a:pt x="500" y="5683"/>
                    <a:pt x="557" y="5665"/>
                    <a:pt x="609" y="5636"/>
                  </a:cubicBezTo>
                  <a:cubicBezTo>
                    <a:pt x="693" y="5585"/>
                    <a:pt x="770" y="5525"/>
                    <a:pt x="838" y="5455"/>
                  </a:cubicBezTo>
                  <a:cubicBezTo>
                    <a:pt x="900" y="5396"/>
                    <a:pt x="962" y="5338"/>
                    <a:pt x="1019" y="5275"/>
                  </a:cubicBezTo>
                  <a:cubicBezTo>
                    <a:pt x="1262" y="5005"/>
                    <a:pt x="1490" y="4721"/>
                    <a:pt x="1724" y="4445"/>
                  </a:cubicBezTo>
                  <a:lnTo>
                    <a:pt x="1724" y="4445"/>
                  </a:lnTo>
                  <a:cubicBezTo>
                    <a:pt x="1722" y="4447"/>
                    <a:pt x="1720" y="4448"/>
                    <a:pt x="1718" y="4450"/>
                  </a:cubicBezTo>
                  <a:cubicBezTo>
                    <a:pt x="2095" y="4015"/>
                    <a:pt x="2477" y="3584"/>
                    <a:pt x="2906" y="3201"/>
                  </a:cubicBezTo>
                  <a:lnTo>
                    <a:pt x="2906" y="3201"/>
                  </a:lnTo>
                  <a:lnTo>
                    <a:pt x="2890" y="3217"/>
                  </a:lnTo>
                  <a:cubicBezTo>
                    <a:pt x="3013" y="3109"/>
                    <a:pt x="3137" y="3001"/>
                    <a:pt x="3271" y="2906"/>
                  </a:cubicBezTo>
                  <a:lnTo>
                    <a:pt x="3306" y="2883"/>
                  </a:lnTo>
                  <a:lnTo>
                    <a:pt x="3306" y="2883"/>
                  </a:lnTo>
                  <a:cubicBezTo>
                    <a:pt x="3271" y="2973"/>
                    <a:pt x="3233" y="3062"/>
                    <a:pt x="3192" y="3150"/>
                  </a:cubicBezTo>
                  <a:cubicBezTo>
                    <a:pt x="3195" y="3142"/>
                    <a:pt x="3198" y="3136"/>
                    <a:pt x="3202" y="3128"/>
                  </a:cubicBezTo>
                  <a:lnTo>
                    <a:pt x="3202" y="3128"/>
                  </a:lnTo>
                  <a:cubicBezTo>
                    <a:pt x="2945" y="3646"/>
                    <a:pt x="2666" y="4152"/>
                    <a:pt x="2380" y="4654"/>
                  </a:cubicBezTo>
                  <a:cubicBezTo>
                    <a:pt x="2019" y="5281"/>
                    <a:pt x="1661" y="5908"/>
                    <a:pt x="1305" y="6538"/>
                  </a:cubicBezTo>
                  <a:cubicBezTo>
                    <a:pt x="1123" y="6854"/>
                    <a:pt x="958" y="7181"/>
                    <a:pt x="813" y="7516"/>
                  </a:cubicBezTo>
                  <a:cubicBezTo>
                    <a:pt x="675" y="7839"/>
                    <a:pt x="542" y="8164"/>
                    <a:pt x="427" y="8496"/>
                  </a:cubicBezTo>
                  <a:cubicBezTo>
                    <a:pt x="398" y="8580"/>
                    <a:pt x="370" y="8664"/>
                    <a:pt x="349" y="8751"/>
                  </a:cubicBezTo>
                  <a:cubicBezTo>
                    <a:pt x="321" y="8868"/>
                    <a:pt x="284" y="9014"/>
                    <a:pt x="382" y="9110"/>
                  </a:cubicBezTo>
                  <a:cubicBezTo>
                    <a:pt x="421" y="9148"/>
                    <a:pt x="471" y="9166"/>
                    <a:pt x="522" y="9166"/>
                  </a:cubicBezTo>
                  <a:cubicBezTo>
                    <a:pt x="570" y="9166"/>
                    <a:pt x="619" y="9150"/>
                    <a:pt x="659" y="9120"/>
                  </a:cubicBezTo>
                  <a:cubicBezTo>
                    <a:pt x="716" y="9074"/>
                    <a:pt x="767" y="9020"/>
                    <a:pt x="810" y="8960"/>
                  </a:cubicBezTo>
                  <a:cubicBezTo>
                    <a:pt x="867" y="8881"/>
                    <a:pt x="925" y="8802"/>
                    <a:pt x="981" y="8721"/>
                  </a:cubicBezTo>
                  <a:cubicBezTo>
                    <a:pt x="1088" y="8570"/>
                    <a:pt x="1190" y="8414"/>
                    <a:pt x="1291" y="8260"/>
                  </a:cubicBezTo>
                  <a:cubicBezTo>
                    <a:pt x="1389" y="8111"/>
                    <a:pt x="1486" y="7964"/>
                    <a:pt x="1582" y="7815"/>
                  </a:cubicBezTo>
                  <a:cubicBezTo>
                    <a:pt x="1745" y="7572"/>
                    <a:pt x="1907" y="7325"/>
                    <a:pt x="2074" y="7084"/>
                  </a:cubicBezTo>
                  <a:cubicBezTo>
                    <a:pt x="2258" y="6821"/>
                    <a:pt x="2443" y="6563"/>
                    <a:pt x="2635" y="6307"/>
                  </a:cubicBezTo>
                  <a:cubicBezTo>
                    <a:pt x="2850" y="6019"/>
                    <a:pt x="3072" y="5734"/>
                    <a:pt x="3293" y="5447"/>
                  </a:cubicBezTo>
                  <a:cubicBezTo>
                    <a:pt x="3510" y="5165"/>
                    <a:pt x="3727" y="4884"/>
                    <a:pt x="3955" y="4611"/>
                  </a:cubicBezTo>
                  <a:cubicBezTo>
                    <a:pt x="4150" y="4387"/>
                    <a:pt x="4356" y="4171"/>
                    <a:pt x="4572" y="3969"/>
                  </a:cubicBezTo>
                  <a:cubicBezTo>
                    <a:pt x="4672" y="3880"/>
                    <a:pt x="4775" y="3795"/>
                    <a:pt x="4883" y="3715"/>
                  </a:cubicBezTo>
                  <a:lnTo>
                    <a:pt x="4883" y="3715"/>
                  </a:lnTo>
                  <a:lnTo>
                    <a:pt x="4864" y="3730"/>
                  </a:lnTo>
                  <a:cubicBezTo>
                    <a:pt x="4891" y="3711"/>
                    <a:pt x="4918" y="3693"/>
                    <a:pt x="4946" y="3676"/>
                  </a:cubicBezTo>
                  <a:lnTo>
                    <a:pt x="4946" y="3676"/>
                  </a:lnTo>
                  <a:cubicBezTo>
                    <a:pt x="4943" y="3685"/>
                    <a:pt x="4940" y="3696"/>
                    <a:pt x="4936" y="3706"/>
                  </a:cubicBezTo>
                  <a:cubicBezTo>
                    <a:pt x="4908" y="3788"/>
                    <a:pt x="4880" y="3869"/>
                    <a:pt x="4846" y="3950"/>
                  </a:cubicBezTo>
                  <a:cubicBezTo>
                    <a:pt x="4818" y="4019"/>
                    <a:pt x="4786" y="4087"/>
                    <a:pt x="4754" y="4155"/>
                  </a:cubicBezTo>
                  <a:cubicBezTo>
                    <a:pt x="4623" y="4425"/>
                    <a:pt x="4484" y="4692"/>
                    <a:pt x="4332" y="4950"/>
                  </a:cubicBezTo>
                  <a:cubicBezTo>
                    <a:pt x="4246" y="5097"/>
                    <a:pt x="4158" y="5243"/>
                    <a:pt x="4069" y="5389"/>
                  </a:cubicBezTo>
                  <a:cubicBezTo>
                    <a:pt x="3993" y="5509"/>
                    <a:pt x="3914" y="5629"/>
                    <a:pt x="3838" y="5749"/>
                  </a:cubicBezTo>
                  <a:cubicBezTo>
                    <a:pt x="3841" y="5744"/>
                    <a:pt x="3843" y="5740"/>
                    <a:pt x="3846" y="5735"/>
                  </a:cubicBezTo>
                  <a:lnTo>
                    <a:pt x="3846" y="5735"/>
                  </a:lnTo>
                  <a:cubicBezTo>
                    <a:pt x="3721" y="5920"/>
                    <a:pt x="3599" y="6106"/>
                    <a:pt x="3474" y="6291"/>
                  </a:cubicBezTo>
                  <a:cubicBezTo>
                    <a:pt x="3357" y="6467"/>
                    <a:pt x="3240" y="6641"/>
                    <a:pt x="3122" y="6816"/>
                  </a:cubicBezTo>
                  <a:cubicBezTo>
                    <a:pt x="2923" y="7112"/>
                    <a:pt x="2736" y="7418"/>
                    <a:pt x="2551" y="7723"/>
                  </a:cubicBezTo>
                  <a:cubicBezTo>
                    <a:pt x="2454" y="7885"/>
                    <a:pt x="2359" y="8048"/>
                    <a:pt x="2271" y="8214"/>
                  </a:cubicBezTo>
                  <a:cubicBezTo>
                    <a:pt x="2185" y="8374"/>
                    <a:pt x="2108" y="8539"/>
                    <a:pt x="2030" y="8703"/>
                  </a:cubicBezTo>
                  <a:cubicBezTo>
                    <a:pt x="1957" y="8860"/>
                    <a:pt x="1886" y="9018"/>
                    <a:pt x="1823" y="9180"/>
                  </a:cubicBezTo>
                  <a:cubicBezTo>
                    <a:pt x="1791" y="9261"/>
                    <a:pt x="1761" y="9341"/>
                    <a:pt x="1733" y="9424"/>
                  </a:cubicBezTo>
                  <a:cubicBezTo>
                    <a:pt x="1717" y="9470"/>
                    <a:pt x="1701" y="9517"/>
                    <a:pt x="1687" y="9565"/>
                  </a:cubicBezTo>
                  <a:cubicBezTo>
                    <a:pt x="1663" y="9644"/>
                    <a:pt x="1661" y="9724"/>
                    <a:pt x="1704" y="9797"/>
                  </a:cubicBezTo>
                  <a:cubicBezTo>
                    <a:pt x="1744" y="9865"/>
                    <a:pt x="1815" y="9897"/>
                    <a:pt x="1888" y="9897"/>
                  </a:cubicBezTo>
                  <a:cubicBezTo>
                    <a:pt x="1914" y="9897"/>
                    <a:pt x="1941" y="9893"/>
                    <a:pt x="1967" y="9884"/>
                  </a:cubicBezTo>
                  <a:cubicBezTo>
                    <a:pt x="2014" y="9867"/>
                    <a:pt x="2059" y="9842"/>
                    <a:pt x="2098" y="9808"/>
                  </a:cubicBezTo>
                  <a:cubicBezTo>
                    <a:pt x="2139" y="9777"/>
                    <a:pt x="2179" y="9742"/>
                    <a:pt x="2217" y="9705"/>
                  </a:cubicBezTo>
                  <a:cubicBezTo>
                    <a:pt x="2277" y="9645"/>
                    <a:pt x="2339" y="9587"/>
                    <a:pt x="2399" y="9525"/>
                  </a:cubicBezTo>
                  <a:cubicBezTo>
                    <a:pt x="2524" y="9395"/>
                    <a:pt x="2648" y="9264"/>
                    <a:pt x="2766" y="9126"/>
                  </a:cubicBezTo>
                  <a:cubicBezTo>
                    <a:pt x="3010" y="8843"/>
                    <a:pt x="3247" y="8558"/>
                    <a:pt x="3475" y="8262"/>
                  </a:cubicBezTo>
                  <a:cubicBezTo>
                    <a:pt x="3703" y="7966"/>
                    <a:pt x="3925" y="7670"/>
                    <a:pt x="4142" y="7363"/>
                  </a:cubicBezTo>
                  <a:cubicBezTo>
                    <a:pt x="4359" y="7055"/>
                    <a:pt x="4572" y="6745"/>
                    <a:pt x="4788" y="6435"/>
                  </a:cubicBezTo>
                  <a:cubicBezTo>
                    <a:pt x="4989" y="6144"/>
                    <a:pt x="5198" y="5856"/>
                    <a:pt x="5424" y="5582"/>
                  </a:cubicBezTo>
                  <a:lnTo>
                    <a:pt x="5424" y="5582"/>
                  </a:lnTo>
                  <a:lnTo>
                    <a:pt x="5421" y="5585"/>
                  </a:lnTo>
                  <a:cubicBezTo>
                    <a:pt x="5478" y="5520"/>
                    <a:pt x="5535" y="5455"/>
                    <a:pt x="5593" y="5392"/>
                  </a:cubicBezTo>
                  <a:cubicBezTo>
                    <a:pt x="5658" y="5322"/>
                    <a:pt x="5725" y="5257"/>
                    <a:pt x="5793" y="5191"/>
                  </a:cubicBezTo>
                  <a:cubicBezTo>
                    <a:pt x="5902" y="5094"/>
                    <a:pt x="6016" y="5004"/>
                    <a:pt x="6135" y="4920"/>
                  </a:cubicBezTo>
                  <a:cubicBezTo>
                    <a:pt x="6176" y="4895"/>
                    <a:pt x="6217" y="4869"/>
                    <a:pt x="6260" y="4846"/>
                  </a:cubicBezTo>
                  <a:cubicBezTo>
                    <a:pt x="6287" y="4833"/>
                    <a:pt x="6312" y="4822"/>
                    <a:pt x="6339" y="4811"/>
                  </a:cubicBezTo>
                  <a:cubicBezTo>
                    <a:pt x="6360" y="4804"/>
                    <a:pt x="6380" y="4798"/>
                    <a:pt x="6399" y="4793"/>
                  </a:cubicBezTo>
                  <a:lnTo>
                    <a:pt x="6406" y="4792"/>
                  </a:lnTo>
                  <a:lnTo>
                    <a:pt x="6409" y="4803"/>
                  </a:lnTo>
                  <a:cubicBezTo>
                    <a:pt x="6410" y="4814"/>
                    <a:pt x="6413" y="4827"/>
                    <a:pt x="6413" y="4835"/>
                  </a:cubicBezTo>
                  <a:lnTo>
                    <a:pt x="6413" y="4861"/>
                  </a:lnTo>
                  <a:cubicBezTo>
                    <a:pt x="6412" y="4885"/>
                    <a:pt x="6409" y="4911"/>
                    <a:pt x="6406" y="4936"/>
                  </a:cubicBezTo>
                  <a:cubicBezTo>
                    <a:pt x="6396" y="4983"/>
                    <a:pt x="6383" y="5031"/>
                    <a:pt x="6371" y="5078"/>
                  </a:cubicBezTo>
                  <a:cubicBezTo>
                    <a:pt x="6325" y="5207"/>
                    <a:pt x="6274" y="5333"/>
                    <a:pt x="6216" y="5455"/>
                  </a:cubicBezTo>
                  <a:cubicBezTo>
                    <a:pt x="6141" y="5602"/>
                    <a:pt x="6065" y="5748"/>
                    <a:pt x="5978" y="5889"/>
                  </a:cubicBezTo>
                  <a:cubicBezTo>
                    <a:pt x="5883" y="6044"/>
                    <a:pt x="5788" y="6197"/>
                    <a:pt x="5688" y="6351"/>
                  </a:cubicBezTo>
                  <a:lnTo>
                    <a:pt x="5701" y="6332"/>
                  </a:lnTo>
                  <a:lnTo>
                    <a:pt x="5701" y="6332"/>
                  </a:lnTo>
                  <a:cubicBezTo>
                    <a:pt x="5559" y="6550"/>
                    <a:pt x="5413" y="6769"/>
                    <a:pt x="5269" y="6989"/>
                  </a:cubicBezTo>
                  <a:lnTo>
                    <a:pt x="5273" y="6983"/>
                  </a:lnTo>
                  <a:lnTo>
                    <a:pt x="5273" y="6983"/>
                  </a:lnTo>
                  <a:cubicBezTo>
                    <a:pt x="5269" y="6989"/>
                    <a:pt x="5264" y="6995"/>
                    <a:pt x="5261" y="7002"/>
                  </a:cubicBezTo>
                  <a:lnTo>
                    <a:pt x="5264" y="6997"/>
                  </a:lnTo>
                  <a:lnTo>
                    <a:pt x="5264" y="6997"/>
                  </a:lnTo>
                  <a:cubicBezTo>
                    <a:pt x="5250" y="7019"/>
                    <a:pt x="5236" y="7041"/>
                    <a:pt x="5221" y="7063"/>
                  </a:cubicBezTo>
                  <a:lnTo>
                    <a:pt x="5223" y="7060"/>
                  </a:lnTo>
                  <a:lnTo>
                    <a:pt x="5223" y="7060"/>
                  </a:lnTo>
                  <a:cubicBezTo>
                    <a:pt x="5062" y="7309"/>
                    <a:pt x="4908" y="7564"/>
                    <a:pt x="4761" y="7823"/>
                  </a:cubicBezTo>
                  <a:cubicBezTo>
                    <a:pt x="4623" y="8070"/>
                    <a:pt x="4500" y="8323"/>
                    <a:pt x="4378" y="8580"/>
                  </a:cubicBezTo>
                  <a:cubicBezTo>
                    <a:pt x="4379" y="8577"/>
                    <a:pt x="4381" y="8574"/>
                    <a:pt x="4382" y="8570"/>
                  </a:cubicBezTo>
                  <a:lnTo>
                    <a:pt x="4382" y="8570"/>
                  </a:lnTo>
                  <a:cubicBezTo>
                    <a:pt x="4337" y="8669"/>
                    <a:pt x="4292" y="8770"/>
                    <a:pt x="4256" y="8873"/>
                  </a:cubicBezTo>
                  <a:cubicBezTo>
                    <a:pt x="4194" y="9045"/>
                    <a:pt x="4143" y="9221"/>
                    <a:pt x="4093" y="9400"/>
                  </a:cubicBezTo>
                  <a:cubicBezTo>
                    <a:pt x="4067" y="9484"/>
                    <a:pt x="4042" y="9566"/>
                    <a:pt x="4018" y="9650"/>
                  </a:cubicBezTo>
                  <a:cubicBezTo>
                    <a:pt x="3988" y="9748"/>
                    <a:pt x="3949" y="9854"/>
                    <a:pt x="3952" y="9959"/>
                  </a:cubicBezTo>
                  <a:cubicBezTo>
                    <a:pt x="3952" y="10068"/>
                    <a:pt x="4034" y="10161"/>
                    <a:pt x="4142" y="10176"/>
                  </a:cubicBezTo>
                  <a:cubicBezTo>
                    <a:pt x="4151" y="10177"/>
                    <a:pt x="4161" y="10177"/>
                    <a:pt x="4169" y="10177"/>
                  </a:cubicBezTo>
                  <a:cubicBezTo>
                    <a:pt x="4257" y="10177"/>
                    <a:pt x="4341" y="10130"/>
                    <a:pt x="4408" y="10076"/>
                  </a:cubicBezTo>
                  <a:cubicBezTo>
                    <a:pt x="4520" y="9986"/>
                    <a:pt x="4615" y="9880"/>
                    <a:pt x="4713" y="9773"/>
                  </a:cubicBezTo>
                  <a:cubicBezTo>
                    <a:pt x="4778" y="9701"/>
                    <a:pt x="4840" y="9621"/>
                    <a:pt x="4902" y="9549"/>
                  </a:cubicBezTo>
                  <a:cubicBezTo>
                    <a:pt x="4962" y="9474"/>
                    <a:pt x="5020" y="9397"/>
                    <a:pt x="5079" y="9321"/>
                  </a:cubicBezTo>
                  <a:cubicBezTo>
                    <a:pt x="5296" y="9044"/>
                    <a:pt x="5502" y="8757"/>
                    <a:pt x="5717" y="8477"/>
                  </a:cubicBezTo>
                  <a:cubicBezTo>
                    <a:pt x="5839" y="8319"/>
                    <a:pt x="5961" y="8162"/>
                    <a:pt x="6086" y="8005"/>
                  </a:cubicBezTo>
                  <a:cubicBezTo>
                    <a:pt x="6195" y="7866"/>
                    <a:pt x="6311" y="7731"/>
                    <a:pt x="6426" y="7597"/>
                  </a:cubicBezTo>
                  <a:lnTo>
                    <a:pt x="6426" y="7597"/>
                  </a:lnTo>
                  <a:lnTo>
                    <a:pt x="6412" y="7614"/>
                  </a:lnTo>
                  <a:cubicBezTo>
                    <a:pt x="6667" y="7323"/>
                    <a:pt x="6928" y="7038"/>
                    <a:pt x="7213" y="6777"/>
                  </a:cubicBezTo>
                  <a:lnTo>
                    <a:pt x="7213" y="6777"/>
                  </a:lnTo>
                  <a:cubicBezTo>
                    <a:pt x="7199" y="6820"/>
                    <a:pt x="7184" y="6861"/>
                    <a:pt x="7169" y="6902"/>
                  </a:cubicBezTo>
                  <a:cubicBezTo>
                    <a:pt x="7138" y="6983"/>
                    <a:pt x="7105" y="7062"/>
                    <a:pt x="7074" y="7141"/>
                  </a:cubicBezTo>
                  <a:cubicBezTo>
                    <a:pt x="7015" y="7282"/>
                    <a:pt x="6952" y="7420"/>
                    <a:pt x="6888" y="7559"/>
                  </a:cubicBezTo>
                  <a:lnTo>
                    <a:pt x="6895" y="7545"/>
                  </a:lnTo>
                  <a:lnTo>
                    <a:pt x="6895" y="7545"/>
                  </a:lnTo>
                  <a:lnTo>
                    <a:pt x="6801" y="7744"/>
                  </a:lnTo>
                  <a:lnTo>
                    <a:pt x="6794" y="7761"/>
                  </a:lnTo>
                  <a:lnTo>
                    <a:pt x="6794" y="7761"/>
                  </a:lnTo>
                  <a:cubicBezTo>
                    <a:pt x="6794" y="7759"/>
                    <a:pt x="6795" y="7758"/>
                    <a:pt x="6795" y="7757"/>
                  </a:cubicBezTo>
                  <a:lnTo>
                    <a:pt x="6795" y="7757"/>
                  </a:lnTo>
                  <a:cubicBezTo>
                    <a:pt x="6699" y="7955"/>
                    <a:pt x="6604" y="8155"/>
                    <a:pt x="6510" y="8355"/>
                  </a:cubicBezTo>
                  <a:lnTo>
                    <a:pt x="6515" y="8347"/>
                  </a:lnTo>
                  <a:lnTo>
                    <a:pt x="6515" y="8347"/>
                  </a:lnTo>
                  <a:cubicBezTo>
                    <a:pt x="6437" y="8512"/>
                    <a:pt x="6363" y="8678"/>
                    <a:pt x="6288" y="8844"/>
                  </a:cubicBezTo>
                  <a:cubicBezTo>
                    <a:pt x="6217" y="9003"/>
                    <a:pt x="6144" y="9161"/>
                    <a:pt x="6076" y="9321"/>
                  </a:cubicBezTo>
                  <a:cubicBezTo>
                    <a:pt x="6046" y="9389"/>
                    <a:pt x="6015" y="9460"/>
                    <a:pt x="6013" y="9536"/>
                  </a:cubicBezTo>
                  <a:cubicBezTo>
                    <a:pt x="6008" y="9625"/>
                    <a:pt x="6062" y="9707"/>
                    <a:pt x="6144" y="9740"/>
                  </a:cubicBezTo>
                  <a:cubicBezTo>
                    <a:pt x="6171" y="9750"/>
                    <a:pt x="6197" y="9755"/>
                    <a:pt x="6222" y="9755"/>
                  </a:cubicBezTo>
                  <a:cubicBezTo>
                    <a:pt x="6296" y="9755"/>
                    <a:pt x="6366" y="9718"/>
                    <a:pt x="6426" y="9672"/>
                  </a:cubicBezTo>
                  <a:cubicBezTo>
                    <a:pt x="6486" y="9625"/>
                    <a:pt x="6545" y="9576"/>
                    <a:pt x="6600" y="9523"/>
                  </a:cubicBezTo>
                  <a:cubicBezTo>
                    <a:pt x="6736" y="9395"/>
                    <a:pt x="6869" y="9265"/>
                    <a:pt x="6999" y="9132"/>
                  </a:cubicBezTo>
                  <a:cubicBezTo>
                    <a:pt x="7515" y="8607"/>
                    <a:pt x="8019" y="8067"/>
                    <a:pt x="8568" y="7576"/>
                  </a:cubicBezTo>
                  <a:lnTo>
                    <a:pt x="8568" y="7576"/>
                  </a:lnTo>
                  <a:lnTo>
                    <a:pt x="8563" y="7579"/>
                  </a:lnTo>
                  <a:cubicBezTo>
                    <a:pt x="8600" y="7548"/>
                    <a:pt x="8634" y="7516"/>
                    <a:pt x="8671" y="7486"/>
                  </a:cubicBezTo>
                  <a:lnTo>
                    <a:pt x="8671" y="7486"/>
                  </a:lnTo>
                  <a:cubicBezTo>
                    <a:pt x="8650" y="7586"/>
                    <a:pt x="8620" y="7685"/>
                    <a:pt x="8590" y="7784"/>
                  </a:cubicBezTo>
                  <a:cubicBezTo>
                    <a:pt x="8528" y="7967"/>
                    <a:pt x="8462" y="8145"/>
                    <a:pt x="8386" y="8323"/>
                  </a:cubicBezTo>
                  <a:cubicBezTo>
                    <a:pt x="8310" y="8505"/>
                    <a:pt x="8232" y="8688"/>
                    <a:pt x="8156" y="8870"/>
                  </a:cubicBezTo>
                  <a:cubicBezTo>
                    <a:pt x="8085" y="9039"/>
                    <a:pt x="8014" y="9208"/>
                    <a:pt x="7946" y="9379"/>
                  </a:cubicBezTo>
                  <a:cubicBezTo>
                    <a:pt x="7903" y="9487"/>
                    <a:pt x="7837" y="9620"/>
                    <a:pt x="7890" y="9735"/>
                  </a:cubicBezTo>
                  <a:cubicBezTo>
                    <a:pt x="7924" y="9811"/>
                    <a:pt x="7999" y="9856"/>
                    <a:pt x="8078" y="9856"/>
                  </a:cubicBezTo>
                  <a:cubicBezTo>
                    <a:pt x="8098" y="9856"/>
                    <a:pt x="8120" y="9853"/>
                    <a:pt x="8140" y="9846"/>
                  </a:cubicBezTo>
                  <a:cubicBezTo>
                    <a:pt x="8186" y="9830"/>
                    <a:pt x="8231" y="9805"/>
                    <a:pt x="8267" y="9770"/>
                  </a:cubicBezTo>
                  <a:cubicBezTo>
                    <a:pt x="8308" y="9734"/>
                    <a:pt x="8348" y="9697"/>
                    <a:pt x="8387" y="9658"/>
                  </a:cubicBezTo>
                  <a:cubicBezTo>
                    <a:pt x="8641" y="9400"/>
                    <a:pt x="8884" y="9134"/>
                    <a:pt x="9150" y="8889"/>
                  </a:cubicBezTo>
                  <a:lnTo>
                    <a:pt x="9150" y="8889"/>
                  </a:lnTo>
                  <a:lnTo>
                    <a:pt x="9139" y="8900"/>
                  </a:lnTo>
                  <a:cubicBezTo>
                    <a:pt x="9204" y="8843"/>
                    <a:pt x="9269" y="8787"/>
                    <a:pt x="9336" y="8733"/>
                  </a:cubicBezTo>
                  <a:lnTo>
                    <a:pt x="9336" y="8733"/>
                  </a:lnTo>
                  <a:cubicBezTo>
                    <a:pt x="9328" y="8762"/>
                    <a:pt x="9320" y="8792"/>
                    <a:pt x="9312" y="8822"/>
                  </a:cubicBezTo>
                  <a:cubicBezTo>
                    <a:pt x="9277" y="8947"/>
                    <a:pt x="9244" y="9071"/>
                    <a:pt x="9212" y="9197"/>
                  </a:cubicBezTo>
                  <a:cubicBezTo>
                    <a:pt x="9199" y="9253"/>
                    <a:pt x="9185" y="9308"/>
                    <a:pt x="9174" y="9365"/>
                  </a:cubicBezTo>
                  <a:cubicBezTo>
                    <a:pt x="9155" y="9460"/>
                    <a:pt x="9133" y="9560"/>
                    <a:pt x="9180" y="9652"/>
                  </a:cubicBezTo>
                  <a:cubicBezTo>
                    <a:pt x="9212" y="9710"/>
                    <a:pt x="9266" y="9753"/>
                    <a:pt x="9331" y="9767"/>
                  </a:cubicBezTo>
                  <a:cubicBezTo>
                    <a:pt x="9349" y="9771"/>
                    <a:pt x="9367" y="9773"/>
                    <a:pt x="9386" y="9773"/>
                  </a:cubicBezTo>
                  <a:cubicBezTo>
                    <a:pt x="9443" y="9773"/>
                    <a:pt x="9501" y="9755"/>
                    <a:pt x="9551" y="9732"/>
                  </a:cubicBezTo>
                  <a:cubicBezTo>
                    <a:pt x="9619" y="9701"/>
                    <a:pt x="9684" y="9664"/>
                    <a:pt x="9747" y="9623"/>
                  </a:cubicBezTo>
                  <a:cubicBezTo>
                    <a:pt x="9774" y="9606"/>
                    <a:pt x="9801" y="9587"/>
                    <a:pt x="9828" y="9568"/>
                  </a:cubicBezTo>
                  <a:lnTo>
                    <a:pt x="9828" y="9568"/>
                  </a:lnTo>
                  <a:lnTo>
                    <a:pt x="9807" y="9580"/>
                  </a:lnTo>
                  <a:cubicBezTo>
                    <a:pt x="9948" y="9487"/>
                    <a:pt x="10083" y="9386"/>
                    <a:pt x="10222" y="9289"/>
                  </a:cubicBezTo>
                  <a:lnTo>
                    <a:pt x="10222" y="9289"/>
                  </a:lnTo>
                  <a:cubicBezTo>
                    <a:pt x="10216" y="9343"/>
                    <a:pt x="10208" y="9397"/>
                    <a:pt x="10202" y="9451"/>
                  </a:cubicBezTo>
                  <a:cubicBezTo>
                    <a:pt x="10189" y="9519"/>
                    <a:pt x="10186" y="9590"/>
                    <a:pt x="10189" y="9659"/>
                  </a:cubicBezTo>
                  <a:cubicBezTo>
                    <a:pt x="10192" y="9715"/>
                    <a:pt x="10211" y="9769"/>
                    <a:pt x="10244" y="9813"/>
                  </a:cubicBezTo>
                  <a:cubicBezTo>
                    <a:pt x="10263" y="9837"/>
                    <a:pt x="10285" y="9857"/>
                    <a:pt x="10311" y="9873"/>
                  </a:cubicBezTo>
                  <a:cubicBezTo>
                    <a:pt x="10327" y="9881"/>
                    <a:pt x="10344" y="9891"/>
                    <a:pt x="10361" y="9897"/>
                  </a:cubicBezTo>
                  <a:cubicBezTo>
                    <a:pt x="10383" y="9905"/>
                    <a:pt x="10405" y="9909"/>
                    <a:pt x="10427" y="9909"/>
                  </a:cubicBezTo>
                  <a:cubicBezTo>
                    <a:pt x="10502" y="9909"/>
                    <a:pt x="10573" y="9864"/>
                    <a:pt x="10602" y="9791"/>
                  </a:cubicBezTo>
                  <a:cubicBezTo>
                    <a:pt x="10627" y="9724"/>
                    <a:pt x="10613" y="9648"/>
                    <a:pt x="10566" y="9595"/>
                  </a:cubicBezTo>
                  <a:cubicBezTo>
                    <a:pt x="10566" y="9576"/>
                    <a:pt x="10567" y="9555"/>
                    <a:pt x="10567" y="9536"/>
                  </a:cubicBezTo>
                  <a:lnTo>
                    <a:pt x="10567" y="9527"/>
                  </a:lnTo>
                  <a:lnTo>
                    <a:pt x="10567" y="9525"/>
                  </a:lnTo>
                  <a:cubicBezTo>
                    <a:pt x="10574" y="9409"/>
                    <a:pt x="10588" y="9295"/>
                    <a:pt x="10599" y="9180"/>
                  </a:cubicBezTo>
                  <a:cubicBezTo>
                    <a:pt x="10608" y="9067"/>
                    <a:pt x="10602" y="8942"/>
                    <a:pt x="10518" y="8858"/>
                  </a:cubicBezTo>
                  <a:cubicBezTo>
                    <a:pt x="10474" y="8817"/>
                    <a:pt x="10418" y="8795"/>
                    <a:pt x="10360" y="8795"/>
                  </a:cubicBezTo>
                  <a:cubicBezTo>
                    <a:pt x="10351" y="8795"/>
                    <a:pt x="10342" y="8796"/>
                    <a:pt x="10333" y="8797"/>
                  </a:cubicBezTo>
                  <a:cubicBezTo>
                    <a:pt x="10274" y="8808"/>
                    <a:pt x="10220" y="8833"/>
                    <a:pt x="10175" y="8871"/>
                  </a:cubicBezTo>
                  <a:cubicBezTo>
                    <a:pt x="9989" y="9007"/>
                    <a:pt x="9804" y="9147"/>
                    <a:pt x="9613" y="9276"/>
                  </a:cubicBezTo>
                  <a:lnTo>
                    <a:pt x="9567" y="9306"/>
                  </a:lnTo>
                  <a:cubicBezTo>
                    <a:pt x="9611" y="9096"/>
                    <a:pt x="9670" y="8889"/>
                    <a:pt x="9725" y="8681"/>
                  </a:cubicBezTo>
                  <a:cubicBezTo>
                    <a:pt x="9738" y="8640"/>
                    <a:pt x="9747" y="8599"/>
                    <a:pt x="9757" y="8556"/>
                  </a:cubicBezTo>
                  <a:cubicBezTo>
                    <a:pt x="9769" y="8505"/>
                    <a:pt x="9777" y="8453"/>
                    <a:pt x="9779" y="8401"/>
                  </a:cubicBezTo>
                  <a:cubicBezTo>
                    <a:pt x="9777" y="8357"/>
                    <a:pt x="9765" y="8314"/>
                    <a:pt x="9742" y="8276"/>
                  </a:cubicBezTo>
                  <a:cubicBezTo>
                    <a:pt x="9708" y="8210"/>
                    <a:pt x="9631" y="8172"/>
                    <a:pt x="9557" y="8172"/>
                  </a:cubicBezTo>
                  <a:cubicBezTo>
                    <a:pt x="9536" y="8172"/>
                    <a:pt x="9515" y="8175"/>
                    <a:pt x="9495" y="8181"/>
                  </a:cubicBezTo>
                  <a:cubicBezTo>
                    <a:pt x="9424" y="8205"/>
                    <a:pt x="9369" y="8247"/>
                    <a:pt x="9310" y="8292"/>
                  </a:cubicBezTo>
                  <a:cubicBezTo>
                    <a:pt x="9242" y="8347"/>
                    <a:pt x="9177" y="8406"/>
                    <a:pt x="9111" y="8463"/>
                  </a:cubicBezTo>
                  <a:cubicBezTo>
                    <a:pt x="9040" y="8524"/>
                    <a:pt x="8970" y="8585"/>
                    <a:pt x="8903" y="8648"/>
                  </a:cubicBezTo>
                  <a:cubicBezTo>
                    <a:pt x="8774" y="8770"/>
                    <a:pt x="8647" y="8892"/>
                    <a:pt x="8522" y="9018"/>
                  </a:cubicBezTo>
                  <a:cubicBezTo>
                    <a:pt x="8495" y="9045"/>
                    <a:pt x="8468" y="9071"/>
                    <a:pt x="8443" y="9098"/>
                  </a:cubicBezTo>
                  <a:cubicBezTo>
                    <a:pt x="8490" y="8972"/>
                    <a:pt x="8541" y="8849"/>
                    <a:pt x="8593" y="8727"/>
                  </a:cubicBezTo>
                  <a:cubicBezTo>
                    <a:pt x="8655" y="8580"/>
                    <a:pt x="8718" y="8434"/>
                    <a:pt x="8780" y="8287"/>
                  </a:cubicBezTo>
                  <a:cubicBezTo>
                    <a:pt x="8835" y="8154"/>
                    <a:pt x="8889" y="8021"/>
                    <a:pt x="8934" y="7882"/>
                  </a:cubicBezTo>
                  <a:lnTo>
                    <a:pt x="8934" y="7882"/>
                  </a:lnTo>
                  <a:cubicBezTo>
                    <a:pt x="8933" y="7883"/>
                    <a:pt x="8933" y="7884"/>
                    <a:pt x="8932" y="7885"/>
                  </a:cubicBezTo>
                  <a:lnTo>
                    <a:pt x="8932" y="7885"/>
                  </a:lnTo>
                  <a:cubicBezTo>
                    <a:pt x="8953" y="7822"/>
                    <a:pt x="8975" y="7761"/>
                    <a:pt x="8992" y="7697"/>
                  </a:cubicBezTo>
                  <a:cubicBezTo>
                    <a:pt x="9033" y="7554"/>
                    <a:pt x="9068" y="7402"/>
                    <a:pt x="9055" y="7252"/>
                  </a:cubicBezTo>
                  <a:cubicBezTo>
                    <a:pt x="9051" y="7187"/>
                    <a:pt x="9036" y="7111"/>
                    <a:pt x="8994" y="7059"/>
                  </a:cubicBezTo>
                  <a:cubicBezTo>
                    <a:pt x="8954" y="7006"/>
                    <a:pt x="8894" y="6972"/>
                    <a:pt x="8829" y="6962"/>
                  </a:cubicBezTo>
                  <a:cubicBezTo>
                    <a:pt x="8820" y="6961"/>
                    <a:pt x="8812" y="6961"/>
                    <a:pt x="8804" y="6961"/>
                  </a:cubicBezTo>
                  <a:cubicBezTo>
                    <a:pt x="8706" y="6961"/>
                    <a:pt x="8627" y="7026"/>
                    <a:pt x="8558" y="7090"/>
                  </a:cubicBezTo>
                  <a:cubicBezTo>
                    <a:pt x="8470" y="7173"/>
                    <a:pt x="8384" y="7260"/>
                    <a:pt x="8297" y="7345"/>
                  </a:cubicBezTo>
                  <a:cubicBezTo>
                    <a:pt x="8204" y="7437"/>
                    <a:pt x="8110" y="7529"/>
                    <a:pt x="8017" y="7621"/>
                  </a:cubicBezTo>
                  <a:cubicBezTo>
                    <a:pt x="7768" y="7868"/>
                    <a:pt x="7520" y="8116"/>
                    <a:pt x="7273" y="8365"/>
                  </a:cubicBezTo>
                  <a:cubicBezTo>
                    <a:pt x="7132" y="8505"/>
                    <a:pt x="6993" y="8646"/>
                    <a:pt x="6852" y="8787"/>
                  </a:cubicBezTo>
                  <a:cubicBezTo>
                    <a:pt x="6763" y="8876"/>
                    <a:pt x="6671" y="8963"/>
                    <a:pt x="6581" y="9050"/>
                  </a:cubicBezTo>
                  <a:cubicBezTo>
                    <a:pt x="6659" y="8866"/>
                    <a:pt x="6741" y="8684"/>
                    <a:pt x="6825" y="8502"/>
                  </a:cubicBezTo>
                  <a:lnTo>
                    <a:pt x="6844" y="8463"/>
                  </a:lnTo>
                  <a:lnTo>
                    <a:pt x="6839" y="8472"/>
                  </a:lnTo>
                  <a:cubicBezTo>
                    <a:pt x="6843" y="8461"/>
                    <a:pt x="6849" y="8450"/>
                    <a:pt x="6854" y="8439"/>
                  </a:cubicBezTo>
                  <a:lnTo>
                    <a:pt x="6854" y="8439"/>
                  </a:lnTo>
                  <a:cubicBezTo>
                    <a:pt x="6853" y="8440"/>
                    <a:pt x="6852" y="8442"/>
                    <a:pt x="6852" y="8444"/>
                  </a:cubicBezTo>
                  <a:lnTo>
                    <a:pt x="6852" y="8444"/>
                  </a:lnTo>
                  <a:lnTo>
                    <a:pt x="6874" y="8396"/>
                  </a:lnTo>
                  <a:lnTo>
                    <a:pt x="6868" y="8409"/>
                  </a:lnTo>
                  <a:cubicBezTo>
                    <a:pt x="6880" y="8384"/>
                    <a:pt x="6892" y="8358"/>
                    <a:pt x="6903" y="8333"/>
                  </a:cubicBezTo>
                  <a:lnTo>
                    <a:pt x="6903" y="8333"/>
                  </a:lnTo>
                  <a:cubicBezTo>
                    <a:pt x="6908" y="8326"/>
                    <a:pt x="6911" y="8320"/>
                    <a:pt x="6914" y="8312"/>
                  </a:cubicBezTo>
                  <a:lnTo>
                    <a:pt x="6914" y="8312"/>
                  </a:lnTo>
                  <a:lnTo>
                    <a:pt x="6910" y="8317"/>
                  </a:lnTo>
                  <a:cubicBezTo>
                    <a:pt x="7040" y="8045"/>
                    <a:pt x="7175" y="7776"/>
                    <a:pt x="7300" y="7502"/>
                  </a:cubicBezTo>
                  <a:cubicBezTo>
                    <a:pt x="7360" y="7369"/>
                    <a:pt x="7422" y="7238"/>
                    <a:pt x="7476" y="7103"/>
                  </a:cubicBezTo>
                  <a:cubicBezTo>
                    <a:pt x="7537" y="6951"/>
                    <a:pt x="7601" y="6797"/>
                    <a:pt x="7634" y="6636"/>
                  </a:cubicBezTo>
                  <a:cubicBezTo>
                    <a:pt x="7654" y="6538"/>
                    <a:pt x="7672" y="6433"/>
                    <a:pt x="7645" y="6334"/>
                  </a:cubicBezTo>
                  <a:cubicBezTo>
                    <a:pt x="7616" y="6239"/>
                    <a:pt x="7529" y="6174"/>
                    <a:pt x="7431" y="6174"/>
                  </a:cubicBezTo>
                  <a:cubicBezTo>
                    <a:pt x="7347" y="6175"/>
                    <a:pt x="7279" y="6226"/>
                    <a:pt x="7216" y="6277"/>
                  </a:cubicBezTo>
                  <a:cubicBezTo>
                    <a:pt x="7183" y="6304"/>
                    <a:pt x="7150" y="6332"/>
                    <a:pt x="7118" y="6362"/>
                  </a:cubicBezTo>
                  <a:cubicBezTo>
                    <a:pt x="6988" y="6479"/>
                    <a:pt x="6865" y="6604"/>
                    <a:pt x="6746" y="6734"/>
                  </a:cubicBezTo>
                  <a:cubicBezTo>
                    <a:pt x="6618" y="6873"/>
                    <a:pt x="6491" y="7014"/>
                    <a:pt x="6366" y="7157"/>
                  </a:cubicBezTo>
                  <a:cubicBezTo>
                    <a:pt x="6241" y="7299"/>
                    <a:pt x="6116" y="7442"/>
                    <a:pt x="5997" y="7589"/>
                  </a:cubicBezTo>
                  <a:cubicBezTo>
                    <a:pt x="5763" y="7880"/>
                    <a:pt x="5533" y="8173"/>
                    <a:pt x="5304" y="8471"/>
                  </a:cubicBezTo>
                  <a:cubicBezTo>
                    <a:pt x="5201" y="8605"/>
                    <a:pt x="5098" y="8740"/>
                    <a:pt x="4992" y="8874"/>
                  </a:cubicBezTo>
                  <a:cubicBezTo>
                    <a:pt x="4872" y="9026"/>
                    <a:pt x="4751" y="9177"/>
                    <a:pt x="4629" y="9327"/>
                  </a:cubicBezTo>
                  <a:cubicBezTo>
                    <a:pt x="4561" y="9406"/>
                    <a:pt x="4493" y="9485"/>
                    <a:pt x="4422" y="9561"/>
                  </a:cubicBezTo>
                  <a:cubicBezTo>
                    <a:pt x="4455" y="9439"/>
                    <a:pt x="4490" y="9318"/>
                    <a:pt x="4527" y="9197"/>
                  </a:cubicBezTo>
                  <a:cubicBezTo>
                    <a:pt x="4539" y="9158"/>
                    <a:pt x="4552" y="9118"/>
                    <a:pt x="4564" y="9079"/>
                  </a:cubicBezTo>
                  <a:lnTo>
                    <a:pt x="4564" y="9079"/>
                  </a:lnTo>
                  <a:lnTo>
                    <a:pt x="4563" y="9082"/>
                  </a:lnTo>
                  <a:cubicBezTo>
                    <a:pt x="4593" y="8996"/>
                    <a:pt x="4620" y="8911"/>
                    <a:pt x="4655" y="8828"/>
                  </a:cubicBezTo>
                  <a:cubicBezTo>
                    <a:pt x="4691" y="8744"/>
                    <a:pt x="4728" y="8660"/>
                    <a:pt x="4766" y="8577"/>
                  </a:cubicBezTo>
                  <a:lnTo>
                    <a:pt x="4766" y="8577"/>
                  </a:lnTo>
                  <a:cubicBezTo>
                    <a:pt x="4765" y="8580"/>
                    <a:pt x="4763" y="8583"/>
                    <a:pt x="4761" y="8586"/>
                  </a:cubicBezTo>
                  <a:cubicBezTo>
                    <a:pt x="5003" y="8088"/>
                    <a:pt x="5275" y="7606"/>
                    <a:pt x="5576" y="7141"/>
                  </a:cubicBezTo>
                  <a:lnTo>
                    <a:pt x="5576" y="7141"/>
                  </a:lnTo>
                  <a:cubicBezTo>
                    <a:pt x="5574" y="7146"/>
                    <a:pt x="5571" y="7149"/>
                    <a:pt x="5570" y="7154"/>
                  </a:cubicBezTo>
                  <a:cubicBezTo>
                    <a:pt x="5723" y="6916"/>
                    <a:pt x="5882" y="6677"/>
                    <a:pt x="6037" y="6441"/>
                  </a:cubicBezTo>
                  <a:cubicBezTo>
                    <a:pt x="6193" y="6204"/>
                    <a:pt x="6347" y="5965"/>
                    <a:pt x="6480" y="5715"/>
                  </a:cubicBezTo>
                  <a:cubicBezTo>
                    <a:pt x="6527" y="5626"/>
                    <a:pt x="6569" y="5539"/>
                    <a:pt x="6611" y="5449"/>
                  </a:cubicBezTo>
                  <a:cubicBezTo>
                    <a:pt x="6662" y="5343"/>
                    <a:pt x="6703" y="5233"/>
                    <a:pt x="6735" y="5119"/>
                  </a:cubicBezTo>
                  <a:cubicBezTo>
                    <a:pt x="6765" y="5007"/>
                    <a:pt x="6790" y="4887"/>
                    <a:pt x="6774" y="4770"/>
                  </a:cubicBezTo>
                  <a:cubicBezTo>
                    <a:pt x="6768" y="4721"/>
                    <a:pt x="6755" y="4673"/>
                    <a:pt x="6736" y="4627"/>
                  </a:cubicBezTo>
                  <a:cubicBezTo>
                    <a:pt x="6716" y="4581"/>
                    <a:pt x="6686" y="4540"/>
                    <a:pt x="6651" y="4505"/>
                  </a:cubicBezTo>
                  <a:cubicBezTo>
                    <a:pt x="6592" y="4445"/>
                    <a:pt x="6505" y="4417"/>
                    <a:pt x="6422" y="4417"/>
                  </a:cubicBezTo>
                  <a:cubicBezTo>
                    <a:pt x="6406" y="4417"/>
                    <a:pt x="6390" y="4418"/>
                    <a:pt x="6375" y="4420"/>
                  </a:cubicBezTo>
                  <a:cubicBezTo>
                    <a:pt x="6299" y="4432"/>
                    <a:pt x="6225" y="4456"/>
                    <a:pt x="6157" y="4488"/>
                  </a:cubicBezTo>
                  <a:cubicBezTo>
                    <a:pt x="6076" y="4527"/>
                    <a:pt x="6000" y="4573"/>
                    <a:pt x="5931" y="4627"/>
                  </a:cubicBezTo>
                  <a:cubicBezTo>
                    <a:pt x="5855" y="4683"/>
                    <a:pt x="5782" y="4741"/>
                    <a:pt x="5712" y="4801"/>
                  </a:cubicBezTo>
                  <a:cubicBezTo>
                    <a:pt x="5570" y="4926"/>
                    <a:pt x="5435" y="5059"/>
                    <a:pt x="5310" y="5200"/>
                  </a:cubicBezTo>
                  <a:cubicBezTo>
                    <a:pt x="5193" y="5328"/>
                    <a:pt x="5084" y="5468"/>
                    <a:pt x="4981" y="5605"/>
                  </a:cubicBezTo>
                  <a:cubicBezTo>
                    <a:pt x="4870" y="5754"/>
                    <a:pt x="4761" y="5905"/>
                    <a:pt x="4656" y="6057"/>
                  </a:cubicBezTo>
                  <a:cubicBezTo>
                    <a:pt x="4441" y="6368"/>
                    <a:pt x="4226" y="6683"/>
                    <a:pt x="4009" y="6995"/>
                  </a:cubicBezTo>
                  <a:cubicBezTo>
                    <a:pt x="3912" y="7131"/>
                    <a:pt x="3816" y="7268"/>
                    <a:pt x="3718" y="7402"/>
                  </a:cubicBezTo>
                  <a:cubicBezTo>
                    <a:pt x="3604" y="7559"/>
                    <a:pt x="3486" y="7712"/>
                    <a:pt x="3371" y="7868"/>
                  </a:cubicBezTo>
                  <a:cubicBezTo>
                    <a:pt x="3265" y="8008"/>
                    <a:pt x="3151" y="8146"/>
                    <a:pt x="3039" y="8284"/>
                  </a:cubicBezTo>
                  <a:cubicBezTo>
                    <a:pt x="2921" y="8426"/>
                    <a:pt x="2801" y="8567"/>
                    <a:pt x="2681" y="8708"/>
                  </a:cubicBezTo>
                  <a:cubicBezTo>
                    <a:pt x="2559" y="8846"/>
                    <a:pt x="2435" y="8980"/>
                    <a:pt x="2309" y="9115"/>
                  </a:cubicBezTo>
                  <a:cubicBezTo>
                    <a:pt x="2272" y="9153"/>
                    <a:pt x="2236" y="9189"/>
                    <a:pt x="2198" y="9227"/>
                  </a:cubicBezTo>
                  <a:cubicBezTo>
                    <a:pt x="2291" y="8987"/>
                    <a:pt x="2397" y="8751"/>
                    <a:pt x="2507" y="8517"/>
                  </a:cubicBezTo>
                  <a:lnTo>
                    <a:pt x="2507" y="8517"/>
                  </a:lnTo>
                  <a:cubicBezTo>
                    <a:pt x="2503" y="8524"/>
                    <a:pt x="2500" y="8531"/>
                    <a:pt x="2497" y="8539"/>
                  </a:cubicBezTo>
                  <a:cubicBezTo>
                    <a:pt x="2752" y="8012"/>
                    <a:pt x="3061" y="7511"/>
                    <a:pt x="3377" y="7021"/>
                  </a:cubicBezTo>
                  <a:cubicBezTo>
                    <a:pt x="3377" y="7021"/>
                    <a:pt x="3379" y="7019"/>
                    <a:pt x="3379" y="7017"/>
                  </a:cubicBezTo>
                  <a:cubicBezTo>
                    <a:pt x="3381" y="7014"/>
                    <a:pt x="3384" y="7010"/>
                    <a:pt x="3387" y="7005"/>
                  </a:cubicBezTo>
                  <a:lnTo>
                    <a:pt x="3387" y="7005"/>
                  </a:lnTo>
                  <a:cubicBezTo>
                    <a:pt x="3439" y="6924"/>
                    <a:pt x="3492" y="6845"/>
                    <a:pt x="3545" y="6766"/>
                  </a:cubicBezTo>
                  <a:cubicBezTo>
                    <a:pt x="3957" y="6156"/>
                    <a:pt x="4382" y="5553"/>
                    <a:pt x="4748" y="4914"/>
                  </a:cubicBezTo>
                  <a:cubicBezTo>
                    <a:pt x="4840" y="4754"/>
                    <a:pt x="4930" y="4591"/>
                    <a:pt x="5014" y="4426"/>
                  </a:cubicBezTo>
                  <a:cubicBezTo>
                    <a:pt x="5096" y="4265"/>
                    <a:pt x="5179" y="4098"/>
                    <a:pt x="5242" y="3927"/>
                  </a:cubicBezTo>
                  <a:cubicBezTo>
                    <a:pt x="5269" y="3859"/>
                    <a:pt x="5291" y="3788"/>
                    <a:pt x="5312" y="3719"/>
                  </a:cubicBezTo>
                  <a:cubicBezTo>
                    <a:pt x="5337" y="3620"/>
                    <a:pt x="5361" y="3511"/>
                    <a:pt x="5337" y="3411"/>
                  </a:cubicBezTo>
                  <a:cubicBezTo>
                    <a:pt x="5320" y="3307"/>
                    <a:pt x="5234" y="3229"/>
                    <a:pt x="5128" y="3220"/>
                  </a:cubicBezTo>
                  <a:cubicBezTo>
                    <a:pt x="5120" y="3219"/>
                    <a:pt x="5111" y="3218"/>
                    <a:pt x="5103" y="3218"/>
                  </a:cubicBezTo>
                  <a:cubicBezTo>
                    <a:pt x="5049" y="3218"/>
                    <a:pt x="4992" y="3238"/>
                    <a:pt x="4943" y="3256"/>
                  </a:cubicBezTo>
                  <a:cubicBezTo>
                    <a:pt x="4775" y="3318"/>
                    <a:pt x="4634" y="3440"/>
                    <a:pt x="4503" y="3555"/>
                  </a:cubicBezTo>
                  <a:cubicBezTo>
                    <a:pt x="4224" y="3804"/>
                    <a:pt x="3966" y="4073"/>
                    <a:pt x="3729" y="4361"/>
                  </a:cubicBezTo>
                  <a:cubicBezTo>
                    <a:pt x="3615" y="4499"/>
                    <a:pt x="3509" y="4643"/>
                    <a:pt x="3401" y="4785"/>
                  </a:cubicBezTo>
                  <a:cubicBezTo>
                    <a:pt x="3293" y="4930"/>
                    <a:pt x="3186" y="5074"/>
                    <a:pt x="3080" y="5219"/>
                  </a:cubicBezTo>
                  <a:cubicBezTo>
                    <a:pt x="2869" y="5504"/>
                    <a:pt x="2655" y="5786"/>
                    <a:pt x="2445" y="6071"/>
                  </a:cubicBezTo>
                  <a:cubicBezTo>
                    <a:pt x="2226" y="6362"/>
                    <a:pt x="2014" y="6658"/>
                    <a:pt x="1805" y="6956"/>
                  </a:cubicBezTo>
                  <a:cubicBezTo>
                    <a:pt x="1593" y="7257"/>
                    <a:pt x="1384" y="7559"/>
                    <a:pt x="1174" y="7861"/>
                  </a:cubicBezTo>
                  <a:cubicBezTo>
                    <a:pt x="1074" y="8002"/>
                    <a:pt x="976" y="8145"/>
                    <a:pt x="875" y="8284"/>
                  </a:cubicBezTo>
                  <a:cubicBezTo>
                    <a:pt x="922" y="8151"/>
                    <a:pt x="974" y="8018"/>
                    <a:pt x="1025" y="7887"/>
                  </a:cubicBezTo>
                  <a:cubicBezTo>
                    <a:pt x="1112" y="7663"/>
                    <a:pt x="1207" y="7445"/>
                    <a:pt x="1308" y="7228"/>
                  </a:cubicBezTo>
                  <a:lnTo>
                    <a:pt x="1315" y="7214"/>
                  </a:lnTo>
                  <a:cubicBezTo>
                    <a:pt x="1475" y="6883"/>
                    <a:pt x="1653" y="6566"/>
                    <a:pt x="1834" y="6245"/>
                  </a:cubicBezTo>
                  <a:cubicBezTo>
                    <a:pt x="2014" y="5925"/>
                    <a:pt x="2195" y="5602"/>
                    <a:pt x="2382" y="5286"/>
                  </a:cubicBezTo>
                  <a:cubicBezTo>
                    <a:pt x="2567" y="4972"/>
                    <a:pt x="2750" y="4660"/>
                    <a:pt x="2931" y="4344"/>
                  </a:cubicBezTo>
                  <a:cubicBezTo>
                    <a:pt x="3110" y="4034"/>
                    <a:pt x="3287" y="3722"/>
                    <a:pt x="3450" y="3404"/>
                  </a:cubicBezTo>
                  <a:cubicBezTo>
                    <a:pt x="3539" y="3237"/>
                    <a:pt x="3616" y="3066"/>
                    <a:pt x="3683" y="2891"/>
                  </a:cubicBezTo>
                  <a:cubicBezTo>
                    <a:pt x="3710" y="2830"/>
                    <a:pt x="3727" y="2766"/>
                    <a:pt x="3738" y="2701"/>
                  </a:cubicBezTo>
                  <a:cubicBezTo>
                    <a:pt x="3748" y="2615"/>
                    <a:pt x="3741" y="2517"/>
                    <a:pt x="3676" y="2454"/>
                  </a:cubicBezTo>
                  <a:cubicBezTo>
                    <a:pt x="3631" y="2408"/>
                    <a:pt x="3576" y="2389"/>
                    <a:pt x="3519" y="2389"/>
                  </a:cubicBezTo>
                  <a:cubicBezTo>
                    <a:pt x="3477" y="2389"/>
                    <a:pt x="3434" y="2399"/>
                    <a:pt x="3393" y="2416"/>
                  </a:cubicBezTo>
                  <a:cubicBezTo>
                    <a:pt x="3352" y="2433"/>
                    <a:pt x="3312" y="2452"/>
                    <a:pt x="3274" y="2471"/>
                  </a:cubicBezTo>
                  <a:cubicBezTo>
                    <a:pt x="3126" y="2552"/>
                    <a:pt x="2988" y="2650"/>
                    <a:pt x="2863" y="2762"/>
                  </a:cubicBezTo>
                  <a:cubicBezTo>
                    <a:pt x="2723" y="2886"/>
                    <a:pt x="2589" y="3016"/>
                    <a:pt x="2458" y="3147"/>
                  </a:cubicBezTo>
                  <a:cubicBezTo>
                    <a:pt x="2206" y="3399"/>
                    <a:pt x="1967" y="3665"/>
                    <a:pt x="1728" y="3934"/>
                  </a:cubicBezTo>
                  <a:cubicBezTo>
                    <a:pt x="1490" y="4203"/>
                    <a:pt x="1259" y="4478"/>
                    <a:pt x="1027" y="4752"/>
                  </a:cubicBezTo>
                  <a:lnTo>
                    <a:pt x="1033" y="4747"/>
                  </a:lnTo>
                  <a:lnTo>
                    <a:pt x="1022" y="4759"/>
                  </a:lnTo>
                  <a:lnTo>
                    <a:pt x="1019" y="4763"/>
                  </a:lnTo>
                  <a:lnTo>
                    <a:pt x="1020" y="4762"/>
                  </a:lnTo>
                  <a:lnTo>
                    <a:pt x="1020" y="4762"/>
                  </a:lnTo>
                  <a:cubicBezTo>
                    <a:pt x="914" y="4882"/>
                    <a:pt x="808" y="5007"/>
                    <a:pt x="689" y="5115"/>
                  </a:cubicBezTo>
                  <a:lnTo>
                    <a:pt x="626" y="5172"/>
                  </a:lnTo>
                  <a:cubicBezTo>
                    <a:pt x="636" y="5132"/>
                    <a:pt x="647" y="5093"/>
                    <a:pt x="658" y="5053"/>
                  </a:cubicBezTo>
                  <a:cubicBezTo>
                    <a:pt x="756" y="4759"/>
                    <a:pt x="873" y="4470"/>
                    <a:pt x="1004" y="4192"/>
                  </a:cubicBezTo>
                  <a:lnTo>
                    <a:pt x="1004" y="4192"/>
                  </a:lnTo>
                  <a:cubicBezTo>
                    <a:pt x="1004" y="4192"/>
                    <a:pt x="1004" y="4192"/>
                    <a:pt x="1004" y="4192"/>
                  </a:cubicBezTo>
                  <a:lnTo>
                    <a:pt x="1004" y="4192"/>
                  </a:lnTo>
                  <a:cubicBezTo>
                    <a:pt x="1120" y="3950"/>
                    <a:pt x="1246" y="3715"/>
                    <a:pt x="1368" y="3479"/>
                  </a:cubicBezTo>
                  <a:cubicBezTo>
                    <a:pt x="1489" y="3250"/>
                    <a:pt x="1611" y="3022"/>
                    <a:pt x="1736" y="2796"/>
                  </a:cubicBezTo>
                  <a:cubicBezTo>
                    <a:pt x="1913" y="2473"/>
                    <a:pt x="2095" y="2151"/>
                    <a:pt x="2266" y="1824"/>
                  </a:cubicBezTo>
                  <a:cubicBezTo>
                    <a:pt x="2309" y="1743"/>
                    <a:pt x="2350" y="1662"/>
                    <a:pt x="2388" y="1578"/>
                  </a:cubicBezTo>
                  <a:cubicBezTo>
                    <a:pt x="2413" y="1524"/>
                    <a:pt x="2435" y="1472"/>
                    <a:pt x="2456" y="1417"/>
                  </a:cubicBezTo>
                  <a:cubicBezTo>
                    <a:pt x="2484" y="1336"/>
                    <a:pt x="2508" y="1233"/>
                    <a:pt x="2473" y="1151"/>
                  </a:cubicBezTo>
                  <a:cubicBezTo>
                    <a:pt x="2442" y="1075"/>
                    <a:pt x="2366" y="1021"/>
                    <a:pt x="2285" y="1021"/>
                  </a:cubicBezTo>
                  <a:cubicBezTo>
                    <a:pt x="2268" y="1021"/>
                    <a:pt x="2250" y="1024"/>
                    <a:pt x="2233" y="1029"/>
                  </a:cubicBezTo>
                  <a:cubicBezTo>
                    <a:pt x="2168" y="1051"/>
                    <a:pt x="2109" y="1089"/>
                    <a:pt x="2062" y="1138"/>
                  </a:cubicBezTo>
                  <a:cubicBezTo>
                    <a:pt x="2000" y="1200"/>
                    <a:pt x="1941" y="1266"/>
                    <a:pt x="1883" y="1331"/>
                  </a:cubicBezTo>
                  <a:cubicBezTo>
                    <a:pt x="1641" y="1602"/>
                    <a:pt x="1392" y="1865"/>
                    <a:pt x="1145" y="2129"/>
                  </a:cubicBezTo>
                  <a:cubicBezTo>
                    <a:pt x="1044" y="2238"/>
                    <a:pt x="944" y="2348"/>
                    <a:pt x="841" y="2457"/>
                  </a:cubicBezTo>
                  <a:cubicBezTo>
                    <a:pt x="856" y="2424"/>
                    <a:pt x="868" y="2392"/>
                    <a:pt x="882" y="2359"/>
                  </a:cubicBezTo>
                  <a:cubicBezTo>
                    <a:pt x="987" y="2110"/>
                    <a:pt x="1098" y="1863"/>
                    <a:pt x="1212" y="1618"/>
                  </a:cubicBezTo>
                  <a:cubicBezTo>
                    <a:pt x="1318" y="1398"/>
                    <a:pt x="1430" y="1179"/>
                    <a:pt x="1544" y="963"/>
                  </a:cubicBezTo>
                  <a:cubicBezTo>
                    <a:pt x="1600" y="858"/>
                    <a:pt x="1652" y="752"/>
                    <a:pt x="1704" y="646"/>
                  </a:cubicBezTo>
                  <a:cubicBezTo>
                    <a:pt x="1728" y="597"/>
                    <a:pt x="1750" y="548"/>
                    <a:pt x="1771" y="499"/>
                  </a:cubicBezTo>
                  <a:cubicBezTo>
                    <a:pt x="1807" y="405"/>
                    <a:pt x="1856" y="302"/>
                    <a:pt x="1842" y="201"/>
                  </a:cubicBezTo>
                  <a:cubicBezTo>
                    <a:pt x="1828" y="101"/>
                    <a:pt x="1763" y="17"/>
                    <a:pt x="1658" y="3"/>
                  </a:cubicBezTo>
                  <a:cubicBezTo>
                    <a:pt x="1646" y="1"/>
                    <a:pt x="1634" y="1"/>
                    <a:pt x="1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4" name="Google Shape;14164;p25"/>
            <p:cNvSpPr/>
            <p:nvPr/>
          </p:nvSpPr>
          <p:spPr>
            <a:xfrm>
              <a:off x="4573029" y="-1032646"/>
              <a:ext cx="718738" cy="713356"/>
            </a:xfrm>
            <a:custGeom>
              <a:avLst/>
              <a:gdLst/>
              <a:ahLst/>
              <a:cxnLst/>
              <a:rect l="l" t="t" r="r" b="b"/>
              <a:pathLst>
                <a:path w="21364" h="21204" extrusionOk="0">
                  <a:moveTo>
                    <a:pt x="12127" y="12147"/>
                  </a:moveTo>
                  <a:cubicBezTo>
                    <a:pt x="12131" y="12152"/>
                    <a:pt x="12136" y="12157"/>
                    <a:pt x="12141" y="12162"/>
                  </a:cubicBezTo>
                  <a:lnTo>
                    <a:pt x="12141" y="12162"/>
                  </a:lnTo>
                  <a:cubicBezTo>
                    <a:pt x="12136" y="12157"/>
                    <a:pt x="12131" y="12152"/>
                    <a:pt x="12127" y="12147"/>
                  </a:cubicBezTo>
                  <a:close/>
                  <a:moveTo>
                    <a:pt x="18872" y="18617"/>
                  </a:moveTo>
                  <a:cubicBezTo>
                    <a:pt x="18873" y="18618"/>
                    <a:pt x="18874" y="18619"/>
                    <a:pt x="18875" y="18620"/>
                  </a:cubicBezTo>
                  <a:lnTo>
                    <a:pt x="18875" y="18620"/>
                  </a:lnTo>
                  <a:cubicBezTo>
                    <a:pt x="18874" y="18619"/>
                    <a:pt x="18873" y="18618"/>
                    <a:pt x="18872" y="18617"/>
                  </a:cubicBezTo>
                  <a:close/>
                  <a:moveTo>
                    <a:pt x="350" y="1"/>
                  </a:moveTo>
                  <a:cubicBezTo>
                    <a:pt x="276" y="1"/>
                    <a:pt x="203" y="25"/>
                    <a:pt x="145" y="74"/>
                  </a:cubicBezTo>
                  <a:cubicBezTo>
                    <a:pt x="1" y="196"/>
                    <a:pt x="2" y="411"/>
                    <a:pt x="132" y="542"/>
                  </a:cubicBezTo>
                  <a:cubicBezTo>
                    <a:pt x="324" y="772"/>
                    <a:pt x="526" y="992"/>
                    <a:pt x="724" y="1218"/>
                  </a:cubicBezTo>
                  <a:cubicBezTo>
                    <a:pt x="929" y="1456"/>
                    <a:pt x="1142" y="1685"/>
                    <a:pt x="1369" y="1902"/>
                  </a:cubicBezTo>
                  <a:cubicBezTo>
                    <a:pt x="1844" y="2356"/>
                    <a:pt x="2358" y="2768"/>
                    <a:pt x="2817" y="3240"/>
                  </a:cubicBezTo>
                  <a:cubicBezTo>
                    <a:pt x="3578" y="4037"/>
                    <a:pt x="4395" y="4780"/>
                    <a:pt x="5166" y="5568"/>
                  </a:cubicBezTo>
                  <a:cubicBezTo>
                    <a:pt x="5326" y="5736"/>
                    <a:pt x="5481" y="5904"/>
                    <a:pt x="5632" y="6078"/>
                  </a:cubicBezTo>
                  <a:cubicBezTo>
                    <a:pt x="5842" y="6322"/>
                    <a:pt x="6030" y="6583"/>
                    <a:pt x="6241" y="6825"/>
                  </a:cubicBezTo>
                  <a:cubicBezTo>
                    <a:pt x="6464" y="7082"/>
                    <a:pt x="6702" y="7324"/>
                    <a:pt x="6947" y="7561"/>
                  </a:cubicBezTo>
                  <a:cubicBezTo>
                    <a:pt x="7403" y="8008"/>
                    <a:pt x="7873" y="8441"/>
                    <a:pt x="8318" y="8899"/>
                  </a:cubicBezTo>
                  <a:lnTo>
                    <a:pt x="8305" y="8885"/>
                  </a:lnTo>
                  <a:lnTo>
                    <a:pt x="8305" y="8885"/>
                  </a:lnTo>
                  <a:cubicBezTo>
                    <a:pt x="8312" y="8891"/>
                    <a:pt x="8316" y="8896"/>
                    <a:pt x="8323" y="8902"/>
                  </a:cubicBezTo>
                  <a:lnTo>
                    <a:pt x="8334" y="8915"/>
                  </a:lnTo>
                  <a:lnTo>
                    <a:pt x="8326" y="8907"/>
                  </a:lnTo>
                  <a:lnTo>
                    <a:pt x="8326" y="8907"/>
                  </a:lnTo>
                  <a:cubicBezTo>
                    <a:pt x="8470" y="9057"/>
                    <a:pt x="8612" y="9211"/>
                    <a:pt x="8747" y="9371"/>
                  </a:cubicBezTo>
                  <a:cubicBezTo>
                    <a:pt x="8937" y="9598"/>
                    <a:pt x="9116" y="9834"/>
                    <a:pt x="9304" y="10062"/>
                  </a:cubicBezTo>
                  <a:cubicBezTo>
                    <a:pt x="9505" y="10306"/>
                    <a:pt x="9708" y="10548"/>
                    <a:pt x="9920" y="10781"/>
                  </a:cubicBezTo>
                  <a:cubicBezTo>
                    <a:pt x="10355" y="11256"/>
                    <a:pt x="10822" y="11699"/>
                    <a:pt x="11269" y="12163"/>
                  </a:cubicBezTo>
                  <a:lnTo>
                    <a:pt x="11254" y="12147"/>
                  </a:lnTo>
                  <a:lnTo>
                    <a:pt x="11254" y="12147"/>
                  </a:lnTo>
                  <a:cubicBezTo>
                    <a:pt x="11500" y="12405"/>
                    <a:pt x="11737" y="12673"/>
                    <a:pt x="11984" y="12929"/>
                  </a:cubicBezTo>
                  <a:lnTo>
                    <a:pt x="11978" y="12924"/>
                  </a:lnTo>
                  <a:lnTo>
                    <a:pt x="11978" y="12924"/>
                  </a:lnTo>
                  <a:lnTo>
                    <a:pt x="11989" y="12935"/>
                  </a:lnTo>
                  <a:lnTo>
                    <a:pt x="11992" y="12937"/>
                  </a:lnTo>
                  <a:lnTo>
                    <a:pt x="11992" y="12937"/>
                  </a:lnTo>
                  <a:cubicBezTo>
                    <a:pt x="12409" y="13370"/>
                    <a:pt x="12860" y="13767"/>
                    <a:pt x="13300" y="14178"/>
                  </a:cubicBezTo>
                  <a:cubicBezTo>
                    <a:pt x="13768" y="14618"/>
                    <a:pt x="14234" y="15061"/>
                    <a:pt x="14685" y="15520"/>
                  </a:cubicBezTo>
                  <a:cubicBezTo>
                    <a:pt x="14917" y="15758"/>
                    <a:pt x="15153" y="15989"/>
                    <a:pt x="15395" y="16217"/>
                  </a:cubicBezTo>
                  <a:cubicBezTo>
                    <a:pt x="15631" y="16437"/>
                    <a:pt x="15877" y="16648"/>
                    <a:pt x="16124" y="16856"/>
                  </a:cubicBezTo>
                  <a:cubicBezTo>
                    <a:pt x="16608" y="17270"/>
                    <a:pt x="17097" y="17676"/>
                    <a:pt x="17542" y="18132"/>
                  </a:cubicBezTo>
                  <a:cubicBezTo>
                    <a:pt x="17675" y="18273"/>
                    <a:pt x="17806" y="18414"/>
                    <a:pt x="17936" y="18557"/>
                  </a:cubicBezTo>
                  <a:cubicBezTo>
                    <a:pt x="18164" y="18805"/>
                    <a:pt x="18397" y="19047"/>
                    <a:pt x="18636" y="19285"/>
                  </a:cubicBezTo>
                  <a:cubicBezTo>
                    <a:pt x="18864" y="19513"/>
                    <a:pt x="19101" y="19731"/>
                    <a:pt x="19337" y="19950"/>
                  </a:cubicBezTo>
                  <a:cubicBezTo>
                    <a:pt x="19579" y="20174"/>
                    <a:pt x="19828" y="20390"/>
                    <a:pt x="20083" y="20600"/>
                  </a:cubicBezTo>
                  <a:cubicBezTo>
                    <a:pt x="20330" y="20803"/>
                    <a:pt x="20570" y="21006"/>
                    <a:pt x="20847" y="21167"/>
                  </a:cubicBezTo>
                  <a:cubicBezTo>
                    <a:pt x="20892" y="21191"/>
                    <a:pt x="20941" y="21203"/>
                    <a:pt x="20991" y="21203"/>
                  </a:cubicBezTo>
                  <a:cubicBezTo>
                    <a:pt x="21115" y="21203"/>
                    <a:pt x="21227" y="21135"/>
                    <a:pt x="21286" y="21028"/>
                  </a:cubicBezTo>
                  <a:cubicBezTo>
                    <a:pt x="21363" y="20880"/>
                    <a:pt x="21313" y="20708"/>
                    <a:pt x="21184" y="20610"/>
                  </a:cubicBezTo>
                  <a:cubicBezTo>
                    <a:pt x="20933" y="20421"/>
                    <a:pt x="20675" y="20239"/>
                    <a:pt x="20428" y="20041"/>
                  </a:cubicBezTo>
                  <a:lnTo>
                    <a:pt x="20428" y="20041"/>
                  </a:lnTo>
                  <a:cubicBezTo>
                    <a:pt x="20440" y="20049"/>
                    <a:pt x="20450" y="20059"/>
                    <a:pt x="20461" y="20067"/>
                  </a:cubicBezTo>
                  <a:cubicBezTo>
                    <a:pt x="20182" y="19839"/>
                    <a:pt x="19915" y="19598"/>
                    <a:pt x="19649" y="19358"/>
                  </a:cubicBezTo>
                  <a:cubicBezTo>
                    <a:pt x="19383" y="19120"/>
                    <a:pt x="19124" y="18876"/>
                    <a:pt x="18875" y="18620"/>
                  </a:cubicBezTo>
                  <a:lnTo>
                    <a:pt x="18875" y="18620"/>
                  </a:lnTo>
                  <a:cubicBezTo>
                    <a:pt x="18877" y="18622"/>
                    <a:pt x="18879" y="18624"/>
                    <a:pt x="18880" y="18626"/>
                  </a:cubicBezTo>
                  <a:cubicBezTo>
                    <a:pt x="18641" y="18375"/>
                    <a:pt x="18411" y="18113"/>
                    <a:pt x="18172" y="17860"/>
                  </a:cubicBezTo>
                  <a:cubicBezTo>
                    <a:pt x="18053" y="17735"/>
                    <a:pt x="17933" y="17607"/>
                    <a:pt x="17811" y="17488"/>
                  </a:cubicBezTo>
                  <a:cubicBezTo>
                    <a:pt x="17688" y="17369"/>
                    <a:pt x="17561" y="17255"/>
                    <a:pt x="17434" y="17140"/>
                  </a:cubicBezTo>
                  <a:cubicBezTo>
                    <a:pt x="17203" y="16932"/>
                    <a:pt x="16966" y="16730"/>
                    <a:pt x="16728" y="16532"/>
                  </a:cubicBezTo>
                  <a:cubicBezTo>
                    <a:pt x="16481" y="16328"/>
                    <a:pt x="16234" y="16124"/>
                    <a:pt x="15997" y="15908"/>
                  </a:cubicBezTo>
                  <a:cubicBezTo>
                    <a:pt x="15753" y="15688"/>
                    <a:pt x="15516" y="15460"/>
                    <a:pt x="15285" y="15226"/>
                  </a:cubicBezTo>
                  <a:cubicBezTo>
                    <a:pt x="14830" y="14762"/>
                    <a:pt x="14373" y="14302"/>
                    <a:pt x="13895" y="13863"/>
                  </a:cubicBezTo>
                  <a:cubicBezTo>
                    <a:pt x="13664" y="13653"/>
                    <a:pt x="13436" y="13440"/>
                    <a:pt x="13208" y="13228"/>
                  </a:cubicBezTo>
                  <a:cubicBezTo>
                    <a:pt x="12992" y="13029"/>
                    <a:pt x="12780" y="12831"/>
                    <a:pt x="12578" y="12620"/>
                  </a:cubicBezTo>
                  <a:lnTo>
                    <a:pt x="12578" y="12620"/>
                  </a:lnTo>
                  <a:cubicBezTo>
                    <a:pt x="12578" y="12621"/>
                    <a:pt x="12578" y="12621"/>
                    <a:pt x="12579" y="12622"/>
                  </a:cubicBezTo>
                  <a:lnTo>
                    <a:pt x="12579" y="12622"/>
                  </a:lnTo>
                  <a:lnTo>
                    <a:pt x="12575" y="12617"/>
                  </a:lnTo>
                  <a:lnTo>
                    <a:pt x="12570" y="12612"/>
                  </a:lnTo>
                  <a:cubicBezTo>
                    <a:pt x="12454" y="12492"/>
                    <a:pt x="12340" y="12370"/>
                    <a:pt x="12226" y="12252"/>
                  </a:cubicBezTo>
                  <a:lnTo>
                    <a:pt x="12226" y="12252"/>
                  </a:lnTo>
                  <a:lnTo>
                    <a:pt x="12234" y="12261"/>
                  </a:lnTo>
                  <a:cubicBezTo>
                    <a:pt x="12222" y="12248"/>
                    <a:pt x="12211" y="12235"/>
                    <a:pt x="12199" y="12223"/>
                  </a:cubicBezTo>
                  <a:lnTo>
                    <a:pt x="12199" y="12223"/>
                  </a:lnTo>
                  <a:cubicBezTo>
                    <a:pt x="12203" y="12227"/>
                    <a:pt x="12207" y="12230"/>
                    <a:pt x="12210" y="12234"/>
                  </a:cubicBezTo>
                  <a:cubicBezTo>
                    <a:pt x="12187" y="12210"/>
                    <a:pt x="12164" y="12187"/>
                    <a:pt x="12141" y="12162"/>
                  </a:cubicBezTo>
                  <a:lnTo>
                    <a:pt x="12141" y="12162"/>
                  </a:lnTo>
                  <a:cubicBezTo>
                    <a:pt x="12146" y="12167"/>
                    <a:pt x="12150" y="12172"/>
                    <a:pt x="12155" y="12177"/>
                  </a:cubicBezTo>
                  <a:cubicBezTo>
                    <a:pt x="12125" y="12147"/>
                    <a:pt x="12095" y="12116"/>
                    <a:pt x="12067" y="12085"/>
                  </a:cubicBezTo>
                  <a:lnTo>
                    <a:pt x="12067" y="12085"/>
                  </a:lnTo>
                  <a:cubicBezTo>
                    <a:pt x="12075" y="12093"/>
                    <a:pt x="12082" y="12101"/>
                    <a:pt x="12090" y="12109"/>
                  </a:cubicBezTo>
                  <a:lnTo>
                    <a:pt x="12062" y="12079"/>
                  </a:lnTo>
                  <a:lnTo>
                    <a:pt x="12062" y="12079"/>
                  </a:lnTo>
                  <a:cubicBezTo>
                    <a:pt x="12063" y="12081"/>
                    <a:pt x="12065" y="12083"/>
                    <a:pt x="12067" y="12085"/>
                  </a:cubicBezTo>
                  <a:lnTo>
                    <a:pt x="12067" y="12085"/>
                  </a:lnTo>
                  <a:cubicBezTo>
                    <a:pt x="11826" y="11833"/>
                    <a:pt x="11587" y="11577"/>
                    <a:pt x="11341" y="11332"/>
                  </a:cubicBezTo>
                  <a:cubicBezTo>
                    <a:pt x="11090" y="11079"/>
                    <a:pt x="10833" y="10830"/>
                    <a:pt x="10586" y="10575"/>
                  </a:cubicBezTo>
                  <a:cubicBezTo>
                    <a:pt x="10273" y="10240"/>
                    <a:pt x="9972" y="9896"/>
                    <a:pt x="9689" y="9537"/>
                  </a:cubicBezTo>
                  <a:cubicBezTo>
                    <a:pt x="9553" y="9364"/>
                    <a:pt x="9421" y="9187"/>
                    <a:pt x="9282" y="9018"/>
                  </a:cubicBezTo>
                  <a:cubicBezTo>
                    <a:pt x="9146" y="8854"/>
                    <a:pt x="9001" y="8701"/>
                    <a:pt x="8856" y="8548"/>
                  </a:cubicBezTo>
                  <a:lnTo>
                    <a:pt x="8856" y="8548"/>
                  </a:lnTo>
                  <a:cubicBezTo>
                    <a:pt x="8857" y="8549"/>
                    <a:pt x="8858" y="8550"/>
                    <a:pt x="8859" y="8551"/>
                  </a:cubicBezTo>
                  <a:lnTo>
                    <a:pt x="8855" y="8546"/>
                  </a:lnTo>
                  <a:lnTo>
                    <a:pt x="8855" y="8546"/>
                  </a:lnTo>
                  <a:cubicBezTo>
                    <a:pt x="8855" y="8546"/>
                    <a:pt x="8856" y="8547"/>
                    <a:pt x="8856" y="8548"/>
                  </a:cubicBezTo>
                  <a:lnTo>
                    <a:pt x="8856" y="8548"/>
                  </a:lnTo>
                  <a:cubicBezTo>
                    <a:pt x="8851" y="8543"/>
                    <a:pt x="8846" y="8538"/>
                    <a:pt x="8842" y="8533"/>
                  </a:cubicBezTo>
                  <a:lnTo>
                    <a:pt x="8831" y="8520"/>
                  </a:lnTo>
                  <a:lnTo>
                    <a:pt x="8834" y="8525"/>
                  </a:lnTo>
                  <a:cubicBezTo>
                    <a:pt x="8812" y="8501"/>
                    <a:pt x="8790" y="8479"/>
                    <a:pt x="8767" y="8456"/>
                  </a:cubicBezTo>
                  <a:cubicBezTo>
                    <a:pt x="8202" y="7868"/>
                    <a:pt x="7587" y="7326"/>
                    <a:pt x="7010" y="6749"/>
                  </a:cubicBezTo>
                  <a:lnTo>
                    <a:pt x="7010" y="6749"/>
                  </a:lnTo>
                  <a:cubicBezTo>
                    <a:pt x="6789" y="6515"/>
                    <a:pt x="6585" y="6271"/>
                    <a:pt x="6384" y="6021"/>
                  </a:cubicBezTo>
                  <a:cubicBezTo>
                    <a:pt x="6179" y="5766"/>
                    <a:pt x="5969" y="5521"/>
                    <a:pt x="5749" y="5282"/>
                  </a:cubicBezTo>
                  <a:cubicBezTo>
                    <a:pt x="5293" y="4791"/>
                    <a:pt x="4797" y="4340"/>
                    <a:pt x="4318" y="3873"/>
                  </a:cubicBezTo>
                  <a:cubicBezTo>
                    <a:pt x="4077" y="3639"/>
                    <a:pt x="3841" y="3401"/>
                    <a:pt x="3604" y="3164"/>
                  </a:cubicBezTo>
                  <a:cubicBezTo>
                    <a:pt x="3381" y="2940"/>
                    <a:pt x="3170" y="2705"/>
                    <a:pt x="2937" y="2492"/>
                  </a:cubicBezTo>
                  <a:cubicBezTo>
                    <a:pt x="2455" y="2052"/>
                    <a:pt x="1953" y="1631"/>
                    <a:pt x="1497" y="1163"/>
                  </a:cubicBezTo>
                  <a:cubicBezTo>
                    <a:pt x="1351" y="1011"/>
                    <a:pt x="1212" y="852"/>
                    <a:pt x="1074" y="696"/>
                  </a:cubicBezTo>
                  <a:cubicBezTo>
                    <a:pt x="930" y="536"/>
                    <a:pt x="780" y="378"/>
                    <a:pt x="650" y="205"/>
                  </a:cubicBezTo>
                  <a:cubicBezTo>
                    <a:pt x="642" y="194"/>
                    <a:pt x="634" y="184"/>
                    <a:pt x="628" y="172"/>
                  </a:cubicBezTo>
                  <a:lnTo>
                    <a:pt x="614" y="146"/>
                  </a:lnTo>
                  <a:lnTo>
                    <a:pt x="612" y="143"/>
                  </a:lnTo>
                  <a:cubicBezTo>
                    <a:pt x="555" y="49"/>
                    <a:pt x="453" y="1"/>
                    <a:pt x="3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5" name="Google Shape;14165;p25"/>
            <p:cNvSpPr/>
            <p:nvPr/>
          </p:nvSpPr>
          <p:spPr>
            <a:xfrm>
              <a:off x="6070646" y="-1567783"/>
              <a:ext cx="39934" cy="94905"/>
            </a:xfrm>
            <a:custGeom>
              <a:avLst/>
              <a:gdLst/>
              <a:ahLst/>
              <a:cxnLst/>
              <a:rect l="l" t="t" r="r" b="b"/>
              <a:pathLst>
                <a:path w="1187" h="2821" extrusionOk="0">
                  <a:moveTo>
                    <a:pt x="194" y="0"/>
                  </a:moveTo>
                  <a:cubicBezTo>
                    <a:pt x="152" y="0"/>
                    <a:pt x="109" y="17"/>
                    <a:pt x="78" y="48"/>
                  </a:cubicBezTo>
                  <a:cubicBezTo>
                    <a:pt x="24" y="102"/>
                    <a:pt x="0" y="180"/>
                    <a:pt x="16" y="254"/>
                  </a:cubicBezTo>
                  <a:cubicBezTo>
                    <a:pt x="32" y="329"/>
                    <a:pt x="48" y="403"/>
                    <a:pt x="70" y="474"/>
                  </a:cubicBezTo>
                  <a:cubicBezTo>
                    <a:pt x="92" y="545"/>
                    <a:pt x="114" y="618"/>
                    <a:pt x="140" y="690"/>
                  </a:cubicBezTo>
                  <a:cubicBezTo>
                    <a:pt x="189" y="832"/>
                    <a:pt x="246" y="973"/>
                    <a:pt x="303" y="1112"/>
                  </a:cubicBezTo>
                  <a:cubicBezTo>
                    <a:pt x="357" y="1244"/>
                    <a:pt x="410" y="1373"/>
                    <a:pt x="464" y="1503"/>
                  </a:cubicBezTo>
                  <a:cubicBezTo>
                    <a:pt x="513" y="1625"/>
                    <a:pt x="559" y="1749"/>
                    <a:pt x="605" y="1870"/>
                  </a:cubicBezTo>
                  <a:cubicBezTo>
                    <a:pt x="648" y="1997"/>
                    <a:pt x="692" y="2121"/>
                    <a:pt x="730" y="2249"/>
                  </a:cubicBezTo>
                  <a:cubicBezTo>
                    <a:pt x="775" y="2401"/>
                    <a:pt x="817" y="2554"/>
                    <a:pt x="862" y="2708"/>
                  </a:cubicBezTo>
                  <a:cubicBezTo>
                    <a:pt x="882" y="2776"/>
                    <a:pt x="944" y="2820"/>
                    <a:pt x="1014" y="2820"/>
                  </a:cubicBezTo>
                  <a:cubicBezTo>
                    <a:pt x="1028" y="2820"/>
                    <a:pt x="1042" y="2819"/>
                    <a:pt x="1056" y="2814"/>
                  </a:cubicBezTo>
                  <a:cubicBezTo>
                    <a:pt x="1140" y="2789"/>
                    <a:pt x="1186" y="2701"/>
                    <a:pt x="1162" y="2618"/>
                  </a:cubicBezTo>
                  <a:cubicBezTo>
                    <a:pt x="1063" y="2301"/>
                    <a:pt x="966" y="1983"/>
                    <a:pt x="849" y="1673"/>
                  </a:cubicBezTo>
                  <a:cubicBezTo>
                    <a:pt x="782" y="1497"/>
                    <a:pt x="713" y="1324"/>
                    <a:pt x="642" y="1150"/>
                  </a:cubicBezTo>
                  <a:lnTo>
                    <a:pt x="643" y="1150"/>
                  </a:lnTo>
                  <a:cubicBezTo>
                    <a:pt x="656" y="1154"/>
                    <a:pt x="670" y="1155"/>
                    <a:pt x="683" y="1155"/>
                  </a:cubicBezTo>
                  <a:cubicBezTo>
                    <a:pt x="755" y="1155"/>
                    <a:pt x="820" y="1105"/>
                    <a:pt x="838" y="1031"/>
                  </a:cubicBezTo>
                  <a:cubicBezTo>
                    <a:pt x="847" y="990"/>
                    <a:pt x="841" y="946"/>
                    <a:pt x="819" y="910"/>
                  </a:cubicBezTo>
                  <a:cubicBezTo>
                    <a:pt x="748" y="775"/>
                    <a:pt x="673" y="642"/>
                    <a:pt x="599" y="509"/>
                  </a:cubicBezTo>
                  <a:cubicBezTo>
                    <a:pt x="561" y="441"/>
                    <a:pt x="523" y="373"/>
                    <a:pt x="486" y="306"/>
                  </a:cubicBezTo>
                  <a:cubicBezTo>
                    <a:pt x="466" y="268"/>
                    <a:pt x="447" y="232"/>
                    <a:pt x="426" y="196"/>
                  </a:cubicBezTo>
                  <a:cubicBezTo>
                    <a:pt x="407" y="156"/>
                    <a:pt x="384" y="120"/>
                    <a:pt x="357" y="85"/>
                  </a:cubicBezTo>
                  <a:cubicBezTo>
                    <a:pt x="333" y="58"/>
                    <a:pt x="304" y="36"/>
                    <a:pt x="271" y="20"/>
                  </a:cubicBezTo>
                  <a:cubicBezTo>
                    <a:pt x="247" y="7"/>
                    <a:pt x="221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6" name="Google Shape;14166;p25"/>
            <p:cNvSpPr/>
            <p:nvPr/>
          </p:nvSpPr>
          <p:spPr>
            <a:xfrm>
              <a:off x="6068796" y="-1572258"/>
              <a:ext cx="84846" cy="94838"/>
            </a:xfrm>
            <a:custGeom>
              <a:avLst/>
              <a:gdLst/>
              <a:ahLst/>
              <a:cxnLst/>
              <a:rect l="l" t="t" r="r" b="b"/>
              <a:pathLst>
                <a:path w="2522" h="2819" extrusionOk="0">
                  <a:moveTo>
                    <a:pt x="366" y="2688"/>
                  </a:moveTo>
                  <a:lnTo>
                    <a:pt x="366" y="2688"/>
                  </a:lnTo>
                  <a:cubicBezTo>
                    <a:pt x="365" y="2689"/>
                    <a:pt x="364" y="2691"/>
                    <a:pt x="363" y="2692"/>
                  </a:cubicBezTo>
                  <a:cubicBezTo>
                    <a:pt x="364" y="2691"/>
                    <a:pt x="365" y="2690"/>
                    <a:pt x="366" y="2688"/>
                  </a:cubicBezTo>
                  <a:close/>
                  <a:moveTo>
                    <a:pt x="2334" y="0"/>
                  </a:moveTo>
                  <a:cubicBezTo>
                    <a:pt x="2311" y="0"/>
                    <a:pt x="2289" y="5"/>
                    <a:pt x="2267" y="15"/>
                  </a:cubicBezTo>
                  <a:cubicBezTo>
                    <a:pt x="2104" y="88"/>
                    <a:pt x="1969" y="211"/>
                    <a:pt x="1849" y="338"/>
                  </a:cubicBezTo>
                  <a:cubicBezTo>
                    <a:pt x="1779" y="411"/>
                    <a:pt x="1716" y="487"/>
                    <a:pt x="1651" y="561"/>
                  </a:cubicBezTo>
                  <a:cubicBezTo>
                    <a:pt x="1591" y="629"/>
                    <a:pt x="1536" y="701"/>
                    <a:pt x="1479" y="772"/>
                  </a:cubicBezTo>
                  <a:cubicBezTo>
                    <a:pt x="1429" y="834"/>
                    <a:pt x="1380" y="897"/>
                    <a:pt x="1331" y="960"/>
                  </a:cubicBezTo>
                  <a:cubicBezTo>
                    <a:pt x="1227" y="1096"/>
                    <a:pt x="1122" y="1232"/>
                    <a:pt x="1019" y="1372"/>
                  </a:cubicBezTo>
                  <a:cubicBezTo>
                    <a:pt x="812" y="1650"/>
                    <a:pt x="597" y="1924"/>
                    <a:pt x="374" y="2192"/>
                  </a:cubicBezTo>
                  <a:cubicBezTo>
                    <a:pt x="271" y="2311"/>
                    <a:pt x="168" y="2429"/>
                    <a:pt x="62" y="2545"/>
                  </a:cubicBezTo>
                  <a:cubicBezTo>
                    <a:pt x="0" y="2610"/>
                    <a:pt x="2" y="2711"/>
                    <a:pt x="65" y="2774"/>
                  </a:cubicBezTo>
                  <a:cubicBezTo>
                    <a:pt x="97" y="2803"/>
                    <a:pt x="138" y="2819"/>
                    <a:pt x="180" y="2819"/>
                  </a:cubicBezTo>
                  <a:cubicBezTo>
                    <a:pt x="223" y="2819"/>
                    <a:pt x="266" y="2801"/>
                    <a:pt x="294" y="2770"/>
                  </a:cubicBezTo>
                  <a:cubicBezTo>
                    <a:pt x="318" y="2743"/>
                    <a:pt x="344" y="2714"/>
                    <a:pt x="367" y="2686"/>
                  </a:cubicBezTo>
                  <a:lnTo>
                    <a:pt x="367" y="2686"/>
                  </a:lnTo>
                  <a:cubicBezTo>
                    <a:pt x="367" y="2687"/>
                    <a:pt x="366" y="2687"/>
                    <a:pt x="366" y="2688"/>
                  </a:cubicBezTo>
                  <a:lnTo>
                    <a:pt x="366" y="2688"/>
                  </a:lnTo>
                  <a:cubicBezTo>
                    <a:pt x="442" y="2599"/>
                    <a:pt x="516" y="2509"/>
                    <a:pt x="590" y="2418"/>
                  </a:cubicBezTo>
                  <a:cubicBezTo>
                    <a:pt x="815" y="2143"/>
                    <a:pt x="1034" y="1863"/>
                    <a:pt x="1249" y="1579"/>
                  </a:cubicBezTo>
                  <a:cubicBezTo>
                    <a:pt x="1344" y="1454"/>
                    <a:pt x="1439" y="1329"/>
                    <a:pt x="1536" y="1206"/>
                  </a:cubicBezTo>
                  <a:cubicBezTo>
                    <a:pt x="1646" y="1065"/>
                    <a:pt x="1760" y="924"/>
                    <a:pt x="1874" y="786"/>
                  </a:cubicBezTo>
                  <a:cubicBezTo>
                    <a:pt x="1969" y="675"/>
                    <a:pt x="2069" y="569"/>
                    <a:pt x="2175" y="469"/>
                  </a:cubicBezTo>
                  <a:cubicBezTo>
                    <a:pt x="2213" y="436"/>
                    <a:pt x="2251" y="405"/>
                    <a:pt x="2292" y="375"/>
                  </a:cubicBezTo>
                  <a:cubicBezTo>
                    <a:pt x="2310" y="363"/>
                    <a:pt x="2329" y="349"/>
                    <a:pt x="2348" y="341"/>
                  </a:cubicBezTo>
                  <a:cubicBezTo>
                    <a:pt x="2365" y="333"/>
                    <a:pt x="2382" y="325"/>
                    <a:pt x="2400" y="318"/>
                  </a:cubicBezTo>
                  <a:cubicBezTo>
                    <a:pt x="2484" y="281"/>
                    <a:pt x="2522" y="183"/>
                    <a:pt x="2484" y="99"/>
                  </a:cubicBezTo>
                  <a:cubicBezTo>
                    <a:pt x="2457" y="37"/>
                    <a:pt x="2397" y="0"/>
                    <a:pt x="2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7" name="Google Shape;14167;p25"/>
            <p:cNvSpPr/>
            <p:nvPr/>
          </p:nvSpPr>
          <p:spPr>
            <a:xfrm>
              <a:off x="6149843" y="-1526771"/>
              <a:ext cx="38386" cy="14433"/>
            </a:xfrm>
            <a:custGeom>
              <a:avLst/>
              <a:gdLst/>
              <a:ahLst/>
              <a:cxnLst/>
              <a:rect l="l" t="t" r="r" b="b"/>
              <a:pathLst>
                <a:path w="1141" h="429" extrusionOk="0">
                  <a:moveTo>
                    <a:pt x="973" y="1"/>
                  </a:moveTo>
                  <a:cubicBezTo>
                    <a:pt x="959" y="1"/>
                    <a:pt x="945" y="2"/>
                    <a:pt x="931" y="6"/>
                  </a:cubicBezTo>
                  <a:cubicBezTo>
                    <a:pt x="906" y="12"/>
                    <a:pt x="879" y="18"/>
                    <a:pt x="854" y="25"/>
                  </a:cubicBezTo>
                  <a:lnTo>
                    <a:pt x="858" y="23"/>
                  </a:lnTo>
                  <a:lnTo>
                    <a:pt x="858" y="23"/>
                  </a:lnTo>
                  <a:cubicBezTo>
                    <a:pt x="738" y="50"/>
                    <a:pt x="619" y="70"/>
                    <a:pt x="499" y="89"/>
                  </a:cubicBezTo>
                  <a:lnTo>
                    <a:pt x="467" y="93"/>
                  </a:lnTo>
                  <a:cubicBezTo>
                    <a:pt x="440" y="66"/>
                    <a:pt x="406" y="50"/>
                    <a:pt x="368" y="47"/>
                  </a:cubicBezTo>
                  <a:cubicBezTo>
                    <a:pt x="334" y="44"/>
                    <a:pt x="296" y="41"/>
                    <a:pt x="259" y="41"/>
                  </a:cubicBezTo>
                  <a:cubicBezTo>
                    <a:pt x="159" y="41"/>
                    <a:pt x="58" y="62"/>
                    <a:pt x="18" y="165"/>
                  </a:cubicBezTo>
                  <a:cubicBezTo>
                    <a:pt x="0" y="208"/>
                    <a:pt x="0" y="257"/>
                    <a:pt x="18" y="300"/>
                  </a:cubicBezTo>
                  <a:cubicBezTo>
                    <a:pt x="35" y="338"/>
                    <a:pt x="64" y="368"/>
                    <a:pt x="98" y="389"/>
                  </a:cubicBezTo>
                  <a:cubicBezTo>
                    <a:pt x="155" y="416"/>
                    <a:pt x="218" y="428"/>
                    <a:pt x="281" y="428"/>
                  </a:cubicBezTo>
                  <a:cubicBezTo>
                    <a:pt x="284" y="428"/>
                    <a:pt x="288" y="428"/>
                    <a:pt x="292" y="428"/>
                  </a:cubicBezTo>
                  <a:cubicBezTo>
                    <a:pt x="333" y="427"/>
                    <a:pt x="372" y="425"/>
                    <a:pt x="413" y="420"/>
                  </a:cubicBezTo>
                  <a:cubicBezTo>
                    <a:pt x="502" y="409"/>
                    <a:pt x="589" y="400"/>
                    <a:pt x="675" y="382"/>
                  </a:cubicBezTo>
                  <a:cubicBezTo>
                    <a:pt x="785" y="362"/>
                    <a:pt x="893" y="338"/>
                    <a:pt x="1002" y="314"/>
                  </a:cubicBezTo>
                  <a:cubicBezTo>
                    <a:pt x="1050" y="305"/>
                    <a:pt x="1091" y="276"/>
                    <a:pt x="1116" y="235"/>
                  </a:cubicBezTo>
                  <a:cubicBezTo>
                    <a:pt x="1135" y="197"/>
                    <a:pt x="1140" y="153"/>
                    <a:pt x="1129" y="112"/>
                  </a:cubicBezTo>
                  <a:cubicBezTo>
                    <a:pt x="1107" y="40"/>
                    <a:pt x="1042" y="1"/>
                    <a:pt x="9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8" name="Google Shape;14168;p25"/>
            <p:cNvSpPr/>
            <p:nvPr/>
          </p:nvSpPr>
          <p:spPr>
            <a:xfrm>
              <a:off x="6132113" y="-1507662"/>
              <a:ext cx="50396" cy="30682"/>
            </a:xfrm>
            <a:custGeom>
              <a:avLst/>
              <a:gdLst/>
              <a:ahLst/>
              <a:cxnLst/>
              <a:rect l="l" t="t" r="r" b="b"/>
              <a:pathLst>
                <a:path w="1498" h="912" extrusionOk="0">
                  <a:moveTo>
                    <a:pt x="1323" y="0"/>
                  </a:moveTo>
                  <a:cubicBezTo>
                    <a:pt x="1297" y="0"/>
                    <a:pt x="1270" y="7"/>
                    <a:pt x="1246" y="22"/>
                  </a:cubicBezTo>
                  <a:cubicBezTo>
                    <a:pt x="953" y="178"/>
                    <a:pt x="662" y="337"/>
                    <a:pt x="369" y="493"/>
                  </a:cubicBezTo>
                  <a:cubicBezTo>
                    <a:pt x="314" y="522"/>
                    <a:pt x="257" y="550"/>
                    <a:pt x="200" y="576"/>
                  </a:cubicBezTo>
                  <a:lnTo>
                    <a:pt x="206" y="573"/>
                  </a:lnTo>
                  <a:lnTo>
                    <a:pt x="198" y="576"/>
                  </a:lnTo>
                  <a:lnTo>
                    <a:pt x="192" y="577"/>
                  </a:lnTo>
                  <a:cubicBezTo>
                    <a:pt x="191" y="577"/>
                    <a:pt x="189" y="577"/>
                    <a:pt x="188" y="577"/>
                  </a:cubicBezTo>
                  <a:cubicBezTo>
                    <a:pt x="109" y="577"/>
                    <a:pt x="41" y="629"/>
                    <a:pt x="21" y="706"/>
                  </a:cubicBezTo>
                  <a:cubicBezTo>
                    <a:pt x="0" y="793"/>
                    <a:pt x="54" y="883"/>
                    <a:pt x="141" y="905"/>
                  </a:cubicBezTo>
                  <a:cubicBezTo>
                    <a:pt x="157" y="910"/>
                    <a:pt x="173" y="911"/>
                    <a:pt x="189" y="911"/>
                  </a:cubicBezTo>
                  <a:cubicBezTo>
                    <a:pt x="268" y="911"/>
                    <a:pt x="352" y="865"/>
                    <a:pt x="417" y="832"/>
                  </a:cubicBezTo>
                  <a:cubicBezTo>
                    <a:pt x="481" y="799"/>
                    <a:pt x="545" y="763"/>
                    <a:pt x="610" y="728"/>
                  </a:cubicBezTo>
                  <a:cubicBezTo>
                    <a:pt x="692" y="680"/>
                    <a:pt x="773" y="634"/>
                    <a:pt x="855" y="588"/>
                  </a:cubicBezTo>
                  <a:cubicBezTo>
                    <a:pt x="1039" y="487"/>
                    <a:pt x="1221" y="386"/>
                    <a:pt x="1404" y="284"/>
                  </a:cubicBezTo>
                  <a:cubicBezTo>
                    <a:pt x="1479" y="243"/>
                    <a:pt x="1498" y="142"/>
                    <a:pt x="1457" y="72"/>
                  </a:cubicBezTo>
                  <a:cubicBezTo>
                    <a:pt x="1426" y="26"/>
                    <a:pt x="1375" y="0"/>
                    <a:pt x="13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69" name="Google Shape;14169;p25"/>
            <p:cNvSpPr/>
            <p:nvPr/>
          </p:nvSpPr>
          <p:spPr>
            <a:xfrm>
              <a:off x="6196103" y="-1574276"/>
              <a:ext cx="76940" cy="119868"/>
            </a:xfrm>
            <a:custGeom>
              <a:avLst/>
              <a:gdLst/>
              <a:ahLst/>
              <a:cxnLst/>
              <a:rect l="l" t="t" r="r" b="b"/>
              <a:pathLst>
                <a:path w="2287" h="3563" extrusionOk="0">
                  <a:moveTo>
                    <a:pt x="1979" y="1"/>
                  </a:moveTo>
                  <a:cubicBezTo>
                    <a:pt x="1976" y="1"/>
                    <a:pt x="1973" y="1"/>
                    <a:pt x="1970" y="1"/>
                  </a:cubicBezTo>
                  <a:cubicBezTo>
                    <a:pt x="1882" y="4"/>
                    <a:pt x="1796" y="56"/>
                    <a:pt x="1734" y="115"/>
                  </a:cubicBezTo>
                  <a:cubicBezTo>
                    <a:pt x="1668" y="183"/>
                    <a:pt x="1608" y="257"/>
                    <a:pt x="1555" y="336"/>
                  </a:cubicBezTo>
                  <a:cubicBezTo>
                    <a:pt x="1532" y="371"/>
                    <a:pt x="1508" y="408"/>
                    <a:pt x="1489" y="446"/>
                  </a:cubicBezTo>
                  <a:cubicBezTo>
                    <a:pt x="1453" y="509"/>
                    <a:pt x="1418" y="583"/>
                    <a:pt x="1413" y="658"/>
                  </a:cubicBezTo>
                  <a:cubicBezTo>
                    <a:pt x="1408" y="705"/>
                    <a:pt x="1416" y="754"/>
                    <a:pt x="1434" y="799"/>
                  </a:cubicBezTo>
                  <a:cubicBezTo>
                    <a:pt x="1449" y="832"/>
                    <a:pt x="1473" y="860"/>
                    <a:pt x="1503" y="883"/>
                  </a:cubicBezTo>
                  <a:cubicBezTo>
                    <a:pt x="1537" y="909"/>
                    <a:pt x="1581" y="919"/>
                    <a:pt x="1623" y="919"/>
                  </a:cubicBezTo>
                  <a:cubicBezTo>
                    <a:pt x="1638" y="919"/>
                    <a:pt x="1653" y="918"/>
                    <a:pt x="1668" y="916"/>
                  </a:cubicBezTo>
                  <a:cubicBezTo>
                    <a:pt x="1758" y="901"/>
                    <a:pt x="1818" y="816"/>
                    <a:pt x="1804" y="727"/>
                  </a:cubicBezTo>
                  <a:cubicBezTo>
                    <a:pt x="1798" y="689"/>
                    <a:pt x="1779" y="655"/>
                    <a:pt x="1749" y="629"/>
                  </a:cubicBezTo>
                  <a:lnTo>
                    <a:pt x="1749" y="628"/>
                  </a:lnTo>
                  <a:cubicBezTo>
                    <a:pt x="1766" y="594"/>
                    <a:pt x="1783" y="563"/>
                    <a:pt x="1804" y="531"/>
                  </a:cubicBezTo>
                  <a:cubicBezTo>
                    <a:pt x="1832" y="492"/>
                    <a:pt x="1861" y="454"/>
                    <a:pt x="1891" y="416"/>
                  </a:cubicBezTo>
                  <a:cubicBezTo>
                    <a:pt x="1908" y="397"/>
                    <a:pt x="1926" y="378"/>
                    <a:pt x="1945" y="360"/>
                  </a:cubicBezTo>
                  <a:lnTo>
                    <a:pt x="1965" y="343"/>
                  </a:lnTo>
                  <a:cubicBezTo>
                    <a:pt x="1965" y="349"/>
                    <a:pt x="1967" y="355"/>
                    <a:pt x="1969" y="363"/>
                  </a:cubicBezTo>
                  <a:cubicBezTo>
                    <a:pt x="1969" y="376"/>
                    <a:pt x="1969" y="389"/>
                    <a:pt x="1969" y="403"/>
                  </a:cubicBezTo>
                  <a:cubicBezTo>
                    <a:pt x="1967" y="449"/>
                    <a:pt x="1962" y="495"/>
                    <a:pt x="1954" y="541"/>
                  </a:cubicBezTo>
                  <a:cubicBezTo>
                    <a:pt x="1945" y="596"/>
                    <a:pt x="1931" y="651"/>
                    <a:pt x="1915" y="707"/>
                  </a:cubicBezTo>
                  <a:cubicBezTo>
                    <a:pt x="1886" y="791"/>
                    <a:pt x="1853" y="871"/>
                    <a:pt x="1817" y="952"/>
                  </a:cubicBezTo>
                  <a:cubicBezTo>
                    <a:pt x="1815" y="955"/>
                    <a:pt x="1813" y="958"/>
                    <a:pt x="1812" y="960"/>
                  </a:cubicBezTo>
                  <a:lnTo>
                    <a:pt x="1815" y="952"/>
                  </a:lnTo>
                  <a:lnTo>
                    <a:pt x="1815" y="952"/>
                  </a:lnTo>
                  <a:cubicBezTo>
                    <a:pt x="1701" y="1190"/>
                    <a:pt x="1560" y="1413"/>
                    <a:pt x="1424" y="1639"/>
                  </a:cubicBezTo>
                  <a:cubicBezTo>
                    <a:pt x="1362" y="1736"/>
                    <a:pt x="1299" y="1831"/>
                    <a:pt x="1236" y="1926"/>
                  </a:cubicBezTo>
                  <a:cubicBezTo>
                    <a:pt x="1212" y="1967"/>
                    <a:pt x="1180" y="2005"/>
                    <a:pt x="1152" y="2043"/>
                  </a:cubicBezTo>
                  <a:cubicBezTo>
                    <a:pt x="1112" y="2098"/>
                    <a:pt x="1069" y="2155"/>
                    <a:pt x="1030" y="2211"/>
                  </a:cubicBezTo>
                  <a:cubicBezTo>
                    <a:pt x="997" y="2258"/>
                    <a:pt x="960" y="2302"/>
                    <a:pt x="924" y="2347"/>
                  </a:cubicBezTo>
                  <a:lnTo>
                    <a:pt x="894" y="2363"/>
                  </a:lnTo>
                  <a:cubicBezTo>
                    <a:pt x="780" y="2418"/>
                    <a:pt x="672" y="2489"/>
                    <a:pt x="576" y="2573"/>
                  </a:cubicBezTo>
                  <a:cubicBezTo>
                    <a:pt x="482" y="2655"/>
                    <a:pt x="397" y="2747"/>
                    <a:pt x="311" y="2839"/>
                  </a:cubicBezTo>
                  <a:cubicBezTo>
                    <a:pt x="270" y="2883"/>
                    <a:pt x="230" y="2929"/>
                    <a:pt x="191" y="2975"/>
                  </a:cubicBezTo>
                  <a:cubicBezTo>
                    <a:pt x="153" y="3020"/>
                    <a:pt x="118" y="3067"/>
                    <a:pt x="86" y="3118"/>
                  </a:cubicBezTo>
                  <a:cubicBezTo>
                    <a:pt x="56" y="3165"/>
                    <a:pt x="22" y="3221"/>
                    <a:pt x="10" y="3278"/>
                  </a:cubicBezTo>
                  <a:cubicBezTo>
                    <a:pt x="3" y="3308"/>
                    <a:pt x="1" y="3338"/>
                    <a:pt x="3" y="3369"/>
                  </a:cubicBezTo>
                  <a:cubicBezTo>
                    <a:pt x="7" y="3393"/>
                    <a:pt x="12" y="3418"/>
                    <a:pt x="20" y="3444"/>
                  </a:cubicBezTo>
                  <a:cubicBezTo>
                    <a:pt x="41" y="3512"/>
                    <a:pt x="104" y="3559"/>
                    <a:pt x="175" y="3563"/>
                  </a:cubicBezTo>
                  <a:cubicBezTo>
                    <a:pt x="185" y="3563"/>
                    <a:pt x="194" y="3561"/>
                    <a:pt x="204" y="3559"/>
                  </a:cubicBezTo>
                  <a:cubicBezTo>
                    <a:pt x="230" y="3555"/>
                    <a:pt x="256" y="3548"/>
                    <a:pt x="283" y="3537"/>
                  </a:cubicBezTo>
                  <a:cubicBezTo>
                    <a:pt x="329" y="3518"/>
                    <a:pt x="365" y="3475"/>
                    <a:pt x="398" y="3439"/>
                  </a:cubicBezTo>
                  <a:cubicBezTo>
                    <a:pt x="417" y="3417"/>
                    <a:pt x="436" y="3395"/>
                    <a:pt x="455" y="3373"/>
                  </a:cubicBezTo>
                  <a:cubicBezTo>
                    <a:pt x="482" y="3341"/>
                    <a:pt x="509" y="3311"/>
                    <a:pt x="536" y="3279"/>
                  </a:cubicBezTo>
                  <a:cubicBezTo>
                    <a:pt x="595" y="3209"/>
                    <a:pt x="653" y="3138"/>
                    <a:pt x="712" y="3069"/>
                  </a:cubicBezTo>
                  <a:cubicBezTo>
                    <a:pt x="818" y="2939"/>
                    <a:pt x="925" y="2809"/>
                    <a:pt x="1031" y="2678"/>
                  </a:cubicBezTo>
                  <a:lnTo>
                    <a:pt x="1073" y="2625"/>
                  </a:lnTo>
                  <a:lnTo>
                    <a:pt x="1103" y="2614"/>
                  </a:lnTo>
                  <a:cubicBezTo>
                    <a:pt x="1123" y="2606"/>
                    <a:pt x="1144" y="2602"/>
                    <a:pt x="1163" y="2595"/>
                  </a:cubicBezTo>
                  <a:cubicBezTo>
                    <a:pt x="1174" y="2594"/>
                    <a:pt x="1187" y="2591"/>
                    <a:pt x="1198" y="2591"/>
                  </a:cubicBezTo>
                  <a:cubicBezTo>
                    <a:pt x="1212" y="2589"/>
                    <a:pt x="1228" y="2587"/>
                    <a:pt x="1244" y="2587"/>
                  </a:cubicBezTo>
                  <a:cubicBezTo>
                    <a:pt x="1253" y="2589"/>
                    <a:pt x="1263" y="2589"/>
                    <a:pt x="1272" y="2591"/>
                  </a:cubicBezTo>
                  <a:cubicBezTo>
                    <a:pt x="1291" y="2595"/>
                    <a:pt x="1308" y="2598"/>
                    <a:pt x="1327" y="2605"/>
                  </a:cubicBezTo>
                  <a:cubicBezTo>
                    <a:pt x="1354" y="2614"/>
                    <a:pt x="1381" y="2625"/>
                    <a:pt x="1407" y="2636"/>
                  </a:cubicBezTo>
                  <a:cubicBezTo>
                    <a:pt x="1440" y="2654"/>
                    <a:pt x="1475" y="2674"/>
                    <a:pt x="1506" y="2693"/>
                  </a:cubicBezTo>
                  <a:cubicBezTo>
                    <a:pt x="1530" y="2711"/>
                    <a:pt x="1554" y="2728"/>
                    <a:pt x="1578" y="2746"/>
                  </a:cubicBezTo>
                  <a:cubicBezTo>
                    <a:pt x="1593" y="2760"/>
                    <a:pt x="1609" y="2776"/>
                    <a:pt x="1623" y="2792"/>
                  </a:cubicBezTo>
                  <a:cubicBezTo>
                    <a:pt x="1641" y="2811"/>
                    <a:pt x="1657" y="2830"/>
                    <a:pt x="1671" y="2850"/>
                  </a:cubicBezTo>
                  <a:cubicBezTo>
                    <a:pt x="1684" y="2872"/>
                    <a:pt x="1698" y="2893"/>
                    <a:pt x="1712" y="2915"/>
                  </a:cubicBezTo>
                  <a:cubicBezTo>
                    <a:pt x="1736" y="2951"/>
                    <a:pt x="1761" y="2985"/>
                    <a:pt x="1791" y="3018"/>
                  </a:cubicBezTo>
                  <a:cubicBezTo>
                    <a:pt x="1823" y="3058"/>
                    <a:pt x="1870" y="3079"/>
                    <a:pt x="1918" y="3079"/>
                  </a:cubicBezTo>
                  <a:cubicBezTo>
                    <a:pt x="1954" y="3079"/>
                    <a:pt x="1989" y="3067"/>
                    <a:pt x="2019" y="3043"/>
                  </a:cubicBezTo>
                  <a:cubicBezTo>
                    <a:pt x="2089" y="2986"/>
                    <a:pt x="2102" y="2885"/>
                    <a:pt x="2045" y="2814"/>
                  </a:cubicBezTo>
                  <a:cubicBezTo>
                    <a:pt x="2032" y="2798"/>
                    <a:pt x="2019" y="2782"/>
                    <a:pt x="2007" y="2765"/>
                  </a:cubicBezTo>
                  <a:cubicBezTo>
                    <a:pt x="1959" y="2697"/>
                    <a:pt x="1916" y="2627"/>
                    <a:pt x="1858" y="2565"/>
                  </a:cubicBezTo>
                  <a:cubicBezTo>
                    <a:pt x="1777" y="2483"/>
                    <a:pt x="1684" y="2415"/>
                    <a:pt x="1579" y="2364"/>
                  </a:cubicBezTo>
                  <a:cubicBezTo>
                    <a:pt x="1505" y="2325"/>
                    <a:pt x="1424" y="2296"/>
                    <a:pt x="1340" y="2279"/>
                  </a:cubicBezTo>
                  <a:cubicBezTo>
                    <a:pt x="1386" y="2215"/>
                    <a:pt x="1434" y="2155"/>
                    <a:pt x="1476" y="2090"/>
                  </a:cubicBezTo>
                  <a:cubicBezTo>
                    <a:pt x="1535" y="2002"/>
                    <a:pt x="1593" y="1913"/>
                    <a:pt x="1654" y="1824"/>
                  </a:cubicBezTo>
                  <a:cubicBezTo>
                    <a:pt x="1695" y="1763"/>
                    <a:pt x="1731" y="1699"/>
                    <a:pt x="1771" y="1636"/>
                  </a:cubicBezTo>
                  <a:cubicBezTo>
                    <a:pt x="1826" y="1546"/>
                    <a:pt x="1883" y="1457"/>
                    <a:pt x="1937" y="1364"/>
                  </a:cubicBezTo>
                  <a:cubicBezTo>
                    <a:pt x="2051" y="1164"/>
                    <a:pt x="2163" y="957"/>
                    <a:pt x="2227" y="735"/>
                  </a:cubicBezTo>
                  <a:cubicBezTo>
                    <a:pt x="2261" y="624"/>
                    <a:pt x="2282" y="510"/>
                    <a:pt x="2287" y="395"/>
                  </a:cubicBezTo>
                  <a:cubicBezTo>
                    <a:pt x="2287" y="303"/>
                    <a:pt x="2274" y="208"/>
                    <a:pt x="2222" y="129"/>
                  </a:cubicBezTo>
                  <a:cubicBezTo>
                    <a:pt x="2167" y="49"/>
                    <a:pt x="2076" y="1"/>
                    <a:pt x="19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0" name="Google Shape;14170;p25"/>
            <p:cNvSpPr/>
            <p:nvPr/>
          </p:nvSpPr>
          <p:spPr>
            <a:xfrm>
              <a:off x="6280583" y="-1536360"/>
              <a:ext cx="57394" cy="144999"/>
            </a:xfrm>
            <a:custGeom>
              <a:avLst/>
              <a:gdLst/>
              <a:ahLst/>
              <a:cxnLst/>
              <a:rect l="l" t="t" r="r" b="b"/>
              <a:pathLst>
                <a:path w="1706" h="4310" extrusionOk="0">
                  <a:moveTo>
                    <a:pt x="1619" y="1217"/>
                  </a:moveTo>
                  <a:lnTo>
                    <a:pt x="1619" y="1217"/>
                  </a:lnTo>
                  <a:cubicBezTo>
                    <a:pt x="1619" y="1218"/>
                    <a:pt x="1619" y="1220"/>
                    <a:pt x="1618" y="1221"/>
                  </a:cubicBezTo>
                  <a:cubicBezTo>
                    <a:pt x="1619" y="1220"/>
                    <a:pt x="1619" y="1218"/>
                    <a:pt x="1619" y="1217"/>
                  </a:cubicBezTo>
                  <a:close/>
                  <a:moveTo>
                    <a:pt x="349" y="3884"/>
                  </a:moveTo>
                  <a:cubicBezTo>
                    <a:pt x="350" y="3885"/>
                    <a:pt x="350" y="3887"/>
                    <a:pt x="351" y="3888"/>
                  </a:cubicBezTo>
                  <a:lnTo>
                    <a:pt x="351" y="3888"/>
                  </a:lnTo>
                  <a:cubicBezTo>
                    <a:pt x="350" y="3887"/>
                    <a:pt x="350" y="3885"/>
                    <a:pt x="349" y="3884"/>
                  </a:cubicBezTo>
                  <a:close/>
                  <a:moveTo>
                    <a:pt x="595" y="0"/>
                  </a:moveTo>
                  <a:cubicBezTo>
                    <a:pt x="544" y="0"/>
                    <a:pt x="495" y="21"/>
                    <a:pt x="460" y="56"/>
                  </a:cubicBezTo>
                  <a:cubicBezTo>
                    <a:pt x="417" y="105"/>
                    <a:pt x="384" y="164"/>
                    <a:pt x="363" y="226"/>
                  </a:cubicBezTo>
                  <a:cubicBezTo>
                    <a:pt x="314" y="367"/>
                    <a:pt x="276" y="511"/>
                    <a:pt x="254" y="656"/>
                  </a:cubicBezTo>
                  <a:cubicBezTo>
                    <a:pt x="254" y="655"/>
                    <a:pt x="254" y="655"/>
                    <a:pt x="254" y="653"/>
                  </a:cubicBezTo>
                  <a:cubicBezTo>
                    <a:pt x="228" y="803"/>
                    <a:pt x="214" y="954"/>
                    <a:pt x="211" y="1104"/>
                  </a:cubicBezTo>
                  <a:lnTo>
                    <a:pt x="211" y="1095"/>
                  </a:lnTo>
                  <a:lnTo>
                    <a:pt x="211" y="1095"/>
                  </a:lnTo>
                  <a:cubicBezTo>
                    <a:pt x="210" y="1158"/>
                    <a:pt x="213" y="1221"/>
                    <a:pt x="221" y="1285"/>
                  </a:cubicBezTo>
                  <a:cubicBezTo>
                    <a:pt x="225" y="1353"/>
                    <a:pt x="238" y="1421"/>
                    <a:pt x="257" y="1486"/>
                  </a:cubicBezTo>
                  <a:cubicBezTo>
                    <a:pt x="273" y="1551"/>
                    <a:pt x="306" y="1611"/>
                    <a:pt x="350" y="1658"/>
                  </a:cubicBezTo>
                  <a:cubicBezTo>
                    <a:pt x="401" y="1709"/>
                    <a:pt x="469" y="1755"/>
                    <a:pt x="544" y="1758"/>
                  </a:cubicBezTo>
                  <a:cubicBezTo>
                    <a:pt x="554" y="1759"/>
                    <a:pt x="564" y="1759"/>
                    <a:pt x="575" y="1759"/>
                  </a:cubicBezTo>
                  <a:cubicBezTo>
                    <a:pt x="632" y="1759"/>
                    <a:pt x="690" y="1748"/>
                    <a:pt x="745" y="1728"/>
                  </a:cubicBezTo>
                  <a:cubicBezTo>
                    <a:pt x="887" y="1671"/>
                    <a:pt x="1014" y="1566"/>
                    <a:pt x="1113" y="1451"/>
                  </a:cubicBezTo>
                  <a:cubicBezTo>
                    <a:pt x="1181" y="1372"/>
                    <a:pt x="1246" y="1289"/>
                    <a:pt x="1310" y="1207"/>
                  </a:cubicBezTo>
                  <a:lnTo>
                    <a:pt x="1310" y="1207"/>
                  </a:lnTo>
                  <a:cubicBezTo>
                    <a:pt x="1299" y="1282"/>
                    <a:pt x="1286" y="1356"/>
                    <a:pt x="1276" y="1430"/>
                  </a:cubicBezTo>
                  <a:cubicBezTo>
                    <a:pt x="1253" y="1619"/>
                    <a:pt x="1231" y="1809"/>
                    <a:pt x="1210" y="1997"/>
                  </a:cubicBezTo>
                  <a:cubicBezTo>
                    <a:pt x="1194" y="2149"/>
                    <a:pt x="1181" y="2301"/>
                    <a:pt x="1164" y="2453"/>
                  </a:cubicBezTo>
                  <a:cubicBezTo>
                    <a:pt x="1143" y="2646"/>
                    <a:pt x="1121" y="2838"/>
                    <a:pt x="1098" y="3031"/>
                  </a:cubicBezTo>
                  <a:cubicBezTo>
                    <a:pt x="1079" y="3187"/>
                    <a:pt x="1053" y="3344"/>
                    <a:pt x="1028" y="3501"/>
                  </a:cubicBezTo>
                  <a:cubicBezTo>
                    <a:pt x="1018" y="3548"/>
                    <a:pt x="1007" y="3597"/>
                    <a:pt x="996" y="3646"/>
                  </a:cubicBezTo>
                  <a:cubicBezTo>
                    <a:pt x="988" y="3688"/>
                    <a:pt x="976" y="3727"/>
                    <a:pt x="961" y="3768"/>
                  </a:cubicBezTo>
                  <a:cubicBezTo>
                    <a:pt x="947" y="3811"/>
                    <a:pt x="931" y="3851"/>
                    <a:pt x="914" y="3892"/>
                  </a:cubicBezTo>
                  <a:lnTo>
                    <a:pt x="909" y="3901"/>
                  </a:lnTo>
                  <a:lnTo>
                    <a:pt x="901" y="3909"/>
                  </a:lnTo>
                  <a:lnTo>
                    <a:pt x="889" y="3919"/>
                  </a:lnTo>
                  <a:cubicBezTo>
                    <a:pt x="878" y="3927"/>
                    <a:pt x="865" y="3935"/>
                    <a:pt x="852" y="3943"/>
                  </a:cubicBezTo>
                  <a:cubicBezTo>
                    <a:pt x="843" y="3946"/>
                    <a:pt x="833" y="3950"/>
                    <a:pt x="824" y="3954"/>
                  </a:cubicBezTo>
                  <a:cubicBezTo>
                    <a:pt x="805" y="3960"/>
                    <a:pt x="787" y="3966"/>
                    <a:pt x="767" y="3973"/>
                  </a:cubicBezTo>
                  <a:cubicBezTo>
                    <a:pt x="745" y="3977"/>
                    <a:pt x="721" y="3981"/>
                    <a:pt x="699" y="3984"/>
                  </a:cubicBezTo>
                  <a:cubicBezTo>
                    <a:pt x="674" y="3986"/>
                    <a:pt x="648" y="3987"/>
                    <a:pt x="623" y="3987"/>
                  </a:cubicBezTo>
                  <a:lnTo>
                    <a:pt x="623" y="3987"/>
                  </a:lnTo>
                  <a:cubicBezTo>
                    <a:pt x="573" y="3985"/>
                    <a:pt x="521" y="3982"/>
                    <a:pt x="469" y="3976"/>
                  </a:cubicBezTo>
                  <a:cubicBezTo>
                    <a:pt x="455" y="3974"/>
                    <a:pt x="441" y="3969"/>
                    <a:pt x="428" y="3966"/>
                  </a:cubicBezTo>
                  <a:lnTo>
                    <a:pt x="412" y="3960"/>
                  </a:lnTo>
                  <a:lnTo>
                    <a:pt x="396" y="3950"/>
                  </a:lnTo>
                  <a:cubicBezTo>
                    <a:pt x="392" y="3947"/>
                    <a:pt x="387" y="3944"/>
                    <a:pt x="380" y="3939"/>
                  </a:cubicBezTo>
                  <a:lnTo>
                    <a:pt x="376" y="3935"/>
                  </a:lnTo>
                  <a:lnTo>
                    <a:pt x="371" y="3930"/>
                  </a:lnTo>
                  <a:cubicBezTo>
                    <a:pt x="368" y="3925"/>
                    <a:pt x="366" y="3920"/>
                    <a:pt x="363" y="3917"/>
                  </a:cubicBezTo>
                  <a:cubicBezTo>
                    <a:pt x="361" y="3914"/>
                    <a:pt x="359" y="3909"/>
                    <a:pt x="357" y="3905"/>
                  </a:cubicBezTo>
                  <a:lnTo>
                    <a:pt x="357" y="3905"/>
                  </a:lnTo>
                  <a:lnTo>
                    <a:pt x="363" y="3916"/>
                  </a:lnTo>
                  <a:cubicBezTo>
                    <a:pt x="358" y="3907"/>
                    <a:pt x="354" y="3897"/>
                    <a:pt x="351" y="3888"/>
                  </a:cubicBezTo>
                  <a:lnTo>
                    <a:pt x="351" y="3888"/>
                  </a:lnTo>
                  <a:cubicBezTo>
                    <a:pt x="351" y="3890"/>
                    <a:pt x="352" y="3891"/>
                    <a:pt x="352" y="3892"/>
                  </a:cubicBezTo>
                  <a:cubicBezTo>
                    <a:pt x="350" y="3888"/>
                    <a:pt x="349" y="3884"/>
                    <a:pt x="348" y="3880"/>
                  </a:cubicBezTo>
                  <a:lnTo>
                    <a:pt x="348" y="3880"/>
                  </a:lnTo>
                  <a:cubicBezTo>
                    <a:pt x="348" y="3881"/>
                    <a:pt x="349" y="3882"/>
                    <a:pt x="349" y="3884"/>
                  </a:cubicBezTo>
                  <a:lnTo>
                    <a:pt x="349" y="3884"/>
                  </a:lnTo>
                  <a:cubicBezTo>
                    <a:pt x="348" y="3881"/>
                    <a:pt x="347" y="3878"/>
                    <a:pt x="346" y="3875"/>
                  </a:cubicBezTo>
                  <a:lnTo>
                    <a:pt x="346" y="3875"/>
                  </a:lnTo>
                  <a:cubicBezTo>
                    <a:pt x="344" y="3868"/>
                    <a:pt x="342" y="3860"/>
                    <a:pt x="339" y="3852"/>
                  </a:cubicBezTo>
                  <a:cubicBezTo>
                    <a:pt x="336" y="3833"/>
                    <a:pt x="333" y="3814"/>
                    <a:pt x="331" y="3795"/>
                  </a:cubicBezTo>
                  <a:cubicBezTo>
                    <a:pt x="328" y="3764"/>
                    <a:pt x="328" y="3734"/>
                    <a:pt x="328" y="3703"/>
                  </a:cubicBezTo>
                  <a:cubicBezTo>
                    <a:pt x="331" y="3661"/>
                    <a:pt x="336" y="3618"/>
                    <a:pt x="342" y="3577"/>
                  </a:cubicBezTo>
                  <a:cubicBezTo>
                    <a:pt x="350" y="3534"/>
                    <a:pt x="361" y="3491"/>
                    <a:pt x="376" y="3450"/>
                  </a:cubicBezTo>
                  <a:lnTo>
                    <a:pt x="376" y="3450"/>
                  </a:lnTo>
                  <a:cubicBezTo>
                    <a:pt x="373" y="3457"/>
                    <a:pt x="371" y="3463"/>
                    <a:pt x="368" y="3471"/>
                  </a:cubicBezTo>
                  <a:cubicBezTo>
                    <a:pt x="374" y="3453"/>
                    <a:pt x="379" y="3438"/>
                    <a:pt x="384" y="3423"/>
                  </a:cubicBezTo>
                  <a:cubicBezTo>
                    <a:pt x="398" y="3384"/>
                    <a:pt x="398" y="3341"/>
                    <a:pt x="380" y="3305"/>
                  </a:cubicBezTo>
                  <a:cubicBezTo>
                    <a:pt x="365" y="3268"/>
                    <a:pt x="335" y="3240"/>
                    <a:pt x="298" y="3225"/>
                  </a:cubicBezTo>
                  <a:cubicBezTo>
                    <a:pt x="279" y="3218"/>
                    <a:pt x="260" y="3214"/>
                    <a:pt x="241" y="3214"/>
                  </a:cubicBezTo>
                  <a:cubicBezTo>
                    <a:pt x="180" y="3214"/>
                    <a:pt x="123" y="3251"/>
                    <a:pt x="100" y="3311"/>
                  </a:cubicBezTo>
                  <a:cubicBezTo>
                    <a:pt x="43" y="3471"/>
                    <a:pt x="1" y="3639"/>
                    <a:pt x="15" y="3811"/>
                  </a:cubicBezTo>
                  <a:cubicBezTo>
                    <a:pt x="20" y="3893"/>
                    <a:pt x="40" y="3974"/>
                    <a:pt x="73" y="4050"/>
                  </a:cubicBezTo>
                  <a:cubicBezTo>
                    <a:pt x="103" y="4113"/>
                    <a:pt x="151" y="4169"/>
                    <a:pt x="210" y="4210"/>
                  </a:cubicBezTo>
                  <a:cubicBezTo>
                    <a:pt x="276" y="4256"/>
                    <a:pt x="352" y="4284"/>
                    <a:pt x="433" y="4292"/>
                  </a:cubicBezTo>
                  <a:cubicBezTo>
                    <a:pt x="493" y="4302"/>
                    <a:pt x="555" y="4307"/>
                    <a:pt x="616" y="4310"/>
                  </a:cubicBezTo>
                  <a:cubicBezTo>
                    <a:pt x="634" y="4310"/>
                    <a:pt x="650" y="4308"/>
                    <a:pt x="667" y="4308"/>
                  </a:cubicBezTo>
                  <a:cubicBezTo>
                    <a:pt x="811" y="4299"/>
                    <a:pt x="965" y="4267"/>
                    <a:pt x="1082" y="4175"/>
                  </a:cubicBezTo>
                  <a:cubicBezTo>
                    <a:pt x="1113" y="4153"/>
                    <a:pt x="1140" y="4128"/>
                    <a:pt x="1162" y="4098"/>
                  </a:cubicBezTo>
                  <a:cubicBezTo>
                    <a:pt x="1185" y="4066"/>
                    <a:pt x="1202" y="4033"/>
                    <a:pt x="1216" y="4000"/>
                  </a:cubicBezTo>
                  <a:cubicBezTo>
                    <a:pt x="1238" y="3946"/>
                    <a:pt x="1256" y="3890"/>
                    <a:pt x="1272" y="3835"/>
                  </a:cubicBezTo>
                  <a:cubicBezTo>
                    <a:pt x="1289" y="3772"/>
                    <a:pt x="1303" y="3710"/>
                    <a:pt x="1316" y="3643"/>
                  </a:cubicBezTo>
                  <a:cubicBezTo>
                    <a:pt x="1340" y="3521"/>
                    <a:pt x="1356" y="3398"/>
                    <a:pt x="1371" y="3273"/>
                  </a:cubicBezTo>
                  <a:cubicBezTo>
                    <a:pt x="1417" y="2915"/>
                    <a:pt x="1455" y="2557"/>
                    <a:pt x="1490" y="2200"/>
                  </a:cubicBezTo>
                  <a:cubicBezTo>
                    <a:pt x="1523" y="1868"/>
                    <a:pt x="1564" y="1537"/>
                    <a:pt x="1620" y="1209"/>
                  </a:cubicBezTo>
                  <a:lnTo>
                    <a:pt x="1620" y="1209"/>
                  </a:lnTo>
                  <a:cubicBezTo>
                    <a:pt x="1620" y="1211"/>
                    <a:pt x="1620" y="1214"/>
                    <a:pt x="1619" y="1217"/>
                  </a:cubicBezTo>
                  <a:lnTo>
                    <a:pt x="1619" y="1217"/>
                  </a:lnTo>
                  <a:cubicBezTo>
                    <a:pt x="1633" y="1136"/>
                    <a:pt x="1647" y="1057"/>
                    <a:pt x="1661" y="976"/>
                  </a:cubicBezTo>
                  <a:lnTo>
                    <a:pt x="1661" y="979"/>
                  </a:lnTo>
                  <a:cubicBezTo>
                    <a:pt x="1663" y="974"/>
                    <a:pt x="1664" y="968"/>
                    <a:pt x="1664" y="963"/>
                  </a:cubicBezTo>
                  <a:lnTo>
                    <a:pt x="1664" y="968"/>
                  </a:lnTo>
                  <a:cubicBezTo>
                    <a:pt x="1666" y="965"/>
                    <a:pt x="1666" y="962"/>
                    <a:pt x="1666" y="959"/>
                  </a:cubicBezTo>
                  <a:cubicBezTo>
                    <a:pt x="1666" y="960"/>
                    <a:pt x="1666" y="962"/>
                    <a:pt x="1666" y="963"/>
                  </a:cubicBezTo>
                  <a:cubicBezTo>
                    <a:pt x="1666" y="960"/>
                    <a:pt x="1667" y="956"/>
                    <a:pt x="1667" y="953"/>
                  </a:cubicBezTo>
                  <a:lnTo>
                    <a:pt x="1667" y="953"/>
                  </a:lnTo>
                  <a:cubicBezTo>
                    <a:pt x="1667" y="953"/>
                    <a:pt x="1667" y="953"/>
                    <a:pt x="1667" y="954"/>
                  </a:cubicBezTo>
                  <a:cubicBezTo>
                    <a:pt x="1672" y="925"/>
                    <a:pt x="1677" y="898"/>
                    <a:pt x="1682" y="872"/>
                  </a:cubicBezTo>
                  <a:lnTo>
                    <a:pt x="1682" y="872"/>
                  </a:lnTo>
                  <a:cubicBezTo>
                    <a:pt x="1682" y="872"/>
                    <a:pt x="1681" y="872"/>
                    <a:pt x="1681" y="872"/>
                  </a:cubicBezTo>
                  <a:lnTo>
                    <a:pt x="1681" y="872"/>
                  </a:lnTo>
                  <a:cubicBezTo>
                    <a:pt x="1683" y="862"/>
                    <a:pt x="1685" y="852"/>
                    <a:pt x="1686" y="842"/>
                  </a:cubicBezTo>
                  <a:lnTo>
                    <a:pt x="1686" y="842"/>
                  </a:lnTo>
                  <a:cubicBezTo>
                    <a:pt x="1686" y="843"/>
                    <a:pt x="1686" y="844"/>
                    <a:pt x="1686" y="845"/>
                  </a:cubicBezTo>
                  <a:cubicBezTo>
                    <a:pt x="1694" y="808"/>
                    <a:pt x="1699" y="772"/>
                    <a:pt x="1704" y="735"/>
                  </a:cubicBezTo>
                  <a:cubicBezTo>
                    <a:pt x="1705" y="696"/>
                    <a:pt x="1704" y="656"/>
                    <a:pt x="1696" y="617"/>
                  </a:cubicBezTo>
                  <a:cubicBezTo>
                    <a:pt x="1684" y="540"/>
                    <a:pt x="1611" y="480"/>
                    <a:pt x="1536" y="480"/>
                  </a:cubicBezTo>
                  <a:cubicBezTo>
                    <a:pt x="1515" y="480"/>
                    <a:pt x="1493" y="484"/>
                    <a:pt x="1473" y="495"/>
                  </a:cubicBezTo>
                  <a:cubicBezTo>
                    <a:pt x="1444" y="507"/>
                    <a:pt x="1417" y="525"/>
                    <a:pt x="1395" y="545"/>
                  </a:cubicBezTo>
                  <a:cubicBezTo>
                    <a:pt x="1371" y="575"/>
                    <a:pt x="1351" y="606"/>
                    <a:pt x="1333" y="639"/>
                  </a:cubicBezTo>
                  <a:cubicBezTo>
                    <a:pt x="1319" y="659"/>
                    <a:pt x="1307" y="682"/>
                    <a:pt x="1294" y="701"/>
                  </a:cubicBezTo>
                  <a:cubicBezTo>
                    <a:pt x="1186" y="865"/>
                    <a:pt x="1069" y="1022"/>
                    <a:pt x="944" y="1172"/>
                  </a:cubicBezTo>
                  <a:cubicBezTo>
                    <a:pt x="906" y="1218"/>
                    <a:pt x="865" y="1261"/>
                    <a:pt x="822" y="1302"/>
                  </a:cubicBezTo>
                  <a:cubicBezTo>
                    <a:pt x="794" y="1329"/>
                    <a:pt x="764" y="1353"/>
                    <a:pt x="730" y="1376"/>
                  </a:cubicBezTo>
                  <a:cubicBezTo>
                    <a:pt x="713" y="1388"/>
                    <a:pt x="694" y="1399"/>
                    <a:pt x="676" y="1410"/>
                  </a:cubicBezTo>
                  <a:cubicBezTo>
                    <a:pt x="661" y="1416"/>
                    <a:pt x="646" y="1422"/>
                    <a:pt x="632" y="1429"/>
                  </a:cubicBezTo>
                  <a:cubicBezTo>
                    <a:pt x="627" y="1430"/>
                    <a:pt x="621" y="1432"/>
                    <a:pt x="616" y="1433"/>
                  </a:cubicBezTo>
                  <a:cubicBezTo>
                    <a:pt x="610" y="1435"/>
                    <a:pt x="602" y="1435"/>
                    <a:pt x="596" y="1437"/>
                  </a:cubicBezTo>
                  <a:lnTo>
                    <a:pt x="589" y="1437"/>
                  </a:lnTo>
                  <a:lnTo>
                    <a:pt x="589" y="1435"/>
                  </a:lnTo>
                  <a:lnTo>
                    <a:pt x="586" y="1432"/>
                  </a:lnTo>
                  <a:cubicBezTo>
                    <a:pt x="578" y="1416"/>
                    <a:pt x="572" y="1402"/>
                    <a:pt x="567" y="1388"/>
                  </a:cubicBezTo>
                  <a:cubicBezTo>
                    <a:pt x="563" y="1375"/>
                    <a:pt x="558" y="1361"/>
                    <a:pt x="555" y="1346"/>
                  </a:cubicBezTo>
                  <a:cubicBezTo>
                    <a:pt x="544" y="1296"/>
                    <a:pt x="539" y="1245"/>
                    <a:pt x="532" y="1194"/>
                  </a:cubicBezTo>
                  <a:cubicBezTo>
                    <a:pt x="529" y="1163"/>
                    <a:pt x="526" y="1130"/>
                    <a:pt x="526" y="1098"/>
                  </a:cubicBezTo>
                  <a:cubicBezTo>
                    <a:pt x="528" y="1071"/>
                    <a:pt x="528" y="1044"/>
                    <a:pt x="528" y="1017"/>
                  </a:cubicBezTo>
                  <a:cubicBezTo>
                    <a:pt x="537" y="913"/>
                    <a:pt x="548" y="811"/>
                    <a:pt x="564" y="710"/>
                  </a:cubicBezTo>
                  <a:cubicBezTo>
                    <a:pt x="570" y="678"/>
                    <a:pt x="574" y="647"/>
                    <a:pt x="583" y="617"/>
                  </a:cubicBezTo>
                  <a:cubicBezTo>
                    <a:pt x="591" y="582"/>
                    <a:pt x="600" y="547"/>
                    <a:pt x="610" y="512"/>
                  </a:cubicBezTo>
                  <a:cubicBezTo>
                    <a:pt x="624" y="466"/>
                    <a:pt x="640" y="424"/>
                    <a:pt x="657" y="379"/>
                  </a:cubicBezTo>
                  <a:cubicBezTo>
                    <a:pt x="680" y="376"/>
                    <a:pt x="700" y="368"/>
                    <a:pt x="718" y="357"/>
                  </a:cubicBezTo>
                  <a:cubicBezTo>
                    <a:pt x="795" y="310"/>
                    <a:pt x="821" y="210"/>
                    <a:pt x="773" y="131"/>
                  </a:cubicBezTo>
                  <a:cubicBezTo>
                    <a:pt x="738" y="75"/>
                    <a:pt x="700" y="21"/>
                    <a:pt x="632" y="4"/>
                  </a:cubicBezTo>
                  <a:cubicBezTo>
                    <a:pt x="620" y="2"/>
                    <a:pt x="607" y="0"/>
                    <a:pt x="5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1" name="Google Shape;14171;p25"/>
            <p:cNvSpPr/>
            <p:nvPr/>
          </p:nvSpPr>
          <p:spPr>
            <a:xfrm>
              <a:off x="6368898" y="-1583932"/>
              <a:ext cx="52651" cy="62205"/>
            </a:xfrm>
            <a:custGeom>
              <a:avLst/>
              <a:gdLst/>
              <a:ahLst/>
              <a:cxnLst/>
              <a:rect l="l" t="t" r="r" b="b"/>
              <a:pathLst>
                <a:path w="1565" h="1849" extrusionOk="0">
                  <a:moveTo>
                    <a:pt x="709" y="334"/>
                  </a:moveTo>
                  <a:lnTo>
                    <a:pt x="712" y="346"/>
                  </a:lnTo>
                  <a:cubicBezTo>
                    <a:pt x="716" y="357"/>
                    <a:pt x="717" y="367"/>
                    <a:pt x="717" y="378"/>
                  </a:cubicBezTo>
                  <a:cubicBezTo>
                    <a:pt x="716" y="372"/>
                    <a:pt x="716" y="365"/>
                    <a:pt x="714" y="357"/>
                  </a:cubicBezTo>
                  <a:lnTo>
                    <a:pt x="714" y="357"/>
                  </a:lnTo>
                  <a:cubicBezTo>
                    <a:pt x="717" y="381"/>
                    <a:pt x="717" y="405"/>
                    <a:pt x="717" y="430"/>
                  </a:cubicBezTo>
                  <a:cubicBezTo>
                    <a:pt x="714" y="468"/>
                    <a:pt x="712" y="503"/>
                    <a:pt x="705" y="543"/>
                  </a:cubicBezTo>
                  <a:cubicBezTo>
                    <a:pt x="697" y="582"/>
                    <a:pt x="687" y="622"/>
                    <a:pt x="674" y="661"/>
                  </a:cubicBezTo>
                  <a:cubicBezTo>
                    <a:pt x="667" y="690"/>
                    <a:pt x="655" y="717"/>
                    <a:pt x="643" y="742"/>
                  </a:cubicBezTo>
                  <a:cubicBezTo>
                    <a:pt x="624" y="782"/>
                    <a:pt x="602" y="821"/>
                    <a:pt x="580" y="861"/>
                  </a:cubicBezTo>
                  <a:cubicBezTo>
                    <a:pt x="553" y="845"/>
                    <a:pt x="521" y="835"/>
                    <a:pt x="488" y="835"/>
                  </a:cubicBezTo>
                  <a:lnTo>
                    <a:pt x="352" y="835"/>
                  </a:lnTo>
                  <a:lnTo>
                    <a:pt x="325" y="834"/>
                  </a:lnTo>
                  <a:lnTo>
                    <a:pt x="325" y="815"/>
                  </a:lnTo>
                  <a:cubicBezTo>
                    <a:pt x="326" y="801"/>
                    <a:pt x="326" y="786"/>
                    <a:pt x="329" y="771"/>
                  </a:cubicBezTo>
                  <a:cubicBezTo>
                    <a:pt x="333" y="753"/>
                    <a:pt x="337" y="737"/>
                    <a:pt x="342" y="720"/>
                  </a:cubicBezTo>
                  <a:cubicBezTo>
                    <a:pt x="348" y="701"/>
                    <a:pt x="355" y="682"/>
                    <a:pt x="366" y="661"/>
                  </a:cubicBezTo>
                  <a:cubicBezTo>
                    <a:pt x="375" y="641"/>
                    <a:pt x="388" y="622"/>
                    <a:pt x="399" y="601"/>
                  </a:cubicBezTo>
                  <a:cubicBezTo>
                    <a:pt x="420" y="571"/>
                    <a:pt x="443" y="543"/>
                    <a:pt x="466" y="514"/>
                  </a:cubicBezTo>
                  <a:cubicBezTo>
                    <a:pt x="478" y="500"/>
                    <a:pt x="491" y="486"/>
                    <a:pt x="505" y="471"/>
                  </a:cubicBezTo>
                  <a:cubicBezTo>
                    <a:pt x="534" y="446"/>
                    <a:pt x="562" y="422"/>
                    <a:pt x="595" y="402"/>
                  </a:cubicBezTo>
                  <a:cubicBezTo>
                    <a:pt x="627" y="380"/>
                    <a:pt x="660" y="359"/>
                    <a:pt x="693" y="340"/>
                  </a:cubicBezTo>
                  <a:cubicBezTo>
                    <a:pt x="698" y="337"/>
                    <a:pt x="705" y="335"/>
                    <a:pt x="709" y="334"/>
                  </a:cubicBezTo>
                  <a:close/>
                  <a:moveTo>
                    <a:pt x="716" y="0"/>
                  </a:moveTo>
                  <a:cubicBezTo>
                    <a:pt x="665" y="0"/>
                    <a:pt x="614" y="12"/>
                    <a:pt x="568" y="36"/>
                  </a:cubicBezTo>
                  <a:cubicBezTo>
                    <a:pt x="478" y="84"/>
                    <a:pt x="393" y="142"/>
                    <a:pt x="315" y="209"/>
                  </a:cubicBezTo>
                  <a:cubicBezTo>
                    <a:pt x="238" y="278"/>
                    <a:pt x="170" y="359"/>
                    <a:pt x="116" y="449"/>
                  </a:cubicBezTo>
                  <a:cubicBezTo>
                    <a:pt x="68" y="528"/>
                    <a:pt x="33" y="614"/>
                    <a:pt x="14" y="704"/>
                  </a:cubicBezTo>
                  <a:cubicBezTo>
                    <a:pt x="3" y="758"/>
                    <a:pt x="0" y="812"/>
                    <a:pt x="5" y="866"/>
                  </a:cubicBezTo>
                  <a:cubicBezTo>
                    <a:pt x="5" y="907"/>
                    <a:pt x="14" y="948"/>
                    <a:pt x="30" y="986"/>
                  </a:cubicBezTo>
                  <a:cubicBezTo>
                    <a:pt x="65" y="1062"/>
                    <a:pt x="130" y="1117"/>
                    <a:pt x="209" y="1139"/>
                  </a:cubicBezTo>
                  <a:cubicBezTo>
                    <a:pt x="262" y="1151"/>
                    <a:pt x="314" y="1157"/>
                    <a:pt x="368" y="1157"/>
                  </a:cubicBezTo>
                  <a:cubicBezTo>
                    <a:pt x="374" y="1157"/>
                    <a:pt x="380" y="1157"/>
                    <a:pt x="386" y="1157"/>
                  </a:cubicBezTo>
                  <a:lnTo>
                    <a:pt x="390" y="1157"/>
                  </a:lnTo>
                  <a:cubicBezTo>
                    <a:pt x="350" y="1211"/>
                    <a:pt x="307" y="1264"/>
                    <a:pt x="264" y="1315"/>
                  </a:cubicBezTo>
                  <a:cubicBezTo>
                    <a:pt x="219" y="1371"/>
                    <a:pt x="168" y="1434"/>
                    <a:pt x="162" y="1510"/>
                  </a:cubicBezTo>
                  <a:cubicBezTo>
                    <a:pt x="155" y="1546"/>
                    <a:pt x="158" y="1584"/>
                    <a:pt x="168" y="1621"/>
                  </a:cubicBezTo>
                  <a:cubicBezTo>
                    <a:pt x="177" y="1646"/>
                    <a:pt x="189" y="1670"/>
                    <a:pt x="201" y="1693"/>
                  </a:cubicBezTo>
                  <a:cubicBezTo>
                    <a:pt x="239" y="1747"/>
                    <a:pt x="295" y="1787"/>
                    <a:pt x="358" y="1807"/>
                  </a:cubicBezTo>
                  <a:cubicBezTo>
                    <a:pt x="431" y="1831"/>
                    <a:pt x="507" y="1844"/>
                    <a:pt x="584" y="1847"/>
                  </a:cubicBezTo>
                  <a:cubicBezTo>
                    <a:pt x="599" y="1848"/>
                    <a:pt x="614" y="1848"/>
                    <a:pt x="630" y="1848"/>
                  </a:cubicBezTo>
                  <a:cubicBezTo>
                    <a:pt x="645" y="1848"/>
                    <a:pt x="660" y="1848"/>
                    <a:pt x="676" y="1847"/>
                  </a:cubicBezTo>
                  <a:cubicBezTo>
                    <a:pt x="931" y="1847"/>
                    <a:pt x="1186" y="1806"/>
                    <a:pt x="1437" y="1768"/>
                  </a:cubicBezTo>
                  <a:cubicBezTo>
                    <a:pt x="1515" y="1749"/>
                    <a:pt x="1564" y="1674"/>
                    <a:pt x="1551" y="1597"/>
                  </a:cubicBezTo>
                  <a:cubicBezTo>
                    <a:pt x="1539" y="1523"/>
                    <a:pt x="1475" y="1470"/>
                    <a:pt x="1401" y="1470"/>
                  </a:cubicBezTo>
                  <a:cubicBezTo>
                    <a:pt x="1397" y="1470"/>
                    <a:pt x="1393" y="1470"/>
                    <a:pt x="1388" y="1470"/>
                  </a:cubicBezTo>
                  <a:cubicBezTo>
                    <a:pt x="1276" y="1486"/>
                    <a:pt x="1162" y="1500"/>
                    <a:pt x="1048" y="1513"/>
                  </a:cubicBezTo>
                  <a:cubicBezTo>
                    <a:pt x="988" y="1519"/>
                    <a:pt x="928" y="1526"/>
                    <a:pt x="866" y="1527"/>
                  </a:cubicBezTo>
                  <a:cubicBezTo>
                    <a:pt x="803" y="1529"/>
                    <a:pt x="741" y="1529"/>
                    <a:pt x="679" y="1529"/>
                  </a:cubicBezTo>
                  <a:cubicBezTo>
                    <a:pt x="629" y="1526"/>
                    <a:pt x="580" y="1521"/>
                    <a:pt x="529" y="1515"/>
                  </a:cubicBezTo>
                  <a:cubicBezTo>
                    <a:pt x="542" y="1497"/>
                    <a:pt x="554" y="1480"/>
                    <a:pt x="567" y="1462"/>
                  </a:cubicBezTo>
                  <a:cubicBezTo>
                    <a:pt x="668" y="1325"/>
                    <a:pt x="760" y="1182"/>
                    <a:pt x="844" y="1033"/>
                  </a:cubicBezTo>
                  <a:cubicBezTo>
                    <a:pt x="874" y="976"/>
                    <a:pt x="907" y="921"/>
                    <a:pt x="934" y="862"/>
                  </a:cubicBezTo>
                  <a:cubicBezTo>
                    <a:pt x="977" y="764"/>
                    <a:pt x="1008" y="658"/>
                    <a:pt x="1024" y="552"/>
                  </a:cubicBezTo>
                  <a:cubicBezTo>
                    <a:pt x="1040" y="444"/>
                    <a:pt x="1046" y="335"/>
                    <a:pt x="1018" y="231"/>
                  </a:cubicBezTo>
                  <a:cubicBezTo>
                    <a:pt x="993" y="144"/>
                    <a:pt x="934" y="72"/>
                    <a:pt x="853" y="31"/>
                  </a:cubicBezTo>
                  <a:cubicBezTo>
                    <a:pt x="810" y="11"/>
                    <a:pt x="763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2" name="Google Shape;14172;p25"/>
            <p:cNvSpPr/>
            <p:nvPr/>
          </p:nvSpPr>
          <p:spPr>
            <a:xfrm>
              <a:off x="6433325" y="-1516645"/>
              <a:ext cx="44980" cy="12448"/>
            </a:xfrm>
            <a:custGeom>
              <a:avLst/>
              <a:gdLst/>
              <a:ahLst/>
              <a:cxnLst/>
              <a:rect l="l" t="t" r="r" b="b"/>
              <a:pathLst>
                <a:path w="1337" h="370" extrusionOk="0">
                  <a:moveTo>
                    <a:pt x="189" y="1"/>
                  </a:moveTo>
                  <a:cubicBezTo>
                    <a:pt x="125" y="1"/>
                    <a:pt x="65" y="37"/>
                    <a:pt x="37" y="99"/>
                  </a:cubicBezTo>
                  <a:cubicBezTo>
                    <a:pt x="1" y="184"/>
                    <a:pt x="40" y="282"/>
                    <a:pt x="126" y="319"/>
                  </a:cubicBezTo>
                  <a:cubicBezTo>
                    <a:pt x="167" y="333"/>
                    <a:pt x="210" y="342"/>
                    <a:pt x="254" y="346"/>
                  </a:cubicBezTo>
                  <a:cubicBezTo>
                    <a:pt x="292" y="352"/>
                    <a:pt x="330" y="357"/>
                    <a:pt x="369" y="358"/>
                  </a:cubicBezTo>
                  <a:cubicBezTo>
                    <a:pt x="458" y="363"/>
                    <a:pt x="547" y="368"/>
                    <a:pt x="637" y="368"/>
                  </a:cubicBezTo>
                  <a:cubicBezTo>
                    <a:pt x="700" y="369"/>
                    <a:pt x="764" y="369"/>
                    <a:pt x="827" y="369"/>
                  </a:cubicBezTo>
                  <a:cubicBezTo>
                    <a:pt x="942" y="369"/>
                    <a:pt x="1060" y="368"/>
                    <a:pt x="1177" y="363"/>
                  </a:cubicBezTo>
                  <a:cubicBezTo>
                    <a:pt x="1265" y="363"/>
                    <a:pt x="1337" y="289"/>
                    <a:pt x="1333" y="200"/>
                  </a:cubicBezTo>
                  <a:cubicBezTo>
                    <a:pt x="1332" y="113"/>
                    <a:pt x="1261" y="45"/>
                    <a:pt x="1176" y="45"/>
                  </a:cubicBezTo>
                  <a:cubicBezTo>
                    <a:pt x="1173" y="45"/>
                    <a:pt x="1170" y="45"/>
                    <a:pt x="1167" y="45"/>
                  </a:cubicBezTo>
                  <a:cubicBezTo>
                    <a:pt x="1039" y="51"/>
                    <a:pt x="910" y="53"/>
                    <a:pt x="782" y="53"/>
                  </a:cubicBezTo>
                  <a:cubicBezTo>
                    <a:pt x="708" y="53"/>
                    <a:pt x="634" y="52"/>
                    <a:pt x="559" y="51"/>
                  </a:cubicBezTo>
                  <a:cubicBezTo>
                    <a:pt x="482" y="48"/>
                    <a:pt x="404" y="43"/>
                    <a:pt x="327" y="32"/>
                  </a:cubicBezTo>
                  <a:cubicBezTo>
                    <a:pt x="304" y="27"/>
                    <a:pt x="281" y="23"/>
                    <a:pt x="259" y="16"/>
                  </a:cubicBezTo>
                  <a:cubicBezTo>
                    <a:pt x="236" y="6"/>
                    <a:pt x="212" y="1"/>
                    <a:pt x="1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3" name="Google Shape;14173;p25"/>
            <p:cNvSpPr/>
            <p:nvPr/>
          </p:nvSpPr>
          <p:spPr>
            <a:xfrm>
              <a:off x="6457414" y="-1543896"/>
              <a:ext cx="33844" cy="46393"/>
            </a:xfrm>
            <a:custGeom>
              <a:avLst/>
              <a:gdLst/>
              <a:ahLst/>
              <a:cxnLst/>
              <a:rect l="l" t="t" r="r" b="b"/>
              <a:pathLst>
                <a:path w="1006" h="1379" extrusionOk="0">
                  <a:moveTo>
                    <a:pt x="813" y="1"/>
                  </a:moveTo>
                  <a:cubicBezTo>
                    <a:pt x="784" y="1"/>
                    <a:pt x="755" y="8"/>
                    <a:pt x="728" y="24"/>
                  </a:cubicBezTo>
                  <a:cubicBezTo>
                    <a:pt x="625" y="79"/>
                    <a:pt x="537" y="157"/>
                    <a:pt x="467" y="250"/>
                  </a:cubicBezTo>
                  <a:cubicBezTo>
                    <a:pt x="410" y="325"/>
                    <a:pt x="358" y="404"/>
                    <a:pt x="315" y="489"/>
                  </a:cubicBezTo>
                  <a:cubicBezTo>
                    <a:pt x="291" y="535"/>
                    <a:pt x="268" y="583"/>
                    <a:pt x="244" y="630"/>
                  </a:cubicBezTo>
                  <a:cubicBezTo>
                    <a:pt x="157" y="809"/>
                    <a:pt x="82" y="994"/>
                    <a:pt x="25" y="1186"/>
                  </a:cubicBezTo>
                  <a:cubicBezTo>
                    <a:pt x="0" y="1266"/>
                    <a:pt x="62" y="1355"/>
                    <a:pt x="141" y="1376"/>
                  </a:cubicBezTo>
                  <a:cubicBezTo>
                    <a:pt x="152" y="1377"/>
                    <a:pt x="163" y="1379"/>
                    <a:pt x="176" y="1379"/>
                  </a:cubicBezTo>
                  <a:cubicBezTo>
                    <a:pt x="238" y="1379"/>
                    <a:pt x="304" y="1341"/>
                    <a:pt x="323" y="1279"/>
                  </a:cubicBezTo>
                  <a:cubicBezTo>
                    <a:pt x="355" y="1184"/>
                    <a:pt x="388" y="1092"/>
                    <a:pt x="427" y="1001"/>
                  </a:cubicBezTo>
                  <a:cubicBezTo>
                    <a:pt x="456" y="931"/>
                    <a:pt x="488" y="863"/>
                    <a:pt x="519" y="795"/>
                  </a:cubicBezTo>
                  <a:cubicBezTo>
                    <a:pt x="564" y="705"/>
                    <a:pt x="608" y="616"/>
                    <a:pt x="662" y="530"/>
                  </a:cubicBezTo>
                  <a:cubicBezTo>
                    <a:pt x="690" y="488"/>
                    <a:pt x="720" y="446"/>
                    <a:pt x="754" y="407"/>
                  </a:cubicBezTo>
                  <a:cubicBezTo>
                    <a:pt x="761" y="399"/>
                    <a:pt x="769" y="391"/>
                    <a:pt x="777" y="383"/>
                  </a:cubicBezTo>
                  <a:cubicBezTo>
                    <a:pt x="792" y="371"/>
                    <a:pt x="807" y="358"/>
                    <a:pt x="822" y="347"/>
                  </a:cubicBezTo>
                  <a:lnTo>
                    <a:pt x="849" y="331"/>
                  </a:lnTo>
                  <a:cubicBezTo>
                    <a:pt x="860" y="326"/>
                    <a:pt x="871" y="321"/>
                    <a:pt x="882" y="317"/>
                  </a:cubicBezTo>
                  <a:cubicBezTo>
                    <a:pt x="974" y="279"/>
                    <a:pt x="1005" y="162"/>
                    <a:pt x="955" y="79"/>
                  </a:cubicBezTo>
                  <a:cubicBezTo>
                    <a:pt x="923" y="28"/>
                    <a:pt x="869" y="1"/>
                    <a:pt x="8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4" name="Google Shape;14174;p25"/>
            <p:cNvSpPr/>
            <p:nvPr/>
          </p:nvSpPr>
          <p:spPr>
            <a:xfrm>
              <a:off x="6499536" y="-1570609"/>
              <a:ext cx="55779" cy="118388"/>
            </a:xfrm>
            <a:custGeom>
              <a:avLst/>
              <a:gdLst/>
              <a:ahLst/>
              <a:cxnLst/>
              <a:rect l="l" t="t" r="r" b="b"/>
              <a:pathLst>
                <a:path w="1658" h="3519" extrusionOk="0">
                  <a:moveTo>
                    <a:pt x="878" y="0"/>
                  </a:moveTo>
                  <a:cubicBezTo>
                    <a:pt x="864" y="0"/>
                    <a:pt x="850" y="1"/>
                    <a:pt x="836" y="3"/>
                  </a:cubicBezTo>
                  <a:cubicBezTo>
                    <a:pt x="755" y="17"/>
                    <a:pt x="679" y="48"/>
                    <a:pt x="611" y="94"/>
                  </a:cubicBezTo>
                  <a:cubicBezTo>
                    <a:pt x="532" y="147"/>
                    <a:pt x="455" y="205"/>
                    <a:pt x="382" y="267"/>
                  </a:cubicBezTo>
                  <a:cubicBezTo>
                    <a:pt x="303" y="330"/>
                    <a:pt x="231" y="403"/>
                    <a:pt x="168" y="482"/>
                  </a:cubicBezTo>
                  <a:cubicBezTo>
                    <a:pt x="136" y="523"/>
                    <a:pt x="106" y="566"/>
                    <a:pt x="79" y="610"/>
                  </a:cubicBezTo>
                  <a:cubicBezTo>
                    <a:pt x="52" y="652"/>
                    <a:pt x="32" y="696"/>
                    <a:pt x="18" y="742"/>
                  </a:cubicBezTo>
                  <a:cubicBezTo>
                    <a:pt x="2" y="788"/>
                    <a:pt x="0" y="838"/>
                    <a:pt x="13" y="886"/>
                  </a:cubicBezTo>
                  <a:cubicBezTo>
                    <a:pt x="26" y="924"/>
                    <a:pt x="49" y="957"/>
                    <a:pt x="81" y="981"/>
                  </a:cubicBezTo>
                  <a:cubicBezTo>
                    <a:pt x="115" y="1002"/>
                    <a:pt x="154" y="1014"/>
                    <a:pt x="195" y="1014"/>
                  </a:cubicBezTo>
                  <a:cubicBezTo>
                    <a:pt x="198" y="1014"/>
                    <a:pt x="200" y="1014"/>
                    <a:pt x="203" y="1014"/>
                  </a:cubicBezTo>
                  <a:lnTo>
                    <a:pt x="219" y="1014"/>
                  </a:lnTo>
                  <a:cubicBezTo>
                    <a:pt x="310" y="1014"/>
                    <a:pt x="385" y="938"/>
                    <a:pt x="383" y="845"/>
                  </a:cubicBezTo>
                  <a:cubicBezTo>
                    <a:pt x="383" y="818"/>
                    <a:pt x="375" y="791"/>
                    <a:pt x="361" y="767"/>
                  </a:cubicBezTo>
                  <a:cubicBezTo>
                    <a:pt x="367" y="756"/>
                    <a:pt x="374" y="745"/>
                    <a:pt x="382" y="734"/>
                  </a:cubicBezTo>
                  <a:cubicBezTo>
                    <a:pt x="399" y="707"/>
                    <a:pt x="417" y="682"/>
                    <a:pt x="437" y="658"/>
                  </a:cubicBezTo>
                  <a:cubicBezTo>
                    <a:pt x="472" y="618"/>
                    <a:pt x="507" y="582"/>
                    <a:pt x="545" y="546"/>
                  </a:cubicBezTo>
                  <a:cubicBezTo>
                    <a:pt x="605" y="493"/>
                    <a:pt x="670" y="444"/>
                    <a:pt x="735" y="398"/>
                  </a:cubicBezTo>
                  <a:cubicBezTo>
                    <a:pt x="766" y="376"/>
                    <a:pt x="798" y="357"/>
                    <a:pt x="831" y="338"/>
                  </a:cubicBezTo>
                  <a:lnTo>
                    <a:pt x="847" y="332"/>
                  </a:lnTo>
                  <a:cubicBezTo>
                    <a:pt x="852" y="330"/>
                    <a:pt x="858" y="329"/>
                    <a:pt x="863" y="327"/>
                  </a:cubicBezTo>
                  <a:lnTo>
                    <a:pt x="872" y="326"/>
                  </a:lnTo>
                  <a:lnTo>
                    <a:pt x="898" y="326"/>
                  </a:lnTo>
                  <a:lnTo>
                    <a:pt x="904" y="329"/>
                  </a:lnTo>
                  <a:lnTo>
                    <a:pt x="910" y="332"/>
                  </a:lnTo>
                  <a:lnTo>
                    <a:pt x="917" y="337"/>
                  </a:lnTo>
                  <a:lnTo>
                    <a:pt x="921" y="341"/>
                  </a:lnTo>
                  <a:lnTo>
                    <a:pt x="926" y="348"/>
                  </a:lnTo>
                  <a:cubicBezTo>
                    <a:pt x="929" y="351"/>
                    <a:pt x="931" y="354"/>
                    <a:pt x="934" y="360"/>
                  </a:cubicBezTo>
                  <a:cubicBezTo>
                    <a:pt x="937" y="368"/>
                    <a:pt x="942" y="376"/>
                    <a:pt x="944" y="381"/>
                  </a:cubicBezTo>
                  <a:cubicBezTo>
                    <a:pt x="945" y="386"/>
                    <a:pt x="947" y="390"/>
                    <a:pt x="948" y="397"/>
                  </a:cubicBezTo>
                  <a:cubicBezTo>
                    <a:pt x="950" y="408"/>
                    <a:pt x="952" y="416"/>
                    <a:pt x="953" y="427"/>
                  </a:cubicBezTo>
                  <a:cubicBezTo>
                    <a:pt x="956" y="457"/>
                    <a:pt x="956" y="487"/>
                    <a:pt x="956" y="517"/>
                  </a:cubicBezTo>
                  <a:cubicBezTo>
                    <a:pt x="953" y="557"/>
                    <a:pt x="948" y="595"/>
                    <a:pt x="942" y="633"/>
                  </a:cubicBezTo>
                  <a:cubicBezTo>
                    <a:pt x="929" y="701"/>
                    <a:pt x="914" y="769"/>
                    <a:pt x="893" y="835"/>
                  </a:cubicBezTo>
                  <a:cubicBezTo>
                    <a:pt x="866" y="913"/>
                    <a:pt x="838" y="990"/>
                    <a:pt x="806" y="1066"/>
                  </a:cubicBezTo>
                  <a:cubicBezTo>
                    <a:pt x="773" y="1133"/>
                    <a:pt x="739" y="1198"/>
                    <a:pt x="700" y="1261"/>
                  </a:cubicBezTo>
                  <a:cubicBezTo>
                    <a:pt x="656" y="1326"/>
                    <a:pt x="600" y="1389"/>
                    <a:pt x="572" y="1462"/>
                  </a:cubicBezTo>
                  <a:cubicBezTo>
                    <a:pt x="543" y="1538"/>
                    <a:pt x="573" y="1625"/>
                    <a:pt x="646" y="1666"/>
                  </a:cubicBezTo>
                  <a:cubicBezTo>
                    <a:pt x="687" y="1688"/>
                    <a:pt x="732" y="1706"/>
                    <a:pt x="777" y="1715"/>
                  </a:cubicBezTo>
                  <a:cubicBezTo>
                    <a:pt x="806" y="1725"/>
                    <a:pt x="831" y="1734"/>
                    <a:pt x="858" y="1747"/>
                  </a:cubicBezTo>
                  <a:cubicBezTo>
                    <a:pt x="888" y="1761"/>
                    <a:pt x="917" y="1777"/>
                    <a:pt x="944" y="1795"/>
                  </a:cubicBezTo>
                  <a:cubicBezTo>
                    <a:pt x="974" y="1815"/>
                    <a:pt x="1004" y="1836"/>
                    <a:pt x="1032" y="1859"/>
                  </a:cubicBezTo>
                  <a:cubicBezTo>
                    <a:pt x="1048" y="1874"/>
                    <a:pt x="1062" y="1888"/>
                    <a:pt x="1078" y="1904"/>
                  </a:cubicBezTo>
                  <a:cubicBezTo>
                    <a:pt x="1105" y="1934"/>
                    <a:pt x="1130" y="1965"/>
                    <a:pt x="1154" y="1999"/>
                  </a:cubicBezTo>
                  <a:cubicBezTo>
                    <a:pt x="1175" y="2029"/>
                    <a:pt x="1192" y="2059"/>
                    <a:pt x="1210" y="2091"/>
                  </a:cubicBezTo>
                  <a:cubicBezTo>
                    <a:pt x="1233" y="2135"/>
                    <a:pt x="1254" y="2181"/>
                    <a:pt x="1273" y="2228"/>
                  </a:cubicBezTo>
                  <a:cubicBezTo>
                    <a:pt x="1286" y="2266"/>
                    <a:pt x="1298" y="2306"/>
                    <a:pt x="1308" y="2342"/>
                  </a:cubicBezTo>
                  <a:cubicBezTo>
                    <a:pt x="1316" y="2379"/>
                    <a:pt x="1322" y="2415"/>
                    <a:pt x="1327" y="2453"/>
                  </a:cubicBezTo>
                  <a:cubicBezTo>
                    <a:pt x="1330" y="2486"/>
                    <a:pt x="1330" y="2520"/>
                    <a:pt x="1330" y="2553"/>
                  </a:cubicBezTo>
                  <a:cubicBezTo>
                    <a:pt x="1327" y="2602"/>
                    <a:pt x="1322" y="2651"/>
                    <a:pt x="1314" y="2698"/>
                  </a:cubicBezTo>
                  <a:cubicBezTo>
                    <a:pt x="1306" y="2736"/>
                    <a:pt x="1297" y="2773"/>
                    <a:pt x="1287" y="2809"/>
                  </a:cubicBezTo>
                  <a:cubicBezTo>
                    <a:pt x="1279" y="2828"/>
                    <a:pt x="1274" y="2847"/>
                    <a:pt x="1265" y="2866"/>
                  </a:cubicBezTo>
                  <a:cubicBezTo>
                    <a:pt x="1256" y="2884"/>
                    <a:pt x="1246" y="2901"/>
                    <a:pt x="1233" y="2918"/>
                  </a:cubicBezTo>
                  <a:cubicBezTo>
                    <a:pt x="1222" y="2937"/>
                    <a:pt x="1208" y="2955"/>
                    <a:pt x="1194" y="2972"/>
                  </a:cubicBezTo>
                  <a:cubicBezTo>
                    <a:pt x="1176" y="2994"/>
                    <a:pt x="1157" y="3012"/>
                    <a:pt x="1138" y="3032"/>
                  </a:cubicBezTo>
                  <a:cubicBezTo>
                    <a:pt x="1110" y="3056"/>
                    <a:pt x="1083" y="3080"/>
                    <a:pt x="1051" y="3102"/>
                  </a:cubicBezTo>
                  <a:cubicBezTo>
                    <a:pt x="1020" y="3123"/>
                    <a:pt x="986" y="3142"/>
                    <a:pt x="953" y="3159"/>
                  </a:cubicBezTo>
                  <a:cubicBezTo>
                    <a:pt x="937" y="3167"/>
                    <a:pt x="921" y="3175"/>
                    <a:pt x="906" y="3181"/>
                  </a:cubicBezTo>
                  <a:lnTo>
                    <a:pt x="901" y="3183"/>
                  </a:lnTo>
                  <a:cubicBezTo>
                    <a:pt x="884" y="3186"/>
                    <a:pt x="866" y="3188"/>
                    <a:pt x="849" y="3191"/>
                  </a:cubicBezTo>
                  <a:cubicBezTo>
                    <a:pt x="758" y="3200"/>
                    <a:pt x="697" y="3295"/>
                    <a:pt x="711" y="3379"/>
                  </a:cubicBezTo>
                  <a:cubicBezTo>
                    <a:pt x="725" y="3459"/>
                    <a:pt x="794" y="3519"/>
                    <a:pt x="874" y="3519"/>
                  </a:cubicBezTo>
                  <a:cubicBezTo>
                    <a:pt x="876" y="3519"/>
                    <a:pt x="878" y="3518"/>
                    <a:pt x="880" y="3518"/>
                  </a:cubicBezTo>
                  <a:lnTo>
                    <a:pt x="901" y="3518"/>
                  </a:lnTo>
                  <a:cubicBezTo>
                    <a:pt x="955" y="3514"/>
                    <a:pt x="1005" y="3501"/>
                    <a:pt x="1054" y="3479"/>
                  </a:cubicBezTo>
                  <a:cubicBezTo>
                    <a:pt x="1108" y="3454"/>
                    <a:pt x="1161" y="3423"/>
                    <a:pt x="1210" y="3390"/>
                  </a:cubicBezTo>
                  <a:cubicBezTo>
                    <a:pt x="1308" y="3327"/>
                    <a:pt x="1393" y="3246"/>
                    <a:pt x="1464" y="3153"/>
                  </a:cubicBezTo>
                  <a:cubicBezTo>
                    <a:pt x="1539" y="3053"/>
                    <a:pt x="1590" y="2937"/>
                    <a:pt x="1616" y="2817"/>
                  </a:cubicBezTo>
                  <a:cubicBezTo>
                    <a:pt x="1640" y="2702"/>
                    <a:pt x="1658" y="2580"/>
                    <a:pt x="1646" y="2461"/>
                  </a:cubicBezTo>
                  <a:cubicBezTo>
                    <a:pt x="1624" y="2216"/>
                    <a:pt x="1536" y="1981"/>
                    <a:pt x="1388" y="1783"/>
                  </a:cubicBezTo>
                  <a:cubicBezTo>
                    <a:pt x="1281" y="1639"/>
                    <a:pt x="1138" y="1524"/>
                    <a:pt x="974" y="1448"/>
                  </a:cubicBezTo>
                  <a:cubicBezTo>
                    <a:pt x="999" y="1404"/>
                    <a:pt x="1024" y="1359"/>
                    <a:pt x="1047" y="1313"/>
                  </a:cubicBezTo>
                  <a:cubicBezTo>
                    <a:pt x="1085" y="1237"/>
                    <a:pt x="1118" y="1158"/>
                    <a:pt x="1146" y="1079"/>
                  </a:cubicBezTo>
                  <a:cubicBezTo>
                    <a:pt x="1194" y="937"/>
                    <a:pt x="1238" y="797"/>
                    <a:pt x="1262" y="650"/>
                  </a:cubicBezTo>
                  <a:cubicBezTo>
                    <a:pt x="1279" y="542"/>
                    <a:pt x="1287" y="425"/>
                    <a:pt x="1260" y="319"/>
                  </a:cubicBezTo>
                  <a:cubicBezTo>
                    <a:pt x="1238" y="231"/>
                    <a:pt x="1192" y="139"/>
                    <a:pt x="1118" y="82"/>
                  </a:cubicBezTo>
                  <a:cubicBezTo>
                    <a:pt x="1048" y="29"/>
                    <a:pt x="964" y="0"/>
                    <a:pt x="8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5" name="Google Shape;14175;p25"/>
            <p:cNvSpPr/>
            <p:nvPr/>
          </p:nvSpPr>
          <p:spPr>
            <a:xfrm>
              <a:off x="6566790" y="-1488855"/>
              <a:ext cx="43130" cy="56822"/>
            </a:xfrm>
            <a:custGeom>
              <a:avLst/>
              <a:gdLst/>
              <a:ahLst/>
              <a:cxnLst/>
              <a:rect l="l" t="t" r="r" b="b"/>
              <a:pathLst>
                <a:path w="1282" h="1689" extrusionOk="0">
                  <a:moveTo>
                    <a:pt x="1094" y="1"/>
                  </a:moveTo>
                  <a:cubicBezTo>
                    <a:pt x="1066" y="1"/>
                    <a:pt x="1037" y="8"/>
                    <a:pt x="1010" y="23"/>
                  </a:cubicBezTo>
                  <a:cubicBezTo>
                    <a:pt x="884" y="94"/>
                    <a:pt x="797" y="218"/>
                    <a:pt x="710" y="330"/>
                  </a:cubicBezTo>
                  <a:cubicBezTo>
                    <a:pt x="654" y="401"/>
                    <a:pt x="600" y="476"/>
                    <a:pt x="553" y="552"/>
                  </a:cubicBezTo>
                  <a:lnTo>
                    <a:pt x="555" y="550"/>
                  </a:lnTo>
                  <a:lnTo>
                    <a:pt x="555" y="550"/>
                  </a:lnTo>
                  <a:cubicBezTo>
                    <a:pt x="523" y="598"/>
                    <a:pt x="491" y="647"/>
                    <a:pt x="461" y="694"/>
                  </a:cubicBezTo>
                  <a:cubicBezTo>
                    <a:pt x="461" y="694"/>
                    <a:pt x="463" y="693"/>
                    <a:pt x="463" y="693"/>
                  </a:cubicBezTo>
                  <a:lnTo>
                    <a:pt x="463" y="693"/>
                  </a:lnTo>
                  <a:cubicBezTo>
                    <a:pt x="455" y="702"/>
                    <a:pt x="448" y="715"/>
                    <a:pt x="441" y="726"/>
                  </a:cubicBezTo>
                  <a:lnTo>
                    <a:pt x="445" y="718"/>
                  </a:lnTo>
                  <a:lnTo>
                    <a:pt x="445" y="718"/>
                  </a:lnTo>
                  <a:cubicBezTo>
                    <a:pt x="295" y="954"/>
                    <a:pt x="167" y="1207"/>
                    <a:pt x="42" y="1459"/>
                  </a:cubicBezTo>
                  <a:cubicBezTo>
                    <a:pt x="1" y="1533"/>
                    <a:pt x="27" y="1627"/>
                    <a:pt x="102" y="1669"/>
                  </a:cubicBezTo>
                  <a:lnTo>
                    <a:pt x="100" y="1669"/>
                  </a:lnTo>
                  <a:cubicBezTo>
                    <a:pt x="124" y="1682"/>
                    <a:pt x="150" y="1689"/>
                    <a:pt x="176" y="1689"/>
                  </a:cubicBezTo>
                  <a:cubicBezTo>
                    <a:pt x="231" y="1689"/>
                    <a:pt x="283" y="1660"/>
                    <a:pt x="312" y="1611"/>
                  </a:cubicBezTo>
                  <a:cubicBezTo>
                    <a:pt x="434" y="1367"/>
                    <a:pt x="564" y="1128"/>
                    <a:pt x="708" y="897"/>
                  </a:cubicBezTo>
                  <a:cubicBezTo>
                    <a:pt x="759" y="819"/>
                    <a:pt x="809" y="742"/>
                    <a:pt x="863" y="666"/>
                  </a:cubicBezTo>
                  <a:cubicBezTo>
                    <a:pt x="892" y="626"/>
                    <a:pt x="919" y="585"/>
                    <a:pt x="949" y="547"/>
                  </a:cubicBezTo>
                  <a:lnTo>
                    <a:pt x="1045" y="428"/>
                  </a:lnTo>
                  <a:cubicBezTo>
                    <a:pt x="1074" y="395"/>
                    <a:pt x="1104" y="363"/>
                    <a:pt x="1136" y="333"/>
                  </a:cubicBezTo>
                  <a:lnTo>
                    <a:pt x="1136" y="333"/>
                  </a:lnTo>
                  <a:cubicBezTo>
                    <a:pt x="1134" y="335"/>
                    <a:pt x="1132" y="336"/>
                    <a:pt x="1130" y="338"/>
                  </a:cubicBezTo>
                  <a:lnTo>
                    <a:pt x="1130" y="338"/>
                  </a:lnTo>
                  <a:cubicBezTo>
                    <a:pt x="1134" y="334"/>
                    <a:pt x="1137" y="330"/>
                    <a:pt x="1142" y="327"/>
                  </a:cubicBezTo>
                  <a:cubicBezTo>
                    <a:pt x="1156" y="319"/>
                    <a:pt x="1169" y="311"/>
                    <a:pt x="1181" y="303"/>
                  </a:cubicBezTo>
                  <a:cubicBezTo>
                    <a:pt x="1261" y="261"/>
                    <a:pt x="1281" y="153"/>
                    <a:pt x="1237" y="78"/>
                  </a:cubicBezTo>
                  <a:cubicBezTo>
                    <a:pt x="1205" y="28"/>
                    <a:pt x="1151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6" name="Google Shape;14176;p25"/>
            <p:cNvSpPr/>
            <p:nvPr/>
          </p:nvSpPr>
          <p:spPr>
            <a:xfrm>
              <a:off x="6638687" y="-1560617"/>
              <a:ext cx="38151" cy="73677"/>
            </a:xfrm>
            <a:custGeom>
              <a:avLst/>
              <a:gdLst/>
              <a:ahLst/>
              <a:cxnLst/>
              <a:rect l="l" t="t" r="r" b="b"/>
              <a:pathLst>
                <a:path w="1134" h="2190" extrusionOk="0">
                  <a:moveTo>
                    <a:pt x="172" y="1"/>
                  </a:moveTo>
                  <a:cubicBezTo>
                    <a:pt x="88" y="1"/>
                    <a:pt x="16" y="64"/>
                    <a:pt x="7" y="149"/>
                  </a:cubicBezTo>
                  <a:cubicBezTo>
                    <a:pt x="7" y="158"/>
                    <a:pt x="5" y="168"/>
                    <a:pt x="5" y="179"/>
                  </a:cubicBezTo>
                  <a:cubicBezTo>
                    <a:pt x="1" y="245"/>
                    <a:pt x="34" y="307"/>
                    <a:pt x="91" y="340"/>
                  </a:cubicBezTo>
                  <a:cubicBezTo>
                    <a:pt x="149" y="462"/>
                    <a:pt x="203" y="589"/>
                    <a:pt x="257" y="714"/>
                  </a:cubicBezTo>
                  <a:cubicBezTo>
                    <a:pt x="319" y="856"/>
                    <a:pt x="380" y="1000"/>
                    <a:pt x="439" y="1145"/>
                  </a:cubicBezTo>
                  <a:cubicBezTo>
                    <a:pt x="564" y="1460"/>
                    <a:pt x="684" y="1778"/>
                    <a:pt x="808" y="2094"/>
                  </a:cubicBezTo>
                  <a:cubicBezTo>
                    <a:pt x="833" y="2153"/>
                    <a:pt x="892" y="2189"/>
                    <a:pt x="955" y="2189"/>
                  </a:cubicBezTo>
                  <a:cubicBezTo>
                    <a:pt x="977" y="2189"/>
                    <a:pt x="998" y="2185"/>
                    <a:pt x="1018" y="2175"/>
                  </a:cubicBezTo>
                  <a:cubicBezTo>
                    <a:pt x="1099" y="2139"/>
                    <a:pt x="1134" y="2045"/>
                    <a:pt x="1099" y="1965"/>
                  </a:cubicBezTo>
                  <a:cubicBezTo>
                    <a:pt x="968" y="1642"/>
                    <a:pt x="844" y="1314"/>
                    <a:pt x="711" y="991"/>
                  </a:cubicBezTo>
                  <a:cubicBezTo>
                    <a:pt x="648" y="839"/>
                    <a:pt x="586" y="689"/>
                    <a:pt x="523" y="538"/>
                  </a:cubicBezTo>
                  <a:cubicBezTo>
                    <a:pt x="490" y="459"/>
                    <a:pt x="456" y="382"/>
                    <a:pt x="423" y="304"/>
                  </a:cubicBezTo>
                  <a:cubicBezTo>
                    <a:pt x="403" y="253"/>
                    <a:pt x="384" y="201"/>
                    <a:pt x="358" y="152"/>
                  </a:cubicBezTo>
                  <a:cubicBezTo>
                    <a:pt x="344" y="114"/>
                    <a:pt x="322" y="78"/>
                    <a:pt x="293" y="48"/>
                  </a:cubicBezTo>
                  <a:cubicBezTo>
                    <a:pt x="263" y="21"/>
                    <a:pt x="227" y="5"/>
                    <a:pt x="187" y="2"/>
                  </a:cubicBezTo>
                  <a:cubicBezTo>
                    <a:pt x="182" y="1"/>
                    <a:pt x="177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7" name="Google Shape;14177;p25"/>
            <p:cNvSpPr/>
            <p:nvPr/>
          </p:nvSpPr>
          <p:spPr>
            <a:xfrm>
              <a:off x="6631352" y="-1555638"/>
              <a:ext cx="78824" cy="76469"/>
            </a:xfrm>
            <a:custGeom>
              <a:avLst/>
              <a:gdLst/>
              <a:ahLst/>
              <a:cxnLst/>
              <a:rect l="l" t="t" r="r" b="b"/>
              <a:pathLst>
                <a:path w="2343" h="2273" extrusionOk="0">
                  <a:moveTo>
                    <a:pt x="2171" y="0"/>
                  </a:moveTo>
                  <a:cubicBezTo>
                    <a:pt x="2162" y="0"/>
                    <a:pt x="2153" y="1"/>
                    <a:pt x="2143" y="2"/>
                  </a:cubicBezTo>
                  <a:cubicBezTo>
                    <a:pt x="2117" y="6"/>
                    <a:pt x="2091" y="9"/>
                    <a:pt x="2066" y="13"/>
                  </a:cubicBezTo>
                  <a:cubicBezTo>
                    <a:pt x="1849" y="55"/>
                    <a:pt x="1648" y="172"/>
                    <a:pt x="1474" y="302"/>
                  </a:cubicBezTo>
                  <a:cubicBezTo>
                    <a:pt x="1316" y="420"/>
                    <a:pt x="1171" y="555"/>
                    <a:pt x="1042" y="704"/>
                  </a:cubicBezTo>
                  <a:cubicBezTo>
                    <a:pt x="913" y="849"/>
                    <a:pt x="785" y="995"/>
                    <a:pt x="662" y="1145"/>
                  </a:cubicBezTo>
                  <a:cubicBezTo>
                    <a:pt x="553" y="1278"/>
                    <a:pt x="448" y="1416"/>
                    <a:pt x="347" y="1557"/>
                  </a:cubicBezTo>
                  <a:cubicBezTo>
                    <a:pt x="234" y="1710"/>
                    <a:pt x="133" y="1872"/>
                    <a:pt x="41" y="2040"/>
                  </a:cubicBezTo>
                  <a:cubicBezTo>
                    <a:pt x="0" y="2116"/>
                    <a:pt x="27" y="2212"/>
                    <a:pt x="103" y="2255"/>
                  </a:cubicBezTo>
                  <a:cubicBezTo>
                    <a:pt x="127" y="2266"/>
                    <a:pt x="152" y="2272"/>
                    <a:pt x="179" y="2272"/>
                  </a:cubicBezTo>
                  <a:cubicBezTo>
                    <a:pt x="180" y="2272"/>
                    <a:pt x="182" y="2272"/>
                    <a:pt x="183" y="2272"/>
                  </a:cubicBezTo>
                  <a:cubicBezTo>
                    <a:pt x="239" y="2272"/>
                    <a:pt x="290" y="2241"/>
                    <a:pt x="317" y="2193"/>
                  </a:cubicBezTo>
                  <a:cubicBezTo>
                    <a:pt x="369" y="2092"/>
                    <a:pt x="426" y="1997"/>
                    <a:pt x="486" y="1902"/>
                  </a:cubicBezTo>
                  <a:cubicBezTo>
                    <a:pt x="565" y="1780"/>
                    <a:pt x="646" y="1660"/>
                    <a:pt x="735" y="1546"/>
                  </a:cubicBezTo>
                  <a:cubicBezTo>
                    <a:pt x="830" y="1422"/>
                    <a:pt x="926" y="1304"/>
                    <a:pt x="1026" y="1185"/>
                  </a:cubicBezTo>
                  <a:cubicBezTo>
                    <a:pt x="1088" y="1118"/>
                    <a:pt x="1148" y="1049"/>
                    <a:pt x="1209" y="981"/>
                  </a:cubicBezTo>
                  <a:cubicBezTo>
                    <a:pt x="1300" y="878"/>
                    <a:pt x="1396" y="780"/>
                    <a:pt x="1498" y="688"/>
                  </a:cubicBezTo>
                  <a:cubicBezTo>
                    <a:pt x="1561" y="632"/>
                    <a:pt x="1626" y="580"/>
                    <a:pt x="1694" y="533"/>
                  </a:cubicBezTo>
                  <a:cubicBezTo>
                    <a:pt x="1748" y="495"/>
                    <a:pt x="1805" y="461"/>
                    <a:pt x="1862" y="430"/>
                  </a:cubicBezTo>
                  <a:cubicBezTo>
                    <a:pt x="1903" y="409"/>
                    <a:pt x="1944" y="390"/>
                    <a:pt x="1985" y="373"/>
                  </a:cubicBezTo>
                  <a:cubicBezTo>
                    <a:pt x="2020" y="360"/>
                    <a:pt x="2053" y="349"/>
                    <a:pt x="2090" y="340"/>
                  </a:cubicBezTo>
                  <a:cubicBezTo>
                    <a:pt x="2098" y="338"/>
                    <a:pt x="2107" y="336"/>
                    <a:pt x="2115" y="336"/>
                  </a:cubicBezTo>
                  <a:lnTo>
                    <a:pt x="2175" y="332"/>
                  </a:lnTo>
                  <a:cubicBezTo>
                    <a:pt x="2270" y="329"/>
                    <a:pt x="2343" y="246"/>
                    <a:pt x="2335" y="150"/>
                  </a:cubicBezTo>
                  <a:cubicBezTo>
                    <a:pt x="2326" y="64"/>
                    <a:pt x="2255" y="0"/>
                    <a:pt x="2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8" name="Google Shape;14178;p25"/>
            <p:cNvSpPr/>
            <p:nvPr/>
          </p:nvSpPr>
          <p:spPr>
            <a:xfrm>
              <a:off x="6730971" y="-1530304"/>
              <a:ext cx="26241" cy="12784"/>
            </a:xfrm>
            <a:custGeom>
              <a:avLst/>
              <a:gdLst/>
              <a:ahLst/>
              <a:cxnLst/>
              <a:rect l="l" t="t" r="r" b="b"/>
              <a:pathLst>
                <a:path w="780" h="380" extrusionOk="0">
                  <a:moveTo>
                    <a:pt x="179" y="0"/>
                  </a:moveTo>
                  <a:cubicBezTo>
                    <a:pt x="119" y="0"/>
                    <a:pt x="63" y="31"/>
                    <a:pt x="33" y="84"/>
                  </a:cubicBezTo>
                  <a:cubicBezTo>
                    <a:pt x="1" y="142"/>
                    <a:pt x="6" y="215"/>
                    <a:pt x="48" y="267"/>
                  </a:cubicBezTo>
                  <a:cubicBezTo>
                    <a:pt x="78" y="301"/>
                    <a:pt x="118" y="323"/>
                    <a:pt x="162" y="332"/>
                  </a:cubicBezTo>
                  <a:cubicBezTo>
                    <a:pt x="181" y="337"/>
                    <a:pt x="199" y="340"/>
                    <a:pt x="218" y="345"/>
                  </a:cubicBezTo>
                  <a:cubicBezTo>
                    <a:pt x="254" y="353"/>
                    <a:pt x="291" y="364"/>
                    <a:pt x="327" y="373"/>
                  </a:cubicBezTo>
                  <a:cubicBezTo>
                    <a:pt x="340" y="376"/>
                    <a:pt x="352" y="378"/>
                    <a:pt x="367" y="380"/>
                  </a:cubicBezTo>
                  <a:cubicBezTo>
                    <a:pt x="395" y="378"/>
                    <a:pt x="424" y="370"/>
                    <a:pt x="447" y="356"/>
                  </a:cubicBezTo>
                  <a:cubicBezTo>
                    <a:pt x="496" y="361"/>
                    <a:pt x="547" y="364"/>
                    <a:pt x="596" y="367"/>
                  </a:cubicBezTo>
                  <a:cubicBezTo>
                    <a:pt x="601" y="367"/>
                    <a:pt x="606" y="368"/>
                    <a:pt x="611" y="368"/>
                  </a:cubicBezTo>
                  <a:cubicBezTo>
                    <a:pt x="692" y="368"/>
                    <a:pt x="761" y="307"/>
                    <a:pt x="772" y="225"/>
                  </a:cubicBezTo>
                  <a:cubicBezTo>
                    <a:pt x="780" y="141"/>
                    <a:pt x="716" y="54"/>
                    <a:pt x="628" y="49"/>
                  </a:cubicBezTo>
                  <a:cubicBezTo>
                    <a:pt x="499" y="42"/>
                    <a:pt x="371" y="30"/>
                    <a:pt x="243" y="9"/>
                  </a:cubicBezTo>
                  <a:lnTo>
                    <a:pt x="216" y="4"/>
                  </a:lnTo>
                  <a:cubicBezTo>
                    <a:pt x="204" y="2"/>
                    <a:pt x="191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79" name="Google Shape;14179;p25"/>
            <p:cNvSpPr/>
            <p:nvPr/>
          </p:nvSpPr>
          <p:spPr>
            <a:xfrm>
              <a:off x="6708766" y="-1512439"/>
              <a:ext cx="49993" cy="17090"/>
            </a:xfrm>
            <a:custGeom>
              <a:avLst/>
              <a:gdLst/>
              <a:ahLst/>
              <a:cxnLst/>
              <a:rect l="l" t="t" r="r" b="b"/>
              <a:pathLst>
                <a:path w="1486" h="508" extrusionOk="0">
                  <a:moveTo>
                    <a:pt x="1325" y="0"/>
                  </a:moveTo>
                  <a:cubicBezTo>
                    <a:pt x="1318" y="0"/>
                    <a:pt x="1310" y="1"/>
                    <a:pt x="1302" y="2"/>
                  </a:cubicBezTo>
                  <a:cubicBezTo>
                    <a:pt x="1131" y="35"/>
                    <a:pt x="960" y="70"/>
                    <a:pt x="787" y="102"/>
                  </a:cubicBezTo>
                  <a:cubicBezTo>
                    <a:pt x="628" y="132"/>
                    <a:pt x="468" y="161"/>
                    <a:pt x="305" y="176"/>
                  </a:cubicBezTo>
                  <a:cubicBezTo>
                    <a:pt x="286" y="180"/>
                    <a:pt x="268" y="180"/>
                    <a:pt x="249" y="180"/>
                  </a:cubicBezTo>
                  <a:cubicBezTo>
                    <a:pt x="227" y="170"/>
                    <a:pt x="204" y="165"/>
                    <a:pt x="182" y="165"/>
                  </a:cubicBezTo>
                  <a:cubicBezTo>
                    <a:pt x="130" y="165"/>
                    <a:pt x="80" y="189"/>
                    <a:pt x="48" y="232"/>
                  </a:cubicBezTo>
                  <a:cubicBezTo>
                    <a:pt x="36" y="251"/>
                    <a:pt x="24" y="273"/>
                    <a:pt x="20" y="297"/>
                  </a:cubicBezTo>
                  <a:cubicBezTo>
                    <a:pt x="1" y="371"/>
                    <a:pt x="43" y="464"/>
                    <a:pt x="119" y="490"/>
                  </a:cubicBezTo>
                  <a:cubicBezTo>
                    <a:pt x="157" y="501"/>
                    <a:pt x="197" y="507"/>
                    <a:pt x="237" y="507"/>
                  </a:cubicBezTo>
                  <a:cubicBezTo>
                    <a:pt x="298" y="506"/>
                    <a:pt x="362" y="498"/>
                    <a:pt x="422" y="485"/>
                  </a:cubicBezTo>
                  <a:cubicBezTo>
                    <a:pt x="465" y="477"/>
                    <a:pt x="509" y="469"/>
                    <a:pt x="552" y="461"/>
                  </a:cubicBezTo>
                  <a:cubicBezTo>
                    <a:pt x="628" y="449"/>
                    <a:pt x="704" y="433"/>
                    <a:pt x="778" y="417"/>
                  </a:cubicBezTo>
                  <a:cubicBezTo>
                    <a:pt x="970" y="379"/>
                    <a:pt x="1159" y="339"/>
                    <a:pt x="1349" y="298"/>
                  </a:cubicBezTo>
                  <a:cubicBezTo>
                    <a:pt x="1432" y="284"/>
                    <a:pt x="1486" y="208"/>
                    <a:pt x="1474" y="126"/>
                  </a:cubicBezTo>
                  <a:cubicBezTo>
                    <a:pt x="1462" y="53"/>
                    <a:pt x="1398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0" name="Google Shape;14180;p25"/>
            <p:cNvSpPr/>
            <p:nvPr/>
          </p:nvSpPr>
          <p:spPr>
            <a:xfrm>
              <a:off x="6789982" y="-1563611"/>
              <a:ext cx="48714" cy="111592"/>
            </a:xfrm>
            <a:custGeom>
              <a:avLst/>
              <a:gdLst/>
              <a:ahLst/>
              <a:cxnLst/>
              <a:rect l="l" t="t" r="r" b="b"/>
              <a:pathLst>
                <a:path w="1448" h="3317" extrusionOk="0">
                  <a:moveTo>
                    <a:pt x="1019" y="2472"/>
                  </a:moveTo>
                  <a:lnTo>
                    <a:pt x="1019" y="2472"/>
                  </a:lnTo>
                  <a:cubicBezTo>
                    <a:pt x="1018" y="2474"/>
                    <a:pt x="1018" y="2476"/>
                    <a:pt x="1017" y="2478"/>
                  </a:cubicBezTo>
                  <a:cubicBezTo>
                    <a:pt x="1018" y="2476"/>
                    <a:pt x="1018" y="2474"/>
                    <a:pt x="1019" y="2472"/>
                  </a:cubicBezTo>
                  <a:close/>
                  <a:moveTo>
                    <a:pt x="533" y="0"/>
                  </a:moveTo>
                  <a:cubicBezTo>
                    <a:pt x="525" y="0"/>
                    <a:pt x="517" y="1"/>
                    <a:pt x="509" y="2"/>
                  </a:cubicBezTo>
                  <a:cubicBezTo>
                    <a:pt x="419" y="15"/>
                    <a:pt x="357" y="97"/>
                    <a:pt x="368" y="186"/>
                  </a:cubicBezTo>
                  <a:cubicBezTo>
                    <a:pt x="366" y="208"/>
                    <a:pt x="363" y="231"/>
                    <a:pt x="360" y="254"/>
                  </a:cubicBezTo>
                  <a:cubicBezTo>
                    <a:pt x="309" y="516"/>
                    <a:pt x="257" y="781"/>
                    <a:pt x="178" y="1037"/>
                  </a:cubicBezTo>
                  <a:cubicBezTo>
                    <a:pt x="148" y="1124"/>
                    <a:pt x="113" y="1208"/>
                    <a:pt x="82" y="1295"/>
                  </a:cubicBezTo>
                  <a:cubicBezTo>
                    <a:pt x="50" y="1374"/>
                    <a:pt x="88" y="1479"/>
                    <a:pt x="173" y="1507"/>
                  </a:cubicBezTo>
                  <a:cubicBezTo>
                    <a:pt x="200" y="1516"/>
                    <a:pt x="226" y="1523"/>
                    <a:pt x="252" y="1523"/>
                  </a:cubicBezTo>
                  <a:cubicBezTo>
                    <a:pt x="273" y="1523"/>
                    <a:pt x="293" y="1519"/>
                    <a:pt x="314" y="1509"/>
                  </a:cubicBezTo>
                  <a:cubicBezTo>
                    <a:pt x="333" y="1503"/>
                    <a:pt x="351" y="1493"/>
                    <a:pt x="368" y="1480"/>
                  </a:cubicBezTo>
                  <a:lnTo>
                    <a:pt x="401" y="1449"/>
                  </a:lnTo>
                  <a:cubicBezTo>
                    <a:pt x="430" y="1427"/>
                    <a:pt x="457" y="1404"/>
                    <a:pt x="484" y="1384"/>
                  </a:cubicBezTo>
                  <a:lnTo>
                    <a:pt x="484" y="1384"/>
                  </a:lnTo>
                  <a:lnTo>
                    <a:pt x="476" y="1390"/>
                  </a:lnTo>
                  <a:cubicBezTo>
                    <a:pt x="507" y="1368"/>
                    <a:pt x="539" y="1346"/>
                    <a:pt x="571" y="1324"/>
                  </a:cubicBezTo>
                  <a:cubicBezTo>
                    <a:pt x="624" y="1287"/>
                    <a:pt x="680" y="1257"/>
                    <a:pt x="737" y="1226"/>
                  </a:cubicBezTo>
                  <a:lnTo>
                    <a:pt x="753" y="1219"/>
                  </a:lnTo>
                  <a:lnTo>
                    <a:pt x="773" y="1219"/>
                  </a:lnTo>
                  <a:lnTo>
                    <a:pt x="795" y="1221"/>
                  </a:lnTo>
                  <a:lnTo>
                    <a:pt x="795" y="1221"/>
                  </a:lnTo>
                  <a:cubicBezTo>
                    <a:pt x="802" y="1222"/>
                    <a:pt x="808" y="1224"/>
                    <a:pt x="814" y="1226"/>
                  </a:cubicBezTo>
                  <a:cubicBezTo>
                    <a:pt x="845" y="1237"/>
                    <a:pt x="873" y="1248"/>
                    <a:pt x="902" y="1260"/>
                  </a:cubicBezTo>
                  <a:cubicBezTo>
                    <a:pt x="911" y="1265"/>
                    <a:pt x="921" y="1270"/>
                    <a:pt x="930" y="1276"/>
                  </a:cubicBezTo>
                  <a:lnTo>
                    <a:pt x="952" y="1291"/>
                  </a:lnTo>
                  <a:cubicBezTo>
                    <a:pt x="963" y="1302"/>
                    <a:pt x="974" y="1310"/>
                    <a:pt x="987" y="1324"/>
                  </a:cubicBezTo>
                  <a:cubicBezTo>
                    <a:pt x="998" y="1338"/>
                    <a:pt x="1011" y="1352"/>
                    <a:pt x="1020" y="1368"/>
                  </a:cubicBezTo>
                  <a:cubicBezTo>
                    <a:pt x="1030" y="1384"/>
                    <a:pt x="1041" y="1400"/>
                    <a:pt x="1050" y="1416"/>
                  </a:cubicBezTo>
                  <a:cubicBezTo>
                    <a:pt x="1053" y="1420"/>
                    <a:pt x="1055" y="1425"/>
                    <a:pt x="1057" y="1431"/>
                  </a:cubicBezTo>
                  <a:lnTo>
                    <a:pt x="1057" y="1431"/>
                  </a:lnTo>
                  <a:cubicBezTo>
                    <a:pt x="1057" y="1430"/>
                    <a:pt x="1057" y="1430"/>
                    <a:pt x="1057" y="1430"/>
                  </a:cubicBezTo>
                  <a:lnTo>
                    <a:pt x="1057" y="1430"/>
                  </a:lnTo>
                  <a:cubicBezTo>
                    <a:pt x="1058" y="1433"/>
                    <a:pt x="1060" y="1439"/>
                    <a:pt x="1063" y="1444"/>
                  </a:cubicBezTo>
                  <a:cubicBezTo>
                    <a:pt x="1061" y="1440"/>
                    <a:pt x="1059" y="1435"/>
                    <a:pt x="1057" y="1431"/>
                  </a:cubicBezTo>
                  <a:lnTo>
                    <a:pt x="1057" y="1431"/>
                  </a:lnTo>
                  <a:cubicBezTo>
                    <a:pt x="1060" y="1435"/>
                    <a:pt x="1061" y="1440"/>
                    <a:pt x="1063" y="1444"/>
                  </a:cubicBezTo>
                  <a:cubicBezTo>
                    <a:pt x="1063" y="1444"/>
                    <a:pt x="1063" y="1444"/>
                    <a:pt x="1063" y="1444"/>
                  </a:cubicBezTo>
                  <a:lnTo>
                    <a:pt x="1063" y="1444"/>
                  </a:lnTo>
                  <a:cubicBezTo>
                    <a:pt x="1063" y="1446"/>
                    <a:pt x="1063" y="1447"/>
                    <a:pt x="1064" y="1449"/>
                  </a:cubicBezTo>
                  <a:lnTo>
                    <a:pt x="1064" y="1449"/>
                  </a:lnTo>
                  <a:cubicBezTo>
                    <a:pt x="1064" y="1447"/>
                    <a:pt x="1063" y="1446"/>
                    <a:pt x="1063" y="1444"/>
                  </a:cubicBezTo>
                  <a:lnTo>
                    <a:pt x="1063" y="1444"/>
                  </a:lnTo>
                  <a:lnTo>
                    <a:pt x="1065" y="1449"/>
                  </a:lnTo>
                  <a:cubicBezTo>
                    <a:pt x="1065" y="1449"/>
                    <a:pt x="1064" y="1449"/>
                    <a:pt x="1064" y="1449"/>
                  </a:cubicBezTo>
                  <a:lnTo>
                    <a:pt x="1064" y="1449"/>
                  </a:lnTo>
                  <a:cubicBezTo>
                    <a:pt x="1075" y="1482"/>
                    <a:pt x="1084" y="1517"/>
                    <a:pt x="1093" y="1552"/>
                  </a:cubicBezTo>
                  <a:cubicBezTo>
                    <a:pt x="1103" y="1602"/>
                    <a:pt x="1110" y="1655"/>
                    <a:pt x="1117" y="1707"/>
                  </a:cubicBezTo>
                  <a:cubicBezTo>
                    <a:pt x="1122" y="1781"/>
                    <a:pt x="1123" y="1856"/>
                    <a:pt x="1122" y="1930"/>
                  </a:cubicBezTo>
                  <a:lnTo>
                    <a:pt x="1122" y="1925"/>
                  </a:lnTo>
                  <a:cubicBezTo>
                    <a:pt x="1118" y="2006"/>
                    <a:pt x="1109" y="2087"/>
                    <a:pt x="1096" y="2166"/>
                  </a:cubicBezTo>
                  <a:lnTo>
                    <a:pt x="1096" y="2164"/>
                  </a:lnTo>
                  <a:cubicBezTo>
                    <a:pt x="1077" y="2264"/>
                    <a:pt x="1052" y="2362"/>
                    <a:pt x="1023" y="2459"/>
                  </a:cubicBezTo>
                  <a:lnTo>
                    <a:pt x="1023" y="2459"/>
                  </a:lnTo>
                  <a:cubicBezTo>
                    <a:pt x="1004" y="2514"/>
                    <a:pt x="985" y="2565"/>
                    <a:pt x="962" y="2619"/>
                  </a:cubicBezTo>
                  <a:cubicBezTo>
                    <a:pt x="949" y="2642"/>
                    <a:pt x="936" y="2668"/>
                    <a:pt x="922" y="2691"/>
                  </a:cubicBezTo>
                  <a:cubicBezTo>
                    <a:pt x="909" y="2710"/>
                    <a:pt x="898" y="2729"/>
                    <a:pt x="884" y="2745"/>
                  </a:cubicBezTo>
                  <a:cubicBezTo>
                    <a:pt x="870" y="2761"/>
                    <a:pt x="857" y="2775"/>
                    <a:pt x="841" y="2791"/>
                  </a:cubicBezTo>
                  <a:cubicBezTo>
                    <a:pt x="824" y="2805"/>
                    <a:pt x="807" y="2821"/>
                    <a:pt x="788" y="2834"/>
                  </a:cubicBezTo>
                  <a:cubicBezTo>
                    <a:pt x="770" y="2847"/>
                    <a:pt x="750" y="2858"/>
                    <a:pt x="731" y="2869"/>
                  </a:cubicBezTo>
                  <a:cubicBezTo>
                    <a:pt x="700" y="2883"/>
                    <a:pt x="672" y="2897"/>
                    <a:pt x="642" y="2908"/>
                  </a:cubicBezTo>
                  <a:cubicBezTo>
                    <a:pt x="583" y="2929"/>
                    <a:pt x="525" y="2946"/>
                    <a:pt x="466" y="2961"/>
                  </a:cubicBezTo>
                  <a:cubicBezTo>
                    <a:pt x="473" y="2959"/>
                    <a:pt x="479" y="2957"/>
                    <a:pt x="485" y="2956"/>
                  </a:cubicBezTo>
                  <a:lnTo>
                    <a:pt x="485" y="2956"/>
                  </a:lnTo>
                  <a:cubicBezTo>
                    <a:pt x="442" y="2964"/>
                    <a:pt x="400" y="2972"/>
                    <a:pt x="357" y="2976"/>
                  </a:cubicBezTo>
                  <a:cubicBezTo>
                    <a:pt x="336" y="2978"/>
                    <a:pt x="316" y="2980"/>
                    <a:pt x="296" y="2981"/>
                  </a:cubicBezTo>
                  <a:lnTo>
                    <a:pt x="296" y="2981"/>
                  </a:lnTo>
                  <a:cubicBezTo>
                    <a:pt x="288" y="2980"/>
                    <a:pt x="280" y="2980"/>
                    <a:pt x="271" y="2980"/>
                  </a:cubicBezTo>
                  <a:lnTo>
                    <a:pt x="232" y="2972"/>
                  </a:lnTo>
                  <a:cubicBezTo>
                    <a:pt x="216" y="2967"/>
                    <a:pt x="200" y="2965"/>
                    <a:pt x="185" y="2965"/>
                  </a:cubicBezTo>
                  <a:cubicBezTo>
                    <a:pt x="110" y="2965"/>
                    <a:pt x="41" y="3016"/>
                    <a:pt x="23" y="3094"/>
                  </a:cubicBezTo>
                  <a:cubicBezTo>
                    <a:pt x="1" y="3185"/>
                    <a:pt x="59" y="3277"/>
                    <a:pt x="153" y="3296"/>
                  </a:cubicBezTo>
                  <a:cubicBezTo>
                    <a:pt x="194" y="3307"/>
                    <a:pt x="237" y="3315"/>
                    <a:pt x="281" y="3317"/>
                  </a:cubicBezTo>
                  <a:lnTo>
                    <a:pt x="294" y="3317"/>
                  </a:lnTo>
                  <a:cubicBezTo>
                    <a:pt x="344" y="3315"/>
                    <a:pt x="397" y="3309"/>
                    <a:pt x="447" y="3301"/>
                  </a:cubicBezTo>
                  <a:cubicBezTo>
                    <a:pt x="553" y="3283"/>
                    <a:pt x="658" y="3255"/>
                    <a:pt x="759" y="3215"/>
                  </a:cubicBezTo>
                  <a:cubicBezTo>
                    <a:pt x="949" y="3139"/>
                    <a:pt x="1117" y="3013"/>
                    <a:pt x="1215" y="2829"/>
                  </a:cubicBezTo>
                  <a:cubicBezTo>
                    <a:pt x="1266" y="2733"/>
                    <a:pt x="1305" y="2630"/>
                    <a:pt x="1335" y="2524"/>
                  </a:cubicBezTo>
                  <a:cubicBezTo>
                    <a:pt x="1365" y="2416"/>
                    <a:pt x="1391" y="2308"/>
                    <a:pt x="1410" y="2199"/>
                  </a:cubicBezTo>
                  <a:cubicBezTo>
                    <a:pt x="1446" y="1985"/>
                    <a:pt x="1448" y="1767"/>
                    <a:pt x="1413" y="1553"/>
                  </a:cubicBezTo>
                  <a:cubicBezTo>
                    <a:pt x="1394" y="1452"/>
                    <a:pt x="1372" y="1347"/>
                    <a:pt x="1321" y="1257"/>
                  </a:cubicBezTo>
                  <a:cubicBezTo>
                    <a:pt x="1278" y="1175"/>
                    <a:pt x="1220" y="1102"/>
                    <a:pt x="1147" y="1042"/>
                  </a:cubicBezTo>
                  <a:cubicBezTo>
                    <a:pt x="1110" y="1013"/>
                    <a:pt x="1071" y="990"/>
                    <a:pt x="1028" y="971"/>
                  </a:cubicBezTo>
                  <a:cubicBezTo>
                    <a:pt x="981" y="945"/>
                    <a:pt x="932" y="926"/>
                    <a:pt x="879" y="914"/>
                  </a:cubicBezTo>
                  <a:cubicBezTo>
                    <a:pt x="841" y="907"/>
                    <a:pt x="803" y="902"/>
                    <a:pt x="764" y="902"/>
                  </a:cubicBezTo>
                  <a:cubicBezTo>
                    <a:pt x="716" y="902"/>
                    <a:pt x="669" y="909"/>
                    <a:pt x="624" y="930"/>
                  </a:cubicBezTo>
                  <a:cubicBezTo>
                    <a:pt x="590" y="945"/>
                    <a:pt x="556" y="963"/>
                    <a:pt x="523" y="983"/>
                  </a:cubicBezTo>
                  <a:cubicBezTo>
                    <a:pt x="544" y="904"/>
                    <a:pt x="563" y="825"/>
                    <a:pt x="580" y="746"/>
                  </a:cubicBezTo>
                  <a:cubicBezTo>
                    <a:pt x="605" y="632"/>
                    <a:pt x="632" y="516"/>
                    <a:pt x="658" y="402"/>
                  </a:cubicBezTo>
                  <a:cubicBezTo>
                    <a:pt x="669" y="350"/>
                    <a:pt x="680" y="298"/>
                    <a:pt x="689" y="244"/>
                  </a:cubicBezTo>
                  <a:cubicBezTo>
                    <a:pt x="697" y="209"/>
                    <a:pt x="699" y="173"/>
                    <a:pt x="696" y="138"/>
                  </a:cubicBezTo>
                  <a:cubicBezTo>
                    <a:pt x="681" y="57"/>
                    <a:pt x="612" y="0"/>
                    <a:pt x="5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1" name="Google Shape;14181;p25"/>
            <p:cNvSpPr/>
            <p:nvPr/>
          </p:nvSpPr>
          <p:spPr>
            <a:xfrm>
              <a:off x="6796442" y="-1599846"/>
              <a:ext cx="106310" cy="52516"/>
            </a:xfrm>
            <a:custGeom>
              <a:avLst/>
              <a:gdLst/>
              <a:ahLst/>
              <a:cxnLst/>
              <a:rect l="l" t="t" r="r" b="b"/>
              <a:pathLst>
                <a:path w="3160" h="1561" extrusionOk="0">
                  <a:moveTo>
                    <a:pt x="2998" y="0"/>
                  </a:moveTo>
                  <a:cubicBezTo>
                    <a:pt x="2980" y="0"/>
                    <a:pt x="2962" y="4"/>
                    <a:pt x="2945" y="10"/>
                  </a:cubicBezTo>
                  <a:cubicBezTo>
                    <a:pt x="2614" y="147"/>
                    <a:pt x="2283" y="281"/>
                    <a:pt x="1952" y="416"/>
                  </a:cubicBezTo>
                  <a:cubicBezTo>
                    <a:pt x="1653" y="538"/>
                    <a:pt x="1354" y="655"/>
                    <a:pt x="1058" y="780"/>
                  </a:cubicBezTo>
                  <a:cubicBezTo>
                    <a:pt x="733" y="916"/>
                    <a:pt x="402" y="1049"/>
                    <a:pt x="106" y="1239"/>
                  </a:cubicBezTo>
                  <a:cubicBezTo>
                    <a:pt x="81" y="1250"/>
                    <a:pt x="59" y="1269"/>
                    <a:pt x="41" y="1291"/>
                  </a:cubicBezTo>
                  <a:cubicBezTo>
                    <a:pt x="11" y="1334"/>
                    <a:pt x="0" y="1388"/>
                    <a:pt x="16" y="1440"/>
                  </a:cubicBezTo>
                  <a:cubicBezTo>
                    <a:pt x="38" y="1511"/>
                    <a:pt x="105" y="1560"/>
                    <a:pt x="181" y="1560"/>
                  </a:cubicBezTo>
                  <a:cubicBezTo>
                    <a:pt x="211" y="1560"/>
                    <a:pt x="241" y="1552"/>
                    <a:pt x="266" y="1536"/>
                  </a:cubicBezTo>
                  <a:cubicBezTo>
                    <a:pt x="298" y="1516"/>
                    <a:pt x="326" y="1492"/>
                    <a:pt x="357" y="1470"/>
                  </a:cubicBezTo>
                  <a:cubicBezTo>
                    <a:pt x="398" y="1445"/>
                    <a:pt x="437" y="1418"/>
                    <a:pt x="478" y="1394"/>
                  </a:cubicBezTo>
                  <a:cubicBezTo>
                    <a:pt x="531" y="1367"/>
                    <a:pt x="581" y="1340"/>
                    <a:pt x="632" y="1312"/>
                  </a:cubicBezTo>
                  <a:cubicBezTo>
                    <a:pt x="798" y="1234"/>
                    <a:pt x="964" y="1158"/>
                    <a:pt x="1132" y="1085"/>
                  </a:cubicBezTo>
                  <a:cubicBezTo>
                    <a:pt x="1427" y="955"/>
                    <a:pt x="1724" y="834"/>
                    <a:pt x="2022" y="709"/>
                  </a:cubicBezTo>
                  <a:cubicBezTo>
                    <a:pt x="2368" y="563"/>
                    <a:pt x="2715" y="417"/>
                    <a:pt x="3062" y="272"/>
                  </a:cubicBezTo>
                  <a:cubicBezTo>
                    <a:pt x="3130" y="238"/>
                    <a:pt x="3160" y="156"/>
                    <a:pt x="3130" y="85"/>
                  </a:cubicBezTo>
                  <a:cubicBezTo>
                    <a:pt x="3106" y="32"/>
                    <a:pt x="3053" y="0"/>
                    <a:pt x="2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2" name="Google Shape;14182;p25"/>
            <p:cNvSpPr/>
            <p:nvPr/>
          </p:nvSpPr>
          <p:spPr>
            <a:xfrm>
              <a:off x="6028692" y="-1358721"/>
              <a:ext cx="77411" cy="100658"/>
            </a:xfrm>
            <a:custGeom>
              <a:avLst/>
              <a:gdLst/>
              <a:ahLst/>
              <a:cxnLst/>
              <a:rect l="l" t="t" r="r" b="b"/>
              <a:pathLst>
                <a:path w="2301" h="2992" extrusionOk="0">
                  <a:moveTo>
                    <a:pt x="1656" y="0"/>
                  </a:moveTo>
                  <a:cubicBezTo>
                    <a:pt x="1572" y="0"/>
                    <a:pt x="1488" y="6"/>
                    <a:pt x="1406" y="18"/>
                  </a:cubicBezTo>
                  <a:cubicBezTo>
                    <a:pt x="1227" y="37"/>
                    <a:pt x="1051" y="63"/>
                    <a:pt x="874" y="94"/>
                  </a:cubicBezTo>
                  <a:cubicBezTo>
                    <a:pt x="798" y="108"/>
                    <a:pt x="722" y="122"/>
                    <a:pt x="647" y="139"/>
                  </a:cubicBezTo>
                  <a:cubicBezTo>
                    <a:pt x="532" y="166"/>
                    <a:pt x="412" y="187"/>
                    <a:pt x="301" y="230"/>
                  </a:cubicBezTo>
                  <a:cubicBezTo>
                    <a:pt x="209" y="265"/>
                    <a:pt x="176" y="386"/>
                    <a:pt x="226" y="466"/>
                  </a:cubicBezTo>
                  <a:cubicBezTo>
                    <a:pt x="256" y="513"/>
                    <a:pt x="306" y="543"/>
                    <a:pt x="361" y="548"/>
                  </a:cubicBezTo>
                  <a:cubicBezTo>
                    <a:pt x="368" y="549"/>
                    <a:pt x="375" y="549"/>
                    <a:pt x="383" y="549"/>
                  </a:cubicBezTo>
                  <a:cubicBezTo>
                    <a:pt x="418" y="549"/>
                    <a:pt x="452" y="537"/>
                    <a:pt x="480" y="513"/>
                  </a:cubicBezTo>
                  <a:cubicBezTo>
                    <a:pt x="557" y="489"/>
                    <a:pt x="638" y="469"/>
                    <a:pt x="717" y="450"/>
                  </a:cubicBezTo>
                  <a:lnTo>
                    <a:pt x="717" y="450"/>
                  </a:lnTo>
                  <a:lnTo>
                    <a:pt x="698" y="453"/>
                  </a:lnTo>
                  <a:cubicBezTo>
                    <a:pt x="831" y="424"/>
                    <a:pt x="966" y="396"/>
                    <a:pt x="1100" y="371"/>
                  </a:cubicBezTo>
                  <a:cubicBezTo>
                    <a:pt x="1219" y="348"/>
                    <a:pt x="1341" y="336"/>
                    <a:pt x="1461" y="325"/>
                  </a:cubicBezTo>
                  <a:cubicBezTo>
                    <a:pt x="1537" y="320"/>
                    <a:pt x="1612" y="315"/>
                    <a:pt x="1686" y="315"/>
                  </a:cubicBezTo>
                  <a:cubicBezTo>
                    <a:pt x="1718" y="317"/>
                    <a:pt x="1749" y="320"/>
                    <a:pt x="1781" y="325"/>
                  </a:cubicBezTo>
                  <a:lnTo>
                    <a:pt x="1794" y="328"/>
                  </a:lnTo>
                  <a:cubicBezTo>
                    <a:pt x="1803" y="331"/>
                    <a:pt x="1813" y="336"/>
                    <a:pt x="1824" y="340"/>
                  </a:cubicBezTo>
                  <a:cubicBezTo>
                    <a:pt x="1816" y="339"/>
                    <a:pt x="1809" y="334"/>
                    <a:pt x="1803" y="333"/>
                  </a:cubicBezTo>
                  <a:lnTo>
                    <a:pt x="1803" y="333"/>
                  </a:lnTo>
                  <a:cubicBezTo>
                    <a:pt x="1813" y="337"/>
                    <a:pt x="1822" y="342"/>
                    <a:pt x="1828" y="347"/>
                  </a:cubicBezTo>
                  <a:cubicBezTo>
                    <a:pt x="1835" y="350"/>
                    <a:pt x="1843" y="356"/>
                    <a:pt x="1846" y="359"/>
                  </a:cubicBezTo>
                  <a:cubicBezTo>
                    <a:pt x="1851" y="363"/>
                    <a:pt x="1852" y="364"/>
                    <a:pt x="1857" y="371"/>
                  </a:cubicBezTo>
                  <a:cubicBezTo>
                    <a:pt x="1863" y="377"/>
                    <a:pt x="1868" y="383"/>
                    <a:pt x="1873" y="390"/>
                  </a:cubicBezTo>
                  <a:cubicBezTo>
                    <a:pt x="1881" y="404"/>
                    <a:pt x="1889" y="416"/>
                    <a:pt x="1895" y="429"/>
                  </a:cubicBezTo>
                  <a:cubicBezTo>
                    <a:pt x="1892" y="424"/>
                    <a:pt x="1889" y="418"/>
                    <a:pt x="1885" y="412"/>
                  </a:cubicBezTo>
                  <a:lnTo>
                    <a:pt x="1885" y="412"/>
                  </a:lnTo>
                  <a:cubicBezTo>
                    <a:pt x="1890" y="423"/>
                    <a:pt x="1895" y="434"/>
                    <a:pt x="1898" y="442"/>
                  </a:cubicBezTo>
                  <a:cubicBezTo>
                    <a:pt x="1901" y="450"/>
                    <a:pt x="1906" y="462"/>
                    <a:pt x="1908" y="470"/>
                  </a:cubicBezTo>
                  <a:cubicBezTo>
                    <a:pt x="1908" y="477"/>
                    <a:pt x="1909" y="485"/>
                    <a:pt x="1909" y="491"/>
                  </a:cubicBezTo>
                  <a:cubicBezTo>
                    <a:pt x="1912" y="513"/>
                    <a:pt x="1912" y="535"/>
                    <a:pt x="1912" y="557"/>
                  </a:cubicBezTo>
                  <a:cubicBezTo>
                    <a:pt x="1909" y="587"/>
                    <a:pt x="1908" y="616"/>
                    <a:pt x="1903" y="646"/>
                  </a:cubicBezTo>
                  <a:cubicBezTo>
                    <a:pt x="1893" y="686"/>
                    <a:pt x="1884" y="725"/>
                    <a:pt x="1871" y="765"/>
                  </a:cubicBezTo>
                  <a:cubicBezTo>
                    <a:pt x="1857" y="809"/>
                    <a:pt x="1841" y="853"/>
                    <a:pt x="1822" y="896"/>
                  </a:cubicBezTo>
                  <a:cubicBezTo>
                    <a:pt x="1805" y="931"/>
                    <a:pt x="1784" y="967"/>
                    <a:pt x="1763" y="1001"/>
                  </a:cubicBezTo>
                  <a:cubicBezTo>
                    <a:pt x="1724" y="1058"/>
                    <a:pt x="1684" y="1111"/>
                    <a:pt x="1640" y="1164"/>
                  </a:cubicBezTo>
                  <a:cubicBezTo>
                    <a:pt x="1512" y="1309"/>
                    <a:pt x="1374" y="1449"/>
                    <a:pt x="1230" y="1578"/>
                  </a:cubicBezTo>
                  <a:lnTo>
                    <a:pt x="1240" y="1569"/>
                  </a:lnTo>
                  <a:lnTo>
                    <a:pt x="1240" y="1569"/>
                  </a:lnTo>
                  <a:cubicBezTo>
                    <a:pt x="1165" y="1634"/>
                    <a:pt x="1091" y="1699"/>
                    <a:pt x="1016" y="1764"/>
                  </a:cubicBezTo>
                  <a:cubicBezTo>
                    <a:pt x="951" y="1821"/>
                    <a:pt x="885" y="1874"/>
                    <a:pt x="818" y="1930"/>
                  </a:cubicBezTo>
                  <a:cubicBezTo>
                    <a:pt x="689" y="2036"/>
                    <a:pt x="552" y="2136"/>
                    <a:pt x="415" y="2232"/>
                  </a:cubicBezTo>
                  <a:cubicBezTo>
                    <a:pt x="337" y="2284"/>
                    <a:pt x="258" y="2333"/>
                    <a:pt x="180" y="2386"/>
                  </a:cubicBezTo>
                  <a:cubicBezTo>
                    <a:pt x="146" y="2408"/>
                    <a:pt x="114" y="2433"/>
                    <a:pt x="84" y="2462"/>
                  </a:cubicBezTo>
                  <a:cubicBezTo>
                    <a:pt x="54" y="2495"/>
                    <a:pt x="32" y="2535"/>
                    <a:pt x="21" y="2577"/>
                  </a:cubicBezTo>
                  <a:cubicBezTo>
                    <a:pt x="0" y="2661"/>
                    <a:pt x="27" y="2748"/>
                    <a:pt x="90" y="2805"/>
                  </a:cubicBezTo>
                  <a:cubicBezTo>
                    <a:pt x="155" y="2869"/>
                    <a:pt x="241" y="2902"/>
                    <a:pt x="328" y="2924"/>
                  </a:cubicBezTo>
                  <a:cubicBezTo>
                    <a:pt x="434" y="2951"/>
                    <a:pt x="543" y="2968"/>
                    <a:pt x="652" y="2975"/>
                  </a:cubicBezTo>
                  <a:cubicBezTo>
                    <a:pt x="746" y="2982"/>
                    <a:pt x="841" y="2984"/>
                    <a:pt x="934" y="2987"/>
                  </a:cubicBezTo>
                  <a:lnTo>
                    <a:pt x="926" y="2987"/>
                  </a:lnTo>
                  <a:cubicBezTo>
                    <a:pt x="961" y="2989"/>
                    <a:pt x="994" y="2990"/>
                    <a:pt x="1032" y="2992"/>
                  </a:cubicBezTo>
                  <a:cubicBezTo>
                    <a:pt x="1094" y="2992"/>
                    <a:pt x="1154" y="2990"/>
                    <a:pt x="1216" y="2989"/>
                  </a:cubicBezTo>
                  <a:cubicBezTo>
                    <a:pt x="1317" y="2986"/>
                    <a:pt x="1417" y="2984"/>
                    <a:pt x="1518" y="2981"/>
                  </a:cubicBezTo>
                  <a:cubicBezTo>
                    <a:pt x="1608" y="2979"/>
                    <a:pt x="1697" y="2976"/>
                    <a:pt x="1787" y="2975"/>
                  </a:cubicBezTo>
                  <a:cubicBezTo>
                    <a:pt x="1906" y="2973"/>
                    <a:pt x="2029" y="2978"/>
                    <a:pt x="2147" y="2952"/>
                  </a:cubicBezTo>
                  <a:cubicBezTo>
                    <a:pt x="2237" y="2941"/>
                    <a:pt x="2300" y="2857"/>
                    <a:pt x="2286" y="2767"/>
                  </a:cubicBezTo>
                  <a:cubicBezTo>
                    <a:pt x="2273" y="2687"/>
                    <a:pt x="2204" y="2631"/>
                    <a:pt x="2126" y="2631"/>
                  </a:cubicBezTo>
                  <a:cubicBezTo>
                    <a:pt x="2115" y="2631"/>
                    <a:pt x="2105" y="2632"/>
                    <a:pt x="2094" y="2634"/>
                  </a:cubicBezTo>
                  <a:cubicBezTo>
                    <a:pt x="2082" y="2637"/>
                    <a:pt x="2069" y="2639"/>
                    <a:pt x="2056" y="2641"/>
                  </a:cubicBezTo>
                  <a:cubicBezTo>
                    <a:pt x="1960" y="2647"/>
                    <a:pt x="1862" y="2647"/>
                    <a:pt x="1763" y="2652"/>
                  </a:cubicBezTo>
                  <a:cubicBezTo>
                    <a:pt x="1673" y="2655"/>
                    <a:pt x="1585" y="2660"/>
                    <a:pt x="1496" y="2663"/>
                  </a:cubicBezTo>
                  <a:cubicBezTo>
                    <a:pt x="1390" y="2667"/>
                    <a:pt x="1285" y="2671"/>
                    <a:pt x="1179" y="2675"/>
                  </a:cubicBezTo>
                  <a:cubicBezTo>
                    <a:pt x="1124" y="2676"/>
                    <a:pt x="1067" y="2678"/>
                    <a:pt x="1011" y="2678"/>
                  </a:cubicBezTo>
                  <a:cubicBezTo>
                    <a:pt x="986" y="2678"/>
                    <a:pt x="961" y="2678"/>
                    <a:pt x="936" y="2677"/>
                  </a:cubicBezTo>
                  <a:lnTo>
                    <a:pt x="956" y="2677"/>
                  </a:lnTo>
                  <a:cubicBezTo>
                    <a:pt x="811" y="2671"/>
                    <a:pt x="665" y="2667"/>
                    <a:pt x="519" y="2642"/>
                  </a:cubicBezTo>
                  <a:cubicBezTo>
                    <a:pt x="484" y="2636"/>
                    <a:pt x="448" y="2628"/>
                    <a:pt x="413" y="2618"/>
                  </a:cubicBezTo>
                  <a:lnTo>
                    <a:pt x="402" y="2615"/>
                  </a:lnTo>
                  <a:cubicBezTo>
                    <a:pt x="445" y="2585"/>
                    <a:pt x="488" y="2557"/>
                    <a:pt x="529" y="2527"/>
                  </a:cubicBezTo>
                  <a:cubicBezTo>
                    <a:pt x="584" y="2487"/>
                    <a:pt x="638" y="2447"/>
                    <a:pt x="692" y="2408"/>
                  </a:cubicBezTo>
                  <a:cubicBezTo>
                    <a:pt x="792" y="2333"/>
                    <a:pt x="890" y="2254"/>
                    <a:pt x="986" y="2178"/>
                  </a:cubicBezTo>
                  <a:cubicBezTo>
                    <a:pt x="1073" y="2107"/>
                    <a:pt x="1160" y="2034"/>
                    <a:pt x="1244" y="1960"/>
                  </a:cubicBezTo>
                  <a:cubicBezTo>
                    <a:pt x="1415" y="1811"/>
                    <a:pt x="1589" y="1659"/>
                    <a:pt x="1744" y="1498"/>
                  </a:cubicBezTo>
                  <a:cubicBezTo>
                    <a:pt x="1900" y="1336"/>
                    <a:pt x="2055" y="1159"/>
                    <a:pt x="2137" y="948"/>
                  </a:cubicBezTo>
                  <a:cubicBezTo>
                    <a:pt x="2180" y="838"/>
                    <a:pt x="2218" y="722"/>
                    <a:pt x="2224" y="603"/>
                  </a:cubicBezTo>
                  <a:cubicBezTo>
                    <a:pt x="2230" y="502"/>
                    <a:pt x="2229" y="399"/>
                    <a:pt x="2186" y="306"/>
                  </a:cubicBezTo>
                  <a:cubicBezTo>
                    <a:pt x="2148" y="214"/>
                    <a:pt x="2083" y="135"/>
                    <a:pt x="2001" y="79"/>
                  </a:cubicBezTo>
                  <a:cubicBezTo>
                    <a:pt x="1961" y="52"/>
                    <a:pt x="1920" y="33"/>
                    <a:pt x="1874" y="22"/>
                  </a:cubicBezTo>
                  <a:cubicBezTo>
                    <a:pt x="1825" y="11"/>
                    <a:pt x="1776" y="5"/>
                    <a:pt x="1727" y="2"/>
                  </a:cubicBezTo>
                  <a:cubicBezTo>
                    <a:pt x="1703" y="1"/>
                    <a:pt x="1679" y="0"/>
                    <a:pt x="16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3" name="Google Shape;14183;p25"/>
            <p:cNvSpPr/>
            <p:nvPr/>
          </p:nvSpPr>
          <p:spPr>
            <a:xfrm>
              <a:off x="6035051" y="-1313167"/>
              <a:ext cx="72971" cy="21666"/>
            </a:xfrm>
            <a:custGeom>
              <a:avLst/>
              <a:gdLst/>
              <a:ahLst/>
              <a:cxnLst/>
              <a:rect l="l" t="t" r="r" b="b"/>
              <a:pathLst>
                <a:path w="2169" h="644" extrusionOk="0">
                  <a:moveTo>
                    <a:pt x="2009" y="1"/>
                  </a:moveTo>
                  <a:cubicBezTo>
                    <a:pt x="2002" y="1"/>
                    <a:pt x="1994" y="2"/>
                    <a:pt x="1986" y="3"/>
                  </a:cubicBezTo>
                  <a:cubicBezTo>
                    <a:pt x="1674" y="46"/>
                    <a:pt x="1362" y="88"/>
                    <a:pt x="1052" y="139"/>
                  </a:cubicBezTo>
                  <a:lnTo>
                    <a:pt x="601" y="210"/>
                  </a:lnTo>
                  <a:lnTo>
                    <a:pt x="400" y="242"/>
                  </a:lnTo>
                  <a:lnTo>
                    <a:pt x="262" y="262"/>
                  </a:lnTo>
                  <a:cubicBezTo>
                    <a:pt x="235" y="267"/>
                    <a:pt x="208" y="270"/>
                    <a:pt x="183" y="275"/>
                  </a:cubicBezTo>
                  <a:cubicBezTo>
                    <a:pt x="150" y="283"/>
                    <a:pt x="117" y="294"/>
                    <a:pt x="86" y="311"/>
                  </a:cubicBezTo>
                  <a:cubicBezTo>
                    <a:pt x="29" y="342"/>
                    <a:pt x="1" y="416"/>
                    <a:pt x="10" y="478"/>
                  </a:cubicBezTo>
                  <a:cubicBezTo>
                    <a:pt x="20" y="535"/>
                    <a:pt x="58" y="582"/>
                    <a:pt x="112" y="604"/>
                  </a:cubicBezTo>
                  <a:cubicBezTo>
                    <a:pt x="155" y="619"/>
                    <a:pt x="199" y="631"/>
                    <a:pt x="245" y="641"/>
                  </a:cubicBezTo>
                  <a:cubicBezTo>
                    <a:pt x="257" y="644"/>
                    <a:pt x="269" y="644"/>
                    <a:pt x="281" y="644"/>
                  </a:cubicBezTo>
                  <a:cubicBezTo>
                    <a:pt x="341" y="644"/>
                    <a:pt x="397" y="611"/>
                    <a:pt x="427" y="558"/>
                  </a:cubicBezTo>
                  <a:lnTo>
                    <a:pt x="471" y="550"/>
                  </a:lnTo>
                  <a:cubicBezTo>
                    <a:pt x="542" y="538"/>
                    <a:pt x="614" y="525"/>
                    <a:pt x="685" y="512"/>
                  </a:cubicBezTo>
                  <a:lnTo>
                    <a:pt x="1130" y="433"/>
                  </a:lnTo>
                  <a:cubicBezTo>
                    <a:pt x="1429" y="380"/>
                    <a:pt x="1731" y="338"/>
                    <a:pt x="2032" y="294"/>
                  </a:cubicBezTo>
                  <a:cubicBezTo>
                    <a:pt x="2113" y="280"/>
                    <a:pt x="2168" y="205"/>
                    <a:pt x="2154" y="125"/>
                  </a:cubicBezTo>
                  <a:cubicBezTo>
                    <a:pt x="2142" y="52"/>
                    <a:pt x="2080" y="1"/>
                    <a:pt x="20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4" name="Google Shape;14184;p25"/>
            <p:cNvSpPr/>
            <p:nvPr/>
          </p:nvSpPr>
          <p:spPr>
            <a:xfrm>
              <a:off x="6134569" y="-1332479"/>
              <a:ext cx="42524" cy="14264"/>
            </a:xfrm>
            <a:custGeom>
              <a:avLst/>
              <a:gdLst/>
              <a:ahLst/>
              <a:cxnLst/>
              <a:rect l="l" t="t" r="r" b="b"/>
              <a:pathLst>
                <a:path w="1264" h="424" extrusionOk="0">
                  <a:moveTo>
                    <a:pt x="1109" y="0"/>
                  </a:moveTo>
                  <a:cubicBezTo>
                    <a:pt x="1105" y="0"/>
                    <a:pt x="1101" y="0"/>
                    <a:pt x="1097" y="1"/>
                  </a:cubicBezTo>
                  <a:cubicBezTo>
                    <a:pt x="837" y="24"/>
                    <a:pt x="579" y="56"/>
                    <a:pt x="321" y="81"/>
                  </a:cubicBezTo>
                  <a:cubicBezTo>
                    <a:pt x="268" y="86"/>
                    <a:pt x="215" y="89"/>
                    <a:pt x="161" y="89"/>
                  </a:cubicBezTo>
                  <a:cubicBezTo>
                    <a:pt x="161" y="89"/>
                    <a:pt x="160" y="89"/>
                    <a:pt x="159" y="89"/>
                  </a:cubicBezTo>
                  <a:cubicBezTo>
                    <a:pt x="71" y="89"/>
                    <a:pt x="0" y="172"/>
                    <a:pt x="3" y="259"/>
                  </a:cubicBezTo>
                  <a:cubicBezTo>
                    <a:pt x="5" y="336"/>
                    <a:pt x="70" y="414"/>
                    <a:pt x="150" y="417"/>
                  </a:cubicBezTo>
                  <a:lnTo>
                    <a:pt x="161" y="417"/>
                  </a:lnTo>
                  <a:cubicBezTo>
                    <a:pt x="174" y="422"/>
                    <a:pt x="187" y="423"/>
                    <a:pt x="199" y="423"/>
                  </a:cubicBezTo>
                  <a:cubicBezTo>
                    <a:pt x="220" y="423"/>
                    <a:pt x="239" y="420"/>
                    <a:pt x="258" y="412"/>
                  </a:cubicBezTo>
                  <a:cubicBezTo>
                    <a:pt x="301" y="407"/>
                    <a:pt x="344" y="403"/>
                    <a:pt x="386" y="398"/>
                  </a:cubicBezTo>
                  <a:cubicBezTo>
                    <a:pt x="465" y="388"/>
                    <a:pt x="545" y="379"/>
                    <a:pt x="624" y="369"/>
                  </a:cubicBezTo>
                  <a:cubicBezTo>
                    <a:pt x="761" y="354"/>
                    <a:pt x="898" y="338"/>
                    <a:pt x="1037" y="323"/>
                  </a:cubicBezTo>
                  <a:lnTo>
                    <a:pt x="1035" y="323"/>
                  </a:lnTo>
                  <a:lnTo>
                    <a:pt x="1107" y="317"/>
                  </a:lnTo>
                  <a:cubicBezTo>
                    <a:pt x="1192" y="311"/>
                    <a:pt x="1263" y="244"/>
                    <a:pt x="1260" y="154"/>
                  </a:cubicBezTo>
                  <a:cubicBezTo>
                    <a:pt x="1259" y="76"/>
                    <a:pt x="1189" y="0"/>
                    <a:pt x="11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5" name="Google Shape;14185;p25"/>
            <p:cNvSpPr/>
            <p:nvPr/>
          </p:nvSpPr>
          <p:spPr>
            <a:xfrm>
              <a:off x="6123803" y="-1308491"/>
              <a:ext cx="54669" cy="16047"/>
            </a:xfrm>
            <a:custGeom>
              <a:avLst/>
              <a:gdLst/>
              <a:ahLst/>
              <a:cxnLst/>
              <a:rect l="l" t="t" r="r" b="b"/>
              <a:pathLst>
                <a:path w="1625" h="477" extrusionOk="0">
                  <a:moveTo>
                    <a:pt x="1463" y="0"/>
                  </a:moveTo>
                  <a:cubicBezTo>
                    <a:pt x="1454" y="0"/>
                    <a:pt x="1444" y="1"/>
                    <a:pt x="1434" y="3"/>
                  </a:cubicBezTo>
                  <a:cubicBezTo>
                    <a:pt x="1069" y="55"/>
                    <a:pt x="705" y="109"/>
                    <a:pt x="337" y="147"/>
                  </a:cubicBezTo>
                  <a:cubicBezTo>
                    <a:pt x="304" y="150"/>
                    <a:pt x="271" y="152"/>
                    <a:pt x="238" y="152"/>
                  </a:cubicBezTo>
                  <a:lnTo>
                    <a:pt x="235" y="152"/>
                  </a:lnTo>
                  <a:cubicBezTo>
                    <a:pt x="212" y="142"/>
                    <a:pt x="187" y="138"/>
                    <a:pt x="163" y="138"/>
                  </a:cubicBezTo>
                  <a:cubicBezTo>
                    <a:pt x="71" y="142"/>
                    <a:pt x="0" y="217"/>
                    <a:pt x="3" y="309"/>
                  </a:cubicBezTo>
                  <a:cubicBezTo>
                    <a:pt x="3" y="399"/>
                    <a:pt x="84" y="464"/>
                    <a:pt x="170" y="473"/>
                  </a:cubicBezTo>
                  <a:cubicBezTo>
                    <a:pt x="189" y="475"/>
                    <a:pt x="209" y="476"/>
                    <a:pt x="230" y="476"/>
                  </a:cubicBezTo>
                  <a:cubicBezTo>
                    <a:pt x="299" y="475"/>
                    <a:pt x="369" y="468"/>
                    <a:pt x="439" y="457"/>
                  </a:cubicBezTo>
                  <a:cubicBezTo>
                    <a:pt x="553" y="443"/>
                    <a:pt x="667" y="427"/>
                    <a:pt x="781" y="410"/>
                  </a:cubicBezTo>
                  <a:cubicBezTo>
                    <a:pt x="1015" y="377"/>
                    <a:pt x="1249" y="337"/>
                    <a:pt x="1483" y="298"/>
                  </a:cubicBezTo>
                  <a:cubicBezTo>
                    <a:pt x="1566" y="286"/>
                    <a:pt x="1624" y="209"/>
                    <a:pt x="1610" y="125"/>
                  </a:cubicBezTo>
                  <a:cubicBezTo>
                    <a:pt x="1599" y="52"/>
                    <a:pt x="153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6" name="Google Shape;14186;p25"/>
            <p:cNvSpPr/>
            <p:nvPr/>
          </p:nvSpPr>
          <p:spPr>
            <a:xfrm>
              <a:off x="6204043" y="-1376384"/>
              <a:ext cx="54534" cy="131811"/>
            </a:xfrm>
            <a:custGeom>
              <a:avLst/>
              <a:gdLst/>
              <a:ahLst/>
              <a:cxnLst/>
              <a:rect l="l" t="t" r="r" b="b"/>
              <a:pathLst>
                <a:path w="1621" h="3918" extrusionOk="0">
                  <a:moveTo>
                    <a:pt x="1075" y="521"/>
                  </a:moveTo>
                  <a:cubicBezTo>
                    <a:pt x="1072" y="524"/>
                    <a:pt x="1071" y="527"/>
                    <a:pt x="1069" y="530"/>
                  </a:cubicBezTo>
                  <a:cubicBezTo>
                    <a:pt x="1071" y="527"/>
                    <a:pt x="1073" y="524"/>
                    <a:pt x="1075" y="521"/>
                  </a:cubicBezTo>
                  <a:close/>
                  <a:moveTo>
                    <a:pt x="786" y="3135"/>
                  </a:moveTo>
                  <a:lnTo>
                    <a:pt x="786" y="3135"/>
                  </a:lnTo>
                  <a:cubicBezTo>
                    <a:pt x="786" y="3136"/>
                    <a:pt x="786" y="3136"/>
                    <a:pt x="786" y="3137"/>
                  </a:cubicBezTo>
                  <a:lnTo>
                    <a:pt x="786" y="3137"/>
                  </a:lnTo>
                  <a:lnTo>
                    <a:pt x="786" y="3135"/>
                  </a:lnTo>
                  <a:close/>
                  <a:moveTo>
                    <a:pt x="1450" y="0"/>
                  </a:moveTo>
                  <a:cubicBezTo>
                    <a:pt x="1402" y="0"/>
                    <a:pt x="1353" y="21"/>
                    <a:pt x="1319" y="66"/>
                  </a:cubicBezTo>
                  <a:cubicBezTo>
                    <a:pt x="1270" y="131"/>
                    <a:pt x="1229" y="202"/>
                    <a:pt x="1196" y="278"/>
                  </a:cubicBezTo>
                  <a:cubicBezTo>
                    <a:pt x="1171" y="330"/>
                    <a:pt x="1145" y="386"/>
                    <a:pt x="1125" y="441"/>
                  </a:cubicBezTo>
                  <a:cubicBezTo>
                    <a:pt x="1109" y="467"/>
                    <a:pt x="1092" y="494"/>
                    <a:pt x="1075" y="521"/>
                  </a:cubicBezTo>
                  <a:lnTo>
                    <a:pt x="1075" y="521"/>
                  </a:lnTo>
                  <a:cubicBezTo>
                    <a:pt x="1075" y="521"/>
                    <a:pt x="1075" y="521"/>
                    <a:pt x="1076" y="520"/>
                  </a:cubicBezTo>
                  <a:lnTo>
                    <a:pt x="1076" y="520"/>
                  </a:lnTo>
                  <a:cubicBezTo>
                    <a:pt x="921" y="755"/>
                    <a:pt x="756" y="981"/>
                    <a:pt x="588" y="1206"/>
                  </a:cubicBezTo>
                  <a:cubicBezTo>
                    <a:pt x="493" y="1334"/>
                    <a:pt x="400" y="1462"/>
                    <a:pt x="306" y="1590"/>
                  </a:cubicBezTo>
                  <a:cubicBezTo>
                    <a:pt x="267" y="1646"/>
                    <a:pt x="229" y="1704"/>
                    <a:pt x="191" y="1760"/>
                  </a:cubicBezTo>
                  <a:cubicBezTo>
                    <a:pt x="127" y="1853"/>
                    <a:pt x="61" y="1947"/>
                    <a:pt x="28" y="2056"/>
                  </a:cubicBezTo>
                  <a:cubicBezTo>
                    <a:pt x="1" y="2141"/>
                    <a:pt x="66" y="2236"/>
                    <a:pt x="150" y="2255"/>
                  </a:cubicBezTo>
                  <a:cubicBezTo>
                    <a:pt x="162" y="2258"/>
                    <a:pt x="174" y="2260"/>
                    <a:pt x="186" y="2260"/>
                  </a:cubicBezTo>
                  <a:cubicBezTo>
                    <a:pt x="260" y="2260"/>
                    <a:pt x="336" y="2209"/>
                    <a:pt x="349" y="2133"/>
                  </a:cubicBezTo>
                  <a:cubicBezTo>
                    <a:pt x="351" y="2127"/>
                    <a:pt x="352" y="2122"/>
                    <a:pt x="354" y="2116"/>
                  </a:cubicBezTo>
                  <a:lnTo>
                    <a:pt x="355" y="2110"/>
                  </a:lnTo>
                  <a:cubicBezTo>
                    <a:pt x="376" y="2072"/>
                    <a:pt x="396" y="2035"/>
                    <a:pt x="418" y="1999"/>
                  </a:cubicBezTo>
                  <a:lnTo>
                    <a:pt x="418" y="1999"/>
                  </a:lnTo>
                  <a:cubicBezTo>
                    <a:pt x="462" y="1930"/>
                    <a:pt x="508" y="1861"/>
                    <a:pt x="552" y="1792"/>
                  </a:cubicBezTo>
                  <a:cubicBezTo>
                    <a:pt x="645" y="1662"/>
                    <a:pt x="735" y="1530"/>
                    <a:pt x="829" y="1401"/>
                  </a:cubicBezTo>
                  <a:lnTo>
                    <a:pt x="829" y="1401"/>
                  </a:lnTo>
                  <a:cubicBezTo>
                    <a:pt x="816" y="1453"/>
                    <a:pt x="803" y="1505"/>
                    <a:pt x="791" y="1559"/>
                  </a:cubicBezTo>
                  <a:cubicBezTo>
                    <a:pt x="750" y="1741"/>
                    <a:pt x="712" y="1925"/>
                    <a:pt x="674" y="2107"/>
                  </a:cubicBezTo>
                  <a:cubicBezTo>
                    <a:pt x="643" y="2257"/>
                    <a:pt x="617" y="2404"/>
                    <a:pt x="588" y="2555"/>
                  </a:cubicBezTo>
                  <a:cubicBezTo>
                    <a:pt x="555" y="2738"/>
                    <a:pt x="518" y="2922"/>
                    <a:pt x="487" y="3107"/>
                  </a:cubicBezTo>
                  <a:cubicBezTo>
                    <a:pt x="487" y="3099"/>
                    <a:pt x="490" y="3093"/>
                    <a:pt x="490" y="3086"/>
                  </a:cubicBezTo>
                  <a:lnTo>
                    <a:pt x="490" y="3086"/>
                  </a:lnTo>
                  <a:cubicBezTo>
                    <a:pt x="449" y="3299"/>
                    <a:pt x="408" y="3507"/>
                    <a:pt x="368" y="3720"/>
                  </a:cubicBezTo>
                  <a:cubicBezTo>
                    <a:pt x="351" y="3815"/>
                    <a:pt x="408" y="3908"/>
                    <a:pt x="507" y="3917"/>
                  </a:cubicBezTo>
                  <a:cubicBezTo>
                    <a:pt x="512" y="3917"/>
                    <a:pt x="518" y="3917"/>
                    <a:pt x="523" y="3916"/>
                  </a:cubicBezTo>
                  <a:cubicBezTo>
                    <a:pt x="604" y="3914"/>
                    <a:pt x="672" y="3853"/>
                    <a:pt x="681" y="3772"/>
                  </a:cubicBezTo>
                  <a:cubicBezTo>
                    <a:pt x="704" y="3633"/>
                    <a:pt x="727" y="3493"/>
                    <a:pt x="750" y="3354"/>
                  </a:cubicBezTo>
                  <a:lnTo>
                    <a:pt x="750" y="3354"/>
                  </a:lnTo>
                  <a:cubicBezTo>
                    <a:pt x="748" y="3360"/>
                    <a:pt x="746" y="3368"/>
                    <a:pt x="745" y="3375"/>
                  </a:cubicBezTo>
                  <a:cubicBezTo>
                    <a:pt x="757" y="3302"/>
                    <a:pt x="770" y="3227"/>
                    <a:pt x="783" y="3154"/>
                  </a:cubicBezTo>
                  <a:cubicBezTo>
                    <a:pt x="783" y="3154"/>
                    <a:pt x="783" y="3154"/>
                    <a:pt x="783" y="3153"/>
                  </a:cubicBezTo>
                  <a:cubicBezTo>
                    <a:pt x="783" y="3151"/>
                    <a:pt x="784" y="3148"/>
                    <a:pt x="784" y="3145"/>
                  </a:cubicBezTo>
                  <a:lnTo>
                    <a:pt x="784" y="3145"/>
                  </a:lnTo>
                  <a:lnTo>
                    <a:pt x="784" y="3145"/>
                  </a:lnTo>
                  <a:cubicBezTo>
                    <a:pt x="784" y="3145"/>
                    <a:pt x="784" y="3146"/>
                    <a:pt x="784" y="3147"/>
                  </a:cubicBezTo>
                  <a:cubicBezTo>
                    <a:pt x="785" y="3145"/>
                    <a:pt x="785" y="3144"/>
                    <a:pt x="785" y="3143"/>
                  </a:cubicBezTo>
                  <a:lnTo>
                    <a:pt x="785" y="3143"/>
                  </a:lnTo>
                  <a:cubicBezTo>
                    <a:pt x="786" y="3141"/>
                    <a:pt x="786" y="3140"/>
                    <a:pt x="786" y="3139"/>
                  </a:cubicBezTo>
                  <a:lnTo>
                    <a:pt x="786" y="3139"/>
                  </a:lnTo>
                  <a:cubicBezTo>
                    <a:pt x="786" y="3139"/>
                    <a:pt x="786" y="3139"/>
                    <a:pt x="786" y="3139"/>
                  </a:cubicBezTo>
                  <a:lnTo>
                    <a:pt x="786" y="3139"/>
                  </a:lnTo>
                  <a:cubicBezTo>
                    <a:pt x="801" y="3045"/>
                    <a:pt x="818" y="2951"/>
                    <a:pt x="833" y="2857"/>
                  </a:cubicBezTo>
                  <a:cubicBezTo>
                    <a:pt x="833" y="2858"/>
                    <a:pt x="833" y="2858"/>
                    <a:pt x="833" y="2860"/>
                  </a:cubicBezTo>
                  <a:lnTo>
                    <a:pt x="833" y="2866"/>
                  </a:lnTo>
                  <a:cubicBezTo>
                    <a:pt x="833" y="2868"/>
                    <a:pt x="833" y="2869"/>
                    <a:pt x="833" y="2870"/>
                  </a:cubicBezTo>
                  <a:lnTo>
                    <a:pt x="833" y="2873"/>
                  </a:lnTo>
                  <a:cubicBezTo>
                    <a:pt x="860" y="2732"/>
                    <a:pt x="884" y="2591"/>
                    <a:pt x="911" y="2450"/>
                  </a:cubicBezTo>
                  <a:cubicBezTo>
                    <a:pt x="941" y="2292"/>
                    <a:pt x="973" y="2133"/>
                    <a:pt x="1006" y="1975"/>
                  </a:cubicBezTo>
                  <a:cubicBezTo>
                    <a:pt x="1038" y="1818"/>
                    <a:pt x="1076" y="1665"/>
                    <a:pt x="1112" y="1511"/>
                  </a:cubicBezTo>
                  <a:cubicBezTo>
                    <a:pt x="1142" y="1380"/>
                    <a:pt x="1185" y="1252"/>
                    <a:pt x="1220" y="1122"/>
                  </a:cubicBezTo>
                  <a:cubicBezTo>
                    <a:pt x="1251" y="1022"/>
                    <a:pt x="1286" y="922"/>
                    <a:pt x="1318" y="823"/>
                  </a:cubicBezTo>
                  <a:cubicBezTo>
                    <a:pt x="1348" y="740"/>
                    <a:pt x="1378" y="658"/>
                    <a:pt x="1410" y="577"/>
                  </a:cubicBezTo>
                  <a:cubicBezTo>
                    <a:pt x="1438" y="535"/>
                    <a:pt x="1467" y="490"/>
                    <a:pt x="1494" y="448"/>
                  </a:cubicBezTo>
                  <a:cubicBezTo>
                    <a:pt x="1514" y="416"/>
                    <a:pt x="1535" y="384"/>
                    <a:pt x="1552" y="351"/>
                  </a:cubicBezTo>
                  <a:cubicBezTo>
                    <a:pt x="1577" y="310"/>
                    <a:pt x="1598" y="264"/>
                    <a:pt x="1612" y="216"/>
                  </a:cubicBezTo>
                  <a:cubicBezTo>
                    <a:pt x="1620" y="183"/>
                    <a:pt x="1617" y="148"/>
                    <a:pt x="1606" y="117"/>
                  </a:cubicBezTo>
                  <a:cubicBezTo>
                    <a:pt x="1584" y="42"/>
                    <a:pt x="1517" y="0"/>
                    <a:pt x="1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7" name="Google Shape;14187;p25"/>
            <p:cNvSpPr/>
            <p:nvPr/>
          </p:nvSpPr>
          <p:spPr>
            <a:xfrm>
              <a:off x="6272273" y="-1316935"/>
              <a:ext cx="44139" cy="14836"/>
            </a:xfrm>
            <a:custGeom>
              <a:avLst/>
              <a:gdLst/>
              <a:ahLst/>
              <a:cxnLst/>
              <a:rect l="l" t="t" r="r" b="b"/>
              <a:pathLst>
                <a:path w="1312" h="441" extrusionOk="0">
                  <a:moveTo>
                    <a:pt x="1140" y="0"/>
                  </a:moveTo>
                  <a:cubicBezTo>
                    <a:pt x="1131" y="0"/>
                    <a:pt x="1122" y="1"/>
                    <a:pt x="1113" y="2"/>
                  </a:cubicBezTo>
                  <a:cubicBezTo>
                    <a:pt x="904" y="42"/>
                    <a:pt x="692" y="75"/>
                    <a:pt x="480" y="101"/>
                  </a:cubicBezTo>
                  <a:cubicBezTo>
                    <a:pt x="409" y="107"/>
                    <a:pt x="339" y="112"/>
                    <a:pt x="268" y="112"/>
                  </a:cubicBezTo>
                  <a:cubicBezTo>
                    <a:pt x="248" y="104"/>
                    <a:pt x="227" y="99"/>
                    <a:pt x="205" y="99"/>
                  </a:cubicBezTo>
                  <a:cubicBezTo>
                    <a:pt x="193" y="99"/>
                    <a:pt x="181" y="101"/>
                    <a:pt x="168" y="104"/>
                  </a:cubicBezTo>
                  <a:lnTo>
                    <a:pt x="159" y="105"/>
                  </a:lnTo>
                  <a:cubicBezTo>
                    <a:pt x="94" y="116"/>
                    <a:pt x="40" y="165"/>
                    <a:pt x="26" y="230"/>
                  </a:cubicBezTo>
                  <a:cubicBezTo>
                    <a:pt x="24" y="230"/>
                    <a:pt x="24" y="232"/>
                    <a:pt x="24" y="233"/>
                  </a:cubicBezTo>
                  <a:cubicBezTo>
                    <a:pt x="1" y="330"/>
                    <a:pt x="69" y="427"/>
                    <a:pt x="168" y="438"/>
                  </a:cubicBezTo>
                  <a:cubicBezTo>
                    <a:pt x="194" y="439"/>
                    <a:pt x="219" y="441"/>
                    <a:pt x="243" y="441"/>
                  </a:cubicBezTo>
                  <a:cubicBezTo>
                    <a:pt x="322" y="439"/>
                    <a:pt x="400" y="433"/>
                    <a:pt x="477" y="423"/>
                  </a:cubicBezTo>
                  <a:cubicBezTo>
                    <a:pt x="545" y="416"/>
                    <a:pt x="612" y="406"/>
                    <a:pt x="678" y="397"/>
                  </a:cubicBezTo>
                  <a:cubicBezTo>
                    <a:pt x="841" y="370"/>
                    <a:pt x="1003" y="344"/>
                    <a:pt x="1166" y="317"/>
                  </a:cubicBezTo>
                  <a:cubicBezTo>
                    <a:pt x="1251" y="303"/>
                    <a:pt x="1311" y="221"/>
                    <a:pt x="1297" y="134"/>
                  </a:cubicBezTo>
                  <a:cubicBezTo>
                    <a:pt x="1284" y="55"/>
                    <a:pt x="1216" y="0"/>
                    <a:pt x="1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8" name="Google Shape;14188;p25"/>
            <p:cNvSpPr/>
            <p:nvPr/>
          </p:nvSpPr>
          <p:spPr>
            <a:xfrm>
              <a:off x="6291921" y="-1346374"/>
              <a:ext cx="25030" cy="67352"/>
            </a:xfrm>
            <a:custGeom>
              <a:avLst/>
              <a:gdLst/>
              <a:ahLst/>
              <a:cxnLst/>
              <a:rect l="l" t="t" r="r" b="b"/>
              <a:pathLst>
                <a:path w="744" h="2002" extrusionOk="0">
                  <a:moveTo>
                    <a:pt x="556" y="1"/>
                  </a:moveTo>
                  <a:cubicBezTo>
                    <a:pt x="527" y="1"/>
                    <a:pt x="498" y="8"/>
                    <a:pt x="471" y="24"/>
                  </a:cubicBezTo>
                  <a:cubicBezTo>
                    <a:pt x="436" y="45"/>
                    <a:pt x="403" y="67"/>
                    <a:pt x="373" y="92"/>
                  </a:cubicBezTo>
                  <a:cubicBezTo>
                    <a:pt x="322" y="140"/>
                    <a:pt x="279" y="192"/>
                    <a:pt x="246" y="251"/>
                  </a:cubicBezTo>
                  <a:cubicBezTo>
                    <a:pt x="176" y="363"/>
                    <a:pt x="124" y="485"/>
                    <a:pt x="91" y="611"/>
                  </a:cubicBezTo>
                  <a:cubicBezTo>
                    <a:pt x="56" y="730"/>
                    <a:pt x="34" y="854"/>
                    <a:pt x="24" y="977"/>
                  </a:cubicBezTo>
                  <a:cubicBezTo>
                    <a:pt x="18" y="1042"/>
                    <a:pt x="13" y="1107"/>
                    <a:pt x="9" y="1172"/>
                  </a:cubicBezTo>
                  <a:cubicBezTo>
                    <a:pt x="2" y="1268"/>
                    <a:pt x="1" y="1367"/>
                    <a:pt x="4" y="1463"/>
                  </a:cubicBezTo>
                  <a:cubicBezTo>
                    <a:pt x="9" y="1593"/>
                    <a:pt x="17" y="1720"/>
                    <a:pt x="28" y="1848"/>
                  </a:cubicBezTo>
                  <a:cubicBezTo>
                    <a:pt x="34" y="1932"/>
                    <a:pt x="97" y="2000"/>
                    <a:pt x="183" y="2001"/>
                  </a:cubicBezTo>
                  <a:lnTo>
                    <a:pt x="188" y="2001"/>
                  </a:lnTo>
                  <a:cubicBezTo>
                    <a:pt x="270" y="1998"/>
                    <a:pt x="346" y="1925"/>
                    <a:pt x="338" y="1840"/>
                  </a:cubicBezTo>
                  <a:cubicBezTo>
                    <a:pt x="328" y="1721"/>
                    <a:pt x="322" y="1602"/>
                    <a:pt x="317" y="1484"/>
                  </a:cubicBezTo>
                  <a:cubicBezTo>
                    <a:pt x="314" y="1401"/>
                    <a:pt x="316" y="1317"/>
                    <a:pt x="317" y="1234"/>
                  </a:cubicBezTo>
                  <a:cubicBezTo>
                    <a:pt x="327" y="1107"/>
                    <a:pt x="336" y="982"/>
                    <a:pt x="355" y="857"/>
                  </a:cubicBezTo>
                  <a:cubicBezTo>
                    <a:pt x="368" y="797"/>
                    <a:pt x="382" y="735"/>
                    <a:pt x="401" y="676"/>
                  </a:cubicBezTo>
                  <a:lnTo>
                    <a:pt x="401" y="676"/>
                  </a:lnTo>
                  <a:cubicBezTo>
                    <a:pt x="401" y="676"/>
                    <a:pt x="401" y="676"/>
                    <a:pt x="401" y="676"/>
                  </a:cubicBezTo>
                  <a:lnTo>
                    <a:pt x="401" y="676"/>
                  </a:lnTo>
                  <a:cubicBezTo>
                    <a:pt x="419" y="622"/>
                    <a:pt x="440" y="569"/>
                    <a:pt x="463" y="518"/>
                  </a:cubicBezTo>
                  <a:cubicBezTo>
                    <a:pt x="476" y="491"/>
                    <a:pt x="490" y="464"/>
                    <a:pt x="506" y="439"/>
                  </a:cubicBezTo>
                  <a:cubicBezTo>
                    <a:pt x="525" y="410"/>
                    <a:pt x="542" y="385"/>
                    <a:pt x="563" y="360"/>
                  </a:cubicBezTo>
                  <a:cubicBezTo>
                    <a:pt x="567" y="353"/>
                    <a:pt x="572" y="349"/>
                    <a:pt x="579" y="344"/>
                  </a:cubicBezTo>
                  <a:lnTo>
                    <a:pt x="583" y="339"/>
                  </a:lnTo>
                  <a:cubicBezTo>
                    <a:pt x="602" y="326"/>
                    <a:pt x="623" y="315"/>
                    <a:pt x="642" y="304"/>
                  </a:cubicBezTo>
                  <a:cubicBezTo>
                    <a:pt x="721" y="262"/>
                    <a:pt x="743" y="152"/>
                    <a:pt x="697" y="78"/>
                  </a:cubicBezTo>
                  <a:cubicBezTo>
                    <a:pt x="666" y="28"/>
                    <a:pt x="612" y="1"/>
                    <a:pt x="5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89" name="Google Shape;14189;p25"/>
            <p:cNvSpPr/>
            <p:nvPr/>
          </p:nvSpPr>
          <p:spPr>
            <a:xfrm>
              <a:off x="6342857" y="-1420558"/>
              <a:ext cx="527077" cy="186951"/>
            </a:xfrm>
            <a:custGeom>
              <a:avLst/>
              <a:gdLst/>
              <a:ahLst/>
              <a:cxnLst/>
              <a:rect l="l" t="t" r="r" b="b"/>
              <a:pathLst>
                <a:path w="15667" h="5557" extrusionOk="0">
                  <a:moveTo>
                    <a:pt x="15455" y="1197"/>
                  </a:moveTo>
                  <a:cubicBezTo>
                    <a:pt x="15455" y="1198"/>
                    <a:pt x="15454" y="1198"/>
                    <a:pt x="15454" y="1199"/>
                  </a:cubicBezTo>
                  <a:lnTo>
                    <a:pt x="15454" y="1199"/>
                  </a:lnTo>
                  <a:cubicBezTo>
                    <a:pt x="15454" y="1198"/>
                    <a:pt x="15455" y="1198"/>
                    <a:pt x="15455" y="1197"/>
                  </a:cubicBezTo>
                  <a:close/>
                  <a:moveTo>
                    <a:pt x="15368" y="1463"/>
                  </a:moveTo>
                  <a:lnTo>
                    <a:pt x="15368" y="1463"/>
                  </a:lnTo>
                  <a:cubicBezTo>
                    <a:pt x="15367" y="1465"/>
                    <a:pt x="15367" y="1466"/>
                    <a:pt x="15366" y="1468"/>
                  </a:cubicBezTo>
                  <a:lnTo>
                    <a:pt x="15366" y="1468"/>
                  </a:lnTo>
                  <a:cubicBezTo>
                    <a:pt x="15367" y="1466"/>
                    <a:pt x="15367" y="1465"/>
                    <a:pt x="15368" y="1463"/>
                  </a:cubicBezTo>
                  <a:close/>
                  <a:moveTo>
                    <a:pt x="15368" y="0"/>
                  </a:moveTo>
                  <a:cubicBezTo>
                    <a:pt x="15355" y="0"/>
                    <a:pt x="15341" y="1"/>
                    <a:pt x="15328" y="2"/>
                  </a:cubicBezTo>
                  <a:cubicBezTo>
                    <a:pt x="15279" y="7"/>
                    <a:pt x="15230" y="18"/>
                    <a:pt x="15181" y="26"/>
                  </a:cubicBezTo>
                  <a:cubicBezTo>
                    <a:pt x="15152" y="32"/>
                    <a:pt x="15122" y="37"/>
                    <a:pt x="15094" y="41"/>
                  </a:cubicBezTo>
                  <a:cubicBezTo>
                    <a:pt x="15038" y="51"/>
                    <a:pt x="14985" y="59"/>
                    <a:pt x="14931" y="67"/>
                  </a:cubicBezTo>
                  <a:cubicBezTo>
                    <a:pt x="14803" y="84"/>
                    <a:pt x="14673" y="102"/>
                    <a:pt x="14545" y="116"/>
                  </a:cubicBezTo>
                  <a:cubicBezTo>
                    <a:pt x="14518" y="117"/>
                    <a:pt x="14489" y="119"/>
                    <a:pt x="14462" y="122"/>
                  </a:cubicBezTo>
                  <a:cubicBezTo>
                    <a:pt x="14123" y="148"/>
                    <a:pt x="13782" y="163"/>
                    <a:pt x="13443" y="185"/>
                  </a:cubicBezTo>
                  <a:cubicBezTo>
                    <a:pt x="13277" y="197"/>
                    <a:pt x="13109" y="212"/>
                    <a:pt x="12943" y="230"/>
                  </a:cubicBezTo>
                  <a:cubicBezTo>
                    <a:pt x="12770" y="246"/>
                    <a:pt x="12596" y="260"/>
                    <a:pt x="12423" y="274"/>
                  </a:cubicBezTo>
                  <a:cubicBezTo>
                    <a:pt x="12089" y="301"/>
                    <a:pt x="11754" y="323"/>
                    <a:pt x="11420" y="342"/>
                  </a:cubicBezTo>
                  <a:cubicBezTo>
                    <a:pt x="11076" y="364"/>
                    <a:pt x="10734" y="385"/>
                    <a:pt x="10391" y="406"/>
                  </a:cubicBezTo>
                  <a:cubicBezTo>
                    <a:pt x="10050" y="425"/>
                    <a:pt x="9712" y="440"/>
                    <a:pt x="9371" y="455"/>
                  </a:cubicBezTo>
                  <a:cubicBezTo>
                    <a:pt x="9174" y="463"/>
                    <a:pt x="8977" y="464"/>
                    <a:pt x="8780" y="464"/>
                  </a:cubicBezTo>
                  <a:cubicBezTo>
                    <a:pt x="8724" y="464"/>
                    <a:pt x="8668" y="464"/>
                    <a:pt x="8611" y="464"/>
                  </a:cubicBezTo>
                  <a:lnTo>
                    <a:pt x="8353" y="464"/>
                  </a:lnTo>
                  <a:cubicBezTo>
                    <a:pt x="7684" y="464"/>
                    <a:pt x="7016" y="526"/>
                    <a:pt x="6348" y="583"/>
                  </a:cubicBezTo>
                  <a:cubicBezTo>
                    <a:pt x="5673" y="641"/>
                    <a:pt x="4999" y="695"/>
                    <a:pt x="4325" y="754"/>
                  </a:cubicBezTo>
                  <a:cubicBezTo>
                    <a:pt x="3972" y="785"/>
                    <a:pt x="3617" y="816"/>
                    <a:pt x="3264" y="839"/>
                  </a:cubicBezTo>
                  <a:cubicBezTo>
                    <a:pt x="3107" y="849"/>
                    <a:pt x="2949" y="858"/>
                    <a:pt x="2792" y="858"/>
                  </a:cubicBezTo>
                  <a:cubicBezTo>
                    <a:pt x="2733" y="858"/>
                    <a:pt x="2674" y="860"/>
                    <a:pt x="2614" y="860"/>
                  </a:cubicBezTo>
                  <a:cubicBezTo>
                    <a:pt x="2583" y="860"/>
                    <a:pt x="2553" y="859"/>
                    <a:pt x="2523" y="858"/>
                  </a:cubicBezTo>
                  <a:cubicBezTo>
                    <a:pt x="2438" y="857"/>
                    <a:pt x="2352" y="854"/>
                    <a:pt x="2267" y="850"/>
                  </a:cubicBezTo>
                  <a:cubicBezTo>
                    <a:pt x="2197" y="847"/>
                    <a:pt x="2129" y="842"/>
                    <a:pt x="2061" y="838"/>
                  </a:cubicBezTo>
                  <a:cubicBezTo>
                    <a:pt x="1979" y="833"/>
                    <a:pt x="1895" y="821"/>
                    <a:pt x="1811" y="821"/>
                  </a:cubicBezTo>
                  <a:cubicBezTo>
                    <a:pt x="1763" y="821"/>
                    <a:pt x="1715" y="825"/>
                    <a:pt x="1669" y="836"/>
                  </a:cubicBezTo>
                  <a:cubicBezTo>
                    <a:pt x="1599" y="852"/>
                    <a:pt x="1523" y="890"/>
                    <a:pt x="1482" y="952"/>
                  </a:cubicBezTo>
                  <a:cubicBezTo>
                    <a:pt x="1460" y="980"/>
                    <a:pt x="1444" y="1012"/>
                    <a:pt x="1434" y="1047"/>
                  </a:cubicBezTo>
                  <a:cubicBezTo>
                    <a:pt x="1428" y="1075"/>
                    <a:pt x="1423" y="1105"/>
                    <a:pt x="1422" y="1134"/>
                  </a:cubicBezTo>
                  <a:cubicBezTo>
                    <a:pt x="1422" y="1203"/>
                    <a:pt x="1428" y="1273"/>
                    <a:pt x="1428" y="1343"/>
                  </a:cubicBezTo>
                  <a:cubicBezTo>
                    <a:pt x="1423" y="1441"/>
                    <a:pt x="1412" y="1537"/>
                    <a:pt x="1399" y="1634"/>
                  </a:cubicBezTo>
                  <a:cubicBezTo>
                    <a:pt x="1376" y="1756"/>
                    <a:pt x="1352" y="1876"/>
                    <a:pt x="1322" y="1995"/>
                  </a:cubicBezTo>
                  <a:cubicBezTo>
                    <a:pt x="1306" y="2058"/>
                    <a:pt x="1290" y="2121"/>
                    <a:pt x="1271" y="2185"/>
                  </a:cubicBezTo>
                  <a:cubicBezTo>
                    <a:pt x="1251" y="2254"/>
                    <a:pt x="1230" y="2323"/>
                    <a:pt x="1209" y="2392"/>
                  </a:cubicBezTo>
                  <a:cubicBezTo>
                    <a:pt x="1181" y="2486"/>
                    <a:pt x="1151" y="2579"/>
                    <a:pt x="1119" y="2672"/>
                  </a:cubicBezTo>
                  <a:cubicBezTo>
                    <a:pt x="1086" y="2775"/>
                    <a:pt x="1046" y="2878"/>
                    <a:pt x="1010" y="2981"/>
                  </a:cubicBezTo>
                  <a:cubicBezTo>
                    <a:pt x="980" y="3067"/>
                    <a:pt x="944" y="3149"/>
                    <a:pt x="912" y="3233"/>
                  </a:cubicBezTo>
                  <a:cubicBezTo>
                    <a:pt x="883" y="3304"/>
                    <a:pt x="852" y="3375"/>
                    <a:pt x="822" y="3446"/>
                  </a:cubicBezTo>
                  <a:cubicBezTo>
                    <a:pt x="758" y="3597"/>
                    <a:pt x="690" y="3746"/>
                    <a:pt x="627" y="3898"/>
                  </a:cubicBezTo>
                  <a:cubicBezTo>
                    <a:pt x="587" y="3991"/>
                    <a:pt x="548" y="4086"/>
                    <a:pt x="508" y="4181"/>
                  </a:cubicBezTo>
                  <a:lnTo>
                    <a:pt x="502" y="4198"/>
                  </a:lnTo>
                  <a:cubicBezTo>
                    <a:pt x="493" y="3981"/>
                    <a:pt x="479" y="3764"/>
                    <a:pt x="457" y="3548"/>
                  </a:cubicBezTo>
                  <a:lnTo>
                    <a:pt x="457" y="3548"/>
                  </a:lnTo>
                  <a:cubicBezTo>
                    <a:pt x="457" y="3541"/>
                    <a:pt x="456" y="3535"/>
                    <a:pt x="456" y="3529"/>
                  </a:cubicBezTo>
                  <a:lnTo>
                    <a:pt x="456" y="3532"/>
                  </a:lnTo>
                  <a:lnTo>
                    <a:pt x="446" y="3440"/>
                  </a:lnTo>
                  <a:lnTo>
                    <a:pt x="446" y="3434"/>
                  </a:lnTo>
                  <a:lnTo>
                    <a:pt x="446" y="3431"/>
                  </a:lnTo>
                  <a:cubicBezTo>
                    <a:pt x="440" y="3366"/>
                    <a:pt x="432" y="3299"/>
                    <a:pt x="426" y="3233"/>
                  </a:cubicBezTo>
                  <a:lnTo>
                    <a:pt x="426" y="3222"/>
                  </a:lnTo>
                  <a:lnTo>
                    <a:pt x="426" y="3215"/>
                  </a:lnTo>
                  <a:cubicBezTo>
                    <a:pt x="404" y="2995"/>
                    <a:pt x="374" y="2775"/>
                    <a:pt x="353" y="2555"/>
                  </a:cubicBezTo>
                  <a:cubicBezTo>
                    <a:pt x="345" y="2475"/>
                    <a:pt x="337" y="2394"/>
                    <a:pt x="329" y="2313"/>
                  </a:cubicBezTo>
                  <a:cubicBezTo>
                    <a:pt x="326" y="2253"/>
                    <a:pt x="323" y="2193"/>
                    <a:pt x="323" y="2133"/>
                  </a:cubicBezTo>
                  <a:cubicBezTo>
                    <a:pt x="378" y="2079"/>
                    <a:pt x="389" y="1993"/>
                    <a:pt x="350" y="1927"/>
                  </a:cubicBezTo>
                  <a:cubicBezTo>
                    <a:pt x="328" y="1884"/>
                    <a:pt x="293" y="1852"/>
                    <a:pt x="250" y="1833"/>
                  </a:cubicBezTo>
                  <a:cubicBezTo>
                    <a:pt x="230" y="1826"/>
                    <a:pt x="209" y="1822"/>
                    <a:pt x="188" y="1822"/>
                  </a:cubicBezTo>
                  <a:cubicBezTo>
                    <a:pt x="147" y="1822"/>
                    <a:pt x="107" y="1836"/>
                    <a:pt x="74" y="1863"/>
                  </a:cubicBezTo>
                  <a:cubicBezTo>
                    <a:pt x="13" y="1909"/>
                    <a:pt x="8" y="1989"/>
                    <a:pt x="3" y="2058"/>
                  </a:cubicBezTo>
                  <a:cubicBezTo>
                    <a:pt x="0" y="2145"/>
                    <a:pt x="5" y="2232"/>
                    <a:pt x="16" y="2318"/>
                  </a:cubicBezTo>
                  <a:cubicBezTo>
                    <a:pt x="30" y="2463"/>
                    <a:pt x="48" y="2609"/>
                    <a:pt x="67" y="2753"/>
                  </a:cubicBezTo>
                  <a:cubicBezTo>
                    <a:pt x="100" y="3024"/>
                    <a:pt x="133" y="3296"/>
                    <a:pt x="160" y="3568"/>
                  </a:cubicBezTo>
                  <a:cubicBezTo>
                    <a:pt x="171" y="3701"/>
                    <a:pt x="184" y="3833"/>
                    <a:pt x="192" y="3966"/>
                  </a:cubicBezTo>
                  <a:cubicBezTo>
                    <a:pt x="200" y="4122"/>
                    <a:pt x="209" y="4281"/>
                    <a:pt x="214" y="4439"/>
                  </a:cubicBezTo>
                  <a:cubicBezTo>
                    <a:pt x="222" y="4680"/>
                    <a:pt x="219" y="4920"/>
                    <a:pt x="214" y="5161"/>
                  </a:cubicBezTo>
                  <a:cubicBezTo>
                    <a:pt x="212" y="5167"/>
                    <a:pt x="211" y="5174"/>
                    <a:pt x="211" y="5181"/>
                  </a:cubicBezTo>
                  <a:cubicBezTo>
                    <a:pt x="203" y="5234"/>
                    <a:pt x="193" y="5287"/>
                    <a:pt x="190" y="5341"/>
                  </a:cubicBezTo>
                  <a:cubicBezTo>
                    <a:pt x="185" y="5381"/>
                    <a:pt x="193" y="5422"/>
                    <a:pt x="209" y="5460"/>
                  </a:cubicBezTo>
                  <a:cubicBezTo>
                    <a:pt x="234" y="5519"/>
                    <a:pt x="293" y="5557"/>
                    <a:pt x="358" y="5557"/>
                  </a:cubicBezTo>
                  <a:cubicBezTo>
                    <a:pt x="366" y="5557"/>
                    <a:pt x="374" y="5555"/>
                    <a:pt x="382" y="5553"/>
                  </a:cubicBezTo>
                  <a:cubicBezTo>
                    <a:pt x="453" y="5541"/>
                    <a:pt x="508" y="5484"/>
                    <a:pt x="516" y="5413"/>
                  </a:cubicBezTo>
                  <a:cubicBezTo>
                    <a:pt x="526" y="5337"/>
                    <a:pt x="530" y="5261"/>
                    <a:pt x="529" y="5185"/>
                  </a:cubicBezTo>
                  <a:cubicBezTo>
                    <a:pt x="530" y="5167"/>
                    <a:pt x="534" y="5148"/>
                    <a:pt x="537" y="5129"/>
                  </a:cubicBezTo>
                  <a:cubicBezTo>
                    <a:pt x="564" y="4990"/>
                    <a:pt x="597" y="4852"/>
                    <a:pt x="640" y="4716"/>
                  </a:cubicBezTo>
                  <a:cubicBezTo>
                    <a:pt x="722" y="4452"/>
                    <a:pt x="826" y="4192"/>
                    <a:pt x="936" y="3937"/>
                  </a:cubicBezTo>
                  <a:cubicBezTo>
                    <a:pt x="1050" y="3670"/>
                    <a:pt x="1162" y="3404"/>
                    <a:pt x="1270" y="3135"/>
                  </a:cubicBezTo>
                  <a:cubicBezTo>
                    <a:pt x="1327" y="2989"/>
                    <a:pt x="1377" y="2840"/>
                    <a:pt x="1426" y="2693"/>
                  </a:cubicBezTo>
                  <a:cubicBezTo>
                    <a:pt x="1480" y="2527"/>
                    <a:pt x="1537" y="2361"/>
                    <a:pt x="1583" y="2193"/>
                  </a:cubicBezTo>
                  <a:cubicBezTo>
                    <a:pt x="1676" y="1854"/>
                    <a:pt x="1764" y="1509"/>
                    <a:pt x="1751" y="1154"/>
                  </a:cubicBezTo>
                  <a:lnTo>
                    <a:pt x="1765" y="1153"/>
                  </a:lnTo>
                  <a:cubicBezTo>
                    <a:pt x="1798" y="1151"/>
                    <a:pt x="1830" y="1151"/>
                    <a:pt x="1863" y="1151"/>
                  </a:cubicBezTo>
                  <a:cubicBezTo>
                    <a:pt x="2078" y="1160"/>
                    <a:pt x="2293" y="1177"/>
                    <a:pt x="2510" y="1177"/>
                  </a:cubicBezTo>
                  <a:cubicBezTo>
                    <a:pt x="2520" y="1177"/>
                    <a:pt x="2529" y="1177"/>
                    <a:pt x="2539" y="1176"/>
                  </a:cubicBezTo>
                  <a:cubicBezTo>
                    <a:pt x="2636" y="1175"/>
                    <a:pt x="2734" y="1176"/>
                    <a:pt x="2830" y="1173"/>
                  </a:cubicBezTo>
                  <a:cubicBezTo>
                    <a:pt x="2938" y="1169"/>
                    <a:pt x="3049" y="1164"/>
                    <a:pt x="3157" y="1159"/>
                  </a:cubicBezTo>
                  <a:cubicBezTo>
                    <a:pt x="3320" y="1151"/>
                    <a:pt x="3481" y="1138"/>
                    <a:pt x="3644" y="1126"/>
                  </a:cubicBezTo>
                  <a:cubicBezTo>
                    <a:pt x="3812" y="1112"/>
                    <a:pt x="3980" y="1097"/>
                    <a:pt x="4147" y="1083"/>
                  </a:cubicBezTo>
                  <a:cubicBezTo>
                    <a:pt x="4497" y="1051"/>
                    <a:pt x="4847" y="1020"/>
                    <a:pt x="5199" y="990"/>
                  </a:cubicBezTo>
                  <a:cubicBezTo>
                    <a:pt x="5520" y="963"/>
                    <a:pt x="5841" y="939"/>
                    <a:pt x="6163" y="911"/>
                  </a:cubicBezTo>
                  <a:cubicBezTo>
                    <a:pt x="6517" y="880"/>
                    <a:pt x="6870" y="850"/>
                    <a:pt x="7225" y="825"/>
                  </a:cubicBezTo>
                  <a:cubicBezTo>
                    <a:pt x="7559" y="803"/>
                    <a:pt x="7893" y="785"/>
                    <a:pt x="8228" y="782"/>
                  </a:cubicBezTo>
                  <a:cubicBezTo>
                    <a:pt x="8569" y="778"/>
                    <a:pt x="8911" y="784"/>
                    <a:pt x="9251" y="773"/>
                  </a:cubicBezTo>
                  <a:cubicBezTo>
                    <a:pt x="9583" y="763"/>
                    <a:pt x="9917" y="744"/>
                    <a:pt x="10250" y="727"/>
                  </a:cubicBezTo>
                  <a:cubicBezTo>
                    <a:pt x="10597" y="708"/>
                    <a:pt x="10943" y="690"/>
                    <a:pt x="11290" y="667"/>
                  </a:cubicBezTo>
                  <a:cubicBezTo>
                    <a:pt x="11630" y="646"/>
                    <a:pt x="11969" y="624"/>
                    <a:pt x="12309" y="597"/>
                  </a:cubicBezTo>
                  <a:cubicBezTo>
                    <a:pt x="12642" y="572"/>
                    <a:pt x="12974" y="539"/>
                    <a:pt x="13307" y="512"/>
                  </a:cubicBezTo>
                  <a:cubicBezTo>
                    <a:pt x="13650" y="486"/>
                    <a:pt x="13994" y="470"/>
                    <a:pt x="14337" y="450"/>
                  </a:cubicBezTo>
                  <a:cubicBezTo>
                    <a:pt x="14674" y="431"/>
                    <a:pt x="15007" y="380"/>
                    <a:pt x="15339" y="331"/>
                  </a:cubicBezTo>
                  <a:lnTo>
                    <a:pt x="15339" y="388"/>
                  </a:lnTo>
                  <a:cubicBezTo>
                    <a:pt x="15338" y="421"/>
                    <a:pt x="15333" y="453"/>
                    <a:pt x="15328" y="486"/>
                  </a:cubicBezTo>
                  <a:cubicBezTo>
                    <a:pt x="15288" y="695"/>
                    <a:pt x="15219" y="897"/>
                    <a:pt x="15155" y="1101"/>
                  </a:cubicBezTo>
                  <a:lnTo>
                    <a:pt x="15155" y="1101"/>
                  </a:lnTo>
                  <a:cubicBezTo>
                    <a:pt x="15155" y="1101"/>
                    <a:pt x="15156" y="1101"/>
                    <a:pt x="15156" y="1100"/>
                  </a:cubicBezTo>
                  <a:lnTo>
                    <a:pt x="15156" y="1100"/>
                  </a:lnTo>
                  <a:lnTo>
                    <a:pt x="15154" y="1105"/>
                  </a:lnTo>
                  <a:cubicBezTo>
                    <a:pt x="15153" y="1109"/>
                    <a:pt x="15152" y="1113"/>
                    <a:pt x="15151" y="1116"/>
                  </a:cubicBezTo>
                  <a:lnTo>
                    <a:pt x="15151" y="1116"/>
                  </a:lnTo>
                  <a:cubicBezTo>
                    <a:pt x="15152" y="1111"/>
                    <a:pt x="15154" y="1106"/>
                    <a:pt x="15155" y="1101"/>
                  </a:cubicBezTo>
                  <a:lnTo>
                    <a:pt x="15155" y="1101"/>
                  </a:lnTo>
                  <a:cubicBezTo>
                    <a:pt x="15154" y="1106"/>
                    <a:pt x="15153" y="1112"/>
                    <a:pt x="15150" y="1117"/>
                  </a:cubicBezTo>
                  <a:lnTo>
                    <a:pt x="15150" y="1117"/>
                  </a:lnTo>
                  <a:cubicBezTo>
                    <a:pt x="15151" y="1117"/>
                    <a:pt x="15151" y="1117"/>
                    <a:pt x="15151" y="1116"/>
                  </a:cubicBezTo>
                  <a:lnTo>
                    <a:pt x="15151" y="1116"/>
                  </a:lnTo>
                  <a:cubicBezTo>
                    <a:pt x="15151" y="1117"/>
                    <a:pt x="15150" y="1117"/>
                    <a:pt x="15150" y="1117"/>
                  </a:cubicBezTo>
                  <a:lnTo>
                    <a:pt x="15150" y="1117"/>
                  </a:lnTo>
                  <a:cubicBezTo>
                    <a:pt x="15150" y="1119"/>
                    <a:pt x="15149" y="1122"/>
                    <a:pt x="15148" y="1124"/>
                  </a:cubicBezTo>
                  <a:lnTo>
                    <a:pt x="15149" y="1121"/>
                  </a:lnTo>
                  <a:lnTo>
                    <a:pt x="15149" y="1121"/>
                  </a:lnTo>
                  <a:cubicBezTo>
                    <a:pt x="15045" y="1447"/>
                    <a:pt x="14932" y="1772"/>
                    <a:pt x="14814" y="2093"/>
                  </a:cubicBezTo>
                  <a:cubicBezTo>
                    <a:pt x="14787" y="2175"/>
                    <a:pt x="14828" y="2266"/>
                    <a:pt x="14909" y="2297"/>
                  </a:cubicBezTo>
                  <a:cubicBezTo>
                    <a:pt x="14928" y="2305"/>
                    <a:pt x="14948" y="2308"/>
                    <a:pt x="14967" y="2308"/>
                  </a:cubicBezTo>
                  <a:cubicBezTo>
                    <a:pt x="15030" y="2308"/>
                    <a:pt x="15090" y="2272"/>
                    <a:pt x="15118" y="2212"/>
                  </a:cubicBezTo>
                  <a:cubicBezTo>
                    <a:pt x="15163" y="2084"/>
                    <a:pt x="15206" y="1952"/>
                    <a:pt x="15249" y="1822"/>
                  </a:cubicBezTo>
                  <a:cubicBezTo>
                    <a:pt x="15288" y="1704"/>
                    <a:pt x="15330" y="1587"/>
                    <a:pt x="15366" y="1468"/>
                  </a:cubicBezTo>
                  <a:lnTo>
                    <a:pt x="15366" y="1468"/>
                  </a:lnTo>
                  <a:cubicBezTo>
                    <a:pt x="15366" y="1469"/>
                    <a:pt x="15365" y="1471"/>
                    <a:pt x="15364" y="1472"/>
                  </a:cubicBezTo>
                  <a:lnTo>
                    <a:pt x="15364" y="1472"/>
                  </a:lnTo>
                  <a:cubicBezTo>
                    <a:pt x="15395" y="1381"/>
                    <a:pt x="15425" y="1290"/>
                    <a:pt x="15454" y="1199"/>
                  </a:cubicBezTo>
                  <a:lnTo>
                    <a:pt x="15454" y="1199"/>
                  </a:lnTo>
                  <a:cubicBezTo>
                    <a:pt x="15454" y="1199"/>
                    <a:pt x="15454" y="1199"/>
                    <a:pt x="15454" y="1200"/>
                  </a:cubicBezTo>
                  <a:lnTo>
                    <a:pt x="15454" y="1200"/>
                  </a:lnTo>
                  <a:cubicBezTo>
                    <a:pt x="15507" y="1029"/>
                    <a:pt x="15567" y="859"/>
                    <a:pt x="15610" y="687"/>
                  </a:cubicBezTo>
                  <a:cubicBezTo>
                    <a:pt x="15623" y="640"/>
                    <a:pt x="15634" y="594"/>
                    <a:pt x="15642" y="546"/>
                  </a:cubicBezTo>
                  <a:cubicBezTo>
                    <a:pt x="15651" y="502"/>
                    <a:pt x="15659" y="458"/>
                    <a:pt x="15662" y="412"/>
                  </a:cubicBezTo>
                  <a:cubicBezTo>
                    <a:pt x="15665" y="337"/>
                    <a:pt x="15667" y="265"/>
                    <a:pt x="15645" y="192"/>
                  </a:cubicBezTo>
                  <a:cubicBezTo>
                    <a:pt x="15623" y="124"/>
                    <a:pt x="15575" y="67"/>
                    <a:pt x="15513" y="32"/>
                  </a:cubicBezTo>
                  <a:cubicBezTo>
                    <a:pt x="15470" y="8"/>
                    <a:pt x="15418" y="0"/>
                    <a:pt x="153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0" name="Google Shape;14190;p25"/>
            <p:cNvSpPr/>
            <p:nvPr/>
          </p:nvSpPr>
          <p:spPr>
            <a:xfrm>
              <a:off x="6395577" y="-1365820"/>
              <a:ext cx="67621" cy="106882"/>
            </a:xfrm>
            <a:custGeom>
              <a:avLst/>
              <a:gdLst/>
              <a:ahLst/>
              <a:cxnLst/>
              <a:rect l="l" t="t" r="r" b="b"/>
              <a:pathLst>
                <a:path w="2010" h="3177" extrusionOk="0">
                  <a:moveTo>
                    <a:pt x="1666" y="335"/>
                  </a:moveTo>
                  <a:lnTo>
                    <a:pt x="1668" y="336"/>
                  </a:lnTo>
                  <a:lnTo>
                    <a:pt x="1668" y="336"/>
                  </a:lnTo>
                  <a:cubicBezTo>
                    <a:pt x="1667" y="336"/>
                    <a:pt x="1666" y="335"/>
                    <a:pt x="1666" y="335"/>
                  </a:cubicBezTo>
                  <a:close/>
                  <a:moveTo>
                    <a:pt x="1603" y="0"/>
                  </a:moveTo>
                  <a:cubicBezTo>
                    <a:pt x="1581" y="0"/>
                    <a:pt x="1560" y="2"/>
                    <a:pt x="1539" y="4"/>
                  </a:cubicBezTo>
                  <a:cubicBezTo>
                    <a:pt x="1387" y="18"/>
                    <a:pt x="1238" y="78"/>
                    <a:pt x="1107" y="156"/>
                  </a:cubicBezTo>
                  <a:cubicBezTo>
                    <a:pt x="969" y="238"/>
                    <a:pt x="841" y="335"/>
                    <a:pt x="724" y="445"/>
                  </a:cubicBezTo>
                  <a:cubicBezTo>
                    <a:pt x="621" y="539"/>
                    <a:pt x="524" y="639"/>
                    <a:pt x="437" y="745"/>
                  </a:cubicBezTo>
                  <a:cubicBezTo>
                    <a:pt x="358" y="840"/>
                    <a:pt x="284" y="939"/>
                    <a:pt x="215" y="1041"/>
                  </a:cubicBezTo>
                  <a:cubicBezTo>
                    <a:pt x="155" y="1131"/>
                    <a:pt x="97" y="1221"/>
                    <a:pt x="56" y="1321"/>
                  </a:cubicBezTo>
                  <a:cubicBezTo>
                    <a:pt x="24" y="1398"/>
                    <a:pt x="0" y="1473"/>
                    <a:pt x="3" y="1558"/>
                  </a:cubicBezTo>
                  <a:cubicBezTo>
                    <a:pt x="7" y="1630"/>
                    <a:pt x="38" y="1698"/>
                    <a:pt x="75" y="1756"/>
                  </a:cubicBezTo>
                  <a:cubicBezTo>
                    <a:pt x="155" y="1889"/>
                    <a:pt x="275" y="1938"/>
                    <a:pt x="406" y="1938"/>
                  </a:cubicBezTo>
                  <a:cubicBezTo>
                    <a:pt x="579" y="1938"/>
                    <a:pt x="771" y="1852"/>
                    <a:pt x="909" y="1766"/>
                  </a:cubicBezTo>
                  <a:cubicBezTo>
                    <a:pt x="1073" y="1661"/>
                    <a:pt x="1229" y="1542"/>
                    <a:pt x="1373" y="1413"/>
                  </a:cubicBezTo>
                  <a:lnTo>
                    <a:pt x="1382" y="1405"/>
                  </a:lnTo>
                  <a:lnTo>
                    <a:pt x="1382" y="1405"/>
                  </a:lnTo>
                  <a:cubicBezTo>
                    <a:pt x="1360" y="1516"/>
                    <a:pt x="1336" y="1628"/>
                    <a:pt x="1311" y="1739"/>
                  </a:cubicBezTo>
                  <a:cubicBezTo>
                    <a:pt x="1276" y="1895"/>
                    <a:pt x="1237" y="2051"/>
                    <a:pt x="1192" y="2204"/>
                  </a:cubicBezTo>
                  <a:cubicBezTo>
                    <a:pt x="1173" y="2260"/>
                    <a:pt x="1154" y="2313"/>
                    <a:pt x="1130" y="2367"/>
                  </a:cubicBezTo>
                  <a:cubicBezTo>
                    <a:pt x="1121" y="2385"/>
                    <a:pt x="1111" y="2402"/>
                    <a:pt x="1102" y="2419"/>
                  </a:cubicBezTo>
                  <a:cubicBezTo>
                    <a:pt x="1085" y="2443"/>
                    <a:pt x="1069" y="2465"/>
                    <a:pt x="1051" y="2487"/>
                  </a:cubicBezTo>
                  <a:cubicBezTo>
                    <a:pt x="1015" y="2527"/>
                    <a:pt x="977" y="2563"/>
                    <a:pt x="937" y="2600"/>
                  </a:cubicBezTo>
                  <a:cubicBezTo>
                    <a:pt x="895" y="2636"/>
                    <a:pt x="852" y="2671"/>
                    <a:pt x="808" y="2704"/>
                  </a:cubicBezTo>
                  <a:cubicBezTo>
                    <a:pt x="765" y="2731"/>
                    <a:pt x="724" y="2758"/>
                    <a:pt x="681" y="2782"/>
                  </a:cubicBezTo>
                  <a:cubicBezTo>
                    <a:pt x="649" y="2798"/>
                    <a:pt x="616" y="2810"/>
                    <a:pt x="584" y="2825"/>
                  </a:cubicBezTo>
                  <a:lnTo>
                    <a:pt x="583" y="2825"/>
                  </a:lnTo>
                  <a:cubicBezTo>
                    <a:pt x="564" y="2814"/>
                    <a:pt x="543" y="2807"/>
                    <a:pt x="521" y="2804"/>
                  </a:cubicBezTo>
                  <a:cubicBezTo>
                    <a:pt x="516" y="2804"/>
                    <a:pt x="510" y="2803"/>
                    <a:pt x="505" y="2803"/>
                  </a:cubicBezTo>
                  <a:cubicBezTo>
                    <a:pt x="431" y="2803"/>
                    <a:pt x="365" y="2855"/>
                    <a:pt x="347" y="2928"/>
                  </a:cubicBezTo>
                  <a:cubicBezTo>
                    <a:pt x="336" y="2981"/>
                    <a:pt x="333" y="3035"/>
                    <a:pt x="363" y="3084"/>
                  </a:cubicBezTo>
                  <a:cubicBezTo>
                    <a:pt x="401" y="3146"/>
                    <a:pt x="474" y="3174"/>
                    <a:pt x="542" y="3176"/>
                  </a:cubicBezTo>
                  <a:cubicBezTo>
                    <a:pt x="565" y="3176"/>
                    <a:pt x="589" y="3173"/>
                    <a:pt x="611" y="3167"/>
                  </a:cubicBezTo>
                  <a:cubicBezTo>
                    <a:pt x="668" y="3151"/>
                    <a:pt x="722" y="3130"/>
                    <a:pt x="774" y="3105"/>
                  </a:cubicBezTo>
                  <a:cubicBezTo>
                    <a:pt x="855" y="3065"/>
                    <a:pt x="931" y="3019"/>
                    <a:pt x="1002" y="2966"/>
                  </a:cubicBezTo>
                  <a:cubicBezTo>
                    <a:pt x="1142" y="2858"/>
                    <a:pt x="1282" y="2741"/>
                    <a:pt x="1376" y="2587"/>
                  </a:cubicBezTo>
                  <a:cubicBezTo>
                    <a:pt x="1453" y="2456"/>
                    <a:pt x="1491" y="2305"/>
                    <a:pt x="1531" y="2158"/>
                  </a:cubicBezTo>
                  <a:cubicBezTo>
                    <a:pt x="1575" y="1987"/>
                    <a:pt x="1609" y="1812"/>
                    <a:pt x="1650" y="1639"/>
                  </a:cubicBezTo>
                  <a:cubicBezTo>
                    <a:pt x="1669" y="1560"/>
                    <a:pt x="1685" y="1479"/>
                    <a:pt x="1700" y="1400"/>
                  </a:cubicBezTo>
                  <a:cubicBezTo>
                    <a:pt x="1713" y="1343"/>
                    <a:pt x="1724" y="1284"/>
                    <a:pt x="1735" y="1227"/>
                  </a:cubicBezTo>
                  <a:cubicBezTo>
                    <a:pt x="1745" y="1174"/>
                    <a:pt x="1751" y="1121"/>
                    <a:pt x="1757" y="1069"/>
                  </a:cubicBezTo>
                  <a:cubicBezTo>
                    <a:pt x="1760" y="1023"/>
                    <a:pt x="1754" y="976"/>
                    <a:pt x="1738" y="933"/>
                  </a:cubicBezTo>
                  <a:cubicBezTo>
                    <a:pt x="1717" y="863"/>
                    <a:pt x="1648" y="815"/>
                    <a:pt x="1579" y="815"/>
                  </a:cubicBezTo>
                  <a:cubicBezTo>
                    <a:pt x="1551" y="815"/>
                    <a:pt x="1523" y="823"/>
                    <a:pt x="1498" y="840"/>
                  </a:cubicBezTo>
                  <a:cubicBezTo>
                    <a:pt x="1472" y="854"/>
                    <a:pt x="1450" y="871"/>
                    <a:pt x="1430" y="890"/>
                  </a:cubicBezTo>
                  <a:cubicBezTo>
                    <a:pt x="1411" y="912"/>
                    <a:pt x="1393" y="933"/>
                    <a:pt x="1376" y="955"/>
                  </a:cubicBezTo>
                  <a:cubicBezTo>
                    <a:pt x="1314" y="1028"/>
                    <a:pt x="1249" y="1096"/>
                    <a:pt x="1180" y="1163"/>
                  </a:cubicBezTo>
                  <a:cubicBezTo>
                    <a:pt x="1080" y="1253"/>
                    <a:pt x="974" y="1340"/>
                    <a:pt x="863" y="1419"/>
                  </a:cubicBezTo>
                  <a:lnTo>
                    <a:pt x="868" y="1416"/>
                  </a:lnTo>
                  <a:lnTo>
                    <a:pt x="868" y="1416"/>
                  </a:lnTo>
                  <a:cubicBezTo>
                    <a:pt x="804" y="1460"/>
                    <a:pt x="741" y="1500"/>
                    <a:pt x="675" y="1535"/>
                  </a:cubicBezTo>
                  <a:cubicBezTo>
                    <a:pt x="637" y="1554"/>
                    <a:pt x="597" y="1571"/>
                    <a:pt x="557" y="1587"/>
                  </a:cubicBezTo>
                  <a:cubicBezTo>
                    <a:pt x="537" y="1595"/>
                    <a:pt x="519" y="1603"/>
                    <a:pt x="497" y="1606"/>
                  </a:cubicBezTo>
                  <a:cubicBezTo>
                    <a:pt x="474" y="1611"/>
                    <a:pt x="451" y="1615"/>
                    <a:pt x="429" y="1618"/>
                  </a:cubicBezTo>
                  <a:lnTo>
                    <a:pt x="402" y="1618"/>
                  </a:lnTo>
                  <a:lnTo>
                    <a:pt x="382" y="1615"/>
                  </a:lnTo>
                  <a:lnTo>
                    <a:pt x="372" y="1614"/>
                  </a:lnTo>
                  <a:lnTo>
                    <a:pt x="366" y="1611"/>
                  </a:lnTo>
                  <a:cubicBezTo>
                    <a:pt x="360" y="1603"/>
                    <a:pt x="352" y="1593"/>
                    <a:pt x="345" y="1584"/>
                  </a:cubicBezTo>
                  <a:cubicBezTo>
                    <a:pt x="342" y="1579"/>
                    <a:pt x="339" y="1573"/>
                    <a:pt x="336" y="1568"/>
                  </a:cubicBezTo>
                  <a:cubicBezTo>
                    <a:pt x="334" y="1563"/>
                    <a:pt x="331" y="1557"/>
                    <a:pt x="329" y="1552"/>
                  </a:cubicBezTo>
                  <a:cubicBezTo>
                    <a:pt x="328" y="1547"/>
                    <a:pt x="326" y="1541"/>
                    <a:pt x="325" y="1536"/>
                  </a:cubicBezTo>
                  <a:lnTo>
                    <a:pt x="325" y="1533"/>
                  </a:lnTo>
                  <a:lnTo>
                    <a:pt x="325" y="1523"/>
                  </a:lnTo>
                  <a:cubicBezTo>
                    <a:pt x="325" y="1519"/>
                    <a:pt x="325" y="1516"/>
                    <a:pt x="325" y="1511"/>
                  </a:cubicBezTo>
                  <a:cubicBezTo>
                    <a:pt x="326" y="1506"/>
                    <a:pt x="328" y="1501"/>
                    <a:pt x="328" y="1497"/>
                  </a:cubicBezTo>
                  <a:cubicBezTo>
                    <a:pt x="341" y="1462"/>
                    <a:pt x="355" y="1427"/>
                    <a:pt x="371" y="1394"/>
                  </a:cubicBezTo>
                  <a:cubicBezTo>
                    <a:pt x="404" y="1329"/>
                    <a:pt x="442" y="1269"/>
                    <a:pt x="478" y="1207"/>
                  </a:cubicBezTo>
                  <a:cubicBezTo>
                    <a:pt x="510" y="1161"/>
                    <a:pt x="540" y="1113"/>
                    <a:pt x="575" y="1071"/>
                  </a:cubicBezTo>
                  <a:lnTo>
                    <a:pt x="694" y="920"/>
                  </a:lnTo>
                  <a:cubicBezTo>
                    <a:pt x="773" y="830"/>
                    <a:pt x="857" y="745"/>
                    <a:pt x="944" y="664"/>
                  </a:cubicBezTo>
                  <a:cubicBezTo>
                    <a:pt x="1009" y="605"/>
                    <a:pt x="1077" y="551"/>
                    <a:pt x="1148" y="499"/>
                  </a:cubicBezTo>
                  <a:cubicBezTo>
                    <a:pt x="1192" y="469"/>
                    <a:pt x="1238" y="442"/>
                    <a:pt x="1286" y="415"/>
                  </a:cubicBezTo>
                  <a:cubicBezTo>
                    <a:pt x="1327" y="395"/>
                    <a:pt x="1368" y="376"/>
                    <a:pt x="1411" y="358"/>
                  </a:cubicBezTo>
                  <a:cubicBezTo>
                    <a:pt x="1442" y="347"/>
                    <a:pt x="1474" y="339"/>
                    <a:pt x="1507" y="330"/>
                  </a:cubicBezTo>
                  <a:cubicBezTo>
                    <a:pt x="1521" y="328"/>
                    <a:pt x="1534" y="325"/>
                    <a:pt x="1548" y="324"/>
                  </a:cubicBezTo>
                  <a:cubicBezTo>
                    <a:pt x="1569" y="322"/>
                    <a:pt x="1588" y="322"/>
                    <a:pt x="1609" y="322"/>
                  </a:cubicBezTo>
                  <a:lnTo>
                    <a:pt x="1628" y="324"/>
                  </a:lnTo>
                  <a:cubicBezTo>
                    <a:pt x="1635" y="325"/>
                    <a:pt x="1642" y="327"/>
                    <a:pt x="1648" y="328"/>
                  </a:cubicBezTo>
                  <a:lnTo>
                    <a:pt x="1662" y="335"/>
                  </a:lnTo>
                  <a:lnTo>
                    <a:pt x="1670" y="338"/>
                  </a:lnTo>
                  <a:lnTo>
                    <a:pt x="1673" y="339"/>
                  </a:lnTo>
                  <a:lnTo>
                    <a:pt x="1675" y="343"/>
                  </a:lnTo>
                  <a:lnTo>
                    <a:pt x="1678" y="346"/>
                  </a:lnTo>
                  <a:cubicBezTo>
                    <a:pt x="1678" y="347"/>
                    <a:pt x="1678" y="349"/>
                    <a:pt x="1678" y="350"/>
                  </a:cubicBezTo>
                  <a:lnTo>
                    <a:pt x="1678" y="360"/>
                  </a:lnTo>
                  <a:lnTo>
                    <a:pt x="1677" y="374"/>
                  </a:lnTo>
                  <a:cubicBezTo>
                    <a:pt x="1672" y="392"/>
                    <a:pt x="1669" y="407"/>
                    <a:pt x="1664" y="425"/>
                  </a:cubicBezTo>
                  <a:cubicBezTo>
                    <a:pt x="1662" y="428"/>
                    <a:pt x="1662" y="430"/>
                    <a:pt x="1662" y="431"/>
                  </a:cubicBezTo>
                  <a:cubicBezTo>
                    <a:pt x="1629" y="458"/>
                    <a:pt x="1607" y="496"/>
                    <a:pt x="1602" y="537"/>
                  </a:cubicBezTo>
                  <a:cubicBezTo>
                    <a:pt x="1591" y="589"/>
                    <a:pt x="1574" y="642"/>
                    <a:pt x="1580" y="697"/>
                  </a:cubicBezTo>
                  <a:cubicBezTo>
                    <a:pt x="1595" y="785"/>
                    <a:pt x="1669" y="835"/>
                    <a:pt x="1744" y="835"/>
                  </a:cubicBezTo>
                  <a:cubicBezTo>
                    <a:pt x="1799" y="835"/>
                    <a:pt x="1855" y="808"/>
                    <a:pt x="1887" y="749"/>
                  </a:cubicBezTo>
                  <a:cubicBezTo>
                    <a:pt x="1924" y="673"/>
                    <a:pt x="1954" y="593"/>
                    <a:pt x="1977" y="512"/>
                  </a:cubicBezTo>
                  <a:cubicBezTo>
                    <a:pt x="2001" y="439"/>
                    <a:pt x="2009" y="363"/>
                    <a:pt x="1998" y="289"/>
                  </a:cubicBezTo>
                  <a:cubicBezTo>
                    <a:pt x="1987" y="229"/>
                    <a:pt x="1960" y="172"/>
                    <a:pt x="1919" y="126"/>
                  </a:cubicBezTo>
                  <a:cubicBezTo>
                    <a:pt x="1843" y="35"/>
                    <a:pt x="1719" y="0"/>
                    <a:pt x="16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1" name="Google Shape;14191;p25"/>
            <p:cNvSpPr/>
            <p:nvPr/>
          </p:nvSpPr>
          <p:spPr>
            <a:xfrm>
              <a:off x="6476255" y="-1330460"/>
              <a:ext cx="22709" cy="55746"/>
            </a:xfrm>
            <a:custGeom>
              <a:avLst/>
              <a:gdLst/>
              <a:ahLst/>
              <a:cxnLst/>
              <a:rect l="l" t="t" r="r" b="b"/>
              <a:pathLst>
                <a:path w="675" h="1657" extrusionOk="0">
                  <a:moveTo>
                    <a:pt x="68" y="754"/>
                  </a:moveTo>
                  <a:cubicBezTo>
                    <a:pt x="68" y="755"/>
                    <a:pt x="68" y="756"/>
                    <a:pt x="69" y="756"/>
                  </a:cubicBezTo>
                  <a:lnTo>
                    <a:pt x="69" y="756"/>
                  </a:lnTo>
                  <a:cubicBezTo>
                    <a:pt x="69" y="756"/>
                    <a:pt x="69" y="755"/>
                    <a:pt x="68" y="754"/>
                  </a:cubicBezTo>
                  <a:close/>
                  <a:moveTo>
                    <a:pt x="207" y="1"/>
                  </a:moveTo>
                  <a:cubicBezTo>
                    <a:pt x="191" y="1"/>
                    <a:pt x="176" y="3"/>
                    <a:pt x="160" y="7"/>
                  </a:cubicBezTo>
                  <a:cubicBezTo>
                    <a:pt x="121" y="18"/>
                    <a:pt x="86" y="40"/>
                    <a:pt x="62" y="72"/>
                  </a:cubicBezTo>
                  <a:cubicBezTo>
                    <a:pt x="31" y="116"/>
                    <a:pt x="12" y="169"/>
                    <a:pt x="7" y="222"/>
                  </a:cubicBezTo>
                  <a:cubicBezTo>
                    <a:pt x="2" y="275"/>
                    <a:pt x="0" y="328"/>
                    <a:pt x="4" y="381"/>
                  </a:cubicBezTo>
                  <a:cubicBezTo>
                    <a:pt x="12" y="472"/>
                    <a:pt x="26" y="563"/>
                    <a:pt x="46" y="653"/>
                  </a:cubicBezTo>
                  <a:cubicBezTo>
                    <a:pt x="45" y="647"/>
                    <a:pt x="43" y="640"/>
                    <a:pt x="42" y="632"/>
                  </a:cubicBezTo>
                  <a:lnTo>
                    <a:pt x="42" y="632"/>
                  </a:lnTo>
                  <a:cubicBezTo>
                    <a:pt x="50" y="675"/>
                    <a:pt x="61" y="716"/>
                    <a:pt x="70" y="757"/>
                  </a:cubicBezTo>
                  <a:cubicBezTo>
                    <a:pt x="70" y="757"/>
                    <a:pt x="69" y="757"/>
                    <a:pt x="69" y="756"/>
                  </a:cubicBezTo>
                  <a:lnTo>
                    <a:pt x="69" y="756"/>
                  </a:lnTo>
                  <a:cubicBezTo>
                    <a:pt x="118" y="963"/>
                    <a:pt x="191" y="1165"/>
                    <a:pt x="265" y="1365"/>
                  </a:cubicBezTo>
                  <a:cubicBezTo>
                    <a:pt x="289" y="1430"/>
                    <a:pt x="315" y="1495"/>
                    <a:pt x="341" y="1560"/>
                  </a:cubicBezTo>
                  <a:lnTo>
                    <a:pt x="342" y="1560"/>
                  </a:lnTo>
                  <a:cubicBezTo>
                    <a:pt x="369" y="1620"/>
                    <a:pt x="428" y="1656"/>
                    <a:pt x="491" y="1656"/>
                  </a:cubicBezTo>
                  <a:cubicBezTo>
                    <a:pt x="513" y="1656"/>
                    <a:pt x="535" y="1652"/>
                    <a:pt x="556" y="1642"/>
                  </a:cubicBezTo>
                  <a:cubicBezTo>
                    <a:pt x="638" y="1606"/>
                    <a:pt x="675" y="1511"/>
                    <a:pt x="638" y="1429"/>
                  </a:cubicBezTo>
                  <a:cubicBezTo>
                    <a:pt x="599" y="1334"/>
                    <a:pt x="561" y="1237"/>
                    <a:pt x="524" y="1140"/>
                  </a:cubicBezTo>
                  <a:cubicBezTo>
                    <a:pt x="496" y="1064"/>
                    <a:pt x="469" y="988"/>
                    <a:pt x="445" y="913"/>
                  </a:cubicBezTo>
                  <a:cubicBezTo>
                    <a:pt x="422" y="843"/>
                    <a:pt x="404" y="772"/>
                    <a:pt x="384" y="702"/>
                  </a:cubicBezTo>
                  <a:cubicBezTo>
                    <a:pt x="361" y="610"/>
                    <a:pt x="344" y="518"/>
                    <a:pt x="331" y="425"/>
                  </a:cubicBezTo>
                  <a:cubicBezTo>
                    <a:pt x="328" y="390"/>
                    <a:pt x="327" y="355"/>
                    <a:pt x="327" y="320"/>
                  </a:cubicBezTo>
                  <a:cubicBezTo>
                    <a:pt x="361" y="294"/>
                    <a:pt x="385" y="252"/>
                    <a:pt x="391" y="208"/>
                  </a:cubicBezTo>
                  <a:cubicBezTo>
                    <a:pt x="396" y="134"/>
                    <a:pt x="360" y="64"/>
                    <a:pt x="296" y="26"/>
                  </a:cubicBezTo>
                  <a:cubicBezTo>
                    <a:pt x="269" y="9"/>
                    <a:pt x="238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2" name="Google Shape;14192;p25"/>
            <p:cNvSpPr/>
            <p:nvPr/>
          </p:nvSpPr>
          <p:spPr>
            <a:xfrm>
              <a:off x="6452233" y="-1313134"/>
              <a:ext cx="63719" cy="70447"/>
            </a:xfrm>
            <a:custGeom>
              <a:avLst/>
              <a:gdLst/>
              <a:ahLst/>
              <a:cxnLst/>
              <a:rect l="l" t="t" r="r" b="b"/>
              <a:pathLst>
                <a:path w="1894" h="2094" extrusionOk="0">
                  <a:moveTo>
                    <a:pt x="1601" y="333"/>
                  </a:moveTo>
                  <a:lnTo>
                    <a:pt x="1590" y="336"/>
                  </a:lnTo>
                  <a:cubicBezTo>
                    <a:pt x="1594" y="334"/>
                    <a:pt x="1597" y="333"/>
                    <a:pt x="1601" y="333"/>
                  </a:cubicBezTo>
                  <a:close/>
                  <a:moveTo>
                    <a:pt x="1636" y="1"/>
                  </a:moveTo>
                  <a:cubicBezTo>
                    <a:pt x="1554" y="1"/>
                    <a:pt x="1473" y="23"/>
                    <a:pt x="1401" y="68"/>
                  </a:cubicBezTo>
                  <a:cubicBezTo>
                    <a:pt x="1300" y="128"/>
                    <a:pt x="1215" y="211"/>
                    <a:pt x="1132" y="296"/>
                  </a:cubicBezTo>
                  <a:cubicBezTo>
                    <a:pt x="1063" y="369"/>
                    <a:pt x="993" y="443"/>
                    <a:pt x="931" y="523"/>
                  </a:cubicBezTo>
                  <a:cubicBezTo>
                    <a:pt x="873" y="594"/>
                    <a:pt x="814" y="665"/>
                    <a:pt x="756" y="736"/>
                  </a:cubicBezTo>
                  <a:cubicBezTo>
                    <a:pt x="702" y="804"/>
                    <a:pt x="654" y="877"/>
                    <a:pt x="602" y="948"/>
                  </a:cubicBezTo>
                  <a:cubicBezTo>
                    <a:pt x="551" y="1018"/>
                    <a:pt x="504" y="1096"/>
                    <a:pt x="456" y="1165"/>
                  </a:cubicBezTo>
                  <a:cubicBezTo>
                    <a:pt x="410" y="1235"/>
                    <a:pt x="368" y="1308"/>
                    <a:pt x="323" y="1379"/>
                  </a:cubicBezTo>
                  <a:cubicBezTo>
                    <a:pt x="225" y="1536"/>
                    <a:pt x="130" y="1696"/>
                    <a:pt x="43" y="1859"/>
                  </a:cubicBezTo>
                  <a:cubicBezTo>
                    <a:pt x="1" y="1935"/>
                    <a:pt x="29" y="2031"/>
                    <a:pt x="103" y="2074"/>
                  </a:cubicBezTo>
                  <a:lnTo>
                    <a:pt x="105" y="2074"/>
                  </a:lnTo>
                  <a:cubicBezTo>
                    <a:pt x="129" y="2087"/>
                    <a:pt x="155" y="2093"/>
                    <a:pt x="181" y="2093"/>
                  </a:cubicBezTo>
                  <a:cubicBezTo>
                    <a:pt x="237" y="2093"/>
                    <a:pt x="291" y="2064"/>
                    <a:pt x="320" y="2012"/>
                  </a:cubicBezTo>
                  <a:cubicBezTo>
                    <a:pt x="439" y="1786"/>
                    <a:pt x="572" y="1569"/>
                    <a:pt x="708" y="1350"/>
                  </a:cubicBezTo>
                  <a:cubicBezTo>
                    <a:pt x="752" y="1287"/>
                    <a:pt x="795" y="1222"/>
                    <a:pt x="838" y="1157"/>
                  </a:cubicBezTo>
                  <a:cubicBezTo>
                    <a:pt x="873" y="1107"/>
                    <a:pt x="911" y="1059"/>
                    <a:pt x="947" y="1009"/>
                  </a:cubicBezTo>
                  <a:cubicBezTo>
                    <a:pt x="1022" y="909"/>
                    <a:pt x="1102" y="814"/>
                    <a:pt x="1181" y="716"/>
                  </a:cubicBezTo>
                  <a:cubicBezTo>
                    <a:pt x="1267" y="619"/>
                    <a:pt x="1356" y="524"/>
                    <a:pt x="1451" y="436"/>
                  </a:cubicBezTo>
                  <a:cubicBezTo>
                    <a:pt x="1474" y="414"/>
                    <a:pt x="1499" y="394"/>
                    <a:pt x="1523" y="375"/>
                  </a:cubicBezTo>
                  <a:lnTo>
                    <a:pt x="1523" y="375"/>
                  </a:lnTo>
                  <a:cubicBezTo>
                    <a:pt x="1538" y="366"/>
                    <a:pt x="1552" y="356"/>
                    <a:pt x="1568" y="347"/>
                  </a:cubicBezTo>
                  <a:cubicBezTo>
                    <a:pt x="1576" y="344"/>
                    <a:pt x="1583" y="341"/>
                    <a:pt x="1591" y="337"/>
                  </a:cubicBezTo>
                  <a:cubicBezTo>
                    <a:pt x="1598" y="336"/>
                    <a:pt x="1604" y="333"/>
                    <a:pt x="1610" y="331"/>
                  </a:cubicBezTo>
                  <a:lnTo>
                    <a:pt x="1610" y="331"/>
                  </a:lnTo>
                  <a:lnTo>
                    <a:pt x="1604" y="332"/>
                  </a:lnTo>
                  <a:lnTo>
                    <a:pt x="1604" y="332"/>
                  </a:lnTo>
                  <a:cubicBezTo>
                    <a:pt x="1609" y="331"/>
                    <a:pt x="1614" y="329"/>
                    <a:pt x="1618" y="329"/>
                  </a:cubicBezTo>
                  <a:lnTo>
                    <a:pt x="1620" y="329"/>
                  </a:lnTo>
                  <a:cubicBezTo>
                    <a:pt x="1646" y="344"/>
                    <a:pt x="1674" y="351"/>
                    <a:pt x="1702" y="351"/>
                  </a:cubicBezTo>
                  <a:cubicBezTo>
                    <a:pt x="1754" y="351"/>
                    <a:pt x="1804" y="328"/>
                    <a:pt x="1837" y="285"/>
                  </a:cubicBezTo>
                  <a:cubicBezTo>
                    <a:pt x="1894" y="209"/>
                    <a:pt x="1873" y="86"/>
                    <a:pt x="1785" y="41"/>
                  </a:cubicBezTo>
                  <a:cubicBezTo>
                    <a:pt x="1748" y="22"/>
                    <a:pt x="1709" y="8"/>
                    <a:pt x="1667" y="2"/>
                  </a:cubicBezTo>
                  <a:cubicBezTo>
                    <a:pt x="1657" y="1"/>
                    <a:pt x="1647" y="1"/>
                    <a:pt x="16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3" name="Google Shape;14193;p25"/>
            <p:cNvSpPr/>
            <p:nvPr/>
          </p:nvSpPr>
          <p:spPr>
            <a:xfrm>
              <a:off x="6526485" y="-1361042"/>
              <a:ext cx="55947" cy="53357"/>
            </a:xfrm>
            <a:custGeom>
              <a:avLst/>
              <a:gdLst/>
              <a:ahLst/>
              <a:cxnLst/>
              <a:rect l="l" t="t" r="r" b="b"/>
              <a:pathLst>
                <a:path w="1663" h="1586" extrusionOk="0">
                  <a:moveTo>
                    <a:pt x="590" y="337"/>
                  </a:moveTo>
                  <a:cubicBezTo>
                    <a:pt x="591" y="337"/>
                    <a:pt x="591" y="338"/>
                    <a:pt x="592" y="338"/>
                  </a:cubicBezTo>
                  <a:lnTo>
                    <a:pt x="594" y="340"/>
                  </a:lnTo>
                  <a:lnTo>
                    <a:pt x="590" y="337"/>
                  </a:lnTo>
                  <a:close/>
                  <a:moveTo>
                    <a:pt x="576" y="330"/>
                  </a:moveTo>
                  <a:lnTo>
                    <a:pt x="586" y="334"/>
                  </a:lnTo>
                  <a:cubicBezTo>
                    <a:pt x="587" y="334"/>
                    <a:pt x="587" y="335"/>
                    <a:pt x="588" y="335"/>
                  </a:cubicBezTo>
                  <a:lnTo>
                    <a:pt x="588" y="335"/>
                  </a:lnTo>
                  <a:lnTo>
                    <a:pt x="587" y="335"/>
                  </a:lnTo>
                  <a:lnTo>
                    <a:pt x="595" y="343"/>
                  </a:lnTo>
                  <a:lnTo>
                    <a:pt x="606" y="356"/>
                  </a:lnTo>
                  <a:cubicBezTo>
                    <a:pt x="608" y="359"/>
                    <a:pt x="610" y="362"/>
                    <a:pt x="611" y="365"/>
                  </a:cubicBezTo>
                  <a:cubicBezTo>
                    <a:pt x="614" y="373"/>
                    <a:pt x="619" y="381"/>
                    <a:pt x="621" y="386"/>
                  </a:cubicBezTo>
                  <a:cubicBezTo>
                    <a:pt x="622" y="392"/>
                    <a:pt x="624" y="398"/>
                    <a:pt x="627" y="405"/>
                  </a:cubicBezTo>
                  <a:cubicBezTo>
                    <a:pt x="596" y="406"/>
                    <a:pt x="566" y="406"/>
                    <a:pt x="535" y="406"/>
                  </a:cubicBezTo>
                  <a:cubicBezTo>
                    <a:pt x="505" y="406"/>
                    <a:pt x="474" y="406"/>
                    <a:pt x="443" y="405"/>
                  </a:cubicBezTo>
                  <a:cubicBezTo>
                    <a:pt x="424" y="403"/>
                    <a:pt x="407" y="403"/>
                    <a:pt x="388" y="400"/>
                  </a:cubicBezTo>
                  <a:cubicBezTo>
                    <a:pt x="394" y="395"/>
                    <a:pt x="399" y="390"/>
                    <a:pt x="407" y="386"/>
                  </a:cubicBezTo>
                  <a:cubicBezTo>
                    <a:pt x="415" y="381"/>
                    <a:pt x="424" y="376"/>
                    <a:pt x="432" y="371"/>
                  </a:cubicBezTo>
                  <a:cubicBezTo>
                    <a:pt x="450" y="362"/>
                    <a:pt x="467" y="354"/>
                    <a:pt x="488" y="346"/>
                  </a:cubicBezTo>
                  <a:cubicBezTo>
                    <a:pt x="502" y="341"/>
                    <a:pt x="516" y="337"/>
                    <a:pt x="530" y="334"/>
                  </a:cubicBezTo>
                  <a:cubicBezTo>
                    <a:pt x="535" y="332"/>
                    <a:pt x="538" y="330"/>
                    <a:pt x="546" y="330"/>
                  </a:cubicBezTo>
                  <a:close/>
                  <a:moveTo>
                    <a:pt x="561" y="0"/>
                  </a:moveTo>
                  <a:cubicBezTo>
                    <a:pt x="507" y="0"/>
                    <a:pt x="453" y="10"/>
                    <a:pt x="401" y="28"/>
                  </a:cubicBezTo>
                  <a:cubicBezTo>
                    <a:pt x="322" y="56"/>
                    <a:pt x="239" y="91"/>
                    <a:pt x="176" y="150"/>
                  </a:cubicBezTo>
                  <a:cubicBezTo>
                    <a:pt x="114" y="202"/>
                    <a:pt x="65" y="269"/>
                    <a:pt x="33" y="345"/>
                  </a:cubicBezTo>
                  <a:cubicBezTo>
                    <a:pt x="0" y="422"/>
                    <a:pt x="7" y="512"/>
                    <a:pt x="49" y="585"/>
                  </a:cubicBezTo>
                  <a:cubicBezTo>
                    <a:pt x="89" y="652"/>
                    <a:pt x="176" y="694"/>
                    <a:pt x="250" y="712"/>
                  </a:cubicBezTo>
                  <a:cubicBezTo>
                    <a:pt x="306" y="723"/>
                    <a:pt x="363" y="731"/>
                    <a:pt x="421" y="731"/>
                  </a:cubicBezTo>
                  <a:cubicBezTo>
                    <a:pt x="470" y="734"/>
                    <a:pt x="519" y="734"/>
                    <a:pt x="570" y="734"/>
                  </a:cubicBezTo>
                  <a:cubicBezTo>
                    <a:pt x="556" y="770"/>
                    <a:pt x="542" y="805"/>
                    <a:pt x="526" y="840"/>
                  </a:cubicBezTo>
                  <a:cubicBezTo>
                    <a:pt x="507" y="876"/>
                    <a:pt x="488" y="910"/>
                    <a:pt x="467" y="945"/>
                  </a:cubicBezTo>
                  <a:cubicBezTo>
                    <a:pt x="439" y="983"/>
                    <a:pt x="410" y="1021"/>
                    <a:pt x="380" y="1059"/>
                  </a:cubicBezTo>
                  <a:cubicBezTo>
                    <a:pt x="348" y="1090"/>
                    <a:pt x="325" y="1127"/>
                    <a:pt x="307" y="1168"/>
                  </a:cubicBezTo>
                  <a:cubicBezTo>
                    <a:pt x="288" y="1218"/>
                    <a:pt x="284" y="1274"/>
                    <a:pt x="293" y="1326"/>
                  </a:cubicBezTo>
                  <a:cubicBezTo>
                    <a:pt x="310" y="1424"/>
                    <a:pt x="399" y="1503"/>
                    <a:pt x="488" y="1537"/>
                  </a:cubicBezTo>
                  <a:cubicBezTo>
                    <a:pt x="587" y="1575"/>
                    <a:pt x="697" y="1584"/>
                    <a:pt x="803" y="1586"/>
                  </a:cubicBezTo>
                  <a:lnTo>
                    <a:pt x="880" y="1586"/>
                  </a:lnTo>
                  <a:cubicBezTo>
                    <a:pt x="1092" y="1586"/>
                    <a:pt x="1305" y="1570"/>
                    <a:pt x="1515" y="1552"/>
                  </a:cubicBezTo>
                  <a:cubicBezTo>
                    <a:pt x="1599" y="1548"/>
                    <a:pt x="1662" y="1478"/>
                    <a:pt x="1661" y="1396"/>
                  </a:cubicBezTo>
                  <a:cubicBezTo>
                    <a:pt x="1658" y="1312"/>
                    <a:pt x="1590" y="1247"/>
                    <a:pt x="1506" y="1247"/>
                  </a:cubicBezTo>
                  <a:cubicBezTo>
                    <a:pt x="1326" y="1262"/>
                    <a:pt x="1146" y="1269"/>
                    <a:pt x="965" y="1269"/>
                  </a:cubicBezTo>
                  <a:cubicBezTo>
                    <a:pt x="917" y="1269"/>
                    <a:pt x="869" y="1268"/>
                    <a:pt x="820" y="1267"/>
                  </a:cubicBezTo>
                  <a:lnTo>
                    <a:pt x="841" y="1267"/>
                  </a:lnTo>
                  <a:cubicBezTo>
                    <a:pt x="781" y="1264"/>
                    <a:pt x="720" y="1258"/>
                    <a:pt x="660" y="1248"/>
                  </a:cubicBezTo>
                  <a:lnTo>
                    <a:pt x="657" y="1248"/>
                  </a:lnTo>
                  <a:cubicBezTo>
                    <a:pt x="671" y="1231"/>
                    <a:pt x="686" y="1210"/>
                    <a:pt x="698" y="1191"/>
                  </a:cubicBezTo>
                  <a:cubicBezTo>
                    <a:pt x="720" y="1157"/>
                    <a:pt x="744" y="1123"/>
                    <a:pt x="765" y="1089"/>
                  </a:cubicBezTo>
                  <a:cubicBezTo>
                    <a:pt x="801" y="1025"/>
                    <a:pt x="833" y="957"/>
                    <a:pt x="858" y="889"/>
                  </a:cubicBezTo>
                  <a:cubicBezTo>
                    <a:pt x="915" y="734"/>
                    <a:pt x="967" y="580"/>
                    <a:pt x="958" y="414"/>
                  </a:cubicBezTo>
                  <a:cubicBezTo>
                    <a:pt x="952" y="327"/>
                    <a:pt x="923" y="243"/>
                    <a:pt x="876" y="169"/>
                  </a:cubicBezTo>
                  <a:cubicBezTo>
                    <a:pt x="831" y="96"/>
                    <a:pt x="760" y="41"/>
                    <a:pt x="678" y="15"/>
                  </a:cubicBezTo>
                  <a:cubicBezTo>
                    <a:pt x="640" y="5"/>
                    <a:pt x="600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4" name="Google Shape;14194;p25"/>
            <p:cNvSpPr/>
            <p:nvPr/>
          </p:nvSpPr>
          <p:spPr>
            <a:xfrm>
              <a:off x="6580887" y="-1323799"/>
              <a:ext cx="34988" cy="15644"/>
            </a:xfrm>
            <a:custGeom>
              <a:avLst/>
              <a:gdLst/>
              <a:ahLst/>
              <a:cxnLst/>
              <a:rect l="l" t="t" r="r" b="b"/>
              <a:pathLst>
                <a:path w="1040" h="465" extrusionOk="0">
                  <a:moveTo>
                    <a:pt x="190" y="1"/>
                  </a:moveTo>
                  <a:cubicBezTo>
                    <a:pt x="175" y="1"/>
                    <a:pt x="160" y="3"/>
                    <a:pt x="145" y="7"/>
                  </a:cubicBezTo>
                  <a:cubicBezTo>
                    <a:pt x="118" y="16"/>
                    <a:pt x="93" y="29"/>
                    <a:pt x="71" y="46"/>
                  </a:cubicBezTo>
                  <a:cubicBezTo>
                    <a:pt x="23" y="84"/>
                    <a:pt x="1" y="145"/>
                    <a:pt x="10" y="203"/>
                  </a:cubicBezTo>
                  <a:cubicBezTo>
                    <a:pt x="17" y="243"/>
                    <a:pt x="34" y="279"/>
                    <a:pt x="61" y="308"/>
                  </a:cubicBezTo>
                  <a:cubicBezTo>
                    <a:pt x="91" y="336"/>
                    <a:pt x="126" y="358"/>
                    <a:pt x="166" y="373"/>
                  </a:cubicBezTo>
                  <a:cubicBezTo>
                    <a:pt x="234" y="398"/>
                    <a:pt x="305" y="418"/>
                    <a:pt x="378" y="433"/>
                  </a:cubicBezTo>
                  <a:cubicBezTo>
                    <a:pt x="454" y="449"/>
                    <a:pt x="531" y="458"/>
                    <a:pt x="609" y="463"/>
                  </a:cubicBezTo>
                  <a:cubicBezTo>
                    <a:pt x="617" y="464"/>
                    <a:pt x="625" y="464"/>
                    <a:pt x="633" y="464"/>
                  </a:cubicBezTo>
                  <a:cubicBezTo>
                    <a:pt x="641" y="464"/>
                    <a:pt x="648" y="464"/>
                    <a:pt x="656" y="463"/>
                  </a:cubicBezTo>
                  <a:cubicBezTo>
                    <a:pt x="735" y="461"/>
                    <a:pt x="815" y="456"/>
                    <a:pt x="894" y="447"/>
                  </a:cubicBezTo>
                  <a:cubicBezTo>
                    <a:pt x="981" y="437"/>
                    <a:pt x="1039" y="346"/>
                    <a:pt x="1025" y="263"/>
                  </a:cubicBezTo>
                  <a:cubicBezTo>
                    <a:pt x="1012" y="182"/>
                    <a:pt x="942" y="131"/>
                    <a:pt x="863" y="131"/>
                  </a:cubicBezTo>
                  <a:cubicBezTo>
                    <a:pt x="857" y="131"/>
                    <a:pt x="850" y="131"/>
                    <a:pt x="843" y="132"/>
                  </a:cubicBezTo>
                  <a:lnTo>
                    <a:pt x="799" y="137"/>
                  </a:lnTo>
                  <a:cubicBezTo>
                    <a:pt x="757" y="140"/>
                    <a:pt x="716" y="142"/>
                    <a:pt x="674" y="142"/>
                  </a:cubicBezTo>
                  <a:cubicBezTo>
                    <a:pt x="660" y="142"/>
                    <a:pt x="646" y="142"/>
                    <a:pt x="633" y="141"/>
                  </a:cubicBezTo>
                  <a:cubicBezTo>
                    <a:pt x="593" y="138"/>
                    <a:pt x="553" y="134"/>
                    <a:pt x="514" y="127"/>
                  </a:cubicBezTo>
                  <a:cubicBezTo>
                    <a:pt x="457" y="116"/>
                    <a:pt x="398" y="103"/>
                    <a:pt x="343" y="88"/>
                  </a:cubicBezTo>
                  <a:lnTo>
                    <a:pt x="338" y="86"/>
                  </a:lnTo>
                  <a:cubicBezTo>
                    <a:pt x="308" y="33"/>
                    <a:pt x="250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5" name="Google Shape;14195;p25"/>
            <p:cNvSpPr/>
            <p:nvPr/>
          </p:nvSpPr>
          <p:spPr>
            <a:xfrm>
              <a:off x="6589701" y="-1358183"/>
              <a:ext cx="45754" cy="78589"/>
            </a:xfrm>
            <a:custGeom>
              <a:avLst/>
              <a:gdLst/>
              <a:ahLst/>
              <a:cxnLst/>
              <a:rect l="l" t="t" r="r" b="b"/>
              <a:pathLst>
                <a:path w="1360" h="2336" extrusionOk="0">
                  <a:moveTo>
                    <a:pt x="1177" y="1"/>
                  </a:moveTo>
                  <a:cubicBezTo>
                    <a:pt x="1130" y="1"/>
                    <a:pt x="1083" y="20"/>
                    <a:pt x="1050" y="59"/>
                  </a:cubicBezTo>
                  <a:cubicBezTo>
                    <a:pt x="956" y="157"/>
                    <a:pt x="871" y="261"/>
                    <a:pt x="793" y="370"/>
                  </a:cubicBezTo>
                  <a:cubicBezTo>
                    <a:pt x="708" y="497"/>
                    <a:pt x="632" y="628"/>
                    <a:pt x="565" y="765"/>
                  </a:cubicBezTo>
                  <a:cubicBezTo>
                    <a:pt x="530" y="836"/>
                    <a:pt x="494" y="905"/>
                    <a:pt x="462" y="977"/>
                  </a:cubicBezTo>
                  <a:cubicBezTo>
                    <a:pt x="429" y="1053"/>
                    <a:pt x="393" y="1129"/>
                    <a:pt x="361" y="1208"/>
                  </a:cubicBezTo>
                  <a:cubicBezTo>
                    <a:pt x="241" y="1515"/>
                    <a:pt x="116" y="1824"/>
                    <a:pt x="24" y="2143"/>
                  </a:cubicBezTo>
                  <a:cubicBezTo>
                    <a:pt x="0" y="2224"/>
                    <a:pt x="59" y="2313"/>
                    <a:pt x="139" y="2332"/>
                  </a:cubicBezTo>
                  <a:cubicBezTo>
                    <a:pt x="148" y="2334"/>
                    <a:pt x="156" y="2336"/>
                    <a:pt x="164" y="2336"/>
                  </a:cubicBezTo>
                  <a:cubicBezTo>
                    <a:pt x="168" y="2336"/>
                    <a:pt x="171" y="2335"/>
                    <a:pt x="174" y="2335"/>
                  </a:cubicBezTo>
                  <a:cubicBezTo>
                    <a:pt x="246" y="2335"/>
                    <a:pt x="309" y="2286"/>
                    <a:pt x="328" y="2216"/>
                  </a:cubicBezTo>
                  <a:cubicBezTo>
                    <a:pt x="344" y="2156"/>
                    <a:pt x="363" y="2096"/>
                    <a:pt x="380" y="2036"/>
                  </a:cubicBezTo>
                  <a:lnTo>
                    <a:pt x="380" y="2039"/>
                  </a:lnTo>
                  <a:cubicBezTo>
                    <a:pt x="436" y="1876"/>
                    <a:pt x="494" y="1711"/>
                    <a:pt x="557" y="1550"/>
                  </a:cubicBezTo>
                  <a:cubicBezTo>
                    <a:pt x="589" y="1472"/>
                    <a:pt x="618" y="1395"/>
                    <a:pt x="652" y="1317"/>
                  </a:cubicBezTo>
                  <a:cubicBezTo>
                    <a:pt x="687" y="1239"/>
                    <a:pt x="722" y="1163"/>
                    <a:pt x="755" y="1086"/>
                  </a:cubicBezTo>
                  <a:cubicBezTo>
                    <a:pt x="831" y="937"/>
                    <a:pt x="906" y="788"/>
                    <a:pt x="996" y="646"/>
                  </a:cubicBezTo>
                  <a:cubicBezTo>
                    <a:pt x="1039" y="581"/>
                    <a:pt x="1085" y="518"/>
                    <a:pt x="1135" y="457"/>
                  </a:cubicBezTo>
                  <a:cubicBezTo>
                    <a:pt x="1184" y="400"/>
                    <a:pt x="1236" y="345"/>
                    <a:pt x="1287" y="290"/>
                  </a:cubicBezTo>
                  <a:cubicBezTo>
                    <a:pt x="1358" y="226"/>
                    <a:pt x="1360" y="114"/>
                    <a:pt x="1292" y="47"/>
                  </a:cubicBezTo>
                  <a:cubicBezTo>
                    <a:pt x="1260" y="16"/>
                    <a:pt x="1218" y="1"/>
                    <a:pt x="1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6" name="Google Shape;14196;p25"/>
            <p:cNvSpPr/>
            <p:nvPr/>
          </p:nvSpPr>
          <p:spPr>
            <a:xfrm>
              <a:off x="6650832" y="-1359562"/>
              <a:ext cx="57932" cy="87033"/>
            </a:xfrm>
            <a:custGeom>
              <a:avLst/>
              <a:gdLst/>
              <a:ahLst/>
              <a:cxnLst/>
              <a:rect l="l" t="t" r="r" b="b"/>
              <a:pathLst>
                <a:path w="1722" h="2587" extrusionOk="0">
                  <a:moveTo>
                    <a:pt x="634" y="742"/>
                  </a:moveTo>
                  <a:lnTo>
                    <a:pt x="634" y="742"/>
                  </a:lnTo>
                  <a:cubicBezTo>
                    <a:pt x="631" y="748"/>
                    <a:pt x="628" y="754"/>
                    <a:pt x="625" y="760"/>
                  </a:cubicBezTo>
                  <a:lnTo>
                    <a:pt x="625" y="760"/>
                  </a:lnTo>
                  <a:cubicBezTo>
                    <a:pt x="628" y="755"/>
                    <a:pt x="631" y="750"/>
                    <a:pt x="634" y="742"/>
                  </a:cubicBezTo>
                  <a:close/>
                  <a:moveTo>
                    <a:pt x="270" y="777"/>
                  </a:moveTo>
                  <a:cubicBezTo>
                    <a:pt x="267" y="781"/>
                    <a:pt x="265" y="786"/>
                    <a:pt x="264" y="790"/>
                  </a:cubicBezTo>
                  <a:lnTo>
                    <a:pt x="264" y="790"/>
                  </a:lnTo>
                  <a:cubicBezTo>
                    <a:pt x="266" y="786"/>
                    <a:pt x="268" y="781"/>
                    <a:pt x="270" y="777"/>
                  </a:cubicBezTo>
                  <a:close/>
                  <a:moveTo>
                    <a:pt x="548" y="924"/>
                  </a:moveTo>
                  <a:lnTo>
                    <a:pt x="545" y="931"/>
                  </a:lnTo>
                  <a:cubicBezTo>
                    <a:pt x="546" y="928"/>
                    <a:pt x="547" y="926"/>
                    <a:pt x="548" y="924"/>
                  </a:cubicBezTo>
                  <a:close/>
                  <a:moveTo>
                    <a:pt x="916" y="0"/>
                  </a:moveTo>
                  <a:cubicBezTo>
                    <a:pt x="904" y="0"/>
                    <a:pt x="892" y="1"/>
                    <a:pt x="881" y="3"/>
                  </a:cubicBezTo>
                  <a:cubicBezTo>
                    <a:pt x="748" y="24"/>
                    <a:pt x="657" y="136"/>
                    <a:pt x="578" y="233"/>
                  </a:cubicBezTo>
                  <a:cubicBezTo>
                    <a:pt x="439" y="402"/>
                    <a:pt x="352" y="601"/>
                    <a:pt x="262" y="796"/>
                  </a:cubicBezTo>
                  <a:cubicBezTo>
                    <a:pt x="262" y="794"/>
                    <a:pt x="263" y="792"/>
                    <a:pt x="264" y="790"/>
                  </a:cubicBezTo>
                  <a:lnTo>
                    <a:pt x="264" y="790"/>
                  </a:lnTo>
                  <a:cubicBezTo>
                    <a:pt x="228" y="868"/>
                    <a:pt x="193" y="948"/>
                    <a:pt x="162" y="1029"/>
                  </a:cubicBezTo>
                  <a:cubicBezTo>
                    <a:pt x="130" y="1105"/>
                    <a:pt x="100" y="1185"/>
                    <a:pt x="75" y="1266"/>
                  </a:cubicBezTo>
                  <a:cubicBezTo>
                    <a:pt x="38" y="1366"/>
                    <a:pt x="16" y="1469"/>
                    <a:pt x="7" y="1575"/>
                  </a:cubicBezTo>
                  <a:cubicBezTo>
                    <a:pt x="0" y="1665"/>
                    <a:pt x="13" y="1773"/>
                    <a:pt x="73" y="1846"/>
                  </a:cubicBezTo>
                  <a:cubicBezTo>
                    <a:pt x="132" y="1914"/>
                    <a:pt x="214" y="1958"/>
                    <a:pt x="303" y="1967"/>
                  </a:cubicBezTo>
                  <a:cubicBezTo>
                    <a:pt x="322" y="1970"/>
                    <a:pt x="341" y="1971"/>
                    <a:pt x="360" y="1971"/>
                  </a:cubicBezTo>
                  <a:cubicBezTo>
                    <a:pt x="444" y="1971"/>
                    <a:pt x="526" y="1951"/>
                    <a:pt x="600" y="1914"/>
                  </a:cubicBezTo>
                  <a:cubicBezTo>
                    <a:pt x="643" y="1891"/>
                    <a:pt x="684" y="1866"/>
                    <a:pt x="722" y="1838"/>
                  </a:cubicBezTo>
                  <a:cubicBezTo>
                    <a:pt x="767" y="1804"/>
                    <a:pt x="809" y="1773"/>
                    <a:pt x="851" y="1736"/>
                  </a:cubicBezTo>
                  <a:cubicBezTo>
                    <a:pt x="952" y="1651"/>
                    <a:pt x="1047" y="1557"/>
                    <a:pt x="1140" y="1461"/>
                  </a:cubicBezTo>
                  <a:lnTo>
                    <a:pt x="1140" y="1461"/>
                  </a:lnTo>
                  <a:cubicBezTo>
                    <a:pt x="1121" y="1513"/>
                    <a:pt x="1102" y="1564"/>
                    <a:pt x="1085" y="1616"/>
                  </a:cubicBezTo>
                  <a:cubicBezTo>
                    <a:pt x="996" y="1863"/>
                    <a:pt x="909" y="2112"/>
                    <a:pt x="824" y="2360"/>
                  </a:cubicBezTo>
                  <a:cubicBezTo>
                    <a:pt x="789" y="2452"/>
                    <a:pt x="841" y="2555"/>
                    <a:pt x="936" y="2579"/>
                  </a:cubicBezTo>
                  <a:cubicBezTo>
                    <a:pt x="950" y="2583"/>
                    <a:pt x="963" y="2585"/>
                    <a:pt x="977" y="2586"/>
                  </a:cubicBezTo>
                  <a:cubicBezTo>
                    <a:pt x="1052" y="2583"/>
                    <a:pt x="1116" y="2533"/>
                    <a:pt x="1135" y="2460"/>
                  </a:cubicBezTo>
                  <a:lnTo>
                    <a:pt x="1153" y="2404"/>
                  </a:lnTo>
                  <a:cubicBezTo>
                    <a:pt x="1154" y="2401"/>
                    <a:pt x="1154" y="2400"/>
                    <a:pt x="1156" y="2396"/>
                  </a:cubicBezTo>
                  <a:cubicBezTo>
                    <a:pt x="1158" y="2392"/>
                    <a:pt x="1159" y="2389"/>
                    <a:pt x="1159" y="2384"/>
                  </a:cubicBezTo>
                  <a:cubicBezTo>
                    <a:pt x="1159" y="2384"/>
                    <a:pt x="1159" y="2385"/>
                    <a:pt x="1159" y="2385"/>
                  </a:cubicBezTo>
                  <a:cubicBezTo>
                    <a:pt x="1232" y="2156"/>
                    <a:pt x="1306" y="1926"/>
                    <a:pt x="1387" y="1698"/>
                  </a:cubicBezTo>
                  <a:cubicBezTo>
                    <a:pt x="1436" y="1561"/>
                    <a:pt x="1485" y="1423"/>
                    <a:pt x="1538" y="1287"/>
                  </a:cubicBezTo>
                  <a:cubicBezTo>
                    <a:pt x="1595" y="1130"/>
                    <a:pt x="1664" y="975"/>
                    <a:pt x="1708" y="815"/>
                  </a:cubicBezTo>
                  <a:cubicBezTo>
                    <a:pt x="1721" y="766"/>
                    <a:pt x="1710" y="715"/>
                    <a:pt x="1678" y="676"/>
                  </a:cubicBezTo>
                  <a:cubicBezTo>
                    <a:pt x="1642" y="636"/>
                    <a:pt x="1592" y="615"/>
                    <a:pt x="1541" y="615"/>
                  </a:cubicBezTo>
                  <a:cubicBezTo>
                    <a:pt x="1511" y="615"/>
                    <a:pt x="1481" y="622"/>
                    <a:pt x="1454" y="636"/>
                  </a:cubicBezTo>
                  <a:cubicBezTo>
                    <a:pt x="1416" y="660"/>
                    <a:pt x="1393" y="692"/>
                    <a:pt x="1367" y="726"/>
                  </a:cubicBezTo>
                  <a:cubicBezTo>
                    <a:pt x="1348" y="753"/>
                    <a:pt x="1327" y="780"/>
                    <a:pt x="1308" y="806"/>
                  </a:cubicBezTo>
                  <a:cubicBezTo>
                    <a:pt x="1264" y="861"/>
                    <a:pt x="1218" y="915"/>
                    <a:pt x="1173" y="969"/>
                  </a:cubicBezTo>
                  <a:cubicBezTo>
                    <a:pt x="1104" y="1046"/>
                    <a:pt x="1034" y="1122"/>
                    <a:pt x="964" y="1198"/>
                  </a:cubicBezTo>
                  <a:cubicBezTo>
                    <a:pt x="901" y="1266"/>
                    <a:pt x="833" y="1330"/>
                    <a:pt x="767" y="1394"/>
                  </a:cubicBezTo>
                  <a:cubicBezTo>
                    <a:pt x="771" y="1390"/>
                    <a:pt x="776" y="1385"/>
                    <a:pt x="781" y="1380"/>
                  </a:cubicBezTo>
                  <a:lnTo>
                    <a:pt x="781" y="1380"/>
                  </a:lnTo>
                  <a:cubicBezTo>
                    <a:pt x="702" y="1453"/>
                    <a:pt x="619" y="1521"/>
                    <a:pt x="532" y="1584"/>
                  </a:cubicBezTo>
                  <a:cubicBezTo>
                    <a:pt x="510" y="1599"/>
                    <a:pt x="488" y="1613"/>
                    <a:pt x="464" y="1626"/>
                  </a:cubicBezTo>
                  <a:cubicBezTo>
                    <a:pt x="456" y="1629"/>
                    <a:pt x="452" y="1632"/>
                    <a:pt x="442" y="1635"/>
                  </a:cubicBezTo>
                  <a:cubicBezTo>
                    <a:pt x="433" y="1638"/>
                    <a:pt x="423" y="1641"/>
                    <a:pt x="414" y="1643"/>
                  </a:cubicBezTo>
                  <a:cubicBezTo>
                    <a:pt x="406" y="1646"/>
                    <a:pt x="398" y="1648"/>
                    <a:pt x="390" y="1648"/>
                  </a:cubicBezTo>
                  <a:lnTo>
                    <a:pt x="368" y="1648"/>
                  </a:lnTo>
                  <a:lnTo>
                    <a:pt x="355" y="1646"/>
                  </a:lnTo>
                  <a:lnTo>
                    <a:pt x="336" y="1641"/>
                  </a:lnTo>
                  <a:lnTo>
                    <a:pt x="334" y="1641"/>
                  </a:lnTo>
                  <a:lnTo>
                    <a:pt x="333" y="1629"/>
                  </a:lnTo>
                  <a:cubicBezTo>
                    <a:pt x="331" y="1613"/>
                    <a:pt x="331" y="1599"/>
                    <a:pt x="331" y="1583"/>
                  </a:cubicBezTo>
                  <a:cubicBezTo>
                    <a:pt x="333" y="1562"/>
                    <a:pt x="336" y="1543"/>
                    <a:pt x="339" y="1523"/>
                  </a:cubicBezTo>
                  <a:cubicBezTo>
                    <a:pt x="349" y="1472"/>
                    <a:pt x="358" y="1421"/>
                    <a:pt x="374" y="1372"/>
                  </a:cubicBezTo>
                  <a:lnTo>
                    <a:pt x="374" y="1372"/>
                  </a:lnTo>
                  <a:cubicBezTo>
                    <a:pt x="374" y="1373"/>
                    <a:pt x="374" y="1373"/>
                    <a:pt x="374" y="1373"/>
                  </a:cubicBezTo>
                  <a:lnTo>
                    <a:pt x="374" y="1373"/>
                  </a:lnTo>
                  <a:lnTo>
                    <a:pt x="380" y="1352"/>
                  </a:lnTo>
                  <a:lnTo>
                    <a:pt x="379" y="1358"/>
                  </a:lnTo>
                  <a:cubicBezTo>
                    <a:pt x="383" y="1343"/>
                    <a:pt x="388" y="1327"/>
                    <a:pt x="392" y="1312"/>
                  </a:cubicBezTo>
                  <a:lnTo>
                    <a:pt x="392" y="1312"/>
                  </a:lnTo>
                  <a:cubicBezTo>
                    <a:pt x="391" y="1317"/>
                    <a:pt x="390" y="1323"/>
                    <a:pt x="388" y="1328"/>
                  </a:cubicBezTo>
                  <a:cubicBezTo>
                    <a:pt x="393" y="1311"/>
                    <a:pt x="398" y="1293"/>
                    <a:pt x="404" y="1276"/>
                  </a:cubicBezTo>
                  <a:lnTo>
                    <a:pt x="404" y="1276"/>
                  </a:lnTo>
                  <a:cubicBezTo>
                    <a:pt x="403" y="1282"/>
                    <a:pt x="399" y="1288"/>
                    <a:pt x="398" y="1296"/>
                  </a:cubicBezTo>
                  <a:cubicBezTo>
                    <a:pt x="441" y="1167"/>
                    <a:pt x="496" y="1040"/>
                    <a:pt x="551" y="917"/>
                  </a:cubicBezTo>
                  <a:lnTo>
                    <a:pt x="551" y="917"/>
                  </a:lnTo>
                  <a:cubicBezTo>
                    <a:pt x="550" y="919"/>
                    <a:pt x="549" y="922"/>
                    <a:pt x="548" y="924"/>
                  </a:cubicBezTo>
                  <a:lnTo>
                    <a:pt x="548" y="924"/>
                  </a:lnTo>
                  <a:lnTo>
                    <a:pt x="566" y="883"/>
                  </a:lnTo>
                  <a:lnTo>
                    <a:pt x="566" y="886"/>
                  </a:lnTo>
                  <a:cubicBezTo>
                    <a:pt x="578" y="859"/>
                    <a:pt x="591" y="834"/>
                    <a:pt x="604" y="807"/>
                  </a:cubicBezTo>
                  <a:cubicBezTo>
                    <a:pt x="610" y="791"/>
                    <a:pt x="617" y="776"/>
                    <a:pt x="625" y="760"/>
                  </a:cubicBezTo>
                  <a:lnTo>
                    <a:pt x="625" y="760"/>
                  </a:lnTo>
                  <a:cubicBezTo>
                    <a:pt x="625" y="760"/>
                    <a:pt x="624" y="761"/>
                    <a:pt x="624" y="761"/>
                  </a:cubicBezTo>
                  <a:cubicBezTo>
                    <a:pt x="659" y="690"/>
                    <a:pt x="697" y="620"/>
                    <a:pt x="740" y="552"/>
                  </a:cubicBezTo>
                  <a:cubicBezTo>
                    <a:pt x="767" y="511"/>
                    <a:pt x="795" y="472"/>
                    <a:pt x="827" y="434"/>
                  </a:cubicBezTo>
                  <a:cubicBezTo>
                    <a:pt x="854" y="403"/>
                    <a:pt x="881" y="373"/>
                    <a:pt x="911" y="345"/>
                  </a:cubicBezTo>
                  <a:cubicBezTo>
                    <a:pt x="926" y="350"/>
                    <a:pt x="942" y="353"/>
                    <a:pt x="958" y="353"/>
                  </a:cubicBezTo>
                  <a:cubicBezTo>
                    <a:pt x="974" y="353"/>
                    <a:pt x="990" y="350"/>
                    <a:pt x="1006" y="345"/>
                  </a:cubicBezTo>
                  <a:cubicBezTo>
                    <a:pt x="1099" y="316"/>
                    <a:pt x="1148" y="212"/>
                    <a:pt x="1109" y="122"/>
                  </a:cubicBezTo>
                  <a:cubicBezTo>
                    <a:pt x="1073" y="47"/>
                    <a:pt x="997" y="0"/>
                    <a:pt x="9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7" name="Google Shape;14197;p25"/>
            <p:cNvSpPr/>
            <p:nvPr/>
          </p:nvSpPr>
          <p:spPr>
            <a:xfrm>
              <a:off x="6712938" y="-1351252"/>
              <a:ext cx="71827" cy="129053"/>
            </a:xfrm>
            <a:custGeom>
              <a:avLst/>
              <a:gdLst/>
              <a:ahLst/>
              <a:cxnLst/>
              <a:rect l="l" t="t" r="r" b="b"/>
              <a:pathLst>
                <a:path w="2135" h="3836" extrusionOk="0">
                  <a:moveTo>
                    <a:pt x="1962" y="673"/>
                  </a:moveTo>
                  <a:lnTo>
                    <a:pt x="1956" y="684"/>
                  </a:lnTo>
                  <a:lnTo>
                    <a:pt x="1956" y="684"/>
                  </a:lnTo>
                  <a:cubicBezTo>
                    <a:pt x="1958" y="680"/>
                    <a:pt x="1960" y="676"/>
                    <a:pt x="1962" y="673"/>
                  </a:cubicBezTo>
                  <a:close/>
                  <a:moveTo>
                    <a:pt x="1407" y="1247"/>
                  </a:moveTo>
                  <a:cubicBezTo>
                    <a:pt x="1406" y="1247"/>
                    <a:pt x="1406" y="1248"/>
                    <a:pt x="1406" y="1248"/>
                  </a:cubicBezTo>
                  <a:lnTo>
                    <a:pt x="1406" y="1248"/>
                  </a:lnTo>
                  <a:cubicBezTo>
                    <a:pt x="1406" y="1248"/>
                    <a:pt x="1406" y="1247"/>
                    <a:pt x="1407" y="1247"/>
                  </a:cubicBezTo>
                  <a:close/>
                  <a:moveTo>
                    <a:pt x="610" y="1361"/>
                  </a:moveTo>
                  <a:cubicBezTo>
                    <a:pt x="604" y="1362"/>
                    <a:pt x="597" y="1363"/>
                    <a:pt x="590" y="1363"/>
                  </a:cubicBezTo>
                  <a:lnTo>
                    <a:pt x="590" y="1363"/>
                  </a:lnTo>
                  <a:lnTo>
                    <a:pt x="610" y="1361"/>
                  </a:lnTo>
                  <a:close/>
                  <a:moveTo>
                    <a:pt x="1673" y="1424"/>
                  </a:moveTo>
                  <a:cubicBezTo>
                    <a:pt x="1672" y="1429"/>
                    <a:pt x="1671" y="1433"/>
                    <a:pt x="1670" y="1438"/>
                  </a:cubicBezTo>
                  <a:lnTo>
                    <a:pt x="1670" y="1438"/>
                  </a:lnTo>
                  <a:cubicBezTo>
                    <a:pt x="1671" y="1433"/>
                    <a:pt x="1672" y="1429"/>
                    <a:pt x="1673" y="1424"/>
                  </a:cubicBezTo>
                  <a:close/>
                  <a:moveTo>
                    <a:pt x="1121" y="2282"/>
                  </a:moveTo>
                  <a:lnTo>
                    <a:pt x="1121" y="2282"/>
                  </a:lnTo>
                  <a:cubicBezTo>
                    <a:pt x="1056" y="2534"/>
                    <a:pt x="991" y="2786"/>
                    <a:pt x="917" y="3034"/>
                  </a:cubicBezTo>
                  <a:cubicBezTo>
                    <a:pt x="888" y="3121"/>
                    <a:pt x="858" y="3207"/>
                    <a:pt x="822" y="3291"/>
                  </a:cubicBezTo>
                  <a:cubicBezTo>
                    <a:pt x="809" y="3318"/>
                    <a:pt x="795" y="3341"/>
                    <a:pt x="781" y="3367"/>
                  </a:cubicBezTo>
                  <a:cubicBezTo>
                    <a:pt x="768" y="3386"/>
                    <a:pt x="755" y="3402"/>
                    <a:pt x="741" y="3419"/>
                  </a:cubicBezTo>
                  <a:cubicBezTo>
                    <a:pt x="736" y="3425"/>
                    <a:pt x="732" y="3430"/>
                    <a:pt x="725" y="3436"/>
                  </a:cubicBezTo>
                  <a:cubicBezTo>
                    <a:pt x="717" y="3444"/>
                    <a:pt x="708" y="3452"/>
                    <a:pt x="698" y="3459"/>
                  </a:cubicBezTo>
                  <a:cubicBezTo>
                    <a:pt x="684" y="3468"/>
                    <a:pt x="671" y="3474"/>
                    <a:pt x="659" y="3482"/>
                  </a:cubicBezTo>
                  <a:lnTo>
                    <a:pt x="641" y="3489"/>
                  </a:lnTo>
                  <a:cubicBezTo>
                    <a:pt x="629" y="3493"/>
                    <a:pt x="616" y="3498"/>
                    <a:pt x="602" y="3501"/>
                  </a:cubicBezTo>
                  <a:lnTo>
                    <a:pt x="603" y="3501"/>
                  </a:lnTo>
                  <a:lnTo>
                    <a:pt x="603" y="3501"/>
                  </a:lnTo>
                  <a:cubicBezTo>
                    <a:pt x="594" y="3503"/>
                    <a:pt x="585" y="3505"/>
                    <a:pt x="576" y="3506"/>
                  </a:cubicBezTo>
                  <a:lnTo>
                    <a:pt x="542" y="3506"/>
                  </a:lnTo>
                  <a:cubicBezTo>
                    <a:pt x="531" y="3506"/>
                    <a:pt x="523" y="3505"/>
                    <a:pt x="512" y="3501"/>
                  </a:cubicBezTo>
                  <a:cubicBezTo>
                    <a:pt x="502" y="3500"/>
                    <a:pt x="493" y="3498"/>
                    <a:pt x="481" y="3495"/>
                  </a:cubicBezTo>
                  <a:cubicBezTo>
                    <a:pt x="475" y="3493"/>
                    <a:pt x="469" y="3492"/>
                    <a:pt x="462" y="3487"/>
                  </a:cubicBezTo>
                  <a:cubicBezTo>
                    <a:pt x="455" y="3484"/>
                    <a:pt x="447" y="3479"/>
                    <a:pt x="440" y="3476"/>
                  </a:cubicBezTo>
                  <a:cubicBezTo>
                    <a:pt x="432" y="3471"/>
                    <a:pt x="428" y="3468"/>
                    <a:pt x="420" y="3462"/>
                  </a:cubicBezTo>
                  <a:cubicBezTo>
                    <a:pt x="412" y="3454"/>
                    <a:pt x="402" y="3448"/>
                    <a:pt x="398" y="3440"/>
                  </a:cubicBezTo>
                  <a:cubicBezTo>
                    <a:pt x="391" y="3433"/>
                    <a:pt x="383" y="3424"/>
                    <a:pt x="380" y="3417"/>
                  </a:cubicBezTo>
                  <a:cubicBezTo>
                    <a:pt x="375" y="3411"/>
                    <a:pt x="372" y="3408"/>
                    <a:pt x="367" y="3398"/>
                  </a:cubicBezTo>
                  <a:cubicBezTo>
                    <a:pt x="363" y="3389"/>
                    <a:pt x="360" y="3381"/>
                    <a:pt x="355" y="3372"/>
                  </a:cubicBezTo>
                  <a:cubicBezTo>
                    <a:pt x="350" y="3356"/>
                    <a:pt x="345" y="3341"/>
                    <a:pt x="341" y="3326"/>
                  </a:cubicBezTo>
                  <a:cubicBezTo>
                    <a:pt x="339" y="3316"/>
                    <a:pt x="337" y="3307"/>
                    <a:pt x="337" y="3296"/>
                  </a:cubicBezTo>
                  <a:cubicBezTo>
                    <a:pt x="334" y="3273"/>
                    <a:pt x="333" y="3250"/>
                    <a:pt x="334" y="3227"/>
                  </a:cubicBezTo>
                  <a:cubicBezTo>
                    <a:pt x="336" y="3204"/>
                    <a:pt x="339" y="3182"/>
                    <a:pt x="342" y="3159"/>
                  </a:cubicBezTo>
                  <a:cubicBezTo>
                    <a:pt x="347" y="3140"/>
                    <a:pt x="350" y="3121"/>
                    <a:pt x="356" y="3102"/>
                  </a:cubicBezTo>
                  <a:cubicBezTo>
                    <a:pt x="364" y="3076"/>
                    <a:pt x="375" y="3049"/>
                    <a:pt x="386" y="3023"/>
                  </a:cubicBezTo>
                  <a:cubicBezTo>
                    <a:pt x="405" y="2987"/>
                    <a:pt x="424" y="2954"/>
                    <a:pt x="445" y="2920"/>
                  </a:cubicBezTo>
                  <a:cubicBezTo>
                    <a:pt x="475" y="2876"/>
                    <a:pt x="507" y="2835"/>
                    <a:pt x="540" y="2794"/>
                  </a:cubicBezTo>
                  <a:lnTo>
                    <a:pt x="540" y="2794"/>
                  </a:lnTo>
                  <a:lnTo>
                    <a:pt x="534" y="2800"/>
                  </a:lnTo>
                  <a:cubicBezTo>
                    <a:pt x="600" y="2724"/>
                    <a:pt x="670" y="2651"/>
                    <a:pt x="744" y="2583"/>
                  </a:cubicBezTo>
                  <a:cubicBezTo>
                    <a:pt x="863" y="2477"/>
                    <a:pt x="991" y="2377"/>
                    <a:pt x="1121" y="2282"/>
                  </a:cubicBezTo>
                  <a:close/>
                  <a:moveTo>
                    <a:pt x="964" y="0"/>
                  </a:moveTo>
                  <a:cubicBezTo>
                    <a:pt x="948" y="0"/>
                    <a:pt x="932" y="3"/>
                    <a:pt x="915" y="8"/>
                  </a:cubicBezTo>
                  <a:cubicBezTo>
                    <a:pt x="711" y="69"/>
                    <a:pt x="602" y="259"/>
                    <a:pt x="516" y="440"/>
                  </a:cubicBezTo>
                  <a:cubicBezTo>
                    <a:pt x="474" y="532"/>
                    <a:pt x="436" y="627"/>
                    <a:pt x="402" y="723"/>
                  </a:cubicBezTo>
                  <a:cubicBezTo>
                    <a:pt x="371" y="813"/>
                    <a:pt x="341" y="905"/>
                    <a:pt x="312" y="997"/>
                  </a:cubicBezTo>
                  <a:cubicBezTo>
                    <a:pt x="301" y="1038"/>
                    <a:pt x="290" y="1079"/>
                    <a:pt x="279" y="1122"/>
                  </a:cubicBezTo>
                  <a:cubicBezTo>
                    <a:pt x="258" y="1203"/>
                    <a:pt x="238" y="1290"/>
                    <a:pt x="249" y="1377"/>
                  </a:cubicBezTo>
                  <a:cubicBezTo>
                    <a:pt x="258" y="1464"/>
                    <a:pt x="296" y="1561"/>
                    <a:pt x="371" y="1613"/>
                  </a:cubicBezTo>
                  <a:cubicBezTo>
                    <a:pt x="433" y="1660"/>
                    <a:pt x="509" y="1684"/>
                    <a:pt x="586" y="1684"/>
                  </a:cubicBezTo>
                  <a:cubicBezTo>
                    <a:pt x="597" y="1684"/>
                    <a:pt x="608" y="1683"/>
                    <a:pt x="619" y="1682"/>
                  </a:cubicBezTo>
                  <a:cubicBezTo>
                    <a:pt x="733" y="1668"/>
                    <a:pt x="834" y="1625"/>
                    <a:pt x="936" y="1573"/>
                  </a:cubicBezTo>
                  <a:cubicBezTo>
                    <a:pt x="1028" y="1524"/>
                    <a:pt x="1113" y="1466"/>
                    <a:pt x="1192" y="1398"/>
                  </a:cubicBezTo>
                  <a:cubicBezTo>
                    <a:pt x="1275" y="1326"/>
                    <a:pt x="1352" y="1252"/>
                    <a:pt x="1428" y="1176"/>
                  </a:cubicBezTo>
                  <a:lnTo>
                    <a:pt x="1428" y="1176"/>
                  </a:lnTo>
                  <a:cubicBezTo>
                    <a:pt x="1425" y="1187"/>
                    <a:pt x="1422" y="1197"/>
                    <a:pt x="1419" y="1209"/>
                  </a:cubicBezTo>
                  <a:cubicBezTo>
                    <a:pt x="1414" y="1220"/>
                    <a:pt x="1411" y="1233"/>
                    <a:pt x="1407" y="1244"/>
                  </a:cubicBezTo>
                  <a:lnTo>
                    <a:pt x="1407" y="1244"/>
                  </a:lnTo>
                  <a:cubicBezTo>
                    <a:pt x="1407" y="1244"/>
                    <a:pt x="1407" y="1244"/>
                    <a:pt x="1407" y="1244"/>
                  </a:cubicBezTo>
                  <a:lnTo>
                    <a:pt x="1407" y="1244"/>
                  </a:lnTo>
                  <a:cubicBezTo>
                    <a:pt x="1407" y="1245"/>
                    <a:pt x="1407" y="1246"/>
                    <a:pt x="1407" y="1247"/>
                  </a:cubicBezTo>
                  <a:lnTo>
                    <a:pt x="1407" y="1247"/>
                  </a:lnTo>
                  <a:cubicBezTo>
                    <a:pt x="1407" y="1246"/>
                    <a:pt x="1407" y="1246"/>
                    <a:pt x="1407" y="1246"/>
                  </a:cubicBezTo>
                  <a:lnTo>
                    <a:pt x="1407" y="1246"/>
                  </a:lnTo>
                  <a:cubicBezTo>
                    <a:pt x="1407" y="1247"/>
                    <a:pt x="1406" y="1248"/>
                    <a:pt x="1406" y="1249"/>
                  </a:cubicBezTo>
                  <a:cubicBezTo>
                    <a:pt x="1406" y="1249"/>
                    <a:pt x="1406" y="1249"/>
                    <a:pt x="1406" y="1248"/>
                  </a:cubicBezTo>
                  <a:lnTo>
                    <a:pt x="1406" y="1248"/>
                  </a:lnTo>
                  <a:cubicBezTo>
                    <a:pt x="1397" y="1274"/>
                    <a:pt x="1390" y="1299"/>
                    <a:pt x="1382" y="1325"/>
                  </a:cubicBezTo>
                  <a:cubicBezTo>
                    <a:pt x="1383" y="1323"/>
                    <a:pt x="1383" y="1322"/>
                    <a:pt x="1384" y="1320"/>
                  </a:cubicBezTo>
                  <a:lnTo>
                    <a:pt x="1384" y="1320"/>
                  </a:lnTo>
                  <a:cubicBezTo>
                    <a:pt x="1383" y="1323"/>
                    <a:pt x="1382" y="1326"/>
                    <a:pt x="1381" y="1329"/>
                  </a:cubicBezTo>
                  <a:cubicBezTo>
                    <a:pt x="1381" y="1329"/>
                    <a:pt x="1381" y="1328"/>
                    <a:pt x="1381" y="1328"/>
                  </a:cubicBezTo>
                  <a:cubicBezTo>
                    <a:pt x="1338" y="1462"/>
                    <a:pt x="1301" y="1600"/>
                    <a:pt x="1263" y="1738"/>
                  </a:cubicBezTo>
                  <a:cubicBezTo>
                    <a:pt x="1254" y="1773"/>
                    <a:pt x="1246" y="1808"/>
                    <a:pt x="1237" y="1842"/>
                  </a:cubicBezTo>
                  <a:cubicBezTo>
                    <a:pt x="1108" y="1925"/>
                    <a:pt x="982" y="2009"/>
                    <a:pt x="860" y="2099"/>
                  </a:cubicBezTo>
                  <a:cubicBezTo>
                    <a:pt x="627" y="2273"/>
                    <a:pt x="388" y="2453"/>
                    <a:pt x="217" y="2691"/>
                  </a:cubicBezTo>
                  <a:cubicBezTo>
                    <a:pt x="157" y="2768"/>
                    <a:pt x="108" y="2852"/>
                    <a:pt x="70" y="2941"/>
                  </a:cubicBezTo>
                  <a:cubicBezTo>
                    <a:pt x="33" y="3034"/>
                    <a:pt x="13" y="3132"/>
                    <a:pt x="8" y="3232"/>
                  </a:cubicBezTo>
                  <a:cubicBezTo>
                    <a:pt x="0" y="3397"/>
                    <a:pt x="54" y="3576"/>
                    <a:pt x="179" y="3690"/>
                  </a:cubicBezTo>
                  <a:cubicBezTo>
                    <a:pt x="239" y="3747"/>
                    <a:pt x="314" y="3789"/>
                    <a:pt x="393" y="3813"/>
                  </a:cubicBezTo>
                  <a:cubicBezTo>
                    <a:pt x="447" y="3827"/>
                    <a:pt x="500" y="3835"/>
                    <a:pt x="556" y="3835"/>
                  </a:cubicBezTo>
                  <a:cubicBezTo>
                    <a:pt x="589" y="3835"/>
                    <a:pt x="621" y="3832"/>
                    <a:pt x="652" y="3826"/>
                  </a:cubicBezTo>
                  <a:cubicBezTo>
                    <a:pt x="733" y="3810"/>
                    <a:pt x="811" y="3777"/>
                    <a:pt x="879" y="3731"/>
                  </a:cubicBezTo>
                  <a:cubicBezTo>
                    <a:pt x="944" y="3683"/>
                    <a:pt x="1001" y="3622"/>
                    <a:pt x="1043" y="3552"/>
                  </a:cubicBezTo>
                  <a:cubicBezTo>
                    <a:pt x="1126" y="3424"/>
                    <a:pt x="1167" y="3278"/>
                    <a:pt x="1211" y="3134"/>
                  </a:cubicBezTo>
                  <a:cubicBezTo>
                    <a:pt x="1233" y="3060"/>
                    <a:pt x="1254" y="2985"/>
                    <a:pt x="1273" y="2911"/>
                  </a:cubicBezTo>
                  <a:cubicBezTo>
                    <a:pt x="1320" y="2737"/>
                    <a:pt x="1365" y="2561"/>
                    <a:pt x="1409" y="2385"/>
                  </a:cubicBezTo>
                  <a:cubicBezTo>
                    <a:pt x="1492" y="2068"/>
                    <a:pt x="1578" y="1753"/>
                    <a:pt x="1670" y="1438"/>
                  </a:cubicBezTo>
                  <a:lnTo>
                    <a:pt x="1670" y="1438"/>
                  </a:lnTo>
                  <a:cubicBezTo>
                    <a:pt x="1669" y="1440"/>
                    <a:pt x="1668" y="1442"/>
                    <a:pt x="1667" y="1443"/>
                  </a:cubicBezTo>
                  <a:cubicBezTo>
                    <a:pt x="1710" y="1315"/>
                    <a:pt x="1751" y="1187"/>
                    <a:pt x="1800" y="1057"/>
                  </a:cubicBezTo>
                  <a:cubicBezTo>
                    <a:pt x="1845" y="934"/>
                    <a:pt x="1897" y="812"/>
                    <a:pt x="1952" y="692"/>
                  </a:cubicBezTo>
                  <a:lnTo>
                    <a:pt x="1952" y="692"/>
                  </a:lnTo>
                  <a:cubicBezTo>
                    <a:pt x="1982" y="629"/>
                    <a:pt x="2012" y="568"/>
                    <a:pt x="2047" y="509"/>
                  </a:cubicBezTo>
                  <a:cubicBezTo>
                    <a:pt x="2060" y="494"/>
                    <a:pt x="2071" y="476"/>
                    <a:pt x="2082" y="460"/>
                  </a:cubicBezTo>
                  <a:cubicBezTo>
                    <a:pt x="2134" y="389"/>
                    <a:pt x="2120" y="289"/>
                    <a:pt x="2049" y="236"/>
                  </a:cubicBezTo>
                  <a:cubicBezTo>
                    <a:pt x="2020" y="215"/>
                    <a:pt x="1989" y="205"/>
                    <a:pt x="1957" y="205"/>
                  </a:cubicBezTo>
                  <a:cubicBezTo>
                    <a:pt x="1908" y="205"/>
                    <a:pt x="1860" y="228"/>
                    <a:pt x="1825" y="269"/>
                  </a:cubicBezTo>
                  <a:cubicBezTo>
                    <a:pt x="1805" y="294"/>
                    <a:pt x="1786" y="321"/>
                    <a:pt x="1770" y="350"/>
                  </a:cubicBezTo>
                  <a:cubicBezTo>
                    <a:pt x="1745" y="383"/>
                    <a:pt x="1719" y="415"/>
                    <a:pt x="1692" y="445"/>
                  </a:cubicBezTo>
                  <a:cubicBezTo>
                    <a:pt x="1501" y="671"/>
                    <a:pt x="1297" y="886"/>
                    <a:pt x="1081" y="1089"/>
                  </a:cubicBezTo>
                  <a:cubicBezTo>
                    <a:pt x="1028" y="1136"/>
                    <a:pt x="971" y="1182"/>
                    <a:pt x="912" y="1223"/>
                  </a:cubicBezTo>
                  <a:cubicBezTo>
                    <a:pt x="880" y="1246"/>
                    <a:pt x="847" y="1265"/>
                    <a:pt x="814" y="1284"/>
                  </a:cubicBezTo>
                  <a:cubicBezTo>
                    <a:pt x="771" y="1304"/>
                    <a:pt x="728" y="1323"/>
                    <a:pt x="686" y="1341"/>
                  </a:cubicBezTo>
                  <a:cubicBezTo>
                    <a:pt x="675" y="1344"/>
                    <a:pt x="662" y="1347"/>
                    <a:pt x="651" y="1350"/>
                  </a:cubicBezTo>
                  <a:cubicBezTo>
                    <a:pt x="630" y="1355"/>
                    <a:pt x="610" y="1359"/>
                    <a:pt x="590" y="1363"/>
                  </a:cubicBezTo>
                  <a:lnTo>
                    <a:pt x="590" y="1363"/>
                  </a:lnTo>
                  <a:cubicBezTo>
                    <a:pt x="586" y="1363"/>
                    <a:pt x="582" y="1363"/>
                    <a:pt x="578" y="1363"/>
                  </a:cubicBezTo>
                  <a:lnTo>
                    <a:pt x="573" y="1361"/>
                  </a:lnTo>
                  <a:cubicBezTo>
                    <a:pt x="573" y="1361"/>
                    <a:pt x="573" y="1360"/>
                    <a:pt x="573" y="1360"/>
                  </a:cubicBezTo>
                  <a:cubicBezTo>
                    <a:pt x="573" y="1356"/>
                    <a:pt x="572" y="1352"/>
                    <a:pt x="570" y="1348"/>
                  </a:cubicBezTo>
                  <a:cubicBezTo>
                    <a:pt x="570" y="1345"/>
                    <a:pt x="570" y="1344"/>
                    <a:pt x="570" y="1341"/>
                  </a:cubicBezTo>
                  <a:lnTo>
                    <a:pt x="570" y="1329"/>
                  </a:lnTo>
                  <a:cubicBezTo>
                    <a:pt x="572" y="1309"/>
                    <a:pt x="573" y="1288"/>
                    <a:pt x="575" y="1269"/>
                  </a:cubicBezTo>
                  <a:cubicBezTo>
                    <a:pt x="599" y="1159"/>
                    <a:pt x="627" y="1048"/>
                    <a:pt x="662" y="940"/>
                  </a:cubicBezTo>
                  <a:cubicBezTo>
                    <a:pt x="701" y="826"/>
                    <a:pt x="743" y="712"/>
                    <a:pt x="795" y="601"/>
                  </a:cubicBezTo>
                  <a:cubicBezTo>
                    <a:pt x="795" y="601"/>
                    <a:pt x="795" y="603"/>
                    <a:pt x="795" y="603"/>
                  </a:cubicBezTo>
                  <a:cubicBezTo>
                    <a:pt x="820" y="546"/>
                    <a:pt x="850" y="492"/>
                    <a:pt x="882" y="438"/>
                  </a:cubicBezTo>
                  <a:cubicBezTo>
                    <a:pt x="896" y="418"/>
                    <a:pt x="910" y="397"/>
                    <a:pt x="926" y="378"/>
                  </a:cubicBezTo>
                  <a:cubicBezTo>
                    <a:pt x="933" y="370"/>
                    <a:pt x="941" y="364"/>
                    <a:pt x="947" y="356"/>
                  </a:cubicBezTo>
                  <a:lnTo>
                    <a:pt x="963" y="345"/>
                  </a:lnTo>
                  <a:cubicBezTo>
                    <a:pt x="967" y="342"/>
                    <a:pt x="974" y="337"/>
                    <a:pt x="980" y="334"/>
                  </a:cubicBezTo>
                  <a:lnTo>
                    <a:pt x="985" y="332"/>
                  </a:lnTo>
                  <a:cubicBezTo>
                    <a:pt x="990" y="331"/>
                    <a:pt x="994" y="329"/>
                    <a:pt x="1001" y="327"/>
                  </a:cubicBezTo>
                  <a:lnTo>
                    <a:pt x="996" y="327"/>
                  </a:lnTo>
                  <a:cubicBezTo>
                    <a:pt x="1043" y="316"/>
                    <a:pt x="1083" y="288"/>
                    <a:pt x="1107" y="247"/>
                  </a:cubicBezTo>
                  <a:cubicBezTo>
                    <a:pt x="1171" y="132"/>
                    <a:pt x="1082" y="0"/>
                    <a:pt x="9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8" name="Google Shape;14198;p25"/>
            <p:cNvSpPr/>
            <p:nvPr/>
          </p:nvSpPr>
          <p:spPr>
            <a:xfrm>
              <a:off x="6796980" y="-1356635"/>
              <a:ext cx="35930" cy="48041"/>
            </a:xfrm>
            <a:custGeom>
              <a:avLst/>
              <a:gdLst/>
              <a:ahLst/>
              <a:cxnLst/>
              <a:rect l="l" t="t" r="r" b="b"/>
              <a:pathLst>
                <a:path w="1068" h="1428" extrusionOk="0">
                  <a:moveTo>
                    <a:pt x="508" y="1063"/>
                  </a:moveTo>
                  <a:cubicBezTo>
                    <a:pt x="508" y="1065"/>
                    <a:pt x="507" y="1066"/>
                    <a:pt x="507" y="1067"/>
                  </a:cubicBezTo>
                  <a:cubicBezTo>
                    <a:pt x="507" y="1066"/>
                    <a:pt x="508" y="1065"/>
                    <a:pt x="508" y="1063"/>
                  </a:cubicBezTo>
                  <a:close/>
                  <a:moveTo>
                    <a:pt x="426" y="0"/>
                  </a:moveTo>
                  <a:cubicBezTo>
                    <a:pt x="404" y="0"/>
                    <a:pt x="381" y="5"/>
                    <a:pt x="359" y="14"/>
                  </a:cubicBezTo>
                  <a:lnTo>
                    <a:pt x="345" y="20"/>
                  </a:lnTo>
                  <a:cubicBezTo>
                    <a:pt x="323" y="18"/>
                    <a:pt x="300" y="17"/>
                    <a:pt x="277" y="17"/>
                  </a:cubicBezTo>
                  <a:cubicBezTo>
                    <a:pt x="259" y="17"/>
                    <a:pt x="240" y="17"/>
                    <a:pt x="222" y="19"/>
                  </a:cubicBezTo>
                  <a:cubicBezTo>
                    <a:pt x="187" y="22"/>
                    <a:pt x="152" y="30"/>
                    <a:pt x="120" y="44"/>
                  </a:cubicBezTo>
                  <a:cubicBezTo>
                    <a:pt x="97" y="55"/>
                    <a:pt x="76" y="71"/>
                    <a:pt x="59" y="89"/>
                  </a:cubicBezTo>
                  <a:cubicBezTo>
                    <a:pt x="2" y="142"/>
                    <a:pt x="0" y="229"/>
                    <a:pt x="37" y="294"/>
                  </a:cubicBezTo>
                  <a:cubicBezTo>
                    <a:pt x="77" y="365"/>
                    <a:pt x="139" y="389"/>
                    <a:pt x="209" y="389"/>
                  </a:cubicBezTo>
                  <a:cubicBezTo>
                    <a:pt x="254" y="389"/>
                    <a:pt x="302" y="379"/>
                    <a:pt x="348" y="366"/>
                  </a:cubicBezTo>
                  <a:lnTo>
                    <a:pt x="355" y="370"/>
                  </a:lnTo>
                  <a:cubicBezTo>
                    <a:pt x="359" y="373"/>
                    <a:pt x="366" y="377"/>
                    <a:pt x="369" y="380"/>
                  </a:cubicBezTo>
                  <a:cubicBezTo>
                    <a:pt x="372" y="383"/>
                    <a:pt x="375" y="386"/>
                    <a:pt x="378" y="389"/>
                  </a:cubicBezTo>
                  <a:cubicBezTo>
                    <a:pt x="385" y="396"/>
                    <a:pt x="390" y="402"/>
                    <a:pt x="396" y="410"/>
                  </a:cubicBezTo>
                  <a:cubicBezTo>
                    <a:pt x="397" y="413"/>
                    <a:pt x="399" y="416"/>
                    <a:pt x="401" y="419"/>
                  </a:cubicBezTo>
                  <a:lnTo>
                    <a:pt x="404" y="424"/>
                  </a:lnTo>
                  <a:lnTo>
                    <a:pt x="405" y="430"/>
                  </a:lnTo>
                  <a:cubicBezTo>
                    <a:pt x="407" y="434"/>
                    <a:pt x="407" y="437"/>
                    <a:pt x="407" y="438"/>
                  </a:cubicBezTo>
                  <a:lnTo>
                    <a:pt x="407" y="451"/>
                  </a:lnTo>
                  <a:cubicBezTo>
                    <a:pt x="405" y="465"/>
                    <a:pt x="404" y="478"/>
                    <a:pt x="402" y="491"/>
                  </a:cubicBezTo>
                  <a:cubicBezTo>
                    <a:pt x="396" y="519"/>
                    <a:pt x="390" y="546"/>
                    <a:pt x="382" y="575"/>
                  </a:cubicBezTo>
                  <a:cubicBezTo>
                    <a:pt x="369" y="609"/>
                    <a:pt x="356" y="644"/>
                    <a:pt x="341" y="677"/>
                  </a:cubicBezTo>
                  <a:cubicBezTo>
                    <a:pt x="314" y="734"/>
                    <a:pt x="285" y="788"/>
                    <a:pt x="253" y="842"/>
                  </a:cubicBezTo>
                  <a:cubicBezTo>
                    <a:pt x="187" y="961"/>
                    <a:pt x="125" y="1086"/>
                    <a:pt x="168" y="1224"/>
                  </a:cubicBezTo>
                  <a:cubicBezTo>
                    <a:pt x="206" y="1352"/>
                    <a:pt x="337" y="1421"/>
                    <a:pt x="464" y="1428"/>
                  </a:cubicBezTo>
                  <a:lnTo>
                    <a:pt x="496" y="1428"/>
                  </a:lnTo>
                  <a:cubicBezTo>
                    <a:pt x="646" y="1428"/>
                    <a:pt x="792" y="1382"/>
                    <a:pt x="933" y="1331"/>
                  </a:cubicBezTo>
                  <a:cubicBezTo>
                    <a:pt x="1018" y="1309"/>
                    <a:pt x="1067" y="1220"/>
                    <a:pt x="1042" y="1135"/>
                  </a:cubicBezTo>
                  <a:cubicBezTo>
                    <a:pt x="1021" y="1068"/>
                    <a:pt x="959" y="1024"/>
                    <a:pt x="892" y="1024"/>
                  </a:cubicBezTo>
                  <a:cubicBezTo>
                    <a:pt x="876" y="1024"/>
                    <a:pt x="859" y="1026"/>
                    <a:pt x="842" y="1032"/>
                  </a:cubicBezTo>
                  <a:cubicBezTo>
                    <a:pt x="792" y="1048"/>
                    <a:pt x="743" y="1064"/>
                    <a:pt x="690" y="1076"/>
                  </a:cubicBezTo>
                  <a:cubicBezTo>
                    <a:pt x="644" y="1086"/>
                    <a:pt x="597" y="1095"/>
                    <a:pt x="549" y="1100"/>
                  </a:cubicBezTo>
                  <a:lnTo>
                    <a:pt x="494" y="1100"/>
                  </a:lnTo>
                  <a:cubicBezTo>
                    <a:pt x="500" y="1085"/>
                    <a:pt x="506" y="1070"/>
                    <a:pt x="513" y="1054"/>
                  </a:cubicBezTo>
                  <a:lnTo>
                    <a:pt x="513" y="1054"/>
                  </a:lnTo>
                  <a:cubicBezTo>
                    <a:pt x="550" y="979"/>
                    <a:pt x="591" y="907"/>
                    <a:pt x="625" y="833"/>
                  </a:cubicBezTo>
                  <a:cubicBezTo>
                    <a:pt x="668" y="747"/>
                    <a:pt x="701" y="655"/>
                    <a:pt x="724" y="562"/>
                  </a:cubicBezTo>
                  <a:cubicBezTo>
                    <a:pt x="743" y="491"/>
                    <a:pt x="743" y="415"/>
                    <a:pt x="725" y="343"/>
                  </a:cubicBezTo>
                  <a:cubicBezTo>
                    <a:pt x="701" y="261"/>
                    <a:pt x="654" y="187"/>
                    <a:pt x="587" y="130"/>
                  </a:cubicBezTo>
                  <a:cubicBezTo>
                    <a:pt x="586" y="119"/>
                    <a:pt x="583" y="108"/>
                    <a:pt x="578" y="98"/>
                  </a:cubicBezTo>
                  <a:cubicBezTo>
                    <a:pt x="550" y="37"/>
                    <a:pt x="489" y="0"/>
                    <a:pt x="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199" name="Google Shape;14199;p25"/>
            <p:cNvSpPr/>
            <p:nvPr/>
          </p:nvSpPr>
          <p:spPr>
            <a:xfrm>
              <a:off x="6025496" y="-1163251"/>
              <a:ext cx="81078" cy="112231"/>
            </a:xfrm>
            <a:custGeom>
              <a:avLst/>
              <a:gdLst/>
              <a:ahLst/>
              <a:cxnLst/>
              <a:rect l="l" t="t" r="r" b="b"/>
              <a:pathLst>
                <a:path w="2410" h="3336" extrusionOk="0">
                  <a:moveTo>
                    <a:pt x="2082" y="433"/>
                  </a:moveTo>
                  <a:cubicBezTo>
                    <a:pt x="2082" y="434"/>
                    <a:pt x="2082" y="436"/>
                    <a:pt x="2082" y="437"/>
                  </a:cubicBezTo>
                  <a:lnTo>
                    <a:pt x="2082" y="437"/>
                  </a:lnTo>
                  <a:lnTo>
                    <a:pt x="2082" y="433"/>
                  </a:lnTo>
                  <a:close/>
                  <a:moveTo>
                    <a:pt x="2085" y="446"/>
                  </a:moveTo>
                  <a:lnTo>
                    <a:pt x="2085" y="446"/>
                  </a:lnTo>
                  <a:cubicBezTo>
                    <a:pt x="2085" y="447"/>
                    <a:pt x="2085" y="449"/>
                    <a:pt x="2085" y="450"/>
                  </a:cubicBezTo>
                  <a:lnTo>
                    <a:pt x="2085" y="450"/>
                  </a:lnTo>
                  <a:cubicBezTo>
                    <a:pt x="2085" y="449"/>
                    <a:pt x="2085" y="447"/>
                    <a:pt x="2085" y="446"/>
                  </a:cubicBezTo>
                  <a:close/>
                  <a:moveTo>
                    <a:pt x="1571" y="1617"/>
                  </a:moveTo>
                  <a:lnTo>
                    <a:pt x="1569" y="1619"/>
                  </a:lnTo>
                  <a:cubicBezTo>
                    <a:pt x="1570" y="1619"/>
                    <a:pt x="1570" y="1618"/>
                    <a:pt x="1571" y="1617"/>
                  </a:cubicBezTo>
                  <a:close/>
                  <a:moveTo>
                    <a:pt x="633" y="2931"/>
                  </a:moveTo>
                  <a:cubicBezTo>
                    <a:pt x="637" y="2931"/>
                    <a:pt x="642" y="2933"/>
                    <a:pt x="647" y="2934"/>
                  </a:cubicBezTo>
                  <a:lnTo>
                    <a:pt x="647" y="2934"/>
                  </a:lnTo>
                  <a:cubicBezTo>
                    <a:pt x="642" y="2933"/>
                    <a:pt x="638" y="2932"/>
                    <a:pt x="633" y="2931"/>
                  </a:cubicBezTo>
                  <a:close/>
                  <a:moveTo>
                    <a:pt x="1754" y="1"/>
                  </a:moveTo>
                  <a:cubicBezTo>
                    <a:pt x="1738" y="1"/>
                    <a:pt x="1722" y="1"/>
                    <a:pt x="1707" y="1"/>
                  </a:cubicBezTo>
                  <a:cubicBezTo>
                    <a:pt x="1534" y="6"/>
                    <a:pt x="1360" y="11"/>
                    <a:pt x="1187" y="31"/>
                  </a:cubicBezTo>
                  <a:cubicBezTo>
                    <a:pt x="1012" y="50"/>
                    <a:pt x="834" y="74"/>
                    <a:pt x="660" y="107"/>
                  </a:cubicBezTo>
                  <a:cubicBezTo>
                    <a:pt x="567" y="123"/>
                    <a:pt x="475" y="141"/>
                    <a:pt x="382" y="160"/>
                  </a:cubicBezTo>
                  <a:cubicBezTo>
                    <a:pt x="342" y="169"/>
                    <a:pt x="301" y="177"/>
                    <a:pt x="261" y="185"/>
                  </a:cubicBezTo>
                  <a:cubicBezTo>
                    <a:pt x="230" y="190"/>
                    <a:pt x="200" y="199"/>
                    <a:pt x="171" y="215"/>
                  </a:cubicBezTo>
                  <a:cubicBezTo>
                    <a:pt x="139" y="234"/>
                    <a:pt x="116" y="262"/>
                    <a:pt x="103" y="297"/>
                  </a:cubicBezTo>
                  <a:cubicBezTo>
                    <a:pt x="87" y="338"/>
                    <a:pt x="89" y="384"/>
                    <a:pt x="106" y="426"/>
                  </a:cubicBezTo>
                  <a:cubicBezTo>
                    <a:pt x="124" y="465"/>
                    <a:pt x="155" y="495"/>
                    <a:pt x="196" y="511"/>
                  </a:cubicBezTo>
                  <a:lnTo>
                    <a:pt x="198" y="511"/>
                  </a:lnTo>
                  <a:cubicBezTo>
                    <a:pt x="217" y="518"/>
                    <a:pt x="236" y="522"/>
                    <a:pt x="256" y="522"/>
                  </a:cubicBezTo>
                  <a:cubicBezTo>
                    <a:pt x="280" y="522"/>
                    <a:pt x="304" y="517"/>
                    <a:pt x="326" y="506"/>
                  </a:cubicBezTo>
                  <a:cubicBezTo>
                    <a:pt x="404" y="492"/>
                    <a:pt x="480" y="470"/>
                    <a:pt x="556" y="452"/>
                  </a:cubicBezTo>
                  <a:cubicBezTo>
                    <a:pt x="681" y="426"/>
                    <a:pt x="806" y="402"/>
                    <a:pt x="932" y="380"/>
                  </a:cubicBezTo>
                  <a:cubicBezTo>
                    <a:pt x="1053" y="361"/>
                    <a:pt x="1171" y="346"/>
                    <a:pt x="1293" y="331"/>
                  </a:cubicBezTo>
                  <a:cubicBezTo>
                    <a:pt x="1432" y="321"/>
                    <a:pt x="1571" y="312"/>
                    <a:pt x="1711" y="312"/>
                  </a:cubicBezTo>
                  <a:cubicBezTo>
                    <a:pt x="1738" y="312"/>
                    <a:pt x="1765" y="312"/>
                    <a:pt x="1792" y="313"/>
                  </a:cubicBezTo>
                  <a:cubicBezTo>
                    <a:pt x="1833" y="316"/>
                    <a:pt x="1874" y="321"/>
                    <a:pt x="1914" y="326"/>
                  </a:cubicBezTo>
                  <a:cubicBezTo>
                    <a:pt x="1936" y="331"/>
                    <a:pt x="1955" y="335"/>
                    <a:pt x="1976" y="342"/>
                  </a:cubicBezTo>
                  <a:cubicBezTo>
                    <a:pt x="1988" y="346"/>
                    <a:pt x="2001" y="351"/>
                    <a:pt x="2014" y="357"/>
                  </a:cubicBezTo>
                  <a:cubicBezTo>
                    <a:pt x="2020" y="361"/>
                    <a:pt x="2025" y="364"/>
                    <a:pt x="2031" y="367"/>
                  </a:cubicBezTo>
                  <a:lnTo>
                    <a:pt x="2044" y="376"/>
                  </a:lnTo>
                  <a:cubicBezTo>
                    <a:pt x="2048" y="381"/>
                    <a:pt x="2053" y="384"/>
                    <a:pt x="2056" y="389"/>
                  </a:cubicBezTo>
                  <a:lnTo>
                    <a:pt x="2066" y="400"/>
                  </a:lnTo>
                  <a:lnTo>
                    <a:pt x="2072" y="410"/>
                  </a:lnTo>
                  <a:lnTo>
                    <a:pt x="2077" y="421"/>
                  </a:lnTo>
                  <a:cubicBezTo>
                    <a:pt x="2079" y="424"/>
                    <a:pt x="2080" y="429"/>
                    <a:pt x="2082" y="433"/>
                  </a:cubicBezTo>
                  <a:lnTo>
                    <a:pt x="2082" y="433"/>
                  </a:lnTo>
                  <a:lnTo>
                    <a:pt x="2082" y="433"/>
                  </a:lnTo>
                  <a:lnTo>
                    <a:pt x="2085" y="445"/>
                  </a:lnTo>
                  <a:cubicBezTo>
                    <a:pt x="2086" y="448"/>
                    <a:pt x="2086" y="449"/>
                    <a:pt x="2086" y="452"/>
                  </a:cubicBezTo>
                  <a:cubicBezTo>
                    <a:pt x="2086" y="452"/>
                    <a:pt x="2086" y="452"/>
                    <a:pt x="2086" y="451"/>
                  </a:cubicBezTo>
                  <a:lnTo>
                    <a:pt x="2086" y="451"/>
                  </a:lnTo>
                  <a:cubicBezTo>
                    <a:pt x="2086" y="449"/>
                    <a:pt x="2086" y="447"/>
                    <a:pt x="2085" y="446"/>
                  </a:cubicBezTo>
                  <a:lnTo>
                    <a:pt x="2085" y="446"/>
                  </a:lnTo>
                  <a:cubicBezTo>
                    <a:pt x="2085" y="446"/>
                    <a:pt x="2085" y="446"/>
                    <a:pt x="2085" y="446"/>
                  </a:cubicBezTo>
                  <a:cubicBezTo>
                    <a:pt x="2084" y="443"/>
                    <a:pt x="2083" y="440"/>
                    <a:pt x="2082" y="437"/>
                  </a:cubicBezTo>
                  <a:lnTo>
                    <a:pt x="2082" y="437"/>
                  </a:lnTo>
                  <a:lnTo>
                    <a:pt x="2085" y="459"/>
                  </a:lnTo>
                  <a:cubicBezTo>
                    <a:pt x="2085" y="457"/>
                    <a:pt x="2085" y="454"/>
                    <a:pt x="2085" y="452"/>
                  </a:cubicBezTo>
                  <a:lnTo>
                    <a:pt x="2085" y="452"/>
                  </a:lnTo>
                  <a:cubicBezTo>
                    <a:pt x="2086" y="461"/>
                    <a:pt x="2086" y="469"/>
                    <a:pt x="2086" y="477"/>
                  </a:cubicBezTo>
                  <a:lnTo>
                    <a:pt x="2086" y="477"/>
                  </a:lnTo>
                  <a:cubicBezTo>
                    <a:pt x="2086" y="491"/>
                    <a:pt x="2085" y="503"/>
                    <a:pt x="2083" y="516"/>
                  </a:cubicBezTo>
                  <a:cubicBezTo>
                    <a:pt x="2080" y="538"/>
                    <a:pt x="2074" y="559"/>
                    <a:pt x="2069" y="579"/>
                  </a:cubicBezTo>
                  <a:cubicBezTo>
                    <a:pt x="2060" y="606"/>
                    <a:pt x="2050" y="633"/>
                    <a:pt x="2036" y="658"/>
                  </a:cubicBezTo>
                  <a:cubicBezTo>
                    <a:pt x="2023" y="685"/>
                    <a:pt x="2009" y="710"/>
                    <a:pt x="1993" y="734"/>
                  </a:cubicBezTo>
                  <a:cubicBezTo>
                    <a:pt x="1960" y="783"/>
                    <a:pt x="1925" y="831"/>
                    <a:pt x="1889" y="877"/>
                  </a:cubicBezTo>
                  <a:cubicBezTo>
                    <a:pt x="1730" y="1060"/>
                    <a:pt x="1547" y="1222"/>
                    <a:pt x="1369" y="1386"/>
                  </a:cubicBezTo>
                  <a:lnTo>
                    <a:pt x="1091" y="1643"/>
                  </a:lnTo>
                  <a:cubicBezTo>
                    <a:pt x="904" y="1814"/>
                    <a:pt x="722" y="1993"/>
                    <a:pt x="540" y="2170"/>
                  </a:cubicBezTo>
                  <a:cubicBezTo>
                    <a:pt x="418" y="2287"/>
                    <a:pt x="296" y="2406"/>
                    <a:pt x="176" y="2526"/>
                  </a:cubicBezTo>
                  <a:cubicBezTo>
                    <a:pt x="112" y="2589"/>
                    <a:pt x="55" y="2654"/>
                    <a:pt x="21" y="2737"/>
                  </a:cubicBezTo>
                  <a:cubicBezTo>
                    <a:pt x="5" y="2779"/>
                    <a:pt x="0" y="2827"/>
                    <a:pt x="6" y="2871"/>
                  </a:cubicBezTo>
                  <a:cubicBezTo>
                    <a:pt x="14" y="2916"/>
                    <a:pt x="30" y="2958"/>
                    <a:pt x="54" y="2996"/>
                  </a:cubicBezTo>
                  <a:cubicBezTo>
                    <a:pt x="108" y="3083"/>
                    <a:pt x="207" y="3144"/>
                    <a:pt x="301" y="3178"/>
                  </a:cubicBezTo>
                  <a:cubicBezTo>
                    <a:pt x="407" y="3215"/>
                    <a:pt x="518" y="3242"/>
                    <a:pt x="628" y="3258"/>
                  </a:cubicBezTo>
                  <a:cubicBezTo>
                    <a:pt x="807" y="3283"/>
                    <a:pt x="986" y="3296"/>
                    <a:pt x="1167" y="3305"/>
                  </a:cubicBezTo>
                  <a:cubicBezTo>
                    <a:pt x="1366" y="3316"/>
                    <a:pt x="1566" y="3329"/>
                    <a:pt x="1765" y="3335"/>
                  </a:cubicBezTo>
                  <a:lnTo>
                    <a:pt x="1770" y="3335"/>
                  </a:lnTo>
                  <a:cubicBezTo>
                    <a:pt x="1857" y="3335"/>
                    <a:pt x="1925" y="3251"/>
                    <a:pt x="1922" y="3169"/>
                  </a:cubicBezTo>
                  <a:cubicBezTo>
                    <a:pt x="1919" y="3077"/>
                    <a:pt x="1844" y="3015"/>
                    <a:pt x="1756" y="3012"/>
                  </a:cubicBezTo>
                  <a:lnTo>
                    <a:pt x="1667" y="3011"/>
                  </a:lnTo>
                  <a:lnTo>
                    <a:pt x="1669" y="3011"/>
                  </a:lnTo>
                  <a:cubicBezTo>
                    <a:pt x="1329" y="2995"/>
                    <a:pt x="987" y="2990"/>
                    <a:pt x="651" y="2934"/>
                  </a:cubicBezTo>
                  <a:lnTo>
                    <a:pt x="651" y="2934"/>
                  </a:lnTo>
                  <a:cubicBezTo>
                    <a:pt x="652" y="2935"/>
                    <a:pt x="653" y="2935"/>
                    <a:pt x="654" y="2935"/>
                  </a:cubicBezTo>
                  <a:cubicBezTo>
                    <a:pt x="591" y="2924"/>
                    <a:pt x="529" y="2908"/>
                    <a:pt x="467" y="2890"/>
                  </a:cubicBezTo>
                  <a:cubicBezTo>
                    <a:pt x="445" y="2882"/>
                    <a:pt x="424" y="2874"/>
                    <a:pt x="404" y="2867"/>
                  </a:cubicBezTo>
                  <a:cubicBezTo>
                    <a:pt x="388" y="2859"/>
                    <a:pt x="374" y="2851"/>
                    <a:pt x="358" y="2841"/>
                  </a:cubicBezTo>
                  <a:lnTo>
                    <a:pt x="344" y="2832"/>
                  </a:lnTo>
                  <a:lnTo>
                    <a:pt x="342" y="2832"/>
                  </a:lnTo>
                  <a:cubicBezTo>
                    <a:pt x="351" y="2817"/>
                    <a:pt x="361" y="2805"/>
                    <a:pt x="372" y="2792"/>
                  </a:cubicBezTo>
                  <a:cubicBezTo>
                    <a:pt x="549" y="2589"/>
                    <a:pt x="741" y="2400"/>
                    <a:pt x="934" y="2213"/>
                  </a:cubicBezTo>
                  <a:cubicBezTo>
                    <a:pt x="1133" y="2021"/>
                    <a:pt x="1336" y="1833"/>
                    <a:pt x="1540" y="1644"/>
                  </a:cubicBezTo>
                  <a:lnTo>
                    <a:pt x="1540" y="1645"/>
                  </a:lnTo>
                  <a:lnTo>
                    <a:pt x="1537" y="1648"/>
                  </a:lnTo>
                  <a:lnTo>
                    <a:pt x="1536" y="1651"/>
                  </a:lnTo>
                  <a:cubicBezTo>
                    <a:pt x="1537" y="1649"/>
                    <a:pt x="1539" y="1647"/>
                    <a:pt x="1540" y="1646"/>
                  </a:cubicBezTo>
                  <a:lnTo>
                    <a:pt x="1540" y="1646"/>
                  </a:lnTo>
                  <a:lnTo>
                    <a:pt x="1540" y="1646"/>
                  </a:lnTo>
                  <a:lnTo>
                    <a:pt x="1547" y="1640"/>
                  </a:lnTo>
                  <a:lnTo>
                    <a:pt x="1544" y="1642"/>
                  </a:lnTo>
                  <a:lnTo>
                    <a:pt x="1544" y="1642"/>
                  </a:lnTo>
                  <a:cubicBezTo>
                    <a:pt x="1553" y="1633"/>
                    <a:pt x="1562" y="1625"/>
                    <a:pt x="1572" y="1616"/>
                  </a:cubicBezTo>
                  <a:lnTo>
                    <a:pt x="1572" y="1616"/>
                  </a:lnTo>
                  <a:cubicBezTo>
                    <a:pt x="1572" y="1616"/>
                    <a:pt x="1571" y="1617"/>
                    <a:pt x="1571" y="1617"/>
                  </a:cubicBezTo>
                  <a:lnTo>
                    <a:pt x="1571" y="1617"/>
                  </a:lnTo>
                  <a:lnTo>
                    <a:pt x="1600" y="1591"/>
                  </a:lnTo>
                  <a:lnTo>
                    <a:pt x="1600" y="1591"/>
                  </a:lnTo>
                  <a:cubicBezTo>
                    <a:pt x="1596" y="1595"/>
                    <a:pt x="1591" y="1600"/>
                    <a:pt x="1586" y="1605"/>
                  </a:cubicBezTo>
                  <a:cubicBezTo>
                    <a:pt x="1624" y="1570"/>
                    <a:pt x="1662" y="1535"/>
                    <a:pt x="1700" y="1500"/>
                  </a:cubicBezTo>
                  <a:lnTo>
                    <a:pt x="1700" y="1500"/>
                  </a:lnTo>
                  <a:lnTo>
                    <a:pt x="1692" y="1507"/>
                  </a:lnTo>
                  <a:cubicBezTo>
                    <a:pt x="1705" y="1496"/>
                    <a:pt x="1718" y="1483"/>
                    <a:pt x="1730" y="1472"/>
                  </a:cubicBezTo>
                  <a:lnTo>
                    <a:pt x="1760" y="1447"/>
                  </a:lnTo>
                  <a:lnTo>
                    <a:pt x="1760" y="1447"/>
                  </a:lnTo>
                  <a:cubicBezTo>
                    <a:pt x="1758" y="1448"/>
                    <a:pt x="1757" y="1449"/>
                    <a:pt x="1755" y="1450"/>
                  </a:cubicBezTo>
                  <a:lnTo>
                    <a:pt x="1755" y="1450"/>
                  </a:lnTo>
                  <a:cubicBezTo>
                    <a:pt x="1870" y="1347"/>
                    <a:pt x="1980" y="1239"/>
                    <a:pt x="2085" y="1125"/>
                  </a:cubicBezTo>
                  <a:cubicBezTo>
                    <a:pt x="2181" y="1016"/>
                    <a:pt x="2276" y="897"/>
                    <a:pt x="2335" y="763"/>
                  </a:cubicBezTo>
                  <a:cubicBezTo>
                    <a:pt x="2381" y="657"/>
                    <a:pt x="2409" y="547"/>
                    <a:pt x="2400" y="430"/>
                  </a:cubicBezTo>
                  <a:cubicBezTo>
                    <a:pt x="2394" y="335"/>
                    <a:pt x="2354" y="245"/>
                    <a:pt x="2289" y="174"/>
                  </a:cubicBezTo>
                  <a:cubicBezTo>
                    <a:pt x="2153" y="31"/>
                    <a:pt x="1944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0" name="Google Shape;14200;p25"/>
            <p:cNvSpPr/>
            <p:nvPr/>
          </p:nvSpPr>
          <p:spPr>
            <a:xfrm>
              <a:off x="6020483" y="-1101750"/>
              <a:ext cx="94939" cy="21666"/>
            </a:xfrm>
            <a:custGeom>
              <a:avLst/>
              <a:gdLst/>
              <a:ahLst/>
              <a:cxnLst/>
              <a:rect l="l" t="t" r="r" b="b"/>
              <a:pathLst>
                <a:path w="2822" h="644" extrusionOk="0">
                  <a:moveTo>
                    <a:pt x="2663" y="0"/>
                  </a:moveTo>
                  <a:cubicBezTo>
                    <a:pt x="2656" y="0"/>
                    <a:pt x="2649" y="1"/>
                    <a:pt x="2642" y="2"/>
                  </a:cubicBezTo>
                  <a:lnTo>
                    <a:pt x="2269" y="41"/>
                  </a:lnTo>
                  <a:cubicBezTo>
                    <a:pt x="1947" y="74"/>
                    <a:pt x="1623" y="108"/>
                    <a:pt x="1301" y="154"/>
                  </a:cubicBezTo>
                  <a:cubicBezTo>
                    <a:pt x="1115" y="181"/>
                    <a:pt x="928" y="209"/>
                    <a:pt x="741" y="239"/>
                  </a:cubicBezTo>
                  <a:cubicBezTo>
                    <a:pt x="573" y="266"/>
                    <a:pt x="407" y="298"/>
                    <a:pt x="238" y="315"/>
                  </a:cubicBezTo>
                  <a:lnTo>
                    <a:pt x="220" y="315"/>
                  </a:lnTo>
                  <a:cubicBezTo>
                    <a:pt x="204" y="310"/>
                    <a:pt x="187" y="308"/>
                    <a:pt x="171" y="308"/>
                  </a:cubicBezTo>
                  <a:cubicBezTo>
                    <a:pt x="140" y="308"/>
                    <a:pt x="111" y="316"/>
                    <a:pt x="84" y="331"/>
                  </a:cubicBezTo>
                  <a:cubicBezTo>
                    <a:pt x="83" y="331"/>
                    <a:pt x="81" y="333"/>
                    <a:pt x="81" y="333"/>
                  </a:cubicBezTo>
                  <a:cubicBezTo>
                    <a:pt x="30" y="364"/>
                    <a:pt x="0" y="421"/>
                    <a:pt x="2" y="480"/>
                  </a:cubicBezTo>
                  <a:cubicBezTo>
                    <a:pt x="2" y="481"/>
                    <a:pt x="2" y="483"/>
                    <a:pt x="2" y="483"/>
                  </a:cubicBezTo>
                  <a:cubicBezTo>
                    <a:pt x="7" y="564"/>
                    <a:pt x="67" y="638"/>
                    <a:pt x="151" y="643"/>
                  </a:cubicBezTo>
                  <a:cubicBezTo>
                    <a:pt x="157" y="644"/>
                    <a:pt x="164" y="644"/>
                    <a:pt x="170" y="644"/>
                  </a:cubicBezTo>
                  <a:cubicBezTo>
                    <a:pt x="177" y="644"/>
                    <a:pt x="184" y="644"/>
                    <a:pt x="190" y="643"/>
                  </a:cubicBezTo>
                  <a:cubicBezTo>
                    <a:pt x="273" y="641"/>
                    <a:pt x="353" y="630"/>
                    <a:pt x="434" y="614"/>
                  </a:cubicBezTo>
                  <a:cubicBezTo>
                    <a:pt x="483" y="606"/>
                    <a:pt x="532" y="597"/>
                    <a:pt x="581" y="587"/>
                  </a:cubicBezTo>
                  <a:cubicBezTo>
                    <a:pt x="931" y="522"/>
                    <a:pt x="1284" y="461"/>
                    <a:pt x="1634" y="415"/>
                  </a:cubicBezTo>
                  <a:cubicBezTo>
                    <a:pt x="1985" y="367"/>
                    <a:pt x="2337" y="326"/>
                    <a:pt x="2688" y="288"/>
                  </a:cubicBezTo>
                  <a:cubicBezTo>
                    <a:pt x="2767" y="280"/>
                    <a:pt x="2821" y="196"/>
                    <a:pt x="2808" y="122"/>
                  </a:cubicBezTo>
                  <a:cubicBezTo>
                    <a:pt x="2796" y="50"/>
                    <a:pt x="2733" y="0"/>
                    <a:pt x="26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1" name="Google Shape;14201;p25"/>
            <p:cNvSpPr/>
            <p:nvPr/>
          </p:nvSpPr>
          <p:spPr>
            <a:xfrm>
              <a:off x="6129388" y="-1122441"/>
              <a:ext cx="12347" cy="12179"/>
            </a:xfrm>
            <a:custGeom>
              <a:avLst/>
              <a:gdLst/>
              <a:ahLst/>
              <a:cxnLst/>
              <a:rect l="l" t="t" r="r" b="b"/>
              <a:pathLst>
                <a:path w="367" h="362" extrusionOk="0">
                  <a:moveTo>
                    <a:pt x="181" y="1"/>
                  </a:moveTo>
                  <a:cubicBezTo>
                    <a:pt x="180" y="1"/>
                    <a:pt x="179" y="1"/>
                    <a:pt x="178" y="1"/>
                  </a:cubicBezTo>
                  <a:cubicBezTo>
                    <a:pt x="80" y="1"/>
                    <a:pt x="0" y="91"/>
                    <a:pt x="2" y="188"/>
                  </a:cubicBezTo>
                  <a:cubicBezTo>
                    <a:pt x="7" y="285"/>
                    <a:pt x="87" y="362"/>
                    <a:pt x="186" y="362"/>
                  </a:cubicBezTo>
                  <a:cubicBezTo>
                    <a:pt x="187" y="362"/>
                    <a:pt x="188" y="362"/>
                    <a:pt x="189" y="362"/>
                  </a:cubicBezTo>
                  <a:cubicBezTo>
                    <a:pt x="287" y="362"/>
                    <a:pt x="366" y="272"/>
                    <a:pt x="363" y="175"/>
                  </a:cubicBezTo>
                  <a:cubicBezTo>
                    <a:pt x="358" y="78"/>
                    <a:pt x="278" y="1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2" name="Google Shape;14202;p25"/>
            <p:cNvSpPr/>
            <p:nvPr/>
          </p:nvSpPr>
          <p:spPr>
            <a:xfrm>
              <a:off x="6115426" y="-1103971"/>
              <a:ext cx="61061" cy="23382"/>
            </a:xfrm>
            <a:custGeom>
              <a:avLst/>
              <a:gdLst/>
              <a:ahLst/>
              <a:cxnLst/>
              <a:rect l="l" t="t" r="r" b="b"/>
              <a:pathLst>
                <a:path w="1815" h="695" extrusionOk="0">
                  <a:moveTo>
                    <a:pt x="1646" y="1"/>
                  </a:moveTo>
                  <a:cubicBezTo>
                    <a:pt x="1626" y="1"/>
                    <a:pt x="1607" y="4"/>
                    <a:pt x="1588" y="12"/>
                  </a:cubicBezTo>
                  <a:cubicBezTo>
                    <a:pt x="1481" y="57"/>
                    <a:pt x="1375" y="100"/>
                    <a:pt x="1265" y="142"/>
                  </a:cubicBezTo>
                  <a:lnTo>
                    <a:pt x="1265" y="142"/>
                  </a:lnTo>
                  <a:cubicBezTo>
                    <a:pt x="1160" y="179"/>
                    <a:pt x="1054" y="214"/>
                    <a:pt x="947" y="248"/>
                  </a:cubicBezTo>
                  <a:cubicBezTo>
                    <a:pt x="854" y="278"/>
                    <a:pt x="759" y="302"/>
                    <a:pt x="664" y="327"/>
                  </a:cubicBezTo>
                  <a:cubicBezTo>
                    <a:pt x="579" y="346"/>
                    <a:pt x="493" y="361"/>
                    <a:pt x="406" y="370"/>
                  </a:cubicBezTo>
                  <a:lnTo>
                    <a:pt x="403" y="370"/>
                  </a:lnTo>
                  <a:cubicBezTo>
                    <a:pt x="380" y="301"/>
                    <a:pt x="315" y="261"/>
                    <a:pt x="249" y="261"/>
                  </a:cubicBezTo>
                  <a:cubicBezTo>
                    <a:pt x="220" y="261"/>
                    <a:pt x="190" y="268"/>
                    <a:pt x="164" y="285"/>
                  </a:cubicBezTo>
                  <a:cubicBezTo>
                    <a:pt x="129" y="305"/>
                    <a:pt x="89" y="324"/>
                    <a:pt x="61" y="353"/>
                  </a:cubicBezTo>
                  <a:cubicBezTo>
                    <a:pt x="20" y="395"/>
                    <a:pt x="1" y="455"/>
                    <a:pt x="10" y="514"/>
                  </a:cubicBezTo>
                  <a:cubicBezTo>
                    <a:pt x="32" y="655"/>
                    <a:pt x="184" y="695"/>
                    <a:pt x="308" y="695"/>
                  </a:cubicBezTo>
                  <a:lnTo>
                    <a:pt x="314" y="695"/>
                  </a:lnTo>
                  <a:cubicBezTo>
                    <a:pt x="537" y="690"/>
                    <a:pt x="753" y="625"/>
                    <a:pt x="966" y="565"/>
                  </a:cubicBezTo>
                  <a:cubicBezTo>
                    <a:pt x="1030" y="547"/>
                    <a:pt x="1093" y="524"/>
                    <a:pt x="1156" y="503"/>
                  </a:cubicBezTo>
                  <a:cubicBezTo>
                    <a:pt x="1212" y="484"/>
                    <a:pt x="1267" y="463"/>
                    <a:pt x="1323" y="443"/>
                  </a:cubicBezTo>
                  <a:cubicBezTo>
                    <a:pt x="1454" y="395"/>
                    <a:pt x="1582" y="342"/>
                    <a:pt x="1710" y="286"/>
                  </a:cubicBezTo>
                  <a:cubicBezTo>
                    <a:pt x="1783" y="251"/>
                    <a:pt x="1815" y="164"/>
                    <a:pt x="1782" y="90"/>
                  </a:cubicBezTo>
                  <a:cubicBezTo>
                    <a:pt x="1757" y="34"/>
                    <a:pt x="1702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3" name="Google Shape;14203;p25"/>
            <p:cNvSpPr/>
            <p:nvPr/>
          </p:nvSpPr>
          <p:spPr>
            <a:xfrm>
              <a:off x="6188937" y="-1189190"/>
              <a:ext cx="62777" cy="141938"/>
            </a:xfrm>
            <a:custGeom>
              <a:avLst/>
              <a:gdLst/>
              <a:ahLst/>
              <a:cxnLst/>
              <a:rect l="l" t="t" r="r" b="b"/>
              <a:pathLst>
                <a:path w="1866" h="4219" extrusionOk="0">
                  <a:moveTo>
                    <a:pt x="502" y="880"/>
                  </a:moveTo>
                  <a:lnTo>
                    <a:pt x="502" y="880"/>
                  </a:lnTo>
                  <a:cubicBezTo>
                    <a:pt x="501" y="882"/>
                    <a:pt x="500" y="885"/>
                    <a:pt x="500" y="887"/>
                  </a:cubicBezTo>
                  <a:lnTo>
                    <a:pt x="500" y="887"/>
                  </a:lnTo>
                  <a:cubicBezTo>
                    <a:pt x="501" y="885"/>
                    <a:pt x="501" y="882"/>
                    <a:pt x="502" y="880"/>
                  </a:cubicBezTo>
                  <a:close/>
                  <a:moveTo>
                    <a:pt x="464" y="997"/>
                  </a:moveTo>
                  <a:lnTo>
                    <a:pt x="463" y="999"/>
                  </a:lnTo>
                  <a:lnTo>
                    <a:pt x="463" y="999"/>
                  </a:lnTo>
                  <a:cubicBezTo>
                    <a:pt x="464" y="999"/>
                    <a:pt x="464" y="998"/>
                    <a:pt x="464" y="997"/>
                  </a:cubicBezTo>
                  <a:close/>
                  <a:moveTo>
                    <a:pt x="1643" y="1532"/>
                  </a:moveTo>
                  <a:cubicBezTo>
                    <a:pt x="1642" y="1536"/>
                    <a:pt x="1641" y="1539"/>
                    <a:pt x="1640" y="1542"/>
                  </a:cubicBezTo>
                  <a:cubicBezTo>
                    <a:pt x="1641" y="1539"/>
                    <a:pt x="1643" y="1535"/>
                    <a:pt x="1643" y="1532"/>
                  </a:cubicBezTo>
                  <a:close/>
                  <a:moveTo>
                    <a:pt x="350" y="1778"/>
                  </a:moveTo>
                  <a:cubicBezTo>
                    <a:pt x="350" y="1781"/>
                    <a:pt x="352" y="1782"/>
                    <a:pt x="353" y="1785"/>
                  </a:cubicBezTo>
                  <a:lnTo>
                    <a:pt x="350" y="1778"/>
                  </a:lnTo>
                  <a:close/>
                  <a:moveTo>
                    <a:pt x="623" y="0"/>
                  </a:moveTo>
                  <a:cubicBezTo>
                    <a:pt x="582" y="0"/>
                    <a:pt x="541" y="14"/>
                    <a:pt x="507" y="41"/>
                  </a:cubicBezTo>
                  <a:cubicBezTo>
                    <a:pt x="450" y="88"/>
                    <a:pt x="418" y="168"/>
                    <a:pt x="390" y="234"/>
                  </a:cubicBezTo>
                  <a:cubicBezTo>
                    <a:pt x="377" y="267"/>
                    <a:pt x="364" y="302"/>
                    <a:pt x="352" y="335"/>
                  </a:cubicBezTo>
                  <a:cubicBezTo>
                    <a:pt x="306" y="456"/>
                    <a:pt x="265" y="578"/>
                    <a:pt x="228" y="701"/>
                  </a:cubicBezTo>
                  <a:cubicBezTo>
                    <a:pt x="176" y="870"/>
                    <a:pt x="125" y="1040"/>
                    <a:pt x="83" y="1212"/>
                  </a:cubicBezTo>
                  <a:cubicBezTo>
                    <a:pt x="45" y="1372"/>
                    <a:pt x="0" y="1538"/>
                    <a:pt x="13" y="1705"/>
                  </a:cubicBezTo>
                  <a:cubicBezTo>
                    <a:pt x="21" y="1804"/>
                    <a:pt x="45" y="1914"/>
                    <a:pt x="109" y="1993"/>
                  </a:cubicBezTo>
                  <a:cubicBezTo>
                    <a:pt x="165" y="2066"/>
                    <a:pt x="242" y="2119"/>
                    <a:pt x="329" y="2150"/>
                  </a:cubicBezTo>
                  <a:cubicBezTo>
                    <a:pt x="384" y="2167"/>
                    <a:pt x="439" y="2175"/>
                    <a:pt x="494" y="2175"/>
                  </a:cubicBezTo>
                  <a:cubicBezTo>
                    <a:pt x="652" y="2175"/>
                    <a:pt x="809" y="2111"/>
                    <a:pt x="945" y="2031"/>
                  </a:cubicBezTo>
                  <a:cubicBezTo>
                    <a:pt x="1050" y="1967"/>
                    <a:pt x="1149" y="1895"/>
                    <a:pt x="1243" y="1814"/>
                  </a:cubicBezTo>
                  <a:lnTo>
                    <a:pt x="1243" y="1814"/>
                  </a:lnTo>
                  <a:cubicBezTo>
                    <a:pt x="1233" y="1855"/>
                    <a:pt x="1224" y="1895"/>
                    <a:pt x="1216" y="1936"/>
                  </a:cubicBezTo>
                  <a:cubicBezTo>
                    <a:pt x="1197" y="2023"/>
                    <a:pt x="1180" y="2110"/>
                    <a:pt x="1165" y="2199"/>
                  </a:cubicBezTo>
                  <a:cubicBezTo>
                    <a:pt x="1151" y="2290"/>
                    <a:pt x="1138" y="2382"/>
                    <a:pt x="1127" y="2474"/>
                  </a:cubicBezTo>
                  <a:cubicBezTo>
                    <a:pt x="1108" y="2635"/>
                    <a:pt x="1094" y="2799"/>
                    <a:pt x="1083" y="2962"/>
                  </a:cubicBezTo>
                  <a:cubicBezTo>
                    <a:pt x="1072" y="3140"/>
                    <a:pt x="1062" y="3321"/>
                    <a:pt x="1047" y="3501"/>
                  </a:cubicBezTo>
                  <a:cubicBezTo>
                    <a:pt x="1040" y="3584"/>
                    <a:pt x="1034" y="3666"/>
                    <a:pt x="1028" y="3750"/>
                  </a:cubicBezTo>
                  <a:cubicBezTo>
                    <a:pt x="1018" y="3851"/>
                    <a:pt x="1007" y="3957"/>
                    <a:pt x="1015" y="4059"/>
                  </a:cubicBezTo>
                  <a:cubicBezTo>
                    <a:pt x="1023" y="4146"/>
                    <a:pt x="1088" y="4215"/>
                    <a:pt x="1178" y="4218"/>
                  </a:cubicBezTo>
                  <a:lnTo>
                    <a:pt x="1180" y="4218"/>
                  </a:lnTo>
                  <a:cubicBezTo>
                    <a:pt x="1268" y="4215"/>
                    <a:pt x="1338" y="4141"/>
                    <a:pt x="1335" y="4052"/>
                  </a:cubicBezTo>
                  <a:cubicBezTo>
                    <a:pt x="1335" y="4028"/>
                    <a:pt x="1335" y="4005"/>
                    <a:pt x="1335" y="3983"/>
                  </a:cubicBezTo>
                  <a:lnTo>
                    <a:pt x="1339" y="3846"/>
                  </a:lnTo>
                  <a:cubicBezTo>
                    <a:pt x="1341" y="3823"/>
                    <a:pt x="1341" y="3799"/>
                    <a:pt x="1343" y="3775"/>
                  </a:cubicBezTo>
                  <a:lnTo>
                    <a:pt x="1343" y="3775"/>
                  </a:lnTo>
                  <a:cubicBezTo>
                    <a:pt x="1342" y="3778"/>
                    <a:pt x="1342" y="3780"/>
                    <a:pt x="1342" y="3782"/>
                  </a:cubicBezTo>
                  <a:lnTo>
                    <a:pt x="1342" y="3782"/>
                  </a:lnTo>
                  <a:cubicBezTo>
                    <a:pt x="1343" y="3740"/>
                    <a:pt x="1345" y="3698"/>
                    <a:pt x="1347" y="3657"/>
                  </a:cubicBezTo>
                  <a:lnTo>
                    <a:pt x="1347" y="3653"/>
                  </a:lnTo>
                  <a:cubicBezTo>
                    <a:pt x="1347" y="3642"/>
                    <a:pt x="1347" y="3629"/>
                    <a:pt x="1347" y="3615"/>
                  </a:cubicBezTo>
                  <a:cubicBezTo>
                    <a:pt x="1349" y="3601"/>
                    <a:pt x="1351" y="3585"/>
                    <a:pt x="1351" y="3569"/>
                  </a:cubicBezTo>
                  <a:lnTo>
                    <a:pt x="1351" y="3590"/>
                  </a:lnTo>
                  <a:cubicBezTo>
                    <a:pt x="1351" y="3569"/>
                    <a:pt x="1352" y="3547"/>
                    <a:pt x="1352" y="3528"/>
                  </a:cubicBezTo>
                  <a:lnTo>
                    <a:pt x="1352" y="3517"/>
                  </a:lnTo>
                  <a:cubicBezTo>
                    <a:pt x="1362" y="3288"/>
                    <a:pt x="1373" y="3058"/>
                    <a:pt x="1390" y="2829"/>
                  </a:cubicBezTo>
                  <a:cubicBezTo>
                    <a:pt x="1398" y="2726"/>
                    <a:pt x="1409" y="2624"/>
                    <a:pt x="1422" y="2522"/>
                  </a:cubicBezTo>
                  <a:cubicBezTo>
                    <a:pt x="1434" y="2411"/>
                    <a:pt x="1452" y="2303"/>
                    <a:pt x="1469" y="2194"/>
                  </a:cubicBezTo>
                  <a:cubicBezTo>
                    <a:pt x="1483" y="2123"/>
                    <a:pt x="1496" y="2053"/>
                    <a:pt x="1515" y="1980"/>
                  </a:cubicBezTo>
                  <a:cubicBezTo>
                    <a:pt x="1533" y="1907"/>
                    <a:pt x="1552" y="1834"/>
                    <a:pt x="1572" y="1763"/>
                  </a:cubicBezTo>
                  <a:cubicBezTo>
                    <a:pt x="1596" y="1686"/>
                    <a:pt x="1620" y="1608"/>
                    <a:pt x="1643" y="1531"/>
                  </a:cubicBezTo>
                  <a:lnTo>
                    <a:pt x="1643" y="1531"/>
                  </a:lnTo>
                  <a:cubicBezTo>
                    <a:pt x="1643" y="1531"/>
                    <a:pt x="1643" y="1532"/>
                    <a:pt x="1643" y="1532"/>
                  </a:cubicBezTo>
                  <a:lnTo>
                    <a:pt x="1643" y="1532"/>
                  </a:lnTo>
                  <a:cubicBezTo>
                    <a:pt x="1671" y="1449"/>
                    <a:pt x="1702" y="1366"/>
                    <a:pt x="1737" y="1285"/>
                  </a:cubicBezTo>
                  <a:cubicBezTo>
                    <a:pt x="1770" y="1239"/>
                    <a:pt x="1797" y="1189"/>
                    <a:pt x="1817" y="1136"/>
                  </a:cubicBezTo>
                  <a:cubicBezTo>
                    <a:pt x="1866" y="1015"/>
                    <a:pt x="1767" y="914"/>
                    <a:pt x="1664" y="914"/>
                  </a:cubicBezTo>
                  <a:cubicBezTo>
                    <a:pt x="1618" y="914"/>
                    <a:pt x="1572" y="934"/>
                    <a:pt x="1537" y="981"/>
                  </a:cubicBezTo>
                  <a:cubicBezTo>
                    <a:pt x="1504" y="1027"/>
                    <a:pt x="1477" y="1076"/>
                    <a:pt x="1458" y="1128"/>
                  </a:cubicBezTo>
                  <a:cubicBezTo>
                    <a:pt x="1420" y="1181"/>
                    <a:pt x="1379" y="1231"/>
                    <a:pt x="1338" y="1282"/>
                  </a:cubicBezTo>
                  <a:cubicBezTo>
                    <a:pt x="1263" y="1368"/>
                    <a:pt x="1186" y="1450"/>
                    <a:pt x="1104" y="1527"/>
                  </a:cubicBezTo>
                  <a:cubicBezTo>
                    <a:pt x="1037" y="1586"/>
                    <a:pt x="969" y="1641"/>
                    <a:pt x="899" y="1692"/>
                  </a:cubicBezTo>
                  <a:cubicBezTo>
                    <a:pt x="849" y="1725"/>
                    <a:pt x="798" y="1755"/>
                    <a:pt x="746" y="1784"/>
                  </a:cubicBezTo>
                  <a:lnTo>
                    <a:pt x="747" y="1784"/>
                  </a:lnTo>
                  <a:cubicBezTo>
                    <a:pt x="717" y="1800"/>
                    <a:pt x="686" y="1814"/>
                    <a:pt x="654" y="1827"/>
                  </a:cubicBezTo>
                  <a:cubicBezTo>
                    <a:pt x="632" y="1834"/>
                    <a:pt x="611" y="1842"/>
                    <a:pt x="589" y="1847"/>
                  </a:cubicBezTo>
                  <a:cubicBezTo>
                    <a:pt x="567" y="1852"/>
                    <a:pt x="546" y="1855"/>
                    <a:pt x="524" y="1858"/>
                  </a:cubicBezTo>
                  <a:lnTo>
                    <a:pt x="494" y="1858"/>
                  </a:lnTo>
                  <a:cubicBezTo>
                    <a:pt x="481" y="1858"/>
                    <a:pt x="469" y="1857"/>
                    <a:pt x="456" y="1855"/>
                  </a:cubicBezTo>
                  <a:cubicBezTo>
                    <a:pt x="448" y="1853"/>
                    <a:pt x="439" y="1850"/>
                    <a:pt x="429" y="1849"/>
                  </a:cubicBezTo>
                  <a:cubicBezTo>
                    <a:pt x="423" y="1846"/>
                    <a:pt x="417" y="1844"/>
                    <a:pt x="410" y="1841"/>
                  </a:cubicBezTo>
                  <a:lnTo>
                    <a:pt x="396" y="1833"/>
                  </a:lnTo>
                  <a:cubicBezTo>
                    <a:pt x="391" y="1830"/>
                    <a:pt x="390" y="1828"/>
                    <a:pt x="383" y="1823"/>
                  </a:cubicBezTo>
                  <a:cubicBezTo>
                    <a:pt x="379" y="1819"/>
                    <a:pt x="372" y="1814"/>
                    <a:pt x="369" y="1809"/>
                  </a:cubicBezTo>
                  <a:cubicBezTo>
                    <a:pt x="364" y="1804"/>
                    <a:pt x="360" y="1800"/>
                    <a:pt x="358" y="1795"/>
                  </a:cubicBezTo>
                  <a:cubicBezTo>
                    <a:pt x="355" y="1790"/>
                    <a:pt x="352" y="1785"/>
                    <a:pt x="350" y="1781"/>
                  </a:cubicBezTo>
                  <a:cubicBezTo>
                    <a:pt x="350" y="1779"/>
                    <a:pt x="350" y="1779"/>
                    <a:pt x="350" y="1778"/>
                  </a:cubicBezTo>
                  <a:lnTo>
                    <a:pt x="350" y="1778"/>
                  </a:lnTo>
                  <a:lnTo>
                    <a:pt x="350" y="1778"/>
                  </a:lnTo>
                  <a:lnTo>
                    <a:pt x="350" y="1778"/>
                  </a:lnTo>
                  <a:cubicBezTo>
                    <a:pt x="350" y="1778"/>
                    <a:pt x="350" y="1778"/>
                    <a:pt x="350" y="1778"/>
                  </a:cubicBezTo>
                  <a:cubicBezTo>
                    <a:pt x="350" y="1778"/>
                    <a:pt x="350" y="1778"/>
                    <a:pt x="350" y="1778"/>
                  </a:cubicBezTo>
                  <a:lnTo>
                    <a:pt x="350" y="1778"/>
                  </a:lnTo>
                  <a:lnTo>
                    <a:pt x="344" y="1763"/>
                  </a:lnTo>
                  <a:cubicBezTo>
                    <a:pt x="341" y="1756"/>
                    <a:pt x="339" y="1747"/>
                    <a:pt x="336" y="1739"/>
                  </a:cubicBezTo>
                  <a:lnTo>
                    <a:pt x="336" y="1739"/>
                  </a:lnTo>
                  <a:cubicBezTo>
                    <a:pt x="334" y="1728"/>
                    <a:pt x="332" y="1717"/>
                    <a:pt x="331" y="1706"/>
                  </a:cubicBezTo>
                  <a:cubicBezTo>
                    <a:pt x="328" y="1678"/>
                    <a:pt x="328" y="1649"/>
                    <a:pt x="328" y="1621"/>
                  </a:cubicBezTo>
                  <a:cubicBezTo>
                    <a:pt x="331" y="1572"/>
                    <a:pt x="336" y="1523"/>
                    <a:pt x="344" y="1475"/>
                  </a:cubicBezTo>
                  <a:cubicBezTo>
                    <a:pt x="344" y="1475"/>
                    <a:pt x="344" y="1477"/>
                    <a:pt x="344" y="1478"/>
                  </a:cubicBezTo>
                  <a:cubicBezTo>
                    <a:pt x="374" y="1318"/>
                    <a:pt x="413" y="1162"/>
                    <a:pt x="461" y="1007"/>
                  </a:cubicBezTo>
                  <a:lnTo>
                    <a:pt x="463" y="999"/>
                  </a:lnTo>
                  <a:lnTo>
                    <a:pt x="463" y="999"/>
                  </a:lnTo>
                  <a:cubicBezTo>
                    <a:pt x="463" y="1000"/>
                    <a:pt x="463" y="1000"/>
                    <a:pt x="463" y="1000"/>
                  </a:cubicBezTo>
                  <a:lnTo>
                    <a:pt x="463" y="1000"/>
                  </a:lnTo>
                  <a:cubicBezTo>
                    <a:pt x="464" y="995"/>
                    <a:pt x="466" y="990"/>
                    <a:pt x="467" y="986"/>
                  </a:cubicBezTo>
                  <a:lnTo>
                    <a:pt x="467" y="989"/>
                  </a:lnTo>
                  <a:cubicBezTo>
                    <a:pt x="469" y="989"/>
                    <a:pt x="469" y="988"/>
                    <a:pt x="469" y="986"/>
                  </a:cubicBezTo>
                  <a:cubicBezTo>
                    <a:pt x="478" y="957"/>
                    <a:pt x="487" y="928"/>
                    <a:pt x="496" y="899"/>
                  </a:cubicBezTo>
                  <a:lnTo>
                    <a:pt x="496" y="899"/>
                  </a:lnTo>
                  <a:cubicBezTo>
                    <a:pt x="496" y="899"/>
                    <a:pt x="496" y="900"/>
                    <a:pt x="496" y="901"/>
                  </a:cubicBezTo>
                  <a:cubicBezTo>
                    <a:pt x="497" y="898"/>
                    <a:pt x="497" y="895"/>
                    <a:pt x="498" y="892"/>
                  </a:cubicBezTo>
                  <a:lnTo>
                    <a:pt x="498" y="892"/>
                  </a:lnTo>
                  <a:cubicBezTo>
                    <a:pt x="499" y="891"/>
                    <a:pt x="499" y="889"/>
                    <a:pt x="500" y="887"/>
                  </a:cubicBezTo>
                  <a:lnTo>
                    <a:pt x="500" y="887"/>
                  </a:lnTo>
                  <a:cubicBezTo>
                    <a:pt x="500" y="888"/>
                    <a:pt x="499" y="888"/>
                    <a:pt x="499" y="889"/>
                  </a:cubicBezTo>
                  <a:lnTo>
                    <a:pt x="499" y="889"/>
                  </a:lnTo>
                  <a:cubicBezTo>
                    <a:pt x="509" y="855"/>
                    <a:pt x="521" y="820"/>
                    <a:pt x="532" y="785"/>
                  </a:cubicBezTo>
                  <a:lnTo>
                    <a:pt x="532" y="787"/>
                  </a:lnTo>
                  <a:lnTo>
                    <a:pt x="535" y="775"/>
                  </a:lnTo>
                  <a:lnTo>
                    <a:pt x="535" y="775"/>
                  </a:lnTo>
                  <a:cubicBezTo>
                    <a:pt x="588" y="626"/>
                    <a:pt x="637" y="477"/>
                    <a:pt x="703" y="332"/>
                  </a:cubicBezTo>
                  <a:lnTo>
                    <a:pt x="709" y="320"/>
                  </a:lnTo>
                  <a:cubicBezTo>
                    <a:pt x="752" y="297"/>
                    <a:pt x="782" y="258"/>
                    <a:pt x="793" y="212"/>
                  </a:cubicBezTo>
                  <a:cubicBezTo>
                    <a:pt x="803" y="169"/>
                    <a:pt x="795" y="125"/>
                    <a:pt x="773" y="87"/>
                  </a:cubicBezTo>
                  <a:cubicBezTo>
                    <a:pt x="752" y="52"/>
                    <a:pt x="720" y="25"/>
                    <a:pt x="682" y="11"/>
                  </a:cubicBezTo>
                  <a:cubicBezTo>
                    <a:pt x="663" y="4"/>
                    <a:pt x="643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4" name="Google Shape;14204;p25"/>
            <p:cNvSpPr/>
            <p:nvPr/>
          </p:nvSpPr>
          <p:spPr>
            <a:xfrm>
              <a:off x="6274796" y="-1145554"/>
              <a:ext cx="38790" cy="20892"/>
            </a:xfrm>
            <a:custGeom>
              <a:avLst/>
              <a:gdLst/>
              <a:ahLst/>
              <a:cxnLst/>
              <a:rect l="l" t="t" r="r" b="b"/>
              <a:pathLst>
                <a:path w="1153" h="621" extrusionOk="0">
                  <a:moveTo>
                    <a:pt x="322" y="1"/>
                  </a:moveTo>
                  <a:cubicBezTo>
                    <a:pt x="293" y="1"/>
                    <a:pt x="263" y="8"/>
                    <a:pt x="236" y="25"/>
                  </a:cubicBezTo>
                  <a:cubicBezTo>
                    <a:pt x="157" y="74"/>
                    <a:pt x="62" y="118"/>
                    <a:pt x="25" y="210"/>
                  </a:cubicBezTo>
                  <a:cubicBezTo>
                    <a:pt x="0" y="284"/>
                    <a:pt x="14" y="367"/>
                    <a:pt x="63" y="427"/>
                  </a:cubicBezTo>
                  <a:cubicBezTo>
                    <a:pt x="116" y="487"/>
                    <a:pt x="182" y="533"/>
                    <a:pt x="258" y="560"/>
                  </a:cubicBezTo>
                  <a:cubicBezTo>
                    <a:pt x="384" y="600"/>
                    <a:pt x="516" y="620"/>
                    <a:pt x="649" y="620"/>
                  </a:cubicBezTo>
                  <a:cubicBezTo>
                    <a:pt x="658" y="620"/>
                    <a:pt x="668" y="620"/>
                    <a:pt x="678" y="620"/>
                  </a:cubicBezTo>
                  <a:cubicBezTo>
                    <a:pt x="788" y="620"/>
                    <a:pt x="898" y="613"/>
                    <a:pt x="1008" y="601"/>
                  </a:cubicBezTo>
                  <a:cubicBezTo>
                    <a:pt x="1094" y="591"/>
                    <a:pt x="1152" y="499"/>
                    <a:pt x="1140" y="419"/>
                  </a:cubicBezTo>
                  <a:cubicBezTo>
                    <a:pt x="1126" y="336"/>
                    <a:pt x="1054" y="285"/>
                    <a:pt x="975" y="285"/>
                  </a:cubicBezTo>
                  <a:cubicBezTo>
                    <a:pt x="969" y="285"/>
                    <a:pt x="963" y="285"/>
                    <a:pt x="958" y="286"/>
                  </a:cubicBezTo>
                  <a:cubicBezTo>
                    <a:pt x="932" y="289"/>
                    <a:pt x="905" y="292"/>
                    <a:pt x="880" y="295"/>
                  </a:cubicBezTo>
                  <a:cubicBezTo>
                    <a:pt x="807" y="299"/>
                    <a:pt x="735" y="304"/>
                    <a:pt x="662" y="304"/>
                  </a:cubicBezTo>
                  <a:cubicBezTo>
                    <a:pt x="651" y="304"/>
                    <a:pt x="640" y="303"/>
                    <a:pt x="628" y="303"/>
                  </a:cubicBezTo>
                  <a:cubicBezTo>
                    <a:pt x="578" y="300"/>
                    <a:pt x="526" y="295"/>
                    <a:pt x="475" y="287"/>
                  </a:cubicBezTo>
                  <a:lnTo>
                    <a:pt x="443" y="279"/>
                  </a:lnTo>
                  <a:cubicBezTo>
                    <a:pt x="494" y="226"/>
                    <a:pt x="502" y="143"/>
                    <a:pt x="464" y="80"/>
                  </a:cubicBezTo>
                  <a:cubicBezTo>
                    <a:pt x="433" y="29"/>
                    <a:pt x="378" y="1"/>
                    <a:pt x="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5" name="Google Shape;14205;p25"/>
            <p:cNvSpPr/>
            <p:nvPr/>
          </p:nvSpPr>
          <p:spPr>
            <a:xfrm>
              <a:off x="6286908" y="-1174656"/>
              <a:ext cx="27250" cy="95040"/>
            </a:xfrm>
            <a:custGeom>
              <a:avLst/>
              <a:gdLst/>
              <a:ahLst/>
              <a:cxnLst/>
              <a:rect l="l" t="t" r="r" b="b"/>
              <a:pathLst>
                <a:path w="810" h="2825" extrusionOk="0">
                  <a:moveTo>
                    <a:pt x="625" y="0"/>
                  </a:moveTo>
                  <a:cubicBezTo>
                    <a:pt x="550" y="0"/>
                    <a:pt x="475" y="51"/>
                    <a:pt x="462" y="128"/>
                  </a:cubicBezTo>
                  <a:cubicBezTo>
                    <a:pt x="454" y="161"/>
                    <a:pt x="444" y="196"/>
                    <a:pt x="433" y="229"/>
                  </a:cubicBezTo>
                  <a:cubicBezTo>
                    <a:pt x="398" y="339"/>
                    <a:pt x="365" y="448"/>
                    <a:pt x="332" y="559"/>
                  </a:cubicBezTo>
                  <a:cubicBezTo>
                    <a:pt x="281" y="728"/>
                    <a:pt x="243" y="902"/>
                    <a:pt x="207" y="1076"/>
                  </a:cubicBezTo>
                  <a:cubicBezTo>
                    <a:pt x="191" y="1151"/>
                    <a:pt x="177" y="1225"/>
                    <a:pt x="164" y="1300"/>
                  </a:cubicBezTo>
                  <a:cubicBezTo>
                    <a:pt x="151" y="1385"/>
                    <a:pt x="134" y="1469"/>
                    <a:pt x="123" y="1553"/>
                  </a:cubicBezTo>
                  <a:cubicBezTo>
                    <a:pt x="75" y="1920"/>
                    <a:pt x="36" y="2287"/>
                    <a:pt x="9" y="2656"/>
                  </a:cubicBezTo>
                  <a:cubicBezTo>
                    <a:pt x="1" y="2739"/>
                    <a:pt x="63" y="2813"/>
                    <a:pt x="145" y="2822"/>
                  </a:cubicBezTo>
                  <a:lnTo>
                    <a:pt x="161" y="2824"/>
                  </a:lnTo>
                  <a:cubicBezTo>
                    <a:pt x="238" y="2824"/>
                    <a:pt x="303" y="2765"/>
                    <a:pt x="313" y="2688"/>
                  </a:cubicBezTo>
                  <a:cubicBezTo>
                    <a:pt x="325" y="2496"/>
                    <a:pt x="344" y="2305"/>
                    <a:pt x="365" y="2113"/>
                  </a:cubicBezTo>
                  <a:cubicBezTo>
                    <a:pt x="386" y="1933"/>
                    <a:pt x="403" y="1751"/>
                    <a:pt x="433" y="1570"/>
                  </a:cubicBezTo>
                  <a:cubicBezTo>
                    <a:pt x="433" y="1570"/>
                    <a:pt x="433" y="1572"/>
                    <a:pt x="433" y="1572"/>
                  </a:cubicBezTo>
                  <a:lnTo>
                    <a:pt x="450" y="1471"/>
                  </a:lnTo>
                  <a:lnTo>
                    <a:pt x="450" y="1471"/>
                  </a:lnTo>
                  <a:cubicBezTo>
                    <a:pt x="449" y="1477"/>
                    <a:pt x="447" y="1485"/>
                    <a:pt x="446" y="1491"/>
                  </a:cubicBezTo>
                  <a:cubicBezTo>
                    <a:pt x="448" y="1479"/>
                    <a:pt x="450" y="1467"/>
                    <a:pt x="453" y="1455"/>
                  </a:cubicBezTo>
                  <a:lnTo>
                    <a:pt x="453" y="1455"/>
                  </a:lnTo>
                  <a:cubicBezTo>
                    <a:pt x="452" y="1457"/>
                    <a:pt x="452" y="1460"/>
                    <a:pt x="452" y="1463"/>
                  </a:cubicBezTo>
                  <a:cubicBezTo>
                    <a:pt x="457" y="1436"/>
                    <a:pt x="462" y="1410"/>
                    <a:pt x="465" y="1383"/>
                  </a:cubicBezTo>
                  <a:cubicBezTo>
                    <a:pt x="471" y="1346"/>
                    <a:pt x="477" y="1308"/>
                    <a:pt x="485" y="1268"/>
                  </a:cubicBezTo>
                  <a:lnTo>
                    <a:pt x="485" y="1268"/>
                  </a:lnTo>
                  <a:cubicBezTo>
                    <a:pt x="484" y="1273"/>
                    <a:pt x="482" y="1281"/>
                    <a:pt x="481" y="1287"/>
                  </a:cubicBezTo>
                  <a:cubicBezTo>
                    <a:pt x="484" y="1270"/>
                    <a:pt x="487" y="1252"/>
                    <a:pt x="490" y="1233"/>
                  </a:cubicBezTo>
                  <a:cubicBezTo>
                    <a:pt x="515" y="1127"/>
                    <a:pt x="538" y="1019"/>
                    <a:pt x="563" y="913"/>
                  </a:cubicBezTo>
                  <a:cubicBezTo>
                    <a:pt x="582" y="823"/>
                    <a:pt x="612" y="734"/>
                    <a:pt x="639" y="646"/>
                  </a:cubicBezTo>
                  <a:lnTo>
                    <a:pt x="639" y="646"/>
                  </a:lnTo>
                  <a:cubicBezTo>
                    <a:pt x="636" y="651"/>
                    <a:pt x="634" y="658"/>
                    <a:pt x="631" y="665"/>
                  </a:cubicBezTo>
                  <a:cubicBezTo>
                    <a:pt x="655" y="592"/>
                    <a:pt x="677" y="518"/>
                    <a:pt x="702" y="443"/>
                  </a:cubicBezTo>
                  <a:cubicBezTo>
                    <a:pt x="731" y="364"/>
                    <a:pt x="759" y="285"/>
                    <a:pt x="785" y="206"/>
                  </a:cubicBezTo>
                  <a:cubicBezTo>
                    <a:pt x="810" y="119"/>
                    <a:pt x="747" y="25"/>
                    <a:pt x="663" y="5"/>
                  </a:cubicBezTo>
                  <a:cubicBezTo>
                    <a:pt x="650" y="2"/>
                    <a:pt x="638" y="0"/>
                    <a:pt x="6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6" name="Google Shape;14206;p25"/>
            <p:cNvSpPr/>
            <p:nvPr/>
          </p:nvSpPr>
          <p:spPr>
            <a:xfrm>
              <a:off x="6346693" y="-1230202"/>
              <a:ext cx="537271" cy="173360"/>
            </a:xfrm>
            <a:custGeom>
              <a:avLst/>
              <a:gdLst/>
              <a:ahLst/>
              <a:cxnLst/>
              <a:rect l="l" t="t" r="r" b="b"/>
              <a:pathLst>
                <a:path w="15970" h="5153" extrusionOk="0">
                  <a:moveTo>
                    <a:pt x="1863" y="1708"/>
                  </a:moveTo>
                  <a:lnTo>
                    <a:pt x="1863" y="1708"/>
                  </a:lnTo>
                  <a:cubicBezTo>
                    <a:pt x="1863" y="1708"/>
                    <a:pt x="1863" y="1709"/>
                    <a:pt x="1863" y="1709"/>
                  </a:cubicBezTo>
                  <a:lnTo>
                    <a:pt x="1863" y="1709"/>
                  </a:lnTo>
                  <a:lnTo>
                    <a:pt x="1862" y="1711"/>
                  </a:lnTo>
                  <a:lnTo>
                    <a:pt x="1857" y="1717"/>
                  </a:lnTo>
                  <a:lnTo>
                    <a:pt x="1859" y="1714"/>
                  </a:lnTo>
                  <a:lnTo>
                    <a:pt x="1859" y="1714"/>
                  </a:lnTo>
                  <a:cubicBezTo>
                    <a:pt x="1860" y="1712"/>
                    <a:pt x="1861" y="1711"/>
                    <a:pt x="1862" y="1710"/>
                  </a:cubicBezTo>
                  <a:lnTo>
                    <a:pt x="1863" y="1708"/>
                  </a:lnTo>
                  <a:close/>
                  <a:moveTo>
                    <a:pt x="1247" y="2664"/>
                  </a:moveTo>
                  <a:lnTo>
                    <a:pt x="1247" y="2664"/>
                  </a:lnTo>
                  <a:cubicBezTo>
                    <a:pt x="1247" y="2665"/>
                    <a:pt x="1247" y="2666"/>
                    <a:pt x="1247" y="2667"/>
                  </a:cubicBezTo>
                  <a:lnTo>
                    <a:pt x="1247" y="2667"/>
                  </a:lnTo>
                  <a:cubicBezTo>
                    <a:pt x="1247" y="2666"/>
                    <a:pt x="1247" y="2665"/>
                    <a:pt x="1247" y="2664"/>
                  </a:cubicBezTo>
                  <a:close/>
                  <a:moveTo>
                    <a:pt x="1247" y="2667"/>
                  </a:moveTo>
                  <a:lnTo>
                    <a:pt x="1247" y="2667"/>
                  </a:lnTo>
                  <a:cubicBezTo>
                    <a:pt x="1246" y="2667"/>
                    <a:pt x="1246" y="2668"/>
                    <a:pt x="1246" y="2669"/>
                  </a:cubicBezTo>
                  <a:lnTo>
                    <a:pt x="1246" y="2669"/>
                  </a:lnTo>
                  <a:cubicBezTo>
                    <a:pt x="1246" y="2668"/>
                    <a:pt x="1246" y="2667"/>
                    <a:pt x="1247" y="2667"/>
                  </a:cubicBezTo>
                  <a:close/>
                  <a:moveTo>
                    <a:pt x="1166" y="2927"/>
                  </a:moveTo>
                  <a:lnTo>
                    <a:pt x="1165" y="2930"/>
                  </a:lnTo>
                  <a:cubicBezTo>
                    <a:pt x="1165" y="2929"/>
                    <a:pt x="1166" y="2928"/>
                    <a:pt x="1166" y="2927"/>
                  </a:cubicBezTo>
                  <a:close/>
                  <a:moveTo>
                    <a:pt x="1034" y="4627"/>
                  </a:moveTo>
                  <a:cubicBezTo>
                    <a:pt x="1034" y="4628"/>
                    <a:pt x="1034" y="4629"/>
                    <a:pt x="1034" y="4630"/>
                  </a:cubicBezTo>
                  <a:cubicBezTo>
                    <a:pt x="1034" y="4629"/>
                    <a:pt x="1034" y="4628"/>
                    <a:pt x="1034" y="4627"/>
                  </a:cubicBezTo>
                  <a:close/>
                  <a:moveTo>
                    <a:pt x="15798" y="1"/>
                  </a:moveTo>
                  <a:cubicBezTo>
                    <a:pt x="15789" y="1"/>
                    <a:pt x="15780" y="1"/>
                    <a:pt x="15771" y="3"/>
                  </a:cubicBezTo>
                  <a:cubicBezTo>
                    <a:pt x="15738" y="8"/>
                    <a:pt x="15706" y="19"/>
                    <a:pt x="15676" y="36"/>
                  </a:cubicBezTo>
                  <a:cubicBezTo>
                    <a:pt x="15668" y="41"/>
                    <a:pt x="15659" y="46"/>
                    <a:pt x="15649" y="51"/>
                  </a:cubicBezTo>
                  <a:cubicBezTo>
                    <a:pt x="15616" y="66"/>
                    <a:pt x="15583" y="81"/>
                    <a:pt x="15550" y="95"/>
                  </a:cubicBezTo>
                  <a:cubicBezTo>
                    <a:pt x="15317" y="176"/>
                    <a:pt x="15077" y="236"/>
                    <a:pt x="14839" y="293"/>
                  </a:cubicBezTo>
                  <a:lnTo>
                    <a:pt x="14839" y="293"/>
                  </a:lnTo>
                  <a:cubicBezTo>
                    <a:pt x="14841" y="292"/>
                    <a:pt x="14842" y="292"/>
                    <a:pt x="14844" y="291"/>
                  </a:cubicBezTo>
                  <a:lnTo>
                    <a:pt x="14844" y="291"/>
                  </a:lnTo>
                  <a:lnTo>
                    <a:pt x="14833" y="294"/>
                  </a:lnTo>
                  <a:cubicBezTo>
                    <a:pt x="14835" y="294"/>
                    <a:pt x="14837" y="293"/>
                    <a:pt x="14839" y="293"/>
                  </a:cubicBezTo>
                  <a:lnTo>
                    <a:pt x="14839" y="293"/>
                  </a:lnTo>
                  <a:cubicBezTo>
                    <a:pt x="14832" y="295"/>
                    <a:pt x="14824" y="296"/>
                    <a:pt x="14817" y="297"/>
                  </a:cubicBezTo>
                  <a:cubicBezTo>
                    <a:pt x="14807" y="299"/>
                    <a:pt x="14799" y="302"/>
                    <a:pt x="14790" y="304"/>
                  </a:cubicBezTo>
                  <a:lnTo>
                    <a:pt x="14793" y="304"/>
                  </a:lnTo>
                  <a:lnTo>
                    <a:pt x="14787" y="305"/>
                  </a:lnTo>
                  <a:lnTo>
                    <a:pt x="14772" y="309"/>
                  </a:lnTo>
                  <a:lnTo>
                    <a:pt x="14777" y="307"/>
                  </a:lnTo>
                  <a:lnTo>
                    <a:pt x="14777" y="307"/>
                  </a:lnTo>
                  <a:lnTo>
                    <a:pt x="14765" y="310"/>
                  </a:lnTo>
                  <a:lnTo>
                    <a:pt x="14744" y="315"/>
                  </a:lnTo>
                  <a:lnTo>
                    <a:pt x="14727" y="320"/>
                  </a:lnTo>
                  <a:cubicBezTo>
                    <a:pt x="14719" y="321"/>
                    <a:pt x="14711" y="323"/>
                    <a:pt x="14703" y="324"/>
                  </a:cubicBezTo>
                  <a:cubicBezTo>
                    <a:pt x="14687" y="328"/>
                    <a:pt x="14673" y="331"/>
                    <a:pt x="14658" y="335"/>
                  </a:cubicBezTo>
                  <a:lnTo>
                    <a:pt x="14663" y="335"/>
                  </a:lnTo>
                  <a:lnTo>
                    <a:pt x="14641" y="340"/>
                  </a:lnTo>
                  <a:lnTo>
                    <a:pt x="14622" y="345"/>
                  </a:lnTo>
                  <a:lnTo>
                    <a:pt x="14616" y="345"/>
                  </a:lnTo>
                  <a:lnTo>
                    <a:pt x="14627" y="342"/>
                  </a:lnTo>
                  <a:lnTo>
                    <a:pt x="14608" y="347"/>
                  </a:lnTo>
                  <a:lnTo>
                    <a:pt x="14617" y="345"/>
                  </a:lnTo>
                  <a:lnTo>
                    <a:pt x="14617" y="345"/>
                  </a:lnTo>
                  <a:cubicBezTo>
                    <a:pt x="14434" y="385"/>
                    <a:pt x="14250" y="421"/>
                    <a:pt x="14066" y="456"/>
                  </a:cubicBezTo>
                  <a:cubicBezTo>
                    <a:pt x="13903" y="487"/>
                    <a:pt x="13736" y="502"/>
                    <a:pt x="13571" y="519"/>
                  </a:cubicBezTo>
                  <a:cubicBezTo>
                    <a:pt x="13417" y="530"/>
                    <a:pt x="13267" y="537"/>
                    <a:pt x="13113" y="540"/>
                  </a:cubicBezTo>
                  <a:cubicBezTo>
                    <a:pt x="12958" y="541"/>
                    <a:pt x="12803" y="543"/>
                    <a:pt x="12648" y="544"/>
                  </a:cubicBezTo>
                  <a:cubicBezTo>
                    <a:pt x="12324" y="546"/>
                    <a:pt x="12001" y="549"/>
                    <a:pt x="11676" y="570"/>
                  </a:cubicBezTo>
                  <a:cubicBezTo>
                    <a:pt x="10983" y="613"/>
                    <a:pt x="10291" y="677"/>
                    <a:pt x="9596" y="692"/>
                  </a:cubicBezTo>
                  <a:cubicBezTo>
                    <a:pt x="9251" y="700"/>
                    <a:pt x="8906" y="704"/>
                    <a:pt x="8561" y="706"/>
                  </a:cubicBezTo>
                  <a:cubicBezTo>
                    <a:pt x="8379" y="707"/>
                    <a:pt x="8198" y="709"/>
                    <a:pt x="8016" y="712"/>
                  </a:cubicBezTo>
                  <a:cubicBezTo>
                    <a:pt x="7845" y="715"/>
                    <a:pt x="7673" y="725"/>
                    <a:pt x="7502" y="738"/>
                  </a:cubicBezTo>
                  <a:cubicBezTo>
                    <a:pt x="7326" y="752"/>
                    <a:pt x="7152" y="776"/>
                    <a:pt x="6976" y="799"/>
                  </a:cubicBezTo>
                  <a:cubicBezTo>
                    <a:pt x="6824" y="818"/>
                    <a:pt x="6672" y="839"/>
                    <a:pt x="6522" y="866"/>
                  </a:cubicBezTo>
                  <a:cubicBezTo>
                    <a:pt x="6334" y="897"/>
                    <a:pt x="6145" y="929"/>
                    <a:pt x="5958" y="961"/>
                  </a:cubicBezTo>
                  <a:cubicBezTo>
                    <a:pt x="5805" y="988"/>
                    <a:pt x="5648" y="1002"/>
                    <a:pt x="5493" y="1018"/>
                  </a:cubicBezTo>
                  <a:lnTo>
                    <a:pt x="5224" y="1037"/>
                  </a:lnTo>
                  <a:cubicBezTo>
                    <a:pt x="5067" y="1048"/>
                    <a:pt x="4909" y="1053"/>
                    <a:pt x="4751" y="1056"/>
                  </a:cubicBezTo>
                  <a:cubicBezTo>
                    <a:pt x="4557" y="1061"/>
                    <a:pt x="4366" y="1065"/>
                    <a:pt x="4173" y="1068"/>
                  </a:cubicBezTo>
                  <a:cubicBezTo>
                    <a:pt x="3828" y="1073"/>
                    <a:pt x="3481" y="1084"/>
                    <a:pt x="3134" y="1100"/>
                  </a:cubicBezTo>
                  <a:cubicBezTo>
                    <a:pt x="3063" y="1102"/>
                    <a:pt x="2993" y="1108"/>
                    <a:pt x="2922" y="1113"/>
                  </a:cubicBezTo>
                  <a:cubicBezTo>
                    <a:pt x="2824" y="1121"/>
                    <a:pt x="2724" y="1125"/>
                    <a:pt x="2626" y="1135"/>
                  </a:cubicBezTo>
                  <a:cubicBezTo>
                    <a:pt x="2392" y="1159"/>
                    <a:pt x="2151" y="1189"/>
                    <a:pt x="1933" y="1282"/>
                  </a:cubicBezTo>
                  <a:cubicBezTo>
                    <a:pt x="1833" y="1325"/>
                    <a:pt x="1732" y="1377"/>
                    <a:pt x="1654" y="1455"/>
                  </a:cubicBezTo>
                  <a:cubicBezTo>
                    <a:pt x="1591" y="1516"/>
                    <a:pt x="1545" y="1597"/>
                    <a:pt x="1524" y="1684"/>
                  </a:cubicBezTo>
                  <a:cubicBezTo>
                    <a:pt x="1444" y="2017"/>
                    <a:pt x="1344" y="2343"/>
                    <a:pt x="1246" y="2670"/>
                  </a:cubicBezTo>
                  <a:cubicBezTo>
                    <a:pt x="1246" y="2670"/>
                    <a:pt x="1246" y="2669"/>
                    <a:pt x="1246" y="2669"/>
                  </a:cubicBezTo>
                  <a:lnTo>
                    <a:pt x="1246" y="2669"/>
                  </a:lnTo>
                  <a:cubicBezTo>
                    <a:pt x="1219" y="2756"/>
                    <a:pt x="1192" y="2842"/>
                    <a:pt x="1165" y="2929"/>
                  </a:cubicBezTo>
                  <a:lnTo>
                    <a:pt x="1165" y="2929"/>
                  </a:lnTo>
                  <a:lnTo>
                    <a:pt x="1162" y="2936"/>
                  </a:lnTo>
                  <a:lnTo>
                    <a:pt x="1162" y="2938"/>
                  </a:lnTo>
                  <a:cubicBezTo>
                    <a:pt x="1161" y="2944"/>
                    <a:pt x="1159" y="2950"/>
                    <a:pt x="1157" y="2955"/>
                  </a:cubicBezTo>
                  <a:lnTo>
                    <a:pt x="1157" y="2955"/>
                  </a:lnTo>
                  <a:cubicBezTo>
                    <a:pt x="1157" y="2955"/>
                    <a:pt x="1157" y="2954"/>
                    <a:pt x="1157" y="2954"/>
                  </a:cubicBezTo>
                  <a:lnTo>
                    <a:pt x="1157" y="2954"/>
                  </a:lnTo>
                  <a:cubicBezTo>
                    <a:pt x="1157" y="2955"/>
                    <a:pt x="1157" y="2956"/>
                    <a:pt x="1156" y="2958"/>
                  </a:cubicBezTo>
                  <a:lnTo>
                    <a:pt x="1156" y="2958"/>
                  </a:lnTo>
                  <a:cubicBezTo>
                    <a:pt x="1156" y="2958"/>
                    <a:pt x="1156" y="2958"/>
                    <a:pt x="1156" y="2959"/>
                  </a:cubicBezTo>
                  <a:cubicBezTo>
                    <a:pt x="1156" y="2958"/>
                    <a:pt x="1156" y="2958"/>
                    <a:pt x="1156" y="2958"/>
                  </a:cubicBezTo>
                  <a:lnTo>
                    <a:pt x="1156" y="2958"/>
                  </a:lnTo>
                  <a:cubicBezTo>
                    <a:pt x="1154" y="2963"/>
                    <a:pt x="1152" y="2968"/>
                    <a:pt x="1151" y="2973"/>
                  </a:cubicBezTo>
                  <a:lnTo>
                    <a:pt x="1151" y="2974"/>
                  </a:lnTo>
                  <a:cubicBezTo>
                    <a:pt x="1135" y="3025"/>
                    <a:pt x="1119" y="3076"/>
                    <a:pt x="1103" y="3126"/>
                  </a:cubicBezTo>
                  <a:cubicBezTo>
                    <a:pt x="1103" y="3125"/>
                    <a:pt x="1103" y="3125"/>
                    <a:pt x="1103" y="3125"/>
                  </a:cubicBezTo>
                  <a:cubicBezTo>
                    <a:pt x="1095" y="3148"/>
                    <a:pt x="1088" y="3174"/>
                    <a:pt x="1080" y="3198"/>
                  </a:cubicBezTo>
                  <a:lnTo>
                    <a:pt x="1083" y="3191"/>
                  </a:lnTo>
                  <a:lnTo>
                    <a:pt x="1075" y="3217"/>
                  </a:lnTo>
                  <a:cubicBezTo>
                    <a:pt x="1005" y="3435"/>
                    <a:pt x="937" y="3655"/>
                    <a:pt x="880" y="3877"/>
                  </a:cubicBezTo>
                  <a:cubicBezTo>
                    <a:pt x="852" y="3992"/>
                    <a:pt x="825" y="4109"/>
                    <a:pt x="798" y="4225"/>
                  </a:cubicBezTo>
                  <a:cubicBezTo>
                    <a:pt x="760" y="4070"/>
                    <a:pt x="720" y="3915"/>
                    <a:pt x="679" y="3761"/>
                  </a:cubicBezTo>
                  <a:cubicBezTo>
                    <a:pt x="635" y="3592"/>
                    <a:pt x="589" y="3424"/>
                    <a:pt x="545" y="3256"/>
                  </a:cubicBezTo>
                  <a:cubicBezTo>
                    <a:pt x="508" y="3120"/>
                    <a:pt x="477" y="2983"/>
                    <a:pt x="444" y="2846"/>
                  </a:cubicBezTo>
                  <a:lnTo>
                    <a:pt x="444" y="2846"/>
                  </a:lnTo>
                  <a:cubicBezTo>
                    <a:pt x="422" y="2730"/>
                    <a:pt x="399" y="2615"/>
                    <a:pt x="377" y="2501"/>
                  </a:cubicBezTo>
                  <a:cubicBezTo>
                    <a:pt x="367" y="2452"/>
                    <a:pt x="363" y="2400"/>
                    <a:pt x="356" y="2351"/>
                  </a:cubicBezTo>
                  <a:cubicBezTo>
                    <a:pt x="350" y="2295"/>
                    <a:pt x="342" y="2243"/>
                    <a:pt x="336" y="2188"/>
                  </a:cubicBezTo>
                  <a:cubicBezTo>
                    <a:pt x="326" y="2094"/>
                    <a:pt x="323" y="2001"/>
                    <a:pt x="325" y="1906"/>
                  </a:cubicBezTo>
                  <a:cubicBezTo>
                    <a:pt x="328" y="1852"/>
                    <a:pt x="332" y="1797"/>
                    <a:pt x="340" y="1743"/>
                  </a:cubicBezTo>
                  <a:cubicBezTo>
                    <a:pt x="353" y="1654"/>
                    <a:pt x="280" y="1572"/>
                    <a:pt x="193" y="1562"/>
                  </a:cubicBezTo>
                  <a:cubicBezTo>
                    <a:pt x="188" y="1562"/>
                    <a:pt x="183" y="1562"/>
                    <a:pt x="178" y="1562"/>
                  </a:cubicBezTo>
                  <a:cubicBezTo>
                    <a:pt x="94" y="1562"/>
                    <a:pt x="22" y="1624"/>
                    <a:pt x="13" y="1710"/>
                  </a:cubicBezTo>
                  <a:cubicBezTo>
                    <a:pt x="3" y="1797"/>
                    <a:pt x="0" y="1885"/>
                    <a:pt x="5" y="1972"/>
                  </a:cubicBezTo>
                  <a:cubicBezTo>
                    <a:pt x="11" y="2116"/>
                    <a:pt x="27" y="2259"/>
                    <a:pt x="51" y="2400"/>
                  </a:cubicBezTo>
                  <a:cubicBezTo>
                    <a:pt x="62" y="2474"/>
                    <a:pt x="73" y="2549"/>
                    <a:pt x="89" y="2623"/>
                  </a:cubicBezTo>
                  <a:cubicBezTo>
                    <a:pt x="109" y="2719"/>
                    <a:pt x="128" y="2824"/>
                    <a:pt x="150" y="2917"/>
                  </a:cubicBezTo>
                  <a:cubicBezTo>
                    <a:pt x="174" y="3012"/>
                    <a:pt x="199" y="3106"/>
                    <a:pt x="223" y="3201"/>
                  </a:cubicBezTo>
                  <a:cubicBezTo>
                    <a:pt x="303" y="3517"/>
                    <a:pt x="397" y="3828"/>
                    <a:pt x="471" y="4146"/>
                  </a:cubicBezTo>
                  <a:lnTo>
                    <a:pt x="471" y="4146"/>
                  </a:lnTo>
                  <a:cubicBezTo>
                    <a:pt x="471" y="4146"/>
                    <a:pt x="470" y="4145"/>
                    <a:pt x="470" y="4144"/>
                  </a:cubicBezTo>
                  <a:lnTo>
                    <a:pt x="470" y="4144"/>
                  </a:lnTo>
                  <a:cubicBezTo>
                    <a:pt x="488" y="4219"/>
                    <a:pt x="505" y="4293"/>
                    <a:pt x="522" y="4367"/>
                  </a:cubicBezTo>
                  <a:cubicBezTo>
                    <a:pt x="548" y="4477"/>
                    <a:pt x="571" y="4587"/>
                    <a:pt x="590" y="4698"/>
                  </a:cubicBezTo>
                  <a:cubicBezTo>
                    <a:pt x="603" y="4758"/>
                    <a:pt x="614" y="4820"/>
                    <a:pt x="624" y="4882"/>
                  </a:cubicBezTo>
                  <a:cubicBezTo>
                    <a:pt x="630" y="4918"/>
                    <a:pt x="635" y="4956"/>
                    <a:pt x="641" y="4993"/>
                  </a:cubicBezTo>
                  <a:cubicBezTo>
                    <a:pt x="646" y="5027"/>
                    <a:pt x="659" y="5059"/>
                    <a:pt x="681" y="5086"/>
                  </a:cubicBezTo>
                  <a:cubicBezTo>
                    <a:pt x="697" y="5105"/>
                    <a:pt x="717" y="5121"/>
                    <a:pt x="739" y="5134"/>
                  </a:cubicBezTo>
                  <a:cubicBezTo>
                    <a:pt x="760" y="5146"/>
                    <a:pt x="785" y="5153"/>
                    <a:pt x="809" y="5153"/>
                  </a:cubicBezTo>
                  <a:cubicBezTo>
                    <a:pt x="885" y="5153"/>
                    <a:pt x="951" y="5100"/>
                    <a:pt x="970" y="5027"/>
                  </a:cubicBezTo>
                  <a:cubicBezTo>
                    <a:pt x="1000" y="4890"/>
                    <a:pt x="1013" y="4751"/>
                    <a:pt x="1036" y="4613"/>
                  </a:cubicBezTo>
                  <a:lnTo>
                    <a:pt x="1036" y="4613"/>
                  </a:lnTo>
                  <a:cubicBezTo>
                    <a:pt x="1035" y="4618"/>
                    <a:pt x="1035" y="4622"/>
                    <a:pt x="1034" y="4627"/>
                  </a:cubicBezTo>
                  <a:lnTo>
                    <a:pt x="1034" y="4627"/>
                  </a:lnTo>
                  <a:cubicBezTo>
                    <a:pt x="1049" y="4546"/>
                    <a:pt x="1063" y="4466"/>
                    <a:pt x="1077" y="4385"/>
                  </a:cubicBezTo>
                  <a:lnTo>
                    <a:pt x="1077" y="4385"/>
                  </a:lnTo>
                  <a:cubicBezTo>
                    <a:pt x="1076" y="4386"/>
                    <a:pt x="1076" y="4387"/>
                    <a:pt x="1076" y="4388"/>
                  </a:cubicBezTo>
                  <a:cubicBezTo>
                    <a:pt x="1095" y="4298"/>
                    <a:pt x="1110" y="4206"/>
                    <a:pt x="1132" y="4116"/>
                  </a:cubicBezTo>
                  <a:cubicBezTo>
                    <a:pt x="1156" y="4024"/>
                    <a:pt x="1175" y="3927"/>
                    <a:pt x="1200" y="3837"/>
                  </a:cubicBezTo>
                  <a:cubicBezTo>
                    <a:pt x="1227" y="3747"/>
                    <a:pt x="1249" y="3655"/>
                    <a:pt x="1277" y="3565"/>
                  </a:cubicBezTo>
                  <a:cubicBezTo>
                    <a:pt x="1304" y="3481"/>
                    <a:pt x="1330" y="3397"/>
                    <a:pt x="1355" y="3311"/>
                  </a:cubicBezTo>
                  <a:lnTo>
                    <a:pt x="1355" y="3311"/>
                  </a:lnTo>
                  <a:cubicBezTo>
                    <a:pt x="1355" y="3311"/>
                    <a:pt x="1355" y="3311"/>
                    <a:pt x="1355" y="3312"/>
                  </a:cubicBezTo>
                  <a:cubicBezTo>
                    <a:pt x="1355" y="3311"/>
                    <a:pt x="1355" y="3311"/>
                    <a:pt x="1356" y="3311"/>
                  </a:cubicBezTo>
                  <a:lnTo>
                    <a:pt x="1356" y="3311"/>
                  </a:lnTo>
                  <a:cubicBezTo>
                    <a:pt x="1355" y="3311"/>
                    <a:pt x="1355" y="3311"/>
                    <a:pt x="1355" y="3311"/>
                  </a:cubicBezTo>
                  <a:lnTo>
                    <a:pt x="1355" y="3311"/>
                  </a:lnTo>
                  <a:cubicBezTo>
                    <a:pt x="1356" y="3310"/>
                    <a:pt x="1356" y="3310"/>
                    <a:pt x="1357" y="3309"/>
                  </a:cubicBezTo>
                  <a:lnTo>
                    <a:pt x="1357" y="3309"/>
                  </a:lnTo>
                  <a:cubicBezTo>
                    <a:pt x="1356" y="3309"/>
                    <a:pt x="1356" y="3310"/>
                    <a:pt x="1356" y="3311"/>
                  </a:cubicBezTo>
                  <a:lnTo>
                    <a:pt x="1356" y="3311"/>
                  </a:lnTo>
                  <a:cubicBezTo>
                    <a:pt x="1356" y="3309"/>
                    <a:pt x="1356" y="3308"/>
                    <a:pt x="1357" y="3307"/>
                  </a:cubicBezTo>
                  <a:lnTo>
                    <a:pt x="1357" y="3307"/>
                  </a:lnTo>
                  <a:cubicBezTo>
                    <a:pt x="1357" y="3307"/>
                    <a:pt x="1357" y="3308"/>
                    <a:pt x="1357" y="3309"/>
                  </a:cubicBezTo>
                  <a:lnTo>
                    <a:pt x="1357" y="3309"/>
                  </a:lnTo>
                  <a:cubicBezTo>
                    <a:pt x="1357" y="3307"/>
                    <a:pt x="1358" y="3306"/>
                    <a:pt x="1358" y="3304"/>
                  </a:cubicBezTo>
                  <a:lnTo>
                    <a:pt x="1360" y="3298"/>
                  </a:lnTo>
                  <a:lnTo>
                    <a:pt x="1360" y="3298"/>
                  </a:lnTo>
                  <a:cubicBezTo>
                    <a:pt x="1360" y="3298"/>
                    <a:pt x="1360" y="3298"/>
                    <a:pt x="1360" y="3298"/>
                  </a:cubicBezTo>
                  <a:cubicBezTo>
                    <a:pt x="1360" y="3298"/>
                    <a:pt x="1360" y="3297"/>
                    <a:pt x="1360" y="3297"/>
                  </a:cubicBezTo>
                  <a:cubicBezTo>
                    <a:pt x="1360" y="3296"/>
                    <a:pt x="1361" y="3294"/>
                    <a:pt x="1361" y="3293"/>
                  </a:cubicBezTo>
                  <a:lnTo>
                    <a:pt x="1361" y="3293"/>
                  </a:lnTo>
                  <a:lnTo>
                    <a:pt x="1360" y="3298"/>
                  </a:lnTo>
                  <a:lnTo>
                    <a:pt x="1360" y="3298"/>
                  </a:lnTo>
                  <a:cubicBezTo>
                    <a:pt x="1360" y="3297"/>
                    <a:pt x="1361" y="3294"/>
                    <a:pt x="1361" y="3293"/>
                  </a:cubicBezTo>
                  <a:lnTo>
                    <a:pt x="1361" y="3293"/>
                  </a:lnTo>
                  <a:cubicBezTo>
                    <a:pt x="1362" y="3289"/>
                    <a:pt x="1364" y="3286"/>
                    <a:pt x="1365" y="3283"/>
                  </a:cubicBezTo>
                  <a:lnTo>
                    <a:pt x="1365" y="3283"/>
                  </a:lnTo>
                  <a:cubicBezTo>
                    <a:pt x="1366" y="3280"/>
                    <a:pt x="1367" y="3277"/>
                    <a:pt x="1368" y="3275"/>
                  </a:cubicBezTo>
                  <a:lnTo>
                    <a:pt x="1368" y="3275"/>
                  </a:lnTo>
                  <a:cubicBezTo>
                    <a:pt x="1367" y="3276"/>
                    <a:pt x="1367" y="3276"/>
                    <a:pt x="1367" y="3276"/>
                  </a:cubicBezTo>
                  <a:lnTo>
                    <a:pt x="1369" y="3269"/>
                  </a:lnTo>
                  <a:cubicBezTo>
                    <a:pt x="1369" y="3266"/>
                    <a:pt x="1371" y="3262"/>
                    <a:pt x="1372" y="3259"/>
                  </a:cubicBezTo>
                  <a:lnTo>
                    <a:pt x="1372" y="3259"/>
                  </a:lnTo>
                  <a:cubicBezTo>
                    <a:pt x="1372" y="3260"/>
                    <a:pt x="1371" y="3261"/>
                    <a:pt x="1371" y="3262"/>
                  </a:cubicBezTo>
                  <a:lnTo>
                    <a:pt x="1371" y="3262"/>
                  </a:lnTo>
                  <a:cubicBezTo>
                    <a:pt x="1378" y="3241"/>
                    <a:pt x="1384" y="3220"/>
                    <a:pt x="1391" y="3199"/>
                  </a:cubicBezTo>
                  <a:lnTo>
                    <a:pt x="1391" y="3201"/>
                  </a:lnTo>
                  <a:cubicBezTo>
                    <a:pt x="1391" y="3199"/>
                    <a:pt x="1393" y="3198"/>
                    <a:pt x="1393" y="3196"/>
                  </a:cubicBezTo>
                  <a:lnTo>
                    <a:pt x="1398" y="3182"/>
                  </a:lnTo>
                  <a:lnTo>
                    <a:pt x="1398" y="3182"/>
                  </a:lnTo>
                  <a:cubicBezTo>
                    <a:pt x="1398" y="3182"/>
                    <a:pt x="1397" y="3182"/>
                    <a:pt x="1397" y="3182"/>
                  </a:cubicBezTo>
                  <a:lnTo>
                    <a:pt x="1397" y="3182"/>
                  </a:lnTo>
                  <a:cubicBezTo>
                    <a:pt x="1400" y="3175"/>
                    <a:pt x="1403" y="3165"/>
                    <a:pt x="1404" y="3156"/>
                  </a:cubicBezTo>
                  <a:cubicBezTo>
                    <a:pt x="1407" y="3151"/>
                    <a:pt x="1408" y="3146"/>
                    <a:pt x="1409" y="3142"/>
                  </a:cubicBezTo>
                  <a:lnTo>
                    <a:pt x="1409" y="3142"/>
                  </a:lnTo>
                  <a:cubicBezTo>
                    <a:pt x="1409" y="3142"/>
                    <a:pt x="1409" y="3142"/>
                    <a:pt x="1409" y="3142"/>
                  </a:cubicBezTo>
                  <a:cubicBezTo>
                    <a:pt x="1409" y="3141"/>
                    <a:pt x="1410" y="3141"/>
                    <a:pt x="1410" y="3140"/>
                  </a:cubicBezTo>
                  <a:lnTo>
                    <a:pt x="1410" y="3140"/>
                  </a:lnTo>
                  <a:cubicBezTo>
                    <a:pt x="1410" y="3140"/>
                    <a:pt x="1410" y="3141"/>
                    <a:pt x="1409" y="3142"/>
                  </a:cubicBezTo>
                  <a:lnTo>
                    <a:pt x="1409" y="3142"/>
                  </a:lnTo>
                  <a:cubicBezTo>
                    <a:pt x="1410" y="3140"/>
                    <a:pt x="1410" y="3139"/>
                    <a:pt x="1410" y="3138"/>
                  </a:cubicBezTo>
                  <a:lnTo>
                    <a:pt x="1410" y="3138"/>
                  </a:lnTo>
                  <a:cubicBezTo>
                    <a:pt x="1410" y="3139"/>
                    <a:pt x="1410" y="3139"/>
                    <a:pt x="1410" y="3140"/>
                  </a:cubicBezTo>
                  <a:lnTo>
                    <a:pt x="1410" y="3140"/>
                  </a:lnTo>
                  <a:cubicBezTo>
                    <a:pt x="1410" y="3139"/>
                    <a:pt x="1410" y="3138"/>
                    <a:pt x="1410" y="3137"/>
                  </a:cubicBezTo>
                  <a:lnTo>
                    <a:pt x="1410" y="3137"/>
                  </a:lnTo>
                  <a:cubicBezTo>
                    <a:pt x="1410" y="3138"/>
                    <a:pt x="1410" y="3138"/>
                    <a:pt x="1410" y="3138"/>
                  </a:cubicBezTo>
                  <a:lnTo>
                    <a:pt x="1410" y="3138"/>
                  </a:lnTo>
                  <a:cubicBezTo>
                    <a:pt x="1414" y="3128"/>
                    <a:pt x="1417" y="3117"/>
                    <a:pt x="1420" y="3107"/>
                  </a:cubicBezTo>
                  <a:cubicBezTo>
                    <a:pt x="1422" y="3104"/>
                    <a:pt x="1423" y="3103"/>
                    <a:pt x="1423" y="3099"/>
                  </a:cubicBezTo>
                  <a:cubicBezTo>
                    <a:pt x="1424" y="3094"/>
                    <a:pt x="1426" y="3089"/>
                    <a:pt x="1428" y="3083"/>
                  </a:cubicBezTo>
                  <a:lnTo>
                    <a:pt x="1428" y="3083"/>
                  </a:lnTo>
                  <a:cubicBezTo>
                    <a:pt x="1427" y="3085"/>
                    <a:pt x="1427" y="3088"/>
                    <a:pt x="1426" y="3090"/>
                  </a:cubicBezTo>
                  <a:cubicBezTo>
                    <a:pt x="1428" y="3087"/>
                    <a:pt x="1428" y="3084"/>
                    <a:pt x="1429" y="3080"/>
                  </a:cubicBezTo>
                  <a:lnTo>
                    <a:pt x="1429" y="3080"/>
                  </a:lnTo>
                  <a:cubicBezTo>
                    <a:pt x="1429" y="3081"/>
                    <a:pt x="1429" y="3082"/>
                    <a:pt x="1428" y="3083"/>
                  </a:cubicBezTo>
                  <a:lnTo>
                    <a:pt x="1428" y="3083"/>
                  </a:lnTo>
                  <a:cubicBezTo>
                    <a:pt x="1431" y="3073"/>
                    <a:pt x="1435" y="3064"/>
                    <a:pt x="1437" y="3053"/>
                  </a:cubicBezTo>
                  <a:cubicBezTo>
                    <a:pt x="1437" y="3053"/>
                    <a:pt x="1437" y="3055"/>
                    <a:pt x="1437" y="3055"/>
                  </a:cubicBezTo>
                  <a:lnTo>
                    <a:pt x="1439" y="3050"/>
                  </a:lnTo>
                  <a:cubicBezTo>
                    <a:pt x="1439" y="3050"/>
                    <a:pt x="1441" y="3047"/>
                    <a:pt x="1441" y="3046"/>
                  </a:cubicBezTo>
                  <a:cubicBezTo>
                    <a:pt x="1441" y="3047"/>
                    <a:pt x="1441" y="3047"/>
                    <a:pt x="1441" y="3047"/>
                  </a:cubicBezTo>
                  <a:lnTo>
                    <a:pt x="1442" y="3041"/>
                  </a:lnTo>
                  <a:cubicBezTo>
                    <a:pt x="1442" y="3039"/>
                    <a:pt x="1444" y="3038"/>
                    <a:pt x="1444" y="3036"/>
                  </a:cubicBezTo>
                  <a:lnTo>
                    <a:pt x="1444" y="3038"/>
                  </a:lnTo>
                  <a:lnTo>
                    <a:pt x="1445" y="3033"/>
                  </a:lnTo>
                  <a:cubicBezTo>
                    <a:pt x="1477" y="2936"/>
                    <a:pt x="1507" y="2840"/>
                    <a:pt x="1536" y="2743"/>
                  </a:cubicBezTo>
                  <a:lnTo>
                    <a:pt x="1536" y="2745"/>
                  </a:lnTo>
                  <a:cubicBezTo>
                    <a:pt x="1637" y="2423"/>
                    <a:pt x="1733" y="2101"/>
                    <a:pt x="1832" y="1778"/>
                  </a:cubicBezTo>
                  <a:cubicBezTo>
                    <a:pt x="1838" y="1762"/>
                    <a:pt x="1843" y="1746"/>
                    <a:pt x="1851" y="1730"/>
                  </a:cubicBezTo>
                  <a:lnTo>
                    <a:pt x="1855" y="1721"/>
                  </a:lnTo>
                  <a:cubicBezTo>
                    <a:pt x="1859" y="1716"/>
                    <a:pt x="1861" y="1712"/>
                    <a:pt x="1864" y="1708"/>
                  </a:cubicBezTo>
                  <a:lnTo>
                    <a:pt x="1864" y="1708"/>
                  </a:lnTo>
                  <a:cubicBezTo>
                    <a:pt x="1870" y="1701"/>
                    <a:pt x="1876" y="1695"/>
                    <a:pt x="1882" y="1689"/>
                  </a:cubicBezTo>
                  <a:cubicBezTo>
                    <a:pt x="1896" y="1678"/>
                    <a:pt x="1909" y="1667"/>
                    <a:pt x="1923" y="1656"/>
                  </a:cubicBezTo>
                  <a:cubicBezTo>
                    <a:pt x="1947" y="1640"/>
                    <a:pt x="1972" y="1624"/>
                    <a:pt x="1998" y="1610"/>
                  </a:cubicBezTo>
                  <a:cubicBezTo>
                    <a:pt x="2036" y="1592"/>
                    <a:pt x="2071" y="1575"/>
                    <a:pt x="2110" y="1561"/>
                  </a:cubicBezTo>
                  <a:cubicBezTo>
                    <a:pt x="2173" y="1539"/>
                    <a:pt x="2238" y="1520"/>
                    <a:pt x="2303" y="1504"/>
                  </a:cubicBezTo>
                  <a:cubicBezTo>
                    <a:pt x="2433" y="1477"/>
                    <a:pt x="2563" y="1458"/>
                    <a:pt x="2696" y="1447"/>
                  </a:cubicBezTo>
                  <a:cubicBezTo>
                    <a:pt x="2935" y="1426"/>
                    <a:pt x="3175" y="1409"/>
                    <a:pt x="3416" y="1396"/>
                  </a:cubicBezTo>
                  <a:cubicBezTo>
                    <a:pt x="3758" y="1377"/>
                    <a:pt x="4100" y="1372"/>
                    <a:pt x="4445" y="1368"/>
                  </a:cubicBezTo>
                  <a:cubicBezTo>
                    <a:pt x="4790" y="1361"/>
                    <a:pt x="5132" y="1347"/>
                    <a:pt x="5477" y="1323"/>
                  </a:cubicBezTo>
                  <a:cubicBezTo>
                    <a:pt x="5824" y="1301"/>
                    <a:pt x="6164" y="1235"/>
                    <a:pt x="6505" y="1176"/>
                  </a:cubicBezTo>
                  <a:cubicBezTo>
                    <a:pt x="6831" y="1121"/>
                    <a:pt x="7157" y="1079"/>
                    <a:pt x="7484" y="1045"/>
                  </a:cubicBezTo>
                  <a:cubicBezTo>
                    <a:pt x="7605" y="1035"/>
                    <a:pt x="7727" y="1027"/>
                    <a:pt x="7847" y="1023"/>
                  </a:cubicBezTo>
                  <a:cubicBezTo>
                    <a:pt x="7974" y="1016"/>
                    <a:pt x="8100" y="1016"/>
                    <a:pt x="8227" y="1013"/>
                  </a:cubicBezTo>
                  <a:cubicBezTo>
                    <a:pt x="8453" y="1010"/>
                    <a:pt x="8681" y="1011"/>
                    <a:pt x="8909" y="1010"/>
                  </a:cubicBezTo>
                  <a:cubicBezTo>
                    <a:pt x="9086" y="1007"/>
                    <a:pt x="9264" y="1005"/>
                    <a:pt x="9443" y="1002"/>
                  </a:cubicBezTo>
                  <a:cubicBezTo>
                    <a:pt x="9623" y="999"/>
                    <a:pt x="9802" y="991"/>
                    <a:pt x="9981" y="985"/>
                  </a:cubicBezTo>
                  <a:cubicBezTo>
                    <a:pt x="10315" y="973"/>
                    <a:pt x="10649" y="943"/>
                    <a:pt x="10983" y="920"/>
                  </a:cubicBezTo>
                  <a:cubicBezTo>
                    <a:pt x="11144" y="909"/>
                    <a:pt x="11307" y="896"/>
                    <a:pt x="11469" y="886"/>
                  </a:cubicBezTo>
                  <a:cubicBezTo>
                    <a:pt x="11660" y="874"/>
                    <a:pt x="11852" y="864"/>
                    <a:pt x="12043" y="856"/>
                  </a:cubicBezTo>
                  <a:cubicBezTo>
                    <a:pt x="12124" y="853"/>
                    <a:pt x="12205" y="852"/>
                    <a:pt x="12286" y="852"/>
                  </a:cubicBezTo>
                  <a:cubicBezTo>
                    <a:pt x="12366" y="852"/>
                    <a:pt x="12447" y="853"/>
                    <a:pt x="12528" y="853"/>
                  </a:cubicBezTo>
                  <a:lnTo>
                    <a:pt x="13033" y="853"/>
                  </a:lnTo>
                  <a:cubicBezTo>
                    <a:pt x="13126" y="852"/>
                    <a:pt x="13218" y="852"/>
                    <a:pt x="13310" y="850"/>
                  </a:cubicBezTo>
                  <a:cubicBezTo>
                    <a:pt x="13398" y="848"/>
                    <a:pt x="13482" y="842"/>
                    <a:pt x="13573" y="837"/>
                  </a:cubicBezTo>
                  <a:cubicBezTo>
                    <a:pt x="13663" y="833"/>
                    <a:pt x="13751" y="820"/>
                    <a:pt x="13840" y="810"/>
                  </a:cubicBezTo>
                  <a:cubicBezTo>
                    <a:pt x="13924" y="801"/>
                    <a:pt x="14005" y="787"/>
                    <a:pt x="14092" y="774"/>
                  </a:cubicBezTo>
                  <a:cubicBezTo>
                    <a:pt x="14177" y="761"/>
                    <a:pt x="14263" y="742"/>
                    <a:pt x="14348" y="725"/>
                  </a:cubicBezTo>
                  <a:cubicBezTo>
                    <a:pt x="14429" y="709"/>
                    <a:pt x="14510" y="692"/>
                    <a:pt x="14590" y="674"/>
                  </a:cubicBezTo>
                  <a:cubicBezTo>
                    <a:pt x="14644" y="662"/>
                    <a:pt x="14700" y="649"/>
                    <a:pt x="14753" y="638"/>
                  </a:cubicBezTo>
                  <a:cubicBezTo>
                    <a:pt x="14760" y="636"/>
                    <a:pt x="14766" y="635"/>
                    <a:pt x="14771" y="633"/>
                  </a:cubicBezTo>
                  <a:lnTo>
                    <a:pt x="14877" y="609"/>
                  </a:lnTo>
                  <a:cubicBezTo>
                    <a:pt x="14883" y="608"/>
                    <a:pt x="14890" y="608"/>
                    <a:pt x="14894" y="605"/>
                  </a:cubicBezTo>
                  <a:lnTo>
                    <a:pt x="15075" y="563"/>
                  </a:lnTo>
                  <a:lnTo>
                    <a:pt x="15072" y="563"/>
                  </a:lnTo>
                  <a:cubicBezTo>
                    <a:pt x="15201" y="533"/>
                    <a:pt x="15333" y="503"/>
                    <a:pt x="15463" y="467"/>
                  </a:cubicBezTo>
                  <a:cubicBezTo>
                    <a:pt x="15496" y="459"/>
                    <a:pt x="15529" y="449"/>
                    <a:pt x="15562" y="440"/>
                  </a:cubicBezTo>
                  <a:lnTo>
                    <a:pt x="15562" y="440"/>
                  </a:lnTo>
                  <a:cubicBezTo>
                    <a:pt x="15534" y="522"/>
                    <a:pt x="15502" y="605"/>
                    <a:pt x="15472" y="687"/>
                  </a:cubicBezTo>
                  <a:cubicBezTo>
                    <a:pt x="15425" y="812"/>
                    <a:pt x="15377" y="939"/>
                    <a:pt x="15330" y="1064"/>
                  </a:cubicBezTo>
                  <a:cubicBezTo>
                    <a:pt x="15292" y="1149"/>
                    <a:pt x="15333" y="1249"/>
                    <a:pt x="15420" y="1284"/>
                  </a:cubicBezTo>
                  <a:cubicBezTo>
                    <a:pt x="15439" y="1291"/>
                    <a:pt x="15459" y="1295"/>
                    <a:pt x="15478" y="1295"/>
                  </a:cubicBezTo>
                  <a:cubicBezTo>
                    <a:pt x="15547" y="1295"/>
                    <a:pt x="15612" y="1251"/>
                    <a:pt x="15635" y="1182"/>
                  </a:cubicBezTo>
                  <a:cubicBezTo>
                    <a:pt x="15692" y="1021"/>
                    <a:pt x="15752" y="859"/>
                    <a:pt x="15811" y="698"/>
                  </a:cubicBezTo>
                  <a:cubicBezTo>
                    <a:pt x="15839" y="625"/>
                    <a:pt x="15868" y="554"/>
                    <a:pt x="15892" y="480"/>
                  </a:cubicBezTo>
                  <a:cubicBezTo>
                    <a:pt x="15906" y="442"/>
                    <a:pt x="15919" y="404"/>
                    <a:pt x="15931" y="364"/>
                  </a:cubicBezTo>
                  <a:cubicBezTo>
                    <a:pt x="15945" y="328"/>
                    <a:pt x="15957" y="288"/>
                    <a:pt x="15964" y="250"/>
                  </a:cubicBezTo>
                  <a:cubicBezTo>
                    <a:pt x="15969" y="214"/>
                    <a:pt x="15969" y="177"/>
                    <a:pt x="15964" y="142"/>
                  </a:cubicBezTo>
                  <a:cubicBezTo>
                    <a:pt x="15954" y="61"/>
                    <a:pt x="15877" y="1"/>
                    <a:pt x="157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7" name="Google Shape;14207;p25"/>
            <p:cNvSpPr/>
            <p:nvPr/>
          </p:nvSpPr>
          <p:spPr>
            <a:xfrm>
              <a:off x="6421449" y="-1162713"/>
              <a:ext cx="57058" cy="103484"/>
            </a:xfrm>
            <a:custGeom>
              <a:avLst/>
              <a:gdLst/>
              <a:ahLst/>
              <a:cxnLst/>
              <a:rect l="l" t="t" r="r" b="b"/>
              <a:pathLst>
                <a:path w="1696" h="3076" extrusionOk="0">
                  <a:moveTo>
                    <a:pt x="445" y="1274"/>
                  </a:moveTo>
                  <a:lnTo>
                    <a:pt x="453" y="1275"/>
                  </a:lnTo>
                  <a:lnTo>
                    <a:pt x="452" y="1275"/>
                  </a:lnTo>
                  <a:cubicBezTo>
                    <a:pt x="449" y="1275"/>
                    <a:pt x="447" y="1275"/>
                    <a:pt x="445" y="1274"/>
                  </a:cubicBezTo>
                  <a:close/>
                  <a:moveTo>
                    <a:pt x="1022" y="446"/>
                  </a:moveTo>
                  <a:cubicBezTo>
                    <a:pt x="1042" y="446"/>
                    <a:pt x="1062" y="446"/>
                    <a:pt x="1082" y="448"/>
                  </a:cubicBezTo>
                  <a:cubicBezTo>
                    <a:pt x="1153" y="451"/>
                    <a:pt x="1221" y="460"/>
                    <a:pt x="1291" y="471"/>
                  </a:cubicBezTo>
                  <a:lnTo>
                    <a:pt x="1338" y="478"/>
                  </a:lnTo>
                  <a:cubicBezTo>
                    <a:pt x="1316" y="489"/>
                    <a:pt x="1297" y="505"/>
                    <a:pt x="1283" y="525"/>
                  </a:cubicBezTo>
                  <a:cubicBezTo>
                    <a:pt x="1251" y="571"/>
                    <a:pt x="1224" y="617"/>
                    <a:pt x="1197" y="663"/>
                  </a:cubicBezTo>
                  <a:cubicBezTo>
                    <a:pt x="1136" y="756"/>
                    <a:pt x="1069" y="843"/>
                    <a:pt x="999" y="930"/>
                  </a:cubicBezTo>
                  <a:cubicBezTo>
                    <a:pt x="949" y="986"/>
                    <a:pt x="897" y="1041"/>
                    <a:pt x="841" y="1092"/>
                  </a:cubicBezTo>
                  <a:cubicBezTo>
                    <a:pt x="806" y="1122"/>
                    <a:pt x="770" y="1150"/>
                    <a:pt x="732" y="1176"/>
                  </a:cubicBezTo>
                  <a:cubicBezTo>
                    <a:pt x="708" y="1193"/>
                    <a:pt x="684" y="1211"/>
                    <a:pt x="656" y="1223"/>
                  </a:cubicBezTo>
                  <a:cubicBezTo>
                    <a:pt x="629" y="1236"/>
                    <a:pt x="602" y="1249"/>
                    <a:pt x="574" y="1260"/>
                  </a:cubicBezTo>
                  <a:cubicBezTo>
                    <a:pt x="563" y="1264"/>
                    <a:pt x="550" y="1268"/>
                    <a:pt x="537" y="1271"/>
                  </a:cubicBezTo>
                  <a:cubicBezTo>
                    <a:pt x="525" y="1272"/>
                    <a:pt x="512" y="1275"/>
                    <a:pt x="499" y="1277"/>
                  </a:cubicBezTo>
                  <a:cubicBezTo>
                    <a:pt x="493" y="1277"/>
                    <a:pt x="487" y="1277"/>
                    <a:pt x="481" y="1277"/>
                  </a:cubicBezTo>
                  <a:cubicBezTo>
                    <a:pt x="476" y="1277"/>
                    <a:pt x="471" y="1277"/>
                    <a:pt x="466" y="1275"/>
                  </a:cubicBezTo>
                  <a:lnTo>
                    <a:pt x="443" y="1274"/>
                  </a:lnTo>
                  <a:lnTo>
                    <a:pt x="443" y="1274"/>
                  </a:lnTo>
                  <a:cubicBezTo>
                    <a:pt x="436" y="1272"/>
                    <a:pt x="428" y="1270"/>
                    <a:pt x="420" y="1268"/>
                  </a:cubicBezTo>
                  <a:cubicBezTo>
                    <a:pt x="414" y="1266"/>
                    <a:pt x="407" y="1263"/>
                    <a:pt x="401" y="1261"/>
                  </a:cubicBezTo>
                  <a:lnTo>
                    <a:pt x="390" y="1255"/>
                  </a:lnTo>
                  <a:lnTo>
                    <a:pt x="380" y="1247"/>
                  </a:lnTo>
                  <a:cubicBezTo>
                    <a:pt x="378" y="1245"/>
                    <a:pt x="376" y="1242"/>
                    <a:pt x="373" y="1239"/>
                  </a:cubicBezTo>
                  <a:lnTo>
                    <a:pt x="360" y="1223"/>
                  </a:lnTo>
                  <a:cubicBezTo>
                    <a:pt x="358" y="1220"/>
                    <a:pt x="357" y="1217"/>
                    <a:pt x="354" y="1212"/>
                  </a:cubicBezTo>
                  <a:cubicBezTo>
                    <a:pt x="350" y="1206"/>
                    <a:pt x="349" y="1203"/>
                    <a:pt x="346" y="1195"/>
                  </a:cubicBezTo>
                  <a:cubicBezTo>
                    <a:pt x="344" y="1187"/>
                    <a:pt x="341" y="1179"/>
                    <a:pt x="339" y="1171"/>
                  </a:cubicBezTo>
                  <a:cubicBezTo>
                    <a:pt x="336" y="1157"/>
                    <a:pt x="333" y="1142"/>
                    <a:pt x="331" y="1128"/>
                  </a:cubicBezTo>
                  <a:cubicBezTo>
                    <a:pt x="330" y="1112"/>
                    <a:pt x="330" y="1098"/>
                    <a:pt x="330" y="1082"/>
                  </a:cubicBezTo>
                  <a:cubicBezTo>
                    <a:pt x="331" y="1062"/>
                    <a:pt x="335" y="1040"/>
                    <a:pt x="336" y="1021"/>
                  </a:cubicBezTo>
                  <a:cubicBezTo>
                    <a:pt x="342" y="994"/>
                    <a:pt x="347" y="967"/>
                    <a:pt x="357" y="940"/>
                  </a:cubicBezTo>
                  <a:cubicBezTo>
                    <a:pt x="366" y="911"/>
                    <a:pt x="377" y="884"/>
                    <a:pt x="388" y="858"/>
                  </a:cubicBezTo>
                  <a:cubicBezTo>
                    <a:pt x="406" y="824"/>
                    <a:pt x="423" y="791"/>
                    <a:pt x="444" y="759"/>
                  </a:cubicBezTo>
                  <a:cubicBezTo>
                    <a:pt x="464" y="732"/>
                    <a:pt x="483" y="704"/>
                    <a:pt x="504" y="680"/>
                  </a:cubicBezTo>
                  <a:cubicBezTo>
                    <a:pt x="525" y="656"/>
                    <a:pt x="547" y="633"/>
                    <a:pt x="569" y="611"/>
                  </a:cubicBezTo>
                  <a:cubicBezTo>
                    <a:pt x="594" y="588"/>
                    <a:pt x="618" y="568"/>
                    <a:pt x="645" y="549"/>
                  </a:cubicBezTo>
                  <a:cubicBezTo>
                    <a:pt x="667" y="535"/>
                    <a:pt x="691" y="520"/>
                    <a:pt x="713" y="508"/>
                  </a:cubicBezTo>
                  <a:cubicBezTo>
                    <a:pt x="733" y="498"/>
                    <a:pt x="754" y="489"/>
                    <a:pt x="775" y="481"/>
                  </a:cubicBezTo>
                  <a:cubicBezTo>
                    <a:pt x="795" y="474"/>
                    <a:pt x="817" y="468"/>
                    <a:pt x="838" y="463"/>
                  </a:cubicBezTo>
                  <a:cubicBezTo>
                    <a:pt x="866" y="459"/>
                    <a:pt x="895" y="454"/>
                    <a:pt x="923" y="449"/>
                  </a:cubicBezTo>
                  <a:cubicBezTo>
                    <a:pt x="957" y="447"/>
                    <a:pt x="989" y="446"/>
                    <a:pt x="1022" y="446"/>
                  </a:cubicBezTo>
                  <a:close/>
                  <a:moveTo>
                    <a:pt x="1506" y="0"/>
                  </a:moveTo>
                  <a:cubicBezTo>
                    <a:pt x="1423" y="0"/>
                    <a:pt x="1350" y="63"/>
                    <a:pt x="1343" y="150"/>
                  </a:cubicBezTo>
                  <a:lnTo>
                    <a:pt x="1259" y="139"/>
                  </a:lnTo>
                  <a:cubicBezTo>
                    <a:pt x="1191" y="129"/>
                    <a:pt x="1121" y="125"/>
                    <a:pt x="1053" y="125"/>
                  </a:cubicBezTo>
                  <a:cubicBezTo>
                    <a:pt x="1019" y="125"/>
                    <a:pt x="986" y="126"/>
                    <a:pt x="953" y="128"/>
                  </a:cubicBezTo>
                  <a:cubicBezTo>
                    <a:pt x="854" y="131"/>
                    <a:pt x="756" y="150"/>
                    <a:pt x="661" y="183"/>
                  </a:cubicBezTo>
                  <a:cubicBezTo>
                    <a:pt x="558" y="221"/>
                    <a:pt x="463" y="278"/>
                    <a:pt x="382" y="351"/>
                  </a:cubicBezTo>
                  <a:cubicBezTo>
                    <a:pt x="224" y="493"/>
                    <a:pt x="96" y="675"/>
                    <a:pt x="42" y="884"/>
                  </a:cubicBezTo>
                  <a:cubicBezTo>
                    <a:pt x="18" y="981"/>
                    <a:pt x="1" y="1089"/>
                    <a:pt x="18" y="1188"/>
                  </a:cubicBezTo>
                  <a:cubicBezTo>
                    <a:pt x="24" y="1234"/>
                    <a:pt x="35" y="1280"/>
                    <a:pt x="53" y="1323"/>
                  </a:cubicBezTo>
                  <a:cubicBezTo>
                    <a:pt x="72" y="1364"/>
                    <a:pt x="94" y="1404"/>
                    <a:pt x="122" y="1440"/>
                  </a:cubicBezTo>
                  <a:cubicBezTo>
                    <a:pt x="183" y="1514"/>
                    <a:pt x="268" y="1565"/>
                    <a:pt x="361" y="1583"/>
                  </a:cubicBezTo>
                  <a:cubicBezTo>
                    <a:pt x="401" y="1590"/>
                    <a:pt x="440" y="1593"/>
                    <a:pt x="479" y="1593"/>
                  </a:cubicBezTo>
                  <a:cubicBezTo>
                    <a:pt x="492" y="1593"/>
                    <a:pt x="505" y="1593"/>
                    <a:pt x="518" y="1592"/>
                  </a:cubicBezTo>
                  <a:cubicBezTo>
                    <a:pt x="570" y="1587"/>
                    <a:pt x="621" y="1576"/>
                    <a:pt x="672" y="1559"/>
                  </a:cubicBezTo>
                  <a:cubicBezTo>
                    <a:pt x="768" y="1526"/>
                    <a:pt x="857" y="1476"/>
                    <a:pt x="938" y="1413"/>
                  </a:cubicBezTo>
                  <a:cubicBezTo>
                    <a:pt x="1014" y="1356"/>
                    <a:pt x="1083" y="1294"/>
                    <a:pt x="1148" y="1228"/>
                  </a:cubicBezTo>
                  <a:lnTo>
                    <a:pt x="1148" y="1228"/>
                  </a:lnTo>
                  <a:cubicBezTo>
                    <a:pt x="1140" y="1266"/>
                    <a:pt x="1132" y="1302"/>
                    <a:pt x="1124" y="1342"/>
                  </a:cubicBezTo>
                  <a:cubicBezTo>
                    <a:pt x="1072" y="1583"/>
                    <a:pt x="1026" y="1826"/>
                    <a:pt x="953" y="2062"/>
                  </a:cubicBezTo>
                  <a:cubicBezTo>
                    <a:pt x="933" y="2122"/>
                    <a:pt x="911" y="2182"/>
                    <a:pt x="884" y="2239"/>
                  </a:cubicBezTo>
                  <a:cubicBezTo>
                    <a:pt x="863" y="2282"/>
                    <a:pt x="841" y="2323"/>
                    <a:pt x="816" y="2363"/>
                  </a:cubicBezTo>
                  <a:cubicBezTo>
                    <a:pt x="790" y="2401"/>
                    <a:pt x="764" y="2437"/>
                    <a:pt x="735" y="2474"/>
                  </a:cubicBezTo>
                  <a:cubicBezTo>
                    <a:pt x="699" y="2513"/>
                    <a:pt x="661" y="2553"/>
                    <a:pt x="619" y="2591"/>
                  </a:cubicBezTo>
                  <a:lnTo>
                    <a:pt x="626" y="2585"/>
                  </a:lnTo>
                  <a:lnTo>
                    <a:pt x="626" y="2585"/>
                  </a:lnTo>
                  <a:cubicBezTo>
                    <a:pt x="588" y="2619"/>
                    <a:pt x="548" y="2651"/>
                    <a:pt x="507" y="2681"/>
                  </a:cubicBezTo>
                  <a:cubicBezTo>
                    <a:pt x="480" y="2699"/>
                    <a:pt x="452" y="2716"/>
                    <a:pt x="423" y="2732"/>
                  </a:cubicBezTo>
                  <a:cubicBezTo>
                    <a:pt x="398" y="2715"/>
                    <a:pt x="368" y="2707"/>
                    <a:pt x="339" y="2707"/>
                  </a:cubicBezTo>
                  <a:cubicBezTo>
                    <a:pt x="303" y="2707"/>
                    <a:pt x="268" y="2719"/>
                    <a:pt x="238" y="2743"/>
                  </a:cubicBezTo>
                  <a:cubicBezTo>
                    <a:pt x="168" y="2798"/>
                    <a:pt x="157" y="2900"/>
                    <a:pt x="213" y="2971"/>
                  </a:cubicBezTo>
                  <a:cubicBezTo>
                    <a:pt x="236" y="3009"/>
                    <a:pt x="273" y="3040"/>
                    <a:pt x="314" y="3059"/>
                  </a:cubicBezTo>
                  <a:cubicBezTo>
                    <a:pt x="342" y="3071"/>
                    <a:pt x="373" y="3075"/>
                    <a:pt x="403" y="3075"/>
                  </a:cubicBezTo>
                  <a:cubicBezTo>
                    <a:pt x="417" y="3075"/>
                    <a:pt x="433" y="3074"/>
                    <a:pt x="447" y="3071"/>
                  </a:cubicBezTo>
                  <a:cubicBezTo>
                    <a:pt x="491" y="3063"/>
                    <a:pt x="536" y="3047"/>
                    <a:pt x="575" y="3025"/>
                  </a:cubicBezTo>
                  <a:cubicBezTo>
                    <a:pt x="621" y="3001"/>
                    <a:pt x="664" y="2972"/>
                    <a:pt x="705" y="2941"/>
                  </a:cubicBezTo>
                  <a:cubicBezTo>
                    <a:pt x="870" y="2816"/>
                    <a:pt x="1017" y="2661"/>
                    <a:pt x="1117" y="2480"/>
                  </a:cubicBezTo>
                  <a:cubicBezTo>
                    <a:pt x="1251" y="2233"/>
                    <a:pt x="1307" y="1961"/>
                    <a:pt x="1367" y="1689"/>
                  </a:cubicBezTo>
                  <a:cubicBezTo>
                    <a:pt x="1403" y="1524"/>
                    <a:pt x="1439" y="1358"/>
                    <a:pt x="1476" y="1193"/>
                  </a:cubicBezTo>
                  <a:cubicBezTo>
                    <a:pt x="1493" y="1117"/>
                    <a:pt x="1509" y="1043"/>
                    <a:pt x="1527" y="968"/>
                  </a:cubicBezTo>
                  <a:cubicBezTo>
                    <a:pt x="1536" y="918"/>
                    <a:pt x="1547" y="865"/>
                    <a:pt x="1558" y="815"/>
                  </a:cubicBezTo>
                  <a:cubicBezTo>
                    <a:pt x="1565" y="783"/>
                    <a:pt x="1572" y="753"/>
                    <a:pt x="1577" y="723"/>
                  </a:cubicBezTo>
                  <a:cubicBezTo>
                    <a:pt x="1582" y="696"/>
                    <a:pt x="1584" y="669"/>
                    <a:pt x="1584" y="644"/>
                  </a:cubicBezTo>
                  <a:cubicBezTo>
                    <a:pt x="1582" y="620"/>
                    <a:pt x="1577" y="596"/>
                    <a:pt x="1569" y="574"/>
                  </a:cubicBezTo>
                  <a:cubicBezTo>
                    <a:pt x="1557" y="536"/>
                    <a:pt x="1531" y="505"/>
                    <a:pt x="1498" y="482"/>
                  </a:cubicBezTo>
                  <a:cubicBezTo>
                    <a:pt x="1533" y="476"/>
                    <a:pt x="1566" y="460"/>
                    <a:pt x="1593" y="438"/>
                  </a:cubicBezTo>
                  <a:cubicBezTo>
                    <a:pt x="1620" y="416"/>
                    <a:pt x="1641" y="386"/>
                    <a:pt x="1650" y="351"/>
                  </a:cubicBezTo>
                  <a:cubicBezTo>
                    <a:pt x="1661" y="313"/>
                    <a:pt x="1664" y="272"/>
                    <a:pt x="1661" y="231"/>
                  </a:cubicBezTo>
                  <a:lnTo>
                    <a:pt x="1661" y="223"/>
                  </a:lnTo>
                  <a:cubicBezTo>
                    <a:pt x="1696" y="129"/>
                    <a:pt x="1641" y="26"/>
                    <a:pt x="1542" y="4"/>
                  </a:cubicBezTo>
                  <a:cubicBezTo>
                    <a:pt x="1530" y="1"/>
                    <a:pt x="1518" y="0"/>
                    <a:pt x="15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8" name="Google Shape;14208;p25"/>
            <p:cNvSpPr/>
            <p:nvPr/>
          </p:nvSpPr>
          <p:spPr>
            <a:xfrm>
              <a:off x="6500579" y="-1128564"/>
              <a:ext cx="19647" cy="42861"/>
            </a:xfrm>
            <a:custGeom>
              <a:avLst/>
              <a:gdLst/>
              <a:ahLst/>
              <a:cxnLst/>
              <a:rect l="l" t="t" r="r" b="b"/>
              <a:pathLst>
                <a:path w="584" h="1274" extrusionOk="0">
                  <a:moveTo>
                    <a:pt x="194" y="1"/>
                  </a:moveTo>
                  <a:cubicBezTo>
                    <a:pt x="154" y="1"/>
                    <a:pt x="113" y="15"/>
                    <a:pt x="82" y="39"/>
                  </a:cubicBezTo>
                  <a:cubicBezTo>
                    <a:pt x="10" y="96"/>
                    <a:pt x="1" y="189"/>
                    <a:pt x="9" y="273"/>
                  </a:cubicBezTo>
                  <a:cubicBezTo>
                    <a:pt x="23" y="392"/>
                    <a:pt x="47" y="509"/>
                    <a:pt x="80" y="625"/>
                  </a:cubicBezTo>
                  <a:cubicBezTo>
                    <a:pt x="127" y="803"/>
                    <a:pt x="184" y="981"/>
                    <a:pt x="241" y="1156"/>
                  </a:cubicBezTo>
                  <a:cubicBezTo>
                    <a:pt x="264" y="1224"/>
                    <a:pt x="329" y="1272"/>
                    <a:pt x="401" y="1274"/>
                  </a:cubicBezTo>
                  <a:cubicBezTo>
                    <a:pt x="416" y="1274"/>
                    <a:pt x="431" y="1270"/>
                    <a:pt x="447" y="1266"/>
                  </a:cubicBezTo>
                  <a:cubicBezTo>
                    <a:pt x="534" y="1239"/>
                    <a:pt x="583" y="1148"/>
                    <a:pt x="558" y="1061"/>
                  </a:cubicBezTo>
                  <a:cubicBezTo>
                    <a:pt x="492" y="862"/>
                    <a:pt x="425" y="661"/>
                    <a:pt x="373" y="458"/>
                  </a:cubicBezTo>
                  <a:cubicBezTo>
                    <a:pt x="360" y="398"/>
                    <a:pt x="348" y="338"/>
                    <a:pt x="340" y="278"/>
                  </a:cubicBezTo>
                  <a:cubicBezTo>
                    <a:pt x="346" y="270"/>
                    <a:pt x="351" y="262"/>
                    <a:pt x="355" y="254"/>
                  </a:cubicBezTo>
                  <a:cubicBezTo>
                    <a:pt x="395" y="181"/>
                    <a:pt x="376" y="91"/>
                    <a:pt x="310" y="40"/>
                  </a:cubicBezTo>
                  <a:cubicBezTo>
                    <a:pt x="276" y="15"/>
                    <a:pt x="237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09" name="Google Shape;14209;p25"/>
            <p:cNvSpPr/>
            <p:nvPr/>
          </p:nvSpPr>
          <p:spPr>
            <a:xfrm>
              <a:off x="6480662" y="-1125032"/>
              <a:ext cx="59514" cy="67453"/>
            </a:xfrm>
            <a:custGeom>
              <a:avLst/>
              <a:gdLst/>
              <a:ahLst/>
              <a:cxnLst/>
              <a:rect l="l" t="t" r="r" b="b"/>
              <a:pathLst>
                <a:path w="1769" h="2005" extrusionOk="0">
                  <a:moveTo>
                    <a:pt x="1558" y="0"/>
                  </a:moveTo>
                  <a:cubicBezTo>
                    <a:pt x="1520" y="0"/>
                    <a:pt x="1482" y="8"/>
                    <a:pt x="1446" y="22"/>
                  </a:cubicBezTo>
                  <a:cubicBezTo>
                    <a:pt x="1356" y="67"/>
                    <a:pt x="1274" y="127"/>
                    <a:pt x="1204" y="197"/>
                  </a:cubicBezTo>
                  <a:cubicBezTo>
                    <a:pt x="1118" y="277"/>
                    <a:pt x="1042" y="364"/>
                    <a:pt x="963" y="451"/>
                  </a:cubicBezTo>
                  <a:cubicBezTo>
                    <a:pt x="936" y="482"/>
                    <a:pt x="914" y="512"/>
                    <a:pt x="887" y="546"/>
                  </a:cubicBezTo>
                  <a:cubicBezTo>
                    <a:pt x="859" y="580"/>
                    <a:pt x="830" y="613"/>
                    <a:pt x="805" y="649"/>
                  </a:cubicBezTo>
                  <a:cubicBezTo>
                    <a:pt x="754" y="721"/>
                    <a:pt x="700" y="792"/>
                    <a:pt x="650" y="865"/>
                  </a:cubicBezTo>
                  <a:cubicBezTo>
                    <a:pt x="552" y="999"/>
                    <a:pt x="458" y="1138"/>
                    <a:pt x="365" y="1276"/>
                  </a:cubicBezTo>
                  <a:cubicBezTo>
                    <a:pt x="256" y="1438"/>
                    <a:pt x="148" y="1599"/>
                    <a:pt x="47" y="1765"/>
                  </a:cubicBezTo>
                  <a:cubicBezTo>
                    <a:pt x="1" y="1841"/>
                    <a:pt x="34" y="1944"/>
                    <a:pt x="108" y="1985"/>
                  </a:cubicBezTo>
                  <a:cubicBezTo>
                    <a:pt x="132" y="1998"/>
                    <a:pt x="159" y="2004"/>
                    <a:pt x="186" y="2004"/>
                  </a:cubicBezTo>
                  <a:cubicBezTo>
                    <a:pt x="245" y="2004"/>
                    <a:pt x="298" y="1973"/>
                    <a:pt x="328" y="1922"/>
                  </a:cubicBezTo>
                  <a:cubicBezTo>
                    <a:pt x="389" y="1819"/>
                    <a:pt x="452" y="1718"/>
                    <a:pt x="517" y="1617"/>
                  </a:cubicBezTo>
                  <a:lnTo>
                    <a:pt x="517" y="1617"/>
                  </a:lnTo>
                  <a:lnTo>
                    <a:pt x="515" y="1620"/>
                  </a:lnTo>
                  <a:cubicBezTo>
                    <a:pt x="552" y="1564"/>
                    <a:pt x="587" y="1509"/>
                    <a:pt x="623" y="1453"/>
                  </a:cubicBezTo>
                  <a:lnTo>
                    <a:pt x="623" y="1453"/>
                  </a:lnTo>
                  <a:cubicBezTo>
                    <a:pt x="621" y="1457"/>
                    <a:pt x="618" y="1460"/>
                    <a:pt x="617" y="1465"/>
                  </a:cubicBezTo>
                  <a:cubicBezTo>
                    <a:pt x="708" y="1327"/>
                    <a:pt x="799" y="1188"/>
                    <a:pt x="898" y="1053"/>
                  </a:cubicBezTo>
                  <a:cubicBezTo>
                    <a:pt x="951" y="980"/>
                    <a:pt x="1003" y="907"/>
                    <a:pt x="1055" y="836"/>
                  </a:cubicBezTo>
                  <a:cubicBezTo>
                    <a:pt x="1100" y="776"/>
                    <a:pt x="1150" y="718"/>
                    <a:pt x="1198" y="661"/>
                  </a:cubicBezTo>
                  <a:lnTo>
                    <a:pt x="1198" y="661"/>
                  </a:lnTo>
                  <a:cubicBezTo>
                    <a:pt x="1269" y="583"/>
                    <a:pt x="1341" y="504"/>
                    <a:pt x="1419" y="431"/>
                  </a:cubicBezTo>
                  <a:cubicBezTo>
                    <a:pt x="1449" y="404"/>
                    <a:pt x="1479" y="379"/>
                    <a:pt x="1511" y="353"/>
                  </a:cubicBezTo>
                  <a:cubicBezTo>
                    <a:pt x="1524" y="345"/>
                    <a:pt x="1536" y="337"/>
                    <a:pt x="1549" y="330"/>
                  </a:cubicBezTo>
                  <a:cubicBezTo>
                    <a:pt x="1563" y="334"/>
                    <a:pt x="1577" y="336"/>
                    <a:pt x="1591" y="336"/>
                  </a:cubicBezTo>
                  <a:cubicBezTo>
                    <a:pt x="1664" y="336"/>
                    <a:pt x="1733" y="280"/>
                    <a:pt x="1750" y="208"/>
                  </a:cubicBezTo>
                  <a:cubicBezTo>
                    <a:pt x="1769" y="124"/>
                    <a:pt x="1717" y="24"/>
                    <a:pt x="1627" y="8"/>
                  </a:cubicBezTo>
                  <a:cubicBezTo>
                    <a:pt x="1604" y="3"/>
                    <a:pt x="1581" y="0"/>
                    <a:pt x="1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0" name="Google Shape;14210;p25"/>
            <p:cNvSpPr/>
            <p:nvPr/>
          </p:nvSpPr>
          <p:spPr>
            <a:xfrm>
              <a:off x="6542465" y="-1163184"/>
              <a:ext cx="23785" cy="49152"/>
            </a:xfrm>
            <a:custGeom>
              <a:avLst/>
              <a:gdLst/>
              <a:ahLst/>
              <a:cxnLst/>
              <a:rect l="l" t="t" r="r" b="b"/>
              <a:pathLst>
                <a:path w="707" h="1461" extrusionOk="0">
                  <a:moveTo>
                    <a:pt x="343" y="1"/>
                  </a:moveTo>
                  <a:cubicBezTo>
                    <a:pt x="232" y="1"/>
                    <a:pt x="125" y="60"/>
                    <a:pt x="55" y="143"/>
                  </a:cubicBezTo>
                  <a:cubicBezTo>
                    <a:pt x="17" y="192"/>
                    <a:pt x="0" y="256"/>
                    <a:pt x="10" y="316"/>
                  </a:cubicBezTo>
                  <a:cubicBezTo>
                    <a:pt x="17" y="374"/>
                    <a:pt x="46" y="428"/>
                    <a:pt x="90" y="468"/>
                  </a:cubicBezTo>
                  <a:cubicBezTo>
                    <a:pt x="124" y="498"/>
                    <a:pt x="163" y="522"/>
                    <a:pt x="204" y="539"/>
                  </a:cubicBezTo>
                  <a:cubicBezTo>
                    <a:pt x="233" y="553"/>
                    <a:pt x="261" y="566"/>
                    <a:pt x="291" y="577"/>
                  </a:cubicBezTo>
                  <a:lnTo>
                    <a:pt x="309" y="583"/>
                  </a:lnTo>
                  <a:cubicBezTo>
                    <a:pt x="293" y="629"/>
                    <a:pt x="272" y="674"/>
                    <a:pt x="253" y="718"/>
                  </a:cubicBezTo>
                  <a:cubicBezTo>
                    <a:pt x="214" y="792"/>
                    <a:pt x="173" y="867"/>
                    <a:pt x="135" y="941"/>
                  </a:cubicBezTo>
                  <a:cubicBezTo>
                    <a:pt x="95" y="1020"/>
                    <a:pt x="70" y="1112"/>
                    <a:pt x="84" y="1201"/>
                  </a:cubicBezTo>
                  <a:cubicBezTo>
                    <a:pt x="93" y="1247"/>
                    <a:pt x="109" y="1289"/>
                    <a:pt x="133" y="1329"/>
                  </a:cubicBezTo>
                  <a:cubicBezTo>
                    <a:pt x="154" y="1361"/>
                    <a:pt x="179" y="1391"/>
                    <a:pt x="207" y="1416"/>
                  </a:cubicBezTo>
                  <a:cubicBezTo>
                    <a:pt x="235" y="1445"/>
                    <a:pt x="272" y="1461"/>
                    <a:pt x="311" y="1461"/>
                  </a:cubicBezTo>
                  <a:cubicBezTo>
                    <a:pt x="313" y="1461"/>
                    <a:pt x="315" y="1460"/>
                    <a:pt x="317" y="1460"/>
                  </a:cubicBezTo>
                  <a:cubicBezTo>
                    <a:pt x="318" y="1460"/>
                    <a:pt x="320" y="1460"/>
                    <a:pt x="322" y="1460"/>
                  </a:cubicBezTo>
                  <a:cubicBezTo>
                    <a:pt x="364" y="1460"/>
                    <a:pt x="407" y="1442"/>
                    <a:pt x="437" y="1411"/>
                  </a:cubicBezTo>
                  <a:cubicBezTo>
                    <a:pt x="492" y="1353"/>
                    <a:pt x="497" y="1261"/>
                    <a:pt x="446" y="1198"/>
                  </a:cubicBezTo>
                  <a:cubicBezTo>
                    <a:pt x="437" y="1187"/>
                    <a:pt x="429" y="1177"/>
                    <a:pt x="420" y="1166"/>
                  </a:cubicBezTo>
                  <a:cubicBezTo>
                    <a:pt x="420" y="1164"/>
                    <a:pt x="420" y="1164"/>
                    <a:pt x="418" y="1163"/>
                  </a:cubicBezTo>
                  <a:lnTo>
                    <a:pt x="415" y="1155"/>
                  </a:lnTo>
                  <a:lnTo>
                    <a:pt x="415" y="1153"/>
                  </a:lnTo>
                  <a:lnTo>
                    <a:pt x="415" y="1152"/>
                  </a:lnTo>
                  <a:lnTo>
                    <a:pt x="415" y="1144"/>
                  </a:lnTo>
                  <a:lnTo>
                    <a:pt x="418" y="1133"/>
                  </a:lnTo>
                  <a:cubicBezTo>
                    <a:pt x="423" y="1118"/>
                    <a:pt x="427" y="1103"/>
                    <a:pt x="434" y="1088"/>
                  </a:cubicBezTo>
                  <a:cubicBezTo>
                    <a:pt x="496" y="967"/>
                    <a:pt x="560" y="846"/>
                    <a:pt x="608" y="716"/>
                  </a:cubicBezTo>
                  <a:cubicBezTo>
                    <a:pt x="659" y="577"/>
                    <a:pt x="706" y="414"/>
                    <a:pt x="663" y="267"/>
                  </a:cubicBezTo>
                  <a:cubicBezTo>
                    <a:pt x="625" y="131"/>
                    <a:pt x="521" y="17"/>
                    <a:pt x="375" y="2"/>
                  </a:cubicBezTo>
                  <a:cubicBezTo>
                    <a:pt x="365" y="1"/>
                    <a:pt x="354" y="1"/>
                    <a:pt x="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1" name="Google Shape;14211;p25"/>
            <p:cNvSpPr/>
            <p:nvPr/>
          </p:nvSpPr>
          <p:spPr>
            <a:xfrm>
              <a:off x="6584217" y="-1116015"/>
              <a:ext cx="34214" cy="17999"/>
            </a:xfrm>
            <a:custGeom>
              <a:avLst/>
              <a:gdLst/>
              <a:ahLst/>
              <a:cxnLst/>
              <a:rect l="l" t="t" r="r" b="b"/>
              <a:pathLst>
                <a:path w="1017" h="535" extrusionOk="0">
                  <a:moveTo>
                    <a:pt x="190" y="0"/>
                  </a:moveTo>
                  <a:cubicBezTo>
                    <a:pt x="175" y="0"/>
                    <a:pt x="160" y="2"/>
                    <a:pt x="146" y="6"/>
                  </a:cubicBezTo>
                  <a:cubicBezTo>
                    <a:pt x="71" y="25"/>
                    <a:pt x="16" y="90"/>
                    <a:pt x="10" y="166"/>
                  </a:cubicBezTo>
                  <a:cubicBezTo>
                    <a:pt x="0" y="282"/>
                    <a:pt x="98" y="347"/>
                    <a:pt x="189" y="394"/>
                  </a:cubicBezTo>
                  <a:cubicBezTo>
                    <a:pt x="274" y="434"/>
                    <a:pt x="363" y="467"/>
                    <a:pt x="454" y="492"/>
                  </a:cubicBezTo>
                  <a:cubicBezTo>
                    <a:pt x="549" y="521"/>
                    <a:pt x="648" y="535"/>
                    <a:pt x="749" y="535"/>
                  </a:cubicBezTo>
                  <a:cubicBezTo>
                    <a:pt x="754" y="535"/>
                    <a:pt x="759" y="535"/>
                    <a:pt x="765" y="535"/>
                  </a:cubicBezTo>
                  <a:cubicBezTo>
                    <a:pt x="795" y="535"/>
                    <a:pt x="825" y="533"/>
                    <a:pt x="857" y="532"/>
                  </a:cubicBezTo>
                  <a:cubicBezTo>
                    <a:pt x="945" y="530"/>
                    <a:pt x="1016" y="454"/>
                    <a:pt x="1013" y="366"/>
                  </a:cubicBezTo>
                  <a:cubicBezTo>
                    <a:pt x="1010" y="276"/>
                    <a:pt x="937" y="207"/>
                    <a:pt x="848" y="207"/>
                  </a:cubicBezTo>
                  <a:cubicBezTo>
                    <a:pt x="847" y="207"/>
                    <a:pt x="846" y="207"/>
                    <a:pt x="845" y="207"/>
                  </a:cubicBezTo>
                  <a:cubicBezTo>
                    <a:pt x="807" y="209"/>
                    <a:pt x="771" y="209"/>
                    <a:pt x="733" y="209"/>
                  </a:cubicBezTo>
                  <a:cubicBezTo>
                    <a:pt x="701" y="207"/>
                    <a:pt x="668" y="204"/>
                    <a:pt x="636" y="199"/>
                  </a:cubicBezTo>
                  <a:cubicBezTo>
                    <a:pt x="578" y="187"/>
                    <a:pt x="519" y="172"/>
                    <a:pt x="462" y="153"/>
                  </a:cubicBezTo>
                  <a:cubicBezTo>
                    <a:pt x="428" y="141"/>
                    <a:pt x="393" y="126"/>
                    <a:pt x="358" y="112"/>
                  </a:cubicBezTo>
                  <a:lnTo>
                    <a:pt x="347" y="106"/>
                  </a:lnTo>
                  <a:cubicBezTo>
                    <a:pt x="321" y="41"/>
                    <a:pt x="257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2" name="Google Shape;14212;p25"/>
            <p:cNvSpPr/>
            <p:nvPr/>
          </p:nvSpPr>
          <p:spPr>
            <a:xfrm>
              <a:off x="6591619" y="-1147136"/>
              <a:ext cx="17225" cy="64997"/>
            </a:xfrm>
            <a:custGeom>
              <a:avLst/>
              <a:gdLst/>
              <a:ahLst/>
              <a:cxnLst/>
              <a:rect l="l" t="t" r="r" b="b"/>
              <a:pathLst>
                <a:path w="512" h="1932" extrusionOk="0">
                  <a:moveTo>
                    <a:pt x="321" y="1"/>
                  </a:moveTo>
                  <a:cubicBezTo>
                    <a:pt x="263" y="1"/>
                    <a:pt x="208" y="30"/>
                    <a:pt x="177" y="84"/>
                  </a:cubicBezTo>
                  <a:cubicBezTo>
                    <a:pt x="0" y="382"/>
                    <a:pt x="14" y="744"/>
                    <a:pt x="19" y="1082"/>
                  </a:cubicBezTo>
                  <a:cubicBezTo>
                    <a:pt x="22" y="1314"/>
                    <a:pt x="32" y="1547"/>
                    <a:pt x="37" y="1780"/>
                  </a:cubicBezTo>
                  <a:cubicBezTo>
                    <a:pt x="40" y="1864"/>
                    <a:pt x="109" y="1932"/>
                    <a:pt x="193" y="1932"/>
                  </a:cubicBezTo>
                  <a:lnTo>
                    <a:pt x="198" y="1932"/>
                  </a:lnTo>
                  <a:cubicBezTo>
                    <a:pt x="285" y="1928"/>
                    <a:pt x="352" y="1856"/>
                    <a:pt x="350" y="1770"/>
                  </a:cubicBezTo>
                  <a:cubicBezTo>
                    <a:pt x="347" y="1430"/>
                    <a:pt x="331" y="1089"/>
                    <a:pt x="337" y="749"/>
                  </a:cubicBezTo>
                  <a:cubicBezTo>
                    <a:pt x="341" y="667"/>
                    <a:pt x="348" y="584"/>
                    <a:pt x="361" y="504"/>
                  </a:cubicBezTo>
                  <a:cubicBezTo>
                    <a:pt x="367" y="469"/>
                    <a:pt x="377" y="434"/>
                    <a:pt x="386" y="399"/>
                  </a:cubicBezTo>
                  <a:cubicBezTo>
                    <a:pt x="391" y="382"/>
                    <a:pt x="399" y="364"/>
                    <a:pt x="405" y="347"/>
                  </a:cubicBezTo>
                  <a:cubicBezTo>
                    <a:pt x="423" y="311"/>
                    <a:pt x="443" y="276"/>
                    <a:pt x="464" y="243"/>
                  </a:cubicBezTo>
                  <a:cubicBezTo>
                    <a:pt x="511" y="168"/>
                    <a:pt x="475" y="62"/>
                    <a:pt x="401" y="21"/>
                  </a:cubicBezTo>
                  <a:cubicBezTo>
                    <a:pt x="375" y="7"/>
                    <a:pt x="348" y="1"/>
                    <a:pt x="3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3" name="Google Shape;14213;p25"/>
            <p:cNvSpPr/>
            <p:nvPr/>
          </p:nvSpPr>
          <p:spPr>
            <a:xfrm>
              <a:off x="6663011" y="-1178256"/>
              <a:ext cx="67016" cy="97227"/>
            </a:xfrm>
            <a:custGeom>
              <a:avLst/>
              <a:gdLst/>
              <a:ahLst/>
              <a:cxnLst/>
              <a:rect l="l" t="t" r="r" b="b"/>
              <a:pathLst>
                <a:path w="1992" h="2890" extrusionOk="0">
                  <a:moveTo>
                    <a:pt x="1247" y="1224"/>
                  </a:moveTo>
                  <a:lnTo>
                    <a:pt x="1247" y="1224"/>
                  </a:lnTo>
                  <a:cubicBezTo>
                    <a:pt x="1245" y="1227"/>
                    <a:pt x="1242" y="1230"/>
                    <a:pt x="1240" y="1232"/>
                  </a:cubicBezTo>
                  <a:cubicBezTo>
                    <a:pt x="1243" y="1230"/>
                    <a:pt x="1245" y="1227"/>
                    <a:pt x="1247" y="1224"/>
                  </a:cubicBezTo>
                  <a:close/>
                  <a:moveTo>
                    <a:pt x="551" y="1"/>
                  </a:moveTo>
                  <a:cubicBezTo>
                    <a:pt x="496" y="1"/>
                    <a:pt x="441" y="28"/>
                    <a:pt x="409" y="85"/>
                  </a:cubicBezTo>
                  <a:cubicBezTo>
                    <a:pt x="346" y="185"/>
                    <a:pt x="303" y="300"/>
                    <a:pt x="264" y="411"/>
                  </a:cubicBezTo>
                  <a:cubicBezTo>
                    <a:pt x="229" y="511"/>
                    <a:pt x="196" y="610"/>
                    <a:pt x="162" y="710"/>
                  </a:cubicBezTo>
                  <a:cubicBezTo>
                    <a:pt x="110" y="875"/>
                    <a:pt x="67" y="1041"/>
                    <a:pt x="36" y="1210"/>
                  </a:cubicBezTo>
                  <a:cubicBezTo>
                    <a:pt x="12" y="1329"/>
                    <a:pt x="1" y="1449"/>
                    <a:pt x="4" y="1570"/>
                  </a:cubicBezTo>
                  <a:cubicBezTo>
                    <a:pt x="7" y="1665"/>
                    <a:pt x="25" y="1768"/>
                    <a:pt x="72" y="1850"/>
                  </a:cubicBezTo>
                  <a:cubicBezTo>
                    <a:pt x="120" y="1931"/>
                    <a:pt x="192" y="2008"/>
                    <a:pt x="283" y="2041"/>
                  </a:cubicBezTo>
                  <a:cubicBezTo>
                    <a:pt x="346" y="2066"/>
                    <a:pt x="412" y="2078"/>
                    <a:pt x="479" y="2078"/>
                  </a:cubicBezTo>
                  <a:cubicBezTo>
                    <a:pt x="513" y="2078"/>
                    <a:pt x="547" y="2075"/>
                    <a:pt x="580" y="2068"/>
                  </a:cubicBezTo>
                  <a:cubicBezTo>
                    <a:pt x="691" y="2045"/>
                    <a:pt x="797" y="2003"/>
                    <a:pt x="894" y="1945"/>
                  </a:cubicBezTo>
                  <a:cubicBezTo>
                    <a:pt x="986" y="1889"/>
                    <a:pt x="1071" y="1828"/>
                    <a:pt x="1152" y="1756"/>
                  </a:cubicBezTo>
                  <a:cubicBezTo>
                    <a:pt x="1174" y="1737"/>
                    <a:pt x="1196" y="1717"/>
                    <a:pt x="1218" y="1696"/>
                  </a:cubicBezTo>
                  <a:lnTo>
                    <a:pt x="1218" y="1696"/>
                  </a:lnTo>
                  <a:cubicBezTo>
                    <a:pt x="1117" y="2024"/>
                    <a:pt x="1020" y="2355"/>
                    <a:pt x="932" y="2687"/>
                  </a:cubicBezTo>
                  <a:cubicBezTo>
                    <a:pt x="911" y="2774"/>
                    <a:pt x="965" y="2863"/>
                    <a:pt x="1054" y="2885"/>
                  </a:cubicBezTo>
                  <a:cubicBezTo>
                    <a:pt x="1066" y="2888"/>
                    <a:pt x="1079" y="2890"/>
                    <a:pt x="1092" y="2890"/>
                  </a:cubicBezTo>
                  <a:cubicBezTo>
                    <a:pt x="1168" y="2888"/>
                    <a:pt x="1234" y="2838"/>
                    <a:pt x="1252" y="2765"/>
                  </a:cubicBezTo>
                  <a:cubicBezTo>
                    <a:pt x="1301" y="2573"/>
                    <a:pt x="1350" y="2382"/>
                    <a:pt x="1402" y="2190"/>
                  </a:cubicBezTo>
                  <a:cubicBezTo>
                    <a:pt x="1446" y="2022"/>
                    <a:pt x="1495" y="1856"/>
                    <a:pt x="1544" y="1690"/>
                  </a:cubicBezTo>
                  <a:cubicBezTo>
                    <a:pt x="1617" y="1462"/>
                    <a:pt x="1690" y="1234"/>
                    <a:pt x="1782" y="1012"/>
                  </a:cubicBezTo>
                  <a:cubicBezTo>
                    <a:pt x="1801" y="986"/>
                    <a:pt x="1820" y="959"/>
                    <a:pt x="1837" y="932"/>
                  </a:cubicBezTo>
                  <a:cubicBezTo>
                    <a:pt x="1867" y="887"/>
                    <a:pt x="1894" y="841"/>
                    <a:pt x="1920" y="796"/>
                  </a:cubicBezTo>
                  <a:cubicBezTo>
                    <a:pt x="1940" y="756"/>
                    <a:pt x="1954" y="713"/>
                    <a:pt x="1964" y="669"/>
                  </a:cubicBezTo>
                  <a:cubicBezTo>
                    <a:pt x="1991" y="567"/>
                    <a:pt x="1904" y="477"/>
                    <a:pt x="1810" y="477"/>
                  </a:cubicBezTo>
                  <a:cubicBezTo>
                    <a:pt x="1784" y="477"/>
                    <a:pt x="1757" y="484"/>
                    <a:pt x="1733" y="500"/>
                  </a:cubicBezTo>
                  <a:cubicBezTo>
                    <a:pt x="1693" y="523"/>
                    <a:pt x="1660" y="557"/>
                    <a:pt x="1636" y="595"/>
                  </a:cubicBezTo>
                  <a:cubicBezTo>
                    <a:pt x="1611" y="639"/>
                    <a:pt x="1589" y="683"/>
                    <a:pt x="1568" y="729"/>
                  </a:cubicBezTo>
                  <a:cubicBezTo>
                    <a:pt x="1543" y="781"/>
                    <a:pt x="1521" y="835"/>
                    <a:pt x="1498" y="889"/>
                  </a:cubicBezTo>
                  <a:cubicBezTo>
                    <a:pt x="1420" y="1003"/>
                    <a:pt x="1337" y="1116"/>
                    <a:pt x="1247" y="1224"/>
                  </a:cubicBezTo>
                  <a:lnTo>
                    <a:pt x="1247" y="1224"/>
                  </a:lnTo>
                  <a:cubicBezTo>
                    <a:pt x="1249" y="1222"/>
                    <a:pt x="1251" y="1220"/>
                    <a:pt x="1253" y="1218"/>
                  </a:cubicBezTo>
                  <a:lnTo>
                    <a:pt x="1253" y="1218"/>
                  </a:lnTo>
                  <a:cubicBezTo>
                    <a:pt x="1177" y="1307"/>
                    <a:pt x="1098" y="1391"/>
                    <a:pt x="1012" y="1470"/>
                  </a:cubicBezTo>
                  <a:cubicBezTo>
                    <a:pt x="957" y="1519"/>
                    <a:pt x="902" y="1566"/>
                    <a:pt x="842" y="1609"/>
                  </a:cubicBezTo>
                  <a:cubicBezTo>
                    <a:pt x="800" y="1636"/>
                    <a:pt x="758" y="1663"/>
                    <a:pt x="715" y="1687"/>
                  </a:cubicBezTo>
                  <a:cubicBezTo>
                    <a:pt x="688" y="1699"/>
                    <a:pt x="661" y="1715"/>
                    <a:pt x="634" y="1725"/>
                  </a:cubicBezTo>
                  <a:cubicBezTo>
                    <a:pt x="606" y="1734"/>
                    <a:pt x="577" y="1742"/>
                    <a:pt x="549" y="1750"/>
                  </a:cubicBezTo>
                  <a:cubicBezTo>
                    <a:pt x="533" y="1753"/>
                    <a:pt x="517" y="1756"/>
                    <a:pt x="501" y="1758"/>
                  </a:cubicBezTo>
                  <a:cubicBezTo>
                    <a:pt x="508" y="1758"/>
                    <a:pt x="515" y="1756"/>
                    <a:pt x="522" y="1756"/>
                  </a:cubicBezTo>
                  <a:cubicBezTo>
                    <a:pt x="509" y="1758"/>
                    <a:pt x="498" y="1759"/>
                    <a:pt x="486" y="1759"/>
                  </a:cubicBezTo>
                  <a:cubicBezTo>
                    <a:pt x="481" y="1759"/>
                    <a:pt x="476" y="1758"/>
                    <a:pt x="471" y="1758"/>
                  </a:cubicBezTo>
                  <a:cubicBezTo>
                    <a:pt x="462" y="1758"/>
                    <a:pt x="449" y="1756"/>
                    <a:pt x="441" y="1755"/>
                  </a:cubicBezTo>
                  <a:cubicBezTo>
                    <a:pt x="435" y="1753"/>
                    <a:pt x="427" y="1752"/>
                    <a:pt x="420" y="1750"/>
                  </a:cubicBezTo>
                  <a:lnTo>
                    <a:pt x="401" y="1744"/>
                  </a:lnTo>
                  <a:cubicBezTo>
                    <a:pt x="398" y="1742"/>
                    <a:pt x="397" y="1741"/>
                    <a:pt x="394" y="1739"/>
                  </a:cubicBezTo>
                  <a:lnTo>
                    <a:pt x="382" y="1730"/>
                  </a:lnTo>
                  <a:cubicBezTo>
                    <a:pt x="378" y="1726"/>
                    <a:pt x="373" y="1722"/>
                    <a:pt x="370" y="1717"/>
                  </a:cubicBezTo>
                  <a:cubicBezTo>
                    <a:pt x="365" y="1712"/>
                    <a:pt x="362" y="1707"/>
                    <a:pt x="357" y="1703"/>
                  </a:cubicBezTo>
                  <a:lnTo>
                    <a:pt x="348" y="1687"/>
                  </a:lnTo>
                  <a:cubicBezTo>
                    <a:pt x="346" y="1682"/>
                    <a:pt x="343" y="1677"/>
                    <a:pt x="341" y="1671"/>
                  </a:cubicBezTo>
                  <a:cubicBezTo>
                    <a:pt x="337" y="1658"/>
                    <a:pt x="332" y="1646"/>
                    <a:pt x="329" y="1630"/>
                  </a:cubicBezTo>
                  <a:cubicBezTo>
                    <a:pt x="327" y="1616"/>
                    <a:pt x="324" y="1600"/>
                    <a:pt x="322" y="1584"/>
                  </a:cubicBezTo>
                  <a:cubicBezTo>
                    <a:pt x="319" y="1549"/>
                    <a:pt x="319" y="1514"/>
                    <a:pt x="319" y="1479"/>
                  </a:cubicBezTo>
                  <a:cubicBezTo>
                    <a:pt x="324" y="1402"/>
                    <a:pt x="333" y="1326"/>
                    <a:pt x="346" y="1250"/>
                  </a:cubicBezTo>
                  <a:cubicBezTo>
                    <a:pt x="360" y="1187"/>
                    <a:pt x="370" y="1120"/>
                    <a:pt x="389" y="1058"/>
                  </a:cubicBezTo>
                  <a:cubicBezTo>
                    <a:pt x="408" y="990"/>
                    <a:pt x="427" y="924"/>
                    <a:pt x="446" y="857"/>
                  </a:cubicBezTo>
                  <a:cubicBezTo>
                    <a:pt x="474" y="775"/>
                    <a:pt x="498" y="691"/>
                    <a:pt x="530" y="610"/>
                  </a:cubicBezTo>
                  <a:cubicBezTo>
                    <a:pt x="563" y="520"/>
                    <a:pt x="599" y="433"/>
                    <a:pt x="637" y="344"/>
                  </a:cubicBezTo>
                  <a:cubicBezTo>
                    <a:pt x="652" y="317"/>
                    <a:pt x="666" y="291"/>
                    <a:pt x="683" y="264"/>
                  </a:cubicBezTo>
                  <a:cubicBezTo>
                    <a:pt x="683" y="264"/>
                    <a:pt x="683" y="262"/>
                    <a:pt x="683" y="262"/>
                  </a:cubicBezTo>
                  <a:cubicBezTo>
                    <a:pt x="713" y="221"/>
                    <a:pt x="723" y="167"/>
                    <a:pt x="709" y="118"/>
                  </a:cubicBezTo>
                  <a:cubicBezTo>
                    <a:pt x="686" y="41"/>
                    <a:pt x="619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4" name="Google Shape;14214;p25"/>
            <p:cNvSpPr/>
            <p:nvPr/>
          </p:nvSpPr>
          <p:spPr>
            <a:xfrm>
              <a:off x="6735547" y="-1159281"/>
              <a:ext cx="85587" cy="175782"/>
            </a:xfrm>
            <a:custGeom>
              <a:avLst/>
              <a:gdLst/>
              <a:ahLst/>
              <a:cxnLst/>
              <a:rect l="l" t="t" r="r" b="b"/>
              <a:pathLst>
                <a:path w="2544" h="5225" extrusionOk="0">
                  <a:moveTo>
                    <a:pt x="1494" y="2044"/>
                  </a:moveTo>
                  <a:cubicBezTo>
                    <a:pt x="1487" y="2061"/>
                    <a:pt x="1483" y="2077"/>
                    <a:pt x="1478" y="2095"/>
                  </a:cubicBezTo>
                  <a:cubicBezTo>
                    <a:pt x="1434" y="2248"/>
                    <a:pt x="1386" y="2400"/>
                    <a:pt x="1345" y="2554"/>
                  </a:cubicBezTo>
                  <a:cubicBezTo>
                    <a:pt x="1255" y="2885"/>
                    <a:pt x="1166" y="3214"/>
                    <a:pt x="1081" y="3546"/>
                  </a:cubicBezTo>
                  <a:cubicBezTo>
                    <a:pt x="987" y="3912"/>
                    <a:pt x="897" y="4279"/>
                    <a:pt x="786" y="4640"/>
                  </a:cubicBezTo>
                  <a:cubicBezTo>
                    <a:pt x="767" y="4700"/>
                    <a:pt x="747" y="4759"/>
                    <a:pt x="724" y="4816"/>
                  </a:cubicBezTo>
                  <a:cubicBezTo>
                    <a:pt x="713" y="4833"/>
                    <a:pt x="705" y="4851"/>
                    <a:pt x="694" y="4868"/>
                  </a:cubicBezTo>
                  <a:lnTo>
                    <a:pt x="678" y="4889"/>
                  </a:lnTo>
                  <a:lnTo>
                    <a:pt x="674" y="4895"/>
                  </a:lnTo>
                  <a:lnTo>
                    <a:pt x="671" y="4897"/>
                  </a:lnTo>
                  <a:lnTo>
                    <a:pt x="669" y="4897"/>
                  </a:lnTo>
                  <a:lnTo>
                    <a:pt x="661" y="4901"/>
                  </a:lnTo>
                  <a:lnTo>
                    <a:pt x="656" y="4903"/>
                  </a:lnTo>
                  <a:lnTo>
                    <a:pt x="653" y="4903"/>
                  </a:lnTo>
                  <a:lnTo>
                    <a:pt x="648" y="4901"/>
                  </a:lnTo>
                  <a:cubicBezTo>
                    <a:pt x="644" y="4900"/>
                    <a:pt x="641" y="4900"/>
                    <a:pt x="634" y="4897"/>
                  </a:cubicBezTo>
                  <a:cubicBezTo>
                    <a:pt x="628" y="4892"/>
                    <a:pt x="623" y="4892"/>
                    <a:pt x="615" y="4884"/>
                  </a:cubicBezTo>
                  <a:cubicBezTo>
                    <a:pt x="606" y="4878"/>
                    <a:pt x="598" y="4873"/>
                    <a:pt x="588" y="4865"/>
                  </a:cubicBezTo>
                  <a:cubicBezTo>
                    <a:pt x="580" y="4857"/>
                    <a:pt x="572" y="4849"/>
                    <a:pt x="565" y="4841"/>
                  </a:cubicBezTo>
                  <a:cubicBezTo>
                    <a:pt x="549" y="4822"/>
                    <a:pt x="534" y="4806"/>
                    <a:pt x="520" y="4786"/>
                  </a:cubicBezTo>
                  <a:cubicBezTo>
                    <a:pt x="498" y="4754"/>
                    <a:pt x="479" y="4723"/>
                    <a:pt x="460" y="4689"/>
                  </a:cubicBezTo>
                  <a:cubicBezTo>
                    <a:pt x="443" y="4653"/>
                    <a:pt x="427" y="4616"/>
                    <a:pt x="413" y="4578"/>
                  </a:cubicBezTo>
                  <a:cubicBezTo>
                    <a:pt x="395" y="4529"/>
                    <a:pt x="381" y="4479"/>
                    <a:pt x="368" y="4428"/>
                  </a:cubicBezTo>
                  <a:cubicBezTo>
                    <a:pt x="357" y="4369"/>
                    <a:pt x="348" y="4313"/>
                    <a:pt x="341" y="4252"/>
                  </a:cubicBezTo>
                  <a:cubicBezTo>
                    <a:pt x="337" y="4187"/>
                    <a:pt x="335" y="4121"/>
                    <a:pt x="337" y="4054"/>
                  </a:cubicBezTo>
                  <a:cubicBezTo>
                    <a:pt x="340" y="3990"/>
                    <a:pt x="346" y="3925"/>
                    <a:pt x="356" y="3861"/>
                  </a:cubicBezTo>
                  <a:cubicBezTo>
                    <a:pt x="371" y="3779"/>
                    <a:pt x="390" y="3697"/>
                    <a:pt x="416" y="3616"/>
                  </a:cubicBezTo>
                  <a:cubicBezTo>
                    <a:pt x="443" y="3532"/>
                    <a:pt x="476" y="3451"/>
                    <a:pt x="512" y="3371"/>
                  </a:cubicBezTo>
                  <a:cubicBezTo>
                    <a:pt x="552" y="3291"/>
                    <a:pt x="595" y="3215"/>
                    <a:pt x="641" y="3141"/>
                  </a:cubicBezTo>
                  <a:cubicBezTo>
                    <a:pt x="815" y="2881"/>
                    <a:pt x="1014" y="2639"/>
                    <a:pt x="1210" y="2396"/>
                  </a:cubicBezTo>
                  <a:cubicBezTo>
                    <a:pt x="1304" y="2278"/>
                    <a:pt x="1399" y="2161"/>
                    <a:pt x="1494" y="2044"/>
                  </a:cubicBezTo>
                  <a:close/>
                  <a:moveTo>
                    <a:pt x="1331" y="0"/>
                  </a:moveTo>
                  <a:cubicBezTo>
                    <a:pt x="1322" y="0"/>
                    <a:pt x="1314" y="1"/>
                    <a:pt x="1305" y="2"/>
                  </a:cubicBezTo>
                  <a:cubicBezTo>
                    <a:pt x="1196" y="15"/>
                    <a:pt x="1096" y="84"/>
                    <a:pt x="1027" y="167"/>
                  </a:cubicBezTo>
                  <a:cubicBezTo>
                    <a:pt x="956" y="249"/>
                    <a:pt x="895" y="341"/>
                    <a:pt x="846" y="441"/>
                  </a:cubicBezTo>
                  <a:cubicBezTo>
                    <a:pt x="797" y="539"/>
                    <a:pt x="753" y="642"/>
                    <a:pt x="715" y="744"/>
                  </a:cubicBezTo>
                  <a:cubicBezTo>
                    <a:pt x="663" y="893"/>
                    <a:pt x="620" y="1045"/>
                    <a:pt x="588" y="1199"/>
                  </a:cubicBezTo>
                  <a:cubicBezTo>
                    <a:pt x="569" y="1287"/>
                    <a:pt x="555" y="1376"/>
                    <a:pt x="541" y="1466"/>
                  </a:cubicBezTo>
                  <a:cubicBezTo>
                    <a:pt x="534" y="1507"/>
                    <a:pt x="531" y="1549"/>
                    <a:pt x="527" y="1590"/>
                  </a:cubicBezTo>
                  <a:cubicBezTo>
                    <a:pt x="517" y="1656"/>
                    <a:pt x="515" y="1726"/>
                    <a:pt x="520" y="1794"/>
                  </a:cubicBezTo>
                  <a:cubicBezTo>
                    <a:pt x="523" y="1845"/>
                    <a:pt x="536" y="1895"/>
                    <a:pt x="557" y="1944"/>
                  </a:cubicBezTo>
                  <a:cubicBezTo>
                    <a:pt x="574" y="1984"/>
                    <a:pt x="601" y="2020"/>
                    <a:pt x="634" y="2050"/>
                  </a:cubicBezTo>
                  <a:cubicBezTo>
                    <a:pt x="666" y="2080"/>
                    <a:pt x="704" y="2104"/>
                    <a:pt x="743" y="2120"/>
                  </a:cubicBezTo>
                  <a:cubicBezTo>
                    <a:pt x="782" y="2134"/>
                    <a:pt x="822" y="2141"/>
                    <a:pt x="863" y="2141"/>
                  </a:cubicBezTo>
                  <a:cubicBezTo>
                    <a:pt x="867" y="2141"/>
                    <a:pt x="872" y="2141"/>
                    <a:pt x="876" y="2141"/>
                  </a:cubicBezTo>
                  <a:cubicBezTo>
                    <a:pt x="949" y="2136"/>
                    <a:pt x="1022" y="2117"/>
                    <a:pt x="1087" y="2085"/>
                  </a:cubicBezTo>
                  <a:lnTo>
                    <a:pt x="1087" y="2085"/>
                  </a:lnTo>
                  <a:lnTo>
                    <a:pt x="981" y="2217"/>
                  </a:lnTo>
                  <a:cubicBezTo>
                    <a:pt x="908" y="2305"/>
                    <a:pt x="837" y="2394"/>
                    <a:pt x="766" y="2483"/>
                  </a:cubicBezTo>
                  <a:cubicBezTo>
                    <a:pt x="655" y="2619"/>
                    <a:pt x="546" y="2756"/>
                    <a:pt x="444" y="2900"/>
                  </a:cubicBezTo>
                  <a:cubicBezTo>
                    <a:pt x="178" y="3282"/>
                    <a:pt x="1" y="3741"/>
                    <a:pt x="26" y="4211"/>
                  </a:cubicBezTo>
                  <a:cubicBezTo>
                    <a:pt x="37" y="4438"/>
                    <a:pt x="83" y="4669"/>
                    <a:pt x="194" y="4868"/>
                  </a:cubicBezTo>
                  <a:cubicBezTo>
                    <a:pt x="245" y="4958"/>
                    <a:pt x="305" y="5049"/>
                    <a:pt x="386" y="5115"/>
                  </a:cubicBezTo>
                  <a:cubicBezTo>
                    <a:pt x="454" y="5170"/>
                    <a:pt x="545" y="5224"/>
                    <a:pt x="637" y="5224"/>
                  </a:cubicBezTo>
                  <a:cubicBezTo>
                    <a:pt x="638" y="5224"/>
                    <a:pt x="639" y="5224"/>
                    <a:pt x="641" y="5224"/>
                  </a:cubicBezTo>
                  <a:lnTo>
                    <a:pt x="648" y="5224"/>
                  </a:lnTo>
                  <a:cubicBezTo>
                    <a:pt x="747" y="5223"/>
                    <a:pt x="840" y="5182"/>
                    <a:pt x="906" y="5110"/>
                  </a:cubicBezTo>
                  <a:cubicBezTo>
                    <a:pt x="971" y="5042"/>
                    <a:pt x="1009" y="4949"/>
                    <a:pt x="1038" y="4862"/>
                  </a:cubicBezTo>
                  <a:cubicBezTo>
                    <a:pt x="1082" y="4716"/>
                    <a:pt x="1117" y="4572"/>
                    <a:pt x="1157" y="4423"/>
                  </a:cubicBezTo>
                  <a:cubicBezTo>
                    <a:pt x="1195" y="4273"/>
                    <a:pt x="1233" y="4126"/>
                    <a:pt x="1271" y="3977"/>
                  </a:cubicBezTo>
                  <a:cubicBezTo>
                    <a:pt x="1353" y="3652"/>
                    <a:pt x="1434" y="3326"/>
                    <a:pt x="1524" y="3003"/>
                  </a:cubicBezTo>
                  <a:cubicBezTo>
                    <a:pt x="1570" y="2832"/>
                    <a:pt x="1614" y="2658"/>
                    <a:pt x="1665" y="2489"/>
                  </a:cubicBezTo>
                  <a:cubicBezTo>
                    <a:pt x="1717" y="2320"/>
                    <a:pt x="1768" y="2150"/>
                    <a:pt x="1818" y="1981"/>
                  </a:cubicBezTo>
                  <a:cubicBezTo>
                    <a:pt x="1847" y="1898"/>
                    <a:pt x="1875" y="1818"/>
                    <a:pt x="1904" y="1735"/>
                  </a:cubicBezTo>
                  <a:cubicBezTo>
                    <a:pt x="1931" y="1659"/>
                    <a:pt x="1953" y="1582"/>
                    <a:pt x="1983" y="1507"/>
                  </a:cubicBezTo>
                  <a:cubicBezTo>
                    <a:pt x="2062" y="1300"/>
                    <a:pt x="2143" y="1093"/>
                    <a:pt x="2236" y="890"/>
                  </a:cubicBezTo>
                  <a:lnTo>
                    <a:pt x="2236" y="890"/>
                  </a:lnTo>
                  <a:lnTo>
                    <a:pt x="2228" y="909"/>
                  </a:lnTo>
                  <a:cubicBezTo>
                    <a:pt x="2241" y="884"/>
                    <a:pt x="2252" y="858"/>
                    <a:pt x="2265" y="832"/>
                  </a:cubicBezTo>
                  <a:cubicBezTo>
                    <a:pt x="2344" y="727"/>
                    <a:pt x="2423" y="619"/>
                    <a:pt x="2493" y="507"/>
                  </a:cubicBezTo>
                  <a:lnTo>
                    <a:pt x="2493" y="507"/>
                  </a:lnTo>
                  <a:cubicBezTo>
                    <a:pt x="2489" y="513"/>
                    <a:pt x="2486" y="518"/>
                    <a:pt x="2483" y="524"/>
                  </a:cubicBezTo>
                  <a:cubicBezTo>
                    <a:pt x="2516" y="472"/>
                    <a:pt x="2543" y="423"/>
                    <a:pt x="2542" y="361"/>
                  </a:cubicBezTo>
                  <a:cubicBezTo>
                    <a:pt x="2539" y="308"/>
                    <a:pt x="2512" y="260"/>
                    <a:pt x="2467" y="232"/>
                  </a:cubicBezTo>
                  <a:cubicBezTo>
                    <a:pt x="2439" y="212"/>
                    <a:pt x="2407" y="202"/>
                    <a:pt x="2375" y="202"/>
                  </a:cubicBezTo>
                  <a:cubicBezTo>
                    <a:pt x="2329" y="202"/>
                    <a:pt x="2283" y="222"/>
                    <a:pt x="2252" y="262"/>
                  </a:cubicBezTo>
                  <a:cubicBezTo>
                    <a:pt x="2217" y="308"/>
                    <a:pt x="2182" y="353"/>
                    <a:pt x="2152" y="401"/>
                  </a:cubicBezTo>
                  <a:cubicBezTo>
                    <a:pt x="2122" y="450"/>
                    <a:pt x="2094" y="501"/>
                    <a:pt x="2067" y="551"/>
                  </a:cubicBezTo>
                  <a:cubicBezTo>
                    <a:pt x="2040" y="605"/>
                    <a:pt x="2011" y="659"/>
                    <a:pt x="1986" y="714"/>
                  </a:cubicBezTo>
                  <a:cubicBezTo>
                    <a:pt x="1896" y="835"/>
                    <a:pt x="1802" y="952"/>
                    <a:pt x="1709" y="1067"/>
                  </a:cubicBezTo>
                  <a:lnTo>
                    <a:pt x="1711" y="1064"/>
                  </a:lnTo>
                  <a:lnTo>
                    <a:pt x="1711" y="1064"/>
                  </a:lnTo>
                  <a:cubicBezTo>
                    <a:pt x="1560" y="1238"/>
                    <a:pt x="1411" y="1417"/>
                    <a:pt x="1244" y="1576"/>
                  </a:cubicBezTo>
                  <a:lnTo>
                    <a:pt x="1245" y="1574"/>
                  </a:lnTo>
                  <a:lnTo>
                    <a:pt x="1245" y="1574"/>
                  </a:lnTo>
                  <a:cubicBezTo>
                    <a:pt x="1185" y="1629"/>
                    <a:pt x="1123" y="1683"/>
                    <a:pt x="1057" y="1732"/>
                  </a:cubicBezTo>
                  <a:cubicBezTo>
                    <a:pt x="1028" y="1751"/>
                    <a:pt x="998" y="1769"/>
                    <a:pt x="968" y="1786"/>
                  </a:cubicBezTo>
                  <a:cubicBezTo>
                    <a:pt x="954" y="1792"/>
                    <a:pt x="940" y="1799"/>
                    <a:pt x="927" y="1805"/>
                  </a:cubicBezTo>
                  <a:cubicBezTo>
                    <a:pt x="919" y="1807"/>
                    <a:pt x="910" y="1810"/>
                    <a:pt x="902" y="1811"/>
                  </a:cubicBezTo>
                  <a:lnTo>
                    <a:pt x="889" y="1815"/>
                  </a:lnTo>
                  <a:lnTo>
                    <a:pt x="859" y="1815"/>
                  </a:lnTo>
                  <a:lnTo>
                    <a:pt x="853" y="1807"/>
                  </a:lnTo>
                  <a:lnTo>
                    <a:pt x="851" y="1802"/>
                  </a:lnTo>
                  <a:lnTo>
                    <a:pt x="848" y="1797"/>
                  </a:lnTo>
                  <a:lnTo>
                    <a:pt x="848" y="1796"/>
                  </a:lnTo>
                  <a:cubicBezTo>
                    <a:pt x="845" y="1780"/>
                    <a:pt x="842" y="1764"/>
                    <a:pt x="840" y="1750"/>
                  </a:cubicBezTo>
                  <a:cubicBezTo>
                    <a:pt x="840" y="1734"/>
                    <a:pt x="840" y="1720"/>
                    <a:pt x="840" y="1704"/>
                  </a:cubicBezTo>
                  <a:cubicBezTo>
                    <a:pt x="845" y="1583"/>
                    <a:pt x="861" y="1463"/>
                    <a:pt x="880" y="1343"/>
                  </a:cubicBezTo>
                  <a:cubicBezTo>
                    <a:pt x="891" y="1295"/>
                    <a:pt x="900" y="1248"/>
                    <a:pt x="911" y="1199"/>
                  </a:cubicBezTo>
                  <a:cubicBezTo>
                    <a:pt x="927" y="1123"/>
                    <a:pt x="948" y="1048"/>
                    <a:pt x="971" y="974"/>
                  </a:cubicBezTo>
                  <a:cubicBezTo>
                    <a:pt x="1002" y="879"/>
                    <a:pt x="1038" y="786"/>
                    <a:pt x="1080" y="696"/>
                  </a:cubicBezTo>
                  <a:lnTo>
                    <a:pt x="1080" y="696"/>
                  </a:lnTo>
                  <a:cubicBezTo>
                    <a:pt x="1082" y="691"/>
                    <a:pt x="1084" y="687"/>
                    <a:pt x="1087" y="683"/>
                  </a:cubicBezTo>
                  <a:lnTo>
                    <a:pt x="1088" y="678"/>
                  </a:lnTo>
                  <a:lnTo>
                    <a:pt x="1087" y="681"/>
                  </a:lnTo>
                  <a:cubicBezTo>
                    <a:pt x="1119" y="615"/>
                    <a:pt x="1155" y="550"/>
                    <a:pt x="1193" y="486"/>
                  </a:cubicBezTo>
                  <a:cubicBezTo>
                    <a:pt x="1212" y="458"/>
                    <a:pt x="1231" y="431"/>
                    <a:pt x="1253" y="404"/>
                  </a:cubicBezTo>
                  <a:cubicBezTo>
                    <a:pt x="1264" y="391"/>
                    <a:pt x="1275" y="380"/>
                    <a:pt x="1286" y="369"/>
                  </a:cubicBezTo>
                  <a:cubicBezTo>
                    <a:pt x="1295" y="362"/>
                    <a:pt x="1304" y="356"/>
                    <a:pt x="1312" y="349"/>
                  </a:cubicBezTo>
                  <a:lnTo>
                    <a:pt x="1312" y="349"/>
                  </a:lnTo>
                  <a:cubicBezTo>
                    <a:pt x="1315" y="346"/>
                    <a:pt x="1318" y="344"/>
                    <a:pt x="1321" y="342"/>
                  </a:cubicBezTo>
                  <a:lnTo>
                    <a:pt x="1335" y="336"/>
                  </a:lnTo>
                  <a:lnTo>
                    <a:pt x="1337" y="336"/>
                  </a:lnTo>
                  <a:cubicBezTo>
                    <a:pt x="1434" y="333"/>
                    <a:pt x="1508" y="249"/>
                    <a:pt x="1498" y="152"/>
                  </a:cubicBezTo>
                  <a:cubicBezTo>
                    <a:pt x="1490" y="64"/>
                    <a:pt x="1416" y="0"/>
                    <a:pt x="13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5" name="Google Shape;14215;p25"/>
            <p:cNvSpPr/>
            <p:nvPr/>
          </p:nvSpPr>
          <p:spPr>
            <a:xfrm>
              <a:off x="6842130" y="-1170013"/>
              <a:ext cx="57932" cy="47604"/>
            </a:xfrm>
            <a:custGeom>
              <a:avLst/>
              <a:gdLst/>
              <a:ahLst/>
              <a:cxnLst/>
              <a:rect l="l" t="t" r="r" b="b"/>
              <a:pathLst>
                <a:path w="1722" h="1415" extrusionOk="0">
                  <a:moveTo>
                    <a:pt x="434" y="0"/>
                  </a:moveTo>
                  <a:cubicBezTo>
                    <a:pt x="384" y="0"/>
                    <a:pt x="334" y="9"/>
                    <a:pt x="285" y="25"/>
                  </a:cubicBezTo>
                  <a:cubicBezTo>
                    <a:pt x="233" y="42"/>
                    <a:pt x="173" y="63"/>
                    <a:pt x="130" y="101"/>
                  </a:cubicBezTo>
                  <a:cubicBezTo>
                    <a:pt x="91" y="133"/>
                    <a:pt x="59" y="175"/>
                    <a:pt x="39" y="224"/>
                  </a:cubicBezTo>
                  <a:cubicBezTo>
                    <a:pt x="1" y="313"/>
                    <a:pt x="46" y="419"/>
                    <a:pt x="122" y="471"/>
                  </a:cubicBezTo>
                  <a:cubicBezTo>
                    <a:pt x="190" y="517"/>
                    <a:pt x="279" y="524"/>
                    <a:pt x="360" y="524"/>
                  </a:cubicBezTo>
                  <a:cubicBezTo>
                    <a:pt x="406" y="524"/>
                    <a:pt x="452" y="522"/>
                    <a:pt x="498" y="522"/>
                  </a:cubicBezTo>
                  <a:cubicBezTo>
                    <a:pt x="518" y="522"/>
                    <a:pt x="537" y="517"/>
                    <a:pt x="556" y="509"/>
                  </a:cubicBezTo>
                  <a:cubicBezTo>
                    <a:pt x="558" y="541"/>
                    <a:pt x="558" y="574"/>
                    <a:pt x="558" y="608"/>
                  </a:cubicBezTo>
                  <a:cubicBezTo>
                    <a:pt x="555" y="674"/>
                    <a:pt x="545" y="739"/>
                    <a:pt x="536" y="804"/>
                  </a:cubicBezTo>
                  <a:cubicBezTo>
                    <a:pt x="529" y="840"/>
                    <a:pt x="521" y="877"/>
                    <a:pt x="513" y="913"/>
                  </a:cubicBezTo>
                  <a:cubicBezTo>
                    <a:pt x="494" y="989"/>
                    <a:pt x="463" y="1067"/>
                    <a:pt x="466" y="1146"/>
                  </a:cubicBezTo>
                  <a:cubicBezTo>
                    <a:pt x="468" y="1241"/>
                    <a:pt x="518" y="1328"/>
                    <a:pt x="600" y="1377"/>
                  </a:cubicBezTo>
                  <a:cubicBezTo>
                    <a:pt x="647" y="1401"/>
                    <a:pt x="699" y="1415"/>
                    <a:pt x="752" y="1415"/>
                  </a:cubicBezTo>
                  <a:cubicBezTo>
                    <a:pt x="755" y="1415"/>
                    <a:pt x="758" y="1415"/>
                    <a:pt x="760" y="1415"/>
                  </a:cubicBezTo>
                  <a:cubicBezTo>
                    <a:pt x="800" y="1415"/>
                    <a:pt x="840" y="1410"/>
                    <a:pt x="878" y="1402"/>
                  </a:cubicBezTo>
                  <a:cubicBezTo>
                    <a:pt x="939" y="1390"/>
                    <a:pt x="999" y="1372"/>
                    <a:pt x="1058" y="1348"/>
                  </a:cubicBezTo>
                  <a:cubicBezTo>
                    <a:pt x="1112" y="1328"/>
                    <a:pt x="1166" y="1306"/>
                    <a:pt x="1219" y="1282"/>
                  </a:cubicBezTo>
                  <a:cubicBezTo>
                    <a:pt x="1261" y="1261"/>
                    <a:pt x="1302" y="1244"/>
                    <a:pt x="1343" y="1223"/>
                  </a:cubicBezTo>
                  <a:cubicBezTo>
                    <a:pt x="1432" y="1182"/>
                    <a:pt x="1519" y="1136"/>
                    <a:pt x="1607" y="1092"/>
                  </a:cubicBezTo>
                  <a:cubicBezTo>
                    <a:pt x="1682" y="1054"/>
                    <a:pt x="1721" y="967"/>
                    <a:pt x="1686" y="888"/>
                  </a:cubicBezTo>
                  <a:cubicBezTo>
                    <a:pt x="1661" y="830"/>
                    <a:pt x="1603" y="796"/>
                    <a:pt x="1543" y="796"/>
                  </a:cubicBezTo>
                  <a:cubicBezTo>
                    <a:pt x="1523" y="796"/>
                    <a:pt x="1502" y="800"/>
                    <a:pt x="1482" y="809"/>
                  </a:cubicBezTo>
                  <a:cubicBezTo>
                    <a:pt x="1319" y="888"/>
                    <a:pt x="1153" y="965"/>
                    <a:pt x="982" y="1032"/>
                  </a:cubicBezTo>
                  <a:cubicBezTo>
                    <a:pt x="933" y="1049"/>
                    <a:pt x="884" y="1063"/>
                    <a:pt x="835" y="1076"/>
                  </a:cubicBezTo>
                  <a:lnTo>
                    <a:pt x="841" y="1075"/>
                  </a:lnTo>
                  <a:lnTo>
                    <a:pt x="841" y="1075"/>
                  </a:lnTo>
                  <a:cubicBezTo>
                    <a:pt x="830" y="1078"/>
                    <a:pt x="821" y="1079"/>
                    <a:pt x="811" y="1081"/>
                  </a:cubicBezTo>
                  <a:cubicBezTo>
                    <a:pt x="819" y="1043"/>
                    <a:pt x="828" y="1003"/>
                    <a:pt x="836" y="964"/>
                  </a:cubicBezTo>
                  <a:cubicBezTo>
                    <a:pt x="844" y="932"/>
                    <a:pt x="849" y="897"/>
                    <a:pt x="854" y="864"/>
                  </a:cubicBezTo>
                  <a:lnTo>
                    <a:pt x="854" y="870"/>
                  </a:lnTo>
                  <a:cubicBezTo>
                    <a:pt x="865" y="807"/>
                    <a:pt x="873" y="742"/>
                    <a:pt x="878" y="679"/>
                  </a:cubicBezTo>
                  <a:cubicBezTo>
                    <a:pt x="887" y="549"/>
                    <a:pt x="887" y="413"/>
                    <a:pt x="840" y="289"/>
                  </a:cubicBezTo>
                  <a:cubicBezTo>
                    <a:pt x="797" y="179"/>
                    <a:pt x="716" y="77"/>
                    <a:pt x="602" y="33"/>
                  </a:cubicBezTo>
                  <a:cubicBezTo>
                    <a:pt x="548" y="11"/>
                    <a:pt x="491" y="0"/>
                    <a:pt x="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6" name="Google Shape;14216;p25"/>
            <p:cNvSpPr/>
            <p:nvPr/>
          </p:nvSpPr>
          <p:spPr>
            <a:xfrm>
              <a:off x="5795878" y="-793002"/>
              <a:ext cx="86091" cy="148162"/>
            </a:xfrm>
            <a:custGeom>
              <a:avLst/>
              <a:gdLst/>
              <a:ahLst/>
              <a:cxnLst/>
              <a:rect l="l" t="t" r="r" b="b"/>
              <a:pathLst>
                <a:path w="2559" h="4404" extrusionOk="0">
                  <a:moveTo>
                    <a:pt x="2018" y="514"/>
                  </a:moveTo>
                  <a:cubicBezTo>
                    <a:pt x="2016" y="518"/>
                    <a:pt x="2014" y="522"/>
                    <a:pt x="2012" y="526"/>
                  </a:cubicBezTo>
                  <a:lnTo>
                    <a:pt x="2012" y="526"/>
                  </a:lnTo>
                  <a:cubicBezTo>
                    <a:pt x="2014" y="522"/>
                    <a:pt x="2016" y="518"/>
                    <a:pt x="2018" y="514"/>
                  </a:cubicBezTo>
                  <a:close/>
                  <a:moveTo>
                    <a:pt x="2372" y="0"/>
                  </a:moveTo>
                  <a:cubicBezTo>
                    <a:pt x="2313" y="0"/>
                    <a:pt x="2254" y="30"/>
                    <a:pt x="2226" y="84"/>
                  </a:cubicBezTo>
                  <a:cubicBezTo>
                    <a:pt x="2173" y="190"/>
                    <a:pt x="2119" y="299"/>
                    <a:pt x="2068" y="406"/>
                  </a:cubicBezTo>
                  <a:lnTo>
                    <a:pt x="2073" y="397"/>
                  </a:lnTo>
                  <a:lnTo>
                    <a:pt x="2073" y="397"/>
                  </a:lnTo>
                  <a:cubicBezTo>
                    <a:pt x="2052" y="443"/>
                    <a:pt x="2030" y="487"/>
                    <a:pt x="2010" y="533"/>
                  </a:cubicBezTo>
                  <a:cubicBezTo>
                    <a:pt x="2010" y="531"/>
                    <a:pt x="2011" y="528"/>
                    <a:pt x="2012" y="526"/>
                  </a:cubicBezTo>
                  <a:lnTo>
                    <a:pt x="2012" y="526"/>
                  </a:lnTo>
                  <a:cubicBezTo>
                    <a:pt x="1922" y="718"/>
                    <a:pt x="1837" y="912"/>
                    <a:pt x="1766" y="1111"/>
                  </a:cubicBezTo>
                  <a:cubicBezTo>
                    <a:pt x="1687" y="1329"/>
                    <a:pt x="1615" y="1549"/>
                    <a:pt x="1552" y="1774"/>
                  </a:cubicBezTo>
                  <a:cubicBezTo>
                    <a:pt x="1532" y="1850"/>
                    <a:pt x="1508" y="1925"/>
                    <a:pt x="1489" y="2001"/>
                  </a:cubicBezTo>
                  <a:lnTo>
                    <a:pt x="1418" y="2306"/>
                  </a:lnTo>
                  <a:cubicBezTo>
                    <a:pt x="1380" y="2475"/>
                    <a:pt x="1346" y="2645"/>
                    <a:pt x="1312" y="2813"/>
                  </a:cubicBezTo>
                  <a:cubicBezTo>
                    <a:pt x="1278" y="2968"/>
                    <a:pt x="1251" y="3121"/>
                    <a:pt x="1218" y="3275"/>
                  </a:cubicBezTo>
                  <a:cubicBezTo>
                    <a:pt x="1201" y="3364"/>
                    <a:pt x="1182" y="3451"/>
                    <a:pt x="1161" y="3539"/>
                  </a:cubicBezTo>
                  <a:cubicBezTo>
                    <a:pt x="1137" y="3650"/>
                    <a:pt x="1109" y="3759"/>
                    <a:pt x="1077" y="3867"/>
                  </a:cubicBezTo>
                  <a:cubicBezTo>
                    <a:pt x="1053" y="3789"/>
                    <a:pt x="1031" y="3710"/>
                    <a:pt x="1008" y="3631"/>
                  </a:cubicBezTo>
                  <a:cubicBezTo>
                    <a:pt x="914" y="3311"/>
                    <a:pt x="819" y="2993"/>
                    <a:pt x="726" y="2673"/>
                  </a:cubicBezTo>
                  <a:cubicBezTo>
                    <a:pt x="629" y="2344"/>
                    <a:pt x="537" y="2015"/>
                    <a:pt x="450" y="1682"/>
                  </a:cubicBezTo>
                  <a:cubicBezTo>
                    <a:pt x="433" y="1602"/>
                    <a:pt x="416" y="1521"/>
                    <a:pt x="398" y="1439"/>
                  </a:cubicBezTo>
                  <a:cubicBezTo>
                    <a:pt x="368" y="1306"/>
                    <a:pt x="346" y="1173"/>
                    <a:pt x="332" y="1037"/>
                  </a:cubicBezTo>
                  <a:cubicBezTo>
                    <a:pt x="327" y="987"/>
                    <a:pt x="324" y="937"/>
                    <a:pt x="324" y="886"/>
                  </a:cubicBezTo>
                  <a:cubicBezTo>
                    <a:pt x="384" y="828"/>
                    <a:pt x="390" y="733"/>
                    <a:pt x="338" y="666"/>
                  </a:cubicBezTo>
                  <a:cubicBezTo>
                    <a:pt x="313" y="636"/>
                    <a:pt x="283" y="612"/>
                    <a:pt x="248" y="596"/>
                  </a:cubicBezTo>
                  <a:cubicBezTo>
                    <a:pt x="228" y="589"/>
                    <a:pt x="208" y="585"/>
                    <a:pt x="187" y="585"/>
                  </a:cubicBezTo>
                  <a:cubicBezTo>
                    <a:pt x="129" y="585"/>
                    <a:pt x="73" y="616"/>
                    <a:pt x="44" y="669"/>
                  </a:cubicBezTo>
                  <a:cubicBezTo>
                    <a:pt x="28" y="696"/>
                    <a:pt x="17" y="725"/>
                    <a:pt x="10" y="755"/>
                  </a:cubicBezTo>
                  <a:cubicBezTo>
                    <a:pt x="4" y="785"/>
                    <a:pt x="1" y="813"/>
                    <a:pt x="2" y="843"/>
                  </a:cubicBezTo>
                  <a:cubicBezTo>
                    <a:pt x="1" y="913"/>
                    <a:pt x="6" y="984"/>
                    <a:pt x="13" y="1052"/>
                  </a:cubicBezTo>
                  <a:cubicBezTo>
                    <a:pt x="26" y="1171"/>
                    <a:pt x="47" y="1290"/>
                    <a:pt x="74" y="1405"/>
                  </a:cubicBezTo>
                  <a:cubicBezTo>
                    <a:pt x="101" y="1523"/>
                    <a:pt x="129" y="1641"/>
                    <a:pt x="158" y="1760"/>
                  </a:cubicBezTo>
                  <a:cubicBezTo>
                    <a:pt x="183" y="1872"/>
                    <a:pt x="219" y="1983"/>
                    <a:pt x="251" y="2094"/>
                  </a:cubicBezTo>
                  <a:cubicBezTo>
                    <a:pt x="276" y="2186"/>
                    <a:pt x="303" y="2276"/>
                    <a:pt x="330" y="2368"/>
                  </a:cubicBezTo>
                  <a:cubicBezTo>
                    <a:pt x="422" y="2677"/>
                    <a:pt x="518" y="2985"/>
                    <a:pt x="607" y="3295"/>
                  </a:cubicBezTo>
                  <a:cubicBezTo>
                    <a:pt x="655" y="3463"/>
                    <a:pt x="702" y="3631"/>
                    <a:pt x="748" y="3799"/>
                  </a:cubicBezTo>
                  <a:cubicBezTo>
                    <a:pt x="769" y="3881"/>
                    <a:pt x="792" y="3962"/>
                    <a:pt x="811" y="4044"/>
                  </a:cubicBezTo>
                  <a:cubicBezTo>
                    <a:pt x="822" y="4090"/>
                    <a:pt x="835" y="4136"/>
                    <a:pt x="846" y="4180"/>
                  </a:cubicBezTo>
                  <a:cubicBezTo>
                    <a:pt x="856" y="4220"/>
                    <a:pt x="870" y="4258"/>
                    <a:pt x="889" y="4293"/>
                  </a:cubicBezTo>
                  <a:cubicBezTo>
                    <a:pt x="913" y="4326"/>
                    <a:pt x="943" y="4353"/>
                    <a:pt x="978" y="4373"/>
                  </a:cubicBezTo>
                  <a:cubicBezTo>
                    <a:pt x="1006" y="4392"/>
                    <a:pt x="1038" y="4404"/>
                    <a:pt x="1072" y="4404"/>
                  </a:cubicBezTo>
                  <a:cubicBezTo>
                    <a:pt x="1122" y="4402"/>
                    <a:pt x="1169" y="4380"/>
                    <a:pt x="1199" y="4340"/>
                  </a:cubicBezTo>
                  <a:cubicBezTo>
                    <a:pt x="1204" y="4335"/>
                    <a:pt x="1209" y="4329"/>
                    <a:pt x="1213" y="4324"/>
                  </a:cubicBezTo>
                  <a:lnTo>
                    <a:pt x="1213" y="4324"/>
                  </a:lnTo>
                  <a:lnTo>
                    <a:pt x="1204" y="4335"/>
                  </a:lnTo>
                  <a:cubicBezTo>
                    <a:pt x="1243" y="4294"/>
                    <a:pt x="1275" y="4248"/>
                    <a:pt x="1299" y="4196"/>
                  </a:cubicBezTo>
                  <a:cubicBezTo>
                    <a:pt x="1323" y="4139"/>
                    <a:pt x="1342" y="4081"/>
                    <a:pt x="1357" y="4022"/>
                  </a:cubicBezTo>
                  <a:cubicBezTo>
                    <a:pt x="1388" y="3910"/>
                    <a:pt x="1419" y="3799"/>
                    <a:pt x="1441" y="3685"/>
                  </a:cubicBezTo>
                  <a:cubicBezTo>
                    <a:pt x="1509" y="3341"/>
                    <a:pt x="1573" y="2998"/>
                    <a:pt x="1639" y="2656"/>
                  </a:cubicBezTo>
                  <a:cubicBezTo>
                    <a:pt x="1674" y="2482"/>
                    <a:pt x="1712" y="2311"/>
                    <a:pt x="1752" y="2138"/>
                  </a:cubicBezTo>
                  <a:cubicBezTo>
                    <a:pt x="1786" y="1988"/>
                    <a:pt x="1832" y="1841"/>
                    <a:pt x="1873" y="1692"/>
                  </a:cubicBezTo>
                  <a:cubicBezTo>
                    <a:pt x="1902" y="1606"/>
                    <a:pt x="1929" y="1519"/>
                    <a:pt x="1957" y="1434"/>
                  </a:cubicBezTo>
                  <a:cubicBezTo>
                    <a:pt x="1981" y="1361"/>
                    <a:pt x="2010" y="1290"/>
                    <a:pt x="2037" y="1217"/>
                  </a:cubicBezTo>
                  <a:cubicBezTo>
                    <a:pt x="2090" y="1078"/>
                    <a:pt x="2152" y="942"/>
                    <a:pt x="2215" y="805"/>
                  </a:cubicBezTo>
                  <a:cubicBezTo>
                    <a:pt x="2310" y="615"/>
                    <a:pt x="2409" y="427"/>
                    <a:pt x="2515" y="243"/>
                  </a:cubicBezTo>
                  <a:cubicBezTo>
                    <a:pt x="2559" y="164"/>
                    <a:pt x="2530" y="65"/>
                    <a:pt x="2451" y="20"/>
                  </a:cubicBezTo>
                  <a:cubicBezTo>
                    <a:pt x="2427" y="7"/>
                    <a:pt x="2399" y="0"/>
                    <a:pt x="23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7" name="Google Shape;14217;p25"/>
            <p:cNvSpPr/>
            <p:nvPr/>
          </p:nvSpPr>
          <p:spPr>
            <a:xfrm>
              <a:off x="5896506" y="-710541"/>
              <a:ext cx="41414" cy="15274"/>
            </a:xfrm>
            <a:custGeom>
              <a:avLst/>
              <a:gdLst/>
              <a:ahLst/>
              <a:cxnLst/>
              <a:rect l="l" t="t" r="r" b="b"/>
              <a:pathLst>
                <a:path w="1231" h="454" extrusionOk="0">
                  <a:moveTo>
                    <a:pt x="1067" y="1"/>
                  </a:moveTo>
                  <a:cubicBezTo>
                    <a:pt x="1066" y="1"/>
                    <a:pt x="1065" y="1"/>
                    <a:pt x="1064" y="1"/>
                  </a:cubicBezTo>
                  <a:cubicBezTo>
                    <a:pt x="901" y="4"/>
                    <a:pt x="738" y="18"/>
                    <a:pt x="578" y="47"/>
                  </a:cubicBezTo>
                  <a:cubicBezTo>
                    <a:pt x="505" y="58"/>
                    <a:pt x="432" y="69"/>
                    <a:pt x="361" y="81"/>
                  </a:cubicBezTo>
                  <a:cubicBezTo>
                    <a:pt x="285" y="96"/>
                    <a:pt x="198" y="105"/>
                    <a:pt x="127" y="140"/>
                  </a:cubicBezTo>
                  <a:cubicBezTo>
                    <a:pt x="30" y="186"/>
                    <a:pt x="0" y="309"/>
                    <a:pt x="65" y="393"/>
                  </a:cubicBezTo>
                  <a:cubicBezTo>
                    <a:pt x="96" y="430"/>
                    <a:pt x="140" y="454"/>
                    <a:pt x="187" y="454"/>
                  </a:cubicBezTo>
                  <a:cubicBezTo>
                    <a:pt x="189" y="454"/>
                    <a:pt x="190" y="454"/>
                    <a:pt x="192" y="453"/>
                  </a:cubicBezTo>
                  <a:cubicBezTo>
                    <a:pt x="222" y="453"/>
                    <a:pt x="250" y="446"/>
                    <a:pt x="276" y="433"/>
                  </a:cubicBezTo>
                  <a:lnTo>
                    <a:pt x="280" y="430"/>
                  </a:lnTo>
                  <a:lnTo>
                    <a:pt x="285" y="428"/>
                  </a:lnTo>
                  <a:cubicBezTo>
                    <a:pt x="309" y="420"/>
                    <a:pt x="331" y="414"/>
                    <a:pt x="355" y="408"/>
                  </a:cubicBezTo>
                  <a:cubicBezTo>
                    <a:pt x="516" y="376"/>
                    <a:pt x="679" y="346"/>
                    <a:pt x="844" y="325"/>
                  </a:cubicBezTo>
                  <a:cubicBezTo>
                    <a:pt x="920" y="320"/>
                    <a:pt x="996" y="317"/>
                    <a:pt x="1073" y="317"/>
                  </a:cubicBezTo>
                  <a:cubicBezTo>
                    <a:pt x="1074" y="317"/>
                    <a:pt x="1075" y="317"/>
                    <a:pt x="1076" y="317"/>
                  </a:cubicBezTo>
                  <a:cubicBezTo>
                    <a:pt x="1162" y="317"/>
                    <a:pt x="1230" y="237"/>
                    <a:pt x="1227" y="154"/>
                  </a:cubicBezTo>
                  <a:cubicBezTo>
                    <a:pt x="1224" y="68"/>
                    <a:pt x="1153" y="1"/>
                    <a:pt x="1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8" name="Google Shape;14218;p25"/>
            <p:cNvSpPr/>
            <p:nvPr/>
          </p:nvSpPr>
          <p:spPr>
            <a:xfrm>
              <a:off x="5888061" y="-699304"/>
              <a:ext cx="97731" cy="27217"/>
            </a:xfrm>
            <a:custGeom>
              <a:avLst/>
              <a:gdLst/>
              <a:ahLst/>
              <a:cxnLst/>
              <a:rect l="l" t="t" r="r" b="b"/>
              <a:pathLst>
                <a:path w="2905" h="809" extrusionOk="0">
                  <a:moveTo>
                    <a:pt x="2749" y="0"/>
                  </a:moveTo>
                  <a:cubicBezTo>
                    <a:pt x="2741" y="0"/>
                    <a:pt x="2732" y="1"/>
                    <a:pt x="2724" y="2"/>
                  </a:cubicBezTo>
                  <a:cubicBezTo>
                    <a:pt x="2550" y="34"/>
                    <a:pt x="2377" y="66"/>
                    <a:pt x="2204" y="99"/>
                  </a:cubicBezTo>
                  <a:cubicBezTo>
                    <a:pt x="1880" y="161"/>
                    <a:pt x="1555" y="219"/>
                    <a:pt x="1233" y="287"/>
                  </a:cubicBezTo>
                  <a:cubicBezTo>
                    <a:pt x="1049" y="327"/>
                    <a:pt x="865" y="365"/>
                    <a:pt x="680" y="403"/>
                  </a:cubicBezTo>
                  <a:cubicBezTo>
                    <a:pt x="520" y="436"/>
                    <a:pt x="357" y="461"/>
                    <a:pt x="194" y="480"/>
                  </a:cubicBezTo>
                  <a:cubicBezTo>
                    <a:pt x="188" y="480"/>
                    <a:pt x="182" y="479"/>
                    <a:pt x="176" y="479"/>
                  </a:cubicBezTo>
                  <a:cubicBezTo>
                    <a:pt x="167" y="479"/>
                    <a:pt x="158" y="480"/>
                    <a:pt x="150" y="482"/>
                  </a:cubicBezTo>
                  <a:cubicBezTo>
                    <a:pt x="142" y="482"/>
                    <a:pt x="136" y="485"/>
                    <a:pt x="128" y="487"/>
                  </a:cubicBezTo>
                  <a:cubicBezTo>
                    <a:pt x="50" y="512"/>
                    <a:pt x="1" y="590"/>
                    <a:pt x="12" y="670"/>
                  </a:cubicBezTo>
                  <a:cubicBezTo>
                    <a:pt x="26" y="746"/>
                    <a:pt x="91" y="805"/>
                    <a:pt x="169" y="808"/>
                  </a:cubicBezTo>
                  <a:lnTo>
                    <a:pt x="181" y="808"/>
                  </a:lnTo>
                  <a:cubicBezTo>
                    <a:pt x="191" y="808"/>
                    <a:pt x="199" y="806"/>
                    <a:pt x="207" y="805"/>
                  </a:cubicBezTo>
                  <a:cubicBezTo>
                    <a:pt x="295" y="795"/>
                    <a:pt x="382" y="780"/>
                    <a:pt x="470" y="762"/>
                  </a:cubicBezTo>
                  <a:cubicBezTo>
                    <a:pt x="550" y="746"/>
                    <a:pt x="629" y="732"/>
                    <a:pt x="709" y="715"/>
                  </a:cubicBezTo>
                  <a:cubicBezTo>
                    <a:pt x="1043" y="642"/>
                    <a:pt x="1373" y="563"/>
                    <a:pt x="1711" y="495"/>
                  </a:cubicBezTo>
                  <a:cubicBezTo>
                    <a:pt x="2064" y="425"/>
                    <a:pt x="2417" y="354"/>
                    <a:pt x="2770" y="287"/>
                  </a:cubicBezTo>
                  <a:cubicBezTo>
                    <a:pt x="2849" y="275"/>
                    <a:pt x="2904" y="200"/>
                    <a:pt x="2891" y="121"/>
                  </a:cubicBezTo>
                  <a:cubicBezTo>
                    <a:pt x="2880" y="50"/>
                    <a:pt x="2819" y="0"/>
                    <a:pt x="27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19" name="Google Shape;14219;p25"/>
            <p:cNvSpPr/>
            <p:nvPr/>
          </p:nvSpPr>
          <p:spPr>
            <a:xfrm>
              <a:off x="5977285" y="-815341"/>
              <a:ext cx="75965" cy="198154"/>
            </a:xfrm>
            <a:custGeom>
              <a:avLst/>
              <a:gdLst/>
              <a:ahLst/>
              <a:cxnLst/>
              <a:rect l="l" t="t" r="r" b="b"/>
              <a:pathLst>
                <a:path w="2258" h="5890" extrusionOk="0">
                  <a:moveTo>
                    <a:pt x="1880" y="596"/>
                  </a:moveTo>
                  <a:cubicBezTo>
                    <a:pt x="1881" y="600"/>
                    <a:pt x="1881" y="603"/>
                    <a:pt x="1881" y="607"/>
                  </a:cubicBezTo>
                  <a:cubicBezTo>
                    <a:pt x="1881" y="603"/>
                    <a:pt x="1880" y="600"/>
                    <a:pt x="1880" y="596"/>
                  </a:cubicBezTo>
                  <a:close/>
                  <a:moveTo>
                    <a:pt x="1870" y="442"/>
                  </a:moveTo>
                  <a:lnTo>
                    <a:pt x="1879" y="461"/>
                  </a:lnTo>
                  <a:cubicBezTo>
                    <a:pt x="1891" y="480"/>
                    <a:pt x="1900" y="501"/>
                    <a:pt x="1908" y="523"/>
                  </a:cubicBezTo>
                  <a:cubicBezTo>
                    <a:pt x="1916" y="543"/>
                    <a:pt x="1924" y="564"/>
                    <a:pt x="1929" y="588"/>
                  </a:cubicBezTo>
                  <a:cubicBezTo>
                    <a:pt x="1932" y="611"/>
                    <a:pt x="1935" y="635"/>
                    <a:pt x="1938" y="659"/>
                  </a:cubicBezTo>
                  <a:cubicBezTo>
                    <a:pt x="1941" y="691"/>
                    <a:pt x="1941" y="722"/>
                    <a:pt x="1941" y="754"/>
                  </a:cubicBezTo>
                  <a:cubicBezTo>
                    <a:pt x="1940" y="781"/>
                    <a:pt x="1936" y="808"/>
                    <a:pt x="1933" y="835"/>
                  </a:cubicBezTo>
                  <a:cubicBezTo>
                    <a:pt x="1930" y="849"/>
                    <a:pt x="1927" y="862"/>
                    <a:pt x="1924" y="874"/>
                  </a:cubicBezTo>
                  <a:cubicBezTo>
                    <a:pt x="1921" y="860"/>
                    <a:pt x="1917" y="846"/>
                    <a:pt x="1914" y="831"/>
                  </a:cubicBezTo>
                  <a:cubicBezTo>
                    <a:pt x="1898" y="751"/>
                    <a:pt x="1887" y="670"/>
                    <a:pt x="1879" y="588"/>
                  </a:cubicBezTo>
                  <a:lnTo>
                    <a:pt x="1879" y="588"/>
                  </a:lnTo>
                  <a:cubicBezTo>
                    <a:pt x="1879" y="588"/>
                    <a:pt x="1879" y="588"/>
                    <a:pt x="1879" y="589"/>
                  </a:cubicBezTo>
                  <a:lnTo>
                    <a:pt x="1879" y="589"/>
                  </a:lnTo>
                  <a:cubicBezTo>
                    <a:pt x="1875" y="541"/>
                    <a:pt x="1871" y="491"/>
                    <a:pt x="1870" y="442"/>
                  </a:cubicBezTo>
                  <a:close/>
                  <a:moveTo>
                    <a:pt x="1384" y="3089"/>
                  </a:moveTo>
                  <a:cubicBezTo>
                    <a:pt x="1384" y="3089"/>
                    <a:pt x="1384" y="3090"/>
                    <a:pt x="1384" y="3090"/>
                  </a:cubicBezTo>
                  <a:lnTo>
                    <a:pt x="1384" y="3090"/>
                  </a:lnTo>
                  <a:lnTo>
                    <a:pt x="1384" y="3089"/>
                  </a:lnTo>
                  <a:close/>
                  <a:moveTo>
                    <a:pt x="1738" y="0"/>
                  </a:moveTo>
                  <a:cubicBezTo>
                    <a:pt x="1734" y="0"/>
                    <a:pt x="1730" y="0"/>
                    <a:pt x="1726" y="0"/>
                  </a:cubicBezTo>
                  <a:cubicBezTo>
                    <a:pt x="1688" y="2"/>
                    <a:pt x="1650" y="8"/>
                    <a:pt x="1614" y="18"/>
                  </a:cubicBezTo>
                  <a:cubicBezTo>
                    <a:pt x="1577" y="29"/>
                    <a:pt x="1541" y="46"/>
                    <a:pt x="1507" y="70"/>
                  </a:cubicBezTo>
                  <a:cubicBezTo>
                    <a:pt x="1338" y="178"/>
                    <a:pt x="1238" y="383"/>
                    <a:pt x="1185" y="570"/>
                  </a:cubicBezTo>
                  <a:cubicBezTo>
                    <a:pt x="1118" y="797"/>
                    <a:pt x="1099" y="1033"/>
                    <a:pt x="1102" y="1267"/>
                  </a:cubicBezTo>
                  <a:cubicBezTo>
                    <a:pt x="1105" y="1555"/>
                    <a:pt x="1150" y="1840"/>
                    <a:pt x="1189" y="2125"/>
                  </a:cubicBezTo>
                  <a:cubicBezTo>
                    <a:pt x="1233" y="2452"/>
                    <a:pt x="1310" y="2771"/>
                    <a:pt x="1385" y="3091"/>
                  </a:cubicBezTo>
                  <a:lnTo>
                    <a:pt x="1385" y="3091"/>
                  </a:lnTo>
                  <a:cubicBezTo>
                    <a:pt x="1385" y="3091"/>
                    <a:pt x="1385" y="3091"/>
                    <a:pt x="1384" y="3090"/>
                  </a:cubicBezTo>
                  <a:lnTo>
                    <a:pt x="1384" y="3090"/>
                  </a:lnTo>
                  <a:lnTo>
                    <a:pt x="1389" y="3108"/>
                  </a:lnTo>
                  <a:cubicBezTo>
                    <a:pt x="1387" y="3102"/>
                    <a:pt x="1386" y="3097"/>
                    <a:pt x="1385" y="3091"/>
                  </a:cubicBezTo>
                  <a:lnTo>
                    <a:pt x="1385" y="3091"/>
                  </a:lnTo>
                  <a:cubicBezTo>
                    <a:pt x="1385" y="3092"/>
                    <a:pt x="1386" y="3093"/>
                    <a:pt x="1386" y="3094"/>
                  </a:cubicBezTo>
                  <a:cubicBezTo>
                    <a:pt x="1425" y="3269"/>
                    <a:pt x="1463" y="3445"/>
                    <a:pt x="1500" y="3622"/>
                  </a:cubicBezTo>
                  <a:cubicBezTo>
                    <a:pt x="1517" y="3708"/>
                    <a:pt x="1531" y="3793"/>
                    <a:pt x="1545" y="3879"/>
                  </a:cubicBezTo>
                  <a:cubicBezTo>
                    <a:pt x="1558" y="3948"/>
                    <a:pt x="1564" y="4021"/>
                    <a:pt x="1571" y="4094"/>
                  </a:cubicBezTo>
                  <a:cubicBezTo>
                    <a:pt x="1572" y="4135"/>
                    <a:pt x="1574" y="4176"/>
                    <a:pt x="1577" y="4217"/>
                  </a:cubicBezTo>
                  <a:cubicBezTo>
                    <a:pt x="1577" y="4254"/>
                    <a:pt x="1580" y="4290"/>
                    <a:pt x="1580" y="4327"/>
                  </a:cubicBezTo>
                  <a:cubicBezTo>
                    <a:pt x="1579" y="4400"/>
                    <a:pt x="1577" y="4474"/>
                    <a:pt x="1576" y="4548"/>
                  </a:cubicBezTo>
                  <a:cubicBezTo>
                    <a:pt x="1566" y="4669"/>
                    <a:pt x="1560" y="4787"/>
                    <a:pt x="1539" y="4906"/>
                  </a:cubicBezTo>
                  <a:cubicBezTo>
                    <a:pt x="1541" y="4900"/>
                    <a:pt x="1542" y="4893"/>
                    <a:pt x="1544" y="4887"/>
                  </a:cubicBezTo>
                  <a:lnTo>
                    <a:pt x="1544" y="4887"/>
                  </a:lnTo>
                  <a:cubicBezTo>
                    <a:pt x="1531" y="4957"/>
                    <a:pt x="1515" y="5028"/>
                    <a:pt x="1495" y="5096"/>
                  </a:cubicBezTo>
                  <a:cubicBezTo>
                    <a:pt x="1482" y="5134"/>
                    <a:pt x="1468" y="5170"/>
                    <a:pt x="1452" y="5205"/>
                  </a:cubicBezTo>
                  <a:cubicBezTo>
                    <a:pt x="1431" y="5248"/>
                    <a:pt x="1408" y="5291"/>
                    <a:pt x="1384" y="5330"/>
                  </a:cubicBezTo>
                  <a:cubicBezTo>
                    <a:pt x="1362" y="5362"/>
                    <a:pt x="1340" y="5394"/>
                    <a:pt x="1314" y="5424"/>
                  </a:cubicBezTo>
                  <a:cubicBezTo>
                    <a:pt x="1302" y="5440"/>
                    <a:pt x="1287" y="5452"/>
                    <a:pt x="1273" y="5466"/>
                  </a:cubicBezTo>
                  <a:cubicBezTo>
                    <a:pt x="1264" y="5474"/>
                    <a:pt x="1253" y="5482"/>
                    <a:pt x="1243" y="5490"/>
                  </a:cubicBezTo>
                  <a:cubicBezTo>
                    <a:pt x="1227" y="5500"/>
                    <a:pt x="1210" y="5512"/>
                    <a:pt x="1194" y="5520"/>
                  </a:cubicBezTo>
                  <a:cubicBezTo>
                    <a:pt x="1178" y="5527"/>
                    <a:pt x="1162" y="5535"/>
                    <a:pt x="1147" y="5541"/>
                  </a:cubicBezTo>
                  <a:cubicBezTo>
                    <a:pt x="1124" y="5547"/>
                    <a:pt x="1104" y="5554"/>
                    <a:pt x="1082" y="5560"/>
                  </a:cubicBezTo>
                  <a:cubicBezTo>
                    <a:pt x="1064" y="5563"/>
                    <a:pt x="1047" y="5569"/>
                    <a:pt x="1028" y="5569"/>
                  </a:cubicBezTo>
                  <a:lnTo>
                    <a:pt x="974" y="5569"/>
                  </a:lnTo>
                  <a:cubicBezTo>
                    <a:pt x="952" y="5566"/>
                    <a:pt x="931" y="5565"/>
                    <a:pt x="909" y="5561"/>
                  </a:cubicBezTo>
                  <a:cubicBezTo>
                    <a:pt x="833" y="5547"/>
                    <a:pt x="759" y="5528"/>
                    <a:pt x="684" y="5504"/>
                  </a:cubicBezTo>
                  <a:cubicBezTo>
                    <a:pt x="591" y="5473"/>
                    <a:pt x="501" y="5438"/>
                    <a:pt x="412" y="5397"/>
                  </a:cubicBezTo>
                  <a:cubicBezTo>
                    <a:pt x="385" y="5384"/>
                    <a:pt x="360" y="5370"/>
                    <a:pt x="334" y="5356"/>
                  </a:cubicBezTo>
                  <a:lnTo>
                    <a:pt x="325" y="5348"/>
                  </a:lnTo>
                  <a:cubicBezTo>
                    <a:pt x="317" y="5340"/>
                    <a:pt x="308" y="5332"/>
                    <a:pt x="301" y="5324"/>
                  </a:cubicBezTo>
                  <a:cubicBezTo>
                    <a:pt x="269" y="5293"/>
                    <a:pt x="227" y="5278"/>
                    <a:pt x="185" y="5278"/>
                  </a:cubicBezTo>
                  <a:cubicBezTo>
                    <a:pt x="141" y="5278"/>
                    <a:pt x="98" y="5295"/>
                    <a:pt x="65" y="5329"/>
                  </a:cubicBezTo>
                  <a:cubicBezTo>
                    <a:pt x="0" y="5397"/>
                    <a:pt x="8" y="5497"/>
                    <a:pt x="70" y="5563"/>
                  </a:cubicBezTo>
                  <a:cubicBezTo>
                    <a:pt x="116" y="5614"/>
                    <a:pt x="173" y="5655"/>
                    <a:pt x="236" y="5682"/>
                  </a:cubicBezTo>
                  <a:cubicBezTo>
                    <a:pt x="271" y="5698"/>
                    <a:pt x="306" y="5712"/>
                    <a:pt x="341" y="5726"/>
                  </a:cubicBezTo>
                  <a:cubicBezTo>
                    <a:pt x="388" y="5745"/>
                    <a:pt x="436" y="5762"/>
                    <a:pt x="483" y="5777"/>
                  </a:cubicBezTo>
                  <a:cubicBezTo>
                    <a:pt x="556" y="5800"/>
                    <a:pt x="627" y="5824"/>
                    <a:pt x="702" y="5842"/>
                  </a:cubicBezTo>
                  <a:cubicBezTo>
                    <a:pt x="797" y="5865"/>
                    <a:pt x="898" y="5889"/>
                    <a:pt x="998" y="5889"/>
                  </a:cubicBezTo>
                  <a:cubicBezTo>
                    <a:pt x="1029" y="5889"/>
                    <a:pt x="1059" y="5886"/>
                    <a:pt x="1091" y="5881"/>
                  </a:cubicBezTo>
                  <a:cubicBezTo>
                    <a:pt x="1196" y="5864"/>
                    <a:pt x="1305" y="5832"/>
                    <a:pt x="1393" y="5772"/>
                  </a:cubicBezTo>
                  <a:cubicBezTo>
                    <a:pt x="1476" y="5717"/>
                    <a:pt x="1547" y="5647"/>
                    <a:pt x="1604" y="5565"/>
                  </a:cubicBezTo>
                  <a:cubicBezTo>
                    <a:pt x="1669" y="5474"/>
                    <a:pt x="1721" y="5378"/>
                    <a:pt x="1761" y="5275"/>
                  </a:cubicBezTo>
                  <a:cubicBezTo>
                    <a:pt x="1797" y="5175"/>
                    <a:pt x="1824" y="5072"/>
                    <a:pt x="1840" y="4968"/>
                  </a:cubicBezTo>
                  <a:cubicBezTo>
                    <a:pt x="1860" y="4840"/>
                    <a:pt x="1868" y="4711"/>
                    <a:pt x="1876" y="4583"/>
                  </a:cubicBezTo>
                  <a:cubicBezTo>
                    <a:pt x="1881" y="4496"/>
                    <a:pt x="1879" y="4409"/>
                    <a:pt x="1879" y="4324"/>
                  </a:cubicBezTo>
                  <a:cubicBezTo>
                    <a:pt x="1881" y="4286"/>
                    <a:pt x="1876" y="4246"/>
                    <a:pt x="1875" y="4208"/>
                  </a:cubicBezTo>
                  <a:cubicBezTo>
                    <a:pt x="1873" y="4167"/>
                    <a:pt x="1872" y="4126"/>
                    <a:pt x="1870" y="4085"/>
                  </a:cubicBezTo>
                  <a:cubicBezTo>
                    <a:pt x="1867" y="4034"/>
                    <a:pt x="1857" y="3985"/>
                    <a:pt x="1851" y="3934"/>
                  </a:cubicBezTo>
                  <a:cubicBezTo>
                    <a:pt x="1846" y="3902"/>
                    <a:pt x="1845" y="3871"/>
                    <a:pt x="1838" y="3839"/>
                  </a:cubicBezTo>
                  <a:cubicBezTo>
                    <a:pt x="1807" y="3673"/>
                    <a:pt x="1775" y="3505"/>
                    <a:pt x="1737" y="3341"/>
                  </a:cubicBezTo>
                  <a:cubicBezTo>
                    <a:pt x="1727" y="3304"/>
                    <a:pt x="1720" y="3266"/>
                    <a:pt x="1710" y="3230"/>
                  </a:cubicBezTo>
                  <a:cubicBezTo>
                    <a:pt x="1707" y="3211"/>
                    <a:pt x="1702" y="3192"/>
                    <a:pt x="1697" y="3173"/>
                  </a:cubicBezTo>
                  <a:lnTo>
                    <a:pt x="1697" y="3173"/>
                  </a:lnTo>
                  <a:lnTo>
                    <a:pt x="1702" y="3190"/>
                  </a:lnTo>
                  <a:cubicBezTo>
                    <a:pt x="1699" y="3177"/>
                    <a:pt x="1696" y="3163"/>
                    <a:pt x="1693" y="3151"/>
                  </a:cubicBezTo>
                  <a:lnTo>
                    <a:pt x="1693" y="3151"/>
                  </a:lnTo>
                  <a:cubicBezTo>
                    <a:pt x="1694" y="3154"/>
                    <a:pt x="1694" y="3157"/>
                    <a:pt x="1696" y="3162"/>
                  </a:cubicBezTo>
                  <a:cubicBezTo>
                    <a:pt x="1663" y="3014"/>
                    <a:pt x="1628" y="2869"/>
                    <a:pt x="1593" y="2723"/>
                  </a:cubicBezTo>
                  <a:lnTo>
                    <a:pt x="1533" y="2438"/>
                  </a:lnTo>
                  <a:cubicBezTo>
                    <a:pt x="1515" y="2354"/>
                    <a:pt x="1506" y="2270"/>
                    <a:pt x="1492" y="2188"/>
                  </a:cubicBezTo>
                  <a:cubicBezTo>
                    <a:pt x="1466" y="2028"/>
                    <a:pt x="1447" y="1868"/>
                    <a:pt x="1430" y="1708"/>
                  </a:cubicBezTo>
                  <a:cubicBezTo>
                    <a:pt x="1409" y="1526"/>
                    <a:pt x="1401" y="1341"/>
                    <a:pt x="1403" y="1158"/>
                  </a:cubicBezTo>
                  <a:cubicBezTo>
                    <a:pt x="1406" y="1063"/>
                    <a:pt x="1416" y="968"/>
                    <a:pt x="1428" y="874"/>
                  </a:cubicBezTo>
                  <a:cubicBezTo>
                    <a:pt x="1441" y="801"/>
                    <a:pt x="1458" y="729"/>
                    <a:pt x="1479" y="657"/>
                  </a:cubicBezTo>
                  <a:cubicBezTo>
                    <a:pt x="1493" y="615"/>
                    <a:pt x="1509" y="572"/>
                    <a:pt x="1528" y="531"/>
                  </a:cubicBezTo>
                  <a:cubicBezTo>
                    <a:pt x="1536" y="513"/>
                    <a:pt x="1545" y="494"/>
                    <a:pt x="1557" y="477"/>
                  </a:cubicBezTo>
                  <a:cubicBezTo>
                    <a:pt x="1564" y="551"/>
                    <a:pt x="1572" y="626"/>
                    <a:pt x="1580" y="700"/>
                  </a:cubicBezTo>
                  <a:cubicBezTo>
                    <a:pt x="1588" y="767"/>
                    <a:pt x="1598" y="833"/>
                    <a:pt x="1610" y="900"/>
                  </a:cubicBezTo>
                  <a:cubicBezTo>
                    <a:pt x="1634" y="1026"/>
                    <a:pt x="1658" y="1181"/>
                    <a:pt x="1781" y="1249"/>
                  </a:cubicBezTo>
                  <a:cubicBezTo>
                    <a:pt x="1815" y="1268"/>
                    <a:pt x="1852" y="1277"/>
                    <a:pt x="1889" y="1277"/>
                  </a:cubicBezTo>
                  <a:cubicBezTo>
                    <a:pt x="1929" y="1277"/>
                    <a:pt x="1970" y="1267"/>
                    <a:pt x="2006" y="1249"/>
                  </a:cubicBezTo>
                  <a:cubicBezTo>
                    <a:pt x="2047" y="1230"/>
                    <a:pt x="2084" y="1202"/>
                    <a:pt x="2114" y="1167"/>
                  </a:cubicBezTo>
                  <a:cubicBezTo>
                    <a:pt x="2141" y="1137"/>
                    <a:pt x="2163" y="1104"/>
                    <a:pt x="2183" y="1070"/>
                  </a:cubicBezTo>
                  <a:cubicBezTo>
                    <a:pt x="2225" y="987"/>
                    <a:pt x="2248" y="896"/>
                    <a:pt x="2250" y="803"/>
                  </a:cubicBezTo>
                  <a:cubicBezTo>
                    <a:pt x="2258" y="703"/>
                    <a:pt x="2250" y="604"/>
                    <a:pt x="2229" y="507"/>
                  </a:cubicBezTo>
                  <a:cubicBezTo>
                    <a:pt x="2209" y="418"/>
                    <a:pt x="2174" y="334"/>
                    <a:pt x="2125" y="258"/>
                  </a:cubicBezTo>
                  <a:cubicBezTo>
                    <a:pt x="2080" y="189"/>
                    <a:pt x="2028" y="118"/>
                    <a:pt x="1957" y="73"/>
                  </a:cubicBezTo>
                  <a:cubicBezTo>
                    <a:pt x="1891" y="30"/>
                    <a:pt x="1819" y="0"/>
                    <a:pt x="1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0" name="Google Shape;14220;p25"/>
            <p:cNvSpPr/>
            <p:nvPr/>
          </p:nvSpPr>
          <p:spPr>
            <a:xfrm>
              <a:off x="6016009" y="-941135"/>
              <a:ext cx="51742" cy="112837"/>
            </a:xfrm>
            <a:custGeom>
              <a:avLst/>
              <a:gdLst/>
              <a:ahLst/>
              <a:cxnLst/>
              <a:rect l="l" t="t" r="r" b="b"/>
              <a:pathLst>
                <a:path w="1538" h="3354" extrusionOk="0">
                  <a:moveTo>
                    <a:pt x="994" y="843"/>
                  </a:moveTo>
                  <a:cubicBezTo>
                    <a:pt x="994" y="843"/>
                    <a:pt x="994" y="843"/>
                    <a:pt x="994" y="843"/>
                  </a:cubicBezTo>
                  <a:lnTo>
                    <a:pt x="994" y="843"/>
                  </a:lnTo>
                  <a:cubicBezTo>
                    <a:pt x="994" y="843"/>
                    <a:pt x="994" y="843"/>
                    <a:pt x="994" y="843"/>
                  </a:cubicBezTo>
                  <a:close/>
                  <a:moveTo>
                    <a:pt x="1365" y="0"/>
                  </a:moveTo>
                  <a:cubicBezTo>
                    <a:pt x="1337" y="0"/>
                    <a:pt x="1308" y="8"/>
                    <a:pt x="1281" y="24"/>
                  </a:cubicBezTo>
                  <a:cubicBezTo>
                    <a:pt x="1251" y="42"/>
                    <a:pt x="1224" y="64"/>
                    <a:pt x="1203" y="92"/>
                  </a:cubicBezTo>
                  <a:cubicBezTo>
                    <a:pt x="1191" y="114"/>
                    <a:pt x="1178" y="138"/>
                    <a:pt x="1170" y="162"/>
                  </a:cubicBezTo>
                  <a:cubicBezTo>
                    <a:pt x="1143" y="235"/>
                    <a:pt x="1123" y="309"/>
                    <a:pt x="1108" y="387"/>
                  </a:cubicBezTo>
                  <a:cubicBezTo>
                    <a:pt x="1089" y="478"/>
                    <a:pt x="1075" y="573"/>
                    <a:pt x="1062" y="667"/>
                  </a:cubicBezTo>
                  <a:lnTo>
                    <a:pt x="1059" y="692"/>
                  </a:lnTo>
                  <a:cubicBezTo>
                    <a:pt x="1037" y="749"/>
                    <a:pt x="1014" y="805"/>
                    <a:pt x="987" y="860"/>
                  </a:cubicBezTo>
                  <a:lnTo>
                    <a:pt x="987" y="860"/>
                  </a:lnTo>
                  <a:cubicBezTo>
                    <a:pt x="990" y="855"/>
                    <a:pt x="991" y="849"/>
                    <a:pt x="994" y="843"/>
                  </a:cubicBezTo>
                  <a:lnTo>
                    <a:pt x="994" y="843"/>
                  </a:lnTo>
                  <a:cubicBezTo>
                    <a:pt x="910" y="1014"/>
                    <a:pt x="815" y="1178"/>
                    <a:pt x="711" y="1336"/>
                  </a:cubicBezTo>
                  <a:cubicBezTo>
                    <a:pt x="659" y="1414"/>
                    <a:pt x="608" y="1490"/>
                    <a:pt x="550" y="1568"/>
                  </a:cubicBezTo>
                  <a:cubicBezTo>
                    <a:pt x="491" y="1647"/>
                    <a:pt x="431" y="1721"/>
                    <a:pt x="369" y="1797"/>
                  </a:cubicBezTo>
                  <a:cubicBezTo>
                    <a:pt x="287" y="1889"/>
                    <a:pt x="204" y="1979"/>
                    <a:pt x="116" y="2065"/>
                  </a:cubicBezTo>
                  <a:cubicBezTo>
                    <a:pt x="67" y="2088"/>
                    <a:pt x="32" y="2134"/>
                    <a:pt x="22" y="2188"/>
                  </a:cubicBezTo>
                  <a:cubicBezTo>
                    <a:pt x="0" y="2298"/>
                    <a:pt x="88" y="2385"/>
                    <a:pt x="184" y="2385"/>
                  </a:cubicBezTo>
                  <a:cubicBezTo>
                    <a:pt x="219" y="2385"/>
                    <a:pt x="255" y="2374"/>
                    <a:pt x="287" y="2348"/>
                  </a:cubicBezTo>
                  <a:cubicBezTo>
                    <a:pt x="350" y="2300"/>
                    <a:pt x="404" y="2237"/>
                    <a:pt x="458" y="2177"/>
                  </a:cubicBezTo>
                  <a:cubicBezTo>
                    <a:pt x="504" y="2126"/>
                    <a:pt x="548" y="2074"/>
                    <a:pt x="592" y="2022"/>
                  </a:cubicBezTo>
                  <a:cubicBezTo>
                    <a:pt x="700" y="1895"/>
                    <a:pt x="800" y="1762"/>
                    <a:pt x="892" y="1623"/>
                  </a:cubicBezTo>
                  <a:cubicBezTo>
                    <a:pt x="925" y="1574"/>
                    <a:pt x="958" y="1523"/>
                    <a:pt x="990" y="1474"/>
                  </a:cubicBezTo>
                  <a:lnTo>
                    <a:pt x="990" y="1474"/>
                  </a:lnTo>
                  <a:cubicBezTo>
                    <a:pt x="986" y="1580"/>
                    <a:pt x="983" y="1688"/>
                    <a:pt x="980" y="1795"/>
                  </a:cubicBezTo>
                  <a:lnTo>
                    <a:pt x="980" y="1775"/>
                  </a:lnTo>
                  <a:cubicBezTo>
                    <a:pt x="979" y="1797"/>
                    <a:pt x="979" y="1818"/>
                    <a:pt x="977" y="1838"/>
                  </a:cubicBezTo>
                  <a:cubicBezTo>
                    <a:pt x="977" y="1836"/>
                    <a:pt x="978" y="1835"/>
                    <a:pt x="978" y="1833"/>
                  </a:cubicBezTo>
                  <a:lnTo>
                    <a:pt x="978" y="1833"/>
                  </a:lnTo>
                  <a:cubicBezTo>
                    <a:pt x="976" y="1869"/>
                    <a:pt x="974" y="1906"/>
                    <a:pt x="974" y="1943"/>
                  </a:cubicBezTo>
                  <a:cubicBezTo>
                    <a:pt x="974" y="1936"/>
                    <a:pt x="974" y="1930"/>
                    <a:pt x="974" y="1924"/>
                  </a:cubicBezTo>
                  <a:cubicBezTo>
                    <a:pt x="974" y="1944"/>
                    <a:pt x="972" y="1965"/>
                    <a:pt x="972" y="1984"/>
                  </a:cubicBezTo>
                  <a:cubicBezTo>
                    <a:pt x="963" y="2177"/>
                    <a:pt x="955" y="2370"/>
                    <a:pt x="944" y="2563"/>
                  </a:cubicBezTo>
                  <a:cubicBezTo>
                    <a:pt x="931" y="2766"/>
                    <a:pt x="915" y="2968"/>
                    <a:pt x="904" y="3173"/>
                  </a:cubicBezTo>
                  <a:cubicBezTo>
                    <a:pt x="896" y="3261"/>
                    <a:pt x="961" y="3340"/>
                    <a:pt x="1050" y="3350"/>
                  </a:cubicBezTo>
                  <a:cubicBezTo>
                    <a:pt x="1053" y="3352"/>
                    <a:pt x="1058" y="3353"/>
                    <a:pt x="1061" y="3353"/>
                  </a:cubicBezTo>
                  <a:cubicBezTo>
                    <a:pt x="1140" y="3353"/>
                    <a:pt x="1221" y="3290"/>
                    <a:pt x="1224" y="3208"/>
                  </a:cubicBezTo>
                  <a:cubicBezTo>
                    <a:pt x="1238" y="2921"/>
                    <a:pt x="1254" y="2633"/>
                    <a:pt x="1264" y="2346"/>
                  </a:cubicBezTo>
                  <a:lnTo>
                    <a:pt x="1264" y="2367"/>
                  </a:lnTo>
                  <a:cubicBezTo>
                    <a:pt x="1265" y="2356"/>
                    <a:pt x="1265" y="2345"/>
                    <a:pt x="1265" y="2334"/>
                  </a:cubicBezTo>
                  <a:cubicBezTo>
                    <a:pt x="1265" y="2340"/>
                    <a:pt x="1265" y="2346"/>
                    <a:pt x="1265" y="2353"/>
                  </a:cubicBezTo>
                  <a:cubicBezTo>
                    <a:pt x="1267" y="2294"/>
                    <a:pt x="1270" y="2234"/>
                    <a:pt x="1271" y="2175"/>
                  </a:cubicBezTo>
                  <a:lnTo>
                    <a:pt x="1271" y="2194"/>
                  </a:lnTo>
                  <a:cubicBezTo>
                    <a:pt x="1279" y="1987"/>
                    <a:pt x="1284" y="1778"/>
                    <a:pt x="1290" y="1569"/>
                  </a:cubicBezTo>
                  <a:lnTo>
                    <a:pt x="1290" y="1590"/>
                  </a:lnTo>
                  <a:cubicBezTo>
                    <a:pt x="1294" y="1512"/>
                    <a:pt x="1295" y="1436"/>
                    <a:pt x="1300" y="1357"/>
                  </a:cubicBezTo>
                  <a:cubicBezTo>
                    <a:pt x="1306" y="1278"/>
                    <a:pt x="1308" y="1199"/>
                    <a:pt x="1317" y="1120"/>
                  </a:cubicBezTo>
                  <a:cubicBezTo>
                    <a:pt x="1330" y="1006"/>
                    <a:pt x="1344" y="892"/>
                    <a:pt x="1360" y="778"/>
                  </a:cubicBezTo>
                  <a:cubicBezTo>
                    <a:pt x="1371" y="751"/>
                    <a:pt x="1382" y="722"/>
                    <a:pt x="1392" y="695"/>
                  </a:cubicBezTo>
                  <a:cubicBezTo>
                    <a:pt x="1422" y="622"/>
                    <a:pt x="1447" y="548"/>
                    <a:pt x="1471" y="472"/>
                  </a:cubicBezTo>
                  <a:cubicBezTo>
                    <a:pt x="1485" y="429"/>
                    <a:pt x="1499" y="387"/>
                    <a:pt x="1509" y="344"/>
                  </a:cubicBezTo>
                  <a:cubicBezTo>
                    <a:pt x="1515" y="317"/>
                    <a:pt x="1522" y="292"/>
                    <a:pt x="1528" y="266"/>
                  </a:cubicBezTo>
                  <a:cubicBezTo>
                    <a:pt x="1537" y="224"/>
                    <a:pt x="1537" y="181"/>
                    <a:pt x="1529" y="138"/>
                  </a:cubicBezTo>
                  <a:cubicBezTo>
                    <a:pt x="1514" y="55"/>
                    <a:pt x="1442" y="0"/>
                    <a:pt x="13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1" name="Google Shape;14221;p25"/>
            <p:cNvSpPr/>
            <p:nvPr/>
          </p:nvSpPr>
          <p:spPr>
            <a:xfrm>
              <a:off x="5931529" y="-570415"/>
              <a:ext cx="49656" cy="13827"/>
            </a:xfrm>
            <a:custGeom>
              <a:avLst/>
              <a:gdLst/>
              <a:ahLst/>
              <a:cxnLst/>
              <a:rect l="l" t="t" r="r" b="b"/>
              <a:pathLst>
                <a:path w="1476" h="411" extrusionOk="0">
                  <a:moveTo>
                    <a:pt x="1308" y="0"/>
                  </a:moveTo>
                  <a:cubicBezTo>
                    <a:pt x="1300" y="0"/>
                    <a:pt x="1292" y="1"/>
                    <a:pt x="1284" y="2"/>
                  </a:cubicBezTo>
                  <a:cubicBezTo>
                    <a:pt x="1148" y="18"/>
                    <a:pt x="1012" y="34"/>
                    <a:pt x="876" y="48"/>
                  </a:cubicBezTo>
                  <a:lnTo>
                    <a:pt x="884" y="48"/>
                  </a:lnTo>
                  <a:lnTo>
                    <a:pt x="871" y="50"/>
                  </a:lnTo>
                  <a:lnTo>
                    <a:pt x="868" y="50"/>
                  </a:lnTo>
                  <a:cubicBezTo>
                    <a:pt x="665" y="69"/>
                    <a:pt x="462" y="80"/>
                    <a:pt x="257" y="80"/>
                  </a:cubicBezTo>
                  <a:cubicBezTo>
                    <a:pt x="243" y="80"/>
                    <a:pt x="230" y="80"/>
                    <a:pt x="216" y="80"/>
                  </a:cubicBezTo>
                  <a:lnTo>
                    <a:pt x="208" y="80"/>
                  </a:lnTo>
                  <a:cubicBezTo>
                    <a:pt x="199" y="78"/>
                    <a:pt x="190" y="78"/>
                    <a:pt x="181" y="78"/>
                  </a:cubicBezTo>
                  <a:cubicBezTo>
                    <a:pt x="103" y="78"/>
                    <a:pt x="35" y="131"/>
                    <a:pt x="18" y="210"/>
                  </a:cubicBezTo>
                  <a:cubicBezTo>
                    <a:pt x="1" y="297"/>
                    <a:pt x="54" y="382"/>
                    <a:pt x="142" y="404"/>
                  </a:cubicBezTo>
                  <a:cubicBezTo>
                    <a:pt x="164" y="409"/>
                    <a:pt x="187" y="411"/>
                    <a:pt x="210" y="411"/>
                  </a:cubicBezTo>
                  <a:cubicBezTo>
                    <a:pt x="240" y="411"/>
                    <a:pt x="270" y="407"/>
                    <a:pt x="298" y="406"/>
                  </a:cubicBezTo>
                  <a:cubicBezTo>
                    <a:pt x="354" y="403"/>
                    <a:pt x="407" y="399"/>
                    <a:pt x="463" y="396"/>
                  </a:cubicBezTo>
                  <a:cubicBezTo>
                    <a:pt x="552" y="390"/>
                    <a:pt x="640" y="382"/>
                    <a:pt x="729" y="373"/>
                  </a:cubicBezTo>
                  <a:cubicBezTo>
                    <a:pt x="931" y="354"/>
                    <a:pt x="1133" y="331"/>
                    <a:pt x="1334" y="309"/>
                  </a:cubicBezTo>
                  <a:cubicBezTo>
                    <a:pt x="1419" y="300"/>
                    <a:pt x="1476" y="211"/>
                    <a:pt x="1463" y="130"/>
                  </a:cubicBezTo>
                  <a:cubicBezTo>
                    <a:pt x="1449" y="54"/>
                    <a:pt x="1383" y="0"/>
                    <a:pt x="13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2" name="Google Shape;14222;p25"/>
            <p:cNvSpPr/>
            <p:nvPr/>
          </p:nvSpPr>
          <p:spPr>
            <a:xfrm>
              <a:off x="6000061" y="-587674"/>
              <a:ext cx="24828" cy="70346"/>
            </a:xfrm>
            <a:custGeom>
              <a:avLst/>
              <a:gdLst/>
              <a:ahLst/>
              <a:cxnLst/>
              <a:rect l="l" t="t" r="r" b="b"/>
              <a:pathLst>
                <a:path w="738" h="2091" extrusionOk="0">
                  <a:moveTo>
                    <a:pt x="522" y="1"/>
                  </a:moveTo>
                  <a:cubicBezTo>
                    <a:pt x="464" y="1"/>
                    <a:pt x="409" y="33"/>
                    <a:pt x="379" y="85"/>
                  </a:cubicBezTo>
                  <a:cubicBezTo>
                    <a:pt x="352" y="143"/>
                    <a:pt x="341" y="206"/>
                    <a:pt x="327" y="268"/>
                  </a:cubicBezTo>
                  <a:cubicBezTo>
                    <a:pt x="314" y="317"/>
                    <a:pt x="302" y="365"/>
                    <a:pt x="289" y="414"/>
                  </a:cubicBezTo>
                  <a:cubicBezTo>
                    <a:pt x="262" y="515"/>
                    <a:pt x="234" y="616"/>
                    <a:pt x="205" y="716"/>
                  </a:cubicBezTo>
                  <a:cubicBezTo>
                    <a:pt x="148" y="912"/>
                    <a:pt x="94" y="1109"/>
                    <a:pt x="41" y="1305"/>
                  </a:cubicBezTo>
                  <a:cubicBezTo>
                    <a:pt x="36" y="1319"/>
                    <a:pt x="31" y="1334"/>
                    <a:pt x="26" y="1349"/>
                  </a:cubicBezTo>
                  <a:cubicBezTo>
                    <a:pt x="1" y="1435"/>
                    <a:pt x="64" y="1528"/>
                    <a:pt x="147" y="1547"/>
                  </a:cubicBezTo>
                  <a:cubicBezTo>
                    <a:pt x="159" y="1550"/>
                    <a:pt x="172" y="1552"/>
                    <a:pt x="184" y="1552"/>
                  </a:cubicBezTo>
                  <a:cubicBezTo>
                    <a:pt x="258" y="1552"/>
                    <a:pt x="331" y="1503"/>
                    <a:pt x="344" y="1427"/>
                  </a:cubicBezTo>
                  <a:cubicBezTo>
                    <a:pt x="348" y="1417"/>
                    <a:pt x="349" y="1408"/>
                    <a:pt x="351" y="1397"/>
                  </a:cubicBezTo>
                  <a:cubicBezTo>
                    <a:pt x="351" y="1394"/>
                    <a:pt x="352" y="1391"/>
                    <a:pt x="352" y="1386"/>
                  </a:cubicBezTo>
                  <a:cubicBezTo>
                    <a:pt x="352" y="1386"/>
                    <a:pt x="352" y="1387"/>
                    <a:pt x="352" y="1387"/>
                  </a:cubicBezTo>
                  <a:cubicBezTo>
                    <a:pt x="362" y="1343"/>
                    <a:pt x="371" y="1299"/>
                    <a:pt x="382" y="1253"/>
                  </a:cubicBezTo>
                  <a:cubicBezTo>
                    <a:pt x="394" y="1479"/>
                    <a:pt x="401" y="1706"/>
                    <a:pt x="409" y="1932"/>
                  </a:cubicBezTo>
                  <a:cubicBezTo>
                    <a:pt x="414" y="2021"/>
                    <a:pt x="485" y="2089"/>
                    <a:pt x="572" y="2090"/>
                  </a:cubicBezTo>
                  <a:lnTo>
                    <a:pt x="577" y="2090"/>
                  </a:lnTo>
                  <a:cubicBezTo>
                    <a:pt x="667" y="2087"/>
                    <a:pt x="737" y="2013"/>
                    <a:pt x="735" y="1922"/>
                  </a:cubicBezTo>
                  <a:cubicBezTo>
                    <a:pt x="721" y="1675"/>
                    <a:pt x="709" y="1430"/>
                    <a:pt x="693" y="1183"/>
                  </a:cubicBezTo>
                  <a:cubicBezTo>
                    <a:pt x="678" y="957"/>
                    <a:pt x="666" y="730"/>
                    <a:pt x="667" y="502"/>
                  </a:cubicBezTo>
                  <a:cubicBezTo>
                    <a:pt x="672" y="395"/>
                    <a:pt x="677" y="287"/>
                    <a:pt x="686" y="180"/>
                  </a:cubicBezTo>
                  <a:cubicBezTo>
                    <a:pt x="693" y="100"/>
                    <a:pt x="640" y="28"/>
                    <a:pt x="563" y="7"/>
                  </a:cubicBezTo>
                  <a:cubicBezTo>
                    <a:pt x="563" y="7"/>
                    <a:pt x="561" y="7"/>
                    <a:pt x="560" y="5"/>
                  </a:cubicBezTo>
                  <a:cubicBezTo>
                    <a:pt x="547" y="2"/>
                    <a:pt x="534" y="1"/>
                    <a:pt x="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3" name="Google Shape;14223;p25"/>
            <p:cNvSpPr/>
            <p:nvPr/>
          </p:nvSpPr>
          <p:spPr>
            <a:xfrm>
              <a:off x="6096417" y="-794078"/>
              <a:ext cx="79295" cy="144192"/>
            </a:xfrm>
            <a:custGeom>
              <a:avLst/>
              <a:gdLst/>
              <a:ahLst/>
              <a:cxnLst/>
              <a:rect l="l" t="t" r="r" b="b"/>
              <a:pathLst>
                <a:path w="2357" h="4286" extrusionOk="0">
                  <a:moveTo>
                    <a:pt x="1046" y="2282"/>
                  </a:moveTo>
                  <a:lnTo>
                    <a:pt x="1046" y="2282"/>
                  </a:lnTo>
                  <a:cubicBezTo>
                    <a:pt x="1042" y="2282"/>
                    <a:pt x="1039" y="2282"/>
                    <a:pt x="1036" y="2283"/>
                  </a:cubicBezTo>
                  <a:cubicBezTo>
                    <a:pt x="1039" y="2283"/>
                    <a:pt x="1042" y="2282"/>
                    <a:pt x="1046" y="2282"/>
                  </a:cubicBezTo>
                  <a:close/>
                  <a:moveTo>
                    <a:pt x="1083" y="2281"/>
                  </a:moveTo>
                  <a:cubicBezTo>
                    <a:pt x="1106" y="2283"/>
                    <a:pt x="1129" y="2284"/>
                    <a:pt x="1151" y="2287"/>
                  </a:cubicBezTo>
                  <a:cubicBezTo>
                    <a:pt x="1178" y="2294"/>
                    <a:pt x="1205" y="2299"/>
                    <a:pt x="1231" y="2306"/>
                  </a:cubicBezTo>
                  <a:cubicBezTo>
                    <a:pt x="1256" y="2316"/>
                    <a:pt x="1281" y="2327"/>
                    <a:pt x="1307" y="2337"/>
                  </a:cubicBezTo>
                  <a:cubicBezTo>
                    <a:pt x="1326" y="2348"/>
                    <a:pt x="1346" y="2357"/>
                    <a:pt x="1362" y="2368"/>
                  </a:cubicBezTo>
                  <a:cubicBezTo>
                    <a:pt x="1379" y="2379"/>
                    <a:pt x="1395" y="2392"/>
                    <a:pt x="1411" y="2405"/>
                  </a:cubicBezTo>
                  <a:cubicBezTo>
                    <a:pt x="1425" y="2416"/>
                    <a:pt x="1438" y="2428"/>
                    <a:pt x="1451" y="2441"/>
                  </a:cubicBezTo>
                  <a:cubicBezTo>
                    <a:pt x="1459" y="2452"/>
                    <a:pt x="1468" y="2462"/>
                    <a:pt x="1476" y="2473"/>
                  </a:cubicBezTo>
                  <a:lnTo>
                    <a:pt x="1485" y="2487"/>
                  </a:lnTo>
                  <a:cubicBezTo>
                    <a:pt x="1466" y="2536"/>
                    <a:pt x="1446" y="2583"/>
                    <a:pt x="1427" y="2633"/>
                  </a:cubicBezTo>
                  <a:cubicBezTo>
                    <a:pt x="1402" y="2697"/>
                    <a:pt x="1375" y="2761"/>
                    <a:pt x="1348" y="2824"/>
                  </a:cubicBezTo>
                  <a:cubicBezTo>
                    <a:pt x="1313" y="2903"/>
                    <a:pt x="1281" y="2982"/>
                    <a:pt x="1245" y="3062"/>
                  </a:cubicBezTo>
                  <a:cubicBezTo>
                    <a:pt x="1172" y="3218"/>
                    <a:pt x="1090" y="3370"/>
                    <a:pt x="999" y="3517"/>
                  </a:cubicBezTo>
                  <a:cubicBezTo>
                    <a:pt x="939" y="3608"/>
                    <a:pt x="874" y="3696"/>
                    <a:pt x="806" y="3780"/>
                  </a:cubicBezTo>
                  <a:cubicBezTo>
                    <a:pt x="781" y="3809"/>
                    <a:pt x="754" y="3836"/>
                    <a:pt x="727" y="3863"/>
                  </a:cubicBezTo>
                  <a:cubicBezTo>
                    <a:pt x="703" y="3882"/>
                    <a:pt x="681" y="3901"/>
                    <a:pt x="656" y="3919"/>
                  </a:cubicBezTo>
                  <a:cubicBezTo>
                    <a:pt x="648" y="3924"/>
                    <a:pt x="640" y="3929"/>
                    <a:pt x="631" y="3935"/>
                  </a:cubicBezTo>
                  <a:cubicBezTo>
                    <a:pt x="623" y="3938"/>
                    <a:pt x="613" y="3943"/>
                    <a:pt x="604" y="3946"/>
                  </a:cubicBezTo>
                  <a:lnTo>
                    <a:pt x="582" y="3954"/>
                  </a:lnTo>
                  <a:cubicBezTo>
                    <a:pt x="577" y="3954"/>
                    <a:pt x="573" y="3955"/>
                    <a:pt x="568" y="3956"/>
                  </a:cubicBezTo>
                  <a:lnTo>
                    <a:pt x="539" y="3956"/>
                  </a:lnTo>
                  <a:lnTo>
                    <a:pt x="532" y="3953"/>
                  </a:lnTo>
                  <a:lnTo>
                    <a:pt x="521" y="3950"/>
                  </a:lnTo>
                  <a:lnTo>
                    <a:pt x="517" y="3946"/>
                  </a:lnTo>
                  <a:cubicBezTo>
                    <a:pt x="512" y="3942"/>
                    <a:pt x="506" y="3937"/>
                    <a:pt x="502" y="3932"/>
                  </a:cubicBezTo>
                  <a:cubicBezTo>
                    <a:pt x="498" y="3927"/>
                    <a:pt x="493" y="3921"/>
                    <a:pt x="490" y="3916"/>
                  </a:cubicBezTo>
                  <a:cubicBezTo>
                    <a:pt x="468" y="3885"/>
                    <a:pt x="449" y="3853"/>
                    <a:pt x="430" y="3821"/>
                  </a:cubicBezTo>
                  <a:cubicBezTo>
                    <a:pt x="417" y="3793"/>
                    <a:pt x="404" y="3766"/>
                    <a:pt x="393" y="3737"/>
                  </a:cubicBezTo>
                  <a:cubicBezTo>
                    <a:pt x="373" y="3680"/>
                    <a:pt x="355" y="3623"/>
                    <a:pt x="341" y="3566"/>
                  </a:cubicBezTo>
                  <a:cubicBezTo>
                    <a:pt x="335" y="3536"/>
                    <a:pt x="330" y="3506"/>
                    <a:pt x="327" y="3476"/>
                  </a:cubicBezTo>
                  <a:cubicBezTo>
                    <a:pt x="324" y="3443"/>
                    <a:pt x="324" y="3409"/>
                    <a:pt x="325" y="3376"/>
                  </a:cubicBezTo>
                  <a:lnTo>
                    <a:pt x="325" y="3376"/>
                  </a:lnTo>
                  <a:cubicBezTo>
                    <a:pt x="325" y="3376"/>
                    <a:pt x="325" y="3376"/>
                    <a:pt x="325" y="3377"/>
                  </a:cubicBezTo>
                  <a:cubicBezTo>
                    <a:pt x="327" y="3308"/>
                    <a:pt x="331" y="3242"/>
                    <a:pt x="341" y="3175"/>
                  </a:cubicBezTo>
                  <a:cubicBezTo>
                    <a:pt x="349" y="3134"/>
                    <a:pt x="358" y="3093"/>
                    <a:pt x="371" y="3052"/>
                  </a:cubicBezTo>
                  <a:cubicBezTo>
                    <a:pt x="395" y="2984"/>
                    <a:pt x="423" y="2916"/>
                    <a:pt x="455" y="2849"/>
                  </a:cubicBezTo>
                  <a:lnTo>
                    <a:pt x="455" y="2849"/>
                  </a:lnTo>
                  <a:lnTo>
                    <a:pt x="445" y="2868"/>
                  </a:lnTo>
                  <a:cubicBezTo>
                    <a:pt x="483" y="2789"/>
                    <a:pt x="525" y="2712"/>
                    <a:pt x="570" y="2637"/>
                  </a:cubicBezTo>
                  <a:cubicBezTo>
                    <a:pt x="596" y="2599"/>
                    <a:pt x="623" y="2563"/>
                    <a:pt x="651" y="2528"/>
                  </a:cubicBezTo>
                  <a:cubicBezTo>
                    <a:pt x="672" y="2504"/>
                    <a:pt x="694" y="2482"/>
                    <a:pt x="716" y="2462"/>
                  </a:cubicBezTo>
                  <a:cubicBezTo>
                    <a:pt x="749" y="2433"/>
                    <a:pt x="784" y="2406"/>
                    <a:pt x="821" y="2381"/>
                  </a:cubicBezTo>
                  <a:cubicBezTo>
                    <a:pt x="851" y="2360"/>
                    <a:pt x="881" y="2343"/>
                    <a:pt x="912" y="2325"/>
                  </a:cubicBezTo>
                  <a:cubicBezTo>
                    <a:pt x="935" y="2314"/>
                    <a:pt x="958" y="2305"/>
                    <a:pt x="982" y="2295"/>
                  </a:cubicBezTo>
                  <a:cubicBezTo>
                    <a:pt x="992" y="2292"/>
                    <a:pt x="1001" y="2289"/>
                    <a:pt x="1012" y="2286"/>
                  </a:cubicBezTo>
                  <a:cubicBezTo>
                    <a:pt x="1026" y="2284"/>
                    <a:pt x="1041" y="2281"/>
                    <a:pt x="1055" y="2281"/>
                  </a:cubicBezTo>
                  <a:lnTo>
                    <a:pt x="1055" y="2281"/>
                  </a:lnTo>
                  <a:cubicBezTo>
                    <a:pt x="1052" y="2281"/>
                    <a:pt x="1049" y="2281"/>
                    <a:pt x="1046" y="2282"/>
                  </a:cubicBezTo>
                  <a:lnTo>
                    <a:pt x="1046" y="2282"/>
                  </a:lnTo>
                  <a:cubicBezTo>
                    <a:pt x="1058" y="2281"/>
                    <a:pt x="1071" y="2281"/>
                    <a:pt x="1083" y="2281"/>
                  </a:cubicBezTo>
                  <a:close/>
                  <a:moveTo>
                    <a:pt x="583" y="3956"/>
                  </a:moveTo>
                  <a:lnTo>
                    <a:pt x="572" y="3957"/>
                  </a:lnTo>
                  <a:lnTo>
                    <a:pt x="564" y="3959"/>
                  </a:lnTo>
                  <a:lnTo>
                    <a:pt x="564" y="3959"/>
                  </a:lnTo>
                  <a:lnTo>
                    <a:pt x="568" y="3956"/>
                  </a:lnTo>
                  <a:lnTo>
                    <a:pt x="568" y="3956"/>
                  </a:lnTo>
                  <a:lnTo>
                    <a:pt x="572" y="3956"/>
                  </a:lnTo>
                  <a:close/>
                  <a:moveTo>
                    <a:pt x="2172" y="1"/>
                  </a:moveTo>
                  <a:cubicBezTo>
                    <a:pt x="2136" y="1"/>
                    <a:pt x="2100" y="12"/>
                    <a:pt x="2070" y="36"/>
                  </a:cubicBezTo>
                  <a:cubicBezTo>
                    <a:pt x="2033" y="65"/>
                    <a:pt x="2003" y="103"/>
                    <a:pt x="1982" y="146"/>
                  </a:cubicBezTo>
                  <a:cubicBezTo>
                    <a:pt x="1960" y="198"/>
                    <a:pt x="1940" y="252"/>
                    <a:pt x="1924" y="307"/>
                  </a:cubicBezTo>
                  <a:cubicBezTo>
                    <a:pt x="1902" y="375"/>
                    <a:pt x="1884" y="443"/>
                    <a:pt x="1867" y="511"/>
                  </a:cubicBezTo>
                  <a:cubicBezTo>
                    <a:pt x="1846" y="594"/>
                    <a:pt x="1829" y="678"/>
                    <a:pt x="1818" y="761"/>
                  </a:cubicBezTo>
                  <a:cubicBezTo>
                    <a:pt x="1807" y="850"/>
                    <a:pt x="1793" y="940"/>
                    <a:pt x="1786" y="1031"/>
                  </a:cubicBezTo>
                  <a:cubicBezTo>
                    <a:pt x="1780" y="1132"/>
                    <a:pt x="1770" y="1232"/>
                    <a:pt x="1767" y="1333"/>
                  </a:cubicBezTo>
                  <a:lnTo>
                    <a:pt x="1767" y="1312"/>
                  </a:lnTo>
                  <a:cubicBezTo>
                    <a:pt x="1762" y="1434"/>
                    <a:pt x="1758" y="1556"/>
                    <a:pt x="1753" y="1676"/>
                  </a:cubicBezTo>
                  <a:cubicBezTo>
                    <a:pt x="1732" y="1749"/>
                    <a:pt x="1710" y="1822"/>
                    <a:pt x="1690" y="1895"/>
                  </a:cubicBezTo>
                  <a:lnTo>
                    <a:pt x="1691" y="1890"/>
                  </a:lnTo>
                  <a:lnTo>
                    <a:pt x="1691" y="1890"/>
                  </a:lnTo>
                  <a:cubicBezTo>
                    <a:pt x="1690" y="1896"/>
                    <a:pt x="1686" y="1904"/>
                    <a:pt x="1685" y="1912"/>
                  </a:cubicBezTo>
                  <a:cubicBezTo>
                    <a:pt x="1686" y="1908"/>
                    <a:pt x="1688" y="1903"/>
                    <a:pt x="1690" y="1898"/>
                  </a:cubicBezTo>
                  <a:lnTo>
                    <a:pt x="1690" y="1898"/>
                  </a:lnTo>
                  <a:cubicBezTo>
                    <a:pt x="1663" y="1982"/>
                    <a:pt x="1636" y="2066"/>
                    <a:pt x="1609" y="2150"/>
                  </a:cubicBezTo>
                  <a:cubicBezTo>
                    <a:pt x="1552" y="2102"/>
                    <a:pt x="1487" y="2063"/>
                    <a:pt x="1419" y="2034"/>
                  </a:cubicBezTo>
                  <a:cubicBezTo>
                    <a:pt x="1314" y="1991"/>
                    <a:pt x="1201" y="1965"/>
                    <a:pt x="1088" y="1965"/>
                  </a:cubicBezTo>
                  <a:cubicBezTo>
                    <a:pt x="1042" y="1965"/>
                    <a:pt x="996" y="1970"/>
                    <a:pt x="950" y="1979"/>
                  </a:cubicBezTo>
                  <a:cubicBezTo>
                    <a:pt x="868" y="1998"/>
                    <a:pt x="789" y="2031"/>
                    <a:pt x="718" y="2078"/>
                  </a:cubicBezTo>
                  <a:cubicBezTo>
                    <a:pt x="653" y="2116"/>
                    <a:pt x="593" y="2161"/>
                    <a:pt x="536" y="2210"/>
                  </a:cubicBezTo>
                  <a:cubicBezTo>
                    <a:pt x="422" y="2311"/>
                    <a:pt x="327" y="2433"/>
                    <a:pt x="255" y="2569"/>
                  </a:cubicBezTo>
                  <a:cubicBezTo>
                    <a:pt x="211" y="2648"/>
                    <a:pt x="170" y="2732"/>
                    <a:pt x="134" y="2816"/>
                  </a:cubicBezTo>
                  <a:cubicBezTo>
                    <a:pt x="99" y="2891"/>
                    <a:pt x="72" y="2970"/>
                    <a:pt x="53" y="3049"/>
                  </a:cubicBezTo>
                  <a:cubicBezTo>
                    <a:pt x="35" y="3128"/>
                    <a:pt x="24" y="3209"/>
                    <a:pt x="20" y="3291"/>
                  </a:cubicBezTo>
                  <a:cubicBezTo>
                    <a:pt x="1" y="3478"/>
                    <a:pt x="26" y="3666"/>
                    <a:pt x="94" y="3840"/>
                  </a:cubicBezTo>
                  <a:cubicBezTo>
                    <a:pt x="127" y="3932"/>
                    <a:pt x="172" y="4021"/>
                    <a:pt x="225" y="4103"/>
                  </a:cubicBezTo>
                  <a:cubicBezTo>
                    <a:pt x="257" y="4151"/>
                    <a:pt x="297" y="4192"/>
                    <a:pt x="343" y="4223"/>
                  </a:cubicBezTo>
                  <a:cubicBezTo>
                    <a:pt x="384" y="4249"/>
                    <a:pt x="428" y="4268"/>
                    <a:pt x="475" y="4277"/>
                  </a:cubicBezTo>
                  <a:cubicBezTo>
                    <a:pt x="496" y="4282"/>
                    <a:pt x="517" y="4286"/>
                    <a:pt x="538" y="4286"/>
                  </a:cubicBezTo>
                  <a:cubicBezTo>
                    <a:pt x="543" y="4286"/>
                    <a:pt x="547" y="4285"/>
                    <a:pt x="551" y="4285"/>
                  </a:cubicBezTo>
                  <a:cubicBezTo>
                    <a:pt x="620" y="4285"/>
                    <a:pt x="684" y="4269"/>
                    <a:pt x="745" y="4241"/>
                  </a:cubicBezTo>
                  <a:cubicBezTo>
                    <a:pt x="939" y="4143"/>
                    <a:pt x="1074" y="3969"/>
                    <a:pt x="1193" y="3791"/>
                  </a:cubicBezTo>
                  <a:cubicBezTo>
                    <a:pt x="1319" y="3601"/>
                    <a:pt x="1427" y="3400"/>
                    <a:pt x="1519" y="3191"/>
                  </a:cubicBezTo>
                  <a:cubicBezTo>
                    <a:pt x="1558" y="3103"/>
                    <a:pt x="1593" y="3011"/>
                    <a:pt x="1631" y="2921"/>
                  </a:cubicBezTo>
                  <a:cubicBezTo>
                    <a:pt x="1637" y="2906"/>
                    <a:pt x="1642" y="2891"/>
                    <a:pt x="1648" y="2876"/>
                  </a:cubicBezTo>
                  <a:cubicBezTo>
                    <a:pt x="1663" y="2905"/>
                    <a:pt x="1682" y="2929"/>
                    <a:pt x="1707" y="2949"/>
                  </a:cubicBezTo>
                  <a:cubicBezTo>
                    <a:pt x="1715" y="2954"/>
                    <a:pt x="1723" y="2960"/>
                    <a:pt x="1732" y="2965"/>
                  </a:cubicBezTo>
                  <a:cubicBezTo>
                    <a:pt x="1729" y="3065"/>
                    <a:pt x="1726" y="3164"/>
                    <a:pt x="1723" y="3264"/>
                  </a:cubicBezTo>
                  <a:cubicBezTo>
                    <a:pt x="1717" y="3394"/>
                    <a:pt x="1710" y="3524"/>
                    <a:pt x="1702" y="3654"/>
                  </a:cubicBezTo>
                  <a:cubicBezTo>
                    <a:pt x="1698" y="3749"/>
                    <a:pt x="1767" y="3834"/>
                    <a:pt x="1867" y="3834"/>
                  </a:cubicBezTo>
                  <a:cubicBezTo>
                    <a:pt x="1868" y="3834"/>
                    <a:pt x="1869" y="3834"/>
                    <a:pt x="1870" y="3834"/>
                  </a:cubicBezTo>
                  <a:cubicBezTo>
                    <a:pt x="1962" y="3831"/>
                    <a:pt x="2025" y="3755"/>
                    <a:pt x="2028" y="3666"/>
                  </a:cubicBezTo>
                  <a:cubicBezTo>
                    <a:pt x="2038" y="3370"/>
                    <a:pt x="2036" y="3076"/>
                    <a:pt x="2038" y="2780"/>
                  </a:cubicBezTo>
                  <a:cubicBezTo>
                    <a:pt x="2039" y="2772"/>
                    <a:pt x="2043" y="2764"/>
                    <a:pt x="2044" y="2756"/>
                  </a:cubicBezTo>
                  <a:cubicBezTo>
                    <a:pt x="2058" y="2710"/>
                    <a:pt x="2071" y="2663"/>
                    <a:pt x="2085" y="2617"/>
                  </a:cubicBezTo>
                  <a:cubicBezTo>
                    <a:pt x="2117" y="2520"/>
                    <a:pt x="2152" y="2425"/>
                    <a:pt x="2187" y="2330"/>
                  </a:cubicBezTo>
                  <a:cubicBezTo>
                    <a:pt x="2220" y="2238"/>
                    <a:pt x="2168" y="2137"/>
                    <a:pt x="2073" y="2113"/>
                  </a:cubicBezTo>
                  <a:cubicBezTo>
                    <a:pt x="2063" y="2110"/>
                    <a:pt x="2054" y="2109"/>
                    <a:pt x="2044" y="2109"/>
                  </a:cubicBezTo>
                  <a:cubicBezTo>
                    <a:pt x="2046" y="1971"/>
                    <a:pt x="2049" y="1835"/>
                    <a:pt x="2054" y="1697"/>
                  </a:cubicBezTo>
                  <a:lnTo>
                    <a:pt x="2054" y="1697"/>
                  </a:lnTo>
                  <a:cubicBezTo>
                    <a:pt x="2053" y="1699"/>
                    <a:pt x="2053" y="1701"/>
                    <a:pt x="2053" y="1703"/>
                  </a:cubicBezTo>
                  <a:lnTo>
                    <a:pt x="2053" y="1703"/>
                  </a:lnTo>
                  <a:lnTo>
                    <a:pt x="2054" y="1672"/>
                  </a:lnTo>
                  <a:lnTo>
                    <a:pt x="2085" y="1555"/>
                  </a:lnTo>
                  <a:cubicBezTo>
                    <a:pt x="2125" y="1403"/>
                    <a:pt x="2166" y="1254"/>
                    <a:pt x="2204" y="1100"/>
                  </a:cubicBezTo>
                  <a:cubicBezTo>
                    <a:pt x="2241" y="948"/>
                    <a:pt x="2282" y="796"/>
                    <a:pt x="2310" y="643"/>
                  </a:cubicBezTo>
                  <a:cubicBezTo>
                    <a:pt x="2326" y="559"/>
                    <a:pt x="2340" y="476"/>
                    <a:pt x="2350" y="393"/>
                  </a:cubicBezTo>
                  <a:cubicBezTo>
                    <a:pt x="2354" y="351"/>
                    <a:pt x="2356" y="309"/>
                    <a:pt x="2356" y="268"/>
                  </a:cubicBezTo>
                  <a:cubicBezTo>
                    <a:pt x="2354" y="236"/>
                    <a:pt x="2353" y="204"/>
                    <a:pt x="2350" y="173"/>
                  </a:cubicBezTo>
                  <a:cubicBezTo>
                    <a:pt x="2343" y="139"/>
                    <a:pt x="2332" y="108"/>
                    <a:pt x="2313" y="79"/>
                  </a:cubicBezTo>
                  <a:cubicBezTo>
                    <a:pt x="2282" y="28"/>
                    <a:pt x="2227" y="1"/>
                    <a:pt x="2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4" name="Google Shape;14224;p25"/>
            <p:cNvSpPr/>
            <p:nvPr/>
          </p:nvSpPr>
          <p:spPr>
            <a:xfrm>
              <a:off x="6189778" y="-751250"/>
              <a:ext cx="69539" cy="173360"/>
            </a:xfrm>
            <a:custGeom>
              <a:avLst/>
              <a:gdLst/>
              <a:ahLst/>
              <a:cxnLst/>
              <a:rect l="l" t="t" r="r" b="b"/>
              <a:pathLst>
                <a:path w="2067" h="5153" extrusionOk="0">
                  <a:moveTo>
                    <a:pt x="449" y="3626"/>
                  </a:moveTo>
                  <a:lnTo>
                    <a:pt x="447" y="3630"/>
                  </a:lnTo>
                  <a:cubicBezTo>
                    <a:pt x="447" y="3629"/>
                    <a:pt x="448" y="3628"/>
                    <a:pt x="449" y="3626"/>
                  </a:cubicBezTo>
                  <a:close/>
                  <a:moveTo>
                    <a:pt x="1113" y="2457"/>
                  </a:moveTo>
                  <a:cubicBezTo>
                    <a:pt x="1118" y="2578"/>
                    <a:pt x="1124" y="2700"/>
                    <a:pt x="1131" y="2821"/>
                  </a:cubicBezTo>
                  <a:cubicBezTo>
                    <a:pt x="1142" y="2998"/>
                    <a:pt x="1153" y="3174"/>
                    <a:pt x="1164" y="3349"/>
                  </a:cubicBezTo>
                  <a:cubicBezTo>
                    <a:pt x="1175" y="3506"/>
                    <a:pt x="1186" y="3664"/>
                    <a:pt x="1191" y="3821"/>
                  </a:cubicBezTo>
                  <a:cubicBezTo>
                    <a:pt x="1196" y="3983"/>
                    <a:pt x="1197" y="4142"/>
                    <a:pt x="1193" y="4305"/>
                  </a:cubicBezTo>
                  <a:cubicBezTo>
                    <a:pt x="1186" y="4416"/>
                    <a:pt x="1183" y="4529"/>
                    <a:pt x="1167" y="4641"/>
                  </a:cubicBezTo>
                  <a:cubicBezTo>
                    <a:pt x="1164" y="4654"/>
                    <a:pt x="1161" y="4666"/>
                    <a:pt x="1158" y="4679"/>
                  </a:cubicBezTo>
                  <a:cubicBezTo>
                    <a:pt x="1155" y="4687"/>
                    <a:pt x="1151" y="4696"/>
                    <a:pt x="1148" y="4704"/>
                  </a:cubicBezTo>
                  <a:lnTo>
                    <a:pt x="1140" y="4717"/>
                  </a:lnTo>
                  <a:cubicBezTo>
                    <a:pt x="1134" y="4725"/>
                    <a:pt x="1129" y="4733"/>
                    <a:pt x="1123" y="4741"/>
                  </a:cubicBezTo>
                  <a:lnTo>
                    <a:pt x="1129" y="4731"/>
                  </a:lnTo>
                  <a:lnTo>
                    <a:pt x="1115" y="4746"/>
                  </a:lnTo>
                  <a:cubicBezTo>
                    <a:pt x="1102" y="4757"/>
                    <a:pt x="1090" y="4768"/>
                    <a:pt x="1075" y="4777"/>
                  </a:cubicBezTo>
                  <a:lnTo>
                    <a:pt x="1055" y="4790"/>
                  </a:lnTo>
                  <a:cubicBezTo>
                    <a:pt x="1036" y="4798"/>
                    <a:pt x="1018" y="4806"/>
                    <a:pt x="998" y="4814"/>
                  </a:cubicBezTo>
                  <a:cubicBezTo>
                    <a:pt x="990" y="4817"/>
                    <a:pt x="980" y="4820"/>
                    <a:pt x="971" y="4822"/>
                  </a:cubicBezTo>
                  <a:cubicBezTo>
                    <a:pt x="954" y="4826"/>
                    <a:pt x="936" y="4828"/>
                    <a:pt x="919" y="4831"/>
                  </a:cubicBezTo>
                  <a:lnTo>
                    <a:pt x="866" y="4831"/>
                  </a:lnTo>
                  <a:cubicBezTo>
                    <a:pt x="857" y="4829"/>
                    <a:pt x="847" y="4828"/>
                    <a:pt x="838" y="4825"/>
                  </a:cubicBezTo>
                  <a:cubicBezTo>
                    <a:pt x="821" y="4818"/>
                    <a:pt x="805" y="4814"/>
                    <a:pt x="786" y="4804"/>
                  </a:cubicBezTo>
                  <a:cubicBezTo>
                    <a:pt x="767" y="4795"/>
                    <a:pt x="749" y="4784"/>
                    <a:pt x="730" y="4772"/>
                  </a:cubicBezTo>
                  <a:cubicBezTo>
                    <a:pt x="708" y="4758"/>
                    <a:pt x="686" y="4742"/>
                    <a:pt x="667" y="4727"/>
                  </a:cubicBezTo>
                  <a:cubicBezTo>
                    <a:pt x="659" y="4720"/>
                    <a:pt x="651" y="4712"/>
                    <a:pt x="645" y="4704"/>
                  </a:cubicBezTo>
                  <a:cubicBezTo>
                    <a:pt x="629" y="4685"/>
                    <a:pt x="613" y="4665"/>
                    <a:pt x="599" y="4646"/>
                  </a:cubicBezTo>
                  <a:cubicBezTo>
                    <a:pt x="580" y="4616"/>
                    <a:pt x="561" y="4586"/>
                    <a:pt x="545" y="4556"/>
                  </a:cubicBezTo>
                  <a:cubicBezTo>
                    <a:pt x="510" y="4488"/>
                    <a:pt x="480" y="4419"/>
                    <a:pt x="453" y="4348"/>
                  </a:cubicBezTo>
                  <a:cubicBezTo>
                    <a:pt x="437" y="4304"/>
                    <a:pt x="422" y="4258"/>
                    <a:pt x="414" y="4212"/>
                  </a:cubicBezTo>
                  <a:cubicBezTo>
                    <a:pt x="404" y="4165"/>
                    <a:pt x="396" y="4117"/>
                    <a:pt x="392" y="4070"/>
                  </a:cubicBezTo>
                  <a:cubicBezTo>
                    <a:pt x="387" y="4019"/>
                    <a:pt x="385" y="3968"/>
                    <a:pt x="387" y="3919"/>
                  </a:cubicBezTo>
                  <a:lnTo>
                    <a:pt x="387" y="3919"/>
                  </a:lnTo>
                  <a:lnTo>
                    <a:pt x="387" y="3938"/>
                  </a:lnTo>
                  <a:cubicBezTo>
                    <a:pt x="390" y="3894"/>
                    <a:pt x="395" y="3851"/>
                    <a:pt x="403" y="3807"/>
                  </a:cubicBezTo>
                  <a:cubicBezTo>
                    <a:pt x="415" y="3747"/>
                    <a:pt x="430" y="3685"/>
                    <a:pt x="449" y="3626"/>
                  </a:cubicBezTo>
                  <a:lnTo>
                    <a:pt x="449" y="3626"/>
                  </a:lnTo>
                  <a:cubicBezTo>
                    <a:pt x="449" y="3625"/>
                    <a:pt x="450" y="3624"/>
                    <a:pt x="450" y="3623"/>
                  </a:cubicBezTo>
                  <a:lnTo>
                    <a:pt x="453" y="3611"/>
                  </a:lnTo>
                  <a:lnTo>
                    <a:pt x="450" y="3618"/>
                  </a:lnTo>
                  <a:cubicBezTo>
                    <a:pt x="479" y="3535"/>
                    <a:pt x="510" y="3454"/>
                    <a:pt x="548" y="3373"/>
                  </a:cubicBezTo>
                  <a:lnTo>
                    <a:pt x="548" y="3373"/>
                  </a:lnTo>
                  <a:cubicBezTo>
                    <a:pt x="545" y="3379"/>
                    <a:pt x="542" y="3386"/>
                    <a:pt x="539" y="3392"/>
                  </a:cubicBezTo>
                  <a:cubicBezTo>
                    <a:pt x="656" y="3148"/>
                    <a:pt x="808" y="2924"/>
                    <a:pt x="954" y="2696"/>
                  </a:cubicBezTo>
                  <a:lnTo>
                    <a:pt x="954" y="2696"/>
                  </a:lnTo>
                  <a:lnTo>
                    <a:pt x="942" y="2713"/>
                  </a:lnTo>
                  <a:cubicBezTo>
                    <a:pt x="999" y="2626"/>
                    <a:pt x="1056" y="2542"/>
                    <a:pt x="1113" y="2457"/>
                  </a:cubicBezTo>
                  <a:close/>
                  <a:moveTo>
                    <a:pt x="1637" y="1"/>
                  </a:moveTo>
                  <a:cubicBezTo>
                    <a:pt x="1626" y="1"/>
                    <a:pt x="1616" y="1"/>
                    <a:pt x="1606" y="3"/>
                  </a:cubicBezTo>
                  <a:cubicBezTo>
                    <a:pt x="1519" y="17"/>
                    <a:pt x="1471" y="92"/>
                    <a:pt x="1438" y="164"/>
                  </a:cubicBezTo>
                  <a:cubicBezTo>
                    <a:pt x="1441" y="158"/>
                    <a:pt x="1444" y="152"/>
                    <a:pt x="1447" y="145"/>
                  </a:cubicBezTo>
                  <a:lnTo>
                    <a:pt x="1447" y="145"/>
                  </a:lnTo>
                  <a:cubicBezTo>
                    <a:pt x="1291" y="473"/>
                    <a:pt x="1205" y="826"/>
                    <a:pt x="1159" y="1185"/>
                  </a:cubicBezTo>
                  <a:cubicBezTo>
                    <a:pt x="1137" y="1225"/>
                    <a:pt x="1113" y="1265"/>
                    <a:pt x="1090" y="1304"/>
                  </a:cubicBezTo>
                  <a:cubicBezTo>
                    <a:pt x="1093" y="1298"/>
                    <a:pt x="1096" y="1293"/>
                    <a:pt x="1099" y="1287"/>
                  </a:cubicBezTo>
                  <a:lnTo>
                    <a:pt x="1099" y="1287"/>
                  </a:lnTo>
                  <a:cubicBezTo>
                    <a:pt x="1017" y="1411"/>
                    <a:pt x="929" y="1530"/>
                    <a:pt x="834" y="1645"/>
                  </a:cubicBezTo>
                  <a:lnTo>
                    <a:pt x="834" y="1645"/>
                  </a:lnTo>
                  <a:cubicBezTo>
                    <a:pt x="834" y="1644"/>
                    <a:pt x="834" y="1644"/>
                    <a:pt x="835" y="1643"/>
                  </a:cubicBezTo>
                  <a:lnTo>
                    <a:pt x="835" y="1643"/>
                  </a:lnTo>
                  <a:cubicBezTo>
                    <a:pt x="800" y="1684"/>
                    <a:pt x="764" y="1724"/>
                    <a:pt x="724" y="1762"/>
                  </a:cubicBezTo>
                  <a:cubicBezTo>
                    <a:pt x="703" y="1781"/>
                    <a:pt x="681" y="1800"/>
                    <a:pt x="657" y="1817"/>
                  </a:cubicBezTo>
                  <a:cubicBezTo>
                    <a:pt x="646" y="1825"/>
                    <a:pt x="635" y="1831"/>
                    <a:pt x="624" y="1838"/>
                  </a:cubicBezTo>
                  <a:lnTo>
                    <a:pt x="618" y="1841"/>
                  </a:lnTo>
                  <a:lnTo>
                    <a:pt x="602" y="1846"/>
                  </a:lnTo>
                  <a:lnTo>
                    <a:pt x="585" y="1849"/>
                  </a:lnTo>
                  <a:lnTo>
                    <a:pt x="570" y="1849"/>
                  </a:lnTo>
                  <a:lnTo>
                    <a:pt x="556" y="1847"/>
                  </a:lnTo>
                  <a:lnTo>
                    <a:pt x="548" y="1846"/>
                  </a:lnTo>
                  <a:lnTo>
                    <a:pt x="537" y="1841"/>
                  </a:lnTo>
                  <a:cubicBezTo>
                    <a:pt x="531" y="1838"/>
                    <a:pt x="525" y="1833"/>
                    <a:pt x="518" y="1830"/>
                  </a:cubicBezTo>
                  <a:cubicBezTo>
                    <a:pt x="513" y="1827"/>
                    <a:pt x="507" y="1822"/>
                    <a:pt x="502" y="1817"/>
                  </a:cubicBezTo>
                  <a:cubicBezTo>
                    <a:pt x="498" y="1812"/>
                    <a:pt x="491" y="1808"/>
                    <a:pt x="487" y="1803"/>
                  </a:cubicBezTo>
                  <a:cubicBezTo>
                    <a:pt x="482" y="1798"/>
                    <a:pt x="479" y="1792"/>
                    <a:pt x="474" y="1785"/>
                  </a:cubicBezTo>
                  <a:cubicBezTo>
                    <a:pt x="468" y="1777"/>
                    <a:pt x="463" y="1768"/>
                    <a:pt x="458" y="1758"/>
                  </a:cubicBezTo>
                  <a:cubicBezTo>
                    <a:pt x="439" y="1722"/>
                    <a:pt x="425" y="1684"/>
                    <a:pt x="411" y="1646"/>
                  </a:cubicBezTo>
                  <a:cubicBezTo>
                    <a:pt x="392" y="1592"/>
                    <a:pt x="376" y="1537"/>
                    <a:pt x="363" y="1483"/>
                  </a:cubicBezTo>
                  <a:cubicBezTo>
                    <a:pt x="354" y="1436"/>
                    <a:pt x="346" y="1393"/>
                    <a:pt x="341" y="1342"/>
                  </a:cubicBezTo>
                  <a:cubicBezTo>
                    <a:pt x="338" y="1291"/>
                    <a:pt x="336" y="1242"/>
                    <a:pt x="336" y="1193"/>
                  </a:cubicBezTo>
                  <a:cubicBezTo>
                    <a:pt x="339" y="1111"/>
                    <a:pt x="347" y="1029"/>
                    <a:pt x="360" y="948"/>
                  </a:cubicBezTo>
                  <a:cubicBezTo>
                    <a:pt x="365" y="921"/>
                    <a:pt x="371" y="894"/>
                    <a:pt x="379" y="869"/>
                  </a:cubicBezTo>
                  <a:cubicBezTo>
                    <a:pt x="384" y="856"/>
                    <a:pt x="388" y="845"/>
                    <a:pt x="393" y="832"/>
                  </a:cubicBezTo>
                  <a:cubicBezTo>
                    <a:pt x="395" y="829"/>
                    <a:pt x="398" y="824"/>
                    <a:pt x="399" y="821"/>
                  </a:cubicBezTo>
                  <a:lnTo>
                    <a:pt x="406" y="813"/>
                  </a:lnTo>
                  <a:cubicBezTo>
                    <a:pt x="408" y="813"/>
                    <a:pt x="410" y="814"/>
                    <a:pt x="412" y="814"/>
                  </a:cubicBezTo>
                  <a:cubicBezTo>
                    <a:pt x="498" y="814"/>
                    <a:pt x="571" y="750"/>
                    <a:pt x="580" y="663"/>
                  </a:cubicBezTo>
                  <a:cubicBezTo>
                    <a:pt x="589" y="578"/>
                    <a:pt x="521" y="484"/>
                    <a:pt x="431" y="481"/>
                  </a:cubicBezTo>
                  <a:cubicBezTo>
                    <a:pt x="417" y="479"/>
                    <a:pt x="404" y="478"/>
                    <a:pt x="390" y="478"/>
                  </a:cubicBezTo>
                  <a:cubicBezTo>
                    <a:pt x="367" y="478"/>
                    <a:pt x="344" y="481"/>
                    <a:pt x="322" y="486"/>
                  </a:cubicBezTo>
                  <a:cubicBezTo>
                    <a:pt x="268" y="500"/>
                    <a:pt x="219" y="530"/>
                    <a:pt x="179" y="570"/>
                  </a:cubicBezTo>
                  <a:cubicBezTo>
                    <a:pt x="141" y="612"/>
                    <a:pt x="111" y="660"/>
                    <a:pt x="89" y="714"/>
                  </a:cubicBezTo>
                  <a:cubicBezTo>
                    <a:pt x="65" y="775"/>
                    <a:pt x="50" y="840"/>
                    <a:pt x="40" y="905"/>
                  </a:cubicBezTo>
                  <a:cubicBezTo>
                    <a:pt x="1" y="1176"/>
                    <a:pt x="8" y="1455"/>
                    <a:pt x="92" y="1717"/>
                  </a:cubicBezTo>
                  <a:cubicBezTo>
                    <a:pt x="122" y="1814"/>
                    <a:pt x="154" y="1917"/>
                    <a:pt x="219" y="1997"/>
                  </a:cubicBezTo>
                  <a:cubicBezTo>
                    <a:pt x="274" y="2069"/>
                    <a:pt x="347" y="2124"/>
                    <a:pt x="431" y="2154"/>
                  </a:cubicBezTo>
                  <a:cubicBezTo>
                    <a:pt x="476" y="2169"/>
                    <a:pt x="522" y="2177"/>
                    <a:pt x="568" y="2177"/>
                  </a:cubicBezTo>
                  <a:cubicBezTo>
                    <a:pt x="619" y="2177"/>
                    <a:pt x="670" y="2168"/>
                    <a:pt x="718" y="2149"/>
                  </a:cubicBezTo>
                  <a:cubicBezTo>
                    <a:pt x="805" y="2119"/>
                    <a:pt x="878" y="2058"/>
                    <a:pt x="942" y="1994"/>
                  </a:cubicBezTo>
                  <a:cubicBezTo>
                    <a:pt x="1004" y="1934"/>
                    <a:pt x="1061" y="1869"/>
                    <a:pt x="1113" y="1801"/>
                  </a:cubicBezTo>
                  <a:lnTo>
                    <a:pt x="1113" y="1801"/>
                  </a:lnTo>
                  <a:cubicBezTo>
                    <a:pt x="1112" y="1858"/>
                    <a:pt x="1110" y="1914"/>
                    <a:pt x="1110" y="1969"/>
                  </a:cubicBezTo>
                  <a:cubicBezTo>
                    <a:pt x="954" y="2189"/>
                    <a:pt x="795" y="2407"/>
                    <a:pt x="648" y="2632"/>
                  </a:cubicBezTo>
                  <a:cubicBezTo>
                    <a:pt x="471" y="2908"/>
                    <a:pt x="282" y="3180"/>
                    <a:pt x="176" y="3492"/>
                  </a:cubicBezTo>
                  <a:cubicBezTo>
                    <a:pt x="137" y="3601"/>
                    <a:pt x="108" y="3712"/>
                    <a:pt x="92" y="3826"/>
                  </a:cubicBezTo>
                  <a:cubicBezTo>
                    <a:pt x="78" y="3929"/>
                    <a:pt x="77" y="4032"/>
                    <a:pt x="89" y="4135"/>
                  </a:cubicBezTo>
                  <a:cubicBezTo>
                    <a:pt x="102" y="4252"/>
                    <a:pt x="129" y="4367"/>
                    <a:pt x="170" y="4476"/>
                  </a:cubicBezTo>
                  <a:cubicBezTo>
                    <a:pt x="205" y="4579"/>
                    <a:pt x="251" y="4677"/>
                    <a:pt x="306" y="4771"/>
                  </a:cubicBezTo>
                  <a:cubicBezTo>
                    <a:pt x="358" y="4863"/>
                    <a:pt x="428" y="4942"/>
                    <a:pt x="510" y="5005"/>
                  </a:cubicBezTo>
                  <a:cubicBezTo>
                    <a:pt x="591" y="5062"/>
                    <a:pt x="681" y="5116"/>
                    <a:pt x="778" y="5138"/>
                  </a:cubicBezTo>
                  <a:cubicBezTo>
                    <a:pt x="821" y="5148"/>
                    <a:pt x="863" y="5152"/>
                    <a:pt x="906" y="5152"/>
                  </a:cubicBezTo>
                  <a:cubicBezTo>
                    <a:pt x="1061" y="5152"/>
                    <a:pt x="1210" y="5097"/>
                    <a:pt x="1326" y="4994"/>
                  </a:cubicBezTo>
                  <a:cubicBezTo>
                    <a:pt x="1367" y="4956"/>
                    <a:pt x="1403" y="4910"/>
                    <a:pt x="1430" y="4861"/>
                  </a:cubicBezTo>
                  <a:cubicBezTo>
                    <a:pt x="1452" y="4818"/>
                    <a:pt x="1468" y="4771"/>
                    <a:pt x="1476" y="4723"/>
                  </a:cubicBezTo>
                  <a:cubicBezTo>
                    <a:pt x="1487" y="4651"/>
                    <a:pt x="1493" y="4576"/>
                    <a:pt x="1492" y="4502"/>
                  </a:cubicBezTo>
                  <a:cubicBezTo>
                    <a:pt x="1495" y="4421"/>
                    <a:pt x="1495" y="4340"/>
                    <a:pt x="1495" y="4260"/>
                  </a:cubicBezTo>
                  <a:cubicBezTo>
                    <a:pt x="1495" y="4103"/>
                    <a:pt x="1492" y="3946"/>
                    <a:pt x="1482" y="3789"/>
                  </a:cubicBezTo>
                  <a:cubicBezTo>
                    <a:pt x="1462" y="3440"/>
                    <a:pt x="1436" y="3091"/>
                    <a:pt x="1416" y="2741"/>
                  </a:cubicBezTo>
                  <a:cubicBezTo>
                    <a:pt x="1406" y="2575"/>
                    <a:pt x="1405" y="2409"/>
                    <a:pt x="1400" y="2243"/>
                  </a:cubicBezTo>
                  <a:cubicBezTo>
                    <a:pt x="1397" y="2175"/>
                    <a:pt x="1403" y="2107"/>
                    <a:pt x="1403" y="2039"/>
                  </a:cubicBezTo>
                  <a:cubicBezTo>
                    <a:pt x="1447" y="1977"/>
                    <a:pt x="1492" y="1914"/>
                    <a:pt x="1536" y="1850"/>
                  </a:cubicBezTo>
                  <a:cubicBezTo>
                    <a:pt x="1698" y="1618"/>
                    <a:pt x="1859" y="1385"/>
                    <a:pt x="2022" y="1152"/>
                  </a:cubicBezTo>
                  <a:cubicBezTo>
                    <a:pt x="2066" y="1092"/>
                    <a:pt x="2054" y="1008"/>
                    <a:pt x="1994" y="964"/>
                  </a:cubicBezTo>
                  <a:cubicBezTo>
                    <a:pt x="1969" y="945"/>
                    <a:pt x="1941" y="936"/>
                    <a:pt x="1912" y="936"/>
                  </a:cubicBezTo>
                  <a:cubicBezTo>
                    <a:pt x="1872" y="936"/>
                    <a:pt x="1831" y="955"/>
                    <a:pt x="1805" y="991"/>
                  </a:cubicBezTo>
                  <a:cubicBezTo>
                    <a:pt x="1679" y="1166"/>
                    <a:pt x="1553" y="1342"/>
                    <a:pt x="1428" y="1519"/>
                  </a:cubicBezTo>
                  <a:cubicBezTo>
                    <a:pt x="1435" y="1440"/>
                    <a:pt x="1443" y="1361"/>
                    <a:pt x="1454" y="1282"/>
                  </a:cubicBezTo>
                  <a:cubicBezTo>
                    <a:pt x="1508" y="1174"/>
                    <a:pt x="1557" y="1064"/>
                    <a:pt x="1599" y="951"/>
                  </a:cubicBezTo>
                  <a:cubicBezTo>
                    <a:pt x="1660" y="791"/>
                    <a:pt x="1720" y="631"/>
                    <a:pt x="1769" y="468"/>
                  </a:cubicBezTo>
                  <a:cubicBezTo>
                    <a:pt x="1781" y="426"/>
                    <a:pt x="1792" y="384"/>
                    <a:pt x="1804" y="342"/>
                  </a:cubicBezTo>
                  <a:cubicBezTo>
                    <a:pt x="1821" y="272"/>
                    <a:pt x="1840" y="194"/>
                    <a:pt x="1815" y="125"/>
                  </a:cubicBezTo>
                  <a:cubicBezTo>
                    <a:pt x="1799" y="80"/>
                    <a:pt x="1767" y="44"/>
                    <a:pt x="1724" y="22"/>
                  </a:cubicBezTo>
                  <a:cubicBezTo>
                    <a:pt x="1697" y="8"/>
                    <a:pt x="1667" y="1"/>
                    <a:pt x="16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5" name="Google Shape;14225;p25"/>
            <p:cNvSpPr/>
            <p:nvPr/>
          </p:nvSpPr>
          <p:spPr>
            <a:xfrm>
              <a:off x="6295554" y="-804710"/>
              <a:ext cx="74215" cy="187927"/>
            </a:xfrm>
            <a:custGeom>
              <a:avLst/>
              <a:gdLst/>
              <a:ahLst/>
              <a:cxnLst/>
              <a:rect l="l" t="t" r="r" b="b"/>
              <a:pathLst>
                <a:path w="2206" h="5586" extrusionOk="0">
                  <a:moveTo>
                    <a:pt x="1848" y="1"/>
                  </a:moveTo>
                  <a:cubicBezTo>
                    <a:pt x="1749" y="1"/>
                    <a:pt x="1646" y="44"/>
                    <a:pt x="1571" y="105"/>
                  </a:cubicBezTo>
                  <a:cubicBezTo>
                    <a:pt x="1498" y="169"/>
                    <a:pt x="1436" y="245"/>
                    <a:pt x="1392" y="330"/>
                  </a:cubicBezTo>
                  <a:cubicBezTo>
                    <a:pt x="1344" y="417"/>
                    <a:pt x="1300" y="508"/>
                    <a:pt x="1260" y="599"/>
                  </a:cubicBezTo>
                  <a:cubicBezTo>
                    <a:pt x="1216" y="699"/>
                    <a:pt x="1178" y="800"/>
                    <a:pt x="1145" y="905"/>
                  </a:cubicBezTo>
                  <a:cubicBezTo>
                    <a:pt x="1112" y="1019"/>
                    <a:pt x="1085" y="1134"/>
                    <a:pt x="1064" y="1252"/>
                  </a:cubicBezTo>
                  <a:cubicBezTo>
                    <a:pt x="1036" y="1400"/>
                    <a:pt x="1018" y="1551"/>
                    <a:pt x="1007" y="1703"/>
                  </a:cubicBezTo>
                  <a:cubicBezTo>
                    <a:pt x="1001" y="1807"/>
                    <a:pt x="994" y="1912"/>
                    <a:pt x="988" y="2016"/>
                  </a:cubicBezTo>
                  <a:cubicBezTo>
                    <a:pt x="985" y="2081"/>
                    <a:pt x="988" y="2146"/>
                    <a:pt x="988" y="2211"/>
                  </a:cubicBezTo>
                  <a:cubicBezTo>
                    <a:pt x="988" y="2290"/>
                    <a:pt x="987" y="2371"/>
                    <a:pt x="991" y="2450"/>
                  </a:cubicBezTo>
                  <a:cubicBezTo>
                    <a:pt x="999" y="2553"/>
                    <a:pt x="1007" y="2656"/>
                    <a:pt x="1013" y="2760"/>
                  </a:cubicBezTo>
                  <a:cubicBezTo>
                    <a:pt x="1025" y="2923"/>
                    <a:pt x="1048" y="3086"/>
                    <a:pt x="1072" y="3251"/>
                  </a:cubicBezTo>
                  <a:cubicBezTo>
                    <a:pt x="1094" y="3416"/>
                    <a:pt x="1126" y="3579"/>
                    <a:pt x="1154" y="3743"/>
                  </a:cubicBezTo>
                  <a:cubicBezTo>
                    <a:pt x="1167" y="3821"/>
                    <a:pt x="1181" y="3894"/>
                    <a:pt x="1192" y="3974"/>
                  </a:cubicBezTo>
                  <a:cubicBezTo>
                    <a:pt x="1203" y="4055"/>
                    <a:pt x="1211" y="4134"/>
                    <a:pt x="1224" y="4215"/>
                  </a:cubicBezTo>
                  <a:cubicBezTo>
                    <a:pt x="1229" y="4308"/>
                    <a:pt x="1238" y="4402"/>
                    <a:pt x="1241" y="4495"/>
                  </a:cubicBezTo>
                  <a:cubicBezTo>
                    <a:pt x="1243" y="4604"/>
                    <a:pt x="1243" y="4715"/>
                    <a:pt x="1241" y="4824"/>
                  </a:cubicBezTo>
                  <a:cubicBezTo>
                    <a:pt x="1240" y="4867"/>
                    <a:pt x="1237" y="4910"/>
                    <a:pt x="1230" y="4953"/>
                  </a:cubicBezTo>
                  <a:cubicBezTo>
                    <a:pt x="1226" y="4978"/>
                    <a:pt x="1219" y="5005"/>
                    <a:pt x="1213" y="5030"/>
                  </a:cubicBezTo>
                  <a:cubicBezTo>
                    <a:pt x="1210" y="5038"/>
                    <a:pt x="1207" y="5046"/>
                    <a:pt x="1202" y="5055"/>
                  </a:cubicBezTo>
                  <a:cubicBezTo>
                    <a:pt x="1197" y="5065"/>
                    <a:pt x="1191" y="5074"/>
                    <a:pt x="1186" y="5084"/>
                  </a:cubicBezTo>
                  <a:cubicBezTo>
                    <a:pt x="1175" y="5098"/>
                    <a:pt x="1167" y="5112"/>
                    <a:pt x="1154" y="5128"/>
                  </a:cubicBezTo>
                  <a:cubicBezTo>
                    <a:pt x="1140" y="5143"/>
                    <a:pt x="1126" y="5157"/>
                    <a:pt x="1112" y="5171"/>
                  </a:cubicBezTo>
                  <a:cubicBezTo>
                    <a:pt x="1105" y="5176"/>
                    <a:pt x="1097" y="5182"/>
                    <a:pt x="1091" y="5187"/>
                  </a:cubicBezTo>
                  <a:cubicBezTo>
                    <a:pt x="1083" y="5192"/>
                    <a:pt x="1072" y="5198"/>
                    <a:pt x="1063" y="5204"/>
                  </a:cubicBezTo>
                  <a:cubicBezTo>
                    <a:pt x="1044" y="5214"/>
                    <a:pt x="1023" y="5222"/>
                    <a:pt x="1004" y="5230"/>
                  </a:cubicBezTo>
                  <a:cubicBezTo>
                    <a:pt x="980" y="5238"/>
                    <a:pt x="956" y="5244"/>
                    <a:pt x="933" y="5249"/>
                  </a:cubicBezTo>
                  <a:cubicBezTo>
                    <a:pt x="898" y="5255"/>
                    <a:pt x="863" y="5263"/>
                    <a:pt x="830" y="5266"/>
                  </a:cubicBezTo>
                  <a:cubicBezTo>
                    <a:pt x="798" y="5268"/>
                    <a:pt x="767" y="5269"/>
                    <a:pt x="733" y="5269"/>
                  </a:cubicBezTo>
                  <a:cubicBezTo>
                    <a:pt x="711" y="5268"/>
                    <a:pt x="687" y="5268"/>
                    <a:pt x="667" y="5263"/>
                  </a:cubicBezTo>
                  <a:cubicBezTo>
                    <a:pt x="646" y="5258"/>
                    <a:pt x="626" y="5253"/>
                    <a:pt x="607" y="5247"/>
                  </a:cubicBezTo>
                  <a:cubicBezTo>
                    <a:pt x="589" y="5241"/>
                    <a:pt x="573" y="5234"/>
                    <a:pt x="558" y="5228"/>
                  </a:cubicBezTo>
                  <a:cubicBezTo>
                    <a:pt x="528" y="5214"/>
                    <a:pt x="499" y="5198"/>
                    <a:pt x="472" y="5181"/>
                  </a:cubicBezTo>
                  <a:cubicBezTo>
                    <a:pt x="467" y="5177"/>
                    <a:pt x="463" y="5174"/>
                    <a:pt x="458" y="5171"/>
                  </a:cubicBezTo>
                  <a:cubicBezTo>
                    <a:pt x="448" y="5163"/>
                    <a:pt x="437" y="5154"/>
                    <a:pt x="431" y="5146"/>
                  </a:cubicBezTo>
                  <a:cubicBezTo>
                    <a:pt x="423" y="5136"/>
                    <a:pt x="414" y="5127"/>
                    <a:pt x="410" y="5119"/>
                  </a:cubicBezTo>
                  <a:cubicBezTo>
                    <a:pt x="406" y="5112"/>
                    <a:pt x="402" y="5106"/>
                    <a:pt x="398" y="5100"/>
                  </a:cubicBezTo>
                  <a:cubicBezTo>
                    <a:pt x="393" y="5089"/>
                    <a:pt x="388" y="5079"/>
                    <a:pt x="385" y="5070"/>
                  </a:cubicBezTo>
                  <a:cubicBezTo>
                    <a:pt x="376" y="5043"/>
                    <a:pt x="368" y="5017"/>
                    <a:pt x="360" y="4991"/>
                  </a:cubicBezTo>
                  <a:cubicBezTo>
                    <a:pt x="349" y="4938"/>
                    <a:pt x="341" y="4886"/>
                    <a:pt x="333" y="4834"/>
                  </a:cubicBezTo>
                  <a:cubicBezTo>
                    <a:pt x="323" y="4754"/>
                    <a:pt x="254" y="4695"/>
                    <a:pt x="177" y="4695"/>
                  </a:cubicBezTo>
                  <a:cubicBezTo>
                    <a:pt x="167" y="4695"/>
                    <a:pt x="158" y="4696"/>
                    <a:pt x="149" y="4698"/>
                  </a:cubicBezTo>
                  <a:cubicBezTo>
                    <a:pt x="61" y="4712"/>
                    <a:pt x="0" y="4797"/>
                    <a:pt x="18" y="4886"/>
                  </a:cubicBezTo>
                  <a:cubicBezTo>
                    <a:pt x="45" y="5087"/>
                    <a:pt x="92" y="5306"/>
                    <a:pt x="271" y="5431"/>
                  </a:cubicBezTo>
                  <a:cubicBezTo>
                    <a:pt x="355" y="5489"/>
                    <a:pt x="450" y="5534"/>
                    <a:pt x="548" y="5560"/>
                  </a:cubicBezTo>
                  <a:cubicBezTo>
                    <a:pt x="619" y="5578"/>
                    <a:pt x="691" y="5586"/>
                    <a:pt x="763" y="5586"/>
                  </a:cubicBezTo>
                  <a:cubicBezTo>
                    <a:pt x="805" y="5586"/>
                    <a:pt x="844" y="5584"/>
                    <a:pt x="885" y="5579"/>
                  </a:cubicBezTo>
                  <a:cubicBezTo>
                    <a:pt x="994" y="5568"/>
                    <a:pt x="1102" y="5537"/>
                    <a:pt x="1202" y="5489"/>
                  </a:cubicBezTo>
                  <a:cubicBezTo>
                    <a:pt x="1294" y="5440"/>
                    <a:pt x="1373" y="5369"/>
                    <a:pt x="1430" y="5283"/>
                  </a:cubicBezTo>
                  <a:cubicBezTo>
                    <a:pt x="1541" y="5127"/>
                    <a:pt x="1547" y="4937"/>
                    <a:pt x="1545" y="4752"/>
                  </a:cubicBezTo>
                  <a:cubicBezTo>
                    <a:pt x="1544" y="4660"/>
                    <a:pt x="1541" y="4566"/>
                    <a:pt x="1536" y="4475"/>
                  </a:cubicBezTo>
                  <a:cubicBezTo>
                    <a:pt x="1533" y="4391"/>
                    <a:pt x="1523" y="4307"/>
                    <a:pt x="1517" y="4223"/>
                  </a:cubicBezTo>
                  <a:cubicBezTo>
                    <a:pt x="1501" y="4053"/>
                    <a:pt x="1471" y="3887"/>
                    <a:pt x="1442" y="3719"/>
                  </a:cubicBezTo>
                  <a:cubicBezTo>
                    <a:pt x="1417" y="3569"/>
                    <a:pt x="1385" y="3419"/>
                    <a:pt x="1363" y="3268"/>
                  </a:cubicBezTo>
                  <a:cubicBezTo>
                    <a:pt x="1351" y="3186"/>
                    <a:pt x="1335" y="3104"/>
                    <a:pt x="1327" y="3021"/>
                  </a:cubicBezTo>
                  <a:cubicBezTo>
                    <a:pt x="1317" y="2936"/>
                    <a:pt x="1308" y="2852"/>
                    <a:pt x="1298" y="2766"/>
                  </a:cubicBezTo>
                  <a:cubicBezTo>
                    <a:pt x="1295" y="2706"/>
                    <a:pt x="1290" y="2645"/>
                    <a:pt x="1287" y="2584"/>
                  </a:cubicBezTo>
                  <a:cubicBezTo>
                    <a:pt x="1283" y="2531"/>
                    <a:pt x="1276" y="2477"/>
                    <a:pt x="1276" y="2425"/>
                  </a:cubicBezTo>
                  <a:cubicBezTo>
                    <a:pt x="1275" y="2304"/>
                    <a:pt x="1275" y="2184"/>
                    <a:pt x="1275" y="2062"/>
                  </a:cubicBezTo>
                  <a:cubicBezTo>
                    <a:pt x="1286" y="1833"/>
                    <a:pt x="1308" y="1603"/>
                    <a:pt x="1343" y="1375"/>
                  </a:cubicBezTo>
                  <a:cubicBezTo>
                    <a:pt x="1381" y="1127"/>
                    <a:pt x="1458" y="884"/>
                    <a:pt x="1572" y="661"/>
                  </a:cubicBezTo>
                  <a:lnTo>
                    <a:pt x="1572" y="661"/>
                  </a:lnTo>
                  <a:cubicBezTo>
                    <a:pt x="1569" y="666"/>
                    <a:pt x="1566" y="672"/>
                    <a:pt x="1563" y="679"/>
                  </a:cubicBezTo>
                  <a:cubicBezTo>
                    <a:pt x="1601" y="599"/>
                    <a:pt x="1642" y="522"/>
                    <a:pt x="1688" y="447"/>
                  </a:cubicBezTo>
                  <a:cubicBezTo>
                    <a:pt x="1700" y="428"/>
                    <a:pt x="1713" y="411"/>
                    <a:pt x="1727" y="394"/>
                  </a:cubicBezTo>
                  <a:cubicBezTo>
                    <a:pt x="1732" y="389"/>
                    <a:pt x="1737" y="382"/>
                    <a:pt x="1742" y="378"/>
                  </a:cubicBezTo>
                  <a:cubicBezTo>
                    <a:pt x="1750" y="371"/>
                    <a:pt x="1757" y="364"/>
                    <a:pt x="1767" y="359"/>
                  </a:cubicBezTo>
                  <a:cubicBezTo>
                    <a:pt x="1775" y="352"/>
                    <a:pt x="1784" y="346"/>
                    <a:pt x="1792" y="343"/>
                  </a:cubicBezTo>
                  <a:cubicBezTo>
                    <a:pt x="1799" y="340"/>
                    <a:pt x="1807" y="337"/>
                    <a:pt x="1811" y="335"/>
                  </a:cubicBezTo>
                  <a:cubicBezTo>
                    <a:pt x="1816" y="333"/>
                    <a:pt x="1821" y="332"/>
                    <a:pt x="1826" y="330"/>
                  </a:cubicBezTo>
                  <a:cubicBezTo>
                    <a:pt x="1827" y="335"/>
                    <a:pt x="1829" y="338"/>
                    <a:pt x="1832" y="343"/>
                  </a:cubicBezTo>
                  <a:cubicBezTo>
                    <a:pt x="1837" y="352"/>
                    <a:pt x="1841" y="364"/>
                    <a:pt x="1846" y="375"/>
                  </a:cubicBezTo>
                  <a:cubicBezTo>
                    <a:pt x="1835" y="397"/>
                    <a:pt x="1829" y="422"/>
                    <a:pt x="1829" y="447"/>
                  </a:cubicBezTo>
                  <a:lnTo>
                    <a:pt x="1829" y="519"/>
                  </a:lnTo>
                  <a:cubicBezTo>
                    <a:pt x="1827" y="571"/>
                    <a:pt x="1822" y="625"/>
                    <a:pt x="1818" y="677"/>
                  </a:cubicBezTo>
                  <a:cubicBezTo>
                    <a:pt x="1816" y="701"/>
                    <a:pt x="1814" y="724"/>
                    <a:pt x="1811" y="750"/>
                  </a:cubicBezTo>
                  <a:cubicBezTo>
                    <a:pt x="1808" y="777"/>
                    <a:pt x="1808" y="805"/>
                    <a:pt x="1811" y="834"/>
                  </a:cubicBezTo>
                  <a:cubicBezTo>
                    <a:pt x="1818" y="861"/>
                    <a:pt x="1827" y="884"/>
                    <a:pt x="1841" y="908"/>
                  </a:cubicBezTo>
                  <a:cubicBezTo>
                    <a:pt x="1872" y="960"/>
                    <a:pt x="1926" y="985"/>
                    <a:pt x="1981" y="985"/>
                  </a:cubicBezTo>
                  <a:cubicBezTo>
                    <a:pt x="2031" y="985"/>
                    <a:pt x="2082" y="963"/>
                    <a:pt x="2114" y="921"/>
                  </a:cubicBezTo>
                  <a:cubicBezTo>
                    <a:pt x="2205" y="797"/>
                    <a:pt x="2205" y="642"/>
                    <a:pt x="2198" y="496"/>
                  </a:cubicBezTo>
                  <a:cubicBezTo>
                    <a:pt x="2191" y="352"/>
                    <a:pt x="2150" y="200"/>
                    <a:pt x="2053" y="90"/>
                  </a:cubicBezTo>
                  <a:cubicBezTo>
                    <a:pt x="1998" y="27"/>
                    <a:pt x="1925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6" name="Google Shape;14226;p25"/>
            <p:cNvSpPr/>
            <p:nvPr/>
          </p:nvSpPr>
          <p:spPr>
            <a:xfrm>
              <a:off x="6405805" y="-814870"/>
              <a:ext cx="73677" cy="150281"/>
            </a:xfrm>
            <a:custGeom>
              <a:avLst/>
              <a:gdLst/>
              <a:ahLst/>
              <a:cxnLst/>
              <a:rect l="l" t="t" r="r" b="b"/>
              <a:pathLst>
                <a:path w="2190" h="4467" extrusionOk="0">
                  <a:moveTo>
                    <a:pt x="1507" y="1975"/>
                  </a:moveTo>
                  <a:lnTo>
                    <a:pt x="1507" y="1975"/>
                  </a:lnTo>
                  <a:cubicBezTo>
                    <a:pt x="1505" y="1980"/>
                    <a:pt x="1504" y="1985"/>
                    <a:pt x="1502" y="1990"/>
                  </a:cubicBezTo>
                  <a:cubicBezTo>
                    <a:pt x="1504" y="1985"/>
                    <a:pt x="1505" y="1980"/>
                    <a:pt x="1507" y="1975"/>
                  </a:cubicBezTo>
                  <a:close/>
                  <a:moveTo>
                    <a:pt x="2003" y="3425"/>
                  </a:moveTo>
                  <a:cubicBezTo>
                    <a:pt x="2003" y="3427"/>
                    <a:pt x="2003" y="3430"/>
                    <a:pt x="2003" y="3432"/>
                  </a:cubicBezTo>
                  <a:lnTo>
                    <a:pt x="2003" y="3432"/>
                  </a:lnTo>
                  <a:cubicBezTo>
                    <a:pt x="2003" y="3430"/>
                    <a:pt x="2003" y="3427"/>
                    <a:pt x="2003" y="3425"/>
                  </a:cubicBezTo>
                  <a:close/>
                  <a:moveTo>
                    <a:pt x="2003" y="3432"/>
                  </a:moveTo>
                  <a:lnTo>
                    <a:pt x="2003" y="3432"/>
                  </a:lnTo>
                  <a:cubicBezTo>
                    <a:pt x="2003" y="3436"/>
                    <a:pt x="2004" y="3440"/>
                    <a:pt x="2004" y="3444"/>
                  </a:cubicBezTo>
                  <a:lnTo>
                    <a:pt x="2004" y="3444"/>
                  </a:lnTo>
                  <a:cubicBezTo>
                    <a:pt x="2004" y="3440"/>
                    <a:pt x="2004" y="3436"/>
                    <a:pt x="2003" y="3432"/>
                  </a:cubicBezTo>
                  <a:close/>
                  <a:moveTo>
                    <a:pt x="2008" y="3488"/>
                  </a:moveTo>
                  <a:cubicBezTo>
                    <a:pt x="2008" y="3491"/>
                    <a:pt x="2009" y="3493"/>
                    <a:pt x="2009" y="3496"/>
                  </a:cubicBezTo>
                  <a:lnTo>
                    <a:pt x="2009" y="3496"/>
                  </a:lnTo>
                  <a:cubicBezTo>
                    <a:pt x="2009" y="3493"/>
                    <a:pt x="2009" y="3491"/>
                    <a:pt x="2008" y="3488"/>
                  </a:cubicBezTo>
                  <a:close/>
                  <a:moveTo>
                    <a:pt x="352" y="4076"/>
                  </a:moveTo>
                  <a:cubicBezTo>
                    <a:pt x="353" y="4080"/>
                    <a:pt x="355" y="4084"/>
                    <a:pt x="355" y="4088"/>
                  </a:cubicBezTo>
                  <a:cubicBezTo>
                    <a:pt x="354" y="4084"/>
                    <a:pt x="353" y="4080"/>
                    <a:pt x="352" y="4076"/>
                  </a:cubicBezTo>
                  <a:close/>
                  <a:moveTo>
                    <a:pt x="493" y="4097"/>
                  </a:moveTo>
                  <a:lnTo>
                    <a:pt x="489" y="4101"/>
                  </a:lnTo>
                  <a:cubicBezTo>
                    <a:pt x="491" y="4100"/>
                    <a:pt x="492" y="4099"/>
                    <a:pt x="493" y="4097"/>
                  </a:cubicBezTo>
                  <a:close/>
                  <a:moveTo>
                    <a:pt x="1013" y="2630"/>
                  </a:moveTo>
                  <a:cubicBezTo>
                    <a:pt x="1024" y="2630"/>
                    <a:pt x="1034" y="2632"/>
                    <a:pt x="1043" y="2633"/>
                  </a:cubicBezTo>
                  <a:cubicBezTo>
                    <a:pt x="1053" y="2635"/>
                    <a:pt x="1061" y="2636"/>
                    <a:pt x="1069" y="2638"/>
                  </a:cubicBezTo>
                  <a:lnTo>
                    <a:pt x="1081" y="2643"/>
                  </a:lnTo>
                  <a:cubicBezTo>
                    <a:pt x="1092" y="2649"/>
                    <a:pt x="1103" y="2655"/>
                    <a:pt x="1115" y="2662"/>
                  </a:cubicBezTo>
                  <a:cubicBezTo>
                    <a:pt x="1122" y="2666"/>
                    <a:pt x="1129" y="2671"/>
                    <a:pt x="1137" y="2677"/>
                  </a:cubicBezTo>
                  <a:cubicBezTo>
                    <a:pt x="1145" y="2685"/>
                    <a:pt x="1153" y="2693"/>
                    <a:pt x="1160" y="2701"/>
                  </a:cubicBezTo>
                  <a:cubicBezTo>
                    <a:pt x="1175" y="2717"/>
                    <a:pt x="1187" y="2733"/>
                    <a:pt x="1200" y="2750"/>
                  </a:cubicBezTo>
                  <a:cubicBezTo>
                    <a:pt x="1208" y="2761"/>
                    <a:pt x="1216" y="2774"/>
                    <a:pt x="1224" y="2787"/>
                  </a:cubicBezTo>
                  <a:cubicBezTo>
                    <a:pt x="1197" y="2855"/>
                    <a:pt x="1172" y="2923"/>
                    <a:pt x="1145" y="2991"/>
                  </a:cubicBezTo>
                  <a:cubicBezTo>
                    <a:pt x="1110" y="3073"/>
                    <a:pt x="1078" y="3157"/>
                    <a:pt x="1042" y="3238"/>
                  </a:cubicBezTo>
                  <a:cubicBezTo>
                    <a:pt x="1004" y="3317"/>
                    <a:pt x="966" y="3393"/>
                    <a:pt x="929" y="3472"/>
                  </a:cubicBezTo>
                  <a:cubicBezTo>
                    <a:pt x="876" y="3569"/>
                    <a:pt x="823" y="3667"/>
                    <a:pt x="763" y="3760"/>
                  </a:cubicBezTo>
                  <a:lnTo>
                    <a:pt x="774" y="3743"/>
                  </a:lnTo>
                  <a:lnTo>
                    <a:pt x="774" y="3743"/>
                  </a:lnTo>
                  <a:cubicBezTo>
                    <a:pt x="719" y="3830"/>
                    <a:pt x="659" y="3914"/>
                    <a:pt x="592" y="3993"/>
                  </a:cubicBezTo>
                  <a:cubicBezTo>
                    <a:pt x="562" y="4028"/>
                    <a:pt x="530" y="4061"/>
                    <a:pt x="497" y="4094"/>
                  </a:cubicBezTo>
                  <a:cubicBezTo>
                    <a:pt x="497" y="4094"/>
                    <a:pt x="497" y="4094"/>
                    <a:pt x="497" y="4094"/>
                  </a:cubicBezTo>
                  <a:lnTo>
                    <a:pt x="497" y="4094"/>
                  </a:lnTo>
                  <a:cubicBezTo>
                    <a:pt x="496" y="4095"/>
                    <a:pt x="494" y="4096"/>
                    <a:pt x="493" y="4097"/>
                  </a:cubicBezTo>
                  <a:lnTo>
                    <a:pt x="493" y="4097"/>
                  </a:lnTo>
                  <a:lnTo>
                    <a:pt x="497" y="4094"/>
                  </a:lnTo>
                  <a:lnTo>
                    <a:pt x="497" y="4094"/>
                  </a:lnTo>
                  <a:cubicBezTo>
                    <a:pt x="489" y="4102"/>
                    <a:pt x="478" y="4109"/>
                    <a:pt x="469" y="4116"/>
                  </a:cubicBezTo>
                  <a:cubicBezTo>
                    <a:pt x="466" y="4118"/>
                    <a:pt x="462" y="4121"/>
                    <a:pt x="458" y="4123"/>
                  </a:cubicBezTo>
                  <a:lnTo>
                    <a:pt x="440" y="4131"/>
                  </a:lnTo>
                  <a:lnTo>
                    <a:pt x="428" y="4134"/>
                  </a:lnTo>
                  <a:lnTo>
                    <a:pt x="415" y="4137"/>
                  </a:lnTo>
                  <a:lnTo>
                    <a:pt x="409" y="4137"/>
                  </a:lnTo>
                  <a:lnTo>
                    <a:pt x="405" y="4135"/>
                  </a:lnTo>
                  <a:lnTo>
                    <a:pt x="401" y="4132"/>
                  </a:lnTo>
                  <a:lnTo>
                    <a:pt x="388" y="4126"/>
                  </a:lnTo>
                  <a:lnTo>
                    <a:pt x="382" y="4121"/>
                  </a:lnTo>
                  <a:lnTo>
                    <a:pt x="374" y="4113"/>
                  </a:lnTo>
                  <a:cubicBezTo>
                    <a:pt x="372" y="4112"/>
                    <a:pt x="371" y="4110"/>
                    <a:pt x="369" y="4107"/>
                  </a:cubicBezTo>
                  <a:cubicBezTo>
                    <a:pt x="366" y="4104"/>
                    <a:pt x="363" y="4099"/>
                    <a:pt x="361" y="4096"/>
                  </a:cubicBezTo>
                  <a:cubicBezTo>
                    <a:pt x="359" y="4091"/>
                    <a:pt x="358" y="4088"/>
                    <a:pt x="356" y="4085"/>
                  </a:cubicBezTo>
                  <a:lnTo>
                    <a:pt x="350" y="4068"/>
                  </a:lnTo>
                  <a:lnTo>
                    <a:pt x="350" y="4068"/>
                  </a:lnTo>
                  <a:cubicBezTo>
                    <a:pt x="342" y="4027"/>
                    <a:pt x="335" y="3985"/>
                    <a:pt x="329" y="3942"/>
                  </a:cubicBezTo>
                  <a:cubicBezTo>
                    <a:pt x="328" y="3901"/>
                    <a:pt x="326" y="3860"/>
                    <a:pt x="328" y="3817"/>
                  </a:cubicBezTo>
                  <a:cubicBezTo>
                    <a:pt x="333" y="3716"/>
                    <a:pt x="344" y="3613"/>
                    <a:pt x="361" y="3512"/>
                  </a:cubicBezTo>
                  <a:cubicBezTo>
                    <a:pt x="369" y="3464"/>
                    <a:pt x="380" y="3417"/>
                    <a:pt x="393" y="3369"/>
                  </a:cubicBezTo>
                  <a:cubicBezTo>
                    <a:pt x="410" y="3317"/>
                    <a:pt x="431" y="3266"/>
                    <a:pt x="454" y="3216"/>
                  </a:cubicBezTo>
                  <a:cubicBezTo>
                    <a:pt x="497" y="3133"/>
                    <a:pt x="546" y="3054"/>
                    <a:pt x="596" y="2975"/>
                  </a:cubicBezTo>
                  <a:lnTo>
                    <a:pt x="596" y="2975"/>
                  </a:lnTo>
                  <a:cubicBezTo>
                    <a:pt x="594" y="2977"/>
                    <a:pt x="593" y="2979"/>
                    <a:pt x="592" y="2981"/>
                  </a:cubicBezTo>
                  <a:cubicBezTo>
                    <a:pt x="635" y="2917"/>
                    <a:pt x="681" y="2853"/>
                    <a:pt x="730" y="2793"/>
                  </a:cubicBezTo>
                  <a:cubicBezTo>
                    <a:pt x="749" y="2774"/>
                    <a:pt x="768" y="2753"/>
                    <a:pt x="788" y="2734"/>
                  </a:cubicBezTo>
                  <a:cubicBezTo>
                    <a:pt x="806" y="2719"/>
                    <a:pt x="825" y="2704"/>
                    <a:pt x="842" y="2690"/>
                  </a:cubicBezTo>
                  <a:cubicBezTo>
                    <a:pt x="860" y="2679"/>
                    <a:pt x="876" y="2670"/>
                    <a:pt x="893" y="2660"/>
                  </a:cubicBezTo>
                  <a:cubicBezTo>
                    <a:pt x="904" y="2654"/>
                    <a:pt x="915" y="2649"/>
                    <a:pt x="926" y="2646"/>
                  </a:cubicBezTo>
                  <a:cubicBezTo>
                    <a:pt x="937" y="2641"/>
                    <a:pt x="948" y="2638"/>
                    <a:pt x="959" y="2635"/>
                  </a:cubicBezTo>
                  <a:cubicBezTo>
                    <a:pt x="971" y="2633"/>
                    <a:pt x="982" y="2632"/>
                    <a:pt x="993" y="2630"/>
                  </a:cubicBezTo>
                  <a:close/>
                  <a:moveTo>
                    <a:pt x="2001" y="0"/>
                  </a:moveTo>
                  <a:cubicBezTo>
                    <a:pt x="1938" y="0"/>
                    <a:pt x="1877" y="29"/>
                    <a:pt x="1840" y="80"/>
                  </a:cubicBezTo>
                  <a:cubicBezTo>
                    <a:pt x="1808" y="127"/>
                    <a:pt x="1786" y="178"/>
                    <a:pt x="1772" y="233"/>
                  </a:cubicBezTo>
                  <a:cubicBezTo>
                    <a:pt x="1734" y="339"/>
                    <a:pt x="1702" y="449"/>
                    <a:pt x="1677" y="559"/>
                  </a:cubicBezTo>
                  <a:cubicBezTo>
                    <a:pt x="1662" y="621"/>
                    <a:pt x="1646" y="681"/>
                    <a:pt x="1637" y="743"/>
                  </a:cubicBezTo>
                  <a:cubicBezTo>
                    <a:pt x="1626" y="810"/>
                    <a:pt x="1612" y="881"/>
                    <a:pt x="1607" y="946"/>
                  </a:cubicBezTo>
                  <a:cubicBezTo>
                    <a:pt x="1602" y="1011"/>
                    <a:pt x="1596" y="1075"/>
                    <a:pt x="1589" y="1142"/>
                  </a:cubicBezTo>
                  <a:cubicBezTo>
                    <a:pt x="1575" y="1335"/>
                    <a:pt x="1574" y="1530"/>
                    <a:pt x="1582" y="1725"/>
                  </a:cubicBezTo>
                  <a:cubicBezTo>
                    <a:pt x="1558" y="1808"/>
                    <a:pt x="1532" y="1892"/>
                    <a:pt x="1507" y="1975"/>
                  </a:cubicBezTo>
                  <a:lnTo>
                    <a:pt x="1507" y="1975"/>
                  </a:lnTo>
                  <a:cubicBezTo>
                    <a:pt x="1508" y="1974"/>
                    <a:pt x="1508" y="1973"/>
                    <a:pt x="1509" y="1971"/>
                  </a:cubicBezTo>
                  <a:lnTo>
                    <a:pt x="1509" y="1971"/>
                  </a:lnTo>
                  <a:cubicBezTo>
                    <a:pt x="1474" y="2079"/>
                    <a:pt x="1437" y="2188"/>
                    <a:pt x="1403" y="2298"/>
                  </a:cubicBezTo>
                  <a:cubicBezTo>
                    <a:pt x="1387" y="2342"/>
                    <a:pt x="1371" y="2389"/>
                    <a:pt x="1354" y="2435"/>
                  </a:cubicBezTo>
                  <a:cubicBezTo>
                    <a:pt x="1316" y="2402"/>
                    <a:pt x="1273" y="2374"/>
                    <a:pt x="1227" y="2351"/>
                  </a:cubicBezTo>
                  <a:cubicBezTo>
                    <a:pt x="1167" y="2324"/>
                    <a:pt x="1103" y="2309"/>
                    <a:pt x="1039" y="2305"/>
                  </a:cubicBezTo>
                  <a:cubicBezTo>
                    <a:pt x="1030" y="2305"/>
                    <a:pt x="1021" y="2305"/>
                    <a:pt x="1012" y="2305"/>
                  </a:cubicBezTo>
                  <a:cubicBezTo>
                    <a:pt x="881" y="2305"/>
                    <a:pt x="750" y="2358"/>
                    <a:pt x="648" y="2437"/>
                  </a:cubicBezTo>
                  <a:cubicBezTo>
                    <a:pt x="529" y="2527"/>
                    <a:pt x="437" y="2644"/>
                    <a:pt x="353" y="2769"/>
                  </a:cubicBezTo>
                  <a:cubicBezTo>
                    <a:pt x="265" y="2902"/>
                    <a:pt x="179" y="3045"/>
                    <a:pt x="124" y="3197"/>
                  </a:cubicBezTo>
                  <a:cubicBezTo>
                    <a:pt x="71" y="3344"/>
                    <a:pt x="40" y="3497"/>
                    <a:pt x="27" y="3654"/>
                  </a:cubicBezTo>
                  <a:cubicBezTo>
                    <a:pt x="10" y="3808"/>
                    <a:pt x="0" y="3960"/>
                    <a:pt x="30" y="4112"/>
                  </a:cubicBezTo>
                  <a:cubicBezTo>
                    <a:pt x="54" y="4234"/>
                    <a:pt x="114" y="4351"/>
                    <a:pt x="227" y="4411"/>
                  </a:cubicBezTo>
                  <a:cubicBezTo>
                    <a:pt x="276" y="4439"/>
                    <a:pt x="329" y="4457"/>
                    <a:pt x="385" y="4462"/>
                  </a:cubicBezTo>
                  <a:cubicBezTo>
                    <a:pt x="393" y="4462"/>
                    <a:pt x="401" y="4463"/>
                    <a:pt x="409" y="4466"/>
                  </a:cubicBezTo>
                  <a:cubicBezTo>
                    <a:pt x="448" y="4465"/>
                    <a:pt x="489" y="4458"/>
                    <a:pt x="527" y="4446"/>
                  </a:cubicBezTo>
                  <a:cubicBezTo>
                    <a:pt x="616" y="4420"/>
                    <a:pt x="693" y="4357"/>
                    <a:pt x="757" y="4289"/>
                  </a:cubicBezTo>
                  <a:cubicBezTo>
                    <a:pt x="838" y="4202"/>
                    <a:pt x="912" y="4105"/>
                    <a:pt x="977" y="4004"/>
                  </a:cubicBezTo>
                  <a:cubicBezTo>
                    <a:pt x="1018" y="3942"/>
                    <a:pt x="1059" y="3879"/>
                    <a:pt x="1094" y="3812"/>
                  </a:cubicBezTo>
                  <a:cubicBezTo>
                    <a:pt x="1135" y="3737"/>
                    <a:pt x="1176" y="3659"/>
                    <a:pt x="1214" y="3580"/>
                  </a:cubicBezTo>
                  <a:cubicBezTo>
                    <a:pt x="1248" y="3505"/>
                    <a:pt x="1286" y="3431"/>
                    <a:pt x="1316" y="3353"/>
                  </a:cubicBezTo>
                  <a:cubicBezTo>
                    <a:pt x="1358" y="3249"/>
                    <a:pt x="1400" y="3143"/>
                    <a:pt x="1441" y="3037"/>
                  </a:cubicBezTo>
                  <a:cubicBezTo>
                    <a:pt x="1454" y="3040"/>
                    <a:pt x="1467" y="3042"/>
                    <a:pt x="1481" y="3042"/>
                  </a:cubicBezTo>
                  <a:cubicBezTo>
                    <a:pt x="1492" y="3042"/>
                    <a:pt x="1503" y="3041"/>
                    <a:pt x="1515" y="3038"/>
                  </a:cubicBezTo>
                  <a:cubicBezTo>
                    <a:pt x="1561" y="3030"/>
                    <a:pt x="1604" y="3007"/>
                    <a:pt x="1632" y="2969"/>
                  </a:cubicBezTo>
                  <a:cubicBezTo>
                    <a:pt x="1642" y="2958"/>
                    <a:pt x="1648" y="2945"/>
                    <a:pt x="1656" y="2932"/>
                  </a:cubicBezTo>
                  <a:cubicBezTo>
                    <a:pt x="1665" y="3072"/>
                    <a:pt x="1673" y="3211"/>
                    <a:pt x="1683" y="3350"/>
                  </a:cubicBezTo>
                  <a:cubicBezTo>
                    <a:pt x="1694" y="3526"/>
                    <a:pt x="1697" y="3702"/>
                    <a:pt x="1702" y="3876"/>
                  </a:cubicBezTo>
                  <a:cubicBezTo>
                    <a:pt x="1702" y="3970"/>
                    <a:pt x="1778" y="4045"/>
                    <a:pt x="1870" y="4045"/>
                  </a:cubicBezTo>
                  <a:cubicBezTo>
                    <a:pt x="1872" y="4045"/>
                    <a:pt x="1874" y="4045"/>
                    <a:pt x="1876" y="4045"/>
                  </a:cubicBezTo>
                  <a:cubicBezTo>
                    <a:pt x="1971" y="4042"/>
                    <a:pt x="2045" y="3961"/>
                    <a:pt x="2039" y="3866"/>
                  </a:cubicBezTo>
                  <a:cubicBezTo>
                    <a:pt x="2034" y="3776"/>
                    <a:pt x="2028" y="3686"/>
                    <a:pt x="2018" y="3594"/>
                  </a:cubicBezTo>
                  <a:lnTo>
                    <a:pt x="2018" y="3599"/>
                  </a:lnTo>
                  <a:cubicBezTo>
                    <a:pt x="2016" y="3565"/>
                    <a:pt x="2012" y="3531"/>
                    <a:pt x="2009" y="3496"/>
                  </a:cubicBezTo>
                  <a:lnTo>
                    <a:pt x="2009" y="3496"/>
                  </a:lnTo>
                  <a:cubicBezTo>
                    <a:pt x="2009" y="3496"/>
                    <a:pt x="2009" y="3497"/>
                    <a:pt x="2009" y="3497"/>
                  </a:cubicBezTo>
                  <a:cubicBezTo>
                    <a:pt x="2009" y="3494"/>
                    <a:pt x="2009" y="3491"/>
                    <a:pt x="2008" y="3488"/>
                  </a:cubicBezTo>
                  <a:lnTo>
                    <a:pt x="2008" y="3488"/>
                  </a:lnTo>
                  <a:cubicBezTo>
                    <a:pt x="2008" y="3488"/>
                    <a:pt x="2008" y="3488"/>
                    <a:pt x="2008" y="3488"/>
                  </a:cubicBezTo>
                  <a:lnTo>
                    <a:pt x="2008" y="3488"/>
                  </a:lnTo>
                  <a:cubicBezTo>
                    <a:pt x="2008" y="3485"/>
                    <a:pt x="2008" y="3481"/>
                    <a:pt x="2007" y="3477"/>
                  </a:cubicBezTo>
                  <a:lnTo>
                    <a:pt x="2007" y="3477"/>
                  </a:lnTo>
                  <a:cubicBezTo>
                    <a:pt x="2007" y="3477"/>
                    <a:pt x="2007" y="3478"/>
                    <a:pt x="2007" y="3478"/>
                  </a:cubicBezTo>
                  <a:lnTo>
                    <a:pt x="2007" y="3478"/>
                  </a:lnTo>
                  <a:cubicBezTo>
                    <a:pt x="2006" y="3467"/>
                    <a:pt x="2005" y="3455"/>
                    <a:pt x="2004" y="3444"/>
                  </a:cubicBezTo>
                  <a:lnTo>
                    <a:pt x="2004" y="3444"/>
                  </a:lnTo>
                  <a:cubicBezTo>
                    <a:pt x="2004" y="3445"/>
                    <a:pt x="2004" y="3445"/>
                    <a:pt x="2004" y="3445"/>
                  </a:cubicBezTo>
                  <a:cubicBezTo>
                    <a:pt x="2003" y="3429"/>
                    <a:pt x="2001" y="3414"/>
                    <a:pt x="1999" y="3398"/>
                  </a:cubicBezTo>
                  <a:lnTo>
                    <a:pt x="1999" y="3398"/>
                  </a:lnTo>
                  <a:cubicBezTo>
                    <a:pt x="1999" y="3399"/>
                    <a:pt x="1999" y="3399"/>
                    <a:pt x="1999" y="3399"/>
                  </a:cubicBezTo>
                  <a:cubicBezTo>
                    <a:pt x="1999" y="3398"/>
                    <a:pt x="1999" y="3396"/>
                    <a:pt x="1999" y="3395"/>
                  </a:cubicBezTo>
                  <a:lnTo>
                    <a:pt x="1999" y="3395"/>
                  </a:lnTo>
                  <a:cubicBezTo>
                    <a:pt x="1999" y="3396"/>
                    <a:pt x="1999" y="3397"/>
                    <a:pt x="1999" y="3398"/>
                  </a:cubicBezTo>
                  <a:lnTo>
                    <a:pt x="1999" y="3398"/>
                  </a:lnTo>
                  <a:cubicBezTo>
                    <a:pt x="1999" y="3392"/>
                    <a:pt x="1999" y="3385"/>
                    <a:pt x="1998" y="3381"/>
                  </a:cubicBezTo>
                  <a:lnTo>
                    <a:pt x="1998" y="3381"/>
                  </a:lnTo>
                  <a:cubicBezTo>
                    <a:pt x="1998" y="3385"/>
                    <a:pt x="1999" y="3390"/>
                    <a:pt x="1999" y="3395"/>
                  </a:cubicBezTo>
                  <a:lnTo>
                    <a:pt x="1999" y="3395"/>
                  </a:lnTo>
                  <a:cubicBezTo>
                    <a:pt x="1999" y="3390"/>
                    <a:pt x="1998" y="3385"/>
                    <a:pt x="1998" y="3380"/>
                  </a:cubicBezTo>
                  <a:lnTo>
                    <a:pt x="1998" y="3380"/>
                  </a:lnTo>
                  <a:cubicBezTo>
                    <a:pt x="1998" y="3380"/>
                    <a:pt x="1998" y="3381"/>
                    <a:pt x="1998" y="3381"/>
                  </a:cubicBezTo>
                  <a:lnTo>
                    <a:pt x="1998" y="3381"/>
                  </a:lnTo>
                  <a:cubicBezTo>
                    <a:pt x="1995" y="3344"/>
                    <a:pt x="1991" y="3306"/>
                    <a:pt x="1987" y="3268"/>
                  </a:cubicBezTo>
                  <a:lnTo>
                    <a:pt x="1987" y="3273"/>
                  </a:lnTo>
                  <a:lnTo>
                    <a:pt x="1985" y="3260"/>
                  </a:lnTo>
                  <a:lnTo>
                    <a:pt x="1985" y="3255"/>
                  </a:lnTo>
                  <a:cubicBezTo>
                    <a:pt x="1984" y="3224"/>
                    <a:pt x="1980" y="3192"/>
                    <a:pt x="1977" y="3162"/>
                  </a:cubicBezTo>
                  <a:cubicBezTo>
                    <a:pt x="1977" y="3161"/>
                    <a:pt x="1977" y="3160"/>
                    <a:pt x="1977" y="3159"/>
                  </a:cubicBezTo>
                  <a:cubicBezTo>
                    <a:pt x="1973" y="3110"/>
                    <a:pt x="1968" y="3061"/>
                    <a:pt x="1963" y="3010"/>
                  </a:cubicBezTo>
                  <a:lnTo>
                    <a:pt x="1961" y="2992"/>
                  </a:lnTo>
                  <a:lnTo>
                    <a:pt x="1961" y="3002"/>
                  </a:lnTo>
                  <a:cubicBezTo>
                    <a:pt x="1939" y="2742"/>
                    <a:pt x="1920" y="2483"/>
                    <a:pt x="1903" y="2223"/>
                  </a:cubicBezTo>
                  <a:cubicBezTo>
                    <a:pt x="1895" y="2079"/>
                    <a:pt x="1887" y="1937"/>
                    <a:pt x="1881" y="1793"/>
                  </a:cubicBezTo>
                  <a:cubicBezTo>
                    <a:pt x="1881" y="1767"/>
                    <a:pt x="1879" y="1744"/>
                    <a:pt x="1878" y="1718"/>
                  </a:cubicBezTo>
                  <a:lnTo>
                    <a:pt x="1900" y="1637"/>
                  </a:lnTo>
                  <a:cubicBezTo>
                    <a:pt x="1946" y="1468"/>
                    <a:pt x="1990" y="1297"/>
                    <a:pt x="2031" y="1126"/>
                  </a:cubicBezTo>
                  <a:cubicBezTo>
                    <a:pt x="2066" y="985"/>
                    <a:pt x="2098" y="843"/>
                    <a:pt x="2125" y="702"/>
                  </a:cubicBezTo>
                  <a:cubicBezTo>
                    <a:pt x="2140" y="618"/>
                    <a:pt x="2158" y="534"/>
                    <a:pt x="2169" y="449"/>
                  </a:cubicBezTo>
                  <a:cubicBezTo>
                    <a:pt x="2174" y="404"/>
                    <a:pt x="2180" y="362"/>
                    <a:pt x="2183" y="316"/>
                  </a:cubicBezTo>
                  <a:cubicBezTo>
                    <a:pt x="2188" y="287"/>
                    <a:pt x="2189" y="257"/>
                    <a:pt x="2189" y="229"/>
                  </a:cubicBezTo>
                  <a:cubicBezTo>
                    <a:pt x="2188" y="191"/>
                    <a:pt x="2181" y="154"/>
                    <a:pt x="2172" y="118"/>
                  </a:cubicBezTo>
                  <a:cubicBezTo>
                    <a:pt x="2155" y="43"/>
                    <a:pt x="2082" y="2"/>
                    <a:pt x="2011" y="1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7" name="Google Shape;14227;p25"/>
            <p:cNvSpPr/>
            <p:nvPr/>
          </p:nvSpPr>
          <p:spPr>
            <a:xfrm>
              <a:off x="6518646" y="-766961"/>
              <a:ext cx="39564" cy="82828"/>
            </a:xfrm>
            <a:custGeom>
              <a:avLst/>
              <a:gdLst/>
              <a:ahLst/>
              <a:cxnLst/>
              <a:rect l="l" t="t" r="r" b="b"/>
              <a:pathLst>
                <a:path w="1176" h="2462" extrusionOk="0">
                  <a:moveTo>
                    <a:pt x="361" y="329"/>
                  </a:moveTo>
                  <a:lnTo>
                    <a:pt x="361" y="329"/>
                  </a:lnTo>
                  <a:cubicBezTo>
                    <a:pt x="361" y="331"/>
                    <a:pt x="360" y="333"/>
                    <a:pt x="359" y="334"/>
                  </a:cubicBezTo>
                  <a:lnTo>
                    <a:pt x="359" y="334"/>
                  </a:lnTo>
                  <a:cubicBezTo>
                    <a:pt x="360" y="333"/>
                    <a:pt x="361" y="331"/>
                    <a:pt x="361" y="329"/>
                  </a:cubicBezTo>
                  <a:close/>
                  <a:moveTo>
                    <a:pt x="678" y="2068"/>
                  </a:moveTo>
                  <a:cubicBezTo>
                    <a:pt x="678" y="2070"/>
                    <a:pt x="680" y="2072"/>
                    <a:pt x="681" y="2073"/>
                  </a:cubicBezTo>
                  <a:lnTo>
                    <a:pt x="678" y="2068"/>
                  </a:lnTo>
                  <a:close/>
                  <a:moveTo>
                    <a:pt x="304" y="1"/>
                  </a:moveTo>
                  <a:cubicBezTo>
                    <a:pt x="287" y="1"/>
                    <a:pt x="271" y="3"/>
                    <a:pt x="255" y="9"/>
                  </a:cubicBezTo>
                  <a:cubicBezTo>
                    <a:pt x="206" y="25"/>
                    <a:pt x="164" y="52"/>
                    <a:pt x="129" y="88"/>
                  </a:cubicBezTo>
                  <a:cubicBezTo>
                    <a:pt x="83" y="141"/>
                    <a:pt x="53" y="202"/>
                    <a:pt x="38" y="270"/>
                  </a:cubicBezTo>
                  <a:cubicBezTo>
                    <a:pt x="0" y="426"/>
                    <a:pt x="32" y="584"/>
                    <a:pt x="76" y="736"/>
                  </a:cubicBezTo>
                  <a:cubicBezTo>
                    <a:pt x="110" y="845"/>
                    <a:pt x="149" y="954"/>
                    <a:pt x="194" y="1060"/>
                  </a:cubicBezTo>
                  <a:cubicBezTo>
                    <a:pt x="219" y="1121"/>
                    <a:pt x="241" y="1182"/>
                    <a:pt x="268" y="1241"/>
                  </a:cubicBezTo>
                  <a:cubicBezTo>
                    <a:pt x="319" y="1352"/>
                    <a:pt x="369" y="1462"/>
                    <a:pt x="423" y="1572"/>
                  </a:cubicBezTo>
                  <a:cubicBezTo>
                    <a:pt x="482" y="1690"/>
                    <a:pt x="542" y="1810"/>
                    <a:pt x="604" y="1927"/>
                  </a:cubicBezTo>
                  <a:lnTo>
                    <a:pt x="604" y="1927"/>
                  </a:lnTo>
                  <a:cubicBezTo>
                    <a:pt x="602" y="1923"/>
                    <a:pt x="599" y="1920"/>
                    <a:pt x="597" y="1915"/>
                  </a:cubicBezTo>
                  <a:lnTo>
                    <a:pt x="597" y="1915"/>
                  </a:lnTo>
                  <a:cubicBezTo>
                    <a:pt x="609" y="1938"/>
                    <a:pt x="620" y="1961"/>
                    <a:pt x="632" y="1982"/>
                  </a:cubicBezTo>
                  <a:lnTo>
                    <a:pt x="632" y="1982"/>
                  </a:lnTo>
                  <a:cubicBezTo>
                    <a:pt x="631" y="1979"/>
                    <a:pt x="629" y="1976"/>
                    <a:pt x="627" y="1972"/>
                  </a:cubicBezTo>
                  <a:lnTo>
                    <a:pt x="627" y="1972"/>
                  </a:lnTo>
                  <a:cubicBezTo>
                    <a:pt x="630" y="1976"/>
                    <a:pt x="632" y="1981"/>
                    <a:pt x="634" y="1985"/>
                  </a:cubicBezTo>
                  <a:lnTo>
                    <a:pt x="634" y="1985"/>
                  </a:lnTo>
                  <a:cubicBezTo>
                    <a:pt x="634" y="1984"/>
                    <a:pt x="633" y="1983"/>
                    <a:pt x="632" y="1982"/>
                  </a:cubicBezTo>
                  <a:lnTo>
                    <a:pt x="632" y="1982"/>
                  </a:lnTo>
                  <a:cubicBezTo>
                    <a:pt x="633" y="1984"/>
                    <a:pt x="634" y="1985"/>
                    <a:pt x="635" y="1986"/>
                  </a:cubicBezTo>
                  <a:lnTo>
                    <a:pt x="635" y="1986"/>
                  </a:lnTo>
                  <a:cubicBezTo>
                    <a:pt x="635" y="1986"/>
                    <a:pt x="634" y="1985"/>
                    <a:pt x="634" y="1985"/>
                  </a:cubicBezTo>
                  <a:lnTo>
                    <a:pt x="634" y="1985"/>
                  </a:lnTo>
                  <a:cubicBezTo>
                    <a:pt x="635" y="1987"/>
                    <a:pt x="636" y="1988"/>
                    <a:pt x="637" y="1990"/>
                  </a:cubicBezTo>
                  <a:cubicBezTo>
                    <a:pt x="636" y="1989"/>
                    <a:pt x="636" y="1988"/>
                    <a:pt x="635" y="1986"/>
                  </a:cubicBezTo>
                  <a:lnTo>
                    <a:pt x="635" y="1986"/>
                  </a:lnTo>
                  <a:cubicBezTo>
                    <a:pt x="645" y="2005"/>
                    <a:pt x="654" y="2023"/>
                    <a:pt x="664" y="2042"/>
                  </a:cubicBezTo>
                  <a:lnTo>
                    <a:pt x="678" y="2068"/>
                  </a:lnTo>
                  <a:lnTo>
                    <a:pt x="678" y="2068"/>
                  </a:lnTo>
                  <a:cubicBezTo>
                    <a:pt x="678" y="2068"/>
                    <a:pt x="678" y="2067"/>
                    <a:pt x="678" y="2067"/>
                  </a:cubicBezTo>
                  <a:lnTo>
                    <a:pt x="678" y="2067"/>
                  </a:lnTo>
                  <a:cubicBezTo>
                    <a:pt x="733" y="2173"/>
                    <a:pt x="792" y="2281"/>
                    <a:pt x="854" y="2384"/>
                  </a:cubicBezTo>
                  <a:cubicBezTo>
                    <a:pt x="884" y="2433"/>
                    <a:pt x="936" y="2461"/>
                    <a:pt x="993" y="2461"/>
                  </a:cubicBezTo>
                  <a:cubicBezTo>
                    <a:pt x="1022" y="2461"/>
                    <a:pt x="1050" y="2453"/>
                    <a:pt x="1075" y="2438"/>
                  </a:cubicBezTo>
                  <a:cubicBezTo>
                    <a:pt x="1151" y="2392"/>
                    <a:pt x="1175" y="2292"/>
                    <a:pt x="1129" y="2216"/>
                  </a:cubicBezTo>
                  <a:cubicBezTo>
                    <a:pt x="1036" y="2066"/>
                    <a:pt x="949" y="1912"/>
                    <a:pt x="865" y="1757"/>
                  </a:cubicBezTo>
                  <a:lnTo>
                    <a:pt x="865" y="1757"/>
                  </a:lnTo>
                  <a:lnTo>
                    <a:pt x="874" y="1774"/>
                  </a:lnTo>
                  <a:cubicBezTo>
                    <a:pt x="871" y="1768"/>
                    <a:pt x="868" y="1762"/>
                    <a:pt x="865" y="1757"/>
                  </a:cubicBezTo>
                  <a:lnTo>
                    <a:pt x="865" y="1757"/>
                  </a:lnTo>
                  <a:cubicBezTo>
                    <a:pt x="865" y="1757"/>
                    <a:pt x="865" y="1757"/>
                    <a:pt x="865" y="1757"/>
                  </a:cubicBezTo>
                  <a:cubicBezTo>
                    <a:pt x="835" y="1700"/>
                    <a:pt x="806" y="1644"/>
                    <a:pt x="776" y="1589"/>
                  </a:cubicBezTo>
                  <a:lnTo>
                    <a:pt x="776" y="1589"/>
                  </a:lnTo>
                  <a:lnTo>
                    <a:pt x="779" y="1592"/>
                  </a:lnTo>
                  <a:lnTo>
                    <a:pt x="779" y="1592"/>
                  </a:lnTo>
                  <a:lnTo>
                    <a:pt x="773" y="1581"/>
                  </a:lnTo>
                  <a:lnTo>
                    <a:pt x="776" y="1586"/>
                  </a:lnTo>
                  <a:cubicBezTo>
                    <a:pt x="716" y="1466"/>
                    <a:pt x="657" y="1345"/>
                    <a:pt x="600" y="1223"/>
                  </a:cubicBezTo>
                  <a:cubicBezTo>
                    <a:pt x="547" y="1105"/>
                    <a:pt x="499" y="984"/>
                    <a:pt x="450" y="864"/>
                  </a:cubicBezTo>
                  <a:lnTo>
                    <a:pt x="450" y="864"/>
                  </a:lnTo>
                  <a:cubicBezTo>
                    <a:pt x="452" y="870"/>
                    <a:pt x="455" y="877"/>
                    <a:pt x="456" y="883"/>
                  </a:cubicBezTo>
                  <a:cubicBezTo>
                    <a:pt x="418" y="782"/>
                    <a:pt x="387" y="680"/>
                    <a:pt x="361" y="576"/>
                  </a:cubicBezTo>
                  <a:cubicBezTo>
                    <a:pt x="353" y="541"/>
                    <a:pt x="347" y="508"/>
                    <a:pt x="344" y="473"/>
                  </a:cubicBezTo>
                  <a:cubicBezTo>
                    <a:pt x="341" y="452"/>
                    <a:pt x="341" y="430"/>
                    <a:pt x="341" y="410"/>
                  </a:cubicBezTo>
                  <a:cubicBezTo>
                    <a:pt x="342" y="399"/>
                    <a:pt x="344" y="389"/>
                    <a:pt x="344" y="378"/>
                  </a:cubicBezTo>
                  <a:cubicBezTo>
                    <a:pt x="346" y="373"/>
                    <a:pt x="347" y="369"/>
                    <a:pt x="349" y="362"/>
                  </a:cubicBezTo>
                  <a:cubicBezTo>
                    <a:pt x="351" y="353"/>
                    <a:pt x="355" y="344"/>
                    <a:pt x="359" y="334"/>
                  </a:cubicBezTo>
                  <a:lnTo>
                    <a:pt x="359" y="334"/>
                  </a:lnTo>
                  <a:cubicBezTo>
                    <a:pt x="358" y="337"/>
                    <a:pt x="356" y="340"/>
                    <a:pt x="355" y="343"/>
                  </a:cubicBezTo>
                  <a:cubicBezTo>
                    <a:pt x="357" y="339"/>
                    <a:pt x="360" y="332"/>
                    <a:pt x="361" y="327"/>
                  </a:cubicBezTo>
                  <a:cubicBezTo>
                    <a:pt x="444" y="302"/>
                    <a:pt x="488" y="202"/>
                    <a:pt x="464" y="122"/>
                  </a:cubicBezTo>
                  <a:cubicBezTo>
                    <a:pt x="444" y="53"/>
                    <a:pt x="375" y="1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8" name="Google Shape;14228;p25"/>
            <p:cNvSpPr/>
            <p:nvPr/>
          </p:nvSpPr>
          <p:spPr>
            <a:xfrm>
              <a:off x="6513734" y="-762924"/>
              <a:ext cx="68092" cy="93964"/>
            </a:xfrm>
            <a:custGeom>
              <a:avLst/>
              <a:gdLst/>
              <a:ahLst/>
              <a:cxnLst/>
              <a:rect l="l" t="t" r="r" b="b"/>
              <a:pathLst>
                <a:path w="2024" h="2793" extrusionOk="0">
                  <a:moveTo>
                    <a:pt x="1840" y="1"/>
                  </a:moveTo>
                  <a:cubicBezTo>
                    <a:pt x="1797" y="1"/>
                    <a:pt x="1754" y="17"/>
                    <a:pt x="1722" y="49"/>
                  </a:cubicBezTo>
                  <a:cubicBezTo>
                    <a:pt x="1636" y="139"/>
                    <a:pt x="1560" y="238"/>
                    <a:pt x="1492" y="340"/>
                  </a:cubicBezTo>
                  <a:cubicBezTo>
                    <a:pt x="1410" y="462"/>
                    <a:pt x="1331" y="586"/>
                    <a:pt x="1251" y="711"/>
                  </a:cubicBezTo>
                  <a:cubicBezTo>
                    <a:pt x="1123" y="915"/>
                    <a:pt x="1000" y="1121"/>
                    <a:pt x="871" y="1325"/>
                  </a:cubicBezTo>
                  <a:lnTo>
                    <a:pt x="873" y="1323"/>
                  </a:lnTo>
                  <a:lnTo>
                    <a:pt x="868" y="1331"/>
                  </a:lnTo>
                  <a:lnTo>
                    <a:pt x="867" y="1333"/>
                  </a:lnTo>
                  <a:lnTo>
                    <a:pt x="865" y="1338"/>
                  </a:lnTo>
                  <a:lnTo>
                    <a:pt x="864" y="1339"/>
                  </a:lnTo>
                  <a:cubicBezTo>
                    <a:pt x="862" y="1342"/>
                    <a:pt x="859" y="1346"/>
                    <a:pt x="857" y="1349"/>
                  </a:cubicBezTo>
                  <a:cubicBezTo>
                    <a:pt x="803" y="1433"/>
                    <a:pt x="748" y="1517"/>
                    <a:pt x="694" y="1600"/>
                  </a:cubicBezTo>
                  <a:cubicBezTo>
                    <a:pt x="694" y="1599"/>
                    <a:pt x="696" y="1599"/>
                    <a:pt x="696" y="1597"/>
                  </a:cubicBezTo>
                  <a:lnTo>
                    <a:pt x="696" y="1597"/>
                  </a:lnTo>
                  <a:cubicBezTo>
                    <a:pt x="488" y="1915"/>
                    <a:pt x="275" y="2229"/>
                    <a:pt x="53" y="2538"/>
                  </a:cubicBezTo>
                  <a:cubicBezTo>
                    <a:pt x="1" y="2609"/>
                    <a:pt x="17" y="2707"/>
                    <a:pt x="86" y="2761"/>
                  </a:cubicBezTo>
                  <a:cubicBezTo>
                    <a:pt x="113" y="2781"/>
                    <a:pt x="146" y="2792"/>
                    <a:pt x="180" y="2792"/>
                  </a:cubicBezTo>
                  <a:cubicBezTo>
                    <a:pt x="181" y="2793"/>
                    <a:pt x="183" y="2793"/>
                    <a:pt x="184" y="2793"/>
                  </a:cubicBezTo>
                  <a:cubicBezTo>
                    <a:pt x="233" y="2793"/>
                    <a:pt x="279" y="2768"/>
                    <a:pt x="308" y="2729"/>
                  </a:cubicBezTo>
                  <a:cubicBezTo>
                    <a:pt x="724" y="2132"/>
                    <a:pt x="1120" y="1521"/>
                    <a:pt x="1506" y="906"/>
                  </a:cubicBezTo>
                  <a:lnTo>
                    <a:pt x="1514" y="893"/>
                  </a:lnTo>
                  <a:cubicBezTo>
                    <a:pt x="1571" y="806"/>
                    <a:pt x="1625" y="717"/>
                    <a:pt x="1684" y="633"/>
                  </a:cubicBezTo>
                  <a:cubicBezTo>
                    <a:pt x="1718" y="586"/>
                    <a:pt x="1748" y="534"/>
                    <a:pt x="1785" y="488"/>
                  </a:cubicBezTo>
                  <a:cubicBezTo>
                    <a:pt x="1815" y="451"/>
                    <a:pt x="1845" y="413"/>
                    <a:pt x="1874" y="375"/>
                  </a:cubicBezTo>
                  <a:cubicBezTo>
                    <a:pt x="1902" y="344"/>
                    <a:pt x="1931" y="310"/>
                    <a:pt x="1962" y="280"/>
                  </a:cubicBezTo>
                  <a:cubicBezTo>
                    <a:pt x="2024" y="214"/>
                    <a:pt x="2021" y="111"/>
                    <a:pt x="1956" y="48"/>
                  </a:cubicBezTo>
                  <a:cubicBezTo>
                    <a:pt x="1924" y="16"/>
                    <a:pt x="1882" y="1"/>
                    <a:pt x="1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29" name="Google Shape;14229;p25"/>
            <p:cNvSpPr/>
            <p:nvPr/>
          </p:nvSpPr>
          <p:spPr>
            <a:xfrm>
              <a:off x="6327919" y="-907390"/>
              <a:ext cx="37680" cy="104864"/>
            </a:xfrm>
            <a:custGeom>
              <a:avLst/>
              <a:gdLst/>
              <a:ahLst/>
              <a:cxnLst/>
              <a:rect l="l" t="t" r="r" b="b"/>
              <a:pathLst>
                <a:path w="1120" h="3117" extrusionOk="0">
                  <a:moveTo>
                    <a:pt x="745" y="2244"/>
                  </a:moveTo>
                  <a:lnTo>
                    <a:pt x="744" y="2247"/>
                  </a:lnTo>
                  <a:lnTo>
                    <a:pt x="744" y="2247"/>
                  </a:lnTo>
                  <a:cubicBezTo>
                    <a:pt x="745" y="2246"/>
                    <a:pt x="745" y="2245"/>
                    <a:pt x="745" y="2244"/>
                  </a:cubicBezTo>
                  <a:close/>
                  <a:moveTo>
                    <a:pt x="744" y="2247"/>
                  </a:moveTo>
                  <a:cubicBezTo>
                    <a:pt x="744" y="2248"/>
                    <a:pt x="743" y="2249"/>
                    <a:pt x="743" y="2252"/>
                  </a:cubicBezTo>
                  <a:lnTo>
                    <a:pt x="744" y="2247"/>
                  </a:lnTo>
                  <a:close/>
                  <a:moveTo>
                    <a:pt x="851" y="1"/>
                  </a:moveTo>
                  <a:cubicBezTo>
                    <a:pt x="842" y="1"/>
                    <a:pt x="834" y="2"/>
                    <a:pt x="826" y="3"/>
                  </a:cubicBezTo>
                  <a:cubicBezTo>
                    <a:pt x="773" y="12"/>
                    <a:pt x="727" y="45"/>
                    <a:pt x="702" y="91"/>
                  </a:cubicBezTo>
                  <a:cubicBezTo>
                    <a:pt x="663" y="170"/>
                    <a:pt x="642" y="257"/>
                    <a:pt x="618" y="341"/>
                  </a:cubicBezTo>
                  <a:cubicBezTo>
                    <a:pt x="587" y="447"/>
                    <a:pt x="560" y="557"/>
                    <a:pt x="531" y="666"/>
                  </a:cubicBezTo>
                  <a:cubicBezTo>
                    <a:pt x="476" y="875"/>
                    <a:pt x="423" y="1084"/>
                    <a:pt x="359" y="1290"/>
                  </a:cubicBezTo>
                  <a:lnTo>
                    <a:pt x="360" y="1286"/>
                  </a:lnTo>
                  <a:lnTo>
                    <a:pt x="360" y="1286"/>
                  </a:lnTo>
                  <a:cubicBezTo>
                    <a:pt x="330" y="1381"/>
                    <a:pt x="298" y="1476"/>
                    <a:pt x="265" y="1570"/>
                  </a:cubicBezTo>
                  <a:cubicBezTo>
                    <a:pt x="237" y="1601"/>
                    <a:pt x="210" y="1638"/>
                    <a:pt x="184" y="1674"/>
                  </a:cubicBezTo>
                  <a:cubicBezTo>
                    <a:pt x="115" y="1776"/>
                    <a:pt x="42" y="1894"/>
                    <a:pt x="36" y="2019"/>
                  </a:cubicBezTo>
                  <a:cubicBezTo>
                    <a:pt x="31" y="2070"/>
                    <a:pt x="45" y="2121"/>
                    <a:pt x="75" y="2162"/>
                  </a:cubicBezTo>
                  <a:cubicBezTo>
                    <a:pt x="101" y="2195"/>
                    <a:pt x="135" y="2217"/>
                    <a:pt x="177" y="2228"/>
                  </a:cubicBezTo>
                  <a:cubicBezTo>
                    <a:pt x="189" y="2231"/>
                    <a:pt x="201" y="2232"/>
                    <a:pt x="213" y="2232"/>
                  </a:cubicBezTo>
                  <a:cubicBezTo>
                    <a:pt x="278" y="2232"/>
                    <a:pt x="339" y="2200"/>
                    <a:pt x="376" y="2144"/>
                  </a:cubicBezTo>
                  <a:cubicBezTo>
                    <a:pt x="435" y="2062"/>
                    <a:pt x="469" y="1964"/>
                    <a:pt x="504" y="1867"/>
                  </a:cubicBezTo>
                  <a:cubicBezTo>
                    <a:pt x="522" y="1825"/>
                    <a:pt x="536" y="1780"/>
                    <a:pt x="550" y="1738"/>
                  </a:cubicBezTo>
                  <a:cubicBezTo>
                    <a:pt x="569" y="1722"/>
                    <a:pt x="587" y="1707"/>
                    <a:pt x="607" y="1693"/>
                  </a:cubicBezTo>
                  <a:cubicBezTo>
                    <a:pt x="618" y="1687"/>
                    <a:pt x="629" y="1679"/>
                    <a:pt x="642" y="1673"/>
                  </a:cubicBezTo>
                  <a:lnTo>
                    <a:pt x="650" y="1668"/>
                  </a:lnTo>
                  <a:lnTo>
                    <a:pt x="661" y="1665"/>
                  </a:lnTo>
                  <a:lnTo>
                    <a:pt x="653" y="1666"/>
                  </a:lnTo>
                  <a:lnTo>
                    <a:pt x="640" y="1669"/>
                  </a:lnTo>
                  <a:cubicBezTo>
                    <a:pt x="659" y="1663"/>
                    <a:pt x="678" y="1660"/>
                    <a:pt x="697" y="1660"/>
                  </a:cubicBezTo>
                  <a:cubicBezTo>
                    <a:pt x="691" y="1660"/>
                    <a:pt x="683" y="1662"/>
                    <a:pt x="677" y="1662"/>
                  </a:cubicBezTo>
                  <a:lnTo>
                    <a:pt x="702" y="1662"/>
                  </a:lnTo>
                  <a:lnTo>
                    <a:pt x="704" y="1663"/>
                  </a:lnTo>
                  <a:cubicBezTo>
                    <a:pt x="708" y="1671"/>
                    <a:pt x="713" y="1679"/>
                    <a:pt x="718" y="1688"/>
                  </a:cubicBezTo>
                  <a:cubicBezTo>
                    <a:pt x="729" y="1709"/>
                    <a:pt x="738" y="1730"/>
                    <a:pt x="746" y="1752"/>
                  </a:cubicBezTo>
                  <a:cubicBezTo>
                    <a:pt x="757" y="1782"/>
                    <a:pt x="767" y="1810"/>
                    <a:pt x="775" y="1842"/>
                  </a:cubicBezTo>
                  <a:cubicBezTo>
                    <a:pt x="781" y="1880"/>
                    <a:pt x="786" y="1918"/>
                    <a:pt x="791" y="1958"/>
                  </a:cubicBezTo>
                  <a:cubicBezTo>
                    <a:pt x="792" y="1978"/>
                    <a:pt x="792" y="1997"/>
                    <a:pt x="792" y="2018"/>
                  </a:cubicBezTo>
                  <a:cubicBezTo>
                    <a:pt x="791" y="2043"/>
                    <a:pt x="788" y="2067"/>
                    <a:pt x="784" y="2092"/>
                  </a:cubicBezTo>
                  <a:cubicBezTo>
                    <a:pt x="773" y="2146"/>
                    <a:pt x="759" y="2200"/>
                    <a:pt x="743" y="2252"/>
                  </a:cubicBezTo>
                  <a:cubicBezTo>
                    <a:pt x="742" y="2257"/>
                    <a:pt x="740" y="2262"/>
                    <a:pt x="738" y="2266"/>
                  </a:cubicBezTo>
                  <a:lnTo>
                    <a:pt x="742" y="2254"/>
                  </a:lnTo>
                  <a:lnTo>
                    <a:pt x="742" y="2254"/>
                  </a:lnTo>
                  <a:cubicBezTo>
                    <a:pt x="732" y="2285"/>
                    <a:pt x="721" y="2317"/>
                    <a:pt x="707" y="2345"/>
                  </a:cubicBezTo>
                  <a:cubicBezTo>
                    <a:pt x="693" y="2374"/>
                    <a:pt x="677" y="2401"/>
                    <a:pt x="659" y="2429"/>
                  </a:cubicBezTo>
                  <a:cubicBezTo>
                    <a:pt x="629" y="2474"/>
                    <a:pt x="598" y="2515"/>
                    <a:pt x="564" y="2556"/>
                  </a:cubicBezTo>
                  <a:cubicBezTo>
                    <a:pt x="544" y="2578"/>
                    <a:pt x="525" y="2599"/>
                    <a:pt x="503" y="2618"/>
                  </a:cubicBezTo>
                  <a:cubicBezTo>
                    <a:pt x="490" y="2630"/>
                    <a:pt x="479" y="2640"/>
                    <a:pt x="463" y="2649"/>
                  </a:cubicBezTo>
                  <a:cubicBezTo>
                    <a:pt x="447" y="2659"/>
                    <a:pt x="431" y="2670"/>
                    <a:pt x="416" y="2679"/>
                  </a:cubicBezTo>
                  <a:cubicBezTo>
                    <a:pt x="387" y="2694"/>
                    <a:pt x="357" y="2706"/>
                    <a:pt x="327" y="2719"/>
                  </a:cubicBezTo>
                  <a:cubicBezTo>
                    <a:pt x="270" y="2741"/>
                    <a:pt x="211" y="2759"/>
                    <a:pt x="153" y="2774"/>
                  </a:cubicBezTo>
                  <a:lnTo>
                    <a:pt x="151" y="2774"/>
                  </a:lnTo>
                  <a:cubicBezTo>
                    <a:pt x="107" y="2782"/>
                    <a:pt x="67" y="2808"/>
                    <a:pt x="40" y="2842"/>
                  </a:cubicBezTo>
                  <a:cubicBezTo>
                    <a:pt x="12" y="2880"/>
                    <a:pt x="1" y="2926"/>
                    <a:pt x="9" y="2972"/>
                  </a:cubicBezTo>
                  <a:cubicBezTo>
                    <a:pt x="23" y="3055"/>
                    <a:pt x="94" y="3113"/>
                    <a:pt x="177" y="3116"/>
                  </a:cubicBezTo>
                  <a:cubicBezTo>
                    <a:pt x="186" y="3116"/>
                    <a:pt x="196" y="3115"/>
                    <a:pt x="205" y="3113"/>
                  </a:cubicBezTo>
                  <a:cubicBezTo>
                    <a:pt x="422" y="3072"/>
                    <a:pt x="645" y="2971"/>
                    <a:pt x="791" y="2803"/>
                  </a:cubicBezTo>
                  <a:cubicBezTo>
                    <a:pt x="916" y="2660"/>
                    <a:pt x="1019" y="2501"/>
                    <a:pt x="1066" y="2315"/>
                  </a:cubicBezTo>
                  <a:cubicBezTo>
                    <a:pt x="1079" y="2265"/>
                    <a:pt x="1093" y="2214"/>
                    <a:pt x="1103" y="2162"/>
                  </a:cubicBezTo>
                  <a:cubicBezTo>
                    <a:pt x="1117" y="2083"/>
                    <a:pt x="1120" y="2002"/>
                    <a:pt x="1112" y="1921"/>
                  </a:cubicBezTo>
                  <a:cubicBezTo>
                    <a:pt x="1096" y="1785"/>
                    <a:pt x="1069" y="1646"/>
                    <a:pt x="1000" y="1525"/>
                  </a:cubicBezTo>
                  <a:cubicBezTo>
                    <a:pt x="978" y="1483"/>
                    <a:pt x="947" y="1443"/>
                    <a:pt x="913" y="1408"/>
                  </a:cubicBezTo>
                  <a:cubicBezTo>
                    <a:pt x="883" y="1383"/>
                    <a:pt x="848" y="1362"/>
                    <a:pt x="810" y="1350"/>
                  </a:cubicBezTo>
                  <a:cubicBezTo>
                    <a:pt x="776" y="1339"/>
                    <a:pt x="743" y="1334"/>
                    <a:pt x="709" y="1334"/>
                  </a:cubicBezTo>
                  <a:cubicBezTo>
                    <a:pt x="704" y="1334"/>
                    <a:pt x="699" y="1334"/>
                    <a:pt x="694" y="1334"/>
                  </a:cubicBezTo>
                  <a:lnTo>
                    <a:pt x="675" y="1334"/>
                  </a:lnTo>
                  <a:cubicBezTo>
                    <a:pt x="724" y="1164"/>
                    <a:pt x="772" y="995"/>
                    <a:pt x="818" y="824"/>
                  </a:cubicBezTo>
                  <a:cubicBezTo>
                    <a:pt x="862" y="658"/>
                    <a:pt x="908" y="492"/>
                    <a:pt x="959" y="329"/>
                  </a:cubicBezTo>
                  <a:cubicBezTo>
                    <a:pt x="963" y="313"/>
                    <a:pt x="970" y="299"/>
                    <a:pt x="974" y="284"/>
                  </a:cubicBezTo>
                  <a:cubicBezTo>
                    <a:pt x="998" y="262"/>
                    <a:pt x="1014" y="235"/>
                    <a:pt x="1020" y="205"/>
                  </a:cubicBezTo>
                  <a:cubicBezTo>
                    <a:pt x="1041" y="121"/>
                    <a:pt x="989" y="23"/>
                    <a:pt x="900" y="7"/>
                  </a:cubicBezTo>
                  <a:cubicBezTo>
                    <a:pt x="884" y="3"/>
                    <a:pt x="868" y="1"/>
                    <a:pt x="8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0" name="Google Shape;14230;p25"/>
            <p:cNvSpPr/>
            <p:nvPr/>
          </p:nvSpPr>
          <p:spPr>
            <a:xfrm>
              <a:off x="6347971" y="-921151"/>
              <a:ext cx="52751" cy="35964"/>
            </a:xfrm>
            <a:custGeom>
              <a:avLst/>
              <a:gdLst/>
              <a:ahLst/>
              <a:cxnLst/>
              <a:rect l="l" t="t" r="r" b="b"/>
              <a:pathLst>
                <a:path w="1568" h="1069" extrusionOk="0">
                  <a:moveTo>
                    <a:pt x="1396" y="1"/>
                  </a:moveTo>
                  <a:cubicBezTo>
                    <a:pt x="1376" y="1"/>
                    <a:pt x="1355" y="5"/>
                    <a:pt x="1334" y="14"/>
                  </a:cubicBezTo>
                  <a:cubicBezTo>
                    <a:pt x="1114" y="103"/>
                    <a:pt x="894" y="195"/>
                    <a:pt x="681" y="301"/>
                  </a:cubicBezTo>
                  <a:cubicBezTo>
                    <a:pt x="571" y="355"/>
                    <a:pt x="464" y="415"/>
                    <a:pt x="361" y="483"/>
                  </a:cubicBezTo>
                  <a:cubicBezTo>
                    <a:pt x="274" y="541"/>
                    <a:pt x="179" y="602"/>
                    <a:pt x="109" y="681"/>
                  </a:cubicBezTo>
                  <a:cubicBezTo>
                    <a:pt x="49" y="749"/>
                    <a:pt x="0" y="834"/>
                    <a:pt x="29" y="926"/>
                  </a:cubicBezTo>
                  <a:cubicBezTo>
                    <a:pt x="48" y="985"/>
                    <a:pt x="92" y="1032"/>
                    <a:pt x="149" y="1056"/>
                  </a:cubicBezTo>
                  <a:cubicBezTo>
                    <a:pt x="166" y="1064"/>
                    <a:pt x="187" y="1069"/>
                    <a:pt x="207" y="1069"/>
                  </a:cubicBezTo>
                  <a:cubicBezTo>
                    <a:pt x="283" y="1067"/>
                    <a:pt x="350" y="1015"/>
                    <a:pt x="370" y="940"/>
                  </a:cubicBezTo>
                  <a:cubicBezTo>
                    <a:pt x="375" y="921"/>
                    <a:pt x="377" y="899"/>
                    <a:pt x="374" y="879"/>
                  </a:cubicBezTo>
                  <a:cubicBezTo>
                    <a:pt x="418" y="841"/>
                    <a:pt x="465" y="804"/>
                    <a:pt x="513" y="769"/>
                  </a:cubicBezTo>
                  <a:lnTo>
                    <a:pt x="513" y="769"/>
                  </a:lnTo>
                  <a:lnTo>
                    <a:pt x="505" y="776"/>
                  </a:lnTo>
                  <a:lnTo>
                    <a:pt x="516" y="768"/>
                  </a:lnTo>
                  <a:lnTo>
                    <a:pt x="522" y="763"/>
                  </a:lnTo>
                  <a:lnTo>
                    <a:pt x="518" y="766"/>
                  </a:lnTo>
                  <a:cubicBezTo>
                    <a:pt x="613" y="701"/>
                    <a:pt x="711" y="643"/>
                    <a:pt x="814" y="589"/>
                  </a:cubicBezTo>
                  <a:cubicBezTo>
                    <a:pt x="1023" y="481"/>
                    <a:pt x="1239" y="383"/>
                    <a:pt x="1456" y="290"/>
                  </a:cubicBezTo>
                  <a:cubicBezTo>
                    <a:pt x="1532" y="255"/>
                    <a:pt x="1567" y="166"/>
                    <a:pt x="1534" y="90"/>
                  </a:cubicBezTo>
                  <a:cubicBezTo>
                    <a:pt x="1508" y="34"/>
                    <a:pt x="1454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1" name="Google Shape;14231;p25"/>
            <p:cNvSpPr/>
            <p:nvPr/>
          </p:nvSpPr>
          <p:spPr>
            <a:xfrm>
              <a:off x="6176422" y="-561701"/>
              <a:ext cx="52213" cy="81314"/>
            </a:xfrm>
            <a:custGeom>
              <a:avLst/>
              <a:gdLst/>
              <a:ahLst/>
              <a:cxnLst/>
              <a:rect l="l" t="t" r="r" b="b"/>
              <a:pathLst>
                <a:path w="1552" h="2417" extrusionOk="0">
                  <a:moveTo>
                    <a:pt x="345" y="1959"/>
                  </a:moveTo>
                  <a:cubicBezTo>
                    <a:pt x="344" y="1961"/>
                    <a:pt x="343" y="1962"/>
                    <a:pt x="343" y="1963"/>
                  </a:cubicBezTo>
                  <a:lnTo>
                    <a:pt x="343" y="1963"/>
                  </a:lnTo>
                  <a:lnTo>
                    <a:pt x="345" y="1959"/>
                  </a:lnTo>
                  <a:close/>
                  <a:moveTo>
                    <a:pt x="550" y="1830"/>
                  </a:moveTo>
                  <a:cubicBezTo>
                    <a:pt x="499" y="1883"/>
                    <a:pt x="448" y="1936"/>
                    <a:pt x="394" y="1988"/>
                  </a:cubicBezTo>
                  <a:cubicBezTo>
                    <a:pt x="375" y="2005"/>
                    <a:pt x="355" y="2023"/>
                    <a:pt x="333" y="2038"/>
                  </a:cubicBezTo>
                  <a:cubicBezTo>
                    <a:pt x="333" y="2029"/>
                    <a:pt x="333" y="2018"/>
                    <a:pt x="333" y="2007"/>
                  </a:cubicBezTo>
                  <a:cubicBezTo>
                    <a:pt x="333" y="2001"/>
                    <a:pt x="334" y="1994"/>
                    <a:pt x="334" y="1986"/>
                  </a:cubicBezTo>
                  <a:cubicBezTo>
                    <a:pt x="336" y="1983"/>
                    <a:pt x="336" y="1980"/>
                    <a:pt x="336" y="1977"/>
                  </a:cubicBezTo>
                  <a:lnTo>
                    <a:pt x="341" y="1969"/>
                  </a:lnTo>
                  <a:cubicBezTo>
                    <a:pt x="341" y="1967"/>
                    <a:pt x="342" y="1965"/>
                    <a:pt x="343" y="1963"/>
                  </a:cubicBezTo>
                  <a:lnTo>
                    <a:pt x="343" y="1963"/>
                  </a:lnTo>
                  <a:lnTo>
                    <a:pt x="342" y="1964"/>
                  </a:lnTo>
                  <a:cubicBezTo>
                    <a:pt x="342" y="1964"/>
                    <a:pt x="342" y="1963"/>
                    <a:pt x="342" y="1963"/>
                  </a:cubicBezTo>
                  <a:cubicBezTo>
                    <a:pt x="347" y="1956"/>
                    <a:pt x="350" y="1951"/>
                    <a:pt x="355" y="1945"/>
                  </a:cubicBezTo>
                  <a:cubicBezTo>
                    <a:pt x="369" y="1931"/>
                    <a:pt x="383" y="1913"/>
                    <a:pt x="398" y="1902"/>
                  </a:cubicBezTo>
                  <a:cubicBezTo>
                    <a:pt x="410" y="1890"/>
                    <a:pt x="424" y="1879"/>
                    <a:pt x="439" y="1868"/>
                  </a:cubicBezTo>
                  <a:cubicBezTo>
                    <a:pt x="443" y="1864"/>
                    <a:pt x="447" y="1861"/>
                    <a:pt x="455" y="1858"/>
                  </a:cubicBezTo>
                  <a:cubicBezTo>
                    <a:pt x="464" y="1853"/>
                    <a:pt x="472" y="1849"/>
                    <a:pt x="480" y="1845"/>
                  </a:cubicBezTo>
                  <a:lnTo>
                    <a:pt x="491" y="1841"/>
                  </a:lnTo>
                  <a:lnTo>
                    <a:pt x="481" y="1845"/>
                  </a:lnTo>
                  <a:cubicBezTo>
                    <a:pt x="491" y="1842"/>
                    <a:pt x="499" y="1839"/>
                    <a:pt x="512" y="1836"/>
                  </a:cubicBezTo>
                  <a:cubicBezTo>
                    <a:pt x="524" y="1833"/>
                    <a:pt x="537" y="1831"/>
                    <a:pt x="550" y="1830"/>
                  </a:cubicBezTo>
                  <a:close/>
                  <a:moveTo>
                    <a:pt x="1126" y="0"/>
                  </a:moveTo>
                  <a:cubicBezTo>
                    <a:pt x="1097" y="0"/>
                    <a:pt x="1068" y="5"/>
                    <a:pt x="1042" y="17"/>
                  </a:cubicBezTo>
                  <a:cubicBezTo>
                    <a:pt x="993" y="36"/>
                    <a:pt x="948" y="69"/>
                    <a:pt x="915" y="114"/>
                  </a:cubicBezTo>
                  <a:cubicBezTo>
                    <a:pt x="893" y="142"/>
                    <a:pt x="872" y="172"/>
                    <a:pt x="853" y="204"/>
                  </a:cubicBezTo>
                  <a:cubicBezTo>
                    <a:pt x="834" y="235"/>
                    <a:pt x="815" y="267"/>
                    <a:pt x="798" y="302"/>
                  </a:cubicBezTo>
                  <a:cubicBezTo>
                    <a:pt x="758" y="383"/>
                    <a:pt x="724" y="467"/>
                    <a:pt x="695" y="552"/>
                  </a:cubicBezTo>
                  <a:cubicBezTo>
                    <a:pt x="664" y="636"/>
                    <a:pt x="643" y="723"/>
                    <a:pt x="635" y="812"/>
                  </a:cubicBezTo>
                  <a:cubicBezTo>
                    <a:pt x="630" y="891"/>
                    <a:pt x="652" y="954"/>
                    <a:pt x="724" y="997"/>
                  </a:cubicBezTo>
                  <a:cubicBezTo>
                    <a:pt x="748" y="1012"/>
                    <a:pt x="774" y="1018"/>
                    <a:pt x="800" y="1018"/>
                  </a:cubicBezTo>
                  <a:cubicBezTo>
                    <a:pt x="852" y="1018"/>
                    <a:pt x="903" y="992"/>
                    <a:pt x="936" y="951"/>
                  </a:cubicBezTo>
                  <a:cubicBezTo>
                    <a:pt x="952" y="930"/>
                    <a:pt x="964" y="907"/>
                    <a:pt x="971" y="881"/>
                  </a:cubicBezTo>
                  <a:lnTo>
                    <a:pt x="971" y="881"/>
                  </a:lnTo>
                  <a:lnTo>
                    <a:pt x="969" y="889"/>
                  </a:lnTo>
                  <a:cubicBezTo>
                    <a:pt x="971" y="884"/>
                    <a:pt x="972" y="878"/>
                    <a:pt x="972" y="877"/>
                  </a:cubicBezTo>
                  <a:cubicBezTo>
                    <a:pt x="974" y="875"/>
                    <a:pt x="974" y="872"/>
                    <a:pt x="974" y="871"/>
                  </a:cubicBezTo>
                  <a:lnTo>
                    <a:pt x="974" y="871"/>
                  </a:lnTo>
                  <a:cubicBezTo>
                    <a:pt x="981" y="839"/>
                    <a:pt x="979" y="807"/>
                    <a:pt x="969" y="775"/>
                  </a:cubicBezTo>
                  <a:cubicBezTo>
                    <a:pt x="975" y="750"/>
                    <a:pt x="982" y="725"/>
                    <a:pt x="988" y="698"/>
                  </a:cubicBezTo>
                  <a:cubicBezTo>
                    <a:pt x="1010" y="633"/>
                    <a:pt x="1034" y="568"/>
                    <a:pt x="1062" y="505"/>
                  </a:cubicBezTo>
                  <a:cubicBezTo>
                    <a:pt x="1078" y="473"/>
                    <a:pt x="1096" y="441"/>
                    <a:pt x="1115" y="410"/>
                  </a:cubicBezTo>
                  <a:cubicBezTo>
                    <a:pt x="1118" y="429"/>
                    <a:pt x="1121" y="449"/>
                    <a:pt x="1123" y="468"/>
                  </a:cubicBezTo>
                  <a:cubicBezTo>
                    <a:pt x="1126" y="514"/>
                    <a:pt x="1127" y="560"/>
                    <a:pt x="1127" y="606"/>
                  </a:cubicBezTo>
                  <a:cubicBezTo>
                    <a:pt x="1124" y="663"/>
                    <a:pt x="1119" y="720"/>
                    <a:pt x="1110" y="777"/>
                  </a:cubicBezTo>
                  <a:cubicBezTo>
                    <a:pt x="1099" y="831"/>
                    <a:pt x="1086" y="884"/>
                    <a:pt x="1070" y="938"/>
                  </a:cubicBezTo>
                  <a:cubicBezTo>
                    <a:pt x="1045" y="1013"/>
                    <a:pt x="1017" y="1087"/>
                    <a:pt x="983" y="1158"/>
                  </a:cubicBezTo>
                  <a:cubicBezTo>
                    <a:pt x="925" y="1277"/>
                    <a:pt x="861" y="1393"/>
                    <a:pt x="790" y="1503"/>
                  </a:cubicBezTo>
                  <a:cubicBezTo>
                    <a:pt x="776" y="1502"/>
                    <a:pt x="760" y="1500"/>
                    <a:pt x="746" y="1500"/>
                  </a:cubicBezTo>
                  <a:cubicBezTo>
                    <a:pt x="714" y="1497"/>
                    <a:pt x="681" y="1496"/>
                    <a:pt x="649" y="1496"/>
                  </a:cubicBezTo>
                  <a:cubicBezTo>
                    <a:pt x="596" y="1496"/>
                    <a:pt x="543" y="1500"/>
                    <a:pt x="491" y="1507"/>
                  </a:cubicBezTo>
                  <a:cubicBezTo>
                    <a:pt x="415" y="1522"/>
                    <a:pt x="336" y="1543"/>
                    <a:pt x="273" y="1586"/>
                  </a:cubicBezTo>
                  <a:cubicBezTo>
                    <a:pt x="208" y="1628"/>
                    <a:pt x="151" y="1681"/>
                    <a:pt x="102" y="1742"/>
                  </a:cubicBezTo>
                  <a:cubicBezTo>
                    <a:pt x="52" y="1799"/>
                    <a:pt x="21" y="1871"/>
                    <a:pt x="11" y="1947"/>
                  </a:cubicBezTo>
                  <a:cubicBezTo>
                    <a:pt x="0" y="2027"/>
                    <a:pt x="3" y="2110"/>
                    <a:pt x="22" y="2187"/>
                  </a:cubicBezTo>
                  <a:cubicBezTo>
                    <a:pt x="41" y="2259"/>
                    <a:pt x="76" y="2328"/>
                    <a:pt x="135" y="2373"/>
                  </a:cubicBezTo>
                  <a:cubicBezTo>
                    <a:pt x="176" y="2401"/>
                    <a:pt x="227" y="2417"/>
                    <a:pt x="277" y="2417"/>
                  </a:cubicBezTo>
                  <a:cubicBezTo>
                    <a:pt x="304" y="2417"/>
                    <a:pt x="331" y="2412"/>
                    <a:pt x="356" y="2404"/>
                  </a:cubicBezTo>
                  <a:cubicBezTo>
                    <a:pt x="486" y="2366"/>
                    <a:pt x="581" y="2274"/>
                    <a:pt x="673" y="2181"/>
                  </a:cubicBezTo>
                  <a:cubicBezTo>
                    <a:pt x="720" y="2130"/>
                    <a:pt x="768" y="2075"/>
                    <a:pt x="809" y="2023"/>
                  </a:cubicBezTo>
                  <a:cubicBezTo>
                    <a:pt x="850" y="1970"/>
                    <a:pt x="891" y="1917"/>
                    <a:pt x="929" y="1863"/>
                  </a:cubicBezTo>
                  <a:cubicBezTo>
                    <a:pt x="971" y="1879"/>
                    <a:pt x="1013" y="1894"/>
                    <a:pt x="1053" y="1912"/>
                  </a:cubicBezTo>
                  <a:cubicBezTo>
                    <a:pt x="1130" y="1953"/>
                    <a:pt x="1205" y="1999"/>
                    <a:pt x="1282" y="2046"/>
                  </a:cubicBezTo>
                  <a:cubicBezTo>
                    <a:pt x="1307" y="2061"/>
                    <a:pt x="1334" y="2068"/>
                    <a:pt x="1360" y="2068"/>
                  </a:cubicBezTo>
                  <a:cubicBezTo>
                    <a:pt x="1420" y="2068"/>
                    <a:pt x="1479" y="2035"/>
                    <a:pt x="1507" y="1982"/>
                  </a:cubicBezTo>
                  <a:cubicBezTo>
                    <a:pt x="1552" y="1902"/>
                    <a:pt x="1523" y="1803"/>
                    <a:pt x="1444" y="1757"/>
                  </a:cubicBezTo>
                  <a:cubicBezTo>
                    <a:pt x="1376" y="1714"/>
                    <a:pt x="1308" y="1673"/>
                    <a:pt x="1235" y="1636"/>
                  </a:cubicBezTo>
                  <a:cubicBezTo>
                    <a:pt x="1195" y="1616"/>
                    <a:pt x="1154" y="1598"/>
                    <a:pt x="1111" y="1583"/>
                  </a:cubicBezTo>
                  <a:cubicBezTo>
                    <a:pt x="1115" y="1576"/>
                    <a:pt x="1118" y="1572"/>
                    <a:pt x="1121" y="1567"/>
                  </a:cubicBezTo>
                  <a:cubicBezTo>
                    <a:pt x="1347" y="1192"/>
                    <a:pt x="1501" y="755"/>
                    <a:pt x="1428" y="313"/>
                  </a:cubicBezTo>
                  <a:cubicBezTo>
                    <a:pt x="1412" y="216"/>
                    <a:pt x="1371" y="115"/>
                    <a:pt x="1289" y="55"/>
                  </a:cubicBezTo>
                  <a:cubicBezTo>
                    <a:pt x="1243" y="21"/>
                    <a:pt x="1184" y="0"/>
                    <a:pt x="11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2" name="Google Shape;14232;p25"/>
            <p:cNvSpPr/>
            <p:nvPr/>
          </p:nvSpPr>
          <p:spPr>
            <a:xfrm>
              <a:off x="6241556" y="-557260"/>
              <a:ext cx="53660" cy="146816"/>
            </a:xfrm>
            <a:custGeom>
              <a:avLst/>
              <a:gdLst/>
              <a:ahLst/>
              <a:cxnLst/>
              <a:rect l="l" t="t" r="r" b="b"/>
              <a:pathLst>
                <a:path w="1595" h="4364" extrusionOk="0">
                  <a:moveTo>
                    <a:pt x="899" y="327"/>
                  </a:moveTo>
                  <a:lnTo>
                    <a:pt x="887" y="333"/>
                  </a:lnTo>
                  <a:lnTo>
                    <a:pt x="887" y="333"/>
                  </a:lnTo>
                  <a:cubicBezTo>
                    <a:pt x="891" y="331"/>
                    <a:pt x="895" y="328"/>
                    <a:pt x="899" y="327"/>
                  </a:cubicBezTo>
                  <a:close/>
                  <a:moveTo>
                    <a:pt x="856" y="0"/>
                  </a:moveTo>
                  <a:cubicBezTo>
                    <a:pt x="833" y="0"/>
                    <a:pt x="810" y="5"/>
                    <a:pt x="789" y="15"/>
                  </a:cubicBezTo>
                  <a:cubicBezTo>
                    <a:pt x="732" y="39"/>
                    <a:pt x="679" y="72"/>
                    <a:pt x="633" y="113"/>
                  </a:cubicBezTo>
                  <a:cubicBezTo>
                    <a:pt x="559" y="186"/>
                    <a:pt x="499" y="271"/>
                    <a:pt x="455" y="366"/>
                  </a:cubicBezTo>
                  <a:cubicBezTo>
                    <a:pt x="360" y="559"/>
                    <a:pt x="309" y="773"/>
                    <a:pt x="307" y="988"/>
                  </a:cubicBezTo>
                  <a:cubicBezTo>
                    <a:pt x="307" y="1136"/>
                    <a:pt x="317" y="1284"/>
                    <a:pt x="364" y="1424"/>
                  </a:cubicBezTo>
                  <a:cubicBezTo>
                    <a:pt x="388" y="1501"/>
                    <a:pt x="450" y="1580"/>
                    <a:pt x="526" y="1612"/>
                  </a:cubicBezTo>
                  <a:cubicBezTo>
                    <a:pt x="573" y="1632"/>
                    <a:pt x="624" y="1642"/>
                    <a:pt x="675" y="1642"/>
                  </a:cubicBezTo>
                  <a:cubicBezTo>
                    <a:pt x="712" y="1642"/>
                    <a:pt x="749" y="1637"/>
                    <a:pt x="785" y="1626"/>
                  </a:cubicBezTo>
                  <a:cubicBezTo>
                    <a:pt x="882" y="1598"/>
                    <a:pt x="971" y="1550"/>
                    <a:pt x="1047" y="1484"/>
                  </a:cubicBezTo>
                  <a:cubicBezTo>
                    <a:pt x="1058" y="1474"/>
                    <a:pt x="1069" y="1465"/>
                    <a:pt x="1078" y="1454"/>
                  </a:cubicBezTo>
                  <a:lnTo>
                    <a:pt x="1078" y="1454"/>
                  </a:lnTo>
                  <a:cubicBezTo>
                    <a:pt x="1069" y="1560"/>
                    <a:pt x="1054" y="1667"/>
                    <a:pt x="1050" y="1775"/>
                  </a:cubicBezTo>
                  <a:cubicBezTo>
                    <a:pt x="1050" y="1774"/>
                    <a:pt x="1050" y="1772"/>
                    <a:pt x="1050" y="1770"/>
                  </a:cubicBezTo>
                  <a:cubicBezTo>
                    <a:pt x="1048" y="1791"/>
                    <a:pt x="1047" y="1810"/>
                    <a:pt x="1047" y="1831"/>
                  </a:cubicBezTo>
                  <a:cubicBezTo>
                    <a:pt x="1047" y="1836"/>
                    <a:pt x="1047" y="1841"/>
                    <a:pt x="1047" y="1846"/>
                  </a:cubicBezTo>
                  <a:cubicBezTo>
                    <a:pt x="1045" y="1872"/>
                    <a:pt x="1045" y="1897"/>
                    <a:pt x="1043" y="1924"/>
                  </a:cubicBezTo>
                  <a:lnTo>
                    <a:pt x="1043" y="1903"/>
                  </a:lnTo>
                  <a:cubicBezTo>
                    <a:pt x="1042" y="1914"/>
                    <a:pt x="1042" y="1924"/>
                    <a:pt x="1042" y="1935"/>
                  </a:cubicBezTo>
                  <a:lnTo>
                    <a:pt x="1042" y="1933"/>
                  </a:lnTo>
                  <a:cubicBezTo>
                    <a:pt x="1042" y="1967"/>
                    <a:pt x="1040" y="1998"/>
                    <a:pt x="1039" y="2030"/>
                  </a:cubicBezTo>
                  <a:cubicBezTo>
                    <a:pt x="1039" y="2029"/>
                    <a:pt x="1039" y="2028"/>
                    <a:pt x="1039" y="2027"/>
                  </a:cubicBezTo>
                  <a:lnTo>
                    <a:pt x="1039" y="2027"/>
                  </a:lnTo>
                  <a:cubicBezTo>
                    <a:pt x="1038" y="2047"/>
                    <a:pt x="1037" y="2067"/>
                    <a:pt x="1037" y="2085"/>
                  </a:cubicBezTo>
                  <a:lnTo>
                    <a:pt x="1037" y="2100"/>
                  </a:lnTo>
                  <a:cubicBezTo>
                    <a:pt x="1037" y="2114"/>
                    <a:pt x="1035" y="2130"/>
                    <a:pt x="1035" y="2144"/>
                  </a:cubicBezTo>
                  <a:lnTo>
                    <a:pt x="1035" y="2138"/>
                  </a:lnTo>
                  <a:cubicBezTo>
                    <a:pt x="1029" y="2253"/>
                    <a:pt x="1031" y="2369"/>
                    <a:pt x="1029" y="2484"/>
                  </a:cubicBezTo>
                  <a:cubicBezTo>
                    <a:pt x="1026" y="2587"/>
                    <a:pt x="1024" y="2690"/>
                    <a:pt x="1023" y="2795"/>
                  </a:cubicBezTo>
                  <a:lnTo>
                    <a:pt x="1023" y="2790"/>
                  </a:lnTo>
                  <a:cubicBezTo>
                    <a:pt x="1015" y="2970"/>
                    <a:pt x="1004" y="3152"/>
                    <a:pt x="991" y="3333"/>
                  </a:cubicBezTo>
                  <a:cubicBezTo>
                    <a:pt x="980" y="3510"/>
                    <a:pt x="963" y="3687"/>
                    <a:pt x="934" y="3861"/>
                  </a:cubicBezTo>
                  <a:cubicBezTo>
                    <a:pt x="931" y="3884"/>
                    <a:pt x="926" y="3906"/>
                    <a:pt x="920" y="3928"/>
                  </a:cubicBezTo>
                  <a:cubicBezTo>
                    <a:pt x="915" y="3944"/>
                    <a:pt x="909" y="3958"/>
                    <a:pt x="903" y="3972"/>
                  </a:cubicBezTo>
                  <a:cubicBezTo>
                    <a:pt x="901" y="3979"/>
                    <a:pt x="899" y="3982"/>
                    <a:pt x="895" y="3988"/>
                  </a:cubicBezTo>
                  <a:cubicBezTo>
                    <a:pt x="890" y="3994"/>
                    <a:pt x="887" y="4001"/>
                    <a:pt x="882" y="4006"/>
                  </a:cubicBezTo>
                  <a:lnTo>
                    <a:pt x="872" y="4015"/>
                  </a:lnTo>
                  <a:cubicBezTo>
                    <a:pt x="870" y="4017"/>
                    <a:pt x="868" y="4020"/>
                    <a:pt x="865" y="4022"/>
                  </a:cubicBezTo>
                  <a:lnTo>
                    <a:pt x="865" y="4022"/>
                  </a:lnTo>
                  <a:lnTo>
                    <a:pt x="857" y="4026"/>
                  </a:lnTo>
                  <a:lnTo>
                    <a:pt x="850" y="4029"/>
                  </a:lnTo>
                  <a:lnTo>
                    <a:pt x="849" y="4031"/>
                  </a:lnTo>
                  <a:lnTo>
                    <a:pt x="834" y="4036"/>
                  </a:lnTo>
                  <a:lnTo>
                    <a:pt x="822" y="4037"/>
                  </a:lnTo>
                  <a:lnTo>
                    <a:pt x="787" y="4037"/>
                  </a:lnTo>
                  <a:cubicBezTo>
                    <a:pt x="773" y="4036"/>
                    <a:pt x="760" y="4032"/>
                    <a:pt x="747" y="4029"/>
                  </a:cubicBezTo>
                  <a:cubicBezTo>
                    <a:pt x="730" y="4023"/>
                    <a:pt x="716" y="4018"/>
                    <a:pt x="697" y="4009"/>
                  </a:cubicBezTo>
                  <a:cubicBezTo>
                    <a:pt x="678" y="3999"/>
                    <a:pt x="659" y="3990"/>
                    <a:pt x="641" y="3979"/>
                  </a:cubicBezTo>
                  <a:cubicBezTo>
                    <a:pt x="622" y="3966"/>
                    <a:pt x="607" y="3953"/>
                    <a:pt x="589" y="3939"/>
                  </a:cubicBezTo>
                  <a:cubicBezTo>
                    <a:pt x="570" y="3923"/>
                    <a:pt x="551" y="3906"/>
                    <a:pt x="534" y="3885"/>
                  </a:cubicBezTo>
                  <a:cubicBezTo>
                    <a:pt x="519" y="3868"/>
                    <a:pt x="507" y="3852"/>
                    <a:pt x="494" y="3835"/>
                  </a:cubicBezTo>
                  <a:cubicBezTo>
                    <a:pt x="467" y="3795"/>
                    <a:pt x="442" y="3755"/>
                    <a:pt x="418" y="3713"/>
                  </a:cubicBezTo>
                  <a:cubicBezTo>
                    <a:pt x="401" y="3676"/>
                    <a:pt x="383" y="3638"/>
                    <a:pt x="369" y="3600"/>
                  </a:cubicBezTo>
                  <a:cubicBezTo>
                    <a:pt x="360" y="3570"/>
                    <a:pt x="350" y="3539"/>
                    <a:pt x="342" y="3508"/>
                  </a:cubicBezTo>
                  <a:cubicBezTo>
                    <a:pt x="337" y="3485"/>
                    <a:pt x="334" y="3463"/>
                    <a:pt x="331" y="3440"/>
                  </a:cubicBezTo>
                  <a:cubicBezTo>
                    <a:pt x="328" y="3399"/>
                    <a:pt x="326" y="3360"/>
                    <a:pt x="328" y="3319"/>
                  </a:cubicBezTo>
                  <a:cubicBezTo>
                    <a:pt x="331" y="3281"/>
                    <a:pt x="336" y="3241"/>
                    <a:pt x="341" y="3201"/>
                  </a:cubicBezTo>
                  <a:cubicBezTo>
                    <a:pt x="358" y="3114"/>
                    <a:pt x="380" y="3030"/>
                    <a:pt x="405" y="2947"/>
                  </a:cubicBezTo>
                  <a:cubicBezTo>
                    <a:pt x="405" y="2947"/>
                    <a:pt x="405" y="2948"/>
                    <a:pt x="405" y="2950"/>
                  </a:cubicBezTo>
                  <a:cubicBezTo>
                    <a:pt x="447" y="2823"/>
                    <a:pt x="493" y="2700"/>
                    <a:pt x="542" y="2576"/>
                  </a:cubicBezTo>
                  <a:cubicBezTo>
                    <a:pt x="572" y="2499"/>
                    <a:pt x="534" y="2413"/>
                    <a:pt x="456" y="2383"/>
                  </a:cubicBezTo>
                  <a:cubicBezTo>
                    <a:pt x="438" y="2376"/>
                    <a:pt x="420" y="2372"/>
                    <a:pt x="401" y="2372"/>
                  </a:cubicBezTo>
                  <a:cubicBezTo>
                    <a:pt x="342" y="2372"/>
                    <a:pt x="286" y="2408"/>
                    <a:pt x="263" y="2467"/>
                  </a:cubicBezTo>
                  <a:cubicBezTo>
                    <a:pt x="216" y="2579"/>
                    <a:pt x="171" y="2693"/>
                    <a:pt x="132" y="2809"/>
                  </a:cubicBezTo>
                  <a:cubicBezTo>
                    <a:pt x="64" y="3008"/>
                    <a:pt x="0" y="3222"/>
                    <a:pt x="16" y="3436"/>
                  </a:cubicBezTo>
                  <a:cubicBezTo>
                    <a:pt x="35" y="3643"/>
                    <a:pt x="106" y="3842"/>
                    <a:pt x="227" y="4012"/>
                  </a:cubicBezTo>
                  <a:cubicBezTo>
                    <a:pt x="282" y="4096"/>
                    <a:pt x="352" y="4170"/>
                    <a:pt x="434" y="4229"/>
                  </a:cubicBezTo>
                  <a:cubicBezTo>
                    <a:pt x="510" y="4281"/>
                    <a:pt x="599" y="4333"/>
                    <a:pt x="690" y="4351"/>
                  </a:cubicBezTo>
                  <a:cubicBezTo>
                    <a:pt x="732" y="4359"/>
                    <a:pt x="774" y="4363"/>
                    <a:pt x="815" y="4363"/>
                  </a:cubicBezTo>
                  <a:cubicBezTo>
                    <a:pt x="833" y="4363"/>
                    <a:pt x="850" y="4363"/>
                    <a:pt x="868" y="4360"/>
                  </a:cubicBezTo>
                  <a:cubicBezTo>
                    <a:pt x="914" y="4354"/>
                    <a:pt x="958" y="4341"/>
                    <a:pt x="999" y="4321"/>
                  </a:cubicBezTo>
                  <a:cubicBezTo>
                    <a:pt x="1083" y="4278"/>
                    <a:pt x="1151" y="4207"/>
                    <a:pt x="1191" y="4121"/>
                  </a:cubicBezTo>
                  <a:cubicBezTo>
                    <a:pt x="1251" y="4001"/>
                    <a:pt x="1256" y="3860"/>
                    <a:pt x="1267" y="3729"/>
                  </a:cubicBezTo>
                  <a:cubicBezTo>
                    <a:pt x="1281" y="3548"/>
                    <a:pt x="1294" y="3368"/>
                    <a:pt x="1306" y="3186"/>
                  </a:cubicBezTo>
                  <a:cubicBezTo>
                    <a:pt x="1316" y="3016"/>
                    <a:pt x="1322" y="2847"/>
                    <a:pt x="1325" y="2677"/>
                  </a:cubicBezTo>
                  <a:cubicBezTo>
                    <a:pt x="1328" y="2502"/>
                    <a:pt x="1335" y="2324"/>
                    <a:pt x="1338" y="2149"/>
                  </a:cubicBezTo>
                  <a:cubicBezTo>
                    <a:pt x="1344" y="2028"/>
                    <a:pt x="1349" y="1908"/>
                    <a:pt x="1354" y="1788"/>
                  </a:cubicBezTo>
                  <a:cubicBezTo>
                    <a:pt x="1357" y="1740"/>
                    <a:pt x="1365" y="1691"/>
                    <a:pt x="1370" y="1644"/>
                  </a:cubicBezTo>
                  <a:cubicBezTo>
                    <a:pt x="1376" y="1584"/>
                    <a:pt x="1384" y="1522"/>
                    <a:pt x="1388" y="1462"/>
                  </a:cubicBezTo>
                  <a:cubicBezTo>
                    <a:pt x="1393" y="1411"/>
                    <a:pt x="1406" y="1360"/>
                    <a:pt x="1414" y="1311"/>
                  </a:cubicBezTo>
                  <a:cubicBezTo>
                    <a:pt x="1423" y="1257"/>
                    <a:pt x="1431" y="1205"/>
                    <a:pt x="1441" y="1153"/>
                  </a:cubicBezTo>
                  <a:cubicBezTo>
                    <a:pt x="1480" y="941"/>
                    <a:pt x="1533" y="732"/>
                    <a:pt x="1578" y="523"/>
                  </a:cubicBezTo>
                  <a:cubicBezTo>
                    <a:pt x="1594" y="460"/>
                    <a:pt x="1569" y="393"/>
                    <a:pt x="1518" y="354"/>
                  </a:cubicBezTo>
                  <a:cubicBezTo>
                    <a:pt x="1490" y="333"/>
                    <a:pt x="1455" y="321"/>
                    <a:pt x="1420" y="321"/>
                  </a:cubicBezTo>
                  <a:cubicBezTo>
                    <a:pt x="1398" y="321"/>
                    <a:pt x="1375" y="326"/>
                    <a:pt x="1354" y="336"/>
                  </a:cubicBezTo>
                  <a:cubicBezTo>
                    <a:pt x="1319" y="350"/>
                    <a:pt x="1290" y="376"/>
                    <a:pt x="1271" y="407"/>
                  </a:cubicBezTo>
                  <a:cubicBezTo>
                    <a:pt x="1257" y="437"/>
                    <a:pt x="1244" y="468"/>
                    <a:pt x="1237" y="501"/>
                  </a:cubicBezTo>
                  <a:cubicBezTo>
                    <a:pt x="1219" y="553"/>
                    <a:pt x="1202" y="605"/>
                    <a:pt x="1181" y="658"/>
                  </a:cubicBezTo>
                  <a:cubicBezTo>
                    <a:pt x="1157" y="715"/>
                    <a:pt x="1132" y="771"/>
                    <a:pt x="1108" y="828"/>
                  </a:cubicBezTo>
                  <a:cubicBezTo>
                    <a:pt x="1062" y="922"/>
                    <a:pt x="1012" y="1012"/>
                    <a:pt x="958" y="1099"/>
                  </a:cubicBezTo>
                  <a:cubicBezTo>
                    <a:pt x="933" y="1136"/>
                    <a:pt x="907" y="1170"/>
                    <a:pt x="879" y="1205"/>
                  </a:cubicBezTo>
                  <a:cubicBezTo>
                    <a:pt x="872" y="1213"/>
                    <a:pt x="865" y="1221"/>
                    <a:pt x="857" y="1229"/>
                  </a:cubicBezTo>
                  <a:cubicBezTo>
                    <a:pt x="844" y="1242"/>
                    <a:pt x="830" y="1251"/>
                    <a:pt x="817" y="1261"/>
                  </a:cubicBezTo>
                  <a:cubicBezTo>
                    <a:pt x="806" y="1269"/>
                    <a:pt x="795" y="1275"/>
                    <a:pt x="782" y="1281"/>
                  </a:cubicBezTo>
                  <a:cubicBezTo>
                    <a:pt x="773" y="1286"/>
                    <a:pt x="762" y="1291"/>
                    <a:pt x="751" y="1295"/>
                  </a:cubicBezTo>
                  <a:cubicBezTo>
                    <a:pt x="735" y="1300"/>
                    <a:pt x="720" y="1305"/>
                    <a:pt x="705" y="1310"/>
                  </a:cubicBezTo>
                  <a:lnTo>
                    <a:pt x="689" y="1313"/>
                  </a:lnTo>
                  <a:lnTo>
                    <a:pt x="676" y="1313"/>
                  </a:lnTo>
                  <a:cubicBezTo>
                    <a:pt x="668" y="1289"/>
                    <a:pt x="662" y="1264"/>
                    <a:pt x="656" y="1240"/>
                  </a:cubicBezTo>
                  <a:cubicBezTo>
                    <a:pt x="649" y="1205"/>
                    <a:pt x="643" y="1170"/>
                    <a:pt x="640" y="1136"/>
                  </a:cubicBezTo>
                  <a:cubicBezTo>
                    <a:pt x="635" y="1069"/>
                    <a:pt x="632" y="1004"/>
                    <a:pt x="633" y="938"/>
                  </a:cubicBezTo>
                  <a:cubicBezTo>
                    <a:pt x="635" y="892"/>
                    <a:pt x="640" y="844"/>
                    <a:pt x="648" y="798"/>
                  </a:cubicBezTo>
                  <a:cubicBezTo>
                    <a:pt x="657" y="760"/>
                    <a:pt x="665" y="722"/>
                    <a:pt x="676" y="686"/>
                  </a:cubicBezTo>
                  <a:cubicBezTo>
                    <a:pt x="695" y="631"/>
                    <a:pt x="717" y="577"/>
                    <a:pt x="743" y="523"/>
                  </a:cubicBezTo>
                  <a:lnTo>
                    <a:pt x="743" y="525"/>
                  </a:lnTo>
                  <a:cubicBezTo>
                    <a:pt x="757" y="494"/>
                    <a:pt x="773" y="466"/>
                    <a:pt x="789" y="437"/>
                  </a:cubicBezTo>
                  <a:cubicBezTo>
                    <a:pt x="801" y="418"/>
                    <a:pt x="814" y="401"/>
                    <a:pt x="828" y="382"/>
                  </a:cubicBezTo>
                  <a:cubicBezTo>
                    <a:pt x="838" y="373"/>
                    <a:pt x="847" y="363"/>
                    <a:pt x="858" y="354"/>
                  </a:cubicBezTo>
                  <a:cubicBezTo>
                    <a:pt x="861" y="350"/>
                    <a:pt x="866" y="347"/>
                    <a:pt x="869" y="344"/>
                  </a:cubicBezTo>
                  <a:cubicBezTo>
                    <a:pt x="874" y="341"/>
                    <a:pt x="879" y="337"/>
                    <a:pt x="884" y="334"/>
                  </a:cubicBezTo>
                  <a:lnTo>
                    <a:pt x="884" y="334"/>
                  </a:lnTo>
                  <a:cubicBezTo>
                    <a:pt x="897" y="329"/>
                    <a:pt x="910" y="323"/>
                    <a:pt x="923" y="317"/>
                  </a:cubicBezTo>
                  <a:cubicBezTo>
                    <a:pt x="1007" y="279"/>
                    <a:pt x="1043" y="181"/>
                    <a:pt x="1007" y="99"/>
                  </a:cubicBezTo>
                  <a:cubicBezTo>
                    <a:pt x="979" y="37"/>
                    <a:pt x="918" y="0"/>
                    <a:pt x="8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3" name="Google Shape;14233;p25"/>
            <p:cNvSpPr/>
            <p:nvPr/>
          </p:nvSpPr>
          <p:spPr>
            <a:xfrm>
              <a:off x="6302115" y="-584814"/>
              <a:ext cx="47772" cy="64829"/>
            </a:xfrm>
            <a:custGeom>
              <a:avLst/>
              <a:gdLst/>
              <a:ahLst/>
              <a:cxnLst/>
              <a:rect l="l" t="t" r="r" b="b"/>
              <a:pathLst>
                <a:path w="1420" h="1927" extrusionOk="0">
                  <a:moveTo>
                    <a:pt x="328" y="0"/>
                  </a:moveTo>
                  <a:cubicBezTo>
                    <a:pt x="308" y="0"/>
                    <a:pt x="289" y="1"/>
                    <a:pt x="269" y="3"/>
                  </a:cubicBezTo>
                  <a:cubicBezTo>
                    <a:pt x="226" y="4"/>
                    <a:pt x="185" y="11"/>
                    <a:pt x="144" y="23"/>
                  </a:cubicBezTo>
                  <a:cubicBezTo>
                    <a:pt x="103" y="34"/>
                    <a:pt x="67" y="60"/>
                    <a:pt x="40" y="93"/>
                  </a:cubicBezTo>
                  <a:cubicBezTo>
                    <a:pt x="13" y="128"/>
                    <a:pt x="0" y="172"/>
                    <a:pt x="3" y="216"/>
                  </a:cubicBezTo>
                  <a:cubicBezTo>
                    <a:pt x="11" y="318"/>
                    <a:pt x="98" y="384"/>
                    <a:pt x="187" y="417"/>
                  </a:cubicBezTo>
                  <a:cubicBezTo>
                    <a:pt x="268" y="446"/>
                    <a:pt x="350" y="468"/>
                    <a:pt x="435" y="484"/>
                  </a:cubicBezTo>
                  <a:cubicBezTo>
                    <a:pt x="632" y="524"/>
                    <a:pt x="831" y="550"/>
                    <a:pt x="1029" y="581"/>
                  </a:cubicBezTo>
                  <a:lnTo>
                    <a:pt x="1024" y="581"/>
                  </a:lnTo>
                  <a:cubicBezTo>
                    <a:pt x="1035" y="582"/>
                    <a:pt x="1046" y="585"/>
                    <a:pt x="1058" y="587"/>
                  </a:cubicBezTo>
                  <a:cubicBezTo>
                    <a:pt x="1056" y="593"/>
                    <a:pt x="1053" y="601"/>
                    <a:pt x="1050" y="607"/>
                  </a:cubicBezTo>
                  <a:cubicBezTo>
                    <a:pt x="1046" y="614"/>
                    <a:pt x="1043" y="619"/>
                    <a:pt x="1040" y="625"/>
                  </a:cubicBezTo>
                  <a:cubicBezTo>
                    <a:pt x="1023" y="649"/>
                    <a:pt x="1004" y="674"/>
                    <a:pt x="983" y="698"/>
                  </a:cubicBezTo>
                  <a:lnTo>
                    <a:pt x="986" y="696"/>
                  </a:lnTo>
                  <a:lnTo>
                    <a:pt x="986" y="696"/>
                  </a:lnTo>
                  <a:cubicBezTo>
                    <a:pt x="915" y="775"/>
                    <a:pt x="837" y="850"/>
                    <a:pt x="758" y="922"/>
                  </a:cubicBezTo>
                  <a:lnTo>
                    <a:pt x="765" y="918"/>
                  </a:lnTo>
                  <a:lnTo>
                    <a:pt x="754" y="927"/>
                  </a:lnTo>
                  <a:lnTo>
                    <a:pt x="752" y="929"/>
                  </a:lnTo>
                  <a:lnTo>
                    <a:pt x="752" y="929"/>
                  </a:lnTo>
                  <a:cubicBezTo>
                    <a:pt x="674" y="998"/>
                    <a:pt x="597" y="1068"/>
                    <a:pt x="519" y="1138"/>
                  </a:cubicBezTo>
                  <a:cubicBezTo>
                    <a:pt x="475" y="1177"/>
                    <a:pt x="431" y="1218"/>
                    <a:pt x="386" y="1260"/>
                  </a:cubicBezTo>
                  <a:cubicBezTo>
                    <a:pt x="314" y="1329"/>
                    <a:pt x="239" y="1402"/>
                    <a:pt x="215" y="1502"/>
                  </a:cubicBezTo>
                  <a:cubicBezTo>
                    <a:pt x="200" y="1560"/>
                    <a:pt x="204" y="1622"/>
                    <a:pt x="226" y="1678"/>
                  </a:cubicBezTo>
                  <a:cubicBezTo>
                    <a:pt x="255" y="1738"/>
                    <a:pt x="296" y="1788"/>
                    <a:pt x="348" y="1828"/>
                  </a:cubicBezTo>
                  <a:cubicBezTo>
                    <a:pt x="404" y="1869"/>
                    <a:pt x="467" y="1896"/>
                    <a:pt x="535" y="1909"/>
                  </a:cubicBezTo>
                  <a:cubicBezTo>
                    <a:pt x="594" y="1920"/>
                    <a:pt x="654" y="1924"/>
                    <a:pt x="714" y="1926"/>
                  </a:cubicBezTo>
                  <a:lnTo>
                    <a:pt x="719" y="1926"/>
                  </a:lnTo>
                  <a:cubicBezTo>
                    <a:pt x="913" y="1924"/>
                    <a:pt x="1102" y="1879"/>
                    <a:pt x="1290" y="1828"/>
                  </a:cubicBezTo>
                  <a:cubicBezTo>
                    <a:pt x="1373" y="1801"/>
                    <a:pt x="1420" y="1712"/>
                    <a:pt x="1395" y="1628"/>
                  </a:cubicBezTo>
                  <a:cubicBezTo>
                    <a:pt x="1374" y="1559"/>
                    <a:pt x="1309" y="1513"/>
                    <a:pt x="1240" y="1513"/>
                  </a:cubicBezTo>
                  <a:cubicBezTo>
                    <a:pt x="1226" y="1513"/>
                    <a:pt x="1211" y="1515"/>
                    <a:pt x="1197" y="1519"/>
                  </a:cubicBezTo>
                  <a:lnTo>
                    <a:pt x="1107" y="1541"/>
                  </a:lnTo>
                  <a:lnTo>
                    <a:pt x="1116" y="1540"/>
                  </a:lnTo>
                  <a:lnTo>
                    <a:pt x="1116" y="1540"/>
                  </a:lnTo>
                  <a:lnTo>
                    <a:pt x="1102" y="1543"/>
                  </a:lnTo>
                  <a:lnTo>
                    <a:pt x="1095" y="1545"/>
                  </a:lnTo>
                  <a:lnTo>
                    <a:pt x="1099" y="1545"/>
                  </a:lnTo>
                  <a:cubicBezTo>
                    <a:pt x="1009" y="1566"/>
                    <a:pt x="915" y="1584"/>
                    <a:pt x="824" y="1595"/>
                  </a:cubicBezTo>
                  <a:lnTo>
                    <a:pt x="824" y="1595"/>
                  </a:lnTo>
                  <a:cubicBezTo>
                    <a:pt x="794" y="1596"/>
                    <a:pt x="764" y="1597"/>
                    <a:pt x="735" y="1597"/>
                  </a:cubicBezTo>
                  <a:cubicBezTo>
                    <a:pt x="722" y="1597"/>
                    <a:pt x="709" y="1597"/>
                    <a:pt x="697" y="1597"/>
                  </a:cubicBezTo>
                  <a:cubicBezTo>
                    <a:pt x="673" y="1595"/>
                    <a:pt x="651" y="1594"/>
                    <a:pt x="629" y="1589"/>
                  </a:cubicBezTo>
                  <a:cubicBezTo>
                    <a:pt x="617" y="1587"/>
                    <a:pt x="605" y="1584"/>
                    <a:pt x="594" y="1583"/>
                  </a:cubicBezTo>
                  <a:cubicBezTo>
                    <a:pt x="586" y="1579"/>
                    <a:pt x="576" y="1576"/>
                    <a:pt x="572" y="1573"/>
                  </a:cubicBezTo>
                  <a:cubicBezTo>
                    <a:pt x="565" y="1570"/>
                    <a:pt x="560" y="1568"/>
                    <a:pt x="556" y="1565"/>
                  </a:cubicBezTo>
                  <a:lnTo>
                    <a:pt x="556" y="1564"/>
                  </a:lnTo>
                  <a:cubicBezTo>
                    <a:pt x="657" y="1451"/>
                    <a:pt x="765" y="1345"/>
                    <a:pt x="879" y="1244"/>
                  </a:cubicBezTo>
                  <a:cubicBezTo>
                    <a:pt x="991" y="1141"/>
                    <a:pt x="1110" y="1038"/>
                    <a:pt x="1211" y="922"/>
                  </a:cubicBezTo>
                  <a:cubicBezTo>
                    <a:pt x="1268" y="859"/>
                    <a:pt x="1323" y="793"/>
                    <a:pt x="1358" y="714"/>
                  </a:cubicBezTo>
                  <a:cubicBezTo>
                    <a:pt x="1384" y="649"/>
                    <a:pt x="1411" y="576"/>
                    <a:pt x="1398" y="505"/>
                  </a:cubicBezTo>
                  <a:cubicBezTo>
                    <a:pt x="1392" y="471"/>
                    <a:pt x="1380" y="438"/>
                    <a:pt x="1365" y="408"/>
                  </a:cubicBezTo>
                  <a:cubicBezTo>
                    <a:pt x="1342" y="376"/>
                    <a:pt x="1316" y="349"/>
                    <a:pt x="1284" y="329"/>
                  </a:cubicBezTo>
                  <a:cubicBezTo>
                    <a:pt x="1217" y="286"/>
                    <a:pt x="1141" y="259"/>
                    <a:pt x="1062" y="253"/>
                  </a:cubicBezTo>
                  <a:cubicBezTo>
                    <a:pt x="931" y="239"/>
                    <a:pt x="799" y="223"/>
                    <a:pt x="668" y="202"/>
                  </a:cubicBezTo>
                  <a:cubicBezTo>
                    <a:pt x="624" y="193"/>
                    <a:pt x="578" y="185"/>
                    <a:pt x="534" y="175"/>
                  </a:cubicBezTo>
                  <a:cubicBezTo>
                    <a:pt x="537" y="88"/>
                    <a:pt x="472" y="12"/>
                    <a:pt x="385" y="3"/>
                  </a:cubicBezTo>
                  <a:cubicBezTo>
                    <a:pt x="366" y="1"/>
                    <a:pt x="347" y="0"/>
                    <a:pt x="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4" name="Google Shape;14234;p25"/>
            <p:cNvSpPr/>
            <p:nvPr/>
          </p:nvSpPr>
          <p:spPr>
            <a:xfrm>
              <a:off x="6375727" y="-546427"/>
              <a:ext cx="40707" cy="16047"/>
            </a:xfrm>
            <a:custGeom>
              <a:avLst/>
              <a:gdLst/>
              <a:ahLst/>
              <a:cxnLst/>
              <a:rect l="l" t="t" r="r" b="b"/>
              <a:pathLst>
                <a:path w="1210" h="477" extrusionOk="0">
                  <a:moveTo>
                    <a:pt x="178" y="1"/>
                  </a:moveTo>
                  <a:cubicBezTo>
                    <a:pt x="119" y="1"/>
                    <a:pt x="60" y="29"/>
                    <a:pt x="35" y="84"/>
                  </a:cubicBezTo>
                  <a:cubicBezTo>
                    <a:pt x="33" y="86"/>
                    <a:pt x="32" y="89"/>
                    <a:pt x="31" y="91"/>
                  </a:cubicBezTo>
                  <a:lnTo>
                    <a:pt x="31" y="91"/>
                  </a:lnTo>
                  <a:cubicBezTo>
                    <a:pt x="7" y="133"/>
                    <a:pt x="0" y="182"/>
                    <a:pt x="9" y="228"/>
                  </a:cubicBezTo>
                  <a:cubicBezTo>
                    <a:pt x="22" y="291"/>
                    <a:pt x="65" y="337"/>
                    <a:pt x="117" y="372"/>
                  </a:cubicBezTo>
                  <a:cubicBezTo>
                    <a:pt x="177" y="411"/>
                    <a:pt x="244" y="438"/>
                    <a:pt x="315" y="451"/>
                  </a:cubicBezTo>
                  <a:cubicBezTo>
                    <a:pt x="386" y="467"/>
                    <a:pt x="457" y="475"/>
                    <a:pt x="530" y="476"/>
                  </a:cubicBezTo>
                  <a:lnTo>
                    <a:pt x="546" y="475"/>
                  </a:lnTo>
                  <a:cubicBezTo>
                    <a:pt x="726" y="472"/>
                    <a:pt x="904" y="446"/>
                    <a:pt x="1078" y="400"/>
                  </a:cubicBezTo>
                  <a:cubicBezTo>
                    <a:pt x="1162" y="378"/>
                    <a:pt x="1209" y="282"/>
                    <a:pt x="1184" y="203"/>
                  </a:cubicBezTo>
                  <a:cubicBezTo>
                    <a:pt x="1163" y="133"/>
                    <a:pt x="1099" y="89"/>
                    <a:pt x="1030" y="89"/>
                  </a:cubicBezTo>
                  <a:cubicBezTo>
                    <a:pt x="1015" y="89"/>
                    <a:pt x="1001" y="91"/>
                    <a:pt x="986" y="95"/>
                  </a:cubicBezTo>
                  <a:cubicBezTo>
                    <a:pt x="961" y="103"/>
                    <a:pt x="935" y="109"/>
                    <a:pt x="910" y="115"/>
                  </a:cubicBezTo>
                  <a:lnTo>
                    <a:pt x="921" y="112"/>
                  </a:lnTo>
                  <a:lnTo>
                    <a:pt x="921" y="112"/>
                  </a:lnTo>
                  <a:cubicBezTo>
                    <a:pt x="843" y="127"/>
                    <a:pt x="768" y="141"/>
                    <a:pt x="690" y="150"/>
                  </a:cubicBezTo>
                  <a:lnTo>
                    <a:pt x="703" y="150"/>
                  </a:lnTo>
                  <a:lnTo>
                    <a:pt x="684" y="152"/>
                  </a:lnTo>
                  <a:cubicBezTo>
                    <a:pt x="644" y="155"/>
                    <a:pt x="605" y="157"/>
                    <a:pt x="566" y="157"/>
                  </a:cubicBezTo>
                  <a:cubicBezTo>
                    <a:pt x="553" y="157"/>
                    <a:pt x="540" y="157"/>
                    <a:pt x="527" y="157"/>
                  </a:cubicBezTo>
                  <a:cubicBezTo>
                    <a:pt x="495" y="155"/>
                    <a:pt x="465" y="152"/>
                    <a:pt x="433" y="147"/>
                  </a:cubicBezTo>
                  <a:cubicBezTo>
                    <a:pt x="407" y="141"/>
                    <a:pt x="380" y="134"/>
                    <a:pt x="354" y="128"/>
                  </a:cubicBezTo>
                  <a:lnTo>
                    <a:pt x="337" y="122"/>
                  </a:lnTo>
                  <a:cubicBezTo>
                    <a:pt x="324" y="79"/>
                    <a:pt x="296" y="43"/>
                    <a:pt x="258" y="20"/>
                  </a:cubicBezTo>
                  <a:cubicBezTo>
                    <a:pt x="234" y="7"/>
                    <a:pt x="206" y="1"/>
                    <a:pt x="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5" name="Google Shape;14235;p25"/>
            <p:cNvSpPr/>
            <p:nvPr/>
          </p:nvSpPr>
          <p:spPr>
            <a:xfrm>
              <a:off x="6383802" y="-568093"/>
              <a:ext cx="17696" cy="51608"/>
            </a:xfrm>
            <a:custGeom>
              <a:avLst/>
              <a:gdLst/>
              <a:ahLst/>
              <a:cxnLst/>
              <a:rect l="l" t="t" r="r" b="b"/>
              <a:pathLst>
                <a:path w="526" h="1534" extrusionOk="0">
                  <a:moveTo>
                    <a:pt x="346" y="0"/>
                  </a:moveTo>
                  <a:cubicBezTo>
                    <a:pt x="295" y="0"/>
                    <a:pt x="244" y="25"/>
                    <a:pt x="209" y="68"/>
                  </a:cubicBezTo>
                  <a:cubicBezTo>
                    <a:pt x="116" y="182"/>
                    <a:pt x="61" y="324"/>
                    <a:pt x="34" y="470"/>
                  </a:cubicBezTo>
                  <a:cubicBezTo>
                    <a:pt x="7" y="617"/>
                    <a:pt x="0" y="769"/>
                    <a:pt x="13" y="919"/>
                  </a:cubicBezTo>
                  <a:cubicBezTo>
                    <a:pt x="18" y="981"/>
                    <a:pt x="23" y="1044"/>
                    <a:pt x="30" y="1106"/>
                  </a:cubicBezTo>
                  <a:cubicBezTo>
                    <a:pt x="35" y="1144"/>
                    <a:pt x="38" y="1182"/>
                    <a:pt x="45" y="1220"/>
                  </a:cubicBezTo>
                  <a:cubicBezTo>
                    <a:pt x="56" y="1288"/>
                    <a:pt x="72" y="1353"/>
                    <a:pt x="89" y="1418"/>
                  </a:cubicBezTo>
                  <a:cubicBezTo>
                    <a:pt x="109" y="1487"/>
                    <a:pt x="171" y="1534"/>
                    <a:pt x="242" y="1534"/>
                  </a:cubicBezTo>
                  <a:cubicBezTo>
                    <a:pt x="243" y="1534"/>
                    <a:pt x="245" y="1534"/>
                    <a:pt x="246" y="1534"/>
                  </a:cubicBezTo>
                  <a:cubicBezTo>
                    <a:pt x="260" y="1534"/>
                    <a:pt x="276" y="1532"/>
                    <a:pt x="290" y="1527"/>
                  </a:cubicBezTo>
                  <a:cubicBezTo>
                    <a:pt x="374" y="1502"/>
                    <a:pt x="423" y="1412"/>
                    <a:pt x="398" y="1326"/>
                  </a:cubicBezTo>
                  <a:cubicBezTo>
                    <a:pt x="390" y="1298"/>
                    <a:pt x="382" y="1269"/>
                    <a:pt x="376" y="1241"/>
                  </a:cubicBezTo>
                  <a:cubicBezTo>
                    <a:pt x="361" y="1173"/>
                    <a:pt x="353" y="1105"/>
                    <a:pt x="345" y="1037"/>
                  </a:cubicBezTo>
                  <a:cubicBezTo>
                    <a:pt x="334" y="930"/>
                    <a:pt x="328" y="824"/>
                    <a:pt x="330" y="717"/>
                  </a:cubicBezTo>
                  <a:cubicBezTo>
                    <a:pt x="331" y="666"/>
                    <a:pt x="338" y="615"/>
                    <a:pt x="344" y="566"/>
                  </a:cubicBezTo>
                  <a:cubicBezTo>
                    <a:pt x="353" y="525"/>
                    <a:pt x="363" y="484"/>
                    <a:pt x="374" y="443"/>
                  </a:cubicBezTo>
                  <a:cubicBezTo>
                    <a:pt x="382" y="419"/>
                    <a:pt x="391" y="395"/>
                    <a:pt x="402" y="373"/>
                  </a:cubicBezTo>
                  <a:cubicBezTo>
                    <a:pt x="410" y="356"/>
                    <a:pt x="420" y="338"/>
                    <a:pt x="431" y="321"/>
                  </a:cubicBezTo>
                  <a:cubicBezTo>
                    <a:pt x="439" y="310"/>
                    <a:pt x="448" y="297"/>
                    <a:pt x="458" y="286"/>
                  </a:cubicBezTo>
                  <a:lnTo>
                    <a:pt x="461" y="280"/>
                  </a:lnTo>
                  <a:cubicBezTo>
                    <a:pt x="464" y="278"/>
                    <a:pt x="466" y="275"/>
                    <a:pt x="467" y="273"/>
                  </a:cubicBezTo>
                  <a:lnTo>
                    <a:pt x="467" y="273"/>
                  </a:lnTo>
                  <a:lnTo>
                    <a:pt x="467" y="273"/>
                  </a:lnTo>
                  <a:cubicBezTo>
                    <a:pt x="526" y="199"/>
                    <a:pt x="520" y="91"/>
                    <a:pt x="440" y="33"/>
                  </a:cubicBezTo>
                  <a:cubicBezTo>
                    <a:pt x="411" y="11"/>
                    <a:pt x="378" y="0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6" name="Google Shape;14236;p25"/>
            <p:cNvSpPr/>
            <p:nvPr/>
          </p:nvSpPr>
          <p:spPr>
            <a:xfrm>
              <a:off x="6423804" y="-581753"/>
              <a:ext cx="72769" cy="95780"/>
            </a:xfrm>
            <a:custGeom>
              <a:avLst/>
              <a:gdLst/>
              <a:ahLst/>
              <a:cxnLst/>
              <a:rect l="l" t="t" r="r" b="b"/>
              <a:pathLst>
                <a:path w="2163" h="2847" extrusionOk="0">
                  <a:moveTo>
                    <a:pt x="1220" y="2260"/>
                  </a:moveTo>
                  <a:cubicBezTo>
                    <a:pt x="1219" y="2260"/>
                    <a:pt x="1218" y="2261"/>
                    <a:pt x="1218" y="2261"/>
                  </a:cubicBezTo>
                  <a:cubicBezTo>
                    <a:pt x="1218" y="2261"/>
                    <a:pt x="1219" y="2260"/>
                    <a:pt x="1220" y="2260"/>
                  </a:cubicBezTo>
                  <a:close/>
                  <a:moveTo>
                    <a:pt x="666" y="1"/>
                  </a:moveTo>
                  <a:cubicBezTo>
                    <a:pt x="610" y="1"/>
                    <a:pt x="555" y="6"/>
                    <a:pt x="500" y="16"/>
                  </a:cubicBezTo>
                  <a:cubicBezTo>
                    <a:pt x="399" y="37"/>
                    <a:pt x="276" y="70"/>
                    <a:pt x="211" y="157"/>
                  </a:cubicBezTo>
                  <a:cubicBezTo>
                    <a:pt x="139" y="251"/>
                    <a:pt x="152" y="383"/>
                    <a:pt x="241" y="461"/>
                  </a:cubicBezTo>
                  <a:cubicBezTo>
                    <a:pt x="269" y="490"/>
                    <a:pt x="303" y="512"/>
                    <a:pt x="339" y="529"/>
                  </a:cubicBezTo>
                  <a:cubicBezTo>
                    <a:pt x="367" y="543"/>
                    <a:pt x="396" y="556"/>
                    <a:pt x="426" y="567"/>
                  </a:cubicBezTo>
                  <a:cubicBezTo>
                    <a:pt x="446" y="575"/>
                    <a:pt x="467" y="579"/>
                    <a:pt x="487" y="579"/>
                  </a:cubicBezTo>
                  <a:cubicBezTo>
                    <a:pt x="517" y="579"/>
                    <a:pt x="547" y="570"/>
                    <a:pt x="573" y="554"/>
                  </a:cubicBezTo>
                  <a:cubicBezTo>
                    <a:pt x="610" y="532"/>
                    <a:pt x="638" y="494"/>
                    <a:pt x="648" y="452"/>
                  </a:cubicBezTo>
                  <a:cubicBezTo>
                    <a:pt x="659" y="410"/>
                    <a:pt x="651" y="364"/>
                    <a:pt x="629" y="328"/>
                  </a:cubicBezTo>
                  <a:cubicBezTo>
                    <a:pt x="646" y="326"/>
                    <a:pt x="662" y="326"/>
                    <a:pt x="679" y="326"/>
                  </a:cubicBezTo>
                  <a:cubicBezTo>
                    <a:pt x="700" y="328"/>
                    <a:pt x="720" y="328"/>
                    <a:pt x="743" y="333"/>
                  </a:cubicBezTo>
                  <a:cubicBezTo>
                    <a:pt x="765" y="336"/>
                    <a:pt x="785" y="342"/>
                    <a:pt x="806" y="347"/>
                  </a:cubicBezTo>
                  <a:cubicBezTo>
                    <a:pt x="800" y="345"/>
                    <a:pt x="792" y="344"/>
                    <a:pt x="785" y="341"/>
                  </a:cubicBezTo>
                  <a:lnTo>
                    <a:pt x="785" y="341"/>
                  </a:lnTo>
                  <a:cubicBezTo>
                    <a:pt x="796" y="344"/>
                    <a:pt x="808" y="347"/>
                    <a:pt x="819" y="352"/>
                  </a:cubicBezTo>
                  <a:lnTo>
                    <a:pt x="825" y="357"/>
                  </a:lnTo>
                  <a:lnTo>
                    <a:pt x="822" y="355"/>
                  </a:lnTo>
                  <a:lnTo>
                    <a:pt x="822" y="355"/>
                  </a:lnTo>
                  <a:cubicBezTo>
                    <a:pt x="823" y="357"/>
                    <a:pt x="825" y="357"/>
                    <a:pt x="827" y="360"/>
                  </a:cubicBezTo>
                  <a:cubicBezTo>
                    <a:pt x="828" y="361"/>
                    <a:pt x="830" y="363"/>
                    <a:pt x="833" y="368"/>
                  </a:cubicBezTo>
                  <a:cubicBezTo>
                    <a:pt x="836" y="372"/>
                    <a:pt x="839" y="379"/>
                    <a:pt x="842" y="383"/>
                  </a:cubicBezTo>
                  <a:cubicBezTo>
                    <a:pt x="847" y="395"/>
                    <a:pt x="852" y="404"/>
                    <a:pt x="857" y="415"/>
                  </a:cubicBezTo>
                  <a:cubicBezTo>
                    <a:pt x="861" y="429"/>
                    <a:pt x="866" y="444"/>
                    <a:pt x="869" y="459"/>
                  </a:cubicBezTo>
                  <a:cubicBezTo>
                    <a:pt x="874" y="483"/>
                    <a:pt x="879" y="507"/>
                    <a:pt x="882" y="531"/>
                  </a:cubicBezTo>
                  <a:cubicBezTo>
                    <a:pt x="883" y="558"/>
                    <a:pt x="885" y="585"/>
                    <a:pt x="885" y="613"/>
                  </a:cubicBezTo>
                  <a:cubicBezTo>
                    <a:pt x="882" y="656"/>
                    <a:pt x="879" y="697"/>
                    <a:pt x="872" y="738"/>
                  </a:cubicBezTo>
                  <a:cubicBezTo>
                    <a:pt x="863" y="784"/>
                    <a:pt x="852" y="827"/>
                    <a:pt x="839" y="871"/>
                  </a:cubicBezTo>
                  <a:cubicBezTo>
                    <a:pt x="825" y="907"/>
                    <a:pt x="809" y="945"/>
                    <a:pt x="798" y="983"/>
                  </a:cubicBezTo>
                  <a:cubicBezTo>
                    <a:pt x="781" y="1039"/>
                    <a:pt x="770" y="1113"/>
                    <a:pt x="798" y="1167"/>
                  </a:cubicBezTo>
                  <a:cubicBezTo>
                    <a:pt x="808" y="1188"/>
                    <a:pt x="819" y="1208"/>
                    <a:pt x="831" y="1227"/>
                  </a:cubicBezTo>
                  <a:cubicBezTo>
                    <a:pt x="842" y="1238"/>
                    <a:pt x="853" y="1251"/>
                    <a:pt x="865" y="1264"/>
                  </a:cubicBezTo>
                  <a:cubicBezTo>
                    <a:pt x="888" y="1286"/>
                    <a:pt x="915" y="1303"/>
                    <a:pt x="944" y="1314"/>
                  </a:cubicBezTo>
                  <a:cubicBezTo>
                    <a:pt x="999" y="1340"/>
                    <a:pt x="1056" y="1362"/>
                    <a:pt x="1115" y="1376"/>
                  </a:cubicBezTo>
                  <a:cubicBezTo>
                    <a:pt x="1225" y="1408"/>
                    <a:pt x="1336" y="1439"/>
                    <a:pt x="1447" y="1474"/>
                  </a:cubicBezTo>
                  <a:cubicBezTo>
                    <a:pt x="1510" y="1493"/>
                    <a:pt x="1572" y="1517"/>
                    <a:pt x="1632" y="1544"/>
                  </a:cubicBezTo>
                  <a:cubicBezTo>
                    <a:pt x="1643" y="1549"/>
                    <a:pt x="1653" y="1553"/>
                    <a:pt x="1662" y="1560"/>
                  </a:cubicBezTo>
                  <a:cubicBezTo>
                    <a:pt x="1683" y="1574"/>
                    <a:pt x="1700" y="1587"/>
                    <a:pt x="1721" y="1602"/>
                  </a:cubicBezTo>
                  <a:cubicBezTo>
                    <a:pt x="1746" y="1625"/>
                    <a:pt x="1770" y="1648"/>
                    <a:pt x="1794" y="1674"/>
                  </a:cubicBezTo>
                  <a:cubicBezTo>
                    <a:pt x="1800" y="1680"/>
                    <a:pt x="1805" y="1686"/>
                    <a:pt x="1811" y="1694"/>
                  </a:cubicBezTo>
                  <a:cubicBezTo>
                    <a:pt x="1814" y="1699"/>
                    <a:pt x="1816" y="1702"/>
                    <a:pt x="1819" y="1707"/>
                  </a:cubicBezTo>
                  <a:lnTo>
                    <a:pt x="1824" y="1715"/>
                  </a:lnTo>
                  <a:cubicBezTo>
                    <a:pt x="1825" y="1720"/>
                    <a:pt x="1827" y="1726"/>
                    <a:pt x="1829" y="1731"/>
                  </a:cubicBezTo>
                  <a:lnTo>
                    <a:pt x="1830" y="1743"/>
                  </a:lnTo>
                  <a:lnTo>
                    <a:pt x="1830" y="1751"/>
                  </a:lnTo>
                  <a:lnTo>
                    <a:pt x="1827" y="1775"/>
                  </a:lnTo>
                  <a:cubicBezTo>
                    <a:pt x="1827" y="1783"/>
                    <a:pt x="1825" y="1788"/>
                    <a:pt x="1824" y="1796"/>
                  </a:cubicBezTo>
                  <a:cubicBezTo>
                    <a:pt x="1821" y="1802"/>
                    <a:pt x="1817" y="1808"/>
                    <a:pt x="1816" y="1815"/>
                  </a:cubicBezTo>
                  <a:cubicBezTo>
                    <a:pt x="1810" y="1826"/>
                    <a:pt x="1803" y="1837"/>
                    <a:pt x="1797" y="1848"/>
                  </a:cubicBezTo>
                  <a:cubicBezTo>
                    <a:pt x="1776" y="1875"/>
                    <a:pt x="1759" y="1903"/>
                    <a:pt x="1735" y="1928"/>
                  </a:cubicBezTo>
                  <a:cubicBezTo>
                    <a:pt x="1711" y="1954"/>
                    <a:pt x="1686" y="1978"/>
                    <a:pt x="1661" y="2000"/>
                  </a:cubicBezTo>
                  <a:lnTo>
                    <a:pt x="1669" y="1995"/>
                  </a:lnTo>
                  <a:lnTo>
                    <a:pt x="1669" y="1995"/>
                  </a:lnTo>
                  <a:cubicBezTo>
                    <a:pt x="1624" y="2035"/>
                    <a:pt x="1578" y="2073"/>
                    <a:pt x="1529" y="2109"/>
                  </a:cubicBezTo>
                  <a:cubicBezTo>
                    <a:pt x="1502" y="2126"/>
                    <a:pt x="1474" y="2144"/>
                    <a:pt x="1445" y="2160"/>
                  </a:cubicBezTo>
                  <a:cubicBezTo>
                    <a:pt x="1376" y="2195"/>
                    <a:pt x="1306" y="2226"/>
                    <a:pt x="1234" y="2255"/>
                  </a:cubicBezTo>
                  <a:lnTo>
                    <a:pt x="1234" y="2255"/>
                  </a:lnTo>
                  <a:cubicBezTo>
                    <a:pt x="1139" y="2289"/>
                    <a:pt x="1043" y="2320"/>
                    <a:pt x="947" y="2353"/>
                  </a:cubicBezTo>
                  <a:cubicBezTo>
                    <a:pt x="890" y="2372"/>
                    <a:pt x="831" y="2384"/>
                    <a:pt x="771" y="2399"/>
                  </a:cubicBezTo>
                  <a:cubicBezTo>
                    <a:pt x="567" y="2445"/>
                    <a:pt x="363" y="2479"/>
                    <a:pt x="155" y="2506"/>
                  </a:cubicBezTo>
                  <a:cubicBezTo>
                    <a:pt x="64" y="2517"/>
                    <a:pt x="0" y="2612"/>
                    <a:pt x="14" y="2703"/>
                  </a:cubicBezTo>
                  <a:cubicBezTo>
                    <a:pt x="27" y="2786"/>
                    <a:pt x="100" y="2847"/>
                    <a:pt x="185" y="2847"/>
                  </a:cubicBezTo>
                  <a:cubicBezTo>
                    <a:pt x="193" y="2847"/>
                    <a:pt x="201" y="2845"/>
                    <a:pt x="211" y="2845"/>
                  </a:cubicBezTo>
                  <a:cubicBezTo>
                    <a:pt x="333" y="2826"/>
                    <a:pt x="455" y="2804"/>
                    <a:pt x="575" y="2775"/>
                  </a:cubicBezTo>
                  <a:lnTo>
                    <a:pt x="573" y="2775"/>
                  </a:lnTo>
                  <a:cubicBezTo>
                    <a:pt x="713" y="2744"/>
                    <a:pt x="852" y="2710"/>
                    <a:pt x="990" y="2672"/>
                  </a:cubicBezTo>
                  <a:cubicBezTo>
                    <a:pt x="1059" y="2653"/>
                    <a:pt x="1126" y="2630"/>
                    <a:pt x="1194" y="2608"/>
                  </a:cubicBezTo>
                  <a:cubicBezTo>
                    <a:pt x="1336" y="2563"/>
                    <a:pt x="1474" y="2506"/>
                    <a:pt x="1605" y="2438"/>
                  </a:cubicBezTo>
                  <a:cubicBezTo>
                    <a:pt x="1689" y="2392"/>
                    <a:pt x="1767" y="2338"/>
                    <a:pt x="1838" y="2275"/>
                  </a:cubicBezTo>
                  <a:cubicBezTo>
                    <a:pt x="1906" y="2220"/>
                    <a:pt x="1969" y="2158"/>
                    <a:pt x="2025" y="2088"/>
                  </a:cubicBezTo>
                  <a:cubicBezTo>
                    <a:pt x="2077" y="2022"/>
                    <a:pt x="2129" y="1944"/>
                    <a:pt x="2145" y="1857"/>
                  </a:cubicBezTo>
                  <a:cubicBezTo>
                    <a:pt x="2163" y="1789"/>
                    <a:pt x="2163" y="1718"/>
                    <a:pt x="2145" y="1648"/>
                  </a:cubicBezTo>
                  <a:cubicBezTo>
                    <a:pt x="2125" y="1574"/>
                    <a:pt x="2085" y="1506"/>
                    <a:pt x="2030" y="1449"/>
                  </a:cubicBezTo>
                  <a:cubicBezTo>
                    <a:pt x="1976" y="1393"/>
                    <a:pt x="1916" y="1343"/>
                    <a:pt x="1851" y="1300"/>
                  </a:cubicBezTo>
                  <a:cubicBezTo>
                    <a:pt x="1754" y="1237"/>
                    <a:pt x="1643" y="1200"/>
                    <a:pt x="1533" y="1165"/>
                  </a:cubicBezTo>
                  <a:lnTo>
                    <a:pt x="1533" y="1165"/>
                  </a:lnTo>
                  <a:cubicBezTo>
                    <a:pt x="1540" y="1167"/>
                    <a:pt x="1547" y="1170"/>
                    <a:pt x="1555" y="1172"/>
                  </a:cubicBezTo>
                  <a:cubicBezTo>
                    <a:pt x="1439" y="1135"/>
                    <a:pt x="1324" y="1101"/>
                    <a:pt x="1210" y="1064"/>
                  </a:cubicBezTo>
                  <a:cubicBezTo>
                    <a:pt x="1186" y="1056"/>
                    <a:pt x="1161" y="1048"/>
                    <a:pt x="1137" y="1039"/>
                  </a:cubicBezTo>
                  <a:cubicBezTo>
                    <a:pt x="1154" y="991"/>
                    <a:pt x="1167" y="944"/>
                    <a:pt x="1178" y="896"/>
                  </a:cubicBezTo>
                  <a:cubicBezTo>
                    <a:pt x="1202" y="795"/>
                    <a:pt x="1214" y="692"/>
                    <a:pt x="1211" y="588"/>
                  </a:cubicBezTo>
                  <a:cubicBezTo>
                    <a:pt x="1208" y="459"/>
                    <a:pt x="1189" y="320"/>
                    <a:pt x="1121" y="208"/>
                  </a:cubicBezTo>
                  <a:cubicBezTo>
                    <a:pt x="1094" y="162"/>
                    <a:pt x="1058" y="122"/>
                    <a:pt x="1016" y="89"/>
                  </a:cubicBezTo>
                  <a:cubicBezTo>
                    <a:pt x="966" y="57"/>
                    <a:pt x="912" y="34"/>
                    <a:pt x="853" y="21"/>
                  </a:cubicBezTo>
                  <a:cubicBezTo>
                    <a:pt x="792" y="7"/>
                    <a:pt x="729" y="1"/>
                    <a:pt x="6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7" name="Google Shape;14237;p25"/>
            <p:cNvSpPr/>
            <p:nvPr/>
          </p:nvSpPr>
          <p:spPr>
            <a:xfrm>
              <a:off x="6657325" y="-925625"/>
              <a:ext cx="60826" cy="119431"/>
            </a:xfrm>
            <a:custGeom>
              <a:avLst/>
              <a:gdLst/>
              <a:ahLst/>
              <a:cxnLst/>
              <a:rect l="l" t="t" r="r" b="b"/>
              <a:pathLst>
                <a:path w="1808" h="3550" extrusionOk="0">
                  <a:moveTo>
                    <a:pt x="853" y="3288"/>
                  </a:moveTo>
                  <a:lnTo>
                    <a:pt x="853" y="3288"/>
                  </a:lnTo>
                  <a:cubicBezTo>
                    <a:pt x="851" y="3292"/>
                    <a:pt x="848" y="3297"/>
                    <a:pt x="846" y="3302"/>
                  </a:cubicBezTo>
                  <a:cubicBezTo>
                    <a:pt x="848" y="3298"/>
                    <a:pt x="851" y="3293"/>
                    <a:pt x="853" y="3288"/>
                  </a:cubicBezTo>
                  <a:close/>
                  <a:moveTo>
                    <a:pt x="1589" y="1"/>
                  </a:moveTo>
                  <a:cubicBezTo>
                    <a:pt x="1557" y="1"/>
                    <a:pt x="1525" y="10"/>
                    <a:pt x="1498" y="27"/>
                  </a:cubicBezTo>
                  <a:cubicBezTo>
                    <a:pt x="1470" y="46"/>
                    <a:pt x="1444" y="68"/>
                    <a:pt x="1422" y="93"/>
                  </a:cubicBezTo>
                  <a:cubicBezTo>
                    <a:pt x="1397" y="125"/>
                    <a:pt x="1373" y="157"/>
                    <a:pt x="1352" y="190"/>
                  </a:cubicBezTo>
                  <a:cubicBezTo>
                    <a:pt x="1294" y="279"/>
                    <a:pt x="1242" y="372"/>
                    <a:pt x="1189" y="464"/>
                  </a:cubicBezTo>
                  <a:cubicBezTo>
                    <a:pt x="1126" y="570"/>
                    <a:pt x="1064" y="678"/>
                    <a:pt x="1001" y="784"/>
                  </a:cubicBezTo>
                  <a:cubicBezTo>
                    <a:pt x="854" y="1029"/>
                    <a:pt x="703" y="1273"/>
                    <a:pt x="548" y="1513"/>
                  </a:cubicBezTo>
                  <a:lnTo>
                    <a:pt x="555" y="1505"/>
                  </a:lnTo>
                  <a:lnTo>
                    <a:pt x="555" y="1505"/>
                  </a:lnTo>
                  <a:cubicBezTo>
                    <a:pt x="472" y="1629"/>
                    <a:pt x="392" y="1752"/>
                    <a:pt x="308" y="1873"/>
                  </a:cubicBezTo>
                  <a:cubicBezTo>
                    <a:pt x="259" y="1944"/>
                    <a:pt x="210" y="2017"/>
                    <a:pt x="159" y="2088"/>
                  </a:cubicBezTo>
                  <a:cubicBezTo>
                    <a:pt x="118" y="2142"/>
                    <a:pt x="80" y="2197"/>
                    <a:pt x="45" y="2256"/>
                  </a:cubicBezTo>
                  <a:cubicBezTo>
                    <a:pt x="21" y="2297"/>
                    <a:pt x="7" y="2343"/>
                    <a:pt x="4" y="2390"/>
                  </a:cubicBezTo>
                  <a:cubicBezTo>
                    <a:pt x="1" y="2431"/>
                    <a:pt x="10" y="2474"/>
                    <a:pt x="31" y="2511"/>
                  </a:cubicBezTo>
                  <a:cubicBezTo>
                    <a:pt x="88" y="2629"/>
                    <a:pt x="215" y="2657"/>
                    <a:pt x="341" y="2657"/>
                  </a:cubicBezTo>
                  <a:cubicBezTo>
                    <a:pt x="403" y="2657"/>
                    <a:pt x="465" y="2650"/>
                    <a:pt x="518" y="2644"/>
                  </a:cubicBezTo>
                  <a:cubicBezTo>
                    <a:pt x="605" y="2633"/>
                    <a:pt x="692" y="2618"/>
                    <a:pt x="779" y="2599"/>
                  </a:cubicBezTo>
                  <a:cubicBezTo>
                    <a:pt x="806" y="2593"/>
                    <a:pt x="833" y="2587"/>
                    <a:pt x="860" y="2580"/>
                  </a:cubicBezTo>
                  <a:lnTo>
                    <a:pt x="860" y="2580"/>
                  </a:lnTo>
                  <a:cubicBezTo>
                    <a:pt x="813" y="2669"/>
                    <a:pt x="765" y="2759"/>
                    <a:pt x="718" y="2849"/>
                  </a:cubicBezTo>
                  <a:cubicBezTo>
                    <a:pt x="639" y="3000"/>
                    <a:pt x="559" y="3150"/>
                    <a:pt x="483" y="3304"/>
                  </a:cubicBezTo>
                  <a:cubicBezTo>
                    <a:pt x="441" y="3392"/>
                    <a:pt x="472" y="3500"/>
                    <a:pt x="567" y="3538"/>
                  </a:cubicBezTo>
                  <a:cubicBezTo>
                    <a:pt x="586" y="3546"/>
                    <a:pt x="607" y="3549"/>
                    <a:pt x="626" y="3549"/>
                  </a:cubicBezTo>
                  <a:cubicBezTo>
                    <a:pt x="694" y="3548"/>
                    <a:pt x="754" y="3508"/>
                    <a:pt x="781" y="3445"/>
                  </a:cubicBezTo>
                  <a:cubicBezTo>
                    <a:pt x="806" y="3391"/>
                    <a:pt x="830" y="3335"/>
                    <a:pt x="855" y="3282"/>
                  </a:cubicBezTo>
                  <a:lnTo>
                    <a:pt x="855" y="3282"/>
                  </a:lnTo>
                  <a:cubicBezTo>
                    <a:pt x="855" y="3284"/>
                    <a:pt x="854" y="3286"/>
                    <a:pt x="853" y="3288"/>
                  </a:cubicBezTo>
                  <a:lnTo>
                    <a:pt x="853" y="3288"/>
                  </a:lnTo>
                  <a:cubicBezTo>
                    <a:pt x="955" y="3074"/>
                    <a:pt x="1061" y="2864"/>
                    <a:pt x="1174" y="2656"/>
                  </a:cubicBezTo>
                  <a:cubicBezTo>
                    <a:pt x="1224" y="2560"/>
                    <a:pt x="1278" y="2466"/>
                    <a:pt x="1333" y="2370"/>
                  </a:cubicBezTo>
                  <a:lnTo>
                    <a:pt x="1368" y="2308"/>
                  </a:lnTo>
                  <a:cubicBezTo>
                    <a:pt x="1402" y="2278"/>
                    <a:pt x="1433" y="2246"/>
                    <a:pt x="1463" y="2213"/>
                  </a:cubicBezTo>
                  <a:cubicBezTo>
                    <a:pt x="1522" y="2148"/>
                    <a:pt x="1577" y="2082"/>
                    <a:pt x="1628" y="2010"/>
                  </a:cubicBezTo>
                  <a:cubicBezTo>
                    <a:pt x="1655" y="1976"/>
                    <a:pt x="1679" y="1936"/>
                    <a:pt x="1701" y="1900"/>
                  </a:cubicBezTo>
                  <a:cubicBezTo>
                    <a:pt x="1721" y="1868"/>
                    <a:pt x="1740" y="1835"/>
                    <a:pt x="1758" y="1801"/>
                  </a:cubicBezTo>
                  <a:cubicBezTo>
                    <a:pt x="1777" y="1763"/>
                    <a:pt x="1789" y="1721"/>
                    <a:pt x="1794" y="1678"/>
                  </a:cubicBezTo>
                  <a:cubicBezTo>
                    <a:pt x="1808" y="1585"/>
                    <a:pt x="1723" y="1499"/>
                    <a:pt x="1633" y="1499"/>
                  </a:cubicBezTo>
                  <a:cubicBezTo>
                    <a:pt x="1617" y="1499"/>
                    <a:pt x="1602" y="1502"/>
                    <a:pt x="1587" y="1507"/>
                  </a:cubicBezTo>
                  <a:cubicBezTo>
                    <a:pt x="1547" y="1518"/>
                    <a:pt x="1511" y="1539"/>
                    <a:pt x="1481" y="1569"/>
                  </a:cubicBezTo>
                  <a:cubicBezTo>
                    <a:pt x="1451" y="1602"/>
                    <a:pt x="1422" y="1637"/>
                    <a:pt x="1397" y="1672"/>
                  </a:cubicBezTo>
                  <a:cubicBezTo>
                    <a:pt x="1360" y="1722"/>
                    <a:pt x="1329" y="1773"/>
                    <a:pt x="1295" y="1825"/>
                  </a:cubicBezTo>
                  <a:cubicBezTo>
                    <a:pt x="1250" y="1898"/>
                    <a:pt x="1205" y="1971"/>
                    <a:pt x="1162" y="2044"/>
                  </a:cubicBezTo>
                  <a:lnTo>
                    <a:pt x="1129" y="2099"/>
                  </a:lnTo>
                  <a:cubicBezTo>
                    <a:pt x="1109" y="2116"/>
                    <a:pt x="1087" y="2134"/>
                    <a:pt x="1064" y="2151"/>
                  </a:cubicBezTo>
                  <a:cubicBezTo>
                    <a:pt x="1044" y="2166"/>
                    <a:pt x="1023" y="2178"/>
                    <a:pt x="1003" y="2189"/>
                  </a:cubicBezTo>
                  <a:cubicBezTo>
                    <a:pt x="971" y="2205"/>
                    <a:pt x="939" y="2219"/>
                    <a:pt x="908" y="2234"/>
                  </a:cubicBezTo>
                  <a:cubicBezTo>
                    <a:pt x="854" y="2253"/>
                    <a:pt x="802" y="2268"/>
                    <a:pt x="746" y="2284"/>
                  </a:cubicBezTo>
                  <a:cubicBezTo>
                    <a:pt x="697" y="2295"/>
                    <a:pt x="650" y="2306"/>
                    <a:pt x="601" y="2314"/>
                  </a:cubicBezTo>
                  <a:cubicBezTo>
                    <a:pt x="556" y="2322"/>
                    <a:pt x="513" y="2327"/>
                    <a:pt x="471" y="2330"/>
                  </a:cubicBezTo>
                  <a:cubicBezTo>
                    <a:pt x="441" y="2333"/>
                    <a:pt x="411" y="2335"/>
                    <a:pt x="380" y="2335"/>
                  </a:cubicBezTo>
                  <a:cubicBezTo>
                    <a:pt x="450" y="2229"/>
                    <a:pt x="518" y="2124"/>
                    <a:pt x="586" y="2018"/>
                  </a:cubicBezTo>
                  <a:lnTo>
                    <a:pt x="586" y="2018"/>
                  </a:lnTo>
                  <a:cubicBezTo>
                    <a:pt x="586" y="2018"/>
                    <a:pt x="586" y="2018"/>
                    <a:pt x="586" y="2018"/>
                  </a:cubicBezTo>
                  <a:lnTo>
                    <a:pt x="586" y="2018"/>
                  </a:lnTo>
                  <a:cubicBezTo>
                    <a:pt x="620" y="1968"/>
                    <a:pt x="654" y="1915"/>
                    <a:pt x="688" y="1863"/>
                  </a:cubicBezTo>
                  <a:lnTo>
                    <a:pt x="688" y="1863"/>
                  </a:lnTo>
                  <a:lnTo>
                    <a:pt x="677" y="1879"/>
                  </a:lnTo>
                  <a:cubicBezTo>
                    <a:pt x="827" y="1646"/>
                    <a:pt x="979" y="1414"/>
                    <a:pt x="1124" y="1178"/>
                  </a:cubicBezTo>
                  <a:cubicBezTo>
                    <a:pt x="1281" y="921"/>
                    <a:pt x="1432" y="663"/>
                    <a:pt x="1593" y="412"/>
                  </a:cubicBezTo>
                  <a:cubicBezTo>
                    <a:pt x="1612" y="383"/>
                    <a:pt x="1631" y="355"/>
                    <a:pt x="1652" y="326"/>
                  </a:cubicBezTo>
                  <a:cubicBezTo>
                    <a:pt x="1707" y="310"/>
                    <a:pt x="1751" y="264"/>
                    <a:pt x="1767" y="207"/>
                  </a:cubicBezTo>
                  <a:cubicBezTo>
                    <a:pt x="1786" y="125"/>
                    <a:pt x="1734" y="25"/>
                    <a:pt x="1647" y="10"/>
                  </a:cubicBezTo>
                  <a:lnTo>
                    <a:pt x="1644" y="10"/>
                  </a:lnTo>
                  <a:cubicBezTo>
                    <a:pt x="1626" y="4"/>
                    <a:pt x="1608" y="1"/>
                    <a:pt x="15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8" name="Google Shape;14238;p25"/>
            <p:cNvSpPr/>
            <p:nvPr/>
          </p:nvSpPr>
          <p:spPr>
            <a:xfrm>
              <a:off x="6720172" y="-857328"/>
              <a:ext cx="29841" cy="15173"/>
            </a:xfrm>
            <a:custGeom>
              <a:avLst/>
              <a:gdLst/>
              <a:ahLst/>
              <a:cxnLst/>
              <a:rect l="l" t="t" r="r" b="b"/>
              <a:pathLst>
                <a:path w="887" h="451" extrusionOk="0">
                  <a:moveTo>
                    <a:pt x="216" y="1"/>
                  </a:moveTo>
                  <a:cubicBezTo>
                    <a:pt x="187" y="1"/>
                    <a:pt x="157" y="8"/>
                    <a:pt x="130" y="25"/>
                  </a:cubicBezTo>
                  <a:lnTo>
                    <a:pt x="124" y="28"/>
                  </a:lnTo>
                  <a:cubicBezTo>
                    <a:pt x="84" y="47"/>
                    <a:pt x="51" y="79"/>
                    <a:pt x="27" y="117"/>
                  </a:cubicBezTo>
                  <a:cubicBezTo>
                    <a:pt x="5" y="159"/>
                    <a:pt x="0" y="208"/>
                    <a:pt x="15" y="254"/>
                  </a:cubicBezTo>
                  <a:cubicBezTo>
                    <a:pt x="45" y="356"/>
                    <a:pt x="167" y="403"/>
                    <a:pt x="260" y="424"/>
                  </a:cubicBezTo>
                  <a:cubicBezTo>
                    <a:pt x="354" y="441"/>
                    <a:pt x="451" y="451"/>
                    <a:pt x="547" y="451"/>
                  </a:cubicBezTo>
                  <a:cubicBezTo>
                    <a:pt x="554" y="451"/>
                    <a:pt x="561" y="451"/>
                    <a:pt x="569" y="451"/>
                  </a:cubicBezTo>
                  <a:cubicBezTo>
                    <a:pt x="623" y="451"/>
                    <a:pt x="676" y="449"/>
                    <a:pt x="730" y="446"/>
                  </a:cubicBezTo>
                  <a:cubicBezTo>
                    <a:pt x="819" y="443"/>
                    <a:pt x="887" y="370"/>
                    <a:pt x="885" y="283"/>
                  </a:cubicBezTo>
                  <a:cubicBezTo>
                    <a:pt x="882" y="196"/>
                    <a:pt x="813" y="128"/>
                    <a:pt x="727" y="128"/>
                  </a:cubicBezTo>
                  <a:cubicBezTo>
                    <a:pt x="725" y="128"/>
                    <a:pt x="723" y="128"/>
                    <a:pt x="721" y="128"/>
                  </a:cubicBezTo>
                  <a:cubicBezTo>
                    <a:pt x="657" y="131"/>
                    <a:pt x="596" y="131"/>
                    <a:pt x="532" y="131"/>
                  </a:cubicBezTo>
                  <a:cubicBezTo>
                    <a:pt x="479" y="128"/>
                    <a:pt x="425" y="124"/>
                    <a:pt x="372" y="117"/>
                  </a:cubicBezTo>
                  <a:cubicBezTo>
                    <a:pt x="350" y="44"/>
                    <a:pt x="285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39" name="Google Shape;14239;p25"/>
            <p:cNvSpPr/>
            <p:nvPr/>
          </p:nvSpPr>
          <p:spPr>
            <a:xfrm>
              <a:off x="6727674" y="-884445"/>
              <a:ext cx="26948" cy="58975"/>
            </a:xfrm>
            <a:custGeom>
              <a:avLst/>
              <a:gdLst/>
              <a:ahLst/>
              <a:cxnLst/>
              <a:rect l="l" t="t" r="r" b="b"/>
              <a:pathLst>
                <a:path w="801" h="1753" extrusionOk="0">
                  <a:moveTo>
                    <a:pt x="484" y="835"/>
                  </a:moveTo>
                  <a:cubicBezTo>
                    <a:pt x="483" y="837"/>
                    <a:pt x="482" y="839"/>
                    <a:pt x="482" y="841"/>
                  </a:cubicBezTo>
                  <a:lnTo>
                    <a:pt x="482" y="841"/>
                  </a:lnTo>
                  <a:cubicBezTo>
                    <a:pt x="482" y="839"/>
                    <a:pt x="483" y="837"/>
                    <a:pt x="484" y="835"/>
                  </a:cubicBezTo>
                  <a:close/>
                  <a:moveTo>
                    <a:pt x="618" y="0"/>
                  </a:moveTo>
                  <a:cubicBezTo>
                    <a:pt x="531" y="0"/>
                    <a:pt x="470" y="66"/>
                    <a:pt x="427" y="137"/>
                  </a:cubicBezTo>
                  <a:cubicBezTo>
                    <a:pt x="395" y="191"/>
                    <a:pt x="366" y="247"/>
                    <a:pt x="339" y="304"/>
                  </a:cubicBezTo>
                  <a:cubicBezTo>
                    <a:pt x="297" y="395"/>
                    <a:pt x="261" y="490"/>
                    <a:pt x="230" y="587"/>
                  </a:cubicBezTo>
                  <a:lnTo>
                    <a:pt x="230" y="587"/>
                  </a:lnTo>
                  <a:cubicBezTo>
                    <a:pt x="230" y="587"/>
                    <a:pt x="230" y="587"/>
                    <a:pt x="230" y="587"/>
                  </a:cubicBezTo>
                  <a:lnTo>
                    <a:pt x="230" y="587"/>
                  </a:lnTo>
                  <a:cubicBezTo>
                    <a:pt x="230" y="587"/>
                    <a:pt x="230" y="587"/>
                    <a:pt x="230" y="587"/>
                  </a:cubicBezTo>
                  <a:lnTo>
                    <a:pt x="230" y="587"/>
                  </a:lnTo>
                  <a:cubicBezTo>
                    <a:pt x="230" y="587"/>
                    <a:pt x="230" y="587"/>
                    <a:pt x="230" y="587"/>
                  </a:cubicBezTo>
                  <a:lnTo>
                    <a:pt x="230" y="587"/>
                  </a:lnTo>
                  <a:cubicBezTo>
                    <a:pt x="228" y="594"/>
                    <a:pt x="226" y="599"/>
                    <a:pt x="225" y="605"/>
                  </a:cubicBezTo>
                  <a:lnTo>
                    <a:pt x="225" y="605"/>
                  </a:lnTo>
                  <a:cubicBezTo>
                    <a:pt x="226" y="599"/>
                    <a:pt x="228" y="593"/>
                    <a:pt x="230" y="587"/>
                  </a:cubicBezTo>
                  <a:lnTo>
                    <a:pt x="230" y="587"/>
                  </a:lnTo>
                  <a:cubicBezTo>
                    <a:pt x="228" y="594"/>
                    <a:pt x="226" y="601"/>
                    <a:pt x="224" y="608"/>
                  </a:cubicBezTo>
                  <a:cubicBezTo>
                    <a:pt x="224" y="607"/>
                    <a:pt x="224" y="606"/>
                    <a:pt x="225" y="605"/>
                  </a:cubicBezTo>
                  <a:lnTo>
                    <a:pt x="225" y="605"/>
                  </a:lnTo>
                  <a:cubicBezTo>
                    <a:pt x="211" y="649"/>
                    <a:pt x="196" y="692"/>
                    <a:pt x="183" y="736"/>
                  </a:cubicBezTo>
                  <a:lnTo>
                    <a:pt x="183" y="736"/>
                  </a:lnTo>
                  <a:cubicBezTo>
                    <a:pt x="183" y="735"/>
                    <a:pt x="184" y="734"/>
                    <a:pt x="184" y="733"/>
                  </a:cubicBezTo>
                  <a:lnTo>
                    <a:pt x="184" y="733"/>
                  </a:lnTo>
                  <a:cubicBezTo>
                    <a:pt x="183" y="738"/>
                    <a:pt x="181" y="742"/>
                    <a:pt x="180" y="747"/>
                  </a:cubicBezTo>
                  <a:lnTo>
                    <a:pt x="180" y="747"/>
                  </a:lnTo>
                  <a:cubicBezTo>
                    <a:pt x="181" y="744"/>
                    <a:pt x="182" y="740"/>
                    <a:pt x="183" y="736"/>
                  </a:cubicBezTo>
                  <a:lnTo>
                    <a:pt x="183" y="736"/>
                  </a:lnTo>
                  <a:cubicBezTo>
                    <a:pt x="181" y="742"/>
                    <a:pt x="180" y="746"/>
                    <a:pt x="179" y="751"/>
                  </a:cubicBezTo>
                  <a:lnTo>
                    <a:pt x="179" y="751"/>
                  </a:lnTo>
                  <a:cubicBezTo>
                    <a:pt x="179" y="750"/>
                    <a:pt x="179" y="749"/>
                    <a:pt x="180" y="747"/>
                  </a:cubicBezTo>
                  <a:lnTo>
                    <a:pt x="180" y="747"/>
                  </a:lnTo>
                  <a:cubicBezTo>
                    <a:pt x="179" y="749"/>
                    <a:pt x="179" y="751"/>
                    <a:pt x="178" y="753"/>
                  </a:cubicBezTo>
                  <a:cubicBezTo>
                    <a:pt x="178" y="752"/>
                    <a:pt x="178" y="752"/>
                    <a:pt x="179" y="751"/>
                  </a:cubicBezTo>
                  <a:lnTo>
                    <a:pt x="179" y="751"/>
                  </a:lnTo>
                  <a:cubicBezTo>
                    <a:pt x="141" y="870"/>
                    <a:pt x="107" y="989"/>
                    <a:pt x="81" y="1109"/>
                  </a:cubicBezTo>
                  <a:cubicBezTo>
                    <a:pt x="48" y="1264"/>
                    <a:pt x="24" y="1421"/>
                    <a:pt x="9" y="1580"/>
                  </a:cubicBezTo>
                  <a:cubicBezTo>
                    <a:pt x="1" y="1665"/>
                    <a:pt x="64" y="1743"/>
                    <a:pt x="149" y="1752"/>
                  </a:cubicBezTo>
                  <a:lnTo>
                    <a:pt x="165" y="1752"/>
                  </a:lnTo>
                  <a:cubicBezTo>
                    <a:pt x="244" y="1750"/>
                    <a:pt x="313" y="1690"/>
                    <a:pt x="320" y="1611"/>
                  </a:cubicBezTo>
                  <a:cubicBezTo>
                    <a:pt x="333" y="1494"/>
                    <a:pt x="349" y="1380"/>
                    <a:pt x="370" y="1264"/>
                  </a:cubicBezTo>
                  <a:cubicBezTo>
                    <a:pt x="387" y="1189"/>
                    <a:pt x="404" y="1114"/>
                    <a:pt x="425" y="1040"/>
                  </a:cubicBezTo>
                  <a:cubicBezTo>
                    <a:pt x="442" y="972"/>
                    <a:pt x="462" y="906"/>
                    <a:pt x="482" y="841"/>
                  </a:cubicBezTo>
                  <a:lnTo>
                    <a:pt x="482" y="841"/>
                  </a:lnTo>
                  <a:cubicBezTo>
                    <a:pt x="481" y="843"/>
                    <a:pt x="480" y="846"/>
                    <a:pt x="479" y="848"/>
                  </a:cubicBezTo>
                  <a:lnTo>
                    <a:pt x="479" y="848"/>
                  </a:lnTo>
                  <a:cubicBezTo>
                    <a:pt x="520" y="720"/>
                    <a:pt x="565" y="596"/>
                    <a:pt x="616" y="471"/>
                  </a:cubicBezTo>
                  <a:cubicBezTo>
                    <a:pt x="643" y="418"/>
                    <a:pt x="670" y="364"/>
                    <a:pt x="702" y="312"/>
                  </a:cubicBezTo>
                  <a:lnTo>
                    <a:pt x="707" y="304"/>
                  </a:lnTo>
                  <a:cubicBezTo>
                    <a:pt x="743" y="281"/>
                    <a:pt x="768" y="245"/>
                    <a:pt x="778" y="205"/>
                  </a:cubicBezTo>
                  <a:cubicBezTo>
                    <a:pt x="800" y="107"/>
                    <a:pt x="734" y="12"/>
                    <a:pt x="635" y="1"/>
                  </a:cubicBezTo>
                  <a:cubicBezTo>
                    <a:pt x="630" y="1"/>
                    <a:pt x="624" y="0"/>
                    <a:pt x="6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0" name="Google Shape;14240;p25"/>
            <p:cNvSpPr/>
            <p:nvPr/>
          </p:nvSpPr>
          <p:spPr>
            <a:xfrm>
              <a:off x="6787425" y="-937905"/>
              <a:ext cx="499591" cy="135848"/>
            </a:xfrm>
            <a:custGeom>
              <a:avLst/>
              <a:gdLst/>
              <a:ahLst/>
              <a:cxnLst/>
              <a:rect l="l" t="t" r="r" b="b"/>
              <a:pathLst>
                <a:path w="14850" h="4038" extrusionOk="0">
                  <a:moveTo>
                    <a:pt x="2065" y="103"/>
                  </a:moveTo>
                  <a:cubicBezTo>
                    <a:pt x="2068" y="106"/>
                    <a:pt x="2071" y="108"/>
                    <a:pt x="2073" y="110"/>
                  </a:cubicBezTo>
                  <a:cubicBezTo>
                    <a:pt x="2070" y="108"/>
                    <a:pt x="2068" y="106"/>
                    <a:pt x="2065" y="103"/>
                  </a:cubicBezTo>
                  <a:close/>
                  <a:moveTo>
                    <a:pt x="1737" y="139"/>
                  </a:moveTo>
                  <a:cubicBezTo>
                    <a:pt x="1736" y="142"/>
                    <a:pt x="1735" y="145"/>
                    <a:pt x="1734" y="148"/>
                  </a:cubicBezTo>
                  <a:cubicBezTo>
                    <a:pt x="1735" y="145"/>
                    <a:pt x="1736" y="142"/>
                    <a:pt x="1737" y="139"/>
                  </a:cubicBezTo>
                  <a:close/>
                  <a:moveTo>
                    <a:pt x="60" y="2153"/>
                  </a:moveTo>
                  <a:cubicBezTo>
                    <a:pt x="61" y="2155"/>
                    <a:pt x="61" y="2156"/>
                    <a:pt x="61" y="2157"/>
                  </a:cubicBezTo>
                  <a:lnTo>
                    <a:pt x="61" y="2157"/>
                  </a:lnTo>
                  <a:lnTo>
                    <a:pt x="60" y="2153"/>
                  </a:lnTo>
                  <a:close/>
                  <a:moveTo>
                    <a:pt x="1903" y="0"/>
                  </a:moveTo>
                  <a:cubicBezTo>
                    <a:pt x="1858" y="0"/>
                    <a:pt x="1816" y="18"/>
                    <a:pt x="1783" y="50"/>
                  </a:cubicBezTo>
                  <a:cubicBezTo>
                    <a:pt x="1764" y="74"/>
                    <a:pt x="1749" y="100"/>
                    <a:pt x="1740" y="130"/>
                  </a:cubicBezTo>
                  <a:lnTo>
                    <a:pt x="1740" y="130"/>
                  </a:lnTo>
                  <a:cubicBezTo>
                    <a:pt x="1740" y="128"/>
                    <a:pt x="1740" y="127"/>
                    <a:pt x="1741" y="126"/>
                  </a:cubicBezTo>
                  <a:lnTo>
                    <a:pt x="1741" y="126"/>
                  </a:lnTo>
                  <a:cubicBezTo>
                    <a:pt x="1706" y="224"/>
                    <a:pt x="1665" y="321"/>
                    <a:pt x="1620" y="416"/>
                  </a:cubicBezTo>
                  <a:cubicBezTo>
                    <a:pt x="1392" y="884"/>
                    <a:pt x="1147" y="1345"/>
                    <a:pt x="917" y="1813"/>
                  </a:cubicBezTo>
                  <a:cubicBezTo>
                    <a:pt x="769" y="2119"/>
                    <a:pt x="636" y="2434"/>
                    <a:pt x="520" y="2754"/>
                  </a:cubicBezTo>
                  <a:cubicBezTo>
                    <a:pt x="496" y="2817"/>
                    <a:pt x="476" y="2880"/>
                    <a:pt x="455" y="2944"/>
                  </a:cubicBezTo>
                  <a:cubicBezTo>
                    <a:pt x="425" y="2670"/>
                    <a:pt x="393" y="2396"/>
                    <a:pt x="363" y="2122"/>
                  </a:cubicBezTo>
                  <a:cubicBezTo>
                    <a:pt x="336" y="1848"/>
                    <a:pt x="313" y="1573"/>
                    <a:pt x="317" y="1297"/>
                  </a:cubicBezTo>
                  <a:cubicBezTo>
                    <a:pt x="321" y="1210"/>
                    <a:pt x="328" y="1123"/>
                    <a:pt x="341" y="1036"/>
                  </a:cubicBezTo>
                  <a:cubicBezTo>
                    <a:pt x="349" y="989"/>
                    <a:pt x="362" y="941"/>
                    <a:pt x="374" y="894"/>
                  </a:cubicBezTo>
                  <a:cubicBezTo>
                    <a:pt x="382" y="875"/>
                    <a:pt x="389" y="854"/>
                    <a:pt x="398" y="835"/>
                  </a:cubicBezTo>
                  <a:cubicBezTo>
                    <a:pt x="460" y="823"/>
                    <a:pt x="509" y="775"/>
                    <a:pt x="523" y="715"/>
                  </a:cubicBezTo>
                  <a:cubicBezTo>
                    <a:pt x="545" y="623"/>
                    <a:pt x="487" y="541"/>
                    <a:pt x="401" y="515"/>
                  </a:cubicBezTo>
                  <a:cubicBezTo>
                    <a:pt x="379" y="508"/>
                    <a:pt x="355" y="504"/>
                    <a:pt x="331" y="504"/>
                  </a:cubicBezTo>
                  <a:cubicBezTo>
                    <a:pt x="302" y="504"/>
                    <a:pt x="273" y="510"/>
                    <a:pt x="246" y="522"/>
                  </a:cubicBezTo>
                  <a:cubicBezTo>
                    <a:pt x="181" y="552"/>
                    <a:pt x="140" y="620"/>
                    <a:pt x="110" y="683"/>
                  </a:cubicBezTo>
                  <a:cubicBezTo>
                    <a:pt x="69" y="775"/>
                    <a:pt x="42" y="872"/>
                    <a:pt x="29" y="971"/>
                  </a:cubicBezTo>
                  <a:cubicBezTo>
                    <a:pt x="15" y="1065"/>
                    <a:pt x="6" y="1161"/>
                    <a:pt x="4" y="1256"/>
                  </a:cubicBezTo>
                  <a:cubicBezTo>
                    <a:pt x="1" y="1381"/>
                    <a:pt x="6" y="1506"/>
                    <a:pt x="15" y="1633"/>
                  </a:cubicBezTo>
                  <a:cubicBezTo>
                    <a:pt x="20" y="1699"/>
                    <a:pt x="23" y="1766"/>
                    <a:pt x="28" y="1832"/>
                  </a:cubicBezTo>
                  <a:lnTo>
                    <a:pt x="28" y="1829"/>
                  </a:lnTo>
                  <a:lnTo>
                    <a:pt x="29" y="1840"/>
                  </a:lnTo>
                  <a:lnTo>
                    <a:pt x="29" y="1844"/>
                  </a:lnTo>
                  <a:cubicBezTo>
                    <a:pt x="31" y="1853"/>
                    <a:pt x="32" y="1863"/>
                    <a:pt x="32" y="1872"/>
                  </a:cubicBezTo>
                  <a:cubicBezTo>
                    <a:pt x="32" y="1870"/>
                    <a:pt x="32" y="1869"/>
                    <a:pt x="32" y="1869"/>
                  </a:cubicBezTo>
                  <a:cubicBezTo>
                    <a:pt x="40" y="1956"/>
                    <a:pt x="48" y="2043"/>
                    <a:pt x="58" y="2128"/>
                  </a:cubicBezTo>
                  <a:lnTo>
                    <a:pt x="58" y="2125"/>
                  </a:lnTo>
                  <a:cubicBezTo>
                    <a:pt x="58" y="2127"/>
                    <a:pt x="58" y="2128"/>
                    <a:pt x="58" y="2130"/>
                  </a:cubicBezTo>
                  <a:lnTo>
                    <a:pt x="58" y="2130"/>
                  </a:lnTo>
                  <a:lnTo>
                    <a:pt x="58" y="2128"/>
                  </a:lnTo>
                  <a:lnTo>
                    <a:pt x="58" y="2128"/>
                  </a:lnTo>
                  <a:cubicBezTo>
                    <a:pt x="58" y="2135"/>
                    <a:pt x="59" y="2141"/>
                    <a:pt x="59" y="2147"/>
                  </a:cubicBezTo>
                  <a:lnTo>
                    <a:pt x="59" y="2147"/>
                  </a:lnTo>
                  <a:cubicBezTo>
                    <a:pt x="59" y="2142"/>
                    <a:pt x="58" y="2136"/>
                    <a:pt x="58" y="2130"/>
                  </a:cubicBezTo>
                  <a:lnTo>
                    <a:pt x="58" y="2130"/>
                  </a:lnTo>
                  <a:lnTo>
                    <a:pt x="60" y="2153"/>
                  </a:lnTo>
                  <a:lnTo>
                    <a:pt x="60" y="2153"/>
                  </a:lnTo>
                  <a:cubicBezTo>
                    <a:pt x="60" y="2152"/>
                    <a:pt x="60" y="2150"/>
                    <a:pt x="59" y="2149"/>
                  </a:cubicBezTo>
                  <a:lnTo>
                    <a:pt x="59" y="2149"/>
                  </a:lnTo>
                  <a:cubicBezTo>
                    <a:pt x="59" y="2152"/>
                    <a:pt x="59" y="2155"/>
                    <a:pt x="61" y="2158"/>
                  </a:cubicBezTo>
                  <a:lnTo>
                    <a:pt x="61" y="2158"/>
                  </a:lnTo>
                  <a:cubicBezTo>
                    <a:pt x="61" y="2158"/>
                    <a:pt x="61" y="2158"/>
                    <a:pt x="61" y="2157"/>
                  </a:cubicBezTo>
                  <a:lnTo>
                    <a:pt x="61" y="2157"/>
                  </a:lnTo>
                  <a:lnTo>
                    <a:pt x="61" y="2159"/>
                  </a:lnTo>
                  <a:cubicBezTo>
                    <a:pt x="61" y="2158"/>
                    <a:pt x="61" y="2158"/>
                    <a:pt x="61" y="2158"/>
                  </a:cubicBezTo>
                  <a:lnTo>
                    <a:pt x="61" y="2158"/>
                  </a:lnTo>
                  <a:cubicBezTo>
                    <a:pt x="61" y="2160"/>
                    <a:pt x="61" y="2163"/>
                    <a:pt x="61" y="2165"/>
                  </a:cubicBezTo>
                  <a:cubicBezTo>
                    <a:pt x="75" y="2307"/>
                    <a:pt x="93" y="2448"/>
                    <a:pt x="108" y="2591"/>
                  </a:cubicBezTo>
                  <a:cubicBezTo>
                    <a:pt x="127" y="2751"/>
                    <a:pt x="143" y="2910"/>
                    <a:pt x="162" y="3070"/>
                  </a:cubicBezTo>
                  <a:cubicBezTo>
                    <a:pt x="162" y="3077"/>
                    <a:pt x="164" y="3083"/>
                    <a:pt x="164" y="3089"/>
                  </a:cubicBezTo>
                  <a:lnTo>
                    <a:pt x="180" y="3254"/>
                  </a:lnTo>
                  <a:cubicBezTo>
                    <a:pt x="180" y="3252"/>
                    <a:pt x="180" y="3250"/>
                    <a:pt x="180" y="3248"/>
                  </a:cubicBezTo>
                  <a:lnTo>
                    <a:pt x="180" y="3248"/>
                  </a:lnTo>
                  <a:cubicBezTo>
                    <a:pt x="181" y="3257"/>
                    <a:pt x="182" y="3266"/>
                    <a:pt x="183" y="3276"/>
                  </a:cubicBezTo>
                  <a:lnTo>
                    <a:pt x="183" y="3270"/>
                  </a:lnTo>
                  <a:cubicBezTo>
                    <a:pt x="183" y="3276"/>
                    <a:pt x="184" y="3281"/>
                    <a:pt x="184" y="3287"/>
                  </a:cubicBezTo>
                  <a:cubicBezTo>
                    <a:pt x="184" y="3287"/>
                    <a:pt x="184" y="3288"/>
                    <a:pt x="184" y="3289"/>
                  </a:cubicBezTo>
                  <a:cubicBezTo>
                    <a:pt x="192" y="3384"/>
                    <a:pt x="199" y="3479"/>
                    <a:pt x="207" y="3574"/>
                  </a:cubicBezTo>
                  <a:cubicBezTo>
                    <a:pt x="213" y="3681"/>
                    <a:pt x="216" y="3789"/>
                    <a:pt x="229" y="3895"/>
                  </a:cubicBezTo>
                  <a:cubicBezTo>
                    <a:pt x="238" y="3962"/>
                    <a:pt x="287" y="4014"/>
                    <a:pt x="352" y="4030"/>
                  </a:cubicBezTo>
                  <a:cubicBezTo>
                    <a:pt x="365" y="4034"/>
                    <a:pt x="378" y="4036"/>
                    <a:pt x="390" y="4038"/>
                  </a:cubicBezTo>
                  <a:cubicBezTo>
                    <a:pt x="442" y="4036"/>
                    <a:pt x="492" y="4012"/>
                    <a:pt x="525" y="3971"/>
                  </a:cubicBezTo>
                  <a:cubicBezTo>
                    <a:pt x="566" y="3917"/>
                    <a:pt x="575" y="3856"/>
                    <a:pt x="585" y="3791"/>
                  </a:cubicBezTo>
                  <a:cubicBezTo>
                    <a:pt x="612" y="3654"/>
                    <a:pt x="634" y="3520"/>
                    <a:pt x="666" y="3385"/>
                  </a:cubicBezTo>
                  <a:cubicBezTo>
                    <a:pt x="681" y="3317"/>
                    <a:pt x="696" y="3246"/>
                    <a:pt x="715" y="3178"/>
                  </a:cubicBezTo>
                  <a:cubicBezTo>
                    <a:pt x="737" y="3105"/>
                    <a:pt x="757" y="3032"/>
                    <a:pt x="778" y="2960"/>
                  </a:cubicBezTo>
                  <a:cubicBezTo>
                    <a:pt x="810" y="2872"/>
                    <a:pt x="841" y="2781"/>
                    <a:pt x="871" y="2697"/>
                  </a:cubicBezTo>
                  <a:cubicBezTo>
                    <a:pt x="902" y="2611"/>
                    <a:pt x="938" y="2527"/>
                    <a:pt x="971" y="2443"/>
                  </a:cubicBezTo>
                  <a:cubicBezTo>
                    <a:pt x="1031" y="2292"/>
                    <a:pt x="1099" y="2143"/>
                    <a:pt x="1166" y="1994"/>
                  </a:cubicBezTo>
                  <a:cubicBezTo>
                    <a:pt x="1242" y="1842"/>
                    <a:pt x="1316" y="1687"/>
                    <a:pt x="1392" y="1535"/>
                  </a:cubicBezTo>
                  <a:cubicBezTo>
                    <a:pt x="1460" y="1400"/>
                    <a:pt x="1528" y="1267"/>
                    <a:pt x="1598" y="1134"/>
                  </a:cubicBezTo>
                  <a:cubicBezTo>
                    <a:pt x="1677" y="981"/>
                    <a:pt x="1758" y="827"/>
                    <a:pt x="1840" y="675"/>
                  </a:cubicBezTo>
                  <a:cubicBezTo>
                    <a:pt x="1883" y="595"/>
                    <a:pt x="1929" y="512"/>
                    <a:pt x="1970" y="430"/>
                  </a:cubicBezTo>
                  <a:cubicBezTo>
                    <a:pt x="2054" y="473"/>
                    <a:pt x="2143" y="506"/>
                    <a:pt x="2234" y="528"/>
                  </a:cubicBezTo>
                  <a:cubicBezTo>
                    <a:pt x="2404" y="569"/>
                    <a:pt x="2576" y="593"/>
                    <a:pt x="2750" y="599"/>
                  </a:cubicBezTo>
                  <a:cubicBezTo>
                    <a:pt x="2901" y="607"/>
                    <a:pt x="3053" y="618"/>
                    <a:pt x="3205" y="621"/>
                  </a:cubicBezTo>
                  <a:cubicBezTo>
                    <a:pt x="3392" y="625"/>
                    <a:pt x="3578" y="626"/>
                    <a:pt x="3764" y="626"/>
                  </a:cubicBezTo>
                  <a:cubicBezTo>
                    <a:pt x="3949" y="626"/>
                    <a:pt x="4134" y="625"/>
                    <a:pt x="4319" y="623"/>
                  </a:cubicBezTo>
                  <a:cubicBezTo>
                    <a:pt x="4667" y="618"/>
                    <a:pt x="5016" y="602"/>
                    <a:pt x="5362" y="588"/>
                  </a:cubicBezTo>
                  <a:cubicBezTo>
                    <a:pt x="5689" y="575"/>
                    <a:pt x="6015" y="569"/>
                    <a:pt x="6341" y="569"/>
                  </a:cubicBezTo>
                  <a:cubicBezTo>
                    <a:pt x="6700" y="569"/>
                    <a:pt x="7059" y="576"/>
                    <a:pt x="7417" y="587"/>
                  </a:cubicBezTo>
                  <a:lnTo>
                    <a:pt x="7398" y="587"/>
                  </a:lnTo>
                  <a:cubicBezTo>
                    <a:pt x="7647" y="598"/>
                    <a:pt x="7897" y="612"/>
                    <a:pt x="8145" y="631"/>
                  </a:cubicBezTo>
                  <a:cubicBezTo>
                    <a:pt x="8413" y="652"/>
                    <a:pt x="8679" y="674"/>
                    <a:pt x="8945" y="696"/>
                  </a:cubicBezTo>
                  <a:cubicBezTo>
                    <a:pt x="9296" y="726"/>
                    <a:pt x="9646" y="745"/>
                    <a:pt x="9997" y="764"/>
                  </a:cubicBezTo>
                  <a:cubicBezTo>
                    <a:pt x="10349" y="783"/>
                    <a:pt x="10702" y="792"/>
                    <a:pt x="11055" y="796"/>
                  </a:cubicBezTo>
                  <a:cubicBezTo>
                    <a:pt x="11082" y="796"/>
                    <a:pt x="11109" y="796"/>
                    <a:pt x="11136" y="796"/>
                  </a:cubicBezTo>
                  <a:cubicBezTo>
                    <a:pt x="11449" y="796"/>
                    <a:pt x="11763" y="780"/>
                    <a:pt x="12074" y="762"/>
                  </a:cubicBezTo>
                  <a:cubicBezTo>
                    <a:pt x="12424" y="743"/>
                    <a:pt x="12772" y="707"/>
                    <a:pt x="13121" y="672"/>
                  </a:cubicBezTo>
                  <a:cubicBezTo>
                    <a:pt x="13317" y="653"/>
                    <a:pt x="13512" y="637"/>
                    <a:pt x="13708" y="618"/>
                  </a:cubicBezTo>
                  <a:cubicBezTo>
                    <a:pt x="13918" y="599"/>
                    <a:pt x="14131" y="576"/>
                    <a:pt x="14341" y="557"/>
                  </a:cubicBezTo>
                  <a:cubicBezTo>
                    <a:pt x="14335" y="557"/>
                    <a:pt x="14327" y="558"/>
                    <a:pt x="14320" y="558"/>
                  </a:cubicBezTo>
                  <a:lnTo>
                    <a:pt x="14514" y="539"/>
                  </a:lnTo>
                  <a:cubicBezTo>
                    <a:pt x="14514" y="542"/>
                    <a:pt x="14514" y="545"/>
                    <a:pt x="14514" y="549"/>
                  </a:cubicBezTo>
                  <a:cubicBezTo>
                    <a:pt x="14512" y="582"/>
                    <a:pt x="14509" y="614"/>
                    <a:pt x="14504" y="647"/>
                  </a:cubicBezTo>
                  <a:cubicBezTo>
                    <a:pt x="14480" y="766"/>
                    <a:pt x="14452" y="883"/>
                    <a:pt x="14415" y="998"/>
                  </a:cubicBezTo>
                  <a:cubicBezTo>
                    <a:pt x="14381" y="1104"/>
                    <a:pt x="14346" y="1209"/>
                    <a:pt x="14306" y="1315"/>
                  </a:cubicBezTo>
                  <a:cubicBezTo>
                    <a:pt x="14267" y="1400"/>
                    <a:pt x="14308" y="1500"/>
                    <a:pt x="14396" y="1535"/>
                  </a:cubicBezTo>
                  <a:cubicBezTo>
                    <a:pt x="14416" y="1542"/>
                    <a:pt x="14436" y="1546"/>
                    <a:pt x="14455" y="1546"/>
                  </a:cubicBezTo>
                  <a:cubicBezTo>
                    <a:pt x="14524" y="1546"/>
                    <a:pt x="14588" y="1503"/>
                    <a:pt x="14612" y="1434"/>
                  </a:cubicBezTo>
                  <a:cubicBezTo>
                    <a:pt x="14667" y="1285"/>
                    <a:pt x="14716" y="1136"/>
                    <a:pt x="14759" y="984"/>
                  </a:cubicBezTo>
                  <a:cubicBezTo>
                    <a:pt x="14778" y="922"/>
                    <a:pt x="14794" y="857"/>
                    <a:pt x="14810" y="794"/>
                  </a:cubicBezTo>
                  <a:cubicBezTo>
                    <a:pt x="14829" y="723"/>
                    <a:pt x="14840" y="648"/>
                    <a:pt x="14844" y="574"/>
                  </a:cubicBezTo>
                  <a:cubicBezTo>
                    <a:pt x="14849" y="506"/>
                    <a:pt x="14841" y="438"/>
                    <a:pt x="14819" y="373"/>
                  </a:cubicBezTo>
                  <a:cubicBezTo>
                    <a:pt x="14784" y="283"/>
                    <a:pt x="14704" y="219"/>
                    <a:pt x="14609" y="205"/>
                  </a:cubicBezTo>
                  <a:cubicBezTo>
                    <a:pt x="14590" y="202"/>
                    <a:pt x="14572" y="201"/>
                    <a:pt x="14554" y="201"/>
                  </a:cubicBezTo>
                  <a:cubicBezTo>
                    <a:pt x="14502" y="201"/>
                    <a:pt x="14449" y="210"/>
                    <a:pt x="14398" y="216"/>
                  </a:cubicBezTo>
                  <a:cubicBezTo>
                    <a:pt x="14317" y="226"/>
                    <a:pt x="14237" y="234"/>
                    <a:pt x="14157" y="243"/>
                  </a:cubicBezTo>
                  <a:cubicBezTo>
                    <a:pt x="13991" y="261"/>
                    <a:pt x="13825" y="278"/>
                    <a:pt x="13659" y="297"/>
                  </a:cubicBezTo>
                  <a:cubicBezTo>
                    <a:pt x="13326" y="333"/>
                    <a:pt x="12994" y="368"/>
                    <a:pt x="12662" y="403"/>
                  </a:cubicBezTo>
                  <a:cubicBezTo>
                    <a:pt x="12603" y="409"/>
                    <a:pt x="12544" y="416"/>
                    <a:pt x="12486" y="420"/>
                  </a:cubicBezTo>
                  <a:cubicBezTo>
                    <a:pt x="12321" y="436"/>
                    <a:pt x="12157" y="446"/>
                    <a:pt x="11992" y="455"/>
                  </a:cubicBezTo>
                  <a:cubicBezTo>
                    <a:pt x="11811" y="466"/>
                    <a:pt x="11631" y="477"/>
                    <a:pt x="11452" y="481"/>
                  </a:cubicBezTo>
                  <a:cubicBezTo>
                    <a:pt x="11309" y="483"/>
                    <a:pt x="11165" y="486"/>
                    <a:pt x="11023" y="486"/>
                  </a:cubicBezTo>
                  <a:cubicBezTo>
                    <a:pt x="10991" y="486"/>
                    <a:pt x="10959" y="486"/>
                    <a:pt x="10927" y="485"/>
                  </a:cubicBezTo>
                  <a:cubicBezTo>
                    <a:pt x="10752" y="484"/>
                    <a:pt x="10580" y="477"/>
                    <a:pt x="10406" y="473"/>
                  </a:cubicBezTo>
                  <a:cubicBezTo>
                    <a:pt x="10069" y="457"/>
                    <a:pt x="9731" y="436"/>
                    <a:pt x="9396" y="414"/>
                  </a:cubicBezTo>
                  <a:cubicBezTo>
                    <a:pt x="8723" y="370"/>
                    <a:pt x="8052" y="294"/>
                    <a:pt x="7378" y="275"/>
                  </a:cubicBezTo>
                  <a:cubicBezTo>
                    <a:pt x="7041" y="265"/>
                    <a:pt x="6704" y="259"/>
                    <a:pt x="6367" y="259"/>
                  </a:cubicBezTo>
                  <a:cubicBezTo>
                    <a:pt x="6008" y="259"/>
                    <a:pt x="5650" y="266"/>
                    <a:pt x="5291" y="281"/>
                  </a:cubicBezTo>
                  <a:cubicBezTo>
                    <a:pt x="4944" y="297"/>
                    <a:pt x="4596" y="311"/>
                    <a:pt x="4250" y="314"/>
                  </a:cubicBezTo>
                  <a:cubicBezTo>
                    <a:pt x="4055" y="316"/>
                    <a:pt x="3860" y="316"/>
                    <a:pt x="3664" y="316"/>
                  </a:cubicBezTo>
                  <a:cubicBezTo>
                    <a:pt x="3502" y="316"/>
                    <a:pt x="3341" y="311"/>
                    <a:pt x="3178" y="306"/>
                  </a:cubicBezTo>
                  <a:cubicBezTo>
                    <a:pt x="2940" y="292"/>
                    <a:pt x="2701" y="286"/>
                    <a:pt x="2466" y="248"/>
                  </a:cubicBezTo>
                  <a:cubicBezTo>
                    <a:pt x="2401" y="235"/>
                    <a:pt x="2336" y="219"/>
                    <a:pt x="2272" y="202"/>
                  </a:cubicBezTo>
                  <a:cubicBezTo>
                    <a:pt x="2231" y="188"/>
                    <a:pt x="2192" y="172"/>
                    <a:pt x="2152" y="154"/>
                  </a:cubicBezTo>
                  <a:cubicBezTo>
                    <a:pt x="2130" y="143"/>
                    <a:pt x="2108" y="131"/>
                    <a:pt x="2086" y="118"/>
                  </a:cubicBezTo>
                  <a:cubicBezTo>
                    <a:pt x="2077" y="111"/>
                    <a:pt x="2069" y="106"/>
                    <a:pt x="2061" y="99"/>
                  </a:cubicBezTo>
                  <a:lnTo>
                    <a:pt x="2061" y="99"/>
                  </a:lnTo>
                  <a:cubicBezTo>
                    <a:pt x="2058" y="96"/>
                    <a:pt x="2055" y="93"/>
                    <a:pt x="2051" y="90"/>
                  </a:cubicBezTo>
                  <a:lnTo>
                    <a:pt x="2044" y="82"/>
                  </a:lnTo>
                  <a:lnTo>
                    <a:pt x="2044" y="80"/>
                  </a:lnTo>
                  <a:cubicBezTo>
                    <a:pt x="2018" y="36"/>
                    <a:pt x="1972" y="7"/>
                    <a:pt x="1919" y="1"/>
                  </a:cubicBezTo>
                  <a:cubicBezTo>
                    <a:pt x="1914" y="0"/>
                    <a:pt x="1908" y="0"/>
                    <a:pt x="19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1" name="Google Shape;14241;p25"/>
            <p:cNvSpPr/>
            <p:nvPr/>
          </p:nvSpPr>
          <p:spPr>
            <a:xfrm>
              <a:off x="6810707" y="-901233"/>
              <a:ext cx="86529" cy="104931"/>
            </a:xfrm>
            <a:custGeom>
              <a:avLst/>
              <a:gdLst/>
              <a:ahLst/>
              <a:cxnLst/>
              <a:rect l="l" t="t" r="r" b="b"/>
              <a:pathLst>
                <a:path w="2572" h="3119" extrusionOk="0">
                  <a:moveTo>
                    <a:pt x="1766" y="2376"/>
                  </a:moveTo>
                  <a:cubicBezTo>
                    <a:pt x="1765" y="2377"/>
                    <a:pt x="1764" y="2378"/>
                    <a:pt x="1763" y="2380"/>
                  </a:cubicBezTo>
                  <a:lnTo>
                    <a:pt x="1763" y="2380"/>
                  </a:lnTo>
                  <a:cubicBezTo>
                    <a:pt x="1764" y="2379"/>
                    <a:pt x="1765" y="2377"/>
                    <a:pt x="1766" y="2376"/>
                  </a:cubicBezTo>
                  <a:close/>
                  <a:moveTo>
                    <a:pt x="2121" y="1"/>
                  </a:moveTo>
                  <a:cubicBezTo>
                    <a:pt x="2111" y="1"/>
                    <a:pt x="2101" y="1"/>
                    <a:pt x="2092" y="2"/>
                  </a:cubicBezTo>
                  <a:cubicBezTo>
                    <a:pt x="1986" y="10"/>
                    <a:pt x="1883" y="40"/>
                    <a:pt x="1789" y="89"/>
                  </a:cubicBezTo>
                  <a:cubicBezTo>
                    <a:pt x="1579" y="198"/>
                    <a:pt x="1400" y="355"/>
                    <a:pt x="1245" y="534"/>
                  </a:cubicBezTo>
                  <a:cubicBezTo>
                    <a:pt x="1088" y="716"/>
                    <a:pt x="958" y="918"/>
                    <a:pt x="860" y="1137"/>
                  </a:cubicBezTo>
                  <a:cubicBezTo>
                    <a:pt x="778" y="1323"/>
                    <a:pt x="696" y="1553"/>
                    <a:pt x="792" y="1748"/>
                  </a:cubicBezTo>
                  <a:cubicBezTo>
                    <a:pt x="838" y="1835"/>
                    <a:pt x="917" y="1898"/>
                    <a:pt x="1012" y="1920"/>
                  </a:cubicBezTo>
                  <a:cubicBezTo>
                    <a:pt x="1049" y="1929"/>
                    <a:pt x="1088" y="1933"/>
                    <a:pt x="1126" y="1933"/>
                  </a:cubicBezTo>
                  <a:cubicBezTo>
                    <a:pt x="1184" y="1933"/>
                    <a:pt x="1243" y="1923"/>
                    <a:pt x="1299" y="1903"/>
                  </a:cubicBezTo>
                  <a:cubicBezTo>
                    <a:pt x="1508" y="1825"/>
                    <a:pt x="1691" y="1680"/>
                    <a:pt x="1845" y="1520"/>
                  </a:cubicBezTo>
                  <a:cubicBezTo>
                    <a:pt x="1900" y="1460"/>
                    <a:pt x="1956" y="1403"/>
                    <a:pt x="2009" y="1341"/>
                  </a:cubicBezTo>
                  <a:lnTo>
                    <a:pt x="2009" y="1341"/>
                  </a:lnTo>
                  <a:cubicBezTo>
                    <a:pt x="1992" y="1520"/>
                    <a:pt x="1967" y="1699"/>
                    <a:pt x="1937" y="1876"/>
                  </a:cubicBezTo>
                  <a:cubicBezTo>
                    <a:pt x="1921" y="1963"/>
                    <a:pt x="1900" y="2050"/>
                    <a:pt x="1875" y="2134"/>
                  </a:cubicBezTo>
                  <a:cubicBezTo>
                    <a:pt x="1859" y="2183"/>
                    <a:pt x="1840" y="2229"/>
                    <a:pt x="1819" y="2276"/>
                  </a:cubicBezTo>
                  <a:cubicBezTo>
                    <a:pt x="1804" y="2310"/>
                    <a:pt x="1786" y="2341"/>
                    <a:pt x="1767" y="2373"/>
                  </a:cubicBezTo>
                  <a:cubicBezTo>
                    <a:pt x="1769" y="2371"/>
                    <a:pt x="1770" y="2368"/>
                    <a:pt x="1772" y="2367"/>
                  </a:cubicBezTo>
                  <a:lnTo>
                    <a:pt x="1772" y="2367"/>
                  </a:lnTo>
                  <a:cubicBezTo>
                    <a:pt x="1770" y="2368"/>
                    <a:pt x="1769" y="2371"/>
                    <a:pt x="1767" y="2375"/>
                  </a:cubicBezTo>
                  <a:lnTo>
                    <a:pt x="1761" y="2384"/>
                  </a:lnTo>
                  <a:cubicBezTo>
                    <a:pt x="1762" y="2383"/>
                    <a:pt x="1762" y="2381"/>
                    <a:pt x="1763" y="2380"/>
                  </a:cubicBezTo>
                  <a:lnTo>
                    <a:pt x="1763" y="2380"/>
                  </a:lnTo>
                  <a:cubicBezTo>
                    <a:pt x="1743" y="2409"/>
                    <a:pt x="1722" y="2438"/>
                    <a:pt x="1699" y="2466"/>
                  </a:cubicBezTo>
                  <a:cubicBezTo>
                    <a:pt x="1677" y="2492"/>
                    <a:pt x="1653" y="2515"/>
                    <a:pt x="1629" y="2539"/>
                  </a:cubicBezTo>
                  <a:cubicBezTo>
                    <a:pt x="1614" y="2553"/>
                    <a:pt x="1599" y="2566"/>
                    <a:pt x="1584" y="2579"/>
                  </a:cubicBezTo>
                  <a:cubicBezTo>
                    <a:pt x="1572" y="2583"/>
                    <a:pt x="1563" y="2590"/>
                    <a:pt x="1553" y="2596"/>
                  </a:cubicBezTo>
                  <a:cubicBezTo>
                    <a:pt x="1528" y="2609"/>
                    <a:pt x="1504" y="2618"/>
                    <a:pt x="1479" y="2628"/>
                  </a:cubicBezTo>
                  <a:cubicBezTo>
                    <a:pt x="1451" y="2637"/>
                    <a:pt x="1421" y="2647"/>
                    <a:pt x="1392" y="2655"/>
                  </a:cubicBezTo>
                  <a:cubicBezTo>
                    <a:pt x="1253" y="2683"/>
                    <a:pt x="1109" y="2696"/>
                    <a:pt x="966" y="2712"/>
                  </a:cubicBezTo>
                  <a:cubicBezTo>
                    <a:pt x="881" y="2723"/>
                    <a:pt x="797" y="2731"/>
                    <a:pt x="711" y="2740"/>
                  </a:cubicBezTo>
                  <a:cubicBezTo>
                    <a:pt x="520" y="2761"/>
                    <a:pt x="330" y="2778"/>
                    <a:pt x="141" y="2810"/>
                  </a:cubicBezTo>
                  <a:cubicBezTo>
                    <a:pt x="58" y="2826"/>
                    <a:pt x="1" y="2905"/>
                    <a:pt x="13" y="2989"/>
                  </a:cubicBezTo>
                  <a:cubicBezTo>
                    <a:pt x="26" y="3063"/>
                    <a:pt x="92" y="3119"/>
                    <a:pt x="168" y="3119"/>
                  </a:cubicBezTo>
                  <a:cubicBezTo>
                    <a:pt x="175" y="3119"/>
                    <a:pt x="183" y="3117"/>
                    <a:pt x="191" y="3117"/>
                  </a:cubicBezTo>
                  <a:cubicBezTo>
                    <a:pt x="320" y="3098"/>
                    <a:pt x="450" y="3084"/>
                    <a:pt x="580" y="3071"/>
                  </a:cubicBezTo>
                  <a:lnTo>
                    <a:pt x="586" y="3071"/>
                  </a:lnTo>
                  <a:lnTo>
                    <a:pt x="596" y="3069"/>
                  </a:lnTo>
                  <a:lnTo>
                    <a:pt x="599" y="3069"/>
                  </a:lnTo>
                  <a:cubicBezTo>
                    <a:pt x="719" y="3058"/>
                    <a:pt x="838" y="3049"/>
                    <a:pt x="957" y="3036"/>
                  </a:cubicBezTo>
                  <a:cubicBezTo>
                    <a:pt x="1085" y="3024"/>
                    <a:pt x="1213" y="3012"/>
                    <a:pt x="1341" y="2995"/>
                  </a:cubicBezTo>
                  <a:cubicBezTo>
                    <a:pt x="1457" y="2979"/>
                    <a:pt x="1571" y="2948"/>
                    <a:pt x="1677" y="2898"/>
                  </a:cubicBezTo>
                  <a:cubicBezTo>
                    <a:pt x="1764" y="2856"/>
                    <a:pt x="1842" y="2794"/>
                    <a:pt x="1905" y="2721"/>
                  </a:cubicBezTo>
                  <a:cubicBezTo>
                    <a:pt x="2052" y="2550"/>
                    <a:pt x="2155" y="2346"/>
                    <a:pt x="2203" y="2126"/>
                  </a:cubicBezTo>
                  <a:cubicBezTo>
                    <a:pt x="2236" y="1982"/>
                    <a:pt x="2258" y="1836"/>
                    <a:pt x="2277" y="1689"/>
                  </a:cubicBezTo>
                  <a:cubicBezTo>
                    <a:pt x="2305" y="1493"/>
                    <a:pt x="2329" y="1292"/>
                    <a:pt x="2339" y="1094"/>
                  </a:cubicBezTo>
                  <a:cubicBezTo>
                    <a:pt x="2343" y="1007"/>
                    <a:pt x="2348" y="913"/>
                    <a:pt x="2291" y="841"/>
                  </a:cubicBezTo>
                  <a:cubicBezTo>
                    <a:pt x="2255" y="800"/>
                    <a:pt x="2203" y="777"/>
                    <a:pt x="2150" y="777"/>
                  </a:cubicBezTo>
                  <a:cubicBezTo>
                    <a:pt x="2125" y="777"/>
                    <a:pt x="2100" y="782"/>
                    <a:pt x="2076" y="793"/>
                  </a:cubicBezTo>
                  <a:cubicBezTo>
                    <a:pt x="1995" y="830"/>
                    <a:pt x="1951" y="909"/>
                    <a:pt x="1900" y="977"/>
                  </a:cubicBezTo>
                  <a:cubicBezTo>
                    <a:pt x="1876" y="1010"/>
                    <a:pt x="1854" y="1045"/>
                    <a:pt x="1829" y="1076"/>
                  </a:cubicBezTo>
                  <a:cubicBezTo>
                    <a:pt x="1737" y="1184"/>
                    <a:pt x="1641" y="1287"/>
                    <a:pt x="1539" y="1385"/>
                  </a:cubicBezTo>
                  <a:cubicBezTo>
                    <a:pt x="1489" y="1429"/>
                    <a:pt x="1436" y="1471"/>
                    <a:pt x="1381" y="1510"/>
                  </a:cubicBezTo>
                  <a:cubicBezTo>
                    <a:pt x="1351" y="1531"/>
                    <a:pt x="1319" y="1548"/>
                    <a:pt x="1286" y="1567"/>
                  </a:cubicBezTo>
                  <a:cubicBezTo>
                    <a:pt x="1264" y="1578"/>
                    <a:pt x="1242" y="1588"/>
                    <a:pt x="1218" y="1597"/>
                  </a:cubicBezTo>
                  <a:cubicBezTo>
                    <a:pt x="1208" y="1600"/>
                    <a:pt x="1199" y="1604"/>
                    <a:pt x="1188" y="1607"/>
                  </a:cubicBezTo>
                  <a:cubicBezTo>
                    <a:pt x="1167" y="1610"/>
                    <a:pt x="1148" y="1615"/>
                    <a:pt x="1128" y="1616"/>
                  </a:cubicBezTo>
                  <a:lnTo>
                    <a:pt x="1102" y="1616"/>
                  </a:lnTo>
                  <a:lnTo>
                    <a:pt x="1098" y="1615"/>
                  </a:lnTo>
                  <a:lnTo>
                    <a:pt x="1085" y="1610"/>
                  </a:lnTo>
                  <a:lnTo>
                    <a:pt x="1077" y="1605"/>
                  </a:lnTo>
                  <a:lnTo>
                    <a:pt x="1074" y="1600"/>
                  </a:lnTo>
                  <a:lnTo>
                    <a:pt x="1074" y="1600"/>
                  </a:lnTo>
                  <a:cubicBezTo>
                    <a:pt x="1074" y="1601"/>
                    <a:pt x="1074" y="1601"/>
                    <a:pt x="1074" y="1601"/>
                  </a:cubicBezTo>
                  <a:lnTo>
                    <a:pt x="1074" y="1601"/>
                  </a:lnTo>
                  <a:cubicBezTo>
                    <a:pt x="1073" y="1598"/>
                    <a:pt x="1072" y="1596"/>
                    <a:pt x="1071" y="1594"/>
                  </a:cubicBezTo>
                  <a:lnTo>
                    <a:pt x="1068" y="1583"/>
                  </a:lnTo>
                  <a:cubicBezTo>
                    <a:pt x="1066" y="1578"/>
                    <a:pt x="1064" y="1575"/>
                    <a:pt x="1064" y="1570"/>
                  </a:cubicBezTo>
                  <a:lnTo>
                    <a:pt x="1064" y="1547"/>
                  </a:lnTo>
                  <a:cubicBezTo>
                    <a:pt x="1066" y="1526"/>
                    <a:pt x="1068" y="1505"/>
                    <a:pt x="1071" y="1486"/>
                  </a:cubicBezTo>
                  <a:cubicBezTo>
                    <a:pt x="1079" y="1452"/>
                    <a:pt x="1086" y="1417"/>
                    <a:pt x="1096" y="1384"/>
                  </a:cubicBezTo>
                  <a:cubicBezTo>
                    <a:pt x="1117" y="1325"/>
                    <a:pt x="1139" y="1270"/>
                    <a:pt x="1164" y="1214"/>
                  </a:cubicBezTo>
                  <a:cubicBezTo>
                    <a:pt x="1204" y="1133"/>
                    <a:pt x="1246" y="1056"/>
                    <a:pt x="1294" y="980"/>
                  </a:cubicBezTo>
                  <a:cubicBezTo>
                    <a:pt x="1343" y="904"/>
                    <a:pt x="1397" y="831"/>
                    <a:pt x="1455" y="761"/>
                  </a:cubicBezTo>
                  <a:cubicBezTo>
                    <a:pt x="1511" y="697"/>
                    <a:pt x="1569" y="635"/>
                    <a:pt x="1631" y="576"/>
                  </a:cubicBezTo>
                  <a:cubicBezTo>
                    <a:pt x="1675" y="538"/>
                    <a:pt x="1721" y="500"/>
                    <a:pt x="1770" y="465"/>
                  </a:cubicBezTo>
                  <a:cubicBezTo>
                    <a:pt x="1812" y="437"/>
                    <a:pt x="1853" y="410"/>
                    <a:pt x="1895" y="386"/>
                  </a:cubicBezTo>
                  <a:cubicBezTo>
                    <a:pt x="1924" y="372"/>
                    <a:pt x="1951" y="359"/>
                    <a:pt x="1981" y="348"/>
                  </a:cubicBezTo>
                  <a:cubicBezTo>
                    <a:pt x="2005" y="340"/>
                    <a:pt x="2030" y="332"/>
                    <a:pt x="2055" y="328"/>
                  </a:cubicBezTo>
                  <a:cubicBezTo>
                    <a:pt x="2065" y="325"/>
                    <a:pt x="2074" y="323"/>
                    <a:pt x="2084" y="323"/>
                  </a:cubicBezTo>
                  <a:cubicBezTo>
                    <a:pt x="2095" y="321"/>
                    <a:pt x="2106" y="321"/>
                    <a:pt x="2119" y="321"/>
                  </a:cubicBezTo>
                  <a:cubicBezTo>
                    <a:pt x="2127" y="321"/>
                    <a:pt x="2136" y="323"/>
                    <a:pt x="2146" y="325"/>
                  </a:cubicBezTo>
                  <a:cubicBezTo>
                    <a:pt x="2152" y="326"/>
                    <a:pt x="2158" y="326"/>
                    <a:pt x="2165" y="329"/>
                  </a:cubicBezTo>
                  <a:lnTo>
                    <a:pt x="2179" y="334"/>
                  </a:lnTo>
                  <a:lnTo>
                    <a:pt x="2171" y="331"/>
                  </a:lnTo>
                  <a:lnTo>
                    <a:pt x="2174" y="331"/>
                  </a:lnTo>
                  <a:cubicBezTo>
                    <a:pt x="2184" y="336"/>
                    <a:pt x="2193" y="340"/>
                    <a:pt x="2201" y="347"/>
                  </a:cubicBezTo>
                  <a:lnTo>
                    <a:pt x="2198" y="345"/>
                  </a:lnTo>
                  <a:lnTo>
                    <a:pt x="2188" y="339"/>
                  </a:lnTo>
                  <a:lnTo>
                    <a:pt x="2198" y="347"/>
                  </a:lnTo>
                  <a:cubicBezTo>
                    <a:pt x="2201" y="348"/>
                    <a:pt x="2203" y="351"/>
                    <a:pt x="2204" y="353"/>
                  </a:cubicBezTo>
                  <a:lnTo>
                    <a:pt x="2206" y="355"/>
                  </a:lnTo>
                  <a:lnTo>
                    <a:pt x="2212" y="366"/>
                  </a:lnTo>
                  <a:cubicBezTo>
                    <a:pt x="2215" y="370"/>
                    <a:pt x="2218" y="375"/>
                    <a:pt x="2218" y="378"/>
                  </a:cubicBezTo>
                  <a:cubicBezTo>
                    <a:pt x="2220" y="383"/>
                    <a:pt x="2221" y="386"/>
                    <a:pt x="2223" y="391"/>
                  </a:cubicBezTo>
                  <a:cubicBezTo>
                    <a:pt x="2223" y="397"/>
                    <a:pt x="2226" y="404"/>
                    <a:pt x="2226" y="412"/>
                  </a:cubicBezTo>
                  <a:cubicBezTo>
                    <a:pt x="2226" y="413"/>
                    <a:pt x="2226" y="415"/>
                    <a:pt x="2226" y="416"/>
                  </a:cubicBezTo>
                  <a:cubicBezTo>
                    <a:pt x="2221" y="456"/>
                    <a:pt x="2214" y="496"/>
                    <a:pt x="2228" y="535"/>
                  </a:cubicBezTo>
                  <a:cubicBezTo>
                    <a:pt x="2251" y="612"/>
                    <a:pt x="2318" y="652"/>
                    <a:pt x="2385" y="652"/>
                  </a:cubicBezTo>
                  <a:cubicBezTo>
                    <a:pt x="2447" y="652"/>
                    <a:pt x="2510" y="618"/>
                    <a:pt x="2538" y="548"/>
                  </a:cubicBezTo>
                  <a:cubicBezTo>
                    <a:pt x="2544" y="532"/>
                    <a:pt x="2551" y="516"/>
                    <a:pt x="2556" y="499"/>
                  </a:cubicBezTo>
                  <a:cubicBezTo>
                    <a:pt x="2571" y="454"/>
                    <a:pt x="2570" y="405"/>
                    <a:pt x="2548" y="363"/>
                  </a:cubicBezTo>
                  <a:cubicBezTo>
                    <a:pt x="2546" y="340"/>
                    <a:pt x="2541" y="318"/>
                    <a:pt x="2535" y="296"/>
                  </a:cubicBezTo>
                  <a:cubicBezTo>
                    <a:pt x="2521" y="255"/>
                    <a:pt x="2502" y="215"/>
                    <a:pt x="2478" y="177"/>
                  </a:cubicBezTo>
                  <a:cubicBezTo>
                    <a:pt x="2453" y="139"/>
                    <a:pt x="2419" y="106"/>
                    <a:pt x="2380" y="79"/>
                  </a:cubicBezTo>
                  <a:cubicBezTo>
                    <a:pt x="2335" y="46"/>
                    <a:pt x="2285" y="24"/>
                    <a:pt x="2231" y="13"/>
                  </a:cubicBezTo>
                  <a:cubicBezTo>
                    <a:pt x="2195" y="5"/>
                    <a:pt x="2157" y="1"/>
                    <a:pt x="21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2" name="Google Shape;14242;p25"/>
            <p:cNvSpPr/>
            <p:nvPr/>
          </p:nvSpPr>
          <p:spPr>
            <a:xfrm>
              <a:off x="6911268" y="-872704"/>
              <a:ext cx="28293" cy="58605"/>
            </a:xfrm>
            <a:custGeom>
              <a:avLst/>
              <a:gdLst/>
              <a:ahLst/>
              <a:cxnLst/>
              <a:rect l="l" t="t" r="r" b="b"/>
              <a:pathLst>
                <a:path w="841" h="1742" extrusionOk="0">
                  <a:moveTo>
                    <a:pt x="263" y="0"/>
                  </a:moveTo>
                  <a:cubicBezTo>
                    <a:pt x="241" y="0"/>
                    <a:pt x="220" y="3"/>
                    <a:pt x="198" y="8"/>
                  </a:cubicBezTo>
                  <a:cubicBezTo>
                    <a:pt x="89" y="42"/>
                    <a:pt x="32" y="157"/>
                    <a:pt x="18" y="262"/>
                  </a:cubicBezTo>
                  <a:cubicBezTo>
                    <a:pt x="0" y="399"/>
                    <a:pt x="22" y="542"/>
                    <a:pt x="59" y="673"/>
                  </a:cubicBezTo>
                  <a:cubicBezTo>
                    <a:pt x="94" y="800"/>
                    <a:pt x="138" y="923"/>
                    <a:pt x="192" y="1044"/>
                  </a:cubicBezTo>
                  <a:cubicBezTo>
                    <a:pt x="287" y="1254"/>
                    <a:pt x="386" y="1462"/>
                    <a:pt x="496" y="1664"/>
                  </a:cubicBezTo>
                  <a:cubicBezTo>
                    <a:pt x="523" y="1712"/>
                    <a:pt x="575" y="1742"/>
                    <a:pt x="631" y="1742"/>
                  </a:cubicBezTo>
                  <a:cubicBezTo>
                    <a:pt x="632" y="1742"/>
                    <a:pt x="634" y="1742"/>
                    <a:pt x="635" y="1742"/>
                  </a:cubicBezTo>
                  <a:cubicBezTo>
                    <a:pt x="636" y="1742"/>
                    <a:pt x="636" y="1742"/>
                    <a:pt x="637" y="1742"/>
                  </a:cubicBezTo>
                  <a:cubicBezTo>
                    <a:pt x="764" y="1742"/>
                    <a:pt x="840" y="1602"/>
                    <a:pt x="774" y="1495"/>
                  </a:cubicBezTo>
                  <a:cubicBezTo>
                    <a:pt x="725" y="1409"/>
                    <a:pt x="678" y="1322"/>
                    <a:pt x="632" y="1234"/>
                  </a:cubicBezTo>
                  <a:lnTo>
                    <a:pt x="619" y="1211"/>
                  </a:lnTo>
                  <a:lnTo>
                    <a:pt x="619" y="1211"/>
                  </a:lnTo>
                  <a:cubicBezTo>
                    <a:pt x="551" y="1075"/>
                    <a:pt x="485" y="937"/>
                    <a:pt x="431" y="795"/>
                  </a:cubicBezTo>
                  <a:cubicBezTo>
                    <a:pt x="402" y="722"/>
                    <a:pt x="379" y="648"/>
                    <a:pt x="360" y="570"/>
                  </a:cubicBezTo>
                  <a:cubicBezTo>
                    <a:pt x="350" y="524"/>
                    <a:pt x="341" y="479"/>
                    <a:pt x="336" y="431"/>
                  </a:cubicBezTo>
                  <a:cubicBezTo>
                    <a:pt x="334" y="403"/>
                    <a:pt x="333" y="376"/>
                    <a:pt x="333" y="347"/>
                  </a:cubicBezTo>
                  <a:lnTo>
                    <a:pt x="333" y="342"/>
                  </a:lnTo>
                  <a:cubicBezTo>
                    <a:pt x="340" y="343"/>
                    <a:pt x="347" y="344"/>
                    <a:pt x="353" y="344"/>
                  </a:cubicBezTo>
                  <a:cubicBezTo>
                    <a:pt x="431" y="344"/>
                    <a:pt x="499" y="288"/>
                    <a:pt x="513" y="211"/>
                  </a:cubicBezTo>
                  <a:cubicBezTo>
                    <a:pt x="527" y="126"/>
                    <a:pt x="474" y="43"/>
                    <a:pt x="390" y="24"/>
                  </a:cubicBezTo>
                  <a:cubicBezTo>
                    <a:pt x="372" y="20"/>
                    <a:pt x="355" y="15"/>
                    <a:pt x="337" y="12"/>
                  </a:cubicBezTo>
                  <a:cubicBezTo>
                    <a:pt x="313" y="4"/>
                    <a:pt x="288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3" name="Google Shape;14243;p25"/>
            <p:cNvSpPr/>
            <p:nvPr/>
          </p:nvSpPr>
          <p:spPr>
            <a:xfrm>
              <a:off x="6900166" y="-869877"/>
              <a:ext cx="61936" cy="62777"/>
            </a:xfrm>
            <a:custGeom>
              <a:avLst/>
              <a:gdLst/>
              <a:ahLst/>
              <a:cxnLst/>
              <a:rect l="l" t="t" r="r" b="b"/>
              <a:pathLst>
                <a:path w="1841" h="1866" extrusionOk="0">
                  <a:moveTo>
                    <a:pt x="1663" y="0"/>
                  </a:moveTo>
                  <a:cubicBezTo>
                    <a:pt x="1581" y="0"/>
                    <a:pt x="1518" y="50"/>
                    <a:pt x="1459" y="102"/>
                  </a:cubicBezTo>
                  <a:cubicBezTo>
                    <a:pt x="1418" y="140"/>
                    <a:pt x="1378" y="181"/>
                    <a:pt x="1339" y="220"/>
                  </a:cubicBezTo>
                  <a:cubicBezTo>
                    <a:pt x="1285" y="276"/>
                    <a:pt x="1233" y="333"/>
                    <a:pt x="1182" y="391"/>
                  </a:cubicBezTo>
                  <a:cubicBezTo>
                    <a:pt x="1066" y="524"/>
                    <a:pt x="951" y="657"/>
                    <a:pt x="835" y="789"/>
                  </a:cubicBezTo>
                  <a:cubicBezTo>
                    <a:pt x="590" y="1067"/>
                    <a:pt x="332" y="1333"/>
                    <a:pt x="64" y="1590"/>
                  </a:cubicBezTo>
                  <a:cubicBezTo>
                    <a:pt x="1" y="1651"/>
                    <a:pt x="7" y="1762"/>
                    <a:pt x="69" y="1821"/>
                  </a:cubicBezTo>
                  <a:cubicBezTo>
                    <a:pt x="98" y="1850"/>
                    <a:pt x="135" y="1865"/>
                    <a:pt x="176" y="1865"/>
                  </a:cubicBezTo>
                  <a:cubicBezTo>
                    <a:pt x="178" y="1865"/>
                    <a:pt x="179" y="1865"/>
                    <a:pt x="181" y="1865"/>
                  </a:cubicBezTo>
                  <a:cubicBezTo>
                    <a:pt x="226" y="1865"/>
                    <a:pt x="269" y="1848"/>
                    <a:pt x="300" y="1816"/>
                  </a:cubicBezTo>
                  <a:cubicBezTo>
                    <a:pt x="538" y="1580"/>
                    <a:pt x="770" y="1338"/>
                    <a:pt x="992" y="1088"/>
                  </a:cubicBezTo>
                  <a:cubicBezTo>
                    <a:pt x="1101" y="964"/>
                    <a:pt x="1209" y="839"/>
                    <a:pt x="1318" y="718"/>
                  </a:cubicBezTo>
                  <a:cubicBezTo>
                    <a:pt x="1373" y="654"/>
                    <a:pt x="1430" y="592"/>
                    <a:pt x="1487" y="531"/>
                  </a:cubicBezTo>
                  <a:cubicBezTo>
                    <a:pt x="1541" y="475"/>
                    <a:pt x="1595" y="421"/>
                    <a:pt x="1650" y="368"/>
                  </a:cubicBezTo>
                  <a:cubicBezTo>
                    <a:pt x="1668" y="353"/>
                    <a:pt x="1684" y="339"/>
                    <a:pt x="1701" y="325"/>
                  </a:cubicBezTo>
                  <a:cubicBezTo>
                    <a:pt x="1758" y="308"/>
                    <a:pt x="1802" y="262"/>
                    <a:pt x="1818" y="205"/>
                  </a:cubicBezTo>
                  <a:cubicBezTo>
                    <a:pt x="1840" y="111"/>
                    <a:pt x="1772" y="7"/>
                    <a:pt x="1674" y="0"/>
                  </a:cubicBezTo>
                  <a:cubicBezTo>
                    <a:pt x="1670" y="0"/>
                    <a:pt x="1667" y="0"/>
                    <a:pt x="16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4" name="Google Shape;14244;p25"/>
            <p:cNvSpPr/>
            <p:nvPr/>
          </p:nvSpPr>
          <p:spPr>
            <a:xfrm>
              <a:off x="6971558" y="-895716"/>
              <a:ext cx="33945" cy="61061"/>
            </a:xfrm>
            <a:custGeom>
              <a:avLst/>
              <a:gdLst/>
              <a:ahLst/>
              <a:cxnLst/>
              <a:rect l="l" t="t" r="r" b="b"/>
              <a:pathLst>
                <a:path w="1009" h="1815" extrusionOk="0">
                  <a:moveTo>
                    <a:pt x="358" y="1"/>
                  </a:moveTo>
                  <a:cubicBezTo>
                    <a:pt x="294" y="1"/>
                    <a:pt x="233" y="24"/>
                    <a:pt x="177" y="54"/>
                  </a:cubicBezTo>
                  <a:cubicBezTo>
                    <a:pt x="120" y="86"/>
                    <a:pt x="78" y="145"/>
                    <a:pt x="48" y="202"/>
                  </a:cubicBezTo>
                  <a:cubicBezTo>
                    <a:pt x="19" y="256"/>
                    <a:pt x="7" y="316"/>
                    <a:pt x="11" y="377"/>
                  </a:cubicBezTo>
                  <a:cubicBezTo>
                    <a:pt x="16" y="442"/>
                    <a:pt x="45" y="502"/>
                    <a:pt x="90" y="548"/>
                  </a:cubicBezTo>
                  <a:cubicBezTo>
                    <a:pt x="136" y="591"/>
                    <a:pt x="196" y="616"/>
                    <a:pt x="260" y="620"/>
                  </a:cubicBezTo>
                  <a:cubicBezTo>
                    <a:pt x="276" y="621"/>
                    <a:pt x="292" y="622"/>
                    <a:pt x="308" y="622"/>
                  </a:cubicBezTo>
                  <a:cubicBezTo>
                    <a:pt x="324" y="622"/>
                    <a:pt x="341" y="621"/>
                    <a:pt x="356" y="620"/>
                  </a:cubicBezTo>
                  <a:lnTo>
                    <a:pt x="356" y="620"/>
                  </a:lnTo>
                  <a:cubicBezTo>
                    <a:pt x="344" y="654"/>
                    <a:pt x="331" y="689"/>
                    <a:pt x="315" y="723"/>
                  </a:cubicBezTo>
                  <a:cubicBezTo>
                    <a:pt x="280" y="797"/>
                    <a:pt x="239" y="868"/>
                    <a:pt x="196" y="938"/>
                  </a:cubicBezTo>
                  <a:cubicBezTo>
                    <a:pt x="179" y="966"/>
                    <a:pt x="160" y="995"/>
                    <a:pt x="139" y="1020"/>
                  </a:cubicBezTo>
                  <a:cubicBezTo>
                    <a:pt x="114" y="1053"/>
                    <a:pt x="92" y="1087"/>
                    <a:pt x="70" y="1121"/>
                  </a:cubicBezTo>
                  <a:cubicBezTo>
                    <a:pt x="56" y="1148"/>
                    <a:pt x="45" y="1177"/>
                    <a:pt x="38" y="1207"/>
                  </a:cubicBezTo>
                  <a:cubicBezTo>
                    <a:pt x="0" y="1346"/>
                    <a:pt x="95" y="1479"/>
                    <a:pt x="208" y="1550"/>
                  </a:cubicBezTo>
                  <a:cubicBezTo>
                    <a:pt x="372" y="1658"/>
                    <a:pt x="556" y="1732"/>
                    <a:pt x="739" y="1804"/>
                  </a:cubicBezTo>
                  <a:cubicBezTo>
                    <a:pt x="757" y="1812"/>
                    <a:pt x="776" y="1815"/>
                    <a:pt x="795" y="1815"/>
                  </a:cubicBezTo>
                  <a:cubicBezTo>
                    <a:pt x="963" y="1815"/>
                    <a:pt x="1009" y="1582"/>
                    <a:pt x="852" y="1519"/>
                  </a:cubicBezTo>
                  <a:cubicBezTo>
                    <a:pt x="790" y="1493"/>
                    <a:pt x="730" y="1465"/>
                    <a:pt x="668" y="1438"/>
                  </a:cubicBezTo>
                  <a:cubicBezTo>
                    <a:pt x="591" y="1402"/>
                    <a:pt x="515" y="1362"/>
                    <a:pt x="442" y="1319"/>
                  </a:cubicBezTo>
                  <a:cubicBezTo>
                    <a:pt x="421" y="1305"/>
                    <a:pt x="401" y="1291"/>
                    <a:pt x="382" y="1277"/>
                  </a:cubicBezTo>
                  <a:cubicBezTo>
                    <a:pt x="379" y="1273"/>
                    <a:pt x="375" y="1270"/>
                    <a:pt x="372" y="1267"/>
                  </a:cubicBezTo>
                  <a:cubicBezTo>
                    <a:pt x="456" y="1148"/>
                    <a:pt x="529" y="1025"/>
                    <a:pt x="592" y="895"/>
                  </a:cubicBezTo>
                  <a:cubicBezTo>
                    <a:pt x="660" y="753"/>
                    <a:pt x="720" y="596"/>
                    <a:pt x="719" y="436"/>
                  </a:cubicBezTo>
                  <a:cubicBezTo>
                    <a:pt x="719" y="305"/>
                    <a:pt x="682" y="162"/>
                    <a:pt x="573" y="78"/>
                  </a:cubicBezTo>
                  <a:cubicBezTo>
                    <a:pt x="519" y="35"/>
                    <a:pt x="454" y="9"/>
                    <a:pt x="385" y="2"/>
                  </a:cubicBezTo>
                  <a:cubicBezTo>
                    <a:pt x="376" y="1"/>
                    <a:pt x="367" y="1"/>
                    <a:pt x="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5" name="Google Shape;14245;p25"/>
            <p:cNvSpPr/>
            <p:nvPr/>
          </p:nvSpPr>
          <p:spPr>
            <a:xfrm>
              <a:off x="7012805" y="-837916"/>
              <a:ext cx="49724" cy="14096"/>
            </a:xfrm>
            <a:custGeom>
              <a:avLst/>
              <a:gdLst/>
              <a:ahLst/>
              <a:cxnLst/>
              <a:rect l="l" t="t" r="r" b="b"/>
              <a:pathLst>
                <a:path w="1478" h="419" extrusionOk="0">
                  <a:moveTo>
                    <a:pt x="1307" y="0"/>
                  </a:moveTo>
                  <a:cubicBezTo>
                    <a:pt x="1298" y="0"/>
                    <a:pt x="1288" y="1"/>
                    <a:pt x="1278" y="3"/>
                  </a:cubicBezTo>
                  <a:cubicBezTo>
                    <a:pt x="1111" y="40"/>
                    <a:pt x="941" y="68"/>
                    <a:pt x="770" y="89"/>
                  </a:cubicBezTo>
                  <a:cubicBezTo>
                    <a:pt x="704" y="95"/>
                    <a:pt x="637" y="97"/>
                    <a:pt x="570" y="97"/>
                  </a:cubicBezTo>
                  <a:cubicBezTo>
                    <a:pt x="551" y="97"/>
                    <a:pt x="532" y="97"/>
                    <a:pt x="512" y="97"/>
                  </a:cubicBezTo>
                  <a:cubicBezTo>
                    <a:pt x="465" y="94"/>
                    <a:pt x="417" y="89"/>
                    <a:pt x="368" y="83"/>
                  </a:cubicBezTo>
                  <a:lnTo>
                    <a:pt x="351" y="78"/>
                  </a:lnTo>
                  <a:cubicBezTo>
                    <a:pt x="324" y="38"/>
                    <a:pt x="281" y="13"/>
                    <a:pt x="234" y="10"/>
                  </a:cubicBezTo>
                  <a:cubicBezTo>
                    <a:pt x="228" y="9"/>
                    <a:pt x="223" y="9"/>
                    <a:pt x="217" y="9"/>
                  </a:cubicBezTo>
                  <a:cubicBezTo>
                    <a:pt x="189" y="9"/>
                    <a:pt x="160" y="13"/>
                    <a:pt x="134" y="19"/>
                  </a:cubicBezTo>
                  <a:cubicBezTo>
                    <a:pt x="58" y="40"/>
                    <a:pt x="1" y="125"/>
                    <a:pt x="18" y="204"/>
                  </a:cubicBezTo>
                  <a:cubicBezTo>
                    <a:pt x="25" y="244"/>
                    <a:pt x="42" y="280"/>
                    <a:pt x="69" y="309"/>
                  </a:cubicBezTo>
                  <a:cubicBezTo>
                    <a:pt x="98" y="334"/>
                    <a:pt x="129" y="353"/>
                    <a:pt x="164" y="366"/>
                  </a:cubicBezTo>
                  <a:cubicBezTo>
                    <a:pt x="245" y="393"/>
                    <a:pt x="327" y="409"/>
                    <a:pt x="411" y="413"/>
                  </a:cubicBezTo>
                  <a:cubicBezTo>
                    <a:pt x="462" y="417"/>
                    <a:pt x="512" y="418"/>
                    <a:pt x="565" y="418"/>
                  </a:cubicBezTo>
                  <a:cubicBezTo>
                    <a:pt x="658" y="418"/>
                    <a:pt x="753" y="413"/>
                    <a:pt x="846" y="401"/>
                  </a:cubicBezTo>
                  <a:cubicBezTo>
                    <a:pt x="1016" y="380"/>
                    <a:pt x="1183" y="348"/>
                    <a:pt x="1348" y="307"/>
                  </a:cubicBezTo>
                  <a:cubicBezTo>
                    <a:pt x="1430" y="287"/>
                    <a:pt x="1478" y="192"/>
                    <a:pt x="1454" y="113"/>
                  </a:cubicBezTo>
                  <a:cubicBezTo>
                    <a:pt x="1435" y="50"/>
                    <a:pt x="1373" y="0"/>
                    <a:pt x="1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6" name="Google Shape;14246;p25"/>
            <p:cNvSpPr/>
            <p:nvPr/>
          </p:nvSpPr>
          <p:spPr>
            <a:xfrm>
              <a:off x="7022292" y="-871021"/>
              <a:ext cx="33441" cy="59177"/>
            </a:xfrm>
            <a:custGeom>
              <a:avLst/>
              <a:gdLst/>
              <a:ahLst/>
              <a:cxnLst/>
              <a:rect l="l" t="t" r="r" b="b"/>
              <a:pathLst>
                <a:path w="994" h="1759" extrusionOk="0">
                  <a:moveTo>
                    <a:pt x="804" y="1"/>
                  </a:moveTo>
                  <a:cubicBezTo>
                    <a:pt x="775" y="1"/>
                    <a:pt x="745" y="9"/>
                    <a:pt x="718" y="25"/>
                  </a:cubicBezTo>
                  <a:cubicBezTo>
                    <a:pt x="669" y="53"/>
                    <a:pt x="623" y="88"/>
                    <a:pt x="582" y="128"/>
                  </a:cubicBezTo>
                  <a:cubicBezTo>
                    <a:pt x="534" y="178"/>
                    <a:pt x="491" y="234"/>
                    <a:pt x="453" y="292"/>
                  </a:cubicBezTo>
                  <a:cubicBezTo>
                    <a:pt x="395" y="381"/>
                    <a:pt x="344" y="476"/>
                    <a:pt x="302" y="574"/>
                  </a:cubicBezTo>
                  <a:cubicBezTo>
                    <a:pt x="279" y="622"/>
                    <a:pt x="256" y="669"/>
                    <a:pt x="238" y="720"/>
                  </a:cubicBezTo>
                  <a:cubicBezTo>
                    <a:pt x="216" y="774"/>
                    <a:pt x="195" y="829"/>
                    <a:pt x="176" y="883"/>
                  </a:cubicBezTo>
                  <a:cubicBezTo>
                    <a:pt x="153" y="943"/>
                    <a:pt x="138" y="1006"/>
                    <a:pt x="119" y="1070"/>
                  </a:cubicBezTo>
                  <a:cubicBezTo>
                    <a:pt x="104" y="1119"/>
                    <a:pt x="94" y="1169"/>
                    <a:pt x="81" y="1218"/>
                  </a:cubicBezTo>
                  <a:cubicBezTo>
                    <a:pt x="50" y="1339"/>
                    <a:pt x="32" y="1462"/>
                    <a:pt x="13" y="1586"/>
                  </a:cubicBezTo>
                  <a:cubicBezTo>
                    <a:pt x="1" y="1670"/>
                    <a:pt x="70" y="1747"/>
                    <a:pt x="153" y="1757"/>
                  </a:cubicBezTo>
                  <a:cubicBezTo>
                    <a:pt x="157" y="1757"/>
                    <a:pt x="162" y="1757"/>
                    <a:pt x="167" y="1758"/>
                  </a:cubicBezTo>
                  <a:cubicBezTo>
                    <a:pt x="202" y="1758"/>
                    <a:pt x="237" y="1746"/>
                    <a:pt x="265" y="1723"/>
                  </a:cubicBezTo>
                  <a:cubicBezTo>
                    <a:pt x="297" y="1697"/>
                    <a:pt x="317" y="1660"/>
                    <a:pt x="322" y="1619"/>
                  </a:cubicBezTo>
                  <a:cubicBezTo>
                    <a:pt x="325" y="1598"/>
                    <a:pt x="330" y="1579"/>
                    <a:pt x="333" y="1559"/>
                  </a:cubicBezTo>
                  <a:cubicBezTo>
                    <a:pt x="349" y="1470"/>
                    <a:pt x="368" y="1383"/>
                    <a:pt x="390" y="1296"/>
                  </a:cubicBezTo>
                  <a:cubicBezTo>
                    <a:pt x="419" y="1195"/>
                    <a:pt x="447" y="1098"/>
                    <a:pt x="477" y="998"/>
                  </a:cubicBezTo>
                  <a:cubicBezTo>
                    <a:pt x="501" y="938"/>
                    <a:pt x="520" y="877"/>
                    <a:pt x="547" y="818"/>
                  </a:cubicBezTo>
                  <a:cubicBezTo>
                    <a:pt x="571" y="766"/>
                    <a:pt x="594" y="712"/>
                    <a:pt x="620" y="660"/>
                  </a:cubicBezTo>
                  <a:cubicBezTo>
                    <a:pt x="651" y="600"/>
                    <a:pt x="683" y="543"/>
                    <a:pt x="718" y="486"/>
                  </a:cubicBezTo>
                  <a:lnTo>
                    <a:pt x="718" y="489"/>
                  </a:lnTo>
                  <a:cubicBezTo>
                    <a:pt x="740" y="455"/>
                    <a:pt x="762" y="424"/>
                    <a:pt x="788" y="394"/>
                  </a:cubicBezTo>
                  <a:cubicBezTo>
                    <a:pt x="799" y="380"/>
                    <a:pt x="811" y="367"/>
                    <a:pt x="824" y="354"/>
                  </a:cubicBezTo>
                  <a:cubicBezTo>
                    <a:pt x="832" y="348"/>
                    <a:pt x="840" y="342"/>
                    <a:pt x="848" y="335"/>
                  </a:cubicBezTo>
                  <a:cubicBezTo>
                    <a:pt x="862" y="326"/>
                    <a:pt x="876" y="316"/>
                    <a:pt x="890" y="308"/>
                  </a:cubicBezTo>
                  <a:cubicBezTo>
                    <a:pt x="968" y="259"/>
                    <a:pt x="993" y="158"/>
                    <a:pt x="946" y="80"/>
                  </a:cubicBezTo>
                  <a:cubicBezTo>
                    <a:pt x="915" y="29"/>
                    <a:pt x="860" y="1"/>
                    <a:pt x="8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7" name="Google Shape;14247;p25"/>
            <p:cNvSpPr/>
            <p:nvPr/>
          </p:nvSpPr>
          <p:spPr>
            <a:xfrm>
              <a:off x="7085475" y="-908702"/>
              <a:ext cx="63080" cy="94334"/>
            </a:xfrm>
            <a:custGeom>
              <a:avLst/>
              <a:gdLst/>
              <a:ahLst/>
              <a:cxnLst/>
              <a:rect l="l" t="t" r="r" b="b"/>
              <a:pathLst>
                <a:path w="1875" h="2804" extrusionOk="0">
                  <a:moveTo>
                    <a:pt x="377" y="1751"/>
                  </a:moveTo>
                  <a:lnTo>
                    <a:pt x="377" y="1751"/>
                  </a:lnTo>
                  <a:cubicBezTo>
                    <a:pt x="380" y="1753"/>
                    <a:pt x="382" y="1756"/>
                    <a:pt x="383" y="1758"/>
                  </a:cubicBezTo>
                  <a:lnTo>
                    <a:pt x="385" y="1760"/>
                  </a:lnTo>
                  <a:lnTo>
                    <a:pt x="386" y="1762"/>
                  </a:lnTo>
                  <a:lnTo>
                    <a:pt x="383" y="1759"/>
                  </a:lnTo>
                  <a:lnTo>
                    <a:pt x="377" y="1751"/>
                  </a:lnTo>
                  <a:close/>
                  <a:moveTo>
                    <a:pt x="415" y="1790"/>
                  </a:moveTo>
                  <a:lnTo>
                    <a:pt x="420" y="1792"/>
                  </a:lnTo>
                  <a:cubicBezTo>
                    <a:pt x="418" y="1791"/>
                    <a:pt x="417" y="1791"/>
                    <a:pt x="415" y="1790"/>
                  </a:cubicBezTo>
                  <a:close/>
                  <a:moveTo>
                    <a:pt x="877" y="0"/>
                  </a:moveTo>
                  <a:cubicBezTo>
                    <a:pt x="876" y="0"/>
                    <a:pt x="875" y="0"/>
                    <a:pt x="874" y="0"/>
                  </a:cubicBezTo>
                  <a:cubicBezTo>
                    <a:pt x="790" y="4"/>
                    <a:pt x="717" y="53"/>
                    <a:pt x="656" y="106"/>
                  </a:cubicBezTo>
                  <a:cubicBezTo>
                    <a:pt x="586" y="168"/>
                    <a:pt x="523" y="238"/>
                    <a:pt x="470" y="314"/>
                  </a:cubicBezTo>
                  <a:cubicBezTo>
                    <a:pt x="382" y="439"/>
                    <a:pt x="304" y="572"/>
                    <a:pt x="239" y="710"/>
                  </a:cubicBezTo>
                  <a:cubicBezTo>
                    <a:pt x="165" y="852"/>
                    <a:pt x="106" y="1002"/>
                    <a:pt x="62" y="1158"/>
                  </a:cubicBezTo>
                  <a:cubicBezTo>
                    <a:pt x="32" y="1267"/>
                    <a:pt x="13" y="1379"/>
                    <a:pt x="7" y="1493"/>
                  </a:cubicBezTo>
                  <a:cubicBezTo>
                    <a:pt x="0" y="1588"/>
                    <a:pt x="11" y="1685"/>
                    <a:pt x="38" y="1775"/>
                  </a:cubicBezTo>
                  <a:cubicBezTo>
                    <a:pt x="51" y="1821"/>
                    <a:pt x="71" y="1867"/>
                    <a:pt x="97" y="1906"/>
                  </a:cubicBezTo>
                  <a:cubicBezTo>
                    <a:pt x="124" y="1949"/>
                    <a:pt x="155" y="1987"/>
                    <a:pt x="192" y="2022"/>
                  </a:cubicBezTo>
                  <a:cubicBezTo>
                    <a:pt x="255" y="2082"/>
                    <a:pt x="342" y="2114"/>
                    <a:pt x="426" y="2134"/>
                  </a:cubicBezTo>
                  <a:cubicBezTo>
                    <a:pt x="468" y="2144"/>
                    <a:pt x="512" y="2148"/>
                    <a:pt x="556" y="2148"/>
                  </a:cubicBezTo>
                  <a:cubicBezTo>
                    <a:pt x="621" y="2148"/>
                    <a:pt x="686" y="2139"/>
                    <a:pt x="747" y="2125"/>
                  </a:cubicBezTo>
                  <a:cubicBezTo>
                    <a:pt x="838" y="2104"/>
                    <a:pt x="925" y="2073"/>
                    <a:pt x="1007" y="2030"/>
                  </a:cubicBezTo>
                  <a:lnTo>
                    <a:pt x="1007" y="2030"/>
                  </a:lnTo>
                  <a:cubicBezTo>
                    <a:pt x="982" y="2115"/>
                    <a:pt x="958" y="2202"/>
                    <a:pt x="936" y="2288"/>
                  </a:cubicBezTo>
                  <a:cubicBezTo>
                    <a:pt x="907" y="2391"/>
                    <a:pt x="882" y="2492"/>
                    <a:pt x="860" y="2597"/>
                  </a:cubicBezTo>
                  <a:cubicBezTo>
                    <a:pt x="839" y="2685"/>
                    <a:pt x="893" y="2774"/>
                    <a:pt x="982" y="2796"/>
                  </a:cubicBezTo>
                  <a:cubicBezTo>
                    <a:pt x="994" y="2801"/>
                    <a:pt x="1007" y="2804"/>
                    <a:pt x="1020" y="2804"/>
                  </a:cubicBezTo>
                  <a:cubicBezTo>
                    <a:pt x="1092" y="2804"/>
                    <a:pt x="1168" y="2755"/>
                    <a:pt x="1183" y="2677"/>
                  </a:cubicBezTo>
                  <a:cubicBezTo>
                    <a:pt x="1230" y="2424"/>
                    <a:pt x="1292" y="2174"/>
                    <a:pt x="1368" y="1925"/>
                  </a:cubicBezTo>
                  <a:cubicBezTo>
                    <a:pt x="1390" y="1860"/>
                    <a:pt x="1412" y="1796"/>
                    <a:pt x="1436" y="1731"/>
                  </a:cubicBezTo>
                  <a:cubicBezTo>
                    <a:pt x="1526" y="1647"/>
                    <a:pt x="1612" y="1556"/>
                    <a:pt x="1692" y="1462"/>
                  </a:cubicBezTo>
                  <a:cubicBezTo>
                    <a:pt x="1692" y="1462"/>
                    <a:pt x="1692" y="1463"/>
                    <a:pt x="1692" y="1463"/>
                  </a:cubicBezTo>
                  <a:cubicBezTo>
                    <a:pt x="1692" y="1462"/>
                    <a:pt x="1694" y="1460"/>
                    <a:pt x="1694" y="1460"/>
                  </a:cubicBezTo>
                  <a:lnTo>
                    <a:pt x="1705" y="1447"/>
                  </a:lnTo>
                  <a:lnTo>
                    <a:pt x="1702" y="1450"/>
                  </a:lnTo>
                  <a:cubicBezTo>
                    <a:pt x="1730" y="1417"/>
                    <a:pt x="1757" y="1382"/>
                    <a:pt x="1781" y="1346"/>
                  </a:cubicBezTo>
                  <a:cubicBezTo>
                    <a:pt x="1811" y="1302"/>
                    <a:pt x="1843" y="1253"/>
                    <a:pt x="1854" y="1200"/>
                  </a:cubicBezTo>
                  <a:cubicBezTo>
                    <a:pt x="1874" y="1110"/>
                    <a:pt x="1863" y="996"/>
                    <a:pt x="1773" y="945"/>
                  </a:cubicBezTo>
                  <a:cubicBezTo>
                    <a:pt x="1738" y="926"/>
                    <a:pt x="1700" y="916"/>
                    <a:pt x="1662" y="916"/>
                  </a:cubicBezTo>
                  <a:cubicBezTo>
                    <a:pt x="1656" y="916"/>
                    <a:pt x="1650" y="917"/>
                    <a:pt x="1645" y="917"/>
                  </a:cubicBezTo>
                  <a:cubicBezTo>
                    <a:pt x="1594" y="923"/>
                    <a:pt x="1547" y="944"/>
                    <a:pt x="1507" y="977"/>
                  </a:cubicBezTo>
                  <a:cubicBezTo>
                    <a:pt x="1482" y="998"/>
                    <a:pt x="1458" y="1021"/>
                    <a:pt x="1438" y="1048"/>
                  </a:cubicBezTo>
                  <a:cubicBezTo>
                    <a:pt x="1422" y="1066"/>
                    <a:pt x="1406" y="1086"/>
                    <a:pt x="1392" y="1107"/>
                  </a:cubicBezTo>
                  <a:cubicBezTo>
                    <a:pt x="1362" y="1153"/>
                    <a:pt x="1331" y="1200"/>
                    <a:pt x="1306" y="1248"/>
                  </a:cubicBezTo>
                  <a:cubicBezTo>
                    <a:pt x="1254" y="1348"/>
                    <a:pt x="1208" y="1449"/>
                    <a:pt x="1168" y="1553"/>
                  </a:cubicBezTo>
                  <a:cubicBezTo>
                    <a:pt x="1132" y="1585"/>
                    <a:pt x="1092" y="1615"/>
                    <a:pt x="1050" y="1644"/>
                  </a:cubicBezTo>
                  <a:cubicBezTo>
                    <a:pt x="1009" y="1672"/>
                    <a:pt x="966" y="1699"/>
                    <a:pt x="921" y="1723"/>
                  </a:cubicBezTo>
                  <a:cubicBezTo>
                    <a:pt x="880" y="1743"/>
                    <a:pt x="841" y="1762"/>
                    <a:pt x="800" y="1780"/>
                  </a:cubicBezTo>
                  <a:cubicBezTo>
                    <a:pt x="763" y="1792"/>
                    <a:pt x="728" y="1803"/>
                    <a:pt x="692" y="1813"/>
                  </a:cubicBezTo>
                  <a:cubicBezTo>
                    <a:pt x="668" y="1818"/>
                    <a:pt x="644" y="1822"/>
                    <a:pt x="621" y="1826"/>
                  </a:cubicBezTo>
                  <a:cubicBezTo>
                    <a:pt x="601" y="1828"/>
                    <a:pt x="580" y="1829"/>
                    <a:pt x="560" y="1829"/>
                  </a:cubicBezTo>
                  <a:lnTo>
                    <a:pt x="560" y="1829"/>
                  </a:lnTo>
                  <a:cubicBezTo>
                    <a:pt x="544" y="1829"/>
                    <a:pt x="528" y="1828"/>
                    <a:pt x="515" y="1826"/>
                  </a:cubicBezTo>
                  <a:cubicBezTo>
                    <a:pt x="499" y="1822"/>
                    <a:pt x="483" y="1818"/>
                    <a:pt x="467" y="1815"/>
                  </a:cubicBezTo>
                  <a:cubicBezTo>
                    <a:pt x="458" y="1811"/>
                    <a:pt x="450" y="1808"/>
                    <a:pt x="440" y="1803"/>
                  </a:cubicBezTo>
                  <a:cubicBezTo>
                    <a:pt x="431" y="1799"/>
                    <a:pt x="422" y="1794"/>
                    <a:pt x="412" y="1788"/>
                  </a:cubicBezTo>
                  <a:lnTo>
                    <a:pt x="412" y="1788"/>
                  </a:lnTo>
                  <a:cubicBezTo>
                    <a:pt x="413" y="1789"/>
                    <a:pt x="414" y="1789"/>
                    <a:pt x="415" y="1790"/>
                  </a:cubicBezTo>
                  <a:lnTo>
                    <a:pt x="415" y="1790"/>
                  </a:lnTo>
                  <a:lnTo>
                    <a:pt x="412" y="1788"/>
                  </a:lnTo>
                  <a:lnTo>
                    <a:pt x="412" y="1788"/>
                  </a:lnTo>
                  <a:cubicBezTo>
                    <a:pt x="412" y="1788"/>
                    <a:pt x="412" y="1788"/>
                    <a:pt x="412" y="1788"/>
                  </a:cubicBezTo>
                  <a:lnTo>
                    <a:pt x="412" y="1788"/>
                  </a:lnTo>
                  <a:cubicBezTo>
                    <a:pt x="410" y="1786"/>
                    <a:pt x="407" y="1784"/>
                    <a:pt x="404" y="1781"/>
                  </a:cubicBezTo>
                  <a:cubicBezTo>
                    <a:pt x="399" y="1775"/>
                    <a:pt x="394" y="1770"/>
                    <a:pt x="390" y="1765"/>
                  </a:cubicBezTo>
                  <a:lnTo>
                    <a:pt x="390" y="1765"/>
                  </a:lnTo>
                  <a:lnTo>
                    <a:pt x="375" y="1745"/>
                  </a:lnTo>
                  <a:cubicBezTo>
                    <a:pt x="371" y="1739"/>
                    <a:pt x="366" y="1732"/>
                    <a:pt x="363" y="1726"/>
                  </a:cubicBezTo>
                  <a:cubicBezTo>
                    <a:pt x="360" y="1718"/>
                    <a:pt x="356" y="1712"/>
                    <a:pt x="353" y="1704"/>
                  </a:cubicBezTo>
                  <a:cubicBezTo>
                    <a:pt x="347" y="1683"/>
                    <a:pt x="339" y="1663"/>
                    <a:pt x="334" y="1640"/>
                  </a:cubicBezTo>
                  <a:cubicBezTo>
                    <a:pt x="331" y="1621"/>
                    <a:pt x="328" y="1602"/>
                    <a:pt x="325" y="1583"/>
                  </a:cubicBezTo>
                  <a:cubicBezTo>
                    <a:pt x="323" y="1552"/>
                    <a:pt x="323" y="1520"/>
                    <a:pt x="323" y="1488"/>
                  </a:cubicBezTo>
                  <a:cubicBezTo>
                    <a:pt x="326" y="1446"/>
                    <a:pt x="331" y="1403"/>
                    <a:pt x="339" y="1362"/>
                  </a:cubicBezTo>
                  <a:cubicBezTo>
                    <a:pt x="352" y="1292"/>
                    <a:pt x="369" y="1222"/>
                    <a:pt x="391" y="1156"/>
                  </a:cubicBezTo>
                  <a:cubicBezTo>
                    <a:pt x="417" y="1080"/>
                    <a:pt x="445" y="1007"/>
                    <a:pt x="477" y="936"/>
                  </a:cubicBezTo>
                  <a:cubicBezTo>
                    <a:pt x="532" y="824"/>
                    <a:pt x="586" y="714"/>
                    <a:pt x="651" y="608"/>
                  </a:cubicBezTo>
                  <a:cubicBezTo>
                    <a:pt x="687" y="554"/>
                    <a:pt x="725" y="501"/>
                    <a:pt x="765" y="450"/>
                  </a:cubicBezTo>
                  <a:cubicBezTo>
                    <a:pt x="790" y="421"/>
                    <a:pt x="817" y="393"/>
                    <a:pt x="845" y="366"/>
                  </a:cubicBezTo>
                  <a:cubicBezTo>
                    <a:pt x="858" y="355"/>
                    <a:pt x="869" y="346"/>
                    <a:pt x="882" y="336"/>
                  </a:cubicBezTo>
                  <a:cubicBezTo>
                    <a:pt x="887" y="333"/>
                    <a:pt x="891" y="330"/>
                    <a:pt x="896" y="327"/>
                  </a:cubicBezTo>
                  <a:lnTo>
                    <a:pt x="899" y="325"/>
                  </a:lnTo>
                  <a:cubicBezTo>
                    <a:pt x="985" y="315"/>
                    <a:pt x="1048" y="238"/>
                    <a:pt x="1042" y="151"/>
                  </a:cubicBezTo>
                  <a:cubicBezTo>
                    <a:pt x="1036" y="66"/>
                    <a:pt x="963" y="0"/>
                    <a:pt x="8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8" name="Google Shape;14248;p25"/>
            <p:cNvSpPr/>
            <p:nvPr/>
          </p:nvSpPr>
          <p:spPr>
            <a:xfrm>
              <a:off x="7134629" y="-882494"/>
              <a:ext cx="77344" cy="141635"/>
            </a:xfrm>
            <a:custGeom>
              <a:avLst/>
              <a:gdLst/>
              <a:ahLst/>
              <a:cxnLst/>
              <a:rect l="l" t="t" r="r" b="b"/>
              <a:pathLst>
                <a:path w="2299" h="4210" extrusionOk="0">
                  <a:moveTo>
                    <a:pt x="1192" y="1230"/>
                  </a:moveTo>
                  <a:cubicBezTo>
                    <a:pt x="1192" y="1235"/>
                    <a:pt x="1191" y="1240"/>
                    <a:pt x="1190" y="1244"/>
                  </a:cubicBezTo>
                  <a:lnTo>
                    <a:pt x="1190" y="1244"/>
                  </a:lnTo>
                  <a:cubicBezTo>
                    <a:pt x="1191" y="1239"/>
                    <a:pt x="1192" y="1235"/>
                    <a:pt x="1192" y="1230"/>
                  </a:cubicBezTo>
                  <a:close/>
                  <a:moveTo>
                    <a:pt x="1595" y="1"/>
                  </a:moveTo>
                  <a:cubicBezTo>
                    <a:pt x="1515" y="1"/>
                    <a:pt x="1436" y="47"/>
                    <a:pt x="1379" y="98"/>
                  </a:cubicBezTo>
                  <a:cubicBezTo>
                    <a:pt x="1278" y="189"/>
                    <a:pt x="1208" y="312"/>
                    <a:pt x="1146" y="431"/>
                  </a:cubicBezTo>
                  <a:cubicBezTo>
                    <a:pt x="1091" y="535"/>
                    <a:pt x="1043" y="646"/>
                    <a:pt x="1005" y="758"/>
                  </a:cubicBezTo>
                  <a:cubicBezTo>
                    <a:pt x="982" y="831"/>
                    <a:pt x="961" y="903"/>
                    <a:pt x="942" y="975"/>
                  </a:cubicBezTo>
                  <a:cubicBezTo>
                    <a:pt x="918" y="1059"/>
                    <a:pt x="899" y="1145"/>
                    <a:pt x="884" y="1230"/>
                  </a:cubicBezTo>
                  <a:cubicBezTo>
                    <a:pt x="861" y="1358"/>
                    <a:pt x="846" y="1490"/>
                    <a:pt x="865" y="1620"/>
                  </a:cubicBezTo>
                  <a:cubicBezTo>
                    <a:pt x="879" y="1711"/>
                    <a:pt x="904" y="1808"/>
                    <a:pt x="977" y="1873"/>
                  </a:cubicBezTo>
                  <a:cubicBezTo>
                    <a:pt x="1027" y="1917"/>
                    <a:pt x="1100" y="1937"/>
                    <a:pt x="1169" y="1937"/>
                  </a:cubicBezTo>
                  <a:cubicBezTo>
                    <a:pt x="1190" y="1937"/>
                    <a:pt x="1211" y="1935"/>
                    <a:pt x="1230" y="1931"/>
                  </a:cubicBezTo>
                  <a:cubicBezTo>
                    <a:pt x="1338" y="1912"/>
                    <a:pt x="1427" y="1854"/>
                    <a:pt x="1509" y="1786"/>
                  </a:cubicBezTo>
                  <a:cubicBezTo>
                    <a:pt x="1567" y="1737"/>
                    <a:pt x="1621" y="1686"/>
                    <a:pt x="1673" y="1632"/>
                  </a:cubicBezTo>
                  <a:lnTo>
                    <a:pt x="1697" y="1610"/>
                  </a:lnTo>
                  <a:lnTo>
                    <a:pt x="1697" y="1610"/>
                  </a:lnTo>
                  <a:cubicBezTo>
                    <a:pt x="1688" y="1656"/>
                    <a:pt x="1677" y="1702"/>
                    <a:pt x="1667" y="1748"/>
                  </a:cubicBezTo>
                  <a:cubicBezTo>
                    <a:pt x="1629" y="1936"/>
                    <a:pt x="1591" y="2125"/>
                    <a:pt x="1556" y="2313"/>
                  </a:cubicBezTo>
                  <a:cubicBezTo>
                    <a:pt x="1523" y="2489"/>
                    <a:pt x="1487" y="2664"/>
                    <a:pt x="1452" y="2839"/>
                  </a:cubicBezTo>
                  <a:cubicBezTo>
                    <a:pt x="1420" y="2995"/>
                    <a:pt x="1390" y="3150"/>
                    <a:pt x="1355" y="3306"/>
                  </a:cubicBezTo>
                  <a:cubicBezTo>
                    <a:pt x="1314" y="3494"/>
                    <a:pt x="1276" y="3685"/>
                    <a:pt x="1221" y="3871"/>
                  </a:cubicBezTo>
                  <a:cubicBezTo>
                    <a:pt x="1219" y="3877"/>
                    <a:pt x="1218" y="3882"/>
                    <a:pt x="1216" y="3888"/>
                  </a:cubicBezTo>
                  <a:cubicBezTo>
                    <a:pt x="1197" y="3883"/>
                    <a:pt x="1178" y="3879"/>
                    <a:pt x="1161" y="3874"/>
                  </a:cubicBezTo>
                  <a:cubicBezTo>
                    <a:pt x="1127" y="3861"/>
                    <a:pt x="1094" y="3847"/>
                    <a:pt x="1061" y="3834"/>
                  </a:cubicBezTo>
                  <a:cubicBezTo>
                    <a:pt x="1007" y="3807"/>
                    <a:pt x="952" y="3780"/>
                    <a:pt x="903" y="3752"/>
                  </a:cubicBezTo>
                  <a:cubicBezTo>
                    <a:pt x="852" y="3723"/>
                    <a:pt x="804" y="3693"/>
                    <a:pt x="757" y="3663"/>
                  </a:cubicBezTo>
                  <a:cubicBezTo>
                    <a:pt x="694" y="3617"/>
                    <a:pt x="632" y="3570"/>
                    <a:pt x="572" y="3521"/>
                  </a:cubicBezTo>
                  <a:lnTo>
                    <a:pt x="572" y="3521"/>
                  </a:lnTo>
                  <a:cubicBezTo>
                    <a:pt x="576" y="3526"/>
                    <a:pt x="581" y="3530"/>
                    <a:pt x="586" y="3535"/>
                  </a:cubicBezTo>
                  <a:cubicBezTo>
                    <a:pt x="557" y="3510"/>
                    <a:pt x="531" y="3484"/>
                    <a:pt x="504" y="3457"/>
                  </a:cubicBezTo>
                  <a:cubicBezTo>
                    <a:pt x="485" y="3435"/>
                    <a:pt x="467" y="3415"/>
                    <a:pt x="451" y="3393"/>
                  </a:cubicBezTo>
                  <a:cubicBezTo>
                    <a:pt x="434" y="3369"/>
                    <a:pt x="418" y="3344"/>
                    <a:pt x="404" y="3317"/>
                  </a:cubicBezTo>
                  <a:cubicBezTo>
                    <a:pt x="390" y="3287"/>
                    <a:pt x="375" y="3258"/>
                    <a:pt x="364" y="3228"/>
                  </a:cubicBezTo>
                  <a:cubicBezTo>
                    <a:pt x="356" y="3206"/>
                    <a:pt x="350" y="3185"/>
                    <a:pt x="344" y="3163"/>
                  </a:cubicBezTo>
                  <a:cubicBezTo>
                    <a:pt x="339" y="3139"/>
                    <a:pt x="334" y="3112"/>
                    <a:pt x="333" y="3089"/>
                  </a:cubicBezTo>
                  <a:cubicBezTo>
                    <a:pt x="330" y="3065"/>
                    <a:pt x="328" y="3041"/>
                    <a:pt x="330" y="3019"/>
                  </a:cubicBezTo>
                  <a:cubicBezTo>
                    <a:pt x="333" y="2997"/>
                    <a:pt x="333" y="2975"/>
                    <a:pt x="337" y="2954"/>
                  </a:cubicBezTo>
                  <a:cubicBezTo>
                    <a:pt x="342" y="2932"/>
                    <a:pt x="345" y="2910"/>
                    <a:pt x="353" y="2891"/>
                  </a:cubicBezTo>
                  <a:cubicBezTo>
                    <a:pt x="360" y="2870"/>
                    <a:pt x="366" y="2848"/>
                    <a:pt x="375" y="2831"/>
                  </a:cubicBezTo>
                  <a:cubicBezTo>
                    <a:pt x="383" y="2813"/>
                    <a:pt x="393" y="2796"/>
                    <a:pt x="404" y="2780"/>
                  </a:cubicBezTo>
                  <a:cubicBezTo>
                    <a:pt x="418" y="2758"/>
                    <a:pt x="436" y="2736"/>
                    <a:pt x="453" y="2715"/>
                  </a:cubicBezTo>
                  <a:cubicBezTo>
                    <a:pt x="467" y="2699"/>
                    <a:pt x="482" y="2683"/>
                    <a:pt x="496" y="2669"/>
                  </a:cubicBezTo>
                  <a:cubicBezTo>
                    <a:pt x="548" y="2623"/>
                    <a:pt x="603" y="2579"/>
                    <a:pt x="662" y="2539"/>
                  </a:cubicBezTo>
                  <a:lnTo>
                    <a:pt x="662" y="2539"/>
                  </a:lnTo>
                  <a:lnTo>
                    <a:pt x="645" y="2550"/>
                  </a:lnTo>
                  <a:cubicBezTo>
                    <a:pt x="735" y="2490"/>
                    <a:pt x="827" y="2433"/>
                    <a:pt x="920" y="2379"/>
                  </a:cubicBezTo>
                  <a:cubicBezTo>
                    <a:pt x="991" y="2335"/>
                    <a:pt x="1013" y="2242"/>
                    <a:pt x="969" y="2169"/>
                  </a:cubicBezTo>
                  <a:cubicBezTo>
                    <a:pt x="939" y="2121"/>
                    <a:pt x="889" y="2095"/>
                    <a:pt x="836" y="2095"/>
                  </a:cubicBezTo>
                  <a:cubicBezTo>
                    <a:pt x="811" y="2095"/>
                    <a:pt x="784" y="2101"/>
                    <a:pt x="760" y="2115"/>
                  </a:cubicBezTo>
                  <a:cubicBezTo>
                    <a:pt x="690" y="2153"/>
                    <a:pt x="621" y="2191"/>
                    <a:pt x="553" y="2234"/>
                  </a:cubicBezTo>
                  <a:cubicBezTo>
                    <a:pt x="428" y="2315"/>
                    <a:pt x="301" y="2400"/>
                    <a:pt x="204" y="2514"/>
                  </a:cubicBezTo>
                  <a:cubicBezTo>
                    <a:pt x="100" y="2633"/>
                    <a:pt x="35" y="2780"/>
                    <a:pt x="16" y="2937"/>
                  </a:cubicBezTo>
                  <a:cubicBezTo>
                    <a:pt x="0" y="3082"/>
                    <a:pt x="19" y="3228"/>
                    <a:pt x="76" y="3363"/>
                  </a:cubicBezTo>
                  <a:cubicBezTo>
                    <a:pt x="117" y="3462"/>
                    <a:pt x="176" y="3556"/>
                    <a:pt x="247" y="3636"/>
                  </a:cubicBezTo>
                  <a:cubicBezTo>
                    <a:pt x="296" y="3693"/>
                    <a:pt x="353" y="3742"/>
                    <a:pt x="413" y="3788"/>
                  </a:cubicBezTo>
                  <a:cubicBezTo>
                    <a:pt x="485" y="3842"/>
                    <a:pt x="556" y="3894"/>
                    <a:pt x="630" y="3942"/>
                  </a:cubicBezTo>
                  <a:cubicBezTo>
                    <a:pt x="698" y="3986"/>
                    <a:pt x="770" y="4029"/>
                    <a:pt x="842" y="4067"/>
                  </a:cubicBezTo>
                  <a:cubicBezTo>
                    <a:pt x="907" y="4102"/>
                    <a:pt x="974" y="4132"/>
                    <a:pt x="1042" y="4157"/>
                  </a:cubicBezTo>
                  <a:cubicBezTo>
                    <a:pt x="1107" y="4181"/>
                    <a:pt x="1181" y="4206"/>
                    <a:pt x="1256" y="4209"/>
                  </a:cubicBezTo>
                  <a:cubicBezTo>
                    <a:pt x="1276" y="4209"/>
                    <a:pt x="1297" y="4208"/>
                    <a:pt x="1317" y="4202"/>
                  </a:cubicBezTo>
                  <a:cubicBezTo>
                    <a:pt x="1365" y="4190"/>
                    <a:pt x="1408" y="4167"/>
                    <a:pt x="1442" y="4132"/>
                  </a:cubicBezTo>
                  <a:cubicBezTo>
                    <a:pt x="1471" y="4100"/>
                    <a:pt x="1491" y="4062"/>
                    <a:pt x="1503" y="4019"/>
                  </a:cubicBezTo>
                  <a:cubicBezTo>
                    <a:pt x="1522" y="3948"/>
                    <a:pt x="1542" y="3877"/>
                    <a:pt x="1560" y="3806"/>
                  </a:cubicBezTo>
                  <a:cubicBezTo>
                    <a:pt x="1579" y="3719"/>
                    <a:pt x="1598" y="3633"/>
                    <a:pt x="1615" y="3548"/>
                  </a:cubicBezTo>
                  <a:cubicBezTo>
                    <a:pt x="1651" y="3370"/>
                    <a:pt x="1688" y="3190"/>
                    <a:pt x="1723" y="3013"/>
                  </a:cubicBezTo>
                  <a:cubicBezTo>
                    <a:pt x="1756" y="2845"/>
                    <a:pt x="1786" y="2677"/>
                    <a:pt x="1822" y="2511"/>
                  </a:cubicBezTo>
                  <a:cubicBezTo>
                    <a:pt x="1856" y="2353"/>
                    <a:pt x="1881" y="2193"/>
                    <a:pt x="1916" y="2034"/>
                  </a:cubicBezTo>
                  <a:cubicBezTo>
                    <a:pt x="1957" y="1846"/>
                    <a:pt x="2000" y="1659"/>
                    <a:pt x="2045" y="1472"/>
                  </a:cubicBezTo>
                  <a:cubicBezTo>
                    <a:pt x="2080" y="1322"/>
                    <a:pt x="2126" y="1173"/>
                    <a:pt x="2169" y="1026"/>
                  </a:cubicBezTo>
                  <a:cubicBezTo>
                    <a:pt x="2202" y="931"/>
                    <a:pt x="2232" y="834"/>
                    <a:pt x="2267" y="740"/>
                  </a:cubicBezTo>
                  <a:cubicBezTo>
                    <a:pt x="2299" y="659"/>
                    <a:pt x="2259" y="569"/>
                    <a:pt x="2180" y="535"/>
                  </a:cubicBezTo>
                  <a:cubicBezTo>
                    <a:pt x="2161" y="528"/>
                    <a:pt x="2143" y="525"/>
                    <a:pt x="2125" y="525"/>
                  </a:cubicBezTo>
                  <a:cubicBezTo>
                    <a:pt x="2061" y="525"/>
                    <a:pt x="2004" y="565"/>
                    <a:pt x="1976" y="626"/>
                  </a:cubicBezTo>
                  <a:lnTo>
                    <a:pt x="1949" y="683"/>
                  </a:lnTo>
                  <a:cubicBezTo>
                    <a:pt x="1876" y="838"/>
                    <a:pt x="1795" y="988"/>
                    <a:pt x="1704" y="1132"/>
                  </a:cubicBezTo>
                  <a:lnTo>
                    <a:pt x="1708" y="1127"/>
                  </a:lnTo>
                  <a:lnTo>
                    <a:pt x="1702" y="1137"/>
                  </a:lnTo>
                  <a:lnTo>
                    <a:pt x="1697" y="1143"/>
                  </a:lnTo>
                  <a:lnTo>
                    <a:pt x="1697" y="1143"/>
                  </a:lnTo>
                  <a:lnTo>
                    <a:pt x="1699" y="1140"/>
                  </a:lnTo>
                  <a:lnTo>
                    <a:pt x="1699" y="1140"/>
                  </a:lnTo>
                  <a:cubicBezTo>
                    <a:pt x="1672" y="1180"/>
                    <a:pt x="1643" y="1219"/>
                    <a:pt x="1613" y="1256"/>
                  </a:cubicBezTo>
                  <a:cubicBezTo>
                    <a:pt x="1542" y="1335"/>
                    <a:pt x="1468" y="1411"/>
                    <a:pt x="1389" y="1482"/>
                  </a:cubicBezTo>
                  <a:lnTo>
                    <a:pt x="1381" y="1490"/>
                  </a:lnTo>
                  <a:lnTo>
                    <a:pt x="1385" y="1484"/>
                  </a:lnTo>
                  <a:lnTo>
                    <a:pt x="1385" y="1484"/>
                  </a:lnTo>
                  <a:cubicBezTo>
                    <a:pt x="1346" y="1520"/>
                    <a:pt x="1301" y="1555"/>
                    <a:pt x="1257" y="1586"/>
                  </a:cubicBezTo>
                  <a:cubicBezTo>
                    <a:pt x="1245" y="1594"/>
                    <a:pt x="1232" y="1602"/>
                    <a:pt x="1218" y="1610"/>
                  </a:cubicBezTo>
                  <a:lnTo>
                    <a:pt x="1223" y="1607"/>
                  </a:lnTo>
                  <a:lnTo>
                    <a:pt x="1223" y="1607"/>
                  </a:lnTo>
                  <a:cubicBezTo>
                    <a:pt x="1217" y="1611"/>
                    <a:pt x="1211" y="1614"/>
                    <a:pt x="1205" y="1616"/>
                  </a:cubicBezTo>
                  <a:lnTo>
                    <a:pt x="1195" y="1618"/>
                  </a:lnTo>
                  <a:lnTo>
                    <a:pt x="1189" y="1620"/>
                  </a:lnTo>
                  <a:cubicBezTo>
                    <a:pt x="1188" y="1613"/>
                    <a:pt x="1186" y="1609"/>
                    <a:pt x="1184" y="1602"/>
                  </a:cubicBezTo>
                  <a:cubicBezTo>
                    <a:pt x="1178" y="1574"/>
                    <a:pt x="1172" y="1547"/>
                    <a:pt x="1170" y="1517"/>
                  </a:cubicBezTo>
                  <a:cubicBezTo>
                    <a:pt x="1169" y="1488"/>
                    <a:pt x="1169" y="1458"/>
                    <a:pt x="1169" y="1430"/>
                  </a:cubicBezTo>
                  <a:cubicBezTo>
                    <a:pt x="1173" y="1370"/>
                    <a:pt x="1180" y="1310"/>
                    <a:pt x="1189" y="1249"/>
                  </a:cubicBezTo>
                  <a:lnTo>
                    <a:pt x="1189" y="1249"/>
                  </a:lnTo>
                  <a:cubicBezTo>
                    <a:pt x="1189" y="1250"/>
                    <a:pt x="1189" y="1250"/>
                    <a:pt x="1189" y="1251"/>
                  </a:cubicBezTo>
                  <a:cubicBezTo>
                    <a:pt x="1214" y="1142"/>
                    <a:pt x="1241" y="1032"/>
                    <a:pt x="1275" y="925"/>
                  </a:cubicBezTo>
                  <a:lnTo>
                    <a:pt x="1275" y="923"/>
                  </a:lnTo>
                  <a:lnTo>
                    <a:pt x="1279" y="907"/>
                  </a:lnTo>
                  <a:lnTo>
                    <a:pt x="1279" y="907"/>
                  </a:lnTo>
                  <a:cubicBezTo>
                    <a:pt x="1279" y="910"/>
                    <a:pt x="1278" y="914"/>
                    <a:pt x="1278" y="917"/>
                  </a:cubicBezTo>
                  <a:cubicBezTo>
                    <a:pt x="1303" y="841"/>
                    <a:pt x="1332" y="766"/>
                    <a:pt x="1365" y="694"/>
                  </a:cubicBezTo>
                  <a:cubicBezTo>
                    <a:pt x="1404" y="611"/>
                    <a:pt x="1449" y="531"/>
                    <a:pt x="1498" y="453"/>
                  </a:cubicBezTo>
                  <a:cubicBezTo>
                    <a:pt x="1514" y="428"/>
                    <a:pt x="1531" y="405"/>
                    <a:pt x="1548" y="382"/>
                  </a:cubicBezTo>
                  <a:cubicBezTo>
                    <a:pt x="1561" y="367"/>
                    <a:pt x="1574" y="355"/>
                    <a:pt x="1586" y="342"/>
                  </a:cubicBezTo>
                  <a:lnTo>
                    <a:pt x="1599" y="333"/>
                  </a:lnTo>
                  <a:cubicBezTo>
                    <a:pt x="1601" y="333"/>
                    <a:pt x="1603" y="333"/>
                    <a:pt x="1605" y="333"/>
                  </a:cubicBezTo>
                  <a:cubicBezTo>
                    <a:pt x="1687" y="333"/>
                    <a:pt x="1758" y="272"/>
                    <a:pt x="1768" y="190"/>
                  </a:cubicBezTo>
                  <a:cubicBezTo>
                    <a:pt x="1780" y="106"/>
                    <a:pt x="1726" y="27"/>
                    <a:pt x="1643" y="7"/>
                  </a:cubicBezTo>
                  <a:cubicBezTo>
                    <a:pt x="1627" y="3"/>
                    <a:pt x="1611" y="1"/>
                    <a:pt x="1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49" name="Google Shape;14249;p25"/>
            <p:cNvSpPr/>
            <p:nvPr/>
          </p:nvSpPr>
          <p:spPr>
            <a:xfrm>
              <a:off x="7220420" y="-888247"/>
              <a:ext cx="62407" cy="45922"/>
            </a:xfrm>
            <a:custGeom>
              <a:avLst/>
              <a:gdLst/>
              <a:ahLst/>
              <a:cxnLst/>
              <a:rect l="l" t="t" r="r" b="b"/>
              <a:pathLst>
                <a:path w="1855" h="1365" extrusionOk="0">
                  <a:moveTo>
                    <a:pt x="457" y="0"/>
                  </a:moveTo>
                  <a:cubicBezTo>
                    <a:pt x="403" y="0"/>
                    <a:pt x="349" y="9"/>
                    <a:pt x="296" y="27"/>
                  </a:cubicBezTo>
                  <a:cubicBezTo>
                    <a:pt x="205" y="57"/>
                    <a:pt x="126" y="119"/>
                    <a:pt x="72" y="200"/>
                  </a:cubicBezTo>
                  <a:cubicBezTo>
                    <a:pt x="24" y="277"/>
                    <a:pt x="0" y="372"/>
                    <a:pt x="43" y="458"/>
                  </a:cubicBezTo>
                  <a:cubicBezTo>
                    <a:pt x="69" y="510"/>
                    <a:pt x="114" y="548"/>
                    <a:pt x="170" y="564"/>
                  </a:cubicBezTo>
                  <a:cubicBezTo>
                    <a:pt x="183" y="567"/>
                    <a:pt x="196" y="568"/>
                    <a:pt x="209" y="568"/>
                  </a:cubicBezTo>
                  <a:cubicBezTo>
                    <a:pt x="314" y="568"/>
                    <a:pt x="397" y="469"/>
                    <a:pt x="368" y="361"/>
                  </a:cubicBezTo>
                  <a:lnTo>
                    <a:pt x="372" y="356"/>
                  </a:lnTo>
                  <a:cubicBezTo>
                    <a:pt x="380" y="352"/>
                    <a:pt x="387" y="348"/>
                    <a:pt x="395" y="344"/>
                  </a:cubicBezTo>
                  <a:lnTo>
                    <a:pt x="395" y="344"/>
                  </a:lnTo>
                  <a:lnTo>
                    <a:pt x="390" y="345"/>
                  </a:lnTo>
                  <a:lnTo>
                    <a:pt x="396" y="343"/>
                  </a:lnTo>
                  <a:lnTo>
                    <a:pt x="396" y="343"/>
                  </a:lnTo>
                  <a:cubicBezTo>
                    <a:pt x="395" y="343"/>
                    <a:pt x="395" y="344"/>
                    <a:pt x="395" y="344"/>
                  </a:cubicBezTo>
                  <a:lnTo>
                    <a:pt x="395" y="344"/>
                  </a:lnTo>
                  <a:lnTo>
                    <a:pt x="399" y="342"/>
                  </a:lnTo>
                  <a:lnTo>
                    <a:pt x="400" y="342"/>
                  </a:lnTo>
                  <a:lnTo>
                    <a:pt x="400" y="342"/>
                  </a:lnTo>
                  <a:lnTo>
                    <a:pt x="396" y="343"/>
                  </a:lnTo>
                  <a:lnTo>
                    <a:pt x="396" y="343"/>
                  </a:lnTo>
                  <a:cubicBezTo>
                    <a:pt x="396" y="343"/>
                    <a:pt x="397" y="343"/>
                    <a:pt x="398" y="342"/>
                  </a:cubicBezTo>
                  <a:lnTo>
                    <a:pt x="402" y="340"/>
                  </a:lnTo>
                  <a:lnTo>
                    <a:pt x="404" y="339"/>
                  </a:lnTo>
                  <a:lnTo>
                    <a:pt x="400" y="342"/>
                  </a:lnTo>
                  <a:lnTo>
                    <a:pt x="400" y="342"/>
                  </a:lnTo>
                  <a:lnTo>
                    <a:pt x="407" y="339"/>
                  </a:lnTo>
                  <a:lnTo>
                    <a:pt x="428" y="333"/>
                  </a:lnTo>
                  <a:cubicBezTo>
                    <a:pt x="434" y="331"/>
                    <a:pt x="442" y="331"/>
                    <a:pt x="448" y="330"/>
                  </a:cubicBezTo>
                  <a:cubicBezTo>
                    <a:pt x="456" y="329"/>
                    <a:pt x="463" y="328"/>
                    <a:pt x="471" y="328"/>
                  </a:cubicBezTo>
                  <a:cubicBezTo>
                    <a:pt x="478" y="328"/>
                    <a:pt x="486" y="329"/>
                    <a:pt x="493" y="330"/>
                  </a:cubicBezTo>
                  <a:lnTo>
                    <a:pt x="471" y="330"/>
                  </a:lnTo>
                  <a:lnTo>
                    <a:pt x="491" y="331"/>
                  </a:lnTo>
                  <a:lnTo>
                    <a:pt x="505" y="336"/>
                  </a:lnTo>
                  <a:cubicBezTo>
                    <a:pt x="512" y="337"/>
                    <a:pt x="518" y="341"/>
                    <a:pt x="524" y="342"/>
                  </a:cubicBezTo>
                  <a:lnTo>
                    <a:pt x="540" y="352"/>
                  </a:lnTo>
                  <a:cubicBezTo>
                    <a:pt x="545" y="355"/>
                    <a:pt x="550" y="358"/>
                    <a:pt x="555" y="361"/>
                  </a:cubicBezTo>
                  <a:lnTo>
                    <a:pt x="570" y="375"/>
                  </a:lnTo>
                  <a:cubicBezTo>
                    <a:pt x="574" y="380"/>
                    <a:pt x="578" y="387"/>
                    <a:pt x="581" y="391"/>
                  </a:cubicBezTo>
                  <a:lnTo>
                    <a:pt x="594" y="412"/>
                  </a:lnTo>
                  <a:cubicBezTo>
                    <a:pt x="597" y="419"/>
                    <a:pt x="600" y="425"/>
                    <a:pt x="603" y="432"/>
                  </a:cubicBezTo>
                  <a:lnTo>
                    <a:pt x="603" y="432"/>
                  </a:lnTo>
                  <a:cubicBezTo>
                    <a:pt x="602" y="429"/>
                    <a:pt x="600" y="427"/>
                    <a:pt x="599" y="425"/>
                  </a:cubicBezTo>
                  <a:lnTo>
                    <a:pt x="599" y="425"/>
                  </a:lnTo>
                  <a:cubicBezTo>
                    <a:pt x="604" y="434"/>
                    <a:pt x="607" y="445"/>
                    <a:pt x="608" y="456"/>
                  </a:cubicBezTo>
                  <a:cubicBezTo>
                    <a:pt x="611" y="467"/>
                    <a:pt x="615" y="478"/>
                    <a:pt x="615" y="488"/>
                  </a:cubicBezTo>
                  <a:lnTo>
                    <a:pt x="615" y="518"/>
                  </a:lnTo>
                  <a:cubicBezTo>
                    <a:pt x="613" y="537"/>
                    <a:pt x="613" y="556"/>
                    <a:pt x="608" y="576"/>
                  </a:cubicBezTo>
                  <a:cubicBezTo>
                    <a:pt x="604" y="599"/>
                    <a:pt x="600" y="616"/>
                    <a:pt x="593" y="640"/>
                  </a:cubicBezTo>
                  <a:cubicBezTo>
                    <a:pt x="585" y="664"/>
                    <a:pt x="575" y="686"/>
                    <a:pt x="566" y="708"/>
                  </a:cubicBezTo>
                  <a:cubicBezTo>
                    <a:pt x="550" y="738"/>
                    <a:pt x="534" y="766"/>
                    <a:pt x="517" y="795"/>
                  </a:cubicBezTo>
                  <a:cubicBezTo>
                    <a:pt x="501" y="820"/>
                    <a:pt x="483" y="844"/>
                    <a:pt x="464" y="868"/>
                  </a:cubicBezTo>
                  <a:cubicBezTo>
                    <a:pt x="452" y="880"/>
                    <a:pt x="439" y="895"/>
                    <a:pt x="426" y="907"/>
                  </a:cubicBezTo>
                  <a:lnTo>
                    <a:pt x="429" y="906"/>
                  </a:lnTo>
                  <a:lnTo>
                    <a:pt x="429" y="906"/>
                  </a:lnTo>
                  <a:cubicBezTo>
                    <a:pt x="352" y="972"/>
                    <a:pt x="266" y="1059"/>
                    <a:pt x="300" y="1170"/>
                  </a:cubicBezTo>
                  <a:cubicBezTo>
                    <a:pt x="334" y="1283"/>
                    <a:pt x="447" y="1341"/>
                    <a:pt x="558" y="1352"/>
                  </a:cubicBezTo>
                  <a:cubicBezTo>
                    <a:pt x="635" y="1360"/>
                    <a:pt x="714" y="1363"/>
                    <a:pt x="792" y="1365"/>
                  </a:cubicBezTo>
                  <a:cubicBezTo>
                    <a:pt x="858" y="1365"/>
                    <a:pt x="925" y="1362"/>
                    <a:pt x="991" y="1358"/>
                  </a:cubicBezTo>
                  <a:cubicBezTo>
                    <a:pt x="1227" y="1343"/>
                    <a:pt x="1463" y="1327"/>
                    <a:pt x="1697" y="1308"/>
                  </a:cubicBezTo>
                  <a:cubicBezTo>
                    <a:pt x="1784" y="1303"/>
                    <a:pt x="1854" y="1230"/>
                    <a:pt x="1853" y="1143"/>
                  </a:cubicBezTo>
                  <a:cubicBezTo>
                    <a:pt x="1850" y="1063"/>
                    <a:pt x="1781" y="988"/>
                    <a:pt x="1698" y="988"/>
                  </a:cubicBezTo>
                  <a:cubicBezTo>
                    <a:pt x="1695" y="988"/>
                    <a:pt x="1691" y="988"/>
                    <a:pt x="1688" y="988"/>
                  </a:cubicBezTo>
                  <a:cubicBezTo>
                    <a:pt x="1515" y="1002"/>
                    <a:pt x="1343" y="1015"/>
                    <a:pt x="1170" y="1026"/>
                  </a:cubicBezTo>
                  <a:cubicBezTo>
                    <a:pt x="1060" y="1034"/>
                    <a:pt x="950" y="1038"/>
                    <a:pt x="840" y="1038"/>
                  </a:cubicBezTo>
                  <a:cubicBezTo>
                    <a:pt x="811" y="1038"/>
                    <a:pt x="781" y="1038"/>
                    <a:pt x="752" y="1037"/>
                  </a:cubicBezTo>
                  <a:cubicBezTo>
                    <a:pt x="782" y="996"/>
                    <a:pt x="808" y="952"/>
                    <a:pt x="832" y="906"/>
                  </a:cubicBezTo>
                  <a:cubicBezTo>
                    <a:pt x="884" y="801"/>
                    <a:pt x="928" y="689"/>
                    <a:pt x="936" y="572"/>
                  </a:cubicBezTo>
                  <a:cubicBezTo>
                    <a:pt x="946" y="461"/>
                    <a:pt x="931" y="342"/>
                    <a:pt x="874" y="242"/>
                  </a:cubicBezTo>
                  <a:cubicBezTo>
                    <a:pt x="820" y="154"/>
                    <a:pt x="743" y="75"/>
                    <a:pt x="645" y="37"/>
                  </a:cubicBezTo>
                  <a:cubicBezTo>
                    <a:pt x="585" y="13"/>
                    <a:pt x="521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0" name="Google Shape;14250;p25"/>
            <p:cNvSpPr/>
            <p:nvPr/>
          </p:nvSpPr>
          <p:spPr>
            <a:xfrm>
              <a:off x="6702610" y="-790680"/>
              <a:ext cx="85385" cy="152771"/>
            </a:xfrm>
            <a:custGeom>
              <a:avLst/>
              <a:gdLst/>
              <a:ahLst/>
              <a:cxnLst/>
              <a:rect l="l" t="t" r="r" b="b"/>
              <a:pathLst>
                <a:path w="2538" h="4541" extrusionOk="0">
                  <a:moveTo>
                    <a:pt x="1363" y="341"/>
                  </a:moveTo>
                  <a:lnTo>
                    <a:pt x="1363" y="341"/>
                  </a:lnTo>
                  <a:cubicBezTo>
                    <a:pt x="1365" y="341"/>
                    <a:pt x="1367" y="342"/>
                    <a:pt x="1369" y="342"/>
                  </a:cubicBezTo>
                  <a:cubicBezTo>
                    <a:pt x="1367" y="342"/>
                    <a:pt x="1365" y="341"/>
                    <a:pt x="1363" y="341"/>
                  </a:cubicBezTo>
                  <a:close/>
                  <a:moveTo>
                    <a:pt x="1260" y="351"/>
                  </a:moveTo>
                  <a:cubicBezTo>
                    <a:pt x="1258" y="352"/>
                    <a:pt x="1256" y="353"/>
                    <a:pt x="1254" y="353"/>
                  </a:cubicBezTo>
                  <a:cubicBezTo>
                    <a:pt x="1256" y="353"/>
                    <a:pt x="1258" y="352"/>
                    <a:pt x="1260" y="351"/>
                  </a:cubicBezTo>
                  <a:close/>
                  <a:moveTo>
                    <a:pt x="2368" y="802"/>
                  </a:moveTo>
                  <a:cubicBezTo>
                    <a:pt x="2368" y="803"/>
                    <a:pt x="2367" y="804"/>
                    <a:pt x="2367" y="804"/>
                  </a:cubicBezTo>
                  <a:lnTo>
                    <a:pt x="2368" y="802"/>
                  </a:lnTo>
                  <a:close/>
                  <a:moveTo>
                    <a:pt x="1016" y="979"/>
                  </a:moveTo>
                  <a:lnTo>
                    <a:pt x="1016" y="979"/>
                  </a:lnTo>
                  <a:cubicBezTo>
                    <a:pt x="1016" y="983"/>
                    <a:pt x="1016" y="986"/>
                    <a:pt x="1016" y="990"/>
                  </a:cubicBezTo>
                  <a:cubicBezTo>
                    <a:pt x="1016" y="986"/>
                    <a:pt x="1016" y="983"/>
                    <a:pt x="1016" y="979"/>
                  </a:cubicBezTo>
                  <a:close/>
                  <a:moveTo>
                    <a:pt x="1050" y="1189"/>
                  </a:moveTo>
                  <a:lnTo>
                    <a:pt x="1050" y="1189"/>
                  </a:lnTo>
                  <a:cubicBezTo>
                    <a:pt x="1050" y="1190"/>
                    <a:pt x="1050" y="1190"/>
                    <a:pt x="1050" y="1190"/>
                  </a:cubicBezTo>
                  <a:lnTo>
                    <a:pt x="1050" y="1190"/>
                  </a:lnTo>
                  <a:cubicBezTo>
                    <a:pt x="1050" y="1190"/>
                    <a:pt x="1050" y="1190"/>
                    <a:pt x="1050" y="1189"/>
                  </a:cubicBezTo>
                  <a:close/>
                  <a:moveTo>
                    <a:pt x="1327" y="1"/>
                  </a:moveTo>
                  <a:cubicBezTo>
                    <a:pt x="1286" y="1"/>
                    <a:pt x="1245" y="6"/>
                    <a:pt x="1205" y="16"/>
                  </a:cubicBezTo>
                  <a:cubicBezTo>
                    <a:pt x="1121" y="38"/>
                    <a:pt x="1043" y="79"/>
                    <a:pt x="977" y="136"/>
                  </a:cubicBezTo>
                  <a:cubicBezTo>
                    <a:pt x="894" y="211"/>
                    <a:pt x="826" y="300"/>
                    <a:pt x="779" y="401"/>
                  </a:cubicBezTo>
                  <a:cubicBezTo>
                    <a:pt x="735" y="496"/>
                    <a:pt x="705" y="600"/>
                    <a:pt x="693" y="706"/>
                  </a:cubicBezTo>
                  <a:cubicBezTo>
                    <a:pt x="668" y="945"/>
                    <a:pt x="709" y="1192"/>
                    <a:pt x="784" y="1420"/>
                  </a:cubicBezTo>
                  <a:cubicBezTo>
                    <a:pt x="871" y="1688"/>
                    <a:pt x="989" y="1944"/>
                    <a:pt x="1110" y="2198"/>
                  </a:cubicBezTo>
                  <a:cubicBezTo>
                    <a:pt x="1260" y="2514"/>
                    <a:pt x="1415" y="2829"/>
                    <a:pt x="1547" y="3154"/>
                  </a:cubicBezTo>
                  <a:cubicBezTo>
                    <a:pt x="1574" y="3226"/>
                    <a:pt x="1596" y="3296"/>
                    <a:pt x="1615" y="3371"/>
                  </a:cubicBezTo>
                  <a:cubicBezTo>
                    <a:pt x="1627" y="3426"/>
                    <a:pt x="1635" y="3481"/>
                    <a:pt x="1642" y="3538"/>
                  </a:cubicBezTo>
                  <a:cubicBezTo>
                    <a:pt x="1643" y="3559"/>
                    <a:pt x="1645" y="3579"/>
                    <a:pt x="1643" y="3600"/>
                  </a:cubicBezTo>
                  <a:cubicBezTo>
                    <a:pt x="1642" y="3619"/>
                    <a:pt x="1640" y="3636"/>
                    <a:pt x="1637" y="3657"/>
                  </a:cubicBezTo>
                  <a:cubicBezTo>
                    <a:pt x="1635" y="3668"/>
                    <a:pt x="1632" y="3679"/>
                    <a:pt x="1629" y="3690"/>
                  </a:cubicBezTo>
                  <a:cubicBezTo>
                    <a:pt x="1627" y="3697"/>
                    <a:pt x="1624" y="3705"/>
                    <a:pt x="1621" y="3711"/>
                  </a:cubicBezTo>
                  <a:lnTo>
                    <a:pt x="1612" y="3730"/>
                  </a:lnTo>
                  <a:cubicBezTo>
                    <a:pt x="1602" y="3743"/>
                    <a:pt x="1594" y="3754"/>
                    <a:pt x="1585" y="3766"/>
                  </a:cubicBezTo>
                  <a:cubicBezTo>
                    <a:pt x="1570" y="3779"/>
                    <a:pt x="1558" y="3793"/>
                    <a:pt x="1545" y="3806"/>
                  </a:cubicBezTo>
                  <a:cubicBezTo>
                    <a:pt x="1539" y="3811"/>
                    <a:pt x="1532" y="3815"/>
                    <a:pt x="1526" y="3818"/>
                  </a:cubicBezTo>
                  <a:cubicBezTo>
                    <a:pt x="1491" y="3842"/>
                    <a:pt x="1455" y="3864"/>
                    <a:pt x="1418" y="3883"/>
                  </a:cubicBezTo>
                  <a:cubicBezTo>
                    <a:pt x="1308" y="3940"/>
                    <a:pt x="1194" y="3988"/>
                    <a:pt x="1078" y="4034"/>
                  </a:cubicBezTo>
                  <a:cubicBezTo>
                    <a:pt x="940" y="4084"/>
                    <a:pt x="800" y="4127"/>
                    <a:pt x="655" y="4164"/>
                  </a:cubicBezTo>
                  <a:cubicBezTo>
                    <a:pt x="592" y="4178"/>
                    <a:pt x="529" y="4190"/>
                    <a:pt x="464" y="4198"/>
                  </a:cubicBezTo>
                  <a:cubicBezTo>
                    <a:pt x="455" y="4198"/>
                    <a:pt x="446" y="4199"/>
                    <a:pt x="437" y="4199"/>
                  </a:cubicBezTo>
                  <a:cubicBezTo>
                    <a:pt x="433" y="4199"/>
                    <a:pt x="429" y="4199"/>
                    <a:pt x="424" y="4198"/>
                  </a:cubicBezTo>
                  <a:lnTo>
                    <a:pt x="447" y="4198"/>
                  </a:lnTo>
                  <a:cubicBezTo>
                    <a:pt x="434" y="4198"/>
                    <a:pt x="421" y="4198"/>
                    <a:pt x="407" y="4197"/>
                  </a:cubicBezTo>
                  <a:lnTo>
                    <a:pt x="388" y="4192"/>
                  </a:lnTo>
                  <a:lnTo>
                    <a:pt x="380" y="4189"/>
                  </a:lnTo>
                  <a:lnTo>
                    <a:pt x="364" y="4179"/>
                  </a:lnTo>
                  <a:lnTo>
                    <a:pt x="353" y="4172"/>
                  </a:lnTo>
                  <a:lnTo>
                    <a:pt x="345" y="4164"/>
                  </a:lnTo>
                  <a:lnTo>
                    <a:pt x="340" y="4159"/>
                  </a:lnTo>
                  <a:lnTo>
                    <a:pt x="337" y="4153"/>
                  </a:lnTo>
                  <a:lnTo>
                    <a:pt x="337" y="4151"/>
                  </a:lnTo>
                  <a:lnTo>
                    <a:pt x="334" y="4146"/>
                  </a:lnTo>
                  <a:lnTo>
                    <a:pt x="334" y="4107"/>
                  </a:lnTo>
                  <a:cubicBezTo>
                    <a:pt x="336" y="4018"/>
                    <a:pt x="254" y="3947"/>
                    <a:pt x="170" y="3947"/>
                  </a:cubicBezTo>
                  <a:cubicBezTo>
                    <a:pt x="168" y="3947"/>
                    <a:pt x="167" y="3947"/>
                    <a:pt x="165" y="3947"/>
                  </a:cubicBezTo>
                  <a:cubicBezTo>
                    <a:pt x="87" y="3948"/>
                    <a:pt x="11" y="4013"/>
                    <a:pt x="6" y="4094"/>
                  </a:cubicBezTo>
                  <a:cubicBezTo>
                    <a:pt x="0" y="4143"/>
                    <a:pt x="5" y="4192"/>
                    <a:pt x="16" y="4240"/>
                  </a:cubicBezTo>
                  <a:cubicBezTo>
                    <a:pt x="29" y="4284"/>
                    <a:pt x="49" y="4327"/>
                    <a:pt x="78" y="4363"/>
                  </a:cubicBezTo>
                  <a:cubicBezTo>
                    <a:pt x="132" y="4433"/>
                    <a:pt x="203" y="4485"/>
                    <a:pt x="287" y="4513"/>
                  </a:cubicBezTo>
                  <a:cubicBezTo>
                    <a:pt x="334" y="4531"/>
                    <a:pt x="385" y="4540"/>
                    <a:pt x="437" y="4540"/>
                  </a:cubicBezTo>
                  <a:cubicBezTo>
                    <a:pt x="521" y="4537"/>
                    <a:pt x="605" y="4523"/>
                    <a:pt x="687" y="4501"/>
                  </a:cubicBezTo>
                  <a:cubicBezTo>
                    <a:pt x="836" y="4463"/>
                    <a:pt x="983" y="4417"/>
                    <a:pt x="1129" y="4365"/>
                  </a:cubicBezTo>
                  <a:cubicBezTo>
                    <a:pt x="1210" y="4335"/>
                    <a:pt x="1290" y="4304"/>
                    <a:pt x="1369" y="4271"/>
                  </a:cubicBezTo>
                  <a:cubicBezTo>
                    <a:pt x="1472" y="4228"/>
                    <a:pt x="1572" y="4179"/>
                    <a:pt x="1667" y="4122"/>
                  </a:cubicBezTo>
                  <a:cubicBezTo>
                    <a:pt x="1825" y="4024"/>
                    <a:pt x="1950" y="3874"/>
                    <a:pt x="1971" y="3682"/>
                  </a:cubicBezTo>
                  <a:cubicBezTo>
                    <a:pt x="1980" y="3575"/>
                    <a:pt x="1973" y="3465"/>
                    <a:pt x="1949" y="3359"/>
                  </a:cubicBezTo>
                  <a:lnTo>
                    <a:pt x="1949" y="3363"/>
                  </a:lnTo>
                  <a:cubicBezTo>
                    <a:pt x="1947" y="3359"/>
                    <a:pt x="1947" y="3358"/>
                    <a:pt x="1946" y="3355"/>
                  </a:cubicBezTo>
                  <a:cubicBezTo>
                    <a:pt x="1946" y="3350"/>
                    <a:pt x="1944" y="3345"/>
                    <a:pt x="1944" y="3342"/>
                  </a:cubicBezTo>
                  <a:cubicBezTo>
                    <a:pt x="1944" y="3344"/>
                    <a:pt x="1944" y="3345"/>
                    <a:pt x="1944" y="3345"/>
                  </a:cubicBezTo>
                  <a:cubicBezTo>
                    <a:pt x="1941" y="3334"/>
                    <a:pt x="1938" y="3321"/>
                    <a:pt x="1935" y="3309"/>
                  </a:cubicBezTo>
                  <a:lnTo>
                    <a:pt x="1935" y="3312"/>
                  </a:lnTo>
                  <a:cubicBezTo>
                    <a:pt x="1900" y="3163"/>
                    <a:pt x="1838" y="3021"/>
                    <a:pt x="1778" y="2881"/>
                  </a:cubicBezTo>
                  <a:cubicBezTo>
                    <a:pt x="1721" y="2752"/>
                    <a:pt x="1661" y="2625"/>
                    <a:pt x="1599" y="2497"/>
                  </a:cubicBezTo>
                  <a:cubicBezTo>
                    <a:pt x="1531" y="2356"/>
                    <a:pt x="1463" y="2215"/>
                    <a:pt x="1396" y="2072"/>
                  </a:cubicBezTo>
                  <a:cubicBezTo>
                    <a:pt x="1309" y="1889"/>
                    <a:pt x="1224" y="1702"/>
                    <a:pt x="1151" y="1512"/>
                  </a:cubicBezTo>
                  <a:cubicBezTo>
                    <a:pt x="1112" y="1408"/>
                    <a:pt x="1077" y="1299"/>
                    <a:pt x="1050" y="1190"/>
                  </a:cubicBezTo>
                  <a:lnTo>
                    <a:pt x="1050" y="1190"/>
                  </a:lnTo>
                  <a:cubicBezTo>
                    <a:pt x="1051" y="1195"/>
                    <a:pt x="1052" y="1200"/>
                    <a:pt x="1053" y="1205"/>
                  </a:cubicBezTo>
                  <a:lnTo>
                    <a:pt x="1053" y="1205"/>
                  </a:lnTo>
                  <a:cubicBezTo>
                    <a:pt x="1035" y="1129"/>
                    <a:pt x="1023" y="1051"/>
                    <a:pt x="1015" y="975"/>
                  </a:cubicBezTo>
                  <a:lnTo>
                    <a:pt x="1015" y="975"/>
                  </a:lnTo>
                  <a:cubicBezTo>
                    <a:pt x="1011" y="923"/>
                    <a:pt x="1010" y="871"/>
                    <a:pt x="1012" y="819"/>
                  </a:cubicBezTo>
                  <a:cubicBezTo>
                    <a:pt x="1013" y="787"/>
                    <a:pt x="1016" y="757"/>
                    <a:pt x="1021" y="725"/>
                  </a:cubicBezTo>
                  <a:cubicBezTo>
                    <a:pt x="1027" y="689"/>
                    <a:pt x="1035" y="654"/>
                    <a:pt x="1046" y="619"/>
                  </a:cubicBezTo>
                  <a:cubicBezTo>
                    <a:pt x="1054" y="596"/>
                    <a:pt x="1061" y="575"/>
                    <a:pt x="1072" y="551"/>
                  </a:cubicBezTo>
                  <a:cubicBezTo>
                    <a:pt x="1084" y="527"/>
                    <a:pt x="1097" y="504"/>
                    <a:pt x="1111" y="482"/>
                  </a:cubicBezTo>
                  <a:cubicBezTo>
                    <a:pt x="1119" y="472"/>
                    <a:pt x="1126" y="461"/>
                    <a:pt x="1134" y="451"/>
                  </a:cubicBezTo>
                  <a:cubicBezTo>
                    <a:pt x="1148" y="436"/>
                    <a:pt x="1164" y="420"/>
                    <a:pt x="1179" y="404"/>
                  </a:cubicBezTo>
                  <a:cubicBezTo>
                    <a:pt x="1187" y="396"/>
                    <a:pt x="1197" y="390"/>
                    <a:pt x="1206" y="382"/>
                  </a:cubicBezTo>
                  <a:cubicBezTo>
                    <a:pt x="1219" y="374"/>
                    <a:pt x="1233" y="366"/>
                    <a:pt x="1246" y="358"/>
                  </a:cubicBezTo>
                  <a:lnTo>
                    <a:pt x="1266" y="349"/>
                  </a:lnTo>
                  <a:lnTo>
                    <a:pt x="1266" y="349"/>
                  </a:lnTo>
                  <a:cubicBezTo>
                    <a:pt x="1275" y="346"/>
                    <a:pt x="1283" y="343"/>
                    <a:pt x="1292" y="341"/>
                  </a:cubicBezTo>
                  <a:cubicBezTo>
                    <a:pt x="1301" y="339"/>
                    <a:pt x="1312" y="337"/>
                    <a:pt x="1322" y="336"/>
                  </a:cubicBezTo>
                  <a:lnTo>
                    <a:pt x="1335" y="336"/>
                  </a:lnTo>
                  <a:cubicBezTo>
                    <a:pt x="1343" y="337"/>
                    <a:pt x="1353" y="338"/>
                    <a:pt x="1363" y="341"/>
                  </a:cubicBezTo>
                  <a:lnTo>
                    <a:pt x="1363" y="341"/>
                  </a:lnTo>
                  <a:cubicBezTo>
                    <a:pt x="1361" y="340"/>
                    <a:pt x="1360" y="340"/>
                    <a:pt x="1358" y="339"/>
                  </a:cubicBezTo>
                  <a:lnTo>
                    <a:pt x="1358" y="339"/>
                  </a:lnTo>
                  <a:cubicBezTo>
                    <a:pt x="1365" y="341"/>
                    <a:pt x="1372" y="342"/>
                    <a:pt x="1380" y="345"/>
                  </a:cubicBezTo>
                  <a:cubicBezTo>
                    <a:pt x="1392" y="350"/>
                    <a:pt x="1404" y="355"/>
                    <a:pt x="1417" y="361"/>
                  </a:cubicBezTo>
                  <a:cubicBezTo>
                    <a:pt x="1442" y="374"/>
                    <a:pt x="1466" y="388"/>
                    <a:pt x="1490" y="402"/>
                  </a:cubicBezTo>
                  <a:cubicBezTo>
                    <a:pt x="1537" y="434"/>
                    <a:pt x="1583" y="469"/>
                    <a:pt x="1629" y="505"/>
                  </a:cubicBezTo>
                  <a:cubicBezTo>
                    <a:pt x="1680" y="550"/>
                    <a:pt x="1730" y="592"/>
                    <a:pt x="1776" y="641"/>
                  </a:cubicBezTo>
                  <a:cubicBezTo>
                    <a:pt x="1805" y="672"/>
                    <a:pt x="1832" y="703"/>
                    <a:pt x="1855" y="736"/>
                  </a:cubicBezTo>
                  <a:cubicBezTo>
                    <a:pt x="1871" y="759"/>
                    <a:pt x="1887" y="781"/>
                    <a:pt x="1898" y="803"/>
                  </a:cubicBezTo>
                  <a:cubicBezTo>
                    <a:pt x="1908" y="825"/>
                    <a:pt x="1919" y="847"/>
                    <a:pt x="1928" y="871"/>
                  </a:cubicBezTo>
                  <a:cubicBezTo>
                    <a:pt x="1938" y="899"/>
                    <a:pt x="1946" y="928"/>
                    <a:pt x="1952" y="958"/>
                  </a:cubicBezTo>
                  <a:lnTo>
                    <a:pt x="1950" y="950"/>
                  </a:lnTo>
                  <a:lnTo>
                    <a:pt x="1950" y="950"/>
                  </a:lnTo>
                  <a:cubicBezTo>
                    <a:pt x="1963" y="1001"/>
                    <a:pt x="1982" y="1042"/>
                    <a:pt x="2026" y="1074"/>
                  </a:cubicBezTo>
                  <a:cubicBezTo>
                    <a:pt x="2055" y="1094"/>
                    <a:pt x="2088" y="1103"/>
                    <a:pt x="2120" y="1103"/>
                  </a:cubicBezTo>
                  <a:cubicBezTo>
                    <a:pt x="2170" y="1103"/>
                    <a:pt x="2219" y="1081"/>
                    <a:pt x="2251" y="1040"/>
                  </a:cubicBezTo>
                  <a:cubicBezTo>
                    <a:pt x="2297" y="987"/>
                    <a:pt x="2318" y="914"/>
                    <a:pt x="2346" y="849"/>
                  </a:cubicBezTo>
                  <a:lnTo>
                    <a:pt x="2346" y="849"/>
                  </a:lnTo>
                  <a:lnTo>
                    <a:pt x="2343" y="855"/>
                  </a:lnTo>
                  <a:lnTo>
                    <a:pt x="2359" y="822"/>
                  </a:lnTo>
                  <a:lnTo>
                    <a:pt x="2359" y="822"/>
                  </a:lnTo>
                  <a:lnTo>
                    <a:pt x="2370" y="800"/>
                  </a:lnTo>
                  <a:lnTo>
                    <a:pt x="2375" y="789"/>
                  </a:lnTo>
                  <a:lnTo>
                    <a:pt x="2375" y="789"/>
                  </a:lnTo>
                  <a:cubicBezTo>
                    <a:pt x="2374" y="790"/>
                    <a:pt x="2374" y="790"/>
                    <a:pt x="2374" y="791"/>
                  </a:cubicBezTo>
                  <a:lnTo>
                    <a:pt x="2374" y="791"/>
                  </a:lnTo>
                  <a:cubicBezTo>
                    <a:pt x="2374" y="790"/>
                    <a:pt x="2375" y="789"/>
                    <a:pt x="2375" y="788"/>
                  </a:cubicBezTo>
                  <a:lnTo>
                    <a:pt x="2375" y="788"/>
                  </a:lnTo>
                  <a:lnTo>
                    <a:pt x="2375" y="789"/>
                  </a:lnTo>
                  <a:lnTo>
                    <a:pt x="2375" y="789"/>
                  </a:lnTo>
                  <a:cubicBezTo>
                    <a:pt x="2375" y="788"/>
                    <a:pt x="2375" y="787"/>
                    <a:pt x="2376" y="787"/>
                  </a:cubicBezTo>
                  <a:lnTo>
                    <a:pt x="2376" y="787"/>
                  </a:lnTo>
                  <a:cubicBezTo>
                    <a:pt x="2376" y="787"/>
                    <a:pt x="2375" y="787"/>
                    <a:pt x="2375" y="788"/>
                  </a:cubicBezTo>
                  <a:lnTo>
                    <a:pt x="2375" y="788"/>
                  </a:lnTo>
                  <a:lnTo>
                    <a:pt x="2376" y="785"/>
                  </a:lnTo>
                  <a:lnTo>
                    <a:pt x="2376" y="785"/>
                  </a:lnTo>
                  <a:cubicBezTo>
                    <a:pt x="2376" y="786"/>
                    <a:pt x="2376" y="786"/>
                    <a:pt x="2376" y="787"/>
                  </a:cubicBezTo>
                  <a:lnTo>
                    <a:pt x="2376" y="787"/>
                  </a:lnTo>
                  <a:cubicBezTo>
                    <a:pt x="2414" y="713"/>
                    <a:pt x="2453" y="642"/>
                    <a:pt x="2493" y="570"/>
                  </a:cubicBezTo>
                  <a:cubicBezTo>
                    <a:pt x="2538" y="491"/>
                    <a:pt x="2509" y="391"/>
                    <a:pt x="2430" y="349"/>
                  </a:cubicBezTo>
                  <a:cubicBezTo>
                    <a:pt x="2405" y="334"/>
                    <a:pt x="2377" y="328"/>
                    <a:pt x="2351" y="328"/>
                  </a:cubicBezTo>
                  <a:cubicBezTo>
                    <a:pt x="2294" y="328"/>
                    <a:pt x="2239" y="358"/>
                    <a:pt x="2208" y="412"/>
                  </a:cubicBezTo>
                  <a:cubicBezTo>
                    <a:pt x="2181" y="461"/>
                    <a:pt x="2156" y="510"/>
                    <a:pt x="2132" y="561"/>
                  </a:cubicBezTo>
                  <a:cubicBezTo>
                    <a:pt x="2117" y="537"/>
                    <a:pt x="2099" y="515"/>
                    <a:pt x="2082" y="493"/>
                  </a:cubicBezTo>
                  <a:cubicBezTo>
                    <a:pt x="2006" y="399"/>
                    <a:pt x="1920" y="315"/>
                    <a:pt x="1825" y="241"/>
                  </a:cubicBezTo>
                  <a:cubicBezTo>
                    <a:pt x="1784" y="206"/>
                    <a:pt x="1741" y="171"/>
                    <a:pt x="1699" y="141"/>
                  </a:cubicBezTo>
                  <a:cubicBezTo>
                    <a:pt x="1623" y="91"/>
                    <a:pt x="1540" y="35"/>
                    <a:pt x="1450" y="16"/>
                  </a:cubicBezTo>
                  <a:cubicBezTo>
                    <a:pt x="1410" y="6"/>
                    <a:pt x="1369" y="1"/>
                    <a:pt x="13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1" name="Google Shape;14251;p25"/>
            <p:cNvSpPr/>
            <p:nvPr/>
          </p:nvSpPr>
          <p:spPr>
            <a:xfrm>
              <a:off x="7110977" y="-789435"/>
              <a:ext cx="130129" cy="130163"/>
            </a:xfrm>
            <a:custGeom>
              <a:avLst/>
              <a:gdLst/>
              <a:ahLst/>
              <a:cxnLst/>
              <a:rect l="l" t="t" r="r" b="b"/>
              <a:pathLst>
                <a:path w="3868" h="3869" extrusionOk="0">
                  <a:moveTo>
                    <a:pt x="3741" y="600"/>
                  </a:moveTo>
                  <a:cubicBezTo>
                    <a:pt x="3740" y="601"/>
                    <a:pt x="3740" y="602"/>
                    <a:pt x="3739" y="604"/>
                  </a:cubicBezTo>
                  <a:lnTo>
                    <a:pt x="3739" y="604"/>
                  </a:lnTo>
                  <a:cubicBezTo>
                    <a:pt x="3740" y="602"/>
                    <a:pt x="3740" y="601"/>
                    <a:pt x="3741" y="600"/>
                  </a:cubicBezTo>
                  <a:close/>
                  <a:moveTo>
                    <a:pt x="3739" y="604"/>
                  </a:moveTo>
                  <a:lnTo>
                    <a:pt x="3739" y="604"/>
                  </a:lnTo>
                  <a:cubicBezTo>
                    <a:pt x="3738" y="607"/>
                    <a:pt x="3736" y="611"/>
                    <a:pt x="3734" y="615"/>
                  </a:cubicBezTo>
                  <a:lnTo>
                    <a:pt x="3734" y="615"/>
                  </a:lnTo>
                  <a:cubicBezTo>
                    <a:pt x="3736" y="611"/>
                    <a:pt x="3738" y="607"/>
                    <a:pt x="3739" y="604"/>
                  </a:cubicBezTo>
                  <a:close/>
                  <a:moveTo>
                    <a:pt x="3646" y="1"/>
                  </a:moveTo>
                  <a:cubicBezTo>
                    <a:pt x="3640" y="1"/>
                    <a:pt x="3634" y="1"/>
                    <a:pt x="3629" y="1"/>
                  </a:cubicBezTo>
                  <a:cubicBezTo>
                    <a:pt x="3548" y="4"/>
                    <a:pt x="3474" y="60"/>
                    <a:pt x="3417" y="111"/>
                  </a:cubicBezTo>
                  <a:cubicBezTo>
                    <a:pt x="3345" y="175"/>
                    <a:pt x="3285" y="250"/>
                    <a:pt x="3234" y="331"/>
                  </a:cubicBezTo>
                  <a:cubicBezTo>
                    <a:pt x="3144" y="468"/>
                    <a:pt x="3065" y="616"/>
                    <a:pt x="3000" y="769"/>
                  </a:cubicBezTo>
                  <a:cubicBezTo>
                    <a:pt x="2943" y="907"/>
                    <a:pt x="2883" y="1045"/>
                    <a:pt x="2832" y="1185"/>
                  </a:cubicBezTo>
                  <a:cubicBezTo>
                    <a:pt x="2804" y="1266"/>
                    <a:pt x="2775" y="1348"/>
                    <a:pt x="2745" y="1429"/>
                  </a:cubicBezTo>
                  <a:cubicBezTo>
                    <a:pt x="2718" y="1497"/>
                    <a:pt x="2699" y="1568"/>
                    <a:pt x="2677" y="1637"/>
                  </a:cubicBezTo>
                  <a:cubicBezTo>
                    <a:pt x="2639" y="1755"/>
                    <a:pt x="2603" y="1874"/>
                    <a:pt x="2568" y="1993"/>
                  </a:cubicBezTo>
                  <a:cubicBezTo>
                    <a:pt x="2532" y="2040"/>
                    <a:pt x="2495" y="2088"/>
                    <a:pt x="2457" y="2134"/>
                  </a:cubicBezTo>
                  <a:cubicBezTo>
                    <a:pt x="2405" y="2194"/>
                    <a:pt x="2354" y="2252"/>
                    <a:pt x="2302" y="2312"/>
                  </a:cubicBezTo>
                  <a:cubicBezTo>
                    <a:pt x="2255" y="2366"/>
                    <a:pt x="2210" y="2425"/>
                    <a:pt x="2160" y="2476"/>
                  </a:cubicBezTo>
                  <a:cubicBezTo>
                    <a:pt x="2023" y="2615"/>
                    <a:pt x="1887" y="2757"/>
                    <a:pt x="1743" y="2889"/>
                  </a:cubicBezTo>
                  <a:lnTo>
                    <a:pt x="1754" y="2879"/>
                  </a:lnTo>
                  <a:lnTo>
                    <a:pt x="1754" y="2879"/>
                  </a:lnTo>
                  <a:cubicBezTo>
                    <a:pt x="1631" y="2992"/>
                    <a:pt x="1501" y="3096"/>
                    <a:pt x="1365" y="3193"/>
                  </a:cubicBezTo>
                  <a:cubicBezTo>
                    <a:pt x="1300" y="3235"/>
                    <a:pt x="1235" y="3275"/>
                    <a:pt x="1167" y="3313"/>
                  </a:cubicBezTo>
                  <a:lnTo>
                    <a:pt x="1175" y="3308"/>
                  </a:lnTo>
                  <a:lnTo>
                    <a:pt x="1166" y="3313"/>
                  </a:lnTo>
                  <a:lnTo>
                    <a:pt x="1158" y="3318"/>
                  </a:lnTo>
                  <a:lnTo>
                    <a:pt x="1158" y="3318"/>
                  </a:lnTo>
                  <a:cubicBezTo>
                    <a:pt x="1106" y="3343"/>
                    <a:pt x="1054" y="3368"/>
                    <a:pt x="1001" y="3389"/>
                  </a:cubicBezTo>
                  <a:cubicBezTo>
                    <a:pt x="965" y="3402"/>
                    <a:pt x="928" y="3413"/>
                    <a:pt x="890" y="3424"/>
                  </a:cubicBezTo>
                  <a:lnTo>
                    <a:pt x="890" y="3424"/>
                  </a:lnTo>
                  <a:cubicBezTo>
                    <a:pt x="891" y="3424"/>
                    <a:pt x="891" y="3424"/>
                    <a:pt x="892" y="3424"/>
                  </a:cubicBezTo>
                  <a:lnTo>
                    <a:pt x="892" y="3424"/>
                  </a:lnTo>
                  <a:lnTo>
                    <a:pt x="886" y="3425"/>
                  </a:lnTo>
                  <a:lnTo>
                    <a:pt x="886" y="3425"/>
                  </a:lnTo>
                  <a:cubicBezTo>
                    <a:pt x="888" y="3425"/>
                    <a:pt x="889" y="3424"/>
                    <a:pt x="890" y="3424"/>
                  </a:cubicBezTo>
                  <a:lnTo>
                    <a:pt x="890" y="3424"/>
                  </a:lnTo>
                  <a:cubicBezTo>
                    <a:pt x="887" y="3424"/>
                    <a:pt x="883" y="3425"/>
                    <a:pt x="880" y="3426"/>
                  </a:cubicBezTo>
                  <a:lnTo>
                    <a:pt x="880" y="3426"/>
                  </a:lnTo>
                  <a:lnTo>
                    <a:pt x="886" y="3425"/>
                  </a:lnTo>
                  <a:lnTo>
                    <a:pt x="886" y="3425"/>
                  </a:lnTo>
                  <a:cubicBezTo>
                    <a:pt x="884" y="3426"/>
                    <a:pt x="881" y="3426"/>
                    <a:pt x="879" y="3427"/>
                  </a:cubicBezTo>
                  <a:cubicBezTo>
                    <a:pt x="879" y="3427"/>
                    <a:pt x="880" y="3426"/>
                    <a:pt x="880" y="3426"/>
                  </a:cubicBezTo>
                  <a:lnTo>
                    <a:pt x="880" y="3426"/>
                  </a:lnTo>
                  <a:lnTo>
                    <a:pt x="877" y="3427"/>
                  </a:lnTo>
                  <a:lnTo>
                    <a:pt x="871" y="3428"/>
                  </a:lnTo>
                  <a:lnTo>
                    <a:pt x="876" y="3427"/>
                  </a:lnTo>
                  <a:lnTo>
                    <a:pt x="876" y="3427"/>
                  </a:lnTo>
                  <a:cubicBezTo>
                    <a:pt x="838" y="3435"/>
                    <a:pt x="798" y="3443"/>
                    <a:pt x="759" y="3446"/>
                  </a:cubicBezTo>
                  <a:cubicBezTo>
                    <a:pt x="742" y="3448"/>
                    <a:pt x="726" y="3450"/>
                    <a:pt x="709" y="3450"/>
                  </a:cubicBezTo>
                  <a:cubicBezTo>
                    <a:pt x="703" y="3450"/>
                    <a:pt x="697" y="3449"/>
                    <a:pt x="691" y="3449"/>
                  </a:cubicBezTo>
                  <a:cubicBezTo>
                    <a:pt x="665" y="3447"/>
                    <a:pt x="642" y="3444"/>
                    <a:pt x="618" y="3441"/>
                  </a:cubicBezTo>
                  <a:cubicBezTo>
                    <a:pt x="599" y="3436"/>
                    <a:pt x="580" y="3433"/>
                    <a:pt x="562" y="3427"/>
                  </a:cubicBezTo>
                  <a:cubicBezTo>
                    <a:pt x="545" y="3421"/>
                    <a:pt x="529" y="3414"/>
                    <a:pt x="513" y="3408"/>
                  </a:cubicBezTo>
                  <a:cubicBezTo>
                    <a:pt x="502" y="3402"/>
                    <a:pt x="491" y="3395"/>
                    <a:pt x="482" y="3389"/>
                  </a:cubicBezTo>
                  <a:cubicBezTo>
                    <a:pt x="466" y="3379"/>
                    <a:pt x="452" y="3368"/>
                    <a:pt x="437" y="3357"/>
                  </a:cubicBezTo>
                  <a:cubicBezTo>
                    <a:pt x="431" y="3349"/>
                    <a:pt x="425" y="3346"/>
                    <a:pt x="418" y="3337"/>
                  </a:cubicBezTo>
                  <a:cubicBezTo>
                    <a:pt x="410" y="3329"/>
                    <a:pt x="403" y="3319"/>
                    <a:pt x="396" y="3311"/>
                  </a:cubicBezTo>
                  <a:cubicBezTo>
                    <a:pt x="388" y="3299"/>
                    <a:pt x="380" y="3284"/>
                    <a:pt x="372" y="3272"/>
                  </a:cubicBezTo>
                  <a:cubicBezTo>
                    <a:pt x="369" y="3263"/>
                    <a:pt x="365" y="3255"/>
                    <a:pt x="361" y="3246"/>
                  </a:cubicBezTo>
                  <a:lnTo>
                    <a:pt x="361" y="3246"/>
                  </a:lnTo>
                  <a:cubicBezTo>
                    <a:pt x="361" y="3248"/>
                    <a:pt x="362" y="3249"/>
                    <a:pt x="363" y="3251"/>
                  </a:cubicBezTo>
                  <a:lnTo>
                    <a:pt x="363" y="3251"/>
                  </a:lnTo>
                  <a:cubicBezTo>
                    <a:pt x="362" y="3249"/>
                    <a:pt x="361" y="3247"/>
                    <a:pt x="360" y="3245"/>
                  </a:cubicBezTo>
                  <a:lnTo>
                    <a:pt x="360" y="3245"/>
                  </a:lnTo>
                  <a:cubicBezTo>
                    <a:pt x="360" y="3245"/>
                    <a:pt x="361" y="3246"/>
                    <a:pt x="361" y="3246"/>
                  </a:cubicBezTo>
                  <a:lnTo>
                    <a:pt x="361" y="3246"/>
                  </a:lnTo>
                  <a:cubicBezTo>
                    <a:pt x="360" y="3245"/>
                    <a:pt x="360" y="3244"/>
                    <a:pt x="360" y="3244"/>
                  </a:cubicBezTo>
                  <a:lnTo>
                    <a:pt x="360" y="3244"/>
                  </a:lnTo>
                  <a:cubicBezTo>
                    <a:pt x="360" y="3244"/>
                    <a:pt x="360" y="3244"/>
                    <a:pt x="360" y="3245"/>
                  </a:cubicBezTo>
                  <a:lnTo>
                    <a:pt x="360" y="3245"/>
                  </a:lnTo>
                  <a:cubicBezTo>
                    <a:pt x="360" y="3243"/>
                    <a:pt x="359" y="3242"/>
                    <a:pt x="358" y="3240"/>
                  </a:cubicBezTo>
                  <a:lnTo>
                    <a:pt x="358" y="3240"/>
                  </a:lnTo>
                  <a:cubicBezTo>
                    <a:pt x="359" y="3241"/>
                    <a:pt x="359" y="3242"/>
                    <a:pt x="360" y="3244"/>
                  </a:cubicBezTo>
                  <a:lnTo>
                    <a:pt x="360" y="3244"/>
                  </a:lnTo>
                  <a:cubicBezTo>
                    <a:pt x="356" y="3234"/>
                    <a:pt x="353" y="3225"/>
                    <a:pt x="350" y="3215"/>
                  </a:cubicBezTo>
                  <a:cubicBezTo>
                    <a:pt x="349" y="3201"/>
                    <a:pt x="346" y="3183"/>
                    <a:pt x="344" y="3172"/>
                  </a:cubicBezTo>
                  <a:cubicBezTo>
                    <a:pt x="342" y="3159"/>
                    <a:pt x="342" y="3150"/>
                    <a:pt x="342" y="3137"/>
                  </a:cubicBezTo>
                  <a:cubicBezTo>
                    <a:pt x="342" y="3125"/>
                    <a:pt x="344" y="3112"/>
                    <a:pt x="346" y="3099"/>
                  </a:cubicBezTo>
                  <a:cubicBezTo>
                    <a:pt x="349" y="3082"/>
                    <a:pt x="353" y="3066"/>
                    <a:pt x="358" y="3050"/>
                  </a:cubicBezTo>
                  <a:cubicBezTo>
                    <a:pt x="368" y="3025"/>
                    <a:pt x="376" y="3001"/>
                    <a:pt x="387" y="2977"/>
                  </a:cubicBezTo>
                  <a:cubicBezTo>
                    <a:pt x="398" y="2955"/>
                    <a:pt x="410" y="2935"/>
                    <a:pt x="423" y="2916"/>
                  </a:cubicBezTo>
                  <a:cubicBezTo>
                    <a:pt x="441" y="2890"/>
                    <a:pt x="458" y="2865"/>
                    <a:pt x="478" y="2840"/>
                  </a:cubicBezTo>
                  <a:cubicBezTo>
                    <a:pt x="507" y="2806"/>
                    <a:pt x="539" y="2775"/>
                    <a:pt x="572" y="2745"/>
                  </a:cubicBezTo>
                  <a:cubicBezTo>
                    <a:pt x="610" y="2710"/>
                    <a:pt x="649" y="2678"/>
                    <a:pt x="692" y="2648"/>
                  </a:cubicBezTo>
                  <a:cubicBezTo>
                    <a:pt x="725" y="2626"/>
                    <a:pt x="760" y="2605"/>
                    <a:pt x="797" y="2585"/>
                  </a:cubicBezTo>
                  <a:cubicBezTo>
                    <a:pt x="841" y="2563"/>
                    <a:pt x="887" y="2542"/>
                    <a:pt x="933" y="2523"/>
                  </a:cubicBezTo>
                  <a:cubicBezTo>
                    <a:pt x="972" y="2510"/>
                    <a:pt x="1012" y="2499"/>
                    <a:pt x="1052" y="2488"/>
                  </a:cubicBezTo>
                  <a:cubicBezTo>
                    <a:pt x="1096" y="2479"/>
                    <a:pt x="1139" y="2472"/>
                    <a:pt x="1183" y="2466"/>
                  </a:cubicBezTo>
                  <a:cubicBezTo>
                    <a:pt x="1220" y="2464"/>
                    <a:pt x="1257" y="2462"/>
                    <a:pt x="1294" y="2462"/>
                  </a:cubicBezTo>
                  <a:cubicBezTo>
                    <a:pt x="1308" y="2462"/>
                    <a:pt x="1321" y="2462"/>
                    <a:pt x="1335" y="2463"/>
                  </a:cubicBezTo>
                  <a:lnTo>
                    <a:pt x="1314" y="2463"/>
                  </a:lnTo>
                  <a:cubicBezTo>
                    <a:pt x="1351" y="2466"/>
                    <a:pt x="1386" y="2469"/>
                    <a:pt x="1420" y="2474"/>
                  </a:cubicBezTo>
                  <a:cubicBezTo>
                    <a:pt x="1450" y="2479"/>
                    <a:pt x="1481" y="2485"/>
                    <a:pt x="1509" y="2495"/>
                  </a:cubicBezTo>
                  <a:cubicBezTo>
                    <a:pt x="1542" y="2506"/>
                    <a:pt x="1576" y="2518"/>
                    <a:pt x="1607" y="2533"/>
                  </a:cubicBezTo>
                  <a:cubicBezTo>
                    <a:pt x="1625" y="2540"/>
                    <a:pt x="1640" y="2550"/>
                    <a:pt x="1656" y="2559"/>
                  </a:cubicBezTo>
                  <a:cubicBezTo>
                    <a:pt x="1667" y="2567"/>
                    <a:pt x="1680" y="2575"/>
                    <a:pt x="1689" y="2585"/>
                  </a:cubicBezTo>
                  <a:lnTo>
                    <a:pt x="1683" y="2578"/>
                  </a:lnTo>
                  <a:lnTo>
                    <a:pt x="1699" y="2593"/>
                  </a:lnTo>
                  <a:cubicBezTo>
                    <a:pt x="1720" y="2618"/>
                    <a:pt x="1746" y="2639"/>
                    <a:pt x="1778" y="2651"/>
                  </a:cubicBezTo>
                  <a:cubicBezTo>
                    <a:pt x="1797" y="2659"/>
                    <a:pt x="1818" y="2662"/>
                    <a:pt x="1839" y="2662"/>
                  </a:cubicBezTo>
                  <a:cubicBezTo>
                    <a:pt x="1857" y="2662"/>
                    <a:pt x="1876" y="2660"/>
                    <a:pt x="1894" y="2654"/>
                  </a:cubicBezTo>
                  <a:cubicBezTo>
                    <a:pt x="1965" y="2634"/>
                    <a:pt x="2004" y="2571"/>
                    <a:pt x="2016" y="2501"/>
                  </a:cubicBezTo>
                  <a:cubicBezTo>
                    <a:pt x="2025" y="2460"/>
                    <a:pt x="2036" y="2419"/>
                    <a:pt x="2049" y="2377"/>
                  </a:cubicBezTo>
                  <a:cubicBezTo>
                    <a:pt x="2109" y="2202"/>
                    <a:pt x="2188" y="2034"/>
                    <a:pt x="2267" y="1864"/>
                  </a:cubicBezTo>
                  <a:cubicBezTo>
                    <a:pt x="2305" y="1784"/>
                    <a:pt x="2255" y="1682"/>
                    <a:pt x="2175" y="1651"/>
                  </a:cubicBezTo>
                  <a:cubicBezTo>
                    <a:pt x="2156" y="1644"/>
                    <a:pt x="2136" y="1640"/>
                    <a:pt x="2117" y="1640"/>
                  </a:cubicBezTo>
                  <a:cubicBezTo>
                    <a:pt x="2050" y="1640"/>
                    <a:pt x="1989" y="1679"/>
                    <a:pt x="1962" y="1744"/>
                  </a:cubicBezTo>
                  <a:cubicBezTo>
                    <a:pt x="1906" y="1864"/>
                    <a:pt x="1854" y="1986"/>
                    <a:pt x="1802" y="2108"/>
                  </a:cubicBezTo>
                  <a:cubicBezTo>
                    <a:pt x="1784" y="2151"/>
                    <a:pt x="1767" y="2192"/>
                    <a:pt x="1751" y="2235"/>
                  </a:cubicBezTo>
                  <a:cubicBezTo>
                    <a:pt x="1693" y="2208"/>
                    <a:pt x="1631" y="2186"/>
                    <a:pt x="1568" y="2172"/>
                  </a:cubicBezTo>
                  <a:cubicBezTo>
                    <a:pt x="1477" y="2151"/>
                    <a:pt x="1384" y="2140"/>
                    <a:pt x="1292" y="2140"/>
                  </a:cubicBezTo>
                  <a:cubicBezTo>
                    <a:pt x="1221" y="2140"/>
                    <a:pt x="1151" y="2147"/>
                    <a:pt x="1082" y="2159"/>
                  </a:cubicBezTo>
                  <a:cubicBezTo>
                    <a:pt x="748" y="2218"/>
                    <a:pt x="447" y="2390"/>
                    <a:pt x="230" y="2650"/>
                  </a:cubicBezTo>
                  <a:cubicBezTo>
                    <a:pt x="100" y="2811"/>
                    <a:pt x="0" y="3017"/>
                    <a:pt x="34" y="3231"/>
                  </a:cubicBezTo>
                  <a:cubicBezTo>
                    <a:pt x="65" y="3435"/>
                    <a:pt x="198" y="3609"/>
                    <a:pt x="387" y="3694"/>
                  </a:cubicBezTo>
                  <a:cubicBezTo>
                    <a:pt x="486" y="3741"/>
                    <a:pt x="595" y="3761"/>
                    <a:pt x="703" y="3761"/>
                  </a:cubicBezTo>
                  <a:cubicBezTo>
                    <a:pt x="809" y="3761"/>
                    <a:pt x="915" y="3742"/>
                    <a:pt x="1015" y="3710"/>
                  </a:cubicBezTo>
                  <a:cubicBezTo>
                    <a:pt x="1238" y="3641"/>
                    <a:pt x="1441" y="3520"/>
                    <a:pt x="1626" y="3381"/>
                  </a:cubicBezTo>
                  <a:cubicBezTo>
                    <a:pt x="1786" y="3262"/>
                    <a:pt x="1936" y="3131"/>
                    <a:pt x="2077" y="2990"/>
                  </a:cubicBezTo>
                  <a:cubicBezTo>
                    <a:pt x="2153" y="2911"/>
                    <a:pt x="2231" y="2832"/>
                    <a:pt x="2308" y="2751"/>
                  </a:cubicBezTo>
                  <a:cubicBezTo>
                    <a:pt x="2331" y="2727"/>
                    <a:pt x="2354" y="2703"/>
                    <a:pt x="2376" y="2678"/>
                  </a:cubicBezTo>
                  <a:lnTo>
                    <a:pt x="2376" y="2678"/>
                  </a:lnTo>
                  <a:cubicBezTo>
                    <a:pt x="2286" y="3007"/>
                    <a:pt x="2194" y="3335"/>
                    <a:pt x="2096" y="3663"/>
                  </a:cubicBezTo>
                  <a:cubicBezTo>
                    <a:pt x="2069" y="3750"/>
                    <a:pt x="2134" y="3843"/>
                    <a:pt x="2218" y="3864"/>
                  </a:cubicBezTo>
                  <a:cubicBezTo>
                    <a:pt x="2231" y="3867"/>
                    <a:pt x="2244" y="3869"/>
                    <a:pt x="2256" y="3869"/>
                  </a:cubicBezTo>
                  <a:cubicBezTo>
                    <a:pt x="2332" y="3867"/>
                    <a:pt x="2399" y="3815"/>
                    <a:pt x="2419" y="3740"/>
                  </a:cubicBezTo>
                  <a:cubicBezTo>
                    <a:pt x="2464" y="3582"/>
                    <a:pt x="2502" y="3422"/>
                    <a:pt x="2541" y="3262"/>
                  </a:cubicBezTo>
                  <a:cubicBezTo>
                    <a:pt x="2579" y="3113"/>
                    <a:pt x="2616" y="2963"/>
                    <a:pt x="2655" y="2814"/>
                  </a:cubicBezTo>
                  <a:cubicBezTo>
                    <a:pt x="2717" y="2580"/>
                    <a:pt x="2782" y="2344"/>
                    <a:pt x="2850" y="2111"/>
                  </a:cubicBezTo>
                  <a:lnTo>
                    <a:pt x="2969" y="1959"/>
                  </a:lnTo>
                  <a:cubicBezTo>
                    <a:pt x="2984" y="1939"/>
                    <a:pt x="2999" y="1917"/>
                    <a:pt x="3013" y="1895"/>
                  </a:cubicBezTo>
                  <a:cubicBezTo>
                    <a:pt x="3046" y="1845"/>
                    <a:pt x="3078" y="1796"/>
                    <a:pt x="3113" y="1747"/>
                  </a:cubicBezTo>
                  <a:cubicBezTo>
                    <a:pt x="3154" y="1687"/>
                    <a:pt x="3196" y="1627"/>
                    <a:pt x="3234" y="1564"/>
                  </a:cubicBezTo>
                  <a:cubicBezTo>
                    <a:pt x="3290" y="1470"/>
                    <a:pt x="3345" y="1377"/>
                    <a:pt x="3401" y="1284"/>
                  </a:cubicBezTo>
                  <a:cubicBezTo>
                    <a:pt x="3443" y="1211"/>
                    <a:pt x="3480" y="1135"/>
                    <a:pt x="3519" y="1060"/>
                  </a:cubicBezTo>
                  <a:cubicBezTo>
                    <a:pt x="3596" y="915"/>
                    <a:pt x="3665" y="765"/>
                    <a:pt x="3734" y="615"/>
                  </a:cubicBezTo>
                  <a:lnTo>
                    <a:pt x="3734" y="615"/>
                  </a:lnTo>
                  <a:cubicBezTo>
                    <a:pt x="3733" y="616"/>
                    <a:pt x="3733" y="617"/>
                    <a:pt x="3732" y="619"/>
                  </a:cubicBezTo>
                  <a:cubicBezTo>
                    <a:pt x="3749" y="584"/>
                    <a:pt x="3763" y="546"/>
                    <a:pt x="3779" y="511"/>
                  </a:cubicBezTo>
                  <a:cubicBezTo>
                    <a:pt x="3808" y="452"/>
                    <a:pt x="3830" y="394"/>
                    <a:pt x="3847" y="332"/>
                  </a:cubicBezTo>
                  <a:cubicBezTo>
                    <a:pt x="3857" y="289"/>
                    <a:pt x="3868" y="242"/>
                    <a:pt x="3860" y="198"/>
                  </a:cubicBezTo>
                  <a:cubicBezTo>
                    <a:pt x="3855" y="164"/>
                    <a:pt x="3842" y="131"/>
                    <a:pt x="3823" y="101"/>
                  </a:cubicBezTo>
                  <a:cubicBezTo>
                    <a:pt x="3800" y="66"/>
                    <a:pt x="3768" y="38"/>
                    <a:pt x="3728" y="19"/>
                  </a:cubicBezTo>
                  <a:cubicBezTo>
                    <a:pt x="3702" y="7"/>
                    <a:pt x="3674" y="1"/>
                    <a:pt x="3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2" name="Google Shape;14252;p25"/>
            <p:cNvSpPr/>
            <p:nvPr/>
          </p:nvSpPr>
          <p:spPr>
            <a:xfrm>
              <a:off x="7225534" y="-735874"/>
              <a:ext cx="78892" cy="92315"/>
            </a:xfrm>
            <a:custGeom>
              <a:avLst/>
              <a:gdLst/>
              <a:ahLst/>
              <a:cxnLst/>
              <a:rect l="l" t="t" r="r" b="b"/>
              <a:pathLst>
                <a:path w="2345" h="2744" extrusionOk="0">
                  <a:moveTo>
                    <a:pt x="1209" y="1"/>
                  </a:moveTo>
                  <a:cubicBezTo>
                    <a:pt x="1191" y="1"/>
                    <a:pt x="1173" y="2"/>
                    <a:pt x="1156" y="7"/>
                  </a:cubicBezTo>
                  <a:cubicBezTo>
                    <a:pt x="1075" y="24"/>
                    <a:pt x="1014" y="89"/>
                    <a:pt x="1017" y="174"/>
                  </a:cubicBezTo>
                  <a:cubicBezTo>
                    <a:pt x="1020" y="250"/>
                    <a:pt x="1072" y="314"/>
                    <a:pt x="1143" y="331"/>
                  </a:cubicBezTo>
                  <a:cubicBezTo>
                    <a:pt x="1191" y="344"/>
                    <a:pt x="1237" y="355"/>
                    <a:pt x="1284" y="367"/>
                  </a:cubicBezTo>
                  <a:cubicBezTo>
                    <a:pt x="1297" y="371"/>
                    <a:pt x="1310" y="372"/>
                    <a:pt x="1323" y="372"/>
                  </a:cubicBezTo>
                  <a:cubicBezTo>
                    <a:pt x="1349" y="372"/>
                    <a:pt x="1374" y="366"/>
                    <a:pt x="1397" y="355"/>
                  </a:cubicBezTo>
                  <a:lnTo>
                    <a:pt x="1476" y="366"/>
                  </a:lnTo>
                  <a:cubicBezTo>
                    <a:pt x="1579" y="383"/>
                    <a:pt x="1680" y="405"/>
                    <a:pt x="1780" y="432"/>
                  </a:cubicBezTo>
                  <a:cubicBezTo>
                    <a:pt x="1808" y="442"/>
                    <a:pt x="1835" y="453"/>
                    <a:pt x="1864" y="464"/>
                  </a:cubicBezTo>
                  <a:cubicBezTo>
                    <a:pt x="1881" y="472"/>
                    <a:pt x="1897" y="481"/>
                    <a:pt x="1914" y="493"/>
                  </a:cubicBezTo>
                  <a:cubicBezTo>
                    <a:pt x="1925" y="499"/>
                    <a:pt x="1935" y="507"/>
                    <a:pt x="1944" y="515"/>
                  </a:cubicBezTo>
                  <a:cubicBezTo>
                    <a:pt x="1949" y="519"/>
                    <a:pt x="1954" y="523"/>
                    <a:pt x="1960" y="529"/>
                  </a:cubicBezTo>
                  <a:cubicBezTo>
                    <a:pt x="1965" y="535"/>
                    <a:pt x="1974" y="546"/>
                    <a:pt x="1978" y="551"/>
                  </a:cubicBezTo>
                  <a:cubicBezTo>
                    <a:pt x="1981" y="556"/>
                    <a:pt x="1985" y="562"/>
                    <a:pt x="1987" y="565"/>
                  </a:cubicBezTo>
                  <a:cubicBezTo>
                    <a:pt x="1989" y="570"/>
                    <a:pt x="1990" y="573"/>
                    <a:pt x="1992" y="576"/>
                  </a:cubicBezTo>
                  <a:cubicBezTo>
                    <a:pt x="1993" y="584"/>
                    <a:pt x="1997" y="592"/>
                    <a:pt x="1998" y="600"/>
                  </a:cubicBezTo>
                  <a:cubicBezTo>
                    <a:pt x="2000" y="607"/>
                    <a:pt x="2001" y="613"/>
                    <a:pt x="2001" y="619"/>
                  </a:cubicBezTo>
                  <a:lnTo>
                    <a:pt x="2001" y="632"/>
                  </a:lnTo>
                  <a:cubicBezTo>
                    <a:pt x="2001" y="643"/>
                    <a:pt x="2001" y="654"/>
                    <a:pt x="1998" y="663"/>
                  </a:cubicBezTo>
                  <a:cubicBezTo>
                    <a:pt x="1995" y="682"/>
                    <a:pt x="1990" y="698"/>
                    <a:pt x="1985" y="717"/>
                  </a:cubicBezTo>
                  <a:cubicBezTo>
                    <a:pt x="1983" y="726"/>
                    <a:pt x="1979" y="734"/>
                    <a:pt x="1976" y="742"/>
                  </a:cubicBezTo>
                  <a:lnTo>
                    <a:pt x="1976" y="742"/>
                  </a:lnTo>
                  <a:cubicBezTo>
                    <a:pt x="1970" y="753"/>
                    <a:pt x="1964" y="764"/>
                    <a:pt x="1957" y="776"/>
                  </a:cubicBezTo>
                  <a:cubicBezTo>
                    <a:pt x="1936" y="808"/>
                    <a:pt x="1916" y="838"/>
                    <a:pt x="1889" y="866"/>
                  </a:cubicBezTo>
                  <a:cubicBezTo>
                    <a:pt x="1864" y="896"/>
                    <a:pt x="1837" y="923"/>
                    <a:pt x="1808" y="950"/>
                  </a:cubicBezTo>
                  <a:cubicBezTo>
                    <a:pt x="1777" y="977"/>
                    <a:pt x="1743" y="1004"/>
                    <a:pt x="1710" y="1028"/>
                  </a:cubicBezTo>
                  <a:cubicBezTo>
                    <a:pt x="1651" y="1066"/>
                    <a:pt x="1593" y="1100"/>
                    <a:pt x="1533" y="1134"/>
                  </a:cubicBezTo>
                  <a:lnTo>
                    <a:pt x="1534" y="1134"/>
                  </a:lnTo>
                  <a:cubicBezTo>
                    <a:pt x="1302" y="1252"/>
                    <a:pt x="1059" y="1355"/>
                    <a:pt x="819" y="1457"/>
                  </a:cubicBezTo>
                  <a:cubicBezTo>
                    <a:pt x="664" y="1521"/>
                    <a:pt x="502" y="1580"/>
                    <a:pt x="353" y="1661"/>
                  </a:cubicBezTo>
                  <a:cubicBezTo>
                    <a:pt x="225" y="1730"/>
                    <a:pt x="87" y="1817"/>
                    <a:pt x="51" y="1969"/>
                  </a:cubicBezTo>
                  <a:cubicBezTo>
                    <a:pt x="0" y="2177"/>
                    <a:pt x="171" y="2345"/>
                    <a:pt x="328" y="2449"/>
                  </a:cubicBezTo>
                  <a:cubicBezTo>
                    <a:pt x="437" y="2519"/>
                    <a:pt x="554" y="2577"/>
                    <a:pt x="676" y="2625"/>
                  </a:cubicBezTo>
                  <a:cubicBezTo>
                    <a:pt x="760" y="2656"/>
                    <a:pt x="844" y="2682"/>
                    <a:pt x="931" y="2701"/>
                  </a:cubicBezTo>
                  <a:cubicBezTo>
                    <a:pt x="958" y="2707"/>
                    <a:pt x="987" y="2709"/>
                    <a:pt x="1015" y="2713"/>
                  </a:cubicBezTo>
                  <a:cubicBezTo>
                    <a:pt x="1031" y="2715"/>
                    <a:pt x="1047" y="2718"/>
                    <a:pt x="1063" y="2720"/>
                  </a:cubicBezTo>
                  <a:cubicBezTo>
                    <a:pt x="1102" y="2725"/>
                    <a:pt x="1142" y="2728"/>
                    <a:pt x="1181" y="2729"/>
                  </a:cubicBezTo>
                  <a:cubicBezTo>
                    <a:pt x="1292" y="2736"/>
                    <a:pt x="1403" y="2740"/>
                    <a:pt x="1514" y="2744"/>
                  </a:cubicBezTo>
                  <a:lnTo>
                    <a:pt x="1517" y="2742"/>
                  </a:lnTo>
                  <a:cubicBezTo>
                    <a:pt x="1602" y="2742"/>
                    <a:pt x="1672" y="2660"/>
                    <a:pt x="1669" y="2576"/>
                  </a:cubicBezTo>
                  <a:cubicBezTo>
                    <a:pt x="1667" y="2500"/>
                    <a:pt x="1604" y="2424"/>
                    <a:pt x="1525" y="2421"/>
                  </a:cubicBezTo>
                  <a:cubicBezTo>
                    <a:pt x="1420" y="2416"/>
                    <a:pt x="1317" y="2411"/>
                    <a:pt x="1215" y="2405"/>
                  </a:cubicBezTo>
                  <a:cubicBezTo>
                    <a:pt x="1145" y="2398"/>
                    <a:pt x="1075" y="2391"/>
                    <a:pt x="1004" y="2379"/>
                  </a:cubicBezTo>
                  <a:cubicBezTo>
                    <a:pt x="972" y="2372"/>
                    <a:pt x="938" y="2367"/>
                    <a:pt x="906" y="2357"/>
                  </a:cubicBezTo>
                  <a:lnTo>
                    <a:pt x="827" y="2332"/>
                  </a:lnTo>
                  <a:cubicBezTo>
                    <a:pt x="765" y="2308"/>
                    <a:pt x="705" y="2283"/>
                    <a:pt x="645" y="2256"/>
                  </a:cubicBezTo>
                  <a:lnTo>
                    <a:pt x="645" y="2256"/>
                  </a:lnTo>
                  <a:lnTo>
                    <a:pt x="664" y="2265"/>
                  </a:lnTo>
                  <a:cubicBezTo>
                    <a:pt x="619" y="2245"/>
                    <a:pt x="575" y="2221"/>
                    <a:pt x="532" y="2194"/>
                  </a:cubicBezTo>
                  <a:cubicBezTo>
                    <a:pt x="499" y="2174"/>
                    <a:pt x="467" y="2150"/>
                    <a:pt x="437" y="2125"/>
                  </a:cubicBezTo>
                  <a:cubicBezTo>
                    <a:pt x="429" y="2117"/>
                    <a:pt x="422" y="2112"/>
                    <a:pt x="414" y="2101"/>
                  </a:cubicBezTo>
                  <a:cubicBezTo>
                    <a:pt x="406" y="2091"/>
                    <a:pt x="398" y="2082"/>
                    <a:pt x="390" y="2072"/>
                  </a:cubicBezTo>
                  <a:cubicBezTo>
                    <a:pt x="385" y="2066"/>
                    <a:pt x="382" y="2060"/>
                    <a:pt x="379" y="2054"/>
                  </a:cubicBezTo>
                  <a:lnTo>
                    <a:pt x="379" y="2054"/>
                  </a:lnTo>
                  <a:lnTo>
                    <a:pt x="377" y="2050"/>
                  </a:lnTo>
                  <a:lnTo>
                    <a:pt x="377" y="2047"/>
                  </a:lnTo>
                  <a:cubicBezTo>
                    <a:pt x="379" y="2045"/>
                    <a:pt x="379" y="2044"/>
                    <a:pt x="380" y="2042"/>
                  </a:cubicBezTo>
                  <a:lnTo>
                    <a:pt x="393" y="2030"/>
                  </a:lnTo>
                  <a:cubicBezTo>
                    <a:pt x="407" y="2017"/>
                    <a:pt x="422" y="2004"/>
                    <a:pt x="436" y="1993"/>
                  </a:cubicBezTo>
                  <a:cubicBezTo>
                    <a:pt x="469" y="1971"/>
                    <a:pt x="501" y="1950"/>
                    <a:pt x="535" y="1931"/>
                  </a:cubicBezTo>
                  <a:lnTo>
                    <a:pt x="535" y="1931"/>
                  </a:lnTo>
                  <a:lnTo>
                    <a:pt x="529" y="1935"/>
                  </a:lnTo>
                  <a:lnTo>
                    <a:pt x="589" y="1903"/>
                  </a:lnTo>
                  <a:cubicBezTo>
                    <a:pt x="691" y="1854"/>
                    <a:pt x="794" y="1808"/>
                    <a:pt x="896" y="1762"/>
                  </a:cubicBezTo>
                  <a:cubicBezTo>
                    <a:pt x="1053" y="1692"/>
                    <a:pt x="1210" y="1626"/>
                    <a:pt x="1368" y="1556"/>
                  </a:cubicBezTo>
                  <a:cubicBezTo>
                    <a:pt x="1519" y="1490"/>
                    <a:pt x="1669" y="1425"/>
                    <a:pt x="1810" y="1339"/>
                  </a:cubicBezTo>
                  <a:cubicBezTo>
                    <a:pt x="1911" y="1281"/>
                    <a:pt x="2004" y="1208"/>
                    <a:pt x="2087" y="1126"/>
                  </a:cubicBezTo>
                  <a:cubicBezTo>
                    <a:pt x="2161" y="1053"/>
                    <a:pt x="2223" y="969"/>
                    <a:pt x="2270" y="877"/>
                  </a:cubicBezTo>
                  <a:cubicBezTo>
                    <a:pt x="2316" y="779"/>
                    <a:pt x="2345" y="662"/>
                    <a:pt x="2321" y="554"/>
                  </a:cubicBezTo>
                  <a:cubicBezTo>
                    <a:pt x="2313" y="507"/>
                    <a:pt x="2297" y="459"/>
                    <a:pt x="2275" y="415"/>
                  </a:cubicBezTo>
                  <a:cubicBezTo>
                    <a:pt x="2255" y="375"/>
                    <a:pt x="2228" y="339"/>
                    <a:pt x="2196" y="306"/>
                  </a:cubicBezTo>
                  <a:cubicBezTo>
                    <a:pt x="2069" y="171"/>
                    <a:pt x="1889" y="124"/>
                    <a:pt x="1715" y="84"/>
                  </a:cubicBezTo>
                  <a:cubicBezTo>
                    <a:pt x="1634" y="65"/>
                    <a:pt x="1553" y="51"/>
                    <a:pt x="1471" y="37"/>
                  </a:cubicBezTo>
                  <a:cubicBezTo>
                    <a:pt x="1427" y="29"/>
                    <a:pt x="1381" y="22"/>
                    <a:pt x="1336" y="16"/>
                  </a:cubicBezTo>
                  <a:cubicBezTo>
                    <a:pt x="1295" y="10"/>
                    <a:pt x="1252" y="1"/>
                    <a:pt x="1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3" name="Google Shape;14253;p25"/>
            <p:cNvSpPr/>
            <p:nvPr/>
          </p:nvSpPr>
          <p:spPr>
            <a:xfrm>
              <a:off x="7213759" y="-702433"/>
              <a:ext cx="72466" cy="22709"/>
            </a:xfrm>
            <a:custGeom>
              <a:avLst/>
              <a:gdLst/>
              <a:ahLst/>
              <a:cxnLst/>
              <a:rect l="l" t="t" r="r" b="b"/>
              <a:pathLst>
                <a:path w="2154" h="675" extrusionOk="0">
                  <a:moveTo>
                    <a:pt x="181" y="0"/>
                  </a:moveTo>
                  <a:cubicBezTo>
                    <a:pt x="122" y="0"/>
                    <a:pt x="67" y="31"/>
                    <a:pt x="37" y="84"/>
                  </a:cubicBezTo>
                  <a:cubicBezTo>
                    <a:pt x="1" y="151"/>
                    <a:pt x="13" y="233"/>
                    <a:pt x="67" y="287"/>
                  </a:cubicBezTo>
                  <a:cubicBezTo>
                    <a:pt x="113" y="330"/>
                    <a:pt x="178" y="349"/>
                    <a:pt x="236" y="369"/>
                  </a:cubicBezTo>
                  <a:cubicBezTo>
                    <a:pt x="322" y="398"/>
                    <a:pt x="407" y="423"/>
                    <a:pt x="494" y="448"/>
                  </a:cubicBezTo>
                  <a:cubicBezTo>
                    <a:pt x="648" y="493"/>
                    <a:pt x="805" y="523"/>
                    <a:pt x="963" y="551"/>
                  </a:cubicBezTo>
                  <a:cubicBezTo>
                    <a:pt x="1300" y="611"/>
                    <a:pt x="1639" y="653"/>
                    <a:pt x="1981" y="675"/>
                  </a:cubicBezTo>
                  <a:lnTo>
                    <a:pt x="1992" y="675"/>
                  </a:lnTo>
                  <a:cubicBezTo>
                    <a:pt x="1994" y="675"/>
                    <a:pt x="1996" y="675"/>
                    <a:pt x="1998" y="675"/>
                  </a:cubicBezTo>
                  <a:cubicBezTo>
                    <a:pt x="2076" y="675"/>
                    <a:pt x="2143" y="613"/>
                    <a:pt x="2149" y="532"/>
                  </a:cubicBezTo>
                  <a:cubicBezTo>
                    <a:pt x="2153" y="450"/>
                    <a:pt x="2093" y="379"/>
                    <a:pt x="2011" y="371"/>
                  </a:cubicBezTo>
                  <a:cubicBezTo>
                    <a:pt x="1854" y="358"/>
                    <a:pt x="1698" y="344"/>
                    <a:pt x="1541" y="323"/>
                  </a:cubicBezTo>
                  <a:cubicBezTo>
                    <a:pt x="1398" y="304"/>
                    <a:pt x="1256" y="282"/>
                    <a:pt x="1113" y="258"/>
                  </a:cubicBezTo>
                  <a:cubicBezTo>
                    <a:pt x="1003" y="238"/>
                    <a:pt x="892" y="217"/>
                    <a:pt x="783" y="189"/>
                  </a:cubicBezTo>
                  <a:cubicBezTo>
                    <a:pt x="721" y="173"/>
                    <a:pt x="658" y="160"/>
                    <a:pt x="597" y="141"/>
                  </a:cubicBezTo>
                  <a:cubicBezTo>
                    <a:pt x="542" y="124"/>
                    <a:pt x="488" y="106"/>
                    <a:pt x="433" y="91"/>
                  </a:cubicBezTo>
                  <a:cubicBezTo>
                    <a:pt x="382" y="73"/>
                    <a:pt x="330" y="56"/>
                    <a:pt x="281" y="34"/>
                  </a:cubicBezTo>
                  <a:cubicBezTo>
                    <a:pt x="263" y="21"/>
                    <a:pt x="243" y="10"/>
                    <a:pt x="221" y="5"/>
                  </a:cubicBezTo>
                  <a:cubicBezTo>
                    <a:pt x="207" y="2"/>
                    <a:pt x="194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4" name="Google Shape;14254;p25"/>
            <p:cNvSpPr/>
            <p:nvPr/>
          </p:nvSpPr>
          <p:spPr>
            <a:xfrm>
              <a:off x="7347392" y="-707176"/>
              <a:ext cx="35863" cy="15375"/>
            </a:xfrm>
            <a:custGeom>
              <a:avLst/>
              <a:gdLst/>
              <a:ahLst/>
              <a:cxnLst/>
              <a:rect l="l" t="t" r="r" b="b"/>
              <a:pathLst>
                <a:path w="1066" h="457" extrusionOk="0">
                  <a:moveTo>
                    <a:pt x="213" y="1"/>
                  </a:moveTo>
                  <a:cubicBezTo>
                    <a:pt x="183" y="1"/>
                    <a:pt x="152" y="9"/>
                    <a:pt x="127" y="24"/>
                  </a:cubicBezTo>
                  <a:cubicBezTo>
                    <a:pt x="0" y="102"/>
                    <a:pt x="30" y="292"/>
                    <a:pt x="173" y="327"/>
                  </a:cubicBezTo>
                  <a:cubicBezTo>
                    <a:pt x="174" y="328"/>
                    <a:pt x="176" y="328"/>
                    <a:pt x="178" y="328"/>
                  </a:cubicBezTo>
                  <a:cubicBezTo>
                    <a:pt x="184" y="330"/>
                    <a:pt x="189" y="330"/>
                    <a:pt x="195" y="331"/>
                  </a:cubicBezTo>
                  <a:cubicBezTo>
                    <a:pt x="290" y="353"/>
                    <a:pt x="387" y="374"/>
                    <a:pt x="483" y="393"/>
                  </a:cubicBezTo>
                  <a:cubicBezTo>
                    <a:pt x="616" y="417"/>
                    <a:pt x="749" y="437"/>
                    <a:pt x="882" y="455"/>
                  </a:cubicBezTo>
                  <a:cubicBezTo>
                    <a:pt x="888" y="455"/>
                    <a:pt x="895" y="456"/>
                    <a:pt x="903" y="456"/>
                  </a:cubicBezTo>
                  <a:cubicBezTo>
                    <a:pt x="988" y="455"/>
                    <a:pt x="1058" y="387"/>
                    <a:pt x="1061" y="300"/>
                  </a:cubicBezTo>
                  <a:cubicBezTo>
                    <a:pt x="1066" y="214"/>
                    <a:pt x="1001" y="140"/>
                    <a:pt x="915" y="130"/>
                  </a:cubicBezTo>
                  <a:cubicBezTo>
                    <a:pt x="811" y="116"/>
                    <a:pt x="708" y="100"/>
                    <a:pt x="603" y="83"/>
                  </a:cubicBezTo>
                  <a:cubicBezTo>
                    <a:pt x="489" y="62"/>
                    <a:pt x="377" y="38"/>
                    <a:pt x="266" y="10"/>
                  </a:cubicBezTo>
                  <a:lnTo>
                    <a:pt x="255" y="7"/>
                  </a:lnTo>
                  <a:cubicBezTo>
                    <a:pt x="255" y="7"/>
                    <a:pt x="254" y="5"/>
                    <a:pt x="252" y="5"/>
                  </a:cubicBezTo>
                  <a:cubicBezTo>
                    <a:pt x="239" y="2"/>
                    <a:pt x="226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5" name="Google Shape;14255;p25"/>
            <p:cNvSpPr/>
            <p:nvPr/>
          </p:nvSpPr>
          <p:spPr>
            <a:xfrm>
              <a:off x="7345373" y="-687428"/>
              <a:ext cx="57798" cy="12851"/>
            </a:xfrm>
            <a:custGeom>
              <a:avLst/>
              <a:gdLst/>
              <a:ahLst/>
              <a:cxnLst/>
              <a:rect l="l" t="t" r="r" b="b"/>
              <a:pathLst>
                <a:path w="1718" h="382" extrusionOk="0">
                  <a:moveTo>
                    <a:pt x="193" y="0"/>
                  </a:moveTo>
                  <a:cubicBezTo>
                    <a:pt x="170" y="0"/>
                    <a:pt x="146" y="5"/>
                    <a:pt x="124" y="15"/>
                  </a:cubicBezTo>
                  <a:cubicBezTo>
                    <a:pt x="43" y="51"/>
                    <a:pt x="0" y="153"/>
                    <a:pt x="40" y="235"/>
                  </a:cubicBezTo>
                  <a:cubicBezTo>
                    <a:pt x="106" y="373"/>
                    <a:pt x="290" y="373"/>
                    <a:pt x="423" y="377"/>
                  </a:cubicBezTo>
                  <a:lnTo>
                    <a:pt x="415" y="377"/>
                  </a:lnTo>
                  <a:cubicBezTo>
                    <a:pt x="465" y="380"/>
                    <a:pt x="514" y="381"/>
                    <a:pt x="563" y="381"/>
                  </a:cubicBezTo>
                  <a:cubicBezTo>
                    <a:pt x="581" y="381"/>
                    <a:pt x="599" y="381"/>
                    <a:pt x="618" y="381"/>
                  </a:cubicBezTo>
                  <a:cubicBezTo>
                    <a:pt x="796" y="381"/>
                    <a:pt x="975" y="371"/>
                    <a:pt x="1153" y="365"/>
                  </a:cubicBezTo>
                  <a:cubicBezTo>
                    <a:pt x="1290" y="360"/>
                    <a:pt x="1426" y="354"/>
                    <a:pt x="1564" y="344"/>
                  </a:cubicBezTo>
                  <a:cubicBezTo>
                    <a:pt x="1650" y="343"/>
                    <a:pt x="1718" y="270"/>
                    <a:pt x="1715" y="184"/>
                  </a:cubicBezTo>
                  <a:cubicBezTo>
                    <a:pt x="1711" y="101"/>
                    <a:pt x="1643" y="34"/>
                    <a:pt x="1560" y="34"/>
                  </a:cubicBezTo>
                  <a:cubicBezTo>
                    <a:pt x="1558" y="34"/>
                    <a:pt x="1557" y="34"/>
                    <a:pt x="1555" y="34"/>
                  </a:cubicBezTo>
                  <a:cubicBezTo>
                    <a:pt x="1422" y="37"/>
                    <a:pt x="1290" y="40"/>
                    <a:pt x="1159" y="43"/>
                  </a:cubicBezTo>
                  <a:cubicBezTo>
                    <a:pt x="986" y="47"/>
                    <a:pt x="812" y="54"/>
                    <a:pt x="639" y="54"/>
                  </a:cubicBezTo>
                  <a:cubicBezTo>
                    <a:pt x="598" y="54"/>
                    <a:pt x="557" y="54"/>
                    <a:pt x="516" y="53"/>
                  </a:cubicBezTo>
                  <a:lnTo>
                    <a:pt x="538" y="53"/>
                  </a:lnTo>
                  <a:cubicBezTo>
                    <a:pt x="462" y="50"/>
                    <a:pt x="385" y="47"/>
                    <a:pt x="310" y="37"/>
                  </a:cubicBezTo>
                  <a:lnTo>
                    <a:pt x="310" y="37"/>
                  </a:lnTo>
                  <a:lnTo>
                    <a:pt x="333" y="42"/>
                  </a:lnTo>
                  <a:cubicBezTo>
                    <a:pt x="320" y="40"/>
                    <a:pt x="307" y="37"/>
                    <a:pt x="295" y="34"/>
                  </a:cubicBezTo>
                  <a:cubicBezTo>
                    <a:pt x="265" y="12"/>
                    <a:pt x="229" y="0"/>
                    <a:pt x="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6" name="Google Shape;14256;p25"/>
            <p:cNvSpPr/>
            <p:nvPr/>
          </p:nvSpPr>
          <p:spPr>
            <a:xfrm>
              <a:off x="6573485" y="-600189"/>
              <a:ext cx="58101" cy="95175"/>
            </a:xfrm>
            <a:custGeom>
              <a:avLst/>
              <a:gdLst/>
              <a:ahLst/>
              <a:cxnLst/>
              <a:rect l="l" t="t" r="r" b="b"/>
              <a:pathLst>
                <a:path w="1727" h="2829" extrusionOk="0">
                  <a:moveTo>
                    <a:pt x="1551" y="0"/>
                  </a:moveTo>
                  <a:cubicBezTo>
                    <a:pt x="1542" y="0"/>
                    <a:pt x="1534" y="1"/>
                    <a:pt x="1525" y="2"/>
                  </a:cubicBezTo>
                  <a:cubicBezTo>
                    <a:pt x="1486" y="7"/>
                    <a:pt x="1449" y="21"/>
                    <a:pt x="1418" y="45"/>
                  </a:cubicBezTo>
                  <a:cubicBezTo>
                    <a:pt x="1386" y="70"/>
                    <a:pt x="1359" y="102"/>
                    <a:pt x="1339" y="138"/>
                  </a:cubicBezTo>
                  <a:cubicBezTo>
                    <a:pt x="1299" y="210"/>
                    <a:pt x="1264" y="284"/>
                    <a:pt x="1234" y="362"/>
                  </a:cubicBezTo>
                  <a:cubicBezTo>
                    <a:pt x="1206" y="442"/>
                    <a:pt x="1174" y="521"/>
                    <a:pt x="1150" y="604"/>
                  </a:cubicBezTo>
                  <a:cubicBezTo>
                    <a:pt x="1142" y="632"/>
                    <a:pt x="1134" y="659"/>
                    <a:pt x="1126" y="688"/>
                  </a:cubicBezTo>
                  <a:cubicBezTo>
                    <a:pt x="1088" y="742"/>
                    <a:pt x="1050" y="795"/>
                    <a:pt x="1011" y="849"/>
                  </a:cubicBezTo>
                  <a:cubicBezTo>
                    <a:pt x="962" y="916"/>
                    <a:pt x="910" y="979"/>
                    <a:pt x="857" y="1042"/>
                  </a:cubicBezTo>
                  <a:cubicBezTo>
                    <a:pt x="802" y="1104"/>
                    <a:pt x="748" y="1167"/>
                    <a:pt x="691" y="1227"/>
                  </a:cubicBezTo>
                  <a:cubicBezTo>
                    <a:pt x="620" y="1302"/>
                    <a:pt x="547" y="1376"/>
                    <a:pt x="474" y="1449"/>
                  </a:cubicBezTo>
                  <a:cubicBezTo>
                    <a:pt x="414" y="1509"/>
                    <a:pt x="352" y="1569"/>
                    <a:pt x="292" y="1628"/>
                  </a:cubicBezTo>
                  <a:cubicBezTo>
                    <a:pt x="240" y="1679"/>
                    <a:pt x="188" y="1728"/>
                    <a:pt x="139" y="1780"/>
                  </a:cubicBezTo>
                  <a:cubicBezTo>
                    <a:pt x="83" y="1843"/>
                    <a:pt x="14" y="1916"/>
                    <a:pt x="7" y="2003"/>
                  </a:cubicBezTo>
                  <a:cubicBezTo>
                    <a:pt x="1" y="2070"/>
                    <a:pt x="34" y="2133"/>
                    <a:pt x="91" y="2166"/>
                  </a:cubicBezTo>
                  <a:cubicBezTo>
                    <a:pt x="121" y="2180"/>
                    <a:pt x="153" y="2188"/>
                    <a:pt x="188" y="2190"/>
                  </a:cubicBezTo>
                  <a:cubicBezTo>
                    <a:pt x="189" y="2190"/>
                    <a:pt x="189" y="2190"/>
                    <a:pt x="190" y="2190"/>
                  </a:cubicBezTo>
                  <a:cubicBezTo>
                    <a:pt x="273" y="2190"/>
                    <a:pt x="340" y="2115"/>
                    <a:pt x="346" y="2036"/>
                  </a:cubicBezTo>
                  <a:cubicBezTo>
                    <a:pt x="357" y="2022"/>
                    <a:pt x="368" y="2009"/>
                    <a:pt x="379" y="1995"/>
                  </a:cubicBezTo>
                  <a:cubicBezTo>
                    <a:pt x="506" y="1854"/>
                    <a:pt x="640" y="1721"/>
                    <a:pt x="772" y="1585"/>
                  </a:cubicBezTo>
                  <a:cubicBezTo>
                    <a:pt x="826" y="1528"/>
                    <a:pt x="881" y="1473"/>
                    <a:pt x="933" y="1414"/>
                  </a:cubicBezTo>
                  <a:cubicBezTo>
                    <a:pt x="951" y="1395"/>
                    <a:pt x="968" y="1375"/>
                    <a:pt x="986" y="1356"/>
                  </a:cubicBezTo>
                  <a:lnTo>
                    <a:pt x="986" y="1356"/>
                  </a:lnTo>
                  <a:cubicBezTo>
                    <a:pt x="944" y="1598"/>
                    <a:pt x="904" y="1843"/>
                    <a:pt x="864" y="2089"/>
                  </a:cubicBezTo>
                  <a:lnTo>
                    <a:pt x="864" y="2089"/>
                  </a:lnTo>
                  <a:cubicBezTo>
                    <a:pt x="864" y="2088"/>
                    <a:pt x="864" y="2087"/>
                    <a:pt x="864" y="2085"/>
                  </a:cubicBezTo>
                  <a:lnTo>
                    <a:pt x="864" y="2085"/>
                  </a:lnTo>
                  <a:cubicBezTo>
                    <a:pt x="832" y="2266"/>
                    <a:pt x="799" y="2446"/>
                    <a:pt x="762" y="2627"/>
                  </a:cubicBezTo>
                  <a:cubicBezTo>
                    <a:pt x="740" y="2722"/>
                    <a:pt x="807" y="2815"/>
                    <a:pt x="905" y="2828"/>
                  </a:cubicBezTo>
                  <a:cubicBezTo>
                    <a:pt x="911" y="2829"/>
                    <a:pt x="917" y="2829"/>
                    <a:pt x="922" y="2829"/>
                  </a:cubicBezTo>
                  <a:cubicBezTo>
                    <a:pt x="1005" y="2829"/>
                    <a:pt x="1076" y="2767"/>
                    <a:pt x="1084" y="2682"/>
                  </a:cubicBezTo>
                  <a:cubicBezTo>
                    <a:pt x="1120" y="2457"/>
                    <a:pt x="1153" y="2233"/>
                    <a:pt x="1188" y="2008"/>
                  </a:cubicBezTo>
                  <a:cubicBezTo>
                    <a:pt x="1220" y="1804"/>
                    <a:pt x="1255" y="1601"/>
                    <a:pt x="1288" y="1397"/>
                  </a:cubicBezTo>
                  <a:cubicBezTo>
                    <a:pt x="1312" y="1270"/>
                    <a:pt x="1335" y="1145"/>
                    <a:pt x="1364" y="1020"/>
                  </a:cubicBezTo>
                  <a:cubicBezTo>
                    <a:pt x="1378" y="958"/>
                    <a:pt x="1389" y="893"/>
                    <a:pt x="1408" y="833"/>
                  </a:cubicBezTo>
                  <a:cubicBezTo>
                    <a:pt x="1410" y="827"/>
                    <a:pt x="1413" y="821"/>
                    <a:pt x="1415" y="814"/>
                  </a:cubicBezTo>
                  <a:lnTo>
                    <a:pt x="1419" y="806"/>
                  </a:lnTo>
                  <a:cubicBezTo>
                    <a:pt x="1513" y="677"/>
                    <a:pt x="1593" y="539"/>
                    <a:pt x="1663" y="396"/>
                  </a:cubicBezTo>
                  <a:lnTo>
                    <a:pt x="1663" y="396"/>
                  </a:lnTo>
                  <a:lnTo>
                    <a:pt x="1660" y="403"/>
                  </a:lnTo>
                  <a:cubicBezTo>
                    <a:pt x="1682" y="357"/>
                    <a:pt x="1701" y="309"/>
                    <a:pt x="1715" y="262"/>
                  </a:cubicBezTo>
                  <a:cubicBezTo>
                    <a:pt x="1726" y="214"/>
                    <a:pt x="1725" y="164"/>
                    <a:pt x="1709" y="118"/>
                  </a:cubicBezTo>
                  <a:cubicBezTo>
                    <a:pt x="1688" y="47"/>
                    <a:pt x="1622" y="0"/>
                    <a:pt x="1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7" name="Google Shape;14257;p25"/>
            <p:cNvSpPr/>
            <p:nvPr/>
          </p:nvSpPr>
          <p:spPr>
            <a:xfrm>
              <a:off x="6636836" y="-546595"/>
              <a:ext cx="43163" cy="13491"/>
            </a:xfrm>
            <a:custGeom>
              <a:avLst/>
              <a:gdLst/>
              <a:ahLst/>
              <a:cxnLst/>
              <a:rect l="l" t="t" r="r" b="b"/>
              <a:pathLst>
                <a:path w="1283" h="401" extrusionOk="0">
                  <a:moveTo>
                    <a:pt x="1104" y="0"/>
                  </a:moveTo>
                  <a:cubicBezTo>
                    <a:pt x="1089" y="0"/>
                    <a:pt x="1074" y="2"/>
                    <a:pt x="1059" y="7"/>
                  </a:cubicBezTo>
                  <a:lnTo>
                    <a:pt x="1005" y="20"/>
                  </a:lnTo>
                  <a:lnTo>
                    <a:pt x="1005" y="20"/>
                  </a:lnTo>
                  <a:cubicBezTo>
                    <a:pt x="893" y="44"/>
                    <a:pt x="782" y="62"/>
                    <a:pt x="670" y="73"/>
                  </a:cubicBezTo>
                  <a:cubicBezTo>
                    <a:pt x="595" y="76"/>
                    <a:pt x="522" y="76"/>
                    <a:pt x="448" y="76"/>
                  </a:cubicBezTo>
                  <a:lnTo>
                    <a:pt x="448" y="76"/>
                  </a:lnTo>
                  <a:cubicBezTo>
                    <a:pt x="396" y="75"/>
                    <a:pt x="345" y="70"/>
                    <a:pt x="295" y="62"/>
                  </a:cubicBezTo>
                  <a:lnTo>
                    <a:pt x="293" y="62"/>
                  </a:lnTo>
                  <a:cubicBezTo>
                    <a:pt x="261" y="30"/>
                    <a:pt x="216" y="10"/>
                    <a:pt x="171" y="10"/>
                  </a:cubicBezTo>
                  <a:cubicBezTo>
                    <a:pt x="149" y="10"/>
                    <a:pt x="127" y="15"/>
                    <a:pt x="106" y="25"/>
                  </a:cubicBezTo>
                  <a:cubicBezTo>
                    <a:pt x="41" y="60"/>
                    <a:pt x="0" y="117"/>
                    <a:pt x="2" y="192"/>
                  </a:cubicBezTo>
                  <a:cubicBezTo>
                    <a:pt x="5" y="282"/>
                    <a:pt x="73" y="334"/>
                    <a:pt x="149" y="364"/>
                  </a:cubicBezTo>
                  <a:cubicBezTo>
                    <a:pt x="201" y="382"/>
                    <a:pt x="257" y="391"/>
                    <a:pt x="312" y="394"/>
                  </a:cubicBezTo>
                  <a:cubicBezTo>
                    <a:pt x="359" y="398"/>
                    <a:pt x="409" y="401"/>
                    <a:pt x="456" y="401"/>
                  </a:cubicBezTo>
                  <a:lnTo>
                    <a:pt x="502" y="401"/>
                  </a:lnTo>
                  <a:lnTo>
                    <a:pt x="537" y="399"/>
                  </a:lnTo>
                  <a:lnTo>
                    <a:pt x="573" y="399"/>
                  </a:lnTo>
                  <a:cubicBezTo>
                    <a:pt x="659" y="396"/>
                    <a:pt x="746" y="390"/>
                    <a:pt x="831" y="379"/>
                  </a:cubicBezTo>
                  <a:cubicBezTo>
                    <a:pt x="939" y="361"/>
                    <a:pt x="1045" y="341"/>
                    <a:pt x="1151" y="314"/>
                  </a:cubicBezTo>
                  <a:cubicBezTo>
                    <a:pt x="1236" y="293"/>
                    <a:pt x="1282" y="195"/>
                    <a:pt x="1259" y="114"/>
                  </a:cubicBezTo>
                  <a:cubicBezTo>
                    <a:pt x="1238" y="45"/>
                    <a:pt x="1174" y="0"/>
                    <a:pt x="1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8" name="Google Shape;14258;p25"/>
            <p:cNvSpPr/>
            <p:nvPr/>
          </p:nvSpPr>
          <p:spPr>
            <a:xfrm>
              <a:off x="6653019" y="-586564"/>
              <a:ext cx="16485" cy="70784"/>
            </a:xfrm>
            <a:custGeom>
              <a:avLst/>
              <a:gdLst/>
              <a:ahLst/>
              <a:cxnLst/>
              <a:rect l="l" t="t" r="r" b="b"/>
              <a:pathLst>
                <a:path w="490" h="2104" extrusionOk="0">
                  <a:moveTo>
                    <a:pt x="431" y="297"/>
                  </a:moveTo>
                  <a:lnTo>
                    <a:pt x="430" y="299"/>
                  </a:lnTo>
                  <a:lnTo>
                    <a:pt x="430" y="299"/>
                  </a:lnTo>
                  <a:cubicBezTo>
                    <a:pt x="431" y="298"/>
                    <a:pt x="431" y="298"/>
                    <a:pt x="431" y="297"/>
                  </a:cubicBezTo>
                  <a:close/>
                  <a:moveTo>
                    <a:pt x="418" y="337"/>
                  </a:moveTo>
                  <a:lnTo>
                    <a:pt x="418" y="337"/>
                  </a:lnTo>
                  <a:cubicBezTo>
                    <a:pt x="418" y="337"/>
                    <a:pt x="418" y="338"/>
                    <a:pt x="418" y="338"/>
                  </a:cubicBezTo>
                  <a:lnTo>
                    <a:pt x="418" y="338"/>
                  </a:lnTo>
                  <a:cubicBezTo>
                    <a:pt x="418" y="338"/>
                    <a:pt x="418" y="337"/>
                    <a:pt x="418" y="337"/>
                  </a:cubicBezTo>
                  <a:close/>
                  <a:moveTo>
                    <a:pt x="303" y="0"/>
                  </a:moveTo>
                  <a:cubicBezTo>
                    <a:pt x="238" y="0"/>
                    <a:pt x="176" y="40"/>
                    <a:pt x="149" y="104"/>
                  </a:cubicBezTo>
                  <a:cubicBezTo>
                    <a:pt x="113" y="199"/>
                    <a:pt x="86" y="297"/>
                    <a:pt x="67" y="397"/>
                  </a:cubicBezTo>
                  <a:lnTo>
                    <a:pt x="67" y="392"/>
                  </a:lnTo>
                  <a:cubicBezTo>
                    <a:pt x="65" y="398"/>
                    <a:pt x="64" y="405"/>
                    <a:pt x="64" y="411"/>
                  </a:cubicBezTo>
                  <a:cubicBezTo>
                    <a:pt x="64" y="412"/>
                    <a:pt x="64" y="412"/>
                    <a:pt x="64" y="413"/>
                  </a:cubicBezTo>
                  <a:cubicBezTo>
                    <a:pt x="62" y="414"/>
                    <a:pt x="62" y="417"/>
                    <a:pt x="62" y="420"/>
                  </a:cubicBezTo>
                  <a:cubicBezTo>
                    <a:pt x="62" y="419"/>
                    <a:pt x="62" y="419"/>
                    <a:pt x="62" y="417"/>
                  </a:cubicBezTo>
                  <a:cubicBezTo>
                    <a:pt x="61" y="420"/>
                    <a:pt x="61" y="424"/>
                    <a:pt x="61" y="427"/>
                  </a:cubicBezTo>
                  <a:cubicBezTo>
                    <a:pt x="61" y="427"/>
                    <a:pt x="61" y="428"/>
                    <a:pt x="61" y="428"/>
                  </a:cubicBezTo>
                  <a:lnTo>
                    <a:pt x="61" y="430"/>
                  </a:lnTo>
                  <a:cubicBezTo>
                    <a:pt x="59" y="433"/>
                    <a:pt x="59" y="436"/>
                    <a:pt x="59" y="439"/>
                  </a:cubicBezTo>
                  <a:lnTo>
                    <a:pt x="59" y="438"/>
                  </a:lnTo>
                  <a:cubicBezTo>
                    <a:pt x="57" y="441"/>
                    <a:pt x="57" y="444"/>
                    <a:pt x="57" y="447"/>
                  </a:cubicBezTo>
                  <a:lnTo>
                    <a:pt x="57" y="446"/>
                  </a:lnTo>
                  <a:cubicBezTo>
                    <a:pt x="56" y="450"/>
                    <a:pt x="56" y="455"/>
                    <a:pt x="54" y="462"/>
                  </a:cubicBezTo>
                  <a:lnTo>
                    <a:pt x="54" y="458"/>
                  </a:lnTo>
                  <a:cubicBezTo>
                    <a:pt x="54" y="462"/>
                    <a:pt x="53" y="465"/>
                    <a:pt x="53" y="468"/>
                  </a:cubicBezTo>
                  <a:cubicBezTo>
                    <a:pt x="53" y="466"/>
                    <a:pt x="53" y="465"/>
                    <a:pt x="53" y="463"/>
                  </a:cubicBezTo>
                  <a:lnTo>
                    <a:pt x="45" y="511"/>
                  </a:lnTo>
                  <a:cubicBezTo>
                    <a:pt x="43" y="520"/>
                    <a:pt x="42" y="530"/>
                    <a:pt x="40" y="538"/>
                  </a:cubicBezTo>
                  <a:cubicBezTo>
                    <a:pt x="23" y="648"/>
                    <a:pt x="13" y="761"/>
                    <a:pt x="10" y="872"/>
                  </a:cubicBezTo>
                  <a:cubicBezTo>
                    <a:pt x="4" y="978"/>
                    <a:pt x="0" y="1082"/>
                    <a:pt x="4" y="1188"/>
                  </a:cubicBezTo>
                  <a:cubicBezTo>
                    <a:pt x="8" y="1310"/>
                    <a:pt x="13" y="1430"/>
                    <a:pt x="19" y="1552"/>
                  </a:cubicBezTo>
                  <a:cubicBezTo>
                    <a:pt x="29" y="1693"/>
                    <a:pt x="45" y="1832"/>
                    <a:pt x="59" y="1973"/>
                  </a:cubicBezTo>
                  <a:cubicBezTo>
                    <a:pt x="67" y="2049"/>
                    <a:pt x="141" y="2103"/>
                    <a:pt x="217" y="2103"/>
                  </a:cubicBezTo>
                  <a:cubicBezTo>
                    <a:pt x="225" y="2103"/>
                    <a:pt x="233" y="2102"/>
                    <a:pt x="239" y="2102"/>
                  </a:cubicBezTo>
                  <a:cubicBezTo>
                    <a:pt x="312" y="2089"/>
                    <a:pt x="377" y="2019"/>
                    <a:pt x="371" y="1943"/>
                  </a:cubicBezTo>
                  <a:cubicBezTo>
                    <a:pt x="353" y="1760"/>
                    <a:pt x="341" y="1578"/>
                    <a:pt x="331" y="1396"/>
                  </a:cubicBezTo>
                  <a:cubicBezTo>
                    <a:pt x="323" y="1255"/>
                    <a:pt x="326" y="1115"/>
                    <a:pt x="326" y="974"/>
                  </a:cubicBezTo>
                  <a:cubicBezTo>
                    <a:pt x="331" y="910"/>
                    <a:pt x="330" y="845"/>
                    <a:pt x="338" y="781"/>
                  </a:cubicBezTo>
                  <a:cubicBezTo>
                    <a:pt x="344" y="724"/>
                    <a:pt x="350" y="667"/>
                    <a:pt x="357" y="609"/>
                  </a:cubicBezTo>
                  <a:cubicBezTo>
                    <a:pt x="366" y="563"/>
                    <a:pt x="374" y="515"/>
                    <a:pt x="383" y="468"/>
                  </a:cubicBezTo>
                  <a:cubicBezTo>
                    <a:pt x="390" y="430"/>
                    <a:pt x="402" y="392"/>
                    <a:pt x="412" y="356"/>
                  </a:cubicBezTo>
                  <a:cubicBezTo>
                    <a:pt x="415" y="350"/>
                    <a:pt x="416" y="344"/>
                    <a:pt x="418" y="338"/>
                  </a:cubicBezTo>
                  <a:lnTo>
                    <a:pt x="418" y="338"/>
                  </a:lnTo>
                  <a:cubicBezTo>
                    <a:pt x="418" y="338"/>
                    <a:pt x="418" y="339"/>
                    <a:pt x="417" y="339"/>
                  </a:cubicBezTo>
                  <a:lnTo>
                    <a:pt x="417" y="339"/>
                  </a:lnTo>
                  <a:lnTo>
                    <a:pt x="430" y="299"/>
                  </a:lnTo>
                  <a:lnTo>
                    <a:pt x="430" y="299"/>
                  </a:lnTo>
                  <a:cubicBezTo>
                    <a:pt x="430" y="299"/>
                    <a:pt x="430" y="300"/>
                    <a:pt x="429" y="300"/>
                  </a:cubicBezTo>
                  <a:cubicBezTo>
                    <a:pt x="437" y="276"/>
                    <a:pt x="447" y="253"/>
                    <a:pt x="456" y="229"/>
                  </a:cubicBezTo>
                  <a:lnTo>
                    <a:pt x="456" y="226"/>
                  </a:lnTo>
                  <a:cubicBezTo>
                    <a:pt x="489" y="142"/>
                    <a:pt x="448" y="45"/>
                    <a:pt x="364" y="12"/>
                  </a:cubicBezTo>
                  <a:cubicBezTo>
                    <a:pt x="344" y="4"/>
                    <a:pt x="324" y="0"/>
                    <a:pt x="3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59" name="Google Shape;14259;p25"/>
            <p:cNvSpPr/>
            <p:nvPr/>
          </p:nvSpPr>
          <p:spPr>
            <a:xfrm>
              <a:off x="6689455" y="-626297"/>
              <a:ext cx="473989" cy="117850"/>
            </a:xfrm>
            <a:custGeom>
              <a:avLst/>
              <a:gdLst/>
              <a:ahLst/>
              <a:cxnLst/>
              <a:rect l="l" t="t" r="r" b="b"/>
              <a:pathLst>
                <a:path w="14089" h="3503" extrusionOk="0">
                  <a:moveTo>
                    <a:pt x="617" y="3146"/>
                  </a:moveTo>
                  <a:cubicBezTo>
                    <a:pt x="619" y="3151"/>
                    <a:pt x="620" y="3155"/>
                    <a:pt x="623" y="3160"/>
                  </a:cubicBezTo>
                  <a:lnTo>
                    <a:pt x="623" y="3160"/>
                  </a:lnTo>
                  <a:cubicBezTo>
                    <a:pt x="621" y="3156"/>
                    <a:pt x="619" y="3151"/>
                    <a:pt x="617" y="3146"/>
                  </a:cubicBezTo>
                  <a:close/>
                  <a:moveTo>
                    <a:pt x="13493" y="1"/>
                  </a:moveTo>
                  <a:cubicBezTo>
                    <a:pt x="13367" y="1"/>
                    <a:pt x="13242" y="4"/>
                    <a:pt x="13117" y="11"/>
                  </a:cubicBezTo>
                  <a:cubicBezTo>
                    <a:pt x="12767" y="26"/>
                    <a:pt x="12419" y="66"/>
                    <a:pt x="12069" y="94"/>
                  </a:cubicBezTo>
                  <a:cubicBezTo>
                    <a:pt x="11728" y="123"/>
                    <a:pt x="11388" y="147"/>
                    <a:pt x="11045" y="169"/>
                  </a:cubicBezTo>
                  <a:cubicBezTo>
                    <a:pt x="10700" y="189"/>
                    <a:pt x="10356" y="215"/>
                    <a:pt x="10011" y="227"/>
                  </a:cubicBezTo>
                  <a:cubicBezTo>
                    <a:pt x="9838" y="234"/>
                    <a:pt x="9666" y="242"/>
                    <a:pt x="9493" y="242"/>
                  </a:cubicBezTo>
                  <a:cubicBezTo>
                    <a:pt x="9306" y="242"/>
                    <a:pt x="9120" y="240"/>
                    <a:pt x="8933" y="235"/>
                  </a:cubicBezTo>
                  <a:lnTo>
                    <a:pt x="8953" y="235"/>
                  </a:lnTo>
                  <a:cubicBezTo>
                    <a:pt x="8716" y="226"/>
                    <a:pt x="8479" y="212"/>
                    <a:pt x="8243" y="199"/>
                  </a:cubicBezTo>
                  <a:cubicBezTo>
                    <a:pt x="8046" y="189"/>
                    <a:pt x="7850" y="180"/>
                    <a:pt x="7655" y="172"/>
                  </a:cubicBezTo>
                  <a:cubicBezTo>
                    <a:pt x="7549" y="168"/>
                    <a:pt x="7443" y="165"/>
                    <a:pt x="7337" y="165"/>
                  </a:cubicBezTo>
                  <a:cubicBezTo>
                    <a:pt x="7284" y="165"/>
                    <a:pt x="7232" y="166"/>
                    <a:pt x="7179" y="167"/>
                  </a:cubicBezTo>
                  <a:cubicBezTo>
                    <a:pt x="7086" y="169"/>
                    <a:pt x="6992" y="169"/>
                    <a:pt x="6899" y="175"/>
                  </a:cubicBezTo>
                  <a:lnTo>
                    <a:pt x="6588" y="197"/>
                  </a:lnTo>
                  <a:cubicBezTo>
                    <a:pt x="6427" y="207"/>
                    <a:pt x="6266" y="226"/>
                    <a:pt x="6104" y="243"/>
                  </a:cubicBezTo>
                  <a:cubicBezTo>
                    <a:pt x="5746" y="281"/>
                    <a:pt x="5389" y="319"/>
                    <a:pt x="5031" y="354"/>
                  </a:cubicBezTo>
                  <a:cubicBezTo>
                    <a:pt x="4694" y="389"/>
                    <a:pt x="4358" y="421"/>
                    <a:pt x="4021" y="463"/>
                  </a:cubicBezTo>
                  <a:cubicBezTo>
                    <a:pt x="3657" y="509"/>
                    <a:pt x="3294" y="563"/>
                    <a:pt x="2932" y="622"/>
                  </a:cubicBezTo>
                  <a:cubicBezTo>
                    <a:pt x="2764" y="650"/>
                    <a:pt x="2596" y="679"/>
                    <a:pt x="2430" y="710"/>
                  </a:cubicBezTo>
                  <a:cubicBezTo>
                    <a:pt x="2288" y="737"/>
                    <a:pt x="2142" y="761"/>
                    <a:pt x="2003" y="802"/>
                  </a:cubicBezTo>
                  <a:cubicBezTo>
                    <a:pt x="1898" y="832"/>
                    <a:pt x="1787" y="867"/>
                    <a:pt x="1703" y="940"/>
                  </a:cubicBezTo>
                  <a:cubicBezTo>
                    <a:pt x="1632" y="1001"/>
                    <a:pt x="1578" y="1081"/>
                    <a:pt x="1547" y="1169"/>
                  </a:cubicBezTo>
                  <a:cubicBezTo>
                    <a:pt x="1417" y="1495"/>
                    <a:pt x="1267" y="1814"/>
                    <a:pt x="1126" y="2135"/>
                  </a:cubicBezTo>
                  <a:cubicBezTo>
                    <a:pt x="1092" y="2211"/>
                    <a:pt x="1062" y="2285"/>
                    <a:pt x="1032" y="2364"/>
                  </a:cubicBezTo>
                  <a:cubicBezTo>
                    <a:pt x="1001" y="2444"/>
                    <a:pt x="969" y="2523"/>
                    <a:pt x="944" y="2605"/>
                  </a:cubicBezTo>
                  <a:cubicBezTo>
                    <a:pt x="915" y="2689"/>
                    <a:pt x="885" y="2774"/>
                    <a:pt x="861" y="2861"/>
                  </a:cubicBezTo>
                  <a:lnTo>
                    <a:pt x="857" y="2880"/>
                  </a:lnTo>
                  <a:cubicBezTo>
                    <a:pt x="815" y="2781"/>
                    <a:pt x="774" y="2683"/>
                    <a:pt x="735" y="2583"/>
                  </a:cubicBezTo>
                  <a:cubicBezTo>
                    <a:pt x="651" y="2377"/>
                    <a:pt x="567" y="2171"/>
                    <a:pt x="488" y="1964"/>
                  </a:cubicBezTo>
                  <a:cubicBezTo>
                    <a:pt x="488" y="1964"/>
                    <a:pt x="488" y="1964"/>
                    <a:pt x="488" y="1966"/>
                  </a:cubicBezTo>
                  <a:cubicBezTo>
                    <a:pt x="442" y="1826"/>
                    <a:pt x="391" y="1688"/>
                    <a:pt x="356" y="1546"/>
                  </a:cubicBezTo>
                  <a:cubicBezTo>
                    <a:pt x="352" y="1519"/>
                    <a:pt x="347" y="1494"/>
                    <a:pt x="344" y="1467"/>
                  </a:cubicBezTo>
                  <a:lnTo>
                    <a:pt x="344" y="1454"/>
                  </a:lnTo>
                  <a:cubicBezTo>
                    <a:pt x="345" y="1446"/>
                    <a:pt x="347" y="1437"/>
                    <a:pt x="348" y="1429"/>
                  </a:cubicBezTo>
                  <a:cubicBezTo>
                    <a:pt x="356" y="1342"/>
                    <a:pt x="296" y="1263"/>
                    <a:pt x="209" y="1248"/>
                  </a:cubicBezTo>
                  <a:cubicBezTo>
                    <a:pt x="200" y="1247"/>
                    <a:pt x="191" y="1246"/>
                    <a:pt x="182" y="1246"/>
                  </a:cubicBezTo>
                  <a:cubicBezTo>
                    <a:pt x="107" y="1246"/>
                    <a:pt x="39" y="1297"/>
                    <a:pt x="19" y="1372"/>
                  </a:cubicBezTo>
                  <a:cubicBezTo>
                    <a:pt x="0" y="1446"/>
                    <a:pt x="18" y="1529"/>
                    <a:pt x="35" y="1601"/>
                  </a:cubicBezTo>
                  <a:cubicBezTo>
                    <a:pt x="56" y="1685"/>
                    <a:pt x="81" y="1769"/>
                    <a:pt x="109" y="1850"/>
                  </a:cubicBezTo>
                  <a:cubicBezTo>
                    <a:pt x="165" y="2000"/>
                    <a:pt x="220" y="2151"/>
                    <a:pt x="279" y="2300"/>
                  </a:cubicBezTo>
                  <a:cubicBezTo>
                    <a:pt x="396" y="2588"/>
                    <a:pt x="515" y="2876"/>
                    <a:pt x="625" y="3167"/>
                  </a:cubicBezTo>
                  <a:cubicBezTo>
                    <a:pt x="624" y="3165"/>
                    <a:pt x="623" y="3162"/>
                    <a:pt x="623" y="3160"/>
                  </a:cubicBezTo>
                  <a:lnTo>
                    <a:pt x="623" y="3160"/>
                  </a:lnTo>
                  <a:cubicBezTo>
                    <a:pt x="637" y="3199"/>
                    <a:pt x="651" y="3238"/>
                    <a:pt x="665" y="3276"/>
                  </a:cubicBezTo>
                  <a:cubicBezTo>
                    <a:pt x="695" y="3357"/>
                    <a:pt x="725" y="3454"/>
                    <a:pt x="814" y="3488"/>
                  </a:cubicBezTo>
                  <a:cubicBezTo>
                    <a:pt x="834" y="3496"/>
                    <a:pt x="857" y="3503"/>
                    <a:pt x="879" y="3503"/>
                  </a:cubicBezTo>
                  <a:cubicBezTo>
                    <a:pt x="880" y="3503"/>
                    <a:pt x="882" y="3503"/>
                    <a:pt x="884" y="3503"/>
                  </a:cubicBezTo>
                  <a:cubicBezTo>
                    <a:pt x="943" y="3503"/>
                    <a:pt x="998" y="3474"/>
                    <a:pt x="1034" y="3428"/>
                  </a:cubicBezTo>
                  <a:cubicBezTo>
                    <a:pt x="1058" y="3395"/>
                    <a:pt x="1073" y="3359"/>
                    <a:pt x="1081" y="3319"/>
                  </a:cubicBezTo>
                  <a:cubicBezTo>
                    <a:pt x="1089" y="3279"/>
                    <a:pt x="1100" y="3240"/>
                    <a:pt x="1108" y="3200"/>
                  </a:cubicBezTo>
                  <a:cubicBezTo>
                    <a:pt x="1121" y="3145"/>
                    <a:pt x="1135" y="3089"/>
                    <a:pt x="1148" y="3034"/>
                  </a:cubicBezTo>
                  <a:cubicBezTo>
                    <a:pt x="1157" y="2996"/>
                    <a:pt x="1165" y="2955"/>
                    <a:pt x="1178" y="2917"/>
                  </a:cubicBezTo>
                  <a:cubicBezTo>
                    <a:pt x="1198" y="2847"/>
                    <a:pt x="1221" y="2776"/>
                    <a:pt x="1243" y="2706"/>
                  </a:cubicBezTo>
                  <a:cubicBezTo>
                    <a:pt x="1268" y="2635"/>
                    <a:pt x="1292" y="2567"/>
                    <a:pt x="1317" y="2497"/>
                  </a:cubicBezTo>
                  <a:cubicBezTo>
                    <a:pt x="1338" y="2442"/>
                    <a:pt x="1361" y="2387"/>
                    <a:pt x="1384" y="2331"/>
                  </a:cubicBezTo>
                  <a:cubicBezTo>
                    <a:pt x="1428" y="2220"/>
                    <a:pt x="1475" y="2111"/>
                    <a:pt x="1526" y="2003"/>
                  </a:cubicBezTo>
                  <a:cubicBezTo>
                    <a:pt x="1634" y="1766"/>
                    <a:pt x="1746" y="1529"/>
                    <a:pt x="1852" y="1290"/>
                  </a:cubicBezTo>
                  <a:lnTo>
                    <a:pt x="1852" y="1290"/>
                  </a:lnTo>
                  <a:cubicBezTo>
                    <a:pt x="1849" y="1296"/>
                    <a:pt x="1846" y="1304"/>
                    <a:pt x="1843" y="1309"/>
                  </a:cubicBezTo>
                  <a:cubicBezTo>
                    <a:pt x="1854" y="1286"/>
                    <a:pt x="1865" y="1263"/>
                    <a:pt x="1878" y="1240"/>
                  </a:cubicBezTo>
                  <a:cubicBezTo>
                    <a:pt x="1885" y="1229"/>
                    <a:pt x="1892" y="1220"/>
                    <a:pt x="1900" y="1210"/>
                  </a:cubicBezTo>
                  <a:cubicBezTo>
                    <a:pt x="1903" y="1207"/>
                    <a:pt x="1906" y="1204"/>
                    <a:pt x="1909" y="1201"/>
                  </a:cubicBezTo>
                  <a:lnTo>
                    <a:pt x="1920" y="1191"/>
                  </a:lnTo>
                  <a:cubicBezTo>
                    <a:pt x="1935" y="1182"/>
                    <a:pt x="1949" y="1174"/>
                    <a:pt x="1965" y="1166"/>
                  </a:cubicBezTo>
                  <a:cubicBezTo>
                    <a:pt x="1976" y="1160"/>
                    <a:pt x="1988" y="1155"/>
                    <a:pt x="1999" y="1150"/>
                  </a:cubicBezTo>
                  <a:cubicBezTo>
                    <a:pt x="2075" y="1123"/>
                    <a:pt x="2153" y="1101"/>
                    <a:pt x="2231" y="1082"/>
                  </a:cubicBezTo>
                  <a:cubicBezTo>
                    <a:pt x="2569" y="1006"/>
                    <a:pt x="2914" y="949"/>
                    <a:pt x="3256" y="891"/>
                  </a:cubicBezTo>
                  <a:cubicBezTo>
                    <a:pt x="3563" y="837"/>
                    <a:pt x="3872" y="793"/>
                    <a:pt x="4181" y="756"/>
                  </a:cubicBezTo>
                  <a:cubicBezTo>
                    <a:pt x="4537" y="712"/>
                    <a:pt x="4895" y="679"/>
                    <a:pt x="5251" y="644"/>
                  </a:cubicBezTo>
                  <a:cubicBezTo>
                    <a:pt x="5590" y="610"/>
                    <a:pt x="5927" y="576"/>
                    <a:pt x="6266" y="539"/>
                  </a:cubicBezTo>
                  <a:lnTo>
                    <a:pt x="6262" y="539"/>
                  </a:lnTo>
                  <a:cubicBezTo>
                    <a:pt x="6368" y="530"/>
                    <a:pt x="6475" y="517"/>
                    <a:pt x="6579" y="509"/>
                  </a:cubicBezTo>
                  <a:cubicBezTo>
                    <a:pt x="6691" y="503"/>
                    <a:pt x="6804" y="490"/>
                    <a:pt x="6916" y="487"/>
                  </a:cubicBezTo>
                  <a:lnTo>
                    <a:pt x="7101" y="481"/>
                  </a:lnTo>
                  <a:cubicBezTo>
                    <a:pt x="7154" y="479"/>
                    <a:pt x="7206" y="476"/>
                    <a:pt x="7258" y="476"/>
                  </a:cubicBezTo>
                  <a:lnTo>
                    <a:pt x="7594" y="481"/>
                  </a:lnTo>
                  <a:cubicBezTo>
                    <a:pt x="7918" y="493"/>
                    <a:pt x="8244" y="509"/>
                    <a:pt x="8570" y="527"/>
                  </a:cubicBezTo>
                  <a:cubicBezTo>
                    <a:pt x="8887" y="544"/>
                    <a:pt x="9204" y="552"/>
                    <a:pt x="9522" y="552"/>
                  </a:cubicBezTo>
                  <a:cubicBezTo>
                    <a:pt x="9868" y="552"/>
                    <a:pt x="10214" y="531"/>
                    <a:pt x="10559" y="512"/>
                  </a:cubicBezTo>
                  <a:cubicBezTo>
                    <a:pt x="10913" y="492"/>
                    <a:pt x="11266" y="471"/>
                    <a:pt x="11621" y="447"/>
                  </a:cubicBezTo>
                  <a:cubicBezTo>
                    <a:pt x="11960" y="425"/>
                    <a:pt x="12300" y="400"/>
                    <a:pt x="12639" y="370"/>
                  </a:cubicBezTo>
                  <a:cubicBezTo>
                    <a:pt x="12909" y="345"/>
                    <a:pt x="13179" y="333"/>
                    <a:pt x="13450" y="333"/>
                  </a:cubicBezTo>
                  <a:cubicBezTo>
                    <a:pt x="13509" y="333"/>
                    <a:pt x="13569" y="334"/>
                    <a:pt x="13628" y="335"/>
                  </a:cubicBezTo>
                  <a:lnTo>
                    <a:pt x="13625" y="335"/>
                  </a:lnTo>
                  <a:cubicBezTo>
                    <a:pt x="13652" y="337"/>
                    <a:pt x="13680" y="337"/>
                    <a:pt x="13707" y="338"/>
                  </a:cubicBezTo>
                  <a:cubicBezTo>
                    <a:pt x="13714" y="338"/>
                    <a:pt x="13720" y="340"/>
                    <a:pt x="13726" y="340"/>
                  </a:cubicBezTo>
                  <a:cubicBezTo>
                    <a:pt x="13726" y="341"/>
                    <a:pt x="13726" y="343"/>
                    <a:pt x="13726" y="345"/>
                  </a:cubicBezTo>
                  <a:cubicBezTo>
                    <a:pt x="13728" y="352"/>
                    <a:pt x="13731" y="359"/>
                    <a:pt x="13731" y="367"/>
                  </a:cubicBezTo>
                  <a:cubicBezTo>
                    <a:pt x="13731" y="394"/>
                    <a:pt x="13731" y="421"/>
                    <a:pt x="13731" y="449"/>
                  </a:cubicBezTo>
                  <a:cubicBezTo>
                    <a:pt x="13729" y="501"/>
                    <a:pt x="13721" y="552"/>
                    <a:pt x="13714" y="604"/>
                  </a:cubicBezTo>
                  <a:lnTo>
                    <a:pt x="13714" y="602"/>
                  </a:lnTo>
                  <a:lnTo>
                    <a:pt x="13714" y="602"/>
                  </a:lnTo>
                  <a:cubicBezTo>
                    <a:pt x="13714" y="604"/>
                    <a:pt x="13714" y="606"/>
                    <a:pt x="13714" y="607"/>
                  </a:cubicBezTo>
                  <a:lnTo>
                    <a:pt x="13712" y="615"/>
                  </a:lnTo>
                  <a:lnTo>
                    <a:pt x="13712" y="609"/>
                  </a:lnTo>
                  <a:cubicBezTo>
                    <a:pt x="13676" y="791"/>
                    <a:pt x="13628" y="971"/>
                    <a:pt x="13571" y="1149"/>
                  </a:cubicBezTo>
                  <a:cubicBezTo>
                    <a:pt x="13519" y="1309"/>
                    <a:pt x="13465" y="1465"/>
                    <a:pt x="13403" y="1620"/>
                  </a:cubicBezTo>
                  <a:cubicBezTo>
                    <a:pt x="13368" y="1704"/>
                    <a:pt x="13410" y="1801"/>
                    <a:pt x="13493" y="1834"/>
                  </a:cubicBezTo>
                  <a:cubicBezTo>
                    <a:pt x="13513" y="1842"/>
                    <a:pt x="13533" y="1845"/>
                    <a:pt x="13553" y="1845"/>
                  </a:cubicBezTo>
                  <a:cubicBezTo>
                    <a:pt x="13619" y="1845"/>
                    <a:pt x="13681" y="1805"/>
                    <a:pt x="13706" y="1739"/>
                  </a:cubicBezTo>
                  <a:cubicBezTo>
                    <a:pt x="13772" y="1573"/>
                    <a:pt x="13832" y="1405"/>
                    <a:pt x="13884" y="1234"/>
                  </a:cubicBezTo>
                  <a:cubicBezTo>
                    <a:pt x="13948" y="1022"/>
                    <a:pt x="14016" y="807"/>
                    <a:pt x="14049" y="587"/>
                  </a:cubicBezTo>
                  <a:cubicBezTo>
                    <a:pt x="14074" y="409"/>
                    <a:pt x="14089" y="161"/>
                    <a:pt x="13916" y="52"/>
                  </a:cubicBezTo>
                  <a:cubicBezTo>
                    <a:pt x="13878" y="26"/>
                    <a:pt x="13835" y="11"/>
                    <a:pt x="13789" y="6"/>
                  </a:cubicBezTo>
                  <a:cubicBezTo>
                    <a:pt x="13751" y="4"/>
                    <a:pt x="13712" y="3"/>
                    <a:pt x="13677" y="3"/>
                  </a:cubicBezTo>
                  <a:cubicBezTo>
                    <a:pt x="13641" y="3"/>
                    <a:pt x="13604" y="1"/>
                    <a:pt x="13568" y="1"/>
                  </a:cubicBezTo>
                  <a:cubicBezTo>
                    <a:pt x="13543" y="1"/>
                    <a:pt x="13518" y="1"/>
                    <a:pt x="13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0" name="Google Shape;14260;p25"/>
            <p:cNvSpPr/>
            <p:nvPr/>
          </p:nvSpPr>
          <p:spPr>
            <a:xfrm>
              <a:off x="6754690" y="-588347"/>
              <a:ext cx="61902" cy="96453"/>
            </a:xfrm>
            <a:custGeom>
              <a:avLst/>
              <a:gdLst/>
              <a:ahLst/>
              <a:cxnLst/>
              <a:rect l="l" t="t" r="r" b="b"/>
              <a:pathLst>
                <a:path w="1840" h="2867" extrusionOk="0">
                  <a:moveTo>
                    <a:pt x="1086" y="318"/>
                  </a:moveTo>
                  <a:cubicBezTo>
                    <a:pt x="1097" y="320"/>
                    <a:pt x="1107" y="320"/>
                    <a:pt x="1118" y="321"/>
                  </a:cubicBezTo>
                  <a:cubicBezTo>
                    <a:pt x="1137" y="325"/>
                    <a:pt x="1156" y="329"/>
                    <a:pt x="1175" y="336"/>
                  </a:cubicBezTo>
                  <a:lnTo>
                    <a:pt x="1194" y="344"/>
                  </a:lnTo>
                  <a:cubicBezTo>
                    <a:pt x="1207" y="348"/>
                    <a:pt x="1219" y="355"/>
                    <a:pt x="1232" y="363"/>
                  </a:cubicBezTo>
                  <a:cubicBezTo>
                    <a:pt x="1243" y="371"/>
                    <a:pt x="1256" y="380"/>
                    <a:pt x="1267" y="390"/>
                  </a:cubicBezTo>
                  <a:cubicBezTo>
                    <a:pt x="1276" y="397"/>
                    <a:pt x="1284" y="405"/>
                    <a:pt x="1294" y="415"/>
                  </a:cubicBezTo>
                  <a:cubicBezTo>
                    <a:pt x="1306" y="429"/>
                    <a:pt x="1319" y="443"/>
                    <a:pt x="1328" y="459"/>
                  </a:cubicBezTo>
                  <a:cubicBezTo>
                    <a:pt x="1338" y="475"/>
                    <a:pt x="1347" y="489"/>
                    <a:pt x="1355" y="505"/>
                  </a:cubicBezTo>
                  <a:cubicBezTo>
                    <a:pt x="1368" y="529"/>
                    <a:pt x="1376" y="553"/>
                    <a:pt x="1387" y="578"/>
                  </a:cubicBezTo>
                  <a:cubicBezTo>
                    <a:pt x="1369" y="573"/>
                    <a:pt x="1350" y="570"/>
                    <a:pt x="1330" y="570"/>
                  </a:cubicBezTo>
                  <a:cubicBezTo>
                    <a:pt x="1308" y="570"/>
                    <a:pt x="1286" y="574"/>
                    <a:pt x="1265" y="579"/>
                  </a:cubicBezTo>
                  <a:cubicBezTo>
                    <a:pt x="1189" y="603"/>
                    <a:pt x="1137" y="679"/>
                    <a:pt x="1088" y="741"/>
                  </a:cubicBezTo>
                  <a:cubicBezTo>
                    <a:pt x="1013" y="822"/>
                    <a:pt x="934" y="899"/>
                    <a:pt x="855" y="975"/>
                  </a:cubicBezTo>
                  <a:cubicBezTo>
                    <a:pt x="793" y="1029"/>
                    <a:pt x="728" y="1083"/>
                    <a:pt x="660" y="1134"/>
                  </a:cubicBezTo>
                  <a:cubicBezTo>
                    <a:pt x="624" y="1159"/>
                    <a:pt x="584" y="1183"/>
                    <a:pt x="545" y="1205"/>
                  </a:cubicBezTo>
                  <a:cubicBezTo>
                    <a:pt x="523" y="1214"/>
                    <a:pt x="499" y="1225"/>
                    <a:pt x="475" y="1235"/>
                  </a:cubicBezTo>
                  <a:cubicBezTo>
                    <a:pt x="463" y="1240"/>
                    <a:pt x="450" y="1243"/>
                    <a:pt x="439" y="1246"/>
                  </a:cubicBezTo>
                  <a:cubicBezTo>
                    <a:pt x="428" y="1248"/>
                    <a:pt x="418" y="1249"/>
                    <a:pt x="407" y="1251"/>
                  </a:cubicBezTo>
                  <a:lnTo>
                    <a:pt x="393" y="1252"/>
                  </a:lnTo>
                  <a:lnTo>
                    <a:pt x="380" y="1252"/>
                  </a:lnTo>
                  <a:lnTo>
                    <a:pt x="364" y="1251"/>
                  </a:lnTo>
                  <a:lnTo>
                    <a:pt x="358" y="1249"/>
                  </a:lnTo>
                  <a:lnTo>
                    <a:pt x="347" y="1244"/>
                  </a:lnTo>
                  <a:lnTo>
                    <a:pt x="339" y="1241"/>
                  </a:lnTo>
                  <a:lnTo>
                    <a:pt x="337" y="1240"/>
                  </a:lnTo>
                  <a:lnTo>
                    <a:pt x="336" y="1238"/>
                  </a:lnTo>
                  <a:lnTo>
                    <a:pt x="332" y="1232"/>
                  </a:lnTo>
                  <a:lnTo>
                    <a:pt x="332" y="1232"/>
                  </a:lnTo>
                  <a:cubicBezTo>
                    <a:pt x="329" y="1228"/>
                    <a:pt x="327" y="1223"/>
                    <a:pt x="326" y="1221"/>
                  </a:cubicBezTo>
                  <a:cubicBezTo>
                    <a:pt x="325" y="1217"/>
                    <a:pt x="325" y="1214"/>
                    <a:pt x="323" y="1210"/>
                  </a:cubicBezTo>
                  <a:cubicBezTo>
                    <a:pt x="323" y="1205"/>
                    <a:pt x="322" y="1200"/>
                    <a:pt x="322" y="1194"/>
                  </a:cubicBezTo>
                  <a:lnTo>
                    <a:pt x="322" y="1159"/>
                  </a:lnTo>
                  <a:cubicBezTo>
                    <a:pt x="322" y="1151"/>
                    <a:pt x="323" y="1141"/>
                    <a:pt x="325" y="1134"/>
                  </a:cubicBezTo>
                  <a:cubicBezTo>
                    <a:pt x="330" y="1105"/>
                    <a:pt x="336" y="1077"/>
                    <a:pt x="344" y="1050"/>
                  </a:cubicBezTo>
                  <a:cubicBezTo>
                    <a:pt x="358" y="1010"/>
                    <a:pt x="372" y="970"/>
                    <a:pt x="390" y="932"/>
                  </a:cubicBezTo>
                  <a:cubicBezTo>
                    <a:pt x="421" y="871"/>
                    <a:pt x="456" y="811"/>
                    <a:pt x="493" y="752"/>
                  </a:cubicBezTo>
                  <a:cubicBezTo>
                    <a:pt x="532" y="695"/>
                    <a:pt x="573" y="640"/>
                    <a:pt x="616" y="587"/>
                  </a:cubicBezTo>
                  <a:cubicBezTo>
                    <a:pt x="648" y="553"/>
                    <a:pt x="679" y="519"/>
                    <a:pt x="713" y="488"/>
                  </a:cubicBezTo>
                  <a:cubicBezTo>
                    <a:pt x="740" y="466"/>
                    <a:pt x="768" y="443"/>
                    <a:pt x="797" y="421"/>
                  </a:cubicBezTo>
                  <a:cubicBezTo>
                    <a:pt x="823" y="404"/>
                    <a:pt x="852" y="386"/>
                    <a:pt x="880" y="372"/>
                  </a:cubicBezTo>
                  <a:cubicBezTo>
                    <a:pt x="898" y="363"/>
                    <a:pt x="915" y="355"/>
                    <a:pt x="936" y="347"/>
                  </a:cubicBezTo>
                  <a:cubicBezTo>
                    <a:pt x="958" y="340"/>
                    <a:pt x="982" y="334"/>
                    <a:pt x="1005" y="328"/>
                  </a:cubicBezTo>
                  <a:cubicBezTo>
                    <a:pt x="1021" y="325"/>
                    <a:pt x="1036" y="323"/>
                    <a:pt x="1051" y="321"/>
                  </a:cubicBezTo>
                  <a:lnTo>
                    <a:pt x="1042" y="321"/>
                  </a:lnTo>
                  <a:cubicBezTo>
                    <a:pt x="1056" y="318"/>
                    <a:pt x="1072" y="318"/>
                    <a:pt x="1086" y="318"/>
                  </a:cubicBezTo>
                  <a:close/>
                  <a:moveTo>
                    <a:pt x="1083" y="1"/>
                  </a:moveTo>
                  <a:cubicBezTo>
                    <a:pt x="1021" y="1"/>
                    <a:pt x="958" y="10"/>
                    <a:pt x="898" y="27"/>
                  </a:cubicBezTo>
                  <a:cubicBezTo>
                    <a:pt x="797" y="57"/>
                    <a:pt x="702" y="105"/>
                    <a:pt x="616" y="166"/>
                  </a:cubicBezTo>
                  <a:cubicBezTo>
                    <a:pt x="436" y="296"/>
                    <a:pt x="293" y="478"/>
                    <a:pt x="181" y="670"/>
                  </a:cubicBezTo>
                  <a:cubicBezTo>
                    <a:pt x="117" y="771"/>
                    <a:pt x="68" y="882"/>
                    <a:pt x="35" y="997"/>
                  </a:cubicBezTo>
                  <a:cubicBezTo>
                    <a:pt x="5" y="1100"/>
                    <a:pt x="0" y="1208"/>
                    <a:pt x="26" y="1311"/>
                  </a:cubicBezTo>
                  <a:cubicBezTo>
                    <a:pt x="40" y="1365"/>
                    <a:pt x="68" y="1414"/>
                    <a:pt x="105" y="1453"/>
                  </a:cubicBezTo>
                  <a:cubicBezTo>
                    <a:pt x="138" y="1490"/>
                    <a:pt x="178" y="1518"/>
                    <a:pt x="223" y="1537"/>
                  </a:cubicBezTo>
                  <a:cubicBezTo>
                    <a:pt x="277" y="1558"/>
                    <a:pt x="333" y="1568"/>
                    <a:pt x="390" y="1568"/>
                  </a:cubicBezTo>
                  <a:cubicBezTo>
                    <a:pt x="425" y="1568"/>
                    <a:pt x="460" y="1564"/>
                    <a:pt x="494" y="1556"/>
                  </a:cubicBezTo>
                  <a:cubicBezTo>
                    <a:pt x="602" y="1537"/>
                    <a:pt x="705" y="1480"/>
                    <a:pt x="795" y="1420"/>
                  </a:cubicBezTo>
                  <a:cubicBezTo>
                    <a:pt x="857" y="1379"/>
                    <a:pt x="917" y="1335"/>
                    <a:pt x="974" y="1285"/>
                  </a:cubicBezTo>
                  <a:cubicBezTo>
                    <a:pt x="1042" y="1225"/>
                    <a:pt x="1110" y="1167"/>
                    <a:pt x="1175" y="1102"/>
                  </a:cubicBezTo>
                  <a:cubicBezTo>
                    <a:pt x="1202" y="1075"/>
                    <a:pt x="1230" y="1048"/>
                    <a:pt x="1257" y="1021"/>
                  </a:cubicBezTo>
                  <a:cubicBezTo>
                    <a:pt x="1260" y="1040"/>
                    <a:pt x="1262" y="1058"/>
                    <a:pt x="1265" y="1078"/>
                  </a:cubicBezTo>
                  <a:cubicBezTo>
                    <a:pt x="1273" y="1179"/>
                    <a:pt x="1281" y="1279"/>
                    <a:pt x="1284" y="1380"/>
                  </a:cubicBezTo>
                  <a:cubicBezTo>
                    <a:pt x="1289" y="1488"/>
                    <a:pt x="1289" y="1597"/>
                    <a:pt x="1284" y="1705"/>
                  </a:cubicBezTo>
                  <a:cubicBezTo>
                    <a:pt x="1281" y="1779"/>
                    <a:pt x="1273" y="1854"/>
                    <a:pt x="1262" y="1928"/>
                  </a:cubicBezTo>
                  <a:cubicBezTo>
                    <a:pt x="1256" y="1961"/>
                    <a:pt x="1251" y="1992"/>
                    <a:pt x="1240" y="2023"/>
                  </a:cubicBezTo>
                  <a:cubicBezTo>
                    <a:pt x="1230" y="2055"/>
                    <a:pt x="1218" y="2085"/>
                    <a:pt x="1205" y="2115"/>
                  </a:cubicBezTo>
                  <a:cubicBezTo>
                    <a:pt x="1194" y="2136"/>
                    <a:pt x="1184" y="2158"/>
                    <a:pt x="1172" y="2177"/>
                  </a:cubicBezTo>
                  <a:cubicBezTo>
                    <a:pt x="1157" y="2196"/>
                    <a:pt x="1143" y="2216"/>
                    <a:pt x="1129" y="2232"/>
                  </a:cubicBezTo>
                  <a:cubicBezTo>
                    <a:pt x="1116" y="2248"/>
                    <a:pt x="1100" y="2264"/>
                    <a:pt x="1086" y="2280"/>
                  </a:cubicBezTo>
                  <a:cubicBezTo>
                    <a:pt x="1058" y="2305"/>
                    <a:pt x="1028" y="2329"/>
                    <a:pt x="996" y="2351"/>
                  </a:cubicBezTo>
                  <a:cubicBezTo>
                    <a:pt x="961" y="2373"/>
                    <a:pt x="926" y="2395"/>
                    <a:pt x="888" y="2416"/>
                  </a:cubicBezTo>
                  <a:cubicBezTo>
                    <a:pt x="839" y="2439"/>
                    <a:pt x="789" y="2462"/>
                    <a:pt x="738" y="2484"/>
                  </a:cubicBezTo>
                  <a:cubicBezTo>
                    <a:pt x="684" y="2503"/>
                    <a:pt x="632" y="2519"/>
                    <a:pt x="578" y="2533"/>
                  </a:cubicBezTo>
                  <a:lnTo>
                    <a:pt x="573" y="2534"/>
                  </a:lnTo>
                  <a:cubicBezTo>
                    <a:pt x="559" y="2534"/>
                    <a:pt x="546" y="2536"/>
                    <a:pt x="534" y="2536"/>
                  </a:cubicBezTo>
                  <a:cubicBezTo>
                    <a:pt x="444" y="2539"/>
                    <a:pt x="374" y="2615"/>
                    <a:pt x="375" y="2705"/>
                  </a:cubicBezTo>
                  <a:cubicBezTo>
                    <a:pt x="379" y="2793"/>
                    <a:pt x="451" y="2864"/>
                    <a:pt x="540" y="2864"/>
                  </a:cubicBezTo>
                  <a:cubicBezTo>
                    <a:pt x="541" y="2864"/>
                    <a:pt x="542" y="2864"/>
                    <a:pt x="543" y="2864"/>
                  </a:cubicBezTo>
                  <a:lnTo>
                    <a:pt x="551" y="2867"/>
                  </a:lnTo>
                  <a:cubicBezTo>
                    <a:pt x="595" y="2867"/>
                    <a:pt x="640" y="2861"/>
                    <a:pt x="683" y="2849"/>
                  </a:cubicBezTo>
                  <a:cubicBezTo>
                    <a:pt x="708" y="2842"/>
                    <a:pt x="733" y="2834"/>
                    <a:pt x="759" y="2826"/>
                  </a:cubicBezTo>
                  <a:cubicBezTo>
                    <a:pt x="798" y="2813"/>
                    <a:pt x="836" y="2799"/>
                    <a:pt x="872" y="2781"/>
                  </a:cubicBezTo>
                  <a:cubicBezTo>
                    <a:pt x="1021" y="2715"/>
                    <a:pt x="1167" y="2639"/>
                    <a:pt x="1289" y="2528"/>
                  </a:cubicBezTo>
                  <a:cubicBezTo>
                    <a:pt x="1455" y="2376"/>
                    <a:pt x="1552" y="2169"/>
                    <a:pt x="1580" y="1946"/>
                  </a:cubicBezTo>
                  <a:cubicBezTo>
                    <a:pt x="1596" y="1800"/>
                    <a:pt x="1604" y="1654"/>
                    <a:pt x="1602" y="1507"/>
                  </a:cubicBezTo>
                  <a:cubicBezTo>
                    <a:pt x="1602" y="1347"/>
                    <a:pt x="1594" y="1187"/>
                    <a:pt x="1577" y="1027"/>
                  </a:cubicBezTo>
                  <a:cubicBezTo>
                    <a:pt x="1572" y="980"/>
                    <a:pt x="1566" y="932"/>
                    <a:pt x="1561" y="883"/>
                  </a:cubicBezTo>
                  <a:cubicBezTo>
                    <a:pt x="1556" y="838"/>
                    <a:pt x="1548" y="793"/>
                    <a:pt x="1536" y="747"/>
                  </a:cubicBezTo>
                  <a:cubicBezTo>
                    <a:pt x="1534" y="744"/>
                    <a:pt x="1533" y="739"/>
                    <a:pt x="1531" y="735"/>
                  </a:cubicBezTo>
                  <a:lnTo>
                    <a:pt x="1531" y="735"/>
                  </a:lnTo>
                  <a:cubicBezTo>
                    <a:pt x="1548" y="740"/>
                    <a:pt x="1565" y="742"/>
                    <a:pt x="1582" y="742"/>
                  </a:cubicBezTo>
                  <a:cubicBezTo>
                    <a:pt x="1637" y="742"/>
                    <a:pt x="1690" y="717"/>
                    <a:pt x="1726" y="673"/>
                  </a:cubicBezTo>
                  <a:cubicBezTo>
                    <a:pt x="1767" y="617"/>
                    <a:pt x="1786" y="551"/>
                    <a:pt x="1802" y="484"/>
                  </a:cubicBezTo>
                  <a:cubicBezTo>
                    <a:pt x="1811" y="447"/>
                    <a:pt x="1818" y="407"/>
                    <a:pt x="1825" y="367"/>
                  </a:cubicBezTo>
                  <a:cubicBezTo>
                    <a:pt x="1840" y="280"/>
                    <a:pt x="1764" y="198"/>
                    <a:pt x="1680" y="190"/>
                  </a:cubicBezTo>
                  <a:cubicBezTo>
                    <a:pt x="1674" y="189"/>
                    <a:pt x="1669" y="189"/>
                    <a:pt x="1663" y="189"/>
                  </a:cubicBezTo>
                  <a:cubicBezTo>
                    <a:pt x="1624" y="189"/>
                    <a:pt x="1587" y="203"/>
                    <a:pt x="1558" y="230"/>
                  </a:cubicBezTo>
                  <a:cubicBezTo>
                    <a:pt x="1536" y="203"/>
                    <a:pt x="1514" y="177"/>
                    <a:pt x="1488" y="154"/>
                  </a:cubicBezTo>
                  <a:cubicBezTo>
                    <a:pt x="1417" y="89"/>
                    <a:pt x="1332" y="43"/>
                    <a:pt x="1237" y="19"/>
                  </a:cubicBezTo>
                  <a:cubicBezTo>
                    <a:pt x="1186" y="7"/>
                    <a:pt x="1135" y="1"/>
                    <a:pt x="10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1" name="Google Shape;14261;p25"/>
            <p:cNvSpPr/>
            <p:nvPr/>
          </p:nvSpPr>
          <p:spPr>
            <a:xfrm>
              <a:off x="6859659" y="-562710"/>
              <a:ext cx="29538" cy="61196"/>
            </a:xfrm>
            <a:custGeom>
              <a:avLst/>
              <a:gdLst/>
              <a:ahLst/>
              <a:cxnLst/>
              <a:rect l="l" t="t" r="r" b="b"/>
              <a:pathLst>
                <a:path w="878" h="1819" extrusionOk="0">
                  <a:moveTo>
                    <a:pt x="271" y="0"/>
                  </a:moveTo>
                  <a:cubicBezTo>
                    <a:pt x="262" y="0"/>
                    <a:pt x="252" y="1"/>
                    <a:pt x="243" y="3"/>
                  </a:cubicBezTo>
                  <a:lnTo>
                    <a:pt x="239" y="3"/>
                  </a:lnTo>
                  <a:lnTo>
                    <a:pt x="205" y="6"/>
                  </a:lnTo>
                  <a:cubicBezTo>
                    <a:pt x="176" y="11"/>
                    <a:pt x="149" y="23"/>
                    <a:pt x="125" y="39"/>
                  </a:cubicBezTo>
                  <a:cubicBezTo>
                    <a:pt x="76" y="66"/>
                    <a:pt x="40" y="129"/>
                    <a:pt x="29" y="183"/>
                  </a:cubicBezTo>
                  <a:cubicBezTo>
                    <a:pt x="0" y="315"/>
                    <a:pt x="27" y="452"/>
                    <a:pt x="67" y="579"/>
                  </a:cubicBezTo>
                  <a:cubicBezTo>
                    <a:pt x="119" y="740"/>
                    <a:pt x="181" y="899"/>
                    <a:pt x="250" y="1054"/>
                  </a:cubicBezTo>
                  <a:cubicBezTo>
                    <a:pt x="347" y="1277"/>
                    <a:pt x="448" y="1500"/>
                    <a:pt x="548" y="1723"/>
                  </a:cubicBezTo>
                  <a:cubicBezTo>
                    <a:pt x="575" y="1780"/>
                    <a:pt x="632" y="1817"/>
                    <a:pt x="695" y="1818"/>
                  </a:cubicBezTo>
                  <a:cubicBezTo>
                    <a:pt x="717" y="1818"/>
                    <a:pt x="740" y="1814"/>
                    <a:pt x="760" y="1804"/>
                  </a:cubicBezTo>
                  <a:cubicBezTo>
                    <a:pt x="841" y="1768"/>
                    <a:pt x="877" y="1673"/>
                    <a:pt x="841" y="1592"/>
                  </a:cubicBezTo>
                  <a:cubicBezTo>
                    <a:pt x="697" y="1279"/>
                    <a:pt x="548" y="967"/>
                    <a:pt x="426" y="644"/>
                  </a:cubicBezTo>
                  <a:cubicBezTo>
                    <a:pt x="401" y="577"/>
                    <a:pt x="379" y="508"/>
                    <a:pt x="361" y="438"/>
                  </a:cubicBezTo>
                  <a:cubicBezTo>
                    <a:pt x="353" y="403"/>
                    <a:pt x="347" y="367"/>
                    <a:pt x="344" y="330"/>
                  </a:cubicBezTo>
                  <a:lnTo>
                    <a:pt x="344" y="311"/>
                  </a:lnTo>
                  <a:cubicBezTo>
                    <a:pt x="366" y="300"/>
                    <a:pt x="387" y="283"/>
                    <a:pt x="401" y="262"/>
                  </a:cubicBezTo>
                  <a:cubicBezTo>
                    <a:pt x="484" y="153"/>
                    <a:pt x="402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2" name="Google Shape;14262;p25"/>
            <p:cNvSpPr/>
            <p:nvPr/>
          </p:nvSpPr>
          <p:spPr>
            <a:xfrm>
              <a:off x="6839506" y="-558269"/>
              <a:ext cx="58841" cy="71221"/>
            </a:xfrm>
            <a:custGeom>
              <a:avLst/>
              <a:gdLst/>
              <a:ahLst/>
              <a:cxnLst/>
              <a:rect l="l" t="t" r="r" b="b"/>
              <a:pathLst>
                <a:path w="1749" h="2117" extrusionOk="0">
                  <a:moveTo>
                    <a:pt x="1482" y="0"/>
                  </a:moveTo>
                  <a:cubicBezTo>
                    <a:pt x="1464" y="0"/>
                    <a:pt x="1445" y="2"/>
                    <a:pt x="1427" y="5"/>
                  </a:cubicBezTo>
                  <a:cubicBezTo>
                    <a:pt x="1375" y="15"/>
                    <a:pt x="1326" y="32"/>
                    <a:pt x="1280" y="59"/>
                  </a:cubicBezTo>
                  <a:cubicBezTo>
                    <a:pt x="1245" y="76"/>
                    <a:pt x="1212" y="97"/>
                    <a:pt x="1182" y="121"/>
                  </a:cubicBezTo>
                  <a:cubicBezTo>
                    <a:pt x="1035" y="230"/>
                    <a:pt x="913" y="371"/>
                    <a:pt x="804" y="518"/>
                  </a:cubicBezTo>
                  <a:cubicBezTo>
                    <a:pt x="728" y="621"/>
                    <a:pt x="658" y="729"/>
                    <a:pt x="591" y="839"/>
                  </a:cubicBezTo>
                  <a:cubicBezTo>
                    <a:pt x="557" y="896"/>
                    <a:pt x="522" y="952"/>
                    <a:pt x="490" y="1009"/>
                  </a:cubicBezTo>
                  <a:cubicBezTo>
                    <a:pt x="330" y="1300"/>
                    <a:pt x="174" y="1591"/>
                    <a:pt x="37" y="1894"/>
                  </a:cubicBezTo>
                  <a:cubicBezTo>
                    <a:pt x="1" y="1974"/>
                    <a:pt x="52" y="2074"/>
                    <a:pt x="131" y="2104"/>
                  </a:cubicBezTo>
                  <a:cubicBezTo>
                    <a:pt x="148" y="2112"/>
                    <a:pt x="169" y="2117"/>
                    <a:pt x="189" y="2117"/>
                  </a:cubicBezTo>
                  <a:cubicBezTo>
                    <a:pt x="256" y="2115"/>
                    <a:pt x="316" y="2074"/>
                    <a:pt x="341" y="2012"/>
                  </a:cubicBezTo>
                  <a:cubicBezTo>
                    <a:pt x="386" y="1910"/>
                    <a:pt x="433" y="1807"/>
                    <a:pt x="481" y="1704"/>
                  </a:cubicBezTo>
                  <a:lnTo>
                    <a:pt x="481" y="1704"/>
                  </a:lnTo>
                  <a:lnTo>
                    <a:pt x="482" y="1701"/>
                  </a:lnTo>
                  <a:cubicBezTo>
                    <a:pt x="484" y="1697"/>
                    <a:pt x="485" y="1694"/>
                    <a:pt x="487" y="1691"/>
                  </a:cubicBezTo>
                  <a:lnTo>
                    <a:pt x="487" y="1691"/>
                  </a:lnTo>
                  <a:cubicBezTo>
                    <a:pt x="485" y="1693"/>
                    <a:pt x="484" y="1696"/>
                    <a:pt x="482" y="1699"/>
                  </a:cubicBezTo>
                  <a:cubicBezTo>
                    <a:pt x="546" y="1569"/>
                    <a:pt x="609" y="1438"/>
                    <a:pt x="678" y="1310"/>
                  </a:cubicBezTo>
                  <a:cubicBezTo>
                    <a:pt x="716" y="1243"/>
                    <a:pt x="753" y="1172"/>
                    <a:pt x="792" y="1107"/>
                  </a:cubicBezTo>
                  <a:cubicBezTo>
                    <a:pt x="835" y="1039"/>
                    <a:pt x="876" y="969"/>
                    <a:pt x="919" y="900"/>
                  </a:cubicBezTo>
                  <a:cubicBezTo>
                    <a:pt x="990" y="790"/>
                    <a:pt x="1066" y="686"/>
                    <a:pt x="1150" y="586"/>
                  </a:cubicBezTo>
                  <a:lnTo>
                    <a:pt x="1155" y="580"/>
                  </a:lnTo>
                  <a:lnTo>
                    <a:pt x="1155" y="580"/>
                  </a:lnTo>
                  <a:cubicBezTo>
                    <a:pt x="1196" y="532"/>
                    <a:pt x="1241" y="487"/>
                    <a:pt x="1286" y="444"/>
                  </a:cubicBezTo>
                  <a:cubicBezTo>
                    <a:pt x="1312" y="422"/>
                    <a:pt x="1339" y="398"/>
                    <a:pt x="1367" y="379"/>
                  </a:cubicBezTo>
                  <a:cubicBezTo>
                    <a:pt x="1386" y="366"/>
                    <a:pt x="1403" y="355"/>
                    <a:pt x="1424" y="344"/>
                  </a:cubicBezTo>
                  <a:cubicBezTo>
                    <a:pt x="1434" y="339"/>
                    <a:pt x="1445" y="335"/>
                    <a:pt x="1456" y="330"/>
                  </a:cubicBezTo>
                  <a:cubicBezTo>
                    <a:pt x="1462" y="327"/>
                    <a:pt x="1470" y="325"/>
                    <a:pt x="1478" y="323"/>
                  </a:cubicBezTo>
                  <a:lnTo>
                    <a:pt x="1483" y="325"/>
                  </a:lnTo>
                  <a:lnTo>
                    <a:pt x="1505" y="333"/>
                  </a:lnTo>
                  <a:cubicBezTo>
                    <a:pt x="1524" y="340"/>
                    <a:pt x="1544" y="344"/>
                    <a:pt x="1563" y="344"/>
                  </a:cubicBezTo>
                  <a:cubicBezTo>
                    <a:pt x="1628" y="344"/>
                    <a:pt x="1690" y="305"/>
                    <a:pt x="1717" y="241"/>
                  </a:cubicBezTo>
                  <a:cubicBezTo>
                    <a:pt x="1749" y="160"/>
                    <a:pt x="1709" y="56"/>
                    <a:pt x="1625" y="29"/>
                  </a:cubicBezTo>
                  <a:cubicBezTo>
                    <a:pt x="1600" y="21"/>
                    <a:pt x="1574" y="13"/>
                    <a:pt x="1549" y="7"/>
                  </a:cubicBezTo>
                  <a:cubicBezTo>
                    <a:pt x="1527" y="2"/>
                    <a:pt x="1505" y="0"/>
                    <a:pt x="1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3" name="Google Shape;14263;p25"/>
            <p:cNvSpPr/>
            <p:nvPr/>
          </p:nvSpPr>
          <p:spPr>
            <a:xfrm>
              <a:off x="6910932" y="-590029"/>
              <a:ext cx="35930" cy="57091"/>
            </a:xfrm>
            <a:custGeom>
              <a:avLst/>
              <a:gdLst/>
              <a:ahLst/>
              <a:cxnLst/>
              <a:rect l="l" t="t" r="r" b="b"/>
              <a:pathLst>
                <a:path w="1068" h="1697" extrusionOk="0">
                  <a:moveTo>
                    <a:pt x="370" y="405"/>
                  </a:moveTo>
                  <a:lnTo>
                    <a:pt x="370" y="405"/>
                  </a:lnTo>
                  <a:cubicBezTo>
                    <a:pt x="366" y="411"/>
                    <a:pt x="365" y="417"/>
                    <a:pt x="363" y="425"/>
                  </a:cubicBezTo>
                  <a:cubicBezTo>
                    <a:pt x="357" y="444"/>
                    <a:pt x="349" y="463"/>
                    <a:pt x="341" y="482"/>
                  </a:cubicBezTo>
                  <a:cubicBezTo>
                    <a:pt x="344" y="473"/>
                    <a:pt x="346" y="463"/>
                    <a:pt x="349" y="452"/>
                  </a:cubicBezTo>
                  <a:cubicBezTo>
                    <a:pt x="351" y="444"/>
                    <a:pt x="355" y="435"/>
                    <a:pt x="358" y="427"/>
                  </a:cubicBezTo>
                  <a:lnTo>
                    <a:pt x="358" y="427"/>
                  </a:lnTo>
                  <a:cubicBezTo>
                    <a:pt x="356" y="431"/>
                    <a:pt x="354" y="435"/>
                    <a:pt x="352" y="440"/>
                  </a:cubicBezTo>
                  <a:cubicBezTo>
                    <a:pt x="355" y="434"/>
                    <a:pt x="357" y="428"/>
                    <a:pt x="360" y="422"/>
                  </a:cubicBezTo>
                  <a:lnTo>
                    <a:pt x="360" y="422"/>
                  </a:lnTo>
                  <a:cubicBezTo>
                    <a:pt x="360" y="423"/>
                    <a:pt x="359" y="425"/>
                    <a:pt x="358" y="427"/>
                  </a:cubicBezTo>
                  <a:lnTo>
                    <a:pt x="358" y="427"/>
                  </a:lnTo>
                  <a:cubicBezTo>
                    <a:pt x="359" y="425"/>
                    <a:pt x="360" y="423"/>
                    <a:pt x="361" y="421"/>
                  </a:cubicBezTo>
                  <a:lnTo>
                    <a:pt x="361" y="421"/>
                  </a:lnTo>
                  <a:cubicBezTo>
                    <a:pt x="361" y="421"/>
                    <a:pt x="361" y="422"/>
                    <a:pt x="360" y="422"/>
                  </a:cubicBezTo>
                  <a:lnTo>
                    <a:pt x="360" y="422"/>
                  </a:lnTo>
                  <a:cubicBezTo>
                    <a:pt x="361" y="421"/>
                    <a:pt x="361" y="420"/>
                    <a:pt x="362" y="419"/>
                  </a:cubicBezTo>
                  <a:lnTo>
                    <a:pt x="362" y="419"/>
                  </a:lnTo>
                  <a:cubicBezTo>
                    <a:pt x="361" y="420"/>
                    <a:pt x="361" y="420"/>
                    <a:pt x="361" y="421"/>
                  </a:cubicBezTo>
                  <a:lnTo>
                    <a:pt x="361" y="421"/>
                  </a:lnTo>
                  <a:cubicBezTo>
                    <a:pt x="364" y="415"/>
                    <a:pt x="367" y="410"/>
                    <a:pt x="370" y="405"/>
                  </a:cubicBezTo>
                  <a:close/>
                  <a:moveTo>
                    <a:pt x="421" y="0"/>
                  </a:moveTo>
                  <a:cubicBezTo>
                    <a:pt x="414" y="0"/>
                    <a:pt x="407" y="1"/>
                    <a:pt x="400" y="1"/>
                  </a:cubicBezTo>
                  <a:cubicBezTo>
                    <a:pt x="376" y="3"/>
                    <a:pt x="354" y="6"/>
                    <a:pt x="332" y="14"/>
                  </a:cubicBezTo>
                  <a:cubicBezTo>
                    <a:pt x="281" y="25"/>
                    <a:pt x="232" y="61"/>
                    <a:pt x="195" y="94"/>
                  </a:cubicBezTo>
                  <a:cubicBezTo>
                    <a:pt x="153" y="134"/>
                    <a:pt x="116" y="178"/>
                    <a:pt x="89" y="229"/>
                  </a:cubicBezTo>
                  <a:cubicBezTo>
                    <a:pt x="29" y="332"/>
                    <a:pt x="1" y="452"/>
                    <a:pt x="10" y="571"/>
                  </a:cubicBezTo>
                  <a:cubicBezTo>
                    <a:pt x="12" y="617"/>
                    <a:pt x="26" y="660"/>
                    <a:pt x="50" y="699"/>
                  </a:cubicBezTo>
                  <a:cubicBezTo>
                    <a:pt x="62" y="720"/>
                    <a:pt x="80" y="739"/>
                    <a:pt x="100" y="753"/>
                  </a:cubicBezTo>
                  <a:cubicBezTo>
                    <a:pt x="121" y="774"/>
                    <a:pt x="146" y="788"/>
                    <a:pt x="173" y="796"/>
                  </a:cubicBezTo>
                  <a:cubicBezTo>
                    <a:pt x="134" y="856"/>
                    <a:pt x="107" y="924"/>
                    <a:pt x="94" y="995"/>
                  </a:cubicBezTo>
                  <a:cubicBezTo>
                    <a:pt x="80" y="1089"/>
                    <a:pt x="97" y="1184"/>
                    <a:pt x="145" y="1263"/>
                  </a:cubicBezTo>
                  <a:cubicBezTo>
                    <a:pt x="238" y="1416"/>
                    <a:pt x="396" y="1511"/>
                    <a:pt x="556" y="1579"/>
                  </a:cubicBezTo>
                  <a:cubicBezTo>
                    <a:pt x="650" y="1620"/>
                    <a:pt x="742" y="1655"/>
                    <a:pt x="837" y="1690"/>
                  </a:cubicBezTo>
                  <a:lnTo>
                    <a:pt x="835" y="1689"/>
                  </a:lnTo>
                  <a:lnTo>
                    <a:pt x="835" y="1689"/>
                  </a:lnTo>
                  <a:cubicBezTo>
                    <a:pt x="851" y="1694"/>
                    <a:pt x="866" y="1697"/>
                    <a:pt x="882" y="1697"/>
                  </a:cubicBezTo>
                  <a:cubicBezTo>
                    <a:pt x="885" y="1697"/>
                    <a:pt x="889" y="1697"/>
                    <a:pt x="892" y="1696"/>
                  </a:cubicBezTo>
                  <a:cubicBezTo>
                    <a:pt x="893" y="1696"/>
                    <a:pt x="894" y="1696"/>
                    <a:pt x="896" y="1696"/>
                  </a:cubicBezTo>
                  <a:cubicBezTo>
                    <a:pt x="958" y="1696"/>
                    <a:pt x="1014" y="1657"/>
                    <a:pt x="1038" y="1600"/>
                  </a:cubicBezTo>
                  <a:cubicBezTo>
                    <a:pt x="1068" y="1519"/>
                    <a:pt x="1030" y="1430"/>
                    <a:pt x="951" y="1399"/>
                  </a:cubicBezTo>
                  <a:cubicBezTo>
                    <a:pt x="852" y="1361"/>
                    <a:pt x="757" y="1320"/>
                    <a:pt x="662" y="1275"/>
                  </a:cubicBezTo>
                  <a:cubicBezTo>
                    <a:pt x="628" y="1258"/>
                    <a:pt x="593" y="1237"/>
                    <a:pt x="560" y="1218"/>
                  </a:cubicBezTo>
                  <a:cubicBezTo>
                    <a:pt x="539" y="1204"/>
                    <a:pt x="518" y="1188"/>
                    <a:pt x="498" y="1172"/>
                  </a:cubicBezTo>
                  <a:cubicBezTo>
                    <a:pt x="484" y="1160"/>
                    <a:pt x="471" y="1147"/>
                    <a:pt x="458" y="1134"/>
                  </a:cubicBezTo>
                  <a:lnTo>
                    <a:pt x="443" y="1116"/>
                  </a:lnTo>
                  <a:lnTo>
                    <a:pt x="443" y="1116"/>
                  </a:lnTo>
                  <a:cubicBezTo>
                    <a:pt x="437" y="1108"/>
                    <a:pt x="432" y="1099"/>
                    <a:pt x="427" y="1092"/>
                  </a:cubicBezTo>
                  <a:cubicBezTo>
                    <a:pt x="427" y="1089"/>
                    <a:pt x="425" y="1087"/>
                    <a:pt x="423" y="1084"/>
                  </a:cubicBezTo>
                  <a:cubicBezTo>
                    <a:pt x="423" y="1082"/>
                    <a:pt x="422" y="1079"/>
                    <a:pt x="422" y="1077"/>
                  </a:cubicBezTo>
                  <a:lnTo>
                    <a:pt x="420" y="1070"/>
                  </a:lnTo>
                  <a:lnTo>
                    <a:pt x="420" y="1065"/>
                  </a:lnTo>
                  <a:cubicBezTo>
                    <a:pt x="420" y="1060"/>
                    <a:pt x="420" y="1055"/>
                    <a:pt x="422" y="1047"/>
                  </a:cubicBezTo>
                  <a:cubicBezTo>
                    <a:pt x="423" y="1041"/>
                    <a:pt x="425" y="1035"/>
                    <a:pt x="427" y="1028"/>
                  </a:cubicBezTo>
                  <a:cubicBezTo>
                    <a:pt x="430" y="1022"/>
                    <a:pt x="431" y="1016"/>
                    <a:pt x="434" y="1008"/>
                  </a:cubicBezTo>
                  <a:cubicBezTo>
                    <a:pt x="466" y="948"/>
                    <a:pt x="501" y="888"/>
                    <a:pt x="534" y="829"/>
                  </a:cubicBezTo>
                  <a:cubicBezTo>
                    <a:pt x="556" y="785"/>
                    <a:pt x="579" y="742"/>
                    <a:pt x="601" y="698"/>
                  </a:cubicBezTo>
                  <a:cubicBezTo>
                    <a:pt x="655" y="595"/>
                    <a:pt x="691" y="482"/>
                    <a:pt x="707" y="367"/>
                  </a:cubicBezTo>
                  <a:cubicBezTo>
                    <a:pt x="718" y="270"/>
                    <a:pt x="693" y="148"/>
                    <a:pt x="617" y="80"/>
                  </a:cubicBezTo>
                  <a:cubicBezTo>
                    <a:pt x="582" y="44"/>
                    <a:pt x="537" y="18"/>
                    <a:pt x="488" y="7"/>
                  </a:cubicBezTo>
                  <a:cubicBezTo>
                    <a:pt x="467" y="3"/>
                    <a:pt x="444" y="0"/>
                    <a:pt x="4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4" name="Google Shape;14264;p25"/>
            <p:cNvSpPr/>
            <p:nvPr/>
          </p:nvSpPr>
          <p:spPr>
            <a:xfrm>
              <a:off x="6935761" y="-535425"/>
              <a:ext cx="71356" cy="18571"/>
            </a:xfrm>
            <a:custGeom>
              <a:avLst/>
              <a:gdLst/>
              <a:ahLst/>
              <a:cxnLst/>
              <a:rect l="l" t="t" r="r" b="b"/>
              <a:pathLst>
                <a:path w="2121" h="552" extrusionOk="0">
                  <a:moveTo>
                    <a:pt x="1944" y="1"/>
                  </a:moveTo>
                  <a:cubicBezTo>
                    <a:pt x="1923" y="1"/>
                    <a:pt x="1902" y="5"/>
                    <a:pt x="1883" y="13"/>
                  </a:cubicBezTo>
                  <a:cubicBezTo>
                    <a:pt x="1857" y="23"/>
                    <a:pt x="1832" y="32"/>
                    <a:pt x="1807" y="42"/>
                  </a:cubicBezTo>
                  <a:cubicBezTo>
                    <a:pt x="1740" y="66"/>
                    <a:pt x="1672" y="88"/>
                    <a:pt x="1604" y="110"/>
                  </a:cubicBezTo>
                  <a:cubicBezTo>
                    <a:pt x="1545" y="129"/>
                    <a:pt x="1484" y="143"/>
                    <a:pt x="1424" y="160"/>
                  </a:cubicBezTo>
                  <a:cubicBezTo>
                    <a:pt x="1368" y="172"/>
                    <a:pt x="1316" y="184"/>
                    <a:pt x="1257" y="192"/>
                  </a:cubicBezTo>
                  <a:cubicBezTo>
                    <a:pt x="1199" y="200"/>
                    <a:pt x="1140" y="210"/>
                    <a:pt x="1082" y="217"/>
                  </a:cubicBezTo>
                  <a:cubicBezTo>
                    <a:pt x="981" y="226"/>
                    <a:pt x="880" y="230"/>
                    <a:pt x="779" y="230"/>
                  </a:cubicBezTo>
                  <a:cubicBezTo>
                    <a:pt x="764" y="230"/>
                    <a:pt x="750" y="230"/>
                    <a:pt x="735" y="230"/>
                  </a:cubicBezTo>
                  <a:lnTo>
                    <a:pt x="729" y="230"/>
                  </a:lnTo>
                  <a:cubicBezTo>
                    <a:pt x="654" y="225"/>
                    <a:pt x="580" y="217"/>
                    <a:pt x="507" y="206"/>
                  </a:cubicBezTo>
                  <a:cubicBezTo>
                    <a:pt x="466" y="197"/>
                    <a:pt x="423" y="189"/>
                    <a:pt x="383" y="178"/>
                  </a:cubicBezTo>
                  <a:cubicBezTo>
                    <a:pt x="357" y="118"/>
                    <a:pt x="299" y="81"/>
                    <a:pt x="236" y="81"/>
                  </a:cubicBezTo>
                  <a:cubicBezTo>
                    <a:pt x="228" y="81"/>
                    <a:pt x="218" y="81"/>
                    <a:pt x="209" y="83"/>
                  </a:cubicBezTo>
                  <a:cubicBezTo>
                    <a:pt x="178" y="88"/>
                    <a:pt x="146" y="97"/>
                    <a:pt x="116" y="108"/>
                  </a:cubicBezTo>
                  <a:cubicBezTo>
                    <a:pt x="30" y="141"/>
                    <a:pt x="0" y="244"/>
                    <a:pt x="32" y="324"/>
                  </a:cubicBezTo>
                  <a:cubicBezTo>
                    <a:pt x="59" y="390"/>
                    <a:pt x="111" y="423"/>
                    <a:pt x="175" y="449"/>
                  </a:cubicBezTo>
                  <a:cubicBezTo>
                    <a:pt x="244" y="477"/>
                    <a:pt x="317" y="498"/>
                    <a:pt x="391" y="512"/>
                  </a:cubicBezTo>
                  <a:cubicBezTo>
                    <a:pt x="524" y="537"/>
                    <a:pt x="661" y="551"/>
                    <a:pt x="797" y="551"/>
                  </a:cubicBezTo>
                  <a:lnTo>
                    <a:pt x="817" y="551"/>
                  </a:lnTo>
                  <a:cubicBezTo>
                    <a:pt x="887" y="551"/>
                    <a:pt x="957" y="548"/>
                    <a:pt x="1026" y="544"/>
                  </a:cubicBezTo>
                  <a:cubicBezTo>
                    <a:pt x="1091" y="539"/>
                    <a:pt x="1154" y="531"/>
                    <a:pt x="1218" y="521"/>
                  </a:cubicBezTo>
                  <a:cubicBezTo>
                    <a:pt x="1349" y="502"/>
                    <a:pt x="1479" y="474"/>
                    <a:pt x="1607" y="438"/>
                  </a:cubicBezTo>
                  <a:cubicBezTo>
                    <a:pt x="1743" y="398"/>
                    <a:pt x="1876" y="350"/>
                    <a:pt x="2008" y="298"/>
                  </a:cubicBezTo>
                  <a:cubicBezTo>
                    <a:pt x="2087" y="267"/>
                    <a:pt x="2120" y="167"/>
                    <a:pt x="2087" y="92"/>
                  </a:cubicBezTo>
                  <a:cubicBezTo>
                    <a:pt x="2060" y="35"/>
                    <a:pt x="2003" y="1"/>
                    <a:pt x="1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5" name="Google Shape;14265;p25"/>
            <p:cNvSpPr/>
            <p:nvPr/>
          </p:nvSpPr>
          <p:spPr>
            <a:xfrm>
              <a:off x="6971558" y="-566714"/>
              <a:ext cx="33306" cy="60523"/>
            </a:xfrm>
            <a:custGeom>
              <a:avLst/>
              <a:gdLst/>
              <a:ahLst/>
              <a:cxnLst/>
              <a:rect l="l" t="t" r="r" b="b"/>
              <a:pathLst>
                <a:path w="990" h="1799" extrusionOk="0">
                  <a:moveTo>
                    <a:pt x="504" y="967"/>
                  </a:moveTo>
                  <a:lnTo>
                    <a:pt x="504" y="967"/>
                  </a:lnTo>
                  <a:cubicBezTo>
                    <a:pt x="504" y="968"/>
                    <a:pt x="503" y="969"/>
                    <a:pt x="503" y="969"/>
                  </a:cubicBezTo>
                  <a:lnTo>
                    <a:pt x="503" y="969"/>
                  </a:lnTo>
                  <a:cubicBezTo>
                    <a:pt x="503" y="969"/>
                    <a:pt x="503" y="968"/>
                    <a:pt x="504" y="967"/>
                  </a:cubicBezTo>
                  <a:close/>
                  <a:moveTo>
                    <a:pt x="502" y="973"/>
                  </a:moveTo>
                  <a:cubicBezTo>
                    <a:pt x="500" y="978"/>
                    <a:pt x="499" y="983"/>
                    <a:pt x="497" y="988"/>
                  </a:cubicBezTo>
                  <a:cubicBezTo>
                    <a:pt x="499" y="983"/>
                    <a:pt x="500" y="980"/>
                    <a:pt x="502" y="975"/>
                  </a:cubicBezTo>
                  <a:lnTo>
                    <a:pt x="502" y="973"/>
                  </a:lnTo>
                  <a:close/>
                  <a:moveTo>
                    <a:pt x="802" y="1"/>
                  </a:moveTo>
                  <a:cubicBezTo>
                    <a:pt x="773" y="1"/>
                    <a:pt x="744" y="8"/>
                    <a:pt x="719" y="25"/>
                  </a:cubicBezTo>
                  <a:cubicBezTo>
                    <a:pt x="663" y="58"/>
                    <a:pt x="614" y="100"/>
                    <a:pt x="572" y="147"/>
                  </a:cubicBezTo>
                  <a:cubicBezTo>
                    <a:pt x="530" y="195"/>
                    <a:pt x="492" y="245"/>
                    <a:pt x="459" y="299"/>
                  </a:cubicBezTo>
                  <a:cubicBezTo>
                    <a:pt x="407" y="384"/>
                    <a:pt x="361" y="473"/>
                    <a:pt x="323" y="565"/>
                  </a:cubicBezTo>
                  <a:cubicBezTo>
                    <a:pt x="276" y="668"/>
                    <a:pt x="234" y="774"/>
                    <a:pt x="200" y="882"/>
                  </a:cubicBezTo>
                  <a:cubicBezTo>
                    <a:pt x="181" y="945"/>
                    <a:pt x="160" y="1007"/>
                    <a:pt x="141" y="1068"/>
                  </a:cubicBezTo>
                  <a:cubicBezTo>
                    <a:pt x="124" y="1125"/>
                    <a:pt x="111" y="1182"/>
                    <a:pt x="97" y="1239"/>
                  </a:cubicBezTo>
                  <a:cubicBezTo>
                    <a:pt x="65" y="1360"/>
                    <a:pt x="40" y="1483"/>
                    <a:pt x="16" y="1605"/>
                  </a:cubicBezTo>
                  <a:cubicBezTo>
                    <a:pt x="0" y="1690"/>
                    <a:pt x="45" y="1776"/>
                    <a:pt x="133" y="1796"/>
                  </a:cubicBezTo>
                  <a:cubicBezTo>
                    <a:pt x="141" y="1798"/>
                    <a:pt x="150" y="1799"/>
                    <a:pt x="158" y="1799"/>
                  </a:cubicBezTo>
                  <a:cubicBezTo>
                    <a:pt x="161" y="1799"/>
                    <a:pt x="165" y="1799"/>
                    <a:pt x="168" y="1798"/>
                  </a:cubicBezTo>
                  <a:cubicBezTo>
                    <a:pt x="239" y="1798"/>
                    <a:pt x="310" y="1751"/>
                    <a:pt x="325" y="1678"/>
                  </a:cubicBezTo>
                  <a:cubicBezTo>
                    <a:pt x="342" y="1576"/>
                    <a:pt x="364" y="1477"/>
                    <a:pt x="388" y="1377"/>
                  </a:cubicBezTo>
                  <a:cubicBezTo>
                    <a:pt x="407" y="1298"/>
                    <a:pt x="426" y="1217"/>
                    <a:pt x="450" y="1140"/>
                  </a:cubicBezTo>
                  <a:lnTo>
                    <a:pt x="450" y="1140"/>
                  </a:lnTo>
                  <a:cubicBezTo>
                    <a:pt x="450" y="1140"/>
                    <a:pt x="449" y="1140"/>
                    <a:pt x="449" y="1141"/>
                  </a:cubicBezTo>
                  <a:lnTo>
                    <a:pt x="449" y="1141"/>
                  </a:lnTo>
                  <a:cubicBezTo>
                    <a:pt x="467" y="1084"/>
                    <a:pt x="484" y="1028"/>
                    <a:pt x="502" y="972"/>
                  </a:cubicBezTo>
                  <a:lnTo>
                    <a:pt x="502" y="972"/>
                  </a:lnTo>
                  <a:lnTo>
                    <a:pt x="502" y="973"/>
                  </a:lnTo>
                  <a:cubicBezTo>
                    <a:pt x="526" y="913"/>
                    <a:pt x="545" y="853"/>
                    <a:pt x="570" y="794"/>
                  </a:cubicBezTo>
                  <a:cubicBezTo>
                    <a:pt x="594" y="741"/>
                    <a:pt x="619" y="685"/>
                    <a:pt x="643" y="631"/>
                  </a:cubicBezTo>
                  <a:cubicBezTo>
                    <a:pt x="670" y="574"/>
                    <a:pt x="700" y="519"/>
                    <a:pt x="735" y="464"/>
                  </a:cubicBezTo>
                  <a:cubicBezTo>
                    <a:pt x="752" y="437"/>
                    <a:pt x="773" y="410"/>
                    <a:pt x="793" y="383"/>
                  </a:cubicBezTo>
                  <a:cubicBezTo>
                    <a:pt x="804" y="370"/>
                    <a:pt x="817" y="359"/>
                    <a:pt x="828" y="348"/>
                  </a:cubicBezTo>
                  <a:cubicBezTo>
                    <a:pt x="836" y="340"/>
                    <a:pt x="844" y="334"/>
                    <a:pt x="852" y="327"/>
                  </a:cubicBezTo>
                  <a:lnTo>
                    <a:pt x="888" y="304"/>
                  </a:lnTo>
                  <a:cubicBezTo>
                    <a:pt x="964" y="256"/>
                    <a:pt x="990" y="157"/>
                    <a:pt x="944" y="79"/>
                  </a:cubicBezTo>
                  <a:cubicBezTo>
                    <a:pt x="913" y="30"/>
                    <a:pt x="858" y="1"/>
                    <a:pt x="8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6" name="Google Shape;14266;p25"/>
            <p:cNvSpPr/>
            <p:nvPr/>
          </p:nvSpPr>
          <p:spPr>
            <a:xfrm>
              <a:off x="7025387" y="-589322"/>
              <a:ext cx="48546" cy="93459"/>
            </a:xfrm>
            <a:custGeom>
              <a:avLst/>
              <a:gdLst/>
              <a:ahLst/>
              <a:cxnLst/>
              <a:rect l="l" t="t" r="r" b="b"/>
              <a:pathLst>
                <a:path w="1443" h="2778" extrusionOk="0">
                  <a:moveTo>
                    <a:pt x="937" y="1110"/>
                  </a:moveTo>
                  <a:lnTo>
                    <a:pt x="937" y="1110"/>
                  </a:lnTo>
                  <a:cubicBezTo>
                    <a:pt x="935" y="1113"/>
                    <a:pt x="932" y="1117"/>
                    <a:pt x="930" y="1120"/>
                  </a:cubicBezTo>
                  <a:cubicBezTo>
                    <a:pt x="932" y="1117"/>
                    <a:pt x="934" y="1114"/>
                    <a:pt x="937" y="1110"/>
                  </a:cubicBezTo>
                  <a:close/>
                  <a:moveTo>
                    <a:pt x="576" y="1"/>
                  </a:moveTo>
                  <a:cubicBezTo>
                    <a:pt x="553" y="1"/>
                    <a:pt x="531" y="6"/>
                    <a:pt x="509" y="16"/>
                  </a:cubicBezTo>
                  <a:cubicBezTo>
                    <a:pt x="482" y="29"/>
                    <a:pt x="456" y="48"/>
                    <a:pt x="437" y="72"/>
                  </a:cubicBezTo>
                  <a:cubicBezTo>
                    <a:pt x="420" y="97"/>
                    <a:pt x="406" y="123"/>
                    <a:pt x="395" y="151"/>
                  </a:cubicBezTo>
                  <a:cubicBezTo>
                    <a:pt x="374" y="200"/>
                    <a:pt x="355" y="249"/>
                    <a:pt x="338" y="300"/>
                  </a:cubicBezTo>
                  <a:cubicBezTo>
                    <a:pt x="318" y="355"/>
                    <a:pt x="298" y="410"/>
                    <a:pt x="281" y="466"/>
                  </a:cubicBezTo>
                  <a:lnTo>
                    <a:pt x="281" y="466"/>
                  </a:lnTo>
                  <a:cubicBezTo>
                    <a:pt x="281" y="466"/>
                    <a:pt x="281" y="466"/>
                    <a:pt x="281" y="466"/>
                  </a:cubicBezTo>
                  <a:lnTo>
                    <a:pt x="281" y="466"/>
                  </a:lnTo>
                  <a:cubicBezTo>
                    <a:pt x="280" y="467"/>
                    <a:pt x="280" y="469"/>
                    <a:pt x="280" y="470"/>
                  </a:cubicBezTo>
                  <a:lnTo>
                    <a:pt x="280" y="470"/>
                  </a:lnTo>
                  <a:cubicBezTo>
                    <a:pt x="280" y="469"/>
                    <a:pt x="280" y="468"/>
                    <a:pt x="281" y="466"/>
                  </a:cubicBezTo>
                  <a:lnTo>
                    <a:pt x="281" y="466"/>
                  </a:lnTo>
                  <a:cubicBezTo>
                    <a:pt x="278" y="473"/>
                    <a:pt x="277" y="478"/>
                    <a:pt x="275" y="483"/>
                  </a:cubicBezTo>
                  <a:lnTo>
                    <a:pt x="275" y="483"/>
                  </a:lnTo>
                  <a:cubicBezTo>
                    <a:pt x="277" y="479"/>
                    <a:pt x="278" y="474"/>
                    <a:pt x="280" y="470"/>
                  </a:cubicBezTo>
                  <a:lnTo>
                    <a:pt x="280" y="470"/>
                  </a:lnTo>
                  <a:cubicBezTo>
                    <a:pt x="278" y="475"/>
                    <a:pt x="276" y="481"/>
                    <a:pt x="274" y="487"/>
                  </a:cubicBezTo>
                  <a:cubicBezTo>
                    <a:pt x="275" y="485"/>
                    <a:pt x="275" y="484"/>
                    <a:pt x="275" y="483"/>
                  </a:cubicBezTo>
                  <a:lnTo>
                    <a:pt x="275" y="483"/>
                  </a:lnTo>
                  <a:cubicBezTo>
                    <a:pt x="228" y="631"/>
                    <a:pt x="179" y="780"/>
                    <a:pt x="138" y="930"/>
                  </a:cubicBezTo>
                  <a:cubicBezTo>
                    <a:pt x="119" y="1003"/>
                    <a:pt x="97" y="1075"/>
                    <a:pt x="80" y="1150"/>
                  </a:cubicBezTo>
                  <a:cubicBezTo>
                    <a:pt x="67" y="1201"/>
                    <a:pt x="53" y="1251"/>
                    <a:pt x="42" y="1302"/>
                  </a:cubicBezTo>
                  <a:cubicBezTo>
                    <a:pt x="23" y="1384"/>
                    <a:pt x="1" y="1473"/>
                    <a:pt x="7" y="1558"/>
                  </a:cubicBezTo>
                  <a:cubicBezTo>
                    <a:pt x="7" y="1606"/>
                    <a:pt x="16" y="1653"/>
                    <a:pt x="35" y="1696"/>
                  </a:cubicBezTo>
                  <a:cubicBezTo>
                    <a:pt x="50" y="1728"/>
                    <a:pt x="69" y="1758"/>
                    <a:pt x="91" y="1786"/>
                  </a:cubicBezTo>
                  <a:cubicBezTo>
                    <a:pt x="137" y="1842"/>
                    <a:pt x="203" y="1878"/>
                    <a:pt x="276" y="1889"/>
                  </a:cubicBezTo>
                  <a:cubicBezTo>
                    <a:pt x="300" y="1893"/>
                    <a:pt x="323" y="1895"/>
                    <a:pt x="346" y="1895"/>
                  </a:cubicBezTo>
                  <a:cubicBezTo>
                    <a:pt x="495" y="1895"/>
                    <a:pt x="633" y="1817"/>
                    <a:pt x="752" y="1728"/>
                  </a:cubicBezTo>
                  <a:cubicBezTo>
                    <a:pt x="765" y="1718"/>
                    <a:pt x="778" y="1707"/>
                    <a:pt x="792" y="1698"/>
                  </a:cubicBezTo>
                  <a:lnTo>
                    <a:pt x="792" y="1698"/>
                  </a:lnTo>
                  <a:cubicBezTo>
                    <a:pt x="787" y="1709"/>
                    <a:pt x="783" y="1720"/>
                    <a:pt x="778" y="1732"/>
                  </a:cubicBezTo>
                  <a:cubicBezTo>
                    <a:pt x="732" y="1856"/>
                    <a:pt x="691" y="1981"/>
                    <a:pt x="650" y="2108"/>
                  </a:cubicBezTo>
                  <a:cubicBezTo>
                    <a:pt x="597" y="2261"/>
                    <a:pt x="544" y="2415"/>
                    <a:pt x="498" y="2571"/>
                  </a:cubicBezTo>
                  <a:cubicBezTo>
                    <a:pt x="474" y="2658"/>
                    <a:pt x="536" y="2752"/>
                    <a:pt x="621" y="2772"/>
                  </a:cubicBezTo>
                  <a:cubicBezTo>
                    <a:pt x="634" y="2776"/>
                    <a:pt x="645" y="2777"/>
                    <a:pt x="658" y="2777"/>
                  </a:cubicBezTo>
                  <a:cubicBezTo>
                    <a:pt x="735" y="2777"/>
                    <a:pt x="802" y="2725"/>
                    <a:pt x="821" y="2651"/>
                  </a:cubicBezTo>
                  <a:cubicBezTo>
                    <a:pt x="860" y="2506"/>
                    <a:pt x="902" y="2362"/>
                    <a:pt x="945" y="2219"/>
                  </a:cubicBezTo>
                  <a:lnTo>
                    <a:pt x="945" y="2219"/>
                  </a:lnTo>
                  <a:cubicBezTo>
                    <a:pt x="945" y="2220"/>
                    <a:pt x="944" y="2221"/>
                    <a:pt x="944" y="2222"/>
                  </a:cubicBezTo>
                  <a:cubicBezTo>
                    <a:pt x="945" y="2219"/>
                    <a:pt x="946" y="2217"/>
                    <a:pt x="946" y="2214"/>
                  </a:cubicBezTo>
                  <a:lnTo>
                    <a:pt x="946" y="2214"/>
                  </a:lnTo>
                  <a:cubicBezTo>
                    <a:pt x="946" y="2216"/>
                    <a:pt x="945" y="2218"/>
                    <a:pt x="945" y="2219"/>
                  </a:cubicBezTo>
                  <a:lnTo>
                    <a:pt x="945" y="2219"/>
                  </a:lnTo>
                  <a:cubicBezTo>
                    <a:pt x="947" y="2214"/>
                    <a:pt x="948" y="2210"/>
                    <a:pt x="949" y="2206"/>
                  </a:cubicBezTo>
                  <a:lnTo>
                    <a:pt x="949" y="2206"/>
                  </a:lnTo>
                  <a:cubicBezTo>
                    <a:pt x="948" y="2209"/>
                    <a:pt x="947" y="2211"/>
                    <a:pt x="946" y="2214"/>
                  </a:cubicBezTo>
                  <a:lnTo>
                    <a:pt x="946" y="2214"/>
                  </a:lnTo>
                  <a:cubicBezTo>
                    <a:pt x="948" y="2210"/>
                    <a:pt x="949" y="2205"/>
                    <a:pt x="950" y="2201"/>
                  </a:cubicBezTo>
                  <a:lnTo>
                    <a:pt x="950" y="2201"/>
                  </a:lnTo>
                  <a:cubicBezTo>
                    <a:pt x="950" y="2203"/>
                    <a:pt x="950" y="2204"/>
                    <a:pt x="949" y="2206"/>
                  </a:cubicBezTo>
                  <a:lnTo>
                    <a:pt x="949" y="2206"/>
                  </a:lnTo>
                  <a:cubicBezTo>
                    <a:pt x="1011" y="2016"/>
                    <a:pt x="1071" y="1825"/>
                    <a:pt x="1143" y="1641"/>
                  </a:cubicBezTo>
                  <a:cubicBezTo>
                    <a:pt x="1178" y="1552"/>
                    <a:pt x="1212" y="1465"/>
                    <a:pt x="1250" y="1378"/>
                  </a:cubicBezTo>
                  <a:cubicBezTo>
                    <a:pt x="1291" y="1281"/>
                    <a:pt x="1333" y="1185"/>
                    <a:pt x="1379" y="1088"/>
                  </a:cubicBezTo>
                  <a:lnTo>
                    <a:pt x="1379" y="1088"/>
                  </a:lnTo>
                  <a:lnTo>
                    <a:pt x="1378" y="1091"/>
                  </a:lnTo>
                  <a:cubicBezTo>
                    <a:pt x="1389" y="1069"/>
                    <a:pt x="1398" y="1047"/>
                    <a:pt x="1409" y="1025"/>
                  </a:cubicBezTo>
                  <a:cubicBezTo>
                    <a:pt x="1443" y="961"/>
                    <a:pt x="1432" y="884"/>
                    <a:pt x="1381" y="833"/>
                  </a:cubicBezTo>
                  <a:cubicBezTo>
                    <a:pt x="1350" y="803"/>
                    <a:pt x="1310" y="788"/>
                    <a:pt x="1269" y="788"/>
                  </a:cubicBezTo>
                  <a:cubicBezTo>
                    <a:pt x="1240" y="788"/>
                    <a:pt x="1212" y="795"/>
                    <a:pt x="1186" y="811"/>
                  </a:cubicBezTo>
                  <a:cubicBezTo>
                    <a:pt x="1164" y="825"/>
                    <a:pt x="1145" y="843"/>
                    <a:pt x="1128" y="862"/>
                  </a:cubicBezTo>
                  <a:cubicBezTo>
                    <a:pt x="1109" y="884"/>
                    <a:pt x="1094" y="908"/>
                    <a:pt x="1077" y="931"/>
                  </a:cubicBezTo>
                  <a:lnTo>
                    <a:pt x="1023" y="1004"/>
                  </a:lnTo>
                  <a:cubicBezTo>
                    <a:pt x="997" y="1039"/>
                    <a:pt x="969" y="1072"/>
                    <a:pt x="942" y="1105"/>
                  </a:cubicBezTo>
                  <a:lnTo>
                    <a:pt x="942" y="1105"/>
                  </a:lnTo>
                  <a:cubicBezTo>
                    <a:pt x="942" y="1104"/>
                    <a:pt x="942" y="1104"/>
                    <a:pt x="942" y="1104"/>
                  </a:cubicBezTo>
                  <a:lnTo>
                    <a:pt x="942" y="1104"/>
                  </a:lnTo>
                  <a:cubicBezTo>
                    <a:pt x="863" y="1197"/>
                    <a:pt x="779" y="1286"/>
                    <a:pt x="691" y="1370"/>
                  </a:cubicBezTo>
                  <a:cubicBezTo>
                    <a:pt x="696" y="1365"/>
                    <a:pt x="700" y="1360"/>
                    <a:pt x="705" y="1356"/>
                  </a:cubicBezTo>
                  <a:lnTo>
                    <a:pt x="705" y="1356"/>
                  </a:lnTo>
                  <a:cubicBezTo>
                    <a:pt x="656" y="1400"/>
                    <a:pt x="605" y="1441"/>
                    <a:pt x="551" y="1481"/>
                  </a:cubicBezTo>
                  <a:lnTo>
                    <a:pt x="558" y="1476"/>
                  </a:lnTo>
                  <a:lnTo>
                    <a:pt x="558" y="1476"/>
                  </a:lnTo>
                  <a:cubicBezTo>
                    <a:pt x="528" y="1497"/>
                    <a:pt x="498" y="1517"/>
                    <a:pt x="464" y="1535"/>
                  </a:cubicBezTo>
                  <a:cubicBezTo>
                    <a:pt x="445" y="1544"/>
                    <a:pt x="425" y="1552"/>
                    <a:pt x="406" y="1560"/>
                  </a:cubicBezTo>
                  <a:cubicBezTo>
                    <a:pt x="398" y="1563"/>
                    <a:pt x="390" y="1566"/>
                    <a:pt x="382" y="1568"/>
                  </a:cubicBezTo>
                  <a:lnTo>
                    <a:pt x="363" y="1571"/>
                  </a:lnTo>
                  <a:lnTo>
                    <a:pt x="352" y="1571"/>
                  </a:lnTo>
                  <a:lnTo>
                    <a:pt x="338" y="1569"/>
                  </a:lnTo>
                  <a:lnTo>
                    <a:pt x="336" y="1568"/>
                  </a:lnTo>
                  <a:lnTo>
                    <a:pt x="336" y="1566"/>
                  </a:lnTo>
                  <a:cubicBezTo>
                    <a:pt x="336" y="1565"/>
                    <a:pt x="335" y="1565"/>
                    <a:pt x="335" y="1563"/>
                  </a:cubicBezTo>
                  <a:cubicBezTo>
                    <a:pt x="333" y="1561"/>
                    <a:pt x="333" y="1558"/>
                    <a:pt x="333" y="1557"/>
                  </a:cubicBezTo>
                  <a:cubicBezTo>
                    <a:pt x="331" y="1541"/>
                    <a:pt x="331" y="1525"/>
                    <a:pt x="331" y="1511"/>
                  </a:cubicBezTo>
                  <a:cubicBezTo>
                    <a:pt x="336" y="1478"/>
                    <a:pt x="341" y="1446"/>
                    <a:pt x="346" y="1413"/>
                  </a:cubicBezTo>
                  <a:cubicBezTo>
                    <a:pt x="385" y="1199"/>
                    <a:pt x="449" y="990"/>
                    <a:pt x="512" y="783"/>
                  </a:cubicBezTo>
                  <a:cubicBezTo>
                    <a:pt x="567" y="621"/>
                    <a:pt x="620" y="460"/>
                    <a:pt x="688" y="305"/>
                  </a:cubicBezTo>
                  <a:cubicBezTo>
                    <a:pt x="713" y="282"/>
                    <a:pt x="732" y="254"/>
                    <a:pt x="740" y="221"/>
                  </a:cubicBezTo>
                  <a:cubicBezTo>
                    <a:pt x="746" y="195"/>
                    <a:pt x="746" y="168"/>
                    <a:pt x="741" y="141"/>
                  </a:cubicBezTo>
                  <a:cubicBezTo>
                    <a:pt x="728" y="61"/>
                    <a:pt x="654" y="1"/>
                    <a:pt x="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7" name="Google Shape;14267;p25"/>
            <p:cNvSpPr/>
            <p:nvPr/>
          </p:nvSpPr>
          <p:spPr>
            <a:xfrm>
              <a:off x="7059704" y="-561264"/>
              <a:ext cx="69573" cy="137127"/>
            </a:xfrm>
            <a:custGeom>
              <a:avLst/>
              <a:gdLst/>
              <a:ahLst/>
              <a:cxnLst/>
              <a:rect l="l" t="t" r="r" b="b"/>
              <a:pathLst>
                <a:path w="2068" h="4076" extrusionOk="0">
                  <a:moveTo>
                    <a:pt x="1451" y="1"/>
                  </a:moveTo>
                  <a:cubicBezTo>
                    <a:pt x="1450" y="1"/>
                    <a:pt x="1449" y="1"/>
                    <a:pt x="1448" y="1"/>
                  </a:cubicBezTo>
                  <a:cubicBezTo>
                    <a:pt x="1290" y="1"/>
                    <a:pt x="1178" y="146"/>
                    <a:pt x="1105" y="272"/>
                  </a:cubicBezTo>
                  <a:cubicBezTo>
                    <a:pt x="1015" y="424"/>
                    <a:pt x="950" y="590"/>
                    <a:pt x="910" y="762"/>
                  </a:cubicBezTo>
                  <a:cubicBezTo>
                    <a:pt x="885" y="871"/>
                    <a:pt x="869" y="982"/>
                    <a:pt x="852" y="1093"/>
                  </a:cubicBezTo>
                  <a:cubicBezTo>
                    <a:pt x="839" y="1169"/>
                    <a:pt x="837" y="1247"/>
                    <a:pt x="849" y="1324"/>
                  </a:cubicBezTo>
                  <a:cubicBezTo>
                    <a:pt x="864" y="1397"/>
                    <a:pt x="904" y="1462"/>
                    <a:pt x="959" y="1508"/>
                  </a:cubicBezTo>
                  <a:cubicBezTo>
                    <a:pt x="1027" y="1568"/>
                    <a:pt x="1116" y="1597"/>
                    <a:pt x="1204" y="1597"/>
                  </a:cubicBezTo>
                  <a:cubicBezTo>
                    <a:pt x="1266" y="1597"/>
                    <a:pt x="1327" y="1583"/>
                    <a:pt x="1382" y="1557"/>
                  </a:cubicBezTo>
                  <a:cubicBezTo>
                    <a:pt x="1453" y="1524"/>
                    <a:pt x="1515" y="1468"/>
                    <a:pt x="1570" y="1414"/>
                  </a:cubicBezTo>
                  <a:lnTo>
                    <a:pt x="1570" y="1414"/>
                  </a:lnTo>
                  <a:cubicBezTo>
                    <a:pt x="1561" y="1456"/>
                    <a:pt x="1553" y="1495"/>
                    <a:pt x="1545" y="1536"/>
                  </a:cubicBezTo>
                  <a:cubicBezTo>
                    <a:pt x="1531" y="1598"/>
                    <a:pt x="1517" y="1661"/>
                    <a:pt x="1505" y="1723"/>
                  </a:cubicBezTo>
                  <a:lnTo>
                    <a:pt x="1505" y="1722"/>
                  </a:lnTo>
                  <a:cubicBezTo>
                    <a:pt x="1448" y="2038"/>
                    <a:pt x="1399" y="2356"/>
                    <a:pt x="1347" y="2675"/>
                  </a:cubicBezTo>
                  <a:cubicBezTo>
                    <a:pt x="1344" y="2695"/>
                    <a:pt x="1341" y="2716"/>
                    <a:pt x="1338" y="2736"/>
                  </a:cubicBezTo>
                  <a:lnTo>
                    <a:pt x="1338" y="2733"/>
                  </a:lnTo>
                  <a:cubicBezTo>
                    <a:pt x="1336" y="2743"/>
                    <a:pt x="1334" y="2752"/>
                    <a:pt x="1332" y="2762"/>
                  </a:cubicBezTo>
                  <a:lnTo>
                    <a:pt x="1332" y="2762"/>
                  </a:lnTo>
                  <a:cubicBezTo>
                    <a:pt x="1333" y="2759"/>
                    <a:pt x="1333" y="2757"/>
                    <a:pt x="1333" y="2755"/>
                  </a:cubicBezTo>
                  <a:lnTo>
                    <a:pt x="1333" y="2755"/>
                  </a:lnTo>
                  <a:cubicBezTo>
                    <a:pt x="1330" y="2773"/>
                    <a:pt x="1327" y="2790"/>
                    <a:pt x="1324" y="2809"/>
                  </a:cubicBezTo>
                  <a:lnTo>
                    <a:pt x="1324" y="2809"/>
                  </a:lnTo>
                  <a:cubicBezTo>
                    <a:pt x="1324" y="2806"/>
                    <a:pt x="1325" y="2803"/>
                    <a:pt x="1325" y="2800"/>
                  </a:cubicBezTo>
                  <a:lnTo>
                    <a:pt x="1325" y="2800"/>
                  </a:lnTo>
                  <a:cubicBezTo>
                    <a:pt x="1324" y="2804"/>
                    <a:pt x="1324" y="2808"/>
                    <a:pt x="1323" y="2811"/>
                  </a:cubicBezTo>
                  <a:lnTo>
                    <a:pt x="1323" y="2811"/>
                  </a:lnTo>
                  <a:cubicBezTo>
                    <a:pt x="1323" y="2810"/>
                    <a:pt x="1324" y="2810"/>
                    <a:pt x="1324" y="2809"/>
                  </a:cubicBezTo>
                  <a:lnTo>
                    <a:pt x="1324" y="2809"/>
                  </a:lnTo>
                  <a:cubicBezTo>
                    <a:pt x="1324" y="2810"/>
                    <a:pt x="1323" y="2812"/>
                    <a:pt x="1323" y="2813"/>
                  </a:cubicBezTo>
                  <a:lnTo>
                    <a:pt x="1323" y="2813"/>
                  </a:lnTo>
                  <a:cubicBezTo>
                    <a:pt x="1323" y="2813"/>
                    <a:pt x="1323" y="2812"/>
                    <a:pt x="1323" y="2811"/>
                  </a:cubicBezTo>
                  <a:lnTo>
                    <a:pt x="1323" y="2811"/>
                  </a:lnTo>
                  <a:cubicBezTo>
                    <a:pt x="1323" y="2815"/>
                    <a:pt x="1322" y="2818"/>
                    <a:pt x="1322" y="2822"/>
                  </a:cubicBezTo>
                  <a:cubicBezTo>
                    <a:pt x="1322" y="2821"/>
                    <a:pt x="1322" y="2821"/>
                    <a:pt x="1322" y="2821"/>
                  </a:cubicBezTo>
                  <a:lnTo>
                    <a:pt x="1322" y="2821"/>
                  </a:lnTo>
                  <a:cubicBezTo>
                    <a:pt x="1320" y="2832"/>
                    <a:pt x="1319" y="2842"/>
                    <a:pt x="1317" y="2853"/>
                  </a:cubicBezTo>
                  <a:lnTo>
                    <a:pt x="1317" y="2853"/>
                  </a:lnTo>
                  <a:cubicBezTo>
                    <a:pt x="1317" y="2850"/>
                    <a:pt x="1317" y="2848"/>
                    <a:pt x="1317" y="2845"/>
                  </a:cubicBezTo>
                  <a:lnTo>
                    <a:pt x="1317" y="2845"/>
                  </a:lnTo>
                  <a:cubicBezTo>
                    <a:pt x="1315" y="2859"/>
                    <a:pt x="1313" y="2872"/>
                    <a:pt x="1311" y="2885"/>
                  </a:cubicBezTo>
                  <a:lnTo>
                    <a:pt x="1311" y="2885"/>
                  </a:lnTo>
                  <a:cubicBezTo>
                    <a:pt x="1311" y="2882"/>
                    <a:pt x="1312" y="2879"/>
                    <a:pt x="1312" y="2876"/>
                  </a:cubicBezTo>
                  <a:lnTo>
                    <a:pt x="1312" y="2876"/>
                  </a:lnTo>
                  <a:cubicBezTo>
                    <a:pt x="1311" y="2879"/>
                    <a:pt x="1311" y="2883"/>
                    <a:pt x="1311" y="2887"/>
                  </a:cubicBezTo>
                  <a:lnTo>
                    <a:pt x="1311" y="2887"/>
                  </a:lnTo>
                  <a:cubicBezTo>
                    <a:pt x="1311" y="2886"/>
                    <a:pt x="1311" y="2885"/>
                    <a:pt x="1311" y="2885"/>
                  </a:cubicBezTo>
                  <a:lnTo>
                    <a:pt x="1311" y="2885"/>
                  </a:lnTo>
                  <a:cubicBezTo>
                    <a:pt x="1311" y="2886"/>
                    <a:pt x="1311" y="2886"/>
                    <a:pt x="1311" y="2887"/>
                  </a:cubicBezTo>
                  <a:lnTo>
                    <a:pt x="1311" y="2887"/>
                  </a:lnTo>
                  <a:cubicBezTo>
                    <a:pt x="1311" y="2887"/>
                    <a:pt x="1311" y="2887"/>
                    <a:pt x="1311" y="2887"/>
                  </a:cubicBezTo>
                  <a:lnTo>
                    <a:pt x="1311" y="2887"/>
                  </a:lnTo>
                  <a:cubicBezTo>
                    <a:pt x="1310" y="2889"/>
                    <a:pt x="1310" y="2892"/>
                    <a:pt x="1309" y="2895"/>
                  </a:cubicBezTo>
                  <a:cubicBezTo>
                    <a:pt x="1309" y="2894"/>
                    <a:pt x="1309" y="2893"/>
                    <a:pt x="1310" y="2893"/>
                  </a:cubicBezTo>
                  <a:lnTo>
                    <a:pt x="1310" y="2893"/>
                  </a:lnTo>
                  <a:cubicBezTo>
                    <a:pt x="1307" y="2910"/>
                    <a:pt x="1304" y="2928"/>
                    <a:pt x="1301" y="2945"/>
                  </a:cubicBezTo>
                  <a:cubicBezTo>
                    <a:pt x="1301" y="2945"/>
                    <a:pt x="1301" y="2944"/>
                    <a:pt x="1301" y="2944"/>
                  </a:cubicBezTo>
                  <a:cubicBezTo>
                    <a:pt x="1300" y="2947"/>
                    <a:pt x="1298" y="2952"/>
                    <a:pt x="1298" y="2955"/>
                  </a:cubicBezTo>
                  <a:cubicBezTo>
                    <a:pt x="1270" y="3097"/>
                    <a:pt x="1243" y="3241"/>
                    <a:pt x="1202" y="3381"/>
                  </a:cubicBezTo>
                  <a:cubicBezTo>
                    <a:pt x="1203" y="3376"/>
                    <a:pt x="1205" y="3373"/>
                    <a:pt x="1206" y="3368"/>
                  </a:cubicBezTo>
                  <a:lnTo>
                    <a:pt x="1206" y="3368"/>
                  </a:lnTo>
                  <a:cubicBezTo>
                    <a:pt x="1205" y="3373"/>
                    <a:pt x="1203" y="3379"/>
                    <a:pt x="1202" y="3381"/>
                  </a:cubicBezTo>
                  <a:cubicBezTo>
                    <a:pt x="1186" y="3431"/>
                    <a:pt x="1168" y="3480"/>
                    <a:pt x="1148" y="3528"/>
                  </a:cubicBezTo>
                  <a:cubicBezTo>
                    <a:pt x="1137" y="3553"/>
                    <a:pt x="1122" y="3577"/>
                    <a:pt x="1108" y="3602"/>
                  </a:cubicBezTo>
                  <a:cubicBezTo>
                    <a:pt x="1097" y="3615"/>
                    <a:pt x="1089" y="3629"/>
                    <a:pt x="1078" y="3642"/>
                  </a:cubicBezTo>
                  <a:cubicBezTo>
                    <a:pt x="1067" y="3654"/>
                    <a:pt x="1054" y="3667"/>
                    <a:pt x="1042" y="3680"/>
                  </a:cubicBezTo>
                  <a:cubicBezTo>
                    <a:pt x="1035" y="3686"/>
                    <a:pt x="1027" y="3691"/>
                    <a:pt x="1021" y="3697"/>
                  </a:cubicBezTo>
                  <a:cubicBezTo>
                    <a:pt x="1008" y="3705"/>
                    <a:pt x="997" y="3711"/>
                    <a:pt x="985" y="3718"/>
                  </a:cubicBezTo>
                  <a:cubicBezTo>
                    <a:pt x="974" y="3724"/>
                    <a:pt x="962" y="3729"/>
                    <a:pt x="951" y="3734"/>
                  </a:cubicBezTo>
                  <a:cubicBezTo>
                    <a:pt x="932" y="3740"/>
                    <a:pt x="917" y="3745"/>
                    <a:pt x="898" y="3749"/>
                  </a:cubicBezTo>
                  <a:cubicBezTo>
                    <a:pt x="886" y="3751"/>
                    <a:pt x="877" y="3753"/>
                    <a:pt x="867" y="3754"/>
                  </a:cubicBezTo>
                  <a:cubicBezTo>
                    <a:pt x="854" y="3755"/>
                    <a:pt x="841" y="3756"/>
                    <a:pt x="828" y="3756"/>
                  </a:cubicBezTo>
                  <a:cubicBezTo>
                    <a:pt x="822" y="3756"/>
                    <a:pt x="817" y="3756"/>
                    <a:pt x="811" y="3756"/>
                  </a:cubicBezTo>
                  <a:cubicBezTo>
                    <a:pt x="790" y="3754"/>
                    <a:pt x="769" y="3754"/>
                    <a:pt x="749" y="3749"/>
                  </a:cubicBezTo>
                  <a:cubicBezTo>
                    <a:pt x="730" y="3746"/>
                    <a:pt x="708" y="3740"/>
                    <a:pt x="690" y="3735"/>
                  </a:cubicBezTo>
                  <a:cubicBezTo>
                    <a:pt x="673" y="3729"/>
                    <a:pt x="657" y="3724"/>
                    <a:pt x="638" y="3715"/>
                  </a:cubicBezTo>
                  <a:cubicBezTo>
                    <a:pt x="619" y="3705"/>
                    <a:pt x="598" y="3696"/>
                    <a:pt x="583" y="3684"/>
                  </a:cubicBezTo>
                  <a:cubicBezTo>
                    <a:pt x="567" y="3673"/>
                    <a:pt x="549" y="3662"/>
                    <a:pt x="537" y="3651"/>
                  </a:cubicBezTo>
                  <a:cubicBezTo>
                    <a:pt x="522" y="3639"/>
                    <a:pt x="510" y="3626"/>
                    <a:pt x="497" y="3613"/>
                  </a:cubicBezTo>
                  <a:cubicBezTo>
                    <a:pt x="484" y="3597"/>
                    <a:pt x="470" y="3580"/>
                    <a:pt x="458" y="3564"/>
                  </a:cubicBezTo>
                  <a:cubicBezTo>
                    <a:pt x="442" y="3540"/>
                    <a:pt x="426" y="3515"/>
                    <a:pt x="415" y="3493"/>
                  </a:cubicBezTo>
                  <a:cubicBezTo>
                    <a:pt x="404" y="3471"/>
                    <a:pt x="394" y="3449"/>
                    <a:pt x="385" y="3426"/>
                  </a:cubicBezTo>
                  <a:cubicBezTo>
                    <a:pt x="375" y="3401"/>
                    <a:pt x="367" y="3376"/>
                    <a:pt x="361" y="3350"/>
                  </a:cubicBezTo>
                  <a:cubicBezTo>
                    <a:pt x="355" y="3320"/>
                    <a:pt x="347" y="3290"/>
                    <a:pt x="345" y="3262"/>
                  </a:cubicBezTo>
                  <a:cubicBezTo>
                    <a:pt x="344" y="3232"/>
                    <a:pt x="340" y="3205"/>
                    <a:pt x="344" y="3175"/>
                  </a:cubicBezTo>
                  <a:cubicBezTo>
                    <a:pt x="345" y="3143"/>
                    <a:pt x="348" y="3113"/>
                    <a:pt x="353" y="3081"/>
                  </a:cubicBezTo>
                  <a:cubicBezTo>
                    <a:pt x="361" y="3047"/>
                    <a:pt x="370" y="3011"/>
                    <a:pt x="380" y="2976"/>
                  </a:cubicBezTo>
                  <a:lnTo>
                    <a:pt x="380" y="2976"/>
                  </a:lnTo>
                  <a:cubicBezTo>
                    <a:pt x="395" y="2929"/>
                    <a:pt x="412" y="2883"/>
                    <a:pt x="432" y="2838"/>
                  </a:cubicBezTo>
                  <a:cubicBezTo>
                    <a:pt x="511" y="2684"/>
                    <a:pt x="598" y="2534"/>
                    <a:pt x="693" y="2388"/>
                  </a:cubicBezTo>
                  <a:cubicBezTo>
                    <a:pt x="735" y="2331"/>
                    <a:pt x="774" y="2272"/>
                    <a:pt x="817" y="2217"/>
                  </a:cubicBezTo>
                  <a:cubicBezTo>
                    <a:pt x="890" y="2104"/>
                    <a:pt x="794" y="1987"/>
                    <a:pt x="690" y="1987"/>
                  </a:cubicBezTo>
                  <a:cubicBezTo>
                    <a:pt x="651" y="1987"/>
                    <a:pt x="612" y="2003"/>
                    <a:pt x="579" y="2041"/>
                  </a:cubicBezTo>
                  <a:cubicBezTo>
                    <a:pt x="516" y="2120"/>
                    <a:pt x="458" y="2203"/>
                    <a:pt x="402" y="2288"/>
                  </a:cubicBezTo>
                  <a:cubicBezTo>
                    <a:pt x="306" y="2434"/>
                    <a:pt x="209" y="2581"/>
                    <a:pt x="139" y="2741"/>
                  </a:cubicBezTo>
                  <a:cubicBezTo>
                    <a:pt x="51" y="2940"/>
                    <a:pt x="0" y="3167"/>
                    <a:pt x="46" y="3385"/>
                  </a:cubicBezTo>
                  <a:cubicBezTo>
                    <a:pt x="87" y="3577"/>
                    <a:pt x="177" y="3757"/>
                    <a:pt x="326" y="3890"/>
                  </a:cubicBezTo>
                  <a:cubicBezTo>
                    <a:pt x="465" y="4011"/>
                    <a:pt x="643" y="4075"/>
                    <a:pt x="828" y="4075"/>
                  </a:cubicBezTo>
                  <a:cubicBezTo>
                    <a:pt x="847" y="4075"/>
                    <a:pt x="867" y="4074"/>
                    <a:pt x="886" y="4072"/>
                  </a:cubicBezTo>
                  <a:cubicBezTo>
                    <a:pt x="986" y="4066"/>
                    <a:pt x="1083" y="4034"/>
                    <a:pt x="1168" y="3982"/>
                  </a:cubicBezTo>
                  <a:cubicBezTo>
                    <a:pt x="1243" y="3933"/>
                    <a:pt x="1306" y="3871"/>
                    <a:pt x="1358" y="3798"/>
                  </a:cubicBezTo>
                  <a:cubicBezTo>
                    <a:pt x="1415" y="3711"/>
                    <a:pt x="1458" y="3616"/>
                    <a:pt x="1486" y="3517"/>
                  </a:cubicBezTo>
                  <a:cubicBezTo>
                    <a:pt x="1513" y="3430"/>
                    <a:pt x="1537" y="3341"/>
                    <a:pt x="1555" y="3251"/>
                  </a:cubicBezTo>
                  <a:cubicBezTo>
                    <a:pt x="1570" y="3172"/>
                    <a:pt x="1588" y="3094"/>
                    <a:pt x="1600" y="3015"/>
                  </a:cubicBezTo>
                  <a:lnTo>
                    <a:pt x="1600" y="3018"/>
                  </a:lnTo>
                  <a:cubicBezTo>
                    <a:pt x="1618" y="2921"/>
                    <a:pt x="1634" y="2823"/>
                    <a:pt x="1651" y="2725"/>
                  </a:cubicBezTo>
                  <a:lnTo>
                    <a:pt x="1651" y="2725"/>
                  </a:lnTo>
                  <a:cubicBezTo>
                    <a:pt x="1649" y="2733"/>
                    <a:pt x="1648" y="2739"/>
                    <a:pt x="1646" y="2747"/>
                  </a:cubicBezTo>
                  <a:cubicBezTo>
                    <a:pt x="1686" y="2530"/>
                    <a:pt x="1714" y="2314"/>
                    <a:pt x="1751" y="2097"/>
                  </a:cubicBezTo>
                  <a:lnTo>
                    <a:pt x="1751" y="2100"/>
                  </a:lnTo>
                  <a:cubicBezTo>
                    <a:pt x="1770" y="1999"/>
                    <a:pt x="1789" y="1894"/>
                    <a:pt x="1806" y="1794"/>
                  </a:cubicBezTo>
                  <a:cubicBezTo>
                    <a:pt x="1825" y="1696"/>
                    <a:pt x="1851" y="1598"/>
                    <a:pt x="1871" y="1500"/>
                  </a:cubicBezTo>
                  <a:cubicBezTo>
                    <a:pt x="1892" y="1407"/>
                    <a:pt x="1919" y="1315"/>
                    <a:pt x="1944" y="1223"/>
                  </a:cubicBezTo>
                  <a:cubicBezTo>
                    <a:pt x="1979" y="1088"/>
                    <a:pt x="2029" y="955"/>
                    <a:pt x="2053" y="819"/>
                  </a:cubicBezTo>
                  <a:cubicBezTo>
                    <a:pt x="2067" y="756"/>
                    <a:pt x="2044" y="689"/>
                    <a:pt x="1993" y="650"/>
                  </a:cubicBezTo>
                  <a:cubicBezTo>
                    <a:pt x="1964" y="629"/>
                    <a:pt x="1930" y="618"/>
                    <a:pt x="1896" y="618"/>
                  </a:cubicBezTo>
                  <a:cubicBezTo>
                    <a:pt x="1867" y="618"/>
                    <a:pt x="1837" y="626"/>
                    <a:pt x="1811" y="642"/>
                  </a:cubicBezTo>
                  <a:cubicBezTo>
                    <a:pt x="1786" y="658"/>
                    <a:pt x="1763" y="677"/>
                    <a:pt x="1744" y="699"/>
                  </a:cubicBezTo>
                  <a:cubicBezTo>
                    <a:pt x="1729" y="720"/>
                    <a:pt x="1713" y="742"/>
                    <a:pt x="1699" y="765"/>
                  </a:cubicBezTo>
                  <a:cubicBezTo>
                    <a:pt x="1651" y="837"/>
                    <a:pt x="1602" y="906"/>
                    <a:pt x="1547" y="973"/>
                  </a:cubicBezTo>
                  <a:cubicBezTo>
                    <a:pt x="1479" y="1050"/>
                    <a:pt x="1410" y="1126"/>
                    <a:pt x="1336" y="1198"/>
                  </a:cubicBezTo>
                  <a:cubicBezTo>
                    <a:pt x="1315" y="1215"/>
                    <a:pt x="1296" y="1232"/>
                    <a:pt x="1274" y="1247"/>
                  </a:cubicBezTo>
                  <a:cubicBezTo>
                    <a:pt x="1266" y="1253"/>
                    <a:pt x="1255" y="1259"/>
                    <a:pt x="1246" y="1266"/>
                  </a:cubicBezTo>
                  <a:lnTo>
                    <a:pt x="1238" y="1269"/>
                  </a:lnTo>
                  <a:lnTo>
                    <a:pt x="1233" y="1270"/>
                  </a:lnTo>
                  <a:lnTo>
                    <a:pt x="1225" y="1272"/>
                  </a:lnTo>
                  <a:lnTo>
                    <a:pt x="1219" y="1272"/>
                  </a:lnTo>
                  <a:lnTo>
                    <a:pt x="1208" y="1270"/>
                  </a:lnTo>
                  <a:lnTo>
                    <a:pt x="1192" y="1266"/>
                  </a:lnTo>
                  <a:lnTo>
                    <a:pt x="1183" y="1262"/>
                  </a:lnTo>
                  <a:lnTo>
                    <a:pt x="1179" y="1261"/>
                  </a:lnTo>
                  <a:lnTo>
                    <a:pt x="1176" y="1258"/>
                  </a:lnTo>
                  <a:lnTo>
                    <a:pt x="1173" y="1256"/>
                  </a:lnTo>
                  <a:lnTo>
                    <a:pt x="1171" y="1255"/>
                  </a:lnTo>
                  <a:lnTo>
                    <a:pt x="1171" y="1250"/>
                  </a:lnTo>
                  <a:cubicBezTo>
                    <a:pt x="1171" y="1234"/>
                    <a:pt x="1170" y="1218"/>
                    <a:pt x="1170" y="1202"/>
                  </a:cubicBezTo>
                  <a:cubicBezTo>
                    <a:pt x="1176" y="1109"/>
                    <a:pt x="1192" y="1014"/>
                    <a:pt x="1208" y="921"/>
                  </a:cubicBezTo>
                  <a:cubicBezTo>
                    <a:pt x="1221" y="852"/>
                    <a:pt x="1236" y="783"/>
                    <a:pt x="1257" y="716"/>
                  </a:cubicBezTo>
                  <a:cubicBezTo>
                    <a:pt x="1273" y="670"/>
                    <a:pt x="1290" y="626"/>
                    <a:pt x="1309" y="582"/>
                  </a:cubicBezTo>
                  <a:cubicBezTo>
                    <a:pt x="1334" y="530"/>
                    <a:pt x="1361" y="477"/>
                    <a:pt x="1393" y="427"/>
                  </a:cubicBezTo>
                  <a:cubicBezTo>
                    <a:pt x="1409" y="403"/>
                    <a:pt x="1425" y="381"/>
                    <a:pt x="1442" y="359"/>
                  </a:cubicBezTo>
                  <a:cubicBezTo>
                    <a:pt x="1448" y="351"/>
                    <a:pt x="1456" y="343"/>
                    <a:pt x="1464" y="336"/>
                  </a:cubicBezTo>
                  <a:lnTo>
                    <a:pt x="1466" y="335"/>
                  </a:lnTo>
                  <a:cubicBezTo>
                    <a:pt x="1555" y="329"/>
                    <a:pt x="1624" y="253"/>
                    <a:pt x="1621" y="164"/>
                  </a:cubicBezTo>
                  <a:cubicBezTo>
                    <a:pt x="1618" y="73"/>
                    <a:pt x="1543" y="1"/>
                    <a:pt x="14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8" name="Google Shape;14268;p25"/>
            <p:cNvSpPr/>
            <p:nvPr/>
          </p:nvSpPr>
          <p:spPr>
            <a:xfrm>
              <a:off x="7139877" y="-570616"/>
              <a:ext cx="44946" cy="46258"/>
            </a:xfrm>
            <a:custGeom>
              <a:avLst/>
              <a:gdLst/>
              <a:ahLst/>
              <a:cxnLst/>
              <a:rect l="l" t="t" r="r" b="b"/>
              <a:pathLst>
                <a:path w="1336" h="1375" extrusionOk="0">
                  <a:moveTo>
                    <a:pt x="590" y="352"/>
                  </a:moveTo>
                  <a:lnTo>
                    <a:pt x="590" y="356"/>
                  </a:lnTo>
                  <a:cubicBezTo>
                    <a:pt x="588" y="375"/>
                    <a:pt x="587" y="393"/>
                    <a:pt x="584" y="413"/>
                  </a:cubicBezTo>
                  <a:cubicBezTo>
                    <a:pt x="576" y="450"/>
                    <a:pt x="566" y="486"/>
                    <a:pt x="555" y="523"/>
                  </a:cubicBezTo>
                  <a:cubicBezTo>
                    <a:pt x="534" y="588"/>
                    <a:pt x="511" y="652"/>
                    <a:pt x="485" y="716"/>
                  </a:cubicBezTo>
                  <a:cubicBezTo>
                    <a:pt x="481" y="728"/>
                    <a:pt x="474" y="743"/>
                    <a:pt x="470" y="755"/>
                  </a:cubicBezTo>
                  <a:lnTo>
                    <a:pt x="470" y="754"/>
                  </a:lnTo>
                  <a:cubicBezTo>
                    <a:pt x="477" y="678"/>
                    <a:pt x="432" y="608"/>
                    <a:pt x="360" y="583"/>
                  </a:cubicBezTo>
                  <a:cubicBezTo>
                    <a:pt x="367" y="569"/>
                    <a:pt x="375" y="554"/>
                    <a:pt x="384" y="542"/>
                  </a:cubicBezTo>
                  <a:lnTo>
                    <a:pt x="384" y="542"/>
                  </a:lnTo>
                  <a:lnTo>
                    <a:pt x="373" y="559"/>
                  </a:lnTo>
                  <a:cubicBezTo>
                    <a:pt x="384" y="543"/>
                    <a:pt x="395" y="529"/>
                    <a:pt x="408" y="513"/>
                  </a:cubicBezTo>
                  <a:cubicBezTo>
                    <a:pt x="433" y="485"/>
                    <a:pt x="460" y="458"/>
                    <a:pt x="489" y="431"/>
                  </a:cubicBezTo>
                  <a:cubicBezTo>
                    <a:pt x="514" y="409"/>
                    <a:pt x="538" y="386"/>
                    <a:pt x="565" y="367"/>
                  </a:cubicBezTo>
                  <a:cubicBezTo>
                    <a:pt x="572" y="363"/>
                    <a:pt x="582" y="356"/>
                    <a:pt x="590" y="352"/>
                  </a:cubicBezTo>
                  <a:close/>
                  <a:moveTo>
                    <a:pt x="785" y="1036"/>
                  </a:moveTo>
                  <a:cubicBezTo>
                    <a:pt x="785" y="1036"/>
                    <a:pt x="786" y="1036"/>
                    <a:pt x="787" y="1036"/>
                  </a:cubicBezTo>
                  <a:lnTo>
                    <a:pt x="787" y="1036"/>
                  </a:lnTo>
                  <a:lnTo>
                    <a:pt x="785" y="1036"/>
                  </a:lnTo>
                  <a:close/>
                  <a:moveTo>
                    <a:pt x="790" y="1037"/>
                  </a:moveTo>
                  <a:lnTo>
                    <a:pt x="790" y="1037"/>
                  </a:lnTo>
                  <a:cubicBezTo>
                    <a:pt x="791" y="1037"/>
                    <a:pt x="792" y="1038"/>
                    <a:pt x="793" y="1038"/>
                  </a:cubicBezTo>
                  <a:lnTo>
                    <a:pt x="793" y="1038"/>
                  </a:lnTo>
                  <a:cubicBezTo>
                    <a:pt x="792" y="1038"/>
                    <a:pt x="791" y="1037"/>
                    <a:pt x="790" y="1037"/>
                  </a:cubicBezTo>
                  <a:close/>
                  <a:moveTo>
                    <a:pt x="622" y="1"/>
                  </a:moveTo>
                  <a:cubicBezTo>
                    <a:pt x="570" y="1"/>
                    <a:pt x="518" y="12"/>
                    <a:pt x="471" y="35"/>
                  </a:cubicBezTo>
                  <a:cubicBezTo>
                    <a:pt x="387" y="79"/>
                    <a:pt x="310" y="136"/>
                    <a:pt x="245" y="204"/>
                  </a:cubicBezTo>
                  <a:cubicBezTo>
                    <a:pt x="161" y="288"/>
                    <a:pt x="80" y="379"/>
                    <a:pt x="41" y="493"/>
                  </a:cubicBezTo>
                  <a:cubicBezTo>
                    <a:pt x="1" y="605"/>
                    <a:pt x="18" y="749"/>
                    <a:pt x="107" y="834"/>
                  </a:cubicBezTo>
                  <a:cubicBezTo>
                    <a:pt x="158" y="884"/>
                    <a:pt x="223" y="890"/>
                    <a:pt x="289" y="901"/>
                  </a:cubicBezTo>
                  <a:cubicBezTo>
                    <a:pt x="296" y="902"/>
                    <a:pt x="302" y="902"/>
                    <a:pt x="309" y="902"/>
                  </a:cubicBezTo>
                  <a:cubicBezTo>
                    <a:pt x="363" y="902"/>
                    <a:pt x="414" y="873"/>
                    <a:pt x="443" y="827"/>
                  </a:cubicBezTo>
                  <a:lnTo>
                    <a:pt x="443" y="827"/>
                  </a:lnTo>
                  <a:cubicBezTo>
                    <a:pt x="417" y="901"/>
                    <a:pt x="401" y="983"/>
                    <a:pt x="416" y="1059"/>
                  </a:cubicBezTo>
                  <a:cubicBezTo>
                    <a:pt x="432" y="1135"/>
                    <a:pt x="460" y="1210"/>
                    <a:pt x="520" y="1262"/>
                  </a:cubicBezTo>
                  <a:cubicBezTo>
                    <a:pt x="572" y="1311"/>
                    <a:pt x="636" y="1346"/>
                    <a:pt x="705" y="1362"/>
                  </a:cubicBezTo>
                  <a:cubicBezTo>
                    <a:pt x="751" y="1371"/>
                    <a:pt x="799" y="1374"/>
                    <a:pt x="845" y="1374"/>
                  </a:cubicBezTo>
                  <a:cubicBezTo>
                    <a:pt x="875" y="1374"/>
                    <a:pt x="903" y="1373"/>
                    <a:pt x="935" y="1370"/>
                  </a:cubicBezTo>
                  <a:cubicBezTo>
                    <a:pt x="1012" y="1360"/>
                    <a:pt x="1089" y="1347"/>
                    <a:pt x="1164" y="1329"/>
                  </a:cubicBezTo>
                  <a:lnTo>
                    <a:pt x="1164" y="1329"/>
                  </a:lnTo>
                  <a:cubicBezTo>
                    <a:pt x="1173" y="1328"/>
                    <a:pt x="1180" y="1326"/>
                    <a:pt x="1188" y="1324"/>
                  </a:cubicBezTo>
                  <a:cubicBezTo>
                    <a:pt x="1274" y="1305"/>
                    <a:pt x="1335" y="1230"/>
                    <a:pt x="1321" y="1140"/>
                  </a:cubicBezTo>
                  <a:cubicBezTo>
                    <a:pt x="1307" y="1061"/>
                    <a:pt x="1238" y="1005"/>
                    <a:pt x="1160" y="1005"/>
                  </a:cubicBezTo>
                  <a:cubicBezTo>
                    <a:pt x="1152" y="1005"/>
                    <a:pt x="1144" y="1006"/>
                    <a:pt x="1136" y="1007"/>
                  </a:cubicBezTo>
                  <a:cubicBezTo>
                    <a:pt x="1071" y="1020"/>
                    <a:pt x="1005" y="1032"/>
                    <a:pt x="938" y="1040"/>
                  </a:cubicBezTo>
                  <a:cubicBezTo>
                    <a:pt x="906" y="1043"/>
                    <a:pt x="875" y="1045"/>
                    <a:pt x="843" y="1045"/>
                  </a:cubicBezTo>
                  <a:cubicBezTo>
                    <a:pt x="832" y="1043"/>
                    <a:pt x="823" y="1043"/>
                    <a:pt x="813" y="1042"/>
                  </a:cubicBezTo>
                  <a:lnTo>
                    <a:pt x="789" y="1036"/>
                  </a:lnTo>
                  <a:lnTo>
                    <a:pt x="789" y="1036"/>
                  </a:lnTo>
                  <a:cubicBezTo>
                    <a:pt x="784" y="1035"/>
                    <a:pt x="779" y="1033"/>
                    <a:pt x="773" y="1031"/>
                  </a:cubicBezTo>
                  <a:lnTo>
                    <a:pt x="772" y="1029"/>
                  </a:lnTo>
                  <a:lnTo>
                    <a:pt x="766" y="1024"/>
                  </a:lnTo>
                  <a:lnTo>
                    <a:pt x="761" y="1020"/>
                  </a:lnTo>
                  <a:lnTo>
                    <a:pt x="758" y="1017"/>
                  </a:lnTo>
                  <a:cubicBezTo>
                    <a:pt x="756" y="1015"/>
                    <a:pt x="756" y="1013"/>
                    <a:pt x="756" y="1012"/>
                  </a:cubicBezTo>
                  <a:cubicBezTo>
                    <a:pt x="754" y="1007"/>
                    <a:pt x="754" y="1002"/>
                    <a:pt x="754" y="1001"/>
                  </a:cubicBezTo>
                  <a:cubicBezTo>
                    <a:pt x="754" y="998"/>
                    <a:pt x="753" y="996"/>
                    <a:pt x="754" y="993"/>
                  </a:cubicBezTo>
                  <a:cubicBezTo>
                    <a:pt x="754" y="988"/>
                    <a:pt x="756" y="985"/>
                    <a:pt x="756" y="982"/>
                  </a:cubicBezTo>
                  <a:cubicBezTo>
                    <a:pt x="759" y="963"/>
                    <a:pt x="764" y="944"/>
                    <a:pt x="769" y="925"/>
                  </a:cubicBezTo>
                  <a:cubicBezTo>
                    <a:pt x="821" y="771"/>
                    <a:pt x="887" y="619"/>
                    <a:pt x="913" y="458"/>
                  </a:cubicBezTo>
                  <a:cubicBezTo>
                    <a:pt x="930" y="334"/>
                    <a:pt x="930" y="185"/>
                    <a:pt x="834" y="90"/>
                  </a:cubicBezTo>
                  <a:cubicBezTo>
                    <a:pt x="807" y="60"/>
                    <a:pt x="775" y="38"/>
                    <a:pt x="739" y="22"/>
                  </a:cubicBezTo>
                  <a:cubicBezTo>
                    <a:pt x="710" y="13"/>
                    <a:pt x="680" y="7"/>
                    <a:pt x="650" y="2"/>
                  </a:cubicBezTo>
                  <a:cubicBezTo>
                    <a:pt x="641" y="1"/>
                    <a:pt x="631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69" name="Google Shape;14269;p25"/>
            <p:cNvSpPr/>
            <p:nvPr/>
          </p:nvSpPr>
          <p:spPr>
            <a:xfrm>
              <a:off x="5861651" y="-282761"/>
              <a:ext cx="73374" cy="14197"/>
            </a:xfrm>
            <a:custGeom>
              <a:avLst/>
              <a:gdLst/>
              <a:ahLst/>
              <a:cxnLst/>
              <a:rect l="l" t="t" r="r" b="b"/>
              <a:pathLst>
                <a:path w="2181" h="422" extrusionOk="0">
                  <a:moveTo>
                    <a:pt x="2019" y="0"/>
                  </a:moveTo>
                  <a:cubicBezTo>
                    <a:pt x="2017" y="0"/>
                    <a:pt x="2015" y="0"/>
                    <a:pt x="2013" y="0"/>
                  </a:cubicBezTo>
                  <a:cubicBezTo>
                    <a:pt x="1698" y="13"/>
                    <a:pt x="1383" y="30"/>
                    <a:pt x="1066" y="49"/>
                  </a:cubicBezTo>
                  <a:cubicBezTo>
                    <a:pt x="792" y="67"/>
                    <a:pt x="518" y="89"/>
                    <a:pt x="243" y="92"/>
                  </a:cubicBezTo>
                  <a:cubicBezTo>
                    <a:pt x="218" y="91"/>
                    <a:pt x="192" y="91"/>
                    <a:pt x="167" y="91"/>
                  </a:cubicBezTo>
                  <a:cubicBezTo>
                    <a:pt x="102" y="95"/>
                    <a:pt x="45" y="138"/>
                    <a:pt x="23" y="200"/>
                  </a:cubicBezTo>
                  <a:cubicBezTo>
                    <a:pt x="1" y="261"/>
                    <a:pt x="17" y="331"/>
                    <a:pt x="66" y="375"/>
                  </a:cubicBezTo>
                  <a:cubicBezTo>
                    <a:pt x="77" y="387"/>
                    <a:pt x="89" y="394"/>
                    <a:pt x="104" y="402"/>
                  </a:cubicBezTo>
                  <a:cubicBezTo>
                    <a:pt x="126" y="415"/>
                    <a:pt x="151" y="421"/>
                    <a:pt x="177" y="421"/>
                  </a:cubicBezTo>
                  <a:cubicBezTo>
                    <a:pt x="191" y="421"/>
                    <a:pt x="207" y="418"/>
                    <a:pt x="221" y="415"/>
                  </a:cubicBezTo>
                  <a:cubicBezTo>
                    <a:pt x="501" y="402"/>
                    <a:pt x="781" y="377"/>
                    <a:pt x="1061" y="356"/>
                  </a:cubicBezTo>
                  <a:cubicBezTo>
                    <a:pt x="1383" y="333"/>
                    <a:pt x="1706" y="314"/>
                    <a:pt x="2030" y="309"/>
                  </a:cubicBezTo>
                  <a:cubicBezTo>
                    <a:pt x="2114" y="307"/>
                    <a:pt x="2181" y="227"/>
                    <a:pt x="2176" y="146"/>
                  </a:cubicBezTo>
                  <a:cubicBezTo>
                    <a:pt x="2170" y="64"/>
                    <a:pt x="2100" y="0"/>
                    <a:pt x="20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0" name="Google Shape;14270;p25"/>
            <p:cNvSpPr/>
            <p:nvPr/>
          </p:nvSpPr>
          <p:spPr>
            <a:xfrm>
              <a:off x="5865386" y="-262339"/>
              <a:ext cx="82996" cy="20791"/>
            </a:xfrm>
            <a:custGeom>
              <a:avLst/>
              <a:gdLst/>
              <a:ahLst/>
              <a:cxnLst/>
              <a:rect l="l" t="t" r="r" b="b"/>
              <a:pathLst>
                <a:path w="2467" h="618" extrusionOk="0">
                  <a:moveTo>
                    <a:pt x="2321" y="0"/>
                  </a:moveTo>
                  <a:cubicBezTo>
                    <a:pt x="2316" y="0"/>
                    <a:pt x="2311" y="0"/>
                    <a:pt x="2305" y="1"/>
                  </a:cubicBezTo>
                  <a:cubicBezTo>
                    <a:pt x="2290" y="1"/>
                    <a:pt x="2275" y="4"/>
                    <a:pt x="2260" y="6"/>
                  </a:cubicBezTo>
                  <a:cubicBezTo>
                    <a:pt x="1921" y="44"/>
                    <a:pt x="1582" y="85"/>
                    <a:pt x="1246" y="129"/>
                  </a:cubicBezTo>
                  <a:cubicBezTo>
                    <a:pt x="1088" y="152"/>
                    <a:pt x="928" y="175"/>
                    <a:pt x="772" y="202"/>
                  </a:cubicBezTo>
                  <a:cubicBezTo>
                    <a:pt x="686" y="216"/>
                    <a:pt x="601" y="232"/>
                    <a:pt x="513" y="247"/>
                  </a:cubicBezTo>
                  <a:cubicBezTo>
                    <a:pt x="428" y="262"/>
                    <a:pt x="341" y="281"/>
                    <a:pt x="255" y="292"/>
                  </a:cubicBezTo>
                  <a:lnTo>
                    <a:pt x="241" y="294"/>
                  </a:lnTo>
                  <a:cubicBezTo>
                    <a:pt x="232" y="289"/>
                    <a:pt x="221" y="286"/>
                    <a:pt x="210" y="285"/>
                  </a:cubicBezTo>
                  <a:cubicBezTo>
                    <a:pt x="198" y="282"/>
                    <a:pt x="186" y="281"/>
                    <a:pt x="175" y="281"/>
                  </a:cubicBezTo>
                  <a:cubicBezTo>
                    <a:pt x="99" y="281"/>
                    <a:pt x="31" y="333"/>
                    <a:pt x="15" y="411"/>
                  </a:cubicBezTo>
                  <a:cubicBezTo>
                    <a:pt x="1" y="474"/>
                    <a:pt x="28" y="541"/>
                    <a:pt x="81" y="581"/>
                  </a:cubicBezTo>
                  <a:cubicBezTo>
                    <a:pt x="117" y="604"/>
                    <a:pt x="160" y="617"/>
                    <a:pt x="203" y="617"/>
                  </a:cubicBezTo>
                  <a:cubicBezTo>
                    <a:pt x="206" y="617"/>
                    <a:pt x="209" y="617"/>
                    <a:pt x="211" y="617"/>
                  </a:cubicBezTo>
                  <a:cubicBezTo>
                    <a:pt x="252" y="617"/>
                    <a:pt x="293" y="611"/>
                    <a:pt x="335" y="603"/>
                  </a:cubicBezTo>
                  <a:cubicBezTo>
                    <a:pt x="661" y="538"/>
                    <a:pt x="987" y="470"/>
                    <a:pt x="1316" y="419"/>
                  </a:cubicBezTo>
                  <a:cubicBezTo>
                    <a:pt x="1656" y="367"/>
                    <a:pt x="1998" y="323"/>
                    <a:pt x="2340" y="280"/>
                  </a:cubicBezTo>
                  <a:cubicBezTo>
                    <a:pt x="2416" y="270"/>
                    <a:pt x="2467" y="186"/>
                    <a:pt x="2453" y="115"/>
                  </a:cubicBezTo>
                  <a:cubicBezTo>
                    <a:pt x="2441" y="54"/>
                    <a:pt x="2384" y="0"/>
                    <a:pt x="23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1" name="Google Shape;14271;p25"/>
            <p:cNvSpPr/>
            <p:nvPr/>
          </p:nvSpPr>
          <p:spPr>
            <a:xfrm>
              <a:off x="5994712" y="-343050"/>
              <a:ext cx="73711" cy="139919"/>
            </a:xfrm>
            <a:custGeom>
              <a:avLst/>
              <a:gdLst/>
              <a:ahLst/>
              <a:cxnLst/>
              <a:rect l="l" t="t" r="r" b="b"/>
              <a:pathLst>
                <a:path w="2191" h="4159" extrusionOk="0">
                  <a:moveTo>
                    <a:pt x="1371" y="1667"/>
                  </a:moveTo>
                  <a:cubicBezTo>
                    <a:pt x="1372" y="1670"/>
                    <a:pt x="1373" y="1673"/>
                    <a:pt x="1374" y="1676"/>
                  </a:cubicBezTo>
                  <a:lnTo>
                    <a:pt x="1374" y="1676"/>
                  </a:lnTo>
                  <a:cubicBezTo>
                    <a:pt x="1373" y="1673"/>
                    <a:pt x="1372" y="1670"/>
                    <a:pt x="1371" y="1667"/>
                  </a:cubicBezTo>
                  <a:close/>
                  <a:moveTo>
                    <a:pt x="1554" y="0"/>
                  </a:moveTo>
                  <a:cubicBezTo>
                    <a:pt x="1492" y="0"/>
                    <a:pt x="1431" y="11"/>
                    <a:pt x="1373" y="34"/>
                  </a:cubicBezTo>
                  <a:cubicBezTo>
                    <a:pt x="1328" y="51"/>
                    <a:pt x="1285" y="75"/>
                    <a:pt x="1246" y="105"/>
                  </a:cubicBezTo>
                  <a:cubicBezTo>
                    <a:pt x="1205" y="132"/>
                    <a:pt x="1167" y="163"/>
                    <a:pt x="1132" y="200"/>
                  </a:cubicBezTo>
                  <a:cubicBezTo>
                    <a:pt x="1067" y="269"/>
                    <a:pt x="1015" y="352"/>
                    <a:pt x="978" y="440"/>
                  </a:cubicBezTo>
                  <a:cubicBezTo>
                    <a:pt x="936" y="548"/>
                    <a:pt x="901" y="665"/>
                    <a:pt x="896" y="781"/>
                  </a:cubicBezTo>
                  <a:cubicBezTo>
                    <a:pt x="893" y="896"/>
                    <a:pt x="902" y="1012"/>
                    <a:pt x="925" y="1124"/>
                  </a:cubicBezTo>
                  <a:cubicBezTo>
                    <a:pt x="953" y="1279"/>
                    <a:pt x="989" y="1430"/>
                    <a:pt x="1029" y="1580"/>
                  </a:cubicBezTo>
                  <a:cubicBezTo>
                    <a:pt x="1072" y="1740"/>
                    <a:pt x="1115" y="1902"/>
                    <a:pt x="1157" y="2063"/>
                  </a:cubicBezTo>
                  <a:cubicBezTo>
                    <a:pt x="1175" y="2142"/>
                    <a:pt x="1197" y="2221"/>
                    <a:pt x="1214" y="2302"/>
                  </a:cubicBezTo>
                  <a:cubicBezTo>
                    <a:pt x="1233" y="2383"/>
                    <a:pt x="1247" y="2465"/>
                    <a:pt x="1265" y="2546"/>
                  </a:cubicBezTo>
                  <a:cubicBezTo>
                    <a:pt x="1293" y="2690"/>
                    <a:pt x="1312" y="2835"/>
                    <a:pt x="1335" y="2981"/>
                  </a:cubicBezTo>
                  <a:cubicBezTo>
                    <a:pt x="1347" y="3124"/>
                    <a:pt x="1357" y="3266"/>
                    <a:pt x="1357" y="3409"/>
                  </a:cubicBezTo>
                  <a:cubicBezTo>
                    <a:pt x="1355" y="3451"/>
                    <a:pt x="1352" y="3496"/>
                    <a:pt x="1347" y="3538"/>
                  </a:cubicBezTo>
                  <a:cubicBezTo>
                    <a:pt x="1342" y="3561"/>
                    <a:pt x="1339" y="3583"/>
                    <a:pt x="1333" y="3605"/>
                  </a:cubicBezTo>
                  <a:cubicBezTo>
                    <a:pt x="1330" y="3613"/>
                    <a:pt x="1328" y="3621"/>
                    <a:pt x="1323" y="3630"/>
                  </a:cubicBezTo>
                  <a:cubicBezTo>
                    <a:pt x="1319" y="3640"/>
                    <a:pt x="1314" y="3651"/>
                    <a:pt x="1309" y="3659"/>
                  </a:cubicBezTo>
                  <a:cubicBezTo>
                    <a:pt x="1303" y="3667"/>
                    <a:pt x="1297" y="3676"/>
                    <a:pt x="1292" y="3682"/>
                  </a:cubicBezTo>
                  <a:cubicBezTo>
                    <a:pt x="1287" y="3687"/>
                    <a:pt x="1284" y="3693"/>
                    <a:pt x="1276" y="3700"/>
                  </a:cubicBezTo>
                  <a:cubicBezTo>
                    <a:pt x="1270" y="3706"/>
                    <a:pt x="1263" y="3711"/>
                    <a:pt x="1255" y="3717"/>
                  </a:cubicBezTo>
                  <a:cubicBezTo>
                    <a:pt x="1241" y="3727"/>
                    <a:pt x="1227" y="3736"/>
                    <a:pt x="1213" y="3746"/>
                  </a:cubicBezTo>
                  <a:cubicBezTo>
                    <a:pt x="1194" y="3755"/>
                    <a:pt x="1175" y="3765"/>
                    <a:pt x="1154" y="3773"/>
                  </a:cubicBezTo>
                  <a:cubicBezTo>
                    <a:pt x="1124" y="3785"/>
                    <a:pt x="1092" y="3795"/>
                    <a:pt x="1061" y="3803"/>
                  </a:cubicBezTo>
                  <a:cubicBezTo>
                    <a:pt x="1010" y="3815"/>
                    <a:pt x="959" y="3825"/>
                    <a:pt x="909" y="3831"/>
                  </a:cubicBezTo>
                  <a:cubicBezTo>
                    <a:pt x="820" y="3839"/>
                    <a:pt x="731" y="3843"/>
                    <a:pt x="641" y="3843"/>
                  </a:cubicBezTo>
                  <a:cubicBezTo>
                    <a:pt x="617" y="3843"/>
                    <a:pt x="594" y="3843"/>
                    <a:pt x="570" y="3842"/>
                  </a:cubicBezTo>
                  <a:cubicBezTo>
                    <a:pt x="458" y="3839"/>
                    <a:pt x="344" y="3833"/>
                    <a:pt x="231" y="3819"/>
                  </a:cubicBezTo>
                  <a:lnTo>
                    <a:pt x="231" y="3819"/>
                  </a:lnTo>
                  <a:lnTo>
                    <a:pt x="253" y="3822"/>
                  </a:lnTo>
                  <a:lnTo>
                    <a:pt x="253" y="3822"/>
                  </a:lnTo>
                  <a:lnTo>
                    <a:pt x="182" y="3812"/>
                  </a:lnTo>
                  <a:cubicBezTo>
                    <a:pt x="175" y="3811"/>
                    <a:pt x="168" y="3811"/>
                    <a:pt x="162" y="3811"/>
                  </a:cubicBezTo>
                  <a:cubicBezTo>
                    <a:pt x="81" y="3811"/>
                    <a:pt x="12" y="3885"/>
                    <a:pt x="6" y="3963"/>
                  </a:cubicBezTo>
                  <a:cubicBezTo>
                    <a:pt x="0" y="4053"/>
                    <a:pt x="68" y="4130"/>
                    <a:pt x="157" y="4138"/>
                  </a:cubicBezTo>
                  <a:cubicBezTo>
                    <a:pt x="255" y="4151"/>
                    <a:pt x="353" y="4157"/>
                    <a:pt x="453" y="4159"/>
                  </a:cubicBezTo>
                  <a:lnTo>
                    <a:pt x="432" y="4159"/>
                  </a:lnTo>
                  <a:cubicBezTo>
                    <a:pt x="446" y="4159"/>
                    <a:pt x="460" y="4159"/>
                    <a:pt x="474" y="4159"/>
                  </a:cubicBezTo>
                  <a:cubicBezTo>
                    <a:pt x="516" y="4159"/>
                    <a:pt x="558" y="4158"/>
                    <a:pt x="602" y="4151"/>
                  </a:cubicBezTo>
                  <a:lnTo>
                    <a:pt x="670" y="4151"/>
                  </a:lnTo>
                  <a:cubicBezTo>
                    <a:pt x="814" y="4149"/>
                    <a:pt x="963" y="4146"/>
                    <a:pt x="1103" y="4113"/>
                  </a:cubicBezTo>
                  <a:cubicBezTo>
                    <a:pt x="1300" y="4065"/>
                    <a:pt x="1506" y="3980"/>
                    <a:pt x="1600" y="3788"/>
                  </a:cubicBezTo>
                  <a:cubicBezTo>
                    <a:pt x="1681" y="3625"/>
                    <a:pt x="1676" y="3439"/>
                    <a:pt x="1667" y="3261"/>
                  </a:cubicBezTo>
                  <a:cubicBezTo>
                    <a:pt x="1657" y="3082"/>
                    <a:pt x="1640" y="2905"/>
                    <a:pt x="1610" y="2729"/>
                  </a:cubicBezTo>
                  <a:cubicBezTo>
                    <a:pt x="1596" y="2650"/>
                    <a:pt x="1583" y="2573"/>
                    <a:pt x="1567" y="2494"/>
                  </a:cubicBezTo>
                  <a:cubicBezTo>
                    <a:pt x="1550" y="2410"/>
                    <a:pt x="1536" y="2323"/>
                    <a:pt x="1515" y="2239"/>
                  </a:cubicBezTo>
                  <a:cubicBezTo>
                    <a:pt x="1472" y="2064"/>
                    <a:pt x="1431" y="1890"/>
                    <a:pt x="1385" y="1715"/>
                  </a:cubicBezTo>
                  <a:lnTo>
                    <a:pt x="1385" y="1715"/>
                  </a:lnTo>
                  <a:cubicBezTo>
                    <a:pt x="1385" y="1713"/>
                    <a:pt x="1384" y="1710"/>
                    <a:pt x="1383" y="1708"/>
                  </a:cubicBezTo>
                  <a:lnTo>
                    <a:pt x="1383" y="1708"/>
                  </a:lnTo>
                  <a:cubicBezTo>
                    <a:pt x="1382" y="1704"/>
                    <a:pt x="1381" y="1701"/>
                    <a:pt x="1380" y="1697"/>
                  </a:cubicBezTo>
                  <a:lnTo>
                    <a:pt x="1380" y="1697"/>
                  </a:lnTo>
                  <a:cubicBezTo>
                    <a:pt x="1381" y="1701"/>
                    <a:pt x="1382" y="1704"/>
                    <a:pt x="1383" y="1707"/>
                  </a:cubicBezTo>
                  <a:lnTo>
                    <a:pt x="1383" y="1707"/>
                  </a:lnTo>
                  <a:cubicBezTo>
                    <a:pt x="1383" y="1706"/>
                    <a:pt x="1382" y="1706"/>
                    <a:pt x="1382" y="1705"/>
                  </a:cubicBezTo>
                  <a:cubicBezTo>
                    <a:pt x="1382" y="1705"/>
                    <a:pt x="1382" y="1707"/>
                    <a:pt x="1382" y="1707"/>
                  </a:cubicBezTo>
                  <a:cubicBezTo>
                    <a:pt x="1380" y="1699"/>
                    <a:pt x="1378" y="1692"/>
                    <a:pt x="1376" y="1684"/>
                  </a:cubicBezTo>
                  <a:lnTo>
                    <a:pt x="1376" y="1684"/>
                  </a:lnTo>
                  <a:cubicBezTo>
                    <a:pt x="1377" y="1685"/>
                    <a:pt x="1377" y="1685"/>
                    <a:pt x="1377" y="1686"/>
                  </a:cubicBezTo>
                  <a:cubicBezTo>
                    <a:pt x="1366" y="1645"/>
                    <a:pt x="1355" y="1606"/>
                    <a:pt x="1346" y="1566"/>
                  </a:cubicBezTo>
                  <a:lnTo>
                    <a:pt x="1346" y="1566"/>
                  </a:lnTo>
                  <a:cubicBezTo>
                    <a:pt x="1347" y="1574"/>
                    <a:pt x="1349" y="1580"/>
                    <a:pt x="1350" y="1587"/>
                  </a:cubicBezTo>
                  <a:lnTo>
                    <a:pt x="1330" y="1508"/>
                  </a:lnTo>
                  <a:lnTo>
                    <a:pt x="1330" y="1508"/>
                  </a:lnTo>
                  <a:cubicBezTo>
                    <a:pt x="1327" y="1495"/>
                    <a:pt x="1323" y="1480"/>
                    <a:pt x="1320" y="1469"/>
                  </a:cubicBezTo>
                  <a:cubicBezTo>
                    <a:pt x="1317" y="1457"/>
                    <a:pt x="1314" y="1446"/>
                    <a:pt x="1311" y="1433"/>
                  </a:cubicBezTo>
                  <a:lnTo>
                    <a:pt x="1311" y="1433"/>
                  </a:lnTo>
                  <a:cubicBezTo>
                    <a:pt x="1312" y="1439"/>
                    <a:pt x="1314" y="1446"/>
                    <a:pt x="1316" y="1452"/>
                  </a:cubicBezTo>
                  <a:cubicBezTo>
                    <a:pt x="1312" y="1439"/>
                    <a:pt x="1309" y="1427"/>
                    <a:pt x="1306" y="1416"/>
                  </a:cubicBezTo>
                  <a:lnTo>
                    <a:pt x="1306" y="1416"/>
                  </a:lnTo>
                  <a:cubicBezTo>
                    <a:pt x="1307" y="1419"/>
                    <a:pt x="1308" y="1423"/>
                    <a:pt x="1309" y="1427"/>
                  </a:cubicBezTo>
                  <a:lnTo>
                    <a:pt x="1309" y="1427"/>
                  </a:lnTo>
                  <a:cubicBezTo>
                    <a:pt x="1307" y="1421"/>
                    <a:pt x="1306" y="1416"/>
                    <a:pt x="1304" y="1409"/>
                  </a:cubicBezTo>
                  <a:cubicBezTo>
                    <a:pt x="1271" y="1272"/>
                    <a:pt x="1240" y="1132"/>
                    <a:pt x="1219" y="991"/>
                  </a:cubicBezTo>
                  <a:cubicBezTo>
                    <a:pt x="1213" y="944"/>
                    <a:pt x="1209" y="895"/>
                    <a:pt x="1209" y="846"/>
                  </a:cubicBezTo>
                  <a:cubicBezTo>
                    <a:pt x="1209" y="816"/>
                    <a:pt x="1213" y="786"/>
                    <a:pt x="1216" y="757"/>
                  </a:cubicBezTo>
                  <a:cubicBezTo>
                    <a:pt x="1219" y="733"/>
                    <a:pt x="1224" y="710"/>
                    <a:pt x="1230" y="686"/>
                  </a:cubicBezTo>
                  <a:cubicBezTo>
                    <a:pt x="1243" y="641"/>
                    <a:pt x="1259" y="597"/>
                    <a:pt x="1276" y="553"/>
                  </a:cubicBezTo>
                  <a:cubicBezTo>
                    <a:pt x="1287" y="531"/>
                    <a:pt x="1298" y="510"/>
                    <a:pt x="1311" y="488"/>
                  </a:cubicBezTo>
                  <a:cubicBezTo>
                    <a:pt x="1322" y="472"/>
                    <a:pt x="1335" y="455"/>
                    <a:pt x="1347" y="439"/>
                  </a:cubicBezTo>
                  <a:cubicBezTo>
                    <a:pt x="1354" y="431"/>
                    <a:pt x="1361" y="423"/>
                    <a:pt x="1368" y="417"/>
                  </a:cubicBezTo>
                  <a:cubicBezTo>
                    <a:pt x="1380" y="404"/>
                    <a:pt x="1395" y="393"/>
                    <a:pt x="1407" y="382"/>
                  </a:cubicBezTo>
                  <a:cubicBezTo>
                    <a:pt x="1430" y="366"/>
                    <a:pt x="1452" y="352"/>
                    <a:pt x="1475" y="339"/>
                  </a:cubicBezTo>
                  <a:lnTo>
                    <a:pt x="1496" y="328"/>
                  </a:lnTo>
                  <a:cubicBezTo>
                    <a:pt x="1502" y="326"/>
                    <a:pt x="1512" y="323"/>
                    <a:pt x="1520" y="322"/>
                  </a:cubicBezTo>
                  <a:lnTo>
                    <a:pt x="1528" y="320"/>
                  </a:lnTo>
                  <a:lnTo>
                    <a:pt x="1521" y="322"/>
                  </a:lnTo>
                  <a:lnTo>
                    <a:pt x="1531" y="322"/>
                  </a:lnTo>
                  <a:lnTo>
                    <a:pt x="1521" y="323"/>
                  </a:lnTo>
                  <a:cubicBezTo>
                    <a:pt x="1517" y="323"/>
                    <a:pt x="1512" y="325"/>
                    <a:pt x="1507" y="326"/>
                  </a:cubicBezTo>
                  <a:lnTo>
                    <a:pt x="1534" y="322"/>
                  </a:lnTo>
                  <a:cubicBezTo>
                    <a:pt x="1542" y="320"/>
                    <a:pt x="1551" y="320"/>
                    <a:pt x="1559" y="320"/>
                  </a:cubicBezTo>
                  <a:cubicBezTo>
                    <a:pt x="1574" y="320"/>
                    <a:pt x="1586" y="322"/>
                    <a:pt x="1599" y="323"/>
                  </a:cubicBezTo>
                  <a:lnTo>
                    <a:pt x="1578" y="322"/>
                  </a:lnTo>
                  <a:lnTo>
                    <a:pt x="1578" y="322"/>
                  </a:lnTo>
                  <a:cubicBezTo>
                    <a:pt x="1589" y="323"/>
                    <a:pt x="1599" y="325"/>
                    <a:pt x="1610" y="328"/>
                  </a:cubicBezTo>
                  <a:cubicBezTo>
                    <a:pt x="1616" y="330"/>
                    <a:pt x="1623" y="333"/>
                    <a:pt x="1631" y="336"/>
                  </a:cubicBezTo>
                  <a:cubicBezTo>
                    <a:pt x="1642" y="341"/>
                    <a:pt x="1653" y="345"/>
                    <a:pt x="1665" y="353"/>
                  </a:cubicBezTo>
                  <a:cubicBezTo>
                    <a:pt x="1678" y="363"/>
                    <a:pt x="1692" y="372"/>
                    <a:pt x="1705" y="382"/>
                  </a:cubicBezTo>
                  <a:cubicBezTo>
                    <a:pt x="1714" y="390"/>
                    <a:pt x="1722" y="399"/>
                    <a:pt x="1732" y="407"/>
                  </a:cubicBezTo>
                  <a:cubicBezTo>
                    <a:pt x="1743" y="420"/>
                    <a:pt x="1754" y="433"/>
                    <a:pt x="1764" y="447"/>
                  </a:cubicBezTo>
                  <a:cubicBezTo>
                    <a:pt x="1781" y="472"/>
                    <a:pt x="1797" y="497"/>
                    <a:pt x="1813" y="524"/>
                  </a:cubicBezTo>
                  <a:cubicBezTo>
                    <a:pt x="1825" y="546"/>
                    <a:pt x="1836" y="569"/>
                    <a:pt x="1847" y="591"/>
                  </a:cubicBezTo>
                  <a:cubicBezTo>
                    <a:pt x="1854" y="608"/>
                    <a:pt x="1859" y="624"/>
                    <a:pt x="1863" y="641"/>
                  </a:cubicBezTo>
                  <a:cubicBezTo>
                    <a:pt x="1865" y="648"/>
                    <a:pt x="1866" y="654"/>
                    <a:pt x="1868" y="660"/>
                  </a:cubicBezTo>
                  <a:cubicBezTo>
                    <a:pt x="1871" y="689"/>
                    <a:pt x="1873" y="716"/>
                    <a:pt x="1873" y="744"/>
                  </a:cubicBezTo>
                  <a:lnTo>
                    <a:pt x="1873" y="722"/>
                  </a:lnTo>
                  <a:lnTo>
                    <a:pt x="1873" y="722"/>
                  </a:lnTo>
                  <a:cubicBezTo>
                    <a:pt x="1873" y="738"/>
                    <a:pt x="1874" y="752"/>
                    <a:pt x="1871" y="771"/>
                  </a:cubicBezTo>
                  <a:cubicBezTo>
                    <a:pt x="1868" y="789"/>
                    <a:pt x="1865" y="809"/>
                    <a:pt x="1859" y="825"/>
                  </a:cubicBezTo>
                  <a:cubicBezTo>
                    <a:pt x="1854" y="841"/>
                    <a:pt x="1847" y="857"/>
                    <a:pt x="1841" y="873"/>
                  </a:cubicBezTo>
                  <a:cubicBezTo>
                    <a:pt x="1835" y="885"/>
                    <a:pt x="1830" y="896"/>
                    <a:pt x="1824" y="909"/>
                  </a:cubicBezTo>
                  <a:cubicBezTo>
                    <a:pt x="1816" y="918"/>
                    <a:pt x="1809" y="930"/>
                    <a:pt x="1805" y="941"/>
                  </a:cubicBezTo>
                  <a:cubicBezTo>
                    <a:pt x="1798" y="952"/>
                    <a:pt x="1794" y="963"/>
                    <a:pt x="1789" y="975"/>
                  </a:cubicBezTo>
                  <a:cubicBezTo>
                    <a:pt x="1745" y="1098"/>
                    <a:pt x="1843" y="1195"/>
                    <a:pt x="1945" y="1195"/>
                  </a:cubicBezTo>
                  <a:cubicBezTo>
                    <a:pt x="1993" y="1195"/>
                    <a:pt x="2041" y="1174"/>
                    <a:pt x="2075" y="1124"/>
                  </a:cubicBezTo>
                  <a:cubicBezTo>
                    <a:pt x="2079" y="1121"/>
                    <a:pt x="2080" y="1116"/>
                    <a:pt x="2083" y="1113"/>
                  </a:cubicBezTo>
                  <a:lnTo>
                    <a:pt x="2085" y="1112"/>
                  </a:lnTo>
                  <a:cubicBezTo>
                    <a:pt x="2094" y="1097"/>
                    <a:pt x="2102" y="1083"/>
                    <a:pt x="2107" y="1066"/>
                  </a:cubicBezTo>
                  <a:cubicBezTo>
                    <a:pt x="2124" y="1028"/>
                    <a:pt x="2142" y="988"/>
                    <a:pt x="2155" y="947"/>
                  </a:cubicBezTo>
                  <a:cubicBezTo>
                    <a:pt x="2170" y="901"/>
                    <a:pt x="2181" y="855"/>
                    <a:pt x="2186" y="806"/>
                  </a:cubicBezTo>
                  <a:cubicBezTo>
                    <a:pt x="2191" y="749"/>
                    <a:pt x="2191" y="692"/>
                    <a:pt x="2185" y="637"/>
                  </a:cubicBezTo>
                  <a:cubicBezTo>
                    <a:pt x="2170" y="545"/>
                    <a:pt x="2140" y="458"/>
                    <a:pt x="2094" y="379"/>
                  </a:cubicBezTo>
                  <a:cubicBezTo>
                    <a:pt x="2045" y="293"/>
                    <a:pt x="1988" y="206"/>
                    <a:pt x="1916" y="146"/>
                  </a:cubicBezTo>
                  <a:cubicBezTo>
                    <a:pt x="1843" y="87"/>
                    <a:pt x="1762" y="34"/>
                    <a:pt x="1669" y="13"/>
                  </a:cubicBezTo>
                  <a:cubicBezTo>
                    <a:pt x="1631" y="4"/>
                    <a:pt x="1592" y="0"/>
                    <a:pt x="1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2" name="Google Shape;14272;p25"/>
            <p:cNvSpPr/>
            <p:nvPr/>
          </p:nvSpPr>
          <p:spPr>
            <a:xfrm>
              <a:off x="6037507" y="-435705"/>
              <a:ext cx="32734" cy="74585"/>
            </a:xfrm>
            <a:custGeom>
              <a:avLst/>
              <a:gdLst/>
              <a:ahLst/>
              <a:cxnLst/>
              <a:rect l="l" t="t" r="r" b="b"/>
              <a:pathLst>
                <a:path w="973" h="2217" extrusionOk="0">
                  <a:moveTo>
                    <a:pt x="807" y="0"/>
                  </a:moveTo>
                  <a:cubicBezTo>
                    <a:pt x="761" y="0"/>
                    <a:pt x="715" y="19"/>
                    <a:pt x="683" y="54"/>
                  </a:cubicBezTo>
                  <a:cubicBezTo>
                    <a:pt x="629" y="106"/>
                    <a:pt x="604" y="177"/>
                    <a:pt x="568" y="241"/>
                  </a:cubicBezTo>
                  <a:cubicBezTo>
                    <a:pt x="547" y="279"/>
                    <a:pt x="525" y="317"/>
                    <a:pt x="503" y="355"/>
                  </a:cubicBezTo>
                  <a:cubicBezTo>
                    <a:pt x="444" y="446"/>
                    <a:pt x="382" y="533"/>
                    <a:pt x="319" y="620"/>
                  </a:cubicBezTo>
                  <a:cubicBezTo>
                    <a:pt x="276" y="671"/>
                    <a:pt x="234" y="719"/>
                    <a:pt x="188" y="766"/>
                  </a:cubicBezTo>
                  <a:cubicBezTo>
                    <a:pt x="170" y="782"/>
                    <a:pt x="154" y="796"/>
                    <a:pt x="137" y="810"/>
                  </a:cubicBezTo>
                  <a:cubicBezTo>
                    <a:pt x="72" y="822"/>
                    <a:pt x="23" y="872"/>
                    <a:pt x="9" y="936"/>
                  </a:cubicBezTo>
                  <a:cubicBezTo>
                    <a:pt x="7" y="945"/>
                    <a:pt x="6" y="953"/>
                    <a:pt x="6" y="962"/>
                  </a:cubicBezTo>
                  <a:cubicBezTo>
                    <a:pt x="1" y="1027"/>
                    <a:pt x="34" y="1089"/>
                    <a:pt x="93" y="1121"/>
                  </a:cubicBezTo>
                  <a:cubicBezTo>
                    <a:pt x="119" y="1136"/>
                    <a:pt x="146" y="1142"/>
                    <a:pt x="172" y="1142"/>
                  </a:cubicBezTo>
                  <a:cubicBezTo>
                    <a:pt x="227" y="1142"/>
                    <a:pt x="280" y="1114"/>
                    <a:pt x="324" y="1078"/>
                  </a:cubicBezTo>
                  <a:cubicBezTo>
                    <a:pt x="378" y="1034"/>
                    <a:pt x="427" y="985"/>
                    <a:pt x="474" y="934"/>
                  </a:cubicBezTo>
                  <a:cubicBezTo>
                    <a:pt x="517" y="888"/>
                    <a:pt x="556" y="839"/>
                    <a:pt x="593" y="788"/>
                  </a:cubicBezTo>
                  <a:lnTo>
                    <a:pt x="593" y="788"/>
                  </a:lnTo>
                  <a:cubicBezTo>
                    <a:pt x="585" y="901"/>
                    <a:pt x="579" y="1011"/>
                    <a:pt x="574" y="1124"/>
                  </a:cubicBezTo>
                  <a:cubicBezTo>
                    <a:pt x="558" y="1429"/>
                    <a:pt x="539" y="1735"/>
                    <a:pt x="531" y="2042"/>
                  </a:cubicBezTo>
                  <a:cubicBezTo>
                    <a:pt x="526" y="2135"/>
                    <a:pt x="601" y="2215"/>
                    <a:pt x="696" y="2216"/>
                  </a:cubicBezTo>
                  <a:lnTo>
                    <a:pt x="705" y="2216"/>
                  </a:lnTo>
                  <a:cubicBezTo>
                    <a:pt x="795" y="2210"/>
                    <a:pt x="864" y="2132"/>
                    <a:pt x="859" y="2044"/>
                  </a:cubicBezTo>
                  <a:cubicBezTo>
                    <a:pt x="857" y="1977"/>
                    <a:pt x="857" y="1912"/>
                    <a:pt x="857" y="1846"/>
                  </a:cubicBezTo>
                  <a:cubicBezTo>
                    <a:pt x="864" y="1347"/>
                    <a:pt x="887" y="847"/>
                    <a:pt x="957" y="355"/>
                  </a:cubicBezTo>
                  <a:cubicBezTo>
                    <a:pt x="963" y="318"/>
                    <a:pt x="970" y="283"/>
                    <a:pt x="971" y="247"/>
                  </a:cubicBezTo>
                  <a:cubicBezTo>
                    <a:pt x="973" y="209"/>
                    <a:pt x="971" y="171"/>
                    <a:pt x="966" y="135"/>
                  </a:cubicBezTo>
                  <a:cubicBezTo>
                    <a:pt x="959" y="70"/>
                    <a:pt x="900" y="17"/>
                    <a:pt x="840" y="3"/>
                  </a:cubicBezTo>
                  <a:cubicBezTo>
                    <a:pt x="829" y="1"/>
                    <a:pt x="818" y="0"/>
                    <a:pt x="8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3" name="Google Shape;14273;p25"/>
            <p:cNvSpPr/>
            <p:nvPr/>
          </p:nvSpPr>
          <p:spPr>
            <a:xfrm>
              <a:off x="5954541" y="-150709"/>
              <a:ext cx="40842" cy="15711"/>
            </a:xfrm>
            <a:custGeom>
              <a:avLst/>
              <a:gdLst/>
              <a:ahLst/>
              <a:cxnLst/>
              <a:rect l="l" t="t" r="r" b="b"/>
              <a:pathLst>
                <a:path w="1214" h="467" extrusionOk="0">
                  <a:moveTo>
                    <a:pt x="1039" y="1"/>
                  </a:moveTo>
                  <a:cubicBezTo>
                    <a:pt x="1029" y="1"/>
                    <a:pt x="1018" y="2"/>
                    <a:pt x="1007" y="4"/>
                  </a:cubicBezTo>
                  <a:cubicBezTo>
                    <a:pt x="811" y="52"/>
                    <a:pt x="613" y="88"/>
                    <a:pt x="412" y="114"/>
                  </a:cubicBezTo>
                  <a:cubicBezTo>
                    <a:pt x="374" y="118"/>
                    <a:pt x="335" y="123"/>
                    <a:pt x="297" y="126"/>
                  </a:cubicBezTo>
                  <a:cubicBezTo>
                    <a:pt x="244" y="129"/>
                    <a:pt x="190" y="128"/>
                    <a:pt x="143" y="148"/>
                  </a:cubicBezTo>
                  <a:cubicBezTo>
                    <a:pt x="1" y="216"/>
                    <a:pt x="24" y="427"/>
                    <a:pt x="179" y="460"/>
                  </a:cubicBezTo>
                  <a:lnTo>
                    <a:pt x="198" y="463"/>
                  </a:lnTo>
                  <a:cubicBezTo>
                    <a:pt x="209" y="465"/>
                    <a:pt x="221" y="467"/>
                    <a:pt x="232" y="467"/>
                  </a:cubicBezTo>
                  <a:cubicBezTo>
                    <a:pt x="254" y="467"/>
                    <a:pt x="274" y="462"/>
                    <a:pt x="295" y="454"/>
                  </a:cubicBezTo>
                  <a:cubicBezTo>
                    <a:pt x="555" y="422"/>
                    <a:pt x="814" y="384"/>
                    <a:pt x="1067" y="322"/>
                  </a:cubicBezTo>
                  <a:cubicBezTo>
                    <a:pt x="1153" y="300"/>
                    <a:pt x="1213" y="223"/>
                    <a:pt x="1196" y="133"/>
                  </a:cubicBezTo>
                  <a:cubicBezTo>
                    <a:pt x="1182" y="60"/>
                    <a:pt x="1113" y="1"/>
                    <a:pt x="10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4" name="Google Shape;14274;p25"/>
            <p:cNvSpPr/>
            <p:nvPr/>
          </p:nvSpPr>
          <p:spPr>
            <a:xfrm>
              <a:off x="6038516" y="-173351"/>
              <a:ext cx="28899" cy="66780"/>
            </a:xfrm>
            <a:custGeom>
              <a:avLst/>
              <a:gdLst/>
              <a:ahLst/>
              <a:cxnLst/>
              <a:rect l="l" t="t" r="r" b="b"/>
              <a:pathLst>
                <a:path w="859" h="1985" extrusionOk="0">
                  <a:moveTo>
                    <a:pt x="687" y="1"/>
                  </a:moveTo>
                  <a:cubicBezTo>
                    <a:pt x="649" y="1"/>
                    <a:pt x="612" y="14"/>
                    <a:pt x="582" y="39"/>
                  </a:cubicBezTo>
                  <a:cubicBezTo>
                    <a:pt x="520" y="87"/>
                    <a:pt x="493" y="166"/>
                    <a:pt x="463" y="236"/>
                  </a:cubicBezTo>
                  <a:cubicBezTo>
                    <a:pt x="446" y="278"/>
                    <a:pt x="428" y="321"/>
                    <a:pt x="409" y="364"/>
                  </a:cubicBezTo>
                  <a:lnTo>
                    <a:pt x="376" y="438"/>
                  </a:lnTo>
                  <a:cubicBezTo>
                    <a:pt x="376" y="438"/>
                    <a:pt x="376" y="438"/>
                    <a:pt x="376" y="438"/>
                  </a:cubicBezTo>
                  <a:lnTo>
                    <a:pt x="376" y="438"/>
                  </a:lnTo>
                  <a:cubicBezTo>
                    <a:pt x="301" y="611"/>
                    <a:pt x="217" y="781"/>
                    <a:pt x="140" y="954"/>
                  </a:cubicBezTo>
                  <a:lnTo>
                    <a:pt x="143" y="947"/>
                  </a:lnTo>
                  <a:lnTo>
                    <a:pt x="143" y="947"/>
                  </a:lnTo>
                  <a:cubicBezTo>
                    <a:pt x="133" y="970"/>
                    <a:pt x="124" y="992"/>
                    <a:pt x="115" y="1013"/>
                  </a:cubicBezTo>
                  <a:cubicBezTo>
                    <a:pt x="86" y="1076"/>
                    <a:pt x="56" y="1141"/>
                    <a:pt x="34" y="1206"/>
                  </a:cubicBezTo>
                  <a:cubicBezTo>
                    <a:pt x="1" y="1298"/>
                    <a:pt x="52" y="1398"/>
                    <a:pt x="145" y="1424"/>
                  </a:cubicBezTo>
                  <a:cubicBezTo>
                    <a:pt x="160" y="1429"/>
                    <a:pt x="176" y="1431"/>
                    <a:pt x="191" y="1431"/>
                  </a:cubicBezTo>
                  <a:cubicBezTo>
                    <a:pt x="268" y="1431"/>
                    <a:pt x="338" y="1377"/>
                    <a:pt x="354" y="1298"/>
                  </a:cubicBezTo>
                  <a:cubicBezTo>
                    <a:pt x="355" y="1295"/>
                    <a:pt x="355" y="1290"/>
                    <a:pt x="357" y="1285"/>
                  </a:cubicBezTo>
                  <a:cubicBezTo>
                    <a:pt x="363" y="1269"/>
                    <a:pt x="368" y="1253"/>
                    <a:pt x="374" y="1238"/>
                  </a:cubicBezTo>
                  <a:lnTo>
                    <a:pt x="374" y="1238"/>
                  </a:lnTo>
                  <a:cubicBezTo>
                    <a:pt x="343" y="1428"/>
                    <a:pt x="311" y="1619"/>
                    <a:pt x="291" y="1809"/>
                  </a:cubicBezTo>
                  <a:cubicBezTo>
                    <a:pt x="284" y="1899"/>
                    <a:pt x="352" y="1977"/>
                    <a:pt x="441" y="1985"/>
                  </a:cubicBezTo>
                  <a:lnTo>
                    <a:pt x="454" y="1985"/>
                  </a:lnTo>
                  <a:cubicBezTo>
                    <a:pt x="538" y="1985"/>
                    <a:pt x="609" y="1918"/>
                    <a:pt x="617" y="1834"/>
                  </a:cubicBezTo>
                  <a:cubicBezTo>
                    <a:pt x="632" y="1654"/>
                    <a:pt x="658" y="1474"/>
                    <a:pt x="683" y="1293"/>
                  </a:cubicBezTo>
                  <a:lnTo>
                    <a:pt x="683" y="1293"/>
                  </a:lnTo>
                  <a:cubicBezTo>
                    <a:pt x="683" y="1301"/>
                    <a:pt x="682" y="1307"/>
                    <a:pt x="682" y="1315"/>
                  </a:cubicBezTo>
                  <a:cubicBezTo>
                    <a:pt x="691" y="1247"/>
                    <a:pt x="701" y="1178"/>
                    <a:pt x="710" y="1108"/>
                  </a:cubicBezTo>
                  <a:cubicBezTo>
                    <a:pt x="710" y="1109"/>
                    <a:pt x="710" y="1111"/>
                    <a:pt x="710" y="1111"/>
                  </a:cubicBezTo>
                  <a:lnTo>
                    <a:pt x="712" y="1102"/>
                  </a:lnTo>
                  <a:lnTo>
                    <a:pt x="712" y="1106"/>
                  </a:lnTo>
                  <a:cubicBezTo>
                    <a:pt x="713" y="1097"/>
                    <a:pt x="713" y="1087"/>
                    <a:pt x="715" y="1078"/>
                  </a:cubicBezTo>
                  <a:cubicBezTo>
                    <a:pt x="720" y="1051"/>
                    <a:pt x="723" y="1026"/>
                    <a:pt x="727" y="1000"/>
                  </a:cubicBezTo>
                  <a:lnTo>
                    <a:pt x="727" y="1000"/>
                  </a:lnTo>
                  <a:cubicBezTo>
                    <a:pt x="727" y="1001"/>
                    <a:pt x="727" y="1001"/>
                    <a:pt x="726" y="1002"/>
                  </a:cubicBezTo>
                  <a:lnTo>
                    <a:pt x="726" y="1002"/>
                  </a:lnTo>
                  <a:cubicBezTo>
                    <a:pt x="728" y="988"/>
                    <a:pt x="731" y="973"/>
                    <a:pt x="732" y="957"/>
                  </a:cubicBezTo>
                  <a:cubicBezTo>
                    <a:pt x="732" y="961"/>
                    <a:pt x="732" y="962"/>
                    <a:pt x="732" y="964"/>
                  </a:cubicBezTo>
                  <a:cubicBezTo>
                    <a:pt x="734" y="946"/>
                    <a:pt x="737" y="929"/>
                    <a:pt x="739" y="912"/>
                  </a:cubicBezTo>
                  <a:lnTo>
                    <a:pt x="739" y="912"/>
                  </a:lnTo>
                  <a:cubicBezTo>
                    <a:pt x="739" y="919"/>
                    <a:pt x="737" y="926"/>
                    <a:pt x="737" y="934"/>
                  </a:cubicBezTo>
                  <a:cubicBezTo>
                    <a:pt x="753" y="820"/>
                    <a:pt x="772" y="706"/>
                    <a:pt x="791" y="593"/>
                  </a:cubicBezTo>
                  <a:cubicBezTo>
                    <a:pt x="800" y="532"/>
                    <a:pt x="810" y="473"/>
                    <a:pt x="821" y="413"/>
                  </a:cubicBezTo>
                  <a:cubicBezTo>
                    <a:pt x="827" y="378"/>
                    <a:pt x="834" y="343"/>
                    <a:pt x="838" y="307"/>
                  </a:cubicBezTo>
                  <a:cubicBezTo>
                    <a:pt x="849" y="248"/>
                    <a:pt x="859" y="193"/>
                    <a:pt x="849" y="134"/>
                  </a:cubicBezTo>
                  <a:cubicBezTo>
                    <a:pt x="838" y="77"/>
                    <a:pt x="797" y="30"/>
                    <a:pt x="743" y="11"/>
                  </a:cubicBezTo>
                  <a:cubicBezTo>
                    <a:pt x="725" y="4"/>
                    <a:pt x="706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5" name="Google Shape;14275;p25"/>
            <p:cNvSpPr/>
            <p:nvPr/>
          </p:nvSpPr>
          <p:spPr>
            <a:xfrm>
              <a:off x="6125990" y="-351596"/>
              <a:ext cx="90566" cy="124948"/>
            </a:xfrm>
            <a:custGeom>
              <a:avLst/>
              <a:gdLst/>
              <a:ahLst/>
              <a:cxnLst/>
              <a:rect l="l" t="t" r="r" b="b"/>
              <a:pathLst>
                <a:path w="2692" h="3714" extrusionOk="0">
                  <a:moveTo>
                    <a:pt x="1504" y="2030"/>
                  </a:moveTo>
                  <a:lnTo>
                    <a:pt x="1504" y="2030"/>
                  </a:lnTo>
                  <a:cubicBezTo>
                    <a:pt x="1503" y="2032"/>
                    <a:pt x="1501" y="2033"/>
                    <a:pt x="1501" y="2036"/>
                  </a:cubicBezTo>
                  <a:lnTo>
                    <a:pt x="1501" y="2036"/>
                  </a:lnTo>
                  <a:cubicBezTo>
                    <a:pt x="1502" y="2034"/>
                    <a:pt x="1503" y="2032"/>
                    <a:pt x="1504" y="2030"/>
                  </a:cubicBezTo>
                  <a:close/>
                  <a:moveTo>
                    <a:pt x="1130" y="2591"/>
                  </a:moveTo>
                  <a:lnTo>
                    <a:pt x="1130" y="2591"/>
                  </a:lnTo>
                  <a:cubicBezTo>
                    <a:pt x="1126" y="2595"/>
                    <a:pt x="1121" y="2600"/>
                    <a:pt x="1118" y="2606"/>
                  </a:cubicBezTo>
                  <a:lnTo>
                    <a:pt x="1118" y="2606"/>
                  </a:lnTo>
                  <a:cubicBezTo>
                    <a:pt x="1122" y="2601"/>
                    <a:pt x="1126" y="2596"/>
                    <a:pt x="1130" y="2591"/>
                  </a:cubicBezTo>
                  <a:close/>
                  <a:moveTo>
                    <a:pt x="1276" y="1437"/>
                  </a:moveTo>
                  <a:cubicBezTo>
                    <a:pt x="1289" y="1437"/>
                    <a:pt x="1301" y="1438"/>
                    <a:pt x="1314" y="1438"/>
                  </a:cubicBezTo>
                  <a:cubicBezTo>
                    <a:pt x="1335" y="1443"/>
                    <a:pt x="1355" y="1448"/>
                    <a:pt x="1376" y="1453"/>
                  </a:cubicBezTo>
                  <a:cubicBezTo>
                    <a:pt x="1387" y="1456"/>
                    <a:pt x="1400" y="1461"/>
                    <a:pt x="1407" y="1465"/>
                  </a:cubicBezTo>
                  <a:cubicBezTo>
                    <a:pt x="1417" y="1469"/>
                    <a:pt x="1425" y="1473"/>
                    <a:pt x="1433" y="1478"/>
                  </a:cubicBezTo>
                  <a:cubicBezTo>
                    <a:pt x="1450" y="1489"/>
                    <a:pt x="1466" y="1500"/>
                    <a:pt x="1480" y="1511"/>
                  </a:cubicBezTo>
                  <a:cubicBezTo>
                    <a:pt x="1488" y="1516"/>
                    <a:pt x="1494" y="1522"/>
                    <a:pt x="1501" y="1529"/>
                  </a:cubicBezTo>
                  <a:cubicBezTo>
                    <a:pt x="1515" y="1543"/>
                    <a:pt x="1529" y="1559"/>
                    <a:pt x="1540" y="1575"/>
                  </a:cubicBezTo>
                  <a:cubicBezTo>
                    <a:pt x="1551" y="1590"/>
                    <a:pt x="1563" y="1606"/>
                    <a:pt x="1572" y="1622"/>
                  </a:cubicBezTo>
                  <a:cubicBezTo>
                    <a:pt x="1578" y="1636"/>
                    <a:pt x="1586" y="1651"/>
                    <a:pt x="1589" y="1662"/>
                  </a:cubicBezTo>
                  <a:cubicBezTo>
                    <a:pt x="1594" y="1673"/>
                    <a:pt x="1597" y="1682"/>
                    <a:pt x="1601" y="1696"/>
                  </a:cubicBezTo>
                  <a:cubicBezTo>
                    <a:pt x="1604" y="1711"/>
                    <a:pt x="1607" y="1725"/>
                    <a:pt x="1608" y="1739"/>
                  </a:cubicBezTo>
                  <a:cubicBezTo>
                    <a:pt x="1612" y="1766"/>
                    <a:pt x="1613" y="1793"/>
                    <a:pt x="1613" y="1818"/>
                  </a:cubicBezTo>
                  <a:lnTo>
                    <a:pt x="1613" y="1837"/>
                  </a:lnTo>
                  <a:cubicBezTo>
                    <a:pt x="1587" y="1885"/>
                    <a:pt x="1561" y="1934"/>
                    <a:pt x="1534" y="1981"/>
                  </a:cubicBezTo>
                  <a:lnTo>
                    <a:pt x="1534" y="1981"/>
                  </a:lnTo>
                  <a:cubicBezTo>
                    <a:pt x="1534" y="1981"/>
                    <a:pt x="1534" y="1980"/>
                    <a:pt x="1534" y="1980"/>
                  </a:cubicBezTo>
                  <a:lnTo>
                    <a:pt x="1534" y="1980"/>
                  </a:lnTo>
                  <a:cubicBezTo>
                    <a:pt x="1531" y="1986"/>
                    <a:pt x="1528" y="1991"/>
                    <a:pt x="1525" y="1996"/>
                  </a:cubicBezTo>
                  <a:cubicBezTo>
                    <a:pt x="1527" y="1992"/>
                    <a:pt x="1529" y="1989"/>
                    <a:pt x="1532" y="1985"/>
                  </a:cubicBezTo>
                  <a:lnTo>
                    <a:pt x="1532" y="1985"/>
                  </a:lnTo>
                  <a:cubicBezTo>
                    <a:pt x="1532" y="1985"/>
                    <a:pt x="1532" y="1985"/>
                    <a:pt x="1532" y="1985"/>
                  </a:cubicBezTo>
                  <a:lnTo>
                    <a:pt x="1532" y="1985"/>
                  </a:lnTo>
                  <a:cubicBezTo>
                    <a:pt x="1533" y="1983"/>
                    <a:pt x="1534" y="1982"/>
                    <a:pt x="1536" y="1980"/>
                  </a:cubicBezTo>
                  <a:lnTo>
                    <a:pt x="1536" y="1980"/>
                  </a:lnTo>
                  <a:cubicBezTo>
                    <a:pt x="1523" y="1999"/>
                    <a:pt x="1512" y="2016"/>
                    <a:pt x="1501" y="2037"/>
                  </a:cubicBezTo>
                  <a:cubicBezTo>
                    <a:pt x="1501" y="2037"/>
                    <a:pt x="1501" y="2036"/>
                    <a:pt x="1501" y="2036"/>
                  </a:cubicBezTo>
                  <a:lnTo>
                    <a:pt x="1501" y="2036"/>
                  </a:lnTo>
                  <a:cubicBezTo>
                    <a:pt x="1499" y="2039"/>
                    <a:pt x="1498" y="2042"/>
                    <a:pt x="1496" y="2045"/>
                  </a:cubicBezTo>
                  <a:lnTo>
                    <a:pt x="1498" y="2042"/>
                  </a:lnTo>
                  <a:lnTo>
                    <a:pt x="1498" y="2042"/>
                  </a:lnTo>
                  <a:cubicBezTo>
                    <a:pt x="1494" y="2046"/>
                    <a:pt x="1491" y="2051"/>
                    <a:pt x="1488" y="2057"/>
                  </a:cubicBezTo>
                  <a:cubicBezTo>
                    <a:pt x="1449" y="2120"/>
                    <a:pt x="1412" y="2183"/>
                    <a:pt x="1374" y="2245"/>
                  </a:cubicBezTo>
                  <a:lnTo>
                    <a:pt x="1374" y="2245"/>
                  </a:lnTo>
                  <a:lnTo>
                    <a:pt x="1377" y="2239"/>
                  </a:lnTo>
                  <a:lnTo>
                    <a:pt x="1368" y="2255"/>
                  </a:lnTo>
                  <a:cubicBezTo>
                    <a:pt x="1370" y="2252"/>
                    <a:pt x="1372" y="2248"/>
                    <a:pt x="1374" y="2245"/>
                  </a:cubicBezTo>
                  <a:lnTo>
                    <a:pt x="1374" y="2245"/>
                  </a:lnTo>
                  <a:lnTo>
                    <a:pt x="1344" y="2296"/>
                  </a:lnTo>
                  <a:lnTo>
                    <a:pt x="1354" y="2279"/>
                  </a:lnTo>
                  <a:lnTo>
                    <a:pt x="1354" y="2279"/>
                  </a:lnTo>
                  <a:cubicBezTo>
                    <a:pt x="1281" y="2393"/>
                    <a:pt x="1203" y="2502"/>
                    <a:pt x="1118" y="2607"/>
                  </a:cubicBezTo>
                  <a:cubicBezTo>
                    <a:pt x="1118" y="2606"/>
                    <a:pt x="1118" y="2606"/>
                    <a:pt x="1118" y="2606"/>
                  </a:cubicBezTo>
                  <a:lnTo>
                    <a:pt x="1118" y="2606"/>
                  </a:lnTo>
                  <a:cubicBezTo>
                    <a:pt x="1046" y="2694"/>
                    <a:pt x="971" y="2777"/>
                    <a:pt x="890" y="2857"/>
                  </a:cubicBezTo>
                  <a:cubicBezTo>
                    <a:pt x="844" y="2900"/>
                    <a:pt x="796" y="2939"/>
                    <a:pt x="746" y="2977"/>
                  </a:cubicBezTo>
                  <a:cubicBezTo>
                    <a:pt x="709" y="3004"/>
                    <a:pt x="670" y="3029"/>
                    <a:pt x="630" y="3053"/>
                  </a:cubicBezTo>
                  <a:cubicBezTo>
                    <a:pt x="610" y="3063"/>
                    <a:pt x="589" y="3074"/>
                    <a:pt x="567" y="3082"/>
                  </a:cubicBezTo>
                  <a:cubicBezTo>
                    <a:pt x="545" y="3089"/>
                    <a:pt x="523" y="3097"/>
                    <a:pt x="500" y="3104"/>
                  </a:cubicBezTo>
                  <a:lnTo>
                    <a:pt x="521" y="3099"/>
                  </a:lnTo>
                  <a:lnTo>
                    <a:pt x="521" y="3099"/>
                  </a:lnTo>
                  <a:cubicBezTo>
                    <a:pt x="507" y="3104"/>
                    <a:pt x="492" y="3107"/>
                    <a:pt x="478" y="3108"/>
                  </a:cubicBezTo>
                  <a:cubicBezTo>
                    <a:pt x="469" y="3110"/>
                    <a:pt x="461" y="3110"/>
                    <a:pt x="453" y="3110"/>
                  </a:cubicBezTo>
                  <a:cubicBezTo>
                    <a:pt x="443" y="3110"/>
                    <a:pt x="437" y="3108"/>
                    <a:pt x="428" y="3105"/>
                  </a:cubicBezTo>
                  <a:lnTo>
                    <a:pt x="407" y="3101"/>
                  </a:lnTo>
                  <a:lnTo>
                    <a:pt x="399" y="3097"/>
                  </a:lnTo>
                  <a:lnTo>
                    <a:pt x="393" y="3094"/>
                  </a:lnTo>
                  <a:lnTo>
                    <a:pt x="386" y="3089"/>
                  </a:lnTo>
                  <a:lnTo>
                    <a:pt x="374" y="3078"/>
                  </a:lnTo>
                  <a:lnTo>
                    <a:pt x="364" y="3067"/>
                  </a:lnTo>
                  <a:lnTo>
                    <a:pt x="353" y="3052"/>
                  </a:lnTo>
                  <a:cubicBezTo>
                    <a:pt x="350" y="3044"/>
                    <a:pt x="347" y="3037"/>
                    <a:pt x="344" y="3029"/>
                  </a:cubicBezTo>
                  <a:cubicBezTo>
                    <a:pt x="339" y="3018"/>
                    <a:pt x="336" y="3006"/>
                    <a:pt x="333" y="2995"/>
                  </a:cubicBezTo>
                  <a:cubicBezTo>
                    <a:pt x="328" y="2976"/>
                    <a:pt x="325" y="2955"/>
                    <a:pt x="321" y="2936"/>
                  </a:cubicBezTo>
                  <a:cubicBezTo>
                    <a:pt x="317" y="2888"/>
                    <a:pt x="314" y="2841"/>
                    <a:pt x="314" y="2795"/>
                  </a:cubicBezTo>
                  <a:cubicBezTo>
                    <a:pt x="315" y="2719"/>
                    <a:pt x="320" y="2645"/>
                    <a:pt x="331" y="2570"/>
                  </a:cubicBezTo>
                  <a:cubicBezTo>
                    <a:pt x="342" y="2509"/>
                    <a:pt x="356" y="2445"/>
                    <a:pt x="372" y="2383"/>
                  </a:cubicBezTo>
                  <a:cubicBezTo>
                    <a:pt x="396" y="2311"/>
                    <a:pt x="421" y="2239"/>
                    <a:pt x="451" y="2170"/>
                  </a:cubicBezTo>
                  <a:cubicBezTo>
                    <a:pt x="485" y="2095"/>
                    <a:pt x="523" y="2024"/>
                    <a:pt x="564" y="1954"/>
                  </a:cubicBezTo>
                  <a:cubicBezTo>
                    <a:pt x="600" y="1898"/>
                    <a:pt x="640" y="1842"/>
                    <a:pt x="681" y="1788"/>
                  </a:cubicBezTo>
                  <a:cubicBezTo>
                    <a:pt x="714" y="1749"/>
                    <a:pt x="749" y="1712"/>
                    <a:pt x="785" y="1676"/>
                  </a:cubicBezTo>
                  <a:cubicBezTo>
                    <a:pt x="819" y="1644"/>
                    <a:pt x="853" y="1616"/>
                    <a:pt x="888" y="1587"/>
                  </a:cubicBezTo>
                  <a:cubicBezTo>
                    <a:pt x="921" y="1563"/>
                    <a:pt x="956" y="1541"/>
                    <a:pt x="991" y="1521"/>
                  </a:cubicBezTo>
                  <a:cubicBezTo>
                    <a:pt x="1023" y="1503"/>
                    <a:pt x="1056" y="1488"/>
                    <a:pt x="1089" y="1473"/>
                  </a:cubicBezTo>
                  <a:cubicBezTo>
                    <a:pt x="1108" y="1467"/>
                    <a:pt x="1126" y="1461"/>
                    <a:pt x="1146" y="1454"/>
                  </a:cubicBezTo>
                  <a:cubicBezTo>
                    <a:pt x="1170" y="1450"/>
                    <a:pt x="1192" y="1445"/>
                    <a:pt x="1216" y="1440"/>
                  </a:cubicBezTo>
                  <a:cubicBezTo>
                    <a:pt x="1236" y="1438"/>
                    <a:pt x="1255" y="1437"/>
                    <a:pt x="1276" y="1437"/>
                  </a:cubicBezTo>
                  <a:close/>
                  <a:moveTo>
                    <a:pt x="2508" y="1"/>
                  </a:moveTo>
                  <a:cubicBezTo>
                    <a:pt x="2443" y="1"/>
                    <a:pt x="2382" y="40"/>
                    <a:pt x="2357" y="104"/>
                  </a:cubicBezTo>
                  <a:cubicBezTo>
                    <a:pt x="2348" y="132"/>
                    <a:pt x="2340" y="161"/>
                    <a:pt x="2333" y="189"/>
                  </a:cubicBezTo>
                  <a:cubicBezTo>
                    <a:pt x="2242" y="481"/>
                    <a:pt x="2125" y="761"/>
                    <a:pt x="2006" y="1043"/>
                  </a:cubicBezTo>
                  <a:lnTo>
                    <a:pt x="2006" y="1040"/>
                  </a:lnTo>
                  <a:cubicBezTo>
                    <a:pt x="1947" y="1166"/>
                    <a:pt x="1889" y="1293"/>
                    <a:pt x="1828" y="1418"/>
                  </a:cubicBezTo>
                  <a:cubicBezTo>
                    <a:pt x="1808" y="1388"/>
                    <a:pt x="1787" y="1359"/>
                    <a:pt x="1762" y="1334"/>
                  </a:cubicBezTo>
                  <a:cubicBezTo>
                    <a:pt x="1641" y="1196"/>
                    <a:pt x="1466" y="1117"/>
                    <a:pt x="1283" y="1117"/>
                  </a:cubicBezTo>
                  <a:cubicBezTo>
                    <a:pt x="1268" y="1117"/>
                    <a:pt x="1253" y="1118"/>
                    <a:pt x="1238" y="1119"/>
                  </a:cubicBezTo>
                  <a:cubicBezTo>
                    <a:pt x="819" y="1157"/>
                    <a:pt x="481" y="1481"/>
                    <a:pt x="282" y="1833"/>
                  </a:cubicBezTo>
                  <a:cubicBezTo>
                    <a:pt x="171" y="2023"/>
                    <a:pt x="92" y="2227"/>
                    <a:pt x="44" y="2442"/>
                  </a:cubicBezTo>
                  <a:cubicBezTo>
                    <a:pt x="22" y="2553"/>
                    <a:pt x="8" y="2667"/>
                    <a:pt x="5" y="2781"/>
                  </a:cubicBezTo>
                  <a:cubicBezTo>
                    <a:pt x="0" y="2877"/>
                    <a:pt x="8" y="2976"/>
                    <a:pt x="27" y="3072"/>
                  </a:cubicBezTo>
                  <a:cubicBezTo>
                    <a:pt x="44" y="3164"/>
                    <a:pt x="90" y="3249"/>
                    <a:pt x="157" y="3316"/>
                  </a:cubicBezTo>
                  <a:cubicBezTo>
                    <a:pt x="225" y="3382"/>
                    <a:pt x="314" y="3422"/>
                    <a:pt x="409" y="3430"/>
                  </a:cubicBezTo>
                  <a:cubicBezTo>
                    <a:pt x="420" y="3431"/>
                    <a:pt x="431" y="3431"/>
                    <a:pt x="443" y="3431"/>
                  </a:cubicBezTo>
                  <a:cubicBezTo>
                    <a:pt x="627" y="3431"/>
                    <a:pt x="797" y="3336"/>
                    <a:pt x="942" y="3224"/>
                  </a:cubicBezTo>
                  <a:cubicBezTo>
                    <a:pt x="1127" y="3082"/>
                    <a:pt x="1284" y="2903"/>
                    <a:pt x="1423" y="2716"/>
                  </a:cubicBezTo>
                  <a:cubicBezTo>
                    <a:pt x="1512" y="2596"/>
                    <a:pt x="1594" y="2471"/>
                    <a:pt x="1670" y="2341"/>
                  </a:cubicBezTo>
                  <a:cubicBezTo>
                    <a:pt x="1715" y="2268"/>
                    <a:pt x="1762" y="2197"/>
                    <a:pt x="1802" y="2121"/>
                  </a:cubicBezTo>
                  <a:cubicBezTo>
                    <a:pt x="1821" y="2086"/>
                    <a:pt x="1838" y="2053"/>
                    <a:pt x="1857" y="2018"/>
                  </a:cubicBezTo>
                  <a:cubicBezTo>
                    <a:pt x="1895" y="1997"/>
                    <a:pt x="1925" y="1966"/>
                    <a:pt x="1942" y="1926"/>
                  </a:cubicBezTo>
                  <a:cubicBezTo>
                    <a:pt x="1944" y="1923"/>
                    <a:pt x="1946" y="1918"/>
                    <a:pt x="1949" y="1913"/>
                  </a:cubicBezTo>
                  <a:lnTo>
                    <a:pt x="1949" y="1913"/>
                  </a:lnTo>
                  <a:cubicBezTo>
                    <a:pt x="1908" y="2105"/>
                    <a:pt x="1865" y="2296"/>
                    <a:pt x="1824" y="2488"/>
                  </a:cubicBezTo>
                  <a:cubicBezTo>
                    <a:pt x="1786" y="2656"/>
                    <a:pt x="1749" y="2824"/>
                    <a:pt x="1710" y="2991"/>
                  </a:cubicBezTo>
                  <a:cubicBezTo>
                    <a:pt x="1670" y="3165"/>
                    <a:pt x="1624" y="3340"/>
                    <a:pt x="1586" y="3515"/>
                  </a:cubicBezTo>
                  <a:cubicBezTo>
                    <a:pt x="1567" y="3604"/>
                    <a:pt x="1624" y="3689"/>
                    <a:pt x="1713" y="3710"/>
                  </a:cubicBezTo>
                  <a:cubicBezTo>
                    <a:pt x="1724" y="3713"/>
                    <a:pt x="1735" y="3713"/>
                    <a:pt x="1746" y="3713"/>
                  </a:cubicBezTo>
                  <a:cubicBezTo>
                    <a:pt x="1747" y="3713"/>
                    <a:pt x="1748" y="3713"/>
                    <a:pt x="1749" y="3713"/>
                  </a:cubicBezTo>
                  <a:cubicBezTo>
                    <a:pt x="1827" y="3713"/>
                    <a:pt x="1892" y="3658"/>
                    <a:pt x="1909" y="3583"/>
                  </a:cubicBezTo>
                  <a:cubicBezTo>
                    <a:pt x="1996" y="3142"/>
                    <a:pt x="2087" y="2700"/>
                    <a:pt x="2183" y="2258"/>
                  </a:cubicBezTo>
                  <a:cubicBezTo>
                    <a:pt x="2253" y="1934"/>
                    <a:pt x="2326" y="1611"/>
                    <a:pt x="2398" y="1286"/>
                  </a:cubicBezTo>
                  <a:cubicBezTo>
                    <a:pt x="2479" y="938"/>
                    <a:pt x="2557" y="590"/>
                    <a:pt x="2653" y="245"/>
                  </a:cubicBezTo>
                  <a:cubicBezTo>
                    <a:pt x="2656" y="235"/>
                    <a:pt x="2660" y="224"/>
                    <a:pt x="2663" y="215"/>
                  </a:cubicBezTo>
                  <a:cubicBezTo>
                    <a:pt x="2691" y="131"/>
                    <a:pt x="2647" y="41"/>
                    <a:pt x="2565" y="11"/>
                  </a:cubicBezTo>
                  <a:cubicBezTo>
                    <a:pt x="2546" y="4"/>
                    <a:pt x="2527" y="1"/>
                    <a:pt x="2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6" name="Google Shape;14276;p25"/>
            <p:cNvSpPr/>
            <p:nvPr/>
          </p:nvSpPr>
          <p:spPr>
            <a:xfrm>
              <a:off x="6203740" y="-305369"/>
              <a:ext cx="65300" cy="164243"/>
            </a:xfrm>
            <a:custGeom>
              <a:avLst/>
              <a:gdLst/>
              <a:ahLst/>
              <a:cxnLst/>
              <a:rect l="l" t="t" r="r" b="b"/>
              <a:pathLst>
                <a:path w="1941" h="4882" extrusionOk="0">
                  <a:moveTo>
                    <a:pt x="961" y="78"/>
                  </a:moveTo>
                  <a:cubicBezTo>
                    <a:pt x="962" y="79"/>
                    <a:pt x="963" y="81"/>
                    <a:pt x="964" y="82"/>
                  </a:cubicBezTo>
                  <a:cubicBezTo>
                    <a:pt x="963" y="80"/>
                    <a:pt x="962" y="79"/>
                    <a:pt x="961" y="78"/>
                  </a:cubicBezTo>
                  <a:close/>
                  <a:moveTo>
                    <a:pt x="539" y="4493"/>
                  </a:moveTo>
                  <a:cubicBezTo>
                    <a:pt x="543" y="4497"/>
                    <a:pt x="546" y="4501"/>
                    <a:pt x="550" y="4505"/>
                  </a:cubicBezTo>
                  <a:lnTo>
                    <a:pt x="539" y="4493"/>
                  </a:lnTo>
                  <a:close/>
                  <a:moveTo>
                    <a:pt x="1771" y="1"/>
                  </a:moveTo>
                  <a:cubicBezTo>
                    <a:pt x="1730" y="1"/>
                    <a:pt x="1688" y="17"/>
                    <a:pt x="1655" y="53"/>
                  </a:cubicBezTo>
                  <a:cubicBezTo>
                    <a:pt x="1613" y="96"/>
                    <a:pt x="1590" y="150"/>
                    <a:pt x="1563" y="201"/>
                  </a:cubicBezTo>
                  <a:cubicBezTo>
                    <a:pt x="1547" y="229"/>
                    <a:pt x="1533" y="258"/>
                    <a:pt x="1517" y="288"/>
                  </a:cubicBezTo>
                  <a:cubicBezTo>
                    <a:pt x="1480" y="353"/>
                    <a:pt x="1442" y="417"/>
                    <a:pt x="1404" y="484"/>
                  </a:cubicBezTo>
                  <a:cubicBezTo>
                    <a:pt x="1314" y="630"/>
                    <a:pt x="1218" y="770"/>
                    <a:pt x="1113" y="907"/>
                  </a:cubicBezTo>
                  <a:cubicBezTo>
                    <a:pt x="1059" y="975"/>
                    <a:pt x="1002" y="1038"/>
                    <a:pt x="942" y="1100"/>
                  </a:cubicBezTo>
                  <a:cubicBezTo>
                    <a:pt x="904" y="1135"/>
                    <a:pt x="865" y="1168"/>
                    <a:pt x="823" y="1199"/>
                  </a:cubicBezTo>
                  <a:cubicBezTo>
                    <a:pt x="800" y="1217"/>
                    <a:pt x="776" y="1231"/>
                    <a:pt x="751" y="1245"/>
                  </a:cubicBezTo>
                  <a:cubicBezTo>
                    <a:pt x="738" y="1253"/>
                    <a:pt x="725" y="1260"/>
                    <a:pt x="711" y="1266"/>
                  </a:cubicBezTo>
                  <a:lnTo>
                    <a:pt x="695" y="1271"/>
                  </a:lnTo>
                  <a:lnTo>
                    <a:pt x="681" y="1274"/>
                  </a:lnTo>
                  <a:lnTo>
                    <a:pt x="667" y="1274"/>
                  </a:lnTo>
                  <a:lnTo>
                    <a:pt x="665" y="1272"/>
                  </a:lnTo>
                  <a:lnTo>
                    <a:pt x="664" y="1269"/>
                  </a:lnTo>
                  <a:lnTo>
                    <a:pt x="664" y="1266"/>
                  </a:lnTo>
                  <a:cubicBezTo>
                    <a:pt x="660" y="1233"/>
                    <a:pt x="659" y="1201"/>
                    <a:pt x="659" y="1169"/>
                  </a:cubicBezTo>
                  <a:cubicBezTo>
                    <a:pt x="660" y="1109"/>
                    <a:pt x="668" y="1049"/>
                    <a:pt x="673" y="987"/>
                  </a:cubicBezTo>
                  <a:cubicBezTo>
                    <a:pt x="679" y="949"/>
                    <a:pt x="684" y="913"/>
                    <a:pt x="694" y="872"/>
                  </a:cubicBezTo>
                  <a:cubicBezTo>
                    <a:pt x="703" y="832"/>
                    <a:pt x="713" y="791"/>
                    <a:pt x="722" y="751"/>
                  </a:cubicBezTo>
                  <a:cubicBezTo>
                    <a:pt x="736" y="709"/>
                    <a:pt x="746" y="668"/>
                    <a:pt x="763" y="623"/>
                  </a:cubicBezTo>
                  <a:cubicBezTo>
                    <a:pt x="781" y="579"/>
                    <a:pt x="798" y="535"/>
                    <a:pt x="816" y="490"/>
                  </a:cubicBezTo>
                  <a:cubicBezTo>
                    <a:pt x="838" y="441"/>
                    <a:pt x="861" y="394"/>
                    <a:pt x="888" y="348"/>
                  </a:cubicBezTo>
                  <a:cubicBezTo>
                    <a:pt x="901" y="343"/>
                    <a:pt x="915" y="335"/>
                    <a:pt x="928" y="327"/>
                  </a:cubicBezTo>
                  <a:cubicBezTo>
                    <a:pt x="971" y="300"/>
                    <a:pt x="999" y="253"/>
                    <a:pt x="1002" y="201"/>
                  </a:cubicBezTo>
                  <a:cubicBezTo>
                    <a:pt x="1005" y="153"/>
                    <a:pt x="988" y="106"/>
                    <a:pt x="955" y="72"/>
                  </a:cubicBezTo>
                  <a:lnTo>
                    <a:pt x="955" y="72"/>
                  </a:lnTo>
                  <a:cubicBezTo>
                    <a:pt x="957" y="74"/>
                    <a:pt x="959" y="76"/>
                    <a:pt x="961" y="78"/>
                  </a:cubicBezTo>
                  <a:lnTo>
                    <a:pt x="961" y="78"/>
                  </a:lnTo>
                  <a:cubicBezTo>
                    <a:pt x="930" y="41"/>
                    <a:pt x="887" y="18"/>
                    <a:pt x="841" y="14"/>
                  </a:cubicBezTo>
                  <a:cubicBezTo>
                    <a:pt x="836" y="13"/>
                    <a:pt x="831" y="13"/>
                    <a:pt x="826" y="13"/>
                  </a:cubicBezTo>
                  <a:cubicBezTo>
                    <a:pt x="770" y="13"/>
                    <a:pt x="716" y="38"/>
                    <a:pt x="676" y="80"/>
                  </a:cubicBezTo>
                  <a:cubicBezTo>
                    <a:pt x="630" y="134"/>
                    <a:pt x="592" y="194"/>
                    <a:pt x="564" y="259"/>
                  </a:cubicBezTo>
                  <a:cubicBezTo>
                    <a:pt x="543" y="303"/>
                    <a:pt x="524" y="346"/>
                    <a:pt x="507" y="392"/>
                  </a:cubicBezTo>
                  <a:cubicBezTo>
                    <a:pt x="477" y="476"/>
                    <a:pt x="448" y="560"/>
                    <a:pt x="423" y="645"/>
                  </a:cubicBezTo>
                  <a:cubicBezTo>
                    <a:pt x="399" y="728"/>
                    <a:pt x="382" y="810"/>
                    <a:pt x="368" y="894"/>
                  </a:cubicBezTo>
                  <a:cubicBezTo>
                    <a:pt x="347" y="1016"/>
                    <a:pt x="328" y="1142"/>
                    <a:pt x="336" y="1266"/>
                  </a:cubicBezTo>
                  <a:cubicBezTo>
                    <a:pt x="336" y="1320"/>
                    <a:pt x="349" y="1374"/>
                    <a:pt x="371" y="1423"/>
                  </a:cubicBezTo>
                  <a:cubicBezTo>
                    <a:pt x="391" y="1464"/>
                    <a:pt x="421" y="1500"/>
                    <a:pt x="458" y="1527"/>
                  </a:cubicBezTo>
                  <a:cubicBezTo>
                    <a:pt x="517" y="1575"/>
                    <a:pt x="590" y="1601"/>
                    <a:pt x="665" y="1601"/>
                  </a:cubicBezTo>
                  <a:cubicBezTo>
                    <a:pt x="679" y="1601"/>
                    <a:pt x="693" y="1600"/>
                    <a:pt x="706" y="1598"/>
                  </a:cubicBezTo>
                  <a:cubicBezTo>
                    <a:pt x="817" y="1583"/>
                    <a:pt x="914" y="1529"/>
                    <a:pt x="1001" y="1464"/>
                  </a:cubicBezTo>
                  <a:cubicBezTo>
                    <a:pt x="1083" y="1404"/>
                    <a:pt x="1157" y="1334"/>
                    <a:pt x="1224" y="1258"/>
                  </a:cubicBezTo>
                  <a:cubicBezTo>
                    <a:pt x="1297" y="1174"/>
                    <a:pt x="1366" y="1087"/>
                    <a:pt x="1431" y="997"/>
                  </a:cubicBezTo>
                  <a:lnTo>
                    <a:pt x="1431" y="997"/>
                  </a:lnTo>
                  <a:cubicBezTo>
                    <a:pt x="1411" y="1089"/>
                    <a:pt x="1392" y="1180"/>
                    <a:pt x="1374" y="1274"/>
                  </a:cubicBezTo>
                  <a:cubicBezTo>
                    <a:pt x="1311" y="1619"/>
                    <a:pt x="1254" y="1964"/>
                    <a:pt x="1199" y="2312"/>
                  </a:cubicBezTo>
                  <a:cubicBezTo>
                    <a:pt x="1150" y="2627"/>
                    <a:pt x="1104" y="2944"/>
                    <a:pt x="1045" y="3257"/>
                  </a:cubicBezTo>
                  <a:cubicBezTo>
                    <a:pt x="983" y="3583"/>
                    <a:pt x="923" y="3910"/>
                    <a:pt x="835" y="4231"/>
                  </a:cubicBezTo>
                  <a:cubicBezTo>
                    <a:pt x="816" y="4293"/>
                    <a:pt x="795" y="4354"/>
                    <a:pt x="770" y="4416"/>
                  </a:cubicBezTo>
                  <a:cubicBezTo>
                    <a:pt x="754" y="4451"/>
                    <a:pt x="736" y="4486"/>
                    <a:pt x="717" y="4521"/>
                  </a:cubicBezTo>
                  <a:lnTo>
                    <a:pt x="714" y="4525"/>
                  </a:lnTo>
                  <a:lnTo>
                    <a:pt x="706" y="4533"/>
                  </a:lnTo>
                  <a:lnTo>
                    <a:pt x="711" y="4530"/>
                  </a:lnTo>
                  <a:lnTo>
                    <a:pt x="711" y="4530"/>
                  </a:lnTo>
                  <a:cubicBezTo>
                    <a:pt x="711" y="4530"/>
                    <a:pt x="711" y="4530"/>
                    <a:pt x="709" y="4532"/>
                  </a:cubicBezTo>
                  <a:cubicBezTo>
                    <a:pt x="705" y="4535"/>
                    <a:pt x="701" y="4538"/>
                    <a:pt x="696" y="4541"/>
                  </a:cubicBezTo>
                  <a:lnTo>
                    <a:pt x="696" y="4541"/>
                  </a:lnTo>
                  <a:cubicBezTo>
                    <a:pt x="698" y="4540"/>
                    <a:pt x="699" y="4539"/>
                    <a:pt x="700" y="4538"/>
                  </a:cubicBezTo>
                  <a:lnTo>
                    <a:pt x="700" y="4538"/>
                  </a:lnTo>
                  <a:lnTo>
                    <a:pt x="695" y="4541"/>
                  </a:lnTo>
                  <a:lnTo>
                    <a:pt x="684" y="4546"/>
                  </a:lnTo>
                  <a:lnTo>
                    <a:pt x="675" y="4549"/>
                  </a:lnTo>
                  <a:lnTo>
                    <a:pt x="662" y="4552"/>
                  </a:lnTo>
                  <a:lnTo>
                    <a:pt x="652" y="4552"/>
                  </a:lnTo>
                  <a:lnTo>
                    <a:pt x="637" y="4551"/>
                  </a:lnTo>
                  <a:lnTo>
                    <a:pt x="626" y="4549"/>
                  </a:lnTo>
                  <a:cubicBezTo>
                    <a:pt x="613" y="4544"/>
                    <a:pt x="600" y="4540"/>
                    <a:pt x="588" y="4535"/>
                  </a:cubicBezTo>
                  <a:lnTo>
                    <a:pt x="578" y="4530"/>
                  </a:lnTo>
                  <a:lnTo>
                    <a:pt x="572" y="4525"/>
                  </a:lnTo>
                  <a:cubicBezTo>
                    <a:pt x="558" y="4514"/>
                    <a:pt x="546" y="4502"/>
                    <a:pt x="535" y="4489"/>
                  </a:cubicBezTo>
                  <a:lnTo>
                    <a:pt x="535" y="4489"/>
                  </a:lnTo>
                  <a:lnTo>
                    <a:pt x="539" y="4493"/>
                  </a:lnTo>
                  <a:lnTo>
                    <a:pt x="539" y="4493"/>
                  </a:lnTo>
                  <a:cubicBezTo>
                    <a:pt x="526" y="4478"/>
                    <a:pt x="513" y="4463"/>
                    <a:pt x="501" y="4446"/>
                  </a:cubicBezTo>
                  <a:cubicBezTo>
                    <a:pt x="467" y="4399"/>
                    <a:pt x="436" y="4350"/>
                    <a:pt x="407" y="4299"/>
                  </a:cubicBezTo>
                  <a:cubicBezTo>
                    <a:pt x="394" y="4275"/>
                    <a:pt x="382" y="4250"/>
                    <a:pt x="371" y="4223"/>
                  </a:cubicBezTo>
                  <a:cubicBezTo>
                    <a:pt x="361" y="4193"/>
                    <a:pt x="349" y="4163"/>
                    <a:pt x="341" y="4131"/>
                  </a:cubicBezTo>
                  <a:cubicBezTo>
                    <a:pt x="333" y="4095"/>
                    <a:pt x="325" y="4058"/>
                    <a:pt x="322" y="4022"/>
                  </a:cubicBezTo>
                  <a:cubicBezTo>
                    <a:pt x="317" y="3986"/>
                    <a:pt x="314" y="3949"/>
                    <a:pt x="314" y="3911"/>
                  </a:cubicBezTo>
                  <a:cubicBezTo>
                    <a:pt x="315" y="3868"/>
                    <a:pt x="320" y="3824"/>
                    <a:pt x="325" y="3780"/>
                  </a:cubicBezTo>
                  <a:lnTo>
                    <a:pt x="325" y="3780"/>
                  </a:lnTo>
                  <a:lnTo>
                    <a:pt x="323" y="3796"/>
                  </a:lnTo>
                  <a:cubicBezTo>
                    <a:pt x="334" y="3720"/>
                    <a:pt x="350" y="3645"/>
                    <a:pt x="371" y="3572"/>
                  </a:cubicBezTo>
                  <a:cubicBezTo>
                    <a:pt x="406" y="3462"/>
                    <a:pt x="447" y="3352"/>
                    <a:pt x="496" y="3246"/>
                  </a:cubicBezTo>
                  <a:cubicBezTo>
                    <a:pt x="616" y="2980"/>
                    <a:pt x="738" y="2714"/>
                    <a:pt x="884" y="2464"/>
                  </a:cubicBezTo>
                  <a:cubicBezTo>
                    <a:pt x="922" y="2399"/>
                    <a:pt x="890" y="2311"/>
                    <a:pt x="825" y="2277"/>
                  </a:cubicBezTo>
                  <a:cubicBezTo>
                    <a:pt x="805" y="2267"/>
                    <a:pt x="782" y="2261"/>
                    <a:pt x="758" y="2261"/>
                  </a:cubicBezTo>
                  <a:cubicBezTo>
                    <a:pt x="714" y="2261"/>
                    <a:pt x="670" y="2281"/>
                    <a:pt x="646" y="2320"/>
                  </a:cubicBezTo>
                  <a:cubicBezTo>
                    <a:pt x="607" y="2385"/>
                    <a:pt x="567" y="2452"/>
                    <a:pt x="529" y="2518"/>
                  </a:cubicBezTo>
                  <a:cubicBezTo>
                    <a:pt x="453" y="2653"/>
                    <a:pt x="383" y="2794"/>
                    <a:pt x="315" y="2931"/>
                  </a:cubicBezTo>
                  <a:cubicBezTo>
                    <a:pt x="163" y="3240"/>
                    <a:pt x="5" y="3561"/>
                    <a:pt x="3" y="3913"/>
                  </a:cubicBezTo>
                  <a:cubicBezTo>
                    <a:pt x="0" y="4028"/>
                    <a:pt x="16" y="4142"/>
                    <a:pt x="48" y="4253"/>
                  </a:cubicBezTo>
                  <a:cubicBezTo>
                    <a:pt x="76" y="4346"/>
                    <a:pt x="117" y="4437"/>
                    <a:pt x="167" y="4519"/>
                  </a:cubicBezTo>
                  <a:cubicBezTo>
                    <a:pt x="224" y="4616"/>
                    <a:pt x="287" y="4711"/>
                    <a:pt x="375" y="4782"/>
                  </a:cubicBezTo>
                  <a:cubicBezTo>
                    <a:pt x="448" y="4837"/>
                    <a:pt x="535" y="4870"/>
                    <a:pt x="627" y="4878"/>
                  </a:cubicBezTo>
                  <a:cubicBezTo>
                    <a:pt x="638" y="4880"/>
                    <a:pt x="648" y="4880"/>
                    <a:pt x="657" y="4881"/>
                  </a:cubicBezTo>
                  <a:cubicBezTo>
                    <a:pt x="703" y="4880"/>
                    <a:pt x="749" y="4872"/>
                    <a:pt x="792" y="4856"/>
                  </a:cubicBezTo>
                  <a:cubicBezTo>
                    <a:pt x="836" y="4840"/>
                    <a:pt x="877" y="4817"/>
                    <a:pt x="912" y="4785"/>
                  </a:cubicBezTo>
                  <a:cubicBezTo>
                    <a:pt x="949" y="4756"/>
                    <a:pt x="977" y="4718"/>
                    <a:pt x="998" y="4677"/>
                  </a:cubicBezTo>
                  <a:cubicBezTo>
                    <a:pt x="1021" y="4631"/>
                    <a:pt x="1042" y="4582"/>
                    <a:pt x="1059" y="4533"/>
                  </a:cubicBezTo>
                  <a:cubicBezTo>
                    <a:pt x="1093" y="4432"/>
                    <a:pt x="1121" y="4329"/>
                    <a:pt x="1145" y="4225"/>
                  </a:cubicBezTo>
                  <a:cubicBezTo>
                    <a:pt x="1181" y="4071"/>
                    <a:pt x="1210" y="3916"/>
                    <a:pt x="1238" y="3761"/>
                  </a:cubicBezTo>
                  <a:cubicBezTo>
                    <a:pt x="1270" y="3596"/>
                    <a:pt x="1302" y="3433"/>
                    <a:pt x="1330" y="3268"/>
                  </a:cubicBezTo>
                  <a:cubicBezTo>
                    <a:pt x="1390" y="2936"/>
                    <a:pt x="1444" y="2602"/>
                    <a:pt x="1498" y="2268"/>
                  </a:cubicBezTo>
                  <a:cubicBezTo>
                    <a:pt x="1528" y="2091"/>
                    <a:pt x="1558" y="1913"/>
                    <a:pt x="1590" y="1738"/>
                  </a:cubicBezTo>
                  <a:cubicBezTo>
                    <a:pt x="1617" y="1594"/>
                    <a:pt x="1645" y="1450"/>
                    <a:pt x="1677" y="1307"/>
                  </a:cubicBezTo>
                  <a:cubicBezTo>
                    <a:pt x="1715" y="1133"/>
                    <a:pt x="1753" y="962"/>
                    <a:pt x="1794" y="789"/>
                  </a:cubicBezTo>
                  <a:cubicBezTo>
                    <a:pt x="1813" y="713"/>
                    <a:pt x="1830" y="636"/>
                    <a:pt x="1851" y="558"/>
                  </a:cubicBezTo>
                  <a:cubicBezTo>
                    <a:pt x="1865" y="503"/>
                    <a:pt x="1878" y="448"/>
                    <a:pt x="1892" y="392"/>
                  </a:cubicBezTo>
                  <a:cubicBezTo>
                    <a:pt x="1913" y="321"/>
                    <a:pt x="1927" y="248"/>
                    <a:pt x="1933" y="174"/>
                  </a:cubicBezTo>
                  <a:cubicBezTo>
                    <a:pt x="1941" y="71"/>
                    <a:pt x="1858" y="1"/>
                    <a:pt x="1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7" name="Google Shape;14277;p25"/>
            <p:cNvSpPr/>
            <p:nvPr/>
          </p:nvSpPr>
          <p:spPr>
            <a:xfrm>
              <a:off x="6368292" y="-369124"/>
              <a:ext cx="72197" cy="164041"/>
            </a:xfrm>
            <a:custGeom>
              <a:avLst/>
              <a:gdLst/>
              <a:ahLst/>
              <a:cxnLst/>
              <a:rect l="l" t="t" r="r" b="b"/>
              <a:pathLst>
                <a:path w="2146" h="4876" extrusionOk="0">
                  <a:moveTo>
                    <a:pt x="993" y="797"/>
                  </a:moveTo>
                  <a:cubicBezTo>
                    <a:pt x="992" y="799"/>
                    <a:pt x="991" y="802"/>
                    <a:pt x="990" y="804"/>
                  </a:cubicBezTo>
                  <a:cubicBezTo>
                    <a:pt x="991" y="802"/>
                    <a:pt x="992" y="799"/>
                    <a:pt x="993" y="797"/>
                  </a:cubicBezTo>
                  <a:close/>
                  <a:moveTo>
                    <a:pt x="1188" y="2612"/>
                  </a:moveTo>
                  <a:cubicBezTo>
                    <a:pt x="1188" y="2614"/>
                    <a:pt x="1189" y="2616"/>
                    <a:pt x="1190" y="2618"/>
                  </a:cubicBezTo>
                  <a:cubicBezTo>
                    <a:pt x="1190" y="2616"/>
                    <a:pt x="1189" y="2614"/>
                    <a:pt x="1188" y="2612"/>
                  </a:cubicBezTo>
                  <a:close/>
                  <a:moveTo>
                    <a:pt x="1499" y="0"/>
                  </a:moveTo>
                  <a:cubicBezTo>
                    <a:pt x="1464" y="0"/>
                    <a:pt x="1429" y="4"/>
                    <a:pt x="1395" y="12"/>
                  </a:cubicBezTo>
                  <a:cubicBezTo>
                    <a:pt x="1291" y="38"/>
                    <a:pt x="1193" y="84"/>
                    <a:pt x="1106" y="147"/>
                  </a:cubicBezTo>
                  <a:cubicBezTo>
                    <a:pt x="930" y="270"/>
                    <a:pt x="799" y="452"/>
                    <a:pt x="715" y="649"/>
                  </a:cubicBezTo>
                  <a:cubicBezTo>
                    <a:pt x="664" y="764"/>
                    <a:pt x="628" y="885"/>
                    <a:pt x="605" y="1010"/>
                  </a:cubicBezTo>
                  <a:cubicBezTo>
                    <a:pt x="590" y="1119"/>
                    <a:pt x="588" y="1231"/>
                    <a:pt x="599" y="1340"/>
                  </a:cubicBezTo>
                  <a:cubicBezTo>
                    <a:pt x="621" y="1618"/>
                    <a:pt x="681" y="1890"/>
                    <a:pt x="754" y="2156"/>
                  </a:cubicBezTo>
                  <a:cubicBezTo>
                    <a:pt x="802" y="2335"/>
                    <a:pt x="851" y="2512"/>
                    <a:pt x="900" y="2691"/>
                  </a:cubicBezTo>
                  <a:cubicBezTo>
                    <a:pt x="898" y="2683"/>
                    <a:pt x="897" y="2677"/>
                    <a:pt x="895" y="2670"/>
                  </a:cubicBezTo>
                  <a:lnTo>
                    <a:pt x="895" y="2670"/>
                  </a:lnTo>
                  <a:cubicBezTo>
                    <a:pt x="920" y="2768"/>
                    <a:pt x="947" y="2863"/>
                    <a:pt x="971" y="2960"/>
                  </a:cubicBezTo>
                  <a:cubicBezTo>
                    <a:pt x="996" y="3063"/>
                    <a:pt x="1022" y="3167"/>
                    <a:pt x="1042" y="3270"/>
                  </a:cubicBezTo>
                  <a:cubicBezTo>
                    <a:pt x="1064" y="3390"/>
                    <a:pt x="1085" y="3509"/>
                    <a:pt x="1104" y="3629"/>
                  </a:cubicBezTo>
                  <a:cubicBezTo>
                    <a:pt x="1112" y="3701"/>
                    <a:pt x="1120" y="3770"/>
                    <a:pt x="1125" y="3842"/>
                  </a:cubicBezTo>
                  <a:cubicBezTo>
                    <a:pt x="1128" y="3918"/>
                    <a:pt x="1129" y="3993"/>
                    <a:pt x="1131" y="4070"/>
                  </a:cubicBezTo>
                  <a:lnTo>
                    <a:pt x="1131" y="4070"/>
                  </a:lnTo>
                  <a:cubicBezTo>
                    <a:pt x="1129" y="4115"/>
                    <a:pt x="1128" y="4162"/>
                    <a:pt x="1121" y="4207"/>
                  </a:cubicBezTo>
                  <a:cubicBezTo>
                    <a:pt x="1118" y="4226"/>
                    <a:pt x="1114" y="4244"/>
                    <a:pt x="1109" y="4263"/>
                  </a:cubicBezTo>
                  <a:cubicBezTo>
                    <a:pt x="1107" y="4271"/>
                    <a:pt x="1104" y="4280"/>
                    <a:pt x="1099" y="4288"/>
                  </a:cubicBezTo>
                  <a:lnTo>
                    <a:pt x="1091" y="4305"/>
                  </a:lnTo>
                  <a:cubicBezTo>
                    <a:pt x="1083" y="4318"/>
                    <a:pt x="1074" y="4331"/>
                    <a:pt x="1064" y="4342"/>
                  </a:cubicBezTo>
                  <a:cubicBezTo>
                    <a:pt x="1058" y="4350"/>
                    <a:pt x="1055" y="4356"/>
                    <a:pt x="1044" y="4366"/>
                  </a:cubicBezTo>
                  <a:cubicBezTo>
                    <a:pt x="1034" y="4373"/>
                    <a:pt x="1025" y="4383"/>
                    <a:pt x="1014" y="4391"/>
                  </a:cubicBezTo>
                  <a:cubicBezTo>
                    <a:pt x="996" y="4404"/>
                    <a:pt x="977" y="4416"/>
                    <a:pt x="958" y="4426"/>
                  </a:cubicBezTo>
                  <a:cubicBezTo>
                    <a:pt x="939" y="4435"/>
                    <a:pt x="922" y="4445"/>
                    <a:pt x="901" y="4453"/>
                  </a:cubicBezTo>
                  <a:cubicBezTo>
                    <a:pt x="852" y="4472"/>
                    <a:pt x="803" y="4487"/>
                    <a:pt x="753" y="4502"/>
                  </a:cubicBezTo>
                  <a:cubicBezTo>
                    <a:pt x="694" y="4516"/>
                    <a:pt x="637" y="4529"/>
                    <a:pt x="577" y="4537"/>
                  </a:cubicBezTo>
                  <a:cubicBezTo>
                    <a:pt x="544" y="4540"/>
                    <a:pt x="512" y="4543"/>
                    <a:pt x="479" y="4543"/>
                  </a:cubicBezTo>
                  <a:cubicBezTo>
                    <a:pt x="472" y="4543"/>
                    <a:pt x="465" y="4543"/>
                    <a:pt x="458" y="4543"/>
                  </a:cubicBezTo>
                  <a:cubicBezTo>
                    <a:pt x="414" y="4541"/>
                    <a:pt x="370" y="4538"/>
                    <a:pt x="325" y="4533"/>
                  </a:cubicBezTo>
                  <a:cubicBezTo>
                    <a:pt x="316" y="4532"/>
                    <a:pt x="306" y="4530"/>
                    <a:pt x="297" y="4527"/>
                  </a:cubicBezTo>
                  <a:cubicBezTo>
                    <a:pt x="281" y="4522"/>
                    <a:pt x="267" y="4518"/>
                    <a:pt x="251" y="4511"/>
                  </a:cubicBezTo>
                  <a:cubicBezTo>
                    <a:pt x="232" y="4504"/>
                    <a:pt x="212" y="4501"/>
                    <a:pt x="193" y="4501"/>
                  </a:cubicBezTo>
                  <a:cubicBezTo>
                    <a:pt x="124" y="4501"/>
                    <a:pt x="59" y="4544"/>
                    <a:pt x="34" y="4614"/>
                  </a:cubicBezTo>
                  <a:cubicBezTo>
                    <a:pt x="1" y="4701"/>
                    <a:pt x="47" y="4799"/>
                    <a:pt x="135" y="4831"/>
                  </a:cubicBezTo>
                  <a:cubicBezTo>
                    <a:pt x="170" y="4844"/>
                    <a:pt x="207" y="4855"/>
                    <a:pt x="245" y="4863"/>
                  </a:cubicBezTo>
                  <a:cubicBezTo>
                    <a:pt x="276" y="4867"/>
                    <a:pt x="309" y="4872"/>
                    <a:pt x="341" y="4874"/>
                  </a:cubicBezTo>
                  <a:cubicBezTo>
                    <a:pt x="367" y="4875"/>
                    <a:pt x="391" y="4876"/>
                    <a:pt x="415" y="4876"/>
                  </a:cubicBezTo>
                  <a:cubicBezTo>
                    <a:pt x="425" y="4876"/>
                    <a:pt x="435" y="4876"/>
                    <a:pt x="446" y="4875"/>
                  </a:cubicBezTo>
                  <a:cubicBezTo>
                    <a:pt x="453" y="4875"/>
                    <a:pt x="461" y="4876"/>
                    <a:pt x="469" y="4876"/>
                  </a:cubicBezTo>
                  <a:cubicBezTo>
                    <a:pt x="539" y="4876"/>
                    <a:pt x="608" y="4869"/>
                    <a:pt x="677" y="4856"/>
                  </a:cubicBezTo>
                  <a:cubicBezTo>
                    <a:pt x="792" y="4834"/>
                    <a:pt x="905" y="4804"/>
                    <a:pt x="1014" y="4763"/>
                  </a:cubicBezTo>
                  <a:cubicBezTo>
                    <a:pt x="1205" y="4692"/>
                    <a:pt x="1373" y="4548"/>
                    <a:pt x="1427" y="4345"/>
                  </a:cubicBezTo>
                  <a:cubicBezTo>
                    <a:pt x="1462" y="4209"/>
                    <a:pt x="1455" y="4062"/>
                    <a:pt x="1444" y="3922"/>
                  </a:cubicBezTo>
                  <a:cubicBezTo>
                    <a:pt x="1436" y="3827"/>
                    <a:pt x="1429" y="3736"/>
                    <a:pt x="1417" y="3641"/>
                  </a:cubicBezTo>
                  <a:cubicBezTo>
                    <a:pt x="1406" y="3555"/>
                    <a:pt x="1391" y="3470"/>
                    <a:pt x="1375" y="3384"/>
                  </a:cubicBezTo>
                  <a:cubicBezTo>
                    <a:pt x="1361" y="3305"/>
                    <a:pt x="1345" y="3226"/>
                    <a:pt x="1326" y="3147"/>
                  </a:cubicBezTo>
                  <a:cubicBezTo>
                    <a:pt x="1280" y="2966"/>
                    <a:pt x="1235" y="2787"/>
                    <a:pt x="1186" y="2608"/>
                  </a:cubicBezTo>
                  <a:lnTo>
                    <a:pt x="1186" y="2608"/>
                  </a:lnTo>
                  <a:cubicBezTo>
                    <a:pt x="1187" y="2610"/>
                    <a:pt x="1187" y="2611"/>
                    <a:pt x="1188" y="2612"/>
                  </a:cubicBezTo>
                  <a:lnTo>
                    <a:pt x="1188" y="2612"/>
                  </a:lnTo>
                  <a:cubicBezTo>
                    <a:pt x="1141" y="2426"/>
                    <a:pt x="1086" y="2241"/>
                    <a:pt x="1037" y="2055"/>
                  </a:cubicBezTo>
                  <a:lnTo>
                    <a:pt x="1037" y="2055"/>
                  </a:lnTo>
                  <a:cubicBezTo>
                    <a:pt x="1023" y="1985"/>
                    <a:pt x="1004" y="1915"/>
                    <a:pt x="989" y="1845"/>
                  </a:cubicBezTo>
                  <a:cubicBezTo>
                    <a:pt x="958" y="1720"/>
                    <a:pt x="936" y="1594"/>
                    <a:pt x="920" y="1467"/>
                  </a:cubicBezTo>
                  <a:cubicBezTo>
                    <a:pt x="909" y="1377"/>
                    <a:pt x="905" y="1285"/>
                    <a:pt x="903" y="1193"/>
                  </a:cubicBezTo>
                  <a:cubicBezTo>
                    <a:pt x="905" y="1154"/>
                    <a:pt x="906" y="1114"/>
                    <a:pt x="911" y="1075"/>
                  </a:cubicBezTo>
                  <a:cubicBezTo>
                    <a:pt x="919" y="1030"/>
                    <a:pt x="930" y="986"/>
                    <a:pt x="943" y="943"/>
                  </a:cubicBezTo>
                  <a:cubicBezTo>
                    <a:pt x="957" y="891"/>
                    <a:pt x="975" y="843"/>
                    <a:pt x="994" y="795"/>
                  </a:cubicBezTo>
                  <a:lnTo>
                    <a:pt x="994" y="795"/>
                  </a:lnTo>
                  <a:cubicBezTo>
                    <a:pt x="1017" y="743"/>
                    <a:pt x="1042" y="692"/>
                    <a:pt x="1072" y="644"/>
                  </a:cubicBezTo>
                  <a:cubicBezTo>
                    <a:pt x="1091" y="612"/>
                    <a:pt x="1114" y="581"/>
                    <a:pt x="1136" y="554"/>
                  </a:cubicBezTo>
                  <a:cubicBezTo>
                    <a:pt x="1159" y="525"/>
                    <a:pt x="1185" y="500"/>
                    <a:pt x="1210" y="475"/>
                  </a:cubicBezTo>
                  <a:cubicBezTo>
                    <a:pt x="1234" y="452"/>
                    <a:pt x="1258" y="432"/>
                    <a:pt x="1283" y="413"/>
                  </a:cubicBezTo>
                  <a:cubicBezTo>
                    <a:pt x="1302" y="399"/>
                    <a:pt x="1323" y="386"/>
                    <a:pt x="1343" y="373"/>
                  </a:cubicBezTo>
                  <a:cubicBezTo>
                    <a:pt x="1362" y="364"/>
                    <a:pt x="1380" y="356"/>
                    <a:pt x="1398" y="346"/>
                  </a:cubicBezTo>
                  <a:cubicBezTo>
                    <a:pt x="1413" y="342"/>
                    <a:pt x="1429" y="335"/>
                    <a:pt x="1444" y="331"/>
                  </a:cubicBezTo>
                  <a:cubicBezTo>
                    <a:pt x="1454" y="329"/>
                    <a:pt x="1467" y="326"/>
                    <a:pt x="1476" y="326"/>
                  </a:cubicBezTo>
                  <a:cubicBezTo>
                    <a:pt x="1486" y="324"/>
                    <a:pt x="1493" y="324"/>
                    <a:pt x="1503" y="324"/>
                  </a:cubicBezTo>
                  <a:lnTo>
                    <a:pt x="1522" y="326"/>
                  </a:lnTo>
                  <a:cubicBezTo>
                    <a:pt x="1562" y="332"/>
                    <a:pt x="1601" y="342"/>
                    <a:pt x="1641" y="353"/>
                  </a:cubicBezTo>
                  <a:lnTo>
                    <a:pt x="1620" y="348"/>
                  </a:lnTo>
                  <a:lnTo>
                    <a:pt x="1620" y="348"/>
                  </a:lnTo>
                  <a:cubicBezTo>
                    <a:pt x="1634" y="353"/>
                    <a:pt x="1649" y="357"/>
                    <a:pt x="1663" y="364"/>
                  </a:cubicBezTo>
                  <a:cubicBezTo>
                    <a:pt x="1671" y="367"/>
                    <a:pt x="1679" y="370"/>
                    <a:pt x="1685" y="375"/>
                  </a:cubicBezTo>
                  <a:lnTo>
                    <a:pt x="1690" y="378"/>
                  </a:lnTo>
                  <a:cubicBezTo>
                    <a:pt x="1699" y="386"/>
                    <a:pt x="1709" y="394"/>
                    <a:pt x="1715" y="402"/>
                  </a:cubicBezTo>
                  <a:cubicBezTo>
                    <a:pt x="1721" y="410"/>
                    <a:pt x="1728" y="416"/>
                    <a:pt x="1734" y="424"/>
                  </a:cubicBezTo>
                  <a:cubicBezTo>
                    <a:pt x="1729" y="435"/>
                    <a:pt x="1726" y="446"/>
                    <a:pt x="1725" y="456"/>
                  </a:cubicBezTo>
                  <a:cubicBezTo>
                    <a:pt x="1715" y="516"/>
                    <a:pt x="1706" y="574"/>
                    <a:pt x="1701" y="634"/>
                  </a:cubicBezTo>
                  <a:cubicBezTo>
                    <a:pt x="1699" y="668"/>
                    <a:pt x="1698" y="703"/>
                    <a:pt x="1698" y="736"/>
                  </a:cubicBezTo>
                  <a:cubicBezTo>
                    <a:pt x="1698" y="790"/>
                    <a:pt x="1707" y="853"/>
                    <a:pt x="1737" y="899"/>
                  </a:cubicBezTo>
                  <a:cubicBezTo>
                    <a:pt x="1767" y="950"/>
                    <a:pt x="1822" y="981"/>
                    <a:pt x="1881" y="981"/>
                  </a:cubicBezTo>
                  <a:cubicBezTo>
                    <a:pt x="1884" y="981"/>
                    <a:pt x="1886" y="981"/>
                    <a:pt x="1889" y="981"/>
                  </a:cubicBezTo>
                  <a:cubicBezTo>
                    <a:pt x="1953" y="980"/>
                    <a:pt x="2010" y="948"/>
                    <a:pt x="2044" y="894"/>
                  </a:cubicBezTo>
                  <a:cubicBezTo>
                    <a:pt x="2082" y="834"/>
                    <a:pt x="2108" y="767"/>
                    <a:pt x="2124" y="698"/>
                  </a:cubicBezTo>
                  <a:cubicBezTo>
                    <a:pt x="2143" y="627"/>
                    <a:pt x="2146" y="552"/>
                    <a:pt x="2131" y="479"/>
                  </a:cubicBezTo>
                  <a:cubicBezTo>
                    <a:pt x="2119" y="424"/>
                    <a:pt x="2097" y="372"/>
                    <a:pt x="2065" y="324"/>
                  </a:cubicBezTo>
                  <a:cubicBezTo>
                    <a:pt x="2038" y="281"/>
                    <a:pt x="2006" y="239"/>
                    <a:pt x="1970" y="201"/>
                  </a:cubicBezTo>
                  <a:cubicBezTo>
                    <a:pt x="1940" y="167"/>
                    <a:pt x="1905" y="136"/>
                    <a:pt x="1869" y="109"/>
                  </a:cubicBezTo>
                  <a:cubicBezTo>
                    <a:pt x="1827" y="80"/>
                    <a:pt x="1780" y="58"/>
                    <a:pt x="1731" y="44"/>
                  </a:cubicBezTo>
                  <a:cubicBezTo>
                    <a:pt x="1660" y="19"/>
                    <a:pt x="1579" y="0"/>
                    <a:pt x="1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8" name="Google Shape;14278;p25"/>
            <p:cNvSpPr/>
            <p:nvPr/>
          </p:nvSpPr>
          <p:spPr>
            <a:xfrm>
              <a:off x="6283678" y="-179609"/>
              <a:ext cx="44240" cy="77142"/>
            </a:xfrm>
            <a:custGeom>
              <a:avLst/>
              <a:gdLst/>
              <a:ahLst/>
              <a:cxnLst/>
              <a:rect l="l" t="t" r="r" b="b"/>
              <a:pathLst>
                <a:path w="1315" h="2293" extrusionOk="0">
                  <a:moveTo>
                    <a:pt x="471" y="1419"/>
                  </a:moveTo>
                  <a:cubicBezTo>
                    <a:pt x="469" y="1420"/>
                    <a:pt x="468" y="1422"/>
                    <a:pt x="467" y="1423"/>
                  </a:cubicBezTo>
                  <a:lnTo>
                    <a:pt x="467" y="1423"/>
                  </a:lnTo>
                  <a:cubicBezTo>
                    <a:pt x="468" y="1422"/>
                    <a:pt x="469" y="1420"/>
                    <a:pt x="471" y="1419"/>
                  </a:cubicBezTo>
                  <a:close/>
                  <a:moveTo>
                    <a:pt x="789" y="0"/>
                  </a:moveTo>
                  <a:cubicBezTo>
                    <a:pt x="716" y="0"/>
                    <a:pt x="644" y="26"/>
                    <a:pt x="583" y="67"/>
                  </a:cubicBezTo>
                  <a:cubicBezTo>
                    <a:pt x="542" y="96"/>
                    <a:pt x="507" y="132"/>
                    <a:pt x="482" y="173"/>
                  </a:cubicBezTo>
                  <a:cubicBezTo>
                    <a:pt x="452" y="214"/>
                    <a:pt x="426" y="259"/>
                    <a:pt x="404" y="304"/>
                  </a:cubicBezTo>
                  <a:cubicBezTo>
                    <a:pt x="357" y="415"/>
                    <a:pt x="303" y="529"/>
                    <a:pt x="279" y="648"/>
                  </a:cubicBezTo>
                  <a:cubicBezTo>
                    <a:pt x="262" y="740"/>
                    <a:pt x="252" y="844"/>
                    <a:pt x="292" y="931"/>
                  </a:cubicBezTo>
                  <a:cubicBezTo>
                    <a:pt x="311" y="979"/>
                    <a:pt x="349" y="1018"/>
                    <a:pt x="398" y="1037"/>
                  </a:cubicBezTo>
                  <a:cubicBezTo>
                    <a:pt x="416" y="1043"/>
                    <a:pt x="434" y="1046"/>
                    <a:pt x="452" y="1046"/>
                  </a:cubicBezTo>
                  <a:cubicBezTo>
                    <a:pt x="527" y="1046"/>
                    <a:pt x="597" y="995"/>
                    <a:pt x="615" y="919"/>
                  </a:cubicBezTo>
                  <a:cubicBezTo>
                    <a:pt x="624" y="874"/>
                    <a:pt x="615" y="828"/>
                    <a:pt x="589" y="792"/>
                  </a:cubicBezTo>
                  <a:cubicBezTo>
                    <a:pt x="588" y="789"/>
                    <a:pt x="588" y="787"/>
                    <a:pt x="588" y="784"/>
                  </a:cubicBezTo>
                  <a:lnTo>
                    <a:pt x="588" y="770"/>
                  </a:lnTo>
                  <a:cubicBezTo>
                    <a:pt x="588" y="760"/>
                    <a:pt x="589" y="751"/>
                    <a:pt x="589" y="740"/>
                  </a:cubicBezTo>
                  <a:cubicBezTo>
                    <a:pt x="594" y="718"/>
                    <a:pt x="599" y="697"/>
                    <a:pt x="605" y="675"/>
                  </a:cubicBezTo>
                  <a:cubicBezTo>
                    <a:pt x="621" y="618"/>
                    <a:pt x="641" y="564"/>
                    <a:pt x="664" y="509"/>
                  </a:cubicBezTo>
                  <a:cubicBezTo>
                    <a:pt x="678" y="479"/>
                    <a:pt x="692" y="449"/>
                    <a:pt x="710" y="418"/>
                  </a:cubicBezTo>
                  <a:cubicBezTo>
                    <a:pt x="724" y="396"/>
                    <a:pt x="738" y="374"/>
                    <a:pt x="755" y="354"/>
                  </a:cubicBezTo>
                  <a:lnTo>
                    <a:pt x="765" y="344"/>
                  </a:lnTo>
                  <a:lnTo>
                    <a:pt x="768" y="341"/>
                  </a:lnTo>
                  <a:lnTo>
                    <a:pt x="774" y="338"/>
                  </a:lnTo>
                  <a:cubicBezTo>
                    <a:pt x="776" y="342"/>
                    <a:pt x="778" y="349"/>
                    <a:pt x="779" y="355"/>
                  </a:cubicBezTo>
                  <a:cubicBezTo>
                    <a:pt x="784" y="379"/>
                    <a:pt x="789" y="401"/>
                    <a:pt x="792" y="425"/>
                  </a:cubicBezTo>
                  <a:cubicBezTo>
                    <a:pt x="795" y="453"/>
                    <a:pt x="797" y="483"/>
                    <a:pt x="797" y="512"/>
                  </a:cubicBezTo>
                  <a:cubicBezTo>
                    <a:pt x="797" y="553"/>
                    <a:pt x="793" y="591"/>
                    <a:pt x="789" y="631"/>
                  </a:cubicBezTo>
                  <a:cubicBezTo>
                    <a:pt x="779" y="694"/>
                    <a:pt x="767" y="756"/>
                    <a:pt x="749" y="816"/>
                  </a:cubicBezTo>
                  <a:cubicBezTo>
                    <a:pt x="713" y="935"/>
                    <a:pt x="668" y="1052"/>
                    <a:pt x="618" y="1166"/>
                  </a:cubicBezTo>
                  <a:cubicBezTo>
                    <a:pt x="591" y="1226"/>
                    <a:pt x="561" y="1283"/>
                    <a:pt x="526" y="1340"/>
                  </a:cubicBezTo>
                  <a:cubicBezTo>
                    <a:pt x="529" y="1333"/>
                    <a:pt x="534" y="1327"/>
                    <a:pt x="537" y="1321"/>
                  </a:cubicBezTo>
                  <a:lnTo>
                    <a:pt x="537" y="1321"/>
                  </a:lnTo>
                  <a:cubicBezTo>
                    <a:pt x="513" y="1358"/>
                    <a:pt x="490" y="1392"/>
                    <a:pt x="464" y="1427"/>
                  </a:cubicBezTo>
                  <a:lnTo>
                    <a:pt x="464" y="1427"/>
                  </a:lnTo>
                  <a:cubicBezTo>
                    <a:pt x="455" y="1437"/>
                    <a:pt x="446" y="1449"/>
                    <a:pt x="437" y="1460"/>
                  </a:cubicBezTo>
                  <a:lnTo>
                    <a:pt x="450" y="1444"/>
                  </a:lnTo>
                  <a:lnTo>
                    <a:pt x="450" y="1444"/>
                  </a:lnTo>
                  <a:cubicBezTo>
                    <a:pt x="434" y="1465"/>
                    <a:pt x="418" y="1485"/>
                    <a:pt x="401" y="1504"/>
                  </a:cubicBezTo>
                  <a:lnTo>
                    <a:pt x="404" y="1501"/>
                  </a:lnTo>
                  <a:lnTo>
                    <a:pt x="404" y="1501"/>
                  </a:lnTo>
                  <a:cubicBezTo>
                    <a:pt x="363" y="1550"/>
                    <a:pt x="320" y="1598"/>
                    <a:pt x="274" y="1642"/>
                  </a:cubicBezTo>
                  <a:cubicBezTo>
                    <a:pt x="243" y="1672"/>
                    <a:pt x="209" y="1704"/>
                    <a:pt x="176" y="1732"/>
                  </a:cubicBezTo>
                  <a:cubicBezTo>
                    <a:pt x="111" y="1785"/>
                    <a:pt x="30" y="1838"/>
                    <a:pt x="13" y="1924"/>
                  </a:cubicBezTo>
                  <a:cubicBezTo>
                    <a:pt x="0" y="1971"/>
                    <a:pt x="4" y="2024"/>
                    <a:pt x="24" y="2070"/>
                  </a:cubicBezTo>
                  <a:cubicBezTo>
                    <a:pt x="48" y="2115"/>
                    <a:pt x="86" y="2153"/>
                    <a:pt x="132" y="2177"/>
                  </a:cubicBezTo>
                  <a:cubicBezTo>
                    <a:pt x="238" y="2233"/>
                    <a:pt x="358" y="2239"/>
                    <a:pt x="475" y="2247"/>
                  </a:cubicBezTo>
                  <a:cubicBezTo>
                    <a:pt x="698" y="2264"/>
                    <a:pt x="922" y="2282"/>
                    <a:pt x="1146" y="2293"/>
                  </a:cubicBezTo>
                  <a:lnTo>
                    <a:pt x="1153" y="2291"/>
                  </a:lnTo>
                  <a:cubicBezTo>
                    <a:pt x="1154" y="2291"/>
                    <a:pt x="1155" y="2291"/>
                    <a:pt x="1156" y="2291"/>
                  </a:cubicBezTo>
                  <a:cubicBezTo>
                    <a:pt x="1238" y="2291"/>
                    <a:pt x="1306" y="2225"/>
                    <a:pt x="1311" y="2142"/>
                  </a:cubicBezTo>
                  <a:cubicBezTo>
                    <a:pt x="1314" y="2058"/>
                    <a:pt x="1251" y="1986"/>
                    <a:pt x="1167" y="1978"/>
                  </a:cubicBezTo>
                  <a:cubicBezTo>
                    <a:pt x="1040" y="1970"/>
                    <a:pt x="914" y="1960"/>
                    <a:pt x="786" y="1949"/>
                  </a:cubicBezTo>
                  <a:cubicBezTo>
                    <a:pt x="683" y="1940"/>
                    <a:pt x="580" y="1930"/>
                    <a:pt x="477" y="1919"/>
                  </a:cubicBezTo>
                  <a:cubicBezTo>
                    <a:pt x="490" y="1903"/>
                    <a:pt x="504" y="1887"/>
                    <a:pt x="518" y="1873"/>
                  </a:cubicBezTo>
                  <a:cubicBezTo>
                    <a:pt x="581" y="1799"/>
                    <a:pt x="641" y="1723"/>
                    <a:pt x="702" y="1645"/>
                  </a:cubicBezTo>
                  <a:cubicBezTo>
                    <a:pt x="752" y="1580"/>
                    <a:pt x="798" y="1511"/>
                    <a:pt x="838" y="1438"/>
                  </a:cubicBezTo>
                  <a:cubicBezTo>
                    <a:pt x="892" y="1333"/>
                    <a:pt x="939" y="1226"/>
                    <a:pt x="980" y="1117"/>
                  </a:cubicBezTo>
                  <a:cubicBezTo>
                    <a:pt x="1059" y="914"/>
                    <a:pt x="1126" y="695"/>
                    <a:pt x="1120" y="475"/>
                  </a:cubicBezTo>
                  <a:cubicBezTo>
                    <a:pt x="1112" y="289"/>
                    <a:pt x="1066" y="53"/>
                    <a:pt x="852" y="7"/>
                  </a:cubicBezTo>
                  <a:cubicBezTo>
                    <a:pt x="831" y="2"/>
                    <a:pt x="810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79" name="Google Shape;14279;p25"/>
            <p:cNvSpPr/>
            <p:nvPr/>
          </p:nvSpPr>
          <p:spPr>
            <a:xfrm>
              <a:off x="6334211" y="-158985"/>
              <a:ext cx="49253" cy="106579"/>
            </a:xfrm>
            <a:custGeom>
              <a:avLst/>
              <a:gdLst/>
              <a:ahLst/>
              <a:cxnLst/>
              <a:rect l="l" t="t" r="r" b="b"/>
              <a:pathLst>
                <a:path w="1464" h="3168" extrusionOk="0">
                  <a:moveTo>
                    <a:pt x="615" y="2304"/>
                  </a:moveTo>
                  <a:cubicBezTo>
                    <a:pt x="613" y="2309"/>
                    <a:pt x="611" y="2314"/>
                    <a:pt x="608" y="2319"/>
                  </a:cubicBezTo>
                  <a:cubicBezTo>
                    <a:pt x="611" y="2314"/>
                    <a:pt x="613" y="2309"/>
                    <a:pt x="615" y="2304"/>
                  </a:cubicBezTo>
                  <a:close/>
                  <a:moveTo>
                    <a:pt x="517" y="0"/>
                  </a:moveTo>
                  <a:cubicBezTo>
                    <a:pt x="505" y="0"/>
                    <a:pt x="493" y="1"/>
                    <a:pt x="480" y="3"/>
                  </a:cubicBezTo>
                  <a:cubicBezTo>
                    <a:pt x="392" y="21"/>
                    <a:pt x="324" y="86"/>
                    <a:pt x="268" y="154"/>
                  </a:cubicBezTo>
                  <a:cubicBezTo>
                    <a:pt x="137" y="315"/>
                    <a:pt x="58" y="527"/>
                    <a:pt x="26" y="732"/>
                  </a:cubicBezTo>
                  <a:cubicBezTo>
                    <a:pt x="16" y="796"/>
                    <a:pt x="10" y="860"/>
                    <a:pt x="5" y="925"/>
                  </a:cubicBezTo>
                  <a:cubicBezTo>
                    <a:pt x="1" y="1005"/>
                    <a:pt x="1" y="1096"/>
                    <a:pt x="29" y="1173"/>
                  </a:cubicBezTo>
                  <a:cubicBezTo>
                    <a:pt x="58" y="1254"/>
                    <a:pt x="110" y="1324"/>
                    <a:pt x="179" y="1373"/>
                  </a:cubicBezTo>
                  <a:cubicBezTo>
                    <a:pt x="230" y="1409"/>
                    <a:pt x="292" y="1420"/>
                    <a:pt x="353" y="1420"/>
                  </a:cubicBezTo>
                  <a:cubicBezTo>
                    <a:pt x="374" y="1420"/>
                    <a:pt x="395" y="1419"/>
                    <a:pt x="415" y="1417"/>
                  </a:cubicBezTo>
                  <a:cubicBezTo>
                    <a:pt x="610" y="1396"/>
                    <a:pt x="792" y="1286"/>
                    <a:pt x="927" y="1145"/>
                  </a:cubicBezTo>
                  <a:cubicBezTo>
                    <a:pt x="960" y="1110"/>
                    <a:pt x="992" y="1073"/>
                    <a:pt x="1022" y="1037"/>
                  </a:cubicBezTo>
                  <a:lnTo>
                    <a:pt x="1022" y="1037"/>
                  </a:lnTo>
                  <a:cubicBezTo>
                    <a:pt x="1011" y="1244"/>
                    <a:pt x="1009" y="1453"/>
                    <a:pt x="1009" y="1662"/>
                  </a:cubicBezTo>
                  <a:lnTo>
                    <a:pt x="1009" y="1643"/>
                  </a:lnTo>
                  <a:cubicBezTo>
                    <a:pt x="1004" y="1941"/>
                    <a:pt x="999" y="2240"/>
                    <a:pt x="961" y="2535"/>
                  </a:cubicBezTo>
                  <a:cubicBezTo>
                    <a:pt x="955" y="2577"/>
                    <a:pt x="947" y="2618"/>
                    <a:pt x="938" y="2660"/>
                  </a:cubicBezTo>
                  <a:cubicBezTo>
                    <a:pt x="930" y="2677"/>
                    <a:pt x="925" y="2694"/>
                    <a:pt x="917" y="2712"/>
                  </a:cubicBezTo>
                  <a:cubicBezTo>
                    <a:pt x="909" y="2728"/>
                    <a:pt x="901" y="2744"/>
                    <a:pt x="892" y="2759"/>
                  </a:cubicBezTo>
                  <a:cubicBezTo>
                    <a:pt x="879" y="2778"/>
                    <a:pt x="867" y="2796"/>
                    <a:pt x="852" y="2815"/>
                  </a:cubicBezTo>
                  <a:lnTo>
                    <a:pt x="841" y="2827"/>
                  </a:lnTo>
                  <a:lnTo>
                    <a:pt x="840" y="2829"/>
                  </a:lnTo>
                  <a:lnTo>
                    <a:pt x="833" y="2834"/>
                  </a:lnTo>
                  <a:lnTo>
                    <a:pt x="827" y="2835"/>
                  </a:lnTo>
                  <a:lnTo>
                    <a:pt x="824" y="2835"/>
                  </a:lnTo>
                  <a:lnTo>
                    <a:pt x="817" y="2837"/>
                  </a:lnTo>
                  <a:lnTo>
                    <a:pt x="797" y="2837"/>
                  </a:lnTo>
                  <a:cubicBezTo>
                    <a:pt x="792" y="2837"/>
                    <a:pt x="786" y="2835"/>
                    <a:pt x="779" y="2835"/>
                  </a:cubicBezTo>
                  <a:lnTo>
                    <a:pt x="757" y="2831"/>
                  </a:lnTo>
                  <a:lnTo>
                    <a:pt x="768" y="2834"/>
                  </a:lnTo>
                  <a:lnTo>
                    <a:pt x="772" y="2834"/>
                  </a:lnTo>
                  <a:lnTo>
                    <a:pt x="772" y="2834"/>
                  </a:lnTo>
                  <a:lnTo>
                    <a:pt x="779" y="2837"/>
                  </a:lnTo>
                  <a:cubicBezTo>
                    <a:pt x="775" y="2837"/>
                    <a:pt x="770" y="2835"/>
                    <a:pt x="767" y="2834"/>
                  </a:cubicBezTo>
                  <a:cubicBezTo>
                    <a:pt x="753" y="2831"/>
                    <a:pt x="738" y="2826"/>
                    <a:pt x="724" y="2819"/>
                  </a:cubicBezTo>
                  <a:cubicBezTo>
                    <a:pt x="711" y="2813"/>
                    <a:pt x="697" y="2805"/>
                    <a:pt x="688" y="2800"/>
                  </a:cubicBezTo>
                  <a:cubicBezTo>
                    <a:pt x="678" y="2794"/>
                    <a:pt x="669" y="2788"/>
                    <a:pt x="659" y="2780"/>
                  </a:cubicBezTo>
                  <a:cubicBezTo>
                    <a:pt x="646" y="2770"/>
                    <a:pt x="635" y="2759"/>
                    <a:pt x="624" y="2748"/>
                  </a:cubicBezTo>
                  <a:cubicBezTo>
                    <a:pt x="618" y="2742"/>
                    <a:pt x="610" y="2732"/>
                    <a:pt x="607" y="2728"/>
                  </a:cubicBezTo>
                  <a:cubicBezTo>
                    <a:pt x="602" y="2721"/>
                    <a:pt x="599" y="2717"/>
                    <a:pt x="596" y="2710"/>
                  </a:cubicBezTo>
                  <a:cubicBezTo>
                    <a:pt x="586" y="2694"/>
                    <a:pt x="578" y="2677"/>
                    <a:pt x="572" y="2661"/>
                  </a:cubicBezTo>
                  <a:cubicBezTo>
                    <a:pt x="569" y="2652"/>
                    <a:pt x="566" y="2641"/>
                    <a:pt x="563" y="2631"/>
                  </a:cubicBezTo>
                  <a:cubicBezTo>
                    <a:pt x="558" y="2614"/>
                    <a:pt x="555" y="2595"/>
                    <a:pt x="551" y="2576"/>
                  </a:cubicBezTo>
                  <a:cubicBezTo>
                    <a:pt x="551" y="2563"/>
                    <a:pt x="550" y="2552"/>
                    <a:pt x="550" y="2539"/>
                  </a:cubicBezTo>
                  <a:cubicBezTo>
                    <a:pt x="551" y="2522"/>
                    <a:pt x="551" y="2503"/>
                    <a:pt x="555" y="2485"/>
                  </a:cubicBezTo>
                  <a:cubicBezTo>
                    <a:pt x="556" y="2471"/>
                    <a:pt x="559" y="2457"/>
                    <a:pt x="563" y="2443"/>
                  </a:cubicBezTo>
                  <a:cubicBezTo>
                    <a:pt x="578" y="2395"/>
                    <a:pt x="596" y="2346"/>
                    <a:pt x="616" y="2300"/>
                  </a:cubicBezTo>
                  <a:lnTo>
                    <a:pt x="616" y="2300"/>
                  </a:lnTo>
                  <a:cubicBezTo>
                    <a:pt x="616" y="2302"/>
                    <a:pt x="616" y="2303"/>
                    <a:pt x="615" y="2304"/>
                  </a:cubicBezTo>
                  <a:lnTo>
                    <a:pt x="615" y="2304"/>
                  </a:lnTo>
                  <a:cubicBezTo>
                    <a:pt x="626" y="2281"/>
                    <a:pt x="636" y="2259"/>
                    <a:pt x="648" y="2235"/>
                  </a:cubicBezTo>
                  <a:cubicBezTo>
                    <a:pt x="688" y="2159"/>
                    <a:pt x="658" y="2064"/>
                    <a:pt x="582" y="2025"/>
                  </a:cubicBezTo>
                  <a:cubicBezTo>
                    <a:pt x="559" y="2013"/>
                    <a:pt x="534" y="2007"/>
                    <a:pt x="510" y="2007"/>
                  </a:cubicBezTo>
                  <a:cubicBezTo>
                    <a:pt x="454" y="2007"/>
                    <a:pt x="399" y="2038"/>
                    <a:pt x="371" y="2091"/>
                  </a:cubicBezTo>
                  <a:cubicBezTo>
                    <a:pt x="290" y="2242"/>
                    <a:pt x="208" y="2406"/>
                    <a:pt x="222" y="2582"/>
                  </a:cubicBezTo>
                  <a:cubicBezTo>
                    <a:pt x="235" y="2732"/>
                    <a:pt x="287" y="2878"/>
                    <a:pt x="396" y="2986"/>
                  </a:cubicBezTo>
                  <a:cubicBezTo>
                    <a:pt x="501" y="3089"/>
                    <a:pt x="645" y="3168"/>
                    <a:pt x="794" y="3168"/>
                  </a:cubicBezTo>
                  <a:lnTo>
                    <a:pt x="814" y="3168"/>
                  </a:lnTo>
                  <a:cubicBezTo>
                    <a:pt x="890" y="3165"/>
                    <a:pt x="963" y="3141"/>
                    <a:pt x="1026" y="3100"/>
                  </a:cubicBezTo>
                  <a:cubicBezTo>
                    <a:pt x="1085" y="3060"/>
                    <a:pt x="1129" y="2997"/>
                    <a:pt x="1167" y="2938"/>
                  </a:cubicBezTo>
                  <a:cubicBezTo>
                    <a:pt x="1250" y="2805"/>
                    <a:pt x="1275" y="2649"/>
                    <a:pt x="1286" y="2495"/>
                  </a:cubicBezTo>
                  <a:cubicBezTo>
                    <a:pt x="1291" y="2432"/>
                    <a:pt x="1295" y="2367"/>
                    <a:pt x="1299" y="2303"/>
                  </a:cubicBezTo>
                  <a:cubicBezTo>
                    <a:pt x="1307" y="2169"/>
                    <a:pt x="1314" y="2034"/>
                    <a:pt x="1314" y="1898"/>
                  </a:cubicBezTo>
                  <a:lnTo>
                    <a:pt x="1314" y="1881"/>
                  </a:lnTo>
                  <a:cubicBezTo>
                    <a:pt x="1314" y="1852"/>
                    <a:pt x="1316" y="1822"/>
                    <a:pt x="1316" y="1794"/>
                  </a:cubicBezTo>
                  <a:lnTo>
                    <a:pt x="1316" y="1762"/>
                  </a:lnTo>
                  <a:cubicBezTo>
                    <a:pt x="1318" y="1734"/>
                    <a:pt x="1318" y="1702"/>
                    <a:pt x="1318" y="1673"/>
                  </a:cubicBezTo>
                  <a:lnTo>
                    <a:pt x="1318" y="1670"/>
                  </a:lnTo>
                  <a:cubicBezTo>
                    <a:pt x="1319" y="1575"/>
                    <a:pt x="1319" y="1482"/>
                    <a:pt x="1319" y="1388"/>
                  </a:cubicBezTo>
                  <a:cubicBezTo>
                    <a:pt x="1321" y="1287"/>
                    <a:pt x="1324" y="1186"/>
                    <a:pt x="1330" y="1085"/>
                  </a:cubicBezTo>
                  <a:cubicBezTo>
                    <a:pt x="1333" y="1034"/>
                    <a:pt x="1335" y="985"/>
                    <a:pt x="1341" y="936"/>
                  </a:cubicBezTo>
                  <a:cubicBezTo>
                    <a:pt x="1349" y="879"/>
                    <a:pt x="1356" y="823"/>
                    <a:pt x="1364" y="768"/>
                  </a:cubicBezTo>
                  <a:cubicBezTo>
                    <a:pt x="1386" y="662"/>
                    <a:pt x="1408" y="556"/>
                    <a:pt x="1435" y="450"/>
                  </a:cubicBezTo>
                  <a:cubicBezTo>
                    <a:pt x="1451" y="399"/>
                    <a:pt x="1463" y="348"/>
                    <a:pt x="1455" y="291"/>
                  </a:cubicBezTo>
                  <a:cubicBezTo>
                    <a:pt x="1441" y="220"/>
                    <a:pt x="1381" y="166"/>
                    <a:pt x="1308" y="160"/>
                  </a:cubicBezTo>
                  <a:cubicBezTo>
                    <a:pt x="1304" y="160"/>
                    <a:pt x="1300" y="160"/>
                    <a:pt x="1296" y="160"/>
                  </a:cubicBezTo>
                  <a:cubicBezTo>
                    <a:pt x="1236" y="160"/>
                    <a:pt x="1180" y="194"/>
                    <a:pt x="1151" y="247"/>
                  </a:cubicBezTo>
                  <a:cubicBezTo>
                    <a:pt x="1110" y="323"/>
                    <a:pt x="1079" y="401"/>
                    <a:pt x="1034" y="475"/>
                  </a:cubicBezTo>
                  <a:lnTo>
                    <a:pt x="1034" y="472"/>
                  </a:lnTo>
                  <a:cubicBezTo>
                    <a:pt x="960" y="595"/>
                    <a:pt x="879" y="713"/>
                    <a:pt x="791" y="825"/>
                  </a:cubicBezTo>
                  <a:cubicBezTo>
                    <a:pt x="791" y="825"/>
                    <a:pt x="791" y="825"/>
                    <a:pt x="791" y="825"/>
                  </a:cubicBezTo>
                  <a:lnTo>
                    <a:pt x="791" y="825"/>
                  </a:lnTo>
                  <a:cubicBezTo>
                    <a:pt x="758" y="866"/>
                    <a:pt x="722" y="905"/>
                    <a:pt x="684" y="942"/>
                  </a:cubicBezTo>
                  <a:cubicBezTo>
                    <a:pt x="665" y="961"/>
                    <a:pt x="645" y="978"/>
                    <a:pt x="623" y="994"/>
                  </a:cubicBezTo>
                  <a:cubicBezTo>
                    <a:pt x="605" y="1007"/>
                    <a:pt x="588" y="1020"/>
                    <a:pt x="569" y="1031"/>
                  </a:cubicBezTo>
                  <a:cubicBezTo>
                    <a:pt x="544" y="1044"/>
                    <a:pt x="520" y="1055"/>
                    <a:pt x="494" y="1066"/>
                  </a:cubicBezTo>
                  <a:lnTo>
                    <a:pt x="494" y="1066"/>
                  </a:lnTo>
                  <a:cubicBezTo>
                    <a:pt x="478" y="1072"/>
                    <a:pt x="461" y="1078"/>
                    <a:pt x="445" y="1081"/>
                  </a:cubicBezTo>
                  <a:cubicBezTo>
                    <a:pt x="426" y="1085"/>
                    <a:pt x="407" y="1089"/>
                    <a:pt x="387" y="1092"/>
                  </a:cubicBezTo>
                  <a:cubicBezTo>
                    <a:pt x="377" y="1094"/>
                    <a:pt x="368" y="1094"/>
                    <a:pt x="357" y="1094"/>
                  </a:cubicBezTo>
                  <a:cubicBezTo>
                    <a:pt x="357" y="1092"/>
                    <a:pt x="355" y="1091"/>
                    <a:pt x="355" y="1091"/>
                  </a:cubicBezTo>
                  <a:lnTo>
                    <a:pt x="350" y="1083"/>
                  </a:lnTo>
                  <a:lnTo>
                    <a:pt x="346" y="1073"/>
                  </a:lnTo>
                  <a:cubicBezTo>
                    <a:pt x="344" y="1069"/>
                    <a:pt x="343" y="1062"/>
                    <a:pt x="341" y="1058"/>
                  </a:cubicBezTo>
                  <a:cubicBezTo>
                    <a:pt x="338" y="1048"/>
                    <a:pt x="336" y="1040"/>
                    <a:pt x="335" y="1031"/>
                  </a:cubicBezTo>
                  <a:cubicBezTo>
                    <a:pt x="333" y="1004"/>
                    <a:pt x="331" y="977"/>
                    <a:pt x="331" y="952"/>
                  </a:cubicBezTo>
                  <a:cubicBezTo>
                    <a:pt x="335" y="896"/>
                    <a:pt x="338" y="841"/>
                    <a:pt x="346" y="785"/>
                  </a:cubicBezTo>
                  <a:cubicBezTo>
                    <a:pt x="352" y="741"/>
                    <a:pt x="363" y="697"/>
                    <a:pt x="374" y="651"/>
                  </a:cubicBezTo>
                  <a:cubicBezTo>
                    <a:pt x="385" y="613"/>
                    <a:pt x="398" y="575"/>
                    <a:pt x="414" y="538"/>
                  </a:cubicBezTo>
                  <a:cubicBezTo>
                    <a:pt x="430" y="502"/>
                    <a:pt x="450" y="466"/>
                    <a:pt x="469" y="431"/>
                  </a:cubicBezTo>
                  <a:cubicBezTo>
                    <a:pt x="485" y="407"/>
                    <a:pt x="499" y="385"/>
                    <a:pt x="515" y="364"/>
                  </a:cubicBezTo>
                  <a:lnTo>
                    <a:pt x="536" y="342"/>
                  </a:lnTo>
                  <a:lnTo>
                    <a:pt x="548" y="347"/>
                  </a:lnTo>
                  <a:cubicBezTo>
                    <a:pt x="573" y="359"/>
                    <a:pt x="599" y="365"/>
                    <a:pt x="624" y="365"/>
                  </a:cubicBezTo>
                  <a:cubicBezTo>
                    <a:pt x="683" y="365"/>
                    <a:pt x="741" y="334"/>
                    <a:pt x="772" y="277"/>
                  </a:cubicBezTo>
                  <a:cubicBezTo>
                    <a:pt x="811" y="201"/>
                    <a:pt x="783" y="90"/>
                    <a:pt x="700" y="54"/>
                  </a:cubicBezTo>
                  <a:cubicBezTo>
                    <a:pt x="643" y="29"/>
                    <a:pt x="581" y="0"/>
                    <a:pt x="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0" name="Google Shape;14280;p25"/>
            <p:cNvSpPr/>
            <p:nvPr/>
          </p:nvSpPr>
          <p:spPr>
            <a:xfrm>
              <a:off x="6383734" y="-194109"/>
              <a:ext cx="31456" cy="44105"/>
            </a:xfrm>
            <a:custGeom>
              <a:avLst/>
              <a:gdLst/>
              <a:ahLst/>
              <a:cxnLst/>
              <a:rect l="l" t="t" r="r" b="b"/>
              <a:pathLst>
                <a:path w="935" h="1311" extrusionOk="0">
                  <a:moveTo>
                    <a:pt x="483" y="1"/>
                  </a:moveTo>
                  <a:cubicBezTo>
                    <a:pt x="444" y="1"/>
                    <a:pt x="404" y="4"/>
                    <a:pt x="366" y="7"/>
                  </a:cubicBezTo>
                  <a:cubicBezTo>
                    <a:pt x="262" y="18"/>
                    <a:pt x="150" y="33"/>
                    <a:pt x="75" y="117"/>
                  </a:cubicBezTo>
                  <a:cubicBezTo>
                    <a:pt x="1" y="202"/>
                    <a:pt x="9" y="332"/>
                    <a:pt x="93" y="408"/>
                  </a:cubicBezTo>
                  <a:cubicBezTo>
                    <a:pt x="137" y="447"/>
                    <a:pt x="186" y="481"/>
                    <a:pt x="238" y="509"/>
                  </a:cubicBezTo>
                  <a:cubicBezTo>
                    <a:pt x="263" y="522"/>
                    <a:pt x="289" y="527"/>
                    <a:pt x="314" y="527"/>
                  </a:cubicBezTo>
                  <a:cubicBezTo>
                    <a:pt x="373" y="527"/>
                    <a:pt x="430" y="496"/>
                    <a:pt x="460" y="439"/>
                  </a:cubicBezTo>
                  <a:cubicBezTo>
                    <a:pt x="477" y="406"/>
                    <a:pt x="482" y="368"/>
                    <a:pt x="474" y="330"/>
                  </a:cubicBezTo>
                  <a:lnTo>
                    <a:pt x="474" y="330"/>
                  </a:lnTo>
                  <a:cubicBezTo>
                    <a:pt x="490" y="332"/>
                    <a:pt x="506" y="333"/>
                    <a:pt x="523" y="335"/>
                  </a:cubicBezTo>
                  <a:lnTo>
                    <a:pt x="541" y="338"/>
                  </a:lnTo>
                  <a:lnTo>
                    <a:pt x="552" y="343"/>
                  </a:lnTo>
                  <a:lnTo>
                    <a:pt x="563" y="349"/>
                  </a:lnTo>
                  <a:lnTo>
                    <a:pt x="572" y="356"/>
                  </a:lnTo>
                  <a:lnTo>
                    <a:pt x="577" y="360"/>
                  </a:lnTo>
                  <a:lnTo>
                    <a:pt x="585" y="368"/>
                  </a:lnTo>
                  <a:lnTo>
                    <a:pt x="590" y="378"/>
                  </a:lnTo>
                  <a:cubicBezTo>
                    <a:pt x="590" y="376"/>
                    <a:pt x="588" y="375"/>
                    <a:pt x="588" y="373"/>
                  </a:cubicBezTo>
                  <a:lnTo>
                    <a:pt x="588" y="373"/>
                  </a:lnTo>
                  <a:lnTo>
                    <a:pt x="593" y="382"/>
                  </a:lnTo>
                  <a:cubicBezTo>
                    <a:pt x="593" y="386"/>
                    <a:pt x="594" y="389"/>
                    <a:pt x="596" y="394"/>
                  </a:cubicBezTo>
                  <a:cubicBezTo>
                    <a:pt x="596" y="400"/>
                    <a:pt x="598" y="403"/>
                    <a:pt x="599" y="413"/>
                  </a:cubicBezTo>
                  <a:cubicBezTo>
                    <a:pt x="601" y="422"/>
                    <a:pt x="601" y="433"/>
                    <a:pt x="601" y="443"/>
                  </a:cubicBezTo>
                  <a:cubicBezTo>
                    <a:pt x="601" y="474"/>
                    <a:pt x="599" y="506"/>
                    <a:pt x="596" y="539"/>
                  </a:cubicBezTo>
                  <a:cubicBezTo>
                    <a:pt x="593" y="547"/>
                    <a:pt x="591" y="560"/>
                    <a:pt x="588" y="568"/>
                  </a:cubicBezTo>
                  <a:cubicBezTo>
                    <a:pt x="586" y="574"/>
                    <a:pt x="583" y="582"/>
                    <a:pt x="580" y="590"/>
                  </a:cubicBezTo>
                  <a:cubicBezTo>
                    <a:pt x="571" y="612"/>
                    <a:pt x="560" y="631"/>
                    <a:pt x="549" y="652"/>
                  </a:cubicBezTo>
                  <a:cubicBezTo>
                    <a:pt x="534" y="672"/>
                    <a:pt x="520" y="693"/>
                    <a:pt x="504" y="712"/>
                  </a:cubicBezTo>
                  <a:cubicBezTo>
                    <a:pt x="450" y="777"/>
                    <a:pt x="378" y="826"/>
                    <a:pt x="338" y="900"/>
                  </a:cubicBezTo>
                  <a:cubicBezTo>
                    <a:pt x="305" y="963"/>
                    <a:pt x="289" y="1038"/>
                    <a:pt x="311" y="1106"/>
                  </a:cubicBezTo>
                  <a:cubicBezTo>
                    <a:pt x="332" y="1174"/>
                    <a:pt x="378" y="1221"/>
                    <a:pt x="431" y="1267"/>
                  </a:cubicBezTo>
                  <a:cubicBezTo>
                    <a:pt x="461" y="1294"/>
                    <a:pt x="501" y="1309"/>
                    <a:pt x="542" y="1310"/>
                  </a:cubicBezTo>
                  <a:cubicBezTo>
                    <a:pt x="588" y="1310"/>
                    <a:pt x="631" y="1291"/>
                    <a:pt x="661" y="1258"/>
                  </a:cubicBezTo>
                  <a:cubicBezTo>
                    <a:pt x="716" y="1196"/>
                    <a:pt x="718" y="1101"/>
                    <a:pt x="664" y="1039"/>
                  </a:cubicBezTo>
                  <a:cubicBezTo>
                    <a:pt x="694" y="1006"/>
                    <a:pt x="726" y="973"/>
                    <a:pt x="754" y="938"/>
                  </a:cubicBezTo>
                  <a:cubicBezTo>
                    <a:pt x="822" y="859"/>
                    <a:pt x="873" y="766"/>
                    <a:pt x="905" y="666"/>
                  </a:cubicBezTo>
                  <a:cubicBezTo>
                    <a:pt x="922" y="606"/>
                    <a:pt x="932" y="544"/>
                    <a:pt x="932" y="481"/>
                  </a:cubicBezTo>
                  <a:cubicBezTo>
                    <a:pt x="935" y="420"/>
                    <a:pt x="930" y="362"/>
                    <a:pt x="916" y="305"/>
                  </a:cubicBezTo>
                  <a:cubicBezTo>
                    <a:pt x="884" y="193"/>
                    <a:pt x="807" y="99"/>
                    <a:pt x="704" y="47"/>
                  </a:cubicBezTo>
                  <a:cubicBezTo>
                    <a:pt x="637" y="11"/>
                    <a:pt x="560" y="1"/>
                    <a:pt x="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1" name="Google Shape;14281;p25"/>
            <p:cNvSpPr/>
            <p:nvPr/>
          </p:nvSpPr>
          <p:spPr>
            <a:xfrm>
              <a:off x="6418320" y="-154578"/>
              <a:ext cx="42692" cy="17360"/>
            </a:xfrm>
            <a:custGeom>
              <a:avLst/>
              <a:gdLst/>
              <a:ahLst/>
              <a:cxnLst/>
              <a:rect l="l" t="t" r="r" b="b"/>
              <a:pathLst>
                <a:path w="1269" h="516" extrusionOk="0">
                  <a:moveTo>
                    <a:pt x="1086" y="1"/>
                  </a:moveTo>
                  <a:cubicBezTo>
                    <a:pt x="1078" y="1"/>
                    <a:pt x="1070" y="1"/>
                    <a:pt x="1062" y="2"/>
                  </a:cubicBezTo>
                  <a:lnTo>
                    <a:pt x="988" y="13"/>
                  </a:lnTo>
                  <a:lnTo>
                    <a:pt x="1009" y="10"/>
                  </a:lnTo>
                  <a:lnTo>
                    <a:pt x="1009" y="10"/>
                  </a:lnTo>
                  <a:cubicBezTo>
                    <a:pt x="830" y="31"/>
                    <a:pt x="652" y="43"/>
                    <a:pt x="473" y="67"/>
                  </a:cubicBezTo>
                  <a:cubicBezTo>
                    <a:pt x="424" y="73"/>
                    <a:pt x="374" y="81"/>
                    <a:pt x="325" y="88"/>
                  </a:cubicBezTo>
                  <a:cubicBezTo>
                    <a:pt x="244" y="102"/>
                    <a:pt x="151" y="113"/>
                    <a:pt x="86" y="165"/>
                  </a:cubicBezTo>
                  <a:cubicBezTo>
                    <a:pt x="48" y="194"/>
                    <a:pt x="19" y="236"/>
                    <a:pt x="8" y="282"/>
                  </a:cubicBezTo>
                  <a:cubicBezTo>
                    <a:pt x="0" y="322"/>
                    <a:pt x="6" y="363"/>
                    <a:pt x="25" y="399"/>
                  </a:cubicBezTo>
                  <a:cubicBezTo>
                    <a:pt x="44" y="447"/>
                    <a:pt x="89" y="472"/>
                    <a:pt x="132" y="496"/>
                  </a:cubicBezTo>
                  <a:cubicBezTo>
                    <a:pt x="154" y="509"/>
                    <a:pt x="181" y="515"/>
                    <a:pt x="206" y="515"/>
                  </a:cubicBezTo>
                  <a:cubicBezTo>
                    <a:pt x="268" y="515"/>
                    <a:pt x="326" y="480"/>
                    <a:pt x="355" y="426"/>
                  </a:cubicBezTo>
                  <a:cubicBezTo>
                    <a:pt x="356" y="423"/>
                    <a:pt x="358" y="420"/>
                    <a:pt x="359" y="417"/>
                  </a:cubicBezTo>
                  <a:cubicBezTo>
                    <a:pt x="428" y="403"/>
                    <a:pt x="499" y="393"/>
                    <a:pt x="568" y="385"/>
                  </a:cubicBezTo>
                  <a:lnTo>
                    <a:pt x="564" y="385"/>
                  </a:lnTo>
                  <a:lnTo>
                    <a:pt x="633" y="377"/>
                  </a:lnTo>
                  <a:cubicBezTo>
                    <a:pt x="796" y="360"/>
                    <a:pt x="961" y="346"/>
                    <a:pt x="1122" y="320"/>
                  </a:cubicBezTo>
                  <a:cubicBezTo>
                    <a:pt x="1211" y="303"/>
                    <a:pt x="1268" y="219"/>
                    <a:pt x="1252" y="132"/>
                  </a:cubicBezTo>
                  <a:cubicBezTo>
                    <a:pt x="1236" y="50"/>
                    <a:pt x="116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2" name="Google Shape;14282;p25"/>
            <p:cNvSpPr/>
            <p:nvPr/>
          </p:nvSpPr>
          <p:spPr>
            <a:xfrm>
              <a:off x="6433864" y="-179138"/>
              <a:ext cx="21969" cy="57764"/>
            </a:xfrm>
            <a:custGeom>
              <a:avLst/>
              <a:gdLst/>
              <a:ahLst/>
              <a:cxnLst/>
              <a:rect l="l" t="t" r="r" b="b"/>
              <a:pathLst>
                <a:path w="653" h="1717" extrusionOk="0">
                  <a:moveTo>
                    <a:pt x="431" y="1"/>
                  </a:moveTo>
                  <a:cubicBezTo>
                    <a:pt x="387" y="4"/>
                    <a:pt x="344" y="18"/>
                    <a:pt x="309" y="44"/>
                  </a:cubicBezTo>
                  <a:cubicBezTo>
                    <a:pt x="222" y="102"/>
                    <a:pt x="171" y="215"/>
                    <a:pt x="138" y="309"/>
                  </a:cubicBezTo>
                  <a:cubicBezTo>
                    <a:pt x="70" y="504"/>
                    <a:pt x="46" y="705"/>
                    <a:pt x="26" y="909"/>
                  </a:cubicBezTo>
                  <a:cubicBezTo>
                    <a:pt x="5" y="1126"/>
                    <a:pt x="0" y="1346"/>
                    <a:pt x="15" y="1565"/>
                  </a:cubicBezTo>
                  <a:cubicBezTo>
                    <a:pt x="21" y="1649"/>
                    <a:pt x="91" y="1715"/>
                    <a:pt x="176" y="1717"/>
                  </a:cubicBezTo>
                  <a:lnTo>
                    <a:pt x="184" y="1717"/>
                  </a:lnTo>
                  <a:cubicBezTo>
                    <a:pt x="273" y="1710"/>
                    <a:pt x="339" y="1634"/>
                    <a:pt x="336" y="1546"/>
                  </a:cubicBezTo>
                  <a:cubicBezTo>
                    <a:pt x="328" y="1444"/>
                    <a:pt x="325" y="1343"/>
                    <a:pt x="325" y="1240"/>
                  </a:cubicBezTo>
                  <a:cubicBezTo>
                    <a:pt x="333" y="1066"/>
                    <a:pt x="349" y="890"/>
                    <a:pt x="372" y="716"/>
                  </a:cubicBezTo>
                  <a:cubicBezTo>
                    <a:pt x="383" y="648"/>
                    <a:pt x="398" y="580"/>
                    <a:pt x="415" y="514"/>
                  </a:cubicBezTo>
                  <a:cubicBezTo>
                    <a:pt x="428" y="471"/>
                    <a:pt x="444" y="428"/>
                    <a:pt x="461" y="387"/>
                  </a:cubicBezTo>
                  <a:cubicBezTo>
                    <a:pt x="467" y="370"/>
                    <a:pt x="477" y="354"/>
                    <a:pt x="485" y="338"/>
                  </a:cubicBezTo>
                  <a:cubicBezTo>
                    <a:pt x="558" y="332"/>
                    <a:pt x="618" y="279"/>
                    <a:pt x="634" y="208"/>
                  </a:cubicBezTo>
                  <a:cubicBezTo>
                    <a:pt x="653" y="118"/>
                    <a:pt x="596" y="31"/>
                    <a:pt x="507" y="12"/>
                  </a:cubicBezTo>
                  <a:cubicBezTo>
                    <a:pt x="482" y="6"/>
                    <a:pt x="456" y="2"/>
                    <a:pt x="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3" name="Google Shape;14283;p25"/>
            <p:cNvSpPr/>
            <p:nvPr/>
          </p:nvSpPr>
          <p:spPr>
            <a:xfrm>
              <a:off x="6479821" y="-184622"/>
              <a:ext cx="49118" cy="85788"/>
            </a:xfrm>
            <a:custGeom>
              <a:avLst/>
              <a:gdLst/>
              <a:ahLst/>
              <a:cxnLst/>
              <a:rect l="l" t="t" r="r" b="b"/>
              <a:pathLst>
                <a:path w="1460" h="2550" extrusionOk="0">
                  <a:moveTo>
                    <a:pt x="844" y="479"/>
                  </a:moveTo>
                  <a:cubicBezTo>
                    <a:pt x="844" y="483"/>
                    <a:pt x="844" y="487"/>
                    <a:pt x="846" y="490"/>
                  </a:cubicBezTo>
                  <a:cubicBezTo>
                    <a:pt x="845" y="486"/>
                    <a:pt x="845" y="483"/>
                    <a:pt x="844" y="479"/>
                  </a:cubicBezTo>
                  <a:close/>
                  <a:moveTo>
                    <a:pt x="443" y="1"/>
                  </a:moveTo>
                  <a:cubicBezTo>
                    <a:pt x="389" y="1"/>
                    <a:pt x="335" y="4"/>
                    <a:pt x="282" y="13"/>
                  </a:cubicBezTo>
                  <a:cubicBezTo>
                    <a:pt x="170" y="36"/>
                    <a:pt x="42" y="85"/>
                    <a:pt x="15" y="211"/>
                  </a:cubicBezTo>
                  <a:cubicBezTo>
                    <a:pt x="0" y="279"/>
                    <a:pt x="21" y="335"/>
                    <a:pt x="64" y="387"/>
                  </a:cubicBezTo>
                  <a:cubicBezTo>
                    <a:pt x="95" y="427"/>
                    <a:pt x="148" y="444"/>
                    <a:pt x="194" y="463"/>
                  </a:cubicBezTo>
                  <a:cubicBezTo>
                    <a:pt x="233" y="480"/>
                    <a:pt x="274" y="495"/>
                    <a:pt x="316" y="506"/>
                  </a:cubicBezTo>
                  <a:cubicBezTo>
                    <a:pt x="328" y="509"/>
                    <a:pt x="341" y="511"/>
                    <a:pt x="353" y="511"/>
                  </a:cubicBezTo>
                  <a:cubicBezTo>
                    <a:pt x="428" y="511"/>
                    <a:pt x="498" y="451"/>
                    <a:pt x="513" y="379"/>
                  </a:cubicBezTo>
                  <a:cubicBezTo>
                    <a:pt x="517" y="363"/>
                    <a:pt x="518" y="346"/>
                    <a:pt x="517" y="330"/>
                  </a:cubicBezTo>
                  <a:lnTo>
                    <a:pt x="517" y="330"/>
                  </a:lnTo>
                  <a:cubicBezTo>
                    <a:pt x="574" y="332"/>
                    <a:pt x="631" y="333"/>
                    <a:pt x="688" y="340"/>
                  </a:cubicBezTo>
                  <a:cubicBezTo>
                    <a:pt x="700" y="343"/>
                    <a:pt x="713" y="344"/>
                    <a:pt x="724" y="347"/>
                  </a:cubicBezTo>
                  <a:cubicBezTo>
                    <a:pt x="732" y="351"/>
                    <a:pt x="740" y="354"/>
                    <a:pt x="746" y="355"/>
                  </a:cubicBezTo>
                  <a:cubicBezTo>
                    <a:pt x="757" y="361"/>
                    <a:pt x="767" y="367"/>
                    <a:pt x="777" y="372"/>
                  </a:cubicBezTo>
                  <a:lnTo>
                    <a:pt x="777" y="372"/>
                  </a:lnTo>
                  <a:lnTo>
                    <a:pt x="789" y="381"/>
                  </a:lnTo>
                  <a:cubicBezTo>
                    <a:pt x="795" y="385"/>
                    <a:pt x="803" y="392"/>
                    <a:pt x="806" y="397"/>
                  </a:cubicBezTo>
                  <a:cubicBezTo>
                    <a:pt x="811" y="401"/>
                    <a:pt x="814" y="406"/>
                    <a:pt x="819" y="412"/>
                  </a:cubicBezTo>
                  <a:lnTo>
                    <a:pt x="827" y="425"/>
                  </a:lnTo>
                  <a:lnTo>
                    <a:pt x="835" y="442"/>
                  </a:lnTo>
                  <a:cubicBezTo>
                    <a:pt x="836" y="447"/>
                    <a:pt x="838" y="450"/>
                    <a:pt x="839" y="455"/>
                  </a:cubicBezTo>
                  <a:cubicBezTo>
                    <a:pt x="842" y="464"/>
                    <a:pt x="843" y="472"/>
                    <a:pt x="844" y="479"/>
                  </a:cubicBezTo>
                  <a:lnTo>
                    <a:pt x="844" y="479"/>
                  </a:lnTo>
                  <a:cubicBezTo>
                    <a:pt x="844" y="479"/>
                    <a:pt x="844" y="478"/>
                    <a:pt x="844" y="477"/>
                  </a:cubicBezTo>
                  <a:lnTo>
                    <a:pt x="844" y="477"/>
                  </a:lnTo>
                  <a:cubicBezTo>
                    <a:pt x="846" y="484"/>
                    <a:pt x="847" y="490"/>
                    <a:pt x="847" y="496"/>
                  </a:cubicBezTo>
                  <a:cubicBezTo>
                    <a:pt x="849" y="507"/>
                    <a:pt x="849" y="517"/>
                    <a:pt x="849" y="526"/>
                  </a:cubicBezTo>
                  <a:lnTo>
                    <a:pt x="849" y="526"/>
                  </a:lnTo>
                  <a:cubicBezTo>
                    <a:pt x="849" y="564"/>
                    <a:pt x="846" y="603"/>
                    <a:pt x="841" y="640"/>
                  </a:cubicBezTo>
                  <a:cubicBezTo>
                    <a:pt x="839" y="650"/>
                    <a:pt x="838" y="661"/>
                    <a:pt x="835" y="667"/>
                  </a:cubicBezTo>
                  <a:cubicBezTo>
                    <a:pt x="833" y="675"/>
                    <a:pt x="830" y="683"/>
                    <a:pt x="827" y="689"/>
                  </a:cubicBezTo>
                  <a:cubicBezTo>
                    <a:pt x="819" y="707"/>
                    <a:pt x="811" y="721"/>
                    <a:pt x="801" y="738"/>
                  </a:cubicBezTo>
                  <a:cubicBezTo>
                    <a:pt x="797" y="745"/>
                    <a:pt x="794" y="751"/>
                    <a:pt x="786" y="761"/>
                  </a:cubicBezTo>
                  <a:cubicBezTo>
                    <a:pt x="778" y="769"/>
                    <a:pt x="770" y="778"/>
                    <a:pt x="762" y="788"/>
                  </a:cubicBezTo>
                  <a:cubicBezTo>
                    <a:pt x="718" y="827"/>
                    <a:pt x="667" y="863"/>
                    <a:pt x="634" y="911"/>
                  </a:cubicBezTo>
                  <a:cubicBezTo>
                    <a:pt x="593" y="968"/>
                    <a:pt x="585" y="1041"/>
                    <a:pt x="610" y="1106"/>
                  </a:cubicBezTo>
                  <a:cubicBezTo>
                    <a:pt x="637" y="1175"/>
                    <a:pt x="694" y="1224"/>
                    <a:pt x="751" y="1269"/>
                  </a:cubicBezTo>
                  <a:lnTo>
                    <a:pt x="862" y="1359"/>
                  </a:lnTo>
                  <a:cubicBezTo>
                    <a:pt x="901" y="1391"/>
                    <a:pt x="941" y="1424"/>
                    <a:pt x="977" y="1460"/>
                  </a:cubicBezTo>
                  <a:cubicBezTo>
                    <a:pt x="998" y="1484"/>
                    <a:pt x="1022" y="1509"/>
                    <a:pt x="1039" y="1533"/>
                  </a:cubicBezTo>
                  <a:cubicBezTo>
                    <a:pt x="1056" y="1558"/>
                    <a:pt x="1074" y="1584"/>
                    <a:pt x="1091" y="1609"/>
                  </a:cubicBezTo>
                  <a:cubicBezTo>
                    <a:pt x="1094" y="1615"/>
                    <a:pt x="1097" y="1622"/>
                    <a:pt x="1099" y="1628"/>
                  </a:cubicBezTo>
                  <a:cubicBezTo>
                    <a:pt x="1104" y="1639"/>
                    <a:pt x="1107" y="1645"/>
                    <a:pt x="1110" y="1658"/>
                  </a:cubicBezTo>
                  <a:cubicBezTo>
                    <a:pt x="1112" y="1671"/>
                    <a:pt x="1115" y="1683"/>
                    <a:pt x="1116" y="1698"/>
                  </a:cubicBezTo>
                  <a:cubicBezTo>
                    <a:pt x="1118" y="1715"/>
                    <a:pt x="1121" y="1734"/>
                    <a:pt x="1120" y="1752"/>
                  </a:cubicBezTo>
                  <a:cubicBezTo>
                    <a:pt x="1120" y="1767"/>
                    <a:pt x="1118" y="1785"/>
                    <a:pt x="1116" y="1802"/>
                  </a:cubicBezTo>
                  <a:lnTo>
                    <a:pt x="1115" y="1810"/>
                  </a:lnTo>
                  <a:cubicBezTo>
                    <a:pt x="1113" y="1816"/>
                    <a:pt x="1110" y="1821"/>
                    <a:pt x="1108" y="1826"/>
                  </a:cubicBezTo>
                  <a:lnTo>
                    <a:pt x="1108" y="1826"/>
                  </a:lnTo>
                  <a:cubicBezTo>
                    <a:pt x="1101" y="1838"/>
                    <a:pt x="1095" y="1849"/>
                    <a:pt x="1090" y="1859"/>
                  </a:cubicBezTo>
                  <a:cubicBezTo>
                    <a:pt x="1079" y="1877"/>
                    <a:pt x="1067" y="1896"/>
                    <a:pt x="1055" y="1910"/>
                  </a:cubicBezTo>
                  <a:cubicBezTo>
                    <a:pt x="1042" y="1926"/>
                    <a:pt x="1031" y="1940"/>
                    <a:pt x="1015" y="1954"/>
                  </a:cubicBezTo>
                  <a:cubicBezTo>
                    <a:pt x="999" y="1970"/>
                    <a:pt x="982" y="1984"/>
                    <a:pt x="965" y="1997"/>
                  </a:cubicBezTo>
                  <a:cubicBezTo>
                    <a:pt x="941" y="2014"/>
                    <a:pt x="915" y="2030"/>
                    <a:pt x="889" y="2044"/>
                  </a:cubicBezTo>
                  <a:cubicBezTo>
                    <a:pt x="809" y="2086"/>
                    <a:pt x="727" y="2124"/>
                    <a:pt x="643" y="2157"/>
                  </a:cubicBezTo>
                  <a:lnTo>
                    <a:pt x="662" y="2147"/>
                  </a:lnTo>
                  <a:lnTo>
                    <a:pt x="662" y="2147"/>
                  </a:lnTo>
                  <a:cubicBezTo>
                    <a:pt x="600" y="2171"/>
                    <a:pt x="539" y="2195"/>
                    <a:pt x="475" y="2215"/>
                  </a:cubicBezTo>
                  <a:cubicBezTo>
                    <a:pt x="387" y="2245"/>
                    <a:pt x="338" y="2342"/>
                    <a:pt x="366" y="2432"/>
                  </a:cubicBezTo>
                  <a:cubicBezTo>
                    <a:pt x="390" y="2502"/>
                    <a:pt x="456" y="2549"/>
                    <a:pt x="532" y="2549"/>
                  </a:cubicBezTo>
                  <a:cubicBezTo>
                    <a:pt x="550" y="2549"/>
                    <a:pt x="567" y="2546"/>
                    <a:pt x="585" y="2540"/>
                  </a:cubicBezTo>
                  <a:cubicBezTo>
                    <a:pt x="713" y="2497"/>
                    <a:pt x="839" y="2446"/>
                    <a:pt x="963" y="2388"/>
                  </a:cubicBezTo>
                  <a:cubicBezTo>
                    <a:pt x="1077" y="2333"/>
                    <a:pt x="1194" y="2266"/>
                    <a:pt x="1280" y="2169"/>
                  </a:cubicBezTo>
                  <a:cubicBezTo>
                    <a:pt x="1349" y="2092"/>
                    <a:pt x="1419" y="1995"/>
                    <a:pt x="1443" y="1892"/>
                  </a:cubicBezTo>
                  <a:cubicBezTo>
                    <a:pt x="1455" y="1835"/>
                    <a:pt x="1460" y="1777"/>
                    <a:pt x="1457" y="1718"/>
                  </a:cubicBezTo>
                  <a:cubicBezTo>
                    <a:pt x="1455" y="1658"/>
                    <a:pt x="1444" y="1596"/>
                    <a:pt x="1425" y="1539"/>
                  </a:cubicBezTo>
                  <a:cubicBezTo>
                    <a:pt x="1379" y="1429"/>
                    <a:pt x="1311" y="1329"/>
                    <a:pt x="1227" y="1245"/>
                  </a:cubicBezTo>
                  <a:cubicBezTo>
                    <a:pt x="1154" y="1171"/>
                    <a:pt x="1071" y="1107"/>
                    <a:pt x="991" y="1039"/>
                  </a:cubicBezTo>
                  <a:cubicBezTo>
                    <a:pt x="1044" y="985"/>
                    <a:pt x="1086" y="924"/>
                    <a:pt x="1118" y="856"/>
                  </a:cubicBezTo>
                  <a:cubicBezTo>
                    <a:pt x="1143" y="800"/>
                    <a:pt x="1161" y="742"/>
                    <a:pt x="1170" y="681"/>
                  </a:cubicBezTo>
                  <a:cubicBezTo>
                    <a:pt x="1180" y="609"/>
                    <a:pt x="1181" y="534"/>
                    <a:pt x="1173" y="460"/>
                  </a:cubicBezTo>
                  <a:cubicBezTo>
                    <a:pt x="1161" y="325"/>
                    <a:pt x="1096" y="195"/>
                    <a:pt x="984" y="116"/>
                  </a:cubicBezTo>
                  <a:cubicBezTo>
                    <a:pt x="930" y="77"/>
                    <a:pt x="868" y="47"/>
                    <a:pt x="803" y="31"/>
                  </a:cubicBezTo>
                  <a:cubicBezTo>
                    <a:pt x="733" y="13"/>
                    <a:pt x="662" y="6"/>
                    <a:pt x="591" y="4"/>
                  </a:cubicBezTo>
                  <a:cubicBezTo>
                    <a:pt x="542" y="3"/>
                    <a:pt x="493" y="1"/>
                    <a:pt x="4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4" name="Google Shape;14284;p25"/>
            <p:cNvSpPr/>
            <p:nvPr/>
          </p:nvSpPr>
          <p:spPr>
            <a:xfrm>
              <a:off x="6390732" y="-453503"/>
              <a:ext cx="51204" cy="67487"/>
            </a:xfrm>
            <a:custGeom>
              <a:avLst/>
              <a:gdLst/>
              <a:ahLst/>
              <a:cxnLst/>
              <a:rect l="l" t="t" r="r" b="b"/>
              <a:pathLst>
                <a:path w="1522" h="2006" extrusionOk="0">
                  <a:moveTo>
                    <a:pt x="1168" y="1091"/>
                  </a:moveTo>
                  <a:cubicBezTo>
                    <a:pt x="1169" y="1097"/>
                    <a:pt x="1170" y="1103"/>
                    <a:pt x="1170" y="1109"/>
                  </a:cubicBezTo>
                  <a:lnTo>
                    <a:pt x="1170" y="1109"/>
                  </a:lnTo>
                  <a:cubicBezTo>
                    <a:pt x="1170" y="1103"/>
                    <a:pt x="1168" y="1098"/>
                    <a:pt x="1168" y="1091"/>
                  </a:cubicBezTo>
                  <a:close/>
                  <a:moveTo>
                    <a:pt x="956" y="0"/>
                  </a:moveTo>
                  <a:cubicBezTo>
                    <a:pt x="932" y="0"/>
                    <a:pt x="908" y="5"/>
                    <a:pt x="885" y="16"/>
                  </a:cubicBezTo>
                  <a:cubicBezTo>
                    <a:pt x="844" y="37"/>
                    <a:pt x="813" y="72"/>
                    <a:pt x="799" y="116"/>
                  </a:cubicBezTo>
                  <a:lnTo>
                    <a:pt x="799" y="116"/>
                  </a:lnTo>
                  <a:cubicBezTo>
                    <a:pt x="800" y="113"/>
                    <a:pt x="801" y="111"/>
                    <a:pt x="801" y="109"/>
                  </a:cubicBezTo>
                  <a:lnTo>
                    <a:pt x="801" y="109"/>
                  </a:lnTo>
                  <a:cubicBezTo>
                    <a:pt x="768" y="197"/>
                    <a:pt x="731" y="287"/>
                    <a:pt x="698" y="372"/>
                  </a:cubicBezTo>
                  <a:cubicBezTo>
                    <a:pt x="665" y="459"/>
                    <a:pt x="630" y="545"/>
                    <a:pt x="594" y="630"/>
                  </a:cubicBezTo>
                  <a:cubicBezTo>
                    <a:pt x="583" y="652"/>
                    <a:pt x="575" y="675"/>
                    <a:pt x="564" y="697"/>
                  </a:cubicBezTo>
                  <a:cubicBezTo>
                    <a:pt x="502" y="763"/>
                    <a:pt x="469" y="853"/>
                    <a:pt x="524" y="941"/>
                  </a:cubicBezTo>
                  <a:cubicBezTo>
                    <a:pt x="557" y="990"/>
                    <a:pt x="610" y="1016"/>
                    <a:pt x="665" y="1016"/>
                  </a:cubicBezTo>
                  <a:cubicBezTo>
                    <a:pt x="703" y="1016"/>
                    <a:pt x="741" y="1004"/>
                    <a:pt x="773" y="977"/>
                  </a:cubicBezTo>
                  <a:cubicBezTo>
                    <a:pt x="798" y="955"/>
                    <a:pt x="820" y="928"/>
                    <a:pt x="836" y="898"/>
                  </a:cubicBezTo>
                  <a:lnTo>
                    <a:pt x="841" y="896"/>
                  </a:lnTo>
                  <a:cubicBezTo>
                    <a:pt x="849" y="893"/>
                    <a:pt x="861" y="888"/>
                    <a:pt x="869" y="887"/>
                  </a:cubicBezTo>
                  <a:cubicBezTo>
                    <a:pt x="876" y="885"/>
                    <a:pt x="883" y="884"/>
                    <a:pt x="890" y="884"/>
                  </a:cubicBezTo>
                  <a:cubicBezTo>
                    <a:pt x="900" y="883"/>
                    <a:pt x="909" y="882"/>
                    <a:pt x="919" y="882"/>
                  </a:cubicBezTo>
                  <a:lnTo>
                    <a:pt x="919" y="882"/>
                  </a:lnTo>
                  <a:cubicBezTo>
                    <a:pt x="930" y="882"/>
                    <a:pt x="942" y="884"/>
                    <a:pt x="950" y="885"/>
                  </a:cubicBezTo>
                  <a:cubicBezTo>
                    <a:pt x="959" y="887"/>
                    <a:pt x="969" y="887"/>
                    <a:pt x="980" y="890"/>
                  </a:cubicBezTo>
                  <a:cubicBezTo>
                    <a:pt x="990" y="893"/>
                    <a:pt x="999" y="896"/>
                    <a:pt x="1010" y="901"/>
                  </a:cubicBezTo>
                  <a:cubicBezTo>
                    <a:pt x="1021" y="907"/>
                    <a:pt x="1032" y="912"/>
                    <a:pt x="1043" y="920"/>
                  </a:cubicBezTo>
                  <a:cubicBezTo>
                    <a:pt x="1059" y="929"/>
                    <a:pt x="1075" y="941"/>
                    <a:pt x="1091" y="952"/>
                  </a:cubicBezTo>
                  <a:cubicBezTo>
                    <a:pt x="1102" y="961"/>
                    <a:pt x="1113" y="971"/>
                    <a:pt x="1124" y="982"/>
                  </a:cubicBezTo>
                  <a:cubicBezTo>
                    <a:pt x="1126" y="985"/>
                    <a:pt x="1129" y="986"/>
                    <a:pt x="1132" y="991"/>
                  </a:cubicBezTo>
                  <a:cubicBezTo>
                    <a:pt x="1135" y="998"/>
                    <a:pt x="1140" y="1002"/>
                    <a:pt x="1143" y="1010"/>
                  </a:cubicBezTo>
                  <a:cubicBezTo>
                    <a:pt x="1146" y="1017"/>
                    <a:pt x="1149" y="1024"/>
                    <a:pt x="1153" y="1031"/>
                  </a:cubicBezTo>
                  <a:cubicBezTo>
                    <a:pt x="1159" y="1047"/>
                    <a:pt x="1164" y="1061"/>
                    <a:pt x="1167" y="1077"/>
                  </a:cubicBezTo>
                  <a:cubicBezTo>
                    <a:pt x="1165" y="1070"/>
                    <a:pt x="1164" y="1064"/>
                    <a:pt x="1160" y="1058"/>
                  </a:cubicBezTo>
                  <a:lnTo>
                    <a:pt x="1160" y="1058"/>
                  </a:lnTo>
                  <a:cubicBezTo>
                    <a:pt x="1165" y="1075"/>
                    <a:pt x="1168" y="1092"/>
                    <a:pt x="1170" y="1111"/>
                  </a:cubicBezTo>
                  <a:lnTo>
                    <a:pt x="1170" y="1111"/>
                  </a:lnTo>
                  <a:cubicBezTo>
                    <a:pt x="1170" y="1114"/>
                    <a:pt x="1170" y="1117"/>
                    <a:pt x="1170" y="1121"/>
                  </a:cubicBezTo>
                  <a:cubicBezTo>
                    <a:pt x="1168" y="1132"/>
                    <a:pt x="1168" y="1143"/>
                    <a:pt x="1167" y="1153"/>
                  </a:cubicBezTo>
                  <a:cubicBezTo>
                    <a:pt x="1164" y="1164"/>
                    <a:pt x="1162" y="1175"/>
                    <a:pt x="1159" y="1184"/>
                  </a:cubicBezTo>
                  <a:cubicBezTo>
                    <a:pt x="1153" y="1205"/>
                    <a:pt x="1148" y="1224"/>
                    <a:pt x="1138" y="1241"/>
                  </a:cubicBezTo>
                  <a:cubicBezTo>
                    <a:pt x="1129" y="1260"/>
                    <a:pt x="1119" y="1278"/>
                    <a:pt x="1108" y="1295"/>
                  </a:cubicBezTo>
                  <a:cubicBezTo>
                    <a:pt x="1096" y="1316"/>
                    <a:pt x="1081" y="1336"/>
                    <a:pt x="1067" y="1355"/>
                  </a:cubicBezTo>
                  <a:cubicBezTo>
                    <a:pt x="1054" y="1371"/>
                    <a:pt x="1042" y="1385"/>
                    <a:pt x="1028" y="1400"/>
                  </a:cubicBezTo>
                  <a:cubicBezTo>
                    <a:pt x="1009" y="1415"/>
                    <a:pt x="988" y="1433"/>
                    <a:pt x="969" y="1449"/>
                  </a:cubicBezTo>
                  <a:cubicBezTo>
                    <a:pt x="923" y="1482"/>
                    <a:pt x="876" y="1514"/>
                    <a:pt x="828" y="1542"/>
                  </a:cubicBezTo>
                  <a:cubicBezTo>
                    <a:pt x="800" y="1556"/>
                    <a:pt x="771" y="1571"/>
                    <a:pt x="743" y="1583"/>
                  </a:cubicBezTo>
                  <a:cubicBezTo>
                    <a:pt x="694" y="1601"/>
                    <a:pt x="641" y="1618"/>
                    <a:pt x="594" y="1629"/>
                  </a:cubicBezTo>
                  <a:cubicBezTo>
                    <a:pt x="545" y="1642"/>
                    <a:pt x="496" y="1651"/>
                    <a:pt x="447" y="1659"/>
                  </a:cubicBezTo>
                  <a:lnTo>
                    <a:pt x="448" y="1659"/>
                  </a:lnTo>
                  <a:cubicBezTo>
                    <a:pt x="404" y="1664"/>
                    <a:pt x="361" y="1669"/>
                    <a:pt x="315" y="1669"/>
                  </a:cubicBezTo>
                  <a:cubicBezTo>
                    <a:pt x="309" y="1669"/>
                    <a:pt x="303" y="1667"/>
                    <a:pt x="296" y="1667"/>
                  </a:cubicBezTo>
                  <a:lnTo>
                    <a:pt x="279" y="1662"/>
                  </a:lnTo>
                  <a:cubicBezTo>
                    <a:pt x="266" y="1659"/>
                    <a:pt x="253" y="1654"/>
                    <a:pt x="241" y="1648"/>
                  </a:cubicBezTo>
                  <a:cubicBezTo>
                    <a:pt x="222" y="1641"/>
                    <a:pt x="203" y="1637"/>
                    <a:pt x="184" y="1637"/>
                  </a:cubicBezTo>
                  <a:cubicBezTo>
                    <a:pt x="117" y="1637"/>
                    <a:pt x="51" y="1682"/>
                    <a:pt x="27" y="1748"/>
                  </a:cubicBezTo>
                  <a:cubicBezTo>
                    <a:pt x="0" y="1825"/>
                    <a:pt x="33" y="1912"/>
                    <a:pt x="106" y="1952"/>
                  </a:cubicBezTo>
                  <a:cubicBezTo>
                    <a:pt x="144" y="1973"/>
                    <a:pt x="185" y="1987"/>
                    <a:pt x="227" y="1996"/>
                  </a:cubicBezTo>
                  <a:cubicBezTo>
                    <a:pt x="261" y="2003"/>
                    <a:pt x="296" y="2006"/>
                    <a:pt x="331" y="2006"/>
                  </a:cubicBezTo>
                  <a:cubicBezTo>
                    <a:pt x="341" y="2006"/>
                    <a:pt x="348" y="2004"/>
                    <a:pt x="358" y="2004"/>
                  </a:cubicBezTo>
                  <a:cubicBezTo>
                    <a:pt x="409" y="2003"/>
                    <a:pt x="459" y="1996"/>
                    <a:pt x="508" y="1987"/>
                  </a:cubicBezTo>
                  <a:cubicBezTo>
                    <a:pt x="578" y="1973"/>
                    <a:pt x="648" y="1957"/>
                    <a:pt x="717" y="1936"/>
                  </a:cubicBezTo>
                  <a:cubicBezTo>
                    <a:pt x="773" y="1919"/>
                    <a:pt x="828" y="1900"/>
                    <a:pt x="882" y="1878"/>
                  </a:cubicBezTo>
                  <a:cubicBezTo>
                    <a:pt x="959" y="1843"/>
                    <a:pt x="1035" y="1800"/>
                    <a:pt x="1107" y="1751"/>
                  </a:cubicBezTo>
                  <a:cubicBezTo>
                    <a:pt x="1184" y="1699"/>
                    <a:pt x="1255" y="1637"/>
                    <a:pt x="1317" y="1566"/>
                  </a:cubicBezTo>
                  <a:cubicBezTo>
                    <a:pt x="1368" y="1506"/>
                    <a:pt x="1409" y="1438"/>
                    <a:pt x="1441" y="1366"/>
                  </a:cubicBezTo>
                  <a:cubicBezTo>
                    <a:pt x="1507" y="1214"/>
                    <a:pt x="1521" y="1034"/>
                    <a:pt x="1445" y="884"/>
                  </a:cubicBezTo>
                  <a:cubicBezTo>
                    <a:pt x="1377" y="755"/>
                    <a:pt x="1267" y="656"/>
                    <a:pt x="1134" y="600"/>
                  </a:cubicBezTo>
                  <a:cubicBezTo>
                    <a:pt x="1081" y="580"/>
                    <a:pt x="1026" y="567"/>
                    <a:pt x="971" y="561"/>
                  </a:cubicBezTo>
                  <a:cubicBezTo>
                    <a:pt x="1007" y="466"/>
                    <a:pt x="1045" y="371"/>
                    <a:pt x="1085" y="279"/>
                  </a:cubicBezTo>
                  <a:cubicBezTo>
                    <a:pt x="1091" y="268"/>
                    <a:pt x="1096" y="255"/>
                    <a:pt x="1102" y="244"/>
                  </a:cubicBezTo>
                  <a:lnTo>
                    <a:pt x="1102" y="244"/>
                  </a:lnTo>
                  <a:lnTo>
                    <a:pt x="1101" y="245"/>
                  </a:lnTo>
                  <a:lnTo>
                    <a:pt x="1101" y="245"/>
                  </a:lnTo>
                  <a:cubicBezTo>
                    <a:pt x="1119" y="211"/>
                    <a:pt x="1125" y="173"/>
                    <a:pt x="1119" y="135"/>
                  </a:cubicBezTo>
                  <a:cubicBezTo>
                    <a:pt x="1104" y="54"/>
                    <a:pt x="1032" y="0"/>
                    <a:pt x="9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5" name="Google Shape;14285;p25"/>
            <p:cNvSpPr/>
            <p:nvPr/>
          </p:nvSpPr>
          <p:spPr>
            <a:xfrm>
              <a:off x="6406848" y="-461880"/>
              <a:ext cx="80036" cy="29908"/>
            </a:xfrm>
            <a:custGeom>
              <a:avLst/>
              <a:gdLst/>
              <a:ahLst/>
              <a:cxnLst/>
              <a:rect l="l" t="t" r="r" b="b"/>
              <a:pathLst>
                <a:path w="2379" h="889" extrusionOk="0">
                  <a:moveTo>
                    <a:pt x="2234" y="0"/>
                  </a:moveTo>
                  <a:cubicBezTo>
                    <a:pt x="2231" y="0"/>
                    <a:pt x="2228" y="1"/>
                    <a:pt x="2225" y="1"/>
                  </a:cubicBezTo>
                  <a:cubicBezTo>
                    <a:pt x="1949" y="18"/>
                    <a:pt x="1672" y="45"/>
                    <a:pt x="1397" y="74"/>
                  </a:cubicBezTo>
                  <a:cubicBezTo>
                    <a:pt x="1142" y="100"/>
                    <a:pt x="887" y="126"/>
                    <a:pt x="637" y="189"/>
                  </a:cubicBezTo>
                  <a:cubicBezTo>
                    <a:pt x="477" y="230"/>
                    <a:pt x="309" y="287"/>
                    <a:pt x="177" y="389"/>
                  </a:cubicBezTo>
                  <a:cubicBezTo>
                    <a:pt x="115" y="436"/>
                    <a:pt x="58" y="491"/>
                    <a:pt x="29" y="566"/>
                  </a:cubicBezTo>
                  <a:cubicBezTo>
                    <a:pt x="9" y="618"/>
                    <a:pt x="1" y="675"/>
                    <a:pt x="6" y="730"/>
                  </a:cubicBezTo>
                  <a:cubicBezTo>
                    <a:pt x="12" y="818"/>
                    <a:pt x="83" y="887"/>
                    <a:pt x="170" y="889"/>
                  </a:cubicBezTo>
                  <a:lnTo>
                    <a:pt x="180" y="889"/>
                  </a:lnTo>
                  <a:cubicBezTo>
                    <a:pt x="267" y="884"/>
                    <a:pt x="344" y="803"/>
                    <a:pt x="335" y="713"/>
                  </a:cubicBezTo>
                  <a:cubicBezTo>
                    <a:pt x="333" y="704"/>
                    <a:pt x="333" y="694"/>
                    <a:pt x="333" y="685"/>
                  </a:cubicBezTo>
                  <a:lnTo>
                    <a:pt x="335" y="681"/>
                  </a:lnTo>
                  <a:cubicBezTo>
                    <a:pt x="341" y="675"/>
                    <a:pt x="344" y="672"/>
                    <a:pt x="352" y="664"/>
                  </a:cubicBezTo>
                  <a:cubicBezTo>
                    <a:pt x="360" y="656"/>
                    <a:pt x="370" y="650"/>
                    <a:pt x="378" y="643"/>
                  </a:cubicBezTo>
                  <a:cubicBezTo>
                    <a:pt x="400" y="628"/>
                    <a:pt x="422" y="613"/>
                    <a:pt x="444" y="601"/>
                  </a:cubicBezTo>
                  <a:cubicBezTo>
                    <a:pt x="484" y="580"/>
                    <a:pt x="523" y="561"/>
                    <a:pt x="563" y="545"/>
                  </a:cubicBezTo>
                  <a:cubicBezTo>
                    <a:pt x="631" y="520"/>
                    <a:pt x="700" y="498"/>
                    <a:pt x="770" y="480"/>
                  </a:cubicBezTo>
                  <a:lnTo>
                    <a:pt x="765" y="480"/>
                  </a:lnTo>
                  <a:cubicBezTo>
                    <a:pt x="909" y="446"/>
                    <a:pt x="1055" y="419"/>
                    <a:pt x="1202" y="401"/>
                  </a:cubicBezTo>
                  <a:lnTo>
                    <a:pt x="1196" y="401"/>
                  </a:lnTo>
                  <a:cubicBezTo>
                    <a:pt x="1280" y="390"/>
                    <a:pt x="1364" y="381"/>
                    <a:pt x="1448" y="370"/>
                  </a:cubicBezTo>
                  <a:cubicBezTo>
                    <a:pt x="1482" y="366"/>
                    <a:pt x="1519" y="363"/>
                    <a:pt x="1552" y="357"/>
                  </a:cubicBezTo>
                  <a:cubicBezTo>
                    <a:pt x="1783" y="330"/>
                    <a:pt x="2011" y="301"/>
                    <a:pt x="2242" y="282"/>
                  </a:cubicBezTo>
                  <a:cubicBezTo>
                    <a:pt x="2320" y="278"/>
                    <a:pt x="2378" y="211"/>
                    <a:pt x="2375" y="134"/>
                  </a:cubicBezTo>
                  <a:cubicBezTo>
                    <a:pt x="2371" y="58"/>
                    <a:pt x="2309" y="0"/>
                    <a:pt x="2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6" name="Google Shape;14286;p25"/>
            <p:cNvSpPr/>
            <p:nvPr/>
          </p:nvSpPr>
          <p:spPr>
            <a:xfrm>
              <a:off x="6503842" y="-396443"/>
              <a:ext cx="71288" cy="162224"/>
            </a:xfrm>
            <a:custGeom>
              <a:avLst/>
              <a:gdLst/>
              <a:ahLst/>
              <a:cxnLst/>
              <a:rect l="l" t="t" r="r" b="b"/>
              <a:pathLst>
                <a:path w="2119" h="4822" extrusionOk="0">
                  <a:moveTo>
                    <a:pt x="1924" y="1"/>
                  </a:moveTo>
                  <a:cubicBezTo>
                    <a:pt x="1901" y="1"/>
                    <a:pt x="1876" y="6"/>
                    <a:pt x="1853" y="17"/>
                  </a:cubicBezTo>
                  <a:cubicBezTo>
                    <a:pt x="1625" y="115"/>
                    <a:pt x="1417" y="262"/>
                    <a:pt x="1234" y="427"/>
                  </a:cubicBezTo>
                  <a:cubicBezTo>
                    <a:pt x="1015" y="617"/>
                    <a:pt x="824" y="835"/>
                    <a:pt x="662" y="1074"/>
                  </a:cubicBezTo>
                  <a:cubicBezTo>
                    <a:pt x="396" y="1473"/>
                    <a:pt x="213" y="1923"/>
                    <a:pt x="100" y="2388"/>
                  </a:cubicBezTo>
                  <a:cubicBezTo>
                    <a:pt x="70" y="2507"/>
                    <a:pt x="46" y="2627"/>
                    <a:pt x="29" y="2748"/>
                  </a:cubicBezTo>
                  <a:cubicBezTo>
                    <a:pt x="13" y="2862"/>
                    <a:pt x="5" y="2977"/>
                    <a:pt x="4" y="3091"/>
                  </a:cubicBezTo>
                  <a:cubicBezTo>
                    <a:pt x="0" y="3237"/>
                    <a:pt x="10" y="3379"/>
                    <a:pt x="21" y="3523"/>
                  </a:cubicBezTo>
                  <a:cubicBezTo>
                    <a:pt x="35" y="3704"/>
                    <a:pt x="59" y="3884"/>
                    <a:pt x="86" y="4063"/>
                  </a:cubicBezTo>
                  <a:cubicBezTo>
                    <a:pt x="99" y="4153"/>
                    <a:pt x="118" y="4244"/>
                    <a:pt x="143" y="4332"/>
                  </a:cubicBezTo>
                  <a:cubicBezTo>
                    <a:pt x="189" y="4479"/>
                    <a:pt x="251" y="4620"/>
                    <a:pt x="330" y="4753"/>
                  </a:cubicBezTo>
                  <a:cubicBezTo>
                    <a:pt x="357" y="4795"/>
                    <a:pt x="402" y="4822"/>
                    <a:pt x="453" y="4822"/>
                  </a:cubicBezTo>
                  <a:cubicBezTo>
                    <a:pt x="455" y="4822"/>
                    <a:pt x="458" y="4822"/>
                    <a:pt x="461" y="4821"/>
                  </a:cubicBezTo>
                  <a:cubicBezTo>
                    <a:pt x="462" y="4821"/>
                    <a:pt x="462" y="4821"/>
                    <a:pt x="463" y="4821"/>
                  </a:cubicBezTo>
                  <a:cubicBezTo>
                    <a:pt x="585" y="4821"/>
                    <a:pt x="660" y="4685"/>
                    <a:pt x="592" y="4582"/>
                  </a:cubicBezTo>
                  <a:lnTo>
                    <a:pt x="558" y="4522"/>
                  </a:lnTo>
                  <a:cubicBezTo>
                    <a:pt x="523" y="4459"/>
                    <a:pt x="491" y="4394"/>
                    <a:pt x="464" y="4328"/>
                  </a:cubicBezTo>
                  <a:cubicBezTo>
                    <a:pt x="447" y="4282"/>
                    <a:pt x="429" y="4236"/>
                    <a:pt x="418" y="4188"/>
                  </a:cubicBezTo>
                  <a:cubicBezTo>
                    <a:pt x="407" y="4141"/>
                    <a:pt x="396" y="4095"/>
                    <a:pt x="385" y="4046"/>
                  </a:cubicBezTo>
                  <a:cubicBezTo>
                    <a:pt x="374" y="3995"/>
                    <a:pt x="368" y="3944"/>
                    <a:pt x="360" y="3894"/>
                  </a:cubicBezTo>
                  <a:cubicBezTo>
                    <a:pt x="344" y="3807"/>
                    <a:pt x="334" y="3718"/>
                    <a:pt x="323" y="3629"/>
                  </a:cubicBezTo>
                  <a:cubicBezTo>
                    <a:pt x="306" y="3462"/>
                    <a:pt x="293" y="3295"/>
                    <a:pt x="293" y="3126"/>
                  </a:cubicBezTo>
                  <a:lnTo>
                    <a:pt x="293" y="3126"/>
                  </a:lnTo>
                  <a:cubicBezTo>
                    <a:pt x="295" y="3010"/>
                    <a:pt x="303" y="2893"/>
                    <a:pt x="319" y="2778"/>
                  </a:cubicBezTo>
                  <a:cubicBezTo>
                    <a:pt x="346" y="2618"/>
                    <a:pt x="380" y="2461"/>
                    <a:pt x="426" y="2306"/>
                  </a:cubicBezTo>
                  <a:lnTo>
                    <a:pt x="426" y="2306"/>
                  </a:lnTo>
                  <a:cubicBezTo>
                    <a:pt x="425" y="2312"/>
                    <a:pt x="423" y="2319"/>
                    <a:pt x="421" y="2325"/>
                  </a:cubicBezTo>
                  <a:cubicBezTo>
                    <a:pt x="474" y="2138"/>
                    <a:pt x="540" y="1956"/>
                    <a:pt x="616" y="1777"/>
                  </a:cubicBezTo>
                  <a:cubicBezTo>
                    <a:pt x="675" y="1646"/>
                    <a:pt x="741" y="1518"/>
                    <a:pt x="816" y="1393"/>
                  </a:cubicBezTo>
                  <a:cubicBezTo>
                    <a:pt x="887" y="1279"/>
                    <a:pt x="964" y="1168"/>
                    <a:pt x="1047" y="1062"/>
                  </a:cubicBezTo>
                  <a:lnTo>
                    <a:pt x="1047" y="1062"/>
                  </a:lnTo>
                  <a:cubicBezTo>
                    <a:pt x="1046" y="1063"/>
                    <a:pt x="1046" y="1063"/>
                    <a:pt x="1045" y="1063"/>
                  </a:cubicBezTo>
                  <a:cubicBezTo>
                    <a:pt x="1047" y="1061"/>
                    <a:pt x="1048" y="1060"/>
                    <a:pt x="1050" y="1058"/>
                  </a:cubicBezTo>
                  <a:lnTo>
                    <a:pt x="1050" y="1058"/>
                  </a:lnTo>
                  <a:cubicBezTo>
                    <a:pt x="1049" y="1059"/>
                    <a:pt x="1048" y="1061"/>
                    <a:pt x="1047" y="1062"/>
                  </a:cubicBezTo>
                  <a:lnTo>
                    <a:pt x="1047" y="1062"/>
                  </a:lnTo>
                  <a:cubicBezTo>
                    <a:pt x="1050" y="1058"/>
                    <a:pt x="1054" y="1054"/>
                    <a:pt x="1057" y="1049"/>
                  </a:cubicBezTo>
                  <a:lnTo>
                    <a:pt x="1057" y="1049"/>
                  </a:lnTo>
                  <a:cubicBezTo>
                    <a:pt x="1055" y="1052"/>
                    <a:pt x="1052" y="1055"/>
                    <a:pt x="1050" y="1058"/>
                  </a:cubicBezTo>
                  <a:lnTo>
                    <a:pt x="1050" y="1058"/>
                  </a:lnTo>
                  <a:cubicBezTo>
                    <a:pt x="1053" y="1054"/>
                    <a:pt x="1055" y="1051"/>
                    <a:pt x="1058" y="1048"/>
                  </a:cubicBezTo>
                  <a:lnTo>
                    <a:pt x="1058" y="1048"/>
                  </a:lnTo>
                  <a:cubicBezTo>
                    <a:pt x="1058" y="1048"/>
                    <a:pt x="1057" y="1049"/>
                    <a:pt x="1057" y="1049"/>
                  </a:cubicBezTo>
                  <a:lnTo>
                    <a:pt x="1057" y="1049"/>
                  </a:lnTo>
                  <a:cubicBezTo>
                    <a:pt x="1137" y="953"/>
                    <a:pt x="1222" y="860"/>
                    <a:pt x="1313" y="772"/>
                  </a:cubicBezTo>
                  <a:cubicBezTo>
                    <a:pt x="1395" y="693"/>
                    <a:pt x="1482" y="620"/>
                    <a:pt x="1572" y="551"/>
                  </a:cubicBezTo>
                  <a:lnTo>
                    <a:pt x="1572" y="551"/>
                  </a:lnTo>
                  <a:lnTo>
                    <a:pt x="1569" y="554"/>
                  </a:lnTo>
                  <a:lnTo>
                    <a:pt x="1577" y="547"/>
                  </a:lnTo>
                  <a:lnTo>
                    <a:pt x="1585" y="541"/>
                  </a:lnTo>
                  <a:lnTo>
                    <a:pt x="1583" y="544"/>
                  </a:lnTo>
                  <a:cubicBezTo>
                    <a:pt x="1656" y="492"/>
                    <a:pt x="1732" y="441"/>
                    <a:pt x="1811" y="397"/>
                  </a:cubicBezTo>
                  <a:cubicBezTo>
                    <a:pt x="1864" y="368"/>
                    <a:pt x="1919" y="343"/>
                    <a:pt x="1974" y="321"/>
                  </a:cubicBezTo>
                  <a:cubicBezTo>
                    <a:pt x="2022" y="304"/>
                    <a:pt x="2060" y="269"/>
                    <a:pt x="2077" y="221"/>
                  </a:cubicBezTo>
                  <a:cubicBezTo>
                    <a:pt x="2119" y="108"/>
                    <a:pt x="2030" y="1"/>
                    <a:pt x="19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7" name="Google Shape;14287;p25"/>
            <p:cNvSpPr/>
            <p:nvPr/>
          </p:nvSpPr>
          <p:spPr>
            <a:xfrm>
              <a:off x="6583073" y="-373935"/>
              <a:ext cx="56654" cy="117715"/>
            </a:xfrm>
            <a:custGeom>
              <a:avLst/>
              <a:gdLst/>
              <a:ahLst/>
              <a:cxnLst/>
              <a:rect l="l" t="t" r="r" b="b"/>
              <a:pathLst>
                <a:path w="1684" h="3499" extrusionOk="0">
                  <a:moveTo>
                    <a:pt x="414" y="2028"/>
                  </a:moveTo>
                  <a:lnTo>
                    <a:pt x="412" y="2031"/>
                  </a:lnTo>
                  <a:cubicBezTo>
                    <a:pt x="413" y="2030"/>
                    <a:pt x="413" y="2029"/>
                    <a:pt x="414" y="2028"/>
                  </a:cubicBezTo>
                  <a:close/>
                  <a:moveTo>
                    <a:pt x="1234" y="0"/>
                  </a:moveTo>
                  <a:cubicBezTo>
                    <a:pt x="1215" y="0"/>
                    <a:pt x="1196" y="2"/>
                    <a:pt x="1177" y="7"/>
                  </a:cubicBezTo>
                  <a:cubicBezTo>
                    <a:pt x="1106" y="22"/>
                    <a:pt x="1049" y="79"/>
                    <a:pt x="1005" y="133"/>
                  </a:cubicBezTo>
                  <a:cubicBezTo>
                    <a:pt x="951" y="200"/>
                    <a:pt x="903" y="271"/>
                    <a:pt x="862" y="345"/>
                  </a:cubicBezTo>
                  <a:cubicBezTo>
                    <a:pt x="818" y="426"/>
                    <a:pt x="775" y="508"/>
                    <a:pt x="735" y="591"/>
                  </a:cubicBezTo>
                  <a:cubicBezTo>
                    <a:pt x="672" y="725"/>
                    <a:pt x="610" y="860"/>
                    <a:pt x="549" y="994"/>
                  </a:cubicBezTo>
                  <a:cubicBezTo>
                    <a:pt x="435" y="1246"/>
                    <a:pt x="321" y="1498"/>
                    <a:pt x="202" y="1749"/>
                  </a:cubicBezTo>
                  <a:cubicBezTo>
                    <a:pt x="167" y="1825"/>
                    <a:pt x="129" y="1900"/>
                    <a:pt x="91" y="1974"/>
                  </a:cubicBezTo>
                  <a:cubicBezTo>
                    <a:pt x="52" y="2053"/>
                    <a:pt x="1" y="2137"/>
                    <a:pt x="6" y="2229"/>
                  </a:cubicBezTo>
                  <a:cubicBezTo>
                    <a:pt x="9" y="2311"/>
                    <a:pt x="44" y="2383"/>
                    <a:pt x="123" y="2417"/>
                  </a:cubicBezTo>
                  <a:cubicBezTo>
                    <a:pt x="152" y="2430"/>
                    <a:pt x="182" y="2435"/>
                    <a:pt x="212" y="2435"/>
                  </a:cubicBezTo>
                  <a:cubicBezTo>
                    <a:pt x="273" y="2435"/>
                    <a:pt x="335" y="2413"/>
                    <a:pt x="392" y="2389"/>
                  </a:cubicBezTo>
                  <a:cubicBezTo>
                    <a:pt x="463" y="2359"/>
                    <a:pt x="531" y="2324"/>
                    <a:pt x="596" y="2286"/>
                  </a:cubicBezTo>
                  <a:cubicBezTo>
                    <a:pt x="682" y="2237"/>
                    <a:pt x="762" y="2186"/>
                    <a:pt x="846" y="2134"/>
                  </a:cubicBezTo>
                  <a:cubicBezTo>
                    <a:pt x="929" y="2080"/>
                    <a:pt x="1009" y="2023"/>
                    <a:pt x="1087" y="1965"/>
                  </a:cubicBezTo>
                  <a:lnTo>
                    <a:pt x="1087" y="1965"/>
                  </a:lnTo>
                  <a:cubicBezTo>
                    <a:pt x="1050" y="2080"/>
                    <a:pt x="1016" y="2196"/>
                    <a:pt x="981" y="2311"/>
                  </a:cubicBezTo>
                  <a:cubicBezTo>
                    <a:pt x="933" y="2473"/>
                    <a:pt x="894" y="2636"/>
                    <a:pt x="853" y="2799"/>
                  </a:cubicBezTo>
                  <a:cubicBezTo>
                    <a:pt x="808" y="2965"/>
                    <a:pt x="764" y="3133"/>
                    <a:pt x="720" y="3299"/>
                  </a:cubicBezTo>
                  <a:cubicBezTo>
                    <a:pt x="697" y="3386"/>
                    <a:pt x="761" y="3476"/>
                    <a:pt x="846" y="3494"/>
                  </a:cubicBezTo>
                  <a:cubicBezTo>
                    <a:pt x="857" y="3497"/>
                    <a:pt x="868" y="3499"/>
                    <a:pt x="879" y="3499"/>
                  </a:cubicBezTo>
                  <a:cubicBezTo>
                    <a:pt x="957" y="3497"/>
                    <a:pt x="1024" y="3443"/>
                    <a:pt x="1041" y="3369"/>
                  </a:cubicBezTo>
                  <a:cubicBezTo>
                    <a:pt x="1080" y="3201"/>
                    <a:pt x="1117" y="3032"/>
                    <a:pt x="1156" y="2864"/>
                  </a:cubicBezTo>
                  <a:cubicBezTo>
                    <a:pt x="1194" y="2707"/>
                    <a:pt x="1234" y="2552"/>
                    <a:pt x="1277" y="2397"/>
                  </a:cubicBezTo>
                  <a:lnTo>
                    <a:pt x="1277" y="2397"/>
                  </a:lnTo>
                  <a:lnTo>
                    <a:pt x="1275" y="2400"/>
                  </a:lnTo>
                  <a:cubicBezTo>
                    <a:pt x="1350" y="2147"/>
                    <a:pt x="1427" y="1893"/>
                    <a:pt x="1528" y="1651"/>
                  </a:cubicBezTo>
                  <a:cubicBezTo>
                    <a:pt x="1543" y="1615"/>
                    <a:pt x="1559" y="1582"/>
                    <a:pt x="1574" y="1547"/>
                  </a:cubicBezTo>
                  <a:cubicBezTo>
                    <a:pt x="1598" y="1498"/>
                    <a:pt x="1620" y="1449"/>
                    <a:pt x="1639" y="1398"/>
                  </a:cubicBezTo>
                  <a:cubicBezTo>
                    <a:pt x="1684" y="1277"/>
                    <a:pt x="1586" y="1180"/>
                    <a:pt x="1485" y="1180"/>
                  </a:cubicBezTo>
                  <a:cubicBezTo>
                    <a:pt x="1438" y="1180"/>
                    <a:pt x="1390" y="1201"/>
                    <a:pt x="1356" y="1251"/>
                  </a:cubicBezTo>
                  <a:cubicBezTo>
                    <a:pt x="1322" y="1301"/>
                    <a:pt x="1287" y="1348"/>
                    <a:pt x="1250" y="1396"/>
                  </a:cubicBezTo>
                  <a:lnTo>
                    <a:pt x="1250" y="1396"/>
                  </a:lnTo>
                  <a:cubicBezTo>
                    <a:pt x="1252" y="1395"/>
                    <a:pt x="1253" y="1393"/>
                    <a:pt x="1255" y="1392"/>
                  </a:cubicBezTo>
                  <a:lnTo>
                    <a:pt x="1255" y="1392"/>
                  </a:lnTo>
                  <a:cubicBezTo>
                    <a:pt x="1253" y="1394"/>
                    <a:pt x="1251" y="1396"/>
                    <a:pt x="1249" y="1398"/>
                  </a:cubicBezTo>
                  <a:lnTo>
                    <a:pt x="1249" y="1398"/>
                  </a:lnTo>
                  <a:cubicBezTo>
                    <a:pt x="1250" y="1397"/>
                    <a:pt x="1250" y="1397"/>
                    <a:pt x="1250" y="1396"/>
                  </a:cubicBezTo>
                  <a:lnTo>
                    <a:pt x="1250" y="1396"/>
                  </a:lnTo>
                  <a:cubicBezTo>
                    <a:pt x="1250" y="1397"/>
                    <a:pt x="1249" y="1398"/>
                    <a:pt x="1249" y="1399"/>
                  </a:cubicBezTo>
                  <a:lnTo>
                    <a:pt x="1249" y="1399"/>
                  </a:lnTo>
                  <a:cubicBezTo>
                    <a:pt x="1249" y="1398"/>
                    <a:pt x="1249" y="1398"/>
                    <a:pt x="1249" y="1398"/>
                  </a:cubicBezTo>
                  <a:lnTo>
                    <a:pt x="1249" y="1398"/>
                  </a:lnTo>
                  <a:cubicBezTo>
                    <a:pt x="1247" y="1401"/>
                    <a:pt x="1244" y="1404"/>
                    <a:pt x="1242" y="1408"/>
                  </a:cubicBezTo>
                  <a:cubicBezTo>
                    <a:pt x="1244" y="1404"/>
                    <a:pt x="1247" y="1401"/>
                    <a:pt x="1249" y="1399"/>
                  </a:cubicBezTo>
                  <a:lnTo>
                    <a:pt x="1249" y="1399"/>
                  </a:lnTo>
                  <a:cubicBezTo>
                    <a:pt x="1209" y="1443"/>
                    <a:pt x="1169" y="1486"/>
                    <a:pt x="1128" y="1529"/>
                  </a:cubicBezTo>
                  <a:cubicBezTo>
                    <a:pt x="1129" y="1529"/>
                    <a:pt x="1130" y="1528"/>
                    <a:pt x="1131" y="1527"/>
                  </a:cubicBezTo>
                  <a:lnTo>
                    <a:pt x="1131" y="1527"/>
                  </a:lnTo>
                  <a:cubicBezTo>
                    <a:pt x="1084" y="1571"/>
                    <a:pt x="1037" y="1613"/>
                    <a:pt x="987" y="1654"/>
                  </a:cubicBezTo>
                  <a:cubicBezTo>
                    <a:pt x="941" y="1694"/>
                    <a:pt x="891" y="1730"/>
                    <a:pt x="843" y="1767"/>
                  </a:cubicBezTo>
                  <a:cubicBezTo>
                    <a:pt x="750" y="1832"/>
                    <a:pt x="656" y="1890"/>
                    <a:pt x="561" y="1950"/>
                  </a:cubicBezTo>
                  <a:cubicBezTo>
                    <a:pt x="512" y="1977"/>
                    <a:pt x="463" y="2006"/>
                    <a:pt x="412" y="2031"/>
                  </a:cubicBezTo>
                  <a:cubicBezTo>
                    <a:pt x="414" y="2028"/>
                    <a:pt x="415" y="2027"/>
                    <a:pt x="416" y="2024"/>
                  </a:cubicBezTo>
                  <a:lnTo>
                    <a:pt x="416" y="2024"/>
                  </a:lnTo>
                  <a:cubicBezTo>
                    <a:pt x="415" y="2025"/>
                    <a:pt x="414" y="2027"/>
                    <a:pt x="414" y="2028"/>
                  </a:cubicBezTo>
                  <a:lnTo>
                    <a:pt x="414" y="2028"/>
                  </a:lnTo>
                  <a:lnTo>
                    <a:pt x="416" y="2023"/>
                  </a:lnTo>
                  <a:lnTo>
                    <a:pt x="416" y="2023"/>
                  </a:lnTo>
                  <a:cubicBezTo>
                    <a:pt x="416" y="2024"/>
                    <a:pt x="416" y="2024"/>
                    <a:pt x="416" y="2024"/>
                  </a:cubicBezTo>
                  <a:lnTo>
                    <a:pt x="416" y="2024"/>
                  </a:lnTo>
                  <a:cubicBezTo>
                    <a:pt x="417" y="2022"/>
                    <a:pt x="418" y="2019"/>
                    <a:pt x="419" y="2017"/>
                  </a:cubicBezTo>
                  <a:lnTo>
                    <a:pt x="419" y="2017"/>
                  </a:lnTo>
                  <a:lnTo>
                    <a:pt x="417" y="2020"/>
                  </a:lnTo>
                  <a:cubicBezTo>
                    <a:pt x="522" y="1789"/>
                    <a:pt x="626" y="1556"/>
                    <a:pt x="732" y="1325"/>
                  </a:cubicBezTo>
                  <a:cubicBezTo>
                    <a:pt x="777" y="1229"/>
                    <a:pt x="819" y="1132"/>
                    <a:pt x="865" y="1036"/>
                  </a:cubicBezTo>
                  <a:cubicBezTo>
                    <a:pt x="952" y="857"/>
                    <a:pt x="1036" y="676"/>
                    <a:pt x="1137" y="505"/>
                  </a:cubicBezTo>
                  <a:cubicBezTo>
                    <a:pt x="1166" y="456"/>
                    <a:pt x="1198" y="409"/>
                    <a:pt x="1232" y="363"/>
                  </a:cubicBezTo>
                  <a:cubicBezTo>
                    <a:pt x="1240" y="355"/>
                    <a:pt x="1248" y="345"/>
                    <a:pt x="1255" y="337"/>
                  </a:cubicBezTo>
                  <a:cubicBezTo>
                    <a:pt x="1259" y="338"/>
                    <a:pt x="1263" y="338"/>
                    <a:pt x="1267" y="338"/>
                  </a:cubicBezTo>
                  <a:cubicBezTo>
                    <a:pt x="1345" y="338"/>
                    <a:pt x="1412" y="284"/>
                    <a:pt x="1429" y="208"/>
                  </a:cubicBezTo>
                  <a:cubicBezTo>
                    <a:pt x="1446" y="127"/>
                    <a:pt x="1402" y="46"/>
                    <a:pt x="1324" y="18"/>
                  </a:cubicBezTo>
                  <a:cubicBezTo>
                    <a:pt x="1295" y="6"/>
                    <a:pt x="1264" y="0"/>
                    <a:pt x="1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8" name="Google Shape;14288;p25"/>
            <p:cNvSpPr/>
            <p:nvPr/>
          </p:nvSpPr>
          <p:spPr>
            <a:xfrm>
              <a:off x="6655307" y="-313881"/>
              <a:ext cx="39665" cy="16451"/>
            </a:xfrm>
            <a:custGeom>
              <a:avLst/>
              <a:gdLst/>
              <a:ahLst/>
              <a:cxnLst/>
              <a:rect l="l" t="t" r="r" b="b"/>
              <a:pathLst>
                <a:path w="1179" h="489" extrusionOk="0">
                  <a:moveTo>
                    <a:pt x="1008" y="1"/>
                  </a:moveTo>
                  <a:cubicBezTo>
                    <a:pt x="998" y="1"/>
                    <a:pt x="988" y="2"/>
                    <a:pt x="977" y="4"/>
                  </a:cubicBezTo>
                  <a:cubicBezTo>
                    <a:pt x="725" y="45"/>
                    <a:pt x="469" y="78"/>
                    <a:pt x="222" y="142"/>
                  </a:cubicBezTo>
                  <a:lnTo>
                    <a:pt x="227" y="140"/>
                  </a:lnTo>
                  <a:lnTo>
                    <a:pt x="227" y="140"/>
                  </a:lnTo>
                  <a:cubicBezTo>
                    <a:pt x="200" y="148"/>
                    <a:pt x="173" y="154"/>
                    <a:pt x="146" y="164"/>
                  </a:cubicBezTo>
                  <a:cubicBezTo>
                    <a:pt x="43" y="197"/>
                    <a:pt x="0" y="319"/>
                    <a:pt x="59" y="411"/>
                  </a:cubicBezTo>
                  <a:cubicBezTo>
                    <a:pt x="87" y="460"/>
                    <a:pt x="141" y="488"/>
                    <a:pt x="197" y="488"/>
                  </a:cubicBezTo>
                  <a:cubicBezTo>
                    <a:pt x="225" y="488"/>
                    <a:pt x="252" y="480"/>
                    <a:pt x="276" y="468"/>
                  </a:cubicBezTo>
                  <a:lnTo>
                    <a:pt x="276" y="468"/>
                  </a:lnTo>
                  <a:lnTo>
                    <a:pt x="271" y="471"/>
                  </a:lnTo>
                  <a:lnTo>
                    <a:pt x="257" y="477"/>
                  </a:lnTo>
                  <a:cubicBezTo>
                    <a:pt x="287" y="466"/>
                    <a:pt x="317" y="458"/>
                    <a:pt x="347" y="449"/>
                  </a:cubicBezTo>
                  <a:cubicBezTo>
                    <a:pt x="573" y="392"/>
                    <a:pt x="805" y="352"/>
                    <a:pt x="1036" y="314"/>
                  </a:cubicBezTo>
                  <a:cubicBezTo>
                    <a:pt x="1121" y="298"/>
                    <a:pt x="1178" y="215"/>
                    <a:pt x="1162" y="129"/>
                  </a:cubicBezTo>
                  <a:cubicBezTo>
                    <a:pt x="1147" y="54"/>
                    <a:pt x="1082" y="1"/>
                    <a:pt x="10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89" name="Google Shape;14289;p25"/>
            <p:cNvSpPr/>
            <p:nvPr/>
          </p:nvSpPr>
          <p:spPr>
            <a:xfrm>
              <a:off x="6670547" y="-339148"/>
              <a:ext cx="19614" cy="57529"/>
            </a:xfrm>
            <a:custGeom>
              <a:avLst/>
              <a:gdLst/>
              <a:ahLst/>
              <a:cxnLst/>
              <a:rect l="l" t="t" r="r" b="b"/>
              <a:pathLst>
                <a:path w="583" h="1710" extrusionOk="0">
                  <a:moveTo>
                    <a:pt x="410" y="1"/>
                  </a:moveTo>
                  <a:cubicBezTo>
                    <a:pt x="362" y="1"/>
                    <a:pt x="317" y="21"/>
                    <a:pt x="285" y="57"/>
                  </a:cubicBezTo>
                  <a:cubicBezTo>
                    <a:pt x="236" y="109"/>
                    <a:pt x="209" y="182"/>
                    <a:pt x="189" y="250"/>
                  </a:cubicBezTo>
                  <a:cubicBezTo>
                    <a:pt x="171" y="310"/>
                    <a:pt x="154" y="369"/>
                    <a:pt x="138" y="429"/>
                  </a:cubicBezTo>
                  <a:cubicBezTo>
                    <a:pt x="109" y="537"/>
                    <a:pt x="86" y="647"/>
                    <a:pt x="67" y="758"/>
                  </a:cubicBezTo>
                  <a:cubicBezTo>
                    <a:pt x="11" y="1023"/>
                    <a:pt x="0" y="1295"/>
                    <a:pt x="32" y="1562"/>
                  </a:cubicBezTo>
                  <a:cubicBezTo>
                    <a:pt x="38" y="1645"/>
                    <a:pt x="105" y="1708"/>
                    <a:pt x="187" y="1710"/>
                  </a:cubicBezTo>
                  <a:lnTo>
                    <a:pt x="196" y="1710"/>
                  </a:lnTo>
                  <a:cubicBezTo>
                    <a:pt x="282" y="1705"/>
                    <a:pt x="347" y="1632"/>
                    <a:pt x="342" y="1547"/>
                  </a:cubicBezTo>
                  <a:cubicBezTo>
                    <a:pt x="333" y="1437"/>
                    <a:pt x="326" y="1330"/>
                    <a:pt x="325" y="1220"/>
                  </a:cubicBezTo>
                  <a:cubicBezTo>
                    <a:pt x="328" y="1144"/>
                    <a:pt x="334" y="1072"/>
                    <a:pt x="342" y="996"/>
                  </a:cubicBezTo>
                  <a:cubicBezTo>
                    <a:pt x="367" y="842"/>
                    <a:pt x="399" y="690"/>
                    <a:pt x="435" y="540"/>
                  </a:cubicBezTo>
                  <a:lnTo>
                    <a:pt x="435" y="540"/>
                  </a:lnTo>
                  <a:cubicBezTo>
                    <a:pt x="434" y="546"/>
                    <a:pt x="432" y="552"/>
                    <a:pt x="429" y="559"/>
                  </a:cubicBezTo>
                  <a:cubicBezTo>
                    <a:pt x="454" y="467"/>
                    <a:pt x="485" y="377"/>
                    <a:pt x="521" y="288"/>
                  </a:cubicBezTo>
                  <a:cubicBezTo>
                    <a:pt x="548" y="266"/>
                    <a:pt x="565" y="234"/>
                    <a:pt x="573" y="199"/>
                  </a:cubicBezTo>
                  <a:cubicBezTo>
                    <a:pt x="583" y="150"/>
                    <a:pt x="570" y="98"/>
                    <a:pt x="538" y="60"/>
                  </a:cubicBezTo>
                  <a:cubicBezTo>
                    <a:pt x="508" y="27"/>
                    <a:pt x="469" y="6"/>
                    <a:pt x="424" y="2"/>
                  </a:cubicBezTo>
                  <a:cubicBezTo>
                    <a:pt x="419" y="1"/>
                    <a:pt x="414" y="1"/>
                    <a:pt x="4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0" name="Google Shape;14290;p25"/>
            <p:cNvSpPr/>
            <p:nvPr/>
          </p:nvSpPr>
          <p:spPr>
            <a:xfrm>
              <a:off x="6727304" y="-390522"/>
              <a:ext cx="622925" cy="150651"/>
            </a:xfrm>
            <a:custGeom>
              <a:avLst/>
              <a:gdLst/>
              <a:ahLst/>
              <a:cxnLst/>
              <a:rect l="l" t="t" r="r" b="b"/>
              <a:pathLst>
                <a:path w="18516" h="4478" extrusionOk="0">
                  <a:moveTo>
                    <a:pt x="18344" y="1"/>
                  </a:moveTo>
                  <a:cubicBezTo>
                    <a:pt x="17939" y="2"/>
                    <a:pt x="17534" y="21"/>
                    <a:pt x="17129" y="44"/>
                  </a:cubicBezTo>
                  <a:cubicBezTo>
                    <a:pt x="16749" y="64"/>
                    <a:pt x="16369" y="86"/>
                    <a:pt x="15989" y="110"/>
                  </a:cubicBezTo>
                  <a:cubicBezTo>
                    <a:pt x="15194" y="158"/>
                    <a:pt x="14398" y="200"/>
                    <a:pt x="13602" y="229"/>
                  </a:cubicBezTo>
                  <a:cubicBezTo>
                    <a:pt x="13203" y="242"/>
                    <a:pt x="12804" y="246"/>
                    <a:pt x="12406" y="253"/>
                  </a:cubicBezTo>
                  <a:cubicBezTo>
                    <a:pt x="12012" y="259"/>
                    <a:pt x="11620" y="264"/>
                    <a:pt x="11227" y="270"/>
                  </a:cubicBezTo>
                  <a:cubicBezTo>
                    <a:pt x="10839" y="276"/>
                    <a:pt x="10451" y="278"/>
                    <a:pt x="10064" y="278"/>
                  </a:cubicBezTo>
                  <a:cubicBezTo>
                    <a:pt x="9899" y="277"/>
                    <a:pt x="9734" y="276"/>
                    <a:pt x="9569" y="276"/>
                  </a:cubicBezTo>
                  <a:cubicBezTo>
                    <a:pt x="9351" y="276"/>
                    <a:pt x="9134" y="278"/>
                    <a:pt x="8916" y="284"/>
                  </a:cubicBezTo>
                  <a:cubicBezTo>
                    <a:pt x="8090" y="311"/>
                    <a:pt x="7263" y="359"/>
                    <a:pt x="6437" y="384"/>
                  </a:cubicBezTo>
                  <a:cubicBezTo>
                    <a:pt x="6196" y="391"/>
                    <a:pt x="5955" y="393"/>
                    <a:pt x="5714" y="393"/>
                  </a:cubicBezTo>
                  <a:cubicBezTo>
                    <a:pt x="5582" y="393"/>
                    <a:pt x="5450" y="392"/>
                    <a:pt x="5318" y="392"/>
                  </a:cubicBezTo>
                  <a:cubicBezTo>
                    <a:pt x="4906" y="390"/>
                    <a:pt x="4495" y="390"/>
                    <a:pt x="4085" y="387"/>
                  </a:cubicBezTo>
                  <a:lnTo>
                    <a:pt x="4104" y="387"/>
                  </a:lnTo>
                  <a:cubicBezTo>
                    <a:pt x="3925" y="386"/>
                    <a:pt x="3743" y="384"/>
                    <a:pt x="3567" y="378"/>
                  </a:cubicBezTo>
                  <a:cubicBezTo>
                    <a:pt x="3391" y="370"/>
                    <a:pt x="3214" y="365"/>
                    <a:pt x="3038" y="344"/>
                  </a:cubicBezTo>
                  <a:cubicBezTo>
                    <a:pt x="2833" y="324"/>
                    <a:pt x="2627" y="299"/>
                    <a:pt x="2419" y="275"/>
                  </a:cubicBezTo>
                  <a:cubicBezTo>
                    <a:pt x="2347" y="265"/>
                    <a:pt x="2272" y="259"/>
                    <a:pt x="2199" y="259"/>
                  </a:cubicBezTo>
                  <a:cubicBezTo>
                    <a:pt x="2192" y="259"/>
                    <a:pt x="2184" y="259"/>
                    <a:pt x="2176" y="259"/>
                  </a:cubicBezTo>
                  <a:cubicBezTo>
                    <a:pt x="2123" y="259"/>
                    <a:pt x="2070" y="263"/>
                    <a:pt x="2017" y="273"/>
                  </a:cubicBezTo>
                  <a:cubicBezTo>
                    <a:pt x="1970" y="283"/>
                    <a:pt x="1924" y="300"/>
                    <a:pt x="1883" y="325"/>
                  </a:cubicBezTo>
                  <a:cubicBezTo>
                    <a:pt x="1835" y="354"/>
                    <a:pt x="1797" y="393"/>
                    <a:pt x="1767" y="441"/>
                  </a:cubicBezTo>
                  <a:cubicBezTo>
                    <a:pt x="1745" y="479"/>
                    <a:pt x="1728" y="519"/>
                    <a:pt x="1713" y="561"/>
                  </a:cubicBezTo>
                  <a:cubicBezTo>
                    <a:pt x="1698" y="606"/>
                    <a:pt x="1683" y="650"/>
                    <a:pt x="1669" y="696"/>
                  </a:cubicBezTo>
                  <a:cubicBezTo>
                    <a:pt x="1544" y="1074"/>
                    <a:pt x="1414" y="1449"/>
                    <a:pt x="1269" y="1820"/>
                  </a:cubicBezTo>
                  <a:cubicBezTo>
                    <a:pt x="1201" y="1994"/>
                    <a:pt x="1129" y="2166"/>
                    <a:pt x="1069" y="2342"/>
                  </a:cubicBezTo>
                  <a:cubicBezTo>
                    <a:pt x="999" y="2540"/>
                    <a:pt x="938" y="2738"/>
                    <a:pt x="879" y="2937"/>
                  </a:cubicBezTo>
                  <a:cubicBezTo>
                    <a:pt x="824" y="3129"/>
                    <a:pt x="776" y="3324"/>
                    <a:pt x="734" y="3518"/>
                  </a:cubicBezTo>
                  <a:cubicBezTo>
                    <a:pt x="730" y="3533"/>
                    <a:pt x="727" y="3548"/>
                    <a:pt x="724" y="3563"/>
                  </a:cubicBezTo>
                  <a:cubicBezTo>
                    <a:pt x="708" y="3450"/>
                    <a:pt x="692" y="3338"/>
                    <a:pt x="677" y="3227"/>
                  </a:cubicBezTo>
                  <a:cubicBezTo>
                    <a:pt x="646" y="3026"/>
                    <a:pt x="612" y="2827"/>
                    <a:pt x="575" y="2627"/>
                  </a:cubicBezTo>
                  <a:cubicBezTo>
                    <a:pt x="539" y="2431"/>
                    <a:pt x="499" y="2236"/>
                    <a:pt x="460" y="2041"/>
                  </a:cubicBezTo>
                  <a:cubicBezTo>
                    <a:pt x="412" y="1802"/>
                    <a:pt x="363" y="1562"/>
                    <a:pt x="333" y="1321"/>
                  </a:cubicBezTo>
                  <a:cubicBezTo>
                    <a:pt x="320" y="1220"/>
                    <a:pt x="312" y="1119"/>
                    <a:pt x="312" y="1017"/>
                  </a:cubicBezTo>
                  <a:cubicBezTo>
                    <a:pt x="314" y="978"/>
                    <a:pt x="317" y="938"/>
                    <a:pt x="322" y="898"/>
                  </a:cubicBezTo>
                  <a:cubicBezTo>
                    <a:pt x="324" y="889"/>
                    <a:pt x="327" y="878"/>
                    <a:pt x="328" y="868"/>
                  </a:cubicBezTo>
                  <a:cubicBezTo>
                    <a:pt x="330" y="867"/>
                    <a:pt x="330" y="865"/>
                    <a:pt x="330" y="864"/>
                  </a:cubicBezTo>
                  <a:cubicBezTo>
                    <a:pt x="396" y="838"/>
                    <a:pt x="438" y="773"/>
                    <a:pt x="434" y="702"/>
                  </a:cubicBezTo>
                  <a:cubicBezTo>
                    <a:pt x="428" y="615"/>
                    <a:pt x="355" y="547"/>
                    <a:pt x="267" y="547"/>
                  </a:cubicBezTo>
                  <a:cubicBezTo>
                    <a:pt x="265" y="547"/>
                    <a:pt x="262" y="547"/>
                    <a:pt x="259" y="547"/>
                  </a:cubicBezTo>
                  <a:cubicBezTo>
                    <a:pt x="178" y="552"/>
                    <a:pt x="111" y="602"/>
                    <a:pt x="69" y="671"/>
                  </a:cubicBezTo>
                  <a:cubicBezTo>
                    <a:pt x="12" y="761"/>
                    <a:pt x="2" y="875"/>
                    <a:pt x="1" y="979"/>
                  </a:cubicBezTo>
                  <a:cubicBezTo>
                    <a:pt x="1" y="1112"/>
                    <a:pt x="10" y="1245"/>
                    <a:pt x="31" y="1377"/>
                  </a:cubicBezTo>
                  <a:cubicBezTo>
                    <a:pt x="43" y="1467"/>
                    <a:pt x="58" y="1557"/>
                    <a:pt x="77" y="1646"/>
                  </a:cubicBezTo>
                  <a:cubicBezTo>
                    <a:pt x="119" y="1863"/>
                    <a:pt x="162" y="2076"/>
                    <a:pt x="206" y="2292"/>
                  </a:cubicBezTo>
                  <a:cubicBezTo>
                    <a:pt x="284" y="2662"/>
                    <a:pt x="354" y="3034"/>
                    <a:pt x="401" y="3411"/>
                  </a:cubicBezTo>
                  <a:lnTo>
                    <a:pt x="401" y="3412"/>
                  </a:lnTo>
                  <a:cubicBezTo>
                    <a:pt x="409" y="3482"/>
                    <a:pt x="418" y="3551"/>
                    <a:pt x="428" y="3621"/>
                  </a:cubicBezTo>
                  <a:lnTo>
                    <a:pt x="428" y="3621"/>
                  </a:lnTo>
                  <a:cubicBezTo>
                    <a:pt x="427" y="3622"/>
                    <a:pt x="427" y="3623"/>
                    <a:pt x="428" y="3626"/>
                  </a:cubicBezTo>
                  <a:cubicBezTo>
                    <a:pt x="428" y="3629"/>
                    <a:pt x="430" y="3634"/>
                    <a:pt x="430" y="3637"/>
                  </a:cubicBezTo>
                  <a:lnTo>
                    <a:pt x="428" y="3631"/>
                  </a:lnTo>
                  <a:lnTo>
                    <a:pt x="428" y="3631"/>
                  </a:lnTo>
                  <a:cubicBezTo>
                    <a:pt x="439" y="3743"/>
                    <a:pt x="453" y="3854"/>
                    <a:pt x="466" y="3965"/>
                  </a:cubicBezTo>
                  <a:cubicBezTo>
                    <a:pt x="472" y="4033"/>
                    <a:pt x="480" y="4099"/>
                    <a:pt x="488" y="4167"/>
                  </a:cubicBezTo>
                  <a:cubicBezTo>
                    <a:pt x="491" y="4199"/>
                    <a:pt x="496" y="4231"/>
                    <a:pt x="501" y="4262"/>
                  </a:cubicBezTo>
                  <a:cubicBezTo>
                    <a:pt x="502" y="4289"/>
                    <a:pt x="509" y="4316"/>
                    <a:pt x="517" y="4341"/>
                  </a:cubicBezTo>
                  <a:cubicBezTo>
                    <a:pt x="525" y="4364"/>
                    <a:pt x="536" y="4384"/>
                    <a:pt x="550" y="4403"/>
                  </a:cubicBezTo>
                  <a:cubicBezTo>
                    <a:pt x="578" y="4446"/>
                    <a:pt x="626" y="4474"/>
                    <a:pt x="677" y="4478"/>
                  </a:cubicBezTo>
                  <a:lnTo>
                    <a:pt x="689" y="4478"/>
                  </a:lnTo>
                  <a:cubicBezTo>
                    <a:pt x="735" y="4478"/>
                    <a:pt x="779" y="4457"/>
                    <a:pt x="811" y="4424"/>
                  </a:cubicBezTo>
                  <a:cubicBezTo>
                    <a:pt x="852" y="4381"/>
                    <a:pt x="882" y="4327"/>
                    <a:pt x="895" y="4269"/>
                  </a:cubicBezTo>
                  <a:cubicBezTo>
                    <a:pt x="912" y="4209"/>
                    <a:pt x="927" y="4150"/>
                    <a:pt x="939" y="4090"/>
                  </a:cubicBezTo>
                  <a:cubicBezTo>
                    <a:pt x="952" y="4026"/>
                    <a:pt x="966" y="3962"/>
                    <a:pt x="979" y="3897"/>
                  </a:cubicBezTo>
                  <a:cubicBezTo>
                    <a:pt x="1003" y="3776"/>
                    <a:pt x="1026" y="3654"/>
                    <a:pt x="1052" y="3534"/>
                  </a:cubicBezTo>
                  <a:cubicBezTo>
                    <a:pt x="1102" y="3295"/>
                    <a:pt x="1164" y="3059"/>
                    <a:pt x="1231" y="2825"/>
                  </a:cubicBezTo>
                  <a:cubicBezTo>
                    <a:pt x="1284" y="2643"/>
                    <a:pt x="1341" y="2462"/>
                    <a:pt x="1411" y="2284"/>
                  </a:cubicBezTo>
                  <a:cubicBezTo>
                    <a:pt x="1479" y="2106"/>
                    <a:pt x="1552" y="1927"/>
                    <a:pt x="1622" y="1750"/>
                  </a:cubicBezTo>
                  <a:cubicBezTo>
                    <a:pt x="1764" y="1386"/>
                    <a:pt x="1880" y="1012"/>
                    <a:pt x="2032" y="652"/>
                  </a:cubicBezTo>
                  <a:lnTo>
                    <a:pt x="2032" y="652"/>
                  </a:lnTo>
                  <a:cubicBezTo>
                    <a:pt x="2030" y="655"/>
                    <a:pt x="2028" y="658"/>
                    <a:pt x="2027" y="661"/>
                  </a:cubicBezTo>
                  <a:cubicBezTo>
                    <a:pt x="2035" y="644"/>
                    <a:pt x="2044" y="626"/>
                    <a:pt x="2052" y="610"/>
                  </a:cubicBezTo>
                  <a:lnTo>
                    <a:pt x="2060" y="602"/>
                  </a:lnTo>
                  <a:lnTo>
                    <a:pt x="2066" y="599"/>
                  </a:lnTo>
                  <a:cubicBezTo>
                    <a:pt x="2074" y="598"/>
                    <a:pt x="2083" y="595"/>
                    <a:pt x="2093" y="592"/>
                  </a:cubicBezTo>
                  <a:lnTo>
                    <a:pt x="2093" y="592"/>
                  </a:lnTo>
                  <a:lnTo>
                    <a:pt x="2079" y="596"/>
                  </a:lnTo>
                  <a:cubicBezTo>
                    <a:pt x="2093" y="593"/>
                    <a:pt x="2108" y="590"/>
                    <a:pt x="2123" y="587"/>
                  </a:cubicBezTo>
                  <a:cubicBezTo>
                    <a:pt x="2158" y="583"/>
                    <a:pt x="2193" y="582"/>
                    <a:pt x="2229" y="582"/>
                  </a:cubicBezTo>
                  <a:cubicBezTo>
                    <a:pt x="2372" y="585"/>
                    <a:pt x="2513" y="604"/>
                    <a:pt x="2655" y="618"/>
                  </a:cubicBezTo>
                  <a:cubicBezTo>
                    <a:pt x="2782" y="631"/>
                    <a:pt x="2912" y="647"/>
                    <a:pt x="3040" y="653"/>
                  </a:cubicBezTo>
                  <a:cubicBezTo>
                    <a:pt x="3292" y="667"/>
                    <a:pt x="3542" y="678"/>
                    <a:pt x="3795" y="680"/>
                  </a:cubicBezTo>
                  <a:cubicBezTo>
                    <a:pt x="4189" y="682"/>
                    <a:pt x="4585" y="682"/>
                    <a:pt x="4981" y="682"/>
                  </a:cubicBezTo>
                  <a:cubicBezTo>
                    <a:pt x="5405" y="682"/>
                    <a:pt x="5829" y="682"/>
                    <a:pt x="6255" y="675"/>
                  </a:cubicBezTo>
                  <a:cubicBezTo>
                    <a:pt x="7023" y="664"/>
                    <a:pt x="7790" y="612"/>
                    <a:pt x="8558" y="587"/>
                  </a:cubicBezTo>
                  <a:cubicBezTo>
                    <a:pt x="8766" y="580"/>
                    <a:pt x="8973" y="571"/>
                    <a:pt x="9182" y="569"/>
                  </a:cubicBezTo>
                  <a:cubicBezTo>
                    <a:pt x="9344" y="567"/>
                    <a:pt x="9507" y="565"/>
                    <a:pt x="9671" y="565"/>
                  </a:cubicBezTo>
                  <a:cubicBezTo>
                    <a:pt x="9730" y="565"/>
                    <a:pt x="9790" y="566"/>
                    <a:pt x="9850" y="566"/>
                  </a:cubicBezTo>
                  <a:cubicBezTo>
                    <a:pt x="10109" y="567"/>
                    <a:pt x="10370" y="570"/>
                    <a:pt x="10630" y="570"/>
                  </a:cubicBezTo>
                  <a:cubicBezTo>
                    <a:pt x="10750" y="570"/>
                    <a:pt x="10871" y="569"/>
                    <a:pt x="10991" y="568"/>
                  </a:cubicBezTo>
                  <a:cubicBezTo>
                    <a:pt x="11788" y="558"/>
                    <a:pt x="12582" y="549"/>
                    <a:pt x="13377" y="528"/>
                  </a:cubicBezTo>
                  <a:cubicBezTo>
                    <a:pt x="13768" y="519"/>
                    <a:pt x="14157" y="506"/>
                    <a:pt x="14547" y="487"/>
                  </a:cubicBezTo>
                  <a:cubicBezTo>
                    <a:pt x="14942" y="468"/>
                    <a:pt x="15337" y="449"/>
                    <a:pt x="15731" y="424"/>
                  </a:cubicBezTo>
                  <a:cubicBezTo>
                    <a:pt x="16145" y="397"/>
                    <a:pt x="16560" y="371"/>
                    <a:pt x="16975" y="349"/>
                  </a:cubicBezTo>
                  <a:cubicBezTo>
                    <a:pt x="17345" y="329"/>
                    <a:pt x="17713" y="313"/>
                    <a:pt x="18083" y="313"/>
                  </a:cubicBezTo>
                  <a:cubicBezTo>
                    <a:pt x="18099" y="313"/>
                    <a:pt x="18116" y="313"/>
                    <a:pt x="18132" y="313"/>
                  </a:cubicBezTo>
                  <a:lnTo>
                    <a:pt x="18113" y="313"/>
                  </a:lnTo>
                  <a:cubicBezTo>
                    <a:pt x="18189" y="314"/>
                    <a:pt x="18265" y="314"/>
                    <a:pt x="18341" y="316"/>
                  </a:cubicBezTo>
                  <a:cubicBezTo>
                    <a:pt x="18345" y="316"/>
                    <a:pt x="18348" y="316"/>
                    <a:pt x="18352" y="316"/>
                  </a:cubicBezTo>
                  <a:cubicBezTo>
                    <a:pt x="18442" y="316"/>
                    <a:pt x="18515" y="241"/>
                    <a:pt x="18510" y="150"/>
                  </a:cubicBezTo>
                  <a:cubicBezTo>
                    <a:pt x="18506" y="61"/>
                    <a:pt x="18430" y="1"/>
                    <a:pt x="18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1" name="Google Shape;14291;p25"/>
            <p:cNvSpPr/>
            <p:nvPr/>
          </p:nvSpPr>
          <p:spPr>
            <a:xfrm>
              <a:off x="6801388" y="-353984"/>
              <a:ext cx="70649" cy="108463"/>
            </a:xfrm>
            <a:custGeom>
              <a:avLst/>
              <a:gdLst/>
              <a:ahLst/>
              <a:cxnLst/>
              <a:rect l="l" t="t" r="r" b="b"/>
              <a:pathLst>
                <a:path w="2100" h="3224" extrusionOk="0">
                  <a:moveTo>
                    <a:pt x="335" y="1130"/>
                  </a:moveTo>
                  <a:lnTo>
                    <a:pt x="335" y="1130"/>
                  </a:lnTo>
                  <a:cubicBezTo>
                    <a:pt x="336" y="1131"/>
                    <a:pt x="337" y="1133"/>
                    <a:pt x="338" y="1135"/>
                  </a:cubicBezTo>
                  <a:lnTo>
                    <a:pt x="338" y="1135"/>
                  </a:lnTo>
                  <a:lnTo>
                    <a:pt x="338" y="1134"/>
                  </a:lnTo>
                  <a:lnTo>
                    <a:pt x="336" y="1131"/>
                  </a:lnTo>
                  <a:lnTo>
                    <a:pt x="335" y="1130"/>
                  </a:lnTo>
                  <a:close/>
                  <a:moveTo>
                    <a:pt x="1342" y="1"/>
                  </a:moveTo>
                  <a:cubicBezTo>
                    <a:pt x="1296" y="1"/>
                    <a:pt x="1250" y="5"/>
                    <a:pt x="1205" y="14"/>
                  </a:cubicBezTo>
                  <a:cubicBezTo>
                    <a:pt x="974" y="56"/>
                    <a:pt x="756" y="169"/>
                    <a:pt x="566" y="302"/>
                  </a:cubicBezTo>
                  <a:cubicBezTo>
                    <a:pt x="425" y="400"/>
                    <a:pt x="316" y="531"/>
                    <a:pt x="208" y="661"/>
                  </a:cubicBezTo>
                  <a:cubicBezTo>
                    <a:pt x="178" y="696"/>
                    <a:pt x="151" y="732"/>
                    <a:pt x="124" y="769"/>
                  </a:cubicBezTo>
                  <a:cubicBezTo>
                    <a:pt x="77" y="834"/>
                    <a:pt x="27" y="911"/>
                    <a:pt x="13" y="992"/>
                  </a:cubicBezTo>
                  <a:cubicBezTo>
                    <a:pt x="2" y="1044"/>
                    <a:pt x="1" y="1096"/>
                    <a:pt x="8" y="1149"/>
                  </a:cubicBezTo>
                  <a:cubicBezTo>
                    <a:pt x="16" y="1196"/>
                    <a:pt x="32" y="1242"/>
                    <a:pt x="56" y="1285"/>
                  </a:cubicBezTo>
                  <a:cubicBezTo>
                    <a:pt x="102" y="1365"/>
                    <a:pt x="170" y="1429"/>
                    <a:pt x="254" y="1467"/>
                  </a:cubicBezTo>
                  <a:cubicBezTo>
                    <a:pt x="348" y="1510"/>
                    <a:pt x="454" y="1524"/>
                    <a:pt x="558" y="1524"/>
                  </a:cubicBezTo>
                  <a:cubicBezTo>
                    <a:pt x="563" y="1524"/>
                    <a:pt x="569" y="1524"/>
                    <a:pt x="575" y="1524"/>
                  </a:cubicBezTo>
                  <a:cubicBezTo>
                    <a:pt x="676" y="1524"/>
                    <a:pt x="776" y="1506"/>
                    <a:pt x="871" y="1471"/>
                  </a:cubicBezTo>
                  <a:cubicBezTo>
                    <a:pt x="977" y="1433"/>
                    <a:pt x="1080" y="1386"/>
                    <a:pt x="1177" y="1329"/>
                  </a:cubicBezTo>
                  <a:cubicBezTo>
                    <a:pt x="1204" y="1313"/>
                    <a:pt x="1231" y="1296"/>
                    <a:pt x="1257" y="1278"/>
                  </a:cubicBezTo>
                  <a:lnTo>
                    <a:pt x="1257" y="1278"/>
                  </a:lnTo>
                  <a:cubicBezTo>
                    <a:pt x="1251" y="1304"/>
                    <a:pt x="1246" y="1329"/>
                    <a:pt x="1242" y="1354"/>
                  </a:cubicBezTo>
                  <a:cubicBezTo>
                    <a:pt x="1218" y="1459"/>
                    <a:pt x="1196" y="1563"/>
                    <a:pt x="1174" y="1669"/>
                  </a:cubicBezTo>
                  <a:cubicBezTo>
                    <a:pt x="1123" y="1897"/>
                    <a:pt x="1074" y="2125"/>
                    <a:pt x="1017" y="2353"/>
                  </a:cubicBezTo>
                  <a:cubicBezTo>
                    <a:pt x="995" y="2423"/>
                    <a:pt x="974" y="2491"/>
                    <a:pt x="946" y="2559"/>
                  </a:cubicBezTo>
                  <a:cubicBezTo>
                    <a:pt x="933" y="2584"/>
                    <a:pt x="919" y="2611"/>
                    <a:pt x="904" y="2638"/>
                  </a:cubicBezTo>
                  <a:cubicBezTo>
                    <a:pt x="884" y="2671"/>
                    <a:pt x="860" y="2701"/>
                    <a:pt x="836" y="2732"/>
                  </a:cubicBezTo>
                  <a:cubicBezTo>
                    <a:pt x="828" y="2741"/>
                    <a:pt x="821" y="2751"/>
                    <a:pt x="811" y="2760"/>
                  </a:cubicBezTo>
                  <a:cubicBezTo>
                    <a:pt x="794" y="2776"/>
                    <a:pt x="775" y="2793"/>
                    <a:pt x="754" y="2807"/>
                  </a:cubicBezTo>
                  <a:cubicBezTo>
                    <a:pt x="733" y="2823"/>
                    <a:pt x="711" y="2836"/>
                    <a:pt x="689" y="2850"/>
                  </a:cubicBezTo>
                  <a:cubicBezTo>
                    <a:pt x="678" y="2855"/>
                    <a:pt x="669" y="2861"/>
                    <a:pt x="654" y="2866"/>
                  </a:cubicBezTo>
                  <a:cubicBezTo>
                    <a:pt x="640" y="2872"/>
                    <a:pt x="626" y="2877"/>
                    <a:pt x="612" y="2882"/>
                  </a:cubicBezTo>
                  <a:cubicBezTo>
                    <a:pt x="595" y="2876"/>
                    <a:pt x="579" y="2873"/>
                    <a:pt x="562" y="2873"/>
                  </a:cubicBezTo>
                  <a:cubicBezTo>
                    <a:pt x="495" y="2873"/>
                    <a:pt x="429" y="2920"/>
                    <a:pt x="406" y="2983"/>
                  </a:cubicBezTo>
                  <a:cubicBezTo>
                    <a:pt x="377" y="3062"/>
                    <a:pt x="411" y="3149"/>
                    <a:pt x="485" y="3189"/>
                  </a:cubicBezTo>
                  <a:cubicBezTo>
                    <a:pt x="509" y="3203"/>
                    <a:pt x="536" y="3213"/>
                    <a:pt x="563" y="3221"/>
                  </a:cubicBezTo>
                  <a:cubicBezTo>
                    <a:pt x="575" y="3222"/>
                    <a:pt x="586" y="3224"/>
                    <a:pt x="599" y="3224"/>
                  </a:cubicBezTo>
                  <a:lnTo>
                    <a:pt x="627" y="3224"/>
                  </a:lnTo>
                  <a:cubicBezTo>
                    <a:pt x="657" y="3221"/>
                    <a:pt x="689" y="3214"/>
                    <a:pt x="718" y="3203"/>
                  </a:cubicBezTo>
                  <a:cubicBezTo>
                    <a:pt x="743" y="3195"/>
                    <a:pt x="767" y="3186"/>
                    <a:pt x="790" y="3175"/>
                  </a:cubicBezTo>
                  <a:cubicBezTo>
                    <a:pt x="887" y="3127"/>
                    <a:pt x="973" y="3064"/>
                    <a:pt x="1045" y="2986"/>
                  </a:cubicBezTo>
                  <a:cubicBezTo>
                    <a:pt x="1121" y="2901"/>
                    <a:pt x="1183" y="2804"/>
                    <a:pt x="1229" y="2701"/>
                  </a:cubicBezTo>
                  <a:cubicBezTo>
                    <a:pt x="1259" y="2627"/>
                    <a:pt x="1284" y="2553"/>
                    <a:pt x="1305" y="2475"/>
                  </a:cubicBezTo>
                  <a:cubicBezTo>
                    <a:pt x="1327" y="2399"/>
                    <a:pt x="1343" y="2320"/>
                    <a:pt x="1360" y="2242"/>
                  </a:cubicBezTo>
                  <a:cubicBezTo>
                    <a:pt x="1398" y="2067"/>
                    <a:pt x="1435" y="1889"/>
                    <a:pt x="1476" y="1714"/>
                  </a:cubicBezTo>
                  <a:lnTo>
                    <a:pt x="1595" y="1201"/>
                  </a:lnTo>
                  <a:cubicBezTo>
                    <a:pt x="1614" y="1122"/>
                    <a:pt x="1633" y="1042"/>
                    <a:pt x="1648" y="962"/>
                  </a:cubicBezTo>
                  <a:cubicBezTo>
                    <a:pt x="1660" y="919"/>
                    <a:pt x="1658" y="875"/>
                    <a:pt x="1647" y="834"/>
                  </a:cubicBezTo>
                  <a:cubicBezTo>
                    <a:pt x="1634" y="796"/>
                    <a:pt x="1609" y="765"/>
                    <a:pt x="1577" y="743"/>
                  </a:cubicBezTo>
                  <a:cubicBezTo>
                    <a:pt x="1546" y="722"/>
                    <a:pt x="1510" y="711"/>
                    <a:pt x="1474" y="711"/>
                  </a:cubicBezTo>
                  <a:cubicBezTo>
                    <a:pt x="1426" y="711"/>
                    <a:pt x="1378" y="731"/>
                    <a:pt x="1341" y="767"/>
                  </a:cubicBezTo>
                  <a:cubicBezTo>
                    <a:pt x="1302" y="805"/>
                    <a:pt x="1265" y="849"/>
                    <a:pt x="1227" y="889"/>
                  </a:cubicBezTo>
                  <a:cubicBezTo>
                    <a:pt x="1180" y="933"/>
                    <a:pt x="1131" y="976"/>
                    <a:pt x="1079" y="1016"/>
                  </a:cubicBezTo>
                  <a:cubicBezTo>
                    <a:pt x="1050" y="1036"/>
                    <a:pt x="1020" y="1057"/>
                    <a:pt x="988" y="1074"/>
                  </a:cubicBezTo>
                  <a:cubicBezTo>
                    <a:pt x="933" y="1105"/>
                    <a:pt x="875" y="1131"/>
                    <a:pt x="818" y="1156"/>
                  </a:cubicBezTo>
                  <a:lnTo>
                    <a:pt x="818" y="1156"/>
                  </a:lnTo>
                  <a:lnTo>
                    <a:pt x="811" y="1158"/>
                  </a:lnTo>
                  <a:cubicBezTo>
                    <a:pt x="778" y="1172"/>
                    <a:pt x="743" y="1183"/>
                    <a:pt x="708" y="1193"/>
                  </a:cubicBezTo>
                  <a:cubicBezTo>
                    <a:pt x="689" y="1198"/>
                    <a:pt x="669" y="1201"/>
                    <a:pt x="650" y="1204"/>
                  </a:cubicBezTo>
                  <a:cubicBezTo>
                    <a:pt x="629" y="1206"/>
                    <a:pt x="607" y="1208"/>
                    <a:pt x="586" y="1208"/>
                  </a:cubicBezTo>
                  <a:cubicBezTo>
                    <a:pt x="578" y="1208"/>
                    <a:pt x="570" y="1208"/>
                    <a:pt x="563" y="1207"/>
                  </a:cubicBezTo>
                  <a:cubicBezTo>
                    <a:pt x="534" y="1206"/>
                    <a:pt x="507" y="1204"/>
                    <a:pt x="479" y="1201"/>
                  </a:cubicBezTo>
                  <a:cubicBezTo>
                    <a:pt x="460" y="1198"/>
                    <a:pt x="441" y="1193"/>
                    <a:pt x="420" y="1188"/>
                  </a:cubicBezTo>
                  <a:cubicBezTo>
                    <a:pt x="409" y="1185"/>
                    <a:pt x="398" y="1180"/>
                    <a:pt x="387" y="1175"/>
                  </a:cubicBezTo>
                  <a:cubicBezTo>
                    <a:pt x="384" y="1174"/>
                    <a:pt x="382" y="1174"/>
                    <a:pt x="376" y="1171"/>
                  </a:cubicBezTo>
                  <a:cubicBezTo>
                    <a:pt x="371" y="1168"/>
                    <a:pt x="366" y="1163"/>
                    <a:pt x="361" y="1160"/>
                  </a:cubicBezTo>
                  <a:lnTo>
                    <a:pt x="350" y="1150"/>
                  </a:lnTo>
                  <a:cubicBezTo>
                    <a:pt x="347" y="1145"/>
                    <a:pt x="342" y="1141"/>
                    <a:pt x="341" y="1139"/>
                  </a:cubicBezTo>
                  <a:cubicBezTo>
                    <a:pt x="340" y="1138"/>
                    <a:pt x="340" y="1138"/>
                    <a:pt x="339" y="1137"/>
                  </a:cubicBezTo>
                  <a:lnTo>
                    <a:pt x="339" y="1137"/>
                  </a:lnTo>
                  <a:lnTo>
                    <a:pt x="339" y="1136"/>
                  </a:lnTo>
                  <a:cubicBezTo>
                    <a:pt x="339" y="1136"/>
                    <a:pt x="339" y="1136"/>
                    <a:pt x="339" y="1136"/>
                  </a:cubicBezTo>
                  <a:lnTo>
                    <a:pt x="339" y="1136"/>
                  </a:lnTo>
                  <a:cubicBezTo>
                    <a:pt x="338" y="1136"/>
                    <a:pt x="338" y="1136"/>
                    <a:pt x="338" y="1135"/>
                  </a:cubicBezTo>
                  <a:lnTo>
                    <a:pt x="338" y="1135"/>
                  </a:lnTo>
                  <a:lnTo>
                    <a:pt x="338" y="1136"/>
                  </a:lnTo>
                  <a:lnTo>
                    <a:pt x="338" y="1136"/>
                  </a:lnTo>
                  <a:cubicBezTo>
                    <a:pt x="338" y="1136"/>
                    <a:pt x="338" y="1136"/>
                    <a:pt x="338" y="1136"/>
                  </a:cubicBezTo>
                  <a:lnTo>
                    <a:pt x="338" y="1136"/>
                  </a:lnTo>
                  <a:cubicBezTo>
                    <a:pt x="333" y="1129"/>
                    <a:pt x="330" y="1120"/>
                    <a:pt x="325" y="1111"/>
                  </a:cubicBezTo>
                  <a:lnTo>
                    <a:pt x="325" y="1109"/>
                  </a:lnTo>
                  <a:cubicBezTo>
                    <a:pt x="327" y="1112"/>
                    <a:pt x="328" y="1115"/>
                    <a:pt x="330" y="1118"/>
                  </a:cubicBezTo>
                  <a:cubicBezTo>
                    <a:pt x="328" y="1114"/>
                    <a:pt x="325" y="1107"/>
                    <a:pt x="325" y="1103"/>
                  </a:cubicBezTo>
                  <a:cubicBezTo>
                    <a:pt x="323" y="1098"/>
                    <a:pt x="322" y="1090"/>
                    <a:pt x="322" y="1088"/>
                  </a:cubicBezTo>
                  <a:lnTo>
                    <a:pt x="322" y="1080"/>
                  </a:lnTo>
                  <a:lnTo>
                    <a:pt x="322" y="1063"/>
                  </a:lnTo>
                  <a:cubicBezTo>
                    <a:pt x="323" y="1058"/>
                    <a:pt x="322" y="1057"/>
                    <a:pt x="325" y="1050"/>
                  </a:cubicBezTo>
                  <a:cubicBezTo>
                    <a:pt x="328" y="1042"/>
                    <a:pt x="331" y="1035"/>
                    <a:pt x="333" y="1028"/>
                  </a:cubicBezTo>
                  <a:cubicBezTo>
                    <a:pt x="339" y="1014"/>
                    <a:pt x="347" y="1001"/>
                    <a:pt x="354" y="989"/>
                  </a:cubicBezTo>
                  <a:cubicBezTo>
                    <a:pt x="380" y="949"/>
                    <a:pt x="407" y="911"/>
                    <a:pt x="436" y="871"/>
                  </a:cubicBezTo>
                  <a:cubicBezTo>
                    <a:pt x="494" y="794"/>
                    <a:pt x="559" y="721"/>
                    <a:pt x="627" y="651"/>
                  </a:cubicBezTo>
                  <a:cubicBezTo>
                    <a:pt x="657" y="623"/>
                    <a:pt x="689" y="594"/>
                    <a:pt x="722" y="569"/>
                  </a:cubicBezTo>
                  <a:cubicBezTo>
                    <a:pt x="779" y="530"/>
                    <a:pt x="838" y="493"/>
                    <a:pt x="900" y="458"/>
                  </a:cubicBezTo>
                  <a:cubicBezTo>
                    <a:pt x="957" y="428"/>
                    <a:pt x="1017" y="401"/>
                    <a:pt x="1075" y="376"/>
                  </a:cubicBezTo>
                  <a:cubicBezTo>
                    <a:pt x="1117" y="360"/>
                    <a:pt x="1156" y="348"/>
                    <a:pt x="1197" y="336"/>
                  </a:cubicBezTo>
                  <a:cubicBezTo>
                    <a:pt x="1226" y="330"/>
                    <a:pt x="1253" y="325"/>
                    <a:pt x="1281" y="321"/>
                  </a:cubicBezTo>
                  <a:cubicBezTo>
                    <a:pt x="1298" y="319"/>
                    <a:pt x="1317" y="317"/>
                    <a:pt x="1332" y="317"/>
                  </a:cubicBezTo>
                  <a:cubicBezTo>
                    <a:pt x="1336" y="317"/>
                    <a:pt x="1340" y="317"/>
                    <a:pt x="1343" y="317"/>
                  </a:cubicBezTo>
                  <a:cubicBezTo>
                    <a:pt x="1362" y="319"/>
                    <a:pt x="1379" y="321"/>
                    <a:pt x="1398" y="322"/>
                  </a:cubicBezTo>
                  <a:cubicBezTo>
                    <a:pt x="1411" y="325"/>
                    <a:pt x="1422" y="327"/>
                    <a:pt x="1433" y="330"/>
                  </a:cubicBezTo>
                  <a:cubicBezTo>
                    <a:pt x="1443" y="333"/>
                    <a:pt x="1451" y="336"/>
                    <a:pt x="1458" y="340"/>
                  </a:cubicBezTo>
                  <a:cubicBezTo>
                    <a:pt x="1481" y="351"/>
                    <a:pt x="1501" y="362"/>
                    <a:pt x="1523" y="374"/>
                  </a:cubicBezTo>
                  <a:cubicBezTo>
                    <a:pt x="1549" y="390"/>
                    <a:pt x="1571" y="406"/>
                    <a:pt x="1593" y="424"/>
                  </a:cubicBezTo>
                  <a:cubicBezTo>
                    <a:pt x="1604" y="433"/>
                    <a:pt x="1612" y="441"/>
                    <a:pt x="1622" y="450"/>
                  </a:cubicBezTo>
                  <a:cubicBezTo>
                    <a:pt x="1626" y="455"/>
                    <a:pt x="1629" y="458"/>
                    <a:pt x="1634" y="466"/>
                  </a:cubicBezTo>
                  <a:cubicBezTo>
                    <a:pt x="1639" y="473"/>
                    <a:pt x="1644" y="480"/>
                    <a:pt x="1648" y="487"/>
                  </a:cubicBezTo>
                  <a:cubicBezTo>
                    <a:pt x="1655" y="498"/>
                    <a:pt x="1660" y="511"/>
                    <a:pt x="1663" y="522"/>
                  </a:cubicBezTo>
                  <a:lnTo>
                    <a:pt x="1655" y="503"/>
                  </a:lnTo>
                  <a:lnTo>
                    <a:pt x="1655" y="503"/>
                  </a:lnTo>
                  <a:cubicBezTo>
                    <a:pt x="1664" y="526"/>
                    <a:pt x="1672" y="550"/>
                    <a:pt x="1680" y="575"/>
                  </a:cubicBezTo>
                  <a:cubicBezTo>
                    <a:pt x="1682" y="587"/>
                    <a:pt x="1685" y="598"/>
                    <a:pt x="1686" y="610"/>
                  </a:cubicBezTo>
                  <a:cubicBezTo>
                    <a:pt x="1690" y="650"/>
                    <a:pt x="1691" y="691"/>
                    <a:pt x="1691" y="732"/>
                  </a:cubicBezTo>
                  <a:cubicBezTo>
                    <a:pt x="1693" y="791"/>
                    <a:pt x="1698" y="845"/>
                    <a:pt x="1729" y="895"/>
                  </a:cubicBezTo>
                  <a:cubicBezTo>
                    <a:pt x="1761" y="943"/>
                    <a:pt x="1814" y="971"/>
                    <a:pt x="1870" y="971"/>
                  </a:cubicBezTo>
                  <a:cubicBezTo>
                    <a:pt x="1873" y="971"/>
                    <a:pt x="1877" y="971"/>
                    <a:pt x="1880" y="971"/>
                  </a:cubicBezTo>
                  <a:cubicBezTo>
                    <a:pt x="2008" y="966"/>
                    <a:pt x="2062" y="843"/>
                    <a:pt x="2085" y="734"/>
                  </a:cubicBezTo>
                  <a:cubicBezTo>
                    <a:pt x="2100" y="664"/>
                    <a:pt x="2068" y="594"/>
                    <a:pt x="2008" y="558"/>
                  </a:cubicBezTo>
                  <a:cubicBezTo>
                    <a:pt x="2005" y="541"/>
                    <a:pt x="2001" y="523"/>
                    <a:pt x="1997" y="504"/>
                  </a:cubicBezTo>
                  <a:cubicBezTo>
                    <a:pt x="1970" y="378"/>
                    <a:pt x="1902" y="264"/>
                    <a:pt x="1802" y="180"/>
                  </a:cubicBezTo>
                  <a:cubicBezTo>
                    <a:pt x="1756" y="140"/>
                    <a:pt x="1707" y="107"/>
                    <a:pt x="1653" y="78"/>
                  </a:cubicBezTo>
                  <a:cubicBezTo>
                    <a:pt x="1609" y="55"/>
                    <a:pt x="1561" y="34"/>
                    <a:pt x="1512" y="21"/>
                  </a:cubicBezTo>
                  <a:cubicBezTo>
                    <a:pt x="1456" y="7"/>
                    <a:pt x="1399" y="1"/>
                    <a:pt x="13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2" name="Google Shape;14292;p25"/>
            <p:cNvSpPr/>
            <p:nvPr/>
          </p:nvSpPr>
          <p:spPr>
            <a:xfrm>
              <a:off x="6885362" y="-315967"/>
              <a:ext cx="26679" cy="49589"/>
            </a:xfrm>
            <a:custGeom>
              <a:avLst/>
              <a:gdLst/>
              <a:ahLst/>
              <a:cxnLst/>
              <a:rect l="l" t="t" r="r" b="b"/>
              <a:pathLst>
                <a:path w="793" h="1474" extrusionOk="0">
                  <a:moveTo>
                    <a:pt x="512" y="653"/>
                  </a:moveTo>
                  <a:cubicBezTo>
                    <a:pt x="513" y="654"/>
                    <a:pt x="513" y="654"/>
                    <a:pt x="514" y="655"/>
                  </a:cubicBezTo>
                  <a:lnTo>
                    <a:pt x="514" y="655"/>
                  </a:lnTo>
                  <a:lnTo>
                    <a:pt x="514" y="658"/>
                  </a:lnTo>
                  <a:cubicBezTo>
                    <a:pt x="514" y="656"/>
                    <a:pt x="514" y="655"/>
                    <a:pt x="512" y="653"/>
                  </a:cubicBezTo>
                  <a:close/>
                  <a:moveTo>
                    <a:pt x="550" y="745"/>
                  </a:moveTo>
                  <a:cubicBezTo>
                    <a:pt x="552" y="749"/>
                    <a:pt x="554" y="753"/>
                    <a:pt x="555" y="757"/>
                  </a:cubicBezTo>
                  <a:lnTo>
                    <a:pt x="555" y="757"/>
                  </a:lnTo>
                  <a:lnTo>
                    <a:pt x="550" y="745"/>
                  </a:lnTo>
                  <a:close/>
                  <a:moveTo>
                    <a:pt x="558" y="763"/>
                  </a:moveTo>
                  <a:lnTo>
                    <a:pt x="560" y="768"/>
                  </a:lnTo>
                  <a:lnTo>
                    <a:pt x="560" y="768"/>
                  </a:lnTo>
                  <a:cubicBezTo>
                    <a:pt x="559" y="767"/>
                    <a:pt x="558" y="765"/>
                    <a:pt x="558" y="763"/>
                  </a:cubicBezTo>
                  <a:close/>
                  <a:moveTo>
                    <a:pt x="168" y="0"/>
                  </a:moveTo>
                  <a:cubicBezTo>
                    <a:pt x="143" y="0"/>
                    <a:pt x="119" y="6"/>
                    <a:pt x="96" y="17"/>
                  </a:cubicBezTo>
                  <a:cubicBezTo>
                    <a:pt x="44" y="42"/>
                    <a:pt x="7" y="94"/>
                    <a:pt x="2" y="153"/>
                  </a:cubicBezTo>
                  <a:cubicBezTo>
                    <a:pt x="1" y="196"/>
                    <a:pt x="7" y="239"/>
                    <a:pt x="25" y="277"/>
                  </a:cubicBezTo>
                  <a:cubicBezTo>
                    <a:pt x="34" y="305"/>
                    <a:pt x="42" y="332"/>
                    <a:pt x="53" y="357"/>
                  </a:cubicBezTo>
                  <a:cubicBezTo>
                    <a:pt x="69" y="403"/>
                    <a:pt x="86" y="448"/>
                    <a:pt x="104" y="492"/>
                  </a:cubicBezTo>
                  <a:cubicBezTo>
                    <a:pt x="140" y="587"/>
                    <a:pt x="178" y="680"/>
                    <a:pt x="215" y="775"/>
                  </a:cubicBezTo>
                  <a:cubicBezTo>
                    <a:pt x="292" y="978"/>
                    <a:pt x="362" y="1184"/>
                    <a:pt x="455" y="1380"/>
                  </a:cubicBezTo>
                  <a:cubicBezTo>
                    <a:pt x="484" y="1437"/>
                    <a:pt x="542" y="1473"/>
                    <a:pt x="607" y="1473"/>
                  </a:cubicBezTo>
                  <a:cubicBezTo>
                    <a:pt x="631" y="1473"/>
                    <a:pt x="655" y="1467"/>
                    <a:pt x="677" y="1457"/>
                  </a:cubicBezTo>
                  <a:cubicBezTo>
                    <a:pt x="758" y="1416"/>
                    <a:pt x="792" y="1320"/>
                    <a:pt x="754" y="1236"/>
                  </a:cubicBezTo>
                  <a:cubicBezTo>
                    <a:pt x="687" y="1084"/>
                    <a:pt x="627" y="929"/>
                    <a:pt x="563" y="775"/>
                  </a:cubicBezTo>
                  <a:lnTo>
                    <a:pt x="563" y="775"/>
                  </a:lnTo>
                  <a:lnTo>
                    <a:pt x="560" y="768"/>
                  </a:lnTo>
                  <a:lnTo>
                    <a:pt x="560" y="768"/>
                  </a:lnTo>
                  <a:cubicBezTo>
                    <a:pt x="560" y="769"/>
                    <a:pt x="560" y="769"/>
                    <a:pt x="560" y="770"/>
                  </a:cubicBezTo>
                  <a:lnTo>
                    <a:pt x="560" y="770"/>
                  </a:lnTo>
                  <a:cubicBezTo>
                    <a:pt x="559" y="767"/>
                    <a:pt x="558" y="764"/>
                    <a:pt x="557" y="761"/>
                  </a:cubicBezTo>
                  <a:lnTo>
                    <a:pt x="557" y="761"/>
                  </a:lnTo>
                  <a:cubicBezTo>
                    <a:pt x="557" y="762"/>
                    <a:pt x="557" y="762"/>
                    <a:pt x="558" y="763"/>
                  </a:cubicBezTo>
                  <a:lnTo>
                    <a:pt x="558" y="763"/>
                  </a:lnTo>
                  <a:lnTo>
                    <a:pt x="557" y="762"/>
                  </a:lnTo>
                  <a:lnTo>
                    <a:pt x="557" y="762"/>
                  </a:lnTo>
                  <a:cubicBezTo>
                    <a:pt x="557" y="763"/>
                    <a:pt x="558" y="763"/>
                    <a:pt x="558" y="764"/>
                  </a:cubicBezTo>
                  <a:cubicBezTo>
                    <a:pt x="549" y="740"/>
                    <a:pt x="539" y="717"/>
                    <a:pt x="530" y="693"/>
                  </a:cubicBezTo>
                  <a:lnTo>
                    <a:pt x="519" y="666"/>
                  </a:lnTo>
                  <a:lnTo>
                    <a:pt x="522" y="674"/>
                  </a:lnTo>
                  <a:lnTo>
                    <a:pt x="515" y="660"/>
                  </a:lnTo>
                  <a:cubicBezTo>
                    <a:pt x="515" y="659"/>
                    <a:pt x="515" y="658"/>
                    <a:pt x="515" y="658"/>
                  </a:cubicBezTo>
                  <a:lnTo>
                    <a:pt x="515" y="658"/>
                  </a:lnTo>
                  <a:cubicBezTo>
                    <a:pt x="515" y="658"/>
                    <a:pt x="515" y="658"/>
                    <a:pt x="515" y="658"/>
                  </a:cubicBezTo>
                  <a:cubicBezTo>
                    <a:pt x="515" y="658"/>
                    <a:pt x="515" y="657"/>
                    <a:pt x="515" y="656"/>
                  </a:cubicBezTo>
                  <a:lnTo>
                    <a:pt x="515" y="656"/>
                  </a:lnTo>
                  <a:cubicBezTo>
                    <a:pt x="515" y="657"/>
                    <a:pt x="515" y="657"/>
                    <a:pt x="515" y="658"/>
                  </a:cubicBezTo>
                  <a:lnTo>
                    <a:pt x="515" y="658"/>
                  </a:lnTo>
                  <a:cubicBezTo>
                    <a:pt x="515" y="657"/>
                    <a:pt x="515" y="657"/>
                    <a:pt x="515" y="656"/>
                  </a:cubicBezTo>
                  <a:lnTo>
                    <a:pt x="515" y="656"/>
                  </a:lnTo>
                  <a:cubicBezTo>
                    <a:pt x="515" y="656"/>
                    <a:pt x="515" y="656"/>
                    <a:pt x="515" y="656"/>
                  </a:cubicBezTo>
                  <a:lnTo>
                    <a:pt x="515" y="656"/>
                  </a:lnTo>
                  <a:cubicBezTo>
                    <a:pt x="515" y="656"/>
                    <a:pt x="515" y="656"/>
                    <a:pt x="514" y="656"/>
                  </a:cubicBezTo>
                  <a:lnTo>
                    <a:pt x="514" y="656"/>
                  </a:lnTo>
                  <a:cubicBezTo>
                    <a:pt x="453" y="497"/>
                    <a:pt x="388" y="337"/>
                    <a:pt x="338" y="175"/>
                  </a:cubicBezTo>
                  <a:cubicBezTo>
                    <a:pt x="338" y="112"/>
                    <a:pt x="305" y="53"/>
                    <a:pt x="251" y="23"/>
                  </a:cubicBezTo>
                  <a:cubicBezTo>
                    <a:pt x="225" y="8"/>
                    <a:pt x="197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3" name="Google Shape;14293;p25"/>
            <p:cNvSpPr/>
            <p:nvPr/>
          </p:nvSpPr>
          <p:spPr>
            <a:xfrm>
              <a:off x="6872578" y="-307455"/>
              <a:ext cx="57091" cy="57461"/>
            </a:xfrm>
            <a:custGeom>
              <a:avLst/>
              <a:gdLst/>
              <a:ahLst/>
              <a:cxnLst/>
              <a:rect l="l" t="t" r="r" b="b"/>
              <a:pathLst>
                <a:path w="1697" h="1708" extrusionOk="0">
                  <a:moveTo>
                    <a:pt x="1474" y="0"/>
                  </a:moveTo>
                  <a:cubicBezTo>
                    <a:pt x="1462" y="0"/>
                    <a:pt x="1450" y="1"/>
                    <a:pt x="1438" y="3"/>
                  </a:cubicBezTo>
                  <a:cubicBezTo>
                    <a:pt x="1388" y="11"/>
                    <a:pt x="1340" y="28"/>
                    <a:pt x="1296" y="57"/>
                  </a:cubicBezTo>
                  <a:cubicBezTo>
                    <a:pt x="1188" y="128"/>
                    <a:pt x="1090" y="214"/>
                    <a:pt x="1003" y="308"/>
                  </a:cubicBezTo>
                  <a:cubicBezTo>
                    <a:pt x="938" y="377"/>
                    <a:pt x="873" y="445"/>
                    <a:pt x="811" y="516"/>
                  </a:cubicBezTo>
                  <a:cubicBezTo>
                    <a:pt x="671" y="676"/>
                    <a:pt x="533" y="840"/>
                    <a:pt x="398" y="1008"/>
                  </a:cubicBezTo>
                  <a:lnTo>
                    <a:pt x="411" y="992"/>
                  </a:lnTo>
                  <a:lnTo>
                    <a:pt x="411" y="992"/>
                  </a:lnTo>
                  <a:cubicBezTo>
                    <a:pt x="392" y="1015"/>
                    <a:pt x="373" y="1039"/>
                    <a:pt x="355" y="1062"/>
                  </a:cubicBezTo>
                  <a:lnTo>
                    <a:pt x="355" y="1062"/>
                  </a:lnTo>
                  <a:cubicBezTo>
                    <a:pt x="355" y="1061"/>
                    <a:pt x="356" y="1060"/>
                    <a:pt x="357" y="1059"/>
                  </a:cubicBezTo>
                  <a:lnTo>
                    <a:pt x="357" y="1059"/>
                  </a:lnTo>
                  <a:cubicBezTo>
                    <a:pt x="253" y="1189"/>
                    <a:pt x="150" y="1318"/>
                    <a:pt x="53" y="1453"/>
                  </a:cubicBezTo>
                  <a:cubicBezTo>
                    <a:pt x="1" y="1526"/>
                    <a:pt x="20" y="1627"/>
                    <a:pt x="93" y="1679"/>
                  </a:cubicBezTo>
                  <a:cubicBezTo>
                    <a:pt x="121" y="1699"/>
                    <a:pt x="153" y="1708"/>
                    <a:pt x="185" y="1708"/>
                  </a:cubicBezTo>
                  <a:cubicBezTo>
                    <a:pt x="237" y="1708"/>
                    <a:pt x="287" y="1684"/>
                    <a:pt x="321" y="1640"/>
                  </a:cubicBezTo>
                  <a:cubicBezTo>
                    <a:pt x="424" y="1489"/>
                    <a:pt x="534" y="1345"/>
                    <a:pt x="648" y="1201"/>
                  </a:cubicBezTo>
                  <a:lnTo>
                    <a:pt x="648" y="1201"/>
                  </a:lnTo>
                  <a:lnTo>
                    <a:pt x="647" y="1204"/>
                  </a:lnTo>
                  <a:lnTo>
                    <a:pt x="652" y="1198"/>
                  </a:lnTo>
                  <a:lnTo>
                    <a:pt x="656" y="1192"/>
                  </a:lnTo>
                  <a:lnTo>
                    <a:pt x="655" y="1193"/>
                  </a:lnTo>
                  <a:cubicBezTo>
                    <a:pt x="694" y="1144"/>
                    <a:pt x="734" y="1095"/>
                    <a:pt x="773" y="1045"/>
                  </a:cubicBezTo>
                  <a:lnTo>
                    <a:pt x="773" y="1045"/>
                  </a:lnTo>
                  <a:lnTo>
                    <a:pt x="772" y="1048"/>
                  </a:lnTo>
                  <a:cubicBezTo>
                    <a:pt x="925" y="856"/>
                    <a:pt x="1090" y="673"/>
                    <a:pt x="1264" y="500"/>
                  </a:cubicBezTo>
                  <a:cubicBezTo>
                    <a:pt x="1315" y="454"/>
                    <a:pt x="1366" y="408"/>
                    <a:pt x="1419" y="367"/>
                  </a:cubicBezTo>
                  <a:cubicBezTo>
                    <a:pt x="1437" y="354"/>
                    <a:pt x="1454" y="343"/>
                    <a:pt x="1472" y="332"/>
                  </a:cubicBezTo>
                  <a:cubicBezTo>
                    <a:pt x="1484" y="335"/>
                    <a:pt x="1497" y="337"/>
                    <a:pt x="1509" y="337"/>
                  </a:cubicBezTo>
                  <a:cubicBezTo>
                    <a:pt x="1570" y="337"/>
                    <a:pt x="1628" y="303"/>
                    <a:pt x="1657" y="248"/>
                  </a:cubicBezTo>
                  <a:cubicBezTo>
                    <a:pt x="1696" y="172"/>
                    <a:pt x="1668" y="65"/>
                    <a:pt x="1587" y="27"/>
                  </a:cubicBezTo>
                  <a:cubicBezTo>
                    <a:pt x="1552" y="10"/>
                    <a:pt x="1513" y="0"/>
                    <a:pt x="1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4" name="Google Shape;14294;p25"/>
            <p:cNvSpPr/>
            <p:nvPr/>
          </p:nvSpPr>
          <p:spPr>
            <a:xfrm>
              <a:off x="6944643" y="-344396"/>
              <a:ext cx="56721" cy="49454"/>
            </a:xfrm>
            <a:custGeom>
              <a:avLst/>
              <a:gdLst/>
              <a:ahLst/>
              <a:cxnLst/>
              <a:rect l="l" t="t" r="r" b="b"/>
              <a:pathLst>
                <a:path w="1686" h="1470" extrusionOk="0">
                  <a:moveTo>
                    <a:pt x="434" y="0"/>
                  </a:moveTo>
                  <a:cubicBezTo>
                    <a:pt x="404" y="0"/>
                    <a:pt x="374" y="2"/>
                    <a:pt x="344" y="6"/>
                  </a:cubicBezTo>
                  <a:cubicBezTo>
                    <a:pt x="271" y="13"/>
                    <a:pt x="188" y="25"/>
                    <a:pt x="126" y="69"/>
                  </a:cubicBezTo>
                  <a:cubicBezTo>
                    <a:pt x="94" y="89"/>
                    <a:pt x="66" y="116"/>
                    <a:pt x="44" y="146"/>
                  </a:cubicBezTo>
                  <a:cubicBezTo>
                    <a:pt x="23" y="176"/>
                    <a:pt x="10" y="211"/>
                    <a:pt x="6" y="248"/>
                  </a:cubicBezTo>
                  <a:cubicBezTo>
                    <a:pt x="1" y="314"/>
                    <a:pt x="21" y="379"/>
                    <a:pt x="66" y="430"/>
                  </a:cubicBezTo>
                  <a:cubicBezTo>
                    <a:pt x="99" y="468"/>
                    <a:pt x="138" y="501"/>
                    <a:pt x="183" y="526"/>
                  </a:cubicBezTo>
                  <a:cubicBezTo>
                    <a:pt x="298" y="594"/>
                    <a:pt x="423" y="651"/>
                    <a:pt x="552" y="693"/>
                  </a:cubicBezTo>
                  <a:cubicBezTo>
                    <a:pt x="569" y="697"/>
                    <a:pt x="586" y="700"/>
                    <a:pt x="604" y="700"/>
                  </a:cubicBezTo>
                  <a:cubicBezTo>
                    <a:pt x="598" y="732"/>
                    <a:pt x="593" y="761"/>
                    <a:pt x="582" y="794"/>
                  </a:cubicBezTo>
                  <a:cubicBezTo>
                    <a:pt x="571" y="827"/>
                    <a:pt x="560" y="860"/>
                    <a:pt x="547" y="894"/>
                  </a:cubicBezTo>
                  <a:cubicBezTo>
                    <a:pt x="531" y="933"/>
                    <a:pt x="518" y="976"/>
                    <a:pt x="509" y="1019"/>
                  </a:cubicBezTo>
                  <a:cubicBezTo>
                    <a:pt x="504" y="1057"/>
                    <a:pt x="506" y="1096"/>
                    <a:pt x="515" y="1133"/>
                  </a:cubicBezTo>
                  <a:cubicBezTo>
                    <a:pt x="536" y="1212"/>
                    <a:pt x="585" y="1278"/>
                    <a:pt x="655" y="1321"/>
                  </a:cubicBezTo>
                  <a:cubicBezTo>
                    <a:pt x="721" y="1362"/>
                    <a:pt x="794" y="1391"/>
                    <a:pt x="871" y="1406"/>
                  </a:cubicBezTo>
                  <a:cubicBezTo>
                    <a:pt x="998" y="1437"/>
                    <a:pt x="1129" y="1444"/>
                    <a:pt x="1258" y="1456"/>
                  </a:cubicBezTo>
                  <a:cubicBezTo>
                    <a:pt x="1346" y="1462"/>
                    <a:pt x="1433" y="1467"/>
                    <a:pt x="1520" y="1470"/>
                  </a:cubicBezTo>
                  <a:lnTo>
                    <a:pt x="1527" y="1470"/>
                  </a:lnTo>
                  <a:cubicBezTo>
                    <a:pt x="1529" y="1470"/>
                    <a:pt x="1531" y="1470"/>
                    <a:pt x="1533" y="1470"/>
                  </a:cubicBezTo>
                  <a:cubicBezTo>
                    <a:pt x="1611" y="1470"/>
                    <a:pt x="1677" y="1409"/>
                    <a:pt x="1682" y="1330"/>
                  </a:cubicBezTo>
                  <a:cubicBezTo>
                    <a:pt x="1685" y="1248"/>
                    <a:pt x="1623" y="1179"/>
                    <a:pt x="1543" y="1175"/>
                  </a:cubicBezTo>
                  <a:cubicBezTo>
                    <a:pt x="1406" y="1163"/>
                    <a:pt x="1272" y="1147"/>
                    <a:pt x="1137" y="1129"/>
                  </a:cubicBezTo>
                  <a:cubicBezTo>
                    <a:pt x="1066" y="1118"/>
                    <a:pt x="998" y="1104"/>
                    <a:pt x="928" y="1087"/>
                  </a:cubicBezTo>
                  <a:cubicBezTo>
                    <a:pt x="909" y="1080"/>
                    <a:pt x="890" y="1074"/>
                    <a:pt x="871" y="1068"/>
                  </a:cubicBezTo>
                  <a:lnTo>
                    <a:pt x="856" y="1060"/>
                  </a:lnTo>
                  <a:lnTo>
                    <a:pt x="846" y="1052"/>
                  </a:lnTo>
                  <a:cubicBezTo>
                    <a:pt x="868" y="982"/>
                    <a:pt x="894" y="916"/>
                    <a:pt x="911" y="845"/>
                  </a:cubicBezTo>
                  <a:cubicBezTo>
                    <a:pt x="943" y="731"/>
                    <a:pt x="955" y="612"/>
                    <a:pt x="947" y="495"/>
                  </a:cubicBezTo>
                  <a:cubicBezTo>
                    <a:pt x="936" y="341"/>
                    <a:pt x="881" y="178"/>
                    <a:pt x="748" y="88"/>
                  </a:cubicBezTo>
                  <a:cubicBezTo>
                    <a:pt x="689" y="47"/>
                    <a:pt x="623" y="20"/>
                    <a:pt x="552" y="9"/>
                  </a:cubicBezTo>
                  <a:cubicBezTo>
                    <a:pt x="513" y="3"/>
                    <a:pt x="474" y="0"/>
                    <a:pt x="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5" name="Google Shape;14295;p25"/>
            <p:cNvSpPr/>
            <p:nvPr/>
          </p:nvSpPr>
          <p:spPr>
            <a:xfrm>
              <a:off x="7006379" y="-302846"/>
              <a:ext cx="55678" cy="15005"/>
            </a:xfrm>
            <a:custGeom>
              <a:avLst/>
              <a:gdLst/>
              <a:ahLst/>
              <a:cxnLst/>
              <a:rect l="l" t="t" r="r" b="b"/>
              <a:pathLst>
                <a:path w="1655" h="446" extrusionOk="0">
                  <a:moveTo>
                    <a:pt x="1480" y="1"/>
                  </a:moveTo>
                  <a:cubicBezTo>
                    <a:pt x="1467" y="1"/>
                    <a:pt x="1455" y="2"/>
                    <a:pt x="1443" y="5"/>
                  </a:cubicBezTo>
                  <a:cubicBezTo>
                    <a:pt x="1373" y="27"/>
                    <a:pt x="1303" y="48"/>
                    <a:pt x="1234" y="67"/>
                  </a:cubicBezTo>
                  <a:cubicBezTo>
                    <a:pt x="1197" y="77"/>
                    <a:pt x="1161" y="86"/>
                    <a:pt x="1124" y="92"/>
                  </a:cubicBezTo>
                  <a:lnTo>
                    <a:pt x="993" y="114"/>
                  </a:lnTo>
                  <a:cubicBezTo>
                    <a:pt x="952" y="119"/>
                    <a:pt x="914" y="124"/>
                    <a:pt x="871" y="126"/>
                  </a:cubicBezTo>
                  <a:cubicBezTo>
                    <a:pt x="827" y="127"/>
                    <a:pt x="784" y="130"/>
                    <a:pt x="741" y="130"/>
                  </a:cubicBezTo>
                  <a:cubicBezTo>
                    <a:pt x="705" y="129"/>
                    <a:pt x="668" y="127"/>
                    <a:pt x="632" y="126"/>
                  </a:cubicBezTo>
                  <a:cubicBezTo>
                    <a:pt x="602" y="124"/>
                    <a:pt x="572" y="119"/>
                    <a:pt x="540" y="114"/>
                  </a:cubicBezTo>
                  <a:cubicBezTo>
                    <a:pt x="464" y="102"/>
                    <a:pt x="388" y="86"/>
                    <a:pt x="312" y="65"/>
                  </a:cubicBezTo>
                  <a:lnTo>
                    <a:pt x="300" y="61"/>
                  </a:lnTo>
                  <a:cubicBezTo>
                    <a:pt x="267" y="26"/>
                    <a:pt x="224" y="10"/>
                    <a:pt x="181" y="10"/>
                  </a:cubicBezTo>
                  <a:cubicBezTo>
                    <a:pt x="121" y="10"/>
                    <a:pt x="62" y="42"/>
                    <a:pt x="32" y="103"/>
                  </a:cubicBezTo>
                  <a:cubicBezTo>
                    <a:pt x="0" y="162"/>
                    <a:pt x="8" y="235"/>
                    <a:pt x="51" y="285"/>
                  </a:cubicBezTo>
                  <a:cubicBezTo>
                    <a:pt x="69" y="306"/>
                    <a:pt x="88" y="323"/>
                    <a:pt x="111" y="336"/>
                  </a:cubicBezTo>
                  <a:cubicBezTo>
                    <a:pt x="141" y="352"/>
                    <a:pt x="173" y="365"/>
                    <a:pt x="205" y="374"/>
                  </a:cubicBezTo>
                  <a:cubicBezTo>
                    <a:pt x="247" y="387"/>
                    <a:pt x="292" y="396"/>
                    <a:pt x="334" y="404"/>
                  </a:cubicBezTo>
                  <a:cubicBezTo>
                    <a:pt x="390" y="417"/>
                    <a:pt x="445" y="426"/>
                    <a:pt x="502" y="433"/>
                  </a:cubicBezTo>
                  <a:cubicBezTo>
                    <a:pt x="591" y="442"/>
                    <a:pt x="681" y="445"/>
                    <a:pt x="771" y="445"/>
                  </a:cubicBezTo>
                  <a:cubicBezTo>
                    <a:pt x="800" y="445"/>
                    <a:pt x="828" y="444"/>
                    <a:pt x="857" y="444"/>
                  </a:cubicBezTo>
                  <a:cubicBezTo>
                    <a:pt x="1091" y="437"/>
                    <a:pt x="1319" y="374"/>
                    <a:pt x="1541" y="303"/>
                  </a:cubicBezTo>
                  <a:cubicBezTo>
                    <a:pt x="1617" y="271"/>
                    <a:pt x="1655" y="187"/>
                    <a:pt x="1629" y="108"/>
                  </a:cubicBezTo>
                  <a:cubicBezTo>
                    <a:pt x="1608" y="43"/>
                    <a:pt x="1546" y="1"/>
                    <a:pt x="14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6" name="Google Shape;14296;p25"/>
            <p:cNvSpPr/>
            <p:nvPr/>
          </p:nvSpPr>
          <p:spPr>
            <a:xfrm>
              <a:off x="7019803" y="-326363"/>
              <a:ext cx="34315" cy="57428"/>
            </a:xfrm>
            <a:custGeom>
              <a:avLst/>
              <a:gdLst/>
              <a:ahLst/>
              <a:cxnLst/>
              <a:rect l="l" t="t" r="r" b="b"/>
              <a:pathLst>
                <a:path w="1020" h="1707" extrusionOk="0">
                  <a:moveTo>
                    <a:pt x="833" y="0"/>
                  </a:moveTo>
                  <a:cubicBezTo>
                    <a:pt x="811" y="0"/>
                    <a:pt x="788" y="5"/>
                    <a:pt x="767" y="14"/>
                  </a:cubicBezTo>
                  <a:cubicBezTo>
                    <a:pt x="716" y="38"/>
                    <a:pt x="670" y="69"/>
                    <a:pt x="629" y="107"/>
                  </a:cubicBezTo>
                  <a:cubicBezTo>
                    <a:pt x="584" y="144"/>
                    <a:pt x="543" y="183"/>
                    <a:pt x="505" y="228"/>
                  </a:cubicBezTo>
                  <a:cubicBezTo>
                    <a:pt x="428" y="323"/>
                    <a:pt x="363" y="429"/>
                    <a:pt x="311" y="541"/>
                  </a:cubicBezTo>
                  <a:cubicBezTo>
                    <a:pt x="262" y="646"/>
                    <a:pt x="219" y="753"/>
                    <a:pt x="182" y="863"/>
                  </a:cubicBezTo>
                  <a:cubicBezTo>
                    <a:pt x="111" y="1075"/>
                    <a:pt x="64" y="1296"/>
                    <a:pt x="18" y="1515"/>
                  </a:cubicBezTo>
                  <a:cubicBezTo>
                    <a:pt x="0" y="1600"/>
                    <a:pt x="54" y="1683"/>
                    <a:pt x="138" y="1703"/>
                  </a:cubicBezTo>
                  <a:cubicBezTo>
                    <a:pt x="149" y="1705"/>
                    <a:pt x="159" y="1706"/>
                    <a:pt x="170" y="1706"/>
                  </a:cubicBezTo>
                  <a:cubicBezTo>
                    <a:pt x="244" y="1706"/>
                    <a:pt x="309" y="1656"/>
                    <a:pt x="325" y="1583"/>
                  </a:cubicBezTo>
                  <a:cubicBezTo>
                    <a:pt x="347" y="1478"/>
                    <a:pt x="369" y="1375"/>
                    <a:pt x="395" y="1273"/>
                  </a:cubicBezTo>
                  <a:cubicBezTo>
                    <a:pt x="414" y="1197"/>
                    <a:pt x="436" y="1121"/>
                    <a:pt x="456" y="1045"/>
                  </a:cubicBezTo>
                  <a:cubicBezTo>
                    <a:pt x="475" y="989"/>
                    <a:pt x="491" y="932"/>
                    <a:pt x="513" y="878"/>
                  </a:cubicBezTo>
                  <a:cubicBezTo>
                    <a:pt x="534" y="829"/>
                    <a:pt x="554" y="779"/>
                    <a:pt x="575" y="730"/>
                  </a:cubicBezTo>
                  <a:cubicBezTo>
                    <a:pt x="605" y="665"/>
                    <a:pt x="638" y="600"/>
                    <a:pt x="676" y="538"/>
                  </a:cubicBezTo>
                  <a:cubicBezTo>
                    <a:pt x="692" y="514"/>
                    <a:pt x="708" y="489"/>
                    <a:pt x="725" y="467"/>
                  </a:cubicBezTo>
                  <a:cubicBezTo>
                    <a:pt x="740" y="449"/>
                    <a:pt x="754" y="434"/>
                    <a:pt x="768" y="418"/>
                  </a:cubicBezTo>
                  <a:cubicBezTo>
                    <a:pt x="800" y="389"/>
                    <a:pt x="831" y="361"/>
                    <a:pt x="865" y="335"/>
                  </a:cubicBezTo>
                  <a:cubicBezTo>
                    <a:pt x="871" y="331"/>
                    <a:pt x="876" y="328"/>
                    <a:pt x="882" y="323"/>
                  </a:cubicBezTo>
                  <a:lnTo>
                    <a:pt x="900" y="315"/>
                  </a:lnTo>
                  <a:cubicBezTo>
                    <a:pt x="982" y="278"/>
                    <a:pt x="1020" y="182"/>
                    <a:pt x="983" y="100"/>
                  </a:cubicBezTo>
                  <a:cubicBezTo>
                    <a:pt x="956" y="37"/>
                    <a:pt x="896" y="0"/>
                    <a:pt x="8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7" name="Google Shape;14297;p25"/>
            <p:cNvSpPr/>
            <p:nvPr/>
          </p:nvSpPr>
          <p:spPr>
            <a:xfrm>
              <a:off x="7090421" y="-351528"/>
              <a:ext cx="59446" cy="88715"/>
            </a:xfrm>
            <a:custGeom>
              <a:avLst/>
              <a:gdLst/>
              <a:ahLst/>
              <a:cxnLst/>
              <a:rect l="l" t="t" r="r" b="b"/>
              <a:pathLst>
                <a:path w="1767" h="2637" extrusionOk="0">
                  <a:moveTo>
                    <a:pt x="1390" y="1794"/>
                  </a:moveTo>
                  <a:cubicBezTo>
                    <a:pt x="1389" y="1797"/>
                    <a:pt x="1388" y="1799"/>
                    <a:pt x="1387" y="1801"/>
                  </a:cubicBezTo>
                  <a:lnTo>
                    <a:pt x="1387" y="1801"/>
                  </a:lnTo>
                  <a:cubicBezTo>
                    <a:pt x="1388" y="1799"/>
                    <a:pt x="1389" y="1797"/>
                    <a:pt x="1390" y="1794"/>
                  </a:cubicBezTo>
                  <a:close/>
                  <a:moveTo>
                    <a:pt x="1054" y="1"/>
                  </a:moveTo>
                  <a:cubicBezTo>
                    <a:pt x="1011" y="1"/>
                    <a:pt x="968" y="18"/>
                    <a:pt x="934" y="54"/>
                  </a:cubicBezTo>
                  <a:cubicBezTo>
                    <a:pt x="760" y="227"/>
                    <a:pt x="596" y="409"/>
                    <a:pt x="444" y="601"/>
                  </a:cubicBezTo>
                  <a:cubicBezTo>
                    <a:pt x="395" y="667"/>
                    <a:pt x="347" y="735"/>
                    <a:pt x="306" y="806"/>
                  </a:cubicBezTo>
                  <a:cubicBezTo>
                    <a:pt x="246" y="900"/>
                    <a:pt x="194" y="998"/>
                    <a:pt x="146" y="1098"/>
                  </a:cubicBezTo>
                  <a:cubicBezTo>
                    <a:pt x="61" y="1289"/>
                    <a:pt x="0" y="1509"/>
                    <a:pt x="68" y="1717"/>
                  </a:cubicBezTo>
                  <a:cubicBezTo>
                    <a:pt x="99" y="1810"/>
                    <a:pt x="149" y="1910"/>
                    <a:pt x="236" y="1965"/>
                  </a:cubicBezTo>
                  <a:cubicBezTo>
                    <a:pt x="273" y="1992"/>
                    <a:pt x="317" y="2013"/>
                    <a:pt x="361" y="2024"/>
                  </a:cubicBezTo>
                  <a:cubicBezTo>
                    <a:pt x="395" y="2030"/>
                    <a:pt x="430" y="2034"/>
                    <a:pt x="465" y="2034"/>
                  </a:cubicBezTo>
                  <a:cubicBezTo>
                    <a:pt x="480" y="2034"/>
                    <a:pt x="496" y="2033"/>
                    <a:pt x="512" y="2032"/>
                  </a:cubicBezTo>
                  <a:cubicBezTo>
                    <a:pt x="703" y="2014"/>
                    <a:pt x="877" y="1935"/>
                    <a:pt x="1037" y="1831"/>
                  </a:cubicBezTo>
                  <a:lnTo>
                    <a:pt x="1037" y="1831"/>
                  </a:lnTo>
                  <a:cubicBezTo>
                    <a:pt x="1021" y="1872"/>
                    <a:pt x="1006" y="1911"/>
                    <a:pt x="990" y="1952"/>
                  </a:cubicBezTo>
                  <a:cubicBezTo>
                    <a:pt x="931" y="2106"/>
                    <a:pt x="873" y="2260"/>
                    <a:pt x="822" y="2416"/>
                  </a:cubicBezTo>
                  <a:cubicBezTo>
                    <a:pt x="792" y="2502"/>
                    <a:pt x="836" y="2597"/>
                    <a:pt x="920" y="2628"/>
                  </a:cubicBezTo>
                  <a:cubicBezTo>
                    <a:pt x="938" y="2635"/>
                    <a:pt x="955" y="2636"/>
                    <a:pt x="972" y="2636"/>
                  </a:cubicBezTo>
                  <a:cubicBezTo>
                    <a:pt x="1040" y="2636"/>
                    <a:pt x="1110" y="2597"/>
                    <a:pt x="1131" y="2529"/>
                  </a:cubicBezTo>
                  <a:cubicBezTo>
                    <a:pt x="1170" y="2389"/>
                    <a:pt x="1218" y="2253"/>
                    <a:pt x="1265" y="2117"/>
                  </a:cubicBezTo>
                  <a:cubicBezTo>
                    <a:pt x="1302" y="2010"/>
                    <a:pt x="1341" y="1905"/>
                    <a:pt x="1387" y="1801"/>
                  </a:cubicBezTo>
                  <a:lnTo>
                    <a:pt x="1387" y="1801"/>
                  </a:lnTo>
                  <a:cubicBezTo>
                    <a:pt x="1387" y="1802"/>
                    <a:pt x="1386" y="1804"/>
                    <a:pt x="1385" y="1805"/>
                  </a:cubicBezTo>
                  <a:lnTo>
                    <a:pt x="1385" y="1805"/>
                  </a:lnTo>
                  <a:cubicBezTo>
                    <a:pt x="1410" y="1752"/>
                    <a:pt x="1433" y="1699"/>
                    <a:pt x="1456" y="1646"/>
                  </a:cubicBezTo>
                  <a:lnTo>
                    <a:pt x="1456" y="1646"/>
                  </a:lnTo>
                  <a:cubicBezTo>
                    <a:pt x="1456" y="1647"/>
                    <a:pt x="1455" y="1648"/>
                    <a:pt x="1455" y="1649"/>
                  </a:cubicBezTo>
                  <a:cubicBezTo>
                    <a:pt x="1502" y="1554"/>
                    <a:pt x="1547" y="1458"/>
                    <a:pt x="1601" y="1366"/>
                  </a:cubicBezTo>
                  <a:lnTo>
                    <a:pt x="1601" y="1366"/>
                  </a:lnTo>
                  <a:cubicBezTo>
                    <a:pt x="1600" y="1367"/>
                    <a:pt x="1600" y="1368"/>
                    <a:pt x="1599" y="1368"/>
                  </a:cubicBezTo>
                  <a:cubicBezTo>
                    <a:pt x="1601" y="1365"/>
                    <a:pt x="1603" y="1362"/>
                    <a:pt x="1605" y="1359"/>
                  </a:cubicBezTo>
                  <a:lnTo>
                    <a:pt x="1605" y="1359"/>
                  </a:lnTo>
                  <a:cubicBezTo>
                    <a:pt x="1604" y="1362"/>
                    <a:pt x="1603" y="1364"/>
                    <a:pt x="1601" y="1366"/>
                  </a:cubicBezTo>
                  <a:lnTo>
                    <a:pt x="1601" y="1366"/>
                  </a:lnTo>
                  <a:cubicBezTo>
                    <a:pt x="1604" y="1363"/>
                    <a:pt x="1606" y="1359"/>
                    <a:pt x="1609" y="1354"/>
                  </a:cubicBezTo>
                  <a:lnTo>
                    <a:pt x="1609" y="1354"/>
                  </a:lnTo>
                  <a:cubicBezTo>
                    <a:pt x="1608" y="1356"/>
                    <a:pt x="1606" y="1358"/>
                    <a:pt x="1605" y="1359"/>
                  </a:cubicBezTo>
                  <a:lnTo>
                    <a:pt x="1605" y="1359"/>
                  </a:lnTo>
                  <a:cubicBezTo>
                    <a:pt x="1607" y="1356"/>
                    <a:pt x="1609" y="1354"/>
                    <a:pt x="1610" y="1351"/>
                  </a:cubicBezTo>
                  <a:lnTo>
                    <a:pt x="1610" y="1351"/>
                  </a:lnTo>
                  <a:cubicBezTo>
                    <a:pt x="1610" y="1352"/>
                    <a:pt x="1609" y="1353"/>
                    <a:pt x="1609" y="1354"/>
                  </a:cubicBezTo>
                  <a:cubicBezTo>
                    <a:pt x="1615" y="1345"/>
                    <a:pt x="1621" y="1335"/>
                    <a:pt x="1628" y="1326"/>
                  </a:cubicBezTo>
                  <a:lnTo>
                    <a:pt x="1644" y="1310"/>
                  </a:lnTo>
                  <a:cubicBezTo>
                    <a:pt x="1696" y="1251"/>
                    <a:pt x="1759" y="1191"/>
                    <a:pt x="1762" y="1109"/>
                  </a:cubicBezTo>
                  <a:cubicBezTo>
                    <a:pt x="1767" y="1036"/>
                    <a:pt x="1723" y="969"/>
                    <a:pt x="1655" y="943"/>
                  </a:cubicBezTo>
                  <a:cubicBezTo>
                    <a:pt x="1637" y="936"/>
                    <a:pt x="1618" y="933"/>
                    <a:pt x="1600" y="933"/>
                  </a:cubicBezTo>
                  <a:cubicBezTo>
                    <a:pt x="1555" y="933"/>
                    <a:pt x="1510" y="952"/>
                    <a:pt x="1479" y="987"/>
                  </a:cubicBezTo>
                  <a:cubicBezTo>
                    <a:pt x="1439" y="1033"/>
                    <a:pt x="1403" y="1083"/>
                    <a:pt x="1370" y="1136"/>
                  </a:cubicBezTo>
                  <a:cubicBezTo>
                    <a:pt x="1321" y="1189"/>
                    <a:pt x="1270" y="1240"/>
                    <a:pt x="1218" y="1292"/>
                  </a:cubicBezTo>
                  <a:cubicBezTo>
                    <a:pt x="1135" y="1368"/>
                    <a:pt x="1050" y="1440"/>
                    <a:pt x="960" y="1506"/>
                  </a:cubicBezTo>
                  <a:lnTo>
                    <a:pt x="976" y="1495"/>
                  </a:lnTo>
                  <a:lnTo>
                    <a:pt x="976" y="1495"/>
                  </a:lnTo>
                  <a:cubicBezTo>
                    <a:pt x="919" y="1536"/>
                    <a:pt x="860" y="1576"/>
                    <a:pt x="801" y="1611"/>
                  </a:cubicBezTo>
                  <a:lnTo>
                    <a:pt x="801" y="1611"/>
                  </a:lnTo>
                  <a:cubicBezTo>
                    <a:pt x="804" y="1609"/>
                    <a:pt x="807" y="1608"/>
                    <a:pt x="811" y="1606"/>
                  </a:cubicBezTo>
                  <a:lnTo>
                    <a:pt x="811" y="1606"/>
                  </a:lnTo>
                  <a:cubicBezTo>
                    <a:pt x="806" y="1608"/>
                    <a:pt x="801" y="1611"/>
                    <a:pt x="796" y="1614"/>
                  </a:cubicBezTo>
                  <a:lnTo>
                    <a:pt x="796" y="1614"/>
                  </a:lnTo>
                  <a:cubicBezTo>
                    <a:pt x="797" y="1613"/>
                    <a:pt x="799" y="1612"/>
                    <a:pt x="801" y="1611"/>
                  </a:cubicBezTo>
                  <a:lnTo>
                    <a:pt x="801" y="1611"/>
                  </a:lnTo>
                  <a:cubicBezTo>
                    <a:pt x="798" y="1612"/>
                    <a:pt x="796" y="1613"/>
                    <a:pt x="795" y="1615"/>
                  </a:cubicBezTo>
                  <a:lnTo>
                    <a:pt x="795" y="1615"/>
                  </a:lnTo>
                  <a:cubicBezTo>
                    <a:pt x="795" y="1614"/>
                    <a:pt x="796" y="1614"/>
                    <a:pt x="796" y="1614"/>
                  </a:cubicBezTo>
                  <a:lnTo>
                    <a:pt x="796" y="1614"/>
                  </a:lnTo>
                  <a:cubicBezTo>
                    <a:pt x="795" y="1614"/>
                    <a:pt x="794" y="1615"/>
                    <a:pt x="793" y="1615"/>
                  </a:cubicBezTo>
                  <a:cubicBezTo>
                    <a:pt x="794" y="1615"/>
                    <a:pt x="794" y="1615"/>
                    <a:pt x="795" y="1615"/>
                  </a:cubicBezTo>
                  <a:lnTo>
                    <a:pt x="795" y="1615"/>
                  </a:lnTo>
                  <a:cubicBezTo>
                    <a:pt x="759" y="1634"/>
                    <a:pt x="723" y="1652"/>
                    <a:pt x="686" y="1668"/>
                  </a:cubicBezTo>
                  <a:cubicBezTo>
                    <a:pt x="656" y="1680"/>
                    <a:pt x="624" y="1690"/>
                    <a:pt x="592" y="1699"/>
                  </a:cubicBezTo>
                  <a:cubicBezTo>
                    <a:pt x="572" y="1704"/>
                    <a:pt x="551" y="1710"/>
                    <a:pt x="529" y="1712"/>
                  </a:cubicBezTo>
                  <a:cubicBezTo>
                    <a:pt x="509" y="1715"/>
                    <a:pt x="491" y="1716"/>
                    <a:pt x="471" y="1717"/>
                  </a:cubicBezTo>
                  <a:lnTo>
                    <a:pt x="471" y="1717"/>
                  </a:lnTo>
                  <a:cubicBezTo>
                    <a:pt x="462" y="1716"/>
                    <a:pt x="452" y="1716"/>
                    <a:pt x="444" y="1715"/>
                  </a:cubicBezTo>
                  <a:lnTo>
                    <a:pt x="436" y="1713"/>
                  </a:lnTo>
                  <a:lnTo>
                    <a:pt x="429" y="1710"/>
                  </a:lnTo>
                  <a:lnTo>
                    <a:pt x="420" y="1704"/>
                  </a:lnTo>
                  <a:cubicBezTo>
                    <a:pt x="415" y="1701"/>
                    <a:pt x="410" y="1696"/>
                    <a:pt x="407" y="1691"/>
                  </a:cubicBezTo>
                  <a:lnTo>
                    <a:pt x="407" y="1691"/>
                  </a:lnTo>
                  <a:lnTo>
                    <a:pt x="412" y="1696"/>
                  </a:lnTo>
                  <a:lnTo>
                    <a:pt x="402" y="1685"/>
                  </a:lnTo>
                  <a:lnTo>
                    <a:pt x="396" y="1675"/>
                  </a:lnTo>
                  <a:cubicBezTo>
                    <a:pt x="390" y="1663"/>
                    <a:pt x="383" y="1649"/>
                    <a:pt x="377" y="1634"/>
                  </a:cubicBezTo>
                  <a:cubicBezTo>
                    <a:pt x="374" y="1626"/>
                    <a:pt x="371" y="1615"/>
                    <a:pt x="368" y="1606"/>
                  </a:cubicBezTo>
                  <a:cubicBezTo>
                    <a:pt x="363" y="1587"/>
                    <a:pt x="360" y="1568"/>
                    <a:pt x="357" y="1549"/>
                  </a:cubicBezTo>
                  <a:cubicBezTo>
                    <a:pt x="355" y="1538"/>
                    <a:pt x="355" y="1525"/>
                    <a:pt x="355" y="1514"/>
                  </a:cubicBezTo>
                  <a:cubicBezTo>
                    <a:pt x="355" y="1495"/>
                    <a:pt x="357" y="1474"/>
                    <a:pt x="358" y="1455"/>
                  </a:cubicBezTo>
                  <a:cubicBezTo>
                    <a:pt x="364" y="1421"/>
                    <a:pt x="371" y="1389"/>
                    <a:pt x="380" y="1356"/>
                  </a:cubicBezTo>
                  <a:cubicBezTo>
                    <a:pt x="393" y="1311"/>
                    <a:pt x="409" y="1267"/>
                    <a:pt x="428" y="1224"/>
                  </a:cubicBezTo>
                  <a:cubicBezTo>
                    <a:pt x="461" y="1151"/>
                    <a:pt x="497" y="1082"/>
                    <a:pt x="539" y="1014"/>
                  </a:cubicBezTo>
                  <a:lnTo>
                    <a:pt x="539" y="1014"/>
                  </a:lnTo>
                  <a:cubicBezTo>
                    <a:pt x="538" y="1014"/>
                    <a:pt x="538" y="1014"/>
                    <a:pt x="538" y="1015"/>
                  </a:cubicBezTo>
                  <a:lnTo>
                    <a:pt x="538" y="1015"/>
                  </a:lnTo>
                  <a:cubicBezTo>
                    <a:pt x="559" y="978"/>
                    <a:pt x="577" y="943"/>
                    <a:pt x="604" y="906"/>
                  </a:cubicBezTo>
                  <a:cubicBezTo>
                    <a:pt x="630" y="870"/>
                    <a:pt x="657" y="832"/>
                    <a:pt x="683" y="795"/>
                  </a:cubicBezTo>
                  <a:cubicBezTo>
                    <a:pt x="746" y="718"/>
                    <a:pt x="809" y="643"/>
                    <a:pt x="877" y="572"/>
                  </a:cubicBezTo>
                  <a:cubicBezTo>
                    <a:pt x="949" y="498"/>
                    <a:pt x="1021" y="426"/>
                    <a:pt x="1094" y="354"/>
                  </a:cubicBezTo>
                  <a:lnTo>
                    <a:pt x="1161" y="292"/>
                  </a:lnTo>
                  <a:cubicBezTo>
                    <a:pt x="1200" y="259"/>
                    <a:pt x="1221" y="208"/>
                    <a:pt x="1219" y="157"/>
                  </a:cubicBezTo>
                  <a:cubicBezTo>
                    <a:pt x="1214" y="62"/>
                    <a:pt x="1135" y="1"/>
                    <a:pt x="10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8" name="Google Shape;14298;p25"/>
            <p:cNvSpPr/>
            <p:nvPr/>
          </p:nvSpPr>
          <p:spPr>
            <a:xfrm>
              <a:off x="7116360" y="-325051"/>
              <a:ext cx="88984" cy="165117"/>
            </a:xfrm>
            <a:custGeom>
              <a:avLst/>
              <a:gdLst/>
              <a:ahLst/>
              <a:cxnLst/>
              <a:rect l="l" t="t" r="r" b="b"/>
              <a:pathLst>
                <a:path w="2645" h="4908" extrusionOk="0">
                  <a:moveTo>
                    <a:pt x="2069" y="0"/>
                  </a:moveTo>
                  <a:cubicBezTo>
                    <a:pt x="1969" y="0"/>
                    <a:pt x="1877" y="61"/>
                    <a:pt x="1805" y="122"/>
                  </a:cubicBezTo>
                  <a:cubicBezTo>
                    <a:pt x="1754" y="168"/>
                    <a:pt x="1710" y="220"/>
                    <a:pt x="1675" y="277"/>
                  </a:cubicBezTo>
                  <a:cubicBezTo>
                    <a:pt x="1647" y="320"/>
                    <a:pt x="1621" y="364"/>
                    <a:pt x="1599" y="409"/>
                  </a:cubicBezTo>
                  <a:cubicBezTo>
                    <a:pt x="1560" y="494"/>
                    <a:pt x="1514" y="580"/>
                    <a:pt x="1495" y="672"/>
                  </a:cubicBezTo>
                  <a:cubicBezTo>
                    <a:pt x="1480" y="730"/>
                    <a:pt x="1482" y="792"/>
                    <a:pt x="1496" y="850"/>
                  </a:cubicBezTo>
                  <a:cubicBezTo>
                    <a:pt x="1510" y="901"/>
                    <a:pt x="1537" y="947"/>
                    <a:pt x="1575" y="983"/>
                  </a:cubicBezTo>
                  <a:cubicBezTo>
                    <a:pt x="1618" y="1023"/>
                    <a:pt x="1669" y="1052"/>
                    <a:pt x="1724" y="1071"/>
                  </a:cubicBezTo>
                  <a:cubicBezTo>
                    <a:pt x="1779" y="1088"/>
                    <a:pt x="1837" y="1096"/>
                    <a:pt x="1895" y="1096"/>
                  </a:cubicBezTo>
                  <a:cubicBezTo>
                    <a:pt x="1900" y="1096"/>
                    <a:pt x="1906" y="1096"/>
                    <a:pt x="1911" y="1096"/>
                  </a:cubicBezTo>
                  <a:cubicBezTo>
                    <a:pt x="1946" y="1094"/>
                    <a:pt x="1979" y="1088"/>
                    <a:pt x="2012" y="1077"/>
                  </a:cubicBezTo>
                  <a:lnTo>
                    <a:pt x="2012" y="1077"/>
                  </a:lnTo>
                  <a:cubicBezTo>
                    <a:pt x="1996" y="1115"/>
                    <a:pt x="1981" y="1154"/>
                    <a:pt x="1965" y="1194"/>
                  </a:cubicBezTo>
                  <a:cubicBezTo>
                    <a:pt x="1928" y="1289"/>
                    <a:pt x="1890" y="1382"/>
                    <a:pt x="1857" y="1477"/>
                  </a:cubicBezTo>
                  <a:cubicBezTo>
                    <a:pt x="1789" y="1675"/>
                    <a:pt x="1723" y="1872"/>
                    <a:pt x="1658" y="2071"/>
                  </a:cubicBezTo>
                  <a:cubicBezTo>
                    <a:pt x="1553" y="2394"/>
                    <a:pt x="1453" y="2720"/>
                    <a:pt x="1341" y="3040"/>
                  </a:cubicBezTo>
                  <a:cubicBezTo>
                    <a:pt x="1283" y="3209"/>
                    <a:pt x="1224" y="3379"/>
                    <a:pt x="1162" y="3545"/>
                  </a:cubicBezTo>
                  <a:cubicBezTo>
                    <a:pt x="1102" y="3705"/>
                    <a:pt x="1040" y="3863"/>
                    <a:pt x="974" y="4021"/>
                  </a:cubicBezTo>
                  <a:cubicBezTo>
                    <a:pt x="896" y="4189"/>
                    <a:pt x="825" y="4363"/>
                    <a:pt x="732" y="4523"/>
                  </a:cubicBezTo>
                  <a:cubicBezTo>
                    <a:pt x="725" y="4531"/>
                    <a:pt x="719" y="4540"/>
                    <a:pt x="714" y="4547"/>
                  </a:cubicBezTo>
                  <a:cubicBezTo>
                    <a:pt x="708" y="4553"/>
                    <a:pt x="703" y="4559"/>
                    <a:pt x="697" y="4566"/>
                  </a:cubicBezTo>
                  <a:lnTo>
                    <a:pt x="690" y="4571"/>
                  </a:lnTo>
                  <a:lnTo>
                    <a:pt x="689" y="4572"/>
                  </a:lnTo>
                  <a:lnTo>
                    <a:pt x="684" y="4574"/>
                  </a:lnTo>
                  <a:lnTo>
                    <a:pt x="678" y="4574"/>
                  </a:lnTo>
                  <a:lnTo>
                    <a:pt x="670" y="4572"/>
                  </a:lnTo>
                  <a:cubicBezTo>
                    <a:pt x="664" y="4569"/>
                    <a:pt x="657" y="4567"/>
                    <a:pt x="649" y="4564"/>
                  </a:cubicBezTo>
                  <a:lnTo>
                    <a:pt x="649" y="4564"/>
                  </a:lnTo>
                  <a:lnTo>
                    <a:pt x="659" y="4567"/>
                  </a:lnTo>
                  <a:lnTo>
                    <a:pt x="641" y="4559"/>
                  </a:lnTo>
                  <a:cubicBezTo>
                    <a:pt x="638" y="4556"/>
                    <a:pt x="635" y="4553"/>
                    <a:pt x="630" y="4550"/>
                  </a:cubicBezTo>
                  <a:cubicBezTo>
                    <a:pt x="622" y="4545"/>
                    <a:pt x="616" y="4537"/>
                    <a:pt x="608" y="4531"/>
                  </a:cubicBezTo>
                  <a:cubicBezTo>
                    <a:pt x="584" y="4506"/>
                    <a:pt x="561" y="4480"/>
                    <a:pt x="540" y="4450"/>
                  </a:cubicBezTo>
                  <a:cubicBezTo>
                    <a:pt x="520" y="4420"/>
                    <a:pt x="499" y="4388"/>
                    <a:pt x="482" y="4357"/>
                  </a:cubicBezTo>
                  <a:cubicBezTo>
                    <a:pt x="451" y="4305"/>
                    <a:pt x="425" y="4252"/>
                    <a:pt x="402" y="4197"/>
                  </a:cubicBezTo>
                  <a:cubicBezTo>
                    <a:pt x="393" y="4173"/>
                    <a:pt x="385" y="4149"/>
                    <a:pt x="379" y="4124"/>
                  </a:cubicBezTo>
                  <a:cubicBezTo>
                    <a:pt x="369" y="4085"/>
                    <a:pt x="361" y="4043"/>
                    <a:pt x="356" y="4004"/>
                  </a:cubicBezTo>
                  <a:cubicBezTo>
                    <a:pt x="351" y="3948"/>
                    <a:pt x="347" y="3893"/>
                    <a:pt x="347" y="3837"/>
                  </a:cubicBezTo>
                  <a:lnTo>
                    <a:pt x="347" y="3837"/>
                  </a:lnTo>
                  <a:cubicBezTo>
                    <a:pt x="350" y="3728"/>
                    <a:pt x="360" y="3619"/>
                    <a:pt x="374" y="3511"/>
                  </a:cubicBezTo>
                  <a:cubicBezTo>
                    <a:pt x="380" y="3475"/>
                    <a:pt x="388" y="3439"/>
                    <a:pt x="396" y="3404"/>
                  </a:cubicBezTo>
                  <a:cubicBezTo>
                    <a:pt x="406" y="3372"/>
                    <a:pt x="418" y="3341"/>
                    <a:pt x="431" y="3310"/>
                  </a:cubicBezTo>
                  <a:cubicBezTo>
                    <a:pt x="459" y="3250"/>
                    <a:pt x="491" y="3192"/>
                    <a:pt x="526" y="3133"/>
                  </a:cubicBezTo>
                  <a:lnTo>
                    <a:pt x="526" y="3133"/>
                  </a:lnTo>
                  <a:lnTo>
                    <a:pt x="516" y="3151"/>
                  </a:lnTo>
                  <a:cubicBezTo>
                    <a:pt x="605" y="3008"/>
                    <a:pt x="703" y="2870"/>
                    <a:pt x="808" y="2739"/>
                  </a:cubicBezTo>
                  <a:cubicBezTo>
                    <a:pt x="907" y="2616"/>
                    <a:pt x="1013" y="2498"/>
                    <a:pt x="1115" y="2376"/>
                  </a:cubicBezTo>
                  <a:lnTo>
                    <a:pt x="1248" y="2215"/>
                  </a:lnTo>
                  <a:cubicBezTo>
                    <a:pt x="1381" y="2057"/>
                    <a:pt x="1514" y="1898"/>
                    <a:pt x="1648" y="1740"/>
                  </a:cubicBezTo>
                  <a:cubicBezTo>
                    <a:pt x="1704" y="1682"/>
                    <a:pt x="1700" y="1588"/>
                    <a:pt x="1642" y="1534"/>
                  </a:cubicBezTo>
                  <a:cubicBezTo>
                    <a:pt x="1614" y="1509"/>
                    <a:pt x="1579" y="1497"/>
                    <a:pt x="1545" y="1497"/>
                  </a:cubicBezTo>
                  <a:cubicBezTo>
                    <a:pt x="1505" y="1497"/>
                    <a:pt x="1466" y="1514"/>
                    <a:pt x="1438" y="1547"/>
                  </a:cubicBezTo>
                  <a:cubicBezTo>
                    <a:pt x="1298" y="1707"/>
                    <a:pt x="1161" y="1868"/>
                    <a:pt x="1023" y="2030"/>
                  </a:cubicBezTo>
                  <a:cubicBezTo>
                    <a:pt x="980" y="2080"/>
                    <a:pt x="939" y="2131"/>
                    <a:pt x="896" y="2180"/>
                  </a:cubicBezTo>
                  <a:cubicBezTo>
                    <a:pt x="790" y="2305"/>
                    <a:pt x="679" y="2426"/>
                    <a:pt x="578" y="2552"/>
                  </a:cubicBezTo>
                  <a:cubicBezTo>
                    <a:pt x="466" y="2687"/>
                    <a:pt x="363" y="2829"/>
                    <a:pt x="269" y="2978"/>
                  </a:cubicBezTo>
                  <a:cubicBezTo>
                    <a:pt x="181" y="3122"/>
                    <a:pt x="103" y="3272"/>
                    <a:pt x="75" y="3440"/>
                  </a:cubicBezTo>
                  <a:cubicBezTo>
                    <a:pt x="19" y="3771"/>
                    <a:pt x="0" y="4121"/>
                    <a:pt x="151" y="4431"/>
                  </a:cubicBezTo>
                  <a:cubicBezTo>
                    <a:pt x="197" y="4533"/>
                    <a:pt x="255" y="4629"/>
                    <a:pt x="325" y="4715"/>
                  </a:cubicBezTo>
                  <a:cubicBezTo>
                    <a:pt x="385" y="4786"/>
                    <a:pt x="458" y="4855"/>
                    <a:pt x="548" y="4886"/>
                  </a:cubicBezTo>
                  <a:cubicBezTo>
                    <a:pt x="591" y="4900"/>
                    <a:pt x="637" y="4908"/>
                    <a:pt x="683" y="4908"/>
                  </a:cubicBezTo>
                  <a:cubicBezTo>
                    <a:pt x="692" y="4908"/>
                    <a:pt x="702" y="4906"/>
                    <a:pt x="711" y="4906"/>
                  </a:cubicBezTo>
                  <a:cubicBezTo>
                    <a:pt x="755" y="4901"/>
                    <a:pt x="800" y="4887"/>
                    <a:pt x="841" y="4867"/>
                  </a:cubicBezTo>
                  <a:cubicBezTo>
                    <a:pt x="923" y="4824"/>
                    <a:pt x="982" y="4741"/>
                    <a:pt x="1021" y="4662"/>
                  </a:cubicBezTo>
                  <a:cubicBezTo>
                    <a:pt x="1074" y="4556"/>
                    <a:pt x="1119" y="4449"/>
                    <a:pt x="1164" y="4339"/>
                  </a:cubicBezTo>
                  <a:cubicBezTo>
                    <a:pt x="1192" y="4267"/>
                    <a:pt x="1224" y="4195"/>
                    <a:pt x="1252" y="4123"/>
                  </a:cubicBezTo>
                  <a:cubicBezTo>
                    <a:pt x="1322" y="3947"/>
                    <a:pt x="1389" y="3770"/>
                    <a:pt x="1455" y="3592"/>
                  </a:cubicBezTo>
                  <a:cubicBezTo>
                    <a:pt x="1515" y="3431"/>
                    <a:pt x="1571" y="3268"/>
                    <a:pt x="1629" y="3105"/>
                  </a:cubicBezTo>
                  <a:cubicBezTo>
                    <a:pt x="1743" y="2779"/>
                    <a:pt x="1849" y="2452"/>
                    <a:pt x="1958" y="2126"/>
                  </a:cubicBezTo>
                  <a:cubicBezTo>
                    <a:pt x="2012" y="1965"/>
                    <a:pt x="2069" y="1805"/>
                    <a:pt x="2125" y="1645"/>
                  </a:cubicBezTo>
                  <a:cubicBezTo>
                    <a:pt x="2175" y="1503"/>
                    <a:pt x="2232" y="1363"/>
                    <a:pt x="2288" y="1224"/>
                  </a:cubicBezTo>
                  <a:cubicBezTo>
                    <a:pt x="2324" y="1146"/>
                    <a:pt x="2357" y="1066"/>
                    <a:pt x="2397" y="990"/>
                  </a:cubicBezTo>
                  <a:cubicBezTo>
                    <a:pt x="2441" y="904"/>
                    <a:pt x="2484" y="819"/>
                    <a:pt x="2533" y="737"/>
                  </a:cubicBezTo>
                  <a:cubicBezTo>
                    <a:pt x="2551" y="710"/>
                    <a:pt x="2568" y="681"/>
                    <a:pt x="2582" y="651"/>
                  </a:cubicBezTo>
                  <a:cubicBezTo>
                    <a:pt x="2645" y="529"/>
                    <a:pt x="2546" y="408"/>
                    <a:pt x="2434" y="408"/>
                  </a:cubicBezTo>
                  <a:cubicBezTo>
                    <a:pt x="2399" y="408"/>
                    <a:pt x="2362" y="420"/>
                    <a:pt x="2329" y="448"/>
                  </a:cubicBezTo>
                  <a:cubicBezTo>
                    <a:pt x="2291" y="485"/>
                    <a:pt x="2254" y="523"/>
                    <a:pt x="2220" y="562"/>
                  </a:cubicBezTo>
                  <a:cubicBezTo>
                    <a:pt x="2183" y="599"/>
                    <a:pt x="2144" y="632"/>
                    <a:pt x="2103" y="664"/>
                  </a:cubicBezTo>
                  <a:lnTo>
                    <a:pt x="2107" y="661"/>
                  </a:lnTo>
                  <a:lnTo>
                    <a:pt x="2107" y="661"/>
                  </a:lnTo>
                  <a:cubicBezTo>
                    <a:pt x="2082" y="678"/>
                    <a:pt x="2055" y="697"/>
                    <a:pt x="2028" y="713"/>
                  </a:cubicBezTo>
                  <a:cubicBezTo>
                    <a:pt x="2003" y="727"/>
                    <a:pt x="1977" y="740"/>
                    <a:pt x="1949" y="752"/>
                  </a:cubicBezTo>
                  <a:cubicBezTo>
                    <a:pt x="1935" y="757"/>
                    <a:pt x="1920" y="762"/>
                    <a:pt x="1906" y="765"/>
                  </a:cubicBezTo>
                  <a:lnTo>
                    <a:pt x="1896" y="768"/>
                  </a:lnTo>
                  <a:lnTo>
                    <a:pt x="1896" y="768"/>
                  </a:lnTo>
                  <a:cubicBezTo>
                    <a:pt x="1885" y="767"/>
                    <a:pt x="1874" y="766"/>
                    <a:pt x="1863" y="763"/>
                  </a:cubicBezTo>
                  <a:lnTo>
                    <a:pt x="1863" y="763"/>
                  </a:lnTo>
                  <a:lnTo>
                    <a:pt x="1886" y="767"/>
                  </a:lnTo>
                  <a:cubicBezTo>
                    <a:pt x="1868" y="763"/>
                    <a:pt x="1851" y="759"/>
                    <a:pt x="1833" y="754"/>
                  </a:cubicBezTo>
                  <a:lnTo>
                    <a:pt x="1824" y="751"/>
                  </a:lnTo>
                  <a:lnTo>
                    <a:pt x="1819" y="749"/>
                  </a:lnTo>
                  <a:lnTo>
                    <a:pt x="1819" y="748"/>
                  </a:lnTo>
                  <a:cubicBezTo>
                    <a:pt x="1821" y="737"/>
                    <a:pt x="1824" y="725"/>
                    <a:pt x="1825" y="714"/>
                  </a:cubicBezTo>
                  <a:cubicBezTo>
                    <a:pt x="1835" y="686"/>
                    <a:pt x="1846" y="657"/>
                    <a:pt x="1857" y="629"/>
                  </a:cubicBezTo>
                  <a:cubicBezTo>
                    <a:pt x="1879" y="578"/>
                    <a:pt x="1905" y="528"/>
                    <a:pt x="1933" y="478"/>
                  </a:cubicBezTo>
                  <a:cubicBezTo>
                    <a:pt x="1947" y="456"/>
                    <a:pt x="1962" y="434"/>
                    <a:pt x="1977" y="414"/>
                  </a:cubicBezTo>
                  <a:cubicBezTo>
                    <a:pt x="1989" y="402"/>
                    <a:pt x="1998" y="393"/>
                    <a:pt x="2008" y="382"/>
                  </a:cubicBezTo>
                  <a:cubicBezTo>
                    <a:pt x="2014" y="376"/>
                    <a:pt x="2022" y="369"/>
                    <a:pt x="2030" y="363"/>
                  </a:cubicBezTo>
                  <a:cubicBezTo>
                    <a:pt x="2041" y="353"/>
                    <a:pt x="2055" y="346"/>
                    <a:pt x="2069" y="338"/>
                  </a:cubicBezTo>
                  <a:lnTo>
                    <a:pt x="2074" y="334"/>
                  </a:lnTo>
                  <a:cubicBezTo>
                    <a:pt x="2078" y="335"/>
                    <a:pt x="2082" y="335"/>
                    <a:pt x="2086" y="335"/>
                  </a:cubicBezTo>
                  <a:cubicBezTo>
                    <a:pt x="2173" y="335"/>
                    <a:pt x="2245" y="269"/>
                    <a:pt x="2253" y="181"/>
                  </a:cubicBezTo>
                  <a:cubicBezTo>
                    <a:pt x="2261" y="87"/>
                    <a:pt x="2190" y="15"/>
                    <a:pt x="2099" y="2"/>
                  </a:cubicBezTo>
                  <a:cubicBezTo>
                    <a:pt x="2089" y="1"/>
                    <a:pt x="2079" y="0"/>
                    <a:pt x="20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299" name="Google Shape;14299;p25"/>
            <p:cNvSpPr/>
            <p:nvPr/>
          </p:nvSpPr>
          <p:spPr>
            <a:xfrm>
              <a:off x="7232599" y="-343151"/>
              <a:ext cx="66410" cy="53222"/>
            </a:xfrm>
            <a:custGeom>
              <a:avLst/>
              <a:gdLst/>
              <a:ahLst/>
              <a:cxnLst/>
              <a:rect l="l" t="t" r="r" b="b"/>
              <a:pathLst>
                <a:path w="1974" h="1582" extrusionOk="0">
                  <a:moveTo>
                    <a:pt x="420" y="1"/>
                  </a:moveTo>
                  <a:cubicBezTo>
                    <a:pt x="391" y="1"/>
                    <a:pt x="362" y="4"/>
                    <a:pt x="333" y="10"/>
                  </a:cubicBezTo>
                  <a:cubicBezTo>
                    <a:pt x="256" y="29"/>
                    <a:pt x="185" y="68"/>
                    <a:pt x="128" y="127"/>
                  </a:cubicBezTo>
                  <a:cubicBezTo>
                    <a:pt x="74" y="174"/>
                    <a:pt x="36" y="238"/>
                    <a:pt x="15" y="307"/>
                  </a:cubicBezTo>
                  <a:cubicBezTo>
                    <a:pt x="1" y="375"/>
                    <a:pt x="3" y="451"/>
                    <a:pt x="42" y="510"/>
                  </a:cubicBezTo>
                  <a:cubicBezTo>
                    <a:pt x="85" y="578"/>
                    <a:pt x="153" y="614"/>
                    <a:pt x="231" y="630"/>
                  </a:cubicBezTo>
                  <a:cubicBezTo>
                    <a:pt x="280" y="641"/>
                    <a:pt x="330" y="651"/>
                    <a:pt x="381" y="660"/>
                  </a:cubicBezTo>
                  <a:lnTo>
                    <a:pt x="378" y="667"/>
                  </a:lnTo>
                  <a:cubicBezTo>
                    <a:pt x="321" y="757"/>
                    <a:pt x="261" y="842"/>
                    <a:pt x="194" y="925"/>
                  </a:cubicBezTo>
                  <a:lnTo>
                    <a:pt x="196" y="925"/>
                  </a:lnTo>
                  <a:lnTo>
                    <a:pt x="161" y="969"/>
                  </a:lnTo>
                  <a:cubicBezTo>
                    <a:pt x="132" y="1001"/>
                    <a:pt x="107" y="1035"/>
                    <a:pt x="85" y="1070"/>
                  </a:cubicBezTo>
                  <a:cubicBezTo>
                    <a:pt x="63" y="1107"/>
                    <a:pt x="44" y="1145"/>
                    <a:pt x="28" y="1184"/>
                  </a:cubicBezTo>
                  <a:cubicBezTo>
                    <a:pt x="15" y="1213"/>
                    <a:pt x="10" y="1244"/>
                    <a:pt x="12" y="1276"/>
                  </a:cubicBezTo>
                  <a:cubicBezTo>
                    <a:pt x="14" y="1311"/>
                    <a:pt x="22" y="1344"/>
                    <a:pt x="34" y="1377"/>
                  </a:cubicBezTo>
                  <a:cubicBezTo>
                    <a:pt x="47" y="1403"/>
                    <a:pt x="63" y="1428"/>
                    <a:pt x="80" y="1450"/>
                  </a:cubicBezTo>
                  <a:cubicBezTo>
                    <a:pt x="104" y="1480"/>
                    <a:pt x="134" y="1504"/>
                    <a:pt x="169" y="1521"/>
                  </a:cubicBezTo>
                  <a:cubicBezTo>
                    <a:pt x="199" y="1540"/>
                    <a:pt x="231" y="1555"/>
                    <a:pt x="265" y="1564"/>
                  </a:cubicBezTo>
                  <a:cubicBezTo>
                    <a:pt x="307" y="1576"/>
                    <a:pt x="349" y="1582"/>
                    <a:pt x="392" y="1582"/>
                  </a:cubicBezTo>
                  <a:cubicBezTo>
                    <a:pt x="397" y="1582"/>
                    <a:pt x="401" y="1582"/>
                    <a:pt x="406" y="1582"/>
                  </a:cubicBezTo>
                  <a:cubicBezTo>
                    <a:pt x="436" y="1582"/>
                    <a:pt x="465" y="1580"/>
                    <a:pt x="495" y="1577"/>
                  </a:cubicBezTo>
                  <a:cubicBezTo>
                    <a:pt x="577" y="1567"/>
                    <a:pt x="659" y="1555"/>
                    <a:pt x="742" y="1536"/>
                  </a:cubicBezTo>
                  <a:cubicBezTo>
                    <a:pt x="854" y="1510"/>
                    <a:pt x="965" y="1480"/>
                    <a:pt x="1076" y="1449"/>
                  </a:cubicBezTo>
                  <a:cubicBezTo>
                    <a:pt x="1339" y="1374"/>
                    <a:pt x="1600" y="1297"/>
                    <a:pt x="1861" y="1216"/>
                  </a:cubicBezTo>
                  <a:cubicBezTo>
                    <a:pt x="1934" y="1189"/>
                    <a:pt x="1973" y="1108"/>
                    <a:pt x="1950" y="1034"/>
                  </a:cubicBezTo>
                  <a:cubicBezTo>
                    <a:pt x="1930" y="974"/>
                    <a:pt x="1874" y="935"/>
                    <a:pt x="1814" y="935"/>
                  </a:cubicBezTo>
                  <a:cubicBezTo>
                    <a:pt x="1800" y="935"/>
                    <a:pt x="1785" y="938"/>
                    <a:pt x="1771" y="942"/>
                  </a:cubicBezTo>
                  <a:cubicBezTo>
                    <a:pt x="1494" y="1023"/>
                    <a:pt x="1215" y="1097"/>
                    <a:pt x="936" y="1172"/>
                  </a:cubicBezTo>
                  <a:lnTo>
                    <a:pt x="936" y="1172"/>
                  </a:lnTo>
                  <a:cubicBezTo>
                    <a:pt x="939" y="1171"/>
                    <a:pt x="943" y="1170"/>
                    <a:pt x="946" y="1168"/>
                  </a:cubicBezTo>
                  <a:lnTo>
                    <a:pt x="946" y="1168"/>
                  </a:lnTo>
                  <a:cubicBezTo>
                    <a:pt x="807" y="1206"/>
                    <a:pt x="666" y="1235"/>
                    <a:pt x="523" y="1257"/>
                  </a:cubicBezTo>
                  <a:cubicBezTo>
                    <a:pt x="492" y="1260"/>
                    <a:pt x="460" y="1262"/>
                    <a:pt x="428" y="1262"/>
                  </a:cubicBezTo>
                  <a:cubicBezTo>
                    <a:pt x="411" y="1260"/>
                    <a:pt x="394" y="1259"/>
                    <a:pt x="378" y="1257"/>
                  </a:cubicBezTo>
                  <a:lnTo>
                    <a:pt x="368" y="1256"/>
                  </a:lnTo>
                  <a:lnTo>
                    <a:pt x="371" y="1251"/>
                  </a:lnTo>
                  <a:cubicBezTo>
                    <a:pt x="411" y="1191"/>
                    <a:pt x="458" y="1132"/>
                    <a:pt x="501" y="1073"/>
                  </a:cubicBezTo>
                  <a:cubicBezTo>
                    <a:pt x="541" y="1020"/>
                    <a:pt x="577" y="966"/>
                    <a:pt x="610" y="909"/>
                  </a:cubicBezTo>
                  <a:cubicBezTo>
                    <a:pt x="674" y="804"/>
                    <a:pt x="734" y="701"/>
                    <a:pt x="769" y="584"/>
                  </a:cubicBezTo>
                  <a:cubicBezTo>
                    <a:pt x="792" y="508"/>
                    <a:pt x="802" y="429"/>
                    <a:pt x="796" y="350"/>
                  </a:cubicBezTo>
                  <a:cubicBezTo>
                    <a:pt x="789" y="284"/>
                    <a:pt x="767" y="219"/>
                    <a:pt x="732" y="163"/>
                  </a:cubicBezTo>
                  <a:cubicBezTo>
                    <a:pt x="666" y="55"/>
                    <a:pt x="543" y="1"/>
                    <a:pt x="4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0" name="Google Shape;14300;p25"/>
            <p:cNvSpPr/>
            <p:nvPr/>
          </p:nvSpPr>
          <p:spPr>
            <a:xfrm>
              <a:off x="7329123" y="-386720"/>
              <a:ext cx="16216" cy="28260"/>
            </a:xfrm>
            <a:custGeom>
              <a:avLst/>
              <a:gdLst/>
              <a:ahLst/>
              <a:cxnLst/>
              <a:rect l="l" t="t" r="r" b="b"/>
              <a:pathLst>
                <a:path w="482" h="840" extrusionOk="0">
                  <a:moveTo>
                    <a:pt x="477" y="173"/>
                  </a:moveTo>
                  <a:lnTo>
                    <a:pt x="477" y="179"/>
                  </a:lnTo>
                  <a:cubicBezTo>
                    <a:pt x="477" y="180"/>
                    <a:pt x="476" y="182"/>
                    <a:pt x="476" y="184"/>
                  </a:cubicBezTo>
                  <a:lnTo>
                    <a:pt x="476" y="184"/>
                  </a:lnTo>
                  <a:cubicBezTo>
                    <a:pt x="476" y="180"/>
                    <a:pt x="477" y="176"/>
                    <a:pt x="477" y="173"/>
                  </a:cubicBezTo>
                  <a:close/>
                  <a:moveTo>
                    <a:pt x="311" y="0"/>
                  </a:moveTo>
                  <a:cubicBezTo>
                    <a:pt x="256" y="0"/>
                    <a:pt x="200" y="27"/>
                    <a:pt x="168" y="89"/>
                  </a:cubicBezTo>
                  <a:cubicBezTo>
                    <a:pt x="143" y="133"/>
                    <a:pt x="132" y="190"/>
                    <a:pt x="117" y="239"/>
                  </a:cubicBezTo>
                  <a:cubicBezTo>
                    <a:pt x="108" y="276"/>
                    <a:pt x="97" y="312"/>
                    <a:pt x="87" y="350"/>
                  </a:cubicBezTo>
                  <a:cubicBezTo>
                    <a:pt x="64" y="447"/>
                    <a:pt x="40" y="545"/>
                    <a:pt x="18" y="643"/>
                  </a:cubicBezTo>
                  <a:cubicBezTo>
                    <a:pt x="0" y="732"/>
                    <a:pt x="56" y="817"/>
                    <a:pt x="144" y="838"/>
                  </a:cubicBezTo>
                  <a:lnTo>
                    <a:pt x="144" y="836"/>
                  </a:lnTo>
                  <a:cubicBezTo>
                    <a:pt x="156" y="839"/>
                    <a:pt x="167" y="840"/>
                    <a:pt x="179" y="840"/>
                  </a:cubicBezTo>
                  <a:cubicBezTo>
                    <a:pt x="253" y="840"/>
                    <a:pt x="321" y="788"/>
                    <a:pt x="338" y="711"/>
                  </a:cubicBezTo>
                  <a:cubicBezTo>
                    <a:pt x="369" y="570"/>
                    <a:pt x="406" y="429"/>
                    <a:pt x="445" y="290"/>
                  </a:cubicBezTo>
                  <a:cubicBezTo>
                    <a:pt x="450" y="273"/>
                    <a:pt x="455" y="257"/>
                    <a:pt x="461" y="241"/>
                  </a:cubicBezTo>
                  <a:cubicBezTo>
                    <a:pt x="472" y="218"/>
                    <a:pt x="477" y="193"/>
                    <a:pt x="477" y="168"/>
                  </a:cubicBezTo>
                  <a:lnTo>
                    <a:pt x="477" y="168"/>
                  </a:lnTo>
                  <a:cubicBezTo>
                    <a:pt x="481" y="65"/>
                    <a:pt x="397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1" name="Google Shape;14301;p25"/>
            <p:cNvSpPr/>
            <p:nvPr/>
          </p:nvSpPr>
          <p:spPr>
            <a:xfrm>
              <a:off x="7322293" y="-296454"/>
              <a:ext cx="89624" cy="13457"/>
            </a:xfrm>
            <a:custGeom>
              <a:avLst/>
              <a:gdLst/>
              <a:ahLst/>
              <a:cxnLst/>
              <a:rect l="l" t="t" r="r" b="b"/>
              <a:pathLst>
                <a:path w="2664" h="400" extrusionOk="0">
                  <a:moveTo>
                    <a:pt x="2522" y="0"/>
                  </a:moveTo>
                  <a:cubicBezTo>
                    <a:pt x="2519" y="0"/>
                    <a:pt x="2516" y="0"/>
                    <a:pt x="2513" y="0"/>
                  </a:cubicBezTo>
                  <a:cubicBezTo>
                    <a:pt x="2222" y="23"/>
                    <a:pt x="1930" y="43"/>
                    <a:pt x="1638" y="62"/>
                  </a:cubicBezTo>
                  <a:cubicBezTo>
                    <a:pt x="1495" y="72"/>
                    <a:pt x="1354" y="80"/>
                    <a:pt x="1212" y="86"/>
                  </a:cubicBezTo>
                  <a:cubicBezTo>
                    <a:pt x="1096" y="91"/>
                    <a:pt x="981" y="91"/>
                    <a:pt x="865" y="91"/>
                  </a:cubicBezTo>
                  <a:cubicBezTo>
                    <a:pt x="783" y="88"/>
                    <a:pt x="702" y="84"/>
                    <a:pt x="621" y="80"/>
                  </a:cubicBezTo>
                  <a:cubicBezTo>
                    <a:pt x="563" y="76"/>
                    <a:pt x="503" y="67"/>
                    <a:pt x="444" y="61"/>
                  </a:cubicBezTo>
                  <a:cubicBezTo>
                    <a:pt x="366" y="48"/>
                    <a:pt x="289" y="37"/>
                    <a:pt x="211" y="16"/>
                  </a:cubicBezTo>
                  <a:cubicBezTo>
                    <a:pt x="201" y="14"/>
                    <a:pt x="191" y="14"/>
                    <a:pt x="181" y="14"/>
                  </a:cubicBezTo>
                  <a:cubicBezTo>
                    <a:pt x="105" y="14"/>
                    <a:pt x="37" y="66"/>
                    <a:pt x="20" y="143"/>
                  </a:cubicBezTo>
                  <a:cubicBezTo>
                    <a:pt x="1" y="232"/>
                    <a:pt x="56" y="317"/>
                    <a:pt x="142" y="338"/>
                  </a:cubicBezTo>
                  <a:cubicBezTo>
                    <a:pt x="248" y="358"/>
                    <a:pt x="352" y="372"/>
                    <a:pt x="458" y="382"/>
                  </a:cubicBezTo>
                  <a:cubicBezTo>
                    <a:pt x="501" y="387"/>
                    <a:pt x="545" y="393"/>
                    <a:pt x="588" y="393"/>
                  </a:cubicBezTo>
                  <a:lnTo>
                    <a:pt x="715" y="396"/>
                  </a:lnTo>
                  <a:cubicBezTo>
                    <a:pt x="761" y="396"/>
                    <a:pt x="806" y="398"/>
                    <a:pt x="852" y="399"/>
                  </a:cubicBezTo>
                  <a:cubicBezTo>
                    <a:pt x="886" y="399"/>
                    <a:pt x="919" y="398"/>
                    <a:pt x="952" y="398"/>
                  </a:cubicBezTo>
                  <a:cubicBezTo>
                    <a:pt x="1030" y="395"/>
                    <a:pt x="1109" y="395"/>
                    <a:pt x="1186" y="390"/>
                  </a:cubicBezTo>
                  <a:lnTo>
                    <a:pt x="1490" y="371"/>
                  </a:lnTo>
                  <a:cubicBezTo>
                    <a:pt x="1650" y="360"/>
                    <a:pt x="1810" y="342"/>
                    <a:pt x="1968" y="330"/>
                  </a:cubicBezTo>
                  <a:cubicBezTo>
                    <a:pt x="2155" y="312"/>
                    <a:pt x="2342" y="296"/>
                    <a:pt x="2529" y="278"/>
                  </a:cubicBezTo>
                  <a:cubicBezTo>
                    <a:pt x="2605" y="273"/>
                    <a:pt x="2663" y="208"/>
                    <a:pt x="2659" y="130"/>
                  </a:cubicBezTo>
                  <a:cubicBezTo>
                    <a:pt x="2655" y="57"/>
                    <a:pt x="2594" y="0"/>
                    <a:pt x="2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2" name="Google Shape;14302;p25"/>
            <p:cNvSpPr/>
            <p:nvPr/>
          </p:nvSpPr>
          <p:spPr>
            <a:xfrm>
              <a:off x="7429920" y="-351899"/>
              <a:ext cx="43399" cy="102879"/>
            </a:xfrm>
            <a:custGeom>
              <a:avLst/>
              <a:gdLst/>
              <a:ahLst/>
              <a:cxnLst/>
              <a:rect l="l" t="t" r="r" b="b"/>
              <a:pathLst>
                <a:path w="1290" h="3058" extrusionOk="0">
                  <a:moveTo>
                    <a:pt x="1104" y="1"/>
                  </a:moveTo>
                  <a:cubicBezTo>
                    <a:pt x="1058" y="1"/>
                    <a:pt x="1013" y="19"/>
                    <a:pt x="981" y="54"/>
                  </a:cubicBezTo>
                  <a:cubicBezTo>
                    <a:pt x="935" y="103"/>
                    <a:pt x="911" y="168"/>
                    <a:pt x="879" y="229"/>
                  </a:cubicBezTo>
                  <a:cubicBezTo>
                    <a:pt x="859" y="265"/>
                    <a:pt x="838" y="301"/>
                    <a:pt x="816" y="338"/>
                  </a:cubicBezTo>
                  <a:cubicBezTo>
                    <a:pt x="724" y="487"/>
                    <a:pt x="621" y="629"/>
                    <a:pt x="520" y="772"/>
                  </a:cubicBezTo>
                  <a:cubicBezTo>
                    <a:pt x="466" y="847"/>
                    <a:pt x="413" y="923"/>
                    <a:pt x="360" y="999"/>
                  </a:cubicBezTo>
                  <a:cubicBezTo>
                    <a:pt x="289" y="1101"/>
                    <a:pt x="219" y="1205"/>
                    <a:pt x="175" y="1319"/>
                  </a:cubicBezTo>
                  <a:cubicBezTo>
                    <a:pt x="137" y="1411"/>
                    <a:pt x="200" y="1517"/>
                    <a:pt x="295" y="1538"/>
                  </a:cubicBezTo>
                  <a:cubicBezTo>
                    <a:pt x="306" y="1540"/>
                    <a:pt x="317" y="1541"/>
                    <a:pt x="328" y="1541"/>
                  </a:cubicBezTo>
                  <a:cubicBezTo>
                    <a:pt x="409" y="1541"/>
                    <a:pt x="482" y="1481"/>
                    <a:pt x="495" y="1397"/>
                  </a:cubicBezTo>
                  <a:cubicBezTo>
                    <a:pt x="496" y="1392"/>
                    <a:pt x="498" y="1389"/>
                    <a:pt x="500" y="1384"/>
                  </a:cubicBezTo>
                  <a:cubicBezTo>
                    <a:pt x="514" y="1352"/>
                    <a:pt x="531" y="1321"/>
                    <a:pt x="549" y="1291"/>
                  </a:cubicBezTo>
                  <a:cubicBezTo>
                    <a:pt x="566" y="1264"/>
                    <a:pt x="583" y="1237"/>
                    <a:pt x="601" y="1210"/>
                  </a:cubicBezTo>
                  <a:lnTo>
                    <a:pt x="601" y="1210"/>
                  </a:lnTo>
                  <a:cubicBezTo>
                    <a:pt x="526" y="1422"/>
                    <a:pt x="450" y="1634"/>
                    <a:pt x="376" y="1846"/>
                  </a:cubicBezTo>
                  <a:cubicBezTo>
                    <a:pt x="259" y="2176"/>
                    <a:pt x="137" y="2505"/>
                    <a:pt x="33" y="2839"/>
                  </a:cubicBezTo>
                  <a:cubicBezTo>
                    <a:pt x="1" y="2931"/>
                    <a:pt x="56" y="3030"/>
                    <a:pt x="151" y="3051"/>
                  </a:cubicBezTo>
                  <a:cubicBezTo>
                    <a:pt x="161" y="3054"/>
                    <a:pt x="172" y="3056"/>
                    <a:pt x="183" y="3057"/>
                  </a:cubicBezTo>
                  <a:cubicBezTo>
                    <a:pt x="259" y="3054"/>
                    <a:pt x="322" y="3002"/>
                    <a:pt x="341" y="2929"/>
                  </a:cubicBezTo>
                  <a:cubicBezTo>
                    <a:pt x="346" y="2910"/>
                    <a:pt x="352" y="2891"/>
                    <a:pt x="357" y="2872"/>
                  </a:cubicBezTo>
                  <a:lnTo>
                    <a:pt x="357" y="2872"/>
                  </a:lnTo>
                  <a:lnTo>
                    <a:pt x="351" y="2893"/>
                  </a:lnTo>
                  <a:cubicBezTo>
                    <a:pt x="416" y="2673"/>
                    <a:pt x="484" y="2453"/>
                    <a:pt x="557" y="2236"/>
                  </a:cubicBezTo>
                  <a:cubicBezTo>
                    <a:pt x="661" y="1919"/>
                    <a:pt x="777" y="1607"/>
                    <a:pt x="891" y="1295"/>
                  </a:cubicBezTo>
                  <a:cubicBezTo>
                    <a:pt x="951" y="1123"/>
                    <a:pt x="1014" y="952"/>
                    <a:pt x="1076" y="781"/>
                  </a:cubicBezTo>
                  <a:cubicBezTo>
                    <a:pt x="1106" y="697"/>
                    <a:pt x="1136" y="612"/>
                    <a:pt x="1168" y="528"/>
                  </a:cubicBezTo>
                  <a:cubicBezTo>
                    <a:pt x="1183" y="485"/>
                    <a:pt x="1198" y="442"/>
                    <a:pt x="1213" y="398"/>
                  </a:cubicBezTo>
                  <a:cubicBezTo>
                    <a:pt x="1239" y="335"/>
                    <a:pt x="1259" y="270"/>
                    <a:pt x="1274" y="202"/>
                  </a:cubicBezTo>
                  <a:cubicBezTo>
                    <a:pt x="1289" y="122"/>
                    <a:pt x="1245" y="43"/>
                    <a:pt x="1169" y="13"/>
                  </a:cubicBezTo>
                  <a:cubicBezTo>
                    <a:pt x="1166" y="13"/>
                    <a:pt x="1163" y="10"/>
                    <a:pt x="1160" y="10"/>
                  </a:cubicBezTo>
                  <a:cubicBezTo>
                    <a:pt x="1141" y="4"/>
                    <a:pt x="1123" y="1"/>
                    <a:pt x="11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3" name="Google Shape;14303;p25"/>
            <p:cNvSpPr/>
            <p:nvPr/>
          </p:nvSpPr>
          <p:spPr>
            <a:xfrm>
              <a:off x="7489738" y="-300020"/>
              <a:ext cx="45417" cy="16855"/>
            </a:xfrm>
            <a:custGeom>
              <a:avLst/>
              <a:gdLst/>
              <a:ahLst/>
              <a:cxnLst/>
              <a:rect l="l" t="t" r="r" b="b"/>
              <a:pathLst>
                <a:path w="1350" h="501" extrusionOk="0">
                  <a:moveTo>
                    <a:pt x="220" y="169"/>
                  </a:moveTo>
                  <a:cubicBezTo>
                    <a:pt x="218" y="169"/>
                    <a:pt x="216" y="169"/>
                    <a:pt x="215" y="170"/>
                  </a:cubicBezTo>
                  <a:lnTo>
                    <a:pt x="215" y="170"/>
                  </a:lnTo>
                  <a:cubicBezTo>
                    <a:pt x="216" y="169"/>
                    <a:pt x="218" y="169"/>
                    <a:pt x="220" y="169"/>
                  </a:cubicBezTo>
                  <a:close/>
                  <a:moveTo>
                    <a:pt x="1180" y="1"/>
                  </a:moveTo>
                  <a:cubicBezTo>
                    <a:pt x="1171" y="1"/>
                    <a:pt x="1161" y="2"/>
                    <a:pt x="1151" y="4"/>
                  </a:cubicBezTo>
                  <a:cubicBezTo>
                    <a:pt x="977" y="37"/>
                    <a:pt x="803" y="68"/>
                    <a:pt x="629" y="99"/>
                  </a:cubicBezTo>
                  <a:cubicBezTo>
                    <a:pt x="493" y="123"/>
                    <a:pt x="356" y="148"/>
                    <a:pt x="220" y="169"/>
                  </a:cubicBezTo>
                  <a:lnTo>
                    <a:pt x="220" y="169"/>
                  </a:lnTo>
                  <a:cubicBezTo>
                    <a:pt x="221" y="169"/>
                    <a:pt x="222" y="168"/>
                    <a:pt x="222" y="168"/>
                  </a:cubicBezTo>
                  <a:lnTo>
                    <a:pt x="222" y="168"/>
                  </a:lnTo>
                  <a:lnTo>
                    <a:pt x="212" y="170"/>
                  </a:lnTo>
                  <a:lnTo>
                    <a:pt x="212" y="170"/>
                  </a:lnTo>
                  <a:cubicBezTo>
                    <a:pt x="213" y="170"/>
                    <a:pt x="214" y="170"/>
                    <a:pt x="215" y="170"/>
                  </a:cubicBezTo>
                  <a:lnTo>
                    <a:pt x="215" y="170"/>
                  </a:lnTo>
                  <a:cubicBezTo>
                    <a:pt x="210" y="170"/>
                    <a:pt x="206" y="171"/>
                    <a:pt x="202" y="171"/>
                  </a:cubicBezTo>
                  <a:lnTo>
                    <a:pt x="212" y="170"/>
                  </a:lnTo>
                  <a:lnTo>
                    <a:pt x="212" y="170"/>
                  </a:lnTo>
                  <a:cubicBezTo>
                    <a:pt x="208" y="170"/>
                    <a:pt x="205" y="171"/>
                    <a:pt x="202" y="171"/>
                  </a:cubicBezTo>
                  <a:cubicBezTo>
                    <a:pt x="197" y="171"/>
                    <a:pt x="191" y="171"/>
                    <a:pt x="186" y="171"/>
                  </a:cubicBezTo>
                  <a:cubicBezTo>
                    <a:pt x="155" y="171"/>
                    <a:pt x="125" y="179"/>
                    <a:pt x="100" y="197"/>
                  </a:cubicBezTo>
                  <a:cubicBezTo>
                    <a:pt x="10" y="257"/>
                    <a:pt x="1" y="385"/>
                    <a:pt x="78" y="458"/>
                  </a:cubicBezTo>
                  <a:cubicBezTo>
                    <a:pt x="108" y="485"/>
                    <a:pt x="149" y="501"/>
                    <a:pt x="189" y="501"/>
                  </a:cubicBezTo>
                  <a:cubicBezTo>
                    <a:pt x="191" y="501"/>
                    <a:pt x="193" y="501"/>
                    <a:pt x="195" y="501"/>
                  </a:cubicBezTo>
                  <a:cubicBezTo>
                    <a:pt x="227" y="499"/>
                    <a:pt x="260" y="496"/>
                    <a:pt x="292" y="490"/>
                  </a:cubicBezTo>
                  <a:cubicBezTo>
                    <a:pt x="327" y="482"/>
                    <a:pt x="362" y="475"/>
                    <a:pt x="396" y="467"/>
                  </a:cubicBezTo>
                  <a:cubicBezTo>
                    <a:pt x="482" y="452"/>
                    <a:pt x="567" y="434"/>
                    <a:pt x="653" y="418"/>
                  </a:cubicBezTo>
                  <a:cubicBezTo>
                    <a:pt x="840" y="384"/>
                    <a:pt x="1025" y="347"/>
                    <a:pt x="1210" y="312"/>
                  </a:cubicBezTo>
                  <a:cubicBezTo>
                    <a:pt x="1294" y="296"/>
                    <a:pt x="1349" y="214"/>
                    <a:pt x="1333" y="129"/>
                  </a:cubicBezTo>
                  <a:cubicBezTo>
                    <a:pt x="1319" y="54"/>
                    <a:pt x="1254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4" name="Google Shape;14304;p25"/>
            <p:cNvSpPr/>
            <p:nvPr/>
          </p:nvSpPr>
          <p:spPr>
            <a:xfrm>
              <a:off x="7553056" y="-402297"/>
              <a:ext cx="553991" cy="135848"/>
            </a:xfrm>
            <a:custGeom>
              <a:avLst/>
              <a:gdLst/>
              <a:ahLst/>
              <a:cxnLst/>
              <a:rect l="l" t="t" r="r" b="b"/>
              <a:pathLst>
                <a:path w="16467" h="4038" extrusionOk="0">
                  <a:moveTo>
                    <a:pt x="2562" y="0"/>
                  </a:moveTo>
                  <a:cubicBezTo>
                    <a:pt x="2484" y="0"/>
                    <a:pt x="2407" y="12"/>
                    <a:pt x="2336" y="44"/>
                  </a:cubicBezTo>
                  <a:cubicBezTo>
                    <a:pt x="2263" y="75"/>
                    <a:pt x="2215" y="155"/>
                    <a:pt x="2200" y="231"/>
                  </a:cubicBezTo>
                  <a:cubicBezTo>
                    <a:pt x="2190" y="284"/>
                    <a:pt x="2185" y="338"/>
                    <a:pt x="2187" y="392"/>
                  </a:cubicBezTo>
                  <a:cubicBezTo>
                    <a:pt x="2185" y="433"/>
                    <a:pt x="2184" y="470"/>
                    <a:pt x="2177" y="512"/>
                  </a:cubicBezTo>
                  <a:cubicBezTo>
                    <a:pt x="2171" y="554"/>
                    <a:pt x="2165" y="595"/>
                    <a:pt x="2155" y="636"/>
                  </a:cubicBezTo>
                  <a:cubicBezTo>
                    <a:pt x="2147" y="672"/>
                    <a:pt x="2138" y="707"/>
                    <a:pt x="2128" y="743"/>
                  </a:cubicBezTo>
                  <a:cubicBezTo>
                    <a:pt x="2098" y="832"/>
                    <a:pt x="2070" y="921"/>
                    <a:pt x="2035" y="1006"/>
                  </a:cubicBezTo>
                  <a:cubicBezTo>
                    <a:pt x="1999" y="1104"/>
                    <a:pt x="1957" y="1199"/>
                    <a:pt x="1916" y="1294"/>
                  </a:cubicBezTo>
                  <a:cubicBezTo>
                    <a:pt x="1856" y="1427"/>
                    <a:pt x="1791" y="1557"/>
                    <a:pt x="1725" y="1687"/>
                  </a:cubicBezTo>
                  <a:cubicBezTo>
                    <a:pt x="1560" y="2008"/>
                    <a:pt x="1403" y="2331"/>
                    <a:pt x="1248" y="2657"/>
                  </a:cubicBezTo>
                  <a:cubicBezTo>
                    <a:pt x="1175" y="2809"/>
                    <a:pt x="1101" y="2960"/>
                    <a:pt x="1023" y="3110"/>
                  </a:cubicBezTo>
                  <a:cubicBezTo>
                    <a:pt x="985" y="3183"/>
                    <a:pt x="951" y="3254"/>
                    <a:pt x="913" y="3330"/>
                  </a:cubicBezTo>
                  <a:cubicBezTo>
                    <a:pt x="875" y="3405"/>
                    <a:pt x="838" y="3480"/>
                    <a:pt x="799" y="3555"/>
                  </a:cubicBezTo>
                  <a:cubicBezTo>
                    <a:pt x="726" y="3374"/>
                    <a:pt x="656" y="3192"/>
                    <a:pt x="588" y="3010"/>
                  </a:cubicBezTo>
                  <a:cubicBezTo>
                    <a:pt x="545" y="2893"/>
                    <a:pt x="503" y="2779"/>
                    <a:pt x="463" y="2662"/>
                  </a:cubicBezTo>
                  <a:cubicBezTo>
                    <a:pt x="430" y="2566"/>
                    <a:pt x="400" y="2469"/>
                    <a:pt x="373" y="2372"/>
                  </a:cubicBezTo>
                  <a:cubicBezTo>
                    <a:pt x="359" y="2317"/>
                    <a:pt x="347" y="2263"/>
                    <a:pt x="340" y="2208"/>
                  </a:cubicBezTo>
                  <a:cubicBezTo>
                    <a:pt x="338" y="2200"/>
                    <a:pt x="336" y="2190"/>
                    <a:pt x="336" y="2182"/>
                  </a:cubicBezTo>
                  <a:cubicBezTo>
                    <a:pt x="374" y="2140"/>
                    <a:pt x="387" y="2080"/>
                    <a:pt x="368" y="2024"/>
                  </a:cubicBezTo>
                  <a:cubicBezTo>
                    <a:pt x="359" y="1997"/>
                    <a:pt x="347" y="1970"/>
                    <a:pt x="335" y="1945"/>
                  </a:cubicBezTo>
                  <a:cubicBezTo>
                    <a:pt x="314" y="1902"/>
                    <a:pt x="276" y="1871"/>
                    <a:pt x="230" y="1856"/>
                  </a:cubicBezTo>
                  <a:cubicBezTo>
                    <a:pt x="213" y="1851"/>
                    <a:pt x="195" y="1848"/>
                    <a:pt x="178" y="1848"/>
                  </a:cubicBezTo>
                  <a:cubicBezTo>
                    <a:pt x="102" y="1848"/>
                    <a:pt x="29" y="1897"/>
                    <a:pt x="13" y="1978"/>
                  </a:cubicBezTo>
                  <a:cubicBezTo>
                    <a:pt x="6" y="2016"/>
                    <a:pt x="1" y="2056"/>
                    <a:pt x="2" y="2097"/>
                  </a:cubicBezTo>
                  <a:cubicBezTo>
                    <a:pt x="6" y="2140"/>
                    <a:pt x="10" y="2186"/>
                    <a:pt x="18" y="2228"/>
                  </a:cubicBezTo>
                  <a:cubicBezTo>
                    <a:pt x="31" y="2307"/>
                    <a:pt x="48" y="2385"/>
                    <a:pt x="70" y="2461"/>
                  </a:cubicBezTo>
                  <a:cubicBezTo>
                    <a:pt x="94" y="2534"/>
                    <a:pt x="116" y="2608"/>
                    <a:pt x="140" y="2681"/>
                  </a:cubicBezTo>
                  <a:cubicBezTo>
                    <a:pt x="183" y="2816"/>
                    <a:pt x="238" y="2950"/>
                    <a:pt x="286" y="3080"/>
                  </a:cubicBezTo>
                  <a:cubicBezTo>
                    <a:pt x="335" y="3210"/>
                    <a:pt x="382" y="3341"/>
                    <a:pt x="428" y="3471"/>
                  </a:cubicBezTo>
                  <a:cubicBezTo>
                    <a:pt x="474" y="3599"/>
                    <a:pt x="514" y="3732"/>
                    <a:pt x="564" y="3859"/>
                  </a:cubicBezTo>
                  <a:lnTo>
                    <a:pt x="564" y="3857"/>
                  </a:lnTo>
                  <a:cubicBezTo>
                    <a:pt x="564" y="3860"/>
                    <a:pt x="566" y="3862"/>
                    <a:pt x="567" y="3865"/>
                  </a:cubicBezTo>
                  <a:cubicBezTo>
                    <a:pt x="569" y="3870"/>
                    <a:pt x="571" y="3873"/>
                    <a:pt x="572" y="3878"/>
                  </a:cubicBezTo>
                  <a:cubicBezTo>
                    <a:pt x="572" y="3876"/>
                    <a:pt x="572" y="3876"/>
                    <a:pt x="572" y="3875"/>
                  </a:cubicBezTo>
                  <a:cubicBezTo>
                    <a:pt x="583" y="3905"/>
                    <a:pt x="599" y="3933"/>
                    <a:pt x="620" y="3960"/>
                  </a:cubicBezTo>
                  <a:cubicBezTo>
                    <a:pt x="642" y="3985"/>
                    <a:pt x="672" y="4006"/>
                    <a:pt x="705" y="4019"/>
                  </a:cubicBezTo>
                  <a:cubicBezTo>
                    <a:pt x="727" y="4030"/>
                    <a:pt x="753" y="4036"/>
                    <a:pt x="778" y="4038"/>
                  </a:cubicBezTo>
                  <a:cubicBezTo>
                    <a:pt x="824" y="4038"/>
                    <a:pt x="868" y="4022"/>
                    <a:pt x="902" y="3993"/>
                  </a:cubicBezTo>
                  <a:cubicBezTo>
                    <a:pt x="971" y="3935"/>
                    <a:pt x="1015" y="3857"/>
                    <a:pt x="1057" y="3778"/>
                  </a:cubicBezTo>
                  <a:cubicBezTo>
                    <a:pt x="1080" y="3732"/>
                    <a:pt x="1103" y="3686"/>
                    <a:pt x="1126" y="3640"/>
                  </a:cubicBezTo>
                  <a:cubicBezTo>
                    <a:pt x="1190" y="3507"/>
                    <a:pt x="1255" y="3374"/>
                    <a:pt x="1318" y="3241"/>
                  </a:cubicBezTo>
                  <a:cubicBezTo>
                    <a:pt x="1448" y="2964"/>
                    <a:pt x="1576" y="2686"/>
                    <a:pt x="1706" y="2409"/>
                  </a:cubicBezTo>
                  <a:cubicBezTo>
                    <a:pt x="1856" y="2087"/>
                    <a:pt x="2021" y="1774"/>
                    <a:pt x="2177" y="1456"/>
                  </a:cubicBezTo>
                  <a:cubicBezTo>
                    <a:pt x="2255" y="1299"/>
                    <a:pt x="2321" y="1138"/>
                    <a:pt x="2385" y="975"/>
                  </a:cubicBezTo>
                  <a:cubicBezTo>
                    <a:pt x="2413" y="902"/>
                    <a:pt x="2439" y="826"/>
                    <a:pt x="2461" y="750"/>
                  </a:cubicBezTo>
                  <a:cubicBezTo>
                    <a:pt x="2486" y="661"/>
                    <a:pt x="2505" y="571"/>
                    <a:pt x="2516" y="479"/>
                  </a:cubicBezTo>
                  <a:lnTo>
                    <a:pt x="2516" y="479"/>
                  </a:lnTo>
                  <a:cubicBezTo>
                    <a:pt x="2516" y="480"/>
                    <a:pt x="2516" y="481"/>
                    <a:pt x="2516" y="482"/>
                  </a:cubicBezTo>
                  <a:lnTo>
                    <a:pt x="2516" y="482"/>
                  </a:lnTo>
                  <a:cubicBezTo>
                    <a:pt x="2521" y="434"/>
                    <a:pt x="2523" y="386"/>
                    <a:pt x="2527" y="337"/>
                  </a:cubicBezTo>
                  <a:cubicBezTo>
                    <a:pt x="2554" y="335"/>
                    <a:pt x="2581" y="334"/>
                    <a:pt x="2608" y="334"/>
                  </a:cubicBezTo>
                  <a:cubicBezTo>
                    <a:pt x="2644" y="337"/>
                    <a:pt x="2681" y="340"/>
                    <a:pt x="2717" y="343"/>
                  </a:cubicBezTo>
                  <a:cubicBezTo>
                    <a:pt x="2879" y="368"/>
                    <a:pt x="3040" y="394"/>
                    <a:pt x="3202" y="419"/>
                  </a:cubicBezTo>
                  <a:cubicBezTo>
                    <a:pt x="3284" y="432"/>
                    <a:pt x="3366" y="440"/>
                    <a:pt x="3449" y="449"/>
                  </a:cubicBezTo>
                  <a:cubicBezTo>
                    <a:pt x="3510" y="457"/>
                    <a:pt x="3572" y="466"/>
                    <a:pt x="3634" y="471"/>
                  </a:cubicBezTo>
                  <a:cubicBezTo>
                    <a:pt x="3811" y="487"/>
                    <a:pt x="3987" y="503"/>
                    <a:pt x="4164" y="514"/>
                  </a:cubicBezTo>
                  <a:cubicBezTo>
                    <a:pt x="4352" y="525"/>
                    <a:pt x="4539" y="536"/>
                    <a:pt x="4726" y="544"/>
                  </a:cubicBezTo>
                  <a:cubicBezTo>
                    <a:pt x="5077" y="560"/>
                    <a:pt x="5429" y="573"/>
                    <a:pt x="5782" y="584"/>
                  </a:cubicBezTo>
                  <a:cubicBezTo>
                    <a:pt x="6480" y="607"/>
                    <a:pt x="7178" y="631"/>
                    <a:pt x="7875" y="669"/>
                  </a:cubicBezTo>
                  <a:cubicBezTo>
                    <a:pt x="8253" y="688"/>
                    <a:pt x="8631" y="707"/>
                    <a:pt x="9010" y="723"/>
                  </a:cubicBezTo>
                  <a:cubicBezTo>
                    <a:pt x="9342" y="739"/>
                    <a:pt x="9674" y="750"/>
                    <a:pt x="10005" y="781"/>
                  </a:cubicBezTo>
                  <a:cubicBezTo>
                    <a:pt x="10360" y="815"/>
                    <a:pt x="10714" y="854"/>
                    <a:pt x="11067" y="897"/>
                  </a:cubicBezTo>
                  <a:cubicBezTo>
                    <a:pt x="11416" y="937"/>
                    <a:pt x="11764" y="979"/>
                    <a:pt x="12112" y="1014"/>
                  </a:cubicBezTo>
                  <a:cubicBezTo>
                    <a:pt x="12464" y="1047"/>
                    <a:pt x="12815" y="1082"/>
                    <a:pt x="13168" y="1106"/>
                  </a:cubicBezTo>
                  <a:cubicBezTo>
                    <a:pt x="13527" y="1128"/>
                    <a:pt x="13885" y="1142"/>
                    <a:pt x="14243" y="1152"/>
                  </a:cubicBezTo>
                  <a:cubicBezTo>
                    <a:pt x="14351" y="1156"/>
                    <a:pt x="14459" y="1158"/>
                    <a:pt x="14566" y="1158"/>
                  </a:cubicBezTo>
                  <a:cubicBezTo>
                    <a:pt x="14813" y="1158"/>
                    <a:pt x="15059" y="1148"/>
                    <a:pt x="15305" y="1127"/>
                  </a:cubicBezTo>
                  <a:cubicBezTo>
                    <a:pt x="15653" y="1095"/>
                    <a:pt x="15994" y="1014"/>
                    <a:pt x="16329" y="918"/>
                  </a:cubicBezTo>
                  <a:cubicBezTo>
                    <a:pt x="16419" y="892"/>
                    <a:pt x="16467" y="788"/>
                    <a:pt x="16438" y="701"/>
                  </a:cubicBezTo>
                  <a:cubicBezTo>
                    <a:pt x="16414" y="629"/>
                    <a:pt x="16348" y="583"/>
                    <a:pt x="16275" y="583"/>
                  </a:cubicBezTo>
                  <a:cubicBezTo>
                    <a:pt x="16258" y="583"/>
                    <a:pt x="16241" y="586"/>
                    <a:pt x="16223" y="592"/>
                  </a:cubicBezTo>
                  <a:cubicBezTo>
                    <a:pt x="16092" y="631"/>
                    <a:pt x="15960" y="669"/>
                    <a:pt x="15829" y="702"/>
                  </a:cubicBezTo>
                  <a:lnTo>
                    <a:pt x="15850" y="698"/>
                  </a:lnTo>
                  <a:lnTo>
                    <a:pt x="15850" y="698"/>
                  </a:lnTo>
                  <a:cubicBezTo>
                    <a:pt x="15753" y="721"/>
                    <a:pt x="15656" y="743"/>
                    <a:pt x="15558" y="764"/>
                  </a:cubicBezTo>
                  <a:cubicBezTo>
                    <a:pt x="15471" y="781"/>
                    <a:pt x="15381" y="796"/>
                    <a:pt x="15296" y="805"/>
                  </a:cubicBezTo>
                  <a:cubicBezTo>
                    <a:pt x="15210" y="813"/>
                    <a:pt x="15126" y="821"/>
                    <a:pt x="15041" y="827"/>
                  </a:cubicBezTo>
                  <a:cubicBezTo>
                    <a:pt x="14947" y="834"/>
                    <a:pt x="14854" y="837"/>
                    <a:pt x="14761" y="840"/>
                  </a:cubicBezTo>
                  <a:cubicBezTo>
                    <a:pt x="14704" y="842"/>
                    <a:pt x="14647" y="843"/>
                    <a:pt x="14590" y="843"/>
                  </a:cubicBezTo>
                  <a:cubicBezTo>
                    <a:pt x="14476" y="843"/>
                    <a:pt x="14362" y="840"/>
                    <a:pt x="14248" y="840"/>
                  </a:cubicBezTo>
                  <a:lnTo>
                    <a:pt x="14267" y="840"/>
                  </a:lnTo>
                  <a:cubicBezTo>
                    <a:pt x="14113" y="838"/>
                    <a:pt x="13960" y="834"/>
                    <a:pt x="13806" y="829"/>
                  </a:cubicBezTo>
                  <a:cubicBezTo>
                    <a:pt x="13116" y="805"/>
                    <a:pt x="12426" y="748"/>
                    <a:pt x="11739" y="671"/>
                  </a:cubicBezTo>
                  <a:cubicBezTo>
                    <a:pt x="11392" y="631"/>
                    <a:pt x="11045" y="592"/>
                    <a:pt x="10699" y="552"/>
                  </a:cubicBezTo>
                  <a:cubicBezTo>
                    <a:pt x="10346" y="512"/>
                    <a:pt x="9994" y="473"/>
                    <a:pt x="9638" y="452"/>
                  </a:cubicBezTo>
                  <a:cubicBezTo>
                    <a:pt x="9282" y="433"/>
                    <a:pt x="8924" y="419"/>
                    <a:pt x="8568" y="405"/>
                  </a:cubicBezTo>
                  <a:cubicBezTo>
                    <a:pt x="8196" y="387"/>
                    <a:pt x="7824" y="368"/>
                    <a:pt x="7452" y="348"/>
                  </a:cubicBezTo>
                  <a:cubicBezTo>
                    <a:pt x="6749" y="311"/>
                    <a:pt x="6045" y="297"/>
                    <a:pt x="5340" y="269"/>
                  </a:cubicBezTo>
                  <a:cubicBezTo>
                    <a:pt x="4995" y="256"/>
                    <a:pt x="4652" y="235"/>
                    <a:pt x="4307" y="212"/>
                  </a:cubicBezTo>
                  <a:cubicBezTo>
                    <a:pt x="4120" y="197"/>
                    <a:pt x="3933" y="182"/>
                    <a:pt x="3748" y="164"/>
                  </a:cubicBezTo>
                  <a:cubicBezTo>
                    <a:pt x="3588" y="148"/>
                    <a:pt x="3428" y="125"/>
                    <a:pt x="3270" y="104"/>
                  </a:cubicBezTo>
                  <a:cubicBezTo>
                    <a:pt x="3113" y="79"/>
                    <a:pt x="2956" y="52"/>
                    <a:pt x="2798" y="25"/>
                  </a:cubicBezTo>
                  <a:cubicBezTo>
                    <a:pt x="2721" y="12"/>
                    <a:pt x="2641" y="0"/>
                    <a:pt x="25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5" name="Google Shape;14305;p25"/>
            <p:cNvSpPr/>
            <p:nvPr/>
          </p:nvSpPr>
          <p:spPr>
            <a:xfrm>
              <a:off x="7634002" y="-351428"/>
              <a:ext cx="57630" cy="96386"/>
            </a:xfrm>
            <a:custGeom>
              <a:avLst/>
              <a:gdLst/>
              <a:ahLst/>
              <a:cxnLst/>
              <a:rect l="l" t="t" r="r" b="b"/>
              <a:pathLst>
                <a:path w="1713" h="2865" extrusionOk="0">
                  <a:moveTo>
                    <a:pt x="1077" y="359"/>
                  </a:moveTo>
                  <a:lnTo>
                    <a:pt x="1077" y="359"/>
                  </a:lnTo>
                  <a:cubicBezTo>
                    <a:pt x="1078" y="360"/>
                    <a:pt x="1078" y="362"/>
                    <a:pt x="1078" y="363"/>
                  </a:cubicBezTo>
                  <a:lnTo>
                    <a:pt x="1078" y="363"/>
                  </a:lnTo>
                  <a:cubicBezTo>
                    <a:pt x="1078" y="362"/>
                    <a:pt x="1078" y="360"/>
                    <a:pt x="1077" y="359"/>
                  </a:cubicBezTo>
                  <a:close/>
                  <a:moveTo>
                    <a:pt x="1042" y="0"/>
                  </a:moveTo>
                  <a:cubicBezTo>
                    <a:pt x="992" y="0"/>
                    <a:pt x="943" y="9"/>
                    <a:pt x="895" y="26"/>
                  </a:cubicBezTo>
                  <a:cubicBezTo>
                    <a:pt x="800" y="61"/>
                    <a:pt x="713" y="112"/>
                    <a:pt x="637" y="177"/>
                  </a:cubicBezTo>
                  <a:cubicBezTo>
                    <a:pt x="386" y="387"/>
                    <a:pt x="216" y="672"/>
                    <a:pt x="78" y="965"/>
                  </a:cubicBezTo>
                  <a:cubicBezTo>
                    <a:pt x="40" y="1046"/>
                    <a:pt x="6" y="1134"/>
                    <a:pt x="4" y="1226"/>
                  </a:cubicBezTo>
                  <a:cubicBezTo>
                    <a:pt x="1" y="1313"/>
                    <a:pt x="36" y="1395"/>
                    <a:pt x="97" y="1456"/>
                  </a:cubicBezTo>
                  <a:cubicBezTo>
                    <a:pt x="164" y="1517"/>
                    <a:pt x="245" y="1541"/>
                    <a:pt x="328" y="1541"/>
                  </a:cubicBezTo>
                  <a:cubicBezTo>
                    <a:pt x="444" y="1541"/>
                    <a:pt x="564" y="1495"/>
                    <a:pt x="661" y="1440"/>
                  </a:cubicBezTo>
                  <a:cubicBezTo>
                    <a:pt x="758" y="1383"/>
                    <a:pt x="848" y="1318"/>
                    <a:pt x="932" y="1245"/>
                  </a:cubicBezTo>
                  <a:lnTo>
                    <a:pt x="932" y="1245"/>
                  </a:lnTo>
                  <a:cubicBezTo>
                    <a:pt x="929" y="1275"/>
                    <a:pt x="925" y="1307"/>
                    <a:pt x="922" y="1337"/>
                  </a:cubicBezTo>
                  <a:cubicBezTo>
                    <a:pt x="908" y="1449"/>
                    <a:pt x="894" y="1562"/>
                    <a:pt x="878" y="1674"/>
                  </a:cubicBezTo>
                  <a:lnTo>
                    <a:pt x="881" y="1653"/>
                  </a:lnTo>
                  <a:lnTo>
                    <a:pt x="881" y="1653"/>
                  </a:lnTo>
                  <a:cubicBezTo>
                    <a:pt x="862" y="1786"/>
                    <a:pt x="837" y="1919"/>
                    <a:pt x="803" y="2051"/>
                  </a:cubicBezTo>
                  <a:cubicBezTo>
                    <a:pt x="792" y="2090"/>
                    <a:pt x="778" y="2130"/>
                    <a:pt x="762" y="2168"/>
                  </a:cubicBezTo>
                  <a:cubicBezTo>
                    <a:pt x="747" y="2201"/>
                    <a:pt x="729" y="2234"/>
                    <a:pt x="710" y="2268"/>
                  </a:cubicBezTo>
                  <a:cubicBezTo>
                    <a:pt x="694" y="2291"/>
                    <a:pt x="678" y="2315"/>
                    <a:pt x="661" y="2337"/>
                  </a:cubicBezTo>
                  <a:cubicBezTo>
                    <a:pt x="644" y="2358"/>
                    <a:pt x="628" y="2378"/>
                    <a:pt x="609" y="2396"/>
                  </a:cubicBezTo>
                  <a:cubicBezTo>
                    <a:pt x="588" y="2413"/>
                    <a:pt x="569" y="2429"/>
                    <a:pt x="547" y="2445"/>
                  </a:cubicBezTo>
                  <a:cubicBezTo>
                    <a:pt x="528" y="2459"/>
                    <a:pt x="507" y="2472"/>
                    <a:pt x="488" y="2483"/>
                  </a:cubicBezTo>
                  <a:cubicBezTo>
                    <a:pt x="473" y="2491"/>
                    <a:pt x="458" y="2499"/>
                    <a:pt x="443" y="2505"/>
                  </a:cubicBezTo>
                  <a:cubicBezTo>
                    <a:pt x="435" y="2508"/>
                    <a:pt x="425" y="2511"/>
                    <a:pt x="416" y="2515"/>
                  </a:cubicBezTo>
                  <a:cubicBezTo>
                    <a:pt x="384" y="2484"/>
                    <a:pt x="343" y="2468"/>
                    <a:pt x="301" y="2468"/>
                  </a:cubicBezTo>
                  <a:cubicBezTo>
                    <a:pt x="284" y="2468"/>
                    <a:pt x="267" y="2471"/>
                    <a:pt x="249" y="2477"/>
                  </a:cubicBezTo>
                  <a:cubicBezTo>
                    <a:pt x="170" y="2504"/>
                    <a:pt x="123" y="2584"/>
                    <a:pt x="137" y="2667"/>
                  </a:cubicBezTo>
                  <a:cubicBezTo>
                    <a:pt x="143" y="2708"/>
                    <a:pt x="159" y="2746"/>
                    <a:pt x="185" y="2779"/>
                  </a:cubicBezTo>
                  <a:cubicBezTo>
                    <a:pt x="210" y="2807"/>
                    <a:pt x="240" y="2830"/>
                    <a:pt x="275" y="2845"/>
                  </a:cubicBezTo>
                  <a:cubicBezTo>
                    <a:pt x="305" y="2857"/>
                    <a:pt x="338" y="2865"/>
                    <a:pt x="370" y="2865"/>
                  </a:cubicBezTo>
                  <a:cubicBezTo>
                    <a:pt x="373" y="2865"/>
                    <a:pt x="376" y="2865"/>
                    <a:pt x="379" y="2864"/>
                  </a:cubicBezTo>
                  <a:cubicBezTo>
                    <a:pt x="435" y="2863"/>
                    <a:pt x="488" y="2852"/>
                    <a:pt x="538" y="2830"/>
                  </a:cubicBezTo>
                  <a:cubicBezTo>
                    <a:pt x="710" y="2760"/>
                    <a:pt x="856" y="2638"/>
                    <a:pt x="955" y="2481"/>
                  </a:cubicBezTo>
                  <a:cubicBezTo>
                    <a:pt x="1008" y="2404"/>
                    <a:pt x="1049" y="2320"/>
                    <a:pt x="1081" y="2231"/>
                  </a:cubicBezTo>
                  <a:cubicBezTo>
                    <a:pt x="1112" y="2133"/>
                    <a:pt x="1138" y="2030"/>
                    <a:pt x="1155" y="1927"/>
                  </a:cubicBezTo>
                  <a:cubicBezTo>
                    <a:pt x="1169" y="1847"/>
                    <a:pt x="1183" y="1766"/>
                    <a:pt x="1194" y="1684"/>
                  </a:cubicBezTo>
                  <a:cubicBezTo>
                    <a:pt x="1217" y="1524"/>
                    <a:pt x="1239" y="1362"/>
                    <a:pt x="1256" y="1201"/>
                  </a:cubicBezTo>
                  <a:cubicBezTo>
                    <a:pt x="1264" y="1145"/>
                    <a:pt x="1270" y="1090"/>
                    <a:pt x="1275" y="1035"/>
                  </a:cubicBezTo>
                  <a:cubicBezTo>
                    <a:pt x="1280" y="954"/>
                    <a:pt x="1297" y="862"/>
                    <a:pt x="1251" y="789"/>
                  </a:cubicBezTo>
                  <a:cubicBezTo>
                    <a:pt x="1215" y="732"/>
                    <a:pt x="1154" y="698"/>
                    <a:pt x="1088" y="698"/>
                  </a:cubicBezTo>
                  <a:cubicBezTo>
                    <a:pt x="1079" y="698"/>
                    <a:pt x="1069" y="699"/>
                    <a:pt x="1060" y="701"/>
                  </a:cubicBezTo>
                  <a:cubicBezTo>
                    <a:pt x="990" y="713"/>
                    <a:pt x="946" y="767"/>
                    <a:pt x="905" y="819"/>
                  </a:cubicBezTo>
                  <a:cubicBezTo>
                    <a:pt x="868" y="864"/>
                    <a:pt x="829" y="903"/>
                    <a:pt x="789" y="943"/>
                  </a:cubicBezTo>
                  <a:cubicBezTo>
                    <a:pt x="739" y="989"/>
                    <a:pt x="686" y="1035"/>
                    <a:pt x="631" y="1077"/>
                  </a:cubicBezTo>
                  <a:cubicBezTo>
                    <a:pt x="637" y="1074"/>
                    <a:pt x="642" y="1069"/>
                    <a:pt x="648" y="1066"/>
                  </a:cubicBezTo>
                  <a:lnTo>
                    <a:pt x="648" y="1066"/>
                  </a:lnTo>
                  <a:cubicBezTo>
                    <a:pt x="602" y="1101"/>
                    <a:pt x="553" y="1133"/>
                    <a:pt x="504" y="1161"/>
                  </a:cubicBezTo>
                  <a:cubicBezTo>
                    <a:pt x="482" y="1172"/>
                    <a:pt x="460" y="1185"/>
                    <a:pt x="439" y="1193"/>
                  </a:cubicBezTo>
                  <a:cubicBezTo>
                    <a:pt x="419" y="1201"/>
                    <a:pt x="397" y="1207"/>
                    <a:pt x="376" y="1213"/>
                  </a:cubicBezTo>
                  <a:lnTo>
                    <a:pt x="356" y="1217"/>
                  </a:lnTo>
                  <a:cubicBezTo>
                    <a:pt x="348" y="1218"/>
                    <a:pt x="338" y="1218"/>
                    <a:pt x="330" y="1218"/>
                  </a:cubicBezTo>
                  <a:lnTo>
                    <a:pt x="327" y="1218"/>
                  </a:lnTo>
                  <a:cubicBezTo>
                    <a:pt x="330" y="1202"/>
                    <a:pt x="335" y="1185"/>
                    <a:pt x="338" y="1169"/>
                  </a:cubicBezTo>
                  <a:cubicBezTo>
                    <a:pt x="348" y="1145"/>
                    <a:pt x="356" y="1123"/>
                    <a:pt x="363" y="1101"/>
                  </a:cubicBezTo>
                  <a:cubicBezTo>
                    <a:pt x="408" y="1001"/>
                    <a:pt x="457" y="905"/>
                    <a:pt x="512" y="810"/>
                  </a:cubicBezTo>
                  <a:cubicBezTo>
                    <a:pt x="553" y="742"/>
                    <a:pt x="601" y="675"/>
                    <a:pt x="650" y="612"/>
                  </a:cubicBezTo>
                  <a:cubicBezTo>
                    <a:pt x="685" y="571"/>
                    <a:pt x="720" y="531"/>
                    <a:pt x="758" y="493"/>
                  </a:cubicBezTo>
                  <a:cubicBezTo>
                    <a:pt x="789" y="463"/>
                    <a:pt x="824" y="433"/>
                    <a:pt x="860" y="404"/>
                  </a:cubicBezTo>
                  <a:cubicBezTo>
                    <a:pt x="883" y="389"/>
                    <a:pt x="906" y="373"/>
                    <a:pt x="932" y="359"/>
                  </a:cubicBezTo>
                  <a:cubicBezTo>
                    <a:pt x="940" y="354"/>
                    <a:pt x="951" y="349"/>
                    <a:pt x="960" y="346"/>
                  </a:cubicBezTo>
                  <a:cubicBezTo>
                    <a:pt x="976" y="340"/>
                    <a:pt x="993" y="333"/>
                    <a:pt x="1009" y="329"/>
                  </a:cubicBezTo>
                  <a:lnTo>
                    <a:pt x="1024" y="325"/>
                  </a:lnTo>
                  <a:lnTo>
                    <a:pt x="1050" y="325"/>
                  </a:lnTo>
                  <a:lnTo>
                    <a:pt x="1060" y="327"/>
                  </a:lnTo>
                  <a:lnTo>
                    <a:pt x="1065" y="329"/>
                  </a:lnTo>
                  <a:lnTo>
                    <a:pt x="1069" y="335"/>
                  </a:lnTo>
                  <a:cubicBezTo>
                    <a:pt x="1071" y="338"/>
                    <a:pt x="1073" y="341"/>
                    <a:pt x="1074" y="344"/>
                  </a:cubicBezTo>
                  <a:cubicBezTo>
                    <a:pt x="1077" y="355"/>
                    <a:pt x="1081" y="367"/>
                    <a:pt x="1082" y="378"/>
                  </a:cubicBezTo>
                  <a:cubicBezTo>
                    <a:pt x="1081" y="373"/>
                    <a:pt x="1080" y="368"/>
                    <a:pt x="1078" y="363"/>
                  </a:cubicBezTo>
                  <a:lnTo>
                    <a:pt x="1078" y="363"/>
                  </a:lnTo>
                  <a:cubicBezTo>
                    <a:pt x="1079" y="366"/>
                    <a:pt x="1079" y="369"/>
                    <a:pt x="1079" y="373"/>
                  </a:cubicBezTo>
                  <a:lnTo>
                    <a:pt x="1079" y="393"/>
                  </a:lnTo>
                  <a:cubicBezTo>
                    <a:pt x="1079" y="409"/>
                    <a:pt x="1077" y="423"/>
                    <a:pt x="1076" y="438"/>
                  </a:cubicBezTo>
                  <a:cubicBezTo>
                    <a:pt x="1066" y="479"/>
                    <a:pt x="1062" y="522"/>
                    <a:pt x="1062" y="564"/>
                  </a:cubicBezTo>
                  <a:cubicBezTo>
                    <a:pt x="1065" y="651"/>
                    <a:pt x="1144" y="721"/>
                    <a:pt x="1227" y="721"/>
                  </a:cubicBezTo>
                  <a:cubicBezTo>
                    <a:pt x="1244" y="721"/>
                    <a:pt x="1262" y="718"/>
                    <a:pt x="1278" y="712"/>
                  </a:cubicBezTo>
                  <a:cubicBezTo>
                    <a:pt x="1326" y="696"/>
                    <a:pt x="1367" y="664"/>
                    <a:pt x="1396" y="621"/>
                  </a:cubicBezTo>
                  <a:cubicBezTo>
                    <a:pt x="1410" y="604"/>
                    <a:pt x="1422" y="587"/>
                    <a:pt x="1435" y="569"/>
                  </a:cubicBezTo>
                  <a:cubicBezTo>
                    <a:pt x="1443" y="560"/>
                    <a:pt x="1453" y="549"/>
                    <a:pt x="1462" y="539"/>
                  </a:cubicBezTo>
                  <a:cubicBezTo>
                    <a:pt x="1476" y="547"/>
                    <a:pt x="1491" y="553"/>
                    <a:pt x="1506" y="556"/>
                  </a:cubicBezTo>
                  <a:cubicBezTo>
                    <a:pt x="1518" y="559"/>
                    <a:pt x="1529" y="560"/>
                    <a:pt x="1540" y="560"/>
                  </a:cubicBezTo>
                  <a:cubicBezTo>
                    <a:pt x="1624" y="560"/>
                    <a:pt x="1697" y="496"/>
                    <a:pt x="1704" y="409"/>
                  </a:cubicBezTo>
                  <a:cubicBezTo>
                    <a:pt x="1712" y="333"/>
                    <a:pt x="1680" y="259"/>
                    <a:pt x="1620" y="213"/>
                  </a:cubicBezTo>
                  <a:cubicBezTo>
                    <a:pt x="1581" y="185"/>
                    <a:pt x="1540" y="172"/>
                    <a:pt x="1498" y="172"/>
                  </a:cubicBezTo>
                  <a:cubicBezTo>
                    <a:pt x="1457" y="172"/>
                    <a:pt x="1415" y="185"/>
                    <a:pt x="1375" y="207"/>
                  </a:cubicBezTo>
                  <a:lnTo>
                    <a:pt x="1373" y="207"/>
                  </a:lnTo>
                  <a:lnTo>
                    <a:pt x="1373" y="205"/>
                  </a:lnTo>
                  <a:cubicBezTo>
                    <a:pt x="1335" y="127"/>
                    <a:pt x="1272" y="55"/>
                    <a:pt x="1188" y="26"/>
                  </a:cubicBezTo>
                  <a:cubicBezTo>
                    <a:pt x="1141" y="9"/>
                    <a:pt x="1091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6" name="Google Shape;14306;p25"/>
            <p:cNvSpPr/>
            <p:nvPr/>
          </p:nvSpPr>
          <p:spPr>
            <a:xfrm>
              <a:off x="7705125" y="-310651"/>
              <a:ext cx="23045" cy="44711"/>
            </a:xfrm>
            <a:custGeom>
              <a:avLst/>
              <a:gdLst/>
              <a:ahLst/>
              <a:cxnLst/>
              <a:rect l="l" t="t" r="r" b="b"/>
              <a:pathLst>
                <a:path w="685" h="1329" extrusionOk="0">
                  <a:moveTo>
                    <a:pt x="178" y="1"/>
                  </a:moveTo>
                  <a:cubicBezTo>
                    <a:pt x="118" y="1"/>
                    <a:pt x="61" y="34"/>
                    <a:pt x="32" y="90"/>
                  </a:cubicBezTo>
                  <a:cubicBezTo>
                    <a:pt x="11" y="125"/>
                    <a:pt x="2" y="164"/>
                    <a:pt x="0" y="204"/>
                  </a:cubicBezTo>
                  <a:cubicBezTo>
                    <a:pt x="0" y="255"/>
                    <a:pt x="7" y="305"/>
                    <a:pt x="21" y="354"/>
                  </a:cubicBezTo>
                  <a:cubicBezTo>
                    <a:pt x="37" y="413"/>
                    <a:pt x="52" y="470"/>
                    <a:pt x="70" y="529"/>
                  </a:cubicBezTo>
                  <a:cubicBezTo>
                    <a:pt x="92" y="605"/>
                    <a:pt x="119" y="679"/>
                    <a:pt x="147" y="752"/>
                  </a:cubicBezTo>
                  <a:cubicBezTo>
                    <a:pt x="176" y="832"/>
                    <a:pt x="211" y="910"/>
                    <a:pt x="244" y="989"/>
                  </a:cubicBezTo>
                  <a:cubicBezTo>
                    <a:pt x="279" y="1072"/>
                    <a:pt x="314" y="1154"/>
                    <a:pt x="352" y="1236"/>
                  </a:cubicBezTo>
                  <a:cubicBezTo>
                    <a:pt x="380" y="1295"/>
                    <a:pt x="439" y="1328"/>
                    <a:pt x="500" y="1328"/>
                  </a:cubicBezTo>
                  <a:cubicBezTo>
                    <a:pt x="523" y="1328"/>
                    <a:pt x="546" y="1324"/>
                    <a:pt x="568" y="1314"/>
                  </a:cubicBezTo>
                  <a:cubicBezTo>
                    <a:pt x="649" y="1274"/>
                    <a:pt x="684" y="1176"/>
                    <a:pt x="646" y="1095"/>
                  </a:cubicBezTo>
                  <a:cubicBezTo>
                    <a:pt x="578" y="948"/>
                    <a:pt x="513" y="799"/>
                    <a:pt x="451" y="649"/>
                  </a:cubicBezTo>
                  <a:cubicBezTo>
                    <a:pt x="413" y="548"/>
                    <a:pt x="382" y="445"/>
                    <a:pt x="353" y="340"/>
                  </a:cubicBezTo>
                  <a:cubicBezTo>
                    <a:pt x="413" y="282"/>
                    <a:pt x="424" y="177"/>
                    <a:pt x="366" y="114"/>
                  </a:cubicBezTo>
                  <a:cubicBezTo>
                    <a:pt x="350" y="98"/>
                    <a:pt x="336" y="82"/>
                    <a:pt x="322" y="66"/>
                  </a:cubicBezTo>
                  <a:cubicBezTo>
                    <a:pt x="298" y="39"/>
                    <a:pt x="268" y="22"/>
                    <a:pt x="234" y="11"/>
                  </a:cubicBezTo>
                  <a:cubicBezTo>
                    <a:pt x="216" y="4"/>
                    <a:pt x="197" y="1"/>
                    <a:pt x="1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7" name="Google Shape;14307;p25"/>
            <p:cNvSpPr/>
            <p:nvPr/>
          </p:nvSpPr>
          <p:spPr>
            <a:xfrm>
              <a:off x="7695840" y="-305908"/>
              <a:ext cx="51843" cy="46729"/>
            </a:xfrm>
            <a:custGeom>
              <a:avLst/>
              <a:gdLst/>
              <a:ahLst/>
              <a:cxnLst/>
              <a:rect l="l" t="t" r="r" b="b"/>
              <a:pathLst>
                <a:path w="1541" h="1389" extrusionOk="0">
                  <a:moveTo>
                    <a:pt x="1331" y="0"/>
                  </a:moveTo>
                  <a:cubicBezTo>
                    <a:pt x="1243" y="0"/>
                    <a:pt x="1159" y="42"/>
                    <a:pt x="1088" y="93"/>
                  </a:cubicBezTo>
                  <a:cubicBezTo>
                    <a:pt x="1000" y="158"/>
                    <a:pt x="914" y="229"/>
                    <a:pt x="833" y="305"/>
                  </a:cubicBezTo>
                  <a:cubicBezTo>
                    <a:pt x="746" y="388"/>
                    <a:pt x="662" y="471"/>
                    <a:pt x="580" y="557"/>
                  </a:cubicBezTo>
                  <a:cubicBezTo>
                    <a:pt x="404" y="741"/>
                    <a:pt x="232" y="926"/>
                    <a:pt x="63" y="1114"/>
                  </a:cubicBezTo>
                  <a:cubicBezTo>
                    <a:pt x="1" y="1181"/>
                    <a:pt x="6" y="1285"/>
                    <a:pt x="72" y="1347"/>
                  </a:cubicBezTo>
                  <a:cubicBezTo>
                    <a:pt x="104" y="1375"/>
                    <a:pt x="144" y="1389"/>
                    <a:pt x="184" y="1389"/>
                  </a:cubicBezTo>
                  <a:cubicBezTo>
                    <a:pt x="229" y="1389"/>
                    <a:pt x="273" y="1371"/>
                    <a:pt x="306" y="1336"/>
                  </a:cubicBezTo>
                  <a:cubicBezTo>
                    <a:pt x="533" y="1084"/>
                    <a:pt x="761" y="832"/>
                    <a:pt x="1003" y="593"/>
                  </a:cubicBezTo>
                  <a:cubicBezTo>
                    <a:pt x="1079" y="524"/>
                    <a:pt x="1153" y="454"/>
                    <a:pt x="1235" y="391"/>
                  </a:cubicBezTo>
                  <a:cubicBezTo>
                    <a:pt x="1259" y="373"/>
                    <a:pt x="1283" y="357"/>
                    <a:pt x="1308" y="342"/>
                  </a:cubicBezTo>
                  <a:cubicBezTo>
                    <a:pt x="1315" y="338"/>
                    <a:pt x="1321" y="335"/>
                    <a:pt x="1329" y="332"/>
                  </a:cubicBezTo>
                  <a:cubicBezTo>
                    <a:pt x="1340" y="335"/>
                    <a:pt x="1351" y="336"/>
                    <a:pt x="1363" y="336"/>
                  </a:cubicBezTo>
                  <a:cubicBezTo>
                    <a:pt x="1439" y="336"/>
                    <a:pt x="1508" y="281"/>
                    <a:pt x="1524" y="202"/>
                  </a:cubicBezTo>
                  <a:cubicBezTo>
                    <a:pt x="1541" y="112"/>
                    <a:pt x="1482" y="25"/>
                    <a:pt x="1394" y="8"/>
                  </a:cubicBezTo>
                  <a:cubicBezTo>
                    <a:pt x="1373" y="2"/>
                    <a:pt x="1352" y="0"/>
                    <a:pt x="13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8" name="Google Shape;14308;p25"/>
            <p:cNvSpPr/>
            <p:nvPr/>
          </p:nvSpPr>
          <p:spPr>
            <a:xfrm>
              <a:off x="7754279" y="-342344"/>
              <a:ext cx="27351" cy="53626"/>
            </a:xfrm>
            <a:custGeom>
              <a:avLst/>
              <a:gdLst/>
              <a:ahLst/>
              <a:cxnLst/>
              <a:rect l="l" t="t" r="r" b="b"/>
              <a:pathLst>
                <a:path w="813" h="1594" extrusionOk="0">
                  <a:moveTo>
                    <a:pt x="437" y="367"/>
                  </a:moveTo>
                  <a:lnTo>
                    <a:pt x="437" y="367"/>
                  </a:lnTo>
                  <a:cubicBezTo>
                    <a:pt x="436" y="371"/>
                    <a:pt x="435" y="375"/>
                    <a:pt x="434" y="379"/>
                  </a:cubicBezTo>
                  <a:lnTo>
                    <a:pt x="434" y="379"/>
                  </a:lnTo>
                  <a:cubicBezTo>
                    <a:pt x="434" y="378"/>
                    <a:pt x="435" y="376"/>
                    <a:pt x="436" y="375"/>
                  </a:cubicBezTo>
                  <a:lnTo>
                    <a:pt x="436" y="375"/>
                  </a:lnTo>
                  <a:cubicBezTo>
                    <a:pt x="435" y="377"/>
                    <a:pt x="434" y="380"/>
                    <a:pt x="433" y="382"/>
                  </a:cubicBezTo>
                  <a:lnTo>
                    <a:pt x="433" y="382"/>
                  </a:lnTo>
                  <a:cubicBezTo>
                    <a:pt x="433" y="381"/>
                    <a:pt x="434" y="380"/>
                    <a:pt x="434" y="379"/>
                  </a:cubicBezTo>
                  <a:lnTo>
                    <a:pt x="434" y="379"/>
                  </a:lnTo>
                  <a:cubicBezTo>
                    <a:pt x="433" y="382"/>
                    <a:pt x="432" y="385"/>
                    <a:pt x="431" y="387"/>
                  </a:cubicBezTo>
                  <a:lnTo>
                    <a:pt x="431" y="387"/>
                  </a:lnTo>
                  <a:cubicBezTo>
                    <a:pt x="432" y="386"/>
                    <a:pt x="432" y="384"/>
                    <a:pt x="433" y="382"/>
                  </a:cubicBezTo>
                  <a:lnTo>
                    <a:pt x="433" y="382"/>
                  </a:lnTo>
                  <a:cubicBezTo>
                    <a:pt x="432" y="386"/>
                    <a:pt x="431" y="391"/>
                    <a:pt x="429" y="396"/>
                  </a:cubicBezTo>
                  <a:cubicBezTo>
                    <a:pt x="430" y="393"/>
                    <a:pt x="430" y="390"/>
                    <a:pt x="431" y="387"/>
                  </a:cubicBezTo>
                  <a:lnTo>
                    <a:pt x="431" y="387"/>
                  </a:lnTo>
                  <a:cubicBezTo>
                    <a:pt x="428" y="397"/>
                    <a:pt x="425" y="406"/>
                    <a:pt x="421" y="415"/>
                  </a:cubicBezTo>
                  <a:lnTo>
                    <a:pt x="421" y="404"/>
                  </a:lnTo>
                  <a:lnTo>
                    <a:pt x="421" y="394"/>
                  </a:lnTo>
                  <a:cubicBezTo>
                    <a:pt x="421" y="393"/>
                    <a:pt x="421" y="393"/>
                    <a:pt x="421" y="391"/>
                  </a:cubicBezTo>
                  <a:cubicBezTo>
                    <a:pt x="423" y="389"/>
                    <a:pt x="423" y="388"/>
                    <a:pt x="423" y="386"/>
                  </a:cubicBezTo>
                  <a:cubicBezTo>
                    <a:pt x="425" y="385"/>
                    <a:pt x="426" y="381"/>
                    <a:pt x="426" y="380"/>
                  </a:cubicBezTo>
                  <a:lnTo>
                    <a:pt x="432" y="372"/>
                  </a:lnTo>
                  <a:lnTo>
                    <a:pt x="437" y="367"/>
                  </a:lnTo>
                  <a:close/>
                  <a:moveTo>
                    <a:pt x="484" y="0"/>
                  </a:moveTo>
                  <a:cubicBezTo>
                    <a:pt x="459" y="0"/>
                    <a:pt x="434" y="3"/>
                    <a:pt x="409" y="9"/>
                  </a:cubicBezTo>
                  <a:cubicBezTo>
                    <a:pt x="280" y="36"/>
                    <a:pt x="155" y="134"/>
                    <a:pt x="108" y="260"/>
                  </a:cubicBezTo>
                  <a:cubicBezTo>
                    <a:pt x="83" y="326"/>
                    <a:pt x="75" y="399"/>
                    <a:pt x="87" y="469"/>
                  </a:cubicBezTo>
                  <a:cubicBezTo>
                    <a:pt x="94" y="503"/>
                    <a:pt x="103" y="538"/>
                    <a:pt x="113" y="573"/>
                  </a:cubicBezTo>
                  <a:cubicBezTo>
                    <a:pt x="124" y="614"/>
                    <a:pt x="140" y="654"/>
                    <a:pt x="152" y="695"/>
                  </a:cubicBezTo>
                  <a:cubicBezTo>
                    <a:pt x="155" y="734"/>
                    <a:pt x="173" y="771"/>
                    <a:pt x="200" y="798"/>
                  </a:cubicBezTo>
                  <a:lnTo>
                    <a:pt x="97" y="956"/>
                  </a:lnTo>
                  <a:cubicBezTo>
                    <a:pt x="56" y="1021"/>
                    <a:pt x="18" y="1087"/>
                    <a:pt x="8" y="1163"/>
                  </a:cubicBezTo>
                  <a:cubicBezTo>
                    <a:pt x="0" y="1230"/>
                    <a:pt x="15" y="1298"/>
                    <a:pt x="48" y="1355"/>
                  </a:cubicBezTo>
                  <a:cubicBezTo>
                    <a:pt x="132" y="1494"/>
                    <a:pt x="282" y="1548"/>
                    <a:pt x="431" y="1589"/>
                  </a:cubicBezTo>
                  <a:cubicBezTo>
                    <a:pt x="440" y="1592"/>
                    <a:pt x="449" y="1593"/>
                    <a:pt x="457" y="1593"/>
                  </a:cubicBezTo>
                  <a:cubicBezTo>
                    <a:pt x="461" y="1593"/>
                    <a:pt x="464" y="1593"/>
                    <a:pt x="467" y="1592"/>
                  </a:cubicBezTo>
                  <a:cubicBezTo>
                    <a:pt x="540" y="1589"/>
                    <a:pt x="600" y="1539"/>
                    <a:pt x="618" y="1467"/>
                  </a:cubicBezTo>
                  <a:cubicBezTo>
                    <a:pt x="633" y="1393"/>
                    <a:pt x="591" y="1317"/>
                    <a:pt x="518" y="1290"/>
                  </a:cubicBezTo>
                  <a:cubicBezTo>
                    <a:pt x="493" y="1281"/>
                    <a:pt x="467" y="1271"/>
                    <a:pt x="440" y="1260"/>
                  </a:cubicBezTo>
                  <a:cubicBezTo>
                    <a:pt x="425" y="1252"/>
                    <a:pt x="409" y="1244"/>
                    <a:pt x="391" y="1236"/>
                  </a:cubicBezTo>
                  <a:cubicBezTo>
                    <a:pt x="380" y="1228"/>
                    <a:pt x="368" y="1219"/>
                    <a:pt x="356" y="1209"/>
                  </a:cubicBezTo>
                  <a:lnTo>
                    <a:pt x="350" y="1206"/>
                  </a:lnTo>
                  <a:lnTo>
                    <a:pt x="347" y="1200"/>
                  </a:lnTo>
                  <a:lnTo>
                    <a:pt x="347" y="1198"/>
                  </a:lnTo>
                  <a:cubicBezTo>
                    <a:pt x="355" y="1182"/>
                    <a:pt x="363" y="1167"/>
                    <a:pt x="372" y="1151"/>
                  </a:cubicBezTo>
                  <a:cubicBezTo>
                    <a:pt x="432" y="1053"/>
                    <a:pt x="496" y="956"/>
                    <a:pt x="556" y="860"/>
                  </a:cubicBezTo>
                  <a:cubicBezTo>
                    <a:pt x="618" y="757"/>
                    <a:pt x="686" y="655"/>
                    <a:pt x="730" y="543"/>
                  </a:cubicBezTo>
                  <a:cubicBezTo>
                    <a:pt x="779" y="416"/>
                    <a:pt x="812" y="261"/>
                    <a:pt x="733" y="139"/>
                  </a:cubicBezTo>
                  <a:cubicBezTo>
                    <a:pt x="698" y="82"/>
                    <a:pt x="646" y="40"/>
                    <a:pt x="583" y="16"/>
                  </a:cubicBezTo>
                  <a:cubicBezTo>
                    <a:pt x="551" y="6"/>
                    <a:pt x="518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09" name="Google Shape;14309;p25"/>
            <p:cNvSpPr/>
            <p:nvPr/>
          </p:nvSpPr>
          <p:spPr>
            <a:xfrm>
              <a:off x="7816890" y="-300827"/>
              <a:ext cx="47436" cy="19143"/>
            </a:xfrm>
            <a:custGeom>
              <a:avLst/>
              <a:gdLst/>
              <a:ahLst/>
              <a:cxnLst/>
              <a:rect l="l" t="t" r="r" b="b"/>
              <a:pathLst>
                <a:path w="1410" h="569" extrusionOk="0">
                  <a:moveTo>
                    <a:pt x="1230" y="1"/>
                  </a:moveTo>
                  <a:cubicBezTo>
                    <a:pt x="1212" y="1"/>
                    <a:pt x="1195" y="4"/>
                    <a:pt x="1177" y="10"/>
                  </a:cubicBezTo>
                  <a:lnTo>
                    <a:pt x="1096" y="32"/>
                  </a:lnTo>
                  <a:lnTo>
                    <a:pt x="1085" y="35"/>
                  </a:lnTo>
                  <a:lnTo>
                    <a:pt x="1095" y="34"/>
                  </a:lnTo>
                  <a:lnTo>
                    <a:pt x="1095" y="34"/>
                  </a:lnTo>
                  <a:cubicBezTo>
                    <a:pt x="940" y="72"/>
                    <a:pt x="786" y="104"/>
                    <a:pt x="628" y="129"/>
                  </a:cubicBezTo>
                  <a:cubicBezTo>
                    <a:pt x="552" y="140"/>
                    <a:pt x="476" y="149"/>
                    <a:pt x="400" y="159"/>
                  </a:cubicBezTo>
                  <a:cubicBezTo>
                    <a:pt x="302" y="172"/>
                    <a:pt x="202" y="180"/>
                    <a:pt x="110" y="219"/>
                  </a:cubicBezTo>
                  <a:cubicBezTo>
                    <a:pt x="37" y="254"/>
                    <a:pt x="1" y="338"/>
                    <a:pt x="26" y="414"/>
                  </a:cubicBezTo>
                  <a:cubicBezTo>
                    <a:pt x="36" y="445"/>
                    <a:pt x="53" y="472"/>
                    <a:pt x="75" y="495"/>
                  </a:cubicBezTo>
                  <a:cubicBezTo>
                    <a:pt x="101" y="517"/>
                    <a:pt x="129" y="533"/>
                    <a:pt x="162" y="540"/>
                  </a:cubicBezTo>
                  <a:cubicBezTo>
                    <a:pt x="197" y="548"/>
                    <a:pt x="234" y="556"/>
                    <a:pt x="270" y="566"/>
                  </a:cubicBezTo>
                  <a:cubicBezTo>
                    <a:pt x="281" y="567"/>
                    <a:pt x="292" y="569"/>
                    <a:pt x="303" y="569"/>
                  </a:cubicBezTo>
                  <a:cubicBezTo>
                    <a:pt x="365" y="567"/>
                    <a:pt x="422" y="533"/>
                    <a:pt x="449" y="477"/>
                  </a:cubicBezTo>
                  <a:cubicBezTo>
                    <a:pt x="473" y="474"/>
                    <a:pt x="496" y="471"/>
                    <a:pt x="519" y="468"/>
                  </a:cubicBezTo>
                  <a:cubicBezTo>
                    <a:pt x="599" y="458"/>
                    <a:pt x="682" y="445"/>
                    <a:pt x="762" y="433"/>
                  </a:cubicBezTo>
                  <a:cubicBezTo>
                    <a:pt x="936" y="404"/>
                    <a:pt x="1107" y="365"/>
                    <a:pt x="1275" y="314"/>
                  </a:cubicBezTo>
                  <a:cubicBezTo>
                    <a:pt x="1362" y="289"/>
                    <a:pt x="1410" y="197"/>
                    <a:pt x="1383" y="111"/>
                  </a:cubicBezTo>
                  <a:cubicBezTo>
                    <a:pt x="1360" y="44"/>
                    <a:pt x="1297" y="1"/>
                    <a:pt x="1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0" name="Google Shape;14310;p25"/>
            <p:cNvSpPr/>
            <p:nvPr/>
          </p:nvSpPr>
          <p:spPr>
            <a:xfrm>
              <a:off x="7824190" y="-326498"/>
              <a:ext cx="25871" cy="43971"/>
            </a:xfrm>
            <a:custGeom>
              <a:avLst/>
              <a:gdLst/>
              <a:ahLst/>
              <a:cxnLst/>
              <a:rect l="l" t="t" r="r" b="b"/>
              <a:pathLst>
                <a:path w="769" h="1307" extrusionOk="0">
                  <a:moveTo>
                    <a:pt x="558" y="489"/>
                  </a:moveTo>
                  <a:cubicBezTo>
                    <a:pt x="557" y="491"/>
                    <a:pt x="556" y="493"/>
                    <a:pt x="555" y="495"/>
                  </a:cubicBezTo>
                  <a:lnTo>
                    <a:pt x="555" y="495"/>
                  </a:lnTo>
                  <a:cubicBezTo>
                    <a:pt x="556" y="493"/>
                    <a:pt x="557" y="491"/>
                    <a:pt x="558" y="489"/>
                  </a:cubicBezTo>
                  <a:close/>
                  <a:moveTo>
                    <a:pt x="555" y="495"/>
                  </a:moveTo>
                  <a:cubicBezTo>
                    <a:pt x="554" y="498"/>
                    <a:pt x="552" y="500"/>
                    <a:pt x="552" y="502"/>
                  </a:cubicBezTo>
                  <a:cubicBezTo>
                    <a:pt x="553" y="500"/>
                    <a:pt x="554" y="498"/>
                    <a:pt x="555" y="495"/>
                  </a:cubicBezTo>
                  <a:close/>
                  <a:moveTo>
                    <a:pt x="581" y="1"/>
                  </a:moveTo>
                  <a:cubicBezTo>
                    <a:pt x="557" y="1"/>
                    <a:pt x="534" y="6"/>
                    <a:pt x="512" y="18"/>
                  </a:cubicBezTo>
                  <a:cubicBezTo>
                    <a:pt x="408" y="73"/>
                    <a:pt x="351" y="173"/>
                    <a:pt x="300" y="276"/>
                  </a:cubicBezTo>
                  <a:cubicBezTo>
                    <a:pt x="268" y="344"/>
                    <a:pt x="238" y="411"/>
                    <a:pt x="208" y="480"/>
                  </a:cubicBezTo>
                  <a:cubicBezTo>
                    <a:pt x="186" y="533"/>
                    <a:pt x="169" y="586"/>
                    <a:pt x="153" y="640"/>
                  </a:cubicBezTo>
                  <a:cubicBezTo>
                    <a:pt x="132" y="705"/>
                    <a:pt x="111" y="771"/>
                    <a:pt x="92" y="837"/>
                  </a:cubicBezTo>
                  <a:lnTo>
                    <a:pt x="92" y="837"/>
                  </a:lnTo>
                  <a:cubicBezTo>
                    <a:pt x="92" y="837"/>
                    <a:pt x="92" y="837"/>
                    <a:pt x="93" y="836"/>
                  </a:cubicBezTo>
                  <a:lnTo>
                    <a:pt x="93" y="836"/>
                  </a:lnTo>
                  <a:lnTo>
                    <a:pt x="92" y="839"/>
                  </a:lnTo>
                  <a:lnTo>
                    <a:pt x="92" y="839"/>
                  </a:lnTo>
                  <a:cubicBezTo>
                    <a:pt x="92" y="839"/>
                    <a:pt x="92" y="838"/>
                    <a:pt x="92" y="837"/>
                  </a:cubicBezTo>
                  <a:lnTo>
                    <a:pt x="92" y="837"/>
                  </a:lnTo>
                  <a:cubicBezTo>
                    <a:pt x="91" y="840"/>
                    <a:pt x="90" y="843"/>
                    <a:pt x="89" y="846"/>
                  </a:cubicBezTo>
                  <a:lnTo>
                    <a:pt x="89" y="846"/>
                  </a:lnTo>
                  <a:lnTo>
                    <a:pt x="92" y="839"/>
                  </a:lnTo>
                  <a:lnTo>
                    <a:pt x="92" y="839"/>
                  </a:lnTo>
                  <a:cubicBezTo>
                    <a:pt x="91" y="842"/>
                    <a:pt x="90" y="845"/>
                    <a:pt x="89" y="848"/>
                  </a:cubicBezTo>
                  <a:cubicBezTo>
                    <a:pt x="89" y="847"/>
                    <a:pt x="89" y="847"/>
                    <a:pt x="89" y="846"/>
                  </a:cubicBezTo>
                  <a:lnTo>
                    <a:pt x="89" y="846"/>
                  </a:lnTo>
                  <a:lnTo>
                    <a:pt x="81" y="871"/>
                  </a:lnTo>
                  <a:lnTo>
                    <a:pt x="83" y="868"/>
                  </a:lnTo>
                  <a:lnTo>
                    <a:pt x="83" y="868"/>
                  </a:lnTo>
                  <a:cubicBezTo>
                    <a:pt x="59" y="950"/>
                    <a:pt x="37" y="1033"/>
                    <a:pt x="18" y="1117"/>
                  </a:cubicBezTo>
                  <a:cubicBezTo>
                    <a:pt x="1" y="1202"/>
                    <a:pt x="55" y="1286"/>
                    <a:pt x="138" y="1305"/>
                  </a:cubicBezTo>
                  <a:cubicBezTo>
                    <a:pt x="150" y="1307"/>
                    <a:pt x="161" y="1307"/>
                    <a:pt x="172" y="1307"/>
                  </a:cubicBezTo>
                  <a:cubicBezTo>
                    <a:pt x="246" y="1305"/>
                    <a:pt x="309" y="1254"/>
                    <a:pt x="327" y="1183"/>
                  </a:cubicBezTo>
                  <a:cubicBezTo>
                    <a:pt x="342" y="1123"/>
                    <a:pt x="358" y="1062"/>
                    <a:pt x="375" y="1003"/>
                  </a:cubicBezTo>
                  <a:lnTo>
                    <a:pt x="375" y="1003"/>
                  </a:lnTo>
                  <a:cubicBezTo>
                    <a:pt x="376" y="1000"/>
                    <a:pt x="378" y="997"/>
                    <a:pt x="378" y="993"/>
                  </a:cubicBezTo>
                  <a:lnTo>
                    <a:pt x="381" y="984"/>
                  </a:lnTo>
                  <a:lnTo>
                    <a:pt x="381" y="984"/>
                  </a:lnTo>
                  <a:cubicBezTo>
                    <a:pt x="381" y="985"/>
                    <a:pt x="379" y="988"/>
                    <a:pt x="379" y="990"/>
                  </a:cubicBezTo>
                  <a:cubicBezTo>
                    <a:pt x="420" y="857"/>
                    <a:pt x="465" y="726"/>
                    <a:pt x="512" y="594"/>
                  </a:cubicBezTo>
                  <a:lnTo>
                    <a:pt x="520" y="575"/>
                  </a:lnTo>
                  <a:lnTo>
                    <a:pt x="514" y="588"/>
                  </a:lnTo>
                  <a:cubicBezTo>
                    <a:pt x="520" y="575"/>
                    <a:pt x="525" y="563"/>
                    <a:pt x="531" y="550"/>
                  </a:cubicBezTo>
                  <a:lnTo>
                    <a:pt x="531" y="550"/>
                  </a:lnTo>
                  <a:lnTo>
                    <a:pt x="528" y="555"/>
                  </a:lnTo>
                  <a:cubicBezTo>
                    <a:pt x="534" y="540"/>
                    <a:pt x="542" y="525"/>
                    <a:pt x="548" y="510"/>
                  </a:cubicBezTo>
                  <a:lnTo>
                    <a:pt x="548" y="510"/>
                  </a:lnTo>
                  <a:lnTo>
                    <a:pt x="542" y="521"/>
                  </a:lnTo>
                  <a:lnTo>
                    <a:pt x="558" y="488"/>
                  </a:lnTo>
                  <a:lnTo>
                    <a:pt x="558" y="488"/>
                  </a:lnTo>
                  <a:cubicBezTo>
                    <a:pt x="558" y="488"/>
                    <a:pt x="558" y="489"/>
                    <a:pt x="558" y="489"/>
                  </a:cubicBezTo>
                  <a:lnTo>
                    <a:pt x="558" y="489"/>
                  </a:lnTo>
                  <a:cubicBezTo>
                    <a:pt x="580" y="440"/>
                    <a:pt x="606" y="392"/>
                    <a:pt x="634" y="346"/>
                  </a:cubicBezTo>
                  <a:lnTo>
                    <a:pt x="634" y="346"/>
                  </a:lnTo>
                  <a:cubicBezTo>
                    <a:pt x="639" y="338"/>
                    <a:pt x="644" y="330"/>
                    <a:pt x="650" y="324"/>
                  </a:cubicBezTo>
                  <a:lnTo>
                    <a:pt x="656" y="316"/>
                  </a:lnTo>
                  <a:lnTo>
                    <a:pt x="661" y="313"/>
                  </a:lnTo>
                  <a:cubicBezTo>
                    <a:pt x="738" y="270"/>
                    <a:pt x="769" y="175"/>
                    <a:pt x="732" y="96"/>
                  </a:cubicBezTo>
                  <a:cubicBezTo>
                    <a:pt x="705" y="38"/>
                    <a:pt x="643" y="1"/>
                    <a:pt x="5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1" name="Google Shape;14311;p25"/>
            <p:cNvSpPr/>
            <p:nvPr/>
          </p:nvSpPr>
          <p:spPr>
            <a:xfrm>
              <a:off x="7900091" y="-336927"/>
              <a:ext cx="61229" cy="72466"/>
            </a:xfrm>
            <a:custGeom>
              <a:avLst/>
              <a:gdLst/>
              <a:ahLst/>
              <a:cxnLst/>
              <a:rect l="l" t="t" r="r" b="b"/>
              <a:pathLst>
                <a:path w="1820" h="2154" extrusionOk="0">
                  <a:moveTo>
                    <a:pt x="1382" y="801"/>
                  </a:moveTo>
                  <a:cubicBezTo>
                    <a:pt x="1380" y="803"/>
                    <a:pt x="1378" y="804"/>
                    <a:pt x="1376" y="806"/>
                  </a:cubicBezTo>
                  <a:cubicBezTo>
                    <a:pt x="1378" y="804"/>
                    <a:pt x="1380" y="803"/>
                    <a:pt x="1382" y="801"/>
                  </a:cubicBezTo>
                  <a:close/>
                  <a:moveTo>
                    <a:pt x="339" y="1206"/>
                  </a:moveTo>
                  <a:lnTo>
                    <a:pt x="344" y="1211"/>
                  </a:lnTo>
                  <a:lnTo>
                    <a:pt x="348" y="1218"/>
                  </a:lnTo>
                  <a:lnTo>
                    <a:pt x="348" y="1218"/>
                  </a:lnTo>
                  <a:cubicBezTo>
                    <a:pt x="347" y="1217"/>
                    <a:pt x="345" y="1215"/>
                    <a:pt x="344" y="1213"/>
                  </a:cubicBezTo>
                  <a:lnTo>
                    <a:pt x="344" y="1213"/>
                  </a:lnTo>
                  <a:lnTo>
                    <a:pt x="347" y="1218"/>
                  </a:lnTo>
                  <a:cubicBezTo>
                    <a:pt x="346" y="1216"/>
                    <a:pt x="344" y="1215"/>
                    <a:pt x="344" y="1213"/>
                  </a:cubicBezTo>
                  <a:lnTo>
                    <a:pt x="344" y="1213"/>
                  </a:lnTo>
                  <a:cubicBezTo>
                    <a:pt x="344" y="1213"/>
                    <a:pt x="344" y="1213"/>
                    <a:pt x="344" y="1213"/>
                  </a:cubicBezTo>
                  <a:cubicBezTo>
                    <a:pt x="343" y="1211"/>
                    <a:pt x="342" y="1210"/>
                    <a:pt x="341" y="1209"/>
                  </a:cubicBezTo>
                  <a:lnTo>
                    <a:pt x="341" y="1209"/>
                  </a:lnTo>
                  <a:cubicBezTo>
                    <a:pt x="342" y="1210"/>
                    <a:pt x="343" y="1211"/>
                    <a:pt x="344" y="1211"/>
                  </a:cubicBezTo>
                  <a:lnTo>
                    <a:pt x="341" y="1209"/>
                  </a:lnTo>
                  <a:lnTo>
                    <a:pt x="341" y="1209"/>
                  </a:lnTo>
                  <a:cubicBezTo>
                    <a:pt x="341" y="1208"/>
                    <a:pt x="340" y="1207"/>
                    <a:pt x="339" y="1206"/>
                  </a:cubicBezTo>
                  <a:close/>
                  <a:moveTo>
                    <a:pt x="855" y="1"/>
                  </a:moveTo>
                  <a:cubicBezTo>
                    <a:pt x="785" y="1"/>
                    <a:pt x="714" y="25"/>
                    <a:pt x="656" y="57"/>
                  </a:cubicBezTo>
                  <a:cubicBezTo>
                    <a:pt x="564" y="110"/>
                    <a:pt x="479" y="175"/>
                    <a:pt x="406" y="251"/>
                  </a:cubicBezTo>
                  <a:cubicBezTo>
                    <a:pt x="252" y="412"/>
                    <a:pt x="137" y="607"/>
                    <a:pt x="65" y="817"/>
                  </a:cubicBezTo>
                  <a:cubicBezTo>
                    <a:pt x="31" y="919"/>
                    <a:pt x="2" y="1026"/>
                    <a:pt x="2" y="1134"/>
                  </a:cubicBezTo>
                  <a:cubicBezTo>
                    <a:pt x="1" y="1181"/>
                    <a:pt x="7" y="1229"/>
                    <a:pt x="20" y="1275"/>
                  </a:cubicBezTo>
                  <a:cubicBezTo>
                    <a:pt x="34" y="1317"/>
                    <a:pt x="53" y="1359"/>
                    <a:pt x="76" y="1397"/>
                  </a:cubicBezTo>
                  <a:cubicBezTo>
                    <a:pt x="166" y="1539"/>
                    <a:pt x="343" y="1593"/>
                    <a:pt x="506" y="1593"/>
                  </a:cubicBezTo>
                  <a:cubicBezTo>
                    <a:pt x="530" y="1593"/>
                    <a:pt x="554" y="1592"/>
                    <a:pt x="577" y="1590"/>
                  </a:cubicBezTo>
                  <a:cubicBezTo>
                    <a:pt x="749" y="1569"/>
                    <a:pt x="915" y="1515"/>
                    <a:pt x="1067" y="1431"/>
                  </a:cubicBezTo>
                  <a:lnTo>
                    <a:pt x="1067" y="1431"/>
                  </a:lnTo>
                  <a:cubicBezTo>
                    <a:pt x="980" y="1590"/>
                    <a:pt x="890" y="1748"/>
                    <a:pt x="798" y="1906"/>
                  </a:cubicBezTo>
                  <a:cubicBezTo>
                    <a:pt x="752" y="1985"/>
                    <a:pt x="792" y="2093"/>
                    <a:pt x="871" y="2136"/>
                  </a:cubicBezTo>
                  <a:cubicBezTo>
                    <a:pt x="895" y="2147"/>
                    <a:pt x="922" y="2153"/>
                    <a:pt x="949" y="2153"/>
                  </a:cubicBezTo>
                  <a:cubicBezTo>
                    <a:pt x="1012" y="2153"/>
                    <a:pt x="1071" y="2118"/>
                    <a:pt x="1101" y="2061"/>
                  </a:cubicBezTo>
                  <a:cubicBezTo>
                    <a:pt x="1308" y="1672"/>
                    <a:pt x="1500" y="1273"/>
                    <a:pt x="1723" y="890"/>
                  </a:cubicBezTo>
                  <a:cubicBezTo>
                    <a:pt x="1743" y="863"/>
                    <a:pt x="1762" y="836"/>
                    <a:pt x="1780" y="806"/>
                  </a:cubicBezTo>
                  <a:cubicBezTo>
                    <a:pt x="1819" y="740"/>
                    <a:pt x="1791" y="645"/>
                    <a:pt x="1729" y="602"/>
                  </a:cubicBezTo>
                  <a:cubicBezTo>
                    <a:pt x="1701" y="583"/>
                    <a:pt x="1669" y="573"/>
                    <a:pt x="1637" y="573"/>
                  </a:cubicBezTo>
                  <a:cubicBezTo>
                    <a:pt x="1594" y="573"/>
                    <a:pt x="1551" y="591"/>
                    <a:pt x="1519" y="626"/>
                  </a:cubicBezTo>
                  <a:cubicBezTo>
                    <a:pt x="1490" y="659"/>
                    <a:pt x="1465" y="695"/>
                    <a:pt x="1443" y="735"/>
                  </a:cubicBezTo>
                  <a:cubicBezTo>
                    <a:pt x="1424" y="757"/>
                    <a:pt x="1403" y="780"/>
                    <a:pt x="1382" y="801"/>
                  </a:cubicBezTo>
                  <a:lnTo>
                    <a:pt x="1382" y="801"/>
                  </a:lnTo>
                  <a:cubicBezTo>
                    <a:pt x="1383" y="799"/>
                    <a:pt x="1385" y="798"/>
                    <a:pt x="1387" y="797"/>
                  </a:cubicBezTo>
                  <a:lnTo>
                    <a:pt x="1387" y="797"/>
                  </a:lnTo>
                  <a:cubicBezTo>
                    <a:pt x="1305" y="876"/>
                    <a:pt x="1219" y="952"/>
                    <a:pt x="1129" y="1021"/>
                  </a:cubicBezTo>
                  <a:cubicBezTo>
                    <a:pt x="1072" y="1064"/>
                    <a:pt x="1014" y="1102"/>
                    <a:pt x="952" y="1139"/>
                  </a:cubicBezTo>
                  <a:cubicBezTo>
                    <a:pt x="906" y="1162"/>
                    <a:pt x="860" y="1184"/>
                    <a:pt x="813" y="1205"/>
                  </a:cubicBezTo>
                  <a:cubicBezTo>
                    <a:pt x="768" y="1222"/>
                    <a:pt x="721" y="1238"/>
                    <a:pt x="675" y="1249"/>
                  </a:cubicBezTo>
                  <a:cubicBezTo>
                    <a:pt x="650" y="1256"/>
                    <a:pt x="626" y="1260"/>
                    <a:pt x="600" y="1265"/>
                  </a:cubicBezTo>
                  <a:cubicBezTo>
                    <a:pt x="569" y="1268"/>
                    <a:pt x="539" y="1272"/>
                    <a:pt x="507" y="1272"/>
                  </a:cubicBezTo>
                  <a:cubicBezTo>
                    <a:pt x="488" y="1272"/>
                    <a:pt x="471" y="1270"/>
                    <a:pt x="453" y="1267"/>
                  </a:cubicBezTo>
                  <a:lnTo>
                    <a:pt x="429" y="1262"/>
                  </a:lnTo>
                  <a:cubicBezTo>
                    <a:pt x="414" y="1257"/>
                    <a:pt x="399" y="1253"/>
                    <a:pt x="385" y="1246"/>
                  </a:cubicBezTo>
                  <a:cubicBezTo>
                    <a:pt x="381" y="1245"/>
                    <a:pt x="377" y="1242"/>
                    <a:pt x="371" y="1239"/>
                  </a:cubicBezTo>
                  <a:lnTo>
                    <a:pt x="371" y="1239"/>
                  </a:lnTo>
                  <a:lnTo>
                    <a:pt x="365" y="1235"/>
                  </a:lnTo>
                  <a:lnTo>
                    <a:pt x="355" y="1226"/>
                  </a:lnTo>
                  <a:cubicBezTo>
                    <a:pt x="353" y="1224"/>
                    <a:pt x="351" y="1221"/>
                    <a:pt x="348" y="1219"/>
                  </a:cubicBezTo>
                  <a:lnTo>
                    <a:pt x="348" y="1219"/>
                  </a:lnTo>
                  <a:cubicBezTo>
                    <a:pt x="345" y="1213"/>
                    <a:pt x="341" y="1207"/>
                    <a:pt x="339" y="1203"/>
                  </a:cubicBezTo>
                  <a:cubicBezTo>
                    <a:pt x="338" y="1199"/>
                    <a:pt x="335" y="1194"/>
                    <a:pt x="333" y="1191"/>
                  </a:cubicBezTo>
                  <a:cubicBezTo>
                    <a:pt x="331" y="1188"/>
                    <a:pt x="331" y="1184"/>
                    <a:pt x="330" y="1181"/>
                  </a:cubicBezTo>
                  <a:cubicBezTo>
                    <a:pt x="330" y="1178"/>
                    <a:pt x="328" y="1175"/>
                    <a:pt x="328" y="1172"/>
                  </a:cubicBezTo>
                  <a:cubicBezTo>
                    <a:pt x="327" y="1156"/>
                    <a:pt x="325" y="1139"/>
                    <a:pt x="325" y="1121"/>
                  </a:cubicBezTo>
                  <a:cubicBezTo>
                    <a:pt x="325" y="1104"/>
                    <a:pt x="328" y="1086"/>
                    <a:pt x="330" y="1067"/>
                  </a:cubicBezTo>
                  <a:cubicBezTo>
                    <a:pt x="336" y="1034"/>
                    <a:pt x="342" y="1002"/>
                    <a:pt x="352" y="969"/>
                  </a:cubicBezTo>
                  <a:cubicBezTo>
                    <a:pt x="366" y="920"/>
                    <a:pt x="384" y="873"/>
                    <a:pt x="404" y="825"/>
                  </a:cubicBezTo>
                  <a:cubicBezTo>
                    <a:pt x="430" y="770"/>
                    <a:pt x="459" y="715"/>
                    <a:pt x="490" y="662"/>
                  </a:cubicBezTo>
                  <a:lnTo>
                    <a:pt x="490" y="662"/>
                  </a:lnTo>
                  <a:cubicBezTo>
                    <a:pt x="488" y="665"/>
                    <a:pt x="486" y="668"/>
                    <a:pt x="485" y="670"/>
                  </a:cubicBezTo>
                  <a:cubicBezTo>
                    <a:pt x="487" y="667"/>
                    <a:pt x="489" y="663"/>
                    <a:pt x="491" y="660"/>
                  </a:cubicBezTo>
                  <a:lnTo>
                    <a:pt x="491" y="660"/>
                  </a:lnTo>
                  <a:cubicBezTo>
                    <a:pt x="491" y="661"/>
                    <a:pt x="491" y="661"/>
                    <a:pt x="490" y="662"/>
                  </a:cubicBezTo>
                  <a:lnTo>
                    <a:pt x="490" y="662"/>
                  </a:lnTo>
                  <a:cubicBezTo>
                    <a:pt x="491" y="661"/>
                    <a:pt x="492" y="659"/>
                    <a:pt x="493" y="657"/>
                  </a:cubicBezTo>
                  <a:lnTo>
                    <a:pt x="493" y="657"/>
                  </a:lnTo>
                  <a:cubicBezTo>
                    <a:pt x="493" y="658"/>
                    <a:pt x="492" y="659"/>
                    <a:pt x="491" y="660"/>
                  </a:cubicBezTo>
                  <a:lnTo>
                    <a:pt x="491" y="660"/>
                  </a:lnTo>
                  <a:cubicBezTo>
                    <a:pt x="493" y="658"/>
                    <a:pt x="494" y="655"/>
                    <a:pt x="496" y="653"/>
                  </a:cubicBezTo>
                  <a:lnTo>
                    <a:pt x="496" y="653"/>
                  </a:lnTo>
                  <a:cubicBezTo>
                    <a:pt x="495" y="654"/>
                    <a:pt x="494" y="656"/>
                    <a:pt x="493" y="657"/>
                  </a:cubicBezTo>
                  <a:lnTo>
                    <a:pt x="493" y="657"/>
                  </a:lnTo>
                  <a:cubicBezTo>
                    <a:pt x="519" y="619"/>
                    <a:pt x="545" y="581"/>
                    <a:pt x="574" y="545"/>
                  </a:cubicBezTo>
                  <a:cubicBezTo>
                    <a:pt x="599" y="515"/>
                    <a:pt x="624" y="486"/>
                    <a:pt x="651" y="459"/>
                  </a:cubicBezTo>
                  <a:cubicBezTo>
                    <a:pt x="675" y="436"/>
                    <a:pt x="700" y="417"/>
                    <a:pt x="726" y="396"/>
                  </a:cubicBezTo>
                  <a:lnTo>
                    <a:pt x="729" y="395"/>
                  </a:lnTo>
                  <a:cubicBezTo>
                    <a:pt x="735" y="407"/>
                    <a:pt x="743" y="420"/>
                    <a:pt x="752" y="431"/>
                  </a:cubicBezTo>
                  <a:cubicBezTo>
                    <a:pt x="781" y="464"/>
                    <a:pt x="820" y="485"/>
                    <a:pt x="865" y="488"/>
                  </a:cubicBezTo>
                  <a:cubicBezTo>
                    <a:pt x="869" y="488"/>
                    <a:pt x="873" y="488"/>
                    <a:pt x="877" y="488"/>
                  </a:cubicBezTo>
                  <a:cubicBezTo>
                    <a:pt x="956" y="488"/>
                    <a:pt x="1024" y="432"/>
                    <a:pt x="1037" y="352"/>
                  </a:cubicBezTo>
                  <a:cubicBezTo>
                    <a:pt x="1037" y="353"/>
                    <a:pt x="1037" y="355"/>
                    <a:pt x="1037" y="358"/>
                  </a:cubicBezTo>
                  <a:cubicBezTo>
                    <a:pt x="1037" y="355"/>
                    <a:pt x="1039" y="352"/>
                    <a:pt x="1039" y="349"/>
                  </a:cubicBezTo>
                  <a:cubicBezTo>
                    <a:pt x="1056" y="304"/>
                    <a:pt x="1067" y="260"/>
                    <a:pt x="1072" y="214"/>
                  </a:cubicBezTo>
                  <a:cubicBezTo>
                    <a:pt x="1077" y="125"/>
                    <a:pt x="1023" y="45"/>
                    <a:pt x="939" y="15"/>
                  </a:cubicBezTo>
                  <a:cubicBezTo>
                    <a:pt x="912" y="5"/>
                    <a:pt x="883" y="1"/>
                    <a:pt x="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2" name="Google Shape;14312;p25"/>
            <p:cNvSpPr/>
            <p:nvPr/>
          </p:nvSpPr>
          <p:spPr>
            <a:xfrm>
              <a:off x="7937099" y="-326464"/>
              <a:ext cx="84241" cy="148094"/>
            </a:xfrm>
            <a:custGeom>
              <a:avLst/>
              <a:gdLst/>
              <a:ahLst/>
              <a:cxnLst/>
              <a:rect l="l" t="t" r="r" b="b"/>
              <a:pathLst>
                <a:path w="2504" h="4402" extrusionOk="0">
                  <a:moveTo>
                    <a:pt x="708" y="3089"/>
                  </a:moveTo>
                  <a:lnTo>
                    <a:pt x="708" y="3089"/>
                  </a:lnTo>
                  <a:cubicBezTo>
                    <a:pt x="706" y="3091"/>
                    <a:pt x="704" y="3094"/>
                    <a:pt x="702" y="3096"/>
                  </a:cubicBezTo>
                  <a:cubicBezTo>
                    <a:pt x="704" y="3094"/>
                    <a:pt x="706" y="3091"/>
                    <a:pt x="708" y="3089"/>
                  </a:cubicBezTo>
                  <a:close/>
                  <a:moveTo>
                    <a:pt x="1318" y="3136"/>
                  </a:moveTo>
                  <a:lnTo>
                    <a:pt x="1315" y="3142"/>
                  </a:lnTo>
                  <a:cubicBezTo>
                    <a:pt x="1315" y="3143"/>
                    <a:pt x="1313" y="3145"/>
                    <a:pt x="1313" y="3146"/>
                  </a:cubicBezTo>
                  <a:lnTo>
                    <a:pt x="1313" y="3146"/>
                  </a:lnTo>
                  <a:cubicBezTo>
                    <a:pt x="1315" y="3143"/>
                    <a:pt x="1316" y="3139"/>
                    <a:pt x="1318" y="3136"/>
                  </a:cubicBezTo>
                  <a:close/>
                  <a:moveTo>
                    <a:pt x="790" y="3509"/>
                  </a:moveTo>
                  <a:cubicBezTo>
                    <a:pt x="789" y="3510"/>
                    <a:pt x="788" y="3512"/>
                    <a:pt x="787" y="3514"/>
                  </a:cubicBezTo>
                  <a:cubicBezTo>
                    <a:pt x="788" y="3512"/>
                    <a:pt x="789" y="3510"/>
                    <a:pt x="790" y="3509"/>
                  </a:cubicBezTo>
                  <a:close/>
                  <a:moveTo>
                    <a:pt x="354" y="3973"/>
                  </a:moveTo>
                  <a:lnTo>
                    <a:pt x="354" y="3973"/>
                  </a:lnTo>
                  <a:cubicBezTo>
                    <a:pt x="354" y="3976"/>
                    <a:pt x="355" y="3979"/>
                    <a:pt x="356" y="3982"/>
                  </a:cubicBezTo>
                  <a:lnTo>
                    <a:pt x="356" y="3982"/>
                  </a:lnTo>
                  <a:cubicBezTo>
                    <a:pt x="355" y="3979"/>
                    <a:pt x="354" y="3976"/>
                    <a:pt x="354" y="3973"/>
                  </a:cubicBezTo>
                  <a:close/>
                  <a:moveTo>
                    <a:pt x="357" y="3985"/>
                  </a:moveTo>
                  <a:lnTo>
                    <a:pt x="357" y="3985"/>
                  </a:lnTo>
                  <a:cubicBezTo>
                    <a:pt x="357" y="3988"/>
                    <a:pt x="358" y="3991"/>
                    <a:pt x="358" y="3994"/>
                  </a:cubicBezTo>
                  <a:cubicBezTo>
                    <a:pt x="358" y="3991"/>
                    <a:pt x="357" y="3988"/>
                    <a:pt x="357" y="3985"/>
                  </a:cubicBezTo>
                  <a:close/>
                  <a:moveTo>
                    <a:pt x="1208" y="2634"/>
                  </a:moveTo>
                  <a:lnTo>
                    <a:pt x="1208" y="2634"/>
                  </a:lnTo>
                  <a:cubicBezTo>
                    <a:pt x="1201" y="2654"/>
                    <a:pt x="1191" y="2677"/>
                    <a:pt x="1183" y="2699"/>
                  </a:cubicBezTo>
                  <a:lnTo>
                    <a:pt x="1177" y="2711"/>
                  </a:lnTo>
                  <a:cubicBezTo>
                    <a:pt x="1178" y="2708"/>
                    <a:pt x="1180" y="2705"/>
                    <a:pt x="1180" y="2703"/>
                  </a:cubicBezTo>
                  <a:lnTo>
                    <a:pt x="1180" y="2703"/>
                  </a:lnTo>
                  <a:lnTo>
                    <a:pt x="1175" y="2713"/>
                  </a:lnTo>
                  <a:lnTo>
                    <a:pt x="1164" y="2738"/>
                  </a:lnTo>
                  <a:cubicBezTo>
                    <a:pt x="1164" y="2738"/>
                    <a:pt x="1164" y="2738"/>
                    <a:pt x="1165" y="2738"/>
                  </a:cubicBezTo>
                  <a:lnTo>
                    <a:pt x="1165" y="2738"/>
                  </a:lnTo>
                  <a:cubicBezTo>
                    <a:pt x="1127" y="2826"/>
                    <a:pt x="1088" y="2913"/>
                    <a:pt x="1049" y="3001"/>
                  </a:cubicBezTo>
                  <a:cubicBezTo>
                    <a:pt x="1045" y="3007"/>
                    <a:pt x="1042" y="3014"/>
                    <a:pt x="1041" y="3020"/>
                  </a:cubicBezTo>
                  <a:cubicBezTo>
                    <a:pt x="1041" y="3020"/>
                    <a:pt x="1041" y="3018"/>
                    <a:pt x="1041" y="3018"/>
                  </a:cubicBezTo>
                  <a:cubicBezTo>
                    <a:pt x="998" y="3109"/>
                    <a:pt x="954" y="3199"/>
                    <a:pt x="909" y="3289"/>
                  </a:cubicBezTo>
                  <a:cubicBezTo>
                    <a:pt x="872" y="3363"/>
                    <a:pt x="831" y="3436"/>
                    <a:pt x="790" y="3509"/>
                  </a:cubicBezTo>
                  <a:lnTo>
                    <a:pt x="790" y="3509"/>
                  </a:lnTo>
                  <a:cubicBezTo>
                    <a:pt x="791" y="3507"/>
                    <a:pt x="792" y="3506"/>
                    <a:pt x="794" y="3504"/>
                  </a:cubicBezTo>
                  <a:lnTo>
                    <a:pt x="794" y="3504"/>
                  </a:lnTo>
                  <a:cubicBezTo>
                    <a:pt x="753" y="3569"/>
                    <a:pt x="715" y="3636"/>
                    <a:pt x="670" y="3699"/>
                  </a:cubicBezTo>
                  <a:cubicBezTo>
                    <a:pt x="623" y="3769"/>
                    <a:pt x="574" y="3837"/>
                    <a:pt x="523" y="3905"/>
                  </a:cubicBezTo>
                  <a:cubicBezTo>
                    <a:pt x="488" y="3948"/>
                    <a:pt x="453" y="3987"/>
                    <a:pt x="414" y="4027"/>
                  </a:cubicBezTo>
                  <a:cubicBezTo>
                    <a:pt x="404" y="4035"/>
                    <a:pt x="395" y="4044"/>
                    <a:pt x="384" y="4052"/>
                  </a:cubicBezTo>
                  <a:cubicBezTo>
                    <a:pt x="377" y="4039"/>
                    <a:pt x="371" y="4027"/>
                    <a:pt x="365" y="4014"/>
                  </a:cubicBezTo>
                  <a:cubicBezTo>
                    <a:pt x="361" y="4004"/>
                    <a:pt x="359" y="3994"/>
                    <a:pt x="356" y="3984"/>
                  </a:cubicBezTo>
                  <a:lnTo>
                    <a:pt x="356" y="3984"/>
                  </a:lnTo>
                  <a:cubicBezTo>
                    <a:pt x="352" y="3965"/>
                    <a:pt x="349" y="3946"/>
                    <a:pt x="347" y="3929"/>
                  </a:cubicBezTo>
                  <a:cubicBezTo>
                    <a:pt x="346" y="3908"/>
                    <a:pt x="344" y="3886"/>
                    <a:pt x="344" y="3865"/>
                  </a:cubicBezTo>
                  <a:cubicBezTo>
                    <a:pt x="344" y="3835"/>
                    <a:pt x="347" y="3805"/>
                    <a:pt x="351" y="3775"/>
                  </a:cubicBezTo>
                  <a:cubicBezTo>
                    <a:pt x="358" y="3734"/>
                    <a:pt x="366" y="3693"/>
                    <a:pt x="377" y="3652"/>
                  </a:cubicBezTo>
                  <a:cubicBezTo>
                    <a:pt x="392" y="3607"/>
                    <a:pt x="409" y="3565"/>
                    <a:pt x="427" y="3522"/>
                  </a:cubicBezTo>
                  <a:cubicBezTo>
                    <a:pt x="450" y="3470"/>
                    <a:pt x="477" y="3421"/>
                    <a:pt x="506" y="3371"/>
                  </a:cubicBezTo>
                  <a:cubicBezTo>
                    <a:pt x="569" y="3273"/>
                    <a:pt x="635" y="3178"/>
                    <a:pt x="709" y="3087"/>
                  </a:cubicBezTo>
                  <a:lnTo>
                    <a:pt x="709" y="3087"/>
                  </a:lnTo>
                  <a:cubicBezTo>
                    <a:pt x="709" y="3088"/>
                    <a:pt x="708" y="3088"/>
                    <a:pt x="708" y="3089"/>
                  </a:cubicBezTo>
                  <a:lnTo>
                    <a:pt x="708" y="3089"/>
                  </a:lnTo>
                  <a:cubicBezTo>
                    <a:pt x="751" y="3036"/>
                    <a:pt x="798" y="2984"/>
                    <a:pt x="846" y="2936"/>
                  </a:cubicBezTo>
                  <a:cubicBezTo>
                    <a:pt x="911" y="2874"/>
                    <a:pt x="981" y="2814"/>
                    <a:pt x="1050" y="2759"/>
                  </a:cubicBezTo>
                  <a:cubicBezTo>
                    <a:pt x="1104" y="2716"/>
                    <a:pt x="1156" y="2675"/>
                    <a:pt x="1208" y="2634"/>
                  </a:cubicBezTo>
                  <a:close/>
                  <a:moveTo>
                    <a:pt x="1597" y="0"/>
                  </a:moveTo>
                  <a:cubicBezTo>
                    <a:pt x="1591" y="0"/>
                    <a:pt x="1585" y="1"/>
                    <a:pt x="1579" y="1"/>
                  </a:cubicBezTo>
                  <a:cubicBezTo>
                    <a:pt x="1492" y="9"/>
                    <a:pt x="1422" y="71"/>
                    <a:pt x="1372" y="137"/>
                  </a:cubicBezTo>
                  <a:cubicBezTo>
                    <a:pt x="1272" y="267"/>
                    <a:pt x="1207" y="422"/>
                    <a:pt x="1152" y="576"/>
                  </a:cubicBezTo>
                  <a:cubicBezTo>
                    <a:pt x="1125" y="649"/>
                    <a:pt x="1098" y="723"/>
                    <a:pt x="1076" y="797"/>
                  </a:cubicBezTo>
                  <a:cubicBezTo>
                    <a:pt x="1063" y="840"/>
                    <a:pt x="1050" y="883"/>
                    <a:pt x="1039" y="926"/>
                  </a:cubicBezTo>
                  <a:cubicBezTo>
                    <a:pt x="1025" y="972"/>
                    <a:pt x="1015" y="1018"/>
                    <a:pt x="1009" y="1065"/>
                  </a:cubicBezTo>
                  <a:cubicBezTo>
                    <a:pt x="1003" y="1101"/>
                    <a:pt x="1003" y="1139"/>
                    <a:pt x="1009" y="1176"/>
                  </a:cubicBezTo>
                  <a:cubicBezTo>
                    <a:pt x="1017" y="1222"/>
                    <a:pt x="1033" y="1264"/>
                    <a:pt x="1057" y="1304"/>
                  </a:cubicBezTo>
                  <a:cubicBezTo>
                    <a:pt x="1082" y="1339"/>
                    <a:pt x="1112" y="1371"/>
                    <a:pt x="1147" y="1396"/>
                  </a:cubicBezTo>
                  <a:cubicBezTo>
                    <a:pt x="1213" y="1441"/>
                    <a:pt x="1291" y="1465"/>
                    <a:pt x="1370" y="1465"/>
                  </a:cubicBezTo>
                  <a:cubicBezTo>
                    <a:pt x="1378" y="1465"/>
                    <a:pt x="1385" y="1464"/>
                    <a:pt x="1392" y="1464"/>
                  </a:cubicBezTo>
                  <a:cubicBezTo>
                    <a:pt x="1497" y="1458"/>
                    <a:pt x="1598" y="1435"/>
                    <a:pt x="1693" y="1394"/>
                  </a:cubicBezTo>
                  <a:lnTo>
                    <a:pt x="1693" y="1394"/>
                  </a:lnTo>
                  <a:cubicBezTo>
                    <a:pt x="1668" y="1454"/>
                    <a:pt x="1641" y="1513"/>
                    <a:pt x="1618" y="1573"/>
                  </a:cubicBezTo>
                  <a:cubicBezTo>
                    <a:pt x="1584" y="1663"/>
                    <a:pt x="1549" y="1757"/>
                    <a:pt x="1512" y="1850"/>
                  </a:cubicBezTo>
                  <a:cubicBezTo>
                    <a:pt x="1478" y="1944"/>
                    <a:pt x="1441" y="2037"/>
                    <a:pt x="1406" y="2130"/>
                  </a:cubicBezTo>
                  <a:cubicBezTo>
                    <a:pt x="1297" y="2210"/>
                    <a:pt x="1188" y="2287"/>
                    <a:pt x="1077" y="2366"/>
                  </a:cubicBezTo>
                  <a:cubicBezTo>
                    <a:pt x="1011" y="2414"/>
                    <a:pt x="946" y="2464"/>
                    <a:pt x="882" y="2515"/>
                  </a:cubicBezTo>
                  <a:cubicBezTo>
                    <a:pt x="808" y="2572"/>
                    <a:pt x="734" y="2631"/>
                    <a:pt x="664" y="2696"/>
                  </a:cubicBezTo>
                  <a:cubicBezTo>
                    <a:pt x="534" y="2817"/>
                    <a:pt x="417" y="2952"/>
                    <a:pt x="313" y="3098"/>
                  </a:cubicBezTo>
                  <a:cubicBezTo>
                    <a:pt x="189" y="3270"/>
                    <a:pt x="81" y="3465"/>
                    <a:pt x="40" y="3675"/>
                  </a:cubicBezTo>
                  <a:cubicBezTo>
                    <a:pt x="1" y="3870"/>
                    <a:pt x="2" y="4095"/>
                    <a:pt x="124" y="4263"/>
                  </a:cubicBezTo>
                  <a:cubicBezTo>
                    <a:pt x="181" y="4343"/>
                    <a:pt x="270" y="4394"/>
                    <a:pt x="368" y="4402"/>
                  </a:cubicBezTo>
                  <a:cubicBezTo>
                    <a:pt x="373" y="4402"/>
                    <a:pt x="377" y="4402"/>
                    <a:pt x="382" y="4400"/>
                  </a:cubicBezTo>
                  <a:cubicBezTo>
                    <a:pt x="464" y="4400"/>
                    <a:pt x="540" y="4356"/>
                    <a:pt x="601" y="4301"/>
                  </a:cubicBezTo>
                  <a:cubicBezTo>
                    <a:pt x="686" y="4218"/>
                    <a:pt x="762" y="4128"/>
                    <a:pt x="827" y="4028"/>
                  </a:cubicBezTo>
                  <a:cubicBezTo>
                    <a:pt x="920" y="3894"/>
                    <a:pt x="1006" y="3755"/>
                    <a:pt x="1082" y="3610"/>
                  </a:cubicBezTo>
                  <a:cubicBezTo>
                    <a:pt x="1120" y="3539"/>
                    <a:pt x="1159" y="3468"/>
                    <a:pt x="1194" y="3394"/>
                  </a:cubicBezTo>
                  <a:cubicBezTo>
                    <a:pt x="1234" y="3312"/>
                    <a:pt x="1276" y="3230"/>
                    <a:pt x="1313" y="3146"/>
                  </a:cubicBezTo>
                  <a:lnTo>
                    <a:pt x="1313" y="3146"/>
                  </a:lnTo>
                  <a:lnTo>
                    <a:pt x="1313" y="3147"/>
                  </a:lnTo>
                  <a:cubicBezTo>
                    <a:pt x="1313" y="3147"/>
                    <a:pt x="1313" y="3146"/>
                    <a:pt x="1313" y="3146"/>
                  </a:cubicBezTo>
                  <a:lnTo>
                    <a:pt x="1313" y="3146"/>
                  </a:lnTo>
                  <a:cubicBezTo>
                    <a:pt x="1313" y="3146"/>
                    <a:pt x="1313" y="3146"/>
                    <a:pt x="1313" y="3146"/>
                  </a:cubicBezTo>
                  <a:lnTo>
                    <a:pt x="1313" y="3146"/>
                  </a:lnTo>
                  <a:lnTo>
                    <a:pt x="1313" y="3145"/>
                  </a:lnTo>
                  <a:cubicBezTo>
                    <a:pt x="1313" y="3145"/>
                    <a:pt x="1313" y="3145"/>
                    <a:pt x="1313" y="3145"/>
                  </a:cubicBezTo>
                  <a:lnTo>
                    <a:pt x="1313" y="3145"/>
                  </a:lnTo>
                  <a:lnTo>
                    <a:pt x="1318" y="3134"/>
                  </a:lnTo>
                  <a:cubicBezTo>
                    <a:pt x="1318" y="3132"/>
                    <a:pt x="1319" y="3131"/>
                    <a:pt x="1319" y="3131"/>
                  </a:cubicBezTo>
                  <a:lnTo>
                    <a:pt x="1319" y="3132"/>
                  </a:lnTo>
                  <a:lnTo>
                    <a:pt x="1332" y="3101"/>
                  </a:lnTo>
                  <a:lnTo>
                    <a:pt x="1332" y="3101"/>
                  </a:lnTo>
                  <a:cubicBezTo>
                    <a:pt x="1332" y="3102"/>
                    <a:pt x="1330" y="3105"/>
                    <a:pt x="1330" y="3107"/>
                  </a:cubicBezTo>
                  <a:cubicBezTo>
                    <a:pt x="1367" y="3023"/>
                    <a:pt x="1405" y="2939"/>
                    <a:pt x="1441" y="2855"/>
                  </a:cubicBezTo>
                  <a:lnTo>
                    <a:pt x="1451" y="2833"/>
                  </a:lnTo>
                  <a:lnTo>
                    <a:pt x="1451" y="2833"/>
                  </a:lnTo>
                  <a:cubicBezTo>
                    <a:pt x="1452" y="2832"/>
                    <a:pt x="1452" y="2831"/>
                    <a:pt x="1454" y="2827"/>
                  </a:cubicBezTo>
                  <a:cubicBezTo>
                    <a:pt x="1455" y="2822"/>
                    <a:pt x="1457" y="2819"/>
                    <a:pt x="1459" y="2814"/>
                  </a:cubicBezTo>
                  <a:lnTo>
                    <a:pt x="1459" y="2814"/>
                  </a:lnTo>
                  <a:lnTo>
                    <a:pt x="1457" y="2819"/>
                  </a:lnTo>
                  <a:cubicBezTo>
                    <a:pt x="1511" y="2696"/>
                    <a:pt x="1558" y="2570"/>
                    <a:pt x="1611" y="2445"/>
                  </a:cubicBezTo>
                  <a:cubicBezTo>
                    <a:pt x="1631" y="2395"/>
                    <a:pt x="1652" y="2344"/>
                    <a:pt x="1671" y="2293"/>
                  </a:cubicBezTo>
                  <a:cubicBezTo>
                    <a:pt x="1707" y="2267"/>
                    <a:pt x="1742" y="2240"/>
                    <a:pt x="1777" y="2214"/>
                  </a:cubicBezTo>
                  <a:cubicBezTo>
                    <a:pt x="1992" y="2058"/>
                    <a:pt x="2206" y="1901"/>
                    <a:pt x="2421" y="1744"/>
                  </a:cubicBezTo>
                  <a:cubicBezTo>
                    <a:pt x="2484" y="1703"/>
                    <a:pt x="2503" y="1617"/>
                    <a:pt x="2462" y="1553"/>
                  </a:cubicBezTo>
                  <a:cubicBezTo>
                    <a:pt x="2436" y="1513"/>
                    <a:pt x="2389" y="1490"/>
                    <a:pt x="2342" y="1490"/>
                  </a:cubicBezTo>
                  <a:cubicBezTo>
                    <a:pt x="2317" y="1490"/>
                    <a:pt x="2292" y="1497"/>
                    <a:pt x="2271" y="1511"/>
                  </a:cubicBezTo>
                  <a:cubicBezTo>
                    <a:pt x="2135" y="1608"/>
                    <a:pt x="1998" y="1705"/>
                    <a:pt x="1862" y="1803"/>
                  </a:cubicBezTo>
                  <a:cubicBezTo>
                    <a:pt x="1878" y="1760"/>
                    <a:pt x="1894" y="1719"/>
                    <a:pt x="1911" y="1678"/>
                  </a:cubicBezTo>
                  <a:cubicBezTo>
                    <a:pt x="1956" y="1562"/>
                    <a:pt x="2009" y="1451"/>
                    <a:pt x="2057" y="1337"/>
                  </a:cubicBezTo>
                  <a:cubicBezTo>
                    <a:pt x="2108" y="1233"/>
                    <a:pt x="2158" y="1128"/>
                    <a:pt x="2218" y="1029"/>
                  </a:cubicBezTo>
                  <a:cubicBezTo>
                    <a:pt x="2256" y="992"/>
                    <a:pt x="2296" y="956"/>
                    <a:pt x="2332" y="918"/>
                  </a:cubicBezTo>
                  <a:cubicBezTo>
                    <a:pt x="2367" y="885"/>
                    <a:pt x="2397" y="847"/>
                    <a:pt x="2424" y="807"/>
                  </a:cubicBezTo>
                  <a:cubicBezTo>
                    <a:pt x="2440" y="777"/>
                    <a:pt x="2453" y="745"/>
                    <a:pt x="2459" y="712"/>
                  </a:cubicBezTo>
                  <a:cubicBezTo>
                    <a:pt x="2482" y="606"/>
                    <a:pt x="2399" y="515"/>
                    <a:pt x="2301" y="515"/>
                  </a:cubicBezTo>
                  <a:cubicBezTo>
                    <a:pt x="2278" y="515"/>
                    <a:pt x="2255" y="520"/>
                    <a:pt x="2231" y="532"/>
                  </a:cubicBezTo>
                  <a:cubicBezTo>
                    <a:pt x="2190" y="551"/>
                    <a:pt x="2154" y="577"/>
                    <a:pt x="2122" y="611"/>
                  </a:cubicBezTo>
                  <a:cubicBezTo>
                    <a:pt x="2087" y="650"/>
                    <a:pt x="2055" y="691"/>
                    <a:pt x="2025" y="734"/>
                  </a:cubicBezTo>
                  <a:cubicBezTo>
                    <a:pt x="2005" y="766"/>
                    <a:pt x="1984" y="799"/>
                    <a:pt x="1964" y="831"/>
                  </a:cubicBezTo>
                  <a:cubicBezTo>
                    <a:pt x="1918" y="873"/>
                    <a:pt x="1870" y="915"/>
                    <a:pt x="1820" y="953"/>
                  </a:cubicBezTo>
                  <a:cubicBezTo>
                    <a:pt x="1778" y="984"/>
                    <a:pt x="1736" y="1013"/>
                    <a:pt x="1690" y="1038"/>
                  </a:cubicBezTo>
                  <a:cubicBezTo>
                    <a:pt x="1658" y="1057"/>
                    <a:pt x="1625" y="1073"/>
                    <a:pt x="1592" y="1087"/>
                  </a:cubicBezTo>
                  <a:cubicBezTo>
                    <a:pt x="1560" y="1100"/>
                    <a:pt x="1528" y="1111"/>
                    <a:pt x="1497" y="1120"/>
                  </a:cubicBezTo>
                  <a:cubicBezTo>
                    <a:pt x="1478" y="1124"/>
                    <a:pt x="1459" y="1130"/>
                    <a:pt x="1441" y="1132"/>
                  </a:cubicBezTo>
                  <a:cubicBezTo>
                    <a:pt x="1422" y="1133"/>
                    <a:pt x="1405" y="1135"/>
                    <a:pt x="1386" y="1135"/>
                  </a:cubicBezTo>
                  <a:cubicBezTo>
                    <a:pt x="1379" y="1133"/>
                    <a:pt x="1372" y="1133"/>
                    <a:pt x="1364" y="1132"/>
                  </a:cubicBezTo>
                  <a:lnTo>
                    <a:pt x="1356" y="1130"/>
                  </a:lnTo>
                  <a:lnTo>
                    <a:pt x="1349" y="1128"/>
                  </a:lnTo>
                  <a:lnTo>
                    <a:pt x="1341" y="1124"/>
                  </a:lnTo>
                  <a:cubicBezTo>
                    <a:pt x="1340" y="1122"/>
                    <a:pt x="1338" y="1119"/>
                    <a:pt x="1338" y="1116"/>
                  </a:cubicBezTo>
                  <a:cubicBezTo>
                    <a:pt x="1338" y="1116"/>
                    <a:pt x="1338" y="1116"/>
                    <a:pt x="1338" y="1114"/>
                  </a:cubicBezTo>
                  <a:lnTo>
                    <a:pt x="1338" y="1109"/>
                  </a:lnTo>
                  <a:cubicBezTo>
                    <a:pt x="1340" y="1098"/>
                    <a:pt x="1341" y="1086"/>
                    <a:pt x="1343" y="1075"/>
                  </a:cubicBezTo>
                  <a:cubicBezTo>
                    <a:pt x="1353" y="1013"/>
                    <a:pt x="1372" y="953"/>
                    <a:pt x="1387" y="892"/>
                  </a:cubicBezTo>
                  <a:cubicBezTo>
                    <a:pt x="1421" y="783"/>
                    <a:pt x="1459" y="676"/>
                    <a:pt x="1503" y="571"/>
                  </a:cubicBezTo>
                  <a:cubicBezTo>
                    <a:pt x="1528" y="514"/>
                    <a:pt x="1555" y="460"/>
                    <a:pt x="1587" y="406"/>
                  </a:cubicBezTo>
                  <a:cubicBezTo>
                    <a:pt x="1599" y="388"/>
                    <a:pt x="1612" y="369"/>
                    <a:pt x="1626" y="350"/>
                  </a:cubicBezTo>
                  <a:cubicBezTo>
                    <a:pt x="1628" y="350"/>
                    <a:pt x="1629" y="350"/>
                    <a:pt x="1631" y="350"/>
                  </a:cubicBezTo>
                  <a:cubicBezTo>
                    <a:pt x="1694" y="350"/>
                    <a:pt x="1752" y="315"/>
                    <a:pt x="1783" y="259"/>
                  </a:cubicBezTo>
                  <a:cubicBezTo>
                    <a:pt x="1826" y="177"/>
                    <a:pt x="1794" y="76"/>
                    <a:pt x="1712" y="33"/>
                  </a:cubicBezTo>
                  <a:cubicBezTo>
                    <a:pt x="1674" y="15"/>
                    <a:pt x="1639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3" name="Google Shape;14313;p25"/>
            <p:cNvSpPr/>
            <p:nvPr/>
          </p:nvSpPr>
          <p:spPr>
            <a:xfrm>
              <a:off x="8045532" y="-337566"/>
              <a:ext cx="31288" cy="40169"/>
            </a:xfrm>
            <a:custGeom>
              <a:avLst/>
              <a:gdLst/>
              <a:ahLst/>
              <a:cxnLst/>
              <a:rect l="l" t="t" r="r" b="b"/>
              <a:pathLst>
                <a:path w="930" h="1194" extrusionOk="0">
                  <a:moveTo>
                    <a:pt x="506" y="0"/>
                  </a:moveTo>
                  <a:cubicBezTo>
                    <a:pt x="464" y="0"/>
                    <a:pt x="422" y="2"/>
                    <a:pt x="379" y="7"/>
                  </a:cubicBezTo>
                  <a:cubicBezTo>
                    <a:pt x="309" y="13"/>
                    <a:pt x="243" y="32"/>
                    <a:pt x="180" y="62"/>
                  </a:cubicBezTo>
                  <a:cubicBezTo>
                    <a:pt x="129" y="89"/>
                    <a:pt x="85" y="127"/>
                    <a:pt x="50" y="175"/>
                  </a:cubicBezTo>
                  <a:cubicBezTo>
                    <a:pt x="12" y="228"/>
                    <a:pt x="1" y="296"/>
                    <a:pt x="21" y="358"/>
                  </a:cubicBezTo>
                  <a:cubicBezTo>
                    <a:pt x="35" y="407"/>
                    <a:pt x="67" y="452"/>
                    <a:pt x="110" y="480"/>
                  </a:cubicBezTo>
                  <a:cubicBezTo>
                    <a:pt x="213" y="551"/>
                    <a:pt x="338" y="583"/>
                    <a:pt x="457" y="613"/>
                  </a:cubicBezTo>
                  <a:cubicBezTo>
                    <a:pt x="466" y="615"/>
                    <a:pt x="475" y="617"/>
                    <a:pt x="485" y="617"/>
                  </a:cubicBezTo>
                  <a:cubicBezTo>
                    <a:pt x="489" y="617"/>
                    <a:pt x="492" y="617"/>
                    <a:pt x="496" y="616"/>
                  </a:cubicBezTo>
                  <a:lnTo>
                    <a:pt x="496" y="616"/>
                  </a:lnTo>
                  <a:lnTo>
                    <a:pt x="480" y="632"/>
                  </a:lnTo>
                  <a:cubicBezTo>
                    <a:pt x="450" y="661"/>
                    <a:pt x="419" y="686"/>
                    <a:pt x="387" y="713"/>
                  </a:cubicBezTo>
                  <a:cubicBezTo>
                    <a:pt x="331" y="759"/>
                    <a:pt x="301" y="827"/>
                    <a:pt x="301" y="898"/>
                  </a:cubicBezTo>
                  <a:cubicBezTo>
                    <a:pt x="306" y="980"/>
                    <a:pt x="358" y="1055"/>
                    <a:pt x="425" y="1101"/>
                  </a:cubicBezTo>
                  <a:cubicBezTo>
                    <a:pt x="453" y="1121"/>
                    <a:pt x="485" y="1139"/>
                    <a:pt x="520" y="1153"/>
                  </a:cubicBezTo>
                  <a:cubicBezTo>
                    <a:pt x="556" y="1169"/>
                    <a:pt x="594" y="1180"/>
                    <a:pt x="634" y="1189"/>
                  </a:cubicBezTo>
                  <a:cubicBezTo>
                    <a:pt x="645" y="1192"/>
                    <a:pt x="656" y="1194"/>
                    <a:pt x="667" y="1194"/>
                  </a:cubicBezTo>
                  <a:cubicBezTo>
                    <a:pt x="741" y="1191"/>
                    <a:pt x="805" y="1140"/>
                    <a:pt x="821" y="1067"/>
                  </a:cubicBezTo>
                  <a:cubicBezTo>
                    <a:pt x="838" y="990"/>
                    <a:pt x="795" y="912"/>
                    <a:pt x="721" y="885"/>
                  </a:cubicBezTo>
                  <a:lnTo>
                    <a:pt x="708" y="881"/>
                  </a:lnTo>
                  <a:cubicBezTo>
                    <a:pt x="740" y="849"/>
                    <a:pt x="768" y="814"/>
                    <a:pt x="792" y="778"/>
                  </a:cubicBezTo>
                  <a:cubicBezTo>
                    <a:pt x="833" y="711"/>
                    <a:pt x="867" y="642"/>
                    <a:pt x="889" y="569"/>
                  </a:cubicBezTo>
                  <a:cubicBezTo>
                    <a:pt x="908" y="504"/>
                    <a:pt x="930" y="433"/>
                    <a:pt x="924" y="364"/>
                  </a:cubicBezTo>
                  <a:cubicBezTo>
                    <a:pt x="919" y="292"/>
                    <a:pt x="895" y="222"/>
                    <a:pt x="854" y="162"/>
                  </a:cubicBezTo>
                  <a:cubicBezTo>
                    <a:pt x="819" y="114"/>
                    <a:pt x="775" y="75"/>
                    <a:pt x="721" y="49"/>
                  </a:cubicBezTo>
                  <a:cubicBezTo>
                    <a:pt x="654" y="18"/>
                    <a:pt x="582" y="2"/>
                    <a:pt x="5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4" name="Google Shape;14314;p25"/>
            <p:cNvSpPr/>
            <p:nvPr/>
          </p:nvSpPr>
          <p:spPr>
            <a:xfrm>
              <a:off x="8079243" y="-422618"/>
              <a:ext cx="61128" cy="199534"/>
            </a:xfrm>
            <a:custGeom>
              <a:avLst/>
              <a:gdLst/>
              <a:ahLst/>
              <a:cxnLst/>
              <a:rect l="l" t="t" r="r" b="b"/>
              <a:pathLst>
                <a:path w="1817" h="5931" extrusionOk="0">
                  <a:moveTo>
                    <a:pt x="1055" y="0"/>
                  </a:moveTo>
                  <a:cubicBezTo>
                    <a:pt x="1017" y="0"/>
                    <a:pt x="980" y="13"/>
                    <a:pt x="950" y="38"/>
                  </a:cubicBezTo>
                  <a:cubicBezTo>
                    <a:pt x="895" y="84"/>
                    <a:pt x="868" y="156"/>
                    <a:pt x="879" y="227"/>
                  </a:cubicBezTo>
                  <a:cubicBezTo>
                    <a:pt x="889" y="311"/>
                    <a:pt x="908" y="393"/>
                    <a:pt x="939" y="472"/>
                  </a:cubicBezTo>
                  <a:cubicBezTo>
                    <a:pt x="971" y="558"/>
                    <a:pt x="1009" y="640"/>
                    <a:pt x="1045" y="724"/>
                  </a:cubicBezTo>
                  <a:cubicBezTo>
                    <a:pt x="1095" y="835"/>
                    <a:pt x="1145" y="945"/>
                    <a:pt x="1193" y="1056"/>
                  </a:cubicBezTo>
                  <a:cubicBezTo>
                    <a:pt x="1272" y="1256"/>
                    <a:pt x="1338" y="1460"/>
                    <a:pt x="1395" y="1667"/>
                  </a:cubicBezTo>
                  <a:cubicBezTo>
                    <a:pt x="1435" y="1822"/>
                    <a:pt x="1465" y="1981"/>
                    <a:pt x="1486" y="2141"/>
                  </a:cubicBezTo>
                  <a:cubicBezTo>
                    <a:pt x="1486" y="2142"/>
                    <a:pt x="1486" y="2144"/>
                    <a:pt x="1486" y="2145"/>
                  </a:cubicBezTo>
                  <a:cubicBezTo>
                    <a:pt x="1487" y="2148"/>
                    <a:pt x="1487" y="2152"/>
                    <a:pt x="1487" y="2155"/>
                  </a:cubicBezTo>
                  <a:lnTo>
                    <a:pt x="1487" y="2148"/>
                  </a:lnTo>
                  <a:cubicBezTo>
                    <a:pt x="1506" y="2315"/>
                    <a:pt x="1516" y="2483"/>
                    <a:pt x="1512" y="2650"/>
                  </a:cubicBezTo>
                  <a:cubicBezTo>
                    <a:pt x="1512" y="2649"/>
                    <a:pt x="1512" y="2647"/>
                    <a:pt x="1512" y="2647"/>
                  </a:cubicBezTo>
                  <a:cubicBezTo>
                    <a:pt x="1511" y="2855"/>
                    <a:pt x="1497" y="3062"/>
                    <a:pt x="1470" y="3268"/>
                  </a:cubicBezTo>
                  <a:cubicBezTo>
                    <a:pt x="1452" y="3386"/>
                    <a:pt x="1429" y="3505"/>
                    <a:pt x="1397" y="3621"/>
                  </a:cubicBezTo>
                  <a:cubicBezTo>
                    <a:pt x="1359" y="3746"/>
                    <a:pt x="1315" y="3868"/>
                    <a:pt x="1264" y="3986"/>
                  </a:cubicBezTo>
                  <a:cubicBezTo>
                    <a:pt x="1199" y="4129"/>
                    <a:pt x="1126" y="4268"/>
                    <a:pt x="1045" y="4401"/>
                  </a:cubicBezTo>
                  <a:cubicBezTo>
                    <a:pt x="890" y="4651"/>
                    <a:pt x="719" y="4893"/>
                    <a:pt x="536" y="5123"/>
                  </a:cubicBezTo>
                  <a:cubicBezTo>
                    <a:pt x="382" y="5303"/>
                    <a:pt x="227" y="5481"/>
                    <a:pt x="62" y="5650"/>
                  </a:cubicBezTo>
                  <a:cubicBezTo>
                    <a:pt x="1" y="5718"/>
                    <a:pt x="5" y="5824"/>
                    <a:pt x="73" y="5888"/>
                  </a:cubicBezTo>
                  <a:cubicBezTo>
                    <a:pt x="104" y="5915"/>
                    <a:pt x="144" y="5930"/>
                    <a:pt x="185" y="5930"/>
                  </a:cubicBezTo>
                  <a:cubicBezTo>
                    <a:pt x="187" y="5930"/>
                    <a:pt x="189" y="5930"/>
                    <a:pt x="191" y="5930"/>
                  </a:cubicBezTo>
                  <a:cubicBezTo>
                    <a:pt x="192" y="5930"/>
                    <a:pt x="194" y="5930"/>
                    <a:pt x="196" y="5930"/>
                  </a:cubicBezTo>
                  <a:cubicBezTo>
                    <a:pt x="240" y="5930"/>
                    <a:pt x="282" y="5910"/>
                    <a:pt x="313" y="5876"/>
                  </a:cubicBezTo>
                  <a:cubicBezTo>
                    <a:pt x="433" y="5732"/>
                    <a:pt x="550" y="5585"/>
                    <a:pt x="669" y="5440"/>
                  </a:cubicBezTo>
                  <a:lnTo>
                    <a:pt x="669" y="5440"/>
                  </a:lnTo>
                  <a:cubicBezTo>
                    <a:pt x="667" y="5441"/>
                    <a:pt x="666" y="5443"/>
                    <a:pt x="664" y="5444"/>
                  </a:cubicBezTo>
                  <a:cubicBezTo>
                    <a:pt x="675" y="5430"/>
                    <a:pt x="687" y="5416"/>
                    <a:pt x="698" y="5401"/>
                  </a:cubicBezTo>
                  <a:lnTo>
                    <a:pt x="698" y="5401"/>
                  </a:lnTo>
                  <a:cubicBezTo>
                    <a:pt x="723" y="5371"/>
                    <a:pt x="747" y="5340"/>
                    <a:pt x="772" y="5310"/>
                  </a:cubicBezTo>
                  <a:lnTo>
                    <a:pt x="772" y="5310"/>
                  </a:lnTo>
                  <a:cubicBezTo>
                    <a:pt x="768" y="5314"/>
                    <a:pt x="764" y="5319"/>
                    <a:pt x="760" y="5324"/>
                  </a:cubicBezTo>
                  <a:cubicBezTo>
                    <a:pt x="829" y="5240"/>
                    <a:pt x="895" y="5151"/>
                    <a:pt x="958" y="5063"/>
                  </a:cubicBezTo>
                  <a:cubicBezTo>
                    <a:pt x="1071" y="4901"/>
                    <a:pt x="1185" y="4741"/>
                    <a:pt x="1289" y="4572"/>
                  </a:cubicBezTo>
                  <a:cubicBezTo>
                    <a:pt x="1416" y="4368"/>
                    <a:pt x="1522" y="4153"/>
                    <a:pt x="1609" y="3928"/>
                  </a:cubicBezTo>
                  <a:cubicBezTo>
                    <a:pt x="1693" y="3700"/>
                    <a:pt x="1750" y="3461"/>
                    <a:pt x="1778" y="3220"/>
                  </a:cubicBezTo>
                  <a:cubicBezTo>
                    <a:pt x="1793" y="3092"/>
                    <a:pt x="1801" y="2962"/>
                    <a:pt x="1807" y="2832"/>
                  </a:cubicBezTo>
                  <a:cubicBezTo>
                    <a:pt x="1813" y="2717"/>
                    <a:pt x="1816" y="2600"/>
                    <a:pt x="1813" y="2484"/>
                  </a:cubicBezTo>
                  <a:cubicBezTo>
                    <a:pt x="1807" y="2234"/>
                    <a:pt x="1778" y="1984"/>
                    <a:pt x="1725" y="1740"/>
                  </a:cubicBezTo>
                  <a:cubicBezTo>
                    <a:pt x="1685" y="1552"/>
                    <a:pt x="1633" y="1366"/>
                    <a:pt x="1568" y="1186"/>
                  </a:cubicBezTo>
                  <a:cubicBezTo>
                    <a:pt x="1536" y="1099"/>
                    <a:pt x="1506" y="1010"/>
                    <a:pt x="1471" y="925"/>
                  </a:cubicBezTo>
                  <a:cubicBezTo>
                    <a:pt x="1403" y="762"/>
                    <a:pt x="1334" y="602"/>
                    <a:pt x="1265" y="439"/>
                  </a:cubicBezTo>
                  <a:cubicBezTo>
                    <a:pt x="1248" y="398"/>
                    <a:pt x="1232" y="355"/>
                    <a:pt x="1221" y="312"/>
                  </a:cubicBezTo>
                  <a:lnTo>
                    <a:pt x="1215" y="284"/>
                  </a:lnTo>
                  <a:cubicBezTo>
                    <a:pt x="1259" y="222"/>
                    <a:pt x="1256" y="140"/>
                    <a:pt x="1207" y="83"/>
                  </a:cubicBezTo>
                  <a:cubicBezTo>
                    <a:pt x="1186" y="57"/>
                    <a:pt x="1159" y="35"/>
                    <a:pt x="1131" y="19"/>
                  </a:cubicBezTo>
                  <a:cubicBezTo>
                    <a:pt x="1107" y="6"/>
                    <a:pt x="1081" y="0"/>
                    <a:pt x="10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5" name="Google Shape;14315;p25"/>
            <p:cNvSpPr/>
            <p:nvPr/>
          </p:nvSpPr>
          <p:spPr>
            <a:xfrm>
              <a:off x="8086443" y="-368451"/>
              <a:ext cx="13827" cy="27620"/>
            </a:xfrm>
            <a:custGeom>
              <a:avLst/>
              <a:gdLst/>
              <a:ahLst/>
              <a:cxnLst/>
              <a:rect l="l" t="t" r="r" b="b"/>
              <a:pathLst>
                <a:path w="411" h="821" extrusionOk="0">
                  <a:moveTo>
                    <a:pt x="166" y="0"/>
                  </a:moveTo>
                  <a:cubicBezTo>
                    <a:pt x="156" y="0"/>
                    <a:pt x="145" y="1"/>
                    <a:pt x="135" y="3"/>
                  </a:cubicBezTo>
                  <a:cubicBezTo>
                    <a:pt x="56" y="19"/>
                    <a:pt x="0" y="87"/>
                    <a:pt x="0" y="168"/>
                  </a:cubicBezTo>
                  <a:cubicBezTo>
                    <a:pt x="2" y="206"/>
                    <a:pt x="5" y="244"/>
                    <a:pt x="13" y="282"/>
                  </a:cubicBezTo>
                  <a:cubicBezTo>
                    <a:pt x="18" y="318"/>
                    <a:pt x="24" y="353"/>
                    <a:pt x="29" y="390"/>
                  </a:cubicBezTo>
                  <a:cubicBezTo>
                    <a:pt x="45" y="489"/>
                    <a:pt x="62" y="589"/>
                    <a:pt x="78" y="689"/>
                  </a:cubicBezTo>
                  <a:cubicBezTo>
                    <a:pt x="94" y="765"/>
                    <a:pt x="160" y="820"/>
                    <a:pt x="238" y="820"/>
                  </a:cubicBezTo>
                  <a:cubicBezTo>
                    <a:pt x="247" y="820"/>
                    <a:pt x="257" y="819"/>
                    <a:pt x="266" y="817"/>
                  </a:cubicBezTo>
                  <a:cubicBezTo>
                    <a:pt x="353" y="800"/>
                    <a:pt x="410" y="716"/>
                    <a:pt x="395" y="629"/>
                  </a:cubicBezTo>
                  <a:cubicBezTo>
                    <a:pt x="374" y="493"/>
                    <a:pt x="352" y="358"/>
                    <a:pt x="334" y="222"/>
                  </a:cubicBezTo>
                  <a:lnTo>
                    <a:pt x="334" y="222"/>
                  </a:lnTo>
                  <a:lnTo>
                    <a:pt x="336" y="242"/>
                  </a:lnTo>
                  <a:cubicBezTo>
                    <a:pt x="334" y="223"/>
                    <a:pt x="331" y="203"/>
                    <a:pt x="331" y="184"/>
                  </a:cubicBezTo>
                  <a:cubicBezTo>
                    <a:pt x="331" y="166"/>
                    <a:pt x="330" y="151"/>
                    <a:pt x="326" y="135"/>
                  </a:cubicBezTo>
                  <a:cubicBezTo>
                    <a:pt x="307" y="58"/>
                    <a:pt x="244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6" name="Google Shape;14316;p25"/>
            <p:cNvSpPr/>
            <p:nvPr/>
          </p:nvSpPr>
          <p:spPr>
            <a:xfrm>
              <a:off x="8182462" y="-413029"/>
              <a:ext cx="103081" cy="147657"/>
            </a:xfrm>
            <a:custGeom>
              <a:avLst/>
              <a:gdLst/>
              <a:ahLst/>
              <a:cxnLst/>
              <a:rect l="l" t="t" r="r" b="b"/>
              <a:pathLst>
                <a:path w="3064" h="4389" extrusionOk="0">
                  <a:moveTo>
                    <a:pt x="1017" y="2869"/>
                  </a:moveTo>
                  <a:lnTo>
                    <a:pt x="1025" y="2870"/>
                  </a:lnTo>
                  <a:lnTo>
                    <a:pt x="1031" y="2873"/>
                  </a:lnTo>
                  <a:lnTo>
                    <a:pt x="1045" y="2880"/>
                  </a:lnTo>
                  <a:lnTo>
                    <a:pt x="1052" y="2885"/>
                  </a:lnTo>
                  <a:lnTo>
                    <a:pt x="1056" y="2889"/>
                  </a:lnTo>
                  <a:lnTo>
                    <a:pt x="1063" y="2899"/>
                  </a:lnTo>
                  <a:cubicBezTo>
                    <a:pt x="1066" y="2902"/>
                    <a:pt x="1069" y="2910"/>
                    <a:pt x="1071" y="2911"/>
                  </a:cubicBezTo>
                  <a:cubicBezTo>
                    <a:pt x="1072" y="2915"/>
                    <a:pt x="1074" y="2916"/>
                    <a:pt x="1075" y="2919"/>
                  </a:cubicBezTo>
                  <a:cubicBezTo>
                    <a:pt x="1075" y="2923"/>
                    <a:pt x="1077" y="2927"/>
                    <a:pt x="1079" y="2930"/>
                  </a:cubicBezTo>
                  <a:cubicBezTo>
                    <a:pt x="1082" y="2945"/>
                    <a:pt x="1085" y="2962"/>
                    <a:pt x="1086" y="2976"/>
                  </a:cubicBezTo>
                  <a:cubicBezTo>
                    <a:pt x="1090" y="2991"/>
                    <a:pt x="1090" y="3005"/>
                    <a:pt x="1090" y="3019"/>
                  </a:cubicBezTo>
                  <a:cubicBezTo>
                    <a:pt x="1088" y="3041"/>
                    <a:pt x="1086" y="3062"/>
                    <a:pt x="1085" y="3082"/>
                  </a:cubicBezTo>
                  <a:cubicBezTo>
                    <a:pt x="1079" y="3124"/>
                    <a:pt x="1069" y="3165"/>
                    <a:pt x="1058" y="3206"/>
                  </a:cubicBezTo>
                  <a:cubicBezTo>
                    <a:pt x="1042" y="3222"/>
                    <a:pt x="1026" y="3239"/>
                    <a:pt x="1010" y="3255"/>
                  </a:cubicBezTo>
                  <a:cubicBezTo>
                    <a:pt x="896" y="3365"/>
                    <a:pt x="777" y="3468"/>
                    <a:pt x="652" y="3564"/>
                  </a:cubicBezTo>
                  <a:lnTo>
                    <a:pt x="652" y="3564"/>
                  </a:lnTo>
                  <a:lnTo>
                    <a:pt x="656" y="3560"/>
                  </a:lnTo>
                  <a:lnTo>
                    <a:pt x="648" y="3567"/>
                  </a:lnTo>
                  <a:cubicBezTo>
                    <a:pt x="649" y="3566"/>
                    <a:pt x="650" y="3565"/>
                    <a:pt x="652" y="3564"/>
                  </a:cubicBezTo>
                  <a:lnTo>
                    <a:pt x="652" y="3564"/>
                  </a:lnTo>
                  <a:lnTo>
                    <a:pt x="646" y="3568"/>
                  </a:lnTo>
                  <a:lnTo>
                    <a:pt x="641" y="3572"/>
                  </a:lnTo>
                  <a:lnTo>
                    <a:pt x="641" y="3572"/>
                  </a:lnTo>
                  <a:cubicBezTo>
                    <a:pt x="641" y="3571"/>
                    <a:pt x="642" y="3571"/>
                    <a:pt x="643" y="3570"/>
                  </a:cubicBezTo>
                  <a:lnTo>
                    <a:pt x="643" y="3570"/>
                  </a:lnTo>
                  <a:lnTo>
                    <a:pt x="638" y="3573"/>
                  </a:lnTo>
                  <a:lnTo>
                    <a:pt x="641" y="3572"/>
                  </a:lnTo>
                  <a:lnTo>
                    <a:pt x="641" y="3572"/>
                  </a:lnTo>
                  <a:cubicBezTo>
                    <a:pt x="584" y="3612"/>
                    <a:pt x="528" y="3651"/>
                    <a:pt x="469" y="3686"/>
                  </a:cubicBezTo>
                  <a:cubicBezTo>
                    <a:pt x="437" y="3703"/>
                    <a:pt x="403" y="3719"/>
                    <a:pt x="369" y="3735"/>
                  </a:cubicBezTo>
                  <a:cubicBezTo>
                    <a:pt x="358" y="3738"/>
                    <a:pt x="347" y="3743"/>
                    <a:pt x="336" y="3746"/>
                  </a:cubicBezTo>
                  <a:cubicBezTo>
                    <a:pt x="365" y="3655"/>
                    <a:pt x="401" y="3568"/>
                    <a:pt x="439" y="3481"/>
                  </a:cubicBezTo>
                  <a:cubicBezTo>
                    <a:pt x="475" y="3404"/>
                    <a:pt x="515" y="3328"/>
                    <a:pt x="559" y="3253"/>
                  </a:cubicBezTo>
                  <a:cubicBezTo>
                    <a:pt x="594" y="3200"/>
                    <a:pt x="632" y="3146"/>
                    <a:pt x="672" y="3095"/>
                  </a:cubicBezTo>
                  <a:cubicBezTo>
                    <a:pt x="700" y="3060"/>
                    <a:pt x="732" y="3025"/>
                    <a:pt x="765" y="2994"/>
                  </a:cubicBezTo>
                  <a:cubicBezTo>
                    <a:pt x="787" y="2973"/>
                    <a:pt x="808" y="2956"/>
                    <a:pt x="830" y="2937"/>
                  </a:cubicBezTo>
                  <a:cubicBezTo>
                    <a:pt x="847" y="2926"/>
                    <a:pt x="865" y="2913"/>
                    <a:pt x="882" y="2905"/>
                  </a:cubicBezTo>
                  <a:cubicBezTo>
                    <a:pt x="898" y="2896"/>
                    <a:pt x="915" y="2888"/>
                    <a:pt x="931" y="2881"/>
                  </a:cubicBezTo>
                  <a:lnTo>
                    <a:pt x="950" y="2875"/>
                  </a:lnTo>
                  <a:lnTo>
                    <a:pt x="950" y="2875"/>
                  </a:lnTo>
                  <a:cubicBezTo>
                    <a:pt x="959" y="2873"/>
                    <a:pt x="969" y="2872"/>
                    <a:pt x="979" y="2870"/>
                  </a:cubicBezTo>
                  <a:cubicBezTo>
                    <a:pt x="987" y="2869"/>
                    <a:pt x="995" y="2869"/>
                    <a:pt x="1003" y="2869"/>
                  </a:cubicBezTo>
                  <a:close/>
                  <a:moveTo>
                    <a:pt x="2903" y="1"/>
                  </a:moveTo>
                  <a:cubicBezTo>
                    <a:pt x="2852" y="1"/>
                    <a:pt x="2803" y="25"/>
                    <a:pt x="2772" y="68"/>
                  </a:cubicBezTo>
                  <a:cubicBezTo>
                    <a:pt x="2749" y="100"/>
                    <a:pt x="2728" y="133"/>
                    <a:pt x="2711" y="168"/>
                  </a:cubicBezTo>
                  <a:cubicBezTo>
                    <a:pt x="2692" y="206"/>
                    <a:pt x="2676" y="246"/>
                    <a:pt x="2660" y="285"/>
                  </a:cubicBezTo>
                  <a:cubicBezTo>
                    <a:pt x="2647" y="315"/>
                    <a:pt x="2636" y="345"/>
                    <a:pt x="2625" y="375"/>
                  </a:cubicBezTo>
                  <a:cubicBezTo>
                    <a:pt x="2601" y="448"/>
                    <a:pt x="2574" y="521"/>
                    <a:pt x="2549" y="594"/>
                  </a:cubicBezTo>
                  <a:cubicBezTo>
                    <a:pt x="2530" y="649"/>
                    <a:pt x="2516" y="708"/>
                    <a:pt x="2500" y="763"/>
                  </a:cubicBezTo>
                  <a:cubicBezTo>
                    <a:pt x="2481" y="825"/>
                    <a:pt x="2462" y="887"/>
                    <a:pt x="2445" y="950"/>
                  </a:cubicBezTo>
                  <a:cubicBezTo>
                    <a:pt x="2424" y="1029"/>
                    <a:pt x="2403" y="1108"/>
                    <a:pt x="2384" y="1188"/>
                  </a:cubicBezTo>
                  <a:lnTo>
                    <a:pt x="2321" y="1343"/>
                  </a:lnTo>
                  <a:cubicBezTo>
                    <a:pt x="2289" y="1409"/>
                    <a:pt x="2258" y="1476"/>
                    <a:pt x="2226" y="1544"/>
                  </a:cubicBezTo>
                  <a:cubicBezTo>
                    <a:pt x="2201" y="1599"/>
                    <a:pt x="2177" y="1658"/>
                    <a:pt x="2147" y="1713"/>
                  </a:cubicBezTo>
                  <a:cubicBezTo>
                    <a:pt x="2074" y="1843"/>
                    <a:pt x="2000" y="1974"/>
                    <a:pt x="1929" y="2107"/>
                  </a:cubicBezTo>
                  <a:lnTo>
                    <a:pt x="1930" y="2106"/>
                  </a:lnTo>
                  <a:lnTo>
                    <a:pt x="1930" y="2106"/>
                  </a:lnTo>
                  <a:cubicBezTo>
                    <a:pt x="1797" y="2321"/>
                    <a:pt x="1652" y="2528"/>
                    <a:pt x="1493" y="2726"/>
                  </a:cubicBezTo>
                  <a:cubicBezTo>
                    <a:pt x="1460" y="2766"/>
                    <a:pt x="1428" y="2804"/>
                    <a:pt x="1395" y="2842"/>
                  </a:cubicBezTo>
                  <a:cubicBezTo>
                    <a:pt x="1349" y="2672"/>
                    <a:pt x="1199" y="2551"/>
                    <a:pt x="1023" y="2544"/>
                  </a:cubicBezTo>
                  <a:cubicBezTo>
                    <a:pt x="1017" y="2544"/>
                    <a:pt x="1010" y="2544"/>
                    <a:pt x="1003" y="2544"/>
                  </a:cubicBezTo>
                  <a:cubicBezTo>
                    <a:pt x="908" y="2544"/>
                    <a:pt x="815" y="2576"/>
                    <a:pt x="732" y="2622"/>
                  </a:cubicBezTo>
                  <a:cubicBezTo>
                    <a:pt x="648" y="2671"/>
                    <a:pt x="572" y="2733"/>
                    <a:pt x="507" y="2805"/>
                  </a:cubicBezTo>
                  <a:cubicBezTo>
                    <a:pt x="433" y="2885"/>
                    <a:pt x="366" y="2970"/>
                    <a:pt x="311" y="3062"/>
                  </a:cubicBezTo>
                  <a:cubicBezTo>
                    <a:pt x="254" y="3154"/>
                    <a:pt x="202" y="3247"/>
                    <a:pt x="157" y="3344"/>
                  </a:cubicBezTo>
                  <a:cubicBezTo>
                    <a:pt x="138" y="3386"/>
                    <a:pt x="121" y="3429"/>
                    <a:pt x="100" y="3470"/>
                  </a:cubicBezTo>
                  <a:cubicBezTo>
                    <a:pt x="80" y="3515"/>
                    <a:pt x="61" y="3560"/>
                    <a:pt x="43" y="3606"/>
                  </a:cubicBezTo>
                  <a:cubicBezTo>
                    <a:pt x="26" y="3651"/>
                    <a:pt x="13" y="3697"/>
                    <a:pt x="7" y="3743"/>
                  </a:cubicBezTo>
                  <a:cubicBezTo>
                    <a:pt x="0" y="3787"/>
                    <a:pt x="2" y="3830"/>
                    <a:pt x="12" y="3872"/>
                  </a:cubicBezTo>
                  <a:cubicBezTo>
                    <a:pt x="24" y="3913"/>
                    <a:pt x="45" y="3951"/>
                    <a:pt x="72" y="3983"/>
                  </a:cubicBezTo>
                  <a:cubicBezTo>
                    <a:pt x="125" y="4054"/>
                    <a:pt x="213" y="4078"/>
                    <a:pt x="297" y="4078"/>
                  </a:cubicBezTo>
                  <a:cubicBezTo>
                    <a:pt x="307" y="4078"/>
                    <a:pt x="318" y="4077"/>
                    <a:pt x="328" y="4077"/>
                  </a:cubicBezTo>
                  <a:cubicBezTo>
                    <a:pt x="426" y="4070"/>
                    <a:pt x="517" y="4026"/>
                    <a:pt x="600" y="3982"/>
                  </a:cubicBezTo>
                  <a:cubicBezTo>
                    <a:pt x="703" y="3923"/>
                    <a:pt x="800" y="3855"/>
                    <a:pt x="890" y="3780"/>
                  </a:cubicBezTo>
                  <a:cubicBezTo>
                    <a:pt x="957" y="3727"/>
                    <a:pt x="1020" y="3671"/>
                    <a:pt x="1083" y="3613"/>
                  </a:cubicBezTo>
                  <a:cubicBezTo>
                    <a:pt x="1093" y="3621"/>
                    <a:pt x="1104" y="3625"/>
                    <a:pt x="1115" y="3630"/>
                  </a:cubicBezTo>
                  <a:cubicBezTo>
                    <a:pt x="1137" y="3639"/>
                    <a:pt x="1159" y="3643"/>
                    <a:pt x="1179" y="3643"/>
                  </a:cubicBezTo>
                  <a:cubicBezTo>
                    <a:pt x="1244" y="3643"/>
                    <a:pt x="1301" y="3604"/>
                    <a:pt x="1340" y="3548"/>
                  </a:cubicBezTo>
                  <a:cubicBezTo>
                    <a:pt x="1365" y="3510"/>
                    <a:pt x="1387" y="3472"/>
                    <a:pt x="1411" y="3434"/>
                  </a:cubicBezTo>
                  <a:cubicBezTo>
                    <a:pt x="1444" y="3385"/>
                    <a:pt x="1449" y="3321"/>
                    <a:pt x="1424" y="3266"/>
                  </a:cubicBezTo>
                  <a:lnTo>
                    <a:pt x="1438" y="3252"/>
                  </a:lnTo>
                  <a:lnTo>
                    <a:pt x="1636" y="3025"/>
                  </a:lnTo>
                  <a:cubicBezTo>
                    <a:pt x="1702" y="2949"/>
                    <a:pt x="1764" y="2867"/>
                    <a:pt x="1824" y="2786"/>
                  </a:cubicBezTo>
                  <a:cubicBezTo>
                    <a:pt x="1892" y="2695"/>
                    <a:pt x="1959" y="2601"/>
                    <a:pt x="2022" y="2505"/>
                  </a:cubicBezTo>
                  <a:cubicBezTo>
                    <a:pt x="2047" y="2467"/>
                    <a:pt x="2073" y="2427"/>
                    <a:pt x="2096" y="2387"/>
                  </a:cubicBezTo>
                  <a:lnTo>
                    <a:pt x="2096" y="2387"/>
                  </a:lnTo>
                  <a:cubicBezTo>
                    <a:pt x="2090" y="2416"/>
                    <a:pt x="2084" y="2443"/>
                    <a:pt x="2077" y="2470"/>
                  </a:cubicBezTo>
                  <a:cubicBezTo>
                    <a:pt x="2043" y="2614"/>
                    <a:pt x="2001" y="2758"/>
                    <a:pt x="1963" y="2900"/>
                  </a:cubicBezTo>
                  <a:cubicBezTo>
                    <a:pt x="1902" y="3098"/>
                    <a:pt x="1849" y="3299"/>
                    <a:pt x="1780" y="3494"/>
                  </a:cubicBezTo>
                  <a:cubicBezTo>
                    <a:pt x="1743" y="3592"/>
                    <a:pt x="1712" y="3690"/>
                    <a:pt x="1677" y="3788"/>
                  </a:cubicBezTo>
                  <a:cubicBezTo>
                    <a:pt x="1629" y="3921"/>
                    <a:pt x="1576" y="4054"/>
                    <a:pt x="1542" y="4192"/>
                  </a:cubicBezTo>
                  <a:cubicBezTo>
                    <a:pt x="1523" y="4279"/>
                    <a:pt x="1579" y="4365"/>
                    <a:pt x="1666" y="4384"/>
                  </a:cubicBezTo>
                  <a:cubicBezTo>
                    <a:pt x="1677" y="4387"/>
                    <a:pt x="1686" y="4388"/>
                    <a:pt x="1699" y="4388"/>
                  </a:cubicBezTo>
                  <a:cubicBezTo>
                    <a:pt x="1773" y="4388"/>
                    <a:pt x="1840" y="4336"/>
                    <a:pt x="1857" y="4262"/>
                  </a:cubicBezTo>
                  <a:cubicBezTo>
                    <a:pt x="1863" y="4238"/>
                    <a:pt x="1869" y="4212"/>
                    <a:pt x="1874" y="4188"/>
                  </a:cubicBezTo>
                  <a:lnTo>
                    <a:pt x="1874" y="4188"/>
                  </a:lnTo>
                  <a:cubicBezTo>
                    <a:pt x="1918" y="4034"/>
                    <a:pt x="1970" y="3882"/>
                    <a:pt x="2019" y="3728"/>
                  </a:cubicBezTo>
                  <a:cubicBezTo>
                    <a:pt x="2062" y="3591"/>
                    <a:pt x="2107" y="3454"/>
                    <a:pt x="2147" y="3317"/>
                  </a:cubicBezTo>
                  <a:lnTo>
                    <a:pt x="2147" y="3317"/>
                  </a:lnTo>
                  <a:lnTo>
                    <a:pt x="2144" y="3329"/>
                  </a:lnTo>
                  <a:cubicBezTo>
                    <a:pt x="2177" y="3214"/>
                    <a:pt x="2214" y="3098"/>
                    <a:pt x="2245" y="2981"/>
                  </a:cubicBezTo>
                  <a:cubicBezTo>
                    <a:pt x="2283" y="2832"/>
                    <a:pt x="2326" y="2683"/>
                    <a:pt x="2362" y="2533"/>
                  </a:cubicBezTo>
                  <a:cubicBezTo>
                    <a:pt x="2403" y="2361"/>
                    <a:pt x="2445" y="2185"/>
                    <a:pt x="2487" y="2008"/>
                  </a:cubicBezTo>
                  <a:cubicBezTo>
                    <a:pt x="2529" y="1832"/>
                    <a:pt x="2571" y="1655"/>
                    <a:pt x="2616" y="1477"/>
                  </a:cubicBezTo>
                  <a:cubicBezTo>
                    <a:pt x="2641" y="1381"/>
                    <a:pt x="2666" y="1284"/>
                    <a:pt x="2693" y="1188"/>
                  </a:cubicBezTo>
                  <a:lnTo>
                    <a:pt x="2701" y="1170"/>
                  </a:lnTo>
                  <a:cubicBezTo>
                    <a:pt x="2760" y="1023"/>
                    <a:pt x="2815" y="876"/>
                    <a:pt x="2870" y="727"/>
                  </a:cubicBezTo>
                  <a:cubicBezTo>
                    <a:pt x="2901" y="646"/>
                    <a:pt x="2932" y="565"/>
                    <a:pt x="2962" y="483"/>
                  </a:cubicBezTo>
                  <a:cubicBezTo>
                    <a:pt x="2976" y="445"/>
                    <a:pt x="2991" y="407"/>
                    <a:pt x="3005" y="369"/>
                  </a:cubicBezTo>
                  <a:cubicBezTo>
                    <a:pt x="3030" y="304"/>
                    <a:pt x="3057" y="241"/>
                    <a:pt x="3060" y="171"/>
                  </a:cubicBezTo>
                  <a:cubicBezTo>
                    <a:pt x="3064" y="100"/>
                    <a:pt x="3022" y="35"/>
                    <a:pt x="2956" y="10"/>
                  </a:cubicBezTo>
                  <a:cubicBezTo>
                    <a:pt x="2939" y="4"/>
                    <a:pt x="2921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7" name="Google Shape;14317;p25"/>
            <p:cNvSpPr/>
            <p:nvPr/>
          </p:nvSpPr>
          <p:spPr>
            <a:xfrm>
              <a:off x="8297490" y="-354153"/>
              <a:ext cx="19849" cy="84375"/>
            </a:xfrm>
            <a:custGeom>
              <a:avLst/>
              <a:gdLst/>
              <a:ahLst/>
              <a:cxnLst/>
              <a:rect l="l" t="t" r="r" b="b"/>
              <a:pathLst>
                <a:path w="590" h="2508" extrusionOk="0">
                  <a:moveTo>
                    <a:pt x="265" y="0"/>
                  </a:moveTo>
                  <a:cubicBezTo>
                    <a:pt x="101" y="0"/>
                    <a:pt x="44" y="216"/>
                    <a:pt x="26" y="345"/>
                  </a:cubicBezTo>
                  <a:cubicBezTo>
                    <a:pt x="12" y="446"/>
                    <a:pt x="4" y="547"/>
                    <a:pt x="4" y="649"/>
                  </a:cubicBezTo>
                  <a:cubicBezTo>
                    <a:pt x="1" y="751"/>
                    <a:pt x="4" y="856"/>
                    <a:pt x="13" y="959"/>
                  </a:cubicBezTo>
                  <a:cubicBezTo>
                    <a:pt x="23" y="1046"/>
                    <a:pt x="31" y="1135"/>
                    <a:pt x="40" y="1222"/>
                  </a:cubicBezTo>
                  <a:cubicBezTo>
                    <a:pt x="47" y="1296"/>
                    <a:pt x="59" y="1372"/>
                    <a:pt x="70" y="1446"/>
                  </a:cubicBezTo>
                  <a:cubicBezTo>
                    <a:pt x="93" y="1600"/>
                    <a:pt x="119" y="1753"/>
                    <a:pt x="146" y="1907"/>
                  </a:cubicBezTo>
                  <a:cubicBezTo>
                    <a:pt x="175" y="2072"/>
                    <a:pt x="208" y="2235"/>
                    <a:pt x="254" y="2396"/>
                  </a:cubicBezTo>
                  <a:cubicBezTo>
                    <a:pt x="276" y="2463"/>
                    <a:pt x="337" y="2507"/>
                    <a:pt x="407" y="2507"/>
                  </a:cubicBezTo>
                  <a:cubicBezTo>
                    <a:pt x="408" y="2507"/>
                    <a:pt x="409" y="2507"/>
                    <a:pt x="411" y="2507"/>
                  </a:cubicBezTo>
                  <a:cubicBezTo>
                    <a:pt x="427" y="2507"/>
                    <a:pt x="444" y="2505"/>
                    <a:pt x="460" y="2501"/>
                  </a:cubicBezTo>
                  <a:cubicBezTo>
                    <a:pt x="544" y="2471"/>
                    <a:pt x="590" y="2380"/>
                    <a:pt x="563" y="2296"/>
                  </a:cubicBezTo>
                  <a:cubicBezTo>
                    <a:pt x="547" y="2243"/>
                    <a:pt x="533" y="2189"/>
                    <a:pt x="518" y="2135"/>
                  </a:cubicBezTo>
                  <a:lnTo>
                    <a:pt x="518" y="2137"/>
                  </a:lnTo>
                  <a:cubicBezTo>
                    <a:pt x="484" y="1989"/>
                    <a:pt x="449" y="1841"/>
                    <a:pt x="423" y="1692"/>
                  </a:cubicBezTo>
                  <a:cubicBezTo>
                    <a:pt x="396" y="1535"/>
                    <a:pt x="373" y="1377"/>
                    <a:pt x="351" y="1218"/>
                  </a:cubicBezTo>
                  <a:cubicBezTo>
                    <a:pt x="332" y="1047"/>
                    <a:pt x="321" y="876"/>
                    <a:pt x="319" y="705"/>
                  </a:cubicBezTo>
                  <a:lnTo>
                    <a:pt x="319" y="705"/>
                  </a:lnTo>
                  <a:cubicBezTo>
                    <a:pt x="321" y="618"/>
                    <a:pt x="326" y="532"/>
                    <a:pt x="336" y="448"/>
                  </a:cubicBezTo>
                  <a:cubicBezTo>
                    <a:pt x="341" y="413"/>
                    <a:pt x="347" y="379"/>
                    <a:pt x="355" y="346"/>
                  </a:cubicBezTo>
                  <a:cubicBezTo>
                    <a:pt x="360" y="329"/>
                    <a:pt x="366" y="311"/>
                    <a:pt x="373" y="296"/>
                  </a:cubicBezTo>
                  <a:cubicBezTo>
                    <a:pt x="403" y="272"/>
                    <a:pt x="425" y="239"/>
                    <a:pt x="433" y="202"/>
                  </a:cubicBezTo>
                  <a:cubicBezTo>
                    <a:pt x="453" y="104"/>
                    <a:pt x="382" y="9"/>
                    <a:pt x="283" y="1"/>
                  </a:cubicBezTo>
                  <a:cubicBezTo>
                    <a:pt x="277" y="1"/>
                    <a:pt x="271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8" name="Google Shape;14318;p25"/>
            <p:cNvSpPr/>
            <p:nvPr/>
          </p:nvSpPr>
          <p:spPr>
            <a:xfrm>
              <a:off x="8274848" y="-336120"/>
              <a:ext cx="81112" cy="69505"/>
            </a:xfrm>
            <a:custGeom>
              <a:avLst/>
              <a:gdLst/>
              <a:ahLst/>
              <a:cxnLst/>
              <a:rect l="l" t="t" r="r" b="b"/>
              <a:pathLst>
                <a:path w="2411" h="2066" extrusionOk="0">
                  <a:moveTo>
                    <a:pt x="2132" y="0"/>
                  </a:moveTo>
                  <a:cubicBezTo>
                    <a:pt x="1915" y="3"/>
                    <a:pt x="1709" y="114"/>
                    <a:pt x="1538" y="241"/>
                  </a:cubicBezTo>
                  <a:cubicBezTo>
                    <a:pt x="1403" y="342"/>
                    <a:pt x="1277" y="458"/>
                    <a:pt x="1163" y="581"/>
                  </a:cubicBezTo>
                  <a:cubicBezTo>
                    <a:pt x="1036" y="716"/>
                    <a:pt x="913" y="852"/>
                    <a:pt x="792" y="990"/>
                  </a:cubicBezTo>
                  <a:cubicBezTo>
                    <a:pt x="552" y="1263"/>
                    <a:pt x="310" y="1534"/>
                    <a:pt x="60" y="1800"/>
                  </a:cubicBezTo>
                  <a:cubicBezTo>
                    <a:pt x="1" y="1865"/>
                    <a:pt x="6" y="1965"/>
                    <a:pt x="69" y="2025"/>
                  </a:cubicBezTo>
                  <a:lnTo>
                    <a:pt x="71" y="2025"/>
                  </a:lnTo>
                  <a:cubicBezTo>
                    <a:pt x="101" y="2052"/>
                    <a:pt x="140" y="2066"/>
                    <a:pt x="178" y="2066"/>
                  </a:cubicBezTo>
                  <a:cubicBezTo>
                    <a:pt x="222" y="2066"/>
                    <a:pt x="265" y="2049"/>
                    <a:pt x="297" y="2015"/>
                  </a:cubicBezTo>
                  <a:cubicBezTo>
                    <a:pt x="493" y="1797"/>
                    <a:pt x="686" y="1577"/>
                    <a:pt x="881" y="1357"/>
                  </a:cubicBezTo>
                  <a:cubicBezTo>
                    <a:pt x="986" y="1238"/>
                    <a:pt x="1092" y="1119"/>
                    <a:pt x="1198" y="1001"/>
                  </a:cubicBezTo>
                  <a:cubicBezTo>
                    <a:pt x="1286" y="901"/>
                    <a:pt x="1380" y="803"/>
                    <a:pt x="1476" y="709"/>
                  </a:cubicBezTo>
                  <a:cubicBezTo>
                    <a:pt x="1549" y="638"/>
                    <a:pt x="1628" y="572"/>
                    <a:pt x="1709" y="510"/>
                  </a:cubicBezTo>
                  <a:cubicBezTo>
                    <a:pt x="1756" y="477"/>
                    <a:pt x="1802" y="445"/>
                    <a:pt x="1851" y="416"/>
                  </a:cubicBezTo>
                  <a:cubicBezTo>
                    <a:pt x="1888" y="397"/>
                    <a:pt x="1924" y="380"/>
                    <a:pt x="1962" y="364"/>
                  </a:cubicBezTo>
                  <a:cubicBezTo>
                    <a:pt x="1984" y="356"/>
                    <a:pt x="2005" y="350"/>
                    <a:pt x="2026" y="344"/>
                  </a:cubicBezTo>
                  <a:cubicBezTo>
                    <a:pt x="2045" y="339"/>
                    <a:pt x="2064" y="334"/>
                    <a:pt x="2081" y="333"/>
                  </a:cubicBezTo>
                  <a:cubicBezTo>
                    <a:pt x="2098" y="331"/>
                    <a:pt x="2114" y="329"/>
                    <a:pt x="2132" y="329"/>
                  </a:cubicBezTo>
                  <a:lnTo>
                    <a:pt x="2141" y="329"/>
                  </a:lnTo>
                  <a:cubicBezTo>
                    <a:pt x="2159" y="333"/>
                    <a:pt x="2176" y="336"/>
                    <a:pt x="2195" y="340"/>
                  </a:cubicBezTo>
                  <a:cubicBezTo>
                    <a:pt x="2206" y="343"/>
                    <a:pt x="2218" y="344"/>
                    <a:pt x="2229" y="344"/>
                  </a:cubicBezTo>
                  <a:cubicBezTo>
                    <a:pt x="2305" y="344"/>
                    <a:pt x="2375" y="291"/>
                    <a:pt x="2391" y="214"/>
                  </a:cubicBezTo>
                  <a:cubicBezTo>
                    <a:pt x="2410" y="124"/>
                    <a:pt x="2353" y="37"/>
                    <a:pt x="2265" y="18"/>
                  </a:cubicBezTo>
                  <a:cubicBezTo>
                    <a:pt x="2220" y="6"/>
                    <a:pt x="2176" y="2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19" name="Google Shape;14319;p25"/>
            <p:cNvSpPr/>
            <p:nvPr/>
          </p:nvSpPr>
          <p:spPr>
            <a:xfrm>
              <a:off x="8383147" y="-327776"/>
              <a:ext cx="50228" cy="15543"/>
            </a:xfrm>
            <a:custGeom>
              <a:avLst/>
              <a:gdLst/>
              <a:ahLst/>
              <a:cxnLst/>
              <a:rect l="l" t="t" r="r" b="b"/>
              <a:pathLst>
                <a:path w="1493" h="462" extrusionOk="0">
                  <a:moveTo>
                    <a:pt x="203" y="0"/>
                  </a:moveTo>
                  <a:cubicBezTo>
                    <a:pt x="199" y="0"/>
                    <a:pt x="195" y="0"/>
                    <a:pt x="190" y="1"/>
                  </a:cubicBezTo>
                  <a:cubicBezTo>
                    <a:pt x="154" y="2"/>
                    <a:pt x="119" y="17"/>
                    <a:pt x="90" y="40"/>
                  </a:cubicBezTo>
                  <a:cubicBezTo>
                    <a:pt x="0" y="116"/>
                    <a:pt x="16" y="260"/>
                    <a:pt x="122" y="314"/>
                  </a:cubicBezTo>
                  <a:cubicBezTo>
                    <a:pt x="170" y="343"/>
                    <a:pt x="234" y="349"/>
                    <a:pt x="288" y="358"/>
                  </a:cubicBezTo>
                  <a:cubicBezTo>
                    <a:pt x="333" y="366"/>
                    <a:pt x="379" y="374"/>
                    <a:pt x="423" y="381"/>
                  </a:cubicBezTo>
                  <a:cubicBezTo>
                    <a:pt x="518" y="395"/>
                    <a:pt x="614" y="408"/>
                    <a:pt x="713" y="415"/>
                  </a:cubicBezTo>
                  <a:cubicBezTo>
                    <a:pt x="917" y="434"/>
                    <a:pt x="1121" y="447"/>
                    <a:pt x="1327" y="460"/>
                  </a:cubicBezTo>
                  <a:lnTo>
                    <a:pt x="1336" y="461"/>
                  </a:lnTo>
                  <a:cubicBezTo>
                    <a:pt x="1419" y="458"/>
                    <a:pt x="1485" y="392"/>
                    <a:pt x="1488" y="309"/>
                  </a:cubicBezTo>
                  <a:cubicBezTo>
                    <a:pt x="1493" y="227"/>
                    <a:pt x="1433" y="156"/>
                    <a:pt x="1350" y="146"/>
                  </a:cubicBezTo>
                  <a:cubicBezTo>
                    <a:pt x="1080" y="127"/>
                    <a:pt x="809" y="113"/>
                    <a:pt x="542" y="75"/>
                  </a:cubicBezTo>
                  <a:cubicBezTo>
                    <a:pt x="458" y="61"/>
                    <a:pt x="371" y="47"/>
                    <a:pt x="287" y="26"/>
                  </a:cubicBezTo>
                  <a:cubicBezTo>
                    <a:pt x="262" y="9"/>
                    <a:pt x="233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0" name="Google Shape;14320;p25"/>
            <p:cNvSpPr/>
            <p:nvPr/>
          </p:nvSpPr>
          <p:spPr>
            <a:xfrm>
              <a:off x="8367335" y="-294940"/>
              <a:ext cx="65401" cy="20724"/>
            </a:xfrm>
            <a:custGeom>
              <a:avLst/>
              <a:gdLst/>
              <a:ahLst/>
              <a:cxnLst/>
              <a:rect l="l" t="t" r="r" b="b"/>
              <a:pathLst>
                <a:path w="1944" h="616" extrusionOk="0">
                  <a:moveTo>
                    <a:pt x="1788" y="1"/>
                  </a:moveTo>
                  <a:cubicBezTo>
                    <a:pt x="1778" y="1"/>
                    <a:pt x="1768" y="2"/>
                    <a:pt x="1759" y="5"/>
                  </a:cubicBezTo>
                  <a:cubicBezTo>
                    <a:pt x="1548" y="55"/>
                    <a:pt x="1336" y="104"/>
                    <a:pt x="1124" y="153"/>
                  </a:cubicBezTo>
                  <a:cubicBezTo>
                    <a:pt x="1015" y="177"/>
                    <a:pt x="907" y="201"/>
                    <a:pt x="798" y="225"/>
                  </a:cubicBezTo>
                  <a:cubicBezTo>
                    <a:pt x="701" y="247"/>
                    <a:pt x="603" y="267"/>
                    <a:pt x="507" y="280"/>
                  </a:cubicBezTo>
                  <a:cubicBezTo>
                    <a:pt x="456" y="285"/>
                    <a:pt x="407" y="289"/>
                    <a:pt x="358" y="289"/>
                  </a:cubicBezTo>
                  <a:cubicBezTo>
                    <a:pt x="325" y="288"/>
                    <a:pt x="291" y="286"/>
                    <a:pt x="258" y="283"/>
                  </a:cubicBezTo>
                  <a:cubicBezTo>
                    <a:pt x="244" y="280"/>
                    <a:pt x="230" y="278"/>
                    <a:pt x="215" y="275"/>
                  </a:cubicBezTo>
                  <a:cubicBezTo>
                    <a:pt x="204" y="273"/>
                    <a:pt x="192" y="272"/>
                    <a:pt x="180" y="272"/>
                  </a:cubicBezTo>
                  <a:cubicBezTo>
                    <a:pt x="104" y="272"/>
                    <a:pt x="35" y="325"/>
                    <a:pt x="17" y="403"/>
                  </a:cubicBezTo>
                  <a:cubicBezTo>
                    <a:pt x="0" y="489"/>
                    <a:pt x="55" y="586"/>
                    <a:pt x="146" y="601"/>
                  </a:cubicBezTo>
                  <a:cubicBezTo>
                    <a:pt x="203" y="611"/>
                    <a:pt x="258" y="616"/>
                    <a:pt x="315" y="616"/>
                  </a:cubicBezTo>
                  <a:lnTo>
                    <a:pt x="355" y="616"/>
                  </a:lnTo>
                  <a:cubicBezTo>
                    <a:pt x="434" y="614"/>
                    <a:pt x="511" y="605"/>
                    <a:pt x="587" y="590"/>
                  </a:cubicBezTo>
                  <a:cubicBezTo>
                    <a:pt x="647" y="578"/>
                    <a:pt x="709" y="565"/>
                    <a:pt x="768" y="552"/>
                  </a:cubicBezTo>
                  <a:cubicBezTo>
                    <a:pt x="874" y="530"/>
                    <a:pt x="977" y="503"/>
                    <a:pt x="1081" y="476"/>
                  </a:cubicBezTo>
                  <a:cubicBezTo>
                    <a:pt x="1331" y="411"/>
                    <a:pt x="1581" y="346"/>
                    <a:pt x="1830" y="282"/>
                  </a:cubicBezTo>
                  <a:cubicBezTo>
                    <a:pt x="1904" y="261"/>
                    <a:pt x="1944" y="171"/>
                    <a:pt x="1922" y="101"/>
                  </a:cubicBezTo>
                  <a:cubicBezTo>
                    <a:pt x="1903" y="44"/>
                    <a:pt x="1846" y="1"/>
                    <a:pt x="17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1" name="Google Shape;14321;p25"/>
            <p:cNvSpPr/>
            <p:nvPr/>
          </p:nvSpPr>
          <p:spPr>
            <a:xfrm>
              <a:off x="5837226" y="56671"/>
              <a:ext cx="76032" cy="22742"/>
            </a:xfrm>
            <a:custGeom>
              <a:avLst/>
              <a:gdLst/>
              <a:ahLst/>
              <a:cxnLst/>
              <a:rect l="l" t="t" r="r" b="b"/>
              <a:pathLst>
                <a:path w="2260" h="676" extrusionOk="0">
                  <a:moveTo>
                    <a:pt x="2096" y="1"/>
                  </a:moveTo>
                  <a:cubicBezTo>
                    <a:pt x="2087" y="1"/>
                    <a:pt x="2078" y="1"/>
                    <a:pt x="2069" y="3"/>
                  </a:cubicBezTo>
                  <a:cubicBezTo>
                    <a:pt x="1464" y="101"/>
                    <a:pt x="869" y="253"/>
                    <a:pt x="263" y="337"/>
                  </a:cubicBezTo>
                  <a:cubicBezTo>
                    <a:pt x="233" y="342"/>
                    <a:pt x="203" y="345"/>
                    <a:pt x="174" y="346"/>
                  </a:cubicBezTo>
                  <a:cubicBezTo>
                    <a:pt x="172" y="346"/>
                    <a:pt x="169" y="346"/>
                    <a:pt x="167" y="346"/>
                  </a:cubicBezTo>
                  <a:cubicBezTo>
                    <a:pt x="75" y="346"/>
                    <a:pt x="0" y="430"/>
                    <a:pt x="5" y="521"/>
                  </a:cubicBezTo>
                  <a:cubicBezTo>
                    <a:pt x="11" y="606"/>
                    <a:pt x="81" y="672"/>
                    <a:pt x="166" y="676"/>
                  </a:cubicBezTo>
                  <a:lnTo>
                    <a:pt x="179" y="676"/>
                  </a:lnTo>
                  <a:cubicBezTo>
                    <a:pt x="268" y="668"/>
                    <a:pt x="356" y="649"/>
                    <a:pt x="443" y="633"/>
                  </a:cubicBezTo>
                  <a:cubicBezTo>
                    <a:pt x="523" y="619"/>
                    <a:pt x="600" y="603"/>
                    <a:pt x="676" y="587"/>
                  </a:cubicBezTo>
                  <a:cubicBezTo>
                    <a:pt x="841" y="555"/>
                    <a:pt x="1004" y="517"/>
                    <a:pt x="1167" y="483"/>
                  </a:cubicBezTo>
                  <a:cubicBezTo>
                    <a:pt x="1485" y="413"/>
                    <a:pt x="1803" y="345"/>
                    <a:pt x="2125" y="297"/>
                  </a:cubicBezTo>
                  <a:cubicBezTo>
                    <a:pt x="2207" y="286"/>
                    <a:pt x="2259" y="199"/>
                    <a:pt x="2245" y="122"/>
                  </a:cubicBezTo>
                  <a:cubicBezTo>
                    <a:pt x="2229" y="50"/>
                    <a:pt x="2166" y="1"/>
                    <a:pt x="20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2" name="Google Shape;14322;p25"/>
            <p:cNvSpPr/>
            <p:nvPr/>
          </p:nvSpPr>
          <p:spPr>
            <a:xfrm>
              <a:off x="5854048" y="83721"/>
              <a:ext cx="69943" cy="19445"/>
            </a:xfrm>
            <a:custGeom>
              <a:avLst/>
              <a:gdLst/>
              <a:ahLst/>
              <a:cxnLst/>
              <a:rect l="l" t="t" r="r" b="b"/>
              <a:pathLst>
                <a:path w="2079" h="578" extrusionOk="0">
                  <a:moveTo>
                    <a:pt x="1921" y="1"/>
                  </a:moveTo>
                  <a:cubicBezTo>
                    <a:pt x="1913" y="1"/>
                    <a:pt x="1904" y="1"/>
                    <a:pt x="1895" y="3"/>
                  </a:cubicBezTo>
                  <a:cubicBezTo>
                    <a:pt x="1651" y="44"/>
                    <a:pt x="1409" y="85"/>
                    <a:pt x="1166" y="127"/>
                  </a:cubicBezTo>
                  <a:cubicBezTo>
                    <a:pt x="942" y="164"/>
                    <a:pt x="721" y="206"/>
                    <a:pt x="496" y="233"/>
                  </a:cubicBezTo>
                  <a:lnTo>
                    <a:pt x="497" y="233"/>
                  </a:lnTo>
                  <a:cubicBezTo>
                    <a:pt x="436" y="240"/>
                    <a:pt x="376" y="250"/>
                    <a:pt x="314" y="255"/>
                  </a:cubicBezTo>
                  <a:cubicBezTo>
                    <a:pt x="285" y="228"/>
                    <a:pt x="249" y="210"/>
                    <a:pt x="211" y="207"/>
                  </a:cubicBezTo>
                  <a:cubicBezTo>
                    <a:pt x="209" y="207"/>
                    <a:pt x="206" y="207"/>
                    <a:pt x="204" y="207"/>
                  </a:cubicBezTo>
                  <a:cubicBezTo>
                    <a:pt x="164" y="207"/>
                    <a:pt x="124" y="220"/>
                    <a:pt x="92" y="247"/>
                  </a:cubicBezTo>
                  <a:cubicBezTo>
                    <a:pt x="27" y="294"/>
                    <a:pt x="0" y="380"/>
                    <a:pt x="27" y="456"/>
                  </a:cubicBezTo>
                  <a:cubicBezTo>
                    <a:pt x="51" y="525"/>
                    <a:pt x="119" y="568"/>
                    <a:pt x="190" y="576"/>
                  </a:cubicBezTo>
                  <a:cubicBezTo>
                    <a:pt x="205" y="578"/>
                    <a:pt x="219" y="578"/>
                    <a:pt x="233" y="578"/>
                  </a:cubicBezTo>
                  <a:cubicBezTo>
                    <a:pt x="295" y="576"/>
                    <a:pt x="355" y="568"/>
                    <a:pt x="415" y="559"/>
                  </a:cubicBezTo>
                  <a:cubicBezTo>
                    <a:pt x="459" y="551"/>
                    <a:pt x="505" y="544"/>
                    <a:pt x="550" y="538"/>
                  </a:cubicBezTo>
                  <a:cubicBezTo>
                    <a:pt x="706" y="514"/>
                    <a:pt x="863" y="483"/>
                    <a:pt x="1018" y="454"/>
                  </a:cubicBezTo>
                  <a:cubicBezTo>
                    <a:pt x="1329" y="399"/>
                    <a:pt x="1639" y="343"/>
                    <a:pt x="1949" y="286"/>
                  </a:cubicBezTo>
                  <a:cubicBezTo>
                    <a:pt x="2027" y="272"/>
                    <a:pt x="2079" y="196"/>
                    <a:pt x="2063" y="119"/>
                  </a:cubicBezTo>
                  <a:cubicBezTo>
                    <a:pt x="2050" y="48"/>
                    <a:pt x="1989" y="1"/>
                    <a:pt x="19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3" name="Google Shape;14323;p25"/>
            <p:cNvSpPr/>
            <p:nvPr/>
          </p:nvSpPr>
          <p:spPr>
            <a:xfrm>
              <a:off x="5957939" y="29554"/>
              <a:ext cx="69808" cy="93493"/>
            </a:xfrm>
            <a:custGeom>
              <a:avLst/>
              <a:gdLst/>
              <a:ahLst/>
              <a:cxnLst/>
              <a:rect l="l" t="t" r="r" b="b"/>
              <a:pathLst>
                <a:path w="2075" h="2779" extrusionOk="0">
                  <a:moveTo>
                    <a:pt x="1178" y="0"/>
                  </a:moveTo>
                  <a:cubicBezTo>
                    <a:pt x="1158" y="0"/>
                    <a:pt x="1138" y="1"/>
                    <a:pt x="1118" y="3"/>
                  </a:cubicBezTo>
                  <a:cubicBezTo>
                    <a:pt x="1039" y="9"/>
                    <a:pt x="962" y="21"/>
                    <a:pt x="884" y="36"/>
                  </a:cubicBezTo>
                  <a:cubicBezTo>
                    <a:pt x="770" y="57"/>
                    <a:pt x="658" y="84"/>
                    <a:pt x="545" y="119"/>
                  </a:cubicBezTo>
                  <a:cubicBezTo>
                    <a:pt x="384" y="171"/>
                    <a:pt x="216" y="244"/>
                    <a:pt x="97" y="369"/>
                  </a:cubicBezTo>
                  <a:cubicBezTo>
                    <a:pt x="20" y="450"/>
                    <a:pt x="1" y="606"/>
                    <a:pt x="107" y="673"/>
                  </a:cubicBezTo>
                  <a:cubicBezTo>
                    <a:pt x="136" y="692"/>
                    <a:pt x="169" y="701"/>
                    <a:pt x="203" y="701"/>
                  </a:cubicBezTo>
                  <a:cubicBezTo>
                    <a:pt x="220" y="701"/>
                    <a:pt x="237" y="699"/>
                    <a:pt x="254" y="693"/>
                  </a:cubicBezTo>
                  <a:cubicBezTo>
                    <a:pt x="302" y="677"/>
                    <a:pt x="341" y="641"/>
                    <a:pt x="359" y="594"/>
                  </a:cubicBezTo>
                  <a:cubicBezTo>
                    <a:pt x="362" y="581"/>
                    <a:pt x="365" y="570"/>
                    <a:pt x="367" y="557"/>
                  </a:cubicBezTo>
                  <a:cubicBezTo>
                    <a:pt x="374" y="551"/>
                    <a:pt x="384" y="545"/>
                    <a:pt x="392" y="538"/>
                  </a:cubicBezTo>
                  <a:cubicBezTo>
                    <a:pt x="414" y="522"/>
                    <a:pt x="438" y="508"/>
                    <a:pt x="461" y="494"/>
                  </a:cubicBezTo>
                  <a:cubicBezTo>
                    <a:pt x="499" y="475"/>
                    <a:pt x="537" y="456"/>
                    <a:pt x="577" y="440"/>
                  </a:cubicBezTo>
                  <a:lnTo>
                    <a:pt x="577" y="440"/>
                  </a:lnTo>
                  <a:lnTo>
                    <a:pt x="558" y="448"/>
                  </a:lnTo>
                  <a:cubicBezTo>
                    <a:pt x="618" y="424"/>
                    <a:pt x="678" y="404"/>
                    <a:pt x="740" y="386"/>
                  </a:cubicBezTo>
                  <a:cubicBezTo>
                    <a:pt x="840" y="361"/>
                    <a:pt x="941" y="343"/>
                    <a:pt x="1042" y="328"/>
                  </a:cubicBezTo>
                  <a:cubicBezTo>
                    <a:pt x="1087" y="321"/>
                    <a:pt x="1133" y="317"/>
                    <a:pt x="1179" y="317"/>
                  </a:cubicBezTo>
                  <a:cubicBezTo>
                    <a:pt x="1188" y="317"/>
                    <a:pt x="1198" y="318"/>
                    <a:pt x="1205" y="318"/>
                  </a:cubicBezTo>
                  <a:cubicBezTo>
                    <a:pt x="1212" y="320"/>
                    <a:pt x="1218" y="321"/>
                    <a:pt x="1224" y="323"/>
                  </a:cubicBezTo>
                  <a:lnTo>
                    <a:pt x="1229" y="324"/>
                  </a:lnTo>
                  <a:lnTo>
                    <a:pt x="1234" y="328"/>
                  </a:lnTo>
                  <a:lnTo>
                    <a:pt x="1234" y="329"/>
                  </a:lnTo>
                  <a:cubicBezTo>
                    <a:pt x="1236" y="329"/>
                    <a:pt x="1236" y="332"/>
                    <a:pt x="1236" y="332"/>
                  </a:cubicBezTo>
                  <a:lnTo>
                    <a:pt x="1234" y="359"/>
                  </a:lnTo>
                  <a:cubicBezTo>
                    <a:pt x="1232" y="362"/>
                    <a:pt x="1231" y="366"/>
                    <a:pt x="1231" y="367"/>
                  </a:cubicBezTo>
                  <a:cubicBezTo>
                    <a:pt x="1228" y="381"/>
                    <a:pt x="1226" y="391"/>
                    <a:pt x="1217" y="407"/>
                  </a:cubicBezTo>
                  <a:cubicBezTo>
                    <a:pt x="1209" y="424"/>
                    <a:pt x="1201" y="438"/>
                    <a:pt x="1191" y="454"/>
                  </a:cubicBezTo>
                  <a:cubicBezTo>
                    <a:pt x="1177" y="478"/>
                    <a:pt x="1161" y="502"/>
                    <a:pt x="1144" y="524"/>
                  </a:cubicBezTo>
                  <a:cubicBezTo>
                    <a:pt x="1117" y="556"/>
                    <a:pt x="1090" y="587"/>
                    <a:pt x="1061" y="617"/>
                  </a:cubicBezTo>
                  <a:cubicBezTo>
                    <a:pt x="1041" y="636"/>
                    <a:pt x="1020" y="654"/>
                    <a:pt x="998" y="673"/>
                  </a:cubicBezTo>
                  <a:cubicBezTo>
                    <a:pt x="966" y="692"/>
                    <a:pt x="935" y="712"/>
                    <a:pt x="906" y="734"/>
                  </a:cubicBezTo>
                  <a:cubicBezTo>
                    <a:pt x="862" y="772"/>
                    <a:pt x="835" y="823"/>
                    <a:pt x="829" y="880"/>
                  </a:cubicBezTo>
                  <a:cubicBezTo>
                    <a:pt x="827" y="934"/>
                    <a:pt x="846" y="988"/>
                    <a:pt x="883" y="1027"/>
                  </a:cubicBezTo>
                  <a:cubicBezTo>
                    <a:pt x="922" y="1073"/>
                    <a:pt x="976" y="1102"/>
                    <a:pt x="1028" y="1130"/>
                  </a:cubicBezTo>
                  <a:cubicBezTo>
                    <a:pt x="1117" y="1179"/>
                    <a:pt x="1207" y="1228"/>
                    <a:pt x="1296" y="1281"/>
                  </a:cubicBezTo>
                  <a:cubicBezTo>
                    <a:pt x="1351" y="1317"/>
                    <a:pt x="1405" y="1353"/>
                    <a:pt x="1459" y="1393"/>
                  </a:cubicBezTo>
                  <a:cubicBezTo>
                    <a:pt x="1498" y="1426"/>
                    <a:pt x="1536" y="1461"/>
                    <a:pt x="1574" y="1497"/>
                  </a:cubicBezTo>
                  <a:cubicBezTo>
                    <a:pt x="1593" y="1520"/>
                    <a:pt x="1612" y="1542"/>
                    <a:pt x="1631" y="1566"/>
                  </a:cubicBezTo>
                  <a:cubicBezTo>
                    <a:pt x="1657" y="1602"/>
                    <a:pt x="1680" y="1638"/>
                    <a:pt x="1703" y="1678"/>
                  </a:cubicBezTo>
                  <a:cubicBezTo>
                    <a:pt x="1715" y="1701"/>
                    <a:pt x="1726" y="1725"/>
                    <a:pt x="1737" y="1748"/>
                  </a:cubicBezTo>
                  <a:lnTo>
                    <a:pt x="1737" y="1748"/>
                  </a:lnTo>
                  <a:cubicBezTo>
                    <a:pt x="1740" y="1757"/>
                    <a:pt x="1743" y="1766"/>
                    <a:pt x="1745" y="1776"/>
                  </a:cubicBezTo>
                  <a:cubicBezTo>
                    <a:pt x="1750" y="1793"/>
                    <a:pt x="1753" y="1811"/>
                    <a:pt x="1755" y="1828"/>
                  </a:cubicBezTo>
                  <a:lnTo>
                    <a:pt x="1755" y="1846"/>
                  </a:lnTo>
                  <a:cubicBezTo>
                    <a:pt x="1755" y="1858"/>
                    <a:pt x="1755" y="1869"/>
                    <a:pt x="1753" y="1881"/>
                  </a:cubicBezTo>
                  <a:cubicBezTo>
                    <a:pt x="1748" y="1904"/>
                    <a:pt x="1744" y="1928"/>
                    <a:pt x="1737" y="1949"/>
                  </a:cubicBezTo>
                  <a:cubicBezTo>
                    <a:pt x="1731" y="1971"/>
                    <a:pt x="1723" y="1991"/>
                    <a:pt x="1714" y="2012"/>
                  </a:cubicBezTo>
                  <a:cubicBezTo>
                    <a:pt x="1701" y="2042"/>
                    <a:pt x="1685" y="2072"/>
                    <a:pt x="1669" y="2101"/>
                  </a:cubicBezTo>
                  <a:cubicBezTo>
                    <a:pt x="1666" y="2107"/>
                    <a:pt x="1661" y="2112"/>
                    <a:pt x="1657" y="2118"/>
                  </a:cubicBezTo>
                  <a:cubicBezTo>
                    <a:pt x="1649" y="2129"/>
                    <a:pt x="1639" y="2139"/>
                    <a:pt x="1630" y="2148"/>
                  </a:cubicBezTo>
                  <a:cubicBezTo>
                    <a:pt x="1609" y="2167"/>
                    <a:pt x="1587" y="2184"/>
                    <a:pt x="1566" y="2202"/>
                  </a:cubicBezTo>
                  <a:cubicBezTo>
                    <a:pt x="1522" y="2234"/>
                    <a:pt x="1476" y="2262"/>
                    <a:pt x="1430" y="2289"/>
                  </a:cubicBezTo>
                  <a:cubicBezTo>
                    <a:pt x="1397" y="2306"/>
                    <a:pt x="1362" y="2322"/>
                    <a:pt x="1329" y="2336"/>
                  </a:cubicBezTo>
                  <a:cubicBezTo>
                    <a:pt x="1274" y="2357"/>
                    <a:pt x="1220" y="2374"/>
                    <a:pt x="1163" y="2390"/>
                  </a:cubicBezTo>
                  <a:cubicBezTo>
                    <a:pt x="1082" y="2411"/>
                    <a:pt x="1000" y="2428"/>
                    <a:pt x="917" y="2443"/>
                  </a:cubicBezTo>
                  <a:cubicBezTo>
                    <a:pt x="895" y="2444"/>
                    <a:pt x="871" y="2446"/>
                    <a:pt x="849" y="2449"/>
                  </a:cubicBezTo>
                  <a:cubicBezTo>
                    <a:pt x="750" y="2457"/>
                    <a:pt x="680" y="2547"/>
                    <a:pt x="697" y="2645"/>
                  </a:cubicBezTo>
                  <a:cubicBezTo>
                    <a:pt x="705" y="2686"/>
                    <a:pt x="729" y="2724"/>
                    <a:pt x="764" y="2750"/>
                  </a:cubicBezTo>
                  <a:cubicBezTo>
                    <a:pt x="792" y="2769"/>
                    <a:pt x="827" y="2778"/>
                    <a:pt x="862" y="2778"/>
                  </a:cubicBezTo>
                  <a:cubicBezTo>
                    <a:pt x="871" y="2778"/>
                    <a:pt x="881" y="2777"/>
                    <a:pt x="890" y="2777"/>
                  </a:cubicBezTo>
                  <a:lnTo>
                    <a:pt x="902" y="2775"/>
                  </a:lnTo>
                  <a:cubicBezTo>
                    <a:pt x="971" y="2765"/>
                    <a:pt x="1041" y="2753"/>
                    <a:pt x="1111" y="2735"/>
                  </a:cubicBezTo>
                  <a:lnTo>
                    <a:pt x="1224" y="2705"/>
                  </a:lnTo>
                  <a:lnTo>
                    <a:pt x="1224" y="2705"/>
                  </a:lnTo>
                  <a:cubicBezTo>
                    <a:pt x="1218" y="2708"/>
                    <a:pt x="1210" y="2708"/>
                    <a:pt x="1204" y="2712"/>
                  </a:cubicBezTo>
                  <a:cubicBezTo>
                    <a:pt x="1350" y="2677"/>
                    <a:pt x="1490" y="2621"/>
                    <a:pt x="1620" y="2545"/>
                  </a:cubicBezTo>
                  <a:cubicBezTo>
                    <a:pt x="1745" y="2471"/>
                    <a:pt x="1874" y="2382"/>
                    <a:pt x="1948" y="2253"/>
                  </a:cubicBezTo>
                  <a:cubicBezTo>
                    <a:pt x="2018" y="2132"/>
                    <a:pt x="2075" y="1990"/>
                    <a:pt x="2071" y="1847"/>
                  </a:cubicBezTo>
                  <a:cubicBezTo>
                    <a:pt x="2068" y="1702"/>
                    <a:pt x="2010" y="1570"/>
                    <a:pt x="1929" y="1450"/>
                  </a:cubicBezTo>
                  <a:cubicBezTo>
                    <a:pt x="1850" y="1333"/>
                    <a:pt x="1752" y="1230"/>
                    <a:pt x="1639" y="1143"/>
                  </a:cubicBezTo>
                  <a:cubicBezTo>
                    <a:pt x="1589" y="1105"/>
                    <a:pt x="1538" y="1068"/>
                    <a:pt x="1484" y="1032"/>
                  </a:cubicBezTo>
                  <a:cubicBezTo>
                    <a:pt x="1408" y="983"/>
                    <a:pt x="1331" y="937"/>
                    <a:pt x="1253" y="890"/>
                  </a:cubicBezTo>
                  <a:cubicBezTo>
                    <a:pt x="1269" y="875"/>
                    <a:pt x="1285" y="858"/>
                    <a:pt x="1300" y="842"/>
                  </a:cubicBezTo>
                  <a:cubicBezTo>
                    <a:pt x="1364" y="772"/>
                    <a:pt x="1419" y="698"/>
                    <a:pt x="1468" y="619"/>
                  </a:cubicBezTo>
                  <a:cubicBezTo>
                    <a:pt x="1495" y="578"/>
                    <a:pt x="1517" y="533"/>
                    <a:pt x="1532" y="486"/>
                  </a:cubicBezTo>
                  <a:cubicBezTo>
                    <a:pt x="1546" y="450"/>
                    <a:pt x="1554" y="412"/>
                    <a:pt x="1557" y="374"/>
                  </a:cubicBezTo>
                  <a:cubicBezTo>
                    <a:pt x="1558" y="332"/>
                    <a:pt x="1555" y="290"/>
                    <a:pt x="1546" y="250"/>
                  </a:cubicBezTo>
                  <a:cubicBezTo>
                    <a:pt x="1536" y="215"/>
                    <a:pt x="1522" y="182"/>
                    <a:pt x="1502" y="150"/>
                  </a:cubicBezTo>
                  <a:cubicBezTo>
                    <a:pt x="1436" y="40"/>
                    <a:pt x="1302" y="0"/>
                    <a:pt x="1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4" name="Google Shape;14324;p25"/>
            <p:cNvSpPr/>
            <p:nvPr/>
          </p:nvSpPr>
          <p:spPr>
            <a:xfrm>
              <a:off x="6072496" y="-7521"/>
              <a:ext cx="61768" cy="144831"/>
            </a:xfrm>
            <a:custGeom>
              <a:avLst/>
              <a:gdLst/>
              <a:ahLst/>
              <a:cxnLst/>
              <a:rect l="l" t="t" r="r" b="b"/>
              <a:pathLst>
                <a:path w="1836" h="4305" extrusionOk="0">
                  <a:moveTo>
                    <a:pt x="1426" y="0"/>
                  </a:moveTo>
                  <a:cubicBezTo>
                    <a:pt x="1304" y="0"/>
                    <a:pt x="1194" y="62"/>
                    <a:pt x="1106" y="147"/>
                  </a:cubicBezTo>
                  <a:cubicBezTo>
                    <a:pt x="1004" y="246"/>
                    <a:pt x="928" y="371"/>
                    <a:pt x="889" y="508"/>
                  </a:cubicBezTo>
                  <a:cubicBezTo>
                    <a:pt x="846" y="656"/>
                    <a:pt x="818" y="808"/>
                    <a:pt x="808" y="963"/>
                  </a:cubicBezTo>
                  <a:cubicBezTo>
                    <a:pt x="799" y="1081"/>
                    <a:pt x="792" y="1202"/>
                    <a:pt x="795" y="1322"/>
                  </a:cubicBezTo>
                  <a:cubicBezTo>
                    <a:pt x="799" y="1491"/>
                    <a:pt x="800" y="1661"/>
                    <a:pt x="808" y="1832"/>
                  </a:cubicBezTo>
                  <a:cubicBezTo>
                    <a:pt x="818" y="2015"/>
                    <a:pt x="827" y="2201"/>
                    <a:pt x="837" y="2386"/>
                  </a:cubicBezTo>
                  <a:cubicBezTo>
                    <a:pt x="854" y="2717"/>
                    <a:pt x="862" y="3049"/>
                    <a:pt x="860" y="3383"/>
                  </a:cubicBezTo>
                  <a:lnTo>
                    <a:pt x="860" y="3372"/>
                  </a:lnTo>
                  <a:cubicBezTo>
                    <a:pt x="859" y="3521"/>
                    <a:pt x="849" y="3668"/>
                    <a:pt x="830" y="3815"/>
                  </a:cubicBezTo>
                  <a:cubicBezTo>
                    <a:pt x="827" y="3837"/>
                    <a:pt x="824" y="3858"/>
                    <a:pt x="818" y="3880"/>
                  </a:cubicBezTo>
                  <a:cubicBezTo>
                    <a:pt x="814" y="3891"/>
                    <a:pt x="810" y="3904"/>
                    <a:pt x="805" y="3915"/>
                  </a:cubicBezTo>
                  <a:cubicBezTo>
                    <a:pt x="805" y="3917"/>
                    <a:pt x="805" y="3918"/>
                    <a:pt x="802" y="3921"/>
                  </a:cubicBezTo>
                  <a:cubicBezTo>
                    <a:pt x="799" y="3926"/>
                    <a:pt x="797" y="3931"/>
                    <a:pt x="794" y="3934"/>
                  </a:cubicBezTo>
                  <a:cubicBezTo>
                    <a:pt x="795" y="3932"/>
                    <a:pt x="797" y="3931"/>
                    <a:pt x="799" y="3929"/>
                  </a:cubicBezTo>
                  <a:lnTo>
                    <a:pt x="799" y="3929"/>
                  </a:lnTo>
                  <a:cubicBezTo>
                    <a:pt x="794" y="3934"/>
                    <a:pt x="788" y="3942"/>
                    <a:pt x="784" y="3945"/>
                  </a:cubicBezTo>
                  <a:cubicBezTo>
                    <a:pt x="781" y="3948"/>
                    <a:pt x="778" y="3951"/>
                    <a:pt x="773" y="3953"/>
                  </a:cubicBezTo>
                  <a:lnTo>
                    <a:pt x="765" y="3958"/>
                  </a:lnTo>
                  <a:cubicBezTo>
                    <a:pt x="758" y="3962"/>
                    <a:pt x="750" y="3966"/>
                    <a:pt x="742" y="3970"/>
                  </a:cubicBezTo>
                  <a:lnTo>
                    <a:pt x="742" y="3970"/>
                  </a:lnTo>
                  <a:lnTo>
                    <a:pt x="737" y="3972"/>
                  </a:lnTo>
                  <a:lnTo>
                    <a:pt x="729" y="3975"/>
                  </a:lnTo>
                  <a:lnTo>
                    <a:pt x="735" y="3972"/>
                  </a:lnTo>
                  <a:lnTo>
                    <a:pt x="735" y="3972"/>
                  </a:lnTo>
                  <a:cubicBezTo>
                    <a:pt x="726" y="3975"/>
                    <a:pt x="715" y="3977"/>
                    <a:pt x="705" y="3978"/>
                  </a:cubicBezTo>
                  <a:cubicBezTo>
                    <a:pt x="680" y="3981"/>
                    <a:pt x="655" y="3983"/>
                    <a:pt x="628" y="3983"/>
                  </a:cubicBezTo>
                  <a:cubicBezTo>
                    <a:pt x="594" y="3981"/>
                    <a:pt x="560" y="3978"/>
                    <a:pt x="526" y="3974"/>
                  </a:cubicBezTo>
                  <a:cubicBezTo>
                    <a:pt x="474" y="3966"/>
                    <a:pt x="422" y="3953"/>
                    <a:pt x="370" y="3940"/>
                  </a:cubicBezTo>
                  <a:cubicBezTo>
                    <a:pt x="327" y="3928"/>
                    <a:pt x="284" y="3913"/>
                    <a:pt x="243" y="3896"/>
                  </a:cubicBezTo>
                  <a:cubicBezTo>
                    <a:pt x="225" y="3890"/>
                    <a:pt x="206" y="3887"/>
                    <a:pt x="188" y="3887"/>
                  </a:cubicBezTo>
                  <a:cubicBezTo>
                    <a:pt x="120" y="3887"/>
                    <a:pt x="56" y="3928"/>
                    <a:pt x="32" y="3996"/>
                  </a:cubicBezTo>
                  <a:cubicBezTo>
                    <a:pt x="1" y="4081"/>
                    <a:pt x="44" y="4176"/>
                    <a:pt x="129" y="4208"/>
                  </a:cubicBezTo>
                  <a:cubicBezTo>
                    <a:pt x="213" y="4238"/>
                    <a:pt x="297" y="4262"/>
                    <a:pt x="384" y="4277"/>
                  </a:cubicBezTo>
                  <a:cubicBezTo>
                    <a:pt x="465" y="4293"/>
                    <a:pt x="545" y="4303"/>
                    <a:pt x="628" y="4304"/>
                  </a:cubicBezTo>
                  <a:lnTo>
                    <a:pt x="659" y="4304"/>
                  </a:lnTo>
                  <a:cubicBezTo>
                    <a:pt x="737" y="4301"/>
                    <a:pt x="816" y="4292"/>
                    <a:pt x="886" y="4258"/>
                  </a:cubicBezTo>
                  <a:cubicBezTo>
                    <a:pt x="960" y="4222"/>
                    <a:pt x="1023" y="4167"/>
                    <a:pt x="1068" y="4097"/>
                  </a:cubicBezTo>
                  <a:cubicBezTo>
                    <a:pt x="1112" y="4026"/>
                    <a:pt x="1129" y="3939"/>
                    <a:pt x="1137" y="3856"/>
                  </a:cubicBezTo>
                  <a:cubicBezTo>
                    <a:pt x="1145" y="3760"/>
                    <a:pt x="1148" y="3660"/>
                    <a:pt x="1150" y="3564"/>
                  </a:cubicBezTo>
                  <a:lnTo>
                    <a:pt x="1150" y="3568"/>
                  </a:lnTo>
                  <a:cubicBezTo>
                    <a:pt x="1152" y="3495"/>
                    <a:pt x="1153" y="3421"/>
                    <a:pt x="1153" y="3348"/>
                  </a:cubicBezTo>
                  <a:cubicBezTo>
                    <a:pt x="1150" y="3000"/>
                    <a:pt x="1139" y="2655"/>
                    <a:pt x="1123" y="2308"/>
                  </a:cubicBezTo>
                  <a:cubicBezTo>
                    <a:pt x="1114" y="2126"/>
                    <a:pt x="1106" y="1944"/>
                    <a:pt x="1099" y="1764"/>
                  </a:cubicBezTo>
                  <a:cubicBezTo>
                    <a:pt x="1093" y="1610"/>
                    <a:pt x="1093" y="1457"/>
                    <a:pt x="1093" y="1303"/>
                  </a:cubicBezTo>
                  <a:cubicBezTo>
                    <a:pt x="1096" y="1149"/>
                    <a:pt x="1107" y="996"/>
                    <a:pt x="1128" y="844"/>
                  </a:cubicBezTo>
                  <a:lnTo>
                    <a:pt x="1128" y="846"/>
                  </a:lnTo>
                  <a:cubicBezTo>
                    <a:pt x="1137" y="782"/>
                    <a:pt x="1150" y="720"/>
                    <a:pt x="1166" y="659"/>
                  </a:cubicBezTo>
                  <a:cubicBezTo>
                    <a:pt x="1179" y="616"/>
                    <a:pt x="1191" y="576"/>
                    <a:pt x="1209" y="537"/>
                  </a:cubicBezTo>
                  <a:cubicBezTo>
                    <a:pt x="1217" y="519"/>
                    <a:pt x="1223" y="502"/>
                    <a:pt x="1234" y="486"/>
                  </a:cubicBezTo>
                  <a:cubicBezTo>
                    <a:pt x="1245" y="469"/>
                    <a:pt x="1256" y="453"/>
                    <a:pt x="1270" y="436"/>
                  </a:cubicBezTo>
                  <a:cubicBezTo>
                    <a:pt x="1285" y="420"/>
                    <a:pt x="1299" y="402"/>
                    <a:pt x="1315" y="386"/>
                  </a:cubicBezTo>
                  <a:cubicBezTo>
                    <a:pt x="1327" y="375"/>
                    <a:pt x="1338" y="366"/>
                    <a:pt x="1353" y="356"/>
                  </a:cubicBezTo>
                  <a:cubicBezTo>
                    <a:pt x="1361" y="350"/>
                    <a:pt x="1370" y="344"/>
                    <a:pt x="1378" y="337"/>
                  </a:cubicBezTo>
                  <a:lnTo>
                    <a:pt x="1392" y="331"/>
                  </a:lnTo>
                  <a:lnTo>
                    <a:pt x="1386" y="334"/>
                  </a:lnTo>
                  <a:lnTo>
                    <a:pt x="1388" y="334"/>
                  </a:lnTo>
                  <a:lnTo>
                    <a:pt x="1402" y="328"/>
                  </a:lnTo>
                  <a:lnTo>
                    <a:pt x="1405" y="333"/>
                  </a:lnTo>
                  <a:cubicBezTo>
                    <a:pt x="1411" y="344"/>
                    <a:pt x="1416" y="356"/>
                    <a:pt x="1421" y="367"/>
                  </a:cubicBezTo>
                  <a:cubicBezTo>
                    <a:pt x="1430" y="390"/>
                    <a:pt x="1437" y="412"/>
                    <a:pt x="1445" y="436"/>
                  </a:cubicBezTo>
                  <a:cubicBezTo>
                    <a:pt x="1454" y="480"/>
                    <a:pt x="1464" y="526"/>
                    <a:pt x="1470" y="572"/>
                  </a:cubicBezTo>
                  <a:cubicBezTo>
                    <a:pt x="1471" y="597"/>
                    <a:pt x="1475" y="625"/>
                    <a:pt x="1475" y="651"/>
                  </a:cubicBezTo>
                  <a:cubicBezTo>
                    <a:pt x="1473" y="675"/>
                    <a:pt x="1471" y="700"/>
                    <a:pt x="1468" y="725"/>
                  </a:cubicBezTo>
                  <a:cubicBezTo>
                    <a:pt x="1457" y="787"/>
                    <a:pt x="1445" y="850"/>
                    <a:pt x="1430" y="912"/>
                  </a:cubicBezTo>
                  <a:cubicBezTo>
                    <a:pt x="1416" y="977"/>
                    <a:pt x="1392" y="1047"/>
                    <a:pt x="1395" y="1115"/>
                  </a:cubicBezTo>
                  <a:cubicBezTo>
                    <a:pt x="1400" y="1180"/>
                    <a:pt x="1441" y="1237"/>
                    <a:pt x="1503" y="1259"/>
                  </a:cubicBezTo>
                  <a:cubicBezTo>
                    <a:pt x="1523" y="1268"/>
                    <a:pt x="1545" y="1272"/>
                    <a:pt x="1566" y="1272"/>
                  </a:cubicBezTo>
                  <a:cubicBezTo>
                    <a:pt x="1591" y="1272"/>
                    <a:pt x="1615" y="1266"/>
                    <a:pt x="1638" y="1256"/>
                  </a:cubicBezTo>
                  <a:cubicBezTo>
                    <a:pt x="1666" y="1240"/>
                    <a:pt x="1691" y="1219"/>
                    <a:pt x="1712" y="1194"/>
                  </a:cubicBezTo>
                  <a:cubicBezTo>
                    <a:pt x="1733" y="1170"/>
                    <a:pt x="1753" y="1148"/>
                    <a:pt x="1775" y="1126"/>
                  </a:cubicBezTo>
                  <a:cubicBezTo>
                    <a:pt x="1836" y="1058"/>
                    <a:pt x="1831" y="955"/>
                    <a:pt x="1764" y="891"/>
                  </a:cubicBezTo>
                  <a:cubicBezTo>
                    <a:pt x="1782" y="815"/>
                    <a:pt x="1793" y="736"/>
                    <a:pt x="1796" y="659"/>
                  </a:cubicBezTo>
                  <a:cubicBezTo>
                    <a:pt x="1796" y="584"/>
                    <a:pt x="1790" y="510"/>
                    <a:pt x="1774" y="439"/>
                  </a:cubicBezTo>
                  <a:cubicBezTo>
                    <a:pt x="1763" y="375"/>
                    <a:pt x="1745" y="312"/>
                    <a:pt x="1723" y="250"/>
                  </a:cubicBezTo>
                  <a:cubicBezTo>
                    <a:pt x="1680" y="136"/>
                    <a:pt x="1595" y="14"/>
                    <a:pt x="1460" y="2"/>
                  </a:cubicBezTo>
                  <a:cubicBezTo>
                    <a:pt x="1449" y="1"/>
                    <a:pt x="1438" y="0"/>
                    <a:pt x="1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5" name="Google Shape;14325;p25"/>
            <p:cNvSpPr/>
            <p:nvPr/>
          </p:nvSpPr>
          <p:spPr>
            <a:xfrm>
              <a:off x="6004435" y="193601"/>
              <a:ext cx="52819" cy="13995"/>
            </a:xfrm>
            <a:custGeom>
              <a:avLst/>
              <a:gdLst/>
              <a:ahLst/>
              <a:cxnLst/>
              <a:rect l="l" t="t" r="r" b="b"/>
              <a:pathLst>
                <a:path w="1570" h="416" extrusionOk="0">
                  <a:moveTo>
                    <a:pt x="1041" y="1"/>
                  </a:moveTo>
                  <a:cubicBezTo>
                    <a:pt x="967" y="1"/>
                    <a:pt x="893" y="2"/>
                    <a:pt x="819" y="4"/>
                  </a:cubicBezTo>
                  <a:cubicBezTo>
                    <a:pt x="721" y="7"/>
                    <a:pt x="624" y="12"/>
                    <a:pt x="528" y="17"/>
                  </a:cubicBezTo>
                  <a:cubicBezTo>
                    <a:pt x="487" y="20"/>
                    <a:pt x="444" y="23"/>
                    <a:pt x="403" y="26"/>
                  </a:cubicBezTo>
                  <a:cubicBezTo>
                    <a:pt x="351" y="30"/>
                    <a:pt x="298" y="38"/>
                    <a:pt x="246" y="47"/>
                  </a:cubicBezTo>
                  <a:cubicBezTo>
                    <a:pt x="200" y="55"/>
                    <a:pt x="156" y="71"/>
                    <a:pt x="116" y="93"/>
                  </a:cubicBezTo>
                  <a:cubicBezTo>
                    <a:pt x="1" y="171"/>
                    <a:pt x="18" y="343"/>
                    <a:pt x="146" y="397"/>
                  </a:cubicBezTo>
                  <a:cubicBezTo>
                    <a:pt x="161" y="402"/>
                    <a:pt x="175" y="406"/>
                    <a:pt x="191" y="410"/>
                  </a:cubicBezTo>
                  <a:cubicBezTo>
                    <a:pt x="202" y="413"/>
                    <a:pt x="214" y="414"/>
                    <a:pt x="227" y="416"/>
                  </a:cubicBezTo>
                  <a:cubicBezTo>
                    <a:pt x="271" y="414"/>
                    <a:pt x="314" y="395"/>
                    <a:pt x="344" y="364"/>
                  </a:cubicBezTo>
                  <a:cubicBezTo>
                    <a:pt x="373" y="359"/>
                    <a:pt x="401" y="354"/>
                    <a:pt x="430" y="351"/>
                  </a:cubicBezTo>
                  <a:lnTo>
                    <a:pt x="422" y="351"/>
                  </a:lnTo>
                  <a:lnTo>
                    <a:pt x="438" y="349"/>
                  </a:lnTo>
                  <a:lnTo>
                    <a:pt x="439" y="349"/>
                  </a:lnTo>
                  <a:cubicBezTo>
                    <a:pt x="695" y="323"/>
                    <a:pt x="952" y="310"/>
                    <a:pt x="1208" y="310"/>
                  </a:cubicBezTo>
                  <a:cubicBezTo>
                    <a:pt x="1248" y="310"/>
                    <a:pt x="1289" y="311"/>
                    <a:pt x="1329" y="311"/>
                  </a:cubicBezTo>
                  <a:lnTo>
                    <a:pt x="1310" y="311"/>
                  </a:lnTo>
                  <a:lnTo>
                    <a:pt x="1400" y="313"/>
                  </a:lnTo>
                  <a:cubicBezTo>
                    <a:pt x="1401" y="313"/>
                    <a:pt x="1402" y="313"/>
                    <a:pt x="1404" y="313"/>
                  </a:cubicBezTo>
                  <a:cubicBezTo>
                    <a:pt x="1485" y="313"/>
                    <a:pt x="1557" y="258"/>
                    <a:pt x="1563" y="172"/>
                  </a:cubicBezTo>
                  <a:cubicBezTo>
                    <a:pt x="1570" y="91"/>
                    <a:pt x="1506" y="12"/>
                    <a:pt x="1422" y="9"/>
                  </a:cubicBezTo>
                  <a:cubicBezTo>
                    <a:pt x="1295" y="4"/>
                    <a:pt x="1168" y="1"/>
                    <a:pt x="1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6" name="Google Shape;14326;p25"/>
            <p:cNvSpPr/>
            <p:nvPr/>
          </p:nvSpPr>
          <p:spPr>
            <a:xfrm>
              <a:off x="6072362" y="168503"/>
              <a:ext cx="32667" cy="52415"/>
            </a:xfrm>
            <a:custGeom>
              <a:avLst/>
              <a:gdLst/>
              <a:ahLst/>
              <a:cxnLst/>
              <a:rect l="l" t="t" r="r" b="b"/>
              <a:pathLst>
                <a:path w="971" h="1558" extrusionOk="0">
                  <a:moveTo>
                    <a:pt x="786" y="1"/>
                  </a:moveTo>
                  <a:cubicBezTo>
                    <a:pt x="753" y="1"/>
                    <a:pt x="721" y="10"/>
                    <a:pt x="692" y="27"/>
                  </a:cubicBezTo>
                  <a:cubicBezTo>
                    <a:pt x="659" y="51"/>
                    <a:pt x="629" y="84"/>
                    <a:pt x="610" y="120"/>
                  </a:cubicBezTo>
                  <a:cubicBezTo>
                    <a:pt x="570" y="182"/>
                    <a:pt x="532" y="244"/>
                    <a:pt x="488" y="302"/>
                  </a:cubicBezTo>
                  <a:cubicBezTo>
                    <a:pt x="454" y="350"/>
                    <a:pt x="418" y="396"/>
                    <a:pt x="383" y="442"/>
                  </a:cubicBezTo>
                  <a:cubicBezTo>
                    <a:pt x="321" y="516"/>
                    <a:pt x="258" y="590"/>
                    <a:pt x="198" y="665"/>
                  </a:cubicBezTo>
                  <a:cubicBezTo>
                    <a:pt x="139" y="733"/>
                    <a:pt x="87" y="804"/>
                    <a:pt x="43" y="882"/>
                  </a:cubicBezTo>
                  <a:cubicBezTo>
                    <a:pt x="0" y="962"/>
                    <a:pt x="32" y="1062"/>
                    <a:pt x="112" y="1105"/>
                  </a:cubicBezTo>
                  <a:cubicBezTo>
                    <a:pt x="136" y="1118"/>
                    <a:pt x="163" y="1124"/>
                    <a:pt x="189" y="1124"/>
                  </a:cubicBezTo>
                  <a:cubicBezTo>
                    <a:pt x="250" y="1124"/>
                    <a:pt x="310" y="1092"/>
                    <a:pt x="337" y="1035"/>
                  </a:cubicBezTo>
                  <a:cubicBezTo>
                    <a:pt x="348" y="1012"/>
                    <a:pt x="361" y="989"/>
                    <a:pt x="374" y="967"/>
                  </a:cubicBezTo>
                  <a:cubicBezTo>
                    <a:pt x="410" y="913"/>
                    <a:pt x="450" y="861"/>
                    <a:pt x="489" y="810"/>
                  </a:cubicBezTo>
                  <a:cubicBezTo>
                    <a:pt x="507" y="788"/>
                    <a:pt x="524" y="766"/>
                    <a:pt x="543" y="744"/>
                  </a:cubicBezTo>
                  <a:lnTo>
                    <a:pt x="543" y="744"/>
                  </a:lnTo>
                  <a:lnTo>
                    <a:pt x="526" y="833"/>
                  </a:lnTo>
                  <a:cubicBezTo>
                    <a:pt x="492" y="1008"/>
                    <a:pt x="453" y="1186"/>
                    <a:pt x="416" y="1361"/>
                  </a:cubicBezTo>
                  <a:cubicBezTo>
                    <a:pt x="399" y="1450"/>
                    <a:pt x="454" y="1535"/>
                    <a:pt x="541" y="1554"/>
                  </a:cubicBezTo>
                  <a:cubicBezTo>
                    <a:pt x="553" y="1558"/>
                    <a:pt x="564" y="1558"/>
                    <a:pt x="573" y="1558"/>
                  </a:cubicBezTo>
                  <a:cubicBezTo>
                    <a:pt x="574" y="1558"/>
                    <a:pt x="575" y="1558"/>
                    <a:pt x="576" y="1558"/>
                  </a:cubicBezTo>
                  <a:cubicBezTo>
                    <a:pt x="653" y="1558"/>
                    <a:pt x="719" y="1504"/>
                    <a:pt x="735" y="1429"/>
                  </a:cubicBezTo>
                  <a:cubicBezTo>
                    <a:pt x="768" y="1247"/>
                    <a:pt x="801" y="1065"/>
                    <a:pt x="839" y="883"/>
                  </a:cubicBezTo>
                  <a:cubicBezTo>
                    <a:pt x="858" y="787"/>
                    <a:pt x="879" y="690"/>
                    <a:pt x="898" y="594"/>
                  </a:cubicBezTo>
                  <a:cubicBezTo>
                    <a:pt x="920" y="483"/>
                    <a:pt x="945" y="372"/>
                    <a:pt x="959" y="258"/>
                  </a:cubicBezTo>
                  <a:lnTo>
                    <a:pt x="959" y="258"/>
                  </a:lnTo>
                  <a:cubicBezTo>
                    <a:pt x="959" y="266"/>
                    <a:pt x="958" y="272"/>
                    <a:pt x="958" y="280"/>
                  </a:cubicBezTo>
                  <a:cubicBezTo>
                    <a:pt x="963" y="253"/>
                    <a:pt x="967" y="226"/>
                    <a:pt x="969" y="201"/>
                  </a:cubicBezTo>
                  <a:cubicBezTo>
                    <a:pt x="970" y="174"/>
                    <a:pt x="966" y="147"/>
                    <a:pt x="958" y="122"/>
                  </a:cubicBezTo>
                  <a:cubicBezTo>
                    <a:pt x="940" y="70"/>
                    <a:pt x="899" y="30"/>
                    <a:pt x="849" y="13"/>
                  </a:cubicBezTo>
                  <a:cubicBezTo>
                    <a:pt x="828" y="5"/>
                    <a:pt x="807" y="1"/>
                    <a:pt x="7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7" name="Google Shape;14327;p25"/>
            <p:cNvSpPr/>
            <p:nvPr/>
          </p:nvSpPr>
          <p:spPr>
            <a:xfrm>
              <a:off x="6078586" y="-81605"/>
              <a:ext cx="36199" cy="39665"/>
            </a:xfrm>
            <a:custGeom>
              <a:avLst/>
              <a:gdLst/>
              <a:ahLst/>
              <a:cxnLst/>
              <a:rect l="l" t="t" r="r" b="b"/>
              <a:pathLst>
                <a:path w="1076" h="1179" extrusionOk="0">
                  <a:moveTo>
                    <a:pt x="541" y="374"/>
                  </a:moveTo>
                  <a:cubicBezTo>
                    <a:pt x="540" y="376"/>
                    <a:pt x="538" y="378"/>
                    <a:pt x="537" y="380"/>
                  </a:cubicBezTo>
                  <a:cubicBezTo>
                    <a:pt x="538" y="378"/>
                    <a:pt x="539" y="376"/>
                    <a:pt x="541" y="374"/>
                  </a:cubicBezTo>
                  <a:close/>
                  <a:moveTo>
                    <a:pt x="900" y="0"/>
                  </a:moveTo>
                  <a:cubicBezTo>
                    <a:pt x="863" y="0"/>
                    <a:pt x="825" y="13"/>
                    <a:pt x="793" y="40"/>
                  </a:cubicBezTo>
                  <a:cubicBezTo>
                    <a:pt x="760" y="65"/>
                    <a:pt x="733" y="98"/>
                    <a:pt x="713" y="135"/>
                  </a:cubicBezTo>
                  <a:cubicBezTo>
                    <a:pt x="673" y="197"/>
                    <a:pt x="632" y="258"/>
                    <a:pt x="588" y="317"/>
                  </a:cubicBezTo>
                  <a:cubicBezTo>
                    <a:pt x="575" y="333"/>
                    <a:pt x="562" y="348"/>
                    <a:pt x="550" y="364"/>
                  </a:cubicBezTo>
                  <a:lnTo>
                    <a:pt x="550" y="364"/>
                  </a:lnTo>
                  <a:cubicBezTo>
                    <a:pt x="553" y="360"/>
                    <a:pt x="556" y="356"/>
                    <a:pt x="559" y="352"/>
                  </a:cubicBezTo>
                  <a:lnTo>
                    <a:pt x="559" y="352"/>
                  </a:lnTo>
                  <a:cubicBezTo>
                    <a:pt x="554" y="358"/>
                    <a:pt x="549" y="364"/>
                    <a:pt x="544" y="370"/>
                  </a:cubicBezTo>
                  <a:lnTo>
                    <a:pt x="544" y="370"/>
                  </a:lnTo>
                  <a:cubicBezTo>
                    <a:pt x="544" y="370"/>
                    <a:pt x="545" y="370"/>
                    <a:pt x="545" y="369"/>
                  </a:cubicBezTo>
                  <a:lnTo>
                    <a:pt x="545" y="369"/>
                  </a:lnTo>
                  <a:cubicBezTo>
                    <a:pt x="478" y="450"/>
                    <a:pt x="407" y="526"/>
                    <a:pt x="334" y="599"/>
                  </a:cubicBezTo>
                  <a:cubicBezTo>
                    <a:pt x="287" y="643"/>
                    <a:pt x="241" y="684"/>
                    <a:pt x="192" y="722"/>
                  </a:cubicBezTo>
                  <a:lnTo>
                    <a:pt x="187" y="725"/>
                  </a:lnTo>
                  <a:lnTo>
                    <a:pt x="179" y="725"/>
                  </a:lnTo>
                  <a:cubicBezTo>
                    <a:pt x="175" y="725"/>
                    <a:pt x="172" y="725"/>
                    <a:pt x="168" y="725"/>
                  </a:cubicBezTo>
                  <a:cubicBezTo>
                    <a:pt x="85" y="725"/>
                    <a:pt x="5" y="791"/>
                    <a:pt x="2" y="877"/>
                  </a:cubicBezTo>
                  <a:cubicBezTo>
                    <a:pt x="0" y="950"/>
                    <a:pt x="29" y="1023"/>
                    <a:pt x="97" y="1059"/>
                  </a:cubicBezTo>
                  <a:cubicBezTo>
                    <a:pt x="123" y="1073"/>
                    <a:pt x="149" y="1078"/>
                    <a:pt x="175" y="1078"/>
                  </a:cubicBezTo>
                  <a:cubicBezTo>
                    <a:pt x="244" y="1078"/>
                    <a:pt x="312" y="1038"/>
                    <a:pt x="368" y="996"/>
                  </a:cubicBezTo>
                  <a:cubicBezTo>
                    <a:pt x="466" y="918"/>
                    <a:pt x="558" y="834"/>
                    <a:pt x="643" y="743"/>
                  </a:cubicBezTo>
                  <a:lnTo>
                    <a:pt x="675" y="709"/>
                  </a:lnTo>
                  <a:lnTo>
                    <a:pt x="675" y="709"/>
                  </a:lnTo>
                  <a:cubicBezTo>
                    <a:pt x="660" y="809"/>
                    <a:pt x="649" y="907"/>
                    <a:pt x="643" y="1009"/>
                  </a:cubicBezTo>
                  <a:cubicBezTo>
                    <a:pt x="637" y="1096"/>
                    <a:pt x="702" y="1172"/>
                    <a:pt x="789" y="1178"/>
                  </a:cubicBezTo>
                  <a:lnTo>
                    <a:pt x="801" y="1178"/>
                  </a:lnTo>
                  <a:cubicBezTo>
                    <a:pt x="884" y="1176"/>
                    <a:pt x="952" y="1115"/>
                    <a:pt x="960" y="1032"/>
                  </a:cubicBezTo>
                  <a:cubicBezTo>
                    <a:pt x="964" y="970"/>
                    <a:pt x="968" y="910"/>
                    <a:pt x="976" y="849"/>
                  </a:cubicBezTo>
                  <a:lnTo>
                    <a:pt x="976" y="849"/>
                  </a:lnTo>
                  <a:cubicBezTo>
                    <a:pt x="976" y="851"/>
                    <a:pt x="976" y="852"/>
                    <a:pt x="975" y="853"/>
                  </a:cubicBezTo>
                  <a:cubicBezTo>
                    <a:pt x="976" y="852"/>
                    <a:pt x="976" y="850"/>
                    <a:pt x="976" y="849"/>
                  </a:cubicBezTo>
                  <a:lnTo>
                    <a:pt x="976" y="849"/>
                  </a:lnTo>
                  <a:cubicBezTo>
                    <a:pt x="976" y="849"/>
                    <a:pt x="976" y="849"/>
                    <a:pt x="976" y="849"/>
                  </a:cubicBezTo>
                  <a:lnTo>
                    <a:pt x="976" y="849"/>
                  </a:lnTo>
                  <a:cubicBezTo>
                    <a:pt x="976" y="849"/>
                    <a:pt x="976" y="849"/>
                    <a:pt x="976" y="849"/>
                  </a:cubicBezTo>
                  <a:lnTo>
                    <a:pt x="976" y="849"/>
                  </a:lnTo>
                  <a:cubicBezTo>
                    <a:pt x="976" y="849"/>
                    <a:pt x="976" y="849"/>
                    <a:pt x="976" y="849"/>
                  </a:cubicBezTo>
                  <a:lnTo>
                    <a:pt x="976" y="849"/>
                  </a:lnTo>
                  <a:cubicBezTo>
                    <a:pt x="976" y="848"/>
                    <a:pt x="976" y="848"/>
                    <a:pt x="976" y="847"/>
                  </a:cubicBezTo>
                  <a:lnTo>
                    <a:pt x="976" y="847"/>
                  </a:lnTo>
                  <a:cubicBezTo>
                    <a:pt x="976" y="848"/>
                    <a:pt x="976" y="848"/>
                    <a:pt x="976" y="849"/>
                  </a:cubicBezTo>
                  <a:lnTo>
                    <a:pt x="976" y="849"/>
                  </a:lnTo>
                  <a:cubicBezTo>
                    <a:pt x="982" y="812"/>
                    <a:pt x="987" y="777"/>
                    <a:pt x="991" y="741"/>
                  </a:cubicBezTo>
                  <a:lnTo>
                    <a:pt x="991" y="741"/>
                  </a:lnTo>
                  <a:lnTo>
                    <a:pt x="990" y="763"/>
                  </a:lnTo>
                  <a:cubicBezTo>
                    <a:pt x="1004" y="671"/>
                    <a:pt x="1021" y="580"/>
                    <a:pt x="1037" y="488"/>
                  </a:cubicBezTo>
                  <a:cubicBezTo>
                    <a:pt x="1043" y="445"/>
                    <a:pt x="1050" y="402"/>
                    <a:pt x="1056" y="360"/>
                  </a:cubicBezTo>
                  <a:cubicBezTo>
                    <a:pt x="1059" y="333"/>
                    <a:pt x="1064" y="307"/>
                    <a:pt x="1067" y="280"/>
                  </a:cubicBezTo>
                  <a:cubicBezTo>
                    <a:pt x="1075" y="233"/>
                    <a:pt x="1074" y="184"/>
                    <a:pt x="1064" y="135"/>
                  </a:cubicBezTo>
                  <a:cubicBezTo>
                    <a:pt x="1048" y="51"/>
                    <a:pt x="976" y="0"/>
                    <a:pt x="9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8" name="Google Shape;14328;p25"/>
            <p:cNvSpPr/>
            <p:nvPr/>
          </p:nvSpPr>
          <p:spPr>
            <a:xfrm>
              <a:off x="6167506" y="-7790"/>
              <a:ext cx="90162" cy="119599"/>
            </a:xfrm>
            <a:custGeom>
              <a:avLst/>
              <a:gdLst/>
              <a:ahLst/>
              <a:cxnLst/>
              <a:rect l="l" t="t" r="r" b="b"/>
              <a:pathLst>
                <a:path w="2680" h="3555" extrusionOk="0">
                  <a:moveTo>
                    <a:pt x="2568" y="678"/>
                  </a:moveTo>
                  <a:lnTo>
                    <a:pt x="2568" y="678"/>
                  </a:lnTo>
                  <a:cubicBezTo>
                    <a:pt x="2567" y="681"/>
                    <a:pt x="2567" y="684"/>
                    <a:pt x="2567" y="687"/>
                  </a:cubicBezTo>
                  <a:lnTo>
                    <a:pt x="2567" y="687"/>
                  </a:lnTo>
                  <a:cubicBezTo>
                    <a:pt x="2567" y="684"/>
                    <a:pt x="2568" y="681"/>
                    <a:pt x="2568" y="678"/>
                  </a:cubicBezTo>
                  <a:close/>
                  <a:moveTo>
                    <a:pt x="2565" y="694"/>
                  </a:moveTo>
                  <a:lnTo>
                    <a:pt x="2565" y="694"/>
                  </a:lnTo>
                  <a:cubicBezTo>
                    <a:pt x="2565" y="696"/>
                    <a:pt x="2565" y="698"/>
                    <a:pt x="2564" y="701"/>
                  </a:cubicBezTo>
                  <a:lnTo>
                    <a:pt x="2564" y="701"/>
                  </a:lnTo>
                  <a:cubicBezTo>
                    <a:pt x="2565" y="699"/>
                    <a:pt x="2565" y="697"/>
                    <a:pt x="2565" y="694"/>
                  </a:cubicBezTo>
                  <a:close/>
                  <a:moveTo>
                    <a:pt x="2369" y="2063"/>
                  </a:moveTo>
                  <a:lnTo>
                    <a:pt x="2369" y="2063"/>
                  </a:lnTo>
                  <a:cubicBezTo>
                    <a:pt x="2368" y="2067"/>
                    <a:pt x="2368" y="2072"/>
                    <a:pt x="2367" y="2077"/>
                  </a:cubicBezTo>
                  <a:lnTo>
                    <a:pt x="2367" y="2077"/>
                  </a:lnTo>
                  <a:cubicBezTo>
                    <a:pt x="2368" y="2072"/>
                    <a:pt x="2369" y="2066"/>
                    <a:pt x="2369" y="2063"/>
                  </a:cubicBezTo>
                  <a:close/>
                  <a:moveTo>
                    <a:pt x="1617" y="1358"/>
                  </a:moveTo>
                  <a:lnTo>
                    <a:pt x="1641" y="1360"/>
                  </a:lnTo>
                  <a:cubicBezTo>
                    <a:pt x="1647" y="1360"/>
                    <a:pt x="1652" y="1362"/>
                    <a:pt x="1661" y="1363"/>
                  </a:cubicBezTo>
                  <a:cubicBezTo>
                    <a:pt x="1669" y="1366"/>
                    <a:pt x="1677" y="1370"/>
                    <a:pt x="1687" y="1373"/>
                  </a:cubicBezTo>
                  <a:cubicBezTo>
                    <a:pt x="1693" y="1376"/>
                    <a:pt x="1701" y="1379"/>
                    <a:pt x="1707" y="1384"/>
                  </a:cubicBezTo>
                  <a:lnTo>
                    <a:pt x="1715" y="1390"/>
                  </a:lnTo>
                  <a:cubicBezTo>
                    <a:pt x="1720" y="1393"/>
                    <a:pt x="1725" y="1398"/>
                    <a:pt x="1729" y="1403"/>
                  </a:cubicBezTo>
                  <a:cubicBezTo>
                    <a:pt x="1748" y="1423"/>
                    <a:pt x="1766" y="1444"/>
                    <a:pt x="1785" y="1466"/>
                  </a:cubicBezTo>
                  <a:cubicBezTo>
                    <a:pt x="1794" y="1480"/>
                    <a:pt x="1809" y="1498"/>
                    <a:pt x="1815" y="1510"/>
                  </a:cubicBezTo>
                  <a:cubicBezTo>
                    <a:pt x="1821" y="1525"/>
                    <a:pt x="1828" y="1537"/>
                    <a:pt x="1834" y="1550"/>
                  </a:cubicBezTo>
                  <a:lnTo>
                    <a:pt x="1821" y="1579"/>
                  </a:lnTo>
                  <a:cubicBezTo>
                    <a:pt x="1794" y="1637"/>
                    <a:pt x="1763" y="1694"/>
                    <a:pt x="1733" y="1753"/>
                  </a:cubicBezTo>
                  <a:cubicBezTo>
                    <a:pt x="1704" y="1805"/>
                    <a:pt x="1680" y="1862"/>
                    <a:pt x="1649" y="1913"/>
                  </a:cubicBezTo>
                  <a:cubicBezTo>
                    <a:pt x="1606" y="1982"/>
                    <a:pt x="1563" y="2052"/>
                    <a:pt x="1521" y="2121"/>
                  </a:cubicBezTo>
                  <a:cubicBezTo>
                    <a:pt x="1484" y="2178"/>
                    <a:pt x="1445" y="2232"/>
                    <a:pt x="1405" y="2286"/>
                  </a:cubicBezTo>
                  <a:cubicBezTo>
                    <a:pt x="1324" y="2399"/>
                    <a:pt x="1236" y="2508"/>
                    <a:pt x="1149" y="2617"/>
                  </a:cubicBezTo>
                  <a:cubicBezTo>
                    <a:pt x="1066" y="2712"/>
                    <a:pt x="984" y="2804"/>
                    <a:pt x="894" y="2892"/>
                  </a:cubicBezTo>
                  <a:cubicBezTo>
                    <a:pt x="827" y="2956"/>
                    <a:pt x="756" y="3016"/>
                    <a:pt x="683" y="3071"/>
                  </a:cubicBezTo>
                  <a:cubicBezTo>
                    <a:pt x="639" y="3103"/>
                    <a:pt x="594" y="3133"/>
                    <a:pt x="550" y="3160"/>
                  </a:cubicBezTo>
                  <a:cubicBezTo>
                    <a:pt x="515" y="3177"/>
                    <a:pt x="482" y="3193"/>
                    <a:pt x="447" y="3207"/>
                  </a:cubicBezTo>
                  <a:cubicBezTo>
                    <a:pt x="431" y="3214"/>
                    <a:pt x="417" y="3219"/>
                    <a:pt x="401" y="3223"/>
                  </a:cubicBezTo>
                  <a:cubicBezTo>
                    <a:pt x="392" y="3225"/>
                    <a:pt x="381" y="3226"/>
                    <a:pt x="370" y="3228"/>
                  </a:cubicBezTo>
                  <a:cubicBezTo>
                    <a:pt x="360" y="3231"/>
                    <a:pt x="351" y="3231"/>
                    <a:pt x="340" y="3231"/>
                  </a:cubicBezTo>
                  <a:lnTo>
                    <a:pt x="327" y="3228"/>
                  </a:lnTo>
                  <a:lnTo>
                    <a:pt x="324" y="3228"/>
                  </a:lnTo>
                  <a:cubicBezTo>
                    <a:pt x="322" y="3222"/>
                    <a:pt x="322" y="3214"/>
                    <a:pt x="322" y="3206"/>
                  </a:cubicBezTo>
                  <a:cubicBezTo>
                    <a:pt x="325" y="3168"/>
                    <a:pt x="330" y="3128"/>
                    <a:pt x="335" y="3089"/>
                  </a:cubicBezTo>
                  <a:lnTo>
                    <a:pt x="335" y="3089"/>
                  </a:lnTo>
                  <a:cubicBezTo>
                    <a:pt x="335" y="3095"/>
                    <a:pt x="333" y="3103"/>
                    <a:pt x="333" y="3109"/>
                  </a:cubicBezTo>
                  <a:cubicBezTo>
                    <a:pt x="359" y="2964"/>
                    <a:pt x="393" y="2818"/>
                    <a:pt x="435" y="2676"/>
                  </a:cubicBezTo>
                  <a:cubicBezTo>
                    <a:pt x="471" y="2563"/>
                    <a:pt x="512" y="2452"/>
                    <a:pt x="560" y="2345"/>
                  </a:cubicBezTo>
                  <a:cubicBezTo>
                    <a:pt x="612" y="2228"/>
                    <a:pt x="670" y="2114"/>
                    <a:pt x="735" y="2003"/>
                  </a:cubicBezTo>
                  <a:cubicBezTo>
                    <a:pt x="791" y="1914"/>
                    <a:pt x="851" y="1827"/>
                    <a:pt x="916" y="1745"/>
                  </a:cubicBezTo>
                  <a:cubicBezTo>
                    <a:pt x="952" y="1700"/>
                    <a:pt x="990" y="1658"/>
                    <a:pt x="1030" y="1618"/>
                  </a:cubicBezTo>
                  <a:lnTo>
                    <a:pt x="1030" y="1618"/>
                  </a:lnTo>
                  <a:cubicBezTo>
                    <a:pt x="1025" y="1623"/>
                    <a:pt x="1020" y="1628"/>
                    <a:pt x="1016" y="1631"/>
                  </a:cubicBezTo>
                  <a:cubicBezTo>
                    <a:pt x="1054" y="1596"/>
                    <a:pt x="1092" y="1563"/>
                    <a:pt x="1133" y="1531"/>
                  </a:cubicBezTo>
                  <a:cubicBezTo>
                    <a:pt x="1166" y="1507"/>
                    <a:pt x="1199" y="1485"/>
                    <a:pt x="1236" y="1465"/>
                  </a:cubicBezTo>
                  <a:lnTo>
                    <a:pt x="1236" y="1465"/>
                  </a:lnTo>
                  <a:lnTo>
                    <a:pt x="1218" y="1476"/>
                  </a:lnTo>
                  <a:cubicBezTo>
                    <a:pt x="1259" y="1453"/>
                    <a:pt x="1301" y="1434"/>
                    <a:pt x="1343" y="1417"/>
                  </a:cubicBezTo>
                  <a:cubicBezTo>
                    <a:pt x="1383" y="1403"/>
                    <a:pt x="1422" y="1390"/>
                    <a:pt x="1462" y="1377"/>
                  </a:cubicBezTo>
                  <a:cubicBezTo>
                    <a:pt x="1494" y="1371"/>
                    <a:pt x="1522" y="1366"/>
                    <a:pt x="1554" y="1362"/>
                  </a:cubicBezTo>
                  <a:cubicBezTo>
                    <a:pt x="1574" y="1360"/>
                    <a:pt x="1597" y="1358"/>
                    <a:pt x="1617" y="1358"/>
                  </a:cubicBezTo>
                  <a:close/>
                  <a:moveTo>
                    <a:pt x="2503" y="1"/>
                  </a:moveTo>
                  <a:cubicBezTo>
                    <a:pt x="2446" y="1"/>
                    <a:pt x="2388" y="31"/>
                    <a:pt x="2361" y="100"/>
                  </a:cubicBezTo>
                  <a:cubicBezTo>
                    <a:pt x="2344" y="159"/>
                    <a:pt x="2326" y="217"/>
                    <a:pt x="2310" y="277"/>
                  </a:cubicBezTo>
                  <a:cubicBezTo>
                    <a:pt x="2263" y="439"/>
                    <a:pt x="2209" y="600"/>
                    <a:pt x="2154" y="760"/>
                  </a:cubicBezTo>
                  <a:cubicBezTo>
                    <a:pt x="2127" y="835"/>
                    <a:pt x="2100" y="912"/>
                    <a:pt x="2071" y="986"/>
                  </a:cubicBezTo>
                  <a:cubicBezTo>
                    <a:pt x="2043" y="1061"/>
                    <a:pt x="2016" y="1135"/>
                    <a:pt x="1986" y="1210"/>
                  </a:cubicBezTo>
                  <a:cubicBezTo>
                    <a:pt x="1962" y="1181"/>
                    <a:pt x="1934" y="1154"/>
                    <a:pt x="1904" y="1132"/>
                  </a:cubicBezTo>
                  <a:cubicBezTo>
                    <a:pt x="1820" y="1075"/>
                    <a:pt x="1721" y="1042"/>
                    <a:pt x="1619" y="1042"/>
                  </a:cubicBezTo>
                  <a:cubicBezTo>
                    <a:pt x="1614" y="1042"/>
                    <a:pt x="1609" y="1042"/>
                    <a:pt x="1604" y="1042"/>
                  </a:cubicBezTo>
                  <a:cubicBezTo>
                    <a:pt x="1502" y="1045"/>
                    <a:pt x="1399" y="1064"/>
                    <a:pt x="1302" y="1099"/>
                  </a:cubicBezTo>
                  <a:cubicBezTo>
                    <a:pt x="1194" y="1135"/>
                    <a:pt x="1092" y="1186"/>
                    <a:pt x="997" y="1249"/>
                  </a:cubicBezTo>
                  <a:cubicBezTo>
                    <a:pt x="913" y="1308"/>
                    <a:pt x="837" y="1376"/>
                    <a:pt x="767" y="1452"/>
                  </a:cubicBezTo>
                  <a:cubicBezTo>
                    <a:pt x="621" y="1618"/>
                    <a:pt x="496" y="1802"/>
                    <a:pt x="395" y="1998"/>
                  </a:cubicBezTo>
                  <a:cubicBezTo>
                    <a:pt x="294" y="2186"/>
                    <a:pt x="211" y="2384"/>
                    <a:pt x="150" y="2588"/>
                  </a:cubicBezTo>
                  <a:cubicBezTo>
                    <a:pt x="126" y="2672"/>
                    <a:pt x="99" y="2756"/>
                    <a:pt x="77" y="2842"/>
                  </a:cubicBezTo>
                  <a:cubicBezTo>
                    <a:pt x="64" y="2892"/>
                    <a:pt x="50" y="2943"/>
                    <a:pt x="40" y="2994"/>
                  </a:cubicBezTo>
                  <a:cubicBezTo>
                    <a:pt x="20" y="3089"/>
                    <a:pt x="1" y="3185"/>
                    <a:pt x="12" y="3283"/>
                  </a:cubicBezTo>
                  <a:cubicBezTo>
                    <a:pt x="21" y="3378"/>
                    <a:pt x="77" y="3461"/>
                    <a:pt x="161" y="3508"/>
                  </a:cubicBezTo>
                  <a:lnTo>
                    <a:pt x="161" y="3507"/>
                  </a:lnTo>
                  <a:cubicBezTo>
                    <a:pt x="216" y="3538"/>
                    <a:pt x="278" y="3554"/>
                    <a:pt x="341" y="3554"/>
                  </a:cubicBezTo>
                  <a:cubicBezTo>
                    <a:pt x="368" y="3554"/>
                    <a:pt x="393" y="3553"/>
                    <a:pt x="420" y="3548"/>
                  </a:cubicBezTo>
                  <a:cubicBezTo>
                    <a:pt x="533" y="3526"/>
                    <a:pt x="640" y="3483"/>
                    <a:pt x="737" y="3420"/>
                  </a:cubicBezTo>
                  <a:cubicBezTo>
                    <a:pt x="826" y="3363"/>
                    <a:pt x="911" y="3299"/>
                    <a:pt x="990" y="3228"/>
                  </a:cubicBezTo>
                  <a:cubicBezTo>
                    <a:pt x="1139" y="3097"/>
                    <a:pt x="1274" y="2951"/>
                    <a:pt x="1395" y="2796"/>
                  </a:cubicBezTo>
                  <a:cubicBezTo>
                    <a:pt x="1457" y="2718"/>
                    <a:pt x="1519" y="2639"/>
                    <a:pt x="1581" y="2560"/>
                  </a:cubicBezTo>
                  <a:cubicBezTo>
                    <a:pt x="1633" y="2494"/>
                    <a:pt x="1679" y="2422"/>
                    <a:pt x="1726" y="2353"/>
                  </a:cubicBezTo>
                  <a:cubicBezTo>
                    <a:pt x="1742" y="2332"/>
                    <a:pt x="1755" y="2310"/>
                    <a:pt x="1769" y="2289"/>
                  </a:cubicBezTo>
                  <a:cubicBezTo>
                    <a:pt x="1777" y="2292"/>
                    <a:pt x="1783" y="2296"/>
                    <a:pt x="1791" y="2299"/>
                  </a:cubicBezTo>
                  <a:cubicBezTo>
                    <a:pt x="1810" y="2305"/>
                    <a:pt x="1829" y="2307"/>
                    <a:pt x="1848" y="2307"/>
                  </a:cubicBezTo>
                  <a:cubicBezTo>
                    <a:pt x="1871" y="2307"/>
                    <a:pt x="1893" y="2303"/>
                    <a:pt x="1915" y="2296"/>
                  </a:cubicBezTo>
                  <a:cubicBezTo>
                    <a:pt x="1965" y="2272"/>
                    <a:pt x="2008" y="2235"/>
                    <a:pt x="2037" y="2188"/>
                  </a:cubicBezTo>
                  <a:lnTo>
                    <a:pt x="2037" y="2188"/>
                  </a:lnTo>
                  <a:lnTo>
                    <a:pt x="2035" y="2194"/>
                  </a:lnTo>
                  <a:cubicBezTo>
                    <a:pt x="1994" y="2422"/>
                    <a:pt x="1943" y="2650"/>
                    <a:pt x="1896" y="2878"/>
                  </a:cubicBezTo>
                  <a:cubicBezTo>
                    <a:pt x="1877" y="2967"/>
                    <a:pt x="1932" y="3054"/>
                    <a:pt x="2022" y="3073"/>
                  </a:cubicBezTo>
                  <a:cubicBezTo>
                    <a:pt x="2034" y="3075"/>
                    <a:pt x="2046" y="3077"/>
                    <a:pt x="2057" y="3077"/>
                  </a:cubicBezTo>
                  <a:cubicBezTo>
                    <a:pt x="2133" y="3077"/>
                    <a:pt x="2201" y="3025"/>
                    <a:pt x="2217" y="2946"/>
                  </a:cubicBezTo>
                  <a:cubicBezTo>
                    <a:pt x="2250" y="2788"/>
                    <a:pt x="2274" y="2630"/>
                    <a:pt x="2303" y="2471"/>
                  </a:cubicBezTo>
                  <a:cubicBezTo>
                    <a:pt x="2325" y="2340"/>
                    <a:pt x="2348" y="2208"/>
                    <a:pt x="2367" y="2077"/>
                  </a:cubicBezTo>
                  <a:lnTo>
                    <a:pt x="2367" y="2077"/>
                  </a:lnTo>
                  <a:cubicBezTo>
                    <a:pt x="2367" y="2078"/>
                    <a:pt x="2366" y="2080"/>
                    <a:pt x="2366" y="2082"/>
                  </a:cubicBezTo>
                  <a:cubicBezTo>
                    <a:pt x="2379" y="2001"/>
                    <a:pt x="2393" y="1920"/>
                    <a:pt x="2404" y="1840"/>
                  </a:cubicBezTo>
                  <a:lnTo>
                    <a:pt x="2404" y="1843"/>
                  </a:lnTo>
                  <a:cubicBezTo>
                    <a:pt x="2448" y="1544"/>
                    <a:pt x="2489" y="1245"/>
                    <a:pt x="2529" y="944"/>
                  </a:cubicBezTo>
                  <a:cubicBezTo>
                    <a:pt x="2533" y="923"/>
                    <a:pt x="2535" y="903"/>
                    <a:pt x="2538" y="882"/>
                  </a:cubicBezTo>
                  <a:lnTo>
                    <a:pt x="2538" y="882"/>
                  </a:lnTo>
                  <a:cubicBezTo>
                    <a:pt x="2538" y="883"/>
                    <a:pt x="2538" y="883"/>
                    <a:pt x="2538" y="884"/>
                  </a:cubicBezTo>
                  <a:lnTo>
                    <a:pt x="2540" y="872"/>
                  </a:lnTo>
                  <a:lnTo>
                    <a:pt x="2540" y="872"/>
                  </a:lnTo>
                  <a:cubicBezTo>
                    <a:pt x="2540" y="869"/>
                    <a:pt x="2541" y="866"/>
                    <a:pt x="2542" y="863"/>
                  </a:cubicBezTo>
                  <a:lnTo>
                    <a:pt x="2542" y="863"/>
                  </a:lnTo>
                  <a:cubicBezTo>
                    <a:pt x="2541" y="864"/>
                    <a:pt x="2541" y="865"/>
                    <a:pt x="2541" y="866"/>
                  </a:cubicBezTo>
                  <a:lnTo>
                    <a:pt x="2541" y="866"/>
                  </a:lnTo>
                  <a:lnTo>
                    <a:pt x="2549" y="804"/>
                  </a:lnTo>
                  <a:lnTo>
                    <a:pt x="2549" y="804"/>
                  </a:lnTo>
                  <a:cubicBezTo>
                    <a:pt x="2549" y="809"/>
                    <a:pt x="2548" y="814"/>
                    <a:pt x="2548" y="819"/>
                  </a:cubicBezTo>
                  <a:cubicBezTo>
                    <a:pt x="2554" y="781"/>
                    <a:pt x="2558" y="743"/>
                    <a:pt x="2564" y="704"/>
                  </a:cubicBezTo>
                  <a:lnTo>
                    <a:pt x="2564" y="704"/>
                  </a:lnTo>
                  <a:cubicBezTo>
                    <a:pt x="2564" y="705"/>
                    <a:pt x="2564" y="705"/>
                    <a:pt x="2564" y="705"/>
                  </a:cubicBezTo>
                  <a:cubicBezTo>
                    <a:pt x="2564" y="703"/>
                    <a:pt x="2564" y="702"/>
                    <a:pt x="2564" y="701"/>
                  </a:cubicBezTo>
                  <a:lnTo>
                    <a:pt x="2564" y="701"/>
                  </a:lnTo>
                  <a:cubicBezTo>
                    <a:pt x="2564" y="701"/>
                    <a:pt x="2564" y="701"/>
                    <a:pt x="2564" y="701"/>
                  </a:cubicBezTo>
                  <a:lnTo>
                    <a:pt x="2564" y="701"/>
                  </a:lnTo>
                  <a:cubicBezTo>
                    <a:pt x="2565" y="699"/>
                    <a:pt x="2565" y="696"/>
                    <a:pt x="2565" y="694"/>
                  </a:cubicBezTo>
                  <a:lnTo>
                    <a:pt x="2565" y="694"/>
                  </a:lnTo>
                  <a:cubicBezTo>
                    <a:pt x="2565" y="694"/>
                    <a:pt x="2565" y="694"/>
                    <a:pt x="2565" y="694"/>
                  </a:cubicBezTo>
                  <a:lnTo>
                    <a:pt x="2565" y="694"/>
                  </a:lnTo>
                  <a:cubicBezTo>
                    <a:pt x="2566" y="687"/>
                    <a:pt x="2567" y="681"/>
                    <a:pt x="2568" y="675"/>
                  </a:cubicBezTo>
                  <a:lnTo>
                    <a:pt x="2568" y="675"/>
                  </a:lnTo>
                  <a:cubicBezTo>
                    <a:pt x="2568" y="676"/>
                    <a:pt x="2568" y="677"/>
                    <a:pt x="2568" y="678"/>
                  </a:cubicBezTo>
                  <a:lnTo>
                    <a:pt x="2568" y="678"/>
                  </a:lnTo>
                  <a:cubicBezTo>
                    <a:pt x="2569" y="674"/>
                    <a:pt x="2570" y="670"/>
                    <a:pt x="2570" y="667"/>
                  </a:cubicBezTo>
                  <a:cubicBezTo>
                    <a:pt x="2586" y="588"/>
                    <a:pt x="2599" y="507"/>
                    <a:pt x="2613" y="426"/>
                  </a:cubicBezTo>
                  <a:cubicBezTo>
                    <a:pt x="2625" y="345"/>
                    <a:pt x="2644" y="266"/>
                    <a:pt x="2659" y="185"/>
                  </a:cubicBezTo>
                  <a:cubicBezTo>
                    <a:pt x="2680" y="73"/>
                    <a:pt x="2591" y="1"/>
                    <a:pt x="25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29" name="Google Shape;14329;p25"/>
            <p:cNvSpPr/>
            <p:nvPr/>
          </p:nvSpPr>
          <p:spPr>
            <a:xfrm>
              <a:off x="6240311" y="1798"/>
              <a:ext cx="76671" cy="209525"/>
            </a:xfrm>
            <a:custGeom>
              <a:avLst/>
              <a:gdLst/>
              <a:ahLst/>
              <a:cxnLst/>
              <a:rect l="l" t="t" r="r" b="b"/>
              <a:pathLst>
                <a:path w="2279" h="6228" extrusionOk="0">
                  <a:moveTo>
                    <a:pt x="1446" y="3628"/>
                  </a:moveTo>
                  <a:cubicBezTo>
                    <a:pt x="1445" y="3631"/>
                    <a:pt x="1445" y="3634"/>
                    <a:pt x="1445" y="3638"/>
                  </a:cubicBezTo>
                  <a:lnTo>
                    <a:pt x="1445" y="3638"/>
                  </a:lnTo>
                  <a:cubicBezTo>
                    <a:pt x="1445" y="3635"/>
                    <a:pt x="1446" y="3631"/>
                    <a:pt x="1446" y="3628"/>
                  </a:cubicBezTo>
                  <a:close/>
                  <a:moveTo>
                    <a:pt x="681" y="5913"/>
                  </a:moveTo>
                  <a:lnTo>
                    <a:pt x="683" y="5913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81" y="5913"/>
                  </a:lnTo>
                  <a:close/>
                  <a:moveTo>
                    <a:pt x="693" y="5914"/>
                  </a:moveTo>
                  <a:lnTo>
                    <a:pt x="697" y="5916"/>
                  </a:lnTo>
                  <a:lnTo>
                    <a:pt x="691" y="5914"/>
                  </a:lnTo>
                  <a:close/>
                  <a:moveTo>
                    <a:pt x="1397" y="0"/>
                  </a:moveTo>
                  <a:cubicBezTo>
                    <a:pt x="1395" y="0"/>
                    <a:pt x="1392" y="0"/>
                    <a:pt x="1389" y="0"/>
                  </a:cubicBezTo>
                  <a:cubicBezTo>
                    <a:pt x="1304" y="5"/>
                    <a:pt x="1239" y="70"/>
                    <a:pt x="1194" y="138"/>
                  </a:cubicBezTo>
                  <a:cubicBezTo>
                    <a:pt x="1134" y="233"/>
                    <a:pt x="1085" y="333"/>
                    <a:pt x="1047" y="437"/>
                  </a:cubicBezTo>
                  <a:cubicBezTo>
                    <a:pt x="1008" y="546"/>
                    <a:pt x="974" y="656"/>
                    <a:pt x="941" y="763"/>
                  </a:cubicBezTo>
                  <a:cubicBezTo>
                    <a:pt x="890" y="925"/>
                    <a:pt x="851" y="1091"/>
                    <a:pt x="811" y="1256"/>
                  </a:cubicBezTo>
                  <a:cubicBezTo>
                    <a:pt x="794" y="1327"/>
                    <a:pt x="781" y="1403"/>
                    <a:pt x="772" y="1476"/>
                  </a:cubicBezTo>
                  <a:cubicBezTo>
                    <a:pt x="757" y="1567"/>
                    <a:pt x="746" y="1659"/>
                    <a:pt x="735" y="1749"/>
                  </a:cubicBezTo>
                  <a:cubicBezTo>
                    <a:pt x="721" y="1863"/>
                    <a:pt x="702" y="1982"/>
                    <a:pt x="726" y="2096"/>
                  </a:cubicBezTo>
                  <a:cubicBezTo>
                    <a:pt x="748" y="2190"/>
                    <a:pt x="814" y="2269"/>
                    <a:pt x="905" y="2307"/>
                  </a:cubicBezTo>
                  <a:cubicBezTo>
                    <a:pt x="951" y="2324"/>
                    <a:pt x="1001" y="2333"/>
                    <a:pt x="1051" y="2333"/>
                  </a:cubicBezTo>
                  <a:cubicBezTo>
                    <a:pt x="1092" y="2333"/>
                    <a:pt x="1134" y="2327"/>
                    <a:pt x="1174" y="2315"/>
                  </a:cubicBezTo>
                  <a:cubicBezTo>
                    <a:pt x="1378" y="2251"/>
                    <a:pt x="1554" y="2110"/>
                    <a:pt x="1703" y="1960"/>
                  </a:cubicBezTo>
                  <a:cubicBezTo>
                    <a:pt x="1704" y="1958"/>
                    <a:pt x="1707" y="1955"/>
                    <a:pt x="1710" y="1952"/>
                  </a:cubicBezTo>
                  <a:lnTo>
                    <a:pt x="1710" y="1952"/>
                  </a:lnTo>
                  <a:cubicBezTo>
                    <a:pt x="1703" y="1990"/>
                    <a:pt x="1695" y="2028"/>
                    <a:pt x="1688" y="2066"/>
                  </a:cubicBezTo>
                  <a:cubicBezTo>
                    <a:pt x="1655" y="2237"/>
                    <a:pt x="1625" y="2408"/>
                    <a:pt x="1598" y="2581"/>
                  </a:cubicBezTo>
                  <a:cubicBezTo>
                    <a:pt x="1543" y="2937"/>
                    <a:pt x="1495" y="3293"/>
                    <a:pt x="1444" y="3649"/>
                  </a:cubicBezTo>
                  <a:cubicBezTo>
                    <a:pt x="1444" y="3645"/>
                    <a:pt x="1444" y="3641"/>
                    <a:pt x="1445" y="3638"/>
                  </a:cubicBezTo>
                  <a:lnTo>
                    <a:pt x="1445" y="3638"/>
                  </a:lnTo>
                  <a:cubicBezTo>
                    <a:pt x="1368" y="4160"/>
                    <a:pt x="1289" y="4686"/>
                    <a:pt x="1150" y="5196"/>
                  </a:cubicBezTo>
                  <a:cubicBezTo>
                    <a:pt x="1118" y="5300"/>
                    <a:pt x="1080" y="5403"/>
                    <a:pt x="1038" y="5504"/>
                  </a:cubicBezTo>
                  <a:cubicBezTo>
                    <a:pt x="1019" y="5547"/>
                    <a:pt x="998" y="5588"/>
                    <a:pt x="974" y="5628"/>
                  </a:cubicBezTo>
                  <a:cubicBezTo>
                    <a:pt x="951" y="5667"/>
                    <a:pt x="924" y="5705"/>
                    <a:pt x="895" y="5742"/>
                  </a:cubicBezTo>
                  <a:cubicBezTo>
                    <a:pt x="864" y="5780"/>
                    <a:pt x="832" y="5816"/>
                    <a:pt x="797" y="5851"/>
                  </a:cubicBezTo>
                  <a:cubicBezTo>
                    <a:pt x="776" y="5870"/>
                    <a:pt x="754" y="5889"/>
                    <a:pt x="732" y="5906"/>
                  </a:cubicBezTo>
                  <a:lnTo>
                    <a:pt x="719" y="5914"/>
                  </a:lnTo>
                  <a:lnTo>
                    <a:pt x="702" y="5914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89" y="5914"/>
                  </a:lnTo>
                  <a:lnTo>
                    <a:pt x="688" y="5914"/>
                  </a:lnTo>
                  <a:lnTo>
                    <a:pt x="683" y="5913"/>
                  </a:lnTo>
                  <a:lnTo>
                    <a:pt x="683" y="5913"/>
                  </a:lnTo>
                  <a:lnTo>
                    <a:pt x="678" y="5913"/>
                  </a:lnTo>
                  <a:cubicBezTo>
                    <a:pt x="664" y="5910"/>
                    <a:pt x="650" y="5906"/>
                    <a:pt x="636" y="5903"/>
                  </a:cubicBezTo>
                  <a:cubicBezTo>
                    <a:pt x="626" y="5900"/>
                    <a:pt x="620" y="5900"/>
                    <a:pt x="607" y="5894"/>
                  </a:cubicBezTo>
                  <a:cubicBezTo>
                    <a:pt x="594" y="5886"/>
                    <a:pt x="582" y="5879"/>
                    <a:pt x="569" y="5873"/>
                  </a:cubicBezTo>
                  <a:cubicBezTo>
                    <a:pt x="563" y="5868"/>
                    <a:pt x="555" y="5864"/>
                    <a:pt x="549" y="5859"/>
                  </a:cubicBezTo>
                  <a:cubicBezTo>
                    <a:pt x="536" y="5848"/>
                    <a:pt x="523" y="5838"/>
                    <a:pt x="511" y="5826"/>
                  </a:cubicBezTo>
                  <a:cubicBezTo>
                    <a:pt x="499" y="5811"/>
                    <a:pt x="488" y="5799"/>
                    <a:pt x="477" y="5784"/>
                  </a:cubicBezTo>
                  <a:cubicBezTo>
                    <a:pt x="457" y="5758"/>
                    <a:pt x="436" y="5727"/>
                    <a:pt x="420" y="5697"/>
                  </a:cubicBezTo>
                  <a:cubicBezTo>
                    <a:pt x="404" y="5667"/>
                    <a:pt x="392" y="5639"/>
                    <a:pt x="378" y="5607"/>
                  </a:cubicBezTo>
                  <a:cubicBezTo>
                    <a:pt x="362" y="5563"/>
                    <a:pt x="346" y="5515"/>
                    <a:pt x="333" y="5469"/>
                  </a:cubicBezTo>
                  <a:cubicBezTo>
                    <a:pt x="325" y="5430"/>
                    <a:pt x="317" y="5390"/>
                    <a:pt x="311" y="5351"/>
                  </a:cubicBezTo>
                  <a:cubicBezTo>
                    <a:pt x="305" y="5289"/>
                    <a:pt x="303" y="5226"/>
                    <a:pt x="303" y="5164"/>
                  </a:cubicBezTo>
                  <a:cubicBezTo>
                    <a:pt x="303" y="5113"/>
                    <a:pt x="305" y="5061"/>
                    <a:pt x="313" y="5015"/>
                  </a:cubicBezTo>
                  <a:cubicBezTo>
                    <a:pt x="321" y="4968"/>
                    <a:pt x="332" y="4920"/>
                    <a:pt x="344" y="4874"/>
                  </a:cubicBezTo>
                  <a:cubicBezTo>
                    <a:pt x="371" y="4792"/>
                    <a:pt x="401" y="4711"/>
                    <a:pt x="436" y="4632"/>
                  </a:cubicBezTo>
                  <a:cubicBezTo>
                    <a:pt x="492" y="4510"/>
                    <a:pt x="553" y="4391"/>
                    <a:pt x="615" y="4271"/>
                  </a:cubicBezTo>
                  <a:cubicBezTo>
                    <a:pt x="680" y="4146"/>
                    <a:pt x="748" y="4024"/>
                    <a:pt x="821" y="3902"/>
                  </a:cubicBezTo>
                  <a:lnTo>
                    <a:pt x="821" y="3902"/>
                  </a:lnTo>
                  <a:lnTo>
                    <a:pt x="816" y="3912"/>
                  </a:lnTo>
                  <a:cubicBezTo>
                    <a:pt x="916" y="3747"/>
                    <a:pt x="1022" y="3587"/>
                    <a:pt x="1120" y="3421"/>
                  </a:cubicBezTo>
                  <a:cubicBezTo>
                    <a:pt x="1231" y="3239"/>
                    <a:pt x="1343" y="3055"/>
                    <a:pt x="1454" y="2872"/>
                  </a:cubicBezTo>
                  <a:cubicBezTo>
                    <a:pt x="1497" y="2810"/>
                    <a:pt x="1481" y="2725"/>
                    <a:pt x="1421" y="2679"/>
                  </a:cubicBezTo>
                  <a:cubicBezTo>
                    <a:pt x="1397" y="2663"/>
                    <a:pt x="1368" y="2654"/>
                    <a:pt x="1339" y="2654"/>
                  </a:cubicBezTo>
                  <a:cubicBezTo>
                    <a:pt x="1295" y="2654"/>
                    <a:pt x="1250" y="2674"/>
                    <a:pt x="1226" y="2713"/>
                  </a:cubicBezTo>
                  <a:cubicBezTo>
                    <a:pt x="1110" y="2900"/>
                    <a:pt x="995" y="3087"/>
                    <a:pt x="879" y="3275"/>
                  </a:cubicBezTo>
                  <a:cubicBezTo>
                    <a:pt x="770" y="3451"/>
                    <a:pt x="655" y="3624"/>
                    <a:pt x="547" y="3803"/>
                  </a:cubicBezTo>
                  <a:cubicBezTo>
                    <a:pt x="441" y="3975"/>
                    <a:pt x="346" y="4154"/>
                    <a:pt x="254" y="4334"/>
                  </a:cubicBezTo>
                  <a:cubicBezTo>
                    <a:pt x="165" y="4509"/>
                    <a:pt x="80" y="4689"/>
                    <a:pt x="36" y="4881"/>
                  </a:cubicBezTo>
                  <a:cubicBezTo>
                    <a:pt x="15" y="4976"/>
                    <a:pt x="4" y="5074"/>
                    <a:pt x="2" y="5170"/>
                  </a:cubicBezTo>
                  <a:cubicBezTo>
                    <a:pt x="1" y="5267"/>
                    <a:pt x="6" y="5362"/>
                    <a:pt x="21" y="5457"/>
                  </a:cubicBezTo>
                  <a:cubicBezTo>
                    <a:pt x="53" y="5642"/>
                    <a:pt x="118" y="5826"/>
                    <a:pt x="232" y="5976"/>
                  </a:cubicBezTo>
                  <a:cubicBezTo>
                    <a:pt x="283" y="6047"/>
                    <a:pt x="347" y="6106"/>
                    <a:pt x="422" y="6150"/>
                  </a:cubicBezTo>
                  <a:cubicBezTo>
                    <a:pt x="501" y="6193"/>
                    <a:pt x="588" y="6220"/>
                    <a:pt x="680" y="6226"/>
                  </a:cubicBezTo>
                  <a:cubicBezTo>
                    <a:pt x="688" y="6228"/>
                    <a:pt x="696" y="6228"/>
                    <a:pt x="705" y="6228"/>
                  </a:cubicBezTo>
                  <a:cubicBezTo>
                    <a:pt x="776" y="6228"/>
                    <a:pt x="846" y="6206"/>
                    <a:pt x="903" y="6164"/>
                  </a:cubicBezTo>
                  <a:cubicBezTo>
                    <a:pt x="971" y="6115"/>
                    <a:pt x="1031" y="6057"/>
                    <a:pt x="1084" y="5990"/>
                  </a:cubicBezTo>
                  <a:cubicBezTo>
                    <a:pt x="1150" y="5910"/>
                    <a:pt x="1209" y="5822"/>
                    <a:pt x="1256" y="5729"/>
                  </a:cubicBezTo>
                  <a:cubicBezTo>
                    <a:pt x="1302" y="5637"/>
                    <a:pt x="1340" y="5542"/>
                    <a:pt x="1372" y="5444"/>
                  </a:cubicBezTo>
                  <a:cubicBezTo>
                    <a:pt x="1411" y="5322"/>
                    <a:pt x="1441" y="5200"/>
                    <a:pt x="1471" y="5075"/>
                  </a:cubicBezTo>
                  <a:cubicBezTo>
                    <a:pt x="1508" y="4928"/>
                    <a:pt x="1538" y="4781"/>
                    <a:pt x="1565" y="4632"/>
                  </a:cubicBezTo>
                  <a:cubicBezTo>
                    <a:pt x="1623" y="4308"/>
                    <a:pt x="1680" y="3983"/>
                    <a:pt x="1731" y="3657"/>
                  </a:cubicBezTo>
                  <a:cubicBezTo>
                    <a:pt x="1783" y="3304"/>
                    <a:pt x="1840" y="2951"/>
                    <a:pt x="1899" y="2599"/>
                  </a:cubicBezTo>
                  <a:cubicBezTo>
                    <a:pt x="1927" y="2429"/>
                    <a:pt x="1962" y="2261"/>
                    <a:pt x="1995" y="2091"/>
                  </a:cubicBezTo>
                  <a:cubicBezTo>
                    <a:pt x="2025" y="1943"/>
                    <a:pt x="2067" y="1795"/>
                    <a:pt x="2105" y="1648"/>
                  </a:cubicBezTo>
                  <a:cubicBezTo>
                    <a:pt x="2125" y="1580"/>
                    <a:pt x="2147" y="1512"/>
                    <a:pt x="2168" y="1442"/>
                  </a:cubicBezTo>
                  <a:cubicBezTo>
                    <a:pt x="2184" y="1389"/>
                    <a:pt x="2207" y="1336"/>
                    <a:pt x="2226" y="1282"/>
                  </a:cubicBezTo>
                  <a:cubicBezTo>
                    <a:pt x="2230" y="1275"/>
                    <a:pt x="2233" y="1268"/>
                    <a:pt x="2238" y="1262"/>
                  </a:cubicBezTo>
                  <a:cubicBezTo>
                    <a:pt x="2279" y="1183"/>
                    <a:pt x="2247" y="1085"/>
                    <a:pt x="2170" y="1043"/>
                  </a:cubicBezTo>
                  <a:cubicBezTo>
                    <a:pt x="2146" y="1031"/>
                    <a:pt x="2120" y="1025"/>
                    <a:pt x="2094" y="1025"/>
                  </a:cubicBezTo>
                  <a:cubicBezTo>
                    <a:pt x="2036" y="1025"/>
                    <a:pt x="1980" y="1056"/>
                    <a:pt x="1951" y="1111"/>
                  </a:cubicBezTo>
                  <a:cubicBezTo>
                    <a:pt x="1932" y="1149"/>
                    <a:pt x="1911" y="1187"/>
                    <a:pt x="1889" y="1224"/>
                  </a:cubicBezTo>
                  <a:cubicBezTo>
                    <a:pt x="1824" y="1325"/>
                    <a:pt x="1753" y="1420"/>
                    <a:pt x="1680" y="1515"/>
                  </a:cubicBezTo>
                  <a:cubicBezTo>
                    <a:pt x="1614" y="1593"/>
                    <a:pt x="1549" y="1669"/>
                    <a:pt x="1476" y="1742"/>
                  </a:cubicBezTo>
                  <a:cubicBezTo>
                    <a:pt x="1424" y="1791"/>
                    <a:pt x="1370" y="1836"/>
                    <a:pt x="1313" y="1879"/>
                  </a:cubicBezTo>
                  <a:cubicBezTo>
                    <a:pt x="1275" y="1906"/>
                    <a:pt x="1237" y="1931"/>
                    <a:pt x="1198" y="1954"/>
                  </a:cubicBezTo>
                  <a:cubicBezTo>
                    <a:pt x="1199" y="1954"/>
                    <a:pt x="1201" y="1952"/>
                    <a:pt x="1202" y="1952"/>
                  </a:cubicBezTo>
                  <a:lnTo>
                    <a:pt x="1202" y="1952"/>
                  </a:lnTo>
                  <a:cubicBezTo>
                    <a:pt x="1182" y="1962"/>
                    <a:pt x="1160" y="1973"/>
                    <a:pt x="1141" y="1981"/>
                  </a:cubicBezTo>
                  <a:cubicBezTo>
                    <a:pt x="1123" y="1988"/>
                    <a:pt x="1104" y="1995"/>
                    <a:pt x="1085" y="2000"/>
                  </a:cubicBezTo>
                  <a:lnTo>
                    <a:pt x="1069" y="2004"/>
                  </a:lnTo>
                  <a:lnTo>
                    <a:pt x="1042" y="2004"/>
                  </a:lnTo>
                  <a:cubicBezTo>
                    <a:pt x="1041" y="1998"/>
                    <a:pt x="1039" y="1992"/>
                    <a:pt x="1038" y="1982"/>
                  </a:cubicBezTo>
                  <a:cubicBezTo>
                    <a:pt x="1036" y="1974"/>
                    <a:pt x="1036" y="1966"/>
                    <a:pt x="1036" y="1957"/>
                  </a:cubicBezTo>
                  <a:cubicBezTo>
                    <a:pt x="1039" y="1871"/>
                    <a:pt x="1044" y="1787"/>
                    <a:pt x="1050" y="1704"/>
                  </a:cubicBezTo>
                  <a:cubicBezTo>
                    <a:pt x="1057" y="1637"/>
                    <a:pt x="1066" y="1572"/>
                    <a:pt x="1074" y="1507"/>
                  </a:cubicBezTo>
                  <a:cubicBezTo>
                    <a:pt x="1096" y="1382"/>
                    <a:pt x="1123" y="1257"/>
                    <a:pt x="1156" y="1134"/>
                  </a:cubicBezTo>
                  <a:lnTo>
                    <a:pt x="1166" y="1099"/>
                  </a:lnTo>
                  <a:cubicBezTo>
                    <a:pt x="1175" y="1069"/>
                    <a:pt x="1185" y="1037"/>
                    <a:pt x="1193" y="1006"/>
                  </a:cubicBezTo>
                  <a:lnTo>
                    <a:pt x="1193" y="1006"/>
                  </a:lnTo>
                  <a:lnTo>
                    <a:pt x="1188" y="1024"/>
                  </a:lnTo>
                  <a:cubicBezTo>
                    <a:pt x="1194" y="999"/>
                    <a:pt x="1202" y="974"/>
                    <a:pt x="1210" y="948"/>
                  </a:cubicBezTo>
                  <a:lnTo>
                    <a:pt x="1221" y="909"/>
                  </a:lnTo>
                  <a:cubicBezTo>
                    <a:pt x="1239" y="849"/>
                    <a:pt x="1261" y="789"/>
                    <a:pt x="1280" y="730"/>
                  </a:cubicBezTo>
                  <a:cubicBezTo>
                    <a:pt x="1308" y="651"/>
                    <a:pt x="1335" y="573"/>
                    <a:pt x="1369" y="496"/>
                  </a:cubicBezTo>
                  <a:cubicBezTo>
                    <a:pt x="1389" y="450"/>
                    <a:pt x="1413" y="404"/>
                    <a:pt x="1438" y="360"/>
                  </a:cubicBezTo>
                  <a:cubicBezTo>
                    <a:pt x="1448" y="344"/>
                    <a:pt x="1459" y="329"/>
                    <a:pt x="1468" y="315"/>
                  </a:cubicBezTo>
                  <a:cubicBezTo>
                    <a:pt x="1522" y="288"/>
                    <a:pt x="1558" y="238"/>
                    <a:pt x="1563" y="178"/>
                  </a:cubicBezTo>
                  <a:cubicBezTo>
                    <a:pt x="1569" y="81"/>
                    <a:pt x="1493" y="0"/>
                    <a:pt x="13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0" name="Google Shape;14330;p25"/>
            <p:cNvSpPr/>
            <p:nvPr/>
          </p:nvSpPr>
          <p:spPr>
            <a:xfrm>
              <a:off x="6395678" y="-16571"/>
              <a:ext cx="86293" cy="131980"/>
            </a:xfrm>
            <a:custGeom>
              <a:avLst/>
              <a:gdLst/>
              <a:ahLst/>
              <a:cxnLst/>
              <a:rect l="l" t="t" r="r" b="b"/>
              <a:pathLst>
                <a:path w="2565" h="3923" extrusionOk="0">
                  <a:moveTo>
                    <a:pt x="2134" y="0"/>
                  </a:moveTo>
                  <a:cubicBezTo>
                    <a:pt x="2090" y="0"/>
                    <a:pt x="2047" y="7"/>
                    <a:pt x="2004" y="19"/>
                  </a:cubicBezTo>
                  <a:cubicBezTo>
                    <a:pt x="1960" y="32"/>
                    <a:pt x="1917" y="51"/>
                    <a:pt x="1876" y="74"/>
                  </a:cubicBezTo>
                  <a:cubicBezTo>
                    <a:pt x="1789" y="125"/>
                    <a:pt x="1710" y="188"/>
                    <a:pt x="1640" y="261"/>
                  </a:cubicBezTo>
                  <a:cubicBezTo>
                    <a:pt x="1563" y="339"/>
                    <a:pt x="1498" y="429"/>
                    <a:pt x="1447" y="529"/>
                  </a:cubicBezTo>
                  <a:cubicBezTo>
                    <a:pt x="1398" y="625"/>
                    <a:pt x="1355" y="727"/>
                    <a:pt x="1321" y="831"/>
                  </a:cubicBezTo>
                  <a:cubicBezTo>
                    <a:pt x="1248" y="1048"/>
                    <a:pt x="1203" y="1274"/>
                    <a:pt x="1186" y="1504"/>
                  </a:cubicBezTo>
                  <a:cubicBezTo>
                    <a:pt x="1175" y="1689"/>
                    <a:pt x="1178" y="1874"/>
                    <a:pt x="1196" y="2060"/>
                  </a:cubicBezTo>
                  <a:cubicBezTo>
                    <a:pt x="1205" y="2155"/>
                    <a:pt x="1215" y="2248"/>
                    <a:pt x="1224" y="2343"/>
                  </a:cubicBezTo>
                  <a:cubicBezTo>
                    <a:pt x="1234" y="2438"/>
                    <a:pt x="1248" y="2533"/>
                    <a:pt x="1260" y="2629"/>
                  </a:cubicBezTo>
                  <a:cubicBezTo>
                    <a:pt x="1279" y="2781"/>
                    <a:pt x="1302" y="2935"/>
                    <a:pt x="1322" y="3089"/>
                  </a:cubicBezTo>
                  <a:cubicBezTo>
                    <a:pt x="1336" y="3220"/>
                    <a:pt x="1359" y="3354"/>
                    <a:pt x="1359" y="3487"/>
                  </a:cubicBezTo>
                  <a:cubicBezTo>
                    <a:pt x="1359" y="3492"/>
                    <a:pt x="1357" y="3499"/>
                    <a:pt x="1357" y="3503"/>
                  </a:cubicBezTo>
                  <a:cubicBezTo>
                    <a:pt x="1356" y="3507"/>
                    <a:pt x="1355" y="3512"/>
                    <a:pt x="1354" y="3516"/>
                  </a:cubicBezTo>
                  <a:lnTo>
                    <a:pt x="1354" y="3516"/>
                  </a:lnTo>
                  <a:cubicBezTo>
                    <a:pt x="1353" y="3520"/>
                    <a:pt x="1352" y="3524"/>
                    <a:pt x="1351" y="3527"/>
                  </a:cubicBezTo>
                  <a:lnTo>
                    <a:pt x="1346" y="3535"/>
                  </a:lnTo>
                  <a:lnTo>
                    <a:pt x="1346" y="3536"/>
                  </a:lnTo>
                  <a:lnTo>
                    <a:pt x="1343" y="3540"/>
                  </a:lnTo>
                  <a:cubicBezTo>
                    <a:pt x="1340" y="3541"/>
                    <a:pt x="1336" y="3544"/>
                    <a:pt x="1333" y="3548"/>
                  </a:cubicBezTo>
                  <a:lnTo>
                    <a:pt x="1321" y="3555"/>
                  </a:lnTo>
                  <a:cubicBezTo>
                    <a:pt x="1313" y="3559"/>
                    <a:pt x="1305" y="3563"/>
                    <a:pt x="1297" y="3567"/>
                  </a:cubicBezTo>
                  <a:cubicBezTo>
                    <a:pt x="1287" y="3570"/>
                    <a:pt x="1279" y="3573"/>
                    <a:pt x="1272" y="3574"/>
                  </a:cubicBezTo>
                  <a:cubicBezTo>
                    <a:pt x="1234" y="3582"/>
                    <a:pt x="1197" y="3589"/>
                    <a:pt x="1159" y="3595"/>
                  </a:cubicBezTo>
                  <a:cubicBezTo>
                    <a:pt x="1113" y="3599"/>
                    <a:pt x="1065" y="3601"/>
                    <a:pt x="1018" y="3601"/>
                  </a:cubicBezTo>
                  <a:lnTo>
                    <a:pt x="1018" y="3601"/>
                  </a:lnTo>
                  <a:cubicBezTo>
                    <a:pt x="926" y="3600"/>
                    <a:pt x="832" y="3592"/>
                    <a:pt x="742" y="3580"/>
                  </a:cubicBezTo>
                  <a:lnTo>
                    <a:pt x="742" y="3580"/>
                  </a:lnTo>
                  <a:cubicBezTo>
                    <a:pt x="627" y="3561"/>
                    <a:pt x="516" y="3535"/>
                    <a:pt x="402" y="3508"/>
                  </a:cubicBezTo>
                  <a:cubicBezTo>
                    <a:pt x="345" y="3489"/>
                    <a:pt x="292" y="3472"/>
                    <a:pt x="235" y="3449"/>
                  </a:cubicBezTo>
                  <a:cubicBezTo>
                    <a:pt x="218" y="3444"/>
                    <a:pt x="201" y="3442"/>
                    <a:pt x="185" y="3442"/>
                  </a:cubicBezTo>
                  <a:cubicBezTo>
                    <a:pt x="117" y="3442"/>
                    <a:pt x="55" y="3483"/>
                    <a:pt x="30" y="3549"/>
                  </a:cubicBezTo>
                  <a:cubicBezTo>
                    <a:pt x="0" y="3633"/>
                    <a:pt x="42" y="3725"/>
                    <a:pt x="124" y="3758"/>
                  </a:cubicBezTo>
                  <a:cubicBezTo>
                    <a:pt x="157" y="3771"/>
                    <a:pt x="189" y="3783"/>
                    <a:pt x="224" y="3793"/>
                  </a:cubicBezTo>
                  <a:cubicBezTo>
                    <a:pt x="304" y="3817"/>
                    <a:pt x="385" y="3839"/>
                    <a:pt x="467" y="3855"/>
                  </a:cubicBezTo>
                  <a:cubicBezTo>
                    <a:pt x="622" y="3885"/>
                    <a:pt x="779" y="3915"/>
                    <a:pt x="938" y="3920"/>
                  </a:cubicBezTo>
                  <a:cubicBezTo>
                    <a:pt x="975" y="3921"/>
                    <a:pt x="1013" y="3923"/>
                    <a:pt x="1053" y="3923"/>
                  </a:cubicBezTo>
                  <a:cubicBezTo>
                    <a:pt x="1132" y="3923"/>
                    <a:pt x="1211" y="3916"/>
                    <a:pt x="1291" y="3902"/>
                  </a:cubicBezTo>
                  <a:cubicBezTo>
                    <a:pt x="1381" y="3883"/>
                    <a:pt x="1476" y="3855"/>
                    <a:pt x="1547" y="3791"/>
                  </a:cubicBezTo>
                  <a:cubicBezTo>
                    <a:pt x="1587" y="3758"/>
                    <a:pt x="1618" y="3717"/>
                    <a:pt x="1642" y="3669"/>
                  </a:cubicBezTo>
                  <a:cubicBezTo>
                    <a:pt x="1663" y="3628"/>
                    <a:pt x="1674" y="3584"/>
                    <a:pt x="1677" y="3538"/>
                  </a:cubicBezTo>
                  <a:cubicBezTo>
                    <a:pt x="1680" y="3459"/>
                    <a:pt x="1674" y="3380"/>
                    <a:pt x="1659" y="3302"/>
                  </a:cubicBezTo>
                  <a:cubicBezTo>
                    <a:pt x="1607" y="2975"/>
                    <a:pt x="1555" y="2650"/>
                    <a:pt x="1511" y="2322"/>
                  </a:cubicBezTo>
                  <a:cubicBezTo>
                    <a:pt x="1493" y="2128"/>
                    <a:pt x="1471" y="1935"/>
                    <a:pt x="1471" y="1740"/>
                  </a:cubicBezTo>
                  <a:cubicBezTo>
                    <a:pt x="1473" y="1618"/>
                    <a:pt x="1480" y="1496"/>
                    <a:pt x="1498" y="1374"/>
                  </a:cubicBezTo>
                  <a:cubicBezTo>
                    <a:pt x="1514" y="1276"/>
                    <a:pt x="1534" y="1178"/>
                    <a:pt x="1561" y="1081"/>
                  </a:cubicBezTo>
                  <a:cubicBezTo>
                    <a:pt x="1588" y="988"/>
                    <a:pt x="1621" y="896"/>
                    <a:pt x="1658" y="807"/>
                  </a:cubicBezTo>
                  <a:cubicBezTo>
                    <a:pt x="1685" y="747"/>
                    <a:pt x="1713" y="687"/>
                    <a:pt x="1746" y="629"/>
                  </a:cubicBezTo>
                  <a:cubicBezTo>
                    <a:pt x="1761" y="606"/>
                    <a:pt x="1776" y="584"/>
                    <a:pt x="1792" y="564"/>
                  </a:cubicBezTo>
                  <a:cubicBezTo>
                    <a:pt x="1818" y="532"/>
                    <a:pt x="1845" y="503"/>
                    <a:pt x="1875" y="475"/>
                  </a:cubicBezTo>
                  <a:cubicBezTo>
                    <a:pt x="1902" y="450"/>
                    <a:pt x="1930" y="424"/>
                    <a:pt x="1960" y="402"/>
                  </a:cubicBezTo>
                  <a:cubicBezTo>
                    <a:pt x="1985" y="383"/>
                    <a:pt x="2012" y="366"/>
                    <a:pt x="2041" y="350"/>
                  </a:cubicBezTo>
                  <a:cubicBezTo>
                    <a:pt x="2050" y="345"/>
                    <a:pt x="2061" y="340"/>
                    <a:pt x="2073" y="336"/>
                  </a:cubicBezTo>
                  <a:cubicBezTo>
                    <a:pt x="2079" y="333"/>
                    <a:pt x="2087" y="329"/>
                    <a:pt x="2093" y="328"/>
                  </a:cubicBezTo>
                  <a:cubicBezTo>
                    <a:pt x="2101" y="326"/>
                    <a:pt x="2109" y="325"/>
                    <a:pt x="2117" y="325"/>
                  </a:cubicBezTo>
                  <a:lnTo>
                    <a:pt x="2147" y="325"/>
                  </a:lnTo>
                  <a:cubicBezTo>
                    <a:pt x="2142" y="322"/>
                    <a:pt x="2137" y="320"/>
                    <a:pt x="2133" y="318"/>
                  </a:cubicBezTo>
                  <a:lnTo>
                    <a:pt x="2133" y="318"/>
                  </a:lnTo>
                  <a:cubicBezTo>
                    <a:pt x="2139" y="320"/>
                    <a:pt x="2145" y="323"/>
                    <a:pt x="2151" y="326"/>
                  </a:cubicBezTo>
                  <a:lnTo>
                    <a:pt x="2151" y="326"/>
                  </a:lnTo>
                  <a:lnTo>
                    <a:pt x="2147" y="325"/>
                  </a:lnTo>
                  <a:lnTo>
                    <a:pt x="2147" y="325"/>
                  </a:lnTo>
                  <a:cubicBezTo>
                    <a:pt x="2148" y="325"/>
                    <a:pt x="2149" y="326"/>
                    <a:pt x="2150" y="326"/>
                  </a:cubicBezTo>
                  <a:lnTo>
                    <a:pt x="2152" y="326"/>
                  </a:lnTo>
                  <a:cubicBezTo>
                    <a:pt x="2151" y="326"/>
                    <a:pt x="2151" y="326"/>
                    <a:pt x="2151" y="326"/>
                  </a:cubicBezTo>
                  <a:lnTo>
                    <a:pt x="2151" y="326"/>
                  </a:lnTo>
                  <a:lnTo>
                    <a:pt x="2152" y="326"/>
                  </a:lnTo>
                  <a:lnTo>
                    <a:pt x="2152" y="326"/>
                  </a:lnTo>
                  <a:cubicBezTo>
                    <a:pt x="2154" y="327"/>
                    <a:pt x="2156" y="328"/>
                    <a:pt x="2158" y="329"/>
                  </a:cubicBezTo>
                  <a:lnTo>
                    <a:pt x="2158" y="329"/>
                  </a:lnTo>
                  <a:lnTo>
                    <a:pt x="2161" y="333"/>
                  </a:lnTo>
                  <a:cubicBezTo>
                    <a:pt x="2163" y="333"/>
                    <a:pt x="2163" y="334"/>
                    <a:pt x="2163" y="334"/>
                  </a:cubicBezTo>
                  <a:cubicBezTo>
                    <a:pt x="2164" y="337"/>
                    <a:pt x="2164" y="340"/>
                    <a:pt x="2164" y="344"/>
                  </a:cubicBezTo>
                  <a:lnTo>
                    <a:pt x="2164" y="364"/>
                  </a:lnTo>
                  <a:cubicBezTo>
                    <a:pt x="2164" y="380"/>
                    <a:pt x="2163" y="396"/>
                    <a:pt x="2161" y="412"/>
                  </a:cubicBezTo>
                  <a:cubicBezTo>
                    <a:pt x="2152" y="440"/>
                    <a:pt x="2144" y="469"/>
                    <a:pt x="2134" y="497"/>
                  </a:cubicBezTo>
                  <a:cubicBezTo>
                    <a:pt x="2120" y="541"/>
                    <a:pt x="2106" y="584"/>
                    <a:pt x="2091" y="629"/>
                  </a:cubicBezTo>
                  <a:cubicBezTo>
                    <a:pt x="2080" y="662"/>
                    <a:pt x="2073" y="695"/>
                    <a:pt x="2066" y="728"/>
                  </a:cubicBezTo>
                  <a:cubicBezTo>
                    <a:pt x="2065" y="773"/>
                    <a:pt x="2079" y="817"/>
                    <a:pt x="2107" y="850"/>
                  </a:cubicBezTo>
                  <a:cubicBezTo>
                    <a:pt x="2140" y="890"/>
                    <a:pt x="2186" y="908"/>
                    <a:pt x="2231" y="908"/>
                  </a:cubicBezTo>
                  <a:cubicBezTo>
                    <a:pt x="2297" y="908"/>
                    <a:pt x="2363" y="869"/>
                    <a:pt x="2389" y="801"/>
                  </a:cubicBezTo>
                  <a:cubicBezTo>
                    <a:pt x="2407" y="754"/>
                    <a:pt x="2419" y="706"/>
                    <a:pt x="2433" y="659"/>
                  </a:cubicBezTo>
                  <a:cubicBezTo>
                    <a:pt x="2449" y="603"/>
                    <a:pt x="2467" y="548"/>
                    <a:pt x="2478" y="491"/>
                  </a:cubicBezTo>
                  <a:cubicBezTo>
                    <a:pt x="2497" y="437"/>
                    <a:pt x="2514" y="383"/>
                    <a:pt x="2535" y="329"/>
                  </a:cubicBezTo>
                  <a:cubicBezTo>
                    <a:pt x="2565" y="244"/>
                    <a:pt x="2520" y="150"/>
                    <a:pt x="2435" y="120"/>
                  </a:cubicBezTo>
                  <a:cubicBezTo>
                    <a:pt x="2426" y="116"/>
                    <a:pt x="2413" y="112"/>
                    <a:pt x="2402" y="111"/>
                  </a:cubicBezTo>
                  <a:cubicBezTo>
                    <a:pt x="2342" y="46"/>
                    <a:pt x="2259" y="6"/>
                    <a:pt x="2171" y="2"/>
                  </a:cubicBezTo>
                  <a:cubicBezTo>
                    <a:pt x="2158" y="1"/>
                    <a:pt x="2146" y="0"/>
                    <a:pt x="2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1" name="Google Shape;14331;p25"/>
            <p:cNvSpPr/>
            <p:nvPr/>
          </p:nvSpPr>
          <p:spPr>
            <a:xfrm>
              <a:off x="6462562" y="-81874"/>
              <a:ext cx="28462" cy="60994"/>
            </a:xfrm>
            <a:custGeom>
              <a:avLst/>
              <a:gdLst/>
              <a:ahLst/>
              <a:cxnLst/>
              <a:rect l="l" t="t" r="r" b="b"/>
              <a:pathLst>
                <a:path w="846" h="1813" extrusionOk="0">
                  <a:moveTo>
                    <a:pt x="445" y="958"/>
                  </a:moveTo>
                  <a:lnTo>
                    <a:pt x="452" y="966"/>
                  </a:lnTo>
                  <a:cubicBezTo>
                    <a:pt x="451" y="965"/>
                    <a:pt x="451" y="965"/>
                    <a:pt x="450" y="964"/>
                  </a:cubicBezTo>
                  <a:lnTo>
                    <a:pt x="445" y="958"/>
                  </a:lnTo>
                  <a:close/>
                  <a:moveTo>
                    <a:pt x="443" y="0"/>
                  </a:moveTo>
                  <a:cubicBezTo>
                    <a:pt x="395" y="0"/>
                    <a:pt x="349" y="20"/>
                    <a:pt x="317" y="56"/>
                  </a:cubicBezTo>
                  <a:cubicBezTo>
                    <a:pt x="289" y="91"/>
                    <a:pt x="271" y="133"/>
                    <a:pt x="263" y="178"/>
                  </a:cubicBezTo>
                  <a:cubicBezTo>
                    <a:pt x="249" y="241"/>
                    <a:pt x="235" y="303"/>
                    <a:pt x="219" y="366"/>
                  </a:cubicBezTo>
                  <a:cubicBezTo>
                    <a:pt x="203" y="428"/>
                    <a:pt x="187" y="491"/>
                    <a:pt x="172" y="554"/>
                  </a:cubicBezTo>
                  <a:cubicBezTo>
                    <a:pt x="151" y="618"/>
                    <a:pt x="135" y="684"/>
                    <a:pt x="124" y="751"/>
                  </a:cubicBezTo>
                  <a:cubicBezTo>
                    <a:pt x="118" y="817"/>
                    <a:pt x="154" y="880"/>
                    <a:pt x="214" y="912"/>
                  </a:cubicBezTo>
                  <a:cubicBezTo>
                    <a:pt x="235" y="923"/>
                    <a:pt x="259" y="930"/>
                    <a:pt x="284" y="933"/>
                  </a:cubicBezTo>
                  <a:cubicBezTo>
                    <a:pt x="303" y="933"/>
                    <a:pt x="324" y="931"/>
                    <a:pt x="343" y="928"/>
                  </a:cubicBezTo>
                  <a:lnTo>
                    <a:pt x="358" y="928"/>
                  </a:lnTo>
                  <a:lnTo>
                    <a:pt x="371" y="930"/>
                  </a:lnTo>
                  <a:cubicBezTo>
                    <a:pt x="382" y="931"/>
                    <a:pt x="392" y="933"/>
                    <a:pt x="403" y="936"/>
                  </a:cubicBezTo>
                  <a:lnTo>
                    <a:pt x="411" y="939"/>
                  </a:lnTo>
                  <a:cubicBezTo>
                    <a:pt x="414" y="941"/>
                    <a:pt x="415" y="941"/>
                    <a:pt x="422" y="945"/>
                  </a:cubicBezTo>
                  <a:cubicBezTo>
                    <a:pt x="430" y="949"/>
                    <a:pt x="436" y="953"/>
                    <a:pt x="442" y="958"/>
                  </a:cubicBezTo>
                  <a:cubicBezTo>
                    <a:pt x="448" y="963"/>
                    <a:pt x="453" y="969"/>
                    <a:pt x="459" y="974"/>
                  </a:cubicBezTo>
                  <a:lnTo>
                    <a:pt x="459" y="974"/>
                  </a:lnTo>
                  <a:cubicBezTo>
                    <a:pt x="463" y="977"/>
                    <a:pt x="466" y="981"/>
                    <a:pt x="469" y="985"/>
                  </a:cubicBezTo>
                  <a:lnTo>
                    <a:pt x="477" y="996"/>
                  </a:lnTo>
                  <a:lnTo>
                    <a:pt x="483" y="1009"/>
                  </a:lnTo>
                  <a:cubicBezTo>
                    <a:pt x="482" y="1002"/>
                    <a:pt x="479" y="996"/>
                    <a:pt x="477" y="990"/>
                  </a:cubicBezTo>
                  <a:lnTo>
                    <a:pt x="477" y="990"/>
                  </a:lnTo>
                  <a:cubicBezTo>
                    <a:pt x="482" y="999"/>
                    <a:pt x="485" y="1010"/>
                    <a:pt x="490" y="1021"/>
                  </a:cubicBezTo>
                  <a:cubicBezTo>
                    <a:pt x="490" y="1026"/>
                    <a:pt x="491" y="1032"/>
                    <a:pt x="491" y="1037"/>
                  </a:cubicBezTo>
                  <a:cubicBezTo>
                    <a:pt x="493" y="1045"/>
                    <a:pt x="493" y="1053"/>
                    <a:pt x="493" y="1062"/>
                  </a:cubicBezTo>
                  <a:lnTo>
                    <a:pt x="493" y="1062"/>
                  </a:lnTo>
                  <a:cubicBezTo>
                    <a:pt x="493" y="1069"/>
                    <a:pt x="493" y="1077"/>
                    <a:pt x="491" y="1082"/>
                  </a:cubicBezTo>
                  <a:cubicBezTo>
                    <a:pt x="490" y="1089"/>
                    <a:pt x="488" y="1096"/>
                    <a:pt x="487" y="1102"/>
                  </a:cubicBezTo>
                  <a:cubicBezTo>
                    <a:pt x="482" y="1118"/>
                    <a:pt x="475" y="1132"/>
                    <a:pt x="471" y="1146"/>
                  </a:cubicBezTo>
                  <a:cubicBezTo>
                    <a:pt x="460" y="1169"/>
                    <a:pt x="449" y="1189"/>
                    <a:pt x="436" y="1210"/>
                  </a:cubicBezTo>
                  <a:cubicBezTo>
                    <a:pt x="420" y="1235"/>
                    <a:pt x="403" y="1260"/>
                    <a:pt x="384" y="1284"/>
                  </a:cubicBezTo>
                  <a:cubicBezTo>
                    <a:pt x="360" y="1313"/>
                    <a:pt x="335" y="1340"/>
                    <a:pt x="308" y="1365"/>
                  </a:cubicBezTo>
                  <a:cubicBezTo>
                    <a:pt x="290" y="1382"/>
                    <a:pt x="270" y="1400"/>
                    <a:pt x="251" y="1416"/>
                  </a:cubicBezTo>
                  <a:cubicBezTo>
                    <a:pt x="225" y="1433"/>
                    <a:pt x="200" y="1449"/>
                    <a:pt x="173" y="1465"/>
                  </a:cubicBezTo>
                  <a:cubicBezTo>
                    <a:pt x="156" y="1474"/>
                    <a:pt x="138" y="1482"/>
                    <a:pt x="118" y="1490"/>
                  </a:cubicBezTo>
                  <a:cubicBezTo>
                    <a:pt x="34" y="1525"/>
                    <a:pt x="1" y="1636"/>
                    <a:pt x="39" y="1715"/>
                  </a:cubicBezTo>
                  <a:cubicBezTo>
                    <a:pt x="67" y="1773"/>
                    <a:pt x="124" y="1810"/>
                    <a:pt x="187" y="1813"/>
                  </a:cubicBezTo>
                  <a:cubicBezTo>
                    <a:pt x="206" y="1813"/>
                    <a:pt x="224" y="1810"/>
                    <a:pt x="240" y="1803"/>
                  </a:cubicBezTo>
                  <a:cubicBezTo>
                    <a:pt x="286" y="1789"/>
                    <a:pt x="328" y="1769"/>
                    <a:pt x="369" y="1743"/>
                  </a:cubicBezTo>
                  <a:cubicBezTo>
                    <a:pt x="384" y="1732"/>
                    <a:pt x="398" y="1723"/>
                    <a:pt x="412" y="1713"/>
                  </a:cubicBezTo>
                  <a:cubicBezTo>
                    <a:pt x="463" y="1678"/>
                    <a:pt x="510" y="1637"/>
                    <a:pt x="551" y="1590"/>
                  </a:cubicBezTo>
                  <a:cubicBezTo>
                    <a:pt x="654" y="1477"/>
                    <a:pt x="746" y="1352"/>
                    <a:pt x="794" y="1205"/>
                  </a:cubicBezTo>
                  <a:cubicBezTo>
                    <a:pt x="846" y="1040"/>
                    <a:pt x="806" y="850"/>
                    <a:pt x="675" y="733"/>
                  </a:cubicBezTo>
                  <a:cubicBezTo>
                    <a:pt x="623" y="684"/>
                    <a:pt x="559" y="648"/>
                    <a:pt x="491" y="622"/>
                  </a:cubicBezTo>
                  <a:cubicBezTo>
                    <a:pt x="499" y="592"/>
                    <a:pt x="506" y="562"/>
                    <a:pt x="512" y="532"/>
                  </a:cubicBezTo>
                  <a:cubicBezTo>
                    <a:pt x="532" y="440"/>
                    <a:pt x="553" y="349"/>
                    <a:pt x="578" y="257"/>
                  </a:cubicBezTo>
                  <a:cubicBezTo>
                    <a:pt x="580" y="254"/>
                    <a:pt x="582" y="249"/>
                    <a:pt x="583" y="244"/>
                  </a:cubicBezTo>
                  <a:cubicBezTo>
                    <a:pt x="599" y="217"/>
                    <a:pt x="605" y="187"/>
                    <a:pt x="604" y="155"/>
                  </a:cubicBezTo>
                  <a:cubicBezTo>
                    <a:pt x="601" y="86"/>
                    <a:pt x="547" y="15"/>
                    <a:pt x="475" y="4"/>
                  </a:cubicBezTo>
                  <a:cubicBezTo>
                    <a:pt x="465" y="1"/>
                    <a:pt x="454" y="0"/>
                    <a:pt x="4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2" name="Google Shape;14332;p25"/>
            <p:cNvSpPr/>
            <p:nvPr/>
          </p:nvSpPr>
          <p:spPr>
            <a:xfrm>
              <a:off x="6465320" y="-93145"/>
              <a:ext cx="44946" cy="27553"/>
            </a:xfrm>
            <a:custGeom>
              <a:avLst/>
              <a:gdLst/>
              <a:ahLst/>
              <a:cxnLst/>
              <a:rect l="l" t="t" r="r" b="b"/>
              <a:pathLst>
                <a:path w="1336" h="819" extrusionOk="0">
                  <a:moveTo>
                    <a:pt x="1165" y="0"/>
                  </a:moveTo>
                  <a:cubicBezTo>
                    <a:pt x="1156" y="0"/>
                    <a:pt x="1146" y="1"/>
                    <a:pt x="1136" y="3"/>
                  </a:cubicBezTo>
                  <a:cubicBezTo>
                    <a:pt x="1050" y="14"/>
                    <a:pt x="965" y="27"/>
                    <a:pt x="879" y="41"/>
                  </a:cubicBezTo>
                  <a:cubicBezTo>
                    <a:pt x="758" y="60"/>
                    <a:pt x="637" y="85"/>
                    <a:pt x="520" y="117"/>
                  </a:cubicBezTo>
                  <a:cubicBezTo>
                    <a:pt x="425" y="144"/>
                    <a:pt x="333" y="182"/>
                    <a:pt x="248" y="231"/>
                  </a:cubicBezTo>
                  <a:cubicBezTo>
                    <a:pt x="177" y="274"/>
                    <a:pt x="107" y="326"/>
                    <a:pt x="66" y="399"/>
                  </a:cubicBezTo>
                  <a:cubicBezTo>
                    <a:pt x="26" y="471"/>
                    <a:pt x="1" y="547"/>
                    <a:pt x="20" y="630"/>
                  </a:cubicBezTo>
                  <a:cubicBezTo>
                    <a:pt x="29" y="671"/>
                    <a:pt x="47" y="709"/>
                    <a:pt x="69" y="744"/>
                  </a:cubicBezTo>
                  <a:cubicBezTo>
                    <a:pt x="97" y="790"/>
                    <a:pt x="148" y="818"/>
                    <a:pt x="202" y="818"/>
                  </a:cubicBezTo>
                  <a:cubicBezTo>
                    <a:pt x="204" y="818"/>
                    <a:pt x="205" y="818"/>
                    <a:pt x="207" y="818"/>
                  </a:cubicBezTo>
                  <a:cubicBezTo>
                    <a:pt x="209" y="818"/>
                    <a:pt x="211" y="818"/>
                    <a:pt x="214" y="818"/>
                  </a:cubicBezTo>
                  <a:cubicBezTo>
                    <a:pt x="243" y="818"/>
                    <a:pt x="272" y="809"/>
                    <a:pt x="297" y="793"/>
                  </a:cubicBezTo>
                  <a:cubicBezTo>
                    <a:pt x="371" y="744"/>
                    <a:pt x="393" y="644"/>
                    <a:pt x="346" y="568"/>
                  </a:cubicBezTo>
                  <a:lnTo>
                    <a:pt x="349" y="562"/>
                  </a:lnTo>
                  <a:lnTo>
                    <a:pt x="354" y="555"/>
                  </a:lnTo>
                  <a:lnTo>
                    <a:pt x="363" y="546"/>
                  </a:lnTo>
                  <a:cubicBezTo>
                    <a:pt x="370" y="540"/>
                    <a:pt x="376" y="533"/>
                    <a:pt x="382" y="528"/>
                  </a:cubicBezTo>
                  <a:cubicBezTo>
                    <a:pt x="400" y="516"/>
                    <a:pt x="417" y="505"/>
                    <a:pt x="436" y="495"/>
                  </a:cubicBezTo>
                  <a:cubicBezTo>
                    <a:pt x="465" y="479"/>
                    <a:pt x="493" y="465"/>
                    <a:pt x="525" y="452"/>
                  </a:cubicBezTo>
                  <a:cubicBezTo>
                    <a:pt x="569" y="435"/>
                    <a:pt x="614" y="421"/>
                    <a:pt x="659" y="408"/>
                  </a:cubicBezTo>
                  <a:cubicBezTo>
                    <a:pt x="837" y="365"/>
                    <a:pt x="1016" y="337"/>
                    <a:pt x="1194" y="312"/>
                  </a:cubicBezTo>
                  <a:cubicBezTo>
                    <a:pt x="1280" y="299"/>
                    <a:pt x="1335" y="209"/>
                    <a:pt x="1320" y="128"/>
                  </a:cubicBezTo>
                  <a:cubicBezTo>
                    <a:pt x="1304" y="52"/>
                    <a:pt x="1239" y="0"/>
                    <a:pt x="1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3" name="Google Shape;14333;p25"/>
            <p:cNvSpPr/>
            <p:nvPr/>
          </p:nvSpPr>
          <p:spPr>
            <a:xfrm>
              <a:off x="6340300" y="134321"/>
              <a:ext cx="37881" cy="74384"/>
            </a:xfrm>
            <a:custGeom>
              <a:avLst/>
              <a:gdLst/>
              <a:ahLst/>
              <a:cxnLst/>
              <a:rect l="l" t="t" r="r" b="b"/>
              <a:pathLst>
                <a:path w="1126" h="2211" extrusionOk="0">
                  <a:moveTo>
                    <a:pt x="600" y="1"/>
                  </a:moveTo>
                  <a:cubicBezTo>
                    <a:pt x="526" y="1"/>
                    <a:pt x="453" y="21"/>
                    <a:pt x="389" y="60"/>
                  </a:cubicBezTo>
                  <a:cubicBezTo>
                    <a:pt x="312" y="104"/>
                    <a:pt x="244" y="161"/>
                    <a:pt x="187" y="231"/>
                  </a:cubicBezTo>
                  <a:cubicBezTo>
                    <a:pt x="133" y="300"/>
                    <a:pt x="87" y="378"/>
                    <a:pt x="54" y="460"/>
                  </a:cubicBezTo>
                  <a:cubicBezTo>
                    <a:pt x="22" y="535"/>
                    <a:pt x="0" y="620"/>
                    <a:pt x="25" y="701"/>
                  </a:cubicBezTo>
                  <a:cubicBezTo>
                    <a:pt x="41" y="753"/>
                    <a:pt x="81" y="794"/>
                    <a:pt x="133" y="812"/>
                  </a:cubicBezTo>
                  <a:cubicBezTo>
                    <a:pt x="152" y="818"/>
                    <a:pt x="170" y="821"/>
                    <a:pt x="189" y="821"/>
                  </a:cubicBezTo>
                  <a:cubicBezTo>
                    <a:pt x="263" y="821"/>
                    <a:pt x="332" y="771"/>
                    <a:pt x="350" y="693"/>
                  </a:cubicBezTo>
                  <a:cubicBezTo>
                    <a:pt x="356" y="663"/>
                    <a:pt x="355" y="633"/>
                    <a:pt x="345" y="604"/>
                  </a:cubicBezTo>
                  <a:cubicBezTo>
                    <a:pt x="348" y="596"/>
                    <a:pt x="350" y="589"/>
                    <a:pt x="353" y="581"/>
                  </a:cubicBezTo>
                  <a:cubicBezTo>
                    <a:pt x="372" y="543"/>
                    <a:pt x="393" y="505"/>
                    <a:pt x="415" y="467"/>
                  </a:cubicBezTo>
                  <a:cubicBezTo>
                    <a:pt x="423" y="454"/>
                    <a:pt x="432" y="440"/>
                    <a:pt x="443" y="427"/>
                  </a:cubicBezTo>
                  <a:cubicBezTo>
                    <a:pt x="450" y="419"/>
                    <a:pt x="456" y="413"/>
                    <a:pt x="462" y="407"/>
                  </a:cubicBezTo>
                  <a:cubicBezTo>
                    <a:pt x="480" y="389"/>
                    <a:pt x="500" y="375"/>
                    <a:pt x="519" y="359"/>
                  </a:cubicBezTo>
                  <a:cubicBezTo>
                    <a:pt x="530" y="351"/>
                    <a:pt x="540" y="345"/>
                    <a:pt x="549" y="340"/>
                  </a:cubicBezTo>
                  <a:cubicBezTo>
                    <a:pt x="557" y="337"/>
                    <a:pt x="562" y="332"/>
                    <a:pt x="570" y="329"/>
                  </a:cubicBezTo>
                  <a:cubicBezTo>
                    <a:pt x="577" y="327"/>
                    <a:pt x="583" y="325"/>
                    <a:pt x="589" y="323"/>
                  </a:cubicBezTo>
                  <a:lnTo>
                    <a:pt x="589" y="323"/>
                  </a:lnTo>
                  <a:lnTo>
                    <a:pt x="602" y="321"/>
                  </a:lnTo>
                  <a:lnTo>
                    <a:pt x="606" y="321"/>
                  </a:lnTo>
                  <a:lnTo>
                    <a:pt x="619" y="324"/>
                  </a:lnTo>
                  <a:cubicBezTo>
                    <a:pt x="629" y="327"/>
                    <a:pt x="636" y="331"/>
                    <a:pt x="646" y="334"/>
                  </a:cubicBezTo>
                  <a:lnTo>
                    <a:pt x="660" y="340"/>
                  </a:lnTo>
                  <a:cubicBezTo>
                    <a:pt x="665" y="345"/>
                    <a:pt x="671" y="348"/>
                    <a:pt x="676" y="353"/>
                  </a:cubicBezTo>
                  <a:lnTo>
                    <a:pt x="692" y="367"/>
                  </a:lnTo>
                  <a:cubicBezTo>
                    <a:pt x="697" y="372"/>
                    <a:pt x="700" y="376"/>
                    <a:pt x="705" y="381"/>
                  </a:cubicBezTo>
                  <a:cubicBezTo>
                    <a:pt x="711" y="391"/>
                    <a:pt x="717" y="402"/>
                    <a:pt x="723" y="413"/>
                  </a:cubicBezTo>
                  <a:cubicBezTo>
                    <a:pt x="736" y="435"/>
                    <a:pt x="747" y="459"/>
                    <a:pt x="758" y="484"/>
                  </a:cubicBezTo>
                  <a:cubicBezTo>
                    <a:pt x="773" y="521"/>
                    <a:pt x="785" y="557"/>
                    <a:pt x="796" y="595"/>
                  </a:cubicBezTo>
                  <a:cubicBezTo>
                    <a:pt x="798" y="604"/>
                    <a:pt x="799" y="615"/>
                    <a:pt x="801" y="625"/>
                  </a:cubicBezTo>
                  <a:cubicBezTo>
                    <a:pt x="804" y="650"/>
                    <a:pt x="806" y="674"/>
                    <a:pt x="804" y="699"/>
                  </a:cubicBezTo>
                  <a:cubicBezTo>
                    <a:pt x="803" y="726"/>
                    <a:pt x="801" y="753"/>
                    <a:pt x="798" y="779"/>
                  </a:cubicBezTo>
                  <a:cubicBezTo>
                    <a:pt x="792" y="818"/>
                    <a:pt x="784" y="858"/>
                    <a:pt x="774" y="897"/>
                  </a:cubicBezTo>
                  <a:cubicBezTo>
                    <a:pt x="766" y="921"/>
                    <a:pt x="760" y="943"/>
                    <a:pt x="749" y="965"/>
                  </a:cubicBezTo>
                  <a:cubicBezTo>
                    <a:pt x="738" y="989"/>
                    <a:pt x="725" y="1011"/>
                    <a:pt x="712" y="1033"/>
                  </a:cubicBezTo>
                  <a:cubicBezTo>
                    <a:pt x="687" y="1076"/>
                    <a:pt x="659" y="1114"/>
                    <a:pt x="629" y="1152"/>
                  </a:cubicBezTo>
                  <a:cubicBezTo>
                    <a:pt x="568" y="1223"/>
                    <a:pt x="503" y="1290"/>
                    <a:pt x="437" y="1356"/>
                  </a:cubicBezTo>
                  <a:cubicBezTo>
                    <a:pt x="374" y="1413"/>
                    <a:pt x="309" y="1472"/>
                    <a:pt x="241" y="1524"/>
                  </a:cubicBezTo>
                  <a:cubicBezTo>
                    <a:pt x="214" y="1545"/>
                    <a:pt x="188" y="1565"/>
                    <a:pt x="162" y="1587"/>
                  </a:cubicBezTo>
                  <a:cubicBezTo>
                    <a:pt x="130" y="1614"/>
                    <a:pt x="105" y="1648"/>
                    <a:pt x="87" y="1686"/>
                  </a:cubicBezTo>
                  <a:cubicBezTo>
                    <a:pt x="51" y="1768"/>
                    <a:pt x="63" y="1863"/>
                    <a:pt x="120" y="1931"/>
                  </a:cubicBezTo>
                  <a:cubicBezTo>
                    <a:pt x="187" y="2015"/>
                    <a:pt x="288" y="2059"/>
                    <a:pt x="386" y="2089"/>
                  </a:cubicBezTo>
                  <a:cubicBezTo>
                    <a:pt x="462" y="2113"/>
                    <a:pt x="541" y="2132"/>
                    <a:pt x="621" y="2149"/>
                  </a:cubicBezTo>
                  <a:cubicBezTo>
                    <a:pt x="720" y="2172"/>
                    <a:pt x="820" y="2191"/>
                    <a:pt x="920" y="2208"/>
                  </a:cubicBezTo>
                  <a:cubicBezTo>
                    <a:pt x="930" y="2210"/>
                    <a:pt x="940" y="2211"/>
                    <a:pt x="950" y="2211"/>
                  </a:cubicBezTo>
                  <a:cubicBezTo>
                    <a:pt x="1024" y="2211"/>
                    <a:pt x="1090" y="2161"/>
                    <a:pt x="1108" y="2088"/>
                  </a:cubicBezTo>
                  <a:cubicBezTo>
                    <a:pt x="1126" y="2005"/>
                    <a:pt x="1072" y="1914"/>
                    <a:pt x="986" y="1898"/>
                  </a:cubicBezTo>
                  <a:cubicBezTo>
                    <a:pt x="841" y="1872"/>
                    <a:pt x="697" y="1842"/>
                    <a:pt x="554" y="1803"/>
                  </a:cubicBezTo>
                  <a:cubicBezTo>
                    <a:pt x="524" y="1793"/>
                    <a:pt x="492" y="1784"/>
                    <a:pt x="462" y="1771"/>
                  </a:cubicBezTo>
                  <a:cubicBezTo>
                    <a:pt x="562" y="1687"/>
                    <a:pt x="655" y="1595"/>
                    <a:pt x="742" y="1499"/>
                  </a:cubicBezTo>
                  <a:cubicBezTo>
                    <a:pt x="828" y="1402"/>
                    <a:pt x="912" y="1310"/>
                    <a:pt x="978" y="1200"/>
                  </a:cubicBezTo>
                  <a:cubicBezTo>
                    <a:pt x="1032" y="1116"/>
                    <a:pt x="1070" y="1022"/>
                    <a:pt x="1091" y="924"/>
                  </a:cubicBezTo>
                  <a:cubicBezTo>
                    <a:pt x="1108" y="829"/>
                    <a:pt x="1126" y="731"/>
                    <a:pt x="1119" y="634"/>
                  </a:cubicBezTo>
                  <a:cubicBezTo>
                    <a:pt x="1110" y="525"/>
                    <a:pt x="1081" y="421"/>
                    <a:pt x="1035" y="323"/>
                  </a:cubicBezTo>
                  <a:cubicBezTo>
                    <a:pt x="994" y="239"/>
                    <a:pt x="947" y="161"/>
                    <a:pt x="872" y="101"/>
                  </a:cubicBezTo>
                  <a:cubicBezTo>
                    <a:pt x="806" y="47"/>
                    <a:pt x="727" y="14"/>
                    <a:pt x="643" y="3"/>
                  </a:cubicBezTo>
                  <a:cubicBezTo>
                    <a:pt x="629" y="1"/>
                    <a:pt x="614" y="1"/>
                    <a:pt x="6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4" name="Google Shape;14334;p25"/>
            <p:cNvSpPr/>
            <p:nvPr/>
          </p:nvSpPr>
          <p:spPr>
            <a:xfrm>
              <a:off x="6375559" y="155314"/>
              <a:ext cx="57226" cy="120474"/>
            </a:xfrm>
            <a:custGeom>
              <a:avLst/>
              <a:gdLst/>
              <a:ahLst/>
              <a:cxnLst/>
              <a:rect l="l" t="t" r="r" b="b"/>
              <a:pathLst>
                <a:path w="1701" h="3581" extrusionOk="0">
                  <a:moveTo>
                    <a:pt x="429" y="3230"/>
                  </a:moveTo>
                  <a:lnTo>
                    <a:pt x="434" y="3233"/>
                  </a:lnTo>
                  <a:lnTo>
                    <a:pt x="437" y="3235"/>
                  </a:lnTo>
                  <a:lnTo>
                    <a:pt x="435" y="3233"/>
                  </a:lnTo>
                  <a:lnTo>
                    <a:pt x="443" y="3238"/>
                  </a:lnTo>
                  <a:lnTo>
                    <a:pt x="432" y="3233"/>
                  </a:lnTo>
                  <a:lnTo>
                    <a:pt x="429" y="3230"/>
                  </a:lnTo>
                  <a:close/>
                  <a:moveTo>
                    <a:pt x="918" y="0"/>
                  </a:moveTo>
                  <a:cubicBezTo>
                    <a:pt x="872" y="0"/>
                    <a:pt x="828" y="13"/>
                    <a:pt x="788" y="37"/>
                  </a:cubicBezTo>
                  <a:cubicBezTo>
                    <a:pt x="731" y="75"/>
                    <a:pt x="687" y="136"/>
                    <a:pt x="654" y="194"/>
                  </a:cubicBezTo>
                  <a:cubicBezTo>
                    <a:pt x="564" y="346"/>
                    <a:pt x="508" y="514"/>
                    <a:pt x="457" y="683"/>
                  </a:cubicBezTo>
                  <a:cubicBezTo>
                    <a:pt x="432" y="764"/>
                    <a:pt x="410" y="845"/>
                    <a:pt x="389" y="925"/>
                  </a:cubicBezTo>
                  <a:cubicBezTo>
                    <a:pt x="367" y="1013"/>
                    <a:pt x="347" y="1101"/>
                    <a:pt x="329" y="1190"/>
                  </a:cubicBezTo>
                  <a:cubicBezTo>
                    <a:pt x="320" y="1234"/>
                    <a:pt x="315" y="1278"/>
                    <a:pt x="312" y="1323"/>
                  </a:cubicBezTo>
                  <a:cubicBezTo>
                    <a:pt x="310" y="1350"/>
                    <a:pt x="310" y="1375"/>
                    <a:pt x="312" y="1400"/>
                  </a:cubicBezTo>
                  <a:cubicBezTo>
                    <a:pt x="315" y="1424"/>
                    <a:pt x="320" y="1446"/>
                    <a:pt x="328" y="1467"/>
                  </a:cubicBezTo>
                  <a:cubicBezTo>
                    <a:pt x="340" y="1506"/>
                    <a:pt x="367" y="1541"/>
                    <a:pt x="401" y="1567"/>
                  </a:cubicBezTo>
                  <a:cubicBezTo>
                    <a:pt x="435" y="1593"/>
                    <a:pt x="475" y="1611"/>
                    <a:pt x="518" y="1617"/>
                  </a:cubicBezTo>
                  <a:cubicBezTo>
                    <a:pt x="534" y="1620"/>
                    <a:pt x="550" y="1621"/>
                    <a:pt x="566" y="1621"/>
                  </a:cubicBezTo>
                  <a:cubicBezTo>
                    <a:pt x="652" y="1621"/>
                    <a:pt x="737" y="1585"/>
                    <a:pt x="810" y="1543"/>
                  </a:cubicBezTo>
                  <a:cubicBezTo>
                    <a:pt x="899" y="1492"/>
                    <a:pt x="981" y="1430"/>
                    <a:pt x="1057" y="1361"/>
                  </a:cubicBezTo>
                  <a:cubicBezTo>
                    <a:pt x="1119" y="1304"/>
                    <a:pt x="1179" y="1242"/>
                    <a:pt x="1238" y="1180"/>
                  </a:cubicBezTo>
                  <a:lnTo>
                    <a:pt x="1238" y="1180"/>
                  </a:lnTo>
                  <a:cubicBezTo>
                    <a:pt x="1228" y="1240"/>
                    <a:pt x="1220" y="1299"/>
                    <a:pt x="1213" y="1359"/>
                  </a:cubicBezTo>
                  <a:cubicBezTo>
                    <a:pt x="1176" y="1630"/>
                    <a:pt x="1145" y="1902"/>
                    <a:pt x="1108" y="2173"/>
                  </a:cubicBezTo>
                  <a:cubicBezTo>
                    <a:pt x="1089" y="2287"/>
                    <a:pt x="1073" y="2401"/>
                    <a:pt x="1054" y="2515"/>
                  </a:cubicBezTo>
                  <a:cubicBezTo>
                    <a:pt x="1029" y="2662"/>
                    <a:pt x="1004" y="2809"/>
                    <a:pt x="964" y="2953"/>
                  </a:cubicBezTo>
                  <a:cubicBezTo>
                    <a:pt x="958" y="2979"/>
                    <a:pt x="948" y="3004"/>
                    <a:pt x="937" y="3029"/>
                  </a:cubicBezTo>
                  <a:cubicBezTo>
                    <a:pt x="929" y="3047"/>
                    <a:pt x="921" y="3062"/>
                    <a:pt x="912" y="3080"/>
                  </a:cubicBezTo>
                  <a:cubicBezTo>
                    <a:pt x="904" y="3093"/>
                    <a:pt x="894" y="3104"/>
                    <a:pt x="885" y="3116"/>
                  </a:cubicBezTo>
                  <a:cubicBezTo>
                    <a:pt x="890" y="3112"/>
                    <a:pt x="894" y="3105"/>
                    <a:pt x="899" y="3100"/>
                  </a:cubicBezTo>
                  <a:lnTo>
                    <a:pt x="899" y="3100"/>
                  </a:lnTo>
                  <a:cubicBezTo>
                    <a:pt x="888" y="3115"/>
                    <a:pt x="877" y="3127"/>
                    <a:pt x="864" y="3140"/>
                  </a:cubicBezTo>
                  <a:cubicBezTo>
                    <a:pt x="853" y="3150"/>
                    <a:pt x="844" y="3159"/>
                    <a:pt x="829" y="3169"/>
                  </a:cubicBezTo>
                  <a:cubicBezTo>
                    <a:pt x="815" y="3178"/>
                    <a:pt x="803" y="3189"/>
                    <a:pt x="787" y="3195"/>
                  </a:cubicBezTo>
                  <a:cubicBezTo>
                    <a:pt x="771" y="3203"/>
                    <a:pt x="757" y="3211"/>
                    <a:pt x="738" y="3218"/>
                  </a:cubicBezTo>
                  <a:cubicBezTo>
                    <a:pt x="720" y="3224"/>
                    <a:pt x="703" y="3230"/>
                    <a:pt x="684" y="3235"/>
                  </a:cubicBezTo>
                  <a:cubicBezTo>
                    <a:pt x="659" y="3241"/>
                    <a:pt x="632" y="3246"/>
                    <a:pt x="605" y="3249"/>
                  </a:cubicBezTo>
                  <a:cubicBezTo>
                    <a:pt x="583" y="3252"/>
                    <a:pt x="559" y="3254"/>
                    <a:pt x="535" y="3254"/>
                  </a:cubicBezTo>
                  <a:cubicBezTo>
                    <a:pt x="519" y="3252"/>
                    <a:pt x="503" y="3252"/>
                    <a:pt x="488" y="3249"/>
                  </a:cubicBezTo>
                  <a:lnTo>
                    <a:pt x="488" y="3249"/>
                  </a:lnTo>
                  <a:cubicBezTo>
                    <a:pt x="494" y="3251"/>
                    <a:pt x="502" y="3252"/>
                    <a:pt x="508" y="3254"/>
                  </a:cubicBezTo>
                  <a:cubicBezTo>
                    <a:pt x="495" y="3252"/>
                    <a:pt x="481" y="3249"/>
                    <a:pt x="467" y="3246"/>
                  </a:cubicBezTo>
                  <a:cubicBezTo>
                    <a:pt x="459" y="3245"/>
                    <a:pt x="451" y="3241"/>
                    <a:pt x="445" y="3238"/>
                  </a:cubicBezTo>
                  <a:lnTo>
                    <a:pt x="428" y="3229"/>
                  </a:lnTo>
                  <a:lnTo>
                    <a:pt x="428" y="3229"/>
                  </a:lnTo>
                  <a:cubicBezTo>
                    <a:pt x="420" y="3224"/>
                    <a:pt x="412" y="3218"/>
                    <a:pt x="404" y="3213"/>
                  </a:cubicBezTo>
                  <a:cubicBezTo>
                    <a:pt x="397" y="3208"/>
                    <a:pt x="391" y="3202"/>
                    <a:pt x="386" y="3197"/>
                  </a:cubicBezTo>
                  <a:cubicBezTo>
                    <a:pt x="382" y="3191"/>
                    <a:pt x="375" y="3184"/>
                    <a:pt x="374" y="3181"/>
                  </a:cubicBezTo>
                  <a:cubicBezTo>
                    <a:pt x="370" y="3176"/>
                    <a:pt x="367" y="3172"/>
                    <a:pt x="366" y="3169"/>
                  </a:cubicBezTo>
                  <a:cubicBezTo>
                    <a:pt x="363" y="3165"/>
                    <a:pt x="361" y="3161"/>
                    <a:pt x="359" y="3159"/>
                  </a:cubicBezTo>
                  <a:cubicBezTo>
                    <a:pt x="359" y="3156"/>
                    <a:pt x="359" y="3156"/>
                    <a:pt x="358" y="3151"/>
                  </a:cubicBezTo>
                  <a:cubicBezTo>
                    <a:pt x="358" y="3145"/>
                    <a:pt x="355" y="3140"/>
                    <a:pt x="355" y="3135"/>
                  </a:cubicBezTo>
                  <a:cubicBezTo>
                    <a:pt x="355" y="3131"/>
                    <a:pt x="355" y="3124"/>
                    <a:pt x="355" y="3119"/>
                  </a:cubicBezTo>
                  <a:cubicBezTo>
                    <a:pt x="356" y="3115"/>
                    <a:pt x="356" y="3110"/>
                    <a:pt x="356" y="3105"/>
                  </a:cubicBezTo>
                  <a:cubicBezTo>
                    <a:pt x="361" y="3081"/>
                    <a:pt x="364" y="3058"/>
                    <a:pt x="372" y="3034"/>
                  </a:cubicBezTo>
                  <a:cubicBezTo>
                    <a:pt x="380" y="3010"/>
                    <a:pt x="388" y="2988"/>
                    <a:pt x="396" y="2964"/>
                  </a:cubicBezTo>
                  <a:cubicBezTo>
                    <a:pt x="423" y="2885"/>
                    <a:pt x="380" y="2800"/>
                    <a:pt x="302" y="2771"/>
                  </a:cubicBezTo>
                  <a:cubicBezTo>
                    <a:pt x="285" y="2765"/>
                    <a:pt x="267" y="2762"/>
                    <a:pt x="250" y="2762"/>
                  </a:cubicBezTo>
                  <a:cubicBezTo>
                    <a:pt x="188" y="2762"/>
                    <a:pt x="130" y="2799"/>
                    <a:pt x="106" y="2860"/>
                  </a:cubicBezTo>
                  <a:cubicBezTo>
                    <a:pt x="52" y="2999"/>
                    <a:pt x="0" y="3157"/>
                    <a:pt x="70" y="3302"/>
                  </a:cubicBezTo>
                  <a:cubicBezTo>
                    <a:pt x="131" y="3433"/>
                    <a:pt x="249" y="3529"/>
                    <a:pt x="388" y="3564"/>
                  </a:cubicBezTo>
                  <a:cubicBezTo>
                    <a:pt x="438" y="3575"/>
                    <a:pt x="489" y="3580"/>
                    <a:pt x="540" y="3580"/>
                  </a:cubicBezTo>
                  <a:cubicBezTo>
                    <a:pt x="644" y="3580"/>
                    <a:pt x="749" y="3560"/>
                    <a:pt x="847" y="3523"/>
                  </a:cubicBezTo>
                  <a:cubicBezTo>
                    <a:pt x="985" y="3474"/>
                    <a:pt x="1102" y="3379"/>
                    <a:pt x="1181" y="3256"/>
                  </a:cubicBezTo>
                  <a:cubicBezTo>
                    <a:pt x="1260" y="3131"/>
                    <a:pt x="1287" y="2982"/>
                    <a:pt x="1312" y="2839"/>
                  </a:cubicBezTo>
                  <a:cubicBezTo>
                    <a:pt x="1323" y="2779"/>
                    <a:pt x="1334" y="2719"/>
                    <a:pt x="1344" y="2660"/>
                  </a:cubicBezTo>
                  <a:cubicBezTo>
                    <a:pt x="1368" y="2513"/>
                    <a:pt x="1390" y="2368"/>
                    <a:pt x="1412" y="2220"/>
                  </a:cubicBezTo>
                  <a:lnTo>
                    <a:pt x="1412" y="2220"/>
                  </a:lnTo>
                  <a:cubicBezTo>
                    <a:pt x="1412" y="2221"/>
                    <a:pt x="1412" y="2221"/>
                    <a:pt x="1412" y="2221"/>
                  </a:cubicBezTo>
                  <a:lnTo>
                    <a:pt x="1412" y="2221"/>
                  </a:lnTo>
                  <a:cubicBezTo>
                    <a:pt x="1455" y="1936"/>
                    <a:pt x="1487" y="1650"/>
                    <a:pt x="1526" y="1366"/>
                  </a:cubicBezTo>
                  <a:cubicBezTo>
                    <a:pt x="1539" y="1293"/>
                    <a:pt x="1550" y="1220"/>
                    <a:pt x="1562" y="1147"/>
                  </a:cubicBezTo>
                  <a:cubicBezTo>
                    <a:pt x="1572" y="1092"/>
                    <a:pt x="1585" y="1036"/>
                    <a:pt x="1597" y="981"/>
                  </a:cubicBezTo>
                  <a:cubicBezTo>
                    <a:pt x="1611" y="919"/>
                    <a:pt x="1627" y="857"/>
                    <a:pt x="1642" y="796"/>
                  </a:cubicBezTo>
                  <a:cubicBezTo>
                    <a:pt x="1662" y="715"/>
                    <a:pt x="1689" y="634"/>
                    <a:pt x="1694" y="550"/>
                  </a:cubicBezTo>
                  <a:cubicBezTo>
                    <a:pt x="1700" y="477"/>
                    <a:pt x="1656" y="411"/>
                    <a:pt x="1588" y="386"/>
                  </a:cubicBezTo>
                  <a:cubicBezTo>
                    <a:pt x="1569" y="379"/>
                    <a:pt x="1551" y="376"/>
                    <a:pt x="1534" y="376"/>
                  </a:cubicBezTo>
                  <a:cubicBezTo>
                    <a:pt x="1482" y="376"/>
                    <a:pt x="1435" y="402"/>
                    <a:pt x="1399" y="444"/>
                  </a:cubicBezTo>
                  <a:cubicBezTo>
                    <a:pt x="1377" y="476"/>
                    <a:pt x="1357" y="508"/>
                    <a:pt x="1339" y="542"/>
                  </a:cubicBezTo>
                  <a:lnTo>
                    <a:pt x="1347" y="530"/>
                  </a:lnTo>
                  <a:lnTo>
                    <a:pt x="1347" y="530"/>
                  </a:lnTo>
                  <a:lnTo>
                    <a:pt x="1338" y="546"/>
                  </a:lnTo>
                  <a:cubicBezTo>
                    <a:pt x="1296" y="610"/>
                    <a:pt x="1254" y="674"/>
                    <a:pt x="1208" y="735"/>
                  </a:cubicBezTo>
                  <a:cubicBezTo>
                    <a:pt x="1119" y="846"/>
                    <a:pt x="1024" y="951"/>
                    <a:pt x="924" y="1049"/>
                  </a:cubicBezTo>
                  <a:cubicBezTo>
                    <a:pt x="874" y="1098"/>
                    <a:pt x="820" y="1144"/>
                    <a:pt x="763" y="1188"/>
                  </a:cubicBezTo>
                  <a:cubicBezTo>
                    <a:pt x="731" y="1210"/>
                    <a:pt x="698" y="1233"/>
                    <a:pt x="663" y="1252"/>
                  </a:cubicBezTo>
                  <a:lnTo>
                    <a:pt x="654" y="1256"/>
                  </a:lnTo>
                  <a:cubicBezTo>
                    <a:pt x="657" y="1229"/>
                    <a:pt x="660" y="1201"/>
                    <a:pt x="665" y="1172"/>
                  </a:cubicBezTo>
                  <a:lnTo>
                    <a:pt x="665" y="1172"/>
                  </a:lnTo>
                  <a:lnTo>
                    <a:pt x="662" y="1195"/>
                  </a:lnTo>
                  <a:cubicBezTo>
                    <a:pt x="681" y="1076"/>
                    <a:pt x="711" y="962"/>
                    <a:pt x="741" y="848"/>
                  </a:cubicBezTo>
                  <a:cubicBezTo>
                    <a:pt x="776" y="729"/>
                    <a:pt x="815" y="614"/>
                    <a:pt x="861" y="500"/>
                  </a:cubicBezTo>
                  <a:cubicBezTo>
                    <a:pt x="880" y="457"/>
                    <a:pt x="901" y="416"/>
                    <a:pt x="924" y="375"/>
                  </a:cubicBezTo>
                  <a:cubicBezTo>
                    <a:pt x="934" y="359"/>
                    <a:pt x="943" y="345"/>
                    <a:pt x="955" y="330"/>
                  </a:cubicBezTo>
                  <a:cubicBezTo>
                    <a:pt x="1021" y="319"/>
                    <a:pt x="1075" y="269"/>
                    <a:pt x="1088" y="202"/>
                  </a:cubicBezTo>
                  <a:cubicBezTo>
                    <a:pt x="1107" y="118"/>
                    <a:pt x="1051" y="18"/>
                    <a:pt x="961" y="4"/>
                  </a:cubicBezTo>
                  <a:cubicBezTo>
                    <a:pt x="947" y="2"/>
                    <a:pt x="932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5" name="Google Shape;14335;p25"/>
            <p:cNvSpPr/>
            <p:nvPr/>
          </p:nvSpPr>
          <p:spPr>
            <a:xfrm>
              <a:off x="6444091" y="129442"/>
              <a:ext cx="44913" cy="66175"/>
            </a:xfrm>
            <a:custGeom>
              <a:avLst/>
              <a:gdLst/>
              <a:ahLst/>
              <a:cxnLst/>
              <a:rect l="l" t="t" r="r" b="b"/>
              <a:pathLst>
                <a:path w="1335" h="1967" extrusionOk="0">
                  <a:moveTo>
                    <a:pt x="551" y="1"/>
                  </a:moveTo>
                  <a:cubicBezTo>
                    <a:pt x="549" y="1"/>
                    <a:pt x="547" y="1"/>
                    <a:pt x="545" y="1"/>
                  </a:cubicBezTo>
                  <a:cubicBezTo>
                    <a:pt x="475" y="4"/>
                    <a:pt x="394" y="20"/>
                    <a:pt x="342" y="70"/>
                  </a:cubicBezTo>
                  <a:cubicBezTo>
                    <a:pt x="312" y="94"/>
                    <a:pt x="287" y="124"/>
                    <a:pt x="268" y="157"/>
                  </a:cubicBezTo>
                  <a:cubicBezTo>
                    <a:pt x="250" y="192"/>
                    <a:pt x="238" y="229"/>
                    <a:pt x="231" y="267"/>
                  </a:cubicBezTo>
                  <a:cubicBezTo>
                    <a:pt x="220" y="336"/>
                    <a:pt x="233" y="406"/>
                    <a:pt x="265" y="469"/>
                  </a:cubicBezTo>
                  <a:cubicBezTo>
                    <a:pt x="315" y="563"/>
                    <a:pt x="383" y="654"/>
                    <a:pt x="485" y="699"/>
                  </a:cubicBezTo>
                  <a:cubicBezTo>
                    <a:pt x="489" y="700"/>
                    <a:pt x="494" y="702"/>
                    <a:pt x="501" y="704"/>
                  </a:cubicBezTo>
                  <a:cubicBezTo>
                    <a:pt x="477" y="754"/>
                    <a:pt x="450" y="802"/>
                    <a:pt x="423" y="851"/>
                  </a:cubicBezTo>
                  <a:cubicBezTo>
                    <a:pt x="356" y="955"/>
                    <a:pt x="290" y="1058"/>
                    <a:pt x="219" y="1159"/>
                  </a:cubicBezTo>
                  <a:cubicBezTo>
                    <a:pt x="187" y="1204"/>
                    <a:pt x="154" y="1250"/>
                    <a:pt x="122" y="1296"/>
                  </a:cubicBezTo>
                  <a:cubicBezTo>
                    <a:pt x="92" y="1337"/>
                    <a:pt x="65" y="1381"/>
                    <a:pt x="41" y="1425"/>
                  </a:cubicBezTo>
                  <a:cubicBezTo>
                    <a:pt x="13" y="1484"/>
                    <a:pt x="0" y="1547"/>
                    <a:pt x="2" y="1612"/>
                  </a:cubicBezTo>
                  <a:cubicBezTo>
                    <a:pt x="7" y="1750"/>
                    <a:pt x="116" y="1867"/>
                    <a:pt x="243" y="1911"/>
                  </a:cubicBezTo>
                  <a:cubicBezTo>
                    <a:pt x="364" y="1954"/>
                    <a:pt x="499" y="1967"/>
                    <a:pt x="630" y="1967"/>
                  </a:cubicBezTo>
                  <a:cubicBezTo>
                    <a:pt x="654" y="1967"/>
                    <a:pt x="676" y="1965"/>
                    <a:pt x="700" y="1965"/>
                  </a:cubicBezTo>
                  <a:cubicBezTo>
                    <a:pt x="865" y="1960"/>
                    <a:pt x="1029" y="1945"/>
                    <a:pt x="1192" y="1926"/>
                  </a:cubicBezTo>
                  <a:cubicBezTo>
                    <a:pt x="1273" y="1921"/>
                    <a:pt x="1335" y="1851"/>
                    <a:pt x="1330" y="1770"/>
                  </a:cubicBezTo>
                  <a:cubicBezTo>
                    <a:pt x="1327" y="1693"/>
                    <a:pt x="1262" y="1631"/>
                    <a:pt x="1184" y="1631"/>
                  </a:cubicBezTo>
                  <a:cubicBezTo>
                    <a:pt x="1181" y="1631"/>
                    <a:pt x="1178" y="1631"/>
                    <a:pt x="1175" y="1631"/>
                  </a:cubicBezTo>
                  <a:cubicBezTo>
                    <a:pt x="1026" y="1644"/>
                    <a:pt x="876" y="1653"/>
                    <a:pt x="727" y="1655"/>
                  </a:cubicBezTo>
                  <a:cubicBezTo>
                    <a:pt x="652" y="1653"/>
                    <a:pt x="581" y="1649"/>
                    <a:pt x="508" y="1641"/>
                  </a:cubicBezTo>
                  <a:cubicBezTo>
                    <a:pt x="469" y="1634"/>
                    <a:pt x="429" y="1626"/>
                    <a:pt x="390" y="1617"/>
                  </a:cubicBezTo>
                  <a:cubicBezTo>
                    <a:pt x="382" y="1614"/>
                    <a:pt x="374" y="1611"/>
                    <a:pt x="366" y="1607"/>
                  </a:cubicBezTo>
                  <a:lnTo>
                    <a:pt x="352" y="1599"/>
                  </a:lnTo>
                  <a:lnTo>
                    <a:pt x="360" y="1606"/>
                  </a:lnTo>
                  <a:cubicBezTo>
                    <a:pt x="353" y="1601"/>
                    <a:pt x="347" y="1598"/>
                    <a:pt x="341" y="1593"/>
                  </a:cubicBezTo>
                  <a:cubicBezTo>
                    <a:pt x="341" y="1592"/>
                    <a:pt x="339" y="1590"/>
                    <a:pt x="337" y="1590"/>
                  </a:cubicBezTo>
                  <a:cubicBezTo>
                    <a:pt x="339" y="1584"/>
                    <a:pt x="341" y="1579"/>
                    <a:pt x="344" y="1573"/>
                  </a:cubicBezTo>
                  <a:cubicBezTo>
                    <a:pt x="352" y="1557"/>
                    <a:pt x="360" y="1542"/>
                    <a:pt x="369" y="1527"/>
                  </a:cubicBezTo>
                  <a:cubicBezTo>
                    <a:pt x="442" y="1413"/>
                    <a:pt x="518" y="1299"/>
                    <a:pt x="592" y="1186"/>
                  </a:cubicBezTo>
                  <a:cubicBezTo>
                    <a:pt x="630" y="1126"/>
                    <a:pt x="668" y="1068"/>
                    <a:pt x="703" y="1007"/>
                  </a:cubicBezTo>
                  <a:cubicBezTo>
                    <a:pt x="790" y="855"/>
                    <a:pt x="874" y="688"/>
                    <a:pt x="895" y="510"/>
                  </a:cubicBezTo>
                  <a:cubicBezTo>
                    <a:pt x="911" y="349"/>
                    <a:pt x="877" y="184"/>
                    <a:pt x="751" y="75"/>
                  </a:cubicBezTo>
                  <a:cubicBezTo>
                    <a:pt x="695" y="27"/>
                    <a:pt x="623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6" name="Google Shape;14336;p25"/>
            <p:cNvSpPr/>
            <p:nvPr/>
          </p:nvSpPr>
          <p:spPr>
            <a:xfrm>
              <a:off x="6495432" y="179403"/>
              <a:ext cx="38252" cy="18941"/>
            </a:xfrm>
            <a:custGeom>
              <a:avLst/>
              <a:gdLst/>
              <a:ahLst/>
              <a:cxnLst/>
              <a:rect l="l" t="t" r="r" b="b"/>
              <a:pathLst>
                <a:path w="1137" h="563" extrusionOk="0">
                  <a:moveTo>
                    <a:pt x="965" y="0"/>
                  </a:moveTo>
                  <a:cubicBezTo>
                    <a:pt x="955" y="0"/>
                    <a:pt x="944" y="1"/>
                    <a:pt x="934" y="4"/>
                  </a:cubicBezTo>
                  <a:cubicBezTo>
                    <a:pt x="779" y="42"/>
                    <a:pt x="622" y="72"/>
                    <a:pt x="469" y="110"/>
                  </a:cubicBezTo>
                  <a:cubicBezTo>
                    <a:pt x="353" y="137"/>
                    <a:pt x="233" y="160"/>
                    <a:pt x="127" y="216"/>
                  </a:cubicBezTo>
                  <a:cubicBezTo>
                    <a:pt x="62" y="249"/>
                    <a:pt x="16" y="303"/>
                    <a:pt x="5" y="376"/>
                  </a:cubicBezTo>
                  <a:cubicBezTo>
                    <a:pt x="0" y="429"/>
                    <a:pt x="19" y="482"/>
                    <a:pt x="59" y="518"/>
                  </a:cubicBezTo>
                  <a:cubicBezTo>
                    <a:pt x="87" y="547"/>
                    <a:pt x="127" y="562"/>
                    <a:pt x="167" y="562"/>
                  </a:cubicBezTo>
                  <a:cubicBezTo>
                    <a:pt x="220" y="562"/>
                    <a:pt x="271" y="537"/>
                    <a:pt x="303" y="494"/>
                  </a:cubicBezTo>
                  <a:lnTo>
                    <a:pt x="311" y="491"/>
                  </a:lnTo>
                  <a:cubicBezTo>
                    <a:pt x="349" y="477"/>
                    <a:pt x="387" y="464"/>
                    <a:pt x="426" y="453"/>
                  </a:cubicBezTo>
                  <a:cubicBezTo>
                    <a:pt x="615" y="406"/>
                    <a:pt x="806" y="366"/>
                    <a:pt x="994" y="320"/>
                  </a:cubicBezTo>
                  <a:cubicBezTo>
                    <a:pt x="1081" y="303"/>
                    <a:pt x="1137" y="219"/>
                    <a:pt x="1123" y="132"/>
                  </a:cubicBezTo>
                  <a:cubicBezTo>
                    <a:pt x="1109" y="59"/>
                    <a:pt x="1039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7" name="Google Shape;14337;p25"/>
            <p:cNvSpPr/>
            <p:nvPr/>
          </p:nvSpPr>
          <p:spPr>
            <a:xfrm>
              <a:off x="6511782" y="147778"/>
              <a:ext cx="20589" cy="54972"/>
            </a:xfrm>
            <a:custGeom>
              <a:avLst/>
              <a:gdLst/>
              <a:ahLst/>
              <a:cxnLst/>
              <a:rect l="l" t="t" r="r" b="b"/>
              <a:pathLst>
                <a:path w="612" h="1634" extrusionOk="0">
                  <a:moveTo>
                    <a:pt x="430" y="1"/>
                  </a:moveTo>
                  <a:cubicBezTo>
                    <a:pt x="385" y="1"/>
                    <a:pt x="339" y="20"/>
                    <a:pt x="304" y="54"/>
                  </a:cubicBezTo>
                  <a:cubicBezTo>
                    <a:pt x="255" y="102"/>
                    <a:pt x="212" y="155"/>
                    <a:pt x="179" y="214"/>
                  </a:cubicBezTo>
                  <a:cubicBezTo>
                    <a:pt x="135" y="291"/>
                    <a:pt x="100" y="375"/>
                    <a:pt x="75" y="461"/>
                  </a:cubicBezTo>
                  <a:cubicBezTo>
                    <a:pt x="29" y="621"/>
                    <a:pt x="3" y="785"/>
                    <a:pt x="2" y="950"/>
                  </a:cubicBezTo>
                  <a:cubicBezTo>
                    <a:pt x="0" y="1039"/>
                    <a:pt x="0" y="1124"/>
                    <a:pt x="3" y="1214"/>
                  </a:cubicBezTo>
                  <a:cubicBezTo>
                    <a:pt x="7" y="1305"/>
                    <a:pt x="16" y="1393"/>
                    <a:pt x="27" y="1482"/>
                  </a:cubicBezTo>
                  <a:cubicBezTo>
                    <a:pt x="30" y="1531"/>
                    <a:pt x="56" y="1575"/>
                    <a:pt x="95" y="1605"/>
                  </a:cubicBezTo>
                  <a:cubicBezTo>
                    <a:pt x="122" y="1624"/>
                    <a:pt x="155" y="1634"/>
                    <a:pt x="189" y="1634"/>
                  </a:cubicBezTo>
                  <a:cubicBezTo>
                    <a:pt x="198" y="1634"/>
                    <a:pt x="208" y="1634"/>
                    <a:pt x="217" y="1632"/>
                  </a:cubicBezTo>
                  <a:cubicBezTo>
                    <a:pt x="307" y="1615"/>
                    <a:pt x="355" y="1531"/>
                    <a:pt x="344" y="1444"/>
                  </a:cubicBezTo>
                  <a:cubicBezTo>
                    <a:pt x="342" y="1430"/>
                    <a:pt x="341" y="1415"/>
                    <a:pt x="339" y="1400"/>
                  </a:cubicBezTo>
                  <a:lnTo>
                    <a:pt x="339" y="1406"/>
                  </a:lnTo>
                  <a:cubicBezTo>
                    <a:pt x="328" y="1303"/>
                    <a:pt x="323" y="1202"/>
                    <a:pt x="320" y="1099"/>
                  </a:cubicBezTo>
                  <a:cubicBezTo>
                    <a:pt x="320" y="974"/>
                    <a:pt x="328" y="849"/>
                    <a:pt x="344" y="724"/>
                  </a:cubicBezTo>
                  <a:cubicBezTo>
                    <a:pt x="352" y="671"/>
                    <a:pt x="363" y="621"/>
                    <a:pt x="377" y="569"/>
                  </a:cubicBezTo>
                  <a:cubicBezTo>
                    <a:pt x="387" y="532"/>
                    <a:pt x="401" y="496"/>
                    <a:pt x="415" y="459"/>
                  </a:cubicBezTo>
                  <a:cubicBezTo>
                    <a:pt x="428" y="431"/>
                    <a:pt x="442" y="404"/>
                    <a:pt x="458" y="377"/>
                  </a:cubicBezTo>
                  <a:cubicBezTo>
                    <a:pt x="466" y="363"/>
                    <a:pt x="475" y="350"/>
                    <a:pt x="485" y="337"/>
                  </a:cubicBezTo>
                  <a:cubicBezTo>
                    <a:pt x="486" y="336"/>
                    <a:pt x="489" y="333"/>
                    <a:pt x="493" y="329"/>
                  </a:cubicBezTo>
                  <a:cubicBezTo>
                    <a:pt x="505" y="317"/>
                    <a:pt x="520" y="304"/>
                    <a:pt x="534" y="291"/>
                  </a:cubicBezTo>
                  <a:cubicBezTo>
                    <a:pt x="608" y="227"/>
                    <a:pt x="611" y="111"/>
                    <a:pt x="538" y="43"/>
                  </a:cubicBezTo>
                  <a:cubicBezTo>
                    <a:pt x="507" y="14"/>
                    <a:pt x="469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8" name="Google Shape;14338;p25"/>
            <p:cNvSpPr/>
            <p:nvPr/>
          </p:nvSpPr>
          <p:spPr>
            <a:xfrm>
              <a:off x="6553568" y="142362"/>
              <a:ext cx="53929" cy="99582"/>
            </a:xfrm>
            <a:custGeom>
              <a:avLst/>
              <a:gdLst/>
              <a:ahLst/>
              <a:cxnLst/>
              <a:rect l="l" t="t" r="r" b="b"/>
              <a:pathLst>
                <a:path w="1603" h="2960" extrusionOk="0">
                  <a:moveTo>
                    <a:pt x="724" y="1"/>
                  </a:moveTo>
                  <a:cubicBezTo>
                    <a:pt x="715" y="1"/>
                    <a:pt x="706" y="1"/>
                    <a:pt x="697" y="1"/>
                  </a:cubicBezTo>
                  <a:cubicBezTo>
                    <a:pt x="629" y="1"/>
                    <a:pt x="563" y="12"/>
                    <a:pt x="501" y="35"/>
                  </a:cubicBezTo>
                  <a:cubicBezTo>
                    <a:pt x="435" y="60"/>
                    <a:pt x="368" y="92"/>
                    <a:pt x="327" y="152"/>
                  </a:cubicBezTo>
                  <a:cubicBezTo>
                    <a:pt x="294" y="198"/>
                    <a:pt x="276" y="255"/>
                    <a:pt x="278" y="313"/>
                  </a:cubicBezTo>
                  <a:cubicBezTo>
                    <a:pt x="284" y="421"/>
                    <a:pt x="382" y="521"/>
                    <a:pt x="484" y="546"/>
                  </a:cubicBezTo>
                  <a:cubicBezTo>
                    <a:pt x="495" y="548"/>
                    <a:pt x="507" y="550"/>
                    <a:pt x="519" y="550"/>
                  </a:cubicBezTo>
                  <a:cubicBezTo>
                    <a:pt x="596" y="550"/>
                    <a:pt x="665" y="496"/>
                    <a:pt x="682" y="418"/>
                  </a:cubicBezTo>
                  <a:cubicBezTo>
                    <a:pt x="688" y="391"/>
                    <a:pt x="686" y="362"/>
                    <a:pt x="678" y="335"/>
                  </a:cubicBezTo>
                  <a:cubicBezTo>
                    <a:pt x="696" y="334"/>
                    <a:pt x="713" y="332"/>
                    <a:pt x="732" y="332"/>
                  </a:cubicBezTo>
                  <a:cubicBezTo>
                    <a:pt x="754" y="334"/>
                    <a:pt x="777" y="335"/>
                    <a:pt x="799" y="339"/>
                  </a:cubicBezTo>
                  <a:cubicBezTo>
                    <a:pt x="813" y="340"/>
                    <a:pt x="827" y="343"/>
                    <a:pt x="841" y="348"/>
                  </a:cubicBezTo>
                  <a:cubicBezTo>
                    <a:pt x="840" y="347"/>
                    <a:pt x="839" y="347"/>
                    <a:pt x="838" y="346"/>
                  </a:cubicBezTo>
                  <a:lnTo>
                    <a:pt x="838" y="346"/>
                  </a:lnTo>
                  <a:cubicBezTo>
                    <a:pt x="850" y="350"/>
                    <a:pt x="861" y="354"/>
                    <a:pt x="873" y="359"/>
                  </a:cubicBezTo>
                  <a:cubicBezTo>
                    <a:pt x="878" y="361"/>
                    <a:pt x="883" y="362"/>
                    <a:pt x="887" y="367"/>
                  </a:cubicBezTo>
                  <a:cubicBezTo>
                    <a:pt x="894" y="370"/>
                    <a:pt x="900" y="375"/>
                    <a:pt x="906" y="378"/>
                  </a:cubicBezTo>
                  <a:lnTo>
                    <a:pt x="919" y="389"/>
                  </a:lnTo>
                  <a:cubicBezTo>
                    <a:pt x="922" y="394"/>
                    <a:pt x="925" y="397"/>
                    <a:pt x="929" y="402"/>
                  </a:cubicBezTo>
                  <a:lnTo>
                    <a:pt x="940" y="419"/>
                  </a:lnTo>
                  <a:lnTo>
                    <a:pt x="940" y="419"/>
                  </a:lnTo>
                  <a:lnTo>
                    <a:pt x="936" y="411"/>
                  </a:lnTo>
                  <a:lnTo>
                    <a:pt x="936" y="411"/>
                  </a:lnTo>
                  <a:cubicBezTo>
                    <a:pt x="940" y="419"/>
                    <a:pt x="944" y="426"/>
                    <a:pt x="946" y="433"/>
                  </a:cubicBezTo>
                  <a:cubicBezTo>
                    <a:pt x="949" y="441"/>
                    <a:pt x="952" y="448"/>
                    <a:pt x="954" y="456"/>
                  </a:cubicBezTo>
                  <a:cubicBezTo>
                    <a:pt x="955" y="464"/>
                    <a:pt x="957" y="471"/>
                    <a:pt x="959" y="479"/>
                  </a:cubicBezTo>
                  <a:cubicBezTo>
                    <a:pt x="959" y="487"/>
                    <a:pt x="960" y="495"/>
                    <a:pt x="960" y="503"/>
                  </a:cubicBezTo>
                  <a:lnTo>
                    <a:pt x="960" y="503"/>
                  </a:lnTo>
                  <a:cubicBezTo>
                    <a:pt x="959" y="518"/>
                    <a:pt x="959" y="534"/>
                    <a:pt x="955" y="551"/>
                  </a:cubicBezTo>
                  <a:cubicBezTo>
                    <a:pt x="952" y="566"/>
                    <a:pt x="949" y="584"/>
                    <a:pt x="944" y="600"/>
                  </a:cubicBezTo>
                  <a:cubicBezTo>
                    <a:pt x="936" y="630"/>
                    <a:pt x="925" y="657"/>
                    <a:pt x="914" y="685"/>
                  </a:cubicBezTo>
                  <a:cubicBezTo>
                    <a:pt x="887" y="741"/>
                    <a:pt x="857" y="794"/>
                    <a:pt x="826" y="847"/>
                  </a:cubicBezTo>
                  <a:cubicBezTo>
                    <a:pt x="810" y="869"/>
                    <a:pt x="796" y="891"/>
                    <a:pt x="780" y="913"/>
                  </a:cubicBezTo>
                  <a:lnTo>
                    <a:pt x="766" y="931"/>
                  </a:lnTo>
                  <a:lnTo>
                    <a:pt x="766" y="929"/>
                  </a:lnTo>
                  <a:cubicBezTo>
                    <a:pt x="758" y="938"/>
                    <a:pt x="750" y="948"/>
                    <a:pt x="742" y="957"/>
                  </a:cubicBezTo>
                  <a:lnTo>
                    <a:pt x="740" y="961"/>
                  </a:lnTo>
                  <a:lnTo>
                    <a:pt x="729" y="975"/>
                  </a:lnTo>
                  <a:lnTo>
                    <a:pt x="734" y="969"/>
                  </a:lnTo>
                  <a:lnTo>
                    <a:pt x="734" y="969"/>
                  </a:lnTo>
                  <a:cubicBezTo>
                    <a:pt x="720" y="986"/>
                    <a:pt x="702" y="1002"/>
                    <a:pt x="686" y="1018"/>
                  </a:cubicBezTo>
                  <a:cubicBezTo>
                    <a:pt x="639" y="1060"/>
                    <a:pt x="579" y="1097"/>
                    <a:pt x="555" y="1160"/>
                  </a:cubicBezTo>
                  <a:cubicBezTo>
                    <a:pt x="533" y="1223"/>
                    <a:pt x="544" y="1293"/>
                    <a:pt x="585" y="1345"/>
                  </a:cubicBezTo>
                  <a:cubicBezTo>
                    <a:pt x="621" y="1388"/>
                    <a:pt x="671" y="1407"/>
                    <a:pt x="723" y="1423"/>
                  </a:cubicBezTo>
                  <a:cubicBezTo>
                    <a:pt x="770" y="1439"/>
                    <a:pt x="816" y="1453"/>
                    <a:pt x="862" y="1474"/>
                  </a:cubicBezTo>
                  <a:cubicBezTo>
                    <a:pt x="910" y="1496"/>
                    <a:pt x="955" y="1519"/>
                    <a:pt x="1001" y="1546"/>
                  </a:cubicBezTo>
                  <a:cubicBezTo>
                    <a:pt x="1035" y="1568"/>
                    <a:pt x="1069" y="1592"/>
                    <a:pt x="1101" y="1618"/>
                  </a:cubicBezTo>
                  <a:cubicBezTo>
                    <a:pt x="1123" y="1637"/>
                    <a:pt x="1144" y="1656"/>
                    <a:pt x="1164" y="1676"/>
                  </a:cubicBezTo>
                  <a:cubicBezTo>
                    <a:pt x="1179" y="1692"/>
                    <a:pt x="1193" y="1709"/>
                    <a:pt x="1207" y="1727"/>
                  </a:cubicBezTo>
                  <a:cubicBezTo>
                    <a:pt x="1215" y="1738"/>
                    <a:pt x="1221" y="1749"/>
                    <a:pt x="1229" y="1760"/>
                  </a:cubicBezTo>
                  <a:cubicBezTo>
                    <a:pt x="1239" y="1779"/>
                    <a:pt x="1248" y="1798"/>
                    <a:pt x="1256" y="1819"/>
                  </a:cubicBezTo>
                  <a:cubicBezTo>
                    <a:pt x="1261" y="1830"/>
                    <a:pt x="1264" y="1842"/>
                    <a:pt x="1269" y="1855"/>
                  </a:cubicBezTo>
                  <a:cubicBezTo>
                    <a:pt x="1270" y="1865"/>
                    <a:pt x="1272" y="1872"/>
                    <a:pt x="1274" y="1880"/>
                  </a:cubicBezTo>
                  <a:cubicBezTo>
                    <a:pt x="1275" y="1899"/>
                    <a:pt x="1277" y="1918"/>
                    <a:pt x="1277" y="1937"/>
                  </a:cubicBezTo>
                  <a:cubicBezTo>
                    <a:pt x="1275" y="1961"/>
                    <a:pt x="1274" y="1985"/>
                    <a:pt x="1272" y="2009"/>
                  </a:cubicBezTo>
                  <a:cubicBezTo>
                    <a:pt x="1264" y="2056"/>
                    <a:pt x="1253" y="2102"/>
                    <a:pt x="1240" y="2149"/>
                  </a:cubicBezTo>
                  <a:cubicBezTo>
                    <a:pt x="1236" y="2170"/>
                    <a:pt x="1229" y="2189"/>
                    <a:pt x="1221" y="2210"/>
                  </a:cubicBezTo>
                  <a:cubicBezTo>
                    <a:pt x="1217" y="2219"/>
                    <a:pt x="1210" y="2230"/>
                    <a:pt x="1204" y="2241"/>
                  </a:cubicBezTo>
                  <a:cubicBezTo>
                    <a:pt x="1188" y="2268"/>
                    <a:pt x="1171" y="2295"/>
                    <a:pt x="1150" y="2320"/>
                  </a:cubicBezTo>
                  <a:cubicBezTo>
                    <a:pt x="1120" y="2355"/>
                    <a:pt x="1087" y="2390"/>
                    <a:pt x="1054" y="2423"/>
                  </a:cubicBezTo>
                  <a:cubicBezTo>
                    <a:pt x="1022" y="2452"/>
                    <a:pt x="989" y="2480"/>
                    <a:pt x="954" y="2506"/>
                  </a:cubicBezTo>
                  <a:cubicBezTo>
                    <a:pt x="929" y="2525"/>
                    <a:pt x="902" y="2542"/>
                    <a:pt x="875" y="2558"/>
                  </a:cubicBezTo>
                  <a:cubicBezTo>
                    <a:pt x="854" y="2567"/>
                    <a:pt x="837" y="2578"/>
                    <a:pt x="813" y="2588"/>
                  </a:cubicBezTo>
                  <a:cubicBezTo>
                    <a:pt x="789" y="2596"/>
                    <a:pt x="766" y="2604"/>
                    <a:pt x="742" y="2610"/>
                  </a:cubicBezTo>
                  <a:cubicBezTo>
                    <a:pt x="701" y="2620"/>
                    <a:pt x="659" y="2628"/>
                    <a:pt x="618" y="2634"/>
                  </a:cubicBezTo>
                  <a:cubicBezTo>
                    <a:pt x="538" y="2642"/>
                    <a:pt x="458" y="2643"/>
                    <a:pt x="378" y="2645"/>
                  </a:cubicBezTo>
                  <a:cubicBezTo>
                    <a:pt x="311" y="2643"/>
                    <a:pt x="246" y="2643"/>
                    <a:pt x="180" y="2640"/>
                  </a:cubicBezTo>
                  <a:cubicBezTo>
                    <a:pt x="174" y="2640"/>
                    <a:pt x="168" y="2639"/>
                    <a:pt x="163" y="2639"/>
                  </a:cubicBezTo>
                  <a:cubicBezTo>
                    <a:pt x="83" y="2639"/>
                    <a:pt x="15" y="2701"/>
                    <a:pt x="9" y="2784"/>
                  </a:cubicBezTo>
                  <a:cubicBezTo>
                    <a:pt x="1" y="2871"/>
                    <a:pt x="69" y="2947"/>
                    <a:pt x="156" y="2952"/>
                  </a:cubicBezTo>
                  <a:cubicBezTo>
                    <a:pt x="220" y="2956"/>
                    <a:pt x="282" y="2959"/>
                    <a:pt x="346" y="2959"/>
                  </a:cubicBezTo>
                  <a:cubicBezTo>
                    <a:pt x="359" y="2959"/>
                    <a:pt x="373" y="2959"/>
                    <a:pt x="387" y="2958"/>
                  </a:cubicBezTo>
                  <a:lnTo>
                    <a:pt x="409" y="2958"/>
                  </a:lnTo>
                  <a:cubicBezTo>
                    <a:pt x="425" y="2959"/>
                    <a:pt x="441" y="2959"/>
                    <a:pt x="457" y="2959"/>
                  </a:cubicBezTo>
                  <a:cubicBezTo>
                    <a:pt x="549" y="2959"/>
                    <a:pt x="642" y="2952"/>
                    <a:pt x="732" y="2939"/>
                  </a:cubicBezTo>
                  <a:cubicBezTo>
                    <a:pt x="816" y="2925"/>
                    <a:pt x="897" y="2901"/>
                    <a:pt x="974" y="2868"/>
                  </a:cubicBezTo>
                  <a:cubicBezTo>
                    <a:pt x="1038" y="2840"/>
                    <a:pt x="1096" y="2803"/>
                    <a:pt x="1152" y="2760"/>
                  </a:cubicBezTo>
                  <a:cubicBezTo>
                    <a:pt x="1282" y="2667"/>
                    <a:pt x="1391" y="2550"/>
                    <a:pt x="1476" y="2415"/>
                  </a:cubicBezTo>
                  <a:cubicBezTo>
                    <a:pt x="1514" y="2352"/>
                    <a:pt x="1543" y="2282"/>
                    <a:pt x="1560" y="2210"/>
                  </a:cubicBezTo>
                  <a:cubicBezTo>
                    <a:pt x="1582" y="2127"/>
                    <a:pt x="1595" y="2043"/>
                    <a:pt x="1600" y="1958"/>
                  </a:cubicBezTo>
                  <a:cubicBezTo>
                    <a:pt x="1603" y="1811"/>
                    <a:pt x="1559" y="1665"/>
                    <a:pt x="1473" y="1546"/>
                  </a:cubicBezTo>
                  <a:cubicBezTo>
                    <a:pt x="1386" y="1423"/>
                    <a:pt x="1263" y="1328"/>
                    <a:pt x="1134" y="1250"/>
                  </a:cubicBezTo>
                  <a:cubicBezTo>
                    <a:pt x="1090" y="1225"/>
                    <a:pt x="1044" y="1200"/>
                    <a:pt x="998" y="1177"/>
                  </a:cubicBezTo>
                  <a:cubicBezTo>
                    <a:pt x="1005" y="1168"/>
                    <a:pt x="1011" y="1158"/>
                    <a:pt x="1019" y="1149"/>
                  </a:cubicBezTo>
                  <a:cubicBezTo>
                    <a:pt x="1054" y="1102"/>
                    <a:pt x="1085" y="1051"/>
                    <a:pt x="1115" y="1000"/>
                  </a:cubicBezTo>
                  <a:cubicBezTo>
                    <a:pt x="1172" y="905"/>
                    <a:pt x="1220" y="805"/>
                    <a:pt x="1256" y="701"/>
                  </a:cubicBezTo>
                  <a:cubicBezTo>
                    <a:pt x="1280" y="630"/>
                    <a:pt x="1291" y="555"/>
                    <a:pt x="1288" y="479"/>
                  </a:cubicBezTo>
                  <a:cubicBezTo>
                    <a:pt x="1285" y="339"/>
                    <a:pt x="1218" y="207"/>
                    <a:pt x="1109" y="120"/>
                  </a:cubicBezTo>
                  <a:cubicBezTo>
                    <a:pt x="1057" y="80"/>
                    <a:pt x="998" y="50"/>
                    <a:pt x="935" y="31"/>
                  </a:cubicBezTo>
                  <a:cubicBezTo>
                    <a:pt x="866" y="12"/>
                    <a:pt x="795" y="1"/>
                    <a:pt x="7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39" name="Google Shape;14339;p25"/>
            <p:cNvSpPr/>
            <p:nvPr/>
          </p:nvSpPr>
          <p:spPr>
            <a:xfrm>
              <a:off x="6524702" y="-30668"/>
              <a:ext cx="85082" cy="121651"/>
            </a:xfrm>
            <a:custGeom>
              <a:avLst/>
              <a:gdLst/>
              <a:ahLst/>
              <a:cxnLst/>
              <a:rect l="l" t="t" r="r" b="b"/>
              <a:pathLst>
                <a:path w="2529" h="3616" extrusionOk="0">
                  <a:moveTo>
                    <a:pt x="2474" y="437"/>
                  </a:moveTo>
                  <a:cubicBezTo>
                    <a:pt x="2473" y="442"/>
                    <a:pt x="2472" y="447"/>
                    <a:pt x="2472" y="451"/>
                  </a:cubicBezTo>
                  <a:cubicBezTo>
                    <a:pt x="2472" y="446"/>
                    <a:pt x="2474" y="441"/>
                    <a:pt x="2474" y="437"/>
                  </a:cubicBezTo>
                  <a:close/>
                  <a:moveTo>
                    <a:pt x="2445" y="633"/>
                  </a:moveTo>
                  <a:lnTo>
                    <a:pt x="2445" y="633"/>
                  </a:lnTo>
                  <a:cubicBezTo>
                    <a:pt x="2445" y="634"/>
                    <a:pt x="2445" y="635"/>
                    <a:pt x="2445" y="636"/>
                  </a:cubicBezTo>
                  <a:lnTo>
                    <a:pt x="2445" y="636"/>
                  </a:lnTo>
                  <a:cubicBezTo>
                    <a:pt x="2445" y="635"/>
                    <a:pt x="2445" y="634"/>
                    <a:pt x="2445" y="633"/>
                  </a:cubicBezTo>
                  <a:close/>
                  <a:moveTo>
                    <a:pt x="1202" y="2160"/>
                  </a:moveTo>
                  <a:cubicBezTo>
                    <a:pt x="1201" y="2164"/>
                    <a:pt x="1200" y="2167"/>
                    <a:pt x="1198" y="2171"/>
                  </a:cubicBezTo>
                  <a:lnTo>
                    <a:pt x="1198" y="2171"/>
                  </a:lnTo>
                  <a:cubicBezTo>
                    <a:pt x="1200" y="2167"/>
                    <a:pt x="1201" y="2164"/>
                    <a:pt x="1202" y="2160"/>
                  </a:cubicBezTo>
                  <a:close/>
                  <a:moveTo>
                    <a:pt x="423" y="2484"/>
                  </a:moveTo>
                  <a:cubicBezTo>
                    <a:pt x="422" y="2485"/>
                    <a:pt x="422" y="2485"/>
                    <a:pt x="422" y="2485"/>
                  </a:cubicBezTo>
                  <a:cubicBezTo>
                    <a:pt x="422" y="2485"/>
                    <a:pt x="422" y="2485"/>
                    <a:pt x="422" y="2485"/>
                  </a:cubicBezTo>
                  <a:cubicBezTo>
                    <a:pt x="422" y="2485"/>
                    <a:pt x="423" y="2484"/>
                    <a:pt x="423" y="2484"/>
                  </a:cubicBezTo>
                  <a:close/>
                  <a:moveTo>
                    <a:pt x="1904" y="2975"/>
                  </a:moveTo>
                  <a:cubicBezTo>
                    <a:pt x="1904" y="2976"/>
                    <a:pt x="1904" y="2977"/>
                    <a:pt x="1904" y="2977"/>
                  </a:cubicBezTo>
                  <a:lnTo>
                    <a:pt x="1904" y="2977"/>
                  </a:lnTo>
                  <a:cubicBezTo>
                    <a:pt x="1904" y="2977"/>
                    <a:pt x="1904" y="2976"/>
                    <a:pt x="1904" y="2975"/>
                  </a:cubicBezTo>
                  <a:close/>
                  <a:moveTo>
                    <a:pt x="1884" y="3113"/>
                  </a:moveTo>
                  <a:lnTo>
                    <a:pt x="1884" y="3113"/>
                  </a:lnTo>
                  <a:cubicBezTo>
                    <a:pt x="1883" y="3114"/>
                    <a:pt x="1883" y="3115"/>
                    <a:pt x="1883" y="3117"/>
                  </a:cubicBezTo>
                  <a:cubicBezTo>
                    <a:pt x="1883" y="3115"/>
                    <a:pt x="1883" y="3114"/>
                    <a:pt x="1884" y="3113"/>
                  </a:cubicBezTo>
                  <a:close/>
                  <a:moveTo>
                    <a:pt x="965" y="1953"/>
                  </a:moveTo>
                  <a:cubicBezTo>
                    <a:pt x="981" y="1953"/>
                    <a:pt x="995" y="1955"/>
                    <a:pt x="1011" y="1958"/>
                  </a:cubicBezTo>
                  <a:lnTo>
                    <a:pt x="1006" y="1958"/>
                  </a:lnTo>
                  <a:cubicBezTo>
                    <a:pt x="1016" y="1959"/>
                    <a:pt x="1024" y="1960"/>
                    <a:pt x="1033" y="1962"/>
                  </a:cubicBezTo>
                  <a:lnTo>
                    <a:pt x="1033" y="1962"/>
                  </a:lnTo>
                  <a:cubicBezTo>
                    <a:pt x="1029" y="1961"/>
                    <a:pt x="1025" y="1960"/>
                    <a:pt x="1020" y="1958"/>
                  </a:cubicBezTo>
                  <a:lnTo>
                    <a:pt x="1020" y="1958"/>
                  </a:lnTo>
                  <a:cubicBezTo>
                    <a:pt x="1026" y="1959"/>
                    <a:pt x="1031" y="1961"/>
                    <a:pt x="1037" y="1963"/>
                  </a:cubicBezTo>
                  <a:lnTo>
                    <a:pt x="1037" y="1963"/>
                  </a:lnTo>
                  <a:cubicBezTo>
                    <a:pt x="1035" y="1962"/>
                    <a:pt x="1034" y="1962"/>
                    <a:pt x="1033" y="1962"/>
                  </a:cubicBezTo>
                  <a:lnTo>
                    <a:pt x="1033" y="1962"/>
                  </a:lnTo>
                  <a:cubicBezTo>
                    <a:pt x="1035" y="1962"/>
                    <a:pt x="1036" y="1963"/>
                    <a:pt x="1038" y="1963"/>
                  </a:cubicBezTo>
                  <a:lnTo>
                    <a:pt x="1038" y="1963"/>
                  </a:lnTo>
                  <a:cubicBezTo>
                    <a:pt x="1038" y="1963"/>
                    <a:pt x="1037" y="1963"/>
                    <a:pt x="1037" y="1963"/>
                  </a:cubicBezTo>
                  <a:lnTo>
                    <a:pt x="1037" y="1963"/>
                  </a:lnTo>
                  <a:cubicBezTo>
                    <a:pt x="1039" y="1963"/>
                    <a:pt x="1041" y="1964"/>
                    <a:pt x="1043" y="1964"/>
                  </a:cubicBezTo>
                  <a:cubicBezTo>
                    <a:pt x="1041" y="1964"/>
                    <a:pt x="1040" y="1963"/>
                    <a:pt x="1038" y="1963"/>
                  </a:cubicBezTo>
                  <a:lnTo>
                    <a:pt x="1038" y="1963"/>
                  </a:lnTo>
                  <a:cubicBezTo>
                    <a:pt x="1048" y="1966"/>
                    <a:pt x="1058" y="1970"/>
                    <a:pt x="1068" y="1974"/>
                  </a:cubicBezTo>
                  <a:cubicBezTo>
                    <a:pt x="1073" y="1977"/>
                    <a:pt x="1079" y="1978"/>
                    <a:pt x="1084" y="1982"/>
                  </a:cubicBezTo>
                  <a:cubicBezTo>
                    <a:pt x="1096" y="1991"/>
                    <a:pt x="1109" y="2001"/>
                    <a:pt x="1123" y="2010"/>
                  </a:cubicBezTo>
                  <a:cubicBezTo>
                    <a:pt x="1139" y="2023"/>
                    <a:pt x="1153" y="2037"/>
                    <a:pt x="1168" y="2051"/>
                  </a:cubicBezTo>
                  <a:cubicBezTo>
                    <a:pt x="1174" y="2059"/>
                    <a:pt x="1183" y="2069"/>
                    <a:pt x="1188" y="2076"/>
                  </a:cubicBezTo>
                  <a:cubicBezTo>
                    <a:pt x="1192" y="2083"/>
                    <a:pt x="1195" y="2088"/>
                    <a:pt x="1199" y="2093"/>
                  </a:cubicBezTo>
                  <a:lnTo>
                    <a:pt x="1199" y="2093"/>
                  </a:lnTo>
                  <a:cubicBezTo>
                    <a:pt x="1201" y="2096"/>
                    <a:pt x="1203" y="2099"/>
                    <a:pt x="1204" y="2102"/>
                  </a:cubicBezTo>
                  <a:cubicBezTo>
                    <a:pt x="1204" y="2102"/>
                    <a:pt x="1204" y="2102"/>
                    <a:pt x="1204" y="2102"/>
                  </a:cubicBezTo>
                  <a:lnTo>
                    <a:pt x="1204" y="2102"/>
                  </a:lnTo>
                  <a:cubicBezTo>
                    <a:pt x="1206" y="2103"/>
                    <a:pt x="1207" y="2107"/>
                    <a:pt x="1209" y="2110"/>
                  </a:cubicBezTo>
                  <a:lnTo>
                    <a:pt x="1204" y="2102"/>
                  </a:lnTo>
                  <a:lnTo>
                    <a:pt x="1204" y="2102"/>
                  </a:lnTo>
                  <a:cubicBezTo>
                    <a:pt x="1210" y="2113"/>
                    <a:pt x="1215" y="2122"/>
                    <a:pt x="1220" y="2133"/>
                  </a:cubicBezTo>
                  <a:cubicBezTo>
                    <a:pt x="1207" y="2148"/>
                    <a:pt x="1199" y="2164"/>
                    <a:pt x="1195" y="2181"/>
                  </a:cubicBezTo>
                  <a:cubicBezTo>
                    <a:pt x="1195" y="2180"/>
                    <a:pt x="1195" y="2180"/>
                    <a:pt x="1195" y="2179"/>
                  </a:cubicBezTo>
                  <a:lnTo>
                    <a:pt x="1195" y="2179"/>
                  </a:lnTo>
                  <a:cubicBezTo>
                    <a:pt x="1182" y="2218"/>
                    <a:pt x="1171" y="2257"/>
                    <a:pt x="1163" y="2298"/>
                  </a:cubicBezTo>
                  <a:cubicBezTo>
                    <a:pt x="1157" y="2327"/>
                    <a:pt x="1149" y="2357"/>
                    <a:pt x="1142" y="2387"/>
                  </a:cubicBezTo>
                  <a:cubicBezTo>
                    <a:pt x="1131" y="2436"/>
                    <a:pt x="1138" y="2488"/>
                    <a:pt x="1161" y="2534"/>
                  </a:cubicBezTo>
                  <a:cubicBezTo>
                    <a:pt x="1174" y="2559"/>
                    <a:pt x="1191" y="2580"/>
                    <a:pt x="1214" y="2597"/>
                  </a:cubicBezTo>
                  <a:cubicBezTo>
                    <a:pt x="1157" y="2684"/>
                    <a:pt x="1097" y="2767"/>
                    <a:pt x="1032" y="2849"/>
                  </a:cubicBezTo>
                  <a:lnTo>
                    <a:pt x="1032" y="2849"/>
                  </a:lnTo>
                  <a:lnTo>
                    <a:pt x="1024" y="2858"/>
                  </a:lnTo>
                  <a:lnTo>
                    <a:pt x="1022" y="2860"/>
                  </a:lnTo>
                  <a:lnTo>
                    <a:pt x="1022" y="2860"/>
                  </a:lnTo>
                  <a:cubicBezTo>
                    <a:pt x="962" y="2934"/>
                    <a:pt x="897" y="3006"/>
                    <a:pt x="830" y="3074"/>
                  </a:cubicBezTo>
                  <a:cubicBezTo>
                    <a:pt x="789" y="3113"/>
                    <a:pt x="747" y="3150"/>
                    <a:pt x="701" y="3186"/>
                  </a:cubicBezTo>
                  <a:cubicBezTo>
                    <a:pt x="677" y="3202"/>
                    <a:pt x="652" y="3219"/>
                    <a:pt x="628" y="3234"/>
                  </a:cubicBezTo>
                  <a:cubicBezTo>
                    <a:pt x="610" y="3243"/>
                    <a:pt x="595" y="3251"/>
                    <a:pt x="577" y="3259"/>
                  </a:cubicBezTo>
                  <a:lnTo>
                    <a:pt x="563" y="3264"/>
                  </a:lnTo>
                  <a:cubicBezTo>
                    <a:pt x="557" y="3265"/>
                    <a:pt x="550" y="3265"/>
                    <a:pt x="542" y="3267"/>
                  </a:cubicBezTo>
                  <a:lnTo>
                    <a:pt x="517" y="3268"/>
                  </a:lnTo>
                  <a:cubicBezTo>
                    <a:pt x="509" y="3268"/>
                    <a:pt x="501" y="3267"/>
                    <a:pt x="496" y="3267"/>
                  </a:cubicBezTo>
                  <a:cubicBezTo>
                    <a:pt x="481" y="3264"/>
                    <a:pt x="466" y="3261"/>
                    <a:pt x="452" y="3257"/>
                  </a:cubicBezTo>
                  <a:cubicBezTo>
                    <a:pt x="444" y="3254"/>
                    <a:pt x="435" y="3251"/>
                    <a:pt x="427" y="3248"/>
                  </a:cubicBezTo>
                  <a:cubicBezTo>
                    <a:pt x="413" y="3242"/>
                    <a:pt x="398" y="3234"/>
                    <a:pt x="384" y="3226"/>
                  </a:cubicBezTo>
                  <a:lnTo>
                    <a:pt x="372" y="3218"/>
                  </a:lnTo>
                  <a:lnTo>
                    <a:pt x="372" y="3218"/>
                  </a:lnTo>
                  <a:cubicBezTo>
                    <a:pt x="367" y="3214"/>
                    <a:pt x="362" y="3210"/>
                    <a:pt x="359" y="3205"/>
                  </a:cubicBezTo>
                  <a:cubicBezTo>
                    <a:pt x="354" y="3200"/>
                    <a:pt x="348" y="3194"/>
                    <a:pt x="344" y="3189"/>
                  </a:cubicBezTo>
                  <a:cubicBezTo>
                    <a:pt x="340" y="3183"/>
                    <a:pt x="337" y="3177"/>
                    <a:pt x="333" y="3170"/>
                  </a:cubicBezTo>
                  <a:lnTo>
                    <a:pt x="329" y="3161"/>
                  </a:lnTo>
                  <a:lnTo>
                    <a:pt x="325" y="3151"/>
                  </a:lnTo>
                  <a:cubicBezTo>
                    <a:pt x="324" y="3143"/>
                    <a:pt x="322" y="3136"/>
                    <a:pt x="321" y="3129"/>
                  </a:cubicBezTo>
                  <a:cubicBezTo>
                    <a:pt x="318" y="3082"/>
                    <a:pt x="313" y="3036"/>
                    <a:pt x="313" y="2990"/>
                  </a:cubicBezTo>
                  <a:cubicBezTo>
                    <a:pt x="314" y="2934"/>
                    <a:pt x="319" y="2877"/>
                    <a:pt x="327" y="2822"/>
                  </a:cubicBezTo>
                  <a:cubicBezTo>
                    <a:pt x="327" y="2822"/>
                    <a:pt x="327" y="2824"/>
                    <a:pt x="327" y="2824"/>
                  </a:cubicBezTo>
                  <a:cubicBezTo>
                    <a:pt x="337" y="2764"/>
                    <a:pt x="349" y="2705"/>
                    <a:pt x="365" y="2646"/>
                  </a:cubicBezTo>
                  <a:cubicBezTo>
                    <a:pt x="382" y="2592"/>
                    <a:pt x="401" y="2536"/>
                    <a:pt x="424" y="2483"/>
                  </a:cubicBezTo>
                  <a:lnTo>
                    <a:pt x="424" y="2483"/>
                  </a:lnTo>
                  <a:cubicBezTo>
                    <a:pt x="425" y="2482"/>
                    <a:pt x="425" y="2481"/>
                    <a:pt x="425" y="2480"/>
                  </a:cubicBezTo>
                  <a:lnTo>
                    <a:pt x="425" y="2480"/>
                  </a:lnTo>
                  <a:cubicBezTo>
                    <a:pt x="425" y="2480"/>
                    <a:pt x="425" y="2480"/>
                    <a:pt x="425" y="2480"/>
                  </a:cubicBezTo>
                  <a:cubicBezTo>
                    <a:pt x="451" y="2423"/>
                    <a:pt x="479" y="2369"/>
                    <a:pt x="511" y="2316"/>
                  </a:cubicBezTo>
                  <a:cubicBezTo>
                    <a:pt x="539" y="2271"/>
                    <a:pt x="569" y="2227"/>
                    <a:pt x="602" y="2186"/>
                  </a:cubicBezTo>
                  <a:cubicBezTo>
                    <a:pt x="633" y="2151"/>
                    <a:pt x="664" y="2116"/>
                    <a:pt x="696" y="2084"/>
                  </a:cubicBezTo>
                  <a:cubicBezTo>
                    <a:pt x="716" y="2065"/>
                    <a:pt x="739" y="2046"/>
                    <a:pt x="761" y="2029"/>
                  </a:cubicBezTo>
                  <a:cubicBezTo>
                    <a:pt x="777" y="2018"/>
                    <a:pt x="794" y="2007"/>
                    <a:pt x="811" y="1997"/>
                  </a:cubicBezTo>
                  <a:cubicBezTo>
                    <a:pt x="829" y="1988"/>
                    <a:pt x="846" y="1978"/>
                    <a:pt x="867" y="1970"/>
                  </a:cubicBezTo>
                  <a:cubicBezTo>
                    <a:pt x="875" y="1967"/>
                    <a:pt x="886" y="1964"/>
                    <a:pt x="895" y="1961"/>
                  </a:cubicBezTo>
                  <a:cubicBezTo>
                    <a:pt x="905" y="1959"/>
                    <a:pt x="913" y="1958"/>
                    <a:pt x="922" y="1956"/>
                  </a:cubicBezTo>
                  <a:cubicBezTo>
                    <a:pt x="936" y="1955"/>
                    <a:pt x="951" y="1953"/>
                    <a:pt x="965" y="1953"/>
                  </a:cubicBezTo>
                  <a:close/>
                  <a:moveTo>
                    <a:pt x="2356" y="0"/>
                  </a:moveTo>
                  <a:cubicBezTo>
                    <a:pt x="2291" y="0"/>
                    <a:pt x="2223" y="41"/>
                    <a:pt x="2204" y="106"/>
                  </a:cubicBezTo>
                  <a:cubicBezTo>
                    <a:pt x="2176" y="207"/>
                    <a:pt x="2155" y="310"/>
                    <a:pt x="2130" y="413"/>
                  </a:cubicBezTo>
                  <a:cubicBezTo>
                    <a:pt x="2106" y="505"/>
                    <a:pt x="2079" y="595"/>
                    <a:pt x="2054" y="685"/>
                  </a:cubicBezTo>
                  <a:lnTo>
                    <a:pt x="2059" y="672"/>
                  </a:lnTo>
                  <a:lnTo>
                    <a:pt x="2059" y="672"/>
                  </a:lnTo>
                  <a:cubicBezTo>
                    <a:pt x="2005" y="858"/>
                    <a:pt x="1948" y="1040"/>
                    <a:pt x="1886" y="1223"/>
                  </a:cubicBezTo>
                  <a:cubicBezTo>
                    <a:pt x="1824" y="1404"/>
                    <a:pt x="1751" y="1578"/>
                    <a:pt x="1675" y="1752"/>
                  </a:cubicBezTo>
                  <a:lnTo>
                    <a:pt x="1675" y="1752"/>
                  </a:lnTo>
                  <a:cubicBezTo>
                    <a:pt x="1631" y="1846"/>
                    <a:pt x="1587" y="1940"/>
                    <a:pt x="1540" y="2032"/>
                  </a:cubicBezTo>
                  <a:lnTo>
                    <a:pt x="1536" y="2035"/>
                  </a:lnTo>
                  <a:cubicBezTo>
                    <a:pt x="1532" y="2023"/>
                    <a:pt x="1527" y="2008"/>
                    <a:pt x="1521" y="1996"/>
                  </a:cubicBezTo>
                  <a:cubicBezTo>
                    <a:pt x="1423" y="1788"/>
                    <a:pt x="1214" y="1629"/>
                    <a:pt x="980" y="1629"/>
                  </a:cubicBezTo>
                  <a:cubicBezTo>
                    <a:pt x="963" y="1629"/>
                    <a:pt x="946" y="1630"/>
                    <a:pt x="929" y="1632"/>
                  </a:cubicBezTo>
                  <a:cubicBezTo>
                    <a:pt x="821" y="1641"/>
                    <a:pt x="716" y="1678"/>
                    <a:pt x="626" y="1738"/>
                  </a:cubicBezTo>
                  <a:cubicBezTo>
                    <a:pt x="541" y="1795"/>
                    <a:pt x="466" y="1863"/>
                    <a:pt x="400" y="1940"/>
                  </a:cubicBezTo>
                  <a:cubicBezTo>
                    <a:pt x="249" y="2118"/>
                    <a:pt x="139" y="2325"/>
                    <a:pt x="75" y="2548"/>
                  </a:cubicBezTo>
                  <a:cubicBezTo>
                    <a:pt x="41" y="2667"/>
                    <a:pt x="18" y="2789"/>
                    <a:pt x="9" y="2914"/>
                  </a:cubicBezTo>
                  <a:cubicBezTo>
                    <a:pt x="1" y="3017"/>
                    <a:pt x="4" y="3120"/>
                    <a:pt x="22" y="3223"/>
                  </a:cubicBezTo>
                  <a:cubicBezTo>
                    <a:pt x="39" y="3316"/>
                    <a:pt x="102" y="3405"/>
                    <a:pt x="173" y="3463"/>
                  </a:cubicBezTo>
                  <a:cubicBezTo>
                    <a:pt x="245" y="3520"/>
                    <a:pt x="329" y="3560"/>
                    <a:pt x="419" y="3576"/>
                  </a:cubicBezTo>
                  <a:cubicBezTo>
                    <a:pt x="451" y="3581"/>
                    <a:pt x="485" y="3583"/>
                    <a:pt x="517" y="3583"/>
                  </a:cubicBezTo>
                  <a:cubicBezTo>
                    <a:pt x="590" y="3583"/>
                    <a:pt x="662" y="3570"/>
                    <a:pt x="728" y="3536"/>
                  </a:cubicBezTo>
                  <a:cubicBezTo>
                    <a:pt x="819" y="3489"/>
                    <a:pt x="903" y="3428"/>
                    <a:pt x="978" y="3359"/>
                  </a:cubicBezTo>
                  <a:cubicBezTo>
                    <a:pt x="1145" y="3200"/>
                    <a:pt x="1294" y="3023"/>
                    <a:pt x="1422" y="2830"/>
                  </a:cubicBezTo>
                  <a:cubicBezTo>
                    <a:pt x="1519" y="2688"/>
                    <a:pt x="1606" y="2540"/>
                    <a:pt x="1687" y="2388"/>
                  </a:cubicBezTo>
                  <a:cubicBezTo>
                    <a:pt x="1731" y="2304"/>
                    <a:pt x="1779" y="2222"/>
                    <a:pt x="1818" y="2135"/>
                  </a:cubicBezTo>
                  <a:cubicBezTo>
                    <a:pt x="1858" y="2053"/>
                    <a:pt x="1897" y="1967"/>
                    <a:pt x="1935" y="1888"/>
                  </a:cubicBezTo>
                  <a:cubicBezTo>
                    <a:pt x="1973" y="1807"/>
                    <a:pt x="2003" y="1723"/>
                    <a:pt x="2038" y="1643"/>
                  </a:cubicBezTo>
                  <a:cubicBezTo>
                    <a:pt x="2038" y="1641"/>
                    <a:pt x="2040" y="1640"/>
                    <a:pt x="2040" y="1638"/>
                  </a:cubicBezTo>
                  <a:lnTo>
                    <a:pt x="2040" y="1638"/>
                  </a:lnTo>
                  <a:cubicBezTo>
                    <a:pt x="2005" y="2083"/>
                    <a:pt x="1968" y="2527"/>
                    <a:pt x="1905" y="2968"/>
                  </a:cubicBezTo>
                  <a:lnTo>
                    <a:pt x="1905" y="2968"/>
                  </a:lnTo>
                  <a:cubicBezTo>
                    <a:pt x="1905" y="2971"/>
                    <a:pt x="1904" y="2973"/>
                    <a:pt x="1904" y="2975"/>
                  </a:cubicBezTo>
                  <a:lnTo>
                    <a:pt x="1904" y="2975"/>
                  </a:lnTo>
                  <a:cubicBezTo>
                    <a:pt x="1904" y="2974"/>
                    <a:pt x="1904" y="2974"/>
                    <a:pt x="1904" y="2973"/>
                  </a:cubicBezTo>
                  <a:lnTo>
                    <a:pt x="1904" y="2973"/>
                  </a:lnTo>
                  <a:cubicBezTo>
                    <a:pt x="1904" y="2975"/>
                    <a:pt x="1904" y="2977"/>
                    <a:pt x="1904" y="2979"/>
                  </a:cubicBezTo>
                  <a:cubicBezTo>
                    <a:pt x="1904" y="2978"/>
                    <a:pt x="1904" y="2978"/>
                    <a:pt x="1904" y="2977"/>
                  </a:cubicBezTo>
                  <a:lnTo>
                    <a:pt x="1904" y="2977"/>
                  </a:lnTo>
                  <a:cubicBezTo>
                    <a:pt x="1897" y="3024"/>
                    <a:pt x="1891" y="3068"/>
                    <a:pt x="1884" y="3113"/>
                  </a:cubicBezTo>
                  <a:lnTo>
                    <a:pt x="1884" y="3113"/>
                  </a:lnTo>
                  <a:cubicBezTo>
                    <a:pt x="1884" y="3113"/>
                    <a:pt x="1884" y="3112"/>
                    <a:pt x="1885" y="3112"/>
                  </a:cubicBezTo>
                  <a:lnTo>
                    <a:pt x="1885" y="3112"/>
                  </a:lnTo>
                  <a:cubicBezTo>
                    <a:pt x="1883" y="3115"/>
                    <a:pt x="1883" y="3120"/>
                    <a:pt x="1883" y="3123"/>
                  </a:cubicBezTo>
                  <a:cubicBezTo>
                    <a:pt x="1882" y="3126"/>
                    <a:pt x="1882" y="3129"/>
                    <a:pt x="1882" y="3132"/>
                  </a:cubicBezTo>
                  <a:lnTo>
                    <a:pt x="1882" y="3128"/>
                  </a:lnTo>
                  <a:cubicBezTo>
                    <a:pt x="1866" y="3224"/>
                    <a:pt x="1848" y="3322"/>
                    <a:pt x="1831" y="3420"/>
                  </a:cubicBezTo>
                  <a:cubicBezTo>
                    <a:pt x="1813" y="3508"/>
                    <a:pt x="1869" y="3593"/>
                    <a:pt x="1956" y="3612"/>
                  </a:cubicBezTo>
                  <a:cubicBezTo>
                    <a:pt x="1965" y="3615"/>
                    <a:pt x="1977" y="3615"/>
                    <a:pt x="1986" y="3615"/>
                  </a:cubicBezTo>
                  <a:cubicBezTo>
                    <a:pt x="2060" y="3615"/>
                    <a:pt x="2135" y="3564"/>
                    <a:pt x="2147" y="3489"/>
                  </a:cubicBezTo>
                  <a:cubicBezTo>
                    <a:pt x="2187" y="3229"/>
                    <a:pt x="2216" y="2968"/>
                    <a:pt x="2246" y="2707"/>
                  </a:cubicBezTo>
                  <a:cubicBezTo>
                    <a:pt x="2285" y="2355"/>
                    <a:pt x="2315" y="2004"/>
                    <a:pt x="2341" y="1651"/>
                  </a:cubicBezTo>
                  <a:cubicBezTo>
                    <a:pt x="2352" y="1497"/>
                    <a:pt x="2366" y="1344"/>
                    <a:pt x="2380" y="1192"/>
                  </a:cubicBezTo>
                  <a:cubicBezTo>
                    <a:pt x="2398" y="1019"/>
                    <a:pt x="2418" y="848"/>
                    <a:pt x="2437" y="676"/>
                  </a:cubicBezTo>
                  <a:cubicBezTo>
                    <a:pt x="2439" y="672"/>
                    <a:pt x="2439" y="669"/>
                    <a:pt x="2439" y="666"/>
                  </a:cubicBezTo>
                  <a:lnTo>
                    <a:pt x="2439" y="669"/>
                  </a:lnTo>
                  <a:cubicBezTo>
                    <a:pt x="2440" y="659"/>
                    <a:pt x="2443" y="648"/>
                    <a:pt x="2445" y="636"/>
                  </a:cubicBezTo>
                  <a:lnTo>
                    <a:pt x="2445" y="636"/>
                  </a:lnTo>
                  <a:cubicBezTo>
                    <a:pt x="2444" y="637"/>
                    <a:pt x="2444" y="638"/>
                    <a:pt x="2444" y="639"/>
                  </a:cubicBezTo>
                  <a:lnTo>
                    <a:pt x="2444" y="639"/>
                  </a:lnTo>
                  <a:cubicBezTo>
                    <a:pt x="2450" y="603"/>
                    <a:pt x="2455" y="566"/>
                    <a:pt x="2459" y="530"/>
                  </a:cubicBezTo>
                  <a:lnTo>
                    <a:pt x="2459" y="530"/>
                  </a:lnTo>
                  <a:cubicBezTo>
                    <a:pt x="2459" y="536"/>
                    <a:pt x="2458" y="544"/>
                    <a:pt x="2458" y="550"/>
                  </a:cubicBezTo>
                  <a:cubicBezTo>
                    <a:pt x="2462" y="512"/>
                    <a:pt x="2467" y="475"/>
                    <a:pt x="2474" y="437"/>
                  </a:cubicBezTo>
                  <a:lnTo>
                    <a:pt x="2474" y="437"/>
                  </a:lnTo>
                  <a:cubicBezTo>
                    <a:pt x="2474" y="437"/>
                    <a:pt x="2474" y="437"/>
                    <a:pt x="2474" y="437"/>
                  </a:cubicBezTo>
                  <a:lnTo>
                    <a:pt x="2474" y="437"/>
                  </a:lnTo>
                  <a:cubicBezTo>
                    <a:pt x="2474" y="434"/>
                    <a:pt x="2475" y="431"/>
                    <a:pt x="2475" y="429"/>
                  </a:cubicBezTo>
                  <a:lnTo>
                    <a:pt x="2475" y="425"/>
                  </a:lnTo>
                  <a:cubicBezTo>
                    <a:pt x="2477" y="419"/>
                    <a:pt x="2478" y="414"/>
                    <a:pt x="2478" y="410"/>
                  </a:cubicBezTo>
                  <a:lnTo>
                    <a:pt x="2478" y="410"/>
                  </a:lnTo>
                  <a:cubicBezTo>
                    <a:pt x="2478" y="410"/>
                    <a:pt x="2478" y="410"/>
                    <a:pt x="2478" y="410"/>
                  </a:cubicBezTo>
                  <a:lnTo>
                    <a:pt x="2478" y="410"/>
                  </a:lnTo>
                  <a:cubicBezTo>
                    <a:pt x="2492" y="332"/>
                    <a:pt x="2506" y="254"/>
                    <a:pt x="2516" y="174"/>
                  </a:cubicBezTo>
                  <a:cubicBezTo>
                    <a:pt x="2529" y="95"/>
                    <a:pt x="2464" y="20"/>
                    <a:pt x="2390" y="4"/>
                  </a:cubicBezTo>
                  <a:cubicBezTo>
                    <a:pt x="2379" y="2"/>
                    <a:pt x="2367" y="0"/>
                    <a:pt x="2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0" name="Google Shape;14340;p25"/>
            <p:cNvSpPr/>
            <p:nvPr/>
          </p:nvSpPr>
          <p:spPr>
            <a:xfrm>
              <a:off x="6618198" y="13371"/>
              <a:ext cx="39530" cy="69707"/>
            </a:xfrm>
            <a:custGeom>
              <a:avLst/>
              <a:gdLst/>
              <a:ahLst/>
              <a:cxnLst/>
              <a:rect l="l" t="t" r="r" b="b"/>
              <a:pathLst>
                <a:path w="1175" h="2072" extrusionOk="0">
                  <a:moveTo>
                    <a:pt x="190" y="1"/>
                  </a:moveTo>
                  <a:cubicBezTo>
                    <a:pt x="133" y="1"/>
                    <a:pt x="80" y="30"/>
                    <a:pt x="49" y="77"/>
                  </a:cubicBezTo>
                  <a:cubicBezTo>
                    <a:pt x="0" y="144"/>
                    <a:pt x="6" y="245"/>
                    <a:pt x="17" y="323"/>
                  </a:cubicBezTo>
                  <a:cubicBezTo>
                    <a:pt x="44" y="487"/>
                    <a:pt x="92" y="649"/>
                    <a:pt x="160" y="802"/>
                  </a:cubicBezTo>
                  <a:cubicBezTo>
                    <a:pt x="220" y="943"/>
                    <a:pt x="277" y="1083"/>
                    <a:pt x="352" y="1217"/>
                  </a:cubicBezTo>
                  <a:cubicBezTo>
                    <a:pt x="426" y="1353"/>
                    <a:pt x="502" y="1488"/>
                    <a:pt x="581" y="1621"/>
                  </a:cubicBezTo>
                  <a:cubicBezTo>
                    <a:pt x="665" y="1762"/>
                    <a:pt x="763" y="1893"/>
                    <a:pt x="874" y="2016"/>
                  </a:cubicBezTo>
                  <a:cubicBezTo>
                    <a:pt x="906" y="2051"/>
                    <a:pt x="950" y="2072"/>
                    <a:pt x="997" y="2072"/>
                  </a:cubicBezTo>
                  <a:cubicBezTo>
                    <a:pt x="1034" y="2072"/>
                    <a:pt x="1070" y="2059"/>
                    <a:pt x="1099" y="2035"/>
                  </a:cubicBezTo>
                  <a:cubicBezTo>
                    <a:pt x="1165" y="1978"/>
                    <a:pt x="1175" y="1877"/>
                    <a:pt x="1118" y="1809"/>
                  </a:cubicBezTo>
                  <a:cubicBezTo>
                    <a:pt x="1059" y="1743"/>
                    <a:pt x="1004" y="1675"/>
                    <a:pt x="950" y="1605"/>
                  </a:cubicBezTo>
                  <a:cubicBezTo>
                    <a:pt x="869" y="1489"/>
                    <a:pt x="798" y="1369"/>
                    <a:pt x="724" y="1249"/>
                  </a:cubicBezTo>
                  <a:cubicBezTo>
                    <a:pt x="697" y="1198"/>
                    <a:pt x="668" y="1146"/>
                    <a:pt x="640" y="1097"/>
                  </a:cubicBezTo>
                  <a:cubicBezTo>
                    <a:pt x="613" y="1049"/>
                    <a:pt x="591" y="997"/>
                    <a:pt x="567" y="948"/>
                  </a:cubicBezTo>
                  <a:cubicBezTo>
                    <a:pt x="521" y="855"/>
                    <a:pt x="483" y="758"/>
                    <a:pt x="443" y="661"/>
                  </a:cubicBezTo>
                  <a:cubicBezTo>
                    <a:pt x="416" y="587"/>
                    <a:pt x="391" y="511"/>
                    <a:pt x="371" y="435"/>
                  </a:cubicBezTo>
                  <a:cubicBezTo>
                    <a:pt x="371" y="436"/>
                    <a:pt x="371" y="437"/>
                    <a:pt x="371" y="438"/>
                  </a:cubicBezTo>
                  <a:cubicBezTo>
                    <a:pt x="369" y="437"/>
                    <a:pt x="369" y="437"/>
                    <a:pt x="369" y="435"/>
                  </a:cubicBezTo>
                  <a:lnTo>
                    <a:pt x="366" y="419"/>
                  </a:lnTo>
                  <a:lnTo>
                    <a:pt x="369" y="432"/>
                  </a:lnTo>
                  <a:cubicBezTo>
                    <a:pt x="358" y="388"/>
                    <a:pt x="348" y="342"/>
                    <a:pt x="342" y="297"/>
                  </a:cubicBezTo>
                  <a:cubicBezTo>
                    <a:pt x="340" y="278"/>
                    <a:pt x="339" y="259"/>
                    <a:pt x="339" y="240"/>
                  </a:cubicBezTo>
                  <a:cubicBezTo>
                    <a:pt x="345" y="228"/>
                    <a:pt x="350" y="215"/>
                    <a:pt x="353" y="201"/>
                  </a:cubicBezTo>
                  <a:cubicBezTo>
                    <a:pt x="372" y="107"/>
                    <a:pt x="302" y="4"/>
                    <a:pt x="203" y="1"/>
                  </a:cubicBezTo>
                  <a:cubicBezTo>
                    <a:pt x="198" y="1"/>
                    <a:pt x="194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1" name="Google Shape;14341;p25"/>
            <p:cNvSpPr/>
            <p:nvPr/>
          </p:nvSpPr>
          <p:spPr>
            <a:xfrm>
              <a:off x="6615674" y="29016"/>
              <a:ext cx="65973" cy="59177"/>
            </a:xfrm>
            <a:custGeom>
              <a:avLst/>
              <a:gdLst/>
              <a:ahLst/>
              <a:cxnLst/>
              <a:rect l="l" t="t" r="r" b="b"/>
              <a:pathLst>
                <a:path w="1961" h="1759" extrusionOk="0">
                  <a:moveTo>
                    <a:pt x="1617" y="0"/>
                  </a:moveTo>
                  <a:cubicBezTo>
                    <a:pt x="1607" y="0"/>
                    <a:pt x="1598" y="1"/>
                    <a:pt x="1588" y="2"/>
                  </a:cubicBezTo>
                  <a:cubicBezTo>
                    <a:pt x="1435" y="11"/>
                    <a:pt x="1289" y="87"/>
                    <a:pt x="1164" y="176"/>
                  </a:cubicBezTo>
                  <a:cubicBezTo>
                    <a:pt x="1023" y="276"/>
                    <a:pt x="892" y="391"/>
                    <a:pt x="775" y="518"/>
                  </a:cubicBezTo>
                  <a:cubicBezTo>
                    <a:pt x="675" y="619"/>
                    <a:pt x="583" y="727"/>
                    <a:pt x="498" y="839"/>
                  </a:cubicBezTo>
                  <a:cubicBezTo>
                    <a:pt x="452" y="899"/>
                    <a:pt x="406" y="959"/>
                    <a:pt x="360" y="1020"/>
                  </a:cubicBezTo>
                  <a:cubicBezTo>
                    <a:pt x="324" y="1069"/>
                    <a:pt x="290" y="1121"/>
                    <a:pt x="254" y="1172"/>
                  </a:cubicBezTo>
                  <a:cubicBezTo>
                    <a:pt x="175" y="1287"/>
                    <a:pt x="104" y="1409"/>
                    <a:pt x="39" y="1534"/>
                  </a:cubicBezTo>
                  <a:cubicBezTo>
                    <a:pt x="1" y="1608"/>
                    <a:pt x="29" y="1702"/>
                    <a:pt x="104" y="1741"/>
                  </a:cubicBezTo>
                  <a:cubicBezTo>
                    <a:pt x="126" y="1753"/>
                    <a:pt x="148" y="1759"/>
                    <a:pt x="172" y="1759"/>
                  </a:cubicBezTo>
                  <a:cubicBezTo>
                    <a:pt x="229" y="1759"/>
                    <a:pt x="282" y="1727"/>
                    <a:pt x="309" y="1677"/>
                  </a:cubicBezTo>
                  <a:cubicBezTo>
                    <a:pt x="344" y="1610"/>
                    <a:pt x="382" y="1547"/>
                    <a:pt x="419" y="1482"/>
                  </a:cubicBezTo>
                  <a:cubicBezTo>
                    <a:pt x="474" y="1396"/>
                    <a:pt x="531" y="1312"/>
                    <a:pt x="591" y="1229"/>
                  </a:cubicBezTo>
                  <a:cubicBezTo>
                    <a:pt x="643" y="1153"/>
                    <a:pt x="702" y="1081"/>
                    <a:pt x="759" y="1007"/>
                  </a:cubicBezTo>
                  <a:cubicBezTo>
                    <a:pt x="855" y="891"/>
                    <a:pt x="955" y="781"/>
                    <a:pt x="1063" y="674"/>
                  </a:cubicBezTo>
                  <a:lnTo>
                    <a:pt x="1063" y="674"/>
                  </a:lnTo>
                  <a:lnTo>
                    <a:pt x="1055" y="681"/>
                  </a:lnTo>
                  <a:lnTo>
                    <a:pt x="1064" y="673"/>
                  </a:lnTo>
                  <a:lnTo>
                    <a:pt x="1071" y="667"/>
                  </a:lnTo>
                  <a:lnTo>
                    <a:pt x="1071" y="667"/>
                  </a:lnTo>
                  <a:cubicBezTo>
                    <a:pt x="1069" y="668"/>
                    <a:pt x="1067" y="669"/>
                    <a:pt x="1066" y="670"/>
                  </a:cubicBezTo>
                  <a:lnTo>
                    <a:pt x="1066" y="670"/>
                  </a:lnTo>
                  <a:cubicBezTo>
                    <a:pt x="1140" y="599"/>
                    <a:pt x="1220" y="533"/>
                    <a:pt x="1302" y="472"/>
                  </a:cubicBezTo>
                  <a:cubicBezTo>
                    <a:pt x="1341" y="443"/>
                    <a:pt x="1383" y="418"/>
                    <a:pt x="1424" y="393"/>
                  </a:cubicBezTo>
                  <a:cubicBezTo>
                    <a:pt x="1449" y="380"/>
                    <a:pt x="1474" y="367"/>
                    <a:pt x="1500" y="356"/>
                  </a:cubicBezTo>
                  <a:cubicBezTo>
                    <a:pt x="1522" y="348"/>
                    <a:pt x="1543" y="342"/>
                    <a:pt x="1565" y="334"/>
                  </a:cubicBezTo>
                  <a:cubicBezTo>
                    <a:pt x="1573" y="333"/>
                    <a:pt x="1579" y="333"/>
                    <a:pt x="1587" y="331"/>
                  </a:cubicBezTo>
                  <a:lnTo>
                    <a:pt x="1614" y="331"/>
                  </a:lnTo>
                  <a:lnTo>
                    <a:pt x="1617" y="333"/>
                  </a:lnTo>
                  <a:cubicBezTo>
                    <a:pt x="1634" y="348"/>
                    <a:pt x="1650" y="364"/>
                    <a:pt x="1666" y="382"/>
                  </a:cubicBezTo>
                  <a:cubicBezTo>
                    <a:pt x="1696" y="411"/>
                    <a:pt x="1735" y="424"/>
                    <a:pt x="1775" y="424"/>
                  </a:cubicBezTo>
                  <a:cubicBezTo>
                    <a:pt x="1822" y="424"/>
                    <a:pt x="1869" y="406"/>
                    <a:pt x="1900" y="371"/>
                  </a:cubicBezTo>
                  <a:cubicBezTo>
                    <a:pt x="1960" y="302"/>
                    <a:pt x="1956" y="200"/>
                    <a:pt x="1891" y="136"/>
                  </a:cubicBezTo>
                  <a:cubicBezTo>
                    <a:pt x="1859" y="105"/>
                    <a:pt x="1824" y="75"/>
                    <a:pt x="1786" y="51"/>
                  </a:cubicBezTo>
                  <a:cubicBezTo>
                    <a:pt x="1736" y="18"/>
                    <a:pt x="1677" y="0"/>
                    <a:pt x="16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2" name="Google Shape;14342;p25"/>
            <p:cNvSpPr/>
            <p:nvPr/>
          </p:nvSpPr>
          <p:spPr>
            <a:xfrm>
              <a:off x="6732048" y="36552"/>
              <a:ext cx="62272" cy="14971"/>
            </a:xfrm>
            <a:custGeom>
              <a:avLst/>
              <a:gdLst/>
              <a:ahLst/>
              <a:cxnLst/>
              <a:rect l="l" t="t" r="r" b="b"/>
              <a:pathLst>
                <a:path w="1851" h="445" extrusionOk="0">
                  <a:moveTo>
                    <a:pt x="178" y="0"/>
                  </a:moveTo>
                  <a:cubicBezTo>
                    <a:pt x="104" y="0"/>
                    <a:pt x="36" y="52"/>
                    <a:pt x="19" y="129"/>
                  </a:cubicBezTo>
                  <a:cubicBezTo>
                    <a:pt x="1" y="218"/>
                    <a:pt x="56" y="305"/>
                    <a:pt x="145" y="324"/>
                  </a:cubicBezTo>
                  <a:cubicBezTo>
                    <a:pt x="317" y="357"/>
                    <a:pt x="490" y="390"/>
                    <a:pt x="665" y="409"/>
                  </a:cubicBezTo>
                  <a:cubicBezTo>
                    <a:pt x="841" y="430"/>
                    <a:pt x="1018" y="441"/>
                    <a:pt x="1197" y="444"/>
                  </a:cubicBezTo>
                  <a:lnTo>
                    <a:pt x="1362" y="444"/>
                  </a:lnTo>
                  <a:cubicBezTo>
                    <a:pt x="1476" y="444"/>
                    <a:pt x="1588" y="443"/>
                    <a:pt x="1702" y="439"/>
                  </a:cubicBezTo>
                  <a:cubicBezTo>
                    <a:pt x="1786" y="433"/>
                    <a:pt x="1851" y="362"/>
                    <a:pt x="1846" y="276"/>
                  </a:cubicBezTo>
                  <a:cubicBezTo>
                    <a:pt x="1842" y="195"/>
                    <a:pt x="1774" y="132"/>
                    <a:pt x="1693" y="132"/>
                  </a:cubicBezTo>
                  <a:cubicBezTo>
                    <a:pt x="1691" y="132"/>
                    <a:pt x="1688" y="132"/>
                    <a:pt x="1685" y="132"/>
                  </a:cubicBezTo>
                  <a:cubicBezTo>
                    <a:pt x="1556" y="138"/>
                    <a:pt x="1428" y="141"/>
                    <a:pt x="1300" y="141"/>
                  </a:cubicBezTo>
                  <a:cubicBezTo>
                    <a:pt x="1262" y="141"/>
                    <a:pt x="1225" y="141"/>
                    <a:pt x="1188" y="140"/>
                  </a:cubicBezTo>
                  <a:cubicBezTo>
                    <a:pt x="1090" y="137"/>
                    <a:pt x="990" y="132"/>
                    <a:pt x="892" y="124"/>
                  </a:cubicBezTo>
                  <a:cubicBezTo>
                    <a:pt x="800" y="116"/>
                    <a:pt x="708" y="105"/>
                    <a:pt x="618" y="94"/>
                  </a:cubicBezTo>
                  <a:cubicBezTo>
                    <a:pt x="545" y="80"/>
                    <a:pt x="474" y="67"/>
                    <a:pt x="403" y="50"/>
                  </a:cubicBezTo>
                  <a:cubicBezTo>
                    <a:pt x="339" y="36"/>
                    <a:pt x="278" y="18"/>
                    <a:pt x="213" y="4"/>
                  </a:cubicBezTo>
                  <a:cubicBezTo>
                    <a:pt x="201" y="2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3" name="Google Shape;14343;p25"/>
            <p:cNvSpPr/>
            <p:nvPr/>
          </p:nvSpPr>
          <p:spPr>
            <a:xfrm>
              <a:off x="6750047" y="57478"/>
              <a:ext cx="68563" cy="18739"/>
            </a:xfrm>
            <a:custGeom>
              <a:avLst/>
              <a:gdLst/>
              <a:ahLst/>
              <a:cxnLst/>
              <a:rect l="l" t="t" r="r" b="b"/>
              <a:pathLst>
                <a:path w="2038" h="557" extrusionOk="0">
                  <a:moveTo>
                    <a:pt x="211" y="0"/>
                  </a:moveTo>
                  <a:cubicBezTo>
                    <a:pt x="151" y="0"/>
                    <a:pt x="94" y="33"/>
                    <a:pt x="64" y="88"/>
                  </a:cubicBezTo>
                  <a:cubicBezTo>
                    <a:pt x="1" y="197"/>
                    <a:pt x="46" y="329"/>
                    <a:pt x="143" y="402"/>
                  </a:cubicBezTo>
                  <a:cubicBezTo>
                    <a:pt x="259" y="487"/>
                    <a:pt x="409" y="514"/>
                    <a:pt x="547" y="533"/>
                  </a:cubicBezTo>
                  <a:cubicBezTo>
                    <a:pt x="658" y="549"/>
                    <a:pt x="771" y="557"/>
                    <a:pt x="885" y="557"/>
                  </a:cubicBezTo>
                  <a:cubicBezTo>
                    <a:pt x="895" y="557"/>
                    <a:pt x="905" y="557"/>
                    <a:pt x="916" y="557"/>
                  </a:cubicBezTo>
                  <a:cubicBezTo>
                    <a:pt x="1003" y="557"/>
                    <a:pt x="1091" y="555"/>
                    <a:pt x="1178" y="552"/>
                  </a:cubicBezTo>
                  <a:cubicBezTo>
                    <a:pt x="1419" y="544"/>
                    <a:pt x="1658" y="536"/>
                    <a:pt x="1897" y="520"/>
                  </a:cubicBezTo>
                  <a:cubicBezTo>
                    <a:pt x="1976" y="516"/>
                    <a:pt x="2038" y="447"/>
                    <a:pt x="2033" y="368"/>
                  </a:cubicBezTo>
                  <a:cubicBezTo>
                    <a:pt x="2029" y="292"/>
                    <a:pt x="1965" y="233"/>
                    <a:pt x="1890" y="233"/>
                  </a:cubicBezTo>
                  <a:cubicBezTo>
                    <a:pt x="1887" y="233"/>
                    <a:pt x="1884" y="234"/>
                    <a:pt x="1881" y="234"/>
                  </a:cubicBezTo>
                  <a:cubicBezTo>
                    <a:pt x="1590" y="246"/>
                    <a:pt x="1299" y="250"/>
                    <a:pt x="1006" y="253"/>
                  </a:cubicBezTo>
                  <a:cubicBezTo>
                    <a:pt x="995" y="253"/>
                    <a:pt x="985" y="253"/>
                    <a:pt x="974" y="253"/>
                  </a:cubicBezTo>
                  <a:cubicBezTo>
                    <a:pt x="858" y="253"/>
                    <a:pt x="743" y="245"/>
                    <a:pt x="627" y="231"/>
                  </a:cubicBezTo>
                  <a:cubicBezTo>
                    <a:pt x="567" y="221"/>
                    <a:pt x="506" y="208"/>
                    <a:pt x="445" y="193"/>
                  </a:cubicBezTo>
                  <a:cubicBezTo>
                    <a:pt x="423" y="186"/>
                    <a:pt x="403" y="178"/>
                    <a:pt x="380" y="170"/>
                  </a:cubicBezTo>
                  <a:lnTo>
                    <a:pt x="376" y="167"/>
                  </a:lnTo>
                  <a:cubicBezTo>
                    <a:pt x="374" y="106"/>
                    <a:pt x="341" y="49"/>
                    <a:pt x="285" y="18"/>
                  </a:cubicBezTo>
                  <a:cubicBezTo>
                    <a:pt x="261" y="6"/>
                    <a:pt x="236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4" name="Google Shape;14344;p25"/>
            <p:cNvSpPr/>
            <p:nvPr/>
          </p:nvSpPr>
          <p:spPr>
            <a:xfrm>
              <a:off x="6906524" y="1361"/>
              <a:ext cx="58302" cy="91575"/>
            </a:xfrm>
            <a:custGeom>
              <a:avLst/>
              <a:gdLst/>
              <a:ahLst/>
              <a:cxnLst/>
              <a:rect l="l" t="t" r="r" b="b"/>
              <a:pathLst>
                <a:path w="1733" h="2722" extrusionOk="0">
                  <a:moveTo>
                    <a:pt x="1411" y="1683"/>
                  </a:moveTo>
                  <a:lnTo>
                    <a:pt x="1411" y="1683"/>
                  </a:lnTo>
                  <a:cubicBezTo>
                    <a:pt x="1411" y="1684"/>
                    <a:pt x="1411" y="1684"/>
                    <a:pt x="1411" y="1685"/>
                  </a:cubicBezTo>
                  <a:cubicBezTo>
                    <a:pt x="1412" y="1688"/>
                    <a:pt x="1412" y="1690"/>
                    <a:pt x="1412" y="1693"/>
                  </a:cubicBezTo>
                  <a:cubicBezTo>
                    <a:pt x="1411" y="1690"/>
                    <a:pt x="1411" y="1688"/>
                    <a:pt x="1411" y="1686"/>
                  </a:cubicBezTo>
                  <a:cubicBezTo>
                    <a:pt x="1411" y="1685"/>
                    <a:pt x="1411" y="1684"/>
                    <a:pt x="1411" y="1683"/>
                  </a:cubicBezTo>
                  <a:close/>
                  <a:moveTo>
                    <a:pt x="915" y="1"/>
                  </a:moveTo>
                  <a:cubicBezTo>
                    <a:pt x="876" y="1"/>
                    <a:pt x="838" y="7"/>
                    <a:pt x="801" y="21"/>
                  </a:cubicBezTo>
                  <a:cubicBezTo>
                    <a:pt x="694" y="59"/>
                    <a:pt x="597" y="121"/>
                    <a:pt x="504" y="187"/>
                  </a:cubicBezTo>
                  <a:cubicBezTo>
                    <a:pt x="440" y="233"/>
                    <a:pt x="379" y="284"/>
                    <a:pt x="320" y="336"/>
                  </a:cubicBezTo>
                  <a:cubicBezTo>
                    <a:pt x="292" y="361"/>
                    <a:pt x="265" y="388"/>
                    <a:pt x="236" y="414"/>
                  </a:cubicBezTo>
                  <a:cubicBezTo>
                    <a:pt x="176" y="466"/>
                    <a:pt x="122" y="526"/>
                    <a:pt x="76" y="593"/>
                  </a:cubicBezTo>
                  <a:cubicBezTo>
                    <a:pt x="35" y="656"/>
                    <a:pt x="0" y="729"/>
                    <a:pt x="26" y="806"/>
                  </a:cubicBezTo>
                  <a:cubicBezTo>
                    <a:pt x="45" y="862"/>
                    <a:pt x="92" y="904"/>
                    <a:pt x="151" y="917"/>
                  </a:cubicBezTo>
                  <a:cubicBezTo>
                    <a:pt x="162" y="920"/>
                    <a:pt x="174" y="921"/>
                    <a:pt x="185" y="921"/>
                  </a:cubicBezTo>
                  <a:cubicBezTo>
                    <a:pt x="270" y="921"/>
                    <a:pt x="343" y="855"/>
                    <a:pt x="349" y="767"/>
                  </a:cubicBezTo>
                  <a:cubicBezTo>
                    <a:pt x="360" y="752"/>
                    <a:pt x="369" y="738"/>
                    <a:pt x="380" y="726"/>
                  </a:cubicBezTo>
                  <a:cubicBezTo>
                    <a:pt x="425" y="673"/>
                    <a:pt x="474" y="627"/>
                    <a:pt x="523" y="580"/>
                  </a:cubicBezTo>
                  <a:cubicBezTo>
                    <a:pt x="565" y="542"/>
                    <a:pt x="610" y="504"/>
                    <a:pt x="654" y="466"/>
                  </a:cubicBezTo>
                  <a:cubicBezTo>
                    <a:pt x="702" y="434"/>
                    <a:pt x="749" y="401"/>
                    <a:pt x="798" y="373"/>
                  </a:cubicBezTo>
                  <a:cubicBezTo>
                    <a:pt x="822" y="360"/>
                    <a:pt x="846" y="349"/>
                    <a:pt x="869" y="338"/>
                  </a:cubicBezTo>
                  <a:cubicBezTo>
                    <a:pt x="882" y="333"/>
                    <a:pt x="895" y="328"/>
                    <a:pt x="907" y="325"/>
                  </a:cubicBezTo>
                  <a:lnTo>
                    <a:pt x="915" y="323"/>
                  </a:lnTo>
                  <a:lnTo>
                    <a:pt x="917" y="327"/>
                  </a:lnTo>
                  <a:cubicBezTo>
                    <a:pt x="920" y="333"/>
                    <a:pt x="923" y="338"/>
                    <a:pt x="925" y="342"/>
                  </a:cubicBezTo>
                  <a:cubicBezTo>
                    <a:pt x="925" y="344"/>
                    <a:pt x="925" y="346"/>
                    <a:pt x="926" y="346"/>
                  </a:cubicBezTo>
                  <a:lnTo>
                    <a:pt x="926" y="347"/>
                  </a:lnTo>
                  <a:cubicBezTo>
                    <a:pt x="925" y="352"/>
                    <a:pt x="925" y="357"/>
                    <a:pt x="923" y="363"/>
                  </a:cubicBezTo>
                  <a:cubicBezTo>
                    <a:pt x="923" y="369"/>
                    <a:pt x="922" y="377"/>
                    <a:pt x="920" y="384"/>
                  </a:cubicBezTo>
                  <a:cubicBezTo>
                    <a:pt x="914" y="404"/>
                    <a:pt x="906" y="425"/>
                    <a:pt x="896" y="445"/>
                  </a:cubicBezTo>
                  <a:cubicBezTo>
                    <a:pt x="882" y="475"/>
                    <a:pt x="866" y="504"/>
                    <a:pt x="850" y="532"/>
                  </a:cubicBezTo>
                  <a:cubicBezTo>
                    <a:pt x="798" y="615"/>
                    <a:pt x="743" y="694"/>
                    <a:pt x="683" y="770"/>
                  </a:cubicBezTo>
                  <a:cubicBezTo>
                    <a:pt x="646" y="813"/>
                    <a:pt x="607" y="860"/>
                    <a:pt x="569" y="898"/>
                  </a:cubicBezTo>
                  <a:cubicBezTo>
                    <a:pt x="532" y="938"/>
                    <a:pt x="493" y="977"/>
                    <a:pt x="475" y="1030"/>
                  </a:cubicBezTo>
                  <a:cubicBezTo>
                    <a:pt x="440" y="1139"/>
                    <a:pt x="501" y="1256"/>
                    <a:pt x="610" y="1291"/>
                  </a:cubicBezTo>
                  <a:cubicBezTo>
                    <a:pt x="668" y="1310"/>
                    <a:pt x="725" y="1324"/>
                    <a:pt x="786" y="1340"/>
                  </a:cubicBezTo>
                  <a:cubicBezTo>
                    <a:pt x="831" y="1352"/>
                    <a:pt x="877" y="1364"/>
                    <a:pt x="923" y="1376"/>
                  </a:cubicBezTo>
                  <a:cubicBezTo>
                    <a:pt x="1001" y="1403"/>
                    <a:pt x="1078" y="1428"/>
                    <a:pt x="1154" y="1460"/>
                  </a:cubicBezTo>
                  <a:cubicBezTo>
                    <a:pt x="1197" y="1481"/>
                    <a:pt x="1240" y="1501"/>
                    <a:pt x="1281" y="1525"/>
                  </a:cubicBezTo>
                  <a:cubicBezTo>
                    <a:pt x="1302" y="1539"/>
                    <a:pt x="1324" y="1553"/>
                    <a:pt x="1343" y="1569"/>
                  </a:cubicBezTo>
                  <a:cubicBezTo>
                    <a:pt x="1351" y="1576"/>
                    <a:pt x="1357" y="1580"/>
                    <a:pt x="1363" y="1588"/>
                  </a:cubicBezTo>
                  <a:cubicBezTo>
                    <a:pt x="1371" y="1596"/>
                    <a:pt x="1379" y="1606"/>
                    <a:pt x="1385" y="1615"/>
                  </a:cubicBezTo>
                  <a:cubicBezTo>
                    <a:pt x="1384" y="1612"/>
                    <a:pt x="1382" y="1609"/>
                    <a:pt x="1379" y="1606"/>
                  </a:cubicBezTo>
                  <a:lnTo>
                    <a:pt x="1379" y="1606"/>
                  </a:lnTo>
                  <a:cubicBezTo>
                    <a:pt x="1382" y="1609"/>
                    <a:pt x="1385" y="1614"/>
                    <a:pt x="1387" y="1615"/>
                  </a:cubicBezTo>
                  <a:cubicBezTo>
                    <a:pt x="1387" y="1615"/>
                    <a:pt x="1387" y="1615"/>
                    <a:pt x="1387" y="1615"/>
                  </a:cubicBezTo>
                  <a:lnTo>
                    <a:pt x="1387" y="1615"/>
                  </a:lnTo>
                  <a:cubicBezTo>
                    <a:pt x="1388" y="1616"/>
                    <a:pt x="1389" y="1617"/>
                    <a:pt x="1389" y="1618"/>
                  </a:cubicBezTo>
                  <a:lnTo>
                    <a:pt x="1387" y="1615"/>
                  </a:lnTo>
                  <a:lnTo>
                    <a:pt x="1387" y="1615"/>
                  </a:lnTo>
                  <a:cubicBezTo>
                    <a:pt x="1390" y="1620"/>
                    <a:pt x="1395" y="1628"/>
                    <a:pt x="1397" y="1631"/>
                  </a:cubicBezTo>
                  <a:cubicBezTo>
                    <a:pt x="1398" y="1634"/>
                    <a:pt x="1400" y="1637"/>
                    <a:pt x="1401" y="1641"/>
                  </a:cubicBezTo>
                  <a:cubicBezTo>
                    <a:pt x="1403" y="1646"/>
                    <a:pt x="1404" y="1651"/>
                    <a:pt x="1406" y="1656"/>
                  </a:cubicBezTo>
                  <a:lnTo>
                    <a:pt x="1406" y="1656"/>
                  </a:lnTo>
                  <a:cubicBezTo>
                    <a:pt x="1407" y="1661"/>
                    <a:pt x="1408" y="1667"/>
                    <a:pt x="1409" y="1673"/>
                  </a:cubicBezTo>
                  <a:lnTo>
                    <a:pt x="1409" y="1673"/>
                  </a:lnTo>
                  <a:cubicBezTo>
                    <a:pt x="1409" y="1673"/>
                    <a:pt x="1409" y="1672"/>
                    <a:pt x="1409" y="1672"/>
                  </a:cubicBezTo>
                  <a:lnTo>
                    <a:pt x="1409" y="1672"/>
                  </a:lnTo>
                  <a:cubicBezTo>
                    <a:pt x="1410" y="1675"/>
                    <a:pt x="1410" y="1678"/>
                    <a:pt x="1410" y="1681"/>
                  </a:cubicBezTo>
                  <a:lnTo>
                    <a:pt x="1410" y="1681"/>
                  </a:lnTo>
                  <a:cubicBezTo>
                    <a:pt x="1410" y="1679"/>
                    <a:pt x="1410" y="1676"/>
                    <a:pt x="1409" y="1673"/>
                  </a:cubicBezTo>
                  <a:lnTo>
                    <a:pt x="1409" y="1673"/>
                  </a:lnTo>
                  <a:cubicBezTo>
                    <a:pt x="1409" y="1676"/>
                    <a:pt x="1410" y="1679"/>
                    <a:pt x="1410" y="1682"/>
                  </a:cubicBezTo>
                  <a:lnTo>
                    <a:pt x="1410" y="1682"/>
                  </a:lnTo>
                  <a:cubicBezTo>
                    <a:pt x="1410" y="1682"/>
                    <a:pt x="1410" y="1682"/>
                    <a:pt x="1410" y="1681"/>
                  </a:cubicBezTo>
                  <a:lnTo>
                    <a:pt x="1410" y="1681"/>
                  </a:lnTo>
                  <a:cubicBezTo>
                    <a:pt x="1410" y="1682"/>
                    <a:pt x="1410" y="1682"/>
                    <a:pt x="1411" y="1683"/>
                  </a:cubicBezTo>
                  <a:lnTo>
                    <a:pt x="1411" y="1683"/>
                  </a:lnTo>
                  <a:cubicBezTo>
                    <a:pt x="1410" y="1682"/>
                    <a:pt x="1410" y="1682"/>
                    <a:pt x="1410" y="1682"/>
                  </a:cubicBezTo>
                  <a:lnTo>
                    <a:pt x="1410" y="1682"/>
                  </a:lnTo>
                  <a:cubicBezTo>
                    <a:pt x="1411" y="1688"/>
                    <a:pt x="1411" y="1694"/>
                    <a:pt x="1411" y="1698"/>
                  </a:cubicBezTo>
                  <a:cubicBezTo>
                    <a:pt x="1411" y="1704"/>
                    <a:pt x="1409" y="1710"/>
                    <a:pt x="1409" y="1717"/>
                  </a:cubicBezTo>
                  <a:lnTo>
                    <a:pt x="1406" y="1734"/>
                  </a:lnTo>
                  <a:cubicBezTo>
                    <a:pt x="1400" y="1751"/>
                    <a:pt x="1395" y="1767"/>
                    <a:pt x="1387" y="1783"/>
                  </a:cubicBezTo>
                  <a:cubicBezTo>
                    <a:pt x="1384" y="1793"/>
                    <a:pt x="1379" y="1800"/>
                    <a:pt x="1374" y="1808"/>
                  </a:cubicBezTo>
                  <a:cubicBezTo>
                    <a:pt x="1363" y="1826"/>
                    <a:pt x="1352" y="1842"/>
                    <a:pt x="1340" y="1859"/>
                  </a:cubicBezTo>
                  <a:cubicBezTo>
                    <a:pt x="1317" y="1887"/>
                    <a:pt x="1292" y="1914"/>
                    <a:pt x="1267" y="1940"/>
                  </a:cubicBezTo>
                  <a:cubicBezTo>
                    <a:pt x="1226" y="1978"/>
                    <a:pt x="1184" y="2011"/>
                    <a:pt x="1140" y="2044"/>
                  </a:cubicBezTo>
                  <a:lnTo>
                    <a:pt x="1156" y="2032"/>
                  </a:lnTo>
                  <a:lnTo>
                    <a:pt x="1156" y="2032"/>
                  </a:lnTo>
                  <a:cubicBezTo>
                    <a:pt x="1097" y="2073"/>
                    <a:pt x="1037" y="2111"/>
                    <a:pt x="975" y="2146"/>
                  </a:cubicBezTo>
                  <a:cubicBezTo>
                    <a:pt x="836" y="2222"/>
                    <a:pt x="692" y="2290"/>
                    <a:pt x="545" y="2350"/>
                  </a:cubicBezTo>
                  <a:cubicBezTo>
                    <a:pt x="499" y="2367"/>
                    <a:pt x="453" y="2385"/>
                    <a:pt x="406" y="2399"/>
                  </a:cubicBezTo>
                  <a:cubicBezTo>
                    <a:pt x="320" y="2429"/>
                    <a:pt x="273" y="2521"/>
                    <a:pt x="301" y="2608"/>
                  </a:cubicBezTo>
                  <a:cubicBezTo>
                    <a:pt x="323" y="2676"/>
                    <a:pt x="386" y="2722"/>
                    <a:pt x="457" y="2722"/>
                  </a:cubicBezTo>
                  <a:cubicBezTo>
                    <a:pt x="459" y="2722"/>
                    <a:pt x="460" y="2722"/>
                    <a:pt x="461" y="2722"/>
                  </a:cubicBezTo>
                  <a:cubicBezTo>
                    <a:pt x="478" y="2722"/>
                    <a:pt x="494" y="2719"/>
                    <a:pt x="512" y="2714"/>
                  </a:cubicBezTo>
                  <a:cubicBezTo>
                    <a:pt x="640" y="2671"/>
                    <a:pt x="765" y="2617"/>
                    <a:pt x="885" y="2554"/>
                  </a:cubicBezTo>
                  <a:cubicBezTo>
                    <a:pt x="977" y="2505"/>
                    <a:pt x="1070" y="2461"/>
                    <a:pt x="1159" y="2407"/>
                  </a:cubicBezTo>
                  <a:cubicBezTo>
                    <a:pt x="1292" y="2326"/>
                    <a:pt x="1427" y="2237"/>
                    <a:pt x="1531" y="2122"/>
                  </a:cubicBezTo>
                  <a:cubicBezTo>
                    <a:pt x="1583" y="2068"/>
                    <a:pt x="1628" y="2008"/>
                    <a:pt x="1664" y="1941"/>
                  </a:cubicBezTo>
                  <a:cubicBezTo>
                    <a:pt x="1694" y="1876"/>
                    <a:pt x="1726" y="1804"/>
                    <a:pt x="1727" y="1731"/>
                  </a:cubicBezTo>
                  <a:cubicBezTo>
                    <a:pt x="1732" y="1656"/>
                    <a:pt x="1719" y="1584"/>
                    <a:pt x="1693" y="1515"/>
                  </a:cubicBezTo>
                  <a:cubicBezTo>
                    <a:pt x="1664" y="1452"/>
                    <a:pt x="1621" y="1395"/>
                    <a:pt x="1569" y="1349"/>
                  </a:cubicBezTo>
                  <a:cubicBezTo>
                    <a:pt x="1514" y="1302"/>
                    <a:pt x="1454" y="1262"/>
                    <a:pt x="1389" y="1227"/>
                  </a:cubicBezTo>
                  <a:cubicBezTo>
                    <a:pt x="1322" y="1193"/>
                    <a:pt x="1251" y="1161"/>
                    <a:pt x="1180" y="1132"/>
                  </a:cubicBezTo>
                  <a:cubicBezTo>
                    <a:pt x="1123" y="1113"/>
                    <a:pt x="1067" y="1090"/>
                    <a:pt x="1009" y="1074"/>
                  </a:cubicBezTo>
                  <a:lnTo>
                    <a:pt x="1009" y="1074"/>
                  </a:lnTo>
                  <a:lnTo>
                    <a:pt x="1023" y="1077"/>
                  </a:lnTo>
                  <a:lnTo>
                    <a:pt x="1023" y="1077"/>
                  </a:lnTo>
                  <a:lnTo>
                    <a:pt x="993" y="1069"/>
                  </a:lnTo>
                  <a:lnTo>
                    <a:pt x="988" y="1068"/>
                  </a:lnTo>
                  <a:lnTo>
                    <a:pt x="977" y="1064"/>
                  </a:lnTo>
                  <a:lnTo>
                    <a:pt x="982" y="1066"/>
                  </a:lnTo>
                  <a:lnTo>
                    <a:pt x="922" y="1049"/>
                  </a:lnTo>
                  <a:lnTo>
                    <a:pt x="942" y="1055"/>
                  </a:lnTo>
                  <a:lnTo>
                    <a:pt x="942" y="1055"/>
                  </a:lnTo>
                  <a:lnTo>
                    <a:pt x="874" y="1034"/>
                  </a:lnTo>
                  <a:cubicBezTo>
                    <a:pt x="961" y="927"/>
                    <a:pt x="1042" y="816"/>
                    <a:pt x="1116" y="699"/>
                  </a:cubicBezTo>
                  <a:cubicBezTo>
                    <a:pt x="1205" y="553"/>
                    <a:pt x="1294" y="361"/>
                    <a:pt x="1210" y="194"/>
                  </a:cubicBezTo>
                  <a:cubicBezTo>
                    <a:pt x="1170" y="121"/>
                    <a:pt x="1118" y="56"/>
                    <a:pt x="1039" y="24"/>
                  </a:cubicBezTo>
                  <a:cubicBezTo>
                    <a:pt x="999" y="9"/>
                    <a:pt x="957" y="1"/>
                    <a:pt x="9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5" name="Google Shape;14345;p25"/>
            <p:cNvSpPr/>
            <p:nvPr/>
          </p:nvSpPr>
          <p:spPr>
            <a:xfrm>
              <a:off x="6998271" y="-28044"/>
              <a:ext cx="53626" cy="134839"/>
            </a:xfrm>
            <a:custGeom>
              <a:avLst/>
              <a:gdLst/>
              <a:ahLst/>
              <a:cxnLst/>
              <a:rect l="l" t="t" r="r" b="b"/>
              <a:pathLst>
                <a:path w="1594" h="4008" extrusionOk="0">
                  <a:moveTo>
                    <a:pt x="959" y="343"/>
                  </a:moveTo>
                  <a:lnTo>
                    <a:pt x="959" y="343"/>
                  </a:lnTo>
                  <a:cubicBezTo>
                    <a:pt x="958" y="343"/>
                    <a:pt x="956" y="344"/>
                    <a:pt x="954" y="344"/>
                  </a:cubicBezTo>
                  <a:cubicBezTo>
                    <a:pt x="956" y="344"/>
                    <a:pt x="958" y="343"/>
                    <a:pt x="959" y="343"/>
                  </a:cubicBezTo>
                  <a:close/>
                  <a:moveTo>
                    <a:pt x="914" y="365"/>
                  </a:moveTo>
                  <a:cubicBezTo>
                    <a:pt x="914" y="366"/>
                    <a:pt x="913" y="366"/>
                    <a:pt x="912" y="367"/>
                  </a:cubicBezTo>
                  <a:lnTo>
                    <a:pt x="912" y="367"/>
                  </a:lnTo>
                  <a:lnTo>
                    <a:pt x="914" y="365"/>
                  </a:lnTo>
                  <a:close/>
                  <a:moveTo>
                    <a:pt x="1238" y="437"/>
                  </a:moveTo>
                  <a:cubicBezTo>
                    <a:pt x="1239" y="439"/>
                    <a:pt x="1240" y="441"/>
                    <a:pt x="1240" y="443"/>
                  </a:cubicBezTo>
                  <a:lnTo>
                    <a:pt x="1240" y="443"/>
                  </a:lnTo>
                  <a:cubicBezTo>
                    <a:pt x="1240" y="443"/>
                    <a:pt x="1240" y="443"/>
                    <a:pt x="1240" y="442"/>
                  </a:cubicBezTo>
                  <a:lnTo>
                    <a:pt x="1240" y="442"/>
                  </a:lnTo>
                  <a:cubicBezTo>
                    <a:pt x="1240" y="441"/>
                    <a:pt x="1239" y="440"/>
                    <a:pt x="1239" y="439"/>
                  </a:cubicBezTo>
                  <a:lnTo>
                    <a:pt x="1239" y="439"/>
                  </a:lnTo>
                  <a:cubicBezTo>
                    <a:pt x="1239" y="439"/>
                    <a:pt x="1238" y="438"/>
                    <a:pt x="1238" y="437"/>
                  </a:cubicBezTo>
                  <a:close/>
                  <a:moveTo>
                    <a:pt x="1240" y="444"/>
                  </a:moveTo>
                  <a:cubicBezTo>
                    <a:pt x="1240" y="444"/>
                    <a:pt x="1240" y="444"/>
                    <a:pt x="1240" y="444"/>
                  </a:cubicBezTo>
                  <a:lnTo>
                    <a:pt x="1240" y="444"/>
                  </a:lnTo>
                  <a:cubicBezTo>
                    <a:pt x="1240" y="444"/>
                    <a:pt x="1240" y="444"/>
                    <a:pt x="1240" y="444"/>
                  </a:cubicBezTo>
                  <a:lnTo>
                    <a:pt x="1240" y="444"/>
                  </a:lnTo>
                  <a:cubicBezTo>
                    <a:pt x="1240" y="444"/>
                    <a:pt x="1240" y="444"/>
                    <a:pt x="1240" y="444"/>
                  </a:cubicBezTo>
                  <a:close/>
                  <a:moveTo>
                    <a:pt x="1061" y="0"/>
                  </a:moveTo>
                  <a:cubicBezTo>
                    <a:pt x="1029" y="0"/>
                    <a:pt x="997" y="3"/>
                    <a:pt x="965" y="9"/>
                  </a:cubicBezTo>
                  <a:cubicBezTo>
                    <a:pt x="925" y="12"/>
                    <a:pt x="886" y="21"/>
                    <a:pt x="848" y="34"/>
                  </a:cubicBezTo>
                  <a:cubicBezTo>
                    <a:pt x="765" y="66"/>
                    <a:pt x="691" y="116"/>
                    <a:pt x="632" y="184"/>
                  </a:cubicBezTo>
                  <a:cubicBezTo>
                    <a:pt x="580" y="246"/>
                    <a:pt x="537" y="317"/>
                    <a:pt x="511" y="393"/>
                  </a:cubicBezTo>
                  <a:cubicBezTo>
                    <a:pt x="442" y="590"/>
                    <a:pt x="441" y="795"/>
                    <a:pt x="465" y="998"/>
                  </a:cubicBezTo>
                  <a:cubicBezTo>
                    <a:pt x="480" y="1142"/>
                    <a:pt x="507" y="1283"/>
                    <a:pt x="541" y="1424"/>
                  </a:cubicBezTo>
                  <a:cubicBezTo>
                    <a:pt x="577" y="1577"/>
                    <a:pt x="615" y="1733"/>
                    <a:pt x="656" y="1886"/>
                  </a:cubicBezTo>
                  <a:cubicBezTo>
                    <a:pt x="655" y="1878"/>
                    <a:pt x="653" y="1873"/>
                    <a:pt x="651" y="1866"/>
                  </a:cubicBezTo>
                  <a:lnTo>
                    <a:pt x="651" y="1866"/>
                  </a:lnTo>
                  <a:cubicBezTo>
                    <a:pt x="688" y="2005"/>
                    <a:pt x="727" y="2141"/>
                    <a:pt x="767" y="2279"/>
                  </a:cubicBezTo>
                  <a:cubicBezTo>
                    <a:pt x="802" y="2394"/>
                    <a:pt x="832" y="2513"/>
                    <a:pt x="864" y="2630"/>
                  </a:cubicBezTo>
                  <a:cubicBezTo>
                    <a:pt x="894" y="2744"/>
                    <a:pt x="919" y="2860"/>
                    <a:pt x="936" y="2978"/>
                  </a:cubicBezTo>
                  <a:cubicBezTo>
                    <a:pt x="943" y="3024"/>
                    <a:pt x="946" y="3072"/>
                    <a:pt x="947" y="3119"/>
                  </a:cubicBezTo>
                  <a:cubicBezTo>
                    <a:pt x="946" y="3146"/>
                    <a:pt x="944" y="3175"/>
                    <a:pt x="943" y="3202"/>
                  </a:cubicBezTo>
                  <a:cubicBezTo>
                    <a:pt x="938" y="3221"/>
                    <a:pt x="935" y="3238"/>
                    <a:pt x="930" y="3255"/>
                  </a:cubicBezTo>
                  <a:cubicBezTo>
                    <a:pt x="921" y="3284"/>
                    <a:pt x="911" y="3309"/>
                    <a:pt x="900" y="3336"/>
                  </a:cubicBezTo>
                  <a:cubicBezTo>
                    <a:pt x="886" y="3369"/>
                    <a:pt x="868" y="3401"/>
                    <a:pt x="849" y="3433"/>
                  </a:cubicBezTo>
                  <a:lnTo>
                    <a:pt x="852" y="3430"/>
                  </a:lnTo>
                  <a:lnTo>
                    <a:pt x="852" y="3430"/>
                  </a:lnTo>
                  <a:cubicBezTo>
                    <a:pt x="837" y="3452"/>
                    <a:pt x="822" y="3474"/>
                    <a:pt x="805" y="3496"/>
                  </a:cubicBezTo>
                  <a:cubicBezTo>
                    <a:pt x="799" y="3504"/>
                    <a:pt x="792" y="3512"/>
                    <a:pt x="786" y="3518"/>
                  </a:cubicBezTo>
                  <a:lnTo>
                    <a:pt x="772" y="3529"/>
                  </a:lnTo>
                  <a:cubicBezTo>
                    <a:pt x="754" y="3542"/>
                    <a:pt x="737" y="3553"/>
                    <a:pt x="718" y="3564"/>
                  </a:cubicBezTo>
                  <a:cubicBezTo>
                    <a:pt x="691" y="3578"/>
                    <a:pt x="661" y="3591"/>
                    <a:pt x="632" y="3604"/>
                  </a:cubicBezTo>
                  <a:lnTo>
                    <a:pt x="637" y="3600"/>
                  </a:lnTo>
                  <a:lnTo>
                    <a:pt x="637" y="3600"/>
                  </a:lnTo>
                  <a:cubicBezTo>
                    <a:pt x="583" y="3621"/>
                    <a:pt x="530" y="3640"/>
                    <a:pt x="476" y="3656"/>
                  </a:cubicBezTo>
                  <a:cubicBezTo>
                    <a:pt x="444" y="3662"/>
                    <a:pt x="411" y="3672"/>
                    <a:pt x="379" y="3673"/>
                  </a:cubicBezTo>
                  <a:cubicBezTo>
                    <a:pt x="349" y="3676"/>
                    <a:pt x="319" y="3678"/>
                    <a:pt x="287" y="3678"/>
                  </a:cubicBezTo>
                  <a:cubicBezTo>
                    <a:pt x="254" y="3676"/>
                    <a:pt x="221" y="3672"/>
                    <a:pt x="186" y="3669"/>
                  </a:cubicBezTo>
                  <a:cubicBezTo>
                    <a:pt x="180" y="3668"/>
                    <a:pt x="173" y="3667"/>
                    <a:pt x="167" y="3667"/>
                  </a:cubicBezTo>
                  <a:cubicBezTo>
                    <a:pt x="84" y="3667"/>
                    <a:pt x="13" y="3741"/>
                    <a:pt x="7" y="3822"/>
                  </a:cubicBezTo>
                  <a:cubicBezTo>
                    <a:pt x="1" y="3914"/>
                    <a:pt x="69" y="3993"/>
                    <a:pt x="161" y="4003"/>
                  </a:cubicBezTo>
                  <a:cubicBezTo>
                    <a:pt x="205" y="4006"/>
                    <a:pt x="248" y="4007"/>
                    <a:pt x="292" y="4007"/>
                  </a:cubicBezTo>
                  <a:cubicBezTo>
                    <a:pt x="349" y="4007"/>
                    <a:pt x="406" y="4003"/>
                    <a:pt x="463" y="3991"/>
                  </a:cubicBezTo>
                  <a:cubicBezTo>
                    <a:pt x="539" y="3979"/>
                    <a:pt x="612" y="3958"/>
                    <a:pt x="683" y="3933"/>
                  </a:cubicBezTo>
                  <a:cubicBezTo>
                    <a:pt x="746" y="3912"/>
                    <a:pt x="808" y="3887"/>
                    <a:pt x="867" y="3857"/>
                  </a:cubicBezTo>
                  <a:cubicBezTo>
                    <a:pt x="913" y="3833"/>
                    <a:pt x="957" y="3805"/>
                    <a:pt x="997" y="3771"/>
                  </a:cubicBezTo>
                  <a:cubicBezTo>
                    <a:pt x="1025" y="3746"/>
                    <a:pt x="1050" y="3718"/>
                    <a:pt x="1074" y="3688"/>
                  </a:cubicBezTo>
                  <a:cubicBezTo>
                    <a:pt x="1191" y="3536"/>
                    <a:pt x="1269" y="3350"/>
                    <a:pt x="1274" y="3156"/>
                  </a:cubicBezTo>
                  <a:cubicBezTo>
                    <a:pt x="1278" y="3008"/>
                    <a:pt x="1247" y="2864"/>
                    <a:pt x="1215" y="2722"/>
                  </a:cubicBezTo>
                  <a:cubicBezTo>
                    <a:pt x="1179" y="2556"/>
                    <a:pt x="1128" y="2391"/>
                    <a:pt x="1080" y="2226"/>
                  </a:cubicBezTo>
                  <a:cubicBezTo>
                    <a:pt x="1039" y="2081"/>
                    <a:pt x="995" y="1935"/>
                    <a:pt x="955" y="1790"/>
                  </a:cubicBezTo>
                  <a:lnTo>
                    <a:pt x="955" y="1791"/>
                  </a:lnTo>
                  <a:cubicBezTo>
                    <a:pt x="937" y="1717"/>
                    <a:pt x="917" y="1645"/>
                    <a:pt x="898" y="1571"/>
                  </a:cubicBezTo>
                  <a:lnTo>
                    <a:pt x="898" y="1571"/>
                  </a:lnTo>
                  <a:cubicBezTo>
                    <a:pt x="898" y="1571"/>
                    <a:pt x="898" y="1571"/>
                    <a:pt x="898" y="1571"/>
                  </a:cubicBezTo>
                  <a:cubicBezTo>
                    <a:pt x="898" y="1571"/>
                    <a:pt x="898" y="1571"/>
                    <a:pt x="898" y="1571"/>
                  </a:cubicBezTo>
                  <a:lnTo>
                    <a:pt x="898" y="1571"/>
                  </a:lnTo>
                  <a:cubicBezTo>
                    <a:pt x="898" y="1571"/>
                    <a:pt x="898" y="1571"/>
                    <a:pt x="898" y="1571"/>
                  </a:cubicBezTo>
                  <a:lnTo>
                    <a:pt x="898" y="1571"/>
                  </a:lnTo>
                  <a:cubicBezTo>
                    <a:pt x="898" y="1569"/>
                    <a:pt x="898" y="1568"/>
                    <a:pt x="897" y="1567"/>
                  </a:cubicBezTo>
                  <a:lnTo>
                    <a:pt x="897" y="1567"/>
                  </a:lnTo>
                  <a:cubicBezTo>
                    <a:pt x="898" y="1568"/>
                    <a:pt x="898" y="1570"/>
                    <a:pt x="898" y="1571"/>
                  </a:cubicBezTo>
                  <a:lnTo>
                    <a:pt x="898" y="1571"/>
                  </a:lnTo>
                  <a:cubicBezTo>
                    <a:pt x="898" y="1569"/>
                    <a:pt x="898" y="1568"/>
                    <a:pt x="897" y="1566"/>
                  </a:cubicBezTo>
                  <a:lnTo>
                    <a:pt x="897" y="1566"/>
                  </a:lnTo>
                  <a:cubicBezTo>
                    <a:pt x="897" y="1567"/>
                    <a:pt x="897" y="1567"/>
                    <a:pt x="897" y="1567"/>
                  </a:cubicBezTo>
                  <a:lnTo>
                    <a:pt x="897" y="1567"/>
                  </a:lnTo>
                  <a:cubicBezTo>
                    <a:pt x="896" y="1560"/>
                    <a:pt x="893" y="1554"/>
                    <a:pt x="892" y="1547"/>
                  </a:cubicBezTo>
                  <a:lnTo>
                    <a:pt x="892" y="1547"/>
                  </a:lnTo>
                  <a:cubicBezTo>
                    <a:pt x="894" y="1555"/>
                    <a:pt x="895" y="1562"/>
                    <a:pt x="897" y="1568"/>
                  </a:cubicBezTo>
                  <a:cubicBezTo>
                    <a:pt x="849" y="1391"/>
                    <a:pt x="813" y="1210"/>
                    <a:pt x="788" y="1027"/>
                  </a:cubicBezTo>
                  <a:lnTo>
                    <a:pt x="788" y="1027"/>
                  </a:lnTo>
                  <a:lnTo>
                    <a:pt x="789" y="1039"/>
                  </a:lnTo>
                  <a:lnTo>
                    <a:pt x="786" y="1019"/>
                  </a:lnTo>
                  <a:cubicBezTo>
                    <a:pt x="777" y="943"/>
                    <a:pt x="772" y="867"/>
                    <a:pt x="770" y="791"/>
                  </a:cubicBezTo>
                  <a:cubicBezTo>
                    <a:pt x="770" y="738"/>
                    <a:pt x="775" y="685"/>
                    <a:pt x="781" y="631"/>
                  </a:cubicBezTo>
                  <a:cubicBezTo>
                    <a:pt x="786" y="609"/>
                    <a:pt x="788" y="590"/>
                    <a:pt x="795" y="564"/>
                  </a:cubicBezTo>
                  <a:cubicBezTo>
                    <a:pt x="803" y="539"/>
                    <a:pt x="813" y="514"/>
                    <a:pt x="822" y="488"/>
                  </a:cubicBezTo>
                  <a:cubicBezTo>
                    <a:pt x="830" y="472"/>
                    <a:pt x="838" y="457"/>
                    <a:pt x="848" y="441"/>
                  </a:cubicBezTo>
                  <a:cubicBezTo>
                    <a:pt x="854" y="433"/>
                    <a:pt x="859" y="423"/>
                    <a:pt x="865" y="415"/>
                  </a:cubicBezTo>
                  <a:cubicBezTo>
                    <a:pt x="875" y="403"/>
                    <a:pt x="886" y="392"/>
                    <a:pt x="897" y="381"/>
                  </a:cubicBezTo>
                  <a:lnTo>
                    <a:pt x="911" y="368"/>
                  </a:lnTo>
                  <a:lnTo>
                    <a:pt x="911" y="368"/>
                  </a:lnTo>
                  <a:cubicBezTo>
                    <a:pt x="917" y="363"/>
                    <a:pt x="923" y="359"/>
                    <a:pt x="930" y="355"/>
                  </a:cubicBezTo>
                  <a:lnTo>
                    <a:pt x="947" y="346"/>
                  </a:lnTo>
                  <a:cubicBezTo>
                    <a:pt x="957" y="343"/>
                    <a:pt x="965" y="341"/>
                    <a:pt x="974" y="340"/>
                  </a:cubicBezTo>
                  <a:lnTo>
                    <a:pt x="974" y="340"/>
                  </a:lnTo>
                  <a:cubicBezTo>
                    <a:pt x="970" y="341"/>
                    <a:pt x="965" y="342"/>
                    <a:pt x="959" y="343"/>
                  </a:cubicBezTo>
                  <a:lnTo>
                    <a:pt x="959" y="343"/>
                  </a:lnTo>
                  <a:cubicBezTo>
                    <a:pt x="979" y="339"/>
                    <a:pt x="998" y="336"/>
                    <a:pt x="1019" y="333"/>
                  </a:cubicBezTo>
                  <a:cubicBezTo>
                    <a:pt x="1031" y="332"/>
                    <a:pt x="1042" y="330"/>
                    <a:pt x="1058" y="330"/>
                  </a:cubicBezTo>
                  <a:cubicBezTo>
                    <a:pt x="1076" y="332"/>
                    <a:pt x="1092" y="332"/>
                    <a:pt x="1107" y="335"/>
                  </a:cubicBezTo>
                  <a:lnTo>
                    <a:pt x="1120" y="337"/>
                  </a:lnTo>
                  <a:lnTo>
                    <a:pt x="1120" y="337"/>
                  </a:lnTo>
                  <a:cubicBezTo>
                    <a:pt x="1126" y="338"/>
                    <a:pt x="1132" y="340"/>
                    <a:pt x="1137" y="343"/>
                  </a:cubicBezTo>
                  <a:lnTo>
                    <a:pt x="1160" y="354"/>
                  </a:lnTo>
                  <a:cubicBezTo>
                    <a:pt x="1167" y="359"/>
                    <a:pt x="1179" y="365"/>
                    <a:pt x="1185" y="370"/>
                  </a:cubicBezTo>
                  <a:cubicBezTo>
                    <a:pt x="1190" y="374"/>
                    <a:pt x="1194" y="378"/>
                    <a:pt x="1202" y="385"/>
                  </a:cubicBezTo>
                  <a:cubicBezTo>
                    <a:pt x="1209" y="393"/>
                    <a:pt x="1218" y="404"/>
                    <a:pt x="1223" y="411"/>
                  </a:cubicBezTo>
                  <a:cubicBezTo>
                    <a:pt x="1227" y="418"/>
                    <a:pt x="1232" y="425"/>
                    <a:pt x="1236" y="433"/>
                  </a:cubicBezTo>
                  <a:lnTo>
                    <a:pt x="1236" y="433"/>
                  </a:lnTo>
                  <a:lnTo>
                    <a:pt x="1236" y="433"/>
                  </a:lnTo>
                  <a:lnTo>
                    <a:pt x="1231" y="425"/>
                  </a:lnTo>
                  <a:lnTo>
                    <a:pt x="1231" y="425"/>
                  </a:lnTo>
                  <a:cubicBezTo>
                    <a:pt x="1234" y="433"/>
                    <a:pt x="1239" y="441"/>
                    <a:pt x="1242" y="449"/>
                  </a:cubicBezTo>
                  <a:cubicBezTo>
                    <a:pt x="1242" y="452"/>
                    <a:pt x="1243" y="453"/>
                    <a:pt x="1243" y="457"/>
                  </a:cubicBezTo>
                  <a:cubicBezTo>
                    <a:pt x="1245" y="463"/>
                    <a:pt x="1247" y="466"/>
                    <a:pt x="1248" y="474"/>
                  </a:cubicBezTo>
                  <a:cubicBezTo>
                    <a:pt x="1248" y="482"/>
                    <a:pt x="1248" y="490"/>
                    <a:pt x="1248" y="496"/>
                  </a:cubicBezTo>
                  <a:cubicBezTo>
                    <a:pt x="1248" y="507"/>
                    <a:pt x="1248" y="517"/>
                    <a:pt x="1247" y="526"/>
                  </a:cubicBezTo>
                  <a:cubicBezTo>
                    <a:pt x="1242" y="555"/>
                    <a:pt x="1236" y="582"/>
                    <a:pt x="1228" y="609"/>
                  </a:cubicBezTo>
                  <a:cubicBezTo>
                    <a:pt x="1215" y="653"/>
                    <a:pt x="1199" y="697"/>
                    <a:pt x="1188" y="742"/>
                  </a:cubicBezTo>
                  <a:cubicBezTo>
                    <a:pt x="1166" y="832"/>
                    <a:pt x="1223" y="924"/>
                    <a:pt x="1315" y="943"/>
                  </a:cubicBezTo>
                  <a:cubicBezTo>
                    <a:pt x="1327" y="945"/>
                    <a:pt x="1339" y="947"/>
                    <a:pt x="1350" y="947"/>
                  </a:cubicBezTo>
                  <a:cubicBezTo>
                    <a:pt x="1427" y="947"/>
                    <a:pt x="1496" y="891"/>
                    <a:pt x="1511" y="811"/>
                  </a:cubicBezTo>
                  <a:cubicBezTo>
                    <a:pt x="1513" y="803"/>
                    <a:pt x="1516" y="794"/>
                    <a:pt x="1519" y="786"/>
                  </a:cubicBezTo>
                  <a:cubicBezTo>
                    <a:pt x="1543" y="697"/>
                    <a:pt x="1570" y="610"/>
                    <a:pt x="1577" y="518"/>
                  </a:cubicBezTo>
                  <a:cubicBezTo>
                    <a:pt x="1593" y="344"/>
                    <a:pt x="1494" y="183"/>
                    <a:pt x="1354" y="85"/>
                  </a:cubicBezTo>
                  <a:cubicBezTo>
                    <a:pt x="1275" y="32"/>
                    <a:pt x="1183" y="4"/>
                    <a:pt x="1090" y="1"/>
                  </a:cubicBezTo>
                  <a:cubicBezTo>
                    <a:pt x="1080" y="0"/>
                    <a:pt x="1071" y="0"/>
                    <a:pt x="10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6" name="Google Shape;14346;p25"/>
            <p:cNvSpPr/>
            <p:nvPr/>
          </p:nvSpPr>
          <p:spPr>
            <a:xfrm>
              <a:off x="7018356" y="-127831"/>
              <a:ext cx="28865" cy="70212"/>
            </a:xfrm>
            <a:custGeom>
              <a:avLst/>
              <a:gdLst/>
              <a:ahLst/>
              <a:cxnLst/>
              <a:rect l="l" t="t" r="r" b="b"/>
              <a:pathLst>
                <a:path w="858" h="2087" extrusionOk="0">
                  <a:moveTo>
                    <a:pt x="682" y="0"/>
                  </a:moveTo>
                  <a:cubicBezTo>
                    <a:pt x="652" y="0"/>
                    <a:pt x="622" y="8"/>
                    <a:pt x="594" y="26"/>
                  </a:cubicBezTo>
                  <a:cubicBezTo>
                    <a:pt x="563" y="45"/>
                    <a:pt x="534" y="70"/>
                    <a:pt x="514" y="100"/>
                  </a:cubicBezTo>
                  <a:cubicBezTo>
                    <a:pt x="498" y="124"/>
                    <a:pt x="483" y="149"/>
                    <a:pt x="469" y="173"/>
                  </a:cubicBezTo>
                  <a:cubicBezTo>
                    <a:pt x="452" y="203"/>
                    <a:pt x="434" y="231"/>
                    <a:pt x="417" y="260"/>
                  </a:cubicBezTo>
                  <a:cubicBezTo>
                    <a:pt x="344" y="375"/>
                    <a:pt x="268" y="491"/>
                    <a:pt x="184" y="600"/>
                  </a:cubicBezTo>
                  <a:cubicBezTo>
                    <a:pt x="132" y="665"/>
                    <a:pt x="83" y="733"/>
                    <a:pt x="39" y="804"/>
                  </a:cubicBezTo>
                  <a:cubicBezTo>
                    <a:pt x="5" y="860"/>
                    <a:pt x="1" y="928"/>
                    <a:pt x="28" y="988"/>
                  </a:cubicBezTo>
                  <a:cubicBezTo>
                    <a:pt x="54" y="1040"/>
                    <a:pt x="107" y="1077"/>
                    <a:pt x="165" y="1081"/>
                  </a:cubicBezTo>
                  <a:cubicBezTo>
                    <a:pt x="170" y="1082"/>
                    <a:pt x="175" y="1082"/>
                    <a:pt x="179" y="1082"/>
                  </a:cubicBezTo>
                  <a:cubicBezTo>
                    <a:pt x="255" y="1082"/>
                    <a:pt x="323" y="1023"/>
                    <a:pt x="339" y="952"/>
                  </a:cubicBezTo>
                  <a:cubicBezTo>
                    <a:pt x="339" y="947"/>
                    <a:pt x="341" y="941"/>
                    <a:pt x="341" y="936"/>
                  </a:cubicBezTo>
                  <a:cubicBezTo>
                    <a:pt x="360" y="909"/>
                    <a:pt x="377" y="882"/>
                    <a:pt x="398" y="857"/>
                  </a:cubicBezTo>
                  <a:lnTo>
                    <a:pt x="398" y="857"/>
                  </a:lnTo>
                  <a:cubicBezTo>
                    <a:pt x="385" y="910"/>
                    <a:pt x="374" y="964"/>
                    <a:pt x="363" y="1018"/>
                  </a:cubicBezTo>
                  <a:cubicBezTo>
                    <a:pt x="298" y="1308"/>
                    <a:pt x="240" y="1599"/>
                    <a:pt x="192" y="1893"/>
                  </a:cubicBezTo>
                  <a:cubicBezTo>
                    <a:pt x="175" y="1979"/>
                    <a:pt x="230" y="2063"/>
                    <a:pt x="314" y="2082"/>
                  </a:cubicBezTo>
                  <a:cubicBezTo>
                    <a:pt x="325" y="2085"/>
                    <a:pt x="335" y="2087"/>
                    <a:pt x="346" y="2087"/>
                  </a:cubicBezTo>
                  <a:cubicBezTo>
                    <a:pt x="417" y="2087"/>
                    <a:pt x="490" y="2036"/>
                    <a:pt x="502" y="1962"/>
                  </a:cubicBezTo>
                  <a:cubicBezTo>
                    <a:pt x="553" y="1651"/>
                    <a:pt x="612" y="1343"/>
                    <a:pt x="675" y="1036"/>
                  </a:cubicBezTo>
                  <a:cubicBezTo>
                    <a:pt x="702" y="904"/>
                    <a:pt x="734" y="774"/>
                    <a:pt x="764" y="643"/>
                  </a:cubicBezTo>
                  <a:cubicBezTo>
                    <a:pt x="779" y="572"/>
                    <a:pt x="797" y="499"/>
                    <a:pt x="813" y="426"/>
                  </a:cubicBezTo>
                  <a:cubicBezTo>
                    <a:pt x="822" y="383"/>
                    <a:pt x="830" y="341"/>
                    <a:pt x="840" y="299"/>
                  </a:cubicBezTo>
                  <a:cubicBezTo>
                    <a:pt x="851" y="265"/>
                    <a:pt x="857" y="228"/>
                    <a:pt x="857" y="192"/>
                  </a:cubicBezTo>
                  <a:cubicBezTo>
                    <a:pt x="857" y="159"/>
                    <a:pt x="848" y="124"/>
                    <a:pt x="833" y="94"/>
                  </a:cubicBezTo>
                  <a:cubicBezTo>
                    <a:pt x="804" y="34"/>
                    <a:pt x="744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7" name="Google Shape;14347;p25"/>
            <p:cNvSpPr/>
            <p:nvPr/>
          </p:nvSpPr>
          <p:spPr>
            <a:xfrm>
              <a:off x="6923548" y="165105"/>
              <a:ext cx="54198" cy="19614"/>
            </a:xfrm>
            <a:custGeom>
              <a:avLst/>
              <a:gdLst/>
              <a:ahLst/>
              <a:cxnLst/>
              <a:rect l="l" t="t" r="r" b="b"/>
              <a:pathLst>
                <a:path w="1611" h="583" extrusionOk="0">
                  <a:moveTo>
                    <a:pt x="1444" y="1"/>
                  </a:moveTo>
                  <a:cubicBezTo>
                    <a:pt x="1435" y="1"/>
                    <a:pt x="1426" y="1"/>
                    <a:pt x="1418" y="3"/>
                  </a:cubicBezTo>
                  <a:cubicBezTo>
                    <a:pt x="1169" y="42"/>
                    <a:pt x="922" y="77"/>
                    <a:pt x="675" y="112"/>
                  </a:cubicBezTo>
                  <a:cubicBezTo>
                    <a:pt x="553" y="128"/>
                    <a:pt x="431" y="147"/>
                    <a:pt x="311" y="167"/>
                  </a:cubicBezTo>
                  <a:cubicBezTo>
                    <a:pt x="216" y="183"/>
                    <a:pt x="101" y="198"/>
                    <a:pt x="40" y="283"/>
                  </a:cubicBezTo>
                  <a:cubicBezTo>
                    <a:pt x="6" y="335"/>
                    <a:pt x="1" y="402"/>
                    <a:pt x="28" y="459"/>
                  </a:cubicBezTo>
                  <a:cubicBezTo>
                    <a:pt x="40" y="482"/>
                    <a:pt x="58" y="505"/>
                    <a:pt x="80" y="524"/>
                  </a:cubicBezTo>
                  <a:lnTo>
                    <a:pt x="82" y="525"/>
                  </a:lnTo>
                  <a:cubicBezTo>
                    <a:pt x="115" y="562"/>
                    <a:pt x="161" y="582"/>
                    <a:pt x="210" y="582"/>
                  </a:cubicBezTo>
                  <a:cubicBezTo>
                    <a:pt x="270" y="582"/>
                    <a:pt x="327" y="546"/>
                    <a:pt x="352" y="490"/>
                  </a:cubicBezTo>
                  <a:cubicBezTo>
                    <a:pt x="433" y="475"/>
                    <a:pt x="514" y="462"/>
                    <a:pt x="595" y="448"/>
                  </a:cubicBezTo>
                  <a:cubicBezTo>
                    <a:pt x="683" y="433"/>
                    <a:pt x="770" y="419"/>
                    <a:pt x="859" y="405"/>
                  </a:cubicBezTo>
                  <a:cubicBezTo>
                    <a:pt x="1065" y="375"/>
                    <a:pt x="1270" y="342"/>
                    <a:pt x="1475" y="308"/>
                  </a:cubicBezTo>
                  <a:cubicBezTo>
                    <a:pt x="1557" y="291"/>
                    <a:pt x="1611" y="210"/>
                    <a:pt x="1595" y="128"/>
                  </a:cubicBezTo>
                  <a:cubicBezTo>
                    <a:pt x="1581" y="53"/>
                    <a:pt x="1516" y="1"/>
                    <a:pt x="1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8" name="Google Shape;14348;p25"/>
            <p:cNvSpPr/>
            <p:nvPr/>
          </p:nvSpPr>
          <p:spPr>
            <a:xfrm>
              <a:off x="6992013" y="134287"/>
              <a:ext cx="30177" cy="71389"/>
            </a:xfrm>
            <a:custGeom>
              <a:avLst/>
              <a:gdLst/>
              <a:ahLst/>
              <a:cxnLst/>
              <a:rect l="l" t="t" r="r" b="b"/>
              <a:pathLst>
                <a:path w="897" h="2122" extrusionOk="0">
                  <a:moveTo>
                    <a:pt x="711" y="0"/>
                  </a:moveTo>
                  <a:cubicBezTo>
                    <a:pt x="669" y="0"/>
                    <a:pt x="628" y="14"/>
                    <a:pt x="595" y="40"/>
                  </a:cubicBezTo>
                  <a:cubicBezTo>
                    <a:pt x="564" y="70"/>
                    <a:pt x="540" y="107"/>
                    <a:pt x="527" y="148"/>
                  </a:cubicBezTo>
                  <a:cubicBezTo>
                    <a:pt x="456" y="301"/>
                    <a:pt x="380" y="452"/>
                    <a:pt x="301" y="601"/>
                  </a:cubicBezTo>
                  <a:cubicBezTo>
                    <a:pt x="212" y="767"/>
                    <a:pt x="120" y="932"/>
                    <a:pt x="41" y="1102"/>
                  </a:cubicBezTo>
                  <a:cubicBezTo>
                    <a:pt x="0" y="1193"/>
                    <a:pt x="35" y="1300"/>
                    <a:pt x="131" y="1335"/>
                  </a:cubicBezTo>
                  <a:cubicBezTo>
                    <a:pt x="149" y="1342"/>
                    <a:pt x="168" y="1345"/>
                    <a:pt x="186" y="1345"/>
                  </a:cubicBezTo>
                  <a:cubicBezTo>
                    <a:pt x="217" y="1345"/>
                    <a:pt x="249" y="1336"/>
                    <a:pt x="275" y="1318"/>
                  </a:cubicBezTo>
                  <a:lnTo>
                    <a:pt x="275" y="1318"/>
                  </a:lnTo>
                  <a:cubicBezTo>
                    <a:pt x="268" y="1362"/>
                    <a:pt x="261" y="1406"/>
                    <a:pt x="256" y="1451"/>
                  </a:cubicBezTo>
                  <a:cubicBezTo>
                    <a:pt x="236" y="1617"/>
                    <a:pt x="222" y="1783"/>
                    <a:pt x="214" y="1953"/>
                  </a:cubicBezTo>
                  <a:cubicBezTo>
                    <a:pt x="207" y="2038"/>
                    <a:pt x="272" y="2114"/>
                    <a:pt x="359" y="2122"/>
                  </a:cubicBezTo>
                  <a:lnTo>
                    <a:pt x="370" y="2120"/>
                  </a:lnTo>
                  <a:cubicBezTo>
                    <a:pt x="371" y="2120"/>
                    <a:pt x="372" y="2120"/>
                    <a:pt x="373" y="2120"/>
                  </a:cubicBezTo>
                  <a:cubicBezTo>
                    <a:pt x="454" y="2120"/>
                    <a:pt x="523" y="2056"/>
                    <a:pt x="529" y="1975"/>
                  </a:cubicBezTo>
                  <a:cubicBezTo>
                    <a:pt x="538" y="1808"/>
                    <a:pt x="554" y="1644"/>
                    <a:pt x="572" y="1478"/>
                  </a:cubicBezTo>
                  <a:cubicBezTo>
                    <a:pt x="589" y="1379"/>
                    <a:pt x="605" y="1280"/>
                    <a:pt x="628" y="1182"/>
                  </a:cubicBezTo>
                  <a:cubicBezTo>
                    <a:pt x="652" y="1076"/>
                    <a:pt x="676" y="970"/>
                    <a:pt x="703" y="865"/>
                  </a:cubicBezTo>
                  <a:cubicBezTo>
                    <a:pt x="757" y="643"/>
                    <a:pt x="820" y="423"/>
                    <a:pt x="874" y="202"/>
                  </a:cubicBezTo>
                  <a:cubicBezTo>
                    <a:pt x="896" y="108"/>
                    <a:pt x="822" y="4"/>
                    <a:pt x="723" y="1"/>
                  </a:cubicBezTo>
                  <a:cubicBezTo>
                    <a:pt x="719" y="0"/>
                    <a:pt x="715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49" name="Google Shape;14349;p25"/>
            <p:cNvSpPr/>
            <p:nvPr/>
          </p:nvSpPr>
          <p:spPr>
            <a:xfrm>
              <a:off x="7076661" y="-72588"/>
              <a:ext cx="84476" cy="231158"/>
            </a:xfrm>
            <a:custGeom>
              <a:avLst/>
              <a:gdLst/>
              <a:ahLst/>
              <a:cxnLst/>
              <a:rect l="l" t="t" r="r" b="b"/>
              <a:pathLst>
                <a:path w="2511" h="6871" extrusionOk="0">
                  <a:moveTo>
                    <a:pt x="316" y="4005"/>
                  </a:moveTo>
                  <a:cubicBezTo>
                    <a:pt x="316" y="4007"/>
                    <a:pt x="315" y="4009"/>
                    <a:pt x="315" y="4012"/>
                  </a:cubicBezTo>
                  <a:lnTo>
                    <a:pt x="315" y="4012"/>
                  </a:lnTo>
                  <a:cubicBezTo>
                    <a:pt x="316" y="4009"/>
                    <a:pt x="316" y="4007"/>
                    <a:pt x="316" y="4005"/>
                  </a:cubicBezTo>
                  <a:close/>
                  <a:moveTo>
                    <a:pt x="2275" y="1"/>
                  </a:moveTo>
                  <a:cubicBezTo>
                    <a:pt x="2261" y="1"/>
                    <a:pt x="2248" y="1"/>
                    <a:pt x="2235" y="3"/>
                  </a:cubicBezTo>
                  <a:cubicBezTo>
                    <a:pt x="2173" y="12"/>
                    <a:pt x="2114" y="31"/>
                    <a:pt x="2059" y="62"/>
                  </a:cubicBezTo>
                  <a:cubicBezTo>
                    <a:pt x="1937" y="130"/>
                    <a:pt x="1825" y="217"/>
                    <a:pt x="1726" y="318"/>
                  </a:cubicBezTo>
                  <a:cubicBezTo>
                    <a:pt x="1559" y="491"/>
                    <a:pt x="1410" y="679"/>
                    <a:pt x="1282" y="883"/>
                  </a:cubicBezTo>
                  <a:cubicBezTo>
                    <a:pt x="1191" y="1026"/>
                    <a:pt x="1096" y="1168"/>
                    <a:pt x="1013" y="1315"/>
                  </a:cubicBezTo>
                  <a:cubicBezTo>
                    <a:pt x="962" y="1405"/>
                    <a:pt x="911" y="1496"/>
                    <a:pt x="861" y="1586"/>
                  </a:cubicBezTo>
                  <a:cubicBezTo>
                    <a:pt x="830" y="1640"/>
                    <a:pt x="805" y="1697"/>
                    <a:pt x="780" y="1754"/>
                  </a:cubicBezTo>
                  <a:cubicBezTo>
                    <a:pt x="735" y="1846"/>
                    <a:pt x="691" y="1939"/>
                    <a:pt x="647" y="2034"/>
                  </a:cubicBezTo>
                  <a:cubicBezTo>
                    <a:pt x="623" y="2080"/>
                    <a:pt x="607" y="2129"/>
                    <a:pt x="587" y="2176"/>
                  </a:cubicBezTo>
                  <a:cubicBezTo>
                    <a:pt x="546" y="2286"/>
                    <a:pt x="504" y="2393"/>
                    <a:pt x="462" y="2501"/>
                  </a:cubicBezTo>
                  <a:cubicBezTo>
                    <a:pt x="433" y="2574"/>
                    <a:pt x="405" y="2647"/>
                    <a:pt x="378" y="2723"/>
                  </a:cubicBezTo>
                  <a:cubicBezTo>
                    <a:pt x="229" y="3159"/>
                    <a:pt x="101" y="3609"/>
                    <a:pt x="42" y="4068"/>
                  </a:cubicBezTo>
                  <a:cubicBezTo>
                    <a:pt x="10" y="4298"/>
                    <a:pt x="1" y="4532"/>
                    <a:pt x="15" y="4765"/>
                  </a:cubicBezTo>
                  <a:cubicBezTo>
                    <a:pt x="25" y="4885"/>
                    <a:pt x="37" y="5005"/>
                    <a:pt x="55" y="5124"/>
                  </a:cubicBezTo>
                  <a:cubicBezTo>
                    <a:pt x="71" y="5230"/>
                    <a:pt x="93" y="5336"/>
                    <a:pt x="123" y="5441"/>
                  </a:cubicBezTo>
                  <a:cubicBezTo>
                    <a:pt x="219" y="5763"/>
                    <a:pt x="395" y="6052"/>
                    <a:pt x="555" y="6346"/>
                  </a:cubicBezTo>
                  <a:cubicBezTo>
                    <a:pt x="639" y="6501"/>
                    <a:pt x="728" y="6655"/>
                    <a:pt x="821" y="6805"/>
                  </a:cubicBezTo>
                  <a:lnTo>
                    <a:pt x="823" y="6803"/>
                  </a:lnTo>
                  <a:cubicBezTo>
                    <a:pt x="850" y="6847"/>
                    <a:pt x="897" y="6871"/>
                    <a:pt x="944" y="6871"/>
                  </a:cubicBezTo>
                  <a:cubicBezTo>
                    <a:pt x="971" y="6871"/>
                    <a:pt x="998" y="6863"/>
                    <a:pt x="1022" y="6848"/>
                  </a:cubicBezTo>
                  <a:cubicBezTo>
                    <a:pt x="1089" y="6803"/>
                    <a:pt x="1107" y="6715"/>
                    <a:pt x="1065" y="6647"/>
                  </a:cubicBezTo>
                  <a:cubicBezTo>
                    <a:pt x="982" y="6517"/>
                    <a:pt x="903" y="6386"/>
                    <a:pt x="827" y="6253"/>
                  </a:cubicBezTo>
                  <a:lnTo>
                    <a:pt x="827" y="6253"/>
                  </a:lnTo>
                  <a:lnTo>
                    <a:pt x="832" y="6257"/>
                  </a:lnTo>
                  <a:cubicBezTo>
                    <a:pt x="785" y="6177"/>
                    <a:pt x="739" y="6094"/>
                    <a:pt x="693" y="6014"/>
                  </a:cubicBezTo>
                  <a:lnTo>
                    <a:pt x="693" y="6014"/>
                  </a:lnTo>
                  <a:lnTo>
                    <a:pt x="694" y="6017"/>
                  </a:lnTo>
                  <a:cubicBezTo>
                    <a:pt x="663" y="5960"/>
                    <a:pt x="631" y="5903"/>
                    <a:pt x="599" y="5846"/>
                  </a:cubicBezTo>
                  <a:lnTo>
                    <a:pt x="599" y="5846"/>
                  </a:lnTo>
                  <a:lnTo>
                    <a:pt x="607" y="5862"/>
                  </a:lnTo>
                  <a:cubicBezTo>
                    <a:pt x="542" y="5746"/>
                    <a:pt x="485" y="5627"/>
                    <a:pt x="435" y="5505"/>
                  </a:cubicBezTo>
                  <a:cubicBezTo>
                    <a:pt x="407" y="5436"/>
                    <a:pt x="381" y="5364"/>
                    <a:pt x="363" y="5292"/>
                  </a:cubicBezTo>
                  <a:lnTo>
                    <a:pt x="363" y="5292"/>
                  </a:lnTo>
                  <a:cubicBezTo>
                    <a:pt x="363" y="5292"/>
                    <a:pt x="363" y="5293"/>
                    <a:pt x="363" y="5293"/>
                  </a:cubicBezTo>
                  <a:cubicBezTo>
                    <a:pt x="332" y="5165"/>
                    <a:pt x="310" y="5035"/>
                    <a:pt x="295" y="4904"/>
                  </a:cubicBezTo>
                  <a:lnTo>
                    <a:pt x="295" y="4904"/>
                  </a:lnTo>
                  <a:cubicBezTo>
                    <a:pt x="295" y="4910"/>
                    <a:pt x="297" y="4917"/>
                    <a:pt x="297" y="4921"/>
                  </a:cubicBezTo>
                  <a:cubicBezTo>
                    <a:pt x="281" y="4792"/>
                    <a:pt x="273" y="4660"/>
                    <a:pt x="272" y="4530"/>
                  </a:cubicBezTo>
                  <a:cubicBezTo>
                    <a:pt x="275" y="4357"/>
                    <a:pt x="289" y="4183"/>
                    <a:pt x="315" y="4012"/>
                  </a:cubicBezTo>
                  <a:lnTo>
                    <a:pt x="315" y="4012"/>
                  </a:lnTo>
                  <a:cubicBezTo>
                    <a:pt x="315" y="4013"/>
                    <a:pt x="314" y="4014"/>
                    <a:pt x="314" y="4015"/>
                  </a:cubicBezTo>
                  <a:lnTo>
                    <a:pt x="314" y="4015"/>
                  </a:lnTo>
                  <a:cubicBezTo>
                    <a:pt x="355" y="3766"/>
                    <a:pt x="412" y="3518"/>
                    <a:pt x="484" y="3275"/>
                  </a:cubicBezTo>
                  <a:lnTo>
                    <a:pt x="484" y="3280"/>
                  </a:lnTo>
                  <a:cubicBezTo>
                    <a:pt x="511" y="3185"/>
                    <a:pt x="539" y="3091"/>
                    <a:pt x="571" y="3000"/>
                  </a:cubicBezTo>
                  <a:cubicBezTo>
                    <a:pt x="598" y="2919"/>
                    <a:pt x="622" y="2838"/>
                    <a:pt x="653" y="2761"/>
                  </a:cubicBezTo>
                  <a:cubicBezTo>
                    <a:pt x="675" y="2705"/>
                    <a:pt x="698" y="2650"/>
                    <a:pt x="720" y="2594"/>
                  </a:cubicBezTo>
                  <a:cubicBezTo>
                    <a:pt x="777" y="2453"/>
                    <a:pt x="834" y="2311"/>
                    <a:pt x="889" y="2170"/>
                  </a:cubicBezTo>
                  <a:cubicBezTo>
                    <a:pt x="960" y="2029"/>
                    <a:pt x="1032" y="1887"/>
                    <a:pt x="1101" y="1746"/>
                  </a:cubicBezTo>
                  <a:cubicBezTo>
                    <a:pt x="1126" y="1692"/>
                    <a:pt x="1160" y="1643"/>
                    <a:pt x="1190" y="1594"/>
                  </a:cubicBezTo>
                  <a:lnTo>
                    <a:pt x="1301" y="1407"/>
                  </a:lnTo>
                  <a:cubicBezTo>
                    <a:pt x="1362" y="1318"/>
                    <a:pt x="1419" y="1227"/>
                    <a:pt x="1479" y="1136"/>
                  </a:cubicBezTo>
                  <a:cubicBezTo>
                    <a:pt x="1568" y="1005"/>
                    <a:pt x="1657" y="877"/>
                    <a:pt x="1757" y="753"/>
                  </a:cubicBezTo>
                  <a:cubicBezTo>
                    <a:pt x="1820" y="677"/>
                    <a:pt x="1888" y="603"/>
                    <a:pt x="1959" y="533"/>
                  </a:cubicBezTo>
                  <a:cubicBezTo>
                    <a:pt x="2000" y="494"/>
                    <a:pt x="2045" y="457"/>
                    <a:pt x="2091" y="422"/>
                  </a:cubicBezTo>
                  <a:cubicBezTo>
                    <a:pt x="2121" y="400"/>
                    <a:pt x="2151" y="381"/>
                    <a:pt x="2182" y="362"/>
                  </a:cubicBezTo>
                  <a:cubicBezTo>
                    <a:pt x="2198" y="354"/>
                    <a:pt x="2216" y="346"/>
                    <a:pt x="2233" y="339"/>
                  </a:cubicBezTo>
                  <a:cubicBezTo>
                    <a:pt x="2241" y="335"/>
                    <a:pt x="2247" y="334"/>
                    <a:pt x="2255" y="332"/>
                  </a:cubicBezTo>
                  <a:lnTo>
                    <a:pt x="2271" y="329"/>
                  </a:lnTo>
                  <a:lnTo>
                    <a:pt x="2274" y="329"/>
                  </a:lnTo>
                  <a:cubicBezTo>
                    <a:pt x="2280" y="331"/>
                    <a:pt x="2285" y="331"/>
                    <a:pt x="2292" y="332"/>
                  </a:cubicBezTo>
                  <a:cubicBezTo>
                    <a:pt x="2305" y="335"/>
                    <a:pt x="2318" y="337"/>
                    <a:pt x="2331" y="337"/>
                  </a:cubicBezTo>
                  <a:cubicBezTo>
                    <a:pt x="2406" y="337"/>
                    <a:pt x="2473" y="284"/>
                    <a:pt x="2491" y="207"/>
                  </a:cubicBezTo>
                  <a:cubicBezTo>
                    <a:pt x="2510" y="117"/>
                    <a:pt x="2451" y="28"/>
                    <a:pt x="2361" y="9"/>
                  </a:cubicBezTo>
                  <a:cubicBezTo>
                    <a:pt x="2333" y="4"/>
                    <a:pt x="2304" y="1"/>
                    <a:pt x="2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0" name="Google Shape;14350;p25"/>
            <p:cNvSpPr/>
            <p:nvPr/>
          </p:nvSpPr>
          <p:spPr>
            <a:xfrm>
              <a:off x="7154546" y="-6848"/>
              <a:ext cx="63282" cy="107118"/>
            </a:xfrm>
            <a:custGeom>
              <a:avLst/>
              <a:gdLst/>
              <a:ahLst/>
              <a:cxnLst/>
              <a:rect l="l" t="t" r="r" b="b"/>
              <a:pathLst>
                <a:path w="1881" h="3184" extrusionOk="0">
                  <a:moveTo>
                    <a:pt x="1441" y="1065"/>
                  </a:moveTo>
                  <a:lnTo>
                    <a:pt x="1441" y="1065"/>
                  </a:lnTo>
                  <a:cubicBezTo>
                    <a:pt x="1439" y="1068"/>
                    <a:pt x="1438" y="1072"/>
                    <a:pt x="1436" y="1076"/>
                  </a:cubicBezTo>
                  <a:lnTo>
                    <a:pt x="1436" y="1076"/>
                  </a:lnTo>
                  <a:cubicBezTo>
                    <a:pt x="1438" y="1072"/>
                    <a:pt x="1439" y="1069"/>
                    <a:pt x="1441" y="1065"/>
                  </a:cubicBezTo>
                  <a:close/>
                  <a:moveTo>
                    <a:pt x="1506" y="2416"/>
                  </a:moveTo>
                  <a:cubicBezTo>
                    <a:pt x="1505" y="2417"/>
                    <a:pt x="1505" y="2418"/>
                    <a:pt x="1504" y="2419"/>
                  </a:cubicBezTo>
                  <a:lnTo>
                    <a:pt x="1504" y="2419"/>
                  </a:lnTo>
                  <a:lnTo>
                    <a:pt x="1506" y="2416"/>
                  </a:lnTo>
                  <a:close/>
                  <a:moveTo>
                    <a:pt x="1568" y="0"/>
                  </a:moveTo>
                  <a:cubicBezTo>
                    <a:pt x="1492" y="0"/>
                    <a:pt x="1424" y="53"/>
                    <a:pt x="1408" y="129"/>
                  </a:cubicBezTo>
                  <a:cubicBezTo>
                    <a:pt x="1387" y="238"/>
                    <a:pt x="1360" y="343"/>
                    <a:pt x="1332" y="449"/>
                  </a:cubicBezTo>
                  <a:cubicBezTo>
                    <a:pt x="1306" y="531"/>
                    <a:pt x="1279" y="613"/>
                    <a:pt x="1251" y="694"/>
                  </a:cubicBezTo>
                  <a:cubicBezTo>
                    <a:pt x="1219" y="783"/>
                    <a:pt x="1186" y="867"/>
                    <a:pt x="1151" y="952"/>
                  </a:cubicBezTo>
                  <a:cubicBezTo>
                    <a:pt x="1102" y="1060"/>
                    <a:pt x="1051" y="1166"/>
                    <a:pt x="996" y="1269"/>
                  </a:cubicBezTo>
                  <a:cubicBezTo>
                    <a:pt x="956" y="1285"/>
                    <a:pt x="918" y="1304"/>
                    <a:pt x="884" y="1327"/>
                  </a:cubicBezTo>
                  <a:cubicBezTo>
                    <a:pt x="806" y="1381"/>
                    <a:pt x="754" y="1465"/>
                    <a:pt x="741" y="1560"/>
                  </a:cubicBezTo>
                  <a:cubicBezTo>
                    <a:pt x="732" y="1652"/>
                    <a:pt x="773" y="1744"/>
                    <a:pt x="866" y="1777"/>
                  </a:cubicBezTo>
                  <a:cubicBezTo>
                    <a:pt x="889" y="1785"/>
                    <a:pt x="913" y="1788"/>
                    <a:pt x="936" y="1788"/>
                  </a:cubicBezTo>
                  <a:cubicBezTo>
                    <a:pt x="998" y="1788"/>
                    <a:pt x="1058" y="1762"/>
                    <a:pt x="1100" y="1714"/>
                  </a:cubicBezTo>
                  <a:cubicBezTo>
                    <a:pt x="1140" y="1669"/>
                    <a:pt x="1175" y="1620"/>
                    <a:pt x="1203" y="1570"/>
                  </a:cubicBezTo>
                  <a:lnTo>
                    <a:pt x="1205" y="1570"/>
                  </a:lnTo>
                  <a:lnTo>
                    <a:pt x="1224" y="1577"/>
                  </a:lnTo>
                  <a:cubicBezTo>
                    <a:pt x="1240" y="1584"/>
                    <a:pt x="1254" y="1592"/>
                    <a:pt x="1270" y="1601"/>
                  </a:cubicBezTo>
                  <a:cubicBezTo>
                    <a:pt x="1281" y="1609"/>
                    <a:pt x="1292" y="1615"/>
                    <a:pt x="1302" y="1625"/>
                  </a:cubicBezTo>
                  <a:cubicBezTo>
                    <a:pt x="1319" y="1638"/>
                    <a:pt x="1335" y="1652"/>
                    <a:pt x="1351" y="1668"/>
                  </a:cubicBezTo>
                  <a:cubicBezTo>
                    <a:pt x="1365" y="1685"/>
                    <a:pt x="1379" y="1702"/>
                    <a:pt x="1393" y="1720"/>
                  </a:cubicBezTo>
                  <a:cubicBezTo>
                    <a:pt x="1411" y="1745"/>
                    <a:pt x="1428" y="1771"/>
                    <a:pt x="1444" y="1799"/>
                  </a:cubicBezTo>
                  <a:cubicBezTo>
                    <a:pt x="1460" y="1829"/>
                    <a:pt x="1472" y="1861"/>
                    <a:pt x="1487" y="1894"/>
                  </a:cubicBezTo>
                  <a:cubicBezTo>
                    <a:pt x="1509" y="1956"/>
                    <a:pt x="1528" y="2019"/>
                    <a:pt x="1545" y="2082"/>
                  </a:cubicBezTo>
                  <a:cubicBezTo>
                    <a:pt x="1550" y="2097"/>
                    <a:pt x="1552" y="2112"/>
                    <a:pt x="1555" y="2130"/>
                  </a:cubicBezTo>
                  <a:cubicBezTo>
                    <a:pt x="1556" y="2150"/>
                    <a:pt x="1558" y="2173"/>
                    <a:pt x="1558" y="2195"/>
                  </a:cubicBezTo>
                  <a:cubicBezTo>
                    <a:pt x="1556" y="2222"/>
                    <a:pt x="1555" y="2250"/>
                    <a:pt x="1552" y="2277"/>
                  </a:cubicBezTo>
                  <a:cubicBezTo>
                    <a:pt x="1548" y="2299"/>
                    <a:pt x="1544" y="2320"/>
                    <a:pt x="1539" y="2340"/>
                  </a:cubicBezTo>
                  <a:cubicBezTo>
                    <a:pt x="1533" y="2356"/>
                    <a:pt x="1528" y="2372"/>
                    <a:pt x="1522" y="2388"/>
                  </a:cubicBezTo>
                  <a:cubicBezTo>
                    <a:pt x="1518" y="2395"/>
                    <a:pt x="1515" y="2400"/>
                    <a:pt x="1511" y="2407"/>
                  </a:cubicBezTo>
                  <a:lnTo>
                    <a:pt x="1511" y="2407"/>
                  </a:lnTo>
                  <a:lnTo>
                    <a:pt x="1512" y="2404"/>
                  </a:lnTo>
                  <a:lnTo>
                    <a:pt x="1501" y="2421"/>
                  </a:lnTo>
                  <a:cubicBezTo>
                    <a:pt x="1496" y="2426"/>
                    <a:pt x="1490" y="2432"/>
                    <a:pt x="1485" y="2437"/>
                  </a:cubicBezTo>
                  <a:cubicBezTo>
                    <a:pt x="1471" y="2448"/>
                    <a:pt x="1458" y="2459"/>
                    <a:pt x="1446" y="2470"/>
                  </a:cubicBezTo>
                  <a:cubicBezTo>
                    <a:pt x="1416" y="2491"/>
                    <a:pt x="1384" y="2510"/>
                    <a:pt x="1352" y="2529"/>
                  </a:cubicBezTo>
                  <a:lnTo>
                    <a:pt x="1357" y="2526"/>
                  </a:lnTo>
                  <a:lnTo>
                    <a:pt x="1357" y="2526"/>
                  </a:lnTo>
                  <a:cubicBezTo>
                    <a:pt x="1302" y="2556"/>
                    <a:pt x="1246" y="2581"/>
                    <a:pt x="1189" y="2605"/>
                  </a:cubicBezTo>
                  <a:lnTo>
                    <a:pt x="1192" y="2603"/>
                  </a:lnTo>
                  <a:lnTo>
                    <a:pt x="1192" y="2603"/>
                  </a:lnTo>
                  <a:cubicBezTo>
                    <a:pt x="1066" y="2654"/>
                    <a:pt x="936" y="2692"/>
                    <a:pt x="806" y="2730"/>
                  </a:cubicBezTo>
                  <a:cubicBezTo>
                    <a:pt x="619" y="2781"/>
                    <a:pt x="431" y="2820"/>
                    <a:pt x="241" y="2849"/>
                  </a:cubicBezTo>
                  <a:lnTo>
                    <a:pt x="222" y="2849"/>
                  </a:lnTo>
                  <a:cubicBezTo>
                    <a:pt x="209" y="2849"/>
                    <a:pt x="197" y="2847"/>
                    <a:pt x="184" y="2847"/>
                  </a:cubicBezTo>
                  <a:cubicBezTo>
                    <a:pt x="181" y="2847"/>
                    <a:pt x="178" y="2847"/>
                    <a:pt x="175" y="2847"/>
                  </a:cubicBezTo>
                  <a:cubicBezTo>
                    <a:pt x="87" y="2847"/>
                    <a:pt x="14" y="2913"/>
                    <a:pt x="7" y="3001"/>
                  </a:cubicBezTo>
                  <a:cubicBezTo>
                    <a:pt x="0" y="3092"/>
                    <a:pt x="68" y="3172"/>
                    <a:pt x="159" y="3179"/>
                  </a:cubicBezTo>
                  <a:cubicBezTo>
                    <a:pt x="178" y="3182"/>
                    <a:pt x="196" y="3184"/>
                    <a:pt x="215" y="3184"/>
                  </a:cubicBezTo>
                  <a:cubicBezTo>
                    <a:pt x="223" y="3184"/>
                    <a:pt x="231" y="3184"/>
                    <a:pt x="239" y="3183"/>
                  </a:cubicBezTo>
                  <a:cubicBezTo>
                    <a:pt x="258" y="3183"/>
                    <a:pt x="279" y="3181"/>
                    <a:pt x="298" y="3179"/>
                  </a:cubicBezTo>
                  <a:cubicBezTo>
                    <a:pt x="328" y="3175"/>
                    <a:pt x="356" y="3170"/>
                    <a:pt x="387" y="3164"/>
                  </a:cubicBezTo>
                  <a:cubicBezTo>
                    <a:pt x="423" y="3157"/>
                    <a:pt x="458" y="3149"/>
                    <a:pt x="494" y="3141"/>
                  </a:cubicBezTo>
                  <a:cubicBezTo>
                    <a:pt x="572" y="3122"/>
                    <a:pt x="649" y="3105"/>
                    <a:pt x="725" y="3084"/>
                  </a:cubicBezTo>
                  <a:lnTo>
                    <a:pt x="725" y="3084"/>
                  </a:lnTo>
                  <a:lnTo>
                    <a:pt x="711" y="3088"/>
                  </a:lnTo>
                  <a:cubicBezTo>
                    <a:pt x="838" y="3056"/>
                    <a:pt x="964" y="3021"/>
                    <a:pt x="1089" y="2985"/>
                  </a:cubicBezTo>
                  <a:cubicBezTo>
                    <a:pt x="1175" y="2959"/>
                    <a:pt x="1259" y="2928"/>
                    <a:pt x="1341" y="2894"/>
                  </a:cubicBezTo>
                  <a:cubicBezTo>
                    <a:pt x="1442" y="2853"/>
                    <a:pt x="1539" y="2801"/>
                    <a:pt x="1629" y="2741"/>
                  </a:cubicBezTo>
                  <a:cubicBezTo>
                    <a:pt x="1715" y="2684"/>
                    <a:pt x="1783" y="2603"/>
                    <a:pt x="1824" y="2508"/>
                  </a:cubicBezTo>
                  <a:cubicBezTo>
                    <a:pt x="1859" y="2415"/>
                    <a:pt x="1878" y="2315"/>
                    <a:pt x="1878" y="2214"/>
                  </a:cubicBezTo>
                  <a:cubicBezTo>
                    <a:pt x="1881" y="2105"/>
                    <a:pt x="1854" y="2005"/>
                    <a:pt x="1821" y="1902"/>
                  </a:cubicBezTo>
                  <a:cubicBezTo>
                    <a:pt x="1792" y="1801"/>
                    <a:pt x="1751" y="1702"/>
                    <a:pt x="1699" y="1611"/>
                  </a:cubicBezTo>
                  <a:cubicBezTo>
                    <a:pt x="1640" y="1509"/>
                    <a:pt x="1561" y="1421"/>
                    <a:pt x="1468" y="1349"/>
                  </a:cubicBezTo>
                  <a:cubicBezTo>
                    <a:pt x="1428" y="1323"/>
                    <a:pt x="1389" y="1299"/>
                    <a:pt x="1344" y="1280"/>
                  </a:cubicBezTo>
                  <a:cubicBezTo>
                    <a:pt x="1360" y="1248"/>
                    <a:pt x="1374" y="1217"/>
                    <a:pt x="1389" y="1185"/>
                  </a:cubicBezTo>
                  <a:lnTo>
                    <a:pt x="1389" y="1185"/>
                  </a:lnTo>
                  <a:lnTo>
                    <a:pt x="1379" y="1204"/>
                  </a:lnTo>
                  <a:cubicBezTo>
                    <a:pt x="1390" y="1182"/>
                    <a:pt x="1400" y="1160"/>
                    <a:pt x="1409" y="1136"/>
                  </a:cubicBezTo>
                  <a:lnTo>
                    <a:pt x="1409" y="1136"/>
                  </a:lnTo>
                  <a:lnTo>
                    <a:pt x="1408" y="1141"/>
                  </a:lnTo>
                  <a:cubicBezTo>
                    <a:pt x="1417" y="1119"/>
                    <a:pt x="1426" y="1097"/>
                    <a:pt x="1436" y="1076"/>
                  </a:cubicBezTo>
                  <a:lnTo>
                    <a:pt x="1436" y="1076"/>
                  </a:lnTo>
                  <a:cubicBezTo>
                    <a:pt x="1434" y="1079"/>
                    <a:pt x="1433" y="1082"/>
                    <a:pt x="1431" y="1085"/>
                  </a:cubicBezTo>
                  <a:cubicBezTo>
                    <a:pt x="1514" y="900"/>
                    <a:pt x="1583" y="710"/>
                    <a:pt x="1640" y="517"/>
                  </a:cubicBezTo>
                  <a:lnTo>
                    <a:pt x="1640" y="517"/>
                  </a:lnTo>
                  <a:cubicBezTo>
                    <a:pt x="1639" y="523"/>
                    <a:pt x="1637" y="530"/>
                    <a:pt x="1636" y="537"/>
                  </a:cubicBezTo>
                  <a:cubicBezTo>
                    <a:pt x="1667" y="423"/>
                    <a:pt x="1699" y="313"/>
                    <a:pt x="1727" y="199"/>
                  </a:cubicBezTo>
                  <a:cubicBezTo>
                    <a:pt x="1746" y="110"/>
                    <a:pt x="1691" y="23"/>
                    <a:pt x="1602" y="4"/>
                  </a:cubicBezTo>
                  <a:cubicBezTo>
                    <a:pt x="1591" y="1"/>
                    <a:pt x="1579" y="0"/>
                    <a:pt x="15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1" name="Google Shape;14351;p25"/>
            <p:cNvSpPr/>
            <p:nvPr/>
          </p:nvSpPr>
          <p:spPr>
            <a:xfrm>
              <a:off x="7193371" y="-7218"/>
              <a:ext cx="65266" cy="34181"/>
            </a:xfrm>
            <a:custGeom>
              <a:avLst/>
              <a:gdLst/>
              <a:ahLst/>
              <a:cxnLst/>
              <a:rect l="l" t="t" r="r" b="b"/>
              <a:pathLst>
                <a:path w="1940" h="1016" extrusionOk="0">
                  <a:moveTo>
                    <a:pt x="1061" y="330"/>
                  </a:moveTo>
                  <a:lnTo>
                    <a:pt x="1061" y="330"/>
                  </a:lnTo>
                  <a:cubicBezTo>
                    <a:pt x="1057" y="330"/>
                    <a:pt x="1053" y="331"/>
                    <a:pt x="1049" y="332"/>
                  </a:cubicBezTo>
                  <a:lnTo>
                    <a:pt x="1049" y="332"/>
                  </a:lnTo>
                  <a:cubicBezTo>
                    <a:pt x="1053" y="331"/>
                    <a:pt x="1057" y="331"/>
                    <a:pt x="1061" y="330"/>
                  </a:cubicBezTo>
                  <a:close/>
                  <a:moveTo>
                    <a:pt x="1369" y="0"/>
                  </a:moveTo>
                  <a:cubicBezTo>
                    <a:pt x="1211" y="0"/>
                    <a:pt x="1053" y="10"/>
                    <a:pt x="898" y="37"/>
                  </a:cubicBezTo>
                  <a:cubicBezTo>
                    <a:pt x="749" y="62"/>
                    <a:pt x="596" y="100"/>
                    <a:pt x="461" y="172"/>
                  </a:cubicBezTo>
                  <a:cubicBezTo>
                    <a:pt x="347" y="230"/>
                    <a:pt x="243" y="305"/>
                    <a:pt x="152" y="393"/>
                  </a:cubicBezTo>
                  <a:cubicBezTo>
                    <a:pt x="106" y="438"/>
                    <a:pt x="68" y="491"/>
                    <a:pt x="43" y="550"/>
                  </a:cubicBezTo>
                  <a:cubicBezTo>
                    <a:pt x="21" y="599"/>
                    <a:pt x="0" y="654"/>
                    <a:pt x="3" y="710"/>
                  </a:cubicBezTo>
                  <a:cubicBezTo>
                    <a:pt x="7" y="780"/>
                    <a:pt x="34" y="841"/>
                    <a:pt x="59" y="905"/>
                  </a:cubicBezTo>
                  <a:cubicBezTo>
                    <a:pt x="75" y="952"/>
                    <a:pt x="111" y="990"/>
                    <a:pt x="159" y="1007"/>
                  </a:cubicBezTo>
                  <a:cubicBezTo>
                    <a:pt x="173" y="1013"/>
                    <a:pt x="190" y="1016"/>
                    <a:pt x="206" y="1016"/>
                  </a:cubicBezTo>
                  <a:cubicBezTo>
                    <a:pt x="209" y="1016"/>
                    <a:pt x="212" y="1016"/>
                    <a:pt x="216" y="1015"/>
                  </a:cubicBezTo>
                  <a:cubicBezTo>
                    <a:pt x="216" y="1015"/>
                    <a:pt x="217" y="1015"/>
                    <a:pt x="218" y="1015"/>
                  </a:cubicBezTo>
                  <a:cubicBezTo>
                    <a:pt x="337" y="1015"/>
                    <a:pt x="416" y="890"/>
                    <a:pt x="364" y="781"/>
                  </a:cubicBezTo>
                  <a:cubicBezTo>
                    <a:pt x="356" y="764"/>
                    <a:pt x="350" y="748"/>
                    <a:pt x="342" y="732"/>
                  </a:cubicBezTo>
                  <a:cubicBezTo>
                    <a:pt x="339" y="723"/>
                    <a:pt x="336" y="713"/>
                    <a:pt x="333" y="705"/>
                  </a:cubicBezTo>
                  <a:cubicBezTo>
                    <a:pt x="336" y="694"/>
                    <a:pt x="341" y="685"/>
                    <a:pt x="344" y="673"/>
                  </a:cubicBezTo>
                  <a:cubicBezTo>
                    <a:pt x="349" y="669"/>
                    <a:pt x="352" y="661"/>
                    <a:pt x="355" y="654"/>
                  </a:cubicBezTo>
                  <a:lnTo>
                    <a:pt x="355" y="654"/>
                  </a:lnTo>
                  <a:lnTo>
                    <a:pt x="349" y="662"/>
                  </a:lnTo>
                  <a:cubicBezTo>
                    <a:pt x="349" y="662"/>
                    <a:pt x="349" y="662"/>
                    <a:pt x="349" y="661"/>
                  </a:cubicBezTo>
                  <a:cubicBezTo>
                    <a:pt x="353" y="654"/>
                    <a:pt x="358" y="648"/>
                    <a:pt x="361" y="642"/>
                  </a:cubicBezTo>
                  <a:cubicBezTo>
                    <a:pt x="374" y="628"/>
                    <a:pt x="387" y="615"/>
                    <a:pt x="399" y="601"/>
                  </a:cubicBezTo>
                  <a:cubicBezTo>
                    <a:pt x="421" y="582"/>
                    <a:pt x="444" y="563"/>
                    <a:pt x="467" y="545"/>
                  </a:cubicBezTo>
                  <a:cubicBezTo>
                    <a:pt x="507" y="515"/>
                    <a:pt x="548" y="488"/>
                    <a:pt x="589" y="463"/>
                  </a:cubicBezTo>
                  <a:cubicBezTo>
                    <a:pt x="622" y="446"/>
                    <a:pt x="656" y="430"/>
                    <a:pt x="690" y="415"/>
                  </a:cubicBezTo>
                  <a:cubicBezTo>
                    <a:pt x="733" y="399"/>
                    <a:pt x="777" y="386"/>
                    <a:pt x="821" y="374"/>
                  </a:cubicBezTo>
                  <a:lnTo>
                    <a:pt x="821" y="374"/>
                  </a:lnTo>
                  <a:cubicBezTo>
                    <a:pt x="897" y="357"/>
                    <a:pt x="972" y="342"/>
                    <a:pt x="1049" y="332"/>
                  </a:cubicBezTo>
                  <a:lnTo>
                    <a:pt x="1049" y="332"/>
                  </a:lnTo>
                  <a:cubicBezTo>
                    <a:pt x="1048" y="332"/>
                    <a:pt x="1048" y="332"/>
                    <a:pt x="1047" y="332"/>
                  </a:cubicBezTo>
                  <a:lnTo>
                    <a:pt x="1067" y="328"/>
                  </a:lnTo>
                  <a:cubicBezTo>
                    <a:pt x="1183" y="316"/>
                    <a:pt x="1297" y="313"/>
                    <a:pt x="1414" y="311"/>
                  </a:cubicBezTo>
                  <a:cubicBezTo>
                    <a:pt x="1531" y="314"/>
                    <a:pt x="1648" y="319"/>
                    <a:pt x="1767" y="327"/>
                  </a:cubicBezTo>
                  <a:cubicBezTo>
                    <a:pt x="1771" y="327"/>
                    <a:pt x="1775" y="327"/>
                    <a:pt x="1778" y="327"/>
                  </a:cubicBezTo>
                  <a:cubicBezTo>
                    <a:pt x="1859" y="327"/>
                    <a:pt x="1927" y="264"/>
                    <a:pt x="1933" y="183"/>
                  </a:cubicBezTo>
                  <a:cubicBezTo>
                    <a:pt x="1939" y="99"/>
                    <a:pt x="1876" y="24"/>
                    <a:pt x="1791" y="17"/>
                  </a:cubicBezTo>
                  <a:cubicBezTo>
                    <a:pt x="1650" y="8"/>
                    <a:pt x="1509" y="0"/>
                    <a:pt x="1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2" name="Google Shape;14352;p25"/>
            <p:cNvSpPr/>
            <p:nvPr/>
          </p:nvSpPr>
          <p:spPr>
            <a:xfrm>
              <a:off x="7233306" y="43180"/>
              <a:ext cx="68563" cy="18773"/>
            </a:xfrm>
            <a:custGeom>
              <a:avLst/>
              <a:gdLst/>
              <a:ahLst/>
              <a:cxnLst/>
              <a:rect l="l" t="t" r="r" b="b"/>
              <a:pathLst>
                <a:path w="2038" h="558" extrusionOk="0">
                  <a:moveTo>
                    <a:pt x="1889" y="0"/>
                  </a:moveTo>
                  <a:cubicBezTo>
                    <a:pt x="1887" y="0"/>
                    <a:pt x="1885" y="0"/>
                    <a:pt x="1883" y="0"/>
                  </a:cubicBezTo>
                  <a:cubicBezTo>
                    <a:pt x="1720" y="7"/>
                    <a:pt x="1557" y="13"/>
                    <a:pt x="1394" y="24"/>
                  </a:cubicBezTo>
                  <a:cubicBezTo>
                    <a:pt x="1254" y="33"/>
                    <a:pt x="1111" y="42"/>
                    <a:pt x="972" y="59"/>
                  </a:cubicBezTo>
                  <a:lnTo>
                    <a:pt x="966" y="59"/>
                  </a:lnTo>
                  <a:lnTo>
                    <a:pt x="954" y="60"/>
                  </a:lnTo>
                  <a:lnTo>
                    <a:pt x="950" y="60"/>
                  </a:lnTo>
                  <a:lnTo>
                    <a:pt x="860" y="71"/>
                  </a:lnTo>
                  <a:lnTo>
                    <a:pt x="865" y="71"/>
                  </a:lnTo>
                  <a:lnTo>
                    <a:pt x="852" y="73"/>
                  </a:lnTo>
                  <a:lnTo>
                    <a:pt x="849" y="73"/>
                  </a:lnTo>
                  <a:cubicBezTo>
                    <a:pt x="824" y="75"/>
                    <a:pt x="798" y="78"/>
                    <a:pt x="773" y="83"/>
                  </a:cubicBezTo>
                  <a:lnTo>
                    <a:pt x="767" y="83"/>
                  </a:lnTo>
                  <a:lnTo>
                    <a:pt x="748" y="84"/>
                  </a:lnTo>
                  <a:lnTo>
                    <a:pt x="754" y="84"/>
                  </a:lnTo>
                  <a:cubicBezTo>
                    <a:pt x="673" y="94"/>
                    <a:pt x="591" y="108"/>
                    <a:pt x="512" y="124"/>
                  </a:cubicBezTo>
                  <a:cubicBezTo>
                    <a:pt x="461" y="135"/>
                    <a:pt x="409" y="144"/>
                    <a:pt x="358" y="157"/>
                  </a:cubicBezTo>
                  <a:cubicBezTo>
                    <a:pt x="303" y="168"/>
                    <a:pt x="249" y="182"/>
                    <a:pt x="197" y="201"/>
                  </a:cubicBezTo>
                  <a:cubicBezTo>
                    <a:pt x="153" y="212"/>
                    <a:pt x="111" y="233"/>
                    <a:pt x="77" y="261"/>
                  </a:cubicBezTo>
                  <a:cubicBezTo>
                    <a:pt x="13" y="315"/>
                    <a:pt x="1" y="409"/>
                    <a:pt x="43" y="478"/>
                  </a:cubicBezTo>
                  <a:cubicBezTo>
                    <a:pt x="75" y="527"/>
                    <a:pt x="129" y="557"/>
                    <a:pt x="186" y="557"/>
                  </a:cubicBezTo>
                  <a:cubicBezTo>
                    <a:pt x="203" y="557"/>
                    <a:pt x="221" y="554"/>
                    <a:pt x="236" y="548"/>
                  </a:cubicBezTo>
                  <a:cubicBezTo>
                    <a:pt x="244" y="546"/>
                    <a:pt x="254" y="542"/>
                    <a:pt x="262" y="538"/>
                  </a:cubicBezTo>
                  <a:cubicBezTo>
                    <a:pt x="270" y="534"/>
                    <a:pt x="276" y="529"/>
                    <a:pt x="284" y="524"/>
                  </a:cubicBezTo>
                  <a:lnTo>
                    <a:pt x="295" y="519"/>
                  </a:lnTo>
                  <a:cubicBezTo>
                    <a:pt x="339" y="502"/>
                    <a:pt x="384" y="489"/>
                    <a:pt x="428" y="477"/>
                  </a:cubicBezTo>
                  <a:cubicBezTo>
                    <a:pt x="525" y="455"/>
                    <a:pt x="621" y="432"/>
                    <a:pt x="719" y="415"/>
                  </a:cubicBezTo>
                  <a:cubicBezTo>
                    <a:pt x="816" y="396"/>
                    <a:pt x="914" y="382"/>
                    <a:pt x="1014" y="367"/>
                  </a:cubicBezTo>
                  <a:cubicBezTo>
                    <a:pt x="1308" y="336"/>
                    <a:pt x="1603" y="310"/>
                    <a:pt x="1900" y="293"/>
                  </a:cubicBezTo>
                  <a:cubicBezTo>
                    <a:pt x="1979" y="287"/>
                    <a:pt x="2038" y="217"/>
                    <a:pt x="2033" y="138"/>
                  </a:cubicBezTo>
                  <a:cubicBezTo>
                    <a:pt x="2030" y="61"/>
                    <a:pt x="1965" y="0"/>
                    <a:pt x="18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3" name="Google Shape;14353;p25"/>
            <p:cNvSpPr/>
            <p:nvPr/>
          </p:nvSpPr>
          <p:spPr>
            <a:xfrm>
              <a:off x="7295412" y="-8598"/>
              <a:ext cx="69034" cy="108531"/>
            </a:xfrm>
            <a:custGeom>
              <a:avLst/>
              <a:gdLst/>
              <a:ahLst/>
              <a:cxnLst/>
              <a:rect l="l" t="t" r="r" b="b"/>
              <a:pathLst>
                <a:path w="2052" h="3226" extrusionOk="0">
                  <a:moveTo>
                    <a:pt x="1722" y="0"/>
                  </a:moveTo>
                  <a:cubicBezTo>
                    <a:pt x="1696" y="0"/>
                    <a:pt x="1671" y="3"/>
                    <a:pt x="1647" y="10"/>
                  </a:cubicBezTo>
                  <a:cubicBezTo>
                    <a:pt x="1553" y="32"/>
                    <a:pt x="1466" y="75"/>
                    <a:pt x="1392" y="137"/>
                  </a:cubicBezTo>
                  <a:cubicBezTo>
                    <a:pt x="1355" y="167"/>
                    <a:pt x="1321" y="197"/>
                    <a:pt x="1284" y="230"/>
                  </a:cubicBezTo>
                  <a:cubicBezTo>
                    <a:pt x="1142" y="360"/>
                    <a:pt x="1023" y="534"/>
                    <a:pt x="1009" y="732"/>
                  </a:cubicBezTo>
                  <a:cubicBezTo>
                    <a:pt x="1001" y="828"/>
                    <a:pt x="1002" y="927"/>
                    <a:pt x="1012" y="1023"/>
                  </a:cubicBezTo>
                  <a:cubicBezTo>
                    <a:pt x="1022" y="1110"/>
                    <a:pt x="1090" y="1180"/>
                    <a:pt x="1177" y="1180"/>
                  </a:cubicBezTo>
                  <a:cubicBezTo>
                    <a:pt x="1187" y="1180"/>
                    <a:pt x="1198" y="1179"/>
                    <a:pt x="1208" y="1177"/>
                  </a:cubicBezTo>
                  <a:cubicBezTo>
                    <a:pt x="1300" y="1158"/>
                    <a:pt x="1351" y="1072"/>
                    <a:pt x="1340" y="984"/>
                  </a:cubicBezTo>
                  <a:cubicBezTo>
                    <a:pt x="1336" y="966"/>
                    <a:pt x="1335" y="947"/>
                    <a:pt x="1332" y="930"/>
                  </a:cubicBezTo>
                  <a:cubicBezTo>
                    <a:pt x="1330" y="897"/>
                    <a:pt x="1325" y="863"/>
                    <a:pt x="1327" y="832"/>
                  </a:cubicBezTo>
                  <a:cubicBezTo>
                    <a:pt x="1328" y="800"/>
                    <a:pt x="1330" y="768"/>
                    <a:pt x="1333" y="737"/>
                  </a:cubicBezTo>
                  <a:cubicBezTo>
                    <a:pt x="1335" y="729"/>
                    <a:pt x="1336" y="719"/>
                    <a:pt x="1340" y="710"/>
                  </a:cubicBezTo>
                  <a:cubicBezTo>
                    <a:pt x="1344" y="692"/>
                    <a:pt x="1349" y="675"/>
                    <a:pt x="1357" y="657"/>
                  </a:cubicBezTo>
                  <a:cubicBezTo>
                    <a:pt x="1365" y="640"/>
                    <a:pt x="1373" y="623"/>
                    <a:pt x="1382" y="607"/>
                  </a:cubicBezTo>
                  <a:cubicBezTo>
                    <a:pt x="1393" y="591"/>
                    <a:pt x="1403" y="577"/>
                    <a:pt x="1414" y="561"/>
                  </a:cubicBezTo>
                  <a:cubicBezTo>
                    <a:pt x="1439" y="532"/>
                    <a:pt x="1465" y="507"/>
                    <a:pt x="1491" y="480"/>
                  </a:cubicBezTo>
                  <a:cubicBezTo>
                    <a:pt x="1526" y="450"/>
                    <a:pt x="1561" y="420"/>
                    <a:pt x="1598" y="392"/>
                  </a:cubicBezTo>
                  <a:cubicBezTo>
                    <a:pt x="1612" y="382"/>
                    <a:pt x="1626" y="373"/>
                    <a:pt x="1640" y="363"/>
                  </a:cubicBezTo>
                  <a:cubicBezTo>
                    <a:pt x="1651" y="358"/>
                    <a:pt x="1662" y="352"/>
                    <a:pt x="1674" y="347"/>
                  </a:cubicBezTo>
                  <a:lnTo>
                    <a:pt x="1697" y="339"/>
                  </a:lnTo>
                  <a:lnTo>
                    <a:pt x="1700" y="339"/>
                  </a:lnTo>
                  <a:lnTo>
                    <a:pt x="1704" y="347"/>
                  </a:lnTo>
                  <a:lnTo>
                    <a:pt x="1708" y="365"/>
                  </a:lnTo>
                  <a:cubicBezTo>
                    <a:pt x="1713" y="384"/>
                    <a:pt x="1716" y="401"/>
                    <a:pt x="1719" y="420"/>
                  </a:cubicBezTo>
                  <a:cubicBezTo>
                    <a:pt x="1721" y="444"/>
                    <a:pt x="1723" y="468"/>
                    <a:pt x="1723" y="491"/>
                  </a:cubicBezTo>
                  <a:cubicBezTo>
                    <a:pt x="1721" y="544"/>
                    <a:pt x="1716" y="597"/>
                    <a:pt x="1708" y="648"/>
                  </a:cubicBezTo>
                  <a:cubicBezTo>
                    <a:pt x="1694" y="726"/>
                    <a:pt x="1677" y="802"/>
                    <a:pt x="1655" y="876"/>
                  </a:cubicBezTo>
                  <a:cubicBezTo>
                    <a:pt x="1655" y="875"/>
                    <a:pt x="1655" y="874"/>
                    <a:pt x="1656" y="873"/>
                  </a:cubicBezTo>
                  <a:lnTo>
                    <a:pt x="1656" y="873"/>
                  </a:lnTo>
                  <a:cubicBezTo>
                    <a:pt x="1625" y="971"/>
                    <a:pt x="1589" y="1066"/>
                    <a:pt x="1548" y="1161"/>
                  </a:cubicBezTo>
                  <a:lnTo>
                    <a:pt x="1548" y="1159"/>
                  </a:lnTo>
                  <a:cubicBezTo>
                    <a:pt x="1482" y="1310"/>
                    <a:pt x="1406" y="1455"/>
                    <a:pt x="1322" y="1595"/>
                  </a:cubicBezTo>
                  <a:cubicBezTo>
                    <a:pt x="1248" y="1713"/>
                    <a:pt x="1170" y="1829"/>
                    <a:pt x="1093" y="1946"/>
                  </a:cubicBezTo>
                  <a:cubicBezTo>
                    <a:pt x="1043" y="2017"/>
                    <a:pt x="991" y="2084"/>
                    <a:pt x="941" y="2153"/>
                  </a:cubicBezTo>
                  <a:cubicBezTo>
                    <a:pt x="884" y="2220"/>
                    <a:pt x="828" y="2288"/>
                    <a:pt x="768" y="2351"/>
                  </a:cubicBezTo>
                  <a:lnTo>
                    <a:pt x="759" y="2362"/>
                  </a:lnTo>
                  <a:cubicBezTo>
                    <a:pt x="729" y="2358"/>
                    <a:pt x="700" y="2355"/>
                    <a:pt x="671" y="2355"/>
                  </a:cubicBezTo>
                  <a:cubicBezTo>
                    <a:pt x="621" y="2355"/>
                    <a:pt x="572" y="2362"/>
                    <a:pt x="523" y="2375"/>
                  </a:cubicBezTo>
                  <a:cubicBezTo>
                    <a:pt x="429" y="2399"/>
                    <a:pt x="342" y="2440"/>
                    <a:pt x="265" y="2497"/>
                  </a:cubicBezTo>
                  <a:cubicBezTo>
                    <a:pt x="190" y="2557"/>
                    <a:pt x="129" y="2630"/>
                    <a:pt x="84" y="2714"/>
                  </a:cubicBezTo>
                  <a:cubicBezTo>
                    <a:pt x="38" y="2795"/>
                    <a:pt x="0" y="2885"/>
                    <a:pt x="24" y="2978"/>
                  </a:cubicBezTo>
                  <a:cubicBezTo>
                    <a:pt x="49" y="3075"/>
                    <a:pt x="127" y="3146"/>
                    <a:pt x="225" y="3163"/>
                  </a:cubicBezTo>
                  <a:cubicBezTo>
                    <a:pt x="241" y="3166"/>
                    <a:pt x="256" y="3168"/>
                    <a:pt x="271" y="3168"/>
                  </a:cubicBezTo>
                  <a:cubicBezTo>
                    <a:pt x="344" y="3168"/>
                    <a:pt x="411" y="3135"/>
                    <a:pt x="469" y="3089"/>
                  </a:cubicBezTo>
                  <a:cubicBezTo>
                    <a:pt x="548" y="3021"/>
                    <a:pt x="624" y="2948"/>
                    <a:pt x="695" y="2874"/>
                  </a:cubicBezTo>
                  <a:cubicBezTo>
                    <a:pt x="747" y="2821"/>
                    <a:pt x="798" y="2769"/>
                    <a:pt x="850" y="2719"/>
                  </a:cubicBezTo>
                  <a:lnTo>
                    <a:pt x="858" y="2722"/>
                  </a:lnTo>
                  <a:cubicBezTo>
                    <a:pt x="887" y="2734"/>
                    <a:pt x="915" y="2750"/>
                    <a:pt x="944" y="2766"/>
                  </a:cubicBezTo>
                  <a:cubicBezTo>
                    <a:pt x="1048" y="2834"/>
                    <a:pt x="1150" y="2908"/>
                    <a:pt x="1248" y="2989"/>
                  </a:cubicBezTo>
                  <a:cubicBezTo>
                    <a:pt x="1336" y="3059"/>
                    <a:pt x="1425" y="3129"/>
                    <a:pt x="1517" y="3197"/>
                  </a:cubicBezTo>
                  <a:cubicBezTo>
                    <a:pt x="1544" y="3216"/>
                    <a:pt x="1574" y="3225"/>
                    <a:pt x="1605" y="3225"/>
                  </a:cubicBezTo>
                  <a:cubicBezTo>
                    <a:pt x="1658" y="3225"/>
                    <a:pt x="1707" y="3200"/>
                    <a:pt x="1737" y="3159"/>
                  </a:cubicBezTo>
                  <a:cubicBezTo>
                    <a:pt x="1786" y="3087"/>
                    <a:pt x="1769" y="2989"/>
                    <a:pt x="1699" y="2939"/>
                  </a:cubicBezTo>
                  <a:cubicBezTo>
                    <a:pt x="1645" y="2897"/>
                    <a:pt x="1591" y="2856"/>
                    <a:pt x="1539" y="2815"/>
                  </a:cubicBezTo>
                  <a:lnTo>
                    <a:pt x="1539" y="2815"/>
                  </a:lnTo>
                  <a:lnTo>
                    <a:pt x="1553" y="2828"/>
                  </a:lnTo>
                  <a:cubicBezTo>
                    <a:pt x="1474" y="2764"/>
                    <a:pt x="1398" y="2700"/>
                    <a:pt x="1316" y="2638"/>
                  </a:cubicBezTo>
                  <a:cubicBezTo>
                    <a:pt x="1240" y="2578"/>
                    <a:pt x="1159" y="2524"/>
                    <a:pt x="1075" y="2473"/>
                  </a:cubicBezTo>
                  <a:cubicBezTo>
                    <a:pt x="1123" y="2416"/>
                    <a:pt x="1172" y="2358"/>
                    <a:pt x="1216" y="2299"/>
                  </a:cubicBezTo>
                  <a:cubicBezTo>
                    <a:pt x="1351" y="2114"/>
                    <a:pt x="1482" y="1927"/>
                    <a:pt x="1601" y="1731"/>
                  </a:cubicBezTo>
                  <a:cubicBezTo>
                    <a:pt x="1734" y="1517"/>
                    <a:pt x="1844" y="1289"/>
                    <a:pt x="1930" y="1052"/>
                  </a:cubicBezTo>
                  <a:cubicBezTo>
                    <a:pt x="1974" y="930"/>
                    <a:pt x="2006" y="805"/>
                    <a:pt x="2028" y="676"/>
                  </a:cubicBezTo>
                  <a:cubicBezTo>
                    <a:pt x="2049" y="566"/>
                    <a:pt x="2052" y="453"/>
                    <a:pt x="2038" y="341"/>
                  </a:cubicBezTo>
                  <a:cubicBezTo>
                    <a:pt x="2020" y="235"/>
                    <a:pt x="1981" y="141"/>
                    <a:pt x="1903" y="65"/>
                  </a:cubicBezTo>
                  <a:cubicBezTo>
                    <a:pt x="1871" y="35"/>
                    <a:pt x="1830" y="15"/>
                    <a:pt x="1787" y="7"/>
                  </a:cubicBezTo>
                  <a:cubicBezTo>
                    <a:pt x="1765" y="2"/>
                    <a:pt x="1743" y="0"/>
                    <a:pt x="17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4" name="Google Shape;14354;p25"/>
            <p:cNvSpPr/>
            <p:nvPr/>
          </p:nvSpPr>
          <p:spPr>
            <a:xfrm>
              <a:off x="7360647" y="5196"/>
              <a:ext cx="82592" cy="180055"/>
            </a:xfrm>
            <a:custGeom>
              <a:avLst/>
              <a:gdLst/>
              <a:ahLst/>
              <a:cxnLst/>
              <a:rect l="l" t="t" r="r" b="b"/>
              <a:pathLst>
                <a:path w="2455" h="5352" extrusionOk="0">
                  <a:moveTo>
                    <a:pt x="1715" y="906"/>
                  </a:moveTo>
                  <a:cubicBezTo>
                    <a:pt x="1714" y="907"/>
                    <a:pt x="1714" y="907"/>
                    <a:pt x="1713" y="908"/>
                  </a:cubicBezTo>
                  <a:cubicBezTo>
                    <a:pt x="1714" y="907"/>
                    <a:pt x="1714" y="907"/>
                    <a:pt x="1715" y="906"/>
                  </a:cubicBezTo>
                  <a:close/>
                  <a:moveTo>
                    <a:pt x="1313" y="1073"/>
                  </a:moveTo>
                  <a:lnTo>
                    <a:pt x="1313" y="1073"/>
                  </a:lnTo>
                  <a:cubicBezTo>
                    <a:pt x="1313" y="1074"/>
                    <a:pt x="1313" y="1075"/>
                    <a:pt x="1313" y="1075"/>
                  </a:cubicBezTo>
                  <a:lnTo>
                    <a:pt x="1313" y="1075"/>
                  </a:lnTo>
                  <a:cubicBezTo>
                    <a:pt x="1313" y="1075"/>
                    <a:pt x="1313" y="1074"/>
                    <a:pt x="1313" y="1073"/>
                  </a:cubicBezTo>
                  <a:close/>
                  <a:moveTo>
                    <a:pt x="1724" y="1288"/>
                  </a:moveTo>
                  <a:cubicBezTo>
                    <a:pt x="1724" y="1289"/>
                    <a:pt x="1724" y="1290"/>
                    <a:pt x="1723" y="1292"/>
                  </a:cubicBezTo>
                  <a:lnTo>
                    <a:pt x="1723" y="1292"/>
                  </a:lnTo>
                  <a:cubicBezTo>
                    <a:pt x="1724" y="1290"/>
                    <a:pt x="1724" y="1289"/>
                    <a:pt x="1724" y="1288"/>
                  </a:cubicBezTo>
                  <a:close/>
                  <a:moveTo>
                    <a:pt x="484" y="3225"/>
                  </a:moveTo>
                  <a:cubicBezTo>
                    <a:pt x="483" y="3227"/>
                    <a:pt x="482" y="3228"/>
                    <a:pt x="482" y="3230"/>
                  </a:cubicBezTo>
                  <a:cubicBezTo>
                    <a:pt x="482" y="3228"/>
                    <a:pt x="483" y="3227"/>
                    <a:pt x="484" y="3225"/>
                  </a:cubicBezTo>
                  <a:close/>
                  <a:moveTo>
                    <a:pt x="773" y="4728"/>
                  </a:moveTo>
                  <a:cubicBezTo>
                    <a:pt x="772" y="4730"/>
                    <a:pt x="772" y="4731"/>
                    <a:pt x="771" y="4733"/>
                  </a:cubicBezTo>
                  <a:lnTo>
                    <a:pt x="771" y="4733"/>
                  </a:lnTo>
                  <a:cubicBezTo>
                    <a:pt x="771" y="4731"/>
                    <a:pt x="772" y="4729"/>
                    <a:pt x="773" y="4728"/>
                  </a:cubicBezTo>
                  <a:close/>
                  <a:moveTo>
                    <a:pt x="1539" y="1973"/>
                  </a:moveTo>
                  <a:lnTo>
                    <a:pt x="1539" y="1973"/>
                  </a:lnTo>
                  <a:cubicBezTo>
                    <a:pt x="1471" y="2252"/>
                    <a:pt x="1409" y="2532"/>
                    <a:pt x="1348" y="2812"/>
                  </a:cubicBezTo>
                  <a:cubicBezTo>
                    <a:pt x="1308" y="2986"/>
                    <a:pt x="1270" y="3159"/>
                    <a:pt x="1230" y="3331"/>
                  </a:cubicBezTo>
                  <a:cubicBezTo>
                    <a:pt x="1196" y="3478"/>
                    <a:pt x="1154" y="3622"/>
                    <a:pt x="1116" y="3768"/>
                  </a:cubicBezTo>
                  <a:cubicBezTo>
                    <a:pt x="1090" y="3860"/>
                    <a:pt x="1063" y="3950"/>
                    <a:pt x="1036" y="4042"/>
                  </a:cubicBezTo>
                  <a:cubicBezTo>
                    <a:pt x="1012" y="4119"/>
                    <a:pt x="983" y="4197"/>
                    <a:pt x="957" y="4273"/>
                  </a:cubicBezTo>
                  <a:cubicBezTo>
                    <a:pt x="903" y="4427"/>
                    <a:pt x="838" y="4575"/>
                    <a:pt x="775" y="4724"/>
                  </a:cubicBezTo>
                  <a:lnTo>
                    <a:pt x="778" y="4716"/>
                  </a:lnTo>
                  <a:lnTo>
                    <a:pt x="773" y="4726"/>
                  </a:lnTo>
                  <a:cubicBezTo>
                    <a:pt x="773" y="4726"/>
                    <a:pt x="773" y="4727"/>
                    <a:pt x="773" y="4728"/>
                  </a:cubicBezTo>
                  <a:lnTo>
                    <a:pt x="773" y="4728"/>
                  </a:lnTo>
                  <a:cubicBezTo>
                    <a:pt x="773" y="4727"/>
                    <a:pt x="773" y="4727"/>
                    <a:pt x="773" y="4727"/>
                  </a:cubicBezTo>
                  <a:lnTo>
                    <a:pt x="773" y="4727"/>
                  </a:lnTo>
                  <a:cubicBezTo>
                    <a:pt x="773" y="4728"/>
                    <a:pt x="773" y="4728"/>
                    <a:pt x="773" y="4728"/>
                  </a:cubicBezTo>
                  <a:lnTo>
                    <a:pt x="773" y="4728"/>
                  </a:lnTo>
                  <a:cubicBezTo>
                    <a:pt x="773" y="4728"/>
                    <a:pt x="773" y="4728"/>
                    <a:pt x="773" y="4728"/>
                  </a:cubicBezTo>
                  <a:lnTo>
                    <a:pt x="773" y="4728"/>
                  </a:lnTo>
                  <a:cubicBezTo>
                    <a:pt x="771" y="4729"/>
                    <a:pt x="771" y="4732"/>
                    <a:pt x="770" y="4734"/>
                  </a:cubicBezTo>
                  <a:cubicBezTo>
                    <a:pt x="770" y="4733"/>
                    <a:pt x="770" y="4733"/>
                    <a:pt x="771" y="4733"/>
                  </a:cubicBezTo>
                  <a:lnTo>
                    <a:pt x="771" y="4733"/>
                  </a:lnTo>
                  <a:cubicBezTo>
                    <a:pt x="733" y="4818"/>
                    <a:pt x="691" y="4902"/>
                    <a:pt x="645" y="4984"/>
                  </a:cubicBezTo>
                  <a:cubicBezTo>
                    <a:pt x="638" y="4993"/>
                    <a:pt x="632" y="5001"/>
                    <a:pt x="626" y="5011"/>
                  </a:cubicBezTo>
                  <a:cubicBezTo>
                    <a:pt x="621" y="5015"/>
                    <a:pt x="616" y="5020"/>
                    <a:pt x="613" y="5025"/>
                  </a:cubicBezTo>
                  <a:lnTo>
                    <a:pt x="608" y="5028"/>
                  </a:lnTo>
                  <a:lnTo>
                    <a:pt x="605" y="5030"/>
                  </a:lnTo>
                  <a:lnTo>
                    <a:pt x="599" y="5028"/>
                  </a:lnTo>
                  <a:lnTo>
                    <a:pt x="585" y="5020"/>
                  </a:lnTo>
                  <a:lnTo>
                    <a:pt x="575" y="5014"/>
                  </a:lnTo>
                  <a:cubicBezTo>
                    <a:pt x="569" y="5008"/>
                    <a:pt x="564" y="5006"/>
                    <a:pt x="556" y="4996"/>
                  </a:cubicBezTo>
                  <a:cubicBezTo>
                    <a:pt x="548" y="4987"/>
                    <a:pt x="540" y="4979"/>
                    <a:pt x="534" y="4970"/>
                  </a:cubicBezTo>
                  <a:cubicBezTo>
                    <a:pt x="518" y="4947"/>
                    <a:pt x="502" y="4925"/>
                    <a:pt x="490" y="4901"/>
                  </a:cubicBezTo>
                  <a:cubicBezTo>
                    <a:pt x="474" y="4875"/>
                    <a:pt x="461" y="4844"/>
                    <a:pt x="448" y="4816"/>
                  </a:cubicBezTo>
                  <a:cubicBezTo>
                    <a:pt x="429" y="4764"/>
                    <a:pt x="410" y="4712"/>
                    <a:pt x="395" y="4658"/>
                  </a:cubicBezTo>
                  <a:lnTo>
                    <a:pt x="395" y="4658"/>
                  </a:lnTo>
                  <a:cubicBezTo>
                    <a:pt x="369" y="4549"/>
                    <a:pt x="348" y="4439"/>
                    <a:pt x="336" y="4327"/>
                  </a:cubicBezTo>
                  <a:cubicBezTo>
                    <a:pt x="323" y="4222"/>
                    <a:pt x="317" y="4118"/>
                    <a:pt x="319" y="4012"/>
                  </a:cubicBezTo>
                  <a:lnTo>
                    <a:pt x="319" y="4012"/>
                  </a:lnTo>
                  <a:lnTo>
                    <a:pt x="319" y="4015"/>
                  </a:lnTo>
                  <a:cubicBezTo>
                    <a:pt x="320" y="3911"/>
                    <a:pt x="328" y="3806"/>
                    <a:pt x="341" y="3703"/>
                  </a:cubicBezTo>
                  <a:cubicBezTo>
                    <a:pt x="352" y="3635"/>
                    <a:pt x="366" y="3567"/>
                    <a:pt x="385" y="3501"/>
                  </a:cubicBezTo>
                  <a:cubicBezTo>
                    <a:pt x="413" y="3403"/>
                    <a:pt x="448" y="3307"/>
                    <a:pt x="489" y="3214"/>
                  </a:cubicBezTo>
                  <a:lnTo>
                    <a:pt x="489" y="3214"/>
                  </a:lnTo>
                  <a:cubicBezTo>
                    <a:pt x="517" y="3153"/>
                    <a:pt x="546" y="3095"/>
                    <a:pt x="581" y="3038"/>
                  </a:cubicBezTo>
                  <a:cubicBezTo>
                    <a:pt x="619" y="2977"/>
                    <a:pt x="662" y="2916"/>
                    <a:pt x="708" y="2859"/>
                  </a:cubicBezTo>
                  <a:cubicBezTo>
                    <a:pt x="917" y="2605"/>
                    <a:pt x="1151" y="2375"/>
                    <a:pt x="1379" y="2139"/>
                  </a:cubicBezTo>
                  <a:cubicBezTo>
                    <a:pt x="1431" y="2084"/>
                    <a:pt x="1485" y="2028"/>
                    <a:pt x="1539" y="1973"/>
                  </a:cubicBezTo>
                  <a:close/>
                  <a:moveTo>
                    <a:pt x="1567" y="0"/>
                  </a:moveTo>
                  <a:cubicBezTo>
                    <a:pt x="1549" y="0"/>
                    <a:pt x="1531" y="2"/>
                    <a:pt x="1514" y="5"/>
                  </a:cubicBezTo>
                  <a:cubicBezTo>
                    <a:pt x="1457" y="20"/>
                    <a:pt x="1405" y="51"/>
                    <a:pt x="1363" y="94"/>
                  </a:cubicBezTo>
                  <a:cubicBezTo>
                    <a:pt x="1261" y="195"/>
                    <a:pt x="1194" y="330"/>
                    <a:pt x="1140" y="463"/>
                  </a:cubicBezTo>
                  <a:cubicBezTo>
                    <a:pt x="1086" y="596"/>
                    <a:pt x="1033" y="732"/>
                    <a:pt x="1007" y="873"/>
                  </a:cubicBezTo>
                  <a:cubicBezTo>
                    <a:pt x="988" y="988"/>
                    <a:pt x="960" y="1129"/>
                    <a:pt x="1014" y="1242"/>
                  </a:cubicBezTo>
                  <a:cubicBezTo>
                    <a:pt x="1040" y="1299"/>
                    <a:pt x="1085" y="1346"/>
                    <a:pt x="1139" y="1379"/>
                  </a:cubicBezTo>
                  <a:cubicBezTo>
                    <a:pt x="1189" y="1408"/>
                    <a:pt x="1245" y="1424"/>
                    <a:pt x="1302" y="1427"/>
                  </a:cubicBezTo>
                  <a:cubicBezTo>
                    <a:pt x="1306" y="1427"/>
                    <a:pt x="1310" y="1427"/>
                    <a:pt x="1314" y="1427"/>
                  </a:cubicBezTo>
                  <a:cubicBezTo>
                    <a:pt x="1386" y="1427"/>
                    <a:pt x="1456" y="1414"/>
                    <a:pt x="1523" y="1390"/>
                  </a:cubicBezTo>
                  <a:cubicBezTo>
                    <a:pt x="1588" y="1367"/>
                    <a:pt x="1650" y="1335"/>
                    <a:pt x="1709" y="1297"/>
                  </a:cubicBezTo>
                  <a:lnTo>
                    <a:pt x="1724" y="1288"/>
                  </a:lnTo>
                  <a:lnTo>
                    <a:pt x="1724" y="1288"/>
                  </a:lnTo>
                  <a:cubicBezTo>
                    <a:pt x="1724" y="1288"/>
                    <a:pt x="1724" y="1288"/>
                    <a:pt x="1724" y="1288"/>
                  </a:cubicBezTo>
                  <a:lnTo>
                    <a:pt x="1724" y="1288"/>
                  </a:lnTo>
                  <a:cubicBezTo>
                    <a:pt x="1724" y="1288"/>
                    <a:pt x="1724" y="1288"/>
                    <a:pt x="1724" y="1288"/>
                  </a:cubicBezTo>
                  <a:lnTo>
                    <a:pt x="1724" y="1288"/>
                  </a:lnTo>
                  <a:cubicBezTo>
                    <a:pt x="1721" y="1294"/>
                    <a:pt x="1720" y="1300"/>
                    <a:pt x="1718" y="1307"/>
                  </a:cubicBezTo>
                  <a:cubicBezTo>
                    <a:pt x="1719" y="1302"/>
                    <a:pt x="1721" y="1297"/>
                    <a:pt x="1723" y="1292"/>
                  </a:cubicBezTo>
                  <a:lnTo>
                    <a:pt x="1723" y="1292"/>
                  </a:lnTo>
                  <a:cubicBezTo>
                    <a:pt x="1703" y="1360"/>
                    <a:pt x="1683" y="1427"/>
                    <a:pt x="1664" y="1495"/>
                  </a:cubicBezTo>
                  <a:cubicBezTo>
                    <a:pt x="1636" y="1501"/>
                    <a:pt x="1610" y="1515"/>
                    <a:pt x="1590" y="1536"/>
                  </a:cubicBezTo>
                  <a:cubicBezTo>
                    <a:pt x="1458" y="1661"/>
                    <a:pt x="1330" y="1789"/>
                    <a:pt x="1202" y="1919"/>
                  </a:cubicBezTo>
                  <a:cubicBezTo>
                    <a:pt x="999" y="2126"/>
                    <a:pt x="790" y="2328"/>
                    <a:pt x="597" y="2544"/>
                  </a:cubicBezTo>
                  <a:cubicBezTo>
                    <a:pt x="461" y="2698"/>
                    <a:pt x="331" y="2859"/>
                    <a:pt x="244" y="3043"/>
                  </a:cubicBezTo>
                  <a:cubicBezTo>
                    <a:pt x="156" y="3225"/>
                    <a:pt x="80" y="3418"/>
                    <a:pt x="48" y="3619"/>
                  </a:cubicBezTo>
                  <a:cubicBezTo>
                    <a:pt x="12" y="3835"/>
                    <a:pt x="0" y="4053"/>
                    <a:pt x="16" y="4270"/>
                  </a:cubicBezTo>
                  <a:cubicBezTo>
                    <a:pt x="34" y="4466"/>
                    <a:pt x="59" y="4667"/>
                    <a:pt x="122" y="4856"/>
                  </a:cubicBezTo>
                  <a:cubicBezTo>
                    <a:pt x="156" y="4960"/>
                    <a:pt x="205" y="5060"/>
                    <a:pt x="268" y="5152"/>
                  </a:cubicBezTo>
                  <a:cubicBezTo>
                    <a:pt x="320" y="5226"/>
                    <a:pt x="390" y="5294"/>
                    <a:pt x="475" y="5327"/>
                  </a:cubicBezTo>
                  <a:lnTo>
                    <a:pt x="475" y="5326"/>
                  </a:lnTo>
                  <a:cubicBezTo>
                    <a:pt x="518" y="5343"/>
                    <a:pt x="562" y="5351"/>
                    <a:pt x="608" y="5351"/>
                  </a:cubicBezTo>
                  <a:cubicBezTo>
                    <a:pt x="616" y="5351"/>
                    <a:pt x="627" y="5349"/>
                    <a:pt x="637" y="5349"/>
                  </a:cubicBezTo>
                  <a:cubicBezTo>
                    <a:pt x="681" y="5345"/>
                    <a:pt x="724" y="5330"/>
                    <a:pt x="762" y="5308"/>
                  </a:cubicBezTo>
                  <a:cubicBezTo>
                    <a:pt x="839" y="5266"/>
                    <a:pt x="892" y="5190"/>
                    <a:pt x="931" y="5112"/>
                  </a:cubicBezTo>
                  <a:cubicBezTo>
                    <a:pt x="1018" y="4938"/>
                    <a:pt x="1088" y="4753"/>
                    <a:pt x="1158" y="4569"/>
                  </a:cubicBezTo>
                  <a:cubicBezTo>
                    <a:pt x="1280" y="4249"/>
                    <a:pt x="1373" y="3920"/>
                    <a:pt x="1460" y="3589"/>
                  </a:cubicBezTo>
                  <a:cubicBezTo>
                    <a:pt x="1542" y="3276"/>
                    <a:pt x="1607" y="2958"/>
                    <a:pt x="1683" y="2643"/>
                  </a:cubicBezTo>
                  <a:cubicBezTo>
                    <a:pt x="1761" y="2315"/>
                    <a:pt x="1835" y="1987"/>
                    <a:pt x="1925" y="1663"/>
                  </a:cubicBezTo>
                  <a:cubicBezTo>
                    <a:pt x="1925" y="1664"/>
                    <a:pt x="1925" y="1664"/>
                    <a:pt x="1925" y="1666"/>
                  </a:cubicBezTo>
                  <a:lnTo>
                    <a:pt x="1929" y="1658"/>
                  </a:lnTo>
                  <a:cubicBezTo>
                    <a:pt x="1955" y="1568"/>
                    <a:pt x="1981" y="1476"/>
                    <a:pt x="2008" y="1386"/>
                  </a:cubicBezTo>
                  <a:lnTo>
                    <a:pt x="2008" y="1387"/>
                  </a:lnTo>
                  <a:cubicBezTo>
                    <a:pt x="2053" y="1235"/>
                    <a:pt x="2108" y="1085"/>
                    <a:pt x="2168" y="939"/>
                  </a:cubicBezTo>
                  <a:lnTo>
                    <a:pt x="2168" y="939"/>
                  </a:lnTo>
                  <a:cubicBezTo>
                    <a:pt x="2168" y="939"/>
                    <a:pt x="2168" y="939"/>
                    <a:pt x="2168" y="939"/>
                  </a:cubicBezTo>
                  <a:cubicBezTo>
                    <a:pt x="2168" y="939"/>
                    <a:pt x="2168" y="938"/>
                    <a:pt x="2168" y="937"/>
                  </a:cubicBezTo>
                  <a:lnTo>
                    <a:pt x="2168" y="937"/>
                  </a:lnTo>
                  <a:cubicBezTo>
                    <a:pt x="2168" y="938"/>
                    <a:pt x="2168" y="938"/>
                    <a:pt x="2168" y="939"/>
                  </a:cubicBezTo>
                  <a:lnTo>
                    <a:pt x="2168" y="939"/>
                  </a:lnTo>
                  <a:cubicBezTo>
                    <a:pt x="2169" y="937"/>
                    <a:pt x="2170" y="935"/>
                    <a:pt x="2170" y="933"/>
                  </a:cubicBezTo>
                  <a:lnTo>
                    <a:pt x="2170" y="933"/>
                  </a:lnTo>
                  <a:cubicBezTo>
                    <a:pt x="2170" y="934"/>
                    <a:pt x="2169" y="936"/>
                    <a:pt x="2168" y="937"/>
                  </a:cubicBezTo>
                  <a:lnTo>
                    <a:pt x="2168" y="937"/>
                  </a:lnTo>
                  <a:cubicBezTo>
                    <a:pt x="2169" y="935"/>
                    <a:pt x="2170" y="932"/>
                    <a:pt x="2171" y="930"/>
                  </a:cubicBezTo>
                  <a:lnTo>
                    <a:pt x="2171" y="930"/>
                  </a:lnTo>
                  <a:cubicBezTo>
                    <a:pt x="2171" y="931"/>
                    <a:pt x="2171" y="932"/>
                    <a:pt x="2170" y="933"/>
                  </a:cubicBezTo>
                  <a:lnTo>
                    <a:pt x="2170" y="933"/>
                  </a:lnTo>
                  <a:cubicBezTo>
                    <a:pt x="2185" y="899"/>
                    <a:pt x="2200" y="866"/>
                    <a:pt x="2213" y="833"/>
                  </a:cubicBezTo>
                  <a:cubicBezTo>
                    <a:pt x="2242" y="797"/>
                    <a:pt x="2270" y="759"/>
                    <a:pt x="2296" y="722"/>
                  </a:cubicBezTo>
                  <a:cubicBezTo>
                    <a:pt x="2320" y="688"/>
                    <a:pt x="2343" y="651"/>
                    <a:pt x="2365" y="615"/>
                  </a:cubicBezTo>
                  <a:cubicBezTo>
                    <a:pt x="2381" y="589"/>
                    <a:pt x="2394" y="564"/>
                    <a:pt x="2405" y="536"/>
                  </a:cubicBezTo>
                  <a:cubicBezTo>
                    <a:pt x="2413" y="512"/>
                    <a:pt x="2419" y="488"/>
                    <a:pt x="2426" y="464"/>
                  </a:cubicBezTo>
                  <a:cubicBezTo>
                    <a:pt x="2454" y="363"/>
                    <a:pt x="2363" y="268"/>
                    <a:pt x="2265" y="268"/>
                  </a:cubicBezTo>
                  <a:cubicBezTo>
                    <a:pt x="2249" y="268"/>
                    <a:pt x="2233" y="270"/>
                    <a:pt x="2217" y="276"/>
                  </a:cubicBezTo>
                  <a:cubicBezTo>
                    <a:pt x="2196" y="281"/>
                    <a:pt x="2175" y="290"/>
                    <a:pt x="2156" y="301"/>
                  </a:cubicBezTo>
                  <a:cubicBezTo>
                    <a:pt x="2141" y="312"/>
                    <a:pt x="2125" y="327"/>
                    <a:pt x="2111" y="341"/>
                  </a:cubicBezTo>
                  <a:cubicBezTo>
                    <a:pt x="2082" y="371"/>
                    <a:pt x="2062" y="417"/>
                    <a:pt x="2043" y="453"/>
                  </a:cubicBezTo>
                  <a:cubicBezTo>
                    <a:pt x="2011" y="515"/>
                    <a:pt x="1984" y="577"/>
                    <a:pt x="1957" y="638"/>
                  </a:cubicBezTo>
                  <a:lnTo>
                    <a:pt x="1951" y="657"/>
                  </a:lnTo>
                  <a:cubicBezTo>
                    <a:pt x="1935" y="678"/>
                    <a:pt x="1917" y="699"/>
                    <a:pt x="1902" y="721"/>
                  </a:cubicBezTo>
                  <a:cubicBezTo>
                    <a:pt x="1867" y="762"/>
                    <a:pt x="1832" y="802"/>
                    <a:pt x="1794" y="840"/>
                  </a:cubicBezTo>
                  <a:cubicBezTo>
                    <a:pt x="1770" y="862"/>
                    <a:pt x="1744" y="884"/>
                    <a:pt x="1716" y="905"/>
                  </a:cubicBezTo>
                  <a:lnTo>
                    <a:pt x="1716" y="905"/>
                  </a:lnTo>
                  <a:cubicBezTo>
                    <a:pt x="1716" y="905"/>
                    <a:pt x="1716" y="905"/>
                    <a:pt x="1716" y="904"/>
                  </a:cubicBezTo>
                  <a:lnTo>
                    <a:pt x="1716" y="904"/>
                  </a:lnTo>
                  <a:cubicBezTo>
                    <a:pt x="1658" y="947"/>
                    <a:pt x="1596" y="987"/>
                    <a:pt x="1534" y="1025"/>
                  </a:cubicBezTo>
                  <a:lnTo>
                    <a:pt x="1541" y="1022"/>
                  </a:lnTo>
                  <a:lnTo>
                    <a:pt x="1541" y="1022"/>
                  </a:lnTo>
                  <a:cubicBezTo>
                    <a:pt x="1504" y="1041"/>
                    <a:pt x="1468" y="1060"/>
                    <a:pt x="1431" y="1077"/>
                  </a:cubicBezTo>
                  <a:cubicBezTo>
                    <a:pt x="1422" y="1080"/>
                    <a:pt x="1412" y="1083"/>
                    <a:pt x="1403" y="1086"/>
                  </a:cubicBezTo>
                  <a:cubicBezTo>
                    <a:pt x="1386" y="1091"/>
                    <a:pt x="1370" y="1094"/>
                    <a:pt x="1352" y="1096"/>
                  </a:cubicBezTo>
                  <a:lnTo>
                    <a:pt x="1337" y="1098"/>
                  </a:lnTo>
                  <a:lnTo>
                    <a:pt x="1327" y="1098"/>
                  </a:lnTo>
                  <a:lnTo>
                    <a:pt x="1316" y="1096"/>
                  </a:lnTo>
                  <a:cubicBezTo>
                    <a:pt x="1315" y="1093"/>
                    <a:pt x="1315" y="1090"/>
                    <a:pt x="1314" y="1088"/>
                  </a:cubicBezTo>
                  <a:lnTo>
                    <a:pt x="1314" y="1088"/>
                  </a:lnTo>
                  <a:cubicBezTo>
                    <a:pt x="1314" y="1079"/>
                    <a:pt x="1314" y="1070"/>
                    <a:pt x="1314" y="1063"/>
                  </a:cubicBezTo>
                  <a:cubicBezTo>
                    <a:pt x="1316" y="1023"/>
                    <a:pt x="1319" y="985"/>
                    <a:pt x="1324" y="946"/>
                  </a:cubicBezTo>
                  <a:cubicBezTo>
                    <a:pt x="1332" y="903"/>
                    <a:pt x="1341" y="862"/>
                    <a:pt x="1352" y="819"/>
                  </a:cubicBezTo>
                  <a:cubicBezTo>
                    <a:pt x="1379" y="732"/>
                    <a:pt x="1411" y="646"/>
                    <a:pt x="1449" y="564"/>
                  </a:cubicBezTo>
                  <a:lnTo>
                    <a:pt x="1449" y="564"/>
                  </a:lnTo>
                  <a:cubicBezTo>
                    <a:pt x="1447" y="564"/>
                    <a:pt x="1447" y="566"/>
                    <a:pt x="1446" y="567"/>
                  </a:cubicBezTo>
                  <a:cubicBezTo>
                    <a:pt x="1466" y="523"/>
                    <a:pt x="1488" y="479"/>
                    <a:pt x="1512" y="436"/>
                  </a:cubicBezTo>
                  <a:cubicBezTo>
                    <a:pt x="1528" y="411"/>
                    <a:pt x="1545" y="385"/>
                    <a:pt x="1563" y="361"/>
                  </a:cubicBezTo>
                  <a:cubicBezTo>
                    <a:pt x="1571" y="354"/>
                    <a:pt x="1579" y="346"/>
                    <a:pt x="1585" y="338"/>
                  </a:cubicBezTo>
                  <a:lnTo>
                    <a:pt x="1593" y="339"/>
                  </a:lnTo>
                  <a:cubicBezTo>
                    <a:pt x="1606" y="343"/>
                    <a:pt x="1619" y="345"/>
                    <a:pt x="1631" y="345"/>
                  </a:cubicBezTo>
                  <a:cubicBezTo>
                    <a:pt x="1707" y="345"/>
                    <a:pt x="1776" y="284"/>
                    <a:pt x="1791" y="213"/>
                  </a:cubicBezTo>
                  <a:cubicBezTo>
                    <a:pt x="1810" y="122"/>
                    <a:pt x="1753" y="35"/>
                    <a:pt x="1664" y="15"/>
                  </a:cubicBezTo>
                  <a:cubicBezTo>
                    <a:pt x="1644" y="10"/>
                    <a:pt x="1625" y="5"/>
                    <a:pt x="1604" y="2"/>
                  </a:cubicBezTo>
                  <a:cubicBezTo>
                    <a:pt x="1592" y="1"/>
                    <a:pt x="1579" y="0"/>
                    <a:pt x="1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5" name="Google Shape;14355;p25"/>
            <p:cNvSpPr/>
            <p:nvPr/>
          </p:nvSpPr>
          <p:spPr>
            <a:xfrm>
              <a:off x="7469350" y="-29087"/>
              <a:ext cx="78421" cy="53693"/>
            </a:xfrm>
            <a:custGeom>
              <a:avLst/>
              <a:gdLst/>
              <a:ahLst/>
              <a:cxnLst/>
              <a:rect l="l" t="t" r="r" b="b"/>
              <a:pathLst>
                <a:path w="2331" h="1596" extrusionOk="0">
                  <a:moveTo>
                    <a:pt x="531" y="333"/>
                  </a:moveTo>
                  <a:lnTo>
                    <a:pt x="526" y="355"/>
                  </a:lnTo>
                  <a:cubicBezTo>
                    <a:pt x="516" y="347"/>
                    <a:pt x="508" y="342"/>
                    <a:pt x="499" y="337"/>
                  </a:cubicBezTo>
                  <a:cubicBezTo>
                    <a:pt x="505" y="336"/>
                    <a:pt x="512" y="334"/>
                    <a:pt x="520" y="333"/>
                  </a:cubicBezTo>
                  <a:close/>
                  <a:moveTo>
                    <a:pt x="552" y="1"/>
                  </a:moveTo>
                  <a:cubicBezTo>
                    <a:pt x="468" y="1"/>
                    <a:pt x="382" y="23"/>
                    <a:pt x="304" y="55"/>
                  </a:cubicBezTo>
                  <a:cubicBezTo>
                    <a:pt x="228" y="87"/>
                    <a:pt x="159" y="133"/>
                    <a:pt x="100" y="192"/>
                  </a:cubicBezTo>
                  <a:cubicBezTo>
                    <a:pt x="53" y="239"/>
                    <a:pt x="11" y="295"/>
                    <a:pt x="5" y="364"/>
                  </a:cubicBezTo>
                  <a:cubicBezTo>
                    <a:pt x="0" y="435"/>
                    <a:pt x="32" y="503"/>
                    <a:pt x="89" y="546"/>
                  </a:cubicBezTo>
                  <a:cubicBezTo>
                    <a:pt x="132" y="576"/>
                    <a:pt x="181" y="595"/>
                    <a:pt x="231" y="603"/>
                  </a:cubicBezTo>
                  <a:cubicBezTo>
                    <a:pt x="285" y="616"/>
                    <a:pt x="338" y="629"/>
                    <a:pt x="391" y="643"/>
                  </a:cubicBezTo>
                  <a:lnTo>
                    <a:pt x="393" y="643"/>
                  </a:lnTo>
                  <a:cubicBezTo>
                    <a:pt x="372" y="679"/>
                    <a:pt x="353" y="716"/>
                    <a:pt x="333" y="752"/>
                  </a:cubicBezTo>
                  <a:cubicBezTo>
                    <a:pt x="306" y="803"/>
                    <a:pt x="277" y="853"/>
                    <a:pt x="250" y="904"/>
                  </a:cubicBezTo>
                  <a:cubicBezTo>
                    <a:pt x="228" y="942"/>
                    <a:pt x="209" y="982"/>
                    <a:pt x="190" y="1021"/>
                  </a:cubicBezTo>
                  <a:cubicBezTo>
                    <a:pt x="170" y="1070"/>
                    <a:pt x="152" y="1122"/>
                    <a:pt x="138" y="1175"/>
                  </a:cubicBezTo>
                  <a:lnTo>
                    <a:pt x="136" y="1178"/>
                  </a:lnTo>
                  <a:cubicBezTo>
                    <a:pt x="114" y="1254"/>
                    <a:pt x="140" y="1342"/>
                    <a:pt x="216" y="1380"/>
                  </a:cubicBezTo>
                  <a:cubicBezTo>
                    <a:pt x="288" y="1415"/>
                    <a:pt x="355" y="1456"/>
                    <a:pt x="426" y="1488"/>
                  </a:cubicBezTo>
                  <a:cubicBezTo>
                    <a:pt x="496" y="1520"/>
                    <a:pt x="570" y="1540"/>
                    <a:pt x="646" y="1551"/>
                  </a:cubicBezTo>
                  <a:cubicBezTo>
                    <a:pt x="789" y="1575"/>
                    <a:pt x="937" y="1575"/>
                    <a:pt x="1082" y="1578"/>
                  </a:cubicBezTo>
                  <a:cubicBezTo>
                    <a:pt x="1203" y="1583"/>
                    <a:pt x="1325" y="1586"/>
                    <a:pt x="1449" y="1589"/>
                  </a:cubicBezTo>
                  <a:lnTo>
                    <a:pt x="1449" y="1591"/>
                  </a:lnTo>
                  <a:cubicBezTo>
                    <a:pt x="1558" y="1593"/>
                    <a:pt x="1667" y="1596"/>
                    <a:pt x="1778" y="1596"/>
                  </a:cubicBezTo>
                  <a:cubicBezTo>
                    <a:pt x="1914" y="1596"/>
                    <a:pt x="2050" y="1593"/>
                    <a:pt x="2185" y="1585"/>
                  </a:cubicBezTo>
                  <a:cubicBezTo>
                    <a:pt x="2186" y="1585"/>
                    <a:pt x="2187" y="1585"/>
                    <a:pt x="2188" y="1585"/>
                  </a:cubicBezTo>
                  <a:cubicBezTo>
                    <a:pt x="2267" y="1585"/>
                    <a:pt x="2330" y="1519"/>
                    <a:pt x="2326" y="1439"/>
                  </a:cubicBezTo>
                  <a:cubicBezTo>
                    <a:pt x="2321" y="1365"/>
                    <a:pt x="2261" y="1308"/>
                    <a:pt x="2188" y="1308"/>
                  </a:cubicBezTo>
                  <a:cubicBezTo>
                    <a:pt x="2182" y="1308"/>
                    <a:pt x="2175" y="1308"/>
                    <a:pt x="2169" y="1309"/>
                  </a:cubicBezTo>
                  <a:lnTo>
                    <a:pt x="2087" y="1309"/>
                  </a:lnTo>
                  <a:cubicBezTo>
                    <a:pt x="1890" y="1306"/>
                    <a:pt x="1694" y="1297"/>
                    <a:pt x="1499" y="1285"/>
                  </a:cubicBezTo>
                  <a:cubicBezTo>
                    <a:pt x="1408" y="1281"/>
                    <a:pt x="1316" y="1274"/>
                    <a:pt x="1222" y="1270"/>
                  </a:cubicBezTo>
                  <a:cubicBezTo>
                    <a:pt x="1183" y="1266"/>
                    <a:pt x="1143" y="1265"/>
                    <a:pt x="1104" y="1262"/>
                  </a:cubicBezTo>
                  <a:cubicBezTo>
                    <a:pt x="979" y="1252"/>
                    <a:pt x="852" y="1252"/>
                    <a:pt x="727" y="1235"/>
                  </a:cubicBezTo>
                  <a:cubicBezTo>
                    <a:pt x="691" y="1228"/>
                    <a:pt x="656" y="1222"/>
                    <a:pt x="619" y="1213"/>
                  </a:cubicBezTo>
                  <a:cubicBezTo>
                    <a:pt x="603" y="1208"/>
                    <a:pt x="588" y="1202"/>
                    <a:pt x="572" y="1195"/>
                  </a:cubicBezTo>
                  <a:cubicBezTo>
                    <a:pt x="545" y="1183"/>
                    <a:pt x="518" y="1168"/>
                    <a:pt x="493" y="1154"/>
                  </a:cubicBezTo>
                  <a:cubicBezTo>
                    <a:pt x="554" y="1018"/>
                    <a:pt x="630" y="890"/>
                    <a:pt x="700" y="758"/>
                  </a:cubicBezTo>
                  <a:cubicBezTo>
                    <a:pt x="759" y="648"/>
                    <a:pt x="817" y="538"/>
                    <a:pt x="849" y="416"/>
                  </a:cubicBezTo>
                  <a:cubicBezTo>
                    <a:pt x="869" y="342"/>
                    <a:pt x="884" y="260"/>
                    <a:pt x="858" y="184"/>
                  </a:cubicBezTo>
                  <a:cubicBezTo>
                    <a:pt x="838" y="122"/>
                    <a:pt x="793" y="73"/>
                    <a:pt x="736" y="43"/>
                  </a:cubicBezTo>
                  <a:cubicBezTo>
                    <a:pt x="678" y="13"/>
                    <a:pt x="616" y="1"/>
                    <a:pt x="5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6" name="Google Shape;14356;p25"/>
            <p:cNvSpPr/>
            <p:nvPr/>
          </p:nvSpPr>
          <p:spPr>
            <a:xfrm>
              <a:off x="7508343" y="41161"/>
              <a:ext cx="49589" cy="14197"/>
            </a:xfrm>
            <a:custGeom>
              <a:avLst/>
              <a:gdLst/>
              <a:ahLst/>
              <a:cxnLst/>
              <a:rect l="l" t="t" r="r" b="b"/>
              <a:pathLst>
                <a:path w="1474" h="422" extrusionOk="0">
                  <a:moveTo>
                    <a:pt x="1322" y="1"/>
                  </a:moveTo>
                  <a:cubicBezTo>
                    <a:pt x="1318" y="1"/>
                    <a:pt x="1314" y="1"/>
                    <a:pt x="1309" y="2"/>
                  </a:cubicBezTo>
                  <a:cubicBezTo>
                    <a:pt x="994" y="41"/>
                    <a:pt x="678" y="76"/>
                    <a:pt x="361" y="95"/>
                  </a:cubicBezTo>
                  <a:cubicBezTo>
                    <a:pt x="318" y="93"/>
                    <a:pt x="276" y="93"/>
                    <a:pt x="233" y="87"/>
                  </a:cubicBezTo>
                  <a:cubicBezTo>
                    <a:pt x="213" y="79"/>
                    <a:pt x="191" y="75"/>
                    <a:pt x="169" y="75"/>
                  </a:cubicBezTo>
                  <a:cubicBezTo>
                    <a:pt x="159" y="75"/>
                    <a:pt x="150" y="76"/>
                    <a:pt x="141" y="78"/>
                  </a:cubicBezTo>
                  <a:cubicBezTo>
                    <a:pt x="67" y="93"/>
                    <a:pt x="13" y="154"/>
                    <a:pt x="6" y="230"/>
                  </a:cubicBezTo>
                  <a:cubicBezTo>
                    <a:pt x="0" y="332"/>
                    <a:pt x="81" y="404"/>
                    <a:pt x="177" y="415"/>
                  </a:cubicBezTo>
                  <a:cubicBezTo>
                    <a:pt x="215" y="420"/>
                    <a:pt x="252" y="421"/>
                    <a:pt x="288" y="421"/>
                  </a:cubicBezTo>
                  <a:cubicBezTo>
                    <a:pt x="320" y="421"/>
                    <a:pt x="350" y="420"/>
                    <a:pt x="378" y="416"/>
                  </a:cubicBezTo>
                  <a:cubicBezTo>
                    <a:pt x="486" y="407"/>
                    <a:pt x="591" y="396"/>
                    <a:pt x="697" y="382"/>
                  </a:cubicBezTo>
                  <a:cubicBezTo>
                    <a:pt x="913" y="355"/>
                    <a:pt x="1129" y="321"/>
                    <a:pt x="1344" y="288"/>
                  </a:cubicBezTo>
                  <a:cubicBezTo>
                    <a:pt x="1423" y="272"/>
                    <a:pt x="1474" y="198"/>
                    <a:pt x="1460" y="119"/>
                  </a:cubicBezTo>
                  <a:cubicBezTo>
                    <a:pt x="1448" y="56"/>
                    <a:pt x="1388" y="1"/>
                    <a:pt x="13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7" name="Google Shape;14357;p25"/>
            <p:cNvSpPr/>
            <p:nvPr/>
          </p:nvSpPr>
          <p:spPr>
            <a:xfrm>
              <a:off x="7578726" y="-14082"/>
              <a:ext cx="54669" cy="96789"/>
            </a:xfrm>
            <a:custGeom>
              <a:avLst/>
              <a:gdLst/>
              <a:ahLst/>
              <a:cxnLst/>
              <a:rect l="l" t="t" r="r" b="b"/>
              <a:pathLst>
                <a:path w="1625" h="2877" extrusionOk="0">
                  <a:moveTo>
                    <a:pt x="945" y="389"/>
                  </a:moveTo>
                  <a:cubicBezTo>
                    <a:pt x="945" y="390"/>
                    <a:pt x="946" y="391"/>
                    <a:pt x="947" y="392"/>
                  </a:cubicBezTo>
                  <a:lnTo>
                    <a:pt x="947" y="392"/>
                  </a:lnTo>
                  <a:lnTo>
                    <a:pt x="945" y="390"/>
                  </a:lnTo>
                  <a:lnTo>
                    <a:pt x="945" y="389"/>
                  </a:lnTo>
                  <a:close/>
                  <a:moveTo>
                    <a:pt x="944" y="388"/>
                  </a:moveTo>
                  <a:lnTo>
                    <a:pt x="945" y="390"/>
                  </a:lnTo>
                  <a:lnTo>
                    <a:pt x="951" y="396"/>
                  </a:lnTo>
                  <a:cubicBezTo>
                    <a:pt x="950" y="395"/>
                    <a:pt x="948" y="394"/>
                    <a:pt x="947" y="392"/>
                  </a:cubicBezTo>
                  <a:lnTo>
                    <a:pt x="947" y="392"/>
                  </a:lnTo>
                  <a:lnTo>
                    <a:pt x="947" y="393"/>
                  </a:lnTo>
                  <a:cubicBezTo>
                    <a:pt x="946" y="392"/>
                    <a:pt x="944" y="390"/>
                    <a:pt x="944" y="389"/>
                  </a:cubicBezTo>
                  <a:lnTo>
                    <a:pt x="944" y="389"/>
                  </a:lnTo>
                  <a:lnTo>
                    <a:pt x="945" y="389"/>
                  </a:lnTo>
                  <a:lnTo>
                    <a:pt x="945" y="389"/>
                  </a:lnTo>
                  <a:cubicBezTo>
                    <a:pt x="945" y="389"/>
                    <a:pt x="944" y="389"/>
                    <a:pt x="944" y="388"/>
                  </a:cubicBezTo>
                  <a:close/>
                  <a:moveTo>
                    <a:pt x="984" y="472"/>
                  </a:moveTo>
                  <a:lnTo>
                    <a:pt x="984" y="472"/>
                  </a:lnTo>
                  <a:cubicBezTo>
                    <a:pt x="985" y="475"/>
                    <a:pt x="986" y="479"/>
                    <a:pt x="987" y="483"/>
                  </a:cubicBezTo>
                  <a:cubicBezTo>
                    <a:pt x="986" y="479"/>
                    <a:pt x="985" y="475"/>
                    <a:pt x="984" y="472"/>
                  </a:cubicBezTo>
                  <a:close/>
                  <a:moveTo>
                    <a:pt x="775" y="1"/>
                  </a:moveTo>
                  <a:cubicBezTo>
                    <a:pt x="743" y="1"/>
                    <a:pt x="712" y="3"/>
                    <a:pt x="680" y="8"/>
                  </a:cubicBezTo>
                  <a:cubicBezTo>
                    <a:pt x="533" y="32"/>
                    <a:pt x="395" y="89"/>
                    <a:pt x="273" y="175"/>
                  </a:cubicBezTo>
                  <a:cubicBezTo>
                    <a:pt x="221" y="209"/>
                    <a:pt x="173" y="251"/>
                    <a:pt x="132" y="297"/>
                  </a:cubicBezTo>
                  <a:cubicBezTo>
                    <a:pt x="101" y="333"/>
                    <a:pt x="72" y="371"/>
                    <a:pt x="48" y="412"/>
                  </a:cubicBezTo>
                  <a:cubicBezTo>
                    <a:pt x="1" y="490"/>
                    <a:pt x="40" y="596"/>
                    <a:pt x="118" y="635"/>
                  </a:cubicBezTo>
                  <a:cubicBezTo>
                    <a:pt x="142" y="648"/>
                    <a:pt x="168" y="653"/>
                    <a:pt x="193" y="653"/>
                  </a:cubicBezTo>
                  <a:cubicBezTo>
                    <a:pt x="253" y="653"/>
                    <a:pt x="311" y="621"/>
                    <a:pt x="341" y="566"/>
                  </a:cubicBezTo>
                  <a:cubicBezTo>
                    <a:pt x="344" y="559"/>
                    <a:pt x="347" y="555"/>
                    <a:pt x="351" y="548"/>
                  </a:cubicBezTo>
                  <a:cubicBezTo>
                    <a:pt x="359" y="534"/>
                    <a:pt x="368" y="521"/>
                    <a:pt x="378" y="509"/>
                  </a:cubicBezTo>
                  <a:cubicBezTo>
                    <a:pt x="382" y="501"/>
                    <a:pt x="389" y="494"/>
                    <a:pt x="395" y="488"/>
                  </a:cubicBezTo>
                  <a:cubicBezTo>
                    <a:pt x="414" y="471"/>
                    <a:pt x="431" y="455"/>
                    <a:pt x="450" y="442"/>
                  </a:cubicBezTo>
                  <a:cubicBezTo>
                    <a:pt x="471" y="428"/>
                    <a:pt x="492" y="415"/>
                    <a:pt x="512" y="403"/>
                  </a:cubicBezTo>
                  <a:cubicBezTo>
                    <a:pt x="537" y="388"/>
                    <a:pt x="563" y="376"/>
                    <a:pt x="590" y="365"/>
                  </a:cubicBezTo>
                  <a:cubicBezTo>
                    <a:pt x="618" y="355"/>
                    <a:pt x="645" y="344"/>
                    <a:pt x="674" y="336"/>
                  </a:cubicBezTo>
                  <a:cubicBezTo>
                    <a:pt x="693" y="331"/>
                    <a:pt x="708" y="328"/>
                    <a:pt x="729" y="325"/>
                  </a:cubicBezTo>
                  <a:cubicBezTo>
                    <a:pt x="742" y="323"/>
                    <a:pt x="754" y="322"/>
                    <a:pt x="769" y="322"/>
                  </a:cubicBezTo>
                  <a:cubicBezTo>
                    <a:pt x="788" y="322"/>
                    <a:pt x="807" y="323"/>
                    <a:pt x="826" y="327"/>
                  </a:cubicBezTo>
                  <a:cubicBezTo>
                    <a:pt x="833" y="328"/>
                    <a:pt x="841" y="330"/>
                    <a:pt x="849" y="331"/>
                  </a:cubicBezTo>
                  <a:cubicBezTo>
                    <a:pt x="860" y="335"/>
                    <a:pt x="873" y="339"/>
                    <a:pt x="884" y="344"/>
                  </a:cubicBezTo>
                  <a:lnTo>
                    <a:pt x="900" y="352"/>
                  </a:lnTo>
                  <a:cubicBezTo>
                    <a:pt x="908" y="357"/>
                    <a:pt x="914" y="361"/>
                    <a:pt x="920" y="366"/>
                  </a:cubicBezTo>
                  <a:cubicBezTo>
                    <a:pt x="927" y="372"/>
                    <a:pt x="935" y="379"/>
                    <a:pt x="943" y="387"/>
                  </a:cubicBezTo>
                  <a:lnTo>
                    <a:pt x="943" y="388"/>
                  </a:lnTo>
                  <a:lnTo>
                    <a:pt x="943" y="388"/>
                  </a:lnTo>
                  <a:lnTo>
                    <a:pt x="936" y="382"/>
                  </a:lnTo>
                  <a:lnTo>
                    <a:pt x="936" y="382"/>
                  </a:lnTo>
                  <a:lnTo>
                    <a:pt x="949" y="396"/>
                  </a:lnTo>
                  <a:cubicBezTo>
                    <a:pt x="955" y="404"/>
                    <a:pt x="960" y="412"/>
                    <a:pt x="965" y="422"/>
                  </a:cubicBezTo>
                  <a:cubicBezTo>
                    <a:pt x="968" y="428"/>
                    <a:pt x="971" y="434"/>
                    <a:pt x="974" y="441"/>
                  </a:cubicBezTo>
                  <a:cubicBezTo>
                    <a:pt x="977" y="450"/>
                    <a:pt x="981" y="459"/>
                    <a:pt x="983" y="469"/>
                  </a:cubicBezTo>
                  <a:lnTo>
                    <a:pt x="983" y="469"/>
                  </a:lnTo>
                  <a:cubicBezTo>
                    <a:pt x="986" y="480"/>
                    <a:pt x="987" y="492"/>
                    <a:pt x="989" y="501"/>
                  </a:cubicBezTo>
                  <a:cubicBezTo>
                    <a:pt x="990" y="512"/>
                    <a:pt x="990" y="521"/>
                    <a:pt x="990" y="531"/>
                  </a:cubicBezTo>
                  <a:cubicBezTo>
                    <a:pt x="990" y="544"/>
                    <a:pt x="989" y="557"/>
                    <a:pt x="987" y="570"/>
                  </a:cubicBezTo>
                  <a:lnTo>
                    <a:pt x="987" y="570"/>
                  </a:lnTo>
                  <a:cubicBezTo>
                    <a:pt x="987" y="569"/>
                    <a:pt x="987" y="568"/>
                    <a:pt x="987" y="567"/>
                  </a:cubicBezTo>
                  <a:lnTo>
                    <a:pt x="987" y="567"/>
                  </a:lnTo>
                  <a:cubicBezTo>
                    <a:pt x="984" y="585"/>
                    <a:pt x="981" y="602"/>
                    <a:pt x="976" y="618"/>
                  </a:cubicBezTo>
                  <a:cubicBezTo>
                    <a:pt x="971" y="638"/>
                    <a:pt x="963" y="657"/>
                    <a:pt x="957" y="676"/>
                  </a:cubicBezTo>
                  <a:cubicBezTo>
                    <a:pt x="943" y="708"/>
                    <a:pt x="928" y="737"/>
                    <a:pt x="911" y="767"/>
                  </a:cubicBezTo>
                  <a:cubicBezTo>
                    <a:pt x="879" y="817"/>
                    <a:pt x="846" y="865"/>
                    <a:pt x="810" y="911"/>
                  </a:cubicBezTo>
                  <a:cubicBezTo>
                    <a:pt x="775" y="953"/>
                    <a:pt x="738" y="993"/>
                    <a:pt x="700" y="1033"/>
                  </a:cubicBezTo>
                  <a:cubicBezTo>
                    <a:pt x="675" y="1055"/>
                    <a:pt x="648" y="1079"/>
                    <a:pt x="621" y="1099"/>
                  </a:cubicBezTo>
                  <a:cubicBezTo>
                    <a:pt x="599" y="1104"/>
                    <a:pt x="577" y="1112"/>
                    <a:pt x="556" y="1121"/>
                  </a:cubicBezTo>
                  <a:cubicBezTo>
                    <a:pt x="488" y="1154"/>
                    <a:pt x="450" y="1229"/>
                    <a:pt x="465" y="1303"/>
                  </a:cubicBezTo>
                  <a:cubicBezTo>
                    <a:pt x="477" y="1370"/>
                    <a:pt x="528" y="1420"/>
                    <a:pt x="593" y="1436"/>
                  </a:cubicBezTo>
                  <a:cubicBezTo>
                    <a:pt x="609" y="1440"/>
                    <a:pt x="626" y="1442"/>
                    <a:pt x="642" y="1442"/>
                  </a:cubicBezTo>
                  <a:cubicBezTo>
                    <a:pt x="678" y="1442"/>
                    <a:pt x="714" y="1433"/>
                    <a:pt x="746" y="1416"/>
                  </a:cubicBezTo>
                  <a:lnTo>
                    <a:pt x="773" y="1416"/>
                  </a:lnTo>
                  <a:cubicBezTo>
                    <a:pt x="784" y="1417"/>
                    <a:pt x="795" y="1417"/>
                    <a:pt x="808" y="1419"/>
                  </a:cubicBezTo>
                  <a:cubicBezTo>
                    <a:pt x="830" y="1424"/>
                    <a:pt x="856" y="1427"/>
                    <a:pt x="875" y="1433"/>
                  </a:cubicBezTo>
                  <a:cubicBezTo>
                    <a:pt x="895" y="1439"/>
                    <a:pt x="914" y="1447"/>
                    <a:pt x="935" y="1455"/>
                  </a:cubicBezTo>
                  <a:cubicBezTo>
                    <a:pt x="958" y="1466"/>
                    <a:pt x="985" y="1479"/>
                    <a:pt x="1006" y="1493"/>
                  </a:cubicBezTo>
                  <a:cubicBezTo>
                    <a:pt x="1028" y="1508"/>
                    <a:pt x="1050" y="1522"/>
                    <a:pt x="1071" y="1538"/>
                  </a:cubicBezTo>
                  <a:cubicBezTo>
                    <a:pt x="1093" y="1557"/>
                    <a:pt x="1117" y="1574"/>
                    <a:pt x="1137" y="1598"/>
                  </a:cubicBezTo>
                  <a:cubicBezTo>
                    <a:pt x="1158" y="1620"/>
                    <a:pt x="1179" y="1644"/>
                    <a:pt x="1198" y="1669"/>
                  </a:cubicBezTo>
                  <a:cubicBezTo>
                    <a:pt x="1212" y="1691"/>
                    <a:pt x="1226" y="1713"/>
                    <a:pt x="1240" y="1735"/>
                  </a:cubicBezTo>
                  <a:cubicBezTo>
                    <a:pt x="1250" y="1753"/>
                    <a:pt x="1259" y="1770"/>
                    <a:pt x="1266" y="1789"/>
                  </a:cubicBezTo>
                  <a:cubicBezTo>
                    <a:pt x="1272" y="1808"/>
                    <a:pt x="1278" y="1826"/>
                    <a:pt x="1283" y="1846"/>
                  </a:cubicBezTo>
                  <a:cubicBezTo>
                    <a:pt x="1286" y="1856"/>
                    <a:pt x="1288" y="1865"/>
                    <a:pt x="1289" y="1875"/>
                  </a:cubicBezTo>
                  <a:cubicBezTo>
                    <a:pt x="1291" y="1891"/>
                    <a:pt x="1291" y="1906"/>
                    <a:pt x="1291" y="1922"/>
                  </a:cubicBezTo>
                  <a:cubicBezTo>
                    <a:pt x="1291" y="1935"/>
                    <a:pt x="1289" y="1948"/>
                    <a:pt x="1288" y="1959"/>
                  </a:cubicBezTo>
                  <a:lnTo>
                    <a:pt x="1288" y="1957"/>
                  </a:lnTo>
                  <a:cubicBezTo>
                    <a:pt x="1286" y="1967"/>
                    <a:pt x="1285" y="1974"/>
                    <a:pt x="1281" y="1984"/>
                  </a:cubicBezTo>
                  <a:cubicBezTo>
                    <a:pt x="1279" y="1992"/>
                    <a:pt x="1276" y="2000"/>
                    <a:pt x="1273" y="2008"/>
                  </a:cubicBezTo>
                  <a:lnTo>
                    <a:pt x="1273" y="2008"/>
                  </a:lnTo>
                  <a:cubicBezTo>
                    <a:pt x="1273" y="2008"/>
                    <a:pt x="1273" y="2008"/>
                    <a:pt x="1274" y="2008"/>
                  </a:cubicBezTo>
                  <a:lnTo>
                    <a:pt x="1274" y="2008"/>
                  </a:lnTo>
                  <a:cubicBezTo>
                    <a:pt x="1267" y="2025"/>
                    <a:pt x="1259" y="2043"/>
                    <a:pt x="1250" y="2058"/>
                  </a:cubicBezTo>
                  <a:cubicBezTo>
                    <a:pt x="1239" y="2074"/>
                    <a:pt x="1229" y="2090"/>
                    <a:pt x="1218" y="2104"/>
                  </a:cubicBezTo>
                  <a:cubicBezTo>
                    <a:pt x="1199" y="2126"/>
                    <a:pt x="1180" y="2149"/>
                    <a:pt x="1158" y="2169"/>
                  </a:cubicBezTo>
                  <a:cubicBezTo>
                    <a:pt x="1133" y="2193"/>
                    <a:pt x="1107" y="2215"/>
                    <a:pt x="1079" y="2234"/>
                  </a:cubicBezTo>
                  <a:cubicBezTo>
                    <a:pt x="1042" y="2261"/>
                    <a:pt x="1003" y="2285"/>
                    <a:pt x="963" y="2308"/>
                  </a:cubicBezTo>
                  <a:cubicBezTo>
                    <a:pt x="895" y="2343"/>
                    <a:pt x="826" y="2377"/>
                    <a:pt x="754" y="2405"/>
                  </a:cubicBezTo>
                  <a:cubicBezTo>
                    <a:pt x="609" y="2459"/>
                    <a:pt x="463" y="2506"/>
                    <a:pt x="314" y="2554"/>
                  </a:cubicBezTo>
                  <a:cubicBezTo>
                    <a:pt x="229" y="2582"/>
                    <a:pt x="181" y="2676"/>
                    <a:pt x="208" y="2763"/>
                  </a:cubicBezTo>
                  <a:cubicBezTo>
                    <a:pt x="232" y="2829"/>
                    <a:pt x="295" y="2875"/>
                    <a:pt x="366" y="2877"/>
                  </a:cubicBezTo>
                  <a:cubicBezTo>
                    <a:pt x="384" y="2877"/>
                    <a:pt x="400" y="2874"/>
                    <a:pt x="417" y="2869"/>
                  </a:cubicBezTo>
                  <a:cubicBezTo>
                    <a:pt x="560" y="2821"/>
                    <a:pt x="702" y="2769"/>
                    <a:pt x="841" y="2715"/>
                  </a:cubicBezTo>
                  <a:cubicBezTo>
                    <a:pt x="976" y="2666"/>
                    <a:pt x="1104" y="2601"/>
                    <a:pt x="1223" y="2522"/>
                  </a:cubicBezTo>
                  <a:cubicBezTo>
                    <a:pt x="1342" y="2440"/>
                    <a:pt x="1460" y="2340"/>
                    <a:pt x="1530" y="2209"/>
                  </a:cubicBezTo>
                  <a:cubicBezTo>
                    <a:pt x="1604" y="2071"/>
                    <a:pt x="1625" y="1911"/>
                    <a:pt x="1585" y="1759"/>
                  </a:cubicBezTo>
                  <a:cubicBezTo>
                    <a:pt x="1544" y="1618"/>
                    <a:pt x="1470" y="1489"/>
                    <a:pt x="1368" y="1382"/>
                  </a:cubicBezTo>
                  <a:cubicBezTo>
                    <a:pt x="1274" y="1280"/>
                    <a:pt x="1158" y="1199"/>
                    <a:pt x="1028" y="1145"/>
                  </a:cubicBezTo>
                  <a:cubicBezTo>
                    <a:pt x="1099" y="1060"/>
                    <a:pt x="1161" y="968"/>
                    <a:pt x="1213" y="868"/>
                  </a:cubicBezTo>
                  <a:cubicBezTo>
                    <a:pt x="1280" y="735"/>
                    <a:pt x="1329" y="583"/>
                    <a:pt x="1300" y="431"/>
                  </a:cubicBezTo>
                  <a:cubicBezTo>
                    <a:pt x="1275" y="300"/>
                    <a:pt x="1207" y="170"/>
                    <a:pt x="1091" y="95"/>
                  </a:cubicBezTo>
                  <a:cubicBezTo>
                    <a:pt x="997" y="33"/>
                    <a:pt x="886" y="1"/>
                    <a:pt x="7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8" name="Google Shape;14358;p25"/>
            <p:cNvSpPr/>
            <p:nvPr/>
          </p:nvSpPr>
          <p:spPr>
            <a:xfrm>
              <a:off x="7633498" y="-67373"/>
              <a:ext cx="47806" cy="191998"/>
            </a:xfrm>
            <a:custGeom>
              <a:avLst/>
              <a:gdLst/>
              <a:ahLst/>
              <a:cxnLst/>
              <a:rect l="l" t="t" r="r" b="b"/>
              <a:pathLst>
                <a:path w="1421" h="5707" extrusionOk="0">
                  <a:moveTo>
                    <a:pt x="1002" y="2020"/>
                  </a:moveTo>
                  <a:cubicBezTo>
                    <a:pt x="1002" y="2022"/>
                    <a:pt x="1003" y="2026"/>
                    <a:pt x="1004" y="2029"/>
                  </a:cubicBezTo>
                  <a:lnTo>
                    <a:pt x="1004" y="2029"/>
                  </a:lnTo>
                  <a:cubicBezTo>
                    <a:pt x="1004" y="2026"/>
                    <a:pt x="1003" y="2023"/>
                    <a:pt x="1002" y="2020"/>
                  </a:cubicBezTo>
                  <a:close/>
                  <a:moveTo>
                    <a:pt x="183" y="0"/>
                  </a:moveTo>
                  <a:cubicBezTo>
                    <a:pt x="136" y="0"/>
                    <a:pt x="87" y="20"/>
                    <a:pt x="55" y="54"/>
                  </a:cubicBezTo>
                  <a:cubicBezTo>
                    <a:pt x="6" y="111"/>
                    <a:pt x="0" y="191"/>
                    <a:pt x="40" y="255"/>
                  </a:cubicBezTo>
                  <a:cubicBezTo>
                    <a:pt x="79" y="321"/>
                    <a:pt x="130" y="381"/>
                    <a:pt x="176" y="443"/>
                  </a:cubicBezTo>
                  <a:cubicBezTo>
                    <a:pt x="202" y="480"/>
                    <a:pt x="228" y="513"/>
                    <a:pt x="255" y="550"/>
                  </a:cubicBezTo>
                  <a:lnTo>
                    <a:pt x="255" y="550"/>
                  </a:lnTo>
                  <a:lnTo>
                    <a:pt x="263" y="562"/>
                  </a:lnTo>
                  <a:cubicBezTo>
                    <a:pt x="263" y="562"/>
                    <a:pt x="263" y="562"/>
                    <a:pt x="263" y="562"/>
                  </a:cubicBezTo>
                  <a:lnTo>
                    <a:pt x="263" y="562"/>
                  </a:lnTo>
                  <a:cubicBezTo>
                    <a:pt x="264" y="562"/>
                    <a:pt x="264" y="563"/>
                    <a:pt x="264" y="563"/>
                  </a:cubicBezTo>
                  <a:lnTo>
                    <a:pt x="263" y="562"/>
                  </a:lnTo>
                  <a:lnTo>
                    <a:pt x="263" y="562"/>
                  </a:lnTo>
                  <a:cubicBezTo>
                    <a:pt x="393" y="738"/>
                    <a:pt x="519" y="912"/>
                    <a:pt x="627" y="1102"/>
                  </a:cubicBezTo>
                  <a:cubicBezTo>
                    <a:pt x="717" y="1271"/>
                    <a:pt x="799" y="1445"/>
                    <a:pt x="871" y="1624"/>
                  </a:cubicBezTo>
                  <a:lnTo>
                    <a:pt x="871" y="1622"/>
                  </a:lnTo>
                  <a:cubicBezTo>
                    <a:pt x="923" y="1755"/>
                    <a:pt x="969" y="1892"/>
                    <a:pt x="1005" y="2031"/>
                  </a:cubicBezTo>
                  <a:cubicBezTo>
                    <a:pt x="1005" y="2030"/>
                    <a:pt x="1005" y="2030"/>
                    <a:pt x="1004" y="2029"/>
                  </a:cubicBezTo>
                  <a:lnTo>
                    <a:pt x="1004" y="2029"/>
                  </a:lnTo>
                  <a:cubicBezTo>
                    <a:pt x="1044" y="2191"/>
                    <a:pt x="1075" y="2354"/>
                    <a:pt x="1096" y="2520"/>
                  </a:cubicBezTo>
                  <a:cubicBezTo>
                    <a:pt x="1119" y="2706"/>
                    <a:pt x="1130" y="2895"/>
                    <a:pt x="1130" y="3082"/>
                  </a:cubicBezTo>
                  <a:lnTo>
                    <a:pt x="1130" y="3082"/>
                  </a:lnTo>
                  <a:cubicBezTo>
                    <a:pt x="1127" y="3313"/>
                    <a:pt x="1108" y="3542"/>
                    <a:pt x="1077" y="3771"/>
                  </a:cubicBezTo>
                  <a:cubicBezTo>
                    <a:pt x="1058" y="3891"/>
                    <a:pt x="1034" y="4010"/>
                    <a:pt x="1002" y="4127"/>
                  </a:cubicBezTo>
                  <a:cubicBezTo>
                    <a:pt x="970" y="4231"/>
                    <a:pt x="932" y="4336"/>
                    <a:pt x="888" y="4435"/>
                  </a:cubicBezTo>
                  <a:cubicBezTo>
                    <a:pt x="834" y="4556"/>
                    <a:pt x="773" y="4673"/>
                    <a:pt x="705" y="4787"/>
                  </a:cubicBezTo>
                  <a:cubicBezTo>
                    <a:pt x="708" y="4781"/>
                    <a:pt x="711" y="4776"/>
                    <a:pt x="714" y="4769"/>
                  </a:cubicBezTo>
                  <a:lnTo>
                    <a:pt x="714" y="4769"/>
                  </a:lnTo>
                  <a:cubicBezTo>
                    <a:pt x="622" y="4917"/>
                    <a:pt x="521" y="5058"/>
                    <a:pt x="413" y="5194"/>
                  </a:cubicBezTo>
                  <a:cubicBezTo>
                    <a:pt x="342" y="5278"/>
                    <a:pt x="271" y="5360"/>
                    <a:pt x="193" y="5437"/>
                  </a:cubicBezTo>
                  <a:cubicBezTo>
                    <a:pt x="130" y="5501"/>
                    <a:pt x="141" y="5608"/>
                    <a:pt x="203" y="5665"/>
                  </a:cubicBezTo>
                  <a:cubicBezTo>
                    <a:pt x="233" y="5692"/>
                    <a:pt x="272" y="5707"/>
                    <a:pt x="312" y="5707"/>
                  </a:cubicBezTo>
                  <a:cubicBezTo>
                    <a:pt x="358" y="5707"/>
                    <a:pt x="401" y="5688"/>
                    <a:pt x="431" y="5654"/>
                  </a:cubicBezTo>
                  <a:cubicBezTo>
                    <a:pt x="549" y="5526"/>
                    <a:pt x="659" y="5390"/>
                    <a:pt x="757" y="5244"/>
                  </a:cubicBezTo>
                  <a:cubicBezTo>
                    <a:pt x="814" y="5160"/>
                    <a:pt x="874" y="5078"/>
                    <a:pt x="926" y="4991"/>
                  </a:cubicBezTo>
                  <a:cubicBezTo>
                    <a:pt x="1040" y="4811"/>
                    <a:pt x="1135" y="4621"/>
                    <a:pt x="1211" y="4423"/>
                  </a:cubicBezTo>
                  <a:cubicBezTo>
                    <a:pt x="1292" y="4206"/>
                    <a:pt x="1346" y="3981"/>
                    <a:pt x="1373" y="3753"/>
                  </a:cubicBezTo>
                  <a:cubicBezTo>
                    <a:pt x="1404" y="3511"/>
                    <a:pt x="1420" y="3267"/>
                    <a:pt x="1418" y="3025"/>
                  </a:cubicBezTo>
                  <a:cubicBezTo>
                    <a:pt x="1412" y="2550"/>
                    <a:pt x="1339" y="2072"/>
                    <a:pt x="1179" y="1624"/>
                  </a:cubicBezTo>
                  <a:cubicBezTo>
                    <a:pt x="1100" y="1406"/>
                    <a:pt x="1007" y="1192"/>
                    <a:pt x="898" y="986"/>
                  </a:cubicBezTo>
                  <a:cubicBezTo>
                    <a:pt x="825" y="847"/>
                    <a:pt x="743" y="714"/>
                    <a:pt x="655" y="582"/>
                  </a:cubicBezTo>
                  <a:cubicBezTo>
                    <a:pt x="610" y="514"/>
                    <a:pt x="564" y="445"/>
                    <a:pt x="518" y="377"/>
                  </a:cubicBezTo>
                  <a:cubicBezTo>
                    <a:pt x="465" y="299"/>
                    <a:pt x="410" y="223"/>
                    <a:pt x="359" y="146"/>
                  </a:cubicBezTo>
                  <a:cubicBezTo>
                    <a:pt x="352" y="100"/>
                    <a:pt x="323" y="60"/>
                    <a:pt x="282" y="38"/>
                  </a:cubicBezTo>
                  <a:cubicBezTo>
                    <a:pt x="279" y="35"/>
                    <a:pt x="277" y="33"/>
                    <a:pt x="274" y="30"/>
                  </a:cubicBezTo>
                  <a:cubicBezTo>
                    <a:pt x="248" y="9"/>
                    <a:pt x="215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59" name="Google Shape;14359;p25"/>
            <p:cNvSpPr/>
            <p:nvPr/>
          </p:nvSpPr>
          <p:spPr>
            <a:xfrm>
              <a:off x="7708086" y="-56372"/>
              <a:ext cx="92853" cy="120878"/>
            </a:xfrm>
            <a:custGeom>
              <a:avLst/>
              <a:gdLst/>
              <a:ahLst/>
              <a:cxnLst/>
              <a:rect l="l" t="t" r="r" b="b"/>
              <a:pathLst>
                <a:path w="2760" h="3593" extrusionOk="0">
                  <a:moveTo>
                    <a:pt x="1660" y="2530"/>
                  </a:moveTo>
                  <a:lnTo>
                    <a:pt x="1660" y="2530"/>
                  </a:lnTo>
                  <a:cubicBezTo>
                    <a:pt x="1660" y="2531"/>
                    <a:pt x="1659" y="2531"/>
                    <a:pt x="1659" y="2532"/>
                  </a:cubicBezTo>
                  <a:lnTo>
                    <a:pt x="1659" y="2532"/>
                  </a:lnTo>
                  <a:cubicBezTo>
                    <a:pt x="1660" y="2531"/>
                    <a:pt x="1660" y="2531"/>
                    <a:pt x="1660" y="2530"/>
                  </a:cubicBezTo>
                  <a:close/>
                  <a:moveTo>
                    <a:pt x="1526" y="3175"/>
                  </a:moveTo>
                  <a:cubicBezTo>
                    <a:pt x="1526" y="3176"/>
                    <a:pt x="1526" y="3177"/>
                    <a:pt x="1525" y="3178"/>
                  </a:cubicBezTo>
                  <a:cubicBezTo>
                    <a:pt x="1526" y="3177"/>
                    <a:pt x="1526" y="3176"/>
                    <a:pt x="1526" y="3175"/>
                  </a:cubicBezTo>
                  <a:close/>
                  <a:moveTo>
                    <a:pt x="1099" y="1637"/>
                  </a:moveTo>
                  <a:lnTo>
                    <a:pt x="1112" y="1641"/>
                  </a:lnTo>
                  <a:cubicBezTo>
                    <a:pt x="1120" y="1642"/>
                    <a:pt x="1125" y="1644"/>
                    <a:pt x="1134" y="1648"/>
                  </a:cubicBezTo>
                  <a:cubicBezTo>
                    <a:pt x="1142" y="1652"/>
                    <a:pt x="1152" y="1656"/>
                    <a:pt x="1160" y="1661"/>
                  </a:cubicBezTo>
                  <a:cubicBezTo>
                    <a:pt x="1164" y="1664"/>
                    <a:pt x="1169" y="1667"/>
                    <a:pt x="1174" y="1671"/>
                  </a:cubicBezTo>
                  <a:lnTo>
                    <a:pt x="1187" y="1683"/>
                  </a:lnTo>
                  <a:lnTo>
                    <a:pt x="1180" y="1675"/>
                  </a:lnTo>
                  <a:lnTo>
                    <a:pt x="1180" y="1675"/>
                  </a:lnTo>
                  <a:cubicBezTo>
                    <a:pt x="1188" y="1683"/>
                    <a:pt x="1194" y="1693"/>
                    <a:pt x="1201" y="1702"/>
                  </a:cubicBezTo>
                  <a:lnTo>
                    <a:pt x="1191" y="1690"/>
                  </a:lnTo>
                  <a:lnTo>
                    <a:pt x="1190" y="1686"/>
                  </a:lnTo>
                  <a:lnTo>
                    <a:pt x="1193" y="1694"/>
                  </a:lnTo>
                  <a:cubicBezTo>
                    <a:pt x="1206" y="1720"/>
                    <a:pt x="1218" y="1747"/>
                    <a:pt x="1229" y="1774"/>
                  </a:cubicBezTo>
                  <a:cubicBezTo>
                    <a:pt x="1240" y="1804"/>
                    <a:pt x="1253" y="1835"/>
                    <a:pt x="1261" y="1865"/>
                  </a:cubicBezTo>
                  <a:cubicBezTo>
                    <a:pt x="1269" y="1895"/>
                    <a:pt x="1274" y="1927"/>
                    <a:pt x="1278" y="1957"/>
                  </a:cubicBezTo>
                  <a:cubicBezTo>
                    <a:pt x="1281" y="1983"/>
                    <a:pt x="1283" y="2008"/>
                    <a:pt x="1283" y="2033"/>
                  </a:cubicBezTo>
                  <a:cubicBezTo>
                    <a:pt x="1281" y="2068"/>
                    <a:pt x="1278" y="2103"/>
                    <a:pt x="1274" y="2138"/>
                  </a:cubicBezTo>
                  <a:cubicBezTo>
                    <a:pt x="1247" y="2290"/>
                    <a:pt x="1210" y="2440"/>
                    <a:pt x="1168" y="2589"/>
                  </a:cubicBezTo>
                  <a:cubicBezTo>
                    <a:pt x="1156" y="2619"/>
                    <a:pt x="1152" y="2649"/>
                    <a:pt x="1152" y="2681"/>
                  </a:cubicBezTo>
                  <a:cubicBezTo>
                    <a:pt x="1098" y="2741"/>
                    <a:pt x="1042" y="2799"/>
                    <a:pt x="984" y="2856"/>
                  </a:cubicBezTo>
                  <a:cubicBezTo>
                    <a:pt x="914" y="2923"/>
                    <a:pt x="840" y="2986"/>
                    <a:pt x="762" y="3046"/>
                  </a:cubicBezTo>
                  <a:cubicBezTo>
                    <a:pt x="713" y="3083"/>
                    <a:pt x="663" y="3116"/>
                    <a:pt x="609" y="3148"/>
                  </a:cubicBezTo>
                  <a:cubicBezTo>
                    <a:pt x="582" y="3162"/>
                    <a:pt x="553" y="3176"/>
                    <a:pt x="526" y="3187"/>
                  </a:cubicBezTo>
                  <a:cubicBezTo>
                    <a:pt x="499" y="3197"/>
                    <a:pt x="471" y="3206"/>
                    <a:pt x="444" y="3214"/>
                  </a:cubicBezTo>
                  <a:cubicBezTo>
                    <a:pt x="435" y="3216"/>
                    <a:pt x="430" y="3217"/>
                    <a:pt x="419" y="3219"/>
                  </a:cubicBezTo>
                  <a:cubicBezTo>
                    <a:pt x="406" y="3222"/>
                    <a:pt x="395" y="3222"/>
                    <a:pt x="384" y="3222"/>
                  </a:cubicBezTo>
                  <a:cubicBezTo>
                    <a:pt x="378" y="3220"/>
                    <a:pt x="370" y="3220"/>
                    <a:pt x="362" y="3217"/>
                  </a:cubicBezTo>
                  <a:lnTo>
                    <a:pt x="349" y="3216"/>
                  </a:lnTo>
                  <a:lnTo>
                    <a:pt x="344" y="3209"/>
                  </a:lnTo>
                  <a:cubicBezTo>
                    <a:pt x="343" y="3208"/>
                    <a:pt x="343" y="3206"/>
                    <a:pt x="341" y="3206"/>
                  </a:cubicBezTo>
                  <a:lnTo>
                    <a:pt x="341" y="3205"/>
                  </a:lnTo>
                  <a:lnTo>
                    <a:pt x="338" y="3193"/>
                  </a:lnTo>
                  <a:cubicBezTo>
                    <a:pt x="333" y="3170"/>
                    <a:pt x="329" y="3148"/>
                    <a:pt x="325" y="3125"/>
                  </a:cubicBezTo>
                  <a:cubicBezTo>
                    <a:pt x="322" y="3099"/>
                    <a:pt x="321" y="3072"/>
                    <a:pt x="321" y="3045"/>
                  </a:cubicBezTo>
                  <a:cubicBezTo>
                    <a:pt x="322" y="2983"/>
                    <a:pt x="329" y="2920"/>
                    <a:pt x="338" y="2858"/>
                  </a:cubicBezTo>
                  <a:cubicBezTo>
                    <a:pt x="352" y="2749"/>
                    <a:pt x="376" y="2641"/>
                    <a:pt x="405" y="2535"/>
                  </a:cubicBezTo>
                  <a:lnTo>
                    <a:pt x="405" y="2535"/>
                  </a:lnTo>
                  <a:cubicBezTo>
                    <a:pt x="404" y="2535"/>
                    <a:pt x="404" y="2535"/>
                    <a:pt x="404" y="2535"/>
                  </a:cubicBezTo>
                  <a:lnTo>
                    <a:pt x="404" y="2535"/>
                  </a:lnTo>
                  <a:cubicBezTo>
                    <a:pt x="432" y="2436"/>
                    <a:pt x="468" y="2338"/>
                    <a:pt x="509" y="2245"/>
                  </a:cubicBezTo>
                  <a:cubicBezTo>
                    <a:pt x="545" y="2163"/>
                    <a:pt x="587" y="2082"/>
                    <a:pt x="634" y="2005"/>
                  </a:cubicBezTo>
                  <a:lnTo>
                    <a:pt x="634" y="2005"/>
                  </a:lnTo>
                  <a:lnTo>
                    <a:pt x="626" y="2017"/>
                  </a:lnTo>
                  <a:cubicBezTo>
                    <a:pt x="658" y="1965"/>
                    <a:pt x="693" y="1914"/>
                    <a:pt x="731" y="1867"/>
                  </a:cubicBezTo>
                  <a:cubicBezTo>
                    <a:pt x="754" y="1838"/>
                    <a:pt x="780" y="1810"/>
                    <a:pt x="805" y="1783"/>
                  </a:cubicBezTo>
                  <a:cubicBezTo>
                    <a:pt x="827" y="1764"/>
                    <a:pt x="848" y="1747"/>
                    <a:pt x="870" y="1729"/>
                  </a:cubicBezTo>
                  <a:cubicBezTo>
                    <a:pt x="889" y="1717"/>
                    <a:pt x="909" y="1701"/>
                    <a:pt x="927" y="1691"/>
                  </a:cubicBezTo>
                  <a:cubicBezTo>
                    <a:pt x="944" y="1682"/>
                    <a:pt x="959" y="1672"/>
                    <a:pt x="979" y="1664"/>
                  </a:cubicBezTo>
                  <a:cubicBezTo>
                    <a:pt x="1000" y="1658"/>
                    <a:pt x="1020" y="1650"/>
                    <a:pt x="1039" y="1644"/>
                  </a:cubicBezTo>
                  <a:cubicBezTo>
                    <a:pt x="1050" y="1641"/>
                    <a:pt x="1061" y="1639"/>
                    <a:pt x="1073" y="1637"/>
                  </a:cubicBezTo>
                  <a:close/>
                  <a:moveTo>
                    <a:pt x="2591" y="0"/>
                  </a:moveTo>
                  <a:cubicBezTo>
                    <a:pt x="2557" y="0"/>
                    <a:pt x="2521" y="12"/>
                    <a:pt x="2491" y="37"/>
                  </a:cubicBezTo>
                  <a:cubicBezTo>
                    <a:pt x="2458" y="66"/>
                    <a:pt x="2428" y="99"/>
                    <a:pt x="2404" y="135"/>
                  </a:cubicBezTo>
                  <a:cubicBezTo>
                    <a:pt x="2382" y="172"/>
                    <a:pt x="2361" y="210"/>
                    <a:pt x="2344" y="248"/>
                  </a:cubicBezTo>
                  <a:cubicBezTo>
                    <a:pt x="2304" y="331"/>
                    <a:pt x="2268" y="415"/>
                    <a:pt x="2238" y="501"/>
                  </a:cubicBezTo>
                  <a:cubicBezTo>
                    <a:pt x="2203" y="596"/>
                    <a:pt x="2171" y="691"/>
                    <a:pt x="2143" y="787"/>
                  </a:cubicBezTo>
                  <a:cubicBezTo>
                    <a:pt x="2101" y="922"/>
                    <a:pt x="2059" y="1055"/>
                    <a:pt x="2024" y="1191"/>
                  </a:cubicBezTo>
                  <a:cubicBezTo>
                    <a:pt x="1992" y="1305"/>
                    <a:pt x="1964" y="1421"/>
                    <a:pt x="1934" y="1535"/>
                  </a:cubicBezTo>
                  <a:cubicBezTo>
                    <a:pt x="1912" y="1574"/>
                    <a:pt x="1889" y="1614"/>
                    <a:pt x="1869" y="1653"/>
                  </a:cubicBezTo>
                  <a:lnTo>
                    <a:pt x="1845" y="1696"/>
                  </a:lnTo>
                  <a:cubicBezTo>
                    <a:pt x="1819" y="1626"/>
                    <a:pt x="1756" y="1591"/>
                    <a:pt x="1693" y="1591"/>
                  </a:cubicBezTo>
                  <a:cubicBezTo>
                    <a:pt x="1631" y="1591"/>
                    <a:pt x="1569" y="1625"/>
                    <a:pt x="1541" y="1693"/>
                  </a:cubicBezTo>
                  <a:cubicBezTo>
                    <a:pt x="1532" y="1669"/>
                    <a:pt x="1522" y="1644"/>
                    <a:pt x="1511" y="1620"/>
                  </a:cubicBezTo>
                  <a:cubicBezTo>
                    <a:pt x="1494" y="1576"/>
                    <a:pt x="1471" y="1535"/>
                    <a:pt x="1443" y="1495"/>
                  </a:cubicBezTo>
                  <a:cubicBezTo>
                    <a:pt x="1418" y="1459"/>
                    <a:pt x="1386" y="1428"/>
                    <a:pt x="1350" y="1405"/>
                  </a:cubicBezTo>
                  <a:cubicBezTo>
                    <a:pt x="1277" y="1357"/>
                    <a:pt x="1194" y="1327"/>
                    <a:pt x="1109" y="1321"/>
                  </a:cubicBezTo>
                  <a:cubicBezTo>
                    <a:pt x="1100" y="1320"/>
                    <a:pt x="1092" y="1320"/>
                    <a:pt x="1083" y="1320"/>
                  </a:cubicBezTo>
                  <a:cubicBezTo>
                    <a:pt x="987" y="1320"/>
                    <a:pt x="886" y="1359"/>
                    <a:pt x="803" y="1403"/>
                  </a:cubicBezTo>
                  <a:cubicBezTo>
                    <a:pt x="716" y="1452"/>
                    <a:pt x="636" y="1514"/>
                    <a:pt x="568" y="1588"/>
                  </a:cubicBezTo>
                  <a:cubicBezTo>
                    <a:pt x="419" y="1748"/>
                    <a:pt x="310" y="1943"/>
                    <a:pt x="226" y="2142"/>
                  </a:cubicBezTo>
                  <a:cubicBezTo>
                    <a:pt x="137" y="2355"/>
                    <a:pt x="74" y="2576"/>
                    <a:pt x="39" y="2804"/>
                  </a:cubicBezTo>
                  <a:cubicBezTo>
                    <a:pt x="21" y="2916"/>
                    <a:pt x="1" y="3034"/>
                    <a:pt x="14" y="3148"/>
                  </a:cubicBezTo>
                  <a:cubicBezTo>
                    <a:pt x="23" y="3239"/>
                    <a:pt x="37" y="3334"/>
                    <a:pt x="96" y="3407"/>
                  </a:cubicBezTo>
                  <a:cubicBezTo>
                    <a:pt x="127" y="3450"/>
                    <a:pt x="170" y="3485"/>
                    <a:pt x="218" y="3507"/>
                  </a:cubicBezTo>
                  <a:cubicBezTo>
                    <a:pt x="259" y="3524"/>
                    <a:pt x="303" y="3535"/>
                    <a:pt x="348" y="3537"/>
                  </a:cubicBezTo>
                  <a:cubicBezTo>
                    <a:pt x="355" y="3537"/>
                    <a:pt x="363" y="3537"/>
                    <a:pt x="370" y="3537"/>
                  </a:cubicBezTo>
                  <a:cubicBezTo>
                    <a:pt x="460" y="3537"/>
                    <a:pt x="549" y="3520"/>
                    <a:pt x="632" y="3483"/>
                  </a:cubicBezTo>
                  <a:cubicBezTo>
                    <a:pt x="835" y="3399"/>
                    <a:pt x="1008" y="3255"/>
                    <a:pt x="1164" y="3105"/>
                  </a:cubicBezTo>
                  <a:cubicBezTo>
                    <a:pt x="1349" y="2930"/>
                    <a:pt x="1503" y="2730"/>
                    <a:pt x="1659" y="2532"/>
                  </a:cubicBezTo>
                  <a:lnTo>
                    <a:pt x="1659" y="2532"/>
                  </a:lnTo>
                  <a:cubicBezTo>
                    <a:pt x="1659" y="2532"/>
                    <a:pt x="1659" y="2532"/>
                    <a:pt x="1658" y="2532"/>
                  </a:cubicBezTo>
                  <a:lnTo>
                    <a:pt x="1661" y="2529"/>
                  </a:lnTo>
                  <a:lnTo>
                    <a:pt x="1661" y="2529"/>
                  </a:lnTo>
                  <a:cubicBezTo>
                    <a:pt x="1661" y="2529"/>
                    <a:pt x="1661" y="2530"/>
                    <a:pt x="1660" y="2530"/>
                  </a:cubicBezTo>
                  <a:lnTo>
                    <a:pt x="1660" y="2530"/>
                  </a:lnTo>
                  <a:cubicBezTo>
                    <a:pt x="1661" y="2530"/>
                    <a:pt x="1661" y="2529"/>
                    <a:pt x="1661" y="2529"/>
                  </a:cubicBezTo>
                  <a:lnTo>
                    <a:pt x="1661" y="2529"/>
                  </a:lnTo>
                  <a:lnTo>
                    <a:pt x="1663" y="2527"/>
                  </a:lnTo>
                  <a:lnTo>
                    <a:pt x="1666" y="2524"/>
                  </a:lnTo>
                  <a:cubicBezTo>
                    <a:pt x="1682" y="2503"/>
                    <a:pt x="1695" y="2481"/>
                    <a:pt x="1709" y="2461"/>
                  </a:cubicBezTo>
                  <a:lnTo>
                    <a:pt x="1709" y="2461"/>
                  </a:lnTo>
                  <a:cubicBezTo>
                    <a:pt x="1652" y="2700"/>
                    <a:pt x="1594" y="2938"/>
                    <a:pt x="1526" y="3175"/>
                  </a:cubicBezTo>
                  <a:lnTo>
                    <a:pt x="1526" y="3175"/>
                  </a:lnTo>
                  <a:cubicBezTo>
                    <a:pt x="1527" y="3171"/>
                    <a:pt x="1529" y="3168"/>
                    <a:pt x="1530" y="3164"/>
                  </a:cubicBezTo>
                  <a:lnTo>
                    <a:pt x="1530" y="3164"/>
                  </a:lnTo>
                  <a:cubicBezTo>
                    <a:pt x="1518" y="3204"/>
                    <a:pt x="1506" y="3244"/>
                    <a:pt x="1494" y="3285"/>
                  </a:cubicBezTo>
                  <a:cubicBezTo>
                    <a:pt x="1486" y="3315"/>
                    <a:pt x="1476" y="3347"/>
                    <a:pt x="1467" y="3377"/>
                  </a:cubicBezTo>
                  <a:cubicBezTo>
                    <a:pt x="1451" y="3425"/>
                    <a:pt x="1456" y="3477"/>
                    <a:pt x="1483" y="3520"/>
                  </a:cubicBezTo>
                  <a:cubicBezTo>
                    <a:pt x="1506" y="3556"/>
                    <a:pt x="1543" y="3581"/>
                    <a:pt x="1584" y="3589"/>
                  </a:cubicBezTo>
                  <a:cubicBezTo>
                    <a:pt x="1595" y="3592"/>
                    <a:pt x="1606" y="3592"/>
                    <a:pt x="1619" y="3592"/>
                  </a:cubicBezTo>
                  <a:cubicBezTo>
                    <a:pt x="1693" y="3591"/>
                    <a:pt x="1758" y="3539"/>
                    <a:pt x="1775" y="3466"/>
                  </a:cubicBezTo>
                  <a:cubicBezTo>
                    <a:pt x="1805" y="3349"/>
                    <a:pt x="1834" y="3230"/>
                    <a:pt x="1861" y="3111"/>
                  </a:cubicBezTo>
                  <a:cubicBezTo>
                    <a:pt x="1935" y="2787"/>
                    <a:pt x="2006" y="2462"/>
                    <a:pt x="2082" y="2139"/>
                  </a:cubicBezTo>
                  <a:cubicBezTo>
                    <a:pt x="2124" y="1964"/>
                    <a:pt x="2170" y="1789"/>
                    <a:pt x="2212" y="1615"/>
                  </a:cubicBezTo>
                  <a:cubicBezTo>
                    <a:pt x="2238" y="1568"/>
                    <a:pt x="2261" y="1519"/>
                    <a:pt x="2284" y="1470"/>
                  </a:cubicBezTo>
                  <a:cubicBezTo>
                    <a:pt x="2318" y="1395"/>
                    <a:pt x="2353" y="1322"/>
                    <a:pt x="2383" y="1246"/>
                  </a:cubicBezTo>
                  <a:cubicBezTo>
                    <a:pt x="2448" y="1087"/>
                    <a:pt x="2511" y="925"/>
                    <a:pt x="2570" y="762"/>
                  </a:cubicBezTo>
                  <a:cubicBezTo>
                    <a:pt x="2602" y="677"/>
                    <a:pt x="2633" y="591"/>
                    <a:pt x="2663" y="504"/>
                  </a:cubicBezTo>
                  <a:cubicBezTo>
                    <a:pt x="2705" y="392"/>
                    <a:pt x="2760" y="271"/>
                    <a:pt x="2752" y="149"/>
                  </a:cubicBezTo>
                  <a:cubicBezTo>
                    <a:pt x="2745" y="59"/>
                    <a:pt x="2670" y="0"/>
                    <a:pt x="2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0" name="Google Shape;14360;p25"/>
            <p:cNvSpPr/>
            <p:nvPr/>
          </p:nvSpPr>
          <p:spPr>
            <a:xfrm>
              <a:off x="7769654" y="-14216"/>
              <a:ext cx="93560" cy="193747"/>
            </a:xfrm>
            <a:custGeom>
              <a:avLst/>
              <a:gdLst/>
              <a:ahLst/>
              <a:cxnLst/>
              <a:rect l="l" t="t" r="r" b="b"/>
              <a:pathLst>
                <a:path w="2781" h="5759" extrusionOk="0">
                  <a:moveTo>
                    <a:pt x="1735" y="924"/>
                  </a:moveTo>
                  <a:lnTo>
                    <a:pt x="1735" y="924"/>
                  </a:lnTo>
                  <a:cubicBezTo>
                    <a:pt x="1733" y="929"/>
                    <a:pt x="1730" y="935"/>
                    <a:pt x="1728" y="940"/>
                  </a:cubicBezTo>
                  <a:cubicBezTo>
                    <a:pt x="1730" y="935"/>
                    <a:pt x="1733" y="929"/>
                    <a:pt x="1735" y="924"/>
                  </a:cubicBezTo>
                  <a:close/>
                  <a:moveTo>
                    <a:pt x="1492" y="3413"/>
                  </a:moveTo>
                  <a:cubicBezTo>
                    <a:pt x="1490" y="3415"/>
                    <a:pt x="1490" y="3416"/>
                    <a:pt x="1490" y="3417"/>
                  </a:cubicBezTo>
                  <a:lnTo>
                    <a:pt x="1492" y="3413"/>
                  </a:lnTo>
                  <a:close/>
                  <a:moveTo>
                    <a:pt x="1687" y="2724"/>
                  </a:moveTo>
                  <a:cubicBezTo>
                    <a:pt x="1658" y="2825"/>
                    <a:pt x="1631" y="2925"/>
                    <a:pt x="1604" y="3025"/>
                  </a:cubicBezTo>
                  <a:lnTo>
                    <a:pt x="1604" y="3022"/>
                  </a:lnTo>
                  <a:cubicBezTo>
                    <a:pt x="1603" y="3023"/>
                    <a:pt x="1603" y="3025"/>
                    <a:pt x="1603" y="3026"/>
                  </a:cubicBezTo>
                  <a:lnTo>
                    <a:pt x="1603" y="3028"/>
                  </a:lnTo>
                  <a:cubicBezTo>
                    <a:pt x="1601" y="3033"/>
                    <a:pt x="1600" y="3038"/>
                    <a:pt x="1598" y="3044"/>
                  </a:cubicBezTo>
                  <a:cubicBezTo>
                    <a:pt x="1598" y="3044"/>
                    <a:pt x="1598" y="3045"/>
                    <a:pt x="1598" y="3045"/>
                  </a:cubicBezTo>
                  <a:lnTo>
                    <a:pt x="1598" y="3047"/>
                  </a:lnTo>
                  <a:cubicBezTo>
                    <a:pt x="1590" y="3069"/>
                    <a:pt x="1584" y="3091"/>
                    <a:pt x="1577" y="3115"/>
                  </a:cubicBezTo>
                  <a:lnTo>
                    <a:pt x="1577" y="3110"/>
                  </a:lnTo>
                  <a:lnTo>
                    <a:pt x="1492" y="3413"/>
                  </a:lnTo>
                  <a:lnTo>
                    <a:pt x="1492" y="3413"/>
                  </a:lnTo>
                  <a:cubicBezTo>
                    <a:pt x="1492" y="3413"/>
                    <a:pt x="1492" y="3413"/>
                    <a:pt x="1492" y="3413"/>
                  </a:cubicBezTo>
                  <a:lnTo>
                    <a:pt x="1492" y="3413"/>
                  </a:lnTo>
                  <a:cubicBezTo>
                    <a:pt x="1490" y="3417"/>
                    <a:pt x="1489" y="3422"/>
                    <a:pt x="1489" y="3425"/>
                  </a:cubicBezTo>
                  <a:cubicBezTo>
                    <a:pt x="1489" y="3424"/>
                    <a:pt x="1489" y="3424"/>
                    <a:pt x="1489" y="3422"/>
                  </a:cubicBezTo>
                  <a:cubicBezTo>
                    <a:pt x="1487" y="3424"/>
                    <a:pt x="1487" y="3425"/>
                    <a:pt x="1487" y="3427"/>
                  </a:cubicBezTo>
                  <a:cubicBezTo>
                    <a:pt x="1486" y="3432"/>
                    <a:pt x="1484" y="3436"/>
                    <a:pt x="1482" y="3441"/>
                  </a:cubicBezTo>
                  <a:cubicBezTo>
                    <a:pt x="1483" y="3440"/>
                    <a:pt x="1484" y="3438"/>
                    <a:pt x="1485" y="3437"/>
                  </a:cubicBezTo>
                  <a:lnTo>
                    <a:pt x="1485" y="3437"/>
                  </a:lnTo>
                  <a:cubicBezTo>
                    <a:pt x="1428" y="3624"/>
                    <a:pt x="1366" y="3811"/>
                    <a:pt x="1300" y="3994"/>
                  </a:cubicBezTo>
                  <a:cubicBezTo>
                    <a:pt x="1267" y="4089"/>
                    <a:pt x="1236" y="4184"/>
                    <a:pt x="1198" y="4275"/>
                  </a:cubicBezTo>
                  <a:cubicBezTo>
                    <a:pt x="1155" y="4381"/>
                    <a:pt x="1110" y="4486"/>
                    <a:pt x="1066" y="4592"/>
                  </a:cubicBezTo>
                  <a:cubicBezTo>
                    <a:pt x="1030" y="4673"/>
                    <a:pt x="990" y="4753"/>
                    <a:pt x="951" y="4833"/>
                  </a:cubicBezTo>
                  <a:cubicBezTo>
                    <a:pt x="919" y="4901"/>
                    <a:pt x="879" y="4966"/>
                    <a:pt x="843" y="5030"/>
                  </a:cubicBezTo>
                  <a:cubicBezTo>
                    <a:pt x="784" y="5119"/>
                    <a:pt x="729" y="5209"/>
                    <a:pt x="664" y="5293"/>
                  </a:cubicBezTo>
                  <a:cubicBezTo>
                    <a:pt x="639" y="5325"/>
                    <a:pt x="612" y="5353"/>
                    <a:pt x="583" y="5382"/>
                  </a:cubicBezTo>
                  <a:cubicBezTo>
                    <a:pt x="575" y="5390"/>
                    <a:pt x="564" y="5399"/>
                    <a:pt x="558" y="5404"/>
                  </a:cubicBezTo>
                  <a:cubicBezTo>
                    <a:pt x="550" y="5409"/>
                    <a:pt x="544" y="5414"/>
                    <a:pt x="536" y="5418"/>
                  </a:cubicBezTo>
                  <a:lnTo>
                    <a:pt x="523" y="5425"/>
                  </a:lnTo>
                  <a:lnTo>
                    <a:pt x="512" y="5428"/>
                  </a:lnTo>
                  <a:lnTo>
                    <a:pt x="499" y="5431"/>
                  </a:lnTo>
                  <a:lnTo>
                    <a:pt x="471" y="5431"/>
                  </a:lnTo>
                  <a:lnTo>
                    <a:pt x="461" y="5429"/>
                  </a:lnTo>
                  <a:lnTo>
                    <a:pt x="455" y="5423"/>
                  </a:lnTo>
                  <a:cubicBezTo>
                    <a:pt x="450" y="5418"/>
                    <a:pt x="447" y="5414"/>
                    <a:pt x="442" y="5409"/>
                  </a:cubicBezTo>
                  <a:cubicBezTo>
                    <a:pt x="436" y="5401"/>
                    <a:pt x="431" y="5393"/>
                    <a:pt x="427" y="5384"/>
                  </a:cubicBezTo>
                  <a:cubicBezTo>
                    <a:pt x="417" y="5368"/>
                    <a:pt x="409" y="5352"/>
                    <a:pt x="403" y="5336"/>
                  </a:cubicBezTo>
                  <a:cubicBezTo>
                    <a:pt x="392" y="5308"/>
                    <a:pt x="384" y="5281"/>
                    <a:pt x="376" y="5252"/>
                  </a:cubicBezTo>
                  <a:cubicBezTo>
                    <a:pt x="363" y="5200"/>
                    <a:pt x="352" y="5148"/>
                    <a:pt x="344" y="5095"/>
                  </a:cubicBezTo>
                  <a:cubicBezTo>
                    <a:pt x="328" y="4958"/>
                    <a:pt x="321" y="4818"/>
                    <a:pt x="322" y="4681"/>
                  </a:cubicBezTo>
                  <a:lnTo>
                    <a:pt x="322" y="4681"/>
                  </a:lnTo>
                  <a:lnTo>
                    <a:pt x="322" y="4700"/>
                  </a:lnTo>
                  <a:cubicBezTo>
                    <a:pt x="324" y="4590"/>
                    <a:pt x="332" y="4481"/>
                    <a:pt x="346" y="4374"/>
                  </a:cubicBezTo>
                  <a:cubicBezTo>
                    <a:pt x="368" y="4211"/>
                    <a:pt x="414" y="4052"/>
                    <a:pt x="479" y="3903"/>
                  </a:cubicBezTo>
                  <a:cubicBezTo>
                    <a:pt x="512" y="3827"/>
                    <a:pt x="550" y="3753"/>
                    <a:pt x="591" y="3682"/>
                  </a:cubicBezTo>
                  <a:cubicBezTo>
                    <a:pt x="618" y="3641"/>
                    <a:pt x="645" y="3601"/>
                    <a:pt x="675" y="3561"/>
                  </a:cubicBezTo>
                  <a:cubicBezTo>
                    <a:pt x="723" y="3506"/>
                    <a:pt x="772" y="3454"/>
                    <a:pt x="822" y="3403"/>
                  </a:cubicBezTo>
                  <a:cubicBezTo>
                    <a:pt x="965" y="3269"/>
                    <a:pt x="1115" y="3144"/>
                    <a:pt x="1272" y="3026"/>
                  </a:cubicBezTo>
                  <a:cubicBezTo>
                    <a:pt x="1378" y="2949"/>
                    <a:pt x="1487" y="2871"/>
                    <a:pt x="1593" y="2792"/>
                  </a:cubicBezTo>
                  <a:lnTo>
                    <a:pt x="1593" y="2792"/>
                  </a:lnTo>
                  <a:cubicBezTo>
                    <a:pt x="1592" y="2794"/>
                    <a:pt x="1590" y="2795"/>
                    <a:pt x="1589" y="2797"/>
                  </a:cubicBezTo>
                  <a:lnTo>
                    <a:pt x="1687" y="2724"/>
                  </a:lnTo>
                  <a:close/>
                  <a:moveTo>
                    <a:pt x="2118" y="1"/>
                  </a:moveTo>
                  <a:cubicBezTo>
                    <a:pt x="2088" y="1"/>
                    <a:pt x="2057" y="9"/>
                    <a:pt x="2029" y="27"/>
                  </a:cubicBezTo>
                  <a:cubicBezTo>
                    <a:pt x="1905" y="101"/>
                    <a:pt x="1799" y="199"/>
                    <a:pt x="1714" y="315"/>
                  </a:cubicBezTo>
                  <a:cubicBezTo>
                    <a:pt x="1595" y="481"/>
                    <a:pt x="1498" y="660"/>
                    <a:pt x="1427" y="851"/>
                  </a:cubicBezTo>
                  <a:cubicBezTo>
                    <a:pt x="1395" y="932"/>
                    <a:pt x="1362" y="1011"/>
                    <a:pt x="1337" y="1094"/>
                  </a:cubicBezTo>
                  <a:cubicBezTo>
                    <a:pt x="1319" y="1144"/>
                    <a:pt x="1302" y="1192"/>
                    <a:pt x="1289" y="1242"/>
                  </a:cubicBezTo>
                  <a:cubicBezTo>
                    <a:pt x="1278" y="1287"/>
                    <a:pt x="1266" y="1331"/>
                    <a:pt x="1256" y="1374"/>
                  </a:cubicBezTo>
                  <a:cubicBezTo>
                    <a:pt x="1231" y="1459"/>
                    <a:pt x="1215" y="1546"/>
                    <a:pt x="1210" y="1635"/>
                  </a:cubicBezTo>
                  <a:cubicBezTo>
                    <a:pt x="1207" y="1681"/>
                    <a:pt x="1213" y="1728"/>
                    <a:pt x="1228" y="1771"/>
                  </a:cubicBezTo>
                  <a:cubicBezTo>
                    <a:pt x="1245" y="1815"/>
                    <a:pt x="1269" y="1855"/>
                    <a:pt x="1297" y="1890"/>
                  </a:cubicBezTo>
                  <a:cubicBezTo>
                    <a:pt x="1363" y="1969"/>
                    <a:pt x="1458" y="1999"/>
                    <a:pt x="1556" y="1999"/>
                  </a:cubicBezTo>
                  <a:cubicBezTo>
                    <a:pt x="1650" y="1999"/>
                    <a:pt x="1748" y="1971"/>
                    <a:pt x="1828" y="1934"/>
                  </a:cubicBezTo>
                  <a:cubicBezTo>
                    <a:pt x="1872" y="1914"/>
                    <a:pt x="1915" y="1890"/>
                    <a:pt x="1956" y="1865"/>
                  </a:cubicBezTo>
                  <a:lnTo>
                    <a:pt x="1956" y="1865"/>
                  </a:lnTo>
                  <a:cubicBezTo>
                    <a:pt x="1938" y="1910"/>
                    <a:pt x="1921" y="1958"/>
                    <a:pt x="1905" y="2005"/>
                  </a:cubicBezTo>
                  <a:cubicBezTo>
                    <a:pt x="1873" y="2096"/>
                    <a:pt x="1842" y="2187"/>
                    <a:pt x="1813" y="2279"/>
                  </a:cubicBezTo>
                  <a:cubicBezTo>
                    <a:pt x="1744" y="2330"/>
                    <a:pt x="1676" y="2379"/>
                    <a:pt x="1606" y="2430"/>
                  </a:cubicBezTo>
                  <a:cubicBezTo>
                    <a:pt x="1524" y="2490"/>
                    <a:pt x="1443" y="2548"/>
                    <a:pt x="1361" y="2609"/>
                  </a:cubicBezTo>
                  <a:cubicBezTo>
                    <a:pt x="1262" y="2678"/>
                    <a:pt x="1164" y="2745"/>
                    <a:pt x="1068" y="2816"/>
                  </a:cubicBezTo>
                  <a:cubicBezTo>
                    <a:pt x="979" y="2882"/>
                    <a:pt x="894" y="2952"/>
                    <a:pt x="808" y="3023"/>
                  </a:cubicBezTo>
                  <a:cubicBezTo>
                    <a:pt x="643" y="3163"/>
                    <a:pt x="477" y="3308"/>
                    <a:pt x="359" y="3492"/>
                  </a:cubicBezTo>
                  <a:cubicBezTo>
                    <a:pt x="238" y="3677"/>
                    <a:pt x="148" y="3880"/>
                    <a:pt x="89" y="4092"/>
                  </a:cubicBezTo>
                  <a:cubicBezTo>
                    <a:pt x="29" y="4317"/>
                    <a:pt x="1" y="4549"/>
                    <a:pt x="4" y="4782"/>
                  </a:cubicBezTo>
                  <a:cubicBezTo>
                    <a:pt x="6" y="5005"/>
                    <a:pt x="18" y="5233"/>
                    <a:pt x="94" y="5445"/>
                  </a:cubicBezTo>
                  <a:cubicBezTo>
                    <a:pt x="127" y="5537"/>
                    <a:pt x="184" y="5635"/>
                    <a:pt x="265" y="5692"/>
                  </a:cubicBezTo>
                  <a:cubicBezTo>
                    <a:pt x="325" y="5735"/>
                    <a:pt x="398" y="5759"/>
                    <a:pt x="473" y="5759"/>
                  </a:cubicBezTo>
                  <a:cubicBezTo>
                    <a:pt x="476" y="5759"/>
                    <a:pt x="478" y="5759"/>
                    <a:pt x="480" y="5759"/>
                  </a:cubicBezTo>
                  <a:cubicBezTo>
                    <a:pt x="493" y="5759"/>
                    <a:pt x="507" y="5759"/>
                    <a:pt x="520" y="5757"/>
                  </a:cubicBezTo>
                  <a:cubicBezTo>
                    <a:pt x="723" y="5741"/>
                    <a:pt x="867" y="5561"/>
                    <a:pt x="965" y="5401"/>
                  </a:cubicBezTo>
                  <a:cubicBezTo>
                    <a:pt x="1060" y="5255"/>
                    <a:pt x="1144" y="5103"/>
                    <a:pt x="1218" y="4947"/>
                  </a:cubicBezTo>
                  <a:cubicBezTo>
                    <a:pt x="1256" y="4863"/>
                    <a:pt x="1299" y="4779"/>
                    <a:pt x="1332" y="4692"/>
                  </a:cubicBezTo>
                  <a:lnTo>
                    <a:pt x="1443" y="4421"/>
                  </a:lnTo>
                  <a:cubicBezTo>
                    <a:pt x="1505" y="4267"/>
                    <a:pt x="1557" y="4109"/>
                    <a:pt x="1612" y="3952"/>
                  </a:cubicBezTo>
                  <a:cubicBezTo>
                    <a:pt x="1639" y="3881"/>
                    <a:pt x="1660" y="3808"/>
                    <a:pt x="1683" y="3734"/>
                  </a:cubicBezTo>
                  <a:cubicBezTo>
                    <a:pt x="1707" y="3658"/>
                    <a:pt x="1733" y="3584"/>
                    <a:pt x="1753" y="3508"/>
                  </a:cubicBezTo>
                  <a:cubicBezTo>
                    <a:pt x="1793" y="3372"/>
                    <a:pt x="1832" y="3237"/>
                    <a:pt x="1872" y="3101"/>
                  </a:cubicBezTo>
                  <a:lnTo>
                    <a:pt x="1872" y="3101"/>
                  </a:lnTo>
                  <a:cubicBezTo>
                    <a:pt x="1870" y="3107"/>
                    <a:pt x="1869" y="3113"/>
                    <a:pt x="1867" y="3120"/>
                  </a:cubicBezTo>
                  <a:cubicBezTo>
                    <a:pt x="1905" y="2993"/>
                    <a:pt x="1938" y="2865"/>
                    <a:pt x="1973" y="2737"/>
                  </a:cubicBezTo>
                  <a:cubicBezTo>
                    <a:pt x="2003" y="2642"/>
                    <a:pt x="2032" y="2545"/>
                    <a:pt x="2060" y="2449"/>
                  </a:cubicBezTo>
                  <a:lnTo>
                    <a:pt x="2228" y="2327"/>
                  </a:lnTo>
                  <a:cubicBezTo>
                    <a:pt x="2293" y="2284"/>
                    <a:pt x="2312" y="2199"/>
                    <a:pt x="2271" y="2134"/>
                  </a:cubicBezTo>
                  <a:cubicBezTo>
                    <a:pt x="2250" y="2104"/>
                    <a:pt x="2220" y="2083"/>
                    <a:pt x="2185" y="2075"/>
                  </a:cubicBezTo>
                  <a:cubicBezTo>
                    <a:pt x="2200" y="2032"/>
                    <a:pt x="2215" y="1990"/>
                    <a:pt x="2231" y="1947"/>
                  </a:cubicBezTo>
                  <a:cubicBezTo>
                    <a:pt x="2253" y="1887"/>
                    <a:pt x="2277" y="1827"/>
                    <a:pt x="2301" y="1766"/>
                  </a:cubicBezTo>
                  <a:cubicBezTo>
                    <a:pt x="2329" y="1697"/>
                    <a:pt x="2355" y="1624"/>
                    <a:pt x="2385" y="1556"/>
                  </a:cubicBezTo>
                  <a:cubicBezTo>
                    <a:pt x="2416" y="1488"/>
                    <a:pt x="2448" y="1421"/>
                    <a:pt x="2478" y="1353"/>
                  </a:cubicBezTo>
                  <a:cubicBezTo>
                    <a:pt x="2492" y="1333"/>
                    <a:pt x="2508" y="1314"/>
                    <a:pt x="2522" y="1293"/>
                  </a:cubicBezTo>
                  <a:lnTo>
                    <a:pt x="2611" y="1171"/>
                  </a:lnTo>
                  <a:cubicBezTo>
                    <a:pt x="2662" y="1103"/>
                    <a:pt x="2705" y="1029"/>
                    <a:pt x="2741" y="951"/>
                  </a:cubicBezTo>
                  <a:cubicBezTo>
                    <a:pt x="2780" y="875"/>
                    <a:pt x="2750" y="780"/>
                    <a:pt x="2674" y="739"/>
                  </a:cubicBezTo>
                  <a:cubicBezTo>
                    <a:pt x="2648" y="724"/>
                    <a:pt x="2617" y="716"/>
                    <a:pt x="2588" y="716"/>
                  </a:cubicBezTo>
                  <a:cubicBezTo>
                    <a:pt x="2558" y="716"/>
                    <a:pt x="2528" y="724"/>
                    <a:pt x="2502" y="739"/>
                  </a:cubicBezTo>
                  <a:cubicBezTo>
                    <a:pt x="2446" y="771"/>
                    <a:pt x="2421" y="824"/>
                    <a:pt x="2391" y="877"/>
                  </a:cubicBezTo>
                  <a:cubicBezTo>
                    <a:pt x="2337" y="964"/>
                    <a:pt x="2288" y="1056"/>
                    <a:pt x="2244" y="1149"/>
                  </a:cubicBezTo>
                  <a:cubicBezTo>
                    <a:pt x="2215" y="1185"/>
                    <a:pt x="2187" y="1220"/>
                    <a:pt x="2158" y="1257"/>
                  </a:cubicBezTo>
                  <a:cubicBezTo>
                    <a:pt x="2114" y="1310"/>
                    <a:pt x="2067" y="1363"/>
                    <a:pt x="2016" y="1413"/>
                  </a:cubicBezTo>
                  <a:cubicBezTo>
                    <a:pt x="1970" y="1456"/>
                    <a:pt x="1921" y="1499"/>
                    <a:pt x="1870" y="1538"/>
                  </a:cubicBezTo>
                  <a:cubicBezTo>
                    <a:pt x="1834" y="1564"/>
                    <a:pt x="1796" y="1589"/>
                    <a:pt x="1756" y="1613"/>
                  </a:cubicBezTo>
                  <a:cubicBezTo>
                    <a:pt x="1736" y="1624"/>
                    <a:pt x="1715" y="1633"/>
                    <a:pt x="1695" y="1643"/>
                  </a:cubicBezTo>
                  <a:cubicBezTo>
                    <a:pt x="1669" y="1652"/>
                    <a:pt x="1644" y="1662"/>
                    <a:pt x="1619" y="1668"/>
                  </a:cubicBezTo>
                  <a:cubicBezTo>
                    <a:pt x="1611" y="1671"/>
                    <a:pt x="1598" y="1673"/>
                    <a:pt x="1590" y="1675"/>
                  </a:cubicBezTo>
                  <a:cubicBezTo>
                    <a:pt x="1586" y="1675"/>
                    <a:pt x="1581" y="1675"/>
                    <a:pt x="1576" y="1675"/>
                  </a:cubicBezTo>
                  <a:cubicBezTo>
                    <a:pt x="1573" y="1675"/>
                    <a:pt x="1571" y="1675"/>
                    <a:pt x="1568" y="1675"/>
                  </a:cubicBezTo>
                  <a:cubicBezTo>
                    <a:pt x="1562" y="1675"/>
                    <a:pt x="1554" y="1673"/>
                    <a:pt x="1547" y="1673"/>
                  </a:cubicBezTo>
                  <a:lnTo>
                    <a:pt x="1539" y="1671"/>
                  </a:lnTo>
                  <a:lnTo>
                    <a:pt x="1538" y="1671"/>
                  </a:lnTo>
                  <a:cubicBezTo>
                    <a:pt x="1536" y="1670"/>
                    <a:pt x="1536" y="1668"/>
                    <a:pt x="1535" y="1668"/>
                  </a:cubicBezTo>
                  <a:lnTo>
                    <a:pt x="1535" y="1667"/>
                  </a:lnTo>
                  <a:lnTo>
                    <a:pt x="1533" y="1649"/>
                  </a:lnTo>
                  <a:cubicBezTo>
                    <a:pt x="1532" y="1641"/>
                    <a:pt x="1532" y="1635"/>
                    <a:pt x="1532" y="1627"/>
                  </a:cubicBezTo>
                  <a:cubicBezTo>
                    <a:pt x="1533" y="1599"/>
                    <a:pt x="1537" y="1572"/>
                    <a:pt x="1541" y="1544"/>
                  </a:cubicBezTo>
                  <a:lnTo>
                    <a:pt x="1541" y="1544"/>
                  </a:lnTo>
                  <a:cubicBezTo>
                    <a:pt x="1554" y="1466"/>
                    <a:pt x="1573" y="1390"/>
                    <a:pt x="1592" y="1312"/>
                  </a:cubicBezTo>
                  <a:cubicBezTo>
                    <a:pt x="1611" y="1257"/>
                    <a:pt x="1625" y="1200"/>
                    <a:pt x="1647" y="1144"/>
                  </a:cubicBezTo>
                  <a:cubicBezTo>
                    <a:pt x="1677" y="1070"/>
                    <a:pt x="1704" y="994"/>
                    <a:pt x="1736" y="921"/>
                  </a:cubicBezTo>
                  <a:lnTo>
                    <a:pt x="1736" y="921"/>
                  </a:lnTo>
                  <a:cubicBezTo>
                    <a:pt x="1735" y="922"/>
                    <a:pt x="1735" y="923"/>
                    <a:pt x="1735" y="924"/>
                  </a:cubicBezTo>
                  <a:lnTo>
                    <a:pt x="1735" y="924"/>
                  </a:lnTo>
                  <a:cubicBezTo>
                    <a:pt x="1777" y="828"/>
                    <a:pt x="1824" y="736"/>
                    <a:pt x="1877" y="646"/>
                  </a:cubicBezTo>
                  <a:cubicBezTo>
                    <a:pt x="1905" y="598"/>
                    <a:pt x="1937" y="552"/>
                    <a:pt x="1972" y="508"/>
                  </a:cubicBezTo>
                  <a:cubicBezTo>
                    <a:pt x="1997" y="476"/>
                    <a:pt x="2024" y="446"/>
                    <a:pt x="2052" y="416"/>
                  </a:cubicBezTo>
                  <a:cubicBezTo>
                    <a:pt x="2074" y="397"/>
                    <a:pt x="2097" y="378"/>
                    <a:pt x="2119" y="361"/>
                  </a:cubicBezTo>
                  <a:cubicBezTo>
                    <a:pt x="2147" y="340"/>
                    <a:pt x="2179" y="324"/>
                    <a:pt x="2209" y="305"/>
                  </a:cubicBezTo>
                  <a:cubicBezTo>
                    <a:pt x="2288" y="261"/>
                    <a:pt x="2306" y="149"/>
                    <a:pt x="2258" y="76"/>
                  </a:cubicBezTo>
                  <a:cubicBezTo>
                    <a:pt x="2226" y="27"/>
                    <a:pt x="2173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1" name="Google Shape;14361;p25"/>
            <p:cNvSpPr/>
            <p:nvPr/>
          </p:nvSpPr>
          <p:spPr>
            <a:xfrm>
              <a:off x="7914322" y="21278"/>
              <a:ext cx="34113" cy="16922"/>
            </a:xfrm>
            <a:custGeom>
              <a:avLst/>
              <a:gdLst/>
              <a:ahLst/>
              <a:cxnLst/>
              <a:rect l="l" t="t" r="r" b="b"/>
              <a:pathLst>
                <a:path w="1014" h="503" extrusionOk="0">
                  <a:moveTo>
                    <a:pt x="837" y="0"/>
                  </a:moveTo>
                  <a:cubicBezTo>
                    <a:pt x="824" y="0"/>
                    <a:pt x="810" y="2"/>
                    <a:pt x="796" y="5"/>
                  </a:cubicBezTo>
                  <a:cubicBezTo>
                    <a:pt x="567" y="47"/>
                    <a:pt x="337" y="97"/>
                    <a:pt x="120" y="181"/>
                  </a:cubicBezTo>
                  <a:cubicBezTo>
                    <a:pt x="71" y="198"/>
                    <a:pt x="33" y="235"/>
                    <a:pt x="16" y="282"/>
                  </a:cubicBezTo>
                  <a:cubicBezTo>
                    <a:pt x="0" y="324"/>
                    <a:pt x="3" y="369"/>
                    <a:pt x="22" y="411"/>
                  </a:cubicBezTo>
                  <a:cubicBezTo>
                    <a:pt x="49" y="468"/>
                    <a:pt x="108" y="502"/>
                    <a:pt x="171" y="502"/>
                  </a:cubicBezTo>
                  <a:cubicBezTo>
                    <a:pt x="195" y="502"/>
                    <a:pt x="219" y="498"/>
                    <a:pt x="242" y="488"/>
                  </a:cubicBezTo>
                  <a:lnTo>
                    <a:pt x="269" y="476"/>
                  </a:lnTo>
                  <a:lnTo>
                    <a:pt x="299" y="464"/>
                  </a:lnTo>
                  <a:cubicBezTo>
                    <a:pt x="385" y="433"/>
                    <a:pt x="473" y="406"/>
                    <a:pt x="562" y="382"/>
                  </a:cubicBezTo>
                  <a:cubicBezTo>
                    <a:pt x="659" y="360"/>
                    <a:pt x="757" y="339"/>
                    <a:pt x="857" y="322"/>
                  </a:cubicBezTo>
                  <a:cubicBezTo>
                    <a:pt x="950" y="312"/>
                    <a:pt x="1013" y="224"/>
                    <a:pt x="996" y="132"/>
                  </a:cubicBezTo>
                  <a:cubicBezTo>
                    <a:pt x="981" y="54"/>
                    <a:pt x="913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2" name="Google Shape;14362;p25"/>
            <p:cNvSpPr/>
            <p:nvPr/>
          </p:nvSpPr>
          <p:spPr>
            <a:xfrm>
              <a:off x="7906012" y="50682"/>
              <a:ext cx="88648" cy="17191"/>
            </a:xfrm>
            <a:custGeom>
              <a:avLst/>
              <a:gdLst/>
              <a:ahLst/>
              <a:cxnLst/>
              <a:rect l="l" t="t" r="r" b="b"/>
              <a:pathLst>
                <a:path w="2635" h="511" extrusionOk="0">
                  <a:moveTo>
                    <a:pt x="227" y="1"/>
                  </a:moveTo>
                  <a:cubicBezTo>
                    <a:pt x="182" y="1"/>
                    <a:pt x="137" y="18"/>
                    <a:pt x="106" y="54"/>
                  </a:cubicBezTo>
                  <a:cubicBezTo>
                    <a:pt x="81" y="83"/>
                    <a:pt x="57" y="113"/>
                    <a:pt x="37" y="144"/>
                  </a:cubicBezTo>
                  <a:cubicBezTo>
                    <a:pt x="18" y="175"/>
                    <a:pt x="7" y="209"/>
                    <a:pt x="5" y="246"/>
                  </a:cubicBezTo>
                  <a:cubicBezTo>
                    <a:pt x="0" y="317"/>
                    <a:pt x="30" y="385"/>
                    <a:pt x="87" y="428"/>
                  </a:cubicBezTo>
                  <a:cubicBezTo>
                    <a:pt x="166" y="490"/>
                    <a:pt x="266" y="504"/>
                    <a:pt x="363" y="509"/>
                  </a:cubicBezTo>
                  <a:cubicBezTo>
                    <a:pt x="394" y="510"/>
                    <a:pt x="424" y="510"/>
                    <a:pt x="455" y="510"/>
                  </a:cubicBezTo>
                  <a:cubicBezTo>
                    <a:pt x="535" y="510"/>
                    <a:pt x="614" y="505"/>
                    <a:pt x="695" y="501"/>
                  </a:cubicBezTo>
                  <a:cubicBezTo>
                    <a:pt x="784" y="493"/>
                    <a:pt x="872" y="482"/>
                    <a:pt x="963" y="474"/>
                  </a:cubicBezTo>
                  <a:cubicBezTo>
                    <a:pt x="1135" y="455"/>
                    <a:pt x="1309" y="434"/>
                    <a:pt x="1482" y="412"/>
                  </a:cubicBezTo>
                  <a:cubicBezTo>
                    <a:pt x="1825" y="369"/>
                    <a:pt x="2169" y="325"/>
                    <a:pt x="2512" y="277"/>
                  </a:cubicBezTo>
                  <a:cubicBezTo>
                    <a:pt x="2585" y="268"/>
                    <a:pt x="2634" y="189"/>
                    <a:pt x="2620" y="119"/>
                  </a:cubicBezTo>
                  <a:cubicBezTo>
                    <a:pt x="2608" y="60"/>
                    <a:pt x="2553" y="8"/>
                    <a:pt x="2492" y="8"/>
                  </a:cubicBezTo>
                  <a:cubicBezTo>
                    <a:pt x="2488" y="8"/>
                    <a:pt x="2483" y="8"/>
                    <a:pt x="2479" y="8"/>
                  </a:cubicBezTo>
                  <a:cubicBezTo>
                    <a:pt x="2174" y="43"/>
                    <a:pt x="1868" y="75"/>
                    <a:pt x="1561" y="106"/>
                  </a:cubicBezTo>
                  <a:cubicBezTo>
                    <a:pt x="1412" y="121"/>
                    <a:pt x="1263" y="138"/>
                    <a:pt x="1115" y="151"/>
                  </a:cubicBezTo>
                  <a:cubicBezTo>
                    <a:pt x="909" y="168"/>
                    <a:pt x="703" y="192"/>
                    <a:pt x="497" y="192"/>
                  </a:cubicBezTo>
                  <a:cubicBezTo>
                    <a:pt x="462" y="190"/>
                    <a:pt x="426" y="189"/>
                    <a:pt x="391" y="187"/>
                  </a:cubicBezTo>
                  <a:cubicBezTo>
                    <a:pt x="399" y="133"/>
                    <a:pt x="380" y="80"/>
                    <a:pt x="341" y="43"/>
                  </a:cubicBezTo>
                  <a:cubicBezTo>
                    <a:pt x="310" y="15"/>
                    <a:pt x="269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3" name="Google Shape;14363;p25"/>
            <p:cNvSpPr/>
            <p:nvPr/>
          </p:nvSpPr>
          <p:spPr>
            <a:xfrm>
              <a:off x="8021578" y="-19633"/>
              <a:ext cx="68664" cy="121550"/>
            </a:xfrm>
            <a:custGeom>
              <a:avLst/>
              <a:gdLst/>
              <a:ahLst/>
              <a:cxnLst/>
              <a:rect l="l" t="t" r="r" b="b"/>
              <a:pathLst>
                <a:path w="2041" h="3613" extrusionOk="0">
                  <a:moveTo>
                    <a:pt x="1558" y="1"/>
                  </a:moveTo>
                  <a:cubicBezTo>
                    <a:pt x="1419" y="1"/>
                    <a:pt x="1279" y="61"/>
                    <a:pt x="1167" y="137"/>
                  </a:cubicBezTo>
                  <a:cubicBezTo>
                    <a:pt x="792" y="395"/>
                    <a:pt x="554" y="810"/>
                    <a:pt x="387" y="1223"/>
                  </a:cubicBezTo>
                  <a:cubicBezTo>
                    <a:pt x="295" y="1449"/>
                    <a:pt x="217" y="1680"/>
                    <a:pt x="152" y="1918"/>
                  </a:cubicBezTo>
                  <a:cubicBezTo>
                    <a:pt x="87" y="2149"/>
                    <a:pt x="43" y="2386"/>
                    <a:pt x="18" y="2625"/>
                  </a:cubicBezTo>
                  <a:cubicBezTo>
                    <a:pt x="3" y="2749"/>
                    <a:pt x="0" y="2874"/>
                    <a:pt x="7" y="2997"/>
                  </a:cubicBezTo>
                  <a:cubicBezTo>
                    <a:pt x="11" y="3094"/>
                    <a:pt x="30" y="3189"/>
                    <a:pt x="65" y="3279"/>
                  </a:cubicBezTo>
                  <a:cubicBezTo>
                    <a:pt x="100" y="3371"/>
                    <a:pt x="162" y="3452"/>
                    <a:pt x="241" y="3510"/>
                  </a:cubicBezTo>
                  <a:cubicBezTo>
                    <a:pt x="320" y="3567"/>
                    <a:pt x="413" y="3602"/>
                    <a:pt x="512" y="3610"/>
                  </a:cubicBezTo>
                  <a:cubicBezTo>
                    <a:pt x="525" y="3611"/>
                    <a:pt x="539" y="3612"/>
                    <a:pt x="551" y="3612"/>
                  </a:cubicBezTo>
                  <a:cubicBezTo>
                    <a:pt x="557" y="3612"/>
                    <a:pt x="561" y="3612"/>
                    <a:pt x="565" y="3612"/>
                  </a:cubicBezTo>
                  <a:cubicBezTo>
                    <a:pt x="766" y="3612"/>
                    <a:pt x="958" y="3540"/>
                    <a:pt x="1131" y="3439"/>
                  </a:cubicBezTo>
                  <a:cubicBezTo>
                    <a:pt x="1324" y="3327"/>
                    <a:pt x="1496" y="3184"/>
                    <a:pt x="1643" y="3016"/>
                  </a:cubicBezTo>
                  <a:cubicBezTo>
                    <a:pt x="1791" y="2846"/>
                    <a:pt x="1911" y="2657"/>
                    <a:pt x="1977" y="2443"/>
                  </a:cubicBezTo>
                  <a:cubicBezTo>
                    <a:pt x="2041" y="2239"/>
                    <a:pt x="2041" y="2010"/>
                    <a:pt x="1935" y="1820"/>
                  </a:cubicBezTo>
                  <a:cubicBezTo>
                    <a:pt x="1886" y="1731"/>
                    <a:pt x="1816" y="1657"/>
                    <a:pt x="1730" y="1603"/>
                  </a:cubicBezTo>
                  <a:cubicBezTo>
                    <a:pt x="1648" y="1555"/>
                    <a:pt x="1556" y="1527"/>
                    <a:pt x="1461" y="1524"/>
                  </a:cubicBezTo>
                  <a:cubicBezTo>
                    <a:pt x="1453" y="1523"/>
                    <a:pt x="1444" y="1523"/>
                    <a:pt x="1436" y="1523"/>
                  </a:cubicBezTo>
                  <a:cubicBezTo>
                    <a:pt x="1337" y="1523"/>
                    <a:pt x="1234" y="1556"/>
                    <a:pt x="1145" y="1595"/>
                  </a:cubicBezTo>
                  <a:cubicBezTo>
                    <a:pt x="1055" y="1635"/>
                    <a:pt x="971" y="1690"/>
                    <a:pt x="898" y="1758"/>
                  </a:cubicBezTo>
                  <a:cubicBezTo>
                    <a:pt x="778" y="1877"/>
                    <a:pt x="689" y="2021"/>
                    <a:pt x="595" y="2162"/>
                  </a:cubicBezTo>
                  <a:cubicBezTo>
                    <a:pt x="539" y="2249"/>
                    <a:pt x="486" y="2337"/>
                    <a:pt x="434" y="2426"/>
                  </a:cubicBezTo>
                  <a:cubicBezTo>
                    <a:pt x="402" y="2499"/>
                    <a:pt x="431" y="2584"/>
                    <a:pt x="502" y="2621"/>
                  </a:cubicBezTo>
                  <a:cubicBezTo>
                    <a:pt x="525" y="2633"/>
                    <a:pt x="549" y="2638"/>
                    <a:pt x="572" y="2638"/>
                  </a:cubicBezTo>
                  <a:cubicBezTo>
                    <a:pt x="623" y="2638"/>
                    <a:pt x="672" y="2612"/>
                    <a:pt x="700" y="2565"/>
                  </a:cubicBezTo>
                  <a:lnTo>
                    <a:pt x="741" y="2496"/>
                  </a:lnTo>
                  <a:cubicBezTo>
                    <a:pt x="771" y="2445"/>
                    <a:pt x="803" y="2396"/>
                    <a:pt x="836" y="2347"/>
                  </a:cubicBezTo>
                  <a:cubicBezTo>
                    <a:pt x="895" y="2258"/>
                    <a:pt x="952" y="2165"/>
                    <a:pt x="1018" y="2079"/>
                  </a:cubicBezTo>
                  <a:lnTo>
                    <a:pt x="1018" y="2079"/>
                  </a:lnTo>
                  <a:lnTo>
                    <a:pt x="1020" y="2078"/>
                  </a:lnTo>
                  <a:lnTo>
                    <a:pt x="1026" y="2070"/>
                  </a:lnTo>
                  <a:lnTo>
                    <a:pt x="1021" y="2076"/>
                  </a:lnTo>
                  <a:cubicBezTo>
                    <a:pt x="1050" y="2041"/>
                    <a:pt x="1080" y="2008"/>
                    <a:pt x="1112" y="1976"/>
                  </a:cubicBezTo>
                  <a:cubicBezTo>
                    <a:pt x="1123" y="1967"/>
                    <a:pt x="1134" y="1957"/>
                    <a:pt x="1145" y="1948"/>
                  </a:cubicBezTo>
                  <a:cubicBezTo>
                    <a:pt x="1167" y="1932"/>
                    <a:pt x="1189" y="1918"/>
                    <a:pt x="1213" y="1904"/>
                  </a:cubicBezTo>
                  <a:cubicBezTo>
                    <a:pt x="1232" y="1894"/>
                    <a:pt x="1249" y="1885"/>
                    <a:pt x="1268" y="1877"/>
                  </a:cubicBezTo>
                  <a:cubicBezTo>
                    <a:pt x="1303" y="1864"/>
                    <a:pt x="1336" y="1851"/>
                    <a:pt x="1373" y="1842"/>
                  </a:cubicBezTo>
                  <a:cubicBezTo>
                    <a:pt x="1389" y="1839"/>
                    <a:pt x="1403" y="1836"/>
                    <a:pt x="1419" y="1832"/>
                  </a:cubicBezTo>
                  <a:cubicBezTo>
                    <a:pt x="1425" y="1832"/>
                    <a:pt x="1432" y="1832"/>
                    <a:pt x="1439" y="1832"/>
                  </a:cubicBezTo>
                  <a:cubicBezTo>
                    <a:pt x="1442" y="1832"/>
                    <a:pt x="1446" y="1832"/>
                    <a:pt x="1449" y="1832"/>
                  </a:cubicBezTo>
                  <a:cubicBezTo>
                    <a:pt x="1457" y="1832"/>
                    <a:pt x="1466" y="1832"/>
                    <a:pt x="1476" y="1834"/>
                  </a:cubicBezTo>
                  <a:cubicBezTo>
                    <a:pt x="1488" y="1836"/>
                    <a:pt x="1501" y="1839"/>
                    <a:pt x="1512" y="1842"/>
                  </a:cubicBezTo>
                  <a:cubicBezTo>
                    <a:pt x="1528" y="1847"/>
                    <a:pt x="1542" y="1851"/>
                    <a:pt x="1558" y="1858"/>
                  </a:cubicBezTo>
                  <a:cubicBezTo>
                    <a:pt x="1563" y="1861"/>
                    <a:pt x="1569" y="1864"/>
                    <a:pt x="1575" y="1869"/>
                  </a:cubicBezTo>
                  <a:cubicBezTo>
                    <a:pt x="1588" y="1877"/>
                    <a:pt x="1599" y="1885"/>
                    <a:pt x="1612" y="1896"/>
                  </a:cubicBezTo>
                  <a:cubicBezTo>
                    <a:pt x="1605" y="1891"/>
                    <a:pt x="1601" y="1886"/>
                    <a:pt x="1596" y="1883"/>
                  </a:cubicBezTo>
                  <a:lnTo>
                    <a:pt x="1596" y="1883"/>
                  </a:lnTo>
                  <a:cubicBezTo>
                    <a:pt x="1604" y="1889"/>
                    <a:pt x="1612" y="1897"/>
                    <a:pt x="1620" y="1905"/>
                  </a:cubicBezTo>
                  <a:cubicBezTo>
                    <a:pt x="1631" y="1918"/>
                    <a:pt x="1642" y="1931"/>
                    <a:pt x="1653" y="1945"/>
                  </a:cubicBezTo>
                  <a:cubicBezTo>
                    <a:pt x="1661" y="1955"/>
                    <a:pt x="1668" y="1967"/>
                    <a:pt x="1674" y="1979"/>
                  </a:cubicBezTo>
                  <a:lnTo>
                    <a:pt x="1674" y="1979"/>
                  </a:lnTo>
                  <a:cubicBezTo>
                    <a:pt x="1672" y="1975"/>
                    <a:pt x="1670" y="1972"/>
                    <a:pt x="1667" y="1969"/>
                  </a:cubicBezTo>
                  <a:lnTo>
                    <a:pt x="1667" y="1969"/>
                  </a:lnTo>
                  <a:cubicBezTo>
                    <a:pt x="1674" y="1981"/>
                    <a:pt x="1680" y="1992"/>
                    <a:pt x="1685" y="2005"/>
                  </a:cubicBezTo>
                  <a:cubicBezTo>
                    <a:pt x="1694" y="2027"/>
                    <a:pt x="1700" y="2049"/>
                    <a:pt x="1707" y="2073"/>
                  </a:cubicBezTo>
                  <a:cubicBezTo>
                    <a:pt x="1710" y="2084"/>
                    <a:pt x="1711" y="2097"/>
                    <a:pt x="1715" y="2109"/>
                  </a:cubicBezTo>
                  <a:cubicBezTo>
                    <a:pt x="1716" y="2130"/>
                    <a:pt x="1718" y="2152"/>
                    <a:pt x="1718" y="2174"/>
                  </a:cubicBezTo>
                  <a:cubicBezTo>
                    <a:pt x="1718" y="2204"/>
                    <a:pt x="1716" y="2234"/>
                    <a:pt x="1711" y="2265"/>
                  </a:cubicBezTo>
                  <a:cubicBezTo>
                    <a:pt x="1707" y="2295"/>
                    <a:pt x="1700" y="2323"/>
                    <a:pt x="1693" y="2353"/>
                  </a:cubicBezTo>
                  <a:cubicBezTo>
                    <a:pt x="1680" y="2390"/>
                    <a:pt x="1667" y="2426"/>
                    <a:pt x="1653" y="2462"/>
                  </a:cubicBezTo>
                  <a:cubicBezTo>
                    <a:pt x="1631" y="2511"/>
                    <a:pt x="1605" y="2559"/>
                    <a:pt x="1579" y="2605"/>
                  </a:cubicBezTo>
                  <a:cubicBezTo>
                    <a:pt x="1545" y="2656"/>
                    <a:pt x="1512" y="2705"/>
                    <a:pt x="1476" y="2752"/>
                  </a:cubicBezTo>
                  <a:cubicBezTo>
                    <a:pt x="1430" y="2806"/>
                    <a:pt x="1382" y="2858"/>
                    <a:pt x="1333" y="2907"/>
                  </a:cubicBezTo>
                  <a:cubicBezTo>
                    <a:pt x="1273" y="2964"/>
                    <a:pt x="1210" y="3018"/>
                    <a:pt x="1145" y="3067"/>
                  </a:cubicBezTo>
                  <a:cubicBezTo>
                    <a:pt x="1088" y="3108"/>
                    <a:pt x="1029" y="3146"/>
                    <a:pt x="969" y="3181"/>
                  </a:cubicBezTo>
                  <a:cubicBezTo>
                    <a:pt x="931" y="3203"/>
                    <a:pt x="892" y="3222"/>
                    <a:pt x="850" y="3240"/>
                  </a:cubicBezTo>
                  <a:cubicBezTo>
                    <a:pt x="803" y="3259"/>
                    <a:pt x="752" y="3276"/>
                    <a:pt x="703" y="3290"/>
                  </a:cubicBezTo>
                  <a:cubicBezTo>
                    <a:pt x="681" y="3293"/>
                    <a:pt x="659" y="3300"/>
                    <a:pt x="638" y="3301"/>
                  </a:cubicBezTo>
                  <a:cubicBezTo>
                    <a:pt x="618" y="3303"/>
                    <a:pt x="597" y="3306"/>
                    <a:pt x="575" y="3306"/>
                  </a:cubicBezTo>
                  <a:cubicBezTo>
                    <a:pt x="553" y="3305"/>
                    <a:pt x="531" y="3303"/>
                    <a:pt x="508" y="3300"/>
                  </a:cubicBezTo>
                  <a:cubicBezTo>
                    <a:pt x="501" y="3298"/>
                    <a:pt x="491" y="3298"/>
                    <a:pt x="483" y="3295"/>
                  </a:cubicBezTo>
                  <a:cubicBezTo>
                    <a:pt x="475" y="3292"/>
                    <a:pt x="469" y="3290"/>
                    <a:pt x="461" y="3287"/>
                  </a:cubicBezTo>
                  <a:cubicBezTo>
                    <a:pt x="450" y="3282"/>
                    <a:pt x="440" y="3278"/>
                    <a:pt x="431" y="3271"/>
                  </a:cubicBezTo>
                  <a:cubicBezTo>
                    <a:pt x="421" y="3267"/>
                    <a:pt x="413" y="3260"/>
                    <a:pt x="406" y="3255"/>
                  </a:cubicBezTo>
                  <a:cubicBezTo>
                    <a:pt x="398" y="3248"/>
                    <a:pt x="390" y="3241"/>
                    <a:pt x="382" y="3233"/>
                  </a:cubicBezTo>
                  <a:lnTo>
                    <a:pt x="371" y="3219"/>
                  </a:lnTo>
                  <a:cubicBezTo>
                    <a:pt x="366" y="3213"/>
                    <a:pt x="362" y="3207"/>
                    <a:pt x="358" y="3201"/>
                  </a:cubicBezTo>
                  <a:lnTo>
                    <a:pt x="358" y="3201"/>
                  </a:lnTo>
                  <a:cubicBezTo>
                    <a:pt x="360" y="3205"/>
                    <a:pt x="362" y="3209"/>
                    <a:pt x="364" y="3213"/>
                  </a:cubicBezTo>
                  <a:cubicBezTo>
                    <a:pt x="362" y="3208"/>
                    <a:pt x="359" y="3204"/>
                    <a:pt x="357" y="3199"/>
                  </a:cubicBezTo>
                  <a:lnTo>
                    <a:pt x="357" y="3199"/>
                  </a:lnTo>
                  <a:cubicBezTo>
                    <a:pt x="357" y="3200"/>
                    <a:pt x="358" y="3200"/>
                    <a:pt x="358" y="3201"/>
                  </a:cubicBezTo>
                  <a:lnTo>
                    <a:pt x="358" y="3201"/>
                  </a:lnTo>
                  <a:cubicBezTo>
                    <a:pt x="358" y="3200"/>
                    <a:pt x="357" y="3199"/>
                    <a:pt x="357" y="3198"/>
                  </a:cubicBezTo>
                  <a:lnTo>
                    <a:pt x="357" y="3198"/>
                  </a:lnTo>
                  <a:cubicBezTo>
                    <a:pt x="357" y="3198"/>
                    <a:pt x="357" y="3199"/>
                    <a:pt x="357" y="3199"/>
                  </a:cubicBezTo>
                  <a:lnTo>
                    <a:pt x="357" y="3199"/>
                  </a:lnTo>
                  <a:cubicBezTo>
                    <a:pt x="356" y="3198"/>
                    <a:pt x="356" y="3197"/>
                    <a:pt x="355" y="3195"/>
                  </a:cubicBezTo>
                  <a:lnTo>
                    <a:pt x="355" y="3195"/>
                  </a:lnTo>
                  <a:cubicBezTo>
                    <a:pt x="355" y="3196"/>
                    <a:pt x="356" y="3197"/>
                    <a:pt x="357" y="3198"/>
                  </a:cubicBezTo>
                  <a:lnTo>
                    <a:pt x="357" y="3198"/>
                  </a:lnTo>
                  <a:cubicBezTo>
                    <a:pt x="349" y="3183"/>
                    <a:pt x="342" y="3168"/>
                    <a:pt x="334" y="3153"/>
                  </a:cubicBezTo>
                  <a:cubicBezTo>
                    <a:pt x="326" y="3132"/>
                    <a:pt x="320" y="3110"/>
                    <a:pt x="314" y="3088"/>
                  </a:cubicBezTo>
                  <a:cubicBezTo>
                    <a:pt x="309" y="3066"/>
                    <a:pt x="304" y="3045"/>
                    <a:pt x="301" y="3021"/>
                  </a:cubicBezTo>
                  <a:cubicBezTo>
                    <a:pt x="295" y="2964"/>
                    <a:pt x="292" y="2907"/>
                    <a:pt x="292" y="2850"/>
                  </a:cubicBezTo>
                  <a:cubicBezTo>
                    <a:pt x="295" y="2725"/>
                    <a:pt x="306" y="2602"/>
                    <a:pt x="323" y="2480"/>
                  </a:cubicBezTo>
                  <a:lnTo>
                    <a:pt x="323" y="2480"/>
                  </a:lnTo>
                  <a:cubicBezTo>
                    <a:pt x="323" y="2485"/>
                    <a:pt x="322" y="2489"/>
                    <a:pt x="322" y="2492"/>
                  </a:cubicBezTo>
                  <a:cubicBezTo>
                    <a:pt x="350" y="2315"/>
                    <a:pt x="388" y="2141"/>
                    <a:pt x="436" y="1969"/>
                  </a:cubicBezTo>
                  <a:cubicBezTo>
                    <a:pt x="504" y="1733"/>
                    <a:pt x="586" y="1503"/>
                    <a:pt x="683" y="1278"/>
                  </a:cubicBezTo>
                  <a:lnTo>
                    <a:pt x="683" y="1278"/>
                  </a:lnTo>
                  <a:lnTo>
                    <a:pt x="679" y="1288"/>
                  </a:lnTo>
                  <a:lnTo>
                    <a:pt x="686" y="1272"/>
                  </a:lnTo>
                  <a:cubicBezTo>
                    <a:pt x="686" y="1270"/>
                    <a:pt x="687" y="1270"/>
                    <a:pt x="687" y="1269"/>
                  </a:cubicBezTo>
                  <a:lnTo>
                    <a:pt x="687" y="1270"/>
                  </a:lnTo>
                  <a:cubicBezTo>
                    <a:pt x="742" y="1148"/>
                    <a:pt x="804" y="1028"/>
                    <a:pt x="872" y="913"/>
                  </a:cubicBezTo>
                  <a:lnTo>
                    <a:pt x="872" y="913"/>
                  </a:lnTo>
                  <a:cubicBezTo>
                    <a:pt x="919" y="837"/>
                    <a:pt x="969" y="763"/>
                    <a:pt x="1024" y="693"/>
                  </a:cubicBezTo>
                  <a:cubicBezTo>
                    <a:pt x="1069" y="639"/>
                    <a:pt x="1115" y="587"/>
                    <a:pt x="1165" y="537"/>
                  </a:cubicBezTo>
                  <a:cubicBezTo>
                    <a:pt x="1202" y="503"/>
                    <a:pt x="1240" y="471"/>
                    <a:pt x="1279" y="439"/>
                  </a:cubicBezTo>
                  <a:cubicBezTo>
                    <a:pt x="1309" y="420"/>
                    <a:pt x="1339" y="400"/>
                    <a:pt x="1371" y="381"/>
                  </a:cubicBezTo>
                  <a:cubicBezTo>
                    <a:pt x="1392" y="370"/>
                    <a:pt x="1411" y="359"/>
                    <a:pt x="1433" y="351"/>
                  </a:cubicBezTo>
                  <a:cubicBezTo>
                    <a:pt x="1455" y="341"/>
                    <a:pt x="1477" y="335"/>
                    <a:pt x="1501" y="329"/>
                  </a:cubicBezTo>
                  <a:lnTo>
                    <a:pt x="1501" y="329"/>
                  </a:lnTo>
                  <a:cubicBezTo>
                    <a:pt x="1428" y="359"/>
                    <a:pt x="1387" y="436"/>
                    <a:pt x="1403" y="514"/>
                  </a:cubicBezTo>
                  <a:lnTo>
                    <a:pt x="1403" y="512"/>
                  </a:lnTo>
                  <a:cubicBezTo>
                    <a:pt x="1409" y="568"/>
                    <a:pt x="1430" y="620"/>
                    <a:pt x="1465" y="664"/>
                  </a:cubicBezTo>
                  <a:cubicBezTo>
                    <a:pt x="1502" y="706"/>
                    <a:pt x="1556" y="731"/>
                    <a:pt x="1613" y="731"/>
                  </a:cubicBezTo>
                  <a:cubicBezTo>
                    <a:pt x="1616" y="731"/>
                    <a:pt x="1619" y="731"/>
                    <a:pt x="1623" y="731"/>
                  </a:cubicBezTo>
                  <a:cubicBezTo>
                    <a:pt x="1681" y="727"/>
                    <a:pt x="1738" y="704"/>
                    <a:pt x="1784" y="664"/>
                  </a:cubicBezTo>
                  <a:cubicBezTo>
                    <a:pt x="1835" y="618"/>
                    <a:pt x="1876" y="563"/>
                    <a:pt x="1903" y="501"/>
                  </a:cubicBezTo>
                  <a:cubicBezTo>
                    <a:pt x="1939" y="411"/>
                    <a:pt x="1939" y="311"/>
                    <a:pt x="1905" y="221"/>
                  </a:cubicBezTo>
                  <a:cubicBezTo>
                    <a:pt x="1871" y="139"/>
                    <a:pt x="1808" y="72"/>
                    <a:pt x="1727" y="36"/>
                  </a:cubicBezTo>
                  <a:cubicBezTo>
                    <a:pt x="1673" y="11"/>
                    <a:pt x="1615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4" name="Google Shape;14364;p25"/>
            <p:cNvSpPr/>
            <p:nvPr/>
          </p:nvSpPr>
          <p:spPr>
            <a:xfrm>
              <a:off x="8139062" y="-24848"/>
              <a:ext cx="94199" cy="130163"/>
            </a:xfrm>
            <a:custGeom>
              <a:avLst/>
              <a:gdLst/>
              <a:ahLst/>
              <a:cxnLst/>
              <a:rect l="l" t="t" r="r" b="b"/>
              <a:pathLst>
                <a:path w="2800" h="3869" extrusionOk="0">
                  <a:moveTo>
                    <a:pt x="2351" y="339"/>
                  </a:moveTo>
                  <a:lnTo>
                    <a:pt x="2353" y="343"/>
                  </a:lnTo>
                  <a:lnTo>
                    <a:pt x="2356" y="346"/>
                  </a:lnTo>
                  <a:lnTo>
                    <a:pt x="2351" y="339"/>
                  </a:lnTo>
                  <a:close/>
                  <a:moveTo>
                    <a:pt x="2012" y="535"/>
                  </a:moveTo>
                  <a:lnTo>
                    <a:pt x="2012" y="535"/>
                  </a:lnTo>
                  <a:cubicBezTo>
                    <a:pt x="2010" y="537"/>
                    <a:pt x="2008" y="540"/>
                    <a:pt x="2006" y="542"/>
                  </a:cubicBezTo>
                  <a:cubicBezTo>
                    <a:pt x="2008" y="540"/>
                    <a:pt x="2010" y="538"/>
                    <a:pt x="2012" y="535"/>
                  </a:cubicBezTo>
                  <a:close/>
                  <a:moveTo>
                    <a:pt x="2312" y="0"/>
                  </a:moveTo>
                  <a:cubicBezTo>
                    <a:pt x="2145" y="0"/>
                    <a:pt x="1988" y="98"/>
                    <a:pt x="1873" y="214"/>
                  </a:cubicBezTo>
                  <a:cubicBezTo>
                    <a:pt x="1716" y="376"/>
                    <a:pt x="1602" y="575"/>
                    <a:pt x="1515" y="783"/>
                  </a:cubicBezTo>
                  <a:cubicBezTo>
                    <a:pt x="1420" y="1006"/>
                    <a:pt x="1354" y="1240"/>
                    <a:pt x="1317" y="1479"/>
                  </a:cubicBezTo>
                  <a:cubicBezTo>
                    <a:pt x="1298" y="1609"/>
                    <a:pt x="1286" y="1739"/>
                    <a:pt x="1275" y="1869"/>
                  </a:cubicBezTo>
                  <a:cubicBezTo>
                    <a:pt x="1267" y="1943"/>
                    <a:pt x="1260" y="2017"/>
                    <a:pt x="1256" y="2092"/>
                  </a:cubicBezTo>
                  <a:cubicBezTo>
                    <a:pt x="1246" y="2279"/>
                    <a:pt x="1237" y="2467"/>
                    <a:pt x="1227" y="2652"/>
                  </a:cubicBezTo>
                  <a:cubicBezTo>
                    <a:pt x="1219" y="2839"/>
                    <a:pt x="1207" y="3027"/>
                    <a:pt x="1183" y="3211"/>
                  </a:cubicBezTo>
                  <a:cubicBezTo>
                    <a:pt x="1177" y="3255"/>
                    <a:pt x="1169" y="3300"/>
                    <a:pt x="1158" y="3342"/>
                  </a:cubicBezTo>
                  <a:cubicBezTo>
                    <a:pt x="1150" y="3365"/>
                    <a:pt x="1143" y="3387"/>
                    <a:pt x="1134" y="3406"/>
                  </a:cubicBezTo>
                  <a:cubicBezTo>
                    <a:pt x="1131" y="3414"/>
                    <a:pt x="1127" y="3420"/>
                    <a:pt x="1124" y="3426"/>
                  </a:cubicBezTo>
                  <a:cubicBezTo>
                    <a:pt x="1115" y="3441"/>
                    <a:pt x="1107" y="3453"/>
                    <a:pt x="1097" y="3466"/>
                  </a:cubicBezTo>
                  <a:cubicBezTo>
                    <a:pt x="1093" y="3471"/>
                    <a:pt x="1089" y="3474"/>
                    <a:pt x="1085" y="3479"/>
                  </a:cubicBezTo>
                  <a:lnTo>
                    <a:pt x="1093" y="3472"/>
                  </a:lnTo>
                  <a:lnTo>
                    <a:pt x="1091" y="3474"/>
                  </a:lnTo>
                  <a:cubicBezTo>
                    <a:pt x="1083" y="3482"/>
                    <a:pt x="1072" y="3491"/>
                    <a:pt x="1064" y="3496"/>
                  </a:cubicBezTo>
                  <a:cubicBezTo>
                    <a:pt x="1058" y="3501"/>
                    <a:pt x="1050" y="3507"/>
                    <a:pt x="1042" y="3512"/>
                  </a:cubicBezTo>
                  <a:cubicBezTo>
                    <a:pt x="1032" y="3517"/>
                    <a:pt x="1025" y="3521"/>
                    <a:pt x="1017" y="3524"/>
                  </a:cubicBezTo>
                  <a:cubicBezTo>
                    <a:pt x="1007" y="3528"/>
                    <a:pt x="999" y="3531"/>
                    <a:pt x="991" y="3532"/>
                  </a:cubicBezTo>
                  <a:cubicBezTo>
                    <a:pt x="971" y="3537"/>
                    <a:pt x="952" y="3542"/>
                    <a:pt x="931" y="3545"/>
                  </a:cubicBezTo>
                  <a:cubicBezTo>
                    <a:pt x="914" y="3547"/>
                    <a:pt x="896" y="3547"/>
                    <a:pt x="879" y="3547"/>
                  </a:cubicBezTo>
                  <a:cubicBezTo>
                    <a:pt x="857" y="3545"/>
                    <a:pt x="835" y="3543"/>
                    <a:pt x="812" y="3540"/>
                  </a:cubicBezTo>
                  <a:cubicBezTo>
                    <a:pt x="787" y="3537"/>
                    <a:pt x="762" y="3531"/>
                    <a:pt x="735" y="3524"/>
                  </a:cubicBezTo>
                  <a:cubicBezTo>
                    <a:pt x="684" y="3509"/>
                    <a:pt x="635" y="3491"/>
                    <a:pt x="586" y="3471"/>
                  </a:cubicBezTo>
                  <a:cubicBezTo>
                    <a:pt x="504" y="3433"/>
                    <a:pt x="423" y="3390"/>
                    <a:pt x="344" y="3344"/>
                  </a:cubicBezTo>
                  <a:cubicBezTo>
                    <a:pt x="322" y="3331"/>
                    <a:pt x="300" y="3316"/>
                    <a:pt x="279" y="3303"/>
                  </a:cubicBezTo>
                  <a:cubicBezTo>
                    <a:pt x="250" y="3283"/>
                    <a:pt x="217" y="3273"/>
                    <a:pt x="184" y="3273"/>
                  </a:cubicBezTo>
                  <a:cubicBezTo>
                    <a:pt x="133" y="3273"/>
                    <a:pt x="83" y="3297"/>
                    <a:pt x="51" y="3342"/>
                  </a:cubicBezTo>
                  <a:cubicBezTo>
                    <a:pt x="0" y="3410"/>
                    <a:pt x="15" y="3521"/>
                    <a:pt x="91" y="3569"/>
                  </a:cubicBezTo>
                  <a:cubicBezTo>
                    <a:pt x="154" y="3612"/>
                    <a:pt x="219" y="3650"/>
                    <a:pt x="288" y="3684"/>
                  </a:cubicBezTo>
                  <a:cubicBezTo>
                    <a:pt x="364" y="3724"/>
                    <a:pt x="442" y="3760"/>
                    <a:pt x="523" y="3792"/>
                  </a:cubicBezTo>
                  <a:cubicBezTo>
                    <a:pt x="637" y="3835"/>
                    <a:pt x="765" y="3868"/>
                    <a:pt x="891" y="3868"/>
                  </a:cubicBezTo>
                  <a:cubicBezTo>
                    <a:pt x="894" y="3868"/>
                    <a:pt x="897" y="3868"/>
                    <a:pt x="899" y="3868"/>
                  </a:cubicBezTo>
                  <a:cubicBezTo>
                    <a:pt x="903" y="3868"/>
                    <a:pt x="906" y="3868"/>
                    <a:pt x="910" y="3868"/>
                  </a:cubicBezTo>
                  <a:cubicBezTo>
                    <a:pt x="990" y="3868"/>
                    <a:pt x="1071" y="3851"/>
                    <a:pt x="1145" y="3817"/>
                  </a:cubicBezTo>
                  <a:cubicBezTo>
                    <a:pt x="1240" y="3775"/>
                    <a:pt x="1321" y="3707"/>
                    <a:pt x="1379" y="3619"/>
                  </a:cubicBezTo>
                  <a:cubicBezTo>
                    <a:pt x="1435" y="3540"/>
                    <a:pt x="1461" y="3442"/>
                    <a:pt x="1477" y="3349"/>
                  </a:cubicBezTo>
                  <a:cubicBezTo>
                    <a:pt x="1499" y="3211"/>
                    <a:pt x="1503" y="3072"/>
                    <a:pt x="1512" y="2934"/>
                  </a:cubicBezTo>
                  <a:cubicBezTo>
                    <a:pt x="1517" y="2850"/>
                    <a:pt x="1520" y="2768"/>
                    <a:pt x="1525" y="2684"/>
                  </a:cubicBezTo>
                  <a:cubicBezTo>
                    <a:pt x="1542" y="2332"/>
                    <a:pt x="1550" y="1981"/>
                    <a:pt x="1599" y="1633"/>
                  </a:cubicBezTo>
                  <a:cubicBezTo>
                    <a:pt x="1620" y="1489"/>
                    <a:pt x="1648" y="1346"/>
                    <a:pt x="1688" y="1205"/>
                  </a:cubicBezTo>
                  <a:cubicBezTo>
                    <a:pt x="1719" y="1104"/>
                    <a:pt x="1755" y="1004"/>
                    <a:pt x="1797" y="905"/>
                  </a:cubicBezTo>
                  <a:lnTo>
                    <a:pt x="1797" y="905"/>
                  </a:lnTo>
                  <a:cubicBezTo>
                    <a:pt x="1797" y="905"/>
                    <a:pt x="1797" y="906"/>
                    <a:pt x="1797" y="906"/>
                  </a:cubicBezTo>
                  <a:cubicBezTo>
                    <a:pt x="1832" y="825"/>
                    <a:pt x="1871" y="748"/>
                    <a:pt x="1916" y="674"/>
                  </a:cubicBezTo>
                  <a:cubicBezTo>
                    <a:pt x="1944" y="629"/>
                    <a:pt x="1973" y="585"/>
                    <a:pt x="2004" y="544"/>
                  </a:cubicBezTo>
                  <a:lnTo>
                    <a:pt x="2014" y="531"/>
                  </a:lnTo>
                  <a:lnTo>
                    <a:pt x="2014" y="531"/>
                  </a:lnTo>
                  <a:cubicBezTo>
                    <a:pt x="2013" y="532"/>
                    <a:pt x="2013" y="534"/>
                    <a:pt x="2012" y="535"/>
                  </a:cubicBezTo>
                  <a:lnTo>
                    <a:pt x="2012" y="535"/>
                  </a:lnTo>
                  <a:cubicBezTo>
                    <a:pt x="2039" y="501"/>
                    <a:pt x="2068" y="469"/>
                    <a:pt x="2099" y="438"/>
                  </a:cubicBezTo>
                  <a:cubicBezTo>
                    <a:pt x="2120" y="419"/>
                    <a:pt x="2142" y="400"/>
                    <a:pt x="2164" y="382"/>
                  </a:cubicBezTo>
                  <a:cubicBezTo>
                    <a:pt x="2182" y="371"/>
                    <a:pt x="2199" y="360"/>
                    <a:pt x="2217" y="349"/>
                  </a:cubicBezTo>
                  <a:cubicBezTo>
                    <a:pt x="2228" y="344"/>
                    <a:pt x="2239" y="338"/>
                    <a:pt x="2247" y="336"/>
                  </a:cubicBezTo>
                  <a:cubicBezTo>
                    <a:pt x="2255" y="333"/>
                    <a:pt x="2261" y="330"/>
                    <a:pt x="2269" y="328"/>
                  </a:cubicBezTo>
                  <a:cubicBezTo>
                    <a:pt x="2277" y="327"/>
                    <a:pt x="2285" y="325"/>
                    <a:pt x="2293" y="324"/>
                  </a:cubicBezTo>
                  <a:lnTo>
                    <a:pt x="2316" y="324"/>
                  </a:lnTo>
                  <a:lnTo>
                    <a:pt x="2327" y="325"/>
                  </a:lnTo>
                  <a:lnTo>
                    <a:pt x="2338" y="330"/>
                  </a:lnTo>
                  <a:lnTo>
                    <a:pt x="2342" y="332"/>
                  </a:lnTo>
                  <a:lnTo>
                    <a:pt x="2345" y="335"/>
                  </a:lnTo>
                  <a:cubicBezTo>
                    <a:pt x="2350" y="338"/>
                    <a:pt x="2354" y="341"/>
                    <a:pt x="2357" y="346"/>
                  </a:cubicBezTo>
                  <a:lnTo>
                    <a:pt x="2356" y="343"/>
                  </a:lnTo>
                  <a:lnTo>
                    <a:pt x="2356" y="343"/>
                  </a:lnTo>
                  <a:cubicBezTo>
                    <a:pt x="2357" y="344"/>
                    <a:pt x="2357" y="346"/>
                    <a:pt x="2357" y="346"/>
                  </a:cubicBezTo>
                  <a:lnTo>
                    <a:pt x="2365" y="354"/>
                  </a:lnTo>
                  <a:lnTo>
                    <a:pt x="2357" y="347"/>
                  </a:lnTo>
                  <a:lnTo>
                    <a:pt x="2356" y="346"/>
                  </a:lnTo>
                  <a:lnTo>
                    <a:pt x="2357" y="349"/>
                  </a:lnTo>
                  <a:cubicBezTo>
                    <a:pt x="2359" y="354"/>
                    <a:pt x="2362" y="357"/>
                    <a:pt x="2364" y="362"/>
                  </a:cubicBezTo>
                  <a:cubicBezTo>
                    <a:pt x="2367" y="371"/>
                    <a:pt x="2370" y="379"/>
                    <a:pt x="2372" y="389"/>
                  </a:cubicBezTo>
                  <a:cubicBezTo>
                    <a:pt x="2370" y="382"/>
                    <a:pt x="2369" y="376"/>
                    <a:pt x="2365" y="370"/>
                  </a:cubicBezTo>
                  <a:lnTo>
                    <a:pt x="2365" y="370"/>
                  </a:lnTo>
                  <a:cubicBezTo>
                    <a:pt x="2370" y="385"/>
                    <a:pt x="2375" y="403"/>
                    <a:pt x="2378" y="419"/>
                  </a:cubicBezTo>
                  <a:cubicBezTo>
                    <a:pt x="2396" y="489"/>
                    <a:pt x="2471" y="531"/>
                    <a:pt x="2536" y="531"/>
                  </a:cubicBezTo>
                  <a:cubicBezTo>
                    <a:pt x="2538" y="531"/>
                    <a:pt x="2540" y="531"/>
                    <a:pt x="2543" y="531"/>
                  </a:cubicBezTo>
                  <a:cubicBezTo>
                    <a:pt x="2609" y="529"/>
                    <a:pt x="2657" y="487"/>
                    <a:pt x="2688" y="433"/>
                  </a:cubicBezTo>
                  <a:cubicBezTo>
                    <a:pt x="2704" y="403"/>
                    <a:pt x="2715" y="373"/>
                    <a:pt x="2725" y="341"/>
                  </a:cubicBezTo>
                  <a:cubicBezTo>
                    <a:pt x="2729" y="332"/>
                    <a:pt x="2734" y="322"/>
                    <a:pt x="2739" y="314"/>
                  </a:cubicBezTo>
                  <a:cubicBezTo>
                    <a:pt x="2799" y="200"/>
                    <a:pt x="2713" y="72"/>
                    <a:pt x="2595" y="72"/>
                  </a:cubicBezTo>
                  <a:cubicBezTo>
                    <a:pt x="2580" y="72"/>
                    <a:pt x="2565" y="74"/>
                    <a:pt x="2549" y="78"/>
                  </a:cubicBezTo>
                  <a:cubicBezTo>
                    <a:pt x="2497" y="37"/>
                    <a:pt x="2433" y="12"/>
                    <a:pt x="2369" y="4"/>
                  </a:cubicBezTo>
                  <a:cubicBezTo>
                    <a:pt x="2350" y="1"/>
                    <a:pt x="2331" y="0"/>
                    <a:pt x="23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5" name="Google Shape;14365;p25"/>
            <p:cNvSpPr/>
            <p:nvPr/>
          </p:nvSpPr>
          <p:spPr>
            <a:xfrm>
              <a:off x="8199823" y="-104954"/>
              <a:ext cx="41986" cy="57663"/>
            </a:xfrm>
            <a:custGeom>
              <a:avLst/>
              <a:gdLst/>
              <a:ahLst/>
              <a:cxnLst/>
              <a:rect l="l" t="t" r="r" b="b"/>
              <a:pathLst>
                <a:path w="1248" h="1714" extrusionOk="0">
                  <a:moveTo>
                    <a:pt x="240" y="1196"/>
                  </a:moveTo>
                  <a:lnTo>
                    <a:pt x="225" y="1202"/>
                  </a:lnTo>
                  <a:lnTo>
                    <a:pt x="222" y="1203"/>
                  </a:lnTo>
                  <a:lnTo>
                    <a:pt x="222" y="1203"/>
                  </a:lnTo>
                  <a:cubicBezTo>
                    <a:pt x="228" y="1201"/>
                    <a:pt x="234" y="1199"/>
                    <a:pt x="240" y="1196"/>
                  </a:cubicBezTo>
                  <a:close/>
                  <a:moveTo>
                    <a:pt x="1080" y="1"/>
                  </a:moveTo>
                  <a:cubicBezTo>
                    <a:pt x="1035" y="1"/>
                    <a:pt x="989" y="18"/>
                    <a:pt x="957" y="52"/>
                  </a:cubicBezTo>
                  <a:cubicBezTo>
                    <a:pt x="854" y="161"/>
                    <a:pt x="786" y="295"/>
                    <a:pt x="722" y="430"/>
                  </a:cubicBezTo>
                  <a:cubicBezTo>
                    <a:pt x="683" y="474"/>
                    <a:pt x="642" y="517"/>
                    <a:pt x="600" y="560"/>
                  </a:cubicBezTo>
                  <a:lnTo>
                    <a:pt x="596" y="564"/>
                  </a:lnTo>
                  <a:lnTo>
                    <a:pt x="596" y="564"/>
                  </a:lnTo>
                  <a:cubicBezTo>
                    <a:pt x="591" y="568"/>
                    <a:pt x="588" y="572"/>
                    <a:pt x="585" y="576"/>
                  </a:cubicBezTo>
                  <a:lnTo>
                    <a:pt x="583" y="577"/>
                  </a:lnTo>
                  <a:lnTo>
                    <a:pt x="574" y="585"/>
                  </a:lnTo>
                  <a:lnTo>
                    <a:pt x="569" y="590"/>
                  </a:lnTo>
                  <a:lnTo>
                    <a:pt x="569" y="590"/>
                  </a:lnTo>
                  <a:cubicBezTo>
                    <a:pt x="556" y="602"/>
                    <a:pt x="543" y="614"/>
                    <a:pt x="532" y="626"/>
                  </a:cubicBezTo>
                  <a:lnTo>
                    <a:pt x="540" y="617"/>
                  </a:lnTo>
                  <a:lnTo>
                    <a:pt x="540" y="617"/>
                  </a:lnTo>
                  <a:cubicBezTo>
                    <a:pt x="520" y="637"/>
                    <a:pt x="498" y="655"/>
                    <a:pt x="475" y="674"/>
                  </a:cubicBezTo>
                  <a:cubicBezTo>
                    <a:pt x="390" y="735"/>
                    <a:pt x="304" y="791"/>
                    <a:pt x="214" y="845"/>
                  </a:cubicBezTo>
                  <a:cubicBezTo>
                    <a:pt x="190" y="857"/>
                    <a:pt x="167" y="870"/>
                    <a:pt x="141" y="883"/>
                  </a:cubicBezTo>
                  <a:lnTo>
                    <a:pt x="118" y="891"/>
                  </a:lnTo>
                  <a:cubicBezTo>
                    <a:pt x="113" y="892"/>
                    <a:pt x="107" y="895"/>
                    <a:pt x="102" y="897"/>
                  </a:cubicBezTo>
                  <a:lnTo>
                    <a:pt x="100" y="897"/>
                  </a:lnTo>
                  <a:cubicBezTo>
                    <a:pt x="48" y="924"/>
                    <a:pt x="12" y="974"/>
                    <a:pt x="7" y="1035"/>
                  </a:cubicBezTo>
                  <a:cubicBezTo>
                    <a:pt x="1" y="1103"/>
                    <a:pt x="45" y="1182"/>
                    <a:pt x="116" y="1202"/>
                  </a:cubicBezTo>
                  <a:cubicBezTo>
                    <a:pt x="135" y="1208"/>
                    <a:pt x="156" y="1211"/>
                    <a:pt x="176" y="1211"/>
                  </a:cubicBezTo>
                  <a:cubicBezTo>
                    <a:pt x="185" y="1211"/>
                    <a:pt x="195" y="1210"/>
                    <a:pt x="205" y="1209"/>
                  </a:cubicBezTo>
                  <a:cubicBezTo>
                    <a:pt x="208" y="1208"/>
                    <a:pt x="211" y="1207"/>
                    <a:pt x="215" y="1206"/>
                  </a:cubicBezTo>
                  <a:lnTo>
                    <a:pt x="215" y="1206"/>
                  </a:lnTo>
                  <a:cubicBezTo>
                    <a:pt x="231" y="1202"/>
                    <a:pt x="246" y="1197"/>
                    <a:pt x="262" y="1190"/>
                  </a:cubicBezTo>
                  <a:cubicBezTo>
                    <a:pt x="289" y="1175"/>
                    <a:pt x="316" y="1161"/>
                    <a:pt x="341" y="1145"/>
                  </a:cubicBezTo>
                  <a:cubicBezTo>
                    <a:pt x="387" y="1117"/>
                    <a:pt x="433" y="1087"/>
                    <a:pt x="479" y="1057"/>
                  </a:cubicBezTo>
                  <a:lnTo>
                    <a:pt x="479" y="1057"/>
                  </a:lnTo>
                  <a:cubicBezTo>
                    <a:pt x="466" y="1100"/>
                    <a:pt x="452" y="1142"/>
                    <a:pt x="439" y="1185"/>
                  </a:cubicBezTo>
                  <a:cubicBezTo>
                    <a:pt x="439" y="1184"/>
                    <a:pt x="440" y="1184"/>
                    <a:pt x="440" y="1183"/>
                  </a:cubicBezTo>
                  <a:lnTo>
                    <a:pt x="440" y="1183"/>
                  </a:lnTo>
                  <a:cubicBezTo>
                    <a:pt x="408" y="1296"/>
                    <a:pt x="377" y="1409"/>
                    <a:pt x="346" y="1524"/>
                  </a:cubicBezTo>
                  <a:cubicBezTo>
                    <a:pt x="323" y="1606"/>
                    <a:pt x="385" y="1692"/>
                    <a:pt x="464" y="1709"/>
                  </a:cubicBezTo>
                  <a:cubicBezTo>
                    <a:pt x="477" y="1712"/>
                    <a:pt x="488" y="1712"/>
                    <a:pt x="499" y="1714"/>
                  </a:cubicBezTo>
                  <a:cubicBezTo>
                    <a:pt x="572" y="1711"/>
                    <a:pt x="635" y="1660"/>
                    <a:pt x="653" y="1590"/>
                  </a:cubicBezTo>
                  <a:cubicBezTo>
                    <a:pt x="670" y="1521"/>
                    <a:pt x="691" y="1454"/>
                    <a:pt x="710" y="1384"/>
                  </a:cubicBezTo>
                  <a:lnTo>
                    <a:pt x="710" y="1384"/>
                  </a:lnTo>
                  <a:cubicBezTo>
                    <a:pt x="708" y="1391"/>
                    <a:pt x="707" y="1399"/>
                    <a:pt x="705" y="1405"/>
                  </a:cubicBezTo>
                  <a:cubicBezTo>
                    <a:pt x="743" y="1274"/>
                    <a:pt x="783" y="1142"/>
                    <a:pt x="827" y="1012"/>
                  </a:cubicBezTo>
                  <a:cubicBezTo>
                    <a:pt x="865" y="895"/>
                    <a:pt x="912" y="781"/>
                    <a:pt x="960" y="669"/>
                  </a:cubicBezTo>
                  <a:cubicBezTo>
                    <a:pt x="968" y="652"/>
                    <a:pt x="976" y="634"/>
                    <a:pt x="984" y="617"/>
                  </a:cubicBezTo>
                  <a:cubicBezTo>
                    <a:pt x="1004" y="593"/>
                    <a:pt x="1023" y="569"/>
                    <a:pt x="1044" y="544"/>
                  </a:cubicBezTo>
                  <a:cubicBezTo>
                    <a:pt x="1082" y="498"/>
                    <a:pt x="1117" y="449"/>
                    <a:pt x="1150" y="398"/>
                  </a:cubicBezTo>
                  <a:cubicBezTo>
                    <a:pt x="1183" y="354"/>
                    <a:pt x="1212" y="303"/>
                    <a:pt x="1234" y="251"/>
                  </a:cubicBezTo>
                  <a:cubicBezTo>
                    <a:pt x="1243" y="224"/>
                    <a:pt x="1248" y="197"/>
                    <a:pt x="1248" y="169"/>
                  </a:cubicBezTo>
                  <a:cubicBezTo>
                    <a:pt x="1245" y="142"/>
                    <a:pt x="1237" y="115"/>
                    <a:pt x="1224" y="91"/>
                  </a:cubicBezTo>
                  <a:cubicBezTo>
                    <a:pt x="1198" y="31"/>
                    <a:pt x="1139" y="1"/>
                    <a:pt x="10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6" name="Google Shape;14366;p25"/>
            <p:cNvSpPr/>
            <p:nvPr/>
          </p:nvSpPr>
          <p:spPr>
            <a:xfrm>
              <a:off x="8077561" y="154642"/>
              <a:ext cx="65468" cy="20488"/>
            </a:xfrm>
            <a:custGeom>
              <a:avLst/>
              <a:gdLst/>
              <a:ahLst/>
              <a:cxnLst/>
              <a:rect l="l" t="t" r="r" b="b"/>
              <a:pathLst>
                <a:path w="1946" h="609" extrusionOk="0">
                  <a:moveTo>
                    <a:pt x="1781" y="1"/>
                  </a:moveTo>
                  <a:cubicBezTo>
                    <a:pt x="1772" y="1"/>
                    <a:pt x="1762" y="2"/>
                    <a:pt x="1752" y="4"/>
                  </a:cubicBezTo>
                  <a:cubicBezTo>
                    <a:pt x="1482" y="51"/>
                    <a:pt x="1211" y="99"/>
                    <a:pt x="942" y="146"/>
                  </a:cubicBezTo>
                  <a:cubicBezTo>
                    <a:pt x="700" y="187"/>
                    <a:pt x="459" y="235"/>
                    <a:pt x="218" y="276"/>
                  </a:cubicBezTo>
                  <a:cubicBezTo>
                    <a:pt x="211" y="275"/>
                    <a:pt x="203" y="274"/>
                    <a:pt x="195" y="274"/>
                  </a:cubicBezTo>
                  <a:cubicBezTo>
                    <a:pt x="172" y="274"/>
                    <a:pt x="149" y="280"/>
                    <a:pt x="128" y="292"/>
                  </a:cubicBezTo>
                  <a:lnTo>
                    <a:pt x="127" y="292"/>
                  </a:lnTo>
                  <a:cubicBezTo>
                    <a:pt x="3" y="350"/>
                    <a:pt x="0" y="526"/>
                    <a:pt x="122" y="588"/>
                  </a:cubicBezTo>
                  <a:cubicBezTo>
                    <a:pt x="145" y="602"/>
                    <a:pt x="171" y="609"/>
                    <a:pt x="198" y="609"/>
                  </a:cubicBezTo>
                  <a:cubicBezTo>
                    <a:pt x="201" y="609"/>
                    <a:pt x="204" y="608"/>
                    <a:pt x="207" y="608"/>
                  </a:cubicBezTo>
                  <a:cubicBezTo>
                    <a:pt x="263" y="608"/>
                    <a:pt x="323" y="589"/>
                    <a:pt x="374" y="578"/>
                  </a:cubicBezTo>
                  <a:cubicBezTo>
                    <a:pt x="442" y="564"/>
                    <a:pt x="508" y="550"/>
                    <a:pt x="576" y="537"/>
                  </a:cubicBezTo>
                  <a:cubicBezTo>
                    <a:pt x="698" y="510"/>
                    <a:pt x="822" y="486"/>
                    <a:pt x="945" y="463"/>
                  </a:cubicBezTo>
                  <a:cubicBezTo>
                    <a:pt x="1233" y="409"/>
                    <a:pt x="1521" y="355"/>
                    <a:pt x="1809" y="301"/>
                  </a:cubicBezTo>
                  <a:cubicBezTo>
                    <a:pt x="1892" y="287"/>
                    <a:pt x="1945" y="206"/>
                    <a:pt x="1930" y="124"/>
                  </a:cubicBezTo>
                  <a:cubicBezTo>
                    <a:pt x="1916" y="51"/>
                    <a:pt x="1852" y="1"/>
                    <a:pt x="1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7" name="Google Shape;14367;p25"/>
            <p:cNvSpPr/>
            <p:nvPr/>
          </p:nvSpPr>
          <p:spPr>
            <a:xfrm>
              <a:off x="8143738" y="143674"/>
              <a:ext cx="31355" cy="67251"/>
            </a:xfrm>
            <a:custGeom>
              <a:avLst/>
              <a:gdLst/>
              <a:ahLst/>
              <a:cxnLst/>
              <a:rect l="l" t="t" r="r" b="b"/>
              <a:pathLst>
                <a:path w="932" h="1999" extrusionOk="0">
                  <a:moveTo>
                    <a:pt x="755" y="1"/>
                  </a:moveTo>
                  <a:cubicBezTo>
                    <a:pt x="718" y="1"/>
                    <a:pt x="682" y="13"/>
                    <a:pt x="651" y="38"/>
                  </a:cubicBezTo>
                  <a:cubicBezTo>
                    <a:pt x="620" y="65"/>
                    <a:pt x="596" y="100"/>
                    <a:pt x="580" y="138"/>
                  </a:cubicBezTo>
                  <a:cubicBezTo>
                    <a:pt x="545" y="189"/>
                    <a:pt x="509" y="238"/>
                    <a:pt x="469" y="287"/>
                  </a:cubicBezTo>
                  <a:cubicBezTo>
                    <a:pt x="403" y="366"/>
                    <a:pt x="336" y="444"/>
                    <a:pt x="265" y="524"/>
                  </a:cubicBezTo>
                  <a:cubicBezTo>
                    <a:pt x="192" y="605"/>
                    <a:pt x="118" y="686"/>
                    <a:pt x="53" y="771"/>
                  </a:cubicBezTo>
                  <a:cubicBezTo>
                    <a:pt x="1" y="846"/>
                    <a:pt x="18" y="949"/>
                    <a:pt x="92" y="1001"/>
                  </a:cubicBezTo>
                  <a:cubicBezTo>
                    <a:pt x="121" y="1021"/>
                    <a:pt x="154" y="1031"/>
                    <a:pt x="187" y="1031"/>
                  </a:cubicBezTo>
                  <a:cubicBezTo>
                    <a:pt x="229" y="1031"/>
                    <a:pt x="271" y="1015"/>
                    <a:pt x="303" y="983"/>
                  </a:cubicBezTo>
                  <a:lnTo>
                    <a:pt x="303" y="983"/>
                  </a:lnTo>
                  <a:cubicBezTo>
                    <a:pt x="230" y="1254"/>
                    <a:pt x="153" y="1525"/>
                    <a:pt x="92" y="1799"/>
                  </a:cubicBezTo>
                  <a:cubicBezTo>
                    <a:pt x="73" y="1887"/>
                    <a:pt x="130" y="1974"/>
                    <a:pt x="219" y="1995"/>
                  </a:cubicBezTo>
                  <a:cubicBezTo>
                    <a:pt x="230" y="1996"/>
                    <a:pt x="241" y="1998"/>
                    <a:pt x="252" y="1998"/>
                  </a:cubicBezTo>
                  <a:cubicBezTo>
                    <a:pt x="330" y="1998"/>
                    <a:pt x="398" y="1944"/>
                    <a:pt x="414" y="1868"/>
                  </a:cubicBezTo>
                  <a:cubicBezTo>
                    <a:pt x="472" y="1556"/>
                    <a:pt x="553" y="1248"/>
                    <a:pt x="640" y="944"/>
                  </a:cubicBezTo>
                  <a:cubicBezTo>
                    <a:pt x="700" y="741"/>
                    <a:pt x="760" y="537"/>
                    <a:pt x="844" y="342"/>
                  </a:cubicBezTo>
                  <a:cubicBezTo>
                    <a:pt x="851" y="326"/>
                    <a:pt x="857" y="311"/>
                    <a:pt x="865" y="295"/>
                  </a:cubicBezTo>
                  <a:cubicBezTo>
                    <a:pt x="873" y="282"/>
                    <a:pt x="881" y="269"/>
                    <a:pt x="889" y="257"/>
                  </a:cubicBezTo>
                  <a:cubicBezTo>
                    <a:pt x="931" y="187"/>
                    <a:pt x="928" y="100"/>
                    <a:pt x="865" y="43"/>
                  </a:cubicBezTo>
                  <a:cubicBezTo>
                    <a:pt x="834" y="15"/>
                    <a:pt x="794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8" name="Google Shape;14368;p25"/>
            <p:cNvSpPr/>
            <p:nvPr/>
          </p:nvSpPr>
          <p:spPr>
            <a:xfrm>
              <a:off x="8221287" y="-49946"/>
              <a:ext cx="86629" cy="203335"/>
            </a:xfrm>
            <a:custGeom>
              <a:avLst/>
              <a:gdLst/>
              <a:ahLst/>
              <a:cxnLst/>
              <a:rect l="l" t="t" r="r" b="b"/>
              <a:pathLst>
                <a:path w="2575" h="6044" extrusionOk="0">
                  <a:moveTo>
                    <a:pt x="2377" y="1"/>
                  </a:moveTo>
                  <a:cubicBezTo>
                    <a:pt x="2243" y="1"/>
                    <a:pt x="2112" y="80"/>
                    <a:pt x="2009" y="158"/>
                  </a:cubicBezTo>
                  <a:cubicBezTo>
                    <a:pt x="1875" y="262"/>
                    <a:pt x="1751" y="381"/>
                    <a:pt x="1642" y="512"/>
                  </a:cubicBezTo>
                  <a:cubicBezTo>
                    <a:pt x="1409" y="793"/>
                    <a:pt x="1205" y="1095"/>
                    <a:pt x="1033" y="1416"/>
                  </a:cubicBezTo>
                  <a:cubicBezTo>
                    <a:pt x="920" y="1625"/>
                    <a:pt x="813" y="1837"/>
                    <a:pt x="716" y="2054"/>
                  </a:cubicBezTo>
                  <a:cubicBezTo>
                    <a:pt x="618" y="2279"/>
                    <a:pt x="531" y="2505"/>
                    <a:pt x="450" y="2733"/>
                  </a:cubicBezTo>
                  <a:cubicBezTo>
                    <a:pt x="369" y="2961"/>
                    <a:pt x="292" y="3189"/>
                    <a:pt x="227" y="3422"/>
                  </a:cubicBezTo>
                  <a:cubicBezTo>
                    <a:pt x="159" y="3661"/>
                    <a:pt x="92" y="3903"/>
                    <a:pt x="53" y="4149"/>
                  </a:cubicBezTo>
                  <a:cubicBezTo>
                    <a:pt x="12" y="4386"/>
                    <a:pt x="0" y="4630"/>
                    <a:pt x="19" y="4870"/>
                  </a:cubicBezTo>
                  <a:cubicBezTo>
                    <a:pt x="37" y="5043"/>
                    <a:pt x="69" y="5212"/>
                    <a:pt x="114" y="5380"/>
                  </a:cubicBezTo>
                  <a:cubicBezTo>
                    <a:pt x="165" y="5569"/>
                    <a:pt x="217" y="5758"/>
                    <a:pt x="281" y="5944"/>
                  </a:cubicBezTo>
                  <a:cubicBezTo>
                    <a:pt x="301" y="6002"/>
                    <a:pt x="357" y="6043"/>
                    <a:pt x="420" y="6043"/>
                  </a:cubicBezTo>
                  <a:cubicBezTo>
                    <a:pt x="436" y="6043"/>
                    <a:pt x="450" y="6040"/>
                    <a:pt x="464" y="6036"/>
                  </a:cubicBezTo>
                  <a:cubicBezTo>
                    <a:pt x="542" y="6010"/>
                    <a:pt x="583" y="5928"/>
                    <a:pt x="559" y="5850"/>
                  </a:cubicBezTo>
                  <a:cubicBezTo>
                    <a:pt x="488" y="5643"/>
                    <a:pt x="431" y="5432"/>
                    <a:pt x="376" y="5222"/>
                  </a:cubicBezTo>
                  <a:cubicBezTo>
                    <a:pt x="355" y="5135"/>
                    <a:pt x="336" y="5048"/>
                    <a:pt x="323" y="4961"/>
                  </a:cubicBezTo>
                  <a:lnTo>
                    <a:pt x="323" y="4970"/>
                  </a:lnTo>
                  <a:cubicBezTo>
                    <a:pt x="322" y="4965"/>
                    <a:pt x="322" y="4957"/>
                    <a:pt x="322" y="4956"/>
                  </a:cubicBezTo>
                  <a:lnTo>
                    <a:pt x="322" y="4954"/>
                  </a:lnTo>
                  <a:cubicBezTo>
                    <a:pt x="309" y="4844"/>
                    <a:pt x="303" y="4731"/>
                    <a:pt x="304" y="4619"/>
                  </a:cubicBezTo>
                  <a:lnTo>
                    <a:pt x="304" y="4619"/>
                  </a:lnTo>
                  <a:lnTo>
                    <a:pt x="304" y="4638"/>
                  </a:lnTo>
                  <a:cubicBezTo>
                    <a:pt x="306" y="4513"/>
                    <a:pt x="314" y="4388"/>
                    <a:pt x="331" y="4264"/>
                  </a:cubicBezTo>
                  <a:cubicBezTo>
                    <a:pt x="371" y="4017"/>
                    <a:pt x="436" y="3772"/>
                    <a:pt x="504" y="3531"/>
                  </a:cubicBezTo>
                  <a:cubicBezTo>
                    <a:pt x="569" y="3306"/>
                    <a:pt x="642" y="3085"/>
                    <a:pt x="722" y="2865"/>
                  </a:cubicBezTo>
                  <a:cubicBezTo>
                    <a:pt x="801" y="2651"/>
                    <a:pt x="883" y="2439"/>
                    <a:pt x="973" y="2230"/>
                  </a:cubicBezTo>
                  <a:lnTo>
                    <a:pt x="973" y="2230"/>
                  </a:lnTo>
                  <a:cubicBezTo>
                    <a:pt x="973" y="2230"/>
                    <a:pt x="973" y="2231"/>
                    <a:pt x="972" y="2232"/>
                  </a:cubicBezTo>
                  <a:cubicBezTo>
                    <a:pt x="1106" y="1928"/>
                    <a:pt x="1260" y="1634"/>
                    <a:pt x="1430" y="1351"/>
                  </a:cubicBezTo>
                  <a:lnTo>
                    <a:pt x="1430" y="1351"/>
                  </a:lnTo>
                  <a:cubicBezTo>
                    <a:pt x="1430" y="1352"/>
                    <a:pt x="1429" y="1353"/>
                    <a:pt x="1428" y="1355"/>
                  </a:cubicBezTo>
                  <a:cubicBezTo>
                    <a:pt x="1534" y="1179"/>
                    <a:pt x="1650" y="1011"/>
                    <a:pt x="1777" y="850"/>
                  </a:cubicBezTo>
                  <a:cubicBezTo>
                    <a:pt x="1857" y="747"/>
                    <a:pt x="1946" y="649"/>
                    <a:pt x="2038" y="557"/>
                  </a:cubicBezTo>
                  <a:cubicBezTo>
                    <a:pt x="2093" y="503"/>
                    <a:pt x="2153" y="454"/>
                    <a:pt x="2213" y="408"/>
                  </a:cubicBezTo>
                  <a:cubicBezTo>
                    <a:pt x="2236" y="392"/>
                    <a:pt x="2258" y="378"/>
                    <a:pt x="2282" y="364"/>
                  </a:cubicBezTo>
                  <a:cubicBezTo>
                    <a:pt x="2299" y="356"/>
                    <a:pt x="2318" y="346"/>
                    <a:pt x="2339" y="338"/>
                  </a:cubicBezTo>
                  <a:cubicBezTo>
                    <a:pt x="2346" y="335"/>
                    <a:pt x="2356" y="332"/>
                    <a:pt x="2364" y="330"/>
                  </a:cubicBezTo>
                  <a:lnTo>
                    <a:pt x="2373" y="329"/>
                  </a:lnTo>
                  <a:cubicBezTo>
                    <a:pt x="2381" y="330"/>
                    <a:pt x="2389" y="331"/>
                    <a:pt x="2397" y="331"/>
                  </a:cubicBezTo>
                  <a:cubicBezTo>
                    <a:pt x="2475" y="331"/>
                    <a:pt x="2544" y="275"/>
                    <a:pt x="2559" y="197"/>
                  </a:cubicBezTo>
                  <a:cubicBezTo>
                    <a:pt x="2574" y="110"/>
                    <a:pt x="2521" y="26"/>
                    <a:pt x="2435" y="6"/>
                  </a:cubicBezTo>
                  <a:cubicBezTo>
                    <a:pt x="2416" y="2"/>
                    <a:pt x="2396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69" name="Google Shape;14369;p25"/>
            <p:cNvSpPr/>
            <p:nvPr/>
          </p:nvSpPr>
          <p:spPr>
            <a:xfrm>
              <a:off x="8286321" y="-12198"/>
              <a:ext cx="59581" cy="97832"/>
            </a:xfrm>
            <a:custGeom>
              <a:avLst/>
              <a:gdLst/>
              <a:ahLst/>
              <a:cxnLst/>
              <a:rect l="l" t="t" r="r" b="b"/>
              <a:pathLst>
                <a:path w="1771" h="2908" extrusionOk="0">
                  <a:moveTo>
                    <a:pt x="1597" y="0"/>
                  </a:moveTo>
                  <a:cubicBezTo>
                    <a:pt x="1549" y="0"/>
                    <a:pt x="1500" y="22"/>
                    <a:pt x="1466" y="70"/>
                  </a:cubicBezTo>
                  <a:cubicBezTo>
                    <a:pt x="1436" y="108"/>
                    <a:pt x="1409" y="147"/>
                    <a:pt x="1384" y="188"/>
                  </a:cubicBezTo>
                  <a:cubicBezTo>
                    <a:pt x="1355" y="237"/>
                    <a:pt x="1330" y="288"/>
                    <a:pt x="1306" y="340"/>
                  </a:cubicBezTo>
                  <a:cubicBezTo>
                    <a:pt x="1306" y="342"/>
                    <a:pt x="1305" y="343"/>
                    <a:pt x="1305" y="343"/>
                  </a:cubicBezTo>
                  <a:cubicBezTo>
                    <a:pt x="1275" y="386"/>
                    <a:pt x="1243" y="427"/>
                    <a:pt x="1211" y="468"/>
                  </a:cubicBezTo>
                  <a:cubicBezTo>
                    <a:pt x="1137" y="560"/>
                    <a:pt x="1062" y="651"/>
                    <a:pt x="983" y="736"/>
                  </a:cubicBezTo>
                  <a:cubicBezTo>
                    <a:pt x="893" y="833"/>
                    <a:pt x="801" y="928"/>
                    <a:pt x="708" y="1021"/>
                  </a:cubicBezTo>
                  <a:cubicBezTo>
                    <a:pt x="627" y="1103"/>
                    <a:pt x="545" y="1184"/>
                    <a:pt x="466" y="1266"/>
                  </a:cubicBezTo>
                  <a:cubicBezTo>
                    <a:pt x="393" y="1342"/>
                    <a:pt x="320" y="1417"/>
                    <a:pt x="255" y="1497"/>
                  </a:cubicBezTo>
                  <a:cubicBezTo>
                    <a:pt x="206" y="1556"/>
                    <a:pt x="160" y="1618"/>
                    <a:pt x="119" y="1683"/>
                  </a:cubicBezTo>
                  <a:cubicBezTo>
                    <a:pt x="84" y="1743"/>
                    <a:pt x="54" y="1806"/>
                    <a:pt x="32" y="1871"/>
                  </a:cubicBezTo>
                  <a:cubicBezTo>
                    <a:pt x="0" y="1958"/>
                    <a:pt x="45" y="2053"/>
                    <a:pt x="132" y="2085"/>
                  </a:cubicBezTo>
                  <a:cubicBezTo>
                    <a:pt x="150" y="2091"/>
                    <a:pt x="168" y="2094"/>
                    <a:pt x="187" y="2094"/>
                  </a:cubicBezTo>
                  <a:cubicBezTo>
                    <a:pt x="255" y="2094"/>
                    <a:pt x="319" y="2052"/>
                    <a:pt x="344" y="1985"/>
                  </a:cubicBezTo>
                  <a:cubicBezTo>
                    <a:pt x="355" y="1956"/>
                    <a:pt x="364" y="1928"/>
                    <a:pt x="375" y="1901"/>
                  </a:cubicBezTo>
                  <a:cubicBezTo>
                    <a:pt x="387" y="1882"/>
                    <a:pt x="394" y="1863"/>
                    <a:pt x="406" y="1844"/>
                  </a:cubicBezTo>
                  <a:cubicBezTo>
                    <a:pt x="439" y="1792"/>
                    <a:pt x="474" y="1743"/>
                    <a:pt x="513" y="1694"/>
                  </a:cubicBezTo>
                  <a:cubicBezTo>
                    <a:pt x="664" y="1513"/>
                    <a:pt x="830" y="1347"/>
                    <a:pt x="996" y="1178"/>
                  </a:cubicBezTo>
                  <a:lnTo>
                    <a:pt x="996" y="1178"/>
                  </a:lnTo>
                  <a:cubicBezTo>
                    <a:pt x="944" y="1349"/>
                    <a:pt x="895" y="1521"/>
                    <a:pt x="847" y="1692"/>
                  </a:cubicBezTo>
                  <a:cubicBezTo>
                    <a:pt x="803" y="1855"/>
                    <a:pt x="760" y="2018"/>
                    <a:pt x="719" y="2181"/>
                  </a:cubicBezTo>
                  <a:cubicBezTo>
                    <a:pt x="675" y="2357"/>
                    <a:pt x="627" y="2533"/>
                    <a:pt x="599" y="2713"/>
                  </a:cubicBezTo>
                  <a:cubicBezTo>
                    <a:pt x="584" y="2808"/>
                    <a:pt x="645" y="2900"/>
                    <a:pt x="744" y="2908"/>
                  </a:cubicBezTo>
                  <a:lnTo>
                    <a:pt x="757" y="2906"/>
                  </a:lnTo>
                  <a:cubicBezTo>
                    <a:pt x="841" y="2905"/>
                    <a:pt x="911" y="2841"/>
                    <a:pt x="918" y="2757"/>
                  </a:cubicBezTo>
                  <a:cubicBezTo>
                    <a:pt x="922" y="2734"/>
                    <a:pt x="925" y="2708"/>
                    <a:pt x="928" y="2685"/>
                  </a:cubicBezTo>
                  <a:cubicBezTo>
                    <a:pt x="1001" y="2267"/>
                    <a:pt x="1113" y="1860"/>
                    <a:pt x="1226" y="1452"/>
                  </a:cubicBezTo>
                  <a:lnTo>
                    <a:pt x="1226" y="1454"/>
                  </a:lnTo>
                  <a:lnTo>
                    <a:pt x="1224" y="1459"/>
                  </a:lnTo>
                  <a:cubicBezTo>
                    <a:pt x="1224" y="1458"/>
                    <a:pt x="1225" y="1456"/>
                    <a:pt x="1226" y="1454"/>
                  </a:cubicBezTo>
                  <a:lnTo>
                    <a:pt x="1226" y="1454"/>
                  </a:lnTo>
                  <a:lnTo>
                    <a:pt x="1226" y="1456"/>
                  </a:lnTo>
                  <a:cubicBezTo>
                    <a:pt x="1226" y="1455"/>
                    <a:pt x="1227" y="1452"/>
                    <a:pt x="1227" y="1449"/>
                  </a:cubicBezTo>
                  <a:lnTo>
                    <a:pt x="1227" y="1449"/>
                  </a:lnTo>
                  <a:cubicBezTo>
                    <a:pt x="1311" y="1174"/>
                    <a:pt x="1402" y="900"/>
                    <a:pt x="1517" y="634"/>
                  </a:cubicBezTo>
                  <a:lnTo>
                    <a:pt x="1517" y="634"/>
                  </a:lnTo>
                  <a:cubicBezTo>
                    <a:pt x="1515" y="638"/>
                    <a:pt x="1514" y="641"/>
                    <a:pt x="1512" y="644"/>
                  </a:cubicBezTo>
                  <a:cubicBezTo>
                    <a:pt x="1515" y="639"/>
                    <a:pt x="1517" y="634"/>
                    <a:pt x="1519" y="629"/>
                  </a:cubicBezTo>
                  <a:lnTo>
                    <a:pt x="1519" y="629"/>
                  </a:lnTo>
                  <a:cubicBezTo>
                    <a:pt x="1519" y="630"/>
                    <a:pt x="1518" y="632"/>
                    <a:pt x="1517" y="634"/>
                  </a:cubicBezTo>
                  <a:lnTo>
                    <a:pt x="1517" y="634"/>
                  </a:lnTo>
                  <a:cubicBezTo>
                    <a:pt x="1518" y="631"/>
                    <a:pt x="1519" y="629"/>
                    <a:pt x="1520" y="626"/>
                  </a:cubicBezTo>
                  <a:lnTo>
                    <a:pt x="1520" y="626"/>
                  </a:lnTo>
                  <a:cubicBezTo>
                    <a:pt x="1520" y="627"/>
                    <a:pt x="1520" y="628"/>
                    <a:pt x="1519" y="629"/>
                  </a:cubicBezTo>
                  <a:lnTo>
                    <a:pt x="1519" y="629"/>
                  </a:lnTo>
                  <a:cubicBezTo>
                    <a:pt x="1520" y="627"/>
                    <a:pt x="1521" y="625"/>
                    <a:pt x="1522" y="624"/>
                  </a:cubicBezTo>
                  <a:lnTo>
                    <a:pt x="1522" y="624"/>
                  </a:lnTo>
                  <a:cubicBezTo>
                    <a:pt x="1521" y="624"/>
                    <a:pt x="1521" y="625"/>
                    <a:pt x="1520" y="626"/>
                  </a:cubicBezTo>
                  <a:lnTo>
                    <a:pt x="1520" y="626"/>
                  </a:lnTo>
                  <a:cubicBezTo>
                    <a:pt x="1535" y="595"/>
                    <a:pt x="1548" y="564"/>
                    <a:pt x="1563" y="535"/>
                  </a:cubicBezTo>
                  <a:lnTo>
                    <a:pt x="1591" y="497"/>
                  </a:lnTo>
                  <a:cubicBezTo>
                    <a:pt x="1623" y="454"/>
                    <a:pt x="1655" y="413"/>
                    <a:pt x="1685" y="369"/>
                  </a:cubicBezTo>
                  <a:cubicBezTo>
                    <a:pt x="1705" y="339"/>
                    <a:pt x="1724" y="307"/>
                    <a:pt x="1740" y="274"/>
                  </a:cubicBezTo>
                  <a:cubicBezTo>
                    <a:pt x="1753" y="244"/>
                    <a:pt x="1761" y="210"/>
                    <a:pt x="1762" y="176"/>
                  </a:cubicBezTo>
                  <a:cubicBezTo>
                    <a:pt x="1770" y="70"/>
                    <a:pt x="1685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0" name="Google Shape;14370;p25"/>
            <p:cNvSpPr/>
            <p:nvPr/>
          </p:nvSpPr>
          <p:spPr>
            <a:xfrm>
              <a:off x="8364340" y="40085"/>
              <a:ext cx="57226" cy="18571"/>
            </a:xfrm>
            <a:custGeom>
              <a:avLst/>
              <a:gdLst/>
              <a:ahLst/>
              <a:cxnLst/>
              <a:rect l="l" t="t" r="r" b="b"/>
              <a:pathLst>
                <a:path w="1701" h="552" extrusionOk="0">
                  <a:moveTo>
                    <a:pt x="1551" y="0"/>
                  </a:moveTo>
                  <a:cubicBezTo>
                    <a:pt x="1548" y="0"/>
                    <a:pt x="1545" y="0"/>
                    <a:pt x="1542" y="0"/>
                  </a:cubicBezTo>
                  <a:cubicBezTo>
                    <a:pt x="1324" y="11"/>
                    <a:pt x="1104" y="26"/>
                    <a:pt x="885" y="46"/>
                  </a:cubicBezTo>
                  <a:cubicBezTo>
                    <a:pt x="716" y="61"/>
                    <a:pt x="543" y="72"/>
                    <a:pt x="377" y="110"/>
                  </a:cubicBezTo>
                  <a:cubicBezTo>
                    <a:pt x="271" y="135"/>
                    <a:pt x="141" y="165"/>
                    <a:pt x="70" y="255"/>
                  </a:cubicBezTo>
                  <a:cubicBezTo>
                    <a:pt x="15" y="322"/>
                    <a:pt x="0" y="425"/>
                    <a:pt x="64" y="493"/>
                  </a:cubicBezTo>
                  <a:cubicBezTo>
                    <a:pt x="97" y="529"/>
                    <a:pt x="144" y="551"/>
                    <a:pt x="194" y="551"/>
                  </a:cubicBezTo>
                  <a:cubicBezTo>
                    <a:pt x="239" y="551"/>
                    <a:pt x="284" y="532"/>
                    <a:pt x="315" y="497"/>
                  </a:cubicBezTo>
                  <a:cubicBezTo>
                    <a:pt x="325" y="488"/>
                    <a:pt x="333" y="477"/>
                    <a:pt x="339" y="464"/>
                  </a:cubicBezTo>
                  <a:cubicBezTo>
                    <a:pt x="349" y="459"/>
                    <a:pt x="358" y="455"/>
                    <a:pt x="368" y="452"/>
                  </a:cubicBezTo>
                  <a:cubicBezTo>
                    <a:pt x="393" y="442"/>
                    <a:pt x="418" y="434"/>
                    <a:pt x="445" y="428"/>
                  </a:cubicBezTo>
                  <a:cubicBezTo>
                    <a:pt x="532" y="406"/>
                    <a:pt x="622" y="391"/>
                    <a:pt x="711" y="379"/>
                  </a:cubicBezTo>
                  <a:cubicBezTo>
                    <a:pt x="993" y="345"/>
                    <a:pt x="1276" y="317"/>
                    <a:pt x="1560" y="290"/>
                  </a:cubicBezTo>
                  <a:cubicBezTo>
                    <a:pt x="1639" y="285"/>
                    <a:pt x="1701" y="217"/>
                    <a:pt x="1696" y="138"/>
                  </a:cubicBezTo>
                  <a:cubicBezTo>
                    <a:pt x="1691" y="60"/>
                    <a:pt x="1628" y="0"/>
                    <a:pt x="1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1" name="Google Shape;14371;p25"/>
            <p:cNvSpPr/>
            <p:nvPr/>
          </p:nvSpPr>
          <p:spPr>
            <a:xfrm>
              <a:off x="8430383" y="-994"/>
              <a:ext cx="82895" cy="172956"/>
            </a:xfrm>
            <a:custGeom>
              <a:avLst/>
              <a:gdLst/>
              <a:ahLst/>
              <a:cxnLst/>
              <a:rect l="l" t="t" r="r" b="b"/>
              <a:pathLst>
                <a:path w="2464" h="5141" extrusionOk="0">
                  <a:moveTo>
                    <a:pt x="2016" y="667"/>
                  </a:moveTo>
                  <a:cubicBezTo>
                    <a:pt x="2015" y="669"/>
                    <a:pt x="2013" y="670"/>
                    <a:pt x="2012" y="672"/>
                  </a:cubicBezTo>
                  <a:cubicBezTo>
                    <a:pt x="2013" y="671"/>
                    <a:pt x="2015" y="669"/>
                    <a:pt x="2016" y="667"/>
                  </a:cubicBezTo>
                  <a:close/>
                  <a:moveTo>
                    <a:pt x="683" y="1712"/>
                  </a:moveTo>
                  <a:cubicBezTo>
                    <a:pt x="679" y="1712"/>
                    <a:pt x="676" y="1712"/>
                    <a:pt x="673" y="1713"/>
                  </a:cubicBezTo>
                  <a:lnTo>
                    <a:pt x="673" y="1713"/>
                  </a:lnTo>
                  <a:lnTo>
                    <a:pt x="683" y="1712"/>
                  </a:lnTo>
                  <a:close/>
                  <a:moveTo>
                    <a:pt x="766" y="3613"/>
                  </a:moveTo>
                  <a:cubicBezTo>
                    <a:pt x="765" y="3614"/>
                    <a:pt x="764" y="3616"/>
                    <a:pt x="762" y="3618"/>
                  </a:cubicBezTo>
                  <a:cubicBezTo>
                    <a:pt x="763" y="3616"/>
                    <a:pt x="765" y="3615"/>
                    <a:pt x="766" y="3613"/>
                  </a:cubicBezTo>
                  <a:close/>
                  <a:moveTo>
                    <a:pt x="1425" y="2830"/>
                  </a:moveTo>
                  <a:cubicBezTo>
                    <a:pt x="1406" y="2903"/>
                    <a:pt x="1389" y="2974"/>
                    <a:pt x="1371" y="3045"/>
                  </a:cubicBezTo>
                  <a:cubicBezTo>
                    <a:pt x="1336" y="3181"/>
                    <a:pt x="1294" y="3314"/>
                    <a:pt x="1257" y="3449"/>
                  </a:cubicBezTo>
                  <a:cubicBezTo>
                    <a:pt x="1221" y="3566"/>
                    <a:pt x="1180" y="3681"/>
                    <a:pt x="1142" y="3797"/>
                  </a:cubicBezTo>
                  <a:cubicBezTo>
                    <a:pt x="1127" y="3844"/>
                    <a:pt x="1105" y="3892"/>
                    <a:pt x="1088" y="3938"/>
                  </a:cubicBezTo>
                  <a:cubicBezTo>
                    <a:pt x="1064" y="3995"/>
                    <a:pt x="1042" y="4053"/>
                    <a:pt x="1020" y="4110"/>
                  </a:cubicBezTo>
                  <a:cubicBezTo>
                    <a:pt x="945" y="4280"/>
                    <a:pt x="861" y="4444"/>
                    <a:pt x="768" y="4604"/>
                  </a:cubicBezTo>
                  <a:cubicBezTo>
                    <a:pt x="740" y="4647"/>
                    <a:pt x="713" y="4690"/>
                    <a:pt x="681" y="4731"/>
                  </a:cubicBezTo>
                  <a:cubicBezTo>
                    <a:pt x="668" y="4748"/>
                    <a:pt x="653" y="4763"/>
                    <a:pt x="638" y="4779"/>
                  </a:cubicBezTo>
                  <a:lnTo>
                    <a:pt x="638" y="4779"/>
                  </a:lnTo>
                  <a:cubicBezTo>
                    <a:pt x="630" y="4785"/>
                    <a:pt x="622" y="4791"/>
                    <a:pt x="614" y="4797"/>
                  </a:cubicBezTo>
                  <a:cubicBezTo>
                    <a:pt x="610" y="4801"/>
                    <a:pt x="605" y="4804"/>
                    <a:pt x="599" y="4807"/>
                  </a:cubicBezTo>
                  <a:lnTo>
                    <a:pt x="602" y="4806"/>
                  </a:lnTo>
                  <a:lnTo>
                    <a:pt x="602" y="4806"/>
                  </a:lnTo>
                  <a:cubicBezTo>
                    <a:pt x="595" y="4809"/>
                    <a:pt x="589" y="4811"/>
                    <a:pt x="583" y="4815"/>
                  </a:cubicBezTo>
                  <a:lnTo>
                    <a:pt x="572" y="4818"/>
                  </a:lnTo>
                  <a:lnTo>
                    <a:pt x="565" y="4820"/>
                  </a:lnTo>
                  <a:lnTo>
                    <a:pt x="545" y="4820"/>
                  </a:lnTo>
                  <a:lnTo>
                    <a:pt x="553" y="4821"/>
                  </a:lnTo>
                  <a:lnTo>
                    <a:pt x="551" y="4821"/>
                  </a:lnTo>
                  <a:cubicBezTo>
                    <a:pt x="545" y="4820"/>
                    <a:pt x="537" y="4818"/>
                    <a:pt x="531" y="4816"/>
                  </a:cubicBezTo>
                  <a:lnTo>
                    <a:pt x="529" y="4816"/>
                  </a:lnTo>
                  <a:lnTo>
                    <a:pt x="529" y="4817"/>
                  </a:lnTo>
                  <a:lnTo>
                    <a:pt x="529" y="4817"/>
                  </a:lnTo>
                  <a:cubicBezTo>
                    <a:pt x="527" y="4816"/>
                    <a:pt x="525" y="4816"/>
                    <a:pt x="523" y="4815"/>
                  </a:cubicBezTo>
                  <a:cubicBezTo>
                    <a:pt x="516" y="4810"/>
                    <a:pt x="508" y="4806"/>
                    <a:pt x="500" y="4802"/>
                  </a:cubicBezTo>
                  <a:lnTo>
                    <a:pt x="500" y="4802"/>
                  </a:lnTo>
                  <a:cubicBezTo>
                    <a:pt x="503" y="4804"/>
                    <a:pt x="507" y="4805"/>
                    <a:pt x="510" y="4807"/>
                  </a:cubicBezTo>
                  <a:cubicBezTo>
                    <a:pt x="502" y="4802"/>
                    <a:pt x="493" y="4796"/>
                    <a:pt x="486" y="4791"/>
                  </a:cubicBezTo>
                  <a:cubicBezTo>
                    <a:pt x="478" y="4785"/>
                    <a:pt x="472" y="4780"/>
                    <a:pt x="464" y="4770"/>
                  </a:cubicBezTo>
                  <a:cubicBezTo>
                    <a:pt x="456" y="4763"/>
                    <a:pt x="448" y="4753"/>
                    <a:pt x="442" y="4744"/>
                  </a:cubicBezTo>
                  <a:cubicBezTo>
                    <a:pt x="432" y="4728"/>
                    <a:pt x="420" y="4713"/>
                    <a:pt x="412" y="4698"/>
                  </a:cubicBezTo>
                  <a:cubicBezTo>
                    <a:pt x="404" y="4682"/>
                    <a:pt x="396" y="4666"/>
                    <a:pt x="388" y="4650"/>
                  </a:cubicBezTo>
                  <a:cubicBezTo>
                    <a:pt x="379" y="4623"/>
                    <a:pt x="371" y="4596"/>
                    <a:pt x="363" y="4569"/>
                  </a:cubicBezTo>
                  <a:cubicBezTo>
                    <a:pt x="358" y="4550"/>
                    <a:pt x="355" y="4531"/>
                    <a:pt x="352" y="4512"/>
                  </a:cubicBezTo>
                  <a:cubicBezTo>
                    <a:pt x="349" y="4481"/>
                    <a:pt x="347" y="4451"/>
                    <a:pt x="347" y="4419"/>
                  </a:cubicBezTo>
                  <a:cubicBezTo>
                    <a:pt x="349" y="4397"/>
                    <a:pt x="350" y="4376"/>
                    <a:pt x="353" y="4354"/>
                  </a:cubicBezTo>
                  <a:cubicBezTo>
                    <a:pt x="358" y="4327"/>
                    <a:pt x="364" y="4299"/>
                    <a:pt x="371" y="4272"/>
                  </a:cubicBezTo>
                  <a:cubicBezTo>
                    <a:pt x="385" y="4224"/>
                    <a:pt x="402" y="4178"/>
                    <a:pt x="421" y="4134"/>
                  </a:cubicBezTo>
                  <a:cubicBezTo>
                    <a:pt x="448" y="4076"/>
                    <a:pt x="478" y="4019"/>
                    <a:pt x="512" y="3965"/>
                  </a:cubicBezTo>
                  <a:cubicBezTo>
                    <a:pt x="588" y="3846"/>
                    <a:pt x="670" y="3732"/>
                    <a:pt x="759" y="3623"/>
                  </a:cubicBezTo>
                  <a:lnTo>
                    <a:pt x="767" y="3612"/>
                  </a:lnTo>
                  <a:lnTo>
                    <a:pt x="767" y="3612"/>
                  </a:lnTo>
                  <a:cubicBezTo>
                    <a:pt x="867" y="3489"/>
                    <a:pt x="968" y="3367"/>
                    <a:pt x="1069" y="3246"/>
                  </a:cubicBezTo>
                  <a:cubicBezTo>
                    <a:pt x="1188" y="3105"/>
                    <a:pt x="1303" y="2966"/>
                    <a:pt x="1425" y="2830"/>
                  </a:cubicBezTo>
                  <a:close/>
                  <a:moveTo>
                    <a:pt x="847" y="0"/>
                  </a:moveTo>
                  <a:cubicBezTo>
                    <a:pt x="770" y="0"/>
                    <a:pt x="704" y="54"/>
                    <a:pt x="687" y="129"/>
                  </a:cubicBezTo>
                  <a:cubicBezTo>
                    <a:pt x="684" y="140"/>
                    <a:pt x="683" y="153"/>
                    <a:pt x="683" y="166"/>
                  </a:cubicBezTo>
                  <a:cubicBezTo>
                    <a:pt x="665" y="256"/>
                    <a:pt x="643" y="344"/>
                    <a:pt x="616" y="433"/>
                  </a:cubicBezTo>
                  <a:cubicBezTo>
                    <a:pt x="538" y="699"/>
                    <a:pt x="456" y="965"/>
                    <a:pt x="396" y="1236"/>
                  </a:cubicBezTo>
                  <a:cubicBezTo>
                    <a:pt x="366" y="1370"/>
                    <a:pt x="326" y="1506"/>
                    <a:pt x="318" y="1644"/>
                  </a:cubicBezTo>
                  <a:cubicBezTo>
                    <a:pt x="314" y="1696"/>
                    <a:pt x="317" y="1750"/>
                    <a:pt x="331" y="1801"/>
                  </a:cubicBezTo>
                  <a:cubicBezTo>
                    <a:pt x="344" y="1840"/>
                    <a:pt x="363" y="1877"/>
                    <a:pt x="385" y="1912"/>
                  </a:cubicBezTo>
                  <a:cubicBezTo>
                    <a:pt x="432" y="1980"/>
                    <a:pt x="508" y="2022"/>
                    <a:pt x="592" y="2029"/>
                  </a:cubicBezTo>
                  <a:cubicBezTo>
                    <a:pt x="606" y="2030"/>
                    <a:pt x="620" y="2030"/>
                    <a:pt x="633" y="2030"/>
                  </a:cubicBezTo>
                  <a:cubicBezTo>
                    <a:pt x="723" y="2030"/>
                    <a:pt x="812" y="2012"/>
                    <a:pt x="895" y="1975"/>
                  </a:cubicBezTo>
                  <a:cubicBezTo>
                    <a:pt x="994" y="1932"/>
                    <a:pt x="1091" y="1883"/>
                    <a:pt x="1183" y="1825"/>
                  </a:cubicBezTo>
                  <a:cubicBezTo>
                    <a:pt x="1281" y="1764"/>
                    <a:pt x="1376" y="1698"/>
                    <a:pt x="1468" y="1627"/>
                  </a:cubicBezTo>
                  <a:cubicBezTo>
                    <a:pt x="1552" y="1566"/>
                    <a:pt x="1632" y="1500"/>
                    <a:pt x="1708" y="1429"/>
                  </a:cubicBezTo>
                  <a:cubicBezTo>
                    <a:pt x="1742" y="1397"/>
                    <a:pt x="1776" y="1365"/>
                    <a:pt x="1811" y="1335"/>
                  </a:cubicBezTo>
                  <a:lnTo>
                    <a:pt x="1811" y="1335"/>
                  </a:lnTo>
                  <a:cubicBezTo>
                    <a:pt x="1781" y="1435"/>
                    <a:pt x="1753" y="1536"/>
                    <a:pt x="1724" y="1636"/>
                  </a:cubicBezTo>
                  <a:cubicBezTo>
                    <a:pt x="1726" y="1630"/>
                    <a:pt x="1727" y="1623"/>
                    <a:pt x="1729" y="1616"/>
                  </a:cubicBezTo>
                  <a:lnTo>
                    <a:pt x="1729" y="1616"/>
                  </a:lnTo>
                  <a:cubicBezTo>
                    <a:pt x="1724" y="1633"/>
                    <a:pt x="1721" y="1649"/>
                    <a:pt x="1716" y="1666"/>
                  </a:cubicBezTo>
                  <a:cubicBezTo>
                    <a:pt x="1711" y="1677"/>
                    <a:pt x="1708" y="1690"/>
                    <a:pt x="1705" y="1703"/>
                  </a:cubicBezTo>
                  <a:cubicBezTo>
                    <a:pt x="1661" y="1853"/>
                    <a:pt x="1626" y="2008"/>
                    <a:pt x="1588" y="2157"/>
                  </a:cubicBezTo>
                  <a:cubicBezTo>
                    <a:pt x="1550" y="2306"/>
                    <a:pt x="1515" y="2456"/>
                    <a:pt x="1480" y="2605"/>
                  </a:cubicBezTo>
                  <a:cubicBezTo>
                    <a:pt x="1472" y="2632"/>
                    <a:pt x="1466" y="2660"/>
                    <a:pt x="1460" y="2687"/>
                  </a:cubicBezTo>
                  <a:cubicBezTo>
                    <a:pt x="1452" y="2662"/>
                    <a:pt x="1439" y="2641"/>
                    <a:pt x="1420" y="2624"/>
                  </a:cubicBezTo>
                  <a:cubicBezTo>
                    <a:pt x="1393" y="2599"/>
                    <a:pt x="1358" y="2587"/>
                    <a:pt x="1324" y="2587"/>
                  </a:cubicBezTo>
                  <a:cubicBezTo>
                    <a:pt x="1286" y="2587"/>
                    <a:pt x="1248" y="2603"/>
                    <a:pt x="1221" y="2632"/>
                  </a:cubicBezTo>
                  <a:cubicBezTo>
                    <a:pt x="1124" y="2736"/>
                    <a:pt x="1031" y="2842"/>
                    <a:pt x="936" y="2948"/>
                  </a:cubicBezTo>
                  <a:cubicBezTo>
                    <a:pt x="827" y="3072"/>
                    <a:pt x="717" y="3199"/>
                    <a:pt x="610" y="3324"/>
                  </a:cubicBezTo>
                  <a:cubicBezTo>
                    <a:pt x="516" y="3433"/>
                    <a:pt x="423" y="3540"/>
                    <a:pt x="339" y="3656"/>
                  </a:cubicBezTo>
                  <a:cubicBezTo>
                    <a:pt x="206" y="3836"/>
                    <a:pt x="79" y="4042"/>
                    <a:pt x="38" y="4267"/>
                  </a:cubicBezTo>
                  <a:cubicBezTo>
                    <a:pt x="0" y="4474"/>
                    <a:pt x="27" y="4702"/>
                    <a:pt x="143" y="4883"/>
                  </a:cubicBezTo>
                  <a:cubicBezTo>
                    <a:pt x="197" y="4967"/>
                    <a:pt x="269" y="5051"/>
                    <a:pt x="361" y="5097"/>
                  </a:cubicBezTo>
                  <a:cubicBezTo>
                    <a:pt x="421" y="5125"/>
                    <a:pt x="488" y="5141"/>
                    <a:pt x="556" y="5141"/>
                  </a:cubicBezTo>
                  <a:cubicBezTo>
                    <a:pt x="586" y="5141"/>
                    <a:pt x="614" y="5138"/>
                    <a:pt x="643" y="5131"/>
                  </a:cubicBezTo>
                  <a:cubicBezTo>
                    <a:pt x="850" y="5082"/>
                    <a:pt x="969" y="4872"/>
                    <a:pt x="1061" y="4699"/>
                  </a:cubicBezTo>
                  <a:cubicBezTo>
                    <a:pt x="1085" y="4655"/>
                    <a:pt x="1107" y="4609"/>
                    <a:pt x="1131" y="4563"/>
                  </a:cubicBezTo>
                  <a:cubicBezTo>
                    <a:pt x="1145" y="4535"/>
                    <a:pt x="1160" y="4506"/>
                    <a:pt x="1173" y="4477"/>
                  </a:cubicBezTo>
                  <a:lnTo>
                    <a:pt x="1173" y="4477"/>
                  </a:lnTo>
                  <a:cubicBezTo>
                    <a:pt x="1173" y="4477"/>
                    <a:pt x="1173" y="4477"/>
                    <a:pt x="1173" y="4478"/>
                  </a:cubicBezTo>
                  <a:cubicBezTo>
                    <a:pt x="1174" y="4476"/>
                    <a:pt x="1175" y="4474"/>
                    <a:pt x="1175" y="4473"/>
                  </a:cubicBezTo>
                  <a:lnTo>
                    <a:pt x="1175" y="4473"/>
                  </a:lnTo>
                  <a:cubicBezTo>
                    <a:pt x="1177" y="4469"/>
                    <a:pt x="1179" y="4464"/>
                    <a:pt x="1181" y="4460"/>
                  </a:cubicBezTo>
                  <a:lnTo>
                    <a:pt x="1181" y="4460"/>
                  </a:lnTo>
                  <a:cubicBezTo>
                    <a:pt x="1181" y="4461"/>
                    <a:pt x="1180" y="4462"/>
                    <a:pt x="1180" y="4463"/>
                  </a:cubicBezTo>
                  <a:lnTo>
                    <a:pt x="1180" y="4463"/>
                  </a:lnTo>
                  <a:cubicBezTo>
                    <a:pt x="1230" y="4349"/>
                    <a:pt x="1283" y="4234"/>
                    <a:pt x="1327" y="4117"/>
                  </a:cubicBezTo>
                  <a:cubicBezTo>
                    <a:pt x="1355" y="4044"/>
                    <a:pt x="1384" y="3973"/>
                    <a:pt x="1411" y="3900"/>
                  </a:cubicBezTo>
                  <a:cubicBezTo>
                    <a:pt x="1431" y="3846"/>
                    <a:pt x="1447" y="3789"/>
                    <a:pt x="1465" y="3735"/>
                  </a:cubicBezTo>
                  <a:cubicBezTo>
                    <a:pt x="1490" y="3659"/>
                    <a:pt x="1517" y="3583"/>
                    <a:pt x="1539" y="3506"/>
                  </a:cubicBezTo>
                  <a:cubicBezTo>
                    <a:pt x="1566" y="3408"/>
                    <a:pt x="1593" y="3311"/>
                    <a:pt x="1621" y="3213"/>
                  </a:cubicBezTo>
                  <a:cubicBezTo>
                    <a:pt x="1667" y="3048"/>
                    <a:pt x="1707" y="2882"/>
                    <a:pt x="1749" y="2717"/>
                  </a:cubicBezTo>
                  <a:cubicBezTo>
                    <a:pt x="1827" y="2412"/>
                    <a:pt x="1898" y="2103"/>
                    <a:pt x="1985" y="1801"/>
                  </a:cubicBezTo>
                  <a:lnTo>
                    <a:pt x="1985" y="1801"/>
                  </a:lnTo>
                  <a:lnTo>
                    <a:pt x="1982" y="1807"/>
                  </a:lnTo>
                  <a:cubicBezTo>
                    <a:pt x="2030" y="1644"/>
                    <a:pt x="2077" y="1479"/>
                    <a:pt x="2134" y="1320"/>
                  </a:cubicBezTo>
                  <a:cubicBezTo>
                    <a:pt x="2158" y="1256"/>
                    <a:pt x="2180" y="1193"/>
                    <a:pt x="2202" y="1130"/>
                  </a:cubicBezTo>
                  <a:cubicBezTo>
                    <a:pt x="2213" y="1101"/>
                    <a:pt x="2221" y="1069"/>
                    <a:pt x="2234" y="1041"/>
                  </a:cubicBezTo>
                  <a:lnTo>
                    <a:pt x="2340" y="796"/>
                  </a:lnTo>
                  <a:cubicBezTo>
                    <a:pt x="2364" y="743"/>
                    <a:pt x="2392" y="693"/>
                    <a:pt x="2419" y="644"/>
                  </a:cubicBezTo>
                  <a:cubicBezTo>
                    <a:pt x="2463" y="568"/>
                    <a:pt x="2427" y="468"/>
                    <a:pt x="2353" y="428"/>
                  </a:cubicBezTo>
                  <a:cubicBezTo>
                    <a:pt x="2330" y="417"/>
                    <a:pt x="2304" y="411"/>
                    <a:pt x="2278" y="411"/>
                  </a:cubicBezTo>
                  <a:cubicBezTo>
                    <a:pt x="2227" y="411"/>
                    <a:pt x="2176" y="433"/>
                    <a:pt x="2148" y="477"/>
                  </a:cubicBezTo>
                  <a:cubicBezTo>
                    <a:pt x="2107" y="544"/>
                    <a:pt x="2062" y="606"/>
                    <a:pt x="2016" y="667"/>
                  </a:cubicBezTo>
                  <a:lnTo>
                    <a:pt x="2016" y="667"/>
                  </a:lnTo>
                  <a:cubicBezTo>
                    <a:pt x="2018" y="665"/>
                    <a:pt x="2020" y="663"/>
                    <a:pt x="2022" y="661"/>
                  </a:cubicBezTo>
                  <a:lnTo>
                    <a:pt x="2022" y="661"/>
                  </a:lnTo>
                  <a:lnTo>
                    <a:pt x="2011" y="675"/>
                  </a:lnTo>
                  <a:cubicBezTo>
                    <a:pt x="1958" y="739"/>
                    <a:pt x="1903" y="803"/>
                    <a:pt x="1851" y="865"/>
                  </a:cubicBezTo>
                  <a:cubicBezTo>
                    <a:pt x="1797" y="925"/>
                    <a:pt x="1740" y="984"/>
                    <a:pt x="1685" y="1043"/>
                  </a:cubicBezTo>
                  <a:cubicBezTo>
                    <a:pt x="1640" y="1084"/>
                    <a:pt x="1596" y="1128"/>
                    <a:pt x="1552" y="1169"/>
                  </a:cubicBezTo>
                  <a:cubicBezTo>
                    <a:pt x="1463" y="1250"/>
                    <a:pt x="1371" y="1326"/>
                    <a:pt x="1275" y="1397"/>
                  </a:cubicBezTo>
                  <a:lnTo>
                    <a:pt x="1289" y="1386"/>
                  </a:lnTo>
                  <a:lnTo>
                    <a:pt x="1289" y="1386"/>
                  </a:lnTo>
                  <a:cubicBezTo>
                    <a:pt x="1183" y="1464"/>
                    <a:pt x="1072" y="1536"/>
                    <a:pt x="958" y="1603"/>
                  </a:cubicBezTo>
                  <a:cubicBezTo>
                    <a:pt x="904" y="1631"/>
                    <a:pt x="850" y="1655"/>
                    <a:pt x="795" y="1679"/>
                  </a:cubicBezTo>
                  <a:cubicBezTo>
                    <a:pt x="766" y="1690"/>
                    <a:pt x="740" y="1699"/>
                    <a:pt x="713" y="1707"/>
                  </a:cubicBezTo>
                  <a:cubicBezTo>
                    <a:pt x="695" y="1711"/>
                    <a:pt x="679" y="1714"/>
                    <a:pt x="664" y="1715"/>
                  </a:cubicBezTo>
                  <a:cubicBezTo>
                    <a:pt x="666" y="1714"/>
                    <a:pt x="669" y="1714"/>
                    <a:pt x="673" y="1713"/>
                  </a:cubicBezTo>
                  <a:lnTo>
                    <a:pt x="673" y="1713"/>
                  </a:lnTo>
                  <a:lnTo>
                    <a:pt x="649" y="1715"/>
                  </a:lnTo>
                  <a:lnTo>
                    <a:pt x="635" y="1715"/>
                  </a:lnTo>
                  <a:cubicBezTo>
                    <a:pt x="635" y="1712"/>
                    <a:pt x="633" y="1709"/>
                    <a:pt x="632" y="1707"/>
                  </a:cubicBezTo>
                  <a:cubicBezTo>
                    <a:pt x="632" y="1704"/>
                    <a:pt x="630" y="1703"/>
                    <a:pt x="630" y="1699"/>
                  </a:cubicBezTo>
                  <a:lnTo>
                    <a:pt x="630" y="1688"/>
                  </a:lnTo>
                  <a:cubicBezTo>
                    <a:pt x="632" y="1649"/>
                    <a:pt x="635" y="1609"/>
                    <a:pt x="640" y="1570"/>
                  </a:cubicBezTo>
                  <a:cubicBezTo>
                    <a:pt x="673" y="1369"/>
                    <a:pt x="725" y="1171"/>
                    <a:pt x="778" y="974"/>
                  </a:cubicBezTo>
                  <a:cubicBezTo>
                    <a:pt x="820" y="838"/>
                    <a:pt x="863" y="702"/>
                    <a:pt x="906" y="564"/>
                  </a:cubicBezTo>
                  <a:cubicBezTo>
                    <a:pt x="925" y="500"/>
                    <a:pt x="945" y="435"/>
                    <a:pt x="964" y="370"/>
                  </a:cubicBezTo>
                  <a:cubicBezTo>
                    <a:pt x="975" y="333"/>
                    <a:pt x="985" y="299"/>
                    <a:pt x="994" y="262"/>
                  </a:cubicBezTo>
                  <a:cubicBezTo>
                    <a:pt x="1007" y="221"/>
                    <a:pt x="1012" y="177"/>
                    <a:pt x="1009" y="134"/>
                  </a:cubicBezTo>
                  <a:cubicBezTo>
                    <a:pt x="994" y="61"/>
                    <a:pt x="933" y="6"/>
                    <a:pt x="860" y="1"/>
                  </a:cubicBezTo>
                  <a:cubicBezTo>
                    <a:pt x="856" y="1"/>
                    <a:pt x="851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2" name="Google Shape;14372;p25"/>
            <p:cNvSpPr/>
            <p:nvPr/>
          </p:nvSpPr>
          <p:spPr>
            <a:xfrm>
              <a:off x="8530810" y="-18927"/>
              <a:ext cx="34551" cy="63517"/>
            </a:xfrm>
            <a:custGeom>
              <a:avLst/>
              <a:gdLst/>
              <a:ahLst/>
              <a:cxnLst/>
              <a:rect l="l" t="t" r="r" b="b"/>
              <a:pathLst>
                <a:path w="1027" h="1888" extrusionOk="0">
                  <a:moveTo>
                    <a:pt x="612" y="1"/>
                  </a:moveTo>
                  <a:cubicBezTo>
                    <a:pt x="585" y="1"/>
                    <a:pt x="558" y="2"/>
                    <a:pt x="533" y="5"/>
                  </a:cubicBezTo>
                  <a:cubicBezTo>
                    <a:pt x="450" y="15"/>
                    <a:pt x="371" y="32"/>
                    <a:pt x="295" y="61"/>
                  </a:cubicBezTo>
                  <a:cubicBezTo>
                    <a:pt x="237" y="83"/>
                    <a:pt x="178" y="110"/>
                    <a:pt x="137" y="159"/>
                  </a:cubicBezTo>
                  <a:cubicBezTo>
                    <a:pt x="91" y="214"/>
                    <a:pt x="75" y="289"/>
                    <a:pt x="96" y="357"/>
                  </a:cubicBezTo>
                  <a:cubicBezTo>
                    <a:pt x="121" y="422"/>
                    <a:pt x="173" y="472"/>
                    <a:pt x="238" y="496"/>
                  </a:cubicBezTo>
                  <a:cubicBezTo>
                    <a:pt x="305" y="520"/>
                    <a:pt x="371" y="540"/>
                    <a:pt x="436" y="569"/>
                  </a:cubicBezTo>
                  <a:lnTo>
                    <a:pt x="468" y="583"/>
                  </a:lnTo>
                  <a:cubicBezTo>
                    <a:pt x="492" y="594"/>
                    <a:pt x="519" y="600"/>
                    <a:pt x="545" y="600"/>
                  </a:cubicBezTo>
                  <a:cubicBezTo>
                    <a:pt x="569" y="600"/>
                    <a:pt x="593" y="595"/>
                    <a:pt x="615" y="585"/>
                  </a:cubicBezTo>
                  <a:cubicBezTo>
                    <a:pt x="623" y="581"/>
                    <a:pt x="629" y="578"/>
                    <a:pt x="636" y="573"/>
                  </a:cubicBezTo>
                  <a:lnTo>
                    <a:pt x="636" y="573"/>
                  </a:lnTo>
                  <a:cubicBezTo>
                    <a:pt x="634" y="577"/>
                    <a:pt x="632" y="580"/>
                    <a:pt x="631" y="581"/>
                  </a:cubicBezTo>
                  <a:cubicBezTo>
                    <a:pt x="601" y="629"/>
                    <a:pt x="567" y="675"/>
                    <a:pt x="533" y="719"/>
                  </a:cubicBezTo>
                  <a:cubicBezTo>
                    <a:pt x="406" y="871"/>
                    <a:pt x="264" y="1007"/>
                    <a:pt x="139" y="1159"/>
                  </a:cubicBezTo>
                  <a:cubicBezTo>
                    <a:pt x="83" y="1226"/>
                    <a:pt x="31" y="1308"/>
                    <a:pt x="15" y="1397"/>
                  </a:cubicBezTo>
                  <a:cubicBezTo>
                    <a:pt x="1" y="1476"/>
                    <a:pt x="1" y="1563"/>
                    <a:pt x="39" y="1639"/>
                  </a:cubicBezTo>
                  <a:cubicBezTo>
                    <a:pt x="75" y="1710"/>
                    <a:pt x="132" y="1770"/>
                    <a:pt x="203" y="1810"/>
                  </a:cubicBezTo>
                  <a:cubicBezTo>
                    <a:pt x="281" y="1853"/>
                    <a:pt x="365" y="1870"/>
                    <a:pt x="450" y="1887"/>
                  </a:cubicBezTo>
                  <a:lnTo>
                    <a:pt x="450" y="1886"/>
                  </a:lnTo>
                  <a:cubicBezTo>
                    <a:pt x="458" y="1887"/>
                    <a:pt x="465" y="1887"/>
                    <a:pt x="472" y="1887"/>
                  </a:cubicBezTo>
                  <a:cubicBezTo>
                    <a:pt x="546" y="1887"/>
                    <a:pt x="612" y="1836"/>
                    <a:pt x="628" y="1762"/>
                  </a:cubicBezTo>
                  <a:cubicBezTo>
                    <a:pt x="645" y="1682"/>
                    <a:pt x="598" y="1601"/>
                    <a:pt x="517" y="1577"/>
                  </a:cubicBezTo>
                  <a:cubicBezTo>
                    <a:pt x="495" y="1572"/>
                    <a:pt x="468" y="1568"/>
                    <a:pt x="449" y="1563"/>
                  </a:cubicBezTo>
                  <a:cubicBezTo>
                    <a:pt x="428" y="1557"/>
                    <a:pt x="409" y="1549"/>
                    <a:pt x="389" y="1541"/>
                  </a:cubicBezTo>
                  <a:lnTo>
                    <a:pt x="374" y="1533"/>
                  </a:lnTo>
                  <a:lnTo>
                    <a:pt x="374" y="1533"/>
                  </a:lnTo>
                  <a:lnTo>
                    <a:pt x="381" y="1538"/>
                  </a:lnTo>
                  <a:cubicBezTo>
                    <a:pt x="370" y="1531"/>
                    <a:pt x="359" y="1523"/>
                    <a:pt x="347" y="1514"/>
                  </a:cubicBezTo>
                  <a:lnTo>
                    <a:pt x="346" y="1512"/>
                  </a:lnTo>
                  <a:lnTo>
                    <a:pt x="352" y="1517"/>
                  </a:lnTo>
                  <a:lnTo>
                    <a:pt x="352" y="1517"/>
                  </a:lnTo>
                  <a:lnTo>
                    <a:pt x="343" y="1509"/>
                  </a:lnTo>
                  <a:cubicBezTo>
                    <a:pt x="341" y="1507"/>
                    <a:pt x="340" y="1506"/>
                    <a:pt x="340" y="1504"/>
                  </a:cubicBezTo>
                  <a:lnTo>
                    <a:pt x="338" y="1500"/>
                  </a:lnTo>
                  <a:cubicBezTo>
                    <a:pt x="336" y="1496"/>
                    <a:pt x="335" y="1492"/>
                    <a:pt x="335" y="1487"/>
                  </a:cubicBezTo>
                  <a:lnTo>
                    <a:pt x="335" y="1482"/>
                  </a:lnTo>
                  <a:cubicBezTo>
                    <a:pt x="335" y="1481"/>
                    <a:pt x="335" y="1481"/>
                    <a:pt x="335" y="1476"/>
                  </a:cubicBezTo>
                  <a:cubicBezTo>
                    <a:pt x="336" y="1473"/>
                    <a:pt x="338" y="1468"/>
                    <a:pt x="338" y="1465"/>
                  </a:cubicBezTo>
                  <a:cubicBezTo>
                    <a:pt x="341" y="1454"/>
                    <a:pt x="344" y="1444"/>
                    <a:pt x="347" y="1436"/>
                  </a:cubicBezTo>
                  <a:lnTo>
                    <a:pt x="347" y="1436"/>
                  </a:lnTo>
                  <a:cubicBezTo>
                    <a:pt x="344" y="1443"/>
                    <a:pt x="341" y="1449"/>
                    <a:pt x="338" y="1455"/>
                  </a:cubicBezTo>
                  <a:cubicBezTo>
                    <a:pt x="344" y="1443"/>
                    <a:pt x="349" y="1430"/>
                    <a:pt x="357" y="1417"/>
                  </a:cubicBezTo>
                  <a:cubicBezTo>
                    <a:pt x="371" y="1395"/>
                    <a:pt x="385" y="1373"/>
                    <a:pt x="401" y="1352"/>
                  </a:cubicBezTo>
                  <a:cubicBezTo>
                    <a:pt x="495" y="1238"/>
                    <a:pt x="598" y="1132"/>
                    <a:pt x="694" y="1021"/>
                  </a:cubicBezTo>
                  <a:cubicBezTo>
                    <a:pt x="753" y="958"/>
                    <a:pt x="808" y="890"/>
                    <a:pt x="859" y="820"/>
                  </a:cubicBezTo>
                  <a:cubicBezTo>
                    <a:pt x="909" y="748"/>
                    <a:pt x="963" y="668"/>
                    <a:pt x="989" y="583"/>
                  </a:cubicBezTo>
                  <a:cubicBezTo>
                    <a:pt x="1017" y="509"/>
                    <a:pt x="1027" y="428"/>
                    <a:pt x="1019" y="349"/>
                  </a:cubicBezTo>
                  <a:cubicBezTo>
                    <a:pt x="1009" y="279"/>
                    <a:pt x="984" y="214"/>
                    <a:pt x="943" y="159"/>
                  </a:cubicBezTo>
                  <a:cubicBezTo>
                    <a:pt x="895" y="97"/>
                    <a:pt x="832" y="50"/>
                    <a:pt x="759" y="24"/>
                  </a:cubicBezTo>
                  <a:cubicBezTo>
                    <a:pt x="713" y="7"/>
                    <a:pt x="662" y="1"/>
                    <a:pt x="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3" name="Google Shape;14373;p25"/>
            <p:cNvSpPr/>
            <p:nvPr/>
          </p:nvSpPr>
          <p:spPr>
            <a:xfrm>
              <a:off x="8563982" y="-75818"/>
              <a:ext cx="71087" cy="224194"/>
            </a:xfrm>
            <a:custGeom>
              <a:avLst/>
              <a:gdLst/>
              <a:ahLst/>
              <a:cxnLst/>
              <a:rect l="l" t="t" r="r" b="b"/>
              <a:pathLst>
                <a:path w="2113" h="6664" extrusionOk="0">
                  <a:moveTo>
                    <a:pt x="1497" y="4894"/>
                  </a:moveTo>
                  <a:cubicBezTo>
                    <a:pt x="1495" y="4898"/>
                    <a:pt x="1494" y="4901"/>
                    <a:pt x="1492" y="4905"/>
                  </a:cubicBezTo>
                  <a:lnTo>
                    <a:pt x="1492" y="4905"/>
                  </a:lnTo>
                  <a:cubicBezTo>
                    <a:pt x="1494" y="4901"/>
                    <a:pt x="1495" y="4898"/>
                    <a:pt x="1497" y="4894"/>
                  </a:cubicBezTo>
                  <a:close/>
                  <a:moveTo>
                    <a:pt x="1028" y="1"/>
                  </a:moveTo>
                  <a:cubicBezTo>
                    <a:pt x="991" y="1"/>
                    <a:pt x="955" y="10"/>
                    <a:pt x="922" y="31"/>
                  </a:cubicBezTo>
                  <a:cubicBezTo>
                    <a:pt x="865" y="67"/>
                    <a:pt x="851" y="127"/>
                    <a:pt x="838" y="189"/>
                  </a:cubicBezTo>
                  <a:cubicBezTo>
                    <a:pt x="819" y="279"/>
                    <a:pt x="876" y="366"/>
                    <a:pt x="965" y="387"/>
                  </a:cubicBezTo>
                  <a:cubicBezTo>
                    <a:pt x="975" y="390"/>
                    <a:pt x="986" y="391"/>
                    <a:pt x="998" y="391"/>
                  </a:cubicBezTo>
                  <a:cubicBezTo>
                    <a:pt x="1007" y="391"/>
                    <a:pt x="1016" y="390"/>
                    <a:pt x="1025" y="389"/>
                  </a:cubicBezTo>
                  <a:cubicBezTo>
                    <a:pt x="1032" y="397"/>
                    <a:pt x="1038" y="404"/>
                    <a:pt x="1044" y="412"/>
                  </a:cubicBezTo>
                  <a:cubicBezTo>
                    <a:pt x="1130" y="533"/>
                    <a:pt x="1207" y="659"/>
                    <a:pt x="1278" y="789"/>
                  </a:cubicBezTo>
                  <a:cubicBezTo>
                    <a:pt x="1277" y="784"/>
                    <a:pt x="1274" y="781"/>
                    <a:pt x="1272" y="776"/>
                  </a:cubicBezTo>
                  <a:lnTo>
                    <a:pt x="1272" y="776"/>
                  </a:lnTo>
                  <a:cubicBezTo>
                    <a:pt x="1434" y="1061"/>
                    <a:pt x="1557" y="1369"/>
                    <a:pt x="1635" y="1688"/>
                  </a:cubicBezTo>
                  <a:cubicBezTo>
                    <a:pt x="1698" y="1946"/>
                    <a:pt x="1745" y="2209"/>
                    <a:pt x="1777" y="2473"/>
                  </a:cubicBezTo>
                  <a:cubicBezTo>
                    <a:pt x="1777" y="2472"/>
                    <a:pt x="1777" y="2472"/>
                    <a:pt x="1777" y="2470"/>
                  </a:cubicBezTo>
                  <a:cubicBezTo>
                    <a:pt x="1804" y="2690"/>
                    <a:pt x="1817" y="2914"/>
                    <a:pt x="1815" y="3135"/>
                  </a:cubicBezTo>
                  <a:lnTo>
                    <a:pt x="1815" y="3122"/>
                  </a:lnTo>
                  <a:cubicBezTo>
                    <a:pt x="1809" y="3414"/>
                    <a:pt x="1785" y="3703"/>
                    <a:pt x="1742" y="3993"/>
                  </a:cubicBezTo>
                  <a:cubicBezTo>
                    <a:pt x="1714" y="4177"/>
                    <a:pt x="1674" y="4360"/>
                    <a:pt x="1625" y="4539"/>
                  </a:cubicBezTo>
                  <a:cubicBezTo>
                    <a:pt x="1587" y="4666"/>
                    <a:pt x="1541" y="4791"/>
                    <a:pt x="1489" y="4911"/>
                  </a:cubicBezTo>
                  <a:cubicBezTo>
                    <a:pt x="1489" y="4911"/>
                    <a:pt x="1490" y="4910"/>
                    <a:pt x="1490" y="4909"/>
                  </a:cubicBezTo>
                  <a:lnTo>
                    <a:pt x="1490" y="4909"/>
                  </a:lnTo>
                  <a:cubicBezTo>
                    <a:pt x="1424" y="5056"/>
                    <a:pt x="1350" y="5198"/>
                    <a:pt x="1269" y="5335"/>
                  </a:cubicBezTo>
                  <a:lnTo>
                    <a:pt x="1272" y="5331"/>
                  </a:lnTo>
                  <a:lnTo>
                    <a:pt x="1272" y="5331"/>
                  </a:lnTo>
                  <a:cubicBezTo>
                    <a:pt x="1210" y="5432"/>
                    <a:pt x="1141" y="5530"/>
                    <a:pt x="1068" y="5625"/>
                  </a:cubicBezTo>
                  <a:lnTo>
                    <a:pt x="1073" y="5617"/>
                  </a:lnTo>
                  <a:lnTo>
                    <a:pt x="1073" y="5617"/>
                  </a:lnTo>
                  <a:cubicBezTo>
                    <a:pt x="1009" y="5695"/>
                    <a:pt x="941" y="5768"/>
                    <a:pt x="868" y="5837"/>
                  </a:cubicBezTo>
                  <a:lnTo>
                    <a:pt x="883" y="5825"/>
                  </a:lnTo>
                  <a:lnTo>
                    <a:pt x="883" y="5825"/>
                  </a:lnTo>
                  <a:cubicBezTo>
                    <a:pt x="740" y="5956"/>
                    <a:pt x="590" y="6079"/>
                    <a:pt x="433" y="6193"/>
                  </a:cubicBezTo>
                  <a:cubicBezTo>
                    <a:pt x="392" y="6222"/>
                    <a:pt x="349" y="6250"/>
                    <a:pt x="307" y="6277"/>
                  </a:cubicBezTo>
                  <a:cubicBezTo>
                    <a:pt x="272" y="6295"/>
                    <a:pt x="238" y="6312"/>
                    <a:pt x="202" y="6328"/>
                  </a:cubicBezTo>
                  <a:cubicBezTo>
                    <a:pt x="178" y="6336"/>
                    <a:pt x="153" y="6345"/>
                    <a:pt x="128" y="6353"/>
                  </a:cubicBezTo>
                  <a:cubicBezTo>
                    <a:pt x="45" y="6382"/>
                    <a:pt x="1" y="6470"/>
                    <a:pt x="26" y="6554"/>
                  </a:cubicBezTo>
                  <a:cubicBezTo>
                    <a:pt x="50" y="6619"/>
                    <a:pt x="110" y="6662"/>
                    <a:pt x="178" y="6664"/>
                  </a:cubicBezTo>
                  <a:cubicBezTo>
                    <a:pt x="196" y="6664"/>
                    <a:pt x="212" y="6660"/>
                    <a:pt x="227" y="6654"/>
                  </a:cubicBezTo>
                  <a:cubicBezTo>
                    <a:pt x="281" y="6635"/>
                    <a:pt x="333" y="6615"/>
                    <a:pt x="384" y="6588"/>
                  </a:cubicBezTo>
                  <a:cubicBezTo>
                    <a:pt x="438" y="6561"/>
                    <a:pt x="489" y="6529"/>
                    <a:pt x="539" y="6494"/>
                  </a:cubicBezTo>
                  <a:cubicBezTo>
                    <a:pt x="587" y="6459"/>
                    <a:pt x="634" y="6421"/>
                    <a:pt x="682" y="6383"/>
                  </a:cubicBezTo>
                  <a:cubicBezTo>
                    <a:pt x="815" y="6279"/>
                    <a:pt x="944" y="6171"/>
                    <a:pt x="1065" y="6053"/>
                  </a:cubicBezTo>
                  <a:cubicBezTo>
                    <a:pt x="1240" y="5882"/>
                    <a:pt x="1391" y="5687"/>
                    <a:pt x="1516" y="5476"/>
                  </a:cubicBezTo>
                  <a:cubicBezTo>
                    <a:pt x="1644" y="5261"/>
                    <a:pt x="1752" y="5035"/>
                    <a:pt x="1836" y="4797"/>
                  </a:cubicBezTo>
                  <a:cubicBezTo>
                    <a:pt x="1913" y="4569"/>
                    <a:pt x="1970" y="4335"/>
                    <a:pt x="2007" y="4098"/>
                  </a:cubicBezTo>
                  <a:cubicBezTo>
                    <a:pt x="2046" y="3849"/>
                    <a:pt x="2073" y="3599"/>
                    <a:pt x="2087" y="3347"/>
                  </a:cubicBezTo>
                  <a:cubicBezTo>
                    <a:pt x="2113" y="2868"/>
                    <a:pt x="2070" y="2390"/>
                    <a:pt x="1984" y="1918"/>
                  </a:cubicBezTo>
                  <a:cubicBezTo>
                    <a:pt x="1942" y="1682"/>
                    <a:pt x="1882" y="1451"/>
                    <a:pt x="1806" y="1224"/>
                  </a:cubicBezTo>
                  <a:cubicBezTo>
                    <a:pt x="1730" y="1004"/>
                    <a:pt x="1635" y="792"/>
                    <a:pt x="1524" y="588"/>
                  </a:cubicBezTo>
                  <a:cubicBezTo>
                    <a:pt x="1465" y="482"/>
                    <a:pt x="1407" y="376"/>
                    <a:pt x="1340" y="276"/>
                  </a:cubicBezTo>
                  <a:cubicBezTo>
                    <a:pt x="1310" y="230"/>
                    <a:pt x="1280" y="188"/>
                    <a:pt x="1245" y="145"/>
                  </a:cubicBezTo>
                  <a:cubicBezTo>
                    <a:pt x="1220" y="112"/>
                    <a:pt x="1193" y="80"/>
                    <a:pt x="1161" y="51"/>
                  </a:cubicBezTo>
                  <a:cubicBezTo>
                    <a:pt x="1123" y="18"/>
                    <a:pt x="1076" y="1"/>
                    <a:pt x="10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4" name="Google Shape;14374;p25"/>
            <p:cNvSpPr/>
            <p:nvPr/>
          </p:nvSpPr>
          <p:spPr>
            <a:xfrm>
              <a:off x="8669018" y="-64951"/>
              <a:ext cx="104998" cy="139213"/>
            </a:xfrm>
            <a:custGeom>
              <a:avLst/>
              <a:gdLst/>
              <a:ahLst/>
              <a:cxnLst/>
              <a:rect l="l" t="t" r="r" b="b"/>
              <a:pathLst>
                <a:path w="3121" h="4138" extrusionOk="0">
                  <a:moveTo>
                    <a:pt x="798" y="3398"/>
                  </a:moveTo>
                  <a:cubicBezTo>
                    <a:pt x="797" y="3398"/>
                    <a:pt x="796" y="3399"/>
                    <a:pt x="795" y="3400"/>
                  </a:cubicBezTo>
                  <a:lnTo>
                    <a:pt x="795" y="3400"/>
                  </a:lnTo>
                  <a:lnTo>
                    <a:pt x="798" y="3398"/>
                  </a:lnTo>
                  <a:close/>
                  <a:moveTo>
                    <a:pt x="2931" y="1"/>
                  </a:moveTo>
                  <a:cubicBezTo>
                    <a:pt x="2888" y="1"/>
                    <a:pt x="2846" y="18"/>
                    <a:pt x="2815" y="51"/>
                  </a:cubicBezTo>
                  <a:cubicBezTo>
                    <a:pt x="2772" y="99"/>
                    <a:pt x="2734" y="151"/>
                    <a:pt x="2703" y="208"/>
                  </a:cubicBezTo>
                  <a:cubicBezTo>
                    <a:pt x="2676" y="260"/>
                    <a:pt x="2652" y="316"/>
                    <a:pt x="2628" y="370"/>
                  </a:cubicBezTo>
                  <a:cubicBezTo>
                    <a:pt x="2584" y="477"/>
                    <a:pt x="2546" y="585"/>
                    <a:pt x="2513" y="696"/>
                  </a:cubicBezTo>
                  <a:lnTo>
                    <a:pt x="2519" y="677"/>
                  </a:lnTo>
                  <a:lnTo>
                    <a:pt x="2519" y="677"/>
                  </a:lnTo>
                  <a:cubicBezTo>
                    <a:pt x="2480" y="811"/>
                    <a:pt x="2440" y="946"/>
                    <a:pt x="2402" y="1082"/>
                  </a:cubicBezTo>
                  <a:cubicBezTo>
                    <a:pt x="2383" y="1140"/>
                    <a:pt x="2370" y="1202"/>
                    <a:pt x="2355" y="1261"/>
                  </a:cubicBezTo>
                  <a:lnTo>
                    <a:pt x="2286" y="1530"/>
                  </a:lnTo>
                  <a:cubicBezTo>
                    <a:pt x="2263" y="1630"/>
                    <a:pt x="2239" y="1728"/>
                    <a:pt x="2217" y="1828"/>
                  </a:cubicBezTo>
                  <a:cubicBezTo>
                    <a:pt x="2169" y="1916"/>
                    <a:pt x="2120" y="2005"/>
                    <a:pt x="2070" y="2090"/>
                  </a:cubicBezTo>
                  <a:cubicBezTo>
                    <a:pt x="1964" y="2261"/>
                    <a:pt x="1850" y="2424"/>
                    <a:pt x="1724" y="2579"/>
                  </a:cubicBezTo>
                  <a:cubicBezTo>
                    <a:pt x="1728" y="2575"/>
                    <a:pt x="1732" y="2570"/>
                    <a:pt x="1736" y="2565"/>
                  </a:cubicBezTo>
                  <a:lnTo>
                    <a:pt x="1736" y="2565"/>
                  </a:lnTo>
                  <a:cubicBezTo>
                    <a:pt x="1628" y="2698"/>
                    <a:pt x="1511" y="2826"/>
                    <a:pt x="1387" y="2947"/>
                  </a:cubicBezTo>
                  <a:lnTo>
                    <a:pt x="1386" y="2948"/>
                  </a:lnTo>
                  <a:lnTo>
                    <a:pt x="1384" y="2950"/>
                  </a:lnTo>
                  <a:lnTo>
                    <a:pt x="1384" y="2950"/>
                  </a:lnTo>
                  <a:cubicBezTo>
                    <a:pt x="1273" y="3056"/>
                    <a:pt x="1156" y="3154"/>
                    <a:pt x="1034" y="3246"/>
                  </a:cubicBezTo>
                  <a:cubicBezTo>
                    <a:pt x="956" y="3302"/>
                    <a:pt x="874" y="3354"/>
                    <a:pt x="791" y="3403"/>
                  </a:cubicBezTo>
                  <a:lnTo>
                    <a:pt x="791" y="3403"/>
                  </a:lnTo>
                  <a:cubicBezTo>
                    <a:pt x="792" y="3402"/>
                    <a:pt x="794" y="3401"/>
                    <a:pt x="795" y="3400"/>
                  </a:cubicBezTo>
                  <a:lnTo>
                    <a:pt x="795" y="3400"/>
                  </a:lnTo>
                  <a:lnTo>
                    <a:pt x="786" y="3406"/>
                  </a:lnTo>
                  <a:cubicBezTo>
                    <a:pt x="737" y="3431"/>
                    <a:pt x="688" y="3456"/>
                    <a:pt x="637" y="3479"/>
                  </a:cubicBezTo>
                  <a:cubicBezTo>
                    <a:pt x="594" y="3494"/>
                    <a:pt x="553" y="3509"/>
                    <a:pt x="510" y="3520"/>
                  </a:cubicBezTo>
                  <a:lnTo>
                    <a:pt x="495" y="3524"/>
                  </a:lnTo>
                  <a:lnTo>
                    <a:pt x="509" y="3520"/>
                  </a:lnTo>
                  <a:lnTo>
                    <a:pt x="509" y="3520"/>
                  </a:lnTo>
                  <a:cubicBezTo>
                    <a:pt x="493" y="3524"/>
                    <a:pt x="477" y="3528"/>
                    <a:pt x="461" y="3529"/>
                  </a:cubicBezTo>
                  <a:cubicBezTo>
                    <a:pt x="450" y="3531"/>
                    <a:pt x="438" y="3531"/>
                    <a:pt x="430" y="3531"/>
                  </a:cubicBezTo>
                  <a:cubicBezTo>
                    <a:pt x="420" y="3531"/>
                    <a:pt x="411" y="3529"/>
                    <a:pt x="401" y="3528"/>
                  </a:cubicBezTo>
                  <a:lnTo>
                    <a:pt x="377" y="3523"/>
                  </a:lnTo>
                  <a:lnTo>
                    <a:pt x="368" y="3520"/>
                  </a:lnTo>
                  <a:lnTo>
                    <a:pt x="365" y="3518"/>
                  </a:lnTo>
                  <a:lnTo>
                    <a:pt x="358" y="3515"/>
                  </a:lnTo>
                  <a:lnTo>
                    <a:pt x="354" y="3510"/>
                  </a:lnTo>
                  <a:lnTo>
                    <a:pt x="343" y="3498"/>
                  </a:lnTo>
                  <a:cubicBezTo>
                    <a:pt x="341" y="3494"/>
                    <a:pt x="339" y="3491"/>
                    <a:pt x="338" y="3488"/>
                  </a:cubicBezTo>
                  <a:lnTo>
                    <a:pt x="333" y="3477"/>
                  </a:lnTo>
                  <a:cubicBezTo>
                    <a:pt x="331" y="3474"/>
                    <a:pt x="330" y="3471"/>
                    <a:pt x="328" y="3466"/>
                  </a:cubicBezTo>
                  <a:cubicBezTo>
                    <a:pt x="325" y="3448"/>
                    <a:pt x="322" y="3431"/>
                    <a:pt x="320" y="3414"/>
                  </a:cubicBezTo>
                  <a:cubicBezTo>
                    <a:pt x="319" y="3403"/>
                    <a:pt x="319" y="3390"/>
                    <a:pt x="319" y="3377"/>
                  </a:cubicBezTo>
                  <a:cubicBezTo>
                    <a:pt x="320" y="3338"/>
                    <a:pt x="324" y="3298"/>
                    <a:pt x="328" y="3259"/>
                  </a:cubicBezTo>
                  <a:cubicBezTo>
                    <a:pt x="339" y="3194"/>
                    <a:pt x="354" y="3129"/>
                    <a:pt x="371" y="3064"/>
                  </a:cubicBezTo>
                  <a:cubicBezTo>
                    <a:pt x="393" y="2986"/>
                    <a:pt x="422" y="2910"/>
                    <a:pt x="453" y="2834"/>
                  </a:cubicBezTo>
                  <a:cubicBezTo>
                    <a:pt x="490" y="2757"/>
                    <a:pt x="529" y="2682"/>
                    <a:pt x="572" y="2608"/>
                  </a:cubicBezTo>
                  <a:cubicBezTo>
                    <a:pt x="608" y="2549"/>
                    <a:pt x="648" y="2494"/>
                    <a:pt x="691" y="2439"/>
                  </a:cubicBezTo>
                  <a:cubicBezTo>
                    <a:pt x="721" y="2402"/>
                    <a:pt x="751" y="2369"/>
                    <a:pt x="784" y="2336"/>
                  </a:cubicBezTo>
                  <a:cubicBezTo>
                    <a:pt x="813" y="2309"/>
                    <a:pt x="843" y="2283"/>
                    <a:pt x="873" y="2260"/>
                  </a:cubicBezTo>
                  <a:cubicBezTo>
                    <a:pt x="897" y="2244"/>
                    <a:pt x="920" y="2228"/>
                    <a:pt x="946" y="2212"/>
                  </a:cubicBezTo>
                  <a:cubicBezTo>
                    <a:pt x="954" y="2209"/>
                    <a:pt x="962" y="2204"/>
                    <a:pt x="971" y="2201"/>
                  </a:cubicBezTo>
                  <a:cubicBezTo>
                    <a:pt x="990" y="2193"/>
                    <a:pt x="1011" y="2187"/>
                    <a:pt x="1030" y="2181"/>
                  </a:cubicBezTo>
                  <a:cubicBezTo>
                    <a:pt x="1042" y="2179"/>
                    <a:pt x="1053" y="2176"/>
                    <a:pt x="1064" y="2174"/>
                  </a:cubicBezTo>
                  <a:lnTo>
                    <a:pt x="1064" y="2174"/>
                  </a:lnTo>
                  <a:lnTo>
                    <a:pt x="1050" y="2177"/>
                  </a:lnTo>
                  <a:cubicBezTo>
                    <a:pt x="1058" y="2176"/>
                    <a:pt x="1066" y="2176"/>
                    <a:pt x="1074" y="2176"/>
                  </a:cubicBezTo>
                  <a:lnTo>
                    <a:pt x="1083" y="2176"/>
                  </a:lnTo>
                  <a:lnTo>
                    <a:pt x="1094" y="2179"/>
                  </a:lnTo>
                  <a:lnTo>
                    <a:pt x="1109" y="2184"/>
                  </a:lnTo>
                  <a:lnTo>
                    <a:pt x="1101" y="2181"/>
                  </a:lnTo>
                  <a:lnTo>
                    <a:pt x="1102" y="2181"/>
                  </a:lnTo>
                  <a:lnTo>
                    <a:pt x="1121" y="2190"/>
                  </a:lnTo>
                  <a:lnTo>
                    <a:pt x="1134" y="2198"/>
                  </a:lnTo>
                  <a:cubicBezTo>
                    <a:pt x="1130" y="2194"/>
                    <a:pt x="1126" y="2189"/>
                    <a:pt x="1121" y="2185"/>
                  </a:cubicBezTo>
                  <a:lnTo>
                    <a:pt x="1121" y="2185"/>
                  </a:lnTo>
                  <a:cubicBezTo>
                    <a:pt x="1131" y="2193"/>
                    <a:pt x="1139" y="2203"/>
                    <a:pt x="1147" y="2212"/>
                  </a:cubicBezTo>
                  <a:cubicBezTo>
                    <a:pt x="1153" y="2220"/>
                    <a:pt x="1158" y="2230"/>
                    <a:pt x="1164" y="2239"/>
                  </a:cubicBezTo>
                  <a:cubicBezTo>
                    <a:pt x="1167" y="2245"/>
                    <a:pt x="1170" y="2251"/>
                    <a:pt x="1172" y="2258"/>
                  </a:cubicBezTo>
                  <a:lnTo>
                    <a:pt x="1172" y="2258"/>
                  </a:lnTo>
                  <a:cubicBezTo>
                    <a:pt x="1171" y="2255"/>
                    <a:pt x="1170" y="2253"/>
                    <a:pt x="1169" y="2250"/>
                  </a:cubicBezTo>
                  <a:lnTo>
                    <a:pt x="1169" y="2250"/>
                  </a:lnTo>
                  <a:cubicBezTo>
                    <a:pt x="1172" y="2258"/>
                    <a:pt x="1175" y="2266"/>
                    <a:pt x="1177" y="2274"/>
                  </a:cubicBezTo>
                  <a:cubicBezTo>
                    <a:pt x="1182" y="2291"/>
                    <a:pt x="1186" y="2309"/>
                    <a:pt x="1188" y="2328"/>
                  </a:cubicBezTo>
                  <a:cubicBezTo>
                    <a:pt x="1189" y="2348"/>
                    <a:pt x="1191" y="2369"/>
                    <a:pt x="1191" y="2391"/>
                  </a:cubicBezTo>
                  <a:cubicBezTo>
                    <a:pt x="1189" y="2418"/>
                    <a:pt x="1188" y="2445"/>
                    <a:pt x="1183" y="2472"/>
                  </a:cubicBezTo>
                  <a:cubicBezTo>
                    <a:pt x="1175" y="2519"/>
                    <a:pt x="1164" y="2567"/>
                    <a:pt x="1153" y="2614"/>
                  </a:cubicBezTo>
                  <a:cubicBezTo>
                    <a:pt x="1147" y="2627"/>
                    <a:pt x="1140" y="2643"/>
                    <a:pt x="1139" y="2657"/>
                  </a:cubicBezTo>
                  <a:cubicBezTo>
                    <a:pt x="1136" y="2674"/>
                    <a:pt x="1132" y="2692"/>
                    <a:pt x="1129" y="2709"/>
                  </a:cubicBezTo>
                  <a:cubicBezTo>
                    <a:pt x="1125" y="2733"/>
                    <a:pt x="1117" y="2757"/>
                    <a:pt x="1112" y="2780"/>
                  </a:cubicBezTo>
                  <a:cubicBezTo>
                    <a:pt x="1099" y="2869"/>
                    <a:pt x="1147" y="2955"/>
                    <a:pt x="1237" y="2975"/>
                  </a:cubicBezTo>
                  <a:cubicBezTo>
                    <a:pt x="1248" y="2977"/>
                    <a:pt x="1259" y="2978"/>
                    <a:pt x="1270" y="2978"/>
                  </a:cubicBezTo>
                  <a:cubicBezTo>
                    <a:pt x="1346" y="2978"/>
                    <a:pt x="1415" y="2926"/>
                    <a:pt x="1432" y="2849"/>
                  </a:cubicBezTo>
                  <a:cubicBezTo>
                    <a:pt x="1435" y="2841"/>
                    <a:pt x="1436" y="2833"/>
                    <a:pt x="1438" y="2825"/>
                  </a:cubicBezTo>
                  <a:cubicBezTo>
                    <a:pt x="1444" y="2792"/>
                    <a:pt x="1451" y="2760"/>
                    <a:pt x="1459" y="2728"/>
                  </a:cubicBezTo>
                  <a:cubicBezTo>
                    <a:pt x="1460" y="2723"/>
                    <a:pt x="1460" y="2720"/>
                    <a:pt x="1460" y="2717"/>
                  </a:cubicBezTo>
                  <a:cubicBezTo>
                    <a:pt x="1470" y="2679"/>
                    <a:pt x="1479" y="2640"/>
                    <a:pt x="1485" y="2600"/>
                  </a:cubicBezTo>
                  <a:cubicBezTo>
                    <a:pt x="1506" y="2505"/>
                    <a:pt x="1522" y="2405"/>
                    <a:pt x="1509" y="2307"/>
                  </a:cubicBezTo>
                  <a:cubicBezTo>
                    <a:pt x="1500" y="2219"/>
                    <a:pt x="1479" y="2127"/>
                    <a:pt x="1427" y="2052"/>
                  </a:cubicBezTo>
                  <a:cubicBezTo>
                    <a:pt x="1398" y="2005"/>
                    <a:pt x="1362" y="1965"/>
                    <a:pt x="1319" y="1934"/>
                  </a:cubicBezTo>
                  <a:cubicBezTo>
                    <a:pt x="1280" y="1908"/>
                    <a:pt x="1239" y="1888"/>
                    <a:pt x="1196" y="1873"/>
                  </a:cubicBezTo>
                  <a:cubicBezTo>
                    <a:pt x="1154" y="1862"/>
                    <a:pt x="1112" y="1855"/>
                    <a:pt x="1070" y="1855"/>
                  </a:cubicBezTo>
                  <a:cubicBezTo>
                    <a:pt x="1016" y="1855"/>
                    <a:pt x="963" y="1865"/>
                    <a:pt x="912" y="1884"/>
                  </a:cubicBezTo>
                  <a:cubicBezTo>
                    <a:pt x="810" y="1922"/>
                    <a:pt x="713" y="1979"/>
                    <a:pt x="632" y="2054"/>
                  </a:cubicBezTo>
                  <a:cubicBezTo>
                    <a:pt x="558" y="2119"/>
                    <a:pt x="491" y="2192"/>
                    <a:pt x="431" y="2271"/>
                  </a:cubicBezTo>
                  <a:cubicBezTo>
                    <a:pt x="303" y="2445"/>
                    <a:pt x="200" y="2636"/>
                    <a:pt x="126" y="2839"/>
                  </a:cubicBezTo>
                  <a:cubicBezTo>
                    <a:pt x="85" y="2948"/>
                    <a:pt x="54" y="3061"/>
                    <a:pt x="32" y="3176"/>
                  </a:cubicBezTo>
                  <a:cubicBezTo>
                    <a:pt x="16" y="3279"/>
                    <a:pt x="1" y="3384"/>
                    <a:pt x="16" y="3488"/>
                  </a:cubicBezTo>
                  <a:cubicBezTo>
                    <a:pt x="31" y="3583"/>
                    <a:pt x="69" y="3680"/>
                    <a:pt x="143" y="3745"/>
                  </a:cubicBezTo>
                  <a:cubicBezTo>
                    <a:pt x="208" y="3802"/>
                    <a:pt x="290" y="3836"/>
                    <a:pt x="377" y="3844"/>
                  </a:cubicBezTo>
                  <a:cubicBezTo>
                    <a:pt x="394" y="3846"/>
                    <a:pt x="410" y="3846"/>
                    <a:pt x="426" y="3846"/>
                  </a:cubicBezTo>
                  <a:cubicBezTo>
                    <a:pt x="621" y="3846"/>
                    <a:pt x="810" y="3752"/>
                    <a:pt x="973" y="3656"/>
                  </a:cubicBezTo>
                  <a:cubicBezTo>
                    <a:pt x="1172" y="3534"/>
                    <a:pt x="1357" y="3392"/>
                    <a:pt x="1525" y="3230"/>
                  </a:cubicBezTo>
                  <a:cubicBezTo>
                    <a:pt x="1690" y="3073"/>
                    <a:pt x="1843" y="2906"/>
                    <a:pt x="1984" y="2727"/>
                  </a:cubicBezTo>
                  <a:lnTo>
                    <a:pt x="2025" y="2671"/>
                  </a:lnTo>
                  <a:lnTo>
                    <a:pt x="2025" y="2671"/>
                  </a:lnTo>
                  <a:cubicBezTo>
                    <a:pt x="1938" y="3064"/>
                    <a:pt x="1848" y="3456"/>
                    <a:pt x="1739" y="3843"/>
                  </a:cubicBezTo>
                  <a:cubicBezTo>
                    <a:pt x="1740" y="3838"/>
                    <a:pt x="1742" y="3833"/>
                    <a:pt x="1743" y="3828"/>
                  </a:cubicBezTo>
                  <a:lnTo>
                    <a:pt x="1743" y="3828"/>
                  </a:lnTo>
                  <a:lnTo>
                    <a:pt x="1717" y="3920"/>
                  </a:lnTo>
                  <a:cubicBezTo>
                    <a:pt x="1701" y="3968"/>
                    <a:pt x="1706" y="4020"/>
                    <a:pt x="1732" y="4063"/>
                  </a:cubicBezTo>
                  <a:cubicBezTo>
                    <a:pt x="1756" y="4099"/>
                    <a:pt x="1793" y="4124"/>
                    <a:pt x="1834" y="4132"/>
                  </a:cubicBezTo>
                  <a:cubicBezTo>
                    <a:pt x="1845" y="4136"/>
                    <a:pt x="1856" y="4137"/>
                    <a:pt x="1867" y="4137"/>
                  </a:cubicBezTo>
                  <a:cubicBezTo>
                    <a:pt x="1943" y="4136"/>
                    <a:pt x="2009" y="4083"/>
                    <a:pt x="2025" y="4009"/>
                  </a:cubicBezTo>
                  <a:cubicBezTo>
                    <a:pt x="2093" y="3727"/>
                    <a:pt x="2147" y="3442"/>
                    <a:pt x="2209" y="3159"/>
                  </a:cubicBezTo>
                  <a:cubicBezTo>
                    <a:pt x="2285" y="2807"/>
                    <a:pt x="2366" y="2459"/>
                    <a:pt x="2445" y="2109"/>
                  </a:cubicBezTo>
                  <a:lnTo>
                    <a:pt x="2484" y="1940"/>
                  </a:lnTo>
                  <a:cubicBezTo>
                    <a:pt x="2527" y="1856"/>
                    <a:pt x="2567" y="1771"/>
                    <a:pt x="2603" y="1685"/>
                  </a:cubicBezTo>
                  <a:cubicBezTo>
                    <a:pt x="2644" y="1587"/>
                    <a:pt x="2687" y="1490"/>
                    <a:pt x="2728" y="1391"/>
                  </a:cubicBezTo>
                  <a:cubicBezTo>
                    <a:pt x="2760" y="1316"/>
                    <a:pt x="2784" y="1240"/>
                    <a:pt x="2810" y="1164"/>
                  </a:cubicBezTo>
                  <a:cubicBezTo>
                    <a:pt x="2867" y="1014"/>
                    <a:pt x="2916" y="860"/>
                    <a:pt x="2969" y="707"/>
                  </a:cubicBezTo>
                  <a:cubicBezTo>
                    <a:pt x="2996" y="621"/>
                    <a:pt x="3024" y="537"/>
                    <a:pt x="3051" y="452"/>
                  </a:cubicBezTo>
                  <a:cubicBezTo>
                    <a:pt x="3081" y="371"/>
                    <a:pt x="3103" y="289"/>
                    <a:pt x="3116" y="205"/>
                  </a:cubicBezTo>
                  <a:cubicBezTo>
                    <a:pt x="3121" y="164"/>
                    <a:pt x="3110" y="123"/>
                    <a:pt x="3089" y="89"/>
                  </a:cubicBezTo>
                  <a:cubicBezTo>
                    <a:pt x="3067" y="58"/>
                    <a:pt x="3038" y="34"/>
                    <a:pt x="3004" y="18"/>
                  </a:cubicBezTo>
                  <a:cubicBezTo>
                    <a:pt x="2980" y="7"/>
                    <a:pt x="2956" y="1"/>
                    <a:pt x="29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5" name="Google Shape;14375;p25"/>
            <p:cNvSpPr/>
            <p:nvPr/>
          </p:nvSpPr>
          <p:spPr>
            <a:xfrm>
              <a:off x="8746769" y="-21012"/>
              <a:ext cx="93190" cy="209660"/>
            </a:xfrm>
            <a:custGeom>
              <a:avLst/>
              <a:gdLst/>
              <a:ahLst/>
              <a:cxnLst/>
              <a:rect l="l" t="t" r="r" b="b"/>
              <a:pathLst>
                <a:path w="2770" h="6232" extrusionOk="0">
                  <a:moveTo>
                    <a:pt x="1959" y="2301"/>
                  </a:moveTo>
                  <a:lnTo>
                    <a:pt x="1959" y="2301"/>
                  </a:lnTo>
                  <a:cubicBezTo>
                    <a:pt x="1958" y="2303"/>
                    <a:pt x="1958" y="2305"/>
                    <a:pt x="1957" y="2307"/>
                  </a:cubicBezTo>
                  <a:lnTo>
                    <a:pt x="1957" y="2307"/>
                  </a:lnTo>
                  <a:cubicBezTo>
                    <a:pt x="1958" y="2305"/>
                    <a:pt x="1958" y="2303"/>
                    <a:pt x="1959" y="2301"/>
                  </a:cubicBezTo>
                  <a:close/>
                  <a:moveTo>
                    <a:pt x="518" y="4206"/>
                  </a:moveTo>
                  <a:cubicBezTo>
                    <a:pt x="517" y="4207"/>
                    <a:pt x="517" y="4208"/>
                    <a:pt x="517" y="4208"/>
                  </a:cubicBezTo>
                  <a:cubicBezTo>
                    <a:pt x="517" y="4208"/>
                    <a:pt x="517" y="4207"/>
                    <a:pt x="518" y="4206"/>
                  </a:cubicBezTo>
                  <a:close/>
                  <a:moveTo>
                    <a:pt x="512" y="5896"/>
                  </a:moveTo>
                  <a:lnTo>
                    <a:pt x="515" y="5897"/>
                  </a:lnTo>
                  <a:lnTo>
                    <a:pt x="512" y="5896"/>
                  </a:lnTo>
                  <a:close/>
                  <a:moveTo>
                    <a:pt x="515" y="5897"/>
                  </a:moveTo>
                  <a:lnTo>
                    <a:pt x="515" y="5897"/>
                  </a:lnTo>
                  <a:lnTo>
                    <a:pt x="515" y="5897"/>
                  </a:lnTo>
                  <a:close/>
                  <a:moveTo>
                    <a:pt x="515" y="5897"/>
                  </a:moveTo>
                  <a:lnTo>
                    <a:pt x="516" y="5898"/>
                  </a:lnTo>
                  <a:lnTo>
                    <a:pt x="515" y="5897"/>
                  </a:lnTo>
                  <a:close/>
                  <a:moveTo>
                    <a:pt x="516" y="5898"/>
                  </a:moveTo>
                  <a:lnTo>
                    <a:pt x="518" y="5899"/>
                  </a:lnTo>
                  <a:lnTo>
                    <a:pt x="516" y="5898"/>
                  </a:lnTo>
                  <a:close/>
                  <a:moveTo>
                    <a:pt x="518" y="5899"/>
                  </a:moveTo>
                  <a:lnTo>
                    <a:pt x="518" y="5899"/>
                  </a:lnTo>
                  <a:lnTo>
                    <a:pt x="518" y="5899"/>
                  </a:lnTo>
                  <a:close/>
                  <a:moveTo>
                    <a:pt x="1486" y="3227"/>
                  </a:moveTo>
                  <a:lnTo>
                    <a:pt x="1486" y="3227"/>
                  </a:lnTo>
                  <a:cubicBezTo>
                    <a:pt x="1437" y="3505"/>
                    <a:pt x="1389" y="3784"/>
                    <a:pt x="1338" y="4063"/>
                  </a:cubicBezTo>
                  <a:cubicBezTo>
                    <a:pt x="1308" y="4227"/>
                    <a:pt x="1275" y="4392"/>
                    <a:pt x="1242" y="4555"/>
                  </a:cubicBezTo>
                  <a:cubicBezTo>
                    <a:pt x="1212" y="4702"/>
                    <a:pt x="1172" y="4846"/>
                    <a:pt x="1137" y="4990"/>
                  </a:cubicBezTo>
                  <a:cubicBezTo>
                    <a:pt x="1117" y="5055"/>
                    <a:pt x="1096" y="5120"/>
                    <a:pt x="1077" y="5185"/>
                  </a:cubicBezTo>
                  <a:cubicBezTo>
                    <a:pt x="1047" y="5275"/>
                    <a:pt x="1015" y="5362"/>
                    <a:pt x="979" y="5449"/>
                  </a:cubicBezTo>
                  <a:cubicBezTo>
                    <a:pt x="947" y="5522"/>
                    <a:pt x="911" y="5593"/>
                    <a:pt x="871" y="5663"/>
                  </a:cubicBezTo>
                  <a:cubicBezTo>
                    <a:pt x="848" y="5698"/>
                    <a:pt x="824" y="5731"/>
                    <a:pt x="799" y="5763"/>
                  </a:cubicBezTo>
                  <a:cubicBezTo>
                    <a:pt x="781" y="5783"/>
                    <a:pt x="765" y="5802"/>
                    <a:pt x="745" y="5823"/>
                  </a:cubicBezTo>
                  <a:cubicBezTo>
                    <a:pt x="731" y="5836"/>
                    <a:pt x="716" y="5848"/>
                    <a:pt x="702" y="5859"/>
                  </a:cubicBezTo>
                  <a:cubicBezTo>
                    <a:pt x="686" y="5870"/>
                    <a:pt x="670" y="5880"/>
                    <a:pt x="655" y="5889"/>
                  </a:cubicBezTo>
                  <a:lnTo>
                    <a:pt x="639" y="5897"/>
                  </a:lnTo>
                  <a:cubicBezTo>
                    <a:pt x="626" y="5902"/>
                    <a:pt x="613" y="5907"/>
                    <a:pt x="601" y="5910"/>
                  </a:cubicBezTo>
                  <a:cubicBezTo>
                    <a:pt x="593" y="5912"/>
                    <a:pt x="583" y="5913"/>
                    <a:pt x="574" y="5915"/>
                  </a:cubicBezTo>
                  <a:lnTo>
                    <a:pt x="572" y="5913"/>
                  </a:lnTo>
                  <a:lnTo>
                    <a:pt x="580" y="5912"/>
                  </a:lnTo>
                  <a:lnTo>
                    <a:pt x="560" y="5912"/>
                  </a:lnTo>
                  <a:cubicBezTo>
                    <a:pt x="553" y="5912"/>
                    <a:pt x="548" y="5910"/>
                    <a:pt x="542" y="5908"/>
                  </a:cubicBezTo>
                  <a:cubicBezTo>
                    <a:pt x="536" y="5907"/>
                    <a:pt x="530" y="5904"/>
                    <a:pt x="522" y="5901"/>
                  </a:cubicBezTo>
                  <a:lnTo>
                    <a:pt x="518" y="5899"/>
                  </a:lnTo>
                  <a:lnTo>
                    <a:pt x="518" y="5899"/>
                  </a:lnTo>
                  <a:lnTo>
                    <a:pt x="513" y="5898"/>
                  </a:lnTo>
                  <a:lnTo>
                    <a:pt x="511" y="5896"/>
                  </a:lnTo>
                  <a:cubicBezTo>
                    <a:pt x="503" y="5891"/>
                    <a:pt x="495" y="5886"/>
                    <a:pt x="488" y="5882"/>
                  </a:cubicBezTo>
                  <a:cubicBezTo>
                    <a:pt x="482" y="5877"/>
                    <a:pt x="477" y="5872"/>
                    <a:pt x="471" y="5866"/>
                  </a:cubicBezTo>
                  <a:cubicBezTo>
                    <a:pt x="465" y="5859"/>
                    <a:pt x="460" y="5851"/>
                    <a:pt x="454" y="5844"/>
                  </a:cubicBezTo>
                  <a:cubicBezTo>
                    <a:pt x="441" y="5828"/>
                    <a:pt x="431" y="5810"/>
                    <a:pt x="420" y="5793"/>
                  </a:cubicBezTo>
                  <a:cubicBezTo>
                    <a:pt x="408" y="5771"/>
                    <a:pt x="398" y="5749"/>
                    <a:pt x="389" y="5726"/>
                  </a:cubicBezTo>
                  <a:cubicBezTo>
                    <a:pt x="378" y="5699"/>
                    <a:pt x="370" y="5673"/>
                    <a:pt x="362" y="5644"/>
                  </a:cubicBezTo>
                  <a:cubicBezTo>
                    <a:pt x="346" y="5581"/>
                    <a:pt x="335" y="5516"/>
                    <a:pt x="327" y="5451"/>
                  </a:cubicBezTo>
                  <a:cubicBezTo>
                    <a:pt x="319" y="5378"/>
                    <a:pt x="315" y="5303"/>
                    <a:pt x="314" y="5229"/>
                  </a:cubicBezTo>
                  <a:lnTo>
                    <a:pt x="314" y="5229"/>
                  </a:lnTo>
                  <a:cubicBezTo>
                    <a:pt x="317" y="5097"/>
                    <a:pt x="327" y="4964"/>
                    <a:pt x="344" y="4832"/>
                  </a:cubicBezTo>
                  <a:cubicBezTo>
                    <a:pt x="363" y="4709"/>
                    <a:pt x="390" y="4585"/>
                    <a:pt x="425" y="4465"/>
                  </a:cubicBezTo>
                  <a:cubicBezTo>
                    <a:pt x="450" y="4378"/>
                    <a:pt x="480" y="4294"/>
                    <a:pt x="515" y="4211"/>
                  </a:cubicBezTo>
                  <a:lnTo>
                    <a:pt x="515" y="4211"/>
                  </a:lnTo>
                  <a:lnTo>
                    <a:pt x="514" y="4215"/>
                  </a:lnTo>
                  <a:lnTo>
                    <a:pt x="515" y="4210"/>
                  </a:lnTo>
                  <a:lnTo>
                    <a:pt x="522" y="4197"/>
                  </a:lnTo>
                  <a:lnTo>
                    <a:pt x="522" y="4197"/>
                  </a:lnTo>
                  <a:cubicBezTo>
                    <a:pt x="520" y="4200"/>
                    <a:pt x="519" y="4203"/>
                    <a:pt x="518" y="4206"/>
                  </a:cubicBezTo>
                  <a:lnTo>
                    <a:pt x="518" y="4206"/>
                  </a:lnTo>
                  <a:cubicBezTo>
                    <a:pt x="552" y="4131"/>
                    <a:pt x="592" y="4057"/>
                    <a:pt x="634" y="3987"/>
                  </a:cubicBezTo>
                  <a:lnTo>
                    <a:pt x="634" y="3987"/>
                  </a:lnTo>
                  <a:cubicBezTo>
                    <a:pt x="632" y="3988"/>
                    <a:pt x="631" y="3990"/>
                    <a:pt x="629" y="3993"/>
                  </a:cubicBezTo>
                  <a:lnTo>
                    <a:pt x="634" y="3984"/>
                  </a:lnTo>
                  <a:cubicBezTo>
                    <a:pt x="636" y="3982"/>
                    <a:pt x="637" y="3979"/>
                    <a:pt x="639" y="3977"/>
                  </a:cubicBezTo>
                  <a:lnTo>
                    <a:pt x="639" y="3977"/>
                  </a:lnTo>
                  <a:lnTo>
                    <a:pt x="637" y="3982"/>
                  </a:lnTo>
                  <a:cubicBezTo>
                    <a:pt x="700" y="3877"/>
                    <a:pt x="772" y="3778"/>
                    <a:pt x="848" y="3681"/>
                  </a:cubicBezTo>
                  <a:cubicBezTo>
                    <a:pt x="876" y="3645"/>
                    <a:pt x="908" y="3609"/>
                    <a:pt x="940" y="3576"/>
                  </a:cubicBezTo>
                  <a:lnTo>
                    <a:pt x="940" y="3576"/>
                  </a:lnTo>
                  <a:cubicBezTo>
                    <a:pt x="940" y="3576"/>
                    <a:pt x="940" y="3576"/>
                    <a:pt x="940" y="3576"/>
                  </a:cubicBezTo>
                  <a:lnTo>
                    <a:pt x="940" y="3576"/>
                  </a:lnTo>
                  <a:cubicBezTo>
                    <a:pt x="940" y="3576"/>
                    <a:pt x="940" y="3576"/>
                    <a:pt x="941" y="3576"/>
                  </a:cubicBezTo>
                  <a:lnTo>
                    <a:pt x="941" y="3576"/>
                  </a:lnTo>
                  <a:cubicBezTo>
                    <a:pt x="941" y="3576"/>
                    <a:pt x="940" y="3576"/>
                    <a:pt x="940" y="3576"/>
                  </a:cubicBezTo>
                  <a:lnTo>
                    <a:pt x="940" y="3576"/>
                  </a:lnTo>
                  <a:cubicBezTo>
                    <a:pt x="943" y="3573"/>
                    <a:pt x="946" y="3571"/>
                    <a:pt x="949" y="3568"/>
                  </a:cubicBezTo>
                  <a:lnTo>
                    <a:pt x="949" y="3568"/>
                  </a:lnTo>
                  <a:cubicBezTo>
                    <a:pt x="946" y="3571"/>
                    <a:pt x="943" y="3573"/>
                    <a:pt x="941" y="3576"/>
                  </a:cubicBezTo>
                  <a:lnTo>
                    <a:pt x="941" y="3576"/>
                  </a:lnTo>
                  <a:cubicBezTo>
                    <a:pt x="944" y="3572"/>
                    <a:pt x="947" y="3569"/>
                    <a:pt x="951" y="3566"/>
                  </a:cubicBezTo>
                  <a:lnTo>
                    <a:pt x="951" y="3566"/>
                  </a:lnTo>
                  <a:cubicBezTo>
                    <a:pt x="950" y="3566"/>
                    <a:pt x="949" y="3567"/>
                    <a:pt x="949" y="3568"/>
                  </a:cubicBezTo>
                  <a:lnTo>
                    <a:pt x="949" y="3568"/>
                  </a:lnTo>
                  <a:cubicBezTo>
                    <a:pt x="983" y="3536"/>
                    <a:pt x="1020" y="3506"/>
                    <a:pt x="1058" y="3479"/>
                  </a:cubicBezTo>
                  <a:lnTo>
                    <a:pt x="1058" y="3479"/>
                  </a:lnTo>
                  <a:cubicBezTo>
                    <a:pt x="1053" y="3482"/>
                    <a:pt x="1049" y="3485"/>
                    <a:pt x="1044" y="3488"/>
                  </a:cubicBezTo>
                  <a:cubicBezTo>
                    <a:pt x="1129" y="3426"/>
                    <a:pt x="1220" y="3371"/>
                    <a:pt x="1313" y="3319"/>
                  </a:cubicBezTo>
                  <a:lnTo>
                    <a:pt x="1313" y="3319"/>
                  </a:lnTo>
                  <a:cubicBezTo>
                    <a:pt x="1308" y="3322"/>
                    <a:pt x="1304" y="3325"/>
                    <a:pt x="1299" y="3328"/>
                  </a:cubicBezTo>
                  <a:cubicBezTo>
                    <a:pt x="1361" y="3293"/>
                    <a:pt x="1422" y="3259"/>
                    <a:pt x="1486" y="3227"/>
                  </a:cubicBezTo>
                  <a:close/>
                  <a:moveTo>
                    <a:pt x="1455" y="1"/>
                  </a:moveTo>
                  <a:cubicBezTo>
                    <a:pt x="1402" y="1"/>
                    <a:pt x="1350" y="24"/>
                    <a:pt x="1321" y="70"/>
                  </a:cubicBezTo>
                  <a:cubicBezTo>
                    <a:pt x="1247" y="184"/>
                    <a:pt x="1182" y="305"/>
                    <a:pt x="1126" y="430"/>
                  </a:cubicBezTo>
                  <a:cubicBezTo>
                    <a:pt x="1074" y="542"/>
                    <a:pt x="1030" y="656"/>
                    <a:pt x="993" y="773"/>
                  </a:cubicBezTo>
                  <a:cubicBezTo>
                    <a:pt x="976" y="829"/>
                    <a:pt x="958" y="884"/>
                    <a:pt x="941" y="939"/>
                  </a:cubicBezTo>
                  <a:cubicBezTo>
                    <a:pt x="928" y="984"/>
                    <a:pt x="911" y="1028"/>
                    <a:pt x="900" y="1072"/>
                  </a:cubicBezTo>
                  <a:cubicBezTo>
                    <a:pt x="862" y="1235"/>
                    <a:pt x="822" y="1398"/>
                    <a:pt x="802" y="1566"/>
                  </a:cubicBezTo>
                  <a:cubicBezTo>
                    <a:pt x="784" y="1691"/>
                    <a:pt x="761" y="1820"/>
                    <a:pt x="765" y="1946"/>
                  </a:cubicBezTo>
                  <a:cubicBezTo>
                    <a:pt x="770" y="2040"/>
                    <a:pt x="797" y="2136"/>
                    <a:pt x="864" y="2206"/>
                  </a:cubicBezTo>
                  <a:cubicBezTo>
                    <a:pt x="927" y="2271"/>
                    <a:pt x="1011" y="2312"/>
                    <a:pt x="1101" y="2321"/>
                  </a:cubicBezTo>
                  <a:cubicBezTo>
                    <a:pt x="1122" y="2324"/>
                    <a:pt x="1144" y="2325"/>
                    <a:pt x="1165" y="2325"/>
                  </a:cubicBezTo>
                  <a:cubicBezTo>
                    <a:pt x="1357" y="2325"/>
                    <a:pt x="1545" y="2238"/>
                    <a:pt x="1699" y="2130"/>
                  </a:cubicBezTo>
                  <a:lnTo>
                    <a:pt x="1704" y="2127"/>
                  </a:lnTo>
                  <a:lnTo>
                    <a:pt x="1679" y="2220"/>
                  </a:lnTo>
                  <a:cubicBezTo>
                    <a:pt x="1679" y="2220"/>
                    <a:pt x="1679" y="2218"/>
                    <a:pt x="1679" y="2218"/>
                  </a:cubicBezTo>
                  <a:lnTo>
                    <a:pt x="1674" y="2234"/>
                  </a:lnTo>
                  <a:cubicBezTo>
                    <a:pt x="1674" y="2234"/>
                    <a:pt x="1674" y="2236"/>
                    <a:pt x="1672" y="2237"/>
                  </a:cubicBezTo>
                  <a:lnTo>
                    <a:pt x="1672" y="2236"/>
                  </a:lnTo>
                  <a:cubicBezTo>
                    <a:pt x="1660" y="2288"/>
                    <a:pt x="1650" y="2342"/>
                    <a:pt x="1639" y="2396"/>
                  </a:cubicBezTo>
                  <a:cubicBezTo>
                    <a:pt x="1620" y="2491"/>
                    <a:pt x="1600" y="2584"/>
                    <a:pt x="1581" y="2681"/>
                  </a:cubicBezTo>
                  <a:cubicBezTo>
                    <a:pt x="1565" y="2752"/>
                    <a:pt x="1552" y="2825"/>
                    <a:pt x="1541" y="2896"/>
                  </a:cubicBezTo>
                  <a:cubicBezTo>
                    <a:pt x="1482" y="2923"/>
                    <a:pt x="1425" y="2950"/>
                    <a:pt x="1370" y="2978"/>
                  </a:cubicBezTo>
                  <a:cubicBezTo>
                    <a:pt x="1267" y="3029"/>
                    <a:pt x="1169" y="3084"/>
                    <a:pt x="1069" y="3141"/>
                  </a:cubicBezTo>
                  <a:cubicBezTo>
                    <a:pt x="981" y="3192"/>
                    <a:pt x="895" y="3249"/>
                    <a:pt x="814" y="3314"/>
                  </a:cubicBezTo>
                  <a:cubicBezTo>
                    <a:pt x="734" y="3384"/>
                    <a:pt x="659" y="3463"/>
                    <a:pt x="593" y="3547"/>
                  </a:cubicBezTo>
                  <a:cubicBezTo>
                    <a:pt x="528" y="3631"/>
                    <a:pt x="465" y="3716"/>
                    <a:pt x="408" y="3806"/>
                  </a:cubicBezTo>
                  <a:cubicBezTo>
                    <a:pt x="289" y="3993"/>
                    <a:pt x="195" y="4196"/>
                    <a:pt x="134" y="4409"/>
                  </a:cubicBezTo>
                  <a:cubicBezTo>
                    <a:pt x="70" y="4626"/>
                    <a:pt x="29" y="4851"/>
                    <a:pt x="15" y="5077"/>
                  </a:cubicBezTo>
                  <a:cubicBezTo>
                    <a:pt x="1" y="5296"/>
                    <a:pt x="4" y="5521"/>
                    <a:pt x="59" y="5734"/>
                  </a:cubicBezTo>
                  <a:cubicBezTo>
                    <a:pt x="108" y="5920"/>
                    <a:pt x="211" y="6117"/>
                    <a:pt x="397" y="6195"/>
                  </a:cubicBezTo>
                  <a:cubicBezTo>
                    <a:pt x="450" y="6219"/>
                    <a:pt x="509" y="6231"/>
                    <a:pt x="567" y="6231"/>
                  </a:cubicBezTo>
                  <a:cubicBezTo>
                    <a:pt x="609" y="6231"/>
                    <a:pt x="647" y="6225"/>
                    <a:pt x="685" y="6214"/>
                  </a:cubicBezTo>
                  <a:cubicBezTo>
                    <a:pt x="772" y="6189"/>
                    <a:pt x="852" y="6144"/>
                    <a:pt x="919" y="6083"/>
                  </a:cubicBezTo>
                  <a:cubicBezTo>
                    <a:pt x="1171" y="5847"/>
                    <a:pt x="1275" y="5508"/>
                    <a:pt x="1373" y="5187"/>
                  </a:cubicBezTo>
                  <a:cubicBezTo>
                    <a:pt x="1394" y="5120"/>
                    <a:pt x="1414" y="5054"/>
                    <a:pt x="1430" y="4986"/>
                  </a:cubicBezTo>
                  <a:cubicBezTo>
                    <a:pt x="1452" y="4889"/>
                    <a:pt x="1476" y="4792"/>
                    <a:pt x="1500" y="4696"/>
                  </a:cubicBezTo>
                  <a:cubicBezTo>
                    <a:pt x="1519" y="4620"/>
                    <a:pt x="1530" y="4542"/>
                    <a:pt x="1546" y="4466"/>
                  </a:cubicBezTo>
                  <a:cubicBezTo>
                    <a:pt x="1560" y="4397"/>
                    <a:pt x="1574" y="4329"/>
                    <a:pt x="1587" y="4259"/>
                  </a:cubicBezTo>
                  <a:cubicBezTo>
                    <a:pt x="1647" y="3934"/>
                    <a:pt x="1704" y="3608"/>
                    <a:pt x="1763" y="3282"/>
                  </a:cubicBezTo>
                  <a:cubicBezTo>
                    <a:pt x="1775" y="3216"/>
                    <a:pt x="1788" y="3148"/>
                    <a:pt x="1799" y="3080"/>
                  </a:cubicBezTo>
                  <a:lnTo>
                    <a:pt x="1821" y="3070"/>
                  </a:lnTo>
                  <a:cubicBezTo>
                    <a:pt x="1908" y="3031"/>
                    <a:pt x="1995" y="2991"/>
                    <a:pt x="2082" y="2951"/>
                  </a:cubicBezTo>
                  <a:cubicBezTo>
                    <a:pt x="2279" y="2861"/>
                    <a:pt x="2477" y="2771"/>
                    <a:pt x="2674" y="2682"/>
                  </a:cubicBezTo>
                  <a:cubicBezTo>
                    <a:pt x="2741" y="2651"/>
                    <a:pt x="2769" y="2571"/>
                    <a:pt x="2738" y="2505"/>
                  </a:cubicBezTo>
                  <a:cubicBezTo>
                    <a:pt x="2715" y="2456"/>
                    <a:pt x="2667" y="2428"/>
                    <a:pt x="2617" y="2428"/>
                  </a:cubicBezTo>
                  <a:cubicBezTo>
                    <a:pt x="2598" y="2428"/>
                    <a:pt x="2578" y="2433"/>
                    <a:pt x="2559" y="2442"/>
                  </a:cubicBezTo>
                  <a:cubicBezTo>
                    <a:pt x="2331" y="2541"/>
                    <a:pt x="2105" y="2643"/>
                    <a:pt x="1880" y="2746"/>
                  </a:cubicBezTo>
                  <a:lnTo>
                    <a:pt x="1859" y="2755"/>
                  </a:lnTo>
                  <a:cubicBezTo>
                    <a:pt x="1875" y="2679"/>
                    <a:pt x="1892" y="2603"/>
                    <a:pt x="1910" y="2527"/>
                  </a:cubicBezTo>
                  <a:cubicBezTo>
                    <a:pt x="1921" y="2472"/>
                    <a:pt x="1934" y="2415"/>
                    <a:pt x="1945" y="2359"/>
                  </a:cubicBezTo>
                  <a:cubicBezTo>
                    <a:pt x="1949" y="2342"/>
                    <a:pt x="1952" y="2324"/>
                    <a:pt x="1957" y="2307"/>
                  </a:cubicBezTo>
                  <a:lnTo>
                    <a:pt x="1957" y="2307"/>
                  </a:lnTo>
                  <a:cubicBezTo>
                    <a:pt x="1956" y="2310"/>
                    <a:pt x="1955" y="2313"/>
                    <a:pt x="1954" y="2316"/>
                  </a:cubicBezTo>
                  <a:lnTo>
                    <a:pt x="1954" y="2316"/>
                  </a:lnTo>
                  <a:cubicBezTo>
                    <a:pt x="1985" y="2208"/>
                    <a:pt x="2018" y="2099"/>
                    <a:pt x="2049" y="1989"/>
                  </a:cubicBezTo>
                  <a:cubicBezTo>
                    <a:pt x="2082" y="1878"/>
                    <a:pt x="2119" y="1769"/>
                    <a:pt x="2160" y="1661"/>
                  </a:cubicBezTo>
                  <a:cubicBezTo>
                    <a:pt x="2211" y="1592"/>
                    <a:pt x="2261" y="1520"/>
                    <a:pt x="2309" y="1448"/>
                  </a:cubicBezTo>
                  <a:cubicBezTo>
                    <a:pt x="2340" y="1400"/>
                    <a:pt x="2374" y="1353"/>
                    <a:pt x="2404" y="1304"/>
                  </a:cubicBezTo>
                  <a:cubicBezTo>
                    <a:pt x="2431" y="1261"/>
                    <a:pt x="2456" y="1216"/>
                    <a:pt x="2478" y="1172"/>
                  </a:cubicBezTo>
                  <a:cubicBezTo>
                    <a:pt x="2499" y="1129"/>
                    <a:pt x="2508" y="1082"/>
                    <a:pt x="2510" y="1034"/>
                  </a:cubicBezTo>
                  <a:cubicBezTo>
                    <a:pt x="2513" y="979"/>
                    <a:pt x="2488" y="927"/>
                    <a:pt x="2443" y="894"/>
                  </a:cubicBezTo>
                  <a:cubicBezTo>
                    <a:pt x="2416" y="874"/>
                    <a:pt x="2385" y="865"/>
                    <a:pt x="2353" y="865"/>
                  </a:cubicBezTo>
                  <a:cubicBezTo>
                    <a:pt x="2330" y="865"/>
                    <a:pt x="2307" y="870"/>
                    <a:pt x="2285" y="881"/>
                  </a:cubicBezTo>
                  <a:cubicBezTo>
                    <a:pt x="2249" y="897"/>
                    <a:pt x="2215" y="919"/>
                    <a:pt x="2187" y="946"/>
                  </a:cubicBezTo>
                  <a:cubicBezTo>
                    <a:pt x="2162" y="973"/>
                    <a:pt x="2139" y="1001"/>
                    <a:pt x="2120" y="1033"/>
                  </a:cubicBezTo>
                  <a:cubicBezTo>
                    <a:pt x="2070" y="1110"/>
                    <a:pt x="2027" y="1193"/>
                    <a:pt x="1991" y="1277"/>
                  </a:cubicBezTo>
                  <a:cubicBezTo>
                    <a:pt x="1956" y="1356"/>
                    <a:pt x="1923" y="1435"/>
                    <a:pt x="1891" y="1516"/>
                  </a:cubicBezTo>
                  <a:cubicBezTo>
                    <a:pt x="1881" y="1528"/>
                    <a:pt x="1872" y="1541"/>
                    <a:pt x="1862" y="1554"/>
                  </a:cubicBezTo>
                  <a:cubicBezTo>
                    <a:pt x="1816" y="1611"/>
                    <a:pt x="1767" y="1664"/>
                    <a:pt x="1715" y="1717"/>
                  </a:cubicBezTo>
                  <a:cubicBezTo>
                    <a:pt x="1669" y="1761"/>
                    <a:pt x="1619" y="1804"/>
                    <a:pt x="1568" y="1842"/>
                  </a:cubicBezTo>
                  <a:lnTo>
                    <a:pt x="1573" y="1839"/>
                  </a:lnTo>
                  <a:lnTo>
                    <a:pt x="1566" y="1843"/>
                  </a:lnTo>
                  <a:lnTo>
                    <a:pt x="1563" y="1846"/>
                  </a:lnTo>
                  <a:lnTo>
                    <a:pt x="1563" y="1846"/>
                  </a:lnTo>
                  <a:cubicBezTo>
                    <a:pt x="1527" y="1871"/>
                    <a:pt x="1491" y="1894"/>
                    <a:pt x="1452" y="1916"/>
                  </a:cubicBezTo>
                  <a:cubicBezTo>
                    <a:pt x="1421" y="1934"/>
                    <a:pt x="1389" y="1949"/>
                    <a:pt x="1354" y="1962"/>
                  </a:cubicBezTo>
                  <a:cubicBezTo>
                    <a:pt x="1329" y="1973"/>
                    <a:pt x="1302" y="1981"/>
                    <a:pt x="1275" y="1991"/>
                  </a:cubicBezTo>
                  <a:cubicBezTo>
                    <a:pt x="1255" y="1995"/>
                    <a:pt x="1232" y="2002"/>
                    <a:pt x="1215" y="2002"/>
                  </a:cubicBezTo>
                  <a:cubicBezTo>
                    <a:pt x="1198" y="2003"/>
                    <a:pt x="1180" y="2005"/>
                    <a:pt x="1161" y="2005"/>
                  </a:cubicBezTo>
                  <a:cubicBezTo>
                    <a:pt x="1155" y="2005"/>
                    <a:pt x="1148" y="2003"/>
                    <a:pt x="1142" y="2003"/>
                  </a:cubicBezTo>
                  <a:lnTo>
                    <a:pt x="1123" y="2000"/>
                  </a:lnTo>
                  <a:cubicBezTo>
                    <a:pt x="1122" y="1998"/>
                    <a:pt x="1120" y="1998"/>
                    <a:pt x="1117" y="1997"/>
                  </a:cubicBezTo>
                  <a:lnTo>
                    <a:pt x="1106" y="1992"/>
                  </a:lnTo>
                  <a:lnTo>
                    <a:pt x="1099" y="1987"/>
                  </a:lnTo>
                  <a:lnTo>
                    <a:pt x="1094" y="1984"/>
                  </a:lnTo>
                  <a:lnTo>
                    <a:pt x="1094" y="1984"/>
                  </a:lnTo>
                  <a:cubicBezTo>
                    <a:pt x="1093" y="1979"/>
                    <a:pt x="1091" y="1976"/>
                    <a:pt x="1090" y="1972"/>
                  </a:cubicBezTo>
                  <a:cubicBezTo>
                    <a:pt x="1088" y="1968"/>
                    <a:pt x="1087" y="1964"/>
                    <a:pt x="1085" y="1960"/>
                  </a:cubicBezTo>
                  <a:lnTo>
                    <a:pt x="1084" y="1948"/>
                  </a:lnTo>
                  <a:cubicBezTo>
                    <a:pt x="1080" y="1927"/>
                    <a:pt x="1080" y="1908"/>
                    <a:pt x="1080" y="1888"/>
                  </a:cubicBezTo>
                  <a:cubicBezTo>
                    <a:pt x="1082" y="1791"/>
                    <a:pt x="1095" y="1695"/>
                    <a:pt x="1106" y="1598"/>
                  </a:cubicBezTo>
                  <a:cubicBezTo>
                    <a:pt x="1117" y="1528"/>
                    <a:pt x="1125" y="1455"/>
                    <a:pt x="1141" y="1386"/>
                  </a:cubicBezTo>
                  <a:cubicBezTo>
                    <a:pt x="1161" y="1307"/>
                    <a:pt x="1180" y="1224"/>
                    <a:pt x="1201" y="1145"/>
                  </a:cubicBezTo>
                  <a:cubicBezTo>
                    <a:pt x="1223" y="1080"/>
                    <a:pt x="1243" y="1015"/>
                    <a:pt x="1264" y="951"/>
                  </a:cubicBezTo>
                  <a:cubicBezTo>
                    <a:pt x="1299" y="848"/>
                    <a:pt x="1337" y="746"/>
                    <a:pt x="1380" y="648"/>
                  </a:cubicBezTo>
                  <a:cubicBezTo>
                    <a:pt x="1419" y="558"/>
                    <a:pt x="1463" y="472"/>
                    <a:pt x="1511" y="387"/>
                  </a:cubicBezTo>
                  <a:cubicBezTo>
                    <a:pt x="1538" y="346"/>
                    <a:pt x="1565" y="305"/>
                    <a:pt x="1592" y="263"/>
                  </a:cubicBezTo>
                  <a:cubicBezTo>
                    <a:pt x="1644" y="188"/>
                    <a:pt x="1627" y="85"/>
                    <a:pt x="1552" y="31"/>
                  </a:cubicBezTo>
                  <a:cubicBezTo>
                    <a:pt x="1523" y="11"/>
                    <a:pt x="1489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6" name="Google Shape;14376;p25"/>
            <p:cNvSpPr/>
            <p:nvPr/>
          </p:nvSpPr>
          <p:spPr>
            <a:xfrm>
              <a:off x="8887500" y="12800"/>
              <a:ext cx="29841" cy="11506"/>
            </a:xfrm>
            <a:custGeom>
              <a:avLst/>
              <a:gdLst/>
              <a:ahLst/>
              <a:cxnLst/>
              <a:rect l="l" t="t" r="r" b="b"/>
              <a:pathLst>
                <a:path w="887" h="342" extrusionOk="0">
                  <a:moveTo>
                    <a:pt x="352" y="1"/>
                  </a:moveTo>
                  <a:cubicBezTo>
                    <a:pt x="323" y="1"/>
                    <a:pt x="294" y="2"/>
                    <a:pt x="264" y="2"/>
                  </a:cubicBezTo>
                  <a:cubicBezTo>
                    <a:pt x="237" y="2"/>
                    <a:pt x="209" y="4"/>
                    <a:pt x="180" y="4"/>
                  </a:cubicBezTo>
                  <a:cubicBezTo>
                    <a:pt x="178" y="3"/>
                    <a:pt x="176" y="3"/>
                    <a:pt x="173" y="3"/>
                  </a:cubicBezTo>
                  <a:cubicBezTo>
                    <a:pt x="171" y="3"/>
                    <a:pt x="169" y="3"/>
                    <a:pt x="166" y="4"/>
                  </a:cubicBezTo>
                  <a:lnTo>
                    <a:pt x="161" y="4"/>
                  </a:lnTo>
                  <a:cubicBezTo>
                    <a:pt x="147" y="4"/>
                    <a:pt x="135" y="7"/>
                    <a:pt x="122" y="10"/>
                  </a:cubicBezTo>
                  <a:lnTo>
                    <a:pt x="131" y="9"/>
                  </a:lnTo>
                  <a:lnTo>
                    <a:pt x="131" y="9"/>
                  </a:lnTo>
                  <a:cubicBezTo>
                    <a:pt x="63" y="26"/>
                    <a:pt x="13" y="86"/>
                    <a:pt x="6" y="158"/>
                  </a:cubicBezTo>
                  <a:cubicBezTo>
                    <a:pt x="0" y="235"/>
                    <a:pt x="57" y="319"/>
                    <a:pt x="138" y="333"/>
                  </a:cubicBezTo>
                  <a:cubicBezTo>
                    <a:pt x="155" y="336"/>
                    <a:pt x="172" y="337"/>
                    <a:pt x="188" y="337"/>
                  </a:cubicBezTo>
                  <a:cubicBezTo>
                    <a:pt x="224" y="337"/>
                    <a:pt x="259" y="333"/>
                    <a:pt x="294" y="332"/>
                  </a:cubicBezTo>
                  <a:cubicBezTo>
                    <a:pt x="353" y="330"/>
                    <a:pt x="410" y="330"/>
                    <a:pt x="470" y="330"/>
                  </a:cubicBezTo>
                  <a:lnTo>
                    <a:pt x="494" y="330"/>
                  </a:lnTo>
                  <a:cubicBezTo>
                    <a:pt x="567" y="332"/>
                    <a:pt x="640" y="335"/>
                    <a:pt x="712" y="340"/>
                  </a:cubicBezTo>
                  <a:lnTo>
                    <a:pt x="722" y="341"/>
                  </a:lnTo>
                  <a:cubicBezTo>
                    <a:pt x="807" y="341"/>
                    <a:pt x="879" y="275"/>
                    <a:pt x="883" y="188"/>
                  </a:cubicBezTo>
                  <a:cubicBezTo>
                    <a:pt x="887" y="102"/>
                    <a:pt x="823" y="28"/>
                    <a:pt x="736" y="20"/>
                  </a:cubicBezTo>
                  <a:cubicBezTo>
                    <a:pt x="665" y="15"/>
                    <a:pt x="592" y="10"/>
                    <a:pt x="521" y="7"/>
                  </a:cubicBezTo>
                  <a:cubicBezTo>
                    <a:pt x="514" y="5"/>
                    <a:pt x="508" y="5"/>
                    <a:pt x="501" y="5"/>
                  </a:cubicBezTo>
                  <a:cubicBezTo>
                    <a:pt x="497" y="5"/>
                    <a:pt x="492" y="5"/>
                    <a:pt x="488" y="6"/>
                  </a:cubicBezTo>
                  <a:lnTo>
                    <a:pt x="416" y="2"/>
                  </a:lnTo>
                  <a:cubicBezTo>
                    <a:pt x="395" y="1"/>
                    <a:pt x="374" y="1"/>
                    <a:pt x="3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7" name="Google Shape;14377;p25"/>
            <p:cNvSpPr/>
            <p:nvPr/>
          </p:nvSpPr>
          <p:spPr>
            <a:xfrm>
              <a:off x="8872798" y="46813"/>
              <a:ext cx="84207" cy="19344"/>
            </a:xfrm>
            <a:custGeom>
              <a:avLst/>
              <a:gdLst/>
              <a:ahLst/>
              <a:cxnLst/>
              <a:rect l="l" t="t" r="r" b="b"/>
              <a:pathLst>
                <a:path w="2503" h="575" extrusionOk="0">
                  <a:moveTo>
                    <a:pt x="2362" y="0"/>
                  </a:moveTo>
                  <a:cubicBezTo>
                    <a:pt x="2354" y="0"/>
                    <a:pt x="2345" y="1"/>
                    <a:pt x="2337" y="3"/>
                  </a:cubicBezTo>
                  <a:cubicBezTo>
                    <a:pt x="1865" y="84"/>
                    <a:pt x="1392" y="157"/>
                    <a:pt x="917" y="220"/>
                  </a:cubicBezTo>
                  <a:cubicBezTo>
                    <a:pt x="782" y="236"/>
                    <a:pt x="646" y="247"/>
                    <a:pt x="510" y="248"/>
                  </a:cubicBezTo>
                  <a:cubicBezTo>
                    <a:pt x="458" y="248"/>
                    <a:pt x="405" y="244"/>
                    <a:pt x="353" y="239"/>
                  </a:cubicBezTo>
                  <a:cubicBezTo>
                    <a:pt x="345" y="174"/>
                    <a:pt x="302" y="120"/>
                    <a:pt x="242" y="96"/>
                  </a:cubicBezTo>
                  <a:cubicBezTo>
                    <a:pt x="224" y="90"/>
                    <a:pt x="205" y="87"/>
                    <a:pt x="187" y="87"/>
                  </a:cubicBezTo>
                  <a:cubicBezTo>
                    <a:pt x="117" y="87"/>
                    <a:pt x="52" y="130"/>
                    <a:pt x="25" y="198"/>
                  </a:cubicBezTo>
                  <a:cubicBezTo>
                    <a:pt x="6" y="239"/>
                    <a:pt x="0" y="283"/>
                    <a:pt x="6" y="328"/>
                  </a:cubicBezTo>
                  <a:cubicBezTo>
                    <a:pt x="11" y="372"/>
                    <a:pt x="29" y="413"/>
                    <a:pt x="56" y="449"/>
                  </a:cubicBezTo>
                  <a:cubicBezTo>
                    <a:pt x="114" y="514"/>
                    <a:pt x="195" y="557"/>
                    <a:pt x="283" y="563"/>
                  </a:cubicBezTo>
                  <a:cubicBezTo>
                    <a:pt x="344" y="570"/>
                    <a:pt x="404" y="573"/>
                    <a:pt x="466" y="574"/>
                  </a:cubicBezTo>
                  <a:cubicBezTo>
                    <a:pt x="616" y="571"/>
                    <a:pt x="768" y="559"/>
                    <a:pt x="918" y="535"/>
                  </a:cubicBezTo>
                  <a:cubicBezTo>
                    <a:pt x="1007" y="521"/>
                    <a:pt x="1096" y="505"/>
                    <a:pt x="1186" y="489"/>
                  </a:cubicBezTo>
                  <a:cubicBezTo>
                    <a:pt x="1254" y="478"/>
                    <a:pt x="1322" y="467"/>
                    <a:pt x="1390" y="454"/>
                  </a:cubicBezTo>
                  <a:cubicBezTo>
                    <a:pt x="1722" y="391"/>
                    <a:pt x="2055" y="326"/>
                    <a:pt x="2384" y="256"/>
                  </a:cubicBezTo>
                  <a:cubicBezTo>
                    <a:pt x="2455" y="244"/>
                    <a:pt x="2503" y="176"/>
                    <a:pt x="2489" y="106"/>
                  </a:cubicBezTo>
                  <a:cubicBezTo>
                    <a:pt x="2477" y="43"/>
                    <a:pt x="2423" y="0"/>
                    <a:pt x="23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8" name="Google Shape;14378;p25"/>
            <p:cNvSpPr/>
            <p:nvPr/>
          </p:nvSpPr>
          <p:spPr>
            <a:xfrm>
              <a:off x="5843181" y="363367"/>
              <a:ext cx="36401" cy="15947"/>
            </a:xfrm>
            <a:custGeom>
              <a:avLst/>
              <a:gdLst/>
              <a:ahLst/>
              <a:cxnLst/>
              <a:rect l="l" t="t" r="r" b="b"/>
              <a:pathLst>
                <a:path w="1082" h="474" extrusionOk="0">
                  <a:moveTo>
                    <a:pt x="911" y="1"/>
                  </a:moveTo>
                  <a:cubicBezTo>
                    <a:pt x="902" y="1"/>
                    <a:pt x="892" y="1"/>
                    <a:pt x="882" y="3"/>
                  </a:cubicBezTo>
                  <a:cubicBezTo>
                    <a:pt x="756" y="22"/>
                    <a:pt x="629" y="41"/>
                    <a:pt x="502" y="67"/>
                  </a:cubicBezTo>
                  <a:cubicBezTo>
                    <a:pt x="388" y="92"/>
                    <a:pt x="273" y="119"/>
                    <a:pt x="159" y="146"/>
                  </a:cubicBezTo>
                  <a:cubicBezTo>
                    <a:pt x="64" y="170"/>
                    <a:pt x="1" y="263"/>
                    <a:pt x="32" y="359"/>
                  </a:cubicBezTo>
                  <a:cubicBezTo>
                    <a:pt x="54" y="426"/>
                    <a:pt x="117" y="474"/>
                    <a:pt x="187" y="474"/>
                  </a:cubicBezTo>
                  <a:cubicBezTo>
                    <a:pt x="188" y="474"/>
                    <a:pt x="189" y="473"/>
                    <a:pt x="190" y="473"/>
                  </a:cubicBezTo>
                  <a:cubicBezTo>
                    <a:pt x="208" y="473"/>
                    <a:pt x="224" y="470"/>
                    <a:pt x="241" y="467"/>
                  </a:cubicBezTo>
                  <a:cubicBezTo>
                    <a:pt x="311" y="447"/>
                    <a:pt x="380" y="428"/>
                    <a:pt x="450" y="407"/>
                  </a:cubicBezTo>
                  <a:cubicBezTo>
                    <a:pt x="613" y="367"/>
                    <a:pt x="776" y="334"/>
                    <a:pt x="941" y="310"/>
                  </a:cubicBezTo>
                  <a:cubicBezTo>
                    <a:pt x="1026" y="298"/>
                    <a:pt x="1082" y="208"/>
                    <a:pt x="1066" y="127"/>
                  </a:cubicBezTo>
                  <a:cubicBezTo>
                    <a:pt x="1050" y="53"/>
                    <a:pt x="985" y="1"/>
                    <a:pt x="9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79" name="Google Shape;14379;p25"/>
            <p:cNvSpPr/>
            <p:nvPr/>
          </p:nvSpPr>
          <p:spPr>
            <a:xfrm>
              <a:off x="5837158" y="389172"/>
              <a:ext cx="68631" cy="23415"/>
            </a:xfrm>
            <a:custGeom>
              <a:avLst/>
              <a:gdLst/>
              <a:ahLst/>
              <a:cxnLst/>
              <a:rect l="l" t="t" r="r" b="b"/>
              <a:pathLst>
                <a:path w="2040" h="696" extrusionOk="0">
                  <a:moveTo>
                    <a:pt x="1893" y="0"/>
                  </a:moveTo>
                  <a:cubicBezTo>
                    <a:pt x="1885" y="0"/>
                    <a:pt x="1877" y="1"/>
                    <a:pt x="1869" y="2"/>
                  </a:cubicBezTo>
                  <a:cubicBezTo>
                    <a:pt x="1609" y="63"/>
                    <a:pt x="1351" y="123"/>
                    <a:pt x="1091" y="183"/>
                  </a:cubicBezTo>
                  <a:cubicBezTo>
                    <a:pt x="990" y="207"/>
                    <a:pt x="890" y="232"/>
                    <a:pt x="789" y="254"/>
                  </a:cubicBezTo>
                  <a:cubicBezTo>
                    <a:pt x="613" y="295"/>
                    <a:pt x="438" y="343"/>
                    <a:pt x="260" y="368"/>
                  </a:cubicBezTo>
                  <a:cubicBezTo>
                    <a:pt x="246" y="359"/>
                    <a:pt x="229" y="352"/>
                    <a:pt x="213" y="348"/>
                  </a:cubicBezTo>
                  <a:cubicBezTo>
                    <a:pt x="202" y="345"/>
                    <a:pt x="192" y="344"/>
                    <a:pt x="181" y="344"/>
                  </a:cubicBezTo>
                  <a:cubicBezTo>
                    <a:pt x="106" y="344"/>
                    <a:pt x="28" y="397"/>
                    <a:pt x="16" y="474"/>
                  </a:cubicBezTo>
                  <a:cubicBezTo>
                    <a:pt x="1" y="542"/>
                    <a:pt x="28" y="612"/>
                    <a:pt x="83" y="653"/>
                  </a:cubicBezTo>
                  <a:cubicBezTo>
                    <a:pt x="125" y="680"/>
                    <a:pt x="175" y="696"/>
                    <a:pt x="226" y="696"/>
                  </a:cubicBezTo>
                  <a:cubicBezTo>
                    <a:pt x="228" y="696"/>
                    <a:pt x="231" y="696"/>
                    <a:pt x="233" y="696"/>
                  </a:cubicBezTo>
                  <a:cubicBezTo>
                    <a:pt x="252" y="696"/>
                    <a:pt x="270" y="694"/>
                    <a:pt x="289" y="691"/>
                  </a:cubicBezTo>
                  <a:cubicBezTo>
                    <a:pt x="417" y="671"/>
                    <a:pt x="542" y="642"/>
                    <a:pt x="667" y="606"/>
                  </a:cubicBezTo>
                  <a:cubicBezTo>
                    <a:pt x="816" y="568"/>
                    <a:pt x="965" y="526"/>
                    <a:pt x="1115" y="487"/>
                  </a:cubicBezTo>
                  <a:cubicBezTo>
                    <a:pt x="1389" y="414"/>
                    <a:pt x="1663" y="338"/>
                    <a:pt x="1935" y="262"/>
                  </a:cubicBezTo>
                  <a:cubicBezTo>
                    <a:pt x="2002" y="240"/>
                    <a:pt x="2040" y="169"/>
                    <a:pt x="2022" y="101"/>
                  </a:cubicBezTo>
                  <a:cubicBezTo>
                    <a:pt x="2007" y="41"/>
                    <a:pt x="1953" y="0"/>
                    <a:pt x="18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0" name="Google Shape;14380;p25"/>
            <p:cNvSpPr/>
            <p:nvPr/>
          </p:nvSpPr>
          <p:spPr>
            <a:xfrm>
              <a:off x="5951884" y="299007"/>
              <a:ext cx="53559" cy="111828"/>
            </a:xfrm>
            <a:custGeom>
              <a:avLst/>
              <a:gdLst/>
              <a:ahLst/>
              <a:cxnLst/>
              <a:rect l="l" t="t" r="r" b="b"/>
              <a:pathLst>
                <a:path w="1592" h="3324" extrusionOk="0">
                  <a:moveTo>
                    <a:pt x="1225" y="380"/>
                  </a:moveTo>
                  <a:lnTo>
                    <a:pt x="1225" y="380"/>
                  </a:lnTo>
                  <a:cubicBezTo>
                    <a:pt x="1226" y="381"/>
                    <a:pt x="1227" y="382"/>
                    <a:pt x="1227" y="382"/>
                  </a:cubicBezTo>
                  <a:cubicBezTo>
                    <a:pt x="1227" y="382"/>
                    <a:pt x="1226" y="381"/>
                    <a:pt x="1225" y="380"/>
                  </a:cubicBezTo>
                  <a:close/>
                  <a:moveTo>
                    <a:pt x="1221" y="374"/>
                  </a:moveTo>
                  <a:lnTo>
                    <a:pt x="1221" y="374"/>
                  </a:lnTo>
                  <a:cubicBezTo>
                    <a:pt x="1222" y="378"/>
                    <a:pt x="1225" y="381"/>
                    <a:pt x="1227" y="384"/>
                  </a:cubicBezTo>
                  <a:lnTo>
                    <a:pt x="1227" y="384"/>
                  </a:lnTo>
                  <a:cubicBezTo>
                    <a:pt x="1225" y="381"/>
                    <a:pt x="1224" y="377"/>
                    <a:pt x="1221" y="374"/>
                  </a:cubicBezTo>
                  <a:close/>
                  <a:moveTo>
                    <a:pt x="1227" y="384"/>
                  </a:moveTo>
                  <a:lnTo>
                    <a:pt x="1227" y="384"/>
                  </a:lnTo>
                  <a:cubicBezTo>
                    <a:pt x="1227" y="385"/>
                    <a:pt x="1227" y="385"/>
                    <a:pt x="1227" y="386"/>
                  </a:cubicBezTo>
                  <a:cubicBezTo>
                    <a:pt x="1227" y="386"/>
                    <a:pt x="1228" y="386"/>
                    <a:pt x="1228" y="386"/>
                  </a:cubicBezTo>
                  <a:lnTo>
                    <a:pt x="1228" y="386"/>
                  </a:lnTo>
                  <a:cubicBezTo>
                    <a:pt x="1227" y="386"/>
                    <a:pt x="1227" y="385"/>
                    <a:pt x="1227" y="384"/>
                  </a:cubicBezTo>
                  <a:close/>
                  <a:moveTo>
                    <a:pt x="787" y="2345"/>
                  </a:moveTo>
                  <a:cubicBezTo>
                    <a:pt x="819" y="2347"/>
                    <a:pt x="850" y="2348"/>
                    <a:pt x="882" y="2353"/>
                  </a:cubicBezTo>
                  <a:cubicBezTo>
                    <a:pt x="901" y="2356"/>
                    <a:pt x="919" y="2360"/>
                    <a:pt x="937" y="2364"/>
                  </a:cubicBezTo>
                  <a:cubicBezTo>
                    <a:pt x="966" y="2372"/>
                    <a:pt x="993" y="2383"/>
                    <a:pt x="1020" y="2394"/>
                  </a:cubicBezTo>
                  <a:cubicBezTo>
                    <a:pt x="1029" y="2399"/>
                    <a:pt x="1042" y="2405"/>
                    <a:pt x="1050" y="2410"/>
                  </a:cubicBezTo>
                  <a:cubicBezTo>
                    <a:pt x="1058" y="2415"/>
                    <a:pt x="1064" y="2421"/>
                    <a:pt x="1072" y="2426"/>
                  </a:cubicBezTo>
                  <a:cubicBezTo>
                    <a:pt x="1086" y="2437"/>
                    <a:pt x="1099" y="2450"/>
                    <a:pt x="1112" y="2462"/>
                  </a:cubicBezTo>
                  <a:cubicBezTo>
                    <a:pt x="1120" y="2470"/>
                    <a:pt x="1126" y="2480"/>
                    <a:pt x="1134" y="2488"/>
                  </a:cubicBezTo>
                  <a:cubicBezTo>
                    <a:pt x="1140" y="2497"/>
                    <a:pt x="1145" y="2505"/>
                    <a:pt x="1150" y="2515"/>
                  </a:cubicBezTo>
                  <a:cubicBezTo>
                    <a:pt x="1156" y="2524"/>
                    <a:pt x="1161" y="2534"/>
                    <a:pt x="1164" y="2545"/>
                  </a:cubicBezTo>
                  <a:cubicBezTo>
                    <a:pt x="1167" y="2554"/>
                    <a:pt x="1170" y="2562"/>
                    <a:pt x="1173" y="2573"/>
                  </a:cubicBezTo>
                  <a:cubicBezTo>
                    <a:pt x="1177" y="2584"/>
                    <a:pt x="1178" y="2595"/>
                    <a:pt x="1180" y="2607"/>
                  </a:cubicBezTo>
                  <a:cubicBezTo>
                    <a:pt x="1181" y="2618"/>
                    <a:pt x="1181" y="2629"/>
                    <a:pt x="1181" y="2638"/>
                  </a:cubicBezTo>
                  <a:cubicBezTo>
                    <a:pt x="1181" y="2646"/>
                    <a:pt x="1181" y="2654"/>
                    <a:pt x="1178" y="2667"/>
                  </a:cubicBezTo>
                  <a:cubicBezTo>
                    <a:pt x="1177" y="2678"/>
                    <a:pt x="1175" y="2690"/>
                    <a:pt x="1172" y="2701"/>
                  </a:cubicBezTo>
                  <a:cubicBezTo>
                    <a:pt x="1167" y="2717"/>
                    <a:pt x="1161" y="2733"/>
                    <a:pt x="1156" y="2747"/>
                  </a:cubicBezTo>
                  <a:cubicBezTo>
                    <a:pt x="1150" y="2758"/>
                    <a:pt x="1143" y="2770"/>
                    <a:pt x="1137" y="2781"/>
                  </a:cubicBezTo>
                  <a:cubicBezTo>
                    <a:pt x="1127" y="2798"/>
                    <a:pt x="1118" y="2814"/>
                    <a:pt x="1104" y="2830"/>
                  </a:cubicBezTo>
                  <a:cubicBezTo>
                    <a:pt x="1089" y="2847"/>
                    <a:pt x="1074" y="2863"/>
                    <a:pt x="1059" y="2879"/>
                  </a:cubicBezTo>
                  <a:cubicBezTo>
                    <a:pt x="1037" y="2899"/>
                    <a:pt x="1015" y="2917"/>
                    <a:pt x="993" y="2936"/>
                  </a:cubicBezTo>
                  <a:cubicBezTo>
                    <a:pt x="975" y="2947"/>
                    <a:pt x="958" y="2960"/>
                    <a:pt x="939" y="2969"/>
                  </a:cubicBezTo>
                  <a:cubicBezTo>
                    <a:pt x="922" y="2979"/>
                    <a:pt x="903" y="2986"/>
                    <a:pt x="885" y="2994"/>
                  </a:cubicBezTo>
                  <a:cubicBezTo>
                    <a:pt x="874" y="2999"/>
                    <a:pt x="863" y="3002"/>
                    <a:pt x="852" y="3005"/>
                  </a:cubicBezTo>
                  <a:cubicBezTo>
                    <a:pt x="835" y="3010"/>
                    <a:pt x="816" y="3015"/>
                    <a:pt x="798" y="3016"/>
                  </a:cubicBezTo>
                  <a:cubicBezTo>
                    <a:pt x="786" y="3018"/>
                    <a:pt x="773" y="3018"/>
                    <a:pt x="760" y="3018"/>
                  </a:cubicBezTo>
                  <a:cubicBezTo>
                    <a:pt x="748" y="3018"/>
                    <a:pt x="735" y="3016"/>
                    <a:pt x="722" y="3015"/>
                  </a:cubicBezTo>
                  <a:cubicBezTo>
                    <a:pt x="713" y="3013"/>
                    <a:pt x="705" y="3012"/>
                    <a:pt x="695" y="3009"/>
                  </a:cubicBezTo>
                  <a:cubicBezTo>
                    <a:pt x="683" y="3005"/>
                    <a:pt x="672" y="3002"/>
                    <a:pt x="659" y="2996"/>
                  </a:cubicBezTo>
                  <a:cubicBezTo>
                    <a:pt x="648" y="2991"/>
                    <a:pt x="635" y="2985"/>
                    <a:pt x="624" y="2979"/>
                  </a:cubicBezTo>
                  <a:cubicBezTo>
                    <a:pt x="616" y="2974"/>
                    <a:pt x="610" y="2967"/>
                    <a:pt x="602" y="2963"/>
                  </a:cubicBezTo>
                  <a:cubicBezTo>
                    <a:pt x="589" y="2952"/>
                    <a:pt x="577" y="2942"/>
                    <a:pt x="565" y="2928"/>
                  </a:cubicBezTo>
                  <a:cubicBezTo>
                    <a:pt x="553" y="2914"/>
                    <a:pt x="539" y="2898"/>
                    <a:pt x="529" y="2885"/>
                  </a:cubicBezTo>
                  <a:cubicBezTo>
                    <a:pt x="521" y="2872"/>
                    <a:pt x="513" y="2860"/>
                    <a:pt x="505" y="2847"/>
                  </a:cubicBezTo>
                  <a:cubicBezTo>
                    <a:pt x="488" y="2815"/>
                    <a:pt x="472" y="2782"/>
                    <a:pt x="458" y="2747"/>
                  </a:cubicBezTo>
                  <a:cubicBezTo>
                    <a:pt x="440" y="2701"/>
                    <a:pt x="426" y="2654"/>
                    <a:pt x="414" y="2607"/>
                  </a:cubicBezTo>
                  <a:cubicBezTo>
                    <a:pt x="406" y="2575"/>
                    <a:pt x="399" y="2545"/>
                    <a:pt x="393" y="2513"/>
                  </a:cubicBezTo>
                  <a:lnTo>
                    <a:pt x="409" y="2493"/>
                  </a:lnTo>
                  <a:cubicBezTo>
                    <a:pt x="417" y="2483"/>
                    <a:pt x="425" y="2475"/>
                    <a:pt x="434" y="2466"/>
                  </a:cubicBezTo>
                  <a:lnTo>
                    <a:pt x="434" y="2466"/>
                  </a:lnTo>
                  <a:cubicBezTo>
                    <a:pt x="431" y="2469"/>
                    <a:pt x="426" y="2472"/>
                    <a:pt x="423" y="2475"/>
                  </a:cubicBezTo>
                  <a:cubicBezTo>
                    <a:pt x="426" y="2472"/>
                    <a:pt x="429" y="2469"/>
                    <a:pt x="434" y="2466"/>
                  </a:cubicBezTo>
                  <a:lnTo>
                    <a:pt x="434" y="2466"/>
                  </a:lnTo>
                  <a:cubicBezTo>
                    <a:pt x="434" y="2466"/>
                    <a:pt x="434" y="2466"/>
                    <a:pt x="434" y="2466"/>
                  </a:cubicBezTo>
                  <a:cubicBezTo>
                    <a:pt x="448" y="2451"/>
                    <a:pt x="464" y="2439"/>
                    <a:pt x="480" y="2426"/>
                  </a:cubicBezTo>
                  <a:lnTo>
                    <a:pt x="501" y="2413"/>
                  </a:lnTo>
                  <a:cubicBezTo>
                    <a:pt x="518" y="2404"/>
                    <a:pt x="534" y="2396"/>
                    <a:pt x="551" y="2388"/>
                  </a:cubicBezTo>
                  <a:cubicBezTo>
                    <a:pt x="573" y="2380"/>
                    <a:pt x="594" y="2374"/>
                    <a:pt x="616" y="2367"/>
                  </a:cubicBezTo>
                  <a:cubicBezTo>
                    <a:pt x="646" y="2360"/>
                    <a:pt x="676" y="2355"/>
                    <a:pt x="706" y="2350"/>
                  </a:cubicBezTo>
                  <a:cubicBezTo>
                    <a:pt x="733" y="2347"/>
                    <a:pt x="760" y="2345"/>
                    <a:pt x="787" y="2345"/>
                  </a:cubicBezTo>
                  <a:close/>
                  <a:moveTo>
                    <a:pt x="1136" y="1"/>
                  </a:moveTo>
                  <a:cubicBezTo>
                    <a:pt x="1068" y="1"/>
                    <a:pt x="1000" y="16"/>
                    <a:pt x="939" y="42"/>
                  </a:cubicBezTo>
                  <a:cubicBezTo>
                    <a:pt x="808" y="99"/>
                    <a:pt x="705" y="196"/>
                    <a:pt x="615" y="306"/>
                  </a:cubicBezTo>
                  <a:cubicBezTo>
                    <a:pt x="521" y="427"/>
                    <a:pt x="442" y="558"/>
                    <a:pt x="380" y="697"/>
                  </a:cubicBezTo>
                  <a:cubicBezTo>
                    <a:pt x="246" y="989"/>
                    <a:pt x="154" y="1299"/>
                    <a:pt x="106" y="1616"/>
                  </a:cubicBezTo>
                  <a:cubicBezTo>
                    <a:pt x="68" y="1853"/>
                    <a:pt x="59" y="2095"/>
                    <a:pt x="76" y="2334"/>
                  </a:cubicBezTo>
                  <a:cubicBezTo>
                    <a:pt x="80" y="2363"/>
                    <a:pt x="83" y="2391"/>
                    <a:pt x="86" y="2420"/>
                  </a:cubicBezTo>
                  <a:cubicBezTo>
                    <a:pt x="70" y="2448"/>
                    <a:pt x="54" y="2477"/>
                    <a:pt x="40" y="2505"/>
                  </a:cubicBezTo>
                  <a:cubicBezTo>
                    <a:pt x="0" y="2581"/>
                    <a:pt x="30" y="2675"/>
                    <a:pt x="105" y="2716"/>
                  </a:cubicBezTo>
                  <a:cubicBezTo>
                    <a:pt x="118" y="2720"/>
                    <a:pt x="129" y="2725"/>
                    <a:pt x="141" y="2728"/>
                  </a:cubicBezTo>
                  <a:cubicBezTo>
                    <a:pt x="167" y="2820"/>
                    <a:pt x="200" y="2907"/>
                    <a:pt x="244" y="2991"/>
                  </a:cubicBezTo>
                  <a:cubicBezTo>
                    <a:pt x="338" y="3167"/>
                    <a:pt x="515" y="3313"/>
                    <a:pt x="719" y="3324"/>
                  </a:cubicBezTo>
                  <a:cubicBezTo>
                    <a:pt x="733" y="3324"/>
                    <a:pt x="746" y="3324"/>
                    <a:pt x="757" y="3320"/>
                  </a:cubicBezTo>
                  <a:cubicBezTo>
                    <a:pt x="760" y="3320"/>
                    <a:pt x="764" y="3321"/>
                    <a:pt x="767" y="3321"/>
                  </a:cubicBezTo>
                  <a:cubicBezTo>
                    <a:pt x="859" y="3321"/>
                    <a:pt x="948" y="3300"/>
                    <a:pt x="1031" y="3262"/>
                  </a:cubicBezTo>
                  <a:cubicBezTo>
                    <a:pt x="1123" y="3219"/>
                    <a:pt x="1207" y="3159"/>
                    <a:pt x="1278" y="3088"/>
                  </a:cubicBezTo>
                  <a:cubicBezTo>
                    <a:pt x="1423" y="2945"/>
                    <a:pt x="1525" y="2732"/>
                    <a:pt x="1477" y="2524"/>
                  </a:cubicBezTo>
                  <a:cubicBezTo>
                    <a:pt x="1466" y="2472"/>
                    <a:pt x="1449" y="2421"/>
                    <a:pt x="1425" y="2374"/>
                  </a:cubicBezTo>
                  <a:cubicBezTo>
                    <a:pt x="1401" y="2331"/>
                    <a:pt x="1373" y="2291"/>
                    <a:pt x="1341" y="2255"/>
                  </a:cubicBezTo>
                  <a:cubicBezTo>
                    <a:pt x="1276" y="2182"/>
                    <a:pt x="1194" y="2127"/>
                    <a:pt x="1104" y="2094"/>
                  </a:cubicBezTo>
                  <a:cubicBezTo>
                    <a:pt x="998" y="2054"/>
                    <a:pt x="887" y="2034"/>
                    <a:pt x="776" y="2034"/>
                  </a:cubicBezTo>
                  <a:cubicBezTo>
                    <a:pt x="675" y="2034"/>
                    <a:pt x="575" y="2050"/>
                    <a:pt x="478" y="2083"/>
                  </a:cubicBezTo>
                  <a:cubicBezTo>
                    <a:pt x="437" y="2097"/>
                    <a:pt x="398" y="2114"/>
                    <a:pt x="358" y="2135"/>
                  </a:cubicBezTo>
                  <a:lnTo>
                    <a:pt x="358" y="2102"/>
                  </a:lnTo>
                  <a:cubicBezTo>
                    <a:pt x="361" y="1834"/>
                    <a:pt x="399" y="1568"/>
                    <a:pt x="474" y="1312"/>
                  </a:cubicBezTo>
                  <a:cubicBezTo>
                    <a:pt x="474" y="1313"/>
                    <a:pt x="474" y="1313"/>
                    <a:pt x="474" y="1315"/>
                  </a:cubicBezTo>
                  <a:cubicBezTo>
                    <a:pt x="513" y="1177"/>
                    <a:pt x="561" y="1044"/>
                    <a:pt x="618" y="914"/>
                  </a:cubicBezTo>
                  <a:cubicBezTo>
                    <a:pt x="657" y="826"/>
                    <a:pt x="702" y="740"/>
                    <a:pt x="751" y="656"/>
                  </a:cubicBezTo>
                  <a:cubicBezTo>
                    <a:pt x="779" y="607"/>
                    <a:pt x="812" y="560"/>
                    <a:pt x="847" y="514"/>
                  </a:cubicBezTo>
                  <a:cubicBezTo>
                    <a:pt x="874" y="484"/>
                    <a:pt x="900" y="455"/>
                    <a:pt x="926" y="428"/>
                  </a:cubicBezTo>
                  <a:cubicBezTo>
                    <a:pt x="949" y="408"/>
                    <a:pt x="971" y="390"/>
                    <a:pt x="994" y="371"/>
                  </a:cubicBezTo>
                  <a:lnTo>
                    <a:pt x="1015" y="359"/>
                  </a:lnTo>
                  <a:cubicBezTo>
                    <a:pt x="1032" y="349"/>
                    <a:pt x="1050" y="341"/>
                    <a:pt x="1067" y="333"/>
                  </a:cubicBezTo>
                  <a:cubicBezTo>
                    <a:pt x="1074" y="332"/>
                    <a:pt x="1080" y="329"/>
                    <a:pt x="1088" y="327"/>
                  </a:cubicBezTo>
                  <a:cubicBezTo>
                    <a:pt x="1093" y="326"/>
                    <a:pt x="1098" y="325"/>
                    <a:pt x="1104" y="324"/>
                  </a:cubicBezTo>
                  <a:lnTo>
                    <a:pt x="1105" y="324"/>
                  </a:lnTo>
                  <a:cubicBezTo>
                    <a:pt x="1112" y="322"/>
                    <a:pt x="1120" y="322"/>
                    <a:pt x="1127" y="322"/>
                  </a:cubicBezTo>
                  <a:lnTo>
                    <a:pt x="1145" y="322"/>
                  </a:lnTo>
                  <a:cubicBezTo>
                    <a:pt x="1151" y="324"/>
                    <a:pt x="1159" y="325"/>
                    <a:pt x="1165" y="327"/>
                  </a:cubicBezTo>
                  <a:lnTo>
                    <a:pt x="1178" y="332"/>
                  </a:lnTo>
                  <a:lnTo>
                    <a:pt x="1183" y="335"/>
                  </a:lnTo>
                  <a:lnTo>
                    <a:pt x="1192" y="341"/>
                  </a:lnTo>
                  <a:cubicBezTo>
                    <a:pt x="1197" y="344"/>
                    <a:pt x="1202" y="349"/>
                    <a:pt x="1207" y="354"/>
                  </a:cubicBezTo>
                  <a:lnTo>
                    <a:pt x="1215" y="363"/>
                  </a:lnTo>
                  <a:cubicBezTo>
                    <a:pt x="1218" y="368"/>
                    <a:pt x="1221" y="373"/>
                    <a:pt x="1224" y="378"/>
                  </a:cubicBezTo>
                  <a:lnTo>
                    <a:pt x="1224" y="378"/>
                  </a:lnTo>
                  <a:cubicBezTo>
                    <a:pt x="1225" y="380"/>
                    <a:pt x="1226" y="382"/>
                    <a:pt x="1227" y="384"/>
                  </a:cubicBezTo>
                  <a:lnTo>
                    <a:pt x="1229" y="387"/>
                  </a:lnTo>
                  <a:lnTo>
                    <a:pt x="1229" y="389"/>
                  </a:lnTo>
                  <a:lnTo>
                    <a:pt x="1229" y="389"/>
                  </a:lnTo>
                  <a:cubicBezTo>
                    <a:pt x="1229" y="388"/>
                    <a:pt x="1228" y="387"/>
                    <a:pt x="1228" y="386"/>
                  </a:cubicBezTo>
                  <a:lnTo>
                    <a:pt x="1228" y="386"/>
                  </a:lnTo>
                  <a:cubicBezTo>
                    <a:pt x="1228" y="387"/>
                    <a:pt x="1229" y="388"/>
                    <a:pt x="1229" y="389"/>
                  </a:cubicBezTo>
                  <a:lnTo>
                    <a:pt x="1229" y="389"/>
                  </a:lnTo>
                  <a:lnTo>
                    <a:pt x="1230" y="393"/>
                  </a:lnTo>
                  <a:cubicBezTo>
                    <a:pt x="1230" y="393"/>
                    <a:pt x="1230" y="391"/>
                    <a:pt x="1230" y="389"/>
                  </a:cubicBezTo>
                  <a:lnTo>
                    <a:pt x="1230" y="389"/>
                  </a:lnTo>
                  <a:cubicBezTo>
                    <a:pt x="1231" y="391"/>
                    <a:pt x="1231" y="392"/>
                    <a:pt x="1232" y="393"/>
                  </a:cubicBezTo>
                  <a:cubicBezTo>
                    <a:pt x="1234" y="401"/>
                    <a:pt x="1235" y="408"/>
                    <a:pt x="1238" y="414"/>
                  </a:cubicBezTo>
                  <a:cubicBezTo>
                    <a:pt x="1243" y="436"/>
                    <a:pt x="1248" y="458"/>
                    <a:pt x="1251" y="481"/>
                  </a:cubicBezTo>
                  <a:cubicBezTo>
                    <a:pt x="1253" y="504"/>
                    <a:pt x="1254" y="528"/>
                    <a:pt x="1256" y="552"/>
                  </a:cubicBezTo>
                  <a:cubicBezTo>
                    <a:pt x="1254" y="579"/>
                    <a:pt x="1253" y="607"/>
                    <a:pt x="1249" y="634"/>
                  </a:cubicBezTo>
                  <a:cubicBezTo>
                    <a:pt x="1241" y="680"/>
                    <a:pt x="1229" y="724"/>
                    <a:pt x="1218" y="767"/>
                  </a:cubicBezTo>
                  <a:lnTo>
                    <a:pt x="1211" y="788"/>
                  </a:lnTo>
                  <a:cubicBezTo>
                    <a:pt x="1197" y="810"/>
                    <a:pt x="1188" y="835"/>
                    <a:pt x="1184" y="862"/>
                  </a:cubicBezTo>
                  <a:cubicBezTo>
                    <a:pt x="1184" y="873"/>
                    <a:pt x="1184" y="884"/>
                    <a:pt x="1184" y="895"/>
                  </a:cubicBezTo>
                  <a:cubicBezTo>
                    <a:pt x="1184" y="968"/>
                    <a:pt x="1245" y="1031"/>
                    <a:pt x="1313" y="1047"/>
                  </a:cubicBezTo>
                  <a:cubicBezTo>
                    <a:pt x="1323" y="1049"/>
                    <a:pt x="1334" y="1050"/>
                    <a:pt x="1345" y="1050"/>
                  </a:cubicBezTo>
                  <a:cubicBezTo>
                    <a:pt x="1399" y="1050"/>
                    <a:pt x="1450" y="1024"/>
                    <a:pt x="1482" y="981"/>
                  </a:cubicBezTo>
                  <a:cubicBezTo>
                    <a:pt x="1509" y="946"/>
                    <a:pt x="1517" y="897"/>
                    <a:pt x="1528" y="856"/>
                  </a:cubicBezTo>
                  <a:cubicBezTo>
                    <a:pt x="1536" y="832"/>
                    <a:pt x="1541" y="807"/>
                    <a:pt x="1547" y="783"/>
                  </a:cubicBezTo>
                  <a:cubicBezTo>
                    <a:pt x="1580" y="634"/>
                    <a:pt x="1591" y="476"/>
                    <a:pt x="1547" y="327"/>
                  </a:cubicBezTo>
                  <a:cubicBezTo>
                    <a:pt x="1515" y="202"/>
                    <a:pt x="1431" y="99"/>
                    <a:pt x="1316" y="40"/>
                  </a:cubicBezTo>
                  <a:cubicBezTo>
                    <a:pt x="1260" y="13"/>
                    <a:pt x="1198" y="1"/>
                    <a:pt x="1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1" name="Google Shape;14381;p25"/>
            <p:cNvSpPr/>
            <p:nvPr/>
          </p:nvSpPr>
          <p:spPr>
            <a:xfrm>
              <a:off x="6032090" y="262268"/>
              <a:ext cx="58673" cy="216187"/>
            </a:xfrm>
            <a:custGeom>
              <a:avLst/>
              <a:gdLst/>
              <a:ahLst/>
              <a:cxnLst/>
              <a:rect l="l" t="t" r="r" b="b"/>
              <a:pathLst>
                <a:path w="1744" h="6426" extrusionOk="0">
                  <a:moveTo>
                    <a:pt x="1530" y="1"/>
                  </a:moveTo>
                  <a:cubicBezTo>
                    <a:pt x="1488" y="1"/>
                    <a:pt x="1445" y="13"/>
                    <a:pt x="1409" y="35"/>
                  </a:cubicBezTo>
                  <a:cubicBezTo>
                    <a:pt x="1321" y="81"/>
                    <a:pt x="1248" y="164"/>
                    <a:pt x="1188" y="241"/>
                  </a:cubicBezTo>
                  <a:cubicBezTo>
                    <a:pt x="1045" y="420"/>
                    <a:pt x="928" y="618"/>
                    <a:pt x="822" y="821"/>
                  </a:cubicBezTo>
                  <a:cubicBezTo>
                    <a:pt x="710" y="1030"/>
                    <a:pt x="611" y="1245"/>
                    <a:pt x="524" y="1466"/>
                  </a:cubicBezTo>
                  <a:cubicBezTo>
                    <a:pt x="478" y="1585"/>
                    <a:pt x="436" y="1704"/>
                    <a:pt x="396" y="1826"/>
                  </a:cubicBezTo>
                  <a:cubicBezTo>
                    <a:pt x="372" y="1899"/>
                    <a:pt x="347" y="1973"/>
                    <a:pt x="328" y="2049"/>
                  </a:cubicBezTo>
                  <a:cubicBezTo>
                    <a:pt x="304" y="2142"/>
                    <a:pt x="281" y="2236"/>
                    <a:pt x="257" y="2331"/>
                  </a:cubicBezTo>
                  <a:cubicBezTo>
                    <a:pt x="235" y="2416"/>
                    <a:pt x="212" y="2503"/>
                    <a:pt x="190" y="2589"/>
                  </a:cubicBezTo>
                  <a:cubicBezTo>
                    <a:pt x="186" y="2611"/>
                    <a:pt x="182" y="2632"/>
                    <a:pt x="179" y="2654"/>
                  </a:cubicBezTo>
                  <a:cubicBezTo>
                    <a:pt x="168" y="2706"/>
                    <a:pt x="159" y="2758"/>
                    <a:pt x="148" y="2812"/>
                  </a:cubicBezTo>
                  <a:cubicBezTo>
                    <a:pt x="132" y="2901"/>
                    <a:pt x="117" y="2988"/>
                    <a:pt x="98" y="3076"/>
                  </a:cubicBezTo>
                  <a:cubicBezTo>
                    <a:pt x="92" y="3106"/>
                    <a:pt x="91" y="3140"/>
                    <a:pt x="86" y="3171"/>
                  </a:cubicBezTo>
                  <a:cubicBezTo>
                    <a:pt x="78" y="3227"/>
                    <a:pt x="70" y="3284"/>
                    <a:pt x="62" y="3339"/>
                  </a:cubicBezTo>
                  <a:cubicBezTo>
                    <a:pt x="54" y="3407"/>
                    <a:pt x="45" y="3474"/>
                    <a:pt x="38" y="3542"/>
                  </a:cubicBezTo>
                  <a:cubicBezTo>
                    <a:pt x="30" y="3632"/>
                    <a:pt x="19" y="3722"/>
                    <a:pt x="16" y="3812"/>
                  </a:cubicBezTo>
                  <a:cubicBezTo>
                    <a:pt x="11" y="3906"/>
                    <a:pt x="8" y="3999"/>
                    <a:pt x="4" y="4093"/>
                  </a:cubicBezTo>
                  <a:cubicBezTo>
                    <a:pt x="0" y="4177"/>
                    <a:pt x="5" y="4260"/>
                    <a:pt x="5" y="4344"/>
                  </a:cubicBezTo>
                  <a:cubicBezTo>
                    <a:pt x="7" y="4414"/>
                    <a:pt x="10" y="4482"/>
                    <a:pt x="13" y="4552"/>
                  </a:cubicBezTo>
                  <a:cubicBezTo>
                    <a:pt x="21" y="4656"/>
                    <a:pt x="24" y="4759"/>
                    <a:pt x="37" y="4862"/>
                  </a:cubicBezTo>
                  <a:cubicBezTo>
                    <a:pt x="57" y="5079"/>
                    <a:pt x="94" y="5294"/>
                    <a:pt x="149" y="5505"/>
                  </a:cubicBezTo>
                  <a:cubicBezTo>
                    <a:pt x="171" y="5589"/>
                    <a:pt x="193" y="5674"/>
                    <a:pt x="216" y="5758"/>
                  </a:cubicBezTo>
                  <a:cubicBezTo>
                    <a:pt x="265" y="5948"/>
                    <a:pt x="323" y="6138"/>
                    <a:pt x="387" y="6325"/>
                  </a:cubicBezTo>
                  <a:cubicBezTo>
                    <a:pt x="407" y="6385"/>
                    <a:pt x="463" y="6426"/>
                    <a:pt x="527" y="6426"/>
                  </a:cubicBezTo>
                  <a:cubicBezTo>
                    <a:pt x="543" y="6426"/>
                    <a:pt x="558" y="6424"/>
                    <a:pt x="573" y="6420"/>
                  </a:cubicBezTo>
                  <a:cubicBezTo>
                    <a:pt x="649" y="6393"/>
                    <a:pt x="692" y="6310"/>
                    <a:pt x="667" y="6233"/>
                  </a:cubicBezTo>
                  <a:cubicBezTo>
                    <a:pt x="572" y="5964"/>
                    <a:pt x="491" y="5688"/>
                    <a:pt x="417" y="5413"/>
                  </a:cubicBezTo>
                  <a:lnTo>
                    <a:pt x="417" y="5413"/>
                  </a:lnTo>
                  <a:cubicBezTo>
                    <a:pt x="418" y="5416"/>
                    <a:pt x="420" y="5421"/>
                    <a:pt x="421" y="5424"/>
                  </a:cubicBezTo>
                  <a:cubicBezTo>
                    <a:pt x="379" y="5262"/>
                    <a:pt x="347" y="5098"/>
                    <a:pt x="323" y="4932"/>
                  </a:cubicBezTo>
                  <a:cubicBezTo>
                    <a:pt x="304" y="4769"/>
                    <a:pt x="296" y="4606"/>
                    <a:pt x="284" y="4443"/>
                  </a:cubicBezTo>
                  <a:cubicBezTo>
                    <a:pt x="282" y="4395"/>
                    <a:pt x="282" y="4348"/>
                    <a:pt x="282" y="4300"/>
                  </a:cubicBezTo>
                  <a:cubicBezTo>
                    <a:pt x="282" y="4241"/>
                    <a:pt x="279" y="4184"/>
                    <a:pt x="279" y="4126"/>
                  </a:cubicBezTo>
                  <a:cubicBezTo>
                    <a:pt x="284" y="4028"/>
                    <a:pt x="284" y="3928"/>
                    <a:pt x="293" y="3830"/>
                  </a:cubicBezTo>
                  <a:cubicBezTo>
                    <a:pt x="298" y="3768"/>
                    <a:pt x="304" y="3706"/>
                    <a:pt x="311" y="3645"/>
                  </a:cubicBezTo>
                  <a:cubicBezTo>
                    <a:pt x="315" y="3597"/>
                    <a:pt x="317" y="3550"/>
                    <a:pt x="323" y="3502"/>
                  </a:cubicBezTo>
                  <a:lnTo>
                    <a:pt x="323" y="3502"/>
                  </a:lnTo>
                  <a:cubicBezTo>
                    <a:pt x="322" y="3509"/>
                    <a:pt x="322" y="3515"/>
                    <a:pt x="320" y="3521"/>
                  </a:cubicBezTo>
                  <a:cubicBezTo>
                    <a:pt x="341" y="3390"/>
                    <a:pt x="358" y="3260"/>
                    <a:pt x="377" y="3129"/>
                  </a:cubicBezTo>
                  <a:cubicBezTo>
                    <a:pt x="391" y="3043"/>
                    <a:pt x="412" y="2958"/>
                    <a:pt x="428" y="2872"/>
                  </a:cubicBezTo>
                  <a:cubicBezTo>
                    <a:pt x="439" y="2817"/>
                    <a:pt x="450" y="2760"/>
                    <a:pt x="461" y="2704"/>
                  </a:cubicBezTo>
                  <a:cubicBezTo>
                    <a:pt x="464" y="2685"/>
                    <a:pt x="467" y="2666"/>
                    <a:pt x="472" y="2647"/>
                  </a:cubicBezTo>
                  <a:cubicBezTo>
                    <a:pt x="520" y="2470"/>
                    <a:pt x="567" y="2293"/>
                    <a:pt x="611" y="2116"/>
                  </a:cubicBezTo>
                  <a:cubicBezTo>
                    <a:pt x="684" y="1878"/>
                    <a:pt x="770" y="1647"/>
                    <a:pt x="868" y="1419"/>
                  </a:cubicBezTo>
                  <a:cubicBezTo>
                    <a:pt x="964" y="1201"/>
                    <a:pt x="1075" y="988"/>
                    <a:pt x="1197" y="783"/>
                  </a:cubicBezTo>
                  <a:lnTo>
                    <a:pt x="1197" y="783"/>
                  </a:lnTo>
                  <a:cubicBezTo>
                    <a:pt x="1197" y="784"/>
                    <a:pt x="1195" y="786"/>
                    <a:pt x="1195" y="787"/>
                  </a:cubicBezTo>
                  <a:cubicBezTo>
                    <a:pt x="1197" y="784"/>
                    <a:pt x="1200" y="779"/>
                    <a:pt x="1202" y="776"/>
                  </a:cubicBezTo>
                  <a:lnTo>
                    <a:pt x="1203" y="773"/>
                  </a:lnTo>
                  <a:cubicBezTo>
                    <a:pt x="1267" y="670"/>
                    <a:pt x="1335" y="572"/>
                    <a:pt x="1408" y="477"/>
                  </a:cubicBezTo>
                  <a:cubicBezTo>
                    <a:pt x="1438" y="439"/>
                    <a:pt x="1471" y="403"/>
                    <a:pt x="1504" y="369"/>
                  </a:cubicBezTo>
                  <a:cubicBezTo>
                    <a:pt x="1515" y="358"/>
                    <a:pt x="1528" y="349"/>
                    <a:pt x="1539" y="339"/>
                  </a:cubicBezTo>
                  <a:cubicBezTo>
                    <a:pt x="1543" y="340"/>
                    <a:pt x="1546" y="340"/>
                    <a:pt x="1550" y="340"/>
                  </a:cubicBezTo>
                  <a:cubicBezTo>
                    <a:pt x="1622" y="340"/>
                    <a:pt x="1688" y="296"/>
                    <a:pt x="1713" y="229"/>
                  </a:cubicBezTo>
                  <a:cubicBezTo>
                    <a:pt x="1743" y="143"/>
                    <a:pt x="1699" y="48"/>
                    <a:pt x="1613" y="15"/>
                  </a:cubicBezTo>
                  <a:cubicBezTo>
                    <a:pt x="1588" y="7"/>
                    <a:pt x="1564" y="2"/>
                    <a:pt x="1537" y="1"/>
                  </a:cubicBezTo>
                  <a:cubicBezTo>
                    <a:pt x="1535" y="1"/>
                    <a:pt x="1532" y="1"/>
                    <a:pt x="15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2" name="Google Shape;14382;p25"/>
            <p:cNvSpPr/>
            <p:nvPr/>
          </p:nvSpPr>
          <p:spPr>
            <a:xfrm>
              <a:off x="6127638" y="329858"/>
              <a:ext cx="61667" cy="189475"/>
            </a:xfrm>
            <a:custGeom>
              <a:avLst/>
              <a:gdLst/>
              <a:ahLst/>
              <a:cxnLst/>
              <a:rect l="l" t="t" r="r" b="b"/>
              <a:pathLst>
                <a:path w="1833" h="5632" extrusionOk="0">
                  <a:moveTo>
                    <a:pt x="333" y="1083"/>
                  </a:moveTo>
                  <a:cubicBezTo>
                    <a:pt x="334" y="1086"/>
                    <a:pt x="334" y="1089"/>
                    <a:pt x="334" y="1093"/>
                  </a:cubicBezTo>
                  <a:cubicBezTo>
                    <a:pt x="334" y="1089"/>
                    <a:pt x="334" y="1086"/>
                    <a:pt x="333" y="1083"/>
                  </a:cubicBezTo>
                  <a:close/>
                  <a:moveTo>
                    <a:pt x="785" y="3841"/>
                  </a:moveTo>
                  <a:cubicBezTo>
                    <a:pt x="784" y="3846"/>
                    <a:pt x="782" y="3852"/>
                    <a:pt x="781" y="3858"/>
                  </a:cubicBezTo>
                  <a:lnTo>
                    <a:pt x="781" y="3858"/>
                  </a:lnTo>
                  <a:cubicBezTo>
                    <a:pt x="783" y="3853"/>
                    <a:pt x="784" y="3847"/>
                    <a:pt x="785" y="3841"/>
                  </a:cubicBezTo>
                  <a:close/>
                  <a:moveTo>
                    <a:pt x="855" y="5259"/>
                  </a:moveTo>
                  <a:cubicBezTo>
                    <a:pt x="855" y="5261"/>
                    <a:pt x="855" y="5262"/>
                    <a:pt x="856" y="5263"/>
                  </a:cubicBezTo>
                  <a:lnTo>
                    <a:pt x="856" y="5263"/>
                  </a:lnTo>
                  <a:lnTo>
                    <a:pt x="855" y="5259"/>
                  </a:lnTo>
                  <a:close/>
                  <a:moveTo>
                    <a:pt x="1154" y="2991"/>
                  </a:moveTo>
                  <a:lnTo>
                    <a:pt x="1153" y="3106"/>
                  </a:lnTo>
                  <a:cubicBezTo>
                    <a:pt x="1149" y="3277"/>
                    <a:pt x="1142" y="3447"/>
                    <a:pt x="1134" y="3618"/>
                  </a:cubicBezTo>
                  <a:cubicBezTo>
                    <a:pt x="1130" y="3682"/>
                    <a:pt x="1130" y="3747"/>
                    <a:pt x="1124" y="3812"/>
                  </a:cubicBezTo>
                  <a:cubicBezTo>
                    <a:pt x="1113" y="3918"/>
                    <a:pt x="1104" y="4024"/>
                    <a:pt x="1094" y="4130"/>
                  </a:cubicBezTo>
                  <a:cubicBezTo>
                    <a:pt x="1080" y="4282"/>
                    <a:pt x="1059" y="4433"/>
                    <a:pt x="1039" y="4583"/>
                  </a:cubicBezTo>
                  <a:cubicBezTo>
                    <a:pt x="1009" y="4742"/>
                    <a:pt x="983" y="4901"/>
                    <a:pt x="939" y="5057"/>
                  </a:cubicBezTo>
                  <a:cubicBezTo>
                    <a:pt x="923" y="5107"/>
                    <a:pt x="906" y="5158"/>
                    <a:pt x="885" y="5208"/>
                  </a:cubicBezTo>
                  <a:cubicBezTo>
                    <a:pt x="877" y="5227"/>
                    <a:pt x="868" y="5246"/>
                    <a:pt x="858" y="5265"/>
                  </a:cubicBezTo>
                  <a:cubicBezTo>
                    <a:pt x="857" y="5265"/>
                    <a:pt x="857" y="5264"/>
                    <a:pt x="856" y="5263"/>
                  </a:cubicBezTo>
                  <a:lnTo>
                    <a:pt x="856" y="5263"/>
                  </a:lnTo>
                  <a:lnTo>
                    <a:pt x="857" y="5265"/>
                  </a:lnTo>
                  <a:cubicBezTo>
                    <a:pt x="834" y="5208"/>
                    <a:pt x="814" y="5147"/>
                    <a:pt x="798" y="5087"/>
                  </a:cubicBezTo>
                  <a:cubicBezTo>
                    <a:pt x="776" y="4988"/>
                    <a:pt x="757" y="4890"/>
                    <a:pt x="746" y="4791"/>
                  </a:cubicBezTo>
                  <a:lnTo>
                    <a:pt x="746" y="4797"/>
                  </a:lnTo>
                  <a:cubicBezTo>
                    <a:pt x="746" y="4794"/>
                    <a:pt x="744" y="4789"/>
                    <a:pt x="744" y="4786"/>
                  </a:cubicBezTo>
                  <a:lnTo>
                    <a:pt x="743" y="4778"/>
                  </a:lnTo>
                  <a:cubicBezTo>
                    <a:pt x="743" y="4780"/>
                    <a:pt x="743" y="4781"/>
                    <a:pt x="743" y="4783"/>
                  </a:cubicBezTo>
                  <a:cubicBezTo>
                    <a:pt x="728" y="4642"/>
                    <a:pt x="722" y="4501"/>
                    <a:pt x="724" y="4358"/>
                  </a:cubicBezTo>
                  <a:lnTo>
                    <a:pt x="724" y="4358"/>
                  </a:lnTo>
                  <a:lnTo>
                    <a:pt x="724" y="4379"/>
                  </a:lnTo>
                  <a:cubicBezTo>
                    <a:pt x="724" y="4262"/>
                    <a:pt x="730" y="4145"/>
                    <a:pt x="743" y="4028"/>
                  </a:cubicBezTo>
                  <a:cubicBezTo>
                    <a:pt x="753" y="3970"/>
                    <a:pt x="765" y="3914"/>
                    <a:pt x="781" y="3858"/>
                  </a:cubicBezTo>
                  <a:lnTo>
                    <a:pt x="781" y="3858"/>
                  </a:lnTo>
                  <a:cubicBezTo>
                    <a:pt x="780" y="3859"/>
                    <a:pt x="780" y="3860"/>
                    <a:pt x="779" y="3861"/>
                  </a:cubicBezTo>
                  <a:cubicBezTo>
                    <a:pt x="827" y="3703"/>
                    <a:pt x="884" y="3548"/>
                    <a:pt x="950" y="3398"/>
                  </a:cubicBezTo>
                  <a:lnTo>
                    <a:pt x="950" y="3398"/>
                  </a:lnTo>
                  <a:lnTo>
                    <a:pt x="952" y="3393"/>
                  </a:lnTo>
                  <a:lnTo>
                    <a:pt x="956" y="3385"/>
                  </a:lnTo>
                  <a:lnTo>
                    <a:pt x="953" y="3390"/>
                  </a:lnTo>
                  <a:cubicBezTo>
                    <a:pt x="1016" y="3255"/>
                    <a:pt x="1086" y="3124"/>
                    <a:pt x="1154" y="2991"/>
                  </a:cubicBezTo>
                  <a:close/>
                  <a:moveTo>
                    <a:pt x="316" y="0"/>
                  </a:moveTo>
                  <a:cubicBezTo>
                    <a:pt x="278" y="0"/>
                    <a:pt x="240" y="12"/>
                    <a:pt x="208" y="32"/>
                  </a:cubicBezTo>
                  <a:cubicBezTo>
                    <a:pt x="154" y="67"/>
                    <a:pt x="127" y="124"/>
                    <a:pt x="102" y="179"/>
                  </a:cubicBezTo>
                  <a:cubicBezTo>
                    <a:pt x="76" y="239"/>
                    <a:pt x="56" y="303"/>
                    <a:pt x="43" y="368"/>
                  </a:cubicBezTo>
                  <a:cubicBezTo>
                    <a:pt x="13" y="520"/>
                    <a:pt x="0" y="675"/>
                    <a:pt x="5" y="830"/>
                  </a:cubicBezTo>
                  <a:cubicBezTo>
                    <a:pt x="11" y="980"/>
                    <a:pt x="26" y="1131"/>
                    <a:pt x="49" y="1278"/>
                  </a:cubicBezTo>
                  <a:cubicBezTo>
                    <a:pt x="59" y="1355"/>
                    <a:pt x="70" y="1431"/>
                    <a:pt x="86" y="1507"/>
                  </a:cubicBezTo>
                  <a:cubicBezTo>
                    <a:pt x="105" y="1609"/>
                    <a:pt x="127" y="1713"/>
                    <a:pt x="174" y="1805"/>
                  </a:cubicBezTo>
                  <a:cubicBezTo>
                    <a:pt x="214" y="1886"/>
                    <a:pt x="280" y="1951"/>
                    <a:pt x="363" y="1987"/>
                  </a:cubicBezTo>
                  <a:cubicBezTo>
                    <a:pt x="414" y="2012"/>
                    <a:pt x="467" y="2022"/>
                    <a:pt x="520" y="2022"/>
                  </a:cubicBezTo>
                  <a:cubicBezTo>
                    <a:pt x="662" y="2022"/>
                    <a:pt x="804" y="1947"/>
                    <a:pt x="917" y="1865"/>
                  </a:cubicBezTo>
                  <a:cubicBezTo>
                    <a:pt x="1007" y="1797"/>
                    <a:pt x="1091" y="1720"/>
                    <a:pt x="1165" y="1633"/>
                  </a:cubicBezTo>
                  <a:cubicBezTo>
                    <a:pt x="1186" y="1609"/>
                    <a:pt x="1205" y="1585"/>
                    <a:pt x="1225" y="1561"/>
                  </a:cubicBezTo>
                  <a:lnTo>
                    <a:pt x="1225" y="1561"/>
                  </a:lnTo>
                  <a:cubicBezTo>
                    <a:pt x="1216" y="1621"/>
                    <a:pt x="1210" y="1682"/>
                    <a:pt x="1205" y="1740"/>
                  </a:cubicBezTo>
                  <a:cubicBezTo>
                    <a:pt x="1200" y="1803"/>
                    <a:pt x="1197" y="1867"/>
                    <a:pt x="1192" y="1930"/>
                  </a:cubicBezTo>
                  <a:cubicBezTo>
                    <a:pt x="1186" y="2033"/>
                    <a:pt x="1176" y="2136"/>
                    <a:pt x="1173" y="2239"/>
                  </a:cubicBezTo>
                  <a:cubicBezTo>
                    <a:pt x="1172" y="2274"/>
                    <a:pt x="1170" y="2308"/>
                    <a:pt x="1170" y="2343"/>
                  </a:cubicBezTo>
                  <a:cubicBezTo>
                    <a:pt x="1091" y="2489"/>
                    <a:pt x="1015" y="2636"/>
                    <a:pt x="941" y="2783"/>
                  </a:cubicBezTo>
                  <a:cubicBezTo>
                    <a:pt x="855" y="2954"/>
                    <a:pt x="758" y="3119"/>
                    <a:pt x="681" y="3295"/>
                  </a:cubicBezTo>
                  <a:cubicBezTo>
                    <a:pt x="605" y="3459"/>
                    <a:pt x="542" y="3632"/>
                    <a:pt x="491" y="3806"/>
                  </a:cubicBezTo>
                  <a:cubicBezTo>
                    <a:pt x="442" y="3988"/>
                    <a:pt x="428" y="4170"/>
                    <a:pt x="423" y="4357"/>
                  </a:cubicBezTo>
                  <a:cubicBezTo>
                    <a:pt x="417" y="4544"/>
                    <a:pt x="424" y="4732"/>
                    <a:pt x="448" y="4917"/>
                  </a:cubicBezTo>
                  <a:cubicBezTo>
                    <a:pt x="461" y="5030"/>
                    <a:pt x="483" y="5142"/>
                    <a:pt x="516" y="5250"/>
                  </a:cubicBezTo>
                  <a:cubicBezTo>
                    <a:pt x="543" y="5330"/>
                    <a:pt x="569" y="5421"/>
                    <a:pt x="618" y="5489"/>
                  </a:cubicBezTo>
                  <a:cubicBezTo>
                    <a:pt x="644" y="5528"/>
                    <a:pt x="678" y="5563"/>
                    <a:pt x="717" y="5590"/>
                  </a:cubicBezTo>
                  <a:cubicBezTo>
                    <a:pt x="754" y="5614"/>
                    <a:pt x="795" y="5628"/>
                    <a:pt x="839" y="5631"/>
                  </a:cubicBezTo>
                  <a:lnTo>
                    <a:pt x="857" y="5630"/>
                  </a:lnTo>
                  <a:cubicBezTo>
                    <a:pt x="893" y="5630"/>
                    <a:pt x="928" y="5622"/>
                    <a:pt x="961" y="5606"/>
                  </a:cubicBezTo>
                  <a:cubicBezTo>
                    <a:pt x="1001" y="5588"/>
                    <a:pt x="1032" y="5550"/>
                    <a:pt x="1059" y="5519"/>
                  </a:cubicBezTo>
                  <a:cubicBezTo>
                    <a:pt x="1126" y="5443"/>
                    <a:pt x="1165" y="5340"/>
                    <a:pt x="1194" y="5243"/>
                  </a:cubicBezTo>
                  <a:cubicBezTo>
                    <a:pt x="1222" y="5144"/>
                    <a:pt x="1246" y="5042"/>
                    <a:pt x="1265" y="4939"/>
                  </a:cubicBezTo>
                  <a:cubicBezTo>
                    <a:pt x="1282" y="4844"/>
                    <a:pt x="1297" y="4748"/>
                    <a:pt x="1313" y="4651"/>
                  </a:cubicBezTo>
                  <a:cubicBezTo>
                    <a:pt x="1325" y="4572"/>
                    <a:pt x="1335" y="4493"/>
                    <a:pt x="1344" y="4414"/>
                  </a:cubicBezTo>
                  <a:cubicBezTo>
                    <a:pt x="1352" y="4347"/>
                    <a:pt x="1362" y="4282"/>
                    <a:pt x="1368" y="4216"/>
                  </a:cubicBezTo>
                  <a:cubicBezTo>
                    <a:pt x="1382" y="4050"/>
                    <a:pt x="1401" y="3884"/>
                    <a:pt x="1409" y="3717"/>
                  </a:cubicBezTo>
                  <a:cubicBezTo>
                    <a:pt x="1417" y="3553"/>
                    <a:pt x="1426" y="3385"/>
                    <a:pt x="1431" y="3220"/>
                  </a:cubicBezTo>
                  <a:cubicBezTo>
                    <a:pt x="1436" y="3056"/>
                    <a:pt x="1439" y="2891"/>
                    <a:pt x="1445" y="2726"/>
                  </a:cubicBezTo>
                  <a:cubicBezTo>
                    <a:pt x="1449" y="2619"/>
                    <a:pt x="1452" y="2511"/>
                    <a:pt x="1457" y="2403"/>
                  </a:cubicBezTo>
                  <a:cubicBezTo>
                    <a:pt x="1515" y="2291"/>
                    <a:pt x="1575" y="2180"/>
                    <a:pt x="1637" y="2069"/>
                  </a:cubicBezTo>
                  <a:cubicBezTo>
                    <a:pt x="1672" y="2001"/>
                    <a:pt x="1645" y="1917"/>
                    <a:pt x="1578" y="1881"/>
                  </a:cubicBezTo>
                  <a:cubicBezTo>
                    <a:pt x="1559" y="1871"/>
                    <a:pt x="1538" y="1866"/>
                    <a:pt x="1516" y="1866"/>
                  </a:cubicBezTo>
                  <a:cubicBezTo>
                    <a:pt x="1507" y="1866"/>
                    <a:pt x="1499" y="1867"/>
                    <a:pt x="1490" y="1868"/>
                  </a:cubicBezTo>
                  <a:cubicBezTo>
                    <a:pt x="1498" y="1770"/>
                    <a:pt x="1507" y="1674"/>
                    <a:pt x="1521" y="1574"/>
                  </a:cubicBezTo>
                  <a:cubicBezTo>
                    <a:pt x="1553" y="1362"/>
                    <a:pt x="1599" y="1151"/>
                    <a:pt x="1658" y="945"/>
                  </a:cubicBezTo>
                  <a:cubicBezTo>
                    <a:pt x="1666" y="922"/>
                    <a:pt x="1672" y="898"/>
                    <a:pt x="1678" y="874"/>
                  </a:cubicBezTo>
                  <a:cubicBezTo>
                    <a:pt x="1696" y="843"/>
                    <a:pt x="1713" y="808"/>
                    <a:pt x="1730" y="775"/>
                  </a:cubicBezTo>
                  <a:cubicBezTo>
                    <a:pt x="1743" y="749"/>
                    <a:pt x="1756" y="722"/>
                    <a:pt x="1767" y="695"/>
                  </a:cubicBezTo>
                  <a:cubicBezTo>
                    <a:pt x="1784" y="653"/>
                    <a:pt x="1798" y="608"/>
                    <a:pt x="1808" y="562"/>
                  </a:cubicBezTo>
                  <a:cubicBezTo>
                    <a:pt x="1832" y="464"/>
                    <a:pt x="1749" y="373"/>
                    <a:pt x="1654" y="373"/>
                  </a:cubicBezTo>
                  <a:cubicBezTo>
                    <a:pt x="1645" y="373"/>
                    <a:pt x="1635" y="374"/>
                    <a:pt x="1626" y="376"/>
                  </a:cubicBezTo>
                  <a:cubicBezTo>
                    <a:pt x="1575" y="384"/>
                    <a:pt x="1529" y="412"/>
                    <a:pt x="1501" y="455"/>
                  </a:cubicBezTo>
                  <a:cubicBezTo>
                    <a:pt x="1471" y="498"/>
                    <a:pt x="1460" y="548"/>
                    <a:pt x="1445" y="599"/>
                  </a:cubicBezTo>
                  <a:cubicBezTo>
                    <a:pt x="1426" y="661"/>
                    <a:pt x="1404" y="722"/>
                    <a:pt x="1387" y="784"/>
                  </a:cubicBezTo>
                  <a:lnTo>
                    <a:pt x="1373" y="813"/>
                  </a:lnTo>
                  <a:cubicBezTo>
                    <a:pt x="1347" y="863"/>
                    <a:pt x="1317" y="912"/>
                    <a:pt x="1289" y="961"/>
                  </a:cubicBezTo>
                  <a:cubicBezTo>
                    <a:pt x="1211" y="1075"/>
                    <a:pt x="1135" y="1188"/>
                    <a:pt x="1048" y="1295"/>
                  </a:cubicBezTo>
                  <a:cubicBezTo>
                    <a:pt x="993" y="1365"/>
                    <a:pt x="933" y="1431"/>
                    <a:pt x="871" y="1495"/>
                  </a:cubicBezTo>
                  <a:cubicBezTo>
                    <a:pt x="830" y="1536"/>
                    <a:pt x="785" y="1572"/>
                    <a:pt x="741" y="1607"/>
                  </a:cubicBezTo>
                  <a:cubicBezTo>
                    <a:pt x="711" y="1628"/>
                    <a:pt x="682" y="1647"/>
                    <a:pt x="651" y="1664"/>
                  </a:cubicBezTo>
                  <a:cubicBezTo>
                    <a:pt x="640" y="1671"/>
                    <a:pt x="627" y="1677"/>
                    <a:pt x="616" y="1682"/>
                  </a:cubicBezTo>
                  <a:cubicBezTo>
                    <a:pt x="600" y="1688"/>
                    <a:pt x="584" y="1693"/>
                    <a:pt x="569" y="1697"/>
                  </a:cubicBezTo>
                  <a:cubicBezTo>
                    <a:pt x="559" y="1699"/>
                    <a:pt x="551" y="1701"/>
                    <a:pt x="542" y="1702"/>
                  </a:cubicBezTo>
                  <a:cubicBezTo>
                    <a:pt x="534" y="1704"/>
                    <a:pt x="526" y="1704"/>
                    <a:pt x="518" y="1704"/>
                  </a:cubicBezTo>
                  <a:lnTo>
                    <a:pt x="508" y="1704"/>
                  </a:lnTo>
                  <a:lnTo>
                    <a:pt x="504" y="1702"/>
                  </a:lnTo>
                  <a:lnTo>
                    <a:pt x="494" y="1697"/>
                  </a:lnTo>
                  <a:lnTo>
                    <a:pt x="481" y="1693"/>
                  </a:lnTo>
                  <a:lnTo>
                    <a:pt x="474" y="1686"/>
                  </a:lnTo>
                  <a:lnTo>
                    <a:pt x="470" y="1682"/>
                  </a:lnTo>
                  <a:cubicBezTo>
                    <a:pt x="469" y="1682"/>
                    <a:pt x="467" y="1680"/>
                    <a:pt x="467" y="1678"/>
                  </a:cubicBezTo>
                  <a:cubicBezTo>
                    <a:pt x="458" y="1666"/>
                    <a:pt x="450" y="1653"/>
                    <a:pt x="443" y="1640"/>
                  </a:cubicBezTo>
                  <a:lnTo>
                    <a:pt x="437" y="1628"/>
                  </a:lnTo>
                  <a:cubicBezTo>
                    <a:pt x="424" y="1591"/>
                    <a:pt x="413" y="1557"/>
                    <a:pt x="404" y="1520"/>
                  </a:cubicBezTo>
                  <a:cubicBezTo>
                    <a:pt x="371" y="1373"/>
                    <a:pt x="353" y="1223"/>
                    <a:pt x="331" y="1074"/>
                  </a:cubicBezTo>
                  <a:lnTo>
                    <a:pt x="331" y="1074"/>
                  </a:lnTo>
                  <a:cubicBezTo>
                    <a:pt x="332" y="1077"/>
                    <a:pt x="333" y="1080"/>
                    <a:pt x="333" y="1083"/>
                  </a:cubicBezTo>
                  <a:lnTo>
                    <a:pt x="333" y="1083"/>
                  </a:lnTo>
                  <a:cubicBezTo>
                    <a:pt x="323" y="984"/>
                    <a:pt x="317" y="886"/>
                    <a:pt x="317" y="786"/>
                  </a:cubicBezTo>
                  <a:lnTo>
                    <a:pt x="317" y="786"/>
                  </a:lnTo>
                  <a:cubicBezTo>
                    <a:pt x="318" y="700"/>
                    <a:pt x="325" y="615"/>
                    <a:pt x="337" y="531"/>
                  </a:cubicBezTo>
                  <a:cubicBezTo>
                    <a:pt x="341" y="510"/>
                    <a:pt x="344" y="491"/>
                    <a:pt x="348" y="471"/>
                  </a:cubicBezTo>
                  <a:cubicBezTo>
                    <a:pt x="359" y="473"/>
                    <a:pt x="370" y="474"/>
                    <a:pt x="381" y="474"/>
                  </a:cubicBezTo>
                  <a:cubicBezTo>
                    <a:pt x="398" y="474"/>
                    <a:pt x="415" y="472"/>
                    <a:pt x="431" y="466"/>
                  </a:cubicBezTo>
                  <a:cubicBezTo>
                    <a:pt x="515" y="437"/>
                    <a:pt x="561" y="347"/>
                    <a:pt x="534" y="262"/>
                  </a:cubicBezTo>
                  <a:cubicBezTo>
                    <a:pt x="526" y="238"/>
                    <a:pt x="516" y="216"/>
                    <a:pt x="507" y="192"/>
                  </a:cubicBezTo>
                  <a:cubicBezTo>
                    <a:pt x="496" y="164"/>
                    <a:pt x="488" y="135"/>
                    <a:pt x="475" y="108"/>
                  </a:cubicBezTo>
                  <a:cubicBezTo>
                    <a:pt x="451" y="56"/>
                    <a:pt x="407" y="18"/>
                    <a:pt x="352" y="4"/>
                  </a:cubicBezTo>
                  <a:cubicBezTo>
                    <a:pt x="340" y="1"/>
                    <a:pt x="328" y="0"/>
                    <a:pt x="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3" name="Google Shape;14383;p25"/>
            <p:cNvSpPr/>
            <p:nvPr/>
          </p:nvSpPr>
          <p:spPr>
            <a:xfrm>
              <a:off x="6243238" y="396035"/>
              <a:ext cx="36031" cy="11943"/>
            </a:xfrm>
            <a:custGeom>
              <a:avLst/>
              <a:gdLst/>
              <a:ahLst/>
              <a:cxnLst/>
              <a:rect l="l" t="t" r="r" b="b"/>
              <a:pathLst>
                <a:path w="1071" h="355" extrusionOk="0">
                  <a:moveTo>
                    <a:pt x="182" y="1"/>
                  </a:moveTo>
                  <a:cubicBezTo>
                    <a:pt x="80" y="1"/>
                    <a:pt x="0" y="94"/>
                    <a:pt x="18" y="196"/>
                  </a:cubicBezTo>
                  <a:cubicBezTo>
                    <a:pt x="28" y="239"/>
                    <a:pt x="52" y="277"/>
                    <a:pt x="88" y="302"/>
                  </a:cubicBezTo>
                  <a:cubicBezTo>
                    <a:pt x="131" y="332"/>
                    <a:pt x="186" y="340"/>
                    <a:pt x="237" y="346"/>
                  </a:cubicBezTo>
                  <a:cubicBezTo>
                    <a:pt x="287" y="351"/>
                    <a:pt x="340" y="354"/>
                    <a:pt x="392" y="354"/>
                  </a:cubicBezTo>
                  <a:cubicBezTo>
                    <a:pt x="441" y="354"/>
                    <a:pt x="490" y="351"/>
                    <a:pt x="541" y="349"/>
                  </a:cubicBezTo>
                  <a:cubicBezTo>
                    <a:pt x="667" y="343"/>
                    <a:pt x="796" y="332"/>
                    <a:pt x="924" y="321"/>
                  </a:cubicBezTo>
                  <a:cubicBezTo>
                    <a:pt x="1008" y="316"/>
                    <a:pt x="1071" y="243"/>
                    <a:pt x="1066" y="159"/>
                  </a:cubicBezTo>
                  <a:cubicBezTo>
                    <a:pt x="1062" y="78"/>
                    <a:pt x="995" y="17"/>
                    <a:pt x="915" y="17"/>
                  </a:cubicBezTo>
                  <a:cubicBezTo>
                    <a:pt x="912" y="17"/>
                    <a:pt x="909" y="17"/>
                    <a:pt x="906" y="17"/>
                  </a:cubicBezTo>
                  <a:cubicBezTo>
                    <a:pt x="743" y="28"/>
                    <a:pt x="580" y="36"/>
                    <a:pt x="417" y="36"/>
                  </a:cubicBezTo>
                  <a:lnTo>
                    <a:pt x="412" y="36"/>
                  </a:lnTo>
                  <a:cubicBezTo>
                    <a:pt x="373" y="34"/>
                    <a:pt x="333" y="31"/>
                    <a:pt x="294" y="26"/>
                  </a:cubicBezTo>
                  <a:cubicBezTo>
                    <a:pt x="281" y="25"/>
                    <a:pt x="268" y="22"/>
                    <a:pt x="254" y="19"/>
                  </a:cubicBezTo>
                  <a:cubicBezTo>
                    <a:pt x="235" y="9"/>
                    <a:pt x="215" y="3"/>
                    <a:pt x="194" y="1"/>
                  </a:cubicBezTo>
                  <a:cubicBezTo>
                    <a:pt x="190" y="1"/>
                    <a:pt x="186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4" name="Google Shape;14384;p25"/>
            <p:cNvSpPr/>
            <p:nvPr/>
          </p:nvSpPr>
          <p:spPr>
            <a:xfrm>
              <a:off x="6358333" y="296248"/>
              <a:ext cx="34854" cy="67520"/>
            </a:xfrm>
            <a:custGeom>
              <a:avLst/>
              <a:gdLst/>
              <a:ahLst/>
              <a:cxnLst/>
              <a:rect l="l" t="t" r="r" b="b"/>
              <a:pathLst>
                <a:path w="1036" h="2007" extrusionOk="0">
                  <a:moveTo>
                    <a:pt x="759" y="876"/>
                  </a:moveTo>
                  <a:cubicBezTo>
                    <a:pt x="759" y="877"/>
                    <a:pt x="758" y="878"/>
                    <a:pt x="758" y="879"/>
                  </a:cubicBezTo>
                  <a:lnTo>
                    <a:pt x="758" y="879"/>
                  </a:lnTo>
                  <a:cubicBezTo>
                    <a:pt x="758" y="878"/>
                    <a:pt x="759" y="877"/>
                    <a:pt x="759" y="876"/>
                  </a:cubicBezTo>
                  <a:close/>
                  <a:moveTo>
                    <a:pt x="758" y="879"/>
                  </a:moveTo>
                  <a:lnTo>
                    <a:pt x="758" y="879"/>
                  </a:lnTo>
                  <a:cubicBezTo>
                    <a:pt x="758" y="879"/>
                    <a:pt x="757" y="880"/>
                    <a:pt x="757" y="881"/>
                  </a:cubicBezTo>
                  <a:cubicBezTo>
                    <a:pt x="758" y="880"/>
                    <a:pt x="758" y="879"/>
                    <a:pt x="758" y="879"/>
                  </a:cubicBezTo>
                  <a:close/>
                  <a:moveTo>
                    <a:pt x="861" y="0"/>
                  </a:moveTo>
                  <a:cubicBezTo>
                    <a:pt x="809" y="0"/>
                    <a:pt x="759" y="22"/>
                    <a:pt x="727" y="69"/>
                  </a:cubicBezTo>
                  <a:cubicBezTo>
                    <a:pt x="710" y="97"/>
                    <a:pt x="692" y="127"/>
                    <a:pt x="678" y="159"/>
                  </a:cubicBezTo>
                  <a:cubicBezTo>
                    <a:pt x="623" y="244"/>
                    <a:pt x="564" y="327"/>
                    <a:pt x="501" y="406"/>
                  </a:cubicBezTo>
                  <a:cubicBezTo>
                    <a:pt x="434" y="485"/>
                    <a:pt x="366" y="564"/>
                    <a:pt x="297" y="642"/>
                  </a:cubicBezTo>
                  <a:cubicBezTo>
                    <a:pt x="262" y="681"/>
                    <a:pt x="227" y="721"/>
                    <a:pt x="192" y="760"/>
                  </a:cubicBezTo>
                  <a:cubicBezTo>
                    <a:pt x="131" y="833"/>
                    <a:pt x="64" y="908"/>
                    <a:pt x="31" y="999"/>
                  </a:cubicBezTo>
                  <a:cubicBezTo>
                    <a:pt x="1" y="1085"/>
                    <a:pt x="45" y="1180"/>
                    <a:pt x="131" y="1212"/>
                  </a:cubicBezTo>
                  <a:cubicBezTo>
                    <a:pt x="148" y="1218"/>
                    <a:pt x="167" y="1221"/>
                    <a:pt x="186" y="1221"/>
                  </a:cubicBezTo>
                  <a:cubicBezTo>
                    <a:pt x="254" y="1221"/>
                    <a:pt x="322" y="1180"/>
                    <a:pt x="343" y="1113"/>
                  </a:cubicBezTo>
                  <a:cubicBezTo>
                    <a:pt x="344" y="1107"/>
                    <a:pt x="344" y="1106"/>
                    <a:pt x="347" y="1099"/>
                  </a:cubicBezTo>
                  <a:cubicBezTo>
                    <a:pt x="351" y="1091"/>
                    <a:pt x="355" y="1085"/>
                    <a:pt x="358" y="1079"/>
                  </a:cubicBezTo>
                  <a:cubicBezTo>
                    <a:pt x="370" y="1061"/>
                    <a:pt x="381" y="1045"/>
                    <a:pt x="393" y="1030"/>
                  </a:cubicBezTo>
                  <a:lnTo>
                    <a:pt x="393" y="1030"/>
                  </a:lnTo>
                  <a:cubicBezTo>
                    <a:pt x="322" y="1288"/>
                    <a:pt x="252" y="1547"/>
                    <a:pt x="192" y="1808"/>
                  </a:cubicBezTo>
                  <a:cubicBezTo>
                    <a:pt x="173" y="1897"/>
                    <a:pt x="230" y="1984"/>
                    <a:pt x="317" y="2003"/>
                  </a:cubicBezTo>
                  <a:cubicBezTo>
                    <a:pt x="328" y="2006"/>
                    <a:pt x="339" y="2006"/>
                    <a:pt x="351" y="2006"/>
                  </a:cubicBezTo>
                  <a:cubicBezTo>
                    <a:pt x="428" y="2006"/>
                    <a:pt x="495" y="1954"/>
                    <a:pt x="512" y="1878"/>
                  </a:cubicBezTo>
                  <a:cubicBezTo>
                    <a:pt x="582" y="1541"/>
                    <a:pt x="666" y="1207"/>
                    <a:pt x="759" y="874"/>
                  </a:cubicBezTo>
                  <a:lnTo>
                    <a:pt x="759" y="874"/>
                  </a:lnTo>
                  <a:cubicBezTo>
                    <a:pt x="759" y="875"/>
                    <a:pt x="759" y="875"/>
                    <a:pt x="759" y="876"/>
                  </a:cubicBezTo>
                  <a:lnTo>
                    <a:pt x="759" y="876"/>
                  </a:lnTo>
                  <a:cubicBezTo>
                    <a:pt x="809" y="703"/>
                    <a:pt x="869" y="534"/>
                    <a:pt x="936" y="368"/>
                  </a:cubicBezTo>
                  <a:cubicBezTo>
                    <a:pt x="958" y="338"/>
                    <a:pt x="979" y="306"/>
                    <a:pt x="998" y="273"/>
                  </a:cubicBezTo>
                  <a:cubicBezTo>
                    <a:pt x="1009" y="257"/>
                    <a:pt x="1017" y="240"/>
                    <a:pt x="1022" y="222"/>
                  </a:cubicBezTo>
                  <a:cubicBezTo>
                    <a:pt x="1036" y="179"/>
                    <a:pt x="1034" y="135"/>
                    <a:pt x="1015" y="94"/>
                  </a:cubicBezTo>
                  <a:cubicBezTo>
                    <a:pt x="1001" y="61"/>
                    <a:pt x="976" y="34"/>
                    <a:pt x="943" y="18"/>
                  </a:cubicBezTo>
                  <a:cubicBezTo>
                    <a:pt x="941" y="18"/>
                    <a:pt x="941" y="16"/>
                    <a:pt x="939" y="16"/>
                  </a:cubicBezTo>
                  <a:cubicBezTo>
                    <a:pt x="915" y="6"/>
                    <a:pt x="888" y="0"/>
                    <a:pt x="8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5" name="Google Shape;14385;p25"/>
            <p:cNvSpPr/>
            <p:nvPr/>
          </p:nvSpPr>
          <p:spPr>
            <a:xfrm>
              <a:off x="6319677" y="393142"/>
              <a:ext cx="12717" cy="12313"/>
            </a:xfrm>
            <a:custGeom>
              <a:avLst/>
              <a:gdLst/>
              <a:ahLst/>
              <a:cxnLst/>
              <a:rect l="l" t="t" r="r" b="b"/>
              <a:pathLst>
                <a:path w="378" h="366" extrusionOk="0">
                  <a:moveTo>
                    <a:pt x="179" y="0"/>
                  </a:moveTo>
                  <a:cubicBezTo>
                    <a:pt x="80" y="0"/>
                    <a:pt x="0" y="98"/>
                    <a:pt x="7" y="193"/>
                  </a:cubicBezTo>
                  <a:cubicBezTo>
                    <a:pt x="12" y="296"/>
                    <a:pt x="100" y="366"/>
                    <a:pt x="200" y="366"/>
                  </a:cubicBezTo>
                  <a:cubicBezTo>
                    <a:pt x="300" y="366"/>
                    <a:pt x="377" y="268"/>
                    <a:pt x="372" y="173"/>
                  </a:cubicBezTo>
                  <a:cubicBezTo>
                    <a:pt x="366" y="68"/>
                    <a:pt x="279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6" name="Google Shape;14386;p25"/>
            <p:cNvSpPr/>
            <p:nvPr/>
          </p:nvSpPr>
          <p:spPr>
            <a:xfrm>
              <a:off x="6340805" y="409594"/>
              <a:ext cx="52180" cy="47470"/>
            </a:xfrm>
            <a:custGeom>
              <a:avLst/>
              <a:gdLst/>
              <a:ahLst/>
              <a:cxnLst/>
              <a:rect l="l" t="t" r="r" b="b"/>
              <a:pathLst>
                <a:path w="1551" h="1411" extrusionOk="0">
                  <a:moveTo>
                    <a:pt x="1187" y="1"/>
                  </a:moveTo>
                  <a:cubicBezTo>
                    <a:pt x="1149" y="1"/>
                    <a:pt x="1111" y="4"/>
                    <a:pt x="1073" y="11"/>
                  </a:cubicBezTo>
                  <a:cubicBezTo>
                    <a:pt x="1049" y="13"/>
                    <a:pt x="1025" y="16"/>
                    <a:pt x="1001" y="21"/>
                  </a:cubicBezTo>
                  <a:cubicBezTo>
                    <a:pt x="935" y="32"/>
                    <a:pt x="867" y="40"/>
                    <a:pt x="800" y="57"/>
                  </a:cubicBezTo>
                  <a:cubicBezTo>
                    <a:pt x="704" y="79"/>
                    <a:pt x="609" y="111"/>
                    <a:pt x="519" y="154"/>
                  </a:cubicBezTo>
                  <a:cubicBezTo>
                    <a:pt x="417" y="204"/>
                    <a:pt x="316" y="252"/>
                    <a:pt x="216" y="307"/>
                  </a:cubicBezTo>
                  <a:cubicBezTo>
                    <a:pt x="145" y="347"/>
                    <a:pt x="77" y="393"/>
                    <a:pt x="37" y="467"/>
                  </a:cubicBezTo>
                  <a:cubicBezTo>
                    <a:pt x="1" y="537"/>
                    <a:pt x="9" y="619"/>
                    <a:pt x="58" y="679"/>
                  </a:cubicBezTo>
                  <a:cubicBezTo>
                    <a:pt x="86" y="713"/>
                    <a:pt x="126" y="735"/>
                    <a:pt x="169" y="744"/>
                  </a:cubicBezTo>
                  <a:cubicBezTo>
                    <a:pt x="180" y="747"/>
                    <a:pt x="192" y="748"/>
                    <a:pt x="204" y="748"/>
                  </a:cubicBezTo>
                  <a:cubicBezTo>
                    <a:pt x="280" y="748"/>
                    <a:pt x="349" y="695"/>
                    <a:pt x="367" y="618"/>
                  </a:cubicBezTo>
                  <a:cubicBezTo>
                    <a:pt x="368" y="610"/>
                    <a:pt x="370" y="602"/>
                    <a:pt x="370" y="594"/>
                  </a:cubicBezTo>
                  <a:cubicBezTo>
                    <a:pt x="392" y="580"/>
                    <a:pt x="412" y="567"/>
                    <a:pt x="435" y="554"/>
                  </a:cubicBezTo>
                  <a:cubicBezTo>
                    <a:pt x="484" y="527"/>
                    <a:pt x="536" y="502"/>
                    <a:pt x="583" y="478"/>
                  </a:cubicBezTo>
                  <a:cubicBezTo>
                    <a:pt x="631" y="455"/>
                    <a:pt x="677" y="431"/>
                    <a:pt x="724" y="409"/>
                  </a:cubicBezTo>
                  <a:cubicBezTo>
                    <a:pt x="764" y="394"/>
                    <a:pt x="805" y="382"/>
                    <a:pt x="845" y="369"/>
                  </a:cubicBezTo>
                  <a:cubicBezTo>
                    <a:pt x="922" y="352"/>
                    <a:pt x="1001" y="341"/>
                    <a:pt x="1080" y="328"/>
                  </a:cubicBezTo>
                  <a:cubicBezTo>
                    <a:pt x="1112" y="325"/>
                    <a:pt x="1142" y="322"/>
                    <a:pt x="1174" y="318"/>
                  </a:cubicBezTo>
                  <a:cubicBezTo>
                    <a:pt x="1175" y="318"/>
                    <a:pt x="1175" y="320"/>
                    <a:pt x="1175" y="320"/>
                  </a:cubicBezTo>
                  <a:lnTo>
                    <a:pt x="1182" y="326"/>
                  </a:lnTo>
                  <a:cubicBezTo>
                    <a:pt x="1196" y="348"/>
                    <a:pt x="1210" y="371"/>
                    <a:pt x="1225" y="394"/>
                  </a:cubicBezTo>
                  <a:lnTo>
                    <a:pt x="1231" y="405"/>
                  </a:lnTo>
                  <a:cubicBezTo>
                    <a:pt x="1231" y="405"/>
                    <a:pt x="1231" y="407"/>
                    <a:pt x="1232" y="409"/>
                  </a:cubicBezTo>
                  <a:cubicBezTo>
                    <a:pt x="1234" y="412"/>
                    <a:pt x="1234" y="415"/>
                    <a:pt x="1234" y="417"/>
                  </a:cubicBezTo>
                  <a:cubicBezTo>
                    <a:pt x="1234" y="423"/>
                    <a:pt x="1234" y="429"/>
                    <a:pt x="1234" y="436"/>
                  </a:cubicBezTo>
                  <a:cubicBezTo>
                    <a:pt x="1232" y="453"/>
                    <a:pt x="1232" y="470"/>
                    <a:pt x="1229" y="488"/>
                  </a:cubicBezTo>
                  <a:cubicBezTo>
                    <a:pt x="1223" y="526"/>
                    <a:pt x="1215" y="562"/>
                    <a:pt x="1206" y="599"/>
                  </a:cubicBezTo>
                  <a:cubicBezTo>
                    <a:pt x="1196" y="629"/>
                    <a:pt x="1185" y="659"/>
                    <a:pt x="1172" y="689"/>
                  </a:cubicBezTo>
                  <a:cubicBezTo>
                    <a:pt x="1158" y="722"/>
                    <a:pt x="1141" y="755"/>
                    <a:pt x="1123" y="787"/>
                  </a:cubicBezTo>
                  <a:cubicBezTo>
                    <a:pt x="1103" y="820"/>
                    <a:pt x="1082" y="850"/>
                    <a:pt x="1060" y="882"/>
                  </a:cubicBezTo>
                  <a:cubicBezTo>
                    <a:pt x="1041" y="904"/>
                    <a:pt x="1020" y="926"/>
                    <a:pt x="1000" y="948"/>
                  </a:cubicBezTo>
                  <a:cubicBezTo>
                    <a:pt x="935" y="1007"/>
                    <a:pt x="865" y="1058"/>
                    <a:pt x="800" y="1113"/>
                  </a:cubicBezTo>
                  <a:cubicBezTo>
                    <a:pt x="731" y="1175"/>
                    <a:pt x="721" y="1279"/>
                    <a:pt x="781" y="1350"/>
                  </a:cubicBezTo>
                  <a:cubicBezTo>
                    <a:pt x="811" y="1388"/>
                    <a:pt x="857" y="1411"/>
                    <a:pt x="906" y="1411"/>
                  </a:cubicBezTo>
                  <a:cubicBezTo>
                    <a:pt x="948" y="1409"/>
                    <a:pt x="987" y="1395"/>
                    <a:pt x="1019" y="1371"/>
                  </a:cubicBezTo>
                  <a:cubicBezTo>
                    <a:pt x="1153" y="1267"/>
                    <a:pt x="1283" y="1151"/>
                    <a:pt x="1367" y="1001"/>
                  </a:cubicBezTo>
                  <a:cubicBezTo>
                    <a:pt x="1427" y="899"/>
                    <a:pt x="1475" y="790"/>
                    <a:pt x="1508" y="676"/>
                  </a:cubicBezTo>
                  <a:cubicBezTo>
                    <a:pt x="1538" y="581"/>
                    <a:pt x="1551" y="483"/>
                    <a:pt x="1547" y="383"/>
                  </a:cubicBezTo>
                  <a:cubicBezTo>
                    <a:pt x="1541" y="293"/>
                    <a:pt x="1489" y="211"/>
                    <a:pt x="1438" y="139"/>
                  </a:cubicBezTo>
                  <a:cubicBezTo>
                    <a:pt x="1389" y="71"/>
                    <a:pt x="1310" y="11"/>
                    <a:pt x="1226" y="2"/>
                  </a:cubicBezTo>
                  <a:cubicBezTo>
                    <a:pt x="1213" y="1"/>
                    <a:pt x="1200" y="1"/>
                    <a:pt x="11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7" name="Google Shape;14387;p25"/>
            <p:cNvSpPr/>
            <p:nvPr/>
          </p:nvSpPr>
          <p:spPr>
            <a:xfrm>
              <a:off x="6342891" y="435365"/>
              <a:ext cx="73374" cy="64896"/>
            </a:xfrm>
            <a:custGeom>
              <a:avLst/>
              <a:gdLst/>
              <a:ahLst/>
              <a:cxnLst/>
              <a:rect l="l" t="t" r="r" b="b"/>
              <a:pathLst>
                <a:path w="2181" h="1929" extrusionOk="0">
                  <a:moveTo>
                    <a:pt x="1344" y="335"/>
                  </a:moveTo>
                  <a:cubicBezTo>
                    <a:pt x="1349" y="337"/>
                    <a:pt x="1355" y="338"/>
                    <a:pt x="1360" y="338"/>
                  </a:cubicBezTo>
                  <a:cubicBezTo>
                    <a:pt x="1355" y="337"/>
                    <a:pt x="1349" y="336"/>
                    <a:pt x="1344" y="335"/>
                  </a:cubicBezTo>
                  <a:close/>
                  <a:moveTo>
                    <a:pt x="1027" y="0"/>
                  </a:moveTo>
                  <a:cubicBezTo>
                    <a:pt x="945" y="0"/>
                    <a:pt x="863" y="6"/>
                    <a:pt x="781" y="19"/>
                  </a:cubicBezTo>
                  <a:cubicBezTo>
                    <a:pt x="722" y="27"/>
                    <a:pt x="665" y="42"/>
                    <a:pt x="610" y="64"/>
                  </a:cubicBezTo>
                  <a:cubicBezTo>
                    <a:pt x="569" y="78"/>
                    <a:pt x="531" y="102"/>
                    <a:pt x="501" y="133"/>
                  </a:cubicBezTo>
                  <a:cubicBezTo>
                    <a:pt x="472" y="170"/>
                    <a:pt x="449" y="203"/>
                    <a:pt x="444" y="250"/>
                  </a:cubicBezTo>
                  <a:cubicBezTo>
                    <a:pt x="439" y="293"/>
                    <a:pt x="449" y="338"/>
                    <a:pt x="471" y="374"/>
                  </a:cubicBezTo>
                  <a:cubicBezTo>
                    <a:pt x="507" y="431"/>
                    <a:pt x="572" y="466"/>
                    <a:pt x="632" y="494"/>
                  </a:cubicBezTo>
                  <a:cubicBezTo>
                    <a:pt x="669" y="514"/>
                    <a:pt x="709" y="523"/>
                    <a:pt x="750" y="523"/>
                  </a:cubicBezTo>
                  <a:cubicBezTo>
                    <a:pt x="773" y="523"/>
                    <a:pt x="795" y="520"/>
                    <a:pt x="817" y="515"/>
                  </a:cubicBezTo>
                  <a:cubicBezTo>
                    <a:pt x="900" y="493"/>
                    <a:pt x="941" y="402"/>
                    <a:pt x="924" y="323"/>
                  </a:cubicBezTo>
                  <a:cubicBezTo>
                    <a:pt x="977" y="319"/>
                    <a:pt x="1030" y="317"/>
                    <a:pt x="1083" y="317"/>
                  </a:cubicBezTo>
                  <a:lnTo>
                    <a:pt x="1083" y="317"/>
                  </a:lnTo>
                  <a:cubicBezTo>
                    <a:pt x="1172" y="319"/>
                    <a:pt x="1258" y="324"/>
                    <a:pt x="1344" y="335"/>
                  </a:cubicBezTo>
                  <a:lnTo>
                    <a:pt x="1344" y="335"/>
                  </a:lnTo>
                  <a:cubicBezTo>
                    <a:pt x="1342" y="335"/>
                    <a:pt x="1341" y="335"/>
                    <a:pt x="1340" y="334"/>
                  </a:cubicBezTo>
                  <a:lnTo>
                    <a:pt x="1340" y="334"/>
                  </a:lnTo>
                  <a:cubicBezTo>
                    <a:pt x="1397" y="342"/>
                    <a:pt x="1452" y="355"/>
                    <a:pt x="1508" y="369"/>
                  </a:cubicBezTo>
                  <a:cubicBezTo>
                    <a:pt x="1552" y="383"/>
                    <a:pt x="1596" y="399"/>
                    <a:pt x="1639" y="417"/>
                  </a:cubicBezTo>
                  <a:cubicBezTo>
                    <a:pt x="1675" y="433"/>
                    <a:pt x="1713" y="452"/>
                    <a:pt x="1748" y="471"/>
                  </a:cubicBezTo>
                  <a:cubicBezTo>
                    <a:pt x="1753" y="474"/>
                    <a:pt x="1756" y="477"/>
                    <a:pt x="1761" y="480"/>
                  </a:cubicBezTo>
                  <a:cubicBezTo>
                    <a:pt x="1767" y="486"/>
                    <a:pt x="1774" y="490"/>
                    <a:pt x="1780" y="497"/>
                  </a:cubicBezTo>
                  <a:cubicBezTo>
                    <a:pt x="1788" y="505"/>
                    <a:pt x="1796" y="513"/>
                    <a:pt x="1800" y="520"/>
                  </a:cubicBezTo>
                  <a:cubicBezTo>
                    <a:pt x="1805" y="527"/>
                    <a:pt x="1808" y="532"/>
                    <a:pt x="1813" y="542"/>
                  </a:cubicBezTo>
                  <a:cubicBezTo>
                    <a:pt x="1819" y="551"/>
                    <a:pt x="1823" y="561"/>
                    <a:pt x="1827" y="570"/>
                  </a:cubicBezTo>
                  <a:cubicBezTo>
                    <a:pt x="1832" y="583"/>
                    <a:pt x="1837" y="597"/>
                    <a:pt x="1840" y="610"/>
                  </a:cubicBezTo>
                  <a:cubicBezTo>
                    <a:pt x="1845" y="627"/>
                    <a:pt x="1848" y="645"/>
                    <a:pt x="1850" y="662"/>
                  </a:cubicBezTo>
                  <a:cubicBezTo>
                    <a:pt x="1853" y="683"/>
                    <a:pt x="1854" y="703"/>
                    <a:pt x="1854" y="724"/>
                  </a:cubicBezTo>
                  <a:cubicBezTo>
                    <a:pt x="1853" y="749"/>
                    <a:pt x="1851" y="774"/>
                    <a:pt x="1848" y="800"/>
                  </a:cubicBezTo>
                  <a:cubicBezTo>
                    <a:pt x="1848" y="798"/>
                    <a:pt x="1848" y="797"/>
                    <a:pt x="1848" y="797"/>
                  </a:cubicBezTo>
                  <a:cubicBezTo>
                    <a:pt x="1842" y="836"/>
                    <a:pt x="1834" y="876"/>
                    <a:pt x="1823" y="914"/>
                  </a:cubicBezTo>
                  <a:cubicBezTo>
                    <a:pt x="1812" y="945"/>
                    <a:pt x="1800" y="975"/>
                    <a:pt x="1788" y="1006"/>
                  </a:cubicBezTo>
                  <a:cubicBezTo>
                    <a:pt x="1770" y="1044"/>
                    <a:pt x="1751" y="1080"/>
                    <a:pt x="1731" y="1116"/>
                  </a:cubicBezTo>
                  <a:cubicBezTo>
                    <a:pt x="1706" y="1156"/>
                    <a:pt x="1679" y="1194"/>
                    <a:pt x="1650" y="1230"/>
                  </a:cubicBezTo>
                  <a:cubicBezTo>
                    <a:pt x="1633" y="1249"/>
                    <a:pt x="1615" y="1270"/>
                    <a:pt x="1595" y="1289"/>
                  </a:cubicBezTo>
                  <a:cubicBezTo>
                    <a:pt x="1573" y="1311"/>
                    <a:pt x="1549" y="1330"/>
                    <a:pt x="1523" y="1351"/>
                  </a:cubicBezTo>
                  <a:cubicBezTo>
                    <a:pt x="1495" y="1371"/>
                    <a:pt x="1465" y="1390"/>
                    <a:pt x="1435" y="1408"/>
                  </a:cubicBezTo>
                  <a:cubicBezTo>
                    <a:pt x="1400" y="1427"/>
                    <a:pt x="1364" y="1442"/>
                    <a:pt x="1327" y="1458"/>
                  </a:cubicBezTo>
                  <a:cubicBezTo>
                    <a:pt x="1267" y="1480"/>
                    <a:pt x="1207" y="1501"/>
                    <a:pt x="1144" y="1517"/>
                  </a:cubicBezTo>
                  <a:lnTo>
                    <a:pt x="1147" y="1517"/>
                  </a:lnTo>
                  <a:cubicBezTo>
                    <a:pt x="1042" y="1542"/>
                    <a:pt x="936" y="1561"/>
                    <a:pt x="830" y="1574"/>
                  </a:cubicBezTo>
                  <a:cubicBezTo>
                    <a:pt x="605" y="1596"/>
                    <a:pt x="382" y="1609"/>
                    <a:pt x="156" y="1609"/>
                  </a:cubicBezTo>
                  <a:cubicBezTo>
                    <a:pt x="69" y="1609"/>
                    <a:pt x="1" y="1694"/>
                    <a:pt x="5" y="1778"/>
                  </a:cubicBezTo>
                  <a:cubicBezTo>
                    <a:pt x="10" y="1863"/>
                    <a:pt x="81" y="1929"/>
                    <a:pt x="166" y="1929"/>
                  </a:cubicBezTo>
                  <a:cubicBezTo>
                    <a:pt x="168" y="1929"/>
                    <a:pt x="170" y="1929"/>
                    <a:pt x="172" y="1928"/>
                  </a:cubicBezTo>
                  <a:lnTo>
                    <a:pt x="176" y="1928"/>
                  </a:lnTo>
                  <a:cubicBezTo>
                    <a:pt x="373" y="1925"/>
                    <a:pt x="571" y="1911"/>
                    <a:pt x="765" y="1894"/>
                  </a:cubicBezTo>
                  <a:cubicBezTo>
                    <a:pt x="1153" y="1857"/>
                    <a:pt x="1582" y="1776"/>
                    <a:pt x="1854" y="1469"/>
                  </a:cubicBezTo>
                  <a:cubicBezTo>
                    <a:pt x="1929" y="1385"/>
                    <a:pt x="1994" y="1290"/>
                    <a:pt x="2043" y="1189"/>
                  </a:cubicBezTo>
                  <a:cubicBezTo>
                    <a:pt x="2093" y="1089"/>
                    <a:pt x="2130" y="983"/>
                    <a:pt x="2149" y="874"/>
                  </a:cubicBezTo>
                  <a:cubicBezTo>
                    <a:pt x="2180" y="670"/>
                    <a:pt x="2158" y="450"/>
                    <a:pt x="2014" y="292"/>
                  </a:cubicBezTo>
                  <a:cubicBezTo>
                    <a:pt x="1946" y="216"/>
                    <a:pt x="1854" y="171"/>
                    <a:pt x="1764" y="132"/>
                  </a:cubicBezTo>
                  <a:cubicBezTo>
                    <a:pt x="1666" y="89"/>
                    <a:pt x="1565" y="57"/>
                    <a:pt x="1462" y="40"/>
                  </a:cubicBezTo>
                  <a:cubicBezTo>
                    <a:pt x="1343" y="18"/>
                    <a:pt x="1224" y="5"/>
                    <a:pt x="1106" y="2"/>
                  </a:cubicBezTo>
                  <a:cubicBezTo>
                    <a:pt x="1079" y="1"/>
                    <a:pt x="1053" y="0"/>
                    <a:pt x="10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8" name="Google Shape;14388;p25"/>
            <p:cNvSpPr/>
            <p:nvPr/>
          </p:nvSpPr>
          <p:spPr>
            <a:xfrm>
              <a:off x="6327078" y="382948"/>
              <a:ext cx="84880" cy="17898"/>
            </a:xfrm>
            <a:custGeom>
              <a:avLst/>
              <a:gdLst/>
              <a:ahLst/>
              <a:cxnLst/>
              <a:rect l="l" t="t" r="r" b="b"/>
              <a:pathLst>
                <a:path w="2523" h="532" extrusionOk="0">
                  <a:moveTo>
                    <a:pt x="2376" y="0"/>
                  </a:moveTo>
                  <a:cubicBezTo>
                    <a:pt x="2372" y="0"/>
                    <a:pt x="2368" y="0"/>
                    <a:pt x="2364" y="1"/>
                  </a:cubicBezTo>
                  <a:lnTo>
                    <a:pt x="2128" y="28"/>
                  </a:lnTo>
                  <a:cubicBezTo>
                    <a:pt x="1800" y="62"/>
                    <a:pt x="1471" y="94"/>
                    <a:pt x="1142" y="121"/>
                  </a:cubicBezTo>
                  <a:cubicBezTo>
                    <a:pt x="963" y="135"/>
                    <a:pt x="786" y="149"/>
                    <a:pt x="607" y="165"/>
                  </a:cubicBezTo>
                  <a:cubicBezTo>
                    <a:pt x="534" y="173"/>
                    <a:pt x="460" y="178"/>
                    <a:pt x="385" y="184"/>
                  </a:cubicBezTo>
                  <a:lnTo>
                    <a:pt x="249" y="197"/>
                  </a:lnTo>
                  <a:cubicBezTo>
                    <a:pt x="195" y="202"/>
                    <a:pt x="130" y="199"/>
                    <a:pt x="84" y="232"/>
                  </a:cubicBezTo>
                  <a:cubicBezTo>
                    <a:pt x="29" y="268"/>
                    <a:pt x="0" y="333"/>
                    <a:pt x="12" y="400"/>
                  </a:cubicBezTo>
                  <a:cubicBezTo>
                    <a:pt x="23" y="460"/>
                    <a:pt x="75" y="520"/>
                    <a:pt x="138" y="529"/>
                  </a:cubicBezTo>
                  <a:lnTo>
                    <a:pt x="141" y="529"/>
                  </a:lnTo>
                  <a:lnTo>
                    <a:pt x="136" y="527"/>
                  </a:lnTo>
                  <a:lnTo>
                    <a:pt x="136" y="527"/>
                  </a:lnTo>
                  <a:cubicBezTo>
                    <a:pt x="149" y="530"/>
                    <a:pt x="161" y="531"/>
                    <a:pt x="174" y="531"/>
                  </a:cubicBezTo>
                  <a:cubicBezTo>
                    <a:pt x="183" y="531"/>
                    <a:pt x="193" y="531"/>
                    <a:pt x="203" y="529"/>
                  </a:cubicBezTo>
                  <a:cubicBezTo>
                    <a:pt x="233" y="523"/>
                    <a:pt x="262" y="520"/>
                    <a:pt x="292" y="517"/>
                  </a:cubicBezTo>
                  <a:lnTo>
                    <a:pt x="290" y="517"/>
                  </a:lnTo>
                  <a:cubicBezTo>
                    <a:pt x="634" y="476"/>
                    <a:pt x="979" y="442"/>
                    <a:pt x="1322" y="409"/>
                  </a:cubicBezTo>
                  <a:cubicBezTo>
                    <a:pt x="1675" y="376"/>
                    <a:pt x="2028" y="335"/>
                    <a:pt x="2380" y="292"/>
                  </a:cubicBezTo>
                  <a:cubicBezTo>
                    <a:pt x="2459" y="282"/>
                    <a:pt x="2522" y="222"/>
                    <a:pt x="2517" y="138"/>
                  </a:cubicBezTo>
                  <a:cubicBezTo>
                    <a:pt x="2513" y="66"/>
                    <a:pt x="2450" y="0"/>
                    <a:pt x="2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89" name="Google Shape;14389;p25"/>
            <p:cNvSpPr/>
            <p:nvPr/>
          </p:nvSpPr>
          <p:spPr>
            <a:xfrm>
              <a:off x="6453612" y="324307"/>
              <a:ext cx="58874" cy="227558"/>
            </a:xfrm>
            <a:custGeom>
              <a:avLst/>
              <a:gdLst/>
              <a:ahLst/>
              <a:cxnLst/>
              <a:rect l="l" t="t" r="r" b="b"/>
              <a:pathLst>
                <a:path w="1750" h="6764" extrusionOk="0">
                  <a:moveTo>
                    <a:pt x="460" y="1695"/>
                  </a:moveTo>
                  <a:cubicBezTo>
                    <a:pt x="461" y="1697"/>
                    <a:pt x="463" y="1699"/>
                    <a:pt x="465" y="1701"/>
                  </a:cubicBezTo>
                  <a:lnTo>
                    <a:pt x="465" y="1701"/>
                  </a:lnTo>
                  <a:cubicBezTo>
                    <a:pt x="464" y="1699"/>
                    <a:pt x="462" y="1697"/>
                    <a:pt x="460" y="1695"/>
                  </a:cubicBezTo>
                  <a:close/>
                  <a:moveTo>
                    <a:pt x="506" y="1731"/>
                  </a:moveTo>
                  <a:lnTo>
                    <a:pt x="512" y="1734"/>
                  </a:lnTo>
                  <a:lnTo>
                    <a:pt x="520" y="1739"/>
                  </a:lnTo>
                  <a:lnTo>
                    <a:pt x="510" y="1734"/>
                  </a:lnTo>
                  <a:cubicBezTo>
                    <a:pt x="509" y="1733"/>
                    <a:pt x="507" y="1732"/>
                    <a:pt x="506" y="1731"/>
                  </a:cubicBezTo>
                  <a:close/>
                  <a:moveTo>
                    <a:pt x="1405" y="5505"/>
                  </a:moveTo>
                  <a:cubicBezTo>
                    <a:pt x="1405" y="5508"/>
                    <a:pt x="1403" y="5513"/>
                    <a:pt x="1403" y="5516"/>
                  </a:cubicBezTo>
                  <a:cubicBezTo>
                    <a:pt x="1405" y="5513"/>
                    <a:pt x="1405" y="5510"/>
                    <a:pt x="1405" y="5505"/>
                  </a:cubicBezTo>
                  <a:close/>
                  <a:moveTo>
                    <a:pt x="1277" y="3102"/>
                  </a:moveTo>
                  <a:lnTo>
                    <a:pt x="1281" y="3320"/>
                  </a:lnTo>
                  <a:cubicBezTo>
                    <a:pt x="1284" y="3387"/>
                    <a:pt x="1288" y="3452"/>
                    <a:pt x="1288" y="3518"/>
                  </a:cubicBezTo>
                  <a:cubicBezTo>
                    <a:pt x="1284" y="3621"/>
                    <a:pt x="1283" y="3722"/>
                    <a:pt x="1281" y="3825"/>
                  </a:cubicBezTo>
                  <a:cubicBezTo>
                    <a:pt x="1281" y="3892"/>
                    <a:pt x="1280" y="3958"/>
                    <a:pt x="1278" y="4025"/>
                  </a:cubicBezTo>
                  <a:cubicBezTo>
                    <a:pt x="1277" y="4053"/>
                    <a:pt x="1277" y="4082"/>
                    <a:pt x="1277" y="4110"/>
                  </a:cubicBezTo>
                  <a:cubicBezTo>
                    <a:pt x="1265" y="4286"/>
                    <a:pt x="1253" y="4462"/>
                    <a:pt x="1243" y="4637"/>
                  </a:cubicBezTo>
                  <a:cubicBezTo>
                    <a:pt x="1239" y="4710"/>
                    <a:pt x="1227" y="4783"/>
                    <a:pt x="1220" y="4854"/>
                  </a:cubicBezTo>
                  <a:cubicBezTo>
                    <a:pt x="1210" y="4940"/>
                    <a:pt x="1201" y="5025"/>
                    <a:pt x="1191" y="5109"/>
                  </a:cubicBezTo>
                  <a:cubicBezTo>
                    <a:pt x="1167" y="5250"/>
                    <a:pt x="1150" y="5392"/>
                    <a:pt x="1121" y="5533"/>
                  </a:cubicBezTo>
                  <a:cubicBezTo>
                    <a:pt x="1087" y="5706"/>
                    <a:pt x="1049" y="5875"/>
                    <a:pt x="1003" y="6045"/>
                  </a:cubicBezTo>
                  <a:cubicBezTo>
                    <a:pt x="990" y="6086"/>
                    <a:pt x="976" y="6129"/>
                    <a:pt x="958" y="6170"/>
                  </a:cubicBezTo>
                  <a:cubicBezTo>
                    <a:pt x="944" y="6201"/>
                    <a:pt x="928" y="6233"/>
                    <a:pt x="909" y="6265"/>
                  </a:cubicBezTo>
                  <a:cubicBezTo>
                    <a:pt x="887" y="6303"/>
                    <a:pt x="862" y="6339"/>
                    <a:pt x="836" y="6376"/>
                  </a:cubicBezTo>
                  <a:cubicBezTo>
                    <a:pt x="825" y="6387"/>
                    <a:pt x="816" y="6398"/>
                    <a:pt x="806" y="6407"/>
                  </a:cubicBezTo>
                  <a:cubicBezTo>
                    <a:pt x="800" y="6414"/>
                    <a:pt x="795" y="6418"/>
                    <a:pt x="789" y="6421"/>
                  </a:cubicBezTo>
                  <a:lnTo>
                    <a:pt x="773" y="6433"/>
                  </a:lnTo>
                  <a:lnTo>
                    <a:pt x="773" y="6433"/>
                  </a:lnTo>
                  <a:cubicBezTo>
                    <a:pt x="768" y="6436"/>
                    <a:pt x="762" y="6439"/>
                    <a:pt x="756" y="6442"/>
                  </a:cubicBezTo>
                  <a:lnTo>
                    <a:pt x="756" y="6442"/>
                  </a:lnTo>
                  <a:lnTo>
                    <a:pt x="751" y="6444"/>
                  </a:lnTo>
                  <a:lnTo>
                    <a:pt x="741" y="6448"/>
                  </a:lnTo>
                  <a:lnTo>
                    <a:pt x="741" y="6448"/>
                  </a:lnTo>
                  <a:lnTo>
                    <a:pt x="749" y="6444"/>
                  </a:lnTo>
                  <a:lnTo>
                    <a:pt x="749" y="6444"/>
                  </a:lnTo>
                  <a:cubicBezTo>
                    <a:pt x="744" y="6446"/>
                    <a:pt x="737" y="6448"/>
                    <a:pt x="732" y="6450"/>
                  </a:cubicBezTo>
                  <a:lnTo>
                    <a:pt x="732" y="6450"/>
                  </a:lnTo>
                  <a:lnTo>
                    <a:pt x="724" y="6452"/>
                  </a:lnTo>
                  <a:lnTo>
                    <a:pt x="715" y="6452"/>
                  </a:lnTo>
                  <a:lnTo>
                    <a:pt x="700" y="6450"/>
                  </a:lnTo>
                  <a:cubicBezTo>
                    <a:pt x="691" y="6450"/>
                    <a:pt x="683" y="6447"/>
                    <a:pt x="675" y="6445"/>
                  </a:cubicBezTo>
                  <a:lnTo>
                    <a:pt x="664" y="6442"/>
                  </a:lnTo>
                  <a:cubicBezTo>
                    <a:pt x="659" y="6440"/>
                    <a:pt x="656" y="6439"/>
                    <a:pt x="653" y="6436"/>
                  </a:cubicBezTo>
                  <a:lnTo>
                    <a:pt x="635" y="6423"/>
                  </a:lnTo>
                  <a:cubicBezTo>
                    <a:pt x="621" y="6412"/>
                    <a:pt x="610" y="6404"/>
                    <a:pt x="596" y="6388"/>
                  </a:cubicBezTo>
                  <a:cubicBezTo>
                    <a:pt x="583" y="6372"/>
                    <a:pt x="571" y="6358"/>
                    <a:pt x="558" y="6342"/>
                  </a:cubicBezTo>
                  <a:cubicBezTo>
                    <a:pt x="534" y="6307"/>
                    <a:pt x="510" y="6273"/>
                    <a:pt x="490" y="6236"/>
                  </a:cubicBezTo>
                  <a:cubicBezTo>
                    <a:pt x="466" y="6192"/>
                    <a:pt x="445" y="6148"/>
                    <a:pt x="425" y="6100"/>
                  </a:cubicBezTo>
                  <a:cubicBezTo>
                    <a:pt x="404" y="6048"/>
                    <a:pt x="387" y="5994"/>
                    <a:pt x="371" y="5940"/>
                  </a:cubicBezTo>
                  <a:cubicBezTo>
                    <a:pt x="349" y="5852"/>
                    <a:pt x="332" y="5761"/>
                    <a:pt x="320" y="5671"/>
                  </a:cubicBezTo>
                  <a:cubicBezTo>
                    <a:pt x="308" y="5562"/>
                    <a:pt x="301" y="5451"/>
                    <a:pt x="303" y="5340"/>
                  </a:cubicBezTo>
                  <a:lnTo>
                    <a:pt x="303" y="5340"/>
                  </a:lnTo>
                  <a:lnTo>
                    <a:pt x="303" y="5361"/>
                  </a:lnTo>
                  <a:cubicBezTo>
                    <a:pt x="305" y="5237"/>
                    <a:pt x="313" y="5115"/>
                    <a:pt x="328" y="4995"/>
                  </a:cubicBezTo>
                  <a:cubicBezTo>
                    <a:pt x="346" y="4891"/>
                    <a:pt x="368" y="4789"/>
                    <a:pt x="396" y="4688"/>
                  </a:cubicBezTo>
                  <a:cubicBezTo>
                    <a:pt x="396" y="4688"/>
                    <a:pt x="396" y="4690"/>
                    <a:pt x="396" y="4691"/>
                  </a:cubicBezTo>
                  <a:cubicBezTo>
                    <a:pt x="439" y="4544"/>
                    <a:pt x="490" y="4398"/>
                    <a:pt x="548" y="4257"/>
                  </a:cubicBezTo>
                  <a:cubicBezTo>
                    <a:pt x="596" y="4155"/>
                    <a:pt x="650" y="4055"/>
                    <a:pt x="708" y="3958"/>
                  </a:cubicBezTo>
                  <a:cubicBezTo>
                    <a:pt x="855" y="3719"/>
                    <a:pt x="1014" y="3488"/>
                    <a:pt x="1172" y="3255"/>
                  </a:cubicBezTo>
                  <a:cubicBezTo>
                    <a:pt x="1207" y="3205"/>
                    <a:pt x="1242" y="3154"/>
                    <a:pt x="1277" y="3102"/>
                  </a:cubicBezTo>
                  <a:close/>
                  <a:moveTo>
                    <a:pt x="459" y="0"/>
                  </a:moveTo>
                  <a:cubicBezTo>
                    <a:pt x="439" y="0"/>
                    <a:pt x="418" y="3"/>
                    <a:pt x="398" y="9"/>
                  </a:cubicBezTo>
                  <a:cubicBezTo>
                    <a:pt x="322" y="36"/>
                    <a:pt x="257" y="89"/>
                    <a:pt x="216" y="159"/>
                  </a:cubicBezTo>
                  <a:cubicBezTo>
                    <a:pt x="168" y="241"/>
                    <a:pt x="130" y="329"/>
                    <a:pt x="102" y="419"/>
                  </a:cubicBezTo>
                  <a:cubicBezTo>
                    <a:pt x="69" y="514"/>
                    <a:pt x="45" y="610"/>
                    <a:pt x="31" y="710"/>
                  </a:cubicBezTo>
                  <a:cubicBezTo>
                    <a:pt x="2" y="921"/>
                    <a:pt x="4" y="1134"/>
                    <a:pt x="35" y="1345"/>
                  </a:cubicBezTo>
                  <a:cubicBezTo>
                    <a:pt x="48" y="1448"/>
                    <a:pt x="69" y="1547"/>
                    <a:pt x="97" y="1647"/>
                  </a:cubicBezTo>
                  <a:cubicBezTo>
                    <a:pt x="123" y="1734"/>
                    <a:pt x="156" y="1829"/>
                    <a:pt x="219" y="1896"/>
                  </a:cubicBezTo>
                  <a:cubicBezTo>
                    <a:pt x="249" y="1929"/>
                    <a:pt x="282" y="1957"/>
                    <a:pt x="317" y="1984"/>
                  </a:cubicBezTo>
                  <a:cubicBezTo>
                    <a:pt x="358" y="2011"/>
                    <a:pt x="403" y="2033"/>
                    <a:pt x="450" y="2048"/>
                  </a:cubicBezTo>
                  <a:cubicBezTo>
                    <a:pt x="497" y="2064"/>
                    <a:pt x="547" y="2072"/>
                    <a:pt x="596" y="2072"/>
                  </a:cubicBezTo>
                  <a:cubicBezTo>
                    <a:pt x="635" y="2072"/>
                    <a:pt x="673" y="2067"/>
                    <a:pt x="711" y="2057"/>
                  </a:cubicBezTo>
                  <a:cubicBezTo>
                    <a:pt x="797" y="2035"/>
                    <a:pt x="874" y="1981"/>
                    <a:pt x="939" y="1924"/>
                  </a:cubicBezTo>
                  <a:cubicBezTo>
                    <a:pt x="1012" y="1859"/>
                    <a:pt x="1080" y="1788"/>
                    <a:pt x="1142" y="1712"/>
                  </a:cubicBezTo>
                  <a:cubicBezTo>
                    <a:pt x="1164" y="1684"/>
                    <a:pt x="1186" y="1655"/>
                    <a:pt x="1208" y="1627"/>
                  </a:cubicBezTo>
                  <a:cubicBezTo>
                    <a:pt x="1213" y="1758"/>
                    <a:pt x="1218" y="1889"/>
                    <a:pt x="1224" y="2022"/>
                  </a:cubicBezTo>
                  <a:cubicBezTo>
                    <a:pt x="1234" y="2182"/>
                    <a:pt x="1243" y="2342"/>
                    <a:pt x="1253" y="2504"/>
                  </a:cubicBezTo>
                  <a:cubicBezTo>
                    <a:pt x="1254" y="2549"/>
                    <a:pt x="1258" y="2597"/>
                    <a:pt x="1259" y="2643"/>
                  </a:cubicBezTo>
                  <a:cubicBezTo>
                    <a:pt x="1145" y="2807"/>
                    <a:pt x="1031" y="2972"/>
                    <a:pt x="919" y="3138"/>
                  </a:cubicBezTo>
                  <a:cubicBezTo>
                    <a:pt x="819" y="3284"/>
                    <a:pt x="719" y="3430"/>
                    <a:pt x="621" y="3577"/>
                  </a:cubicBezTo>
                  <a:cubicBezTo>
                    <a:pt x="550" y="3678"/>
                    <a:pt x="485" y="3784"/>
                    <a:pt x="423" y="3890"/>
                  </a:cubicBezTo>
                  <a:cubicBezTo>
                    <a:pt x="327" y="4053"/>
                    <a:pt x="248" y="4226"/>
                    <a:pt x="186" y="4405"/>
                  </a:cubicBezTo>
                  <a:cubicBezTo>
                    <a:pt x="113" y="4623"/>
                    <a:pt x="50" y="4846"/>
                    <a:pt x="26" y="5077"/>
                  </a:cubicBezTo>
                  <a:cubicBezTo>
                    <a:pt x="1" y="5307"/>
                    <a:pt x="2" y="5538"/>
                    <a:pt x="32" y="5768"/>
                  </a:cubicBezTo>
                  <a:cubicBezTo>
                    <a:pt x="61" y="5978"/>
                    <a:pt x="116" y="6192"/>
                    <a:pt x="219" y="6379"/>
                  </a:cubicBezTo>
                  <a:cubicBezTo>
                    <a:pt x="270" y="6469"/>
                    <a:pt x="324" y="6558"/>
                    <a:pt x="400" y="6629"/>
                  </a:cubicBezTo>
                  <a:cubicBezTo>
                    <a:pt x="433" y="6664"/>
                    <a:pt x="472" y="6694"/>
                    <a:pt x="515" y="6716"/>
                  </a:cubicBezTo>
                  <a:cubicBezTo>
                    <a:pt x="559" y="6736"/>
                    <a:pt x="607" y="6752"/>
                    <a:pt x="656" y="6760"/>
                  </a:cubicBezTo>
                  <a:cubicBezTo>
                    <a:pt x="675" y="6762"/>
                    <a:pt x="696" y="6763"/>
                    <a:pt x="716" y="6763"/>
                  </a:cubicBezTo>
                  <a:cubicBezTo>
                    <a:pt x="797" y="6763"/>
                    <a:pt x="876" y="6740"/>
                    <a:pt x="943" y="6692"/>
                  </a:cubicBezTo>
                  <a:cubicBezTo>
                    <a:pt x="979" y="6668"/>
                    <a:pt x="1012" y="6640"/>
                    <a:pt x="1041" y="6607"/>
                  </a:cubicBezTo>
                  <a:cubicBezTo>
                    <a:pt x="1069" y="6572"/>
                    <a:pt x="1096" y="6534"/>
                    <a:pt x="1118" y="6496"/>
                  </a:cubicBezTo>
                  <a:cubicBezTo>
                    <a:pt x="1148" y="6447"/>
                    <a:pt x="1177" y="6395"/>
                    <a:pt x="1202" y="6342"/>
                  </a:cubicBezTo>
                  <a:cubicBezTo>
                    <a:pt x="1224" y="6293"/>
                    <a:pt x="1242" y="6243"/>
                    <a:pt x="1258" y="6190"/>
                  </a:cubicBezTo>
                  <a:cubicBezTo>
                    <a:pt x="1278" y="6127"/>
                    <a:pt x="1292" y="6062"/>
                    <a:pt x="1307" y="5997"/>
                  </a:cubicBezTo>
                  <a:cubicBezTo>
                    <a:pt x="1324" y="5920"/>
                    <a:pt x="1341" y="5844"/>
                    <a:pt x="1356" y="5766"/>
                  </a:cubicBezTo>
                  <a:cubicBezTo>
                    <a:pt x="1372" y="5685"/>
                    <a:pt x="1391" y="5605"/>
                    <a:pt x="1403" y="5522"/>
                  </a:cubicBezTo>
                  <a:cubicBezTo>
                    <a:pt x="1403" y="5521"/>
                    <a:pt x="1403" y="5521"/>
                    <a:pt x="1403" y="5516"/>
                  </a:cubicBezTo>
                  <a:lnTo>
                    <a:pt x="1403" y="5510"/>
                  </a:lnTo>
                  <a:cubicBezTo>
                    <a:pt x="1429" y="5345"/>
                    <a:pt x="1455" y="5179"/>
                    <a:pt x="1473" y="5016"/>
                  </a:cubicBezTo>
                  <a:cubicBezTo>
                    <a:pt x="1492" y="4854"/>
                    <a:pt x="1511" y="4690"/>
                    <a:pt x="1522" y="4528"/>
                  </a:cubicBezTo>
                  <a:cubicBezTo>
                    <a:pt x="1533" y="4367"/>
                    <a:pt x="1547" y="4205"/>
                    <a:pt x="1552" y="4044"/>
                  </a:cubicBezTo>
                  <a:cubicBezTo>
                    <a:pt x="1555" y="3928"/>
                    <a:pt x="1558" y="3814"/>
                    <a:pt x="1561" y="3700"/>
                  </a:cubicBezTo>
                  <a:cubicBezTo>
                    <a:pt x="1563" y="3634"/>
                    <a:pt x="1566" y="3567"/>
                    <a:pt x="1566" y="3502"/>
                  </a:cubicBezTo>
                  <a:cubicBezTo>
                    <a:pt x="1563" y="3314"/>
                    <a:pt x="1561" y="3124"/>
                    <a:pt x="1558" y="2936"/>
                  </a:cubicBezTo>
                  <a:cubicBezTo>
                    <a:pt x="1557" y="2858"/>
                    <a:pt x="1554" y="2782"/>
                    <a:pt x="1550" y="2705"/>
                  </a:cubicBezTo>
                  <a:cubicBezTo>
                    <a:pt x="1595" y="2641"/>
                    <a:pt x="1639" y="2576"/>
                    <a:pt x="1683" y="2513"/>
                  </a:cubicBezTo>
                  <a:cubicBezTo>
                    <a:pt x="1749" y="2419"/>
                    <a:pt x="1677" y="2298"/>
                    <a:pt x="1574" y="2298"/>
                  </a:cubicBezTo>
                  <a:cubicBezTo>
                    <a:pt x="1561" y="2298"/>
                    <a:pt x="1547" y="2300"/>
                    <a:pt x="1533" y="2304"/>
                  </a:cubicBezTo>
                  <a:cubicBezTo>
                    <a:pt x="1527" y="2181"/>
                    <a:pt x="1522" y="2059"/>
                    <a:pt x="1517" y="1935"/>
                  </a:cubicBezTo>
                  <a:cubicBezTo>
                    <a:pt x="1511" y="1789"/>
                    <a:pt x="1511" y="1642"/>
                    <a:pt x="1508" y="1495"/>
                  </a:cubicBezTo>
                  <a:lnTo>
                    <a:pt x="1508" y="1495"/>
                  </a:lnTo>
                  <a:cubicBezTo>
                    <a:pt x="1511" y="1372"/>
                    <a:pt x="1516" y="1249"/>
                    <a:pt x="1520" y="1125"/>
                  </a:cubicBezTo>
                  <a:cubicBezTo>
                    <a:pt x="1525" y="1047"/>
                    <a:pt x="1473" y="978"/>
                    <a:pt x="1397" y="960"/>
                  </a:cubicBezTo>
                  <a:cubicBezTo>
                    <a:pt x="1382" y="956"/>
                    <a:pt x="1367" y="954"/>
                    <a:pt x="1352" y="954"/>
                  </a:cubicBezTo>
                  <a:cubicBezTo>
                    <a:pt x="1313" y="954"/>
                    <a:pt x="1276" y="967"/>
                    <a:pt x="1245" y="992"/>
                  </a:cubicBezTo>
                  <a:cubicBezTo>
                    <a:pt x="1224" y="1011"/>
                    <a:pt x="1205" y="1035"/>
                    <a:pt x="1191" y="1061"/>
                  </a:cubicBezTo>
                  <a:cubicBezTo>
                    <a:pt x="1182" y="1079"/>
                    <a:pt x="1175" y="1096"/>
                    <a:pt x="1169" y="1115"/>
                  </a:cubicBezTo>
                  <a:cubicBezTo>
                    <a:pt x="1140" y="1172"/>
                    <a:pt x="1109" y="1226"/>
                    <a:pt x="1077" y="1281"/>
                  </a:cubicBezTo>
                  <a:cubicBezTo>
                    <a:pt x="1033" y="1353"/>
                    <a:pt x="984" y="1421"/>
                    <a:pt x="933" y="1487"/>
                  </a:cubicBezTo>
                  <a:cubicBezTo>
                    <a:pt x="887" y="1544"/>
                    <a:pt x="838" y="1598"/>
                    <a:pt x="786" y="1649"/>
                  </a:cubicBezTo>
                  <a:cubicBezTo>
                    <a:pt x="762" y="1671"/>
                    <a:pt x="740" y="1690"/>
                    <a:pt x="715" y="1710"/>
                  </a:cubicBezTo>
                  <a:cubicBezTo>
                    <a:pt x="696" y="1725"/>
                    <a:pt x="675" y="1737"/>
                    <a:pt x="656" y="1750"/>
                  </a:cubicBezTo>
                  <a:lnTo>
                    <a:pt x="645" y="1755"/>
                  </a:lnTo>
                  <a:lnTo>
                    <a:pt x="640" y="1757"/>
                  </a:lnTo>
                  <a:lnTo>
                    <a:pt x="640" y="1757"/>
                  </a:lnTo>
                  <a:cubicBezTo>
                    <a:pt x="637" y="1757"/>
                    <a:pt x="634" y="1758"/>
                    <a:pt x="632" y="1758"/>
                  </a:cubicBezTo>
                  <a:lnTo>
                    <a:pt x="612" y="1758"/>
                  </a:lnTo>
                  <a:cubicBezTo>
                    <a:pt x="599" y="1758"/>
                    <a:pt x="586" y="1756"/>
                    <a:pt x="574" y="1755"/>
                  </a:cubicBezTo>
                  <a:cubicBezTo>
                    <a:pt x="566" y="1753"/>
                    <a:pt x="559" y="1753"/>
                    <a:pt x="550" y="1750"/>
                  </a:cubicBezTo>
                  <a:cubicBezTo>
                    <a:pt x="542" y="1747"/>
                    <a:pt x="531" y="1742"/>
                    <a:pt x="522" y="1739"/>
                  </a:cubicBezTo>
                  <a:lnTo>
                    <a:pt x="522" y="1739"/>
                  </a:lnTo>
                  <a:lnTo>
                    <a:pt x="526" y="1741"/>
                  </a:lnTo>
                  <a:cubicBezTo>
                    <a:pt x="519" y="1738"/>
                    <a:pt x="512" y="1733"/>
                    <a:pt x="505" y="1730"/>
                  </a:cubicBezTo>
                  <a:lnTo>
                    <a:pt x="505" y="1730"/>
                  </a:lnTo>
                  <a:cubicBezTo>
                    <a:pt x="497" y="1725"/>
                    <a:pt x="489" y="1720"/>
                    <a:pt x="482" y="1715"/>
                  </a:cubicBezTo>
                  <a:cubicBezTo>
                    <a:pt x="476" y="1711"/>
                    <a:pt x="470" y="1706"/>
                    <a:pt x="465" y="1701"/>
                  </a:cubicBezTo>
                  <a:lnTo>
                    <a:pt x="465" y="1701"/>
                  </a:lnTo>
                  <a:cubicBezTo>
                    <a:pt x="468" y="1704"/>
                    <a:pt x="470" y="1708"/>
                    <a:pt x="472" y="1710"/>
                  </a:cubicBezTo>
                  <a:cubicBezTo>
                    <a:pt x="463" y="1699"/>
                    <a:pt x="455" y="1690"/>
                    <a:pt x="447" y="1680"/>
                  </a:cubicBezTo>
                  <a:cubicBezTo>
                    <a:pt x="442" y="1674"/>
                    <a:pt x="439" y="1669"/>
                    <a:pt x="436" y="1663"/>
                  </a:cubicBezTo>
                  <a:cubicBezTo>
                    <a:pt x="425" y="1642"/>
                    <a:pt x="414" y="1620"/>
                    <a:pt x="404" y="1598"/>
                  </a:cubicBezTo>
                  <a:cubicBezTo>
                    <a:pt x="392" y="1560"/>
                    <a:pt x="381" y="1522"/>
                    <a:pt x="371" y="1484"/>
                  </a:cubicBezTo>
                  <a:cubicBezTo>
                    <a:pt x="354" y="1411"/>
                    <a:pt x="339" y="1337"/>
                    <a:pt x="330" y="1262"/>
                  </a:cubicBezTo>
                  <a:cubicBezTo>
                    <a:pt x="320" y="1177"/>
                    <a:pt x="314" y="1090"/>
                    <a:pt x="314" y="1003"/>
                  </a:cubicBezTo>
                  <a:cubicBezTo>
                    <a:pt x="316" y="932"/>
                    <a:pt x="320" y="860"/>
                    <a:pt x="328" y="789"/>
                  </a:cubicBezTo>
                  <a:cubicBezTo>
                    <a:pt x="336" y="737"/>
                    <a:pt x="347" y="683"/>
                    <a:pt x="362" y="631"/>
                  </a:cubicBezTo>
                  <a:cubicBezTo>
                    <a:pt x="381" y="568"/>
                    <a:pt x="404" y="503"/>
                    <a:pt x="431" y="441"/>
                  </a:cubicBezTo>
                  <a:cubicBezTo>
                    <a:pt x="447" y="408"/>
                    <a:pt x="464" y="376"/>
                    <a:pt x="482" y="344"/>
                  </a:cubicBezTo>
                  <a:cubicBezTo>
                    <a:pt x="495" y="347"/>
                    <a:pt x="508" y="349"/>
                    <a:pt x="521" y="349"/>
                  </a:cubicBezTo>
                  <a:cubicBezTo>
                    <a:pt x="591" y="349"/>
                    <a:pt x="657" y="303"/>
                    <a:pt x="678" y="234"/>
                  </a:cubicBezTo>
                  <a:cubicBezTo>
                    <a:pt x="704" y="150"/>
                    <a:pt x="659" y="59"/>
                    <a:pt x="578" y="29"/>
                  </a:cubicBezTo>
                  <a:cubicBezTo>
                    <a:pt x="563" y="25"/>
                    <a:pt x="547" y="18"/>
                    <a:pt x="531" y="12"/>
                  </a:cubicBezTo>
                  <a:cubicBezTo>
                    <a:pt x="508" y="4"/>
                    <a:pt x="484" y="0"/>
                    <a:pt x="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0" name="Google Shape;14390;p25"/>
            <p:cNvSpPr/>
            <p:nvPr/>
          </p:nvSpPr>
          <p:spPr>
            <a:xfrm>
              <a:off x="6514104" y="300453"/>
              <a:ext cx="59278" cy="77479"/>
            </a:xfrm>
            <a:custGeom>
              <a:avLst/>
              <a:gdLst/>
              <a:ahLst/>
              <a:cxnLst/>
              <a:rect l="l" t="t" r="r" b="b"/>
              <a:pathLst>
                <a:path w="1762" h="2303" extrusionOk="0">
                  <a:moveTo>
                    <a:pt x="1443" y="1555"/>
                  </a:moveTo>
                  <a:cubicBezTo>
                    <a:pt x="1443" y="1556"/>
                    <a:pt x="1444" y="1557"/>
                    <a:pt x="1444" y="1559"/>
                  </a:cubicBezTo>
                  <a:lnTo>
                    <a:pt x="1444" y="1559"/>
                  </a:lnTo>
                  <a:cubicBezTo>
                    <a:pt x="1444" y="1558"/>
                    <a:pt x="1444" y="1556"/>
                    <a:pt x="1443" y="1555"/>
                  </a:cubicBezTo>
                  <a:close/>
                  <a:moveTo>
                    <a:pt x="565" y="1"/>
                  </a:moveTo>
                  <a:cubicBezTo>
                    <a:pt x="488" y="1"/>
                    <a:pt x="411" y="10"/>
                    <a:pt x="335" y="29"/>
                  </a:cubicBezTo>
                  <a:cubicBezTo>
                    <a:pt x="281" y="43"/>
                    <a:pt x="227" y="66"/>
                    <a:pt x="178" y="94"/>
                  </a:cubicBezTo>
                  <a:cubicBezTo>
                    <a:pt x="131" y="116"/>
                    <a:pt x="90" y="149"/>
                    <a:pt x="58" y="191"/>
                  </a:cubicBezTo>
                  <a:cubicBezTo>
                    <a:pt x="1" y="268"/>
                    <a:pt x="12" y="377"/>
                    <a:pt x="82" y="442"/>
                  </a:cubicBezTo>
                  <a:cubicBezTo>
                    <a:pt x="118" y="472"/>
                    <a:pt x="159" y="496"/>
                    <a:pt x="204" y="514"/>
                  </a:cubicBezTo>
                  <a:cubicBezTo>
                    <a:pt x="229" y="525"/>
                    <a:pt x="255" y="530"/>
                    <a:pt x="281" y="530"/>
                  </a:cubicBezTo>
                  <a:cubicBezTo>
                    <a:pt x="339" y="530"/>
                    <a:pt x="394" y="502"/>
                    <a:pt x="424" y="445"/>
                  </a:cubicBezTo>
                  <a:cubicBezTo>
                    <a:pt x="441" y="411"/>
                    <a:pt x="446" y="371"/>
                    <a:pt x="438" y="333"/>
                  </a:cubicBezTo>
                  <a:cubicBezTo>
                    <a:pt x="455" y="330"/>
                    <a:pt x="474" y="327"/>
                    <a:pt x="492" y="324"/>
                  </a:cubicBezTo>
                  <a:cubicBezTo>
                    <a:pt x="522" y="320"/>
                    <a:pt x="552" y="319"/>
                    <a:pt x="583" y="319"/>
                  </a:cubicBezTo>
                  <a:cubicBezTo>
                    <a:pt x="607" y="320"/>
                    <a:pt x="631" y="322"/>
                    <a:pt x="656" y="325"/>
                  </a:cubicBezTo>
                  <a:cubicBezTo>
                    <a:pt x="675" y="328"/>
                    <a:pt x="693" y="331"/>
                    <a:pt x="713" y="336"/>
                  </a:cubicBezTo>
                  <a:cubicBezTo>
                    <a:pt x="728" y="343"/>
                    <a:pt x="743" y="347"/>
                    <a:pt x="758" y="354"/>
                  </a:cubicBezTo>
                  <a:lnTo>
                    <a:pt x="772" y="362"/>
                  </a:lnTo>
                  <a:cubicBezTo>
                    <a:pt x="770" y="360"/>
                    <a:pt x="769" y="358"/>
                    <a:pt x="766" y="357"/>
                  </a:cubicBezTo>
                  <a:lnTo>
                    <a:pt x="767" y="357"/>
                  </a:lnTo>
                  <a:cubicBezTo>
                    <a:pt x="775" y="363"/>
                    <a:pt x="783" y="368"/>
                    <a:pt x="791" y="374"/>
                  </a:cubicBezTo>
                  <a:cubicBezTo>
                    <a:pt x="794" y="377"/>
                    <a:pt x="799" y="381"/>
                    <a:pt x="802" y="384"/>
                  </a:cubicBezTo>
                  <a:lnTo>
                    <a:pt x="810" y="393"/>
                  </a:lnTo>
                  <a:lnTo>
                    <a:pt x="816" y="403"/>
                  </a:lnTo>
                  <a:cubicBezTo>
                    <a:pt x="818" y="407"/>
                    <a:pt x="821" y="412"/>
                    <a:pt x="823" y="415"/>
                  </a:cubicBezTo>
                  <a:cubicBezTo>
                    <a:pt x="823" y="418"/>
                    <a:pt x="823" y="420"/>
                    <a:pt x="824" y="422"/>
                  </a:cubicBezTo>
                  <a:lnTo>
                    <a:pt x="824" y="422"/>
                  </a:lnTo>
                  <a:cubicBezTo>
                    <a:pt x="824" y="421"/>
                    <a:pt x="824" y="420"/>
                    <a:pt x="824" y="419"/>
                  </a:cubicBezTo>
                  <a:lnTo>
                    <a:pt x="824" y="419"/>
                  </a:lnTo>
                  <a:cubicBezTo>
                    <a:pt x="824" y="420"/>
                    <a:pt x="824" y="421"/>
                    <a:pt x="824" y="422"/>
                  </a:cubicBezTo>
                  <a:lnTo>
                    <a:pt x="824" y="422"/>
                  </a:lnTo>
                  <a:cubicBezTo>
                    <a:pt x="824" y="422"/>
                    <a:pt x="824" y="422"/>
                    <a:pt x="824" y="422"/>
                  </a:cubicBezTo>
                  <a:lnTo>
                    <a:pt x="824" y="422"/>
                  </a:lnTo>
                  <a:cubicBezTo>
                    <a:pt x="824" y="423"/>
                    <a:pt x="824" y="423"/>
                    <a:pt x="825" y="424"/>
                  </a:cubicBezTo>
                  <a:lnTo>
                    <a:pt x="825" y="424"/>
                  </a:lnTo>
                  <a:cubicBezTo>
                    <a:pt x="825" y="423"/>
                    <a:pt x="825" y="423"/>
                    <a:pt x="824" y="422"/>
                  </a:cubicBezTo>
                  <a:lnTo>
                    <a:pt x="824" y="422"/>
                  </a:lnTo>
                  <a:cubicBezTo>
                    <a:pt x="825" y="423"/>
                    <a:pt x="825" y="424"/>
                    <a:pt x="826" y="425"/>
                  </a:cubicBezTo>
                  <a:cubicBezTo>
                    <a:pt x="825" y="424"/>
                    <a:pt x="825" y="424"/>
                    <a:pt x="825" y="424"/>
                  </a:cubicBezTo>
                  <a:lnTo>
                    <a:pt x="825" y="424"/>
                  </a:lnTo>
                  <a:cubicBezTo>
                    <a:pt x="825" y="426"/>
                    <a:pt x="826" y="428"/>
                    <a:pt x="826" y="431"/>
                  </a:cubicBezTo>
                  <a:lnTo>
                    <a:pt x="826" y="452"/>
                  </a:lnTo>
                  <a:lnTo>
                    <a:pt x="826" y="461"/>
                  </a:lnTo>
                  <a:cubicBezTo>
                    <a:pt x="824" y="468"/>
                    <a:pt x="824" y="474"/>
                    <a:pt x="823" y="480"/>
                  </a:cubicBezTo>
                  <a:cubicBezTo>
                    <a:pt x="818" y="493"/>
                    <a:pt x="813" y="507"/>
                    <a:pt x="808" y="519"/>
                  </a:cubicBezTo>
                  <a:lnTo>
                    <a:pt x="808" y="519"/>
                  </a:lnTo>
                  <a:cubicBezTo>
                    <a:pt x="808" y="517"/>
                    <a:pt x="809" y="514"/>
                    <a:pt x="810" y="512"/>
                  </a:cubicBezTo>
                  <a:lnTo>
                    <a:pt x="810" y="512"/>
                  </a:lnTo>
                  <a:cubicBezTo>
                    <a:pt x="804" y="525"/>
                    <a:pt x="797" y="537"/>
                    <a:pt x="791" y="550"/>
                  </a:cubicBezTo>
                  <a:cubicBezTo>
                    <a:pt x="778" y="569"/>
                    <a:pt x="769" y="586"/>
                    <a:pt x="753" y="604"/>
                  </a:cubicBezTo>
                  <a:cubicBezTo>
                    <a:pt x="739" y="621"/>
                    <a:pt x="723" y="637"/>
                    <a:pt x="707" y="653"/>
                  </a:cubicBezTo>
                  <a:cubicBezTo>
                    <a:pt x="698" y="660"/>
                    <a:pt x="690" y="668"/>
                    <a:pt x="681" y="674"/>
                  </a:cubicBezTo>
                  <a:lnTo>
                    <a:pt x="681" y="674"/>
                  </a:lnTo>
                  <a:cubicBezTo>
                    <a:pt x="681" y="674"/>
                    <a:pt x="681" y="674"/>
                    <a:pt x="682" y="673"/>
                  </a:cubicBezTo>
                  <a:lnTo>
                    <a:pt x="682" y="673"/>
                  </a:lnTo>
                  <a:cubicBezTo>
                    <a:pt x="636" y="705"/>
                    <a:pt x="588" y="730"/>
                    <a:pt x="555" y="776"/>
                  </a:cubicBezTo>
                  <a:cubicBezTo>
                    <a:pt x="522" y="822"/>
                    <a:pt x="512" y="881"/>
                    <a:pt x="528" y="935"/>
                  </a:cubicBezTo>
                  <a:cubicBezTo>
                    <a:pt x="561" y="1038"/>
                    <a:pt x="666" y="1077"/>
                    <a:pt x="758" y="1115"/>
                  </a:cubicBezTo>
                  <a:cubicBezTo>
                    <a:pt x="837" y="1150"/>
                    <a:pt x="914" y="1186"/>
                    <a:pt x="992" y="1226"/>
                  </a:cubicBezTo>
                  <a:cubicBezTo>
                    <a:pt x="1063" y="1262"/>
                    <a:pt x="1131" y="1302"/>
                    <a:pt x="1201" y="1341"/>
                  </a:cubicBezTo>
                  <a:cubicBezTo>
                    <a:pt x="1256" y="1376"/>
                    <a:pt x="1310" y="1413"/>
                    <a:pt x="1362" y="1452"/>
                  </a:cubicBezTo>
                  <a:cubicBezTo>
                    <a:pt x="1377" y="1465"/>
                    <a:pt x="1389" y="1476"/>
                    <a:pt x="1403" y="1490"/>
                  </a:cubicBezTo>
                  <a:cubicBezTo>
                    <a:pt x="1411" y="1498"/>
                    <a:pt x="1419" y="1508"/>
                    <a:pt x="1426" y="1517"/>
                  </a:cubicBezTo>
                  <a:lnTo>
                    <a:pt x="1432" y="1527"/>
                  </a:lnTo>
                  <a:cubicBezTo>
                    <a:pt x="1435" y="1533"/>
                    <a:pt x="1438" y="1538"/>
                    <a:pt x="1440" y="1544"/>
                  </a:cubicBezTo>
                  <a:cubicBezTo>
                    <a:pt x="1443" y="1550"/>
                    <a:pt x="1445" y="1557"/>
                    <a:pt x="1446" y="1563"/>
                  </a:cubicBezTo>
                  <a:cubicBezTo>
                    <a:pt x="1446" y="1562"/>
                    <a:pt x="1445" y="1560"/>
                    <a:pt x="1444" y="1559"/>
                  </a:cubicBezTo>
                  <a:lnTo>
                    <a:pt x="1444" y="1559"/>
                  </a:lnTo>
                  <a:cubicBezTo>
                    <a:pt x="1445" y="1562"/>
                    <a:pt x="1445" y="1565"/>
                    <a:pt x="1446" y="1568"/>
                  </a:cubicBezTo>
                  <a:lnTo>
                    <a:pt x="1446" y="1576"/>
                  </a:lnTo>
                  <a:lnTo>
                    <a:pt x="1446" y="1585"/>
                  </a:lnTo>
                  <a:lnTo>
                    <a:pt x="1443" y="1598"/>
                  </a:lnTo>
                  <a:cubicBezTo>
                    <a:pt x="1440" y="1607"/>
                    <a:pt x="1437" y="1618"/>
                    <a:pt x="1434" y="1625"/>
                  </a:cubicBezTo>
                  <a:cubicBezTo>
                    <a:pt x="1432" y="1630"/>
                    <a:pt x="1430" y="1633"/>
                    <a:pt x="1426" y="1641"/>
                  </a:cubicBezTo>
                  <a:cubicBezTo>
                    <a:pt x="1421" y="1649"/>
                    <a:pt x="1416" y="1656"/>
                    <a:pt x="1410" y="1663"/>
                  </a:cubicBezTo>
                  <a:cubicBezTo>
                    <a:pt x="1394" y="1683"/>
                    <a:pt x="1380" y="1701"/>
                    <a:pt x="1359" y="1720"/>
                  </a:cubicBezTo>
                  <a:cubicBezTo>
                    <a:pt x="1339" y="1737"/>
                    <a:pt x="1318" y="1755"/>
                    <a:pt x="1296" y="1772"/>
                  </a:cubicBezTo>
                  <a:cubicBezTo>
                    <a:pt x="1250" y="1804"/>
                    <a:pt x="1202" y="1835"/>
                    <a:pt x="1153" y="1862"/>
                  </a:cubicBezTo>
                  <a:cubicBezTo>
                    <a:pt x="1062" y="1910"/>
                    <a:pt x="970" y="1956"/>
                    <a:pt x="875" y="1995"/>
                  </a:cubicBezTo>
                  <a:cubicBezTo>
                    <a:pt x="794" y="2030"/>
                    <a:pt x="762" y="2133"/>
                    <a:pt x="799" y="2210"/>
                  </a:cubicBezTo>
                  <a:lnTo>
                    <a:pt x="799" y="2212"/>
                  </a:lnTo>
                  <a:cubicBezTo>
                    <a:pt x="826" y="2270"/>
                    <a:pt x="884" y="2303"/>
                    <a:pt x="944" y="2303"/>
                  </a:cubicBezTo>
                  <a:cubicBezTo>
                    <a:pt x="967" y="2303"/>
                    <a:pt x="990" y="2298"/>
                    <a:pt x="1012" y="2288"/>
                  </a:cubicBezTo>
                  <a:cubicBezTo>
                    <a:pt x="1075" y="2258"/>
                    <a:pt x="1137" y="2230"/>
                    <a:pt x="1197" y="2196"/>
                  </a:cubicBezTo>
                  <a:lnTo>
                    <a:pt x="1197" y="2196"/>
                  </a:lnTo>
                  <a:cubicBezTo>
                    <a:pt x="1281" y="2152"/>
                    <a:pt x="1365" y="2103"/>
                    <a:pt x="1445" y="2049"/>
                  </a:cubicBezTo>
                  <a:cubicBezTo>
                    <a:pt x="1540" y="1979"/>
                    <a:pt x="1641" y="1899"/>
                    <a:pt x="1698" y="1791"/>
                  </a:cubicBezTo>
                  <a:cubicBezTo>
                    <a:pt x="1731" y="1737"/>
                    <a:pt x="1750" y="1675"/>
                    <a:pt x="1758" y="1611"/>
                  </a:cubicBezTo>
                  <a:cubicBezTo>
                    <a:pt x="1761" y="1550"/>
                    <a:pt x="1752" y="1490"/>
                    <a:pt x="1731" y="1433"/>
                  </a:cubicBezTo>
                  <a:cubicBezTo>
                    <a:pt x="1690" y="1326"/>
                    <a:pt x="1601" y="1246"/>
                    <a:pt x="1511" y="1182"/>
                  </a:cubicBezTo>
                  <a:cubicBezTo>
                    <a:pt x="1394" y="1099"/>
                    <a:pt x="1274" y="1026"/>
                    <a:pt x="1149" y="960"/>
                  </a:cubicBezTo>
                  <a:cubicBezTo>
                    <a:pt x="1101" y="935"/>
                    <a:pt x="1055" y="909"/>
                    <a:pt x="1006" y="886"/>
                  </a:cubicBezTo>
                  <a:lnTo>
                    <a:pt x="954" y="860"/>
                  </a:lnTo>
                  <a:cubicBezTo>
                    <a:pt x="992" y="819"/>
                    <a:pt x="1025" y="775"/>
                    <a:pt x="1054" y="727"/>
                  </a:cubicBezTo>
                  <a:cubicBezTo>
                    <a:pt x="1112" y="631"/>
                    <a:pt x="1147" y="528"/>
                    <a:pt x="1142" y="412"/>
                  </a:cubicBezTo>
                  <a:cubicBezTo>
                    <a:pt x="1136" y="309"/>
                    <a:pt x="1087" y="211"/>
                    <a:pt x="1009" y="143"/>
                  </a:cubicBezTo>
                  <a:cubicBezTo>
                    <a:pt x="927" y="73"/>
                    <a:pt x="826" y="29"/>
                    <a:pt x="720" y="13"/>
                  </a:cubicBezTo>
                  <a:cubicBezTo>
                    <a:pt x="668" y="5"/>
                    <a:pt x="616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1" name="Google Shape;14391;p25"/>
            <p:cNvSpPr/>
            <p:nvPr/>
          </p:nvSpPr>
          <p:spPr>
            <a:xfrm>
              <a:off x="6602049" y="240265"/>
              <a:ext cx="49925" cy="262714"/>
            </a:xfrm>
            <a:custGeom>
              <a:avLst/>
              <a:gdLst/>
              <a:ahLst/>
              <a:cxnLst/>
              <a:rect l="l" t="t" r="r" b="b"/>
              <a:pathLst>
                <a:path w="1484" h="7809" extrusionOk="0">
                  <a:moveTo>
                    <a:pt x="1177" y="5386"/>
                  </a:moveTo>
                  <a:cubicBezTo>
                    <a:pt x="1177" y="5388"/>
                    <a:pt x="1177" y="5389"/>
                    <a:pt x="1177" y="5391"/>
                  </a:cubicBezTo>
                  <a:cubicBezTo>
                    <a:pt x="1177" y="5390"/>
                    <a:pt x="1177" y="5388"/>
                    <a:pt x="1177" y="5386"/>
                  </a:cubicBezTo>
                  <a:close/>
                  <a:moveTo>
                    <a:pt x="378" y="0"/>
                  </a:moveTo>
                  <a:cubicBezTo>
                    <a:pt x="335" y="0"/>
                    <a:pt x="293" y="9"/>
                    <a:pt x="254" y="26"/>
                  </a:cubicBezTo>
                  <a:cubicBezTo>
                    <a:pt x="211" y="47"/>
                    <a:pt x="175" y="78"/>
                    <a:pt x="148" y="116"/>
                  </a:cubicBezTo>
                  <a:cubicBezTo>
                    <a:pt x="83" y="210"/>
                    <a:pt x="80" y="344"/>
                    <a:pt x="95" y="452"/>
                  </a:cubicBezTo>
                  <a:cubicBezTo>
                    <a:pt x="114" y="577"/>
                    <a:pt x="144" y="702"/>
                    <a:pt x="187" y="822"/>
                  </a:cubicBezTo>
                  <a:cubicBezTo>
                    <a:pt x="228" y="947"/>
                    <a:pt x="276" y="1069"/>
                    <a:pt x="325" y="1193"/>
                  </a:cubicBezTo>
                  <a:cubicBezTo>
                    <a:pt x="361" y="1285"/>
                    <a:pt x="396" y="1378"/>
                    <a:pt x="434" y="1470"/>
                  </a:cubicBezTo>
                  <a:cubicBezTo>
                    <a:pt x="490" y="1620"/>
                    <a:pt x="550" y="1769"/>
                    <a:pt x="608" y="1918"/>
                  </a:cubicBezTo>
                  <a:cubicBezTo>
                    <a:pt x="657" y="2048"/>
                    <a:pt x="700" y="2177"/>
                    <a:pt x="746" y="2309"/>
                  </a:cubicBezTo>
                  <a:cubicBezTo>
                    <a:pt x="771" y="2382"/>
                    <a:pt x="797" y="2454"/>
                    <a:pt x="822" y="2526"/>
                  </a:cubicBezTo>
                  <a:cubicBezTo>
                    <a:pt x="838" y="2568"/>
                    <a:pt x="849" y="2614"/>
                    <a:pt x="862" y="2657"/>
                  </a:cubicBezTo>
                  <a:cubicBezTo>
                    <a:pt x="906" y="2808"/>
                    <a:pt x="949" y="2958"/>
                    <a:pt x="995" y="3107"/>
                  </a:cubicBezTo>
                  <a:cubicBezTo>
                    <a:pt x="1077" y="3420"/>
                    <a:pt x="1139" y="3740"/>
                    <a:pt x="1180" y="4061"/>
                  </a:cubicBezTo>
                  <a:cubicBezTo>
                    <a:pt x="1180" y="4060"/>
                    <a:pt x="1180" y="4058"/>
                    <a:pt x="1180" y="4056"/>
                  </a:cubicBezTo>
                  <a:cubicBezTo>
                    <a:pt x="1208" y="4302"/>
                    <a:pt x="1221" y="4547"/>
                    <a:pt x="1218" y="4793"/>
                  </a:cubicBezTo>
                  <a:lnTo>
                    <a:pt x="1218" y="4780"/>
                  </a:lnTo>
                  <a:cubicBezTo>
                    <a:pt x="1216" y="4892"/>
                    <a:pt x="1211" y="5005"/>
                    <a:pt x="1204" y="5116"/>
                  </a:cubicBezTo>
                  <a:cubicBezTo>
                    <a:pt x="1196" y="5204"/>
                    <a:pt x="1190" y="5293"/>
                    <a:pt x="1178" y="5382"/>
                  </a:cubicBezTo>
                  <a:lnTo>
                    <a:pt x="1178" y="5382"/>
                  </a:lnTo>
                  <a:cubicBezTo>
                    <a:pt x="1153" y="5527"/>
                    <a:pt x="1130" y="5673"/>
                    <a:pt x="1109" y="5817"/>
                  </a:cubicBezTo>
                  <a:lnTo>
                    <a:pt x="1109" y="5817"/>
                  </a:lnTo>
                  <a:cubicBezTo>
                    <a:pt x="1109" y="5817"/>
                    <a:pt x="1109" y="5817"/>
                    <a:pt x="1110" y="5816"/>
                  </a:cubicBezTo>
                  <a:lnTo>
                    <a:pt x="1110" y="5816"/>
                  </a:lnTo>
                  <a:cubicBezTo>
                    <a:pt x="1109" y="5817"/>
                    <a:pt x="1109" y="5817"/>
                    <a:pt x="1109" y="5818"/>
                  </a:cubicBezTo>
                  <a:lnTo>
                    <a:pt x="1109" y="5818"/>
                  </a:lnTo>
                  <a:cubicBezTo>
                    <a:pt x="1109" y="5817"/>
                    <a:pt x="1109" y="5817"/>
                    <a:pt x="1109" y="5817"/>
                  </a:cubicBezTo>
                  <a:lnTo>
                    <a:pt x="1109" y="5817"/>
                  </a:lnTo>
                  <a:cubicBezTo>
                    <a:pt x="1109" y="5818"/>
                    <a:pt x="1109" y="5819"/>
                    <a:pt x="1109" y="5821"/>
                  </a:cubicBezTo>
                  <a:lnTo>
                    <a:pt x="1109" y="5821"/>
                  </a:lnTo>
                  <a:cubicBezTo>
                    <a:pt x="1109" y="5820"/>
                    <a:pt x="1109" y="5819"/>
                    <a:pt x="1109" y="5818"/>
                  </a:cubicBezTo>
                  <a:lnTo>
                    <a:pt x="1109" y="5818"/>
                  </a:lnTo>
                  <a:cubicBezTo>
                    <a:pt x="1109" y="5819"/>
                    <a:pt x="1109" y="5821"/>
                    <a:pt x="1109" y="5823"/>
                  </a:cubicBezTo>
                  <a:cubicBezTo>
                    <a:pt x="1109" y="5822"/>
                    <a:pt x="1109" y="5822"/>
                    <a:pt x="1109" y="5821"/>
                  </a:cubicBezTo>
                  <a:lnTo>
                    <a:pt x="1109" y="5821"/>
                  </a:lnTo>
                  <a:cubicBezTo>
                    <a:pt x="1091" y="5911"/>
                    <a:pt x="1071" y="6001"/>
                    <a:pt x="1047" y="6089"/>
                  </a:cubicBezTo>
                  <a:cubicBezTo>
                    <a:pt x="1017" y="6184"/>
                    <a:pt x="980" y="6277"/>
                    <a:pt x="941" y="6368"/>
                  </a:cubicBezTo>
                  <a:cubicBezTo>
                    <a:pt x="942" y="6363"/>
                    <a:pt x="945" y="6357"/>
                    <a:pt x="947" y="6352"/>
                  </a:cubicBezTo>
                  <a:lnTo>
                    <a:pt x="947" y="6352"/>
                  </a:lnTo>
                  <a:cubicBezTo>
                    <a:pt x="874" y="6518"/>
                    <a:pt x="782" y="6675"/>
                    <a:pt x="689" y="6830"/>
                  </a:cubicBezTo>
                  <a:cubicBezTo>
                    <a:pt x="667" y="6860"/>
                    <a:pt x="645" y="6893"/>
                    <a:pt x="624" y="6923"/>
                  </a:cubicBezTo>
                  <a:cubicBezTo>
                    <a:pt x="604" y="6952"/>
                    <a:pt x="585" y="6982"/>
                    <a:pt x="564" y="7009"/>
                  </a:cubicBezTo>
                  <a:lnTo>
                    <a:pt x="567" y="7004"/>
                  </a:lnTo>
                  <a:lnTo>
                    <a:pt x="567" y="7004"/>
                  </a:lnTo>
                  <a:cubicBezTo>
                    <a:pt x="521" y="7061"/>
                    <a:pt x="475" y="7118"/>
                    <a:pt x="429" y="7175"/>
                  </a:cubicBezTo>
                  <a:cubicBezTo>
                    <a:pt x="433" y="7170"/>
                    <a:pt x="437" y="7165"/>
                    <a:pt x="441" y="7161"/>
                  </a:cubicBezTo>
                  <a:lnTo>
                    <a:pt x="441" y="7161"/>
                  </a:lnTo>
                  <a:cubicBezTo>
                    <a:pt x="391" y="7215"/>
                    <a:pt x="344" y="7270"/>
                    <a:pt x="295" y="7322"/>
                  </a:cubicBezTo>
                  <a:cubicBezTo>
                    <a:pt x="246" y="7373"/>
                    <a:pt x="197" y="7422"/>
                    <a:pt x="146" y="7471"/>
                  </a:cubicBezTo>
                  <a:cubicBezTo>
                    <a:pt x="122" y="7492"/>
                    <a:pt x="97" y="7514"/>
                    <a:pt x="73" y="7534"/>
                  </a:cubicBezTo>
                  <a:cubicBezTo>
                    <a:pt x="4" y="7596"/>
                    <a:pt x="0" y="7705"/>
                    <a:pt x="69" y="7769"/>
                  </a:cubicBezTo>
                  <a:cubicBezTo>
                    <a:pt x="97" y="7794"/>
                    <a:pt x="133" y="7808"/>
                    <a:pt x="170" y="7808"/>
                  </a:cubicBezTo>
                  <a:cubicBezTo>
                    <a:pt x="216" y="7807"/>
                    <a:pt x="257" y="7789"/>
                    <a:pt x="289" y="7758"/>
                  </a:cubicBezTo>
                  <a:cubicBezTo>
                    <a:pt x="396" y="7653"/>
                    <a:pt x="496" y="7544"/>
                    <a:pt x="589" y="7428"/>
                  </a:cubicBezTo>
                  <a:cubicBezTo>
                    <a:pt x="672" y="7332"/>
                    <a:pt x="749" y="7232"/>
                    <a:pt x="822" y="7127"/>
                  </a:cubicBezTo>
                  <a:cubicBezTo>
                    <a:pt x="860" y="7072"/>
                    <a:pt x="900" y="7018"/>
                    <a:pt x="933" y="6961"/>
                  </a:cubicBezTo>
                  <a:lnTo>
                    <a:pt x="1045" y="6767"/>
                  </a:lnTo>
                  <a:cubicBezTo>
                    <a:pt x="1124" y="6626"/>
                    <a:pt x="1192" y="6480"/>
                    <a:pt x="1248" y="6328"/>
                  </a:cubicBezTo>
                  <a:cubicBezTo>
                    <a:pt x="1305" y="6175"/>
                    <a:pt x="1346" y="6015"/>
                    <a:pt x="1370" y="5853"/>
                  </a:cubicBezTo>
                  <a:lnTo>
                    <a:pt x="1370" y="5861"/>
                  </a:lnTo>
                  <a:cubicBezTo>
                    <a:pt x="1393" y="5719"/>
                    <a:pt x="1412" y="5578"/>
                    <a:pt x="1435" y="5435"/>
                  </a:cubicBezTo>
                  <a:cubicBezTo>
                    <a:pt x="1449" y="5345"/>
                    <a:pt x="1455" y="5255"/>
                    <a:pt x="1462" y="5165"/>
                  </a:cubicBezTo>
                  <a:cubicBezTo>
                    <a:pt x="1471" y="5060"/>
                    <a:pt x="1476" y="4957"/>
                    <a:pt x="1479" y="4853"/>
                  </a:cubicBezTo>
                  <a:cubicBezTo>
                    <a:pt x="1484" y="4655"/>
                    <a:pt x="1481" y="4459"/>
                    <a:pt x="1465" y="4261"/>
                  </a:cubicBezTo>
                  <a:cubicBezTo>
                    <a:pt x="1430" y="3851"/>
                    <a:pt x="1360" y="3445"/>
                    <a:pt x="1259" y="3047"/>
                  </a:cubicBezTo>
                  <a:cubicBezTo>
                    <a:pt x="1246" y="2994"/>
                    <a:pt x="1229" y="2942"/>
                    <a:pt x="1215" y="2891"/>
                  </a:cubicBezTo>
                  <a:cubicBezTo>
                    <a:pt x="1188" y="2796"/>
                    <a:pt x="1161" y="2703"/>
                    <a:pt x="1134" y="2610"/>
                  </a:cubicBezTo>
                  <a:cubicBezTo>
                    <a:pt x="1118" y="2553"/>
                    <a:pt x="1104" y="2496"/>
                    <a:pt x="1085" y="2440"/>
                  </a:cubicBezTo>
                  <a:cubicBezTo>
                    <a:pt x="1058" y="2360"/>
                    <a:pt x="1029" y="2277"/>
                    <a:pt x="1002" y="2195"/>
                  </a:cubicBezTo>
                  <a:cubicBezTo>
                    <a:pt x="953" y="2052"/>
                    <a:pt x="906" y="1908"/>
                    <a:pt x="854" y="1767"/>
                  </a:cubicBezTo>
                  <a:cubicBezTo>
                    <a:pt x="798" y="1616"/>
                    <a:pt x="741" y="1465"/>
                    <a:pt x="686" y="1313"/>
                  </a:cubicBezTo>
                  <a:cubicBezTo>
                    <a:pt x="600" y="1084"/>
                    <a:pt x="509" y="856"/>
                    <a:pt x="445" y="620"/>
                  </a:cubicBezTo>
                  <a:cubicBezTo>
                    <a:pt x="445" y="621"/>
                    <a:pt x="445" y="623"/>
                    <a:pt x="445" y="625"/>
                  </a:cubicBezTo>
                  <a:cubicBezTo>
                    <a:pt x="429" y="561"/>
                    <a:pt x="415" y="496"/>
                    <a:pt x="406" y="430"/>
                  </a:cubicBezTo>
                  <a:cubicBezTo>
                    <a:pt x="404" y="409"/>
                    <a:pt x="403" y="389"/>
                    <a:pt x="403" y="370"/>
                  </a:cubicBezTo>
                  <a:cubicBezTo>
                    <a:pt x="403" y="355"/>
                    <a:pt x="404" y="343"/>
                    <a:pt x="404" y="330"/>
                  </a:cubicBezTo>
                  <a:cubicBezTo>
                    <a:pt x="453" y="341"/>
                    <a:pt x="501" y="357"/>
                    <a:pt x="547" y="370"/>
                  </a:cubicBezTo>
                  <a:cubicBezTo>
                    <a:pt x="559" y="373"/>
                    <a:pt x="571" y="375"/>
                    <a:pt x="583" y="375"/>
                  </a:cubicBezTo>
                  <a:cubicBezTo>
                    <a:pt x="657" y="375"/>
                    <a:pt x="725" y="315"/>
                    <a:pt x="741" y="245"/>
                  </a:cubicBezTo>
                  <a:cubicBezTo>
                    <a:pt x="760" y="154"/>
                    <a:pt x="702" y="75"/>
                    <a:pt x="616" y="52"/>
                  </a:cubicBezTo>
                  <a:cubicBezTo>
                    <a:pt x="550" y="31"/>
                    <a:pt x="483" y="14"/>
                    <a:pt x="415" y="2"/>
                  </a:cubicBezTo>
                  <a:cubicBezTo>
                    <a:pt x="403" y="1"/>
                    <a:pt x="391" y="0"/>
                    <a:pt x="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2" name="Google Shape;14392;p25"/>
            <p:cNvSpPr/>
            <p:nvPr/>
          </p:nvSpPr>
          <p:spPr>
            <a:xfrm>
              <a:off x="6729962" y="240265"/>
              <a:ext cx="40371" cy="71659"/>
            </a:xfrm>
            <a:custGeom>
              <a:avLst/>
              <a:gdLst/>
              <a:ahLst/>
              <a:cxnLst/>
              <a:rect l="l" t="t" r="r" b="b"/>
              <a:pathLst>
                <a:path w="1200" h="2130" extrusionOk="0">
                  <a:moveTo>
                    <a:pt x="1099" y="425"/>
                  </a:moveTo>
                  <a:cubicBezTo>
                    <a:pt x="1099" y="426"/>
                    <a:pt x="1099" y="427"/>
                    <a:pt x="1098" y="428"/>
                  </a:cubicBezTo>
                  <a:lnTo>
                    <a:pt x="1098" y="428"/>
                  </a:lnTo>
                  <a:cubicBezTo>
                    <a:pt x="1099" y="427"/>
                    <a:pt x="1099" y="426"/>
                    <a:pt x="1099" y="425"/>
                  </a:cubicBezTo>
                  <a:close/>
                  <a:moveTo>
                    <a:pt x="449" y="1429"/>
                  </a:moveTo>
                  <a:lnTo>
                    <a:pt x="449" y="1429"/>
                  </a:lnTo>
                  <a:cubicBezTo>
                    <a:pt x="448" y="1431"/>
                    <a:pt x="446" y="1433"/>
                    <a:pt x="445" y="1435"/>
                  </a:cubicBezTo>
                  <a:lnTo>
                    <a:pt x="445" y="1435"/>
                  </a:lnTo>
                  <a:cubicBezTo>
                    <a:pt x="446" y="1433"/>
                    <a:pt x="448" y="1431"/>
                    <a:pt x="449" y="1429"/>
                  </a:cubicBezTo>
                  <a:close/>
                  <a:moveTo>
                    <a:pt x="1019" y="0"/>
                  </a:moveTo>
                  <a:cubicBezTo>
                    <a:pt x="959" y="0"/>
                    <a:pt x="900" y="36"/>
                    <a:pt x="873" y="96"/>
                  </a:cubicBezTo>
                  <a:cubicBezTo>
                    <a:pt x="846" y="142"/>
                    <a:pt x="827" y="191"/>
                    <a:pt x="803" y="238"/>
                  </a:cubicBezTo>
                  <a:cubicBezTo>
                    <a:pt x="778" y="292"/>
                    <a:pt x="751" y="344"/>
                    <a:pt x="724" y="397"/>
                  </a:cubicBezTo>
                  <a:cubicBezTo>
                    <a:pt x="678" y="484"/>
                    <a:pt x="629" y="568"/>
                    <a:pt x="580" y="653"/>
                  </a:cubicBezTo>
                  <a:cubicBezTo>
                    <a:pt x="479" y="818"/>
                    <a:pt x="373" y="979"/>
                    <a:pt x="265" y="1139"/>
                  </a:cubicBezTo>
                  <a:cubicBezTo>
                    <a:pt x="210" y="1221"/>
                    <a:pt x="153" y="1305"/>
                    <a:pt x="107" y="1391"/>
                  </a:cubicBezTo>
                  <a:cubicBezTo>
                    <a:pt x="59" y="1478"/>
                    <a:pt x="1" y="1582"/>
                    <a:pt x="48" y="1680"/>
                  </a:cubicBezTo>
                  <a:cubicBezTo>
                    <a:pt x="78" y="1742"/>
                    <a:pt x="141" y="1779"/>
                    <a:pt x="207" y="1779"/>
                  </a:cubicBezTo>
                  <a:cubicBezTo>
                    <a:pt x="220" y="1779"/>
                    <a:pt x="234" y="1777"/>
                    <a:pt x="248" y="1774"/>
                  </a:cubicBezTo>
                  <a:cubicBezTo>
                    <a:pt x="336" y="1756"/>
                    <a:pt x="393" y="1671"/>
                    <a:pt x="379" y="1582"/>
                  </a:cubicBezTo>
                  <a:cubicBezTo>
                    <a:pt x="378" y="1578"/>
                    <a:pt x="376" y="1573"/>
                    <a:pt x="374" y="1568"/>
                  </a:cubicBezTo>
                  <a:cubicBezTo>
                    <a:pt x="397" y="1523"/>
                    <a:pt x="421" y="1479"/>
                    <a:pt x="445" y="1435"/>
                  </a:cubicBezTo>
                  <a:lnTo>
                    <a:pt x="445" y="1435"/>
                  </a:lnTo>
                  <a:cubicBezTo>
                    <a:pt x="443" y="1439"/>
                    <a:pt x="441" y="1442"/>
                    <a:pt x="438" y="1446"/>
                  </a:cubicBezTo>
                  <a:cubicBezTo>
                    <a:pt x="498" y="1351"/>
                    <a:pt x="556" y="1258"/>
                    <a:pt x="617" y="1164"/>
                  </a:cubicBezTo>
                  <a:lnTo>
                    <a:pt x="617" y="1164"/>
                  </a:lnTo>
                  <a:cubicBezTo>
                    <a:pt x="596" y="1278"/>
                    <a:pt x="579" y="1391"/>
                    <a:pt x="563" y="1505"/>
                  </a:cubicBezTo>
                  <a:cubicBezTo>
                    <a:pt x="544" y="1655"/>
                    <a:pt x="534" y="1807"/>
                    <a:pt x="534" y="1959"/>
                  </a:cubicBezTo>
                  <a:cubicBezTo>
                    <a:pt x="528" y="2051"/>
                    <a:pt x="601" y="2128"/>
                    <a:pt x="694" y="2130"/>
                  </a:cubicBezTo>
                  <a:lnTo>
                    <a:pt x="702" y="2130"/>
                  </a:lnTo>
                  <a:cubicBezTo>
                    <a:pt x="794" y="2125"/>
                    <a:pt x="852" y="2049"/>
                    <a:pt x="852" y="1962"/>
                  </a:cubicBezTo>
                  <a:lnTo>
                    <a:pt x="852" y="1907"/>
                  </a:lnTo>
                  <a:cubicBezTo>
                    <a:pt x="854" y="1809"/>
                    <a:pt x="856" y="1707"/>
                    <a:pt x="863" y="1609"/>
                  </a:cubicBezTo>
                  <a:cubicBezTo>
                    <a:pt x="871" y="1511"/>
                    <a:pt x="886" y="1414"/>
                    <a:pt x="898" y="1316"/>
                  </a:cubicBezTo>
                  <a:lnTo>
                    <a:pt x="898" y="1316"/>
                  </a:lnTo>
                  <a:cubicBezTo>
                    <a:pt x="898" y="1323"/>
                    <a:pt x="897" y="1331"/>
                    <a:pt x="897" y="1337"/>
                  </a:cubicBezTo>
                  <a:cubicBezTo>
                    <a:pt x="935" y="1079"/>
                    <a:pt x="989" y="822"/>
                    <a:pt x="1057" y="571"/>
                  </a:cubicBezTo>
                  <a:cubicBezTo>
                    <a:pt x="1061" y="560"/>
                    <a:pt x="1065" y="547"/>
                    <a:pt x="1068" y="536"/>
                  </a:cubicBezTo>
                  <a:lnTo>
                    <a:pt x="1068" y="536"/>
                  </a:lnTo>
                  <a:cubicBezTo>
                    <a:pt x="1067" y="537"/>
                    <a:pt x="1067" y="538"/>
                    <a:pt x="1066" y="539"/>
                  </a:cubicBezTo>
                  <a:lnTo>
                    <a:pt x="1066" y="539"/>
                  </a:lnTo>
                  <a:lnTo>
                    <a:pt x="1079" y="495"/>
                  </a:lnTo>
                  <a:cubicBezTo>
                    <a:pt x="1085" y="472"/>
                    <a:pt x="1092" y="450"/>
                    <a:pt x="1098" y="428"/>
                  </a:cubicBezTo>
                  <a:lnTo>
                    <a:pt x="1098" y="428"/>
                  </a:lnTo>
                  <a:cubicBezTo>
                    <a:pt x="1097" y="432"/>
                    <a:pt x="1096" y="435"/>
                    <a:pt x="1095" y="439"/>
                  </a:cubicBezTo>
                  <a:lnTo>
                    <a:pt x="1095" y="439"/>
                  </a:lnTo>
                  <a:cubicBezTo>
                    <a:pt x="1099" y="423"/>
                    <a:pt x="1105" y="407"/>
                    <a:pt x="1109" y="392"/>
                  </a:cubicBezTo>
                  <a:cubicBezTo>
                    <a:pt x="1126" y="335"/>
                    <a:pt x="1144" y="279"/>
                    <a:pt x="1164" y="222"/>
                  </a:cubicBezTo>
                  <a:cubicBezTo>
                    <a:pt x="1199" y="143"/>
                    <a:pt x="1163" y="50"/>
                    <a:pt x="1082" y="14"/>
                  </a:cubicBezTo>
                  <a:cubicBezTo>
                    <a:pt x="1062" y="5"/>
                    <a:pt x="1040" y="0"/>
                    <a:pt x="10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3" name="Google Shape;14393;p25"/>
            <p:cNvSpPr/>
            <p:nvPr/>
          </p:nvSpPr>
          <p:spPr>
            <a:xfrm>
              <a:off x="6673171" y="443641"/>
              <a:ext cx="34416" cy="17965"/>
            </a:xfrm>
            <a:custGeom>
              <a:avLst/>
              <a:gdLst/>
              <a:ahLst/>
              <a:cxnLst/>
              <a:rect l="l" t="t" r="r" b="b"/>
              <a:pathLst>
                <a:path w="1023" h="534" extrusionOk="0">
                  <a:moveTo>
                    <a:pt x="36" y="451"/>
                  </a:moveTo>
                  <a:lnTo>
                    <a:pt x="36" y="451"/>
                  </a:lnTo>
                  <a:cubicBezTo>
                    <a:pt x="37" y="452"/>
                    <a:pt x="38" y="454"/>
                    <a:pt x="39" y="456"/>
                  </a:cubicBezTo>
                  <a:cubicBezTo>
                    <a:pt x="38" y="454"/>
                    <a:pt x="37" y="452"/>
                    <a:pt x="36" y="451"/>
                  </a:cubicBezTo>
                  <a:close/>
                  <a:moveTo>
                    <a:pt x="856" y="0"/>
                  </a:moveTo>
                  <a:cubicBezTo>
                    <a:pt x="844" y="0"/>
                    <a:pt x="832" y="2"/>
                    <a:pt x="820" y="4"/>
                  </a:cubicBezTo>
                  <a:cubicBezTo>
                    <a:pt x="674" y="25"/>
                    <a:pt x="528" y="46"/>
                    <a:pt x="384" y="79"/>
                  </a:cubicBezTo>
                  <a:cubicBezTo>
                    <a:pt x="283" y="99"/>
                    <a:pt x="185" y="137"/>
                    <a:pt x="95" y="188"/>
                  </a:cubicBezTo>
                  <a:cubicBezTo>
                    <a:pt x="42" y="221"/>
                    <a:pt x="9" y="275"/>
                    <a:pt x="3" y="335"/>
                  </a:cubicBezTo>
                  <a:cubicBezTo>
                    <a:pt x="0" y="376"/>
                    <a:pt x="14" y="409"/>
                    <a:pt x="32" y="443"/>
                  </a:cubicBezTo>
                  <a:lnTo>
                    <a:pt x="32" y="443"/>
                  </a:lnTo>
                  <a:cubicBezTo>
                    <a:pt x="57" y="498"/>
                    <a:pt x="113" y="533"/>
                    <a:pt x="175" y="533"/>
                  </a:cubicBezTo>
                  <a:cubicBezTo>
                    <a:pt x="176" y="533"/>
                    <a:pt x="177" y="533"/>
                    <a:pt x="179" y="533"/>
                  </a:cubicBezTo>
                  <a:cubicBezTo>
                    <a:pt x="209" y="533"/>
                    <a:pt x="239" y="525"/>
                    <a:pt x="266" y="508"/>
                  </a:cubicBezTo>
                  <a:cubicBezTo>
                    <a:pt x="293" y="490"/>
                    <a:pt x="315" y="464"/>
                    <a:pt x="327" y="433"/>
                  </a:cubicBezTo>
                  <a:lnTo>
                    <a:pt x="346" y="424"/>
                  </a:lnTo>
                  <a:cubicBezTo>
                    <a:pt x="383" y="411"/>
                    <a:pt x="419" y="399"/>
                    <a:pt x="456" y="386"/>
                  </a:cubicBezTo>
                  <a:cubicBezTo>
                    <a:pt x="595" y="353"/>
                    <a:pt x="736" y="331"/>
                    <a:pt x="877" y="308"/>
                  </a:cubicBezTo>
                  <a:cubicBezTo>
                    <a:pt x="964" y="294"/>
                    <a:pt x="1022" y="212"/>
                    <a:pt x="1007" y="126"/>
                  </a:cubicBezTo>
                  <a:cubicBezTo>
                    <a:pt x="992" y="52"/>
                    <a:pt x="928" y="0"/>
                    <a:pt x="8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4" name="Google Shape;14394;p25"/>
            <p:cNvSpPr/>
            <p:nvPr/>
          </p:nvSpPr>
          <p:spPr>
            <a:xfrm>
              <a:off x="6734504" y="402360"/>
              <a:ext cx="39597" cy="109204"/>
            </a:xfrm>
            <a:custGeom>
              <a:avLst/>
              <a:gdLst/>
              <a:ahLst/>
              <a:cxnLst/>
              <a:rect l="l" t="t" r="r" b="b"/>
              <a:pathLst>
                <a:path w="1177" h="3246" extrusionOk="0">
                  <a:moveTo>
                    <a:pt x="993" y="1"/>
                  </a:moveTo>
                  <a:cubicBezTo>
                    <a:pt x="946" y="1"/>
                    <a:pt x="899" y="18"/>
                    <a:pt x="863" y="49"/>
                  </a:cubicBezTo>
                  <a:cubicBezTo>
                    <a:pt x="836" y="74"/>
                    <a:pt x="812" y="103"/>
                    <a:pt x="793" y="133"/>
                  </a:cubicBezTo>
                  <a:cubicBezTo>
                    <a:pt x="781" y="149"/>
                    <a:pt x="770" y="165"/>
                    <a:pt x="757" y="182"/>
                  </a:cubicBezTo>
                  <a:cubicBezTo>
                    <a:pt x="724" y="229"/>
                    <a:pt x="691" y="277"/>
                    <a:pt x="656" y="326"/>
                  </a:cubicBezTo>
                  <a:cubicBezTo>
                    <a:pt x="583" y="427"/>
                    <a:pt x="510" y="530"/>
                    <a:pt x="439" y="635"/>
                  </a:cubicBezTo>
                  <a:cubicBezTo>
                    <a:pt x="303" y="834"/>
                    <a:pt x="181" y="1043"/>
                    <a:pt x="51" y="1247"/>
                  </a:cubicBezTo>
                  <a:cubicBezTo>
                    <a:pt x="0" y="1322"/>
                    <a:pt x="18" y="1423"/>
                    <a:pt x="91" y="1477"/>
                  </a:cubicBezTo>
                  <a:cubicBezTo>
                    <a:pt x="118" y="1496"/>
                    <a:pt x="152" y="1506"/>
                    <a:pt x="187" y="1506"/>
                  </a:cubicBezTo>
                  <a:cubicBezTo>
                    <a:pt x="239" y="1506"/>
                    <a:pt x="291" y="1483"/>
                    <a:pt x="320" y="1437"/>
                  </a:cubicBezTo>
                  <a:cubicBezTo>
                    <a:pt x="421" y="1269"/>
                    <a:pt x="520" y="1098"/>
                    <a:pt x="619" y="929"/>
                  </a:cubicBezTo>
                  <a:cubicBezTo>
                    <a:pt x="667" y="855"/>
                    <a:pt x="714" y="782"/>
                    <a:pt x="765" y="709"/>
                  </a:cubicBezTo>
                  <a:lnTo>
                    <a:pt x="765" y="709"/>
                  </a:lnTo>
                  <a:cubicBezTo>
                    <a:pt x="747" y="825"/>
                    <a:pt x="733" y="942"/>
                    <a:pt x="717" y="1059"/>
                  </a:cubicBezTo>
                  <a:cubicBezTo>
                    <a:pt x="719" y="1053"/>
                    <a:pt x="719" y="1046"/>
                    <a:pt x="721" y="1040"/>
                  </a:cubicBezTo>
                  <a:lnTo>
                    <a:pt x="721" y="1040"/>
                  </a:lnTo>
                  <a:cubicBezTo>
                    <a:pt x="706" y="1132"/>
                    <a:pt x="703" y="1227"/>
                    <a:pt x="697" y="1320"/>
                  </a:cubicBezTo>
                  <a:cubicBezTo>
                    <a:pt x="691" y="1388"/>
                    <a:pt x="687" y="1458"/>
                    <a:pt x="683" y="1527"/>
                  </a:cubicBezTo>
                  <a:cubicBezTo>
                    <a:pt x="675" y="1691"/>
                    <a:pt x="665" y="1854"/>
                    <a:pt x="660" y="2017"/>
                  </a:cubicBezTo>
                  <a:cubicBezTo>
                    <a:pt x="651" y="2370"/>
                    <a:pt x="634" y="2723"/>
                    <a:pt x="621" y="3076"/>
                  </a:cubicBezTo>
                  <a:cubicBezTo>
                    <a:pt x="616" y="3166"/>
                    <a:pt x="687" y="3243"/>
                    <a:pt x="778" y="3245"/>
                  </a:cubicBezTo>
                  <a:lnTo>
                    <a:pt x="787" y="3245"/>
                  </a:lnTo>
                  <a:cubicBezTo>
                    <a:pt x="877" y="3240"/>
                    <a:pt x="937" y="3164"/>
                    <a:pt x="937" y="3079"/>
                  </a:cubicBezTo>
                  <a:lnTo>
                    <a:pt x="937" y="2905"/>
                  </a:lnTo>
                  <a:cubicBezTo>
                    <a:pt x="941" y="2594"/>
                    <a:pt x="950" y="2287"/>
                    <a:pt x="958" y="1979"/>
                  </a:cubicBezTo>
                  <a:cubicBezTo>
                    <a:pt x="961" y="1825"/>
                    <a:pt x="972" y="1673"/>
                    <a:pt x="982" y="1521"/>
                  </a:cubicBezTo>
                  <a:cubicBezTo>
                    <a:pt x="990" y="1376"/>
                    <a:pt x="1006" y="1231"/>
                    <a:pt x="1018" y="1087"/>
                  </a:cubicBezTo>
                  <a:cubicBezTo>
                    <a:pt x="1026" y="1030"/>
                    <a:pt x="1036" y="973"/>
                    <a:pt x="1044" y="916"/>
                  </a:cubicBezTo>
                  <a:cubicBezTo>
                    <a:pt x="1051" y="863"/>
                    <a:pt x="1058" y="810"/>
                    <a:pt x="1067" y="758"/>
                  </a:cubicBezTo>
                  <a:cubicBezTo>
                    <a:pt x="1085" y="681"/>
                    <a:pt x="1099" y="603"/>
                    <a:pt x="1116" y="525"/>
                  </a:cubicBezTo>
                  <a:cubicBezTo>
                    <a:pt x="1124" y="487"/>
                    <a:pt x="1132" y="448"/>
                    <a:pt x="1142" y="408"/>
                  </a:cubicBezTo>
                  <a:cubicBezTo>
                    <a:pt x="1159" y="332"/>
                    <a:pt x="1169" y="255"/>
                    <a:pt x="1172" y="179"/>
                  </a:cubicBezTo>
                  <a:cubicBezTo>
                    <a:pt x="1176" y="98"/>
                    <a:pt x="1123" y="27"/>
                    <a:pt x="1045" y="8"/>
                  </a:cubicBezTo>
                  <a:cubicBezTo>
                    <a:pt x="1028" y="3"/>
                    <a:pt x="1011" y="1"/>
                    <a:pt x="9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5" name="Google Shape;14395;p25"/>
            <p:cNvSpPr/>
            <p:nvPr/>
          </p:nvSpPr>
          <p:spPr>
            <a:xfrm>
              <a:off x="6675762" y="263883"/>
              <a:ext cx="18604" cy="173595"/>
            </a:xfrm>
            <a:custGeom>
              <a:avLst/>
              <a:gdLst/>
              <a:ahLst/>
              <a:cxnLst/>
              <a:rect l="l" t="t" r="r" b="b"/>
              <a:pathLst>
                <a:path w="553" h="5160" extrusionOk="0">
                  <a:moveTo>
                    <a:pt x="365" y="1"/>
                  </a:moveTo>
                  <a:cubicBezTo>
                    <a:pt x="289" y="1"/>
                    <a:pt x="219" y="55"/>
                    <a:pt x="203" y="135"/>
                  </a:cubicBezTo>
                  <a:lnTo>
                    <a:pt x="203" y="132"/>
                  </a:lnTo>
                  <a:cubicBezTo>
                    <a:pt x="198" y="165"/>
                    <a:pt x="187" y="200"/>
                    <a:pt x="179" y="233"/>
                  </a:cubicBezTo>
                  <a:cubicBezTo>
                    <a:pt x="168" y="280"/>
                    <a:pt x="157" y="326"/>
                    <a:pt x="146" y="372"/>
                  </a:cubicBezTo>
                  <a:cubicBezTo>
                    <a:pt x="125" y="461"/>
                    <a:pt x="105" y="551"/>
                    <a:pt x="89" y="643"/>
                  </a:cubicBezTo>
                  <a:cubicBezTo>
                    <a:pt x="56" y="811"/>
                    <a:pt x="37" y="983"/>
                    <a:pt x="32" y="1154"/>
                  </a:cubicBezTo>
                  <a:cubicBezTo>
                    <a:pt x="30" y="1262"/>
                    <a:pt x="27" y="1369"/>
                    <a:pt x="26" y="1477"/>
                  </a:cubicBezTo>
                  <a:cubicBezTo>
                    <a:pt x="21" y="1640"/>
                    <a:pt x="24" y="1806"/>
                    <a:pt x="24" y="1971"/>
                  </a:cubicBezTo>
                  <a:cubicBezTo>
                    <a:pt x="24" y="2134"/>
                    <a:pt x="26" y="2295"/>
                    <a:pt x="26" y="2459"/>
                  </a:cubicBezTo>
                  <a:cubicBezTo>
                    <a:pt x="26" y="2623"/>
                    <a:pt x="21" y="2787"/>
                    <a:pt x="24" y="2952"/>
                  </a:cubicBezTo>
                  <a:lnTo>
                    <a:pt x="24" y="2952"/>
                  </a:lnTo>
                  <a:cubicBezTo>
                    <a:pt x="22" y="3103"/>
                    <a:pt x="21" y="3257"/>
                    <a:pt x="21" y="3410"/>
                  </a:cubicBezTo>
                  <a:lnTo>
                    <a:pt x="21" y="3435"/>
                  </a:lnTo>
                  <a:cubicBezTo>
                    <a:pt x="19" y="3548"/>
                    <a:pt x="18" y="3662"/>
                    <a:pt x="16" y="3776"/>
                  </a:cubicBezTo>
                  <a:lnTo>
                    <a:pt x="16" y="3787"/>
                  </a:lnTo>
                  <a:cubicBezTo>
                    <a:pt x="13" y="3966"/>
                    <a:pt x="10" y="4146"/>
                    <a:pt x="8" y="4323"/>
                  </a:cubicBezTo>
                  <a:lnTo>
                    <a:pt x="8" y="4334"/>
                  </a:lnTo>
                  <a:lnTo>
                    <a:pt x="8" y="4334"/>
                  </a:lnTo>
                  <a:cubicBezTo>
                    <a:pt x="5" y="4561"/>
                    <a:pt x="0" y="4789"/>
                    <a:pt x="15" y="5015"/>
                  </a:cubicBezTo>
                  <a:cubicBezTo>
                    <a:pt x="21" y="5096"/>
                    <a:pt x="89" y="5159"/>
                    <a:pt x="170" y="5159"/>
                  </a:cubicBezTo>
                  <a:cubicBezTo>
                    <a:pt x="171" y="5159"/>
                    <a:pt x="172" y="5159"/>
                    <a:pt x="173" y="5159"/>
                  </a:cubicBezTo>
                  <a:lnTo>
                    <a:pt x="181" y="5159"/>
                  </a:lnTo>
                  <a:cubicBezTo>
                    <a:pt x="261" y="5154"/>
                    <a:pt x="336" y="5080"/>
                    <a:pt x="326" y="4996"/>
                  </a:cubicBezTo>
                  <a:cubicBezTo>
                    <a:pt x="303" y="4770"/>
                    <a:pt x="298" y="4543"/>
                    <a:pt x="295" y="4315"/>
                  </a:cubicBezTo>
                  <a:lnTo>
                    <a:pt x="295" y="4315"/>
                  </a:lnTo>
                  <a:cubicBezTo>
                    <a:pt x="296" y="4234"/>
                    <a:pt x="296" y="4153"/>
                    <a:pt x="296" y="4070"/>
                  </a:cubicBezTo>
                  <a:lnTo>
                    <a:pt x="296" y="4076"/>
                  </a:lnTo>
                  <a:cubicBezTo>
                    <a:pt x="298" y="3980"/>
                    <a:pt x="299" y="3883"/>
                    <a:pt x="299" y="3785"/>
                  </a:cubicBezTo>
                  <a:lnTo>
                    <a:pt x="299" y="3764"/>
                  </a:lnTo>
                  <a:lnTo>
                    <a:pt x="299" y="3722"/>
                  </a:lnTo>
                  <a:lnTo>
                    <a:pt x="299" y="3668"/>
                  </a:lnTo>
                  <a:cubicBezTo>
                    <a:pt x="299" y="3641"/>
                    <a:pt x="301" y="3616"/>
                    <a:pt x="301" y="3590"/>
                  </a:cubicBezTo>
                  <a:cubicBezTo>
                    <a:pt x="301" y="3567"/>
                    <a:pt x="301" y="3544"/>
                    <a:pt x="301" y="3521"/>
                  </a:cubicBezTo>
                  <a:cubicBezTo>
                    <a:pt x="303" y="3489"/>
                    <a:pt x="303" y="3456"/>
                    <a:pt x="303" y="3424"/>
                  </a:cubicBezTo>
                  <a:lnTo>
                    <a:pt x="303" y="3411"/>
                  </a:lnTo>
                  <a:lnTo>
                    <a:pt x="303" y="3372"/>
                  </a:lnTo>
                  <a:lnTo>
                    <a:pt x="303" y="3318"/>
                  </a:lnTo>
                  <a:lnTo>
                    <a:pt x="303" y="3279"/>
                  </a:lnTo>
                  <a:cubicBezTo>
                    <a:pt x="304" y="3214"/>
                    <a:pt x="304" y="3149"/>
                    <a:pt x="306" y="3084"/>
                  </a:cubicBezTo>
                  <a:lnTo>
                    <a:pt x="306" y="3092"/>
                  </a:lnTo>
                  <a:cubicBezTo>
                    <a:pt x="306" y="3051"/>
                    <a:pt x="307" y="3009"/>
                    <a:pt x="307" y="2968"/>
                  </a:cubicBezTo>
                  <a:lnTo>
                    <a:pt x="307" y="2941"/>
                  </a:lnTo>
                  <a:cubicBezTo>
                    <a:pt x="309" y="2778"/>
                    <a:pt x="311" y="2617"/>
                    <a:pt x="312" y="2454"/>
                  </a:cubicBezTo>
                  <a:lnTo>
                    <a:pt x="312" y="2460"/>
                  </a:lnTo>
                  <a:cubicBezTo>
                    <a:pt x="314" y="2292"/>
                    <a:pt x="315" y="2123"/>
                    <a:pt x="315" y="1954"/>
                  </a:cubicBezTo>
                  <a:lnTo>
                    <a:pt x="315" y="1916"/>
                  </a:lnTo>
                  <a:lnTo>
                    <a:pt x="315" y="1870"/>
                  </a:lnTo>
                  <a:lnTo>
                    <a:pt x="315" y="1843"/>
                  </a:lnTo>
                  <a:cubicBezTo>
                    <a:pt x="315" y="1787"/>
                    <a:pt x="317" y="1732"/>
                    <a:pt x="317" y="1677"/>
                  </a:cubicBezTo>
                  <a:lnTo>
                    <a:pt x="317" y="1667"/>
                  </a:lnTo>
                  <a:lnTo>
                    <a:pt x="317" y="1632"/>
                  </a:lnTo>
                  <a:lnTo>
                    <a:pt x="317" y="1585"/>
                  </a:lnTo>
                  <a:lnTo>
                    <a:pt x="317" y="1551"/>
                  </a:lnTo>
                  <a:lnTo>
                    <a:pt x="317" y="1523"/>
                  </a:lnTo>
                  <a:lnTo>
                    <a:pt x="317" y="1506"/>
                  </a:lnTo>
                  <a:cubicBezTo>
                    <a:pt x="322" y="1293"/>
                    <a:pt x="326" y="1080"/>
                    <a:pt x="356" y="869"/>
                  </a:cubicBezTo>
                  <a:cubicBezTo>
                    <a:pt x="383" y="705"/>
                    <a:pt x="428" y="542"/>
                    <a:pt x="470" y="380"/>
                  </a:cubicBezTo>
                  <a:cubicBezTo>
                    <a:pt x="486" y="328"/>
                    <a:pt x="502" y="274"/>
                    <a:pt x="521" y="222"/>
                  </a:cubicBezTo>
                  <a:cubicBezTo>
                    <a:pt x="553" y="132"/>
                    <a:pt x="502" y="33"/>
                    <a:pt x="409" y="6"/>
                  </a:cubicBezTo>
                  <a:cubicBezTo>
                    <a:pt x="394" y="2"/>
                    <a:pt x="380" y="1"/>
                    <a:pt x="3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6" name="Google Shape;14396;p25"/>
            <p:cNvSpPr/>
            <p:nvPr/>
          </p:nvSpPr>
          <p:spPr>
            <a:xfrm>
              <a:off x="6859087" y="345435"/>
              <a:ext cx="64829" cy="11775"/>
            </a:xfrm>
            <a:custGeom>
              <a:avLst/>
              <a:gdLst/>
              <a:ahLst/>
              <a:cxnLst/>
              <a:rect l="l" t="t" r="r" b="b"/>
              <a:pathLst>
                <a:path w="1927" h="350" extrusionOk="0">
                  <a:moveTo>
                    <a:pt x="216" y="0"/>
                  </a:moveTo>
                  <a:cubicBezTo>
                    <a:pt x="83" y="0"/>
                    <a:pt x="0" y="160"/>
                    <a:pt x="93" y="270"/>
                  </a:cubicBezTo>
                  <a:cubicBezTo>
                    <a:pt x="122" y="304"/>
                    <a:pt x="161" y="324"/>
                    <a:pt x="206" y="329"/>
                  </a:cubicBezTo>
                  <a:cubicBezTo>
                    <a:pt x="251" y="333"/>
                    <a:pt x="297" y="335"/>
                    <a:pt x="342" y="335"/>
                  </a:cubicBezTo>
                  <a:cubicBezTo>
                    <a:pt x="377" y="335"/>
                    <a:pt x="413" y="334"/>
                    <a:pt x="448" y="332"/>
                  </a:cubicBezTo>
                  <a:cubicBezTo>
                    <a:pt x="513" y="329"/>
                    <a:pt x="578" y="326"/>
                    <a:pt x="643" y="326"/>
                  </a:cubicBezTo>
                  <a:cubicBezTo>
                    <a:pt x="685" y="325"/>
                    <a:pt x="727" y="325"/>
                    <a:pt x="769" y="325"/>
                  </a:cubicBezTo>
                  <a:cubicBezTo>
                    <a:pt x="854" y="325"/>
                    <a:pt x="938" y="326"/>
                    <a:pt x="1023" y="326"/>
                  </a:cubicBezTo>
                  <a:lnTo>
                    <a:pt x="1004" y="326"/>
                  </a:lnTo>
                  <a:cubicBezTo>
                    <a:pt x="1255" y="332"/>
                    <a:pt x="1505" y="338"/>
                    <a:pt x="1757" y="350"/>
                  </a:cubicBezTo>
                  <a:lnTo>
                    <a:pt x="1763" y="350"/>
                  </a:lnTo>
                  <a:cubicBezTo>
                    <a:pt x="1764" y="350"/>
                    <a:pt x="1765" y="350"/>
                    <a:pt x="1766" y="350"/>
                  </a:cubicBezTo>
                  <a:cubicBezTo>
                    <a:pt x="1846" y="350"/>
                    <a:pt x="1914" y="287"/>
                    <a:pt x="1922" y="207"/>
                  </a:cubicBezTo>
                  <a:cubicBezTo>
                    <a:pt x="1926" y="126"/>
                    <a:pt x="1863" y="44"/>
                    <a:pt x="1779" y="42"/>
                  </a:cubicBezTo>
                  <a:cubicBezTo>
                    <a:pt x="1535" y="33"/>
                    <a:pt x="1292" y="25"/>
                    <a:pt x="1046" y="19"/>
                  </a:cubicBezTo>
                  <a:cubicBezTo>
                    <a:pt x="831" y="12"/>
                    <a:pt x="616" y="14"/>
                    <a:pt x="399" y="12"/>
                  </a:cubicBezTo>
                  <a:lnTo>
                    <a:pt x="421" y="12"/>
                  </a:lnTo>
                  <a:cubicBezTo>
                    <a:pt x="370" y="12"/>
                    <a:pt x="320" y="11"/>
                    <a:pt x="271" y="8"/>
                  </a:cubicBezTo>
                  <a:lnTo>
                    <a:pt x="253" y="4"/>
                  </a:lnTo>
                  <a:cubicBezTo>
                    <a:pt x="240" y="2"/>
                    <a:pt x="228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7" name="Google Shape;14397;p25"/>
            <p:cNvSpPr/>
            <p:nvPr/>
          </p:nvSpPr>
          <p:spPr>
            <a:xfrm>
              <a:off x="6877860" y="368952"/>
              <a:ext cx="64695" cy="12919"/>
            </a:xfrm>
            <a:custGeom>
              <a:avLst/>
              <a:gdLst/>
              <a:ahLst/>
              <a:cxnLst/>
              <a:rect l="l" t="t" r="r" b="b"/>
              <a:pathLst>
                <a:path w="1923" h="384" extrusionOk="0">
                  <a:moveTo>
                    <a:pt x="213" y="0"/>
                  </a:moveTo>
                  <a:cubicBezTo>
                    <a:pt x="196" y="0"/>
                    <a:pt x="179" y="3"/>
                    <a:pt x="162" y="8"/>
                  </a:cubicBezTo>
                  <a:cubicBezTo>
                    <a:pt x="37" y="48"/>
                    <a:pt x="1" y="206"/>
                    <a:pt x="96" y="296"/>
                  </a:cubicBezTo>
                  <a:cubicBezTo>
                    <a:pt x="151" y="349"/>
                    <a:pt x="229" y="366"/>
                    <a:pt x="303" y="372"/>
                  </a:cubicBezTo>
                  <a:cubicBezTo>
                    <a:pt x="382" y="379"/>
                    <a:pt x="461" y="383"/>
                    <a:pt x="541" y="383"/>
                  </a:cubicBezTo>
                  <a:lnTo>
                    <a:pt x="623" y="382"/>
                  </a:lnTo>
                  <a:cubicBezTo>
                    <a:pt x="740" y="382"/>
                    <a:pt x="857" y="380"/>
                    <a:pt x="974" y="376"/>
                  </a:cubicBezTo>
                  <a:cubicBezTo>
                    <a:pt x="1245" y="366"/>
                    <a:pt x="1516" y="358"/>
                    <a:pt x="1786" y="344"/>
                  </a:cubicBezTo>
                  <a:cubicBezTo>
                    <a:pt x="1864" y="341"/>
                    <a:pt x="1922" y="274"/>
                    <a:pt x="1918" y="198"/>
                  </a:cubicBezTo>
                  <a:cubicBezTo>
                    <a:pt x="1913" y="124"/>
                    <a:pt x="1851" y="67"/>
                    <a:pt x="1778" y="67"/>
                  </a:cubicBezTo>
                  <a:cubicBezTo>
                    <a:pt x="1776" y="67"/>
                    <a:pt x="1774" y="67"/>
                    <a:pt x="1772" y="67"/>
                  </a:cubicBezTo>
                  <a:cubicBezTo>
                    <a:pt x="1500" y="73"/>
                    <a:pt x="1226" y="72"/>
                    <a:pt x="955" y="73"/>
                  </a:cubicBezTo>
                  <a:lnTo>
                    <a:pt x="886" y="73"/>
                  </a:lnTo>
                  <a:cubicBezTo>
                    <a:pt x="854" y="72"/>
                    <a:pt x="824" y="72"/>
                    <a:pt x="792" y="72"/>
                  </a:cubicBezTo>
                  <a:lnTo>
                    <a:pt x="654" y="72"/>
                  </a:lnTo>
                  <a:cubicBezTo>
                    <a:pt x="547" y="72"/>
                    <a:pt x="439" y="64"/>
                    <a:pt x="332" y="51"/>
                  </a:cubicBezTo>
                  <a:cubicBezTo>
                    <a:pt x="301" y="18"/>
                    <a:pt x="257" y="0"/>
                    <a:pt x="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8" name="Google Shape;14398;p25"/>
            <p:cNvSpPr/>
            <p:nvPr/>
          </p:nvSpPr>
          <p:spPr>
            <a:xfrm>
              <a:off x="6999044" y="285751"/>
              <a:ext cx="71053" cy="144966"/>
            </a:xfrm>
            <a:custGeom>
              <a:avLst/>
              <a:gdLst/>
              <a:ahLst/>
              <a:cxnLst/>
              <a:rect l="l" t="t" r="r" b="b"/>
              <a:pathLst>
                <a:path w="2112" h="4309" extrusionOk="0">
                  <a:moveTo>
                    <a:pt x="312" y="2461"/>
                  </a:moveTo>
                  <a:lnTo>
                    <a:pt x="312" y="2461"/>
                  </a:lnTo>
                  <a:cubicBezTo>
                    <a:pt x="311" y="2464"/>
                    <a:pt x="311" y="2467"/>
                    <a:pt x="310" y="2470"/>
                  </a:cubicBezTo>
                  <a:cubicBezTo>
                    <a:pt x="311" y="2468"/>
                    <a:pt x="311" y="2465"/>
                    <a:pt x="312" y="2461"/>
                  </a:cubicBezTo>
                  <a:close/>
                  <a:moveTo>
                    <a:pt x="1809" y="2993"/>
                  </a:moveTo>
                  <a:cubicBezTo>
                    <a:pt x="1809" y="2995"/>
                    <a:pt x="1810" y="2997"/>
                    <a:pt x="1810" y="2999"/>
                  </a:cubicBezTo>
                  <a:lnTo>
                    <a:pt x="1810" y="2999"/>
                  </a:lnTo>
                  <a:cubicBezTo>
                    <a:pt x="1810" y="2997"/>
                    <a:pt x="1810" y="2995"/>
                    <a:pt x="1809" y="2993"/>
                  </a:cubicBezTo>
                  <a:close/>
                  <a:moveTo>
                    <a:pt x="1596" y="3543"/>
                  </a:moveTo>
                  <a:cubicBezTo>
                    <a:pt x="1591" y="3548"/>
                    <a:pt x="1588" y="3552"/>
                    <a:pt x="1586" y="3556"/>
                  </a:cubicBezTo>
                  <a:lnTo>
                    <a:pt x="1586" y="3556"/>
                  </a:lnTo>
                  <a:cubicBezTo>
                    <a:pt x="1589" y="3552"/>
                    <a:pt x="1592" y="3548"/>
                    <a:pt x="1596" y="3543"/>
                  </a:cubicBezTo>
                  <a:close/>
                  <a:moveTo>
                    <a:pt x="1195" y="3866"/>
                  </a:moveTo>
                  <a:lnTo>
                    <a:pt x="1195" y="3866"/>
                  </a:lnTo>
                  <a:cubicBezTo>
                    <a:pt x="1194" y="3867"/>
                    <a:pt x="1192" y="3868"/>
                    <a:pt x="1190" y="3869"/>
                  </a:cubicBezTo>
                  <a:lnTo>
                    <a:pt x="1190" y="3869"/>
                  </a:lnTo>
                  <a:cubicBezTo>
                    <a:pt x="1192" y="3868"/>
                    <a:pt x="1193" y="3867"/>
                    <a:pt x="1195" y="3866"/>
                  </a:cubicBezTo>
                  <a:close/>
                  <a:moveTo>
                    <a:pt x="1659" y="1"/>
                  </a:moveTo>
                  <a:cubicBezTo>
                    <a:pt x="1617" y="1"/>
                    <a:pt x="1576" y="5"/>
                    <a:pt x="1537" y="13"/>
                  </a:cubicBezTo>
                  <a:cubicBezTo>
                    <a:pt x="1323" y="56"/>
                    <a:pt x="1130" y="173"/>
                    <a:pt x="966" y="314"/>
                  </a:cubicBezTo>
                  <a:cubicBezTo>
                    <a:pt x="877" y="385"/>
                    <a:pt x="796" y="468"/>
                    <a:pt x="727" y="558"/>
                  </a:cubicBezTo>
                  <a:cubicBezTo>
                    <a:pt x="666" y="640"/>
                    <a:pt x="611" y="727"/>
                    <a:pt x="562" y="819"/>
                  </a:cubicBezTo>
                  <a:cubicBezTo>
                    <a:pt x="503" y="925"/>
                    <a:pt x="453" y="1034"/>
                    <a:pt x="404" y="1145"/>
                  </a:cubicBezTo>
                  <a:cubicBezTo>
                    <a:pt x="361" y="1240"/>
                    <a:pt x="320" y="1340"/>
                    <a:pt x="285" y="1438"/>
                  </a:cubicBezTo>
                  <a:cubicBezTo>
                    <a:pt x="206" y="1661"/>
                    <a:pt x="141" y="1891"/>
                    <a:pt x="92" y="2122"/>
                  </a:cubicBezTo>
                  <a:cubicBezTo>
                    <a:pt x="41" y="2358"/>
                    <a:pt x="11" y="2597"/>
                    <a:pt x="6" y="2837"/>
                  </a:cubicBezTo>
                  <a:cubicBezTo>
                    <a:pt x="0" y="3072"/>
                    <a:pt x="24" y="3304"/>
                    <a:pt x="78" y="3531"/>
                  </a:cubicBezTo>
                  <a:cubicBezTo>
                    <a:pt x="106" y="3642"/>
                    <a:pt x="142" y="3751"/>
                    <a:pt x="190" y="3857"/>
                  </a:cubicBezTo>
                  <a:cubicBezTo>
                    <a:pt x="228" y="3944"/>
                    <a:pt x="275" y="4036"/>
                    <a:pt x="340" y="4107"/>
                  </a:cubicBezTo>
                  <a:cubicBezTo>
                    <a:pt x="410" y="4183"/>
                    <a:pt x="497" y="4242"/>
                    <a:pt x="595" y="4276"/>
                  </a:cubicBezTo>
                  <a:cubicBezTo>
                    <a:pt x="655" y="4297"/>
                    <a:pt x="719" y="4308"/>
                    <a:pt x="782" y="4308"/>
                  </a:cubicBezTo>
                  <a:cubicBezTo>
                    <a:pt x="812" y="4308"/>
                    <a:pt x="844" y="4306"/>
                    <a:pt x="874" y="4302"/>
                  </a:cubicBezTo>
                  <a:cubicBezTo>
                    <a:pt x="988" y="4284"/>
                    <a:pt x="1099" y="4249"/>
                    <a:pt x="1201" y="4197"/>
                  </a:cubicBezTo>
                  <a:cubicBezTo>
                    <a:pt x="1296" y="4153"/>
                    <a:pt x="1387" y="4101"/>
                    <a:pt x="1472" y="4042"/>
                  </a:cubicBezTo>
                  <a:cubicBezTo>
                    <a:pt x="1562" y="3984"/>
                    <a:pt x="1645" y="3915"/>
                    <a:pt x="1721" y="3841"/>
                  </a:cubicBezTo>
                  <a:cubicBezTo>
                    <a:pt x="1795" y="3765"/>
                    <a:pt x="1862" y="3681"/>
                    <a:pt x="1919" y="3593"/>
                  </a:cubicBezTo>
                  <a:cubicBezTo>
                    <a:pt x="1980" y="3499"/>
                    <a:pt x="2029" y="3399"/>
                    <a:pt x="2063" y="3293"/>
                  </a:cubicBezTo>
                  <a:cubicBezTo>
                    <a:pt x="2088" y="3198"/>
                    <a:pt x="2112" y="3099"/>
                    <a:pt x="2109" y="2999"/>
                  </a:cubicBezTo>
                  <a:cubicBezTo>
                    <a:pt x="2104" y="2896"/>
                    <a:pt x="2071" y="2796"/>
                    <a:pt x="2015" y="2708"/>
                  </a:cubicBezTo>
                  <a:cubicBezTo>
                    <a:pt x="1968" y="2629"/>
                    <a:pt x="1909" y="2556"/>
                    <a:pt x="1843" y="2491"/>
                  </a:cubicBezTo>
                  <a:cubicBezTo>
                    <a:pt x="1687" y="2345"/>
                    <a:pt x="1485" y="2260"/>
                    <a:pt x="1271" y="2252"/>
                  </a:cubicBezTo>
                  <a:cubicBezTo>
                    <a:pt x="1261" y="2251"/>
                    <a:pt x="1251" y="2251"/>
                    <a:pt x="1240" y="2251"/>
                  </a:cubicBezTo>
                  <a:cubicBezTo>
                    <a:pt x="1050" y="2251"/>
                    <a:pt x="869" y="2334"/>
                    <a:pt x="742" y="2478"/>
                  </a:cubicBezTo>
                  <a:cubicBezTo>
                    <a:pt x="709" y="2518"/>
                    <a:pt x="679" y="2562"/>
                    <a:pt x="655" y="2610"/>
                  </a:cubicBezTo>
                  <a:cubicBezTo>
                    <a:pt x="632" y="2654"/>
                    <a:pt x="611" y="2698"/>
                    <a:pt x="592" y="2744"/>
                  </a:cubicBezTo>
                  <a:cubicBezTo>
                    <a:pt x="557" y="2839"/>
                    <a:pt x="527" y="2936"/>
                    <a:pt x="502" y="3034"/>
                  </a:cubicBezTo>
                  <a:cubicBezTo>
                    <a:pt x="481" y="3113"/>
                    <a:pt x="540" y="3195"/>
                    <a:pt x="616" y="3211"/>
                  </a:cubicBezTo>
                  <a:cubicBezTo>
                    <a:pt x="626" y="3213"/>
                    <a:pt x="636" y="3214"/>
                    <a:pt x="645" y="3214"/>
                  </a:cubicBezTo>
                  <a:cubicBezTo>
                    <a:pt x="715" y="3214"/>
                    <a:pt x="776" y="3166"/>
                    <a:pt x="793" y="3097"/>
                  </a:cubicBezTo>
                  <a:cubicBezTo>
                    <a:pt x="798" y="3081"/>
                    <a:pt x="803" y="3064"/>
                    <a:pt x="806" y="3048"/>
                  </a:cubicBezTo>
                  <a:cubicBezTo>
                    <a:pt x="828" y="2975"/>
                    <a:pt x="853" y="2904"/>
                    <a:pt x="882" y="2834"/>
                  </a:cubicBezTo>
                  <a:cubicBezTo>
                    <a:pt x="901" y="2796"/>
                    <a:pt x="920" y="2758"/>
                    <a:pt x="942" y="2720"/>
                  </a:cubicBezTo>
                  <a:cubicBezTo>
                    <a:pt x="951" y="2706"/>
                    <a:pt x="962" y="2690"/>
                    <a:pt x="974" y="2676"/>
                  </a:cubicBezTo>
                  <a:cubicBezTo>
                    <a:pt x="980" y="2670"/>
                    <a:pt x="986" y="2663"/>
                    <a:pt x="993" y="2657"/>
                  </a:cubicBezTo>
                  <a:cubicBezTo>
                    <a:pt x="1007" y="2646"/>
                    <a:pt x="1018" y="2635"/>
                    <a:pt x="1032" y="2624"/>
                  </a:cubicBezTo>
                  <a:cubicBezTo>
                    <a:pt x="1048" y="2614"/>
                    <a:pt x="1062" y="2605"/>
                    <a:pt x="1078" y="2595"/>
                  </a:cubicBezTo>
                  <a:cubicBezTo>
                    <a:pt x="1086" y="2592"/>
                    <a:pt x="1092" y="2587"/>
                    <a:pt x="1100" y="2584"/>
                  </a:cubicBezTo>
                  <a:cubicBezTo>
                    <a:pt x="1113" y="2579"/>
                    <a:pt x="1124" y="2576"/>
                    <a:pt x="1137" y="2572"/>
                  </a:cubicBezTo>
                  <a:cubicBezTo>
                    <a:pt x="1159" y="2567"/>
                    <a:pt x="1184" y="2560"/>
                    <a:pt x="1203" y="2559"/>
                  </a:cubicBezTo>
                  <a:cubicBezTo>
                    <a:pt x="1218" y="2558"/>
                    <a:pt x="1233" y="2555"/>
                    <a:pt x="1249" y="2555"/>
                  </a:cubicBezTo>
                  <a:cubicBezTo>
                    <a:pt x="1253" y="2555"/>
                    <a:pt x="1257" y="2555"/>
                    <a:pt x="1262" y="2556"/>
                  </a:cubicBezTo>
                  <a:cubicBezTo>
                    <a:pt x="1282" y="2557"/>
                    <a:pt x="1304" y="2559"/>
                    <a:pt x="1327" y="2562"/>
                  </a:cubicBezTo>
                  <a:cubicBezTo>
                    <a:pt x="1352" y="2567"/>
                    <a:pt x="1377" y="2570"/>
                    <a:pt x="1406" y="2578"/>
                  </a:cubicBezTo>
                  <a:cubicBezTo>
                    <a:pt x="1433" y="2587"/>
                    <a:pt x="1460" y="2597"/>
                    <a:pt x="1486" y="2608"/>
                  </a:cubicBezTo>
                  <a:cubicBezTo>
                    <a:pt x="1504" y="2617"/>
                    <a:pt x="1521" y="2625"/>
                    <a:pt x="1539" y="2635"/>
                  </a:cubicBezTo>
                  <a:cubicBezTo>
                    <a:pt x="1562" y="2651"/>
                    <a:pt x="1586" y="2666"/>
                    <a:pt x="1610" y="2684"/>
                  </a:cubicBezTo>
                  <a:cubicBezTo>
                    <a:pt x="1623" y="2695"/>
                    <a:pt x="1635" y="2708"/>
                    <a:pt x="1646" y="2719"/>
                  </a:cubicBezTo>
                  <a:cubicBezTo>
                    <a:pt x="1678" y="2754"/>
                    <a:pt x="1706" y="2788"/>
                    <a:pt x="1733" y="2825"/>
                  </a:cubicBezTo>
                  <a:cubicBezTo>
                    <a:pt x="1744" y="2837"/>
                    <a:pt x="1754" y="2852"/>
                    <a:pt x="1762" y="2866"/>
                  </a:cubicBezTo>
                  <a:cubicBezTo>
                    <a:pt x="1775" y="2890"/>
                    <a:pt x="1786" y="2913"/>
                    <a:pt x="1797" y="2939"/>
                  </a:cubicBezTo>
                  <a:cubicBezTo>
                    <a:pt x="1800" y="2947"/>
                    <a:pt x="1803" y="2958"/>
                    <a:pt x="1806" y="2967"/>
                  </a:cubicBezTo>
                  <a:cubicBezTo>
                    <a:pt x="1808" y="2980"/>
                    <a:pt x="1811" y="2993"/>
                    <a:pt x="1813" y="3007"/>
                  </a:cubicBezTo>
                  <a:cubicBezTo>
                    <a:pt x="1812" y="3004"/>
                    <a:pt x="1811" y="3002"/>
                    <a:pt x="1810" y="2999"/>
                  </a:cubicBezTo>
                  <a:lnTo>
                    <a:pt x="1810" y="2999"/>
                  </a:lnTo>
                  <a:cubicBezTo>
                    <a:pt x="1811" y="3007"/>
                    <a:pt x="1811" y="3014"/>
                    <a:pt x="1811" y="3021"/>
                  </a:cubicBezTo>
                  <a:cubicBezTo>
                    <a:pt x="1809" y="3050"/>
                    <a:pt x="1808" y="3081"/>
                    <a:pt x="1803" y="3110"/>
                  </a:cubicBezTo>
                  <a:cubicBezTo>
                    <a:pt x="1798" y="3138"/>
                    <a:pt x="1792" y="3167"/>
                    <a:pt x="1784" y="3195"/>
                  </a:cubicBezTo>
                  <a:cubicBezTo>
                    <a:pt x="1773" y="3232"/>
                    <a:pt x="1760" y="3268"/>
                    <a:pt x="1744" y="3303"/>
                  </a:cubicBezTo>
                  <a:cubicBezTo>
                    <a:pt x="1727" y="3341"/>
                    <a:pt x="1708" y="3377"/>
                    <a:pt x="1687" y="3414"/>
                  </a:cubicBezTo>
                  <a:cubicBezTo>
                    <a:pt x="1656" y="3463"/>
                    <a:pt x="1621" y="3512"/>
                    <a:pt x="1585" y="3558"/>
                  </a:cubicBezTo>
                  <a:cubicBezTo>
                    <a:pt x="1585" y="3557"/>
                    <a:pt x="1585" y="3557"/>
                    <a:pt x="1586" y="3556"/>
                  </a:cubicBezTo>
                  <a:lnTo>
                    <a:pt x="1586" y="3556"/>
                  </a:lnTo>
                  <a:cubicBezTo>
                    <a:pt x="1555" y="3594"/>
                    <a:pt x="1522" y="3629"/>
                    <a:pt x="1486" y="3662"/>
                  </a:cubicBezTo>
                  <a:lnTo>
                    <a:pt x="1501" y="3650"/>
                  </a:lnTo>
                  <a:lnTo>
                    <a:pt x="1501" y="3650"/>
                  </a:lnTo>
                  <a:cubicBezTo>
                    <a:pt x="1466" y="3681"/>
                    <a:pt x="1428" y="3711"/>
                    <a:pt x="1390" y="3741"/>
                  </a:cubicBezTo>
                  <a:cubicBezTo>
                    <a:pt x="1325" y="3788"/>
                    <a:pt x="1259" y="3831"/>
                    <a:pt x="1188" y="3870"/>
                  </a:cubicBezTo>
                  <a:lnTo>
                    <a:pt x="1188" y="3870"/>
                  </a:lnTo>
                  <a:cubicBezTo>
                    <a:pt x="1137" y="3897"/>
                    <a:pt x="1085" y="3923"/>
                    <a:pt x="1032" y="3946"/>
                  </a:cubicBezTo>
                  <a:cubicBezTo>
                    <a:pt x="986" y="3963"/>
                    <a:pt x="939" y="3980"/>
                    <a:pt x="891" y="3995"/>
                  </a:cubicBezTo>
                  <a:cubicBezTo>
                    <a:pt x="872" y="3998"/>
                    <a:pt x="853" y="4003"/>
                    <a:pt x="834" y="4004"/>
                  </a:cubicBezTo>
                  <a:cubicBezTo>
                    <a:pt x="815" y="4006"/>
                    <a:pt x="796" y="4007"/>
                    <a:pt x="779" y="4007"/>
                  </a:cubicBezTo>
                  <a:cubicBezTo>
                    <a:pt x="765" y="4007"/>
                    <a:pt x="752" y="4007"/>
                    <a:pt x="735" y="4004"/>
                  </a:cubicBezTo>
                  <a:cubicBezTo>
                    <a:pt x="719" y="4001"/>
                    <a:pt x="701" y="3998"/>
                    <a:pt x="685" y="3993"/>
                  </a:cubicBezTo>
                  <a:cubicBezTo>
                    <a:pt x="676" y="3990"/>
                    <a:pt x="668" y="3988"/>
                    <a:pt x="659" y="3984"/>
                  </a:cubicBezTo>
                  <a:cubicBezTo>
                    <a:pt x="649" y="3979"/>
                    <a:pt x="638" y="3974"/>
                    <a:pt x="628" y="3968"/>
                  </a:cubicBezTo>
                  <a:cubicBezTo>
                    <a:pt x="613" y="3958"/>
                    <a:pt x="598" y="3947"/>
                    <a:pt x="584" y="3936"/>
                  </a:cubicBezTo>
                  <a:cubicBezTo>
                    <a:pt x="576" y="3930"/>
                    <a:pt x="570" y="3925"/>
                    <a:pt x="562" y="3917"/>
                  </a:cubicBezTo>
                  <a:cubicBezTo>
                    <a:pt x="554" y="3908"/>
                    <a:pt x="546" y="3898"/>
                    <a:pt x="538" y="3889"/>
                  </a:cubicBezTo>
                  <a:cubicBezTo>
                    <a:pt x="516" y="3858"/>
                    <a:pt x="497" y="3828"/>
                    <a:pt x="478" y="3797"/>
                  </a:cubicBezTo>
                  <a:cubicBezTo>
                    <a:pt x="453" y="3748"/>
                    <a:pt x="431" y="3699"/>
                    <a:pt x="410" y="3648"/>
                  </a:cubicBezTo>
                  <a:cubicBezTo>
                    <a:pt x="383" y="3580"/>
                    <a:pt x="361" y="3510"/>
                    <a:pt x="342" y="3439"/>
                  </a:cubicBezTo>
                  <a:cubicBezTo>
                    <a:pt x="323" y="3357"/>
                    <a:pt x="307" y="3274"/>
                    <a:pt x="298" y="3190"/>
                  </a:cubicBezTo>
                  <a:lnTo>
                    <a:pt x="298" y="3190"/>
                  </a:lnTo>
                  <a:cubicBezTo>
                    <a:pt x="298" y="3197"/>
                    <a:pt x="299" y="3203"/>
                    <a:pt x="299" y="3209"/>
                  </a:cubicBezTo>
                  <a:cubicBezTo>
                    <a:pt x="286" y="3093"/>
                    <a:pt x="279" y="2975"/>
                    <a:pt x="279" y="2858"/>
                  </a:cubicBezTo>
                  <a:lnTo>
                    <a:pt x="279" y="2858"/>
                  </a:lnTo>
                  <a:cubicBezTo>
                    <a:pt x="282" y="2722"/>
                    <a:pt x="293" y="2585"/>
                    <a:pt x="312" y="2451"/>
                  </a:cubicBezTo>
                  <a:lnTo>
                    <a:pt x="312" y="2451"/>
                  </a:lnTo>
                  <a:cubicBezTo>
                    <a:pt x="312" y="2454"/>
                    <a:pt x="312" y="2458"/>
                    <a:pt x="312" y="2461"/>
                  </a:cubicBezTo>
                  <a:lnTo>
                    <a:pt x="312" y="2461"/>
                  </a:lnTo>
                  <a:cubicBezTo>
                    <a:pt x="342" y="2268"/>
                    <a:pt x="384" y="2076"/>
                    <a:pt x="437" y="1888"/>
                  </a:cubicBezTo>
                  <a:cubicBezTo>
                    <a:pt x="437" y="1889"/>
                    <a:pt x="437" y="1889"/>
                    <a:pt x="437" y="1891"/>
                  </a:cubicBezTo>
                  <a:cubicBezTo>
                    <a:pt x="438" y="1889"/>
                    <a:pt x="438" y="1888"/>
                    <a:pt x="438" y="1884"/>
                  </a:cubicBezTo>
                  <a:lnTo>
                    <a:pt x="443" y="1872"/>
                  </a:lnTo>
                  <a:lnTo>
                    <a:pt x="442" y="1878"/>
                  </a:lnTo>
                  <a:cubicBezTo>
                    <a:pt x="492" y="1702"/>
                    <a:pt x="552" y="1530"/>
                    <a:pt x="625" y="1364"/>
                  </a:cubicBezTo>
                  <a:lnTo>
                    <a:pt x="625" y="1364"/>
                  </a:lnTo>
                  <a:cubicBezTo>
                    <a:pt x="625" y="1364"/>
                    <a:pt x="624" y="1365"/>
                    <a:pt x="624" y="1366"/>
                  </a:cubicBezTo>
                  <a:lnTo>
                    <a:pt x="624" y="1366"/>
                  </a:lnTo>
                  <a:cubicBezTo>
                    <a:pt x="694" y="1205"/>
                    <a:pt x="774" y="1050"/>
                    <a:pt x="861" y="900"/>
                  </a:cubicBezTo>
                  <a:lnTo>
                    <a:pt x="861" y="900"/>
                  </a:lnTo>
                  <a:cubicBezTo>
                    <a:pt x="859" y="902"/>
                    <a:pt x="858" y="905"/>
                    <a:pt x="856" y="908"/>
                  </a:cubicBezTo>
                  <a:cubicBezTo>
                    <a:pt x="896" y="843"/>
                    <a:pt x="937" y="781"/>
                    <a:pt x="983" y="723"/>
                  </a:cubicBezTo>
                  <a:cubicBezTo>
                    <a:pt x="1005" y="697"/>
                    <a:pt x="1027" y="672"/>
                    <a:pt x="1051" y="648"/>
                  </a:cubicBezTo>
                  <a:cubicBezTo>
                    <a:pt x="1103" y="599"/>
                    <a:pt x="1159" y="553"/>
                    <a:pt x="1216" y="510"/>
                  </a:cubicBezTo>
                  <a:cubicBezTo>
                    <a:pt x="1260" y="477"/>
                    <a:pt x="1308" y="446"/>
                    <a:pt x="1355" y="419"/>
                  </a:cubicBezTo>
                  <a:cubicBezTo>
                    <a:pt x="1391" y="398"/>
                    <a:pt x="1429" y="379"/>
                    <a:pt x="1466" y="363"/>
                  </a:cubicBezTo>
                  <a:cubicBezTo>
                    <a:pt x="1493" y="352"/>
                    <a:pt x="1521" y="343"/>
                    <a:pt x="1545" y="336"/>
                  </a:cubicBezTo>
                  <a:cubicBezTo>
                    <a:pt x="1570" y="332"/>
                    <a:pt x="1594" y="327"/>
                    <a:pt x="1618" y="324"/>
                  </a:cubicBezTo>
                  <a:cubicBezTo>
                    <a:pt x="1627" y="322"/>
                    <a:pt x="1637" y="322"/>
                    <a:pt x="1646" y="322"/>
                  </a:cubicBezTo>
                  <a:cubicBezTo>
                    <a:pt x="1662" y="322"/>
                    <a:pt x="1680" y="324"/>
                    <a:pt x="1695" y="325"/>
                  </a:cubicBezTo>
                  <a:cubicBezTo>
                    <a:pt x="1703" y="327"/>
                    <a:pt x="1713" y="328"/>
                    <a:pt x="1721" y="330"/>
                  </a:cubicBezTo>
                  <a:cubicBezTo>
                    <a:pt x="1727" y="332"/>
                    <a:pt x="1735" y="335"/>
                    <a:pt x="1741" y="336"/>
                  </a:cubicBezTo>
                  <a:lnTo>
                    <a:pt x="1751" y="343"/>
                  </a:lnTo>
                  <a:cubicBezTo>
                    <a:pt x="1746" y="360"/>
                    <a:pt x="1743" y="377"/>
                    <a:pt x="1738" y="396"/>
                  </a:cubicBezTo>
                  <a:cubicBezTo>
                    <a:pt x="1729" y="430"/>
                    <a:pt x="1724" y="466"/>
                    <a:pt x="1721" y="501"/>
                  </a:cubicBezTo>
                  <a:cubicBezTo>
                    <a:pt x="1719" y="553"/>
                    <a:pt x="1740" y="604"/>
                    <a:pt x="1779" y="640"/>
                  </a:cubicBezTo>
                  <a:cubicBezTo>
                    <a:pt x="1810" y="669"/>
                    <a:pt x="1848" y="682"/>
                    <a:pt x="1886" y="682"/>
                  </a:cubicBezTo>
                  <a:cubicBezTo>
                    <a:pt x="1939" y="682"/>
                    <a:pt x="1992" y="657"/>
                    <a:pt x="2025" y="612"/>
                  </a:cubicBezTo>
                  <a:cubicBezTo>
                    <a:pt x="2066" y="553"/>
                    <a:pt x="2091" y="485"/>
                    <a:pt x="2096" y="412"/>
                  </a:cubicBezTo>
                  <a:cubicBezTo>
                    <a:pt x="2099" y="377"/>
                    <a:pt x="2096" y="341"/>
                    <a:pt x="2090" y="305"/>
                  </a:cubicBezTo>
                  <a:cubicBezTo>
                    <a:pt x="2091" y="264"/>
                    <a:pt x="2075" y="224"/>
                    <a:pt x="2048" y="194"/>
                  </a:cubicBezTo>
                  <a:cubicBezTo>
                    <a:pt x="1970" y="58"/>
                    <a:pt x="1812" y="1"/>
                    <a:pt x="16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399" name="Google Shape;14399;p25"/>
            <p:cNvSpPr/>
            <p:nvPr/>
          </p:nvSpPr>
          <p:spPr>
            <a:xfrm>
              <a:off x="7105022" y="261460"/>
              <a:ext cx="84207" cy="204546"/>
            </a:xfrm>
            <a:custGeom>
              <a:avLst/>
              <a:gdLst/>
              <a:ahLst/>
              <a:cxnLst/>
              <a:rect l="l" t="t" r="r" b="b"/>
              <a:pathLst>
                <a:path w="2503" h="6080" extrusionOk="0">
                  <a:moveTo>
                    <a:pt x="1781" y="697"/>
                  </a:moveTo>
                  <a:cubicBezTo>
                    <a:pt x="1780" y="698"/>
                    <a:pt x="1779" y="699"/>
                    <a:pt x="1778" y="701"/>
                  </a:cubicBezTo>
                  <a:cubicBezTo>
                    <a:pt x="1779" y="699"/>
                    <a:pt x="1780" y="698"/>
                    <a:pt x="1781" y="697"/>
                  </a:cubicBezTo>
                  <a:close/>
                  <a:moveTo>
                    <a:pt x="584" y="2596"/>
                  </a:moveTo>
                  <a:cubicBezTo>
                    <a:pt x="583" y="2598"/>
                    <a:pt x="582" y="2600"/>
                    <a:pt x="581" y="2602"/>
                  </a:cubicBezTo>
                  <a:cubicBezTo>
                    <a:pt x="582" y="2600"/>
                    <a:pt x="583" y="2598"/>
                    <a:pt x="584" y="2596"/>
                  </a:cubicBezTo>
                  <a:close/>
                  <a:moveTo>
                    <a:pt x="2188" y="0"/>
                  </a:moveTo>
                  <a:cubicBezTo>
                    <a:pt x="2028" y="0"/>
                    <a:pt x="1887" y="117"/>
                    <a:pt x="1781" y="227"/>
                  </a:cubicBezTo>
                  <a:cubicBezTo>
                    <a:pt x="1608" y="405"/>
                    <a:pt x="1466" y="604"/>
                    <a:pt x="1319" y="802"/>
                  </a:cubicBezTo>
                  <a:cubicBezTo>
                    <a:pt x="1230" y="919"/>
                    <a:pt x="1149" y="1044"/>
                    <a:pt x="1065" y="1166"/>
                  </a:cubicBezTo>
                  <a:cubicBezTo>
                    <a:pt x="1034" y="1212"/>
                    <a:pt x="1004" y="1261"/>
                    <a:pt x="972" y="1310"/>
                  </a:cubicBezTo>
                  <a:cubicBezTo>
                    <a:pt x="933" y="1372"/>
                    <a:pt x="888" y="1435"/>
                    <a:pt x="850" y="1500"/>
                  </a:cubicBezTo>
                  <a:cubicBezTo>
                    <a:pt x="773" y="1638"/>
                    <a:pt x="687" y="1774"/>
                    <a:pt x="614" y="1915"/>
                  </a:cubicBezTo>
                  <a:cubicBezTo>
                    <a:pt x="470" y="2190"/>
                    <a:pt x="325" y="2464"/>
                    <a:pt x="220" y="2758"/>
                  </a:cubicBezTo>
                  <a:cubicBezTo>
                    <a:pt x="143" y="2974"/>
                    <a:pt x="86" y="3197"/>
                    <a:pt x="49" y="3425"/>
                  </a:cubicBezTo>
                  <a:cubicBezTo>
                    <a:pt x="14" y="3656"/>
                    <a:pt x="0" y="3890"/>
                    <a:pt x="6" y="4125"/>
                  </a:cubicBezTo>
                  <a:cubicBezTo>
                    <a:pt x="16" y="4360"/>
                    <a:pt x="43" y="4595"/>
                    <a:pt x="89" y="4827"/>
                  </a:cubicBezTo>
                  <a:cubicBezTo>
                    <a:pt x="111" y="4945"/>
                    <a:pt x="141" y="5060"/>
                    <a:pt x="177" y="5173"/>
                  </a:cubicBezTo>
                  <a:cubicBezTo>
                    <a:pt x="209" y="5271"/>
                    <a:pt x="247" y="5367"/>
                    <a:pt x="285" y="5462"/>
                  </a:cubicBezTo>
                  <a:cubicBezTo>
                    <a:pt x="287" y="5465"/>
                    <a:pt x="287" y="5469"/>
                    <a:pt x="288" y="5470"/>
                  </a:cubicBezTo>
                  <a:lnTo>
                    <a:pt x="291" y="5480"/>
                  </a:lnTo>
                  <a:cubicBezTo>
                    <a:pt x="363" y="5654"/>
                    <a:pt x="434" y="5828"/>
                    <a:pt x="516" y="5997"/>
                  </a:cubicBezTo>
                  <a:cubicBezTo>
                    <a:pt x="542" y="6048"/>
                    <a:pt x="592" y="6080"/>
                    <a:pt x="648" y="6080"/>
                  </a:cubicBezTo>
                  <a:cubicBezTo>
                    <a:pt x="668" y="6080"/>
                    <a:pt x="689" y="6075"/>
                    <a:pt x="708" y="6065"/>
                  </a:cubicBezTo>
                  <a:cubicBezTo>
                    <a:pt x="779" y="6031"/>
                    <a:pt x="809" y="5947"/>
                    <a:pt x="776" y="5874"/>
                  </a:cubicBezTo>
                  <a:cubicBezTo>
                    <a:pt x="676" y="5673"/>
                    <a:pt x="591" y="5464"/>
                    <a:pt x="507" y="5255"/>
                  </a:cubicBezTo>
                  <a:cubicBezTo>
                    <a:pt x="467" y="5150"/>
                    <a:pt x="431" y="5043"/>
                    <a:pt x="402" y="4935"/>
                  </a:cubicBezTo>
                  <a:cubicBezTo>
                    <a:pt x="402" y="4937"/>
                    <a:pt x="402" y="4938"/>
                    <a:pt x="402" y="4940"/>
                  </a:cubicBezTo>
                  <a:lnTo>
                    <a:pt x="401" y="4932"/>
                  </a:lnTo>
                  <a:lnTo>
                    <a:pt x="399" y="4926"/>
                  </a:lnTo>
                  <a:lnTo>
                    <a:pt x="399" y="4926"/>
                  </a:lnTo>
                  <a:cubicBezTo>
                    <a:pt x="399" y="4927"/>
                    <a:pt x="399" y="4927"/>
                    <a:pt x="399" y="4927"/>
                  </a:cubicBezTo>
                  <a:cubicBezTo>
                    <a:pt x="399" y="4926"/>
                    <a:pt x="398" y="4924"/>
                    <a:pt x="398" y="4922"/>
                  </a:cubicBezTo>
                  <a:lnTo>
                    <a:pt x="398" y="4922"/>
                  </a:lnTo>
                  <a:lnTo>
                    <a:pt x="399" y="4926"/>
                  </a:lnTo>
                  <a:lnTo>
                    <a:pt x="399" y="4926"/>
                  </a:lnTo>
                  <a:cubicBezTo>
                    <a:pt x="399" y="4925"/>
                    <a:pt x="399" y="4924"/>
                    <a:pt x="398" y="4921"/>
                  </a:cubicBezTo>
                  <a:lnTo>
                    <a:pt x="398" y="4921"/>
                  </a:lnTo>
                  <a:cubicBezTo>
                    <a:pt x="398" y="4921"/>
                    <a:pt x="398" y="4922"/>
                    <a:pt x="398" y="4922"/>
                  </a:cubicBezTo>
                  <a:lnTo>
                    <a:pt x="398" y="4922"/>
                  </a:lnTo>
                  <a:lnTo>
                    <a:pt x="397" y="4921"/>
                  </a:lnTo>
                  <a:lnTo>
                    <a:pt x="397" y="4921"/>
                  </a:lnTo>
                  <a:cubicBezTo>
                    <a:pt x="398" y="4921"/>
                    <a:pt x="398" y="4921"/>
                    <a:pt x="398" y="4921"/>
                  </a:cubicBezTo>
                  <a:lnTo>
                    <a:pt x="398" y="4921"/>
                  </a:lnTo>
                  <a:cubicBezTo>
                    <a:pt x="357" y="4752"/>
                    <a:pt x="328" y="4582"/>
                    <a:pt x="307" y="4411"/>
                  </a:cubicBezTo>
                  <a:lnTo>
                    <a:pt x="307" y="4411"/>
                  </a:lnTo>
                  <a:cubicBezTo>
                    <a:pt x="309" y="4417"/>
                    <a:pt x="309" y="4422"/>
                    <a:pt x="310" y="4429"/>
                  </a:cubicBezTo>
                  <a:cubicBezTo>
                    <a:pt x="291" y="4265"/>
                    <a:pt x="282" y="4102"/>
                    <a:pt x="283" y="3938"/>
                  </a:cubicBezTo>
                  <a:lnTo>
                    <a:pt x="283" y="3938"/>
                  </a:lnTo>
                  <a:lnTo>
                    <a:pt x="283" y="3952"/>
                  </a:lnTo>
                  <a:cubicBezTo>
                    <a:pt x="285" y="3800"/>
                    <a:pt x="298" y="3648"/>
                    <a:pt x="318" y="3498"/>
                  </a:cubicBezTo>
                  <a:cubicBezTo>
                    <a:pt x="340" y="3357"/>
                    <a:pt x="371" y="3218"/>
                    <a:pt x="409" y="3080"/>
                  </a:cubicBezTo>
                  <a:cubicBezTo>
                    <a:pt x="458" y="2915"/>
                    <a:pt x="516" y="2752"/>
                    <a:pt x="584" y="2592"/>
                  </a:cubicBezTo>
                  <a:lnTo>
                    <a:pt x="584" y="2592"/>
                  </a:lnTo>
                  <a:cubicBezTo>
                    <a:pt x="584" y="2594"/>
                    <a:pt x="584" y="2595"/>
                    <a:pt x="584" y="2596"/>
                  </a:cubicBezTo>
                  <a:lnTo>
                    <a:pt x="584" y="2596"/>
                  </a:lnTo>
                  <a:cubicBezTo>
                    <a:pt x="678" y="2385"/>
                    <a:pt x="793" y="2184"/>
                    <a:pt x="901" y="1980"/>
                  </a:cubicBezTo>
                  <a:lnTo>
                    <a:pt x="901" y="1980"/>
                  </a:lnTo>
                  <a:cubicBezTo>
                    <a:pt x="898" y="1984"/>
                    <a:pt x="895" y="1989"/>
                    <a:pt x="891" y="1994"/>
                  </a:cubicBezTo>
                  <a:cubicBezTo>
                    <a:pt x="963" y="1880"/>
                    <a:pt x="1031" y="1761"/>
                    <a:pt x="1100" y="1646"/>
                  </a:cubicBezTo>
                  <a:cubicBezTo>
                    <a:pt x="1210" y="1483"/>
                    <a:pt x="1320" y="1320"/>
                    <a:pt x="1433" y="1160"/>
                  </a:cubicBezTo>
                  <a:cubicBezTo>
                    <a:pt x="1542" y="1005"/>
                    <a:pt x="1658" y="854"/>
                    <a:pt x="1775" y="705"/>
                  </a:cubicBezTo>
                  <a:lnTo>
                    <a:pt x="1775" y="705"/>
                  </a:lnTo>
                  <a:cubicBezTo>
                    <a:pt x="1773" y="707"/>
                    <a:pt x="1771" y="708"/>
                    <a:pt x="1768" y="712"/>
                  </a:cubicBezTo>
                  <a:lnTo>
                    <a:pt x="1776" y="702"/>
                  </a:lnTo>
                  <a:lnTo>
                    <a:pt x="1781" y="696"/>
                  </a:lnTo>
                  <a:lnTo>
                    <a:pt x="1781" y="696"/>
                  </a:lnTo>
                  <a:cubicBezTo>
                    <a:pt x="1781" y="696"/>
                    <a:pt x="1781" y="697"/>
                    <a:pt x="1781" y="697"/>
                  </a:cubicBezTo>
                  <a:lnTo>
                    <a:pt x="1781" y="697"/>
                  </a:lnTo>
                  <a:cubicBezTo>
                    <a:pt x="1853" y="611"/>
                    <a:pt x="1928" y="527"/>
                    <a:pt x="2007" y="447"/>
                  </a:cubicBezTo>
                  <a:cubicBezTo>
                    <a:pt x="2033" y="424"/>
                    <a:pt x="2058" y="400"/>
                    <a:pt x="2087" y="378"/>
                  </a:cubicBezTo>
                  <a:cubicBezTo>
                    <a:pt x="2099" y="368"/>
                    <a:pt x="2113" y="357"/>
                    <a:pt x="2125" y="352"/>
                  </a:cubicBezTo>
                  <a:cubicBezTo>
                    <a:pt x="2134" y="348"/>
                    <a:pt x="2145" y="343"/>
                    <a:pt x="2155" y="338"/>
                  </a:cubicBezTo>
                  <a:lnTo>
                    <a:pt x="2159" y="344"/>
                  </a:lnTo>
                  <a:lnTo>
                    <a:pt x="2177" y="371"/>
                  </a:lnTo>
                  <a:cubicBezTo>
                    <a:pt x="2208" y="420"/>
                    <a:pt x="2262" y="446"/>
                    <a:pt x="2316" y="446"/>
                  </a:cubicBezTo>
                  <a:cubicBezTo>
                    <a:pt x="2346" y="446"/>
                    <a:pt x="2377" y="438"/>
                    <a:pt x="2405" y="420"/>
                  </a:cubicBezTo>
                  <a:cubicBezTo>
                    <a:pt x="2481" y="371"/>
                    <a:pt x="2503" y="268"/>
                    <a:pt x="2454" y="192"/>
                  </a:cubicBezTo>
                  <a:cubicBezTo>
                    <a:pt x="2395" y="109"/>
                    <a:pt x="2321" y="7"/>
                    <a:pt x="2210" y="1"/>
                  </a:cubicBezTo>
                  <a:cubicBezTo>
                    <a:pt x="2203" y="0"/>
                    <a:pt x="2196" y="0"/>
                    <a:pt x="2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0" name="Google Shape;14400;p25"/>
            <p:cNvSpPr/>
            <p:nvPr/>
          </p:nvSpPr>
          <p:spPr>
            <a:xfrm>
              <a:off x="7167162" y="306038"/>
              <a:ext cx="54097" cy="107791"/>
            </a:xfrm>
            <a:custGeom>
              <a:avLst/>
              <a:gdLst/>
              <a:ahLst/>
              <a:cxnLst/>
              <a:rect l="l" t="t" r="r" b="b"/>
              <a:pathLst>
                <a:path w="1608" h="3204" extrusionOk="0">
                  <a:moveTo>
                    <a:pt x="1481" y="587"/>
                  </a:moveTo>
                  <a:lnTo>
                    <a:pt x="1481" y="587"/>
                  </a:lnTo>
                  <a:cubicBezTo>
                    <a:pt x="1480" y="588"/>
                    <a:pt x="1479" y="589"/>
                    <a:pt x="1479" y="591"/>
                  </a:cubicBezTo>
                  <a:cubicBezTo>
                    <a:pt x="1479" y="591"/>
                    <a:pt x="1479" y="590"/>
                    <a:pt x="1479" y="590"/>
                  </a:cubicBezTo>
                  <a:lnTo>
                    <a:pt x="1479" y="590"/>
                  </a:lnTo>
                  <a:cubicBezTo>
                    <a:pt x="1479" y="590"/>
                    <a:pt x="1479" y="591"/>
                    <a:pt x="1478" y="592"/>
                  </a:cubicBezTo>
                  <a:lnTo>
                    <a:pt x="1478" y="592"/>
                  </a:lnTo>
                  <a:cubicBezTo>
                    <a:pt x="1479" y="591"/>
                    <a:pt x="1479" y="591"/>
                    <a:pt x="1479" y="591"/>
                  </a:cubicBezTo>
                  <a:lnTo>
                    <a:pt x="1479" y="591"/>
                  </a:lnTo>
                  <a:cubicBezTo>
                    <a:pt x="1478" y="592"/>
                    <a:pt x="1478" y="594"/>
                    <a:pt x="1478" y="595"/>
                  </a:cubicBezTo>
                  <a:lnTo>
                    <a:pt x="1478" y="595"/>
                  </a:lnTo>
                  <a:cubicBezTo>
                    <a:pt x="1478" y="592"/>
                    <a:pt x="1479" y="589"/>
                    <a:pt x="1481" y="587"/>
                  </a:cubicBezTo>
                  <a:close/>
                  <a:moveTo>
                    <a:pt x="1414" y="1"/>
                  </a:moveTo>
                  <a:cubicBezTo>
                    <a:pt x="1392" y="1"/>
                    <a:pt x="1371" y="5"/>
                    <a:pt x="1349" y="15"/>
                  </a:cubicBezTo>
                  <a:cubicBezTo>
                    <a:pt x="1308" y="37"/>
                    <a:pt x="1275" y="69"/>
                    <a:pt x="1253" y="110"/>
                  </a:cubicBezTo>
                  <a:lnTo>
                    <a:pt x="1256" y="107"/>
                  </a:lnTo>
                  <a:lnTo>
                    <a:pt x="1256" y="107"/>
                  </a:lnTo>
                  <a:cubicBezTo>
                    <a:pt x="1221" y="162"/>
                    <a:pt x="1178" y="215"/>
                    <a:pt x="1137" y="268"/>
                  </a:cubicBezTo>
                  <a:cubicBezTo>
                    <a:pt x="1072" y="346"/>
                    <a:pt x="1006" y="425"/>
                    <a:pt x="936" y="501"/>
                  </a:cubicBezTo>
                  <a:cubicBezTo>
                    <a:pt x="857" y="585"/>
                    <a:pt x="776" y="667"/>
                    <a:pt x="695" y="750"/>
                  </a:cubicBezTo>
                  <a:cubicBezTo>
                    <a:pt x="615" y="822"/>
                    <a:pt x="534" y="895"/>
                    <a:pt x="452" y="966"/>
                  </a:cubicBezTo>
                  <a:cubicBezTo>
                    <a:pt x="377" y="1031"/>
                    <a:pt x="298" y="1093"/>
                    <a:pt x="219" y="1152"/>
                  </a:cubicBezTo>
                  <a:cubicBezTo>
                    <a:pt x="224" y="1149"/>
                    <a:pt x="230" y="1144"/>
                    <a:pt x="235" y="1141"/>
                  </a:cubicBezTo>
                  <a:lnTo>
                    <a:pt x="235" y="1141"/>
                  </a:lnTo>
                  <a:lnTo>
                    <a:pt x="118" y="1225"/>
                  </a:lnTo>
                  <a:cubicBezTo>
                    <a:pt x="67" y="1244"/>
                    <a:pt x="29" y="1289"/>
                    <a:pt x="18" y="1343"/>
                  </a:cubicBezTo>
                  <a:cubicBezTo>
                    <a:pt x="16" y="1351"/>
                    <a:pt x="15" y="1359"/>
                    <a:pt x="13" y="1367"/>
                  </a:cubicBezTo>
                  <a:cubicBezTo>
                    <a:pt x="0" y="1457"/>
                    <a:pt x="81" y="1536"/>
                    <a:pt x="165" y="1544"/>
                  </a:cubicBezTo>
                  <a:cubicBezTo>
                    <a:pt x="170" y="1545"/>
                    <a:pt x="175" y="1545"/>
                    <a:pt x="180" y="1545"/>
                  </a:cubicBezTo>
                  <a:cubicBezTo>
                    <a:pt x="239" y="1545"/>
                    <a:pt x="286" y="1510"/>
                    <a:pt x="333" y="1473"/>
                  </a:cubicBezTo>
                  <a:cubicBezTo>
                    <a:pt x="363" y="1449"/>
                    <a:pt x="391" y="1424"/>
                    <a:pt x="423" y="1400"/>
                  </a:cubicBezTo>
                  <a:cubicBezTo>
                    <a:pt x="482" y="1353"/>
                    <a:pt x="539" y="1302"/>
                    <a:pt x="597" y="1253"/>
                  </a:cubicBezTo>
                  <a:cubicBezTo>
                    <a:pt x="706" y="1160"/>
                    <a:pt x="816" y="1065"/>
                    <a:pt x="915" y="960"/>
                  </a:cubicBezTo>
                  <a:cubicBezTo>
                    <a:pt x="984" y="890"/>
                    <a:pt x="1052" y="821"/>
                    <a:pt x="1118" y="750"/>
                  </a:cubicBezTo>
                  <a:lnTo>
                    <a:pt x="1118" y="750"/>
                  </a:lnTo>
                  <a:cubicBezTo>
                    <a:pt x="1072" y="921"/>
                    <a:pt x="1028" y="1093"/>
                    <a:pt x="987" y="1266"/>
                  </a:cubicBezTo>
                  <a:cubicBezTo>
                    <a:pt x="946" y="1433"/>
                    <a:pt x="904" y="1601"/>
                    <a:pt x="866" y="1771"/>
                  </a:cubicBezTo>
                  <a:cubicBezTo>
                    <a:pt x="849" y="1850"/>
                    <a:pt x="828" y="1929"/>
                    <a:pt x="813" y="2008"/>
                  </a:cubicBezTo>
                  <a:cubicBezTo>
                    <a:pt x="795" y="2100"/>
                    <a:pt x="773" y="2192"/>
                    <a:pt x="760" y="2285"/>
                  </a:cubicBezTo>
                  <a:cubicBezTo>
                    <a:pt x="760" y="2285"/>
                    <a:pt x="760" y="2285"/>
                    <a:pt x="761" y="2284"/>
                  </a:cubicBezTo>
                  <a:lnTo>
                    <a:pt x="761" y="2284"/>
                  </a:lnTo>
                  <a:cubicBezTo>
                    <a:pt x="743" y="2404"/>
                    <a:pt x="725" y="2523"/>
                    <a:pt x="711" y="2643"/>
                  </a:cubicBezTo>
                  <a:cubicBezTo>
                    <a:pt x="697" y="2781"/>
                    <a:pt x="694" y="2918"/>
                    <a:pt x="702" y="3056"/>
                  </a:cubicBezTo>
                  <a:cubicBezTo>
                    <a:pt x="708" y="3138"/>
                    <a:pt x="776" y="3202"/>
                    <a:pt x="857" y="3203"/>
                  </a:cubicBezTo>
                  <a:lnTo>
                    <a:pt x="866" y="3203"/>
                  </a:lnTo>
                  <a:cubicBezTo>
                    <a:pt x="950" y="3197"/>
                    <a:pt x="1015" y="3124"/>
                    <a:pt x="1012" y="3039"/>
                  </a:cubicBezTo>
                  <a:cubicBezTo>
                    <a:pt x="1007" y="2974"/>
                    <a:pt x="1004" y="2910"/>
                    <a:pt x="1003" y="2847"/>
                  </a:cubicBezTo>
                  <a:cubicBezTo>
                    <a:pt x="1006" y="2749"/>
                    <a:pt x="1012" y="2652"/>
                    <a:pt x="1018" y="2554"/>
                  </a:cubicBezTo>
                  <a:cubicBezTo>
                    <a:pt x="1025" y="2478"/>
                    <a:pt x="1037" y="2401"/>
                    <a:pt x="1048" y="2325"/>
                  </a:cubicBezTo>
                  <a:cubicBezTo>
                    <a:pt x="1090" y="2100"/>
                    <a:pt x="1135" y="1875"/>
                    <a:pt x="1191" y="1655"/>
                  </a:cubicBezTo>
                  <a:cubicBezTo>
                    <a:pt x="1251" y="1414"/>
                    <a:pt x="1313" y="1175"/>
                    <a:pt x="1378" y="938"/>
                  </a:cubicBezTo>
                  <a:cubicBezTo>
                    <a:pt x="1379" y="935"/>
                    <a:pt x="1380" y="931"/>
                    <a:pt x="1381" y="927"/>
                  </a:cubicBezTo>
                  <a:lnTo>
                    <a:pt x="1382" y="927"/>
                  </a:lnTo>
                  <a:cubicBezTo>
                    <a:pt x="1381" y="928"/>
                    <a:pt x="1381" y="929"/>
                    <a:pt x="1381" y="930"/>
                  </a:cubicBezTo>
                  <a:cubicBezTo>
                    <a:pt x="1413" y="822"/>
                    <a:pt x="1444" y="713"/>
                    <a:pt x="1476" y="604"/>
                  </a:cubicBezTo>
                  <a:lnTo>
                    <a:pt x="1476" y="604"/>
                  </a:lnTo>
                  <a:cubicBezTo>
                    <a:pt x="1475" y="605"/>
                    <a:pt x="1474" y="607"/>
                    <a:pt x="1474" y="609"/>
                  </a:cubicBezTo>
                  <a:lnTo>
                    <a:pt x="1474" y="609"/>
                  </a:lnTo>
                  <a:cubicBezTo>
                    <a:pt x="1474" y="607"/>
                    <a:pt x="1475" y="604"/>
                    <a:pt x="1476" y="602"/>
                  </a:cubicBezTo>
                  <a:lnTo>
                    <a:pt x="1476" y="602"/>
                  </a:lnTo>
                  <a:cubicBezTo>
                    <a:pt x="1475" y="605"/>
                    <a:pt x="1474" y="607"/>
                    <a:pt x="1473" y="610"/>
                  </a:cubicBezTo>
                  <a:cubicBezTo>
                    <a:pt x="1474" y="607"/>
                    <a:pt x="1475" y="603"/>
                    <a:pt x="1476" y="600"/>
                  </a:cubicBezTo>
                  <a:lnTo>
                    <a:pt x="1476" y="600"/>
                  </a:lnTo>
                  <a:cubicBezTo>
                    <a:pt x="1476" y="601"/>
                    <a:pt x="1476" y="601"/>
                    <a:pt x="1476" y="602"/>
                  </a:cubicBezTo>
                  <a:lnTo>
                    <a:pt x="1476" y="602"/>
                  </a:lnTo>
                  <a:cubicBezTo>
                    <a:pt x="1476" y="600"/>
                    <a:pt x="1477" y="597"/>
                    <a:pt x="1478" y="595"/>
                  </a:cubicBezTo>
                  <a:lnTo>
                    <a:pt x="1478" y="595"/>
                  </a:lnTo>
                  <a:cubicBezTo>
                    <a:pt x="1477" y="597"/>
                    <a:pt x="1477" y="598"/>
                    <a:pt x="1476" y="600"/>
                  </a:cubicBezTo>
                  <a:lnTo>
                    <a:pt x="1476" y="600"/>
                  </a:lnTo>
                  <a:cubicBezTo>
                    <a:pt x="1477" y="597"/>
                    <a:pt x="1478" y="594"/>
                    <a:pt x="1478" y="592"/>
                  </a:cubicBezTo>
                  <a:lnTo>
                    <a:pt x="1478" y="592"/>
                  </a:lnTo>
                  <a:cubicBezTo>
                    <a:pt x="1478" y="594"/>
                    <a:pt x="1477" y="597"/>
                    <a:pt x="1476" y="599"/>
                  </a:cubicBezTo>
                  <a:cubicBezTo>
                    <a:pt x="1515" y="465"/>
                    <a:pt x="1557" y="333"/>
                    <a:pt x="1591" y="199"/>
                  </a:cubicBezTo>
                  <a:cubicBezTo>
                    <a:pt x="1607" y="129"/>
                    <a:pt x="1572" y="58"/>
                    <a:pt x="1509" y="25"/>
                  </a:cubicBezTo>
                  <a:cubicBezTo>
                    <a:pt x="1478" y="10"/>
                    <a:pt x="1446" y="1"/>
                    <a:pt x="1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1" name="Google Shape;14401;p25"/>
            <p:cNvSpPr/>
            <p:nvPr/>
          </p:nvSpPr>
          <p:spPr>
            <a:xfrm>
              <a:off x="7258236" y="346915"/>
              <a:ext cx="56418" cy="14063"/>
            </a:xfrm>
            <a:custGeom>
              <a:avLst/>
              <a:gdLst/>
              <a:ahLst/>
              <a:cxnLst/>
              <a:rect l="l" t="t" r="r" b="b"/>
              <a:pathLst>
                <a:path w="1677" h="418" extrusionOk="0">
                  <a:moveTo>
                    <a:pt x="151" y="386"/>
                  </a:moveTo>
                  <a:lnTo>
                    <a:pt x="154" y="388"/>
                  </a:lnTo>
                  <a:lnTo>
                    <a:pt x="154" y="388"/>
                  </a:lnTo>
                  <a:lnTo>
                    <a:pt x="151" y="386"/>
                  </a:lnTo>
                  <a:close/>
                  <a:moveTo>
                    <a:pt x="1529" y="1"/>
                  </a:moveTo>
                  <a:cubicBezTo>
                    <a:pt x="1525" y="1"/>
                    <a:pt x="1520" y="1"/>
                    <a:pt x="1515" y="2"/>
                  </a:cubicBezTo>
                  <a:cubicBezTo>
                    <a:pt x="1140" y="19"/>
                    <a:pt x="765" y="38"/>
                    <a:pt x="390" y="38"/>
                  </a:cubicBezTo>
                  <a:cubicBezTo>
                    <a:pt x="362" y="38"/>
                    <a:pt x="334" y="38"/>
                    <a:pt x="306" y="38"/>
                  </a:cubicBezTo>
                  <a:lnTo>
                    <a:pt x="326" y="38"/>
                  </a:lnTo>
                  <a:cubicBezTo>
                    <a:pt x="304" y="37"/>
                    <a:pt x="281" y="36"/>
                    <a:pt x="257" y="36"/>
                  </a:cubicBezTo>
                  <a:cubicBezTo>
                    <a:pt x="211" y="36"/>
                    <a:pt x="164" y="41"/>
                    <a:pt x="122" y="62"/>
                  </a:cubicBezTo>
                  <a:cubicBezTo>
                    <a:pt x="32" y="106"/>
                    <a:pt x="0" y="217"/>
                    <a:pt x="54" y="301"/>
                  </a:cubicBezTo>
                  <a:cubicBezTo>
                    <a:pt x="81" y="344"/>
                    <a:pt x="119" y="366"/>
                    <a:pt x="160" y="391"/>
                  </a:cubicBezTo>
                  <a:lnTo>
                    <a:pt x="154" y="388"/>
                  </a:lnTo>
                  <a:lnTo>
                    <a:pt x="154" y="388"/>
                  </a:lnTo>
                  <a:cubicBezTo>
                    <a:pt x="182" y="407"/>
                    <a:pt x="216" y="416"/>
                    <a:pt x="250" y="418"/>
                  </a:cubicBezTo>
                  <a:cubicBezTo>
                    <a:pt x="260" y="418"/>
                    <a:pt x="269" y="416"/>
                    <a:pt x="279" y="415"/>
                  </a:cubicBezTo>
                  <a:cubicBezTo>
                    <a:pt x="317" y="407"/>
                    <a:pt x="352" y="386"/>
                    <a:pt x="377" y="356"/>
                  </a:cubicBezTo>
                  <a:cubicBezTo>
                    <a:pt x="406" y="355"/>
                    <a:pt x="433" y="355"/>
                    <a:pt x="461" y="353"/>
                  </a:cubicBezTo>
                  <a:cubicBezTo>
                    <a:pt x="507" y="351"/>
                    <a:pt x="553" y="350"/>
                    <a:pt x="599" y="347"/>
                  </a:cubicBezTo>
                  <a:cubicBezTo>
                    <a:pt x="692" y="344"/>
                    <a:pt x="784" y="339"/>
                    <a:pt x="876" y="332"/>
                  </a:cubicBezTo>
                  <a:cubicBezTo>
                    <a:pt x="1096" y="320"/>
                    <a:pt x="1314" y="306"/>
                    <a:pt x="1531" y="291"/>
                  </a:cubicBezTo>
                  <a:cubicBezTo>
                    <a:pt x="1613" y="290"/>
                    <a:pt x="1677" y="220"/>
                    <a:pt x="1672" y="138"/>
                  </a:cubicBezTo>
                  <a:cubicBezTo>
                    <a:pt x="1669" y="60"/>
                    <a:pt x="160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2" name="Google Shape;14402;p25"/>
            <p:cNvSpPr/>
            <p:nvPr/>
          </p:nvSpPr>
          <p:spPr>
            <a:xfrm>
              <a:off x="7373533" y="252578"/>
              <a:ext cx="52819" cy="87740"/>
            </a:xfrm>
            <a:custGeom>
              <a:avLst/>
              <a:gdLst/>
              <a:ahLst/>
              <a:cxnLst/>
              <a:rect l="l" t="t" r="r" b="b"/>
              <a:pathLst>
                <a:path w="1570" h="2608" extrusionOk="0">
                  <a:moveTo>
                    <a:pt x="882" y="547"/>
                  </a:moveTo>
                  <a:lnTo>
                    <a:pt x="882" y="547"/>
                  </a:lnTo>
                  <a:cubicBezTo>
                    <a:pt x="880" y="549"/>
                    <a:pt x="879" y="551"/>
                    <a:pt x="877" y="553"/>
                  </a:cubicBezTo>
                  <a:lnTo>
                    <a:pt x="877" y="553"/>
                  </a:lnTo>
                  <a:cubicBezTo>
                    <a:pt x="879" y="551"/>
                    <a:pt x="880" y="549"/>
                    <a:pt x="882" y="547"/>
                  </a:cubicBezTo>
                  <a:close/>
                  <a:moveTo>
                    <a:pt x="1395" y="0"/>
                  </a:moveTo>
                  <a:cubicBezTo>
                    <a:pt x="1358" y="0"/>
                    <a:pt x="1322" y="12"/>
                    <a:pt x="1292" y="37"/>
                  </a:cubicBezTo>
                  <a:cubicBezTo>
                    <a:pt x="1256" y="67"/>
                    <a:pt x="1223" y="103"/>
                    <a:pt x="1194" y="143"/>
                  </a:cubicBezTo>
                  <a:cubicBezTo>
                    <a:pt x="1183" y="159"/>
                    <a:pt x="1170" y="176"/>
                    <a:pt x="1159" y="192"/>
                  </a:cubicBezTo>
                  <a:cubicBezTo>
                    <a:pt x="1140" y="217"/>
                    <a:pt x="1123" y="244"/>
                    <a:pt x="1102" y="268"/>
                  </a:cubicBezTo>
                  <a:cubicBezTo>
                    <a:pt x="1063" y="322"/>
                    <a:pt x="1020" y="374"/>
                    <a:pt x="980" y="426"/>
                  </a:cubicBezTo>
                  <a:lnTo>
                    <a:pt x="985" y="420"/>
                  </a:lnTo>
                  <a:lnTo>
                    <a:pt x="974" y="434"/>
                  </a:lnTo>
                  <a:lnTo>
                    <a:pt x="972" y="436"/>
                  </a:lnTo>
                  <a:lnTo>
                    <a:pt x="972" y="434"/>
                  </a:lnTo>
                  <a:cubicBezTo>
                    <a:pt x="940" y="475"/>
                    <a:pt x="908" y="515"/>
                    <a:pt x="875" y="556"/>
                  </a:cubicBezTo>
                  <a:lnTo>
                    <a:pt x="875" y="556"/>
                  </a:lnTo>
                  <a:cubicBezTo>
                    <a:pt x="876" y="555"/>
                    <a:pt x="876" y="554"/>
                    <a:pt x="877" y="553"/>
                  </a:cubicBezTo>
                  <a:lnTo>
                    <a:pt x="877" y="553"/>
                  </a:lnTo>
                  <a:cubicBezTo>
                    <a:pt x="638" y="845"/>
                    <a:pt x="393" y="1131"/>
                    <a:pt x="121" y="1394"/>
                  </a:cubicBezTo>
                  <a:cubicBezTo>
                    <a:pt x="107" y="1406"/>
                    <a:pt x="92" y="1419"/>
                    <a:pt x="78" y="1432"/>
                  </a:cubicBezTo>
                  <a:cubicBezTo>
                    <a:pt x="8" y="1490"/>
                    <a:pt x="1" y="1593"/>
                    <a:pt x="58" y="1663"/>
                  </a:cubicBezTo>
                  <a:cubicBezTo>
                    <a:pt x="89" y="1700"/>
                    <a:pt x="137" y="1721"/>
                    <a:pt x="185" y="1721"/>
                  </a:cubicBezTo>
                  <a:cubicBezTo>
                    <a:pt x="223" y="1721"/>
                    <a:pt x="260" y="1709"/>
                    <a:pt x="289" y="1682"/>
                  </a:cubicBezTo>
                  <a:cubicBezTo>
                    <a:pt x="301" y="1671"/>
                    <a:pt x="312" y="1660"/>
                    <a:pt x="325" y="1648"/>
                  </a:cubicBezTo>
                  <a:lnTo>
                    <a:pt x="325" y="1648"/>
                  </a:lnTo>
                  <a:cubicBezTo>
                    <a:pt x="322" y="1650"/>
                    <a:pt x="320" y="1653"/>
                    <a:pt x="317" y="1655"/>
                  </a:cubicBezTo>
                  <a:lnTo>
                    <a:pt x="341" y="1631"/>
                  </a:lnTo>
                  <a:cubicBezTo>
                    <a:pt x="412" y="1563"/>
                    <a:pt x="477" y="1490"/>
                    <a:pt x="544" y="1417"/>
                  </a:cubicBezTo>
                  <a:cubicBezTo>
                    <a:pt x="605" y="1349"/>
                    <a:pt x="667" y="1280"/>
                    <a:pt x="727" y="1210"/>
                  </a:cubicBezTo>
                  <a:cubicBezTo>
                    <a:pt x="846" y="1072"/>
                    <a:pt x="961" y="933"/>
                    <a:pt x="1077" y="790"/>
                  </a:cubicBezTo>
                  <a:lnTo>
                    <a:pt x="1077" y="790"/>
                  </a:lnTo>
                  <a:cubicBezTo>
                    <a:pt x="1009" y="1033"/>
                    <a:pt x="944" y="1275"/>
                    <a:pt x="884" y="1519"/>
                  </a:cubicBezTo>
                  <a:cubicBezTo>
                    <a:pt x="808" y="1818"/>
                    <a:pt x="732" y="2117"/>
                    <a:pt x="664" y="2418"/>
                  </a:cubicBezTo>
                  <a:cubicBezTo>
                    <a:pt x="646" y="2503"/>
                    <a:pt x="700" y="2586"/>
                    <a:pt x="784" y="2605"/>
                  </a:cubicBezTo>
                  <a:cubicBezTo>
                    <a:pt x="795" y="2608"/>
                    <a:pt x="806" y="2608"/>
                    <a:pt x="817" y="2608"/>
                  </a:cubicBezTo>
                  <a:cubicBezTo>
                    <a:pt x="892" y="2608"/>
                    <a:pt x="957" y="2557"/>
                    <a:pt x="972" y="2484"/>
                  </a:cubicBezTo>
                  <a:cubicBezTo>
                    <a:pt x="1023" y="2229"/>
                    <a:pt x="1079" y="1973"/>
                    <a:pt x="1139" y="1721"/>
                  </a:cubicBezTo>
                  <a:cubicBezTo>
                    <a:pt x="1200" y="1470"/>
                    <a:pt x="1265" y="1219"/>
                    <a:pt x="1333" y="969"/>
                  </a:cubicBezTo>
                  <a:cubicBezTo>
                    <a:pt x="1371" y="846"/>
                    <a:pt x="1411" y="721"/>
                    <a:pt x="1451" y="597"/>
                  </a:cubicBezTo>
                  <a:cubicBezTo>
                    <a:pt x="1471" y="534"/>
                    <a:pt x="1493" y="469"/>
                    <a:pt x="1512" y="406"/>
                  </a:cubicBezTo>
                  <a:cubicBezTo>
                    <a:pt x="1536" y="336"/>
                    <a:pt x="1568" y="260"/>
                    <a:pt x="1568" y="187"/>
                  </a:cubicBezTo>
                  <a:cubicBezTo>
                    <a:pt x="1569" y="130"/>
                    <a:pt x="1546" y="77"/>
                    <a:pt x="1501" y="42"/>
                  </a:cubicBezTo>
                  <a:cubicBezTo>
                    <a:pt x="1471" y="14"/>
                    <a:pt x="1433" y="0"/>
                    <a:pt x="13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3" name="Google Shape;14403;p25"/>
            <p:cNvSpPr/>
            <p:nvPr/>
          </p:nvSpPr>
          <p:spPr>
            <a:xfrm>
              <a:off x="7357989" y="336149"/>
              <a:ext cx="105469" cy="27890"/>
            </a:xfrm>
            <a:custGeom>
              <a:avLst/>
              <a:gdLst/>
              <a:ahLst/>
              <a:cxnLst/>
              <a:rect l="l" t="t" r="r" b="b"/>
              <a:pathLst>
                <a:path w="3135" h="829" extrusionOk="0">
                  <a:moveTo>
                    <a:pt x="2254" y="1"/>
                  </a:moveTo>
                  <a:cubicBezTo>
                    <a:pt x="2202" y="1"/>
                    <a:pt x="2151" y="1"/>
                    <a:pt x="2099" y="3"/>
                  </a:cubicBezTo>
                  <a:cubicBezTo>
                    <a:pt x="1930" y="7"/>
                    <a:pt x="1761" y="19"/>
                    <a:pt x="1594" y="40"/>
                  </a:cubicBezTo>
                  <a:cubicBezTo>
                    <a:pt x="1423" y="62"/>
                    <a:pt x="1252" y="94"/>
                    <a:pt x="1086" y="135"/>
                  </a:cubicBezTo>
                  <a:cubicBezTo>
                    <a:pt x="1002" y="157"/>
                    <a:pt x="915" y="178"/>
                    <a:pt x="833" y="204"/>
                  </a:cubicBezTo>
                  <a:cubicBezTo>
                    <a:pt x="747" y="233"/>
                    <a:pt x="660" y="260"/>
                    <a:pt x="577" y="292"/>
                  </a:cubicBezTo>
                  <a:cubicBezTo>
                    <a:pt x="493" y="323"/>
                    <a:pt x="407" y="353"/>
                    <a:pt x="325" y="393"/>
                  </a:cubicBezTo>
                  <a:cubicBezTo>
                    <a:pt x="281" y="413"/>
                    <a:pt x="236" y="434"/>
                    <a:pt x="192" y="456"/>
                  </a:cubicBezTo>
                  <a:cubicBezTo>
                    <a:pt x="133" y="488"/>
                    <a:pt x="54" y="521"/>
                    <a:pt x="26" y="586"/>
                  </a:cubicBezTo>
                  <a:cubicBezTo>
                    <a:pt x="2" y="632"/>
                    <a:pt x="0" y="687"/>
                    <a:pt x="22" y="733"/>
                  </a:cubicBezTo>
                  <a:cubicBezTo>
                    <a:pt x="41" y="773"/>
                    <a:pt x="75" y="803"/>
                    <a:pt x="116" y="819"/>
                  </a:cubicBezTo>
                  <a:cubicBezTo>
                    <a:pt x="132" y="825"/>
                    <a:pt x="151" y="828"/>
                    <a:pt x="170" y="828"/>
                  </a:cubicBezTo>
                  <a:cubicBezTo>
                    <a:pt x="216" y="828"/>
                    <a:pt x="262" y="809"/>
                    <a:pt x="295" y="774"/>
                  </a:cubicBezTo>
                  <a:cubicBezTo>
                    <a:pt x="315" y="760"/>
                    <a:pt x="337" y="746"/>
                    <a:pt x="358" y="735"/>
                  </a:cubicBezTo>
                  <a:lnTo>
                    <a:pt x="358" y="735"/>
                  </a:lnTo>
                  <a:lnTo>
                    <a:pt x="352" y="738"/>
                  </a:lnTo>
                  <a:cubicBezTo>
                    <a:pt x="426" y="700"/>
                    <a:pt x="502" y="662"/>
                    <a:pt x="578" y="626"/>
                  </a:cubicBezTo>
                  <a:cubicBezTo>
                    <a:pt x="634" y="605"/>
                    <a:pt x="687" y="583"/>
                    <a:pt x="743" y="561"/>
                  </a:cubicBezTo>
                  <a:lnTo>
                    <a:pt x="740" y="561"/>
                  </a:lnTo>
                  <a:cubicBezTo>
                    <a:pt x="887" y="507"/>
                    <a:pt x="1036" y="459"/>
                    <a:pt x="1188" y="420"/>
                  </a:cubicBezTo>
                  <a:cubicBezTo>
                    <a:pt x="1230" y="412"/>
                    <a:pt x="1273" y="401"/>
                    <a:pt x="1316" y="391"/>
                  </a:cubicBezTo>
                  <a:cubicBezTo>
                    <a:pt x="1360" y="383"/>
                    <a:pt x="1403" y="371"/>
                    <a:pt x="1447" y="363"/>
                  </a:cubicBezTo>
                  <a:cubicBezTo>
                    <a:pt x="1531" y="350"/>
                    <a:pt x="1613" y="337"/>
                    <a:pt x="1697" y="323"/>
                  </a:cubicBezTo>
                  <a:cubicBezTo>
                    <a:pt x="1786" y="317"/>
                    <a:pt x="1875" y="309"/>
                    <a:pt x="1963" y="301"/>
                  </a:cubicBezTo>
                  <a:cubicBezTo>
                    <a:pt x="2041" y="295"/>
                    <a:pt x="2120" y="295"/>
                    <a:pt x="2199" y="293"/>
                  </a:cubicBezTo>
                  <a:cubicBezTo>
                    <a:pt x="2326" y="295"/>
                    <a:pt x="2451" y="298"/>
                    <a:pt x="2577" y="306"/>
                  </a:cubicBezTo>
                  <a:cubicBezTo>
                    <a:pt x="2709" y="312"/>
                    <a:pt x="2840" y="323"/>
                    <a:pt x="2972" y="334"/>
                  </a:cubicBezTo>
                  <a:cubicBezTo>
                    <a:pt x="2975" y="335"/>
                    <a:pt x="2979" y="335"/>
                    <a:pt x="2983" y="335"/>
                  </a:cubicBezTo>
                  <a:cubicBezTo>
                    <a:pt x="3059" y="335"/>
                    <a:pt x="3122" y="277"/>
                    <a:pt x="3128" y="200"/>
                  </a:cubicBezTo>
                  <a:cubicBezTo>
                    <a:pt x="3135" y="119"/>
                    <a:pt x="3074" y="49"/>
                    <a:pt x="2994" y="43"/>
                  </a:cubicBezTo>
                  <a:cubicBezTo>
                    <a:pt x="2748" y="21"/>
                    <a:pt x="2500" y="1"/>
                    <a:pt x="2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4" name="Google Shape;14404;p25"/>
            <p:cNvSpPr/>
            <p:nvPr/>
          </p:nvSpPr>
          <p:spPr>
            <a:xfrm>
              <a:off x="7349612" y="373662"/>
              <a:ext cx="88715" cy="95477"/>
            </a:xfrm>
            <a:custGeom>
              <a:avLst/>
              <a:gdLst/>
              <a:ahLst/>
              <a:cxnLst/>
              <a:rect l="l" t="t" r="r" b="b"/>
              <a:pathLst>
                <a:path w="2637" h="2838" extrusionOk="0">
                  <a:moveTo>
                    <a:pt x="1859" y="1141"/>
                  </a:moveTo>
                  <a:lnTo>
                    <a:pt x="1859" y="1141"/>
                  </a:lnTo>
                  <a:cubicBezTo>
                    <a:pt x="1861" y="1142"/>
                    <a:pt x="1863" y="1143"/>
                    <a:pt x="1865" y="1144"/>
                  </a:cubicBezTo>
                  <a:lnTo>
                    <a:pt x="1865" y="1144"/>
                  </a:lnTo>
                  <a:lnTo>
                    <a:pt x="1859" y="1141"/>
                  </a:lnTo>
                  <a:close/>
                  <a:moveTo>
                    <a:pt x="1363" y="1"/>
                  </a:moveTo>
                  <a:cubicBezTo>
                    <a:pt x="1327" y="1"/>
                    <a:pt x="1291" y="5"/>
                    <a:pt x="1256" y="11"/>
                  </a:cubicBezTo>
                  <a:cubicBezTo>
                    <a:pt x="1171" y="27"/>
                    <a:pt x="1085" y="50"/>
                    <a:pt x="1004" y="84"/>
                  </a:cubicBezTo>
                  <a:cubicBezTo>
                    <a:pt x="914" y="117"/>
                    <a:pt x="827" y="156"/>
                    <a:pt x="742" y="202"/>
                  </a:cubicBezTo>
                  <a:cubicBezTo>
                    <a:pt x="680" y="239"/>
                    <a:pt x="621" y="283"/>
                    <a:pt x="567" y="334"/>
                  </a:cubicBezTo>
                  <a:cubicBezTo>
                    <a:pt x="528" y="372"/>
                    <a:pt x="501" y="422"/>
                    <a:pt x="495" y="478"/>
                  </a:cubicBezTo>
                  <a:cubicBezTo>
                    <a:pt x="485" y="587"/>
                    <a:pt x="571" y="679"/>
                    <a:pt x="679" y="679"/>
                  </a:cubicBezTo>
                  <a:cubicBezTo>
                    <a:pt x="681" y="679"/>
                    <a:pt x="683" y="679"/>
                    <a:pt x="685" y="679"/>
                  </a:cubicBezTo>
                  <a:cubicBezTo>
                    <a:pt x="767" y="672"/>
                    <a:pt x="833" y="608"/>
                    <a:pt x="840" y="525"/>
                  </a:cubicBezTo>
                  <a:cubicBezTo>
                    <a:pt x="851" y="516"/>
                    <a:pt x="860" y="508"/>
                    <a:pt x="871" y="498"/>
                  </a:cubicBezTo>
                  <a:cubicBezTo>
                    <a:pt x="890" y="486"/>
                    <a:pt x="909" y="475"/>
                    <a:pt x="928" y="462"/>
                  </a:cubicBezTo>
                  <a:cubicBezTo>
                    <a:pt x="958" y="446"/>
                    <a:pt x="990" y="432"/>
                    <a:pt x="1020" y="418"/>
                  </a:cubicBezTo>
                  <a:cubicBezTo>
                    <a:pt x="1095" y="389"/>
                    <a:pt x="1167" y="361"/>
                    <a:pt x="1245" y="338"/>
                  </a:cubicBezTo>
                  <a:cubicBezTo>
                    <a:pt x="1266" y="334"/>
                    <a:pt x="1288" y="329"/>
                    <a:pt x="1305" y="327"/>
                  </a:cubicBezTo>
                  <a:cubicBezTo>
                    <a:pt x="1324" y="324"/>
                    <a:pt x="1342" y="323"/>
                    <a:pt x="1361" y="323"/>
                  </a:cubicBezTo>
                  <a:cubicBezTo>
                    <a:pt x="1372" y="324"/>
                    <a:pt x="1383" y="324"/>
                    <a:pt x="1394" y="326"/>
                  </a:cubicBezTo>
                  <a:lnTo>
                    <a:pt x="1395" y="327"/>
                  </a:lnTo>
                  <a:cubicBezTo>
                    <a:pt x="1397" y="329"/>
                    <a:pt x="1399" y="331"/>
                    <a:pt x="1399" y="332"/>
                  </a:cubicBezTo>
                  <a:lnTo>
                    <a:pt x="1405" y="342"/>
                  </a:lnTo>
                  <a:lnTo>
                    <a:pt x="1408" y="348"/>
                  </a:lnTo>
                  <a:cubicBezTo>
                    <a:pt x="1410" y="351"/>
                    <a:pt x="1410" y="353"/>
                    <a:pt x="1410" y="356"/>
                  </a:cubicBezTo>
                  <a:cubicBezTo>
                    <a:pt x="1411" y="359"/>
                    <a:pt x="1413" y="362"/>
                    <a:pt x="1413" y="365"/>
                  </a:cubicBezTo>
                  <a:lnTo>
                    <a:pt x="1413" y="375"/>
                  </a:lnTo>
                  <a:lnTo>
                    <a:pt x="1413" y="383"/>
                  </a:lnTo>
                  <a:cubicBezTo>
                    <a:pt x="1411" y="386"/>
                    <a:pt x="1411" y="388"/>
                    <a:pt x="1411" y="391"/>
                  </a:cubicBezTo>
                  <a:cubicBezTo>
                    <a:pt x="1408" y="400"/>
                    <a:pt x="1405" y="408"/>
                    <a:pt x="1402" y="418"/>
                  </a:cubicBezTo>
                  <a:cubicBezTo>
                    <a:pt x="1387" y="448"/>
                    <a:pt x="1373" y="479"/>
                    <a:pt x="1354" y="508"/>
                  </a:cubicBezTo>
                  <a:cubicBezTo>
                    <a:pt x="1337" y="535"/>
                    <a:pt x="1318" y="562"/>
                    <a:pt x="1297" y="589"/>
                  </a:cubicBezTo>
                  <a:cubicBezTo>
                    <a:pt x="1278" y="614"/>
                    <a:pt x="1258" y="636"/>
                    <a:pt x="1239" y="660"/>
                  </a:cubicBezTo>
                  <a:cubicBezTo>
                    <a:pt x="1223" y="676"/>
                    <a:pt x="1205" y="693"/>
                    <a:pt x="1191" y="712"/>
                  </a:cubicBezTo>
                  <a:cubicBezTo>
                    <a:pt x="1172" y="737"/>
                    <a:pt x="1158" y="767"/>
                    <a:pt x="1152" y="799"/>
                  </a:cubicBezTo>
                  <a:cubicBezTo>
                    <a:pt x="1134" y="878"/>
                    <a:pt x="1179" y="959"/>
                    <a:pt x="1256" y="987"/>
                  </a:cubicBezTo>
                  <a:cubicBezTo>
                    <a:pt x="1283" y="997"/>
                    <a:pt x="1313" y="1002"/>
                    <a:pt x="1342" y="1003"/>
                  </a:cubicBezTo>
                  <a:cubicBezTo>
                    <a:pt x="1361" y="1005"/>
                    <a:pt x="1378" y="1005"/>
                    <a:pt x="1395" y="1006"/>
                  </a:cubicBezTo>
                  <a:cubicBezTo>
                    <a:pt x="1440" y="1010"/>
                    <a:pt x="1482" y="1011"/>
                    <a:pt x="1527" y="1018"/>
                  </a:cubicBezTo>
                  <a:cubicBezTo>
                    <a:pt x="1563" y="1024"/>
                    <a:pt x="1601" y="1030"/>
                    <a:pt x="1638" y="1041"/>
                  </a:cubicBezTo>
                  <a:cubicBezTo>
                    <a:pt x="1676" y="1054"/>
                    <a:pt x="1714" y="1068"/>
                    <a:pt x="1752" y="1084"/>
                  </a:cubicBezTo>
                  <a:cubicBezTo>
                    <a:pt x="1793" y="1104"/>
                    <a:pt x="1834" y="1126"/>
                    <a:pt x="1874" y="1151"/>
                  </a:cubicBezTo>
                  <a:lnTo>
                    <a:pt x="1874" y="1151"/>
                  </a:lnTo>
                  <a:cubicBezTo>
                    <a:pt x="1934" y="1189"/>
                    <a:pt x="1990" y="1230"/>
                    <a:pt x="2046" y="1274"/>
                  </a:cubicBezTo>
                  <a:cubicBezTo>
                    <a:pt x="2073" y="1295"/>
                    <a:pt x="2098" y="1317"/>
                    <a:pt x="2122" y="1340"/>
                  </a:cubicBezTo>
                  <a:cubicBezTo>
                    <a:pt x="2141" y="1359"/>
                    <a:pt x="2157" y="1380"/>
                    <a:pt x="2174" y="1401"/>
                  </a:cubicBezTo>
                  <a:cubicBezTo>
                    <a:pt x="2192" y="1426"/>
                    <a:pt x="2207" y="1453"/>
                    <a:pt x="2223" y="1478"/>
                  </a:cubicBezTo>
                  <a:cubicBezTo>
                    <a:pt x="2247" y="1521"/>
                    <a:pt x="2266" y="1562"/>
                    <a:pt x="2287" y="1605"/>
                  </a:cubicBezTo>
                  <a:cubicBezTo>
                    <a:pt x="2295" y="1627"/>
                    <a:pt x="2302" y="1651"/>
                    <a:pt x="2309" y="1673"/>
                  </a:cubicBezTo>
                  <a:cubicBezTo>
                    <a:pt x="2312" y="1687"/>
                    <a:pt x="2315" y="1701"/>
                    <a:pt x="2317" y="1716"/>
                  </a:cubicBezTo>
                  <a:cubicBezTo>
                    <a:pt x="2318" y="1733"/>
                    <a:pt x="2320" y="1752"/>
                    <a:pt x="2320" y="1771"/>
                  </a:cubicBezTo>
                  <a:cubicBezTo>
                    <a:pt x="2320" y="1785"/>
                    <a:pt x="2318" y="1798"/>
                    <a:pt x="2317" y="1812"/>
                  </a:cubicBezTo>
                  <a:cubicBezTo>
                    <a:pt x="2315" y="1820"/>
                    <a:pt x="2315" y="1826"/>
                    <a:pt x="2312" y="1836"/>
                  </a:cubicBezTo>
                  <a:cubicBezTo>
                    <a:pt x="2309" y="1847"/>
                    <a:pt x="2306" y="1857"/>
                    <a:pt x="2301" y="1868"/>
                  </a:cubicBezTo>
                  <a:cubicBezTo>
                    <a:pt x="2295" y="1880"/>
                    <a:pt x="2288" y="1893"/>
                    <a:pt x="2283" y="1902"/>
                  </a:cubicBezTo>
                  <a:cubicBezTo>
                    <a:pt x="2277" y="1912"/>
                    <a:pt x="2271" y="1921"/>
                    <a:pt x="2264" y="1929"/>
                  </a:cubicBezTo>
                  <a:cubicBezTo>
                    <a:pt x="2249" y="1948"/>
                    <a:pt x="2233" y="1967"/>
                    <a:pt x="2215" y="1983"/>
                  </a:cubicBezTo>
                  <a:cubicBezTo>
                    <a:pt x="2198" y="1999"/>
                    <a:pt x="2181" y="2013"/>
                    <a:pt x="2163" y="2027"/>
                  </a:cubicBezTo>
                  <a:cubicBezTo>
                    <a:pt x="2108" y="2065"/>
                    <a:pt x="2049" y="2100"/>
                    <a:pt x="1991" y="2134"/>
                  </a:cubicBezTo>
                  <a:cubicBezTo>
                    <a:pt x="1899" y="2181"/>
                    <a:pt x="1804" y="2224"/>
                    <a:pt x="1707" y="2263"/>
                  </a:cubicBezTo>
                  <a:cubicBezTo>
                    <a:pt x="1595" y="2308"/>
                    <a:pt x="1479" y="2344"/>
                    <a:pt x="1362" y="2374"/>
                  </a:cubicBezTo>
                  <a:lnTo>
                    <a:pt x="1383" y="2368"/>
                  </a:lnTo>
                  <a:lnTo>
                    <a:pt x="1383" y="2368"/>
                  </a:lnTo>
                  <a:cubicBezTo>
                    <a:pt x="1267" y="2396"/>
                    <a:pt x="1152" y="2423"/>
                    <a:pt x="1034" y="2445"/>
                  </a:cubicBezTo>
                  <a:cubicBezTo>
                    <a:pt x="977" y="2456"/>
                    <a:pt x="922" y="2469"/>
                    <a:pt x="865" y="2475"/>
                  </a:cubicBezTo>
                  <a:cubicBezTo>
                    <a:pt x="803" y="2483"/>
                    <a:pt x="742" y="2493"/>
                    <a:pt x="680" y="2501"/>
                  </a:cubicBezTo>
                  <a:cubicBezTo>
                    <a:pt x="567" y="2515"/>
                    <a:pt x="454" y="2523"/>
                    <a:pt x="341" y="2525"/>
                  </a:cubicBezTo>
                  <a:cubicBezTo>
                    <a:pt x="306" y="2525"/>
                    <a:pt x="272" y="2521"/>
                    <a:pt x="238" y="2517"/>
                  </a:cubicBezTo>
                  <a:lnTo>
                    <a:pt x="238" y="2517"/>
                  </a:lnTo>
                  <a:lnTo>
                    <a:pt x="205" y="2512"/>
                  </a:lnTo>
                  <a:cubicBezTo>
                    <a:pt x="194" y="2510"/>
                    <a:pt x="183" y="2509"/>
                    <a:pt x="173" y="2509"/>
                  </a:cubicBezTo>
                  <a:cubicBezTo>
                    <a:pt x="100" y="2509"/>
                    <a:pt x="35" y="2559"/>
                    <a:pt x="18" y="2632"/>
                  </a:cubicBezTo>
                  <a:cubicBezTo>
                    <a:pt x="1" y="2711"/>
                    <a:pt x="55" y="2805"/>
                    <a:pt x="139" y="2817"/>
                  </a:cubicBezTo>
                  <a:cubicBezTo>
                    <a:pt x="207" y="2830"/>
                    <a:pt x="275" y="2838"/>
                    <a:pt x="343" y="2838"/>
                  </a:cubicBezTo>
                  <a:lnTo>
                    <a:pt x="347" y="2838"/>
                  </a:lnTo>
                  <a:cubicBezTo>
                    <a:pt x="414" y="2838"/>
                    <a:pt x="480" y="2832"/>
                    <a:pt x="545" y="2824"/>
                  </a:cubicBezTo>
                  <a:cubicBezTo>
                    <a:pt x="604" y="2816"/>
                    <a:pt x="661" y="2808"/>
                    <a:pt x="721" y="2802"/>
                  </a:cubicBezTo>
                  <a:lnTo>
                    <a:pt x="715" y="2802"/>
                  </a:lnTo>
                  <a:lnTo>
                    <a:pt x="788" y="2792"/>
                  </a:lnTo>
                  <a:cubicBezTo>
                    <a:pt x="960" y="2768"/>
                    <a:pt x="1128" y="2738"/>
                    <a:pt x="1296" y="2700"/>
                  </a:cubicBezTo>
                  <a:cubicBezTo>
                    <a:pt x="1443" y="2670"/>
                    <a:pt x="1589" y="2631"/>
                    <a:pt x="1731" y="2583"/>
                  </a:cubicBezTo>
                  <a:cubicBezTo>
                    <a:pt x="1943" y="2509"/>
                    <a:pt x="2158" y="2415"/>
                    <a:pt x="2345" y="2284"/>
                  </a:cubicBezTo>
                  <a:cubicBezTo>
                    <a:pt x="2515" y="2165"/>
                    <a:pt x="2636" y="1982"/>
                    <a:pt x="2633" y="1768"/>
                  </a:cubicBezTo>
                  <a:cubicBezTo>
                    <a:pt x="2630" y="1660"/>
                    <a:pt x="2605" y="1554"/>
                    <a:pt x="2557" y="1456"/>
                  </a:cubicBezTo>
                  <a:cubicBezTo>
                    <a:pt x="2515" y="1364"/>
                    <a:pt x="2462" y="1277"/>
                    <a:pt x="2402" y="1196"/>
                  </a:cubicBezTo>
                  <a:cubicBezTo>
                    <a:pt x="2328" y="1109"/>
                    <a:pt x="2242" y="1033"/>
                    <a:pt x="2149" y="968"/>
                  </a:cubicBezTo>
                  <a:cubicBezTo>
                    <a:pt x="2065" y="904"/>
                    <a:pt x="1975" y="850"/>
                    <a:pt x="1880" y="804"/>
                  </a:cubicBezTo>
                  <a:cubicBezTo>
                    <a:pt x="1791" y="764"/>
                    <a:pt x="1699" y="733"/>
                    <a:pt x="1603" y="714"/>
                  </a:cubicBezTo>
                  <a:cubicBezTo>
                    <a:pt x="1609" y="703"/>
                    <a:pt x="1617" y="691"/>
                    <a:pt x="1623" y="680"/>
                  </a:cubicBezTo>
                  <a:cubicBezTo>
                    <a:pt x="1671" y="603"/>
                    <a:pt x="1706" y="520"/>
                    <a:pt x="1726" y="432"/>
                  </a:cubicBezTo>
                  <a:cubicBezTo>
                    <a:pt x="1752" y="302"/>
                    <a:pt x="1696" y="167"/>
                    <a:pt x="1601" y="80"/>
                  </a:cubicBezTo>
                  <a:cubicBezTo>
                    <a:pt x="1536" y="22"/>
                    <a:pt x="1449" y="1"/>
                    <a:pt x="1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5" name="Google Shape;14405;p25"/>
            <p:cNvSpPr/>
            <p:nvPr/>
          </p:nvSpPr>
          <p:spPr>
            <a:xfrm>
              <a:off x="7514635" y="343854"/>
              <a:ext cx="66410" cy="15274"/>
            </a:xfrm>
            <a:custGeom>
              <a:avLst/>
              <a:gdLst/>
              <a:ahLst/>
              <a:cxnLst/>
              <a:rect l="l" t="t" r="r" b="b"/>
              <a:pathLst>
                <a:path w="1974" h="454" extrusionOk="0">
                  <a:moveTo>
                    <a:pt x="170" y="1"/>
                  </a:moveTo>
                  <a:cubicBezTo>
                    <a:pt x="78" y="1"/>
                    <a:pt x="1" y="77"/>
                    <a:pt x="5" y="173"/>
                  </a:cubicBezTo>
                  <a:lnTo>
                    <a:pt x="5" y="173"/>
                  </a:lnTo>
                  <a:cubicBezTo>
                    <a:pt x="6" y="218"/>
                    <a:pt x="25" y="260"/>
                    <a:pt x="58" y="290"/>
                  </a:cubicBezTo>
                  <a:cubicBezTo>
                    <a:pt x="100" y="327"/>
                    <a:pt x="160" y="344"/>
                    <a:pt x="214" y="357"/>
                  </a:cubicBezTo>
                  <a:cubicBezTo>
                    <a:pt x="288" y="374"/>
                    <a:pt x="361" y="389"/>
                    <a:pt x="435" y="403"/>
                  </a:cubicBezTo>
                  <a:cubicBezTo>
                    <a:pt x="476" y="411"/>
                    <a:pt x="519" y="414"/>
                    <a:pt x="562" y="419"/>
                  </a:cubicBezTo>
                  <a:cubicBezTo>
                    <a:pt x="589" y="422"/>
                    <a:pt x="616" y="427"/>
                    <a:pt x="643" y="428"/>
                  </a:cubicBezTo>
                  <a:cubicBezTo>
                    <a:pt x="715" y="433"/>
                    <a:pt x="790" y="439"/>
                    <a:pt x="864" y="442"/>
                  </a:cubicBezTo>
                  <a:cubicBezTo>
                    <a:pt x="975" y="446"/>
                    <a:pt x="1087" y="452"/>
                    <a:pt x="1201" y="454"/>
                  </a:cubicBezTo>
                  <a:cubicBezTo>
                    <a:pt x="1239" y="454"/>
                    <a:pt x="1276" y="452"/>
                    <a:pt x="1314" y="450"/>
                  </a:cubicBezTo>
                  <a:cubicBezTo>
                    <a:pt x="1480" y="444"/>
                    <a:pt x="1646" y="433"/>
                    <a:pt x="1812" y="416"/>
                  </a:cubicBezTo>
                  <a:cubicBezTo>
                    <a:pt x="1904" y="404"/>
                    <a:pt x="1974" y="325"/>
                    <a:pt x="1956" y="232"/>
                  </a:cubicBezTo>
                  <a:cubicBezTo>
                    <a:pt x="1942" y="153"/>
                    <a:pt x="1873" y="107"/>
                    <a:pt x="1798" y="107"/>
                  </a:cubicBezTo>
                  <a:cubicBezTo>
                    <a:pt x="1791" y="107"/>
                    <a:pt x="1782" y="107"/>
                    <a:pt x="1774" y="108"/>
                  </a:cubicBezTo>
                  <a:lnTo>
                    <a:pt x="1708" y="116"/>
                  </a:lnTo>
                  <a:cubicBezTo>
                    <a:pt x="1561" y="134"/>
                    <a:pt x="1413" y="142"/>
                    <a:pt x="1265" y="148"/>
                  </a:cubicBezTo>
                  <a:lnTo>
                    <a:pt x="1265" y="148"/>
                  </a:lnTo>
                  <a:cubicBezTo>
                    <a:pt x="1138" y="146"/>
                    <a:pt x="1012" y="144"/>
                    <a:pt x="886" y="134"/>
                  </a:cubicBezTo>
                  <a:lnTo>
                    <a:pt x="668" y="118"/>
                  </a:lnTo>
                  <a:cubicBezTo>
                    <a:pt x="611" y="112"/>
                    <a:pt x="552" y="101"/>
                    <a:pt x="496" y="93"/>
                  </a:cubicBezTo>
                  <a:lnTo>
                    <a:pt x="496" y="93"/>
                  </a:lnTo>
                  <a:cubicBezTo>
                    <a:pt x="430" y="77"/>
                    <a:pt x="362" y="62"/>
                    <a:pt x="294" y="45"/>
                  </a:cubicBezTo>
                  <a:lnTo>
                    <a:pt x="266" y="34"/>
                  </a:lnTo>
                  <a:cubicBezTo>
                    <a:pt x="248" y="20"/>
                    <a:pt x="226" y="9"/>
                    <a:pt x="202" y="4"/>
                  </a:cubicBezTo>
                  <a:cubicBezTo>
                    <a:pt x="191" y="2"/>
                    <a:pt x="181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6" name="Google Shape;14406;p25"/>
            <p:cNvSpPr/>
            <p:nvPr/>
          </p:nvSpPr>
          <p:spPr>
            <a:xfrm>
              <a:off x="7531187" y="320068"/>
              <a:ext cx="40001" cy="81448"/>
            </a:xfrm>
            <a:custGeom>
              <a:avLst/>
              <a:gdLst/>
              <a:ahLst/>
              <a:cxnLst/>
              <a:rect l="l" t="t" r="r" b="b"/>
              <a:pathLst>
                <a:path w="1189" h="2421" extrusionOk="0">
                  <a:moveTo>
                    <a:pt x="971" y="1"/>
                  </a:moveTo>
                  <a:cubicBezTo>
                    <a:pt x="925" y="1"/>
                    <a:pt x="878" y="8"/>
                    <a:pt x="834" y="22"/>
                  </a:cubicBezTo>
                  <a:cubicBezTo>
                    <a:pt x="746" y="56"/>
                    <a:pt x="665" y="109"/>
                    <a:pt x="600" y="177"/>
                  </a:cubicBezTo>
                  <a:cubicBezTo>
                    <a:pt x="453" y="329"/>
                    <a:pt x="355" y="519"/>
                    <a:pt x="274" y="714"/>
                  </a:cubicBezTo>
                  <a:cubicBezTo>
                    <a:pt x="228" y="822"/>
                    <a:pt x="189" y="933"/>
                    <a:pt x="149" y="1043"/>
                  </a:cubicBezTo>
                  <a:cubicBezTo>
                    <a:pt x="136" y="1081"/>
                    <a:pt x="127" y="1121"/>
                    <a:pt x="116" y="1161"/>
                  </a:cubicBezTo>
                  <a:cubicBezTo>
                    <a:pt x="106" y="1192"/>
                    <a:pt x="95" y="1222"/>
                    <a:pt x="89" y="1254"/>
                  </a:cubicBezTo>
                  <a:cubicBezTo>
                    <a:pt x="78" y="1303"/>
                    <a:pt x="65" y="1350"/>
                    <a:pt x="54" y="1398"/>
                  </a:cubicBezTo>
                  <a:cubicBezTo>
                    <a:pt x="46" y="1439"/>
                    <a:pt x="41" y="1480"/>
                    <a:pt x="35" y="1521"/>
                  </a:cubicBezTo>
                  <a:cubicBezTo>
                    <a:pt x="22" y="1602"/>
                    <a:pt x="16" y="1683"/>
                    <a:pt x="8" y="1765"/>
                  </a:cubicBezTo>
                  <a:cubicBezTo>
                    <a:pt x="2" y="1833"/>
                    <a:pt x="2" y="1905"/>
                    <a:pt x="2" y="1974"/>
                  </a:cubicBezTo>
                  <a:cubicBezTo>
                    <a:pt x="0" y="2075"/>
                    <a:pt x="0" y="2177"/>
                    <a:pt x="3" y="2280"/>
                  </a:cubicBezTo>
                  <a:cubicBezTo>
                    <a:pt x="8" y="2359"/>
                    <a:pt x="75" y="2421"/>
                    <a:pt x="155" y="2421"/>
                  </a:cubicBezTo>
                  <a:lnTo>
                    <a:pt x="162" y="2421"/>
                  </a:lnTo>
                  <a:cubicBezTo>
                    <a:pt x="244" y="2414"/>
                    <a:pt x="307" y="2345"/>
                    <a:pt x="304" y="2262"/>
                  </a:cubicBezTo>
                  <a:cubicBezTo>
                    <a:pt x="299" y="2154"/>
                    <a:pt x="299" y="2047"/>
                    <a:pt x="299" y="1939"/>
                  </a:cubicBezTo>
                  <a:lnTo>
                    <a:pt x="299" y="1939"/>
                  </a:lnTo>
                  <a:cubicBezTo>
                    <a:pt x="303" y="1832"/>
                    <a:pt x="314" y="1722"/>
                    <a:pt x="323" y="1613"/>
                  </a:cubicBezTo>
                  <a:cubicBezTo>
                    <a:pt x="331" y="1564"/>
                    <a:pt x="336" y="1512"/>
                    <a:pt x="348" y="1463"/>
                  </a:cubicBezTo>
                  <a:cubicBezTo>
                    <a:pt x="361" y="1412"/>
                    <a:pt x="374" y="1360"/>
                    <a:pt x="386" y="1309"/>
                  </a:cubicBezTo>
                  <a:cubicBezTo>
                    <a:pt x="404" y="1249"/>
                    <a:pt x="421" y="1189"/>
                    <a:pt x="443" y="1129"/>
                  </a:cubicBezTo>
                  <a:cubicBezTo>
                    <a:pt x="483" y="1026"/>
                    <a:pt x="521" y="923"/>
                    <a:pt x="565" y="822"/>
                  </a:cubicBezTo>
                  <a:cubicBezTo>
                    <a:pt x="602" y="738"/>
                    <a:pt x="643" y="657"/>
                    <a:pt x="689" y="580"/>
                  </a:cubicBezTo>
                  <a:cubicBezTo>
                    <a:pt x="714" y="542"/>
                    <a:pt x="739" y="505"/>
                    <a:pt x="766" y="469"/>
                  </a:cubicBezTo>
                  <a:cubicBezTo>
                    <a:pt x="785" y="445"/>
                    <a:pt x="806" y="423"/>
                    <a:pt x="826" y="402"/>
                  </a:cubicBezTo>
                  <a:cubicBezTo>
                    <a:pt x="845" y="385"/>
                    <a:pt x="861" y="371"/>
                    <a:pt x="882" y="355"/>
                  </a:cubicBezTo>
                  <a:cubicBezTo>
                    <a:pt x="890" y="350"/>
                    <a:pt x="899" y="344"/>
                    <a:pt x="906" y="341"/>
                  </a:cubicBezTo>
                  <a:cubicBezTo>
                    <a:pt x="910" y="337"/>
                    <a:pt x="918" y="334"/>
                    <a:pt x="925" y="331"/>
                  </a:cubicBezTo>
                  <a:lnTo>
                    <a:pt x="933" y="329"/>
                  </a:lnTo>
                  <a:lnTo>
                    <a:pt x="947" y="326"/>
                  </a:lnTo>
                  <a:lnTo>
                    <a:pt x="948" y="326"/>
                  </a:lnTo>
                  <a:cubicBezTo>
                    <a:pt x="969" y="328"/>
                    <a:pt x="986" y="329"/>
                    <a:pt x="1007" y="333"/>
                  </a:cubicBezTo>
                  <a:cubicBezTo>
                    <a:pt x="1013" y="334"/>
                    <a:pt x="1020" y="334"/>
                    <a:pt x="1026" y="334"/>
                  </a:cubicBezTo>
                  <a:cubicBezTo>
                    <a:pt x="1107" y="334"/>
                    <a:pt x="1177" y="260"/>
                    <a:pt x="1183" y="182"/>
                  </a:cubicBezTo>
                  <a:cubicBezTo>
                    <a:pt x="1189" y="92"/>
                    <a:pt x="1123" y="14"/>
                    <a:pt x="1032" y="5"/>
                  </a:cubicBezTo>
                  <a:cubicBezTo>
                    <a:pt x="1012" y="2"/>
                    <a:pt x="992" y="1"/>
                    <a:pt x="9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7" name="Google Shape;14407;p25"/>
            <p:cNvSpPr/>
            <p:nvPr/>
          </p:nvSpPr>
          <p:spPr>
            <a:xfrm>
              <a:off x="7582797" y="285919"/>
              <a:ext cx="66007" cy="116706"/>
            </a:xfrm>
            <a:custGeom>
              <a:avLst/>
              <a:gdLst/>
              <a:ahLst/>
              <a:cxnLst/>
              <a:rect l="l" t="t" r="r" b="b"/>
              <a:pathLst>
                <a:path w="1962" h="3469" extrusionOk="0">
                  <a:moveTo>
                    <a:pt x="1793" y="1"/>
                  </a:moveTo>
                  <a:cubicBezTo>
                    <a:pt x="1783" y="1"/>
                    <a:pt x="1773" y="2"/>
                    <a:pt x="1764" y="4"/>
                  </a:cubicBezTo>
                  <a:cubicBezTo>
                    <a:pt x="1692" y="12"/>
                    <a:pt x="1629" y="50"/>
                    <a:pt x="1589" y="110"/>
                  </a:cubicBezTo>
                  <a:cubicBezTo>
                    <a:pt x="1542" y="179"/>
                    <a:pt x="1499" y="255"/>
                    <a:pt x="1463" y="331"/>
                  </a:cubicBezTo>
                  <a:cubicBezTo>
                    <a:pt x="1396" y="471"/>
                    <a:pt x="1338" y="613"/>
                    <a:pt x="1290" y="759"/>
                  </a:cubicBezTo>
                  <a:cubicBezTo>
                    <a:pt x="1254" y="805"/>
                    <a:pt x="1217" y="851"/>
                    <a:pt x="1181" y="898"/>
                  </a:cubicBezTo>
                  <a:lnTo>
                    <a:pt x="1040" y="1063"/>
                  </a:lnTo>
                  <a:cubicBezTo>
                    <a:pt x="991" y="1120"/>
                    <a:pt x="937" y="1173"/>
                    <a:pt x="887" y="1230"/>
                  </a:cubicBezTo>
                  <a:cubicBezTo>
                    <a:pt x="795" y="1332"/>
                    <a:pt x="700" y="1432"/>
                    <a:pt x="610" y="1536"/>
                  </a:cubicBezTo>
                  <a:cubicBezTo>
                    <a:pt x="515" y="1645"/>
                    <a:pt x="421" y="1758"/>
                    <a:pt x="329" y="1868"/>
                  </a:cubicBezTo>
                  <a:cubicBezTo>
                    <a:pt x="285" y="1924"/>
                    <a:pt x="241" y="1982"/>
                    <a:pt x="201" y="2041"/>
                  </a:cubicBezTo>
                  <a:cubicBezTo>
                    <a:pt x="149" y="2114"/>
                    <a:pt x="100" y="2187"/>
                    <a:pt x="51" y="2261"/>
                  </a:cubicBezTo>
                  <a:cubicBezTo>
                    <a:pt x="0" y="2335"/>
                    <a:pt x="18" y="2438"/>
                    <a:pt x="90" y="2491"/>
                  </a:cubicBezTo>
                  <a:cubicBezTo>
                    <a:pt x="118" y="2511"/>
                    <a:pt x="152" y="2521"/>
                    <a:pt x="186" y="2521"/>
                  </a:cubicBezTo>
                  <a:cubicBezTo>
                    <a:pt x="239" y="2521"/>
                    <a:pt x="292" y="2497"/>
                    <a:pt x="321" y="2451"/>
                  </a:cubicBezTo>
                  <a:cubicBezTo>
                    <a:pt x="385" y="2351"/>
                    <a:pt x="450" y="2251"/>
                    <a:pt x="518" y="2155"/>
                  </a:cubicBezTo>
                  <a:cubicBezTo>
                    <a:pt x="575" y="2073"/>
                    <a:pt x="636" y="1992"/>
                    <a:pt x="698" y="1913"/>
                  </a:cubicBezTo>
                  <a:cubicBezTo>
                    <a:pt x="828" y="1754"/>
                    <a:pt x="959" y="1601"/>
                    <a:pt x="1096" y="1449"/>
                  </a:cubicBezTo>
                  <a:lnTo>
                    <a:pt x="1096" y="1449"/>
                  </a:lnTo>
                  <a:cubicBezTo>
                    <a:pt x="1091" y="1468"/>
                    <a:pt x="1084" y="1488"/>
                    <a:pt x="1080" y="1507"/>
                  </a:cubicBezTo>
                  <a:cubicBezTo>
                    <a:pt x="1059" y="1590"/>
                    <a:pt x="1043" y="1672"/>
                    <a:pt x="1023" y="1754"/>
                  </a:cubicBezTo>
                  <a:cubicBezTo>
                    <a:pt x="988" y="1903"/>
                    <a:pt x="958" y="2054"/>
                    <a:pt x="932" y="2204"/>
                  </a:cubicBezTo>
                  <a:cubicBezTo>
                    <a:pt x="917" y="2299"/>
                    <a:pt x="901" y="2394"/>
                    <a:pt x="885" y="2489"/>
                  </a:cubicBezTo>
                  <a:cubicBezTo>
                    <a:pt x="869" y="2573"/>
                    <a:pt x="855" y="2658"/>
                    <a:pt x="845" y="2742"/>
                  </a:cubicBezTo>
                  <a:cubicBezTo>
                    <a:pt x="823" y="2929"/>
                    <a:pt x="806" y="3116"/>
                    <a:pt x="796" y="3304"/>
                  </a:cubicBezTo>
                  <a:cubicBezTo>
                    <a:pt x="792" y="3388"/>
                    <a:pt x="853" y="3461"/>
                    <a:pt x="937" y="3469"/>
                  </a:cubicBezTo>
                  <a:lnTo>
                    <a:pt x="947" y="3469"/>
                  </a:lnTo>
                  <a:cubicBezTo>
                    <a:pt x="1024" y="3469"/>
                    <a:pt x="1099" y="3407"/>
                    <a:pt x="1100" y="3328"/>
                  </a:cubicBezTo>
                  <a:cubicBezTo>
                    <a:pt x="1107" y="3189"/>
                    <a:pt x="1113" y="3051"/>
                    <a:pt x="1127" y="2912"/>
                  </a:cubicBezTo>
                  <a:cubicBezTo>
                    <a:pt x="1134" y="2853"/>
                    <a:pt x="1140" y="2794"/>
                    <a:pt x="1148" y="2737"/>
                  </a:cubicBezTo>
                  <a:cubicBezTo>
                    <a:pt x="1157" y="2673"/>
                    <a:pt x="1167" y="2609"/>
                    <a:pt x="1175" y="2544"/>
                  </a:cubicBezTo>
                  <a:cubicBezTo>
                    <a:pt x="1190" y="2445"/>
                    <a:pt x="1206" y="2343"/>
                    <a:pt x="1224" y="2244"/>
                  </a:cubicBezTo>
                  <a:cubicBezTo>
                    <a:pt x="1238" y="2176"/>
                    <a:pt x="1251" y="2106"/>
                    <a:pt x="1263" y="2036"/>
                  </a:cubicBezTo>
                  <a:cubicBezTo>
                    <a:pt x="1273" y="1993"/>
                    <a:pt x="1279" y="1951"/>
                    <a:pt x="1289" y="1908"/>
                  </a:cubicBezTo>
                  <a:cubicBezTo>
                    <a:pt x="1314" y="1797"/>
                    <a:pt x="1336" y="1690"/>
                    <a:pt x="1366" y="1576"/>
                  </a:cubicBezTo>
                  <a:cubicBezTo>
                    <a:pt x="1396" y="1463"/>
                    <a:pt x="1426" y="1351"/>
                    <a:pt x="1455" y="1240"/>
                  </a:cubicBezTo>
                  <a:cubicBezTo>
                    <a:pt x="1488" y="1126"/>
                    <a:pt x="1523" y="1014"/>
                    <a:pt x="1561" y="901"/>
                  </a:cubicBezTo>
                  <a:cubicBezTo>
                    <a:pt x="1635" y="808"/>
                    <a:pt x="1707" y="711"/>
                    <a:pt x="1775" y="613"/>
                  </a:cubicBezTo>
                  <a:cubicBezTo>
                    <a:pt x="1813" y="558"/>
                    <a:pt x="1847" y="501"/>
                    <a:pt x="1878" y="441"/>
                  </a:cubicBezTo>
                  <a:cubicBezTo>
                    <a:pt x="1893" y="406"/>
                    <a:pt x="1909" y="372"/>
                    <a:pt x="1923" y="338"/>
                  </a:cubicBezTo>
                  <a:cubicBezTo>
                    <a:pt x="1933" y="314"/>
                    <a:pt x="1942" y="290"/>
                    <a:pt x="1949" y="266"/>
                  </a:cubicBezTo>
                  <a:cubicBezTo>
                    <a:pt x="1958" y="230"/>
                    <a:pt x="1961" y="194"/>
                    <a:pt x="1958" y="156"/>
                  </a:cubicBezTo>
                  <a:cubicBezTo>
                    <a:pt x="1957" y="107"/>
                    <a:pt x="1930" y="59"/>
                    <a:pt x="1889" y="31"/>
                  </a:cubicBezTo>
                  <a:cubicBezTo>
                    <a:pt x="1861" y="11"/>
                    <a:pt x="1827" y="1"/>
                    <a:pt x="17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8" name="Google Shape;14408;p25"/>
            <p:cNvSpPr/>
            <p:nvPr/>
          </p:nvSpPr>
          <p:spPr>
            <a:xfrm>
              <a:off x="7678547" y="351794"/>
              <a:ext cx="41784" cy="13322"/>
            </a:xfrm>
            <a:custGeom>
              <a:avLst/>
              <a:gdLst/>
              <a:ahLst/>
              <a:cxnLst/>
              <a:rect l="l" t="t" r="r" b="b"/>
              <a:pathLst>
                <a:path w="1242" h="396" extrusionOk="0">
                  <a:moveTo>
                    <a:pt x="1076" y="1"/>
                  </a:moveTo>
                  <a:cubicBezTo>
                    <a:pt x="1074" y="1"/>
                    <a:pt x="1072" y="1"/>
                    <a:pt x="1070" y="1"/>
                  </a:cubicBezTo>
                  <a:cubicBezTo>
                    <a:pt x="861" y="5"/>
                    <a:pt x="651" y="5"/>
                    <a:pt x="442" y="10"/>
                  </a:cubicBezTo>
                  <a:cubicBezTo>
                    <a:pt x="401" y="12"/>
                    <a:pt x="360" y="13"/>
                    <a:pt x="318" y="18"/>
                  </a:cubicBezTo>
                  <a:cubicBezTo>
                    <a:pt x="290" y="21"/>
                    <a:pt x="263" y="23"/>
                    <a:pt x="236" y="26"/>
                  </a:cubicBezTo>
                  <a:cubicBezTo>
                    <a:pt x="195" y="28"/>
                    <a:pt x="155" y="35"/>
                    <a:pt x="117" y="51"/>
                  </a:cubicBezTo>
                  <a:cubicBezTo>
                    <a:pt x="78" y="69"/>
                    <a:pt x="45" y="99"/>
                    <a:pt x="24" y="137"/>
                  </a:cubicBezTo>
                  <a:cubicBezTo>
                    <a:pt x="5" y="172"/>
                    <a:pt x="0" y="211"/>
                    <a:pt x="10" y="249"/>
                  </a:cubicBezTo>
                  <a:cubicBezTo>
                    <a:pt x="22" y="311"/>
                    <a:pt x="67" y="363"/>
                    <a:pt x="125" y="385"/>
                  </a:cubicBezTo>
                  <a:cubicBezTo>
                    <a:pt x="142" y="391"/>
                    <a:pt x="158" y="395"/>
                    <a:pt x="175" y="395"/>
                  </a:cubicBezTo>
                  <a:cubicBezTo>
                    <a:pt x="177" y="395"/>
                    <a:pt x="180" y="395"/>
                    <a:pt x="182" y="395"/>
                  </a:cubicBezTo>
                  <a:cubicBezTo>
                    <a:pt x="228" y="395"/>
                    <a:pt x="271" y="376"/>
                    <a:pt x="303" y="343"/>
                  </a:cubicBezTo>
                  <a:lnTo>
                    <a:pt x="347" y="338"/>
                  </a:lnTo>
                  <a:cubicBezTo>
                    <a:pt x="594" y="317"/>
                    <a:pt x="841" y="320"/>
                    <a:pt x="1088" y="317"/>
                  </a:cubicBezTo>
                  <a:cubicBezTo>
                    <a:pt x="1173" y="317"/>
                    <a:pt x="1241" y="233"/>
                    <a:pt x="1237" y="149"/>
                  </a:cubicBezTo>
                  <a:cubicBezTo>
                    <a:pt x="1230" y="66"/>
                    <a:pt x="116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09" name="Google Shape;14409;p25"/>
            <p:cNvSpPr/>
            <p:nvPr/>
          </p:nvSpPr>
          <p:spPr>
            <a:xfrm>
              <a:off x="7776517" y="247801"/>
              <a:ext cx="66982" cy="107185"/>
            </a:xfrm>
            <a:custGeom>
              <a:avLst/>
              <a:gdLst/>
              <a:ahLst/>
              <a:cxnLst/>
              <a:rect l="l" t="t" r="r" b="b"/>
              <a:pathLst>
                <a:path w="1991" h="3186" extrusionOk="0">
                  <a:moveTo>
                    <a:pt x="1391" y="1453"/>
                  </a:moveTo>
                  <a:lnTo>
                    <a:pt x="1385" y="1474"/>
                  </a:lnTo>
                  <a:cubicBezTo>
                    <a:pt x="1388" y="1466"/>
                    <a:pt x="1389" y="1461"/>
                    <a:pt x="1391" y="1453"/>
                  </a:cubicBezTo>
                  <a:close/>
                  <a:moveTo>
                    <a:pt x="1380" y="1490"/>
                  </a:moveTo>
                  <a:cubicBezTo>
                    <a:pt x="1379" y="1491"/>
                    <a:pt x="1379" y="1492"/>
                    <a:pt x="1379" y="1493"/>
                  </a:cubicBezTo>
                  <a:lnTo>
                    <a:pt x="1379" y="1493"/>
                  </a:lnTo>
                  <a:cubicBezTo>
                    <a:pt x="1379" y="1492"/>
                    <a:pt x="1379" y="1491"/>
                    <a:pt x="1380" y="1490"/>
                  </a:cubicBezTo>
                  <a:close/>
                  <a:moveTo>
                    <a:pt x="1379" y="1493"/>
                  </a:moveTo>
                  <a:lnTo>
                    <a:pt x="1379" y="1493"/>
                  </a:lnTo>
                  <a:cubicBezTo>
                    <a:pt x="1378" y="1494"/>
                    <a:pt x="1378" y="1495"/>
                    <a:pt x="1378" y="1496"/>
                  </a:cubicBezTo>
                  <a:cubicBezTo>
                    <a:pt x="1378" y="1495"/>
                    <a:pt x="1379" y="1494"/>
                    <a:pt x="1379" y="1493"/>
                  </a:cubicBezTo>
                  <a:close/>
                  <a:moveTo>
                    <a:pt x="1322" y="1693"/>
                  </a:moveTo>
                  <a:lnTo>
                    <a:pt x="1322" y="1693"/>
                  </a:lnTo>
                  <a:cubicBezTo>
                    <a:pt x="1322" y="1694"/>
                    <a:pt x="1321" y="1695"/>
                    <a:pt x="1321" y="1695"/>
                  </a:cubicBezTo>
                  <a:cubicBezTo>
                    <a:pt x="1321" y="1695"/>
                    <a:pt x="1322" y="1694"/>
                    <a:pt x="1322" y="1693"/>
                  </a:cubicBezTo>
                  <a:close/>
                  <a:moveTo>
                    <a:pt x="1013" y="1698"/>
                  </a:moveTo>
                  <a:cubicBezTo>
                    <a:pt x="1012" y="1702"/>
                    <a:pt x="1010" y="1706"/>
                    <a:pt x="1009" y="1710"/>
                  </a:cubicBezTo>
                  <a:cubicBezTo>
                    <a:pt x="1011" y="1706"/>
                    <a:pt x="1012" y="1702"/>
                    <a:pt x="1013" y="1698"/>
                  </a:cubicBezTo>
                  <a:close/>
                  <a:moveTo>
                    <a:pt x="1302" y="1765"/>
                  </a:moveTo>
                  <a:cubicBezTo>
                    <a:pt x="1300" y="1769"/>
                    <a:pt x="1299" y="1773"/>
                    <a:pt x="1298" y="1777"/>
                  </a:cubicBezTo>
                  <a:lnTo>
                    <a:pt x="1298" y="1777"/>
                  </a:lnTo>
                  <a:cubicBezTo>
                    <a:pt x="1299" y="1774"/>
                    <a:pt x="1301" y="1769"/>
                    <a:pt x="1302" y="1765"/>
                  </a:cubicBezTo>
                  <a:close/>
                  <a:moveTo>
                    <a:pt x="1810" y="0"/>
                  </a:moveTo>
                  <a:cubicBezTo>
                    <a:pt x="1779" y="0"/>
                    <a:pt x="1749" y="9"/>
                    <a:pt x="1723" y="27"/>
                  </a:cubicBezTo>
                  <a:cubicBezTo>
                    <a:pt x="1682" y="57"/>
                    <a:pt x="1647" y="98"/>
                    <a:pt x="1624" y="146"/>
                  </a:cubicBezTo>
                  <a:cubicBezTo>
                    <a:pt x="1616" y="157"/>
                    <a:pt x="1609" y="168"/>
                    <a:pt x="1603" y="179"/>
                  </a:cubicBezTo>
                  <a:cubicBezTo>
                    <a:pt x="1579" y="211"/>
                    <a:pt x="1555" y="241"/>
                    <a:pt x="1530" y="272"/>
                  </a:cubicBezTo>
                  <a:cubicBezTo>
                    <a:pt x="1468" y="344"/>
                    <a:pt x="1405" y="416"/>
                    <a:pt x="1339" y="486"/>
                  </a:cubicBezTo>
                  <a:cubicBezTo>
                    <a:pt x="1267" y="560"/>
                    <a:pt x="1195" y="632"/>
                    <a:pt x="1122" y="704"/>
                  </a:cubicBezTo>
                  <a:cubicBezTo>
                    <a:pt x="951" y="861"/>
                    <a:pt x="777" y="1013"/>
                    <a:pt x="591" y="1154"/>
                  </a:cubicBezTo>
                  <a:cubicBezTo>
                    <a:pt x="496" y="1227"/>
                    <a:pt x="403" y="1301"/>
                    <a:pt x="310" y="1376"/>
                  </a:cubicBezTo>
                  <a:cubicBezTo>
                    <a:pt x="269" y="1409"/>
                    <a:pt x="231" y="1442"/>
                    <a:pt x="191" y="1475"/>
                  </a:cubicBezTo>
                  <a:cubicBezTo>
                    <a:pt x="121" y="1534"/>
                    <a:pt x="34" y="1597"/>
                    <a:pt x="15" y="1692"/>
                  </a:cubicBezTo>
                  <a:cubicBezTo>
                    <a:pt x="1" y="1771"/>
                    <a:pt x="44" y="1851"/>
                    <a:pt x="120" y="1881"/>
                  </a:cubicBezTo>
                  <a:cubicBezTo>
                    <a:pt x="137" y="1887"/>
                    <a:pt x="155" y="1890"/>
                    <a:pt x="172" y="1892"/>
                  </a:cubicBezTo>
                  <a:cubicBezTo>
                    <a:pt x="175" y="1892"/>
                    <a:pt x="179" y="1892"/>
                    <a:pt x="182" y="1892"/>
                  </a:cubicBezTo>
                  <a:cubicBezTo>
                    <a:pt x="259" y="1892"/>
                    <a:pt x="326" y="1839"/>
                    <a:pt x="344" y="1765"/>
                  </a:cubicBezTo>
                  <a:lnTo>
                    <a:pt x="351" y="1758"/>
                  </a:lnTo>
                  <a:lnTo>
                    <a:pt x="351" y="1758"/>
                  </a:lnTo>
                  <a:cubicBezTo>
                    <a:pt x="390" y="1722"/>
                    <a:pt x="431" y="1687"/>
                    <a:pt x="470" y="1653"/>
                  </a:cubicBezTo>
                  <a:cubicBezTo>
                    <a:pt x="590" y="1548"/>
                    <a:pt x="716" y="1450"/>
                    <a:pt x="840" y="1350"/>
                  </a:cubicBezTo>
                  <a:cubicBezTo>
                    <a:pt x="968" y="1247"/>
                    <a:pt x="1092" y="1141"/>
                    <a:pt x="1214" y="1032"/>
                  </a:cubicBezTo>
                  <a:lnTo>
                    <a:pt x="1214" y="1032"/>
                  </a:lnTo>
                  <a:cubicBezTo>
                    <a:pt x="1209" y="1045"/>
                    <a:pt x="1204" y="1058"/>
                    <a:pt x="1201" y="1070"/>
                  </a:cubicBezTo>
                  <a:cubicBezTo>
                    <a:pt x="1166" y="1181"/>
                    <a:pt x="1130" y="1292"/>
                    <a:pt x="1098" y="1403"/>
                  </a:cubicBezTo>
                  <a:cubicBezTo>
                    <a:pt x="1100" y="1396"/>
                    <a:pt x="1101" y="1390"/>
                    <a:pt x="1103" y="1384"/>
                  </a:cubicBezTo>
                  <a:lnTo>
                    <a:pt x="1103" y="1384"/>
                  </a:lnTo>
                  <a:cubicBezTo>
                    <a:pt x="1076" y="1480"/>
                    <a:pt x="1047" y="1577"/>
                    <a:pt x="1020" y="1675"/>
                  </a:cubicBezTo>
                  <a:cubicBezTo>
                    <a:pt x="1022" y="1667"/>
                    <a:pt x="1023" y="1661"/>
                    <a:pt x="1025" y="1655"/>
                  </a:cubicBezTo>
                  <a:lnTo>
                    <a:pt x="1025" y="1655"/>
                  </a:lnTo>
                  <a:cubicBezTo>
                    <a:pt x="1021" y="1670"/>
                    <a:pt x="1018" y="1684"/>
                    <a:pt x="1013" y="1698"/>
                  </a:cubicBezTo>
                  <a:lnTo>
                    <a:pt x="1013" y="1698"/>
                  </a:lnTo>
                  <a:cubicBezTo>
                    <a:pt x="1014" y="1697"/>
                    <a:pt x="1014" y="1696"/>
                    <a:pt x="1014" y="1695"/>
                  </a:cubicBezTo>
                  <a:lnTo>
                    <a:pt x="1014" y="1695"/>
                  </a:lnTo>
                  <a:cubicBezTo>
                    <a:pt x="956" y="1891"/>
                    <a:pt x="908" y="2093"/>
                    <a:pt x="857" y="2291"/>
                  </a:cubicBezTo>
                  <a:cubicBezTo>
                    <a:pt x="797" y="2525"/>
                    <a:pt x="739" y="2758"/>
                    <a:pt x="679" y="2992"/>
                  </a:cubicBezTo>
                  <a:cubicBezTo>
                    <a:pt x="661" y="3077"/>
                    <a:pt x="715" y="3161"/>
                    <a:pt x="800" y="3180"/>
                  </a:cubicBezTo>
                  <a:cubicBezTo>
                    <a:pt x="811" y="3183"/>
                    <a:pt x="824" y="3185"/>
                    <a:pt x="837" y="3185"/>
                  </a:cubicBezTo>
                  <a:cubicBezTo>
                    <a:pt x="911" y="3185"/>
                    <a:pt x="976" y="3133"/>
                    <a:pt x="992" y="3060"/>
                  </a:cubicBezTo>
                  <a:cubicBezTo>
                    <a:pt x="1084" y="2633"/>
                    <a:pt x="1182" y="2207"/>
                    <a:pt x="1296" y="1786"/>
                  </a:cubicBezTo>
                  <a:cubicBezTo>
                    <a:pt x="1296" y="1783"/>
                    <a:pt x="1297" y="1780"/>
                    <a:pt x="1298" y="1777"/>
                  </a:cubicBezTo>
                  <a:lnTo>
                    <a:pt x="1298" y="1777"/>
                  </a:lnTo>
                  <a:cubicBezTo>
                    <a:pt x="1298" y="1777"/>
                    <a:pt x="1298" y="1778"/>
                    <a:pt x="1297" y="1778"/>
                  </a:cubicBezTo>
                  <a:cubicBezTo>
                    <a:pt x="1297" y="1778"/>
                    <a:pt x="1297" y="1776"/>
                    <a:pt x="1297" y="1776"/>
                  </a:cubicBezTo>
                  <a:lnTo>
                    <a:pt x="1303" y="1758"/>
                  </a:lnTo>
                  <a:lnTo>
                    <a:pt x="1303" y="1758"/>
                  </a:lnTo>
                  <a:cubicBezTo>
                    <a:pt x="1302" y="1760"/>
                    <a:pt x="1302" y="1762"/>
                    <a:pt x="1302" y="1764"/>
                  </a:cubicBezTo>
                  <a:cubicBezTo>
                    <a:pt x="1304" y="1756"/>
                    <a:pt x="1306" y="1749"/>
                    <a:pt x="1308" y="1741"/>
                  </a:cubicBezTo>
                  <a:lnTo>
                    <a:pt x="1308" y="1741"/>
                  </a:lnTo>
                  <a:cubicBezTo>
                    <a:pt x="1313" y="1723"/>
                    <a:pt x="1318" y="1705"/>
                    <a:pt x="1323" y="1687"/>
                  </a:cubicBezTo>
                  <a:lnTo>
                    <a:pt x="1323" y="1687"/>
                  </a:lnTo>
                  <a:cubicBezTo>
                    <a:pt x="1323" y="1689"/>
                    <a:pt x="1322" y="1691"/>
                    <a:pt x="1322" y="1693"/>
                  </a:cubicBezTo>
                  <a:lnTo>
                    <a:pt x="1322" y="1693"/>
                  </a:lnTo>
                  <a:cubicBezTo>
                    <a:pt x="1341" y="1626"/>
                    <a:pt x="1361" y="1557"/>
                    <a:pt x="1380" y="1488"/>
                  </a:cubicBezTo>
                  <a:lnTo>
                    <a:pt x="1380" y="1488"/>
                  </a:lnTo>
                  <a:cubicBezTo>
                    <a:pt x="1380" y="1489"/>
                    <a:pt x="1380" y="1490"/>
                    <a:pt x="1380" y="1490"/>
                  </a:cubicBezTo>
                  <a:lnTo>
                    <a:pt x="1380" y="1490"/>
                  </a:lnTo>
                  <a:cubicBezTo>
                    <a:pt x="1381" y="1484"/>
                    <a:pt x="1383" y="1478"/>
                    <a:pt x="1385" y="1471"/>
                  </a:cubicBezTo>
                  <a:lnTo>
                    <a:pt x="1385" y="1474"/>
                  </a:lnTo>
                  <a:cubicBezTo>
                    <a:pt x="1442" y="1282"/>
                    <a:pt x="1510" y="1094"/>
                    <a:pt x="1582" y="909"/>
                  </a:cubicBezTo>
                  <a:cubicBezTo>
                    <a:pt x="1660" y="734"/>
                    <a:pt x="1746" y="565"/>
                    <a:pt x="1840" y="399"/>
                  </a:cubicBezTo>
                  <a:lnTo>
                    <a:pt x="1840" y="399"/>
                  </a:lnTo>
                  <a:cubicBezTo>
                    <a:pt x="1840" y="399"/>
                    <a:pt x="1840" y="399"/>
                    <a:pt x="1840" y="399"/>
                  </a:cubicBezTo>
                  <a:lnTo>
                    <a:pt x="1841" y="398"/>
                  </a:lnTo>
                  <a:lnTo>
                    <a:pt x="1841" y="398"/>
                  </a:lnTo>
                  <a:cubicBezTo>
                    <a:pt x="1841" y="399"/>
                    <a:pt x="1841" y="399"/>
                    <a:pt x="1840" y="399"/>
                  </a:cubicBezTo>
                  <a:lnTo>
                    <a:pt x="1840" y="399"/>
                  </a:lnTo>
                  <a:cubicBezTo>
                    <a:pt x="1843" y="397"/>
                    <a:pt x="1844" y="394"/>
                    <a:pt x="1845" y="391"/>
                  </a:cubicBezTo>
                  <a:lnTo>
                    <a:pt x="1845" y="391"/>
                  </a:lnTo>
                  <a:lnTo>
                    <a:pt x="1841" y="398"/>
                  </a:lnTo>
                  <a:lnTo>
                    <a:pt x="1841" y="398"/>
                  </a:lnTo>
                  <a:cubicBezTo>
                    <a:pt x="1843" y="395"/>
                    <a:pt x="1845" y="391"/>
                    <a:pt x="1847" y="388"/>
                  </a:cubicBezTo>
                  <a:lnTo>
                    <a:pt x="1847" y="388"/>
                  </a:lnTo>
                  <a:cubicBezTo>
                    <a:pt x="1846" y="389"/>
                    <a:pt x="1846" y="390"/>
                    <a:pt x="1845" y="391"/>
                  </a:cubicBezTo>
                  <a:lnTo>
                    <a:pt x="1845" y="391"/>
                  </a:lnTo>
                  <a:lnTo>
                    <a:pt x="1848" y="386"/>
                  </a:lnTo>
                  <a:cubicBezTo>
                    <a:pt x="1883" y="345"/>
                    <a:pt x="1916" y="302"/>
                    <a:pt x="1945" y="257"/>
                  </a:cubicBezTo>
                  <a:cubicBezTo>
                    <a:pt x="1991" y="188"/>
                    <a:pt x="1981" y="98"/>
                    <a:pt x="1921" y="43"/>
                  </a:cubicBezTo>
                  <a:cubicBezTo>
                    <a:pt x="1892" y="16"/>
                    <a:pt x="1851" y="0"/>
                    <a:pt x="1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0" name="Google Shape;14410;p25"/>
            <p:cNvSpPr/>
            <p:nvPr/>
          </p:nvSpPr>
          <p:spPr>
            <a:xfrm>
              <a:off x="7751755" y="349203"/>
              <a:ext cx="74653" cy="32095"/>
            </a:xfrm>
            <a:custGeom>
              <a:avLst/>
              <a:gdLst/>
              <a:ahLst/>
              <a:cxnLst/>
              <a:rect l="l" t="t" r="r" b="b"/>
              <a:pathLst>
                <a:path w="2219" h="954" extrusionOk="0">
                  <a:moveTo>
                    <a:pt x="393" y="797"/>
                  </a:moveTo>
                  <a:cubicBezTo>
                    <a:pt x="391" y="798"/>
                    <a:pt x="390" y="799"/>
                    <a:pt x="389" y="799"/>
                  </a:cubicBezTo>
                  <a:cubicBezTo>
                    <a:pt x="390" y="799"/>
                    <a:pt x="391" y="798"/>
                    <a:pt x="393" y="797"/>
                  </a:cubicBezTo>
                  <a:close/>
                  <a:moveTo>
                    <a:pt x="2067" y="1"/>
                  </a:moveTo>
                  <a:cubicBezTo>
                    <a:pt x="2062" y="1"/>
                    <a:pt x="2057" y="1"/>
                    <a:pt x="2052" y="2"/>
                  </a:cubicBezTo>
                  <a:cubicBezTo>
                    <a:pt x="1723" y="40"/>
                    <a:pt x="1397" y="101"/>
                    <a:pt x="1077" y="187"/>
                  </a:cubicBezTo>
                  <a:cubicBezTo>
                    <a:pt x="1011" y="206"/>
                    <a:pt x="944" y="225"/>
                    <a:pt x="879" y="245"/>
                  </a:cubicBezTo>
                  <a:cubicBezTo>
                    <a:pt x="772" y="279"/>
                    <a:pt x="663" y="310"/>
                    <a:pt x="557" y="352"/>
                  </a:cubicBezTo>
                  <a:cubicBezTo>
                    <a:pt x="466" y="386"/>
                    <a:pt x="378" y="429"/>
                    <a:pt x="294" y="478"/>
                  </a:cubicBezTo>
                  <a:cubicBezTo>
                    <a:pt x="215" y="521"/>
                    <a:pt x="143" y="575"/>
                    <a:pt x="78" y="638"/>
                  </a:cubicBezTo>
                  <a:cubicBezTo>
                    <a:pt x="25" y="693"/>
                    <a:pt x="1" y="784"/>
                    <a:pt x="36" y="853"/>
                  </a:cubicBezTo>
                  <a:cubicBezTo>
                    <a:pt x="61" y="909"/>
                    <a:pt x="115" y="947"/>
                    <a:pt x="177" y="953"/>
                  </a:cubicBezTo>
                  <a:cubicBezTo>
                    <a:pt x="180" y="953"/>
                    <a:pt x="183" y="953"/>
                    <a:pt x="185" y="953"/>
                  </a:cubicBezTo>
                  <a:cubicBezTo>
                    <a:pt x="188" y="953"/>
                    <a:pt x="191" y="953"/>
                    <a:pt x="194" y="951"/>
                  </a:cubicBezTo>
                  <a:cubicBezTo>
                    <a:pt x="267" y="950"/>
                    <a:pt x="330" y="901"/>
                    <a:pt x="351" y="830"/>
                  </a:cubicBezTo>
                  <a:cubicBezTo>
                    <a:pt x="363" y="820"/>
                    <a:pt x="376" y="811"/>
                    <a:pt x="389" y="799"/>
                  </a:cubicBezTo>
                  <a:lnTo>
                    <a:pt x="398" y="792"/>
                  </a:lnTo>
                  <a:lnTo>
                    <a:pt x="398" y="792"/>
                  </a:lnTo>
                  <a:cubicBezTo>
                    <a:pt x="396" y="793"/>
                    <a:pt x="395" y="795"/>
                    <a:pt x="393" y="797"/>
                  </a:cubicBezTo>
                  <a:lnTo>
                    <a:pt x="393" y="797"/>
                  </a:lnTo>
                  <a:cubicBezTo>
                    <a:pt x="442" y="763"/>
                    <a:pt x="493" y="731"/>
                    <a:pt x="545" y="701"/>
                  </a:cubicBezTo>
                  <a:cubicBezTo>
                    <a:pt x="587" y="679"/>
                    <a:pt x="631" y="659"/>
                    <a:pt x="675" y="641"/>
                  </a:cubicBezTo>
                  <a:lnTo>
                    <a:pt x="675" y="641"/>
                  </a:lnTo>
                  <a:lnTo>
                    <a:pt x="655" y="649"/>
                  </a:lnTo>
                  <a:cubicBezTo>
                    <a:pt x="864" y="567"/>
                    <a:pt x="1080" y="503"/>
                    <a:pt x="1296" y="442"/>
                  </a:cubicBezTo>
                  <a:cubicBezTo>
                    <a:pt x="1416" y="413"/>
                    <a:pt x="1538" y="386"/>
                    <a:pt x="1660" y="364"/>
                  </a:cubicBezTo>
                  <a:cubicBezTo>
                    <a:pt x="1763" y="345"/>
                    <a:pt x="1867" y="331"/>
                    <a:pt x="1972" y="318"/>
                  </a:cubicBezTo>
                  <a:cubicBezTo>
                    <a:pt x="2005" y="314"/>
                    <a:pt x="2038" y="310"/>
                    <a:pt x="2071" y="307"/>
                  </a:cubicBezTo>
                  <a:cubicBezTo>
                    <a:pt x="2155" y="301"/>
                    <a:pt x="2219" y="230"/>
                    <a:pt x="2215" y="146"/>
                  </a:cubicBezTo>
                  <a:cubicBezTo>
                    <a:pt x="2211" y="71"/>
                    <a:pt x="2145" y="1"/>
                    <a:pt x="2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1" name="Google Shape;14411;p25"/>
            <p:cNvSpPr/>
            <p:nvPr/>
          </p:nvSpPr>
          <p:spPr>
            <a:xfrm>
              <a:off x="7768241" y="381905"/>
              <a:ext cx="80069" cy="106647"/>
            </a:xfrm>
            <a:custGeom>
              <a:avLst/>
              <a:gdLst/>
              <a:ahLst/>
              <a:cxnLst/>
              <a:rect l="l" t="t" r="r" b="b"/>
              <a:pathLst>
                <a:path w="2380" h="3170" extrusionOk="0">
                  <a:moveTo>
                    <a:pt x="786" y="1"/>
                  </a:moveTo>
                  <a:cubicBezTo>
                    <a:pt x="762" y="1"/>
                    <a:pt x="738" y="2"/>
                    <a:pt x="714" y="5"/>
                  </a:cubicBezTo>
                  <a:cubicBezTo>
                    <a:pt x="636" y="10"/>
                    <a:pt x="560" y="21"/>
                    <a:pt x="484" y="38"/>
                  </a:cubicBezTo>
                  <a:cubicBezTo>
                    <a:pt x="369" y="65"/>
                    <a:pt x="258" y="111"/>
                    <a:pt x="155" y="173"/>
                  </a:cubicBezTo>
                  <a:cubicBezTo>
                    <a:pt x="71" y="225"/>
                    <a:pt x="0" y="328"/>
                    <a:pt x="5" y="429"/>
                  </a:cubicBezTo>
                  <a:cubicBezTo>
                    <a:pt x="11" y="508"/>
                    <a:pt x="65" y="573"/>
                    <a:pt x="141" y="592"/>
                  </a:cubicBezTo>
                  <a:cubicBezTo>
                    <a:pt x="153" y="595"/>
                    <a:pt x="165" y="596"/>
                    <a:pt x="177" y="596"/>
                  </a:cubicBezTo>
                  <a:cubicBezTo>
                    <a:pt x="252" y="596"/>
                    <a:pt x="322" y="538"/>
                    <a:pt x="339" y="464"/>
                  </a:cubicBezTo>
                  <a:cubicBezTo>
                    <a:pt x="340" y="454"/>
                    <a:pt x="342" y="445"/>
                    <a:pt x="342" y="435"/>
                  </a:cubicBezTo>
                  <a:lnTo>
                    <a:pt x="361" y="423"/>
                  </a:lnTo>
                  <a:cubicBezTo>
                    <a:pt x="396" y="404"/>
                    <a:pt x="431" y="388"/>
                    <a:pt x="465" y="374"/>
                  </a:cubicBezTo>
                  <a:cubicBezTo>
                    <a:pt x="488" y="366"/>
                    <a:pt x="508" y="358"/>
                    <a:pt x="530" y="351"/>
                  </a:cubicBezTo>
                  <a:cubicBezTo>
                    <a:pt x="567" y="344"/>
                    <a:pt x="602" y="337"/>
                    <a:pt x="636" y="331"/>
                  </a:cubicBezTo>
                  <a:cubicBezTo>
                    <a:pt x="684" y="326"/>
                    <a:pt x="731" y="321"/>
                    <a:pt x="779" y="320"/>
                  </a:cubicBezTo>
                  <a:cubicBezTo>
                    <a:pt x="796" y="321"/>
                    <a:pt x="815" y="323"/>
                    <a:pt x="833" y="325"/>
                  </a:cubicBezTo>
                  <a:cubicBezTo>
                    <a:pt x="842" y="326"/>
                    <a:pt x="852" y="328"/>
                    <a:pt x="861" y="331"/>
                  </a:cubicBezTo>
                  <a:lnTo>
                    <a:pt x="882" y="337"/>
                  </a:lnTo>
                  <a:lnTo>
                    <a:pt x="890" y="342"/>
                  </a:lnTo>
                  <a:lnTo>
                    <a:pt x="901" y="348"/>
                  </a:lnTo>
                  <a:lnTo>
                    <a:pt x="912" y="359"/>
                  </a:lnTo>
                  <a:cubicBezTo>
                    <a:pt x="918" y="366"/>
                    <a:pt x="923" y="372"/>
                    <a:pt x="928" y="377"/>
                  </a:cubicBezTo>
                  <a:cubicBezTo>
                    <a:pt x="932" y="385"/>
                    <a:pt x="937" y="393"/>
                    <a:pt x="942" y="399"/>
                  </a:cubicBezTo>
                  <a:cubicBezTo>
                    <a:pt x="940" y="405"/>
                    <a:pt x="937" y="412"/>
                    <a:pt x="936" y="418"/>
                  </a:cubicBezTo>
                  <a:cubicBezTo>
                    <a:pt x="929" y="432"/>
                    <a:pt x="923" y="445"/>
                    <a:pt x="913" y="459"/>
                  </a:cubicBezTo>
                  <a:cubicBezTo>
                    <a:pt x="904" y="475"/>
                    <a:pt x="893" y="491"/>
                    <a:pt x="882" y="505"/>
                  </a:cubicBezTo>
                  <a:cubicBezTo>
                    <a:pt x="866" y="524"/>
                    <a:pt x="849" y="541"/>
                    <a:pt x="831" y="559"/>
                  </a:cubicBezTo>
                  <a:cubicBezTo>
                    <a:pt x="795" y="592"/>
                    <a:pt x="765" y="633"/>
                    <a:pt x="746" y="681"/>
                  </a:cubicBezTo>
                  <a:cubicBezTo>
                    <a:pt x="728" y="730"/>
                    <a:pt x="733" y="784"/>
                    <a:pt x="755" y="831"/>
                  </a:cubicBezTo>
                  <a:cubicBezTo>
                    <a:pt x="777" y="877"/>
                    <a:pt x="812" y="917"/>
                    <a:pt x="855" y="947"/>
                  </a:cubicBezTo>
                  <a:cubicBezTo>
                    <a:pt x="901" y="975"/>
                    <a:pt x="947" y="1005"/>
                    <a:pt x="994" y="1034"/>
                  </a:cubicBezTo>
                  <a:lnTo>
                    <a:pt x="996" y="1034"/>
                  </a:lnTo>
                  <a:lnTo>
                    <a:pt x="1007" y="1040"/>
                  </a:lnTo>
                  <a:lnTo>
                    <a:pt x="1007" y="1040"/>
                  </a:lnTo>
                  <a:cubicBezTo>
                    <a:pt x="1006" y="1040"/>
                    <a:pt x="1006" y="1040"/>
                    <a:pt x="1005" y="1040"/>
                  </a:cubicBezTo>
                  <a:lnTo>
                    <a:pt x="1005" y="1040"/>
                  </a:lnTo>
                  <a:cubicBezTo>
                    <a:pt x="1069" y="1080"/>
                    <a:pt x="1127" y="1124"/>
                    <a:pt x="1187" y="1170"/>
                  </a:cubicBezTo>
                  <a:cubicBezTo>
                    <a:pt x="1270" y="1238"/>
                    <a:pt x="1350" y="1311"/>
                    <a:pt x="1425" y="1388"/>
                  </a:cubicBezTo>
                  <a:cubicBezTo>
                    <a:pt x="1420" y="1384"/>
                    <a:pt x="1415" y="1379"/>
                    <a:pt x="1410" y="1374"/>
                  </a:cubicBezTo>
                  <a:lnTo>
                    <a:pt x="1410" y="1374"/>
                  </a:lnTo>
                  <a:cubicBezTo>
                    <a:pt x="1490" y="1456"/>
                    <a:pt x="1562" y="1545"/>
                    <a:pt x="1634" y="1635"/>
                  </a:cubicBezTo>
                  <a:cubicBezTo>
                    <a:pt x="1752" y="1797"/>
                    <a:pt x="1873" y="1958"/>
                    <a:pt x="1974" y="2132"/>
                  </a:cubicBezTo>
                  <a:cubicBezTo>
                    <a:pt x="1995" y="2170"/>
                    <a:pt x="2014" y="2207"/>
                    <a:pt x="2031" y="2246"/>
                  </a:cubicBezTo>
                  <a:cubicBezTo>
                    <a:pt x="2039" y="2270"/>
                    <a:pt x="2048" y="2294"/>
                    <a:pt x="2056" y="2318"/>
                  </a:cubicBezTo>
                  <a:cubicBezTo>
                    <a:pt x="2060" y="2338"/>
                    <a:pt x="2064" y="2359"/>
                    <a:pt x="2067" y="2379"/>
                  </a:cubicBezTo>
                  <a:cubicBezTo>
                    <a:pt x="2069" y="2389"/>
                    <a:pt x="2069" y="2397"/>
                    <a:pt x="2069" y="2406"/>
                  </a:cubicBezTo>
                  <a:cubicBezTo>
                    <a:pt x="2069" y="2419"/>
                    <a:pt x="2067" y="2430"/>
                    <a:pt x="2066" y="2444"/>
                  </a:cubicBezTo>
                  <a:cubicBezTo>
                    <a:pt x="2064" y="2458"/>
                    <a:pt x="2061" y="2471"/>
                    <a:pt x="2058" y="2484"/>
                  </a:cubicBezTo>
                  <a:cubicBezTo>
                    <a:pt x="2060" y="2477"/>
                    <a:pt x="2063" y="2471"/>
                    <a:pt x="2064" y="2465"/>
                  </a:cubicBezTo>
                  <a:lnTo>
                    <a:pt x="2064" y="2465"/>
                  </a:lnTo>
                  <a:cubicBezTo>
                    <a:pt x="2061" y="2479"/>
                    <a:pt x="2056" y="2493"/>
                    <a:pt x="2052" y="2507"/>
                  </a:cubicBezTo>
                  <a:cubicBezTo>
                    <a:pt x="2044" y="2523"/>
                    <a:pt x="2034" y="2539"/>
                    <a:pt x="2025" y="2555"/>
                  </a:cubicBezTo>
                  <a:cubicBezTo>
                    <a:pt x="2020" y="2564"/>
                    <a:pt x="2012" y="2576"/>
                    <a:pt x="2006" y="2585"/>
                  </a:cubicBezTo>
                  <a:cubicBezTo>
                    <a:pt x="1993" y="2598"/>
                    <a:pt x="1982" y="2610"/>
                    <a:pt x="1969" y="2623"/>
                  </a:cubicBezTo>
                  <a:cubicBezTo>
                    <a:pt x="1953" y="2636"/>
                    <a:pt x="1939" y="2650"/>
                    <a:pt x="1922" y="2663"/>
                  </a:cubicBezTo>
                  <a:cubicBezTo>
                    <a:pt x="1898" y="2678"/>
                    <a:pt x="1877" y="2694"/>
                    <a:pt x="1851" y="2707"/>
                  </a:cubicBezTo>
                  <a:cubicBezTo>
                    <a:pt x="1824" y="2721"/>
                    <a:pt x="1795" y="2734"/>
                    <a:pt x="1767" y="2747"/>
                  </a:cubicBezTo>
                  <a:cubicBezTo>
                    <a:pt x="1730" y="2759"/>
                    <a:pt x="1692" y="2772"/>
                    <a:pt x="1654" y="2783"/>
                  </a:cubicBezTo>
                  <a:cubicBezTo>
                    <a:pt x="1555" y="2808"/>
                    <a:pt x="1453" y="2826"/>
                    <a:pt x="1352" y="2838"/>
                  </a:cubicBezTo>
                  <a:cubicBezTo>
                    <a:pt x="1262" y="2849"/>
                    <a:pt x="1173" y="2856"/>
                    <a:pt x="1083" y="2857"/>
                  </a:cubicBezTo>
                  <a:cubicBezTo>
                    <a:pt x="1034" y="2857"/>
                    <a:pt x="985" y="2854"/>
                    <a:pt x="936" y="2848"/>
                  </a:cubicBezTo>
                  <a:cubicBezTo>
                    <a:pt x="850" y="2834"/>
                    <a:pt x="765" y="2813"/>
                    <a:pt x="681" y="2789"/>
                  </a:cubicBezTo>
                  <a:cubicBezTo>
                    <a:pt x="603" y="2767"/>
                    <a:pt x="527" y="2742"/>
                    <a:pt x="451" y="2715"/>
                  </a:cubicBezTo>
                  <a:cubicBezTo>
                    <a:pt x="434" y="2709"/>
                    <a:pt x="417" y="2706"/>
                    <a:pt x="401" y="2706"/>
                  </a:cubicBezTo>
                  <a:cubicBezTo>
                    <a:pt x="338" y="2706"/>
                    <a:pt x="279" y="2744"/>
                    <a:pt x="256" y="2807"/>
                  </a:cubicBezTo>
                  <a:cubicBezTo>
                    <a:pt x="228" y="2884"/>
                    <a:pt x="269" y="2971"/>
                    <a:pt x="348" y="3000"/>
                  </a:cubicBezTo>
                  <a:cubicBezTo>
                    <a:pt x="388" y="3014"/>
                    <a:pt x="427" y="3028"/>
                    <a:pt x="467" y="3041"/>
                  </a:cubicBezTo>
                  <a:cubicBezTo>
                    <a:pt x="641" y="3098"/>
                    <a:pt x="818" y="3157"/>
                    <a:pt x="1002" y="3166"/>
                  </a:cubicBezTo>
                  <a:cubicBezTo>
                    <a:pt x="1034" y="3166"/>
                    <a:pt x="1065" y="3168"/>
                    <a:pt x="1094" y="3169"/>
                  </a:cubicBezTo>
                  <a:cubicBezTo>
                    <a:pt x="1190" y="3169"/>
                    <a:pt x="1289" y="3163"/>
                    <a:pt x="1385" y="3150"/>
                  </a:cubicBezTo>
                  <a:cubicBezTo>
                    <a:pt x="1499" y="3138"/>
                    <a:pt x="1612" y="3117"/>
                    <a:pt x="1721" y="3090"/>
                  </a:cubicBezTo>
                  <a:cubicBezTo>
                    <a:pt x="1920" y="3041"/>
                    <a:pt x="2128" y="2941"/>
                    <a:pt x="2253" y="2772"/>
                  </a:cubicBezTo>
                  <a:cubicBezTo>
                    <a:pt x="2319" y="2686"/>
                    <a:pt x="2360" y="2583"/>
                    <a:pt x="2371" y="2476"/>
                  </a:cubicBezTo>
                  <a:cubicBezTo>
                    <a:pt x="2379" y="2367"/>
                    <a:pt x="2360" y="2259"/>
                    <a:pt x="2318" y="2159"/>
                  </a:cubicBezTo>
                  <a:cubicBezTo>
                    <a:pt x="2257" y="2010"/>
                    <a:pt x="2167" y="1879"/>
                    <a:pt x="2077" y="1746"/>
                  </a:cubicBezTo>
                  <a:cubicBezTo>
                    <a:pt x="2026" y="1670"/>
                    <a:pt x="1972" y="1597"/>
                    <a:pt x="1920" y="1524"/>
                  </a:cubicBezTo>
                  <a:cubicBezTo>
                    <a:pt x="1819" y="1382"/>
                    <a:pt x="1708" y="1246"/>
                    <a:pt x="1588" y="1119"/>
                  </a:cubicBezTo>
                  <a:cubicBezTo>
                    <a:pt x="1502" y="1031"/>
                    <a:pt x="1410" y="948"/>
                    <a:pt x="1314" y="871"/>
                  </a:cubicBezTo>
                  <a:cubicBezTo>
                    <a:pt x="1252" y="823"/>
                    <a:pt x="1187" y="779"/>
                    <a:pt x="1122" y="735"/>
                  </a:cubicBezTo>
                  <a:cubicBezTo>
                    <a:pt x="1152" y="698"/>
                    <a:pt x="1178" y="659"/>
                    <a:pt x="1200" y="616"/>
                  </a:cubicBezTo>
                  <a:cubicBezTo>
                    <a:pt x="1227" y="565"/>
                    <a:pt x="1247" y="510"/>
                    <a:pt x="1262" y="454"/>
                  </a:cubicBezTo>
                  <a:cubicBezTo>
                    <a:pt x="1271" y="402"/>
                    <a:pt x="1266" y="347"/>
                    <a:pt x="1249" y="296"/>
                  </a:cubicBezTo>
                  <a:cubicBezTo>
                    <a:pt x="1240" y="266"/>
                    <a:pt x="1224" y="237"/>
                    <a:pt x="1205" y="212"/>
                  </a:cubicBezTo>
                  <a:cubicBezTo>
                    <a:pt x="1189" y="190"/>
                    <a:pt x="1173" y="168"/>
                    <a:pt x="1154" y="147"/>
                  </a:cubicBezTo>
                  <a:cubicBezTo>
                    <a:pt x="1122" y="109"/>
                    <a:pt x="1081" y="78"/>
                    <a:pt x="1035" y="55"/>
                  </a:cubicBezTo>
                  <a:cubicBezTo>
                    <a:pt x="988" y="32"/>
                    <a:pt x="937" y="16"/>
                    <a:pt x="885" y="8"/>
                  </a:cubicBezTo>
                  <a:cubicBezTo>
                    <a:pt x="853" y="3"/>
                    <a:pt x="819" y="1"/>
                    <a:pt x="7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2" name="Google Shape;14412;p25"/>
            <p:cNvSpPr/>
            <p:nvPr/>
          </p:nvSpPr>
          <p:spPr>
            <a:xfrm>
              <a:off x="7871695" y="213585"/>
              <a:ext cx="49623" cy="272000"/>
            </a:xfrm>
            <a:custGeom>
              <a:avLst/>
              <a:gdLst/>
              <a:ahLst/>
              <a:cxnLst/>
              <a:rect l="l" t="t" r="r" b="b"/>
              <a:pathLst>
                <a:path w="1475" h="8085" extrusionOk="0">
                  <a:moveTo>
                    <a:pt x="332" y="258"/>
                  </a:moveTo>
                  <a:cubicBezTo>
                    <a:pt x="333" y="264"/>
                    <a:pt x="334" y="270"/>
                    <a:pt x="335" y="275"/>
                  </a:cubicBezTo>
                  <a:cubicBezTo>
                    <a:pt x="335" y="269"/>
                    <a:pt x="334" y="263"/>
                    <a:pt x="332" y="258"/>
                  </a:cubicBezTo>
                  <a:close/>
                  <a:moveTo>
                    <a:pt x="1403" y="4447"/>
                  </a:moveTo>
                  <a:lnTo>
                    <a:pt x="1403" y="4447"/>
                  </a:lnTo>
                  <a:cubicBezTo>
                    <a:pt x="1404" y="4451"/>
                    <a:pt x="1404" y="4455"/>
                    <a:pt x="1405" y="4459"/>
                  </a:cubicBezTo>
                  <a:lnTo>
                    <a:pt x="1405" y="4459"/>
                  </a:lnTo>
                  <a:cubicBezTo>
                    <a:pt x="1405" y="4456"/>
                    <a:pt x="1404" y="4452"/>
                    <a:pt x="1403" y="4447"/>
                  </a:cubicBezTo>
                  <a:close/>
                  <a:moveTo>
                    <a:pt x="1145" y="4468"/>
                  </a:moveTo>
                  <a:cubicBezTo>
                    <a:pt x="1145" y="4472"/>
                    <a:pt x="1146" y="4475"/>
                    <a:pt x="1147" y="4478"/>
                  </a:cubicBezTo>
                  <a:lnTo>
                    <a:pt x="1147" y="4478"/>
                  </a:lnTo>
                  <a:cubicBezTo>
                    <a:pt x="1146" y="4475"/>
                    <a:pt x="1146" y="4471"/>
                    <a:pt x="1145" y="4468"/>
                  </a:cubicBezTo>
                  <a:close/>
                  <a:moveTo>
                    <a:pt x="1431" y="4662"/>
                  </a:moveTo>
                  <a:lnTo>
                    <a:pt x="1431" y="4662"/>
                  </a:lnTo>
                  <a:cubicBezTo>
                    <a:pt x="1431" y="4666"/>
                    <a:pt x="1431" y="4669"/>
                    <a:pt x="1432" y="4672"/>
                  </a:cubicBezTo>
                  <a:cubicBezTo>
                    <a:pt x="1432" y="4669"/>
                    <a:pt x="1431" y="4666"/>
                    <a:pt x="1431" y="4662"/>
                  </a:cubicBezTo>
                  <a:close/>
                  <a:moveTo>
                    <a:pt x="171" y="0"/>
                  </a:moveTo>
                  <a:cubicBezTo>
                    <a:pt x="155" y="0"/>
                    <a:pt x="139" y="3"/>
                    <a:pt x="123" y="7"/>
                  </a:cubicBezTo>
                  <a:lnTo>
                    <a:pt x="120" y="9"/>
                  </a:lnTo>
                  <a:cubicBezTo>
                    <a:pt x="56" y="29"/>
                    <a:pt x="12" y="86"/>
                    <a:pt x="7" y="151"/>
                  </a:cubicBezTo>
                  <a:cubicBezTo>
                    <a:pt x="1" y="300"/>
                    <a:pt x="42" y="446"/>
                    <a:pt x="83" y="586"/>
                  </a:cubicBezTo>
                  <a:cubicBezTo>
                    <a:pt x="105" y="662"/>
                    <a:pt x="126" y="738"/>
                    <a:pt x="151" y="814"/>
                  </a:cubicBezTo>
                  <a:cubicBezTo>
                    <a:pt x="202" y="966"/>
                    <a:pt x="249" y="1118"/>
                    <a:pt x="300" y="1270"/>
                  </a:cubicBezTo>
                  <a:cubicBezTo>
                    <a:pt x="412" y="1603"/>
                    <a:pt x="525" y="1934"/>
                    <a:pt x="632" y="2266"/>
                  </a:cubicBezTo>
                  <a:cubicBezTo>
                    <a:pt x="674" y="2394"/>
                    <a:pt x="715" y="2521"/>
                    <a:pt x="751" y="2649"/>
                  </a:cubicBezTo>
                  <a:cubicBezTo>
                    <a:pt x="800" y="2823"/>
                    <a:pt x="848" y="2999"/>
                    <a:pt x="900" y="3172"/>
                  </a:cubicBezTo>
                  <a:cubicBezTo>
                    <a:pt x="947" y="3390"/>
                    <a:pt x="993" y="3607"/>
                    <a:pt x="1041" y="3825"/>
                  </a:cubicBezTo>
                  <a:cubicBezTo>
                    <a:pt x="1061" y="3916"/>
                    <a:pt x="1072" y="4007"/>
                    <a:pt x="1087" y="4099"/>
                  </a:cubicBezTo>
                  <a:cubicBezTo>
                    <a:pt x="1103" y="4194"/>
                    <a:pt x="1122" y="4291"/>
                    <a:pt x="1134" y="4387"/>
                  </a:cubicBezTo>
                  <a:lnTo>
                    <a:pt x="1134" y="4379"/>
                  </a:lnTo>
                  <a:lnTo>
                    <a:pt x="1137" y="4395"/>
                  </a:lnTo>
                  <a:cubicBezTo>
                    <a:pt x="1141" y="4425"/>
                    <a:pt x="1144" y="4455"/>
                    <a:pt x="1148" y="4484"/>
                  </a:cubicBezTo>
                  <a:cubicBezTo>
                    <a:pt x="1148" y="4482"/>
                    <a:pt x="1147" y="4480"/>
                    <a:pt x="1147" y="4478"/>
                  </a:cubicBezTo>
                  <a:lnTo>
                    <a:pt x="1147" y="4478"/>
                  </a:lnTo>
                  <a:cubicBezTo>
                    <a:pt x="1160" y="4579"/>
                    <a:pt x="1173" y="4680"/>
                    <a:pt x="1185" y="4781"/>
                  </a:cubicBezTo>
                  <a:cubicBezTo>
                    <a:pt x="1185" y="4781"/>
                    <a:pt x="1185" y="4780"/>
                    <a:pt x="1185" y="4780"/>
                  </a:cubicBezTo>
                  <a:cubicBezTo>
                    <a:pt x="1193" y="4887"/>
                    <a:pt x="1201" y="4995"/>
                    <a:pt x="1209" y="5103"/>
                  </a:cubicBezTo>
                  <a:cubicBezTo>
                    <a:pt x="1212" y="5149"/>
                    <a:pt x="1210" y="5193"/>
                    <a:pt x="1212" y="5237"/>
                  </a:cubicBezTo>
                  <a:cubicBezTo>
                    <a:pt x="1212" y="5283"/>
                    <a:pt x="1213" y="5326"/>
                    <a:pt x="1213" y="5370"/>
                  </a:cubicBezTo>
                  <a:cubicBezTo>
                    <a:pt x="1210" y="5432"/>
                    <a:pt x="1207" y="5491"/>
                    <a:pt x="1204" y="5551"/>
                  </a:cubicBezTo>
                  <a:cubicBezTo>
                    <a:pt x="1201" y="5598"/>
                    <a:pt x="1201" y="5647"/>
                    <a:pt x="1196" y="5695"/>
                  </a:cubicBezTo>
                  <a:cubicBezTo>
                    <a:pt x="1182" y="5817"/>
                    <a:pt x="1169" y="5939"/>
                    <a:pt x="1152" y="6060"/>
                  </a:cubicBezTo>
                  <a:cubicBezTo>
                    <a:pt x="1126" y="6225"/>
                    <a:pt x="1091" y="6388"/>
                    <a:pt x="1047" y="6550"/>
                  </a:cubicBezTo>
                  <a:cubicBezTo>
                    <a:pt x="1008" y="6684"/>
                    <a:pt x="960" y="6816"/>
                    <a:pt x="905" y="6945"/>
                  </a:cubicBezTo>
                  <a:cubicBezTo>
                    <a:pt x="857" y="7051"/>
                    <a:pt x="802" y="7154"/>
                    <a:pt x="743" y="7254"/>
                  </a:cubicBezTo>
                  <a:lnTo>
                    <a:pt x="745" y="7252"/>
                  </a:lnTo>
                  <a:lnTo>
                    <a:pt x="745" y="7252"/>
                  </a:lnTo>
                  <a:cubicBezTo>
                    <a:pt x="700" y="7322"/>
                    <a:pt x="655" y="7390"/>
                    <a:pt x="604" y="7457"/>
                  </a:cubicBezTo>
                  <a:cubicBezTo>
                    <a:pt x="577" y="7490"/>
                    <a:pt x="552" y="7522"/>
                    <a:pt x="525" y="7555"/>
                  </a:cubicBezTo>
                  <a:cubicBezTo>
                    <a:pt x="480" y="7607"/>
                    <a:pt x="436" y="7658"/>
                    <a:pt x="387" y="7707"/>
                  </a:cubicBezTo>
                  <a:cubicBezTo>
                    <a:pt x="365" y="7727"/>
                    <a:pt x="343" y="7748"/>
                    <a:pt x="319" y="7765"/>
                  </a:cubicBezTo>
                  <a:cubicBezTo>
                    <a:pt x="303" y="7778"/>
                    <a:pt x="286" y="7788"/>
                    <a:pt x="270" y="7797"/>
                  </a:cubicBezTo>
                  <a:cubicBezTo>
                    <a:pt x="197" y="7845"/>
                    <a:pt x="176" y="7943"/>
                    <a:pt x="222" y="8015"/>
                  </a:cubicBezTo>
                  <a:lnTo>
                    <a:pt x="222" y="8014"/>
                  </a:lnTo>
                  <a:cubicBezTo>
                    <a:pt x="253" y="8059"/>
                    <a:pt x="303" y="8084"/>
                    <a:pt x="355" y="8084"/>
                  </a:cubicBezTo>
                  <a:cubicBezTo>
                    <a:pt x="384" y="8084"/>
                    <a:pt x="413" y="8076"/>
                    <a:pt x="439" y="8060"/>
                  </a:cubicBezTo>
                  <a:cubicBezTo>
                    <a:pt x="479" y="8038"/>
                    <a:pt x="514" y="8011"/>
                    <a:pt x="547" y="7981"/>
                  </a:cubicBezTo>
                  <a:cubicBezTo>
                    <a:pt x="575" y="7954"/>
                    <a:pt x="604" y="7927"/>
                    <a:pt x="631" y="7898"/>
                  </a:cubicBezTo>
                  <a:cubicBezTo>
                    <a:pt x="669" y="7856"/>
                    <a:pt x="704" y="7811"/>
                    <a:pt x="738" y="7767"/>
                  </a:cubicBezTo>
                  <a:cubicBezTo>
                    <a:pt x="781" y="7713"/>
                    <a:pt x="822" y="7656"/>
                    <a:pt x="862" y="7601"/>
                  </a:cubicBezTo>
                  <a:cubicBezTo>
                    <a:pt x="984" y="7427"/>
                    <a:pt x="1085" y="7241"/>
                    <a:pt x="1166" y="7047"/>
                  </a:cubicBezTo>
                  <a:cubicBezTo>
                    <a:pt x="1253" y="6836"/>
                    <a:pt x="1321" y="6619"/>
                    <a:pt x="1365" y="6396"/>
                  </a:cubicBezTo>
                  <a:cubicBezTo>
                    <a:pt x="1394" y="6255"/>
                    <a:pt x="1414" y="6114"/>
                    <a:pt x="1430" y="5972"/>
                  </a:cubicBezTo>
                  <a:cubicBezTo>
                    <a:pt x="1437" y="5912"/>
                    <a:pt x="1443" y="5852"/>
                    <a:pt x="1451" y="5793"/>
                  </a:cubicBezTo>
                  <a:cubicBezTo>
                    <a:pt x="1454" y="5764"/>
                    <a:pt x="1457" y="5736"/>
                    <a:pt x="1459" y="5707"/>
                  </a:cubicBezTo>
                  <a:cubicBezTo>
                    <a:pt x="1465" y="5616"/>
                    <a:pt x="1468" y="5525"/>
                    <a:pt x="1471" y="5434"/>
                  </a:cubicBezTo>
                  <a:cubicBezTo>
                    <a:pt x="1475" y="5358"/>
                    <a:pt x="1471" y="5283"/>
                    <a:pt x="1470" y="5207"/>
                  </a:cubicBezTo>
                  <a:cubicBezTo>
                    <a:pt x="1468" y="5138"/>
                    <a:pt x="1465" y="5068"/>
                    <a:pt x="1460" y="4997"/>
                  </a:cubicBezTo>
                  <a:cubicBezTo>
                    <a:pt x="1454" y="4917"/>
                    <a:pt x="1451" y="4836"/>
                    <a:pt x="1441" y="4757"/>
                  </a:cubicBezTo>
                  <a:lnTo>
                    <a:pt x="1441" y="4757"/>
                  </a:lnTo>
                  <a:cubicBezTo>
                    <a:pt x="1441" y="4758"/>
                    <a:pt x="1441" y="4760"/>
                    <a:pt x="1441" y="4761"/>
                  </a:cubicBezTo>
                  <a:cubicBezTo>
                    <a:pt x="1441" y="4756"/>
                    <a:pt x="1440" y="4751"/>
                    <a:pt x="1440" y="4746"/>
                  </a:cubicBezTo>
                  <a:lnTo>
                    <a:pt x="1440" y="4746"/>
                  </a:lnTo>
                  <a:cubicBezTo>
                    <a:pt x="1440" y="4750"/>
                    <a:pt x="1441" y="4753"/>
                    <a:pt x="1441" y="4757"/>
                  </a:cubicBezTo>
                  <a:lnTo>
                    <a:pt x="1441" y="4757"/>
                  </a:lnTo>
                  <a:cubicBezTo>
                    <a:pt x="1441" y="4753"/>
                    <a:pt x="1441" y="4749"/>
                    <a:pt x="1440" y="4745"/>
                  </a:cubicBezTo>
                  <a:lnTo>
                    <a:pt x="1440" y="4745"/>
                  </a:lnTo>
                  <a:cubicBezTo>
                    <a:pt x="1440" y="4746"/>
                    <a:pt x="1440" y="4746"/>
                    <a:pt x="1440" y="4746"/>
                  </a:cubicBezTo>
                  <a:lnTo>
                    <a:pt x="1440" y="4746"/>
                  </a:lnTo>
                  <a:cubicBezTo>
                    <a:pt x="1440" y="4746"/>
                    <a:pt x="1440" y="4745"/>
                    <a:pt x="1440" y="4745"/>
                  </a:cubicBezTo>
                  <a:lnTo>
                    <a:pt x="1440" y="4745"/>
                  </a:lnTo>
                  <a:cubicBezTo>
                    <a:pt x="1440" y="4745"/>
                    <a:pt x="1440" y="4745"/>
                    <a:pt x="1440" y="4745"/>
                  </a:cubicBezTo>
                  <a:lnTo>
                    <a:pt x="1440" y="4745"/>
                  </a:lnTo>
                  <a:cubicBezTo>
                    <a:pt x="1437" y="4716"/>
                    <a:pt x="1433" y="4686"/>
                    <a:pt x="1429" y="4655"/>
                  </a:cubicBezTo>
                  <a:lnTo>
                    <a:pt x="1429" y="4655"/>
                  </a:lnTo>
                  <a:cubicBezTo>
                    <a:pt x="1429" y="4658"/>
                    <a:pt x="1430" y="4660"/>
                    <a:pt x="1431" y="4662"/>
                  </a:cubicBezTo>
                  <a:lnTo>
                    <a:pt x="1431" y="4662"/>
                  </a:lnTo>
                  <a:cubicBezTo>
                    <a:pt x="1422" y="4594"/>
                    <a:pt x="1413" y="4527"/>
                    <a:pt x="1405" y="4459"/>
                  </a:cubicBezTo>
                  <a:lnTo>
                    <a:pt x="1405" y="4459"/>
                  </a:lnTo>
                  <a:cubicBezTo>
                    <a:pt x="1405" y="4461"/>
                    <a:pt x="1405" y="4463"/>
                    <a:pt x="1405" y="4465"/>
                  </a:cubicBezTo>
                  <a:cubicBezTo>
                    <a:pt x="1400" y="4427"/>
                    <a:pt x="1395" y="4387"/>
                    <a:pt x="1391" y="4349"/>
                  </a:cubicBezTo>
                  <a:lnTo>
                    <a:pt x="1391" y="4349"/>
                  </a:lnTo>
                  <a:cubicBezTo>
                    <a:pt x="1392" y="4354"/>
                    <a:pt x="1392" y="4360"/>
                    <a:pt x="1394" y="4367"/>
                  </a:cubicBezTo>
                  <a:cubicBezTo>
                    <a:pt x="1386" y="4307"/>
                    <a:pt x="1376" y="4248"/>
                    <a:pt x="1367" y="4189"/>
                  </a:cubicBezTo>
                  <a:cubicBezTo>
                    <a:pt x="1349" y="4086"/>
                    <a:pt x="1332" y="3982"/>
                    <a:pt x="1316" y="3878"/>
                  </a:cubicBezTo>
                  <a:cubicBezTo>
                    <a:pt x="1296" y="3748"/>
                    <a:pt x="1266" y="3620"/>
                    <a:pt x="1239" y="3491"/>
                  </a:cubicBezTo>
                  <a:cubicBezTo>
                    <a:pt x="1217" y="3387"/>
                    <a:pt x="1196" y="3284"/>
                    <a:pt x="1174" y="3181"/>
                  </a:cubicBezTo>
                  <a:cubicBezTo>
                    <a:pt x="1166" y="3141"/>
                    <a:pt x="1156" y="3103"/>
                    <a:pt x="1147" y="3065"/>
                  </a:cubicBezTo>
                  <a:cubicBezTo>
                    <a:pt x="1096" y="2879"/>
                    <a:pt x="1044" y="2693"/>
                    <a:pt x="993" y="2508"/>
                  </a:cubicBezTo>
                  <a:cubicBezTo>
                    <a:pt x="957" y="2375"/>
                    <a:pt x="914" y="2242"/>
                    <a:pt x="873" y="2109"/>
                  </a:cubicBezTo>
                  <a:cubicBezTo>
                    <a:pt x="829" y="1970"/>
                    <a:pt x="786" y="1829"/>
                    <a:pt x="742" y="1690"/>
                  </a:cubicBezTo>
                  <a:cubicBezTo>
                    <a:pt x="686" y="1516"/>
                    <a:pt x="628" y="1342"/>
                    <a:pt x="572" y="1167"/>
                  </a:cubicBezTo>
                  <a:cubicBezTo>
                    <a:pt x="548" y="1090"/>
                    <a:pt x="525" y="1011"/>
                    <a:pt x="501" y="932"/>
                  </a:cubicBezTo>
                  <a:cubicBezTo>
                    <a:pt x="479" y="857"/>
                    <a:pt x="452" y="784"/>
                    <a:pt x="433" y="708"/>
                  </a:cubicBezTo>
                  <a:lnTo>
                    <a:pt x="433" y="708"/>
                  </a:lnTo>
                  <a:cubicBezTo>
                    <a:pt x="435" y="716"/>
                    <a:pt x="436" y="723"/>
                    <a:pt x="438" y="729"/>
                  </a:cubicBezTo>
                  <a:cubicBezTo>
                    <a:pt x="412" y="631"/>
                    <a:pt x="387" y="534"/>
                    <a:pt x="363" y="438"/>
                  </a:cubicBezTo>
                  <a:cubicBezTo>
                    <a:pt x="351" y="378"/>
                    <a:pt x="340" y="316"/>
                    <a:pt x="332" y="256"/>
                  </a:cubicBezTo>
                  <a:lnTo>
                    <a:pt x="332" y="256"/>
                  </a:lnTo>
                  <a:cubicBezTo>
                    <a:pt x="332" y="256"/>
                    <a:pt x="332" y="257"/>
                    <a:pt x="332" y="258"/>
                  </a:cubicBezTo>
                  <a:lnTo>
                    <a:pt x="332" y="258"/>
                  </a:lnTo>
                  <a:cubicBezTo>
                    <a:pt x="332" y="254"/>
                    <a:pt x="332" y="251"/>
                    <a:pt x="332" y="248"/>
                  </a:cubicBezTo>
                  <a:cubicBezTo>
                    <a:pt x="352" y="203"/>
                    <a:pt x="352" y="153"/>
                    <a:pt x="332" y="107"/>
                  </a:cubicBezTo>
                  <a:cubicBezTo>
                    <a:pt x="327" y="96"/>
                    <a:pt x="321" y="85"/>
                    <a:pt x="313" y="75"/>
                  </a:cubicBezTo>
                  <a:cubicBezTo>
                    <a:pt x="281" y="27"/>
                    <a:pt x="227" y="0"/>
                    <a:pt x="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3" name="Google Shape;14413;p25"/>
            <p:cNvSpPr/>
            <p:nvPr/>
          </p:nvSpPr>
          <p:spPr>
            <a:xfrm>
              <a:off x="7973333" y="335510"/>
              <a:ext cx="51507" cy="20219"/>
            </a:xfrm>
            <a:custGeom>
              <a:avLst/>
              <a:gdLst/>
              <a:ahLst/>
              <a:cxnLst/>
              <a:rect l="l" t="t" r="r" b="b"/>
              <a:pathLst>
                <a:path w="1531" h="601" extrusionOk="0">
                  <a:moveTo>
                    <a:pt x="206" y="1"/>
                  </a:moveTo>
                  <a:cubicBezTo>
                    <a:pt x="175" y="1"/>
                    <a:pt x="144" y="9"/>
                    <a:pt x="117" y="26"/>
                  </a:cubicBezTo>
                  <a:cubicBezTo>
                    <a:pt x="109" y="30"/>
                    <a:pt x="103" y="35"/>
                    <a:pt x="97" y="40"/>
                  </a:cubicBezTo>
                  <a:cubicBezTo>
                    <a:pt x="0" y="113"/>
                    <a:pt x="32" y="285"/>
                    <a:pt x="147" y="320"/>
                  </a:cubicBezTo>
                  <a:cubicBezTo>
                    <a:pt x="217" y="342"/>
                    <a:pt x="285" y="366"/>
                    <a:pt x="355" y="382"/>
                  </a:cubicBezTo>
                  <a:cubicBezTo>
                    <a:pt x="407" y="393"/>
                    <a:pt x="458" y="404"/>
                    <a:pt x="508" y="415"/>
                  </a:cubicBezTo>
                  <a:cubicBezTo>
                    <a:pt x="581" y="432"/>
                    <a:pt x="654" y="448"/>
                    <a:pt x="728" y="466"/>
                  </a:cubicBezTo>
                  <a:cubicBezTo>
                    <a:pt x="928" y="508"/>
                    <a:pt x="1127" y="553"/>
                    <a:pt x="1328" y="595"/>
                  </a:cubicBezTo>
                  <a:cubicBezTo>
                    <a:pt x="1338" y="599"/>
                    <a:pt x="1350" y="600"/>
                    <a:pt x="1361" y="600"/>
                  </a:cubicBezTo>
                  <a:cubicBezTo>
                    <a:pt x="1444" y="600"/>
                    <a:pt x="1512" y="538"/>
                    <a:pt x="1521" y="456"/>
                  </a:cubicBezTo>
                  <a:cubicBezTo>
                    <a:pt x="1531" y="375"/>
                    <a:pt x="1477" y="299"/>
                    <a:pt x="1396" y="282"/>
                  </a:cubicBezTo>
                  <a:cubicBezTo>
                    <a:pt x="1206" y="239"/>
                    <a:pt x="1016" y="197"/>
                    <a:pt x="826" y="154"/>
                  </a:cubicBezTo>
                  <a:cubicBezTo>
                    <a:pt x="765" y="140"/>
                    <a:pt x="701" y="125"/>
                    <a:pt x="640" y="111"/>
                  </a:cubicBezTo>
                  <a:cubicBezTo>
                    <a:pt x="556" y="90"/>
                    <a:pt x="470" y="75"/>
                    <a:pt x="388" y="51"/>
                  </a:cubicBezTo>
                  <a:cubicBezTo>
                    <a:pt x="350" y="40"/>
                    <a:pt x="312" y="27"/>
                    <a:pt x="276" y="16"/>
                  </a:cubicBezTo>
                  <a:cubicBezTo>
                    <a:pt x="254" y="6"/>
                    <a:pt x="23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4" name="Google Shape;14414;p25"/>
            <p:cNvSpPr/>
            <p:nvPr/>
          </p:nvSpPr>
          <p:spPr>
            <a:xfrm>
              <a:off x="7954997" y="359498"/>
              <a:ext cx="82996" cy="24660"/>
            </a:xfrm>
            <a:custGeom>
              <a:avLst/>
              <a:gdLst/>
              <a:ahLst/>
              <a:cxnLst/>
              <a:rect l="l" t="t" r="r" b="b"/>
              <a:pathLst>
                <a:path w="2467" h="733" extrusionOk="0">
                  <a:moveTo>
                    <a:pt x="492" y="1"/>
                  </a:moveTo>
                  <a:cubicBezTo>
                    <a:pt x="455" y="1"/>
                    <a:pt x="418" y="13"/>
                    <a:pt x="387" y="39"/>
                  </a:cubicBezTo>
                  <a:cubicBezTo>
                    <a:pt x="292" y="120"/>
                    <a:pt x="194" y="197"/>
                    <a:pt x="103" y="283"/>
                  </a:cubicBezTo>
                  <a:cubicBezTo>
                    <a:pt x="69" y="316"/>
                    <a:pt x="34" y="349"/>
                    <a:pt x="16" y="397"/>
                  </a:cubicBezTo>
                  <a:cubicBezTo>
                    <a:pt x="4" y="435"/>
                    <a:pt x="1" y="476"/>
                    <a:pt x="10" y="516"/>
                  </a:cubicBezTo>
                  <a:cubicBezTo>
                    <a:pt x="26" y="600"/>
                    <a:pt x="94" y="652"/>
                    <a:pt x="170" y="680"/>
                  </a:cubicBezTo>
                  <a:cubicBezTo>
                    <a:pt x="271" y="717"/>
                    <a:pt x="385" y="721"/>
                    <a:pt x="491" y="728"/>
                  </a:cubicBezTo>
                  <a:cubicBezTo>
                    <a:pt x="542" y="730"/>
                    <a:pt x="592" y="733"/>
                    <a:pt x="643" y="733"/>
                  </a:cubicBezTo>
                  <a:cubicBezTo>
                    <a:pt x="654" y="733"/>
                    <a:pt x="665" y="733"/>
                    <a:pt x="676" y="733"/>
                  </a:cubicBezTo>
                  <a:cubicBezTo>
                    <a:pt x="705" y="733"/>
                    <a:pt x="735" y="733"/>
                    <a:pt x="765" y="731"/>
                  </a:cubicBezTo>
                  <a:cubicBezTo>
                    <a:pt x="923" y="723"/>
                    <a:pt x="1083" y="718"/>
                    <a:pt x="1242" y="707"/>
                  </a:cubicBezTo>
                  <a:cubicBezTo>
                    <a:pt x="1606" y="682"/>
                    <a:pt x="1970" y="655"/>
                    <a:pt x="2334" y="625"/>
                  </a:cubicBezTo>
                  <a:cubicBezTo>
                    <a:pt x="2408" y="620"/>
                    <a:pt x="2467" y="555"/>
                    <a:pt x="2462" y="481"/>
                  </a:cubicBezTo>
                  <a:cubicBezTo>
                    <a:pt x="2458" y="408"/>
                    <a:pt x="2397" y="352"/>
                    <a:pt x="2327" y="352"/>
                  </a:cubicBezTo>
                  <a:cubicBezTo>
                    <a:pt x="2324" y="352"/>
                    <a:pt x="2321" y="352"/>
                    <a:pt x="2318" y="353"/>
                  </a:cubicBezTo>
                  <a:cubicBezTo>
                    <a:pt x="1795" y="384"/>
                    <a:pt x="1274" y="413"/>
                    <a:pt x="751" y="422"/>
                  </a:cubicBezTo>
                  <a:lnTo>
                    <a:pt x="751" y="422"/>
                  </a:lnTo>
                  <a:cubicBezTo>
                    <a:pt x="655" y="420"/>
                    <a:pt x="557" y="416"/>
                    <a:pt x="461" y="406"/>
                  </a:cubicBezTo>
                  <a:cubicBezTo>
                    <a:pt x="507" y="368"/>
                    <a:pt x="553" y="330"/>
                    <a:pt x="599" y="291"/>
                  </a:cubicBezTo>
                  <a:cubicBezTo>
                    <a:pt x="669" y="232"/>
                    <a:pt x="676" y="128"/>
                    <a:pt x="618" y="60"/>
                  </a:cubicBezTo>
                  <a:cubicBezTo>
                    <a:pt x="585" y="21"/>
                    <a:pt x="539" y="1"/>
                    <a:pt x="4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5" name="Google Shape;14415;p25"/>
            <p:cNvSpPr/>
            <p:nvPr/>
          </p:nvSpPr>
          <p:spPr>
            <a:xfrm>
              <a:off x="8060437" y="298435"/>
              <a:ext cx="94266" cy="151963"/>
            </a:xfrm>
            <a:custGeom>
              <a:avLst/>
              <a:gdLst/>
              <a:ahLst/>
              <a:cxnLst/>
              <a:rect l="l" t="t" r="r" b="b"/>
              <a:pathLst>
                <a:path w="2802" h="4517" extrusionOk="0">
                  <a:moveTo>
                    <a:pt x="1478" y="1648"/>
                  </a:moveTo>
                  <a:lnTo>
                    <a:pt x="1471" y="1653"/>
                  </a:lnTo>
                  <a:lnTo>
                    <a:pt x="1478" y="1648"/>
                  </a:lnTo>
                  <a:close/>
                  <a:moveTo>
                    <a:pt x="1774" y="303"/>
                  </a:moveTo>
                  <a:cubicBezTo>
                    <a:pt x="1817" y="306"/>
                    <a:pt x="1858" y="309"/>
                    <a:pt x="1900" y="314"/>
                  </a:cubicBezTo>
                  <a:cubicBezTo>
                    <a:pt x="1943" y="320"/>
                    <a:pt x="1986" y="330"/>
                    <a:pt x="2029" y="341"/>
                  </a:cubicBezTo>
                  <a:cubicBezTo>
                    <a:pt x="2062" y="352"/>
                    <a:pt x="2095" y="363"/>
                    <a:pt x="2127" y="377"/>
                  </a:cubicBezTo>
                  <a:cubicBezTo>
                    <a:pt x="2155" y="390"/>
                    <a:pt x="2182" y="404"/>
                    <a:pt x="2209" y="420"/>
                  </a:cubicBezTo>
                  <a:cubicBezTo>
                    <a:pt x="2242" y="442"/>
                    <a:pt x="2274" y="464"/>
                    <a:pt x="2306" y="488"/>
                  </a:cubicBezTo>
                  <a:cubicBezTo>
                    <a:pt x="2329" y="507"/>
                    <a:pt x="2352" y="524"/>
                    <a:pt x="2372" y="547"/>
                  </a:cubicBezTo>
                  <a:cubicBezTo>
                    <a:pt x="2391" y="570"/>
                    <a:pt x="2412" y="594"/>
                    <a:pt x="2431" y="618"/>
                  </a:cubicBezTo>
                  <a:cubicBezTo>
                    <a:pt x="2440" y="632"/>
                    <a:pt x="2448" y="642"/>
                    <a:pt x="2458" y="657"/>
                  </a:cubicBezTo>
                  <a:cubicBezTo>
                    <a:pt x="2466" y="673"/>
                    <a:pt x="2473" y="691"/>
                    <a:pt x="2480" y="707"/>
                  </a:cubicBezTo>
                  <a:cubicBezTo>
                    <a:pt x="2481" y="713"/>
                    <a:pt x="2485" y="721"/>
                    <a:pt x="2486" y="724"/>
                  </a:cubicBezTo>
                  <a:cubicBezTo>
                    <a:pt x="2486" y="729"/>
                    <a:pt x="2488" y="733"/>
                    <a:pt x="2488" y="737"/>
                  </a:cubicBezTo>
                  <a:lnTo>
                    <a:pt x="2488" y="743"/>
                  </a:lnTo>
                  <a:cubicBezTo>
                    <a:pt x="2487" y="749"/>
                    <a:pt x="2486" y="754"/>
                    <a:pt x="2485" y="760"/>
                  </a:cubicBezTo>
                  <a:lnTo>
                    <a:pt x="2485" y="760"/>
                  </a:lnTo>
                  <a:cubicBezTo>
                    <a:pt x="2483" y="775"/>
                    <a:pt x="2481" y="789"/>
                    <a:pt x="2477" y="801"/>
                  </a:cubicBezTo>
                  <a:cubicBezTo>
                    <a:pt x="2472" y="817"/>
                    <a:pt x="2466" y="832"/>
                    <a:pt x="2461" y="846"/>
                  </a:cubicBezTo>
                  <a:cubicBezTo>
                    <a:pt x="2456" y="854"/>
                    <a:pt x="2453" y="862"/>
                    <a:pt x="2448" y="870"/>
                  </a:cubicBezTo>
                  <a:cubicBezTo>
                    <a:pt x="2437" y="885"/>
                    <a:pt x="2426" y="901"/>
                    <a:pt x="2415" y="915"/>
                  </a:cubicBezTo>
                  <a:cubicBezTo>
                    <a:pt x="2396" y="938"/>
                    <a:pt x="2375" y="958"/>
                    <a:pt x="2356" y="977"/>
                  </a:cubicBezTo>
                  <a:cubicBezTo>
                    <a:pt x="2234" y="1091"/>
                    <a:pt x="2100" y="1191"/>
                    <a:pt x="1967" y="1291"/>
                  </a:cubicBezTo>
                  <a:lnTo>
                    <a:pt x="1969" y="1289"/>
                  </a:lnTo>
                  <a:lnTo>
                    <a:pt x="1962" y="1294"/>
                  </a:lnTo>
                  <a:lnTo>
                    <a:pt x="1954" y="1300"/>
                  </a:lnTo>
                  <a:lnTo>
                    <a:pt x="1957" y="1297"/>
                  </a:lnTo>
                  <a:lnTo>
                    <a:pt x="1957" y="1297"/>
                  </a:lnTo>
                  <a:cubicBezTo>
                    <a:pt x="1829" y="1390"/>
                    <a:pt x="1701" y="1484"/>
                    <a:pt x="1574" y="1577"/>
                  </a:cubicBezTo>
                  <a:lnTo>
                    <a:pt x="1565" y="1584"/>
                  </a:lnTo>
                  <a:lnTo>
                    <a:pt x="1565" y="1584"/>
                  </a:lnTo>
                  <a:cubicBezTo>
                    <a:pt x="1559" y="1588"/>
                    <a:pt x="1555" y="1591"/>
                    <a:pt x="1549" y="1595"/>
                  </a:cubicBezTo>
                  <a:cubicBezTo>
                    <a:pt x="1555" y="1591"/>
                    <a:pt x="1560" y="1588"/>
                    <a:pt x="1565" y="1585"/>
                  </a:cubicBezTo>
                  <a:lnTo>
                    <a:pt x="1565" y="1585"/>
                  </a:lnTo>
                  <a:lnTo>
                    <a:pt x="1516" y="1620"/>
                  </a:lnTo>
                  <a:cubicBezTo>
                    <a:pt x="1521" y="1617"/>
                    <a:pt x="1525" y="1614"/>
                    <a:pt x="1530" y="1610"/>
                  </a:cubicBezTo>
                  <a:lnTo>
                    <a:pt x="1530" y="1610"/>
                  </a:lnTo>
                  <a:lnTo>
                    <a:pt x="1508" y="1626"/>
                  </a:lnTo>
                  <a:lnTo>
                    <a:pt x="1486" y="1642"/>
                  </a:lnTo>
                  <a:lnTo>
                    <a:pt x="1484" y="1644"/>
                  </a:lnTo>
                  <a:lnTo>
                    <a:pt x="1478" y="1648"/>
                  </a:lnTo>
                  <a:lnTo>
                    <a:pt x="1478" y="1648"/>
                  </a:lnTo>
                  <a:cubicBezTo>
                    <a:pt x="1465" y="1658"/>
                    <a:pt x="1452" y="1667"/>
                    <a:pt x="1440" y="1677"/>
                  </a:cubicBezTo>
                  <a:lnTo>
                    <a:pt x="1440" y="1677"/>
                  </a:lnTo>
                  <a:cubicBezTo>
                    <a:pt x="1434" y="1680"/>
                    <a:pt x="1429" y="1684"/>
                    <a:pt x="1424" y="1688"/>
                  </a:cubicBezTo>
                  <a:lnTo>
                    <a:pt x="1426" y="1686"/>
                  </a:lnTo>
                  <a:lnTo>
                    <a:pt x="1426" y="1686"/>
                  </a:lnTo>
                  <a:cubicBezTo>
                    <a:pt x="1407" y="1702"/>
                    <a:pt x="1384" y="1716"/>
                    <a:pt x="1365" y="1732"/>
                  </a:cubicBezTo>
                  <a:lnTo>
                    <a:pt x="1367" y="1731"/>
                  </a:lnTo>
                  <a:lnTo>
                    <a:pt x="1367" y="1731"/>
                  </a:lnTo>
                  <a:cubicBezTo>
                    <a:pt x="1343" y="1748"/>
                    <a:pt x="1319" y="1766"/>
                    <a:pt x="1294" y="1785"/>
                  </a:cubicBezTo>
                  <a:lnTo>
                    <a:pt x="1296" y="1783"/>
                  </a:lnTo>
                  <a:lnTo>
                    <a:pt x="1296" y="1783"/>
                  </a:lnTo>
                  <a:cubicBezTo>
                    <a:pt x="1244" y="1823"/>
                    <a:pt x="1190" y="1862"/>
                    <a:pt x="1137" y="1903"/>
                  </a:cubicBezTo>
                  <a:cubicBezTo>
                    <a:pt x="1117" y="1867"/>
                    <a:pt x="1096" y="1829"/>
                    <a:pt x="1077" y="1792"/>
                  </a:cubicBezTo>
                  <a:cubicBezTo>
                    <a:pt x="1003" y="1661"/>
                    <a:pt x="936" y="1525"/>
                    <a:pt x="876" y="1387"/>
                  </a:cubicBezTo>
                  <a:cubicBezTo>
                    <a:pt x="862" y="1349"/>
                    <a:pt x="849" y="1310"/>
                    <a:pt x="837" y="1270"/>
                  </a:cubicBezTo>
                  <a:cubicBezTo>
                    <a:pt x="832" y="1245"/>
                    <a:pt x="827" y="1219"/>
                    <a:pt x="822" y="1194"/>
                  </a:cubicBezTo>
                  <a:cubicBezTo>
                    <a:pt x="821" y="1166"/>
                    <a:pt x="818" y="1135"/>
                    <a:pt x="818" y="1107"/>
                  </a:cubicBezTo>
                  <a:cubicBezTo>
                    <a:pt x="819" y="1061"/>
                    <a:pt x="822" y="1015"/>
                    <a:pt x="827" y="969"/>
                  </a:cubicBezTo>
                  <a:cubicBezTo>
                    <a:pt x="832" y="944"/>
                    <a:pt x="837" y="919"/>
                    <a:pt x="843" y="892"/>
                  </a:cubicBezTo>
                  <a:cubicBezTo>
                    <a:pt x="848" y="874"/>
                    <a:pt x="853" y="857"/>
                    <a:pt x="860" y="839"/>
                  </a:cubicBezTo>
                  <a:cubicBezTo>
                    <a:pt x="870" y="820"/>
                    <a:pt x="879" y="803"/>
                    <a:pt x="891" y="786"/>
                  </a:cubicBezTo>
                  <a:cubicBezTo>
                    <a:pt x="917" y="743"/>
                    <a:pt x="949" y="702"/>
                    <a:pt x="981" y="662"/>
                  </a:cubicBezTo>
                  <a:lnTo>
                    <a:pt x="981" y="662"/>
                  </a:lnTo>
                  <a:lnTo>
                    <a:pt x="978" y="665"/>
                  </a:lnTo>
                  <a:cubicBezTo>
                    <a:pt x="1004" y="632"/>
                    <a:pt x="1031" y="602"/>
                    <a:pt x="1061" y="574"/>
                  </a:cubicBezTo>
                  <a:cubicBezTo>
                    <a:pt x="1095" y="542"/>
                    <a:pt x="1130" y="510"/>
                    <a:pt x="1166" y="482"/>
                  </a:cubicBezTo>
                  <a:cubicBezTo>
                    <a:pt x="1198" y="460"/>
                    <a:pt x="1229" y="439"/>
                    <a:pt x="1261" y="420"/>
                  </a:cubicBezTo>
                  <a:cubicBezTo>
                    <a:pt x="1289" y="406"/>
                    <a:pt x="1319" y="391"/>
                    <a:pt x="1348" y="379"/>
                  </a:cubicBezTo>
                  <a:cubicBezTo>
                    <a:pt x="1391" y="363"/>
                    <a:pt x="1432" y="350"/>
                    <a:pt x="1476" y="338"/>
                  </a:cubicBezTo>
                  <a:cubicBezTo>
                    <a:pt x="1519" y="327"/>
                    <a:pt x="1562" y="319"/>
                    <a:pt x="1606" y="312"/>
                  </a:cubicBezTo>
                  <a:cubicBezTo>
                    <a:pt x="1661" y="306"/>
                    <a:pt x="1718" y="303"/>
                    <a:pt x="1774" y="303"/>
                  </a:cubicBezTo>
                  <a:close/>
                  <a:moveTo>
                    <a:pt x="1456" y="2975"/>
                  </a:moveTo>
                  <a:lnTo>
                    <a:pt x="1456" y="2978"/>
                  </a:lnTo>
                  <a:lnTo>
                    <a:pt x="1456" y="2978"/>
                  </a:lnTo>
                  <a:cubicBezTo>
                    <a:pt x="1456" y="2978"/>
                    <a:pt x="1456" y="2976"/>
                    <a:pt x="1456" y="2975"/>
                  </a:cubicBezTo>
                  <a:close/>
                  <a:moveTo>
                    <a:pt x="1424" y="4145"/>
                  </a:moveTo>
                  <a:cubicBezTo>
                    <a:pt x="1423" y="4145"/>
                    <a:pt x="1423" y="4146"/>
                    <a:pt x="1422" y="4147"/>
                  </a:cubicBezTo>
                  <a:lnTo>
                    <a:pt x="1422" y="4147"/>
                  </a:lnTo>
                  <a:cubicBezTo>
                    <a:pt x="1423" y="4146"/>
                    <a:pt x="1423" y="4145"/>
                    <a:pt x="1424" y="4145"/>
                  </a:cubicBezTo>
                  <a:close/>
                  <a:moveTo>
                    <a:pt x="925" y="2454"/>
                  </a:moveTo>
                  <a:cubicBezTo>
                    <a:pt x="978" y="2570"/>
                    <a:pt x="1028" y="2685"/>
                    <a:pt x="1079" y="2801"/>
                  </a:cubicBezTo>
                  <a:lnTo>
                    <a:pt x="1198" y="3097"/>
                  </a:lnTo>
                  <a:cubicBezTo>
                    <a:pt x="1194" y="3092"/>
                    <a:pt x="1193" y="3086"/>
                    <a:pt x="1190" y="3081"/>
                  </a:cubicBezTo>
                  <a:lnTo>
                    <a:pt x="1190" y="3081"/>
                  </a:lnTo>
                  <a:cubicBezTo>
                    <a:pt x="1204" y="3114"/>
                    <a:pt x="1213" y="3152"/>
                    <a:pt x="1226" y="3187"/>
                  </a:cubicBezTo>
                  <a:cubicBezTo>
                    <a:pt x="1242" y="3238"/>
                    <a:pt x="1259" y="3288"/>
                    <a:pt x="1275" y="3341"/>
                  </a:cubicBezTo>
                  <a:cubicBezTo>
                    <a:pt x="1301" y="3415"/>
                    <a:pt x="1318" y="3493"/>
                    <a:pt x="1338" y="3567"/>
                  </a:cubicBezTo>
                  <a:cubicBezTo>
                    <a:pt x="1354" y="3635"/>
                    <a:pt x="1373" y="3702"/>
                    <a:pt x="1386" y="3768"/>
                  </a:cubicBezTo>
                  <a:cubicBezTo>
                    <a:pt x="1402" y="3842"/>
                    <a:pt x="1414" y="3915"/>
                    <a:pt x="1426" y="3990"/>
                  </a:cubicBezTo>
                  <a:cubicBezTo>
                    <a:pt x="1428" y="4022"/>
                    <a:pt x="1431" y="4054"/>
                    <a:pt x="1432" y="4087"/>
                  </a:cubicBezTo>
                  <a:lnTo>
                    <a:pt x="1432" y="4087"/>
                  </a:lnTo>
                  <a:cubicBezTo>
                    <a:pt x="1432" y="4095"/>
                    <a:pt x="1431" y="4103"/>
                    <a:pt x="1430" y="4112"/>
                  </a:cubicBezTo>
                  <a:cubicBezTo>
                    <a:pt x="1429" y="4119"/>
                    <a:pt x="1427" y="4127"/>
                    <a:pt x="1426" y="4135"/>
                  </a:cubicBezTo>
                  <a:cubicBezTo>
                    <a:pt x="1427" y="4131"/>
                    <a:pt x="1429" y="4127"/>
                    <a:pt x="1429" y="4123"/>
                  </a:cubicBezTo>
                  <a:lnTo>
                    <a:pt x="1432" y="4115"/>
                  </a:lnTo>
                  <a:lnTo>
                    <a:pt x="1432" y="4115"/>
                  </a:lnTo>
                  <a:cubicBezTo>
                    <a:pt x="1432" y="4118"/>
                    <a:pt x="1430" y="4123"/>
                    <a:pt x="1429" y="4126"/>
                  </a:cubicBezTo>
                  <a:cubicBezTo>
                    <a:pt x="1427" y="4134"/>
                    <a:pt x="1424" y="4140"/>
                    <a:pt x="1422" y="4146"/>
                  </a:cubicBezTo>
                  <a:lnTo>
                    <a:pt x="1422" y="4147"/>
                  </a:lnTo>
                  <a:lnTo>
                    <a:pt x="1422" y="4147"/>
                  </a:lnTo>
                  <a:cubicBezTo>
                    <a:pt x="1421" y="4148"/>
                    <a:pt x="1420" y="4150"/>
                    <a:pt x="1419" y="4151"/>
                  </a:cubicBezTo>
                  <a:lnTo>
                    <a:pt x="1414" y="4159"/>
                  </a:lnTo>
                  <a:lnTo>
                    <a:pt x="1411" y="4162"/>
                  </a:lnTo>
                  <a:lnTo>
                    <a:pt x="1400" y="4170"/>
                  </a:lnTo>
                  <a:lnTo>
                    <a:pt x="1389" y="4178"/>
                  </a:lnTo>
                  <a:lnTo>
                    <a:pt x="1380" y="4183"/>
                  </a:lnTo>
                  <a:lnTo>
                    <a:pt x="1359" y="4189"/>
                  </a:lnTo>
                  <a:cubicBezTo>
                    <a:pt x="1351" y="4191"/>
                    <a:pt x="1345" y="4192"/>
                    <a:pt x="1334" y="4194"/>
                  </a:cubicBezTo>
                  <a:cubicBezTo>
                    <a:pt x="1324" y="4195"/>
                    <a:pt x="1313" y="4195"/>
                    <a:pt x="1302" y="4195"/>
                  </a:cubicBezTo>
                  <a:cubicBezTo>
                    <a:pt x="1289" y="4195"/>
                    <a:pt x="1277" y="4194"/>
                    <a:pt x="1264" y="4192"/>
                  </a:cubicBezTo>
                  <a:cubicBezTo>
                    <a:pt x="1231" y="4187"/>
                    <a:pt x="1199" y="4180"/>
                    <a:pt x="1168" y="4172"/>
                  </a:cubicBezTo>
                  <a:cubicBezTo>
                    <a:pt x="1103" y="4151"/>
                    <a:pt x="1039" y="4127"/>
                    <a:pt x="978" y="4100"/>
                  </a:cubicBezTo>
                  <a:cubicBezTo>
                    <a:pt x="930" y="4078"/>
                    <a:pt x="883" y="4055"/>
                    <a:pt x="837" y="4028"/>
                  </a:cubicBezTo>
                  <a:cubicBezTo>
                    <a:pt x="773" y="3988"/>
                    <a:pt x="713" y="3945"/>
                    <a:pt x="656" y="3899"/>
                  </a:cubicBezTo>
                  <a:cubicBezTo>
                    <a:pt x="610" y="3863"/>
                    <a:pt x="568" y="3823"/>
                    <a:pt x="526" y="3782"/>
                  </a:cubicBezTo>
                  <a:cubicBezTo>
                    <a:pt x="488" y="3741"/>
                    <a:pt x="452" y="3700"/>
                    <a:pt x="417" y="3656"/>
                  </a:cubicBezTo>
                  <a:cubicBezTo>
                    <a:pt x="400" y="3630"/>
                    <a:pt x="381" y="3603"/>
                    <a:pt x="368" y="3580"/>
                  </a:cubicBezTo>
                  <a:cubicBezTo>
                    <a:pt x="355" y="3556"/>
                    <a:pt x="344" y="3532"/>
                    <a:pt x="333" y="3507"/>
                  </a:cubicBezTo>
                  <a:cubicBezTo>
                    <a:pt x="330" y="3499"/>
                    <a:pt x="329" y="3489"/>
                    <a:pt x="325" y="3480"/>
                  </a:cubicBezTo>
                  <a:cubicBezTo>
                    <a:pt x="321" y="3459"/>
                    <a:pt x="316" y="3440"/>
                    <a:pt x="314" y="3420"/>
                  </a:cubicBezTo>
                  <a:cubicBezTo>
                    <a:pt x="313" y="3401"/>
                    <a:pt x="310" y="3382"/>
                    <a:pt x="311" y="3363"/>
                  </a:cubicBezTo>
                  <a:cubicBezTo>
                    <a:pt x="311" y="3344"/>
                    <a:pt x="313" y="3326"/>
                    <a:pt x="314" y="3306"/>
                  </a:cubicBezTo>
                  <a:cubicBezTo>
                    <a:pt x="319" y="3280"/>
                    <a:pt x="324" y="3255"/>
                    <a:pt x="330" y="3230"/>
                  </a:cubicBezTo>
                  <a:cubicBezTo>
                    <a:pt x="341" y="3195"/>
                    <a:pt x="354" y="3159"/>
                    <a:pt x="368" y="3125"/>
                  </a:cubicBezTo>
                  <a:cubicBezTo>
                    <a:pt x="389" y="3083"/>
                    <a:pt x="409" y="3043"/>
                    <a:pt x="431" y="3003"/>
                  </a:cubicBezTo>
                  <a:cubicBezTo>
                    <a:pt x="474" y="2939"/>
                    <a:pt x="519" y="2875"/>
                    <a:pt x="568" y="2815"/>
                  </a:cubicBezTo>
                  <a:cubicBezTo>
                    <a:pt x="647" y="2723"/>
                    <a:pt x="731" y="2635"/>
                    <a:pt x="819" y="2551"/>
                  </a:cubicBezTo>
                  <a:lnTo>
                    <a:pt x="819" y="2551"/>
                  </a:lnTo>
                  <a:cubicBezTo>
                    <a:pt x="815" y="2555"/>
                    <a:pt x="810" y="2560"/>
                    <a:pt x="807" y="2565"/>
                  </a:cubicBezTo>
                  <a:cubicBezTo>
                    <a:pt x="846" y="2527"/>
                    <a:pt x="886" y="2491"/>
                    <a:pt x="925" y="2454"/>
                  </a:cubicBezTo>
                  <a:close/>
                  <a:moveTo>
                    <a:pt x="1769" y="0"/>
                  </a:moveTo>
                  <a:cubicBezTo>
                    <a:pt x="1749" y="0"/>
                    <a:pt x="1728" y="1"/>
                    <a:pt x="1707" y="2"/>
                  </a:cubicBezTo>
                  <a:cubicBezTo>
                    <a:pt x="1492" y="12"/>
                    <a:pt x="1270" y="61"/>
                    <a:pt x="1085" y="173"/>
                  </a:cubicBezTo>
                  <a:cubicBezTo>
                    <a:pt x="902" y="287"/>
                    <a:pt x="746" y="441"/>
                    <a:pt x="634" y="624"/>
                  </a:cubicBezTo>
                  <a:cubicBezTo>
                    <a:pt x="585" y="702"/>
                    <a:pt x="552" y="787"/>
                    <a:pt x="534" y="877"/>
                  </a:cubicBezTo>
                  <a:cubicBezTo>
                    <a:pt x="515" y="832"/>
                    <a:pt x="498" y="784"/>
                    <a:pt x="479" y="738"/>
                  </a:cubicBezTo>
                  <a:cubicBezTo>
                    <a:pt x="465" y="699"/>
                    <a:pt x="449" y="657"/>
                    <a:pt x="436" y="618"/>
                  </a:cubicBezTo>
                  <a:cubicBezTo>
                    <a:pt x="436" y="593"/>
                    <a:pt x="431" y="567"/>
                    <a:pt x="419" y="545"/>
                  </a:cubicBezTo>
                  <a:cubicBezTo>
                    <a:pt x="400" y="505"/>
                    <a:pt x="365" y="475"/>
                    <a:pt x="325" y="461"/>
                  </a:cubicBezTo>
                  <a:cubicBezTo>
                    <a:pt x="308" y="454"/>
                    <a:pt x="289" y="451"/>
                    <a:pt x="271" y="451"/>
                  </a:cubicBezTo>
                  <a:cubicBezTo>
                    <a:pt x="188" y="451"/>
                    <a:pt x="108" y="517"/>
                    <a:pt x="105" y="604"/>
                  </a:cubicBezTo>
                  <a:cubicBezTo>
                    <a:pt x="104" y="650"/>
                    <a:pt x="115" y="697"/>
                    <a:pt x="134" y="740"/>
                  </a:cubicBezTo>
                  <a:cubicBezTo>
                    <a:pt x="151" y="781"/>
                    <a:pt x="167" y="822"/>
                    <a:pt x="186" y="863"/>
                  </a:cubicBezTo>
                  <a:cubicBezTo>
                    <a:pt x="207" y="912"/>
                    <a:pt x="227" y="961"/>
                    <a:pt x="248" y="1010"/>
                  </a:cubicBezTo>
                  <a:cubicBezTo>
                    <a:pt x="310" y="1150"/>
                    <a:pt x="376" y="1286"/>
                    <a:pt x="441" y="1425"/>
                  </a:cubicBezTo>
                  <a:cubicBezTo>
                    <a:pt x="519" y="1587"/>
                    <a:pt x="596" y="1750"/>
                    <a:pt x="674" y="1911"/>
                  </a:cubicBezTo>
                  <a:cubicBezTo>
                    <a:pt x="715" y="2000"/>
                    <a:pt x="756" y="2087"/>
                    <a:pt x="797" y="2176"/>
                  </a:cubicBezTo>
                  <a:cubicBezTo>
                    <a:pt x="742" y="2221"/>
                    <a:pt x="688" y="2270"/>
                    <a:pt x="634" y="2320"/>
                  </a:cubicBezTo>
                  <a:cubicBezTo>
                    <a:pt x="450" y="2491"/>
                    <a:pt x="267" y="2673"/>
                    <a:pt x="143" y="2896"/>
                  </a:cubicBezTo>
                  <a:cubicBezTo>
                    <a:pt x="78" y="3007"/>
                    <a:pt x="34" y="3128"/>
                    <a:pt x="12" y="3257"/>
                  </a:cubicBezTo>
                  <a:cubicBezTo>
                    <a:pt x="2" y="3311"/>
                    <a:pt x="1" y="3366"/>
                    <a:pt x="6" y="3423"/>
                  </a:cubicBezTo>
                  <a:cubicBezTo>
                    <a:pt x="9" y="3477"/>
                    <a:pt x="20" y="3532"/>
                    <a:pt x="36" y="3584"/>
                  </a:cubicBezTo>
                  <a:cubicBezTo>
                    <a:pt x="72" y="3686"/>
                    <a:pt x="124" y="3781"/>
                    <a:pt x="192" y="3866"/>
                  </a:cubicBezTo>
                  <a:cubicBezTo>
                    <a:pt x="257" y="3947"/>
                    <a:pt x="329" y="4023"/>
                    <a:pt x="406" y="4093"/>
                  </a:cubicBezTo>
                  <a:cubicBezTo>
                    <a:pt x="493" y="4169"/>
                    <a:pt x="587" y="4238"/>
                    <a:pt x="685" y="4300"/>
                  </a:cubicBezTo>
                  <a:cubicBezTo>
                    <a:pt x="772" y="4352"/>
                    <a:pt x="862" y="4398"/>
                    <a:pt x="957" y="4434"/>
                  </a:cubicBezTo>
                  <a:cubicBezTo>
                    <a:pt x="1061" y="4479"/>
                    <a:pt x="1172" y="4507"/>
                    <a:pt x="1286" y="4515"/>
                  </a:cubicBezTo>
                  <a:cubicBezTo>
                    <a:pt x="1296" y="4515"/>
                    <a:pt x="1305" y="4517"/>
                    <a:pt x="1315" y="4517"/>
                  </a:cubicBezTo>
                  <a:cubicBezTo>
                    <a:pt x="1318" y="4517"/>
                    <a:pt x="1321" y="4517"/>
                    <a:pt x="1323" y="4517"/>
                  </a:cubicBezTo>
                  <a:cubicBezTo>
                    <a:pt x="1407" y="4517"/>
                    <a:pt x="1490" y="4495"/>
                    <a:pt x="1562" y="4450"/>
                  </a:cubicBezTo>
                  <a:cubicBezTo>
                    <a:pt x="1642" y="4396"/>
                    <a:pt x="1704" y="4325"/>
                    <a:pt x="1729" y="4229"/>
                  </a:cubicBezTo>
                  <a:cubicBezTo>
                    <a:pt x="1755" y="4131"/>
                    <a:pt x="1745" y="4032"/>
                    <a:pt x="1726" y="3934"/>
                  </a:cubicBezTo>
                  <a:cubicBezTo>
                    <a:pt x="1695" y="3776"/>
                    <a:pt x="1658" y="3621"/>
                    <a:pt x="1612" y="3466"/>
                  </a:cubicBezTo>
                  <a:cubicBezTo>
                    <a:pt x="1589" y="3387"/>
                    <a:pt x="1568" y="3306"/>
                    <a:pt x="1541" y="3228"/>
                  </a:cubicBezTo>
                  <a:cubicBezTo>
                    <a:pt x="1514" y="3147"/>
                    <a:pt x="1489" y="3064"/>
                    <a:pt x="1458" y="2984"/>
                  </a:cubicBezTo>
                  <a:lnTo>
                    <a:pt x="1458" y="2984"/>
                  </a:lnTo>
                  <a:cubicBezTo>
                    <a:pt x="1488" y="3013"/>
                    <a:pt x="1523" y="3026"/>
                    <a:pt x="1556" y="3026"/>
                  </a:cubicBezTo>
                  <a:cubicBezTo>
                    <a:pt x="1655" y="3026"/>
                    <a:pt x="1745" y="2915"/>
                    <a:pt x="1677" y="2809"/>
                  </a:cubicBezTo>
                  <a:cubicBezTo>
                    <a:pt x="1581" y="2649"/>
                    <a:pt x="1486" y="2489"/>
                    <a:pt x="1392" y="2329"/>
                  </a:cubicBezTo>
                  <a:cubicBezTo>
                    <a:pt x="1357" y="2270"/>
                    <a:pt x="1323" y="2212"/>
                    <a:pt x="1288" y="2153"/>
                  </a:cubicBezTo>
                  <a:cubicBezTo>
                    <a:pt x="1350" y="2106"/>
                    <a:pt x="1413" y="2057"/>
                    <a:pt x="1475" y="2009"/>
                  </a:cubicBezTo>
                  <a:lnTo>
                    <a:pt x="1475" y="2009"/>
                  </a:lnTo>
                  <a:cubicBezTo>
                    <a:pt x="1470" y="2012"/>
                    <a:pt x="1465" y="2017"/>
                    <a:pt x="1459" y="2020"/>
                  </a:cubicBezTo>
                  <a:cubicBezTo>
                    <a:pt x="1559" y="1946"/>
                    <a:pt x="1657" y="1873"/>
                    <a:pt x="1756" y="1800"/>
                  </a:cubicBezTo>
                  <a:lnTo>
                    <a:pt x="1756" y="1800"/>
                  </a:lnTo>
                  <a:lnTo>
                    <a:pt x="1741" y="1810"/>
                  </a:lnTo>
                  <a:cubicBezTo>
                    <a:pt x="1957" y="1652"/>
                    <a:pt x="2176" y="1495"/>
                    <a:pt x="2390" y="1337"/>
                  </a:cubicBezTo>
                  <a:lnTo>
                    <a:pt x="2390" y="1337"/>
                  </a:lnTo>
                  <a:lnTo>
                    <a:pt x="2375" y="1348"/>
                  </a:lnTo>
                  <a:cubicBezTo>
                    <a:pt x="2557" y="1216"/>
                    <a:pt x="2757" y="1060"/>
                    <a:pt x="2793" y="822"/>
                  </a:cubicBezTo>
                  <a:cubicBezTo>
                    <a:pt x="2798" y="784"/>
                    <a:pt x="2801" y="748"/>
                    <a:pt x="2800" y="710"/>
                  </a:cubicBezTo>
                  <a:cubicBezTo>
                    <a:pt x="2796" y="672"/>
                    <a:pt x="2789" y="635"/>
                    <a:pt x="2774" y="599"/>
                  </a:cubicBezTo>
                  <a:cubicBezTo>
                    <a:pt x="2751" y="536"/>
                    <a:pt x="2716" y="475"/>
                    <a:pt x="2673" y="422"/>
                  </a:cubicBezTo>
                  <a:cubicBezTo>
                    <a:pt x="2581" y="304"/>
                    <a:pt x="2466" y="208"/>
                    <a:pt x="2333" y="138"/>
                  </a:cubicBezTo>
                  <a:cubicBezTo>
                    <a:pt x="2159" y="48"/>
                    <a:pt x="1965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6" name="Google Shape;14416;p25"/>
            <p:cNvSpPr/>
            <p:nvPr/>
          </p:nvSpPr>
          <p:spPr>
            <a:xfrm>
              <a:off x="8164194" y="395901"/>
              <a:ext cx="13188" cy="12818"/>
            </a:xfrm>
            <a:custGeom>
              <a:avLst/>
              <a:gdLst/>
              <a:ahLst/>
              <a:cxnLst/>
              <a:rect l="l" t="t" r="r" b="b"/>
              <a:pathLst>
                <a:path w="392" h="381" extrusionOk="0">
                  <a:moveTo>
                    <a:pt x="184" y="0"/>
                  </a:moveTo>
                  <a:cubicBezTo>
                    <a:pt x="81" y="0"/>
                    <a:pt x="1" y="102"/>
                    <a:pt x="5" y="201"/>
                  </a:cubicBezTo>
                  <a:cubicBezTo>
                    <a:pt x="12" y="309"/>
                    <a:pt x="102" y="380"/>
                    <a:pt x="206" y="380"/>
                  </a:cubicBezTo>
                  <a:cubicBezTo>
                    <a:pt x="311" y="380"/>
                    <a:pt x="392" y="279"/>
                    <a:pt x="385" y="179"/>
                  </a:cubicBezTo>
                  <a:cubicBezTo>
                    <a:pt x="380" y="72"/>
                    <a:pt x="289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7" name="Google Shape;14417;p25"/>
            <p:cNvSpPr/>
            <p:nvPr/>
          </p:nvSpPr>
          <p:spPr>
            <a:xfrm>
              <a:off x="6237283" y="4240673"/>
              <a:ext cx="72500" cy="117244"/>
            </a:xfrm>
            <a:custGeom>
              <a:avLst/>
              <a:gdLst/>
              <a:ahLst/>
              <a:cxnLst/>
              <a:rect l="l" t="t" r="r" b="b"/>
              <a:pathLst>
                <a:path w="2155" h="3485" extrusionOk="0">
                  <a:moveTo>
                    <a:pt x="1699" y="449"/>
                  </a:moveTo>
                  <a:lnTo>
                    <a:pt x="1697" y="455"/>
                  </a:lnTo>
                  <a:lnTo>
                    <a:pt x="1697" y="455"/>
                  </a:lnTo>
                  <a:cubicBezTo>
                    <a:pt x="1696" y="456"/>
                    <a:pt x="1695" y="458"/>
                    <a:pt x="1694" y="459"/>
                  </a:cubicBezTo>
                  <a:lnTo>
                    <a:pt x="1694" y="459"/>
                  </a:lnTo>
                  <a:cubicBezTo>
                    <a:pt x="1696" y="456"/>
                    <a:pt x="1697" y="452"/>
                    <a:pt x="1699" y="449"/>
                  </a:cubicBezTo>
                  <a:close/>
                  <a:moveTo>
                    <a:pt x="1181" y="1775"/>
                  </a:moveTo>
                  <a:lnTo>
                    <a:pt x="1181" y="1775"/>
                  </a:lnTo>
                  <a:cubicBezTo>
                    <a:pt x="1178" y="1779"/>
                    <a:pt x="1175" y="1783"/>
                    <a:pt x="1172" y="1787"/>
                  </a:cubicBezTo>
                  <a:lnTo>
                    <a:pt x="1172" y="1787"/>
                  </a:lnTo>
                  <a:cubicBezTo>
                    <a:pt x="1175" y="1784"/>
                    <a:pt x="1178" y="1780"/>
                    <a:pt x="1181" y="1775"/>
                  </a:cubicBezTo>
                  <a:close/>
                  <a:moveTo>
                    <a:pt x="593" y="1949"/>
                  </a:moveTo>
                  <a:cubicBezTo>
                    <a:pt x="592" y="1950"/>
                    <a:pt x="592" y="1950"/>
                    <a:pt x="591" y="1950"/>
                  </a:cubicBezTo>
                  <a:lnTo>
                    <a:pt x="591" y="1950"/>
                  </a:lnTo>
                  <a:cubicBezTo>
                    <a:pt x="592" y="1950"/>
                    <a:pt x="592" y="1950"/>
                    <a:pt x="593" y="1949"/>
                  </a:cubicBezTo>
                  <a:close/>
                  <a:moveTo>
                    <a:pt x="621" y="0"/>
                  </a:moveTo>
                  <a:cubicBezTo>
                    <a:pt x="551" y="0"/>
                    <a:pt x="486" y="46"/>
                    <a:pt x="463" y="118"/>
                  </a:cubicBezTo>
                  <a:cubicBezTo>
                    <a:pt x="420" y="263"/>
                    <a:pt x="377" y="407"/>
                    <a:pt x="335" y="553"/>
                  </a:cubicBezTo>
                  <a:cubicBezTo>
                    <a:pt x="282" y="721"/>
                    <a:pt x="229" y="887"/>
                    <a:pt x="191" y="1060"/>
                  </a:cubicBezTo>
                  <a:cubicBezTo>
                    <a:pt x="172" y="1144"/>
                    <a:pt x="151" y="1227"/>
                    <a:pt x="137" y="1313"/>
                  </a:cubicBezTo>
                  <a:cubicBezTo>
                    <a:pt x="119" y="1405"/>
                    <a:pt x="103" y="1497"/>
                    <a:pt x="89" y="1590"/>
                  </a:cubicBezTo>
                  <a:cubicBezTo>
                    <a:pt x="78" y="1671"/>
                    <a:pt x="70" y="1753"/>
                    <a:pt x="64" y="1835"/>
                  </a:cubicBezTo>
                  <a:cubicBezTo>
                    <a:pt x="54" y="1910"/>
                    <a:pt x="53" y="1986"/>
                    <a:pt x="58" y="2062"/>
                  </a:cubicBezTo>
                  <a:cubicBezTo>
                    <a:pt x="64" y="2144"/>
                    <a:pt x="92" y="2239"/>
                    <a:pt x="159" y="2296"/>
                  </a:cubicBezTo>
                  <a:cubicBezTo>
                    <a:pt x="200" y="2332"/>
                    <a:pt x="251" y="2359"/>
                    <a:pt x="305" y="2374"/>
                  </a:cubicBezTo>
                  <a:cubicBezTo>
                    <a:pt x="330" y="2379"/>
                    <a:pt x="357" y="2382"/>
                    <a:pt x="384" y="2382"/>
                  </a:cubicBezTo>
                  <a:cubicBezTo>
                    <a:pt x="402" y="2382"/>
                    <a:pt x="420" y="2381"/>
                    <a:pt x="437" y="2378"/>
                  </a:cubicBezTo>
                  <a:cubicBezTo>
                    <a:pt x="534" y="2361"/>
                    <a:pt x="626" y="2321"/>
                    <a:pt x="705" y="2261"/>
                  </a:cubicBezTo>
                  <a:cubicBezTo>
                    <a:pt x="800" y="2188"/>
                    <a:pt x="890" y="2109"/>
                    <a:pt x="971" y="2022"/>
                  </a:cubicBezTo>
                  <a:cubicBezTo>
                    <a:pt x="1042" y="1947"/>
                    <a:pt x="1110" y="1869"/>
                    <a:pt x="1172" y="1787"/>
                  </a:cubicBezTo>
                  <a:lnTo>
                    <a:pt x="1172" y="1787"/>
                  </a:lnTo>
                  <a:cubicBezTo>
                    <a:pt x="1171" y="1789"/>
                    <a:pt x="1170" y="1790"/>
                    <a:pt x="1169" y="1791"/>
                  </a:cubicBezTo>
                  <a:cubicBezTo>
                    <a:pt x="1254" y="1680"/>
                    <a:pt x="1340" y="1568"/>
                    <a:pt x="1421" y="1452"/>
                  </a:cubicBezTo>
                  <a:cubicBezTo>
                    <a:pt x="1443" y="1419"/>
                    <a:pt x="1466" y="1387"/>
                    <a:pt x="1489" y="1354"/>
                  </a:cubicBezTo>
                  <a:lnTo>
                    <a:pt x="1489" y="1354"/>
                  </a:lnTo>
                  <a:cubicBezTo>
                    <a:pt x="1476" y="1398"/>
                    <a:pt x="1462" y="1444"/>
                    <a:pt x="1447" y="1490"/>
                  </a:cubicBezTo>
                  <a:cubicBezTo>
                    <a:pt x="1400" y="1649"/>
                    <a:pt x="1354" y="1808"/>
                    <a:pt x="1307" y="1967"/>
                  </a:cubicBezTo>
                  <a:cubicBezTo>
                    <a:pt x="1280" y="2059"/>
                    <a:pt x="1251" y="2149"/>
                    <a:pt x="1223" y="2239"/>
                  </a:cubicBezTo>
                  <a:cubicBezTo>
                    <a:pt x="1199" y="2313"/>
                    <a:pt x="1174" y="2388"/>
                    <a:pt x="1143" y="2457"/>
                  </a:cubicBezTo>
                  <a:cubicBezTo>
                    <a:pt x="1113" y="2529"/>
                    <a:pt x="1082" y="2597"/>
                    <a:pt x="1045" y="2663"/>
                  </a:cubicBezTo>
                  <a:cubicBezTo>
                    <a:pt x="1017" y="2711"/>
                    <a:pt x="988" y="2757"/>
                    <a:pt x="957" y="2801"/>
                  </a:cubicBezTo>
                  <a:cubicBezTo>
                    <a:pt x="939" y="2823"/>
                    <a:pt x="922" y="2842"/>
                    <a:pt x="904" y="2863"/>
                  </a:cubicBezTo>
                  <a:cubicBezTo>
                    <a:pt x="874" y="2893"/>
                    <a:pt x="843" y="2920"/>
                    <a:pt x="811" y="2947"/>
                  </a:cubicBezTo>
                  <a:cubicBezTo>
                    <a:pt x="770" y="2978"/>
                    <a:pt x="732" y="3008"/>
                    <a:pt x="686" y="3034"/>
                  </a:cubicBezTo>
                  <a:cubicBezTo>
                    <a:pt x="640" y="3059"/>
                    <a:pt x="594" y="3083"/>
                    <a:pt x="547" y="3103"/>
                  </a:cubicBezTo>
                  <a:cubicBezTo>
                    <a:pt x="520" y="3114"/>
                    <a:pt x="493" y="3125"/>
                    <a:pt x="464" y="3135"/>
                  </a:cubicBezTo>
                  <a:cubicBezTo>
                    <a:pt x="447" y="3138"/>
                    <a:pt x="433" y="3143"/>
                    <a:pt x="414" y="3146"/>
                  </a:cubicBezTo>
                  <a:cubicBezTo>
                    <a:pt x="393" y="3149"/>
                    <a:pt x="374" y="3151"/>
                    <a:pt x="355" y="3152"/>
                  </a:cubicBezTo>
                  <a:lnTo>
                    <a:pt x="344" y="3152"/>
                  </a:lnTo>
                  <a:lnTo>
                    <a:pt x="341" y="3148"/>
                  </a:lnTo>
                  <a:lnTo>
                    <a:pt x="333" y="3135"/>
                  </a:lnTo>
                  <a:lnTo>
                    <a:pt x="333" y="3132"/>
                  </a:lnTo>
                  <a:lnTo>
                    <a:pt x="333" y="3129"/>
                  </a:lnTo>
                  <a:lnTo>
                    <a:pt x="333" y="3114"/>
                  </a:lnTo>
                  <a:cubicBezTo>
                    <a:pt x="335" y="3100"/>
                    <a:pt x="336" y="3086"/>
                    <a:pt x="339" y="3070"/>
                  </a:cubicBezTo>
                  <a:cubicBezTo>
                    <a:pt x="352" y="3032"/>
                    <a:pt x="366" y="2996"/>
                    <a:pt x="380" y="2958"/>
                  </a:cubicBezTo>
                  <a:cubicBezTo>
                    <a:pt x="422" y="2858"/>
                    <a:pt x="469" y="2761"/>
                    <a:pt x="518" y="2665"/>
                  </a:cubicBezTo>
                  <a:cubicBezTo>
                    <a:pt x="553" y="2589"/>
                    <a:pt x="521" y="2499"/>
                    <a:pt x="445" y="2462"/>
                  </a:cubicBezTo>
                  <a:cubicBezTo>
                    <a:pt x="424" y="2452"/>
                    <a:pt x="403" y="2448"/>
                    <a:pt x="382" y="2448"/>
                  </a:cubicBezTo>
                  <a:cubicBezTo>
                    <a:pt x="324" y="2448"/>
                    <a:pt x="272" y="2482"/>
                    <a:pt x="243" y="2535"/>
                  </a:cubicBezTo>
                  <a:cubicBezTo>
                    <a:pt x="197" y="2619"/>
                    <a:pt x="151" y="2703"/>
                    <a:pt x="111" y="2790"/>
                  </a:cubicBezTo>
                  <a:cubicBezTo>
                    <a:pt x="77" y="2860"/>
                    <a:pt x="48" y="2931"/>
                    <a:pt x="27" y="3005"/>
                  </a:cubicBezTo>
                  <a:cubicBezTo>
                    <a:pt x="12" y="3065"/>
                    <a:pt x="1" y="3135"/>
                    <a:pt x="15" y="3197"/>
                  </a:cubicBezTo>
                  <a:cubicBezTo>
                    <a:pt x="42" y="3315"/>
                    <a:pt x="121" y="3433"/>
                    <a:pt x="241" y="3471"/>
                  </a:cubicBezTo>
                  <a:cubicBezTo>
                    <a:pt x="273" y="3480"/>
                    <a:pt x="306" y="3485"/>
                    <a:pt x="341" y="3485"/>
                  </a:cubicBezTo>
                  <a:cubicBezTo>
                    <a:pt x="369" y="3485"/>
                    <a:pt x="398" y="3483"/>
                    <a:pt x="426" y="3478"/>
                  </a:cubicBezTo>
                  <a:cubicBezTo>
                    <a:pt x="491" y="3469"/>
                    <a:pt x="556" y="3453"/>
                    <a:pt x="620" y="3429"/>
                  </a:cubicBezTo>
                  <a:cubicBezTo>
                    <a:pt x="751" y="3376"/>
                    <a:pt x="874" y="3304"/>
                    <a:pt x="987" y="3219"/>
                  </a:cubicBezTo>
                  <a:cubicBezTo>
                    <a:pt x="1109" y="3124"/>
                    <a:pt x="1212" y="3005"/>
                    <a:pt x="1289" y="2871"/>
                  </a:cubicBezTo>
                  <a:cubicBezTo>
                    <a:pt x="1351" y="2765"/>
                    <a:pt x="1405" y="2654"/>
                    <a:pt x="1447" y="2540"/>
                  </a:cubicBezTo>
                  <a:cubicBezTo>
                    <a:pt x="1465" y="2488"/>
                    <a:pt x="1485" y="2435"/>
                    <a:pt x="1503" y="2383"/>
                  </a:cubicBezTo>
                  <a:cubicBezTo>
                    <a:pt x="1606" y="2041"/>
                    <a:pt x="1702" y="1698"/>
                    <a:pt x="1808" y="1356"/>
                  </a:cubicBezTo>
                  <a:cubicBezTo>
                    <a:pt x="1856" y="1201"/>
                    <a:pt x="1905" y="1045"/>
                    <a:pt x="1956" y="890"/>
                  </a:cubicBezTo>
                  <a:lnTo>
                    <a:pt x="2030" y="654"/>
                  </a:lnTo>
                  <a:cubicBezTo>
                    <a:pt x="2049" y="596"/>
                    <a:pt x="2066" y="539"/>
                    <a:pt x="2085" y="480"/>
                  </a:cubicBezTo>
                  <a:cubicBezTo>
                    <a:pt x="2106" y="422"/>
                    <a:pt x="2122" y="363"/>
                    <a:pt x="2136" y="303"/>
                  </a:cubicBezTo>
                  <a:cubicBezTo>
                    <a:pt x="2155" y="191"/>
                    <a:pt x="2064" y="113"/>
                    <a:pt x="1972" y="113"/>
                  </a:cubicBezTo>
                  <a:cubicBezTo>
                    <a:pt x="1922" y="113"/>
                    <a:pt x="1872" y="136"/>
                    <a:pt x="1838" y="187"/>
                  </a:cubicBezTo>
                  <a:cubicBezTo>
                    <a:pt x="1788" y="271"/>
                    <a:pt x="1745" y="360"/>
                    <a:pt x="1701" y="447"/>
                  </a:cubicBezTo>
                  <a:lnTo>
                    <a:pt x="1705" y="438"/>
                  </a:lnTo>
                  <a:lnTo>
                    <a:pt x="1699" y="449"/>
                  </a:lnTo>
                  <a:lnTo>
                    <a:pt x="1699" y="449"/>
                  </a:lnTo>
                  <a:cubicBezTo>
                    <a:pt x="1700" y="448"/>
                    <a:pt x="1700" y="447"/>
                    <a:pt x="1701" y="445"/>
                  </a:cubicBezTo>
                  <a:lnTo>
                    <a:pt x="1701" y="445"/>
                  </a:lnTo>
                  <a:cubicBezTo>
                    <a:pt x="1679" y="484"/>
                    <a:pt x="1658" y="524"/>
                    <a:pt x="1636" y="562"/>
                  </a:cubicBezTo>
                  <a:lnTo>
                    <a:pt x="1636" y="562"/>
                  </a:lnTo>
                  <a:cubicBezTo>
                    <a:pt x="1636" y="562"/>
                    <a:pt x="1637" y="561"/>
                    <a:pt x="1637" y="559"/>
                  </a:cubicBezTo>
                  <a:lnTo>
                    <a:pt x="1637" y="559"/>
                  </a:lnTo>
                  <a:cubicBezTo>
                    <a:pt x="1482" y="835"/>
                    <a:pt x="1302" y="1094"/>
                    <a:pt x="1121" y="1351"/>
                  </a:cubicBezTo>
                  <a:cubicBezTo>
                    <a:pt x="1009" y="1503"/>
                    <a:pt x="890" y="1649"/>
                    <a:pt x="764" y="1788"/>
                  </a:cubicBezTo>
                  <a:cubicBezTo>
                    <a:pt x="708" y="1847"/>
                    <a:pt x="648" y="1903"/>
                    <a:pt x="586" y="1955"/>
                  </a:cubicBezTo>
                  <a:lnTo>
                    <a:pt x="586" y="1955"/>
                  </a:lnTo>
                  <a:cubicBezTo>
                    <a:pt x="555" y="1978"/>
                    <a:pt x="522" y="2000"/>
                    <a:pt x="490" y="2021"/>
                  </a:cubicBezTo>
                  <a:cubicBezTo>
                    <a:pt x="479" y="2027"/>
                    <a:pt x="468" y="2033"/>
                    <a:pt x="456" y="2040"/>
                  </a:cubicBezTo>
                  <a:cubicBezTo>
                    <a:pt x="444" y="2044"/>
                    <a:pt x="431" y="2049"/>
                    <a:pt x="417" y="2052"/>
                  </a:cubicBezTo>
                  <a:cubicBezTo>
                    <a:pt x="411" y="2055"/>
                    <a:pt x="404" y="2055"/>
                    <a:pt x="398" y="2057"/>
                  </a:cubicBezTo>
                  <a:lnTo>
                    <a:pt x="384" y="2059"/>
                  </a:lnTo>
                  <a:cubicBezTo>
                    <a:pt x="384" y="2055"/>
                    <a:pt x="382" y="2054"/>
                    <a:pt x="380" y="2051"/>
                  </a:cubicBezTo>
                  <a:cubicBezTo>
                    <a:pt x="380" y="2047"/>
                    <a:pt x="379" y="2044"/>
                    <a:pt x="379" y="2043"/>
                  </a:cubicBezTo>
                  <a:cubicBezTo>
                    <a:pt x="377" y="2021"/>
                    <a:pt x="376" y="2000"/>
                    <a:pt x="374" y="1978"/>
                  </a:cubicBezTo>
                  <a:cubicBezTo>
                    <a:pt x="374" y="1872"/>
                    <a:pt x="384" y="1767"/>
                    <a:pt x="395" y="1661"/>
                  </a:cubicBezTo>
                  <a:cubicBezTo>
                    <a:pt x="407" y="1566"/>
                    <a:pt x="422" y="1473"/>
                    <a:pt x="439" y="1378"/>
                  </a:cubicBezTo>
                  <a:cubicBezTo>
                    <a:pt x="456" y="1291"/>
                    <a:pt x="475" y="1204"/>
                    <a:pt x="496" y="1117"/>
                  </a:cubicBezTo>
                  <a:cubicBezTo>
                    <a:pt x="515" y="1044"/>
                    <a:pt x="534" y="971"/>
                    <a:pt x="558" y="900"/>
                  </a:cubicBezTo>
                  <a:cubicBezTo>
                    <a:pt x="585" y="816"/>
                    <a:pt x="612" y="732"/>
                    <a:pt x="639" y="648"/>
                  </a:cubicBezTo>
                  <a:cubicBezTo>
                    <a:pt x="686" y="504"/>
                    <a:pt x="735" y="362"/>
                    <a:pt x="783" y="218"/>
                  </a:cubicBezTo>
                  <a:cubicBezTo>
                    <a:pt x="809" y="129"/>
                    <a:pt x="760" y="35"/>
                    <a:pt x="672" y="9"/>
                  </a:cubicBezTo>
                  <a:cubicBezTo>
                    <a:pt x="655" y="3"/>
                    <a:pt x="638" y="0"/>
                    <a:pt x="6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8" name="Google Shape;14418;p25"/>
            <p:cNvSpPr/>
            <p:nvPr/>
          </p:nvSpPr>
          <p:spPr>
            <a:xfrm>
              <a:off x="6327280" y="4224861"/>
              <a:ext cx="34349" cy="40674"/>
            </a:xfrm>
            <a:custGeom>
              <a:avLst/>
              <a:gdLst/>
              <a:ahLst/>
              <a:cxnLst/>
              <a:rect l="l" t="t" r="r" b="b"/>
              <a:pathLst>
                <a:path w="1021" h="1209" extrusionOk="0">
                  <a:moveTo>
                    <a:pt x="418" y="0"/>
                  </a:moveTo>
                  <a:cubicBezTo>
                    <a:pt x="369" y="0"/>
                    <a:pt x="321" y="11"/>
                    <a:pt x="278" y="34"/>
                  </a:cubicBezTo>
                  <a:cubicBezTo>
                    <a:pt x="184" y="83"/>
                    <a:pt x="107" y="179"/>
                    <a:pt x="67" y="276"/>
                  </a:cubicBezTo>
                  <a:cubicBezTo>
                    <a:pt x="26" y="377"/>
                    <a:pt x="1" y="486"/>
                    <a:pt x="40" y="593"/>
                  </a:cubicBezTo>
                  <a:cubicBezTo>
                    <a:pt x="70" y="673"/>
                    <a:pt x="147" y="724"/>
                    <a:pt x="231" y="724"/>
                  </a:cubicBezTo>
                  <a:cubicBezTo>
                    <a:pt x="240" y="724"/>
                    <a:pt x="250" y="724"/>
                    <a:pt x="259" y="722"/>
                  </a:cubicBezTo>
                  <a:lnTo>
                    <a:pt x="260" y="722"/>
                  </a:lnTo>
                  <a:cubicBezTo>
                    <a:pt x="256" y="732"/>
                    <a:pt x="251" y="741"/>
                    <a:pt x="246" y="751"/>
                  </a:cubicBezTo>
                  <a:cubicBezTo>
                    <a:pt x="200" y="828"/>
                    <a:pt x="137" y="915"/>
                    <a:pt x="148" y="1009"/>
                  </a:cubicBezTo>
                  <a:cubicBezTo>
                    <a:pt x="150" y="1036"/>
                    <a:pt x="156" y="1063"/>
                    <a:pt x="167" y="1090"/>
                  </a:cubicBezTo>
                  <a:cubicBezTo>
                    <a:pt x="181" y="1113"/>
                    <a:pt x="199" y="1135"/>
                    <a:pt x="219" y="1153"/>
                  </a:cubicBezTo>
                  <a:cubicBezTo>
                    <a:pt x="267" y="1189"/>
                    <a:pt x="325" y="1208"/>
                    <a:pt x="385" y="1208"/>
                  </a:cubicBezTo>
                  <a:lnTo>
                    <a:pt x="392" y="1208"/>
                  </a:lnTo>
                  <a:cubicBezTo>
                    <a:pt x="395" y="1208"/>
                    <a:pt x="398" y="1208"/>
                    <a:pt x="402" y="1208"/>
                  </a:cubicBezTo>
                  <a:cubicBezTo>
                    <a:pt x="489" y="1208"/>
                    <a:pt x="574" y="1189"/>
                    <a:pt x="658" y="1177"/>
                  </a:cubicBezTo>
                  <a:cubicBezTo>
                    <a:pt x="734" y="1166"/>
                    <a:pt x="808" y="1153"/>
                    <a:pt x="884" y="1140"/>
                  </a:cubicBezTo>
                  <a:cubicBezTo>
                    <a:pt x="968" y="1126"/>
                    <a:pt x="1020" y="1031"/>
                    <a:pt x="1003" y="952"/>
                  </a:cubicBezTo>
                  <a:cubicBezTo>
                    <a:pt x="987" y="885"/>
                    <a:pt x="923" y="829"/>
                    <a:pt x="853" y="829"/>
                  </a:cubicBezTo>
                  <a:cubicBezTo>
                    <a:pt x="847" y="829"/>
                    <a:pt x="841" y="829"/>
                    <a:pt x="835" y="830"/>
                  </a:cubicBezTo>
                  <a:cubicBezTo>
                    <a:pt x="742" y="843"/>
                    <a:pt x="650" y="857"/>
                    <a:pt x="556" y="868"/>
                  </a:cubicBezTo>
                  <a:cubicBezTo>
                    <a:pt x="561" y="857"/>
                    <a:pt x="568" y="846"/>
                    <a:pt x="572" y="835"/>
                  </a:cubicBezTo>
                  <a:cubicBezTo>
                    <a:pt x="593" y="784"/>
                    <a:pt x="610" y="732"/>
                    <a:pt x="628" y="680"/>
                  </a:cubicBezTo>
                  <a:cubicBezTo>
                    <a:pt x="663" y="580"/>
                    <a:pt x="691" y="469"/>
                    <a:pt x="691" y="363"/>
                  </a:cubicBezTo>
                  <a:cubicBezTo>
                    <a:pt x="691" y="303"/>
                    <a:pt x="682" y="243"/>
                    <a:pt x="664" y="184"/>
                  </a:cubicBezTo>
                  <a:cubicBezTo>
                    <a:pt x="648" y="137"/>
                    <a:pt x="620" y="94"/>
                    <a:pt x="580" y="62"/>
                  </a:cubicBezTo>
                  <a:cubicBezTo>
                    <a:pt x="537" y="26"/>
                    <a:pt x="484" y="5"/>
                    <a:pt x="428" y="0"/>
                  </a:cubicBezTo>
                  <a:cubicBezTo>
                    <a:pt x="425" y="0"/>
                    <a:pt x="422" y="0"/>
                    <a:pt x="4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19" name="Google Shape;14419;p25"/>
            <p:cNvSpPr/>
            <p:nvPr/>
          </p:nvSpPr>
          <p:spPr>
            <a:xfrm>
              <a:off x="6359309" y="4278960"/>
              <a:ext cx="40405" cy="13894"/>
            </a:xfrm>
            <a:custGeom>
              <a:avLst/>
              <a:gdLst/>
              <a:ahLst/>
              <a:cxnLst/>
              <a:rect l="l" t="t" r="r" b="b"/>
              <a:pathLst>
                <a:path w="1201" h="413" extrusionOk="0">
                  <a:moveTo>
                    <a:pt x="1022" y="0"/>
                  </a:moveTo>
                  <a:cubicBezTo>
                    <a:pt x="1010" y="0"/>
                    <a:pt x="998" y="1"/>
                    <a:pt x="986" y="4"/>
                  </a:cubicBezTo>
                  <a:cubicBezTo>
                    <a:pt x="893" y="23"/>
                    <a:pt x="798" y="40"/>
                    <a:pt x="703" y="56"/>
                  </a:cubicBezTo>
                  <a:cubicBezTo>
                    <a:pt x="619" y="67"/>
                    <a:pt x="535" y="80"/>
                    <a:pt x="450" y="83"/>
                  </a:cubicBezTo>
                  <a:lnTo>
                    <a:pt x="447" y="83"/>
                  </a:lnTo>
                  <a:cubicBezTo>
                    <a:pt x="436" y="84"/>
                    <a:pt x="425" y="84"/>
                    <a:pt x="414" y="84"/>
                  </a:cubicBezTo>
                  <a:cubicBezTo>
                    <a:pt x="384" y="84"/>
                    <a:pt x="355" y="82"/>
                    <a:pt x="325" y="80"/>
                  </a:cubicBezTo>
                  <a:lnTo>
                    <a:pt x="306" y="77"/>
                  </a:lnTo>
                  <a:cubicBezTo>
                    <a:pt x="272" y="42"/>
                    <a:pt x="228" y="24"/>
                    <a:pt x="183" y="24"/>
                  </a:cubicBezTo>
                  <a:cubicBezTo>
                    <a:pt x="150" y="24"/>
                    <a:pt x="116" y="34"/>
                    <a:pt x="87" y="55"/>
                  </a:cubicBezTo>
                  <a:cubicBezTo>
                    <a:pt x="48" y="82"/>
                    <a:pt x="19" y="124"/>
                    <a:pt x="10" y="172"/>
                  </a:cubicBezTo>
                  <a:cubicBezTo>
                    <a:pt x="0" y="237"/>
                    <a:pt x="27" y="303"/>
                    <a:pt x="79" y="343"/>
                  </a:cubicBezTo>
                  <a:cubicBezTo>
                    <a:pt x="141" y="392"/>
                    <a:pt x="225" y="406"/>
                    <a:pt x="301" y="409"/>
                  </a:cubicBezTo>
                  <a:cubicBezTo>
                    <a:pt x="325" y="411"/>
                    <a:pt x="348" y="412"/>
                    <a:pt x="374" y="412"/>
                  </a:cubicBezTo>
                  <a:cubicBezTo>
                    <a:pt x="384" y="413"/>
                    <a:pt x="395" y="413"/>
                    <a:pt x="406" y="413"/>
                  </a:cubicBezTo>
                  <a:cubicBezTo>
                    <a:pt x="457" y="413"/>
                    <a:pt x="508" y="410"/>
                    <a:pt x="559" y="404"/>
                  </a:cubicBezTo>
                  <a:cubicBezTo>
                    <a:pt x="727" y="385"/>
                    <a:pt x="893" y="354"/>
                    <a:pt x="1059" y="321"/>
                  </a:cubicBezTo>
                  <a:cubicBezTo>
                    <a:pt x="1146" y="302"/>
                    <a:pt x="1200" y="215"/>
                    <a:pt x="1181" y="126"/>
                  </a:cubicBezTo>
                  <a:cubicBezTo>
                    <a:pt x="1163" y="51"/>
                    <a:pt x="1096" y="0"/>
                    <a:pt x="10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0" name="Google Shape;14420;p25"/>
            <p:cNvSpPr/>
            <p:nvPr/>
          </p:nvSpPr>
          <p:spPr>
            <a:xfrm>
              <a:off x="6352008" y="4293998"/>
              <a:ext cx="67722" cy="21161"/>
            </a:xfrm>
            <a:custGeom>
              <a:avLst/>
              <a:gdLst/>
              <a:ahLst/>
              <a:cxnLst/>
              <a:rect l="l" t="t" r="r" b="b"/>
              <a:pathLst>
                <a:path w="2013" h="629" extrusionOk="0">
                  <a:moveTo>
                    <a:pt x="1845" y="1"/>
                  </a:moveTo>
                  <a:cubicBezTo>
                    <a:pt x="1834" y="1"/>
                    <a:pt x="1824" y="2"/>
                    <a:pt x="1813" y="5"/>
                  </a:cubicBezTo>
                  <a:cubicBezTo>
                    <a:pt x="1605" y="64"/>
                    <a:pt x="1398" y="117"/>
                    <a:pt x="1191" y="166"/>
                  </a:cubicBezTo>
                  <a:cubicBezTo>
                    <a:pt x="1089" y="190"/>
                    <a:pt x="988" y="209"/>
                    <a:pt x="887" y="231"/>
                  </a:cubicBezTo>
                  <a:cubicBezTo>
                    <a:pt x="804" y="247"/>
                    <a:pt x="722" y="258"/>
                    <a:pt x="640" y="272"/>
                  </a:cubicBezTo>
                  <a:cubicBezTo>
                    <a:pt x="556" y="284"/>
                    <a:pt x="470" y="296"/>
                    <a:pt x="385" y="301"/>
                  </a:cubicBezTo>
                  <a:cubicBezTo>
                    <a:pt x="352" y="301"/>
                    <a:pt x="319" y="299"/>
                    <a:pt x="285" y="298"/>
                  </a:cubicBezTo>
                  <a:lnTo>
                    <a:pt x="269" y="295"/>
                  </a:lnTo>
                  <a:lnTo>
                    <a:pt x="266" y="295"/>
                  </a:lnTo>
                  <a:cubicBezTo>
                    <a:pt x="243" y="283"/>
                    <a:pt x="217" y="277"/>
                    <a:pt x="191" y="277"/>
                  </a:cubicBezTo>
                  <a:cubicBezTo>
                    <a:pt x="171" y="277"/>
                    <a:pt x="152" y="280"/>
                    <a:pt x="133" y="287"/>
                  </a:cubicBezTo>
                  <a:cubicBezTo>
                    <a:pt x="92" y="301"/>
                    <a:pt x="57" y="333"/>
                    <a:pt x="40" y="372"/>
                  </a:cubicBezTo>
                  <a:cubicBezTo>
                    <a:pt x="0" y="456"/>
                    <a:pt x="35" y="556"/>
                    <a:pt x="119" y="595"/>
                  </a:cubicBezTo>
                  <a:cubicBezTo>
                    <a:pt x="172" y="618"/>
                    <a:pt x="231" y="629"/>
                    <a:pt x="291" y="629"/>
                  </a:cubicBezTo>
                  <a:cubicBezTo>
                    <a:pt x="295" y="629"/>
                    <a:pt x="299" y="629"/>
                    <a:pt x="303" y="629"/>
                  </a:cubicBezTo>
                  <a:lnTo>
                    <a:pt x="353" y="629"/>
                  </a:lnTo>
                  <a:cubicBezTo>
                    <a:pt x="409" y="627"/>
                    <a:pt x="464" y="622"/>
                    <a:pt x="520" y="614"/>
                  </a:cubicBezTo>
                  <a:cubicBezTo>
                    <a:pt x="584" y="605"/>
                    <a:pt x="649" y="597"/>
                    <a:pt x="713" y="584"/>
                  </a:cubicBezTo>
                  <a:cubicBezTo>
                    <a:pt x="849" y="559"/>
                    <a:pt x="985" y="532"/>
                    <a:pt x="1121" y="502"/>
                  </a:cubicBezTo>
                  <a:cubicBezTo>
                    <a:pt x="1382" y="445"/>
                    <a:pt x="1639" y="367"/>
                    <a:pt x="1897" y="290"/>
                  </a:cubicBezTo>
                  <a:cubicBezTo>
                    <a:pt x="1974" y="266"/>
                    <a:pt x="2012" y="173"/>
                    <a:pt x="1985" y="100"/>
                  </a:cubicBezTo>
                  <a:cubicBezTo>
                    <a:pt x="1964" y="43"/>
                    <a:pt x="1906" y="1"/>
                    <a:pt x="18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1" name="Google Shape;14421;p25"/>
            <p:cNvSpPr/>
            <p:nvPr/>
          </p:nvSpPr>
          <p:spPr>
            <a:xfrm>
              <a:off x="6465758" y="4228124"/>
              <a:ext cx="116874" cy="93055"/>
            </a:xfrm>
            <a:custGeom>
              <a:avLst/>
              <a:gdLst/>
              <a:ahLst/>
              <a:cxnLst/>
              <a:rect l="l" t="t" r="r" b="b"/>
              <a:pathLst>
                <a:path w="3474" h="2766" extrusionOk="0">
                  <a:moveTo>
                    <a:pt x="1136" y="402"/>
                  </a:moveTo>
                  <a:lnTo>
                    <a:pt x="1126" y="405"/>
                  </a:lnTo>
                  <a:cubicBezTo>
                    <a:pt x="1129" y="404"/>
                    <a:pt x="1132" y="403"/>
                    <a:pt x="1136" y="402"/>
                  </a:cubicBezTo>
                  <a:close/>
                  <a:moveTo>
                    <a:pt x="2049" y="1904"/>
                  </a:moveTo>
                  <a:lnTo>
                    <a:pt x="2055" y="1911"/>
                  </a:lnTo>
                  <a:lnTo>
                    <a:pt x="2047" y="1904"/>
                  </a:lnTo>
                  <a:close/>
                  <a:moveTo>
                    <a:pt x="338" y="2167"/>
                  </a:moveTo>
                  <a:lnTo>
                    <a:pt x="338" y="2167"/>
                  </a:lnTo>
                  <a:cubicBezTo>
                    <a:pt x="339" y="2171"/>
                    <a:pt x="339" y="2175"/>
                    <a:pt x="340" y="2179"/>
                  </a:cubicBezTo>
                  <a:lnTo>
                    <a:pt x="340" y="2179"/>
                  </a:lnTo>
                  <a:cubicBezTo>
                    <a:pt x="339" y="2176"/>
                    <a:pt x="338" y="2172"/>
                    <a:pt x="338" y="2167"/>
                  </a:cubicBezTo>
                  <a:close/>
                  <a:moveTo>
                    <a:pt x="1687" y="0"/>
                  </a:moveTo>
                  <a:cubicBezTo>
                    <a:pt x="1617" y="0"/>
                    <a:pt x="1551" y="45"/>
                    <a:pt x="1528" y="114"/>
                  </a:cubicBezTo>
                  <a:cubicBezTo>
                    <a:pt x="1520" y="136"/>
                    <a:pt x="1514" y="157"/>
                    <a:pt x="1508" y="177"/>
                  </a:cubicBezTo>
                  <a:cubicBezTo>
                    <a:pt x="1468" y="141"/>
                    <a:pt x="1422" y="112"/>
                    <a:pt x="1371" y="95"/>
                  </a:cubicBezTo>
                  <a:cubicBezTo>
                    <a:pt x="1317" y="77"/>
                    <a:pt x="1261" y="68"/>
                    <a:pt x="1206" y="68"/>
                  </a:cubicBezTo>
                  <a:cubicBezTo>
                    <a:pt x="1123" y="68"/>
                    <a:pt x="1041" y="88"/>
                    <a:pt x="966" y="127"/>
                  </a:cubicBezTo>
                  <a:cubicBezTo>
                    <a:pt x="846" y="187"/>
                    <a:pt x="738" y="272"/>
                    <a:pt x="650" y="374"/>
                  </a:cubicBezTo>
                  <a:cubicBezTo>
                    <a:pt x="548" y="492"/>
                    <a:pt x="458" y="622"/>
                    <a:pt x="384" y="758"/>
                  </a:cubicBezTo>
                  <a:cubicBezTo>
                    <a:pt x="311" y="887"/>
                    <a:pt x="248" y="1021"/>
                    <a:pt x="197" y="1159"/>
                  </a:cubicBezTo>
                  <a:cubicBezTo>
                    <a:pt x="159" y="1259"/>
                    <a:pt x="127" y="1360"/>
                    <a:pt x="100" y="1464"/>
                  </a:cubicBezTo>
                  <a:cubicBezTo>
                    <a:pt x="80" y="1540"/>
                    <a:pt x="59" y="1615"/>
                    <a:pt x="45" y="1692"/>
                  </a:cubicBezTo>
                  <a:cubicBezTo>
                    <a:pt x="1" y="1922"/>
                    <a:pt x="1" y="2162"/>
                    <a:pt x="65" y="2389"/>
                  </a:cubicBezTo>
                  <a:cubicBezTo>
                    <a:pt x="96" y="2489"/>
                    <a:pt x="145" y="2587"/>
                    <a:pt x="224" y="2653"/>
                  </a:cubicBezTo>
                  <a:cubicBezTo>
                    <a:pt x="298" y="2720"/>
                    <a:pt x="393" y="2758"/>
                    <a:pt x="491" y="2764"/>
                  </a:cubicBezTo>
                  <a:cubicBezTo>
                    <a:pt x="499" y="2764"/>
                    <a:pt x="509" y="2764"/>
                    <a:pt x="518" y="2766"/>
                  </a:cubicBezTo>
                  <a:cubicBezTo>
                    <a:pt x="521" y="2766"/>
                    <a:pt x="523" y="2766"/>
                    <a:pt x="526" y="2766"/>
                  </a:cubicBezTo>
                  <a:cubicBezTo>
                    <a:pt x="629" y="2766"/>
                    <a:pt x="725" y="2733"/>
                    <a:pt x="821" y="2694"/>
                  </a:cubicBezTo>
                  <a:cubicBezTo>
                    <a:pt x="919" y="2655"/>
                    <a:pt x="1009" y="2601"/>
                    <a:pt x="1091" y="2534"/>
                  </a:cubicBezTo>
                  <a:cubicBezTo>
                    <a:pt x="1223" y="2435"/>
                    <a:pt x="1333" y="2314"/>
                    <a:pt x="1446" y="2194"/>
                  </a:cubicBezTo>
                  <a:cubicBezTo>
                    <a:pt x="1528" y="2104"/>
                    <a:pt x="1606" y="2009"/>
                    <a:pt x="1677" y="1908"/>
                  </a:cubicBezTo>
                  <a:cubicBezTo>
                    <a:pt x="1690" y="1944"/>
                    <a:pt x="1704" y="1979"/>
                    <a:pt x="1723" y="2012"/>
                  </a:cubicBezTo>
                  <a:cubicBezTo>
                    <a:pt x="1774" y="2107"/>
                    <a:pt x="1856" y="2183"/>
                    <a:pt x="1954" y="2226"/>
                  </a:cubicBezTo>
                  <a:cubicBezTo>
                    <a:pt x="2011" y="2248"/>
                    <a:pt x="2070" y="2260"/>
                    <a:pt x="2130" y="2260"/>
                  </a:cubicBezTo>
                  <a:cubicBezTo>
                    <a:pt x="2167" y="2260"/>
                    <a:pt x="2204" y="2255"/>
                    <a:pt x="2241" y="2246"/>
                  </a:cubicBezTo>
                  <a:cubicBezTo>
                    <a:pt x="2356" y="2221"/>
                    <a:pt x="2465" y="2172"/>
                    <a:pt x="2562" y="2102"/>
                  </a:cubicBezTo>
                  <a:cubicBezTo>
                    <a:pt x="2650" y="2036"/>
                    <a:pt x="2733" y="1960"/>
                    <a:pt x="2807" y="1879"/>
                  </a:cubicBezTo>
                  <a:cubicBezTo>
                    <a:pt x="2929" y="1743"/>
                    <a:pt x="3040" y="1597"/>
                    <a:pt x="3140" y="1444"/>
                  </a:cubicBezTo>
                  <a:cubicBezTo>
                    <a:pt x="3184" y="1376"/>
                    <a:pt x="3228" y="1309"/>
                    <a:pt x="3268" y="1240"/>
                  </a:cubicBezTo>
                  <a:cubicBezTo>
                    <a:pt x="3358" y="1086"/>
                    <a:pt x="3444" y="931"/>
                    <a:pt x="3463" y="752"/>
                  </a:cubicBezTo>
                  <a:cubicBezTo>
                    <a:pt x="3474" y="640"/>
                    <a:pt x="3448" y="532"/>
                    <a:pt x="3406" y="431"/>
                  </a:cubicBezTo>
                  <a:cubicBezTo>
                    <a:pt x="3369" y="342"/>
                    <a:pt x="3309" y="268"/>
                    <a:pt x="3233" y="211"/>
                  </a:cubicBezTo>
                  <a:cubicBezTo>
                    <a:pt x="3124" y="127"/>
                    <a:pt x="2987" y="89"/>
                    <a:pt x="2849" y="89"/>
                  </a:cubicBezTo>
                  <a:cubicBezTo>
                    <a:pt x="2777" y="89"/>
                    <a:pt x="2705" y="100"/>
                    <a:pt x="2638" y="119"/>
                  </a:cubicBezTo>
                  <a:cubicBezTo>
                    <a:pt x="2530" y="152"/>
                    <a:pt x="2427" y="203"/>
                    <a:pt x="2335" y="269"/>
                  </a:cubicBezTo>
                  <a:cubicBezTo>
                    <a:pt x="2294" y="296"/>
                    <a:pt x="2255" y="328"/>
                    <a:pt x="2217" y="361"/>
                  </a:cubicBezTo>
                  <a:cubicBezTo>
                    <a:pt x="2184" y="394"/>
                    <a:pt x="2153" y="427"/>
                    <a:pt x="2123" y="464"/>
                  </a:cubicBezTo>
                  <a:cubicBezTo>
                    <a:pt x="2068" y="530"/>
                    <a:pt x="2076" y="632"/>
                    <a:pt x="2142" y="687"/>
                  </a:cubicBezTo>
                  <a:cubicBezTo>
                    <a:pt x="2172" y="713"/>
                    <a:pt x="2209" y="725"/>
                    <a:pt x="2245" y="725"/>
                  </a:cubicBezTo>
                  <a:cubicBezTo>
                    <a:pt x="2290" y="725"/>
                    <a:pt x="2334" y="706"/>
                    <a:pt x="2366" y="670"/>
                  </a:cubicBezTo>
                  <a:cubicBezTo>
                    <a:pt x="2380" y="654"/>
                    <a:pt x="2394" y="635"/>
                    <a:pt x="2407" y="622"/>
                  </a:cubicBezTo>
                  <a:cubicBezTo>
                    <a:pt x="2419" y="610"/>
                    <a:pt x="2434" y="597"/>
                    <a:pt x="2448" y="586"/>
                  </a:cubicBezTo>
                  <a:cubicBezTo>
                    <a:pt x="2481" y="559"/>
                    <a:pt x="2518" y="534"/>
                    <a:pt x="2554" y="510"/>
                  </a:cubicBezTo>
                  <a:cubicBezTo>
                    <a:pt x="2589" y="489"/>
                    <a:pt x="2624" y="469"/>
                    <a:pt x="2660" y="453"/>
                  </a:cubicBezTo>
                  <a:cubicBezTo>
                    <a:pt x="2679" y="445"/>
                    <a:pt x="2698" y="437"/>
                    <a:pt x="2717" y="432"/>
                  </a:cubicBezTo>
                  <a:cubicBezTo>
                    <a:pt x="2738" y="426"/>
                    <a:pt x="2758" y="420"/>
                    <a:pt x="2777" y="418"/>
                  </a:cubicBezTo>
                  <a:cubicBezTo>
                    <a:pt x="2796" y="416"/>
                    <a:pt x="2814" y="413"/>
                    <a:pt x="2834" y="413"/>
                  </a:cubicBezTo>
                  <a:cubicBezTo>
                    <a:pt x="2841" y="413"/>
                    <a:pt x="2848" y="413"/>
                    <a:pt x="2855" y="413"/>
                  </a:cubicBezTo>
                  <a:cubicBezTo>
                    <a:pt x="2863" y="413"/>
                    <a:pt x="2871" y="413"/>
                    <a:pt x="2880" y="415"/>
                  </a:cubicBezTo>
                  <a:cubicBezTo>
                    <a:pt x="2897" y="418"/>
                    <a:pt x="2915" y="420"/>
                    <a:pt x="2932" y="424"/>
                  </a:cubicBezTo>
                  <a:cubicBezTo>
                    <a:pt x="2950" y="429"/>
                    <a:pt x="2967" y="435"/>
                    <a:pt x="2983" y="440"/>
                  </a:cubicBezTo>
                  <a:cubicBezTo>
                    <a:pt x="2994" y="445"/>
                    <a:pt x="3007" y="451"/>
                    <a:pt x="3013" y="454"/>
                  </a:cubicBezTo>
                  <a:cubicBezTo>
                    <a:pt x="3021" y="459"/>
                    <a:pt x="3029" y="464"/>
                    <a:pt x="3035" y="470"/>
                  </a:cubicBezTo>
                  <a:cubicBezTo>
                    <a:pt x="3041" y="475"/>
                    <a:pt x="3049" y="481"/>
                    <a:pt x="3056" y="488"/>
                  </a:cubicBezTo>
                  <a:cubicBezTo>
                    <a:pt x="3067" y="499"/>
                    <a:pt x="3078" y="510"/>
                    <a:pt x="3087" y="522"/>
                  </a:cubicBezTo>
                  <a:lnTo>
                    <a:pt x="3092" y="529"/>
                  </a:lnTo>
                  <a:cubicBezTo>
                    <a:pt x="3095" y="535"/>
                    <a:pt x="3100" y="543"/>
                    <a:pt x="3103" y="551"/>
                  </a:cubicBezTo>
                  <a:cubicBezTo>
                    <a:pt x="3114" y="576"/>
                    <a:pt x="3122" y="602"/>
                    <a:pt x="3132" y="629"/>
                  </a:cubicBezTo>
                  <a:cubicBezTo>
                    <a:pt x="3133" y="636"/>
                    <a:pt x="3136" y="646"/>
                    <a:pt x="3138" y="655"/>
                  </a:cubicBezTo>
                  <a:cubicBezTo>
                    <a:pt x="3139" y="671"/>
                    <a:pt x="3141" y="687"/>
                    <a:pt x="3141" y="702"/>
                  </a:cubicBezTo>
                  <a:lnTo>
                    <a:pt x="3141" y="702"/>
                  </a:lnTo>
                  <a:cubicBezTo>
                    <a:pt x="3141" y="710"/>
                    <a:pt x="3141" y="717"/>
                    <a:pt x="3140" y="725"/>
                  </a:cubicBezTo>
                  <a:cubicBezTo>
                    <a:pt x="3136" y="747"/>
                    <a:pt x="3133" y="768"/>
                    <a:pt x="3127" y="792"/>
                  </a:cubicBezTo>
                  <a:cubicBezTo>
                    <a:pt x="3121" y="815"/>
                    <a:pt x="3113" y="839"/>
                    <a:pt x="3105" y="863"/>
                  </a:cubicBezTo>
                  <a:cubicBezTo>
                    <a:pt x="3087" y="907"/>
                    <a:pt x="3067" y="951"/>
                    <a:pt x="3043" y="994"/>
                  </a:cubicBezTo>
                  <a:cubicBezTo>
                    <a:pt x="2951" y="1157"/>
                    <a:pt x="2850" y="1316"/>
                    <a:pt x="2739" y="1467"/>
                  </a:cubicBezTo>
                  <a:lnTo>
                    <a:pt x="2741" y="1464"/>
                  </a:lnTo>
                  <a:lnTo>
                    <a:pt x="2741" y="1464"/>
                  </a:lnTo>
                  <a:cubicBezTo>
                    <a:pt x="2684" y="1540"/>
                    <a:pt x="2622" y="1612"/>
                    <a:pt x="2557" y="1681"/>
                  </a:cubicBezTo>
                  <a:cubicBezTo>
                    <a:pt x="2514" y="1726"/>
                    <a:pt x="2468" y="1768"/>
                    <a:pt x="2421" y="1806"/>
                  </a:cubicBezTo>
                  <a:cubicBezTo>
                    <a:pt x="2392" y="1828"/>
                    <a:pt x="2366" y="1847"/>
                    <a:pt x="2335" y="1866"/>
                  </a:cubicBezTo>
                  <a:cubicBezTo>
                    <a:pt x="2318" y="1876"/>
                    <a:pt x="2299" y="1885"/>
                    <a:pt x="2282" y="1895"/>
                  </a:cubicBezTo>
                  <a:cubicBezTo>
                    <a:pt x="2260" y="1903"/>
                    <a:pt x="2236" y="1911"/>
                    <a:pt x="2214" y="1919"/>
                  </a:cubicBezTo>
                  <a:cubicBezTo>
                    <a:pt x="2193" y="1923"/>
                    <a:pt x="2174" y="1927"/>
                    <a:pt x="2153" y="1931"/>
                  </a:cubicBezTo>
                  <a:lnTo>
                    <a:pt x="2133" y="1933"/>
                  </a:lnTo>
                  <a:lnTo>
                    <a:pt x="2117" y="1933"/>
                  </a:lnTo>
                  <a:cubicBezTo>
                    <a:pt x="2111" y="1931"/>
                    <a:pt x="2103" y="1931"/>
                    <a:pt x="2096" y="1930"/>
                  </a:cubicBezTo>
                  <a:lnTo>
                    <a:pt x="2079" y="1923"/>
                  </a:lnTo>
                  <a:cubicBezTo>
                    <a:pt x="2071" y="1920"/>
                    <a:pt x="2063" y="1917"/>
                    <a:pt x="2057" y="1912"/>
                  </a:cubicBezTo>
                  <a:lnTo>
                    <a:pt x="2049" y="1908"/>
                  </a:lnTo>
                  <a:lnTo>
                    <a:pt x="2055" y="1911"/>
                  </a:lnTo>
                  <a:lnTo>
                    <a:pt x="2060" y="1914"/>
                  </a:lnTo>
                  <a:lnTo>
                    <a:pt x="2062" y="1914"/>
                  </a:lnTo>
                  <a:lnTo>
                    <a:pt x="2068" y="1917"/>
                  </a:lnTo>
                  <a:lnTo>
                    <a:pt x="2068" y="1917"/>
                  </a:lnTo>
                  <a:lnTo>
                    <a:pt x="2058" y="1909"/>
                  </a:lnTo>
                  <a:lnTo>
                    <a:pt x="2041" y="1896"/>
                  </a:lnTo>
                  <a:lnTo>
                    <a:pt x="2049" y="1903"/>
                  </a:lnTo>
                  <a:lnTo>
                    <a:pt x="2047" y="1903"/>
                  </a:lnTo>
                  <a:cubicBezTo>
                    <a:pt x="2039" y="1896"/>
                    <a:pt x="2033" y="1889"/>
                    <a:pt x="2027" y="1881"/>
                  </a:cubicBezTo>
                  <a:cubicBezTo>
                    <a:pt x="2020" y="1874"/>
                    <a:pt x="2017" y="1868"/>
                    <a:pt x="2013" y="1860"/>
                  </a:cubicBezTo>
                  <a:cubicBezTo>
                    <a:pt x="2005" y="1847"/>
                    <a:pt x="1998" y="1835"/>
                    <a:pt x="1992" y="1820"/>
                  </a:cubicBezTo>
                  <a:cubicBezTo>
                    <a:pt x="1987" y="1809"/>
                    <a:pt x="1982" y="1797"/>
                    <a:pt x="1979" y="1786"/>
                  </a:cubicBezTo>
                  <a:cubicBezTo>
                    <a:pt x="1975" y="1767"/>
                    <a:pt x="1970" y="1749"/>
                    <a:pt x="1967" y="1729"/>
                  </a:cubicBezTo>
                  <a:cubicBezTo>
                    <a:pt x="1962" y="1697"/>
                    <a:pt x="1960" y="1667"/>
                    <a:pt x="1959" y="1635"/>
                  </a:cubicBezTo>
                  <a:cubicBezTo>
                    <a:pt x="1959" y="1596"/>
                    <a:pt x="1957" y="1559"/>
                    <a:pt x="1963" y="1517"/>
                  </a:cubicBezTo>
                  <a:cubicBezTo>
                    <a:pt x="1970" y="1474"/>
                    <a:pt x="1976" y="1433"/>
                    <a:pt x="1986" y="1390"/>
                  </a:cubicBezTo>
                  <a:cubicBezTo>
                    <a:pt x="1992" y="1371"/>
                    <a:pt x="1998" y="1352"/>
                    <a:pt x="2005" y="1333"/>
                  </a:cubicBezTo>
                  <a:cubicBezTo>
                    <a:pt x="2008" y="1323"/>
                    <a:pt x="2011" y="1312"/>
                    <a:pt x="2014" y="1303"/>
                  </a:cubicBezTo>
                  <a:cubicBezTo>
                    <a:pt x="2046" y="1219"/>
                    <a:pt x="1990" y="1122"/>
                    <a:pt x="1906" y="1095"/>
                  </a:cubicBezTo>
                  <a:cubicBezTo>
                    <a:pt x="1890" y="1090"/>
                    <a:pt x="1873" y="1088"/>
                    <a:pt x="1857" y="1088"/>
                  </a:cubicBezTo>
                  <a:cubicBezTo>
                    <a:pt x="1786" y="1088"/>
                    <a:pt x="1721" y="1133"/>
                    <a:pt x="1699" y="1203"/>
                  </a:cubicBezTo>
                  <a:cubicBezTo>
                    <a:pt x="1694" y="1214"/>
                    <a:pt x="1691" y="1225"/>
                    <a:pt x="1688" y="1235"/>
                  </a:cubicBezTo>
                  <a:cubicBezTo>
                    <a:pt x="1680" y="1254"/>
                    <a:pt x="1674" y="1273"/>
                    <a:pt x="1666" y="1292"/>
                  </a:cubicBezTo>
                  <a:cubicBezTo>
                    <a:pt x="1625" y="1390"/>
                    <a:pt x="1579" y="1486"/>
                    <a:pt x="1527" y="1581"/>
                  </a:cubicBezTo>
                  <a:cubicBezTo>
                    <a:pt x="1490" y="1640"/>
                    <a:pt x="1452" y="1699"/>
                    <a:pt x="1411" y="1754"/>
                  </a:cubicBezTo>
                  <a:cubicBezTo>
                    <a:pt x="1413" y="1753"/>
                    <a:pt x="1414" y="1751"/>
                    <a:pt x="1415" y="1750"/>
                  </a:cubicBezTo>
                  <a:lnTo>
                    <a:pt x="1415" y="1750"/>
                  </a:lnTo>
                  <a:cubicBezTo>
                    <a:pt x="1369" y="1810"/>
                    <a:pt x="1322" y="1870"/>
                    <a:pt x="1272" y="1928"/>
                  </a:cubicBezTo>
                  <a:cubicBezTo>
                    <a:pt x="1229" y="1979"/>
                    <a:pt x="1180" y="2029"/>
                    <a:pt x="1134" y="2079"/>
                  </a:cubicBezTo>
                  <a:cubicBezTo>
                    <a:pt x="1068" y="2147"/>
                    <a:pt x="998" y="2210"/>
                    <a:pt x="923" y="2270"/>
                  </a:cubicBezTo>
                  <a:cubicBezTo>
                    <a:pt x="893" y="2295"/>
                    <a:pt x="862" y="2319"/>
                    <a:pt x="828" y="2338"/>
                  </a:cubicBezTo>
                  <a:cubicBezTo>
                    <a:pt x="794" y="2359"/>
                    <a:pt x="759" y="2376"/>
                    <a:pt x="724" y="2394"/>
                  </a:cubicBezTo>
                  <a:cubicBezTo>
                    <a:pt x="689" y="2408"/>
                    <a:pt x="654" y="2420"/>
                    <a:pt x="618" y="2433"/>
                  </a:cubicBezTo>
                  <a:cubicBezTo>
                    <a:pt x="599" y="2438"/>
                    <a:pt x="582" y="2443"/>
                    <a:pt x="561" y="2446"/>
                  </a:cubicBezTo>
                  <a:cubicBezTo>
                    <a:pt x="555" y="2446"/>
                    <a:pt x="548" y="2447"/>
                    <a:pt x="542" y="2447"/>
                  </a:cubicBezTo>
                  <a:cubicBezTo>
                    <a:pt x="531" y="2447"/>
                    <a:pt x="520" y="2447"/>
                    <a:pt x="512" y="2446"/>
                  </a:cubicBezTo>
                  <a:cubicBezTo>
                    <a:pt x="504" y="2444"/>
                    <a:pt x="496" y="2444"/>
                    <a:pt x="488" y="2443"/>
                  </a:cubicBezTo>
                  <a:lnTo>
                    <a:pt x="471" y="2436"/>
                  </a:lnTo>
                  <a:lnTo>
                    <a:pt x="460" y="2432"/>
                  </a:lnTo>
                  <a:lnTo>
                    <a:pt x="447" y="2424"/>
                  </a:lnTo>
                  <a:lnTo>
                    <a:pt x="434" y="2413"/>
                  </a:lnTo>
                  <a:lnTo>
                    <a:pt x="434" y="2413"/>
                  </a:lnTo>
                  <a:cubicBezTo>
                    <a:pt x="428" y="2406"/>
                    <a:pt x="420" y="2398"/>
                    <a:pt x="414" y="2390"/>
                  </a:cubicBezTo>
                  <a:cubicBezTo>
                    <a:pt x="406" y="2381"/>
                    <a:pt x="399" y="2371"/>
                    <a:pt x="395" y="2360"/>
                  </a:cubicBezTo>
                  <a:lnTo>
                    <a:pt x="395" y="2360"/>
                  </a:lnTo>
                  <a:cubicBezTo>
                    <a:pt x="398" y="2367"/>
                    <a:pt x="401" y="2371"/>
                    <a:pt x="404" y="2378"/>
                  </a:cubicBezTo>
                  <a:cubicBezTo>
                    <a:pt x="398" y="2365"/>
                    <a:pt x="392" y="2354"/>
                    <a:pt x="385" y="2341"/>
                  </a:cubicBezTo>
                  <a:cubicBezTo>
                    <a:pt x="379" y="2322"/>
                    <a:pt x="371" y="2305"/>
                    <a:pt x="365" y="2286"/>
                  </a:cubicBezTo>
                  <a:cubicBezTo>
                    <a:pt x="356" y="2250"/>
                    <a:pt x="348" y="2215"/>
                    <a:pt x="340" y="2179"/>
                  </a:cubicBezTo>
                  <a:lnTo>
                    <a:pt x="340" y="2179"/>
                  </a:lnTo>
                  <a:cubicBezTo>
                    <a:pt x="340" y="2180"/>
                    <a:pt x="341" y="2181"/>
                    <a:pt x="341" y="2181"/>
                  </a:cubicBezTo>
                  <a:cubicBezTo>
                    <a:pt x="341" y="2177"/>
                    <a:pt x="339" y="2172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7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7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7"/>
                    <a:pt x="338" y="2167"/>
                  </a:cubicBezTo>
                  <a:lnTo>
                    <a:pt x="338" y="2167"/>
                  </a:lnTo>
                  <a:cubicBezTo>
                    <a:pt x="338" y="2167"/>
                    <a:pt x="338" y="2166"/>
                    <a:pt x="338" y="2166"/>
                  </a:cubicBezTo>
                  <a:cubicBezTo>
                    <a:pt x="330" y="2115"/>
                    <a:pt x="324" y="2061"/>
                    <a:pt x="324" y="2014"/>
                  </a:cubicBezTo>
                  <a:cubicBezTo>
                    <a:pt x="322" y="1966"/>
                    <a:pt x="325" y="1917"/>
                    <a:pt x="328" y="1870"/>
                  </a:cubicBezTo>
                  <a:cubicBezTo>
                    <a:pt x="336" y="1805"/>
                    <a:pt x="347" y="1741"/>
                    <a:pt x="362" y="1676"/>
                  </a:cubicBezTo>
                  <a:cubicBezTo>
                    <a:pt x="396" y="1529"/>
                    <a:pt x="441" y="1384"/>
                    <a:pt x="494" y="1240"/>
                  </a:cubicBezTo>
                  <a:cubicBezTo>
                    <a:pt x="531" y="1148"/>
                    <a:pt x="574" y="1057"/>
                    <a:pt x="621" y="969"/>
                  </a:cubicBezTo>
                  <a:cubicBezTo>
                    <a:pt x="680" y="864"/>
                    <a:pt x="743" y="763"/>
                    <a:pt x="814" y="666"/>
                  </a:cubicBezTo>
                  <a:lnTo>
                    <a:pt x="814" y="666"/>
                  </a:lnTo>
                  <a:cubicBezTo>
                    <a:pt x="811" y="671"/>
                    <a:pt x="806" y="678"/>
                    <a:pt x="803" y="682"/>
                  </a:cubicBezTo>
                  <a:cubicBezTo>
                    <a:pt x="835" y="641"/>
                    <a:pt x="870" y="600"/>
                    <a:pt x="906" y="562"/>
                  </a:cubicBezTo>
                  <a:cubicBezTo>
                    <a:pt x="933" y="535"/>
                    <a:pt x="960" y="510"/>
                    <a:pt x="990" y="486"/>
                  </a:cubicBezTo>
                  <a:cubicBezTo>
                    <a:pt x="1011" y="470"/>
                    <a:pt x="1033" y="456"/>
                    <a:pt x="1055" y="440"/>
                  </a:cubicBezTo>
                  <a:cubicBezTo>
                    <a:pt x="1072" y="431"/>
                    <a:pt x="1090" y="421"/>
                    <a:pt x="1107" y="413"/>
                  </a:cubicBezTo>
                  <a:cubicBezTo>
                    <a:pt x="1118" y="409"/>
                    <a:pt x="1129" y="405"/>
                    <a:pt x="1141" y="401"/>
                  </a:cubicBezTo>
                  <a:lnTo>
                    <a:pt x="1141" y="401"/>
                  </a:lnTo>
                  <a:cubicBezTo>
                    <a:pt x="1153" y="397"/>
                    <a:pt x="1166" y="394"/>
                    <a:pt x="1178" y="391"/>
                  </a:cubicBezTo>
                  <a:cubicBezTo>
                    <a:pt x="1188" y="389"/>
                    <a:pt x="1197" y="388"/>
                    <a:pt x="1207" y="388"/>
                  </a:cubicBezTo>
                  <a:lnTo>
                    <a:pt x="1224" y="388"/>
                  </a:lnTo>
                  <a:lnTo>
                    <a:pt x="1243" y="391"/>
                  </a:lnTo>
                  <a:lnTo>
                    <a:pt x="1257" y="396"/>
                  </a:lnTo>
                  <a:lnTo>
                    <a:pt x="1273" y="404"/>
                  </a:lnTo>
                  <a:lnTo>
                    <a:pt x="1281" y="408"/>
                  </a:lnTo>
                  <a:cubicBezTo>
                    <a:pt x="1281" y="408"/>
                    <a:pt x="1280" y="408"/>
                    <a:pt x="1280" y="407"/>
                  </a:cubicBezTo>
                  <a:lnTo>
                    <a:pt x="1280" y="407"/>
                  </a:lnTo>
                  <a:cubicBezTo>
                    <a:pt x="1286" y="412"/>
                    <a:pt x="1292" y="416"/>
                    <a:pt x="1295" y="420"/>
                  </a:cubicBezTo>
                  <a:cubicBezTo>
                    <a:pt x="1300" y="424"/>
                    <a:pt x="1307" y="431"/>
                    <a:pt x="1310" y="435"/>
                  </a:cubicBezTo>
                  <a:cubicBezTo>
                    <a:pt x="1313" y="440"/>
                    <a:pt x="1316" y="443"/>
                    <a:pt x="1319" y="448"/>
                  </a:cubicBezTo>
                  <a:cubicBezTo>
                    <a:pt x="1327" y="462"/>
                    <a:pt x="1337" y="477"/>
                    <a:pt x="1343" y="492"/>
                  </a:cubicBezTo>
                  <a:cubicBezTo>
                    <a:pt x="1348" y="507"/>
                    <a:pt x="1354" y="521"/>
                    <a:pt x="1359" y="537"/>
                  </a:cubicBezTo>
                  <a:cubicBezTo>
                    <a:pt x="1362" y="548"/>
                    <a:pt x="1365" y="559"/>
                    <a:pt x="1365" y="567"/>
                  </a:cubicBezTo>
                  <a:cubicBezTo>
                    <a:pt x="1367" y="575"/>
                    <a:pt x="1368" y="583"/>
                    <a:pt x="1368" y="591"/>
                  </a:cubicBezTo>
                  <a:lnTo>
                    <a:pt x="1368" y="638"/>
                  </a:lnTo>
                  <a:cubicBezTo>
                    <a:pt x="1365" y="736"/>
                    <a:pt x="1445" y="810"/>
                    <a:pt x="1533" y="810"/>
                  </a:cubicBezTo>
                  <a:cubicBezTo>
                    <a:pt x="1559" y="810"/>
                    <a:pt x="1585" y="803"/>
                    <a:pt x="1610" y="790"/>
                  </a:cubicBezTo>
                  <a:cubicBezTo>
                    <a:pt x="1648" y="771"/>
                    <a:pt x="1679" y="738"/>
                    <a:pt x="1694" y="697"/>
                  </a:cubicBezTo>
                  <a:cubicBezTo>
                    <a:pt x="1705" y="668"/>
                    <a:pt x="1713" y="640"/>
                    <a:pt x="1721" y="610"/>
                  </a:cubicBezTo>
                  <a:cubicBezTo>
                    <a:pt x="1734" y="568"/>
                    <a:pt x="1748" y="526"/>
                    <a:pt x="1761" y="483"/>
                  </a:cubicBezTo>
                  <a:cubicBezTo>
                    <a:pt x="1789" y="393"/>
                    <a:pt x="1818" y="304"/>
                    <a:pt x="1848" y="215"/>
                  </a:cubicBezTo>
                  <a:cubicBezTo>
                    <a:pt x="1873" y="128"/>
                    <a:pt x="1824" y="35"/>
                    <a:pt x="1737" y="8"/>
                  </a:cubicBezTo>
                  <a:cubicBezTo>
                    <a:pt x="1721" y="3"/>
                    <a:pt x="1704" y="0"/>
                    <a:pt x="1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2" name="Google Shape;14422;p25"/>
            <p:cNvSpPr/>
            <p:nvPr/>
          </p:nvSpPr>
          <p:spPr>
            <a:xfrm>
              <a:off x="6575470" y="4228797"/>
              <a:ext cx="55510" cy="85519"/>
            </a:xfrm>
            <a:custGeom>
              <a:avLst/>
              <a:gdLst/>
              <a:ahLst/>
              <a:cxnLst/>
              <a:rect l="l" t="t" r="r" b="b"/>
              <a:pathLst>
                <a:path w="1650" h="2542" extrusionOk="0">
                  <a:moveTo>
                    <a:pt x="521" y="2505"/>
                  </a:moveTo>
                  <a:cubicBezTo>
                    <a:pt x="517" y="2505"/>
                    <a:pt x="513" y="2506"/>
                    <a:pt x="509" y="2507"/>
                  </a:cubicBezTo>
                  <a:cubicBezTo>
                    <a:pt x="513" y="2507"/>
                    <a:pt x="517" y="2506"/>
                    <a:pt x="521" y="2505"/>
                  </a:cubicBezTo>
                  <a:close/>
                  <a:moveTo>
                    <a:pt x="1212" y="0"/>
                  </a:moveTo>
                  <a:cubicBezTo>
                    <a:pt x="1189" y="0"/>
                    <a:pt x="1166" y="1"/>
                    <a:pt x="1143" y="4"/>
                  </a:cubicBezTo>
                  <a:cubicBezTo>
                    <a:pt x="1066" y="13"/>
                    <a:pt x="990" y="31"/>
                    <a:pt x="915" y="53"/>
                  </a:cubicBezTo>
                  <a:cubicBezTo>
                    <a:pt x="757" y="104"/>
                    <a:pt x="600" y="175"/>
                    <a:pt x="474" y="284"/>
                  </a:cubicBezTo>
                  <a:cubicBezTo>
                    <a:pt x="354" y="385"/>
                    <a:pt x="260" y="517"/>
                    <a:pt x="202" y="662"/>
                  </a:cubicBezTo>
                  <a:cubicBezTo>
                    <a:pt x="143" y="819"/>
                    <a:pt x="135" y="988"/>
                    <a:pt x="178" y="1150"/>
                  </a:cubicBezTo>
                  <a:cubicBezTo>
                    <a:pt x="198" y="1227"/>
                    <a:pt x="228" y="1303"/>
                    <a:pt x="268" y="1373"/>
                  </a:cubicBezTo>
                  <a:cubicBezTo>
                    <a:pt x="311" y="1446"/>
                    <a:pt x="360" y="1514"/>
                    <a:pt x="417" y="1576"/>
                  </a:cubicBezTo>
                  <a:cubicBezTo>
                    <a:pt x="513" y="1683"/>
                    <a:pt x="613" y="1788"/>
                    <a:pt x="716" y="1888"/>
                  </a:cubicBezTo>
                  <a:lnTo>
                    <a:pt x="702" y="1873"/>
                  </a:lnTo>
                  <a:lnTo>
                    <a:pt x="702" y="1873"/>
                  </a:lnTo>
                  <a:cubicBezTo>
                    <a:pt x="767" y="1937"/>
                    <a:pt x="833" y="2000"/>
                    <a:pt x="900" y="2063"/>
                  </a:cubicBezTo>
                  <a:lnTo>
                    <a:pt x="884" y="2049"/>
                  </a:lnTo>
                  <a:lnTo>
                    <a:pt x="884" y="2049"/>
                  </a:lnTo>
                  <a:cubicBezTo>
                    <a:pt x="889" y="2054"/>
                    <a:pt x="893" y="2060"/>
                    <a:pt x="898" y="2065"/>
                  </a:cubicBezTo>
                  <a:cubicBezTo>
                    <a:pt x="892" y="2070"/>
                    <a:pt x="887" y="2073"/>
                    <a:pt x="879" y="2078"/>
                  </a:cubicBezTo>
                  <a:cubicBezTo>
                    <a:pt x="871" y="2084"/>
                    <a:pt x="860" y="2089"/>
                    <a:pt x="851" y="2093"/>
                  </a:cubicBezTo>
                  <a:cubicBezTo>
                    <a:pt x="816" y="2108"/>
                    <a:pt x="781" y="2119"/>
                    <a:pt x="745" y="2130"/>
                  </a:cubicBezTo>
                  <a:cubicBezTo>
                    <a:pt x="654" y="2154"/>
                    <a:pt x="562" y="2171"/>
                    <a:pt x="469" y="2185"/>
                  </a:cubicBezTo>
                  <a:cubicBezTo>
                    <a:pt x="366" y="2201"/>
                    <a:pt x="260" y="2207"/>
                    <a:pt x="157" y="2214"/>
                  </a:cubicBezTo>
                  <a:cubicBezTo>
                    <a:pt x="69" y="2218"/>
                    <a:pt x="1" y="2305"/>
                    <a:pt x="10" y="2391"/>
                  </a:cubicBezTo>
                  <a:cubicBezTo>
                    <a:pt x="16" y="2475"/>
                    <a:pt x="86" y="2540"/>
                    <a:pt x="171" y="2541"/>
                  </a:cubicBezTo>
                  <a:lnTo>
                    <a:pt x="186" y="2541"/>
                  </a:lnTo>
                  <a:cubicBezTo>
                    <a:pt x="300" y="2533"/>
                    <a:pt x="415" y="2522"/>
                    <a:pt x="528" y="2503"/>
                  </a:cubicBezTo>
                  <a:lnTo>
                    <a:pt x="528" y="2503"/>
                  </a:lnTo>
                  <a:cubicBezTo>
                    <a:pt x="525" y="2504"/>
                    <a:pt x="523" y="2504"/>
                    <a:pt x="521" y="2505"/>
                  </a:cubicBezTo>
                  <a:lnTo>
                    <a:pt x="521" y="2505"/>
                  </a:lnTo>
                  <a:cubicBezTo>
                    <a:pt x="631" y="2491"/>
                    <a:pt x="739" y="2469"/>
                    <a:pt x="847" y="2442"/>
                  </a:cubicBezTo>
                  <a:cubicBezTo>
                    <a:pt x="927" y="2421"/>
                    <a:pt x="1004" y="2389"/>
                    <a:pt x="1074" y="2347"/>
                  </a:cubicBezTo>
                  <a:cubicBezTo>
                    <a:pt x="1140" y="2304"/>
                    <a:pt x="1205" y="2241"/>
                    <a:pt x="1227" y="2161"/>
                  </a:cubicBezTo>
                  <a:cubicBezTo>
                    <a:pt x="1240" y="2116"/>
                    <a:pt x="1245" y="2068"/>
                    <a:pt x="1240" y="2021"/>
                  </a:cubicBezTo>
                  <a:cubicBezTo>
                    <a:pt x="1235" y="1984"/>
                    <a:pt x="1224" y="1949"/>
                    <a:pt x="1205" y="1918"/>
                  </a:cubicBezTo>
                  <a:cubicBezTo>
                    <a:pt x="1174" y="1861"/>
                    <a:pt x="1120" y="1816"/>
                    <a:pt x="1074" y="1775"/>
                  </a:cubicBezTo>
                  <a:cubicBezTo>
                    <a:pt x="1026" y="1732"/>
                    <a:pt x="979" y="1690"/>
                    <a:pt x="933" y="1647"/>
                  </a:cubicBezTo>
                  <a:cubicBezTo>
                    <a:pt x="827" y="1541"/>
                    <a:pt x="721" y="1435"/>
                    <a:pt x="624" y="1321"/>
                  </a:cubicBezTo>
                  <a:cubicBezTo>
                    <a:pt x="599" y="1288"/>
                    <a:pt x="577" y="1256"/>
                    <a:pt x="555" y="1221"/>
                  </a:cubicBezTo>
                  <a:cubicBezTo>
                    <a:pt x="543" y="1204"/>
                    <a:pt x="534" y="1186"/>
                    <a:pt x="524" y="1164"/>
                  </a:cubicBezTo>
                  <a:cubicBezTo>
                    <a:pt x="517" y="1142"/>
                    <a:pt x="507" y="1121"/>
                    <a:pt x="501" y="1098"/>
                  </a:cubicBezTo>
                  <a:cubicBezTo>
                    <a:pt x="496" y="1075"/>
                    <a:pt x="491" y="1053"/>
                    <a:pt x="487" y="1030"/>
                  </a:cubicBezTo>
                  <a:cubicBezTo>
                    <a:pt x="483" y="1001"/>
                    <a:pt x="480" y="973"/>
                    <a:pt x="479" y="944"/>
                  </a:cubicBezTo>
                  <a:cubicBezTo>
                    <a:pt x="479" y="924"/>
                    <a:pt x="477" y="901"/>
                    <a:pt x="480" y="884"/>
                  </a:cubicBezTo>
                  <a:cubicBezTo>
                    <a:pt x="483" y="867"/>
                    <a:pt x="485" y="851"/>
                    <a:pt x="490" y="830"/>
                  </a:cubicBezTo>
                  <a:cubicBezTo>
                    <a:pt x="496" y="811"/>
                    <a:pt x="501" y="792"/>
                    <a:pt x="510" y="772"/>
                  </a:cubicBezTo>
                  <a:cubicBezTo>
                    <a:pt x="519" y="750"/>
                    <a:pt x="527" y="731"/>
                    <a:pt x="537" y="712"/>
                  </a:cubicBezTo>
                  <a:lnTo>
                    <a:pt x="537" y="712"/>
                  </a:lnTo>
                  <a:cubicBezTo>
                    <a:pt x="537" y="713"/>
                    <a:pt x="537" y="713"/>
                    <a:pt x="537" y="713"/>
                  </a:cubicBezTo>
                  <a:cubicBezTo>
                    <a:pt x="551" y="686"/>
                    <a:pt x="567" y="661"/>
                    <a:pt x="585" y="639"/>
                  </a:cubicBezTo>
                  <a:cubicBezTo>
                    <a:pt x="602" y="616"/>
                    <a:pt x="621" y="594"/>
                    <a:pt x="640" y="574"/>
                  </a:cubicBezTo>
                  <a:cubicBezTo>
                    <a:pt x="659" y="556"/>
                    <a:pt x="678" y="539"/>
                    <a:pt x="697" y="521"/>
                  </a:cubicBezTo>
                  <a:lnTo>
                    <a:pt x="697" y="523"/>
                  </a:lnTo>
                  <a:cubicBezTo>
                    <a:pt x="721" y="506"/>
                    <a:pt x="745" y="488"/>
                    <a:pt x="768" y="472"/>
                  </a:cubicBezTo>
                  <a:cubicBezTo>
                    <a:pt x="798" y="457"/>
                    <a:pt x="827" y="441"/>
                    <a:pt x="857" y="426"/>
                  </a:cubicBezTo>
                  <a:cubicBezTo>
                    <a:pt x="909" y="404"/>
                    <a:pt x="961" y="384"/>
                    <a:pt x="1015" y="368"/>
                  </a:cubicBezTo>
                  <a:cubicBezTo>
                    <a:pt x="1056" y="357"/>
                    <a:pt x="1098" y="347"/>
                    <a:pt x="1137" y="339"/>
                  </a:cubicBezTo>
                  <a:cubicBezTo>
                    <a:pt x="1159" y="336"/>
                    <a:pt x="1181" y="335"/>
                    <a:pt x="1202" y="333"/>
                  </a:cubicBezTo>
                  <a:lnTo>
                    <a:pt x="1181" y="333"/>
                  </a:lnTo>
                  <a:cubicBezTo>
                    <a:pt x="1189" y="332"/>
                    <a:pt x="1197" y="332"/>
                    <a:pt x="1205" y="332"/>
                  </a:cubicBezTo>
                  <a:cubicBezTo>
                    <a:pt x="1213" y="332"/>
                    <a:pt x="1222" y="332"/>
                    <a:pt x="1231" y="333"/>
                  </a:cubicBezTo>
                  <a:cubicBezTo>
                    <a:pt x="1250" y="336"/>
                    <a:pt x="1269" y="339"/>
                    <a:pt x="1289" y="343"/>
                  </a:cubicBezTo>
                  <a:cubicBezTo>
                    <a:pt x="1295" y="346"/>
                    <a:pt x="1303" y="347"/>
                    <a:pt x="1310" y="349"/>
                  </a:cubicBezTo>
                  <a:lnTo>
                    <a:pt x="1321" y="355"/>
                  </a:lnTo>
                  <a:cubicBezTo>
                    <a:pt x="1333" y="411"/>
                    <a:pt x="1376" y="457"/>
                    <a:pt x="1432" y="474"/>
                  </a:cubicBezTo>
                  <a:cubicBezTo>
                    <a:pt x="1448" y="479"/>
                    <a:pt x="1465" y="482"/>
                    <a:pt x="1482" y="482"/>
                  </a:cubicBezTo>
                  <a:cubicBezTo>
                    <a:pt x="1554" y="482"/>
                    <a:pt x="1620" y="435"/>
                    <a:pt x="1642" y="363"/>
                  </a:cubicBezTo>
                  <a:cubicBezTo>
                    <a:pt x="1648" y="339"/>
                    <a:pt x="1650" y="316"/>
                    <a:pt x="1647" y="292"/>
                  </a:cubicBezTo>
                  <a:cubicBezTo>
                    <a:pt x="1637" y="164"/>
                    <a:pt x="1528" y="64"/>
                    <a:pt x="1409" y="31"/>
                  </a:cubicBezTo>
                  <a:cubicBezTo>
                    <a:pt x="1346" y="11"/>
                    <a:pt x="1279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3" name="Google Shape;14423;p25"/>
            <p:cNvSpPr/>
            <p:nvPr/>
          </p:nvSpPr>
          <p:spPr>
            <a:xfrm>
              <a:off x="6642219" y="4225029"/>
              <a:ext cx="73879" cy="95141"/>
            </a:xfrm>
            <a:custGeom>
              <a:avLst/>
              <a:gdLst/>
              <a:ahLst/>
              <a:cxnLst/>
              <a:rect l="l" t="t" r="r" b="b"/>
              <a:pathLst>
                <a:path w="2196" h="2828" extrusionOk="0">
                  <a:moveTo>
                    <a:pt x="564" y="2183"/>
                  </a:moveTo>
                  <a:lnTo>
                    <a:pt x="564" y="2183"/>
                  </a:lnTo>
                  <a:cubicBezTo>
                    <a:pt x="510" y="2251"/>
                    <a:pt x="456" y="2316"/>
                    <a:pt x="396" y="2379"/>
                  </a:cubicBezTo>
                  <a:cubicBezTo>
                    <a:pt x="378" y="2397"/>
                    <a:pt x="361" y="2414"/>
                    <a:pt x="342" y="2430"/>
                  </a:cubicBezTo>
                  <a:lnTo>
                    <a:pt x="345" y="2416"/>
                  </a:lnTo>
                  <a:cubicBezTo>
                    <a:pt x="348" y="2405"/>
                    <a:pt x="351" y="2395"/>
                    <a:pt x="355" y="2384"/>
                  </a:cubicBezTo>
                  <a:cubicBezTo>
                    <a:pt x="363" y="2367"/>
                    <a:pt x="367" y="2348"/>
                    <a:pt x="378" y="2332"/>
                  </a:cubicBezTo>
                  <a:cubicBezTo>
                    <a:pt x="388" y="2316"/>
                    <a:pt x="397" y="2300"/>
                    <a:pt x="408" y="2284"/>
                  </a:cubicBezTo>
                  <a:lnTo>
                    <a:pt x="416" y="2275"/>
                  </a:lnTo>
                  <a:cubicBezTo>
                    <a:pt x="427" y="2264"/>
                    <a:pt x="440" y="2253"/>
                    <a:pt x="453" y="2242"/>
                  </a:cubicBezTo>
                  <a:cubicBezTo>
                    <a:pt x="461" y="2235"/>
                    <a:pt x="472" y="2229"/>
                    <a:pt x="481" y="2223"/>
                  </a:cubicBezTo>
                  <a:cubicBezTo>
                    <a:pt x="499" y="2213"/>
                    <a:pt x="518" y="2202"/>
                    <a:pt x="538" y="2193"/>
                  </a:cubicBezTo>
                  <a:lnTo>
                    <a:pt x="564" y="2183"/>
                  </a:lnTo>
                  <a:close/>
                  <a:moveTo>
                    <a:pt x="1507" y="1"/>
                  </a:moveTo>
                  <a:cubicBezTo>
                    <a:pt x="1474" y="1"/>
                    <a:pt x="1441" y="9"/>
                    <a:pt x="1412" y="26"/>
                  </a:cubicBezTo>
                  <a:cubicBezTo>
                    <a:pt x="1374" y="45"/>
                    <a:pt x="1349" y="79"/>
                    <a:pt x="1322" y="109"/>
                  </a:cubicBezTo>
                  <a:cubicBezTo>
                    <a:pt x="1276" y="170"/>
                    <a:pt x="1238" y="233"/>
                    <a:pt x="1208" y="301"/>
                  </a:cubicBezTo>
                  <a:cubicBezTo>
                    <a:pt x="1170" y="379"/>
                    <a:pt x="1133" y="455"/>
                    <a:pt x="1097" y="534"/>
                  </a:cubicBezTo>
                  <a:cubicBezTo>
                    <a:pt x="1080" y="573"/>
                    <a:pt x="1061" y="613"/>
                    <a:pt x="1046" y="652"/>
                  </a:cubicBezTo>
                  <a:cubicBezTo>
                    <a:pt x="1008" y="747"/>
                    <a:pt x="970" y="846"/>
                    <a:pt x="967" y="948"/>
                  </a:cubicBezTo>
                  <a:cubicBezTo>
                    <a:pt x="961" y="1040"/>
                    <a:pt x="1024" y="1119"/>
                    <a:pt x="1114" y="1137"/>
                  </a:cubicBezTo>
                  <a:cubicBezTo>
                    <a:pt x="1124" y="1138"/>
                    <a:pt x="1133" y="1139"/>
                    <a:pt x="1143" y="1139"/>
                  </a:cubicBezTo>
                  <a:cubicBezTo>
                    <a:pt x="1155" y="1139"/>
                    <a:pt x="1166" y="1138"/>
                    <a:pt x="1178" y="1135"/>
                  </a:cubicBezTo>
                  <a:lnTo>
                    <a:pt x="1178" y="1135"/>
                  </a:lnTo>
                  <a:cubicBezTo>
                    <a:pt x="1173" y="1148"/>
                    <a:pt x="1168" y="1159"/>
                    <a:pt x="1164" y="1172"/>
                  </a:cubicBezTo>
                  <a:cubicBezTo>
                    <a:pt x="1145" y="1214"/>
                    <a:pt x="1129" y="1262"/>
                    <a:pt x="1107" y="1305"/>
                  </a:cubicBezTo>
                  <a:cubicBezTo>
                    <a:pt x="1062" y="1390"/>
                    <a:pt x="1019" y="1476"/>
                    <a:pt x="977" y="1561"/>
                  </a:cubicBezTo>
                  <a:cubicBezTo>
                    <a:pt x="929" y="1643"/>
                    <a:pt x="882" y="1724"/>
                    <a:pt x="833" y="1805"/>
                  </a:cubicBezTo>
                  <a:cubicBezTo>
                    <a:pt x="829" y="1811"/>
                    <a:pt x="826" y="1816"/>
                    <a:pt x="823" y="1821"/>
                  </a:cubicBezTo>
                  <a:lnTo>
                    <a:pt x="792" y="1821"/>
                  </a:lnTo>
                  <a:cubicBezTo>
                    <a:pt x="684" y="1822"/>
                    <a:pt x="576" y="1841"/>
                    <a:pt x="475" y="1876"/>
                  </a:cubicBezTo>
                  <a:cubicBezTo>
                    <a:pt x="369" y="1911"/>
                    <a:pt x="272" y="1969"/>
                    <a:pt x="192" y="2047"/>
                  </a:cubicBezTo>
                  <a:cubicBezTo>
                    <a:pt x="122" y="2121"/>
                    <a:pt x="70" y="2210"/>
                    <a:pt x="40" y="2307"/>
                  </a:cubicBezTo>
                  <a:cubicBezTo>
                    <a:pt x="6" y="2406"/>
                    <a:pt x="0" y="2514"/>
                    <a:pt x="21" y="2617"/>
                  </a:cubicBezTo>
                  <a:cubicBezTo>
                    <a:pt x="40" y="2702"/>
                    <a:pt x="98" y="2775"/>
                    <a:pt x="179" y="2810"/>
                  </a:cubicBezTo>
                  <a:cubicBezTo>
                    <a:pt x="204" y="2821"/>
                    <a:pt x="233" y="2827"/>
                    <a:pt x="261" y="2827"/>
                  </a:cubicBezTo>
                  <a:cubicBezTo>
                    <a:pt x="326" y="2826"/>
                    <a:pt x="389" y="2805"/>
                    <a:pt x="443" y="2769"/>
                  </a:cubicBezTo>
                  <a:cubicBezTo>
                    <a:pt x="530" y="2710"/>
                    <a:pt x="608" y="2638"/>
                    <a:pt x="673" y="2555"/>
                  </a:cubicBezTo>
                  <a:cubicBezTo>
                    <a:pt x="779" y="2422"/>
                    <a:pt x="880" y="2286"/>
                    <a:pt x="975" y="2145"/>
                  </a:cubicBezTo>
                  <a:lnTo>
                    <a:pt x="978" y="2145"/>
                  </a:lnTo>
                  <a:cubicBezTo>
                    <a:pt x="1004" y="2148"/>
                    <a:pt x="1029" y="2153"/>
                    <a:pt x="1054" y="2159"/>
                  </a:cubicBezTo>
                  <a:cubicBezTo>
                    <a:pt x="1103" y="2172"/>
                    <a:pt x="1151" y="2188"/>
                    <a:pt x="1198" y="2205"/>
                  </a:cubicBezTo>
                  <a:cubicBezTo>
                    <a:pt x="1196" y="2204"/>
                    <a:pt x="1194" y="2203"/>
                    <a:pt x="1192" y="2202"/>
                  </a:cubicBezTo>
                  <a:lnTo>
                    <a:pt x="1192" y="2202"/>
                  </a:lnTo>
                  <a:lnTo>
                    <a:pt x="1200" y="2205"/>
                  </a:lnTo>
                  <a:cubicBezTo>
                    <a:pt x="1292" y="2245"/>
                    <a:pt x="1380" y="2288"/>
                    <a:pt x="1467" y="2335"/>
                  </a:cubicBezTo>
                  <a:cubicBezTo>
                    <a:pt x="1624" y="2427"/>
                    <a:pt x="1775" y="2528"/>
                    <a:pt x="1939" y="2604"/>
                  </a:cubicBezTo>
                  <a:cubicBezTo>
                    <a:pt x="1962" y="2615"/>
                    <a:pt x="1987" y="2621"/>
                    <a:pt x="2010" y="2621"/>
                  </a:cubicBezTo>
                  <a:cubicBezTo>
                    <a:pt x="2072" y="2621"/>
                    <a:pt x="2130" y="2586"/>
                    <a:pt x="2158" y="2527"/>
                  </a:cubicBezTo>
                  <a:cubicBezTo>
                    <a:pt x="2196" y="2444"/>
                    <a:pt x="2161" y="2346"/>
                    <a:pt x="2078" y="2308"/>
                  </a:cubicBezTo>
                  <a:cubicBezTo>
                    <a:pt x="2053" y="2296"/>
                    <a:pt x="2028" y="2284"/>
                    <a:pt x="2001" y="2272"/>
                  </a:cubicBezTo>
                  <a:cubicBezTo>
                    <a:pt x="1885" y="2205"/>
                    <a:pt x="1771" y="2139"/>
                    <a:pt x="1656" y="2074"/>
                  </a:cubicBezTo>
                  <a:cubicBezTo>
                    <a:pt x="1498" y="1985"/>
                    <a:pt x="1333" y="1905"/>
                    <a:pt x="1157" y="1857"/>
                  </a:cubicBezTo>
                  <a:cubicBezTo>
                    <a:pt x="1195" y="1794"/>
                    <a:pt x="1232" y="1730"/>
                    <a:pt x="1265" y="1664"/>
                  </a:cubicBezTo>
                  <a:cubicBezTo>
                    <a:pt x="1306" y="1586"/>
                    <a:pt x="1350" y="1507"/>
                    <a:pt x="1387" y="1425"/>
                  </a:cubicBezTo>
                  <a:cubicBezTo>
                    <a:pt x="1425" y="1336"/>
                    <a:pt x="1464" y="1246"/>
                    <a:pt x="1502" y="1156"/>
                  </a:cubicBezTo>
                  <a:cubicBezTo>
                    <a:pt x="1548" y="1050"/>
                    <a:pt x="1586" y="941"/>
                    <a:pt x="1618" y="830"/>
                  </a:cubicBezTo>
                  <a:cubicBezTo>
                    <a:pt x="1649" y="724"/>
                    <a:pt x="1676" y="614"/>
                    <a:pt x="1695" y="504"/>
                  </a:cubicBezTo>
                  <a:cubicBezTo>
                    <a:pt x="1714" y="398"/>
                    <a:pt x="1737" y="282"/>
                    <a:pt x="1713" y="174"/>
                  </a:cubicBezTo>
                  <a:cubicBezTo>
                    <a:pt x="1695" y="92"/>
                    <a:pt x="1632" y="26"/>
                    <a:pt x="1548" y="5"/>
                  </a:cubicBezTo>
                  <a:cubicBezTo>
                    <a:pt x="1535" y="2"/>
                    <a:pt x="1521" y="1"/>
                    <a:pt x="15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4" name="Google Shape;14424;p25"/>
            <p:cNvSpPr/>
            <p:nvPr/>
          </p:nvSpPr>
          <p:spPr>
            <a:xfrm>
              <a:off x="6737229" y="4247738"/>
              <a:ext cx="24424" cy="45115"/>
            </a:xfrm>
            <a:custGeom>
              <a:avLst/>
              <a:gdLst/>
              <a:ahLst/>
              <a:cxnLst/>
              <a:rect l="l" t="t" r="r" b="b"/>
              <a:pathLst>
                <a:path w="726" h="1341" extrusionOk="0">
                  <a:moveTo>
                    <a:pt x="197" y="0"/>
                  </a:moveTo>
                  <a:cubicBezTo>
                    <a:pt x="160" y="0"/>
                    <a:pt x="124" y="11"/>
                    <a:pt x="93" y="31"/>
                  </a:cubicBezTo>
                  <a:cubicBezTo>
                    <a:pt x="55" y="57"/>
                    <a:pt x="27" y="93"/>
                    <a:pt x="13" y="136"/>
                  </a:cubicBezTo>
                  <a:cubicBezTo>
                    <a:pt x="2" y="178"/>
                    <a:pt x="0" y="223"/>
                    <a:pt x="8" y="266"/>
                  </a:cubicBezTo>
                  <a:cubicBezTo>
                    <a:pt x="33" y="408"/>
                    <a:pt x="93" y="546"/>
                    <a:pt x="149" y="680"/>
                  </a:cubicBezTo>
                  <a:cubicBezTo>
                    <a:pt x="225" y="864"/>
                    <a:pt x="306" y="1048"/>
                    <a:pt x="382" y="1231"/>
                  </a:cubicBezTo>
                  <a:cubicBezTo>
                    <a:pt x="405" y="1296"/>
                    <a:pt x="467" y="1339"/>
                    <a:pt x="535" y="1340"/>
                  </a:cubicBezTo>
                  <a:cubicBezTo>
                    <a:pt x="554" y="1340"/>
                    <a:pt x="575" y="1337"/>
                    <a:pt x="592" y="1329"/>
                  </a:cubicBezTo>
                  <a:cubicBezTo>
                    <a:pt x="674" y="1299"/>
                    <a:pt x="725" y="1201"/>
                    <a:pt x="690" y="1119"/>
                  </a:cubicBezTo>
                  <a:cubicBezTo>
                    <a:pt x="636" y="986"/>
                    <a:pt x="579" y="856"/>
                    <a:pt x="524" y="725"/>
                  </a:cubicBezTo>
                  <a:cubicBezTo>
                    <a:pt x="465" y="587"/>
                    <a:pt x="408" y="448"/>
                    <a:pt x="363" y="307"/>
                  </a:cubicBezTo>
                  <a:cubicBezTo>
                    <a:pt x="385" y="286"/>
                    <a:pt x="401" y="261"/>
                    <a:pt x="408" y="234"/>
                  </a:cubicBezTo>
                  <a:cubicBezTo>
                    <a:pt x="435" y="145"/>
                    <a:pt x="386" y="50"/>
                    <a:pt x="298" y="22"/>
                  </a:cubicBezTo>
                  <a:cubicBezTo>
                    <a:pt x="277" y="15"/>
                    <a:pt x="256" y="9"/>
                    <a:pt x="236" y="4"/>
                  </a:cubicBezTo>
                  <a:cubicBezTo>
                    <a:pt x="223" y="1"/>
                    <a:pt x="210" y="0"/>
                    <a:pt x="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5" name="Google Shape;14425;p25"/>
            <p:cNvSpPr/>
            <p:nvPr/>
          </p:nvSpPr>
          <p:spPr>
            <a:xfrm>
              <a:off x="6723570" y="4250699"/>
              <a:ext cx="63416" cy="61633"/>
            </a:xfrm>
            <a:custGeom>
              <a:avLst/>
              <a:gdLst/>
              <a:ahLst/>
              <a:cxnLst/>
              <a:rect l="l" t="t" r="r" b="b"/>
              <a:pathLst>
                <a:path w="1885" h="1832" extrusionOk="0">
                  <a:moveTo>
                    <a:pt x="1642" y="0"/>
                  </a:moveTo>
                  <a:cubicBezTo>
                    <a:pt x="1560" y="0"/>
                    <a:pt x="1476" y="45"/>
                    <a:pt x="1411" y="94"/>
                  </a:cubicBezTo>
                  <a:cubicBezTo>
                    <a:pt x="1261" y="203"/>
                    <a:pt x="1129" y="337"/>
                    <a:pt x="1006" y="475"/>
                  </a:cubicBezTo>
                  <a:cubicBezTo>
                    <a:pt x="892" y="600"/>
                    <a:pt x="780" y="727"/>
                    <a:pt x="669" y="853"/>
                  </a:cubicBezTo>
                  <a:cubicBezTo>
                    <a:pt x="465" y="1089"/>
                    <a:pt x="259" y="1324"/>
                    <a:pt x="58" y="1561"/>
                  </a:cubicBezTo>
                  <a:cubicBezTo>
                    <a:pt x="1" y="1631"/>
                    <a:pt x="9" y="1734"/>
                    <a:pt x="77" y="1794"/>
                  </a:cubicBezTo>
                  <a:cubicBezTo>
                    <a:pt x="107" y="1819"/>
                    <a:pt x="143" y="1832"/>
                    <a:pt x="183" y="1832"/>
                  </a:cubicBezTo>
                  <a:cubicBezTo>
                    <a:pt x="185" y="1832"/>
                    <a:pt x="186" y="1832"/>
                    <a:pt x="188" y="1832"/>
                  </a:cubicBezTo>
                  <a:cubicBezTo>
                    <a:pt x="234" y="1832"/>
                    <a:pt x="279" y="1811"/>
                    <a:pt x="308" y="1775"/>
                  </a:cubicBezTo>
                  <a:cubicBezTo>
                    <a:pt x="469" y="1575"/>
                    <a:pt x="636" y="1381"/>
                    <a:pt x="803" y="1187"/>
                  </a:cubicBezTo>
                  <a:cubicBezTo>
                    <a:pt x="978" y="986"/>
                    <a:pt x="1153" y="787"/>
                    <a:pt x="1337" y="595"/>
                  </a:cubicBezTo>
                  <a:lnTo>
                    <a:pt x="1337" y="595"/>
                  </a:lnTo>
                  <a:lnTo>
                    <a:pt x="1332" y="602"/>
                  </a:lnTo>
                  <a:cubicBezTo>
                    <a:pt x="1399" y="532"/>
                    <a:pt x="1470" y="466"/>
                    <a:pt x="1544" y="405"/>
                  </a:cubicBezTo>
                  <a:cubicBezTo>
                    <a:pt x="1570" y="386"/>
                    <a:pt x="1595" y="367"/>
                    <a:pt x="1622" y="352"/>
                  </a:cubicBezTo>
                  <a:lnTo>
                    <a:pt x="1627" y="349"/>
                  </a:lnTo>
                  <a:cubicBezTo>
                    <a:pt x="1650" y="360"/>
                    <a:pt x="1675" y="366"/>
                    <a:pt x="1700" y="366"/>
                  </a:cubicBezTo>
                  <a:cubicBezTo>
                    <a:pt x="1740" y="366"/>
                    <a:pt x="1780" y="351"/>
                    <a:pt x="1810" y="323"/>
                  </a:cubicBezTo>
                  <a:cubicBezTo>
                    <a:pt x="1878" y="260"/>
                    <a:pt x="1885" y="154"/>
                    <a:pt x="1823" y="86"/>
                  </a:cubicBezTo>
                  <a:cubicBezTo>
                    <a:pt x="1778" y="32"/>
                    <a:pt x="1712" y="0"/>
                    <a:pt x="16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6" name="Google Shape;14426;p25"/>
            <p:cNvSpPr/>
            <p:nvPr/>
          </p:nvSpPr>
          <p:spPr>
            <a:xfrm>
              <a:off x="6793044" y="4219915"/>
              <a:ext cx="89960" cy="55611"/>
            </a:xfrm>
            <a:custGeom>
              <a:avLst/>
              <a:gdLst/>
              <a:ahLst/>
              <a:cxnLst/>
              <a:rect l="l" t="t" r="r" b="b"/>
              <a:pathLst>
                <a:path w="2674" h="1653" extrusionOk="0">
                  <a:moveTo>
                    <a:pt x="421" y="334"/>
                  </a:moveTo>
                  <a:lnTo>
                    <a:pt x="424" y="337"/>
                  </a:lnTo>
                  <a:lnTo>
                    <a:pt x="427" y="337"/>
                  </a:lnTo>
                  <a:lnTo>
                    <a:pt x="435" y="345"/>
                  </a:lnTo>
                  <a:lnTo>
                    <a:pt x="435" y="345"/>
                  </a:lnTo>
                  <a:lnTo>
                    <a:pt x="391" y="336"/>
                  </a:lnTo>
                  <a:lnTo>
                    <a:pt x="399" y="334"/>
                  </a:lnTo>
                  <a:close/>
                  <a:moveTo>
                    <a:pt x="404" y="0"/>
                  </a:moveTo>
                  <a:cubicBezTo>
                    <a:pt x="400" y="0"/>
                    <a:pt x="395" y="0"/>
                    <a:pt x="391" y="0"/>
                  </a:cubicBezTo>
                  <a:cubicBezTo>
                    <a:pt x="317" y="5"/>
                    <a:pt x="244" y="29"/>
                    <a:pt x="180" y="70"/>
                  </a:cubicBezTo>
                  <a:cubicBezTo>
                    <a:pt x="123" y="105"/>
                    <a:pt x="87" y="166"/>
                    <a:pt x="60" y="225"/>
                  </a:cubicBezTo>
                  <a:cubicBezTo>
                    <a:pt x="0" y="349"/>
                    <a:pt x="14" y="508"/>
                    <a:pt x="127" y="594"/>
                  </a:cubicBezTo>
                  <a:cubicBezTo>
                    <a:pt x="192" y="645"/>
                    <a:pt x="275" y="649"/>
                    <a:pt x="353" y="665"/>
                  </a:cubicBezTo>
                  <a:cubicBezTo>
                    <a:pt x="359" y="667"/>
                    <a:pt x="366" y="670"/>
                    <a:pt x="372" y="671"/>
                  </a:cubicBezTo>
                  <a:lnTo>
                    <a:pt x="369" y="670"/>
                  </a:lnTo>
                  <a:lnTo>
                    <a:pt x="369" y="670"/>
                  </a:lnTo>
                  <a:cubicBezTo>
                    <a:pt x="392" y="680"/>
                    <a:pt x="416" y="686"/>
                    <a:pt x="441" y="686"/>
                  </a:cubicBezTo>
                  <a:cubicBezTo>
                    <a:pt x="455" y="686"/>
                    <a:pt x="468" y="684"/>
                    <a:pt x="481" y="681"/>
                  </a:cubicBezTo>
                  <a:lnTo>
                    <a:pt x="481" y="681"/>
                  </a:lnTo>
                  <a:cubicBezTo>
                    <a:pt x="480" y="733"/>
                    <a:pt x="476" y="785"/>
                    <a:pt x="472" y="838"/>
                  </a:cubicBezTo>
                  <a:cubicBezTo>
                    <a:pt x="456" y="980"/>
                    <a:pt x="432" y="1121"/>
                    <a:pt x="401" y="1260"/>
                  </a:cubicBezTo>
                  <a:cubicBezTo>
                    <a:pt x="380" y="1333"/>
                    <a:pt x="351" y="1412"/>
                    <a:pt x="380" y="1487"/>
                  </a:cubicBezTo>
                  <a:cubicBezTo>
                    <a:pt x="393" y="1526"/>
                    <a:pt x="418" y="1563"/>
                    <a:pt x="450" y="1591"/>
                  </a:cubicBezTo>
                  <a:cubicBezTo>
                    <a:pt x="465" y="1604"/>
                    <a:pt x="484" y="1617"/>
                    <a:pt x="503" y="1626"/>
                  </a:cubicBezTo>
                  <a:cubicBezTo>
                    <a:pt x="516" y="1632"/>
                    <a:pt x="530" y="1637"/>
                    <a:pt x="545" y="1642"/>
                  </a:cubicBezTo>
                  <a:cubicBezTo>
                    <a:pt x="570" y="1650"/>
                    <a:pt x="597" y="1653"/>
                    <a:pt x="624" y="1653"/>
                  </a:cubicBezTo>
                  <a:cubicBezTo>
                    <a:pt x="643" y="1653"/>
                    <a:pt x="662" y="1653"/>
                    <a:pt x="681" y="1650"/>
                  </a:cubicBezTo>
                  <a:cubicBezTo>
                    <a:pt x="728" y="1647"/>
                    <a:pt x="776" y="1639"/>
                    <a:pt x="822" y="1628"/>
                  </a:cubicBezTo>
                  <a:cubicBezTo>
                    <a:pt x="917" y="1602"/>
                    <a:pt x="1010" y="1572"/>
                    <a:pt x="1100" y="1534"/>
                  </a:cubicBezTo>
                  <a:cubicBezTo>
                    <a:pt x="1304" y="1455"/>
                    <a:pt x="1504" y="1366"/>
                    <a:pt x="1705" y="1281"/>
                  </a:cubicBezTo>
                  <a:cubicBezTo>
                    <a:pt x="1990" y="1161"/>
                    <a:pt x="2275" y="1039"/>
                    <a:pt x="2560" y="915"/>
                  </a:cubicBezTo>
                  <a:cubicBezTo>
                    <a:pt x="2631" y="884"/>
                    <a:pt x="2674" y="806"/>
                    <a:pt x="2645" y="728"/>
                  </a:cubicBezTo>
                  <a:cubicBezTo>
                    <a:pt x="2624" y="673"/>
                    <a:pt x="2567" y="633"/>
                    <a:pt x="2508" y="633"/>
                  </a:cubicBezTo>
                  <a:cubicBezTo>
                    <a:pt x="2491" y="633"/>
                    <a:pt x="2475" y="636"/>
                    <a:pt x="2458" y="643"/>
                  </a:cubicBezTo>
                  <a:cubicBezTo>
                    <a:pt x="2215" y="744"/>
                    <a:pt x="1969" y="844"/>
                    <a:pt x="1724" y="945"/>
                  </a:cubicBezTo>
                  <a:lnTo>
                    <a:pt x="1415" y="1070"/>
                  </a:lnTo>
                  <a:cubicBezTo>
                    <a:pt x="1235" y="1143"/>
                    <a:pt x="1053" y="1224"/>
                    <a:pt x="866" y="1281"/>
                  </a:cubicBezTo>
                  <a:cubicBezTo>
                    <a:pt x="820" y="1294"/>
                    <a:pt x="774" y="1305"/>
                    <a:pt x="728" y="1313"/>
                  </a:cubicBezTo>
                  <a:cubicBezTo>
                    <a:pt x="736" y="1271"/>
                    <a:pt x="746" y="1229"/>
                    <a:pt x="752" y="1186"/>
                  </a:cubicBezTo>
                  <a:cubicBezTo>
                    <a:pt x="761" y="1129"/>
                    <a:pt x="769" y="1074"/>
                    <a:pt x="777" y="1017"/>
                  </a:cubicBezTo>
                  <a:cubicBezTo>
                    <a:pt x="790" y="906"/>
                    <a:pt x="806" y="793"/>
                    <a:pt x="809" y="679"/>
                  </a:cubicBezTo>
                  <a:cubicBezTo>
                    <a:pt x="812" y="518"/>
                    <a:pt x="814" y="341"/>
                    <a:pt x="733" y="195"/>
                  </a:cubicBezTo>
                  <a:cubicBezTo>
                    <a:pt x="667" y="74"/>
                    <a:pt x="540" y="0"/>
                    <a:pt x="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7" name="Google Shape;14427;p25"/>
            <p:cNvSpPr/>
            <p:nvPr/>
          </p:nvSpPr>
          <p:spPr>
            <a:xfrm>
              <a:off x="5821245" y="4570516"/>
              <a:ext cx="97799" cy="179550"/>
            </a:xfrm>
            <a:custGeom>
              <a:avLst/>
              <a:gdLst/>
              <a:ahLst/>
              <a:cxnLst/>
              <a:rect l="l" t="t" r="r" b="b"/>
              <a:pathLst>
                <a:path w="2907" h="5337" extrusionOk="0">
                  <a:moveTo>
                    <a:pt x="1312" y="223"/>
                  </a:moveTo>
                  <a:lnTo>
                    <a:pt x="1312" y="223"/>
                  </a:lnTo>
                  <a:cubicBezTo>
                    <a:pt x="1311" y="225"/>
                    <a:pt x="1311" y="227"/>
                    <a:pt x="1311" y="228"/>
                  </a:cubicBezTo>
                  <a:cubicBezTo>
                    <a:pt x="1311" y="226"/>
                    <a:pt x="1311" y="225"/>
                    <a:pt x="1312" y="223"/>
                  </a:cubicBezTo>
                  <a:close/>
                  <a:moveTo>
                    <a:pt x="928" y="4830"/>
                  </a:moveTo>
                  <a:lnTo>
                    <a:pt x="928" y="4830"/>
                  </a:lnTo>
                  <a:cubicBezTo>
                    <a:pt x="927" y="4831"/>
                    <a:pt x="926" y="4832"/>
                    <a:pt x="925" y="4833"/>
                  </a:cubicBezTo>
                  <a:lnTo>
                    <a:pt x="925" y="4833"/>
                  </a:lnTo>
                  <a:cubicBezTo>
                    <a:pt x="926" y="4832"/>
                    <a:pt x="927" y="4831"/>
                    <a:pt x="928" y="4830"/>
                  </a:cubicBezTo>
                  <a:close/>
                  <a:moveTo>
                    <a:pt x="1156" y="1"/>
                  </a:moveTo>
                  <a:cubicBezTo>
                    <a:pt x="1085" y="1"/>
                    <a:pt x="1019" y="46"/>
                    <a:pt x="996" y="117"/>
                  </a:cubicBezTo>
                  <a:cubicBezTo>
                    <a:pt x="994" y="119"/>
                    <a:pt x="993" y="122"/>
                    <a:pt x="993" y="124"/>
                  </a:cubicBezTo>
                  <a:lnTo>
                    <a:pt x="994" y="120"/>
                  </a:lnTo>
                  <a:lnTo>
                    <a:pt x="994" y="120"/>
                  </a:lnTo>
                  <a:cubicBezTo>
                    <a:pt x="993" y="130"/>
                    <a:pt x="990" y="138"/>
                    <a:pt x="988" y="146"/>
                  </a:cubicBezTo>
                  <a:cubicBezTo>
                    <a:pt x="958" y="258"/>
                    <a:pt x="923" y="371"/>
                    <a:pt x="893" y="483"/>
                  </a:cubicBezTo>
                  <a:cubicBezTo>
                    <a:pt x="861" y="613"/>
                    <a:pt x="827" y="743"/>
                    <a:pt x="801" y="874"/>
                  </a:cubicBezTo>
                  <a:cubicBezTo>
                    <a:pt x="754" y="1135"/>
                    <a:pt x="700" y="1395"/>
                    <a:pt x="694" y="1661"/>
                  </a:cubicBezTo>
                  <a:cubicBezTo>
                    <a:pt x="692" y="1764"/>
                    <a:pt x="695" y="1865"/>
                    <a:pt x="754" y="1954"/>
                  </a:cubicBezTo>
                  <a:cubicBezTo>
                    <a:pt x="801" y="2029"/>
                    <a:pt x="876" y="2104"/>
                    <a:pt x="968" y="2120"/>
                  </a:cubicBezTo>
                  <a:cubicBezTo>
                    <a:pt x="992" y="2124"/>
                    <a:pt x="1017" y="2126"/>
                    <a:pt x="1041" y="2126"/>
                  </a:cubicBezTo>
                  <a:cubicBezTo>
                    <a:pt x="1218" y="2126"/>
                    <a:pt x="1390" y="2022"/>
                    <a:pt x="1529" y="1922"/>
                  </a:cubicBezTo>
                  <a:cubicBezTo>
                    <a:pt x="1626" y="1849"/>
                    <a:pt x="1716" y="1773"/>
                    <a:pt x="1802" y="1689"/>
                  </a:cubicBezTo>
                  <a:cubicBezTo>
                    <a:pt x="1878" y="1621"/>
                    <a:pt x="1952" y="1548"/>
                    <a:pt x="2020" y="1472"/>
                  </a:cubicBezTo>
                  <a:cubicBezTo>
                    <a:pt x="2053" y="1436"/>
                    <a:pt x="2087" y="1399"/>
                    <a:pt x="2118" y="1361"/>
                  </a:cubicBezTo>
                  <a:cubicBezTo>
                    <a:pt x="2142" y="1335"/>
                    <a:pt x="2167" y="1309"/>
                    <a:pt x="2190" y="1282"/>
                  </a:cubicBezTo>
                  <a:lnTo>
                    <a:pt x="2193" y="1279"/>
                  </a:lnTo>
                  <a:lnTo>
                    <a:pt x="2193" y="1279"/>
                  </a:lnTo>
                  <a:cubicBezTo>
                    <a:pt x="2177" y="1323"/>
                    <a:pt x="2163" y="1369"/>
                    <a:pt x="2147" y="1414"/>
                  </a:cubicBezTo>
                  <a:cubicBezTo>
                    <a:pt x="2041" y="1729"/>
                    <a:pt x="1935" y="2044"/>
                    <a:pt x="1835" y="2360"/>
                  </a:cubicBezTo>
                  <a:cubicBezTo>
                    <a:pt x="1732" y="2694"/>
                    <a:pt x="1631" y="3027"/>
                    <a:pt x="1529" y="3361"/>
                  </a:cubicBezTo>
                  <a:cubicBezTo>
                    <a:pt x="1482" y="3519"/>
                    <a:pt x="1434" y="3679"/>
                    <a:pt x="1382" y="3836"/>
                  </a:cubicBezTo>
                  <a:cubicBezTo>
                    <a:pt x="1355" y="3918"/>
                    <a:pt x="1332" y="4002"/>
                    <a:pt x="1302" y="4081"/>
                  </a:cubicBezTo>
                  <a:cubicBezTo>
                    <a:pt x="1273" y="4159"/>
                    <a:pt x="1243" y="4236"/>
                    <a:pt x="1214" y="4314"/>
                  </a:cubicBezTo>
                  <a:cubicBezTo>
                    <a:pt x="1216" y="4307"/>
                    <a:pt x="1219" y="4301"/>
                    <a:pt x="1221" y="4295"/>
                  </a:cubicBezTo>
                  <a:lnTo>
                    <a:pt x="1221" y="4295"/>
                  </a:lnTo>
                  <a:cubicBezTo>
                    <a:pt x="1173" y="4401"/>
                    <a:pt x="1126" y="4508"/>
                    <a:pt x="1070" y="4611"/>
                  </a:cubicBezTo>
                  <a:cubicBezTo>
                    <a:pt x="1028" y="4684"/>
                    <a:pt x="982" y="4755"/>
                    <a:pt x="933" y="4823"/>
                  </a:cubicBezTo>
                  <a:lnTo>
                    <a:pt x="936" y="4819"/>
                  </a:lnTo>
                  <a:lnTo>
                    <a:pt x="930" y="4827"/>
                  </a:lnTo>
                  <a:cubicBezTo>
                    <a:pt x="929" y="4828"/>
                    <a:pt x="928" y="4829"/>
                    <a:pt x="928" y="4830"/>
                  </a:cubicBezTo>
                  <a:lnTo>
                    <a:pt x="928" y="4830"/>
                  </a:lnTo>
                  <a:lnTo>
                    <a:pt x="928" y="4830"/>
                  </a:lnTo>
                  <a:lnTo>
                    <a:pt x="928" y="4830"/>
                  </a:lnTo>
                  <a:cubicBezTo>
                    <a:pt x="928" y="4830"/>
                    <a:pt x="928" y="4830"/>
                    <a:pt x="928" y="4830"/>
                  </a:cubicBezTo>
                  <a:lnTo>
                    <a:pt x="928" y="4830"/>
                  </a:lnTo>
                  <a:cubicBezTo>
                    <a:pt x="928" y="4830"/>
                    <a:pt x="928" y="4830"/>
                    <a:pt x="928" y="4830"/>
                  </a:cubicBezTo>
                  <a:lnTo>
                    <a:pt x="928" y="4830"/>
                  </a:lnTo>
                  <a:lnTo>
                    <a:pt x="923" y="4835"/>
                  </a:lnTo>
                  <a:cubicBezTo>
                    <a:pt x="924" y="4834"/>
                    <a:pt x="925" y="4834"/>
                    <a:pt x="925" y="4833"/>
                  </a:cubicBezTo>
                  <a:lnTo>
                    <a:pt x="925" y="4833"/>
                  </a:lnTo>
                  <a:cubicBezTo>
                    <a:pt x="899" y="4865"/>
                    <a:pt x="873" y="4897"/>
                    <a:pt x="844" y="4928"/>
                  </a:cubicBezTo>
                  <a:cubicBezTo>
                    <a:pt x="836" y="4936"/>
                    <a:pt x="830" y="4942"/>
                    <a:pt x="820" y="4949"/>
                  </a:cubicBezTo>
                  <a:cubicBezTo>
                    <a:pt x="814" y="4955"/>
                    <a:pt x="808" y="4960"/>
                    <a:pt x="800" y="4963"/>
                  </a:cubicBezTo>
                  <a:cubicBezTo>
                    <a:pt x="784" y="4972"/>
                    <a:pt x="768" y="4980"/>
                    <a:pt x="752" y="4988"/>
                  </a:cubicBezTo>
                  <a:cubicBezTo>
                    <a:pt x="740" y="4993"/>
                    <a:pt x="727" y="4998"/>
                    <a:pt x="716" y="5001"/>
                  </a:cubicBezTo>
                  <a:cubicBezTo>
                    <a:pt x="694" y="5007"/>
                    <a:pt x="671" y="5012"/>
                    <a:pt x="648" y="5017"/>
                  </a:cubicBezTo>
                  <a:lnTo>
                    <a:pt x="632" y="5018"/>
                  </a:lnTo>
                  <a:lnTo>
                    <a:pt x="626" y="5018"/>
                  </a:lnTo>
                  <a:lnTo>
                    <a:pt x="610" y="5015"/>
                  </a:lnTo>
                  <a:cubicBezTo>
                    <a:pt x="605" y="5013"/>
                    <a:pt x="602" y="5013"/>
                    <a:pt x="594" y="5010"/>
                  </a:cubicBezTo>
                  <a:cubicBezTo>
                    <a:pt x="588" y="5007"/>
                    <a:pt x="580" y="5002"/>
                    <a:pt x="573" y="4999"/>
                  </a:cubicBezTo>
                  <a:lnTo>
                    <a:pt x="561" y="4991"/>
                  </a:lnTo>
                  <a:cubicBezTo>
                    <a:pt x="548" y="4982"/>
                    <a:pt x="535" y="4971"/>
                    <a:pt x="524" y="4960"/>
                  </a:cubicBezTo>
                  <a:cubicBezTo>
                    <a:pt x="510" y="4945"/>
                    <a:pt x="496" y="4930"/>
                    <a:pt x="483" y="4914"/>
                  </a:cubicBezTo>
                  <a:cubicBezTo>
                    <a:pt x="467" y="4893"/>
                    <a:pt x="453" y="4873"/>
                    <a:pt x="440" y="4852"/>
                  </a:cubicBezTo>
                  <a:cubicBezTo>
                    <a:pt x="425" y="4825"/>
                    <a:pt x="409" y="4797"/>
                    <a:pt x="396" y="4766"/>
                  </a:cubicBezTo>
                  <a:cubicBezTo>
                    <a:pt x="383" y="4735"/>
                    <a:pt x="372" y="4705"/>
                    <a:pt x="363" y="4673"/>
                  </a:cubicBezTo>
                  <a:cubicBezTo>
                    <a:pt x="350" y="4627"/>
                    <a:pt x="341" y="4581"/>
                    <a:pt x="333" y="4535"/>
                  </a:cubicBezTo>
                  <a:cubicBezTo>
                    <a:pt x="326" y="4488"/>
                    <a:pt x="323" y="4442"/>
                    <a:pt x="320" y="4394"/>
                  </a:cubicBezTo>
                  <a:cubicBezTo>
                    <a:pt x="320" y="4361"/>
                    <a:pt x="322" y="4326"/>
                    <a:pt x="323" y="4293"/>
                  </a:cubicBezTo>
                  <a:cubicBezTo>
                    <a:pt x="330" y="4255"/>
                    <a:pt x="336" y="4219"/>
                    <a:pt x="344" y="4181"/>
                  </a:cubicBezTo>
                  <a:cubicBezTo>
                    <a:pt x="358" y="4129"/>
                    <a:pt x="374" y="4075"/>
                    <a:pt x="394" y="4022"/>
                  </a:cubicBezTo>
                  <a:cubicBezTo>
                    <a:pt x="415" y="3973"/>
                    <a:pt x="440" y="3923"/>
                    <a:pt x="466" y="3874"/>
                  </a:cubicBezTo>
                  <a:cubicBezTo>
                    <a:pt x="507" y="3804"/>
                    <a:pt x="551" y="3738"/>
                    <a:pt x="599" y="3673"/>
                  </a:cubicBezTo>
                  <a:cubicBezTo>
                    <a:pt x="702" y="3537"/>
                    <a:pt x="812" y="3404"/>
                    <a:pt x="928" y="3277"/>
                  </a:cubicBezTo>
                  <a:cubicBezTo>
                    <a:pt x="980" y="3215"/>
                    <a:pt x="972" y="3123"/>
                    <a:pt x="911" y="3071"/>
                  </a:cubicBezTo>
                  <a:cubicBezTo>
                    <a:pt x="883" y="3048"/>
                    <a:pt x="850" y="3036"/>
                    <a:pt x="816" y="3036"/>
                  </a:cubicBezTo>
                  <a:cubicBezTo>
                    <a:pt x="775" y="3036"/>
                    <a:pt x="734" y="3054"/>
                    <a:pt x="705" y="3087"/>
                  </a:cubicBezTo>
                  <a:cubicBezTo>
                    <a:pt x="589" y="3207"/>
                    <a:pt x="478" y="3332"/>
                    <a:pt x="375" y="3464"/>
                  </a:cubicBezTo>
                  <a:cubicBezTo>
                    <a:pt x="277" y="3590"/>
                    <a:pt x="182" y="3725"/>
                    <a:pt x="119" y="3872"/>
                  </a:cubicBezTo>
                  <a:cubicBezTo>
                    <a:pt x="56" y="4016"/>
                    <a:pt x="10" y="4173"/>
                    <a:pt x="7" y="4330"/>
                  </a:cubicBezTo>
                  <a:cubicBezTo>
                    <a:pt x="0" y="4637"/>
                    <a:pt x="81" y="4974"/>
                    <a:pt x="309" y="5194"/>
                  </a:cubicBezTo>
                  <a:cubicBezTo>
                    <a:pt x="360" y="5245"/>
                    <a:pt x="418" y="5284"/>
                    <a:pt x="485" y="5309"/>
                  </a:cubicBezTo>
                  <a:cubicBezTo>
                    <a:pt x="531" y="5327"/>
                    <a:pt x="580" y="5336"/>
                    <a:pt x="629" y="5336"/>
                  </a:cubicBezTo>
                  <a:cubicBezTo>
                    <a:pt x="653" y="5336"/>
                    <a:pt x="675" y="5335"/>
                    <a:pt x="698" y="5332"/>
                  </a:cubicBezTo>
                  <a:cubicBezTo>
                    <a:pt x="836" y="5313"/>
                    <a:pt x="963" y="5251"/>
                    <a:pt x="1062" y="5154"/>
                  </a:cubicBezTo>
                  <a:cubicBezTo>
                    <a:pt x="1138" y="5074"/>
                    <a:pt x="1205" y="4983"/>
                    <a:pt x="1260" y="4888"/>
                  </a:cubicBezTo>
                  <a:cubicBezTo>
                    <a:pt x="1313" y="4803"/>
                    <a:pt x="1360" y="4716"/>
                    <a:pt x="1400" y="4626"/>
                  </a:cubicBezTo>
                  <a:cubicBezTo>
                    <a:pt x="1434" y="4548"/>
                    <a:pt x="1471" y="4469"/>
                    <a:pt x="1499" y="4391"/>
                  </a:cubicBezTo>
                  <a:cubicBezTo>
                    <a:pt x="1528" y="4314"/>
                    <a:pt x="1558" y="4239"/>
                    <a:pt x="1583" y="4159"/>
                  </a:cubicBezTo>
                  <a:cubicBezTo>
                    <a:pt x="1609" y="4078"/>
                    <a:pt x="1634" y="3997"/>
                    <a:pt x="1658" y="3918"/>
                  </a:cubicBezTo>
                  <a:cubicBezTo>
                    <a:pt x="1759" y="3578"/>
                    <a:pt x="1860" y="3239"/>
                    <a:pt x="1963" y="2900"/>
                  </a:cubicBezTo>
                  <a:cubicBezTo>
                    <a:pt x="2060" y="2582"/>
                    <a:pt x="2167" y="2267"/>
                    <a:pt x="2272" y="1950"/>
                  </a:cubicBezTo>
                  <a:cubicBezTo>
                    <a:pt x="2326" y="1787"/>
                    <a:pt x="2384" y="1627"/>
                    <a:pt x="2441" y="1468"/>
                  </a:cubicBezTo>
                  <a:cubicBezTo>
                    <a:pt x="2494" y="1317"/>
                    <a:pt x="2552" y="1168"/>
                    <a:pt x="2607" y="1018"/>
                  </a:cubicBezTo>
                  <a:lnTo>
                    <a:pt x="2607" y="1018"/>
                  </a:lnTo>
                  <a:cubicBezTo>
                    <a:pt x="2606" y="1026"/>
                    <a:pt x="2603" y="1032"/>
                    <a:pt x="2601" y="1039"/>
                  </a:cubicBezTo>
                  <a:cubicBezTo>
                    <a:pt x="2649" y="921"/>
                    <a:pt x="2693" y="806"/>
                    <a:pt x="2742" y="687"/>
                  </a:cubicBezTo>
                  <a:cubicBezTo>
                    <a:pt x="2791" y="568"/>
                    <a:pt x="2843" y="453"/>
                    <a:pt x="2885" y="331"/>
                  </a:cubicBezTo>
                  <a:cubicBezTo>
                    <a:pt x="2907" y="263"/>
                    <a:pt x="2880" y="188"/>
                    <a:pt x="2820" y="149"/>
                  </a:cubicBezTo>
                  <a:cubicBezTo>
                    <a:pt x="2793" y="132"/>
                    <a:pt x="2762" y="123"/>
                    <a:pt x="2730" y="123"/>
                  </a:cubicBezTo>
                  <a:cubicBezTo>
                    <a:pt x="2691" y="123"/>
                    <a:pt x="2651" y="137"/>
                    <a:pt x="2623" y="165"/>
                  </a:cubicBezTo>
                  <a:cubicBezTo>
                    <a:pt x="2590" y="196"/>
                    <a:pt x="2562" y="233"/>
                    <a:pt x="2538" y="272"/>
                  </a:cubicBezTo>
                  <a:cubicBezTo>
                    <a:pt x="2527" y="291"/>
                    <a:pt x="2514" y="312"/>
                    <a:pt x="2503" y="331"/>
                  </a:cubicBezTo>
                  <a:lnTo>
                    <a:pt x="2443" y="426"/>
                  </a:lnTo>
                  <a:cubicBezTo>
                    <a:pt x="2411" y="477"/>
                    <a:pt x="2378" y="526"/>
                    <a:pt x="2345" y="575"/>
                  </a:cubicBezTo>
                  <a:cubicBezTo>
                    <a:pt x="2269" y="684"/>
                    <a:pt x="2191" y="793"/>
                    <a:pt x="2114" y="901"/>
                  </a:cubicBezTo>
                  <a:cubicBezTo>
                    <a:pt x="2085" y="936"/>
                    <a:pt x="2057" y="970"/>
                    <a:pt x="2028" y="1005"/>
                  </a:cubicBezTo>
                  <a:cubicBezTo>
                    <a:pt x="2006" y="1034"/>
                    <a:pt x="1984" y="1064"/>
                    <a:pt x="1960" y="1091"/>
                  </a:cubicBezTo>
                  <a:cubicBezTo>
                    <a:pt x="1903" y="1153"/>
                    <a:pt x="1846" y="1214"/>
                    <a:pt x="1788" y="1276"/>
                  </a:cubicBezTo>
                  <a:cubicBezTo>
                    <a:pt x="1792" y="1271"/>
                    <a:pt x="1797" y="1266"/>
                    <a:pt x="1802" y="1262"/>
                  </a:cubicBezTo>
                  <a:lnTo>
                    <a:pt x="1802" y="1262"/>
                  </a:lnTo>
                  <a:cubicBezTo>
                    <a:pt x="1685" y="1382"/>
                    <a:pt x="1560" y="1498"/>
                    <a:pt x="1430" y="1605"/>
                  </a:cubicBezTo>
                  <a:cubicBezTo>
                    <a:pt x="1371" y="1650"/>
                    <a:pt x="1311" y="1691"/>
                    <a:pt x="1248" y="1730"/>
                  </a:cubicBezTo>
                  <a:cubicBezTo>
                    <a:pt x="1222" y="1745"/>
                    <a:pt x="1197" y="1759"/>
                    <a:pt x="1170" y="1771"/>
                  </a:cubicBezTo>
                  <a:cubicBezTo>
                    <a:pt x="1153" y="1778"/>
                    <a:pt x="1132" y="1786"/>
                    <a:pt x="1115" y="1790"/>
                  </a:cubicBezTo>
                  <a:cubicBezTo>
                    <a:pt x="1097" y="1795"/>
                    <a:pt x="1080" y="1800"/>
                    <a:pt x="1061" y="1803"/>
                  </a:cubicBezTo>
                  <a:lnTo>
                    <a:pt x="1045" y="1805"/>
                  </a:lnTo>
                  <a:lnTo>
                    <a:pt x="1040" y="1800"/>
                  </a:lnTo>
                  <a:cubicBezTo>
                    <a:pt x="1037" y="1797"/>
                    <a:pt x="1034" y="1792"/>
                    <a:pt x="1029" y="1789"/>
                  </a:cubicBezTo>
                  <a:lnTo>
                    <a:pt x="1023" y="1779"/>
                  </a:lnTo>
                  <a:cubicBezTo>
                    <a:pt x="1021" y="1776"/>
                    <a:pt x="1020" y="1773"/>
                    <a:pt x="1018" y="1770"/>
                  </a:cubicBezTo>
                  <a:lnTo>
                    <a:pt x="1017" y="1764"/>
                  </a:lnTo>
                  <a:lnTo>
                    <a:pt x="1017" y="1762"/>
                  </a:lnTo>
                  <a:cubicBezTo>
                    <a:pt x="1013" y="1738"/>
                    <a:pt x="1012" y="1716"/>
                    <a:pt x="1010" y="1694"/>
                  </a:cubicBezTo>
                  <a:cubicBezTo>
                    <a:pt x="1010" y="1623"/>
                    <a:pt x="1013" y="1551"/>
                    <a:pt x="1017" y="1480"/>
                  </a:cubicBezTo>
                  <a:cubicBezTo>
                    <a:pt x="1031" y="1357"/>
                    <a:pt x="1047" y="1233"/>
                    <a:pt x="1070" y="1111"/>
                  </a:cubicBezTo>
                  <a:cubicBezTo>
                    <a:pt x="1085" y="1043"/>
                    <a:pt x="1096" y="975"/>
                    <a:pt x="1112" y="909"/>
                  </a:cubicBezTo>
                  <a:cubicBezTo>
                    <a:pt x="1129" y="841"/>
                    <a:pt x="1145" y="773"/>
                    <a:pt x="1161" y="705"/>
                  </a:cubicBezTo>
                  <a:cubicBezTo>
                    <a:pt x="1162" y="698"/>
                    <a:pt x="1164" y="694"/>
                    <a:pt x="1165" y="688"/>
                  </a:cubicBezTo>
                  <a:lnTo>
                    <a:pt x="1165" y="688"/>
                  </a:lnTo>
                  <a:cubicBezTo>
                    <a:pt x="1164" y="694"/>
                    <a:pt x="1162" y="698"/>
                    <a:pt x="1161" y="703"/>
                  </a:cubicBezTo>
                  <a:cubicBezTo>
                    <a:pt x="1205" y="549"/>
                    <a:pt x="1249" y="396"/>
                    <a:pt x="1303" y="244"/>
                  </a:cubicBezTo>
                  <a:cubicBezTo>
                    <a:pt x="1306" y="239"/>
                    <a:pt x="1308" y="233"/>
                    <a:pt x="1309" y="226"/>
                  </a:cubicBezTo>
                  <a:lnTo>
                    <a:pt x="1312" y="222"/>
                  </a:lnTo>
                  <a:lnTo>
                    <a:pt x="1312" y="222"/>
                  </a:lnTo>
                  <a:cubicBezTo>
                    <a:pt x="1312" y="222"/>
                    <a:pt x="1312" y="222"/>
                    <a:pt x="1312" y="223"/>
                  </a:cubicBezTo>
                  <a:lnTo>
                    <a:pt x="1312" y="223"/>
                  </a:lnTo>
                  <a:cubicBezTo>
                    <a:pt x="1312" y="222"/>
                    <a:pt x="1312" y="222"/>
                    <a:pt x="1313" y="222"/>
                  </a:cubicBezTo>
                  <a:lnTo>
                    <a:pt x="1313" y="222"/>
                  </a:lnTo>
                  <a:lnTo>
                    <a:pt x="1312" y="222"/>
                  </a:lnTo>
                  <a:lnTo>
                    <a:pt x="1312" y="222"/>
                  </a:lnTo>
                  <a:cubicBezTo>
                    <a:pt x="1313" y="221"/>
                    <a:pt x="1314" y="219"/>
                    <a:pt x="1314" y="217"/>
                  </a:cubicBezTo>
                  <a:cubicBezTo>
                    <a:pt x="1346" y="131"/>
                    <a:pt x="1289" y="35"/>
                    <a:pt x="1205" y="8"/>
                  </a:cubicBezTo>
                  <a:cubicBezTo>
                    <a:pt x="1189" y="3"/>
                    <a:pt x="1172" y="1"/>
                    <a:pt x="1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8" name="Google Shape;14428;p25"/>
            <p:cNvSpPr/>
            <p:nvPr/>
          </p:nvSpPr>
          <p:spPr>
            <a:xfrm>
              <a:off x="5978193" y="4593596"/>
              <a:ext cx="38386" cy="12952"/>
            </a:xfrm>
            <a:custGeom>
              <a:avLst/>
              <a:gdLst/>
              <a:ahLst/>
              <a:cxnLst/>
              <a:rect l="l" t="t" r="r" b="b"/>
              <a:pathLst>
                <a:path w="1141" h="385" extrusionOk="0">
                  <a:moveTo>
                    <a:pt x="964" y="1"/>
                  </a:moveTo>
                  <a:cubicBezTo>
                    <a:pt x="961" y="1"/>
                    <a:pt x="959" y="1"/>
                    <a:pt x="956" y="1"/>
                  </a:cubicBezTo>
                  <a:cubicBezTo>
                    <a:pt x="727" y="9"/>
                    <a:pt x="497" y="28"/>
                    <a:pt x="268" y="34"/>
                  </a:cubicBezTo>
                  <a:lnTo>
                    <a:pt x="182" y="34"/>
                  </a:lnTo>
                  <a:cubicBezTo>
                    <a:pt x="179" y="34"/>
                    <a:pt x="176" y="34"/>
                    <a:pt x="173" y="34"/>
                  </a:cubicBezTo>
                  <a:cubicBezTo>
                    <a:pt x="89" y="34"/>
                    <a:pt x="18" y="99"/>
                    <a:pt x="10" y="183"/>
                  </a:cubicBezTo>
                  <a:cubicBezTo>
                    <a:pt x="0" y="272"/>
                    <a:pt x="61" y="351"/>
                    <a:pt x="148" y="365"/>
                  </a:cubicBezTo>
                  <a:cubicBezTo>
                    <a:pt x="176" y="372"/>
                    <a:pt x="203" y="376"/>
                    <a:pt x="228" y="383"/>
                  </a:cubicBezTo>
                  <a:cubicBezTo>
                    <a:pt x="238" y="384"/>
                    <a:pt x="247" y="384"/>
                    <a:pt x="258" y="384"/>
                  </a:cubicBezTo>
                  <a:cubicBezTo>
                    <a:pt x="288" y="384"/>
                    <a:pt x="317" y="376"/>
                    <a:pt x="344" y="360"/>
                  </a:cubicBezTo>
                  <a:cubicBezTo>
                    <a:pt x="415" y="356"/>
                    <a:pt x="486" y="349"/>
                    <a:pt x="558" y="345"/>
                  </a:cubicBezTo>
                  <a:cubicBezTo>
                    <a:pt x="702" y="335"/>
                    <a:pt x="844" y="327"/>
                    <a:pt x="988" y="322"/>
                  </a:cubicBezTo>
                  <a:cubicBezTo>
                    <a:pt x="1075" y="321"/>
                    <a:pt x="1140" y="231"/>
                    <a:pt x="1132" y="147"/>
                  </a:cubicBezTo>
                  <a:cubicBezTo>
                    <a:pt x="1124" y="57"/>
                    <a:pt x="1049" y="1"/>
                    <a:pt x="9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29" name="Google Shape;14429;p25"/>
            <p:cNvSpPr/>
            <p:nvPr/>
          </p:nvSpPr>
          <p:spPr>
            <a:xfrm>
              <a:off x="5958444" y="4613076"/>
              <a:ext cx="73442" cy="19815"/>
            </a:xfrm>
            <a:custGeom>
              <a:avLst/>
              <a:gdLst/>
              <a:ahLst/>
              <a:cxnLst/>
              <a:rect l="l" t="t" r="r" b="b"/>
              <a:pathLst>
                <a:path w="2183" h="589" extrusionOk="0">
                  <a:moveTo>
                    <a:pt x="2027" y="1"/>
                  </a:moveTo>
                  <a:cubicBezTo>
                    <a:pt x="2022" y="1"/>
                    <a:pt x="2018" y="1"/>
                    <a:pt x="2014" y="1"/>
                  </a:cubicBezTo>
                  <a:cubicBezTo>
                    <a:pt x="1726" y="43"/>
                    <a:pt x="1434" y="84"/>
                    <a:pt x="1145" y="123"/>
                  </a:cubicBezTo>
                  <a:cubicBezTo>
                    <a:pt x="1013" y="142"/>
                    <a:pt x="882" y="161"/>
                    <a:pt x="750" y="182"/>
                  </a:cubicBezTo>
                  <a:cubicBezTo>
                    <a:pt x="579" y="207"/>
                    <a:pt x="408" y="239"/>
                    <a:pt x="236" y="252"/>
                  </a:cubicBezTo>
                  <a:cubicBezTo>
                    <a:pt x="233" y="250"/>
                    <a:pt x="230" y="248"/>
                    <a:pt x="226" y="248"/>
                  </a:cubicBezTo>
                  <a:cubicBezTo>
                    <a:pt x="210" y="243"/>
                    <a:pt x="193" y="240"/>
                    <a:pt x="177" y="240"/>
                  </a:cubicBezTo>
                  <a:cubicBezTo>
                    <a:pt x="105" y="240"/>
                    <a:pt x="34" y="287"/>
                    <a:pt x="14" y="359"/>
                  </a:cubicBezTo>
                  <a:lnTo>
                    <a:pt x="14" y="362"/>
                  </a:lnTo>
                  <a:lnTo>
                    <a:pt x="8" y="385"/>
                  </a:lnTo>
                  <a:cubicBezTo>
                    <a:pt x="10" y="380"/>
                    <a:pt x="11" y="375"/>
                    <a:pt x="13" y="370"/>
                  </a:cubicBezTo>
                  <a:lnTo>
                    <a:pt x="13" y="370"/>
                  </a:lnTo>
                  <a:cubicBezTo>
                    <a:pt x="10" y="383"/>
                    <a:pt x="6" y="397"/>
                    <a:pt x="6" y="411"/>
                  </a:cubicBezTo>
                  <a:cubicBezTo>
                    <a:pt x="0" y="495"/>
                    <a:pt x="67" y="567"/>
                    <a:pt x="146" y="584"/>
                  </a:cubicBezTo>
                  <a:cubicBezTo>
                    <a:pt x="163" y="587"/>
                    <a:pt x="182" y="589"/>
                    <a:pt x="200" y="589"/>
                  </a:cubicBezTo>
                  <a:cubicBezTo>
                    <a:pt x="231" y="587"/>
                    <a:pt x="261" y="586"/>
                    <a:pt x="293" y="581"/>
                  </a:cubicBezTo>
                  <a:cubicBezTo>
                    <a:pt x="336" y="575"/>
                    <a:pt x="382" y="568"/>
                    <a:pt x="423" y="560"/>
                  </a:cubicBezTo>
                  <a:cubicBezTo>
                    <a:pt x="464" y="554"/>
                    <a:pt x="505" y="548"/>
                    <a:pt x="546" y="540"/>
                  </a:cubicBezTo>
                  <a:cubicBezTo>
                    <a:pt x="629" y="525"/>
                    <a:pt x="711" y="510"/>
                    <a:pt x="793" y="495"/>
                  </a:cubicBezTo>
                  <a:cubicBezTo>
                    <a:pt x="915" y="475"/>
                    <a:pt x="1035" y="453"/>
                    <a:pt x="1156" y="432"/>
                  </a:cubicBezTo>
                  <a:cubicBezTo>
                    <a:pt x="1456" y="381"/>
                    <a:pt x="1757" y="331"/>
                    <a:pt x="2060" y="282"/>
                  </a:cubicBezTo>
                  <a:cubicBezTo>
                    <a:pt x="2136" y="269"/>
                    <a:pt x="2183" y="184"/>
                    <a:pt x="2167" y="111"/>
                  </a:cubicBezTo>
                  <a:cubicBezTo>
                    <a:pt x="2152" y="45"/>
                    <a:pt x="2093" y="1"/>
                    <a:pt x="20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0" name="Google Shape;14430;p25"/>
            <p:cNvSpPr/>
            <p:nvPr/>
          </p:nvSpPr>
          <p:spPr>
            <a:xfrm>
              <a:off x="6038886" y="4547706"/>
              <a:ext cx="80473" cy="121887"/>
            </a:xfrm>
            <a:custGeom>
              <a:avLst/>
              <a:gdLst/>
              <a:ahLst/>
              <a:cxnLst/>
              <a:rect l="l" t="t" r="r" b="b"/>
              <a:pathLst>
                <a:path w="2392" h="3623" extrusionOk="0">
                  <a:moveTo>
                    <a:pt x="1346" y="2039"/>
                  </a:moveTo>
                  <a:cubicBezTo>
                    <a:pt x="1345" y="2039"/>
                    <a:pt x="1345" y="2039"/>
                    <a:pt x="1345" y="2039"/>
                  </a:cubicBezTo>
                  <a:lnTo>
                    <a:pt x="1346" y="2039"/>
                  </a:lnTo>
                  <a:close/>
                  <a:moveTo>
                    <a:pt x="927" y="2472"/>
                  </a:moveTo>
                  <a:cubicBezTo>
                    <a:pt x="935" y="2472"/>
                    <a:pt x="943" y="2473"/>
                    <a:pt x="952" y="2473"/>
                  </a:cubicBezTo>
                  <a:lnTo>
                    <a:pt x="976" y="2476"/>
                  </a:lnTo>
                  <a:cubicBezTo>
                    <a:pt x="982" y="2480"/>
                    <a:pt x="990" y="2481"/>
                    <a:pt x="997" y="2483"/>
                  </a:cubicBezTo>
                  <a:lnTo>
                    <a:pt x="962" y="2525"/>
                  </a:lnTo>
                  <a:cubicBezTo>
                    <a:pt x="835" y="2677"/>
                    <a:pt x="702" y="2825"/>
                    <a:pt x="568" y="2970"/>
                  </a:cubicBezTo>
                  <a:lnTo>
                    <a:pt x="582" y="2956"/>
                  </a:lnTo>
                  <a:lnTo>
                    <a:pt x="582" y="2956"/>
                  </a:lnTo>
                  <a:cubicBezTo>
                    <a:pt x="512" y="3026"/>
                    <a:pt x="444" y="3095"/>
                    <a:pt x="375" y="3162"/>
                  </a:cubicBezTo>
                  <a:cubicBezTo>
                    <a:pt x="378" y="3148"/>
                    <a:pt x="384" y="3133"/>
                    <a:pt x="389" y="3117"/>
                  </a:cubicBezTo>
                  <a:cubicBezTo>
                    <a:pt x="414" y="3056"/>
                    <a:pt x="443" y="2996"/>
                    <a:pt x="473" y="2939"/>
                  </a:cubicBezTo>
                  <a:cubicBezTo>
                    <a:pt x="520" y="2855"/>
                    <a:pt x="574" y="2774"/>
                    <a:pt x="631" y="2698"/>
                  </a:cubicBezTo>
                  <a:lnTo>
                    <a:pt x="631" y="2698"/>
                  </a:lnTo>
                  <a:lnTo>
                    <a:pt x="626" y="2703"/>
                  </a:lnTo>
                  <a:lnTo>
                    <a:pt x="633" y="2695"/>
                  </a:lnTo>
                  <a:lnTo>
                    <a:pt x="639" y="2687"/>
                  </a:lnTo>
                  <a:lnTo>
                    <a:pt x="633" y="2693"/>
                  </a:lnTo>
                  <a:cubicBezTo>
                    <a:pt x="664" y="2654"/>
                    <a:pt x="697" y="2614"/>
                    <a:pt x="734" y="2575"/>
                  </a:cubicBezTo>
                  <a:cubicBezTo>
                    <a:pt x="748" y="2560"/>
                    <a:pt x="764" y="2544"/>
                    <a:pt x="778" y="2533"/>
                  </a:cubicBezTo>
                  <a:cubicBezTo>
                    <a:pt x="792" y="2522"/>
                    <a:pt x="808" y="2511"/>
                    <a:pt x="824" y="2502"/>
                  </a:cubicBezTo>
                  <a:cubicBezTo>
                    <a:pt x="836" y="2496"/>
                    <a:pt x="847" y="2490"/>
                    <a:pt x="859" y="2484"/>
                  </a:cubicBezTo>
                  <a:lnTo>
                    <a:pt x="859" y="2484"/>
                  </a:lnTo>
                  <a:lnTo>
                    <a:pt x="864" y="2483"/>
                  </a:lnTo>
                  <a:cubicBezTo>
                    <a:pt x="875" y="2480"/>
                    <a:pt x="884" y="2476"/>
                    <a:pt x="895" y="2475"/>
                  </a:cubicBezTo>
                  <a:cubicBezTo>
                    <a:pt x="906" y="2473"/>
                    <a:pt x="918" y="2472"/>
                    <a:pt x="927" y="2472"/>
                  </a:cubicBezTo>
                  <a:close/>
                  <a:moveTo>
                    <a:pt x="568" y="3421"/>
                  </a:moveTo>
                  <a:cubicBezTo>
                    <a:pt x="564" y="3426"/>
                    <a:pt x="559" y="3431"/>
                    <a:pt x="555" y="3436"/>
                  </a:cubicBezTo>
                  <a:cubicBezTo>
                    <a:pt x="559" y="3431"/>
                    <a:pt x="564" y="3427"/>
                    <a:pt x="568" y="3421"/>
                  </a:cubicBezTo>
                  <a:close/>
                  <a:moveTo>
                    <a:pt x="2053" y="0"/>
                  </a:moveTo>
                  <a:cubicBezTo>
                    <a:pt x="2035" y="0"/>
                    <a:pt x="2017" y="2"/>
                    <a:pt x="1999" y="5"/>
                  </a:cubicBezTo>
                  <a:cubicBezTo>
                    <a:pt x="1977" y="12"/>
                    <a:pt x="1954" y="18"/>
                    <a:pt x="1934" y="27"/>
                  </a:cubicBezTo>
                  <a:cubicBezTo>
                    <a:pt x="1910" y="40"/>
                    <a:pt x="1888" y="53"/>
                    <a:pt x="1867" y="67"/>
                  </a:cubicBezTo>
                  <a:cubicBezTo>
                    <a:pt x="1820" y="102"/>
                    <a:pt x="1777" y="143"/>
                    <a:pt x="1742" y="191"/>
                  </a:cubicBezTo>
                  <a:cubicBezTo>
                    <a:pt x="1726" y="210"/>
                    <a:pt x="1711" y="229"/>
                    <a:pt x="1695" y="249"/>
                  </a:cubicBezTo>
                  <a:cubicBezTo>
                    <a:pt x="1669" y="281"/>
                    <a:pt x="1644" y="312"/>
                    <a:pt x="1619" y="346"/>
                  </a:cubicBezTo>
                  <a:cubicBezTo>
                    <a:pt x="1560" y="418"/>
                    <a:pt x="1508" y="496"/>
                    <a:pt x="1460" y="577"/>
                  </a:cubicBezTo>
                  <a:cubicBezTo>
                    <a:pt x="1408" y="669"/>
                    <a:pt x="1365" y="765"/>
                    <a:pt x="1334" y="866"/>
                  </a:cubicBezTo>
                  <a:cubicBezTo>
                    <a:pt x="1305" y="963"/>
                    <a:pt x="1290" y="1068"/>
                    <a:pt x="1337" y="1161"/>
                  </a:cubicBezTo>
                  <a:cubicBezTo>
                    <a:pt x="1370" y="1224"/>
                    <a:pt x="1432" y="1256"/>
                    <a:pt x="1495" y="1276"/>
                  </a:cubicBezTo>
                  <a:cubicBezTo>
                    <a:pt x="1514" y="1283"/>
                    <a:pt x="1533" y="1285"/>
                    <a:pt x="1550" y="1285"/>
                  </a:cubicBezTo>
                  <a:cubicBezTo>
                    <a:pt x="1701" y="1285"/>
                    <a:pt x="1784" y="1077"/>
                    <a:pt x="1641" y="979"/>
                  </a:cubicBezTo>
                  <a:lnTo>
                    <a:pt x="1641" y="976"/>
                  </a:lnTo>
                  <a:cubicBezTo>
                    <a:pt x="1650" y="946"/>
                    <a:pt x="1660" y="917"/>
                    <a:pt x="1671" y="887"/>
                  </a:cubicBezTo>
                  <a:cubicBezTo>
                    <a:pt x="1693" y="833"/>
                    <a:pt x="1716" y="778"/>
                    <a:pt x="1744" y="727"/>
                  </a:cubicBezTo>
                  <a:lnTo>
                    <a:pt x="1744" y="727"/>
                  </a:lnTo>
                  <a:cubicBezTo>
                    <a:pt x="1744" y="727"/>
                    <a:pt x="1744" y="727"/>
                    <a:pt x="1744" y="727"/>
                  </a:cubicBezTo>
                  <a:cubicBezTo>
                    <a:pt x="1774" y="675"/>
                    <a:pt x="1807" y="624"/>
                    <a:pt x="1842" y="577"/>
                  </a:cubicBezTo>
                  <a:lnTo>
                    <a:pt x="1842" y="577"/>
                  </a:lnTo>
                  <a:lnTo>
                    <a:pt x="1840" y="578"/>
                  </a:lnTo>
                  <a:cubicBezTo>
                    <a:pt x="1893" y="513"/>
                    <a:pt x="1943" y="449"/>
                    <a:pt x="2000" y="387"/>
                  </a:cubicBezTo>
                  <a:cubicBezTo>
                    <a:pt x="2016" y="371"/>
                    <a:pt x="2030" y="355"/>
                    <a:pt x="2048" y="341"/>
                  </a:cubicBezTo>
                  <a:lnTo>
                    <a:pt x="2053" y="336"/>
                  </a:lnTo>
                  <a:lnTo>
                    <a:pt x="2057" y="344"/>
                  </a:lnTo>
                  <a:cubicBezTo>
                    <a:pt x="2060" y="347"/>
                    <a:pt x="2064" y="352"/>
                    <a:pt x="2064" y="354"/>
                  </a:cubicBezTo>
                  <a:cubicBezTo>
                    <a:pt x="2064" y="355"/>
                    <a:pt x="2065" y="357"/>
                    <a:pt x="2065" y="358"/>
                  </a:cubicBezTo>
                  <a:lnTo>
                    <a:pt x="2067" y="368"/>
                  </a:lnTo>
                  <a:cubicBezTo>
                    <a:pt x="2067" y="376"/>
                    <a:pt x="2068" y="384"/>
                    <a:pt x="2068" y="392"/>
                  </a:cubicBezTo>
                  <a:cubicBezTo>
                    <a:pt x="2068" y="444"/>
                    <a:pt x="2065" y="498"/>
                    <a:pt x="2060" y="550"/>
                  </a:cubicBezTo>
                  <a:cubicBezTo>
                    <a:pt x="2054" y="610"/>
                    <a:pt x="2043" y="672"/>
                    <a:pt x="2029" y="732"/>
                  </a:cubicBezTo>
                  <a:cubicBezTo>
                    <a:pt x="2029" y="731"/>
                    <a:pt x="2030" y="729"/>
                    <a:pt x="2030" y="728"/>
                  </a:cubicBezTo>
                  <a:lnTo>
                    <a:pt x="2030" y="728"/>
                  </a:lnTo>
                  <a:lnTo>
                    <a:pt x="2029" y="734"/>
                  </a:lnTo>
                  <a:cubicBezTo>
                    <a:pt x="2029" y="734"/>
                    <a:pt x="2029" y="734"/>
                    <a:pt x="2029" y="734"/>
                  </a:cubicBezTo>
                  <a:lnTo>
                    <a:pt x="2029" y="734"/>
                  </a:lnTo>
                  <a:cubicBezTo>
                    <a:pt x="2029" y="735"/>
                    <a:pt x="2028" y="737"/>
                    <a:pt x="2028" y="738"/>
                  </a:cubicBezTo>
                  <a:lnTo>
                    <a:pt x="2028" y="738"/>
                  </a:lnTo>
                  <a:lnTo>
                    <a:pt x="2029" y="734"/>
                  </a:lnTo>
                  <a:lnTo>
                    <a:pt x="2029" y="734"/>
                  </a:lnTo>
                  <a:cubicBezTo>
                    <a:pt x="2002" y="840"/>
                    <a:pt x="1969" y="944"/>
                    <a:pt x="1929" y="1047"/>
                  </a:cubicBezTo>
                  <a:lnTo>
                    <a:pt x="1931" y="1042"/>
                  </a:lnTo>
                  <a:lnTo>
                    <a:pt x="1931" y="1042"/>
                  </a:lnTo>
                  <a:cubicBezTo>
                    <a:pt x="1883" y="1161"/>
                    <a:pt x="1828" y="1278"/>
                    <a:pt x="1766" y="1392"/>
                  </a:cubicBezTo>
                  <a:lnTo>
                    <a:pt x="1766" y="1390"/>
                  </a:lnTo>
                  <a:cubicBezTo>
                    <a:pt x="1688" y="1530"/>
                    <a:pt x="1601" y="1666"/>
                    <a:pt x="1511" y="1797"/>
                  </a:cubicBezTo>
                  <a:lnTo>
                    <a:pt x="1346" y="2039"/>
                  </a:lnTo>
                  <a:lnTo>
                    <a:pt x="1346" y="2039"/>
                  </a:lnTo>
                  <a:cubicBezTo>
                    <a:pt x="1347" y="2037"/>
                    <a:pt x="1349" y="2035"/>
                    <a:pt x="1350" y="2033"/>
                  </a:cubicBezTo>
                  <a:lnTo>
                    <a:pt x="1350" y="2033"/>
                  </a:lnTo>
                  <a:cubicBezTo>
                    <a:pt x="1302" y="2095"/>
                    <a:pt x="1254" y="2159"/>
                    <a:pt x="1206" y="2223"/>
                  </a:cubicBezTo>
                  <a:cubicBezTo>
                    <a:pt x="1142" y="2188"/>
                    <a:pt x="1076" y="2165"/>
                    <a:pt x="1006" y="2153"/>
                  </a:cubicBezTo>
                  <a:cubicBezTo>
                    <a:pt x="982" y="2149"/>
                    <a:pt x="958" y="2147"/>
                    <a:pt x="934" y="2147"/>
                  </a:cubicBezTo>
                  <a:cubicBezTo>
                    <a:pt x="817" y="2147"/>
                    <a:pt x="703" y="2193"/>
                    <a:pt x="609" y="2263"/>
                  </a:cubicBezTo>
                  <a:cubicBezTo>
                    <a:pt x="495" y="2347"/>
                    <a:pt x="409" y="2465"/>
                    <a:pt x="330" y="2579"/>
                  </a:cubicBezTo>
                  <a:cubicBezTo>
                    <a:pt x="240" y="2700"/>
                    <a:pt x="166" y="2831"/>
                    <a:pt x="105" y="2969"/>
                  </a:cubicBezTo>
                  <a:cubicBezTo>
                    <a:pt x="72" y="3043"/>
                    <a:pt x="45" y="3121"/>
                    <a:pt x="26" y="3201"/>
                  </a:cubicBezTo>
                  <a:cubicBezTo>
                    <a:pt x="9" y="3263"/>
                    <a:pt x="1" y="3330"/>
                    <a:pt x="6" y="3395"/>
                  </a:cubicBezTo>
                  <a:cubicBezTo>
                    <a:pt x="14" y="3456"/>
                    <a:pt x="33" y="3524"/>
                    <a:pt x="83" y="3564"/>
                  </a:cubicBezTo>
                  <a:cubicBezTo>
                    <a:pt x="104" y="3584"/>
                    <a:pt x="129" y="3599"/>
                    <a:pt x="156" y="3608"/>
                  </a:cubicBezTo>
                  <a:cubicBezTo>
                    <a:pt x="183" y="3616"/>
                    <a:pt x="210" y="3621"/>
                    <a:pt x="238" y="3622"/>
                  </a:cubicBezTo>
                  <a:lnTo>
                    <a:pt x="242" y="3622"/>
                  </a:lnTo>
                  <a:cubicBezTo>
                    <a:pt x="357" y="3622"/>
                    <a:pt x="449" y="3543"/>
                    <a:pt x="525" y="3466"/>
                  </a:cubicBezTo>
                  <a:lnTo>
                    <a:pt x="525" y="3466"/>
                  </a:lnTo>
                  <a:lnTo>
                    <a:pt x="528" y="3463"/>
                  </a:lnTo>
                  <a:lnTo>
                    <a:pt x="533" y="3458"/>
                  </a:lnTo>
                  <a:cubicBezTo>
                    <a:pt x="544" y="3445"/>
                    <a:pt x="557" y="3433"/>
                    <a:pt x="569" y="3420"/>
                  </a:cubicBezTo>
                  <a:lnTo>
                    <a:pt x="569" y="3420"/>
                  </a:lnTo>
                  <a:cubicBezTo>
                    <a:pt x="569" y="3420"/>
                    <a:pt x="568" y="3421"/>
                    <a:pt x="568" y="3421"/>
                  </a:cubicBezTo>
                  <a:lnTo>
                    <a:pt x="568" y="3421"/>
                  </a:lnTo>
                  <a:cubicBezTo>
                    <a:pt x="575" y="3414"/>
                    <a:pt x="583" y="3406"/>
                    <a:pt x="590" y="3399"/>
                  </a:cubicBezTo>
                  <a:lnTo>
                    <a:pt x="590" y="3399"/>
                  </a:lnTo>
                  <a:lnTo>
                    <a:pt x="582" y="3406"/>
                  </a:lnTo>
                  <a:cubicBezTo>
                    <a:pt x="674" y="3312"/>
                    <a:pt x="761" y="3212"/>
                    <a:pt x="848" y="3114"/>
                  </a:cubicBezTo>
                  <a:cubicBezTo>
                    <a:pt x="940" y="3008"/>
                    <a:pt x="1035" y="2904"/>
                    <a:pt x="1123" y="2795"/>
                  </a:cubicBezTo>
                  <a:cubicBezTo>
                    <a:pt x="1160" y="2752"/>
                    <a:pt x="1196" y="2709"/>
                    <a:pt x="1231" y="2666"/>
                  </a:cubicBezTo>
                  <a:cubicBezTo>
                    <a:pt x="1271" y="2709"/>
                    <a:pt x="1310" y="2753"/>
                    <a:pt x="1348" y="2796"/>
                  </a:cubicBezTo>
                  <a:cubicBezTo>
                    <a:pt x="1379" y="2828"/>
                    <a:pt x="1420" y="2844"/>
                    <a:pt x="1462" y="2844"/>
                  </a:cubicBezTo>
                  <a:cubicBezTo>
                    <a:pt x="1500" y="2844"/>
                    <a:pt x="1539" y="2830"/>
                    <a:pt x="1570" y="2802"/>
                  </a:cubicBezTo>
                  <a:cubicBezTo>
                    <a:pt x="1633" y="2745"/>
                    <a:pt x="1641" y="2647"/>
                    <a:pt x="1586" y="2581"/>
                  </a:cubicBezTo>
                  <a:cubicBezTo>
                    <a:pt x="1536" y="2524"/>
                    <a:pt x="1487" y="2465"/>
                    <a:pt x="1435" y="2410"/>
                  </a:cubicBezTo>
                  <a:cubicBezTo>
                    <a:pt x="1495" y="2331"/>
                    <a:pt x="1557" y="2253"/>
                    <a:pt x="1612" y="2172"/>
                  </a:cubicBezTo>
                  <a:cubicBezTo>
                    <a:pt x="1677" y="2081"/>
                    <a:pt x="1742" y="1989"/>
                    <a:pt x="1806" y="1895"/>
                  </a:cubicBezTo>
                  <a:cubicBezTo>
                    <a:pt x="1904" y="1756"/>
                    <a:pt x="1991" y="1610"/>
                    <a:pt x="2070" y="1460"/>
                  </a:cubicBezTo>
                  <a:cubicBezTo>
                    <a:pt x="2181" y="1256"/>
                    <a:pt x="2268" y="1039"/>
                    <a:pt x="2330" y="814"/>
                  </a:cubicBezTo>
                  <a:cubicBezTo>
                    <a:pt x="2360" y="697"/>
                    <a:pt x="2379" y="577"/>
                    <a:pt x="2387" y="455"/>
                  </a:cubicBezTo>
                  <a:cubicBezTo>
                    <a:pt x="2391" y="406"/>
                    <a:pt x="2390" y="357"/>
                    <a:pt x="2383" y="306"/>
                  </a:cubicBezTo>
                  <a:cubicBezTo>
                    <a:pt x="2375" y="263"/>
                    <a:pt x="2360" y="221"/>
                    <a:pt x="2339" y="181"/>
                  </a:cubicBezTo>
                  <a:cubicBezTo>
                    <a:pt x="2296" y="96"/>
                    <a:pt x="2219" y="34"/>
                    <a:pt x="2127" y="10"/>
                  </a:cubicBezTo>
                  <a:cubicBezTo>
                    <a:pt x="2103" y="4"/>
                    <a:pt x="2078" y="0"/>
                    <a:pt x="20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1" name="Google Shape;14431;p25"/>
            <p:cNvSpPr/>
            <p:nvPr/>
          </p:nvSpPr>
          <p:spPr>
            <a:xfrm>
              <a:off x="6147555" y="4573813"/>
              <a:ext cx="103753" cy="69203"/>
            </a:xfrm>
            <a:custGeom>
              <a:avLst/>
              <a:gdLst/>
              <a:ahLst/>
              <a:cxnLst/>
              <a:rect l="l" t="t" r="r" b="b"/>
              <a:pathLst>
                <a:path w="3084" h="2057" extrusionOk="0">
                  <a:moveTo>
                    <a:pt x="1621" y="1708"/>
                  </a:moveTo>
                  <a:cubicBezTo>
                    <a:pt x="1623" y="1710"/>
                    <a:pt x="1624" y="1711"/>
                    <a:pt x="1626" y="1713"/>
                  </a:cubicBezTo>
                  <a:cubicBezTo>
                    <a:pt x="1626" y="1713"/>
                    <a:pt x="1624" y="1710"/>
                    <a:pt x="1621" y="1708"/>
                  </a:cubicBezTo>
                  <a:close/>
                  <a:moveTo>
                    <a:pt x="2431" y="0"/>
                  </a:moveTo>
                  <a:cubicBezTo>
                    <a:pt x="2402" y="0"/>
                    <a:pt x="2372" y="2"/>
                    <a:pt x="2343" y="7"/>
                  </a:cubicBezTo>
                  <a:cubicBezTo>
                    <a:pt x="2220" y="21"/>
                    <a:pt x="2101" y="56"/>
                    <a:pt x="1988" y="108"/>
                  </a:cubicBezTo>
                  <a:cubicBezTo>
                    <a:pt x="1889" y="157"/>
                    <a:pt x="1799" y="222"/>
                    <a:pt x="1721" y="301"/>
                  </a:cubicBezTo>
                  <a:cubicBezTo>
                    <a:pt x="1591" y="428"/>
                    <a:pt x="1495" y="586"/>
                    <a:pt x="1403" y="741"/>
                  </a:cubicBezTo>
                  <a:cubicBezTo>
                    <a:pt x="1352" y="814"/>
                    <a:pt x="1373" y="914"/>
                    <a:pt x="1447" y="961"/>
                  </a:cubicBezTo>
                  <a:cubicBezTo>
                    <a:pt x="1473" y="978"/>
                    <a:pt x="1502" y="986"/>
                    <a:pt x="1532" y="986"/>
                  </a:cubicBezTo>
                  <a:cubicBezTo>
                    <a:pt x="1584" y="986"/>
                    <a:pt x="1636" y="960"/>
                    <a:pt x="1666" y="912"/>
                  </a:cubicBezTo>
                  <a:cubicBezTo>
                    <a:pt x="1715" y="830"/>
                    <a:pt x="1767" y="749"/>
                    <a:pt x="1824" y="670"/>
                  </a:cubicBezTo>
                  <a:cubicBezTo>
                    <a:pt x="1856" y="627"/>
                    <a:pt x="1889" y="586"/>
                    <a:pt x="1925" y="546"/>
                  </a:cubicBezTo>
                  <a:cubicBezTo>
                    <a:pt x="1950" y="521"/>
                    <a:pt x="1977" y="496"/>
                    <a:pt x="2006" y="472"/>
                  </a:cubicBezTo>
                  <a:cubicBezTo>
                    <a:pt x="2023" y="458"/>
                    <a:pt x="2041" y="445"/>
                    <a:pt x="2060" y="432"/>
                  </a:cubicBezTo>
                  <a:cubicBezTo>
                    <a:pt x="2084" y="419"/>
                    <a:pt x="2108" y="407"/>
                    <a:pt x="2133" y="394"/>
                  </a:cubicBezTo>
                  <a:lnTo>
                    <a:pt x="2133" y="394"/>
                  </a:lnTo>
                  <a:cubicBezTo>
                    <a:pt x="2167" y="380"/>
                    <a:pt x="2201" y="368"/>
                    <a:pt x="2235" y="356"/>
                  </a:cubicBezTo>
                  <a:cubicBezTo>
                    <a:pt x="2275" y="347"/>
                    <a:pt x="2315" y="339"/>
                    <a:pt x="2356" y="331"/>
                  </a:cubicBezTo>
                  <a:cubicBezTo>
                    <a:pt x="2375" y="328"/>
                    <a:pt x="2392" y="326"/>
                    <a:pt x="2413" y="326"/>
                  </a:cubicBezTo>
                  <a:lnTo>
                    <a:pt x="2452" y="326"/>
                  </a:lnTo>
                  <a:cubicBezTo>
                    <a:pt x="2473" y="330"/>
                    <a:pt x="2495" y="333"/>
                    <a:pt x="2516" y="337"/>
                  </a:cubicBezTo>
                  <a:cubicBezTo>
                    <a:pt x="2524" y="341"/>
                    <a:pt x="2531" y="342"/>
                    <a:pt x="2539" y="345"/>
                  </a:cubicBezTo>
                  <a:cubicBezTo>
                    <a:pt x="2550" y="350"/>
                    <a:pt x="2560" y="355"/>
                    <a:pt x="2574" y="363"/>
                  </a:cubicBezTo>
                  <a:cubicBezTo>
                    <a:pt x="2588" y="369"/>
                    <a:pt x="2603" y="377"/>
                    <a:pt x="2617" y="390"/>
                  </a:cubicBezTo>
                  <a:cubicBezTo>
                    <a:pt x="2633" y="402"/>
                    <a:pt x="2647" y="415"/>
                    <a:pt x="2661" y="428"/>
                  </a:cubicBezTo>
                  <a:cubicBezTo>
                    <a:pt x="2679" y="445"/>
                    <a:pt x="2696" y="464"/>
                    <a:pt x="2712" y="483"/>
                  </a:cubicBezTo>
                  <a:cubicBezTo>
                    <a:pt x="2715" y="488"/>
                    <a:pt x="2718" y="493"/>
                    <a:pt x="2721" y="497"/>
                  </a:cubicBezTo>
                  <a:cubicBezTo>
                    <a:pt x="2726" y="504"/>
                    <a:pt x="2731" y="512"/>
                    <a:pt x="2734" y="521"/>
                  </a:cubicBezTo>
                  <a:lnTo>
                    <a:pt x="2729" y="513"/>
                  </a:lnTo>
                  <a:lnTo>
                    <a:pt x="2729" y="513"/>
                  </a:lnTo>
                  <a:cubicBezTo>
                    <a:pt x="2731" y="518"/>
                    <a:pt x="2734" y="524"/>
                    <a:pt x="2736" y="529"/>
                  </a:cubicBezTo>
                  <a:cubicBezTo>
                    <a:pt x="2737" y="534"/>
                    <a:pt x="2737" y="537"/>
                    <a:pt x="2739" y="543"/>
                  </a:cubicBezTo>
                  <a:cubicBezTo>
                    <a:pt x="2740" y="548"/>
                    <a:pt x="2740" y="553"/>
                    <a:pt x="2740" y="561"/>
                  </a:cubicBezTo>
                  <a:cubicBezTo>
                    <a:pt x="2740" y="569"/>
                    <a:pt x="2740" y="576"/>
                    <a:pt x="2739" y="584"/>
                  </a:cubicBezTo>
                  <a:cubicBezTo>
                    <a:pt x="2739" y="591"/>
                    <a:pt x="2737" y="599"/>
                    <a:pt x="2736" y="607"/>
                  </a:cubicBezTo>
                  <a:cubicBezTo>
                    <a:pt x="2734" y="610"/>
                    <a:pt x="2733" y="614"/>
                    <a:pt x="2732" y="618"/>
                  </a:cubicBezTo>
                  <a:cubicBezTo>
                    <a:pt x="2715" y="656"/>
                    <a:pt x="2696" y="694"/>
                    <a:pt x="2675" y="732"/>
                  </a:cubicBezTo>
                  <a:cubicBezTo>
                    <a:pt x="2644" y="785"/>
                    <a:pt x="2612" y="839"/>
                    <a:pt x="2577" y="893"/>
                  </a:cubicBezTo>
                  <a:cubicBezTo>
                    <a:pt x="2550" y="939"/>
                    <a:pt x="2519" y="982"/>
                    <a:pt x="2487" y="1024"/>
                  </a:cubicBezTo>
                  <a:cubicBezTo>
                    <a:pt x="2389" y="1145"/>
                    <a:pt x="2289" y="1262"/>
                    <a:pt x="2182" y="1373"/>
                  </a:cubicBezTo>
                  <a:cubicBezTo>
                    <a:pt x="2118" y="1436"/>
                    <a:pt x="2052" y="1498"/>
                    <a:pt x="1981" y="1555"/>
                  </a:cubicBezTo>
                  <a:lnTo>
                    <a:pt x="1984" y="1552"/>
                  </a:lnTo>
                  <a:lnTo>
                    <a:pt x="1984" y="1552"/>
                  </a:lnTo>
                  <a:cubicBezTo>
                    <a:pt x="1941" y="1585"/>
                    <a:pt x="1897" y="1616"/>
                    <a:pt x="1851" y="1647"/>
                  </a:cubicBezTo>
                  <a:cubicBezTo>
                    <a:pt x="1824" y="1662"/>
                    <a:pt x="1797" y="1677"/>
                    <a:pt x="1768" y="1689"/>
                  </a:cubicBezTo>
                  <a:cubicBezTo>
                    <a:pt x="1756" y="1696"/>
                    <a:pt x="1745" y="1700"/>
                    <a:pt x="1729" y="1705"/>
                  </a:cubicBezTo>
                  <a:cubicBezTo>
                    <a:pt x="1713" y="1708"/>
                    <a:pt x="1699" y="1713"/>
                    <a:pt x="1683" y="1716"/>
                  </a:cubicBezTo>
                  <a:lnTo>
                    <a:pt x="1656" y="1718"/>
                  </a:lnTo>
                  <a:lnTo>
                    <a:pt x="1631" y="1718"/>
                  </a:lnTo>
                  <a:lnTo>
                    <a:pt x="1620" y="1707"/>
                  </a:lnTo>
                  <a:lnTo>
                    <a:pt x="1620" y="1707"/>
                  </a:lnTo>
                  <a:cubicBezTo>
                    <a:pt x="1620" y="1707"/>
                    <a:pt x="1621" y="1707"/>
                    <a:pt x="1621" y="1708"/>
                  </a:cubicBezTo>
                  <a:lnTo>
                    <a:pt x="1621" y="1708"/>
                  </a:lnTo>
                  <a:cubicBezTo>
                    <a:pt x="1617" y="1702"/>
                    <a:pt x="1612" y="1696"/>
                    <a:pt x="1609" y="1691"/>
                  </a:cubicBezTo>
                  <a:cubicBezTo>
                    <a:pt x="1605" y="1683"/>
                    <a:pt x="1601" y="1677"/>
                    <a:pt x="1597" y="1669"/>
                  </a:cubicBezTo>
                  <a:cubicBezTo>
                    <a:pt x="1593" y="1656"/>
                    <a:pt x="1588" y="1645"/>
                    <a:pt x="1585" y="1632"/>
                  </a:cubicBezTo>
                  <a:lnTo>
                    <a:pt x="1585" y="1632"/>
                  </a:lnTo>
                  <a:cubicBezTo>
                    <a:pt x="1586" y="1639"/>
                    <a:pt x="1590" y="1645"/>
                    <a:pt x="1591" y="1651"/>
                  </a:cubicBezTo>
                  <a:cubicBezTo>
                    <a:pt x="1591" y="1648"/>
                    <a:pt x="1590" y="1647"/>
                    <a:pt x="1590" y="1643"/>
                  </a:cubicBezTo>
                  <a:cubicBezTo>
                    <a:pt x="1590" y="1635"/>
                    <a:pt x="1588" y="1629"/>
                    <a:pt x="1588" y="1623"/>
                  </a:cubicBezTo>
                  <a:cubicBezTo>
                    <a:pt x="1588" y="1604"/>
                    <a:pt x="1586" y="1583"/>
                    <a:pt x="1590" y="1564"/>
                  </a:cubicBezTo>
                  <a:cubicBezTo>
                    <a:pt x="1593" y="1544"/>
                    <a:pt x="1596" y="1526"/>
                    <a:pt x="1599" y="1506"/>
                  </a:cubicBezTo>
                  <a:cubicBezTo>
                    <a:pt x="1607" y="1480"/>
                    <a:pt x="1615" y="1455"/>
                    <a:pt x="1623" y="1430"/>
                  </a:cubicBezTo>
                  <a:lnTo>
                    <a:pt x="1628" y="1422"/>
                  </a:lnTo>
                  <a:cubicBezTo>
                    <a:pt x="1715" y="1333"/>
                    <a:pt x="1819" y="1194"/>
                    <a:pt x="1729" y="1072"/>
                  </a:cubicBezTo>
                  <a:cubicBezTo>
                    <a:pt x="1696" y="1026"/>
                    <a:pt x="1643" y="1000"/>
                    <a:pt x="1589" y="1000"/>
                  </a:cubicBezTo>
                  <a:cubicBezTo>
                    <a:pt x="1570" y="1000"/>
                    <a:pt x="1551" y="1004"/>
                    <a:pt x="1533" y="1010"/>
                  </a:cubicBezTo>
                  <a:cubicBezTo>
                    <a:pt x="1455" y="1039"/>
                    <a:pt x="1415" y="1107"/>
                    <a:pt x="1381" y="1176"/>
                  </a:cubicBezTo>
                  <a:lnTo>
                    <a:pt x="1362" y="1218"/>
                  </a:lnTo>
                  <a:lnTo>
                    <a:pt x="1355" y="1224"/>
                  </a:lnTo>
                  <a:cubicBezTo>
                    <a:pt x="1313" y="1267"/>
                    <a:pt x="1268" y="1308"/>
                    <a:pt x="1221" y="1347"/>
                  </a:cubicBezTo>
                  <a:cubicBezTo>
                    <a:pt x="1124" y="1422"/>
                    <a:pt x="1023" y="1491"/>
                    <a:pt x="917" y="1556"/>
                  </a:cubicBezTo>
                  <a:cubicBezTo>
                    <a:pt x="847" y="1599"/>
                    <a:pt x="774" y="1637"/>
                    <a:pt x="700" y="1672"/>
                  </a:cubicBezTo>
                  <a:cubicBezTo>
                    <a:pt x="662" y="1688"/>
                    <a:pt x="622" y="1702"/>
                    <a:pt x="583" y="1713"/>
                  </a:cubicBezTo>
                  <a:cubicBezTo>
                    <a:pt x="564" y="1718"/>
                    <a:pt x="545" y="1723"/>
                    <a:pt x="526" y="1726"/>
                  </a:cubicBezTo>
                  <a:cubicBezTo>
                    <a:pt x="507" y="1729"/>
                    <a:pt x="488" y="1730"/>
                    <a:pt x="467" y="1732"/>
                  </a:cubicBezTo>
                  <a:lnTo>
                    <a:pt x="488" y="1732"/>
                  </a:lnTo>
                  <a:cubicBezTo>
                    <a:pt x="479" y="1733"/>
                    <a:pt x="470" y="1733"/>
                    <a:pt x="461" y="1733"/>
                  </a:cubicBezTo>
                  <a:cubicBezTo>
                    <a:pt x="451" y="1733"/>
                    <a:pt x="442" y="1733"/>
                    <a:pt x="432" y="1732"/>
                  </a:cubicBezTo>
                  <a:cubicBezTo>
                    <a:pt x="424" y="1730"/>
                    <a:pt x="413" y="1730"/>
                    <a:pt x="404" y="1727"/>
                  </a:cubicBezTo>
                  <a:lnTo>
                    <a:pt x="385" y="1721"/>
                  </a:lnTo>
                  <a:lnTo>
                    <a:pt x="372" y="1716"/>
                  </a:lnTo>
                  <a:cubicBezTo>
                    <a:pt x="368" y="1713"/>
                    <a:pt x="363" y="1710"/>
                    <a:pt x="358" y="1707"/>
                  </a:cubicBezTo>
                  <a:lnTo>
                    <a:pt x="356" y="1705"/>
                  </a:lnTo>
                  <a:lnTo>
                    <a:pt x="363" y="1710"/>
                  </a:lnTo>
                  <a:lnTo>
                    <a:pt x="363" y="1710"/>
                  </a:lnTo>
                  <a:lnTo>
                    <a:pt x="353" y="1702"/>
                  </a:lnTo>
                  <a:lnTo>
                    <a:pt x="350" y="1697"/>
                  </a:lnTo>
                  <a:lnTo>
                    <a:pt x="347" y="1689"/>
                  </a:lnTo>
                  <a:cubicBezTo>
                    <a:pt x="344" y="1683"/>
                    <a:pt x="341" y="1677"/>
                    <a:pt x="341" y="1672"/>
                  </a:cubicBezTo>
                  <a:cubicBezTo>
                    <a:pt x="339" y="1667"/>
                    <a:pt x="337" y="1662"/>
                    <a:pt x="337" y="1658"/>
                  </a:cubicBezTo>
                  <a:cubicBezTo>
                    <a:pt x="330" y="1609"/>
                    <a:pt x="325" y="1558"/>
                    <a:pt x="322" y="1507"/>
                  </a:cubicBezTo>
                  <a:cubicBezTo>
                    <a:pt x="322" y="1472"/>
                    <a:pt x="323" y="1438"/>
                    <a:pt x="326" y="1403"/>
                  </a:cubicBezTo>
                  <a:cubicBezTo>
                    <a:pt x="331" y="1352"/>
                    <a:pt x="341" y="1303"/>
                    <a:pt x="352" y="1256"/>
                  </a:cubicBezTo>
                  <a:cubicBezTo>
                    <a:pt x="366" y="1199"/>
                    <a:pt x="383" y="1142"/>
                    <a:pt x="404" y="1086"/>
                  </a:cubicBezTo>
                  <a:cubicBezTo>
                    <a:pt x="426" y="1029"/>
                    <a:pt x="453" y="972"/>
                    <a:pt x="481" y="918"/>
                  </a:cubicBezTo>
                  <a:cubicBezTo>
                    <a:pt x="531" y="833"/>
                    <a:pt x="583" y="752"/>
                    <a:pt x="640" y="675"/>
                  </a:cubicBezTo>
                  <a:cubicBezTo>
                    <a:pt x="677" y="625"/>
                    <a:pt x="715" y="577"/>
                    <a:pt x="755" y="533"/>
                  </a:cubicBezTo>
                  <a:lnTo>
                    <a:pt x="755" y="533"/>
                  </a:lnTo>
                  <a:lnTo>
                    <a:pt x="760" y="529"/>
                  </a:lnTo>
                  <a:lnTo>
                    <a:pt x="764" y="524"/>
                  </a:lnTo>
                  <a:lnTo>
                    <a:pt x="764" y="524"/>
                  </a:lnTo>
                  <a:cubicBezTo>
                    <a:pt x="764" y="524"/>
                    <a:pt x="764" y="525"/>
                    <a:pt x="763" y="526"/>
                  </a:cubicBezTo>
                  <a:cubicBezTo>
                    <a:pt x="784" y="504"/>
                    <a:pt x="806" y="483"/>
                    <a:pt x="830" y="464"/>
                  </a:cubicBezTo>
                  <a:cubicBezTo>
                    <a:pt x="847" y="450"/>
                    <a:pt x="865" y="437"/>
                    <a:pt x="885" y="424"/>
                  </a:cubicBezTo>
                  <a:cubicBezTo>
                    <a:pt x="896" y="418"/>
                    <a:pt x="907" y="410"/>
                    <a:pt x="918" y="407"/>
                  </a:cubicBezTo>
                  <a:cubicBezTo>
                    <a:pt x="928" y="402"/>
                    <a:pt x="939" y="399"/>
                    <a:pt x="948" y="396"/>
                  </a:cubicBezTo>
                  <a:lnTo>
                    <a:pt x="944" y="396"/>
                  </a:lnTo>
                  <a:lnTo>
                    <a:pt x="950" y="394"/>
                  </a:lnTo>
                  <a:lnTo>
                    <a:pt x="956" y="393"/>
                  </a:lnTo>
                  <a:lnTo>
                    <a:pt x="952" y="394"/>
                  </a:lnTo>
                  <a:cubicBezTo>
                    <a:pt x="964" y="393"/>
                    <a:pt x="979" y="391"/>
                    <a:pt x="993" y="391"/>
                  </a:cubicBezTo>
                  <a:lnTo>
                    <a:pt x="1012" y="391"/>
                  </a:lnTo>
                  <a:lnTo>
                    <a:pt x="1024" y="394"/>
                  </a:lnTo>
                  <a:lnTo>
                    <a:pt x="1024" y="394"/>
                  </a:lnTo>
                  <a:lnTo>
                    <a:pt x="1013" y="393"/>
                  </a:lnTo>
                  <a:lnTo>
                    <a:pt x="1004" y="393"/>
                  </a:lnTo>
                  <a:lnTo>
                    <a:pt x="1026" y="396"/>
                  </a:lnTo>
                  <a:cubicBezTo>
                    <a:pt x="1042" y="401"/>
                    <a:pt x="1058" y="405"/>
                    <a:pt x="1072" y="410"/>
                  </a:cubicBezTo>
                  <a:cubicBezTo>
                    <a:pt x="1080" y="413"/>
                    <a:pt x="1088" y="417"/>
                    <a:pt x="1096" y="421"/>
                  </a:cubicBezTo>
                  <a:lnTo>
                    <a:pt x="1096" y="423"/>
                  </a:lnTo>
                  <a:lnTo>
                    <a:pt x="1089" y="420"/>
                  </a:lnTo>
                  <a:lnTo>
                    <a:pt x="1100" y="426"/>
                  </a:lnTo>
                  <a:cubicBezTo>
                    <a:pt x="1102" y="426"/>
                    <a:pt x="1102" y="426"/>
                    <a:pt x="1102" y="428"/>
                  </a:cubicBezTo>
                  <a:lnTo>
                    <a:pt x="1105" y="431"/>
                  </a:lnTo>
                  <a:lnTo>
                    <a:pt x="1105" y="432"/>
                  </a:lnTo>
                  <a:cubicBezTo>
                    <a:pt x="1107" y="439"/>
                    <a:pt x="1108" y="443"/>
                    <a:pt x="1108" y="450"/>
                  </a:cubicBezTo>
                  <a:cubicBezTo>
                    <a:pt x="1127" y="532"/>
                    <a:pt x="1200" y="579"/>
                    <a:pt x="1274" y="579"/>
                  </a:cubicBezTo>
                  <a:cubicBezTo>
                    <a:pt x="1320" y="579"/>
                    <a:pt x="1366" y="561"/>
                    <a:pt x="1400" y="521"/>
                  </a:cubicBezTo>
                  <a:cubicBezTo>
                    <a:pt x="1415" y="502"/>
                    <a:pt x="1427" y="480"/>
                    <a:pt x="1434" y="456"/>
                  </a:cubicBezTo>
                  <a:cubicBezTo>
                    <a:pt x="1463" y="388"/>
                    <a:pt x="1446" y="309"/>
                    <a:pt x="1390" y="261"/>
                  </a:cubicBezTo>
                  <a:cubicBezTo>
                    <a:pt x="1336" y="176"/>
                    <a:pt x="1252" y="114"/>
                    <a:pt x="1156" y="90"/>
                  </a:cubicBezTo>
                  <a:cubicBezTo>
                    <a:pt x="1100" y="76"/>
                    <a:pt x="1045" y="65"/>
                    <a:pt x="989" y="65"/>
                  </a:cubicBezTo>
                  <a:cubicBezTo>
                    <a:pt x="965" y="65"/>
                    <a:pt x="941" y="67"/>
                    <a:pt x="917" y="71"/>
                  </a:cubicBezTo>
                  <a:cubicBezTo>
                    <a:pt x="831" y="87"/>
                    <a:pt x="751" y="122"/>
                    <a:pt x="679" y="174"/>
                  </a:cubicBezTo>
                  <a:cubicBezTo>
                    <a:pt x="586" y="246"/>
                    <a:pt x="504" y="328"/>
                    <a:pt x="434" y="421"/>
                  </a:cubicBezTo>
                  <a:cubicBezTo>
                    <a:pt x="368" y="510"/>
                    <a:pt x="306" y="600"/>
                    <a:pt x="249" y="694"/>
                  </a:cubicBezTo>
                  <a:cubicBezTo>
                    <a:pt x="124" y="899"/>
                    <a:pt x="43" y="1127"/>
                    <a:pt x="11" y="1365"/>
                  </a:cubicBezTo>
                  <a:cubicBezTo>
                    <a:pt x="2" y="1430"/>
                    <a:pt x="0" y="1495"/>
                    <a:pt x="3" y="1559"/>
                  </a:cubicBezTo>
                  <a:cubicBezTo>
                    <a:pt x="5" y="1613"/>
                    <a:pt x="10" y="1669"/>
                    <a:pt x="19" y="1721"/>
                  </a:cubicBezTo>
                  <a:cubicBezTo>
                    <a:pt x="29" y="1767"/>
                    <a:pt x="45" y="1811"/>
                    <a:pt x="65" y="1852"/>
                  </a:cubicBezTo>
                  <a:cubicBezTo>
                    <a:pt x="87" y="1892"/>
                    <a:pt x="117" y="1928"/>
                    <a:pt x="152" y="1957"/>
                  </a:cubicBezTo>
                  <a:cubicBezTo>
                    <a:pt x="231" y="2030"/>
                    <a:pt x="345" y="2052"/>
                    <a:pt x="448" y="2057"/>
                  </a:cubicBezTo>
                  <a:lnTo>
                    <a:pt x="461" y="2057"/>
                  </a:lnTo>
                  <a:cubicBezTo>
                    <a:pt x="567" y="2055"/>
                    <a:pt x="670" y="2031"/>
                    <a:pt x="768" y="1990"/>
                  </a:cubicBezTo>
                  <a:cubicBezTo>
                    <a:pt x="933" y="1925"/>
                    <a:pt x="1083" y="1829"/>
                    <a:pt x="1232" y="1734"/>
                  </a:cubicBezTo>
                  <a:lnTo>
                    <a:pt x="1267" y="1711"/>
                  </a:lnTo>
                  <a:cubicBezTo>
                    <a:pt x="1276" y="1767"/>
                    <a:pt x="1297" y="1819"/>
                    <a:pt x="1327" y="1865"/>
                  </a:cubicBezTo>
                  <a:cubicBezTo>
                    <a:pt x="1381" y="1946"/>
                    <a:pt x="1447" y="2011"/>
                    <a:pt x="1540" y="2036"/>
                  </a:cubicBezTo>
                  <a:cubicBezTo>
                    <a:pt x="1572" y="2045"/>
                    <a:pt x="1606" y="2049"/>
                    <a:pt x="1639" y="2049"/>
                  </a:cubicBezTo>
                  <a:cubicBezTo>
                    <a:pt x="1697" y="2049"/>
                    <a:pt x="1757" y="2038"/>
                    <a:pt x="1810" y="2022"/>
                  </a:cubicBezTo>
                  <a:cubicBezTo>
                    <a:pt x="1996" y="1962"/>
                    <a:pt x="2159" y="1832"/>
                    <a:pt x="2300" y="1697"/>
                  </a:cubicBezTo>
                  <a:cubicBezTo>
                    <a:pt x="2457" y="1552"/>
                    <a:pt x="2593" y="1389"/>
                    <a:pt x="2729" y="1225"/>
                  </a:cubicBezTo>
                  <a:cubicBezTo>
                    <a:pt x="2785" y="1154"/>
                    <a:pt x="2837" y="1081"/>
                    <a:pt x="2884" y="1004"/>
                  </a:cubicBezTo>
                  <a:cubicBezTo>
                    <a:pt x="2924" y="944"/>
                    <a:pt x="2960" y="880"/>
                    <a:pt x="2995" y="815"/>
                  </a:cubicBezTo>
                  <a:cubicBezTo>
                    <a:pt x="3046" y="725"/>
                    <a:pt x="3084" y="618"/>
                    <a:pt x="3066" y="512"/>
                  </a:cubicBezTo>
                  <a:cubicBezTo>
                    <a:pt x="3052" y="413"/>
                    <a:pt x="3010" y="320"/>
                    <a:pt x="2941" y="247"/>
                  </a:cubicBezTo>
                  <a:cubicBezTo>
                    <a:pt x="2867" y="160"/>
                    <a:pt x="2774" y="92"/>
                    <a:pt x="2668" y="46"/>
                  </a:cubicBezTo>
                  <a:cubicBezTo>
                    <a:pt x="2592" y="16"/>
                    <a:pt x="2512" y="0"/>
                    <a:pt x="24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2" name="Google Shape;14432;p25"/>
            <p:cNvSpPr/>
            <p:nvPr/>
          </p:nvSpPr>
          <p:spPr>
            <a:xfrm>
              <a:off x="6247511" y="4568329"/>
              <a:ext cx="43432" cy="80507"/>
            </a:xfrm>
            <a:custGeom>
              <a:avLst/>
              <a:gdLst/>
              <a:ahLst/>
              <a:cxnLst/>
              <a:rect l="l" t="t" r="r" b="b"/>
              <a:pathLst>
                <a:path w="1291" h="2393" extrusionOk="0">
                  <a:moveTo>
                    <a:pt x="936" y="1814"/>
                  </a:moveTo>
                  <a:lnTo>
                    <a:pt x="940" y="1819"/>
                  </a:lnTo>
                  <a:lnTo>
                    <a:pt x="940" y="1819"/>
                  </a:lnTo>
                  <a:cubicBezTo>
                    <a:pt x="939" y="1818"/>
                    <a:pt x="937" y="1816"/>
                    <a:pt x="936" y="1814"/>
                  </a:cubicBezTo>
                  <a:close/>
                  <a:moveTo>
                    <a:pt x="806" y="1"/>
                  </a:moveTo>
                  <a:cubicBezTo>
                    <a:pt x="671" y="1"/>
                    <a:pt x="537" y="37"/>
                    <a:pt x="418" y="106"/>
                  </a:cubicBezTo>
                  <a:cubicBezTo>
                    <a:pt x="347" y="146"/>
                    <a:pt x="281" y="195"/>
                    <a:pt x="222" y="250"/>
                  </a:cubicBezTo>
                  <a:cubicBezTo>
                    <a:pt x="164" y="310"/>
                    <a:pt x="105" y="377"/>
                    <a:pt x="75" y="455"/>
                  </a:cubicBezTo>
                  <a:cubicBezTo>
                    <a:pt x="5" y="624"/>
                    <a:pt x="1" y="812"/>
                    <a:pt x="62" y="983"/>
                  </a:cubicBezTo>
                  <a:cubicBezTo>
                    <a:pt x="119" y="1137"/>
                    <a:pt x="252" y="1260"/>
                    <a:pt x="373" y="1362"/>
                  </a:cubicBezTo>
                  <a:cubicBezTo>
                    <a:pt x="490" y="1458"/>
                    <a:pt x="608" y="1551"/>
                    <a:pt x="730" y="1640"/>
                  </a:cubicBezTo>
                  <a:lnTo>
                    <a:pt x="730" y="1640"/>
                  </a:lnTo>
                  <a:lnTo>
                    <a:pt x="726" y="1637"/>
                  </a:lnTo>
                  <a:lnTo>
                    <a:pt x="726" y="1637"/>
                  </a:lnTo>
                  <a:cubicBezTo>
                    <a:pt x="797" y="1691"/>
                    <a:pt x="866" y="1749"/>
                    <a:pt x="931" y="1810"/>
                  </a:cubicBezTo>
                  <a:cubicBezTo>
                    <a:pt x="934" y="1814"/>
                    <a:pt x="939" y="1817"/>
                    <a:pt x="942" y="1822"/>
                  </a:cubicBezTo>
                  <a:cubicBezTo>
                    <a:pt x="942" y="1822"/>
                    <a:pt x="942" y="1821"/>
                    <a:pt x="942" y="1821"/>
                  </a:cubicBezTo>
                  <a:lnTo>
                    <a:pt x="942" y="1821"/>
                  </a:lnTo>
                  <a:lnTo>
                    <a:pt x="944" y="1824"/>
                  </a:lnTo>
                  <a:cubicBezTo>
                    <a:pt x="947" y="1827"/>
                    <a:pt x="949" y="1830"/>
                    <a:pt x="950" y="1833"/>
                  </a:cubicBezTo>
                  <a:lnTo>
                    <a:pt x="947" y="1840"/>
                  </a:lnTo>
                  <a:lnTo>
                    <a:pt x="942" y="1844"/>
                  </a:lnTo>
                  <a:cubicBezTo>
                    <a:pt x="931" y="1855"/>
                    <a:pt x="919" y="1867"/>
                    <a:pt x="906" y="1876"/>
                  </a:cubicBezTo>
                  <a:lnTo>
                    <a:pt x="922" y="1862"/>
                  </a:lnTo>
                  <a:lnTo>
                    <a:pt x="922" y="1862"/>
                  </a:lnTo>
                  <a:cubicBezTo>
                    <a:pt x="912" y="1870"/>
                    <a:pt x="903" y="1876"/>
                    <a:pt x="893" y="1882"/>
                  </a:cubicBezTo>
                  <a:cubicBezTo>
                    <a:pt x="871" y="1895"/>
                    <a:pt x="849" y="1906"/>
                    <a:pt x="827" y="1916"/>
                  </a:cubicBezTo>
                  <a:cubicBezTo>
                    <a:pt x="776" y="1939"/>
                    <a:pt x="722" y="1957"/>
                    <a:pt x="670" y="1974"/>
                  </a:cubicBezTo>
                  <a:lnTo>
                    <a:pt x="670" y="1974"/>
                  </a:lnTo>
                  <a:lnTo>
                    <a:pt x="670" y="1974"/>
                  </a:lnTo>
                  <a:lnTo>
                    <a:pt x="670" y="1974"/>
                  </a:lnTo>
                  <a:lnTo>
                    <a:pt x="656" y="1979"/>
                  </a:lnTo>
                  <a:cubicBezTo>
                    <a:pt x="661" y="1977"/>
                    <a:pt x="665" y="1976"/>
                    <a:pt x="670" y="1974"/>
                  </a:cubicBezTo>
                  <a:lnTo>
                    <a:pt x="670" y="1974"/>
                  </a:lnTo>
                  <a:lnTo>
                    <a:pt x="653" y="1981"/>
                  </a:lnTo>
                  <a:cubicBezTo>
                    <a:pt x="543" y="2012"/>
                    <a:pt x="434" y="2041"/>
                    <a:pt x="323" y="2066"/>
                  </a:cubicBezTo>
                  <a:cubicBezTo>
                    <a:pt x="235" y="2087"/>
                    <a:pt x="179" y="2175"/>
                    <a:pt x="200" y="2264"/>
                  </a:cubicBezTo>
                  <a:cubicBezTo>
                    <a:pt x="217" y="2338"/>
                    <a:pt x="282" y="2391"/>
                    <a:pt x="358" y="2392"/>
                  </a:cubicBezTo>
                  <a:cubicBezTo>
                    <a:pt x="371" y="2392"/>
                    <a:pt x="385" y="2391"/>
                    <a:pt x="396" y="2387"/>
                  </a:cubicBezTo>
                  <a:cubicBezTo>
                    <a:pt x="502" y="2362"/>
                    <a:pt x="608" y="2334"/>
                    <a:pt x="713" y="2303"/>
                  </a:cubicBezTo>
                  <a:cubicBezTo>
                    <a:pt x="790" y="2281"/>
                    <a:pt x="866" y="2256"/>
                    <a:pt x="942" y="2226"/>
                  </a:cubicBezTo>
                  <a:cubicBezTo>
                    <a:pt x="1020" y="2193"/>
                    <a:pt x="1105" y="2153"/>
                    <a:pt x="1166" y="2091"/>
                  </a:cubicBezTo>
                  <a:cubicBezTo>
                    <a:pt x="1227" y="2030"/>
                    <a:pt x="1286" y="1947"/>
                    <a:pt x="1287" y="1855"/>
                  </a:cubicBezTo>
                  <a:cubicBezTo>
                    <a:pt x="1291" y="1772"/>
                    <a:pt x="1264" y="1689"/>
                    <a:pt x="1211" y="1624"/>
                  </a:cubicBezTo>
                  <a:cubicBezTo>
                    <a:pt x="1155" y="1553"/>
                    <a:pt x="1077" y="1493"/>
                    <a:pt x="1004" y="1439"/>
                  </a:cubicBezTo>
                  <a:lnTo>
                    <a:pt x="1004" y="1439"/>
                  </a:lnTo>
                  <a:lnTo>
                    <a:pt x="1007" y="1442"/>
                  </a:lnTo>
                  <a:lnTo>
                    <a:pt x="966" y="1411"/>
                  </a:lnTo>
                  <a:lnTo>
                    <a:pt x="969" y="1414"/>
                  </a:lnTo>
                  <a:cubicBezTo>
                    <a:pt x="900" y="1362"/>
                    <a:pt x="828" y="1311"/>
                    <a:pt x="757" y="1259"/>
                  </a:cubicBezTo>
                  <a:cubicBezTo>
                    <a:pt x="662" y="1187"/>
                    <a:pt x="572" y="1111"/>
                    <a:pt x="483" y="1029"/>
                  </a:cubicBezTo>
                  <a:cubicBezTo>
                    <a:pt x="460" y="1004"/>
                    <a:pt x="434" y="977"/>
                    <a:pt x="412" y="950"/>
                  </a:cubicBezTo>
                  <a:lnTo>
                    <a:pt x="412" y="950"/>
                  </a:lnTo>
                  <a:cubicBezTo>
                    <a:pt x="413" y="951"/>
                    <a:pt x="413" y="952"/>
                    <a:pt x="414" y="953"/>
                  </a:cubicBezTo>
                  <a:lnTo>
                    <a:pt x="414" y="953"/>
                  </a:lnTo>
                  <a:cubicBezTo>
                    <a:pt x="406" y="943"/>
                    <a:pt x="398" y="933"/>
                    <a:pt x="392" y="922"/>
                  </a:cubicBezTo>
                  <a:cubicBezTo>
                    <a:pt x="385" y="909"/>
                    <a:pt x="377" y="896"/>
                    <a:pt x="371" y="882"/>
                  </a:cubicBezTo>
                  <a:lnTo>
                    <a:pt x="371" y="882"/>
                  </a:lnTo>
                  <a:cubicBezTo>
                    <a:pt x="374" y="890"/>
                    <a:pt x="377" y="896"/>
                    <a:pt x="379" y="903"/>
                  </a:cubicBezTo>
                  <a:cubicBezTo>
                    <a:pt x="373" y="887"/>
                    <a:pt x="365" y="871"/>
                    <a:pt x="360" y="853"/>
                  </a:cubicBezTo>
                  <a:cubicBezTo>
                    <a:pt x="355" y="839"/>
                    <a:pt x="354" y="825"/>
                    <a:pt x="350" y="811"/>
                  </a:cubicBezTo>
                  <a:lnTo>
                    <a:pt x="350" y="811"/>
                  </a:lnTo>
                  <a:cubicBezTo>
                    <a:pt x="352" y="817"/>
                    <a:pt x="354" y="825"/>
                    <a:pt x="355" y="831"/>
                  </a:cubicBezTo>
                  <a:cubicBezTo>
                    <a:pt x="350" y="800"/>
                    <a:pt x="349" y="766"/>
                    <a:pt x="347" y="735"/>
                  </a:cubicBezTo>
                  <a:cubicBezTo>
                    <a:pt x="347" y="722"/>
                    <a:pt x="347" y="708"/>
                    <a:pt x="349" y="695"/>
                  </a:cubicBezTo>
                  <a:cubicBezTo>
                    <a:pt x="352" y="676"/>
                    <a:pt x="355" y="657"/>
                    <a:pt x="358" y="638"/>
                  </a:cubicBezTo>
                  <a:cubicBezTo>
                    <a:pt x="361" y="625"/>
                    <a:pt x="365" y="613"/>
                    <a:pt x="369" y="602"/>
                  </a:cubicBezTo>
                  <a:cubicBezTo>
                    <a:pt x="373" y="594"/>
                    <a:pt x="376" y="586"/>
                    <a:pt x="380" y="580"/>
                  </a:cubicBezTo>
                  <a:cubicBezTo>
                    <a:pt x="390" y="562"/>
                    <a:pt x="399" y="548"/>
                    <a:pt x="411" y="532"/>
                  </a:cubicBezTo>
                  <a:cubicBezTo>
                    <a:pt x="418" y="523"/>
                    <a:pt x="426" y="513"/>
                    <a:pt x="434" y="505"/>
                  </a:cubicBezTo>
                  <a:cubicBezTo>
                    <a:pt x="455" y="485"/>
                    <a:pt x="475" y="466"/>
                    <a:pt x="498" y="447"/>
                  </a:cubicBezTo>
                  <a:cubicBezTo>
                    <a:pt x="518" y="432"/>
                    <a:pt x="539" y="417"/>
                    <a:pt x="559" y="404"/>
                  </a:cubicBezTo>
                  <a:cubicBezTo>
                    <a:pt x="580" y="393"/>
                    <a:pt x="600" y="382"/>
                    <a:pt x="623" y="371"/>
                  </a:cubicBezTo>
                  <a:cubicBezTo>
                    <a:pt x="638" y="363"/>
                    <a:pt x="654" y="356"/>
                    <a:pt x="673" y="352"/>
                  </a:cubicBezTo>
                  <a:cubicBezTo>
                    <a:pt x="691" y="347"/>
                    <a:pt x="710" y="342"/>
                    <a:pt x="729" y="339"/>
                  </a:cubicBezTo>
                  <a:cubicBezTo>
                    <a:pt x="740" y="337"/>
                    <a:pt x="749" y="336"/>
                    <a:pt x="760" y="336"/>
                  </a:cubicBezTo>
                  <a:cubicBezTo>
                    <a:pt x="786" y="336"/>
                    <a:pt x="809" y="336"/>
                    <a:pt x="835" y="339"/>
                  </a:cubicBezTo>
                  <a:cubicBezTo>
                    <a:pt x="844" y="339"/>
                    <a:pt x="852" y="341"/>
                    <a:pt x="860" y="342"/>
                  </a:cubicBezTo>
                  <a:cubicBezTo>
                    <a:pt x="855" y="366"/>
                    <a:pt x="849" y="390"/>
                    <a:pt x="844" y="412"/>
                  </a:cubicBezTo>
                  <a:cubicBezTo>
                    <a:pt x="839" y="432"/>
                    <a:pt x="836" y="455"/>
                    <a:pt x="833" y="474"/>
                  </a:cubicBezTo>
                  <a:cubicBezTo>
                    <a:pt x="806" y="570"/>
                    <a:pt x="870" y="667"/>
                    <a:pt x="966" y="684"/>
                  </a:cubicBezTo>
                  <a:cubicBezTo>
                    <a:pt x="976" y="686"/>
                    <a:pt x="985" y="686"/>
                    <a:pt x="994" y="686"/>
                  </a:cubicBezTo>
                  <a:cubicBezTo>
                    <a:pt x="1081" y="686"/>
                    <a:pt x="1155" y="621"/>
                    <a:pt x="1162" y="531"/>
                  </a:cubicBezTo>
                  <a:cubicBezTo>
                    <a:pt x="1164" y="524"/>
                    <a:pt x="1166" y="518"/>
                    <a:pt x="1166" y="512"/>
                  </a:cubicBezTo>
                  <a:cubicBezTo>
                    <a:pt x="1174" y="481"/>
                    <a:pt x="1181" y="453"/>
                    <a:pt x="1191" y="423"/>
                  </a:cubicBezTo>
                  <a:cubicBezTo>
                    <a:pt x="1205" y="385"/>
                    <a:pt x="1213" y="345"/>
                    <a:pt x="1218" y="306"/>
                  </a:cubicBezTo>
                  <a:cubicBezTo>
                    <a:pt x="1218" y="269"/>
                    <a:pt x="1213" y="233"/>
                    <a:pt x="1202" y="198"/>
                  </a:cubicBezTo>
                  <a:cubicBezTo>
                    <a:pt x="1189" y="166"/>
                    <a:pt x="1170" y="136"/>
                    <a:pt x="1145" y="113"/>
                  </a:cubicBezTo>
                  <a:cubicBezTo>
                    <a:pt x="1091" y="60"/>
                    <a:pt x="1022" y="26"/>
                    <a:pt x="947" y="14"/>
                  </a:cubicBezTo>
                  <a:cubicBezTo>
                    <a:pt x="900" y="5"/>
                    <a:pt x="853" y="1"/>
                    <a:pt x="8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3" name="Google Shape;14433;p25"/>
            <p:cNvSpPr/>
            <p:nvPr/>
          </p:nvSpPr>
          <p:spPr>
            <a:xfrm>
              <a:off x="6315101" y="4522574"/>
              <a:ext cx="56318" cy="147455"/>
            </a:xfrm>
            <a:custGeom>
              <a:avLst/>
              <a:gdLst/>
              <a:ahLst/>
              <a:cxnLst/>
              <a:rect l="l" t="t" r="r" b="b"/>
              <a:pathLst>
                <a:path w="1674" h="4383" extrusionOk="0">
                  <a:moveTo>
                    <a:pt x="501" y="1105"/>
                  </a:moveTo>
                  <a:cubicBezTo>
                    <a:pt x="499" y="1108"/>
                    <a:pt x="498" y="1111"/>
                    <a:pt x="497" y="1114"/>
                  </a:cubicBezTo>
                  <a:lnTo>
                    <a:pt x="497" y="1114"/>
                  </a:lnTo>
                  <a:cubicBezTo>
                    <a:pt x="498" y="1111"/>
                    <a:pt x="499" y="1108"/>
                    <a:pt x="501" y="1105"/>
                  </a:cubicBezTo>
                  <a:close/>
                  <a:moveTo>
                    <a:pt x="448" y="1238"/>
                  </a:moveTo>
                  <a:lnTo>
                    <a:pt x="448" y="1238"/>
                  </a:lnTo>
                  <a:cubicBezTo>
                    <a:pt x="448" y="1239"/>
                    <a:pt x="447" y="1241"/>
                    <a:pt x="447" y="1242"/>
                  </a:cubicBezTo>
                  <a:lnTo>
                    <a:pt x="447" y="1242"/>
                  </a:lnTo>
                  <a:cubicBezTo>
                    <a:pt x="447" y="1241"/>
                    <a:pt x="448" y="1240"/>
                    <a:pt x="448" y="1238"/>
                  </a:cubicBezTo>
                  <a:close/>
                  <a:moveTo>
                    <a:pt x="714" y="1367"/>
                  </a:moveTo>
                  <a:cubicBezTo>
                    <a:pt x="714" y="1367"/>
                    <a:pt x="714" y="1368"/>
                    <a:pt x="714" y="1369"/>
                  </a:cubicBezTo>
                  <a:lnTo>
                    <a:pt x="714" y="1369"/>
                  </a:lnTo>
                  <a:cubicBezTo>
                    <a:pt x="714" y="1368"/>
                    <a:pt x="714" y="1367"/>
                    <a:pt x="714" y="1367"/>
                  </a:cubicBezTo>
                  <a:close/>
                  <a:moveTo>
                    <a:pt x="1402" y="0"/>
                  </a:moveTo>
                  <a:cubicBezTo>
                    <a:pt x="1342" y="0"/>
                    <a:pt x="1279" y="19"/>
                    <a:pt x="1227" y="43"/>
                  </a:cubicBezTo>
                  <a:cubicBezTo>
                    <a:pt x="1134" y="84"/>
                    <a:pt x="1051" y="144"/>
                    <a:pt x="983" y="220"/>
                  </a:cubicBezTo>
                  <a:cubicBezTo>
                    <a:pt x="912" y="304"/>
                    <a:pt x="847" y="396"/>
                    <a:pt x="793" y="493"/>
                  </a:cubicBezTo>
                  <a:cubicBezTo>
                    <a:pt x="733" y="599"/>
                    <a:pt x="679" y="708"/>
                    <a:pt x="624" y="817"/>
                  </a:cubicBezTo>
                  <a:cubicBezTo>
                    <a:pt x="605" y="854"/>
                    <a:pt x="591" y="893"/>
                    <a:pt x="573" y="933"/>
                  </a:cubicBezTo>
                  <a:cubicBezTo>
                    <a:pt x="554" y="972"/>
                    <a:pt x="535" y="1014"/>
                    <a:pt x="521" y="1053"/>
                  </a:cubicBezTo>
                  <a:lnTo>
                    <a:pt x="526" y="1040"/>
                  </a:lnTo>
                  <a:lnTo>
                    <a:pt x="526" y="1040"/>
                  </a:lnTo>
                  <a:cubicBezTo>
                    <a:pt x="521" y="1055"/>
                    <a:pt x="515" y="1069"/>
                    <a:pt x="510" y="1082"/>
                  </a:cubicBezTo>
                  <a:cubicBezTo>
                    <a:pt x="504" y="1096"/>
                    <a:pt x="499" y="1110"/>
                    <a:pt x="494" y="1124"/>
                  </a:cubicBezTo>
                  <a:cubicBezTo>
                    <a:pt x="495" y="1121"/>
                    <a:pt x="496" y="1117"/>
                    <a:pt x="497" y="1114"/>
                  </a:cubicBezTo>
                  <a:lnTo>
                    <a:pt x="497" y="1114"/>
                  </a:lnTo>
                  <a:cubicBezTo>
                    <a:pt x="492" y="1126"/>
                    <a:pt x="487" y="1138"/>
                    <a:pt x="483" y="1151"/>
                  </a:cubicBezTo>
                  <a:cubicBezTo>
                    <a:pt x="485" y="1143"/>
                    <a:pt x="488" y="1137"/>
                    <a:pt x="489" y="1132"/>
                  </a:cubicBezTo>
                  <a:lnTo>
                    <a:pt x="489" y="1132"/>
                  </a:lnTo>
                  <a:cubicBezTo>
                    <a:pt x="482" y="1153"/>
                    <a:pt x="474" y="1172"/>
                    <a:pt x="466" y="1192"/>
                  </a:cubicBezTo>
                  <a:cubicBezTo>
                    <a:pt x="469" y="1186"/>
                    <a:pt x="470" y="1180"/>
                    <a:pt x="474" y="1173"/>
                  </a:cubicBezTo>
                  <a:lnTo>
                    <a:pt x="474" y="1173"/>
                  </a:lnTo>
                  <a:cubicBezTo>
                    <a:pt x="463" y="1198"/>
                    <a:pt x="455" y="1221"/>
                    <a:pt x="446" y="1245"/>
                  </a:cubicBezTo>
                  <a:lnTo>
                    <a:pt x="446" y="1245"/>
                  </a:lnTo>
                  <a:cubicBezTo>
                    <a:pt x="446" y="1244"/>
                    <a:pt x="446" y="1243"/>
                    <a:pt x="447" y="1242"/>
                  </a:cubicBezTo>
                  <a:lnTo>
                    <a:pt x="447" y="1242"/>
                  </a:lnTo>
                  <a:cubicBezTo>
                    <a:pt x="422" y="1304"/>
                    <a:pt x="404" y="1368"/>
                    <a:pt x="382" y="1431"/>
                  </a:cubicBezTo>
                  <a:cubicBezTo>
                    <a:pt x="364" y="1485"/>
                    <a:pt x="344" y="1541"/>
                    <a:pt x="328" y="1596"/>
                  </a:cubicBezTo>
                  <a:cubicBezTo>
                    <a:pt x="284" y="1762"/>
                    <a:pt x="236" y="1927"/>
                    <a:pt x="200" y="2095"/>
                  </a:cubicBezTo>
                  <a:cubicBezTo>
                    <a:pt x="176" y="2194"/>
                    <a:pt x="154" y="2294"/>
                    <a:pt x="132" y="2392"/>
                  </a:cubicBezTo>
                  <a:cubicBezTo>
                    <a:pt x="113" y="2476"/>
                    <a:pt x="102" y="2563"/>
                    <a:pt x="86" y="2647"/>
                  </a:cubicBezTo>
                  <a:cubicBezTo>
                    <a:pt x="54" y="2826"/>
                    <a:pt x="34" y="3008"/>
                    <a:pt x="19" y="3190"/>
                  </a:cubicBezTo>
                  <a:cubicBezTo>
                    <a:pt x="3" y="3412"/>
                    <a:pt x="0" y="3643"/>
                    <a:pt x="89" y="3850"/>
                  </a:cubicBezTo>
                  <a:cubicBezTo>
                    <a:pt x="130" y="3950"/>
                    <a:pt x="184" y="4045"/>
                    <a:pt x="250" y="4130"/>
                  </a:cubicBezTo>
                  <a:cubicBezTo>
                    <a:pt x="312" y="4208"/>
                    <a:pt x="380" y="4279"/>
                    <a:pt x="455" y="4346"/>
                  </a:cubicBezTo>
                  <a:cubicBezTo>
                    <a:pt x="480" y="4369"/>
                    <a:pt x="515" y="4382"/>
                    <a:pt x="550" y="4382"/>
                  </a:cubicBezTo>
                  <a:cubicBezTo>
                    <a:pt x="551" y="4382"/>
                    <a:pt x="553" y="4382"/>
                    <a:pt x="555" y="4382"/>
                  </a:cubicBezTo>
                  <a:cubicBezTo>
                    <a:pt x="599" y="4382"/>
                    <a:pt x="641" y="4362"/>
                    <a:pt x="672" y="4328"/>
                  </a:cubicBezTo>
                  <a:cubicBezTo>
                    <a:pt x="725" y="4265"/>
                    <a:pt x="717" y="4168"/>
                    <a:pt x="654" y="4113"/>
                  </a:cubicBezTo>
                  <a:lnTo>
                    <a:pt x="603" y="4067"/>
                  </a:lnTo>
                  <a:cubicBezTo>
                    <a:pt x="573" y="4035"/>
                    <a:pt x="543" y="4004"/>
                    <a:pt x="515" y="3971"/>
                  </a:cubicBezTo>
                  <a:cubicBezTo>
                    <a:pt x="486" y="3936"/>
                    <a:pt x="459" y="3899"/>
                    <a:pt x="436" y="3861"/>
                  </a:cubicBezTo>
                  <a:cubicBezTo>
                    <a:pt x="417" y="3828"/>
                    <a:pt x="396" y="3796"/>
                    <a:pt x="380" y="3760"/>
                  </a:cubicBezTo>
                  <a:cubicBezTo>
                    <a:pt x="366" y="3724"/>
                    <a:pt x="352" y="3687"/>
                    <a:pt x="339" y="3649"/>
                  </a:cubicBezTo>
                  <a:cubicBezTo>
                    <a:pt x="331" y="3618"/>
                    <a:pt x="325" y="3587"/>
                    <a:pt x="319" y="3554"/>
                  </a:cubicBezTo>
                  <a:cubicBezTo>
                    <a:pt x="312" y="3515"/>
                    <a:pt x="309" y="3473"/>
                    <a:pt x="307" y="3432"/>
                  </a:cubicBezTo>
                  <a:lnTo>
                    <a:pt x="307" y="3453"/>
                  </a:lnTo>
                  <a:cubicBezTo>
                    <a:pt x="304" y="3345"/>
                    <a:pt x="307" y="3238"/>
                    <a:pt x="317" y="3131"/>
                  </a:cubicBezTo>
                  <a:lnTo>
                    <a:pt x="317" y="3131"/>
                  </a:lnTo>
                  <a:cubicBezTo>
                    <a:pt x="317" y="3132"/>
                    <a:pt x="317" y="3132"/>
                    <a:pt x="317" y="3133"/>
                  </a:cubicBezTo>
                  <a:cubicBezTo>
                    <a:pt x="326" y="3030"/>
                    <a:pt x="337" y="2927"/>
                    <a:pt x="349" y="2824"/>
                  </a:cubicBezTo>
                  <a:cubicBezTo>
                    <a:pt x="352" y="2794"/>
                    <a:pt x="358" y="2766"/>
                    <a:pt x="363" y="2737"/>
                  </a:cubicBezTo>
                  <a:lnTo>
                    <a:pt x="396" y="2551"/>
                  </a:lnTo>
                  <a:cubicBezTo>
                    <a:pt x="425" y="2386"/>
                    <a:pt x="463" y="2223"/>
                    <a:pt x="502" y="2061"/>
                  </a:cubicBezTo>
                  <a:cubicBezTo>
                    <a:pt x="535" y="1935"/>
                    <a:pt x="572" y="1810"/>
                    <a:pt x="607" y="1685"/>
                  </a:cubicBezTo>
                  <a:cubicBezTo>
                    <a:pt x="619" y="1639"/>
                    <a:pt x="637" y="1594"/>
                    <a:pt x="653" y="1549"/>
                  </a:cubicBezTo>
                  <a:cubicBezTo>
                    <a:pt x="673" y="1490"/>
                    <a:pt x="694" y="1431"/>
                    <a:pt x="713" y="1370"/>
                  </a:cubicBezTo>
                  <a:lnTo>
                    <a:pt x="713" y="1370"/>
                  </a:lnTo>
                  <a:cubicBezTo>
                    <a:pt x="756" y="1266"/>
                    <a:pt x="798" y="1164"/>
                    <a:pt x="844" y="1061"/>
                  </a:cubicBezTo>
                  <a:cubicBezTo>
                    <a:pt x="868" y="1010"/>
                    <a:pt x="890" y="960"/>
                    <a:pt x="915" y="912"/>
                  </a:cubicBezTo>
                  <a:cubicBezTo>
                    <a:pt x="945" y="857"/>
                    <a:pt x="974" y="801"/>
                    <a:pt x="1004" y="746"/>
                  </a:cubicBezTo>
                  <a:cubicBezTo>
                    <a:pt x="1054" y="660"/>
                    <a:pt x="1108" y="577"/>
                    <a:pt x="1166" y="497"/>
                  </a:cubicBezTo>
                  <a:lnTo>
                    <a:pt x="1166" y="497"/>
                  </a:lnTo>
                  <a:cubicBezTo>
                    <a:pt x="1164" y="499"/>
                    <a:pt x="1162" y="500"/>
                    <a:pt x="1161" y="502"/>
                  </a:cubicBezTo>
                  <a:cubicBezTo>
                    <a:pt x="1163" y="499"/>
                    <a:pt x="1166" y="496"/>
                    <a:pt x="1169" y="492"/>
                  </a:cubicBezTo>
                  <a:lnTo>
                    <a:pt x="1169" y="492"/>
                  </a:lnTo>
                  <a:cubicBezTo>
                    <a:pt x="1168" y="494"/>
                    <a:pt x="1167" y="495"/>
                    <a:pt x="1166" y="497"/>
                  </a:cubicBezTo>
                  <a:lnTo>
                    <a:pt x="1166" y="497"/>
                  </a:lnTo>
                  <a:cubicBezTo>
                    <a:pt x="1168" y="494"/>
                    <a:pt x="1170" y="492"/>
                    <a:pt x="1172" y="489"/>
                  </a:cubicBezTo>
                  <a:lnTo>
                    <a:pt x="1172" y="489"/>
                  </a:lnTo>
                  <a:cubicBezTo>
                    <a:pt x="1171" y="490"/>
                    <a:pt x="1170" y="491"/>
                    <a:pt x="1169" y="492"/>
                  </a:cubicBezTo>
                  <a:lnTo>
                    <a:pt x="1169" y="492"/>
                  </a:lnTo>
                  <a:cubicBezTo>
                    <a:pt x="1171" y="490"/>
                    <a:pt x="1172" y="488"/>
                    <a:pt x="1173" y="486"/>
                  </a:cubicBezTo>
                  <a:lnTo>
                    <a:pt x="1173" y="486"/>
                  </a:lnTo>
                  <a:cubicBezTo>
                    <a:pt x="1173" y="487"/>
                    <a:pt x="1172" y="488"/>
                    <a:pt x="1172" y="489"/>
                  </a:cubicBezTo>
                  <a:lnTo>
                    <a:pt x="1172" y="489"/>
                  </a:lnTo>
                  <a:cubicBezTo>
                    <a:pt x="1187" y="471"/>
                    <a:pt x="1202" y="452"/>
                    <a:pt x="1218" y="434"/>
                  </a:cubicBezTo>
                  <a:cubicBezTo>
                    <a:pt x="1229" y="423"/>
                    <a:pt x="1240" y="414"/>
                    <a:pt x="1252" y="404"/>
                  </a:cubicBezTo>
                  <a:cubicBezTo>
                    <a:pt x="1268" y="391"/>
                    <a:pt x="1287" y="377"/>
                    <a:pt x="1303" y="368"/>
                  </a:cubicBezTo>
                  <a:cubicBezTo>
                    <a:pt x="1321" y="360"/>
                    <a:pt x="1336" y="350"/>
                    <a:pt x="1352" y="342"/>
                  </a:cubicBezTo>
                  <a:lnTo>
                    <a:pt x="1359" y="339"/>
                  </a:lnTo>
                  <a:cubicBezTo>
                    <a:pt x="1392" y="381"/>
                    <a:pt x="1442" y="404"/>
                    <a:pt x="1494" y="404"/>
                  </a:cubicBezTo>
                  <a:cubicBezTo>
                    <a:pt x="1505" y="404"/>
                    <a:pt x="1517" y="403"/>
                    <a:pt x="1528" y="401"/>
                  </a:cubicBezTo>
                  <a:cubicBezTo>
                    <a:pt x="1617" y="379"/>
                    <a:pt x="1674" y="290"/>
                    <a:pt x="1653" y="201"/>
                  </a:cubicBezTo>
                  <a:cubicBezTo>
                    <a:pt x="1647" y="173"/>
                    <a:pt x="1636" y="144"/>
                    <a:pt x="1618" y="121"/>
                  </a:cubicBezTo>
                  <a:cubicBezTo>
                    <a:pt x="1602" y="97"/>
                    <a:pt x="1583" y="75"/>
                    <a:pt x="1563" y="57"/>
                  </a:cubicBezTo>
                  <a:cubicBezTo>
                    <a:pt x="1544" y="43"/>
                    <a:pt x="1525" y="32"/>
                    <a:pt x="1504" y="23"/>
                  </a:cubicBezTo>
                  <a:cubicBezTo>
                    <a:pt x="1473" y="7"/>
                    <a:pt x="1438" y="0"/>
                    <a:pt x="1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4" name="Google Shape;14434;p25"/>
            <p:cNvSpPr/>
            <p:nvPr/>
          </p:nvSpPr>
          <p:spPr>
            <a:xfrm>
              <a:off x="6352849" y="4557530"/>
              <a:ext cx="54299" cy="90532"/>
            </a:xfrm>
            <a:custGeom>
              <a:avLst/>
              <a:gdLst/>
              <a:ahLst/>
              <a:cxnLst/>
              <a:rect l="l" t="t" r="r" b="b"/>
              <a:pathLst>
                <a:path w="1614" h="2691" extrusionOk="0">
                  <a:moveTo>
                    <a:pt x="1283" y="404"/>
                  </a:moveTo>
                  <a:lnTo>
                    <a:pt x="1283" y="404"/>
                  </a:lnTo>
                  <a:cubicBezTo>
                    <a:pt x="1281" y="480"/>
                    <a:pt x="1277" y="554"/>
                    <a:pt x="1270" y="630"/>
                  </a:cubicBezTo>
                  <a:cubicBezTo>
                    <a:pt x="1262" y="693"/>
                    <a:pt x="1253" y="755"/>
                    <a:pt x="1239" y="817"/>
                  </a:cubicBezTo>
                  <a:cubicBezTo>
                    <a:pt x="1227" y="856"/>
                    <a:pt x="1216" y="896"/>
                    <a:pt x="1204" y="935"/>
                  </a:cubicBezTo>
                  <a:cubicBezTo>
                    <a:pt x="1202" y="901"/>
                    <a:pt x="1201" y="864"/>
                    <a:pt x="1201" y="829"/>
                  </a:cubicBezTo>
                  <a:cubicBezTo>
                    <a:pt x="1201" y="783"/>
                    <a:pt x="1204" y="738"/>
                    <a:pt x="1207" y="692"/>
                  </a:cubicBezTo>
                  <a:cubicBezTo>
                    <a:pt x="1213" y="643"/>
                    <a:pt x="1223" y="593"/>
                    <a:pt x="1234" y="543"/>
                  </a:cubicBezTo>
                  <a:cubicBezTo>
                    <a:pt x="1243" y="510"/>
                    <a:pt x="1253" y="475"/>
                    <a:pt x="1265" y="442"/>
                  </a:cubicBezTo>
                  <a:cubicBezTo>
                    <a:pt x="1270" y="429"/>
                    <a:pt x="1277" y="416"/>
                    <a:pt x="1283" y="404"/>
                  </a:cubicBezTo>
                  <a:close/>
                  <a:moveTo>
                    <a:pt x="453" y="2215"/>
                  </a:moveTo>
                  <a:lnTo>
                    <a:pt x="449" y="2216"/>
                  </a:lnTo>
                  <a:cubicBezTo>
                    <a:pt x="450" y="2216"/>
                    <a:pt x="452" y="2216"/>
                    <a:pt x="453" y="2215"/>
                  </a:cubicBezTo>
                  <a:close/>
                  <a:moveTo>
                    <a:pt x="479" y="2213"/>
                  </a:moveTo>
                  <a:lnTo>
                    <a:pt x="502" y="2214"/>
                  </a:lnTo>
                  <a:cubicBezTo>
                    <a:pt x="488" y="2232"/>
                    <a:pt x="474" y="2248"/>
                    <a:pt x="460" y="2264"/>
                  </a:cubicBezTo>
                  <a:cubicBezTo>
                    <a:pt x="439" y="2286"/>
                    <a:pt x="417" y="2305"/>
                    <a:pt x="395" y="2325"/>
                  </a:cubicBezTo>
                  <a:cubicBezTo>
                    <a:pt x="387" y="2330"/>
                    <a:pt x="381" y="2336"/>
                    <a:pt x="373" y="2341"/>
                  </a:cubicBezTo>
                  <a:lnTo>
                    <a:pt x="358" y="2347"/>
                  </a:lnTo>
                  <a:lnTo>
                    <a:pt x="355" y="2349"/>
                  </a:lnTo>
                  <a:cubicBezTo>
                    <a:pt x="355" y="2344"/>
                    <a:pt x="355" y="2338"/>
                    <a:pt x="355" y="2332"/>
                  </a:cubicBezTo>
                  <a:cubicBezTo>
                    <a:pt x="355" y="2324"/>
                    <a:pt x="355" y="2314"/>
                    <a:pt x="355" y="2306"/>
                  </a:cubicBezTo>
                  <a:cubicBezTo>
                    <a:pt x="357" y="2302"/>
                    <a:pt x="357" y="2298"/>
                    <a:pt x="357" y="2295"/>
                  </a:cubicBezTo>
                  <a:lnTo>
                    <a:pt x="358" y="2287"/>
                  </a:lnTo>
                  <a:cubicBezTo>
                    <a:pt x="362" y="2283"/>
                    <a:pt x="363" y="2278"/>
                    <a:pt x="366" y="2273"/>
                  </a:cubicBezTo>
                  <a:lnTo>
                    <a:pt x="366" y="2273"/>
                  </a:lnTo>
                  <a:lnTo>
                    <a:pt x="363" y="2279"/>
                  </a:lnTo>
                  <a:cubicBezTo>
                    <a:pt x="366" y="2275"/>
                    <a:pt x="369" y="2271"/>
                    <a:pt x="373" y="2267"/>
                  </a:cubicBezTo>
                  <a:lnTo>
                    <a:pt x="381" y="2256"/>
                  </a:lnTo>
                  <a:cubicBezTo>
                    <a:pt x="385" y="2251"/>
                    <a:pt x="390" y="2246"/>
                    <a:pt x="396" y="2243"/>
                  </a:cubicBezTo>
                  <a:lnTo>
                    <a:pt x="411" y="2232"/>
                  </a:lnTo>
                  <a:cubicBezTo>
                    <a:pt x="417" y="2229"/>
                    <a:pt x="422" y="2227"/>
                    <a:pt x="426" y="2224"/>
                  </a:cubicBezTo>
                  <a:lnTo>
                    <a:pt x="442" y="2219"/>
                  </a:lnTo>
                  <a:lnTo>
                    <a:pt x="458" y="2215"/>
                  </a:lnTo>
                  <a:lnTo>
                    <a:pt x="458" y="2215"/>
                  </a:lnTo>
                  <a:cubicBezTo>
                    <a:pt x="465" y="2214"/>
                    <a:pt x="471" y="2214"/>
                    <a:pt x="479" y="2213"/>
                  </a:cubicBezTo>
                  <a:close/>
                  <a:moveTo>
                    <a:pt x="1298" y="1"/>
                  </a:moveTo>
                  <a:cubicBezTo>
                    <a:pt x="1286" y="1"/>
                    <a:pt x="1273" y="1"/>
                    <a:pt x="1261" y="3"/>
                  </a:cubicBezTo>
                  <a:cubicBezTo>
                    <a:pt x="1215" y="11"/>
                    <a:pt x="1172" y="28"/>
                    <a:pt x="1136" y="57"/>
                  </a:cubicBezTo>
                  <a:cubicBezTo>
                    <a:pt x="1055" y="120"/>
                    <a:pt x="1001" y="218"/>
                    <a:pt x="966" y="313"/>
                  </a:cubicBezTo>
                  <a:cubicBezTo>
                    <a:pt x="946" y="366"/>
                    <a:pt x="930" y="419"/>
                    <a:pt x="917" y="475"/>
                  </a:cubicBezTo>
                  <a:cubicBezTo>
                    <a:pt x="898" y="567"/>
                    <a:pt x="886" y="655"/>
                    <a:pt x="876" y="749"/>
                  </a:cubicBezTo>
                  <a:cubicBezTo>
                    <a:pt x="870" y="834"/>
                    <a:pt x="868" y="921"/>
                    <a:pt x="873" y="1010"/>
                  </a:cubicBezTo>
                  <a:cubicBezTo>
                    <a:pt x="874" y="1103"/>
                    <a:pt x="944" y="1183"/>
                    <a:pt x="1039" y="1183"/>
                  </a:cubicBezTo>
                  <a:cubicBezTo>
                    <a:pt x="1044" y="1183"/>
                    <a:pt x="1050" y="1183"/>
                    <a:pt x="1055" y="1182"/>
                  </a:cubicBezTo>
                  <a:cubicBezTo>
                    <a:pt x="1077" y="1179"/>
                    <a:pt x="1099" y="1173"/>
                    <a:pt x="1118" y="1162"/>
                  </a:cubicBezTo>
                  <a:lnTo>
                    <a:pt x="1118" y="1162"/>
                  </a:lnTo>
                  <a:cubicBezTo>
                    <a:pt x="1047" y="1330"/>
                    <a:pt x="963" y="1491"/>
                    <a:pt x="878" y="1652"/>
                  </a:cubicBezTo>
                  <a:lnTo>
                    <a:pt x="887" y="1634"/>
                  </a:lnTo>
                  <a:lnTo>
                    <a:pt x="887" y="1634"/>
                  </a:lnTo>
                  <a:cubicBezTo>
                    <a:pt x="833" y="1730"/>
                    <a:pt x="778" y="1825"/>
                    <a:pt x="718" y="1920"/>
                  </a:cubicBezTo>
                  <a:lnTo>
                    <a:pt x="715" y="1925"/>
                  </a:lnTo>
                  <a:lnTo>
                    <a:pt x="708" y="1923"/>
                  </a:lnTo>
                  <a:cubicBezTo>
                    <a:pt x="635" y="1904"/>
                    <a:pt x="562" y="1886"/>
                    <a:pt x="486" y="1886"/>
                  </a:cubicBezTo>
                  <a:cubicBezTo>
                    <a:pt x="480" y="1886"/>
                    <a:pt x="474" y="1887"/>
                    <a:pt x="468" y="1887"/>
                  </a:cubicBezTo>
                  <a:cubicBezTo>
                    <a:pt x="305" y="1892"/>
                    <a:pt x="154" y="1982"/>
                    <a:pt x="72" y="2124"/>
                  </a:cubicBezTo>
                  <a:cubicBezTo>
                    <a:pt x="1" y="2257"/>
                    <a:pt x="2" y="2419"/>
                    <a:pt x="75" y="2552"/>
                  </a:cubicBezTo>
                  <a:cubicBezTo>
                    <a:pt x="115" y="2617"/>
                    <a:pt x="178" y="2662"/>
                    <a:pt x="252" y="2680"/>
                  </a:cubicBezTo>
                  <a:cubicBezTo>
                    <a:pt x="281" y="2686"/>
                    <a:pt x="309" y="2691"/>
                    <a:pt x="338" y="2691"/>
                  </a:cubicBezTo>
                  <a:cubicBezTo>
                    <a:pt x="379" y="2691"/>
                    <a:pt x="420" y="2685"/>
                    <a:pt x="458" y="2669"/>
                  </a:cubicBezTo>
                  <a:cubicBezTo>
                    <a:pt x="525" y="2643"/>
                    <a:pt x="585" y="2604"/>
                    <a:pt x="635" y="2553"/>
                  </a:cubicBezTo>
                  <a:cubicBezTo>
                    <a:pt x="680" y="2507"/>
                    <a:pt x="722" y="2458"/>
                    <a:pt x="760" y="2408"/>
                  </a:cubicBezTo>
                  <a:lnTo>
                    <a:pt x="760" y="2408"/>
                  </a:lnTo>
                  <a:cubicBezTo>
                    <a:pt x="759" y="2411"/>
                    <a:pt x="757" y="2412"/>
                    <a:pt x="756" y="2415"/>
                  </a:cubicBezTo>
                  <a:lnTo>
                    <a:pt x="778" y="2384"/>
                  </a:lnTo>
                  <a:lnTo>
                    <a:pt x="773" y="2392"/>
                  </a:lnTo>
                  <a:lnTo>
                    <a:pt x="792" y="2366"/>
                  </a:lnTo>
                  <a:lnTo>
                    <a:pt x="791" y="2368"/>
                  </a:lnTo>
                  <a:lnTo>
                    <a:pt x="813" y="2338"/>
                  </a:lnTo>
                  <a:cubicBezTo>
                    <a:pt x="835" y="2354"/>
                    <a:pt x="859" y="2368"/>
                    <a:pt x="882" y="2384"/>
                  </a:cubicBezTo>
                  <a:cubicBezTo>
                    <a:pt x="925" y="2411"/>
                    <a:pt x="971" y="2438"/>
                    <a:pt x="1015" y="2463"/>
                  </a:cubicBezTo>
                  <a:cubicBezTo>
                    <a:pt x="1118" y="2525"/>
                    <a:pt x="1223" y="2582"/>
                    <a:pt x="1326" y="2639"/>
                  </a:cubicBezTo>
                  <a:cubicBezTo>
                    <a:pt x="1353" y="2655"/>
                    <a:pt x="1384" y="2664"/>
                    <a:pt x="1415" y="2664"/>
                  </a:cubicBezTo>
                  <a:cubicBezTo>
                    <a:pt x="1426" y="2664"/>
                    <a:pt x="1437" y="2663"/>
                    <a:pt x="1448" y="2661"/>
                  </a:cubicBezTo>
                  <a:cubicBezTo>
                    <a:pt x="1487" y="2651"/>
                    <a:pt x="1522" y="2628"/>
                    <a:pt x="1544" y="2593"/>
                  </a:cubicBezTo>
                  <a:cubicBezTo>
                    <a:pt x="1590" y="2523"/>
                    <a:pt x="1573" y="2419"/>
                    <a:pt x="1498" y="2374"/>
                  </a:cubicBezTo>
                  <a:cubicBezTo>
                    <a:pt x="1365" y="2298"/>
                    <a:pt x="1232" y="2219"/>
                    <a:pt x="1102" y="2138"/>
                  </a:cubicBezTo>
                  <a:cubicBezTo>
                    <a:pt x="1066" y="2116"/>
                    <a:pt x="1030" y="2093"/>
                    <a:pt x="993" y="2069"/>
                  </a:cubicBezTo>
                  <a:cubicBezTo>
                    <a:pt x="1033" y="2002"/>
                    <a:pt x="1072" y="1936"/>
                    <a:pt x="1109" y="1868"/>
                  </a:cubicBezTo>
                  <a:cubicBezTo>
                    <a:pt x="1155" y="1785"/>
                    <a:pt x="1199" y="1702"/>
                    <a:pt x="1243" y="1618"/>
                  </a:cubicBezTo>
                  <a:cubicBezTo>
                    <a:pt x="1284" y="1540"/>
                    <a:pt x="1321" y="1461"/>
                    <a:pt x="1357" y="1382"/>
                  </a:cubicBezTo>
                  <a:cubicBezTo>
                    <a:pt x="1438" y="1219"/>
                    <a:pt x="1501" y="1048"/>
                    <a:pt x="1547" y="872"/>
                  </a:cubicBezTo>
                  <a:cubicBezTo>
                    <a:pt x="1576" y="753"/>
                    <a:pt x="1595" y="633"/>
                    <a:pt x="1601" y="513"/>
                  </a:cubicBezTo>
                  <a:cubicBezTo>
                    <a:pt x="1607" y="411"/>
                    <a:pt x="1614" y="309"/>
                    <a:pt x="1584" y="209"/>
                  </a:cubicBezTo>
                  <a:cubicBezTo>
                    <a:pt x="1560" y="122"/>
                    <a:pt x="1495" y="51"/>
                    <a:pt x="1408" y="20"/>
                  </a:cubicBezTo>
                  <a:cubicBezTo>
                    <a:pt x="1373" y="7"/>
                    <a:pt x="1335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5" name="Google Shape;14435;p25"/>
            <p:cNvSpPr/>
            <p:nvPr/>
          </p:nvSpPr>
          <p:spPr>
            <a:xfrm>
              <a:off x="6458894" y="4575697"/>
              <a:ext cx="35964" cy="68597"/>
            </a:xfrm>
            <a:custGeom>
              <a:avLst/>
              <a:gdLst/>
              <a:ahLst/>
              <a:cxnLst/>
              <a:rect l="l" t="t" r="r" b="b"/>
              <a:pathLst>
                <a:path w="1069" h="2039" extrusionOk="0">
                  <a:moveTo>
                    <a:pt x="243" y="8"/>
                  </a:moveTo>
                  <a:cubicBezTo>
                    <a:pt x="245" y="8"/>
                    <a:pt x="246" y="9"/>
                    <a:pt x="247" y="9"/>
                  </a:cubicBezTo>
                  <a:cubicBezTo>
                    <a:pt x="246" y="9"/>
                    <a:pt x="245" y="8"/>
                    <a:pt x="243" y="8"/>
                  </a:cubicBezTo>
                  <a:close/>
                  <a:moveTo>
                    <a:pt x="194" y="1"/>
                  </a:moveTo>
                  <a:cubicBezTo>
                    <a:pt x="144" y="1"/>
                    <a:pt x="97" y="22"/>
                    <a:pt x="64" y="60"/>
                  </a:cubicBezTo>
                  <a:cubicBezTo>
                    <a:pt x="40" y="87"/>
                    <a:pt x="23" y="120"/>
                    <a:pt x="15" y="155"/>
                  </a:cubicBezTo>
                  <a:cubicBezTo>
                    <a:pt x="4" y="193"/>
                    <a:pt x="0" y="234"/>
                    <a:pt x="5" y="274"/>
                  </a:cubicBezTo>
                  <a:cubicBezTo>
                    <a:pt x="13" y="362"/>
                    <a:pt x="30" y="449"/>
                    <a:pt x="57" y="535"/>
                  </a:cubicBezTo>
                  <a:cubicBezTo>
                    <a:pt x="78" y="608"/>
                    <a:pt x="100" y="680"/>
                    <a:pt x="129" y="752"/>
                  </a:cubicBezTo>
                  <a:cubicBezTo>
                    <a:pt x="184" y="889"/>
                    <a:pt x="239" y="1030"/>
                    <a:pt x="307" y="1163"/>
                  </a:cubicBezTo>
                  <a:cubicBezTo>
                    <a:pt x="444" y="1432"/>
                    <a:pt x="591" y="1695"/>
                    <a:pt x="743" y="1955"/>
                  </a:cubicBezTo>
                  <a:cubicBezTo>
                    <a:pt x="771" y="2005"/>
                    <a:pt x="825" y="2035"/>
                    <a:pt x="884" y="2039"/>
                  </a:cubicBezTo>
                  <a:cubicBezTo>
                    <a:pt x="909" y="2039"/>
                    <a:pt x="934" y="2032"/>
                    <a:pt x="957" y="2020"/>
                  </a:cubicBezTo>
                  <a:cubicBezTo>
                    <a:pt x="1029" y="1982"/>
                    <a:pt x="1069" y="1880"/>
                    <a:pt x="1025" y="1804"/>
                  </a:cubicBezTo>
                  <a:cubicBezTo>
                    <a:pt x="925" y="1638"/>
                    <a:pt x="828" y="1472"/>
                    <a:pt x="735" y="1301"/>
                  </a:cubicBezTo>
                  <a:cubicBezTo>
                    <a:pt x="687" y="1212"/>
                    <a:pt x="643" y="1124"/>
                    <a:pt x="597" y="1033"/>
                  </a:cubicBezTo>
                  <a:cubicBezTo>
                    <a:pt x="561" y="964"/>
                    <a:pt x="531" y="889"/>
                    <a:pt x="497" y="816"/>
                  </a:cubicBezTo>
                  <a:lnTo>
                    <a:pt x="497" y="816"/>
                  </a:lnTo>
                  <a:cubicBezTo>
                    <a:pt x="501" y="823"/>
                    <a:pt x="504" y="829"/>
                    <a:pt x="507" y="835"/>
                  </a:cubicBezTo>
                  <a:cubicBezTo>
                    <a:pt x="464" y="728"/>
                    <a:pt x="421" y="622"/>
                    <a:pt x="388" y="513"/>
                  </a:cubicBezTo>
                  <a:cubicBezTo>
                    <a:pt x="371" y="454"/>
                    <a:pt x="357" y="395"/>
                    <a:pt x="344" y="337"/>
                  </a:cubicBezTo>
                  <a:cubicBezTo>
                    <a:pt x="341" y="312"/>
                    <a:pt x="338" y="286"/>
                    <a:pt x="336" y="262"/>
                  </a:cubicBezTo>
                  <a:cubicBezTo>
                    <a:pt x="349" y="242"/>
                    <a:pt x="358" y="220"/>
                    <a:pt x="363" y="196"/>
                  </a:cubicBezTo>
                  <a:cubicBezTo>
                    <a:pt x="377" y="110"/>
                    <a:pt x="322" y="29"/>
                    <a:pt x="239" y="7"/>
                  </a:cubicBezTo>
                  <a:lnTo>
                    <a:pt x="239" y="7"/>
                  </a:lnTo>
                  <a:cubicBezTo>
                    <a:pt x="240" y="7"/>
                    <a:pt x="242" y="8"/>
                    <a:pt x="243" y="8"/>
                  </a:cubicBezTo>
                  <a:lnTo>
                    <a:pt x="243" y="8"/>
                  </a:lnTo>
                  <a:cubicBezTo>
                    <a:pt x="239" y="7"/>
                    <a:pt x="235" y="6"/>
                    <a:pt x="230" y="4"/>
                  </a:cubicBezTo>
                  <a:cubicBezTo>
                    <a:pt x="218" y="2"/>
                    <a:pt x="206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6" name="Google Shape;14436;p25"/>
            <p:cNvSpPr/>
            <p:nvPr/>
          </p:nvSpPr>
          <p:spPr>
            <a:xfrm>
              <a:off x="6453781" y="4586060"/>
              <a:ext cx="62642" cy="82525"/>
            </a:xfrm>
            <a:custGeom>
              <a:avLst/>
              <a:gdLst/>
              <a:ahLst/>
              <a:cxnLst/>
              <a:rect l="l" t="t" r="r" b="b"/>
              <a:pathLst>
                <a:path w="1862" h="2453" extrusionOk="0">
                  <a:moveTo>
                    <a:pt x="1646" y="1"/>
                  </a:moveTo>
                  <a:cubicBezTo>
                    <a:pt x="1627" y="1"/>
                    <a:pt x="1608" y="3"/>
                    <a:pt x="1590" y="7"/>
                  </a:cubicBezTo>
                  <a:cubicBezTo>
                    <a:pt x="1522" y="21"/>
                    <a:pt x="1462" y="65"/>
                    <a:pt x="1408" y="110"/>
                  </a:cubicBezTo>
                  <a:cubicBezTo>
                    <a:pt x="1346" y="160"/>
                    <a:pt x="1287" y="216"/>
                    <a:pt x="1234" y="274"/>
                  </a:cubicBezTo>
                  <a:cubicBezTo>
                    <a:pt x="1202" y="309"/>
                    <a:pt x="1170" y="344"/>
                    <a:pt x="1142" y="382"/>
                  </a:cubicBezTo>
                  <a:cubicBezTo>
                    <a:pt x="1085" y="453"/>
                    <a:pt x="1023" y="524"/>
                    <a:pt x="971" y="599"/>
                  </a:cubicBezTo>
                  <a:cubicBezTo>
                    <a:pt x="912" y="683"/>
                    <a:pt x="852" y="765"/>
                    <a:pt x="793" y="847"/>
                  </a:cubicBezTo>
                  <a:cubicBezTo>
                    <a:pt x="695" y="987"/>
                    <a:pt x="604" y="1131"/>
                    <a:pt x="512" y="1275"/>
                  </a:cubicBezTo>
                  <a:cubicBezTo>
                    <a:pt x="421" y="1414"/>
                    <a:pt x="341" y="1560"/>
                    <a:pt x="271" y="1710"/>
                  </a:cubicBezTo>
                  <a:cubicBezTo>
                    <a:pt x="190" y="1887"/>
                    <a:pt x="110" y="2063"/>
                    <a:pt x="34" y="2240"/>
                  </a:cubicBezTo>
                  <a:cubicBezTo>
                    <a:pt x="0" y="2315"/>
                    <a:pt x="30" y="2402"/>
                    <a:pt x="103" y="2438"/>
                  </a:cubicBezTo>
                  <a:cubicBezTo>
                    <a:pt x="124" y="2448"/>
                    <a:pt x="145" y="2452"/>
                    <a:pt x="167" y="2452"/>
                  </a:cubicBezTo>
                  <a:cubicBezTo>
                    <a:pt x="222" y="2452"/>
                    <a:pt x="275" y="2421"/>
                    <a:pt x="301" y="2368"/>
                  </a:cubicBezTo>
                  <a:cubicBezTo>
                    <a:pt x="355" y="2242"/>
                    <a:pt x="410" y="2117"/>
                    <a:pt x="467" y="1992"/>
                  </a:cubicBezTo>
                  <a:cubicBezTo>
                    <a:pt x="493" y="1936"/>
                    <a:pt x="516" y="1883"/>
                    <a:pt x="545" y="1826"/>
                  </a:cubicBezTo>
                  <a:cubicBezTo>
                    <a:pt x="573" y="1770"/>
                    <a:pt x="604" y="1713"/>
                    <a:pt x="632" y="1656"/>
                  </a:cubicBezTo>
                  <a:cubicBezTo>
                    <a:pt x="716" y="1512"/>
                    <a:pt x="805" y="1371"/>
                    <a:pt x="898" y="1233"/>
                  </a:cubicBezTo>
                  <a:cubicBezTo>
                    <a:pt x="949" y="1161"/>
                    <a:pt x="998" y="1086"/>
                    <a:pt x="1050" y="1015"/>
                  </a:cubicBezTo>
                  <a:cubicBezTo>
                    <a:pt x="1112" y="933"/>
                    <a:pt x="1172" y="850"/>
                    <a:pt x="1232" y="768"/>
                  </a:cubicBezTo>
                  <a:lnTo>
                    <a:pt x="1232" y="768"/>
                  </a:lnTo>
                  <a:cubicBezTo>
                    <a:pt x="1229" y="774"/>
                    <a:pt x="1224" y="779"/>
                    <a:pt x="1221" y="786"/>
                  </a:cubicBezTo>
                  <a:cubicBezTo>
                    <a:pt x="1295" y="697"/>
                    <a:pt x="1368" y="603"/>
                    <a:pt x="1447" y="518"/>
                  </a:cubicBezTo>
                  <a:cubicBezTo>
                    <a:pt x="1495" y="469"/>
                    <a:pt x="1544" y="423"/>
                    <a:pt x="1596" y="380"/>
                  </a:cubicBezTo>
                  <a:cubicBezTo>
                    <a:pt x="1612" y="368"/>
                    <a:pt x="1629" y="355"/>
                    <a:pt x="1647" y="344"/>
                  </a:cubicBezTo>
                  <a:cubicBezTo>
                    <a:pt x="1654" y="345"/>
                    <a:pt x="1662" y="345"/>
                    <a:pt x="1669" y="345"/>
                  </a:cubicBezTo>
                  <a:cubicBezTo>
                    <a:pt x="1743" y="345"/>
                    <a:pt x="1811" y="297"/>
                    <a:pt x="1834" y="225"/>
                  </a:cubicBezTo>
                  <a:cubicBezTo>
                    <a:pt x="1862" y="136"/>
                    <a:pt x="1811" y="41"/>
                    <a:pt x="1723" y="13"/>
                  </a:cubicBezTo>
                  <a:cubicBezTo>
                    <a:pt x="1698" y="5"/>
                    <a:pt x="1672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7" name="Google Shape;14437;p25"/>
            <p:cNvSpPr/>
            <p:nvPr/>
          </p:nvSpPr>
          <p:spPr>
            <a:xfrm>
              <a:off x="6530320" y="4614051"/>
              <a:ext cx="81381" cy="20455"/>
            </a:xfrm>
            <a:custGeom>
              <a:avLst/>
              <a:gdLst/>
              <a:ahLst/>
              <a:cxnLst/>
              <a:rect l="l" t="t" r="r" b="b"/>
              <a:pathLst>
                <a:path w="2419" h="608" extrusionOk="0">
                  <a:moveTo>
                    <a:pt x="2263" y="1"/>
                  </a:moveTo>
                  <a:cubicBezTo>
                    <a:pt x="2259" y="1"/>
                    <a:pt x="2255" y="1"/>
                    <a:pt x="2251" y="1"/>
                  </a:cubicBezTo>
                  <a:cubicBezTo>
                    <a:pt x="1911" y="26"/>
                    <a:pt x="1569" y="58"/>
                    <a:pt x="1229" y="88"/>
                  </a:cubicBezTo>
                  <a:cubicBezTo>
                    <a:pt x="1067" y="102"/>
                    <a:pt x="906" y="123"/>
                    <a:pt x="744" y="145"/>
                  </a:cubicBezTo>
                  <a:cubicBezTo>
                    <a:pt x="662" y="156"/>
                    <a:pt x="581" y="170"/>
                    <a:pt x="499" y="185"/>
                  </a:cubicBezTo>
                  <a:cubicBezTo>
                    <a:pt x="453" y="193"/>
                    <a:pt x="409" y="200"/>
                    <a:pt x="364" y="210"/>
                  </a:cubicBezTo>
                  <a:cubicBezTo>
                    <a:pt x="276" y="229"/>
                    <a:pt x="185" y="246"/>
                    <a:pt x="103" y="286"/>
                  </a:cubicBezTo>
                  <a:cubicBezTo>
                    <a:pt x="35" y="322"/>
                    <a:pt x="0" y="398"/>
                    <a:pt x="16" y="473"/>
                  </a:cubicBezTo>
                  <a:cubicBezTo>
                    <a:pt x="29" y="523"/>
                    <a:pt x="62" y="566"/>
                    <a:pt x="109" y="590"/>
                  </a:cubicBezTo>
                  <a:cubicBezTo>
                    <a:pt x="130" y="601"/>
                    <a:pt x="152" y="607"/>
                    <a:pt x="176" y="607"/>
                  </a:cubicBezTo>
                  <a:cubicBezTo>
                    <a:pt x="209" y="607"/>
                    <a:pt x="241" y="598"/>
                    <a:pt x="268" y="580"/>
                  </a:cubicBezTo>
                  <a:cubicBezTo>
                    <a:pt x="293" y="572"/>
                    <a:pt x="317" y="563"/>
                    <a:pt x="342" y="557"/>
                  </a:cubicBezTo>
                  <a:cubicBezTo>
                    <a:pt x="537" y="500"/>
                    <a:pt x="739" y="466"/>
                    <a:pt x="940" y="433"/>
                  </a:cubicBezTo>
                  <a:cubicBezTo>
                    <a:pt x="1047" y="420"/>
                    <a:pt x="1151" y="405"/>
                    <a:pt x="1257" y="394"/>
                  </a:cubicBezTo>
                  <a:cubicBezTo>
                    <a:pt x="1369" y="381"/>
                    <a:pt x="1482" y="371"/>
                    <a:pt x="1594" y="359"/>
                  </a:cubicBezTo>
                  <a:cubicBezTo>
                    <a:pt x="1822" y="335"/>
                    <a:pt x="2052" y="313"/>
                    <a:pt x="2280" y="294"/>
                  </a:cubicBezTo>
                  <a:cubicBezTo>
                    <a:pt x="2360" y="286"/>
                    <a:pt x="2419" y="215"/>
                    <a:pt x="2411" y="134"/>
                  </a:cubicBezTo>
                  <a:cubicBezTo>
                    <a:pt x="2404" y="57"/>
                    <a:pt x="2339" y="1"/>
                    <a:pt x="2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8" name="Google Shape;14438;p25"/>
            <p:cNvSpPr/>
            <p:nvPr/>
          </p:nvSpPr>
          <p:spPr>
            <a:xfrm>
              <a:off x="6626104" y="4558472"/>
              <a:ext cx="40775" cy="109204"/>
            </a:xfrm>
            <a:custGeom>
              <a:avLst/>
              <a:gdLst/>
              <a:ahLst/>
              <a:cxnLst/>
              <a:rect l="l" t="t" r="r" b="b"/>
              <a:pathLst>
                <a:path w="1212" h="3246" extrusionOk="0">
                  <a:moveTo>
                    <a:pt x="1016" y="1"/>
                  </a:moveTo>
                  <a:cubicBezTo>
                    <a:pt x="938" y="1"/>
                    <a:pt x="867" y="57"/>
                    <a:pt x="851" y="138"/>
                  </a:cubicBezTo>
                  <a:cubicBezTo>
                    <a:pt x="813" y="276"/>
                    <a:pt x="772" y="410"/>
                    <a:pt x="734" y="546"/>
                  </a:cubicBezTo>
                  <a:cubicBezTo>
                    <a:pt x="690" y="705"/>
                    <a:pt x="648" y="865"/>
                    <a:pt x="606" y="1023"/>
                  </a:cubicBezTo>
                  <a:cubicBezTo>
                    <a:pt x="519" y="1352"/>
                    <a:pt x="433" y="1681"/>
                    <a:pt x="341" y="2009"/>
                  </a:cubicBezTo>
                  <a:cubicBezTo>
                    <a:pt x="245" y="2354"/>
                    <a:pt x="136" y="2695"/>
                    <a:pt x="26" y="3037"/>
                  </a:cubicBezTo>
                  <a:cubicBezTo>
                    <a:pt x="1" y="3122"/>
                    <a:pt x="47" y="3212"/>
                    <a:pt x="132" y="3239"/>
                  </a:cubicBezTo>
                  <a:cubicBezTo>
                    <a:pt x="147" y="3244"/>
                    <a:pt x="162" y="3245"/>
                    <a:pt x="177" y="3245"/>
                  </a:cubicBezTo>
                  <a:cubicBezTo>
                    <a:pt x="178" y="3246"/>
                    <a:pt x="179" y="3246"/>
                    <a:pt x="180" y="3246"/>
                  </a:cubicBezTo>
                  <a:cubicBezTo>
                    <a:pt x="252" y="3246"/>
                    <a:pt x="315" y="3200"/>
                    <a:pt x="335" y="3133"/>
                  </a:cubicBezTo>
                  <a:cubicBezTo>
                    <a:pt x="420" y="2824"/>
                    <a:pt x="506" y="2516"/>
                    <a:pt x="596" y="2209"/>
                  </a:cubicBezTo>
                  <a:cubicBezTo>
                    <a:pt x="693" y="1875"/>
                    <a:pt x="781" y="1541"/>
                    <a:pt x="876" y="1207"/>
                  </a:cubicBezTo>
                  <a:cubicBezTo>
                    <a:pt x="968" y="882"/>
                    <a:pt x="1058" y="556"/>
                    <a:pt x="1172" y="236"/>
                  </a:cubicBezTo>
                  <a:cubicBezTo>
                    <a:pt x="1212" y="144"/>
                    <a:pt x="1163" y="37"/>
                    <a:pt x="1066" y="8"/>
                  </a:cubicBezTo>
                  <a:cubicBezTo>
                    <a:pt x="1050" y="3"/>
                    <a:pt x="1033" y="1"/>
                    <a:pt x="10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39" name="Google Shape;14439;p25"/>
            <p:cNvSpPr/>
            <p:nvPr/>
          </p:nvSpPr>
          <p:spPr>
            <a:xfrm>
              <a:off x="6652279" y="4580037"/>
              <a:ext cx="30749" cy="76974"/>
            </a:xfrm>
            <a:custGeom>
              <a:avLst/>
              <a:gdLst/>
              <a:ahLst/>
              <a:cxnLst/>
              <a:rect l="l" t="t" r="r" b="b"/>
              <a:pathLst>
                <a:path w="914" h="2288" extrusionOk="0">
                  <a:moveTo>
                    <a:pt x="731" y="0"/>
                  </a:moveTo>
                  <a:cubicBezTo>
                    <a:pt x="712" y="0"/>
                    <a:pt x="693" y="3"/>
                    <a:pt x="674" y="10"/>
                  </a:cubicBezTo>
                  <a:lnTo>
                    <a:pt x="674" y="10"/>
                  </a:lnTo>
                  <a:cubicBezTo>
                    <a:pt x="666" y="12"/>
                    <a:pt x="660" y="15"/>
                    <a:pt x="654" y="18"/>
                  </a:cubicBezTo>
                  <a:cubicBezTo>
                    <a:pt x="606" y="46"/>
                    <a:pt x="565" y="86"/>
                    <a:pt x="540" y="135"/>
                  </a:cubicBezTo>
                  <a:cubicBezTo>
                    <a:pt x="494" y="217"/>
                    <a:pt x="456" y="306"/>
                    <a:pt x="429" y="396"/>
                  </a:cubicBezTo>
                  <a:cubicBezTo>
                    <a:pt x="396" y="502"/>
                    <a:pt x="369" y="610"/>
                    <a:pt x="342" y="718"/>
                  </a:cubicBezTo>
                  <a:cubicBezTo>
                    <a:pt x="309" y="852"/>
                    <a:pt x="279" y="987"/>
                    <a:pt x="249" y="1120"/>
                  </a:cubicBezTo>
                  <a:cubicBezTo>
                    <a:pt x="182" y="1416"/>
                    <a:pt x="119" y="1712"/>
                    <a:pt x="48" y="2006"/>
                  </a:cubicBezTo>
                  <a:lnTo>
                    <a:pt x="48" y="2005"/>
                  </a:lnTo>
                  <a:lnTo>
                    <a:pt x="46" y="2009"/>
                  </a:lnTo>
                  <a:cubicBezTo>
                    <a:pt x="45" y="2016"/>
                    <a:pt x="43" y="2020"/>
                    <a:pt x="43" y="2025"/>
                  </a:cubicBezTo>
                  <a:cubicBezTo>
                    <a:pt x="43" y="2024"/>
                    <a:pt x="43" y="2022"/>
                    <a:pt x="43" y="2020"/>
                  </a:cubicBezTo>
                  <a:cubicBezTo>
                    <a:pt x="40" y="2039"/>
                    <a:pt x="35" y="2060"/>
                    <a:pt x="30" y="2079"/>
                  </a:cubicBezTo>
                  <a:cubicBezTo>
                    <a:pt x="0" y="2172"/>
                    <a:pt x="60" y="2270"/>
                    <a:pt x="157" y="2286"/>
                  </a:cubicBezTo>
                  <a:cubicBezTo>
                    <a:pt x="165" y="2288"/>
                    <a:pt x="173" y="2288"/>
                    <a:pt x="182" y="2288"/>
                  </a:cubicBezTo>
                  <a:cubicBezTo>
                    <a:pt x="261" y="2288"/>
                    <a:pt x="328" y="2231"/>
                    <a:pt x="342" y="2155"/>
                  </a:cubicBezTo>
                  <a:cubicBezTo>
                    <a:pt x="432" y="1731"/>
                    <a:pt x="524" y="1306"/>
                    <a:pt x="625" y="885"/>
                  </a:cubicBezTo>
                  <a:cubicBezTo>
                    <a:pt x="667" y="738"/>
                    <a:pt x="703" y="591"/>
                    <a:pt x="755" y="447"/>
                  </a:cubicBezTo>
                  <a:cubicBezTo>
                    <a:pt x="768" y="415"/>
                    <a:pt x="781" y="385"/>
                    <a:pt x="795" y="355"/>
                  </a:cubicBezTo>
                  <a:cubicBezTo>
                    <a:pt x="804" y="339"/>
                    <a:pt x="814" y="323"/>
                    <a:pt x="823" y="308"/>
                  </a:cubicBezTo>
                  <a:cubicBezTo>
                    <a:pt x="883" y="270"/>
                    <a:pt x="914" y="198"/>
                    <a:pt x="898" y="130"/>
                  </a:cubicBezTo>
                  <a:cubicBezTo>
                    <a:pt x="878" y="51"/>
                    <a:pt x="807" y="0"/>
                    <a:pt x="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0" name="Google Shape;14440;p25"/>
            <p:cNvSpPr/>
            <p:nvPr/>
          </p:nvSpPr>
          <p:spPr>
            <a:xfrm>
              <a:off x="6609753" y="4546932"/>
              <a:ext cx="135680" cy="37511"/>
            </a:xfrm>
            <a:custGeom>
              <a:avLst/>
              <a:gdLst/>
              <a:ahLst/>
              <a:cxnLst/>
              <a:rect l="l" t="t" r="r" b="b"/>
              <a:pathLst>
                <a:path w="4033" h="1115" extrusionOk="0">
                  <a:moveTo>
                    <a:pt x="3884" y="1"/>
                  </a:moveTo>
                  <a:cubicBezTo>
                    <a:pt x="3879" y="1"/>
                    <a:pt x="3875" y="1"/>
                    <a:pt x="3870" y="1"/>
                  </a:cubicBezTo>
                  <a:cubicBezTo>
                    <a:pt x="3381" y="25"/>
                    <a:pt x="2895" y="55"/>
                    <a:pt x="2407" y="82"/>
                  </a:cubicBezTo>
                  <a:cubicBezTo>
                    <a:pt x="2330" y="87"/>
                    <a:pt x="2254" y="95"/>
                    <a:pt x="2176" y="101"/>
                  </a:cubicBezTo>
                  <a:cubicBezTo>
                    <a:pt x="2081" y="111"/>
                    <a:pt x="1984" y="119"/>
                    <a:pt x="1889" y="126"/>
                  </a:cubicBezTo>
                  <a:cubicBezTo>
                    <a:pt x="1863" y="128"/>
                    <a:pt x="1836" y="134"/>
                    <a:pt x="1810" y="138"/>
                  </a:cubicBezTo>
                  <a:cubicBezTo>
                    <a:pt x="1752" y="145"/>
                    <a:pt x="1695" y="153"/>
                    <a:pt x="1636" y="163"/>
                  </a:cubicBezTo>
                  <a:cubicBezTo>
                    <a:pt x="1568" y="172"/>
                    <a:pt x="1502" y="180"/>
                    <a:pt x="1434" y="193"/>
                  </a:cubicBezTo>
                  <a:cubicBezTo>
                    <a:pt x="1323" y="214"/>
                    <a:pt x="1210" y="236"/>
                    <a:pt x="1100" y="255"/>
                  </a:cubicBezTo>
                  <a:cubicBezTo>
                    <a:pt x="937" y="286"/>
                    <a:pt x="775" y="328"/>
                    <a:pt x="617" y="381"/>
                  </a:cubicBezTo>
                  <a:cubicBezTo>
                    <a:pt x="419" y="448"/>
                    <a:pt x="219" y="533"/>
                    <a:pt x="86" y="701"/>
                  </a:cubicBezTo>
                  <a:cubicBezTo>
                    <a:pt x="26" y="776"/>
                    <a:pt x="1" y="870"/>
                    <a:pt x="33" y="962"/>
                  </a:cubicBezTo>
                  <a:cubicBezTo>
                    <a:pt x="56" y="1024"/>
                    <a:pt x="104" y="1075"/>
                    <a:pt x="164" y="1102"/>
                  </a:cubicBezTo>
                  <a:cubicBezTo>
                    <a:pt x="186" y="1110"/>
                    <a:pt x="210" y="1114"/>
                    <a:pt x="234" y="1114"/>
                  </a:cubicBezTo>
                  <a:cubicBezTo>
                    <a:pt x="236" y="1114"/>
                    <a:pt x="238" y="1114"/>
                    <a:pt x="241" y="1114"/>
                  </a:cubicBezTo>
                  <a:cubicBezTo>
                    <a:pt x="312" y="1114"/>
                    <a:pt x="375" y="1068"/>
                    <a:pt x="397" y="999"/>
                  </a:cubicBezTo>
                  <a:cubicBezTo>
                    <a:pt x="413" y="953"/>
                    <a:pt x="406" y="902"/>
                    <a:pt x="379" y="861"/>
                  </a:cubicBezTo>
                  <a:cubicBezTo>
                    <a:pt x="390" y="851"/>
                    <a:pt x="401" y="842"/>
                    <a:pt x="413" y="831"/>
                  </a:cubicBezTo>
                  <a:cubicBezTo>
                    <a:pt x="427" y="820"/>
                    <a:pt x="443" y="810"/>
                    <a:pt x="457" y="799"/>
                  </a:cubicBezTo>
                  <a:cubicBezTo>
                    <a:pt x="503" y="774"/>
                    <a:pt x="547" y="750"/>
                    <a:pt x="595" y="730"/>
                  </a:cubicBezTo>
                  <a:cubicBezTo>
                    <a:pt x="693" y="688"/>
                    <a:pt x="792" y="654"/>
                    <a:pt x="894" y="625"/>
                  </a:cubicBezTo>
                  <a:lnTo>
                    <a:pt x="894" y="625"/>
                  </a:lnTo>
                  <a:cubicBezTo>
                    <a:pt x="887" y="627"/>
                    <a:pt x="881" y="628"/>
                    <a:pt x="875" y="630"/>
                  </a:cubicBezTo>
                  <a:cubicBezTo>
                    <a:pt x="957" y="606"/>
                    <a:pt x="1041" y="582"/>
                    <a:pt x="1125" y="565"/>
                  </a:cubicBezTo>
                  <a:cubicBezTo>
                    <a:pt x="1174" y="555"/>
                    <a:pt x="1223" y="546"/>
                    <a:pt x="1272" y="535"/>
                  </a:cubicBezTo>
                  <a:cubicBezTo>
                    <a:pt x="1359" y="517"/>
                    <a:pt x="1448" y="502"/>
                    <a:pt x="1535" y="483"/>
                  </a:cubicBezTo>
                  <a:cubicBezTo>
                    <a:pt x="1593" y="475"/>
                    <a:pt x="1650" y="464"/>
                    <a:pt x="1711" y="456"/>
                  </a:cubicBezTo>
                  <a:cubicBezTo>
                    <a:pt x="1785" y="443"/>
                    <a:pt x="1859" y="427"/>
                    <a:pt x="1935" y="421"/>
                  </a:cubicBezTo>
                  <a:cubicBezTo>
                    <a:pt x="2045" y="410"/>
                    <a:pt x="2155" y="400"/>
                    <a:pt x="2265" y="391"/>
                  </a:cubicBezTo>
                  <a:cubicBezTo>
                    <a:pt x="2432" y="375"/>
                    <a:pt x="2599" y="364"/>
                    <a:pt x="2766" y="354"/>
                  </a:cubicBezTo>
                  <a:cubicBezTo>
                    <a:pt x="3143" y="331"/>
                    <a:pt x="3520" y="307"/>
                    <a:pt x="3897" y="286"/>
                  </a:cubicBezTo>
                  <a:cubicBezTo>
                    <a:pt x="3974" y="278"/>
                    <a:pt x="4033" y="209"/>
                    <a:pt x="4025" y="130"/>
                  </a:cubicBezTo>
                  <a:cubicBezTo>
                    <a:pt x="4019" y="57"/>
                    <a:pt x="3956" y="1"/>
                    <a:pt x="38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1" name="Google Shape;14441;p25"/>
            <p:cNvSpPr/>
            <p:nvPr/>
          </p:nvSpPr>
          <p:spPr>
            <a:xfrm>
              <a:off x="6692113" y="4543130"/>
              <a:ext cx="78421" cy="166766"/>
            </a:xfrm>
            <a:custGeom>
              <a:avLst/>
              <a:gdLst/>
              <a:ahLst/>
              <a:cxnLst/>
              <a:rect l="l" t="t" r="r" b="b"/>
              <a:pathLst>
                <a:path w="2331" h="4957" extrusionOk="0">
                  <a:moveTo>
                    <a:pt x="2139" y="1"/>
                  </a:moveTo>
                  <a:cubicBezTo>
                    <a:pt x="2068" y="1"/>
                    <a:pt x="2002" y="46"/>
                    <a:pt x="1979" y="118"/>
                  </a:cubicBezTo>
                  <a:cubicBezTo>
                    <a:pt x="1955" y="190"/>
                    <a:pt x="1928" y="263"/>
                    <a:pt x="1901" y="334"/>
                  </a:cubicBezTo>
                  <a:cubicBezTo>
                    <a:pt x="1905" y="328"/>
                    <a:pt x="1908" y="322"/>
                    <a:pt x="1911" y="315"/>
                  </a:cubicBezTo>
                  <a:lnTo>
                    <a:pt x="1911" y="315"/>
                  </a:lnTo>
                  <a:cubicBezTo>
                    <a:pt x="1829" y="523"/>
                    <a:pt x="1743" y="729"/>
                    <a:pt x="1656" y="933"/>
                  </a:cubicBezTo>
                  <a:cubicBezTo>
                    <a:pt x="1382" y="1580"/>
                    <a:pt x="1110" y="2226"/>
                    <a:pt x="834" y="2872"/>
                  </a:cubicBezTo>
                  <a:cubicBezTo>
                    <a:pt x="713" y="3160"/>
                    <a:pt x="591" y="3448"/>
                    <a:pt x="469" y="3736"/>
                  </a:cubicBezTo>
                  <a:cubicBezTo>
                    <a:pt x="328" y="4069"/>
                    <a:pt x="182" y="4398"/>
                    <a:pt x="40" y="4729"/>
                  </a:cubicBezTo>
                  <a:cubicBezTo>
                    <a:pt x="0" y="4817"/>
                    <a:pt x="45" y="4920"/>
                    <a:pt x="136" y="4950"/>
                  </a:cubicBezTo>
                  <a:cubicBezTo>
                    <a:pt x="152" y="4955"/>
                    <a:pt x="168" y="4957"/>
                    <a:pt x="182" y="4957"/>
                  </a:cubicBezTo>
                  <a:cubicBezTo>
                    <a:pt x="254" y="4955"/>
                    <a:pt x="315" y="4911"/>
                    <a:pt x="337" y="4844"/>
                  </a:cubicBezTo>
                  <a:cubicBezTo>
                    <a:pt x="401" y="4675"/>
                    <a:pt x="466" y="4506"/>
                    <a:pt x="531" y="4336"/>
                  </a:cubicBezTo>
                  <a:lnTo>
                    <a:pt x="531" y="4336"/>
                  </a:lnTo>
                  <a:lnTo>
                    <a:pt x="523" y="4354"/>
                  </a:lnTo>
                  <a:cubicBezTo>
                    <a:pt x="580" y="4210"/>
                    <a:pt x="637" y="4066"/>
                    <a:pt x="695" y="3922"/>
                  </a:cubicBezTo>
                  <a:cubicBezTo>
                    <a:pt x="950" y="3295"/>
                    <a:pt x="1225" y="2676"/>
                    <a:pt x="1495" y="2055"/>
                  </a:cubicBezTo>
                  <a:cubicBezTo>
                    <a:pt x="1628" y="1748"/>
                    <a:pt x="1767" y="1443"/>
                    <a:pt x="1905" y="1137"/>
                  </a:cubicBezTo>
                  <a:cubicBezTo>
                    <a:pt x="1973" y="985"/>
                    <a:pt x="2039" y="836"/>
                    <a:pt x="2107" y="683"/>
                  </a:cubicBezTo>
                  <a:cubicBezTo>
                    <a:pt x="2175" y="531"/>
                    <a:pt x="2242" y="376"/>
                    <a:pt x="2299" y="217"/>
                  </a:cubicBezTo>
                  <a:cubicBezTo>
                    <a:pt x="2330" y="132"/>
                    <a:pt x="2273" y="34"/>
                    <a:pt x="2190" y="8"/>
                  </a:cubicBezTo>
                  <a:cubicBezTo>
                    <a:pt x="2173" y="3"/>
                    <a:pt x="2156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2" name="Google Shape;14442;p25"/>
            <p:cNvSpPr/>
            <p:nvPr/>
          </p:nvSpPr>
          <p:spPr>
            <a:xfrm>
              <a:off x="6741535" y="4588045"/>
              <a:ext cx="46898" cy="83770"/>
            </a:xfrm>
            <a:custGeom>
              <a:avLst/>
              <a:gdLst/>
              <a:ahLst/>
              <a:cxnLst/>
              <a:rect l="l" t="t" r="r" b="b"/>
              <a:pathLst>
                <a:path w="1394" h="2490" extrusionOk="0">
                  <a:moveTo>
                    <a:pt x="361" y="503"/>
                  </a:moveTo>
                  <a:cubicBezTo>
                    <a:pt x="360" y="507"/>
                    <a:pt x="359" y="511"/>
                    <a:pt x="358" y="516"/>
                  </a:cubicBezTo>
                  <a:cubicBezTo>
                    <a:pt x="359" y="511"/>
                    <a:pt x="360" y="507"/>
                    <a:pt x="361" y="503"/>
                  </a:cubicBezTo>
                  <a:close/>
                  <a:moveTo>
                    <a:pt x="585" y="1"/>
                  </a:moveTo>
                  <a:cubicBezTo>
                    <a:pt x="535" y="1"/>
                    <a:pt x="485" y="10"/>
                    <a:pt x="437" y="30"/>
                  </a:cubicBezTo>
                  <a:cubicBezTo>
                    <a:pt x="336" y="66"/>
                    <a:pt x="244" y="127"/>
                    <a:pt x="168" y="201"/>
                  </a:cubicBezTo>
                  <a:cubicBezTo>
                    <a:pt x="128" y="239"/>
                    <a:pt x="95" y="283"/>
                    <a:pt x="72" y="332"/>
                  </a:cubicBezTo>
                  <a:cubicBezTo>
                    <a:pt x="59" y="356"/>
                    <a:pt x="49" y="381"/>
                    <a:pt x="40" y="407"/>
                  </a:cubicBezTo>
                  <a:cubicBezTo>
                    <a:pt x="38" y="413"/>
                    <a:pt x="37" y="418"/>
                    <a:pt x="34" y="424"/>
                  </a:cubicBezTo>
                  <a:cubicBezTo>
                    <a:pt x="0" y="510"/>
                    <a:pt x="60" y="609"/>
                    <a:pt x="144" y="636"/>
                  </a:cubicBezTo>
                  <a:cubicBezTo>
                    <a:pt x="159" y="641"/>
                    <a:pt x="175" y="643"/>
                    <a:pt x="191" y="643"/>
                  </a:cubicBezTo>
                  <a:cubicBezTo>
                    <a:pt x="263" y="643"/>
                    <a:pt x="338" y="598"/>
                    <a:pt x="356" y="525"/>
                  </a:cubicBezTo>
                  <a:cubicBezTo>
                    <a:pt x="358" y="517"/>
                    <a:pt x="361" y="508"/>
                    <a:pt x="362" y="500"/>
                  </a:cubicBezTo>
                  <a:lnTo>
                    <a:pt x="362" y="500"/>
                  </a:lnTo>
                  <a:cubicBezTo>
                    <a:pt x="363" y="496"/>
                    <a:pt x="365" y="493"/>
                    <a:pt x="366" y="489"/>
                  </a:cubicBezTo>
                  <a:cubicBezTo>
                    <a:pt x="368" y="484"/>
                    <a:pt x="369" y="481"/>
                    <a:pt x="372" y="476"/>
                  </a:cubicBezTo>
                  <a:cubicBezTo>
                    <a:pt x="375" y="472"/>
                    <a:pt x="375" y="468"/>
                    <a:pt x="382" y="461"/>
                  </a:cubicBezTo>
                  <a:cubicBezTo>
                    <a:pt x="387" y="454"/>
                    <a:pt x="393" y="446"/>
                    <a:pt x="399" y="440"/>
                  </a:cubicBezTo>
                  <a:cubicBezTo>
                    <a:pt x="413" y="426"/>
                    <a:pt x="428" y="413"/>
                    <a:pt x="442" y="402"/>
                  </a:cubicBezTo>
                  <a:cubicBezTo>
                    <a:pt x="451" y="396"/>
                    <a:pt x="459" y="389"/>
                    <a:pt x="469" y="383"/>
                  </a:cubicBezTo>
                  <a:cubicBezTo>
                    <a:pt x="485" y="375"/>
                    <a:pt x="500" y="366"/>
                    <a:pt x="516" y="358"/>
                  </a:cubicBezTo>
                  <a:cubicBezTo>
                    <a:pt x="534" y="350"/>
                    <a:pt x="551" y="343"/>
                    <a:pt x="567" y="339"/>
                  </a:cubicBezTo>
                  <a:lnTo>
                    <a:pt x="580" y="336"/>
                  </a:lnTo>
                  <a:lnTo>
                    <a:pt x="597" y="336"/>
                  </a:lnTo>
                  <a:lnTo>
                    <a:pt x="607" y="340"/>
                  </a:lnTo>
                  <a:lnTo>
                    <a:pt x="613" y="343"/>
                  </a:lnTo>
                  <a:lnTo>
                    <a:pt x="618" y="347"/>
                  </a:lnTo>
                  <a:lnTo>
                    <a:pt x="643" y="375"/>
                  </a:lnTo>
                  <a:lnTo>
                    <a:pt x="630" y="358"/>
                  </a:lnTo>
                  <a:lnTo>
                    <a:pt x="630" y="358"/>
                  </a:lnTo>
                  <a:cubicBezTo>
                    <a:pt x="640" y="369"/>
                    <a:pt x="648" y="380"/>
                    <a:pt x="657" y="392"/>
                  </a:cubicBezTo>
                  <a:cubicBezTo>
                    <a:pt x="659" y="397"/>
                    <a:pt x="660" y="399"/>
                    <a:pt x="664" y="405"/>
                  </a:cubicBezTo>
                  <a:cubicBezTo>
                    <a:pt x="665" y="413"/>
                    <a:pt x="668" y="419"/>
                    <a:pt x="671" y="426"/>
                  </a:cubicBezTo>
                  <a:lnTo>
                    <a:pt x="668" y="416"/>
                  </a:lnTo>
                  <a:lnTo>
                    <a:pt x="665" y="405"/>
                  </a:lnTo>
                  <a:lnTo>
                    <a:pt x="665" y="405"/>
                  </a:lnTo>
                  <a:cubicBezTo>
                    <a:pt x="667" y="410"/>
                    <a:pt x="668" y="413"/>
                    <a:pt x="670" y="418"/>
                  </a:cubicBezTo>
                  <a:cubicBezTo>
                    <a:pt x="671" y="426"/>
                    <a:pt x="673" y="429"/>
                    <a:pt x="673" y="438"/>
                  </a:cubicBezTo>
                  <a:cubicBezTo>
                    <a:pt x="675" y="446"/>
                    <a:pt x="676" y="456"/>
                    <a:pt x="676" y="465"/>
                  </a:cubicBezTo>
                  <a:cubicBezTo>
                    <a:pt x="676" y="489"/>
                    <a:pt x="675" y="514"/>
                    <a:pt x="671" y="538"/>
                  </a:cubicBezTo>
                  <a:cubicBezTo>
                    <a:pt x="670" y="557"/>
                    <a:pt x="668" y="575"/>
                    <a:pt x="662" y="594"/>
                  </a:cubicBezTo>
                  <a:cubicBezTo>
                    <a:pt x="657" y="613"/>
                    <a:pt x="651" y="632"/>
                    <a:pt x="645" y="651"/>
                  </a:cubicBezTo>
                  <a:cubicBezTo>
                    <a:pt x="619" y="712"/>
                    <a:pt x="591" y="772"/>
                    <a:pt x="559" y="829"/>
                  </a:cubicBezTo>
                  <a:cubicBezTo>
                    <a:pt x="540" y="861"/>
                    <a:pt x="521" y="894"/>
                    <a:pt x="499" y="924"/>
                  </a:cubicBezTo>
                  <a:cubicBezTo>
                    <a:pt x="459" y="977"/>
                    <a:pt x="420" y="1029"/>
                    <a:pt x="417" y="1097"/>
                  </a:cubicBezTo>
                  <a:cubicBezTo>
                    <a:pt x="415" y="1181"/>
                    <a:pt x="469" y="1255"/>
                    <a:pt x="550" y="1281"/>
                  </a:cubicBezTo>
                  <a:cubicBezTo>
                    <a:pt x="600" y="1296"/>
                    <a:pt x="657" y="1293"/>
                    <a:pt x="709" y="1298"/>
                  </a:cubicBezTo>
                  <a:cubicBezTo>
                    <a:pt x="735" y="1300"/>
                    <a:pt x="760" y="1303"/>
                    <a:pt x="782" y="1309"/>
                  </a:cubicBezTo>
                  <a:cubicBezTo>
                    <a:pt x="803" y="1314"/>
                    <a:pt x="825" y="1322"/>
                    <a:pt x="846" y="1328"/>
                  </a:cubicBezTo>
                  <a:cubicBezTo>
                    <a:pt x="861" y="1334"/>
                    <a:pt x="876" y="1341"/>
                    <a:pt x="891" y="1349"/>
                  </a:cubicBezTo>
                  <a:cubicBezTo>
                    <a:pt x="906" y="1357"/>
                    <a:pt x="920" y="1366"/>
                    <a:pt x="934" y="1377"/>
                  </a:cubicBezTo>
                  <a:cubicBezTo>
                    <a:pt x="939" y="1381"/>
                    <a:pt x="943" y="1383"/>
                    <a:pt x="947" y="1386"/>
                  </a:cubicBezTo>
                  <a:lnTo>
                    <a:pt x="947" y="1386"/>
                  </a:lnTo>
                  <a:lnTo>
                    <a:pt x="953" y="1391"/>
                  </a:lnTo>
                  <a:lnTo>
                    <a:pt x="961" y="1399"/>
                  </a:lnTo>
                  <a:lnTo>
                    <a:pt x="953" y="1393"/>
                  </a:lnTo>
                  <a:lnTo>
                    <a:pt x="953" y="1393"/>
                  </a:lnTo>
                  <a:cubicBezTo>
                    <a:pt x="961" y="1401"/>
                    <a:pt x="969" y="1409"/>
                    <a:pt x="975" y="1417"/>
                  </a:cubicBezTo>
                  <a:cubicBezTo>
                    <a:pt x="983" y="1426"/>
                    <a:pt x="988" y="1434"/>
                    <a:pt x="994" y="1444"/>
                  </a:cubicBezTo>
                  <a:cubicBezTo>
                    <a:pt x="999" y="1452"/>
                    <a:pt x="1002" y="1458"/>
                    <a:pt x="1005" y="1464"/>
                  </a:cubicBezTo>
                  <a:cubicBezTo>
                    <a:pt x="1007" y="1469"/>
                    <a:pt x="1010" y="1474"/>
                    <a:pt x="1012" y="1482"/>
                  </a:cubicBezTo>
                  <a:cubicBezTo>
                    <a:pt x="1013" y="1490"/>
                    <a:pt x="1017" y="1497"/>
                    <a:pt x="1018" y="1505"/>
                  </a:cubicBezTo>
                  <a:cubicBezTo>
                    <a:pt x="1019" y="1517"/>
                    <a:pt x="1021" y="1530"/>
                    <a:pt x="1021" y="1543"/>
                  </a:cubicBezTo>
                  <a:lnTo>
                    <a:pt x="1021" y="1543"/>
                  </a:lnTo>
                  <a:cubicBezTo>
                    <a:pt x="1021" y="1549"/>
                    <a:pt x="1020" y="1556"/>
                    <a:pt x="1020" y="1562"/>
                  </a:cubicBezTo>
                  <a:cubicBezTo>
                    <a:pt x="1018" y="1580"/>
                    <a:pt x="1015" y="1596"/>
                    <a:pt x="1012" y="1611"/>
                  </a:cubicBezTo>
                  <a:cubicBezTo>
                    <a:pt x="1009" y="1621"/>
                    <a:pt x="1005" y="1629"/>
                    <a:pt x="1002" y="1638"/>
                  </a:cubicBezTo>
                  <a:cubicBezTo>
                    <a:pt x="993" y="1660"/>
                    <a:pt x="982" y="1683"/>
                    <a:pt x="971" y="1703"/>
                  </a:cubicBezTo>
                  <a:cubicBezTo>
                    <a:pt x="953" y="1733"/>
                    <a:pt x="936" y="1762"/>
                    <a:pt x="915" y="1790"/>
                  </a:cubicBezTo>
                  <a:cubicBezTo>
                    <a:pt x="888" y="1827"/>
                    <a:pt x="858" y="1862"/>
                    <a:pt x="827" y="1896"/>
                  </a:cubicBezTo>
                  <a:cubicBezTo>
                    <a:pt x="797" y="1926"/>
                    <a:pt x="763" y="1955"/>
                    <a:pt x="732" y="1983"/>
                  </a:cubicBezTo>
                  <a:cubicBezTo>
                    <a:pt x="657" y="2040"/>
                    <a:pt x="583" y="2093"/>
                    <a:pt x="505" y="2145"/>
                  </a:cubicBezTo>
                  <a:lnTo>
                    <a:pt x="458" y="2170"/>
                  </a:lnTo>
                  <a:cubicBezTo>
                    <a:pt x="377" y="2215"/>
                    <a:pt x="345" y="2316"/>
                    <a:pt x="387" y="2398"/>
                  </a:cubicBezTo>
                  <a:cubicBezTo>
                    <a:pt x="417" y="2454"/>
                    <a:pt x="474" y="2488"/>
                    <a:pt x="537" y="2490"/>
                  </a:cubicBezTo>
                  <a:cubicBezTo>
                    <a:pt x="564" y="2490"/>
                    <a:pt x="589" y="2484"/>
                    <a:pt x="613" y="2471"/>
                  </a:cubicBezTo>
                  <a:cubicBezTo>
                    <a:pt x="711" y="2411"/>
                    <a:pt x="804" y="2344"/>
                    <a:pt x="891" y="2272"/>
                  </a:cubicBezTo>
                  <a:cubicBezTo>
                    <a:pt x="967" y="2213"/>
                    <a:pt x="1036" y="2150"/>
                    <a:pt x="1099" y="2078"/>
                  </a:cubicBezTo>
                  <a:cubicBezTo>
                    <a:pt x="1180" y="1988"/>
                    <a:pt x="1246" y="1885"/>
                    <a:pt x="1297" y="1774"/>
                  </a:cubicBezTo>
                  <a:cubicBezTo>
                    <a:pt x="1393" y="1562"/>
                    <a:pt x="1343" y="1311"/>
                    <a:pt x="1172" y="1152"/>
                  </a:cubicBezTo>
                  <a:cubicBezTo>
                    <a:pt x="1085" y="1078"/>
                    <a:pt x="982" y="1024"/>
                    <a:pt x="871" y="996"/>
                  </a:cubicBezTo>
                  <a:cubicBezTo>
                    <a:pt x="863" y="994"/>
                    <a:pt x="855" y="991"/>
                    <a:pt x="847" y="989"/>
                  </a:cubicBezTo>
                  <a:cubicBezTo>
                    <a:pt x="860" y="962"/>
                    <a:pt x="874" y="934"/>
                    <a:pt x="887" y="905"/>
                  </a:cubicBezTo>
                  <a:cubicBezTo>
                    <a:pt x="926" y="817"/>
                    <a:pt x="967" y="727"/>
                    <a:pt x="983" y="630"/>
                  </a:cubicBezTo>
                  <a:cubicBezTo>
                    <a:pt x="1004" y="514"/>
                    <a:pt x="1010" y="402"/>
                    <a:pt x="971" y="290"/>
                  </a:cubicBezTo>
                  <a:cubicBezTo>
                    <a:pt x="931" y="184"/>
                    <a:pt x="857" y="95"/>
                    <a:pt x="757" y="41"/>
                  </a:cubicBezTo>
                  <a:cubicBezTo>
                    <a:pt x="703" y="14"/>
                    <a:pt x="644" y="1"/>
                    <a:pt x="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3" name="Google Shape;14443;p25"/>
            <p:cNvSpPr/>
            <p:nvPr/>
          </p:nvSpPr>
          <p:spPr>
            <a:xfrm>
              <a:off x="6802868" y="4517426"/>
              <a:ext cx="37848" cy="208718"/>
            </a:xfrm>
            <a:custGeom>
              <a:avLst/>
              <a:gdLst/>
              <a:ahLst/>
              <a:cxnLst/>
              <a:rect l="l" t="t" r="r" b="b"/>
              <a:pathLst>
                <a:path w="1125" h="6204" extrusionOk="0">
                  <a:moveTo>
                    <a:pt x="892" y="1"/>
                  </a:moveTo>
                  <a:cubicBezTo>
                    <a:pt x="887" y="1"/>
                    <a:pt x="881" y="1"/>
                    <a:pt x="876" y="1"/>
                  </a:cubicBezTo>
                  <a:cubicBezTo>
                    <a:pt x="805" y="5"/>
                    <a:pt x="739" y="38"/>
                    <a:pt x="693" y="92"/>
                  </a:cubicBezTo>
                  <a:cubicBezTo>
                    <a:pt x="642" y="150"/>
                    <a:pt x="628" y="229"/>
                    <a:pt x="620" y="305"/>
                  </a:cubicBezTo>
                  <a:cubicBezTo>
                    <a:pt x="610" y="408"/>
                    <a:pt x="610" y="513"/>
                    <a:pt x="620" y="617"/>
                  </a:cubicBezTo>
                  <a:cubicBezTo>
                    <a:pt x="626" y="698"/>
                    <a:pt x="632" y="779"/>
                    <a:pt x="642" y="858"/>
                  </a:cubicBezTo>
                  <a:cubicBezTo>
                    <a:pt x="682" y="1217"/>
                    <a:pt x="726" y="1573"/>
                    <a:pt x="765" y="1930"/>
                  </a:cubicBezTo>
                  <a:cubicBezTo>
                    <a:pt x="783" y="2102"/>
                    <a:pt x="796" y="2275"/>
                    <a:pt x="810" y="2449"/>
                  </a:cubicBezTo>
                  <a:cubicBezTo>
                    <a:pt x="815" y="2517"/>
                    <a:pt x="816" y="2586"/>
                    <a:pt x="818" y="2656"/>
                  </a:cubicBezTo>
                  <a:cubicBezTo>
                    <a:pt x="821" y="2740"/>
                    <a:pt x="824" y="2827"/>
                    <a:pt x="829" y="2913"/>
                  </a:cubicBezTo>
                  <a:cubicBezTo>
                    <a:pt x="827" y="3066"/>
                    <a:pt x="824" y="3220"/>
                    <a:pt x="822" y="3372"/>
                  </a:cubicBezTo>
                  <a:cubicBezTo>
                    <a:pt x="822" y="3444"/>
                    <a:pt x="813" y="3517"/>
                    <a:pt x="810" y="3590"/>
                  </a:cubicBezTo>
                  <a:cubicBezTo>
                    <a:pt x="805" y="3658"/>
                    <a:pt x="800" y="3726"/>
                    <a:pt x="797" y="3794"/>
                  </a:cubicBezTo>
                  <a:cubicBezTo>
                    <a:pt x="784" y="3892"/>
                    <a:pt x="773" y="3989"/>
                    <a:pt x="762" y="4087"/>
                  </a:cubicBezTo>
                  <a:cubicBezTo>
                    <a:pt x="753" y="4160"/>
                    <a:pt x="742" y="4231"/>
                    <a:pt x="729" y="4304"/>
                  </a:cubicBezTo>
                  <a:cubicBezTo>
                    <a:pt x="713" y="4389"/>
                    <a:pt x="701" y="4477"/>
                    <a:pt x="682" y="4562"/>
                  </a:cubicBezTo>
                  <a:cubicBezTo>
                    <a:pt x="658" y="4659"/>
                    <a:pt x="636" y="4754"/>
                    <a:pt x="613" y="4852"/>
                  </a:cubicBezTo>
                  <a:cubicBezTo>
                    <a:pt x="588" y="4955"/>
                    <a:pt x="556" y="5058"/>
                    <a:pt x="519" y="5159"/>
                  </a:cubicBezTo>
                  <a:cubicBezTo>
                    <a:pt x="479" y="5257"/>
                    <a:pt x="435" y="5354"/>
                    <a:pt x="386" y="5447"/>
                  </a:cubicBezTo>
                  <a:cubicBezTo>
                    <a:pt x="321" y="5566"/>
                    <a:pt x="248" y="5683"/>
                    <a:pt x="169" y="5794"/>
                  </a:cubicBezTo>
                  <a:lnTo>
                    <a:pt x="167" y="5797"/>
                  </a:lnTo>
                  <a:lnTo>
                    <a:pt x="164" y="5803"/>
                  </a:lnTo>
                  <a:lnTo>
                    <a:pt x="159" y="5808"/>
                  </a:lnTo>
                  <a:lnTo>
                    <a:pt x="156" y="5813"/>
                  </a:lnTo>
                  <a:lnTo>
                    <a:pt x="156" y="5813"/>
                  </a:lnTo>
                  <a:lnTo>
                    <a:pt x="158" y="5811"/>
                  </a:lnTo>
                  <a:lnTo>
                    <a:pt x="148" y="5822"/>
                  </a:lnTo>
                  <a:cubicBezTo>
                    <a:pt x="148" y="5822"/>
                    <a:pt x="148" y="5822"/>
                    <a:pt x="148" y="5821"/>
                  </a:cubicBezTo>
                  <a:cubicBezTo>
                    <a:pt x="147" y="5824"/>
                    <a:pt x="145" y="5825"/>
                    <a:pt x="143" y="5827"/>
                  </a:cubicBezTo>
                  <a:cubicBezTo>
                    <a:pt x="143" y="5828"/>
                    <a:pt x="142" y="5830"/>
                    <a:pt x="140" y="5832"/>
                  </a:cubicBezTo>
                  <a:lnTo>
                    <a:pt x="142" y="5830"/>
                  </a:lnTo>
                  <a:lnTo>
                    <a:pt x="137" y="5838"/>
                  </a:lnTo>
                  <a:lnTo>
                    <a:pt x="139" y="5835"/>
                  </a:lnTo>
                  <a:lnTo>
                    <a:pt x="139" y="5835"/>
                  </a:lnTo>
                  <a:lnTo>
                    <a:pt x="112" y="5870"/>
                  </a:lnTo>
                  <a:lnTo>
                    <a:pt x="109" y="5874"/>
                  </a:lnTo>
                  <a:cubicBezTo>
                    <a:pt x="109" y="5874"/>
                    <a:pt x="110" y="5873"/>
                    <a:pt x="110" y="5873"/>
                  </a:cubicBezTo>
                  <a:lnTo>
                    <a:pt x="110" y="5873"/>
                  </a:lnTo>
                  <a:lnTo>
                    <a:pt x="59" y="5936"/>
                  </a:lnTo>
                  <a:cubicBezTo>
                    <a:pt x="1" y="6006"/>
                    <a:pt x="10" y="6107"/>
                    <a:pt x="77" y="6166"/>
                  </a:cubicBezTo>
                  <a:cubicBezTo>
                    <a:pt x="107" y="6191"/>
                    <a:pt x="145" y="6204"/>
                    <a:pt x="184" y="6204"/>
                  </a:cubicBezTo>
                  <a:cubicBezTo>
                    <a:pt x="186" y="6204"/>
                    <a:pt x="188" y="6204"/>
                    <a:pt x="190" y="6204"/>
                  </a:cubicBezTo>
                  <a:cubicBezTo>
                    <a:pt x="235" y="6204"/>
                    <a:pt x="279" y="6183"/>
                    <a:pt x="308" y="6147"/>
                  </a:cubicBezTo>
                  <a:cubicBezTo>
                    <a:pt x="408" y="6017"/>
                    <a:pt x="498" y="5879"/>
                    <a:pt x="577" y="5735"/>
                  </a:cubicBezTo>
                  <a:cubicBezTo>
                    <a:pt x="634" y="5629"/>
                    <a:pt x="691" y="5526"/>
                    <a:pt x="739" y="5418"/>
                  </a:cubicBezTo>
                  <a:cubicBezTo>
                    <a:pt x="780" y="5323"/>
                    <a:pt x="816" y="5227"/>
                    <a:pt x="848" y="5129"/>
                  </a:cubicBezTo>
                  <a:cubicBezTo>
                    <a:pt x="870" y="5053"/>
                    <a:pt x="889" y="4975"/>
                    <a:pt x="906" y="4899"/>
                  </a:cubicBezTo>
                  <a:cubicBezTo>
                    <a:pt x="929" y="4801"/>
                    <a:pt x="951" y="4703"/>
                    <a:pt x="973" y="4605"/>
                  </a:cubicBezTo>
                  <a:cubicBezTo>
                    <a:pt x="990" y="4521"/>
                    <a:pt x="1001" y="4435"/>
                    <a:pt x="1017" y="4352"/>
                  </a:cubicBezTo>
                  <a:cubicBezTo>
                    <a:pt x="1047" y="4182"/>
                    <a:pt x="1065" y="4010"/>
                    <a:pt x="1085" y="3837"/>
                  </a:cubicBezTo>
                  <a:cubicBezTo>
                    <a:pt x="1095" y="3755"/>
                    <a:pt x="1096" y="3669"/>
                    <a:pt x="1103" y="3584"/>
                  </a:cubicBezTo>
                  <a:cubicBezTo>
                    <a:pt x="1107" y="3511"/>
                    <a:pt x="1114" y="3438"/>
                    <a:pt x="1115" y="3367"/>
                  </a:cubicBezTo>
                  <a:cubicBezTo>
                    <a:pt x="1118" y="3188"/>
                    <a:pt x="1125" y="3011"/>
                    <a:pt x="1120" y="2832"/>
                  </a:cubicBezTo>
                  <a:cubicBezTo>
                    <a:pt x="1114" y="2651"/>
                    <a:pt x="1109" y="2471"/>
                    <a:pt x="1095" y="2290"/>
                  </a:cubicBezTo>
                  <a:cubicBezTo>
                    <a:pt x="1082" y="2107"/>
                    <a:pt x="1066" y="1922"/>
                    <a:pt x="1049" y="1736"/>
                  </a:cubicBezTo>
                  <a:cubicBezTo>
                    <a:pt x="1031" y="1561"/>
                    <a:pt x="1012" y="1385"/>
                    <a:pt x="993" y="1208"/>
                  </a:cubicBezTo>
                  <a:cubicBezTo>
                    <a:pt x="971" y="997"/>
                    <a:pt x="951" y="787"/>
                    <a:pt x="943" y="574"/>
                  </a:cubicBezTo>
                  <a:cubicBezTo>
                    <a:pt x="941" y="505"/>
                    <a:pt x="940" y="437"/>
                    <a:pt x="944" y="369"/>
                  </a:cubicBezTo>
                  <a:cubicBezTo>
                    <a:pt x="947" y="356"/>
                    <a:pt x="949" y="342"/>
                    <a:pt x="951" y="329"/>
                  </a:cubicBezTo>
                  <a:cubicBezTo>
                    <a:pt x="1030" y="299"/>
                    <a:pt x="1074" y="215"/>
                    <a:pt x="1055" y="133"/>
                  </a:cubicBezTo>
                  <a:cubicBezTo>
                    <a:pt x="1037" y="56"/>
                    <a:pt x="969" y="1"/>
                    <a:pt x="8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4" name="Google Shape;14444;p25"/>
            <p:cNvSpPr/>
            <p:nvPr/>
          </p:nvSpPr>
          <p:spPr>
            <a:xfrm>
              <a:off x="6878600" y="4613917"/>
              <a:ext cx="44307" cy="15375"/>
            </a:xfrm>
            <a:custGeom>
              <a:avLst/>
              <a:gdLst/>
              <a:ahLst/>
              <a:cxnLst/>
              <a:rect l="l" t="t" r="r" b="b"/>
              <a:pathLst>
                <a:path w="1317" h="457" extrusionOk="0">
                  <a:moveTo>
                    <a:pt x="1137" y="1"/>
                  </a:moveTo>
                  <a:cubicBezTo>
                    <a:pt x="1117" y="1"/>
                    <a:pt x="1097" y="5"/>
                    <a:pt x="1077" y="13"/>
                  </a:cubicBezTo>
                  <a:cubicBezTo>
                    <a:pt x="1017" y="32"/>
                    <a:pt x="957" y="51"/>
                    <a:pt x="897" y="70"/>
                  </a:cubicBezTo>
                  <a:cubicBezTo>
                    <a:pt x="824" y="89"/>
                    <a:pt x="753" y="108"/>
                    <a:pt x="678" y="121"/>
                  </a:cubicBezTo>
                  <a:cubicBezTo>
                    <a:pt x="644" y="125"/>
                    <a:pt x="607" y="130"/>
                    <a:pt x="575" y="130"/>
                  </a:cubicBezTo>
                  <a:cubicBezTo>
                    <a:pt x="542" y="130"/>
                    <a:pt x="511" y="128"/>
                    <a:pt x="479" y="125"/>
                  </a:cubicBezTo>
                  <a:lnTo>
                    <a:pt x="474" y="125"/>
                  </a:lnTo>
                  <a:cubicBezTo>
                    <a:pt x="425" y="119"/>
                    <a:pt x="376" y="113"/>
                    <a:pt x="329" y="103"/>
                  </a:cubicBezTo>
                  <a:cubicBezTo>
                    <a:pt x="298" y="70"/>
                    <a:pt x="257" y="51"/>
                    <a:pt x="211" y="51"/>
                  </a:cubicBezTo>
                  <a:cubicBezTo>
                    <a:pt x="208" y="51"/>
                    <a:pt x="205" y="51"/>
                    <a:pt x="201" y="51"/>
                  </a:cubicBezTo>
                  <a:cubicBezTo>
                    <a:pt x="178" y="51"/>
                    <a:pt x="154" y="55"/>
                    <a:pt x="132" y="64"/>
                  </a:cubicBezTo>
                  <a:cubicBezTo>
                    <a:pt x="45" y="97"/>
                    <a:pt x="1" y="193"/>
                    <a:pt x="33" y="280"/>
                  </a:cubicBezTo>
                  <a:cubicBezTo>
                    <a:pt x="75" y="388"/>
                    <a:pt x="199" y="421"/>
                    <a:pt x="303" y="436"/>
                  </a:cubicBezTo>
                  <a:cubicBezTo>
                    <a:pt x="381" y="448"/>
                    <a:pt x="457" y="455"/>
                    <a:pt x="534" y="456"/>
                  </a:cubicBezTo>
                  <a:cubicBezTo>
                    <a:pt x="598" y="456"/>
                    <a:pt x="659" y="453"/>
                    <a:pt x="721" y="443"/>
                  </a:cubicBezTo>
                  <a:cubicBezTo>
                    <a:pt x="879" y="420"/>
                    <a:pt x="1036" y="364"/>
                    <a:pt x="1187" y="309"/>
                  </a:cubicBezTo>
                  <a:cubicBezTo>
                    <a:pt x="1272" y="280"/>
                    <a:pt x="1316" y="187"/>
                    <a:pt x="1285" y="105"/>
                  </a:cubicBezTo>
                  <a:cubicBezTo>
                    <a:pt x="1262" y="41"/>
                    <a:pt x="1201" y="1"/>
                    <a:pt x="1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5" name="Google Shape;14445;p25"/>
            <p:cNvSpPr/>
            <p:nvPr/>
          </p:nvSpPr>
          <p:spPr>
            <a:xfrm>
              <a:off x="6896498" y="4578221"/>
              <a:ext cx="19580" cy="73038"/>
            </a:xfrm>
            <a:custGeom>
              <a:avLst/>
              <a:gdLst/>
              <a:ahLst/>
              <a:cxnLst/>
              <a:rect l="l" t="t" r="r" b="b"/>
              <a:pathLst>
                <a:path w="582" h="2171" extrusionOk="0">
                  <a:moveTo>
                    <a:pt x="389" y="1"/>
                  </a:moveTo>
                  <a:cubicBezTo>
                    <a:pt x="316" y="1"/>
                    <a:pt x="253" y="49"/>
                    <a:pt x="227" y="119"/>
                  </a:cubicBezTo>
                  <a:cubicBezTo>
                    <a:pt x="115" y="414"/>
                    <a:pt x="75" y="727"/>
                    <a:pt x="42" y="1039"/>
                  </a:cubicBezTo>
                  <a:cubicBezTo>
                    <a:pt x="25" y="1194"/>
                    <a:pt x="15" y="1353"/>
                    <a:pt x="10" y="1508"/>
                  </a:cubicBezTo>
                  <a:cubicBezTo>
                    <a:pt x="6" y="1674"/>
                    <a:pt x="1" y="1840"/>
                    <a:pt x="4" y="2006"/>
                  </a:cubicBezTo>
                  <a:cubicBezTo>
                    <a:pt x="2" y="2093"/>
                    <a:pt x="70" y="2166"/>
                    <a:pt x="157" y="2171"/>
                  </a:cubicBezTo>
                  <a:lnTo>
                    <a:pt x="162" y="2169"/>
                  </a:lnTo>
                  <a:cubicBezTo>
                    <a:pt x="163" y="2169"/>
                    <a:pt x="164" y="2169"/>
                    <a:pt x="165" y="2169"/>
                  </a:cubicBezTo>
                  <a:cubicBezTo>
                    <a:pt x="245" y="2169"/>
                    <a:pt x="324" y="2100"/>
                    <a:pt x="322" y="2017"/>
                  </a:cubicBezTo>
                  <a:cubicBezTo>
                    <a:pt x="319" y="1851"/>
                    <a:pt x="321" y="1687"/>
                    <a:pt x="325" y="1520"/>
                  </a:cubicBezTo>
                  <a:cubicBezTo>
                    <a:pt x="330" y="1375"/>
                    <a:pt x="344" y="1231"/>
                    <a:pt x="355" y="1085"/>
                  </a:cubicBezTo>
                  <a:cubicBezTo>
                    <a:pt x="366" y="985"/>
                    <a:pt x="378" y="887"/>
                    <a:pt x="395" y="787"/>
                  </a:cubicBezTo>
                  <a:cubicBezTo>
                    <a:pt x="404" y="734"/>
                    <a:pt x="411" y="680"/>
                    <a:pt x="423" y="626"/>
                  </a:cubicBezTo>
                  <a:cubicBezTo>
                    <a:pt x="436" y="577"/>
                    <a:pt x="447" y="528"/>
                    <a:pt x="458" y="479"/>
                  </a:cubicBezTo>
                  <a:cubicBezTo>
                    <a:pt x="479" y="409"/>
                    <a:pt x="501" y="341"/>
                    <a:pt x="526" y="274"/>
                  </a:cubicBezTo>
                  <a:cubicBezTo>
                    <a:pt x="531" y="263"/>
                    <a:pt x="536" y="252"/>
                    <a:pt x="541" y="243"/>
                  </a:cubicBezTo>
                  <a:cubicBezTo>
                    <a:pt x="582" y="149"/>
                    <a:pt x="534" y="40"/>
                    <a:pt x="439" y="9"/>
                  </a:cubicBezTo>
                  <a:cubicBezTo>
                    <a:pt x="422" y="3"/>
                    <a:pt x="405" y="1"/>
                    <a:pt x="3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6" name="Google Shape;14446;p25"/>
            <p:cNvSpPr/>
            <p:nvPr/>
          </p:nvSpPr>
          <p:spPr>
            <a:xfrm>
              <a:off x="6949655" y="4541852"/>
              <a:ext cx="49522" cy="127471"/>
            </a:xfrm>
            <a:custGeom>
              <a:avLst/>
              <a:gdLst/>
              <a:ahLst/>
              <a:cxnLst/>
              <a:rect l="l" t="t" r="r" b="b"/>
              <a:pathLst>
                <a:path w="1472" h="3789" extrusionOk="0">
                  <a:moveTo>
                    <a:pt x="822" y="1815"/>
                  </a:moveTo>
                  <a:lnTo>
                    <a:pt x="822" y="1816"/>
                  </a:lnTo>
                  <a:cubicBezTo>
                    <a:pt x="822" y="1817"/>
                    <a:pt x="822" y="1817"/>
                    <a:pt x="821" y="1818"/>
                  </a:cubicBezTo>
                  <a:lnTo>
                    <a:pt x="821" y="1818"/>
                  </a:lnTo>
                  <a:cubicBezTo>
                    <a:pt x="822" y="1817"/>
                    <a:pt x="822" y="1816"/>
                    <a:pt x="822" y="1815"/>
                  </a:cubicBezTo>
                  <a:close/>
                  <a:moveTo>
                    <a:pt x="449" y="2054"/>
                  </a:moveTo>
                  <a:cubicBezTo>
                    <a:pt x="449" y="2056"/>
                    <a:pt x="449" y="2057"/>
                    <a:pt x="449" y="2058"/>
                  </a:cubicBezTo>
                  <a:cubicBezTo>
                    <a:pt x="449" y="2057"/>
                    <a:pt x="449" y="2056"/>
                    <a:pt x="449" y="2054"/>
                  </a:cubicBezTo>
                  <a:close/>
                  <a:moveTo>
                    <a:pt x="738" y="2152"/>
                  </a:moveTo>
                  <a:lnTo>
                    <a:pt x="736" y="2165"/>
                  </a:lnTo>
                  <a:lnTo>
                    <a:pt x="736" y="2165"/>
                  </a:lnTo>
                  <a:cubicBezTo>
                    <a:pt x="736" y="2165"/>
                    <a:pt x="736" y="2164"/>
                    <a:pt x="737" y="2164"/>
                  </a:cubicBezTo>
                  <a:cubicBezTo>
                    <a:pt x="737" y="2164"/>
                    <a:pt x="737" y="2163"/>
                    <a:pt x="737" y="2163"/>
                  </a:cubicBezTo>
                  <a:lnTo>
                    <a:pt x="737" y="2163"/>
                  </a:lnTo>
                  <a:lnTo>
                    <a:pt x="737" y="2162"/>
                  </a:lnTo>
                  <a:lnTo>
                    <a:pt x="737" y="2162"/>
                  </a:lnTo>
                  <a:cubicBezTo>
                    <a:pt x="737" y="2162"/>
                    <a:pt x="737" y="2162"/>
                    <a:pt x="737" y="2163"/>
                  </a:cubicBezTo>
                  <a:lnTo>
                    <a:pt x="737" y="2163"/>
                  </a:lnTo>
                  <a:cubicBezTo>
                    <a:pt x="737" y="2161"/>
                    <a:pt x="737" y="2159"/>
                    <a:pt x="738" y="2157"/>
                  </a:cubicBezTo>
                  <a:lnTo>
                    <a:pt x="738" y="2157"/>
                  </a:lnTo>
                  <a:lnTo>
                    <a:pt x="737" y="2162"/>
                  </a:lnTo>
                  <a:lnTo>
                    <a:pt x="737" y="2162"/>
                  </a:lnTo>
                  <a:cubicBezTo>
                    <a:pt x="737" y="2160"/>
                    <a:pt x="738" y="2157"/>
                    <a:pt x="738" y="2155"/>
                  </a:cubicBezTo>
                  <a:lnTo>
                    <a:pt x="738" y="2155"/>
                  </a:lnTo>
                  <a:cubicBezTo>
                    <a:pt x="738" y="2155"/>
                    <a:pt x="738" y="2156"/>
                    <a:pt x="738" y="2157"/>
                  </a:cubicBezTo>
                  <a:lnTo>
                    <a:pt x="738" y="2157"/>
                  </a:lnTo>
                  <a:lnTo>
                    <a:pt x="738" y="2152"/>
                  </a:lnTo>
                  <a:close/>
                  <a:moveTo>
                    <a:pt x="736" y="2165"/>
                  </a:moveTo>
                  <a:cubicBezTo>
                    <a:pt x="735" y="2165"/>
                    <a:pt x="735" y="2166"/>
                    <a:pt x="735" y="2168"/>
                  </a:cubicBezTo>
                  <a:lnTo>
                    <a:pt x="736" y="2165"/>
                  </a:lnTo>
                  <a:close/>
                  <a:moveTo>
                    <a:pt x="1275" y="1"/>
                  </a:moveTo>
                  <a:cubicBezTo>
                    <a:pt x="1225" y="1"/>
                    <a:pt x="1175" y="20"/>
                    <a:pt x="1145" y="61"/>
                  </a:cubicBezTo>
                  <a:cubicBezTo>
                    <a:pt x="1121" y="91"/>
                    <a:pt x="1099" y="121"/>
                    <a:pt x="1079" y="152"/>
                  </a:cubicBezTo>
                  <a:cubicBezTo>
                    <a:pt x="1056" y="192"/>
                    <a:pt x="1034" y="230"/>
                    <a:pt x="1017" y="273"/>
                  </a:cubicBezTo>
                  <a:cubicBezTo>
                    <a:pt x="998" y="315"/>
                    <a:pt x="980" y="360"/>
                    <a:pt x="961" y="403"/>
                  </a:cubicBezTo>
                  <a:cubicBezTo>
                    <a:pt x="935" y="467"/>
                    <a:pt x="908" y="532"/>
                    <a:pt x="882" y="599"/>
                  </a:cubicBezTo>
                  <a:cubicBezTo>
                    <a:pt x="841" y="711"/>
                    <a:pt x="802" y="825"/>
                    <a:pt x="762" y="938"/>
                  </a:cubicBezTo>
                  <a:cubicBezTo>
                    <a:pt x="633" y="1164"/>
                    <a:pt x="478" y="1375"/>
                    <a:pt x="323" y="1584"/>
                  </a:cubicBezTo>
                  <a:lnTo>
                    <a:pt x="323" y="1584"/>
                  </a:lnTo>
                  <a:cubicBezTo>
                    <a:pt x="327" y="1580"/>
                    <a:pt x="329" y="1576"/>
                    <a:pt x="333" y="1571"/>
                  </a:cubicBezTo>
                  <a:lnTo>
                    <a:pt x="333" y="1571"/>
                  </a:lnTo>
                  <a:cubicBezTo>
                    <a:pt x="303" y="1610"/>
                    <a:pt x="274" y="1650"/>
                    <a:pt x="244" y="1690"/>
                  </a:cubicBezTo>
                  <a:lnTo>
                    <a:pt x="248" y="1685"/>
                  </a:lnTo>
                  <a:lnTo>
                    <a:pt x="248" y="1685"/>
                  </a:lnTo>
                  <a:cubicBezTo>
                    <a:pt x="168" y="1786"/>
                    <a:pt x="99" y="1894"/>
                    <a:pt x="40" y="2008"/>
                  </a:cubicBezTo>
                  <a:cubicBezTo>
                    <a:pt x="1" y="2092"/>
                    <a:pt x="35" y="2193"/>
                    <a:pt x="121" y="2232"/>
                  </a:cubicBezTo>
                  <a:cubicBezTo>
                    <a:pt x="144" y="2243"/>
                    <a:pt x="168" y="2248"/>
                    <a:pt x="192" y="2248"/>
                  </a:cubicBezTo>
                  <a:cubicBezTo>
                    <a:pt x="255" y="2248"/>
                    <a:pt x="316" y="2213"/>
                    <a:pt x="346" y="2152"/>
                  </a:cubicBezTo>
                  <a:cubicBezTo>
                    <a:pt x="352" y="2136"/>
                    <a:pt x="360" y="2120"/>
                    <a:pt x="368" y="2104"/>
                  </a:cubicBezTo>
                  <a:lnTo>
                    <a:pt x="368" y="2104"/>
                  </a:lnTo>
                  <a:cubicBezTo>
                    <a:pt x="367" y="2105"/>
                    <a:pt x="366" y="2107"/>
                    <a:pt x="365" y="2108"/>
                  </a:cubicBezTo>
                  <a:lnTo>
                    <a:pt x="365" y="2108"/>
                  </a:lnTo>
                  <a:lnTo>
                    <a:pt x="388" y="2066"/>
                  </a:lnTo>
                  <a:lnTo>
                    <a:pt x="388" y="2066"/>
                  </a:lnTo>
                  <a:lnTo>
                    <a:pt x="388" y="2066"/>
                  </a:lnTo>
                  <a:cubicBezTo>
                    <a:pt x="389" y="2064"/>
                    <a:pt x="391" y="2062"/>
                    <a:pt x="392" y="2060"/>
                  </a:cubicBezTo>
                  <a:cubicBezTo>
                    <a:pt x="409" y="2033"/>
                    <a:pt x="425" y="2008"/>
                    <a:pt x="442" y="1981"/>
                  </a:cubicBezTo>
                  <a:cubicBezTo>
                    <a:pt x="455" y="1959"/>
                    <a:pt x="469" y="1938"/>
                    <a:pt x="483" y="1917"/>
                  </a:cubicBezTo>
                  <a:lnTo>
                    <a:pt x="483" y="1917"/>
                  </a:lnTo>
                  <a:lnTo>
                    <a:pt x="479" y="1933"/>
                  </a:lnTo>
                  <a:cubicBezTo>
                    <a:pt x="479" y="1932"/>
                    <a:pt x="480" y="1931"/>
                    <a:pt x="480" y="1930"/>
                  </a:cubicBezTo>
                  <a:lnTo>
                    <a:pt x="480" y="1930"/>
                  </a:lnTo>
                  <a:cubicBezTo>
                    <a:pt x="473" y="1959"/>
                    <a:pt x="465" y="1989"/>
                    <a:pt x="458" y="2020"/>
                  </a:cubicBezTo>
                  <a:lnTo>
                    <a:pt x="460" y="2014"/>
                  </a:lnTo>
                  <a:lnTo>
                    <a:pt x="456" y="2028"/>
                  </a:lnTo>
                  <a:cubicBezTo>
                    <a:pt x="456" y="2031"/>
                    <a:pt x="455" y="2033"/>
                    <a:pt x="455" y="2035"/>
                  </a:cubicBezTo>
                  <a:cubicBezTo>
                    <a:pt x="455" y="2035"/>
                    <a:pt x="455" y="2035"/>
                    <a:pt x="455" y="2033"/>
                  </a:cubicBezTo>
                  <a:cubicBezTo>
                    <a:pt x="454" y="2040"/>
                    <a:pt x="451" y="2047"/>
                    <a:pt x="449" y="2054"/>
                  </a:cubicBezTo>
                  <a:lnTo>
                    <a:pt x="449" y="2054"/>
                  </a:lnTo>
                  <a:cubicBezTo>
                    <a:pt x="450" y="2054"/>
                    <a:pt x="450" y="2054"/>
                    <a:pt x="450" y="2054"/>
                  </a:cubicBezTo>
                  <a:lnTo>
                    <a:pt x="450" y="2054"/>
                  </a:lnTo>
                  <a:cubicBezTo>
                    <a:pt x="447" y="2066"/>
                    <a:pt x="444" y="2079"/>
                    <a:pt x="441" y="2090"/>
                  </a:cubicBezTo>
                  <a:lnTo>
                    <a:pt x="444" y="2076"/>
                  </a:lnTo>
                  <a:lnTo>
                    <a:pt x="444" y="2076"/>
                  </a:lnTo>
                  <a:cubicBezTo>
                    <a:pt x="417" y="2188"/>
                    <a:pt x="392" y="2304"/>
                    <a:pt x="371" y="2418"/>
                  </a:cubicBezTo>
                  <a:cubicBezTo>
                    <a:pt x="346" y="2549"/>
                    <a:pt x="322" y="2680"/>
                    <a:pt x="300" y="2813"/>
                  </a:cubicBezTo>
                  <a:cubicBezTo>
                    <a:pt x="257" y="3073"/>
                    <a:pt x="217" y="3333"/>
                    <a:pt x="189" y="3594"/>
                  </a:cubicBezTo>
                  <a:cubicBezTo>
                    <a:pt x="181" y="3645"/>
                    <a:pt x="197" y="3695"/>
                    <a:pt x="230" y="3733"/>
                  </a:cubicBezTo>
                  <a:cubicBezTo>
                    <a:pt x="260" y="3768"/>
                    <a:pt x="303" y="3787"/>
                    <a:pt x="349" y="3789"/>
                  </a:cubicBezTo>
                  <a:lnTo>
                    <a:pt x="352" y="3787"/>
                  </a:lnTo>
                  <a:cubicBezTo>
                    <a:pt x="353" y="3787"/>
                    <a:pt x="354" y="3787"/>
                    <a:pt x="355" y="3787"/>
                  </a:cubicBezTo>
                  <a:cubicBezTo>
                    <a:pt x="445" y="3787"/>
                    <a:pt x="512" y="3715"/>
                    <a:pt x="520" y="3627"/>
                  </a:cubicBezTo>
                  <a:cubicBezTo>
                    <a:pt x="525" y="3569"/>
                    <a:pt x="531" y="3508"/>
                    <a:pt x="536" y="3450"/>
                  </a:cubicBezTo>
                  <a:lnTo>
                    <a:pt x="536" y="3443"/>
                  </a:lnTo>
                  <a:lnTo>
                    <a:pt x="537" y="3431"/>
                  </a:lnTo>
                  <a:lnTo>
                    <a:pt x="537" y="3439"/>
                  </a:lnTo>
                  <a:cubicBezTo>
                    <a:pt x="561" y="3217"/>
                    <a:pt x="588" y="2995"/>
                    <a:pt x="620" y="2775"/>
                  </a:cubicBezTo>
                  <a:cubicBezTo>
                    <a:pt x="651" y="2566"/>
                    <a:pt x="694" y="2358"/>
                    <a:pt x="738" y="2150"/>
                  </a:cubicBezTo>
                  <a:lnTo>
                    <a:pt x="738" y="2152"/>
                  </a:lnTo>
                  <a:lnTo>
                    <a:pt x="738" y="2155"/>
                  </a:lnTo>
                  <a:lnTo>
                    <a:pt x="740" y="2150"/>
                  </a:lnTo>
                  <a:cubicBezTo>
                    <a:pt x="740" y="2149"/>
                    <a:pt x="740" y="2147"/>
                    <a:pt x="741" y="2147"/>
                  </a:cubicBezTo>
                  <a:cubicBezTo>
                    <a:pt x="741" y="2142"/>
                    <a:pt x="743" y="2139"/>
                    <a:pt x="743" y="2136"/>
                  </a:cubicBezTo>
                  <a:cubicBezTo>
                    <a:pt x="743" y="2137"/>
                    <a:pt x="743" y="2139"/>
                    <a:pt x="743" y="2141"/>
                  </a:cubicBezTo>
                  <a:cubicBezTo>
                    <a:pt x="747" y="2120"/>
                    <a:pt x="752" y="2099"/>
                    <a:pt x="758" y="2078"/>
                  </a:cubicBezTo>
                  <a:lnTo>
                    <a:pt x="758" y="2078"/>
                  </a:lnTo>
                  <a:cubicBezTo>
                    <a:pt x="756" y="2083"/>
                    <a:pt x="755" y="2088"/>
                    <a:pt x="754" y="2093"/>
                  </a:cubicBezTo>
                  <a:cubicBezTo>
                    <a:pt x="756" y="2087"/>
                    <a:pt x="757" y="2081"/>
                    <a:pt x="759" y="2074"/>
                  </a:cubicBezTo>
                  <a:lnTo>
                    <a:pt x="759" y="2074"/>
                  </a:lnTo>
                  <a:cubicBezTo>
                    <a:pt x="758" y="2076"/>
                    <a:pt x="758" y="2077"/>
                    <a:pt x="758" y="2078"/>
                  </a:cubicBezTo>
                  <a:lnTo>
                    <a:pt x="758" y="2078"/>
                  </a:lnTo>
                  <a:cubicBezTo>
                    <a:pt x="778" y="1995"/>
                    <a:pt x="798" y="1911"/>
                    <a:pt x="819" y="1827"/>
                  </a:cubicBezTo>
                  <a:lnTo>
                    <a:pt x="819" y="1827"/>
                  </a:lnTo>
                  <a:lnTo>
                    <a:pt x="819" y="1827"/>
                  </a:lnTo>
                  <a:cubicBezTo>
                    <a:pt x="819" y="1827"/>
                    <a:pt x="819" y="1827"/>
                    <a:pt x="819" y="1827"/>
                  </a:cubicBezTo>
                  <a:lnTo>
                    <a:pt x="819" y="1827"/>
                  </a:lnTo>
                  <a:cubicBezTo>
                    <a:pt x="819" y="1827"/>
                    <a:pt x="819" y="1827"/>
                    <a:pt x="819" y="1827"/>
                  </a:cubicBezTo>
                  <a:lnTo>
                    <a:pt x="819" y="1827"/>
                  </a:lnTo>
                  <a:lnTo>
                    <a:pt x="819" y="1824"/>
                  </a:lnTo>
                  <a:cubicBezTo>
                    <a:pt x="819" y="1823"/>
                    <a:pt x="819" y="1823"/>
                    <a:pt x="820" y="1822"/>
                  </a:cubicBezTo>
                  <a:lnTo>
                    <a:pt x="820" y="1822"/>
                  </a:lnTo>
                  <a:cubicBezTo>
                    <a:pt x="819" y="1823"/>
                    <a:pt x="819" y="1825"/>
                    <a:pt x="819" y="1827"/>
                  </a:cubicBezTo>
                  <a:lnTo>
                    <a:pt x="819" y="1827"/>
                  </a:lnTo>
                  <a:cubicBezTo>
                    <a:pt x="819" y="1825"/>
                    <a:pt x="820" y="1823"/>
                    <a:pt x="821" y="1821"/>
                  </a:cubicBezTo>
                  <a:lnTo>
                    <a:pt x="821" y="1821"/>
                  </a:lnTo>
                  <a:cubicBezTo>
                    <a:pt x="821" y="1821"/>
                    <a:pt x="821" y="1821"/>
                    <a:pt x="821" y="1821"/>
                  </a:cubicBezTo>
                  <a:lnTo>
                    <a:pt x="821" y="1824"/>
                  </a:lnTo>
                  <a:cubicBezTo>
                    <a:pt x="841" y="1737"/>
                    <a:pt x="868" y="1650"/>
                    <a:pt x="893" y="1563"/>
                  </a:cubicBezTo>
                  <a:cubicBezTo>
                    <a:pt x="911" y="1500"/>
                    <a:pt x="930" y="1438"/>
                    <a:pt x="949" y="1374"/>
                  </a:cubicBezTo>
                  <a:cubicBezTo>
                    <a:pt x="974" y="1297"/>
                    <a:pt x="996" y="1219"/>
                    <a:pt x="1023" y="1143"/>
                  </a:cubicBezTo>
                  <a:cubicBezTo>
                    <a:pt x="1030" y="1126"/>
                    <a:pt x="1036" y="1107"/>
                    <a:pt x="1042" y="1090"/>
                  </a:cubicBezTo>
                  <a:cubicBezTo>
                    <a:pt x="1128" y="947"/>
                    <a:pt x="1207" y="800"/>
                    <a:pt x="1283" y="651"/>
                  </a:cubicBezTo>
                  <a:cubicBezTo>
                    <a:pt x="1324" y="572"/>
                    <a:pt x="1364" y="493"/>
                    <a:pt x="1400" y="412"/>
                  </a:cubicBezTo>
                  <a:cubicBezTo>
                    <a:pt x="1409" y="391"/>
                    <a:pt x="1417" y="371"/>
                    <a:pt x="1425" y="350"/>
                  </a:cubicBezTo>
                  <a:cubicBezTo>
                    <a:pt x="1443" y="306"/>
                    <a:pt x="1465" y="258"/>
                    <a:pt x="1466" y="211"/>
                  </a:cubicBezTo>
                  <a:cubicBezTo>
                    <a:pt x="1471" y="167"/>
                    <a:pt x="1460" y="122"/>
                    <a:pt x="1436" y="84"/>
                  </a:cubicBezTo>
                  <a:cubicBezTo>
                    <a:pt x="1414" y="54"/>
                    <a:pt x="1384" y="32"/>
                    <a:pt x="1349" y="16"/>
                  </a:cubicBezTo>
                  <a:cubicBezTo>
                    <a:pt x="1326" y="6"/>
                    <a:pt x="1301" y="1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7" name="Google Shape;14447;p25"/>
            <p:cNvSpPr/>
            <p:nvPr/>
          </p:nvSpPr>
          <p:spPr>
            <a:xfrm>
              <a:off x="4622687" y="3876177"/>
              <a:ext cx="1252914" cy="686240"/>
            </a:xfrm>
            <a:custGeom>
              <a:avLst/>
              <a:gdLst/>
              <a:ahLst/>
              <a:cxnLst/>
              <a:rect l="l" t="t" r="r" b="b"/>
              <a:pathLst>
                <a:path w="37242" h="20398" extrusionOk="0">
                  <a:moveTo>
                    <a:pt x="18889" y="8609"/>
                  </a:moveTo>
                  <a:lnTo>
                    <a:pt x="18888" y="8611"/>
                  </a:lnTo>
                  <a:cubicBezTo>
                    <a:pt x="18888" y="8610"/>
                    <a:pt x="18889" y="8609"/>
                    <a:pt x="18889" y="8609"/>
                  </a:cubicBezTo>
                  <a:close/>
                  <a:moveTo>
                    <a:pt x="36993" y="0"/>
                  </a:moveTo>
                  <a:cubicBezTo>
                    <a:pt x="36961" y="0"/>
                    <a:pt x="36930" y="6"/>
                    <a:pt x="36900" y="18"/>
                  </a:cubicBezTo>
                  <a:lnTo>
                    <a:pt x="36881" y="21"/>
                  </a:lnTo>
                  <a:cubicBezTo>
                    <a:pt x="36775" y="26"/>
                    <a:pt x="36668" y="26"/>
                    <a:pt x="36562" y="32"/>
                  </a:cubicBezTo>
                  <a:lnTo>
                    <a:pt x="36569" y="32"/>
                  </a:lnTo>
                  <a:cubicBezTo>
                    <a:pt x="36474" y="39"/>
                    <a:pt x="36379" y="47"/>
                    <a:pt x="36284" y="53"/>
                  </a:cubicBezTo>
                  <a:cubicBezTo>
                    <a:pt x="36194" y="59"/>
                    <a:pt x="36103" y="64"/>
                    <a:pt x="36013" y="70"/>
                  </a:cubicBezTo>
                  <a:cubicBezTo>
                    <a:pt x="36023" y="70"/>
                    <a:pt x="36034" y="69"/>
                    <a:pt x="36043" y="69"/>
                  </a:cubicBezTo>
                  <a:lnTo>
                    <a:pt x="35972" y="73"/>
                  </a:lnTo>
                  <a:lnTo>
                    <a:pt x="35986" y="73"/>
                  </a:lnTo>
                  <a:cubicBezTo>
                    <a:pt x="35412" y="111"/>
                    <a:pt x="34839" y="153"/>
                    <a:pt x="34267" y="211"/>
                  </a:cubicBezTo>
                  <a:cubicBezTo>
                    <a:pt x="33512" y="290"/>
                    <a:pt x="32762" y="393"/>
                    <a:pt x="32015" y="518"/>
                  </a:cubicBezTo>
                  <a:cubicBezTo>
                    <a:pt x="31244" y="648"/>
                    <a:pt x="30476" y="794"/>
                    <a:pt x="29711" y="962"/>
                  </a:cubicBezTo>
                  <a:cubicBezTo>
                    <a:pt x="29347" y="1042"/>
                    <a:pt x="28983" y="1129"/>
                    <a:pt x="28622" y="1221"/>
                  </a:cubicBezTo>
                  <a:cubicBezTo>
                    <a:pt x="28239" y="1319"/>
                    <a:pt x="27856" y="1421"/>
                    <a:pt x="27481" y="1539"/>
                  </a:cubicBezTo>
                  <a:cubicBezTo>
                    <a:pt x="27112" y="1655"/>
                    <a:pt x="26746" y="1778"/>
                    <a:pt x="26379" y="1902"/>
                  </a:cubicBezTo>
                  <a:cubicBezTo>
                    <a:pt x="26025" y="2021"/>
                    <a:pt x="25670" y="2139"/>
                    <a:pt x="25323" y="2277"/>
                  </a:cubicBezTo>
                  <a:cubicBezTo>
                    <a:pt x="24983" y="2413"/>
                    <a:pt x="24647" y="2565"/>
                    <a:pt x="24316" y="2727"/>
                  </a:cubicBezTo>
                  <a:cubicBezTo>
                    <a:pt x="23963" y="2899"/>
                    <a:pt x="23622" y="3100"/>
                    <a:pt x="23281" y="3300"/>
                  </a:cubicBezTo>
                  <a:cubicBezTo>
                    <a:pt x="22973" y="3482"/>
                    <a:pt x="22673" y="3684"/>
                    <a:pt x="22388" y="3901"/>
                  </a:cubicBezTo>
                  <a:cubicBezTo>
                    <a:pt x="22115" y="4109"/>
                    <a:pt x="21849" y="4324"/>
                    <a:pt x="21591" y="4550"/>
                  </a:cubicBezTo>
                  <a:lnTo>
                    <a:pt x="21602" y="4542"/>
                  </a:lnTo>
                  <a:lnTo>
                    <a:pt x="21602" y="4542"/>
                  </a:lnTo>
                  <a:cubicBezTo>
                    <a:pt x="21584" y="4557"/>
                    <a:pt x="21567" y="4572"/>
                    <a:pt x="21549" y="4588"/>
                  </a:cubicBezTo>
                  <a:lnTo>
                    <a:pt x="21559" y="4579"/>
                  </a:lnTo>
                  <a:lnTo>
                    <a:pt x="21559" y="4579"/>
                  </a:lnTo>
                  <a:cubicBezTo>
                    <a:pt x="21429" y="4693"/>
                    <a:pt x="21304" y="4811"/>
                    <a:pt x="21179" y="4933"/>
                  </a:cubicBezTo>
                  <a:cubicBezTo>
                    <a:pt x="20641" y="5460"/>
                    <a:pt x="20171" y="6052"/>
                    <a:pt x="19781" y="6698"/>
                  </a:cubicBezTo>
                  <a:cubicBezTo>
                    <a:pt x="19610" y="6975"/>
                    <a:pt x="19454" y="7263"/>
                    <a:pt x="19314" y="7558"/>
                  </a:cubicBezTo>
                  <a:cubicBezTo>
                    <a:pt x="19154" y="7898"/>
                    <a:pt x="19013" y="8246"/>
                    <a:pt x="18890" y="8601"/>
                  </a:cubicBezTo>
                  <a:cubicBezTo>
                    <a:pt x="18891" y="8600"/>
                    <a:pt x="18891" y="8600"/>
                    <a:pt x="18892" y="8599"/>
                  </a:cubicBezTo>
                  <a:lnTo>
                    <a:pt x="18892" y="8599"/>
                  </a:lnTo>
                  <a:lnTo>
                    <a:pt x="18890" y="8607"/>
                  </a:lnTo>
                  <a:lnTo>
                    <a:pt x="18890" y="8607"/>
                  </a:lnTo>
                  <a:lnTo>
                    <a:pt x="18884" y="8620"/>
                  </a:lnTo>
                  <a:cubicBezTo>
                    <a:pt x="18738" y="9043"/>
                    <a:pt x="18619" y="9476"/>
                    <a:pt x="18504" y="9909"/>
                  </a:cubicBezTo>
                  <a:cubicBezTo>
                    <a:pt x="18381" y="10367"/>
                    <a:pt x="18242" y="10821"/>
                    <a:pt x="18088" y="11271"/>
                  </a:cubicBezTo>
                  <a:lnTo>
                    <a:pt x="18088" y="11271"/>
                  </a:lnTo>
                  <a:cubicBezTo>
                    <a:pt x="18088" y="11270"/>
                    <a:pt x="18089" y="11269"/>
                    <a:pt x="18089" y="11268"/>
                  </a:cubicBezTo>
                  <a:lnTo>
                    <a:pt x="18089" y="11268"/>
                  </a:lnTo>
                  <a:cubicBezTo>
                    <a:pt x="18088" y="11271"/>
                    <a:pt x="18087" y="11273"/>
                    <a:pt x="18086" y="11276"/>
                  </a:cubicBezTo>
                  <a:lnTo>
                    <a:pt x="18086" y="11276"/>
                  </a:lnTo>
                  <a:cubicBezTo>
                    <a:pt x="18087" y="11274"/>
                    <a:pt x="18087" y="11272"/>
                    <a:pt x="18088" y="11271"/>
                  </a:cubicBezTo>
                  <a:lnTo>
                    <a:pt x="18088" y="11271"/>
                  </a:lnTo>
                  <a:cubicBezTo>
                    <a:pt x="18084" y="11280"/>
                    <a:pt x="18082" y="11288"/>
                    <a:pt x="18079" y="11296"/>
                  </a:cubicBezTo>
                  <a:lnTo>
                    <a:pt x="18079" y="11296"/>
                  </a:lnTo>
                  <a:cubicBezTo>
                    <a:pt x="18081" y="11290"/>
                    <a:pt x="18084" y="11283"/>
                    <a:pt x="18086" y="11276"/>
                  </a:cubicBezTo>
                  <a:lnTo>
                    <a:pt x="18086" y="11276"/>
                  </a:lnTo>
                  <a:cubicBezTo>
                    <a:pt x="18084" y="11284"/>
                    <a:pt x="18081" y="11292"/>
                    <a:pt x="18078" y="11300"/>
                  </a:cubicBezTo>
                  <a:cubicBezTo>
                    <a:pt x="18078" y="11299"/>
                    <a:pt x="18079" y="11298"/>
                    <a:pt x="18079" y="11296"/>
                  </a:cubicBezTo>
                  <a:lnTo>
                    <a:pt x="18079" y="11296"/>
                  </a:lnTo>
                  <a:cubicBezTo>
                    <a:pt x="18073" y="11312"/>
                    <a:pt x="18068" y="11328"/>
                    <a:pt x="18062" y="11344"/>
                  </a:cubicBezTo>
                  <a:cubicBezTo>
                    <a:pt x="18065" y="11333"/>
                    <a:pt x="18070" y="11322"/>
                    <a:pt x="18073" y="11311"/>
                  </a:cubicBezTo>
                  <a:lnTo>
                    <a:pt x="18073" y="11311"/>
                  </a:lnTo>
                  <a:cubicBezTo>
                    <a:pt x="18004" y="11515"/>
                    <a:pt x="17932" y="11720"/>
                    <a:pt x="17858" y="11922"/>
                  </a:cubicBezTo>
                  <a:cubicBezTo>
                    <a:pt x="17787" y="12122"/>
                    <a:pt x="17708" y="12318"/>
                    <a:pt x="17617" y="12509"/>
                  </a:cubicBezTo>
                  <a:cubicBezTo>
                    <a:pt x="17508" y="12722"/>
                    <a:pt x="17381" y="12926"/>
                    <a:pt x="17253" y="13128"/>
                  </a:cubicBezTo>
                  <a:cubicBezTo>
                    <a:pt x="17155" y="13287"/>
                    <a:pt x="17054" y="13445"/>
                    <a:pt x="16949" y="13600"/>
                  </a:cubicBezTo>
                  <a:cubicBezTo>
                    <a:pt x="16878" y="13706"/>
                    <a:pt x="16799" y="13807"/>
                    <a:pt x="16717" y="13906"/>
                  </a:cubicBezTo>
                  <a:cubicBezTo>
                    <a:pt x="16590" y="14043"/>
                    <a:pt x="16452" y="14175"/>
                    <a:pt x="16313" y="14301"/>
                  </a:cubicBezTo>
                  <a:cubicBezTo>
                    <a:pt x="16063" y="14517"/>
                    <a:pt x="15802" y="14716"/>
                    <a:pt x="15537" y="14914"/>
                  </a:cubicBezTo>
                  <a:cubicBezTo>
                    <a:pt x="15267" y="15117"/>
                    <a:pt x="14990" y="15311"/>
                    <a:pt x="14709" y="15501"/>
                  </a:cubicBezTo>
                  <a:lnTo>
                    <a:pt x="14714" y="15500"/>
                  </a:lnTo>
                  <a:lnTo>
                    <a:pt x="14714" y="15500"/>
                  </a:lnTo>
                  <a:cubicBezTo>
                    <a:pt x="14546" y="15611"/>
                    <a:pt x="14378" y="15721"/>
                    <a:pt x="14208" y="15831"/>
                  </a:cubicBezTo>
                  <a:cubicBezTo>
                    <a:pt x="13592" y="16220"/>
                    <a:pt x="12965" y="16595"/>
                    <a:pt x="12333" y="16958"/>
                  </a:cubicBezTo>
                  <a:cubicBezTo>
                    <a:pt x="12017" y="17140"/>
                    <a:pt x="11699" y="17320"/>
                    <a:pt x="11377" y="17491"/>
                  </a:cubicBezTo>
                  <a:cubicBezTo>
                    <a:pt x="11058" y="17660"/>
                    <a:pt x="10738" y="17824"/>
                    <a:pt x="10415" y="17987"/>
                  </a:cubicBezTo>
                  <a:lnTo>
                    <a:pt x="10415" y="17987"/>
                  </a:lnTo>
                  <a:cubicBezTo>
                    <a:pt x="10418" y="17986"/>
                    <a:pt x="10420" y="17985"/>
                    <a:pt x="10423" y="17983"/>
                  </a:cubicBezTo>
                  <a:lnTo>
                    <a:pt x="10423" y="17983"/>
                  </a:lnTo>
                  <a:cubicBezTo>
                    <a:pt x="10413" y="17988"/>
                    <a:pt x="10404" y="17993"/>
                    <a:pt x="10394" y="17998"/>
                  </a:cubicBezTo>
                  <a:lnTo>
                    <a:pt x="10394" y="17998"/>
                  </a:lnTo>
                  <a:cubicBezTo>
                    <a:pt x="10401" y="17994"/>
                    <a:pt x="10408" y="17990"/>
                    <a:pt x="10415" y="17987"/>
                  </a:cubicBezTo>
                  <a:lnTo>
                    <a:pt x="10415" y="17987"/>
                  </a:lnTo>
                  <a:cubicBezTo>
                    <a:pt x="10408" y="17990"/>
                    <a:pt x="10400" y="17994"/>
                    <a:pt x="10394" y="17998"/>
                  </a:cubicBezTo>
                  <a:lnTo>
                    <a:pt x="10394" y="17998"/>
                  </a:lnTo>
                  <a:cubicBezTo>
                    <a:pt x="10394" y="17998"/>
                    <a:pt x="10394" y="17998"/>
                    <a:pt x="10394" y="17998"/>
                  </a:cubicBezTo>
                  <a:lnTo>
                    <a:pt x="10394" y="17998"/>
                  </a:lnTo>
                  <a:cubicBezTo>
                    <a:pt x="10394" y="17998"/>
                    <a:pt x="10394" y="17998"/>
                    <a:pt x="10394" y="17998"/>
                  </a:cubicBezTo>
                  <a:cubicBezTo>
                    <a:pt x="10394" y="17998"/>
                    <a:pt x="10394" y="17998"/>
                    <a:pt x="10394" y="17998"/>
                  </a:cubicBezTo>
                  <a:lnTo>
                    <a:pt x="10394" y="17998"/>
                  </a:lnTo>
                  <a:cubicBezTo>
                    <a:pt x="10005" y="18192"/>
                    <a:pt x="9615" y="18387"/>
                    <a:pt x="9221" y="18574"/>
                  </a:cubicBezTo>
                  <a:cubicBezTo>
                    <a:pt x="8843" y="18754"/>
                    <a:pt x="8455" y="18914"/>
                    <a:pt x="8061" y="19054"/>
                  </a:cubicBezTo>
                  <a:cubicBezTo>
                    <a:pt x="7698" y="19179"/>
                    <a:pt x="7333" y="19291"/>
                    <a:pt x="6962" y="19388"/>
                  </a:cubicBezTo>
                  <a:cubicBezTo>
                    <a:pt x="6639" y="19471"/>
                    <a:pt x="6318" y="19555"/>
                    <a:pt x="5992" y="19623"/>
                  </a:cubicBezTo>
                  <a:cubicBezTo>
                    <a:pt x="5422" y="19736"/>
                    <a:pt x="4844" y="19799"/>
                    <a:pt x="4265" y="19840"/>
                  </a:cubicBezTo>
                  <a:cubicBezTo>
                    <a:pt x="3958" y="19861"/>
                    <a:pt x="3651" y="19869"/>
                    <a:pt x="3344" y="19877"/>
                  </a:cubicBezTo>
                  <a:cubicBezTo>
                    <a:pt x="3099" y="19883"/>
                    <a:pt x="2854" y="19887"/>
                    <a:pt x="2609" y="19887"/>
                  </a:cubicBezTo>
                  <a:cubicBezTo>
                    <a:pt x="2497" y="19887"/>
                    <a:pt x="2385" y="19887"/>
                    <a:pt x="2273" y="19885"/>
                  </a:cubicBezTo>
                  <a:cubicBezTo>
                    <a:pt x="1935" y="19880"/>
                    <a:pt x="1594" y="19875"/>
                    <a:pt x="1256" y="19859"/>
                  </a:cubicBezTo>
                  <a:cubicBezTo>
                    <a:pt x="923" y="19847"/>
                    <a:pt x="591" y="19826"/>
                    <a:pt x="260" y="19812"/>
                  </a:cubicBezTo>
                  <a:cubicBezTo>
                    <a:pt x="257" y="19812"/>
                    <a:pt x="253" y="19812"/>
                    <a:pt x="250" y="19812"/>
                  </a:cubicBezTo>
                  <a:cubicBezTo>
                    <a:pt x="113" y="19812"/>
                    <a:pt x="0" y="19937"/>
                    <a:pt x="0" y="20070"/>
                  </a:cubicBezTo>
                  <a:cubicBezTo>
                    <a:pt x="3" y="20212"/>
                    <a:pt x="117" y="20326"/>
                    <a:pt x="260" y="20328"/>
                  </a:cubicBezTo>
                  <a:cubicBezTo>
                    <a:pt x="537" y="20336"/>
                    <a:pt x="815" y="20336"/>
                    <a:pt x="1093" y="20345"/>
                  </a:cubicBezTo>
                  <a:cubicBezTo>
                    <a:pt x="1346" y="20355"/>
                    <a:pt x="1599" y="20366"/>
                    <a:pt x="1852" y="20377"/>
                  </a:cubicBezTo>
                  <a:cubicBezTo>
                    <a:pt x="2129" y="20390"/>
                    <a:pt x="2407" y="20398"/>
                    <a:pt x="2684" y="20398"/>
                  </a:cubicBezTo>
                  <a:cubicBezTo>
                    <a:pt x="2710" y="20398"/>
                    <a:pt x="2735" y="20398"/>
                    <a:pt x="2761" y="20397"/>
                  </a:cubicBezTo>
                  <a:cubicBezTo>
                    <a:pt x="2851" y="20397"/>
                    <a:pt x="2941" y="20397"/>
                    <a:pt x="3032" y="20396"/>
                  </a:cubicBezTo>
                  <a:cubicBezTo>
                    <a:pt x="3374" y="20390"/>
                    <a:pt x="3716" y="20374"/>
                    <a:pt x="4057" y="20355"/>
                  </a:cubicBezTo>
                  <a:cubicBezTo>
                    <a:pt x="4429" y="20333"/>
                    <a:pt x="4801" y="20310"/>
                    <a:pt x="5172" y="20263"/>
                  </a:cubicBezTo>
                  <a:cubicBezTo>
                    <a:pt x="5525" y="20215"/>
                    <a:pt x="5883" y="20163"/>
                    <a:pt x="6228" y="20087"/>
                  </a:cubicBezTo>
                  <a:cubicBezTo>
                    <a:pt x="6573" y="20010"/>
                    <a:pt x="6915" y="19918"/>
                    <a:pt x="7255" y="19818"/>
                  </a:cubicBezTo>
                  <a:cubicBezTo>
                    <a:pt x="7630" y="19709"/>
                    <a:pt x="8005" y="19598"/>
                    <a:pt x="8373" y="19465"/>
                  </a:cubicBezTo>
                  <a:cubicBezTo>
                    <a:pt x="8718" y="19340"/>
                    <a:pt x="9058" y="19201"/>
                    <a:pt x="9394" y="19049"/>
                  </a:cubicBezTo>
                  <a:cubicBezTo>
                    <a:pt x="9725" y="18900"/>
                    <a:pt x="10051" y="18737"/>
                    <a:pt x="10374" y="18569"/>
                  </a:cubicBezTo>
                  <a:cubicBezTo>
                    <a:pt x="11021" y="18229"/>
                    <a:pt x="11667" y="17884"/>
                    <a:pt x="12313" y="17537"/>
                  </a:cubicBezTo>
                  <a:cubicBezTo>
                    <a:pt x="12647" y="17357"/>
                    <a:pt x="12976" y="17173"/>
                    <a:pt x="13300" y="16975"/>
                  </a:cubicBezTo>
                  <a:cubicBezTo>
                    <a:pt x="13608" y="16788"/>
                    <a:pt x="13915" y="16600"/>
                    <a:pt x="14219" y="16407"/>
                  </a:cubicBezTo>
                  <a:cubicBezTo>
                    <a:pt x="14538" y="16204"/>
                    <a:pt x="14853" y="15995"/>
                    <a:pt x="15168" y="15786"/>
                  </a:cubicBezTo>
                  <a:cubicBezTo>
                    <a:pt x="15463" y="15590"/>
                    <a:pt x="15748" y="15384"/>
                    <a:pt x="16026" y="15167"/>
                  </a:cubicBezTo>
                  <a:cubicBezTo>
                    <a:pt x="16308" y="14949"/>
                    <a:pt x="16584" y="14722"/>
                    <a:pt x="16845" y="14480"/>
                  </a:cubicBezTo>
                  <a:cubicBezTo>
                    <a:pt x="16976" y="14358"/>
                    <a:pt x="17101" y="14232"/>
                    <a:pt x="17220" y="14097"/>
                  </a:cubicBezTo>
                  <a:cubicBezTo>
                    <a:pt x="17312" y="13990"/>
                    <a:pt x="17399" y="13877"/>
                    <a:pt x="17478" y="13760"/>
                  </a:cubicBezTo>
                  <a:cubicBezTo>
                    <a:pt x="17700" y="13426"/>
                    <a:pt x="17901" y="13079"/>
                    <a:pt x="18078" y="12718"/>
                  </a:cubicBezTo>
                  <a:cubicBezTo>
                    <a:pt x="18152" y="12570"/>
                    <a:pt x="18224" y="12419"/>
                    <a:pt x="18288" y="12266"/>
                  </a:cubicBezTo>
                  <a:cubicBezTo>
                    <a:pt x="18349" y="12122"/>
                    <a:pt x="18399" y="11974"/>
                    <a:pt x="18452" y="11827"/>
                  </a:cubicBezTo>
                  <a:cubicBezTo>
                    <a:pt x="18572" y="11487"/>
                    <a:pt x="18679" y="11142"/>
                    <a:pt x="18784" y="10797"/>
                  </a:cubicBezTo>
                  <a:cubicBezTo>
                    <a:pt x="18888" y="10452"/>
                    <a:pt x="18985" y="10105"/>
                    <a:pt x="19080" y="9757"/>
                  </a:cubicBezTo>
                  <a:cubicBezTo>
                    <a:pt x="19172" y="9418"/>
                    <a:pt x="19267" y="9081"/>
                    <a:pt x="19381" y="8748"/>
                  </a:cubicBezTo>
                  <a:cubicBezTo>
                    <a:pt x="19449" y="8552"/>
                    <a:pt x="19522" y="8357"/>
                    <a:pt x="19601" y="8163"/>
                  </a:cubicBezTo>
                  <a:cubicBezTo>
                    <a:pt x="19681" y="7968"/>
                    <a:pt x="19770" y="7778"/>
                    <a:pt x="19864" y="7590"/>
                  </a:cubicBezTo>
                  <a:cubicBezTo>
                    <a:pt x="20038" y="7254"/>
                    <a:pt x="20229" y="6928"/>
                    <a:pt x="20438" y="6614"/>
                  </a:cubicBezTo>
                  <a:lnTo>
                    <a:pt x="20438" y="6614"/>
                  </a:lnTo>
                  <a:lnTo>
                    <a:pt x="20435" y="6618"/>
                  </a:lnTo>
                  <a:lnTo>
                    <a:pt x="20438" y="6613"/>
                  </a:lnTo>
                  <a:lnTo>
                    <a:pt x="20454" y="6591"/>
                  </a:lnTo>
                  <a:lnTo>
                    <a:pt x="20441" y="6610"/>
                  </a:lnTo>
                  <a:cubicBezTo>
                    <a:pt x="20639" y="6315"/>
                    <a:pt x="20854" y="6030"/>
                    <a:pt x="21084" y="5760"/>
                  </a:cubicBezTo>
                  <a:cubicBezTo>
                    <a:pt x="21358" y="5454"/>
                    <a:pt x="21648" y="5164"/>
                    <a:pt x="21955" y="4894"/>
                  </a:cubicBezTo>
                  <a:cubicBezTo>
                    <a:pt x="22316" y="4577"/>
                    <a:pt x="22694" y="4283"/>
                    <a:pt x="23088" y="4012"/>
                  </a:cubicBezTo>
                  <a:cubicBezTo>
                    <a:pt x="23522" y="3724"/>
                    <a:pt x="23970" y="3459"/>
                    <a:pt x="24434" y="3219"/>
                  </a:cubicBezTo>
                  <a:lnTo>
                    <a:pt x="24434" y="3219"/>
                  </a:lnTo>
                  <a:cubicBezTo>
                    <a:pt x="24440" y="3216"/>
                    <a:pt x="24446" y="3213"/>
                    <a:pt x="24453" y="3209"/>
                  </a:cubicBezTo>
                  <a:lnTo>
                    <a:pt x="24456" y="3208"/>
                  </a:lnTo>
                  <a:lnTo>
                    <a:pt x="24470" y="3200"/>
                  </a:lnTo>
                  <a:lnTo>
                    <a:pt x="24470" y="3200"/>
                  </a:lnTo>
                  <a:lnTo>
                    <a:pt x="24465" y="3203"/>
                  </a:lnTo>
                  <a:lnTo>
                    <a:pt x="24465" y="3203"/>
                  </a:lnTo>
                  <a:lnTo>
                    <a:pt x="24505" y="3184"/>
                  </a:lnTo>
                  <a:lnTo>
                    <a:pt x="24499" y="3186"/>
                  </a:lnTo>
                  <a:cubicBezTo>
                    <a:pt x="24902" y="2986"/>
                    <a:pt x="25317" y="2809"/>
                    <a:pt x="25740" y="2654"/>
                  </a:cubicBezTo>
                  <a:cubicBezTo>
                    <a:pt x="26159" y="2499"/>
                    <a:pt x="26582" y="2347"/>
                    <a:pt x="27006" y="2198"/>
                  </a:cubicBezTo>
                  <a:cubicBezTo>
                    <a:pt x="27589" y="2000"/>
                    <a:pt x="28176" y="1820"/>
                    <a:pt x="28773" y="1666"/>
                  </a:cubicBezTo>
                  <a:cubicBezTo>
                    <a:pt x="29374" y="1512"/>
                    <a:pt x="29980" y="1375"/>
                    <a:pt x="30590" y="1248"/>
                  </a:cubicBezTo>
                  <a:lnTo>
                    <a:pt x="30590" y="1248"/>
                  </a:lnTo>
                  <a:lnTo>
                    <a:pt x="30582" y="1250"/>
                  </a:lnTo>
                  <a:lnTo>
                    <a:pt x="30582" y="1250"/>
                  </a:lnTo>
                  <a:lnTo>
                    <a:pt x="30603" y="1245"/>
                  </a:lnTo>
                  <a:lnTo>
                    <a:pt x="30612" y="1243"/>
                  </a:lnTo>
                  <a:lnTo>
                    <a:pt x="30607" y="1245"/>
                  </a:lnTo>
                  <a:cubicBezTo>
                    <a:pt x="30984" y="1169"/>
                    <a:pt x="31361" y="1094"/>
                    <a:pt x="31739" y="1031"/>
                  </a:cubicBezTo>
                  <a:cubicBezTo>
                    <a:pt x="32486" y="905"/>
                    <a:pt x="33238" y="792"/>
                    <a:pt x="33993" y="716"/>
                  </a:cubicBezTo>
                  <a:cubicBezTo>
                    <a:pt x="34367" y="678"/>
                    <a:pt x="34744" y="648"/>
                    <a:pt x="35117" y="613"/>
                  </a:cubicBezTo>
                  <a:cubicBezTo>
                    <a:pt x="35477" y="578"/>
                    <a:pt x="35834" y="545"/>
                    <a:pt x="36192" y="518"/>
                  </a:cubicBezTo>
                  <a:cubicBezTo>
                    <a:pt x="36352" y="509"/>
                    <a:pt x="36510" y="504"/>
                    <a:pt x="36670" y="504"/>
                  </a:cubicBezTo>
                  <a:cubicBezTo>
                    <a:pt x="36747" y="504"/>
                    <a:pt x="36825" y="498"/>
                    <a:pt x="36902" y="498"/>
                  </a:cubicBezTo>
                  <a:cubicBezTo>
                    <a:pt x="36921" y="498"/>
                    <a:pt x="36940" y="498"/>
                    <a:pt x="36960" y="499"/>
                  </a:cubicBezTo>
                  <a:cubicBezTo>
                    <a:pt x="36970" y="500"/>
                    <a:pt x="36980" y="501"/>
                    <a:pt x="36990" y="501"/>
                  </a:cubicBezTo>
                  <a:cubicBezTo>
                    <a:pt x="37035" y="501"/>
                    <a:pt x="37079" y="490"/>
                    <a:pt x="37118" y="468"/>
                  </a:cubicBezTo>
                  <a:cubicBezTo>
                    <a:pt x="37156" y="445"/>
                    <a:pt x="37186" y="414"/>
                    <a:pt x="37208" y="377"/>
                  </a:cubicBezTo>
                  <a:cubicBezTo>
                    <a:pt x="37208" y="376"/>
                    <a:pt x="37208" y="376"/>
                    <a:pt x="37208" y="376"/>
                  </a:cubicBezTo>
                  <a:cubicBezTo>
                    <a:pt x="37226" y="344"/>
                    <a:pt x="37238" y="309"/>
                    <a:pt x="37242" y="273"/>
                  </a:cubicBezTo>
                  <a:lnTo>
                    <a:pt x="37242" y="271"/>
                  </a:lnTo>
                  <a:lnTo>
                    <a:pt x="37242" y="265"/>
                  </a:lnTo>
                  <a:cubicBezTo>
                    <a:pt x="37242" y="263"/>
                    <a:pt x="37242" y="262"/>
                    <a:pt x="37242" y="262"/>
                  </a:cubicBezTo>
                  <a:cubicBezTo>
                    <a:pt x="37242" y="260"/>
                    <a:pt x="37242" y="257"/>
                    <a:pt x="37242" y="256"/>
                  </a:cubicBezTo>
                  <a:lnTo>
                    <a:pt x="37242" y="254"/>
                  </a:lnTo>
                  <a:cubicBezTo>
                    <a:pt x="37242" y="186"/>
                    <a:pt x="37215" y="121"/>
                    <a:pt x="37169" y="73"/>
                  </a:cubicBezTo>
                  <a:cubicBezTo>
                    <a:pt x="37150" y="56"/>
                    <a:pt x="37129" y="40"/>
                    <a:pt x="37107" y="29"/>
                  </a:cubicBezTo>
                  <a:cubicBezTo>
                    <a:pt x="37072" y="10"/>
                    <a:pt x="37032" y="0"/>
                    <a:pt x="36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8" name="Google Shape;14448;p25"/>
            <p:cNvSpPr/>
            <p:nvPr/>
          </p:nvSpPr>
          <p:spPr>
            <a:xfrm>
              <a:off x="5238132" y="3437597"/>
              <a:ext cx="16485" cy="1388527"/>
            </a:xfrm>
            <a:custGeom>
              <a:avLst/>
              <a:gdLst/>
              <a:ahLst/>
              <a:cxnLst/>
              <a:rect l="l" t="t" r="r" b="b"/>
              <a:pathLst>
                <a:path w="490" h="41273" extrusionOk="0">
                  <a:moveTo>
                    <a:pt x="154" y="1"/>
                  </a:moveTo>
                  <a:cubicBezTo>
                    <a:pt x="68" y="1"/>
                    <a:pt x="0" y="69"/>
                    <a:pt x="0" y="154"/>
                  </a:cubicBezTo>
                  <a:lnTo>
                    <a:pt x="0" y="221"/>
                  </a:lnTo>
                  <a:cubicBezTo>
                    <a:pt x="21" y="1869"/>
                    <a:pt x="24" y="3517"/>
                    <a:pt x="32" y="5164"/>
                  </a:cubicBezTo>
                  <a:cubicBezTo>
                    <a:pt x="43" y="6876"/>
                    <a:pt x="52" y="8585"/>
                    <a:pt x="62" y="10296"/>
                  </a:cubicBezTo>
                  <a:cubicBezTo>
                    <a:pt x="70" y="12041"/>
                    <a:pt x="78" y="13784"/>
                    <a:pt x="87" y="15528"/>
                  </a:cubicBezTo>
                  <a:cubicBezTo>
                    <a:pt x="95" y="17249"/>
                    <a:pt x="98" y="18971"/>
                    <a:pt x="105" y="20692"/>
                  </a:cubicBezTo>
                  <a:cubicBezTo>
                    <a:pt x="111" y="22392"/>
                    <a:pt x="119" y="24092"/>
                    <a:pt x="127" y="25791"/>
                  </a:cubicBezTo>
                  <a:cubicBezTo>
                    <a:pt x="138" y="27485"/>
                    <a:pt x="146" y="29177"/>
                    <a:pt x="154" y="30871"/>
                  </a:cubicBezTo>
                  <a:cubicBezTo>
                    <a:pt x="162" y="32588"/>
                    <a:pt x="168" y="34304"/>
                    <a:pt x="176" y="36020"/>
                  </a:cubicBezTo>
                  <a:cubicBezTo>
                    <a:pt x="181" y="36888"/>
                    <a:pt x="185" y="37755"/>
                    <a:pt x="189" y="38623"/>
                  </a:cubicBezTo>
                  <a:cubicBezTo>
                    <a:pt x="190" y="39055"/>
                    <a:pt x="192" y="39485"/>
                    <a:pt x="193" y="39916"/>
                  </a:cubicBezTo>
                  <a:cubicBezTo>
                    <a:pt x="193" y="40123"/>
                    <a:pt x="195" y="40331"/>
                    <a:pt x="193" y="40538"/>
                  </a:cubicBezTo>
                  <a:cubicBezTo>
                    <a:pt x="192" y="40650"/>
                    <a:pt x="192" y="40763"/>
                    <a:pt x="189" y="40877"/>
                  </a:cubicBezTo>
                  <a:cubicBezTo>
                    <a:pt x="187" y="40959"/>
                    <a:pt x="184" y="41043"/>
                    <a:pt x="184" y="41127"/>
                  </a:cubicBezTo>
                  <a:lnTo>
                    <a:pt x="185" y="41127"/>
                  </a:lnTo>
                  <a:cubicBezTo>
                    <a:pt x="189" y="41209"/>
                    <a:pt x="255" y="41272"/>
                    <a:pt x="337" y="41272"/>
                  </a:cubicBezTo>
                  <a:cubicBezTo>
                    <a:pt x="420" y="41272"/>
                    <a:pt x="486" y="41209"/>
                    <a:pt x="489" y="41127"/>
                  </a:cubicBezTo>
                  <a:lnTo>
                    <a:pt x="489" y="41114"/>
                  </a:lnTo>
                  <a:cubicBezTo>
                    <a:pt x="488" y="40918"/>
                    <a:pt x="478" y="40723"/>
                    <a:pt x="475" y="40527"/>
                  </a:cubicBezTo>
                  <a:cubicBezTo>
                    <a:pt x="474" y="40312"/>
                    <a:pt x="472" y="40096"/>
                    <a:pt x="470" y="39881"/>
                  </a:cubicBezTo>
                  <a:cubicBezTo>
                    <a:pt x="467" y="39449"/>
                    <a:pt x="466" y="39017"/>
                    <a:pt x="462" y="38585"/>
                  </a:cubicBezTo>
                  <a:cubicBezTo>
                    <a:pt x="459" y="37719"/>
                    <a:pt x="456" y="36853"/>
                    <a:pt x="451" y="35987"/>
                  </a:cubicBezTo>
                  <a:cubicBezTo>
                    <a:pt x="443" y="34279"/>
                    <a:pt x="436" y="32571"/>
                    <a:pt x="428" y="30863"/>
                  </a:cubicBezTo>
                  <a:cubicBezTo>
                    <a:pt x="421" y="29166"/>
                    <a:pt x="415" y="27467"/>
                    <a:pt x="409" y="25770"/>
                  </a:cubicBezTo>
                  <a:cubicBezTo>
                    <a:pt x="401" y="24067"/>
                    <a:pt x="394" y="22364"/>
                    <a:pt x="386" y="20660"/>
                  </a:cubicBezTo>
                  <a:cubicBezTo>
                    <a:pt x="380" y="19798"/>
                    <a:pt x="375" y="18935"/>
                    <a:pt x="371" y="18072"/>
                  </a:cubicBezTo>
                  <a:cubicBezTo>
                    <a:pt x="366" y="17211"/>
                    <a:pt x="361" y="16348"/>
                    <a:pt x="358" y="15487"/>
                  </a:cubicBezTo>
                  <a:cubicBezTo>
                    <a:pt x="353" y="13751"/>
                    <a:pt x="345" y="12012"/>
                    <a:pt x="336" y="10276"/>
                  </a:cubicBezTo>
                  <a:cubicBezTo>
                    <a:pt x="331" y="9420"/>
                    <a:pt x="328" y="8562"/>
                    <a:pt x="328" y="7707"/>
                  </a:cubicBezTo>
                  <a:cubicBezTo>
                    <a:pt x="326" y="6850"/>
                    <a:pt x="322" y="5994"/>
                    <a:pt x="320" y="5138"/>
                  </a:cubicBezTo>
                  <a:cubicBezTo>
                    <a:pt x="318" y="4311"/>
                    <a:pt x="310" y="3483"/>
                    <a:pt x="309" y="2655"/>
                  </a:cubicBezTo>
                  <a:cubicBezTo>
                    <a:pt x="307" y="2236"/>
                    <a:pt x="304" y="1815"/>
                    <a:pt x="304" y="1395"/>
                  </a:cubicBezTo>
                  <a:cubicBezTo>
                    <a:pt x="303" y="982"/>
                    <a:pt x="306" y="567"/>
                    <a:pt x="307" y="154"/>
                  </a:cubicBezTo>
                  <a:cubicBezTo>
                    <a:pt x="307" y="69"/>
                    <a:pt x="239" y="1"/>
                    <a:pt x="1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49" name="Google Shape;14449;p25"/>
            <p:cNvSpPr/>
            <p:nvPr/>
          </p:nvSpPr>
          <p:spPr>
            <a:xfrm>
              <a:off x="4523943" y="4207433"/>
              <a:ext cx="1442086" cy="18739"/>
            </a:xfrm>
            <a:custGeom>
              <a:avLst/>
              <a:gdLst/>
              <a:ahLst/>
              <a:cxnLst/>
              <a:rect l="l" t="t" r="r" b="b"/>
              <a:pathLst>
                <a:path w="42865" h="557" extrusionOk="0">
                  <a:moveTo>
                    <a:pt x="42709" y="1"/>
                  </a:moveTo>
                  <a:cubicBezTo>
                    <a:pt x="42348" y="4"/>
                    <a:pt x="41986" y="12"/>
                    <a:pt x="41623" y="18"/>
                  </a:cubicBezTo>
                  <a:cubicBezTo>
                    <a:pt x="41248" y="25"/>
                    <a:pt x="40875" y="29"/>
                    <a:pt x="40499" y="33"/>
                  </a:cubicBezTo>
                  <a:cubicBezTo>
                    <a:pt x="39748" y="37"/>
                    <a:pt x="38996" y="42"/>
                    <a:pt x="38244" y="47"/>
                  </a:cubicBezTo>
                  <a:cubicBezTo>
                    <a:pt x="36422" y="56"/>
                    <a:pt x="34601" y="69"/>
                    <a:pt x="32781" y="85"/>
                  </a:cubicBezTo>
                  <a:cubicBezTo>
                    <a:pt x="30962" y="97"/>
                    <a:pt x="29143" y="108"/>
                    <a:pt x="27324" y="120"/>
                  </a:cubicBezTo>
                  <a:cubicBezTo>
                    <a:pt x="25474" y="131"/>
                    <a:pt x="23622" y="142"/>
                    <a:pt x="21770" y="153"/>
                  </a:cubicBezTo>
                  <a:cubicBezTo>
                    <a:pt x="19927" y="164"/>
                    <a:pt x="18084" y="177"/>
                    <a:pt x="16242" y="186"/>
                  </a:cubicBezTo>
                  <a:cubicBezTo>
                    <a:pt x="14406" y="197"/>
                    <a:pt x="12569" y="202"/>
                    <a:pt x="10733" y="210"/>
                  </a:cubicBezTo>
                  <a:cubicBezTo>
                    <a:pt x="8954" y="219"/>
                    <a:pt x="7174" y="230"/>
                    <a:pt x="5397" y="245"/>
                  </a:cubicBezTo>
                  <a:cubicBezTo>
                    <a:pt x="4479" y="253"/>
                    <a:pt x="3561" y="254"/>
                    <a:pt x="2642" y="259"/>
                  </a:cubicBezTo>
                  <a:cubicBezTo>
                    <a:pt x="2205" y="262"/>
                    <a:pt x="1767" y="264"/>
                    <a:pt x="1329" y="264"/>
                  </a:cubicBezTo>
                  <a:lnTo>
                    <a:pt x="661" y="264"/>
                  </a:lnTo>
                  <a:cubicBezTo>
                    <a:pt x="554" y="264"/>
                    <a:pt x="450" y="264"/>
                    <a:pt x="344" y="262"/>
                  </a:cubicBezTo>
                  <a:cubicBezTo>
                    <a:pt x="279" y="260"/>
                    <a:pt x="214" y="257"/>
                    <a:pt x="149" y="257"/>
                  </a:cubicBezTo>
                  <a:cubicBezTo>
                    <a:pt x="67" y="257"/>
                    <a:pt x="0" y="325"/>
                    <a:pt x="0" y="408"/>
                  </a:cubicBezTo>
                  <a:cubicBezTo>
                    <a:pt x="0" y="488"/>
                    <a:pt x="67" y="555"/>
                    <a:pt x="148" y="556"/>
                  </a:cubicBezTo>
                  <a:lnTo>
                    <a:pt x="151" y="556"/>
                  </a:lnTo>
                  <a:cubicBezTo>
                    <a:pt x="201" y="556"/>
                    <a:pt x="254" y="553"/>
                    <a:pt x="306" y="552"/>
                  </a:cubicBezTo>
                  <a:cubicBezTo>
                    <a:pt x="399" y="549"/>
                    <a:pt x="494" y="547"/>
                    <a:pt x="588" y="545"/>
                  </a:cubicBezTo>
                  <a:cubicBezTo>
                    <a:pt x="765" y="544"/>
                    <a:pt x="942" y="541"/>
                    <a:pt x="1120" y="539"/>
                  </a:cubicBezTo>
                  <a:cubicBezTo>
                    <a:pt x="1482" y="534"/>
                    <a:pt x="1845" y="531"/>
                    <a:pt x="2207" y="528"/>
                  </a:cubicBezTo>
                  <a:cubicBezTo>
                    <a:pt x="2976" y="523"/>
                    <a:pt x="3746" y="517"/>
                    <a:pt x="4515" y="512"/>
                  </a:cubicBezTo>
                  <a:cubicBezTo>
                    <a:pt x="6324" y="499"/>
                    <a:pt x="8135" y="498"/>
                    <a:pt x="9946" y="484"/>
                  </a:cubicBezTo>
                  <a:cubicBezTo>
                    <a:pt x="11762" y="469"/>
                    <a:pt x="13578" y="455"/>
                    <a:pt x="15393" y="441"/>
                  </a:cubicBezTo>
                  <a:cubicBezTo>
                    <a:pt x="17231" y="428"/>
                    <a:pt x="19069" y="420"/>
                    <a:pt x="20908" y="409"/>
                  </a:cubicBezTo>
                  <a:cubicBezTo>
                    <a:pt x="22764" y="400"/>
                    <a:pt x="24621" y="389"/>
                    <a:pt x="26477" y="378"/>
                  </a:cubicBezTo>
                  <a:cubicBezTo>
                    <a:pt x="27399" y="373"/>
                    <a:pt x="28318" y="367"/>
                    <a:pt x="29240" y="359"/>
                  </a:cubicBezTo>
                  <a:cubicBezTo>
                    <a:pt x="30148" y="354"/>
                    <a:pt x="31059" y="352"/>
                    <a:pt x="31967" y="346"/>
                  </a:cubicBezTo>
                  <a:cubicBezTo>
                    <a:pt x="32876" y="338"/>
                    <a:pt x="33784" y="338"/>
                    <a:pt x="34691" y="335"/>
                  </a:cubicBezTo>
                  <a:cubicBezTo>
                    <a:pt x="35583" y="332"/>
                    <a:pt x="36474" y="327"/>
                    <a:pt x="37365" y="322"/>
                  </a:cubicBezTo>
                  <a:cubicBezTo>
                    <a:pt x="38272" y="316"/>
                    <a:pt x="39178" y="311"/>
                    <a:pt x="40083" y="306"/>
                  </a:cubicBezTo>
                  <a:cubicBezTo>
                    <a:pt x="40412" y="304"/>
                    <a:pt x="40741" y="303"/>
                    <a:pt x="41069" y="303"/>
                  </a:cubicBezTo>
                  <a:cubicBezTo>
                    <a:pt x="41189" y="303"/>
                    <a:pt x="41309" y="303"/>
                    <a:pt x="41429" y="303"/>
                  </a:cubicBezTo>
                  <a:cubicBezTo>
                    <a:pt x="41856" y="305"/>
                    <a:pt x="42283" y="310"/>
                    <a:pt x="42709" y="310"/>
                  </a:cubicBezTo>
                  <a:cubicBezTo>
                    <a:pt x="42795" y="308"/>
                    <a:pt x="42864" y="240"/>
                    <a:pt x="42864" y="154"/>
                  </a:cubicBezTo>
                  <a:cubicBezTo>
                    <a:pt x="42864" y="69"/>
                    <a:pt x="42795" y="1"/>
                    <a:pt x="427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0" name="Google Shape;14450;p25"/>
            <p:cNvSpPr/>
            <p:nvPr/>
          </p:nvSpPr>
          <p:spPr>
            <a:xfrm>
              <a:off x="5888061" y="4189131"/>
              <a:ext cx="84039" cy="46729"/>
            </a:xfrm>
            <a:custGeom>
              <a:avLst/>
              <a:gdLst/>
              <a:ahLst/>
              <a:cxnLst/>
              <a:rect l="l" t="t" r="r" b="b"/>
              <a:pathLst>
                <a:path w="2498" h="1389" extrusionOk="0">
                  <a:moveTo>
                    <a:pt x="181" y="1"/>
                  </a:moveTo>
                  <a:cubicBezTo>
                    <a:pt x="130" y="1"/>
                    <a:pt x="79" y="26"/>
                    <a:pt x="50" y="73"/>
                  </a:cubicBezTo>
                  <a:cubicBezTo>
                    <a:pt x="1" y="162"/>
                    <a:pt x="48" y="273"/>
                    <a:pt x="147" y="295"/>
                  </a:cubicBezTo>
                  <a:lnTo>
                    <a:pt x="142" y="295"/>
                  </a:lnTo>
                  <a:cubicBezTo>
                    <a:pt x="169" y="301"/>
                    <a:pt x="196" y="312"/>
                    <a:pt x="221" y="322"/>
                  </a:cubicBezTo>
                  <a:cubicBezTo>
                    <a:pt x="251" y="331"/>
                    <a:pt x="283" y="339"/>
                    <a:pt x="313" y="347"/>
                  </a:cubicBezTo>
                  <a:cubicBezTo>
                    <a:pt x="376" y="363"/>
                    <a:pt x="441" y="379"/>
                    <a:pt x="504" y="391"/>
                  </a:cubicBezTo>
                  <a:lnTo>
                    <a:pt x="498" y="391"/>
                  </a:lnTo>
                  <a:cubicBezTo>
                    <a:pt x="808" y="455"/>
                    <a:pt x="1122" y="507"/>
                    <a:pt x="1435" y="556"/>
                  </a:cubicBezTo>
                  <a:cubicBezTo>
                    <a:pt x="1579" y="578"/>
                    <a:pt x="1723" y="600"/>
                    <a:pt x="1866" y="622"/>
                  </a:cubicBezTo>
                  <a:lnTo>
                    <a:pt x="2021" y="645"/>
                  </a:lnTo>
                  <a:cubicBezTo>
                    <a:pt x="1929" y="705"/>
                    <a:pt x="1836" y="765"/>
                    <a:pt x="1744" y="825"/>
                  </a:cubicBezTo>
                  <a:cubicBezTo>
                    <a:pt x="1598" y="922"/>
                    <a:pt x="1451" y="1017"/>
                    <a:pt x="1302" y="1112"/>
                  </a:cubicBezTo>
                  <a:cubicBezTo>
                    <a:pt x="1233" y="1153"/>
                    <a:pt x="1209" y="1243"/>
                    <a:pt x="1248" y="1314"/>
                  </a:cubicBezTo>
                  <a:cubicBezTo>
                    <a:pt x="1277" y="1360"/>
                    <a:pt x="1327" y="1389"/>
                    <a:pt x="1381" y="1389"/>
                  </a:cubicBezTo>
                  <a:cubicBezTo>
                    <a:pt x="1407" y="1389"/>
                    <a:pt x="1432" y="1382"/>
                    <a:pt x="1453" y="1368"/>
                  </a:cubicBezTo>
                  <a:cubicBezTo>
                    <a:pt x="1593" y="1275"/>
                    <a:pt x="1733" y="1180"/>
                    <a:pt x="1874" y="1086"/>
                  </a:cubicBezTo>
                  <a:lnTo>
                    <a:pt x="1874" y="1086"/>
                  </a:lnTo>
                  <a:lnTo>
                    <a:pt x="1858" y="1096"/>
                  </a:lnTo>
                  <a:cubicBezTo>
                    <a:pt x="1962" y="1026"/>
                    <a:pt x="2067" y="956"/>
                    <a:pt x="2171" y="887"/>
                  </a:cubicBezTo>
                  <a:cubicBezTo>
                    <a:pt x="2222" y="854"/>
                    <a:pt x="2271" y="822"/>
                    <a:pt x="2322" y="789"/>
                  </a:cubicBezTo>
                  <a:cubicBezTo>
                    <a:pt x="2366" y="759"/>
                    <a:pt x="2417" y="728"/>
                    <a:pt x="2450" y="686"/>
                  </a:cubicBezTo>
                  <a:cubicBezTo>
                    <a:pt x="2472" y="660"/>
                    <a:pt x="2488" y="630"/>
                    <a:pt x="2493" y="597"/>
                  </a:cubicBezTo>
                  <a:cubicBezTo>
                    <a:pt x="2497" y="572"/>
                    <a:pt x="2496" y="546"/>
                    <a:pt x="2491" y="523"/>
                  </a:cubicBezTo>
                  <a:cubicBezTo>
                    <a:pt x="2456" y="401"/>
                    <a:pt x="2317" y="385"/>
                    <a:pt x="2212" y="368"/>
                  </a:cubicBezTo>
                  <a:cubicBezTo>
                    <a:pt x="2143" y="356"/>
                    <a:pt x="2073" y="345"/>
                    <a:pt x="2003" y="334"/>
                  </a:cubicBezTo>
                  <a:cubicBezTo>
                    <a:pt x="1859" y="314"/>
                    <a:pt x="1715" y="295"/>
                    <a:pt x="1571" y="274"/>
                  </a:cubicBezTo>
                  <a:cubicBezTo>
                    <a:pt x="1261" y="231"/>
                    <a:pt x="954" y="187"/>
                    <a:pt x="647" y="129"/>
                  </a:cubicBezTo>
                  <a:cubicBezTo>
                    <a:pt x="533" y="106"/>
                    <a:pt x="420" y="78"/>
                    <a:pt x="310" y="43"/>
                  </a:cubicBezTo>
                  <a:cubicBezTo>
                    <a:pt x="295" y="37"/>
                    <a:pt x="280" y="32"/>
                    <a:pt x="265" y="26"/>
                  </a:cubicBezTo>
                  <a:cubicBezTo>
                    <a:pt x="239" y="9"/>
                    <a:pt x="210" y="1"/>
                    <a:pt x="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1" name="Google Shape;14451;p25"/>
            <p:cNvSpPr/>
            <p:nvPr/>
          </p:nvSpPr>
          <p:spPr>
            <a:xfrm>
              <a:off x="5222252" y="3438236"/>
              <a:ext cx="44341" cy="84039"/>
            </a:xfrm>
            <a:custGeom>
              <a:avLst/>
              <a:gdLst/>
              <a:ahLst/>
              <a:cxnLst/>
              <a:rect l="l" t="t" r="r" b="b"/>
              <a:pathLst>
                <a:path w="1318" h="2498" extrusionOk="0">
                  <a:moveTo>
                    <a:pt x="457" y="1"/>
                  </a:moveTo>
                  <a:cubicBezTo>
                    <a:pt x="359" y="1"/>
                    <a:pt x="286" y="95"/>
                    <a:pt x="312" y="191"/>
                  </a:cubicBezTo>
                  <a:cubicBezTo>
                    <a:pt x="316" y="289"/>
                    <a:pt x="309" y="387"/>
                    <a:pt x="303" y="485"/>
                  </a:cubicBezTo>
                  <a:cubicBezTo>
                    <a:pt x="265" y="989"/>
                    <a:pt x="186" y="1487"/>
                    <a:pt x="91" y="1981"/>
                  </a:cubicBezTo>
                  <a:lnTo>
                    <a:pt x="70" y="2059"/>
                  </a:lnTo>
                  <a:cubicBezTo>
                    <a:pt x="46" y="2149"/>
                    <a:pt x="18" y="2242"/>
                    <a:pt x="7" y="2336"/>
                  </a:cubicBezTo>
                  <a:cubicBezTo>
                    <a:pt x="0" y="2385"/>
                    <a:pt x="21" y="2435"/>
                    <a:pt x="61" y="2467"/>
                  </a:cubicBezTo>
                  <a:cubicBezTo>
                    <a:pt x="86" y="2486"/>
                    <a:pt x="118" y="2496"/>
                    <a:pt x="149" y="2497"/>
                  </a:cubicBezTo>
                  <a:cubicBezTo>
                    <a:pt x="162" y="2497"/>
                    <a:pt x="175" y="2494"/>
                    <a:pt x="186" y="2491"/>
                  </a:cubicBezTo>
                  <a:cubicBezTo>
                    <a:pt x="219" y="2483"/>
                    <a:pt x="247" y="2464"/>
                    <a:pt x="270" y="2437"/>
                  </a:cubicBezTo>
                  <a:cubicBezTo>
                    <a:pt x="292" y="2405"/>
                    <a:pt x="308" y="2370"/>
                    <a:pt x="317" y="2334"/>
                  </a:cubicBezTo>
                  <a:cubicBezTo>
                    <a:pt x="330" y="2293"/>
                    <a:pt x="341" y="2252"/>
                    <a:pt x="349" y="2209"/>
                  </a:cubicBezTo>
                  <a:cubicBezTo>
                    <a:pt x="365" y="2135"/>
                    <a:pt x="377" y="2060"/>
                    <a:pt x="388" y="1984"/>
                  </a:cubicBezTo>
                  <a:cubicBezTo>
                    <a:pt x="398" y="1929"/>
                    <a:pt x="406" y="1872"/>
                    <a:pt x="415" y="1816"/>
                  </a:cubicBezTo>
                  <a:cubicBezTo>
                    <a:pt x="448" y="1691"/>
                    <a:pt x="483" y="1565"/>
                    <a:pt x="512" y="1436"/>
                  </a:cubicBezTo>
                  <a:cubicBezTo>
                    <a:pt x="547" y="1289"/>
                    <a:pt x="577" y="1140"/>
                    <a:pt x="604" y="990"/>
                  </a:cubicBezTo>
                  <a:cubicBezTo>
                    <a:pt x="610" y="955"/>
                    <a:pt x="616" y="919"/>
                    <a:pt x="621" y="884"/>
                  </a:cubicBezTo>
                  <a:cubicBezTo>
                    <a:pt x="657" y="996"/>
                    <a:pt x="694" y="1110"/>
                    <a:pt x="725" y="1226"/>
                  </a:cubicBezTo>
                  <a:cubicBezTo>
                    <a:pt x="760" y="1351"/>
                    <a:pt x="792" y="1478"/>
                    <a:pt x="825" y="1603"/>
                  </a:cubicBezTo>
                  <a:cubicBezTo>
                    <a:pt x="887" y="1851"/>
                    <a:pt x="944" y="2098"/>
                    <a:pt x="1009" y="2345"/>
                  </a:cubicBezTo>
                  <a:cubicBezTo>
                    <a:pt x="1027" y="2411"/>
                    <a:pt x="1088" y="2453"/>
                    <a:pt x="1153" y="2453"/>
                  </a:cubicBezTo>
                  <a:cubicBezTo>
                    <a:pt x="1166" y="2453"/>
                    <a:pt x="1179" y="2451"/>
                    <a:pt x="1192" y="2448"/>
                  </a:cubicBezTo>
                  <a:cubicBezTo>
                    <a:pt x="1272" y="2426"/>
                    <a:pt x="1318" y="2345"/>
                    <a:pt x="1299" y="2266"/>
                  </a:cubicBezTo>
                  <a:cubicBezTo>
                    <a:pt x="1248" y="2087"/>
                    <a:pt x="1199" y="1908"/>
                    <a:pt x="1151" y="1729"/>
                  </a:cubicBezTo>
                  <a:cubicBezTo>
                    <a:pt x="1107" y="1565"/>
                    <a:pt x="1064" y="1400"/>
                    <a:pt x="1018" y="1234"/>
                  </a:cubicBezTo>
                  <a:cubicBezTo>
                    <a:pt x="976" y="1080"/>
                    <a:pt x="934" y="924"/>
                    <a:pt x="881" y="772"/>
                  </a:cubicBezTo>
                  <a:cubicBezTo>
                    <a:pt x="855" y="697"/>
                    <a:pt x="828" y="628"/>
                    <a:pt x="798" y="553"/>
                  </a:cubicBezTo>
                  <a:cubicBezTo>
                    <a:pt x="768" y="479"/>
                    <a:pt x="725" y="395"/>
                    <a:pt x="661" y="344"/>
                  </a:cubicBezTo>
                  <a:cubicBezTo>
                    <a:pt x="642" y="330"/>
                    <a:pt x="621" y="319"/>
                    <a:pt x="597" y="313"/>
                  </a:cubicBezTo>
                  <a:cubicBezTo>
                    <a:pt x="600" y="273"/>
                    <a:pt x="602" y="232"/>
                    <a:pt x="605" y="192"/>
                  </a:cubicBezTo>
                  <a:cubicBezTo>
                    <a:pt x="632" y="96"/>
                    <a:pt x="559" y="1"/>
                    <a:pt x="460" y="1"/>
                  </a:cubicBezTo>
                  <a:cubicBezTo>
                    <a:pt x="459" y="1"/>
                    <a:pt x="458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2" name="Google Shape;14452;p25"/>
            <p:cNvSpPr/>
            <p:nvPr/>
          </p:nvSpPr>
          <p:spPr>
            <a:xfrm>
              <a:off x="5222790" y="3883545"/>
              <a:ext cx="87403" cy="10362"/>
            </a:xfrm>
            <a:custGeom>
              <a:avLst/>
              <a:gdLst/>
              <a:ahLst/>
              <a:cxnLst/>
              <a:rect l="l" t="t" r="r" b="b"/>
              <a:pathLst>
                <a:path w="2598" h="308" extrusionOk="0">
                  <a:moveTo>
                    <a:pt x="169" y="1"/>
                  </a:moveTo>
                  <a:cubicBezTo>
                    <a:pt x="156" y="1"/>
                    <a:pt x="143" y="3"/>
                    <a:pt x="130" y="6"/>
                  </a:cubicBezTo>
                  <a:cubicBezTo>
                    <a:pt x="79" y="21"/>
                    <a:pt x="40" y="60"/>
                    <a:pt x="26" y="111"/>
                  </a:cubicBezTo>
                  <a:cubicBezTo>
                    <a:pt x="0" y="203"/>
                    <a:pt x="75" y="302"/>
                    <a:pt x="167" y="302"/>
                  </a:cubicBezTo>
                  <a:cubicBezTo>
                    <a:pt x="178" y="302"/>
                    <a:pt x="189" y="300"/>
                    <a:pt x="200" y="298"/>
                  </a:cubicBezTo>
                  <a:cubicBezTo>
                    <a:pt x="274" y="293"/>
                    <a:pt x="348" y="293"/>
                    <a:pt x="423" y="293"/>
                  </a:cubicBezTo>
                  <a:cubicBezTo>
                    <a:pt x="460" y="293"/>
                    <a:pt x="497" y="293"/>
                    <a:pt x="534" y="293"/>
                  </a:cubicBezTo>
                  <a:cubicBezTo>
                    <a:pt x="1175" y="295"/>
                    <a:pt x="1814" y="304"/>
                    <a:pt x="2456" y="307"/>
                  </a:cubicBezTo>
                  <a:cubicBezTo>
                    <a:pt x="2535" y="307"/>
                    <a:pt x="2598" y="242"/>
                    <a:pt x="2598" y="165"/>
                  </a:cubicBezTo>
                  <a:cubicBezTo>
                    <a:pt x="2598" y="86"/>
                    <a:pt x="2535" y="22"/>
                    <a:pt x="2456" y="22"/>
                  </a:cubicBezTo>
                  <a:cubicBezTo>
                    <a:pt x="2318" y="22"/>
                    <a:pt x="2179" y="21"/>
                    <a:pt x="2041" y="21"/>
                  </a:cubicBezTo>
                  <a:cubicBezTo>
                    <a:pt x="1729" y="19"/>
                    <a:pt x="1417" y="19"/>
                    <a:pt x="1105" y="18"/>
                  </a:cubicBezTo>
                  <a:cubicBezTo>
                    <a:pt x="944" y="16"/>
                    <a:pt x="781" y="13"/>
                    <a:pt x="619" y="11"/>
                  </a:cubicBezTo>
                  <a:cubicBezTo>
                    <a:pt x="546" y="10"/>
                    <a:pt x="475" y="8"/>
                    <a:pt x="402" y="6"/>
                  </a:cubicBezTo>
                  <a:cubicBezTo>
                    <a:pt x="369" y="6"/>
                    <a:pt x="336" y="6"/>
                    <a:pt x="302" y="6"/>
                  </a:cubicBezTo>
                  <a:cubicBezTo>
                    <a:pt x="268" y="6"/>
                    <a:pt x="234" y="6"/>
                    <a:pt x="200" y="5"/>
                  </a:cubicBezTo>
                  <a:cubicBezTo>
                    <a:pt x="189" y="2"/>
                    <a:pt x="179" y="1"/>
                    <a:pt x="1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3" name="Google Shape;14453;p25"/>
            <p:cNvSpPr/>
            <p:nvPr/>
          </p:nvSpPr>
          <p:spPr>
            <a:xfrm>
              <a:off x="5365574" y="3876682"/>
              <a:ext cx="85183" cy="10093"/>
            </a:xfrm>
            <a:custGeom>
              <a:avLst/>
              <a:gdLst/>
              <a:ahLst/>
              <a:cxnLst/>
              <a:rect l="l" t="t" r="r" b="b"/>
              <a:pathLst>
                <a:path w="2532" h="300" extrusionOk="0">
                  <a:moveTo>
                    <a:pt x="151" y="0"/>
                  </a:moveTo>
                  <a:cubicBezTo>
                    <a:pt x="70" y="0"/>
                    <a:pt x="0" y="65"/>
                    <a:pt x="0" y="150"/>
                  </a:cubicBezTo>
                  <a:cubicBezTo>
                    <a:pt x="0" y="232"/>
                    <a:pt x="67" y="299"/>
                    <a:pt x="149" y="299"/>
                  </a:cubicBezTo>
                  <a:cubicBezTo>
                    <a:pt x="150" y="299"/>
                    <a:pt x="151" y="299"/>
                    <a:pt x="152" y="299"/>
                  </a:cubicBezTo>
                  <a:cubicBezTo>
                    <a:pt x="159" y="299"/>
                    <a:pt x="165" y="299"/>
                    <a:pt x="171" y="298"/>
                  </a:cubicBezTo>
                  <a:cubicBezTo>
                    <a:pt x="182" y="296"/>
                    <a:pt x="193" y="296"/>
                    <a:pt x="205" y="296"/>
                  </a:cubicBezTo>
                  <a:lnTo>
                    <a:pt x="184" y="296"/>
                  </a:lnTo>
                  <a:cubicBezTo>
                    <a:pt x="288" y="291"/>
                    <a:pt x="394" y="291"/>
                    <a:pt x="501" y="291"/>
                  </a:cubicBezTo>
                  <a:cubicBezTo>
                    <a:pt x="1131" y="286"/>
                    <a:pt x="1761" y="280"/>
                    <a:pt x="2391" y="274"/>
                  </a:cubicBezTo>
                  <a:cubicBezTo>
                    <a:pt x="2393" y="274"/>
                    <a:pt x="2394" y="274"/>
                    <a:pt x="2396" y="274"/>
                  </a:cubicBezTo>
                  <a:cubicBezTo>
                    <a:pt x="2471" y="274"/>
                    <a:pt x="2531" y="213"/>
                    <a:pt x="2531" y="138"/>
                  </a:cubicBezTo>
                  <a:cubicBezTo>
                    <a:pt x="2531" y="63"/>
                    <a:pt x="2470" y="1"/>
                    <a:pt x="2394" y="1"/>
                  </a:cubicBezTo>
                  <a:cubicBezTo>
                    <a:pt x="2393" y="1"/>
                    <a:pt x="2392" y="1"/>
                    <a:pt x="2391" y="1"/>
                  </a:cubicBezTo>
                  <a:cubicBezTo>
                    <a:pt x="2258" y="3"/>
                    <a:pt x="2123" y="6"/>
                    <a:pt x="1990" y="6"/>
                  </a:cubicBezTo>
                  <a:cubicBezTo>
                    <a:pt x="1683" y="8"/>
                    <a:pt x="1376" y="11"/>
                    <a:pt x="1069" y="11"/>
                  </a:cubicBezTo>
                  <a:cubicBezTo>
                    <a:pt x="918" y="11"/>
                    <a:pt x="766" y="11"/>
                    <a:pt x="616" y="9"/>
                  </a:cubicBezTo>
                  <a:cubicBezTo>
                    <a:pt x="474" y="9"/>
                    <a:pt x="330" y="9"/>
                    <a:pt x="190" y="3"/>
                  </a:cubicBezTo>
                  <a:lnTo>
                    <a:pt x="190" y="3"/>
                  </a:lnTo>
                  <a:cubicBezTo>
                    <a:pt x="183" y="3"/>
                    <a:pt x="176" y="2"/>
                    <a:pt x="170" y="1"/>
                  </a:cubicBezTo>
                  <a:cubicBezTo>
                    <a:pt x="163" y="1"/>
                    <a:pt x="157" y="0"/>
                    <a:pt x="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4" name="Google Shape;14454;p25"/>
            <p:cNvSpPr/>
            <p:nvPr/>
          </p:nvSpPr>
          <p:spPr>
            <a:xfrm>
              <a:off x="5501630" y="3878364"/>
              <a:ext cx="100692" cy="10160"/>
            </a:xfrm>
            <a:custGeom>
              <a:avLst/>
              <a:gdLst/>
              <a:ahLst/>
              <a:cxnLst/>
              <a:rect l="l" t="t" r="r" b="b"/>
              <a:pathLst>
                <a:path w="2993" h="302" extrusionOk="0">
                  <a:moveTo>
                    <a:pt x="160" y="0"/>
                  </a:moveTo>
                  <a:cubicBezTo>
                    <a:pt x="140" y="0"/>
                    <a:pt x="120" y="4"/>
                    <a:pt x="102" y="12"/>
                  </a:cubicBezTo>
                  <a:cubicBezTo>
                    <a:pt x="53" y="32"/>
                    <a:pt x="18" y="78"/>
                    <a:pt x="12" y="130"/>
                  </a:cubicBezTo>
                  <a:lnTo>
                    <a:pt x="12" y="124"/>
                  </a:lnTo>
                  <a:lnTo>
                    <a:pt x="12" y="124"/>
                  </a:lnTo>
                  <a:cubicBezTo>
                    <a:pt x="1" y="194"/>
                    <a:pt x="37" y="262"/>
                    <a:pt x="102" y="290"/>
                  </a:cubicBezTo>
                  <a:cubicBezTo>
                    <a:pt x="121" y="298"/>
                    <a:pt x="140" y="301"/>
                    <a:pt x="161" y="301"/>
                  </a:cubicBezTo>
                  <a:cubicBezTo>
                    <a:pt x="181" y="300"/>
                    <a:pt x="200" y="300"/>
                    <a:pt x="221" y="297"/>
                  </a:cubicBezTo>
                  <a:lnTo>
                    <a:pt x="259" y="293"/>
                  </a:lnTo>
                  <a:cubicBezTo>
                    <a:pt x="498" y="278"/>
                    <a:pt x="738" y="278"/>
                    <a:pt x="978" y="273"/>
                  </a:cubicBezTo>
                  <a:cubicBezTo>
                    <a:pt x="1291" y="267"/>
                    <a:pt x="1604" y="265"/>
                    <a:pt x="1918" y="265"/>
                  </a:cubicBezTo>
                  <a:cubicBezTo>
                    <a:pt x="2231" y="265"/>
                    <a:pt x="2544" y="267"/>
                    <a:pt x="2857" y="270"/>
                  </a:cubicBezTo>
                  <a:cubicBezTo>
                    <a:pt x="2858" y="270"/>
                    <a:pt x="2858" y="270"/>
                    <a:pt x="2859" y="270"/>
                  </a:cubicBezTo>
                  <a:cubicBezTo>
                    <a:pt x="2933" y="270"/>
                    <a:pt x="2993" y="212"/>
                    <a:pt x="2993" y="138"/>
                  </a:cubicBezTo>
                  <a:cubicBezTo>
                    <a:pt x="2993" y="66"/>
                    <a:pt x="2934" y="7"/>
                    <a:pt x="2862" y="7"/>
                  </a:cubicBezTo>
                  <a:cubicBezTo>
                    <a:pt x="2860" y="7"/>
                    <a:pt x="2858" y="7"/>
                    <a:pt x="2857" y="7"/>
                  </a:cubicBezTo>
                  <a:cubicBezTo>
                    <a:pt x="2557" y="5"/>
                    <a:pt x="2257" y="4"/>
                    <a:pt x="1956" y="2"/>
                  </a:cubicBezTo>
                  <a:cubicBezTo>
                    <a:pt x="1661" y="1"/>
                    <a:pt x="1365" y="1"/>
                    <a:pt x="1071" y="1"/>
                  </a:cubicBezTo>
                  <a:cubicBezTo>
                    <a:pt x="911" y="1"/>
                    <a:pt x="751" y="2"/>
                    <a:pt x="593" y="2"/>
                  </a:cubicBezTo>
                  <a:lnTo>
                    <a:pt x="379" y="2"/>
                  </a:lnTo>
                  <a:cubicBezTo>
                    <a:pt x="330" y="2"/>
                    <a:pt x="280" y="4"/>
                    <a:pt x="232" y="4"/>
                  </a:cubicBezTo>
                  <a:cubicBezTo>
                    <a:pt x="220" y="4"/>
                    <a:pt x="208" y="4"/>
                    <a:pt x="196" y="4"/>
                  </a:cubicBezTo>
                  <a:cubicBezTo>
                    <a:pt x="184" y="1"/>
                    <a:pt x="172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5" name="Google Shape;14455;p25"/>
            <p:cNvSpPr/>
            <p:nvPr/>
          </p:nvSpPr>
          <p:spPr>
            <a:xfrm>
              <a:off x="5641722" y="3880921"/>
              <a:ext cx="76705" cy="11842"/>
            </a:xfrm>
            <a:custGeom>
              <a:avLst/>
              <a:gdLst/>
              <a:ahLst/>
              <a:cxnLst/>
              <a:rect l="l" t="t" r="r" b="b"/>
              <a:pathLst>
                <a:path w="2280" h="352" extrusionOk="0">
                  <a:moveTo>
                    <a:pt x="2148" y="0"/>
                  </a:moveTo>
                  <a:cubicBezTo>
                    <a:pt x="2146" y="0"/>
                    <a:pt x="2144" y="0"/>
                    <a:pt x="2142" y="1"/>
                  </a:cubicBezTo>
                  <a:cubicBezTo>
                    <a:pt x="2074" y="2"/>
                    <a:pt x="2006" y="2"/>
                    <a:pt x="1938" y="4"/>
                  </a:cubicBezTo>
                  <a:cubicBezTo>
                    <a:pt x="1631" y="8"/>
                    <a:pt x="1325" y="13"/>
                    <a:pt x="1018" y="21"/>
                  </a:cubicBezTo>
                  <a:cubicBezTo>
                    <a:pt x="864" y="26"/>
                    <a:pt x="712" y="29"/>
                    <a:pt x="559" y="34"/>
                  </a:cubicBezTo>
                  <a:lnTo>
                    <a:pt x="320" y="43"/>
                  </a:lnTo>
                  <a:cubicBezTo>
                    <a:pt x="283" y="45"/>
                    <a:pt x="249" y="46"/>
                    <a:pt x="214" y="50"/>
                  </a:cubicBezTo>
                  <a:cubicBezTo>
                    <a:pt x="211" y="49"/>
                    <a:pt x="207" y="49"/>
                    <a:pt x="204" y="49"/>
                  </a:cubicBezTo>
                  <a:cubicBezTo>
                    <a:pt x="169" y="49"/>
                    <a:pt x="135" y="57"/>
                    <a:pt x="103" y="73"/>
                  </a:cubicBezTo>
                  <a:cubicBezTo>
                    <a:pt x="108" y="70"/>
                    <a:pt x="114" y="67"/>
                    <a:pt x="120" y="64"/>
                  </a:cubicBezTo>
                  <a:lnTo>
                    <a:pt x="120" y="64"/>
                  </a:lnTo>
                  <a:cubicBezTo>
                    <a:pt x="22" y="102"/>
                    <a:pt x="0" y="236"/>
                    <a:pt x="73" y="309"/>
                  </a:cubicBezTo>
                  <a:cubicBezTo>
                    <a:pt x="101" y="336"/>
                    <a:pt x="139" y="352"/>
                    <a:pt x="179" y="352"/>
                  </a:cubicBezTo>
                  <a:cubicBezTo>
                    <a:pt x="193" y="352"/>
                    <a:pt x="206" y="350"/>
                    <a:pt x="219" y="347"/>
                  </a:cubicBezTo>
                  <a:cubicBezTo>
                    <a:pt x="223" y="346"/>
                    <a:pt x="230" y="344"/>
                    <a:pt x="234" y="342"/>
                  </a:cubicBezTo>
                  <a:cubicBezTo>
                    <a:pt x="293" y="333"/>
                    <a:pt x="353" y="328"/>
                    <a:pt x="412" y="325"/>
                  </a:cubicBezTo>
                  <a:lnTo>
                    <a:pt x="459" y="322"/>
                  </a:lnTo>
                  <a:cubicBezTo>
                    <a:pt x="731" y="304"/>
                    <a:pt x="1004" y="297"/>
                    <a:pt x="1276" y="289"/>
                  </a:cubicBezTo>
                  <a:cubicBezTo>
                    <a:pt x="1564" y="279"/>
                    <a:pt x="1854" y="273"/>
                    <a:pt x="2142" y="266"/>
                  </a:cubicBezTo>
                  <a:cubicBezTo>
                    <a:pt x="2144" y="267"/>
                    <a:pt x="2146" y="267"/>
                    <a:pt x="2148" y="267"/>
                  </a:cubicBezTo>
                  <a:cubicBezTo>
                    <a:pt x="2221" y="267"/>
                    <a:pt x="2280" y="208"/>
                    <a:pt x="2280" y="134"/>
                  </a:cubicBezTo>
                  <a:cubicBezTo>
                    <a:pt x="2280" y="59"/>
                    <a:pt x="2221" y="0"/>
                    <a:pt x="2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6" name="Google Shape;14456;p25"/>
            <p:cNvSpPr/>
            <p:nvPr/>
          </p:nvSpPr>
          <p:spPr>
            <a:xfrm>
              <a:off x="5705241" y="3882334"/>
              <a:ext cx="12818" cy="36435"/>
            </a:xfrm>
            <a:custGeom>
              <a:avLst/>
              <a:gdLst/>
              <a:ahLst/>
              <a:cxnLst/>
              <a:rect l="l" t="t" r="r" b="b"/>
              <a:pathLst>
                <a:path w="381" h="1083" extrusionOk="0">
                  <a:moveTo>
                    <a:pt x="180" y="1"/>
                  </a:moveTo>
                  <a:cubicBezTo>
                    <a:pt x="88" y="1"/>
                    <a:pt x="1" y="88"/>
                    <a:pt x="34" y="196"/>
                  </a:cubicBezTo>
                  <a:cubicBezTo>
                    <a:pt x="51" y="315"/>
                    <a:pt x="61" y="435"/>
                    <a:pt x="70" y="554"/>
                  </a:cubicBezTo>
                  <a:cubicBezTo>
                    <a:pt x="81" y="690"/>
                    <a:pt x="92" y="826"/>
                    <a:pt x="102" y="962"/>
                  </a:cubicBezTo>
                  <a:cubicBezTo>
                    <a:pt x="107" y="1032"/>
                    <a:pt x="175" y="1082"/>
                    <a:pt x="241" y="1082"/>
                  </a:cubicBezTo>
                  <a:cubicBezTo>
                    <a:pt x="248" y="1082"/>
                    <a:pt x="254" y="1082"/>
                    <a:pt x="260" y="1081"/>
                  </a:cubicBezTo>
                  <a:cubicBezTo>
                    <a:pt x="328" y="1071"/>
                    <a:pt x="380" y="1013"/>
                    <a:pt x="380" y="943"/>
                  </a:cubicBezTo>
                  <a:cubicBezTo>
                    <a:pt x="374" y="821"/>
                    <a:pt x="368" y="699"/>
                    <a:pt x="358" y="579"/>
                  </a:cubicBezTo>
                  <a:cubicBezTo>
                    <a:pt x="352" y="484"/>
                    <a:pt x="344" y="391"/>
                    <a:pt x="336" y="297"/>
                  </a:cubicBezTo>
                  <a:cubicBezTo>
                    <a:pt x="336" y="288"/>
                    <a:pt x="335" y="275"/>
                    <a:pt x="335" y="269"/>
                  </a:cubicBezTo>
                  <a:cubicBezTo>
                    <a:pt x="335" y="264"/>
                    <a:pt x="333" y="256"/>
                    <a:pt x="333" y="250"/>
                  </a:cubicBezTo>
                  <a:cubicBezTo>
                    <a:pt x="333" y="234"/>
                    <a:pt x="331" y="217"/>
                    <a:pt x="331" y="201"/>
                  </a:cubicBezTo>
                  <a:cubicBezTo>
                    <a:pt x="330" y="191"/>
                    <a:pt x="330" y="179"/>
                    <a:pt x="330" y="172"/>
                  </a:cubicBezTo>
                  <a:cubicBezTo>
                    <a:pt x="330" y="167"/>
                    <a:pt x="330" y="157"/>
                    <a:pt x="329" y="157"/>
                  </a:cubicBezTo>
                  <a:cubicBezTo>
                    <a:pt x="329" y="157"/>
                    <a:pt x="329" y="157"/>
                    <a:pt x="329" y="160"/>
                  </a:cubicBezTo>
                  <a:lnTo>
                    <a:pt x="329" y="160"/>
                  </a:lnTo>
                  <a:cubicBezTo>
                    <a:pt x="330" y="117"/>
                    <a:pt x="314" y="77"/>
                    <a:pt x="286" y="46"/>
                  </a:cubicBezTo>
                  <a:cubicBezTo>
                    <a:pt x="254" y="14"/>
                    <a:pt x="217" y="1"/>
                    <a:pt x="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7" name="Google Shape;14457;p25"/>
            <p:cNvSpPr/>
            <p:nvPr/>
          </p:nvSpPr>
          <p:spPr>
            <a:xfrm>
              <a:off x="5710153" y="3991407"/>
              <a:ext cx="10126" cy="66881"/>
            </a:xfrm>
            <a:custGeom>
              <a:avLst/>
              <a:gdLst/>
              <a:ahLst/>
              <a:cxnLst/>
              <a:rect l="l" t="t" r="r" b="b"/>
              <a:pathLst>
                <a:path w="301" h="1988" extrusionOk="0">
                  <a:moveTo>
                    <a:pt x="147" y="1"/>
                  </a:moveTo>
                  <a:cubicBezTo>
                    <a:pt x="134" y="1"/>
                    <a:pt x="122" y="3"/>
                    <a:pt x="109" y="6"/>
                  </a:cubicBezTo>
                  <a:cubicBezTo>
                    <a:pt x="60" y="20"/>
                    <a:pt x="21" y="60"/>
                    <a:pt x="7" y="110"/>
                  </a:cubicBezTo>
                  <a:cubicBezTo>
                    <a:pt x="7" y="115"/>
                    <a:pt x="5" y="122"/>
                    <a:pt x="5" y="126"/>
                  </a:cubicBezTo>
                  <a:cubicBezTo>
                    <a:pt x="3" y="136"/>
                    <a:pt x="2" y="145"/>
                    <a:pt x="2" y="153"/>
                  </a:cubicBezTo>
                  <a:lnTo>
                    <a:pt x="2" y="220"/>
                  </a:lnTo>
                  <a:lnTo>
                    <a:pt x="2" y="221"/>
                  </a:lnTo>
                  <a:cubicBezTo>
                    <a:pt x="0" y="240"/>
                    <a:pt x="2" y="261"/>
                    <a:pt x="7" y="280"/>
                  </a:cubicBezTo>
                  <a:cubicBezTo>
                    <a:pt x="8" y="376"/>
                    <a:pt x="8" y="473"/>
                    <a:pt x="8" y="570"/>
                  </a:cubicBezTo>
                  <a:lnTo>
                    <a:pt x="8" y="961"/>
                  </a:lnTo>
                  <a:cubicBezTo>
                    <a:pt x="8" y="1257"/>
                    <a:pt x="5" y="1553"/>
                    <a:pt x="5" y="1849"/>
                  </a:cubicBezTo>
                  <a:lnTo>
                    <a:pt x="3" y="1849"/>
                  </a:lnTo>
                  <a:cubicBezTo>
                    <a:pt x="3" y="1926"/>
                    <a:pt x="65" y="1988"/>
                    <a:pt x="143" y="1988"/>
                  </a:cubicBezTo>
                  <a:cubicBezTo>
                    <a:pt x="219" y="1988"/>
                    <a:pt x="282" y="1926"/>
                    <a:pt x="282" y="1849"/>
                  </a:cubicBezTo>
                  <a:lnTo>
                    <a:pt x="282" y="973"/>
                  </a:lnTo>
                  <a:cubicBezTo>
                    <a:pt x="282" y="747"/>
                    <a:pt x="282" y="520"/>
                    <a:pt x="290" y="294"/>
                  </a:cubicBezTo>
                  <a:cubicBezTo>
                    <a:pt x="296" y="270"/>
                    <a:pt x="299" y="247"/>
                    <a:pt x="298" y="221"/>
                  </a:cubicBezTo>
                  <a:lnTo>
                    <a:pt x="298" y="217"/>
                  </a:lnTo>
                  <a:lnTo>
                    <a:pt x="298" y="186"/>
                  </a:lnTo>
                  <a:cubicBezTo>
                    <a:pt x="301" y="155"/>
                    <a:pt x="296" y="122"/>
                    <a:pt x="285" y="91"/>
                  </a:cubicBezTo>
                  <a:cubicBezTo>
                    <a:pt x="266" y="36"/>
                    <a:pt x="205" y="1"/>
                    <a:pt x="1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8" name="Google Shape;14458;p25"/>
            <p:cNvSpPr/>
            <p:nvPr/>
          </p:nvSpPr>
          <p:spPr>
            <a:xfrm>
              <a:off x="5708236" y="4101422"/>
              <a:ext cx="12481" cy="72836"/>
            </a:xfrm>
            <a:custGeom>
              <a:avLst/>
              <a:gdLst/>
              <a:ahLst/>
              <a:cxnLst/>
              <a:rect l="l" t="t" r="r" b="b"/>
              <a:pathLst>
                <a:path w="371" h="2165" extrusionOk="0">
                  <a:moveTo>
                    <a:pt x="29" y="214"/>
                  </a:moveTo>
                  <a:cubicBezTo>
                    <a:pt x="29" y="219"/>
                    <a:pt x="29" y="224"/>
                    <a:pt x="30" y="229"/>
                  </a:cubicBezTo>
                  <a:lnTo>
                    <a:pt x="30" y="229"/>
                  </a:lnTo>
                  <a:cubicBezTo>
                    <a:pt x="29" y="224"/>
                    <a:pt x="29" y="219"/>
                    <a:pt x="29" y="214"/>
                  </a:cubicBezTo>
                  <a:close/>
                  <a:moveTo>
                    <a:pt x="174" y="0"/>
                  </a:moveTo>
                  <a:cubicBezTo>
                    <a:pt x="173" y="0"/>
                    <a:pt x="172" y="0"/>
                    <a:pt x="171" y="0"/>
                  </a:cubicBezTo>
                  <a:cubicBezTo>
                    <a:pt x="71" y="2"/>
                    <a:pt x="0" y="97"/>
                    <a:pt x="27" y="193"/>
                  </a:cubicBezTo>
                  <a:cubicBezTo>
                    <a:pt x="29" y="206"/>
                    <a:pt x="29" y="220"/>
                    <a:pt x="30" y="233"/>
                  </a:cubicBezTo>
                  <a:cubicBezTo>
                    <a:pt x="30" y="232"/>
                    <a:pt x="30" y="230"/>
                    <a:pt x="30" y="229"/>
                  </a:cubicBezTo>
                  <a:lnTo>
                    <a:pt x="30" y="229"/>
                  </a:lnTo>
                  <a:cubicBezTo>
                    <a:pt x="45" y="520"/>
                    <a:pt x="46" y="814"/>
                    <a:pt x="57" y="1105"/>
                  </a:cubicBezTo>
                  <a:cubicBezTo>
                    <a:pt x="68" y="1412"/>
                    <a:pt x="79" y="1719"/>
                    <a:pt x="92" y="2026"/>
                  </a:cubicBezTo>
                  <a:lnTo>
                    <a:pt x="94" y="2026"/>
                  </a:lnTo>
                  <a:cubicBezTo>
                    <a:pt x="94" y="2102"/>
                    <a:pt x="155" y="2164"/>
                    <a:pt x="233" y="2164"/>
                  </a:cubicBezTo>
                  <a:cubicBezTo>
                    <a:pt x="309" y="2164"/>
                    <a:pt x="371" y="2102"/>
                    <a:pt x="371" y="2026"/>
                  </a:cubicBezTo>
                  <a:cubicBezTo>
                    <a:pt x="358" y="1707"/>
                    <a:pt x="345" y="1385"/>
                    <a:pt x="333" y="1065"/>
                  </a:cubicBezTo>
                  <a:cubicBezTo>
                    <a:pt x="323" y="773"/>
                    <a:pt x="312" y="478"/>
                    <a:pt x="323" y="187"/>
                  </a:cubicBezTo>
                  <a:cubicBezTo>
                    <a:pt x="345" y="91"/>
                    <a:pt x="272" y="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59" name="Google Shape;14459;p25"/>
            <p:cNvSpPr/>
            <p:nvPr/>
          </p:nvSpPr>
          <p:spPr>
            <a:xfrm>
              <a:off x="5711196" y="4190275"/>
              <a:ext cx="10597" cy="45216"/>
            </a:xfrm>
            <a:custGeom>
              <a:avLst/>
              <a:gdLst/>
              <a:ahLst/>
              <a:cxnLst/>
              <a:rect l="l" t="t" r="r" b="b"/>
              <a:pathLst>
                <a:path w="315" h="1344" extrusionOk="0">
                  <a:moveTo>
                    <a:pt x="161" y="1"/>
                  </a:moveTo>
                  <a:cubicBezTo>
                    <a:pt x="148" y="1"/>
                    <a:pt x="135" y="2"/>
                    <a:pt x="123" y="6"/>
                  </a:cubicBezTo>
                  <a:cubicBezTo>
                    <a:pt x="96" y="14"/>
                    <a:pt x="74" y="28"/>
                    <a:pt x="55" y="47"/>
                  </a:cubicBezTo>
                  <a:cubicBezTo>
                    <a:pt x="52" y="50"/>
                    <a:pt x="49" y="52"/>
                    <a:pt x="47" y="55"/>
                  </a:cubicBezTo>
                  <a:cubicBezTo>
                    <a:pt x="37" y="68"/>
                    <a:pt x="29" y="80"/>
                    <a:pt x="23" y="95"/>
                  </a:cubicBezTo>
                  <a:cubicBezTo>
                    <a:pt x="17" y="106"/>
                    <a:pt x="14" y="118"/>
                    <a:pt x="12" y="129"/>
                  </a:cubicBezTo>
                  <a:cubicBezTo>
                    <a:pt x="9" y="147"/>
                    <a:pt x="10" y="166"/>
                    <a:pt x="15" y="183"/>
                  </a:cubicBezTo>
                  <a:lnTo>
                    <a:pt x="15" y="186"/>
                  </a:lnTo>
                  <a:cubicBezTo>
                    <a:pt x="21" y="349"/>
                    <a:pt x="18" y="512"/>
                    <a:pt x="17" y="674"/>
                  </a:cubicBezTo>
                  <a:cubicBezTo>
                    <a:pt x="14" y="853"/>
                    <a:pt x="7" y="1032"/>
                    <a:pt x="1" y="1210"/>
                  </a:cubicBezTo>
                  <a:lnTo>
                    <a:pt x="1" y="1210"/>
                  </a:lnTo>
                  <a:cubicBezTo>
                    <a:pt x="1" y="1210"/>
                    <a:pt x="1" y="1209"/>
                    <a:pt x="1" y="1209"/>
                  </a:cubicBezTo>
                  <a:lnTo>
                    <a:pt x="1" y="1211"/>
                  </a:lnTo>
                  <a:cubicBezTo>
                    <a:pt x="1" y="1210"/>
                    <a:pt x="1" y="1210"/>
                    <a:pt x="1" y="1210"/>
                  </a:cubicBezTo>
                  <a:lnTo>
                    <a:pt x="1" y="1210"/>
                  </a:lnTo>
                  <a:cubicBezTo>
                    <a:pt x="2" y="1284"/>
                    <a:pt x="61" y="1344"/>
                    <a:pt x="135" y="1344"/>
                  </a:cubicBezTo>
                  <a:cubicBezTo>
                    <a:pt x="210" y="1344"/>
                    <a:pt x="270" y="1283"/>
                    <a:pt x="270" y="1209"/>
                  </a:cubicBezTo>
                  <a:cubicBezTo>
                    <a:pt x="284" y="869"/>
                    <a:pt x="294" y="528"/>
                    <a:pt x="310" y="186"/>
                  </a:cubicBezTo>
                  <a:cubicBezTo>
                    <a:pt x="310" y="185"/>
                    <a:pt x="310" y="183"/>
                    <a:pt x="310" y="182"/>
                  </a:cubicBezTo>
                  <a:cubicBezTo>
                    <a:pt x="314" y="164"/>
                    <a:pt x="314" y="144"/>
                    <a:pt x="311" y="125"/>
                  </a:cubicBezTo>
                  <a:cubicBezTo>
                    <a:pt x="310" y="115"/>
                    <a:pt x="306" y="104"/>
                    <a:pt x="302" y="95"/>
                  </a:cubicBezTo>
                  <a:cubicBezTo>
                    <a:pt x="295" y="80"/>
                    <a:pt x="287" y="68"/>
                    <a:pt x="278" y="55"/>
                  </a:cubicBezTo>
                  <a:cubicBezTo>
                    <a:pt x="275" y="52"/>
                    <a:pt x="273" y="50"/>
                    <a:pt x="270" y="47"/>
                  </a:cubicBezTo>
                  <a:cubicBezTo>
                    <a:pt x="241" y="17"/>
                    <a:pt x="202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0" name="Google Shape;14460;p25"/>
            <p:cNvSpPr/>
            <p:nvPr/>
          </p:nvSpPr>
          <p:spPr>
            <a:xfrm>
              <a:off x="6025059" y="4180249"/>
              <a:ext cx="18604" cy="92618"/>
            </a:xfrm>
            <a:custGeom>
              <a:avLst/>
              <a:gdLst/>
              <a:ahLst/>
              <a:cxnLst/>
              <a:rect l="l" t="t" r="r" b="b"/>
              <a:pathLst>
                <a:path w="553" h="2753" extrusionOk="0">
                  <a:moveTo>
                    <a:pt x="296" y="390"/>
                  </a:moveTo>
                  <a:cubicBezTo>
                    <a:pt x="296" y="393"/>
                    <a:pt x="296" y="396"/>
                    <a:pt x="296" y="399"/>
                  </a:cubicBezTo>
                  <a:cubicBezTo>
                    <a:pt x="296" y="396"/>
                    <a:pt x="296" y="393"/>
                    <a:pt x="296" y="390"/>
                  </a:cubicBezTo>
                  <a:close/>
                  <a:moveTo>
                    <a:pt x="156" y="0"/>
                  </a:moveTo>
                  <a:cubicBezTo>
                    <a:pt x="73" y="0"/>
                    <a:pt x="3" y="67"/>
                    <a:pt x="2" y="152"/>
                  </a:cubicBezTo>
                  <a:cubicBezTo>
                    <a:pt x="0" y="252"/>
                    <a:pt x="5" y="353"/>
                    <a:pt x="18" y="454"/>
                  </a:cubicBezTo>
                  <a:cubicBezTo>
                    <a:pt x="29" y="552"/>
                    <a:pt x="43" y="652"/>
                    <a:pt x="57" y="750"/>
                  </a:cubicBezTo>
                  <a:cubicBezTo>
                    <a:pt x="102" y="1049"/>
                    <a:pt x="143" y="1350"/>
                    <a:pt x="171" y="1651"/>
                  </a:cubicBezTo>
                  <a:cubicBezTo>
                    <a:pt x="203" y="1976"/>
                    <a:pt x="230" y="2302"/>
                    <a:pt x="255" y="2626"/>
                  </a:cubicBezTo>
                  <a:cubicBezTo>
                    <a:pt x="260" y="2699"/>
                    <a:pt x="331" y="2753"/>
                    <a:pt x="401" y="2753"/>
                  </a:cubicBezTo>
                  <a:cubicBezTo>
                    <a:pt x="407" y="2753"/>
                    <a:pt x="414" y="2753"/>
                    <a:pt x="420" y="2751"/>
                  </a:cubicBezTo>
                  <a:cubicBezTo>
                    <a:pt x="499" y="2740"/>
                    <a:pt x="553" y="2666"/>
                    <a:pt x="543" y="2587"/>
                  </a:cubicBezTo>
                  <a:cubicBezTo>
                    <a:pt x="535" y="2496"/>
                    <a:pt x="526" y="2406"/>
                    <a:pt x="516" y="2314"/>
                  </a:cubicBezTo>
                  <a:cubicBezTo>
                    <a:pt x="483" y="2007"/>
                    <a:pt x="447" y="1698"/>
                    <a:pt x="410" y="1391"/>
                  </a:cubicBezTo>
                  <a:cubicBezTo>
                    <a:pt x="374" y="1092"/>
                    <a:pt x="331" y="795"/>
                    <a:pt x="303" y="497"/>
                  </a:cubicBezTo>
                  <a:lnTo>
                    <a:pt x="300" y="448"/>
                  </a:lnTo>
                  <a:cubicBezTo>
                    <a:pt x="298" y="440"/>
                    <a:pt x="298" y="434"/>
                    <a:pt x="298" y="427"/>
                  </a:cubicBezTo>
                  <a:cubicBezTo>
                    <a:pt x="296" y="412"/>
                    <a:pt x="295" y="396"/>
                    <a:pt x="295" y="378"/>
                  </a:cubicBezTo>
                  <a:lnTo>
                    <a:pt x="295" y="378"/>
                  </a:lnTo>
                  <a:cubicBezTo>
                    <a:pt x="295" y="382"/>
                    <a:pt x="295" y="386"/>
                    <a:pt x="296" y="390"/>
                  </a:cubicBezTo>
                  <a:lnTo>
                    <a:pt x="296" y="390"/>
                  </a:lnTo>
                  <a:cubicBezTo>
                    <a:pt x="292" y="339"/>
                    <a:pt x="295" y="288"/>
                    <a:pt x="296" y="237"/>
                  </a:cubicBezTo>
                  <a:cubicBezTo>
                    <a:pt x="298" y="220"/>
                    <a:pt x="298" y="204"/>
                    <a:pt x="300" y="188"/>
                  </a:cubicBezTo>
                  <a:lnTo>
                    <a:pt x="300" y="199"/>
                  </a:lnTo>
                  <a:cubicBezTo>
                    <a:pt x="300" y="195"/>
                    <a:pt x="301" y="191"/>
                    <a:pt x="301" y="187"/>
                  </a:cubicBezTo>
                  <a:cubicBezTo>
                    <a:pt x="326" y="103"/>
                    <a:pt x="257" y="13"/>
                    <a:pt x="175" y="2"/>
                  </a:cubicBezTo>
                  <a:cubicBezTo>
                    <a:pt x="168" y="1"/>
                    <a:pt x="162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1" name="Google Shape;14461;p25"/>
            <p:cNvSpPr/>
            <p:nvPr/>
          </p:nvSpPr>
          <p:spPr>
            <a:xfrm>
              <a:off x="6002316" y="4207231"/>
              <a:ext cx="72365" cy="83164"/>
            </a:xfrm>
            <a:custGeom>
              <a:avLst/>
              <a:gdLst/>
              <a:ahLst/>
              <a:cxnLst/>
              <a:rect l="l" t="t" r="r" b="b"/>
              <a:pathLst>
                <a:path w="2151" h="2472" extrusionOk="0">
                  <a:moveTo>
                    <a:pt x="1966" y="1"/>
                  </a:moveTo>
                  <a:cubicBezTo>
                    <a:pt x="1922" y="1"/>
                    <a:pt x="1877" y="21"/>
                    <a:pt x="1841" y="43"/>
                  </a:cubicBezTo>
                  <a:cubicBezTo>
                    <a:pt x="1805" y="67"/>
                    <a:pt x="1772" y="94"/>
                    <a:pt x="1740" y="122"/>
                  </a:cubicBezTo>
                  <a:cubicBezTo>
                    <a:pt x="1701" y="157"/>
                    <a:pt x="1663" y="194"/>
                    <a:pt x="1626" y="232"/>
                  </a:cubicBezTo>
                  <a:cubicBezTo>
                    <a:pt x="1577" y="284"/>
                    <a:pt x="1528" y="336"/>
                    <a:pt x="1481" y="390"/>
                  </a:cubicBezTo>
                  <a:cubicBezTo>
                    <a:pt x="1381" y="507"/>
                    <a:pt x="1281" y="623"/>
                    <a:pt x="1186" y="743"/>
                  </a:cubicBezTo>
                  <a:cubicBezTo>
                    <a:pt x="794" y="1235"/>
                    <a:pt x="412" y="1737"/>
                    <a:pt x="46" y="2250"/>
                  </a:cubicBezTo>
                  <a:cubicBezTo>
                    <a:pt x="0" y="2310"/>
                    <a:pt x="12" y="2396"/>
                    <a:pt x="70" y="2443"/>
                  </a:cubicBezTo>
                  <a:cubicBezTo>
                    <a:pt x="95" y="2460"/>
                    <a:pt x="124" y="2472"/>
                    <a:pt x="156" y="2472"/>
                  </a:cubicBezTo>
                  <a:cubicBezTo>
                    <a:pt x="198" y="2472"/>
                    <a:pt x="238" y="2453"/>
                    <a:pt x="263" y="2418"/>
                  </a:cubicBezTo>
                  <a:cubicBezTo>
                    <a:pt x="325" y="2329"/>
                    <a:pt x="388" y="2242"/>
                    <a:pt x="452" y="2155"/>
                  </a:cubicBezTo>
                  <a:cubicBezTo>
                    <a:pt x="805" y="1667"/>
                    <a:pt x="1158" y="1174"/>
                    <a:pt x="1551" y="720"/>
                  </a:cubicBezTo>
                  <a:lnTo>
                    <a:pt x="1551" y="720"/>
                  </a:lnTo>
                  <a:cubicBezTo>
                    <a:pt x="1551" y="720"/>
                    <a:pt x="1550" y="720"/>
                    <a:pt x="1550" y="721"/>
                  </a:cubicBezTo>
                  <a:cubicBezTo>
                    <a:pt x="1552" y="719"/>
                    <a:pt x="1553" y="718"/>
                    <a:pt x="1554" y="716"/>
                  </a:cubicBezTo>
                  <a:lnTo>
                    <a:pt x="1554" y="716"/>
                  </a:lnTo>
                  <a:cubicBezTo>
                    <a:pt x="1553" y="717"/>
                    <a:pt x="1552" y="719"/>
                    <a:pt x="1551" y="720"/>
                  </a:cubicBezTo>
                  <a:lnTo>
                    <a:pt x="1551" y="720"/>
                  </a:lnTo>
                  <a:cubicBezTo>
                    <a:pt x="1553" y="718"/>
                    <a:pt x="1555" y="716"/>
                    <a:pt x="1556" y="714"/>
                  </a:cubicBezTo>
                  <a:lnTo>
                    <a:pt x="1556" y="714"/>
                  </a:lnTo>
                  <a:cubicBezTo>
                    <a:pt x="1556" y="715"/>
                    <a:pt x="1555" y="715"/>
                    <a:pt x="1554" y="716"/>
                  </a:cubicBezTo>
                  <a:lnTo>
                    <a:pt x="1554" y="716"/>
                  </a:lnTo>
                  <a:cubicBezTo>
                    <a:pt x="1555" y="715"/>
                    <a:pt x="1556" y="714"/>
                    <a:pt x="1557" y="713"/>
                  </a:cubicBezTo>
                  <a:lnTo>
                    <a:pt x="1557" y="713"/>
                  </a:lnTo>
                  <a:cubicBezTo>
                    <a:pt x="1557" y="713"/>
                    <a:pt x="1556" y="714"/>
                    <a:pt x="1556" y="714"/>
                  </a:cubicBezTo>
                  <a:lnTo>
                    <a:pt x="1556" y="714"/>
                  </a:lnTo>
                  <a:cubicBezTo>
                    <a:pt x="1603" y="661"/>
                    <a:pt x="1652" y="609"/>
                    <a:pt x="1699" y="556"/>
                  </a:cubicBezTo>
                  <a:cubicBezTo>
                    <a:pt x="1758" y="498"/>
                    <a:pt x="1816" y="436"/>
                    <a:pt x="1879" y="379"/>
                  </a:cubicBezTo>
                  <a:cubicBezTo>
                    <a:pt x="1910" y="354"/>
                    <a:pt x="1941" y="328"/>
                    <a:pt x="1973" y="304"/>
                  </a:cubicBezTo>
                  <a:lnTo>
                    <a:pt x="1981" y="301"/>
                  </a:lnTo>
                  <a:cubicBezTo>
                    <a:pt x="1995" y="300"/>
                    <a:pt x="2009" y="295"/>
                    <a:pt x="2024" y="290"/>
                  </a:cubicBezTo>
                  <a:cubicBezTo>
                    <a:pt x="2150" y="236"/>
                    <a:pt x="2144" y="54"/>
                    <a:pt x="2014" y="10"/>
                  </a:cubicBezTo>
                  <a:cubicBezTo>
                    <a:pt x="1998" y="4"/>
                    <a:pt x="1982" y="1"/>
                    <a:pt x="19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2" name="Google Shape;14462;p25"/>
            <p:cNvSpPr/>
            <p:nvPr/>
          </p:nvSpPr>
          <p:spPr>
            <a:xfrm>
              <a:off x="5095550" y="3406981"/>
              <a:ext cx="75460" cy="161888"/>
            </a:xfrm>
            <a:custGeom>
              <a:avLst/>
              <a:gdLst/>
              <a:ahLst/>
              <a:cxnLst/>
              <a:rect l="l" t="t" r="r" b="b"/>
              <a:pathLst>
                <a:path w="2243" h="4812" extrusionOk="0">
                  <a:moveTo>
                    <a:pt x="1777" y="993"/>
                  </a:moveTo>
                  <a:cubicBezTo>
                    <a:pt x="1774" y="996"/>
                    <a:pt x="1772" y="1000"/>
                    <a:pt x="1770" y="1003"/>
                  </a:cubicBezTo>
                  <a:cubicBezTo>
                    <a:pt x="1772" y="999"/>
                    <a:pt x="1775" y="996"/>
                    <a:pt x="1777" y="993"/>
                  </a:cubicBezTo>
                  <a:close/>
                  <a:moveTo>
                    <a:pt x="802" y="2894"/>
                  </a:moveTo>
                  <a:lnTo>
                    <a:pt x="802" y="2894"/>
                  </a:lnTo>
                  <a:cubicBezTo>
                    <a:pt x="788" y="2962"/>
                    <a:pt x="775" y="3031"/>
                    <a:pt x="762" y="3099"/>
                  </a:cubicBezTo>
                  <a:lnTo>
                    <a:pt x="762" y="3099"/>
                  </a:lnTo>
                  <a:cubicBezTo>
                    <a:pt x="762" y="3099"/>
                    <a:pt x="762" y="3099"/>
                    <a:pt x="762" y="3098"/>
                  </a:cubicBezTo>
                  <a:lnTo>
                    <a:pt x="762" y="3098"/>
                  </a:lnTo>
                  <a:cubicBezTo>
                    <a:pt x="762" y="3101"/>
                    <a:pt x="761" y="3103"/>
                    <a:pt x="761" y="3105"/>
                  </a:cubicBezTo>
                  <a:lnTo>
                    <a:pt x="761" y="3105"/>
                  </a:lnTo>
                  <a:cubicBezTo>
                    <a:pt x="761" y="3103"/>
                    <a:pt x="761" y="3101"/>
                    <a:pt x="762" y="3099"/>
                  </a:cubicBezTo>
                  <a:lnTo>
                    <a:pt x="762" y="3099"/>
                  </a:lnTo>
                  <a:cubicBezTo>
                    <a:pt x="761" y="3101"/>
                    <a:pt x="761" y="3103"/>
                    <a:pt x="761" y="3105"/>
                  </a:cubicBezTo>
                  <a:lnTo>
                    <a:pt x="761" y="3105"/>
                  </a:lnTo>
                  <a:cubicBezTo>
                    <a:pt x="761" y="3105"/>
                    <a:pt x="761" y="3105"/>
                    <a:pt x="761" y="3105"/>
                  </a:cubicBezTo>
                  <a:lnTo>
                    <a:pt x="761" y="3105"/>
                  </a:lnTo>
                  <a:cubicBezTo>
                    <a:pt x="761" y="3105"/>
                    <a:pt x="761" y="3105"/>
                    <a:pt x="760" y="3106"/>
                  </a:cubicBezTo>
                  <a:lnTo>
                    <a:pt x="760" y="3106"/>
                  </a:lnTo>
                  <a:cubicBezTo>
                    <a:pt x="761" y="3106"/>
                    <a:pt x="761" y="3106"/>
                    <a:pt x="761" y="3105"/>
                  </a:cubicBezTo>
                  <a:lnTo>
                    <a:pt x="761" y="3105"/>
                  </a:lnTo>
                  <a:cubicBezTo>
                    <a:pt x="742" y="3195"/>
                    <a:pt x="724" y="3284"/>
                    <a:pt x="707" y="3372"/>
                  </a:cubicBezTo>
                  <a:cubicBezTo>
                    <a:pt x="707" y="3372"/>
                    <a:pt x="707" y="3371"/>
                    <a:pt x="707" y="3371"/>
                  </a:cubicBezTo>
                  <a:cubicBezTo>
                    <a:pt x="691" y="3444"/>
                    <a:pt x="677" y="3518"/>
                    <a:pt x="661" y="3591"/>
                  </a:cubicBezTo>
                  <a:cubicBezTo>
                    <a:pt x="634" y="3717"/>
                    <a:pt x="607" y="3842"/>
                    <a:pt x="580" y="3967"/>
                  </a:cubicBezTo>
                  <a:cubicBezTo>
                    <a:pt x="569" y="4020"/>
                    <a:pt x="556" y="4074"/>
                    <a:pt x="545" y="4127"/>
                  </a:cubicBezTo>
                  <a:cubicBezTo>
                    <a:pt x="526" y="4208"/>
                    <a:pt x="507" y="4290"/>
                    <a:pt x="482" y="4370"/>
                  </a:cubicBezTo>
                  <a:cubicBezTo>
                    <a:pt x="468" y="4406"/>
                    <a:pt x="452" y="4444"/>
                    <a:pt x="434" y="4480"/>
                  </a:cubicBezTo>
                  <a:cubicBezTo>
                    <a:pt x="431" y="4471"/>
                    <a:pt x="426" y="4461"/>
                    <a:pt x="425" y="4450"/>
                  </a:cubicBezTo>
                  <a:cubicBezTo>
                    <a:pt x="415" y="4420"/>
                    <a:pt x="407" y="4392"/>
                    <a:pt x="399" y="4360"/>
                  </a:cubicBezTo>
                  <a:cubicBezTo>
                    <a:pt x="392" y="4320"/>
                    <a:pt x="387" y="4279"/>
                    <a:pt x="384" y="4240"/>
                  </a:cubicBezTo>
                  <a:cubicBezTo>
                    <a:pt x="380" y="4188"/>
                    <a:pt x="380" y="4135"/>
                    <a:pt x="384" y="4081"/>
                  </a:cubicBezTo>
                  <a:cubicBezTo>
                    <a:pt x="391" y="3993"/>
                    <a:pt x="403" y="3905"/>
                    <a:pt x="420" y="3818"/>
                  </a:cubicBezTo>
                  <a:lnTo>
                    <a:pt x="420" y="3818"/>
                  </a:lnTo>
                  <a:cubicBezTo>
                    <a:pt x="420" y="3819"/>
                    <a:pt x="420" y="3819"/>
                    <a:pt x="420" y="3819"/>
                  </a:cubicBezTo>
                  <a:cubicBezTo>
                    <a:pt x="450" y="3679"/>
                    <a:pt x="488" y="3542"/>
                    <a:pt x="532" y="3407"/>
                  </a:cubicBezTo>
                  <a:cubicBezTo>
                    <a:pt x="553" y="3347"/>
                    <a:pt x="578" y="3288"/>
                    <a:pt x="607" y="3231"/>
                  </a:cubicBezTo>
                  <a:lnTo>
                    <a:pt x="607" y="3231"/>
                  </a:lnTo>
                  <a:lnTo>
                    <a:pt x="601" y="3246"/>
                  </a:lnTo>
                  <a:cubicBezTo>
                    <a:pt x="661" y="3125"/>
                    <a:pt x="729" y="3008"/>
                    <a:pt x="802" y="2894"/>
                  </a:cubicBezTo>
                  <a:close/>
                  <a:moveTo>
                    <a:pt x="151" y="1"/>
                  </a:moveTo>
                  <a:cubicBezTo>
                    <a:pt x="83" y="1"/>
                    <a:pt x="15" y="43"/>
                    <a:pt x="2" y="129"/>
                  </a:cubicBezTo>
                  <a:cubicBezTo>
                    <a:pt x="2" y="129"/>
                    <a:pt x="2" y="130"/>
                    <a:pt x="2" y="130"/>
                  </a:cubicBezTo>
                  <a:cubicBezTo>
                    <a:pt x="2" y="137"/>
                    <a:pt x="2" y="143"/>
                    <a:pt x="2" y="149"/>
                  </a:cubicBezTo>
                  <a:lnTo>
                    <a:pt x="2" y="162"/>
                  </a:lnTo>
                  <a:cubicBezTo>
                    <a:pt x="1" y="173"/>
                    <a:pt x="2" y="184"/>
                    <a:pt x="4" y="195"/>
                  </a:cubicBezTo>
                  <a:cubicBezTo>
                    <a:pt x="7" y="251"/>
                    <a:pt x="4" y="304"/>
                    <a:pt x="4" y="360"/>
                  </a:cubicBezTo>
                  <a:cubicBezTo>
                    <a:pt x="2" y="505"/>
                    <a:pt x="4" y="651"/>
                    <a:pt x="13" y="798"/>
                  </a:cubicBezTo>
                  <a:cubicBezTo>
                    <a:pt x="23" y="972"/>
                    <a:pt x="64" y="1155"/>
                    <a:pt x="178" y="1289"/>
                  </a:cubicBezTo>
                  <a:cubicBezTo>
                    <a:pt x="266" y="1394"/>
                    <a:pt x="396" y="1445"/>
                    <a:pt x="529" y="1445"/>
                  </a:cubicBezTo>
                  <a:cubicBezTo>
                    <a:pt x="566" y="1445"/>
                    <a:pt x="603" y="1441"/>
                    <a:pt x="640" y="1433"/>
                  </a:cubicBezTo>
                  <a:cubicBezTo>
                    <a:pt x="830" y="1392"/>
                    <a:pt x="992" y="1280"/>
                    <a:pt x="1140" y="1156"/>
                  </a:cubicBezTo>
                  <a:lnTo>
                    <a:pt x="1140" y="1156"/>
                  </a:lnTo>
                  <a:cubicBezTo>
                    <a:pt x="1120" y="1242"/>
                    <a:pt x="1101" y="1327"/>
                    <a:pt x="1080" y="1414"/>
                  </a:cubicBezTo>
                  <a:cubicBezTo>
                    <a:pt x="1015" y="1707"/>
                    <a:pt x="960" y="2001"/>
                    <a:pt x="908" y="2297"/>
                  </a:cubicBezTo>
                  <a:lnTo>
                    <a:pt x="895" y="2318"/>
                  </a:lnTo>
                  <a:cubicBezTo>
                    <a:pt x="781" y="2494"/>
                    <a:pt x="659" y="2665"/>
                    <a:pt x="551" y="2845"/>
                  </a:cubicBezTo>
                  <a:cubicBezTo>
                    <a:pt x="449" y="3018"/>
                    <a:pt x="347" y="3189"/>
                    <a:pt x="284" y="3380"/>
                  </a:cubicBezTo>
                  <a:cubicBezTo>
                    <a:pt x="219" y="3570"/>
                    <a:pt x="170" y="3766"/>
                    <a:pt x="140" y="3964"/>
                  </a:cubicBezTo>
                  <a:cubicBezTo>
                    <a:pt x="124" y="4067"/>
                    <a:pt x="119" y="4170"/>
                    <a:pt x="124" y="4273"/>
                  </a:cubicBezTo>
                  <a:cubicBezTo>
                    <a:pt x="127" y="4362"/>
                    <a:pt x="143" y="4450"/>
                    <a:pt x="170" y="4536"/>
                  </a:cubicBezTo>
                  <a:cubicBezTo>
                    <a:pt x="197" y="4613"/>
                    <a:pt x="229" y="4696"/>
                    <a:pt x="292" y="4753"/>
                  </a:cubicBezTo>
                  <a:cubicBezTo>
                    <a:pt x="333" y="4789"/>
                    <a:pt x="385" y="4811"/>
                    <a:pt x="439" y="4811"/>
                  </a:cubicBezTo>
                  <a:cubicBezTo>
                    <a:pt x="460" y="4811"/>
                    <a:pt x="479" y="4808"/>
                    <a:pt x="498" y="4803"/>
                  </a:cubicBezTo>
                  <a:cubicBezTo>
                    <a:pt x="578" y="4778"/>
                    <a:pt x="642" y="4700"/>
                    <a:pt x="680" y="4628"/>
                  </a:cubicBezTo>
                  <a:cubicBezTo>
                    <a:pt x="719" y="4552"/>
                    <a:pt x="751" y="4471"/>
                    <a:pt x="773" y="4389"/>
                  </a:cubicBezTo>
                  <a:cubicBezTo>
                    <a:pt x="794" y="4311"/>
                    <a:pt x="809" y="4233"/>
                    <a:pt x="824" y="4154"/>
                  </a:cubicBezTo>
                  <a:cubicBezTo>
                    <a:pt x="851" y="4005"/>
                    <a:pt x="878" y="3855"/>
                    <a:pt x="904" y="3703"/>
                  </a:cubicBezTo>
                  <a:cubicBezTo>
                    <a:pt x="979" y="3265"/>
                    <a:pt x="1052" y="2823"/>
                    <a:pt x="1131" y="2384"/>
                  </a:cubicBezTo>
                  <a:cubicBezTo>
                    <a:pt x="1180" y="2310"/>
                    <a:pt x="1229" y="2234"/>
                    <a:pt x="1276" y="2158"/>
                  </a:cubicBezTo>
                  <a:cubicBezTo>
                    <a:pt x="1343" y="2050"/>
                    <a:pt x="1416" y="1944"/>
                    <a:pt x="1485" y="1838"/>
                  </a:cubicBezTo>
                  <a:cubicBezTo>
                    <a:pt x="1547" y="1747"/>
                    <a:pt x="1609" y="1655"/>
                    <a:pt x="1669" y="1561"/>
                  </a:cubicBezTo>
                  <a:lnTo>
                    <a:pt x="1669" y="1561"/>
                  </a:lnTo>
                  <a:lnTo>
                    <a:pt x="1664" y="1568"/>
                  </a:lnTo>
                  <a:cubicBezTo>
                    <a:pt x="1720" y="1488"/>
                    <a:pt x="1774" y="1406"/>
                    <a:pt x="1828" y="1324"/>
                  </a:cubicBezTo>
                  <a:lnTo>
                    <a:pt x="1828" y="1324"/>
                  </a:lnTo>
                  <a:lnTo>
                    <a:pt x="1830" y="1321"/>
                  </a:lnTo>
                  <a:lnTo>
                    <a:pt x="1829" y="1322"/>
                  </a:lnTo>
                  <a:lnTo>
                    <a:pt x="1829" y="1322"/>
                  </a:lnTo>
                  <a:cubicBezTo>
                    <a:pt x="1830" y="1321"/>
                    <a:pt x="1831" y="1319"/>
                    <a:pt x="1832" y="1318"/>
                  </a:cubicBezTo>
                  <a:lnTo>
                    <a:pt x="1832" y="1318"/>
                  </a:lnTo>
                  <a:lnTo>
                    <a:pt x="1835" y="1313"/>
                  </a:lnTo>
                  <a:lnTo>
                    <a:pt x="1838" y="1310"/>
                  </a:lnTo>
                  <a:lnTo>
                    <a:pt x="1838" y="1311"/>
                  </a:lnTo>
                  <a:cubicBezTo>
                    <a:pt x="1880" y="1249"/>
                    <a:pt x="1921" y="1188"/>
                    <a:pt x="1962" y="1128"/>
                  </a:cubicBezTo>
                  <a:cubicBezTo>
                    <a:pt x="2036" y="1018"/>
                    <a:pt x="2111" y="911"/>
                    <a:pt x="2185" y="805"/>
                  </a:cubicBezTo>
                  <a:cubicBezTo>
                    <a:pt x="2242" y="717"/>
                    <a:pt x="2168" y="626"/>
                    <a:pt x="2087" y="626"/>
                  </a:cubicBezTo>
                  <a:cubicBezTo>
                    <a:pt x="2058" y="626"/>
                    <a:pt x="2028" y="637"/>
                    <a:pt x="2003" y="665"/>
                  </a:cubicBezTo>
                  <a:cubicBezTo>
                    <a:pt x="1928" y="775"/>
                    <a:pt x="1851" y="884"/>
                    <a:pt x="1777" y="993"/>
                  </a:cubicBezTo>
                  <a:lnTo>
                    <a:pt x="1777" y="993"/>
                  </a:lnTo>
                  <a:cubicBezTo>
                    <a:pt x="1777" y="993"/>
                    <a:pt x="1778" y="992"/>
                    <a:pt x="1778" y="991"/>
                  </a:cubicBezTo>
                  <a:lnTo>
                    <a:pt x="1778" y="991"/>
                  </a:lnTo>
                  <a:cubicBezTo>
                    <a:pt x="1731" y="1060"/>
                    <a:pt x="1685" y="1129"/>
                    <a:pt x="1637" y="1197"/>
                  </a:cubicBezTo>
                  <a:cubicBezTo>
                    <a:pt x="1638" y="1197"/>
                    <a:pt x="1638" y="1196"/>
                    <a:pt x="1639" y="1196"/>
                  </a:cubicBezTo>
                  <a:lnTo>
                    <a:pt x="1639" y="1196"/>
                  </a:lnTo>
                  <a:cubicBezTo>
                    <a:pt x="1586" y="1273"/>
                    <a:pt x="1534" y="1351"/>
                    <a:pt x="1482" y="1429"/>
                  </a:cubicBezTo>
                  <a:lnTo>
                    <a:pt x="1482" y="1429"/>
                  </a:lnTo>
                  <a:cubicBezTo>
                    <a:pt x="1404" y="1544"/>
                    <a:pt x="1328" y="1659"/>
                    <a:pt x="1251" y="1775"/>
                  </a:cubicBezTo>
                  <a:cubicBezTo>
                    <a:pt x="1322" y="1454"/>
                    <a:pt x="1400" y="1134"/>
                    <a:pt x="1501" y="820"/>
                  </a:cubicBezTo>
                  <a:cubicBezTo>
                    <a:pt x="1536" y="778"/>
                    <a:pt x="1566" y="730"/>
                    <a:pt x="1587" y="678"/>
                  </a:cubicBezTo>
                  <a:cubicBezTo>
                    <a:pt x="1595" y="661"/>
                    <a:pt x="1601" y="643"/>
                    <a:pt x="1607" y="626"/>
                  </a:cubicBezTo>
                  <a:cubicBezTo>
                    <a:pt x="1612" y="607"/>
                    <a:pt x="1614" y="588"/>
                    <a:pt x="1614" y="570"/>
                  </a:cubicBezTo>
                  <a:cubicBezTo>
                    <a:pt x="1614" y="532"/>
                    <a:pt x="1601" y="498"/>
                    <a:pt x="1574" y="471"/>
                  </a:cubicBezTo>
                  <a:cubicBezTo>
                    <a:pt x="1546" y="434"/>
                    <a:pt x="1505" y="416"/>
                    <a:pt x="1463" y="416"/>
                  </a:cubicBezTo>
                  <a:cubicBezTo>
                    <a:pt x="1410" y="416"/>
                    <a:pt x="1356" y="446"/>
                    <a:pt x="1332" y="502"/>
                  </a:cubicBezTo>
                  <a:cubicBezTo>
                    <a:pt x="1313" y="543"/>
                    <a:pt x="1295" y="585"/>
                    <a:pt x="1281" y="627"/>
                  </a:cubicBezTo>
                  <a:cubicBezTo>
                    <a:pt x="1270" y="642"/>
                    <a:pt x="1259" y="656"/>
                    <a:pt x="1248" y="669"/>
                  </a:cubicBezTo>
                  <a:cubicBezTo>
                    <a:pt x="1170" y="756"/>
                    <a:pt x="1086" y="836"/>
                    <a:pt x="1001" y="915"/>
                  </a:cubicBezTo>
                  <a:cubicBezTo>
                    <a:pt x="944" y="968"/>
                    <a:pt x="884" y="1015"/>
                    <a:pt x="821" y="1060"/>
                  </a:cubicBezTo>
                  <a:cubicBezTo>
                    <a:pt x="790" y="1079"/>
                    <a:pt x="759" y="1098"/>
                    <a:pt x="727" y="1115"/>
                  </a:cubicBezTo>
                  <a:lnTo>
                    <a:pt x="743" y="1107"/>
                  </a:lnTo>
                  <a:lnTo>
                    <a:pt x="743" y="1107"/>
                  </a:lnTo>
                  <a:cubicBezTo>
                    <a:pt x="713" y="1123"/>
                    <a:pt x="681" y="1136"/>
                    <a:pt x="650" y="1148"/>
                  </a:cubicBezTo>
                  <a:cubicBezTo>
                    <a:pt x="632" y="1155"/>
                    <a:pt x="613" y="1161"/>
                    <a:pt x="596" y="1164"/>
                  </a:cubicBezTo>
                  <a:cubicBezTo>
                    <a:pt x="580" y="1166"/>
                    <a:pt x="563" y="1169"/>
                    <a:pt x="545" y="1170"/>
                  </a:cubicBezTo>
                  <a:lnTo>
                    <a:pt x="526" y="1170"/>
                  </a:lnTo>
                  <a:cubicBezTo>
                    <a:pt x="512" y="1169"/>
                    <a:pt x="499" y="1167"/>
                    <a:pt x="487" y="1166"/>
                  </a:cubicBezTo>
                  <a:cubicBezTo>
                    <a:pt x="480" y="1164"/>
                    <a:pt x="475" y="1162"/>
                    <a:pt x="469" y="1161"/>
                  </a:cubicBezTo>
                  <a:cubicBezTo>
                    <a:pt x="463" y="1158"/>
                    <a:pt x="455" y="1155"/>
                    <a:pt x="447" y="1151"/>
                  </a:cubicBezTo>
                  <a:lnTo>
                    <a:pt x="426" y="1140"/>
                  </a:lnTo>
                  <a:cubicBezTo>
                    <a:pt x="422" y="1136"/>
                    <a:pt x="414" y="1131"/>
                    <a:pt x="407" y="1124"/>
                  </a:cubicBezTo>
                  <a:cubicBezTo>
                    <a:pt x="401" y="1118"/>
                    <a:pt x="395" y="1113"/>
                    <a:pt x="390" y="1107"/>
                  </a:cubicBezTo>
                  <a:cubicBezTo>
                    <a:pt x="385" y="1101"/>
                    <a:pt x="379" y="1094"/>
                    <a:pt x="374" y="1088"/>
                  </a:cubicBezTo>
                  <a:cubicBezTo>
                    <a:pt x="365" y="1072"/>
                    <a:pt x="357" y="1058"/>
                    <a:pt x="347" y="1042"/>
                  </a:cubicBezTo>
                  <a:cubicBezTo>
                    <a:pt x="339" y="1023"/>
                    <a:pt x="331" y="1004"/>
                    <a:pt x="325" y="985"/>
                  </a:cubicBezTo>
                  <a:cubicBezTo>
                    <a:pt x="314" y="953"/>
                    <a:pt x="306" y="920"/>
                    <a:pt x="300" y="889"/>
                  </a:cubicBezTo>
                  <a:cubicBezTo>
                    <a:pt x="287" y="820"/>
                    <a:pt x="282" y="752"/>
                    <a:pt x="276" y="684"/>
                  </a:cubicBezTo>
                  <a:cubicBezTo>
                    <a:pt x="273" y="585"/>
                    <a:pt x="271" y="486"/>
                    <a:pt x="276" y="387"/>
                  </a:cubicBezTo>
                  <a:cubicBezTo>
                    <a:pt x="279" y="331"/>
                    <a:pt x="282" y="276"/>
                    <a:pt x="290" y="221"/>
                  </a:cubicBezTo>
                  <a:cubicBezTo>
                    <a:pt x="298" y="202"/>
                    <a:pt x="303" y="181"/>
                    <a:pt x="301" y="160"/>
                  </a:cubicBezTo>
                  <a:cubicBezTo>
                    <a:pt x="301" y="149"/>
                    <a:pt x="300" y="140"/>
                    <a:pt x="300" y="129"/>
                  </a:cubicBezTo>
                  <a:cubicBezTo>
                    <a:pt x="287" y="43"/>
                    <a:pt x="219" y="1"/>
                    <a:pt x="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3" name="Google Shape;14463;p25"/>
            <p:cNvSpPr/>
            <p:nvPr/>
          </p:nvSpPr>
          <p:spPr>
            <a:xfrm>
              <a:off x="5296537" y="4439003"/>
              <a:ext cx="81684" cy="174235"/>
            </a:xfrm>
            <a:custGeom>
              <a:avLst/>
              <a:gdLst/>
              <a:ahLst/>
              <a:cxnLst/>
              <a:rect l="l" t="t" r="r" b="b"/>
              <a:pathLst>
                <a:path w="2428" h="5179" extrusionOk="0">
                  <a:moveTo>
                    <a:pt x="1810" y="930"/>
                  </a:moveTo>
                  <a:lnTo>
                    <a:pt x="1810" y="930"/>
                  </a:lnTo>
                  <a:cubicBezTo>
                    <a:pt x="1810" y="930"/>
                    <a:pt x="1810" y="931"/>
                    <a:pt x="1810" y="931"/>
                  </a:cubicBezTo>
                  <a:lnTo>
                    <a:pt x="1810" y="931"/>
                  </a:lnTo>
                  <a:cubicBezTo>
                    <a:pt x="1810" y="931"/>
                    <a:pt x="1810" y="930"/>
                    <a:pt x="1810" y="930"/>
                  </a:cubicBezTo>
                  <a:close/>
                  <a:moveTo>
                    <a:pt x="1289" y="1989"/>
                  </a:moveTo>
                  <a:cubicBezTo>
                    <a:pt x="1288" y="1991"/>
                    <a:pt x="1288" y="1993"/>
                    <a:pt x="1288" y="1996"/>
                  </a:cubicBezTo>
                  <a:lnTo>
                    <a:pt x="1288" y="1996"/>
                  </a:lnTo>
                  <a:cubicBezTo>
                    <a:pt x="1288" y="1993"/>
                    <a:pt x="1288" y="1991"/>
                    <a:pt x="1289" y="1989"/>
                  </a:cubicBezTo>
                  <a:close/>
                  <a:moveTo>
                    <a:pt x="1288" y="1996"/>
                  </a:moveTo>
                  <a:cubicBezTo>
                    <a:pt x="1287" y="1998"/>
                    <a:pt x="1287" y="2001"/>
                    <a:pt x="1286" y="2003"/>
                  </a:cubicBezTo>
                  <a:cubicBezTo>
                    <a:pt x="1287" y="2000"/>
                    <a:pt x="1287" y="1998"/>
                    <a:pt x="1288" y="1996"/>
                  </a:cubicBezTo>
                  <a:close/>
                  <a:moveTo>
                    <a:pt x="586" y="4881"/>
                  </a:moveTo>
                  <a:lnTo>
                    <a:pt x="582" y="4883"/>
                  </a:lnTo>
                  <a:cubicBezTo>
                    <a:pt x="577" y="4884"/>
                    <a:pt x="574" y="4886"/>
                    <a:pt x="569" y="4886"/>
                  </a:cubicBezTo>
                  <a:lnTo>
                    <a:pt x="575" y="4886"/>
                  </a:lnTo>
                  <a:lnTo>
                    <a:pt x="582" y="4884"/>
                  </a:lnTo>
                  <a:lnTo>
                    <a:pt x="586" y="4881"/>
                  </a:lnTo>
                  <a:close/>
                  <a:moveTo>
                    <a:pt x="2271" y="1"/>
                  </a:moveTo>
                  <a:cubicBezTo>
                    <a:pt x="2241" y="1"/>
                    <a:pt x="2213" y="9"/>
                    <a:pt x="2188" y="26"/>
                  </a:cubicBezTo>
                  <a:cubicBezTo>
                    <a:pt x="2162" y="26"/>
                    <a:pt x="2136" y="29"/>
                    <a:pt x="2109" y="34"/>
                  </a:cubicBezTo>
                  <a:cubicBezTo>
                    <a:pt x="2073" y="45"/>
                    <a:pt x="2038" y="62"/>
                    <a:pt x="2008" y="85"/>
                  </a:cubicBezTo>
                  <a:cubicBezTo>
                    <a:pt x="1973" y="110"/>
                    <a:pt x="1940" y="138"/>
                    <a:pt x="1911" y="170"/>
                  </a:cubicBezTo>
                  <a:cubicBezTo>
                    <a:pt x="1775" y="325"/>
                    <a:pt x="1683" y="515"/>
                    <a:pt x="1612" y="708"/>
                  </a:cubicBezTo>
                  <a:cubicBezTo>
                    <a:pt x="1565" y="833"/>
                    <a:pt x="1524" y="963"/>
                    <a:pt x="1489" y="1095"/>
                  </a:cubicBezTo>
                  <a:cubicBezTo>
                    <a:pt x="1470" y="1172"/>
                    <a:pt x="1444" y="1248"/>
                    <a:pt x="1429" y="1327"/>
                  </a:cubicBezTo>
                  <a:cubicBezTo>
                    <a:pt x="1410" y="1411"/>
                    <a:pt x="1391" y="1497"/>
                    <a:pt x="1372" y="1582"/>
                  </a:cubicBezTo>
                  <a:cubicBezTo>
                    <a:pt x="1341" y="1717"/>
                    <a:pt x="1315" y="1853"/>
                    <a:pt x="1289" y="1989"/>
                  </a:cubicBezTo>
                  <a:lnTo>
                    <a:pt x="1289" y="1989"/>
                  </a:lnTo>
                  <a:cubicBezTo>
                    <a:pt x="1289" y="1988"/>
                    <a:pt x="1289" y="1988"/>
                    <a:pt x="1289" y="1987"/>
                  </a:cubicBezTo>
                  <a:lnTo>
                    <a:pt x="1289" y="1987"/>
                  </a:lnTo>
                  <a:cubicBezTo>
                    <a:pt x="1286" y="2006"/>
                    <a:pt x="1283" y="2027"/>
                    <a:pt x="1278" y="2046"/>
                  </a:cubicBezTo>
                  <a:cubicBezTo>
                    <a:pt x="1223" y="2350"/>
                    <a:pt x="1167" y="2654"/>
                    <a:pt x="1117" y="2958"/>
                  </a:cubicBezTo>
                  <a:cubicBezTo>
                    <a:pt x="1065" y="3266"/>
                    <a:pt x="1009" y="3574"/>
                    <a:pt x="949" y="3881"/>
                  </a:cubicBezTo>
                  <a:cubicBezTo>
                    <a:pt x="898" y="4137"/>
                    <a:pt x="832" y="4392"/>
                    <a:pt x="753" y="4642"/>
                  </a:cubicBezTo>
                  <a:cubicBezTo>
                    <a:pt x="740" y="4675"/>
                    <a:pt x="727" y="4707"/>
                    <a:pt x="713" y="4739"/>
                  </a:cubicBezTo>
                  <a:cubicBezTo>
                    <a:pt x="704" y="4758"/>
                    <a:pt x="693" y="4777"/>
                    <a:pt x="681" y="4796"/>
                  </a:cubicBezTo>
                  <a:cubicBezTo>
                    <a:pt x="674" y="4808"/>
                    <a:pt x="664" y="4819"/>
                    <a:pt x="653" y="4830"/>
                  </a:cubicBezTo>
                  <a:cubicBezTo>
                    <a:pt x="648" y="4837"/>
                    <a:pt x="642" y="4843"/>
                    <a:pt x="636" y="4849"/>
                  </a:cubicBezTo>
                  <a:cubicBezTo>
                    <a:pt x="631" y="4854"/>
                    <a:pt x="623" y="4860"/>
                    <a:pt x="617" y="4865"/>
                  </a:cubicBezTo>
                  <a:cubicBezTo>
                    <a:pt x="610" y="4870"/>
                    <a:pt x="602" y="4873"/>
                    <a:pt x="596" y="4878"/>
                  </a:cubicBezTo>
                  <a:lnTo>
                    <a:pt x="586" y="4881"/>
                  </a:lnTo>
                  <a:lnTo>
                    <a:pt x="588" y="4881"/>
                  </a:lnTo>
                  <a:lnTo>
                    <a:pt x="583" y="4884"/>
                  </a:lnTo>
                  <a:lnTo>
                    <a:pt x="588" y="4884"/>
                  </a:lnTo>
                  <a:lnTo>
                    <a:pt x="582" y="4886"/>
                  </a:lnTo>
                  <a:cubicBezTo>
                    <a:pt x="571" y="4889"/>
                    <a:pt x="558" y="4891"/>
                    <a:pt x="547" y="4892"/>
                  </a:cubicBezTo>
                  <a:lnTo>
                    <a:pt x="501" y="4892"/>
                  </a:lnTo>
                  <a:cubicBezTo>
                    <a:pt x="468" y="4889"/>
                    <a:pt x="436" y="4883"/>
                    <a:pt x="404" y="4876"/>
                  </a:cubicBezTo>
                  <a:cubicBezTo>
                    <a:pt x="385" y="4872"/>
                    <a:pt x="368" y="4867"/>
                    <a:pt x="349" y="4860"/>
                  </a:cubicBezTo>
                  <a:cubicBezTo>
                    <a:pt x="335" y="4854"/>
                    <a:pt x="319" y="4848"/>
                    <a:pt x="305" y="4840"/>
                  </a:cubicBezTo>
                  <a:lnTo>
                    <a:pt x="292" y="4832"/>
                  </a:lnTo>
                  <a:cubicBezTo>
                    <a:pt x="281" y="4824"/>
                    <a:pt x="270" y="4816"/>
                    <a:pt x="260" y="4808"/>
                  </a:cubicBezTo>
                  <a:cubicBezTo>
                    <a:pt x="233" y="4787"/>
                    <a:pt x="200" y="4777"/>
                    <a:pt x="168" y="4777"/>
                  </a:cubicBezTo>
                  <a:cubicBezTo>
                    <a:pt x="124" y="4777"/>
                    <a:pt x="80" y="4796"/>
                    <a:pt x="51" y="4834"/>
                  </a:cubicBezTo>
                  <a:cubicBezTo>
                    <a:pt x="1" y="4898"/>
                    <a:pt x="12" y="4992"/>
                    <a:pt x="78" y="5043"/>
                  </a:cubicBezTo>
                  <a:cubicBezTo>
                    <a:pt x="157" y="5112"/>
                    <a:pt x="257" y="5145"/>
                    <a:pt x="360" y="5161"/>
                  </a:cubicBezTo>
                  <a:cubicBezTo>
                    <a:pt x="415" y="5172"/>
                    <a:pt x="472" y="5177"/>
                    <a:pt x="529" y="5179"/>
                  </a:cubicBezTo>
                  <a:cubicBezTo>
                    <a:pt x="533" y="5179"/>
                    <a:pt x="536" y="5179"/>
                    <a:pt x="540" y="5179"/>
                  </a:cubicBezTo>
                  <a:cubicBezTo>
                    <a:pt x="596" y="5179"/>
                    <a:pt x="653" y="5166"/>
                    <a:pt x="705" y="5144"/>
                  </a:cubicBezTo>
                  <a:cubicBezTo>
                    <a:pt x="770" y="5112"/>
                    <a:pt x="829" y="5069"/>
                    <a:pt x="876" y="5016"/>
                  </a:cubicBezTo>
                  <a:cubicBezTo>
                    <a:pt x="917" y="4968"/>
                    <a:pt x="951" y="4914"/>
                    <a:pt x="976" y="4857"/>
                  </a:cubicBezTo>
                  <a:cubicBezTo>
                    <a:pt x="1017" y="4754"/>
                    <a:pt x="1052" y="4650"/>
                    <a:pt x="1077" y="4544"/>
                  </a:cubicBezTo>
                  <a:cubicBezTo>
                    <a:pt x="1139" y="4316"/>
                    <a:pt x="1182" y="4082"/>
                    <a:pt x="1224" y="3849"/>
                  </a:cubicBezTo>
                  <a:cubicBezTo>
                    <a:pt x="1281" y="3537"/>
                    <a:pt x="1332" y="3225"/>
                    <a:pt x="1383" y="2913"/>
                  </a:cubicBezTo>
                  <a:cubicBezTo>
                    <a:pt x="1429" y="2627"/>
                    <a:pt x="1481" y="2340"/>
                    <a:pt x="1533" y="2055"/>
                  </a:cubicBezTo>
                  <a:cubicBezTo>
                    <a:pt x="1557" y="1941"/>
                    <a:pt x="1579" y="1829"/>
                    <a:pt x="1601" y="1717"/>
                  </a:cubicBezTo>
                  <a:lnTo>
                    <a:pt x="1601" y="1717"/>
                  </a:lnTo>
                  <a:cubicBezTo>
                    <a:pt x="1601" y="1717"/>
                    <a:pt x="1600" y="1718"/>
                    <a:pt x="1600" y="1719"/>
                  </a:cubicBezTo>
                  <a:lnTo>
                    <a:pt x="1600" y="1719"/>
                  </a:lnTo>
                  <a:cubicBezTo>
                    <a:pt x="1600" y="1716"/>
                    <a:pt x="1601" y="1714"/>
                    <a:pt x="1601" y="1712"/>
                  </a:cubicBezTo>
                  <a:lnTo>
                    <a:pt x="1603" y="1706"/>
                  </a:lnTo>
                  <a:cubicBezTo>
                    <a:pt x="1603" y="1706"/>
                    <a:pt x="1603" y="1707"/>
                    <a:pt x="1603" y="1709"/>
                  </a:cubicBezTo>
                  <a:cubicBezTo>
                    <a:pt x="1614" y="1657"/>
                    <a:pt x="1626" y="1604"/>
                    <a:pt x="1639" y="1552"/>
                  </a:cubicBezTo>
                  <a:cubicBezTo>
                    <a:pt x="1652" y="1498"/>
                    <a:pt x="1661" y="1443"/>
                    <a:pt x="1676" y="1391"/>
                  </a:cubicBezTo>
                  <a:cubicBezTo>
                    <a:pt x="1720" y="1236"/>
                    <a:pt x="1758" y="1083"/>
                    <a:pt x="1810" y="931"/>
                  </a:cubicBezTo>
                  <a:lnTo>
                    <a:pt x="1810" y="931"/>
                  </a:lnTo>
                  <a:cubicBezTo>
                    <a:pt x="1809" y="931"/>
                    <a:pt x="1809" y="932"/>
                    <a:pt x="1809" y="932"/>
                  </a:cubicBezTo>
                  <a:lnTo>
                    <a:pt x="1809" y="932"/>
                  </a:lnTo>
                  <a:lnTo>
                    <a:pt x="1812" y="922"/>
                  </a:lnTo>
                  <a:cubicBezTo>
                    <a:pt x="1813" y="920"/>
                    <a:pt x="1813" y="919"/>
                    <a:pt x="1813" y="917"/>
                  </a:cubicBezTo>
                  <a:lnTo>
                    <a:pt x="1813" y="920"/>
                  </a:lnTo>
                  <a:cubicBezTo>
                    <a:pt x="1850" y="821"/>
                    <a:pt x="1889" y="724"/>
                    <a:pt x="1934" y="629"/>
                  </a:cubicBezTo>
                  <a:cubicBezTo>
                    <a:pt x="1935" y="626"/>
                    <a:pt x="1936" y="623"/>
                    <a:pt x="1938" y="620"/>
                  </a:cubicBezTo>
                  <a:lnTo>
                    <a:pt x="1938" y="620"/>
                  </a:lnTo>
                  <a:cubicBezTo>
                    <a:pt x="1937" y="622"/>
                    <a:pt x="1936" y="624"/>
                    <a:pt x="1935" y="626"/>
                  </a:cubicBezTo>
                  <a:cubicBezTo>
                    <a:pt x="1964" y="569"/>
                    <a:pt x="1995" y="514"/>
                    <a:pt x="2030" y="461"/>
                  </a:cubicBezTo>
                  <a:cubicBezTo>
                    <a:pt x="2046" y="438"/>
                    <a:pt x="2063" y="415"/>
                    <a:pt x="2081" y="393"/>
                  </a:cubicBezTo>
                  <a:cubicBezTo>
                    <a:pt x="2081" y="425"/>
                    <a:pt x="2089" y="457"/>
                    <a:pt x="2103" y="484"/>
                  </a:cubicBezTo>
                  <a:cubicBezTo>
                    <a:pt x="2119" y="507"/>
                    <a:pt x="2138" y="526"/>
                    <a:pt x="2162" y="540"/>
                  </a:cubicBezTo>
                  <a:cubicBezTo>
                    <a:pt x="2184" y="554"/>
                    <a:pt x="2209" y="561"/>
                    <a:pt x="2235" y="561"/>
                  </a:cubicBezTo>
                  <a:cubicBezTo>
                    <a:pt x="2255" y="561"/>
                    <a:pt x="2274" y="557"/>
                    <a:pt x="2293" y="548"/>
                  </a:cubicBezTo>
                  <a:cubicBezTo>
                    <a:pt x="2328" y="533"/>
                    <a:pt x="2356" y="506"/>
                    <a:pt x="2372" y="469"/>
                  </a:cubicBezTo>
                  <a:cubicBezTo>
                    <a:pt x="2385" y="441"/>
                    <a:pt x="2396" y="411"/>
                    <a:pt x="2402" y="379"/>
                  </a:cubicBezTo>
                  <a:cubicBezTo>
                    <a:pt x="2412" y="346"/>
                    <a:pt x="2416" y="311"/>
                    <a:pt x="2416" y="276"/>
                  </a:cubicBezTo>
                  <a:cubicBezTo>
                    <a:pt x="2418" y="256"/>
                    <a:pt x="2415" y="237"/>
                    <a:pt x="2410" y="216"/>
                  </a:cubicBezTo>
                  <a:cubicBezTo>
                    <a:pt x="2413" y="208"/>
                    <a:pt x="2415" y="200"/>
                    <a:pt x="2416" y="192"/>
                  </a:cubicBezTo>
                  <a:cubicBezTo>
                    <a:pt x="2427" y="146"/>
                    <a:pt x="2418" y="97"/>
                    <a:pt x="2389" y="61"/>
                  </a:cubicBezTo>
                  <a:cubicBezTo>
                    <a:pt x="2366" y="29"/>
                    <a:pt x="2331" y="9"/>
                    <a:pt x="2291" y="2"/>
                  </a:cubicBezTo>
                  <a:cubicBezTo>
                    <a:pt x="2285" y="1"/>
                    <a:pt x="2278" y="1"/>
                    <a:pt x="22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4" name="Google Shape;14464;p25"/>
            <p:cNvSpPr/>
            <p:nvPr/>
          </p:nvSpPr>
          <p:spPr>
            <a:xfrm>
              <a:off x="5310802" y="4524761"/>
              <a:ext cx="16989" cy="11741"/>
            </a:xfrm>
            <a:custGeom>
              <a:avLst/>
              <a:gdLst/>
              <a:ahLst/>
              <a:cxnLst/>
              <a:rect l="l" t="t" r="r" b="b"/>
              <a:pathLst>
                <a:path w="505" h="349" extrusionOk="0">
                  <a:moveTo>
                    <a:pt x="345" y="1"/>
                  </a:moveTo>
                  <a:cubicBezTo>
                    <a:pt x="339" y="1"/>
                    <a:pt x="332" y="1"/>
                    <a:pt x="326" y="2"/>
                  </a:cubicBezTo>
                  <a:cubicBezTo>
                    <a:pt x="283" y="11"/>
                    <a:pt x="240" y="19"/>
                    <a:pt x="197" y="29"/>
                  </a:cubicBezTo>
                  <a:lnTo>
                    <a:pt x="216" y="24"/>
                  </a:lnTo>
                  <a:lnTo>
                    <a:pt x="216" y="24"/>
                  </a:lnTo>
                  <a:cubicBezTo>
                    <a:pt x="177" y="30"/>
                    <a:pt x="139" y="40"/>
                    <a:pt x="101" y="54"/>
                  </a:cubicBezTo>
                  <a:cubicBezTo>
                    <a:pt x="39" y="79"/>
                    <a:pt x="1" y="144"/>
                    <a:pt x="10" y="212"/>
                  </a:cubicBezTo>
                  <a:cubicBezTo>
                    <a:pt x="17" y="255"/>
                    <a:pt x="41" y="293"/>
                    <a:pt x="77" y="318"/>
                  </a:cubicBezTo>
                  <a:lnTo>
                    <a:pt x="72" y="317"/>
                  </a:lnTo>
                  <a:lnTo>
                    <a:pt x="72" y="317"/>
                  </a:lnTo>
                  <a:cubicBezTo>
                    <a:pt x="98" y="336"/>
                    <a:pt x="127" y="349"/>
                    <a:pt x="160" y="349"/>
                  </a:cubicBezTo>
                  <a:cubicBezTo>
                    <a:pt x="162" y="349"/>
                    <a:pt x="164" y="349"/>
                    <a:pt x="166" y="349"/>
                  </a:cubicBezTo>
                  <a:cubicBezTo>
                    <a:pt x="202" y="349"/>
                    <a:pt x="238" y="336"/>
                    <a:pt x="267" y="312"/>
                  </a:cubicBezTo>
                  <a:cubicBezTo>
                    <a:pt x="305" y="301"/>
                    <a:pt x="345" y="292"/>
                    <a:pt x="384" y="284"/>
                  </a:cubicBezTo>
                  <a:cubicBezTo>
                    <a:pt x="460" y="266"/>
                    <a:pt x="504" y="179"/>
                    <a:pt x="484" y="106"/>
                  </a:cubicBezTo>
                  <a:cubicBezTo>
                    <a:pt x="467" y="43"/>
                    <a:pt x="410" y="1"/>
                    <a:pt x="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5" name="Google Shape;14465;p25"/>
            <p:cNvSpPr/>
            <p:nvPr/>
          </p:nvSpPr>
          <p:spPr>
            <a:xfrm>
              <a:off x="5316825" y="4522978"/>
              <a:ext cx="63046" cy="12414"/>
            </a:xfrm>
            <a:custGeom>
              <a:avLst/>
              <a:gdLst/>
              <a:ahLst/>
              <a:cxnLst/>
              <a:rect l="l" t="t" r="r" b="b"/>
              <a:pathLst>
                <a:path w="1874" h="369" extrusionOk="0">
                  <a:moveTo>
                    <a:pt x="449" y="0"/>
                  </a:moveTo>
                  <a:cubicBezTo>
                    <a:pt x="349" y="0"/>
                    <a:pt x="249" y="2"/>
                    <a:pt x="148" y="3"/>
                  </a:cubicBezTo>
                  <a:cubicBezTo>
                    <a:pt x="66" y="6"/>
                    <a:pt x="1" y="74"/>
                    <a:pt x="1" y="156"/>
                  </a:cubicBezTo>
                  <a:cubicBezTo>
                    <a:pt x="1" y="239"/>
                    <a:pt x="66" y="307"/>
                    <a:pt x="148" y="308"/>
                  </a:cubicBezTo>
                  <a:cubicBezTo>
                    <a:pt x="291" y="307"/>
                    <a:pt x="431" y="303"/>
                    <a:pt x="574" y="303"/>
                  </a:cubicBezTo>
                  <a:cubicBezTo>
                    <a:pt x="611" y="303"/>
                    <a:pt x="648" y="302"/>
                    <a:pt x="686" y="302"/>
                  </a:cubicBezTo>
                  <a:cubicBezTo>
                    <a:pt x="705" y="302"/>
                    <a:pt x="723" y="302"/>
                    <a:pt x="742" y="303"/>
                  </a:cubicBezTo>
                  <a:cubicBezTo>
                    <a:pt x="805" y="305"/>
                    <a:pt x="867" y="308"/>
                    <a:pt x="928" y="311"/>
                  </a:cubicBezTo>
                  <a:cubicBezTo>
                    <a:pt x="1198" y="332"/>
                    <a:pt x="1465" y="354"/>
                    <a:pt x="1734" y="368"/>
                  </a:cubicBezTo>
                  <a:lnTo>
                    <a:pt x="1741" y="368"/>
                  </a:lnTo>
                  <a:cubicBezTo>
                    <a:pt x="1815" y="368"/>
                    <a:pt x="1874" y="302"/>
                    <a:pt x="1874" y="231"/>
                  </a:cubicBezTo>
                  <a:cubicBezTo>
                    <a:pt x="1874" y="164"/>
                    <a:pt x="1821" y="98"/>
                    <a:pt x="1753" y="91"/>
                  </a:cubicBezTo>
                  <a:cubicBezTo>
                    <a:pt x="1487" y="72"/>
                    <a:pt x="1223" y="45"/>
                    <a:pt x="959" y="18"/>
                  </a:cubicBezTo>
                  <a:cubicBezTo>
                    <a:pt x="887" y="11"/>
                    <a:pt x="815" y="9"/>
                    <a:pt x="742" y="4"/>
                  </a:cubicBezTo>
                  <a:cubicBezTo>
                    <a:pt x="686" y="1"/>
                    <a:pt x="629" y="1"/>
                    <a:pt x="574" y="1"/>
                  </a:cubicBezTo>
                  <a:cubicBezTo>
                    <a:pt x="532" y="1"/>
                    <a:pt x="491" y="0"/>
                    <a:pt x="4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6" name="Google Shape;14466;p25"/>
            <p:cNvSpPr/>
            <p:nvPr/>
          </p:nvSpPr>
          <p:spPr>
            <a:xfrm>
              <a:off x="5378763" y="4444588"/>
              <a:ext cx="47436" cy="152569"/>
            </a:xfrm>
            <a:custGeom>
              <a:avLst/>
              <a:gdLst/>
              <a:ahLst/>
              <a:cxnLst/>
              <a:rect l="l" t="t" r="r" b="b"/>
              <a:pathLst>
                <a:path w="1410" h="4535" extrusionOk="0">
                  <a:moveTo>
                    <a:pt x="28" y="2477"/>
                  </a:moveTo>
                  <a:cubicBezTo>
                    <a:pt x="28" y="2480"/>
                    <a:pt x="28" y="2482"/>
                    <a:pt x="28" y="2485"/>
                  </a:cubicBezTo>
                  <a:cubicBezTo>
                    <a:pt x="28" y="2482"/>
                    <a:pt x="28" y="2480"/>
                    <a:pt x="28" y="2477"/>
                  </a:cubicBezTo>
                  <a:close/>
                  <a:moveTo>
                    <a:pt x="14" y="2697"/>
                  </a:moveTo>
                  <a:cubicBezTo>
                    <a:pt x="14" y="2698"/>
                    <a:pt x="14" y="2699"/>
                    <a:pt x="14" y="2699"/>
                  </a:cubicBezTo>
                  <a:lnTo>
                    <a:pt x="14" y="2699"/>
                  </a:lnTo>
                  <a:cubicBezTo>
                    <a:pt x="14" y="2698"/>
                    <a:pt x="14" y="2698"/>
                    <a:pt x="14" y="2697"/>
                  </a:cubicBezTo>
                  <a:close/>
                  <a:moveTo>
                    <a:pt x="276" y="2746"/>
                  </a:moveTo>
                  <a:cubicBezTo>
                    <a:pt x="276" y="2748"/>
                    <a:pt x="276" y="2750"/>
                    <a:pt x="276" y="2753"/>
                  </a:cubicBezTo>
                  <a:lnTo>
                    <a:pt x="276" y="2753"/>
                  </a:lnTo>
                  <a:cubicBezTo>
                    <a:pt x="276" y="2750"/>
                    <a:pt x="276" y="2748"/>
                    <a:pt x="276" y="2746"/>
                  </a:cubicBezTo>
                  <a:close/>
                  <a:moveTo>
                    <a:pt x="314" y="3436"/>
                  </a:moveTo>
                  <a:cubicBezTo>
                    <a:pt x="315" y="3438"/>
                    <a:pt x="315" y="3441"/>
                    <a:pt x="316" y="3443"/>
                  </a:cubicBezTo>
                  <a:lnTo>
                    <a:pt x="316" y="3443"/>
                  </a:lnTo>
                  <a:cubicBezTo>
                    <a:pt x="316" y="3440"/>
                    <a:pt x="316" y="3439"/>
                    <a:pt x="314" y="3436"/>
                  </a:cubicBezTo>
                  <a:close/>
                  <a:moveTo>
                    <a:pt x="1238" y="0"/>
                  </a:moveTo>
                  <a:cubicBezTo>
                    <a:pt x="1226" y="0"/>
                    <a:pt x="1213" y="1"/>
                    <a:pt x="1201" y="4"/>
                  </a:cubicBezTo>
                  <a:cubicBezTo>
                    <a:pt x="1145" y="18"/>
                    <a:pt x="1092" y="45"/>
                    <a:pt x="1047" y="82"/>
                  </a:cubicBezTo>
                  <a:cubicBezTo>
                    <a:pt x="989" y="128"/>
                    <a:pt x="935" y="178"/>
                    <a:pt x="886" y="235"/>
                  </a:cubicBezTo>
                  <a:cubicBezTo>
                    <a:pt x="816" y="316"/>
                    <a:pt x="750" y="400"/>
                    <a:pt x="688" y="488"/>
                  </a:cubicBezTo>
                  <a:cubicBezTo>
                    <a:pt x="623" y="579"/>
                    <a:pt x="564" y="674"/>
                    <a:pt x="514" y="772"/>
                  </a:cubicBezTo>
                  <a:cubicBezTo>
                    <a:pt x="481" y="835"/>
                    <a:pt x="446" y="897"/>
                    <a:pt x="414" y="962"/>
                  </a:cubicBezTo>
                  <a:cubicBezTo>
                    <a:pt x="343" y="1111"/>
                    <a:pt x="281" y="1264"/>
                    <a:pt x="229" y="1421"/>
                  </a:cubicBezTo>
                  <a:cubicBezTo>
                    <a:pt x="175" y="1578"/>
                    <a:pt x="134" y="1737"/>
                    <a:pt x="101" y="1899"/>
                  </a:cubicBezTo>
                  <a:cubicBezTo>
                    <a:pt x="83" y="1988"/>
                    <a:pt x="69" y="2075"/>
                    <a:pt x="58" y="2163"/>
                  </a:cubicBezTo>
                  <a:cubicBezTo>
                    <a:pt x="50" y="2227"/>
                    <a:pt x="42" y="2288"/>
                    <a:pt x="37" y="2350"/>
                  </a:cubicBezTo>
                  <a:cubicBezTo>
                    <a:pt x="34" y="2358"/>
                    <a:pt x="34" y="2366"/>
                    <a:pt x="34" y="2374"/>
                  </a:cubicBezTo>
                  <a:lnTo>
                    <a:pt x="34" y="2386"/>
                  </a:lnTo>
                  <a:cubicBezTo>
                    <a:pt x="34" y="2398"/>
                    <a:pt x="34" y="2409"/>
                    <a:pt x="33" y="2420"/>
                  </a:cubicBezTo>
                  <a:cubicBezTo>
                    <a:pt x="31" y="2439"/>
                    <a:pt x="30" y="2458"/>
                    <a:pt x="28" y="2477"/>
                  </a:cubicBezTo>
                  <a:lnTo>
                    <a:pt x="28" y="2477"/>
                  </a:lnTo>
                  <a:cubicBezTo>
                    <a:pt x="29" y="2473"/>
                    <a:pt x="29" y="2470"/>
                    <a:pt x="29" y="2466"/>
                  </a:cubicBezTo>
                  <a:lnTo>
                    <a:pt x="29" y="2466"/>
                  </a:lnTo>
                  <a:cubicBezTo>
                    <a:pt x="29" y="2478"/>
                    <a:pt x="28" y="2489"/>
                    <a:pt x="26" y="2502"/>
                  </a:cubicBezTo>
                  <a:cubicBezTo>
                    <a:pt x="26" y="2524"/>
                    <a:pt x="25" y="2548"/>
                    <a:pt x="23" y="2570"/>
                  </a:cubicBezTo>
                  <a:cubicBezTo>
                    <a:pt x="21" y="2578"/>
                    <a:pt x="21" y="2584"/>
                    <a:pt x="21" y="2592"/>
                  </a:cubicBezTo>
                  <a:cubicBezTo>
                    <a:pt x="21" y="2591"/>
                    <a:pt x="21" y="2589"/>
                    <a:pt x="21" y="2588"/>
                  </a:cubicBezTo>
                  <a:cubicBezTo>
                    <a:pt x="20" y="2616"/>
                    <a:pt x="17" y="2643"/>
                    <a:pt x="16" y="2671"/>
                  </a:cubicBezTo>
                  <a:lnTo>
                    <a:pt x="16" y="2671"/>
                  </a:lnTo>
                  <a:cubicBezTo>
                    <a:pt x="15" y="2681"/>
                    <a:pt x="14" y="2691"/>
                    <a:pt x="14" y="2700"/>
                  </a:cubicBezTo>
                  <a:lnTo>
                    <a:pt x="14" y="2700"/>
                  </a:lnTo>
                  <a:cubicBezTo>
                    <a:pt x="13" y="2705"/>
                    <a:pt x="13" y="2710"/>
                    <a:pt x="12" y="2714"/>
                  </a:cubicBezTo>
                  <a:cubicBezTo>
                    <a:pt x="12" y="2722"/>
                    <a:pt x="12" y="2730"/>
                    <a:pt x="12" y="2738"/>
                  </a:cubicBezTo>
                  <a:cubicBezTo>
                    <a:pt x="12" y="2738"/>
                    <a:pt x="12" y="2739"/>
                    <a:pt x="12" y="2739"/>
                  </a:cubicBezTo>
                  <a:cubicBezTo>
                    <a:pt x="1" y="2909"/>
                    <a:pt x="4" y="3078"/>
                    <a:pt x="21" y="3248"/>
                  </a:cubicBezTo>
                  <a:cubicBezTo>
                    <a:pt x="39" y="3434"/>
                    <a:pt x="80" y="3618"/>
                    <a:pt x="145" y="3795"/>
                  </a:cubicBezTo>
                  <a:cubicBezTo>
                    <a:pt x="245" y="4058"/>
                    <a:pt x="406" y="4289"/>
                    <a:pt x="594" y="4497"/>
                  </a:cubicBezTo>
                  <a:cubicBezTo>
                    <a:pt x="617" y="4522"/>
                    <a:pt x="650" y="4535"/>
                    <a:pt x="685" y="4535"/>
                  </a:cubicBezTo>
                  <a:cubicBezTo>
                    <a:pt x="721" y="4535"/>
                    <a:pt x="756" y="4520"/>
                    <a:pt x="783" y="4495"/>
                  </a:cubicBezTo>
                  <a:cubicBezTo>
                    <a:pt x="835" y="4443"/>
                    <a:pt x="835" y="4357"/>
                    <a:pt x="783" y="4303"/>
                  </a:cubicBezTo>
                  <a:cubicBezTo>
                    <a:pt x="767" y="4286"/>
                    <a:pt x="751" y="4269"/>
                    <a:pt x="735" y="4251"/>
                  </a:cubicBezTo>
                  <a:lnTo>
                    <a:pt x="735" y="4251"/>
                  </a:lnTo>
                  <a:cubicBezTo>
                    <a:pt x="740" y="4256"/>
                    <a:pt x="743" y="4261"/>
                    <a:pt x="748" y="4264"/>
                  </a:cubicBezTo>
                  <a:cubicBezTo>
                    <a:pt x="682" y="4188"/>
                    <a:pt x="620" y="4109"/>
                    <a:pt x="563" y="4025"/>
                  </a:cubicBezTo>
                  <a:cubicBezTo>
                    <a:pt x="520" y="3960"/>
                    <a:pt x="481" y="3893"/>
                    <a:pt x="444" y="3824"/>
                  </a:cubicBezTo>
                  <a:cubicBezTo>
                    <a:pt x="417" y="3767"/>
                    <a:pt x="393" y="3707"/>
                    <a:pt x="371" y="3648"/>
                  </a:cubicBezTo>
                  <a:cubicBezTo>
                    <a:pt x="350" y="3581"/>
                    <a:pt x="331" y="3512"/>
                    <a:pt x="316" y="3443"/>
                  </a:cubicBezTo>
                  <a:lnTo>
                    <a:pt x="316" y="3443"/>
                  </a:lnTo>
                  <a:cubicBezTo>
                    <a:pt x="316" y="3443"/>
                    <a:pt x="316" y="3444"/>
                    <a:pt x="316" y="3444"/>
                  </a:cubicBezTo>
                  <a:cubicBezTo>
                    <a:pt x="314" y="3439"/>
                    <a:pt x="313" y="3433"/>
                    <a:pt x="313" y="3431"/>
                  </a:cubicBezTo>
                  <a:lnTo>
                    <a:pt x="313" y="3430"/>
                  </a:lnTo>
                  <a:cubicBezTo>
                    <a:pt x="295" y="3335"/>
                    <a:pt x="283" y="3240"/>
                    <a:pt x="276" y="3143"/>
                  </a:cubicBezTo>
                  <a:cubicBezTo>
                    <a:pt x="267" y="3014"/>
                    <a:pt x="267" y="2883"/>
                    <a:pt x="276" y="2753"/>
                  </a:cubicBezTo>
                  <a:lnTo>
                    <a:pt x="276" y="2753"/>
                  </a:lnTo>
                  <a:cubicBezTo>
                    <a:pt x="276" y="2754"/>
                    <a:pt x="275" y="2756"/>
                    <a:pt x="275" y="2757"/>
                  </a:cubicBezTo>
                  <a:lnTo>
                    <a:pt x="275" y="2757"/>
                  </a:lnTo>
                  <a:cubicBezTo>
                    <a:pt x="286" y="2632"/>
                    <a:pt x="295" y="2508"/>
                    <a:pt x="303" y="2382"/>
                  </a:cubicBezTo>
                  <a:cubicBezTo>
                    <a:pt x="319" y="2239"/>
                    <a:pt x="340" y="2095"/>
                    <a:pt x="367" y="1953"/>
                  </a:cubicBezTo>
                  <a:cubicBezTo>
                    <a:pt x="368" y="1950"/>
                    <a:pt x="369" y="1946"/>
                    <a:pt x="370" y="1943"/>
                  </a:cubicBezTo>
                  <a:lnTo>
                    <a:pt x="370" y="1943"/>
                  </a:lnTo>
                  <a:cubicBezTo>
                    <a:pt x="370" y="1943"/>
                    <a:pt x="370" y="1943"/>
                    <a:pt x="370" y="1943"/>
                  </a:cubicBezTo>
                  <a:cubicBezTo>
                    <a:pt x="370" y="1943"/>
                    <a:pt x="370" y="1942"/>
                    <a:pt x="370" y="1942"/>
                  </a:cubicBezTo>
                  <a:lnTo>
                    <a:pt x="370" y="1942"/>
                  </a:lnTo>
                  <a:cubicBezTo>
                    <a:pt x="370" y="1940"/>
                    <a:pt x="371" y="1939"/>
                    <a:pt x="371" y="1937"/>
                  </a:cubicBezTo>
                  <a:lnTo>
                    <a:pt x="371" y="1937"/>
                  </a:lnTo>
                  <a:cubicBezTo>
                    <a:pt x="371" y="1937"/>
                    <a:pt x="371" y="1937"/>
                    <a:pt x="371" y="1937"/>
                  </a:cubicBezTo>
                  <a:lnTo>
                    <a:pt x="371" y="1937"/>
                  </a:lnTo>
                  <a:cubicBezTo>
                    <a:pt x="402" y="1787"/>
                    <a:pt x="443" y="1639"/>
                    <a:pt x="493" y="1494"/>
                  </a:cubicBezTo>
                  <a:cubicBezTo>
                    <a:pt x="544" y="1354"/>
                    <a:pt x="601" y="1218"/>
                    <a:pt x="664" y="1085"/>
                  </a:cubicBezTo>
                  <a:cubicBezTo>
                    <a:pt x="702" y="1011"/>
                    <a:pt x="742" y="938"/>
                    <a:pt x="781" y="865"/>
                  </a:cubicBezTo>
                  <a:cubicBezTo>
                    <a:pt x="811" y="810"/>
                    <a:pt x="848" y="759"/>
                    <a:pt x="883" y="707"/>
                  </a:cubicBezTo>
                  <a:cubicBezTo>
                    <a:pt x="941" y="628"/>
                    <a:pt x="1001" y="547"/>
                    <a:pt x="1066" y="473"/>
                  </a:cubicBezTo>
                  <a:lnTo>
                    <a:pt x="1074" y="463"/>
                  </a:lnTo>
                  <a:lnTo>
                    <a:pt x="1068" y="471"/>
                  </a:lnTo>
                  <a:cubicBezTo>
                    <a:pt x="1099" y="435"/>
                    <a:pt x="1133" y="398"/>
                    <a:pt x="1169" y="365"/>
                  </a:cubicBezTo>
                  <a:cubicBezTo>
                    <a:pt x="1187" y="349"/>
                    <a:pt x="1207" y="333"/>
                    <a:pt x="1226" y="318"/>
                  </a:cubicBezTo>
                  <a:cubicBezTo>
                    <a:pt x="1236" y="313"/>
                    <a:pt x="1245" y="308"/>
                    <a:pt x="1255" y="302"/>
                  </a:cubicBezTo>
                  <a:lnTo>
                    <a:pt x="1259" y="300"/>
                  </a:lnTo>
                  <a:lnTo>
                    <a:pt x="1263" y="300"/>
                  </a:lnTo>
                  <a:cubicBezTo>
                    <a:pt x="1351" y="286"/>
                    <a:pt x="1410" y="197"/>
                    <a:pt x="1388" y="110"/>
                  </a:cubicBezTo>
                  <a:cubicBezTo>
                    <a:pt x="1368" y="39"/>
                    <a:pt x="1306" y="0"/>
                    <a:pt x="1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7" name="Google Shape;14467;p25"/>
            <p:cNvSpPr/>
            <p:nvPr/>
          </p:nvSpPr>
          <p:spPr>
            <a:xfrm>
              <a:off x="5437572" y="4508477"/>
              <a:ext cx="44509" cy="15947"/>
            </a:xfrm>
            <a:custGeom>
              <a:avLst/>
              <a:gdLst/>
              <a:ahLst/>
              <a:cxnLst/>
              <a:rect l="l" t="t" r="r" b="b"/>
              <a:pathLst>
                <a:path w="1323" h="474" extrusionOk="0">
                  <a:moveTo>
                    <a:pt x="163" y="1"/>
                  </a:moveTo>
                  <a:cubicBezTo>
                    <a:pt x="104" y="1"/>
                    <a:pt x="44" y="35"/>
                    <a:pt x="23" y="93"/>
                  </a:cubicBezTo>
                  <a:cubicBezTo>
                    <a:pt x="18" y="104"/>
                    <a:pt x="15" y="115"/>
                    <a:pt x="10" y="127"/>
                  </a:cubicBezTo>
                  <a:cubicBezTo>
                    <a:pt x="2" y="157"/>
                    <a:pt x="0" y="187"/>
                    <a:pt x="4" y="217"/>
                  </a:cubicBezTo>
                  <a:cubicBezTo>
                    <a:pt x="10" y="298"/>
                    <a:pt x="94" y="351"/>
                    <a:pt x="160" y="374"/>
                  </a:cubicBezTo>
                  <a:cubicBezTo>
                    <a:pt x="254" y="404"/>
                    <a:pt x="350" y="424"/>
                    <a:pt x="448" y="434"/>
                  </a:cubicBezTo>
                  <a:cubicBezTo>
                    <a:pt x="523" y="442"/>
                    <a:pt x="599" y="449"/>
                    <a:pt x="675" y="453"/>
                  </a:cubicBezTo>
                  <a:cubicBezTo>
                    <a:pt x="846" y="464"/>
                    <a:pt x="1015" y="472"/>
                    <a:pt x="1185" y="473"/>
                  </a:cubicBezTo>
                  <a:lnTo>
                    <a:pt x="1186" y="472"/>
                  </a:lnTo>
                  <a:cubicBezTo>
                    <a:pt x="1262" y="472"/>
                    <a:pt x="1322" y="410"/>
                    <a:pt x="1322" y="336"/>
                  </a:cubicBezTo>
                  <a:cubicBezTo>
                    <a:pt x="1321" y="260"/>
                    <a:pt x="1261" y="199"/>
                    <a:pt x="1185" y="199"/>
                  </a:cubicBezTo>
                  <a:cubicBezTo>
                    <a:pt x="1079" y="196"/>
                    <a:pt x="972" y="190"/>
                    <a:pt x="865" y="184"/>
                  </a:cubicBezTo>
                  <a:cubicBezTo>
                    <a:pt x="700" y="169"/>
                    <a:pt x="536" y="157"/>
                    <a:pt x="372" y="125"/>
                  </a:cubicBezTo>
                  <a:cubicBezTo>
                    <a:pt x="350" y="120"/>
                    <a:pt x="327" y="114"/>
                    <a:pt x="304" y="109"/>
                  </a:cubicBezTo>
                  <a:cubicBezTo>
                    <a:pt x="293" y="65"/>
                    <a:pt x="262" y="30"/>
                    <a:pt x="221" y="13"/>
                  </a:cubicBezTo>
                  <a:cubicBezTo>
                    <a:pt x="202" y="5"/>
                    <a:pt x="183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8" name="Google Shape;14468;p25"/>
            <p:cNvSpPr/>
            <p:nvPr/>
          </p:nvSpPr>
          <p:spPr>
            <a:xfrm>
              <a:off x="5499073" y="4486508"/>
              <a:ext cx="83063" cy="67621"/>
            </a:xfrm>
            <a:custGeom>
              <a:avLst/>
              <a:gdLst/>
              <a:ahLst/>
              <a:cxnLst/>
              <a:rect l="l" t="t" r="r" b="b"/>
              <a:pathLst>
                <a:path w="2469" h="2010" extrusionOk="0">
                  <a:moveTo>
                    <a:pt x="1739" y="1657"/>
                  </a:moveTo>
                  <a:cubicBezTo>
                    <a:pt x="1738" y="1658"/>
                    <a:pt x="1737" y="1658"/>
                    <a:pt x="1736" y="1658"/>
                  </a:cubicBezTo>
                  <a:lnTo>
                    <a:pt x="1739" y="1657"/>
                  </a:lnTo>
                  <a:close/>
                  <a:moveTo>
                    <a:pt x="1274" y="292"/>
                  </a:moveTo>
                  <a:cubicBezTo>
                    <a:pt x="1286" y="294"/>
                    <a:pt x="1299" y="295"/>
                    <a:pt x="1312" y="298"/>
                  </a:cubicBezTo>
                  <a:cubicBezTo>
                    <a:pt x="1299" y="309"/>
                    <a:pt x="1288" y="324"/>
                    <a:pt x="1278" y="339"/>
                  </a:cubicBezTo>
                  <a:cubicBezTo>
                    <a:pt x="1262" y="363"/>
                    <a:pt x="1251" y="390"/>
                    <a:pt x="1242" y="419"/>
                  </a:cubicBezTo>
                  <a:cubicBezTo>
                    <a:pt x="1221" y="480"/>
                    <a:pt x="1205" y="545"/>
                    <a:pt x="1193" y="610"/>
                  </a:cubicBezTo>
                  <a:cubicBezTo>
                    <a:pt x="1186" y="650"/>
                    <a:pt x="1179" y="689"/>
                    <a:pt x="1174" y="729"/>
                  </a:cubicBezTo>
                  <a:cubicBezTo>
                    <a:pt x="1141" y="803"/>
                    <a:pt x="1106" y="878"/>
                    <a:pt x="1069" y="952"/>
                  </a:cubicBezTo>
                  <a:cubicBezTo>
                    <a:pt x="1004" y="1068"/>
                    <a:pt x="940" y="1185"/>
                    <a:pt x="867" y="1296"/>
                  </a:cubicBezTo>
                  <a:cubicBezTo>
                    <a:pt x="819" y="1365"/>
                    <a:pt x="769" y="1433"/>
                    <a:pt x="713" y="1497"/>
                  </a:cubicBezTo>
                  <a:cubicBezTo>
                    <a:pt x="677" y="1538"/>
                    <a:pt x="637" y="1577"/>
                    <a:pt x="598" y="1615"/>
                  </a:cubicBezTo>
                  <a:cubicBezTo>
                    <a:pt x="577" y="1633"/>
                    <a:pt x="556" y="1650"/>
                    <a:pt x="534" y="1664"/>
                  </a:cubicBezTo>
                  <a:cubicBezTo>
                    <a:pt x="512" y="1679"/>
                    <a:pt x="492" y="1691"/>
                    <a:pt x="468" y="1704"/>
                  </a:cubicBezTo>
                  <a:cubicBezTo>
                    <a:pt x="460" y="1707"/>
                    <a:pt x="452" y="1712"/>
                    <a:pt x="442" y="1715"/>
                  </a:cubicBezTo>
                  <a:cubicBezTo>
                    <a:pt x="431" y="1718"/>
                    <a:pt x="420" y="1721"/>
                    <a:pt x="408" y="1723"/>
                  </a:cubicBezTo>
                  <a:lnTo>
                    <a:pt x="401" y="1725"/>
                  </a:lnTo>
                  <a:lnTo>
                    <a:pt x="406" y="1723"/>
                  </a:lnTo>
                  <a:lnTo>
                    <a:pt x="420" y="1720"/>
                  </a:lnTo>
                  <a:lnTo>
                    <a:pt x="400" y="1723"/>
                  </a:lnTo>
                  <a:lnTo>
                    <a:pt x="368" y="1723"/>
                  </a:lnTo>
                  <a:cubicBezTo>
                    <a:pt x="359" y="1721"/>
                    <a:pt x="351" y="1718"/>
                    <a:pt x="343" y="1715"/>
                  </a:cubicBezTo>
                  <a:lnTo>
                    <a:pt x="343" y="1715"/>
                  </a:lnTo>
                  <a:cubicBezTo>
                    <a:pt x="348" y="1717"/>
                    <a:pt x="354" y="1718"/>
                    <a:pt x="360" y="1720"/>
                  </a:cubicBezTo>
                  <a:lnTo>
                    <a:pt x="352" y="1717"/>
                  </a:lnTo>
                  <a:lnTo>
                    <a:pt x="343" y="1712"/>
                  </a:lnTo>
                  <a:lnTo>
                    <a:pt x="332" y="1702"/>
                  </a:lnTo>
                  <a:lnTo>
                    <a:pt x="336" y="1707"/>
                  </a:lnTo>
                  <a:lnTo>
                    <a:pt x="335" y="1707"/>
                  </a:lnTo>
                  <a:cubicBezTo>
                    <a:pt x="332" y="1702"/>
                    <a:pt x="329" y="1699"/>
                    <a:pt x="325" y="1696"/>
                  </a:cubicBezTo>
                  <a:lnTo>
                    <a:pt x="322" y="1691"/>
                  </a:lnTo>
                  <a:cubicBezTo>
                    <a:pt x="317" y="1685"/>
                    <a:pt x="314" y="1679"/>
                    <a:pt x="311" y="1672"/>
                  </a:cubicBezTo>
                  <a:cubicBezTo>
                    <a:pt x="306" y="1664"/>
                    <a:pt x="302" y="1655"/>
                    <a:pt x="298" y="1645"/>
                  </a:cubicBezTo>
                  <a:cubicBezTo>
                    <a:pt x="295" y="1631"/>
                    <a:pt x="292" y="1619"/>
                    <a:pt x="289" y="1606"/>
                  </a:cubicBezTo>
                  <a:lnTo>
                    <a:pt x="289" y="1606"/>
                  </a:lnTo>
                  <a:cubicBezTo>
                    <a:pt x="291" y="1611"/>
                    <a:pt x="292" y="1617"/>
                    <a:pt x="294" y="1623"/>
                  </a:cubicBezTo>
                  <a:cubicBezTo>
                    <a:pt x="291" y="1604"/>
                    <a:pt x="287" y="1584"/>
                    <a:pt x="286" y="1565"/>
                  </a:cubicBezTo>
                  <a:cubicBezTo>
                    <a:pt x="286" y="1541"/>
                    <a:pt x="286" y="1519"/>
                    <a:pt x="287" y="1495"/>
                  </a:cubicBezTo>
                  <a:cubicBezTo>
                    <a:pt x="291" y="1452"/>
                    <a:pt x="295" y="1410"/>
                    <a:pt x="303" y="1368"/>
                  </a:cubicBezTo>
                  <a:cubicBezTo>
                    <a:pt x="321" y="1285"/>
                    <a:pt x="343" y="1202"/>
                    <a:pt x="368" y="1121"/>
                  </a:cubicBezTo>
                  <a:cubicBezTo>
                    <a:pt x="392" y="1057"/>
                    <a:pt x="417" y="992"/>
                    <a:pt x="447" y="930"/>
                  </a:cubicBezTo>
                  <a:cubicBezTo>
                    <a:pt x="477" y="870"/>
                    <a:pt x="512" y="811"/>
                    <a:pt x="549" y="754"/>
                  </a:cubicBezTo>
                  <a:cubicBezTo>
                    <a:pt x="588" y="696"/>
                    <a:pt x="631" y="639"/>
                    <a:pt x="677" y="586"/>
                  </a:cubicBezTo>
                  <a:cubicBezTo>
                    <a:pt x="707" y="555"/>
                    <a:pt x="735" y="523"/>
                    <a:pt x="767" y="496"/>
                  </a:cubicBezTo>
                  <a:cubicBezTo>
                    <a:pt x="800" y="468"/>
                    <a:pt x="832" y="442"/>
                    <a:pt x="867" y="419"/>
                  </a:cubicBezTo>
                  <a:cubicBezTo>
                    <a:pt x="897" y="400"/>
                    <a:pt x="928" y="379"/>
                    <a:pt x="960" y="365"/>
                  </a:cubicBezTo>
                  <a:cubicBezTo>
                    <a:pt x="990" y="349"/>
                    <a:pt x="1020" y="336"/>
                    <a:pt x="1052" y="325"/>
                  </a:cubicBezTo>
                  <a:cubicBezTo>
                    <a:pt x="1076" y="317"/>
                    <a:pt x="1098" y="309"/>
                    <a:pt x="1125" y="305"/>
                  </a:cubicBezTo>
                  <a:cubicBezTo>
                    <a:pt x="1152" y="300"/>
                    <a:pt x="1179" y="295"/>
                    <a:pt x="1205" y="292"/>
                  </a:cubicBezTo>
                  <a:close/>
                  <a:moveTo>
                    <a:pt x="1256" y="0"/>
                  </a:moveTo>
                  <a:cubicBezTo>
                    <a:pt x="1160" y="0"/>
                    <a:pt x="1065" y="15"/>
                    <a:pt x="973" y="47"/>
                  </a:cubicBezTo>
                  <a:cubicBezTo>
                    <a:pt x="764" y="115"/>
                    <a:pt x="579" y="259"/>
                    <a:pt x="441" y="427"/>
                  </a:cubicBezTo>
                  <a:cubicBezTo>
                    <a:pt x="300" y="599"/>
                    <a:pt x="189" y="794"/>
                    <a:pt x="115" y="1004"/>
                  </a:cubicBezTo>
                  <a:cubicBezTo>
                    <a:pt x="78" y="1106"/>
                    <a:pt x="51" y="1210"/>
                    <a:pt x="31" y="1316"/>
                  </a:cubicBezTo>
                  <a:cubicBezTo>
                    <a:pt x="9" y="1414"/>
                    <a:pt x="1" y="1516"/>
                    <a:pt x="9" y="1615"/>
                  </a:cubicBezTo>
                  <a:cubicBezTo>
                    <a:pt x="12" y="1666"/>
                    <a:pt x="23" y="1717"/>
                    <a:pt x="42" y="1766"/>
                  </a:cubicBezTo>
                  <a:cubicBezTo>
                    <a:pt x="56" y="1804"/>
                    <a:pt x="77" y="1839"/>
                    <a:pt x="102" y="1870"/>
                  </a:cubicBezTo>
                  <a:cubicBezTo>
                    <a:pt x="154" y="1935"/>
                    <a:pt x="227" y="1983"/>
                    <a:pt x="310" y="2002"/>
                  </a:cubicBezTo>
                  <a:cubicBezTo>
                    <a:pt x="335" y="2006"/>
                    <a:pt x="360" y="2010"/>
                    <a:pt x="386" y="2010"/>
                  </a:cubicBezTo>
                  <a:cubicBezTo>
                    <a:pt x="547" y="2010"/>
                    <a:pt x="699" y="1910"/>
                    <a:pt x="811" y="1799"/>
                  </a:cubicBezTo>
                  <a:cubicBezTo>
                    <a:pt x="951" y="1658"/>
                    <a:pt x="1073" y="1500"/>
                    <a:pt x="1171" y="1329"/>
                  </a:cubicBezTo>
                  <a:cubicBezTo>
                    <a:pt x="1177" y="1359"/>
                    <a:pt x="1182" y="1389"/>
                    <a:pt x="1190" y="1418"/>
                  </a:cubicBezTo>
                  <a:cubicBezTo>
                    <a:pt x="1218" y="1536"/>
                    <a:pt x="1262" y="1655"/>
                    <a:pt x="1335" y="1755"/>
                  </a:cubicBezTo>
                  <a:cubicBezTo>
                    <a:pt x="1405" y="1848"/>
                    <a:pt x="1498" y="1919"/>
                    <a:pt x="1614" y="1941"/>
                  </a:cubicBezTo>
                  <a:cubicBezTo>
                    <a:pt x="1641" y="1946"/>
                    <a:pt x="1668" y="1949"/>
                    <a:pt x="1695" y="1949"/>
                  </a:cubicBezTo>
                  <a:cubicBezTo>
                    <a:pt x="1789" y="1949"/>
                    <a:pt x="1883" y="1921"/>
                    <a:pt x="1965" y="1877"/>
                  </a:cubicBezTo>
                  <a:cubicBezTo>
                    <a:pt x="2130" y="1788"/>
                    <a:pt x="2268" y="1658"/>
                    <a:pt x="2404" y="1531"/>
                  </a:cubicBezTo>
                  <a:cubicBezTo>
                    <a:pt x="2466" y="1479"/>
                    <a:pt x="2469" y="1384"/>
                    <a:pt x="2412" y="1327"/>
                  </a:cubicBezTo>
                  <a:cubicBezTo>
                    <a:pt x="2385" y="1300"/>
                    <a:pt x="2349" y="1287"/>
                    <a:pt x="2314" y="1287"/>
                  </a:cubicBezTo>
                  <a:cubicBezTo>
                    <a:pt x="2274" y="1287"/>
                    <a:pt x="2235" y="1303"/>
                    <a:pt x="2208" y="1337"/>
                  </a:cubicBezTo>
                  <a:lnTo>
                    <a:pt x="2168" y="1373"/>
                  </a:lnTo>
                  <a:lnTo>
                    <a:pt x="2168" y="1372"/>
                  </a:lnTo>
                  <a:cubicBezTo>
                    <a:pt x="2092" y="1440"/>
                    <a:pt x="2011" y="1506"/>
                    <a:pt x="1929" y="1566"/>
                  </a:cubicBezTo>
                  <a:cubicBezTo>
                    <a:pt x="1896" y="1587"/>
                    <a:pt x="1864" y="1607"/>
                    <a:pt x="1829" y="1625"/>
                  </a:cubicBezTo>
                  <a:cubicBezTo>
                    <a:pt x="1813" y="1633"/>
                    <a:pt x="1796" y="1639"/>
                    <a:pt x="1779" y="1647"/>
                  </a:cubicBezTo>
                  <a:cubicBezTo>
                    <a:pt x="1769" y="1649"/>
                    <a:pt x="1759" y="1652"/>
                    <a:pt x="1749" y="1655"/>
                  </a:cubicBezTo>
                  <a:lnTo>
                    <a:pt x="1749" y="1655"/>
                  </a:lnTo>
                  <a:cubicBezTo>
                    <a:pt x="1735" y="1658"/>
                    <a:pt x="1722" y="1660"/>
                    <a:pt x="1709" y="1661"/>
                  </a:cubicBezTo>
                  <a:lnTo>
                    <a:pt x="1684" y="1661"/>
                  </a:lnTo>
                  <a:lnTo>
                    <a:pt x="1668" y="1660"/>
                  </a:lnTo>
                  <a:cubicBezTo>
                    <a:pt x="1660" y="1657"/>
                    <a:pt x="1651" y="1654"/>
                    <a:pt x="1642" y="1652"/>
                  </a:cubicBezTo>
                  <a:lnTo>
                    <a:pt x="1642" y="1652"/>
                  </a:lnTo>
                  <a:lnTo>
                    <a:pt x="1633" y="1647"/>
                  </a:lnTo>
                  <a:lnTo>
                    <a:pt x="1620" y="1641"/>
                  </a:lnTo>
                  <a:lnTo>
                    <a:pt x="1604" y="1628"/>
                  </a:lnTo>
                  <a:cubicBezTo>
                    <a:pt x="1596" y="1622"/>
                    <a:pt x="1589" y="1614"/>
                    <a:pt x="1582" y="1607"/>
                  </a:cubicBezTo>
                  <a:cubicBezTo>
                    <a:pt x="1573" y="1595"/>
                    <a:pt x="1563" y="1584"/>
                    <a:pt x="1555" y="1571"/>
                  </a:cubicBezTo>
                  <a:cubicBezTo>
                    <a:pt x="1544" y="1555"/>
                    <a:pt x="1535" y="1538"/>
                    <a:pt x="1525" y="1522"/>
                  </a:cubicBezTo>
                  <a:cubicBezTo>
                    <a:pt x="1511" y="1493"/>
                    <a:pt x="1500" y="1465"/>
                    <a:pt x="1489" y="1435"/>
                  </a:cubicBezTo>
                  <a:cubicBezTo>
                    <a:pt x="1476" y="1399"/>
                    <a:pt x="1467" y="1361"/>
                    <a:pt x="1457" y="1321"/>
                  </a:cubicBezTo>
                  <a:cubicBezTo>
                    <a:pt x="1449" y="1270"/>
                    <a:pt x="1443" y="1223"/>
                    <a:pt x="1438" y="1172"/>
                  </a:cubicBezTo>
                  <a:cubicBezTo>
                    <a:pt x="1433" y="1098"/>
                    <a:pt x="1433" y="1023"/>
                    <a:pt x="1438" y="951"/>
                  </a:cubicBezTo>
                  <a:cubicBezTo>
                    <a:pt x="1443" y="887"/>
                    <a:pt x="1449" y="825"/>
                    <a:pt x="1460" y="764"/>
                  </a:cubicBezTo>
                  <a:cubicBezTo>
                    <a:pt x="1475" y="729"/>
                    <a:pt x="1490" y="694"/>
                    <a:pt x="1505" y="659"/>
                  </a:cubicBezTo>
                  <a:cubicBezTo>
                    <a:pt x="1511" y="643"/>
                    <a:pt x="1516" y="628"/>
                    <a:pt x="1522" y="612"/>
                  </a:cubicBezTo>
                  <a:cubicBezTo>
                    <a:pt x="1525" y="628"/>
                    <a:pt x="1532" y="643"/>
                    <a:pt x="1538" y="659"/>
                  </a:cubicBezTo>
                  <a:cubicBezTo>
                    <a:pt x="1562" y="715"/>
                    <a:pt x="1617" y="749"/>
                    <a:pt x="1677" y="751"/>
                  </a:cubicBezTo>
                  <a:cubicBezTo>
                    <a:pt x="1734" y="749"/>
                    <a:pt x="1788" y="718"/>
                    <a:pt x="1817" y="667"/>
                  </a:cubicBezTo>
                  <a:cubicBezTo>
                    <a:pt x="1845" y="618"/>
                    <a:pt x="1843" y="556"/>
                    <a:pt x="1810" y="509"/>
                  </a:cubicBezTo>
                  <a:cubicBezTo>
                    <a:pt x="1810" y="501"/>
                    <a:pt x="1809" y="491"/>
                    <a:pt x="1809" y="482"/>
                  </a:cubicBezTo>
                  <a:cubicBezTo>
                    <a:pt x="1805" y="428"/>
                    <a:pt x="1796" y="374"/>
                    <a:pt x="1779" y="322"/>
                  </a:cubicBezTo>
                  <a:cubicBezTo>
                    <a:pt x="1745" y="224"/>
                    <a:pt x="1677" y="142"/>
                    <a:pt x="1587" y="89"/>
                  </a:cubicBezTo>
                  <a:cubicBezTo>
                    <a:pt x="1495" y="36"/>
                    <a:pt x="1391" y="5"/>
                    <a:pt x="1285" y="1"/>
                  </a:cubicBezTo>
                  <a:cubicBezTo>
                    <a:pt x="1275" y="0"/>
                    <a:pt x="1266" y="0"/>
                    <a:pt x="1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69" name="Google Shape;14469;p25"/>
            <p:cNvSpPr/>
            <p:nvPr/>
          </p:nvSpPr>
          <p:spPr>
            <a:xfrm>
              <a:off x="5569960" y="4448356"/>
              <a:ext cx="45586" cy="169457"/>
            </a:xfrm>
            <a:custGeom>
              <a:avLst/>
              <a:gdLst/>
              <a:ahLst/>
              <a:cxnLst/>
              <a:rect l="l" t="t" r="r" b="b"/>
              <a:pathLst>
                <a:path w="1355" h="5037" extrusionOk="0">
                  <a:moveTo>
                    <a:pt x="751" y="4104"/>
                  </a:moveTo>
                  <a:lnTo>
                    <a:pt x="751" y="4104"/>
                  </a:lnTo>
                  <a:cubicBezTo>
                    <a:pt x="750" y="4105"/>
                    <a:pt x="749" y="4107"/>
                    <a:pt x="749" y="4108"/>
                  </a:cubicBezTo>
                  <a:lnTo>
                    <a:pt x="749" y="4108"/>
                  </a:lnTo>
                  <a:cubicBezTo>
                    <a:pt x="749" y="4107"/>
                    <a:pt x="750" y="4106"/>
                    <a:pt x="751" y="4104"/>
                  </a:cubicBezTo>
                  <a:close/>
                  <a:moveTo>
                    <a:pt x="522" y="4399"/>
                  </a:moveTo>
                  <a:cubicBezTo>
                    <a:pt x="518" y="4403"/>
                    <a:pt x="515" y="4407"/>
                    <a:pt x="511" y="4411"/>
                  </a:cubicBezTo>
                  <a:lnTo>
                    <a:pt x="511" y="4411"/>
                  </a:lnTo>
                  <a:lnTo>
                    <a:pt x="522" y="4399"/>
                  </a:lnTo>
                  <a:close/>
                  <a:moveTo>
                    <a:pt x="332" y="1"/>
                  </a:moveTo>
                  <a:cubicBezTo>
                    <a:pt x="306" y="1"/>
                    <a:pt x="279" y="8"/>
                    <a:pt x="256" y="22"/>
                  </a:cubicBezTo>
                  <a:cubicBezTo>
                    <a:pt x="200" y="54"/>
                    <a:pt x="165" y="128"/>
                    <a:pt x="186" y="191"/>
                  </a:cubicBezTo>
                  <a:cubicBezTo>
                    <a:pt x="207" y="244"/>
                    <a:pt x="232" y="293"/>
                    <a:pt x="262" y="340"/>
                  </a:cubicBezTo>
                  <a:cubicBezTo>
                    <a:pt x="284" y="378"/>
                    <a:pt x="306" y="418"/>
                    <a:pt x="328" y="457"/>
                  </a:cubicBezTo>
                  <a:cubicBezTo>
                    <a:pt x="341" y="479"/>
                    <a:pt x="360" y="498"/>
                    <a:pt x="384" y="511"/>
                  </a:cubicBezTo>
                  <a:lnTo>
                    <a:pt x="403" y="549"/>
                  </a:lnTo>
                  <a:cubicBezTo>
                    <a:pt x="469" y="682"/>
                    <a:pt x="534" y="813"/>
                    <a:pt x="590" y="951"/>
                  </a:cubicBezTo>
                  <a:cubicBezTo>
                    <a:pt x="620" y="1024"/>
                    <a:pt x="650" y="1095"/>
                    <a:pt x="677" y="1170"/>
                  </a:cubicBezTo>
                  <a:cubicBezTo>
                    <a:pt x="707" y="1250"/>
                    <a:pt x="737" y="1333"/>
                    <a:pt x="769" y="1412"/>
                  </a:cubicBezTo>
                  <a:cubicBezTo>
                    <a:pt x="788" y="1469"/>
                    <a:pt x="805" y="1526"/>
                    <a:pt x="826" y="1584"/>
                  </a:cubicBezTo>
                  <a:cubicBezTo>
                    <a:pt x="841" y="1635"/>
                    <a:pt x="860" y="1684"/>
                    <a:pt x="875" y="1736"/>
                  </a:cubicBezTo>
                  <a:cubicBezTo>
                    <a:pt x="921" y="1898"/>
                    <a:pt x="968" y="2059"/>
                    <a:pt x="1003" y="2222"/>
                  </a:cubicBezTo>
                  <a:lnTo>
                    <a:pt x="1003" y="2217"/>
                  </a:lnTo>
                  <a:cubicBezTo>
                    <a:pt x="1003" y="2221"/>
                    <a:pt x="1004" y="2225"/>
                    <a:pt x="1004" y="2230"/>
                  </a:cubicBezTo>
                  <a:cubicBezTo>
                    <a:pt x="1004" y="2231"/>
                    <a:pt x="1004" y="2231"/>
                    <a:pt x="1004" y="2232"/>
                  </a:cubicBezTo>
                  <a:cubicBezTo>
                    <a:pt x="1039" y="2406"/>
                    <a:pt x="1061" y="2583"/>
                    <a:pt x="1074" y="2760"/>
                  </a:cubicBezTo>
                  <a:cubicBezTo>
                    <a:pt x="1085" y="2908"/>
                    <a:pt x="1087" y="3056"/>
                    <a:pt x="1079" y="3205"/>
                  </a:cubicBezTo>
                  <a:cubicBezTo>
                    <a:pt x="1072" y="3283"/>
                    <a:pt x="1061" y="3360"/>
                    <a:pt x="1047" y="3436"/>
                  </a:cubicBezTo>
                  <a:cubicBezTo>
                    <a:pt x="1033" y="3500"/>
                    <a:pt x="1015" y="3563"/>
                    <a:pt x="996" y="3625"/>
                  </a:cubicBezTo>
                  <a:cubicBezTo>
                    <a:pt x="970" y="3701"/>
                    <a:pt x="938" y="3774"/>
                    <a:pt x="903" y="3845"/>
                  </a:cubicBezTo>
                  <a:cubicBezTo>
                    <a:pt x="859" y="3932"/>
                    <a:pt x="810" y="4017"/>
                    <a:pt x="756" y="4098"/>
                  </a:cubicBezTo>
                  <a:cubicBezTo>
                    <a:pt x="753" y="4103"/>
                    <a:pt x="750" y="4108"/>
                    <a:pt x="746" y="4112"/>
                  </a:cubicBezTo>
                  <a:cubicBezTo>
                    <a:pt x="747" y="4111"/>
                    <a:pt x="748" y="4109"/>
                    <a:pt x="749" y="4108"/>
                  </a:cubicBezTo>
                  <a:lnTo>
                    <a:pt x="749" y="4108"/>
                  </a:lnTo>
                  <a:cubicBezTo>
                    <a:pt x="675" y="4214"/>
                    <a:pt x="596" y="4315"/>
                    <a:pt x="510" y="4412"/>
                  </a:cubicBezTo>
                  <a:lnTo>
                    <a:pt x="510" y="4412"/>
                  </a:lnTo>
                  <a:cubicBezTo>
                    <a:pt x="454" y="4475"/>
                    <a:pt x="394" y="4536"/>
                    <a:pt x="332" y="4594"/>
                  </a:cubicBezTo>
                  <a:cubicBezTo>
                    <a:pt x="249" y="4663"/>
                    <a:pt x="159" y="4728"/>
                    <a:pt x="70" y="4791"/>
                  </a:cubicBezTo>
                  <a:cubicBezTo>
                    <a:pt x="12" y="4839"/>
                    <a:pt x="1" y="4924"/>
                    <a:pt x="47" y="4985"/>
                  </a:cubicBezTo>
                  <a:cubicBezTo>
                    <a:pt x="72" y="5018"/>
                    <a:pt x="112" y="5037"/>
                    <a:pt x="154" y="5037"/>
                  </a:cubicBezTo>
                  <a:cubicBezTo>
                    <a:pt x="184" y="5037"/>
                    <a:pt x="214" y="5027"/>
                    <a:pt x="238" y="5010"/>
                  </a:cubicBezTo>
                  <a:cubicBezTo>
                    <a:pt x="303" y="4962"/>
                    <a:pt x="366" y="4915"/>
                    <a:pt x="430" y="4867"/>
                  </a:cubicBezTo>
                  <a:cubicBezTo>
                    <a:pt x="526" y="4790"/>
                    <a:pt x="617" y="4704"/>
                    <a:pt x="696" y="4609"/>
                  </a:cubicBezTo>
                  <a:cubicBezTo>
                    <a:pt x="895" y="4386"/>
                    <a:pt x="1076" y="4141"/>
                    <a:pt x="1193" y="3864"/>
                  </a:cubicBezTo>
                  <a:cubicBezTo>
                    <a:pt x="1251" y="3726"/>
                    <a:pt x="1294" y="3584"/>
                    <a:pt x="1321" y="3436"/>
                  </a:cubicBezTo>
                  <a:cubicBezTo>
                    <a:pt x="1343" y="3292"/>
                    <a:pt x="1354" y="3147"/>
                    <a:pt x="1351" y="3001"/>
                  </a:cubicBezTo>
                  <a:cubicBezTo>
                    <a:pt x="1348" y="2702"/>
                    <a:pt x="1315" y="2403"/>
                    <a:pt x="1253" y="2110"/>
                  </a:cubicBezTo>
                  <a:cubicBezTo>
                    <a:pt x="1179" y="1768"/>
                    <a:pt x="1068" y="1434"/>
                    <a:pt x="949" y="1105"/>
                  </a:cubicBezTo>
                  <a:cubicBezTo>
                    <a:pt x="897" y="964"/>
                    <a:pt x="843" y="821"/>
                    <a:pt x="783" y="684"/>
                  </a:cubicBezTo>
                  <a:cubicBezTo>
                    <a:pt x="753" y="609"/>
                    <a:pt x="718" y="538"/>
                    <a:pt x="685" y="465"/>
                  </a:cubicBezTo>
                  <a:cubicBezTo>
                    <a:pt x="656" y="405"/>
                    <a:pt x="628" y="346"/>
                    <a:pt x="596" y="288"/>
                  </a:cubicBezTo>
                  <a:cubicBezTo>
                    <a:pt x="553" y="201"/>
                    <a:pt x="499" y="118"/>
                    <a:pt x="436" y="44"/>
                  </a:cubicBezTo>
                  <a:cubicBezTo>
                    <a:pt x="408" y="16"/>
                    <a:pt x="370" y="1"/>
                    <a:pt x="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0" name="Google Shape;14470;p25"/>
            <p:cNvSpPr/>
            <p:nvPr/>
          </p:nvSpPr>
          <p:spPr>
            <a:xfrm>
              <a:off x="5678562" y="4236131"/>
              <a:ext cx="94939" cy="60388"/>
            </a:xfrm>
            <a:custGeom>
              <a:avLst/>
              <a:gdLst/>
              <a:ahLst/>
              <a:cxnLst/>
              <a:rect l="l" t="t" r="r" b="b"/>
              <a:pathLst>
                <a:path w="2822" h="1795" extrusionOk="0">
                  <a:moveTo>
                    <a:pt x="927" y="413"/>
                  </a:moveTo>
                  <a:cubicBezTo>
                    <a:pt x="927" y="415"/>
                    <a:pt x="928" y="416"/>
                    <a:pt x="930" y="419"/>
                  </a:cubicBezTo>
                  <a:cubicBezTo>
                    <a:pt x="929" y="417"/>
                    <a:pt x="928" y="415"/>
                    <a:pt x="927" y="413"/>
                  </a:cubicBezTo>
                  <a:close/>
                  <a:moveTo>
                    <a:pt x="930" y="421"/>
                  </a:moveTo>
                  <a:cubicBezTo>
                    <a:pt x="930" y="421"/>
                    <a:pt x="930" y="421"/>
                    <a:pt x="930" y="422"/>
                  </a:cubicBezTo>
                  <a:lnTo>
                    <a:pt x="930" y="422"/>
                  </a:lnTo>
                  <a:cubicBezTo>
                    <a:pt x="930" y="421"/>
                    <a:pt x="930" y="421"/>
                    <a:pt x="930" y="421"/>
                  </a:cubicBezTo>
                  <a:close/>
                  <a:moveTo>
                    <a:pt x="321" y="994"/>
                  </a:moveTo>
                  <a:cubicBezTo>
                    <a:pt x="320" y="998"/>
                    <a:pt x="320" y="1001"/>
                    <a:pt x="319" y="1005"/>
                  </a:cubicBezTo>
                  <a:cubicBezTo>
                    <a:pt x="319" y="1001"/>
                    <a:pt x="320" y="998"/>
                    <a:pt x="321" y="994"/>
                  </a:cubicBezTo>
                  <a:close/>
                  <a:moveTo>
                    <a:pt x="800" y="313"/>
                  </a:moveTo>
                  <a:cubicBezTo>
                    <a:pt x="806" y="314"/>
                    <a:pt x="811" y="315"/>
                    <a:pt x="816" y="316"/>
                  </a:cubicBezTo>
                  <a:lnTo>
                    <a:pt x="816" y="316"/>
                  </a:lnTo>
                  <a:lnTo>
                    <a:pt x="820" y="318"/>
                  </a:lnTo>
                  <a:lnTo>
                    <a:pt x="824" y="318"/>
                  </a:lnTo>
                  <a:lnTo>
                    <a:pt x="824" y="318"/>
                  </a:lnTo>
                  <a:cubicBezTo>
                    <a:pt x="833" y="321"/>
                    <a:pt x="842" y="324"/>
                    <a:pt x="849" y="329"/>
                  </a:cubicBezTo>
                  <a:lnTo>
                    <a:pt x="862" y="335"/>
                  </a:lnTo>
                  <a:cubicBezTo>
                    <a:pt x="868" y="341"/>
                    <a:pt x="877" y="348"/>
                    <a:pt x="882" y="353"/>
                  </a:cubicBezTo>
                  <a:cubicBezTo>
                    <a:pt x="887" y="356"/>
                    <a:pt x="890" y="360"/>
                    <a:pt x="895" y="365"/>
                  </a:cubicBezTo>
                  <a:lnTo>
                    <a:pt x="893" y="364"/>
                  </a:lnTo>
                  <a:lnTo>
                    <a:pt x="893" y="364"/>
                  </a:lnTo>
                  <a:cubicBezTo>
                    <a:pt x="907" y="378"/>
                    <a:pt x="918" y="395"/>
                    <a:pt x="927" y="413"/>
                  </a:cubicBezTo>
                  <a:lnTo>
                    <a:pt x="927" y="413"/>
                  </a:lnTo>
                  <a:cubicBezTo>
                    <a:pt x="927" y="412"/>
                    <a:pt x="927" y="412"/>
                    <a:pt x="927" y="411"/>
                  </a:cubicBezTo>
                  <a:lnTo>
                    <a:pt x="927" y="411"/>
                  </a:lnTo>
                  <a:cubicBezTo>
                    <a:pt x="928" y="414"/>
                    <a:pt x="930" y="417"/>
                    <a:pt x="930" y="419"/>
                  </a:cubicBezTo>
                  <a:lnTo>
                    <a:pt x="933" y="424"/>
                  </a:lnTo>
                  <a:cubicBezTo>
                    <a:pt x="932" y="423"/>
                    <a:pt x="931" y="422"/>
                    <a:pt x="930" y="422"/>
                  </a:cubicBezTo>
                  <a:lnTo>
                    <a:pt x="930" y="422"/>
                  </a:lnTo>
                  <a:cubicBezTo>
                    <a:pt x="936" y="439"/>
                    <a:pt x="941" y="456"/>
                    <a:pt x="946" y="474"/>
                  </a:cubicBezTo>
                  <a:cubicBezTo>
                    <a:pt x="950" y="506"/>
                    <a:pt x="955" y="536"/>
                    <a:pt x="958" y="569"/>
                  </a:cubicBezTo>
                  <a:cubicBezTo>
                    <a:pt x="957" y="599"/>
                    <a:pt x="961" y="628"/>
                    <a:pt x="972" y="656"/>
                  </a:cubicBezTo>
                  <a:cubicBezTo>
                    <a:pt x="984" y="680"/>
                    <a:pt x="999" y="701"/>
                    <a:pt x="1020" y="717"/>
                  </a:cubicBezTo>
                  <a:cubicBezTo>
                    <a:pt x="1001" y="764"/>
                    <a:pt x="980" y="810"/>
                    <a:pt x="960" y="857"/>
                  </a:cubicBezTo>
                  <a:cubicBezTo>
                    <a:pt x="906" y="964"/>
                    <a:pt x="846" y="1068"/>
                    <a:pt x="779" y="1168"/>
                  </a:cubicBezTo>
                  <a:cubicBezTo>
                    <a:pt x="741" y="1223"/>
                    <a:pt x="702" y="1275"/>
                    <a:pt x="659" y="1326"/>
                  </a:cubicBezTo>
                  <a:cubicBezTo>
                    <a:pt x="629" y="1359"/>
                    <a:pt x="597" y="1391"/>
                    <a:pt x="566" y="1421"/>
                  </a:cubicBezTo>
                  <a:cubicBezTo>
                    <a:pt x="550" y="1435"/>
                    <a:pt x="532" y="1448"/>
                    <a:pt x="517" y="1459"/>
                  </a:cubicBezTo>
                  <a:cubicBezTo>
                    <a:pt x="504" y="1467"/>
                    <a:pt x="486" y="1478"/>
                    <a:pt x="477" y="1483"/>
                  </a:cubicBezTo>
                  <a:cubicBezTo>
                    <a:pt x="466" y="1488"/>
                    <a:pt x="455" y="1492"/>
                    <a:pt x="444" y="1495"/>
                  </a:cubicBezTo>
                  <a:cubicBezTo>
                    <a:pt x="437" y="1499"/>
                    <a:pt x="433" y="1499"/>
                    <a:pt x="426" y="1500"/>
                  </a:cubicBezTo>
                  <a:cubicBezTo>
                    <a:pt x="417" y="1502"/>
                    <a:pt x="407" y="1503"/>
                    <a:pt x="399" y="1505"/>
                  </a:cubicBezTo>
                  <a:lnTo>
                    <a:pt x="388" y="1505"/>
                  </a:lnTo>
                  <a:lnTo>
                    <a:pt x="376" y="1503"/>
                  </a:lnTo>
                  <a:lnTo>
                    <a:pt x="368" y="1500"/>
                  </a:lnTo>
                  <a:lnTo>
                    <a:pt x="357" y="1497"/>
                  </a:lnTo>
                  <a:lnTo>
                    <a:pt x="346" y="1489"/>
                  </a:lnTo>
                  <a:lnTo>
                    <a:pt x="338" y="1484"/>
                  </a:lnTo>
                  <a:lnTo>
                    <a:pt x="335" y="1481"/>
                  </a:lnTo>
                  <a:lnTo>
                    <a:pt x="319" y="1461"/>
                  </a:lnTo>
                  <a:cubicBezTo>
                    <a:pt x="317" y="1459"/>
                    <a:pt x="316" y="1456"/>
                    <a:pt x="314" y="1453"/>
                  </a:cubicBezTo>
                  <a:cubicBezTo>
                    <a:pt x="311" y="1445"/>
                    <a:pt x="306" y="1434"/>
                    <a:pt x="303" y="1426"/>
                  </a:cubicBezTo>
                  <a:cubicBezTo>
                    <a:pt x="301" y="1418"/>
                    <a:pt x="298" y="1412"/>
                    <a:pt x="297" y="1404"/>
                  </a:cubicBezTo>
                  <a:cubicBezTo>
                    <a:pt x="293" y="1383"/>
                    <a:pt x="290" y="1362"/>
                    <a:pt x="289" y="1340"/>
                  </a:cubicBezTo>
                  <a:cubicBezTo>
                    <a:pt x="287" y="1305"/>
                    <a:pt x="287" y="1269"/>
                    <a:pt x="289" y="1233"/>
                  </a:cubicBezTo>
                  <a:cubicBezTo>
                    <a:pt x="295" y="1152"/>
                    <a:pt x="306" y="1071"/>
                    <a:pt x="322" y="990"/>
                  </a:cubicBezTo>
                  <a:lnTo>
                    <a:pt x="322" y="990"/>
                  </a:lnTo>
                  <a:cubicBezTo>
                    <a:pt x="322" y="991"/>
                    <a:pt x="321" y="992"/>
                    <a:pt x="321" y="993"/>
                  </a:cubicBezTo>
                  <a:lnTo>
                    <a:pt x="321" y="993"/>
                  </a:lnTo>
                  <a:cubicBezTo>
                    <a:pt x="335" y="928"/>
                    <a:pt x="353" y="865"/>
                    <a:pt x="374" y="802"/>
                  </a:cubicBezTo>
                  <a:cubicBezTo>
                    <a:pt x="391" y="751"/>
                    <a:pt x="412" y="702"/>
                    <a:pt x="434" y="653"/>
                  </a:cubicBezTo>
                  <a:cubicBezTo>
                    <a:pt x="455" y="615"/>
                    <a:pt x="475" y="579"/>
                    <a:pt x="499" y="542"/>
                  </a:cubicBezTo>
                  <a:cubicBezTo>
                    <a:pt x="521" y="508"/>
                    <a:pt x="547" y="474"/>
                    <a:pt x="575" y="443"/>
                  </a:cubicBezTo>
                  <a:cubicBezTo>
                    <a:pt x="588" y="428"/>
                    <a:pt x="602" y="414"/>
                    <a:pt x="616" y="400"/>
                  </a:cubicBezTo>
                  <a:cubicBezTo>
                    <a:pt x="637" y="383"/>
                    <a:pt x="659" y="365"/>
                    <a:pt x="681" y="349"/>
                  </a:cubicBezTo>
                  <a:cubicBezTo>
                    <a:pt x="689" y="345"/>
                    <a:pt x="695" y="340"/>
                    <a:pt x="703" y="337"/>
                  </a:cubicBezTo>
                  <a:cubicBezTo>
                    <a:pt x="713" y="332"/>
                    <a:pt x="721" y="329"/>
                    <a:pt x="729" y="326"/>
                  </a:cubicBezTo>
                  <a:cubicBezTo>
                    <a:pt x="738" y="322"/>
                    <a:pt x="748" y="319"/>
                    <a:pt x="757" y="318"/>
                  </a:cubicBezTo>
                  <a:cubicBezTo>
                    <a:pt x="765" y="316"/>
                    <a:pt x="773" y="313"/>
                    <a:pt x="782" y="313"/>
                  </a:cubicBezTo>
                  <a:close/>
                  <a:moveTo>
                    <a:pt x="1140" y="0"/>
                  </a:moveTo>
                  <a:cubicBezTo>
                    <a:pt x="1091" y="0"/>
                    <a:pt x="1041" y="24"/>
                    <a:pt x="1010" y="77"/>
                  </a:cubicBezTo>
                  <a:cubicBezTo>
                    <a:pt x="944" y="37"/>
                    <a:pt x="868" y="16"/>
                    <a:pt x="792" y="16"/>
                  </a:cubicBezTo>
                  <a:cubicBezTo>
                    <a:pt x="754" y="16"/>
                    <a:pt x="717" y="21"/>
                    <a:pt x="680" y="31"/>
                  </a:cubicBezTo>
                  <a:cubicBezTo>
                    <a:pt x="496" y="83"/>
                    <a:pt x="354" y="229"/>
                    <a:pt x="255" y="387"/>
                  </a:cubicBezTo>
                  <a:cubicBezTo>
                    <a:pt x="143" y="565"/>
                    <a:pt x="75" y="767"/>
                    <a:pt x="37" y="973"/>
                  </a:cubicBezTo>
                  <a:cubicBezTo>
                    <a:pt x="12" y="1090"/>
                    <a:pt x="0" y="1209"/>
                    <a:pt x="4" y="1328"/>
                  </a:cubicBezTo>
                  <a:cubicBezTo>
                    <a:pt x="7" y="1416"/>
                    <a:pt x="19" y="1505"/>
                    <a:pt x="59" y="1586"/>
                  </a:cubicBezTo>
                  <a:cubicBezTo>
                    <a:pt x="123" y="1713"/>
                    <a:pt x="254" y="1795"/>
                    <a:pt x="397" y="1795"/>
                  </a:cubicBezTo>
                  <a:cubicBezTo>
                    <a:pt x="398" y="1795"/>
                    <a:pt x="400" y="1795"/>
                    <a:pt x="401" y="1795"/>
                  </a:cubicBezTo>
                  <a:cubicBezTo>
                    <a:pt x="433" y="1795"/>
                    <a:pt x="463" y="1791"/>
                    <a:pt x="494" y="1784"/>
                  </a:cubicBezTo>
                  <a:cubicBezTo>
                    <a:pt x="683" y="1734"/>
                    <a:pt x="825" y="1589"/>
                    <a:pt x="939" y="1438"/>
                  </a:cubicBezTo>
                  <a:cubicBezTo>
                    <a:pt x="990" y="1370"/>
                    <a:pt x="1037" y="1301"/>
                    <a:pt x="1080" y="1228"/>
                  </a:cubicBezTo>
                  <a:cubicBezTo>
                    <a:pt x="1099" y="1196"/>
                    <a:pt x="1117" y="1165"/>
                    <a:pt x="1135" y="1135"/>
                  </a:cubicBezTo>
                  <a:cubicBezTo>
                    <a:pt x="1180" y="1237"/>
                    <a:pt x="1251" y="1328"/>
                    <a:pt x="1343" y="1396"/>
                  </a:cubicBezTo>
                  <a:cubicBezTo>
                    <a:pt x="1432" y="1457"/>
                    <a:pt x="1534" y="1500"/>
                    <a:pt x="1642" y="1519"/>
                  </a:cubicBezTo>
                  <a:cubicBezTo>
                    <a:pt x="1701" y="1531"/>
                    <a:pt x="1760" y="1537"/>
                    <a:pt x="1817" y="1537"/>
                  </a:cubicBezTo>
                  <a:cubicBezTo>
                    <a:pt x="2160" y="1537"/>
                    <a:pt x="2478" y="1343"/>
                    <a:pt x="2744" y="1136"/>
                  </a:cubicBezTo>
                  <a:cubicBezTo>
                    <a:pt x="2809" y="1089"/>
                    <a:pt x="2821" y="998"/>
                    <a:pt x="2772" y="935"/>
                  </a:cubicBezTo>
                  <a:cubicBezTo>
                    <a:pt x="2744" y="898"/>
                    <a:pt x="2702" y="879"/>
                    <a:pt x="2660" y="879"/>
                  </a:cubicBezTo>
                  <a:cubicBezTo>
                    <a:pt x="2628" y="879"/>
                    <a:pt x="2596" y="890"/>
                    <a:pt x="2570" y="911"/>
                  </a:cubicBezTo>
                  <a:cubicBezTo>
                    <a:pt x="2524" y="946"/>
                    <a:pt x="2476" y="981"/>
                    <a:pt x="2427" y="1014"/>
                  </a:cubicBezTo>
                  <a:cubicBezTo>
                    <a:pt x="2358" y="1060"/>
                    <a:pt x="2285" y="1104"/>
                    <a:pt x="2210" y="1142"/>
                  </a:cubicBezTo>
                  <a:cubicBezTo>
                    <a:pt x="2161" y="1166"/>
                    <a:pt x="2111" y="1187"/>
                    <a:pt x="2058" y="1206"/>
                  </a:cubicBezTo>
                  <a:cubicBezTo>
                    <a:pt x="2027" y="1217"/>
                    <a:pt x="1998" y="1228"/>
                    <a:pt x="1963" y="1234"/>
                  </a:cubicBezTo>
                  <a:cubicBezTo>
                    <a:pt x="1929" y="1241"/>
                    <a:pt x="1894" y="1244"/>
                    <a:pt x="1859" y="1247"/>
                  </a:cubicBezTo>
                  <a:cubicBezTo>
                    <a:pt x="1843" y="1247"/>
                    <a:pt x="1829" y="1248"/>
                    <a:pt x="1813" y="1248"/>
                  </a:cubicBezTo>
                  <a:cubicBezTo>
                    <a:pt x="1806" y="1248"/>
                    <a:pt x="1798" y="1248"/>
                    <a:pt x="1789" y="1247"/>
                  </a:cubicBezTo>
                  <a:cubicBezTo>
                    <a:pt x="1762" y="1245"/>
                    <a:pt x="1737" y="1242"/>
                    <a:pt x="1712" y="1237"/>
                  </a:cubicBezTo>
                  <a:cubicBezTo>
                    <a:pt x="1682" y="1231"/>
                    <a:pt x="1652" y="1223"/>
                    <a:pt x="1623" y="1214"/>
                  </a:cubicBezTo>
                  <a:cubicBezTo>
                    <a:pt x="1601" y="1206"/>
                    <a:pt x="1580" y="1196"/>
                    <a:pt x="1558" y="1187"/>
                  </a:cubicBezTo>
                  <a:cubicBezTo>
                    <a:pt x="1544" y="1177"/>
                    <a:pt x="1530" y="1169"/>
                    <a:pt x="1514" y="1160"/>
                  </a:cubicBezTo>
                  <a:cubicBezTo>
                    <a:pt x="1504" y="1152"/>
                    <a:pt x="1496" y="1146"/>
                    <a:pt x="1487" y="1138"/>
                  </a:cubicBezTo>
                  <a:cubicBezTo>
                    <a:pt x="1477" y="1130"/>
                    <a:pt x="1470" y="1120"/>
                    <a:pt x="1462" y="1112"/>
                  </a:cubicBezTo>
                  <a:lnTo>
                    <a:pt x="1462" y="1112"/>
                  </a:lnTo>
                  <a:cubicBezTo>
                    <a:pt x="1465" y="1116"/>
                    <a:pt x="1466" y="1119"/>
                    <a:pt x="1470" y="1122"/>
                  </a:cubicBezTo>
                  <a:cubicBezTo>
                    <a:pt x="1466" y="1119"/>
                    <a:pt x="1462" y="1114"/>
                    <a:pt x="1458" y="1109"/>
                  </a:cubicBezTo>
                  <a:lnTo>
                    <a:pt x="1457" y="1108"/>
                  </a:lnTo>
                  <a:lnTo>
                    <a:pt x="1457" y="1109"/>
                  </a:lnTo>
                  <a:cubicBezTo>
                    <a:pt x="1452" y="1103"/>
                    <a:pt x="1446" y="1095"/>
                    <a:pt x="1439" y="1087"/>
                  </a:cubicBezTo>
                  <a:cubicBezTo>
                    <a:pt x="1432" y="1073"/>
                    <a:pt x="1422" y="1059"/>
                    <a:pt x="1414" y="1044"/>
                  </a:cubicBezTo>
                  <a:cubicBezTo>
                    <a:pt x="1408" y="1030"/>
                    <a:pt x="1403" y="1014"/>
                    <a:pt x="1397" y="1000"/>
                  </a:cubicBezTo>
                  <a:cubicBezTo>
                    <a:pt x="1394" y="990"/>
                    <a:pt x="1391" y="980"/>
                    <a:pt x="1388" y="969"/>
                  </a:cubicBezTo>
                  <a:lnTo>
                    <a:pt x="1388" y="969"/>
                  </a:lnTo>
                  <a:cubicBezTo>
                    <a:pt x="1387" y="963"/>
                    <a:pt x="1387" y="957"/>
                    <a:pt x="1386" y="951"/>
                  </a:cubicBezTo>
                  <a:lnTo>
                    <a:pt x="1386" y="951"/>
                  </a:lnTo>
                  <a:cubicBezTo>
                    <a:pt x="1386" y="951"/>
                    <a:pt x="1386" y="951"/>
                    <a:pt x="1386" y="951"/>
                  </a:cubicBezTo>
                  <a:lnTo>
                    <a:pt x="1386" y="951"/>
                  </a:lnTo>
                  <a:cubicBezTo>
                    <a:pt x="1386" y="951"/>
                    <a:pt x="1386" y="951"/>
                    <a:pt x="1386" y="951"/>
                  </a:cubicBezTo>
                  <a:lnTo>
                    <a:pt x="1386" y="951"/>
                  </a:lnTo>
                  <a:cubicBezTo>
                    <a:pt x="1382" y="927"/>
                    <a:pt x="1379" y="903"/>
                    <a:pt x="1378" y="880"/>
                  </a:cubicBezTo>
                  <a:cubicBezTo>
                    <a:pt x="1375" y="789"/>
                    <a:pt x="1379" y="699"/>
                    <a:pt x="1375" y="609"/>
                  </a:cubicBezTo>
                  <a:cubicBezTo>
                    <a:pt x="1373" y="544"/>
                    <a:pt x="1332" y="487"/>
                    <a:pt x="1272" y="465"/>
                  </a:cubicBezTo>
                  <a:cubicBezTo>
                    <a:pt x="1276" y="386"/>
                    <a:pt x="1284" y="308"/>
                    <a:pt x="1289" y="229"/>
                  </a:cubicBezTo>
                  <a:cubicBezTo>
                    <a:pt x="1291" y="204"/>
                    <a:pt x="1292" y="177"/>
                    <a:pt x="1292" y="151"/>
                  </a:cubicBezTo>
                  <a:cubicBezTo>
                    <a:pt x="1292" y="57"/>
                    <a:pt x="1217" y="0"/>
                    <a:pt x="1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1" name="Google Shape;14471;p25"/>
            <p:cNvSpPr/>
            <p:nvPr/>
          </p:nvSpPr>
          <p:spPr>
            <a:xfrm>
              <a:off x="5123676" y="4051663"/>
              <a:ext cx="83366" cy="107252"/>
            </a:xfrm>
            <a:custGeom>
              <a:avLst/>
              <a:gdLst/>
              <a:ahLst/>
              <a:cxnLst/>
              <a:rect l="l" t="t" r="r" b="b"/>
              <a:pathLst>
                <a:path w="2478" h="3188" extrusionOk="0">
                  <a:moveTo>
                    <a:pt x="2109" y="1505"/>
                  </a:moveTo>
                  <a:cubicBezTo>
                    <a:pt x="2108" y="1507"/>
                    <a:pt x="2108" y="1508"/>
                    <a:pt x="2107" y="1510"/>
                  </a:cubicBezTo>
                  <a:lnTo>
                    <a:pt x="2107" y="1510"/>
                  </a:lnTo>
                  <a:cubicBezTo>
                    <a:pt x="2108" y="1508"/>
                    <a:pt x="2108" y="1507"/>
                    <a:pt x="2109" y="1505"/>
                  </a:cubicBezTo>
                  <a:close/>
                  <a:moveTo>
                    <a:pt x="1770" y="279"/>
                  </a:moveTo>
                  <a:cubicBezTo>
                    <a:pt x="1786" y="281"/>
                    <a:pt x="1803" y="284"/>
                    <a:pt x="1816" y="286"/>
                  </a:cubicBezTo>
                  <a:cubicBezTo>
                    <a:pt x="1829" y="289"/>
                    <a:pt x="1838" y="292"/>
                    <a:pt x="1852" y="297"/>
                  </a:cubicBezTo>
                  <a:cubicBezTo>
                    <a:pt x="1867" y="301"/>
                    <a:pt x="1879" y="306"/>
                    <a:pt x="1892" y="312"/>
                  </a:cubicBezTo>
                  <a:cubicBezTo>
                    <a:pt x="1898" y="316"/>
                    <a:pt x="1904" y="319"/>
                    <a:pt x="1909" y="323"/>
                  </a:cubicBezTo>
                  <a:lnTo>
                    <a:pt x="1909" y="323"/>
                  </a:lnTo>
                  <a:cubicBezTo>
                    <a:pt x="1935" y="343"/>
                    <a:pt x="1962" y="363"/>
                    <a:pt x="1987" y="385"/>
                  </a:cubicBezTo>
                  <a:lnTo>
                    <a:pt x="1982" y="382"/>
                  </a:lnTo>
                  <a:lnTo>
                    <a:pt x="1982" y="382"/>
                  </a:lnTo>
                  <a:cubicBezTo>
                    <a:pt x="2004" y="401"/>
                    <a:pt x="2027" y="423"/>
                    <a:pt x="2047" y="445"/>
                  </a:cubicBezTo>
                  <a:cubicBezTo>
                    <a:pt x="2061" y="463"/>
                    <a:pt x="2077" y="482"/>
                    <a:pt x="2092" y="502"/>
                  </a:cubicBezTo>
                  <a:cubicBezTo>
                    <a:pt x="2104" y="523"/>
                    <a:pt x="2117" y="544"/>
                    <a:pt x="2130" y="566"/>
                  </a:cubicBezTo>
                  <a:cubicBezTo>
                    <a:pt x="2133" y="574"/>
                    <a:pt x="2137" y="583"/>
                    <a:pt x="2141" y="593"/>
                  </a:cubicBezTo>
                  <a:cubicBezTo>
                    <a:pt x="2155" y="640"/>
                    <a:pt x="2167" y="689"/>
                    <a:pt x="2179" y="738"/>
                  </a:cubicBezTo>
                  <a:cubicBezTo>
                    <a:pt x="2186" y="787"/>
                    <a:pt x="2194" y="836"/>
                    <a:pt x="2198" y="885"/>
                  </a:cubicBezTo>
                  <a:cubicBezTo>
                    <a:pt x="2207" y="1015"/>
                    <a:pt x="2198" y="1147"/>
                    <a:pt x="2171" y="1275"/>
                  </a:cubicBezTo>
                  <a:cubicBezTo>
                    <a:pt x="2172" y="1269"/>
                    <a:pt x="2174" y="1262"/>
                    <a:pt x="2175" y="1256"/>
                  </a:cubicBezTo>
                  <a:lnTo>
                    <a:pt x="2175" y="1256"/>
                  </a:lnTo>
                  <a:cubicBezTo>
                    <a:pt x="2158" y="1337"/>
                    <a:pt x="2137" y="1418"/>
                    <a:pt x="2112" y="1496"/>
                  </a:cubicBezTo>
                  <a:lnTo>
                    <a:pt x="2112" y="1496"/>
                  </a:lnTo>
                  <a:lnTo>
                    <a:pt x="2109" y="1503"/>
                  </a:lnTo>
                  <a:cubicBezTo>
                    <a:pt x="2109" y="1504"/>
                    <a:pt x="2109" y="1504"/>
                    <a:pt x="2109" y="1505"/>
                  </a:cubicBezTo>
                  <a:lnTo>
                    <a:pt x="2109" y="1505"/>
                  </a:lnTo>
                  <a:lnTo>
                    <a:pt x="2109" y="1504"/>
                  </a:lnTo>
                  <a:lnTo>
                    <a:pt x="2109" y="1504"/>
                  </a:lnTo>
                  <a:cubicBezTo>
                    <a:pt x="2109" y="1505"/>
                    <a:pt x="2109" y="1505"/>
                    <a:pt x="2109" y="1505"/>
                  </a:cubicBezTo>
                  <a:lnTo>
                    <a:pt x="2109" y="1505"/>
                  </a:lnTo>
                  <a:cubicBezTo>
                    <a:pt x="2109" y="1505"/>
                    <a:pt x="2109" y="1505"/>
                    <a:pt x="2109" y="1505"/>
                  </a:cubicBezTo>
                  <a:lnTo>
                    <a:pt x="2109" y="1505"/>
                  </a:lnTo>
                  <a:lnTo>
                    <a:pt x="2106" y="1512"/>
                  </a:lnTo>
                  <a:cubicBezTo>
                    <a:pt x="2106" y="1512"/>
                    <a:pt x="2107" y="1511"/>
                    <a:pt x="2107" y="1510"/>
                  </a:cubicBezTo>
                  <a:lnTo>
                    <a:pt x="2107" y="1510"/>
                  </a:lnTo>
                  <a:cubicBezTo>
                    <a:pt x="2077" y="1592"/>
                    <a:pt x="2043" y="1672"/>
                    <a:pt x="2004" y="1750"/>
                  </a:cubicBezTo>
                  <a:cubicBezTo>
                    <a:pt x="1949" y="1857"/>
                    <a:pt x="1890" y="1960"/>
                    <a:pt x="1824" y="2059"/>
                  </a:cubicBezTo>
                  <a:lnTo>
                    <a:pt x="1824" y="2059"/>
                  </a:lnTo>
                  <a:lnTo>
                    <a:pt x="1821" y="2063"/>
                  </a:lnTo>
                  <a:cubicBezTo>
                    <a:pt x="1750" y="2166"/>
                    <a:pt x="1674" y="2264"/>
                    <a:pt x="1593" y="2359"/>
                  </a:cubicBezTo>
                  <a:cubicBezTo>
                    <a:pt x="1518" y="2443"/>
                    <a:pt x="1439" y="2522"/>
                    <a:pt x="1357" y="2598"/>
                  </a:cubicBezTo>
                  <a:cubicBezTo>
                    <a:pt x="1289" y="2657"/>
                    <a:pt x="1218" y="2712"/>
                    <a:pt x="1143" y="2763"/>
                  </a:cubicBezTo>
                  <a:cubicBezTo>
                    <a:pt x="1107" y="2787"/>
                    <a:pt x="1069" y="2809"/>
                    <a:pt x="1029" y="2829"/>
                  </a:cubicBezTo>
                  <a:cubicBezTo>
                    <a:pt x="993" y="2847"/>
                    <a:pt x="955" y="2863"/>
                    <a:pt x="915" y="2877"/>
                  </a:cubicBezTo>
                  <a:cubicBezTo>
                    <a:pt x="888" y="2885"/>
                    <a:pt x="863" y="2893"/>
                    <a:pt x="836" y="2899"/>
                  </a:cubicBezTo>
                  <a:cubicBezTo>
                    <a:pt x="816" y="2902"/>
                    <a:pt x="795" y="2904"/>
                    <a:pt x="774" y="2907"/>
                  </a:cubicBezTo>
                  <a:cubicBezTo>
                    <a:pt x="754" y="2907"/>
                    <a:pt x="732" y="2907"/>
                    <a:pt x="713" y="2905"/>
                  </a:cubicBezTo>
                  <a:cubicBezTo>
                    <a:pt x="695" y="2904"/>
                    <a:pt x="676" y="2902"/>
                    <a:pt x="659" y="2897"/>
                  </a:cubicBezTo>
                  <a:cubicBezTo>
                    <a:pt x="640" y="2893"/>
                    <a:pt x="622" y="2888"/>
                    <a:pt x="605" y="2882"/>
                  </a:cubicBezTo>
                  <a:cubicBezTo>
                    <a:pt x="596" y="2878"/>
                    <a:pt x="586" y="2874"/>
                    <a:pt x="575" y="2869"/>
                  </a:cubicBezTo>
                  <a:cubicBezTo>
                    <a:pt x="558" y="2859"/>
                    <a:pt x="539" y="2850"/>
                    <a:pt x="521" y="2839"/>
                  </a:cubicBezTo>
                  <a:cubicBezTo>
                    <a:pt x="507" y="2828"/>
                    <a:pt x="494" y="2821"/>
                    <a:pt x="482" y="2809"/>
                  </a:cubicBezTo>
                  <a:cubicBezTo>
                    <a:pt x="467" y="2796"/>
                    <a:pt x="455" y="2784"/>
                    <a:pt x="444" y="2771"/>
                  </a:cubicBezTo>
                  <a:cubicBezTo>
                    <a:pt x="436" y="2763"/>
                    <a:pt x="429" y="2755"/>
                    <a:pt x="423" y="2747"/>
                  </a:cubicBezTo>
                  <a:cubicBezTo>
                    <a:pt x="412" y="2730"/>
                    <a:pt x="402" y="2714"/>
                    <a:pt x="393" y="2696"/>
                  </a:cubicBezTo>
                  <a:cubicBezTo>
                    <a:pt x="383" y="2676"/>
                    <a:pt x="374" y="2655"/>
                    <a:pt x="366" y="2635"/>
                  </a:cubicBezTo>
                  <a:cubicBezTo>
                    <a:pt x="357" y="2605"/>
                    <a:pt x="349" y="2576"/>
                    <a:pt x="342" y="2548"/>
                  </a:cubicBezTo>
                  <a:cubicBezTo>
                    <a:pt x="336" y="2510"/>
                    <a:pt x="330" y="2470"/>
                    <a:pt x="326" y="2430"/>
                  </a:cubicBezTo>
                  <a:cubicBezTo>
                    <a:pt x="323" y="2362"/>
                    <a:pt x="325" y="2294"/>
                    <a:pt x="328" y="2225"/>
                  </a:cubicBezTo>
                  <a:cubicBezTo>
                    <a:pt x="334" y="2144"/>
                    <a:pt x="345" y="2065"/>
                    <a:pt x="357" y="1983"/>
                  </a:cubicBezTo>
                  <a:cubicBezTo>
                    <a:pt x="366" y="1910"/>
                    <a:pt x="377" y="1837"/>
                    <a:pt x="391" y="1764"/>
                  </a:cubicBezTo>
                  <a:lnTo>
                    <a:pt x="391" y="1764"/>
                  </a:lnTo>
                  <a:cubicBezTo>
                    <a:pt x="390" y="1770"/>
                    <a:pt x="388" y="1777"/>
                    <a:pt x="387" y="1783"/>
                  </a:cubicBezTo>
                  <a:cubicBezTo>
                    <a:pt x="396" y="1740"/>
                    <a:pt x="406" y="1698"/>
                    <a:pt x="417" y="1655"/>
                  </a:cubicBezTo>
                  <a:cubicBezTo>
                    <a:pt x="444" y="1606"/>
                    <a:pt x="474" y="1558"/>
                    <a:pt x="504" y="1509"/>
                  </a:cubicBezTo>
                  <a:cubicBezTo>
                    <a:pt x="592" y="1360"/>
                    <a:pt x="679" y="1212"/>
                    <a:pt x="774" y="1069"/>
                  </a:cubicBezTo>
                  <a:cubicBezTo>
                    <a:pt x="827" y="993"/>
                    <a:pt x="882" y="920"/>
                    <a:pt x="941" y="849"/>
                  </a:cubicBezTo>
                  <a:cubicBezTo>
                    <a:pt x="945" y="849"/>
                    <a:pt x="952" y="849"/>
                    <a:pt x="957" y="851"/>
                  </a:cubicBezTo>
                  <a:cubicBezTo>
                    <a:pt x="1040" y="849"/>
                    <a:pt x="1107" y="783"/>
                    <a:pt x="1108" y="699"/>
                  </a:cubicBezTo>
                  <a:cubicBezTo>
                    <a:pt x="1108" y="686"/>
                    <a:pt x="1107" y="675"/>
                    <a:pt x="1104" y="662"/>
                  </a:cubicBezTo>
                  <a:cubicBezTo>
                    <a:pt x="1148" y="617"/>
                    <a:pt x="1192" y="571"/>
                    <a:pt x="1239" y="528"/>
                  </a:cubicBezTo>
                  <a:lnTo>
                    <a:pt x="1239" y="528"/>
                  </a:lnTo>
                  <a:cubicBezTo>
                    <a:pt x="1290" y="483"/>
                    <a:pt x="1344" y="442"/>
                    <a:pt x="1401" y="404"/>
                  </a:cubicBezTo>
                  <a:cubicBezTo>
                    <a:pt x="1433" y="382"/>
                    <a:pt x="1468" y="363"/>
                    <a:pt x="1503" y="344"/>
                  </a:cubicBezTo>
                  <a:cubicBezTo>
                    <a:pt x="1526" y="335"/>
                    <a:pt x="1550" y="324"/>
                    <a:pt x="1575" y="314"/>
                  </a:cubicBezTo>
                  <a:cubicBezTo>
                    <a:pt x="1606" y="305"/>
                    <a:pt x="1634" y="297"/>
                    <a:pt x="1666" y="289"/>
                  </a:cubicBezTo>
                  <a:cubicBezTo>
                    <a:pt x="1686" y="286"/>
                    <a:pt x="1707" y="282"/>
                    <a:pt x="1727" y="279"/>
                  </a:cubicBezTo>
                  <a:close/>
                  <a:moveTo>
                    <a:pt x="1746" y="1"/>
                  </a:moveTo>
                  <a:cubicBezTo>
                    <a:pt x="1743" y="1"/>
                    <a:pt x="1739" y="1"/>
                    <a:pt x="1735" y="1"/>
                  </a:cubicBezTo>
                  <a:cubicBezTo>
                    <a:pt x="1645" y="5"/>
                    <a:pt x="1556" y="23"/>
                    <a:pt x="1473" y="56"/>
                  </a:cubicBezTo>
                  <a:cubicBezTo>
                    <a:pt x="1376" y="94"/>
                    <a:pt x="1284" y="145"/>
                    <a:pt x="1200" y="206"/>
                  </a:cubicBezTo>
                  <a:cubicBezTo>
                    <a:pt x="1121" y="265"/>
                    <a:pt x="1048" y="328"/>
                    <a:pt x="979" y="398"/>
                  </a:cubicBezTo>
                  <a:lnTo>
                    <a:pt x="934" y="445"/>
                  </a:lnTo>
                  <a:cubicBezTo>
                    <a:pt x="928" y="442"/>
                    <a:pt x="922" y="441"/>
                    <a:pt x="915" y="439"/>
                  </a:cubicBezTo>
                  <a:cubicBezTo>
                    <a:pt x="898" y="435"/>
                    <a:pt x="880" y="432"/>
                    <a:pt x="862" y="432"/>
                  </a:cubicBezTo>
                  <a:cubicBezTo>
                    <a:pt x="843" y="432"/>
                    <a:pt x="823" y="435"/>
                    <a:pt x="805" y="441"/>
                  </a:cubicBezTo>
                  <a:cubicBezTo>
                    <a:pt x="713" y="468"/>
                    <a:pt x="641" y="532"/>
                    <a:pt x="580" y="602"/>
                  </a:cubicBezTo>
                  <a:cubicBezTo>
                    <a:pt x="518" y="670"/>
                    <a:pt x="466" y="746"/>
                    <a:pt x="425" y="829"/>
                  </a:cubicBezTo>
                  <a:cubicBezTo>
                    <a:pt x="325" y="1015"/>
                    <a:pt x="246" y="1213"/>
                    <a:pt x="189" y="1417"/>
                  </a:cubicBezTo>
                  <a:cubicBezTo>
                    <a:pt x="171" y="1481"/>
                    <a:pt x="156" y="1544"/>
                    <a:pt x="141" y="1607"/>
                  </a:cubicBezTo>
                  <a:cubicBezTo>
                    <a:pt x="121" y="1642"/>
                    <a:pt x="100" y="1679"/>
                    <a:pt x="78" y="1713"/>
                  </a:cubicBezTo>
                  <a:cubicBezTo>
                    <a:pt x="51" y="1762"/>
                    <a:pt x="56" y="1823"/>
                    <a:pt x="92" y="1865"/>
                  </a:cubicBezTo>
                  <a:cubicBezTo>
                    <a:pt x="92" y="1870"/>
                    <a:pt x="91" y="1875"/>
                    <a:pt x="91" y="1881"/>
                  </a:cubicBezTo>
                  <a:cubicBezTo>
                    <a:pt x="49" y="2190"/>
                    <a:pt x="0" y="2524"/>
                    <a:pt x="141" y="2815"/>
                  </a:cubicBezTo>
                  <a:cubicBezTo>
                    <a:pt x="184" y="2902"/>
                    <a:pt x="244" y="2980"/>
                    <a:pt x="320" y="3040"/>
                  </a:cubicBezTo>
                  <a:cubicBezTo>
                    <a:pt x="393" y="3100"/>
                    <a:pt x="477" y="3143"/>
                    <a:pt x="569" y="3167"/>
                  </a:cubicBezTo>
                  <a:cubicBezTo>
                    <a:pt x="627" y="3181"/>
                    <a:pt x="687" y="3187"/>
                    <a:pt x="748" y="3187"/>
                  </a:cubicBezTo>
                  <a:cubicBezTo>
                    <a:pt x="790" y="3187"/>
                    <a:pt x="835" y="3184"/>
                    <a:pt x="876" y="3176"/>
                  </a:cubicBezTo>
                  <a:cubicBezTo>
                    <a:pt x="972" y="3159"/>
                    <a:pt x="1064" y="3127"/>
                    <a:pt x="1150" y="3083"/>
                  </a:cubicBezTo>
                  <a:cubicBezTo>
                    <a:pt x="1329" y="2991"/>
                    <a:pt x="1490" y="2859"/>
                    <a:pt x="1632" y="2719"/>
                  </a:cubicBezTo>
                  <a:cubicBezTo>
                    <a:pt x="1783" y="2568"/>
                    <a:pt x="1919" y="2404"/>
                    <a:pt x="2038" y="2228"/>
                  </a:cubicBezTo>
                  <a:cubicBezTo>
                    <a:pt x="2270" y="1881"/>
                    <a:pt x="2452" y="1482"/>
                    <a:pt x="2471" y="1060"/>
                  </a:cubicBezTo>
                  <a:cubicBezTo>
                    <a:pt x="2478" y="947"/>
                    <a:pt x="2471" y="835"/>
                    <a:pt x="2452" y="724"/>
                  </a:cubicBezTo>
                  <a:cubicBezTo>
                    <a:pt x="2435" y="634"/>
                    <a:pt x="2419" y="537"/>
                    <a:pt x="2380" y="455"/>
                  </a:cubicBezTo>
                  <a:cubicBezTo>
                    <a:pt x="2337" y="368"/>
                    <a:pt x="2280" y="287"/>
                    <a:pt x="2212" y="219"/>
                  </a:cubicBezTo>
                  <a:cubicBezTo>
                    <a:pt x="2152" y="159"/>
                    <a:pt x="2085" y="97"/>
                    <a:pt x="2009" y="61"/>
                  </a:cubicBezTo>
                  <a:cubicBezTo>
                    <a:pt x="1927" y="20"/>
                    <a:pt x="1837" y="1"/>
                    <a:pt x="17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2" name="Google Shape;14472;p25"/>
            <p:cNvSpPr/>
            <p:nvPr/>
          </p:nvSpPr>
          <p:spPr>
            <a:xfrm>
              <a:off x="4930494" y="3754588"/>
              <a:ext cx="96958" cy="181535"/>
            </a:xfrm>
            <a:custGeom>
              <a:avLst/>
              <a:gdLst/>
              <a:ahLst/>
              <a:cxnLst/>
              <a:rect l="l" t="t" r="r" b="b"/>
              <a:pathLst>
                <a:path w="2882" h="5396" extrusionOk="0">
                  <a:moveTo>
                    <a:pt x="475" y="3870"/>
                  </a:moveTo>
                  <a:cubicBezTo>
                    <a:pt x="474" y="3872"/>
                    <a:pt x="473" y="3873"/>
                    <a:pt x="473" y="3874"/>
                  </a:cubicBezTo>
                  <a:cubicBezTo>
                    <a:pt x="473" y="3873"/>
                    <a:pt x="474" y="3872"/>
                    <a:pt x="475" y="3870"/>
                  </a:cubicBezTo>
                  <a:close/>
                  <a:moveTo>
                    <a:pt x="2506" y="1"/>
                  </a:moveTo>
                  <a:cubicBezTo>
                    <a:pt x="2467" y="1"/>
                    <a:pt x="2429" y="7"/>
                    <a:pt x="2391" y="18"/>
                  </a:cubicBezTo>
                  <a:cubicBezTo>
                    <a:pt x="2301" y="48"/>
                    <a:pt x="2217" y="97"/>
                    <a:pt x="2147" y="164"/>
                  </a:cubicBezTo>
                  <a:cubicBezTo>
                    <a:pt x="2079" y="229"/>
                    <a:pt x="2021" y="301"/>
                    <a:pt x="1969" y="381"/>
                  </a:cubicBezTo>
                  <a:cubicBezTo>
                    <a:pt x="1858" y="556"/>
                    <a:pt x="1771" y="745"/>
                    <a:pt x="1711" y="944"/>
                  </a:cubicBezTo>
                  <a:cubicBezTo>
                    <a:pt x="1578" y="1356"/>
                    <a:pt x="1517" y="1786"/>
                    <a:pt x="1468" y="2215"/>
                  </a:cubicBezTo>
                  <a:cubicBezTo>
                    <a:pt x="1434" y="2519"/>
                    <a:pt x="1405" y="2825"/>
                    <a:pt x="1372" y="3126"/>
                  </a:cubicBezTo>
                  <a:cubicBezTo>
                    <a:pt x="1339" y="3423"/>
                    <a:pt x="1305" y="3719"/>
                    <a:pt x="1245" y="4011"/>
                  </a:cubicBezTo>
                  <a:lnTo>
                    <a:pt x="1245" y="4011"/>
                  </a:lnTo>
                  <a:cubicBezTo>
                    <a:pt x="1245" y="4010"/>
                    <a:pt x="1245" y="4010"/>
                    <a:pt x="1245" y="4009"/>
                  </a:cubicBezTo>
                  <a:lnTo>
                    <a:pt x="1245" y="4009"/>
                  </a:lnTo>
                  <a:cubicBezTo>
                    <a:pt x="1220" y="4123"/>
                    <a:pt x="1190" y="4235"/>
                    <a:pt x="1152" y="4346"/>
                  </a:cubicBezTo>
                  <a:lnTo>
                    <a:pt x="1156" y="4330"/>
                  </a:lnTo>
                  <a:lnTo>
                    <a:pt x="1156" y="4330"/>
                  </a:lnTo>
                  <a:cubicBezTo>
                    <a:pt x="1128" y="4417"/>
                    <a:pt x="1092" y="4501"/>
                    <a:pt x="1052" y="4583"/>
                  </a:cubicBezTo>
                  <a:cubicBezTo>
                    <a:pt x="1020" y="4645"/>
                    <a:pt x="986" y="4705"/>
                    <a:pt x="946" y="4764"/>
                  </a:cubicBezTo>
                  <a:cubicBezTo>
                    <a:pt x="917" y="4803"/>
                    <a:pt x="887" y="4843"/>
                    <a:pt x="854" y="4883"/>
                  </a:cubicBezTo>
                  <a:cubicBezTo>
                    <a:pt x="826" y="4916"/>
                    <a:pt x="796" y="4946"/>
                    <a:pt x="762" y="4976"/>
                  </a:cubicBezTo>
                  <a:cubicBezTo>
                    <a:pt x="742" y="4993"/>
                    <a:pt x="723" y="5009"/>
                    <a:pt x="701" y="5025"/>
                  </a:cubicBezTo>
                  <a:cubicBezTo>
                    <a:pt x="672" y="5044"/>
                    <a:pt x="644" y="5060"/>
                    <a:pt x="614" y="5076"/>
                  </a:cubicBezTo>
                  <a:cubicBezTo>
                    <a:pt x="590" y="5087"/>
                    <a:pt x="566" y="5098"/>
                    <a:pt x="541" y="5106"/>
                  </a:cubicBezTo>
                  <a:lnTo>
                    <a:pt x="531" y="5109"/>
                  </a:lnTo>
                  <a:lnTo>
                    <a:pt x="522" y="5109"/>
                  </a:lnTo>
                  <a:lnTo>
                    <a:pt x="500" y="5103"/>
                  </a:lnTo>
                  <a:lnTo>
                    <a:pt x="479" y="5095"/>
                  </a:lnTo>
                  <a:cubicBezTo>
                    <a:pt x="473" y="5090"/>
                    <a:pt x="465" y="5085"/>
                    <a:pt x="458" y="5081"/>
                  </a:cubicBezTo>
                  <a:cubicBezTo>
                    <a:pt x="439" y="5068"/>
                    <a:pt x="422" y="5055"/>
                    <a:pt x="405" y="5041"/>
                  </a:cubicBezTo>
                  <a:cubicBezTo>
                    <a:pt x="401" y="5036"/>
                    <a:pt x="398" y="5033"/>
                    <a:pt x="393" y="5028"/>
                  </a:cubicBezTo>
                  <a:lnTo>
                    <a:pt x="387" y="5020"/>
                  </a:lnTo>
                  <a:cubicBezTo>
                    <a:pt x="379" y="5006"/>
                    <a:pt x="371" y="4993"/>
                    <a:pt x="363" y="4981"/>
                  </a:cubicBezTo>
                  <a:cubicBezTo>
                    <a:pt x="352" y="4955"/>
                    <a:pt x="343" y="4932"/>
                    <a:pt x="333" y="4906"/>
                  </a:cubicBezTo>
                  <a:cubicBezTo>
                    <a:pt x="326" y="4881"/>
                    <a:pt x="319" y="4856"/>
                    <a:pt x="313" y="4830"/>
                  </a:cubicBezTo>
                  <a:lnTo>
                    <a:pt x="313" y="4830"/>
                  </a:lnTo>
                  <a:cubicBezTo>
                    <a:pt x="300" y="4768"/>
                    <a:pt x="291" y="4705"/>
                    <a:pt x="286" y="4642"/>
                  </a:cubicBezTo>
                  <a:cubicBezTo>
                    <a:pt x="284" y="4596"/>
                    <a:pt x="284" y="4549"/>
                    <a:pt x="286" y="4503"/>
                  </a:cubicBezTo>
                  <a:cubicBezTo>
                    <a:pt x="292" y="4445"/>
                    <a:pt x="300" y="4387"/>
                    <a:pt x="311" y="4329"/>
                  </a:cubicBezTo>
                  <a:lnTo>
                    <a:pt x="311" y="4329"/>
                  </a:lnTo>
                  <a:cubicBezTo>
                    <a:pt x="311" y="4329"/>
                    <a:pt x="311" y="4330"/>
                    <a:pt x="311" y="4330"/>
                  </a:cubicBezTo>
                  <a:cubicBezTo>
                    <a:pt x="325" y="4257"/>
                    <a:pt x="344" y="4185"/>
                    <a:pt x="368" y="4113"/>
                  </a:cubicBezTo>
                  <a:cubicBezTo>
                    <a:pt x="399" y="4028"/>
                    <a:pt x="436" y="3945"/>
                    <a:pt x="477" y="3865"/>
                  </a:cubicBezTo>
                  <a:lnTo>
                    <a:pt x="477" y="3865"/>
                  </a:lnTo>
                  <a:cubicBezTo>
                    <a:pt x="476" y="3867"/>
                    <a:pt x="476" y="3868"/>
                    <a:pt x="475" y="3870"/>
                  </a:cubicBezTo>
                  <a:lnTo>
                    <a:pt x="475" y="3870"/>
                  </a:lnTo>
                  <a:cubicBezTo>
                    <a:pt x="547" y="3740"/>
                    <a:pt x="617" y="3607"/>
                    <a:pt x="693" y="3479"/>
                  </a:cubicBezTo>
                  <a:cubicBezTo>
                    <a:pt x="727" y="3415"/>
                    <a:pt x="705" y="3336"/>
                    <a:pt x="642" y="3300"/>
                  </a:cubicBezTo>
                  <a:cubicBezTo>
                    <a:pt x="621" y="3288"/>
                    <a:pt x="599" y="3282"/>
                    <a:pt x="576" y="3282"/>
                  </a:cubicBezTo>
                  <a:cubicBezTo>
                    <a:pt x="532" y="3282"/>
                    <a:pt x="488" y="3304"/>
                    <a:pt x="463" y="3346"/>
                  </a:cubicBezTo>
                  <a:cubicBezTo>
                    <a:pt x="389" y="3471"/>
                    <a:pt x="317" y="3597"/>
                    <a:pt x="246" y="3724"/>
                  </a:cubicBezTo>
                  <a:cubicBezTo>
                    <a:pt x="177" y="3844"/>
                    <a:pt x="121" y="3974"/>
                    <a:pt x="82" y="4107"/>
                  </a:cubicBezTo>
                  <a:cubicBezTo>
                    <a:pt x="37" y="4256"/>
                    <a:pt x="2" y="4412"/>
                    <a:pt x="2" y="4569"/>
                  </a:cubicBezTo>
                  <a:cubicBezTo>
                    <a:pt x="1" y="4675"/>
                    <a:pt x="12" y="4781"/>
                    <a:pt x="34" y="4886"/>
                  </a:cubicBezTo>
                  <a:cubicBezTo>
                    <a:pt x="44" y="4935"/>
                    <a:pt x="56" y="4982"/>
                    <a:pt x="74" y="5030"/>
                  </a:cubicBezTo>
                  <a:cubicBezTo>
                    <a:pt x="88" y="5074"/>
                    <a:pt x="107" y="5115"/>
                    <a:pt x="131" y="5156"/>
                  </a:cubicBezTo>
                  <a:cubicBezTo>
                    <a:pt x="216" y="5285"/>
                    <a:pt x="365" y="5396"/>
                    <a:pt x="528" y="5396"/>
                  </a:cubicBezTo>
                  <a:cubicBezTo>
                    <a:pt x="544" y="5396"/>
                    <a:pt x="558" y="5394"/>
                    <a:pt x="574" y="5392"/>
                  </a:cubicBezTo>
                  <a:cubicBezTo>
                    <a:pt x="623" y="5383"/>
                    <a:pt x="669" y="5365"/>
                    <a:pt x="713" y="5342"/>
                  </a:cubicBezTo>
                  <a:cubicBezTo>
                    <a:pt x="753" y="5321"/>
                    <a:pt x="791" y="5299"/>
                    <a:pt x="829" y="5274"/>
                  </a:cubicBezTo>
                  <a:cubicBezTo>
                    <a:pt x="903" y="5221"/>
                    <a:pt x="971" y="5161"/>
                    <a:pt x="1031" y="5092"/>
                  </a:cubicBezTo>
                  <a:cubicBezTo>
                    <a:pt x="1160" y="4941"/>
                    <a:pt x="1263" y="4772"/>
                    <a:pt x="1335" y="4590"/>
                  </a:cubicBezTo>
                  <a:cubicBezTo>
                    <a:pt x="1375" y="4493"/>
                    <a:pt x="1408" y="4395"/>
                    <a:pt x="1435" y="4295"/>
                  </a:cubicBezTo>
                  <a:cubicBezTo>
                    <a:pt x="1457" y="4216"/>
                    <a:pt x="1479" y="4135"/>
                    <a:pt x="1494" y="4056"/>
                  </a:cubicBezTo>
                  <a:cubicBezTo>
                    <a:pt x="1509" y="3966"/>
                    <a:pt x="1525" y="3877"/>
                    <a:pt x="1541" y="3789"/>
                  </a:cubicBezTo>
                  <a:cubicBezTo>
                    <a:pt x="1552" y="3729"/>
                    <a:pt x="1559" y="3668"/>
                    <a:pt x="1568" y="3608"/>
                  </a:cubicBezTo>
                  <a:cubicBezTo>
                    <a:pt x="1579" y="3531"/>
                    <a:pt x="1590" y="3455"/>
                    <a:pt x="1598" y="3376"/>
                  </a:cubicBezTo>
                  <a:cubicBezTo>
                    <a:pt x="1616" y="3228"/>
                    <a:pt x="1633" y="3083"/>
                    <a:pt x="1649" y="2937"/>
                  </a:cubicBezTo>
                  <a:cubicBezTo>
                    <a:pt x="1666" y="2785"/>
                    <a:pt x="1679" y="2635"/>
                    <a:pt x="1699" y="2483"/>
                  </a:cubicBezTo>
                  <a:cubicBezTo>
                    <a:pt x="1711" y="2397"/>
                    <a:pt x="1722" y="2310"/>
                    <a:pt x="1731" y="2223"/>
                  </a:cubicBezTo>
                  <a:cubicBezTo>
                    <a:pt x="1741" y="2158"/>
                    <a:pt x="1747" y="2092"/>
                    <a:pt x="1756" y="2025"/>
                  </a:cubicBezTo>
                  <a:cubicBezTo>
                    <a:pt x="1781" y="1876"/>
                    <a:pt x="1809" y="1728"/>
                    <a:pt x="1832" y="1577"/>
                  </a:cubicBezTo>
                  <a:lnTo>
                    <a:pt x="1832" y="1577"/>
                  </a:lnTo>
                  <a:cubicBezTo>
                    <a:pt x="1831" y="1578"/>
                    <a:pt x="1831" y="1580"/>
                    <a:pt x="1831" y="1581"/>
                  </a:cubicBezTo>
                  <a:cubicBezTo>
                    <a:pt x="1832" y="1577"/>
                    <a:pt x="1832" y="1574"/>
                    <a:pt x="1833" y="1571"/>
                  </a:cubicBezTo>
                  <a:lnTo>
                    <a:pt x="1833" y="1571"/>
                  </a:lnTo>
                  <a:cubicBezTo>
                    <a:pt x="1833" y="1573"/>
                    <a:pt x="1832" y="1575"/>
                    <a:pt x="1832" y="1577"/>
                  </a:cubicBezTo>
                  <a:lnTo>
                    <a:pt x="1832" y="1577"/>
                  </a:lnTo>
                  <a:cubicBezTo>
                    <a:pt x="1833" y="1574"/>
                    <a:pt x="1834" y="1570"/>
                    <a:pt x="1834" y="1565"/>
                  </a:cubicBezTo>
                  <a:lnTo>
                    <a:pt x="1834" y="1565"/>
                  </a:lnTo>
                  <a:cubicBezTo>
                    <a:pt x="1834" y="1567"/>
                    <a:pt x="1833" y="1569"/>
                    <a:pt x="1833" y="1571"/>
                  </a:cubicBezTo>
                  <a:lnTo>
                    <a:pt x="1833" y="1571"/>
                  </a:lnTo>
                  <a:cubicBezTo>
                    <a:pt x="1833" y="1568"/>
                    <a:pt x="1834" y="1566"/>
                    <a:pt x="1834" y="1563"/>
                  </a:cubicBezTo>
                  <a:lnTo>
                    <a:pt x="1834" y="1563"/>
                  </a:lnTo>
                  <a:cubicBezTo>
                    <a:pt x="1834" y="1564"/>
                    <a:pt x="1834" y="1565"/>
                    <a:pt x="1834" y="1565"/>
                  </a:cubicBezTo>
                  <a:lnTo>
                    <a:pt x="1834" y="1565"/>
                  </a:lnTo>
                  <a:cubicBezTo>
                    <a:pt x="1873" y="1374"/>
                    <a:pt x="1924" y="1185"/>
                    <a:pt x="1988" y="1000"/>
                  </a:cubicBezTo>
                  <a:cubicBezTo>
                    <a:pt x="2019" y="911"/>
                    <a:pt x="2055" y="825"/>
                    <a:pt x="2095" y="741"/>
                  </a:cubicBezTo>
                  <a:lnTo>
                    <a:pt x="2095" y="741"/>
                  </a:lnTo>
                  <a:cubicBezTo>
                    <a:pt x="2095" y="742"/>
                    <a:pt x="2094" y="742"/>
                    <a:pt x="2094" y="743"/>
                  </a:cubicBezTo>
                  <a:cubicBezTo>
                    <a:pt x="2096" y="739"/>
                    <a:pt x="2098" y="735"/>
                    <a:pt x="2100" y="730"/>
                  </a:cubicBezTo>
                  <a:lnTo>
                    <a:pt x="2100" y="730"/>
                  </a:lnTo>
                  <a:cubicBezTo>
                    <a:pt x="2098" y="734"/>
                    <a:pt x="2097" y="737"/>
                    <a:pt x="2095" y="741"/>
                  </a:cubicBezTo>
                  <a:lnTo>
                    <a:pt x="2095" y="741"/>
                  </a:lnTo>
                  <a:cubicBezTo>
                    <a:pt x="2098" y="737"/>
                    <a:pt x="2100" y="732"/>
                    <a:pt x="2101" y="728"/>
                  </a:cubicBezTo>
                  <a:lnTo>
                    <a:pt x="2101" y="728"/>
                  </a:lnTo>
                  <a:cubicBezTo>
                    <a:pt x="2101" y="729"/>
                    <a:pt x="2100" y="730"/>
                    <a:pt x="2100" y="730"/>
                  </a:cubicBezTo>
                  <a:lnTo>
                    <a:pt x="2100" y="730"/>
                  </a:lnTo>
                  <a:cubicBezTo>
                    <a:pt x="2101" y="729"/>
                    <a:pt x="2101" y="728"/>
                    <a:pt x="2102" y="727"/>
                  </a:cubicBezTo>
                  <a:lnTo>
                    <a:pt x="2102" y="727"/>
                  </a:lnTo>
                  <a:cubicBezTo>
                    <a:pt x="2101" y="727"/>
                    <a:pt x="2101" y="728"/>
                    <a:pt x="2101" y="728"/>
                  </a:cubicBezTo>
                  <a:lnTo>
                    <a:pt x="2101" y="728"/>
                  </a:lnTo>
                  <a:cubicBezTo>
                    <a:pt x="2132" y="667"/>
                    <a:pt x="2166" y="608"/>
                    <a:pt x="2203" y="550"/>
                  </a:cubicBezTo>
                  <a:cubicBezTo>
                    <a:pt x="2231" y="510"/>
                    <a:pt x="2261" y="471"/>
                    <a:pt x="2293" y="434"/>
                  </a:cubicBezTo>
                  <a:cubicBezTo>
                    <a:pt x="2310" y="414"/>
                    <a:pt x="2329" y="395"/>
                    <a:pt x="2348" y="376"/>
                  </a:cubicBezTo>
                  <a:cubicBezTo>
                    <a:pt x="2363" y="365"/>
                    <a:pt x="2379" y="352"/>
                    <a:pt x="2391" y="343"/>
                  </a:cubicBezTo>
                  <a:cubicBezTo>
                    <a:pt x="2404" y="335"/>
                    <a:pt x="2418" y="327"/>
                    <a:pt x="2431" y="320"/>
                  </a:cubicBezTo>
                  <a:cubicBezTo>
                    <a:pt x="2440" y="316"/>
                    <a:pt x="2451" y="309"/>
                    <a:pt x="2461" y="308"/>
                  </a:cubicBezTo>
                  <a:cubicBezTo>
                    <a:pt x="2469" y="305"/>
                    <a:pt x="2478" y="301"/>
                    <a:pt x="2486" y="300"/>
                  </a:cubicBezTo>
                  <a:lnTo>
                    <a:pt x="2496" y="298"/>
                  </a:lnTo>
                  <a:lnTo>
                    <a:pt x="2512" y="298"/>
                  </a:lnTo>
                  <a:lnTo>
                    <a:pt x="2523" y="300"/>
                  </a:lnTo>
                  <a:lnTo>
                    <a:pt x="2538" y="305"/>
                  </a:lnTo>
                  <a:lnTo>
                    <a:pt x="2545" y="308"/>
                  </a:lnTo>
                  <a:lnTo>
                    <a:pt x="2556" y="316"/>
                  </a:lnTo>
                  <a:cubicBezTo>
                    <a:pt x="2559" y="317"/>
                    <a:pt x="2561" y="320"/>
                    <a:pt x="2564" y="324"/>
                  </a:cubicBezTo>
                  <a:lnTo>
                    <a:pt x="2567" y="328"/>
                  </a:lnTo>
                  <a:lnTo>
                    <a:pt x="2570" y="333"/>
                  </a:lnTo>
                  <a:cubicBezTo>
                    <a:pt x="2573" y="339"/>
                    <a:pt x="2576" y="346"/>
                    <a:pt x="2578" y="352"/>
                  </a:cubicBezTo>
                  <a:cubicBezTo>
                    <a:pt x="2581" y="358"/>
                    <a:pt x="2583" y="365"/>
                    <a:pt x="2584" y="371"/>
                  </a:cubicBezTo>
                  <a:cubicBezTo>
                    <a:pt x="2586" y="385"/>
                    <a:pt x="2589" y="398"/>
                    <a:pt x="2589" y="414"/>
                  </a:cubicBezTo>
                  <a:lnTo>
                    <a:pt x="2589" y="458"/>
                  </a:lnTo>
                  <a:cubicBezTo>
                    <a:pt x="2586" y="483"/>
                    <a:pt x="2584" y="509"/>
                    <a:pt x="2578" y="536"/>
                  </a:cubicBezTo>
                  <a:cubicBezTo>
                    <a:pt x="2572" y="563"/>
                    <a:pt x="2565" y="591"/>
                    <a:pt x="2557" y="616"/>
                  </a:cubicBezTo>
                  <a:cubicBezTo>
                    <a:pt x="2548" y="640"/>
                    <a:pt x="2538" y="662"/>
                    <a:pt x="2529" y="685"/>
                  </a:cubicBezTo>
                  <a:cubicBezTo>
                    <a:pt x="2508" y="723"/>
                    <a:pt x="2486" y="759"/>
                    <a:pt x="2464" y="795"/>
                  </a:cubicBezTo>
                  <a:cubicBezTo>
                    <a:pt x="2436" y="775"/>
                    <a:pt x="2405" y="765"/>
                    <a:pt x="2373" y="765"/>
                  </a:cubicBezTo>
                  <a:cubicBezTo>
                    <a:pt x="2321" y="765"/>
                    <a:pt x="2271" y="791"/>
                    <a:pt x="2242" y="840"/>
                  </a:cubicBezTo>
                  <a:cubicBezTo>
                    <a:pt x="2223" y="874"/>
                    <a:pt x="2217" y="916"/>
                    <a:pt x="2227" y="955"/>
                  </a:cubicBezTo>
                  <a:cubicBezTo>
                    <a:pt x="2241" y="1011"/>
                    <a:pt x="2272" y="1061"/>
                    <a:pt x="2317" y="1099"/>
                  </a:cubicBezTo>
                  <a:cubicBezTo>
                    <a:pt x="2355" y="1131"/>
                    <a:pt x="2404" y="1153"/>
                    <a:pt x="2454" y="1153"/>
                  </a:cubicBezTo>
                  <a:cubicBezTo>
                    <a:pt x="2477" y="1153"/>
                    <a:pt x="2501" y="1148"/>
                    <a:pt x="2524" y="1137"/>
                  </a:cubicBezTo>
                  <a:cubicBezTo>
                    <a:pt x="2606" y="1099"/>
                    <a:pt x="2663" y="1030"/>
                    <a:pt x="2713" y="954"/>
                  </a:cubicBezTo>
                  <a:cubicBezTo>
                    <a:pt x="2763" y="876"/>
                    <a:pt x="2804" y="794"/>
                    <a:pt x="2834" y="707"/>
                  </a:cubicBezTo>
                  <a:cubicBezTo>
                    <a:pt x="2866" y="616"/>
                    <a:pt x="2882" y="521"/>
                    <a:pt x="2882" y="427"/>
                  </a:cubicBezTo>
                  <a:cubicBezTo>
                    <a:pt x="2880" y="344"/>
                    <a:pt x="2869" y="260"/>
                    <a:pt x="2828" y="189"/>
                  </a:cubicBezTo>
                  <a:cubicBezTo>
                    <a:pt x="2787" y="113"/>
                    <a:pt x="2720" y="56"/>
                    <a:pt x="2640" y="24"/>
                  </a:cubicBezTo>
                  <a:cubicBezTo>
                    <a:pt x="2597" y="9"/>
                    <a:pt x="2551" y="1"/>
                    <a:pt x="2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3" name="Google Shape;14473;p25"/>
            <p:cNvSpPr/>
            <p:nvPr/>
          </p:nvSpPr>
          <p:spPr>
            <a:xfrm>
              <a:off x="4952968" y="3825341"/>
              <a:ext cx="74619" cy="23112"/>
            </a:xfrm>
            <a:custGeom>
              <a:avLst/>
              <a:gdLst/>
              <a:ahLst/>
              <a:cxnLst/>
              <a:rect l="l" t="t" r="r" b="b"/>
              <a:pathLst>
                <a:path w="2218" h="687" extrusionOk="0">
                  <a:moveTo>
                    <a:pt x="2078" y="1"/>
                  </a:moveTo>
                  <a:cubicBezTo>
                    <a:pt x="2073" y="1"/>
                    <a:pt x="2068" y="1"/>
                    <a:pt x="2064" y="1"/>
                  </a:cubicBezTo>
                  <a:cubicBezTo>
                    <a:pt x="1760" y="28"/>
                    <a:pt x="1456" y="58"/>
                    <a:pt x="1153" y="95"/>
                  </a:cubicBezTo>
                  <a:cubicBezTo>
                    <a:pt x="1088" y="103"/>
                    <a:pt x="1024" y="108"/>
                    <a:pt x="959" y="119"/>
                  </a:cubicBezTo>
                  <a:cubicBezTo>
                    <a:pt x="884" y="133"/>
                    <a:pt x="808" y="146"/>
                    <a:pt x="734" y="158"/>
                  </a:cubicBezTo>
                  <a:cubicBezTo>
                    <a:pt x="669" y="169"/>
                    <a:pt x="604" y="187"/>
                    <a:pt x="539" y="201"/>
                  </a:cubicBezTo>
                  <a:cubicBezTo>
                    <a:pt x="458" y="220"/>
                    <a:pt x="378" y="244"/>
                    <a:pt x="299" y="271"/>
                  </a:cubicBezTo>
                  <a:cubicBezTo>
                    <a:pt x="254" y="285"/>
                    <a:pt x="210" y="301"/>
                    <a:pt x="167" y="321"/>
                  </a:cubicBezTo>
                  <a:cubicBezTo>
                    <a:pt x="135" y="339"/>
                    <a:pt x="107" y="358"/>
                    <a:pt x="78" y="381"/>
                  </a:cubicBezTo>
                  <a:cubicBezTo>
                    <a:pt x="12" y="432"/>
                    <a:pt x="1" y="527"/>
                    <a:pt x="52" y="595"/>
                  </a:cubicBezTo>
                  <a:cubicBezTo>
                    <a:pt x="66" y="616"/>
                    <a:pt x="85" y="635"/>
                    <a:pt x="105" y="647"/>
                  </a:cubicBezTo>
                  <a:cubicBezTo>
                    <a:pt x="129" y="660"/>
                    <a:pt x="156" y="670"/>
                    <a:pt x="183" y="671"/>
                  </a:cubicBezTo>
                  <a:cubicBezTo>
                    <a:pt x="202" y="674"/>
                    <a:pt x="221" y="677"/>
                    <a:pt x="240" y="679"/>
                  </a:cubicBezTo>
                  <a:cubicBezTo>
                    <a:pt x="284" y="682"/>
                    <a:pt x="329" y="684"/>
                    <a:pt x="373" y="685"/>
                  </a:cubicBezTo>
                  <a:lnTo>
                    <a:pt x="375" y="687"/>
                  </a:lnTo>
                  <a:cubicBezTo>
                    <a:pt x="457" y="684"/>
                    <a:pt x="523" y="617"/>
                    <a:pt x="523" y="535"/>
                  </a:cubicBezTo>
                  <a:cubicBezTo>
                    <a:pt x="523" y="527"/>
                    <a:pt x="523" y="519"/>
                    <a:pt x="522" y="511"/>
                  </a:cubicBezTo>
                  <a:cubicBezTo>
                    <a:pt x="607" y="486"/>
                    <a:pt x="694" y="462"/>
                    <a:pt x="781" y="440"/>
                  </a:cubicBezTo>
                  <a:lnTo>
                    <a:pt x="777" y="440"/>
                  </a:lnTo>
                  <a:cubicBezTo>
                    <a:pt x="862" y="423"/>
                    <a:pt x="948" y="404"/>
                    <a:pt x="1035" y="392"/>
                  </a:cubicBezTo>
                  <a:cubicBezTo>
                    <a:pt x="1150" y="377"/>
                    <a:pt x="1269" y="361"/>
                    <a:pt x="1383" y="345"/>
                  </a:cubicBezTo>
                  <a:cubicBezTo>
                    <a:pt x="1498" y="329"/>
                    <a:pt x="1614" y="318"/>
                    <a:pt x="1730" y="305"/>
                  </a:cubicBezTo>
                  <a:lnTo>
                    <a:pt x="2100" y="263"/>
                  </a:lnTo>
                  <a:cubicBezTo>
                    <a:pt x="2170" y="252"/>
                    <a:pt x="2217" y="185"/>
                    <a:pt x="2208" y="115"/>
                  </a:cubicBezTo>
                  <a:cubicBezTo>
                    <a:pt x="2199" y="49"/>
                    <a:pt x="2143" y="1"/>
                    <a:pt x="2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4" name="Google Shape;14474;p25"/>
            <p:cNvSpPr/>
            <p:nvPr/>
          </p:nvSpPr>
          <p:spPr>
            <a:xfrm>
              <a:off x="5038356" y="3764110"/>
              <a:ext cx="47739" cy="127875"/>
            </a:xfrm>
            <a:custGeom>
              <a:avLst/>
              <a:gdLst/>
              <a:ahLst/>
              <a:cxnLst/>
              <a:rect l="l" t="t" r="r" b="b"/>
              <a:pathLst>
                <a:path w="1419" h="3801" extrusionOk="0">
                  <a:moveTo>
                    <a:pt x="359" y="1112"/>
                  </a:moveTo>
                  <a:cubicBezTo>
                    <a:pt x="359" y="1112"/>
                    <a:pt x="359" y="1112"/>
                    <a:pt x="359" y="1112"/>
                  </a:cubicBezTo>
                  <a:lnTo>
                    <a:pt x="359" y="1112"/>
                  </a:lnTo>
                  <a:cubicBezTo>
                    <a:pt x="359" y="1112"/>
                    <a:pt x="359" y="1112"/>
                    <a:pt x="359" y="1112"/>
                  </a:cubicBezTo>
                  <a:close/>
                  <a:moveTo>
                    <a:pt x="359" y="1112"/>
                  </a:moveTo>
                  <a:lnTo>
                    <a:pt x="359" y="1112"/>
                  </a:lnTo>
                  <a:cubicBezTo>
                    <a:pt x="359" y="1112"/>
                    <a:pt x="358" y="1113"/>
                    <a:pt x="358" y="1114"/>
                  </a:cubicBezTo>
                  <a:lnTo>
                    <a:pt x="359" y="1112"/>
                  </a:lnTo>
                  <a:close/>
                  <a:moveTo>
                    <a:pt x="359" y="1112"/>
                  </a:moveTo>
                  <a:lnTo>
                    <a:pt x="359" y="1112"/>
                  </a:lnTo>
                  <a:cubicBezTo>
                    <a:pt x="359" y="1113"/>
                    <a:pt x="359" y="1113"/>
                    <a:pt x="358" y="1114"/>
                  </a:cubicBezTo>
                  <a:cubicBezTo>
                    <a:pt x="358" y="1114"/>
                    <a:pt x="358" y="1115"/>
                    <a:pt x="358" y="1115"/>
                  </a:cubicBezTo>
                  <a:cubicBezTo>
                    <a:pt x="359" y="1114"/>
                    <a:pt x="359" y="1113"/>
                    <a:pt x="359" y="1112"/>
                  </a:cubicBezTo>
                  <a:close/>
                  <a:moveTo>
                    <a:pt x="275" y="1351"/>
                  </a:moveTo>
                  <a:cubicBezTo>
                    <a:pt x="275" y="1352"/>
                    <a:pt x="274" y="1352"/>
                    <a:pt x="274" y="1353"/>
                  </a:cubicBezTo>
                  <a:cubicBezTo>
                    <a:pt x="275" y="1352"/>
                    <a:pt x="275" y="1352"/>
                    <a:pt x="275" y="1351"/>
                  </a:cubicBezTo>
                  <a:close/>
                  <a:moveTo>
                    <a:pt x="270" y="1366"/>
                  </a:moveTo>
                  <a:lnTo>
                    <a:pt x="270" y="1366"/>
                  </a:lnTo>
                  <a:cubicBezTo>
                    <a:pt x="269" y="1370"/>
                    <a:pt x="267" y="1373"/>
                    <a:pt x="266" y="1377"/>
                  </a:cubicBezTo>
                  <a:cubicBezTo>
                    <a:pt x="268" y="1373"/>
                    <a:pt x="269" y="1369"/>
                    <a:pt x="270" y="1366"/>
                  </a:cubicBezTo>
                  <a:close/>
                  <a:moveTo>
                    <a:pt x="244" y="1438"/>
                  </a:moveTo>
                  <a:lnTo>
                    <a:pt x="244" y="1438"/>
                  </a:lnTo>
                  <a:cubicBezTo>
                    <a:pt x="244" y="1439"/>
                    <a:pt x="244" y="1440"/>
                    <a:pt x="244" y="1441"/>
                  </a:cubicBezTo>
                  <a:lnTo>
                    <a:pt x="244" y="1441"/>
                  </a:lnTo>
                  <a:cubicBezTo>
                    <a:pt x="244" y="1440"/>
                    <a:pt x="244" y="1439"/>
                    <a:pt x="244" y="1438"/>
                  </a:cubicBezTo>
                  <a:close/>
                  <a:moveTo>
                    <a:pt x="394" y="3534"/>
                  </a:moveTo>
                  <a:cubicBezTo>
                    <a:pt x="395" y="3538"/>
                    <a:pt x="396" y="3541"/>
                    <a:pt x="397" y="3545"/>
                  </a:cubicBezTo>
                  <a:lnTo>
                    <a:pt x="397" y="3545"/>
                  </a:lnTo>
                  <a:cubicBezTo>
                    <a:pt x="397" y="3542"/>
                    <a:pt x="396" y="3538"/>
                    <a:pt x="394" y="3534"/>
                  </a:cubicBezTo>
                  <a:close/>
                  <a:moveTo>
                    <a:pt x="397" y="3545"/>
                  </a:moveTo>
                  <a:lnTo>
                    <a:pt x="397" y="3545"/>
                  </a:lnTo>
                  <a:cubicBezTo>
                    <a:pt x="398" y="3545"/>
                    <a:pt x="398" y="3545"/>
                    <a:pt x="398" y="3545"/>
                  </a:cubicBezTo>
                  <a:cubicBezTo>
                    <a:pt x="398" y="3545"/>
                    <a:pt x="398" y="3545"/>
                    <a:pt x="397" y="3545"/>
                  </a:cubicBezTo>
                  <a:close/>
                  <a:moveTo>
                    <a:pt x="1242" y="1"/>
                  </a:moveTo>
                  <a:cubicBezTo>
                    <a:pt x="1209" y="1"/>
                    <a:pt x="1177" y="4"/>
                    <a:pt x="1145" y="11"/>
                  </a:cubicBezTo>
                  <a:cubicBezTo>
                    <a:pt x="1094" y="26"/>
                    <a:pt x="1047" y="50"/>
                    <a:pt x="1002" y="82"/>
                  </a:cubicBezTo>
                  <a:cubicBezTo>
                    <a:pt x="892" y="163"/>
                    <a:pt x="795" y="262"/>
                    <a:pt x="721" y="378"/>
                  </a:cubicBezTo>
                  <a:cubicBezTo>
                    <a:pt x="640" y="500"/>
                    <a:pt x="569" y="628"/>
                    <a:pt x="507" y="759"/>
                  </a:cubicBezTo>
                  <a:cubicBezTo>
                    <a:pt x="453" y="874"/>
                    <a:pt x="403" y="991"/>
                    <a:pt x="360" y="1109"/>
                  </a:cubicBezTo>
                  <a:lnTo>
                    <a:pt x="360" y="1109"/>
                  </a:lnTo>
                  <a:cubicBezTo>
                    <a:pt x="361" y="1106"/>
                    <a:pt x="362" y="1103"/>
                    <a:pt x="363" y="1100"/>
                  </a:cubicBezTo>
                  <a:lnTo>
                    <a:pt x="363" y="1100"/>
                  </a:lnTo>
                  <a:lnTo>
                    <a:pt x="359" y="1112"/>
                  </a:lnTo>
                  <a:lnTo>
                    <a:pt x="359" y="1112"/>
                  </a:lnTo>
                  <a:cubicBezTo>
                    <a:pt x="359" y="1111"/>
                    <a:pt x="360" y="1110"/>
                    <a:pt x="360" y="1109"/>
                  </a:cubicBezTo>
                  <a:lnTo>
                    <a:pt x="360" y="1109"/>
                  </a:lnTo>
                  <a:cubicBezTo>
                    <a:pt x="360" y="1110"/>
                    <a:pt x="360" y="1111"/>
                    <a:pt x="359" y="1112"/>
                  </a:cubicBezTo>
                  <a:lnTo>
                    <a:pt x="359" y="1112"/>
                  </a:lnTo>
                  <a:cubicBezTo>
                    <a:pt x="360" y="1111"/>
                    <a:pt x="360" y="1110"/>
                    <a:pt x="360" y="1109"/>
                  </a:cubicBezTo>
                  <a:lnTo>
                    <a:pt x="360" y="1109"/>
                  </a:lnTo>
                  <a:cubicBezTo>
                    <a:pt x="359" y="1113"/>
                    <a:pt x="358" y="1116"/>
                    <a:pt x="357" y="1120"/>
                  </a:cubicBezTo>
                  <a:cubicBezTo>
                    <a:pt x="353" y="1130"/>
                    <a:pt x="350" y="1138"/>
                    <a:pt x="347" y="1147"/>
                  </a:cubicBezTo>
                  <a:cubicBezTo>
                    <a:pt x="346" y="1149"/>
                    <a:pt x="346" y="1150"/>
                    <a:pt x="346" y="1150"/>
                  </a:cubicBezTo>
                  <a:cubicBezTo>
                    <a:pt x="341" y="1163"/>
                    <a:pt x="338" y="1176"/>
                    <a:pt x="333" y="1188"/>
                  </a:cubicBezTo>
                  <a:lnTo>
                    <a:pt x="334" y="1185"/>
                  </a:lnTo>
                  <a:lnTo>
                    <a:pt x="330" y="1198"/>
                  </a:lnTo>
                  <a:cubicBezTo>
                    <a:pt x="330" y="1196"/>
                    <a:pt x="330" y="1196"/>
                    <a:pt x="330" y="1195"/>
                  </a:cubicBezTo>
                  <a:lnTo>
                    <a:pt x="315" y="1236"/>
                  </a:lnTo>
                  <a:cubicBezTo>
                    <a:pt x="316" y="1235"/>
                    <a:pt x="317" y="1234"/>
                    <a:pt x="317" y="1232"/>
                  </a:cubicBezTo>
                  <a:lnTo>
                    <a:pt x="317" y="1232"/>
                  </a:lnTo>
                  <a:cubicBezTo>
                    <a:pt x="312" y="1246"/>
                    <a:pt x="308" y="1261"/>
                    <a:pt x="303" y="1275"/>
                  </a:cubicBezTo>
                  <a:cubicBezTo>
                    <a:pt x="304" y="1269"/>
                    <a:pt x="306" y="1264"/>
                    <a:pt x="308" y="1258"/>
                  </a:cubicBezTo>
                  <a:lnTo>
                    <a:pt x="308" y="1258"/>
                  </a:lnTo>
                  <a:cubicBezTo>
                    <a:pt x="303" y="1272"/>
                    <a:pt x="298" y="1286"/>
                    <a:pt x="293" y="1301"/>
                  </a:cubicBezTo>
                  <a:cubicBezTo>
                    <a:pt x="295" y="1296"/>
                    <a:pt x="296" y="1290"/>
                    <a:pt x="298" y="1285"/>
                  </a:cubicBezTo>
                  <a:lnTo>
                    <a:pt x="298" y="1285"/>
                  </a:lnTo>
                  <a:cubicBezTo>
                    <a:pt x="290" y="1306"/>
                    <a:pt x="283" y="1329"/>
                    <a:pt x="275" y="1351"/>
                  </a:cubicBezTo>
                  <a:lnTo>
                    <a:pt x="275" y="1351"/>
                  </a:lnTo>
                  <a:cubicBezTo>
                    <a:pt x="276" y="1349"/>
                    <a:pt x="277" y="1347"/>
                    <a:pt x="277" y="1345"/>
                  </a:cubicBezTo>
                  <a:lnTo>
                    <a:pt x="277" y="1345"/>
                  </a:lnTo>
                  <a:cubicBezTo>
                    <a:pt x="275" y="1352"/>
                    <a:pt x="273" y="1359"/>
                    <a:pt x="270" y="1366"/>
                  </a:cubicBezTo>
                  <a:lnTo>
                    <a:pt x="270" y="1366"/>
                  </a:lnTo>
                  <a:cubicBezTo>
                    <a:pt x="271" y="1364"/>
                    <a:pt x="272" y="1362"/>
                    <a:pt x="273" y="1361"/>
                  </a:cubicBezTo>
                  <a:lnTo>
                    <a:pt x="273" y="1361"/>
                  </a:lnTo>
                  <a:lnTo>
                    <a:pt x="251" y="1421"/>
                  </a:lnTo>
                  <a:lnTo>
                    <a:pt x="251" y="1419"/>
                  </a:lnTo>
                  <a:lnTo>
                    <a:pt x="249" y="1424"/>
                  </a:lnTo>
                  <a:lnTo>
                    <a:pt x="246" y="1435"/>
                  </a:lnTo>
                  <a:lnTo>
                    <a:pt x="246" y="1434"/>
                  </a:lnTo>
                  <a:cubicBezTo>
                    <a:pt x="244" y="1437"/>
                    <a:pt x="244" y="1441"/>
                    <a:pt x="243" y="1445"/>
                  </a:cubicBezTo>
                  <a:lnTo>
                    <a:pt x="243" y="1445"/>
                  </a:lnTo>
                  <a:cubicBezTo>
                    <a:pt x="243" y="1443"/>
                    <a:pt x="243" y="1442"/>
                    <a:pt x="244" y="1441"/>
                  </a:cubicBezTo>
                  <a:lnTo>
                    <a:pt x="244" y="1441"/>
                  </a:lnTo>
                  <a:cubicBezTo>
                    <a:pt x="243" y="1442"/>
                    <a:pt x="243" y="1444"/>
                    <a:pt x="243" y="1445"/>
                  </a:cubicBezTo>
                  <a:cubicBezTo>
                    <a:pt x="243" y="1445"/>
                    <a:pt x="243" y="1445"/>
                    <a:pt x="243" y="1445"/>
                  </a:cubicBezTo>
                  <a:lnTo>
                    <a:pt x="243" y="1445"/>
                  </a:lnTo>
                  <a:cubicBezTo>
                    <a:pt x="241" y="1451"/>
                    <a:pt x="239" y="1457"/>
                    <a:pt x="236" y="1464"/>
                  </a:cubicBezTo>
                  <a:cubicBezTo>
                    <a:pt x="236" y="1462"/>
                    <a:pt x="236" y="1462"/>
                    <a:pt x="236" y="1461"/>
                  </a:cubicBezTo>
                  <a:cubicBezTo>
                    <a:pt x="216" y="1521"/>
                    <a:pt x="203" y="1584"/>
                    <a:pt x="186" y="1647"/>
                  </a:cubicBezTo>
                  <a:cubicBezTo>
                    <a:pt x="170" y="1711"/>
                    <a:pt x="149" y="1774"/>
                    <a:pt x="137" y="1839"/>
                  </a:cubicBezTo>
                  <a:cubicBezTo>
                    <a:pt x="137" y="1837"/>
                    <a:pt x="137" y="1837"/>
                    <a:pt x="137" y="1836"/>
                  </a:cubicBezTo>
                  <a:cubicBezTo>
                    <a:pt x="132" y="1863"/>
                    <a:pt x="125" y="1888"/>
                    <a:pt x="121" y="1915"/>
                  </a:cubicBezTo>
                  <a:lnTo>
                    <a:pt x="121" y="1912"/>
                  </a:lnTo>
                  <a:cubicBezTo>
                    <a:pt x="114" y="1940"/>
                    <a:pt x="110" y="1969"/>
                    <a:pt x="103" y="1997"/>
                  </a:cubicBezTo>
                  <a:lnTo>
                    <a:pt x="103" y="1992"/>
                  </a:lnTo>
                  <a:lnTo>
                    <a:pt x="97" y="2021"/>
                  </a:lnTo>
                  <a:lnTo>
                    <a:pt x="97" y="2019"/>
                  </a:lnTo>
                  <a:cubicBezTo>
                    <a:pt x="95" y="2029"/>
                    <a:pt x="94" y="2040"/>
                    <a:pt x="91" y="2049"/>
                  </a:cubicBezTo>
                  <a:cubicBezTo>
                    <a:pt x="72" y="2149"/>
                    <a:pt x="53" y="2246"/>
                    <a:pt x="42" y="2347"/>
                  </a:cubicBezTo>
                  <a:cubicBezTo>
                    <a:pt x="29" y="2448"/>
                    <a:pt x="16" y="2550"/>
                    <a:pt x="13" y="2653"/>
                  </a:cubicBezTo>
                  <a:cubicBezTo>
                    <a:pt x="7" y="2830"/>
                    <a:pt x="0" y="3006"/>
                    <a:pt x="26" y="3183"/>
                  </a:cubicBezTo>
                  <a:cubicBezTo>
                    <a:pt x="56" y="3366"/>
                    <a:pt x="103" y="3547"/>
                    <a:pt x="168" y="3721"/>
                  </a:cubicBezTo>
                  <a:lnTo>
                    <a:pt x="173" y="3718"/>
                  </a:lnTo>
                  <a:cubicBezTo>
                    <a:pt x="196" y="3770"/>
                    <a:pt x="247" y="3800"/>
                    <a:pt x="300" y="3800"/>
                  </a:cubicBezTo>
                  <a:cubicBezTo>
                    <a:pt x="317" y="3800"/>
                    <a:pt x="334" y="3797"/>
                    <a:pt x="350" y="3791"/>
                  </a:cubicBezTo>
                  <a:cubicBezTo>
                    <a:pt x="418" y="3761"/>
                    <a:pt x="450" y="3681"/>
                    <a:pt x="422" y="3612"/>
                  </a:cubicBezTo>
                  <a:lnTo>
                    <a:pt x="391" y="3528"/>
                  </a:lnTo>
                  <a:lnTo>
                    <a:pt x="391" y="3528"/>
                  </a:lnTo>
                  <a:cubicBezTo>
                    <a:pt x="393" y="3530"/>
                    <a:pt x="393" y="3532"/>
                    <a:pt x="394" y="3534"/>
                  </a:cubicBezTo>
                  <a:lnTo>
                    <a:pt x="394" y="3534"/>
                  </a:lnTo>
                  <a:cubicBezTo>
                    <a:pt x="366" y="3446"/>
                    <a:pt x="340" y="3358"/>
                    <a:pt x="319" y="3268"/>
                  </a:cubicBezTo>
                  <a:cubicBezTo>
                    <a:pt x="303" y="3183"/>
                    <a:pt x="290" y="3096"/>
                    <a:pt x="284" y="3009"/>
                  </a:cubicBezTo>
                  <a:lnTo>
                    <a:pt x="284" y="3026"/>
                  </a:lnTo>
                  <a:cubicBezTo>
                    <a:pt x="277" y="2901"/>
                    <a:pt x="281" y="2776"/>
                    <a:pt x="284" y="2651"/>
                  </a:cubicBezTo>
                  <a:cubicBezTo>
                    <a:pt x="292" y="2564"/>
                    <a:pt x="298" y="2478"/>
                    <a:pt x="309" y="2391"/>
                  </a:cubicBezTo>
                  <a:cubicBezTo>
                    <a:pt x="319" y="2312"/>
                    <a:pt x="333" y="2235"/>
                    <a:pt x="346" y="2155"/>
                  </a:cubicBezTo>
                  <a:cubicBezTo>
                    <a:pt x="357" y="2102"/>
                    <a:pt x="369" y="2048"/>
                    <a:pt x="380" y="1994"/>
                  </a:cubicBezTo>
                  <a:cubicBezTo>
                    <a:pt x="388" y="1956"/>
                    <a:pt x="395" y="1916"/>
                    <a:pt x="406" y="1877"/>
                  </a:cubicBezTo>
                  <a:cubicBezTo>
                    <a:pt x="436" y="1764"/>
                    <a:pt x="467" y="1652"/>
                    <a:pt x="499" y="1540"/>
                  </a:cubicBezTo>
                  <a:cubicBezTo>
                    <a:pt x="531" y="1451"/>
                    <a:pt x="562" y="1364"/>
                    <a:pt x="592" y="1277"/>
                  </a:cubicBezTo>
                  <a:cubicBezTo>
                    <a:pt x="646" y="1130"/>
                    <a:pt x="706" y="986"/>
                    <a:pt x="778" y="846"/>
                  </a:cubicBezTo>
                  <a:lnTo>
                    <a:pt x="778" y="846"/>
                  </a:lnTo>
                  <a:cubicBezTo>
                    <a:pt x="776" y="848"/>
                    <a:pt x="775" y="850"/>
                    <a:pt x="775" y="850"/>
                  </a:cubicBezTo>
                  <a:cubicBezTo>
                    <a:pt x="824" y="753"/>
                    <a:pt x="879" y="658"/>
                    <a:pt x="938" y="566"/>
                  </a:cubicBezTo>
                  <a:lnTo>
                    <a:pt x="938" y="568"/>
                  </a:lnTo>
                  <a:cubicBezTo>
                    <a:pt x="964" y="530"/>
                    <a:pt x="991" y="492"/>
                    <a:pt x="1021" y="455"/>
                  </a:cubicBezTo>
                  <a:cubicBezTo>
                    <a:pt x="1045" y="432"/>
                    <a:pt x="1069" y="408"/>
                    <a:pt x="1094" y="386"/>
                  </a:cubicBezTo>
                  <a:cubicBezTo>
                    <a:pt x="1116" y="367"/>
                    <a:pt x="1139" y="349"/>
                    <a:pt x="1162" y="332"/>
                  </a:cubicBezTo>
                  <a:cubicBezTo>
                    <a:pt x="1177" y="322"/>
                    <a:pt x="1189" y="314"/>
                    <a:pt x="1204" y="307"/>
                  </a:cubicBezTo>
                  <a:lnTo>
                    <a:pt x="1211" y="303"/>
                  </a:lnTo>
                  <a:lnTo>
                    <a:pt x="1262" y="303"/>
                  </a:lnTo>
                  <a:cubicBezTo>
                    <a:pt x="1264" y="303"/>
                    <a:pt x="1266" y="303"/>
                    <a:pt x="1268" y="303"/>
                  </a:cubicBezTo>
                  <a:cubicBezTo>
                    <a:pt x="1351" y="303"/>
                    <a:pt x="1419" y="235"/>
                    <a:pt x="1419" y="151"/>
                  </a:cubicBezTo>
                  <a:cubicBezTo>
                    <a:pt x="1419" y="68"/>
                    <a:pt x="1351" y="1"/>
                    <a:pt x="1268" y="1"/>
                  </a:cubicBezTo>
                  <a:cubicBezTo>
                    <a:pt x="1266" y="1"/>
                    <a:pt x="1264" y="1"/>
                    <a:pt x="1262" y="1"/>
                  </a:cubicBezTo>
                  <a:cubicBezTo>
                    <a:pt x="1255" y="1"/>
                    <a:pt x="1249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5" name="Google Shape;14475;p25"/>
            <p:cNvSpPr/>
            <p:nvPr/>
          </p:nvSpPr>
          <p:spPr>
            <a:xfrm>
              <a:off x="5103019" y="3810942"/>
              <a:ext cx="75965" cy="53660"/>
            </a:xfrm>
            <a:custGeom>
              <a:avLst/>
              <a:gdLst/>
              <a:ahLst/>
              <a:cxnLst/>
              <a:rect l="l" t="t" r="r" b="b"/>
              <a:pathLst>
                <a:path w="2258" h="1595" extrusionOk="0">
                  <a:moveTo>
                    <a:pt x="994" y="294"/>
                  </a:moveTo>
                  <a:cubicBezTo>
                    <a:pt x="1000" y="294"/>
                    <a:pt x="1006" y="294"/>
                    <a:pt x="1012" y="295"/>
                  </a:cubicBezTo>
                  <a:cubicBezTo>
                    <a:pt x="1029" y="298"/>
                    <a:pt x="1045" y="298"/>
                    <a:pt x="1064" y="303"/>
                  </a:cubicBezTo>
                  <a:cubicBezTo>
                    <a:pt x="1083" y="308"/>
                    <a:pt x="1100" y="312"/>
                    <a:pt x="1118" y="319"/>
                  </a:cubicBezTo>
                  <a:cubicBezTo>
                    <a:pt x="1126" y="322"/>
                    <a:pt x="1135" y="325"/>
                    <a:pt x="1143" y="328"/>
                  </a:cubicBezTo>
                  <a:lnTo>
                    <a:pt x="1145" y="330"/>
                  </a:lnTo>
                  <a:cubicBezTo>
                    <a:pt x="1113" y="338"/>
                    <a:pt x="1085" y="355"/>
                    <a:pt x="1064" y="382"/>
                  </a:cubicBezTo>
                  <a:cubicBezTo>
                    <a:pt x="1048" y="398"/>
                    <a:pt x="1035" y="417"/>
                    <a:pt x="1026" y="437"/>
                  </a:cubicBezTo>
                  <a:cubicBezTo>
                    <a:pt x="1020" y="458"/>
                    <a:pt x="1013" y="477"/>
                    <a:pt x="1007" y="498"/>
                  </a:cubicBezTo>
                  <a:cubicBezTo>
                    <a:pt x="1002" y="512"/>
                    <a:pt x="997" y="528"/>
                    <a:pt x="993" y="542"/>
                  </a:cubicBezTo>
                  <a:cubicBezTo>
                    <a:pt x="964" y="616"/>
                    <a:pt x="931" y="688"/>
                    <a:pt x="896" y="759"/>
                  </a:cubicBezTo>
                  <a:lnTo>
                    <a:pt x="896" y="759"/>
                  </a:lnTo>
                  <a:cubicBezTo>
                    <a:pt x="897" y="759"/>
                    <a:pt x="897" y="758"/>
                    <a:pt x="898" y="757"/>
                  </a:cubicBezTo>
                  <a:lnTo>
                    <a:pt x="898" y="757"/>
                  </a:lnTo>
                  <a:cubicBezTo>
                    <a:pt x="897" y="759"/>
                    <a:pt x="896" y="760"/>
                    <a:pt x="895" y="762"/>
                  </a:cubicBezTo>
                  <a:lnTo>
                    <a:pt x="895" y="762"/>
                  </a:lnTo>
                  <a:cubicBezTo>
                    <a:pt x="896" y="761"/>
                    <a:pt x="896" y="760"/>
                    <a:pt x="896" y="759"/>
                  </a:cubicBezTo>
                  <a:lnTo>
                    <a:pt x="896" y="759"/>
                  </a:lnTo>
                  <a:cubicBezTo>
                    <a:pt x="895" y="762"/>
                    <a:pt x="893" y="765"/>
                    <a:pt x="892" y="767"/>
                  </a:cubicBezTo>
                  <a:lnTo>
                    <a:pt x="892" y="767"/>
                  </a:lnTo>
                  <a:cubicBezTo>
                    <a:pt x="893" y="765"/>
                    <a:pt x="894" y="764"/>
                    <a:pt x="895" y="762"/>
                  </a:cubicBezTo>
                  <a:lnTo>
                    <a:pt x="895" y="762"/>
                  </a:lnTo>
                  <a:cubicBezTo>
                    <a:pt x="893" y="765"/>
                    <a:pt x="892" y="769"/>
                    <a:pt x="890" y="773"/>
                  </a:cubicBezTo>
                  <a:cubicBezTo>
                    <a:pt x="890" y="771"/>
                    <a:pt x="891" y="769"/>
                    <a:pt x="892" y="767"/>
                  </a:cubicBezTo>
                  <a:lnTo>
                    <a:pt x="892" y="767"/>
                  </a:lnTo>
                  <a:cubicBezTo>
                    <a:pt x="861" y="824"/>
                    <a:pt x="829" y="879"/>
                    <a:pt x="793" y="933"/>
                  </a:cubicBezTo>
                  <a:cubicBezTo>
                    <a:pt x="755" y="990"/>
                    <a:pt x="713" y="1045"/>
                    <a:pt x="668" y="1098"/>
                  </a:cubicBezTo>
                  <a:cubicBezTo>
                    <a:pt x="641" y="1128"/>
                    <a:pt x="611" y="1156"/>
                    <a:pt x="581" y="1185"/>
                  </a:cubicBezTo>
                  <a:cubicBezTo>
                    <a:pt x="556" y="1207"/>
                    <a:pt x="527" y="1229"/>
                    <a:pt x="499" y="1249"/>
                  </a:cubicBezTo>
                  <a:cubicBezTo>
                    <a:pt x="480" y="1261"/>
                    <a:pt x="461" y="1272"/>
                    <a:pt x="442" y="1281"/>
                  </a:cubicBezTo>
                  <a:cubicBezTo>
                    <a:pt x="430" y="1287"/>
                    <a:pt x="419" y="1292"/>
                    <a:pt x="407" y="1295"/>
                  </a:cubicBezTo>
                  <a:lnTo>
                    <a:pt x="407" y="1295"/>
                  </a:lnTo>
                  <a:cubicBezTo>
                    <a:pt x="411" y="1294"/>
                    <a:pt x="414" y="1292"/>
                    <a:pt x="418" y="1291"/>
                  </a:cubicBezTo>
                  <a:lnTo>
                    <a:pt x="418" y="1291"/>
                  </a:lnTo>
                  <a:lnTo>
                    <a:pt x="401" y="1297"/>
                  </a:lnTo>
                  <a:cubicBezTo>
                    <a:pt x="403" y="1297"/>
                    <a:pt x="405" y="1296"/>
                    <a:pt x="407" y="1295"/>
                  </a:cubicBezTo>
                  <a:lnTo>
                    <a:pt x="407" y="1295"/>
                  </a:lnTo>
                  <a:cubicBezTo>
                    <a:pt x="397" y="1299"/>
                    <a:pt x="387" y="1301"/>
                    <a:pt x="377" y="1303"/>
                  </a:cubicBezTo>
                  <a:lnTo>
                    <a:pt x="360" y="1306"/>
                  </a:lnTo>
                  <a:lnTo>
                    <a:pt x="348" y="1306"/>
                  </a:lnTo>
                  <a:lnTo>
                    <a:pt x="341" y="1305"/>
                  </a:lnTo>
                  <a:lnTo>
                    <a:pt x="328" y="1302"/>
                  </a:lnTo>
                  <a:lnTo>
                    <a:pt x="323" y="1300"/>
                  </a:lnTo>
                  <a:lnTo>
                    <a:pt x="322" y="1300"/>
                  </a:lnTo>
                  <a:cubicBezTo>
                    <a:pt x="319" y="1297"/>
                    <a:pt x="316" y="1294"/>
                    <a:pt x="314" y="1291"/>
                  </a:cubicBezTo>
                  <a:lnTo>
                    <a:pt x="306" y="1281"/>
                  </a:lnTo>
                  <a:lnTo>
                    <a:pt x="301" y="1275"/>
                  </a:lnTo>
                  <a:lnTo>
                    <a:pt x="298" y="1265"/>
                  </a:lnTo>
                  <a:cubicBezTo>
                    <a:pt x="296" y="1259"/>
                    <a:pt x="293" y="1253"/>
                    <a:pt x="293" y="1248"/>
                  </a:cubicBezTo>
                  <a:cubicBezTo>
                    <a:pt x="293" y="1245"/>
                    <a:pt x="291" y="1242"/>
                    <a:pt x="291" y="1237"/>
                  </a:cubicBezTo>
                  <a:lnTo>
                    <a:pt x="291" y="1175"/>
                  </a:lnTo>
                  <a:cubicBezTo>
                    <a:pt x="295" y="1143"/>
                    <a:pt x="299" y="1113"/>
                    <a:pt x="304" y="1083"/>
                  </a:cubicBezTo>
                  <a:cubicBezTo>
                    <a:pt x="317" y="1031"/>
                    <a:pt x="331" y="979"/>
                    <a:pt x="348" y="928"/>
                  </a:cubicBezTo>
                  <a:cubicBezTo>
                    <a:pt x="366" y="882"/>
                    <a:pt x="385" y="838"/>
                    <a:pt x="405" y="794"/>
                  </a:cubicBezTo>
                  <a:cubicBezTo>
                    <a:pt x="432" y="743"/>
                    <a:pt x="461" y="692"/>
                    <a:pt x="492" y="645"/>
                  </a:cubicBezTo>
                  <a:cubicBezTo>
                    <a:pt x="513" y="615"/>
                    <a:pt x="535" y="586"/>
                    <a:pt x="559" y="559"/>
                  </a:cubicBezTo>
                  <a:cubicBezTo>
                    <a:pt x="597" y="515"/>
                    <a:pt x="637" y="475"/>
                    <a:pt x="679" y="436"/>
                  </a:cubicBezTo>
                  <a:cubicBezTo>
                    <a:pt x="713" y="407"/>
                    <a:pt x="747" y="379"/>
                    <a:pt x="784" y="353"/>
                  </a:cubicBezTo>
                  <a:cubicBezTo>
                    <a:pt x="790" y="349"/>
                    <a:pt x="796" y="346"/>
                    <a:pt x="803" y="341"/>
                  </a:cubicBezTo>
                  <a:cubicBezTo>
                    <a:pt x="823" y="333"/>
                    <a:pt x="842" y="323"/>
                    <a:pt x="863" y="317"/>
                  </a:cubicBezTo>
                  <a:cubicBezTo>
                    <a:pt x="883" y="311"/>
                    <a:pt x="904" y="304"/>
                    <a:pt x="923" y="300"/>
                  </a:cubicBezTo>
                  <a:cubicBezTo>
                    <a:pt x="934" y="298"/>
                    <a:pt x="945" y="295"/>
                    <a:pt x="956" y="295"/>
                  </a:cubicBezTo>
                  <a:cubicBezTo>
                    <a:pt x="969" y="295"/>
                    <a:pt x="982" y="294"/>
                    <a:pt x="994" y="294"/>
                  </a:cubicBezTo>
                  <a:close/>
                  <a:moveTo>
                    <a:pt x="998" y="0"/>
                  </a:moveTo>
                  <a:cubicBezTo>
                    <a:pt x="885" y="0"/>
                    <a:pt x="773" y="29"/>
                    <a:pt x="671" y="86"/>
                  </a:cubicBezTo>
                  <a:cubicBezTo>
                    <a:pt x="580" y="140"/>
                    <a:pt x="497" y="206"/>
                    <a:pt x="426" y="284"/>
                  </a:cubicBezTo>
                  <a:cubicBezTo>
                    <a:pt x="356" y="355"/>
                    <a:pt x="293" y="433"/>
                    <a:pt x="238" y="517"/>
                  </a:cubicBezTo>
                  <a:cubicBezTo>
                    <a:pt x="176" y="613"/>
                    <a:pt x="125" y="716"/>
                    <a:pt x="87" y="824"/>
                  </a:cubicBezTo>
                  <a:cubicBezTo>
                    <a:pt x="51" y="919"/>
                    <a:pt x="24" y="1018"/>
                    <a:pt x="10" y="1118"/>
                  </a:cubicBezTo>
                  <a:cubicBezTo>
                    <a:pt x="2" y="1173"/>
                    <a:pt x="0" y="1227"/>
                    <a:pt x="7" y="1283"/>
                  </a:cubicBezTo>
                  <a:cubicBezTo>
                    <a:pt x="13" y="1324"/>
                    <a:pt x="24" y="1363"/>
                    <a:pt x="41" y="1401"/>
                  </a:cubicBezTo>
                  <a:cubicBezTo>
                    <a:pt x="73" y="1476"/>
                    <a:pt x="133" y="1534"/>
                    <a:pt x="208" y="1566"/>
                  </a:cubicBezTo>
                  <a:lnTo>
                    <a:pt x="208" y="1568"/>
                  </a:lnTo>
                  <a:cubicBezTo>
                    <a:pt x="257" y="1587"/>
                    <a:pt x="307" y="1595"/>
                    <a:pt x="358" y="1595"/>
                  </a:cubicBezTo>
                  <a:cubicBezTo>
                    <a:pt x="398" y="1595"/>
                    <a:pt x="437" y="1588"/>
                    <a:pt x="473" y="1576"/>
                  </a:cubicBezTo>
                  <a:cubicBezTo>
                    <a:pt x="565" y="1545"/>
                    <a:pt x="651" y="1500"/>
                    <a:pt x="724" y="1438"/>
                  </a:cubicBezTo>
                  <a:cubicBezTo>
                    <a:pt x="868" y="1316"/>
                    <a:pt x="990" y="1169"/>
                    <a:pt x="1081" y="1006"/>
                  </a:cubicBezTo>
                  <a:cubicBezTo>
                    <a:pt x="1110" y="957"/>
                    <a:pt x="1137" y="908"/>
                    <a:pt x="1162" y="858"/>
                  </a:cubicBezTo>
                  <a:cubicBezTo>
                    <a:pt x="1172" y="887"/>
                    <a:pt x="1180" y="917"/>
                    <a:pt x="1189" y="947"/>
                  </a:cubicBezTo>
                  <a:cubicBezTo>
                    <a:pt x="1222" y="1053"/>
                    <a:pt x="1251" y="1164"/>
                    <a:pt x="1295" y="1265"/>
                  </a:cubicBezTo>
                  <a:cubicBezTo>
                    <a:pt x="1335" y="1357"/>
                    <a:pt x="1382" y="1447"/>
                    <a:pt x="1461" y="1509"/>
                  </a:cubicBezTo>
                  <a:cubicBezTo>
                    <a:pt x="1512" y="1550"/>
                    <a:pt x="1581" y="1571"/>
                    <a:pt x="1649" y="1571"/>
                  </a:cubicBezTo>
                  <a:cubicBezTo>
                    <a:pt x="1680" y="1571"/>
                    <a:pt x="1710" y="1567"/>
                    <a:pt x="1738" y="1558"/>
                  </a:cubicBezTo>
                  <a:cubicBezTo>
                    <a:pt x="1943" y="1500"/>
                    <a:pt x="2088" y="1327"/>
                    <a:pt x="2208" y="1161"/>
                  </a:cubicBezTo>
                  <a:cubicBezTo>
                    <a:pt x="2258" y="1099"/>
                    <a:pt x="2246" y="1010"/>
                    <a:pt x="2185" y="961"/>
                  </a:cubicBezTo>
                  <a:cubicBezTo>
                    <a:pt x="2158" y="942"/>
                    <a:pt x="2128" y="932"/>
                    <a:pt x="2098" y="932"/>
                  </a:cubicBezTo>
                  <a:cubicBezTo>
                    <a:pt x="2055" y="932"/>
                    <a:pt x="2013" y="951"/>
                    <a:pt x="1985" y="988"/>
                  </a:cubicBezTo>
                  <a:cubicBezTo>
                    <a:pt x="1962" y="1020"/>
                    <a:pt x="1936" y="1052"/>
                    <a:pt x="1911" y="1080"/>
                  </a:cubicBezTo>
                  <a:cubicBezTo>
                    <a:pt x="1881" y="1115"/>
                    <a:pt x="1849" y="1147"/>
                    <a:pt x="1816" y="1178"/>
                  </a:cubicBezTo>
                  <a:cubicBezTo>
                    <a:pt x="1791" y="1200"/>
                    <a:pt x="1764" y="1221"/>
                    <a:pt x="1737" y="1242"/>
                  </a:cubicBezTo>
                  <a:cubicBezTo>
                    <a:pt x="1730" y="1245"/>
                    <a:pt x="1724" y="1248"/>
                    <a:pt x="1719" y="1251"/>
                  </a:cubicBezTo>
                  <a:cubicBezTo>
                    <a:pt x="1705" y="1259"/>
                    <a:pt x="1691" y="1265"/>
                    <a:pt x="1677" y="1270"/>
                  </a:cubicBezTo>
                  <a:lnTo>
                    <a:pt x="1664" y="1273"/>
                  </a:lnTo>
                  <a:lnTo>
                    <a:pt x="1654" y="1275"/>
                  </a:lnTo>
                  <a:lnTo>
                    <a:pt x="1635" y="1275"/>
                  </a:lnTo>
                  <a:lnTo>
                    <a:pt x="1634" y="1273"/>
                  </a:lnTo>
                  <a:lnTo>
                    <a:pt x="1631" y="1272"/>
                  </a:lnTo>
                  <a:cubicBezTo>
                    <a:pt x="1629" y="1270"/>
                    <a:pt x="1627" y="1268"/>
                    <a:pt x="1627" y="1268"/>
                  </a:cubicBezTo>
                  <a:cubicBezTo>
                    <a:pt x="1620" y="1259"/>
                    <a:pt x="1612" y="1249"/>
                    <a:pt x="1605" y="1238"/>
                  </a:cubicBezTo>
                  <a:cubicBezTo>
                    <a:pt x="1596" y="1223"/>
                    <a:pt x="1585" y="1205"/>
                    <a:pt x="1575" y="1188"/>
                  </a:cubicBezTo>
                  <a:cubicBezTo>
                    <a:pt x="1559" y="1154"/>
                    <a:pt x="1545" y="1120"/>
                    <a:pt x="1533" y="1085"/>
                  </a:cubicBezTo>
                  <a:cubicBezTo>
                    <a:pt x="1506" y="1003"/>
                    <a:pt x="1480" y="920"/>
                    <a:pt x="1458" y="835"/>
                  </a:cubicBezTo>
                  <a:cubicBezTo>
                    <a:pt x="1441" y="773"/>
                    <a:pt x="1425" y="711"/>
                    <a:pt x="1409" y="650"/>
                  </a:cubicBezTo>
                  <a:cubicBezTo>
                    <a:pt x="1403" y="618"/>
                    <a:pt x="1395" y="585"/>
                    <a:pt x="1385" y="553"/>
                  </a:cubicBezTo>
                  <a:cubicBezTo>
                    <a:pt x="1431" y="536"/>
                    <a:pt x="1466" y="498"/>
                    <a:pt x="1479" y="450"/>
                  </a:cubicBezTo>
                  <a:cubicBezTo>
                    <a:pt x="1498" y="369"/>
                    <a:pt x="1485" y="285"/>
                    <a:pt x="1445" y="213"/>
                  </a:cubicBezTo>
                  <a:cubicBezTo>
                    <a:pt x="1398" y="135"/>
                    <a:pt x="1325" y="76"/>
                    <a:pt x="1240" y="45"/>
                  </a:cubicBezTo>
                  <a:cubicBezTo>
                    <a:pt x="1162" y="15"/>
                    <a:pt x="1080" y="0"/>
                    <a:pt x="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6" name="Google Shape;14476;p25"/>
            <p:cNvSpPr/>
            <p:nvPr/>
          </p:nvSpPr>
          <p:spPr>
            <a:xfrm>
              <a:off x="5149380" y="3759467"/>
              <a:ext cx="59581" cy="191359"/>
            </a:xfrm>
            <a:custGeom>
              <a:avLst/>
              <a:gdLst/>
              <a:ahLst/>
              <a:cxnLst/>
              <a:rect l="l" t="t" r="r" b="b"/>
              <a:pathLst>
                <a:path w="1771" h="5688" extrusionOk="0">
                  <a:moveTo>
                    <a:pt x="763" y="1"/>
                  </a:moveTo>
                  <a:cubicBezTo>
                    <a:pt x="731" y="1"/>
                    <a:pt x="699" y="11"/>
                    <a:pt x="672" y="31"/>
                  </a:cubicBezTo>
                  <a:cubicBezTo>
                    <a:pt x="615" y="74"/>
                    <a:pt x="593" y="164"/>
                    <a:pt x="634" y="226"/>
                  </a:cubicBezTo>
                  <a:cubicBezTo>
                    <a:pt x="663" y="264"/>
                    <a:pt x="694" y="299"/>
                    <a:pt x="728" y="331"/>
                  </a:cubicBezTo>
                  <a:cubicBezTo>
                    <a:pt x="759" y="369"/>
                    <a:pt x="791" y="408"/>
                    <a:pt x="819" y="451"/>
                  </a:cubicBezTo>
                  <a:lnTo>
                    <a:pt x="826" y="460"/>
                  </a:lnTo>
                  <a:lnTo>
                    <a:pt x="826" y="460"/>
                  </a:lnTo>
                  <a:cubicBezTo>
                    <a:pt x="827" y="463"/>
                    <a:pt x="829" y="466"/>
                    <a:pt x="832" y="470"/>
                  </a:cubicBezTo>
                  <a:lnTo>
                    <a:pt x="832" y="470"/>
                  </a:lnTo>
                  <a:cubicBezTo>
                    <a:pt x="830" y="466"/>
                    <a:pt x="828" y="463"/>
                    <a:pt x="826" y="460"/>
                  </a:cubicBezTo>
                  <a:lnTo>
                    <a:pt x="826" y="460"/>
                  </a:lnTo>
                  <a:lnTo>
                    <a:pt x="832" y="470"/>
                  </a:lnTo>
                  <a:cubicBezTo>
                    <a:pt x="832" y="470"/>
                    <a:pt x="832" y="470"/>
                    <a:pt x="832" y="470"/>
                  </a:cubicBezTo>
                  <a:lnTo>
                    <a:pt x="832" y="470"/>
                  </a:lnTo>
                  <a:cubicBezTo>
                    <a:pt x="839" y="481"/>
                    <a:pt x="847" y="493"/>
                    <a:pt x="856" y="505"/>
                  </a:cubicBezTo>
                  <a:cubicBezTo>
                    <a:pt x="865" y="521"/>
                    <a:pt x="878" y="535"/>
                    <a:pt x="892" y="546"/>
                  </a:cubicBezTo>
                  <a:cubicBezTo>
                    <a:pt x="948" y="633"/>
                    <a:pt x="998" y="723"/>
                    <a:pt x="1046" y="817"/>
                  </a:cubicBezTo>
                  <a:cubicBezTo>
                    <a:pt x="1044" y="815"/>
                    <a:pt x="1044" y="813"/>
                    <a:pt x="1043" y="812"/>
                  </a:cubicBezTo>
                  <a:lnTo>
                    <a:pt x="1043" y="812"/>
                  </a:lnTo>
                  <a:lnTo>
                    <a:pt x="1047" y="821"/>
                  </a:lnTo>
                  <a:lnTo>
                    <a:pt x="1051" y="827"/>
                  </a:lnTo>
                  <a:lnTo>
                    <a:pt x="1051" y="827"/>
                  </a:lnTo>
                  <a:cubicBezTo>
                    <a:pt x="1050" y="826"/>
                    <a:pt x="1050" y="826"/>
                    <a:pt x="1050" y="826"/>
                  </a:cubicBezTo>
                  <a:lnTo>
                    <a:pt x="1050" y="826"/>
                  </a:lnTo>
                  <a:cubicBezTo>
                    <a:pt x="1051" y="827"/>
                    <a:pt x="1051" y="828"/>
                    <a:pt x="1052" y="829"/>
                  </a:cubicBezTo>
                  <a:lnTo>
                    <a:pt x="1052" y="829"/>
                  </a:lnTo>
                  <a:lnTo>
                    <a:pt x="1051" y="827"/>
                  </a:lnTo>
                  <a:lnTo>
                    <a:pt x="1051" y="827"/>
                  </a:lnTo>
                  <a:cubicBezTo>
                    <a:pt x="1051" y="827"/>
                    <a:pt x="1051" y="828"/>
                    <a:pt x="1052" y="829"/>
                  </a:cubicBezTo>
                  <a:lnTo>
                    <a:pt x="1052" y="829"/>
                  </a:lnTo>
                  <a:cubicBezTo>
                    <a:pt x="1052" y="829"/>
                    <a:pt x="1052" y="829"/>
                    <a:pt x="1052" y="829"/>
                  </a:cubicBezTo>
                  <a:lnTo>
                    <a:pt x="1052" y="829"/>
                  </a:lnTo>
                  <a:lnTo>
                    <a:pt x="1052" y="829"/>
                  </a:lnTo>
                  <a:cubicBezTo>
                    <a:pt x="1052" y="829"/>
                    <a:pt x="1052" y="829"/>
                    <a:pt x="1052" y="829"/>
                  </a:cubicBezTo>
                  <a:lnTo>
                    <a:pt x="1052" y="829"/>
                  </a:lnTo>
                  <a:cubicBezTo>
                    <a:pt x="1132" y="993"/>
                    <a:pt x="1201" y="1161"/>
                    <a:pt x="1261" y="1334"/>
                  </a:cubicBezTo>
                  <a:cubicBezTo>
                    <a:pt x="1259" y="1329"/>
                    <a:pt x="1258" y="1323"/>
                    <a:pt x="1256" y="1318"/>
                  </a:cubicBezTo>
                  <a:lnTo>
                    <a:pt x="1256" y="1318"/>
                  </a:lnTo>
                  <a:cubicBezTo>
                    <a:pt x="1320" y="1505"/>
                    <a:pt x="1373" y="1695"/>
                    <a:pt x="1415" y="1888"/>
                  </a:cubicBezTo>
                  <a:lnTo>
                    <a:pt x="1415" y="1883"/>
                  </a:lnTo>
                  <a:cubicBezTo>
                    <a:pt x="1415" y="1888"/>
                    <a:pt x="1416" y="1891"/>
                    <a:pt x="1416" y="1895"/>
                  </a:cubicBezTo>
                  <a:cubicBezTo>
                    <a:pt x="1416" y="1896"/>
                    <a:pt x="1418" y="1899"/>
                    <a:pt x="1418" y="1902"/>
                  </a:cubicBezTo>
                  <a:lnTo>
                    <a:pt x="1418" y="1898"/>
                  </a:lnTo>
                  <a:cubicBezTo>
                    <a:pt x="1451" y="2069"/>
                    <a:pt x="1473" y="2243"/>
                    <a:pt x="1486" y="2417"/>
                  </a:cubicBezTo>
                  <a:cubicBezTo>
                    <a:pt x="1494" y="2529"/>
                    <a:pt x="1497" y="2643"/>
                    <a:pt x="1500" y="2756"/>
                  </a:cubicBezTo>
                  <a:cubicBezTo>
                    <a:pt x="1502" y="2863"/>
                    <a:pt x="1505" y="2969"/>
                    <a:pt x="1498" y="3075"/>
                  </a:cubicBezTo>
                  <a:cubicBezTo>
                    <a:pt x="1492" y="3151"/>
                    <a:pt x="1481" y="3226"/>
                    <a:pt x="1465" y="3300"/>
                  </a:cubicBezTo>
                  <a:cubicBezTo>
                    <a:pt x="1438" y="3422"/>
                    <a:pt x="1405" y="3542"/>
                    <a:pt x="1364" y="3661"/>
                  </a:cubicBezTo>
                  <a:cubicBezTo>
                    <a:pt x="1318" y="3789"/>
                    <a:pt x="1264" y="3916"/>
                    <a:pt x="1204" y="4039"/>
                  </a:cubicBezTo>
                  <a:lnTo>
                    <a:pt x="1204" y="4039"/>
                  </a:lnTo>
                  <a:cubicBezTo>
                    <a:pt x="1206" y="4036"/>
                    <a:pt x="1207" y="4031"/>
                    <a:pt x="1209" y="4028"/>
                  </a:cubicBezTo>
                  <a:lnTo>
                    <a:pt x="1209" y="4028"/>
                  </a:lnTo>
                  <a:cubicBezTo>
                    <a:pt x="1120" y="4201"/>
                    <a:pt x="1020" y="4369"/>
                    <a:pt x="913" y="4530"/>
                  </a:cubicBezTo>
                  <a:cubicBezTo>
                    <a:pt x="914" y="4526"/>
                    <a:pt x="917" y="4521"/>
                    <a:pt x="921" y="4516"/>
                  </a:cubicBezTo>
                  <a:lnTo>
                    <a:pt x="921" y="4516"/>
                  </a:lnTo>
                  <a:cubicBezTo>
                    <a:pt x="854" y="4616"/>
                    <a:pt x="781" y="4712"/>
                    <a:pt x="704" y="4804"/>
                  </a:cubicBezTo>
                  <a:cubicBezTo>
                    <a:pt x="584" y="4939"/>
                    <a:pt x="455" y="5065"/>
                    <a:pt x="329" y="5194"/>
                  </a:cubicBezTo>
                  <a:cubicBezTo>
                    <a:pt x="237" y="5285"/>
                    <a:pt x="145" y="5377"/>
                    <a:pt x="52" y="5469"/>
                  </a:cubicBezTo>
                  <a:cubicBezTo>
                    <a:pt x="1" y="5518"/>
                    <a:pt x="1" y="5600"/>
                    <a:pt x="52" y="5651"/>
                  </a:cubicBezTo>
                  <a:cubicBezTo>
                    <a:pt x="75" y="5675"/>
                    <a:pt x="107" y="5687"/>
                    <a:pt x="140" y="5687"/>
                  </a:cubicBezTo>
                  <a:cubicBezTo>
                    <a:pt x="175" y="5687"/>
                    <a:pt x="207" y="5675"/>
                    <a:pt x="232" y="5651"/>
                  </a:cubicBezTo>
                  <a:cubicBezTo>
                    <a:pt x="382" y="5504"/>
                    <a:pt x="530" y="5355"/>
                    <a:pt x="678" y="5206"/>
                  </a:cubicBezTo>
                  <a:cubicBezTo>
                    <a:pt x="807" y="5081"/>
                    <a:pt x="927" y="4947"/>
                    <a:pt x="1035" y="4803"/>
                  </a:cubicBezTo>
                  <a:cubicBezTo>
                    <a:pt x="1180" y="4606"/>
                    <a:pt x="1309" y="4400"/>
                    <a:pt x="1421" y="4184"/>
                  </a:cubicBezTo>
                  <a:cubicBezTo>
                    <a:pt x="1609" y="3812"/>
                    <a:pt x="1755" y="3402"/>
                    <a:pt x="1768" y="2981"/>
                  </a:cubicBezTo>
                  <a:cubicBezTo>
                    <a:pt x="1771" y="2884"/>
                    <a:pt x="1766" y="2786"/>
                    <a:pt x="1764" y="2689"/>
                  </a:cubicBezTo>
                  <a:cubicBezTo>
                    <a:pt x="1761" y="2555"/>
                    <a:pt x="1756" y="2420"/>
                    <a:pt x="1744" y="2287"/>
                  </a:cubicBezTo>
                  <a:cubicBezTo>
                    <a:pt x="1703" y="1847"/>
                    <a:pt x="1600" y="1417"/>
                    <a:pt x="1437" y="1005"/>
                  </a:cubicBezTo>
                  <a:cubicBezTo>
                    <a:pt x="1353" y="783"/>
                    <a:pt x="1247" y="570"/>
                    <a:pt x="1122" y="367"/>
                  </a:cubicBezTo>
                  <a:cubicBezTo>
                    <a:pt x="1117" y="357"/>
                    <a:pt x="1111" y="346"/>
                    <a:pt x="1104" y="337"/>
                  </a:cubicBezTo>
                  <a:cubicBezTo>
                    <a:pt x="1069" y="286"/>
                    <a:pt x="1035" y="237"/>
                    <a:pt x="997" y="190"/>
                  </a:cubicBezTo>
                  <a:cubicBezTo>
                    <a:pt x="982" y="172"/>
                    <a:pt x="970" y="156"/>
                    <a:pt x="956" y="141"/>
                  </a:cubicBezTo>
                  <a:cubicBezTo>
                    <a:pt x="927" y="107"/>
                    <a:pt x="899" y="76"/>
                    <a:pt x="870" y="44"/>
                  </a:cubicBezTo>
                  <a:cubicBezTo>
                    <a:pt x="841" y="15"/>
                    <a:pt x="802" y="1"/>
                    <a:pt x="7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7" name="Google Shape;14477;p25"/>
            <p:cNvSpPr/>
            <p:nvPr/>
          </p:nvSpPr>
          <p:spPr>
            <a:xfrm>
              <a:off x="4685298" y="4110371"/>
              <a:ext cx="98303" cy="15476"/>
            </a:xfrm>
            <a:custGeom>
              <a:avLst/>
              <a:gdLst/>
              <a:ahLst/>
              <a:cxnLst/>
              <a:rect l="l" t="t" r="r" b="b"/>
              <a:pathLst>
                <a:path w="2922" h="460" extrusionOk="0">
                  <a:moveTo>
                    <a:pt x="2782" y="0"/>
                  </a:moveTo>
                  <a:cubicBezTo>
                    <a:pt x="2777" y="0"/>
                    <a:pt x="2771" y="1"/>
                    <a:pt x="2765" y="2"/>
                  </a:cubicBezTo>
                  <a:cubicBezTo>
                    <a:pt x="2535" y="33"/>
                    <a:pt x="2304" y="65"/>
                    <a:pt x="2075" y="95"/>
                  </a:cubicBezTo>
                  <a:cubicBezTo>
                    <a:pt x="2000" y="105"/>
                    <a:pt x="1926" y="112"/>
                    <a:pt x="1851" y="120"/>
                  </a:cubicBezTo>
                  <a:cubicBezTo>
                    <a:pt x="1750" y="131"/>
                    <a:pt x="1650" y="143"/>
                    <a:pt x="1549" y="150"/>
                  </a:cubicBezTo>
                  <a:cubicBezTo>
                    <a:pt x="1435" y="152"/>
                    <a:pt x="1319" y="162"/>
                    <a:pt x="1205" y="162"/>
                  </a:cubicBezTo>
                  <a:cubicBezTo>
                    <a:pt x="1088" y="163"/>
                    <a:pt x="971" y="163"/>
                    <a:pt x="852" y="163"/>
                  </a:cubicBezTo>
                  <a:cubicBezTo>
                    <a:pt x="618" y="163"/>
                    <a:pt x="384" y="160"/>
                    <a:pt x="151" y="160"/>
                  </a:cubicBezTo>
                  <a:cubicBezTo>
                    <a:pt x="69" y="162"/>
                    <a:pt x="2" y="228"/>
                    <a:pt x="1" y="310"/>
                  </a:cubicBezTo>
                  <a:cubicBezTo>
                    <a:pt x="2" y="393"/>
                    <a:pt x="69" y="458"/>
                    <a:pt x="150" y="459"/>
                  </a:cubicBezTo>
                  <a:cubicBezTo>
                    <a:pt x="398" y="459"/>
                    <a:pt x="645" y="454"/>
                    <a:pt x="892" y="450"/>
                  </a:cubicBezTo>
                  <a:cubicBezTo>
                    <a:pt x="1031" y="446"/>
                    <a:pt x="1169" y="445"/>
                    <a:pt x="1308" y="439"/>
                  </a:cubicBezTo>
                  <a:lnTo>
                    <a:pt x="1479" y="431"/>
                  </a:lnTo>
                  <a:cubicBezTo>
                    <a:pt x="1509" y="429"/>
                    <a:pt x="1541" y="429"/>
                    <a:pt x="1570" y="426"/>
                  </a:cubicBezTo>
                  <a:cubicBezTo>
                    <a:pt x="1649" y="416"/>
                    <a:pt x="1728" y="408"/>
                    <a:pt x="1807" y="399"/>
                  </a:cubicBezTo>
                  <a:cubicBezTo>
                    <a:pt x="2139" y="364"/>
                    <a:pt x="2470" y="313"/>
                    <a:pt x="2800" y="261"/>
                  </a:cubicBezTo>
                  <a:cubicBezTo>
                    <a:pt x="2872" y="252"/>
                    <a:pt x="2921" y="185"/>
                    <a:pt x="2912" y="114"/>
                  </a:cubicBezTo>
                  <a:cubicBezTo>
                    <a:pt x="2903" y="47"/>
                    <a:pt x="2847" y="0"/>
                    <a:pt x="2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8" name="Google Shape;14478;p25"/>
            <p:cNvSpPr/>
            <p:nvPr/>
          </p:nvSpPr>
          <p:spPr>
            <a:xfrm>
              <a:off x="4787710" y="4090622"/>
              <a:ext cx="76638" cy="59278"/>
            </a:xfrm>
            <a:custGeom>
              <a:avLst/>
              <a:gdLst/>
              <a:ahLst/>
              <a:cxnLst/>
              <a:rect l="l" t="t" r="r" b="b"/>
              <a:pathLst>
                <a:path w="2278" h="1762" extrusionOk="0">
                  <a:moveTo>
                    <a:pt x="1069" y="293"/>
                  </a:moveTo>
                  <a:cubicBezTo>
                    <a:pt x="1079" y="294"/>
                    <a:pt x="1090" y="296"/>
                    <a:pt x="1098" y="297"/>
                  </a:cubicBezTo>
                  <a:cubicBezTo>
                    <a:pt x="1105" y="299"/>
                    <a:pt x="1112" y="301"/>
                    <a:pt x="1118" y="302"/>
                  </a:cubicBezTo>
                  <a:lnTo>
                    <a:pt x="1118" y="302"/>
                  </a:lnTo>
                  <a:lnTo>
                    <a:pt x="1126" y="305"/>
                  </a:lnTo>
                  <a:lnTo>
                    <a:pt x="1128" y="305"/>
                  </a:lnTo>
                  <a:cubicBezTo>
                    <a:pt x="1134" y="307"/>
                    <a:pt x="1142" y="310"/>
                    <a:pt x="1149" y="313"/>
                  </a:cubicBezTo>
                  <a:cubicBezTo>
                    <a:pt x="1156" y="318"/>
                    <a:pt x="1163" y="321"/>
                    <a:pt x="1169" y="326"/>
                  </a:cubicBezTo>
                  <a:lnTo>
                    <a:pt x="1177" y="332"/>
                  </a:lnTo>
                  <a:lnTo>
                    <a:pt x="1171" y="327"/>
                  </a:lnTo>
                  <a:lnTo>
                    <a:pt x="1161" y="321"/>
                  </a:lnTo>
                  <a:lnTo>
                    <a:pt x="1161" y="321"/>
                  </a:lnTo>
                  <a:lnTo>
                    <a:pt x="1177" y="334"/>
                  </a:lnTo>
                  <a:cubicBezTo>
                    <a:pt x="1182" y="337"/>
                    <a:pt x="1185" y="342"/>
                    <a:pt x="1190" y="346"/>
                  </a:cubicBezTo>
                  <a:lnTo>
                    <a:pt x="1198" y="358"/>
                  </a:lnTo>
                  <a:lnTo>
                    <a:pt x="1206" y="369"/>
                  </a:lnTo>
                  <a:cubicBezTo>
                    <a:pt x="1209" y="378"/>
                    <a:pt x="1213" y="388"/>
                    <a:pt x="1217" y="396"/>
                  </a:cubicBezTo>
                  <a:cubicBezTo>
                    <a:pt x="1218" y="402"/>
                    <a:pt x="1220" y="410"/>
                    <a:pt x="1223" y="418"/>
                  </a:cubicBezTo>
                  <a:cubicBezTo>
                    <a:pt x="1228" y="445"/>
                    <a:pt x="1231" y="472"/>
                    <a:pt x="1232" y="498"/>
                  </a:cubicBezTo>
                  <a:cubicBezTo>
                    <a:pt x="1236" y="592"/>
                    <a:pt x="1234" y="688"/>
                    <a:pt x="1264" y="777"/>
                  </a:cubicBezTo>
                  <a:cubicBezTo>
                    <a:pt x="1266" y="782"/>
                    <a:pt x="1269" y="787"/>
                    <a:pt x="1270" y="791"/>
                  </a:cubicBezTo>
                  <a:cubicBezTo>
                    <a:pt x="1221" y="863"/>
                    <a:pt x="1169" y="932"/>
                    <a:pt x="1112" y="999"/>
                  </a:cubicBezTo>
                  <a:cubicBezTo>
                    <a:pt x="1060" y="1059"/>
                    <a:pt x="1003" y="1117"/>
                    <a:pt x="943" y="1171"/>
                  </a:cubicBezTo>
                  <a:cubicBezTo>
                    <a:pt x="892" y="1216"/>
                    <a:pt x="838" y="1255"/>
                    <a:pt x="784" y="1295"/>
                  </a:cubicBezTo>
                  <a:cubicBezTo>
                    <a:pt x="743" y="1320"/>
                    <a:pt x="702" y="1344"/>
                    <a:pt x="659" y="1367"/>
                  </a:cubicBezTo>
                  <a:cubicBezTo>
                    <a:pt x="633" y="1380"/>
                    <a:pt x="606" y="1393"/>
                    <a:pt x="577" y="1404"/>
                  </a:cubicBezTo>
                  <a:cubicBezTo>
                    <a:pt x="552" y="1410"/>
                    <a:pt x="528" y="1417"/>
                    <a:pt x="503" y="1423"/>
                  </a:cubicBezTo>
                  <a:cubicBezTo>
                    <a:pt x="484" y="1426"/>
                    <a:pt x="466" y="1429"/>
                    <a:pt x="446" y="1431"/>
                  </a:cubicBezTo>
                  <a:cubicBezTo>
                    <a:pt x="438" y="1431"/>
                    <a:pt x="431" y="1431"/>
                    <a:pt x="422" y="1432"/>
                  </a:cubicBezTo>
                  <a:cubicBezTo>
                    <a:pt x="414" y="1431"/>
                    <a:pt x="405" y="1431"/>
                    <a:pt x="397" y="1428"/>
                  </a:cubicBezTo>
                  <a:cubicBezTo>
                    <a:pt x="390" y="1428"/>
                    <a:pt x="384" y="1426"/>
                    <a:pt x="379" y="1423"/>
                  </a:cubicBezTo>
                  <a:cubicBezTo>
                    <a:pt x="370" y="1421"/>
                    <a:pt x="362" y="1417"/>
                    <a:pt x="354" y="1413"/>
                  </a:cubicBezTo>
                  <a:cubicBezTo>
                    <a:pt x="348" y="1410"/>
                    <a:pt x="341" y="1407"/>
                    <a:pt x="335" y="1402"/>
                  </a:cubicBezTo>
                  <a:lnTo>
                    <a:pt x="327" y="1396"/>
                  </a:lnTo>
                  <a:lnTo>
                    <a:pt x="316" y="1385"/>
                  </a:lnTo>
                  <a:cubicBezTo>
                    <a:pt x="311" y="1380"/>
                    <a:pt x="308" y="1374"/>
                    <a:pt x="305" y="1369"/>
                  </a:cubicBezTo>
                  <a:lnTo>
                    <a:pt x="305" y="1369"/>
                  </a:lnTo>
                  <a:cubicBezTo>
                    <a:pt x="305" y="1369"/>
                    <a:pt x="305" y="1369"/>
                    <a:pt x="305" y="1369"/>
                  </a:cubicBezTo>
                  <a:lnTo>
                    <a:pt x="305" y="1369"/>
                  </a:lnTo>
                  <a:cubicBezTo>
                    <a:pt x="304" y="1367"/>
                    <a:pt x="302" y="1366"/>
                    <a:pt x="302" y="1364"/>
                  </a:cubicBezTo>
                  <a:lnTo>
                    <a:pt x="297" y="1353"/>
                  </a:lnTo>
                  <a:cubicBezTo>
                    <a:pt x="295" y="1348"/>
                    <a:pt x="294" y="1344"/>
                    <a:pt x="294" y="1339"/>
                  </a:cubicBezTo>
                  <a:cubicBezTo>
                    <a:pt x="292" y="1326"/>
                    <a:pt x="289" y="1314"/>
                    <a:pt x="289" y="1301"/>
                  </a:cubicBezTo>
                  <a:lnTo>
                    <a:pt x="289" y="1254"/>
                  </a:lnTo>
                  <a:cubicBezTo>
                    <a:pt x="291" y="1227"/>
                    <a:pt x="294" y="1201"/>
                    <a:pt x="299" y="1174"/>
                  </a:cubicBezTo>
                  <a:cubicBezTo>
                    <a:pt x="310" y="1122"/>
                    <a:pt x="324" y="1071"/>
                    <a:pt x="340" y="1021"/>
                  </a:cubicBezTo>
                  <a:cubicBezTo>
                    <a:pt x="362" y="961"/>
                    <a:pt x="387" y="900"/>
                    <a:pt x="416" y="844"/>
                  </a:cubicBezTo>
                  <a:cubicBezTo>
                    <a:pt x="441" y="796"/>
                    <a:pt x="468" y="750"/>
                    <a:pt x="498" y="704"/>
                  </a:cubicBezTo>
                  <a:lnTo>
                    <a:pt x="498" y="704"/>
                  </a:lnTo>
                  <a:lnTo>
                    <a:pt x="493" y="711"/>
                  </a:lnTo>
                  <a:lnTo>
                    <a:pt x="500" y="701"/>
                  </a:lnTo>
                  <a:lnTo>
                    <a:pt x="504" y="695"/>
                  </a:lnTo>
                  <a:lnTo>
                    <a:pt x="504" y="695"/>
                  </a:lnTo>
                  <a:lnTo>
                    <a:pt x="501" y="699"/>
                  </a:lnTo>
                  <a:cubicBezTo>
                    <a:pt x="534" y="652"/>
                    <a:pt x="569" y="608"/>
                    <a:pt x="607" y="563"/>
                  </a:cubicBezTo>
                  <a:lnTo>
                    <a:pt x="607" y="563"/>
                  </a:lnTo>
                  <a:lnTo>
                    <a:pt x="606" y="565"/>
                  </a:lnTo>
                  <a:cubicBezTo>
                    <a:pt x="640" y="527"/>
                    <a:pt x="675" y="491"/>
                    <a:pt x="713" y="457"/>
                  </a:cubicBezTo>
                  <a:cubicBezTo>
                    <a:pt x="740" y="434"/>
                    <a:pt x="769" y="410"/>
                    <a:pt x="797" y="392"/>
                  </a:cubicBezTo>
                  <a:cubicBezTo>
                    <a:pt x="824" y="373"/>
                    <a:pt x="853" y="358"/>
                    <a:pt x="881" y="342"/>
                  </a:cubicBezTo>
                  <a:cubicBezTo>
                    <a:pt x="900" y="334"/>
                    <a:pt x="919" y="324"/>
                    <a:pt x="940" y="318"/>
                  </a:cubicBezTo>
                  <a:cubicBezTo>
                    <a:pt x="963" y="308"/>
                    <a:pt x="987" y="302"/>
                    <a:pt x="1011" y="297"/>
                  </a:cubicBezTo>
                  <a:cubicBezTo>
                    <a:pt x="1022" y="296"/>
                    <a:pt x="1033" y="293"/>
                    <a:pt x="1041" y="293"/>
                  </a:cubicBezTo>
                  <a:close/>
                  <a:moveTo>
                    <a:pt x="1064" y="0"/>
                  </a:moveTo>
                  <a:cubicBezTo>
                    <a:pt x="1047" y="0"/>
                    <a:pt x="1030" y="1"/>
                    <a:pt x="1012" y="3"/>
                  </a:cubicBezTo>
                  <a:cubicBezTo>
                    <a:pt x="959" y="8"/>
                    <a:pt x="905" y="20"/>
                    <a:pt x="853" y="39"/>
                  </a:cubicBezTo>
                  <a:cubicBezTo>
                    <a:pt x="666" y="107"/>
                    <a:pt x="511" y="239"/>
                    <a:pt x="384" y="389"/>
                  </a:cubicBezTo>
                  <a:cubicBezTo>
                    <a:pt x="248" y="551"/>
                    <a:pt x="143" y="736"/>
                    <a:pt x="75" y="935"/>
                  </a:cubicBezTo>
                  <a:cubicBezTo>
                    <a:pt x="40" y="1035"/>
                    <a:pt x="17" y="1141"/>
                    <a:pt x="7" y="1247"/>
                  </a:cubicBezTo>
                  <a:cubicBezTo>
                    <a:pt x="1" y="1329"/>
                    <a:pt x="10" y="1423"/>
                    <a:pt x="52" y="1496"/>
                  </a:cubicBezTo>
                  <a:cubicBezTo>
                    <a:pt x="94" y="1578"/>
                    <a:pt x="164" y="1641"/>
                    <a:pt x="249" y="1678"/>
                  </a:cubicBezTo>
                  <a:cubicBezTo>
                    <a:pt x="309" y="1703"/>
                    <a:pt x="373" y="1715"/>
                    <a:pt x="437" y="1715"/>
                  </a:cubicBezTo>
                  <a:cubicBezTo>
                    <a:pt x="458" y="1715"/>
                    <a:pt x="480" y="1714"/>
                    <a:pt x="501" y="1711"/>
                  </a:cubicBezTo>
                  <a:cubicBezTo>
                    <a:pt x="709" y="1681"/>
                    <a:pt x="895" y="1573"/>
                    <a:pt x="1054" y="1442"/>
                  </a:cubicBezTo>
                  <a:cubicBezTo>
                    <a:pt x="1138" y="1372"/>
                    <a:pt x="1215" y="1298"/>
                    <a:pt x="1288" y="1217"/>
                  </a:cubicBezTo>
                  <a:cubicBezTo>
                    <a:pt x="1301" y="1290"/>
                    <a:pt x="1321" y="1363"/>
                    <a:pt x="1353" y="1429"/>
                  </a:cubicBezTo>
                  <a:cubicBezTo>
                    <a:pt x="1388" y="1510"/>
                    <a:pt x="1440" y="1583"/>
                    <a:pt x="1505" y="1643"/>
                  </a:cubicBezTo>
                  <a:cubicBezTo>
                    <a:pt x="1568" y="1695"/>
                    <a:pt x="1642" y="1733"/>
                    <a:pt x="1723" y="1751"/>
                  </a:cubicBezTo>
                  <a:cubicBezTo>
                    <a:pt x="1760" y="1758"/>
                    <a:pt x="1796" y="1762"/>
                    <a:pt x="1831" y="1762"/>
                  </a:cubicBezTo>
                  <a:cubicBezTo>
                    <a:pt x="1875" y="1762"/>
                    <a:pt x="1918" y="1755"/>
                    <a:pt x="1959" y="1741"/>
                  </a:cubicBezTo>
                  <a:cubicBezTo>
                    <a:pt x="2041" y="1714"/>
                    <a:pt x="2121" y="1675"/>
                    <a:pt x="2192" y="1627"/>
                  </a:cubicBezTo>
                  <a:cubicBezTo>
                    <a:pt x="2257" y="1588"/>
                    <a:pt x="2277" y="1502"/>
                    <a:pt x="2239" y="1437"/>
                  </a:cubicBezTo>
                  <a:cubicBezTo>
                    <a:pt x="2213" y="1392"/>
                    <a:pt x="2166" y="1366"/>
                    <a:pt x="2117" y="1366"/>
                  </a:cubicBezTo>
                  <a:cubicBezTo>
                    <a:pt x="2094" y="1366"/>
                    <a:pt x="2071" y="1372"/>
                    <a:pt x="2049" y="1383"/>
                  </a:cubicBezTo>
                  <a:cubicBezTo>
                    <a:pt x="2021" y="1401"/>
                    <a:pt x="1994" y="1417"/>
                    <a:pt x="1964" y="1431"/>
                  </a:cubicBezTo>
                  <a:cubicBezTo>
                    <a:pt x="1946" y="1439"/>
                    <a:pt x="1927" y="1450"/>
                    <a:pt x="1913" y="1455"/>
                  </a:cubicBezTo>
                  <a:cubicBezTo>
                    <a:pt x="1897" y="1459"/>
                    <a:pt x="1883" y="1462"/>
                    <a:pt x="1869" y="1466"/>
                  </a:cubicBezTo>
                  <a:cubicBezTo>
                    <a:pt x="1863" y="1467"/>
                    <a:pt x="1856" y="1469"/>
                    <a:pt x="1848" y="1469"/>
                  </a:cubicBezTo>
                  <a:cubicBezTo>
                    <a:pt x="1841" y="1469"/>
                    <a:pt x="1833" y="1469"/>
                    <a:pt x="1827" y="1469"/>
                  </a:cubicBezTo>
                  <a:cubicBezTo>
                    <a:pt x="1824" y="1469"/>
                    <a:pt x="1821" y="1469"/>
                    <a:pt x="1818" y="1469"/>
                  </a:cubicBezTo>
                  <a:cubicBezTo>
                    <a:pt x="1809" y="1469"/>
                    <a:pt x="1799" y="1467"/>
                    <a:pt x="1791" y="1466"/>
                  </a:cubicBezTo>
                  <a:cubicBezTo>
                    <a:pt x="1782" y="1462"/>
                    <a:pt x="1772" y="1461"/>
                    <a:pt x="1763" y="1458"/>
                  </a:cubicBezTo>
                  <a:cubicBezTo>
                    <a:pt x="1753" y="1455"/>
                    <a:pt x="1744" y="1451"/>
                    <a:pt x="1736" y="1447"/>
                  </a:cubicBezTo>
                  <a:cubicBezTo>
                    <a:pt x="1728" y="1443"/>
                    <a:pt x="1722" y="1439"/>
                    <a:pt x="1714" y="1434"/>
                  </a:cubicBezTo>
                  <a:cubicBezTo>
                    <a:pt x="1706" y="1428"/>
                    <a:pt x="1696" y="1423"/>
                    <a:pt x="1690" y="1417"/>
                  </a:cubicBezTo>
                  <a:cubicBezTo>
                    <a:pt x="1682" y="1409"/>
                    <a:pt x="1674" y="1401"/>
                    <a:pt x="1668" y="1394"/>
                  </a:cubicBezTo>
                  <a:cubicBezTo>
                    <a:pt x="1663" y="1388"/>
                    <a:pt x="1658" y="1382"/>
                    <a:pt x="1652" y="1374"/>
                  </a:cubicBezTo>
                  <a:cubicBezTo>
                    <a:pt x="1642" y="1358"/>
                    <a:pt x="1633" y="1342"/>
                    <a:pt x="1623" y="1326"/>
                  </a:cubicBezTo>
                  <a:cubicBezTo>
                    <a:pt x="1614" y="1306"/>
                    <a:pt x="1606" y="1285"/>
                    <a:pt x="1598" y="1265"/>
                  </a:cubicBezTo>
                  <a:cubicBezTo>
                    <a:pt x="1590" y="1236"/>
                    <a:pt x="1579" y="1204"/>
                    <a:pt x="1576" y="1179"/>
                  </a:cubicBezTo>
                  <a:cubicBezTo>
                    <a:pt x="1571" y="1154"/>
                    <a:pt x="1568" y="1127"/>
                    <a:pt x="1566" y="1100"/>
                  </a:cubicBezTo>
                  <a:cubicBezTo>
                    <a:pt x="1563" y="1065"/>
                    <a:pt x="1563" y="1030"/>
                    <a:pt x="1566" y="994"/>
                  </a:cubicBezTo>
                  <a:cubicBezTo>
                    <a:pt x="1570" y="948"/>
                    <a:pt x="1578" y="900"/>
                    <a:pt x="1585" y="855"/>
                  </a:cubicBezTo>
                  <a:cubicBezTo>
                    <a:pt x="1590" y="831"/>
                    <a:pt x="1597" y="809"/>
                    <a:pt x="1603" y="785"/>
                  </a:cubicBezTo>
                  <a:cubicBezTo>
                    <a:pt x="1616" y="764"/>
                    <a:pt x="1627" y="744"/>
                    <a:pt x="1638" y="722"/>
                  </a:cubicBezTo>
                  <a:cubicBezTo>
                    <a:pt x="1668" y="663"/>
                    <a:pt x="1698" y="604"/>
                    <a:pt x="1698" y="536"/>
                  </a:cubicBezTo>
                  <a:cubicBezTo>
                    <a:pt x="1698" y="478"/>
                    <a:pt x="1661" y="424"/>
                    <a:pt x="1606" y="400"/>
                  </a:cubicBezTo>
                  <a:cubicBezTo>
                    <a:pt x="1588" y="393"/>
                    <a:pt x="1569" y="389"/>
                    <a:pt x="1549" y="389"/>
                  </a:cubicBezTo>
                  <a:cubicBezTo>
                    <a:pt x="1538" y="389"/>
                    <a:pt x="1528" y="390"/>
                    <a:pt x="1517" y="392"/>
                  </a:cubicBezTo>
                  <a:cubicBezTo>
                    <a:pt x="1508" y="323"/>
                    <a:pt x="1483" y="255"/>
                    <a:pt x="1445" y="194"/>
                  </a:cubicBezTo>
                  <a:cubicBezTo>
                    <a:pt x="1384" y="104"/>
                    <a:pt x="1293" y="39"/>
                    <a:pt x="1187" y="16"/>
                  </a:cubicBezTo>
                  <a:cubicBezTo>
                    <a:pt x="1146" y="6"/>
                    <a:pt x="1105" y="0"/>
                    <a:pt x="10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79" name="Google Shape;14479;p25"/>
            <p:cNvSpPr/>
            <p:nvPr/>
          </p:nvSpPr>
          <p:spPr>
            <a:xfrm>
              <a:off x="4767019" y="4218468"/>
              <a:ext cx="12313" cy="73778"/>
            </a:xfrm>
            <a:custGeom>
              <a:avLst/>
              <a:gdLst/>
              <a:ahLst/>
              <a:cxnLst/>
              <a:rect l="l" t="t" r="r" b="b"/>
              <a:pathLst>
                <a:path w="366" h="2193" extrusionOk="0">
                  <a:moveTo>
                    <a:pt x="155" y="1"/>
                  </a:moveTo>
                  <a:cubicBezTo>
                    <a:pt x="68" y="1"/>
                    <a:pt x="0" y="72"/>
                    <a:pt x="3" y="159"/>
                  </a:cubicBezTo>
                  <a:cubicBezTo>
                    <a:pt x="3" y="224"/>
                    <a:pt x="8" y="290"/>
                    <a:pt x="11" y="357"/>
                  </a:cubicBezTo>
                  <a:cubicBezTo>
                    <a:pt x="16" y="439"/>
                    <a:pt x="21" y="520"/>
                    <a:pt x="25" y="602"/>
                  </a:cubicBezTo>
                  <a:cubicBezTo>
                    <a:pt x="35" y="767"/>
                    <a:pt x="40" y="931"/>
                    <a:pt x="44" y="1096"/>
                  </a:cubicBezTo>
                  <a:cubicBezTo>
                    <a:pt x="54" y="1416"/>
                    <a:pt x="67" y="1734"/>
                    <a:pt x="86" y="2052"/>
                  </a:cubicBezTo>
                  <a:cubicBezTo>
                    <a:pt x="86" y="2130"/>
                    <a:pt x="147" y="2191"/>
                    <a:pt x="223" y="2193"/>
                  </a:cubicBezTo>
                  <a:cubicBezTo>
                    <a:pt x="296" y="2193"/>
                    <a:pt x="366" y="2130"/>
                    <a:pt x="363" y="2054"/>
                  </a:cubicBezTo>
                  <a:cubicBezTo>
                    <a:pt x="345" y="1731"/>
                    <a:pt x="331" y="1408"/>
                    <a:pt x="326" y="1085"/>
                  </a:cubicBezTo>
                  <a:cubicBezTo>
                    <a:pt x="323" y="920"/>
                    <a:pt x="321" y="754"/>
                    <a:pt x="317" y="589"/>
                  </a:cubicBezTo>
                  <a:cubicBezTo>
                    <a:pt x="312" y="445"/>
                    <a:pt x="306" y="303"/>
                    <a:pt x="306" y="159"/>
                  </a:cubicBezTo>
                  <a:cubicBezTo>
                    <a:pt x="309" y="72"/>
                    <a:pt x="241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0" name="Google Shape;14480;p25"/>
            <p:cNvSpPr/>
            <p:nvPr/>
          </p:nvSpPr>
          <p:spPr>
            <a:xfrm>
              <a:off x="4768230" y="4329930"/>
              <a:ext cx="13390" cy="54804"/>
            </a:xfrm>
            <a:custGeom>
              <a:avLst/>
              <a:gdLst/>
              <a:ahLst/>
              <a:cxnLst/>
              <a:rect l="l" t="t" r="r" b="b"/>
              <a:pathLst>
                <a:path w="398" h="1629" extrusionOk="0">
                  <a:moveTo>
                    <a:pt x="4" y="151"/>
                  </a:moveTo>
                  <a:cubicBezTo>
                    <a:pt x="4" y="155"/>
                    <a:pt x="4" y="158"/>
                    <a:pt x="4" y="162"/>
                  </a:cubicBezTo>
                  <a:lnTo>
                    <a:pt x="4" y="162"/>
                  </a:lnTo>
                  <a:cubicBezTo>
                    <a:pt x="4" y="158"/>
                    <a:pt x="4" y="155"/>
                    <a:pt x="4" y="151"/>
                  </a:cubicBezTo>
                  <a:close/>
                  <a:moveTo>
                    <a:pt x="153" y="1"/>
                  </a:moveTo>
                  <a:cubicBezTo>
                    <a:pt x="109" y="1"/>
                    <a:pt x="64" y="21"/>
                    <a:pt x="35" y="59"/>
                  </a:cubicBezTo>
                  <a:cubicBezTo>
                    <a:pt x="10" y="91"/>
                    <a:pt x="1" y="131"/>
                    <a:pt x="5" y="170"/>
                  </a:cubicBezTo>
                  <a:cubicBezTo>
                    <a:pt x="5" y="167"/>
                    <a:pt x="4" y="165"/>
                    <a:pt x="4" y="162"/>
                  </a:cubicBezTo>
                  <a:lnTo>
                    <a:pt x="4" y="162"/>
                  </a:lnTo>
                  <a:cubicBezTo>
                    <a:pt x="5" y="203"/>
                    <a:pt x="2" y="245"/>
                    <a:pt x="2" y="286"/>
                  </a:cubicBezTo>
                  <a:cubicBezTo>
                    <a:pt x="1" y="346"/>
                    <a:pt x="1" y="406"/>
                    <a:pt x="1" y="468"/>
                  </a:cubicBezTo>
                  <a:cubicBezTo>
                    <a:pt x="1" y="575"/>
                    <a:pt x="4" y="685"/>
                    <a:pt x="12" y="792"/>
                  </a:cubicBezTo>
                  <a:cubicBezTo>
                    <a:pt x="21" y="908"/>
                    <a:pt x="31" y="1023"/>
                    <a:pt x="46" y="1139"/>
                  </a:cubicBezTo>
                  <a:cubicBezTo>
                    <a:pt x="64" y="1261"/>
                    <a:pt x="84" y="1383"/>
                    <a:pt x="107" y="1505"/>
                  </a:cubicBezTo>
                  <a:cubicBezTo>
                    <a:pt x="116" y="1574"/>
                    <a:pt x="176" y="1625"/>
                    <a:pt x="246" y="1628"/>
                  </a:cubicBezTo>
                  <a:cubicBezTo>
                    <a:pt x="252" y="1628"/>
                    <a:pt x="260" y="1626"/>
                    <a:pt x="266" y="1626"/>
                  </a:cubicBezTo>
                  <a:cubicBezTo>
                    <a:pt x="344" y="1614"/>
                    <a:pt x="398" y="1543"/>
                    <a:pt x="388" y="1465"/>
                  </a:cubicBezTo>
                  <a:cubicBezTo>
                    <a:pt x="368" y="1343"/>
                    <a:pt x="347" y="1223"/>
                    <a:pt x="330" y="1099"/>
                  </a:cubicBezTo>
                  <a:cubicBezTo>
                    <a:pt x="314" y="987"/>
                    <a:pt x="306" y="875"/>
                    <a:pt x="298" y="762"/>
                  </a:cubicBezTo>
                  <a:cubicBezTo>
                    <a:pt x="287" y="562"/>
                    <a:pt x="289" y="363"/>
                    <a:pt x="302" y="165"/>
                  </a:cubicBezTo>
                  <a:lnTo>
                    <a:pt x="302" y="165"/>
                  </a:lnTo>
                  <a:cubicBezTo>
                    <a:pt x="302" y="162"/>
                    <a:pt x="302" y="159"/>
                    <a:pt x="303" y="156"/>
                  </a:cubicBezTo>
                  <a:lnTo>
                    <a:pt x="303" y="156"/>
                  </a:lnTo>
                  <a:cubicBezTo>
                    <a:pt x="303" y="154"/>
                    <a:pt x="303" y="153"/>
                    <a:pt x="303" y="151"/>
                  </a:cubicBezTo>
                  <a:lnTo>
                    <a:pt x="303" y="151"/>
                  </a:lnTo>
                  <a:lnTo>
                    <a:pt x="303" y="154"/>
                  </a:lnTo>
                  <a:lnTo>
                    <a:pt x="303" y="154"/>
                  </a:lnTo>
                  <a:cubicBezTo>
                    <a:pt x="304" y="114"/>
                    <a:pt x="288" y="75"/>
                    <a:pt x="259" y="45"/>
                  </a:cubicBezTo>
                  <a:cubicBezTo>
                    <a:pt x="229" y="15"/>
                    <a:pt x="191" y="1"/>
                    <a:pt x="1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1" name="Google Shape;14481;p25"/>
            <p:cNvSpPr/>
            <p:nvPr/>
          </p:nvSpPr>
          <p:spPr>
            <a:xfrm>
              <a:off x="4772166" y="4413030"/>
              <a:ext cx="10362" cy="59951"/>
            </a:xfrm>
            <a:custGeom>
              <a:avLst/>
              <a:gdLst/>
              <a:ahLst/>
              <a:cxnLst/>
              <a:rect l="l" t="t" r="r" b="b"/>
              <a:pathLst>
                <a:path w="308" h="1782" extrusionOk="0">
                  <a:moveTo>
                    <a:pt x="300" y="1568"/>
                  </a:moveTo>
                  <a:cubicBezTo>
                    <a:pt x="301" y="1574"/>
                    <a:pt x="301" y="1579"/>
                    <a:pt x="301" y="1585"/>
                  </a:cubicBezTo>
                  <a:cubicBezTo>
                    <a:pt x="301" y="1579"/>
                    <a:pt x="301" y="1574"/>
                    <a:pt x="300" y="1568"/>
                  </a:cubicBezTo>
                  <a:close/>
                  <a:moveTo>
                    <a:pt x="154" y="0"/>
                  </a:moveTo>
                  <a:cubicBezTo>
                    <a:pt x="75" y="0"/>
                    <a:pt x="9" y="64"/>
                    <a:pt x="5" y="144"/>
                  </a:cubicBezTo>
                  <a:cubicBezTo>
                    <a:pt x="4" y="388"/>
                    <a:pt x="5" y="632"/>
                    <a:pt x="5" y="877"/>
                  </a:cubicBezTo>
                  <a:cubicBezTo>
                    <a:pt x="7" y="1127"/>
                    <a:pt x="1" y="1376"/>
                    <a:pt x="17" y="1626"/>
                  </a:cubicBezTo>
                  <a:lnTo>
                    <a:pt x="17" y="1637"/>
                  </a:lnTo>
                  <a:cubicBezTo>
                    <a:pt x="18" y="1681"/>
                    <a:pt x="39" y="1724"/>
                    <a:pt x="74" y="1751"/>
                  </a:cubicBezTo>
                  <a:cubicBezTo>
                    <a:pt x="97" y="1772"/>
                    <a:pt x="129" y="1781"/>
                    <a:pt x="161" y="1781"/>
                  </a:cubicBezTo>
                  <a:cubicBezTo>
                    <a:pt x="167" y="1781"/>
                    <a:pt x="173" y="1781"/>
                    <a:pt x="181" y="1779"/>
                  </a:cubicBezTo>
                  <a:cubicBezTo>
                    <a:pt x="218" y="1775"/>
                    <a:pt x="252" y="1756"/>
                    <a:pt x="275" y="1726"/>
                  </a:cubicBezTo>
                  <a:cubicBezTo>
                    <a:pt x="298" y="1694"/>
                    <a:pt x="308" y="1656"/>
                    <a:pt x="305" y="1618"/>
                  </a:cubicBezTo>
                  <a:cubicBezTo>
                    <a:pt x="303" y="1601"/>
                    <a:pt x="300" y="1583"/>
                    <a:pt x="300" y="1566"/>
                  </a:cubicBezTo>
                  <a:lnTo>
                    <a:pt x="300" y="1566"/>
                  </a:lnTo>
                  <a:cubicBezTo>
                    <a:pt x="300" y="1567"/>
                    <a:pt x="300" y="1567"/>
                    <a:pt x="300" y="1568"/>
                  </a:cubicBezTo>
                  <a:lnTo>
                    <a:pt x="300" y="1568"/>
                  </a:lnTo>
                  <a:cubicBezTo>
                    <a:pt x="286" y="1331"/>
                    <a:pt x="292" y="1093"/>
                    <a:pt x="294" y="857"/>
                  </a:cubicBezTo>
                  <a:cubicBezTo>
                    <a:pt x="295" y="619"/>
                    <a:pt x="300" y="382"/>
                    <a:pt x="305" y="144"/>
                  </a:cubicBezTo>
                  <a:cubicBezTo>
                    <a:pt x="301" y="64"/>
                    <a:pt x="235" y="0"/>
                    <a:pt x="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2" name="Google Shape;14482;p25"/>
            <p:cNvSpPr/>
            <p:nvPr/>
          </p:nvSpPr>
          <p:spPr>
            <a:xfrm>
              <a:off x="4771123" y="4504440"/>
              <a:ext cx="15307" cy="46023"/>
            </a:xfrm>
            <a:custGeom>
              <a:avLst/>
              <a:gdLst/>
              <a:ahLst/>
              <a:cxnLst/>
              <a:rect l="l" t="t" r="r" b="b"/>
              <a:pathLst>
                <a:path w="455" h="1368" extrusionOk="0">
                  <a:moveTo>
                    <a:pt x="196" y="1"/>
                  </a:moveTo>
                  <a:cubicBezTo>
                    <a:pt x="120" y="1"/>
                    <a:pt x="46" y="58"/>
                    <a:pt x="43" y="148"/>
                  </a:cubicBezTo>
                  <a:lnTo>
                    <a:pt x="43" y="147"/>
                  </a:lnTo>
                  <a:cubicBezTo>
                    <a:pt x="43" y="152"/>
                    <a:pt x="41" y="158"/>
                    <a:pt x="41" y="164"/>
                  </a:cubicBezTo>
                  <a:cubicBezTo>
                    <a:pt x="35" y="215"/>
                    <a:pt x="29" y="266"/>
                    <a:pt x="22" y="316"/>
                  </a:cubicBezTo>
                  <a:cubicBezTo>
                    <a:pt x="24" y="308"/>
                    <a:pt x="24" y="302"/>
                    <a:pt x="25" y="296"/>
                  </a:cubicBezTo>
                  <a:lnTo>
                    <a:pt x="25" y="296"/>
                  </a:lnTo>
                  <a:cubicBezTo>
                    <a:pt x="13" y="395"/>
                    <a:pt x="10" y="494"/>
                    <a:pt x="5" y="593"/>
                  </a:cubicBezTo>
                  <a:cubicBezTo>
                    <a:pt x="0" y="714"/>
                    <a:pt x="11" y="834"/>
                    <a:pt x="40" y="951"/>
                  </a:cubicBezTo>
                  <a:cubicBezTo>
                    <a:pt x="71" y="1067"/>
                    <a:pt x="114" y="1179"/>
                    <a:pt x="165" y="1287"/>
                  </a:cubicBezTo>
                  <a:cubicBezTo>
                    <a:pt x="188" y="1337"/>
                    <a:pt x="239" y="1367"/>
                    <a:pt x="294" y="1367"/>
                  </a:cubicBezTo>
                  <a:cubicBezTo>
                    <a:pt x="315" y="1367"/>
                    <a:pt x="336" y="1363"/>
                    <a:pt x="356" y="1353"/>
                  </a:cubicBezTo>
                  <a:cubicBezTo>
                    <a:pt x="426" y="1317"/>
                    <a:pt x="454" y="1233"/>
                    <a:pt x="421" y="1162"/>
                  </a:cubicBezTo>
                  <a:cubicBezTo>
                    <a:pt x="410" y="1139"/>
                    <a:pt x="401" y="1116"/>
                    <a:pt x="391" y="1093"/>
                  </a:cubicBezTo>
                  <a:cubicBezTo>
                    <a:pt x="366" y="1035"/>
                    <a:pt x="345" y="975"/>
                    <a:pt x="328" y="913"/>
                  </a:cubicBezTo>
                  <a:cubicBezTo>
                    <a:pt x="320" y="881"/>
                    <a:pt x="313" y="851"/>
                    <a:pt x="307" y="818"/>
                  </a:cubicBezTo>
                  <a:cubicBezTo>
                    <a:pt x="299" y="758"/>
                    <a:pt x="296" y="696"/>
                    <a:pt x="294" y="634"/>
                  </a:cubicBezTo>
                  <a:cubicBezTo>
                    <a:pt x="296" y="543"/>
                    <a:pt x="306" y="451"/>
                    <a:pt x="317" y="357"/>
                  </a:cubicBezTo>
                  <a:cubicBezTo>
                    <a:pt x="326" y="300"/>
                    <a:pt x="337" y="242"/>
                    <a:pt x="345" y="182"/>
                  </a:cubicBezTo>
                  <a:cubicBezTo>
                    <a:pt x="353" y="136"/>
                    <a:pt x="340" y="88"/>
                    <a:pt x="309" y="52"/>
                  </a:cubicBezTo>
                  <a:cubicBezTo>
                    <a:pt x="277" y="16"/>
                    <a:pt x="236" y="1"/>
                    <a:pt x="1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3" name="Google Shape;14483;p25"/>
            <p:cNvSpPr/>
            <p:nvPr/>
          </p:nvSpPr>
          <p:spPr>
            <a:xfrm>
              <a:off x="4815937" y="4542626"/>
              <a:ext cx="112265" cy="13356"/>
            </a:xfrm>
            <a:custGeom>
              <a:avLst/>
              <a:gdLst/>
              <a:ahLst/>
              <a:cxnLst/>
              <a:rect l="l" t="t" r="r" b="b"/>
              <a:pathLst>
                <a:path w="3337" h="397" extrusionOk="0">
                  <a:moveTo>
                    <a:pt x="213" y="1"/>
                  </a:moveTo>
                  <a:cubicBezTo>
                    <a:pt x="196" y="1"/>
                    <a:pt x="180" y="2"/>
                    <a:pt x="164" y="6"/>
                  </a:cubicBezTo>
                  <a:cubicBezTo>
                    <a:pt x="47" y="30"/>
                    <a:pt x="1" y="186"/>
                    <a:pt x="97" y="266"/>
                  </a:cubicBezTo>
                  <a:cubicBezTo>
                    <a:pt x="142" y="302"/>
                    <a:pt x="192" y="316"/>
                    <a:pt x="249" y="327"/>
                  </a:cubicBezTo>
                  <a:cubicBezTo>
                    <a:pt x="286" y="334"/>
                    <a:pt x="324" y="340"/>
                    <a:pt x="360" y="345"/>
                  </a:cubicBezTo>
                  <a:lnTo>
                    <a:pt x="355" y="345"/>
                  </a:lnTo>
                  <a:lnTo>
                    <a:pt x="398" y="349"/>
                  </a:lnTo>
                  <a:lnTo>
                    <a:pt x="405" y="349"/>
                  </a:lnTo>
                  <a:lnTo>
                    <a:pt x="417" y="351"/>
                  </a:lnTo>
                  <a:lnTo>
                    <a:pt x="414" y="351"/>
                  </a:lnTo>
                  <a:lnTo>
                    <a:pt x="469" y="359"/>
                  </a:lnTo>
                  <a:lnTo>
                    <a:pt x="469" y="359"/>
                  </a:lnTo>
                  <a:lnTo>
                    <a:pt x="452" y="356"/>
                  </a:lnTo>
                  <a:lnTo>
                    <a:pt x="452" y="356"/>
                  </a:lnTo>
                  <a:lnTo>
                    <a:pt x="479" y="361"/>
                  </a:lnTo>
                  <a:lnTo>
                    <a:pt x="477" y="361"/>
                  </a:lnTo>
                  <a:cubicBezTo>
                    <a:pt x="545" y="367"/>
                    <a:pt x="612" y="368"/>
                    <a:pt x="678" y="373"/>
                  </a:cubicBezTo>
                  <a:cubicBezTo>
                    <a:pt x="732" y="376"/>
                    <a:pt x="784" y="376"/>
                    <a:pt x="838" y="376"/>
                  </a:cubicBezTo>
                  <a:cubicBezTo>
                    <a:pt x="863" y="377"/>
                    <a:pt x="887" y="377"/>
                    <a:pt x="912" y="377"/>
                  </a:cubicBezTo>
                  <a:cubicBezTo>
                    <a:pt x="1020" y="377"/>
                    <a:pt x="1129" y="374"/>
                    <a:pt x="1237" y="372"/>
                  </a:cubicBezTo>
                  <a:cubicBezTo>
                    <a:pt x="1467" y="365"/>
                    <a:pt x="1696" y="354"/>
                    <a:pt x="1927" y="346"/>
                  </a:cubicBezTo>
                  <a:cubicBezTo>
                    <a:pt x="2029" y="346"/>
                    <a:pt x="2132" y="343"/>
                    <a:pt x="2233" y="343"/>
                  </a:cubicBezTo>
                  <a:cubicBezTo>
                    <a:pt x="2554" y="343"/>
                    <a:pt x="2874" y="370"/>
                    <a:pt x="3192" y="397"/>
                  </a:cubicBezTo>
                  <a:cubicBezTo>
                    <a:pt x="3197" y="397"/>
                    <a:pt x="3200" y="397"/>
                    <a:pt x="3203" y="395"/>
                  </a:cubicBezTo>
                  <a:cubicBezTo>
                    <a:pt x="3276" y="395"/>
                    <a:pt x="3335" y="337"/>
                    <a:pt x="3336" y="264"/>
                  </a:cubicBezTo>
                  <a:cubicBezTo>
                    <a:pt x="3336" y="191"/>
                    <a:pt x="3281" y="131"/>
                    <a:pt x="3208" y="126"/>
                  </a:cubicBezTo>
                  <a:cubicBezTo>
                    <a:pt x="2886" y="100"/>
                    <a:pt x="2560" y="71"/>
                    <a:pt x="2236" y="71"/>
                  </a:cubicBezTo>
                  <a:cubicBezTo>
                    <a:pt x="2228" y="71"/>
                    <a:pt x="2219" y="71"/>
                    <a:pt x="2211" y="71"/>
                  </a:cubicBezTo>
                  <a:lnTo>
                    <a:pt x="2200" y="71"/>
                  </a:lnTo>
                  <a:lnTo>
                    <a:pt x="1946" y="72"/>
                  </a:lnTo>
                  <a:lnTo>
                    <a:pt x="1931" y="72"/>
                  </a:lnTo>
                  <a:cubicBezTo>
                    <a:pt x="1780" y="74"/>
                    <a:pt x="1630" y="80"/>
                    <a:pt x="1479" y="85"/>
                  </a:cubicBezTo>
                  <a:cubicBezTo>
                    <a:pt x="1322" y="90"/>
                    <a:pt x="1164" y="93"/>
                    <a:pt x="1005" y="94"/>
                  </a:cubicBezTo>
                  <a:lnTo>
                    <a:pt x="1005" y="94"/>
                  </a:lnTo>
                  <a:cubicBezTo>
                    <a:pt x="920" y="91"/>
                    <a:pt x="831" y="90"/>
                    <a:pt x="743" y="88"/>
                  </a:cubicBezTo>
                  <a:cubicBezTo>
                    <a:pt x="671" y="87"/>
                    <a:pt x="598" y="79"/>
                    <a:pt x="526" y="72"/>
                  </a:cubicBezTo>
                  <a:cubicBezTo>
                    <a:pt x="488" y="68"/>
                    <a:pt x="452" y="61"/>
                    <a:pt x="414" y="57"/>
                  </a:cubicBezTo>
                  <a:cubicBezTo>
                    <a:pt x="393" y="36"/>
                    <a:pt x="367" y="22"/>
                    <a:pt x="336" y="17"/>
                  </a:cubicBezTo>
                  <a:cubicBezTo>
                    <a:pt x="297" y="10"/>
                    <a:pt x="25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4" name="Google Shape;14484;p25"/>
            <p:cNvSpPr/>
            <p:nvPr/>
          </p:nvSpPr>
          <p:spPr>
            <a:xfrm>
              <a:off x="4964777" y="4541179"/>
              <a:ext cx="90162" cy="12246"/>
            </a:xfrm>
            <a:custGeom>
              <a:avLst/>
              <a:gdLst/>
              <a:ahLst/>
              <a:cxnLst/>
              <a:rect l="l" t="t" r="r" b="b"/>
              <a:pathLst>
                <a:path w="2680" h="364" extrusionOk="0">
                  <a:moveTo>
                    <a:pt x="1699" y="0"/>
                  </a:moveTo>
                  <a:cubicBezTo>
                    <a:pt x="1661" y="0"/>
                    <a:pt x="1623" y="1"/>
                    <a:pt x="1584" y="1"/>
                  </a:cubicBezTo>
                  <a:cubicBezTo>
                    <a:pt x="1507" y="1"/>
                    <a:pt x="1428" y="1"/>
                    <a:pt x="1350" y="6"/>
                  </a:cubicBezTo>
                  <a:cubicBezTo>
                    <a:pt x="1265" y="9"/>
                    <a:pt x="1177" y="16"/>
                    <a:pt x="1092" y="17"/>
                  </a:cubicBezTo>
                  <a:cubicBezTo>
                    <a:pt x="935" y="22"/>
                    <a:pt x="780" y="33"/>
                    <a:pt x="625" y="41"/>
                  </a:cubicBezTo>
                  <a:cubicBezTo>
                    <a:pt x="494" y="47"/>
                    <a:pt x="362" y="54"/>
                    <a:pt x="231" y="63"/>
                  </a:cubicBezTo>
                  <a:cubicBezTo>
                    <a:pt x="221" y="61"/>
                    <a:pt x="211" y="60"/>
                    <a:pt x="201" y="60"/>
                  </a:cubicBezTo>
                  <a:cubicBezTo>
                    <a:pt x="165" y="60"/>
                    <a:pt x="130" y="73"/>
                    <a:pt x="104" y="98"/>
                  </a:cubicBezTo>
                  <a:cubicBezTo>
                    <a:pt x="96" y="104"/>
                    <a:pt x="90" y="111"/>
                    <a:pt x="84" y="117"/>
                  </a:cubicBezTo>
                  <a:cubicBezTo>
                    <a:pt x="0" y="208"/>
                    <a:pt x="75" y="364"/>
                    <a:pt x="194" y="364"/>
                  </a:cubicBezTo>
                  <a:cubicBezTo>
                    <a:pt x="195" y="364"/>
                    <a:pt x="195" y="364"/>
                    <a:pt x="196" y="364"/>
                  </a:cubicBezTo>
                  <a:lnTo>
                    <a:pt x="209" y="364"/>
                  </a:lnTo>
                  <a:cubicBezTo>
                    <a:pt x="441" y="342"/>
                    <a:pt x="674" y="328"/>
                    <a:pt x="907" y="312"/>
                  </a:cubicBezTo>
                  <a:cubicBezTo>
                    <a:pt x="1043" y="304"/>
                    <a:pt x="1181" y="294"/>
                    <a:pt x="1317" y="286"/>
                  </a:cubicBezTo>
                  <a:cubicBezTo>
                    <a:pt x="1426" y="280"/>
                    <a:pt x="1537" y="278"/>
                    <a:pt x="1646" y="275"/>
                  </a:cubicBezTo>
                  <a:cubicBezTo>
                    <a:pt x="1790" y="277"/>
                    <a:pt x="1934" y="278"/>
                    <a:pt x="2078" y="282"/>
                  </a:cubicBezTo>
                  <a:cubicBezTo>
                    <a:pt x="2230" y="285"/>
                    <a:pt x="2384" y="291"/>
                    <a:pt x="2536" y="296"/>
                  </a:cubicBezTo>
                  <a:cubicBezTo>
                    <a:pt x="2539" y="296"/>
                    <a:pt x="2542" y="296"/>
                    <a:pt x="2544" y="296"/>
                  </a:cubicBezTo>
                  <a:cubicBezTo>
                    <a:pt x="2613" y="296"/>
                    <a:pt x="2672" y="242"/>
                    <a:pt x="2677" y="172"/>
                  </a:cubicBezTo>
                  <a:cubicBezTo>
                    <a:pt x="2680" y="100"/>
                    <a:pt x="2624" y="36"/>
                    <a:pt x="2552" y="33"/>
                  </a:cubicBezTo>
                  <a:cubicBezTo>
                    <a:pt x="2373" y="22"/>
                    <a:pt x="2192" y="14"/>
                    <a:pt x="2013" y="8"/>
                  </a:cubicBezTo>
                  <a:cubicBezTo>
                    <a:pt x="1909" y="3"/>
                    <a:pt x="1804" y="0"/>
                    <a:pt x="16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5" name="Google Shape;14485;p25"/>
            <p:cNvSpPr/>
            <p:nvPr/>
          </p:nvSpPr>
          <p:spPr>
            <a:xfrm>
              <a:off x="5095113" y="4542626"/>
              <a:ext cx="60220" cy="12818"/>
            </a:xfrm>
            <a:custGeom>
              <a:avLst/>
              <a:gdLst/>
              <a:ahLst/>
              <a:cxnLst/>
              <a:rect l="l" t="t" r="r" b="b"/>
              <a:pathLst>
                <a:path w="1790" h="381" extrusionOk="0">
                  <a:moveTo>
                    <a:pt x="1646" y="1"/>
                  </a:moveTo>
                  <a:cubicBezTo>
                    <a:pt x="1642" y="1"/>
                    <a:pt x="1638" y="1"/>
                    <a:pt x="1635" y="1"/>
                  </a:cubicBezTo>
                  <a:cubicBezTo>
                    <a:pt x="1375" y="12"/>
                    <a:pt x="1117" y="20"/>
                    <a:pt x="857" y="25"/>
                  </a:cubicBezTo>
                  <a:cubicBezTo>
                    <a:pt x="618" y="31"/>
                    <a:pt x="381" y="50"/>
                    <a:pt x="145" y="82"/>
                  </a:cubicBezTo>
                  <a:cubicBezTo>
                    <a:pt x="97" y="87"/>
                    <a:pt x="55" y="112"/>
                    <a:pt x="29" y="150"/>
                  </a:cubicBezTo>
                  <a:cubicBezTo>
                    <a:pt x="9" y="183"/>
                    <a:pt x="1" y="223"/>
                    <a:pt x="9" y="262"/>
                  </a:cubicBezTo>
                  <a:cubicBezTo>
                    <a:pt x="23" y="331"/>
                    <a:pt x="84" y="380"/>
                    <a:pt x="154" y="380"/>
                  </a:cubicBezTo>
                  <a:cubicBezTo>
                    <a:pt x="156" y="380"/>
                    <a:pt x="159" y="380"/>
                    <a:pt x="161" y="380"/>
                  </a:cubicBezTo>
                  <a:cubicBezTo>
                    <a:pt x="163" y="380"/>
                    <a:pt x="166" y="380"/>
                    <a:pt x="168" y="380"/>
                  </a:cubicBezTo>
                  <a:cubicBezTo>
                    <a:pt x="174" y="380"/>
                    <a:pt x="181" y="379"/>
                    <a:pt x="186" y="378"/>
                  </a:cubicBezTo>
                  <a:cubicBezTo>
                    <a:pt x="226" y="373"/>
                    <a:pt x="265" y="367"/>
                    <a:pt x="305" y="361"/>
                  </a:cubicBezTo>
                  <a:cubicBezTo>
                    <a:pt x="341" y="356"/>
                    <a:pt x="376" y="351"/>
                    <a:pt x="412" y="346"/>
                  </a:cubicBezTo>
                  <a:cubicBezTo>
                    <a:pt x="618" y="326"/>
                    <a:pt x="827" y="313"/>
                    <a:pt x="1035" y="307"/>
                  </a:cubicBezTo>
                  <a:cubicBezTo>
                    <a:pt x="1240" y="300"/>
                    <a:pt x="1448" y="291"/>
                    <a:pt x="1655" y="278"/>
                  </a:cubicBezTo>
                  <a:cubicBezTo>
                    <a:pt x="1731" y="273"/>
                    <a:pt x="1790" y="207"/>
                    <a:pt x="1783" y="129"/>
                  </a:cubicBezTo>
                  <a:cubicBezTo>
                    <a:pt x="1779" y="57"/>
                    <a:pt x="1719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6" name="Google Shape;14486;p25"/>
            <p:cNvSpPr/>
            <p:nvPr/>
          </p:nvSpPr>
          <p:spPr>
            <a:xfrm>
              <a:off x="5206238" y="4538252"/>
              <a:ext cx="36872" cy="12481"/>
            </a:xfrm>
            <a:custGeom>
              <a:avLst/>
              <a:gdLst/>
              <a:ahLst/>
              <a:cxnLst/>
              <a:rect l="l" t="t" r="r" b="b"/>
              <a:pathLst>
                <a:path w="1096" h="371" extrusionOk="0">
                  <a:moveTo>
                    <a:pt x="170" y="0"/>
                  </a:moveTo>
                  <a:cubicBezTo>
                    <a:pt x="127" y="0"/>
                    <a:pt x="84" y="19"/>
                    <a:pt x="54" y="54"/>
                  </a:cubicBezTo>
                  <a:cubicBezTo>
                    <a:pt x="0" y="117"/>
                    <a:pt x="8" y="210"/>
                    <a:pt x="71" y="266"/>
                  </a:cubicBezTo>
                  <a:cubicBezTo>
                    <a:pt x="119" y="305"/>
                    <a:pt x="190" y="320"/>
                    <a:pt x="249" y="326"/>
                  </a:cubicBezTo>
                  <a:cubicBezTo>
                    <a:pt x="290" y="331"/>
                    <a:pt x="332" y="335"/>
                    <a:pt x="374" y="340"/>
                  </a:cubicBezTo>
                  <a:cubicBezTo>
                    <a:pt x="424" y="343"/>
                    <a:pt x="476" y="345"/>
                    <a:pt x="529" y="348"/>
                  </a:cubicBezTo>
                  <a:cubicBezTo>
                    <a:pt x="666" y="354"/>
                    <a:pt x="804" y="361"/>
                    <a:pt x="943" y="369"/>
                  </a:cubicBezTo>
                  <a:lnTo>
                    <a:pt x="951" y="370"/>
                  </a:lnTo>
                  <a:cubicBezTo>
                    <a:pt x="1029" y="369"/>
                    <a:pt x="1091" y="305"/>
                    <a:pt x="1094" y="228"/>
                  </a:cubicBezTo>
                  <a:cubicBezTo>
                    <a:pt x="1095" y="152"/>
                    <a:pt x="1035" y="85"/>
                    <a:pt x="959" y="81"/>
                  </a:cubicBezTo>
                  <a:cubicBezTo>
                    <a:pt x="754" y="66"/>
                    <a:pt x="548" y="60"/>
                    <a:pt x="342" y="39"/>
                  </a:cubicBezTo>
                  <a:cubicBezTo>
                    <a:pt x="312" y="35"/>
                    <a:pt x="283" y="30"/>
                    <a:pt x="255" y="24"/>
                  </a:cubicBezTo>
                  <a:lnTo>
                    <a:pt x="247" y="20"/>
                  </a:lnTo>
                  <a:cubicBezTo>
                    <a:pt x="223" y="7"/>
                    <a:pt x="196" y="0"/>
                    <a:pt x="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7" name="Google Shape;14487;p25"/>
            <p:cNvSpPr/>
            <p:nvPr/>
          </p:nvSpPr>
          <p:spPr>
            <a:xfrm>
              <a:off x="2804412" y="3209459"/>
              <a:ext cx="1352294" cy="1007896"/>
            </a:xfrm>
            <a:custGeom>
              <a:avLst/>
              <a:gdLst/>
              <a:ahLst/>
              <a:cxnLst/>
              <a:rect l="l" t="t" r="r" b="b"/>
              <a:pathLst>
                <a:path w="40196" h="29959" extrusionOk="0">
                  <a:moveTo>
                    <a:pt x="584" y="2393"/>
                  </a:moveTo>
                  <a:cubicBezTo>
                    <a:pt x="584" y="2398"/>
                    <a:pt x="584" y="2403"/>
                    <a:pt x="585" y="2408"/>
                  </a:cubicBezTo>
                  <a:cubicBezTo>
                    <a:pt x="585" y="2403"/>
                    <a:pt x="585" y="2397"/>
                    <a:pt x="584" y="2393"/>
                  </a:cubicBezTo>
                  <a:close/>
                  <a:moveTo>
                    <a:pt x="39892" y="0"/>
                  </a:moveTo>
                  <a:cubicBezTo>
                    <a:pt x="39740" y="0"/>
                    <a:pt x="39596" y="132"/>
                    <a:pt x="39604" y="288"/>
                  </a:cubicBezTo>
                  <a:cubicBezTo>
                    <a:pt x="39624" y="681"/>
                    <a:pt x="39626" y="1075"/>
                    <a:pt x="39613" y="1468"/>
                  </a:cubicBezTo>
                  <a:cubicBezTo>
                    <a:pt x="39602" y="1814"/>
                    <a:pt x="39591" y="2161"/>
                    <a:pt x="39567" y="2506"/>
                  </a:cubicBezTo>
                  <a:cubicBezTo>
                    <a:pt x="39568" y="2503"/>
                    <a:pt x="39568" y="2500"/>
                    <a:pt x="39568" y="2496"/>
                  </a:cubicBezTo>
                  <a:lnTo>
                    <a:pt x="39568" y="2496"/>
                  </a:lnTo>
                  <a:cubicBezTo>
                    <a:pt x="39480" y="3808"/>
                    <a:pt x="39364" y="5125"/>
                    <a:pt x="39103" y="6414"/>
                  </a:cubicBezTo>
                  <a:cubicBezTo>
                    <a:pt x="39103" y="6413"/>
                    <a:pt x="39103" y="6413"/>
                    <a:pt x="39103" y="6413"/>
                  </a:cubicBezTo>
                  <a:cubicBezTo>
                    <a:pt x="38910" y="7342"/>
                    <a:pt x="38682" y="8263"/>
                    <a:pt x="38440" y="9180"/>
                  </a:cubicBezTo>
                  <a:cubicBezTo>
                    <a:pt x="38234" y="9962"/>
                    <a:pt x="38006" y="10736"/>
                    <a:pt x="37758" y="11505"/>
                  </a:cubicBezTo>
                  <a:cubicBezTo>
                    <a:pt x="37644" y="11858"/>
                    <a:pt x="37522" y="12208"/>
                    <a:pt x="37402" y="12558"/>
                  </a:cubicBezTo>
                  <a:cubicBezTo>
                    <a:pt x="37285" y="12902"/>
                    <a:pt x="37169" y="13243"/>
                    <a:pt x="37050" y="13585"/>
                  </a:cubicBezTo>
                  <a:cubicBezTo>
                    <a:pt x="37055" y="13574"/>
                    <a:pt x="37058" y="13563"/>
                    <a:pt x="37063" y="13551"/>
                  </a:cubicBezTo>
                  <a:lnTo>
                    <a:pt x="37063" y="13551"/>
                  </a:lnTo>
                  <a:cubicBezTo>
                    <a:pt x="37054" y="13578"/>
                    <a:pt x="37044" y="13606"/>
                    <a:pt x="37035" y="13633"/>
                  </a:cubicBezTo>
                  <a:lnTo>
                    <a:pt x="37036" y="13631"/>
                  </a:lnTo>
                  <a:lnTo>
                    <a:pt x="37031" y="13641"/>
                  </a:lnTo>
                  <a:lnTo>
                    <a:pt x="37026" y="13657"/>
                  </a:lnTo>
                  <a:lnTo>
                    <a:pt x="37026" y="13657"/>
                  </a:lnTo>
                  <a:cubicBezTo>
                    <a:pt x="37026" y="13656"/>
                    <a:pt x="37027" y="13655"/>
                    <a:pt x="37027" y="13653"/>
                  </a:cubicBezTo>
                  <a:lnTo>
                    <a:pt x="37027" y="13653"/>
                  </a:lnTo>
                  <a:lnTo>
                    <a:pt x="36890" y="14048"/>
                  </a:lnTo>
                  <a:cubicBezTo>
                    <a:pt x="36672" y="14676"/>
                    <a:pt x="36425" y="15293"/>
                    <a:pt x="36173" y="15909"/>
                  </a:cubicBezTo>
                  <a:cubicBezTo>
                    <a:pt x="36036" y="16242"/>
                    <a:pt x="35898" y="16574"/>
                    <a:pt x="35746" y="16900"/>
                  </a:cubicBezTo>
                  <a:cubicBezTo>
                    <a:pt x="35613" y="17188"/>
                    <a:pt x="35474" y="17470"/>
                    <a:pt x="35332" y="17754"/>
                  </a:cubicBezTo>
                  <a:lnTo>
                    <a:pt x="35332" y="17754"/>
                  </a:lnTo>
                  <a:cubicBezTo>
                    <a:pt x="35334" y="17750"/>
                    <a:pt x="35336" y="17746"/>
                    <a:pt x="35338" y="17742"/>
                  </a:cubicBezTo>
                  <a:lnTo>
                    <a:pt x="35338" y="17742"/>
                  </a:lnTo>
                  <a:lnTo>
                    <a:pt x="35311" y="17798"/>
                  </a:lnTo>
                  <a:lnTo>
                    <a:pt x="35320" y="17780"/>
                  </a:lnTo>
                  <a:lnTo>
                    <a:pt x="35320" y="17780"/>
                  </a:lnTo>
                  <a:cubicBezTo>
                    <a:pt x="35084" y="18247"/>
                    <a:pt x="34826" y="18705"/>
                    <a:pt x="34563" y="19158"/>
                  </a:cubicBezTo>
                  <a:cubicBezTo>
                    <a:pt x="34294" y="19623"/>
                    <a:pt x="34009" y="20077"/>
                    <a:pt x="33710" y="20524"/>
                  </a:cubicBezTo>
                  <a:cubicBezTo>
                    <a:pt x="33493" y="20843"/>
                    <a:pt x="33259" y="21151"/>
                    <a:pt x="33018" y="21453"/>
                  </a:cubicBezTo>
                  <a:cubicBezTo>
                    <a:pt x="32778" y="21755"/>
                    <a:pt x="32531" y="22051"/>
                    <a:pt x="32278" y="22341"/>
                  </a:cubicBezTo>
                  <a:cubicBezTo>
                    <a:pt x="32042" y="22604"/>
                    <a:pt x="31800" y="22865"/>
                    <a:pt x="31543" y="23107"/>
                  </a:cubicBezTo>
                  <a:cubicBezTo>
                    <a:pt x="31306" y="23333"/>
                    <a:pt x="31063" y="23554"/>
                    <a:pt x="30821" y="23775"/>
                  </a:cubicBezTo>
                  <a:cubicBezTo>
                    <a:pt x="30330" y="24227"/>
                    <a:pt x="29850" y="24690"/>
                    <a:pt x="29351" y="25132"/>
                  </a:cubicBezTo>
                  <a:lnTo>
                    <a:pt x="29351" y="25132"/>
                  </a:lnTo>
                  <a:cubicBezTo>
                    <a:pt x="28897" y="25531"/>
                    <a:pt x="28426" y="25912"/>
                    <a:pt x="27945" y="26276"/>
                  </a:cubicBezTo>
                  <a:cubicBezTo>
                    <a:pt x="27435" y="26661"/>
                    <a:pt x="26926" y="27047"/>
                    <a:pt x="26397" y="27407"/>
                  </a:cubicBezTo>
                  <a:lnTo>
                    <a:pt x="26416" y="27394"/>
                  </a:lnTo>
                  <a:lnTo>
                    <a:pt x="26416" y="27394"/>
                  </a:lnTo>
                  <a:cubicBezTo>
                    <a:pt x="26050" y="27641"/>
                    <a:pt x="25675" y="27877"/>
                    <a:pt x="25282" y="28076"/>
                  </a:cubicBezTo>
                  <a:cubicBezTo>
                    <a:pt x="25054" y="28187"/>
                    <a:pt x="24820" y="28288"/>
                    <a:pt x="24588" y="28390"/>
                  </a:cubicBezTo>
                  <a:cubicBezTo>
                    <a:pt x="24339" y="28494"/>
                    <a:pt x="24089" y="28595"/>
                    <a:pt x="23834" y="28686"/>
                  </a:cubicBezTo>
                  <a:lnTo>
                    <a:pt x="23836" y="28686"/>
                  </a:lnTo>
                  <a:cubicBezTo>
                    <a:pt x="23527" y="28792"/>
                    <a:pt x="23209" y="28871"/>
                    <a:pt x="22894" y="28955"/>
                  </a:cubicBezTo>
                  <a:cubicBezTo>
                    <a:pt x="22544" y="29046"/>
                    <a:pt x="22192" y="29135"/>
                    <a:pt x="21838" y="29208"/>
                  </a:cubicBezTo>
                  <a:cubicBezTo>
                    <a:pt x="21505" y="29276"/>
                    <a:pt x="21170" y="29339"/>
                    <a:pt x="20831" y="29366"/>
                  </a:cubicBezTo>
                  <a:cubicBezTo>
                    <a:pt x="20750" y="29370"/>
                    <a:pt x="20668" y="29372"/>
                    <a:pt x="20587" y="29372"/>
                  </a:cubicBezTo>
                  <a:cubicBezTo>
                    <a:pt x="20452" y="29372"/>
                    <a:pt x="20317" y="29367"/>
                    <a:pt x="20180" y="29362"/>
                  </a:cubicBezTo>
                  <a:cubicBezTo>
                    <a:pt x="19943" y="29350"/>
                    <a:pt x="19704" y="29335"/>
                    <a:pt x="19467" y="29320"/>
                  </a:cubicBezTo>
                  <a:lnTo>
                    <a:pt x="19476" y="29320"/>
                  </a:lnTo>
                  <a:cubicBezTo>
                    <a:pt x="18887" y="29279"/>
                    <a:pt x="18303" y="29200"/>
                    <a:pt x="17727" y="29088"/>
                  </a:cubicBezTo>
                  <a:cubicBezTo>
                    <a:pt x="17092" y="28955"/>
                    <a:pt x="16468" y="28782"/>
                    <a:pt x="15856" y="28572"/>
                  </a:cubicBezTo>
                  <a:cubicBezTo>
                    <a:pt x="15268" y="28364"/>
                    <a:pt x="14699" y="28109"/>
                    <a:pt x="14141" y="27831"/>
                  </a:cubicBezTo>
                  <a:lnTo>
                    <a:pt x="14141" y="27831"/>
                  </a:lnTo>
                  <a:lnTo>
                    <a:pt x="14175" y="27847"/>
                  </a:lnTo>
                  <a:cubicBezTo>
                    <a:pt x="13524" y="27519"/>
                    <a:pt x="12885" y="27164"/>
                    <a:pt x="12277" y="26761"/>
                  </a:cubicBezTo>
                  <a:lnTo>
                    <a:pt x="12277" y="26761"/>
                  </a:lnTo>
                  <a:cubicBezTo>
                    <a:pt x="12288" y="26767"/>
                    <a:pt x="12297" y="26773"/>
                    <a:pt x="12307" y="26780"/>
                  </a:cubicBezTo>
                  <a:cubicBezTo>
                    <a:pt x="11833" y="26457"/>
                    <a:pt x="11381" y="26105"/>
                    <a:pt x="10950" y="25725"/>
                  </a:cubicBezTo>
                  <a:lnTo>
                    <a:pt x="10950" y="25725"/>
                  </a:lnTo>
                  <a:lnTo>
                    <a:pt x="10979" y="25751"/>
                  </a:lnTo>
                  <a:cubicBezTo>
                    <a:pt x="10146" y="25013"/>
                    <a:pt x="9380" y="24209"/>
                    <a:pt x="8637" y="23383"/>
                  </a:cubicBezTo>
                  <a:cubicBezTo>
                    <a:pt x="8086" y="22748"/>
                    <a:pt x="7572" y="22081"/>
                    <a:pt x="7099" y="21388"/>
                  </a:cubicBezTo>
                  <a:cubicBezTo>
                    <a:pt x="6738" y="20851"/>
                    <a:pt x="6409" y="20297"/>
                    <a:pt x="6092" y="19734"/>
                  </a:cubicBezTo>
                  <a:cubicBezTo>
                    <a:pt x="5769" y="19162"/>
                    <a:pt x="5458" y="18584"/>
                    <a:pt x="5160" y="17999"/>
                  </a:cubicBezTo>
                  <a:lnTo>
                    <a:pt x="5160" y="17999"/>
                  </a:lnTo>
                  <a:cubicBezTo>
                    <a:pt x="5160" y="18000"/>
                    <a:pt x="5161" y="18001"/>
                    <a:pt x="5161" y="18002"/>
                  </a:cubicBezTo>
                  <a:cubicBezTo>
                    <a:pt x="5156" y="17992"/>
                    <a:pt x="5152" y="17983"/>
                    <a:pt x="5147" y="17973"/>
                  </a:cubicBezTo>
                  <a:lnTo>
                    <a:pt x="5147" y="17973"/>
                  </a:lnTo>
                  <a:cubicBezTo>
                    <a:pt x="5151" y="17982"/>
                    <a:pt x="5155" y="17990"/>
                    <a:pt x="5160" y="17999"/>
                  </a:cubicBezTo>
                  <a:lnTo>
                    <a:pt x="5160" y="17999"/>
                  </a:lnTo>
                  <a:cubicBezTo>
                    <a:pt x="5155" y="17989"/>
                    <a:pt x="5151" y="17979"/>
                    <a:pt x="5145" y="17970"/>
                  </a:cubicBezTo>
                  <a:lnTo>
                    <a:pt x="5145" y="17970"/>
                  </a:lnTo>
                  <a:cubicBezTo>
                    <a:pt x="5146" y="17971"/>
                    <a:pt x="5146" y="17972"/>
                    <a:pt x="5147" y="17973"/>
                  </a:cubicBezTo>
                  <a:lnTo>
                    <a:pt x="5147" y="17973"/>
                  </a:lnTo>
                  <a:cubicBezTo>
                    <a:pt x="5146" y="17972"/>
                    <a:pt x="5146" y="17971"/>
                    <a:pt x="5145" y="17970"/>
                  </a:cubicBezTo>
                  <a:lnTo>
                    <a:pt x="5145" y="17970"/>
                  </a:lnTo>
                  <a:cubicBezTo>
                    <a:pt x="5145" y="17970"/>
                    <a:pt x="5145" y="17970"/>
                    <a:pt x="5145" y="17970"/>
                  </a:cubicBezTo>
                  <a:lnTo>
                    <a:pt x="5145" y="17970"/>
                  </a:lnTo>
                  <a:cubicBezTo>
                    <a:pt x="5135" y="17949"/>
                    <a:pt x="5124" y="17928"/>
                    <a:pt x="5114" y="17905"/>
                  </a:cubicBezTo>
                  <a:cubicBezTo>
                    <a:pt x="4705" y="17087"/>
                    <a:pt x="4327" y="16256"/>
                    <a:pt x="3974" y="15412"/>
                  </a:cubicBezTo>
                  <a:cubicBezTo>
                    <a:pt x="3668" y="14679"/>
                    <a:pt x="3382" y="13938"/>
                    <a:pt x="3097" y="13198"/>
                  </a:cubicBezTo>
                  <a:cubicBezTo>
                    <a:pt x="2833" y="12517"/>
                    <a:pt x="2579" y="11831"/>
                    <a:pt x="2339" y="11141"/>
                  </a:cubicBezTo>
                  <a:cubicBezTo>
                    <a:pt x="2130" y="10533"/>
                    <a:pt x="1932" y="9921"/>
                    <a:pt x="1758" y="9302"/>
                  </a:cubicBezTo>
                  <a:cubicBezTo>
                    <a:pt x="1593" y="8710"/>
                    <a:pt x="1449" y="8115"/>
                    <a:pt x="1322" y="7513"/>
                  </a:cubicBezTo>
                  <a:lnTo>
                    <a:pt x="1322" y="7513"/>
                  </a:lnTo>
                  <a:cubicBezTo>
                    <a:pt x="1322" y="7518"/>
                    <a:pt x="1324" y="7521"/>
                    <a:pt x="1324" y="7526"/>
                  </a:cubicBezTo>
                  <a:cubicBezTo>
                    <a:pt x="1278" y="7298"/>
                    <a:pt x="1232" y="7068"/>
                    <a:pt x="1189" y="6839"/>
                  </a:cubicBezTo>
                  <a:cubicBezTo>
                    <a:pt x="1041" y="6063"/>
                    <a:pt x="909" y="5286"/>
                    <a:pt x="803" y="4504"/>
                  </a:cubicBezTo>
                  <a:cubicBezTo>
                    <a:pt x="753" y="4133"/>
                    <a:pt x="716" y="3761"/>
                    <a:pt x="673" y="3389"/>
                  </a:cubicBezTo>
                  <a:cubicBezTo>
                    <a:pt x="651" y="3207"/>
                    <a:pt x="634" y="3024"/>
                    <a:pt x="621" y="2840"/>
                  </a:cubicBezTo>
                  <a:cubicBezTo>
                    <a:pt x="612" y="2699"/>
                    <a:pt x="596" y="2558"/>
                    <a:pt x="585" y="2419"/>
                  </a:cubicBezTo>
                  <a:lnTo>
                    <a:pt x="585" y="2414"/>
                  </a:lnTo>
                  <a:cubicBezTo>
                    <a:pt x="583" y="2406"/>
                    <a:pt x="583" y="2398"/>
                    <a:pt x="583" y="2391"/>
                  </a:cubicBezTo>
                  <a:lnTo>
                    <a:pt x="583" y="2391"/>
                  </a:lnTo>
                  <a:cubicBezTo>
                    <a:pt x="583" y="2391"/>
                    <a:pt x="584" y="2392"/>
                    <a:pt x="584" y="2393"/>
                  </a:cubicBezTo>
                  <a:lnTo>
                    <a:pt x="584" y="2393"/>
                  </a:lnTo>
                  <a:cubicBezTo>
                    <a:pt x="576" y="2271"/>
                    <a:pt x="569" y="2150"/>
                    <a:pt x="564" y="2028"/>
                  </a:cubicBezTo>
                  <a:cubicBezTo>
                    <a:pt x="561" y="1938"/>
                    <a:pt x="563" y="1849"/>
                    <a:pt x="558" y="1759"/>
                  </a:cubicBezTo>
                  <a:cubicBezTo>
                    <a:pt x="556" y="1692"/>
                    <a:pt x="556" y="1628"/>
                    <a:pt x="558" y="1561"/>
                  </a:cubicBezTo>
                  <a:cubicBezTo>
                    <a:pt x="559" y="1506"/>
                    <a:pt x="556" y="1450"/>
                    <a:pt x="558" y="1395"/>
                  </a:cubicBezTo>
                  <a:cubicBezTo>
                    <a:pt x="559" y="1381"/>
                    <a:pt x="561" y="1366"/>
                    <a:pt x="561" y="1352"/>
                  </a:cubicBezTo>
                  <a:cubicBezTo>
                    <a:pt x="570" y="1202"/>
                    <a:pt x="430" y="1075"/>
                    <a:pt x="284" y="1075"/>
                  </a:cubicBezTo>
                  <a:cubicBezTo>
                    <a:pt x="140" y="1075"/>
                    <a:pt x="1" y="1202"/>
                    <a:pt x="7" y="1352"/>
                  </a:cubicBezTo>
                  <a:cubicBezTo>
                    <a:pt x="9" y="1368"/>
                    <a:pt x="10" y="1382"/>
                    <a:pt x="12" y="1396"/>
                  </a:cubicBezTo>
                  <a:cubicBezTo>
                    <a:pt x="13" y="1457"/>
                    <a:pt x="10" y="1515"/>
                    <a:pt x="12" y="1575"/>
                  </a:cubicBezTo>
                  <a:lnTo>
                    <a:pt x="12" y="1783"/>
                  </a:lnTo>
                  <a:cubicBezTo>
                    <a:pt x="9" y="2022"/>
                    <a:pt x="29" y="2262"/>
                    <a:pt x="47" y="2501"/>
                  </a:cubicBezTo>
                  <a:cubicBezTo>
                    <a:pt x="50" y="2561"/>
                    <a:pt x="53" y="2622"/>
                    <a:pt x="56" y="2682"/>
                  </a:cubicBezTo>
                  <a:cubicBezTo>
                    <a:pt x="65" y="2856"/>
                    <a:pt x="86" y="3028"/>
                    <a:pt x="102" y="3201"/>
                  </a:cubicBezTo>
                  <a:cubicBezTo>
                    <a:pt x="118" y="3378"/>
                    <a:pt x="127" y="3556"/>
                    <a:pt x="148" y="3731"/>
                  </a:cubicBezTo>
                  <a:cubicBezTo>
                    <a:pt x="197" y="4124"/>
                    <a:pt x="244" y="4518"/>
                    <a:pt x="303" y="4911"/>
                  </a:cubicBezTo>
                  <a:cubicBezTo>
                    <a:pt x="417" y="5680"/>
                    <a:pt x="540" y="6451"/>
                    <a:pt x="692" y="7214"/>
                  </a:cubicBezTo>
                  <a:cubicBezTo>
                    <a:pt x="768" y="7595"/>
                    <a:pt x="846" y="7978"/>
                    <a:pt x="938" y="8357"/>
                  </a:cubicBezTo>
                  <a:cubicBezTo>
                    <a:pt x="1023" y="8708"/>
                    <a:pt x="1113" y="9058"/>
                    <a:pt x="1208" y="9406"/>
                  </a:cubicBezTo>
                  <a:cubicBezTo>
                    <a:pt x="1409" y="10146"/>
                    <a:pt x="1652" y="10872"/>
                    <a:pt x="1900" y="11596"/>
                  </a:cubicBezTo>
                  <a:cubicBezTo>
                    <a:pt x="2142" y="12300"/>
                    <a:pt x="2413" y="12993"/>
                    <a:pt x="2682" y="13685"/>
                  </a:cubicBezTo>
                  <a:cubicBezTo>
                    <a:pt x="2972" y="14434"/>
                    <a:pt x="3260" y="15184"/>
                    <a:pt x="3577" y="15922"/>
                  </a:cubicBezTo>
                  <a:cubicBezTo>
                    <a:pt x="3890" y="16650"/>
                    <a:pt x="4214" y="17377"/>
                    <a:pt x="4572" y="18086"/>
                  </a:cubicBezTo>
                  <a:cubicBezTo>
                    <a:pt x="4938" y="18808"/>
                    <a:pt x="5315" y="19523"/>
                    <a:pt x="5715" y="20226"/>
                  </a:cubicBezTo>
                  <a:cubicBezTo>
                    <a:pt x="6496" y="21621"/>
                    <a:pt x="7436" y="22919"/>
                    <a:pt x="8520" y="24093"/>
                  </a:cubicBezTo>
                  <a:cubicBezTo>
                    <a:pt x="9051" y="24679"/>
                    <a:pt x="9598" y="25250"/>
                    <a:pt x="10176" y="25792"/>
                  </a:cubicBezTo>
                  <a:cubicBezTo>
                    <a:pt x="10726" y="26314"/>
                    <a:pt x="11318" y="26790"/>
                    <a:pt x="11946" y="27218"/>
                  </a:cubicBezTo>
                  <a:lnTo>
                    <a:pt x="11946" y="27218"/>
                  </a:lnTo>
                  <a:cubicBezTo>
                    <a:pt x="11946" y="27219"/>
                    <a:pt x="11947" y="27219"/>
                    <a:pt x="11947" y="27219"/>
                  </a:cubicBezTo>
                  <a:lnTo>
                    <a:pt x="11947" y="27219"/>
                  </a:lnTo>
                  <a:cubicBezTo>
                    <a:pt x="11947" y="27219"/>
                    <a:pt x="11946" y="27219"/>
                    <a:pt x="11946" y="27218"/>
                  </a:cubicBezTo>
                  <a:lnTo>
                    <a:pt x="11946" y="27218"/>
                  </a:lnTo>
                  <a:cubicBezTo>
                    <a:pt x="11945" y="27218"/>
                    <a:pt x="11945" y="27218"/>
                    <a:pt x="11944" y="27218"/>
                  </a:cubicBezTo>
                  <a:lnTo>
                    <a:pt x="11947" y="27220"/>
                  </a:lnTo>
                  <a:lnTo>
                    <a:pt x="11947" y="27220"/>
                  </a:lnTo>
                  <a:cubicBezTo>
                    <a:pt x="11947" y="27220"/>
                    <a:pt x="11947" y="27220"/>
                    <a:pt x="11947" y="27219"/>
                  </a:cubicBezTo>
                  <a:lnTo>
                    <a:pt x="11947" y="27219"/>
                  </a:lnTo>
                  <a:cubicBezTo>
                    <a:pt x="11947" y="27220"/>
                    <a:pt x="11947" y="27220"/>
                    <a:pt x="11947" y="27220"/>
                  </a:cubicBezTo>
                  <a:lnTo>
                    <a:pt x="11947" y="27220"/>
                  </a:lnTo>
                  <a:lnTo>
                    <a:pt x="11947" y="27220"/>
                  </a:lnTo>
                  <a:cubicBezTo>
                    <a:pt x="11948" y="27220"/>
                    <a:pt x="11948" y="27221"/>
                    <a:pt x="11949" y="27221"/>
                  </a:cubicBezTo>
                  <a:lnTo>
                    <a:pt x="11974" y="27239"/>
                  </a:lnTo>
                  <a:lnTo>
                    <a:pt x="11970" y="27234"/>
                  </a:lnTo>
                  <a:lnTo>
                    <a:pt x="11970" y="27234"/>
                  </a:lnTo>
                  <a:cubicBezTo>
                    <a:pt x="12414" y="27535"/>
                    <a:pt x="12877" y="27809"/>
                    <a:pt x="13350" y="28063"/>
                  </a:cubicBezTo>
                  <a:cubicBezTo>
                    <a:pt x="13788" y="28301"/>
                    <a:pt x="14233" y="28524"/>
                    <a:pt x="14689" y="28725"/>
                  </a:cubicBezTo>
                  <a:cubicBezTo>
                    <a:pt x="15303" y="28997"/>
                    <a:pt x="15938" y="29225"/>
                    <a:pt x="16586" y="29411"/>
                  </a:cubicBezTo>
                  <a:cubicBezTo>
                    <a:pt x="17358" y="29627"/>
                    <a:pt x="18148" y="29770"/>
                    <a:pt x="18944" y="29860"/>
                  </a:cubicBezTo>
                  <a:cubicBezTo>
                    <a:pt x="19327" y="29903"/>
                    <a:pt x="19713" y="29938"/>
                    <a:pt x="20100" y="29952"/>
                  </a:cubicBezTo>
                  <a:cubicBezTo>
                    <a:pt x="20199" y="29955"/>
                    <a:pt x="20299" y="29957"/>
                    <a:pt x="20399" y="29958"/>
                  </a:cubicBezTo>
                  <a:cubicBezTo>
                    <a:pt x="20410" y="29958"/>
                    <a:pt x="20422" y="29958"/>
                    <a:pt x="20433" y="29958"/>
                  </a:cubicBezTo>
                  <a:cubicBezTo>
                    <a:pt x="20672" y="29958"/>
                    <a:pt x="20912" y="29943"/>
                    <a:pt x="21151" y="29914"/>
                  </a:cubicBezTo>
                  <a:cubicBezTo>
                    <a:pt x="21556" y="29860"/>
                    <a:pt x="21960" y="29781"/>
                    <a:pt x="22359" y="29692"/>
                  </a:cubicBezTo>
                  <a:cubicBezTo>
                    <a:pt x="22732" y="29608"/>
                    <a:pt x="23106" y="29518"/>
                    <a:pt x="23473" y="29411"/>
                  </a:cubicBezTo>
                  <a:cubicBezTo>
                    <a:pt x="23832" y="29305"/>
                    <a:pt x="24187" y="29179"/>
                    <a:pt x="24534" y="29035"/>
                  </a:cubicBezTo>
                  <a:cubicBezTo>
                    <a:pt x="24725" y="28956"/>
                    <a:pt x="24917" y="28883"/>
                    <a:pt x="25105" y="28798"/>
                  </a:cubicBezTo>
                  <a:cubicBezTo>
                    <a:pt x="25265" y="28724"/>
                    <a:pt x="25422" y="28648"/>
                    <a:pt x="25578" y="28565"/>
                  </a:cubicBezTo>
                  <a:cubicBezTo>
                    <a:pt x="26240" y="28222"/>
                    <a:pt x="26851" y="27793"/>
                    <a:pt x="27456" y="27356"/>
                  </a:cubicBezTo>
                  <a:cubicBezTo>
                    <a:pt x="28056" y="26919"/>
                    <a:pt x="28645" y="26468"/>
                    <a:pt x="29216" y="25996"/>
                  </a:cubicBezTo>
                  <a:cubicBezTo>
                    <a:pt x="29759" y="25546"/>
                    <a:pt x="30272" y="25065"/>
                    <a:pt x="30785" y="24584"/>
                  </a:cubicBezTo>
                  <a:cubicBezTo>
                    <a:pt x="31026" y="24359"/>
                    <a:pt x="31266" y="24136"/>
                    <a:pt x="31505" y="23911"/>
                  </a:cubicBezTo>
                  <a:cubicBezTo>
                    <a:pt x="31765" y="23667"/>
                    <a:pt x="32026" y="23425"/>
                    <a:pt x="32270" y="23169"/>
                  </a:cubicBezTo>
                  <a:cubicBezTo>
                    <a:pt x="32515" y="22912"/>
                    <a:pt x="32751" y="22650"/>
                    <a:pt x="32984" y="22382"/>
                  </a:cubicBezTo>
                  <a:cubicBezTo>
                    <a:pt x="33245" y="22083"/>
                    <a:pt x="33504" y="21781"/>
                    <a:pt x="33742" y="21462"/>
                  </a:cubicBezTo>
                  <a:cubicBezTo>
                    <a:pt x="33856" y="21309"/>
                    <a:pt x="33964" y="21149"/>
                    <a:pt x="34071" y="20991"/>
                  </a:cubicBezTo>
                  <a:cubicBezTo>
                    <a:pt x="34177" y="20836"/>
                    <a:pt x="34285" y="20680"/>
                    <a:pt x="34386" y="20522"/>
                  </a:cubicBezTo>
                  <a:cubicBezTo>
                    <a:pt x="34584" y="20218"/>
                    <a:pt x="34777" y="19908"/>
                    <a:pt x="34961" y="19598"/>
                  </a:cubicBezTo>
                  <a:cubicBezTo>
                    <a:pt x="35144" y="19289"/>
                    <a:pt x="35323" y="18977"/>
                    <a:pt x="35493" y="18660"/>
                  </a:cubicBezTo>
                  <a:cubicBezTo>
                    <a:pt x="35656" y="18355"/>
                    <a:pt x="35816" y="18046"/>
                    <a:pt x="35972" y="17738"/>
                  </a:cubicBezTo>
                  <a:cubicBezTo>
                    <a:pt x="36148" y="17393"/>
                    <a:pt x="36303" y="17040"/>
                    <a:pt x="36457" y="16683"/>
                  </a:cubicBezTo>
                  <a:cubicBezTo>
                    <a:pt x="36607" y="16337"/>
                    <a:pt x="36757" y="15990"/>
                    <a:pt x="36900" y="15640"/>
                  </a:cubicBezTo>
                  <a:cubicBezTo>
                    <a:pt x="37175" y="14959"/>
                    <a:pt x="37416" y="14268"/>
                    <a:pt x="37652" y="13573"/>
                  </a:cubicBezTo>
                  <a:cubicBezTo>
                    <a:pt x="37888" y="12876"/>
                    <a:pt x="38135" y="12183"/>
                    <a:pt x="38353" y="11482"/>
                  </a:cubicBezTo>
                  <a:cubicBezTo>
                    <a:pt x="38597" y="10708"/>
                    <a:pt x="38811" y="9924"/>
                    <a:pt x="39026" y="9140"/>
                  </a:cubicBezTo>
                  <a:cubicBezTo>
                    <a:pt x="39229" y="8398"/>
                    <a:pt x="39423" y="7654"/>
                    <a:pt x="39583" y="6902"/>
                  </a:cubicBezTo>
                  <a:cubicBezTo>
                    <a:pt x="39738" y="6179"/>
                    <a:pt x="39851" y="5444"/>
                    <a:pt x="39936" y="4710"/>
                  </a:cubicBezTo>
                  <a:cubicBezTo>
                    <a:pt x="40026" y="3948"/>
                    <a:pt x="40094" y="3187"/>
                    <a:pt x="40143" y="2424"/>
                  </a:cubicBezTo>
                  <a:cubicBezTo>
                    <a:pt x="40164" y="2088"/>
                    <a:pt x="40188" y="1753"/>
                    <a:pt x="40189" y="1415"/>
                  </a:cubicBezTo>
                  <a:cubicBezTo>
                    <a:pt x="40191" y="1218"/>
                    <a:pt x="40196" y="1018"/>
                    <a:pt x="40193" y="820"/>
                  </a:cubicBezTo>
                  <a:cubicBezTo>
                    <a:pt x="40188" y="643"/>
                    <a:pt x="40183" y="466"/>
                    <a:pt x="40178" y="288"/>
                  </a:cubicBezTo>
                  <a:cubicBezTo>
                    <a:pt x="40177" y="130"/>
                    <a:pt x="40049" y="2"/>
                    <a:pt x="39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8" name="Google Shape;14488;p25"/>
            <p:cNvSpPr/>
            <p:nvPr/>
          </p:nvSpPr>
          <p:spPr>
            <a:xfrm>
              <a:off x="2940535" y="3765018"/>
              <a:ext cx="12650" cy="89186"/>
            </a:xfrm>
            <a:custGeom>
              <a:avLst/>
              <a:gdLst/>
              <a:ahLst/>
              <a:cxnLst/>
              <a:rect l="l" t="t" r="r" b="b"/>
              <a:pathLst>
                <a:path w="376" h="2651" extrusionOk="0">
                  <a:moveTo>
                    <a:pt x="192" y="0"/>
                  </a:moveTo>
                  <a:cubicBezTo>
                    <a:pt x="139" y="0"/>
                    <a:pt x="85" y="26"/>
                    <a:pt x="53" y="79"/>
                  </a:cubicBezTo>
                  <a:cubicBezTo>
                    <a:pt x="10" y="147"/>
                    <a:pt x="9" y="224"/>
                    <a:pt x="12" y="302"/>
                  </a:cubicBezTo>
                  <a:cubicBezTo>
                    <a:pt x="13" y="351"/>
                    <a:pt x="17" y="400"/>
                    <a:pt x="20" y="447"/>
                  </a:cubicBezTo>
                  <a:cubicBezTo>
                    <a:pt x="24" y="512"/>
                    <a:pt x="29" y="577"/>
                    <a:pt x="32" y="640"/>
                  </a:cubicBezTo>
                  <a:cubicBezTo>
                    <a:pt x="40" y="770"/>
                    <a:pt x="47" y="902"/>
                    <a:pt x="55" y="1033"/>
                  </a:cubicBezTo>
                  <a:cubicBezTo>
                    <a:pt x="62" y="1261"/>
                    <a:pt x="59" y="1491"/>
                    <a:pt x="51" y="1718"/>
                  </a:cubicBezTo>
                  <a:cubicBezTo>
                    <a:pt x="43" y="1980"/>
                    <a:pt x="29" y="2239"/>
                    <a:pt x="7" y="2500"/>
                  </a:cubicBezTo>
                  <a:cubicBezTo>
                    <a:pt x="1" y="2580"/>
                    <a:pt x="77" y="2649"/>
                    <a:pt x="153" y="2651"/>
                  </a:cubicBezTo>
                  <a:lnTo>
                    <a:pt x="156" y="2651"/>
                  </a:lnTo>
                  <a:cubicBezTo>
                    <a:pt x="224" y="2651"/>
                    <a:pt x="295" y="2597"/>
                    <a:pt x="301" y="2526"/>
                  </a:cubicBezTo>
                  <a:cubicBezTo>
                    <a:pt x="328" y="2225"/>
                    <a:pt x="351" y="1923"/>
                    <a:pt x="358" y="1620"/>
                  </a:cubicBezTo>
                  <a:cubicBezTo>
                    <a:pt x="362" y="1470"/>
                    <a:pt x="366" y="1320"/>
                    <a:pt x="366" y="1168"/>
                  </a:cubicBezTo>
                  <a:cubicBezTo>
                    <a:pt x="365" y="1027"/>
                    <a:pt x="362" y="886"/>
                    <a:pt x="354" y="745"/>
                  </a:cubicBezTo>
                  <a:cubicBezTo>
                    <a:pt x="354" y="746"/>
                    <a:pt x="354" y="747"/>
                    <a:pt x="354" y="748"/>
                  </a:cubicBezTo>
                  <a:cubicBezTo>
                    <a:pt x="352" y="729"/>
                    <a:pt x="351" y="712"/>
                    <a:pt x="351" y="693"/>
                  </a:cubicBezTo>
                  <a:lnTo>
                    <a:pt x="351" y="682"/>
                  </a:lnTo>
                  <a:lnTo>
                    <a:pt x="351" y="680"/>
                  </a:lnTo>
                  <a:cubicBezTo>
                    <a:pt x="349" y="652"/>
                    <a:pt x="347" y="621"/>
                    <a:pt x="347" y="593"/>
                  </a:cubicBezTo>
                  <a:lnTo>
                    <a:pt x="347" y="591"/>
                  </a:lnTo>
                  <a:lnTo>
                    <a:pt x="347" y="587"/>
                  </a:lnTo>
                  <a:cubicBezTo>
                    <a:pt x="346" y="572"/>
                    <a:pt x="344" y="558"/>
                    <a:pt x="344" y="544"/>
                  </a:cubicBezTo>
                  <a:lnTo>
                    <a:pt x="344" y="541"/>
                  </a:lnTo>
                  <a:lnTo>
                    <a:pt x="344" y="536"/>
                  </a:lnTo>
                  <a:cubicBezTo>
                    <a:pt x="343" y="495"/>
                    <a:pt x="341" y="454"/>
                    <a:pt x="339" y="411"/>
                  </a:cubicBezTo>
                  <a:lnTo>
                    <a:pt x="339" y="417"/>
                  </a:lnTo>
                  <a:lnTo>
                    <a:pt x="336" y="363"/>
                  </a:lnTo>
                  <a:cubicBezTo>
                    <a:pt x="336" y="365"/>
                    <a:pt x="336" y="365"/>
                    <a:pt x="336" y="367"/>
                  </a:cubicBezTo>
                  <a:lnTo>
                    <a:pt x="336" y="370"/>
                  </a:lnTo>
                  <a:cubicBezTo>
                    <a:pt x="335" y="352"/>
                    <a:pt x="335" y="335"/>
                    <a:pt x="335" y="318"/>
                  </a:cubicBezTo>
                  <a:cubicBezTo>
                    <a:pt x="365" y="276"/>
                    <a:pt x="376" y="226"/>
                    <a:pt x="365" y="175"/>
                  </a:cubicBezTo>
                  <a:cubicBezTo>
                    <a:pt x="362" y="151"/>
                    <a:pt x="355" y="128"/>
                    <a:pt x="346" y="105"/>
                  </a:cubicBezTo>
                  <a:cubicBezTo>
                    <a:pt x="319" y="37"/>
                    <a:pt x="256" y="0"/>
                    <a:pt x="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89" name="Google Shape;14489;p25"/>
            <p:cNvSpPr/>
            <p:nvPr/>
          </p:nvSpPr>
          <p:spPr>
            <a:xfrm>
              <a:off x="2942688" y="3881829"/>
              <a:ext cx="13289" cy="52381"/>
            </a:xfrm>
            <a:custGeom>
              <a:avLst/>
              <a:gdLst/>
              <a:ahLst/>
              <a:cxnLst/>
              <a:rect l="l" t="t" r="r" b="b"/>
              <a:pathLst>
                <a:path w="395" h="1557" extrusionOk="0">
                  <a:moveTo>
                    <a:pt x="170" y="0"/>
                  </a:moveTo>
                  <a:cubicBezTo>
                    <a:pt x="85" y="0"/>
                    <a:pt x="0" y="73"/>
                    <a:pt x="5" y="162"/>
                  </a:cubicBezTo>
                  <a:cubicBezTo>
                    <a:pt x="5" y="179"/>
                    <a:pt x="6" y="198"/>
                    <a:pt x="6" y="217"/>
                  </a:cubicBezTo>
                  <a:lnTo>
                    <a:pt x="6" y="220"/>
                  </a:lnTo>
                  <a:cubicBezTo>
                    <a:pt x="13" y="371"/>
                    <a:pt x="19" y="517"/>
                    <a:pt x="32" y="667"/>
                  </a:cubicBezTo>
                  <a:cubicBezTo>
                    <a:pt x="44" y="819"/>
                    <a:pt x="59" y="969"/>
                    <a:pt x="67" y="1120"/>
                  </a:cubicBezTo>
                  <a:lnTo>
                    <a:pt x="67" y="1123"/>
                  </a:lnTo>
                  <a:lnTo>
                    <a:pt x="67" y="1126"/>
                  </a:lnTo>
                  <a:cubicBezTo>
                    <a:pt x="71" y="1216"/>
                    <a:pt x="71" y="1305"/>
                    <a:pt x="71" y="1395"/>
                  </a:cubicBezTo>
                  <a:cubicBezTo>
                    <a:pt x="70" y="1482"/>
                    <a:pt x="139" y="1555"/>
                    <a:pt x="226" y="1557"/>
                  </a:cubicBezTo>
                  <a:lnTo>
                    <a:pt x="231" y="1557"/>
                  </a:lnTo>
                  <a:cubicBezTo>
                    <a:pt x="318" y="1557"/>
                    <a:pt x="388" y="1487"/>
                    <a:pt x="391" y="1400"/>
                  </a:cubicBezTo>
                  <a:cubicBezTo>
                    <a:pt x="394" y="1080"/>
                    <a:pt x="361" y="762"/>
                    <a:pt x="339" y="442"/>
                  </a:cubicBezTo>
                  <a:cubicBezTo>
                    <a:pt x="334" y="350"/>
                    <a:pt x="336" y="258"/>
                    <a:pt x="332" y="168"/>
                  </a:cubicBezTo>
                  <a:cubicBezTo>
                    <a:pt x="334" y="78"/>
                    <a:pt x="261" y="4"/>
                    <a:pt x="173" y="0"/>
                  </a:cubicBezTo>
                  <a:cubicBezTo>
                    <a:pt x="172" y="0"/>
                    <a:pt x="171" y="0"/>
                    <a:pt x="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0" name="Google Shape;14490;p25"/>
            <p:cNvSpPr/>
            <p:nvPr/>
          </p:nvSpPr>
          <p:spPr>
            <a:xfrm>
              <a:off x="2946187" y="3991272"/>
              <a:ext cx="12179" cy="72634"/>
            </a:xfrm>
            <a:custGeom>
              <a:avLst/>
              <a:gdLst/>
              <a:ahLst/>
              <a:cxnLst/>
              <a:rect l="l" t="t" r="r" b="b"/>
              <a:pathLst>
                <a:path w="362" h="2159" extrusionOk="0">
                  <a:moveTo>
                    <a:pt x="188" y="0"/>
                  </a:moveTo>
                  <a:cubicBezTo>
                    <a:pt x="110" y="0"/>
                    <a:pt x="31" y="58"/>
                    <a:pt x="23" y="140"/>
                  </a:cubicBezTo>
                  <a:cubicBezTo>
                    <a:pt x="21" y="145"/>
                    <a:pt x="21" y="151"/>
                    <a:pt x="21" y="156"/>
                  </a:cubicBezTo>
                  <a:cubicBezTo>
                    <a:pt x="16" y="202"/>
                    <a:pt x="7" y="246"/>
                    <a:pt x="4" y="292"/>
                  </a:cubicBezTo>
                  <a:cubicBezTo>
                    <a:pt x="2" y="365"/>
                    <a:pt x="0" y="437"/>
                    <a:pt x="2" y="509"/>
                  </a:cubicBezTo>
                  <a:cubicBezTo>
                    <a:pt x="4" y="678"/>
                    <a:pt x="5" y="847"/>
                    <a:pt x="7" y="1015"/>
                  </a:cubicBezTo>
                  <a:cubicBezTo>
                    <a:pt x="10" y="1166"/>
                    <a:pt x="12" y="1313"/>
                    <a:pt x="16" y="1462"/>
                  </a:cubicBezTo>
                  <a:cubicBezTo>
                    <a:pt x="24" y="1642"/>
                    <a:pt x="32" y="1823"/>
                    <a:pt x="37" y="2003"/>
                  </a:cubicBezTo>
                  <a:cubicBezTo>
                    <a:pt x="37" y="2087"/>
                    <a:pt x="103" y="2157"/>
                    <a:pt x="186" y="2158"/>
                  </a:cubicBezTo>
                  <a:lnTo>
                    <a:pt x="190" y="2158"/>
                  </a:lnTo>
                  <a:cubicBezTo>
                    <a:pt x="274" y="2158"/>
                    <a:pt x="341" y="2092"/>
                    <a:pt x="344" y="2009"/>
                  </a:cubicBezTo>
                  <a:cubicBezTo>
                    <a:pt x="341" y="1849"/>
                    <a:pt x="336" y="1691"/>
                    <a:pt x="330" y="1531"/>
                  </a:cubicBezTo>
                  <a:cubicBezTo>
                    <a:pt x="327" y="1386"/>
                    <a:pt x="325" y="1242"/>
                    <a:pt x="325" y="1096"/>
                  </a:cubicBezTo>
                  <a:cubicBezTo>
                    <a:pt x="323" y="957"/>
                    <a:pt x="325" y="816"/>
                    <a:pt x="325" y="676"/>
                  </a:cubicBezTo>
                  <a:cubicBezTo>
                    <a:pt x="325" y="553"/>
                    <a:pt x="323" y="428"/>
                    <a:pt x="331" y="304"/>
                  </a:cubicBezTo>
                  <a:cubicBezTo>
                    <a:pt x="335" y="270"/>
                    <a:pt x="339" y="236"/>
                    <a:pt x="346" y="203"/>
                  </a:cubicBezTo>
                  <a:cubicBezTo>
                    <a:pt x="347" y="200"/>
                    <a:pt x="349" y="197"/>
                    <a:pt x="349" y="194"/>
                  </a:cubicBezTo>
                  <a:cubicBezTo>
                    <a:pt x="349" y="192"/>
                    <a:pt x="349" y="192"/>
                    <a:pt x="349" y="190"/>
                  </a:cubicBezTo>
                  <a:cubicBezTo>
                    <a:pt x="361" y="100"/>
                    <a:pt x="300" y="18"/>
                    <a:pt x="211" y="2"/>
                  </a:cubicBezTo>
                  <a:cubicBezTo>
                    <a:pt x="203" y="1"/>
                    <a:pt x="196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1" name="Google Shape;14491;p25"/>
            <p:cNvSpPr/>
            <p:nvPr/>
          </p:nvSpPr>
          <p:spPr>
            <a:xfrm>
              <a:off x="2948407" y="4093414"/>
              <a:ext cx="12145" cy="58773"/>
            </a:xfrm>
            <a:custGeom>
              <a:avLst/>
              <a:gdLst/>
              <a:ahLst/>
              <a:cxnLst/>
              <a:rect l="l" t="t" r="r" b="b"/>
              <a:pathLst>
                <a:path w="361" h="1747" extrusionOk="0">
                  <a:moveTo>
                    <a:pt x="175" y="0"/>
                  </a:moveTo>
                  <a:cubicBezTo>
                    <a:pt x="90" y="0"/>
                    <a:pt x="16" y="69"/>
                    <a:pt x="12" y="157"/>
                  </a:cubicBezTo>
                  <a:cubicBezTo>
                    <a:pt x="1" y="262"/>
                    <a:pt x="9" y="368"/>
                    <a:pt x="12" y="474"/>
                  </a:cubicBezTo>
                  <a:cubicBezTo>
                    <a:pt x="14" y="593"/>
                    <a:pt x="15" y="711"/>
                    <a:pt x="15" y="830"/>
                  </a:cubicBezTo>
                  <a:cubicBezTo>
                    <a:pt x="17" y="1090"/>
                    <a:pt x="28" y="1349"/>
                    <a:pt x="45" y="1611"/>
                  </a:cubicBezTo>
                  <a:cubicBezTo>
                    <a:pt x="50" y="1688"/>
                    <a:pt x="124" y="1747"/>
                    <a:pt x="199" y="1747"/>
                  </a:cubicBezTo>
                  <a:lnTo>
                    <a:pt x="215" y="1747"/>
                  </a:lnTo>
                  <a:cubicBezTo>
                    <a:pt x="303" y="1736"/>
                    <a:pt x="357" y="1658"/>
                    <a:pt x="352" y="1574"/>
                  </a:cubicBezTo>
                  <a:cubicBezTo>
                    <a:pt x="349" y="1509"/>
                    <a:pt x="344" y="1443"/>
                    <a:pt x="343" y="1378"/>
                  </a:cubicBezTo>
                  <a:lnTo>
                    <a:pt x="343" y="1376"/>
                  </a:lnTo>
                  <a:lnTo>
                    <a:pt x="343" y="1364"/>
                  </a:lnTo>
                  <a:cubicBezTo>
                    <a:pt x="340" y="1315"/>
                    <a:pt x="338" y="1265"/>
                    <a:pt x="337" y="1215"/>
                  </a:cubicBezTo>
                  <a:lnTo>
                    <a:pt x="337" y="1216"/>
                  </a:lnTo>
                  <a:cubicBezTo>
                    <a:pt x="332" y="1053"/>
                    <a:pt x="332" y="895"/>
                    <a:pt x="332" y="730"/>
                  </a:cubicBezTo>
                  <a:cubicBezTo>
                    <a:pt x="333" y="564"/>
                    <a:pt x="329" y="400"/>
                    <a:pt x="333" y="235"/>
                  </a:cubicBezTo>
                  <a:cubicBezTo>
                    <a:pt x="335" y="224"/>
                    <a:pt x="337" y="213"/>
                    <a:pt x="338" y="202"/>
                  </a:cubicBezTo>
                  <a:cubicBezTo>
                    <a:pt x="360" y="107"/>
                    <a:pt x="295" y="15"/>
                    <a:pt x="199" y="2"/>
                  </a:cubicBezTo>
                  <a:cubicBezTo>
                    <a:pt x="191" y="1"/>
                    <a:pt x="183" y="0"/>
                    <a:pt x="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2" name="Google Shape;14492;p25"/>
            <p:cNvSpPr/>
            <p:nvPr/>
          </p:nvSpPr>
          <p:spPr>
            <a:xfrm>
              <a:off x="2954127" y="4207870"/>
              <a:ext cx="13726" cy="49993"/>
            </a:xfrm>
            <a:custGeom>
              <a:avLst/>
              <a:gdLst/>
              <a:ahLst/>
              <a:cxnLst/>
              <a:rect l="l" t="t" r="r" b="b"/>
              <a:pathLst>
                <a:path w="408" h="1486" extrusionOk="0">
                  <a:moveTo>
                    <a:pt x="232" y="0"/>
                  </a:moveTo>
                  <a:cubicBezTo>
                    <a:pt x="161" y="0"/>
                    <a:pt x="97" y="44"/>
                    <a:pt x="72" y="113"/>
                  </a:cubicBezTo>
                  <a:cubicBezTo>
                    <a:pt x="54" y="146"/>
                    <a:pt x="40" y="183"/>
                    <a:pt x="32" y="221"/>
                  </a:cubicBezTo>
                  <a:cubicBezTo>
                    <a:pt x="23" y="270"/>
                    <a:pt x="18" y="319"/>
                    <a:pt x="13" y="368"/>
                  </a:cubicBezTo>
                  <a:cubicBezTo>
                    <a:pt x="4" y="464"/>
                    <a:pt x="0" y="561"/>
                    <a:pt x="2" y="657"/>
                  </a:cubicBezTo>
                  <a:cubicBezTo>
                    <a:pt x="0" y="887"/>
                    <a:pt x="8" y="1118"/>
                    <a:pt x="19" y="1348"/>
                  </a:cubicBezTo>
                  <a:cubicBezTo>
                    <a:pt x="23" y="1427"/>
                    <a:pt x="100" y="1485"/>
                    <a:pt x="176" y="1485"/>
                  </a:cubicBezTo>
                  <a:lnTo>
                    <a:pt x="192" y="1485"/>
                  </a:lnTo>
                  <a:cubicBezTo>
                    <a:pt x="266" y="1476"/>
                    <a:pt x="333" y="1409"/>
                    <a:pt x="330" y="1333"/>
                  </a:cubicBezTo>
                  <a:cubicBezTo>
                    <a:pt x="315" y="1026"/>
                    <a:pt x="319" y="719"/>
                    <a:pt x="336" y="412"/>
                  </a:cubicBezTo>
                  <a:cubicBezTo>
                    <a:pt x="341" y="373"/>
                    <a:pt x="347" y="330"/>
                    <a:pt x="355" y="290"/>
                  </a:cubicBezTo>
                  <a:cubicBezTo>
                    <a:pt x="355" y="285"/>
                    <a:pt x="357" y="281"/>
                    <a:pt x="358" y="276"/>
                  </a:cubicBezTo>
                  <a:cubicBezTo>
                    <a:pt x="376" y="251"/>
                    <a:pt x="388" y="222"/>
                    <a:pt x="395" y="192"/>
                  </a:cubicBezTo>
                  <a:cubicBezTo>
                    <a:pt x="407" y="102"/>
                    <a:pt x="345" y="18"/>
                    <a:pt x="255" y="2"/>
                  </a:cubicBezTo>
                  <a:cubicBezTo>
                    <a:pt x="247" y="1"/>
                    <a:pt x="239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3" name="Google Shape;14493;p25"/>
            <p:cNvSpPr/>
            <p:nvPr/>
          </p:nvSpPr>
          <p:spPr>
            <a:xfrm>
              <a:off x="2954968" y="4305740"/>
              <a:ext cx="13894" cy="11943"/>
            </a:xfrm>
            <a:custGeom>
              <a:avLst/>
              <a:gdLst/>
              <a:ahLst/>
              <a:cxnLst/>
              <a:rect l="l" t="t" r="r" b="b"/>
              <a:pathLst>
                <a:path w="413" h="355" extrusionOk="0">
                  <a:moveTo>
                    <a:pt x="179" y="1"/>
                  </a:moveTo>
                  <a:cubicBezTo>
                    <a:pt x="89" y="1"/>
                    <a:pt x="3" y="69"/>
                    <a:pt x="1" y="174"/>
                  </a:cubicBezTo>
                  <a:cubicBezTo>
                    <a:pt x="1" y="270"/>
                    <a:pt x="77" y="351"/>
                    <a:pt x="175" y="354"/>
                  </a:cubicBezTo>
                  <a:cubicBezTo>
                    <a:pt x="176" y="354"/>
                    <a:pt x="177" y="354"/>
                    <a:pt x="179" y="354"/>
                  </a:cubicBezTo>
                  <a:cubicBezTo>
                    <a:pt x="333" y="354"/>
                    <a:pt x="413" y="166"/>
                    <a:pt x="305" y="55"/>
                  </a:cubicBezTo>
                  <a:cubicBezTo>
                    <a:pt x="268" y="18"/>
                    <a:pt x="223" y="1"/>
                    <a:pt x="1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4" name="Google Shape;14494;p25"/>
            <p:cNvSpPr/>
            <p:nvPr/>
          </p:nvSpPr>
          <p:spPr>
            <a:xfrm>
              <a:off x="2951234" y="3771780"/>
              <a:ext cx="106277" cy="16249"/>
            </a:xfrm>
            <a:custGeom>
              <a:avLst/>
              <a:gdLst/>
              <a:ahLst/>
              <a:cxnLst/>
              <a:rect l="l" t="t" r="r" b="b"/>
              <a:pathLst>
                <a:path w="3159" h="483" extrusionOk="0">
                  <a:moveTo>
                    <a:pt x="390" y="3"/>
                  </a:moveTo>
                  <a:cubicBezTo>
                    <a:pt x="306" y="4"/>
                    <a:pt x="219" y="1"/>
                    <a:pt x="137" y="20"/>
                  </a:cubicBezTo>
                  <a:lnTo>
                    <a:pt x="147" y="18"/>
                  </a:lnTo>
                  <a:lnTo>
                    <a:pt x="147" y="18"/>
                  </a:lnTo>
                  <a:cubicBezTo>
                    <a:pt x="61" y="34"/>
                    <a:pt x="1" y="113"/>
                    <a:pt x="10" y="200"/>
                  </a:cubicBezTo>
                  <a:cubicBezTo>
                    <a:pt x="22" y="283"/>
                    <a:pt x="94" y="345"/>
                    <a:pt x="176" y="345"/>
                  </a:cubicBezTo>
                  <a:cubicBezTo>
                    <a:pt x="182" y="345"/>
                    <a:pt x="188" y="345"/>
                    <a:pt x="194" y="344"/>
                  </a:cubicBezTo>
                  <a:cubicBezTo>
                    <a:pt x="205" y="344"/>
                    <a:pt x="215" y="341"/>
                    <a:pt x="226" y="338"/>
                  </a:cubicBezTo>
                  <a:lnTo>
                    <a:pt x="227" y="338"/>
                  </a:lnTo>
                  <a:cubicBezTo>
                    <a:pt x="249" y="335"/>
                    <a:pt x="272" y="333"/>
                    <a:pt x="294" y="330"/>
                  </a:cubicBezTo>
                  <a:cubicBezTo>
                    <a:pt x="341" y="330"/>
                    <a:pt x="389" y="330"/>
                    <a:pt x="436" y="330"/>
                  </a:cubicBezTo>
                  <a:cubicBezTo>
                    <a:pt x="460" y="330"/>
                    <a:pt x="484" y="330"/>
                    <a:pt x="507" y="330"/>
                  </a:cubicBezTo>
                  <a:cubicBezTo>
                    <a:pt x="572" y="330"/>
                    <a:pt x="636" y="337"/>
                    <a:pt x="701" y="341"/>
                  </a:cubicBezTo>
                  <a:cubicBezTo>
                    <a:pt x="875" y="360"/>
                    <a:pt x="1049" y="381"/>
                    <a:pt x="1223" y="401"/>
                  </a:cubicBezTo>
                  <a:cubicBezTo>
                    <a:pt x="1320" y="413"/>
                    <a:pt x="1416" y="425"/>
                    <a:pt x="1514" y="435"/>
                  </a:cubicBezTo>
                  <a:cubicBezTo>
                    <a:pt x="1622" y="443"/>
                    <a:pt x="1728" y="452"/>
                    <a:pt x="1836" y="460"/>
                  </a:cubicBezTo>
                  <a:lnTo>
                    <a:pt x="1824" y="460"/>
                  </a:lnTo>
                  <a:cubicBezTo>
                    <a:pt x="1924" y="470"/>
                    <a:pt x="2026" y="471"/>
                    <a:pt x="2122" y="477"/>
                  </a:cubicBezTo>
                  <a:cubicBezTo>
                    <a:pt x="2219" y="482"/>
                    <a:pt x="2317" y="481"/>
                    <a:pt x="2413" y="482"/>
                  </a:cubicBezTo>
                  <a:cubicBezTo>
                    <a:pt x="2450" y="482"/>
                    <a:pt x="2487" y="483"/>
                    <a:pt x="2524" y="483"/>
                  </a:cubicBezTo>
                  <a:cubicBezTo>
                    <a:pt x="2542" y="483"/>
                    <a:pt x="2560" y="483"/>
                    <a:pt x="2578" y="482"/>
                  </a:cubicBezTo>
                  <a:cubicBezTo>
                    <a:pt x="2722" y="482"/>
                    <a:pt x="2865" y="481"/>
                    <a:pt x="3007" y="479"/>
                  </a:cubicBezTo>
                  <a:cubicBezTo>
                    <a:pt x="3010" y="479"/>
                    <a:pt x="3013" y="479"/>
                    <a:pt x="3015" y="479"/>
                  </a:cubicBezTo>
                  <a:cubicBezTo>
                    <a:pt x="3092" y="479"/>
                    <a:pt x="3156" y="418"/>
                    <a:pt x="3157" y="340"/>
                  </a:cubicBezTo>
                  <a:cubicBezTo>
                    <a:pt x="3159" y="260"/>
                    <a:pt x="3094" y="194"/>
                    <a:pt x="3015" y="194"/>
                  </a:cubicBezTo>
                  <a:cubicBezTo>
                    <a:pt x="3014" y="194"/>
                    <a:pt x="3013" y="194"/>
                    <a:pt x="3012" y="194"/>
                  </a:cubicBezTo>
                  <a:cubicBezTo>
                    <a:pt x="2814" y="191"/>
                    <a:pt x="2616" y="194"/>
                    <a:pt x="2420" y="188"/>
                  </a:cubicBezTo>
                  <a:cubicBezTo>
                    <a:pt x="2323" y="185"/>
                    <a:pt x="2228" y="185"/>
                    <a:pt x="2133" y="178"/>
                  </a:cubicBezTo>
                  <a:cubicBezTo>
                    <a:pt x="2038" y="172"/>
                    <a:pt x="1943" y="166"/>
                    <a:pt x="1848" y="158"/>
                  </a:cubicBezTo>
                  <a:lnTo>
                    <a:pt x="1848" y="158"/>
                  </a:lnTo>
                  <a:cubicBezTo>
                    <a:pt x="1849" y="158"/>
                    <a:pt x="1850" y="158"/>
                    <a:pt x="1851" y="159"/>
                  </a:cubicBezTo>
                  <a:lnTo>
                    <a:pt x="1851" y="159"/>
                  </a:lnTo>
                  <a:lnTo>
                    <a:pt x="1847" y="158"/>
                  </a:lnTo>
                  <a:cubicBezTo>
                    <a:pt x="1718" y="145"/>
                    <a:pt x="1590" y="136"/>
                    <a:pt x="1462" y="118"/>
                  </a:cubicBezTo>
                  <a:cubicBezTo>
                    <a:pt x="1307" y="99"/>
                    <a:pt x="1150" y="79"/>
                    <a:pt x="993" y="56"/>
                  </a:cubicBezTo>
                  <a:cubicBezTo>
                    <a:pt x="854" y="37"/>
                    <a:pt x="713" y="23"/>
                    <a:pt x="574" y="12"/>
                  </a:cubicBezTo>
                  <a:cubicBezTo>
                    <a:pt x="512" y="6"/>
                    <a:pt x="450" y="3"/>
                    <a:pt x="390" y="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5" name="Google Shape;14495;p25"/>
            <p:cNvSpPr/>
            <p:nvPr/>
          </p:nvSpPr>
          <p:spPr>
            <a:xfrm>
              <a:off x="3099771" y="3767138"/>
              <a:ext cx="67621" cy="12212"/>
            </a:xfrm>
            <a:custGeom>
              <a:avLst/>
              <a:gdLst/>
              <a:ahLst/>
              <a:cxnLst/>
              <a:rect l="l" t="t" r="r" b="b"/>
              <a:pathLst>
                <a:path w="2010" h="363" extrusionOk="0">
                  <a:moveTo>
                    <a:pt x="144" y="324"/>
                  </a:moveTo>
                  <a:lnTo>
                    <a:pt x="144" y="324"/>
                  </a:lnTo>
                  <a:cubicBezTo>
                    <a:pt x="148" y="325"/>
                    <a:pt x="152" y="326"/>
                    <a:pt x="156" y="326"/>
                  </a:cubicBezTo>
                  <a:lnTo>
                    <a:pt x="156" y="326"/>
                  </a:lnTo>
                  <a:cubicBezTo>
                    <a:pt x="155" y="326"/>
                    <a:pt x="154" y="326"/>
                    <a:pt x="153" y="326"/>
                  </a:cubicBezTo>
                  <a:lnTo>
                    <a:pt x="153" y="326"/>
                  </a:lnTo>
                  <a:cubicBezTo>
                    <a:pt x="150" y="325"/>
                    <a:pt x="147" y="324"/>
                    <a:pt x="144" y="324"/>
                  </a:cubicBezTo>
                  <a:close/>
                  <a:moveTo>
                    <a:pt x="186" y="0"/>
                  </a:moveTo>
                  <a:cubicBezTo>
                    <a:pt x="115" y="0"/>
                    <a:pt x="49" y="46"/>
                    <a:pt x="26" y="117"/>
                  </a:cubicBezTo>
                  <a:cubicBezTo>
                    <a:pt x="1" y="201"/>
                    <a:pt x="50" y="300"/>
                    <a:pt x="137" y="323"/>
                  </a:cubicBezTo>
                  <a:cubicBezTo>
                    <a:pt x="139" y="323"/>
                    <a:pt x="142" y="324"/>
                    <a:pt x="144" y="324"/>
                  </a:cubicBezTo>
                  <a:lnTo>
                    <a:pt x="144" y="324"/>
                  </a:lnTo>
                  <a:cubicBezTo>
                    <a:pt x="143" y="324"/>
                    <a:pt x="141" y="323"/>
                    <a:pt x="140" y="323"/>
                  </a:cubicBezTo>
                  <a:lnTo>
                    <a:pt x="140" y="323"/>
                  </a:lnTo>
                  <a:cubicBezTo>
                    <a:pt x="144" y="324"/>
                    <a:pt x="148" y="325"/>
                    <a:pt x="153" y="326"/>
                  </a:cubicBezTo>
                  <a:lnTo>
                    <a:pt x="153" y="326"/>
                  </a:lnTo>
                  <a:cubicBezTo>
                    <a:pt x="156" y="326"/>
                    <a:pt x="159" y="327"/>
                    <a:pt x="162" y="327"/>
                  </a:cubicBezTo>
                  <a:cubicBezTo>
                    <a:pt x="160" y="327"/>
                    <a:pt x="158" y="327"/>
                    <a:pt x="156" y="326"/>
                  </a:cubicBezTo>
                  <a:lnTo>
                    <a:pt x="156" y="326"/>
                  </a:lnTo>
                  <a:cubicBezTo>
                    <a:pt x="283" y="355"/>
                    <a:pt x="416" y="359"/>
                    <a:pt x="545" y="359"/>
                  </a:cubicBezTo>
                  <a:cubicBezTo>
                    <a:pt x="677" y="359"/>
                    <a:pt x="808" y="361"/>
                    <a:pt x="940" y="362"/>
                  </a:cubicBezTo>
                  <a:cubicBezTo>
                    <a:pt x="1243" y="361"/>
                    <a:pt x="1547" y="361"/>
                    <a:pt x="1851" y="351"/>
                  </a:cubicBezTo>
                  <a:cubicBezTo>
                    <a:pt x="1852" y="351"/>
                    <a:pt x="1853" y="351"/>
                    <a:pt x="1854" y="351"/>
                  </a:cubicBezTo>
                  <a:cubicBezTo>
                    <a:pt x="1937" y="351"/>
                    <a:pt x="2005" y="285"/>
                    <a:pt x="2006" y="202"/>
                  </a:cubicBezTo>
                  <a:cubicBezTo>
                    <a:pt x="2010" y="123"/>
                    <a:pt x="1943" y="47"/>
                    <a:pt x="1863" y="47"/>
                  </a:cubicBezTo>
                  <a:cubicBezTo>
                    <a:pt x="1861" y="47"/>
                    <a:pt x="1859" y="47"/>
                    <a:pt x="1858" y="47"/>
                  </a:cubicBezTo>
                  <a:cubicBezTo>
                    <a:pt x="1733" y="50"/>
                    <a:pt x="1609" y="50"/>
                    <a:pt x="1485" y="50"/>
                  </a:cubicBezTo>
                  <a:cubicBezTo>
                    <a:pt x="1361" y="50"/>
                    <a:pt x="1236" y="50"/>
                    <a:pt x="1112" y="49"/>
                  </a:cubicBezTo>
                  <a:cubicBezTo>
                    <a:pt x="876" y="47"/>
                    <a:pt x="640" y="44"/>
                    <a:pt x="403" y="31"/>
                  </a:cubicBezTo>
                  <a:cubicBezTo>
                    <a:pt x="352" y="27"/>
                    <a:pt x="303" y="20"/>
                    <a:pt x="254" y="12"/>
                  </a:cubicBezTo>
                  <a:cubicBezTo>
                    <a:pt x="240" y="8"/>
                    <a:pt x="226" y="4"/>
                    <a:pt x="210" y="1"/>
                  </a:cubicBezTo>
                  <a:lnTo>
                    <a:pt x="210" y="1"/>
                  </a:lnTo>
                  <a:lnTo>
                    <a:pt x="222" y="4"/>
                  </a:lnTo>
                  <a:cubicBezTo>
                    <a:pt x="210" y="2"/>
                    <a:pt x="198" y="0"/>
                    <a:pt x="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6" name="Google Shape;14496;p25"/>
            <p:cNvSpPr/>
            <p:nvPr/>
          </p:nvSpPr>
          <p:spPr>
            <a:xfrm>
              <a:off x="3260150" y="3759500"/>
              <a:ext cx="95343" cy="15509"/>
            </a:xfrm>
            <a:custGeom>
              <a:avLst/>
              <a:gdLst/>
              <a:ahLst/>
              <a:cxnLst/>
              <a:rect l="l" t="t" r="r" b="b"/>
              <a:pathLst>
                <a:path w="2834" h="461" extrusionOk="0">
                  <a:moveTo>
                    <a:pt x="2681" y="1"/>
                  </a:moveTo>
                  <a:cubicBezTo>
                    <a:pt x="2676" y="1"/>
                    <a:pt x="2670" y="1"/>
                    <a:pt x="2664" y="2"/>
                  </a:cubicBezTo>
                  <a:cubicBezTo>
                    <a:pt x="2482" y="18"/>
                    <a:pt x="2302" y="32"/>
                    <a:pt x="2120" y="48"/>
                  </a:cubicBezTo>
                  <a:cubicBezTo>
                    <a:pt x="1988" y="59"/>
                    <a:pt x="1857" y="72"/>
                    <a:pt x="1724" y="78"/>
                  </a:cubicBezTo>
                  <a:cubicBezTo>
                    <a:pt x="1434" y="92"/>
                    <a:pt x="1146" y="113"/>
                    <a:pt x="855" y="127"/>
                  </a:cubicBezTo>
                  <a:lnTo>
                    <a:pt x="857" y="127"/>
                  </a:lnTo>
                  <a:cubicBezTo>
                    <a:pt x="782" y="132"/>
                    <a:pt x="708" y="135"/>
                    <a:pt x="633" y="136"/>
                  </a:cubicBezTo>
                  <a:cubicBezTo>
                    <a:pt x="592" y="139"/>
                    <a:pt x="551" y="140"/>
                    <a:pt x="510" y="140"/>
                  </a:cubicBezTo>
                  <a:cubicBezTo>
                    <a:pt x="463" y="140"/>
                    <a:pt x="416" y="138"/>
                    <a:pt x="369" y="135"/>
                  </a:cubicBezTo>
                  <a:cubicBezTo>
                    <a:pt x="314" y="130"/>
                    <a:pt x="258" y="124"/>
                    <a:pt x="203" y="116"/>
                  </a:cubicBezTo>
                  <a:cubicBezTo>
                    <a:pt x="194" y="115"/>
                    <a:pt x="185" y="114"/>
                    <a:pt x="177" y="114"/>
                  </a:cubicBezTo>
                  <a:cubicBezTo>
                    <a:pt x="97" y="114"/>
                    <a:pt x="27" y="172"/>
                    <a:pt x="14" y="254"/>
                  </a:cubicBezTo>
                  <a:cubicBezTo>
                    <a:pt x="0" y="344"/>
                    <a:pt x="62" y="428"/>
                    <a:pt x="152" y="442"/>
                  </a:cubicBezTo>
                  <a:cubicBezTo>
                    <a:pt x="225" y="453"/>
                    <a:pt x="299" y="459"/>
                    <a:pt x="374" y="461"/>
                  </a:cubicBezTo>
                  <a:lnTo>
                    <a:pt x="418" y="461"/>
                  </a:lnTo>
                  <a:cubicBezTo>
                    <a:pt x="475" y="461"/>
                    <a:pt x="530" y="461"/>
                    <a:pt x="587" y="458"/>
                  </a:cubicBezTo>
                  <a:cubicBezTo>
                    <a:pt x="925" y="444"/>
                    <a:pt x="1262" y="413"/>
                    <a:pt x="1599" y="390"/>
                  </a:cubicBezTo>
                  <a:cubicBezTo>
                    <a:pt x="1965" y="364"/>
                    <a:pt x="2332" y="330"/>
                    <a:pt x="2698" y="292"/>
                  </a:cubicBezTo>
                  <a:cubicBezTo>
                    <a:pt x="2777" y="282"/>
                    <a:pt x="2834" y="209"/>
                    <a:pt x="2826" y="130"/>
                  </a:cubicBezTo>
                  <a:cubicBezTo>
                    <a:pt x="2817" y="57"/>
                    <a:pt x="2754" y="1"/>
                    <a:pt x="2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7" name="Google Shape;14497;p25"/>
            <p:cNvSpPr/>
            <p:nvPr/>
          </p:nvSpPr>
          <p:spPr>
            <a:xfrm>
              <a:off x="3385978" y="3764042"/>
              <a:ext cx="111828" cy="11943"/>
            </a:xfrm>
            <a:custGeom>
              <a:avLst/>
              <a:gdLst/>
              <a:ahLst/>
              <a:cxnLst/>
              <a:rect l="l" t="t" r="r" b="b"/>
              <a:pathLst>
                <a:path w="3324" h="355" extrusionOk="0">
                  <a:moveTo>
                    <a:pt x="171" y="0"/>
                  </a:moveTo>
                  <a:cubicBezTo>
                    <a:pt x="129" y="0"/>
                    <a:pt x="87" y="16"/>
                    <a:pt x="55" y="46"/>
                  </a:cubicBezTo>
                  <a:cubicBezTo>
                    <a:pt x="23" y="76"/>
                    <a:pt x="4" y="119"/>
                    <a:pt x="2" y="163"/>
                  </a:cubicBezTo>
                  <a:cubicBezTo>
                    <a:pt x="1" y="256"/>
                    <a:pt x="75" y="324"/>
                    <a:pt x="165" y="331"/>
                  </a:cubicBezTo>
                  <a:cubicBezTo>
                    <a:pt x="313" y="342"/>
                    <a:pt x="461" y="345"/>
                    <a:pt x="609" y="350"/>
                  </a:cubicBezTo>
                  <a:cubicBezTo>
                    <a:pt x="716" y="353"/>
                    <a:pt x="824" y="354"/>
                    <a:pt x="932" y="354"/>
                  </a:cubicBezTo>
                  <a:cubicBezTo>
                    <a:pt x="982" y="354"/>
                    <a:pt x="1033" y="353"/>
                    <a:pt x="1084" y="353"/>
                  </a:cubicBezTo>
                  <a:cubicBezTo>
                    <a:pt x="1782" y="343"/>
                    <a:pt x="2478" y="331"/>
                    <a:pt x="3176" y="318"/>
                  </a:cubicBezTo>
                  <a:cubicBezTo>
                    <a:pt x="3177" y="318"/>
                    <a:pt x="3178" y="318"/>
                    <a:pt x="3179" y="318"/>
                  </a:cubicBezTo>
                  <a:cubicBezTo>
                    <a:pt x="3257" y="318"/>
                    <a:pt x="3320" y="255"/>
                    <a:pt x="3322" y="177"/>
                  </a:cubicBezTo>
                  <a:cubicBezTo>
                    <a:pt x="3323" y="98"/>
                    <a:pt x="3260" y="33"/>
                    <a:pt x="3181" y="32"/>
                  </a:cubicBezTo>
                  <a:cubicBezTo>
                    <a:pt x="2852" y="33"/>
                    <a:pt x="2522" y="35"/>
                    <a:pt x="2192" y="38"/>
                  </a:cubicBezTo>
                  <a:cubicBezTo>
                    <a:pt x="1851" y="41"/>
                    <a:pt x="1511" y="43"/>
                    <a:pt x="1171" y="43"/>
                  </a:cubicBezTo>
                  <a:cubicBezTo>
                    <a:pt x="1009" y="41"/>
                    <a:pt x="846" y="41"/>
                    <a:pt x="686" y="33"/>
                  </a:cubicBezTo>
                  <a:cubicBezTo>
                    <a:pt x="525" y="25"/>
                    <a:pt x="365" y="14"/>
                    <a:pt x="205" y="3"/>
                  </a:cubicBezTo>
                  <a:cubicBezTo>
                    <a:pt x="200" y="1"/>
                    <a:pt x="197" y="1"/>
                    <a:pt x="192" y="1"/>
                  </a:cubicBezTo>
                  <a:cubicBezTo>
                    <a:pt x="185" y="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8" name="Google Shape;14498;p25"/>
            <p:cNvSpPr/>
            <p:nvPr/>
          </p:nvSpPr>
          <p:spPr>
            <a:xfrm>
              <a:off x="3547669" y="3768382"/>
              <a:ext cx="57596" cy="14534"/>
            </a:xfrm>
            <a:custGeom>
              <a:avLst/>
              <a:gdLst/>
              <a:ahLst/>
              <a:cxnLst/>
              <a:rect l="l" t="t" r="r" b="b"/>
              <a:pathLst>
                <a:path w="1712" h="432" extrusionOk="0">
                  <a:moveTo>
                    <a:pt x="1545" y="0"/>
                  </a:moveTo>
                  <a:cubicBezTo>
                    <a:pt x="1542" y="0"/>
                    <a:pt x="1538" y="0"/>
                    <a:pt x="1535" y="1"/>
                  </a:cubicBezTo>
                  <a:cubicBezTo>
                    <a:pt x="1291" y="13"/>
                    <a:pt x="1049" y="29"/>
                    <a:pt x="806" y="45"/>
                  </a:cubicBezTo>
                  <a:cubicBezTo>
                    <a:pt x="692" y="53"/>
                    <a:pt x="579" y="61"/>
                    <a:pt x="466" y="69"/>
                  </a:cubicBezTo>
                  <a:cubicBezTo>
                    <a:pt x="408" y="72"/>
                    <a:pt x="349" y="78"/>
                    <a:pt x="290" y="83"/>
                  </a:cubicBezTo>
                  <a:cubicBezTo>
                    <a:pt x="248" y="88"/>
                    <a:pt x="207" y="97"/>
                    <a:pt x="165" y="102"/>
                  </a:cubicBezTo>
                  <a:cubicBezTo>
                    <a:pt x="66" y="115"/>
                    <a:pt x="1" y="210"/>
                    <a:pt x="23" y="306"/>
                  </a:cubicBezTo>
                  <a:cubicBezTo>
                    <a:pt x="42" y="381"/>
                    <a:pt x="110" y="431"/>
                    <a:pt x="186" y="431"/>
                  </a:cubicBezTo>
                  <a:cubicBezTo>
                    <a:pt x="199" y="431"/>
                    <a:pt x="211" y="430"/>
                    <a:pt x="224" y="427"/>
                  </a:cubicBezTo>
                  <a:cubicBezTo>
                    <a:pt x="251" y="420"/>
                    <a:pt x="278" y="415"/>
                    <a:pt x="306" y="411"/>
                  </a:cubicBezTo>
                  <a:cubicBezTo>
                    <a:pt x="496" y="385"/>
                    <a:pt x="688" y="373"/>
                    <a:pt x="879" y="357"/>
                  </a:cubicBezTo>
                  <a:cubicBezTo>
                    <a:pt x="1109" y="339"/>
                    <a:pt x="1340" y="322"/>
                    <a:pt x="1569" y="303"/>
                  </a:cubicBezTo>
                  <a:cubicBezTo>
                    <a:pt x="1653" y="294"/>
                    <a:pt x="1712" y="218"/>
                    <a:pt x="1704" y="135"/>
                  </a:cubicBezTo>
                  <a:cubicBezTo>
                    <a:pt x="1693" y="52"/>
                    <a:pt x="1623" y="0"/>
                    <a:pt x="15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499" name="Google Shape;14499;p25"/>
            <p:cNvSpPr/>
            <p:nvPr/>
          </p:nvSpPr>
          <p:spPr>
            <a:xfrm>
              <a:off x="3689444" y="3765758"/>
              <a:ext cx="69808" cy="12717"/>
            </a:xfrm>
            <a:custGeom>
              <a:avLst/>
              <a:gdLst/>
              <a:ahLst/>
              <a:cxnLst/>
              <a:rect l="l" t="t" r="r" b="b"/>
              <a:pathLst>
                <a:path w="2075" h="378" extrusionOk="0">
                  <a:moveTo>
                    <a:pt x="174" y="1"/>
                  </a:moveTo>
                  <a:cubicBezTo>
                    <a:pt x="107" y="1"/>
                    <a:pt x="45" y="40"/>
                    <a:pt x="18" y="104"/>
                  </a:cubicBezTo>
                  <a:cubicBezTo>
                    <a:pt x="9" y="126"/>
                    <a:pt x="2" y="150"/>
                    <a:pt x="2" y="174"/>
                  </a:cubicBezTo>
                  <a:cubicBezTo>
                    <a:pt x="1" y="240"/>
                    <a:pt x="39" y="299"/>
                    <a:pt x="99" y="327"/>
                  </a:cubicBezTo>
                  <a:cubicBezTo>
                    <a:pt x="156" y="356"/>
                    <a:pt x="225" y="354"/>
                    <a:pt x="287" y="356"/>
                  </a:cubicBezTo>
                  <a:cubicBezTo>
                    <a:pt x="320" y="356"/>
                    <a:pt x="355" y="357"/>
                    <a:pt x="388" y="357"/>
                  </a:cubicBezTo>
                  <a:cubicBezTo>
                    <a:pt x="453" y="359"/>
                    <a:pt x="520" y="362"/>
                    <a:pt x="586" y="364"/>
                  </a:cubicBezTo>
                  <a:cubicBezTo>
                    <a:pt x="730" y="368"/>
                    <a:pt x="874" y="372"/>
                    <a:pt x="1018" y="375"/>
                  </a:cubicBezTo>
                  <a:cubicBezTo>
                    <a:pt x="1170" y="376"/>
                    <a:pt x="1321" y="376"/>
                    <a:pt x="1470" y="378"/>
                  </a:cubicBezTo>
                  <a:cubicBezTo>
                    <a:pt x="1620" y="378"/>
                    <a:pt x="1770" y="376"/>
                    <a:pt x="1921" y="373"/>
                  </a:cubicBezTo>
                  <a:cubicBezTo>
                    <a:pt x="1922" y="373"/>
                    <a:pt x="1923" y="373"/>
                    <a:pt x="1924" y="373"/>
                  </a:cubicBezTo>
                  <a:cubicBezTo>
                    <a:pt x="2005" y="373"/>
                    <a:pt x="2071" y="307"/>
                    <a:pt x="2073" y="226"/>
                  </a:cubicBezTo>
                  <a:cubicBezTo>
                    <a:pt x="2074" y="144"/>
                    <a:pt x="2008" y="77"/>
                    <a:pt x="1926" y="76"/>
                  </a:cubicBezTo>
                  <a:cubicBezTo>
                    <a:pt x="1630" y="74"/>
                    <a:pt x="1332" y="68"/>
                    <a:pt x="1036" y="60"/>
                  </a:cubicBezTo>
                  <a:cubicBezTo>
                    <a:pt x="898" y="55"/>
                    <a:pt x="762" y="50"/>
                    <a:pt x="626" y="44"/>
                  </a:cubicBezTo>
                  <a:cubicBezTo>
                    <a:pt x="506" y="39"/>
                    <a:pt x="385" y="38"/>
                    <a:pt x="265" y="28"/>
                  </a:cubicBezTo>
                  <a:cubicBezTo>
                    <a:pt x="251" y="19"/>
                    <a:pt x="236" y="12"/>
                    <a:pt x="221" y="7"/>
                  </a:cubicBezTo>
                  <a:cubicBezTo>
                    <a:pt x="205" y="3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0" name="Google Shape;14500;p25"/>
            <p:cNvSpPr/>
            <p:nvPr/>
          </p:nvSpPr>
          <p:spPr>
            <a:xfrm>
              <a:off x="3819612" y="3764480"/>
              <a:ext cx="68631" cy="13592"/>
            </a:xfrm>
            <a:custGeom>
              <a:avLst/>
              <a:gdLst/>
              <a:ahLst/>
              <a:cxnLst/>
              <a:rect l="l" t="t" r="r" b="b"/>
              <a:pathLst>
                <a:path w="2040" h="404" extrusionOk="0">
                  <a:moveTo>
                    <a:pt x="1869" y="1"/>
                  </a:moveTo>
                  <a:cubicBezTo>
                    <a:pt x="1866" y="1"/>
                    <a:pt x="1862" y="1"/>
                    <a:pt x="1859" y="1"/>
                  </a:cubicBezTo>
                  <a:cubicBezTo>
                    <a:pt x="1647" y="12"/>
                    <a:pt x="1436" y="25"/>
                    <a:pt x="1224" y="39"/>
                  </a:cubicBezTo>
                  <a:cubicBezTo>
                    <a:pt x="1048" y="52"/>
                    <a:pt x="873" y="68"/>
                    <a:pt x="697" y="76"/>
                  </a:cubicBezTo>
                  <a:cubicBezTo>
                    <a:pt x="617" y="79"/>
                    <a:pt x="538" y="82"/>
                    <a:pt x="458" y="82"/>
                  </a:cubicBezTo>
                  <a:cubicBezTo>
                    <a:pt x="440" y="82"/>
                    <a:pt x="423" y="82"/>
                    <a:pt x="406" y="82"/>
                  </a:cubicBezTo>
                  <a:cubicBezTo>
                    <a:pt x="365" y="77"/>
                    <a:pt x="323" y="72"/>
                    <a:pt x="282" y="66"/>
                  </a:cubicBezTo>
                  <a:cubicBezTo>
                    <a:pt x="258" y="44"/>
                    <a:pt x="228" y="30"/>
                    <a:pt x="197" y="23"/>
                  </a:cubicBezTo>
                  <a:cubicBezTo>
                    <a:pt x="189" y="22"/>
                    <a:pt x="181" y="22"/>
                    <a:pt x="173" y="22"/>
                  </a:cubicBezTo>
                  <a:cubicBezTo>
                    <a:pt x="91" y="22"/>
                    <a:pt x="27" y="82"/>
                    <a:pt x="8" y="163"/>
                  </a:cubicBezTo>
                  <a:cubicBezTo>
                    <a:pt x="0" y="210"/>
                    <a:pt x="12" y="259"/>
                    <a:pt x="40" y="299"/>
                  </a:cubicBezTo>
                  <a:cubicBezTo>
                    <a:pt x="88" y="362"/>
                    <a:pt x="176" y="383"/>
                    <a:pt x="251" y="391"/>
                  </a:cubicBezTo>
                  <a:cubicBezTo>
                    <a:pt x="328" y="398"/>
                    <a:pt x="407" y="403"/>
                    <a:pt x="486" y="403"/>
                  </a:cubicBezTo>
                  <a:lnTo>
                    <a:pt x="493" y="403"/>
                  </a:lnTo>
                  <a:cubicBezTo>
                    <a:pt x="567" y="403"/>
                    <a:pt x="643" y="395"/>
                    <a:pt x="718" y="392"/>
                  </a:cubicBezTo>
                  <a:cubicBezTo>
                    <a:pt x="786" y="387"/>
                    <a:pt x="855" y="383"/>
                    <a:pt x="925" y="376"/>
                  </a:cubicBezTo>
                  <a:cubicBezTo>
                    <a:pt x="1248" y="349"/>
                    <a:pt x="1571" y="326"/>
                    <a:pt x="1894" y="307"/>
                  </a:cubicBezTo>
                  <a:cubicBezTo>
                    <a:pt x="1978" y="302"/>
                    <a:pt x="2039" y="215"/>
                    <a:pt x="2030" y="136"/>
                  </a:cubicBezTo>
                  <a:cubicBezTo>
                    <a:pt x="2019" y="52"/>
                    <a:pt x="1949" y="1"/>
                    <a:pt x="1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1" name="Google Shape;14501;p25"/>
            <p:cNvSpPr/>
            <p:nvPr/>
          </p:nvSpPr>
          <p:spPr>
            <a:xfrm>
              <a:off x="3942108" y="3763268"/>
              <a:ext cx="75292" cy="13894"/>
            </a:xfrm>
            <a:custGeom>
              <a:avLst/>
              <a:gdLst/>
              <a:ahLst/>
              <a:cxnLst/>
              <a:rect l="l" t="t" r="r" b="b"/>
              <a:pathLst>
                <a:path w="2238" h="413" extrusionOk="0">
                  <a:moveTo>
                    <a:pt x="2075" y="0"/>
                  </a:moveTo>
                  <a:cubicBezTo>
                    <a:pt x="2071" y="0"/>
                    <a:pt x="2067" y="0"/>
                    <a:pt x="2063" y="1"/>
                  </a:cubicBezTo>
                  <a:cubicBezTo>
                    <a:pt x="1927" y="17"/>
                    <a:pt x="1791" y="32"/>
                    <a:pt x="1655" y="48"/>
                  </a:cubicBezTo>
                  <a:cubicBezTo>
                    <a:pt x="1594" y="55"/>
                    <a:pt x="1533" y="61"/>
                    <a:pt x="1472" y="67"/>
                  </a:cubicBezTo>
                  <a:cubicBezTo>
                    <a:pt x="1408" y="75"/>
                    <a:pt x="1343" y="85"/>
                    <a:pt x="1276" y="88"/>
                  </a:cubicBezTo>
                  <a:lnTo>
                    <a:pt x="1287" y="88"/>
                  </a:lnTo>
                  <a:cubicBezTo>
                    <a:pt x="1226" y="91"/>
                    <a:pt x="1164" y="93"/>
                    <a:pt x="1102" y="96"/>
                  </a:cubicBezTo>
                  <a:lnTo>
                    <a:pt x="945" y="96"/>
                  </a:lnTo>
                  <a:cubicBezTo>
                    <a:pt x="904" y="96"/>
                    <a:pt x="863" y="93"/>
                    <a:pt x="823" y="89"/>
                  </a:cubicBezTo>
                  <a:cubicBezTo>
                    <a:pt x="724" y="78"/>
                    <a:pt x="622" y="69"/>
                    <a:pt x="523" y="58"/>
                  </a:cubicBezTo>
                  <a:cubicBezTo>
                    <a:pt x="461" y="48"/>
                    <a:pt x="399" y="42"/>
                    <a:pt x="337" y="37"/>
                  </a:cubicBezTo>
                  <a:cubicBezTo>
                    <a:pt x="296" y="32"/>
                    <a:pt x="254" y="34"/>
                    <a:pt x="211" y="32"/>
                  </a:cubicBezTo>
                  <a:lnTo>
                    <a:pt x="201" y="31"/>
                  </a:lnTo>
                  <a:cubicBezTo>
                    <a:pt x="192" y="29"/>
                    <a:pt x="183" y="28"/>
                    <a:pt x="175" y="28"/>
                  </a:cubicBezTo>
                  <a:cubicBezTo>
                    <a:pt x="97" y="28"/>
                    <a:pt x="24" y="93"/>
                    <a:pt x="13" y="170"/>
                  </a:cubicBezTo>
                  <a:cubicBezTo>
                    <a:pt x="0" y="262"/>
                    <a:pt x="64" y="339"/>
                    <a:pt x="152" y="358"/>
                  </a:cubicBezTo>
                  <a:cubicBezTo>
                    <a:pt x="167" y="361"/>
                    <a:pt x="183" y="362"/>
                    <a:pt x="199" y="362"/>
                  </a:cubicBezTo>
                  <a:cubicBezTo>
                    <a:pt x="205" y="362"/>
                    <a:pt x="211" y="362"/>
                    <a:pt x="217" y="362"/>
                  </a:cubicBezTo>
                  <a:lnTo>
                    <a:pt x="252" y="362"/>
                  </a:lnTo>
                  <a:cubicBezTo>
                    <a:pt x="307" y="362"/>
                    <a:pt x="364" y="366"/>
                    <a:pt x="420" y="371"/>
                  </a:cubicBezTo>
                  <a:lnTo>
                    <a:pt x="417" y="371"/>
                  </a:lnTo>
                  <a:cubicBezTo>
                    <a:pt x="558" y="384"/>
                    <a:pt x="700" y="403"/>
                    <a:pt x="842" y="409"/>
                  </a:cubicBezTo>
                  <a:cubicBezTo>
                    <a:pt x="888" y="411"/>
                    <a:pt x="936" y="412"/>
                    <a:pt x="983" y="412"/>
                  </a:cubicBezTo>
                  <a:cubicBezTo>
                    <a:pt x="1080" y="412"/>
                    <a:pt x="1175" y="408"/>
                    <a:pt x="1271" y="403"/>
                  </a:cubicBezTo>
                  <a:cubicBezTo>
                    <a:pt x="1401" y="396"/>
                    <a:pt x="1531" y="377"/>
                    <a:pt x="1661" y="362"/>
                  </a:cubicBezTo>
                  <a:cubicBezTo>
                    <a:pt x="1806" y="344"/>
                    <a:pt x="1952" y="325"/>
                    <a:pt x="2098" y="306"/>
                  </a:cubicBezTo>
                  <a:cubicBezTo>
                    <a:pt x="2180" y="294"/>
                    <a:pt x="2237" y="219"/>
                    <a:pt x="2228" y="135"/>
                  </a:cubicBezTo>
                  <a:cubicBezTo>
                    <a:pt x="2219" y="57"/>
                    <a:pt x="2152" y="0"/>
                    <a:pt x="2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2" name="Google Shape;14502;p25"/>
            <p:cNvSpPr/>
            <p:nvPr/>
          </p:nvSpPr>
          <p:spPr>
            <a:xfrm>
              <a:off x="4023324" y="3767171"/>
              <a:ext cx="14735" cy="78084"/>
            </a:xfrm>
            <a:custGeom>
              <a:avLst/>
              <a:gdLst/>
              <a:ahLst/>
              <a:cxnLst/>
              <a:rect l="l" t="t" r="r" b="b"/>
              <a:pathLst>
                <a:path w="438" h="2321" extrusionOk="0">
                  <a:moveTo>
                    <a:pt x="171" y="0"/>
                  </a:moveTo>
                  <a:cubicBezTo>
                    <a:pt x="105" y="10"/>
                    <a:pt x="49" y="56"/>
                    <a:pt x="30" y="119"/>
                  </a:cubicBezTo>
                  <a:cubicBezTo>
                    <a:pt x="23" y="140"/>
                    <a:pt x="18" y="162"/>
                    <a:pt x="16" y="182"/>
                  </a:cubicBezTo>
                  <a:cubicBezTo>
                    <a:pt x="16" y="181"/>
                    <a:pt x="16" y="181"/>
                    <a:pt x="16" y="179"/>
                  </a:cubicBezTo>
                  <a:cubicBezTo>
                    <a:pt x="5" y="279"/>
                    <a:pt x="0" y="382"/>
                    <a:pt x="4" y="483"/>
                  </a:cubicBezTo>
                  <a:cubicBezTo>
                    <a:pt x="5" y="561"/>
                    <a:pt x="7" y="638"/>
                    <a:pt x="10" y="714"/>
                  </a:cubicBezTo>
                  <a:lnTo>
                    <a:pt x="10" y="717"/>
                  </a:lnTo>
                  <a:cubicBezTo>
                    <a:pt x="11" y="722"/>
                    <a:pt x="11" y="728"/>
                    <a:pt x="11" y="735"/>
                  </a:cubicBezTo>
                  <a:lnTo>
                    <a:pt x="11" y="746"/>
                  </a:lnTo>
                  <a:lnTo>
                    <a:pt x="11" y="759"/>
                  </a:lnTo>
                  <a:lnTo>
                    <a:pt x="11" y="760"/>
                  </a:lnTo>
                  <a:cubicBezTo>
                    <a:pt x="15" y="827"/>
                    <a:pt x="18" y="895"/>
                    <a:pt x="21" y="961"/>
                  </a:cubicBezTo>
                  <a:lnTo>
                    <a:pt x="21" y="952"/>
                  </a:lnTo>
                  <a:cubicBezTo>
                    <a:pt x="21" y="961"/>
                    <a:pt x="23" y="972"/>
                    <a:pt x="23" y="982"/>
                  </a:cubicBezTo>
                  <a:lnTo>
                    <a:pt x="23" y="985"/>
                  </a:lnTo>
                  <a:lnTo>
                    <a:pt x="23" y="993"/>
                  </a:lnTo>
                  <a:cubicBezTo>
                    <a:pt x="30" y="1180"/>
                    <a:pt x="45" y="1366"/>
                    <a:pt x="64" y="1553"/>
                  </a:cubicBezTo>
                  <a:cubicBezTo>
                    <a:pt x="84" y="1764"/>
                    <a:pt x="108" y="1973"/>
                    <a:pt x="127" y="2183"/>
                  </a:cubicBezTo>
                  <a:cubicBezTo>
                    <a:pt x="135" y="2261"/>
                    <a:pt x="200" y="2321"/>
                    <a:pt x="279" y="2321"/>
                  </a:cubicBezTo>
                  <a:lnTo>
                    <a:pt x="295" y="2321"/>
                  </a:lnTo>
                  <a:cubicBezTo>
                    <a:pt x="377" y="2310"/>
                    <a:pt x="437" y="2235"/>
                    <a:pt x="429" y="2152"/>
                  </a:cubicBezTo>
                  <a:cubicBezTo>
                    <a:pt x="402" y="1843"/>
                    <a:pt x="364" y="1537"/>
                    <a:pt x="347" y="1230"/>
                  </a:cubicBezTo>
                  <a:lnTo>
                    <a:pt x="347" y="1227"/>
                  </a:lnTo>
                  <a:lnTo>
                    <a:pt x="347" y="1222"/>
                  </a:lnTo>
                  <a:lnTo>
                    <a:pt x="347" y="1214"/>
                  </a:lnTo>
                  <a:lnTo>
                    <a:pt x="347" y="1210"/>
                  </a:lnTo>
                  <a:cubicBezTo>
                    <a:pt x="345" y="1195"/>
                    <a:pt x="344" y="1181"/>
                    <a:pt x="344" y="1167"/>
                  </a:cubicBezTo>
                  <a:cubicBezTo>
                    <a:pt x="344" y="1160"/>
                    <a:pt x="344" y="1152"/>
                    <a:pt x="344" y="1145"/>
                  </a:cubicBezTo>
                  <a:lnTo>
                    <a:pt x="344" y="1126"/>
                  </a:lnTo>
                  <a:cubicBezTo>
                    <a:pt x="344" y="1126"/>
                    <a:pt x="344" y="1124"/>
                    <a:pt x="344" y="1124"/>
                  </a:cubicBezTo>
                  <a:cubicBezTo>
                    <a:pt x="342" y="1088"/>
                    <a:pt x="341" y="1050"/>
                    <a:pt x="339" y="1013"/>
                  </a:cubicBezTo>
                  <a:lnTo>
                    <a:pt x="339" y="1002"/>
                  </a:lnTo>
                  <a:lnTo>
                    <a:pt x="339" y="996"/>
                  </a:lnTo>
                  <a:lnTo>
                    <a:pt x="339" y="985"/>
                  </a:lnTo>
                  <a:cubicBezTo>
                    <a:pt x="333" y="776"/>
                    <a:pt x="322" y="567"/>
                    <a:pt x="333" y="360"/>
                  </a:cubicBezTo>
                  <a:cubicBezTo>
                    <a:pt x="382" y="336"/>
                    <a:pt x="417" y="290"/>
                    <a:pt x="425" y="236"/>
                  </a:cubicBezTo>
                  <a:cubicBezTo>
                    <a:pt x="407" y="109"/>
                    <a:pt x="304" y="1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3" name="Google Shape;14503;p25"/>
            <p:cNvSpPr/>
            <p:nvPr/>
          </p:nvSpPr>
          <p:spPr>
            <a:xfrm>
              <a:off x="4025444" y="3883814"/>
              <a:ext cx="13524" cy="65670"/>
            </a:xfrm>
            <a:custGeom>
              <a:avLst/>
              <a:gdLst/>
              <a:ahLst/>
              <a:cxnLst/>
              <a:rect l="l" t="t" r="r" b="b"/>
              <a:pathLst>
                <a:path w="402" h="1952" extrusionOk="0">
                  <a:moveTo>
                    <a:pt x="327" y="474"/>
                  </a:moveTo>
                  <a:cubicBezTo>
                    <a:pt x="327" y="476"/>
                    <a:pt x="327" y="478"/>
                    <a:pt x="327" y="480"/>
                  </a:cubicBezTo>
                  <a:cubicBezTo>
                    <a:pt x="327" y="478"/>
                    <a:pt x="327" y="476"/>
                    <a:pt x="327" y="474"/>
                  </a:cubicBezTo>
                  <a:close/>
                  <a:moveTo>
                    <a:pt x="180" y="0"/>
                  </a:moveTo>
                  <a:cubicBezTo>
                    <a:pt x="97" y="0"/>
                    <a:pt x="26" y="59"/>
                    <a:pt x="12" y="141"/>
                  </a:cubicBezTo>
                  <a:cubicBezTo>
                    <a:pt x="4" y="199"/>
                    <a:pt x="1" y="260"/>
                    <a:pt x="2" y="318"/>
                  </a:cubicBezTo>
                  <a:cubicBezTo>
                    <a:pt x="1" y="407"/>
                    <a:pt x="5" y="495"/>
                    <a:pt x="10" y="583"/>
                  </a:cubicBezTo>
                  <a:cubicBezTo>
                    <a:pt x="20" y="742"/>
                    <a:pt x="31" y="901"/>
                    <a:pt x="40" y="1061"/>
                  </a:cubicBezTo>
                  <a:lnTo>
                    <a:pt x="40" y="1051"/>
                  </a:lnTo>
                  <a:cubicBezTo>
                    <a:pt x="53" y="1306"/>
                    <a:pt x="70" y="1558"/>
                    <a:pt x="91" y="1811"/>
                  </a:cubicBezTo>
                  <a:cubicBezTo>
                    <a:pt x="99" y="1890"/>
                    <a:pt x="164" y="1950"/>
                    <a:pt x="243" y="1952"/>
                  </a:cubicBezTo>
                  <a:cubicBezTo>
                    <a:pt x="248" y="1950"/>
                    <a:pt x="254" y="1950"/>
                    <a:pt x="259" y="1950"/>
                  </a:cubicBezTo>
                  <a:cubicBezTo>
                    <a:pt x="346" y="1941"/>
                    <a:pt x="401" y="1863"/>
                    <a:pt x="396" y="1778"/>
                  </a:cubicBezTo>
                  <a:cubicBezTo>
                    <a:pt x="389" y="1657"/>
                    <a:pt x="381" y="1537"/>
                    <a:pt x="373" y="1415"/>
                  </a:cubicBezTo>
                  <a:lnTo>
                    <a:pt x="373" y="1406"/>
                  </a:lnTo>
                  <a:lnTo>
                    <a:pt x="373" y="1404"/>
                  </a:lnTo>
                  <a:cubicBezTo>
                    <a:pt x="371" y="1347"/>
                    <a:pt x="366" y="1290"/>
                    <a:pt x="365" y="1233"/>
                  </a:cubicBezTo>
                  <a:cubicBezTo>
                    <a:pt x="362" y="1176"/>
                    <a:pt x="358" y="1119"/>
                    <a:pt x="357" y="1064"/>
                  </a:cubicBezTo>
                  <a:lnTo>
                    <a:pt x="357" y="1061"/>
                  </a:lnTo>
                  <a:lnTo>
                    <a:pt x="357" y="1057"/>
                  </a:lnTo>
                  <a:cubicBezTo>
                    <a:pt x="354" y="991"/>
                    <a:pt x="349" y="926"/>
                    <a:pt x="346" y="860"/>
                  </a:cubicBezTo>
                  <a:cubicBezTo>
                    <a:pt x="341" y="758"/>
                    <a:pt x="335" y="659"/>
                    <a:pt x="328" y="557"/>
                  </a:cubicBezTo>
                  <a:lnTo>
                    <a:pt x="328" y="551"/>
                  </a:lnTo>
                  <a:lnTo>
                    <a:pt x="328" y="530"/>
                  </a:lnTo>
                  <a:cubicBezTo>
                    <a:pt x="328" y="530"/>
                    <a:pt x="328" y="529"/>
                    <a:pt x="328" y="527"/>
                  </a:cubicBezTo>
                  <a:lnTo>
                    <a:pt x="328" y="516"/>
                  </a:lnTo>
                  <a:cubicBezTo>
                    <a:pt x="327" y="500"/>
                    <a:pt x="327" y="483"/>
                    <a:pt x="326" y="467"/>
                  </a:cubicBezTo>
                  <a:lnTo>
                    <a:pt x="326" y="467"/>
                  </a:lnTo>
                  <a:cubicBezTo>
                    <a:pt x="326" y="469"/>
                    <a:pt x="326" y="472"/>
                    <a:pt x="327" y="474"/>
                  </a:cubicBezTo>
                  <a:lnTo>
                    <a:pt x="327" y="474"/>
                  </a:lnTo>
                  <a:cubicBezTo>
                    <a:pt x="324" y="402"/>
                    <a:pt x="325" y="331"/>
                    <a:pt x="332" y="258"/>
                  </a:cubicBezTo>
                  <a:cubicBezTo>
                    <a:pt x="335" y="228"/>
                    <a:pt x="341" y="199"/>
                    <a:pt x="343" y="169"/>
                  </a:cubicBezTo>
                  <a:cubicBezTo>
                    <a:pt x="347" y="79"/>
                    <a:pt x="267" y="2"/>
                    <a:pt x="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4" name="Google Shape;14504;p25"/>
            <p:cNvSpPr/>
            <p:nvPr/>
          </p:nvSpPr>
          <p:spPr>
            <a:xfrm>
              <a:off x="4026184" y="4033226"/>
              <a:ext cx="15341" cy="78555"/>
            </a:xfrm>
            <a:custGeom>
              <a:avLst/>
              <a:gdLst/>
              <a:ahLst/>
              <a:cxnLst/>
              <a:rect l="l" t="t" r="r" b="b"/>
              <a:pathLst>
                <a:path w="456" h="2335" extrusionOk="0">
                  <a:moveTo>
                    <a:pt x="273" y="0"/>
                  </a:moveTo>
                  <a:cubicBezTo>
                    <a:pt x="202" y="0"/>
                    <a:pt x="128" y="45"/>
                    <a:pt x="112" y="118"/>
                  </a:cubicBezTo>
                  <a:cubicBezTo>
                    <a:pt x="77" y="270"/>
                    <a:pt x="40" y="425"/>
                    <a:pt x="28" y="582"/>
                  </a:cubicBezTo>
                  <a:lnTo>
                    <a:pt x="28" y="577"/>
                  </a:lnTo>
                  <a:cubicBezTo>
                    <a:pt x="23" y="628"/>
                    <a:pt x="18" y="678"/>
                    <a:pt x="15" y="729"/>
                  </a:cubicBezTo>
                  <a:cubicBezTo>
                    <a:pt x="15" y="727"/>
                    <a:pt x="15" y="726"/>
                    <a:pt x="15" y="724"/>
                  </a:cubicBezTo>
                  <a:cubicBezTo>
                    <a:pt x="4" y="840"/>
                    <a:pt x="7" y="959"/>
                    <a:pt x="4" y="1076"/>
                  </a:cubicBezTo>
                  <a:cubicBezTo>
                    <a:pt x="2" y="1191"/>
                    <a:pt x="2" y="1308"/>
                    <a:pt x="2" y="1424"/>
                  </a:cubicBezTo>
                  <a:lnTo>
                    <a:pt x="2" y="2179"/>
                  </a:lnTo>
                  <a:cubicBezTo>
                    <a:pt x="1" y="2263"/>
                    <a:pt x="69" y="2333"/>
                    <a:pt x="153" y="2334"/>
                  </a:cubicBezTo>
                  <a:lnTo>
                    <a:pt x="156" y="2334"/>
                  </a:lnTo>
                  <a:cubicBezTo>
                    <a:pt x="240" y="2334"/>
                    <a:pt x="308" y="2268"/>
                    <a:pt x="310" y="2184"/>
                  </a:cubicBezTo>
                  <a:cubicBezTo>
                    <a:pt x="313" y="1937"/>
                    <a:pt x="314" y="1690"/>
                    <a:pt x="317" y="1441"/>
                  </a:cubicBezTo>
                  <a:cubicBezTo>
                    <a:pt x="319" y="1210"/>
                    <a:pt x="322" y="978"/>
                    <a:pt x="333" y="746"/>
                  </a:cubicBezTo>
                  <a:cubicBezTo>
                    <a:pt x="340" y="683"/>
                    <a:pt x="348" y="620"/>
                    <a:pt x="357" y="557"/>
                  </a:cubicBezTo>
                  <a:cubicBezTo>
                    <a:pt x="370" y="488"/>
                    <a:pt x="382" y="420"/>
                    <a:pt x="397" y="352"/>
                  </a:cubicBezTo>
                  <a:cubicBezTo>
                    <a:pt x="408" y="306"/>
                    <a:pt x="419" y="261"/>
                    <a:pt x="430" y="213"/>
                  </a:cubicBezTo>
                  <a:cubicBezTo>
                    <a:pt x="455" y="126"/>
                    <a:pt x="406" y="34"/>
                    <a:pt x="319" y="7"/>
                  </a:cubicBezTo>
                  <a:cubicBezTo>
                    <a:pt x="304" y="3"/>
                    <a:pt x="288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5" name="Google Shape;14505;p25"/>
            <p:cNvSpPr/>
            <p:nvPr/>
          </p:nvSpPr>
          <p:spPr>
            <a:xfrm>
              <a:off x="4024637" y="4173184"/>
              <a:ext cx="13053" cy="77479"/>
            </a:xfrm>
            <a:custGeom>
              <a:avLst/>
              <a:gdLst/>
              <a:ahLst/>
              <a:cxnLst/>
              <a:rect l="l" t="t" r="r" b="b"/>
              <a:pathLst>
                <a:path w="388" h="2303" extrusionOk="0">
                  <a:moveTo>
                    <a:pt x="211" y="1"/>
                  </a:moveTo>
                  <a:cubicBezTo>
                    <a:pt x="131" y="1"/>
                    <a:pt x="61" y="59"/>
                    <a:pt x="48" y="139"/>
                  </a:cubicBezTo>
                  <a:cubicBezTo>
                    <a:pt x="36" y="224"/>
                    <a:pt x="25" y="305"/>
                    <a:pt x="15" y="392"/>
                  </a:cubicBezTo>
                  <a:cubicBezTo>
                    <a:pt x="7" y="479"/>
                    <a:pt x="6" y="568"/>
                    <a:pt x="4" y="655"/>
                  </a:cubicBezTo>
                  <a:cubicBezTo>
                    <a:pt x="1" y="807"/>
                    <a:pt x="6" y="960"/>
                    <a:pt x="10" y="1114"/>
                  </a:cubicBezTo>
                  <a:cubicBezTo>
                    <a:pt x="22" y="1457"/>
                    <a:pt x="33" y="1802"/>
                    <a:pt x="39" y="2146"/>
                  </a:cubicBezTo>
                  <a:cubicBezTo>
                    <a:pt x="39" y="2230"/>
                    <a:pt x="105" y="2299"/>
                    <a:pt x="189" y="2303"/>
                  </a:cubicBezTo>
                  <a:lnTo>
                    <a:pt x="191" y="2301"/>
                  </a:lnTo>
                  <a:cubicBezTo>
                    <a:pt x="275" y="2301"/>
                    <a:pt x="343" y="2235"/>
                    <a:pt x="344" y="2152"/>
                  </a:cubicBezTo>
                  <a:cubicBezTo>
                    <a:pt x="343" y="1852"/>
                    <a:pt x="335" y="1551"/>
                    <a:pt x="330" y="1252"/>
                  </a:cubicBezTo>
                  <a:cubicBezTo>
                    <a:pt x="325" y="979"/>
                    <a:pt x="319" y="707"/>
                    <a:pt x="337" y="436"/>
                  </a:cubicBezTo>
                  <a:cubicBezTo>
                    <a:pt x="346" y="354"/>
                    <a:pt x="360" y="273"/>
                    <a:pt x="373" y="189"/>
                  </a:cubicBezTo>
                  <a:cubicBezTo>
                    <a:pt x="387" y="101"/>
                    <a:pt x="325" y="17"/>
                    <a:pt x="237" y="3"/>
                  </a:cubicBezTo>
                  <a:cubicBezTo>
                    <a:pt x="228" y="1"/>
                    <a:pt x="219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6" name="Google Shape;14506;p25"/>
            <p:cNvSpPr/>
            <p:nvPr/>
          </p:nvSpPr>
          <p:spPr>
            <a:xfrm>
              <a:off x="4026823" y="4309104"/>
              <a:ext cx="12347" cy="29000"/>
            </a:xfrm>
            <a:custGeom>
              <a:avLst/>
              <a:gdLst/>
              <a:ahLst/>
              <a:cxnLst/>
              <a:rect l="l" t="t" r="r" b="b"/>
              <a:pathLst>
                <a:path w="367" h="862" extrusionOk="0">
                  <a:moveTo>
                    <a:pt x="189" y="0"/>
                  </a:moveTo>
                  <a:cubicBezTo>
                    <a:pt x="108" y="0"/>
                    <a:pt x="37" y="59"/>
                    <a:pt x="25" y="140"/>
                  </a:cubicBezTo>
                  <a:cubicBezTo>
                    <a:pt x="1" y="324"/>
                    <a:pt x="12" y="512"/>
                    <a:pt x="13" y="697"/>
                  </a:cubicBezTo>
                  <a:cubicBezTo>
                    <a:pt x="13" y="786"/>
                    <a:pt x="83" y="859"/>
                    <a:pt x="172" y="862"/>
                  </a:cubicBezTo>
                  <a:lnTo>
                    <a:pt x="175" y="862"/>
                  </a:lnTo>
                  <a:cubicBezTo>
                    <a:pt x="262" y="862"/>
                    <a:pt x="333" y="792"/>
                    <a:pt x="335" y="704"/>
                  </a:cubicBezTo>
                  <a:cubicBezTo>
                    <a:pt x="333" y="564"/>
                    <a:pt x="333" y="425"/>
                    <a:pt x="341" y="286"/>
                  </a:cubicBezTo>
                  <a:cubicBezTo>
                    <a:pt x="344" y="254"/>
                    <a:pt x="348" y="222"/>
                    <a:pt x="354" y="191"/>
                  </a:cubicBezTo>
                  <a:cubicBezTo>
                    <a:pt x="366" y="101"/>
                    <a:pt x="305" y="17"/>
                    <a:pt x="215" y="2"/>
                  </a:cubicBezTo>
                  <a:cubicBezTo>
                    <a:pt x="206" y="1"/>
                    <a:pt x="197" y="0"/>
                    <a:pt x="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7" name="Google Shape;14507;p25"/>
            <p:cNvSpPr/>
            <p:nvPr/>
          </p:nvSpPr>
          <p:spPr>
            <a:xfrm>
              <a:off x="3460431" y="3003324"/>
              <a:ext cx="23112" cy="1574065"/>
            </a:xfrm>
            <a:custGeom>
              <a:avLst/>
              <a:gdLst/>
              <a:ahLst/>
              <a:cxnLst/>
              <a:rect l="l" t="t" r="r" b="b"/>
              <a:pathLst>
                <a:path w="687" h="46788" extrusionOk="0">
                  <a:moveTo>
                    <a:pt x="167" y="1"/>
                  </a:moveTo>
                  <a:cubicBezTo>
                    <a:pt x="77" y="1"/>
                    <a:pt x="2" y="73"/>
                    <a:pt x="1" y="164"/>
                  </a:cubicBezTo>
                  <a:cubicBezTo>
                    <a:pt x="2" y="352"/>
                    <a:pt x="9" y="542"/>
                    <a:pt x="12" y="731"/>
                  </a:cubicBezTo>
                  <a:cubicBezTo>
                    <a:pt x="15" y="954"/>
                    <a:pt x="18" y="1176"/>
                    <a:pt x="21" y="1399"/>
                  </a:cubicBezTo>
                  <a:cubicBezTo>
                    <a:pt x="28" y="1829"/>
                    <a:pt x="32" y="2262"/>
                    <a:pt x="37" y="2694"/>
                  </a:cubicBezTo>
                  <a:cubicBezTo>
                    <a:pt x="48" y="3561"/>
                    <a:pt x="56" y="4430"/>
                    <a:pt x="63" y="5299"/>
                  </a:cubicBezTo>
                  <a:cubicBezTo>
                    <a:pt x="78" y="7305"/>
                    <a:pt x="96" y="9311"/>
                    <a:pt x="113" y="11316"/>
                  </a:cubicBezTo>
                  <a:cubicBezTo>
                    <a:pt x="132" y="13306"/>
                    <a:pt x="150" y="15296"/>
                    <a:pt x="164" y="17286"/>
                  </a:cubicBezTo>
                  <a:cubicBezTo>
                    <a:pt x="181" y="19272"/>
                    <a:pt x="196" y="21259"/>
                    <a:pt x="210" y="23244"/>
                  </a:cubicBezTo>
                  <a:cubicBezTo>
                    <a:pt x="226" y="25205"/>
                    <a:pt x="240" y="27167"/>
                    <a:pt x="252" y="29128"/>
                  </a:cubicBezTo>
                  <a:cubicBezTo>
                    <a:pt x="264" y="31154"/>
                    <a:pt x="278" y="33181"/>
                    <a:pt x="295" y="35208"/>
                  </a:cubicBezTo>
                  <a:cubicBezTo>
                    <a:pt x="311" y="37181"/>
                    <a:pt x="324" y="39155"/>
                    <a:pt x="335" y="41129"/>
                  </a:cubicBezTo>
                  <a:cubicBezTo>
                    <a:pt x="340" y="42075"/>
                    <a:pt x="343" y="43022"/>
                    <a:pt x="344" y="43969"/>
                  </a:cubicBezTo>
                  <a:cubicBezTo>
                    <a:pt x="344" y="44195"/>
                    <a:pt x="343" y="44421"/>
                    <a:pt x="343" y="44648"/>
                  </a:cubicBezTo>
                  <a:cubicBezTo>
                    <a:pt x="341" y="44871"/>
                    <a:pt x="344" y="45093"/>
                    <a:pt x="347" y="45316"/>
                  </a:cubicBezTo>
                  <a:cubicBezTo>
                    <a:pt x="349" y="45526"/>
                    <a:pt x="351" y="45737"/>
                    <a:pt x="351" y="45947"/>
                  </a:cubicBezTo>
                  <a:cubicBezTo>
                    <a:pt x="351" y="46171"/>
                    <a:pt x="357" y="46395"/>
                    <a:pt x="354" y="46619"/>
                  </a:cubicBezTo>
                  <a:cubicBezTo>
                    <a:pt x="354" y="46709"/>
                    <a:pt x="425" y="46785"/>
                    <a:pt x="517" y="46788"/>
                  </a:cubicBezTo>
                  <a:lnTo>
                    <a:pt x="518" y="46788"/>
                  </a:lnTo>
                  <a:cubicBezTo>
                    <a:pt x="605" y="46788"/>
                    <a:pt x="686" y="46713"/>
                    <a:pt x="685" y="46625"/>
                  </a:cubicBezTo>
                  <a:cubicBezTo>
                    <a:pt x="680" y="46413"/>
                    <a:pt x="681" y="46201"/>
                    <a:pt x="680" y="45990"/>
                  </a:cubicBezTo>
                  <a:cubicBezTo>
                    <a:pt x="678" y="45806"/>
                    <a:pt x="674" y="45624"/>
                    <a:pt x="674" y="45441"/>
                  </a:cubicBezTo>
                  <a:cubicBezTo>
                    <a:pt x="672" y="45238"/>
                    <a:pt x="670" y="45036"/>
                    <a:pt x="669" y="44834"/>
                  </a:cubicBezTo>
                  <a:cubicBezTo>
                    <a:pt x="667" y="44646"/>
                    <a:pt x="662" y="44459"/>
                    <a:pt x="659" y="44273"/>
                  </a:cubicBezTo>
                  <a:cubicBezTo>
                    <a:pt x="645" y="43427"/>
                    <a:pt x="637" y="42583"/>
                    <a:pt x="628" y="41738"/>
                  </a:cubicBezTo>
                  <a:cubicBezTo>
                    <a:pt x="609" y="39761"/>
                    <a:pt x="591" y="37784"/>
                    <a:pt x="575" y="35807"/>
                  </a:cubicBezTo>
                  <a:cubicBezTo>
                    <a:pt x="558" y="33820"/>
                    <a:pt x="542" y="31835"/>
                    <a:pt x="526" y="29848"/>
                  </a:cubicBezTo>
                  <a:cubicBezTo>
                    <a:pt x="511" y="27838"/>
                    <a:pt x="495" y="25826"/>
                    <a:pt x="479" y="23816"/>
                  </a:cubicBezTo>
                  <a:cubicBezTo>
                    <a:pt x="465" y="21851"/>
                    <a:pt x="449" y="19887"/>
                    <a:pt x="433" y="17922"/>
                  </a:cubicBezTo>
                  <a:cubicBezTo>
                    <a:pt x="419" y="15918"/>
                    <a:pt x="406" y="13914"/>
                    <a:pt x="393" y="11910"/>
                  </a:cubicBezTo>
                  <a:cubicBezTo>
                    <a:pt x="382" y="9911"/>
                    <a:pt x="370" y="7911"/>
                    <a:pt x="354" y="5912"/>
                  </a:cubicBezTo>
                  <a:cubicBezTo>
                    <a:pt x="346" y="4946"/>
                    <a:pt x="340" y="3979"/>
                    <a:pt x="336" y="3012"/>
                  </a:cubicBezTo>
                  <a:cubicBezTo>
                    <a:pt x="333" y="2515"/>
                    <a:pt x="332" y="2018"/>
                    <a:pt x="330" y="1522"/>
                  </a:cubicBezTo>
                  <a:cubicBezTo>
                    <a:pt x="330" y="1274"/>
                    <a:pt x="330" y="1027"/>
                    <a:pt x="330" y="780"/>
                  </a:cubicBezTo>
                  <a:cubicBezTo>
                    <a:pt x="332" y="577"/>
                    <a:pt x="335" y="373"/>
                    <a:pt x="333" y="170"/>
                  </a:cubicBezTo>
                  <a:cubicBezTo>
                    <a:pt x="335" y="79"/>
                    <a:pt x="262" y="3"/>
                    <a:pt x="170" y="1"/>
                  </a:cubicBezTo>
                  <a:cubicBezTo>
                    <a:pt x="169" y="1"/>
                    <a:pt x="168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8" name="Google Shape;14508;p25"/>
            <p:cNvSpPr/>
            <p:nvPr/>
          </p:nvSpPr>
          <p:spPr>
            <a:xfrm>
              <a:off x="3440481" y="3000666"/>
              <a:ext cx="55409" cy="121719"/>
            </a:xfrm>
            <a:custGeom>
              <a:avLst/>
              <a:gdLst/>
              <a:ahLst/>
              <a:cxnLst/>
              <a:rect l="l" t="t" r="r" b="b"/>
              <a:pathLst>
                <a:path w="1647" h="3618" extrusionOk="0">
                  <a:moveTo>
                    <a:pt x="1007" y="1541"/>
                  </a:moveTo>
                  <a:lnTo>
                    <a:pt x="1007" y="1541"/>
                  </a:lnTo>
                  <a:cubicBezTo>
                    <a:pt x="1008" y="1545"/>
                    <a:pt x="1008" y="1549"/>
                    <a:pt x="1009" y="1553"/>
                  </a:cubicBezTo>
                  <a:lnTo>
                    <a:pt x="1009" y="1553"/>
                  </a:lnTo>
                  <a:cubicBezTo>
                    <a:pt x="1008" y="1549"/>
                    <a:pt x="1007" y="1545"/>
                    <a:pt x="1007" y="1541"/>
                  </a:cubicBezTo>
                  <a:close/>
                  <a:moveTo>
                    <a:pt x="1450" y="2261"/>
                  </a:moveTo>
                  <a:lnTo>
                    <a:pt x="1450" y="2261"/>
                  </a:lnTo>
                  <a:cubicBezTo>
                    <a:pt x="1451" y="2263"/>
                    <a:pt x="1451" y="2265"/>
                    <a:pt x="1451" y="2267"/>
                  </a:cubicBezTo>
                  <a:lnTo>
                    <a:pt x="1451" y="2267"/>
                  </a:lnTo>
                  <a:cubicBezTo>
                    <a:pt x="1451" y="2265"/>
                    <a:pt x="1451" y="2263"/>
                    <a:pt x="1450" y="2261"/>
                  </a:cubicBezTo>
                  <a:close/>
                  <a:moveTo>
                    <a:pt x="1449" y="2257"/>
                  </a:moveTo>
                  <a:lnTo>
                    <a:pt x="1449" y="2257"/>
                  </a:lnTo>
                  <a:cubicBezTo>
                    <a:pt x="1450" y="2262"/>
                    <a:pt x="1451" y="2267"/>
                    <a:pt x="1452" y="2272"/>
                  </a:cubicBezTo>
                  <a:lnTo>
                    <a:pt x="1452" y="2272"/>
                  </a:lnTo>
                  <a:cubicBezTo>
                    <a:pt x="1451" y="2267"/>
                    <a:pt x="1450" y="2262"/>
                    <a:pt x="1449" y="2257"/>
                  </a:cubicBezTo>
                  <a:close/>
                  <a:moveTo>
                    <a:pt x="145" y="2667"/>
                  </a:moveTo>
                  <a:cubicBezTo>
                    <a:pt x="145" y="2669"/>
                    <a:pt x="145" y="2671"/>
                    <a:pt x="144" y="2673"/>
                  </a:cubicBezTo>
                  <a:cubicBezTo>
                    <a:pt x="144" y="2671"/>
                    <a:pt x="145" y="2669"/>
                    <a:pt x="145" y="2667"/>
                  </a:cubicBezTo>
                  <a:close/>
                  <a:moveTo>
                    <a:pt x="869" y="0"/>
                  </a:moveTo>
                  <a:cubicBezTo>
                    <a:pt x="795" y="0"/>
                    <a:pt x="720" y="47"/>
                    <a:pt x="706" y="139"/>
                  </a:cubicBezTo>
                  <a:cubicBezTo>
                    <a:pt x="698" y="186"/>
                    <a:pt x="694" y="232"/>
                    <a:pt x="689" y="279"/>
                  </a:cubicBezTo>
                  <a:cubicBezTo>
                    <a:pt x="668" y="270"/>
                    <a:pt x="646" y="265"/>
                    <a:pt x="624" y="265"/>
                  </a:cubicBezTo>
                  <a:cubicBezTo>
                    <a:pt x="623" y="265"/>
                    <a:pt x="622" y="265"/>
                    <a:pt x="621" y="265"/>
                  </a:cubicBezTo>
                  <a:cubicBezTo>
                    <a:pt x="540" y="265"/>
                    <a:pt x="470" y="325"/>
                    <a:pt x="458" y="405"/>
                  </a:cubicBezTo>
                  <a:cubicBezTo>
                    <a:pt x="453" y="433"/>
                    <a:pt x="451" y="463"/>
                    <a:pt x="448" y="492"/>
                  </a:cubicBezTo>
                  <a:cubicBezTo>
                    <a:pt x="420" y="813"/>
                    <a:pt x="372" y="1131"/>
                    <a:pt x="328" y="1451"/>
                  </a:cubicBezTo>
                  <a:cubicBezTo>
                    <a:pt x="282" y="1785"/>
                    <a:pt x="231" y="2117"/>
                    <a:pt x="181" y="2451"/>
                  </a:cubicBezTo>
                  <a:lnTo>
                    <a:pt x="155" y="2624"/>
                  </a:lnTo>
                  <a:cubicBezTo>
                    <a:pt x="151" y="2637"/>
                    <a:pt x="148" y="2651"/>
                    <a:pt x="146" y="2665"/>
                  </a:cubicBezTo>
                  <a:lnTo>
                    <a:pt x="146" y="2665"/>
                  </a:lnTo>
                  <a:cubicBezTo>
                    <a:pt x="146" y="2664"/>
                    <a:pt x="146" y="2664"/>
                    <a:pt x="146" y="2663"/>
                  </a:cubicBezTo>
                  <a:lnTo>
                    <a:pt x="146" y="2663"/>
                  </a:lnTo>
                  <a:cubicBezTo>
                    <a:pt x="132" y="2727"/>
                    <a:pt x="124" y="2792"/>
                    <a:pt x="113" y="2857"/>
                  </a:cubicBezTo>
                  <a:cubicBezTo>
                    <a:pt x="103" y="2910"/>
                    <a:pt x="94" y="2963"/>
                    <a:pt x="84" y="3016"/>
                  </a:cubicBezTo>
                  <a:cubicBezTo>
                    <a:pt x="62" y="3154"/>
                    <a:pt x="40" y="3292"/>
                    <a:pt x="14" y="3428"/>
                  </a:cubicBezTo>
                  <a:cubicBezTo>
                    <a:pt x="0" y="3525"/>
                    <a:pt x="75" y="3612"/>
                    <a:pt x="173" y="3615"/>
                  </a:cubicBezTo>
                  <a:lnTo>
                    <a:pt x="176" y="3618"/>
                  </a:lnTo>
                  <a:cubicBezTo>
                    <a:pt x="255" y="3616"/>
                    <a:pt x="323" y="3558"/>
                    <a:pt x="334" y="3480"/>
                  </a:cubicBezTo>
                  <a:cubicBezTo>
                    <a:pt x="383" y="3123"/>
                    <a:pt x="435" y="2763"/>
                    <a:pt x="513" y="2410"/>
                  </a:cubicBezTo>
                  <a:lnTo>
                    <a:pt x="513" y="2410"/>
                  </a:lnTo>
                  <a:cubicBezTo>
                    <a:pt x="511" y="2417"/>
                    <a:pt x="510" y="2423"/>
                    <a:pt x="508" y="2429"/>
                  </a:cubicBezTo>
                  <a:cubicBezTo>
                    <a:pt x="564" y="2196"/>
                    <a:pt x="621" y="1962"/>
                    <a:pt x="679" y="1729"/>
                  </a:cubicBezTo>
                  <a:cubicBezTo>
                    <a:pt x="738" y="1492"/>
                    <a:pt x="798" y="1253"/>
                    <a:pt x="850" y="1014"/>
                  </a:cubicBezTo>
                  <a:cubicBezTo>
                    <a:pt x="857" y="989"/>
                    <a:pt x="863" y="963"/>
                    <a:pt x="868" y="938"/>
                  </a:cubicBezTo>
                  <a:cubicBezTo>
                    <a:pt x="893" y="1042"/>
                    <a:pt x="918" y="1147"/>
                    <a:pt x="944" y="1250"/>
                  </a:cubicBezTo>
                  <a:cubicBezTo>
                    <a:pt x="969" y="1353"/>
                    <a:pt x="988" y="1457"/>
                    <a:pt x="1010" y="1560"/>
                  </a:cubicBezTo>
                  <a:cubicBezTo>
                    <a:pt x="1010" y="1559"/>
                    <a:pt x="1010" y="1559"/>
                    <a:pt x="1010" y="1558"/>
                  </a:cubicBezTo>
                  <a:lnTo>
                    <a:pt x="1010" y="1558"/>
                  </a:lnTo>
                  <a:cubicBezTo>
                    <a:pt x="1027" y="1649"/>
                    <a:pt x="1045" y="1741"/>
                    <a:pt x="1064" y="1832"/>
                  </a:cubicBezTo>
                  <a:lnTo>
                    <a:pt x="1064" y="1829"/>
                  </a:lnTo>
                  <a:cubicBezTo>
                    <a:pt x="1080" y="1916"/>
                    <a:pt x="1096" y="2003"/>
                    <a:pt x="1110" y="2092"/>
                  </a:cubicBezTo>
                  <a:lnTo>
                    <a:pt x="1113" y="2101"/>
                  </a:lnTo>
                  <a:lnTo>
                    <a:pt x="1113" y="2105"/>
                  </a:lnTo>
                  <a:cubicBezTo>
                    <a:pt x="1126" y="2182"/>
                    <a:pt x="1140" y="2258"/>
                    <a:pt x="1154" y="2334"/>
                  </a:cubicBezTo>
                  <a:cubicBezTo>
                    <a:pt x="1153" y="2328"/>
                    <a:pt x="1151" y="2322"/>
                    <a:pt x="1149" y="2315"/>
                  </a:cubicBezTo>
                  <a:cubicBezTo>
                    <a:pt x="1149" y="2315"/>
                    <a:pt x="1149" y="2317"/>
                    <a:pt x="1149" y="2318"/>
                  </a:cubicBezTo>
                  <a:cubicBezTo>
                    <a:pt x="1152" y="2329"/>
                    <a:pt x="1154" y="2338"/>
                    <a:pt x="1156" y="2349"/>
                  </a:cubicBezTo>
                  <a:lnTo>
                    <a:pt x="1156" y="2349"/>
                  </a:lnTo>
                  <a:cubicBezTo>
                    <a:pt x="1155" y="2344"/>
                    <a:pt x="1154" y="2340"/>
                    <a:pt x="1153" y="2336"/>
                  </a:cubicBezTo>
                  <a:lnTo>
                    <a:pt x="1153" y="2336"/>
                  </a:lnTo>
                  <a:cubicBezTo>
                    <a:pt x="1165" y="2405"/>
                    <a:pt x="1178" y="2477"/>
                    <a:pt x="1191" y="2546"/>
                  </a:cubicBezTo>
                  <a:cubicBezTo>
                    <a:pt x="1191" y="2545"/>
                    <a:pt x="1191" y="2544"/>
                    <a:pt x="1191" y="2544"/>
                  </a:cubicBezTo>
                  <a:lnTo>
                    <a:pt x="1191" y="2544"/>
                  </a:lnTo>
                  <a:cubicBezTo>
                    <a:pt x="1202" y="2610"/>
                    <a:pt x="1214" y="2676"/>
                    <a:pt x="1225" y="2743"/>
                  </a:cubicBezTo>
                  <a:lnTo>
                    <a:pt x="1225" y="2739"/>
                  </a:lnTo>
                  <a:cubicBezTo>
                    <a:pt x="1229" y="2757"/>
                    <a:pt x="1232" y="2773"/>
                    <a:pt x="1235" y="2789"/>
                  </a:cubicBezTo>
                  <a:cubicBezTo>
                    <a:pt x="1233" y="2782"/>
                    <a:pt x="1232" y="2776"/>
                    <a:pt x="1230" y="2770"/>
                  </a:cubicBezTo>
                  <a:lnTo>
                    <a:pt x="1230" y="2770"/>
                  </a:lnTo>
                  <a:cubicBezTo>
                    <a:pt x="1237" y="2799"/>
                    <a:pt x="1242" y="2828"/>
                    <a:pt x="1248" y="2858"/>
                  </a:cubicBezTo>
                  <a:lnTo>
                    <a:pt x="1248" y="2858"/>
                  </a:lnTo>
                  <a:cubicBezTo>
                    <a:pt x="1248" y="2857"/>
                    <a:pt x="1248" y="2857"/>
                    <a:pt x="1248" y="2857"/>
                  </a:cubicBezTo>
                  <a:lnTo>
                    <a:pt x="1248" y="2857"/>
                  </a:lnTo>
                  <a:lnTo>
                    <a:pt x="1249" y="2868"/>
                  </a:lnTo>
                  <a:lnTo>
                    <a:pt x="1249" y="2868"/>
                  </a:lnTo>
                  <a:cubicBezTo>
                    <a:pt x="1249" y="2864"/>
                    <a:pt x="1248" y="2861"/>
                    <a:pt x="1248" y="2858"/>
                  </a:cubicBezTo>
                  <a:lnTo>
                    <a:pt x="1248" y="2858"/>
                  </a:lnTo>
                  <a:cubicBezTo>
                    <a:pt x="1248" y="2863"/>
                    <a:pt x="1249" y="2869"/>
                    <a:pt x="1250" y="2874"/>
                  </a:cubicBezTo>
                  <a:lnTo>
                    <a:pt x="1250" y="2874"/>
                  </a:lnTo>
                  <a:lnTo>
                    <a:pt x="1249" y="2868"/>
                  </a:lnTo>
                  <a:lnTo>
                    <a:pt x="1249" y="2868"/>
                  </a:lnTo>
                  <a:cubicBezTo>
                    <a:pt x="1250" y="2870"/>
                    <a:pt x="1250" y="2873"/>
                    <a:pt x="1251" y="2876"/>
                  </a:cubicBezTo>
                  <a:cubicBezTo>
                    <a:pt x="1251" y="2875"/>
                    <a:pt x="1251" y="2875"/>
                    <a:pt x="1250" y="2874"/>
                  </a:cubicBezTo>
                  <a:lnTo>
                    <a:pt x="1250" y="2874"/>
                  </a:lnTo>
                  <a:lnTo>
                    <a:pt x="1255" y="2906"/>
                  </a:lnTo>
                  <a:cubicBezTo>
                    <a:pt x="1255" y="2904"/>
                    <a:pt x="1255" y="2903"/>
                    <a:pt x="1255" y="2902"/>
                  </a:cubicBezTo>
                  <a:lnTo>
                    <a:pt x="1255" y="2902"/>
                  </a:lnTo>
                  <a:cubicBezTo>
                    <a:pt x="1277" y="3020"/>
                    <a:pt x="1301" y="3137"/>
                    <a:pt x="1325" y="3254"/>
                  </a:cubicBezTo>
                  <a:cubicBezTo>
                    <a:pt x="1340" y="3325"/>
                    <a:pt x="1410" y="3372"/>
                    <a:pt x="1479" y="3372"/>
                  </a:cubicBezTo>
                  <a:cubicBezTo>
                    <a:pt x="1491" y="3372"/>
                    <a:pt x="1502" y="3371"/>
                    <a:pt x="1514" y="3368"/>
                  </a:cubicBezTo>
                  <a:cubicBezTo>
                    <a:pt x="1597" y="3346"/>
                    <a:pt x="1646" y="3262"/>
                    <a:pt x="1627" y="3178"/>
                  </a:cubicBezTo>
                  <a:cubicBezTo>
                    <a:pt x="1563" y="2876"/>
                    <a:pt x="1508" y="2570"/>
                    <a:pt x="1451" y="2267"/>
                  </a:cubicBezTo>
                  <a:lnTo>
                    <a:pt x="1451" y="2267"/>
                  </a:lnTo>
                  <a:cubicBezTo>
                    <a:pt x="1452" y="2269"/>
                    <a:pt x="1452" y="2272"/>
                    <a:pt x="1452" y="2275"/>
                  </a:cubicBezTo>
                  <a:lnTo>
                    <a:pt x="1452" y="2275"/>
                  </a:lnTo>
                  <a:cubicBezTo>
                    <a:pt x="1452" y="2274"/>
                    <a:pt x="1452" y="2273"/>
                    <a:pt x="1452" y="2272"/>
                  </a:cubicBezTo>
                  <a:lnTo>
                    <a:pt x="1452" y="2272"/>
                  </a:lnTo>
                  <a:cubicBezTo>
                    <a:pt x="1452" y="2273"/>
                    <a:pt x="1452" y="2274"/>
                    <a:pt x="1452" y="2276"/>
                  </a:cubicBezTo>
                  <a:cubicBezTo>
                    <a:pt x="1439" y="2201"/>
                    <a:pt x="1425" y="2125"/>
                    <a:pt x="1412" y="2051"/>
                  </a:cubicBezTo>
                  <a:lnTo>
                    <a:pt x="1412" y="2052"/>
                  </a:lnTo>
                  <a:cubicBezTo>
                    <a:pt x="1411" y="2049"/>
                    <a:pt x="1411" y="2048"/>
                    <a:pt x="1411" y="2045"/>
                  </a:cubicBezTo>
                  <a:lnTo>
                    <a:pt x="1411" y="2041"/>
                  </a:lnTo>
                  <a:cubicBezTo>
                    <a:pt x="1393" y="1942"/>
                    <a:pt x="1376" y="1842"/>
                    <a:pt x="1357" y="1742"/>
                  </a:cubicBezTo>
                  <a:lnTo>
                    <a:pt x="1357" y="1742"/>
                  </a:lnTo>
                  <a:cubicBezTo>
                    <a:pt x="1358" y="1748"/>
                    <a:pt x="1360" y="1755"/>
                    <a:pt x="1362" y="1763"/>
                  </a:cubicBezTo>
                  <a:cubicBezTo>
                    <a:pt x="1347" y="1684"/>
                    <a:pt x="1331" y="1606"/>
                    <a:pt x="1319" y="1528"/>
                  </a:cubicBezTo>
                  <a:cubicBezTo>
                    <a:pt x="1317" y="1519"/>
                    <a:pt x="1315" y="1510"/>
                    <a:pt x="1313" y="1501"/>
                  </a:cubicBezTo>
                  <a:lnTo>
                    <a:pt x="1313" y="1501"/>
                  </a:lnTo>
                  <a:cubicBezTo>
                    <a:pt x="1313" y="1502"/>
                    <a:pt x="1314" y="1503"/>
                    <a:pt x="1314" y="1505"/>
                  </a:cubicBezTo>
                  <a:cubicBezTo>
                    <a:pt x="1313" y="1500"/>
                    <a:pt x="1312" y="1496"/>
                    <a:pt x="1312" y="1491"/>
                  </a:cubicBezTo>
                  <a:lnTo>
                    <a:pt x="1312" y="1491"/>
                  </a:lnTo>
                  <a:cubicBezTo>
                    <a:pt x="1311" y="1489"/>
                    <a:pt x="1311" y="1488"/>
                    <a:pt x="1311" y="1486"/>
                  </a:cubicBezTo>
                  <a:lnTo>
                    <a:pt x="1311" y="1486"/>
                  </a:lnTo>
                  <a:cubicBezTo>
                    <a:pt x="1311" y="1486"/>
                    <a:pt x="1311" y="1487"/>
                    <a:pt x="1311" y="1488"/>
                  </a:cubicBezTo>
                  <a:lnTo>
                    <a:pt x="1311" y="1488"/>
                  </a:lnTo>
                  <a:cubicBezTo>
                    <a:pt x="1244" y="1130"/>
                    <a:pt x="1147" y="779"/>
                    <a:pt x="1077" y="422"/>
                  </a:cubicBezTo>
                  <a:lnTo>
                    <a:pt x="1077" y="422"/>
                  </a:lnTo>
                  <a:cubicBezTo>
                    <a:pt x="1077" y="422"/>
                    <a:pt x="1077" y="422"/>
                    <a:pt x="1077" y="423"/>
                  </a:cubicBezTo>
                  <a:lnTo>
                    <a:pt x="1077" y="423"/>
                  </a:lnTo>
                  <a:cubicBezTo>
                    <a:pt x="1068" y="373"/>
                    <a:pt x="1060" y="324"/>
                    <a:pt x="1050" y="276"/>
                  </a:cubicBezTo>
                  <a:cubicBezTo>
                    <a:pt x="1042" y="226"/>
                    <a:pt x="1040" y="173"/>
                    <a:pt x="1028" y="124"/>
                  </a:cubicBezTo>
                  <a:cubicBezTo>
                    <a:pt x="1007" y="41"/>
                    <a:pt x="938" y="0"/>
                    <a:pt x="8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09" name="Google Shape;14509;p25"/>
            <p:cNvSpPr/>
            <p:nvPr/>
          </p:nvSpPr>
          <p:spPr>
            <a:xfrm>
              <a:off x="2701463" y="4344329"/>
              <a:ext cx="1512769" cy="17696"/>
            </a:xfrm>
            <a:custGeom>
              <a:avLst/>
              <a:gdLst/>
              <a:ahLst/>
              <a:cxnLst/>
              <a:rect l="l" t="t" r="r" b="b"/>
              <a:pathLst>
                <a:path w="44966" h="526" extrusionOk="0">
                  <a:moveTo>
                    <a:pt x="44812" y="0"/>
                  </a:moveTo>
                  <a:cubicBezTo>
                    <a:pt x="44810" y="0"/>
                    <a:pt x="44809" y="0"/>
                    <a:pt x="44807" y="0"/>
                  </a:cubicBezTo>
                  <a:cubicBezTo>
                    <a:pt x="44397" y="14"/>
                    <a:pt x="43985" y="13"/>
                    <a:pt x="43575" y="14"/>
                  </a:cubicBezTo>
                  <a:cubicBezTo>
                    <a:pt x="43183" y="16"/>
                    <a:pt x="42790" y="19"/>
                    <a:pt x="42398" y="22"/>
                  </a:cubicBezTo>
                  <a:cubicBezTo>
                    <a:pt x="41632" y="27"/>
                    <a:pt x="40865" y="29"/>
                    <a:pt x="40099" y="33"/>
                  </a:cubicBezTo>
                  <a:cubicBezTo>
                    <a:pt x="38185" y="44"/>
                    <a:pt x="36272" y="54"/>
                    <a:pt x="34358" y="63"/>
                  </a:cubicBezTo>
                  <a:cubicBezTo>
                    <a:pt x="32453" y="68"/>
                    <a:pt x="30549" y="76"/>
                    <a:pt x="28646" y="86"/>
                  </a:cubicBezTo>
                  <a:cubicBezTo>
                    <a:pt x="26748" y="95"/>
                    <a:pt x="24850" y="103"/>
                    <a:pt x="22954" y="111"/>
                  </a:cubicBezTo>
                  <a:cubicBezTo>
                    <a:pt x="21002" y="119"/>
                    <a:pt x="19052" y="128"/>
                    <a:pt x="17102" y="136"/>
                  </a:cubicBezTo>
                  <a:cubicBezTo>
                    <a:pt x="15212" y="146"/>
                    <a:pt x="13320" y="155"/>
                    <a:pt x="11431" y="160"/>
                  </a:cubicBezTo>
                  <a:cubicBezTo>
                    <a:pt x="9545" y="165"/>
                    <a:pt x="7654" y="179"/>
                    <a:pt x="5766" y="182"/>
                  </a:cubicBezTo>
                  <a:cubicBezTo>
                    <a:pt x="4827" y="185"/>
                    <a:pt x="3888" y="193"/>
                    <a:pt x="2950" y="193"/>
                  </a:cubicBezTo>
                  <a:cubicBezTo>
                    <a:pt x="2478" y="195"/>
                    <a:pt x="2006" y="195"/>
                    <a:pt x="1536" y="196"/>
                  </a:cubicBezTo>
                  <a:cubicBezTo>
                    <a:pt x="1415" y="197"/>
                    <a:pt x="1294" y="198"/>
                    <a:pt x="1174" y="198"/>
                  </a:cubicBezTo>
                  <a:cubicBezTo>
                    <a:pt x="1053" y="198"/>
                    <a:pt x="932" y="197"/>
                    <a:pt x="811" y="196"/>
                  </a:cubicBezTo>
                  <a:cubicBezTo>
                    <a:pt x="597" y="196"/>
                    <a:pt x="384" y="193"/>
                    <a:pt x="170" y="193"/>
                  </a:cubicBezTo>
                  <a:cubicBezTo>
                    <a:pt x="80" y="193"/>
                    <a:pt x="4" y="265"/>
                    <a:pt x="2" y="356"/>
                  </a:cubicBezTo>
                  <a:cubicBezTo>
                    <a:pt x="1" y="447"/>
                    <a:pt x="72" y="523"/>
                    <a:pt x="164" y="526"/>
                  </a:cubicBezTo>
                  <a:cubicBezTo>
                    <a:pt x="536" y="523"/>
                    <a:pt x="908" y="515"/>
                    <a:pt x="1280" y="511"/>
                  </a:cubicBezTo>
                  <a:cubicBezTo>
                    <a:pt x="1656" y="508"/>
                    <a:pt x="2033" y="508"/>
                    <a:pt x="2410" y="505"/>
                  </a:cubicBezTo>
                  <a:cubicBezTo>
                    <a:pt x="3201" y="497"/>
                    <a:pt x="3991" y="492"/>
                    <a:pt x="4781" y="489"/>
                  </a:cubicBezTo>
                  <a:cubicBezTo>
                    <a:pt x="5741" y="488"/>
                    <a:pt x="6700" y="477"/>
                    <a:pt x="7661" y="475"/>
                  </a:cubicBezTo>
                  <a:cubicBezTo>
                    <a:pt x="8596" y="473"/>
                    <a:pt x="9533" y="466"/>
                    <a:pt x="10471" y="462"/>
                  </a:cubicBezTo>
                  <a:cubicBezTo>
                    <a:pt x="12359" y="454"/>
                    <a:pt x="14249" y="439"/>
                    <a:pt x="16138" y="432"/>
                  </a:cubicBezTo>
                  <a:cubicBezTo>
                    <a:pt x="17110" y="431"/>
                    <a:pt x="18082" y="424"/>
                    <a:pt x="19053" y="421"/>
                  </a:cubicBezTo>
                  <a:cubicBezTo>
                    <a:pt x="19994" y="418"/>
                    <a:pt x="20936" y="409"/>
                    <a:pt x="21876" y="407"/>
                  </a:cubicBezTo>
                  <a:cubicBezTo>
                    <a:pt x="23804" y="402"/>
                    <a:pt x="25734" y="385"/>
                    <a:pt x="27663" y="380"/>
                  </a:cubicBezTo>
                  <a:cubicBezTo>
                    <a:pt x="29555" y="374"/>
                    <a:pt x="31448" y="359"/>
                    <a:pt x="33341" y="353"/>
                  </a:cubicBezTo>
                  <a:cubicBezTo>
                    <a:pt x="35268" y="345"/>
                    <a:pt x="37194" y="333"/>
                    <a:pt x="39119" y="328"/>
                  </a:cubicBezTo>
                  <a:cubicBezTo>
                    <a:pt x="40066" y="326"/>
                    <a:pt x="41014" y="323"/>
                    <a:pt x="41961" y="318"/>
                  </a:cubicBezTo>
                  <a:cubicBezTo>
                    <a:pt x="42420" y="317"/>
                    <a:pt x="42881" y="317"/>
                    <a:pt x="43341" y="315"/>
                  </a:cubicBezTo>
                  <a:cubicBezTo>
                    <a:pt x="43620" y="314"/>
                    <a:pt x="43899" y="311"/>
                    <a:pt x="44178" y="311"/>
                  </a:cubicBezTo>
                  <a:cubicBezTo>
                    <a:pt x="44386" y="311"/>
                    <a:pt x="44594" y="313"/>
                    <a:pt x="44802" y="318"/>
                  </a:cubicBezTo>
                  <a:cubicBezTo>
                    <a:pt x="44889" y="318"/>
                    <a:pt x="44962" y="250"/>
                    <a:pt x="44964" y="162"/>
                  </a:cubicBezTo>
                  <a:cubicBezTo>
                    <a:pt x="44965" y="81"/>
                    <a:pt x="44897" y="0"/>
                    <a:pt x="448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0" name="Google Shape;14510;p25"/>
            <p:cNvSpPr/>
            <p:nvPr/>
          </p:nvSpPr>
          <p:spPr>
            <a:xfrm>
              <a:off x="4151776" y="4328853"/>
              <a:ext cx="99414" cy="56519"/>
            </a:xfrm>
            <a:custGeom>
              <a:avLst/>
              <a:gdLst/>
              <a:ahLst/>
              <a:cxnLst/>
              <a:rect l="l" t="t" r="r" b="b"/>
              <a:pathLst>
                <a:path w="2955" h="1680" extrusionOk="0">
                  <a:moveTo>
                    <a:pt x="170" y="1"/>
                  </a:moveTo>
                  <a:cubicBezTo>
                    <a:pt x="165" y="1"/>
                    <a:pt x="159" y="1"/>
                    <a:pt x="154" y="1"/>
                  </a:cubicBezTo>
                  <a:cubicBezTo>
                    <a:pt x="81" y="11"/>
                    <a:pt x="21" y="68"/>
                    <a:pt x="10" y="140"/>
                  </a:cubicBezTo>
                  <a:cubicBezTo>
                    <a:pt x="1" y="207"/>
                    <a:pt x="31" y="272"/>
                    <a:pt x="86" y="307"/>
                  </a:cubicBezTo>
                  <a:cubicBezTo>
                    <a:pt x="119" y="327"/>
                    <a:pt x="156" y="341"/>
                    <a:pt x="194" y="351"/>
                  </a:cubicBezTo>
                  <a:cubicBezTo>
                    <a:pt x="209" y="356"/>
                    <a:pt x="224" y="358"/>
                    <a:pt x="240" y="358"/>
                  </a:cubicBezTo>
                  <a:cubicBezTo>
                    <a:pt x="260" y="358"/>
                    <a:pt x="280" y="354"/>
                    <a:pt x="300" y="346"/>
                  </a:cubicBezTo>
                  <a:cubicBezTo>
                    <a:pt x="411" y="367"/>
                    <a:pt x="521" y="394"/>
                    <a:pt x="632" y="417"/>
                  </a:cubicBezTo>
                  <a:lnTo>
                    <a:pt x="631" y="417"/>
                  </a:lnTo>
                  <a:lnTo>
                    <a:pt x="635" y="419"/>
                  </a:lnTo>
                  <a:cubicBezTo>
                    <a:pt x="805" y="452"/>
                    <a:pt x="974" y="489"/>
                    <a:pt x="1142" y="517"/>
                  </a:cubicBezTo>
                  <a:cubicBezTo>
                    <a:pt x="1310" y="546"/>
                    <a:pt x="1479" y="579"/>
                    <a:pt x="1648" y="595"/>
                  </a:cubicBezTo>
                  <a:cubicBezTo>
                    <a:pt x="1745" y="604"/>
                    <a:pt x="1842" y="614"/>
                    <a:pt x="1938" y="618"/>
                  </a:cubicBezTo>
                  <a:cubicBezTo>
                    <a:pt x="1967" y="622"/>
                    <a:pt x="1995" y="622"/>
                    <a:pt x="2024" y="623"/>
                  </a:cubicBezTo>
                  <a:cubicBezTo>
                    <a:pt x="1946" y="650"/>
                    <a:pt x="1868" y="677"/>
                    <a:pt x="1789" y="702"/>
                  </a:cubicBezTo>
                  <a:lnTo>
                    <a:pt x="1346" y="850"/>
                  </a:lnTo>
                  <a:cubicBezTo>
                    <a:pt x="1275" y="873"/>
                    <a:pt x="1205" y="897"/>
                    <a:pt x="1136" y="924"/>
                  </a:cubicBezTo>
                  <a:cubicBezTo>
                    <a:pt x="1067" y="951"/>
                    <a:pt x="999" y="979"/>
                    <a:pt x="933" y="1009"/>
                  </a:cubicBezTo>
                  <a:cubicBezTo>
                    <a:pt x="860" y="1041"/>
                    <a:pt x="792" y="1078"/>
                    <a:pt x="722" y="1114"/>
                  </a:cubicBezTo>
                  <a:cubicBezTo>
                    <a:pt x="572" y="1191"/>
                    <a:pt x="434" y="1290"/>
                    <a:pt x="312" y="1405"/>
                  </a:cubicBezTo>
                  <a:cubicBezTo>
                    <a:pt x="249" y="1465"/>
                    <a:pt x="247" y="1565"/>
                    <a:pt x="306" y="1628"/>
                  </a:cubicBezTo>
                  <a:cubicBezTo>
                    <a:pt x="336" y="1660"/>
                    <a:pt x="379" y="1679"/>
                    <a:pt x="423" y="1679"/>
                  </a:cubicBezTo>
                  <a:cubicBezTo>
                    <a:pt x="463" y="1679"/>
                    <a:pt x="502" y="1663"/>
                    <a:pt x="531" y="1636"/>
                  </a:cubicBezTo>
                  <a:cubicBezTo>
                    <a:pt x="556" y="1611"/>
                    <a:pt x="580" y="1589"/>
                    <a:pt x="607" y="1565"/>
                  </a:cubicBezTo>
                  <a:cubicBezTo>
                    <a:pt x="651" y="1529"/>
                    <a:pt x="700" y="1492"/>
                    <a:pt x="751" y="1459"/>
                  </a:cubicBezTo>
                  <a:cubicBezTo>
                    <a:pt x="847" y="1400"/>
                    <a:pt x="949" y="1348"/>
                    <a:pt x="1052" y="1301"/>
                  </a:cubicBezTo>
                  <a:cubicBezTo>
                    <a:pt x="1123" y="1271"/>
                    <a:pt x="1192" y="1237"/>
                    <a:pt x="1265" y="1210"/>
                  </a:cubicBezTo>
                  <a:cubicBezTo>
                    <a:pt x="1332" y="1185"/>
                    <a:pt x="1400" y="1161"/>
                    <a:pt x="1468" y="1139"/>
                  </a:cubicBezTo>
                  <a:cubicBezTo>
                    <a:pt x="1610" y="1092"/>
                    <a:pt x="1754" y="1044"/>
                    <a:pt x="1899" y="998"/>
                  </a:cubicBezTo>
                  <a:lnTo>
                    <a:pt x="1899" y="998"/>
                  </a:lnTo>
                  <a:lnTo>
                    <a:pt x="1891" y="1002"/>
                  </a:lnTo>
                  <a:cubicBezTo>
                    <a:pt x="1957" y="980"/>
                    <a:pt x="2024" y="958"/>
                    <a:pt x="2091" y="936"/>
                  </a:cubicBezTo>
                  <a:lnTo>
                    <a:pt x="2091" y="936"/>
                  </a:lnTo>
                  <a:lnTo>
                    <a:pt x="2090" y="937"/>
                  </a:lnTo>
                  <a:lnTo>
                    <a:pt x="2090" y="937"/>
                  </a:lnTo>
                  <a:lnTo>
                    <a:pt x="2095" y="935"/>
                  </a:lnTo>
                  <a:lnTo>
                    <a:pt x="2095" y="935"/>
                  </a:lnTo>
                  <a:cubicBezTo>
                    <a:pt x="2093" y="936"/>
                    <a:pt x="2092" y="936"/>
                    <a:pt x="2091" y="936"/>
                  </a:cubicBezTo>
                  <a:lnTo>
                    <a:pt x="2091" y="936"/>
                  </a:lnTo>
                  <a:lnTo>
                    <a:pt x="2098" y="933"/>
                  </a:lnTo>
                  <a:lnTo>
                    <a:pt x="2109" y="930"/>
                  </a:lnTo>
                  <a:lnTo>
                    <a:pt x="2122" y="926"/>
                  </a:lnTo>
                  <a:lnTo>
                    <a:pt x="2128" y="924"/>
                  </a:lnTo>
                  <a:lnTo>
                    <a:pt x="2128" y="924"/>
                  </a:lnTo>
                  <a:lnTo>
                    <a:pt x="2125" y="926"/>
                  </a:lnTo>
                  <a:cubicBezTo>
                    <a:pt x="2145" y="919"/>
                    <a:pt x="2166" y="913"/>
                    <a:pt x="2187" y="905"/>
                  </a:cubicBezTo>
                  <a:lnTo>
                    <a:pt x="2206" y="899"/>
                  </a:lnTo>
                  <a:lnTo>
                    <a:pt x="2202" y="900"/>
                  </a:lnTo>
                  <a:lnTo>
                    <a:pt x="2210" y="897"/>
                  </a:lnTo>
                  <a:lnTo>
                    <a:pt x="2221" y="894"/>
                  </a:lnTo>
                  <a:lnTo>
                    <a:pt x="2218" y="895"/>
                  </a:lnTo>
                  <a:lnTo>
                    <a:pt x="2218" y="895"/>
                  </a:lnTo>
                  <a:lnTo>
                    <a:pt x="2237" y="889"/>
                  </a:lnTo>
                  <a:lnTo>
                    <a:pt x="2237" y="889"/>
                  </a:lnTo>
                  <a:cubicBezTo>
                    <a:pt x="2237" y="889"/>
                    <a:pt x="2238" y="889"/>
                    <a:pt x="2239" y="889"/>
                  </a:cubicBezTo>
                  <a:lnTo>
                    <a:pt x="2245" y="886"/>
                  </a:lnTo>
                  <a:lnTo>
                    <a:pt x="2245" y="886"/>
                  </a:lnTo>
                  <a:lnTo>
                    <a:pt x="2256" y="882"/>
                  </a:lnTo>
                  <a:lnTo>
                    <a:pt x="2256" y="882"/>
                  </a:lnTo>
                  <a:cubicBezTo>
                    <a:pt x="2268" y="879"/>
                    <a:pt x="2280" y="875"/>
                    <a:pt x="2291" y="872"/>
                  </a:cubicBezTo>
                  <a:lnTo>
                    <a:pt x="2290" y="872"/>
                  </a:lnTo>
                  <a:cubicBezTo>
                    <a:pt x="2285" y="873"/>
                    <a:pt x="2278" y="875"/>
                    <a:pt x="2274" y="876"/>
                  </a:cubicBezTo>
                  <a:lnTo>
                    <a:pt x="2288" y="872"/>
                  </a:lnTo>
                  <a:lnTo>
                    <a:pt x="2286" y="872"/>
                  </a:lnTo>
                  <a:cubicBezTo>
                    <a:pt x="2432" y="824"/>
                    <a:pt x="2578" y="781"/>
                    <a:pt x="2723" y="734"/>
                  </a:cubicBezTo>
                  <a:cubicBezTo>
                    <a:pt x="2783" y="713"/>
                    <a:pt x="2855" y="691"/>
                    <a:pt x="2896" y="639"/>
                  </a:cubicBezTo>
                  <a:cubicBezTo>
                    <a:pt x="2940" y="587"/>
                    <a:pt x="2954" y="516"/>
                    <a:pt x="2931" y="452"/>
                  </a:cubicBezTo>
                  <a:cubicBezTo>
                    <a:pt x="2888" y="343"/>
                    <a:pt x="2771" y="327"/>
                    <a:pt x="2668" y="324"/>
                  </a:cubicBezTo>
                  <a:cubicBezTo>
                    <a:pt x="2535" y="319"/>
                    <a:pt x="2400" y="321"/>
                    <a:pt x="2267" y="318"/>
                  </a:cubicBezTo>
                  <a:cubicBezTo>
                    <a:pt x="2128" y="316"/>
                    <a:pt x="1987" y="311"/>
                    <a:pt x="1848" y="303"/>
                  </a:cubicBezTo>
                  <a:cubicBezTo>
                    <a:pt x="1701" y="291"/>
                    <a:pt x="1555" y="275"/>
                    <a:pt x="1411" y="248"/>
                  </a:cubicBezTo>
                  <a:cubicBezTo>
                    <a:pt x="1254" y="221"/>
                    <a:pt x="1098" y="189"/>
                    <a:pt x="942" y="159"/>
                  </a:cubicBezTo>
                  <a:cubicBezTo>
                    <a:pt x="855" y="140"/>
                    <a:pt x="770" y="121"/>
                    <a:pt x="684" y="102"/>
                  </a:cubicBezTo>
                  <a:lnTo>
                    <a:pt x="684" y="102"/>
                  </a:lnTo>
                  <a:lnTo>
                    <a:pt x="705" y="107"/>
                  </a:lnTo>
                  <a:cubicBezTo>
                    <a:pt x="631" y="91"/>
                    <a:pt x="558" y="72"/>
                    <a:pt x="483" y="55"/>
                  </a:cubicBezTo>
                  <a:cubicBezTo>
                    <a:pt x="436" y="44"/>
                    <a:pt x="388" y="34"/>
                    <a:pt x="339" y="23"/>
                  </a:cubicBezTo>
                  <a:cubicBezTo>
                    <a:pt x="284" y="9"/>
                    <a:pt x="228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1" name="Google Shape;14511;p25"/>
            <p:cNvSpPr/>
            <p:nvPr/>
          </p:nvSpPr>
          <p:spPr>
            <a:xfrm>
              <a:off x="2950022" y="3555317"/>
              <a:ext cx="79430" cy="169592"/>
            </a:xfrm>
            <a:custGeom>
              <a:avLst/>
              <a:gdLst/>
              <a:ahLst/>
              <a:cxnLst/>
              <a:rect l="l" t="t" r="r" b="b"/>
              <a:pathLst>
                <a:path w="2361" h="5041" extrusionOk="0">
                  <a:moveTo>
                    <a:pt x="755" y="4100"/>
                  </a:moveTo>
                  <a:lnTo>
                    <a:pt x="755" y="4100"/>
                  </a:lnTo>
                  <a:cubicBezTo>
                    <a:pt x="754" y="4103"/>
                    <a:pt x="754" y="4107"/>
                    <a:pt x="753" y="4110"/>
                  </a:cubicBezTo>
                  <a:lnTo>
                    <a:pt x="753" y="4110"/>
                  </a:lnTo>
                  <a:cubicBezTo>
                    <a:pt x="753" y="4109"/>
                    <a:pt x="753" y="4109"/>
                    <a:pt x="754" y="4108"/>
                  </a:cubicBezTo>
                  <a:lnTo>
                    <a:pt x="754" y="4108"/>
                  </a:lnTo>
                  <a:cubicBezTo>
                    <a:pt x="754" y="4105"/>
                    <a:pt x="755" y="4103"/>
                    <a:pt x="755" y="4100"/>
                  </a:cubicBezTo>
                  <a:close/>
                  <a:moveTo>
                    <a:pt x="491" y="4708"/>
                  </a:moveTo>
                  <a:lnTo>
                    <a:pt x="488" y="4710"/>
                  </a:lnTo>
                  <a:lnTo>
                    <a:pt x="489" y="4710"/>
                  </a:lnTo>
                  <a:lnTo>
                    <a:pt x="491" y="4708"/>
                  </a:lnTo>
                  <a:close/>
                  <a:moveTo>
                    <a:pt x="2089" y="0"/>
                  </a:moveTo>
                  <a:cubicBezTo>
                    <a:pt x="2076" y="0"/>
                    <a:pt x="2062" y="1"/>
                    <a:pt x="2049" y="3"/>
                  </a:cubicBezTo>
                  <a:cubicBezTo>
                    <a:pt x="2005" y="11"/>
                    <a:pt x="1963" y="27"/>
                    <a:pt x="1925" y="49"/>
                  </a:cubicBezTo>
                  <a:cubicBezTo>
                    <a:pt x="1886" y="71"/>
                    <a:pt x="1849" y="98"/>
                    <a:pt x="1818" y="130"/>
                  </a:cubicBezTo>
                  <a:cubicBezTo>
                    <a:pt x="1743" y="208"/>
                    <a:pt x="1678" y="293"/>
                    <a:pt x="1623" y="385"/>
                  </a:cubicBezTo>
                  <a:cubicBezTo>
                    <a:pt x="1563" y="480"/>
                    <a:pt x="1509" y="578"/>
                    <a:pt x="1462" y="679"/>
                  </a:cubicBezTo>
                  <a:cubicBezTo>
                    <a:pt x="1401" y="815"/>
                    <a:pt x="1349" y="953"/>
                    <a:pt x="1305" y="1096"/>
                  </a:cubicBezTo>
                  <a:cubicBezTo>
                    <a:pt x="1280" y="1176"/>
                    <a:pt x="1261" y="1262"/>
                    <a:pt x="1240" y="1344"/>
                  </a:cubicBezTo>
                  <a:cubicBezTo>
                    <a:pt x="1219" y="1423"/>
                    <a:pt x="1202" y="1502"/>
                    <a:pt x="1186" y="1582"/>
                  </a:cubicBezTo>
                  <a:cubicBezTo>
                    <a:pt x="1153" y="1738"/>
                    <a:pt x="1123" y="1895"/>
                    <a:pt x="1096" y="2053"/>
                  </a:cubicBezTo>
                  <a:cubicBezTo>
                    <a:pt x="1039" y="2402"/>
                    <a:pt x="982" y="2750"/>
                    <a:pt x="930" y="3098"/>
                  </a:cubicBezTo>
                  <a:cubicBezTo>
                    <a:pt x="880" y="3433"/>
                    <a:pt x="828" y="3769"/>
                    <a:pt x="755" y="4100"/>
                  </a:cubicBezTo>
                  <a:lnTo>
                    <a:pt x="755" y="4100"/>
                  </a:lnTo>
                  <a:cubicBezTo>
                    <a:pt x="756" y="4097"/>
                    <a:pt x="756" y="4095"/>
                    <a:pt x="757" y="4092"/>
                  </a:cubicBezTo>
                  <a:lnTo>
                    <a:pt x="757" y="4092"/>
                  </a:lnTo>
                  <a:cubicBezTo>
                    <a:pt x="756" y="4097"/>
                    <a:pt x="755" y="4103"/>
                    <a:pt x="754" y="4108"/>
                  </a:cubicBezTo>
                  <a:lnTo>
                    <a:pt x="754" y="4108"/>
                  </a:lnTo>
                  <a:cubicBezTo>
                    <a:pt x="753" y="4109"/>
                    <a:pt x="753" y="4111"/>
                    <a:pt x="752" y="4113"/>
                  </a:cubicBezTo>
                  <a:cubicBezTo>
                    <a:pt x="753" y="4112"/>
                    <a:pt x="753" y="4111"/>
                    <a:pt x="753" y="4110"/>
                  </a:cubicBezTo>
                  <a:lnTo>
                    <a:pt x="753" y="4110"/>
                  </a:lnTo>
                  <a:cubicBezTo>
                    <a:pt x="735" y="4186"/>
                    <a:pt x="714" y="4259"/>
                    <a:pt x="687" y="4333"/>
                  </a:cubicBezTo>
                  <a:cubicBezTo>
                    <a:pt x="659" y="4402"/>
                    <a:pt x="631" y="4474"/>
                    <a:pt x="599" y="4542"/>
                  </a:cubicBezTo>
                  <a:cubicBezTo>
                    <a:pt x="574" y="4588"/>
                    <a:pt x="548" y="4634"/>
                    <a:pt x="520" y="4676"/>
                  </a:cubicBezTo>
                  <a:cubicBezTo>
                    <a:pt x="513" y="4684"/>
                    <a:pt x="507" y="4692"/>
                    <a:pt x="501" y="4700"/>
                  </a:cubicBezTo>
                  <a:lnTo>
                    <a:pt x="490" y="4710"/>
                  </a:lnTo>
                  <a:lnTo>
                    <a:pt x="489" y="4710"/>
                  </a:lnTo>
                  <a:lnTo>
                    <a:pt x="486" y="4711"/>
                  </a:lnTo>
                  <a:lnTo>
                    <a:pt x="461" y="4711"/>
                  </a:lnTo>
                  <a:lnTo>
                    <a:pt x="452" y="4710"/>
                  </a:lnTo>
                  <a:cubicBezTo>
                    <a:pt x="439" y="4705"/>
                    <a:pt x="426" y="4702"/>
                    <a:pt x="414" y="4698"/>
                  </a:cubicBezTo>
                  <a:lnTo>
                    <a:pt x="412" y="4697"/>
                  </a:lnTo>
                  <a:lnTo>
                    <a:pt x="399" y="4681"/>
                  </a:lnTo>
                  <a:cubicBezTo>
                    <a:pt x="391" y="4665"/>
                    <a:pt x="384" y="4651"/>
                    <a:pt x="376" y="4635"/>
                  </a:cubicBezTo>
                  <a:cubicBezTo>
                    <a:pt x="368" y="4618"/>
                    <a:pt x="360" y="4597"/>
                    <a:pt x="353" y="4578"/>
                  </a:cubicBezTo>
                  <a:cubicBezTo>
                    <a:pt x="346" y="4551"/>
                    <a:pt x="339" y="4523"/>
                    <a:pt x="333" y="4496"/>
                  </a:cubicBezTo>
                  <a:cubicBezTo>
                    <a:pt x="327" y="4455"/>
                    <a:pt x="322" y="4414"/>
                    <a:pt x="319" y="4372"/>
                  </a:cubicBezTo>
                  <a:cubicBezTo>
                    <a:pt x="307" y="4294"/>
                    <a:pt x="241" y="4238"/>
                    <a:pt x="164" y="4238"/>
                  </a:cubicBezTo>
                  <a:cubicBezTo>
                    <a:pt x="158" y="4238"/>
                    <a:pt x="152" y="4239"/>
                    <a:pt x="146" y="4239"/>
                  </a:cubicBezTo>
                  <a:cubicBezTo>
                    <a:pt x="62" y="4249"/>
                    <a:pt x="0" y="4323"/>
                    <a:pt x="8" y="4409"/>
                  </a:cubicBezTo>
                  <a:cubicBezTo>
                    <a:pt x="12" y="4504"/>
                    <a:pt x="26" y="4599"/>
                    <a:pt x="51" y="4691"/>
                  </a:cubicBezTo>
                  <a:cubicBezTo>
                    <a:pt x="75" y="4774"/>
                    <a:pt x="116" y="4854"/>
                    <a:pt x="173" y="4920"/>
                  </a:cubicBezTo>
                  <a:cubicBezTo>
                    <a:pt x="202" y="4952"/>
                    <a:pt x="235" y="4979"/>
                    <a:pt x="274" y="4996"/>
                  </a:cubicBezTo>
                  <a:cubicBezTo>
                    <a:pt x="308" y="5012"/>
                    <a:pt x="344" y="5021"/>
                    <a:pt x="380" y="5029"/>
                  </a:cubicBezTo>
                  <a:cubicBezTo>
                    <a:pt x="412" y="5036"/>
                    <a:pt x="442" y="5040"/>
                    <a:pt x="474" y="5040"/>
                  </a:cubicBezTo>
                  <a:cubicBezTo>
                    <a:pt x="521" y="5040"/>
                    <a:pt x="567" y="5032"/>
                    <a:pt x="612" y="5015"/>
                  </a:cubicBezTo>
                  <a:cubicBezTo>
                    <a:pt x="737" y="4964"/>
                    <a:pt x="800" y="4835"/>
                    <a:pt x="854" y="4721"/>
                  </a:cubicBezTo>
                  <a:cubicBezTo>
                    <a:pt x="884" y="4657"/>
                    <a:pt x="909" y="4592"/>
                    <a:pt x="933" y="4527"/>
                  </a:cubicBezTo>
                  <a:cubicBezTo>
                    <a:pt x="985" y="4390"/>
                    <a:pt x="1025" y="4246"/>
                    <a:pt x="1052" y="4100"/>
                  </a:cubicBezTo>
                  <a:cubicBezTo>
                    <a:pt x="1066" y="4024"/>
                    <a:pt x="1080" y="3945"/>
                    <a:pt x="1096" y="3869"/>
                  </a:cubicBezTo>
                  <a:cubicBezTo>
                    <a:pt x="1116" y="3747"/>
                    <a:pt x="1135" y="3625"/>
                    <a:pt x="1154" y="3503"/>
                  </a:cubicBezTo>
                  <a:cubicBezTo>
                    <a:pt x="1210" y="3147"/>
                    <a:pt x="1267" y="2793"/>
                    <a:pt x="1325" y="2440"/>
                  </a:cubicBezTo>
                  <a:cubicBezTo>
                    <a:pt x="1349" y="2288"/>
                    <a:pt x="1371" y="2136"/>
                    <a:pt x="1401" y="1987"/>
                  </a:cubicBezTo>
                  <a:cubicBezTo>
                    <a:pt x="1417" y="1906"/>
                    <a:pt x="1431" y="1827"/>
                    <a:pt x="1449" y="1748"/>
                  </a:cubicBezTo>
                  <a:cubicBezTo>
                    <a:pt x="1468" y="1662"/>
                    <a:pt x="1487" y="1578"/>
                    <a:pt x="1506" y="1493"/>
                  </a:cubicBezTo>
                  <a:cubicBezTo>
                    <a:pt x="1528" y="1404"/>
                    <a:pt x="1552" y="1316"/>
                    <a:pt x="1576" y="1229"/>
                  </a:cubicBezTo>
                  <a:cubicBezTo>
                    <a:pt x="1595" y="1160"/>
                    <a:pt x="1621" y="1096"/>
                    <a:pt x="1645" y="1029"/>
                  </a:cubicBezTo>
                  <a:cubicBezTo>
                    <a:pt x="1680" y="937"/>
                    <a:pt x="1721" y="847"/>
                    <a:pt x="1767" y="760"/>
                  </a:cubicBezTo>
                  <a:cubicBezTo>
                    <a:pt x="1813" y="676"/>
                    <a:pt x="1862" y="595"/>
                    <a:pt x="1916" y="518"/>
                  </a:cubicBezTo>
                  <a:lnTo>
                    <a:pt x="1916" y="518"/>
                  </a:lnTo>
                  <a:cubicBezTo>
                    <a:pt x="1905" y="592"/>
                    <a:pt x="1892" y="668"/>
                    <a:pt x="1881" y="744"/>
                  </a:cubicBezTo>
                  <a:cubicBezTo>
                    <a:pt x="1862" y="864"/>
                    <a:pt x="1835" y="986"/>
                    <a:pt x="1826" y="1107"/>
                  </a:cubicBezTo>
                  <a:cubicBezTo>
                    <a:pt x="1819" y="1203"/>
                    <a:pt x="1906" y="1274"/>
                    <a:pt x="1994" y="1274"/>
                  </a:cubicBezTo>
                  <a:cubicBezTo>
                    <a:pt x="2013" y="1274"/>
                    <a:pt x="2032" y="1270"/>
                    <a:pt x="2050" y="1263"/>
                  </a:cubicBezTo>
                  <a:cubicBezTo>
                    <a:pt x="2095" y="1248"/>
                    <a:pt x="2131" y="1216"/>
                    <a:pt x="2155" y="1176"/>
                  </a:cubicBezTo>
                  <a:cubicBezTo>
                    <a:pt x="2166" y="1156"/>
                    <a:pt x="2174" y="1137"/>
                    <a:pt x="2182" y="1115"/>
                  </a:cubicBezTo>
                  <a:cubicBezTo>
                    <a:pt x="2191" y="1091"/>
                    <a:pt x="2201" y="1067"/>
                    <a:pt x="2210" y="1043"/>
                  </a:cubicBezTo>
                  <a:cubicBezTo>
                    <a:pt x="2229" y="986"/>
                    <a:pt x="2247" y="931"/>
                    <a:pt x="2263" y="874"/>
                  </a:cubicBezTo>
                  <a:cubicBezTo>
                    <a:pt x="2286" y="798"/>
                    <a:pt x="2304" y="720"/>
                    <a:pt x="2323" y="644"/>
                  </a:cubicBezTo>
                  <a:cubicBezTo>
                    <a:pt x="2348" y="542"/>
                    <a:pt x="2361" y="437"/>
                    <a:pt x="2359" y="331"/>
                  </a:cubicBezTo>
                  <a:cubicBezTo>
                    <a:pt x="2358" y="249"/>
                    <a:pt x="2343" y="160"/>
                    <a:pt x="2289" y="94"/>
                  </a:cubicBezTo>
                  <a:cubicBezTo>
                    <a:pt x="2240" y="34"/>
                    <a:pt x="2166" y="0"/>
                    <a:pt x="20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2" name="Google Shape;14512;p25"/>
            <p:cNvSpPr/>
            <p:nvPr/>
          </p:nvSpPr>
          <p:spPr>
            <a:xfrm>
              <a:off x="2955069" y="3635019"/>
              <a:ext cx="57495" cy="16384"/>
            </a:xfrm>
            <a:custGeom>
              <a:avLst/>
              <a:gdLst/>
              <a:ahLst/>
              <a:cxnLst/>
              <a:rect l="l" t="t" r="r" b="b"/>
              <a:pathLst>
                <a:path w="1709" h="487" extrusionOk="0">
                  <a:moveTo>
                    <a:pt x="355" y="0"/>
                  </a:moveTo>
                  <a:cubicBezTo>
                    <a:pt x="334" y="0"/>
                    <a:pt x="314" y="4"/>
                    <a:pt x="294" y="12"/>
                  </a:cubicBezTo>
                  <a:cubicBezTo>
                    <a:pt x="253" y="25"/>
                    <a:pt x="211" y="39"/>
                    <a:pt x="172" y="55"/>
                  </a:cubicBezTo>
                  <a:cubicBezTo>
                    <a:pt x="150" y="61"/>
                    <a:pt x="129" y="69"/>
                    <a:pt x="109" y="80"/>
                  </a:cubicBezTo>
                  <a:cubicBezTo>
                    <a:pt x="90" y="91"/>
                    <a:pt x="72" y="105"/>
                    <a:pt x="56" y="123"/>
                  </a:cubicBezTo>
                  <a:cubicBezTo>
                    <a:pt x="20" y="159"/>
                    <a:pt x="1" y="211"/>
                    <a:pt x="6" y="264"/>
                  </a:cubicBezTo>
                  <a:cubicBezTo>
                    <a:pt x="10" y="306"/>
                    <a:pt x="33" y="346"/>
                    <a:pt x="66" y="373"/>
                  </a:cubicBezTo>
                  <a:cubicBezTo>
                    <a:pt x="102" y="403"/>
                    <a:pt x="143" y="425"/>
                    <a:pt x="188" y="439"/>
                  </a:cubicBezTo>
                  <a:cubicBezTo>
                    <a:pt x="237" y="454"/>
                    <a:pt x="287" y="465"/>
                    <a:pt x="338" y="471"/>
                  </a:cubicBezTo>
                  <a:cubicBezTo>
                    <a:pt x="424" y="482"/>
                    <a:pt x="509" y="487"/>
                    <a:pt x="596" y="487"/>
                  </a:cubicBezTo>
                  <a:cubicBezTo>
                    <a:pt x="626" y="487"/>
                    <a:pt x="656" y="487"/>
                    <a:pt x="686" y="485"/>
                  </a:cubicBezTo>
                  <a:cubicBezTo>
                    <a:pt x="810" y="481"/>
                    <a:pt x="933" y="468"/>
                    <a:pt x="1057" y="457"/>
                  </a:cubicBezTo>
                  <a:cubicBezTo>
                    <a:pt x="1228" y="441"/>
                    <a:pt x="1397" y="417"/>
                    <a:pt x="1568" y="392"/>
                  </a:cubicBezTo>
                  <a:cubicBezTo>
                    <a:pt x="1650" y="382"/>
                    <a:pt x="1709" y="308"/>
                    <a:pt x="1699" y="226"/>
                  </a:cubicBezTo>
                  <a:cubicBezTo>
                    <a:pt x="1691" y="149"/>
                    <a:pt x="1626" y="93"/>
                    <a:pt x="1551" y="93"/>
                  </a:cubicBezTo>
                  <a:cubicBezTo>
                    <a:pt x="1545" y="93"/>
                    <a:pt x="1539" y="94"/>
                    <a:pt x="1533" y="94"/>
                  </a:cubicBezTo>
                  <a:cubicBezTo>
                    <a:pt x="1397" y="110"/>
                    <a:pt x="1261" y="123"/>
                    <a:pt x="1123" y="137"/>
                  </a:cubicBezTo>
                  <a:cubicBezTo>
                    <a:pt x="1023" y="147"/>
                    <a:pt x="922" y="151"/>
                    <a:pt x="821" y="161"/>
                  </a:cubicBezTo>
                  <a:cubicBezTo>
                    <a:pt x="758" y="163"/>
                    <a:pt x="695" y="165"/>
                    <a:pt x="632" y="165"/>
                  </a:cubicBezTo>
                  <a:cubicBezTo>
                    <a:pt x="595" y="165"/>
                    <a:pt x="558" y="164"/>
                    <a:pt x="522" y="162"/>
                  </a:cubicBezTo>
                  <a:cubicBezTo>
                    <a:pt x="522" y="143"/>
                    <a:pt x="517" y="123"/>
                    <a:pt x="511" y="105"/>
                  </a:cubicBezTo>
                  <a:cubicBezTo>
                    <a:pt x="484" y="40"/>
                    <a:pt x="421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3" name="Google Shape;14513;p25"/>
            <p:cNvSpPr/>
            <p:nvPr/>
          </p:nvSpPr>
          <p:spPr>
            <a:xfrm>
              <a:off x="3067069" y="3563391"/>
              <a:ext cx="38588" cy="155126"/>
            </a:xfrm>
            <a:custGeom>
              <a:avLst/>
              <a:gdLst/>
              <a:ahLst/>
              <a:cxnLst/>
              <a:rect l="l" t="t" r="r" b="b"/>
              <a:pathLst>
                <a:path w="1147" h="4611" extrusionOk="0">
                  <a:moveTo>
                    <a:pt x="310" y="2475"/>
                  </a:moveTo>
                  <a:cubicBezTo>
                    <a:pt x="310" y="2478"/>
                    <a:pt x="309" y="2481"/>
                    <a:pt x="309" y="2485"/>
                  </a:cubicBezTo>
                  <a:lnTo>
                    <a:pt x="309" y="2485"/>
                  </a:lnTo>
                  <a:cubicBezTo>
                    <a:pt x="309" y="2481"/>
                    <a:pt x="309" y="2478"/>
                    <a:pt x="310" y="2475"/>
                  </a:cubicBezTo>
                  <a:close/>
                  <a:moveTo>
                    <a:pt x="969" y="0"/>
                  </a:moveTo>
                  <a:cubicBezTo>
                    <a:pt x="911" y="0"/>
                    <a:pt x="856" y="31"/>
                    <a:pt x="827" y="83"/>
                  </a:cubicBezTo>
                  <a:lnTo>
                    <a:pt x="827" y="81"/>
                  </a:lnTo>
                  <a:cubicBezTo>
                    <a:pt x="775" y="172"/>
                    <a:pt x="720" y="259"/>
                    <a:pt x="669" y="351"/>
                  </a:cubicBezTo>
                  <a:cubicBezTo>
                    <a:pt x="572" y="520"/>
                    <a:pt x="484" y="694"/>
                    <a:pt x="406" y="873"/>
                  </a:cubicBezTo>
                  <a:cubicBezTo>
                    <a:pt x="308" y="1101"/>
                    <a:pt x="230" y="1335"/>
                    <a:pt x="175" y="1577"/>
                  </a:cubicBezTo>
                  <a:cubicBezTo>
                    <a:pt x="148" y="1698"/>
                    <a:pt x="121" y="1818"/>
                    <a:pt x="94" y="1938"/>
                  </a:cubicBezTo>
                  <a:cubicBezTo>
                    <a:pt x="94" y="1937"/>
                    <a:pt x="94" y="1935"/>
                    <a:pt x="94" y="1934"/>
                  </a:cubicBezTo>
                  <a:cubicBezTo>
                    <a:pt x="75" y="2019"/>
                    <a:pt x="63" y="2106"/>
                    <a:pt x="50" y="2193"/>
                  </a:cubicBezTo>
                  <a:cubicBezTo>
                    <a:pt x="37" y="2285"/>
                    <a:pt x="26" y="2377"/>
                    <a:pt x="20" y="2470"/>
                  </a:cubicBezTo>
                  <a:cubicBezTo>
                    <a:pt x="10" y="2600"/>
                    <a:pt x="4" y="2730"/>
                    <a:pt x="4" y="2861"/>
                  </a:cubicBezTo>
                  <a:cubicBezTo>
                    <a:pt x="6" y="3001"/>
                    <a:pt x="1" y="3141"/>
                    <a:pt x="10" y="3282"/>
                  </a:cubicBezTo>
                  <a:cubicBezTo>
                    <a:pt x="17" y="3373"/>
                    <a:pt x="21" y="3464"/>
                    <a:pt x="28" y="3555"/>
                  </a:cubicBezTo>
                  <a:cubicBezTo>
                    <a:pt x="37" y="3703"/>
                    <a:pt x="61" y="3851"/>
                    <a:pt x="96" y="3995"/>
                  </a:cubicBezTo>
                  <a:cubicBezTo>
                    <a:pt x="137" y="4170"/>
                    <a:pt x="191" y="4344"/>
                    <a:pt x="249" y="4517"/>
                  </a:cubicBezTo>
                  <a:cubicBezTo>
                    <a:pt x="273" y="4574"/>
                    <a:pt x="326" y="4610"/>
                    <a:pt x="386" y="4610"/>
                  </a:cubicBezTo>
                  <a:cubicBezTo>
                    <a:pt x="388" y="4610"/>
                    <a:pt x="389" y="4610"/>
                    <a:pt x="390" y="4610"/>
                  </a:cubicBezTo>
                  <a:cubicBezTo>
                    <a:pt x="409" y="4610"/>
                    <a:pt x="427" y="4607"/>
                    <a:pt x="444" y="4601"/>
                  </a:cubicBezTo>
                  <a:cubicBezTo>
                    <a:pt x="520" y="4569"/>
                    <a:pt x="558" y="4484"/>
                    <a:pt x="528" y="4408"/>
                  </a:cubicBezTo>
                  <a:cubicBezTo>
                    <a:pt x="504" y="4343"/>
                    <a:pt x="482" y="4276"/>
                    <a:pt x="460" y="4212"/>
                  </a:cubicBezTo>
                  <a:cubicBezTo>
                    <a:pt x="414" y="4074"/>
                    <a:pt x="376" y="3933"/>
                    <a:pt x="348" y="3790"/>
                  </a:cubicBezTo>
                  <a:lnTo>
                    <a:pt x="345" y="3779"/>
                  </a:lnTo>
                  <a:lnTo>
                    <a:pt x="345" y="3779"/>
                  </a:lnTo>
                  <a:cubicBezTo>
                    <a:pt x="317" y="3594"/>
                    <a:pt x="300" y="3406"/>
                    <a:pt x="292" y="3219"/>
                  </a:cubicBezTo>
                  <a:cubicBezTo>
                    <a:pt x="292" y="3121"/>
                    <a:pt x="292" y="3023"/>
                    <a:pt x="292" y="2925"/>
                  </a:cubicBezTo>
                  <a:cubicBezTo>
                    <a:pt x="291" y="2781"/>
                    <a:pt x="296" y="2636"/>
                    <a:pt x="308" y="2494"/>
                  </a:cubicBezTo>
                  <a:lnTo>
                    <a:pt x="308" y="2494"/>
                  </a:lnTo>
                  <a:cubicBezTo>
                    <a:pt x="324" y="2324"/>
                    <a:pt x="351" y="2157"/>
                    <a:pt x="382" y="1989"/>
                  </a:cubicBezTo>
                  <a:cubicBezTo>
                    <a:pt x="405" y="1896"/>
                    <a:pt x="427" y="1804"/>
                    <a:pt x="447" y="1710"/>
                  </a:cubicBezTo>
                  <a:cubicBezTo>
                    <a:pt x="487" y="1547"/>
                    <a:pt x="534" y="1386"/>
                    <a:pt x="593" y="1229"/>
                  </a:cubicBezTo>
                  <a:lnTo>
                    <a:pt x="593" y="1229"/>
                  </a:lnTo>
                  <a:cubicBezTo>
                    <a:pt x="592" y="1232"/>
                    <a:pt x="590" y="1234"/>
                    <a:pt x="589" y="1237"/>
                  </a:cubicBezTo>
                  <a:lnTo>
                    <a:pt x="589" y="1237"/>
                  </a:lnTo>
                  <a:cubicBezTo>
                    <a:pt x="645" y="1086"/>
                    <a:pt x="712" y="939"/>
                    <a:pt x="786" y="795"/>
                  </a:cubicBezTo>
                  <a:lnTo>
                    <a:pt x="786" y="797"/>
                  </a:lnTo>
                  <a:cubicBezTo>
                    <a:pt x="843" y="691"/>
                    <a:pt x="902" y="588"/>
                    <a:pt x="965" y="487"/>
                  </a:cubicBezTo>
                  <a:cubicBezTo>
                    <a:pt x="995" y="436"/>
                    <a:pt x="1027" y="387"/>
                    <a:pt x="1058" y="336"/>
                  </a:cubicBezTo>
                  <a:cubicBezTo>
                    <a:pt x="1085" y="290"/>
                    <a:pt x="1128" y="246"/>
                    <a:pt x="1134" y="191"/>
                  </a:cubicBezTo>
                  <a:cubicBezTo>
                    <a:pt x="1147" y="100"/>
                    <a:pt x="1085" y="17"/>
                    <a:pt x="995" y="2"/>
                  </a:cubicBezTo>
                  <a:cubicBezTo>
                    <a:pt x="986" y="1"/>
                    <a:pt x="977" y="0"/>
                    <a:pt x="9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4" name="Google Shape;14514;p25"/>
            <p:cNvSpPr/>
            <p:nvPr/>
          </p:nvSpPr>
          <p:spPr>
            <a:xfrm>
              <a:off x="3126316" y="3635591"/>
              <a:ext cx="52213" cy="19244"/>
            </a:xfrm>
            <a:custGeom>
              <a:avLst/>
              <a:gdLst/>
              <a:ahLst/>
              <a:cxnLst/>
              <a:rect l="l" t="t" r="r" b="b"/>
              <a:pathLst>
                <a:path w="1552" h="572" extrusionOk="0">
                  <a:moveTo>
                    <a:pt x="374" y="1"/>
                  </a:moveTo>
                  <a:cubicBezTo>
                    <a:pt x="353" y="1"/>
                    <a:pt x="333" y="5"/>
                    <a:pt x="314" y="14"/>
                  </a:cubicBezTo>
                  <a:cubicBezTo>
                    <a:pt x="261" y="38"/>
                    <a:pt x="208" y="61"/>
                    <a:pt x="155" y="87"/>
                  </a:cubicBezTo>
                  <a:cubicBezTo>
                    <a:pt x="79" y="126"/>
                    <a:pt x="3" y="185"/>
                    <a:pt x="2" y="278"/>
                  </a:cubicBezTo>
                  <a:cubicBezTo>
                    <a:pt x="0" y="334"/>
                    <a:pt x="24" y="386"/>
                    <a:pt x="67" y="422"/>
                  </a:cubicBezTo>
                  <a:cubicBezTo>
                    <a:pt x="103" y="452"/>
                    <a:pt x="147" y="473"/>
                    <a:pt x="193" y="486"/>
                  </a:cubicBezTo>
                  <a:cubicBezTo>
                    <a:pt x="326" y="525"/>
                    <a:pt x="464" y="549"/>
                    <a:pt x="603" y="558"/>
                  </a:cubicBezTo>
                  <a:cubicBezTo>
                    <a:pt x="720" y="568"/>
                    <a:pt x="838" y="571"/>
                    <a:pt x="955" y="571"/>
                  </a:cubicBezTo>
                  <a:cubicBezTo>
                    <a:pt x="1107" y="571"/>
                    <a:pt x="1257" y="565"/>
                    <a:pt x="1409" y="555"/>
                  </a:cubicBezTo>
                  <a:cubicBezTo>
                    <a:pt x="1491" y="551"/>
                    <a:pt x="1551" y="467"/>
                    <a:pt x="1542" y="388"/>
                  </a:cubicBezTo>
                  <a:cubicBezTo>
                    <a:pt x="1533" y="318"/>
                    <a:pt x="1472" y="254"/>
                    <a:pt x="1400" y="254"/>
                  </a:cubicBezTo>
                  <a:cubicBezTo>
                    <a:pt x="1398" y="254"/>
                    <a:pt x="1397" y="254"/>
                    <a:pt x="1395" y="255"/>
                  </a:cubicBezTo>
                  <a:cubicBezTo>
                    <a:pt x="1299" y="259"/>
                    <a:pt x="1203" y="261"/>
                    <a:pt x="1107" y="261"/>
                  </a:cubicBezTo>
                  <a:cubicBezTo>
                    <a:pt x="956" y="261"/>
                    <a:pt x="805" y="256"/>
                    <a:pt x="654" y="245"/>
                  </a:cubicBezTo>
                  <a:cubicBezTo>
                    <a:pt x="611" y="240"/>
                    <a:pt x="568" y="234"/>
                    <a:pt x="526" y="228"/>
                  </a:cubicBezTo>
                  <a:cubicBezTo>
                    <a:pt x="542" y="190"/>
                    <a:pt x="543" y="145"/>
                    <a:pt x="527" y="106"/>
                  </a:cubicBezTo>
                  <a:cubicBezTo>
                    <a:pt x="503" y="44"/>
                    <a:pt x="439" y="1"/>
                    <a:pt x="3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5" name="Google Shape;14515;p25"/>
            <p:cNvSpPr/>
            <p:nvPr/>
          </p:nvSpPr>
          <p:spPr>
            <a:xfrm>
              <a:off x="3193132" y="3608978"/>
              <a:ext cx="62306" cy="82121"/>
            </a:xfrm>
            <a:custGeom>
              <a:avLst/>
              <a:gdLst/>
              <a:ahLst/>
              <a:cxnLst/>
              <a:rect l="l" t="t" r="r" b="b"/>
              <a:pathLst>
                <a:path w="1852" h="2441" extrusionOk="0">
                  <a:moveTo>
                    <a:pt x="1315" y="322"/>
                  </a:moveTo>
                  <a:cubicBezTo>
                    <a:pt x="1311" y="323"/>
                    <a:pt x="1308" y="324"/>
                    <a:pt x="1305" y="325"/>
                  </a:cubicBezTo>
                  <a:lnTo>
                    <a:pt x="1305" y="325"/>
                  </a:lnTo>
                  <a:cubicBezTo>
                    <a:pt x="1308" y="324"/>
                    <a:pt x="1311" y="323"/>
                    <a:pt x="1315" y="322"/>
                  </a:cubicBezTo>
                  <a:close/>
                  <a:moveTo>
                    <a:pt x="1304" y="325"/>
                  </a:moveTo>
                  <a:lnTo>
                    <a:pt x="1304" y="325"/>
                  </a:lnTo>
                  <a:cubicBezTo>
                    <a:pt x="1301" y="325"/>
                    <a:pt x="1298" y="326"/>
                    <a:pt x="1294" y="327"/>
                  </a:cubicBezTo>
                  <a:cubicBezTo>
                    <a:pt x="1297" y="326"/>
                    <a:pt x="1300" y="325"/>
                    <a:pt x="1304" y="325"/>
                  </a:cubicBezTo>
                  <a:close/>
                  <a:moveTo>
                    <a:pt x="1346" y="321"/>
                  </a:moveTo>
                  <a:cubicBezTo>
                    <a:pt x="1351" y="322"/>
                    <a:pt x="1354" y="324"/>
                    <a:pt x="1359" y="325"/>
                  </a:cubicBezTo>
                  <a:lnTo>
                    <a:pt x="1361" y="328"/>
                  </a:lnTo>
                  <a:lnTo>
                    <a:pt x="1365" y="332"/>
                  </a:lnTo>
                  <a:lnTo>
                    <a:pt x="1372" y="336"/>
                  </a:lnTo>
                  <a:lnTo>
                    <a:pt x="1376" y="341"/>
                  </a:lnTo>
                  <a:cubicBezTo>
                    <a:pt x="1378" y="343"/>
                    <a:pt x="1380" y="346"/>
                    <a:pt x="1381" y="349"/>
                  </a:cubicBezTo>
                  <a:lnTo>
                    <a:pt x="1384" y="352"/>
                  </a:lnTo>
                  <a:lnTo>
                    <a:pt x="1384" y="365"/>
                  </a:lnTo>
                  <a:cubicBezTo>
                    <a:pt x="1378" y="414"/>
                    <a:pt x="1367" y="463"/>
                    <a:pt x="1357" y="512"/>
                  </a:cubicBezTo>
                  <a:cubicBezTo>
                    <a:pt x="1342" y="579"/>
                    <a:pt x="1326" y="645"/>
                    <a:pt x="1310" y="712"/>
                  </a:cubicBezTo>
                  <a:cubicBezTo>
                    <a:pt x="1308" y="716"/>
                    <a:pt x="1308" y="721"/>
                    <a:pt x="1307" y="726"/>
                  </a:cubicBezTo>
                  <a:cubicBezTo>
                    <a:pt x="1307" y="689"/>
                    <a:pt x="1305" y="653"/>
                    <a:pt x="1300" y="618"/>
                  </a:cubicBezTo>
                  <a:cubicBezTo>
                    <a:pt x="1292" y="539"/>
                    <a:pt x="1217" y="475"/>
                    <a:pt x="1139" y="475"/>
                  </a:cubicBezTo>
                  <a:cubicBezTo>
                    <a:pt x="1120" y="475"/>
                    <a:pt x="1101" y="478"/>
                    <a:pt x="1082" y="487"/>
                  </a:cubicBezTo>
                  <a:cubicBezTo>
                    <a:pt x="1042" y="504"/>
                    <a:pt x="1006" y="531"/>
                    <a:pt x="979" y="566"/>
                  </a:cubicBezTo>
                  <a:cubicBezTo>
                    <a:pt x="959" y="593"/>
                    <a:pt x="944" y="624"/>
                    <a:pt x="925" y="653"/>
                  </a:cubicBezTo>
                  <a:cubicBezTo>
                    <a:pt x="902" y="689"/>
                    <a:pt x="878" y="724"/>
                    <a:pt x="852" y="761"/>
                  </a:cubicBezTo>
                  <a:cubicBezTo>
                    <a:pt x="762" y="884"/>
                    <a:pt x="664" y="1000"/>
                    <a:pt x="563" y="1115"/>
                  </a:cubicBezTo>
                  <a:cubicBezTo>
                    <a:pt x="531" y="1147"/>
                    <a:pt x="498" y="1179"/>
                    <a:pt x="463" y="1209"/>
                  </a:cubicBezTo>
                  <a:cubicBezTo>
                    <a:pt x="435" y="1232"/>
                    <a:pt x="403" y="1256"/>
                    <a:pt x="373" y="1277"/>
                  </a:cubicBezTo>
                  <a:lnTo>
                    <a:pt x="374" y="1275"/>
                  </a:lnTo>
                  <a:cubicBezTo>
                    <a:pt x="395" y="1221"/>
                    <a:pt x="417" y="1169"/>
                    <a:pt x="442" y="1117"/>
                  </a:cubicBezTo>
                  <a:cubicBezTo>
                    <a:pt x="493" y="1028"/>
                    <a:pt x="542" y="940"/>
                    <a:pt x="601" y="856"/>
                  </a:cubicBezTo>
                  <a:cubicBezTo>
                    <a:pt x="624" y="824"/>
                    <a:pt x="648" y="794"/>
                    <a:pt x="674" y="765"/>
                  </a:cubicBezTo>
                  <a:lnTo>
                    <a:pt x="674" y="765"/>
                  </a:lnTo>
                  <a:lnTo>
                    <a:pt x="669" y="770"/>
                  </a:lnTo>
                  <a:cubicBezTo>
                    <a:pt x="732" y="705"/>
                    <a:pt x="797" y="643"/>
                    <a:pt x="867" y="583"/>
                  </a:cubicBezTo>
                  <a:cubicBezTo>
                    <a:pt x="932" y="530"/>
                    <a:pt x="1001" y="477"/>
                    <a:pt x="1071" y="430"/>
                  </a:cubicBezTo>
                  <a:lnTo>
                    <a:pt x="1071" y="430"/>
                  </a:lnTo>
                  <a:lnTo>
                    <a:pt x="1069" y="431"/>
                  </a:lnTo>
                  <a:cubicBezTo>
                    <a:pt x="1109" y="409"/>
                    <a:pt x="1148" y="385"/>
                    <a:pt x="1188" y="366"/>
                  </a:cubicBezTo>
                  <a:cubicBezTo>
                    <a:pt x="1215" y="354"/>
                    <a:pt x="1243" y="343"/>
                    <a:pt x="1272" y="333"/>
                  </a:cubicBezTo>
                  <a:cubicBezTo>
                    <a:pt x="1283" y="331"/>
                    <a:pt x="1293" y="328"/>
                    <a:pt x="1304" y="325"/>
                  </a:cubicBezTo>
                  <a:lnTo>
                    <a:pt x="1304" y="325"/>
                  </a:lnTo>
                  <a:cubicBezTo>
                    <a:pt x="1314" y="323"/>
                    <a:pt x="1324" y="322"/>
                    <a:pt x="1334" y="321"/>
                  </a:cubicBezTo>
                  <a:close/>
                  <a:moveTo>
                    <a:pt x="1021" y="1886"/>
                  </a:moveTo>
                  <a:cubicBezTo>
                    <a:pt x="1022" y="1886"/>
                    <a:pt x="1022" y="1887"/>
                    <a:pt x="1022" y="1888"/>
                  </a:cubicBezTo>
                  <a:cubicBezTo>
                    <a:pt x="1022" y="1887"/>
                    <a:pt x="1022" y="1886"/>
                    <a:pt x="1021" y="1886"/>
                  </a:cubicBezTo>
                  <a:close/>
                  <a:moveTo>
                    <a:pt x="1340" y="0"/>
                  </a:moveTo>
                  <a:cubicBezTo>
                    <a:pt x="1209" y="0"/>
                    <a:pt x="1077" y="61"/>
                    <a:pt x="966" y="126"/>
                  </a:cubicBezTo>
                  <a:cubicBezTo>
                    <a:pt x="867" y="188"/>
                    <a:pt x="772" y="257"/>
                    <a:pt x="683" y="335"/>
                  </a:cubicBezTo>
                  <a:cubicBezTo>
                    <a:pt x="602" y="401"/>
                    <a:pt x="526" y="474"/>
                    <a:pt x="455" y="550"/>
                  </a:cubicBezTo>
                  <a:cubicBezTo>
                    <a:pt x="341" y="675"/>
                    <a:pt x="257" y="822"/>
                    <a:pt x="173" y="968"/>
                  </a:cubicBezTo>
                  <a:cubicBezTo>
                    <a:pt x="132" y="1044"/>
                    <a:pt x="96" y="1123"/>
                    <a:pt x="66" y="1205"/>
                  </a:cubicBezTo>
                  <a:cubicBezTo>
                    <a:pt x="42" y="1259"/>
                    <a:pt x="23" y="1318"/>
                    <a:pt x="12" y="1378"/>
                  </a:cubicBezTo>
                  <a:cubicBezTo>
                    <a:pt x="6" y="1419"/>
                    <a:pt x="1" y="1467"/>
                    <a:pt x="18" y="1506"/>
                  </a:cubicBezTo>
                  <a:cubicBezTo>
                    <a:pt x="34" y="1547"/>
                    <a:pt x="59" y="1584"/>
                    <a:pt x="91" y="1612"/>
                  </a:cubicBezTo>
                  <a:cubicBezTo>
                    <a:pt x="141" y="1654"/>
                    <a:pt x="196" y="1671"/>
                    <a:pt x="251" y="1671"/>
                  </a:cubicBezTo>
                  <a:cubicBezTo>
                    <a:pt x="393" y="1671"/>
                    <a:pt x="541" y="1559"/>
                    <a:pt x="643" y="1475"/>
                  </a:cubicBezTo>
                  <a:cubicBezTo>
                    <a:pt x="707" y="1421"/>
                    <a:pt x="765" y="1362"/>
                    <a:pt x="819" y="1299"/>
                  </a:cubicBezTo>
                  <a:cubicBezTo>
                    <a:pt x="849" y="1264"/>
                    <a:pt x="881" y="1229"/>
                    <a:pt x="909" y="1194"/>
                  </a:cubicBezTo>
                  <a:lnTo>
                    <a:pt x="957" y="1134"/>
                  </a:lnTo>
                  <a:lnTo>
                    <a:pt x="957" y="1134"/>
                  </a:lnTo>
                  <a:cubicBezTo>
                    <a:pt x="954" y="1196"/>
                    <a:pt x="952" y="1258"/>
                    <a:pt x="954" y="1319"/>
                  </a:cubicBezTo>
                  <a:cubicBezTo>
                    <a:pt x="957" y="1460"/>
                    <a:pt x="970" y="1600"/>
                    <a:pt x="993" y="1737"/>
                  </a:cubicBezTo>
                  <a:cubicBezTo>
                    <a:pt x="1004" y="1786"/>
                    <a:pt x="1012" y="1836"/>
                    <a:pt x="1021" y="1886"/>
                  </a:cubicBezTo>
                  <a:lnTo>
                    <a:pt x="1021" y="1886"/>
                  </a:lnTo>
                  <a:cubicBezTo>
                    <a:pt x="1021" y="1881"/>
                    <a:pt x="1020" y="1876"/>
                    <a:pt x="1020" y="1872"/>
                  </a:cubicBezTo>
                  <a:lnTo>
                    <a:pt x="1020" y="1872"/>
                  </a:lnTo>
                  <a:cubicBezTo>
                    <a:pt x="1029" y="1920"/>
                    <a:pt x="1038" y="1967"/>
                    <a:pt x="1050" y="2013"/>
                  </a:cubicBezTo>
                  <a:cubicBezTo>
                    <a:pt x="1069" y="2094"/>
                    <a:pt x="1093" y="2171"/>
                    <a:pt x="1125" y="2247"/>
                  </a:cubicBezTo>
                  <a:cubicBezTo>
                    <a:pt x="1147" y="2301"/>
                    <a:pt x="1183" y="2348"/>
                    <a:pt x="1228" y="2383"/>
                  </a:cubicBezTo>
                  <a:cubicBezTo>
                    <a:pt x="1269" y="2415"/>
                    <a:pt x="1318" y="2432"/>
                    <a:pt x="1370" y="2437"/>
                  </a:cubicBezTo>
                  <a:lnTo>
                    <a:pt x="1370" y="2435"/>
                  </a:lnTo>
                  <a:cubicBezTo>
                    <a:pt x="1384" y="2439"/>
                    <a:pt x="1400" y="2439"/>
                    <a:pt x="1416" y="2440"/>
                  </a:cubicBezTo>
                  <a:cubicBezTo>
                    <a:pt x="1524" y="2440"/>
                    <a:pt x="1630" y="2397"/>
                    <a:pt x="1729" y="2363"/>
                  </a:cubicBezTo>
                  <a:cubicBezTo>
                    <a:pt x="1812" y="2334"/>
                    <a:pt x="1851" y="2234"/>
                    <a:pt x="1820" y="2157"/>
                  </a:cubicBezTo>
                  <a:cubicBezTo>
                    <a:pt x="1798" y="2100"/>
                    <a:pt x="1737" y="2055"/>
                    <a:pt x="1675" y="2055"/>
                  </a:cubicBezTo>
                  <a:cubicBezTo>
                    <a:pt x="1661" y="2055"/>
                    <a:pt x="1648" y="2057"/>
                    <a:pt x="1634" y="2062"/>
                  </a:cubicBezTo>
                  <a:lnTo>
                    <a:pt x="1579" y="2078"/>
                  </a:lnTo>
                  <a:lnTo>
                    <a:pt x="1584" y="2078"/>
                  </a:lnTo>
                  <a:cubicBezTo>
                    <a:pt x="1538" y="2092"/>
                    <a:pt x="1492" y="2105"/>
                    <a:pt x="1446" y="2114"/>
                  </a:cubicBezTo>
                  <a:lnTo>
                    <a:pt x="1427" y="2116"/>
                  </a:lnTo>
                  <a:lnTo>
                    <a:pt x="1416" y="2116"/>
                  </a:lnTo>
                  <a:lnTo>
                    <a:pt x="1405" y="2095"/>
                  </a:lnTo>
                  <a:cubicBezTo>
                    <a:pt x="1395" y="2070"/>
                    <a:pt x="1386" y="2046"/>
                    <a:pt x="1376" y="2019"/>
                  </a:cubicBezTo>
                  <a:cubicBezTo>
                    <a:pt x="1357" y="1956"/>
                    <a:pt x="1342" y="1892"/>
                    <a:pt x="1324" y="1828"/>
                  </a:cubicBezTo>
                  <a:cubicBezTo>
                    <a:pt x="1313" y="1780"/>
                    <a:pt x="1305" y="1731"/>
                    <a:pt x="1296" y="1682"/>
                  </a:cubicBezTo>
                  <a:cubicBezTo>
                    <a:pt x="1281" y="1589"/>
                    <a:pt x="1270" y="1497"/>
                    <a:pt x="1266" y="1403"/>
                  </a:cubicBezTo>
                  <a:cubicBezTo>
                    <a:pt x="1261" y="1299"/>
                    <a:pt x="1264" y="1194"/>
                    <a:pt x="1270" y="1090"/>
                  </a:cubicBezTo>
                  <a:cubicBezTo>
                    <a:pt x="1274" y="1061"/>
                    <a:pt x="1277" y="1033"/>
                    <a:pt x="1280" y="1004"/>
                  </a:cubicBezTo>
                  <a:cubicBezTo>
                    <a:pt x="1288" y="1023"/>
                    <a:pt x="1299" y="1041"/>
                    <a:pt x="1313" y="1055"/>
                  </a:cubicBezTo>
                  <a:cubicBezTo>
                    <a:pt x="1343" y="1087"/>
                    <a:pt x="1386" y="1106"/>
                    <a:pt x="1430" y="1107"/>
                  </a:cubicBezTo>
                  <a:cubicBezTo>
                    <a:pt x="1517" y="1107"/>
                    <a:pt x="1590" y="1042"/>
                    <a:pt x="1600" y="955"/>
                  </a:cubicBezTo>
                  <a:cubicBezTo>
                    <a:pt x="1606" y="897"/>
                    <a:pt x="1615" y="840"/>
                    <a:pt x="1628" y="784"/>
                  </a:cubicBezTo>
                  <a:lnTo>
                    <a:pt x="1628" y="784"/>
                  </a:lnTo>
                  <a:cubicBezTo>
                    <a:pt x="1627" y="791"/>
                    <a:pt x="1625" y="799"/>
                    <a:pt x="1623" y="805"/>
                  </a:cubicBezTo>
                  <a:cubicBezTo>
                    <a:pt x="1638" y="740"/>
                    <a:pt x="1653" y="677"/>
                    <a:pt x="1668" y="612"/>
                  </a:cubicBezTo>
                  <a:cubicBezTo>
                    <a:pt x="1674" y="579"/>
                    <a:pt x="1682" y="545"/>
                    <a:pt x="1688" y="512"/>
                  </a:cubicBezTo>
                  <a:cubicBezTo>
                    <a:pt x="1701" y="461"/>
                    <a:pt x="1709" y="409"/>
                    <a:pt x="1709" y="357"/>
                  </a:cubicBezTo>
                  <a:cubicBezTo>
                    <a:pt x="1710" y="322"/>
                    <a:pt x="1704" y="287"/>
                    <a:pt x="1695" y="254"/>
                  </a:cubicBezTo>
                  <a:cubicBezTo>
                    <a:pt x="1680" y="214"/>
                    <a:pt x="1661" y="178"/>
                    <a:pt x="1638" y="146"/>
                  </a:cubicBezTo>
                  <a:cubicBezTo>
                    <a:pt x="1593" y="86"/>
                    <a:pt x="1532" y="44"/>
                    <a:pt x="1462" y="20"/>
                  </a:cubicBezTo>
                  <a:cubicBezTo>
                    <a:pt x="1422" y="6"/>
                    <a:pt x="1381" y="0"/>
                    <a:pt x="13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6" name="Google Shape;14516;p25"/>
            <p:cNvSpPr/>
            <p:nvPr/>
          </p:nvSpPr>
          <p:spPr>
            <a:xfrm>
              <a:off x="3263817" y="3569481"/>
              <a:ext cx="44509" cy="171980"/>
            </a:xfrm>
            <a:custGeom>
              <a:avLst/>
              <a:gdLst/>
              <a:ahLst/>
              <a:cxnLst/>
              <a:rect l="l" t="t" r="r" b="b"/>
              <a:pathLst>
                <a:path w="1323" h="5112" extrusionOk="0">
                  <a:moveTo>
                    <a:pt x="737" y="1"/>
                  </a:moveTo>
                  <a:cubicBezTo>
                    <a:pt x="628" y="1"/>
                    <a:pt x="540" y="113"/>
                    <a:pt x="585" y="227"/>
                  </a:cubicBezTo>
                  <a:cubicBezTo>
                    <a:pt x="594" y="248"/>
                    <a:pt x="604" y="269"/>
                    <a:pt x="615" y="290"/>
                  </a:cubicBezTo>
                  <a:lnTo>
                    <a:pt x="615" y="290"/>
                  </a:lnTo>
                  <a:cubicBezTo>
                    <a:pt x="631" y="325"/>
                    <a:pt x="648" y="360"/>
                    <a:pt x="665" y="396"/>
                  </a:cubicBezTo>
                  <a:cubicBezTo>
                    <a:pt x="713" y="508"/>
                    <a:pt x="762" y="619"/>
                    <a:pt x="801" y="736"/>
                  </a:cubicBezTo>
                  <a:lnTo>
                    <a:pt x="802" y="740"/>
                  </a:lnTo>
                  <a:lnTo>
                    <a:pt x="802" y="740"/>
                  </a:lnTo>
                  <a:cubicBezTo>
                    <a:pt x="802" y="739"/>
                    <a:pt x="802" y="739"/>
                    <a:pt x="801" y="738"/>
                  </a:cubicBezTo>
                  <a:lnTo>
                    <a:pt x="801" y="738"/>
                  </a:lnTo>
                  <a:cubicBezTo>
                    <a:pt x="863" y="931"/>
                    <a:pt x="903" y="1129"/>
                    <a:pt x="944" y="1327"/>
                  </a:cubicBezTo>
                  <a:cubicBezTo>
                    <a:pt x="952" y="1390"/>
                    <a:pt x="961" y="1457"/>
                    <a:pt x="971" y="1520"/>
                  </a:cubicBezTo>
                  <a:cubicBezTo>
                    <a:pt x="980" y="1582"/>
                    <a:pt x="993" y="1645"/>
                    <a:pt x="998" y="1708"/>
                  </a:cubicBezTo>
                  <a:cubicBezTo>
                    <a:pt x="1009" y="1835"/>
                    <a:pt x="1018" y="1962"/>
                    <a:pt x="1028" y="2090"/>
                  </a:cubicBezTo>
                  <a:cubicBezTo>
                    <a:pt x="1028" y="2205"/>
                    <a:pt x="1031" y="2322"/>
                    <a:pt x="1031" y="2440"/>
                  </a:cubicBezTo>
                  <a:cubicBezTo>
                    <a:pt x="1031" y="2493"/>
                    <a:pt x="1026" y="2547"/>
                    <a:pt x="1021" y="2603"/>
                  </a:cubicBezTo>
                  <a:cubicBezTo>
                    <a:pt x="1018" y="2658"/>
                    <a:pt x="1015" y="2713"/>
                    <a:pt x="1012" y="2770"/>
                  </a:cubicBezTo>
                  <a:cubicBezTo>
                    <a:pt x="1001" y="2881"/>
                    <a:pt x="991" y="2994"/>
                    <a:pt x="977" y="3106"/>
                  </a:cubicBezTo>
                  <a:cubicBezTo>
                    <a:pt x="969" y="3163"/>
                    <a:pt x="964" y="3217"/>
                    <a:pt x="953" y="3275"/>
                  </a:cubicBezTo>
                  <a:cubicBezTo>
                    <a:pt x="941" y="3334"/>
                    <a:pt x="930" y="3393"/>
                    <a:pt x="919" y="3451"/>
                  </a:cubicBezTo>
                  <a:cubicBezTo>
                    <a:pt x="884" y="3568"/>
                    <a:pt x="855" y="3687"/>
                    <a:pt x="814" y="3803"/>
                  </a:cubicBezTo>
                  <a:cubicBezTo>
                    <a:pt x="817" y="3796"/>
                    <a:pt x="819" y="3790"/>
                    <a:pt x="822" y="3784"/>
                  </a:cubicBezTo>
                  <a:lnTo>
                    <a:pt x="822" y="3784"/>
                  </a:lnTo>
                  <a:cubicBezTo>
                    <a:pt x="782" y="3885"/>
                    <a:pt x="738" y="3985"/>
                    <a:pt x="687" y="4081"/>
                  </a:cubicBezTo>
                  <a:cubicBezTo>
                    <a:pt x="626" y="4197"/>
                    <a:pt x="558" y="4309"/>
                    <a:pt x="483" y="4417"/>
                  </a:cubicBezTo>
                  <a:cubicBezTo>
                    <a:pt x="434" y="4486"/>
                    <a:pt x="380" y="4553"/>
                    <a:pt x="323" y="4615"/>
                  </a:cubicBezTo>
                  <a:cubicBezTo>
                    <a:pt x="266" y="4675"/>
                    <a:pt x="205" y="4730"/>
                    <a:pt x="141" y="4784"/>
                  </a:cubicBezTo>
                  <a:lnTo>
                    <a:pt x="83" y="4831"/>
                  </a:lnTo>
                  <a:cubicBezTo>
                    <a:pt x="15" y="4882"/>
                    <a:pt x="0" y="4977"/>
                    <a:pt x="49" y="5047"/>
                  </a:cubicBezTo>
                  <a:cubicBezTo>
                    <a:pt x="80" y="5088"/>
                    <a:pt x="125" y="5112"/>
                    <a:pt x="176" y="5112"/>
                  </a:cubicBezTo>
                  <a:cubicBezTo>
                    <a:pt x="208" y="5112"/>
                    <a:pt x="239" y="5102"/>
                    <a:pt x="265" y="5082"/>
                  </a:cubicBezTo>
                  <a:cubicBezTo>
                    <a:pt x="383" y="4988"/>
                    <a:pt x="493" y="4882"/>
                    <a:pt x="592" y="4768"/>
                  </a:cubicBezTo>
                  <a:cubicBezTo>
                    <a:pt x="738" y="4592"/>
                    <a:pt x="865" y="4399"/>
                    <a:pt x="966" y="4194"/>
                  </a:cubicBezTo>
                  <a:cubicBezTo>
                    <a:pt x="1047" y="4035"/>
                    <a:pt x="1112" y="3869"/>
                    <a:pt x="1159" y="3696"/>
                  </a:cubicBezTo>
                  <a:cubicBezTo>
                    <a:pt x="1180" y="3614"/>
                    <a:pt x="1203" y="3533"/>
                    <a:pt x="1218" y="3451"/>
                  </a:cubicBezTo>
                  <a:cubicBezTo>
                    <a:pt x="1229" y="3397"/>
                    <a:pt x="1238" y="3343"/>
                    <a:pt x="1248" y="3291"/>
                  </a:cubicBezTo>
                  <a:cubicBezTo>
                    <a:pt x="1254" y="3256"/>
                    <a:pt x="1257" y="3220"/>
                    <a:pt x="1260" y="3185"/>
                  </a:cubicBezTo>
                  <a:cubicBezTo>
                    <a:pt x="1272" y="3092"/>
                    <a:pt x="1281" y="3000"/>
                    <a:pt x="1289" y="2908"/>
                  </a:cubicBezTo>
                  <a:cubicBezTo>
                    <a:pt x="1297" y="2829"/>
                    <a:pt x="1303" y="2748"/>
                    <a:pt x="1308" y="2671"/>
                  </a:cubicBezTo>
                  <a:cubicBezTo>
                    <a:pt x="1313" y="2593"/>
                    <a:pt x="1322" y="2514"/>
                    <a:pt x="1322" y="2435"/>
                  </a:cubicBezTo>
                  <a:cubicBezTo>
                    <a:pt x="1321" y="2329"/>
                    <a:pt x="1321" y="2224"/>
                    <a:pt x="1319" y="2118"/>
                  </a:cubicBezTo>
                  <a:cubicBezTo>
                    <a:pt x="1319" y="2045"/>
                    <a:pt x="1311" y="1973"/>
                    <a:pt x="1306" y="1900"/>
                  </a:cubicBezTo>
                  <a:cubicBezTo>
                    <a:pt x="1302" y="1822"/>
                    <a:pt x="1298" y="1743"/>
                    <a:pt x="1289" y="1664"/>
                  </a:cubicBezTo>
                  <a:cubicBezTo>
                    <a:pt x="1275" y="1558"/>
                    <a:pt x="1262" y="1453"/>
                    <a:pt x="1248" y="1347"/>
                  </a:cubicBezTo>
                  <a:cubicBezTo>
                    <a:pt x="1240" y="1279"/>
                    <a:pt x="1226" y="1213"/>
                    <a:pt x="1213" y="1145"/>
                  </a:cubicBezTo>
                  <a:cubicBezTo>
                    <a:pt x="1192" y="1043"/>
                    <a:pt x="1175" y="941"/>
                    <a:pt x="1151" y="841"/>
                  </a:cubicBezTo>
                  <a:cubicBezTo>
                    <a:pt x="1109" y="668"/>
                    <a:pt x="1053" y="499"/>
                    <a:pt x="988" y="334"/>
                  </a:cubicBezTo>
                  <a:cubicBezTo>
                    <a:pt x="968" y="280"/>
                    <a:pt x="944" y="230"/>
                    <a:pt x="922" y="178"/>
                  </a:cubicBezTo>
                  <a:cubicBezTo>
                    <a:pt x="923" y="100"/>
                    <a:pt x="871" y="30"/>
                    <a:pt x="795" y="11"/>
                  </a:cubicBezTo>
                  <a:cubicBezTo>
                    <a:pt x="776" y="4"/>
                    <a:pt x="756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7" name="Google Shape;14517;p25"/>
            <p:cNvSpPr/>
            <p:nvPr/>
          </p:nvSpPr>
          <p:spPr>
            <a:xfrm>
              <a:off x="2883273" y="3307665"/>
              <a:ext cx="64695" cy="167742"/>
            </a:xfrm>
            <a:custGeom>
              <a:avLst/>
              <a:gdLst/>
              <a:ahLst/>
              <a:cxnLst/>
              <a:rect l="l" t="t" r="r" b="b"/>
              <a:pathLst>
                <a:path w="1923" h="4986" extrusionOk="0">
                  <a:moveTo>
                    <a:pt x="539" y="1199"/>
                  </a:moveTo>
                  <a:cubicBezTo>
                    <a:pt x="540" y="1204"/>
                    <a:pt x="541" y="1209"/>
                    <a:pt x="542" y="1214"/>
                  </a:cubicBezTo>
                  <a:lnTo>
                    <a:pt x="542" y="1214"/>
                  </a:lnTo>
                  <a:cubicBezTo>
                    <a:pt x="542" y="1209"/>
                    <a:pt x="540" y="1203"/>
                    <a:pt x="539" y="1199"/>
                  </a:cubicBezTo>
                  <a:close/>
                  <a:moveTo>
                    <a:pt x="734" y="1597"/>
                  </a:moveTo>
                  <a:lnTo>
                    <a:pt x="734" y="1597"/>
                  </a:lnTo>
                  <a:cubicBezTo>
                    <a:pt x="735" y="1598"/>
                    <a:pt x="737" y="1599"/>
                    <a:pt x="739" y="1600"/>
                  </a:cubicBezTo>
                  <a:lnTo>
                    <a:pt x="739" y="1600"/>
                  </a:lnTo>
                  <a:lnTo>
                    <a:pt x="734" y="1597"/>
                  </a:lnTo>
                  <a:close/>
                  <a:moveTo>
                    <a:pt x="377" y="4314"/>
                  </a:moveTo>
                  <a:cubicBezTo>
                    <a:pt x="378" y="4316"/>
                    <a:pt x="379" y="4318"/>
                    <a:pt x="379" y="4320"/>
                  </a:cubicBezTo>
                  <a:cubicBezTo>
                    <a:pt x="379" y="4318"/>
                    <a:pt x="378" y="4316"/>
                    <a:pt x="377" y="4314"/>
                  </a:cubicBezTo>
                  <a:close/>
                  <a:moveTo>
                    <a:pt x="1101" y="2908"/>
                  </a:moveTo>
                  <a:lnTo>
                    <a:pt x="1101" y="2908"/>
                  </a:lnTo>
                  <a:cubicBezTo>
                    <a:pt x="1089" y="2997"/>
                    <a:pt x="1077" y="3087"/>
                    <a:pt x="1065" y="3177"/>
                  </a:cubicBezTo>
                  <a:cubicBezTo>
                    <a:pt x="1043" y="3336"/>
                    <a:pt x="1011" y="3492"/>
                    <a:pt x="984" y="3651"/>
                  </a:cubicBezTo>
                  <a:cubicBezTo>
                    <a:pt x="937" y="3833"/>
                    <a:pt x="892" y="4015"/>
                    <a:pt x="827" y="4194"/>
                  </a:cubicBezTo>
                  <a:cubicBezTo>
                    <a:pt x="810" y="4241"/>
                    <a:pt x="792" y="4290"/>
                    <a:pt x="773" y="4339"/>
                  </a:cubicBezTo>
                  <a:cubicBezTo>
                    <a:pt x="772" y="4346"/>
                    <a:pt x="770" y="4350"/>
                    <a:pt x="767" y="4357"/>
                  </a:cubicBezTo>
                  <a:cubicBezTo>
                    <a:pt x="769" y="4352"/>
                    <a:pt x="770" y="4349"/>
                    <a:pt x="772" y="4344"/>
                  </a:cubicBezTo>
                  <a:lnTo>
                    <a:pt x="772" y="4344"/>
                  </a:lnTo>
                  <a:cubicBezTo>
                    <a:pt x="743" y="4414"/>
                    <a:pt x="712" y="4480"/>
                    <a:pt x="675" y="4547"/>
                  </a:cubicBezTo>
                  <a:cubicBezTo>
                    <a:pt x="656" y="4578"/>
                    <a:pt x="637" y="4611"/>
                    <a:pt x="615" y="4643"/>
                  </a:cubicBezTo>
                  <a:lnTo>
                    <a:pt x="601" y="4661"/>
                  </a:lnTo>
                  <a:cubicBezTo>
                    <a:pt x="599" y="4662"/>
                    <a:pt x="598" y="4664"/>
                    <a:pt x="595" y="4667"/>
                  </a:cubicBezTo>
                  <a:lnTo>
                    <a:pt x="588" y="4664"/>
                  </a:lnTo>
                  <a:cubicBezTo>
                    <a:pt x="584" y="4661"/>
                    <a:pt x="577" y="4657"/>
                    <a:pt x="572" y="4654"/>
                  </a:cubicBezTo>
                  <a:lnTo>
                    <a:pt x="560" y="4643"/>
                  </a:lnTo>
                  <a:cubicBezTo>
                    <a:pt x="547" y="4632"/>
                    <a:pt x="536" y="4619"/>
                    <a:pt x="525" y="4607"/>
                  </a:cubicBezTo>
                  <a:cubicBezTo>
                    <a:pt x="508" y="4585"/>
                    <a:pt x="490" y="4562"/>
                    <a:pt x="477" y="4539"/>
                  </a:cubicBezTo>
                  <a:cubicBezTo>
                    <a:pt x="463" y="4515"/>
                    <a:pt x="451" y="4491"/>
                    <a:pt x="439" y="4466"/>
                  </a:cubicBezTo>
                  <a:cubicBezTo>
                    <a:pt x="415" y="4414"/>
                    <a:pt x="395" y="4361"/>
                    <a:pt x="375" y="4308"/>
                  </a:cubicBezTo>
                  <a:lnTo>
                    <a:pt x="375" y="4308"/>
                  </a:lnTo>
                  <a:cubicBezTo>
                    <a:pt x="357" y="4247"/>
                    <a:pt x="340" y="4185"/>
                    <a:pt x="327" y="4122"/>
                  </a:cubicBezTo>
                  <a:cubicBezTo>
                    <a:pt x="321" y="4092"/>
                    <a:pt x="318" y="4062"/>
                    <a:pt x="316" y="4032"/>
                  </a:cubicBezTo>
                  <a:cubicBezTo>
                    <a:pt x="315" y="3976"/>
                    <a:pt x="316" y="3921"/>
                    <a:pt x="321" y="3866"/>
                  </a:cubicBezTo>
                  <a:lnTo>
                    <a:pt x="321" y="3866"/>
                  </a:lnTo>
                  <a:cubicBezTo>
                    <a:pt x="321" y="3868"/>
                    <a:pt x="321" y="3869"/>
                    <a:pt x="321" y="3871"/>
                  </a:cubicBezTo>
                  <a:cubicBezTo>
                    <a:pt x="324" y="3829"/>
                    <a:pt x="329" y="3788"/>
                    <a:pt x="337" y="3747"/>
                  </a:cubicBezTo>
                  <a:cubicBezTo>
                    <a:pt x="343" y="3723"/>
                    <a:pt x="351" y="3700"/>
                    <a:pt x="359" y="3678"/>
                  </a:cubicBezTo>
                  <a:cubicBezTo>
                    <a:pt x="373" y="3643"/>
                    <a:pt x="387" y="3611"/>
                    <a:pt x="403" y="3578"/>
                  </a:cubicBezTo>
                  <a:cubicBezTo>
                    <a:pt x="427" y="3535"/>
                    <a:pt x="452" y="3494"/>
                    <a:pt x="481" y="3454"/>
                  </a:cubicBezTo>
                  <a:cubicBezTo>
                    <a:pt x="509" y="3416"/>
                    <a:pt x="539" y="3380"/>
                    <a:pt x="571" y="3347"/>
                  </a:cubicBezTo>
                  <a:cubicBezTo>
                    <a:pt x="636" y="3279"/>
                    <a:pt x="707" y="3215"/>
                    <a:pt x="780" y="3155"/>
                  </a:cubicBezTo>
                  <a:lnTo>
                    <a:pt x="780" y="3155"/>
                  </a:lnTo>
                  <a:lnTo>
                    <a:pt x="777" y="3157"/>
                  </a:lnTo>
                  <a:cubicBezTo>
                    <a:pt x="883" y="3071"/>
                    <a:pt x="990" y="2989"/>
                    <a:pt x="1101" y="2908"/>
                  </a:cubicBezTo>
                  <a:close/>
                  <a:moveTo>
                    <a:pt x="640" y="1"/>
                  </a:moveTo>
                  <a:cubicBezTo>
                    <a:pt x="605" y="1"/>
                    <a:pt x="571" y="8"/>
                    <a:pt x="539" y="22"/>
                  </a:cubicBezTo>
                  <a:cubicBezTo>
                    <a:pt x="477" y="54"/>
                    <a:pt x="425" y="103"/>
                    <a:pt x="392" y="163"/>
                  </a:cubicBezTo>
                  <a:cubicBezTo>
                    <a:pt x="310" y="306"/>
                    <a:pt x="262" y="469"/>
                    <a:pt x="231" y="629"/>
                  </a:cubicBezTo>
                  <a:cubicBezTo>
                    <a:pt x="191" y="852"/>
                    <a:pt x="197" y="1081"/>
                    <a:pt x="248" y="1301"/>
                  </a:cubicBezTo>
                  <a:cubicBezTo>
                    <a:pt x="270" y="1411"/>
                    <a:pt x="302" y="1525"/>
                    <a:pt x="359" y="1621"/>
                  </a:cubicBezTo>
                  <a:cubicBezTo>
                    <a:pt x="406" y="1699"/>
                    <a:pt x="460" y="1780"/>
                    <a:pt x="531" y="1836"/>
                  </a:cubicBezTo>
                  <a:cubicBezTo>
                    <a:pt x="604" y="1894"/>
                    <a:pt x="692" y="1925"/>
                    <a:pt x="783" y="1925"/>
                  </a:cubicBezTo>
                  <a:cubicBezTo>
                    <a:pt x="787" y="1925"/>
                    <a:pt x="791" y="1925"/>
                    <a:pt x="796" y="1925"/>
                  </a:cubicBezTo>
                  <a:cubicBezTo>
                    <a:pt x="891" y="1920"/>
                    <a:pt x="982" y="1886"/>
                    <a:pt x="1058" y="1829"/>
                  </a:cubicBezTo>
                  <a:cubicBezTo>
                    <a:pt x="1136" y="1768"/>
                    <a:pt x="1207" y="1700"/>
                    <a:pt x="1271" y="1624"/>
                  </a:cubicBezTo>
                  <a:lnTo>
                    <a:pt x="1271" y="1624"/>
                  </a:lnTo>
                  <a:cubicBezTo>
                    <a:pt x="1267" y="1640"/>
                    <a:pt x="1264" y="1656"/>
                    <a:pt x="1263" y="1672"/>
                  </a:cubicBezTo>
                  <a:cubicBezTo>
                    <a:pt x="1234" y="1833"/>
                    <a:pt x="1212" y="1996"/>
                    <a:pt x="1193" y="2158"/>
                  </a:cubicBezTo>
                  <a:cubicBezTo>
                    <a:pt x="1177" y="2275"/>
                    <a:pt x="1164" y="2394"/>
                    <a:pt x="1150" y="2512"/>
                  </a:cubicBezTo>
                  <a:lnTo>
                    <a:pt x="1108" y="2543"/>
                  </a:lnTo>
                  <a:cubicBezTo>
                    <a:pt x="970" y="2642"/>
                    <a:pt x="830" y="2740"/>
                    <a:pt x="696" y="2843"/>
                  </a:cubicBezTo>
                  <a:cubicBezTo>
                    <a:pt x="523" y="2976"/>
                    <a:pt x="352" y="3117"/>
                    <a:pt x="226" y="3294"/>
                  </a:cubicBezTo>
                  <a:cubicBezTo>
                    <a:pt x="161" y="3383"/>
                    <a:pt x="109" y="3481"/>
                    <a:pt x="69" y="3584"/>
                  </a:cubicBezTo>
                  <a:cubicBezTo>
                    <a:pt x="34" y="3685"/>
                    <a:pt x="15" y="3791"/>
                    <a:pt x="10" y="3899"/>
                  </a:cubicBezTo>
                  <a:cubicBezTo>
                    <a:pt x="1" y="4015"/>
                    <a:pt x="9" y="4130"/>
                    <a:pt x="34" y="4243"/>
                  </a:cubicBezTo>
                  <a:cubicBezTo>
                    <a:pt x="56" y="4344"/>
                    <a:pt x="86" y="4442"/>
                    <a:pt x="124" y="4537"/>
                  </a:cubicBezTo>
                  <a:cubicBezTo>
                    <a:pt x="169" y="4643"/>
                    <a:pt x="223" y="4751"/>
                    <a:pt x="302" y="4836"/>
                  </a:cubicBezTo>
                  <a:cubicBezTo>
                    <a:pt x="365" y="4903"/>
                    <a:pt x="444" y="4964"/>
                    <a:pt x="538" y="4980"/>
                  </a:cubicBezTo>
                  <a:cubicBezTo>
                    <a:pt x="555" y="4983"/>
                    <a:pt x="574" y="4985"/>
                    <a:pt x="591" y="4985"/>
                  </a:cubicBezTo>
                  <a:cubicBezTo>
                    <a:pt x="593" y="4985"/>
                    <a:pt x="596" y="4985"/>
                    <a:pt x="598" y="4985"/>
                  </a:cubicBezTo>
                  <a:cubicBezTo>
                    <a:pt x="668" y="4985"/>
                    <a:pt x="735" y="4958"/>
                    <a:pt x="788" y="4911"/>
                  </a:cubicBezTo>
                  <a:cubicBezTo>
                    <a:pt x="853" y="4847"/>
                    <a:pt x="894" y="4771"/>
                    <a:pt x="933" y="4689"/>
                  </a:cubicBezTo>
                  <a:cubicBezTo>
                    <a:pt x="970" y="4615"/>
                    <a:pt x="1003" y="4539"/>
                    <a:pt x="1035" y="4463"/>
                  </a:cubicBezTo>
                  <a:cubicBezTo>
                    <a:pt x="1066" y="4388"/>
                    <a:pt x="1090" y="4311"/>
                    <a:pt x="1114" y="4235"/>
                  </a:cubicBezTo>
                  <a:cubicBezTo>
                    <a:pt x="1138" y="4157"/>
                    <a:pt x="1164" y="4081"/>
                    <a:pt x="1185" y="4002"/>
                  </a:cubicBezTo>
                  <a:cubicBezTo>
                    <a:pt x="1209" y="3907"/>
                    <a:pt x="1233" y="3812"/>
                    <a:pt x="1258" y="3717"/>
                  </a:cubicBezTo>
                  <a:cubicBezTo>
                    <a:pt x="1266" y="3685"/>
                    <a:pt x="1271" y="3652"/>
                    <a:pt x="1277" y="3619"/>
                  </a:cubicBezTo>
                  <a:cubicBezTo>
                    <a:pt x="1288" y="3562"/>
                    <a:pt x="1297" y="3503"/>
                    <a:pt x="1307" y="3446"/>
                  </a:cubicBezTo>
                  <a:cubicBezTo>
                    <a:pt x="1335" y="3293"/>
                    <a:pt x="1358" y="3136"/>
                    <a:pt x="1377" y="2979"/>
                  </a:cubicBezTo>
                  <a:cubicBezTo>
                    <a:pt x="1389" y="2878"/>
                    <a:pt x="1402" y="2777"/>
                    <a:pt x="1415" y="2675"/>
                  </a:cubicBezTo>
                  <a:cubicBezTo>
                    <a:pt x="1538" y="2585"/>
                    <a:pt x="1663" y="2493"/>
                    <a:pt x="1787" y="2403"/>
                  </a:cubicBezTo>
                  <a:cubicBezTo>
                    <a:pt x="1848" y="2356"/>
                    <a:pt x="1861" y="2269"/>
                    <a:pt x="1815" y="2205"/>
                  </a:cubicBezTo>
                  <a:cubicBezTo>
                    <a:pt x="1787" y="2167"/>
                    <a:pt x="1743" y="2147"/>
                    <a:pt x="1699" y="2147"/>
                  </a:cubicBezTo>
                  <a:cubicBezTo>
                    <a:pt x="1671" y="2147"/>
                    <a:pt x="1643" y="2155"/>
                    <a:pt x="1619" y="2172"/>
                  </a:cubicBezTo>
                  <a:lnTo>
                    <a:pt x="1574" y="2204"/>
                  </a:lnTo>
                  <a:lnTo>
                    <a:pt x="1461" y="2284"/>
                  </a:lnTo>
                  <a:cubicBezTo>
                    <a:pt x="1473" y="2190"/>
                    <a:pt x="1486" y="2093"/>
                    <a:pt x="1502" y="1998"/>
                  </a:cubicBezTo>
                  <a:cubicBezTo>
                    <a:pt x="1533" y="1811"/>
                    <a:pt x="1565" y="1626"/>
                    <a:pt x="1601" y="1441"/>
                  </a:cubicBezTo>
                  <a:cubicBezTo>
                    <a:pt x="1630" y="1289"/>
                    <a:pt x="1662" y="1138"/>
                    <a:pt x="1693" y="986"/>
                  </a:cubicBezTo>
                  <a:cubicBezTo>
                    <a:pt x="1726" y="841"/>
                    <a:pt x="1764" y="694"/>
                    <a:pt x="1806" y="550"/>
                  </a:cubicBezTo>
                  <a:cubicBezTo>
                    <a:pt x="1814" y="521"/>
                    <a:pt x="1823" y="494"/>
                    <a:pt x="1831" y="466"/>
                  </a:cubicBezTo>
                  <a:cubicBezTo>
                    <a:pt x="1864" y="375"/>
                    <a:pt x="1889" y="282"/>
                    <a:pt x="1910" y="189"/>
                  </a:cubicBezTo>
                  <a:cubicBezTo>
                    <a:pt x="1923" y="105"/>
                    <a:pt x="1869" y="27"/>
                    <a:pt x="1788" y="8"/>
                  </a:cubicBezTo>
                  <a:cubicBezTo>
                    <a:pt x="1776" y="5"/>
                    <a:pt x="1764" y="4"/>
                    <a:pt x="1752" y="4"/>
                  </a:cubicBezTo>
                  <a:cubicBezTo>
                    <a:pt x="1683" y="4"/>
                    <a:pt x="1620" y="49"/>
                    <a:pt x="1598" y="117"/>
                  </a:cubicBezTo>
                  <a:cubicBezTo>
                    <a:pt x="1555" y="260"/>
                    <a:pt x="1519" y="404"/>
                    <a:pt x="1481" y="548"/>
                  </a:cubicBezTo>
                  <a:cubicBezTo>
                    <a:pt x="1478" y="561"/>
                    <a:pt x="1475" y="573"/>
                    <a:pt x="1472" y="588"/>
                  </a:cubicBezTo>
                  <a:cubicBezTo>
                    <a:pt x="1454" y="638"/>
                    <a:pt x="1435" y="689"/>
                    <a:pt x="1418" y="739"/>
                  </a:cubicBezTo>
                  <a:cubicBezTo>
                    <a:pt x="1369" y="849"/>
                    <a:pt x="1323" y="960"/>
                    <a:pt x="1267" y="1067"/>
                  </a:cubicBezTo>
                  <a:cubicBezTo>
                    <a:pt x="1220" y="1153"/>
                    <a:pt x="1169" y="1238"/>
                    <a:pt x="1114" y="1319"/>
                  </a:cubicBezTo>
                  <a:cubicBezTo>
                    <a:pt x="1076" y="1370"/>
                    <a:pt x="1036" y="1422"/>
                    <a:pt x="994" y="1469"/>
                  </a:cubicBezTo>
                  <a:cubicBezTo>
                    <a:pt x="967" y="1498"/>
                    <a:pt x="937" y="1525"/>
                    <a:pt x="906" y="1550"/>
                  </a:cubicBezTo>
                  <a:cubicBezTo>
                    <a:pt x="891" y="1563"/>
                    <a:pt x="875" y="1575"/>
                    <a:pt x="857" y="1586"/>
                  </a:cubicBezTo>
                  <a:cubicBezTo>
                    <a:pt x="851" y="1590"/>
                    <a:pt x="846" y="1593"/>
                    <a:pt x="837" y="1597"/>
                  </a:cubicBezTo>
                  <a:cubicBezTo>
                    <a:pt x="829" y="1601"/>
                    <a:pt x="819" y="1604"/>
                    <a:pt x="811" y="1607"/>
                  </a:cubicBezTo>
                  <a:lnTo>
                    <a:pt x="789" y="1613"/>
                  </a:lnTo>
                  <a:lnTo>
                    <a:pt x="775" y="1613"/>
                  </a:lnTo>
                  <a:cubicBezTo>
                    <a:pt x="767" y="1610"/>
                    <a:pt x="758" y="1609"/>
                    <a:pt x="751" y="1605"/>
                  </a:cubicBezTo>
                  <a:cubicBezTo>
                    <a:pt x="747" y="1604"/>
                    <a:pt x="743" y="1602"/>
                    <a:pt x="739" y="1600"/>
                  </a:cubicBezTo>
                  <a:lnTo>
                    <a:pt x="739" y="1600"/>
                  </a:lnTo>
                  <a:lnTo>
                    <a:pt x="742" y="1602"/>
                  </a:lnTo>
                  <a:lnTo>
                    <a:pt x="737" y="1600"/>
                  </a:lnTo>
                  <a:lnTo>
                    <a:pt x="737" y="1600"/>
                  </a:lnTo>
                  <a:cubicBezTo>
                    <a:pt x="730" y="1596"/>
                    <a:pt x="723" y="1592"/>
                    <a:pt x="717" y="1588"/>
                  </a:cubicBezTo>
                  <a:lnTo>
                    <a:pt x="709" y="1582"/>
                  </a:lnTo>
                  <a:lnTo>
                    <a:pt x="699" y="1571"/>
                  </a:lnTo>
                  <a:cubicBezTo>
                    <a:pt x="677" y="1544"/>
                    <a:pt x="656" y="1515"/>
                    <a:pt x="636" y="1487"/>
                  </a:cubicBezTo>
                  <a:cubicBezTo>
                    <a:pt x="626" y="1469"/>
                    <a:pt x="617" y="1453"/>
                    <a:pt x="609" y="1436"/>
                  </a:cubicBezTo>
                  <a:cubicBezTo>
                    <a:pt x="596" y="1409"/>
                    <a:pt x="585" y="1381"/>
                    <a:pt x="576" y="1352"/>
                  </a:cubicBezTo>
                  <a:cubicBezTo>
                    <a:pt x="563" y="1306"/>
                    <a:pt x="551" y="1261"/>
                    <a:pt x="542" y="1214"/>
                  </a:cubicBezTo>
                  <a:lnTo>
                    <a:pt x="542" y="1214"/>
                  </a:lnTo>
                  <a:cubicBezTo>
                    <a:pt x="542" y="1216"/>
                    <a:pt x="542" y="1217"/>
                    <a:pt x="542" y="1219"/>
                  </a:cubicBezTo>
                  <a:cubicBezTo>
                    <a:pt x="530" y="1149"/>
                    <a:pt x="522" y="1080"/>
                    <a:pt x="517" y="1010"/>
                  </a:cubicBezTo>
                  <a:lnTo>
                    <a:pt x="517" y="1007"/>
                  </a:lnTo>
                  <a:lnTo>
                    <a:pt x="517" y="1004"/>
                  </a:lnTo>
                  <a:cubicBezTo>
                    <a:pt x="514" y="945"/>
                    <a:pt x="515" y="885"/>
                    <a:pt x="520" y="827"/>
                  </a:cubicBezTo>
                  <a:cubicBezTo>
                    <a:pt x="525" y="777"/>
                    <a:pt x="533" y="730"/>
                    <a:pt x="544" y="681"/>
                  </a:cubicBezTo>
                  <a:cubicBezTo>
                    <a:pt x="560" y="614"/>
                    <a:pt x="577" y="548"/>
                    <a:pt x="599" y="481"/>
                  </a:cubicBezTo>
                  <a:cubicBezTo>
                    <a:pt x="615" y="440"/>
                    <a:pt x="633" y="401"/>
                    <a:pt x="652" y="363"/>
                  </a:cubicBezTo>
                  <a:lnTo>
                    <a:pt x="652" y="363"/>
                  </a:lnTo>
                  <a:lnTo>
                    <a:pt x="645" y="374"/>
                  </a:lnTo>
                  <a:cubicBezTo>
                    <a:pt x="653" y="360"/>
                    <a:pt x="661" y="347"/>
                    <a:pt x="669" y="334"/>
                  </a:cubicBezTo>
                  <a:cubicBezTo>
                    <a:pt x="747" y="328"/>
                    <a:pt x="810" y="271"/>
                    <a:pt x="824" y="193"/>
                  </a:cubicBezTo>
                  <a:cubicBezTo>
                    <a:pt x="837" y="103"/>
                    <a:pt x="775" y="19"/>
                    <a:pt x="685" y="5"/>
                  </a:cubicBezTo>
                  <a:cubicBezTo>
                    <a:pt x="670" y="2"/>
                    <a:pt x="655" y="1"/>
                    <a:pt x="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8" name="Google Shape;14518;p25"/>
            <p:cNvSpPr/>
            <p:nvPr/>
          </p:nvSpPr>
          <p:spPr>
            <a:xfrm>
              <a:off x="2986290" y="3333773"/>
              <a:ext cx="36502" cy="15576"/>
            </a:xfrm>
            <a:custGeom>
              <a:avLst/>
              <a:gdLst/>
              <a:ahLst/>
              <a:cxnLst/>
              <a:rect l="l" t="t" r="r" b="b"/>
              <a:pathLst>
                <a:path w="1085" h="463" extrusionOk="0">
                  <a:moveTo>
                    <a:pt x="917" y="1"/>
                  </a:moveTo>
                  <a:cubicBezTo>
                    <a:pt x="911" y="1"/>
                    <a:pt x="906" y="1"/>
                    <a:pt x="900" y="1"/>
                  </a:cubicBezTo>
                  <a:cubicBezTo>
                    <a:pt x="775" y="9"/>
                    <a:pt x="650" y="20"/>
                    <a:pt x="526" y="38"/>
                  </a:cubicBezTo>
                  <a:cubicBezTo>
                    <a:pt x="466" y="47"/>
                    <a:pt x="406" y="57"/>
                    <a:pt x="346" y="66"/>
                  </a:cubicBezTo>
                  <a:cubicBezTo>
                    <a:pt x="252" y="82"/>
                    <a:pt x="145" y="93"/>
                    <a:pt x="73" y="161"/>
                  </a:cubicBezTo>
                  <a:cubicBezTo>
                    <a:pt x="10" y="220"/>
                    <a:pt x="0" y="334"/>
                    <a:pt x="67" y="397"/>
                  </a:cubicBezTo>
                  <a:cubicBezTo>
                    <a:pt x="100" y="429"/>
                    <a:pt x="141" y="449"/>
                    <a:pt x="187" y="457"/>
                  </a:cubicBezTo>
                  <a:cubicBezTo>
                    <a:pt x="197" y="461"/>
                    <a:pt x="206" y="462"/>
                    <a:pt x="216" y="462"/>
                  </a:cubicBezTo>
                  <a:cubicBezTo>
                    <a:pt x="262" y="461"/>
                    <a:pt x="306" y="440"/>
                    <a:pt x="336" y="405"/>
                  </a:cubicBezTo>
                  <a:cubicBezTo>
                    <a:pt x="390" y="392"/>
                    <a:pt x="444" y="381"/>
                    <a:pt x="499" y="370"/>
                  </a:cubicBezTo>
                  <a:cubicBezTo>
                    <a:pt x="643" y="347"/>
                    <a:pt x="789" y="329"/>
                    <a:pt x="936" y="320"/>
                  </a:cubicBezTo>
                  <a:cubicBezTo>
                    <a:pt x="1023" y="313"/>
                    <a:pt x="1085" y="225"/>
                    <a:pt x="1077" y="141"/>
                  </a:cubicBezTo>
                  <a:cubicBezTo>
                    <a:pt x="1065" y="60"/>
                    <a:pt x="997" y="1"/>
                    <a:pt x="9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19" name="Google Shape;14519;p25"/>
            <p:cNvSpPr/>
            <p:nvPr/>
          </p:nvSpPr>
          <p:spPr>
            <a:xfrm>
              <a:off x="2974212" y="3329231"/>
              <a:ext cx="97967" cy="53593"/>
            </a:xfrm>
            <a:custGeom>
              <a:avLst/>
              <a:gdLst/>
              <a:ahLst/>
              <a:cxnLst/>
              <a:rect l="l" t="t" r="r" b="b"/>
              <a:pathLst>
                <a:path w="2912" h="1593" extrusionOk="0">
                  <a:moveTo>
                    <a:pt x="2751" y="1"/>
                  </a:moveTo>
                  <a:cubicBezTo>
                    <a:pt x="2726" y="1"/>
                    <a:pt x="2701" y="7"/>
                    <a:pt x="2679" y="21"/>
                  </a:cubicBezTo>
                  <a:lnTo>
                    <a:pt x="2533" y="102"/>
                  </a:lnTo>
                  <a:cubicBezTo>
                    <a:pt x="2219" y="276"/>
                    <a:pt x="1908" y="451"/>
                    <a:pt x="1594" y="626"/>
                  </a:cubicBezTo>
                  <a:cubicBezTo>
                    <a:pt x="1320" y="779"/>
                    <a:pt x="1045" y="933"/>
                    <a:pt x="760" y="1067"/>
                  </a:cubicBezTo>
                  <a:lnTo>
                    <a:pt x="760" y="1067"/>
                  </a:lnTo>
                  <a:lnTo>
                    <a:pt x="741" y="1075"/>
                  </a:lnTo>
                  <a:cubicBezTo>
                    <a:pt x="744" y="1075"/>
                    <a:pt x="746" y="1074"/>
                    <a:pt x="749" y="1073"/>
                  </a:cubicBezTo>
                  <a:lnTo>
                    <a:pt x="749" y="1073"/>
                  </a:lnTo>
                  <a:cubicBezTo>
                    <a:pt x="672" y="1109"/>
                    <a:pt x="595" y="1143"/>
                    <a:pt x="519" y="1180"/>
                  </a:cubicBezTo>
                  <a:lnTo>
                    <a:pt x="530" y="1175"/>
                  </a:lnTo>
                  <a:lnTo>
                    <a:pt x="530" y="1175"/>
                  </a:lnTo>
                  <a:cubicBezTo>
                    <a:pt x="480" y="1197"/>
                    <a:pt x="429" y="1218"/>
                    <a:pt x="377" y="1233"/>
                  </a:cubicBezTo>
                  <a:cubicBezTo>
                    <a:pt x="348" y="1243"/>
                    <a:pt x="318" y="1249"/>
                    <a:pt x="288" y="1256"/>
                  </a:cubicBezTo>
                  <a:cubicBezTo>
                    <a:pt x="279" y="1257"/>
                    <a:pt x="271" y="1259"/>
                    <a:pt x="261" y="1260"/>
                  </a:cubicBezTo>
                  <a:cubicBezTo>
                    <a:pt x="242" y="1248"/>
                    <a:pt x="220" y="1240"/>
                    <a:pt x="198" y="1237"/>
                  </a:cubicBezTo>
                  <a:cubicBezTo>
                    <a:pt x="189" y="1235"/>
                    <a:pt x="181" y="1235"/>
                    <a:pt x="172" y="1235"/>
                  </a:cubicBezTo>
                  <a:cubicBezTo>
                    <a:pt x="92" y="1235"/>
                    <a:pt x="21" y="1293"/>
                    <a:pt x="8" y="1374"/>
                  </a:cubicBezTo>
                  <a:cubicBezTo>
                    <a:pt x="0" y="1423"/>
                    <a:pt x="11" y="1474"/>
                    <a:pt x="41" y="1515"/>
                  </a:cubicBezTo>
                  <a:cubicBezTo>
                    <a:pt x="81" y="1564"/>
                    <a:pt x="141" y="1593"/>
                    <a:pt x="206" y="1593"/>
                  </a:cubicBezTo>
                  <a:lnTo>
                    <a:pt x="209" y="1593"/>
                  </a:lnTo>
                  <a:cubicBezTo>
                    <a:pt x="277" y="1591"/>
                    <a:pt x="347" y="1580"/>
                    <a:pt x="412" y="1558"/>
                  </a:cubicBezTo>
                  <a:cubicBezTo>
                    <a:pt x="483" y="1536"/>
                    <a:pt x="553" y="1511"/>
                    <a:pt x="621" y="1479"/>
                  </a:cubicBezTo>
                  <a:cubicBezTo>
                    <a:pt x="731" y="1431"/>
                    <a:pt x="841" y="1376"/>
                    <a:pt x="947" y="1321"/>
                  </a:cubicBezTo>
                  <a:cubicBezTo>
                    <a:pt x="1102" y="1240"/>
                    <a:pt x="1255" y="1159"/>
                    <a:pt x="1406" y="1072"/>
                  </a:cubicBezTo>
                  <a:cubicBezTo>
                    <a:pt x="1553" y="990"/>
                    <a:pt x="1699" y="904"/>
                    <a:pt x="1846" y="820"/>
                  </a:cubicBezTo>
                  <a:cubicBezTo>
                    <a:pt x="2169" y="637"/>
                    <a:pt x="2492" y="453"/>
                    <a:pt x="2813" y="266"/>
                  </a:cubicBezTo>
                  <a:cubicBezTo>
                    <a:pt x="2884" y="231"/>
                    <a:pt x="2911" y="143"/>
                    <a:pt x="2873" y="73"/>
                  </a:cubicBezTo>
                  <a:cubicBezTo>
                    <a:pt x="2848" y="27"/>
                    <a:pt x="2800" y="1"/>
                    <a:pt x="2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0" name="Google Shape;14520;p25"/>
            <p:cNvSpPr/>
            <p:nvPr/>
          </p:nvSpPr>
          <p:spPr>
            <a:xfrm>
              <a:off x="3042543" y="3266956"/>
              <a:ext cx="104729" cy="191459"/>
            </a:xfrm>
            <a:custGeom>
              <a:avLst/>
              <a:gdLst/>
              <a:ahLst/>
              <a:cxnLst/>
              <a:rect l="l" t="t" r="r" b="b"/>
              <a:pathLst>
                <a:path w="3113" h="5691" extrusionOk="0">
                  <a:moveTo>
                    <a:pt x="1813" y="2301"/>
                  </a:moveTo>
                  <a:cubicBezTo>
                    <a:pt x="1813" y="2303"/>
                    <a:pt x="1813" y="2304"/>
                    <a:pt x="1813" y="2306"/>
                  </a:cubicBezTo>
                  <a:cubicBezTo>
                    <a:pt x="1813" y="2304"/>
                    <a:pt x="1813" y="2303"/>
                    <a:pt x="1813" y="2301"/>
                  </a:cubicBezTo>
                  <a:close/>
                  <a:moveTo>
                    <a:pt x="1797" y="2454"/>
                  </a:moveTo>
                  <a:lnTo>
                    <a:pt x="1797" y="2454"/>
                  </a:lnTo>
                  <a:cubicBezTo>
                    <a:pt x="1797" y="2457"/>
                    <a:pt x="1796" y="2460"/>
                    <a:pt x="1796" y="2463"/>
                  </a:cubicBezTo>
                  <a:lnTo>
                    <a:pt x="1796" y="2463"/>
                  </a:lnTo>
                  <a:cubicBezTo>
                    <a:pt x="1797" y="2460"/>
                    <a:pt x="1797" y="2457"/>
                    <a:pt x="1797" y="2454"/>
                  </a:cubicBezTo>
                  <a:close/>
                  <a:moveTo>
                    <a:pt x="424" y="4446"/>
                  </a:moveTo>
                  <a:lnTo>
                    <a:pt x="424" y="4446"/>
                  </a:lnTo>
                  <a:cubicBezTo>
                    <a:pt x="423" y="4448"/>
                    <a:pt x="422" y="4451"/>
                    <a:pt x="421" y="4454"/>
                  </a:cubicBezTo>
                  <a:cubicBezTo>
                    <a:pt x="422" y="4451"/>
                    <a:pt x="424" y="4449"/>
                    <a:pt x="424" y="4446"/>
                  </a:cubicBezTo>
                  <a:close/>
                  <a:moveTo>
                    <a:pt x="2743" y="1"/>
                  </a:moveTo>
                  <a:cubicBezTo>
                    <a:pt x="2652" y="4"/>
                    <a:pt x="2561" y="34"/>
                    <a:pt x="2484" y="86"/>
                  </a:cubicBezTo>
                  <a:cubicBezTo>
                    <a:pt x="2397" y="140"/>
                    <a:pt x="2321" y="213"/>
                    <a:pt x="2264" y="302"/>
                  </a:cubicBezTo>
                  <a:cubicBezTo>
                    <a:pt x="2210" y="389"/>
                    <a:pt x="2164" y="484"/>
                    <a:pt x="2128" y="580"/>
                  </a:cubicBezTo>
                  <a:cubicBezTo>
                    <a:pt x="2086" y="691"/>
                    <a:pt x="2052" y="803"/>
                    <a:pt x="2023" y="917"/>
                  </a:cubicBezTo>
                  <a:cubicBezTo>
                    <a:pt x="2001" y="1008"/>
                    <a:pt x="1977" y="1101"/>
                    <a:pt x="1961" y="1193"/>
                  </a:cubicBezTo>
                  <a:cubicBezTo>
                    <a:pt x="1944" y="1285"/>
                    <a:pt x="1930" y="1376"/>
                    <a:pt x="1914" y="1468"/>
                  </a:cubicBezTo>
                  <a:cubicBezTo>
                    <a:pt x="1903" y="1535"/>
                    <a:pt x="1887" y="1601"/>
                    <a:pt x="1879" y="1668"/>
                  </a:cubicBezTo>
                  <a:cubicBezTo>
                    <a:pt x="1860" y="1839"/>
                    <a:pt x="1836" y="2010"/>
                    <a:pt x="1822" y="2182"/>
                  </a:cubicBezTo>
                  <a:lnTo>
                    <a:pt x="1822" y="2185"/>
                  </a:lnTo>
                  <a:lnTo>
                    <a:pt x="1822" y="2190"/>
                  </a:lnTo>
                  <a:cubicBezTo>
                    <a:pt x="1821" y="2200"/>
                    <a:pt x="1821" y="2209"/>
                    <a:pt x="1821" y="2219"/>
                  </a:cubicBezTo>
                  <a:cubicBezTo>
                    <a:pt x="1821" y="2212"/>
                    <a:pt x="1821" y="2206"/>
                    <a:pt x="1821" y="2200"/>
                  </a:cubicBezTo>
                  <a:cubicBezTo>
                    <a:pt x="1819" y="2230"/>
                    <a:pt x="1815" y="2262"/>
                    <a:pt x="1813" y="2293"/>
                  </a:cubicBezTo>
                  <a:lnTo>
                    <a:pt x="1813" y="2293"/>
                  </a:lnTo>
                  <a:cubicBezTo>
                    <a:pt x="1811" y="2313"/>
                    <a:pt x="1809" y="2332"/>
                    <a:pt x="1808" y="2352"/>
                  </a:cubicBezTo>
                  <a:lnTo>
                    <a:pt x="1808" y="2344"/>
                  </a:lnTo>
                  <a:cubicBezTo>
                    <a:pt x="1806" y="2361"/>
                    <a:pt x="1805" y="2378"/>
                    <a:pt x="1803" y="2394"/>
                  </a:cubicBezTo>
                  <a:lnTo>
                    <a:pt x="1803" y="2382"/>
                  </a:lnTo>
                  <a:cubicBezTo>
                    <a:pt x="1802" y="2397"/>
                    <a:pt x="1800" y="2412"/>
                    <a:pt x="1800" y="2428"/>
                  </a:cubicBezTo>
                  <a:cubicBezTo>
                    <a:pt x="1800" y="2428"/>
                    <a:pt x="1800" y="2426"/>
                    <a:pt x="1800" y="2426"/>
                  </a:cubicBezTo>
                  <a:cubicBezTo>
                    <a:pt x="1798" y="2441"/>
                    <a:pt x="1797" y="2457"/>
                    <a:pt x="1795" y="2473"/>
                  </a:cubicBezTo>
                  <a:lnTo>
                    <a:pt x="1795" y="2473"/>
                  </a:lnTo>
                  <a:cubicBezTo>
                    <a:pt x="1796" y="2470"/>
                    <a:pt x="1796" y="2466"/>
                    <a:pt x="1796" y="2463"/>
                  </a:cubicBezTo>
                  <a:lnTo>
                    <a:pt x="1796" y="2463"/>
                  </a:lnTo>
                  <a:cubicBezTo>
                    <a:pt x="1796" y="2467"/>
                    <a:pt x="1795" y="2471"/>
                    <a:pt x="1795" y="2475"/>
                  </a:cubicBezTo>
                  <a:cubicBezTo>
                    <a:pt x="1795" y="2474"/>
                    <a:pt x="1795" y="2474"/>
                    <a:pt x="1795" y="2473"/>
                  </a:cubicBezTo>
                  <a:lnTo>
                    <a:pt x="1795" y="2473"/>
                  </a:lnTo>
                  <a:cubicBezTo>
                    <a:pt x="1794" y="2488"/>
                    <a:pt x="1793" y="2503"/>
                    <a:pt x="1792" y="2518"/>
                  </a:cubicBezTo>
                  <a:cubicBezTo>
                    <a:pt x="1792" y="2513"/>
                    <a:pt x="1792" y="2508"/>
                    <a:pt x="1792" y="2504"/>
                  </a:cubicBezTo>
                  <a:lnTo>
                    <a:pt x="1789" y="2545"/>
                  </a:lnTo>
                  <a:lnTo>
                    <a:pt x="1789" y="2542"/>
                  </a:lnTo>
                  <a:cubicBezTo>
                    <a:pt x="1787" y="2567"/>
                    <a:pt x="1784" y="2591"/>
                    <a:pt x="1783" y="2614"/>
                  </a:cubicBezTo>
                  <a:cubicBezTo>
                    <a:pt x="1783" y="2614"/>
                    <a:pt x="1783" y="2614"/>
                    <a:pt x="1783" y="2614"/>
                  </a:cubicBezTo>
                  <a:lnTo>
                    <a:pt x="1783" y="2614"/>
                  </a:lnTo>
                  <a:cubicBezTo>
                    <a:pt x="1780" y="2644"/>
                    <a:pt x="1778" y="2675"/>
                    <a:pt x="1775" y="2706"/>
                  </a:cubicBezTo>
                  <a:lnTo>
                    <a:pt x="1775" y="2706"/>
                  </a:lnTo>
                  <a:cubicBezTo>
                    <a:pt x="1775" y="2704"/>
                    <a:pt x="1775" y="2702"/>
                    <a:pt x="1775" y="2700"/>
                  </a:cubicBezTo>
                  <a:lnTo>
                    <a:pt x="1775" y="2700"/>
                  </a:lnTo>
                  <a:cubicBezTo>
                    <a:pt x="1775" y="2708"/>
                    <a:pt x="1773" y="2714"/>
                    <a:pt x="1773" y="2720"/>
                  </a:cubicBezTo>
                  <a:lnTo>
                    <a:pt x="1773" y="2725"/>
                  </a:lnTo>
                  <a:cubicBezTo>
                    <a:pt x="1771" y="2730"/>
                    <a:pt x="1771" y="2733"/>
                    <a:pt x="1771" y="2738"/>
                  </a:cubicBezTo>
                  <a:lnTo>
                    <a:pt x="1771" y="2735"/>
                  </a:lnTo>
                  <a:cubicBezTo>
                    <a:pt x="1751" y="2977"/>
                    <a:pt x="1729" y="3219"/>
                    <a:pt x="1702" y="3460"/>
                  </a:cubicBezTo>
                  <a:cubicBezTo>
                    <a:pt x="1689" y="3574"/>
                    <a:pt x="1672" y="3688"/>
                    <a:pt x="1656" y="3802"/>
                  </a:cubicBezTo>
                  <a:cubicBezTo>
                    <a:pt x="1632" y="3963"/>
                    <a:pt x="1612" y="4126"/>
                    <a:pt x="1577" y="4286"/>
                  </a:cubicBezTo>
                  <a:cubicBezTo>
                    <a:pt x="1558" y="4360"/>
                    <a:pt x="1536" y="4433"/>
                    <a:pt x="1510" y="4504"/>
                  </a:cubicBezTo>
                  <a:cubicBezTo>
                    <a:pt x="1480" y="4580"/>
                    <a:pt x="1445" y="4655"/>
                    <a:pt x="1409" y="4726"/>
                  </a:cubicBezTo>
                  <a:cubicBezTo>
                    <a:pt x="1366" y="4807"/>
                    <a:pt x="1318" y="4883"/>
                    <a:pt x="1266" y="4958"/>
                  </a:cubicBezTo>
                  <a:lnTo>
                    <a:pt x="1266" y="4958"/>
                  </a:lnTo>
                  <a:cubicBezTo>
                    <a:pt x="1221" y="5020"/>
                    <a:pt x="1172" y="5081"/>
                    <a:pt x="1119" y="5139"/>
                  </a:cubicBezTo>
                  <a:cubicBezTo>
                    <a:pt x="1086" y="5176"/>
                    <a:pt x="1050" y="5210"/>
                    <a:pt x="1013" y="5242"/>
                  </a:cubicBezTo>
                  <a:cubicBezTo>
                    <a:pt x="982" y="5267"/>
                    <a:pt x="950" y="5291"/>
                    <a:pt x="918" y="5312"/>
                  </a:cubicBezTo>
                  <a:cubicBezTo>
                    <a:pt x="891" y="5329"/>
                    <a:pt x="863" y="5345"/>
                    <a:pt x="834" y="5361"/>
                  </a:cubicBezTo>
                  <a:lnTo>
                    <a:pt x="826" y="5364"/>
                  </a:lnTo>
                  <a:lnTo>
                    <a:pt x="812" y="5367"/>
                  </a:lnTo>
                  <a:cubicBezTo>
                    <a:pt x="801" y="5369"/>
                    <a:pt x="790" y="5370"/>
                    <a:pt x="779" y="5370"/>
                  </a:cubicBezTo>
                  <a:cubicBezTo>
                    <a:pt x="773" y="5371"/>
                    <a:pt x="767" y="5371"/>
                    <a:pt x="761" y="5371"/>
                  </a:cubicBezTo>
                  <a:cubicBezTo>
                    <a:pt x="750" y="5371"/>
                    <a:pt x="738" y="5370"/>
                    <a:pt x="725" y="5370"/>
                  </a:cubicBezTo>
                  <a:cubicBezTo>
                    <a:pt x="698" y="5367"/>
                    <a:pt x="671" y="5362"/>
                    <a:pt x="644" y="5358"/>
                  </a:cubicBezTo>
                  <a:cubicBezTo>
                    <a:pt x="625" y="5353"/>
                    <a:pt x="606" y="5348"/>
                    <a:pt x="589" y="5342"/>
                  </a:cubicBezTo>
                  <a:cubicBezTo>
                    <a:pt x="575" y="5335"/>
                    <a:pt x="565" y="5332"/>
                    <a:pt x="549" y="5324"/>
                  </a:cubicBezTo>
                  <a:cubicBezTo>
                    <a:pt x="534" y="5315"/>
                    <a:pt x="518" y="5305"/>
                    <a:pt x="502" y="5296"/>
                  </a:cubicBezTo>
                  <a:cubicBezTo>
                    <a:pt x="489" y="5286"/>
                    <a:pt x="478" y="5277"/>
                    <a:pt x="467" y="5267"/>
                  </a:cubicBezTo>
                  <a:cubicBezTo>
                    <a:pt x="453" y="5253"/>
                    <a:pt x="440" y="5241"/>
                    <a:pt x="429" y="5226"/>
                  </a:cubicBezTo>
                  <a:cubicBezTo>
                    <a:pt x="418" y="5212"/>
                    <a:pt x="407" y="5198"/>
                    <a:pt x="396" y="5182"/>
                  </a:cubicBezTo>
                  <a:cubicBezTo>
                    <a:pt x="385" y="5163"/>
                    <a:pt x="374" y="5144"/>
                    <a:pt x="364" y="5123"/>
                  </a:cubicBezTo>
                  <a:cubicBezTo>
                    <a:pt x="352" y="5098"/>
                    <a:pt x="342" y="5073"/>
                    <a:pt x="333" y="5044"/>
                  </a:cubicBezTo>
                  <a:cubicBezTo>
                    <a:pt x="326" y="5027"/>
                    <a:pt x="321" y="5006"/>
                    <a:pt x="318" y="4987"/>
                  </a:cubicBezTo>
                  <a:cubicBezTo>
                    <a:pt x="315" y="4967"/>
                    <a:pt x="312" y="4948"/>
                    <a:pt x="310" y="4927"/>
                  </a:cubicBezTo>
                  <a:cubicBezTo>
                    <a:pt x="310" y="4897"/>
                    <a:pt x="310" y="4867"/>
                    <a:pt x="314" y="4837"/>
                  </a:cubicBezTo>
                  <a:cubicBezTo>
                    <a:pt x="317" y="4808"/>
                    <a:pt x="320" y="4781"/>
                    <a:pt x="325" y="4755"/>
                  </a:cubicBezTo>
                  <a:cubicBezTo>
                    <a:pt x="353" y="4645"/>
                    <a:pt x="388" y="4538"/>
                    <a:pt x="428" y="4433"/>
                  </a:cubicBezTo>
                  <a:lnTo>
                    <a:pt x="428" y="4433"/>
                  </a:lnTo>
                  <a:cubicBezTo>
                    <a:pt x="427" y="4438"/>
                    <a:pt x="426" y="4442"/>
                    <a:pt x="424" y="4446"/>
                  </a:cubicBezTo>
                  <a:lnTo>
                    <a:pt x="424" y="4446"/>
                  </a:lnTo>
                  <a:cubicBezTo>
                    <a:pt x="431" y="4429"/>
                    <a:pt x="436" y="4413"/>
                    <a:pt x="442" y="4397"/>
                  </a:cubicBezTo>
                  <a:cubicBezTo>
                    <a:pt x="478" y="4321"/>
                    <a:pt x="445" y="4231"/>
                    <a:pt x="367" y="4197"/>
                  </a:cubicBezTo>
                  <a:cubicBezTo>
                    <a:pt x="347" y="4188"/>
                    <a:pt x="326" y="4184"/>
                    <a:pt x="305" y="4184"/>
                  </a:cubicBezTo>
                  <a:cubicBezTo>
                    <a:pt x="248" y="4184"/>
                    <a:pt x="192" y="4217"/>
                    <a:pt x="168" y="4273"/>
                  </a:cubicBezTo>
                  <a:cubicBezTo>
                    <a:pt x="125" y="4379"/>
                    <a:pt x="84" y="4487"/>
                    <a:pt x="49" y="4596"/>
                  </a:cubicBezTo>
                  <a:cubicBezTo>
                    <a:pt x="18" y="4696"/>
                    <a:pt x="0" y="4799"/>
                    <a:pt x="0" y="4903"/>
                  </a:cubicBezTo>
                  <a:cubicBezTo>
                    <a:pt x="2" y="5104"/>
                    <a:pt x="73" y="5307"/>
                    <a:pt x="209" y="5456"/>
                  </a:cubicBezTo>
                  <a:cubicBezTo>
                    <a:pt x="339" y="5597"/>
                    <a:pt x="519" y="5681"/>
                    <a:pt x="711" y="5689"/>
                  </a:cubicBezTo>
                  <a:cubicBezTo>
                    <a:pt x="725" y="5689"/>
                    <a:pt x="741" y="5690"/>
                    <a:pt x="757" y="5690"/>
                  </a:cubicBezTo>
                  <a:cubicBezTo>
                    <a:pt x="763" y="5690"/>
                    <a:pt x="769" y="5690"/>
                    <a:pt x="775" y="5690"/>
                  </a:cubicBezTo>
                  <a:cubicBezTo>
                    <a:pt x="844" y="5690"/>
                    <a:pt x="911" y="5675"/>
                    <a:pt x="972" y="5644"/>
                  </a:cubicBezTo>
                  <a:cubicBezTo>
                    <a:pt x="1051" y="5600"/>
                    <a:pt x="1126" y="5548"/>
                    <a:pt x="1194" y="5487"/>
                  </a:cubicBezTo>
                  <a:cubicBezTo>
                    <a:pt x="1352" y="5343"/>
                    <a:pt x="1487" y="5174"/>
                    <a:pt x="1591" y="4987"/>
                  </a:cubicBezTo>
                  <a:cubicBezTo>
                    <a:pt x="1708" y="4789"/>
                    <a:pt x="1794" y="4576"/>
                    <a:pt x="1846" y="4352"/>
                  </a:cubicBezTo>
                  <a:cubicBezTo>
                    <a:pt x="1874" y="4227"/>
                    <a:pt x="1889" y="4098"/>
                    <a:pt x="1909" y="3971"/>
                  </a:cubicBezTo>
                  <a:cubicBezTo>
                    <a:pt x="1919" y="3900"/>
                    <a:pt x="1930" y="3830"/>
                    <a:pt x="1939" y="3759"/>
                  </a:cubicBezTo>
                  <a:cubicBezTo>
                    <a:pt x="1986" y="3428"/>
                    <a:pt x="2026" y="3095"/>
                    <a:pt x="2055" y="2763"/>
                  </a:cubicBezTo>
                  <a:lnTo>
                    <a:pt x="2055" y="2763"/>
                  </a:lnTo>
                  <a:cubicBezTo>
                    <a:pt x="2055" y="2763"/>
                    <a:pt x="2055" y="2764"/>
                    <a:pt x="2055" y="2765"/>
                  </a:cubicBezTo>
                  <a:cubicBezTo>
                    <a:pt x="2074" y="2583"/>
                    <a:pt x="2091" y="2401"/>
                    <a:pt x="2109" y="2217"/>
                  </a:cubicBezTo>
                  <a:cubicBezTo>
                    <a:pt x="2121" y="2133"/>
                    <a:pt x="2129" y="2048"/>
                    <a:pt x="2140" y="1962"/>
                  </a:cubicBezTo>
                  <a:cubicBezTo>
                    <a:pt x="2150" y="1877"/>
                    <a:pt x="2162" y="1791"/>
                    <a:pt x="2172" y="1706"/>
                  </a:cubicBezTo>
                  <a:cubicBezTo>
                    <a:pt x="2174" y="1680"/>
                    <a:pt x="2181" y="1655"/>
                    <a:pt x="2185" y="1631"/>
                  </a:cubicBezTo>
                  <a:cubicBezTo>
                    <a:pt x="2196" y="1577"/>
                    <a:pt x="2205" y="1524"/>
                    <a:pt x="2215" y="1470"/>
                  </a:cubicBezTo>
                  <a:cubicBezTo>
                    <a:pt x="2231" y="1389"/>
                    <a:pt x="2243" y="1307"/>
                    <a:pt x="2261" y="1226"/>
                  </a:cubicBezTo>
                  <a:cubicBezTo>
                    <a:pt x="2297" y="1055"/>
                    <a:pt x="2346" y="886"/>
                    <a:pt x="2405" y="721"/>
                  </a:cubicBezTo>
                  <a:cubicBezTo>
                    <a:pt x="2427" y="659"/>
                    <a:pt x="2454" y="599"/>
                    <a:pt x="2484" y="541"/>
                  </a:cubicBezTo>
                  <a:cubicBezTo>
                    <a:pt x="2501" y="511"/>
                    <a:pt x="2519" y="480"/>
                    <a:pt x="2539" y="452"/>
                  </a:cubicBezTo>
                  <a:cubicBezTo>
                    <a:pt x="2546" y="446"/>
                    <a:pt x="2550" y="438"/>
                    <a:pt x="2557" y="431"/>
                  </a:cubicBezTo>
                  <a:cubicBezTo>
                    <a:pt x="2566" y="422"/>
                    <a:pt x="2576" y="412"/>
                    <a:pt x="2585" y="404"/>
                  </a:cubicBezTo>
                  <a:cubicBezTo>
                    <a:pt x="2606" y="389"/>
                    <a:pt x="2628" y="373"/>
                    <a:pt x="2650" y="357"/>
                  </a:cubicBezTo>
                  <a:cubicBezTo>
                    <a:pt x="2658" y="352"/>
                    <a:pt x="2666" y="347"/>
                    <a:pt x="2674" y="344"/>
                  </a:cubicBezTo>
                  <a:cubicBezTo>
                    <a:pt x="2688" y="338"/>
                    <a:pt x="2702" y="332"/>
                    <a:pt x="2717" y="327"/>
                  </a:cubicBezTo>
                  <a:lnTo>
                    <a:pt x="2724" y="325"/>
                  </a:lnTo>
                  <a:lnTo>
                    <a:pt x="2731" y="330"/>
                  </a:lnTo>
                  <a:cubicBezTo>
                    <a:pt x="2736" y="333"/>
                    <a:pt x="2740" y="336"/>
                    <a:pt x="2743" y="341"/>
                  </a:cubicBezTo>
                  <a:cubicBezTo>
                    <a:pt x="2748" y="344"/>
                    <a:pt x="2753" y="349"/>
                    <a:pt x="2756" y="354"/>
                  </a:cubicBezTo>
                  <a:cubicBezTo>
                    <a:pt x="2759" y="359"/>
                    <a:pt x="2766" y="365"/>
                    <a:pt x="2767" y="368"/>
                  </a:cubicBezTo>
                  <a:cubicBezTo>
                    <a:pt x="2769" y="371"/>
                    <a:pt x="2770" y="373"/>
                    <a:pt x="2772" y="378"/>
                  </a:cubicBezTo>
                  <a:cubicBezTo>
                    <a:pt x="2774" y="382"/>
                    <a:pt x="2775" y="385"/>
                    <a:pt x="2777" y="390"/>
                  </a:cubicBezTo>
                  <a:cubicBezTo>
                    <a:pt x="2778" y="395"/>
                    <a:pt x="2780" y="400"/>
                    <a:pt x="2781" y="406"/>
                  </a:cubicBezTo>
                  <a:cubicBezTo>
                    <a:pt x="2781" y="411"/>
                    <a:pt x="2783" y="416"/>
                    <a:pt x="2783" y="422"/>
                  </a:cubicBezTo>
                  <a:lnTo>
                    <a:pt x="2783" y="450"/>
                  </a:lnTo>
                  <a:cubicBezTo>
                    <a:pt x="2780" y="473"/>
                    <a:pt x="2777" y="493"/>
                    <a:pt x="2772" y="514"/>
                  </a:cubicBezTo>
                  <a:cubicBezTo>
                    <a:pt x="2759" y="564"/>
                    <a:pt x="2747" y="617"/>
                    <a:pt x="2729" y="666"/>
                  </a:cubicBezTo>
                  <a:cubicBezTo>
                    <a:pt x="2720" y="693"/>
                    <a:pt x="2709" y="718"/>
                    <a:pt x="2699" y="745"/>
                  </a:cubicBezTo>
                  <a:lnTo>
                    <a:pt x="2702" y="738"/>
                  </a:lnTo>
                  <a:lnTo>
                    <a:pt x="2702" y="738"/>
                  </a:lnTo>
                  <a:cubicBezTo>
                    <a:pt x="2671" y="814"/>
                    <a:pt x="2639" y="887"/>
                    <a:pt x="2604" y="962"/>
                  </a:cubicBezTo>
                  <a:cubicBezTo>
                    <a:pt x="2595" y="981"/>
                    <a:pt x="2585" y="1000"/>
                    <a:pt x="2574" y="1017"/>
                  </a:cubicBezTo>
                  <a:cubicBezTo>
                    <a:pt x="2528" y="1042"/>
                    <a:pt x="2495" y="1087"/>
                    <a:pt x="2485" y="1139"/>
                  </a:cubicBezTo>
                  <a:cubicBezTo>
                    <a:pt x="2481" y="1158"/>
                    <a:pt x="2477" y="1177"/>
                    <a:pt x="2476" y="1196"/>
                  </a:cubicBezTo>
                  <a:cubicBezTo>
                    <a:pt x="2476" y="1228"/>
                    <a:pt x="2484" y="1258"/>
                    <a:pt x="2500" y="1285"/>
                  </a:cubicBezTo>
                  <a:cubicBezTo>
                    <a:pt x="2528" y="1337"/>
                    <a:pt x="2582" y="1369"/>
                    <a:pt x="2642" y="1370"/>
                  </a:cubicBezTo>
                  <a:cubicBezTo>
                    <a:pt x="2693" y="1370"/>
                    <a:pt x="2740" y="1348"/>
                    <a:pt x="2772" y="1310"/>
                  </a:cubicBezTo>
                  <a:cubicBezTo>
                    <a:pt x="2804" y="1272"/>
                    <a:pt x="2830" y="1231"/>
                    <a:pt x="2851" y="1186"/>
                  </a:cubicBezTo>
                  <a:cubicBezTo>
                    <a:pt x="2867" y="1158"/>
                    <a:pt x="2883" y="1129"/>
                    <a:pt x="2895" y="1101"/>
                  </a:cubicBezTo>
                  <a:cubicBezTo>
                    <a:pt x="2918" y="1052"/>
                    <a:pt x="2941" y="1003"/>
                    <a:pt x="2960" y="952"/>
                  </a:cubicBezTo>
                  <a:cubicBezTo>
                    <a:pt x="3005" y="843"/>
                    <a:pt x="3043" y="731"/>
                    <a:pt x="3074" y="617"/>
                  </a:cubicBezTo>
                  <a:cubicBezTo>
                    <a:pt x="3098" y="531"/>
                    <a:pt x="3112" y="442"/>
                    <a:pt x="3098" y="352"/>
                  </a:cubicBezTo>
                  <a:cubicBezTo>
                    <a:pt x="3085" y="268"/>
                    <a:pt x="3047" y="191"/>
                    <a:pt x="2989" y="129"/>
                  </a:cubicBezTo>
                  <a:cubicBezTo>
                    <a:pt x="2957" y="93"/>
                    <a:pt x="2919" y="64"/>
                    <a:pt x="2876" y="40"/>
                  </a:cubicBezTo>
                  <a:cubicBezTo>
                    <a:pt x="2837" y="17"/>
                    <a:pt x="2791" y="2"/>
                    <a:pt x="2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1" name="Google Shape;14521;p25"/>
            <p:cNvSpPr/>
            <p:nvPr/>
          </p:nvSpPr>
          <p:spPr>
            <a:xfrm>
              <a:off x="3066060" y="3359073"/>
              <a:ext cx="46225" cy="18201"/>
            </a:xfrm>
            <a:custGeom>
              <a:avLst/>
              <a:gdLst/>
              <a:ahLst/>
              <a:cxnLst/>
              <a:rect l="l" t="t" r="r" b="b"/>
              <a:pathLst>
                <a:path w="1374" h="541" extrusionOk="0">
                  <a:moveTo>
                    <a:pt x="1217" y="0"/>
                  </a:moveTo>
                  <a:cubicBezTo>
                    <a:pt x="1211" y="0"/>
                    <a:pt x="1205" y="1"/>
                    <a:pt x="1199" y="1"/>
                  </a:cubicBezTo>
                  <a:cubicBezTo>
                    <a:pt x="1050" y="16"/>
                    <a:pt x="902" y="33"/>
                    <a:pt x="754" y="55"/>
                  </a:cubicBezTo>
                  <a:cubicBezTo>
                    <a:pt x="672" y="68"/>
                    <a:pt x="588" y="79"/>
                    <a:pt x="504" y="93"/>
                  </a:cubicBezTo>
                  <a:cubicBezTo>
                    <a:pt x="411" y="107"/>
                    <a:pt x="317" y="128"/>
                    <a:pt x="227" y="155"/>
                  </a:cubicBezTo>
                  <a:cubicBezTo>
                    <a:pt x="189" y="164"/>
                    <a:pt x="153" y="180"/>
                    <a:pt x="118" y="198"/>
                  </a:cubicBezTo>
                  <a:cubicBezTo>
                    <a:pt x="91" y="214"/>
                    <a:pt x="67" y="236"/>
                    <a:pt x="47" y="259"/>
                  </a:cubicBezTo>
                  <a:cubicBezTo>
                    <a:pt x="13" y="301"/>
                    <a:pt x="1" y="354"/>
                    <a:pt x="15" y="407"/>
                  </a:cubicBezTo>
                  <a:cubicBezTo>
                    <a:pt x="28" y="456"/>
                    <a:pt x="61" y="495"/>
                    <a:pt x="107" y="517"/>
                  </a:cubicBezTo>
                  <a:cubicBezTo>
                    <a:pt x="129" y="529"/>
                    <a:pt x="153" y="535"/>
                    <a:pt x="178" y="538"/>
                  </a:cubicBezTo>
                  <a:cubicBezTo>
                    <a:pt x="184" y="539"/>
                    <a:pt x="189" y="540"/>
                    <a:pt x="195" y="540"/>
                  </a:cubicBezTo>
                  <a:cubicBezTo>
                    <a:pt x="197" y="540"/>
                    <a:pt x="200" y="540"/>
                    <a:pt x="202" y="540"/>
                  </a:cubicBezTo>
                  <a:cubicBezTo>
                    <a:pt x="259" y="540"/>
                    <a:pt x="311" y="511"/>
                    <a:pt x="343" y="464"/>
                  </a:cubicBezTo>
                  <a:cubicBezTo>
                    <a:pt x="422" y="441"/>
                    <a:pt x="503" y="421"/>
                    <a:pt x="585" y="407"/>
                  </a:cubicBezTo>
                  <a:cubicBezTo>
                    <a:pt x="667" y="392"/>
                    <a:pt x="748" y="378"/>
                    <a:pt x="829" y="362"/>
                  </a:cubicBezTo>
                  <a:cubicBezTo>
                    <a:pt x="963" y="340"/>
                    <a:pt x="1099" y="318"/>
                    <a:pt x="1234" y="296"/>
                  </a:cubicBezTo>
                  <a:cubicBezTo>
                    <a:pt x="1315" y="286"/>
                    <a:pt x="1373" y="214"/>
                    <a:pt x="1364" y="131"/>
                  </a:cubicBezTo>
                  <a:cubicBezTo>
                    <a:pt x="1355" y="56"/>
                    <a:pt x="1292" y="0"/>
                    <a:pt x="1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2" name="Google Shape;14522;p25"/>
            <p:cNvSpPr/>
            <p:nvPr/>
          </p:nvSpPr>
          <p:spPr>
            <a:xfrm>
              <a:off x="3148689" y="3261506"/>
              <a:ext cx="41919" cy="159095"/>
            </a:xfrm>
            <a:custGeom>
              <a:avLst/>
              <a:gdLst/>
              <a:ahLst/>
              <a:cxnLst/>
              <a:rect l="l" t="t" r="r" b="b"/>
              <a:pathLst>
                <a:path w="1246" h="4729" extrusionOk="0">
                  <a:moveTo>
                    <a:pt x="871" y="673"/>
                  </a:moveTo>
                  <a:cubicBezTo>
                    <a:pt x="870" y="674"/>
                    <a:pt x="869" y="676"/>
                    <a:pt x="867" y="677"/>
                  </a:cubicBezTo>
                  <a:lnTo>
                    <a:pt x="867" y="677"/>
                  </a:lnTo>
                  <a:cubicBezTo>
                    <a:pt x="868" y="676"/>
                    <a:pt x="870" y="674"/>
                    <a:pt x="871" y="673"/>
                  </a:cubicBezTo>
                  <a:close/>
                  <a:moveTo>
                    <a:pt x="614" y="4063"/>
                  </a:moveTo>
                  <a:cubicBezTo>
                    <a:pt x="615" y="4065"/>
                    <a:pt x="616" y="4067"/>
                    <a:pt x="617" y="4069"/>
                  </a:cubicBezTo>
                  <a:lnTo>
                    <a:pt x="617" y="4069"/>
                  </a:lnTo>
                  <a:cubicBezTo>
                    <a:pt x="616" y="4067"/>
                    <a:pt x="615" y="4065"/>
                    <a:pt x="614" y="4063"/>
                  </a:cubicBezTo>
                  <a:close/>
                  <a:moveTo>
                    <a:pt x="1053" y="1"/>
                  </a:moveTo>
                  <a:cubicBezTo>
                    <a:pt x="998" y="1"/>
                    <a:pt x="944" y="28"/>
                    <a:pt x="912" y="79"/>
                  </a:cubicBezTo>
                  <a:cubicBezTo>
                    <a:pt x="902" y="93"/>
                    <a:pt x="893" y="107"/>
                    <a:pt x="882" y="122"/>
                  </a:cubicBezTo>
                  <a:cubicBezTo>
                    <a:pt x="820" y="204"/>
                    <a:pt x="760" y="285"/>
                    <a:pt x="700" y="369"/>
                  </a:cubicBezTo>
                  <a:cubicBezTo>
                    <a:pt x="649" y="443"/>
                    <a:pt x="595" y="517"/>
                    <a:pt x="549" y="595"/>
                  </a:cubicBezTo>
                  <a:cubicBezTo>
                    <a:pt x="478" y="717"/>
                    <a:pt x="413" y="844"/>
                    <a:pt x="355" y="973"/>
                  </a:cubicBezTo>
                  <a:cubicBezTo>
                    <a:pt x="239" y="1249"/>
                    <a:pt x="146" y="1534"/>
                    <a:pt x="78" y="1825"/>
                  </a:cubicBezTo>
                  <a:cubicBezTo>
                    <a:pt x="25" y="2043"/>
                    <a:pt x="0" y="2267"/>
                    <a:pt x="3" y="2491"/>
                  </a:cubicBezTo>
                  <a:cubicBezTo>
                    <a:pt x="6" y="2667"/>
                    <a:pt x="22" y="2841"/>
                    <a:pt x="52" y="3014"/>
                  </a:cubicBezTo>
                  <a:cubicBezTo>
                    <a:pt x="68" y="3106"/>
                    <a:pt x="79" y="3199"/>
                    <a:pt x="98" y="3291"/>
                  </a:cubicBezTo>
                  <a:cubicBezTo>
                    <a:pt x="117" y="3387"/>
                    <a:pt x="136" y="3482"/>
                    <a:pt x="157" y="3579"/>
                  </a:cubicBezTo>
                  <a:cubicBezTo>
                    <a:pt x="174" y="3666"/>
                    <a:pt x="195" y="3753"/>
                    <a:pt x="220" y="3839"/>
                  </a:cubicBezTo>
                  <a:cubicBezTo>
                    <a:pt x="249" y="3940"/>
                    <a:pt x="283" y="4041"/>
                    <a:pt x="325" y="4139"/>
                  </a:cubicBezTo>
                  <a:cubicBezTo>
                    <a:pt x="370" y="4247"/>
                    <a:pt x="426" y="4350"/>
                    <a:pt x="489" y="4446"/>
                  </a:cubicBezTo>
                  <a:cubicBezTo>
                    <a:pt x="545" y="4530"/>
                    <a:pt x="606" y="4609"/>
                    <a:pt x="674" y="4684"/>
                  </a:cubicBezTo>
                  <a:cubicBezTo>
                    <a:pt x="702" y="4713"/>
                    <a:pt x="739" y="4728"/>
                    <a:pt x="778" y="4728"/>
                  </a:cubicBezTo>
                  <a:cubicBezTo>
                    <a:pt x="780" y="4728"/>
                    <a:pt x="782" y="4728"/>
                    <a:pt x="784" y="4728"/>
                  </a:cubicBezTo>
                  <a:cubicBezTo>
                    <a:pt x="822" y="4728"/>
                    <a:pt x="860" y="4714"/>
                    <a:pt x="888" y="4689"/>
                  </a:cubicBezTo>
                  <a:cubicBezTo>
                    <a:pt x="947" y="4632"/>
                    <a:pt x="950" y="4537"/>
                    <a:pt x="894" y="4475"/>
                  </a:cubicBezTo>
                  <a:cubicBezTo>
                    <a:pt x="872" y="4451"/>
                    <a:pt x="850" y="4429"/>
                    <a:pt x="829" y="4405"/>
                  </a:cubicBezTo>
                  <a:lnTo>
                    <a:pt x="829" y="4405"/>
                  </a:lnTo>
                  <a:cubicBezTo>
                    <a:pt x="831" y="4407"/>
                    <a:pt x="831" y="4407"/>
                    <a:pt x="833" y="4407"/>
                  </a:cubicBezTo>
                  <a:cubicBezTo>
                    <a:pt x="747" y="4304"/>
                    <a:pt x="674" y="4191"/>
                    <a:pt x="617" y="4069"/>
                  </a:cubicBezTo>
                  <a:lnTo>
                    <a:pt x="617" y="4069"/>
                  </a:lnTo>
                  <a:cubicBezTo>
                    <a:pt x="618" y="4071"/>
                    <a:pt x="618" y="4072"/>
                    <a:pt x="619" y="4073"/>
                  </a:cubicBezTo>
                  <a:lnTo>
                    <a:pt x="619" y="4073"/>
                  </a:lnTo>
                  <a:cubicBezTo>
                    <a:pt x="584" y="3996"/>
                    <a:pt x="553" y="3918"/>
                    <a:pt x="527" y="3839"/>
                  </a:cubicBezTo>
                  <a:cubicBezTo>
                    <a:pt x="488" y="3713"/>
                    <a:pt x="456" y="3585"/>
                    <a:pt x="431" y="3457"/>
                  </a:cubicBezTo>
                  <a:cubicBezTo>
                    <a:pt x="415" y="3379"/>
                    <a:pt x="399" y="3302"/>
                    <a:pt x="383" y="3224"/>
                  </a:cubicBezTo>
                  <a:cubicBezTo>
                    <a:pt x="351" y="3026"/>
                    <a:pt x="312" y="2825"/>
                    <a:pt x="299" y="2624"/>
                  </a:cubicBezTo>
                  <a:cubicBezTo>
                    <a:pt x="293" y="2490"/>
                    <a:pt x="296" y="2355"/>
                    <a:pt x="307" y="2221"/>
                  </a:cubicBezTo>
                  <a:cubicBezTo>
                    <a:pt x="313" y="2140"/>
                    <a:pt x="326" y="2058"/>
                    <a:pt x="342" y="1977"/>
                  </a:cubicBezTo>
                  <a:cubicBezTo>
                    <a:pt x="367" y="1872"/>
                    <a:pt x="397" y="1770"/>
                    <a:pt x="427" y="1667"/>
                  </a:cubicBezTo>
                  <a:cubicBezTo>
                    <a:pt x="464" y="1542"/>
                    <a:pt x="503" y="1418"/>
                    <a:pt x="549" y="1296"/>
                  </a:cubicBezTo>
                  <a:lnTo>
                    <a:pt x="549" y="1296"/>
                  </a:lnTo>
                  <a:cubicBezTo>
                    <a:pt x="546" y="1303"/>
                    <a:pt x="545" y="1309"/>
                    <a:pt x="541" y="1315"/>
                  </a:cubicBezTo>
                  <a:cubicBezTo>
                    <a:pt x="594" y="1179"/>
                    <a:pt x="654" y="1045"/>
                    <a:pt x="722" y="915"/>
                  </a:cubicBezTo>
                  <a:cubicBezTo>
                    <a:pt x="766" y="834"/>
                    <a:pt x="813" y="756"/>
                    <a:pt x="864" y="682"/>
                  </a:cubicBezTo>
                  <a:lnTo>
                    <a:pt x="864" y="682"/>
                  </a:lnTo>
                  <a:cubicBezTo>
                    <a:pt x="922" y="602"/>
                    <a:pt x="983" y="523"/>
                    <a:pt x="1045" y="446"/>
                  </a:cubicBezTo>
                  <a:cubicBezTo>
                    <a:pt x="1094" y="381"/>
                    <a:pt x="1146" y="320"/>
                    <a:pt x="1194" y="253"/>
                  </a:cubicBezTo>
                  <a:cubicBezTo>
                    <a:pt x="1246" y="179"/>
                    <a:pt x="1213" y="71"/>
                    <a:pt x="1140" y="25"/>
                  </a:cubicBezTo>
                  <a:cubicBezTo>
                    <a:pt x="1113" y="9"/>
                    <a:pt x="1083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3" name="Google Shape;14523;p25"/>
            <p:cNvSpPr/>
            <p:nvPr/>
          </p:nvSpPr>
          <p:spPr>
            <a:xfrm>
              <a:off x="3217254" y="3318196"/>
              <a:ext cx="54366" cy="75965"/>
            </a:xfrm>
            <a:custGeom>
              <a:avLst/>
              <a:gdLst/>
              <a:ahLst/>
              <a:cxnLst/>
              <a:rect l="l" t="t" r="r" b="b"/>
              <a:pathLst>
                <a:path w="1616" h="2258" extrusionOk="0">
                  <a:moveTo>
                    <a:pt x="222" y="1"/>
                  </a:moveTo>
                  <a:cubicBezTo>
                    <a:pt x="221" y="1"/>
                    <a:pt x="220" y="1"/>
                    <a:pt x="219" y="1"/>
                  </a:cubicBezTo>
                  <a:cubicBezTo>
                    <a:pt x="154" y="1"/>
                    <a:pt x="94" y="34"/>
                    <a:pt x="61" y="88"/>
                  </a:cubicBezTo>
                  <a:cubicBezTo>
                    <a:pt x="18" y="161"/>
                    <a:pt x="1" y="243"/>
                    <a:pt x="10" y="325"/>
                  </a:cubicBezTo>
                  <a:cubicBezTo>
                    <a:pt x="20" y="425"/>
                    <a:pt x="44" y="523"/>
                    <a:pt x="82" y="616"/>
                  </a:cubicBezTo>
                  <a:cubicBezTo>
                    <a:pt x="115" y="707"/>
                    <a:pt x="153" y="794"/>
                    <a:pt x="197" y="881"/>
                  </a:cubicBezTo>
                  <a:cubicBezTo>
                    <a:pt x="300" y="1085"/>
                    <a:pt x="438" y="1270"/>
                    <a:pt x="577" y="1451"/>
                  </a:cubicBezTo>
                  <a:cubicBezTo>
                    <a:pt x="669" y="1569"/>
                    <a:pt x="770" y="1680"/>
                    <a:pt x="872" y="1791"/>
                  </a:cubicBezTo>
                  <a:cubicBezTo>
                    <a:pt x="919" y="1845"/>
                    <a:pt x="970" y="1897"/>
                    <a:pt x="1020" y="1949"/>
                  </a:cubicBezTo>
                  <a:cubicBezTo>
                    <a:pt x="1063" y="1994"/>
                    <a:pt x="1106" y="2038"/>
                    <a:pt x="1153" y="2078"/>
                  </a:cubicBezTo>
                  <a:cubicBezTo>
                    <a:pt x="1218" y="2133"/>
                    <a:pt x="1288" y="2185"/>
                    <a:pt x="1359" y="2234"/>
                  </a:cubicBezTo>
                  <a:cubicBezTo>
                    <a:pt x="1383" y="2250"/>
                    <a:pt x="1410" y="2258"/>
                    <a:pt x="1437" y="2258"/>
                  </a:cubicBezTo>
                  <a:cubicBezTo>
                    <a:pt x="1492" y="2258"/>
                    <a:pt x="1543" y="2230"/>
                    <a:pt x="1573" y="2184"/>
                  </a:cubicBezTo>
                  <a:cubicBezTo>
                    <a:pt x="1616" y="2111"/>
                    <a:pt x="1593" y="2017"/>
                    <a:pt x="1522" y="1971"/>
                  </a:cubicBezTo>
                  <a:cubicBezTo>
                    <a:pt x="1497" y="1954"/>
                    <a:pt x="1471" y="1937"/>
                    <a:pt x="1448" y="1919"/>
                  </a:cubicBezTo>
                  <a:cubicBezTo>
                    <a:pt x="1400" y="1884"/>
                    <a:pt x="1353" y="1846"/>
                    <a:pt x="1307" y="1805"/>
                  </a:cubicBezTo>
                  <a:cubicBezTo>
                    <a:pt x="1229" y="1732"/>
                    <a:pt x="1155" y="1653"/>
                    <a:pt x="1084" y="1574"/>
                  </a:cubicBezTo>
                  <a:cubicBezTo>
                    <a:pt x="1006" y="1490"/>
                    <a:pt x="930" y="1405"/>
                    <a:pt x="857" y="1318"/>
                  </a:cubicBezTo>
                  <a:cubicBezTo>
                    <a:pt x="763" y="1193"/>
                    <a:pt x="669" y="1065"/>
                    <a:pt x="583" y="933"/>
                  </a:cubicBezTo>
                  <a:lnTo>
                    <a:pt x="583" y="933"/>
                  </a:lnTo>
                  <a:cubicBezTo>
                    <a:pt x="583" y="934"/>
                    <a:pt x="583" y="934"/>
                    <a:pt x="583" y="935"/>
                  </a:cubicBezTo>
                  <a:cubicBezTo>
                    <a:pt x="583" y="933"/>
                    <a:pt x="582" y="932"/>
                    <a:pt x="581" y="931"/>
                  </a:cubicBezTo>
                  <a:lnTo>
                    <a:pt x="581" y="931"/>
                  </a:lnTo>
                  <a:cubicBezTo>
                    <a:pt x="582" y="932"/>
                    <a:pt x="582" y="932"/>
                    <a:pt x="583" y="933"/>
                  </a:cubicBezTo>
                  <a:lnTo>
                    <a:pt x="583" y="933"/>
                  </a:lnTo>
                  <a:cubicBezTo>
                    <a:pt x="581" y="929"/>
                    <a:pt x="579" y="926"/>
                    <a:pt x="576" y="922"/>
                  </a:cubicBezTo>
                  <a:lnTo>
                    <a:pt x="576" y="922"/>
                  </a:lnTo>
                  <a:cubicBezTo>
                    <a:pt x="578" y="925"/>
                    <a:pt x="579" y="928"/>
                    <a:pt x="581" y="931"/>
                  </a:cubicBezTo>
                  <a:lnTo>
                    <a:pt x="581" y="931"/>
                  </a:lnTo>
                  <a:cubicBezTo>
                    <a:pt x="578" y="926"/>
                    <a:pt x="575" y="922"/>
                    <a:pt x="572" y="917"/>
                  </a:cubicBezTo>
                  <a:lnTo>
                    <a:pt x="572" y="917"/>
                  </a:lnTo>
                  <a:cubicBezTo>
                    <a:pt x="574" y="919"/>
                    <a:pt x="575" y="921"/>
                    <a:pt x="576" y="922"/>
                  </a:cubicBezTo>
                  <a:lnTo>
                    <a:pt x="576" y="922"/>
                  </a:lnTo>
                  <a:cubicBezTo>
                    <a:pt x="541" y="863"/>
                    <a:pt x="507" y="804"/>
                    <a:pt x="477" y="741"/>
                  </a:cubicBezTo>
                  <a:cubicBezTo>
                    <a:pt x="433" y="645"/>
                    <a:pt x="393" y="545"/>
                    <a:pt x="359" y="444"/>
                  </a:cubicBezTo>
                  <a:lnTo>
                    <a:pt x="359" y="444"/>
                  </a:lnTo>
                  <a:lnTo>
                    <a:pt x="367" y="463"/>
                  </a:lnTo>
                  <a:cubicBezTo>
                    <a:pt x="355" y="430"/>
                    <a:pt x="348" y="396"/>
                    <a:pt x="340" y="362"/>
                  </a:cubicBezTo>
                  <a:cubicBezTo>
                    <a:pt x="338" y="343"/>
                    <a:pt x="335" y="322"/>
                    <a:pt x="335" y="303"/>
                  </a:cubicBezTo>
                  <a:lnTo>
                    <a:pt x="335" y="282"/>
                  </a:lnTo>
                  <a:cubicBezTo>
                    <a:pt x="363" y="252"/>
                    <a:pt x="381" y="213"/>
                    <a:pt x="382" y="170"/>
                  </a:cubicBezTo>
                  <a:cubicBezTo>
                    <a:pt x="384" y="82"/>
                    <a:pt x="311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4" name="Google Shape;14524;p25"/>
            <p:cNvSpPr/>
            <p:nvPr/>
          </p:nvSpPr>
          <p:spPr>
            <a:xfrm>
              <a:off x="3219778" y="3330745"/>
              <a:ext cx="54467" cy="59480"/>
            </a:xfrm>
            <a:custGeom>
              <a:avLst/>
              <a:gdLst/>
              <a:ahLst/>
              <a:cxnLst/>
              <a:rect l="l" t="t" r="r" b="b"/>
              <a:pathLst>
                <a:path w="1619" h="1768" extrusionOk="0">
                  <a:moveTo>
                    <a:pt x="1441" y="0"/>
                  </a:moveTo>
                  <a:cubicBezTo>
                    <a:pt x="1435" y="0"/>
                    <a:pt x="1429" y="1"/>
                    <a:pt x="1423" y="1"/>
                  </a:cubicBezTo>
                  <a:cubicBezTo>
                    <a:pt x="1335" y="8"/>
                    <a:pt x="1248" y="25"/>
                    <a:pt x="1164" y="52"/>
                  </a:cubicBezTo>
                  <a:cubicBezTo>
                    <a:pt x="1074" y="82"/>
                    <a:pt x="990" y="123"/>
                    <a:pt x="909" y="174"/>
                  </a:cubicBezTo>
                  <a:cubicBezTo>
                    <a:pt x="828" y="223"/>
                    <a:pt x="754" y="281"/>
                    <a:pt x="684" y="346"/>
                  </a:cubicBezTo>
                  <a:cubicBezTo>
                    <a:pt x="618" y="410"/>
                    <a:pt x="556" y="478"/>
                    <a:pt x="499" y="549"/>
                  </a:cubicBezTo>
                  <a:cubicBezTo>
                    <a:pt x="369" y="710"/>
                    <a:pt x="255" y="886"/>
                    <a:pt x="162" y="1071"/>
                  </a:cubicBezTo>
                  <a:cubicBezTo>
                    <a:pt x="114" y="1163"/>
                    <a:pt x="75" y="1258"/>
                    <a:pt x="41" y="1356"/>
                  </a:cubicBezTo>
                  <a:cubicBezTo>
                    <a:pt x="26" y="1401"/>
                    <a:pt x="13" y="1445"/>
                    <a:pt x="7" y="1492"/>
                  </a:cubicBezTo>
                  <a:cubicBezTo>
                    <a:pt x="2" y="1532"/>
                    <a:pt x="0" y="1570"/>
                    <a:pt x="0" y="1610"/>
                  </a:cubicBezTo>
                  <a:cubicBezTo>
                    <a:pt x="0" y="1695"/>
                    <a:pt x="68" y="1765"/>
                    <a:pt x="154" y="1768"/>
                  </a:cubicBezTo>
                  <a:lnTo>
                    <a:pt x="157" y="1768"/>
                  </a:lnTo>
                  <a:cubicBezTo>
                    <a:pt x="242" y="1766"/>
                    <a:pt x="311" y="1698"/>
                    <a:pt x="314" y="1614"/>
                  </a:cubicBezTo>
                  <a:cubicBezTo>
                    <a:pt x="314" y="1591"/>
                    <a:pt x="314" y="1569"/>
                    <a:pt x="314" y="1547"/>
                  </a:cubicBezTo>
                  <a:lnTo>
                    <a:pt x="314" y="1547"/>
                  </a:lnTo>
                  <a:cubicBezTo>
                    <a:pt x="315" y="1537"/>
                    <a:pt x="316" y="1527"/>
                    <a:pt x="318" y="1516"/>
                  </a:cubicBezTo>
                  <a:cubicBezTo>
                    <a:pt x="328" y="1477"/>
                    <a:pt x="341" y="1439"/>
                    <a:pt x="355" y="1399"/>
                  </a:cubicBezTo>
                  <a:cubicBezTo>
                    <a:pt x="387" y="1318"/>
                    <a:pt x="423" y="1241"/>
                    <a:pt x="463" y="1163"/>
                  </a:cubicBezTo>
                  <a:cubicBezTo>
                    <a:pt x="518" y="1062"/>
                    <a:pt x="578" y="965"/>
                    <a:pt x="645" y="872"/>
                  </a:cubicBezTo>
                  <a:cubicBezTo>
                    <a:pt x="697" y="801"/>
                    <a:pt x="751" y="734"/>
                    <a:pt x="809" y="669"/>
                  </a:cubicBezTo>
                  <a:cubicBezTo>
                    <a:pt x="850" y="623"/>
                    <a:pt x="895" y="582"/>
                    <a:pt x="941" y="543"/>
                  </a:cubicBezTo>
                  <a:cubicBezTo>
                    <a:pt x="967" y="522"/>
                    <a:pt x="994" y="503"/>
                    <a:pt x="1023" y="482"/>
                  </a:cubicBezTo>
                  <a:cubicBezTo>
                    <a:pt x="1072" y="452"/>
                    <a:pt x="1121" y="424"/>
                    <a:pt x="1173" y="399"/>
                  </a:cubicBezTo>
                  <a:cubicBezTo>
                    <a:pt x="1199" y="387"/>
                    <a:pt x="1227" y="375"/>
                    <a:pt x="1252" y="367"/>
                  </a:cubicBezTo>
                  <a:cubicBezTo>
                    <a:pt x="1276" y="359"/>
                    <a:pt x="1302" y="353"/>
                    <a:pt x="1327" y="348"/>
                  </a:cubicBezTo>
                  <a:cubicBezTo>
                    <a:pt x="1371" y="342"/>
                    <a:pt x="1417" y="337"/>
                    <a:pt x="1461" y="332"/>
                  </a:cubicBezTo>
                  <a:cubicBezTo>
                    <a:pt x="1553" y="321"/>
                    <a:pt x="1618" y="239"/>
                    <a:pt x="1607" y="148"/>
                  </a:cubicBezTo>
                  <a:cubicBezTo>
                    <a:pt x="1598" y="63"/>
                    <a:pt x="1526" y="0"/>
                    <a:pt x="1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5" name="Google Shape;14525;p25"/>
            <p:cNvSpPr/>
            <p:nvPr/>
          </p:nvSpPr>
          <p:spPr>
            <a:xfrm>
              <a:off x="3289959" y="3288084"/>
              <a:ext cx="39967" cy="160138"/>
            </a:xfrm>
            <a:custGeom>
              <a:avLst/>
              <a:gdLst/>
              <a:ahLst/>
              <a:cxnLst/>
              <a:rect l="l" t="t" r="r" b="b"/>
              <a:pathLst>
                <a:path w="1188" h="4760" extrusionOk="0">
                  <a:moveTo>
                    <a:pt x="1019" y="863"/>
                  </a:moveTo>
                  <a:lnTo>
                    <a:pt x="1019" y="863"/>
                  </a:lnTo>
                  <a:cubicBezTo>
                    <a:pt x="1019" y="866"/>
                    <a:pt x="1020" y="869"/>
                    <a:pt x="1020" y="872"/>
                  </a:cubicBezTo>
                  <a:cubicBezTo>
                    <a:pt x="1020" y="869"/>
                    <a:pt x="1019" y="866"/>
                    <a:pt x="1019" y="863"/>
                  </a:cubicBezTo>
                  <a:close/>
                  <a:moveTo>
                    <a:pt x="875" y="2598"/>
                  </a:moveTo>
                  <a:cubicBezTo>
                    <a:pt x="874" y="2601"/>
                    <a:pt x="874" y="2603"/>
                    <a:pt x="874" y="2605"/>
                  </a:cubicBezTo>
                  <a:cubicBezTo>
                    <a:pt x="875" y="2603"/>
                    <a:pt x="875" y="2601"/>
                    <a:pt x="875" y="2598"/>
                  </a:cubicBezTo>
                  <a:close/>
                  <a:moveTo>
                    <a:pt x="784" y="0"/>
                  </a:moveTo>
                  <a:cubicBezTo>
                    <a:pt x="750" y="0"/>
                    <a:pt x="715" y="11"/>
                    <a:pt x="686" y="33"/>
                  </a:cubicBezTo>
                  <a:cubicBezTo>
                    <a:pt x="651" y="55"/>
                    <a:pt x="628" y="90"/>
                    <a:pt x="615" y="129"/>
                  </a:cubicBezTo>
                  <a:cubicBezTo>
                    <a:pt x="609" y="152"/>
                    <a:pt x="604" y="175"/>
                    <a:pt x="602" y="199"/>
                  </a:cubicBezTo>
                  <a:cubicBezTo>
                    <a:pt x="602" y="224"/>
                    <a:pt x="602" y="251"/>
                    <a:pt x="604" y="278"/>
                  </a:cubicBezTo>
                  <a:cubicBezTo>
                    <a:pt x="607" y="342"/>
                    <a:pt x="615" y="407"/>
                    <a:pt x="626" y="470"/>
                  </a:cubicBezTo>
                  <a:cubicBezTo>
                    <a:pt x="642" y="562"/>
                    <a:pt x="659" y="650"/>
                    <a:pt x="678" y="742"/>
                  </a:cubicBezTo>
                  <a:cubicBezTo>
                    <a:pt x="710" y="899"/>
                    <a:pt x="741" y="1056"/>
                    <a:pt x="773" y="1214"/>
                  </a:cubicBezTo>
                  <a:lnTo>
                    <a:pt x="773" y="1212"/>
                  </a:lnTo>
                  <a:cubicBezTo>
                    <a:pt x="775" y="1220"/>
                    <a:pt x="776" y="1227"/>
                    <a:pt x="778" y="1233"/>
                  </a:cubicBezTo>
                  <a:cubicBezTo>
                    <a:pt x="792" y="1323"/>
                    <a:pt x="810" y="1412"/>
                    <a:pt x="825" y="1502"/>
                  </a:cubicBezTo>
                  <a:cubicBezTo>
                    <a:pt x="835" y="1559"/>
                    <a:pt x="844" y="1618"/>
                    <a:pt x="854" y="1674"/>
                  </a:cubicBezTo>
                  <a:cubicBezTo>
                    <a:pt x="871" y="1787"/>
                    <a:pt x="882" y="1899"/>
                    <a:pt x="889" y="2012"/>
                  </a:cubicBezTo>
                  <a:cubicBezTo>
                    <a:pt x="897" y="2209"/>
                    <a:pt x="892" y="2404"/>
                    <a:pt x="875" y="2598"/>
                  </a:cubicBezTo>
                  <a:lnTo>
                    <a:pt x="875" y="2598"/>
                  </a:lnTo>
                  <a:cubicBezTo>
                    <a:pt x="875" y="2598"/>
                    <a:pt x="876" y="2597"/>
                    <a:pt x="876" y="2596"/>
                  </a:cubicBezTo>
                  <a:lnTo>
                    <a:pt x="876" y="2596"/>
                  </a:lnTo>
                  <a:cubicBezTo>
                    <a:pt x="859" y="2784"/>
                    <a:pt x="830" y="2973"/>
                    <a:pt x="791" y="3159"/>
                  </a:cubicBezTo>
                  <a:cubicBezTo>
                    <a:pt x="767" y="3265"/>
                    <a:pt x="738" y="3370"/>
                    <a:pt x="702" y="3473"/>
                  </a:cubicBezTo>
                  <a:cubicBezTo>
                    <a:pt x="672" y="3553"/>
                    <a:pt x="635" y="3631"/>
                    <a:pt x="597" y="3707"/>
                  </a:cubicBezTo>
                  <a:cubicBezTo>
                    <a:pt x="553" y="3793"/>
                    <a:pt x="509" y="3878"/>
                    <a:pt x="458" y="3960"/>
                  </a:cubicBezTo>
                  <a:cubicBezTo>
                    <a:pt x="431" y="4006"/>
                    <a:pt x="406" y="4052"/>
                    <a:pt x="374" y="4096"/>
                  </a:cubicBezTo>
                  <a:cubicBezTo>
                    <a:pt x="346" y="4138"/>
                    <a:pt x="317" y="4179"/>
                    <a:pt x="289" y="4220"/>
                  </a:cubicBezTo>
                  <a:cubicBezTo>
                    <a:pt x="289" y="4220"/>
                    <a:pt x="289" y="4218"/>
                    <a:pt x="289" y="4218"/>
                  </a:cubicBezTo>
                  <a:cubicBezTo>
                    <a:pt x="214" y="4320"/>
                    <a:pt x="138" y="4416"/>
                    <a:pt x="56" y="4510"/>
                  </a:cubicBezTo>
                  <a:cubicBezTo>
                    <a:pt x="1" y="4573"/>
                    <a:pt x="15" y="4673"/>
                    <a:pt x="77" y="4723"/>
                  </a:cubicBezTo>
                  <a:cubicBezTo>
                    <a:pt x="104" y="4747"/>
                    <a:pt x="138" y="4760"/>
                    <a:pt x="175" y="4760"/>
                  </a:cubicBezTo>
                  <a:cubicBezTo>
                    <a:pt x="176" y="4760"/>
                    <a:pt x="178" y="4760"/>
                    <a:pt x="180" y="4760"/>
                  </a:cubicBezTo>
                  <a:cubicBezTo>
                    <a:pt x="224" y="4760"/>
                    <a:pt x="266" y="4739"/>
                    <a:pt x="294" y="4704"/>
                  </a:cubicBezTo>
                  <a:cubicBezTo>
                    <a:pt x="339" y="4646"/>
                    <a:pt x="385" y="4586"/>
                    <a:pt x="430" y="4525"/>
                  </a:cubicBezTo>
                  <a:cubicBezTo>
                    <a:pt x="458" y="4484"/>
                    <a:pt x="488" y="4444"/>
                    <a:pt x="517" y="4402"/>
                  </a:cubicBezTo>
                  <a:lnTo>
                    <a:pt x="517" y="4402"/>
                  </a:lnTo>
                  <a:cubicBezTo>
                    <a:pt x="517" y="4402"/>
                    <a:pt x="517" y="4403"/>
                    <a:pt x="517" y="4403"/>
                  </a:cubicBezTo>
                  <a:lnTo>
                    <a:pt x="517" y="4403"/>
                  </a:lnTo>
                  <a:cubicBezTo>
                    <a:pt x="518" y="4402"/>
                    <a:pt x="518" y="4401"/>
                    <a:pt x="519" y="4399"/>
                  </a:cubicBezTo>
                  <a:lnTo>
                    <a:pt x="519" y="4399"/>
                  </a:lnTo>
                  <a:cubicBezTo>
                    <a:pt x="519" y="4400"/>
                    <a:pt x="518" y="4401"/>
                    <a:pt x="517" y="4402"/>
                  </a:cubicBezTo>
                  <a:lnTo>
                    <a:pt x="517" y="4402"/>
                  </a:lnTo>
                  <a:cubicBezTo>
                    <a:pt x="520" y="4399"/>
                    <a:pt x="523" y="4395"/>
                    <a:pt x="526" y="4390"/>
                  </a:cubicBezTo>
                  <a:lnTo>
                    <a:pt x="526" y="4390"/>
                  </a:lnTo>
                  <a:cubicBezTo>
                    <a:pt x="524" y="4393"/>
                    <a:pt x="521" y="4396"/>
                    <a:pt x="519" y="4399"/>
                  </a:cubicBezTo>
                  <a:lnTo>
                    <a:pt x="519" y="4399"/>
                  </a:lnTo>
                  <a:cubicBezTo>
                    <a:pt x="522" y="4396"/>
                    <a:pt x="524" y="4393"/>
                    <a:pt x="526" y="4389"/>
                  </a:cubicBezTo>
                  <a:lnTo>
                    <a:pt x="526" y="4389"/>
                  </a:lnTo>
                  <a:cubicBezTo>
                    <a:pt x="526" y="4390"/>
                    <a:pt x="526" y="4390"/>
                    <a:pt x="526" y="4390"/>
                  </a:cubicBezTo>
                  <a:lnTo>
                    <a:pt x="526" y="4390"/>
                  </a:lnTo>
                  <a:cubicBezTo>
                    <a:pt x="612" y="4268"/>
                    <a:pt x="689" y="4142"/>
                    <a:pt x="759" y="4009"/>
                  </a:cubicBezTo>
                  <a:cubicBezTo>
                    <a:pt x="817" y="3900"/>
                    <a:pt x="878" y="3793"/>
                    <a:pt x="927" y="3679"/>
                  </a:cubicBezTo>
                  <a:cubicBezTo>
                    <a:pt x="1007" y="3484"/>
                    <a:pt x="1066" y="3280"/>
                    <a:pt x="1099" y="3072"/>
                  </a:cubicBezTo>
                  <a:cubicBezTo>
                    <a:pt x="1140" y="2847"/>
                    <a:pt x="1166" y="2620"/>
                    <a:pt x="1177" y="2392"/>
                  </a:cubicBezTo>
                  <a:cubicBezTo>
                    <a:pt x="1188" y="2170"/>
                    <a:pt x="1183" y="1948"/>
                    <a:pt x="1159" y="1728"/>
                  </a:cubicBezTo>
                  <a:cubicBezTo>
                    <a:pt x="1145" y="1610"/>
                    <a:pt x="1126" y="1492"/>
                    <a:pt x="1109" y="1375"/>
                  </a:cubicBezTo>
                  <a:cubicBezTo>
                    <a:pt x="1098" y="1301"/>
                    <a:pt x="1087" y="1227"/>
                    <a:pt x="1072" y="1152"/>
                  </a:cubicBezTo>
                  <a:lnTo>
                    <a:pt x="1072" y="1152"/>
                  </a:lnTo>
                  <a:cubicBezTo>
                    <a:pt x="1074" y="1160"/>
                    <a:pt x="1076" y="1166"/>
                    <a:pt x="1077" y="1173"/>
                  </a:cubicBezTo>
                  <a:cubicBezTo>
                    <a:pt x="1074" y="1157"/>
                    <a:pt x="1071" y="1141"/>
                    <a:pt x="1068" y="1125"/>
                  </a:cubicBezTo>
                  <a:lnTo>
                    <a:pt x="1068" y="1125"/>
                  </a:lnTo>
                  <a:cubicBezTo>
                    <a:pt x="1069" y="1133"/>
                    <a:pt x="1071" y="1138"/>
                    <a:pt x="1072" y="1146"/>
                  </a:cubicBezTo>
                  <a:cubicBezTo>
                    <a:pt x="1068" y="1120"/>
                    <a:pt x="1063" y="1097"/>
                    <a:pt x="1058" y="1071"/>
                  </a:cubicBezTo>
                  <a:lnTo>
                    <a:pt x="1058" y="1076"/>
                  </a:lnTo>
                  <a:lnTo>
                    <a:pt x="1047" y="1016"/>
                  </a:lnTo>
                  <a:cubicBezTo>
                    <a:pt x="1047" y="1016"/>
                    <a:pt x="1047" y="1018"/>
                    <a:pt x="1047" y="1019"/>
                  </a:cubicBezTo>
                  <a:lnTo>
                    <a:pt x="1041" y="987"/>
                  </a:lnTo>
                  <a:lnTo>
                    <a:pt x="1041" y="989"/>
                  </a:lnTo>
                  <a:cubicBezTo>
                    <a:pt x="1038" y="973"/>
                    <a:pt x="1034" y="956"/>
                    <a:pt x="1033" y="940"/>
                  </a:cubicBezTo>
                  <a:cubicBezTo>
                    <a:pt x="1030" y="924"/>
                    <a:pt x="1026" y="910"/>
                    <a:pt x="1023" y="894"/>
                  </a:cubicBezTo>
                  <a:lnTo>
                    <a:pt x="1023" y="894"/>
                  </a:lnTo>
                  <a:cubicBezTo>
                    <a:pt x="1025" y="900"/>
                    <a:pt x="1026" y="907"/>
                    <a:pt x="1028" y="913"/>
                  </a:cubicBezTo>
                  <a:cubicBezTo>
                    <a:pt x="1024" y="896"/>
                    <a:pt x="1021" y="879"/>
                    <a:pt x="1018" y="862"/>
                  </a:cubicBezTo>
                  <a:lnTo>
                    <a:pt x="1018" y="862"/>
                  </a:lnTo>
                  <a:cubicBezTo>
                    <a:pt x="1019" y="862"/>
                    <a:pt x="1019" y="863"/>
                    <a:pt x="1019" y="863"/>
                  </a:cubicBezTo>
                  <a:lnTo>
                    <a:pt x="1019" y="863"/>
                  </a:lnTo>
                  <a:cubicBezTo>
                    <a:pt x="1018" y="860"/>
                    <a:pt x="1018" y="857"/>
                    <a:pt x="1017" y="855"/>
                  </a:cubicBezTo>
                  <a:lnTo>
                    <a:pt x="1017" y="855"/>
                  </a:lnTo>
                  <a:cubicBezTo>
                    <a:pt x="1017" y="854"/>
                    <a:pt x="1017" y="854"/>
                    <a:pt x="1017" y="853"/>
                  </a:cubicBezTo>
                  <a:lnTo>
                    <a:pt x="1017" y="853"/>
                  </a:lnTo>
                  <a:cubicBezTo>
                    <a:pt x="1017" y="853"/>
                    <a:pt x="1017" y="853"/>
                    <a:pt x="1017" y="853"/>
                  </a:cubicBezTo>
                  <a:lnTo>
                    <a:pt x="1017" y="853"/>
                  </a:lnTo>
                  <a:cubicBezTo>
                    <a:pt x="1013" y="829"/>
                    <a:pt x="1008" y="806"/>
                    <a:pt x="1004" y="783"/>
                  </a:cubicBezTo>
                  <a:lnTo>
                    <a:pt x="1004" y="785"/>
                  </a:lnTo>
                  <a:cubicBezTo>
                    <a:pt x="1003" y="775"/>
                    <a:pt x="1001" y="767"/>
                    <a:pt x="1000" y="760"/>
                  </a:cubicBezTo>
                  <a:lnTo>
                    <a:pt x="1000" y="760"/>
                  </a:lnTo>
                  <a:cubicBezTo>
                    <a:pt x="1000" y="760"/>
                    <a:pt x="1000" y="760"/>
                    <a:pt x="1000" y="761"/>
                  </a:cubicBezTo>
                  <a:lnTo>
                    <a:pt x="1000" y="761"/>
                  </a:lnTo>
                  <a:cubicBezTo>
                    <a:pt x="985" y="678"/>
                    <a:pt x="971" y="595"/>
                    <a:pt x="955" y="513"/>
                  </a:cubicBezTo>
                  <a:cubicBezTo>
                    <a:pt x="947" y="441"/>
                    <a:pt x="938" y="370"/>
                    <a:pt x="933" y="297"/>
                  </a:cubicBezTo>
                  <a:lnTo>
                    <a:pt x="933" y="288"/>
                  </a:lnTo>
                  <a:lnTo>
                    <a:pt x="935" y="286"/>
                  </a:lnTo>
                  <a:cubicBezTo>
                    <a:pt x="993" y="213"/>
                    <a:pt x="982" y="109"/>
                    <a:pt x="911" y="50"/>
                  </a:cubicBezTo>
                  <a:cubicBezTo>
                    <a:pt x="893" y="36"/>
                    <a:pt x="873" y="23"/>
                    <a:pt x="852" y="16"/>
                  </a:cubicBezTo>
                  <a:cubicBezTo>
                    <a:pt x="831" y="5"/>
                    <a:pt x="807" y="0"/>
                    <a:pt x="7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6" name="Google Shape;14526;p25"/>
            <p:cNvSpPr/>
            <p:nvPr/>
          </p:nvSpPr>
          <p:spPr>
            <a:xfrm>
              <a:off x="3315158" y="3025865"/>
              <a:ext cx="114889" cy="185740"/>
            </a:xfrm>
            <a:custGeom>
              <a:avLst/>
              <a:gdLst/>
              <a:ahLst/>
              <a:cxnLst/>
              <a:rect l="l" t="t" r="r" b="b"/>
              <a:pathLst>
                <a:path w="3415" h="5521" extrusionOk="0">
                  <a:moveTo>
                    <a:pt x="367" y="4984"/>
                  </a:moveTo>
                  <a:lnTo>
                    <a:pt x="367" y="4984"/>
                  </a:lnTo>
                  <a:cubicBezTo>
                    <a:pt x="367" y="4985"/>
                    <a:pt x="367" y="4986"/>
                    <a:pt x="368" y="4987"/>
                  </a:cubicBezTo>
                  <a:cubicBezTo>
                    <a:pt x="368" y="4986"/>
                    <a:pt x="367" y="4985"/>
                    <a:pt x="367" y="4984"/>
                  </a:cubicBezTo>
                  <a:close/>
                  <a:moveTo>
                    <a:pt x="838" y="2896"/>
                  </a:moveTo>
                  <a:lnTo>
                    <a:pt x="838" y="2896"/>
                  </a:lnTo>
                  <a:cubicBezTo>
                    <a:pt x="811" y="3154"/>
                    <a:pt x="787" y="3412"/>
                    <a:pt x="759" y="3670"/>
                  </a:cubicBezTo>
                  <a:cubicBezTo>
                    <a:pt x="743" y="3809"/>
                    <a:pt x="722" y="3949"/>
                    <a:pt x="703" y="4088"/>
                  </a:cubicBezTo>
                  <a:cubicBezTo>
                    <a:pt x="692" y="4162"/>
                    <a:pt x="683" y="4238"/>
                    <a:pt x="670" y="4314"/>
                  </a:cubicBezTo>
                  <a:cubicBezTo>
                    <a:pt x="656" y="4393"/>
                    <a:pt x="645" y="4476"/>
                    <a:pt x="627" y="4555"/>
                  </a:cubicBezTo>
                  <a:lnTo>
                    <a:pt x="630" y="4542"/>
                  </a:lnTo>
                  <a:lnTo>
                    <a:pt x="630" y="4542"/>
                  </a:lnTo>
                  <a:cubicBezTo>
                    <a:pt x="613" y="4620"/>
                    <a:pt x="596" y="4697"/>
                    <a:pt x="578" y="4773"/>
                  </a:cubicBezTo>
                  <a:cubicBezTo>
                    <a:pt x="562" y="4830"/>
                    <a:pt x="545" y="4887"/>
                    <a:pt x="529" y="4944"/>
                  </a:cubicBezTo>
                  <a:cubicBezTo>
                    <a:pt x="529" y="4944"/>
                    <a:pt x="530" y="4944"/>
                    <a:pt x="530" y="4943"/>
                  </a:cubicBezTo>
                  <a:lnTo>
                    <a:pt x="530" y="4943"/>
                  </a:lnTo>
                  <a:cubicBezTo>
                    <a:pt x="513" y="4988"/>
                    <a:pt x="497" y="5033"/>
                    <a:pt x="482" y="5077"/>
                  </a:cubicBezTo>
                  <a:cubicBezTo>
                    <a:pt x="469" y="5109"/>
                    <a:pt x="455" y="5139"/>
                    <a:pt x="442" y="5171"/>
                  </a:cubicBezTo>
                  <a:cubicBezTo>
                    <a:pt x="433" y="5156"/>
                    <a:pt x="426" y="5141"/>
                    <a:pt x="418" y="5126"/>
                  </a:cubicBezTo>
                  <a:cubicBezTo>
                    <a:pt x="401" y="5085"/>
                    <a:pt x="385" y="5041"/>
                    <a:pt x="371" y="4998"/>
                  </a:cubicBezTo>
                  <a:lnTo>
                    <a:pt x="371" y="4997"/>
                  </a:lnTo>
                  <a:cubicBezTo>
                    <a:pt x="368" y="4992"/>
                    <a:pt x="366" y="4985"/>
                    <a:pt x="365" y="4981"/>
                  </a:cubicBezTo>
                  <a:lnTo>
                    <a:pt x="365" y="4981"/>
                  </a:lnTo>
                  <a:cubicBezTo>
                    <a:pt x="365" y="4981"/>
                    <a:pt x="366" y="4982"/>
                    <a:pt x="367" y="4984"/>
                  </a:cubicBezTo>
                  <a:lnTo>
                    <a:pt x="367" y="4984"/>
                  </a:lnTo>
                  <a:cubicBezTo>
                    <a:pt x="350" y="4932"/>
                    <a:pt x="336" y="4880"/>
                    <a:pt x="327" y="4827"/>
                  </a:cubicBezTo>
                  <a:cubicBezTo>
                    <a:pt x="315" y="4758"/>
                    <a:pt x="308" y="4686"/>
                    <a:pt x="304" y="4617"/>
                  </a:cubicBezTo>
                  <a:cubicBezTo>
                    <a:pt x="297" y="4466"/>
                    <a:pt x="296" y="4316"/>
                    <a:pt x="307" y="4166"/>
                  </a:cubicBezTo>
                  <a:lnTo>
                    <a:pt x="307" y="4166"/>
                  </a:lnTo>
                  <a:cubicBezTo>
                    <a:pt x="307" y="4162"/>
                    <a:pt x="307" y="4159"/>
                    <a:pt x="308" y="4156"/>
                  </a:cubicBezTo>
                  <a:lnTo>
                    <a:pt x="308" y="4156"/>
                  </a:lnTo>
                  <a:cubicBezTo>
                    <a:pt x="307" y="4158"/>
                    <a:pt x="307" y="4159"/>
                    <a:pt x="307" y="4160"/>
                  </a:cubicBezTo>
                  <a:lnTo>
                    <a:pt x="307" y="4160"/>
                  </a:lnTo>
                  <a:cubicBezTo>
                    <a:pt x="307" y="4158"/>
                    <a:pt x="307" y="4157"/>
                    <a:pt x="308" y="4156"/>
                  </a:cubicBezTo>
                  <a:lnTo>
                    <a:pt x="308" y="4156"/>
                  </a:lnTo>
                  <a:cubicBezTo>
                    <a:pt x="308" y="4156"/>
                    <a:pt x="308" y="4156"/>
                    <a:pt x="308" y="4156"/>
                  </a:cubicBezTo>
                  <a:lnTo>
                    <a:pt x="308" y="4156"/>
                  </a:lnTo>
                  <a:cubicBezTo>
                    <a:pt x="308" y="4156"/>
                    <a:pt x="308" y="4156"/>
                    <a:pt x="308" y="4156"/>
                  </a:cubicBezTo>
                  <a:lnTo>
                    <a:pt x="308" y="4156"/>
                  </a:lnTo>
                  <a:cubicBezTo>
                    <a:pt x="308" y="4156"/>
                    <a:pt x="308" y="4156"/>
                    <a:pt x="308" y="4156"/>
                  </a:cubicBezTo>
                  <a:lnTo>
                    <a:pt x="308" y="4156"/>
                  </a:lnTo>
                  <a:cubicBezTo>
                    <a:pt x="308" y="4155"/>
                    <a:pt x="308" y="4155"/>
                    <a:pt x="308" y="4154"/>
                  </a:cubicBezTo>
                  <a:cubicBezTo>
                    <a:pt x="317" y="4075"/>
                    <a:pt x="330" y="3996"/>
                    <a:pt x="347" y="3919"/>
                  </a:cubicBezTo>
                  <a:cubicBezTo>
                    <a:pt x="374" y="3806"/>
                    <a:pt x="407" y="3695"/>
                    <a:pt x="447" y="3588"/>
                  </a:cubicBezTo>
                  <a:lnTo>
                    <a:pt x="447" y="3588"/>
                  </a:lnTo>
                  <a:lnTo>
                    <a:pt x="444" y="3592"/>
                  </a:lnTo>
                  <a:cubicBezTo>
                    <a:pt x="445" y="3589"/>
                    <a:pt x="447" y="3586"/>
                    <a:pt x="448" y="3583"/>
                  </a:cubicBezTo>
                  <a:lnTo>
                    <a:pt x="450" y="3579"/>
                  </a:lnTo>
                  <a:lnTo>
                    <a:pt x="450" y="3579"/>
                  </a:lnTo>
                  <a:cubicBezTo>
                    <a:pt x="450" y="3579"/>
                    <a:pt x="450" y="3579"/>
                    <a:pt x="450" y="3580"/>
                  </a:cubicBezTo>
                  <a:cubicBezTo>
                    <a:pt x="488" y="3481"/>
                    <a:pt x="531" y="3383"/>
                    <a:pt x="581" y="3288"/>
                  </a:cubicBezTo>
                  <a:lnTo>
                    <a:pt x="581" y="3288"/>
                  </a:lnTo>
                  <a:cubicBezTo>
                    <a:pt x="580" y="3289"/>
                    <a:pt x="580" y="3289"/>
                    <a:pt x="580" y="3290"/>
                  </a:cubicBezTo>
                  <a:cubicBezTo>
                    <a:pt x="635" y="3187"/>
                    <a:pt x="697" y="3087"/>
                    <a:pt x="765" y="2992"/>
                  </a:cubicBezTo>
                  <a:cubicBezTo>
                    <a:pt x="789" y="2961"/>
                    <a:pt x="814" y="2928"/>
                    <a:pt x="838" y="2896"/>
                  </a:cubicBezTo>
                  <a:close/>
                  <a:moveTo>
                    <a:pt x="1766" y="0"/>
                  </a:moveTo>
                  <a:cubicBezTo>
                    <a:pt x="1748" y="0"/>
                    <a:pt x="1730" y="3"/>
                    <a:pt x="1712" y="10"/>
                  </a:cubicBezTo>
                  <a:lnTo>
                    <a:pt x="1699" y="15"/>
                  </a:lnTo>
                  <a:cubicBezTo>
                    <a:pt x="1663" y="24"/>
                    <a:pt x="1629" y="39"/>
                    <a:pt x="1596" y="58"/>
                  </a:cubicBezTo>
                  <a:cubicBezTo>
                    <a:pt x="1561" y="80"/>
                    <a:pt x="1531" y="107"/>
                    <a:pt x="1506" y="140"/>
                  </a:cubicBezTo>
                  <a:cubicBezTo>
                    <a:pt x="1452" y="211"/>
                    <a:pt x="1405" y="287"/>
                    <a:pt x="1365" y="368"/>
                  </a:cubicBezTo>
                  <a:cubicBezTo>
                    <a:pt x="1276" y="550"/>
                    <a:pt x="1205" y="740"/>
                    <a:pt x="1154" y="936"/>
                  </a:cubicBezTo>
                  <a:cubicBezTo>
                    <a:pt x="1126" y="1037"/>
                    <a:pt x="1101" y="1140"/>
                    <a:pt x="1078" y="1245"/>
                  </a:cubicBezTo>
                  <a:cubicBezTo>
                    <a:pt x="1047" y="1267"/>
                    <a:pt x="1017" y="1289"/>
                    <a:pt x="983" y="1310"/>
                  </a:cubicBezTo>
                  <a:cubicBezTo>
                    <a:pt x="949" y="1330"/>
                    <a:pt x="911" y="1349"/>
                    <a:pt x="873" y="1368"/>
                  </a:cubicBezTo>
                  <a:cubicBezTo>
                    <a:pt x="847" y="1381"/>
                    <a:pt x="820" y="1392"/>
                    <a:pt x="793" y="1402"/>
                  </a:cubicBezTo>
                  <a:cubicBezTo>
                    <a:pt x="786" y="1403"/>
                    <a:pt x="774" y="1406"/>
                    <a:pt x="765" y="1408"/>
                  </a:cubicBezTo>
                  <a:cubicBezTo>
                    <a:pt x="748" y="1411"/>
                    <a:pt x="730" y="1413"/>
                    <a:pt x="711" y="1416"/>
                  </a:cubicBezTo>
                  <a:lnTo>
                    <a:pt x="689" y="1416"/>
                  </a:lnTo>
                  <a:lnTo>
                    <a:pt x="681" y="1414"/>
                  </a:lnTo>
                  <a:lnTo>
                    <a:pt x="676" y="1413"/>
                  </a:lnTo>
                  <a:lnTo>
                    <a:pt x="670" y="1409"/>
                  </a:lnTo>
                  <a:lnTo>
                    <a:pt x="664" y="1405"/>
                  </a:lnTo>
                  <a:lnTo>
                    <a:pt x="662" y="1405"/>
                  </a:lnTo>
                  <a:lnTo>
                    <a:pt x="662" y="1403"/>
                  </a:lnTo>
                  <a:lnTo>
                    <a:pt x="659" y="1397"/>
                  </a:lnTo>
                  <a:cubicBezTo>
                    <a:pt x="659" y="1394"/>
                    <a:pt x="657" y="1392"/>
                    <a:pt x="657" y="1389"/>
                  </a:cubicBezTo>
                  <a:cubicBezTo>
                    <a:pt x="656" y="1376"/>
                    <a:pt x="654" y="1365"/>
                    <a:pt x="653" y="1354"/>
                  </a:cubicBezTo>
                  <a:cubicBezTo>
                    <a:pt x="653" y="1313"/>
                    <a:pt x="653" y="1272"/>
                    <a:pt x="656" y="1232"/>
                  </a:cubicBezTo>
                  <a:cubicBezTo>
                    <a:pt x="667" y="1134"/>
                    <a:pt x="686" y="1039"/>
                    <a:pt x="706" y="942"/>
                  </a:cubicBezTo>
                  <a:cubicBezTo>
                    <a:pt x="741" y="792"/>
                    <a:pt x="779" y="642"/>
                    <a:pt x="827" y="495"/>
                  </a:cubicBezTo>
                  <a:cubicBezTo>
                    <a:pt x="828" y="493"/>
                    <a:pt x="828" y="491"/>
                    <a:pt x="828" y="488"/>
                  </a:cubicBezTo>
                  <a:cubicBezTo>
                    <a:pt x="828" y="488"/>
                    <a:pt x="828" y="490"/>
                    <a:pt x="828" y="491"/>
                  </a:cubicBezTo>
                  <a:cubicBezTo>
                    <a:pt x="857" y="401"/>
                    <a:pt x="806" y="308"/>
                    <a:pt x="718" y="279"/>
                  </a:cubicBezTo>
                  <a:cubicBezTo>
                    <a:pt x="703" y="275"/>
                    <a:pt x="687" y="273"/>
                    <a:pt x="672" y="273"/>
                  </a:cubicBezTo>
                  <a:cubicBezTo>
                    <a:pt x="600" y="273"/>
                    <a:pt x="528" y="319"/>
                    <a:pt x="510" y="392"/>
                  </a:cubicBezTo>
                  <a:cubicBezTo>
                    <a:pt x="493" y="458"/>
                    <a:pt x="475" y="525"/>
                    <a:pt x="459" y="593"/>
                  </a:cubicBezTo>
                  <a:cubicBezTo>
                    <a:pt x="425" y="741"/>
                    <a:pt x="393" y="892"/>
                    <a:pt x="368" y="1042"/>
                  </a:cubicBezTo>
                  <a:cubicBezTo>
                    <a:pt x="358" y="1102"/>
                    <a:pt x="349" y="1163"/>
                    <a:pt x="344" y="1221"/>
                  </a:cubicBezTo>
                  <a:cubicBezTo>
                    <a:pt x="336" y="1308"/>
                    <a:pt x="333" y="1395"/>
                    <a:pt x="352" y="1479"/>
                  </a:cubicBezTo>
                  <a:cubicBezTo>
                    <a:pt x="374" y="1568"/>
                    <a:pt x="433" y="1644"/>
                    <a:pt x="513" y="1688"/>
                  </a:cubicBezTo>
                  <a:cubicBezTo>
                    <a:pt x="572" y="1721"/>
                    <a:pt x="638" y="1738"/>
                    <a:pt x="704" y="1738"/>
                  </a:cubicBezTo>
                  <a:cubicBezTo>
                    <a:pt x="725" y="1738"/>
                    <a:pt x="746" y="1736"/>
                    <a:pt x="767" y="1732"/>
                  </a:cubicBezTo>
                  <a:cubicBezTo>
                    <a:pt x="847" y="1720"/>
                    <a:pt x="925" y="1698"/>
                    <a:pt x="999" y="1663"/>
                  </a:cubicBezTo>
                  <a:lnTo>
                    <a:pt x="999" y="1663"/>
                  </a:lnTo>
                  <a:cubicBezTo>
                    <a:pt x="991" y="1707"/>
                    <a:pt x="985" y="1751"/>
                    <a:pt x="977" y="1796"/>
                  </a:cubicBezTo>
                  <a:cubicBezTo>
                    <a:pt x="952" y="1967"/>
                    <a:pt x="926" y="2138"/>
                    <a:pt x="901" y="2309"/>
                  </a:cubicBezTo>
                  <a:cubicBezTo>
                    <a:pt x="895" y="2348"/>
                    <a:pt x="892" y="2389"/>
                    <a:pt x="887" y="2431"/>
                  </a:cubicBezTo>
                  <a:cubicBezTo>
                    <a:pt x="873" y="2446"/>
                    <a:pt x="857" y="2464"/>
                    <a:pt x="841" y="2480"/>
                  </a:cubicBezTo>
                  <a:cubicBezTo>
                    <a:pt x="697" y="2632"/>
                    <a:pt x="566" y="2796"/>
                    <a:pt x="448" y="2970"/>
                  </a:cubicBezTo>
                  <a:cubicBezTo>
                    <a:pt x="330" y="3149"/>
                    <a:pt x="233" y="3342"/>
                    <a:pt x="159" y="3543"/>
                  </a:cubicBezTo>
                  <a:cubicBezTo>
                    <a:pt x="83" y="3746"/>
                    <a:pt x="32" y="3957"/>
                    <a:pt x="11" y="4172"/>
                  </a:cubicBezTo>
                  <a:cubicBezTo>
                    <a:pt x="0" y="4286"/>
                    <a:pt x="0" y="4401"/>
                    <a:pt x="0" y="4517"/>
                  </a:cubicBezTo>
                  <a:cubicBezTo>
                    <a:pt x="0" y="4620"/>
                    <a:pt x="5" y="4723"/>
                    <a:pt x="16" y="4824"/>
                  </a:cubicBezTo>
                  <a:cubicBezTo>
                    <a:pt x="30" y="4932"/>
                    <a:pt x="56" y="5036"/>
                    <a:pt x="91" y="5137"/>
                  </a:cubicBezTo>
                  <a:cubicBezTo>
                    <a:pt x="118" y="5221"/>
                    <a:pt x="154" y="5302"/>
                    <a:pt x="200" y="5376"/>
                  </a:cubicBezTo>
                  <a:cubicBezTo>
                    <a:pt x="222" y="5416"/>
                    <a:pt x="254" y="5451"/>
                    <a:pt x="292" y="5478"/>
                  </a:cubicBezTo>
                  <a:cubicBezTo>
                    <a:pt x="325" y="5500"/>
                    <a:pt x="361" y="5514"/>
                    <a:pt x="402" y="5521"/>
                  </a:cubicBezTo>
                  <a:cubicBezTo>
                    <a:pt x="412" y="5521"/>
                    <a:pt x="423" y="5521"/>
                    <a:pt x="434" y="5519"/>
                  </a:cubicBezTo>
                  <a:cubicBezTo>
                    <a:pt x="505" y="5517"/>
                    <a:pt x="570" y="5487"/>
                    <a:pt x="621" y="5438"/>
                  </a:cubicBezTo>
                  <a:cubicBezTo>
                    <a:pt x="656" y="5403"/>
                    <a:pt x="681" y="5362"/>
                    <a:pt x="697" y="5315"/>
                  </a:cubicBezTo>
                  <a:cubicBezTo>
                    <a:pt x="713" y="5274"/>
                    <a:pt x="729" y="5232"/>
                    <a:pt x="744" y="5188"/>
                  </a:cubicBezTo>
                  <a:cubicBezTo>
                    <a:pt x="759" y="5145"/>
                    <a:pt x="771" y="5101"/>
                    <a:pt x="786" y="5057"/>
                  </a:cubicBezTo>
                  <a:cubicBezTo>
                    <a:pt x="808" y="4989"/>
                    <a:pt x="822" y="4917"/>
                    <a:pt x="841" y="4848"/>
                  </a:cubicBezTo>
                  <a:cubicBezTo>
                    <a:pt x="852" y="4807"/>
                    <a:pt x="858" y="4761"/>
                    <a:pt x="866" y="4721"/>
                  </a:cubicBezTo>
                  <a:cubicBezTo>
                    <a:pt x="876" y="4682"/>
                    <a:pt x="884" y="4640"/>
                    <a:pt x="892" y="4601"/>
                  </a:cubicBezTo>
                  <a:cubicBezTo>
                    <a:pt x="907" y="4518"/>
                    <a:pt x="919" y="4435"/>
                    <a:pt x="933" y="4352"/>
                  </a:cubicBezTo>
                  <a:cubicBezTo>
                    <a:pt x="955" y="4210"/>
                    <a:pt x="974" y="4069"/>
                    <a:pt x="991" y="3926"/>
                  </a:cubicBezTo>
                  <a:cubicBezTo>
                    <a:pt x="1014" y="3760"/>
                    <a:pt x="1034" y="3594"/>
                    <a:pt x="1053" y="3426"/>
                  </a:cubicBezTo>
                  <a:cubicBezTo>
                    <a:pt x="1072" y="3273"/>
                    <a:pt x="1086" y="3118"/>
                    <a:pt x="1104" y="2964"/>
                  </a:cubicBezTo>
                  <a:cubicBezTo>
                    <a:pt x="1121" y="2818"/>
                    <a:pt x="1139" y="2673"/>
                    <a:pt x="1156" y="2527"/>
                  </a:cubicBezTo>
                  <a:cubicBezTo>
                    <a:pt x="1406" y="2272"/>
                    <a:pt x="1683" y="2044"/>
                    <a:pt x="1952" y="1812"/>
                  </a:cubicBezTo>
                  <a:cubicBezTo>
                    <a:pt x="2000" y="1775"/>
                    <a:pt x="2046" y="1734"/>
                    <a:pt x="2092" y="1696"/>
                  </a:cubicBezTo>
                  <a:lnTo>
                    <a:pt x="2392" y="1447"/>
                  </a:lnTo>
                  <a:cubicBezTo>
                    <a:pt x="2543" y="1322"/>
                    <a:pt x="2695" y="1199"/>
                    <a:pt x="2845" y="1072"/>
                  </a:cubicBezTo>
                  <a:lnTo>
                    <a:pt x="2845" y="1072"/>
                  </a:lnTo>
                  <a:lnTo>
                    <a:pt x="2847" y="1071"/>
                  </a:lnTo>
                  <a:lnTo>
                    <a:pt x="2856" y="1064"/>
                  </a:lnTo>
                  <a:lnTo>
                    <a:pt x="2856" y="1064"/>
                  </a:lnTo>
                  <a:lnTo>
                    <a:pt x="2853" y="1066"/>
                  </a:lnTo>
                  <a:cubicBezTo>
                    <a:pt x="3019" y="928"/>
                    <a:pt x="3185" y="791"/>
                    <a:pt x="3352" y="654"/>
                  </a:cubicBezTo>
                  <a:cubicBezTo>
                    <a:pt x="3404" y="616"/>
                    <a:pt x="3415" y="544"/>
                    <a:pt x="3377" y="491"/>
                  </a:cubicBezTo>
                  <a:cubicBezTo>
                    <a:pt x="3354" y="460"/>
                    <a:pt x="3319" y="443"/>
                    <a:pt x="3283" y="443"/>
                  </a:cubicBezTo>
                  <a:cubicBezTo>
                    <a:pt x="3259" y="443"/>
                    <a:pt x="3235" y="451"/>
                    <a:pt x="3214" y="466"/>
                  </a:cubicBezTo>
                  <a:cubicBezTo>
                    <a:pt x="2935" y="691"/>
                    <a:pt x="2655" y="916"/>
                    <a:pt x="2376" y="1142"/>
                  </a:cubicBezTo>
                  <a:cubicBezTo>
                    <a:pt x="2247" y="1246"/>
                    <a:pt x="2117" y="1352"/>
                    <a:pt x="1987" y="1459"/>
                  </a:cubicBezTo>
                  <a:cubicBezTo>
                    <a:pt x="1924" y="1509"/>
                    <a:pt x="1864" y="1561"/>
                    <a:pt x="1800" y="1609"/>
                  </a:cubicBezTo>
                  <a:cubicBezTo>
                    <a:pt x="1753" y="1644"/>
                    <a:pt x="1712" y="1685"/>
                    <a:pt x="1667" y="1723"/>
                  </a:cubicBezTo>
                  <a:cubicBezTo>
                    <a:pt x="1626" y="1756"/>
                    <a:pt x="1585" y="1789"/>
                    <a:pt x="1545" y="1824"/>
                  </a:cubicBezTo>
                  <a:cubicBezTo>
                    <a:pt x="1465" y="1892"/>
                    <a:pt x="1384" y="1960"/>
                    <a:pt x="1305" y="2030"/>
                  </a:cubicBezTo>
                  <a:cubicBezTo>
                    <a:pt x="1276" y="2055"/>
                    <a:pt x="1246" y="2082"/>
                    <a:pt x="1218" y="2109"/>
                  </a:cubicBezTo>
                  <a:lnTo>
                    <a:pt x="1224" y="2070"/>
                  </a:lnTo>
                  <a:cubicBezTo>
                    <a:pt x="1240" y="1971"/>
                    <a:pt x="1256" y="1875"/>
                    <a:pt x="1272" y="1777"/>
                  </a:cubicBezTo>
                  <a:cubicBezTo>
                    <a:pt x="1291" y="1661"/>
                    <a:pt x="1313" y="1546"/>
                    <a:pt x="1338" y="1432"/>
                  </a:cubicBezTo>
                  <a:cubicBezTo>
                    <a:pt x="1479" y="1307"/>
                    <a:pt x="1590" y="1145"/>
                    <a:pt x="1678" y="980"/>
                  </a:cubicBezTo>
                  <a:cubicBezTo>
                    <a:pt x="1758" y="832"/>
                    <a:pt x="1826" y="677"/>
                    <a:pt x="1881" y="517"/>
                  </a:cubicBezTo>
                  <a:cubicBezTo>
                    <a:pt x="1903" y="453"/>
                    <a:pt x="1924" y="387"/>
                    <a:pt x="1941" y="322"/>
                  </a:cubicBezTo>
                  <a:cubicBezTo>
                    <a:pt x="1952" y="281"/>
                    <a:pt x="1957" y="238"/>
                    <a:pt x="1954" y="197"/>
                  </a:cubicBezTo>
                  <a:cubicBezTo>
                    <a:pt x="1946" y="154"/>
                    <a:pt x="1928" y="115"/>
                    <a:pt x="1905" y="80"/>
                  </a:cubicBezTo>
                  <a:cubicBezTo>
                    <a:pt x="1875" y="30"/>
                    <a:pt x="182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7" name="Google Shape;14527;p25"/>
            <p:cNvSpPr/>
            <p:nvPr/>
          </p:nvSpPr>
          <p:spPr>
            <a:xfrm>
              <a:off x="4291431" y="4459526"/>
              <a:ext cx="47570" cy="96318"/>
            </a:xfrm>
            <a:custGeom>
              <a:avLst/>
              <a:gdLst/>
              <a:ahLst/>
              <a:cxnLst/>
              <a:rect l="l" t="t" r="r" b="b"/>
              <a:pathLst>
                <a:path w="1414" h="2863" extrusionOk="0">
                  <a:moveTo>
                    <a:pt x="190" y="1"/>
                  </a:moveTo>
                  <a:cubicBezTo>
                    <a:pt x="169" y="1"/>
                    <a:pt x="148" y="5"/>
                    <a:pt x="128" y="13"/>
                  </a:cubicBezTo>
                  <a:cubicBezTo>
                    <a:pt x="41" y="48"/>
                    <a:pt x="0" y="147"/>
                    <a:pt x="37" y="234"/>
                  </a:cubicBezTo>
                  <a:cubicBezTo>
                    <a:pt x="179" y="613"/>
                    <a:pt x="347" y="983"/>
                    <a:pt x="519" y="1352"/>
                  </a:cubicBezTo>
                  <a:cubicBezTo>
                    <a:pt x="565" y="1452"/>
                    <a:pt x="611" y="1553"/>
                    <a:pt x="657" y="1653"/>
                  </a:cubicBezTo>
                  <a:lnTo>
                    <a:pt x="655" y="1648"/>
                  </a:lnTo>
                  <a:lnTo>
                    <a:pt x="655" y="1648"/>
                  </a:lnTo>
                  <a:cubicBezTo>
                    <a:pt x="700" y="1748"/>
                    <a:pt x="744" y="1846"/>
                    <a:pt x="790" y="1946"/>
                  </a:cubicBezTo>
                  <a:cubicBezTo>
                    <a:pt x="828" y="2031"/>
                    <a:pt x="863" y="2120"/>
                    <a:pt x="899" y="2207"/>
                  </a:cubicBezTo>
                  <a:cubicBezTo>
                    <a:pt x="931" y="2283"/>
                    <a:pt x="959" y="2360"/>
                    <a:pt x="986" y="2436"/>
                  </a:cubicBezTo>
                  <a:cubicBezTo>
                    <a:pt x="1026" y="2547"/>
                    <a:pt x="1064" y="2656"/>
                    <a:pt x="1100" y="2767"/>
                  </a:cubicBezTo>
                  <a:cubicBezTo>
                    <a:pt x="1122" y="2825"/>
                    <a:pt x="1179" y="2862"/>
                    <a:pt x="1241" y="2862"/>
                  </a:cubicBezTo>
                  <a:cubicBezTo>
                    <a:pt x="1242" y="2862"/>
                    <a:pt x="1243" y="2862"/>
                    <a:pt x="1244" y="2862"/>
                  </a:cubicBezTo>
                  <a:cubicBezTo>
                    <a:pt x="1262" y="2862"/>
                    <a:pt x="1281" y="2859"/>
                    <a:pt x="1298" y="2853"/>
                  </a:cubicBezTo>
                  <a:cubicBezTo>
                    <a:pt x="1376" y="2821"/>
                    <a:pt x="1414" y="2732"/>
                    <a:pt x="1384" y="2655"/>
                  </a:cubicBezTo>
                  <a:cubicBezTo>
                    <a:pt x="1314" y="2463"/>
                    <a:pt x="1246" y="2272"/>
                    <a:pt x="1168" y="2083"/>
                  </a:cubicBezTo>
                  <a:cubicBezTo>
                    <a:pt x="1096" y="1909"/>
                    <a:pt x="1021" y="1734"/>
                    <a:pt x="944" y="1559"/>
                  </a:cubicBezTo>
                  <a:cubicBezTo>
                    <a:pt x="882" y="1414"/>
                    <a:pt x="815" y="1270"/>
                    <a:pt x="752" y="1126"/>
                  </a:cubicBezTo>
                  <a:cubicBezTo>
                    <a:pt x="606" y="792"/>
                    <a:pt x="470" y="454"/>
                    <a:pt x="347" y="111"/>
                  </a:cubicBezTo>
                  <a:cubicBezTo>
                    <a:pt x="322" y="43"/>
                    <a:pt x="258" y="1"/>
                    <a:pt x="1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8" name="Google Shape;14528;p25"/>
            <p:cNvSpPr/>
            <p:nvPr/>
          </p:nvSpPr>
          <p:spPr>
            <a:xfrm>
              <a:off x="4281708" y="4453974"/>
              <a:ext cx="90599" cy="89018"/>
            </a:xfrm>
            <a:custGeom>
              <a:avLst/>
              <a:gdLst/>
              <a:ahLst/>
              <a:cxnLst/>
              <a:rect l="l" t="t" r="r" b="b"/>
              <a:pathLst>
                <a:path w="2693" h="2646" extrusionOk="0">
                  <a:moveTo>
                    <a:pt x="1880" y="1010"/>
                  </a:moveTo>
                  <a:lnTo>
                    <a:pt x="1878" y="1012"/>
                  </a:lnTo>
                  <a:lnTo>
                    <a:pt x="1878" y="1012"/>
                  </a:lnTo>
                  <a:cubicBezTo>
                    <a:pt x="1879" y="1012"/>
                    <a:pt x="1880" y="1011"/>
                    <a:pt x="1880" y="1010"/>
                  </a:cubicBezTo>
                  <a:close/>
                  <a:moveTo>
                    <a:pt x="2505" y="1"/>
                  </a:moveTo>
                  <a:cubicBezTo>
                    <a:pt x="2462" y="1"/>
                    <a:pt x="2419" y="17"/>
                    <a:pt x="2387" y="50"/>
                  </a:cubicBezTo>
                  <a:cubicBezTo>
                    <a:pt x="2303" y="126"/>
                    <a:pt x="2219" y="203"/>
                    <a:pt x="2136" y="281"/>
                  </a:cubicBezTo>
                  <a:cubicBezTo>
                    <a:pt x="2079" y="335"/>
                    <a:pt x="2027" y="390"/>
                    <a:pt x="1972" y="445"/>
                  </a:cubicBezTo>
                  <a:cubicBezTo>
                    <a:pt x="1859" y="562"/>
                    <a:pt x="1750" y="683"/>
                    <a:pt x="1641" y="802"/>
                  </a:cubicBezTo>
                  <a:lnTo>
                    <a:pt x="1649" y="794"/>
                  </a:lnTo>
                  <a:lnTo>
                    <a:pt x="1649" y="794"/>
                  </a:lnTo>
                  <a:cubicBezTo>
                    <a:pt x="1601" y="844"/>
                    <a:pt x="1554" y="900"/>
                    <a:pt x="1508" y="952"/>
                  </a:cubicBezTo>
                  <a:cubicBezTo>
                    <a:pt x="1462" y="1003"/>
                    <a:pt x="1415" y="1053"/>
                    <a:pt x="1369" y="1107"/>
                  </a:cubicBezTo>
                  <a:lnTo>
                    <a:pt x="1372" y="1104"/>
                  </a:lnTo>
                  <a:lnTo>
                    <a:pt x="1378" y="1098"/>
                  </a:lnTo>
                  <a:lnTo>
                    <a:pt x="1378" y="1098"/>
                  </a:lnTo>
                  <a:cubicBezTo>
                    <a:pt x="1278" y="1203"/>
                    <a:pt x="1179" y="1312"/>
                    <a:pt x="1080" y="1419"/>
                  </a:cubicBezTo>
                  <a:lnTo>
                    <a:pt x="1080" y="1419"/>
                  </a:lnTo>
                  <a:lnTo>
                    <a:pt x="1081" y="1417"/>
                  </a:lnTo>
                  <a:lnTo>
                    <a:pt x="1081" y="1417"/>
                  </a:lnTo>
                  <a:cubicBezTo>
                    <a:pt x="1079" y="1419"/>
                    <a:pt x="1078" y="1420"/>
                    <a:pt x="1077" y="1421"/>
                  </a:cubicBezTo>
                  <a:lnTo>
                    <a:pt x="1077" y="1421"/>
                  </a:lnTo>
                  <a:lnTo>
                    <a:pt x="1077" y="1420"/>
                  </a:lnTo>
                  <a:lnTo>
                    <a:pt x="1077" y="1420"/>
                  </a:lnTo>
                  <a:cubicBezTo>
                    <a:pt x="1076" y="1422"/>
                    <a:pt x="1075" y="1423"/>
                    <a:pt x="1073" y="1425"/>
                  </a:cubicBezTo>
                  <a:lnTo>
                    <a:pt x="1073" y="1425"/>
                  </a:lnTo>
                  <a:cubicBezTo>
                    <a:pt x="993" y="1508"/>
                    <a:pt x="914" y="1591"/>
                    <a:pt x="835" y="1672"/>
                  </a:cubicBezTo>
                  <a:cubicBezTo>
                    <a:pt x="754" y="1758"/>
                    <a:pt x="667" y="1835"/>
                    <a:pt x="584" y="1918"/>
                  </a:cubicBezTo>
                  <a:cubicBezTo>
                    <a:pt x="506" y="1992"/>
                    <a:pt x="425" y="2065"/>
                    <a:pt x="346" y="2139"/>
                  </a:cubicBezTo>
                  <a:cubicBezTo>
                    <a:pt x="250" y="2226"/>
                    <a:pt x="155" y="2315"/>
                    <a:pt x="60" y="2404"/>
                  </a:cubicBezTo>
                  <a:cubicBezTo>
                    <a:pt x="4" y="2456"/>
                    <a:pt x="1" y="2544"/>
                    <a:pt x="53" y="2600"/>
                  </a:cubicBezTo>
                  <a:cubicBezTo>
                    <a:pt x="79" y="2627"/>
                    <a:pt x="112" y="2644"/>
                    <a:pt x="150" y="2646"/>
                  </a:cubicBezTo>
                  <a:cubicBezTo>
                    <a:pt x="186" y="2646"/>
                    <a:pt x="221" y="2631"/>
                    <a:pt x="248" y="2608"/>
                  </a:cubicBezTo>
                  <a:cubicBezTo>
                    <a:pt x="498" y="2391"/>
                    <a:pt x="743" y="2166"/>
                    <a:pt x="986" y="1941"/>
                  </a:cubicBezTo>
                  <a:cubicBezTo>
                    <a:pt x="1089" y="1843"/>
                    <a:pt x="1190" y="1742"/>
                    <a:pt x="1288" y="1640"/>
                  </a:cubicBezTo>
                  <a:cubicBezTo>
                    <a:pt x="1394" y="1531"/>
                    <a:pt x="1500" y="1422"/>
                    <a:pt x="1603" y="1311"/>
                  </a:cubicBezTo>
                  <a:lnTo>
                    <a:pt x="1603" y="1311"/>
                  </a:lnTo>
                  <a:lnTo>
                    <a:pt x="1600" y="1314"/>
                  </a:lnTo>
                  <a:cubicBezTo>
                    <a:pt x="1690" y="1218"/>
                    <a:pt x="1780" y="1120"/>
                    <a:pt x="1870" y="1022"/>
                  </a:cubicBezTo>
                  <a:lnTo>
                    <a:pt x="1870" y="1022"/>
                  </a:lnTo>
                  <a:lnTo>
                    <a:pt x="1866" y="1025"/>
                  </a:lnTo>
                  <a:cubicBezTo>
                    <a:pt x="1867" y="1023"/>
                    <a:pt x="1869" y="1022"/>
                    <a:pt x="1870" y="1020"/>
                  </a:cubicBezTo>
                  <a:lnTo>
                    <a:pt x="1878" y="1012"/>
                  </a:lnTo>
                  <a:lnTo>
                    <a:pt x="1878" y="1012"/>
                  </a:lnTo>
                  <a:cubicBezTo>
                    <a:pt x="1878" y="1012"/>
                    <a:pt x="1878" y="1012"/>
                    <a:pt x="1878" y="1012"/>
                  </a:cubicBezTo>
                  <a:lnTo>
                    <a:pt x="1878" y="1012"/>
                  </a:lnTo>
                  <a:cubicBezTo>
                    <a:pt x="1982" y="902"/>
                    <a:pt x="2088" y="790"/>
                    <a:pt x="2198" y="683"/>
                  </a:cubicBezTo>
                  <a:cubicBezTo>
                    <a:pt x="2252" y="629"/>
                    <a:pt x="2306" y="574"/>
                    <a:pt x="2363" y="521"/>
                  </a:cubicBezTo>
                  <a:cubicBezTo>
                    <a:pt x="2448" y="445"/>
                    <a:pt x="2532" y="368"/>
                    <a:pt x="2616" y="293"/>
                  </a:cubicBezTo>
                  <a:cubicBezTo>
                    <a:pt x="2687" y="230"/>
                    <a:pt x="2692" y="121"/>
                    <a:pt x="2627" y="53"/>
                  </a:cubicBezTo>
                  <a:cubicBezTo>
                    <a:pt x="2594" y="18"/>
                    <a:pt x="2550" y="1"/>
                    <a:pt x="25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29" name="Google Shape;14529;p25"/>
            <p:cNvSpPr/>
            <p:nvPr/>
          </p:nvSpPr>
          <p:spPr>
            <a:xfrm>
              <a:off x="4004215" y="4495592"/>
              <a:ext cx="75998" cy="59749"/>
            </a:xfrm>
            <a:custGeom>
              <a:avLst/>
              <a:gdLst/>
              <a:ahLst/>
              <a:cxnLst/>
              <a:rect l="l" t="t" r="r" b="b"/>
              <a:pathLst>
                <a:path w="2259" h="1776" extrusionOk="0">
                  <a:moveTo>
                    <a:pt x="459" y="1170"/>
                  </a:moveTo>
                  <a:cubicBezTo>
                    <a:pt x="460" y="1173"/>
                    <a:pt x="460" y="1177"/>
                    <a:pt x="461" y="1180"/>
                  </a:cubicBezTo>
                  <a:lnTo>
                    <a:pt x="461" y="1180"/>
                  </a:lnTo>
                  <a:cubicBezTo>
                    <a:pt x="460" y="1177"/>
                    <a:pt x="460" y="1173"/>
                    <a:pt x="459" y="1170"/>
                  </a:cubicBezTo>
                  <a:close/>
                  <a:moveTo>
                    <a:pt x="993" y="324"/>
                  </a:moveTo>
                  <a:lnTo>
                    <a:pt x="1013" y="328"/>
                  </a:lnTo>
                  <a:cubicBezTo>
                    <a:pt x="1021" y="331"/>
                    <a:pt x="1027" y="332"/>
                    <a:pt x="1035" y="335"/>
                  </a:cubicBezTo>
                  <a:cubicBezTo>
                    <a:pt x="1050" y="340"/>
                    <a:pt x="1062" y="347"/>
                    <a:pt x="1075" y="353"/>
                  </a:cubicBezTo>
                  <a:cubicBezTo>
                    <a:pt x="1086" y="358"/>
                    <a:pt x="1094" y="364"/>
                    <a:pt x="1103" y="370"/>
                  </a:cubicBezTo>
                  <a:cubicBezTo>
                    <a:pt x="1124" y="385"/>
                    <a:pt x="1143" y="399"/>
                    <a:pt x="1162" y="416"/>
                  </a:cubicBezTo>
                  <a:cubicBezTo>
                    <a:pt x="1179" y="434"/>
                    <a:pt x="1198" y="454"/>
                    <a:pt x="1216" y="473"/>
                  </a:cubicBezTo>
                  <a:cubicBezTo>
                    <a:pt x="1235" y="500"/>
                    <a:pt x="1254" y="525"/>
                    <a:pt x="1273" y="552"/>
                  </a:cubicBezTo>
                  <a:cubicBezTo>
                    <a:pt x="1293" y="586"/>
                    <a:pt x="1311" y="619"/>
                    <a:pt x="1330" y="654"/>
                  </a:cubicBezTo>
                  <a:cubicBezTo>
                    <a:pt x="1338" y="673"/>
                    <a:pt x="1347" y="693"/>
                    <a:pt x="1355" y="712"/>
                  </a:cubicBezTo>
                  <a:cubicBezTo>
                    <a:pt x="1328" y="776"/>
                    <a:pt x="1300" y="839"/>
                    <a:pt x="1268" y="901"/>
                  </a:cubicBezTo>
                  <a:cubicBezTo>
                    <a:pt x="1230" y="970"/>
                    <a:pt x="1187" y="1038"/>
                    <a:pt x="1141" y="1103"/>
                  </a:cubicBezTo>
                  <a:cubicBezTo>
                    <a:pt x="1107" y="1149"/>
                    <a:pt x="1070" y="1195"/>
                    <a:pt x="1031" y="1238"/>
                  </a:cubicBezTo>
                  <a:cubicBezTo>
                    <a:pt x="1008" y="1260"/>
                    <a:pt x="988" y="1282"/>
                    <a:pt x="964" y="1301"/>
                  </a:cubicBezTo>
                  <a:cubicBezTo>
                    <a:pt x="939" y="1322"/>
                    <a:pt x="913" y="1341"/>
                    <a:pt x="888" y="1358"/>
                  </a:cubicBezTo>
                  <a:cubicBezTo>
                    <a:pt x="869" y="1368"/>
                    <a:pt x="852" y="1379"/>
                    <a:pt x="833" y="1388"/>
                  </a:cubicBezTo>
                  <a:cubicBezTo>
                    <a:pt x="823" y="1391"/>
                    <a:pt x="815" y="1396"/>
                    <a:pt x="806" y="1399"/>
                  </a:cubicBezTo>
                  <a:cubicBezTo>
                    <a:pt x="787" y="1404"/>
                    <a:pt x="769" y="1409"/>
                    <a:pt x="752" y="1413"/>
                  </a:cubicBezTo>
                  <a:cubicBezTo>
                    <a:pt x="741" y="1415"/>
                    <a:pt x="728" y="1417"/>
                    <a:pt x="717" y="1417"/>
                  </a:cubicBezTo>
                  <a:cubicBezTo>
                    <a:pt x="706" y="1418"/>
                    <a:pt x="697" y="1418"/>
                    <a:pt x="685" y="1418"/>
                  </a:cubicBezTo>
                  <a:cubicBezTo>
                    <a:pt x="674" y="1418"/>
                    <a:pt x="663" y="1417"/>
                    <a:pt x="652" y="1413"/>
                  </a:cubicBezTo>
                  <a:cubicBezTo>
                    <a:pt x="643" y="1412"/>
                    <a:pt x="632" y="1409"/>
                    <a:pt x="622" y="1406"/>
                  </a:cubicBezTo>
                  <a:cubicBezTo>
                    <a:pt x="616" y="1402"/>
                    <a:pt x="610" y="1401"/>
                    <a:pt x="602" y="1396"/>
                  </a:cubicBezTo>
                  <a:cubicBezTo>
                    <a:pt x="594" y="1391"/>
                    <a:pt x="586" y="1387"/>
                    <a:pt x="576" y="1380"/>
                  </a:cubicBezTo>
                  <a:cubicBezTo>
                    <a:pt x="568" y="1374"/>
                    <a:pt x="559" y="1368"/>
                    <a:pt x="551" y="1360"/>
                  </a:cubicBezTo>
                  <a:cubicBezTo>
                    <a:pt x="543" y="1350"/>
                    <a:pt x="534" y="1344"/>
                    <a:pt x="526" y="1333"/>
                  </a:cubicBezTo>
                  <a:cubicBezTo>
                    <a:pt x="521" y="1325"/>
                    <a:pt x="514" y="1317"/>
                    <a:pt x="509" y="1310"/>
                  </a:cubicBezTo>
                  <a:lnTo>
                    <a:pt x="509" y="1310"/>
                  </a:lnTo>
                  <a:cubicBezTo>
                    <a:pt x="510" y="1311"/>
                    <a:pt x="511" y="1313"/>
                    <a:pt x="512" y="1315"/>
                  </a:cubicBezTo>
                  <a:lnTo>
                    <a:pt x="512" y="1315"/>
                  </a:lnTo>
                  <a:cubicBezTo>
                    <a:pt x="509" y="1311"/>
                    <a:pt x="507" y="1308"/>
                    <a:pt x="505" y="1304"/>
                  </a:cubicBezTo>
                  <a:lnTo>
                    <a:pt x="505" y="1304"/>
                  </a:lnTo>
                  <a:cubicBezTo>
                    <a:pt x="506" y="1306"/>
                    <a:pt x="508" y="1308"/>
                    <a:pt x="509" y="1310"/>
                  </a:cubicBezTo>
                  <a:lnTo>
                    <a:pt x="509" y="1310"/>
                  </a:lnTo>
                  <a:cubicBezTo>
                    <a:pt x="508" y="1308"/>
                    <a:pt x="507" y="1306"/>
                    <a:pt x="505" y="1304"/>
                  </a:cubicBezTo>
                  <a:lnTo>
                    <a:pt x="505" y="1304"/>
                  </a:lnTo>
                  <a:cubicBezTo>
                    <a:pt x="505" y="1304"/>
                    <a:pt x="505" y="1304"/>
                    <a:pt x="505" y="1304"/>
                  </a:cubicBezTo>
                  <a:lnTo>
                    <a:pt x="505" y="1304"/>
                  </a:lnTo>
                  <a:cubicBezTo>
                    <a:pt x="505" y="1304"/>
                    <a:pt x="505" y="1304"/>
                    <a:pt x="505" y="1304"/>
                  </a:cubicBezTo>
                  <a:lnTo>
                    <a:pt x="505" y="1304"/>
                  </a:lnTo>
                  <a:cubicBezTo>
                    <a:pt x="505" y="1304"/>
                    <a:pt x="505" y="1304"/>
                    <a:pt x="505" y="1304"/>
                  </a:cubicBezTo>
                  <a:lnTo>
                    <a:pt x="505" y="1304"/>
                  </a:lnTo>
                  <a:cubicBezTo>
                    <a:pt x="501" y="1297"/>
                    <a:pt x="496" y="1290"/>
                    <a:pt x="492" y="1280"/>
                  </a:cubicBezTo>
                  <a:cubicBezTo>
                    <a:pt x="486" y="1266"/>
                    <a:pt x="480" y="1254"/>
                    <a:pt x="475" y="1239"/>
                  </a:cubicBezTo>
                  <a:cubicBezTo>
                    <a:pt x="470" y="1222"/>
                    <a:pt x="465" y="1204"/>
                    <a:pt x="462" y="1187"/>
                  </a:cubicBezTo>
                  <a:lnTo>
                    <a:pt x="462" y="1187"/>
                  </a:lnTo>
                  <a:cubicBezTo>
                    <a:pt x="461" y="1173"/>
                    <a:pt x="459" y="1158"/>
                    <a:pt x="458" y="1143"/>
                  </a:cubicBezTo>
                  <a:cubicBezTo>
                    <a:pt x="458" y="1114"/>
                    <a:pt x="458" y="1086"/>
                    <a:pt x="459" y="1057"/>
                  </a:cubicBezTo>
                  <a:cubicBezTo>
                    <a:pt x="464" y="1026"/>
                    <a:pt x="469" y="994"/>
                    <a:pt x="475" y="961"/>
                  </a:cubicBezTo>
                  <a:cubicBezTo>
                    <a:pt x="488" y="913"/>
                    <a:pt x="502" y="869"/>
                    <a:pt x="516" y="823"/>
                  </a:cubicBezTo>
                  <a:cubicBezTo>
                    <a:pt x="537" y="769"/>
                    <a:pt x="560" y="717"/>
                    <a:pt x="586" y="665"/>
                  </a:cubicBezTo>
                  <a:cubicBezTo>
                    <a:pt x="610" y="624"/>
                    <a:pt x="635" y="582"/>
                    <a:pt x="662" y="543"/>
                  </a:cubicBezTo>
                  <a:cubicBezTo>
                    <a:pt x="681" y="517"/>
                    <a:pt x="700" y="494"/>
                    <a:pt x="720" y="470"/>
                  </a:cubicBezTo>
                  <a:cubicBezTo>
                    <a:pt x="741" y="449"/>
                    <a:pt x="760" y="430"/>
                    <a:pt x="780" y="411"/>
                  </a:cubicBezTo>
                  <a:cubicBezTo>
                    <a:pt x="798" y="397"/>
                    <a:pt x="818" y="383"/>
                    <a:pt x="837" y="370"/>
                  </a:cubicBezTo>
                  <a:cubicBezTo>
                    <a:pt x="849" y="362"/>
                    <a:pt x="860" y="356"/>
                    <a:pt x="871" y="350"/>
                  </a:cubicBezTo>
                  <a:cubicBezTo>
                    <a:pt x="882" y="345"/>
                    <a:pt x="896" y="339"/>
                    <a:pt x="906" y="335"/>
                  </a:cubicBezTo>
                  <a:cubicBezTo>
                    <a:pt x="915" y="334"/>
                    <a:pt x="925" y="331"/>
                    <a:pt x="934" y="329"/>
                  </a:cubicBezTo>
                  <a:cubicBezTo>
                    <a:pt x="945" y="328"/>
                    <a:pt x="958" y="324"/>
                    <a:pt x="970" y="324"/>
                  </a:cubicBezTo>
                  <a:close/>
                  <a:moveTo>
                    <a:pt x="1710" y="1"/>
                  </a:moveTo>
                  <a:cubicBezTo>
                    <a:pt x="1651" y="1"/>
                    <a:pt x="1591" y="32"/>
                    <a:pt x="1562" y="96"/>
                  </a:cubicBezTo>
                  <a:cubicBezTo>
                    <a:pt x="1532" y="168"/>
                    <a:pt x="1518" y="245"/>
                    <a:pt x="1498" y="318"/>
                  </a:cubicBezTo>
                  <a:cubicBezTo>
                    <a:pt x="1469" y="278"/>
                    <a:pt x="1437" y="242"/>
                    <a:pt x="1403" y="207"/>
                  </a:cubicBezTo>
                  <a:cubicBezTo>
                    <a:pt x="1330" y="133"/>
                    <a:pt x="1243" y="74"/>
                    <a:pt x="1148" y="35"/>
                  </a:cubicBezTo>
                  <a:cubicBezTo>
                    <a:pt x="1092" y="13"/>
                    <a:pt x="1032" y="3"/>
                    <a:pt x="972" y="3"/>
                  </a:cubicBezTo>
                  <a:cubicBezTo>
                    <a:pt x="934" y="3"/>
                    <a:pt x="897" y="7"/>
                    <a:pt x="860" y="16"/>
                  </a:cubicBezTo>
                  <a:cubicBezTo>
                    <a:pt x="649" y="66"/>
                    <a:pt x="480" y="228"/>
                    <a:pt x="369" y="410"/>
                  </a:cubicBezTo>
                  <a:cubicBezTo>
                    <a:pt x="162" y="747"/>
                    <a:pt x="0" y="1290"/>
                    <a:pt x="348" y="1597"/>
                  </a:cubicBezTo>
                  <a:cubicBezTo>
                    <a:pt x="426" y="1667"/>
                    <a:pt x="522" y="1713"/>
                    <a:pt x="625" y="1725"/>
                  </a:cubicBezTo>
                  <a:cubicBezTo>
                    <a:pt x="652" y="1729"/>
                    <a:pt x="678" y="1730"/>
                    <a:pt x="704" y="1730"/>
                  </a:cubicBezTo>
                  <a:cubicBezTo>
                    <a:pt x="776" y="1730"/>
                    <a:pt x="846" y="1718"/>
                    <a:pt x="913" y="1694"/>
                  </a:cubicBezTo>
                  <a:cubicBezTo>
                    <a:pt x="1118" y="1616"/>
                    <a:pt x="1279" y="1450"/>
                    <a:pt x="1401" y="1273"/>
                  </a:cubicBezTo>
                  <a:cubicBezTo>
                    <a:pt x="1426" y="1236"/>
                    <a:pt x="1450" y="1200"/>
                    <a:pt x="1472" y="1162"/>
                  </a:cubicBezTo>
                  <a:cubicBezTo>
                    <a:pt x="1479" y="1192"/>
                    <a:pt x="1491" y="1220"/>
                    <a:pt x="1509" y="1246"/>
                  </a:cubicBezTo>
                  <a:cubicBezTo>
                    <a:pt x="1537" y="1284"/>
                    <a:pt x="1578" y="1307"/>
                    <a:pt x="1626" y="1312"/>
                  </a:cubicBezTo>
                  <a:cubicBezTo>
                    <a:pt x="1633" y="1313"/>
                    <a:pt x="1641" y="1314"/>
                    <a:pt x="1649" y="1314"/>
                  </a:cubicBezTo>
                  <a:cubicBezTo>
                    <a:pt x="1690" y="1314"/>
                    <a:pt x="1730" y="1299"/>
                    <a:pt x="1760" y="1273"/>
                  </a:cubicBezTo>
                  <a:cubicBezTo>
                    <a:pt x="1775" y="1322"/>
                    <a:pt x="1794" y="1371"/>
                    <a:pt x="1811" y="1420"/>
                  </a:cubicBezTo>
                  <a:cubicBezTo>
                    <a:pt x="1827" y="1470"/>
                    <a:pt x="1846" y="1518"/>
                    <a:pt x="1868" y="1565"/>
                  </a:cubicBezTo>
                  <a:cubicBezTo>
                    <a:pt x="1890" y="1616"/>
                    <a:pt x="1920" y="1665"/>
                    <a:pt x="1953" y="1709"/>
                  </a:cubicBezTo>
                  <a:cubicBezTo>
                    <a:pt x="1982" y="1751"/>
                    <a:pt x="2029" y="1774"/>
                    <a:pt x="2080" y="1776"/>
                  </a:cubicBezTo>
                  <a:cubicBezTo>
                    <a:pt x="2113" y="1776"/>
                    <a:pt x="2147" y="1765"/>
                    <a:pt x="2173" y="1746"/>
                  </a:cubicBezTo>
                  <a:cubicBezTo>
                    <a:pt x="2243" y="1694"/>
                    <a:pt x="2259" y="1594"/>
                    <a:pt x="2208" y="1523"/>
                  </a:cubicBezTo>
                  <a:cubicBezTo>
                    <a:pt x="2194" y="1507"/>
                    <a:pt x="2178" y="1488"/>
                    <a:pt x="2169" y="1470"/>
                  </a:cubicBezTo>
                  <a:cubicBezTo>
                    <a:pt x="2159" y="1455"/>
                    <a:pt x="2150" y="1437"/>
                    <a:pt x="2140" y="1418"/>
                  </a:cubicBezTo>
                  <a:cubicBezTo>
                    <a:pt x="2109" y="1345"/>
                    <a:pt x="2083" y="1269"/>
                    <a:pt x="2058" y="1195"/>
                  </a:cubicBezTo>
                  <a:cubicBezTo>
                    <a:pt x="2047" y="1157"/>
                    <a:pt x="2037" y="1121"/>
                    <a:pt x="2028" y="1084"/>
                  </a:cubicBezTo>
                  <a:cubicBezTo>
                    <a:pt x="2018" y="1056"/>
                    <a:pt x="2009" y="1026"/>
                    <a:pt x="2003" y="997"/>
                  </a:cubicBezTo>
                  <a:cubicBezTo>
                    <a:pt x="1988" y="920"/>
                    <a:pt x="1974" y="844"/>
                    <a:pt x="1958" y="768"/>
                  </a:cubicBezTo>
                  <a:cubicBezTo>
                    <a:pt x="1946" y="682"/>
                    <a:pt x="1931" y="597"/>
                    <a:pt x="1922" y="511"/>
                  </a:cubicBezTo>
                  <a:cubicBezTo>
                    <a:pt x="1915" y="451"/>
                    <a:pt x="1908" y="391"/>
                    <a:pt x="1901" y="329"/>
                  </a:cubicBezTo>
                  <a:cubicBezTo>
                    <a:pt x="1893" y="253"/>
                    <a:pt x="1890" y="177"/>
                    <a:pt x="1862" y="104"/>
                  </a:cubicBezTo>
                  <a:cubicBezTo>
                    <a:pt x="1835" y="35"/>
                    <a:pt x="1772" y="1"/>
                    <a:pt x="1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0" name="Google Shape;14530;p25"/>
            <p:cNvSpPr/>
            <p:nvPr/>
          </p:nvSpPr>
          <p:spPr>
            <a:xfrm>
              <a:off x="3725914" y="3552625"/>
              <a:ext cx="102677" cy="183015"/>
            </a:xfrm>
            <a:custGeom>
              <a:avLst/>
              <a:gdLst/>
              <a:ahLst/>
              <a:cxnLst/>
              <a:rect l="l" t="t" r="r" b="b"/>
              <a:pathLst>
                <a:path w="3052" h="5440" extrusionOk="0">
                  <a:moveTo>
                    <a:pt x="2646" y="595"/>
                  </a:moveTo>
                  <a:cubicBezTo>
                    <a:pt x="2637" y="625"/>
                    <a:pt x="2627" y="655"/>
                    <a:pt x="2618" y="685"/>
                  </a:cubicBezTo>
                  <a:cubicBezTo>
                    <a:pt x="2614" y="679"/>
                    <a:pt x="2611" y="674"/>
                    <a:pt x="2608" y="671"/>
                  </a:cubicBezTo>
                  <a:cubicBezTo>
                    <a:pt x="2614" y="655"/>
                    <a:pt x="2622" y="639"/>
                    <a:pt x="2630" y="622"/>
                  </a:cubicBezTo>
                  <a:cubicBezTo>
                    <a:pt x="2637" y="614"/>
                    <a:pt x="2641" y="604"/>
                    <a:pt x="2646" y="595"/>
                  </a:cubicBezTo>
                  <a:close/>
                  <a:moveTo>
                    <a:pt x="1712" y="3395"/>
                  </a:moveTo>
                  <a:cubicBezTo>
                    <a:pt x="1703" y="3453"/>
                    <a:pt x="1693" y="3510"/>
                    <a:pt x="1681" y="3571"/>
                  </a:cubicBezTo>
                  <a:cubicBezTo>
                    <a:pt x="1665" y="3648"/>
                    <a:pt x="1649" y="3727"/>
                    <a:pt x="1633" y="3806"/>
                  </a:cubicBezTo>
                  <a:cubicBezTo>
                    <a:pt x="1608" y="3901"/>
                    <a:pt x="1587" y="3996"/>
                    <a:pt x="1559" y="4090"/>
                  </a:cubicBezTo>
                  <a:cubicBezTo>
                    <a:pt x="1527" y="4191"/>
                    <a:pt x="1495" y="4291"/>
                    <a:pt x="1460" y="4392"/>
                  </a:cubicBezTo>
                  <a:cubicBezTo>
                    <a:pt x="1435" y="4457"/>
                    <a:pt x="1408" y="4520"/>
                    <a:pt x="1380" y="4584"/>
                  </a:cubicBezTo>
                  <a:cubicBezTo>
                    <a:pt x="1347" y="4652"/>
                    <a:pt x="1312" y="4718"/>
                    <a:pt x="1277" y="4785"/>
                  </a:cubicBezTo>
                  <a:cubicBezTo>
                    <a:pt x="1247" y="4837"/>
                    <a:pt x="1217" y="4889"/>
                    <a:pt x="1183" y="4938"/>
                  </a:cubicBezTo>
                  <a:cubicBezTo>
                    <a:pt x="1171" y="4954"/>
                    <a:pt x="1157" y="4970"/>
                    <a:pt x="1144" y="4986"/>
                  </a:cubicBezTo>
                  <a:cubicBezTo>
                    <a:pt x="1136" y="4994"/>
                    <a:pt x="1128" y="5002"/>
                    <a:pt x="1120" y="5008"/>
                  </a:cubicBezTo>
                  <a:cubicBezTo>
                    <a:pt x="1106" y="5019"/>
                    <a:pt x="1090" y="5030"/>
                    <a:pt x="1076" y="5041"/>
                  </a:cubicBezTo>
                  <a:cubicBezTo>
                    <a:pt x="1049" y="5059"/>
                    <a:pt x="1020" y="5073"/>
                    <a:pt x="992" y="5087"/>
                  </a:cubicBezTo>
                  <a:cubicBezTo>
                    <a:pt x="970" y="5097"/>
                    <a:pt x="946" y="5108"/>
                    <a:pt x="924" y="5116"/>
                  </a:cubicBezTo>
                  <a:lnTo>
                    <a:pt x="914" y="5119"/>
                  </a:lnTo>
                  <a:cubicBezTo>
                    <a:pt x="902" y="5120"/>
                    <a:pt x="887" y="5124"/>
                    <a:pt x="875" y="5124"/>
                  </a:cubicBezTo>
                  <a:cubicBezTo>
                    <a:pt x="865" y="5124"/>
                    <a:pt x="856" y="5124"/>
                    <a:pt x="847" y="5124"/>
                  </a:cubicBezTo>
                  <a:cubicBezTo>
                    <a:pt x="838" y="5124"/>
                    <a:pt x="829" y="5124"/>
                    <a:pt x="819" y="5122"/>
                  </a:cubicBezTo>
                  <a:cubicBezTo>
                    <a:pt x="799" y="5119"/>
                    <a:pt x="781" y="5117"/>
                    <a:pt x="759" y="5111"/>
                  </a:cubicBezTo>
                  <a:cubicBezTo>
                    <a:pt x="739" y="5106"/>
                    <a:pt x="715" y="5100"/>
                    <a:pt x="697" y="5093"/>
                  </a:cubicBezTo>
                  <a:cubicBezTo>
                    <a:pt x="680" y="5086"/>
                    <a:pt x="663" y="5079"/>
                    <a:pt x="647" y="5070"/>
                  </a:cubicBezTo>
                  <a:cubicBezTo>
                    <a:pt x="629" y="5060"/>
                    <a:pt x="615" y="5054"/>
                    <a:pt x="598" y="5040"/>
                  </a:cubicBezTo>
                  <a:cubicBezTo>
                    <a:pt x="579" y="5025"/>
                    <a:pt x="561" y="5011"/>
                    <a:pt x="544" y="4997"/>
                  </a:cubicBezTo>
                  <a:cubicBezTo>
                    <a:pt x="531" y="4983"/>
                    <a:pt x="519" y="4970"/>
                    <a:pt x="508" y="4957"/>
                  </a:cubicBezTo>
                  <a:cubicBezTo>
                    <a:pt x="490" y="4935"/>
                    <a:pt x="474" y="4913"/>
                    <a:pt x="458" y="4889"/>
                  </a:cubicBezTo>
                  <a:cubicBezTo>
                    <a:pt x="441" y="4861"/>
                    <a:pt x="425" y="4832"/>
                    <a:pt x="409" y="4802"/>
                  </a:cubicBezTo>
                  <a:cubicBezTo>
                    <a:pt x="390" y="4759"/>
                    <a:pt x="371" y="4715"/>
                    <a:pt x="357" y="4669"/>
                  </a:cubicBezTo>
                  <a:cubicBezTo>
                    <a:pt x="346" y="4631"/>
                    <a:pt x="333" y="4588"/>
                    <a:pt x="327" y="4552"/>
                  </a:cubicBezTo>
                  <a:cubicBezTo>
                    <a:pt x="321" y="4516"/>
                    <a:pt x="316" y="4478"/>
                    <a:pt x="314" y="4441"/>
                  </a:cubicBezTo>
                  <a:cubicBezTo>
                    <a:pt x="313" y="4414"/>
                    <a:pt x="313" y="4389"/>
                    <a:pt x="314" y="4364"/>
                  </a:cubicBezTo>
                  <a:cubicBezTo>
                    <a:pt x="319" y="4319"/>
                    <a:pt x="325" y="4277"/>
                    <a:pt x="335" y="4234"/>
                  </a:cubicBezTo>
                  <a:cubicBezTo>
                    <a:pt x="348" y="4180"/>
                    <a:pt x="363" y="4128"/>
                    <a:pt x="382" y="4076"/>
                  </a:cubicBezTo>
                  <a:cubicBezTo>
                    <a:pt x="392" y="4050"/>
                    <a:pt x="403" y="4027"/>
                    <a:pt x="414" y="4003"/>
                  </a:cubicBezTo>
                  <a:cubicBezTo>
                    <a:pt x="463" y="3914"/>
                    <a:pt x="523" y="3830"/>
                    <a:pt x="582" y="3746"/>
                  </a:cubicBezTo>
                  <a:cubicBezTo>
                    <a:pt x="634" y="3672"/>
                    <a:pt x="682" y="3594"/>
                    <a:pt x="724" y="3515"/>
                  </a:cubicBezTo>
                  <a:lnTo>
                    <a:pt x="724" y="3515"/>
                  </a:lnTo>
                  <a:lnTo>
                    <a:pt x="721" y="3520"/>
                  </a:lnTo>
                  <a:cubicBezTo>
                    <a:pt x="721" y="3518"/>
                    <a:pt x="723" y="3517"/>
                    <a:pt x="724" y="3514"/>
                  </a:cubicBezTo>
                  <a:lnTo>
                    <a:pt x="742" y="3510"/>
                  </a:lnTo>
                  <a:cubicBezTo>
                    <a:pt x="918" y="3482"/>
                    <a:pt x="1096" y="3474"/>
                    <a:pt x="1274" y="3452"/>
                  </a:cubicBezTo>
                  <a:lnTo>
                    <a:pt x="1535" y="3422"/>
                  </a:lnTo>
                  <a:cubicBezTo>
                    <a:pt x="1593" y="3414"/>
                    <a:pt x="1654" y="3404"/>
                    <a:pt x="1712" y="3395"/>
                  </a:cubicBezTo>
                  <a:close/>
                  <a:moveTo>
                    <a:pt x="2843" y="0"/>
                  </a:moveTo>
                  <a:cubicBezTo>
                    <a:pt x="2769" y="0"/>
                    <a:pt x="2699" y="33"/>
                    <a:pt x="2643" y="79"/>
                  </a:cubicBezTo>
                  <a:cubicBezTo>
                    <a:pt x="2562" y="145"/>
                    <a:pt x="2496" y="226"/>
                    <a:pt x="2445" y="318"/>
                  </a:cubicBezTo>
                  <a:cubicBezTo>
                    <a:pt x="2390" y="409"/>
                    <a:pt x="2342" y="506"/>
                    <a:pt x="2301" y="606"/>
                  </a:cubicBezTo>
                  <a:cubicBezTo>
                    <a:pt x="2239" y="761"/>
                    <a:pt x="2187" y="921"/>
                    <a:pt x="2147" y="1084"/>
                  </a:cubicBezTo>
                  <a:cubicBezTo>
                    <a:pt x="2121" y="1191"/>
                    <a:pt x="2095" y="1301"/>
                    <a:pt x="2068" y="1408"/>
                  </a:cubicBezTo>
                  <a:cubicBezTo>
                    <a:pt x="2029" y="1573"/>
                    <a:pt x="1997" y="1738"/>
                    <a:pt x="1964" y="1904"/>
                  </a:cubicBezTo>
                  <a:cubicBezTo>
                    <a:pt x="1899" y="2233"/>
                    <a:pt x="1847" y="2565"/>
                    <a:pt x="1791" y="2896"/>
                  </a:cubicBezTo>
                  <a:cubicBezTo>
                    <a:pt x="1782" y="2956"/>
                    <a:pt x="1772" y="3015"/>
                    <a:pt x="1764" y="3075"/>
                  </a:cubicBezTo>
                  <a:cubicBezTo>
                    <a:pt x="1677" y="3088"/>
                    <a:pt x="1590" y="3102"/>
                    <a:pt x="1505" y="3110"/>
                  </a:cubicBezTo>
                  <a:cubicBezTo>
                    <a:pt x="1403" y="3119"/>
                    <a:pt x="1304" y="3134"/>
                    <a:pt x="1202" y="3142"/>
                  </a:cubicBezTo>
                  <a:cubicBezTo>
                    <a:pt x="1062" y="3151"/>
                    <a:pt x="918" y="3157"/>
                    <a:pt x="778" y="3176"/>
                  </a:cubicBezTo>
                  <a:cubicBezTo>
                    <a:pt x="667" y="3192"/>
                    <a:pt x="546" y="3208"/>
                    <a:pt x="474" y="3303"/>
                  </a:cubicBezTo>
                  <a:cubicBezTo>
                    <a:pt x="439" y="3352"/>
                    <a:pt x="417" y="3411"/>
                    <a:pt x="389" y="3465"/>
                  </a:cubicBezTo>
                  <a:cubicBezTo>
                    <a:pt x="389" y="3464"/>
                    <a:pt x="390" y="3463"/>
                    <a:pt x="391" y="3462"/>
                  </a:cubicBezTo>
                  <a:lnTo>
                    <a:pt x="391" y="3462"/>
                  </a:lnTo>
                  <a:cubicBezTo>
                    <a:pt x="373" y="3493"/>
                    <a:pt x="357" y="3522"/>
                    <a:pt x="338" y="3550"/>
                  </a:cubicBezTo>
                  <a:cubicBezTo>
                    <a:pt x="292" y="3621"/>
                    <a:pt x="245" y="3689"/>
                    <a:pt x="200" y="3759"/>
                  </a:cubicBezTo>
                  <a:cubicBezTo>
                    <a:pt x="156" y="3829"/>
                    <a:pt x="118" y="3903"/>
                    <a:pt x="88" y="3979"/>
                  </a:cubicBezTo>
                  <a:cubicBezTo>
                    <a:pt x="53" y="4074"/>
                    <a:pt x="28" y="4171"/>
                    <a:pt x="15" y="4270"/>
                  </a:cubicBezTo>
                  <a:cubicBezTo>
                    <a:pt x="1" y="4380"/>
                    <a:pt x="3" y="4490"/>
                    <a:pt x="22" y="4598"/>
                  </a:cubicBezTo>
                  <a:cubicBezTo>
                    <a:pt x="39" y="4701"/>
                    <a:pt x="69" y="4801"/>
                    <a:pt x="110" y="4894"/>
                  </a:cubicBezTo>
                  <a:cubicBezTo>
                    <a:pt x="153" y="4994"/>
                    <a:pt x="208" y="5086"/>
                    <a:pt x="276" y="5169"/>
                  </a:cubicBezTo>
                  <a:cubicBezTo>
                    <a:pt x="337" y="5238"/>
                    <a:pt x="408" y="5296"/>
                    <a:pt x="487" y="5342"/>
                  </a:cubicBezTo>
                  <a:cubicBezTo>
                    <a:pt x="582" y="5396"/>
                    <a:pt x="688" y="5429"/>
                    <a:pt x="797" y="5437"/>
                  </a:cubicBezTo>
                  <a:cubicBezTo>
                    <a:pt x="812" y="5438"/>
                    <a:pt x="826" y="5439"/>
                    <a:pt x="840" y="5439"/>
                  </a:cubicBezTo>
                  <a:cubicBezTo>
                    <a:pt x="846" y="5439"/>
                    <a:pt x="852" y="5439"/>
                    <a:pt x="857" y="5439"/>
                  </a:cubicBezTo>
                  <a:cubicBezTo>
                    <a:pt x="861" y="5439"/>
                    <a:pt x="865" y="5439"/>
                    <a:pt x="868" y="5439"/>
                  </a:cubicBezTo>
                  <a:cubicBezTo>
                    <a:pt x="936" y="5439"/>
                    <a:pt x="1003" y="5424"/>
                    <a:pt x="1065" y="5397"/>
                  </a:cubicBezTo>
                  <a:cubicBezTo>
                    <a:pt x="1155" y="5355"/>
                    <a:pt x="1248" y="5309"/>
                    <a:pt x="1321" y="5239"/>
                  </a:cubicBezTo>
                  <a:cubicBezTo>
                    <a:pt x="1383" y="5177"/>
                    <a:pt x="1435" y="5108"/>
                    <a:pt x="1476" y="5032"/>
                  </a:cubicBezTo>
                  <a:cubicBezTo>
                    <a:pt x="1560" y="4875"/>
                    <a:pt x="1643" y="4718"/>
                    <a:pt x="1704" y="4550"/>
                  </a:cubicBezTo>
                  <a:lnTo>
                    <a:pt x="1704" y="4550"/>
                  </a:lnTo>
                  <a:lnTo>
                    <a:pt x="1701" y="4558"/>
                  </a:lnTo>
                  <a:cubicBezTo>
                    <a:pt x="1760" y="4403"/>
                    <a:pt x="1809" y="4245"/>
                    <a:pt x="1848" y="4084"/>
                  </a:cubicBezTo>
                  <a:cubicBezTo>
                    <a:pt x="1889" y="3919"/>
                    <a:pt x="1931" y="3753"/>
                    <a:pt x="1958" y="3585"/>
                  </a:cubicBezTo>
                  <a:cubicBezTo>
                    <a:pt x="1972" y="3504"/>
                    <a:pt x="1984" y="3422"/>
                    <a:pt x="1997" y="3341"/>
                  </a:cubicBezTo>
                  <a:cubicBezTo>
                    <a:pt x="2190" y="3300"/>
                    <a:pt x="2380" y="3252"/>
                    <a:pt x="2572" y="3205"/>
                  </a:cubicBezTo>
                  <a:cubicBezTo>
                    <a:pt x="2652" y="3188"/>
                    <a:pt x="2703" y="3107"/>
                    <a:pt x="2683" y="3026"/>
                  </a:cubicBezTo>
                  <a:cubicBezTo>
                    <a:pt x="2665" y="2959"/>
                    <a:pt x="2605" y="2915"/>
                    <a:pt x="2540" y="2915"/>
                  </a:cubicBezTo>
                  <a:cubicBezTo>
                    <a:pt x="2527" y="2915"/>
                    <a:pt x="2514" y="2916"/>
                    <a:pt x="2501" y="2920"/>
                  </a:cubicBezTo>
                  <a:cubicBezTo>
                    <a:pt x="2350" y="2955"/>
                    <a:pt x="2200" y="2987"/>
                    <a:pt x="2049" y="3018"/>
                  </a:cubicBezTo>
                  <a:cubicBezTo>
                    <a:pt x="2073" y="2873"/>
                    <a:pt x="2097" y="2728"/>
                    <a:pt x="2124" y="2584"/>
                  </a:cubicBezTo>
                  <a:cubicBezTo>
                    <a:pt x="2152" y="2425"/>
                    <a:pt x="2178" y="2263"/>
                    <a:pt x="2211" y="2103"/>
                  </a:cubicBezTo>
                  <a:cubicBezTo>
                    <a:pt x="2246" y="1939"/>
                    <a:pt x="2280" y="1774"/>
                    <a:pt x="2315" y="1611"/>
                  </a:cubicBezTo>
                  <a:cubicBezTo>
                    <a:pt x="2331" y="1544"/>
                    <a:pt x="2349" y="1479"/>
                    <a:pt x="2366" y="1415"/>
                  </a:cubicBezTo>
                  <a:cubicBezTo>
                    <a:pt x="2372" y="1418"/>
                    <a:pt x="2380" y="1419"/>
                    <a:pt x="2387" y="1421"/>
                  </a:cubicBezTo>
                  <a:cubicBezTo>
                    <a:pt x="2404" y="1427"/>
                    <a:pt x="2423" y="1430"/>
                    <a:pt x="2441" y="1430"/>
                  </a:cubicBezTo>
                  <a:cubicBezTo>
                    <a:pt x="2462" y="1430"/>
                    <a:pt x="2483" y="1426"/>
                    <a:pt x="2504" y="1419"/>
                  </a:cubicBezTo>
                  <a:cubicBezTo>
                    <a:pt x="2540" y="1405"/>
                    <a:pt x="2573" y="1385"/>
                    <a:pt x="2602" y="1356"/>
                  </a:cubicBezTo>
                  <a:cubicBezTo>
                    <a:pt x="2673" y="1282"/>
                    <a:pt x="2732" y="1196"/>
                    <a:pt x="2781" y="1106"/>
                  </a:cubicBezTo>
                  <a:cubicBezTo>
                    <a:pt x="2825" y="1025"/>
                    <a:pt x="2863" y="940"/>
                    <a:pt x="2895" y="853"/>
                  </a:cubicBezTo>
                  <a:cubicBezTo>
                    <a:pt x="2933" y="747"/>
                    <a:pt x="2966" y="639"/>
                    <a:pt x="2993" y="530"/>
                  </a:cubicBezTo>
                  <a:cubicBezTo>
                    <a:pt x="3004" y="482"/>
                    <a:pt x="3015" y="436"/>
                    <a:pt x="3024" y="387"/>
                  </a:cubicBezTo>
                  <a:cubicBezTo>
                    <a:pt x="3039" y="318"/>
                    <a:pt x="3051" y="245"/>
                    <a:pt x="3039" y="174"/>
                  </a:cubicBezTo>
                  <a:cubicBezTo>
                    <a:pt x="3024" y="86"/>
                    <a:pt x="2967" y="17"/>
                    <a:pt x="2877" y="3"/>
                  </a:cubicBezTo>
                  <a:cubicBezTo>
                    <a:pt x="2866" y="1"/>
                    <a:pt x="2854" y="0"/>
                    <a:pt x="28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1" name="Google Shape;14531;p25"/>
            <p:cNvSpPr/>
            <p:nvPr/>
          </p:nvSpPr>
          <p:spPr>
            <a:xfrm>
              <a:off x="3837611" y="3551683"/>
              <a:ext cx="58841" cy="166564"/>
            </a:xfrm>
            <a:custGeom>
              <a:avLst/>
              <a:gdLst/>
              <a:ahLst/>
              <a:cxnLst/>
              <a:rect l="l" t="t" r="r" b="b"/>
              <a:pathLst>
                <a:path w="1749" h="4951" extrusionOk="0">
                  <a:moveTo>
                    <a:pt x="527" y="1095"/>
                  </a:moveTo>
                  <a:cubicBezTo>
                    <a:pt x="527" y="1097"/>
                    <a:pt x="526" y="1098"/>
                    <a:pt x="526" y="1099"/>
                  </a:cubicBezTo>
                  <a:cubicBezTo>
                    <a:pt x="527" y="1098"/>
                    <a:pt x="527" y="1097"/>
                    <a:pt x="527" y="1095"/>
                  </a:cubicBezTo>
                  <a:close/>
                  <a:moveTo>
                    <a:pt x="1426" y="0"/>
                  </a:moveTo>
                  <a:cubicBezTo>
                    <a:pt x="1364" y="0"/>
                    <a:pt x="1303" y="14"/>
                    <a:pt x="1248" y="42"/>
                  </a:cubicBezTo>
                  <a:cubicBezTo>
                    <a:pt x="1180" y="75"/>
                    <a:pt x="1120" y="119"/>
                    <a:pt x="1067" y="175"/>
                  </a:cubicBezTo>
                  <a:cubicBezTo>
                    <a:pt x="1022" y="222"/>
                    <a:pt x="979" y="274"/>
                    <a:pt x="939" y="328"/>
                  </a:cubicBezTo>
                  <a:cubicBezTo>
                    <a:pt x="849" y="455"/>
                    <a:pt x="767" y="586"/>
                    <a:pt x="695" y="724"/>
                  </a:cubicBezTo>
                  <a:cubicBezTo>
                    <a:pt x="635" y="840"/>
                    <a:pt x="580" y="959"/>
                    <a:pt x="533" y="1081"/>
                  </a:cubicBezTo>
                  <a:lnTo>
                    <a:pt x="533" y="1081"/>
                  </a:lnTo>
                  <a:cubicBezTo>
                    <a:pt x="533" y="1080"/>
                    <a:pt x="534" y="1079"/>
                    <a:pt x="534" y="1079"/>
                  </a:cubicBezTo>
                  <a:lnTo>
                    <a:pt x="534" y="1079"/>
                  </a:lnTo>
                  <a:cubicBezTo>
                    <a:pt x="531" y="1084"/>
                    <a:pt x="530" y="1089"/>
                    <a:pt x="527" y="1095"/>
                  </a:cubicBezTo>
                  <a:lnTo>
                    <a:pt x="527" y="1095"/>
                  </a:lnTo>
                  <a:cubicBezTo>
                    <a:pt x="529" y="1091"/>
                    <a:pt x="531" y="1086"/>
                    <a:pt x="533" y="1081"/>
                  </a:cubicBezTo>
                  <a:lnTo>
                    <a:pt x="533" y="1081"/>
                  </a:lnTo>
                  <a:cubicBezTo>
                    <a:pt x="500" y="1169"/>
                    <a:pt x="467" y="1254"/>
                    <a:pt x="434" y="1341"/>
                  </a:cubicBezTo>
                  <a:cubicBezTo>
                    <a:pt x="410" y="1403"/>
                    <a:pt x="385" y="1463"/>
                    <a:pt x="366" y="1526"/>
                  </a:cubicBezTo>
                  <a:cubicBezTo>
                    <a:pt x="334" y="1628"/>
                    <a:pt x="303" y="1731"/>
                    <a:pt x="271" y="1832"/>
                  </a:cubicBezTo>
                  <a:cubicBezTo>
                    <a:pt x="252" y="1889"/>
                    <a:pt x="233" y="1946"/>
                    <a:pt x="219" y="2005"/>
                  </a:cubicBezTo>
                  <a:cubicBezTo>
                    <a:pt x="159" y="2250"/>
                    <a:pt x="97" y="2492"/>
                    <a:pt x="57" y="2742"/>
                  </a:cubicBezTo>
                  <a:cubicBezTo>
                    <a:pt x="38" y="2866"/>
                    <a:pt x="23" y="2988"/>
                    <a:pt x="13" y="3111"/>
                  </a:cubicBezTo>
                  <a:cubicBezTo>
                    <a:pt x="4" y="3223"/>
                    <a:pt x="0" y="3334"/>
                    <a:pt x="4" y="3447"/>
                  </a:cubicBezTo>
                  <a:cubicBezTo>
                    <a:pt x="13" y="3676"/>
                    <a:pt x="65" y="3904"/>
                    <a:pt x="132" y="4121"/>
                  </a:cubicBezTo>
                  <a:cubicBezTo>
                    <a:pt x="192" y="4322"/>
                    <a:pt x="300" y="4504"/>
                    <a:pt x="447" y="4654"/>
                  </a:cubicBezTo>
                  <a:cubicBezTo>
                    <a:pt x="537" y="4746"/>
                    <a:pt x="634" y="4833"/>
                    <a:pt x="733" y="4916"/>
                  </a:cubicBezTo>
                  <a:cubicBezTo>
                    <a:pt x="759" y="4938"/>
                    <a:pt x="790" y="4951"/>
                    <a:pt x="825" y="4951"/>
                  </a:cubicBezTo>
                  <a:cubicBezTo>
                    <a:pt x="826" y="4951"/>
                    <a:pt x="826" y="4951"/>
                    <a:pt x="827" y="4951"/>
                  </a:cubicBezTo>
                  <a:cubicBezTo>
                    <a:pt x="965" y="4951"/>
                    <a:pt x="1027" y="4776"/>
                    <a:pt x="919" y="4689"/>
                  </a:cubicBezTo>
                  <a:cubicBezTo>
                    <a:pt x="858" y="4637"/>
                    <a:pt x="797" y="4585"/>
                    <a:pt x="738" y="4531"/>
                  </a:cubicBezTo>
                  <a:lnTo>
                    <a:pt x="738" y="4531"/>
                  </a:lnTo>
                  <a:lnTo>
                    <a:pt x="751" y="4544"/>
                  </a:lnTo>
                  <a:cubicBezTo>
                    <a:pt x="699" y="4495"/>
                    <a:pt x="648" y="4446"/>
                    <a:pt x="599" y="4392"/>
                  </a:cubicBezTo>
                  <a:cubicBezTo>
                    <a:pt x="567" y="4351"/>
                    <a:pt x="536" y="4309"/>
                    <a:pt x="507" y="4265"/>
                  </a:cubicBezTo>
                  <a:cubicBezTo>
                    <a:pt x="491" y="4237"/>
                    <a:pt x="475" y="4208"/>
                    <a:pt x="461" y="4180"/>
                  </a:cubicBezTo>
                  <a:cubicBezTo>
                    <a:pt x="436" y="4124"/>
                    <a:pt x="414" y="4069"/>
                    <a:pt x="395" y="4010"/>
                  </a:cubicBezTo>
                  <a:lnTo>
                    <a:pt x="395" y="4010"/>
                  </a:lnTo>
                  <a:lnTo>
                    <a:pt x="401" y="4028"/>
                  </a:lnTo>
                  <a:cubicBezTo>
                    <a:pt x="363" y="3910"/>
                    <a:pt x="333" y="3790"/>
                    <a:pt x="311" y="3667"/>
                  </a:cubicBezTo>
                  <a:lnTo>
                    <a:pt x="311" y="3667"/>
                  </a:lnTo>
                  <a:cubicBezTo>
                    <a:pt x="311" y="3673"/>
                    <a:pt x="312" y="3679"/>
                    <a:pt x="312" y="3686"/>
                  </a:cubicBezTo>
                  <a:cubicBezTo>
                    <a:pt x="300" y="3614"/>
                    <a:pt x="290" y="3542"/>
                    <a:pt x="285" y="3469"/>
                  </a:cubicBezTo>
                  <a:cubicBezTo>
                    <a:pt x="281" y="3348"/>
                    <a:pt x="285" y="3228"/>
                    <a:pt x="295" y="3108"/>
                  </a:cubicBezTo>
                  <a:lnTo>
                    <a:pt x="295" y="3108"/>
                  </a:lnTo>
                  <a:cubicBezTo>
                    <a:pt x="295" y="3108"/>
                    <a:pt x="295" y="3108"/>
                    <a:pt x="295" y="3108"/>
                  </a:cubicBezTo>
                  <a:cubicBezTo>
                    <a:pt x="314" y="2904"/>
                    <a:pt x="346" y="2701"/>
                    <a:pt x="390" y="2502"/>
                  </a:cubicBezTo>
                  <a:cubicBezTo>
                    <a:pt x="407" y="2426"/>
                    <a:pt x="428" y="2351"/>
                    <a:pt x="447" y="2275"/>
                  </a:cubicBezTo>
                  <a:cubicBezTo>
                    <a:pt x="461" y="2223"/>
                    <a:pt x="474" y="2169"/>
                    <a:pt x="486" y="2117"/>
                  </a:cubicBezTo>
                  <a:cubicBezTo>
                    <a:pt x="493" y="2095"/>
                    <a:pt x="496" y="2074"/>
                    <a:pt x="504" y="2054"/>
                  </a:cubicBezTo>
                  <a:cubicBezTo>
                    <a:pt x="551" y="1903"/>
                    <a:pt x="600" y="1754"/>
                    <a:pt x="648" y="1604"/>
                  </a:cubicBezTo>
                  <a:cubicBezTo>
                    <a:pt x="684" y="1512"/>
                    <a:pt x="721" y="1417"/>
                    <a:pt x="757" y="1325"/>
                  </a:cubicBezTo>
                  <a:cubicBezTo>
                    <a:pt x="811" y="1183"/>
                    <a:pt x="873" y="1044"/>
                    <a:pt x="942" y="908"/>
                  </a:cubicBezTo>
                  <a:cubicBezTo>
                    <a:pt x="1004" y="792"/>
                    <a:pt x="1074" y="680"/>
                    <a:pt x="1151" y="572"/>
                  </a:cubicBezTo>
                  <a:cubicBezTo>
                    <a:pt x="1189" y="517"/>
                    <a:pt x="1232" y="464"/>
                    <a:pt x="1278" y="414"/>
                  </a:cubicBezTo>
                  <a:cubicBezTo>
                    <a:pt x="1287" y="403"/>
                    <a:pt x="1299" y="391"/>
                    <a:pt x="1310" y="382"/>
                  </a:cubicBezTo>
                  <a:cubicBezTo>
                    <a:pt x="1321" y="374"/>
                    <a:pt x="1333" y="365"/>
                    <a:pt x="1344" y="357"/>
                  </a:cubicBezTo>
                  <a:cubicBezTo>
                    <a:pt x="1356" y="350"/>
                    <a:pt x="1368" y="344"/>
                    <a:pt x="1379" y="338"/>
                  </a:cubicBezTo>
                  <a:lnTo>
                    <a:pt x="1379" y="338"/>
                  </a:lnTo>
                  <a:lnTo>
                    <a:pt x="1360" y="346"/>
                  </a:lnTo>
                  <a:cubicBezTo>
                    <a:pt x="1371" y="341"/>
                    <a:pt x="1382" y="335"/>
                    <a:pt x="1395" y="331"/>
                  </a:cubicBezTo>
                  <a:lnTo>
                    <a:pt x="1406" y="328"/>
                  </a:lnTo>
                  <a:lnTo>
                    <a:pt x="1422" y="328"/>
                  </a:lnTo>
                  <a:lnTo>
                    <a:pt x="1436" y="330"/>
                  </a:lnTo>
                  <a:cubicBezTo>
                    <a:pt x="1443" y="333"/>
                    <a:pt x="1449" y="335"/>
                    <a:pt x="1455" y="336"/>
                  </a:cubicBezTo>
                  <a:lnTo>
                    <a:pt x="1493" y="352"/>
                  </a:lnTo>
                  <a:cubicBezTo>
                    <a:pt x="1515" y="361"/>
                    <a:pt x="1537" y="366"/>
                    <a:pt x="1560" y="366"/>
                  </a:cubicBezTo>
                  <a:cubicBezTo>
                    <a:pt x="1623" y="366"/>
                    <a:pt x="1684" y="329"/>
                    <a:pt x="1713" y="268"/>
                  </a:cubicBezTo>
                  <a:cubicBezTo>
                    <a:pt x="1748" y="189"/>
                    <a:pt x="1715" y="81"/>
                    <a:pt x="1629" y="48"/>
                  </a:cubicBezTo>
                  <a:cubicBezTo>
                    <a:pt x="1571" y="26"/>
                    <a:pt x="1509" y="2"/>
                    <a:pt x="1444" y="0"/>
                  </a:cubicBezTo>
                  <a:cubicBezTo>
                    <a:pt x="1438" y="0"/>
                    <a:pt x="1432" y="0"/>
                    <a:pt x="14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2" name="Google Shape;14532;p25"/>
            <p:cNvSpPr/>
            <p:nvPr/>
          </p:nvSpPr>
          <p:spPr>
            <a:xfrm>
              <a:off x="3902173" y="3537990"/>
              <a:ext cx="124948" cy="235699"/>
            </a:xfrm>
            <a:custGeom>
              <a:avLst/>
              <a:gdLst/>
              <a:ahLst/>
              <a:cxnLst/>
              <a:rect l="l" t="t" r="r" b="b"/>
              <a:pathLst>
                <a:path w="3714" h="7006" extrusionOk="0">
                  <a:moveTo>
                    <a:pt x="752" y="2877"/>
                  </a:moveTo>
                  <a:lnTo>
                    <a:pt x="746" y="2880"/>
                  </a:lnTo>
                  <a:cubicBezTo>
                    <a:pt x="747" y="2879"/>
                    <a:pt x="749" y="2879"/>
                    <a:pt x="752" y="2877"/>
                  </a:cubicBezTo>
                  <a:close/>
                  <a:moveTo>
                    <a:pt x="2009" y="3898"/>
                  </a:moveTo>
                  <a:cubicBezTo>
                    <a:pt x="2010" y="3899"/>
                    <a:pt x="2011" y="3899"/>
                    <a:pt x="2012" y="3900"/>
                  </a:cubicBezTo>
                  <a:lnTo>
                    <a:pt x="2012" y="3900"/>
                  </a:lnTo>
                  <a:lnTo>
                    <a:pt x="2009" y="3898"/>
                  </a:lnTo>
                  <a:close/>
                  <a:moveTo>
                    <a:pt x="866" y="2866"/>
                  </a:moveTo>
                  <a:cubicBezTo>
                    <a:pt x="885" y="2869"/>
                    <a:pt x="902" y="2871"/>
                    <a:pt x="923" y="2875"/>
                  </a:cubicBezTo>
                  <a:cubicBezTo>
                    <a:pt x="951" y="2883"/>
                    <a:pt x="980" y="2891"/>
                    <a:pt x="1007" y="2902"/>
                  </a:cubicBezTo>
                  <a:cubicBezTo>
                    <a:pt x="1045" y="2917"/>
                    <a:pt x="1081" y="2934"/>
                    <a:pt x="1116" y="2951"/>
                  </a:cubicBezTo>
                  <a:cubicBezTo>
                    <a:pt x="1132" y="2961"/>
                    <a:pt x="1148" y="2969"/>
                    <a:pt x="1164" y="2978"/>
                  </a:cubicBezTo>
                  <a:cubicBezTo>
                    <a:pt x="1175" y="2988"/>
                    <a:pt x="1186" y="2997"/>
                    <a:pt x="1198" y="3008"/>
                  </a:cubicBezTo>
                  <a:cubicBezTo>
                    <a:pt x="1232" y="3040"/>
                    <a:pt x="1265" y="3073"/>
                    <a:pt x="1295" y="3108"/>
                  </a:cubicBezTo>
                  <a:cubicBezTo>
                    <a:pt x="1316" y="3133"/>
                    <a:pt x="1335" y="3159"/>
                    <a:pt x="1352" y="3186"/>
                  </a:cubicBezTo>
                  <a:cubicBezTo>
                    <a:pt x="1357" y="3194"/>
                    <a:pt x="1363" y="3203"/>
                    <a:pt x="1366" y="3211"/>
                  </a:cubicBezTo>
                  <a:cubicBezTo>
                    <a:pt x="1369" y="3219"/>
                    <a:pt x="1373" y="3227"/>
                    <a:pt x="1376" y="3235"/>
                  </a:cubicBezTo>
                  <a:cubicBezTo>
                    <a:pt x="1331" y="3311"/>
                    <a:pt x="1285" y="3387"/>
                    <a:pt x="1235" y="3458"/>
                  </a:cubicBezTo>
                  <a:cubicBezTo>
                    <a:pt x="1181" y="3529"/>
                    <a:pt x="1122" y="3597"/>
                    <a:pt x="1061" y="3662"/>
                  </a:cubicBezTo>
                  <a:lnTo>
                    <a:pt x="1062" y="3661"/>
                  </a:lnTo>
                  <a:lnTo>
                    <a:pt x="1059" y="3665"/>
                  </a:lnTo>
                  <a:lnTo>
                    <a:pt x="1050" y="3675"/>
                  </a:lnTo>
                  <a:cubicBezTo>
                    <a:pt x="1051" y="3673"/>
                    <a:pt x="1053" y="3672"/>
                    <a:pt x="1053" y="3670"/>
                  </a:cubicBezTo>
                  <a:lnTo>
                    <a:pt x="1053" y="3670"/>
                  </a:lnTo>
                  <a:cubicBezTo>
                    <a:pt x="985" y="3743"/>
                    <a:pt x="913" y="3811"/>
                    <a:pt x="839" y="3876"/>
                  </a:cubicBezTo>
                  <a:cubicBezTo>
                    <a:pt x="799" y="3906"/>
                    <a:pt x="760" y="3934"/>
                    <a:pt x="720" y="3961"/>
                  </a:cubicBezTo>
                  <a:cubicBezTo>
                    <a:pt x="693" y="3977"/>
                    <a:pt x="671" y="3993"/>
                    <a:pt x="643" y="4006"/>
                  </a:cubicBezTo>
                  <a:cubicBezTo>
                    <a:pt x="614" y="4017"/>
                    <a:pt x="586" y="4028"/>
                    <a:pt x="556" y="4039"/>
                  </a:cubicBezTo>
                  <a:cubicBezTo>
                    <a:pt x="545" y="4042"/>
                    <a:pt x="530" y="4047"/>
                    <a:pt x="519" y="4048"/>
                  </a:cubicBezTo>
                  <a:cubicBezTo>
                    <a:pt x="507" y="4050"/>
                    <a:pt x="494" y="4052"/>
                    <a:pt x="481" y="4053"/>
                  </a:cubicBezTo>
                  <a:cubicBezTo>
                    <a:pt x="472" y="4053"/>
                    <a:pt x="459" y="4053"/>
                    <a:pt x="451" y="4052"/>
                  </a:cubicBezTo>
                  <a:cubicBezTo>
                    <a:pt x="443" y="4052"/>
                    <a:pt x="435" y="4050"/>
                    <a:pt x="427" y="4048"/>
                  </a:cubicBezTo>
                  <a:lnTo>
                    <a:pt x="420" y="4047"/>
                  </a:lnTo>
                  <a:lnTo>
                    <a:pt x="405" y="4040"/>
                  </a:lnTo>
                  <a:lnTo>
                    <a:pt x="401" y="4037"/>
                  </a:lnTo>
                  <a:lnTo>
                    <a:pt x="397" y="4034"/>
                  </a:lnTo>
                  <a:cubicBezTo>
                    <a:pt x="389" y="4026"/>
                    <a:pt x="382" y="4017"/>
                    <a:pt x="374" y="4009"/>
                  </a:cubicBezTo>
                  <a:lnTo>
                    <a:pt x="367" y="4001"/>
                  </a:lnTo>
                  <a:cubicBezTo>
                    <a:pt x="361" y="3988"/>
                    <a:pt x="355" y="3976"/>
                    <a:pt x="348" y="3963"/>
                  </a:cubicBezTo>
                  <a:cubicBezTo>
                    <a:pt x="344" y="3955"/>
                    <a:pt x="340" y="3945"/>
                    <a:pt x="337" y="3938"/>
                  </a:cubicBezTo>
                  <a:cubicBezTo>
                    <a:pt x="337" y="3938"/>
                    <a:pt x="337" y="3939"/>
                    <a:pt x="337" y="3939"/>
                  </a:cubicBezTo>
                  <a:cubicBezTo>
                    <a:pt x="329" y="3909"/>
                    <a:pt x="320" y="3877"/>
                    <a:pt x="313" y="3846"/>
                  </a:cubicBezTo>
                  <a:cubicBezTo>
                    <a:pt x="310" y="3827"/>
                    <a:pt x="309" y="3806"/>
                    <a:pt x="307" y="3787"/>
                  </a:cubicBezTo>
                  <a:cubicBezTo>
                    <a:pt x="306" y="3759"/>
                    <a:pt x="307" y="3730"/>
                    <a:pt x="309" y="3702"/>
                  </a:cubicBezTo>
                  <a:cubicBezTo>
                    <a:pt x="315" y="3640"/>
                    <a:pt x="325" y="3581"/>
                    <a:pt x="337" y="3521"/>
                  </a:cubicBezTo>
                  <a:cubicBezTo>
                    <a:pt x="355" y="3444"/>
                    <a:pt x="377" y="3366"/>
                    <a:pt x="405" y="3290"/>
                  </a:cubicBezTo>
                  <a:cubicBezTo>
                    <a:pt x="423" y="3246"/>
                    <a:pt x="442" y="3203"/>
                    <a:pt x="462" y="3162"/>
                  </a:cubicBezTo>
                  <a:cubicBezTo>
                    <a:pt x="475" y="3141"/>
                    <a:pt x="486" y="3124"/>
                    <a:pt x="499" y="3105"/>
                  </a:cubicBezTo>
                  <a:cubicBezTo>
                    <a:pt x="516" y="3081"/>
                    <a:pt x="535" y="3059"/>
                    <a:pt x="554" y="3035"/>
                  </a:cubicBezTo>
                  <a:cubicBezTo>
                    <a:pt x="584" y="3004"/>
                    <a:pt x="616" y="2972"/>
                    <a:pt x="651" y="2943"/>
                  </a:cubicBezTo>
                  <a:cubicBezTo>
                    <a:pt x="673" y="2926"/>
                    <a:pt x="695" y="2909"/>
                    <a:pt x="719" y="2894"/>
                  </a:cubicBezTo>
                  <a:cubicBezTo>
                    <a:pt x="725" y="2890"/>
                    <a:pt x="731" y="2886"/>
                    <a:pt x="738" y="2883"/>
                  </a:cubicBezTo>
                  <a:lnTo>
                    <a:pt x="758" y="2875"/>
                  </a:lnTo>
                  <a:lnTo>
                    <a:pt x="752" y="2877"/>
                  </a:lnTo>
                  <a:lnTo>
                    <a:pt x="766" y="2872"/>
                  </a:lnTo>
                  <a:cubicBezTo>
                    <a:pt x="788" y="2869"/>
                    <a:pt x="811" y="2867"/>
                    <a:pt x="831" y="2866"/>
                  </a:cubicBezTo>
                  <a:close/>
                  <a:moveTo>
                    <a:pt x="2491" y="0"/>
                  </a:moveTo>
                  <a:cubicBezTo>
                    <a:pt x="2465" y="0"/>
                    <a:pt x="2439" y="7"/>
                    <a:pt x="2414" y="20"/>
                  </a:cubicBezTo>
                  <a:cubicBezTo>
                    <a:pt x="2337" y="62"/>
                    <a:pt x="2308" y="161"/>
                    <a:pt x="2351" y="237"/>
                  </a:cubicBezTo>
                  <a:cubicBezTo>
                    <a:pt x="2354" y="244"/>
                    <a:pt x="2359" y="252"/>
                    <a:pt x="2362" y="260"/>
                  </a:cubicBezTo>
                  <a:cubicBezTo>
                    <a:pt x="2384" y="309"/>
                    <a:pt x="2401" y="360"/>
                    <a:pt x="2417" y="411"/>
                  </a:cubicBezTo>
                  <a:cubicBezTo>
                    <a:pt x="2488" y="646"/>
                    <a:pt x="2537" y="885"/>
                    <a:pt x="2589" y="1125"/>
                  </a:cubicBezTo>
                  <a:lnTo>
                    <a:pt x="2589" y="1125"/>
                  </a:lnTo>
                  <a:cubicBezTo>
                    <a:pt x="2589" y="1123"/>
                    <a:pt x="2589" y="1121"/>
                    <a:pt x="2588" y="1118"/>
                  </a:cubicBezTo>
                  <a:lnTo>
                    <a:pt x="2588" y="1118"/>
                  </a:lnTo>
                  <a:cubicBezTo>
                    <a:pt x="2589" y="1121"/>
                    <a:pt x="2589" y="1125"/>
                    <a:pt x="2590" y="1128"/>
                  </a:cubicBezTo>
                  <a:lnTo>
                    <a:pt x="2590" y="1128"/>
                  </a:lnTo>
                  <a:cubicBezTo>
                    <a:pt x="2590" y="1127"/>
                    <a:pt x="2589" y="1126"/>
                    <a:pt x="2589" y="1125"/>
                  </a:cubicBezTo>
                  <a:lnTo>
                    <a:pt x="2589" y="1125"/>
                  </a:lnTo>
                  <a:cubicBezTo>
                    <a:pt x="2589" y="1126"/>
                    <a:pt x="2590" y="1127"/>
                    <a:pt x="2590" y="1128"/>
                  </a:cubicBezTo>
                  <a:lnTo>
                    <a:pt x="2590" y="1128"/>
                  </a:lnTo>
                  <a:cubicBezTo>
                    <a:pt x="2590" y="1128"/>
                    <a:pt x="2590" y="1128"/>
                    <a:pt x="2590" y="1128"/>
                  </a:cubicBezTo>
                  <a:lnTo>
                    <a:pt x="2590" y="1128"/>
                  </a:lnTo>
                  <a:cubicBezTo>
                    <a:pt x="2590" y="1128"/>
                    <a:pt x="2590" y="1128"/>
                    <a:pt x="2590" y="1128"/>
                  </a:cubicBezTo>
                  <a:cubicBezTo>
                    <a:pt x="2590" y="1128"/>
                    <a:pt x="2590" y="1128"/>
                    <a:pt x="2590" y="1128"/>
                  </a:cubicBezTo>
                  <a:lnTo>
                    <a:pt x="2590" y="1128"/>
                  </a:lnTo>
                  <a:cubicBezTo>
                    <a:pt x="2603" y="1207"/>
                    <a:pt x="2616" y="1288"/>
                    <a:pt x="2628" y="1367"/>
                  </a:cubicBezTo>
                  <a:cubicBezTo>
                    <a:pt x="2650" y="1505"/>
                    <a:pt x="2664" y="1644"/>
                    <a:pt x="2671" y="1782"/>
                  </a:cubicBezTo>
                  <a:cubicBezTo>
                    <a:pt x="2677" y="1935"/>
                    <a:pt x="2675" y="2089"/>
                    <a:pt x="2664" y="2242"/>
                  </a:cubicBezTo>
                  <a:cubicBezTo>
                    <a:pt x="2644" y="2472"/>
                    <a:pt x="2596" y="2696"/>
                    <a:pt x="2552" y="2921"/>
                  </a:cubicBezTo>
                  <a:cubicBezTo>
                    <a:pt x="2536" y="2981"/>
                    <a:pt x="2520" y="3043"/>
                    <a:pt x="2504" y="3103"/>
                  </a:cubicBezTo>
                  <a:cubicBezTo>
                    <a:pt x="2474" y="3222"/>
                    <a:pt x="2438" y="3338"/>
                    <a:pt x="2395" y="3450"/>
                  </a:cubicBezTo>
                  <a:cubicBezTo>
                    <a:pt x="2376" y="3497"/>
                    <a:pt x="2357" y="3543"/>
                    <a:pt x="2333" y="3589"/>
                  </a:cubicBezTo>
                  <a:cubicBezTo>
                    <a:pt x="2311" y="3630"/>
                    <a:pt x="2286" y="3670"/>
                    <a:pt x="2259" y="3708"/>
                  </a:cubicBezTo>
                  <a:cubicBezTo>
                    <a:pt x="2235" y="3741"/>
                    <a:pt x="2210" y="3773"/>
                    <a:pt x="2183" y="3803"/>
                  </a:cubicBezTo>
                  <a:cubicBezTo>
                    <a:pt x="2159" y="3827"/>
                    <a:pt x="2136" y="3850"/>
                    <a:pt x="2110" y="3874"/>
                  </a:cubicBezTo>
                  <a:cubicBezTo>
                    <a:pt x="2104" y="3879"/>
                    <a:pt x="2096" y="3885"/>
                    <a:pt x="2091" y="3887"/>
                  </a:cubicBezTo>
                  <a:cubicBezTo>
                    <a:pt x="2086" y="3890"/>
                    <a:pt x="2082" y="3893"/>
                    <a:pt x="2075" y="3896"/>
                  </a:cubicBezTo>
                  <a:cubicBezTo>
                    <a:pt x="2071" y="3898"/>
                    <a:pt x="2064" y="3901"/>
                    <a:pt x="2058" y="3903"/>
                  </a:cubicBezTo>
                  <a:lnTo>
                    <a:pt x="2044" y="3906"/>
                  </a:lnTo>
                  <a:lnTo>
                    <a:pt x="2034" y="3907"/>
                  </a:lnTo>
                  <a:lnTo>
                    <a:pt x="2031" y="3907"/>
                  </a:lnTo>
                  <a:lnTo>
                    <a:pt x="2026" y="3906"/>
                  </a:lnTo>
                  <a:lnTo>
                    <a:pt x="2017" y="3903"/>
                  </a:lnTo>
                  <a:cubicBezTo>
                    <a:pt x="2015" y="3902"/>
                    <a:pt x="2013" y="3901"/>
                    <a:pt x="2012" y="3900"/>
                  </a:cubicBezTo>
                  <a:lnTo>
                    <a:pt x="2010" y="3900"/>
                  </a:lnTo>
                  <a:cubicBezTo>
                    <a:pt x="2003" y="3895"/>
                    <a:pt x="1996" y="3888"/>
                    <a:pt x="1990" y="3881"/>
                  </a:cubicBezTo>
                  <a:lnTo>
                    <a:pt x="1990" y="3881"/>
                  </a:lnTo>
                  <a:cubicBezTo>
                    <a:pt x="1995" y="3885"/>
                    <a:pt x="1999" y="3890"/>
                    <a:pt x="2004" y="3895"/>
                  </a:cubicBezTo>
                  <a:cubicBezTo>
                    <a:pt x="1998" y="3887"/>
                    <a:pt x="1991" y="3879"/>
                    <a:pt x="1985" y="3873"/>
                  </a:cubicBezTo>
                  <a:cubicBezTo>
                    <a:pt x="1979" y="3865"/>
                    <a:pt x="1974" y="3857"/>
                    <a:pt x="1968" y="3849"/>
                  </a:cubicBezTo>
                  <a:cubicBezTo>
                    <a:pt x="1958" y="3831"/>
                    <a:pt x="1949" y="3816"/>
                    <a:pt x="1939" y="3798"/>
                  </a:cubicBezTo>
                  <a:cubicBezTo>
                    <a:pt x="1930" y="3775"/>
                    <a:pt x="1920" y="3751"/>
                    <a:pt x="1912" y="3727"/>
                  </a:cubicBezTo>
                  <a:cubicBezTo>
                    <a:pt x="1893" y="3664"/>
                    <a:pt x="1877" y="3602"/>
                    <a:pt x="1865" y="3537"/>
                  </a:cubicBezTo>
                  <a:lnTo>
                    <a:pt x="1865" y="3540"/>
                  </a:lnTo>
                  <a:cubicBezTo>
                    <a:pt x="1854" y="3471"/>
                    <a:pt x="1846" y="3401"/>
                    <a:pt x="1841" y="3330"/>
                  </a:cubicBezTo>
                  <a:cubicBezTo>
                    <a:pt x="1839" y="3281"/>
                    <a:pt x="1838" y="3230"/>
                    <a:pt x="1836" y="3179"/>
                  </a:cubicBezTo>
                  <a:cubicBezTo>
                    <a:pt x="1835" y="3143"/>
                    <a:pt x="1836" y="3105"/>
                    <a:pt x="1835" y="3067"/>
                  </a:cubicBezTo>
                  <a:cubicBezTo>
                    <a:pt x="1833" y="3024"/>
                    <a:pt x="1824" y="2981"/>
                    <a:pt x="1805" y="2942"/>
                  </a:cubicBezTo>
                  <a:cubicBezTo>
                    <a:pt x="1781" y="2883"/>
                    <a:pt x="1724" y="2844"/>
                    <a:pt x="1661" y="2842"/>
                  </a:cubicBezTo>
                  <a:cubicBezTo>
                    <a:pt x="1659" y="2842"/>
                    <a:pt x="1657" y="2842"/>
                    <a:pt x="1656" y="2842"/>
                  </a:cubicBezTo>
                  <a:cubicBezTo>
                    <a:pt x="1612" y="2842"/>
                    <a:pt x="1569" y="2862"/>
                    <a:pt x="1539" y="2896"/>
                  </a:cubicBezTo>
                  <a:cubicBezTo>
                    <a:pt x="1499" y="2850"/>
                    <a:pt x="1455" y="2807"/>
                    <a:pt x="1407" y="2766"/>
                  </a:cubicBezTo>
                  <a:cubicBezTo>
                    <a:pt x="1319" y="2695"/>
                    <a:pt x="1219" y="2641"/>
                    <a:pt x="1111" y="2605"/>
                  </a:cubicBezTo>
                  <a:cubicBezTo>
                    <a:pt x="1023" y="2574"/>
                    <a:pt x="931" y="2552"/>
                    <a:pt x="839" y="2552"/>
                  </a:cubicBezTo>
                  <a:cubicBezTo>
                    <a:pt x="811" y="2552"/>
                    <a:pt x="783" y="2554"/>
                    <a:pt x="755" y="2559"/>
                  </a:cubicBezTo>
                  <a:cubicBezTo>
                    <a:pt x="701" y="2565"/>
                    <a:pt x="651" y="2579"/>
                    <a:pt x="602" y="2603"/>
                  </a:cubicBezTo>
                  <a:cubicBezTo>
                    <a:pt x="559" y="2625"/>
                    <a:pt x="518" y="2654"/>
                    <a:pt x="478" y="2684"/>
                  </a:cubicBezTo>
                  <a:cubicBezTo>
                    <a:pt x="404" y="2742"/>
                    <a:pt x="337" y="2810"/>
                    <a:pt x="280" y="2885"/>
                  </a:cubicBezTo>
                  <a:cubicBezTo>
                    <a:pt x="147" y="3057"/>
                    <a:pt x="76" y="3276"/>
                    <a:pt x="33" y="3488"/>
                  </a:cubicBezTo>
                  <a:cubicBezTo>
                    <a:pt x="10" y="3596"/>
                    <a:pt x="0" y="3705"/>
                    <a:pt x="3" y="3816"/>
                  </a:cubicBezTo>
                  <a:cubicBezTo>
                    <a:pt x="8" y="3915"/>
                    <a:pt x="32" y="4014"/>
                    <a:pt x="71" y="4105"/>
                  </a:cubicBezTo>
                  <a:cubicBezTo>
                    <a:pt x="90" y="4150"/>
                    <a:pt x="116" y="4191"/>
                    <a:pt x="149" y="4227"/>
                  </a:cubicBezTo>
                  <a:cubicBezTo>
                    <a:pt x="173" y="4257"/>
                    <a:pt x="203" y="4284"/>
                    <a:pt x="236" y="4305"/>
                  </a:cubicBezTo>
                  <a:cubicBezTo>
                    <a:pt x="272" y="4327"/>
                    <a:pt x="310" y="4343"/>
                    <a:pt x="351" y="4354"/>
                  </a:cubicBezTo>
                  <a:cubicBezTo>
                    <a:pt x="387" y="4364"/>
                    <a:pt x="423" y="4368"/>
                    <a:pt x="460" y="4368"/>
                  </a:cubicBezTo>
                  <a:cubicBezTo>
                    <a:pt x="471" y="4368"/>
                    <a:pt x="483" y="4367"/>
                    <a:pt x="494" y="4367"/>
                  </a:cubicBezTo>
                  <a:cubicBezTo>
                    <a:pt x="605" y="4359"/>
                    <a:pt x="712" y="4327"/>
                    <a:pt x="807" y="4272"/>
                  </a:cubicBezTo>
                  <a:cubicBezTo>
                    <a:pt x="898" y="4222"/>
                    <a:pt x="982" y="4162"/>
                    <a:pt x="1059" y="4094"/>
                  </a:cubicBezTo>
                  <a:cubicBezTo>
                    <a:pt x="1146" y="4018"/>
                    <a:pt x="1228" y="3934"/>
                    <a:pt x="1306" y="3847"/>
                  </a:cubicBezTo>
                  <a:cubicBezTo>
                    <a:pt x="1379" y="3770"/>
                    <a:pt x="1447" y="3686"/>
                    <a:pt x="1507" y="3597"/>
                  </a:cubicBezTo>
                  <a:cubicBezTo>
                    <a:pt x="1523" y="3573"/>
                    <a:pt x="1539" y="3551"/>
                    <a:pt x="1553" y="3526"/>
                  </a:cubicBezTo>
                  <a:cubicBezTo>
                    <a:pt x="1569" y="3624"/>
                    <a:pt x="1591" y="3721"/>
                    <a:pt x="1618" y="3816"/>
                  </a:cubicBezTo>
                  <a:cubicBezTo>
                    <a:pt x="1659" y="3953"/>
                    <a:pt x="1735" y="4101"/>
                    <a:pt x="1863" y="4175"/>
                  </a:cubicBezTo>
                  <a:cubicBezTo>
                    <a:pt x="1915" y="4206"/>
                    <a:pt x="1975" y="4223"/>
                    <a:pt x="2035" y="4223"/>
                  </a:cubicBezTo>
                  <a:cubicBezTo>
                    <a:pt x="2046" y="4223"/>
                    <a:pt x="2058" y="4222"/>
                    <a:pt x="2069" y="4221"/>
                  </a:cubicBezTo>
                  <a:cubicBezTo>
                    <a:pt x="2139" y="4213"/>
                    <a:pt x="2205" y="4188"/>
                    <a:pt x="2264" y="4150"/>
                  </a:cubicBezTo>
                  <a:cubicBezTo>
                    <a:pt x="2330" y="4104"/>
                    <a:pt x="2389" y="4048"/>
                    <a:pt x="2439" y="3985"/>
                  </a:cubicBezTo>
                  <a:cubicBezTo>
                    <a:pt x="2493" y="3920"/>
                    <a:pt x="2541" y="3849"/>
                    <a:pt x="2582" y="3775"/>
                  </a:cubicBezTo>
                  <a:cubicBezTo>
                    <a:pt x="2661" y="3626"/>
                    <a:pt x="2715" y="3463"/>
                    <a:pt x="2761" y="3300"/>
                  </a:cubicBezTo>
                  <a:cubicBezTo>
                    <a:pt x="2797" y="3165"/>
                    <a:pt x="2829" y="3029"/>
                    <a:pt x="2854" y="2893"/>
                  </a:cubicBezTo>
                  <a:cubicBezTo>
                    <a:pt x="2876" y="2774"/>
                    <a:pt x="2899" y="2659"/>
                    <a:pt x="2916" y="2540"/>
                  </a:cubicBezTo>
                  <a:cubicBezTo>
                    <a:pt x="2951" y="2309"/>
                    <a:pt x="2963" y="2076"/>
                    <a:pt x="2955" y="1843"/>
                  </a:cubicBezTo>
                  <a:cubicBezTo>
                    <a:pt x="2951" y="1682"/>
                    <a:pt x="2935" y="1520"/>
                    <a:pt x="2910" y="1360"/>
                  </a:cubicBezTo>
                  <a:cubicBezTo>
                    <a:pt x="2894" y="1265"/>
                    <a:pt x="2880" y="1172"/>
                    <a:pt x="2864" y="1079"/>
                  </a:cubicBezTo>
                  <a:cubicBezTo>
                    <a:pt x="2861" y="1061"/>
                    <a:pt x="2857" y="1042"/>
                    <a:pt x="2854" y="1025"/>
                  </a:cubicBezTo>
                  <a:lnTo>
                    <a:pt x="2854" y="1025"/>
                  </a:lnTo>
                  <a:cubicBezTo>
                    <a:pt x="2946" y="1174"/>
                    <a:pt x="3035" y="1322"/>
                    <a:pt x="3111" y="1481"/>
                  </a:cubicBezTo>
                  <a:cubicBezTo>
                    <a:pt x="3111" y="1480"/>
                    <a:pt x="3111" y="1480"/>
                    <a:pt x="3111" y="1479"/>
                  </a:cubicBezTo>
                  <a:lnTo>
                    <a:pt x="3111" y="1479"/>
                  </a:lnTo>
                  <a:lnTo>
                    <a:pt x="3114" y="1486"/>
                  </a:lnTo>
                  <a:lnTo>
                    <a:pt x="3117" y="1493"/>
                  </a:lnTo>
                  <a:cubicBezTo>
                    <a:pt x="3117" y="1492"/>
                    <a:pt x="3115" y="1490"/>
                    <a:pt x="3115" y="1489"/>
                  </a:cubicBezTo>
                  <a:lnTo>
                    <a:pt x="3115" y="1489"/>
                  </a:lnTo>
                  <a:cubicBezTo>
                    <a:pt x="3171" y="1611"/>
                    <a:pt x="3220" y="1737"/>
                    <a:pt x="3263" y="1865"/>
                  </a:cubicBezTo>
                  <a:cubicBezTo>
                    <a:pt x="3302" y="1994"/>
                    <a:pt x="3334" y="2125"/>
                    <a:pt x="3359" y="2256"/>
                  </a:cubicBezTo>
                  <a:cubicBezTo>
                    <a:pt x="3388" y="2413"/>
                    <a:pt x="3407" y="2571"/>
                    <a:pt x="3418" y="2731"/>
                  </a:cubicBezTo>
                  <a:lnTo>
                    <a:pt x="3418" y="2734"/>
                  </a:lnTo>
                  <a:lnTo>
                    <a:pt x="3418" y="2739"/>
                  </a:lnTo>
                  <a:lnTo>
                    <a:pt x="3418" y="2739"/>
                  </a:lnTo>
                  <a:cubicBezTo>
                    <a:pt x="3422" y="2909"/>
                    <a:pt x="3419" y="3078"/>
                    <a:pt x="3403" y="3246"/>
                  </a:cubicBezTo>
                  <a:lnTo>
                    <a:pt x="3405" y="3235"/>
                  </a:lnTo>
                  <a:lnTo>
                    <a:pt x="3405" y="3235"/>
                  </a:lnTo>
                  <a:cubicBezTo>
                    <a:pt x="3390" y="3390"/>
                    <a:pt x="3367" y="3546"/>
                    <a:pt x="3333" y="3699"/>
                  </a:cubicBezTo>
                  <a:lnTo>
                    <a:pt x="3333" y="3699"/>
                  </a:lnTo>
                  <a:cubicBezTo>
                    <a:pt x="3334" y="3696"/>
                    <a:pt x="3335" y="3693"/>
                    <a:pt x="3335" y="3691"/>
                  </a:cubicBezTo>
                  <a:lnTo>
                    <a:pt x="3335" y="3691"/>
                  </a:lnTo>
                  <a:cubicBezTo>
                    <a:pt x="3334" y="3695"/>
                    <a:pt x="3334" y="3699"/>
                    <a:pt x="3333" y="3703"/>
                  </a:cubicBezTo>
                  <a:lnTo>
                    <a:pt x="3333" y="3703"/>
                  </a:lnTo>
                  <a:cubicBezTo>
                    <a:pt x="3333" y="3701"/>
                    <a:pt x="3333" y="3700"/>
                    <a:pt x="3333" y="3699"/>
                  </a:cubicBezTo>
                  <a:lnTo>
                    <a:pt x="3333" y="3699"/>
                  </a:lnTo>
                  <a:cubicBezTo>
                    <a:pt x="3333" y="3701"/>
                    <a:pt x="3332" y="3704"/>
                    <a:pt x="3332" y="3706"/>
                  </a:cubicBezTo>
                  <a:lnTo>
                    <a:pt x="3332" y="3706"/>
                  </a:lnTo>
                  <a:cubicBezTo>
                    <a:pt x="3332" y="3705"/>
                    <a:pt x="3332" y="3704"/>
                    <a:pt x="3333" y="3703"/>
                  </a:cubicBezTo>
                  <a:lnTo>
                    <a:pt x="3333" y="3703"/>
                  </a:lnTo>
                  <a:cubicBezTo>
                    <a:pt x="3332" y="3706"/>
                    <a:pt x="3331" y="3708"/>
                    <a:pt x="3331" y="3711"/>
                  </a:cubicBezTo>
                  <a:cubicBezTo>
                    <a:pt x="3331" y="3709"/>
                    <a:pt x="3331" y="3708"/>
                    <a:pt x="3332" y="3706"/>
                  </a:cubicBezTo>
                  <a:lnTo>
                    <a:pt x="3332" y="3706"/>
                  </a:lnTo>
                  <a:cubicBezTo>
                    <a:pt x="3306" y="3815"/>
                    <a:pt x="3275" y="3922"/>
                    <a:pt x="3236" y="4026"/>
                  </a:cubicBezTo>
                  <a:cubicBezTo>
                    <a:pt x="3174" y="4191"/>
                    <a:pt x="3103" y="4351"/>
                    <a:pt x="3020" y="4504"/>
                  </a:cubicBezTo>
                  <a:cubicBezTo>
                    <a:pt x="2842" y="4838"/>
                    <a:pt x="2628" y="5152"/>
                    <a:pt x="2414" y="5465"/>
                  </a:cubicBezTo>
                  <a:cubicBezTo>
                    <a:pt x="2337" y="5579"/>
                    <a:pt x="2259" y="5693"/>
                    <a:pt x="2180" y="5807"/>
                  </a:cubicBezTo>
                  <a:cubicBezTo>
                    <a:pt x="1952" y="6138"/>
                    <a:pt x="1722" y="6470"/>
                    <a:pt x="1494" y="6801"/>
                  </a:cubicBezTo>
                  <a:cubicBezTo>
                    <a:pt x="1452" y="6861"/>
                    <a:pt x="1479" y="6948"/>
                    <a:pt x="1537" y="6985"/>
                  </a:cubicBezTo>
                  <a:cubicBezTo>
                    <a:pt x="1558" y="6999"/>
                    <a:pt x="1581" y="7005"/>
                    <a:pt x="1605" y="7005"/>
                  </a:cubicBezTo>
                  <a:cubicBezTo>
                    <a:pt x="1651" y="7004"/>
                    <a:pt x="1695" y="6980"/>
                    <a:pt x="1721" y="6942"/>
                  </a:cubicBezTo>
                  <a:cubicBezTo>
                    <a:pt x="1968" y="6591"/>
                    <a:pt x="2213" y="6238"/>
                    <a:pt x="2460" y="5885"/>
                  </a:cubicBezTo>
                  <a:cubicBezTo>
                    <a:pt x="2572" y="5723"/>
                    <a:pt x="2683" y="5562"/>
                    <a:pt x="2794" y="5399"/>
                  </a:cubicBezTo>
                  <a:cubicBezTo>
                    <a:pt x="3017" y="5073"/>
                    <a:pt x="3237" y="4737"/>
                    <a:pt x="3399" y="4376"/>
                  </a:cubicBezTo>
                  <a:cubicBezTo>
                    <a:pt x="3495" y="4167"/>
                    <a:pt x="3570" y="3950"/>
                    <a:pt x="3619" y="3725"/>
                  </a:cubicBezTo>
                  <a:cubicBezTo>
                    <a:pt x="3668" y="3494"/>
                    <a:pt x="3696" y="3258"/>
                    <a:pt x="3704" y="3021"/>
                  </a:cubicBezTo>
                  <a:cubicBezTo>
                    <a:pt x="3714" y="2787"/>
                    <a:pt x="3699" y="2551"/>
                    <a:pt x="3663" y="2318"/>
                  </a:cubicBezTo>
                  <a:cubicBezTo>
                    <a:pt x="3628" y="2084"/>
                    <a:pt x="3570" y="1853"/>
                    <a:pt x="3491" y="1628"/>
                  </a:cubicBezTo>
                  <a:cubicBezTo>
                    <a:pt x="3410" y="1411"/>
                    <a:pt x="3309" y="1201"/>
                    <a:pt x="3191" y="1000"/>
                  </a:cubicBezTo>
                  <a:cubicBezTo>
                    <a:pt x="3147" y="922"/>
                    <a:pt x="3101" y="844"/>
                    <a:pt x="3054" y="767"/>
                  </a:cubicBezTo>
                  <a:cubicBezTo>
                    <a:pt x="2976" y="634"/>
                    <a:pt x="2892" y="504"/>
                    <a:pt x="2810" y="376"/>
                  </a:cubicBezTo>
                  <a:cubicBezTo>
                    <a:pt x="2778" y="322"/>
                    <a:pt x="2743" y="268"/>
                    <a:pt x="2710" y="214"/>
                  </a:cubicBezTo>
                  <a:cubicBezTo>
                    <a:pt x="2682" y="172"/>
                    <a:pt x="2658" y="127"/>
                    <a:pt x="2631" y="83"/>
                  </a:cubicBezTo>
                  <a:cubicBezTo>
                    <a:pt x="2602" y="30"/>
                    <a:pt x="2547" y="0"/>
                    <a:pt x="24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3" name="Google Shape;14533;p25"/>
            <p:cNvSpPr/>
            <p:nvPr/>
          </p:nvSpPr>
          <p:spPr>
            <a:xfrm>
              <a:off x="3340020" y="4446539"/>
              <a:ext cx="87437" cy="112063"/>
            </a:xfrm>
            <a:custGeom>
              <a:avLst/>
              <a:gdLst/>
              <a:ahLst/>
              <a:cxnLst/>
              <a:rect l="l" t="t" r="r" b="b"/>
              <a:pathLst>
                <a:path w="2599" h="3331" extrusionOk="0">
                  <a:moveTo>
                    <a:pt x="1470" y="1"/>
                  </a:moveTo>
                  <a:cubicBezTo>
                    <a:pt x="1379" y="1"/>
                    <a:pt x="1288" y="16"/>
                    <a:pt x="1201" y="44"/>
                  </a:cubicBezTo>
                  <a:cubicBezTo>
                    <a:pt x="1098" y="76"/>
                    <a:pt x="992" y="111"/>
                    <a:pt x="893" y="152"/>
                  </a:cubicBezTo>
                  <a:cubicBezTo>
                    <a:pt x="735" y="217"/>
                    <a:pt x="586" y="299"/>
                    <a:pt x="434" y="373"/>
                  </a:cubicBezTo>
                  <a:cubicBezTo>
                    <a:pt x="320" y="429"/>
                    <a:pt x="208" y="484"/>
                    <a:pt x="96" y="544"/>
                  </a:cubicBezTo>
                  <a:cubicBezTo>
                    <a:pt x="26" y="581"/>
                    <a:pt x="1" y="668"/>
                    <a:pt x="39" y="736"/>
                  </a:cubicBezTo>
                  <a:cubicBezTo>
                    <a:pt x="65" y="784"/>
                    <a:pt x="114" y="811"/>
                    <a:pt x="164" y="811"/>
                  </a:cubicBezTo>
                  <a:cubicBezTo>
                    <a:pt x="187" y="811"/>
                    <a:pt x="210" y="805"/>
                    <a:pt x="232" y="793"/>
                  </a:cubicBezTo>
                  <a:cubicBezTo>
                    <a:pt x="336" y="739"/>
                    <a:pt x="441" y="689"/>
                    <a:pt x="547" y="636"/>
                  </a:cubicBezTo>
                  <a:cubicBezTo>
                    <a:pt x="666" y="581"/>
                    <a:pt x="781" y="521"/>
                    <a:pt x="900" y="464"/>
                  </a:cubicBezTo>
                  <a:cubicBezTo>
                    <a:pt x="1009" y="415"/>
                    <a:pt x="1121" y="373"/>
                    <a:pt x="1235" y="337"/>
                  </a:cubicBezTo>
                  <a:lnTo>
                    <a:pt x="1235" y="337"/>
                  </a:lnTo>
                  <a:cubicBezTo>
                    <a:pt x="1229" y="339"/>
                    <a:pt x="1223" y="340"/>
                    <a:pt x="1216" y="342"/>
                  </a:cubicBezTo>
                  <a:cubicBezTo>
                    <a:pt x="1265" y="328"/>
                    <a:pt x="1313" y="313"/>
                    <a:pt x="1364" y="302"/>
                  </a:cubicBezTo>
                  <a:cubicBezTo>
                    <a:pt x="1394" y="298"/>
                    <a:pt x="1424" y="293"/>
                    <a:pt x="1455" y="291"/>
                  </a:cubicBezTo>
                  <a:cubicBezTo>
                    <a:pt x="1467" y="291"/>
                    <a:pt x="1478" y="290"/>
                    <a:pt x="1490" y="290"/>
                  </a:cubicBezTo>
                  <a:cubicBezTo>
                    <a:pt x="1495" y="290"/>
                    <a:pt x="1501" y="291"/>
                    <a:pt x="1508" y="291"/>
                  </a:cubicBezTo>
                  <a:cubicBezTo>
                    <a:pt x="1528" y="294"/>
                    <a:pt x="1547" y="298"/>
                    <a:pt x="1568" y="302"/>
                  </a:cubicBezTo>
                  <a:cubicBezTo>
                    <a:pt x="1596" y="309"/>
                    <a:pt x="1625" y="318"/>
                    <a:pt x="1653" y="328"/>
                  </a:cubicBezTo>
                  <a:cubicBezTo>
                    <a:pt x="1688" y="342"/>
                    <a:pt x="1723" y="356"/>
                    <a:pt x="1756" y="373"/>
                  </a:cubicBezTo>
                  <a:cubicBezTo>
                    <a:pt x="1783" y="388"/>
                    <a:pt x="1808" y="404"/>
                    <a:pt x="1834" y="419"/>
                  </a:cubicBezTo>
                  <a:cubicBezTo>
                    <a:pt x="1872" y="448"/>
                    <a:pt x="1907" y="476"/>
                    <a:pt x="1941" y="506"/>
                  </a:cubicBezTo>
                  <a:cubicBezTo>
                    <a:pt x="1976" y="540"/>
                    <a:pt x="2009" y="575"/>
                    <a:pt x="2040" y="611"/>
                  </a:cubicBezTo>
                  <a:cubicBezTo>
                    <a:pt x="2068" y="647"/>
                    <a:pt x="2093" y="684"/>
                    <a:pt x="2119" y="720"/>
                  </a:cubicBezTo>
                  <a:cubicBezTo>
                    <a:pt x="2149" y="769"/>
                    <a:pt x="2176" y="818"/>
                    <a:pt x="2199" y="871"/>
                  </a:cubicBezTo>
                  <a:cubicBezTo>
                    <a:pt x="2218" y="913"/>
                    <a:pt x="2236" y="956"/>
                    <a:pt x="2250" y="1000"/>
                  </a:cubicBezTo>
                  <a:cubicBezTo>
                    <a:pt x="2263" y="1040"/>
                    <a:pt x="2272" y="1081"/>
                    <a:pt x="2282" y="1122"/>
                  </a:cubicBezTo>
                  <a:cubicBezTo>
                    <a:pt x="2291" y="1178"/>
                    <a:pt x="2298" y="1233"/>
                    <a:pt x="2301" y="1290"/>
                  </a:cubicBezTo>
                  <a:cubicBezTo>
                    <a:pt x="2304" y="1336"/>
                    <a:pt x="2302" y="1383"/>
                    <a:pt x="2299" y="1431"/>
                  </a:cubicBezTo>
                  <a:cubicBezTo>
                    <a:pt x="2290" y="1529"/>
                    <a:pt x="2272" y="1627"/>
                    <a:pt x="2252" y="1725"/>
                  </a:cubicBezTo>
                  <a:cubicBezTo>
                    <a:pt x="2220" y="1855"/>
                    <a:pt x="2182" y="1985"/>
                    <a:pt x="2135" y="2110"/>
                  </a:cubicBezTo>
                  <a:cubicBezTo>
                    <a:pt x="2085" y="2240"/>
                    <a:pt x="2030" y="2365"/>
                    <a:pt x="1965" y="2487"/>
                  </a:cubicBezTo>
                  <a:lnTo>
                    <a:pt x="1971" y="2478"/>
                  </a:lnTo>
                  <a:lnTo>
                    <a:pt x="1971" y="2478"/>
                  </a:lnTo>
                  <a:cubicBezTo>
                    <a:pt x="1968" y="2482"/>
                    <a:pt x="1965" y="2487"/>
                    <a:pt x="1964" y="2492"/>
                  </a:cubicBezTo>
                  <a:lnTo>
                    <a:pt x="1962" y="2495"/>
                  </a:lnTo>
                  <a:cubicBezTo>
                    <a:pt x="1962" y="2493"/>
                    <a:pt x="1962" y="2492"/>
                    <a:pt x="1962" y="2492"/>
                  </a:cubicBezTo>
                  <a:cubicBezTo>
                    <a:pt x="1913" y="2580"/>
                    <a:pt x="1859" y="2666"/>
                    <a:pt x="1801" y="2750"/>
                  </a:cubicBezTo>
                  <a:lnTo>
                    <a:pt x="1807" y="2738"/>
                  </a:lnTo>
                  <a:lnTo>
                    <a:pt x="1807" y="2738"/>
                  </a:lnTo>
                  <a:cubicBezTo>
                    <a:pt x="1778" y="2778"/>
                    <a:pt x="1748" y="2816"/>
                    <a:pt x="1717" y="2852"/>
                  </a:cubicBezTo>
                  <a:cubicBezTo>
                    <a:pt x="1691" y="2878"/>
                    <a:pt x="1666" y="2902"/>
                    <a:pt x="1639" y="2925"/>
                  </a:cubicBezTo>
                  <a:cubicBezTo>
                    <a:pt x="1617" y="2943"/>
                    <a:pt x="1595" y="2959"/>
                    <a:pt x="1573" y="2974"/>
                  </a:cubicBezTo>
                  <a:cubicBezTo>
                    <a:pt x="1563" y="2979"/>
                    <a:pt x="1552" y="2985"/>
                    <a:pt x="1542" y="2990"/>
                  </a:cubicBezTo>
                  <a:cubicBezTo>
                    <a:pt x="1525" y="2998"/>
                    <a:pt x="1508" y="3004"/>
                    <a:pt x="1490" y="3011"/>
                  </a:cubicBezTo>
                  <a:cubicBezTo>
                    <a:pt x="1479" y="3014"/>
                    <a:pt x="1468" y="3017"/>
                    <a:pt x="1457" y="3020"/>
                  </a:cubicBezTo>
                  <a:cubicBezTo>
                    <a:pt x="1440" y="3022"/>
                    <a:pt x="1422" y="3025"/>
                    <a:pt x="1405" y="3027"/>
                  </a:cubicBezTo>
                  <a:lnTo>
                    <a:pt x="1392" y="3027"/>
                  </a:lnTo>
                  <a:cubicBezTo>
                    <a:pt x="1379" y="3027"/>
                    <a:pt x="1365" y="3023"/>
                    <a:pt x="1353" y="3022"/>
                  </a:cubicBezTo>
                  <a:cubicBezTo>
                    <a:pt x="1343" y="3019"/>
                    <a:pt x="1334" y="3015"/>
                    <a:pt x="1326" y="3012"/>
                  </a:cubicBezTo>
                  <a:cubicBezTo>
                    <a:pt x="1307" y="3006"/>
                    <a:pt x="1289" y="2998"/>
                    <a:pt x="1270" y="2989"/>
                  </a:cubicBezTo>
                  <a:cubicBezTo>
                    <a:pt x="1264" y="2984"/>
                    <a:pt x="1256" y="2981"/>
                    <a:pt x="1248" y="2976"/>
                  </a:cubicBezTo>
                  <a:cubicBezTo>
                    <a:pt x="1231" y="2962"/>
                    <a:pt x="1213" y="2947"/>
                    <a:pt x="1196" y="2933"/>
                  </a:cubicBezTo>
                  <a:cubicBezTo>
                    <a:pt x="1175" y="2913"/>
                    <a:pt x="1156" y="2892"/>
                    <a:pt x="1137" y="2871"/>
                  </a:cubicBezTo>
                  <a:cubicBezTo>
                    <a:pt x="1120" y="2848"/>
                    <a:pt x="1102" y="2826"/>
                    <a:pt x="1087" y="2802"/>
                  </a:cubicBezTo>
                  <a:cubicBezTo>
                    <a:pt x="1068" y="2770"/>
                    <a:pt x="1052" y="2740"/>
                    <a:pt x="1034" y="2708"/>
                  </a:cubicBezTo>
                  <a:cubicBezTo>
                    <a:pt x="1015" y="2661"/>
                    <a:pt x="996" y="2613"/>
                    <a:pt x="981" y="2566"/>
                  </a:cubicBezTo>
                  <a:cubicBezTo>
                    <a:pt x="960" y="2496"/>
                    <a:pt x="943" y="2425"/>
                    <a:pt x="930" y="2352"/>
                  </a:cubicBezTo>
                  <a:cubicBezTo>
                    <a:pt x="914" y="2259"/>
                    <a:pt x="903" y="2165"/>
                    <a:pt x="898" y="2070"/>
                  </a:cubicBezTo>
                  <a:cubicBezTo>
                    <a:pt x="893" y="1964"/>
                    <a:pt x="897" y="1858"/>
                    <a:pt x="905" y="1752"/>
                  </a:cubicBezTo>
                  <a:cubicBezTo>
                    <a:pt x="912" y="1667"/>
                    <a:pt x="927" y="1583"/>
                    <a:pt x="944" y="1499"/>
                  </a:cubicBezTo>
                  <a:cubicBezTo>
                    <a:pt x="957" y="1447"/>
                    <a:pt x="971" y="1396"/>
                    <a:pt x="987" y="1345"/>
                  </a:cubicBezTo>
                  <a:cubicBezTo>
                    <a:pt x="1060" y="1334"/>
                    <a:pt x="1117" y="1279"/>
                    <a:pt x="1128" y="1206"/>
                  </a:cubicBezTo>
                  <a:cubicBezTo>
                    <a:pt x="1134" y="1154"/>
                    <a:pt x="1117" y="1100"/>
                    <a:pt x="1082" y="1061"/>
                  </a:cubicBezTo>
                  <a:cubicBezTo>
                    <a:pt x="1044" y="1015"/>
                    <a:pt x="988" y="988"/>
                    <a:pt x="930" y="983"/>
                  </a:cubicBezTo>
                  <a:cubicBezTo>
                    <a:pt x="929" y="983"/>
                    <a:pt x="927" y="983"/>
                    <a:pt x="926" y="983"/>
                  </a:cubicBezTo>
                  <a:cubicBezTo>
                    <a:pt x="843" y="983"/>
                    <a:pt x="779" y="1038"/>
                    <a:pt x="737" y="1105"/>
                  </a:cubicBezTo>
                  <a:cubicBezTo>
                    <a:pt x="691" y="1181"/>
                    <a:pt x="667" y="1273"/>
                    <a:pt x="648" y="1360"/>
                  </a:cubicBezTo>
                  <a:cubicBezTo>
                    <a:pt x="602" y="1558"/>
                    <a:pt x="582" y="1762"/>
                    <a:pt x="586" y="1964"/>
                  </a:cubicBezTo>
                  <a:cubicBezTo>
                    <a:pt x="593" y="2167"/>
                    <a:pt x="613" y="2373"/>
                    <a:pt x="669" y="2569"/>
                  </a:cubicBezTo>
                  <a:cubicBezTo>
                    <a:pt x="719" y="2750"/>
                    <a:pt x="792" y="2927"/>
                    <a:pt x="916" y="3071"/>
                  </a:cubicBezTo>
                  <a:cubicBezTo>
                    <a:pt x="973" y="3142"/>
                    <a:pt x="1042" y="3202"/>
                    <a:pt x="1121" y="3250"/>
                  </a:cubicBezTo>
                  <a:cubicBezTo>
                    <a:pt x="1197" y="3297"/>
                    <a:pt x="1284" y="3324"/>
                    <a:pt x="1375" y="3329"/>
                  </a:cubicBezTo>
                  <a:lnTo>
                    <a:pt x="1392" y="3331"/>
                  </a:lnTo>
                  <a:cubicBezTo>
                    <a:pt x="1396" y="3331"/>
                    <a:pt x="1399" y="3331"/>
                    <a:pt x="1403" y="3331"/>
                  </a:cubicBezTo>
                  <a:cubicBezTo>
                    <a:pt x="1485" y="3331"/>
                    <a:pt x="1565" y="3313"/>
                    <a:pt x="1639" y="3281"/>
                  </a:cubicBezTo>
                  <a:cubicBezTo>
                    <a:pt x="1720" y="3243"/>
                    <a:pt x="1793" y="3196"/>
                    <a:pt x="1859" y="3136"/>
                  </a:cubicBezTo>
                  <a:cubicBezTo>
                    <a:pt x="1990" y="3015"/>
                    <a:pt x="2097" y="2865"/>
                    <a:pt x="2184" y="2710"/>
                  </a:cubicBezTo>
                  <a:cubicBezTo>
                    <a:pt x="2296" y="2509"/>
                    <a:pt x="2388" y="2297"/>
                    <a:pt x="2457" y="2077"/>
                  </a:cubicBezTo>
                  <a:cubicBezTo>
                    <a:pt x="2492" y="1964"/>
                    <a:pt x="2522" y="1850"/>
                    <a:pt x="2546" y="1735"/>
                  </a:cubicBezTo>
                  <a:cubicBezTo>
                    <a:pt x="2571" y="1622"/>
                    <a:pt x="2587" y="1508"/>
                    <a:pt x="2592" y="1395"/>
                  </a:cubicBezTo>
                  <a:cubicBezTo>
                    <a:pt x="2598" y="1174"/>
                    <a:pt x="2554" y="954"/>
                    <a:pt x="2464" y="752"/>
                  </a:cubicBezTo>
                  <a:cubicBezTo>
                    <a:pt x="2378" y="560"/>
                    <a:pt x="2252" y="389"/>
                    <a:pt x="2092" y="253"/>
                  </a:cubicBezTo>
                  <a:cubicBezTo>
                    <a:pt x="1933" y="122"/>
                    <a:pt x="1737" y="20"/>
                    <a:pt x="1530" y="3"/>
                  </a:cubicBezTo>
                  <a:cubicBezTo>
                    <a:pt x="1510" y="2"/>
                    <a:pt x="1490" y="1"/>
                    <a:pt x="1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4" name="Google Shape;14534;p25"/>
            <p:cNvSpPr/>
            <p:nvPr/>
          </p:nvSpPr>
          <p:spPr>
            <a:xfrm>
              <a:off x="2808719" y="4512144"/>
              <a:ext cx="52348" cy="23617"/>
            </a:xfrm>
            <a:custGeom>
              <a:avLst/>
              <a:gdLst/>
              <a:ahLst/>
              <a:cxnLst/>
              <a:rect l="l" t="t" r="r" b="b"/>
              <a:pathLst>
                <a:path w="1556" h="702" extrusionOk="0">
                  <a:moveTo>
                    <a:pt x="1390" y="0"/>
                  </a:moveTo>
                  <a:cubicBezTo>
                    <a:pt x="1378" y="0"/>
                    <a:pt x="1365" y="2"/>
                    <a:pt x="1353" y="5"/>
                  </a:cubicBezTo>
                  <a:cubicBezTo>
                    <a:pt x="1158" y="49"/>
                    <a:pt x="965" y="94"/>
                    <a:pt x="772" y="139"/>
                  </a:cubicBezTo>
                  <a:cubicBezTo>
                    <a:pt x="672" y="162"/>
                    <a:pt x="575" y="187"/>
                    <a:pt x="479" y="214"/>
                  </a:cubicBezTo>
                  <a:cubicBezTo>
                    <a:pt x="404" y="234"/>
                    <a:pt x="333" y="260"/>
                    <a:pt x="262" y="288"/>
                  </a:cubicBezTo>
                  <a:cubicBezTo>
                    <a:pt x="178" y="321"/>
                    <a:pt x="77" y="361"/>
                    <a:pt x="31" y="445"/>
                  </a:cubicBezTo>
                  <a:cubicBezTo>
                    <a:pt x="9" y="483"/>
                    <a:pt x="1" y="529"/>
                    <a:pt x="12" y="572"/>
                  </a:cubicBezTo>
                  <a:cubicBezTo>
                    <a:pt x="21" y="613"/>
                    <a:pt x="47" y="648"/>
                    <a:pt x="85" y="670"/>
                  </a:cubicBezTo>
                  <a:cubicBezTo>
                    <a:pt x="115" y="690"/>
                    <a:pt x="151" y="700"/>
                    <a:pt x="188" y="701"/>
                  </a:cubicBezTo>
                  <a:cubicBezTo>
                    <a:pt x="200" y="701"/>
                    <a:pt x="213" y="700"/>
                    <a:pt x="224" y="697"/>
                  </a:cubicBezTo>
                  <a:cubicBezTo>
                    <a:pt x="253" y="689"/>
                    <a:pt x="279" y="675"/>
                    <a:pt x="303" y="657"/>
                  </a:cubicBezTo>
                  <a:cubicBezTo>
                    <a:pt x="327" y="643"/>
                    <a:pt x="346" y="619"/>
                    <a:pt x="357" y="594"/>
                  </a:cubicBezTo>
                  <a:lnTo>
                    <a:pt x="363" y="591"/>
                  </a:lnTo>
                  <a:cubicBezTo>
                    <a:pt x="416" y="568"/>
                    <a:pt x="468" y="549"/>
                    <a:pt x="520" y="530"/>
                  </a:cubicBezTo>
                  <a:cubicBezTo>
                    <a:pt x="664" y="488"/>
                    <a:pt x="808" y="450"/>
                    <a:pt x="954" y="413"/>
                  </a:cubicBezTo>
                  <a:cubicBezTo>
                    <a:pt x="1110" y="375"/>
                    <a:pt x="1269" y="339"/>
                    <a:pt x="1426" y="299"/>
                  </a:cubicBezTo>
                  <a:cubicBezTo>
                    <a:pt x="1506" y="279"/>
                    <a:pt x="1555" y="196"/>
                    <a:pt x="1536" y="116"/>
                  </a:cubicBezTo>
                  <a:cubicBezTo>
                    <a:pt x="1519" y="46"/>
                    <a:pt x="1457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5" name="Google Shape;14535;p25"/>
            <p:cNvSpPr/>
            <p:nvPr/>
          </p:nvSpPr>
          <p:spPr>
            <a:xfrm>
              <a:off x="2920618" y="4430827"/>
              <a:ext cx="142341" cy="84005"/>
            </a:xfrm>
            <a:custGeom>
              <a:avLst/>
              <a:gdLst/>
              <a:ahLst/>
              <a:cxnLst/>
              <a:rect l="l" t="t" r="r" b="b"/>
              <a:pathLst>
                <a:path w="4231" h="2497" extrusionOk="0">
                  <a:moveTo>
                    <a:pt x="695" y="399"/>
                  </a:moveTo>
                  <a:lnTo>
                    <a:pt x="695" y="399"/>
                  </a:lnTo>
                  <a:cubicBezTo>
                    <a:pt x="691" y="404"/>
                    <a:pt x="686" y="407"/>
                    <a:pt x="681" y="411"/>
                  </a:cubicBezTo>
                  <a:cubicBezTo>
                    <a:pt x="686" y="407"/>
                    <a:pt x="690" y="403"/>
                    <a:pt x="695" y="399"/>
                  </a:cubicBezTo>
                  <a:close/>
                  <a:moveTo>
                    <a:pt x="933" y="318"/>
                  </a:moveTo>
                  <a:cubicBezTo>
                    <a:pt x="952" y="323"/>
                    <a:pt x="973" y="329"/>
                    <a:pt x="992" y="337"/>
                  </a:cubicBezTo>
                  <a:cubicBezTo>
                    <a:pt x="1031" y="353"/>
                    <a:pt x="1071" y="372"/>
                    <a:pt x="1109" y="391"/>
                  </a:cubicBezTo>
                  <a:cubicBezTo>
                    <a:pt x="1131" y="405"/>
                    <a:pt x="1153" y="418"/>
                    <a:pt x="1174" y="432"/>
                  </a:cubicBezTo>
                  <a:cubicBezTo>
                    <a:pt x="1188" y="443"/>
                    <a:pt x="1202" y="456"/>
                    <a:pt x="1216" y="467"/>
                  </a:cubicBezTo>
                  <a:cubicBezTo>
                    <a:pt x="1220" y="470"/>
                    <a:pt x="1223" y="472"/>
                    <a:pt x="1226" y="476"/>
                  </a:cubicBezTo>
                  <a:cubicBezTo>
                    <a:pt x="1227" y="480"/>
                    <a:pt x="1229" y="481"/>
                    <a:pt x="1234" y="487"/>
                  </a:cubicBezTo>
                  <a:cubicBezTo>
                    <a:pt x="1237" y="492"/>
                    <a:pt x="1242" y="500"/>
                    <a:pt x="1245" y="506"/>
                  </a:cubicBezTo>
                  <a:cubicBezTo>
                    <a:pt x="1254" y="532"/>
                    <a:pt x="1265" y="557"/>
                    <a:pt x="1275" y="584"/>
                  </a:cubicBezTo>
                  <a:cubicBezTo>
                    <a:pt x="1275" y="584"/>
                    <a:pt x="1275" y="584"/>
                    <a:pt x="1275" y="586"/>
                  </a:cubicBezTo>
                  <a:cubicBezTo>
                    <a:pt x="1264" y="603"/>
                    <a:pt x="1253" y="622"/>
                    <a:pt x="1245" y="643"/>
                  </a:cubicBezTo>
                  <a:cubicBezTo>
                    <a:pt x="1234" y="676"/>
                    <a:pt x="1224" y="709"/>
                    <a:pt x="1216" y="742"/>
                  </a:cubicBezTo>
                  <a:cubicBezTo>
                    <a:pt x="1205" y="785"/>
                    <a:pt x="1194" y="826"/>
                    <a:pt x="1186" y="869"/>
                  </a:cubicBezTo>
                  <a:cubicBezTo>
                    <a:pt x="1180" y="902"/>
                    <a:pt x="1174" y="935"/>
                    <a:pt x="1169" y="969"/>
                  </a:cubicBezTo>
                  <a:lnTo>
                    <a:pt x="1151" y="959"/>
                  </a:lnTo>
                  <a:cubicBezTo>
                    <a:pt x="1131" y="948"/>
                    <a:pt x="1108" y="943"/>
                    <a:pt x="1086" y="943"/>
                  </a:cubicBezTo>
                  <a:cubicBezTo>
                    <a:pt x="1022" y="943"/>
                    <a:pt x="958" y="984"/>
                    <a:pt x="931" y="1043"/>
                  </a:cubicBezTo>
                  <a:cubicBezTo>
                    <a:pt x="897" y="1125"/>
                    <a:pt x="933" y="1222"/>
                    <a:pt x="1015" y="1260"/>
                  </a:cubicBezTo>
                  <a:cubicBezTo>
                    <a:pt x="1052" y="1277"/>
                    <a:pt x="1088" y="1290"/>
                    <a:pt x="1128" y="1303"/>
                  </a:cubicBezTo>
                  <a:cubicBezTo>
                    <a:pt x="1102" y="1345"/>
                    <a:pt x="1076" y="1388"/>
                    <a:pt x="1045" y="1431"/>
                  </a:cubicBezTo>
                  <a:cubicBezTo>
                    <a:pt x="1028" y="1455"/>
                    <a:pt x="1009" y="1478"/>
                    <a:pt x="988" y="1501"/>
                  </a:cubicBezTo>
                  <a:cubicBezTo>
                    <a:pt x="968" y="1523"/>
                    <a:pt x="946" y="1545"/>
                    <a:pt x="922" y="1564"/>
                  </a:cubicBezTo>
                  <a:cubicBezTo>
                    <a:pt x="906" y="1577"/>
                    <a:pt x="889" y="1591"/>
                    <a:pt x="871" y="1600"/>
                  </a:cubicBezTo>
                  <a:cubicBezTo>
                    <a:pt x="854" y="1611"/>
                    <a:pt x="838" y="1619"/>
                    <a:pt x="821" y="1629"/>
                  </a:cubicBezTo>
                  <a:cubicBezTo>
                    <a:pt x="810" y="1634"/>
                    <a:pt x="798" y="1637"/>
                    <a:pt x="789" y="1641"/>
                  </a:cubicBezTo>
                  <a:cubicBezTo>
                    <a:pt x="772" y="1646"/>
                    <a:pt x="756" y="1649"/>
                    <a:pt x="738" y="1653"/>
                  </a:cubicBezTo>
                  <a:lnTo>
                    <a:pt x="711" y="1656"/>
                  </a:lnTo>
                  <a:cubicBezTo>
                    <a:pt x="700" y="1656"/>
                    <a:pt x="692" y="1656"/>
                    <a:pt x="681" y="1657"/>
                  </a:cubicBezTo>
                  <a:cubicBezTo>
                    <a:pt x="670" y="1656"/>
                    <a:pt x="659" y="1654"/>
                    <a:pt x="647" y="1653"/>
                  </a:cubicBezTo>
                  <a:cubicBezTo>
                    <a:pt x="629" y="1648"/>
                    <a:pt x="613" y="1643"/>
                    <a:pt x="596" y="1637"/>
                  </a:cubicBezTo>
                  <a:cubicBezTo>
                    <a:pt x="588" y="1634"/>
                    <a:pt x="580" y="1630"/>
                    <a:pt x="571" y="1626"/>
                  </a:cubicBezTo>
                  <a:cubicBezTo>
                    <a:pt x="555" y="1615"/>
                    <a:pt x="539" y="1607"/>
                    <a:pt x="521" y="1596"/>
                  </a:cubicBezTo>
                  <a:cubicBezTo>
                    <a:pt x="504" y="1583"/>
                    <a:pt x="485" y="1569"/>
                    <a:pt x="472" y="1556"/>
                  </a:cubicBezTo>
                  <a:cubicBezTo>
                    <a:pt x="458" y="1542"/>
                    <a:pt x="442" y="1528"/>
                    <a:pt x="433" y="1513"/>
                  </a:cubicBezTo>
                  <a:cubicBezTo>
                    <a:pt x="422" y="1499"/>
                    <a:pt x="412" y="1488"/>
                    <a:pt x="403" y="1472"/>
                  </a:cubicBezTo>
                  <a:cubicBezTo>
                    <a:pt x="392" y="1456"/>
                    <a:pt x="382" y="1439"/>
                    <a:pt x="374" y="1421"/>
                  </a:cubicBezTo>
                  <a:cubicBezTo>
                    <a:pt x="366" y="1404"/>
                    <a:pt x="360" y="1387"/>
                    <a:pt x="354" y="1369"/>
                  </a:cubicBezTo>
                  <a:cubicBezTo>
                    <a:pt x="347" y="1345"/>
                    <a:pt x="341" y="1322"/>
                    <a:pt x="336" y="1296"/>
                  </a:cubicBezTo>
                  <a:cubicBezTo>
                    <a:pt x="333" y="1276"/>
                    <a:pt x="330" y="1255"/>
                    <a:pt x="328" y="1233"/>
                  </a:cubicBezTo>
                  <a:cubicBezTo>
                    <a:pt x="328" y="1205"/>
                    <a:pt x="328" y="1174"/>
                    <a:pt x="330" y="1144"/>
                  </a:cubicBezTo>
                  <a:cubicBezTo>
                    <a:pt x="335" y="1106"/>
                    <a:pt x="341" y="1068"/>
                    <a:pt x="349" y="1030"/>
                  </a:cubicBezTo>
                  <a:cubicBezTo>
                    <a:pt x="363" y="975"/>
                    <a:pt x="377" y="921"/>
                    <a:pt x="398" y="869"/>
                  </a:cubicBezTo>
                  <a:cubicBezTo>
                    <a:pt x="420" y="812"/>
                    <a:pt x="447" y="755"/>
                    <a:pt x="476" y="700"/>
                  </a:cubicBezTo>
                  <a:lnTo>
                    <a:pt x="476" y="700"/>
                  </a:lnTo>
                  <a:lnTo>
                    <a:pt x="474" y="703"/>
                  </a:lnTo>
                  <a:cubicBezTo>
                    <a:pt x="504" y="647"/>
                    <a:pt x="537" y="594"/>
                    <a:pt x="572" y="543"/>
                  </a:cubicBezTo>
                  <a:cubicBezTo>
                    <a:pt x="599" y="505"/>
                    <a:pt x="629" y="468"/>
                    <a:pt x="659" y="435"/>
                  </a:cubicBezTo>
                  <a:lnTo>
                    <a:pt x="658" y="435"/>
                  </a:lnTo>
                  <a:cubicBezTo>
                    <a:pt x="670" y="423"/>
                    <a:pt x="683" y="412"/>
                    <a:pt x="695" y="399"/>
                  </a:cubicBezTo>
                  <a:lnTo>
                    <a:pt x="695" y="399"/>
                  </a:lnTo>
                  <a:cubicBezTo>
                    <a:pt x="700" y="396"/>
                    <a:pt x="705" y="392"/>
                    <a:pt x="710" y="389"/>
                  </a:cubicBezTo>
                  <a:cubicBezTo>
                    <a:pt x="718" y="383"/>
                    <a:pt x="727" y="378"/>
                    <a:pt x="737" y="374"/>
                  </a:cubicBezTo>
                  <a:cubicBezTo>
                    <a:pt x="768" y="359"/>
                    <a:pt x="797" y="348"/>
                    <a:pt x="827" y="337"/>
                  </a:cubicBezTo>
                  <a:cubicBezTo>
                    <a:pt x="844" y="331"/>
                    <a:pt x="863" y="326"/>
                    <a:pt x="878" y="323"/>
                  </a:cubicBezTo>
                  <a:cubicBezTo>
                    <a:pt x="893" y="321"/>
                    <a:pt x="908" y="320"/>
                    <a:pt x="922" y="318"/>
                  </a:cubicBezTo>
                  <a:close/>
                  <a:moveTo>
                    <a:pt x="915" y="0"/>
                  </a:moveTo>
                  <a:cubicBezTo>
                    <a:pt x="864" y="0"/>
                    <a:pt x="814" y="8"/>
                    <a:pt x="765" y="24"/>
                  </a:cubicBezTo>
                  <a:cubicBezTo>
                    <a:pt x="677" y="49"/>
                    <a:pt x="593" y="87"/>
                    <a:pt x="517" y="139"/>
                  </a:cubicBezTo>
                  <a:cubicBezTo>
                    <a:pt x="471" y="174"/>
                    <a:pt x="430" y="215"/>
                    <a:pt x="395" y="261"/>
                  </a:cubicBezTo>
                  <a:cubicBezTo>
                    <a:pt x="363" y="301"/>
                    <a:pt x="332" y="340"/>
                    <a:pt x="303" y="383"/>
                  </a:cubicBezTo>
                  <a:cubicBezTo>
                    <a:pt x="246" y="467"/>
                    <a:pt x="197" y="556"/>
                    <a:pt x="156" y="649"/>
                  </a:cubicBezTo>
                  <a:cubicBezTo>
                    <a:pt x="67" y="845"/>
                    <a:pt x="1" y="1068"/>
                    <a:pt x="24" y="1287"/>
                  </a:cubicBezTo>
                  <a:cubicBezTo>
                    <a:pt x="48" y="1486"/>
                    <a:pt x="135" y="1679"/>
                    <a:pt x="294" y="1808"/>
                  </a:cubicBezTo>
                  <a:cubicBezTo>
                    <a:pt x="374" y="1876"/>
                    <a:pt x="468" y="1925"/>
                    <a:pt x="569" y="1952"/>
                  </a:cubicBezTo>
                  <a:cubicBezTo>
                    <a:pt x="613" y="1963"/>
                    <a:pt x="658" y="1968"/>
                    <a:pt x="703" y="1968"/>
                  </a:cubicBezTo>
                  <a:cubicBezTo>
                    <a:pt x="754" y="1968"/>
                    <a:pt x="806" y="1961"/>
                    <a:pt x="855" y="1947"/>
                  </a:cubicBezTo>
                  <a:cubicBezTo>
                    <a:pt x="990" y="1904"/>
                    <a:pt x="1112" y="1828"/>
                    <a:pt x="1208" y="1724"/>
                  </a:cubicBezTo>
                  <a:cubicBezTo>
                    <a:pt x="1226" y="1790"/>
                    <a:pt x="1248" y="1855"/>
                    <a:pt x="1273" y="1920"/>
                  </a:cubicBezTo>
                  <a:cubicBezTo>
                    <a:pt x="1300" y="1996"/>
                    <a:pt x="1338" y="2067"/>
                    <a:pt x="1387" y="2132"/>
                  </a:cubicBezTo>
                  <a:cubicBezTo>
                    <a:pt x="1436" y="2194"/>
                    <a:pt x="1493" y="2249"/>
                    <a:pt x="1558" y="2298"/>
                  </a:cubicBezTo>
                  <a:cubicBezTo>
                    <a:pt x="1631" y="2352"/>
                    <a:pt x="1710" y="2397"/>
                    <a:pt x="1796" y="2428"/>
                  </a:cubicBezTo>
                  <a:cubicBezTo>
                    <a:pt x="1875" y="2458"/>
                    <a:pt x="1959" y="2480"/>
                    <a:pt x="2044" y="2492"/>
                  </a:cubicBezTo>
                  <a:lnTo>
                    <a:pt x="2043" y="2492"/>
                  </a:lnTo>
                  <a:cubicBezTo>
                    <a:pt x="2079" y="2495"/>
                    <a:pt x="2116" y="2496"/>
                    <a:pt x="2154" y="2496"/>
                  </a:cubicBezTo>
                  <a:cubicBezTo>
                    <a:pt x="2290" y="2495"/>
                    <a:pt x="2424" y="2473"/>
                    <a:pt x="2556" y="2430"/>
                  </a:cubicBezTo>
                  <a:cubicBezTo>
                    <a:pt x="2725" y="2374"/>
                    <a:pt x="2888" y="2298"/>
                    <a:pt x="3040" y="2202"/>
                  </a:cubicBezTo>
                  <a:cubicBezTo>
                    <a:pt x="3179" y="2113"/>
                    <a:pt x="3306" y="2002"/>
                    <a:pt x="3433" y="1896"/>
                  </a:cubicBezTo>
                  <a:lnTo>
                    <a:pt x="3433" y="1896"/>
                  </a:lnTo>
                  <a:lnTo>
                    <a:pt x="3426" y="1901"/>
                  </a:lnTo>
                  <a:cubicBezTo>
                    <a:pt x="3556" y="1793"/>
                    <a:pt x="3681" y="1678"/>
                    <a:pt x="3805" y="1569"/>
                  </a:cubicBezTo>
                  <a:cubicBezTo>
                    <a:pt x="3930" y="1458"/>
                    <a:pt x="4053" y="1345"/>
                    <a:pt x="4175" y="1235"/>
                  </a:cubicBezTo>
                  <a:cubicBezTo>
                    <a:pt x="4229" y="1184"/>
                    <a:pt x="4230" y="1100"/>
                    <a:pt x="4180" y="1046"/>
                  </a:cubicBezTo>
                  <a:cubicBezTo>
                    <a:pt x="4154" y="1019"/>
                    <a:pt x="4120" y="1005"/>
                    <a:pt x="4084" y="1005"/>
                  </a:cubicBezTo>
                  <a:cubicBezTo>
                    <a:pt x="4051" y="1005"/>
                    <a:pt x="4018" y="1017"/>
                    <a:pt x="3993" y="1042"/>
                  </a:cubicBezTo>
                  <a:cubicBezTo>
                    <a:pt x="3869" y="1149"/>
                    <a:pt x="3744" y="1255"/>
                    <a:pt x="3621" y="1363"/>
                  </a:cubicBezTo>
                  <a:cubicBezTo>
                    <a:pt x="3504" y="1463"/>
                    <a:pt x="3384" y="1561"/>
                    <a:pt x="3268" y="1664"/>
                  </a:cubicBezTo>
                  <a:cubicBezTo>
                    <a:pt x="3148" y="1762"/>
                    <a:pt x="3027" y="1863"/>
                    <a:pt x="2898" y="1949"/>
                  </a:cubicBezTo>
                  <a:lnTo>
                    <a:pt x="2899" y="1947"/>
                  </a:lnTo>
                  <a:lnTo>
                    <a:pt x="2899" y="1947"/>
                  </a:lnTo>
                  <a:cubicBezTo>
                    <a:pt x="2833" y="1988"/>
                    <a:pt x="2763" y="2026"/>
                    <a:pt x="2693" y="2061"/>
                  </a:cubicBezTo>
                  <a:cubicBezTo>
                    <a:pt x="2635" y="2086"/>
                    <a:pt x="2576" y="2110"/>
                    <a:pt x="2516" y="2131"/>
                  </a:cubicBezTo>
                  <a:cubicBezTo>
                    <a:pt x="2446" y="2153"/>
                    <a:pt x="2377" y="2170"/>
                    <a:pt x="2305" y="2184"/>
                  </a:cubicBezTo>
                  <a:cubicBezTo>
                    <a:pt x="2268" y="2191"/>
                    <a:pt x="2230" y="2196"/>
                    <a:pt x="2192" y="2199"/>
                  </a:cubicBezTo>
                  <a:cubicBezTo>
                    <a:pt x="2177" y="2199"/>
                    <a:pt x="2164" y="2199"/>
                    <a:pt x="2150" y="2199"/>
                  </a:cubicBezTo>
                  <a:cubicBezTo>
                    <a:pt x="2137" y="2199"/>
                    <a:pt x="2123" y="2199"/>
                    <a:pt x="2108" y="2197"/>
                  </a:cubicBezTo>
                  <a:cubicBezTo>
                    <a:pt x="2076" y="2194"/>
                    <a:pt x="2046" y="2188"/>
                    <a:pt x="2016" y="2181"/>
                  </a:cubicBezTo>
                  <a:cubicBezTo>
                    <a:pt x="1978" y="2172"/>
                    <a:pt x="1941" y="2161"/>
                    <a:pt x="1905" y="2148"/>
                  </a:cubicBezTo>
                  <a:cubicBezTo>
                    <a:pt x="1880" y="2139"/>
                    <a:pt x="1854" y="2127"/>
                    <a:pt x="1829" y="2115"/>
                  </a:cubicBezTo>
                  <a:cubicBezTo>
                    <a:pt x="1799" y="2097"/>
                    <a:pt x="1769" y="2080"/>
                    <a:pt x="1740" y="2061"/>
                  </a:cubicBezTo>
                  <a:cubicBezTo>
                    <a:pt x="1725" y="2047"/>
                    <a:pt x="1709" y="2034"/>
                    <a:pt x="1693" y="2021"/>
                  </a:cubicBezTo>
                  <a:cubicBezTo>
                    <a:pt x="1674" y="2002"/>
                    <a:pt x="1655" y="1983"/>
                    <a:pt x="1639" y="1963"/>
                  </a:cubicBezTo>
                  <a:cubicBezTo>
                    <a:pt x="1630" y="1950"/>
                    <a:pt x="1618" y="1938"/>
                    <a:pt x="1609" y="1923"/>
                  </a:cubicBezTo>
                  <a:cubicBezTo>
                    <a:pt x="1599" y="1907"/>
                    <a:pt x="1590" y="1890"/>
                    <a:pt x="1580" y="1871"/>
                  </a:cubicBezTo>
                  <a:cubicBezTo>
                    <a:pt x="1560" y="1822"/>
                    <a:pt x="1538" y="1767"/>
                    <a:pt x="1523" y="1717"/>
                  </a:cubicBezTo>
                  <a:cubicBezTo>
                    <a:pt x="1509" y="1668"/>
                    <a:pt x="1497" y="1619"/>
                    <a:pt x="1486" y="1569"/>
                  </a:cubicBezTo>
                  <a:cubicBezTo>
                    <a:pt x="1474" y="1502"/>
                    <a:pt x="1467" y="1434"/>
                    <a:pt x="1462" y="1366"/>
                  </a:cubicBezTo>
                  <a:lnTo>
                    <a:pt x="1462" y="1334"/>
                  </a:lnTo>
                  <a:lnTo>
                    <a:pt x="1476" y="1304"/>
                  </a:lnTo>
                  <a:cubicBezTo>
                    <a:pt x="1522" y="1214"/>
                    <a:pt x="1560" y="1118"/>
                    <a:pt x="1587" y="1019"/>
                  </a:cubicBezTo>
                  <a:cubicBezTo>
                    <a:pt x="1601" y="962"/>
                    <a:pt x="1614" y="905"/>
                    <a:pt x="1622" y="847"/>
                  </a:cubicBezTo>
                  <a:cubicBezTo>
                    <a:pt x="1628" y="799"/>
                    <a:pt x="1631" y="752"/>
                    <a:pt x="1633" y="704"/>
                  </a:cubicBezTo>
                  <a:cubicBezTo>
                    <a:pt x="1631" y="662"/>
                    <a:pt x="1623" y="620"/>
                    <a:pt x="1607" y="582"/>
                  </a:cubicBezTo>
                  <a:cubicBezTo>
                    <a:pt x="1604" y="573"/>
                    <a:pt x="1601" y="563"/>
                    <a:pt x="1596" y="556"/>
                  </a:cubicBezTo>
                  <a:cubicBezTo>
                    <a:pt x="1580" y="472"/>
                    <a:pt x="1550" y="393"/>
                    <a:pt x="1508" y="320"/>
                  </a:cubicBezTo>
                  <a:cubicBezTo>
                    <a:pt x="1463" y="245"/>
                    <a:pt x="1389" y="187"/>
                    <a:pt x="1316" y="142"/>
                  </a:cubicBezTo>
                  <a:cubicBezTo>
                    <a:pt x="1234" y="90"/>
                    <a:pt x="1145" y="51"/>
                    <a:pt x="1053" y="20"/>
                  </a:cubicBezTo>
                  <a:cubicBezTo>
                    <a:pt x="1008" y="7"/>
                    <a:pt x="961" y="0"/>
                    <a:pt x="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6" name="Google Shape;14536;p25"/>
            <p:cNvSpPr/>
            <p:nvPr/>
          </p:nvSpPr>
          <p:spPr>
            <a:xfrm>
              <a:off x="3680024" y="2701573"/>
              <a:ext cx="48109" cy="175849"/>
            </a:xfrm>
            <a:custGeom>
              <a:avLst/>
              <a:gdLst/>
              <a:ahLst/>
              <a:cxnLst/>
              <a:rect l="l" t="t" r="r" b="b"/>
              <a:pathLst>
                <a:path w="1430" h="5227" extrusionOk="0">
                  <a:moveTo>
                    <a:pt x="1271" y="0"/>
                  </a:moveTo>
                  <a:cubicBezTo>
                    <a:pt x="1193" y="0"/>
                    <a:pt x="1127" y="58"/>
                    <a:pt x="1118" y="137"/>
                  </a:cubicBezTo>
                  <a:cubicBezTo>
                    <a:pt x="944" y="1802"/>
                    <a:pt x="578" y="3442"/>
                    <a:pt x="29" y="5024"/>
                  </a:cubicBezTo>
                  <a:cubicBezTo>
                    <a:pt x="0" y="5103"/>
                    <a:pt x="43" y="5190"/>
                    <a:pt x="122" y="5217"/>
                  </a:cubicBezTo>
                  <a:cubicBezTo>
                    <a:pt x="138" y="5223"/>
                    <a:pt x="156" y="5225"/>
                    <a:pt x="173" y="5226"/>
                  </a:cubicBezTo>
                  <a:cubicBezTo>
                    <a:pt x="236" y="5226"/>
                    <a:pt x="295" y="5185"/>
                    <a:pt x="315" y="5123"/>
                  </a:cubicBezTo>
                  <a:cubicBezTo>
                    <a:pt x="873" y="3520"/>
                    <a:pt x="1243" y="1858"/>
                    <a:pt x="1420" y="169"/>
                  </a:cubicBezTo>
                  <a:cubicBezTo>
                    <a:pt x="1430" y="85"/>
                    <a:pt x="1368" y="10"/>
                    <a:pt x="1286" y="1"/>
                  </a:cubicBezTo>
                  <a:cubicBezTo>
                    <a:pt x="1281" y="0"/>
                    <a:pt x="1276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7" name="Google Shape;14537;p25"/>
            <p:cNvSpPr/>
            <p:nvPr/>
          </p:nvSpPr>
          <p:spPr>
            <a:xfrm>
              <a:off x="3737218" y="2712642"/>
              <a:ext cx="55039" cy="144360"/>
            </a:xfrm>
            <a:custGeom>
              <a:avLst/>
              <a:gdLst/>
              <a:ahLst/>
              <a:cxnLst/>
              <a:rect l="l" t="t" r="r" b="b"/>
              <a:pathLst>
                <a:path w="1636" h="4291" extrusionOk="0">
                  <a:moveTo>
                    <a:pt x="845" y="1"/>
                  </a:moveTo>
                  <a:cubicBezTo>
                    <a:pt x="771" y="1"/>
                    <a:pt x="707" y="53"/>
                    <a:pt x="692" y="128"/>
                  </a:cubicBezTo>
                  <a:lnTo>
                    <a:pt x="16" y="4114"/>
                  </a:lnTo>
                  <a:cubicBezTo>
                    <a:pt x="1" y="4205"/>
                    <a:pt x="72" y="4289"/>
                    <a:pt x="165" y="4291"/>
                  </a:cubicBezTo>
                  <a:cubicBezTo>
                    <a:pt x="175" y="4291"/>
                    <a:pt x="184" y="4289"/>
                    <a:pt x="194" y="4288"/>
                  </a:cubicBezTo>
                  <a:cubicBezTo>
                    <a:pt x="806" y="4174"/>
                    <a:pt x="1346" y="3727"/>
                    <a:pt x="1604" y="3123"/>
                  </a:cubicBezTo>
                  <a:cubicBezTo>
                    <a:pt x="1636" y="3045"/>
                    <a:pt x="1601" y="2956"/>
                    <a:pt x="1523" y="2923"/>
                  </a:cubicBezTo>
                  <a:cubicBezTo>
                    <a:pt x="1504" y="2915"/>
                    <a:pt x="1484" y="2912"/>
                    <a:pt x="1464" y="2912"/>
                  </a:cubicBezTo>
                  <a:cubicBezTo>
                    <a:pt x="1405" y="2912"/>
                    <a:pt x="1349" y="2946"/>
                    <a:pt x="1324" y="3004"/>
                  </a:cubicBezTo>
                  <a:cubicBezTo>
                    <a:pt x="1140" y="3436"/>
                    <a:pt x="773" y="3781"/>
                    <a:pt x="355" y="3930"/>
                  </a:cubicBezTo>
                  <a:lnTo>
                    <a:pt x="992" y="178"/>
                  </a:lnTo>
                  <a:cubicBezTo>
                    <a:pt x="1006" y="94"/>
                    <a:pt x="950" y="17"/>
                    <a:pt x="868" y="3"/>
                  </a:cubicBezTo>
                  <a:cubicBezTo>
                    <a:pt x="860" y="1"/>
                    <a:pt x="852" y="1"/>
                    <a:pt x="8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8" name="Google Shape;14538;p25"/>
            <p:cNvSpPr/>
            <p:nvPr/>
          </p:nvSpPr>
          <p:spPr>
            <a:xfrm>
              <a:off x="3655834" y="2681791"/>
              <a:ext cx="198894" cy="64863"/>
            </a:xfrm>
            <a:custGeom>
              <a:avLst/>
              <a:gdLst/>
              <a:ahLst/>
              <a:cxnLst/>
              <a:rect l="l" t="t" r="r" b="b"/>
              <a:pathLst>
                <a:path w="5912" h="1928" extrusionOk="0">
                  <a:moveTo>
                    <a:pt x="4400" y="0"/>
                  </a:moveTo>
                  <a:cubicBezTo>
                    <a:pt x="3475" y="0"/>
                    <a:pt x="2550" y="41"/>
                    <a:pt x="1628" y="122"/>
                  </a:cubicBezTo>
                  <a:cubicBezTo>
                    <a:pt x="1193" y="160"/>
                    <a:pt x="737" y="223"/>
                    <a:pt x="387" y="519"/>
                  </a:cubicBezTo>
                  <a:cubicBezTo>
                    <a:pt x="169" y="706"/>
                    <a:pt x="25" y="1005"/>
                    <a:pt x="10" y="1301"/>
                  </a:cubicBezTo>
                  <a:cubicBezTo>
                    <a:pt x="1" y="1531"/>
                    <a:pt x="74" y="1738"/>
                    <a:pt x="214" y="1882"/>
                  </a:cubicBezTo>
                  <a:cubicBezTo>
                    <a:pt x="243" y="1910"/>
                    <a:pt x="282" y="1928"/>
                    <a:pt x="323" y="1928"/>
                  </a:cubicBezTo>
                  <a:lnTo>
                    <a:pt x="323" y="1928"/>
                  </a:lnTo>
                  <a:cubicBezTo>
                    <a:pt x="457" y="1927"/>
                    <a:pt x="525" y="1765"/>
                    <a:pt x="431" y="1670"/>
                  </a:cubicBezTo>
                  <a:cubicBezTo>
                    <a:pt x="325" y="1562"/>
                    <a:pt x="308" y="1417"/>
                    <a:pt x="313" y="1315"/>
                  </a:cubicBezTo>
                  <a:cubicBezTo>
                    <a:pt x="322" y="1105"/>
                    <a:pt x="428" y="883"/>
                    <a:pt x="583" y="752"/>
                  </a:cubicBezTo>
                  <a:cubicBezTo>
                    <a:pt x="865" y="511"/>
                    <a:pt x="1251" y="461"/>
                    <a:pt x="1655" y="424"/>
                  </a:cubicBezTo>
                  <a:cubicBezTo>
                    <a:pt x="2567" y="345"/>
                    <a:pt x="3481" y="305"/>
                    <a:pt x="4396" y="305"/>
                  </a:cubicBezTo>
                  <a:cubicBezTo>
                    <a:pt x="4847" y="305"/>
                    <a:pt x="5299" y="315"/>
                    <a:pt x="5750" y="334"/>
                  </a:cubicBezTo>
                  <a:cubicBezTo>
                    <a:pt x="5759" y="336"/>
                    <a:pt x="5768" y="337"/>
                    <a:pt x="5776" y="337"/>
                  </a:cubicBezTo>
                  <a:cubicBezTo>
                    <a:pt x="5851" y="337"/>
                    <a:pt x="5906" y="264"/>
                    <a:pt x="5908" y="188"/>
                  </a:cubicBezTo>
                  <a:cubicBezTo>
                    <a:pt x="5912" y="104"/>
                    <a:pt x="5847" y="33"/>
                    <a:pt x="5763" y="30"/>
                  </a:cubicBezTo>
                  <a:cubicBezTo>
                    <a:pt x="5309" y="10"/>
                    <a:pt x="4854" y="0"/>
                    <a:pt x="4400" y="0"/>
                  </a:cubicBezTo>
                  <a:close/>
                  <a:moveTo>
                    <a:pt x="323" y="1928"/>
                  </a:moveTo>
                  <a:lnTo>
                    <a:pt x="323" y="1928"/>
                  </a:lnTo>
                  <a:cubicBezTo>
                    <a:pt x="323" y="1928"/>
                    <a:pt x="322" y="1928"/>
                    <a:pt x="322" y="1928"/>
                  </a:cubicBezTo>
                  <a:lnTo>
                    <a:pt x="324" y="1928"/>
                  </a:lnTo>
                  <a:cubicBezTo>
                    <a:pt x="323" y="1928"/>
                    <a:pt x="323" y="1928"/>
                    <a:pt x="323" y="192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39" name="Google Shape;14539;p25"/>
            <p:cNvSpPr/>
            <p:nvPr/>
          </p:nvSpPr>
          <p:spPr>
            <a:xfrm>
              <a:off x="3821462" y="2757489"/>
              <a:ext cx="85149" cy="24492"/>
            </a:xfrm>
            <a:custGeom>
              <a:avLst/>
              <a:gdLst/>
              <a:ahLst/>
              <a:cxnLst/>
              <a:rect l="l" t="t" r="r" b="b"/>
              <a:pathLst>
                <a:path w="2531" h="728" extrusionOk="0">
                  <a:moveTo>
                    <a:pt x="2367" y="1"/>
                  </a:moveTo>
                  <a:cubicBezTo>
                    <a:pt x="2357" y="1"/>
                    <a:pt x="2346" y="2"/>
                    <a:pt x="2336" y="4"/>
                  </a:cubicBezTo>
                  <a:lnTo>
                    <a:pt x="181" y="427"/>
                  </a:lnTo>
                  <a:cubicBezTo>
                    <a:pt x="1" y="462"/>
                    <a:pt x="26" y="728"/>
                    <a:pt x="210" y="728"/>
                  </a:cubicBezTo>
                  <a:cubicBezTo>
                    <a:pt x="219" y="728"/>
                    <a:pt x="230" y="726"/>
                    <a:pt x="240" y="724"/>
                  </a:cubicBezTo>
                  <a:lnTo>
                    <a:pt x="2394" y="302"/>
                  </a:lnTo>
                  <a:cubicBezTo>
                    <a:pt x="2477" y="286"/>
                    <a:pt x="2530" y="205"/>
                    <a:pt x="2515" y="124"/>
                  </a:cubicBezTo>
                  <a:cubicBezTo>
                    <a:pt x="2501" y="51"/>
                    <a:pt x="2438" y="1"/>
                    <a:pt x="23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0" name="Google Shape;14540;p25"/>
            <p:cNvSpPr/>
            <p:nvPr/>
          </p:nvSpPr>
          <p:spPr>
            <a:xfrm>
              <a:off x="3829772" y="2782284"/>
              <a:ext cx="86058" cy="14500"/>
            </a:xfrm>
            <a:custGeom>
              <a:avLst/>
              <a:gdLst/>
              <a:ahLst/>
              <a:cxnLst/>
              <a:rect l="l" t="t" r="r" b="b"/>
              <a:pathLst>
                <a:path w="2558" h="431" extrusionOk="0">
                  <a:moveTo>
                    <a:pt x="2413" y="0"/>
                  </a:moveTo>
                  <a:cubicBezTo>
                    <a:pt x="2406" y="0"/>
                    <a:pt x="2400" y="1"/>
                    <a:pt x="2393" y="2"/>
                  </a:cubicBezTo>
                  <a:lnTo>
                    <a:pt x="143" y="128"/>
                  </a:lnTo>
                  <a:cubicBezTo>
                    <a:pt x="63" y="133"/>
                    <a:pt x="1" y="203"/>
                    <a:pt x="2" y="283"/>
                  </a:cubicBezTo>
                  <a:cubicBezTo>
                    <a:pt x="6" y="364"/>
                    <a:pt x="70" y="429"/>
                    <a:pt x="153" y="431"/>
                  </a:cubicBezTo>
                  <a:lnTo>
                    <a:pt x="161" y="431"/>
                  </a:lnTo>
                  <a:lnTo>
                    <a:pt x="2410" y="304"/>
                  </a:lnTo>
                  <a:cubicBezTo>
                    <a:pt x="2494" y="299"/>
                    <a:pt x="2557" y="228"/>
                    <a:pt x="2553" y="144"/>
                  </a:cubicBezTo>
                  <a:cubicBezTo>
                    <a:pt x="2548" y="67"/>
                    <a:pt x="2491" y="0"/>
                    <a:pt x="2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1" name="Google Shape;14541;p25"/>
            <p:cNvSpPr/>
            <p:nvPr/>
          </p:nvSpPr>
          <p:spPr>
            <a:xfrm>
              <a:off x="3941133" y="2717520"/>
              <a:ext cx="62777" cy="138203"/>
            </a:xfrm>
            <a:custGeom>
              <a:avLst/>
              <a:gdLst/>
              <a:ahLst/>
              <a:cxnLst/>
              <a:rect l="l" t="t" r="r" b="b"/>
              <a:pathLst>
                <a:path w="1866" h="4108" extrusionOk="0">
                  <a:moveTo>
                    <a:pt x="1466" y="1"/>
                  </a:moveTo>
                  <a:cubicBezTo>
                    <a:pt x="1454" y="1"/>
                    <a:pt x="1442" y="2"/>
                    <a:pt x="1430" y="5"/>
                  </a:cubicBezTo>
                  <a:cubicBezTo>
                    <a:pt x="911" y="127"/>
                    <a:pt x="422" y="424"/>
                    <a:pt x="56" y="842"/>
                  </a:cubicBezTo>
                  <a:cubicBezTo>
                    <a:pt x="1" y="904"/>
                    <a:pt x="7" y="1001"/>
                    <a:pt x="70" y="1056"/>
                  </a:cubicBezTo>
                  <a:cubicBezTo>
                    <a:pt x="99" y="1081"/>
                    <a:pt x="134" y="1094"/>
                    <a:pt x="170" y="1094"/>
                  </a:cubicBezTo>
                  <a:cubicBezTo>
                    <a:pt x="212" y="1094"/>
                    <a:pt x="254" y="1076"/>
                    <a:pt x="284" y="1042"/>
                  </a:cubicBezTo>
                  <a:cubicBezTo>
                    <a:pt x="555" y="733"/>
                    <a:pt x="902" y="497"/>
                    <a:pt x="1289" y="361"/>
                  </a:cubicBezTo>
                  <a:lnTo>
                    <a:pt x="1289" y="361"/>
                  </a:lnTo>
                  <a:cubicBezTo>
                    <a:pt x="1213" y="847"/>
                    <a:pt x="998" y="1301"/>
                    <a:pt x="672" y="1670"/>
                  </a:cubicBezTo>
                  <a:cubicBezTo>
                    <a:pt x="522" y="1732"/>
                    <a:pt x="401" y="1851"/>
                    <a:pt x="340" y="2001"/>
                  </a:cubicBezTo>
                  <a:cubicBezTo>
                    <a:pt x="293" y="2112"/>
                    <a:pt x="381" y="2213"/>
                    <a:pt x="480" y="2213"/>
                  </a:cubicBezTo>
                  <a:cubicBezTo>
                    <a:pt x="512" y="2213"/>
                    <a:pt x="544" y="2203"/>
                    <a:pt x="574" y="2180"/>
                  </a:cubicBezTo>
                  <a:cubicBezTo>
                    <a:pt x="669" y="2104"/>
                    <a:pt x="759" y="2022"/>
                    <a:pt x="841" y="1933"/>
                  </a:cubicBezTo>
                  <a:cubicBezTo>
                    <a:pt x="867" y="1927"/>
                    <a:pt x="892" y="1923"/>
                    <a:pt x="916" y="1922"/>
                  </a:cubicBezTo>
                  <a:cubicBezTo>
                    <a:pt x="931" y="1920"/>
                    <a:pt x="946" y="1920"/>
                    <a:pt x="961" y="1920"/>
                  </a:cubicBezTo>
                  <a:cubicBezTo>
                    <a:pt x="1119" y="1920"/>
                    <a:pt x="1268" y="2002"/>
                    <a:pt x="1343" y="2124"/>
                  </a:cubicBezTo>
                  <a:cubicBezTo>
                    <a:pt x="1533" y="2436"/>
                    <a:pt x="1410" y="2876"/>
                    <a:pt x="1191" y="3150"/>
                  </a:cubicBezTo>
                  <a:cubicBezTo>
                    <a:pt x="941" y="3462"/>
                    <a:pt x="561" y="3654"/>
                    <a:pt x="227" y="3821"/>
                  </a:cubicBezTo>
                  <a:cubicBezTo>
                    <a:pt x="83" y="3893"/>
                    <a:pt x="135" y="4108"/>
                    <a:pt x="295" y="4108"/>
                  </a:cubicBezTo>
                  <a:cubicBezTo>
                    <a:pt x="319" y="4108"/>
                    <a:pt x="341" y="4102"/>
                    <a:pt x="363" y="4091"/>
                  </a:cubicBezTo>
                  <a:cubicBezTo>
                    <a:pt x="726" y="3909"/>
                    <a:pt x="1137" y="3703"/>
                    <a:pt x="1427" y="3339"/>
                  </a:cubicBezTo>
                  <a:cubicBezTo>
                    <a:pt x="1714" y="2982"/>
                    <a:pt x="1866" y="2397"/>
                    <a:pt x="1601" y="1965"/>
                  </a:cubicBezTo>
                  <a:cubicBezTo>
                    <a:pt x="1489" y="1784"/>
                    <a:pt x="1304" y="1662"/>
                    <a:pt x="1093" y="1627"/>
                  </a:cubicBezTo>
                  <a:cubicBezTo>
                    <a:pt x="1397" y="1195"/>
                    <a:pt x="1579" y="689"/>
                    <a:pt x="1617" y="163"/>
                  </a:cubicBezTo>
                  <a:cubicBezTo>
                    <a:pt x="1624" y="73"/>
                    <a:pt x="1551" y="1"/>
                    <a:pt x="1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2" name="Google Shape;14542;p25"/>
            <p:cNvSpPr/>
            <p:nvPr/>
          </p:nvSpPr>
          <p:spPr>
            <a:xfrm>
              <a:off x="3973431" y="2845400"/>
              <a:ext cx="49925" cy="61633"/>
            </a:xfrm>
            <a:custGeom>
              <a:avLst/>
              <a:gdLst/>
              <a:ahLst/>
              <a:cxnLst/>
              <a:rect l="l" t="t" r="r" b="b"/>
              <a:pathLst>
                <a:path w="1484" h="1832" extrusionOk="0">
                  <a:moveTo>
                    <a:pt x="1311" y="0"/>
                  </a:moveTo>
                  <a:cubicBezTo>
                    <a:pt x="1265" y="0"/>
                    <a:pt x="1219" y="21"/>
                    <a:pt x="1189" y="62"/>
                  </a:cubicBezTo>
                  <a:lnTo>
                    <a:pt x="51" y="1589"/>
                  </a:lnTo>
                  <a:cubicBezTo>
                    <a:pt x="0" y="1656"/>
                    <a:pt x="14" y="1751"/>
                    <a:pt x="81" y="1801"/>
                  </a:cubicBezTo>
                  <a:cubicBezTo>
                    <a:pt x="108" y="1820"/>
                    <a:pt x="139" y="1831"/>
                    <a:pt x="173" y="1831"/>
                  </a:cubicBezTo>
                  <a:cubicBezTo>
                    <a:pt x="220" y="1831"/>
                    <a:pt x="264" y="1809"/>
                    <a:pt x="295" y="1770"/>
                  </a:cubicBezTo>
                  <a:lnTo>
                    <a:pt x="1433" y="244"/>
                  </a:lnTo>
                  <a:cubicBezTo>
                    <a:pt x="1483" y="176"/>
                    <a:pt x="1469" y="81"/>
                    <a:pt x="1403" y="30"/>
                  </a:cubicBezTo>
                  <a:cubicBezTo>
                    <a:pt x="1375" y="10"/>
                    <a:pt x="1343" y="0"/>
                    <a:pt x="1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3" name="Google Shape;14543;p25"/>
            <p:cNvSpPr/>
            <p:nvPr/>
          </p:nvSpPr>
          <p:spPr>
            <a:xfrm>
              <a:off x="4052594" y="2702011"/>
              <a:ext cx="57798" cy="121248"/>
            </a:xfrm>
            <a:custGeom>
              <a:avLst/>
              <a:gdLst/>
              <a:ahLst/>
              <a:cxnLst/>
              <a:rect l="l" t="t" r="r" b="b"/>
              <a:pathLst>
                <a:path w="1718" h="3604" extrusionOk="0">
                  <a:moveTo>
                    <a:pt x="1527" y="0"/>
                  </a:moveTo>
                  <a:cubicBezTo>
                    <a:pt x="1483" y="0"/>
                    <a:pt x="1439" y="20"/>
                    <a:pt x="1407" y="65"/>
                  </a:cubicBezTo>
                  <a:cubicBezTo>
                    <a:pt x="1111" y="479"/>
                    <a:pt x="859" y="922"/>
                    <a:pt x="653" y="1386"/>
                  </a:cubicBezTo>
                  <a:cubicBezTo>
                    <a:pt x="474" y="1626"/>
                    <a:pt x="276" y="1853"/>
                    <a:pt x="63" y="2063"/>
                  </a:cubicBezTo>
                  <a:cubicBezTo>
                    <a:pt x="3" y="2122"/>
                    <a:pt x="1" y="2218"/>
                    <a:pt x="60" y="2278"/>
                  </a:cubicBezTo>
                  <a:cubicBezTo>
                    <a:pt x="89" y="2309"/>
                    <a:pt x="129" y="2324"/>
                    <a:pt x="169" y="2324"/>
                  </a:cubicBezTo>
                  <a:cubicBezTo>
                    <a:pt x="207" y="2324"/>
                    <a:pt x="245" y="2310"/>
                    <a:pt x="275" y="2282"/>
                  </a:cubicBezTo>
                  <a:cubicBezTo>
                    <a:pt x="297" y="2258"/>
                    <a:pt x="319" y="2236"/>
                    <a:pt x="343" y="2213"/>
                  </a:cubicBezTo>
                  <a:lnTo>
                    <a:pt x="343" y="2213"/>
                  </a:lnTo>
                  <a:cubicBezTo>
                    <a:pt x="218" y="2611"/>
                    <a:pt x="128" y="3018"/>
                    <a:pt x="69" y="3429"/>
                  </a:cubicBezTo>
                  <a:cubicBezTo>
                    <a:pt x="58" y="3513"/>
                    <a:pt x="115" y="3589"/>
                    <a:pt x="199" y="3602"/>
                  </a:cubicBezTo>
                  <a:cubicBezTo>
                    <a:pt x="205" y="3602"/>
                    <a:pt x="213" y="3603"/>
                    <a:pt x="219" y="3603"/>
                  </a:cubicBezTo>
                  <a:cubicBezTo>
                    <a:pt x="295" y="3603"/>
                    <a:pt x="360" y="3546"/>
                    <a:pt x="370" y="3472"/>
                  </a:cubicBezTo>
                  <a:cubicBezTo>
                    <a:pt x="463" y="2806"/>
                    <a:pt x="648" y="2155"/>
                    <a:pt x="918" y="1539"/>
                  </a:cubicBezTo>
                  <a:cubicBezTo>
                    <a:pt x="1220" y="1129"/>
                    <a:pt x="1473" y="683"/>
                    <a:pt x="1669" y="213"/>
                  </a:cubicBezTo>
                  <a:cubicBezTo>
                    <a:pt x="1718" y="97"/>
                    <a:pt x="1624" y="0"/>
                    <a:pt x="1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4" name="Google Shape;14544;p25"/>
            <p:cNvSpPr/>
            <p:nvPr/>
          </p:nvSpPr>
          <p:spPr>
            <a:xfrm>
              <a:off x="4117998" y="2703491"/>
              <a:ext cx="60557" cy="116840"/>
            </a:xfrm>
            <a:custGeom>
              <a:avLst/>
              <a:gdLst/>
              <a:ahLst/>
              <a:cxnLst/>
              <a:rect l="l" t="t" r="r" b="b"/>
              <a:pathLst>
                <a:path w="1800" h="3473" extrusionOk="0">
                  <a:moveTo>
                    <a:pt x="917" y="1"/>
                  </a:moveTo>
                  <a:cubicBezTo>
                    <a:pt x="879" y="1"/>
                    <a:pt x="841" y="15"/>
                    <a:pt x="811" y="44"/>
                  </a:cubicBezTo>
                  <a:cubicBezTo>
                    <a:pt x="291" y="552"/>
                    <a:pt x="1" y="1299"/>
                    <a:pt x="37" y="2044"/>
                  </a:cubicBezTo>
                  <a:cubicBezTo>
                    <a:pt x="40" y="2127"/>
                    <a:pt x="116" y="2187"/>
                    <a:pt x="192" y="2188"/>
                  </a:cubicBezTo>
                  <a:cubicBezTo>
                    <a:pt x="436" y="2181"/>
                    <a:pt x="675" y="2116"/>
                    <a:pt x="889" y="1997"/>
                  </a:cubicBezTo>
                  <a:lnTo>
                    <a:pt x="889" y="1997"/>
                  </a:lnTo>
                  <a:lnTo>
                    <a:pt x="281" y="3254"/>
                  </a:lnTo>
                  <a:cubicBezTo>
                    <a:pt x="245" y="3330"/>
                    <a:pt x="276" y="3420"/>
                    <a:pt x="352" y="3456"/>
                  </a:cubicBezTo>
                  <a:cubicBezTo>
                    <a:pt x="373" y="3466"/>
                    <a:pt x="395" y="3472"/>
                    <a:pt x="417" y="3472"/>
                  </a:cubicBezTo>
                  <a:cubicBezTo>
                    <a:pt x="476" y="3472"/>
                    <a:pt x="530" y="3437"/>
                    <a:pt x="555" y="3385"/>
                  </a:cubicBezTo>
                  <a:lnTo>
                    <a:pt x="1468" y="1498"/>
                  </a:lnTo>
                  <a:cubicBezTo>
                    <a:pt x="1616" y="1304"/>
                    <a:pt x="1723" y="1080"/>
                    <a:pt x="1780" y="843"/>
                  </a:cubicBezTo>
                  <a:cubicBezTo>
                    <a:pt x="1799" y="767"/>
                    <a:pt x="1758" y="691"/>
                    <a:pt x="1685" y="664"/>
                  </a:cubicBezTo>
                  <a:cubicBezTo>
                    <a:pt x="1668" y="658"/>
                    <a:pt x="1650" y="655"/>
                    <a:pt x="1633" y="655"/>
                  </a:cubicBezTo>
                  <a:cubicBezTo>
                    <a:pt x="1576" y="655"/>
                    <a:pt x="1522" y="687"/>
                    <a:pt x="1497" y="742"/>
                  </a:cubicBezTo>
                  <a:lnTo>
                    <a:pt x="1206" y="1343"/>
                  </a:lnTo>
                  <a:cubicBezTo>
                    <a:pt x="986" y="1622"/>
                    <a:pt x="672" y="1818"/>
                    <a:pt x="338" y="1872"/>
                  </a:cubicBezTo>
                  <a:cubicBezTo>
                    <a:pt x="352" y="1272"/>
                    <a:pt x="609" y="667"/>
                    <a:pt x="1024" y="262"/>
                  </a:cubicBezTo>
                  <a:cubicBezTo>
                    <a:pt x="1084" y="203"/>
                    <a:pt x="1085" y="107"/>
                    <a:pt x="1027" y="47"/>
                  </a:cubicBezTo>
                  <a:cubicBezTo>
                    <a:pt x="997" y="16"/>
                    <a:pt x="957" y="1"/>
                    <a:pt x="9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5" name="Google Shape;14545;p25"/>
            <p:cNvSpPr/>
            <p:nvPr/>
          </p:nvSpPr>
          <p:spPr>
            <a:xfrm>
              <a:off x="4196556" y="2711397"/>
              <a:ext cx="58403" cy="116874"/>
            </a:xfrm>
            <a:custGeom>
              <a:avLst/>
              <a:gdLst/>
              <a:ahLst/>
              <a:cxnLst/>
              <a:rect l="l" t="t" r="r" b="b"/>
              <a:pathLst>
                <a:path w="1736" h="3474" extrusionOk="0">
                  <a:moveTo>
                    <a:pt x="1567" y="0"/>
                  </a:moveTo>
                  <a:cubicBezTo>
                    <a:pt x="1524" y="0"/>
                    <a:pt x="1482" y="17"/>
                    <a:pt x="1452" y="51"/>
                  </a:cubicBezTo>
                  <a:lnTo>
                    <a:pt x="118" y="1559"/>
                  </a:lnTo>
                  <a:cubicBezTo>
                    <a:pt x="63" y="1621"/>
                    <a:pt x="69" y="1718"/>
                    <a:pt x="132" y="1773"/>
                  </a:cubicBezTo>
                  <a:cubicBezTo>
                    <a:pt x="161" y="1799"/>
                    <a:pt x="197" y="1811"/>
                    <a:pt x="233" y="1811"/>
                  </a:cubicBezTo>
                  <a:cubicBezTo>
                    <a:pt x="275" y="1811"/>
                    <a:pt x="316" y="1794"/>
                    <a:pt x="346" y="1760"/>
                  </a:cubicBezTo>
                  <a:lnTo>
                    <a:pt x="471" y="1619"/>
                  </a:lnTo>
                  <a:lnTo>
                    <a:pt x="471" y="1619"/>
                  </a:lnTo>
                  <a:cubicBezTo>
                    <a:pt x="240" y="2156"/>
                    <a:pt x="85" y="2721"/>
                    <a:pt x="10" y="3302"/>
                  </a:cubicBezTo>
                  <a:cubicBezTo>
                    <a:pt x="1" y="3384"/>
                    <a:pt x="59" y="3460"/>
                    <a:pt x="142" y="3472"/>
                  </a:cubicBezTo>
                  <a:cubicBezTo>
                    <a:pt x="148" y="3472"/>
                    <a:pt x="156" y="3473"/>
                    <a:pt x="162" y="3473"/>
                  </a:cubicBezTo>
                  <a:cubicBezTo>
                    <a:pt x="238" y="3472"/>
                    <a:pt x="303" y="3415"/>
                    <a:pt x="313" y="3339"/>
                  </a:cubicBezTo>
                  <a:cubicBezTo>
                    <a:pt x="455" y="2196"/>
                    <a:pt x="943" y="1100"/>
                    <a:pt x="1680" y="252"/>
                  </a:cubicBezTo>
                  <a:cubicBezTo>
                    <a:pt x="1736" y="188"/>
                    <a:pt x="1731" y="93"/>
                    <a:pt x="1668" y="38"/>
                  </a:cubicBezTo>
                  <a:cubicBezTo>
                    <a:pt x="1639" y="13"/>
                    <a:pt x="1602" y="0"/>
                    <a:pt x="1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6" name="Google Shape;14546;p25"/>
            <p:cNvSpPr/>
            <p:nvPr/>
          </p:nvSpPr>
          <p:spPr>
            <a:xfrm>
              <a:off x="4230166" y="2727479"/>
              <a:ext cx="56688" cy="106950"/>
            </a:xfrm>
            <a:custGeom>
              <a:avLst/>
              <a:gdLst/>
              <a:ahLst/>
              <a:cxnLst/>
              <a:rect l="l" t="t" r="r" b="b"/>
              <a:pathLst>
                <a:path w="1685" h="3179" extrusionOk="0">
                  <a:moveTo>
                    <a:pt x="1423" y="0"/>
                  </a:moveTo>
                  <a:cubicBezTo>
                    <a:pt x="1373" y="0"/>
                    <a:pt x="1324" y="25"/>
                    <a:pt x="1296" y="71"/>
                  </a:cubicBezTo>
                  <a:lnTo>
                    <a:pt x="499" y="1447"/>
                  </a:lnTo>
                  <a:cubicBezTo>
                    <a:pt x="450" y="1513"/>
                    <a:pt x="407" y="1588"/>
                    <a:pt x="374" y="1664"/>
                  </a:cubicBezTo>
                  <a:cubicBezTo>
                    <a:pt x="343" y="1738"/>
                    <a:pt x="374" y="1824"/>
                    <a:pt x="445" y="1860"/>
                  </a:cubicBezTo>
                  <a:cubicBezTo>
                    <a:pt x="467" y="1871"/>
                    <a:pt x="491" y="1876"/>
                    <a:pt x="514" y="1876"/>
                  </a:cubicBezTo>
                  <a:cubicBezTo>
                    <a:pt x="567" y="1876"/>
                    <a:pt x="617" y="1849"/>
                    <a:pt x="645" y="1800"/>
                  </a:cubicBezTo>
                  <a:lnTo>
                    <a:pt x="751" y="1616"/>
                  </a:lnTo>
                  <a:cubicBezTo>
                    <a:pt x="854" y="1482"/>
                    <a:pt x="996" y="1384"/>
                    <a:pt x="1159" y="1336"/>
                  </a:cubicBezTo>
                  <a:cubicBezTo>
                    <a:pt x="1345" y="1650"/>
                    <a:pt x="1349" y="2082"/>
                    <a:pt x="1164" y="2402"/>
                  </a:cubicBezTo>
                  <a:cubicBezTo>
                    <a:pt x="995" y="2693"/>
                    <a:pt x="674" y="2876"/>
                    <a:pt x="360" y="2876"/>
                  </a:cubicBezTo>
                  <a:cubicBezTo>
                    <a:pt x="305" y="2876"/>
                    <a:pt x="251" y="2870"/>
                    <a:pt x="199" y="2859"/>
                  </a:cubicBezTo>
                  <a:cubicBezTo>
                    <a:pt x="188" y="2857"/>
                    <a:pt x="177" y="2856"/>
                    <a:pt x="167" y="2856"/>
                  </a:cubicBezTo>
                  <a:cubicBezTo>
                    <a:pt x="96" y="2856"/>
                    <a:pt x="33" y="2904"/>
                    <a:pt x="18" y="2975"/>
                  </a:cubicBezTo>
                  <a:cubicBezTo>
                    <a:pt x="1" y="3057"/>
                    <a:pt x="53" y="3138"/>
                    <a:pt x="134" y="3155"/>
                  </a:cubicBezTo>
                  <a:cubicBezTo>
                    <a:pt x="208" y="3171"/>
                    <a:pt x="282" y="3179"/>
                    <a:pt x="358" y="3179"/>
                  </a:cubicBezTo>
                  <a:cubicBezTo>
                    <a:pt x="779" y="3179"/>
                    <a:pt x="1204" y="2938"/>
                    <a:pt x="1427" y="2553"/>
                  </a:cubicBezTo>
                  <a:cubicBezTo>
                    <a:pt x="1685" y="2107"/>
                    <a:pt x="1655" y="1487"/>
                    <a:pt x="1351" y="1078"/>
                  </a:cubicBezTo>
                  <a:cubicBezTo>
                    <a:pt x="1324" y="1040"/>
                    <a:pt x="1279" y="1018"/>
                    <a:pt x="1233" y="1018"/>
                  </a:cubicBezTo>
                  <a:cubicBezTo>
                    <a:pt x="1226" y="1018"/>
                    <a:pt x="1219" y="1019"/>
                    <a:pt x="1212" y="1020"/>
                  </a:cubicBezTo>
                  <a:cubicBezTo>
                    <a:pt x="1169" y="1024"/>
                    <a:pt x="1125" y="1032"/>
                    <a:pt x="1083" y="1043"/>
                  </a:cubicBezTo>
                  <a:lnTo>
                    <a:pt x="1558" y="225"/>
                  </a:lnTo>
                  <a:cubicBezTo>
                    <a:pt x="1596" y="152"/>
                    <a:pt x="1571" y="62"/>
                    <a:pt x="1500" y="21"/>
                  </a:cubicBezTo>
                  <a:cubicBezTo>
                    <a:pt x="1476" y="7"/>
                    <a:pt x="1449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7" name="Google Shape;14547;p25"/>
            <p:cNvSpPr/>
            <p:nvPr/>
          </p:nvSpPr>
          <p:spPr>
            <a:xfrm>
              <a:off x="4277570" y="2713719"/>
              <a:ext cx="60388" cy="18503"/>
            </a:xfrm>
            <a:custGeom>
              <a:avLst/>
              <a:gdLst/>
              <a:ahLst/>
              <a:cxnLst/>
              <a:rect l="l" t="t" r="r" b="b"/>
              <a:pathLst>
                <a:path w="1795" h="550" extrusionOk="0">
                  <a:moveTo>
                    <a:pt x="1629" y="0"/>
                  </a:moveTo>
                  <a:cubicBezTo>
                    <a:pt x="1621" y="0"/>
                    <a:pt x="1614" y="1"/>
                    <a:pt x="1606" y="2"/>
                  </a:cubicBezTo>
                  <a:lnTo>
                    <a:pt x="133" y="248"/>
                  </a:lnTo>
                  <a:cubicBezTo>
                    <a:pt x="56" y="260"/>
                    <a:pt x="1" y="332"/>
                    <a:pt x="7" y="409"/>
                  </a:cubicBezTo>
                  <a:cubicBezTo>
                    <a:pt x="13" y="488"/>
                    <a:pt x="80" y="550"/>
                    <a:pt x="159" y="550"/>
                  </a:cubicBezTo>
                  <a:cubicBezTo>
                    <a:pt x="167" y="550"/>
                    <a:pt x="175" y="548"/>
                    <a:pt x="183" y="548"/>
                  </a:cubicBezTo>
                  <a:lnTo>
                    <a:pt x="1655" y="303"/>
                  </a:lnTo>
                  <a:cubicBezTo>
                    <a:pt x="1737" y="290"/>
                    <a:pt x="1794" y="211"/>
                    <a:pt x="1780" y="129"/>
                  </a:cubicBezTo>
                  <a:cubicBezTo>
                    <a:pt x="1768" y="53"/>
                    <a:pt x="1703" y="0"/>
                    <a:pt x="1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8" name="Google Shape;14548;p25"/>
            <p:cNvSpPr/>
            <p:nvPr/>
          </p:nvSpPr>
          <p:spPr>
            <a:xfrm>
              <a:off x="4311012" y="2724114"/>
              <a:ext cx="82424" cy="118152"/>
            </a:xfrm>
            <a:custGeom>
              <a:avLst/>
              <a:gdLst/>
              <a:ahLst/>
              <a:cxnLst/>
              <a:rect l="l" t="t" r="r" b="b"/>
              <a:pathLst>
                <a:path w="2450" h="3512" extrusionOk="0">
                  <a:moveTo>
                    <a:pt x="1910" y="303"/>
                  </a:moveTo>
                  <a:cubicBezTo>
                    <a:pt x="1982" y="303"/>
                    <a:pt x="2054" y="309"/>
                    <a:pt x="2125" y="323"/>
                  </a:cubicBezTo>
                  <a:cubicBezTo>
                    <a:pt x="2076" y="542"/>
                    <a:pt x="1933" y="740"/>
                    <a:pt x="1747" y="838"/>
                  </a:cubicBezTo>
                  <a:cubicBezTo>
                    <a:pt x="1677" y="874"/>
                    <a:pt x="1647" y="957"/>
                    <a:pt x="1675" y="1029"/>
                  </a:cubicBezTo>
                  <a:cubicBezTo>
                    <a:pt x="1491" y="1142"/>
                    <a:pt x="1276" y="1202"/>
                    <a:pt x="1064" y="1202"/>
                  </a:cubicBezTo>
                  <a:cubicBezTo>
                    <a:pt x="929" y="1202"/>
                    <a:pt x="796" y="1178"/>
                    <a:pt x="672" y="1127"/>
                  </a:cubicBezTo>
                  <a:cubicBezTo>
                    <a:pt x="895" y="631"/>
                    <a:pt x="1404" y="303"/>
                    <a:pt x="1910" y="303"/>
                  </a:cubicBezTo>
                  <a:close/>
                  <a:moveTo>
                    <a:pt x="1917" y="0"/>
                  </a:moveTo>
                  <a:cubicBezTo>
                    <a:pt x="1243" y="0"/>
                    <a:pt x="566" y="467"/>
                    <a:pt x="336" y="1154"/>
                  </a:cubicBezTo>
                  <a:cubicBezTo>
                    <a:pt x="312" y="1224"/>
                    <a:pt x="341" y="1298"/>
                    <a:pt x="404" y="1335"/>
                  </a:cubicBezTo>
                  <a:cubicBezTo>
                    <a:pt x="610" y="1451"/>
                    <a:pt x="839" y="1507"/>
                    <a:pt x="1070" y="1507"/>
                  </a:cubicBezTo>
                  <a:cubicBezTo>
                    <a:pt x="1237" y="1507"/>
                    <a:pt x="1405" y="1478"/>
                    <a:pt x="1565" y="1420"/>
                  </a:cubicBezTo>
                  <a:lnTo>
                    <a:pt x="1565" y="1420"/>
                  </a:lnTo>
                  <a:cubicBezTo>
                    <a:pt x="1504" y="1606"/>
                    <a:pt x="1457" y="1796"/>
                    <a:pt x="1422" y="1987"/>
                  </a:cubicBezTo>
                  <a:cubicBezTo>
                    <a:pt x="1349" y="2361"/>
                    <a:pt x="1275" y="2747"/>
                    <a:pt x="1047" y="3003"/>
                  </a:cubicBezTo>
                  <a:cubicBezTo>
                    <a:pt x="936" y="3130"/>
                    <a:pt x="760" y="3208"/>
                    <a:pt x="597" y="3208"/>
                  </a:cubicBezTo>
                  <a:cubicBezTo>
                    <a:pt x="583" y="3208"/>
                    <a:pt x="570" y="3207"/>
                    <a:pt x="556" y="3206"/>
                  </a:cubicBezTo>
                  <a:cubicBezTo>
                    <a:pt x="477" y="3200"/>
                    <a:pt x="368" y="3166"/>
                    <a:pt x="300" y="3056"/>
                  </a:cubicBezTo>
                  <a:cubicBezTo>
                    <a:pt x="271" y="3010"/>
                    <a:pt x="223" y="2986"/>
                    <a:pt x="173" y="2986"/>
                  </a:cubicBezTo>
                  <a:cubicBezTo>
                    <a:pt x="146" y="2986"/>
                    <a:pt x="119" y="2993"/>
                    <a:pt x="94" y="3008"/>
                  </a:cubicBezTo>
                  <a:cubicBezTo>
                    <a:pt x="24" y="3051"/>
                    <a:pt x="1" y="3141"/>
                    <a:pt x="40" y="3212"/>
                  </a:cubicBezTo>
                  <a:cubicBezTo>
                    <a:pt x="145" y="3385"/>
                    <a:pt x="317" y="3489"/>
                    <a:pt x="529" y="3508"/>
                  </a:cubicBezTo>
                  <a:cubicBezTo>
                    <a:pt x="553" y="3510"/>
                    <a:pt x="575" y="3511"/>
                    <a:pt x="599" y="3511"/>
                  </a:cubicBezTo>
                  <a:cubicBezTo>
                    <a:pt x="857" y="3508"/>
                    <a:pt x="1102" y="3396"/>
                    <a:pt x="1275" y="3204"/>
                  </a:cubicBezTo>
                  <a:cubicBezTo>
                    <a:pt x="1557" y="2885"/>
                    <a:pt x="1644" y="2438"/>
                    <a:pt x="1728" y="2009"/>
                  </a:cubicBezTo>
                  <a:cubicBezTo>
                    <a:pt x="1788" y="1699"/>
                    <a:pt x="1869" y="1357"/>
                    <a:pt x="2055" y="1121"/>
                  </a:cubicBezTo>
                  <a:cubicBezTo>
                    <a:pt x="2098" y="1080"/>
                    <a:pt x="2139" y="1037"/>
                    <a:pt x="2177" y="991"/>
                  </a:cubicBezTo>
                  <a:cubicBezTo>
                    <a:pt x="2212" y="950"/>
                    <a:pt x="2223" y="893"/>
                    <a:pt x="2204" y="843"/>
                  </a:cubicBezTo>
                  <a:cubicBezTo>
                    <a:pt x="2347" y="664"/>
                    <a:pt x="2432" y="447"/>
                    <a:pt x="2445" y="217"/>
                  </a:cubicBezTo>
                  <a:cubicBezTo>
                    <a:pt x="2450" y="149"/>
                    <a:pt x="2407" y="86"/>
                    <a:pt x="2340" y="65"/>
                  </a:cubicBezTo>
                  <a:cubicBezTo>
                    <a:pt x="2202" y="21"/>
                    <a:pt x="2060" y="0"/>
                    <a:pt x="19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49" name="Google Shape;14549;p25"/>
            <p:cNvSpPr/>
            <p:nvPr/>
          </p:nvSpPr>
          <p:spPr>
            <a:xfrm>
              <a:off x="4382538" y="2752375"/>
              <a:ext cx="75561" cy="104897"/>
            </a:xfrm>
            <a:custGeom>
              <a:avLst/>
              <a:gdLst/>
              <a:ahLst/>
              <a:cxnLst/>
              <a:rect l="l" t="t" r="r" b="b"/>
              <a:pathLst>
                <a:path w="2246" h="3118" extrusionOk="0">
                  <a:moveTo>
                    <a:pt x="1901" y="308"/>
                  </a:moveTo>
                  <a:cubicBezTo>
                    <a:pt x="1860" y="493"/>
                    <a:pt x="1805" y="676"/>
                    <a:pt x="1736" y="853"/>
                  </a:cubicBezTo>
                  <a:cubicBezTo>
                    <a:pt x="1652" y="750"/>
                    <a:pt x="1628" y="610"/>
                    <a:pt x="1675" y="487"/>
                  </a:cubicBezTo>
                  <a:cubicBezTo>
                    <a:pt x="1718" y="395"/>
                    <a:pt x="1802" y="327"/>
                    <a:pt x="1901" y="308"/>
                  </a:cubicBezTo>
                  <a:close/>
                  <a:moveTo>
                    <a:pt x="1957" y="0"/>
                  </a:moveTo>
                  <a:cubicBezTo>
                    <a:pt x="1727" y="0"/>
                    <a:pt x="1495" y="142"/>
                    <a:pt x="1398" y="367"/>
                  </a:cubicBezTo>
                  <a:cubicBezTo>
                    <a:pt x="1280" y="639"/>
                    <a:pt x="1375" y="981"/>
                    <a:pt x="1609" y="1142"/>
                  </a:cubicBezTo>
                  <a:cubicBezTo>
                    <a:pt x="1280" y="1817"/>
                    <a:pt x="760" y="2388"/>
                    <a:pt x="134" y="2736"/>
                  </a:cubicBezTo>
                  <a:cubicBezTo>
                    <a:pt x="1" y="2811"/>
                    <a:pt x="46" y="3012"/>
                    <a:pt x="198" y="3021"/>
                  </a:cubicBezTo>
                  <a:lnTo>
                    <a:pt x="1731" y="3118"/>
                  </a:lnTo>
                  <a:lnTo>
                    <a:pt x="1740" y="3118"/>
                  </a:lnTo>
                  <a:cubicBezTo>
                    <a:pt x="1741" y="3118"/>
                    <a:pt x="1742" y="3118"/>
                    <a:pt x="1743" y="3118"/>
                  </a:cubicBezTo>
                  <a:cubicBezTo>
                    <a:pt x="1824" y="3118"/>
                    <a:pt x="1891" y="3052"/>
                    <a:pt x="1894" y="2971"/>
                  </a:cubicBezTo>
                  <a:cubicBezTo>
                    <a:pt x="1897" y="2888"/>
                    <a:pt x="1832" y="2819"/>
                    <a:pt x="1750" y="2814"/>
                  </a:cubicBezTo>
                  <a:lnTo>
                    <a:pt x="675" y="2747"/>
                  </a:lnTo>
                  <a:cubicBezTo>
                    <a:pt x="1471" y="2152"/>
                    <a:pt x="2054" y="1214"/>
                    <a:pt x="2233" y="200"/>
                  </a:cubicBezTo>
                  <a:cubicBezTo>
                    <a:pt x="2245" y="128"/>
                    <a:pt x="2204" y="56"/>
                    <a:pt x="2136" y="31"/>
                  </a:cubicBezTo>
                  <a:cubicBezTo>
                    <a:pt x="2078" y="10"/>
                    <a:pt x="2018" y="0"/>
                    <a:pt x="1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0" name="Google Shape;14550;p25"/>
            <p:cNvSpPr/>
            <p:nvPr/>
          </p:nvSpPr>
          <p:spPr>
            <a:xfrm>
              <a:off x="8348561" y="576635"/>
              <a:ext cx="48075" cy="175849"/>
            </a:xfrm>
            <a:custGeom>
              <a:avLst/>
              <a:gdLst/>
              <a:ahLst/>
              <a:cxnLst/>
              <a:rect l="l" t="t" r="r" b="b"/>
              <a:pathLst>
                <a:path w="1429" h="5227" extrusionOk="0">
                  <a:moveTo>
                    <a:pt x="1275" y="1"/>
                  </a:moveTo>
                  <a:cubicBezTo>
                    <a:pt x="1185" y="1"/>
                    <a:pt x="1128" y="58"/>
                    <a:pt x="1118" y="137"/>
                  </a:cubicBezTo>
                  <a:cubicBezTo>
                    <a:pt x="944" y="1802"/>
                    <a:pt x="579" y="3442"/>
                    <a:pt x="29" y="5024"/>
                  </a:cubicBezTo>
                  <a:cubicBezTo>
                    <a:pt x="1" y="5103"/>
                    <a:pt x="42" y="5190"/>
                    <a:pt x="123" y="5217"/>
                  </a:cubicBezTo>
                  <a:cubicBezTo>
                    <a:pt x="139" y="5223"/>
                    <a:pt x="154" y="5226"/>
                    <a:pt x="172" y="5226"/>
                  </a:cubicBezTo>
                  <a:cubicBezTo>
                    <a:pt x="237" y="5226"/>
                    <a:pt x="294" y="5185"/>
                    <a:pt x="316" y="5124"/>
                  </a:cubicBezTo>
                  <a:cubicBezTo>
                    <a:pt x="873" y="3520"/>
                    <a:pt x="1243" y="1858"/>
                    <a:pt x="1421" y="169"/>
                  </a:cubicBezTo>
                  <a:cubicBezTo>
                    <a:pt x="1429" y="85"/>
                    <a:pt x="1369" y="11"/>
                    <a:pt x="1286" y="1"/>
                  </a:cubicBezTo>
                  <a:cubicBezTo>
                    <a:pt x="1283" y="1"/>
                    <a:pt x="1279" y="1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1" name="Google Shape;14551;p25"/>
            <p:cNvSpPr/>
            <p:nvPr/>
          </p:nvSpPr>
          <p:spPr>
            <a:xfrm>
              <a:off x="8405756" y="587872"/>
              <a:ext cx="54938" cy="144225"/>
            </a:xfrm>
            <a:custGeom>
              <a:avLst/>
              <a:gdLst/>
              <a:ahLst/>
              <a:cxnLst/>
              <a:rect l="l" t="t" r="r" b="b"/>
              <a:pathLst>
                <a:path w="1633" h="4287" extrusionOk="0">
                  <a:moveTo>
                    <a:pt x="841" y="0"/>
                  </a:moveTo>
                  <a:cubicBezTo>
                    <a:pt x="770" y="0"/>
                    <a:pt x="707" y="51"/>
                    <a:pt x="693" y="123"/>
                  </a:cubicBezTo>
                  <a:lnTo>
                    <a:pt x="15" y="4109"/>
                  </a:lnTo>
                  <a:cubicBezTo>
                    <a:pt x="1" y="4202"/>
                    <a:pt x="72" y="4286"/>
                    <a:pt x="166" y="4286"/>
                  </a:cubicBezTo>
                  <a:cubicBezTo>
                    <a:pt x="175" y="4286"/>
                    <a:pt x="185" y="4286"/>
                    <a:pt x="194" y="4285"/>
                  </a:cubicBezTo>
                  <a:cubicBezTo>
                    <a:pt x="805" y="4171"/>
                    <a:pt x="1346" y="3724"/>
                    <a:pt x="1603" y="3120"/>
                  </a:cubicBezTo>
                  <a:cubicBezTo>
                    <a:pt x="1633" y="3042"/>
                    <a:pt x="1597" y="2956"/>
                    <a:pt x="1521" y="2925"/>
                  </a:cubicBezTo>
                  <a:cubicBezTo>
                    <a:pt x="1501" y="2916"/>
                    <a:pt x="1481" y="2912"/>
                    <a:pt x="1462" y="2912"/>
                  </a:cubicBezTo>
                  <a:cubicBezTo>
                    <a:pt x="1405" y="2912"/>
                    <a:pt x="1350" y="2946"/>
                    <a:pt x="1324" y="3001"/>
                  </a:cubicBezTo>
                  <a:cubicBezTo>
                    <a:pt x="1141" y="3433"/>
                    <a:pt x="773" y="3778"/>
                    <a:pt x="354" y="3927"/>
                  </a:cubicBezTo>
                  <a:lnTo>
                    <a:pt x="992" y="174"/>
                  </a:lnTo>
                  <a:cubicBezTo>
                    <a:pt x="1003" y="91"/>
                    <a:pt x="948" y="15"/>
                    <a:pt x="867" y="3"/>
                  </a:cubicBezTo>
                  <a:cubicBezTo>
                    <a:pt x="858" y="1"/>
                    <a:pt x="849" y="0"/>
                    <a:pt x="8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2" name="Google Shape;14552;p25"/>
            <p:cNvSpPr/>
            <p:nvPr/>
          </p:nvSpPr>
          <p:spPr>
            <a:xfrm>
              <a:off x="8324405" y="556886"/>
              <a:ext cx="198861" cy="64863"/>
            </a:xfrm>
            <a:custGeom>
              <a:avLst/>
              <a:gdLst/>
              <a:ahLst/>
              <a:cxnLst/>
              <a:rect l="l" t="t" r="r" b="b"/>
              <a:pathLst>
                <a:path w="5911" h="1928" extrusionOk="0">
                  <a:moveTo>
                    <a:pt x="4399" y="0"/>
                  </a:moveTo>
                  <a:cubicBezTo>
                    <a:pt x="3475" y="0"/>
                    <a:pt x="2550" y="40"/>
                    <a:pt x="1627" y="121"/>
                  </a:cubicBezTo>
                  <a:cubicBezTo>
                    <a:pt x="1191" y="161"/>
                    <a:pt x="736" y="222"/>
                    <a:pt x="386" y="520"/>
                  </a:cubicBezTo>
                  <a:cubicBezTo>
                    <a:pt x="168" y="705"/>
                    <a:pt x="22" y="1006"/>
                    <a:pt x="10" y="1300"/>
                  </a:cubicBezTo>
                  <a:cubicBezTo>
                    <a:pt x="0" y="1531"/>
                    <a:pt x="71" y="1737"/>
                    <a:pt x="214" y="1881"/>
                  </a:cubicBezTo>
                  <a:cubicBezTo>
                    <a:pt x="242" y="1911"/>
                    <a:pt x="280" y="1927"/>
                    <a:pt x="321" y="1927"/>
                  </a:cubicBezTo>
                  <a:cubicBezTo>
                    <a:pt x="456" y="1927"/>
                    <a:pt x="524" y="1766"/>
                    <a:pt x="429" y="1669"/>
                  </a:cubicBezTo>
                  <a:cubicBezTo>
                    <a:pt x="325" y="1562"/>
                    <a:pt x="307" y="1418"/>
                    <a:pt x="312" y="1315"/>
                  </a:cubicBezTo>
                  <a:cubicBezTo>
                    <a:pt x="321" y="1104"/>
                    <a:pt x="428" y="882"/>
                    <a:pt x="581" y="751"/>
                  </a:cubicBezTo>
                  <a:cubicBezTo>
                    <a:pt x="864" y="512"/>
                    <a:pt x="1251" y="460"/>
                    <a:pt x="1654" y="425"/>
                  </a:cubicBezTo>
                  <a:cubicBezTo>
                    <a:pt x="2567" y="344"/>
                    <a:pt x="3483" y="304"/>
                    <a:pt x="4399" y="304"/>
                  </a:cubicBezTo>
                  <a:cubicBezTo>
                    <a:pt x="4849" y="304"/>
                    <a:pt x="5300" y="314"/>
                    <a:pt x="5750" y="333"/>
                  </a:cubicBezTo>
                  <a:cubicBezTo>
                    <a:pt x="5751" y="333"/>
                    <a:pt x="5752" y="333"/>
                    <a:pt x="5753" y="333"/>
                  </a:cubicBezTo>
                  <a:cubicBezTo>
                    <a:pt x="5834" y="333"/>
                    <a:pt x="5902" y="270"/>
                    <a:pt x="5908" y="188"/>
                  </a:cubicBezTo>
                  <a:cubicBezTo>
                    <a:pt x="5911" y="104"/>
                    <a:pt x="5846" y="32"/>
                    <a:pt x="5762" y="29"/>
                  </a:cubicBezTo>
                  <a:cubicBezTo>
                    <a:pt x="5308" y="10"/>
                    <a:pt x="4854" y="0"/>
                    <a:pt x="43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3" name="Google Shape;14553;p25"/>
            <p:cNvSpPr/>
            <p:nvPr/>
          </p:nvSpPr>
          <p:spPr>
            <a:xfrm>
              <a:off x="8489966" y="632584"/>
              <a:ext cx="85149" cy="24458"/>
            </a:xfrm>
            <a:custGeom>
              <a:avLst/>
              <a:gdLst/>
              <a:ahLst/>
              <a:cxnLst/>
              <a:rect l="l" t="t" r="r" b="b"/>
              <a:pathLst>
                <a:path w="2531" h="727" extrusionOk="0">
                  <a:moveTo>
                    <a:pt x="2368" y="0"/>
                  </a:moveTo>
                  <a:cubicBezTo>
                    <a:pt x="2358" y="0"/>
                    <a:pt x="2348" y="1"/>
                    <a:pt x="2337" y="3"/>
                  </a:cubicBezTo>
                  <a:lnTo>
                    <a:pt x="183" y="426"/>
                  </a:lnTo>
                  <a:cubicBezTo>
                    <a:pt x="1" y="461"/>
                    <a:pt x="28" y="727"/>
                    <a:pt x="211" y="727"/>
                  </a:cubicBezTo>
                  <a:cubicBezTo>
                    <a:pt x="221" y="727"/>
                    <a:pt x="230" y="727"/>
                    <a:pt x="240" y="724"/>
                  </a:cubicBezTo>
                  <a:lnTo>
                    <a:pt x="2396" y="301"/>
                  </a:lnTo>
                  <a:cubicBezTo>
                    <a:pt x="2476" y="285"/>
                    <a:pt x="2530" y="206"/>
                    <a:pt x="2514" y="124"/>
                  </a:cubicBezTo>
                  <a:cubicBezTo>
                    <a:pt x="2501" y="50"/>
                    <a:pt x="2439" y="0"/>
                    <a:pt x="23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4" name="Google Shape;14554;p25"/>
            <p:cNvSpPr/>
            <p:nvPr/>
          </p:nvSpPr>
          <p:spPr>
            <a:xfrm>
              <a:off x="8498276" y="657380"/>
              <a:ext cx="86091" cy="14466"/>
            </a:xfrm>
            <a:custGeom>
              <a:avLst/>
              <a:gdLst/>
              <a:ahLst/>
              <a:cxnLst/>
              <a:rect l="l" t="t" r="r" b="b"/>
              <a:pathLst>
                <a:path w="2559" h="430" extrusionOk="0">
                  <a:moveTo>
                    <a:pt x="2403" y="1"/>
                  </a:moveTo>
                  <a:cubicBezTo>
                    <a:pt x="2400" y="1"/>
                    <a:pt x="2397" y="1"/>
                    <a:pt x="2394" y="1"/>
                  </a:cubicBezTo>
                  <a:lnTo>
                    <a:pt x="145" y="127"/>
                  </a:lnTo>
                  <a:cubicBezTo>
                    <a:pt x="64" y="134"/>
                    <a:pt x="1" y="202"/>
                    <a:pt x="4" y="283"/>
                  </a:cubicBezTo>
                  <a:cubicBezTo>
                    <a:pt x="5" y="365"/>
                    <a:pt x="72" y="430"/>
                    <a:pt x="153" y="430"/>
                  </a:cubicBezTo>
                  <a:lnTo>
                    <a:pt x="162" y="430"/>
                  </a:lnTo>
                  <a:lnTo>
                    <a:pt x="2411" y="303"/>
                  </a:lnTo>
                  <a:cubicBezTo>
                    <a:pt x="2494" y="298"/>
                    <a:pt x="2559" y="227"/>
                    <a:pt x="2554" y="143"/>
                  </a:cubicBezTo>
                  <a:cubicBezTo>
                    <a:pt x="2549" y="64"/>
                    <a:pt x="2481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5" name="Google Shape;14555;p25"/>
            <p:cNvSpPr/>
            <p:nvPr/>
          </p:nvSpPr>
          <p:spPr>
            <a:xfrm>
              <a:off x="8609704" y="592548"/>
              <a:ext cx="62710" cy="138271"/>
            </a:xfrm>
            <a:custGeom>
              <a:avLst/>
              <a:gdLst/>
              <a:ahLst/>
              <a:cxnLst/>
              <a:rect l="l" t="t" r="r" b="b"/>
              <a:pathLst>
                <a:path w="1864" h="4110" extrusionOk="0">
                  <a:moveTo>
                    <a:pt x="1465" y="0"/>
                  </a:moveTo>
                  <a:cubicBezTo>
                    <a:pt x="1453" y="0"/>
                    <a:pt x="1442" y="2"/>
                    <a:pt x="1430" y="5"/>
                  </a:cubicBezTo>
                  <a:cubicBezTo>
                    <a:pt x="909" y="128"/>
                    <a:pt x="421" y="426"/>
                    <a:pt x="56" y="842"/>
                  </a:cubicBezTo>
                  <a:cubicBezTo>
                    <a:pt x="0" y="905"/>
                    <a:pt x="7" y="1002"/>
                    <a:pt x="70" y="1057"/>
                  </a:cubicBezTo>
                  <a:cubicBezTo>
                    <a:pt x="98" y="1083"/>
                    <a:pt x="133" y="1095"/>
                    <a:pt x="169" y="1095"/>
                  </a:cubicBezTo>
                  <a:cubicBezTo>
                    <a:pt x="211" y="1095"/>
                    <a:pt x="253" y="1077"/>
                    <a:pt x="284" y="1043"/>
                  </a:cubicBezTo>
                  <a:cubicBezTo>
                    <a:pt x="554" y="733"/>
                    <a:pt x="901" y="498"/>
                    <a:pt x="1289" y="362"/>
                  </a:cubicBezTo>
                  <a:lnTo>
                    <a:pt x="1289" y="362"/>
                  </a:lnTo>
                  <a:cubicBezTo>
                    <a:pt x="1211" y="848"/>
                    <a:pt x="997" y="1303"/>
                    <a:pt x="671" y="1671"/>
                  </a:cubicBezTo>
                  <a:cubicBezTo>
                    <a:pt x="519" y="1733"/>
                    <a:pt x="401" y="1852"/>
                    <a:pt x="339" y="2002"/>
                  </a:cubicBezTo>
                  <a:cubicBezTo>
                    <a:pt x="292" y="2112"/>
                    <a:pt x="380" y="2214"/>
                    <a:pt x="479" y="2214"/>
                  </a:cubicBezTo>
                  <a:cubicBezTo>
                    <a:pt x="511" y="2214"/>
                    <a:pt x="543" y="2203"/>
                    <a:pt x="573" y="2180"/>
                  </a:cubicBezTo>
                  <a:cubicBezTo>
                    <a:pt x="668" y="2104"/>
                    <a:pt x="757" y="2023"/>
                    <a:pt x="841" y="1934"/>
                  </a:cubicBezTo>
                  <a:cubicBezTo>
                    <a:pt x="864" y="1928"/>
                    <a:pt x="890" y="1923"/>
                    <a:pt x="915" y="1922"/>
                  </a:cubicBezTo>
                  <a:cubicBezTo>
                    <a:pt x="928" y="1920"/>
                    <a:pt x="941" y="1920"/>
                    <a:pt x="954" y="1920"/>
                  </a:cubicBezTo>
                  <a:cubicBezTo>
                    <a:pt x="1112" y="1920"/>
                    <a:pt x="1266" y="2000"/>
                    <a:pt x="1343" y="2124"/>
                  </a:cubicBezTo>
                  <a:cubicBezTo>
                    <a:pt x="1533" y="2438"/>
                    <a:pt x="1409" y="2878"/>
                    <a:pt x="1189" y="3151"/>
                  </a:cubicBezTo>
                  <a:cubicBezTo>
                    <a:pt x="940" y="3463"/>
                    <a:pt x="561" y="3653"/>
                    <a:pt x="225" y="3821"/>
                  </a:cubicBezTo>
                  <a:cubicBezTo>
                    <a:pt x="83" y="3892"/>
                    <a:pt x="133" y="4109"/>
                    <a:pt x="293" y="4109"/>
                  </a:cubicBezTo>
                  <a:cubicBezTo>
                    <a:pt x="317" y="4109"/>
                    <a:pt x="341" y="4103"/>
                    <a:pt x="361" y="4093"/>
                  </a:cubicBezTo>
                  <a:cubicBezTo>
                    <a:pt x="724" y="3910"/>
                    <a:pt x="1135" y="3704"/>
                    <a:pt x="1426" y="3341"/>
                  </a:cubicBezTo>
                  <a:cubicBezTo>
                    <a:pt x="1711" y="2984"/>
                    <a:pt x="1863" y="2398"/>
                    <a:pt x="1601" y="1966"/>
                  </a:cubicBezTo>
                  <a:cubicBezTo>
                    <a:pt x="1488" y="1785"/>
                    <a:pt x="1301" y="1663"/>
                    <a:pt x="1091" y="1629"/>
                  </a:cubicBezTo>
                  <a:cubicBezTo>
                    <a:pt x="1396" y="1197"/>
                    <a:pt x="1578" y="690"/>
                    <a:pt x="1616" y="163"/>
                  </a:cubicBezTo>
                  <a:cubicBezTo>
                    <a:pt x="1622" y="74"/>
                    <a:pt x="1550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6" name="Google Shape;14556;p25"/>
            <p:cNvSpPr/>
            <p:nvPr/>
          </p:nvSpPr>
          <p:spPr>
            <a:xfrm>
              <a:off x="8641161" y="720361"/>
              <a:ext cx="50834" cy="61734"/>
            </a:xfrm>
            <a:custGeom>
              <a:avLst/>
              <a:gdLst/>
              <a:ahLst/>
              <a:cxnLst/>
              <a:rect l="l" t="t" r="r" b="b"/>
              <a:pathLst>
                <a:path w="1511" h="1835" extrusionOk="0">
                  <a:moveTo>
                    <a:pt x="1339" y="0"/>
                  </a:moveTo>
                  <a:cubicBezTo>
                    <a:pt x="1290" y="0"/>
                    <a:pt x="1243" y="23"/>
                    <a:pt x="1213" y="65"/>
                  </a:cubicBezTo>
                  <a:lnTo>
                    <a:pt x="75" y="1592"/>
                  </a:lnTo>
                  <a:cubicBezTo>
                    <a:pt x="1" y="1692"/>
                    <a:pt x="72" y="1835"/>
                    <a:pt x="197" y="1835"/>
                  </a:cubicBezTo>
                  <a:cubicBezTo>
                    <a:pt x="245" y="1835"/>
                    <a:pt x="289" y="1812"/>
                    <a:pt x="317" y="1773"/>
                  </a:cubicBezTo>
                  <a:lnTo>
                    <a:pt x="1457" y="247"/>
                  </a:lnTo>
                  <a:cubicBezTo>
                    <a:pt x="1511" y="180"/>
                    <a:pt x="1498" y="82"/>
                    <a:pt x="1429" y="30"/>
                  </a:cubicBezTo>
                  <a:cubicBezTo>
                    <a:pt x="1402" y="10"/>
                    <a:pt x="1370" y="0"/>
                    <a:pt x="13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7" name="Google Shape;14557;p25"/>
            <p:cNvSpPr/>
            <p:nvPr/>
          </p:nvSpPr>
          <p:spPr>
            <a:xfrm>
              <a:off x="8721166" y="577173"/>
              <a:ext cx="57731" cy="121147"/>
            </a:xfrm>
            <a:custGeom>
              <a:avLst/>
              <a:gdLst/>
              <a:ahLst/>
              <a:cxnLst/>
              <a:rect l="l" t="t" r="r" b="b"/>
              <a:pathLst>
                <a:path w="1716" h="3601" extrusionOk="0">
                  <a:moveTo>
                    <a:pt x="1525" y="0"/>
                  </a:moveTo>
                  <a:cubicBezTo>
                    <a:pt x="1482" y="0"/>
                    <a:pt x="1438" y="19"/>
                    <a:pt x="1406" y="64"/>
                  </a:cubicBezTo>
                  <a:cubicBezTo>
                    <a:pt x="1110" y="477"/>
                    <a:pt x="857" y="921"/>
                    <a:pt x="651" y="1384"/>
                  </a:cubicBezTo>
                  <a:cubicBezTo>
                    <a:pt x="472" y="1625"/>
                    <a:pt x="274" y="1851"/>
                    <a:pt x="61" y="2062"/>
                  </a:cubicBezTo>
                  <a:cubicBezTo>
                    <a:pt x="0" y="2120"/>
                    <a:pt x="0" y="2217"/>
                    <a:pt x="59" y="2277"/>
                  </a:cubicBezTo>
                  <a:cubicBezTo>
                    <a:pt x="88" y="2307"/>
                    <a:pt x="128" y="2323"/>
                    <a:pt x="167" y="2323"/>
                  </a:cubicBezTo>
                  <a:cubicBezTo>
                    <a:pt x="205" y="2323"/>
                    <a:pt x="244" y="2308"/>
                    <a:pt x="274" y="2279"/>
                  </a:cubicBezTo>
                  <a:cubicBezTo>
                    <a:pt x="296" y="2257"/>
                    <a:pt x="319" y="2234"/>
                    <a:pt x="341" y="2212"/>
                  </a:cubicBezTo>
                  <a:lnTo>
                    <a:pt x="341" y="2212"/>
                  </a:lnTo>
                  <a:cubicBezTo>
                    <a:pt x="217" y="2610"/>
                    <a:pt x="125" y="3016"/>
                    <a:pt x="68" y="3428"/>
                  </a:cubicBezTo>
                  <a:cubicBezTo>
                    <a:pt x="56" y="3510"/>
                    <a:pt x="114" y="3588"/>
                    <a:pt x="197" y="3599"/>
                  </a:cubicBezTo>
                  <a:cubicBezTo>
                    <a:pt x="205" y="3601"/>
                    <a:pt x="211" y="3601"/>
                    <a:pt x="219" y="3601"/>
                  </a:cubicBezTo>
                  <a:cubicBezTo>
                    <a:pt x="295" y="3601"/>
                    <a:pt x="358" y="3545"/>
                    <a:pt x="369" y="3471"/>
                  </a:cubicBezTo>
                  <a:cubicBezTo>
                    <a:pt x="463" y="2804"/>
                    <a:pt x="646" y="2154"/>
                    <a:pt x="915" y="1538"/>
                  </a:cubicBezTo>
                  <a:cubicBezTo>
                    <a:pt x="1218" y="1126"/>
                    <a:pt x="1471" y="682"/>
                    <a:pt x="1669" y="211"/>
                  </a:cubicBezTo>
                  <a:cubicBezTo>
                    <a:pt x="1716" y="96"/>
                    <a:pt x="1622" y="0"/>
                    <a:pt x="1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8" name="Google Shape;14558;p25"/>
            <p:cNvSpPr/>
            <p:nvPr/>
          </p:nvSpPr>
          <p:spPr>
            <a:xfrm>
              <a:off x="8786569" y="578620"/>
              <a:ext cx="60826" cy="116773"/>
            </a:xfrm>
            <a:custGeom>
              <a:avLst/>
              <a:gdLst/>
              <a:ahLst/>
              <a:cxnLst/>
              <a:rect l="l" t="t" r="r" b="b"/>
              <a:pathLst>
                <a:path w="1808" h="3471" extrusionOk="0">
                  <a:moveTo>
                    <a:pt x="916" y="0"/>
                  </a:moveTo>
                  <a:cubicBezTo>
                    <a:pt x="878" y="0"/>
                    <a:pt x="840" y="15"/>
                    <a:pt x="811" y="43"/>
                  </a:cubicBezTo>
                  <a:cubicBezTo>
                    <a:pt x="290" y="550"/>
                    <a:pt x="0" y="1297"/>
                    <a:pt x="37" y="2043"/>
                  </a:cubicBezTo>
                  <a:cubicBezTo>
                    <a:pt x="40" y="2125"/>
                    <a:pt x="97" y="2182"/>
                    <a:pt x="192" y="2187"/>
                  </a:cubicBezTo>
                  <a:cubicBezTo>
                    <a:pt x="436" y="2179"/>
                    <a:pt x="675" y="2114"/>
                    <a:pt x="888" y="1995"/>
                  </a:cubicBezTo>
                  <a:lnTo>
                    <a:pt x="888" y="1995"/>
                  </a:lnTo>
                  <a:lnTo>
                    <a:pt x="280" y="3252"/>
                  </a:lnTo>
                  <a:cubicBezTo>
                    <a:pt x="244" y="3328"/>
                    <a:pt x="276" y="3418"/>
                    <a:pt x="352" y="3455"/>
                  </a:cubicBezTo>
                  <a:cubicBezTo>
                    <a:pt x="372" y="3466"/>
                    <a:pt x="394" y="3471"/>
                    <a:pt x="417" y="3471"/>
                  </a:cubicBezTo>
                  <a:cubicBezTo>
                    <a:pt x="475" y="3471"/>
                    <a:pt x="527" y="3437"/>
                    <a:pt x="554" y="3385"/>
                  </a:cubicBezTo>
                  <a:lnTo>
                    <a:pt x="1468" y="1497"/>
                  </a:lnTo>
                  <a:cubicBezTo>
                    <a:pt x="1615" y="1302"/>
                    <a:pt x="1721" y="1079"/>
                    <a:pt x="1780" y="841"/>
                  </a:cubicBezTo>
                  <a:cubicBezTo>
                    <a:pt x="1808" y="729"/>
                    <a:pt x="1718" y="653"/>
                    <a:pt x="1629" y="653"/>
                  </a:cubicBezTo>
                  <a:cubicBezTo>
                    <a:pt x="1577" y="653"/>
                    <a:pt x="1525" y="679"/>
                    <a:pt x="1496" y="740"/>
                  </a:cubicBezTo>
                  <a:lnTo>
                    <a:pt x="1205" y="1343"/>
                  </a:lnTo>
                  <a:cubicBezTo>
                    <a:pt x="983" y="1622"/>
                    <a:pt x="671" y="1816"/>
                    <a:pt x="337" y="1870"/>
                  </a:cubicBezTo>
                  <a:cubicBezTo>
                    <a:pt x="352" y="1270"/>
                    <a:pt x="608" y="665"/>
                    <a:pt x="1023" y="260"/>
                  </a:cubicBezTo>
                  <a:cubicBezTo>
                    <a:pt x="1083" y="202"/>
                    <a:pt x="1083" y="107"/>
                    <a:pt x="1024" y="47"/>
                  </a:cubicBezTo>
                  <a:cubicBezTo>
                    <a:pt x="995" y="16"/>
                    <a:pt x="956" y="0"/>
                    <a:pt x="9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59" name="Google Shape;14559;p25"/>
            <p:cNvSpPr/>
            <p:nvPr/>
          </p:nvSpPr>
          <p:spPr>
            <a:xfrm>
              <a:off x="8865060" y="586593"/>
              <a:ext cx="58403" cy="116739"/>
            </a:xfrm>
            <a:custGeom>
              <a:avLst/>
              <a:gdLst/>
              <a:ahLst/>
              <a:cxnLst/>
              <a:rect l="l" t="t" r="r" b="b"/>
              <a:pathLst>
                <a:path w="1736" h="3470" extrusionOk="0">
                  <a:moveTo>
                    <a:pt x="1566" y="0"/>
                  </a:moveTo>
                  <a:cubicBezTo>
                    <a:pt x="1525" y="0"/>
                    <a:pt x="1484" y="16"/>
                    <a:pt x="1454" y="49"/>
                  </a:cubicBezTo>
                  <a:lnTo>
                    <a:pt x="119" y="1557"/>
                  </a:lnTo>
                  <a:cubicBezTo>
                    <a:pt x="65" y="1619"/>
                    <a:pt x="72" y="1714"/>
                    <a:pt x="135" y="1769"/>
                  </a:cubicBezTo>
                  <a:cubicBezTo>
                    <a:pt x="164" y="1795"/>
                    <a:pt x="200" y="1808"/>
                    <a:pt x="236" y="1808"/>
                  </a:cubicBezTo>
                  <a:cubicBezTo>
                    <a:pt x="277" y="1808"/>
                    <a:pt x="318" y="1791"/>
                    <a:pt x="347" y="1758"/>
                  </a:cubicBezTo>
                  <a:lnTo>
                    <a:pt x="472" y="1617"/>
                  </a:lnTo>
                  <a:lnTo>
                    <a:pt x="472" y="1617"/>
                  </a:lnTo>
                  <a:cubicBezTo>
                    <a:pt x="241" y="2152"/>
                    <a:pt x="86" y="2719"/>
                    <a:pt x="12" y="3298"/>
                  </a:cubicBezTo>
                  <a:cubicBezTo>
                    <a:pt x="1" y="3389"/>
                    <a:pt x="72" y="3469"/>
                    <a:pt x="162" y="3469"/>
                  </a:cubicBezTo>
                  <a:cubicBezTo>
                    <a:pt x="238" y="3469"/>
                    <a:pt x="303" y="3412"/>
                    <a:pt x="314" y="3338"/>
                  </a:cubicBezTo>
                  <a:cubicBezTo>
                    <a:pt x="458" y="2193"/>
                    <a:pt x="944" y="1096"/>
                    <a:pt x="1683" y="250"/>
                  </a:cubicBezTo>
                  <a:cubicBezTo>
                    <a:pt x="1736" y="186"/>
                    <a:pt x="1728" y="91"/>
                    <a:pt x="1666" y="37"/>
                  </a:cubicBezTo>
                  <a:cubicBezTo>
                    <a:pt x="1637" y="12"/>
                    <a:pt x="1602" y="0"/>
                    <a:pt x="15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0" name="Google Shape;14560;p25"/>
            <p:cNvSpPr/>
            <p:nvPr/>
          </p:nvSpPr>
          <p:spPr>
            <a:xfrm>
              <a:off x="8898670" y="602238"/>
              <a:ext cx="56755" cy="107286"/>
            </a:xfrm>
            <a:custGeom>
              <a:avLst/>
              <a:gdLst/>
              <a:ahLst/>
              <a:cxnLst/>
              <a:rect l="l" t="t" r="r" b="b"/>
              <a:pathLst>
                <a:path w="1687" h="3189" extrusionOk="0">
                  <a:moveTo>
                    <a:pt x="1430" y="0"/>
                  </a:moveTo>
                  <a:cubicBezTo>
                    <a:pt x="1376" y="0"/>
                    <a:pt x="1323" y="29"/>
                    <a:pt x="1295" y="81"/>
                  </a:cubicBezTo>
                  <a:lnTo>
                    <a:pt x="501" y="1455"/>
                  </a:lnTo>
                  <a:cubicBezTo>
                    <a:pt x="452" y="1523"/>
                    <a:pt x="409" y="1596"/>
                    <a:pt x="376" y="1673"/>
                  </a:cubicBezTo>
                  <a:cubicBezTo>
                    <a:pt x="344" y="1747"/>
                    <a:pt x="376" y="1833"/>
                    <a:pt x="447" y="1869"/>
                  </a:cubicBezTo>
                  <a:cubicBezTo>
                    <a:pt x="469" y="1880"/>
                    <a:pt x="492" y="1885"/>
                    <a:pt x="515" y="1885"/>
                  </a:cubicBezTo>
                  <a:cubicBezTo>
                    <a:pt x="568" y="1885"/>
                    <a:pt x="619" y="1858"/>
                    <a:pt x="646" y="1809"/>
                  </a:cubicBezTo>
                  <a:lnTo>
                    <a:pt x="754" y="1626"/>
                  </a:lnTo>
                  <a:cubicBezTo>
                    <a:pt x="855" y="1489"/>
                    <a:pt x="998" y="1391"/>
                    <a:pt x="1161" y="1345"/>
                  </a:cubicBezTo>
                  <a:cubicBezTo>
                    <a:pt x="1346" y="1657"/>
                    <a:pt x="1351" y="2091"/>
                    <a:pt x="1166" y="2411"/>
                  </a:cubicBezTo>
                  <a:cubicBezTo>
                    <a:pt x="997" y="2704"/>
                    <a:pt x="675" y="2885"/>
                    <a:pt x="360" y="2885"/>
                  </a:cubicBezTo>
                  <a:cubicBezTo>
                    <a:pt x="306" y="2885"/>
                    <a:pt x="252" y="2879"/>
                    <a:pt x="198" y="2868"/>
                  </a:cubicBezTo>
                  <a:cubicBezTo>
                    <a:pt x="188" y="2866"/>
                    <a:pt x="177" y="2865"/>
                    <a:pt x="167" y="2865"/>
                  </a:cubicBezTo>
                  <a:cubicBezTo>
                    <a:pt x="98" y="2865"/>
                    <a:pt x="35" y="2914"/>
                    <a:pt x="19" y="2984"/>
                  </a:cubicBezTo>
                  <a:cubicBezTo>
                    <a:pt x="0" y="3066"/>
                    <a:pt x="53" y="3147"/>
                    <a:pt x="135" y="3164"/>
                  </a:cubicBezTo>
                  <a:cubicBezTo>
                    <a:pt x="209" y="3180"/>
                    <a:pt x="284" y="3188"/>
                    <a:pt x="360" y="3188"/>
                  </a:cubicBezTo>
                  <a:cubicBezTo>
                    <a:pt x="781" y="3188"/>
                    <a:pt x="1205" y="2947"/>
                    <a:pt x="1427" y="2563"/>
                  </a:cubicBezTo>
                  <a:cubicBezTo>
                    <a:pt x="1686" y="2115"/>
                    <a:pt x="1655" y="1494"/>
                    <a:pt x="1351" y="1086"/>
                  </a:cubicBezTo>
                  <a:cubicBezTo>
                    <a:pt x="1322" y="1049"/>
                    <a:pt x="1277" y="1026"/>
                    <a:pt x="1230" y="1026"/>
                  </a:cubicBezTo>
                  <a:cubicBezTo>
                    <a:pt x="1224" y="1026"/>
                    <a:pt x="1219" y="1027"/>
                    <a:pt x="1213" y="1027"/>
                  </a:cubicBezTo>
                  <a:cubicBezTo>
                    <a:pt x="1169" y="1032"/>
                    <a:pt x="1126" y="1041"/>
                    <a:pt x="1083" y="1051"/>
                  </a:cubicBezTo>
                  <a:lnTo>
                    <a:pt x="1558" y="233"/>
                  </a:lnTo>
                  <a:cubicBezTo>
                    <a:pt x="1604" y="160"/>
                    <a:pt x="1580" y="63"/>
                    <a:pt x="1506" y="20"/>
                  </a:cubicBezTo>
                  <a:cubicBezTo>
                    <a:pt x="1482" y="7"/>
                    <a:pt x="1456" y="0"/>
                    <a:pt x="14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1" name="Google Shape;14561;p25"/>
            <p:cNvSpPr/>
            <p:nvPr/>
          </p:nvSpPr>
          <p:spPr>
            <a:xfrm>
              <a:off x="8946108" y="588814"/>
              <a:ext cx="60388" cy="18503"/>
            </a:xfrm>
            <a:custGeom>
              <a:avLst/>
              <a:gdLst/>
              <a:ahLst/>
              <a:cxnLst/>
              <a:rect l="l" t="t" r="r" b="b"/>
              <a:pathLst>
                <a:path w="1795" h="550" extrusionOk="0">
                  <a:moveTo>
                    <a:pt x="1631" y="1"/>
                  </a:moveTo>
                  <a:cubicBezTo>
                    <a:pt x="1622" y="1"/>
                    <a:pt x="1613" y="2"/>
                    <a:pt x="1604" y="3"/>
                  </a:cubicBezTo>
                  <a:lnTo>
                    <a:pt x="134" y="247"/>
                  </a:lnTo>
                  <a:cubicBezTo>
                    <a:pt x="55" y="260"/>
                    <a:pt x="1" y="331"/>
                    <a:pt x="7" y="410"/>
                  </a:cubicBezTo>
                  <a:cubicBezTo>
                    <a:pt x="14" y="488"/>
                    <a:pt x="78" y="548"/>
                    <a:pt x="158" y="549"/>
                  </a:cubicBezTo>
                  <a:cubicBezTo>
                    <a:pt x="167" y="549"/>
                    <a:pt x="175" y="548"/>
                    <a:pt x="183" y="546"/>
                  </a:cubicBezTo>
                  <a:lnTo>
                    <a:pt x="1655" y="302"/>
                  </a:lnTo>
                  <a:cubicBezTo>
                    <a:pt x="1737" y="288"/>
                    <a:pt x="1794" y="210"/>
                    <a:pt x="1780" y="128"/>
                  </a:cubicBezTo>
                  <a:cubicBezTo>
                    <a:pt x="1767" y="53"/>
                    <a:pt x="1704" y="1"/>
                    <a:pt x="1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2" name="Google Shape;14562;p25"/>
            <p:cNvSpPr/>
            <p:nvPr/>
          </p:nvSpPr>
          <p:spPr>
            <a:xfrm>
              <a:off x="8979449" y="599176"/>
              <a:ext cx="82525" cy="118152"/>
            </a:xfrm>
            <a:custGeom>
              <a:avLst/>
              <a:gdLst/>
              <a:ahLst/>
              <a:cxnLst/>
              <a:rect l="l" t="t" r="r" b="b"/>
              <a:pathLst>
                <a:path w="2453" h="3512" extrusionOk="0">
                  <a:moveTo>
                    <a:pt x="1914" y="303"/>
                  </a:moveTo>
                  <a:cubicBezTo>
                    <a:pt x="1986" y="303"/>
                    <a:pt x="2057" y="310"/>
                    <a:pt x="2128" y="324"/>
                  </a:cubicBezTo>
                  <a:cubicBezTo>
                    <a:pt x="2079" y="542"/>
                    <a:pt x="1937" y="740"/>
                    <a:pt x="1750" y="838"/>
                  </a:cubicBezTo>
                  <a:cubicBezTo>
                    <a:pt x="1680" y="874"/>
                    <a:pt x="1650" y="957"/>
                    <a:pt x="1679" y="1030"/>
                  </a:cubicBezTo>
                  <a:cubicBezTo>
                    <a:pt x="1494" y="1142"/>
                    <a:pt x="1279" y="1202"/>
                    <a:pt x="1067" y="1202"/>
                  </a:cubicBezTo>
                  <a:cubicBezTo>
                    <a:pt x="933" y="1202"/>
                    <a:pt x="799" y="1178"/>
                    <a:pt x="675" y="1128"/>
                  </a:cubicBezTo>
                  <a:cubicBezTo>
                    <a:pt x="898" y="632"/>
                    <a:pt x="1409" y="303"/>
                    <a:pt x="1914" y="303"/>
                  </a:cubicBezTo>
                  <a:close/>
                  <a:moveTo>
                    <a:pt x="1920" y="0"/>
                  </a:moveTo>
                  <a:cubicBezTo>
                    <a:pt x="1247" y="0"/>
                    <a:pt x="570" y="468"/>
                    <a:pt x="340" y="1155"/>
                  </a:cubicBezTo>
                  <a:cubicBezTo>
                    <a:pt x="316" y="1223"/>
                    <a:pt x="344" y="1299"/>
                    <a:pt x="408" y="1335"/>
                  </a:cubicBezTo>
                  <a:cubicBezTo>
                    <a:pt x="613" y="1451"/>
                    <a:pt x="843" y="1508"/>
                    <a:pt x="1073" y="1508"/>
                  </a:cubicBezTo>
                  <a:cubicBezTo>
                    <a:pt x="1241" y="1508"/>
                    <a:pt x="1409" y="1478"/>
                    <a:pt x="1568" y="1419"/>
                  </a:cubicBezTo>
                  <a:lnTo>
                    <a:pt x="1568" y="1419"/>
                  </a:lnTo>
                  <a:cubicBezTo>
                    <a:pt x="1508" y="1606"/>
                    <a:pt x="1460" y="1794"/>
                    <a:pt x="1426" y="1987"/>
                  </a:cubicBezTo>
                  <a:cubicBezTo>
                    <a:pt x="1354" y="2359"/>
                    <a:pt x="1278" y="2746"/>
                    <a:pt x="1050" y="3004"/>
                  </a:cubicBezTo>
                  <a:cubicBezTo>
                    <a:pt x="939" y="3129"/>
                    <a:pt x="756" y="3208"/>
                    <a:pt x="599" y="3208"/>
                  </a:cubicBezTo>
                  <a:cubicBezTo>
                    <a:pt x="587" y="3208"/>
                    <a:pt x="574" y="3207"/>
                    <a:pt x="561" y="3206"/>
                  </a:cubicBezTo>
                  <a:cubicBezTo>
                    <a:pt x="479" y="3198"/>
                    <a:pt x="370" y="3167"/>
                    <a:pt x="303" y="3056"/>
                  </a:cubicBezTo>
                  <a:cubicBezTo>
                    <a:pt x="275" y="3008"/>
                    <a:pt x="225" y="2982"/>
                    <a:pt x="174" y="2982"/>
                  </a:cubicBezTo>
                  <a:cubicBezTo>
                    <a:pt x="147" y="2982"/>
                    <a:pt x="120" y="2989"/>
                    <a:pt x="96" y="3004"/>
                  </a:cubicBezTo>
                  <a:cubicBezTo>
                    <a:pt x="23" y="3048"/>
                    <a:pt x="1" y="3140"/>
                    <a:pt x="44" y="3213"/>
                  </a:cubicBezTo>
                  <a:cubicBezTo>
                    <a:pt x="146" y="3385"/>
                    <a:pt x="321" y="3490"/>
                    <a:pt x="533" y="3509"/>
                  </a:cubicBezTo>
                  <a:cubicBezTo>
                    <a:pt x="555" y="3512"/>
                    <a:pt x="579" y="3512"/>
                    <a:pt x="602" y="3512"/>
                  </a:cubicBezTo>
                  <a:cubicBezTo>
                    <a:pt x="860" y="3509"/>
                    <a:pt x="1106" y="3396"/>
                    <a:pt x="1277" y="3205"/>
                  </a:cubicBezTo>
                  <a:cubicBezTo>
                    <a:pt x="1560" y="2885"/>
                    <a:pt x="1647" y="2438"/>
                    <a:pt x="1731" y="2009"/>
                  </a:cubicBezTo>
                  <a:cubicBezTo>
                    <a:pt x="1791" y="1699"/>
                    <a:pt x="1872" y="1357"/>
                    <a:pt x="2059" y="1120"/>
                  </a:cubicBezTo>
                  <a:cubicBezTo>
                    <a:pt x="2103" y="1080"/>
                    <a:pt x="2143" y="1037"/>
                    <a:pt x="2181" y="992"/>
                  </a:cubicBezTo>
                  <a:cubicBezTo>
                    <a:pt x="2215" y="950"/>
                    <a:pt x="2227" y="893"/>
                    <a:pt x="2208" y="843"/>
                  </a:cubicBezTo>
                  <a:cubicBezTo>
                    <a:pt x="2350" y="664"/>
                    <a:pt x="2435" y="445"/>
                    <a:pt x="2448" y="218"/>
                  </a:cubicBezTo>
                  <a:cubicBezTo>
                    <a:pt x="2453" y="149"/>
                    <a:pt x="2410" y="86"/>
                    <a:pt x="2344" y="66"/>
                  </a:cubicBezTo>
                  <a:cubicBezTo>
                    <a:pt x="2206" y="21"/>
                    <a:pt x="2063" y="0"/>
                    <a:pt x="19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3" name="Google Shape;14563;p25"/>
            <p:cNvSpPr/>
            <p:nvPr/>
          </p:nvSpPr>
          <p:spPr>
            <a:xfrm>
              <a:off x="9051076" y="627437"/>
              <a:ext cx="75561" cy="104931"/>
            </a:xfrm>
            <a:custGeom>
              <a:avLst/>
              <a:gdLst/>
              <a:ahLst/>
              <a:cxnLst/>
              <a:rect l="l" t="t" r="r" b="b"/>
              <a:pathLst>
                <a:path w="2246" h="3119" extrusionOk="0">
                  <a:moveTo>
                    <a:pt x="1902" y="308"/>
                  </a:moveTo>
                  <a:lnTo>
                    <a:pt x="1902" y="308"/>
                  </a:lnTo>
                  <a:cubicBezTo>
                    <a:pt x="1859" y="494"/>
                    <a:pt x="1804" y="676"/>
                    <a:pt x="1736" y="853"/>
                  </a:cubicBezTo>
                  <a:cubicBezTo>
                    <a:pt x="1655" y="761"/>
                    <a:pt x="1625" y="606"/>
                    <a:pt x="1676" y="489"/>
                  </a:cubicBezTo>
                  <a:cubicBezTo>
                    <a:pt x="1717" y="395"/>
                    <a:pt x="1802" y="329"/>
                    <a:pt x="1902" y="308"/>
                  </a:cubicBezTo>
                  <a:close/>
                  <a:moveTo>
                    <a:pt x="1953" y="1"/>
                  </a:moveTo>
                  <a:cubicBezTo>
                    <a:pt x="1725" y="1"/>
                    <a:pt x="1494" y="144"/>
                    <a:pt x="1397" y="367"/>
                  </a:cubicBezTo>
                  <a:cubicBezTo>
                    <a:pt x="1280" y="641"/>
                    <a:pt x="1373" y="981"/>
                    <a:pt x="1608" y="1143"/>
                  </a:cubicBezTo>
                  <a:cubicBezTo>
                    <a:pt x="1280" y="1817"/>
                    <a:pt x="759" y="2388"/>
                    <a:pt x="134" y="2737"/>
                  </a:cubicBezTo>
                  <a:cubicBezTo>
                    <a:pt x="1" y="2811"/>
                    <a:pt x="47" y="3012"/>
                    <a:pt x="197" y="3022"/>
                  </a:cubicBezTo>
                  <a:lnTo>
                    <a:pt x="1731" y="3118"/>
                  </a:lnTo>
                  <a:lnTo>
                    <a:pt x="1739" y="3118"/>
                  </a:lnTo>
                  <a:cubicBezTo>
                    <a:pt x="1740" y="3118"/>
                    <a:pt x="1741" y="3118"/>
                    <a:pt x="1742" y="3118"/>
                  </a:cubicBezTo>
                  <a:cubicBezTo>
                    <a:pt x="1825" y="3118"/>
                    <a:pt x="1891" y="3054"/>
                    <a:pt x="1893" y="2972"/>
                  </a:cubicBezTo>
                  <a:cubicBezTo>
                    <a:pt x="1896" y="2889"/>
                    <a:pt x="1832" y="2819"/>
                    <a:pt x="1749" y="2816"/>
                  </a:cubicBezTo>
                  <a:lnTo>
                    <a:pt x="674" y="2748"/>
                  </a:lnTo>
                  <a:cubicBezTo>
                    <a:pt x="1472" y="2154"/>
                    <a:pt x="2053" y="1215"/>
                    <a:pt x="2233" y="201"/>
                  </a:cubicBezTo>
                  <a:cubicBezTo>
                    <a:pt x="2246" y="128"/>
                    <a:pt x="2204" y="58"/>
                    <a:pt x="2135" y="33"/>
                  </a:cubicBezTo>
                  <a:cubicBezTo>
                    <a:pt x="2076" y="11"/>
                    <a:pt x="2015" y="1"/>
                    <a:pt x="19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4" name="Google Shape;14564;p25"/>
            <p:cNvSpPr/>
            <p:nvPr/>
          </p:nvSpPr>
          <p:spPr>
            <a:xfrm>
              <a:off x="8486534" y="3397527"/>
              <a:ext cx="91878" cy="143485"/>
            </a:xfrm>
            <a:custGeom>
              <a:avLst/>
              <a:gdLst/>
              <a:ahLst/>
              <a:cxnLst/>
              <a:rect l="l" t="t" r="r" b="b"/>
              <a:pathLst>
                <a:path w="2731" h="4265" extrusionOk="0">
                  <a:moveTo>
                    <a:pt x="2424" y="1"/>
                  </a:moveTo>
                  <a:cubicBezTo>
                    <a:pt x="1287" y="1"/>
                    <a:pt x="186" y="908"/>
                    <a:pt x="17" y="2039"/>
                  </a:cubicBezTo>
                  <a:cubicBezTo>
                    <a:pt x="1" y="2147"/>
                    <a:pt x="87" y="2221"/>
                    <a:pt x="175" y="2221"/>
                  </a:cubicBezTo>
                  <a:cubicBezTo>
                    <a:pt x="223" y="2221"/>
                    <a:pt x="271" y="2199"/>
                    <a:pt x="304" y="2149"/>
                  </a:cubicBezTo>
                  <a:cubicBezTo>
                    <a:pt x="490" y="1866"/>
                    <a:pt x="793" y="1765"/>
                    <a:pt x="1086" y="1765"/>
                  </a:cubicBezTo>
                  <a:cubicBezTo>
                    <a:pt x="1202" y="1765"/>
                    <a:pt x="1316" y="1781"/>
                    <a:pt x="1421" y="1808"/>
                  </a:cubicBezTo>
                  <a:cubicBezTo>
                    <a:pt x="1833" y="1912"/>
                    <a:pt x="2265" y="2232"/>
                    <a:pt x="2303" y="2710"/>
                  </a:cubicBezTo>
                  <a:cubicBezTo>
                    <a:pt x="2336" y="3110"/>
                    <a:pt x="2097" y="3509"/>
                    <a:pt x="1679" y="3751"/>
                  </a:cubicBezTo>
                  <a:cubicBezTo>
                    <a:pt x="1450" y="3884"/>
                    <a:pt x="1201" y="3951"/>
                    <a:pt x="966" y="3951"/>
                  </a:cubicBezTo>
                  <a:cubicBezTo>
                    <a:pt x="745" y="3951"/>
                    <a:pt x="536" y="3892"/>
                    <a:pt x="364" y="3774"/>
                  </a:cubicBezTo>
                  <a:cubicBezTo>
                    <a:pt x="337" y="3755"/>
                    <a:pt x="306" y="3746"/>
                    <a:pt x="276" y="3746"/>
                  </a:cubicBezTo>
                  <a:cubicBezTo>
                    <a:pt x="226" y="3746"/>
                    <a:pt x="176" y="3770"/>
                    <a:pt x="145" y="3815"/>
                  </a:cubicBezTo>
                  <a:cubicBezTo>
                    <a:pt x="96" y="3886"/>
                    <a:pt x="114" y="3984"/>
                    <a:pt x="187" y="4033"/>
                  </a:cubicBezTo>
                  <a:cubicBezTo>
                    <a:pt x="411" y="4188"/>
                    <a:pt x="682" y="4264"/>
                    <a:pt x="967" y="4264"/>
                  </a:cubicBezTo>
                  <a:cubicBezTo>
                    <a:pt x="1272" y="4261"/>
                    <a:pt x="1573" y="4179"/>
                    <a:pt x="1836" y="4024"/>
                  </a:cubicBezTo>
                  <a:cubicBezTo>
                    <a:pt x="2360" y="3720"/>
                    <a:pt x="2659" y="3207"/>
                    <a:pt x="2618" y="2684"/>
                  </a:cubicBezTo>
                  <a:cubicBezTo>
                    <a:pt x="2566" y="2051"/>
                    <a:pt x="2018" y="1635"/>
                    <a:pt x="1499" y="1504"/>
                  </a:cubicBezTo>
                  <a:cubicBezTo>
                    <a:pt x="1359" y="1468"/>
                    <a:pt x="1222" y="1451"/>
                    <a:pt x="1089" y="1451"/>
                  </a:cubicBezTo>
                  <a:cubicBezTo>
                    <a:pt x="866" y="1451"/>
                    <a:pt x="657" y="1499"/>
                    <a:pt x="476" y="1591"/>
                  </a:cubicBezTo>
                  <a:cubicBezTo>
                    <a:pt x="810" y="856"/>
                    <a:pt x="1595" y="313"/>
                    <a:pt x="2403" y="313"/>
                  </a:cubicBezTo>
                  <a:cubicBezTo>
                    <a:pt x="2459" y="313"/>
                    <a:pt x="2514" y="316"/>
                    <a:pt x="2569" y="321"/>
                  </a:cubicBezTo>
                  <a:cubicBezTo>
                    <a:pt x="2650" y="319"/>
                    <a:pt x="2716" y="256"/>
                    <a:pt x="2724" y="177"/>
                  </a:cubicBezTo>
                  <a:cubicBezTo>
                    <a:pt x="2730" y="96"/>
                    <a:pt x="2675" y="23"/>
                    <a:pt x="2596" y="8"/>
                  </a:cubicBezTo>
                  <a:cubicBezTo>
                    <a:pt x="2538" y="3"/>
                    <a:pt x="2481" y="1"/>
                    <a:pt x="24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5" name="Google Shape;14565;p25"/>
            <p:cNvSpPr/>
            <p:nvPr/>
          </p:nvSpPr>
          <p:spPr>
            <a:xfrm>
              <a:off x="8653575" y="3457178"/>
              <a:ext cx="80977" cy="18369"/>
            </a:xfrm>
            <a:custGeom>
              <a:avLst/>
              <a:gdLst/>
              <a:ahLst/>
              <a:cxnLst/>
              <a:rect l="l" t="t" r="r" b="b"/>
              <a:pathLst>
                <a:path w="2407" h="546" extrusionOk="0">
                  <a:moveTo>
                    <a:pt x="172" y="1"/>
                  </a:moveTo>
                  <a:cubicBezTo>
                    <a:pt x="92" y="1"/>
                    <a:pt x="22" y="59"/>
                    <a:pt x="10" y="139"/>
                  </a:cubicBezTo>
                  <a:cubicBezTo>
                    <a:pt x="1" y="224"/>
                    <a:pt x="62" y="302"/>
                    <a:pt x="149" y="313"/>
                  </a:cubicBezTo>
                  <a:lnTo>
                    <a:pt x="2228" y="544"/>
                  </a:lnTo>
                  <a:lnTo>
                    <a:pt x="2245" y="544"/>
                  </a:lnTo>
                  <a:lnTo>
                    <a:pt x="2247" y="546"/>
                  </a:lnTo>
                  <a:cubicBezTo>
                    <a:pt x="2329" y="544"/>
                    <a:pt x="2399" y="479"/>
                    <a:pt x="2404" y="397"/>
                  </a:cubicBezTo>
                  <a:cubicBezTo>
                    <a:pt x="2407" y="313"/>
                    <a:pt x="2347" y="240"/>
                    <a:pt x="2263" y="231"/>
                  </a:cubicBezTo>
                  <a:lnTo>
                    <a:pt x="184" y="1"/>
                  </a:lnTo>
                  <a:cubicBezTo>
                    <a:pt x="180" y="1"/>
                    <a:pt x="17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6" name="Google Shape;14566;p25"/>
            <p:cNvSpPr/>
            <p:nvPr/>
          </p:nvSpPr>
          <p:spPr>
            <a:xfrm>
              <a:off x="8651658" y="3457481"/>
              <a:ext cx="67352" cy="43735"/>
            </a:xfrm>
            <a:custGeom>
              <a:avLst/>
              <a:gdLst/>
              <a:ahLst/>
              <a:cxnLst/>
              <a:rect l="l" t="t" r="r" b="b"/>
              <a:pathLst>
                <a:path w="2002" h="1300" extrusionOk="0">
                  <a:moveTo>
                    <a:pt x="174" y="0"/>
                  </a:moveTo>
                  <a:cubicBezTo>
                    <a:pt x="161" y="0"/>
                    <a:pt x="148" y="2"/>
                    <a:pt x="135" y="5"/>
                  </a:cubicBezTo>
                  <a:cubicBezTo>
                    <a:pt x="51" y="27"/>
                    <a:pt x="1" y="113"/>
                    <a:pt x="23" y="198"/>
                  </a:cubicBezTo>
                  <a:lnTo>
                    <a:pt x="276" y="1181"/>
                  </a:lnTo>
                  <a:cubicBezTo>
                    <a:pt x="293" y="1249"/>
                    <a:pt x="357" y="1298"/>
                    <a:pt x="428" y="1300"/>
                  </a:cubicBezTo>
                  <a:lnTo>
                    <a:pt x="436" y="1298"/>
                  </a:lnTo>
                  <a:lnTo>
                    <a:pt x="1848" y="1227"/>
                  </a:lnTo>
                  <a:cubicBezTo>
                    <a:pt x="1935" y="1222"/>
                    <a:pt x="2001" y="1148"/>
                    <a:pt x="1997" y="1061"/>
                  </a:cubicBezTo>
                  <a:cubicBezTo>
                    <a:pt x="1994" y="975"/>
                    <a:pt x="1921" y="915"/>
                    <a:pt x="1832" y="912"/>
                  </a:cubicBezTo>
                  <a:lnTo>
                    <a:pt x="548" y="977"/>
                  </a:lnTo>
                  <a:lnTo>
                    <a:pt x="327" y="119"/>
                  </a:lnTo>
                  <a:cubicBezTo>
                    <a:pt x="308" y="47"/>
                    <a:pt x="244" y="0"/>
                    <a:pt x="1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7" name="Google Shape;14567;p25"/>
            <p:cNvSpPr/>
            <p:nvPr/>
          </p:nvSpPr>
          <p:spPr>
            <a:xfrm>
              <a:off x="8778024" y="3387468"/>
              <a:ext cx="96588" cy="142947"/>
            </a:xfrm>
            <a:custGeom>
              <a:avLst/>
              <a:gdLst/>
              <a:ahLst/>
              <a:cxnLst/>
              <a:rect l="l" t="t" r="r" b="b"/>
              <a:pathLst>
                <a:path w="2871" h="4249" extrusionOk="0">
                  <a:moveTo>
                    <a:pt x="1950" y="1"/>
                  </a:moveTo>
                  <a:cubicBezTo>
                    <a:pt x="1933" y="1"/>
                    <a:pt x="1917" y="4"/>
                    <a:pt x="1901" y="9"/>
                  </a:cubicBezTo>
                  <a:cubicBezTo>
                    <a:pt x="1440" y="163"/>
                    <a:pt x="1063" y="566"/>
                    <a:pt x="944" y="1038"/>
                  </a:cubicBezTo>
                  <a:cubicBezTo>
                    <a:pt x="921" y="1123"/>
                    <a:pt x="971" y="1211"/>
                    <a:pt x="1058" y="1233"/>
                  </a:cubicBezTo>
                  <a:cubicBezTo>
                    <a:pt x="1071" y="1236"/>
                    <a:pt x="1085" y="1238"/>
                    <a:pt x="1097" y="1238"/>
                  </a:cubicBezTo>
                  <a:cubicBezTo>
                    <a:pt x="1169" y="1238"/>
                    <a:pt x="1234" y="1188"/>
                    <a:pt x="1250" y="1116"/>
                  </a:cubicBezTo>
                  <a:cubicBezTo>
                    <a:pt x="1334" y="799"/>
                    <a:pt x="1544" y="533"/>
                    <a:pt x="1834" y="378"/>
                  </a:cubicBezTo>
                  <a:lnTo>
                    <a:pt x="1834" y="378"/>
                  </a:lnTo>
                  <a:cubicBezTo>
                    <a:pt x="2057" y="1753"/>
                    <a:pt x="1353" y="3265"/>
                    <a:pt x="140" y="3955"/>
                  </a:cubicBezTo>
                  <a:cubicBezTo>
                    <a:pt x="1" y="4035"/>
                    <a:pt x="58" y="4248"/>
                    <a:pt x="218" y="4248"/>
                  </a:cubicBezTo>
                  <a:lnTo>
                    <a:pt x="234" y="4248"/>
                  </a:lnTo>
                  <a:lnTo>
                    <a:pt x="2721" y="4001"/>
                  </a:lnTo>
                  <a:cubicBezTo>
                    <a:pt x="2808" y="3993"/>
                    <a:pt x="2871" y="3916"/>
                    <a:pt x="2861" y="3830"/>
                  </a:cubicBezTo>
                  <a:cubicBezTo>
                    <a:pt x="2856" y="3750"/>
                    <a:pt x="2787" y="3688"/>
                    <a:pt x="2710" y="3688"/>
                  </a:cubicBezTo>
                  <a:cubicBezTo>
                    <a:pt x="2703" y="3688"/>
                    <a:pt x="2697" y="3689"/>
                    <a:pt x="2690" y="3689"/>
                  </a:cubicBezTo>
                  <a:lnTo>
                    <a:pt x="802" y="3876"/>
                  </a:lnTo>
                  <a:cubicBezTo>
                    <a:pt x="1863" y="2988"/>
                    <a:pt x="2412" y="1475"/>
                    <a:pt x="2103" y="123"/>
                  </a:cubicBezTo>
                  <a:cubicBezTo>
                    <a:pt x="2094" y="80"/>
                    <a:pt x="2065" y="42"/>
                    <a:pt x="2027" y="20"/>
                  </a:cubicBezTo>
                  <a:cubicBezTo>
                    <a:pt x="2003" y="8"/>
                    <a:pt x="1976" y="1"/>
                    <a:pt x="1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8" name="Google Shape;14568;p25"/>
            <p:cNvSpPr/>
            <p:nvPr/>
          </p:nvSpPr>
          <p:spPr>
            <a:xfrm>
              <a:off x="8925921" y="3356078"/>
              <a:ext cx="10597" cy="181569"/>
            </a:xfrm>
            <a:custGeom>
              <a:avLst/>
              <a:gdLst/>
              <a:ahLst/>
              <a:cxnLst/>
              <a:rect l="l" t="t" r="r" b="b"/>
              <a:pathLst>
                <a:path w="315" h="5397" extrusionOk="0">
                  <a:moveTo>
                    <a:pt x="158" y="0"/>
                  </a:moveTo>
                  <a:cubicBezTo>
                    <a:pt x="71" y="0"/>
                    <a:pt x="1" y="70"/>
                    <a:pt x="1" y="157"/>
                  </a:cubicBezTo>
                  <a:lnTo>
                    <a:pt x="1" y="5240"/>
                  </a:lnTo>
                  <a:cubicBezTo>
                    <a:pt x="1" y="5327"/>
                    <a:pt x="71" y="5397"/>
                    <a:pt x="158" y="5397"/>
                  </a:cubicBezTo>
                  <a:cubicBezTo>
                    <a:pt x="245" y="5397"/>
                    <a:pt x="314" y="5327"/>
                    <a:pt x="314" y="5240"/>
                  </a:cubicBezTo>
                  <a:lnTo>
                    <a:pt x="314" y="157"/>
                  </a:lnTo>
                  <a:cubicBezTo>
                    <a:pt x="314" y="70"/>
                    <a:pt x="245" y="0"/>
                    <a:pt x="1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69" name="Google Shape;14569;p25"/>
            <p:cNvSpPr/>
            <p:nvPr/>
          </p:nvSpPr>
          <p:spPr>
            <a:xfrm>
              <a:off x="8950582" y="3379057"/>
              <a:ext cx="27755" cy="127169"/>
            </a:xfrm>
            <a:custGeom>
              <a:avLst/>
              <a:gdLst/>
              <a:ahLst/>
              <a:cxnLst/>
              <a:rect l="l" t="t" r="r" b="b"/>
              <a:pathLst>
                <a:path w="825" h="3780" extrusionOk="0">
                  <a:moveTo>
                    <a:pt x="173" y="1"/>
                  </a:moveTo>
                  <a:cubicBezTo>
                    <a:pt x="165" y="1"/>
                    <a:pt x="156" y="1"/>
                    <a:pt x="148" y="3"/>
                  </a:cubicBezTo>
                  <a:cubicBezTo>
                    <a:pt x="61" y="15"/>
                    <a:pt x="1" y="94"/>
                    <a:pt x="14" y="181"/>
                  </a:cubicBezTo>
                  <a:lnTo>
                    <a:pt x="500" y="3643"/>
                  </a:lnTo>
                  <a:cubicBezTo>
                    <a:pt x="511" y="3721"/>
                    <a:pt x="577" y="3780"/>
                    <a:pt x="656" y="3780"/>
                  </a:cubicBezTo>
                  <a:cubicBezTo>
                    <a:pt x="663" y="3780"/>
                    <a:pt x="670" y="3778"/>
                    <a:pt x="677" y="3778"/>
                  </a:cubicBezTo>
                  <a:cubicBezTo>
                    <a:pt x="764" y="3765"/>
                    <a:pt x="824" y="3686"/>
                    <a:pt x="811" y="3599"/>
                  </a:cubicBezTo>
                  <a:lnTo>
                    <a:pt x="325" y="137"/>
                  </a:lnTo>
                  <a:cubicBezTo>
                    <a:pt x="315" y="59"/>
                    <a:pt x="249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0" name="Google Shape;14570;p25"/>
            <p:cNvSpPr/>
            <p:nvPr/>
          </p:nvSpPr>
          <p:spPr>
            <a:xfrm>
              <a:off x="8893354" y="3339156"/>
              <a:ext cx="121382" cy="50935"/>
            </a:xfrm>
            <a:custGeom>
              <a:avLst/>
              <a:gdLst/>
              <a:ahLst/>
              <a:cxnLst/>
              <a:rect l="l" t="t" r="r" b="b"/>
              <a:pathLst>
                <a:path w="3608" h="1514" extrusionOk="0">
                  <a:moveTo>
                    <a:pt x="2819" y="1"/>
                  </a:moveTo>
                  <a:cubicBezTo>
                    <a:pt x="1788" y="1"/>
                    <a:pt x="744" y="465"/>
                    <a:pt x="84" y="1257"/>
                  </a:cubicBezTo>
                  <a:cubicBezTo>
                    <a:pt x="0" y="1358"/>
                    <a:pt x="73" y="1513"/>
                    <a:pt x="206" y="1513"/>
                  </a:cubicBezTo>
                  <a:cubicBezTo>
                    <a:pt x="252" y="1513"/>
                    <a:pt x="296" y="1493"/>
                    <a:pt x="326" y="1458"/>
                  </a:cubicBezTo>
                  <a:cubicBezTo>
                    <a:pt x="925" y="737"/>
                    <a:pt x="1872" y="314"/>
                    <a:pt x="2812" y="314"/>
                  </a:cubicBezTo>
                  <a:cubicBezTo>
                    <a:pt x="3010" y="314"/>
                    <a:pt x="3208" y="333"/>
                    <a:pt x="3402" y="372"/>
                  </a:cubicBezTo>
                  <a:cubicBezTo>
                    <a:pt x="3413" y="374"/>
                    <a:pt x="3425" y="376"/>
                    <a:pt x="3436" y="376"/>
                  </a:cubicBezTo>
                  <a:cubicBezTo>
                    <a:pt x="3509" y="376"/>
                    <a:pt x="3575" y="324"/>
                    <a:pt x="3590" y="250"/>
                  </a:cubicBezTo>
                  <a:cubicBezTo>
                    <a:pt x="3608" y="163"/>
                    <a:pt x="3549" y="79"/>
                    <a:pt x="3462" y="63"/>
                  </a:cubicBezTo>
                  <a:cubicBezTo>
                    <a:pt x="3251" y="21"/>
                    <a:pt x="3035" y="1"/>
                    <a:pt x="2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1" name="Google Shape;14571;p25"/>
            <p:cNvSpPr/>
            <p:nvPr/>
          </p:nvSpPr>
          <p:spPr>
            <a:xfrm>
              <a:off x="9042396" y="3371420"/>
              <a:ext cx="10799" cy="142913"/>
            </a:xfrm>
            <a:custGeom>
              <a:avLst/>
              <a:gdLst/>
              <a:ahLst/>
              <a:cxnLst/>
              <a:rect l="l" t="t" r="r" b="b"/>
              <a:pathLst>
                <a:path w="321" h="4248" extrusionOk="0">
                  <a:moveTo>
                    <a:pt x="161" y="0"/>
                  </a:moveTo>
                  <a:cubicBezTo>
                    <a:pt x="72" y="0"/>
                    <a:pt x="1" y="74"/>
                    <a:pt x="4" y="163"/>
                  </a:cubicBezTo>
                  <a:lnTo>
                    <a:pt x="4" y="4091"/>
                  </a:lnTo>
                  <a:cubicBezTo>
                    <a:pt x="4" y="4178"/>
                    <a:pt x="74" y="4247"/>
                    <a:pt x="161" y="4247"/>
                  </a:cubicBezTo>
                  <a:cubicBezTo>
                    <a:pt x="248" y="4247"/>
                    <a:pt x="318" y="4178"/>
                    <a:pt x="318" y="4091"/>
                  </a:cubicBezTo>
                  <a:lnTo>
                    <a:pt x="318" y="163"/>
                  </a:lnTo>
                  <a:cubicBezTo>
                    <a:pt x="321" y="74"/>
                    <a:pt x="249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2" name="Google Shape;14572;p25"/>
            <p:cNvSpPr/>
            <p:nvPr/>
          </p:nvSpPr>
          <p:spPr>
            <a:xfrm>
              <a:off x="9049495" y="3368930"/>
              <a:ext cx="76772" cy="105335"/>
            </a:xfrm>
            <a:custGeom>
              <a:avLst/>
              <a:gdLst/>
              <a:ahLst/>
              <a:cxnLst/>
              <a:rect l="l" t="t" r="r" b="b"/>
              <a:pathLst>
                <a:path w="2282" h="3131" extrusionOk="0">
                  <a:moveTo>
                    <a:pt x="486" y="1"/>
                  </a:moveTo>
                  <a:cubicBezTo>
                    <a:pt x="349" y="1"/>
                    <a:pt x="216" y="35"/>
                    <a:pt x="100" y="104"/>
                  </a:cubicBezTo>
                  <a:cubicBezTo>
                    <a:pt x="26" y="148"/>
                    <a:pt x="0" y="245"/>
                    <a:pt x="45" y="319"/>
                  </a:cubicBezTo>
                  <a:cubicBezTo>
                    <a:pt x="74" y="369"/>
                    <a:pt x="127" y="397"/>
                    <a:pt x="181" y="397"/>
                  </a:cubicBezTo>
                  <a:cubicBezTo>
                    <a:pt x="208" y="397"/>
                    <a:pt x="235" y="390"/>
                    <a:pt x="260" y="375"/>
                  </a:cubicBezTo>
                  <a:cubicBezTo>
                    <a:pt x="327" y="335"/>
                    <a:pt x="405" y="316"/>
                    <a:pt x="487" y="316"/>
                  </a:cubicBezTo>
                  <a:cubicBezTo>
                    <a:pt x="572" y="316"/>
                    <a:pt x="663" y="337"/>
                    <a:pt x="749" y="381"/>
                  </a:cubicBezTo>
                  <a:cubicBezTo>
                    <a:pt x="919" y="465"/>
                    <a:pt x="1028" y="611"/>
                    <a:pt x="1045" y="769"/>
                  </a:cubicBezTo>
                  <a:cubicBezTo>
                    <a:pt x="1061" y="927"/>
                    <a:pt x="982" y="1092"/>
                    <a:pt x="835" y="1209"/>
                  </a:cubicBezTo>
                  <a:cubicBezTo>
                    <a:pt x="730" y="1293"/>
                    <a:pt x="610" y="1337"/>
                    <a:pt x="495" y="1337"/>
                  </a:cubicBezTo>
                  <a:cubicBezTo>
                    <a:pt x="448" y="1337"/>
                    <a:pt x="403" y="1330"/>
                    <a:pt x="360" y="1315"/>
                  </a:cubicBezTo>
                  <a:cubicBezTo>
                    <a:pt x="343" y="1309"/>
                    <a:pt x="326" y="1307"/>
                    <a:pt x="309" y="1307"/>
                  </a:cubicBezTo>
                  <a:cubicBezTo>
                    <a:pt x="212" y="1307"/>
                    <a:pt x="131" y="1399"/>
                    <a:pt x="156" y="1502"/>
                  </a:cubicBezTo>
                  <a:cubicBezTo>
                    <a:pt x="258" y="1929"/>
                    <a:pt x="387" y="2463"/>
                    <a:pt x="767" y="2824"/>
                  </a:cubicBezTo>
                  <a:cubicBezTo>
                    <a:pt x="977" y="3020"/>
                    <a:pt x="1253" y="3129"/>
                    <a:pt x="1541" y="3131"/>
                  </a:cubicBezTo>
                  <a:cubicBezTo>
                    <a:pt x="1576" y="3131"/>
                    <a:pt x="1610" y="3129"/>
                    <a:pt x="1645" y="3124"/>
                  </a:cubicBezTo>
                  <a:cubicBezTo>
                    <a:pt x="1892" y="3099"/>
                    <a:pt x="2098" y="2984"/>
                    <a:pt x="2228" y="2800"/>
                  </a:cubicBezTo>
                  <a:cubicBezTo>
                    <a:pt x="2282" y="2729"/>
                    <a:pt x="2266" y="2626"/>
                    <a:pt x="2193" y="2575"/>
                  </a:cubicBezTo>
                  <a:cubicBezTo>
                    <a:pt x="2165" y="2556"/>
                    <a:pt x="2133" y="2546"/>
                    <a:pt x="2102" y="2546"/>
                  </a:cubicBezTo>
                  <a:cubicBezTo>
                    <a:pt x="2050" y="2546"/>
                    <a:pt x="1999" y="2572"/>
                    <a:pt x="1970" y="2620"/>
                  </a:cubicBezTo>
                  <a:cubicBezTo>
                    <a:pt x="1873" y="2759"/>
                    <a:pt x="1723" y="2802"/>
                    <a:pt x="1614" y="2813"/>
                  </a:cubicBezTo>
                  <a:cubicBezTo>
                    <a:pt x="1591" y="2815"/>
                    <a:pt x="1568" y="2815"/>
                    <a:pt x="1545" y="2815"/>
                  </a:cubicBezTo>
                  <a:cubicBezTo>
                    <a:pt x="1337" y="2815"/>
                    <a:pt x="1136" y="2739"/>
                    <a:pt x="982" y="2597"/>
                  </a:cubicBezTo>
                  <a:cubicBezTo>
                    <a:pt x="727" y="2355"/>
                    <a:pt x="604" y="1988"/>
                    <a:pt x="515" y="1652"/>
                  </a:cubicBezTo>
                  <a:cubicBezTo>
                    <a:pt x="703" y="1643"/>
                    <a:pt x="884" y="1575"/>
                    <a:pt x="1029" y="1456"/>
                  </a:cubicBezTo>
                  <a:cubicBezTo>
                    <a:pt x="1262" y="1271"/>
                    <a:pt x="1386" y="1000"/>
                    <a:pt x="1357" y="736"/>
                  </a:cubicBezTo>
                  <a:cubicBezTo>
                    <a:pt x="1330" y="471"/>
                    <a:pt x="1156" y="234"/>
                    <a:pt x="890" y="99"/>
                  </a:cubicBezTo>
                  <a:cubicBezTo>
                    <a:pt x="759" y="34"/>
                    <a:pt x="620" y="1"/>
                    <a:pt x="4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3" name="Google Shape;14573;p25"/>
            <p:cNvSpPr/>
            <p:nvPr/>
          </p:nvSpPr>
          <p:spPr>
            <a:xfrm>
              <a:off x="8430585" y="2573727"/>
              <a:ext cx="696400" cy="696332"/>
            </a:xfrm>
            <a:custGeom>
              <a:avLst/>
              <a:gdLst/>
              <a:ahLst/>
              <a:cxnLst/>
              <a:rect l="l" t="t" r="r" b="b"/>
              <a:pathLst>
                <a:path w="20700" h="20698" extrusionOk="0">
                  <a:moveTo>
                    <a:pt x="10350" y="302"/>
                  </a:moveTo>
                  <a:cubicBezTo>
                    <a:pt x="15889" y="302"/>
                    <a:pt x="20396" y="4809"/>
                    <a:pt x="20396" y="10348"/>
                  </a:cubicBezTo>
                  <a:cubicBezTo>
                    <a:pt x="20396" y="15887"/>
                    <a:pt x="15889" y="20395"/>
                    <a:pt x="10350" y="20395"/>
                  </a:cubicBezTo>
                  <a:cubicBezTo>
                    <a:pt x="4810" y="20395"/>
                    <a:pt x="303" y="15887"/>
                    <a:pt x="303" y="10348"/>
                  </a:cubicBezTo>
                  <a:cubicBezTo>
                    <a:pt x="303" y="4809"/>
                    <a:pt x="4810" y="302"/>
                    <a:pt x="10350" y="302"/>
                  </a:cubicBezTo>
                  <a:close/>
                  <a:moveTo>
                    <a:pt x="10350" y="0"/>
                  </a:moveTo>
                  <a:cubicBezTo>
                    <a:pt x="4644" y="0"/>
                    <a:pt x="1" y="4641"/>
                    <a:pt x="1" y="10348"/>
                  </a:cubicBezTo>
                  <a:cubicBezTo>
                    <a:pt x="1" y="16055"/>
                    <a:pt x="4644" y="20698"/>
                    <a:pt x="10350" y="20698"/>
                  </a:cubicBezTo>
                  <a:cubicBezTo>
                    <a:pt x="16057" y="20698"/>
                    <a:pt x="20700" y="16055"/>
                    <a:pt x="20700" y="10348"/>
                  </a:cubicBezTo>
                  <a:cubicBezTo>
                    <a:pt x="20700" y="4643"/>
                    <a:pt x="16055" y="0"/>
                    <a:pt x="10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4" name="Google Shape;14574;p25"/>
            <p:cNvSpPr/>
            <p:nvPr/>
          </p:nvSpPr>
          <p:spPr>
            <a:xfrm>
              <a:off x="8413965" y="2569387"/>
              <a:ext cx="204849" cy="192200"/>
            </a:xfrm>
            <a:custGeom>
              <a:avLst/>
              <a:gdLst/>
              <a:ahLst/>
              <a:cxnLst/>
              <a:rect l="l" t="t" r="r" b="b"/>
              <a:pathLst>
                <a:path w="6089" h="5713" extrusionOk="0">
                  <a:moveTo>
                    <a:pt x="5516" y="351"/>
                  </a:moveTo>
                  <a:lnTo>
                    <a:pt x="5365" y="501"/>
                  </a:lnTo>
                  <a:cubicBezTo>
                    <a:pt x="5358" y="499"/>
                    <a:pt x="5351" y="499"/>
                    <a:pt x="5344" y="499"/>
                  </a:cubicBezTo>
                  <a:cubicBezTo>
                    <a:pt x="5337" y="499"/>
                    <a:pt x="5329" y="499"/>
                    <a:pt x="5321" y="501"/>
                  </a:cubicBezTo>
                  <a:lnTo>
                    <a:pt x="4728" y="568"/>
                  </a:lnTo>
                  <a:cubicBezTo>
                    <a:pt x="4982" y="468"/>
                    <a:pt x="5247" y="395"/>
                    <a:pt x="5516" y="351"/>
                  </a:cubicBezTo>
                  <a:close/>
                  <a:moveTo>
                    <a:pt x="5928" y="0"/>
                  </a:moveTo>
                  <a:cubicBezTo>
                    <a:pt x="5924" y="0"/>
                    <a:pt x="5920" y="1"/>
                    <a:pt x="5916" y="1"/>
                  </a:cubicBezTo>
                  <a:cubicBezTo>
                    <a:pt x="5175" y="45"/>
                    <a:pt x="4460" y="283"/>
                    <a:pt x="3838" y="686"/>
                  </a:cubicBezTo>
                  <a:cubicBezTo>
                    <a:pt x="3779" y="726"/>
                    <a:pt x="3756" y="799"/>
                    <a:pt x="3779" y="865"/>
                  </a:cubicBezTo>
                  <a:cubicBezTo>
                    <a:pt x="3801" y="925"/>
                    <a:pt x="3857" y="965"/>
                    <a:pt x="3919" y="965"/>
                  </a:cubicBezTo>
                  <a:cubicBezTo>
                    <a:pt x="3926" y="965"/>
                    <a:pt x="3932" y="964"/>
                    <a:pt x="3939" y="963"/>
                  </a:cubicBezTo>
                  <a:lnTo>
                    <a:pt x="4498" y="900"/>
                  </a:lnTo>
                  <a:lnTo>
                    <a:pt x="4498" y="900"/>
                  </a:lnTo>
                  <a:cubicBezTo>
                    <a:pt x="2586" y="1951"/>
                    <a:pt x="1033" y="3550"/>
                    <a:pt x="39" y="5492"/>
                  </a:cubicBezTo>
                  <a:cubicBezTo>
                    <a:pt x="1" y="5567"/>
                    <a:pt x="29" y="5657"/>
                    <a:pt x="104" y="5696"/>
                  </a:cubicBezTo>
                  <a:cubicBezTo>
                    <a:pt x="126" y="5707"/>
                    <a:pt x="150" y="5712"/>
                    <a:pt x="173" y="5712"/>
                  </a:cubicBezTo>
                  <a:cubicBezTo>
                    <a:pt x="230" y="5712"/>
                    <a:pt x="281" y="5681"/>
                    <a:pt x="308" y="5632"/>
                  </a:cubicBezTo>
                  <a:cubicBezTo>
                    <a:pt x="1299" y="3696"/>
                    <a:pt x="2860" y="2111"/>
                    <a:pt x="4781" y="1093"/>
                  </a:cubicBezTo>
                  <a:lnTo>
                    <a:pt x="4781" y="1093"/>
                  </a:lnTo>
                  <a:lnTo>
                    <a:pt x="4308" y="1571"/>
                  </a:lnTo>
                  <a:cubicBezTo>
                    <a:pt x="4248" y="1630"/>
                    <a:pt x="4248" y="1728"/>
                    <a:pt x="4308" y="1786"/>
                  </a:cubicBezTo>
                  <a:cubicBezTo>
                    <a:pt x="4338" y="1816"/>
                    <a:pt x="4377" y="1831"/>
                    <a:pt x="4415" y="1831"/>
                  </a:cubicBezTo>
                  <a:cubicBezTo>
                    <a:pt x="4455" y="1831"/>
                    <a:pt x="4495" y="1815"/>
                    <a:pt x="4525" y="1785"/>
                  </a:cubicBezTo>
                  <a:lnTo>
                    <a:pt x="6033" y="259"/>
                  </a:lnTo>
                  <a:cubicBezTo>
                    <a:pt x="6076" y="215"/>
                    <a:pt x="6089" y="146"/>
                    <a:pt x="6064" y="89"/>
                  </a:cubicBezTo>
                  <a:cubicBezTo>
                    <a:pt x="6040" y="34"/>
                    <a:pt x="5987" y="0"/>
                    <a:pt x="5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5" name="Google Shape;14575;p25"/>
            <p:cNvSpPr/>
            <p:nvPr/>
          </p:nvSpPr>
          <p:spPr>
            <a:xfrm>
              <a:off x="8778797" y="2897346"/>
              <a:ext cx="44072" cy="31994"/>
            </a:xfrm>
            <a:custGeom>
              <a:avLst/>
              <a:gdLst/>
              <a:ahLst/>
              <a:cxnLst/>
              <a:rect l="l" t="t" r="r" b="b"/>
              <a:pathLst>
                <a:path w="1310" h="951" extrusionOk="0">
                  <a:moveTo>
                    <a:pt x="839" y="305"/>
                  </a:moveTo>
                  <a:cubicBezTo>
                    <a:pt x="884" y="305"/>
                    <a:pt x="930" y="311"/>
                    <a:pt x="974" y="327"/>
                  </a:cubicBezTo>
                  <a:cubicBezTo>
                    <a:pt x="990" y="389"/>
                    <a:pt x="980" y="457"/>
                    <a:pt x="948" y="514"/>
                  </a:cubicBezTo>
                  <a:cubicBezTo>
                    <a:pt x="945" y="519"/>
                    <a:pt x="942" y="525"/>
                    <a:pt x="939" y="531"/>
                  </a:cubicBezTo>
                  <a:cubicBezTo>
                    <a:pt x="912" y="510"/>
                    <a:pt x="879" y="500"/>
                    <a:pt x="846" y="500"/>
                  </a:cubicBezTo>
                  <a:cubicBezTo>
                    <a:pt x="840" y="500"/>
                    <a:pt x="833" y="500"/>
                    <a:pt x="826" y="501"/>
                  </a:cubicBezTo>
                  <a:lnTo>
                    <a:pt x="375" y="560"/>
                  </a:lnTo>
                  <a:cubicBezTo>
                    <a:pt x="480" y="405"/>
                    <a:pt x="652" y="310"/>
                    <a:pt x="839" y="305"/>
                  </a:cubicBezTo>
                  <a:close/>
                  <a:moveTo>
                    <a:pt x="837" y="0"/>
                  </a:moveTo>
                  <a:cubicBezTo>
                    <a:pt x="695" y="0"/>
                    <a:pt x="550" y="39"/>
                    <a:pt x="416" y="116"/>
                  </a:cubicBezTo>
                  <a:cubicBezTo>
                    <a:pt x="179" y="256"/>
                    <a:pt x="27" y="484"/>
                    <a:pt x="6" y="731"/>
                  </a:cubicBezTo>
                  <a:cubicBezTo>
                    <a:pt x="1" y="819"/>
                    <a:pt x="71" y="893"/>
                    <a:pt x="157" y="893"/>
                  </a:cubicBezTo>
                  <a:cubicBezTo>
                    <a:pt x="164" y="893"/>
                    <a:pt x="171" y="893"/>
                    <a:pt x="177" y="892"/>
                  </a:cubicBezTo>
                  <a:lnTo>
                    <a:pt x="627" y="834"/>
                  </a:lnTo>
                  <a:cubicBezTo>
                    <a:pt x="643" y="902"/>
                    <a:pt x="705" y="949"/>
                    <a:pt x="776" y="951"/>
                  </a:cubicBezTo>
                  <a:cubicBezTo>
                    <a:pt x="777" y="949"/>
                    <a:pt x="779" y="949"/>
                    <a:pt x="782" y="949"/>
                  </a:cubicBezTo>
                  <a:cubicBezTo>
                    <a:pt x="963" y="941"/>
                    <a:pt x="1126" y="827"/>
                    <a:pt x="1217" y="653"/>
                  </a:cubicBezTo>
                  <a:cubicBezTo>
                    <a:pt x="1309" y="481"/>
                    <a:pt x="1308" y="278"/>
                    <a:pt x="1214" y="128"/>
                  </a:cubicBezTo>
                  <a:cubicBezTo>
                    <a:pt x="1198" y="104"/>
                    <a:pt x="1178" y="83"/>
                    <a:pt x="1151" y="71"/>
                  </a:cubicBezTo>
                  <a:cubicBezTo>
                    <a:pt x="1053" y="23"/>
                    <a:pt x="94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6" name="Google Shape;14576;p25"/>
            <p:cNvSpPr/>
            <p:nvPr/>
          </p:nvSpPr>
          <p:spPr>
            <a:xfrm>
              <a:off x="8842216" y="2896337"/>
              <a:ext cx="242596" cy="25669"/>
            </a:xfrm>
            <a:custGeom>
              <a:avLst/>
              <a:gdLst/>
              <a:ahLst/>
              <a:cxnLst/>
              <a:rect l="l" t="t" r="r" b="b"/>
              <a:pathLst>
                <a:path w="7211" h="763" extrusionOk="0">
                  <a:moveTo>
                    <a:pt x="5315" y="0"/>
                  </a:moveTo>
                  <a:cubicBezTo>
                    <a:pt x="3595" y="0"/>
                    <a:pt x="1877" y="154"/>
                    <a:pt x="181" y="460"/>
                  </a:cubicBezTo>
                  <a:cubicBezTo>
                    <a:pt x="0" y="493"/>
                    <a:pt x="24" y="761"/>
                    <a:pt x="208" y="762"/>
                  </a:cubicBezTo>
                  <a:cubicBezTo>
                    <a:pt x="217" y="761"/>
                    <a:pt x="227" y="761"/>
                    <a:pt x="235" y="759"/>
                  </a:cubicBezTo>
                  <a:cubicBezTo>
                    <a:pt x="1913" y="456"/>
                    <a:pt x="3613" y="305"/>
                    <a:pt x="5316" y="305"/>
                  </a:cubicBezTo>
                  <a:cubicBezTo>
                    <a:pt x="5893" y="305"/>
                    <a:pt x="6470" y="322"/>
                    <a:pt x="7046" y="357"/>
                  </a:cubicBezTo>
                  <a:cubicBezTo>
                    <a:pt x="7054" y="358"/>
                    <a:pt x="7061" y="359"/>
                    <a:pt x="7069" y="359"/>
                  </a:cubicBezTo>
                  <a:cubicBezTo>
                    <a:pt x="7143" y="359"/>
                    <a:pt x="7202" y="289"/>
                    <a:pt x="7206" y="214"/>
                  </a:cubicBezTo>
                  <a:cubicBezTo>
                    <a:pt x="7211" y="131"/>
                    <a:pt x="7148" y="58"/>
                    <a:pt x="7064" y="53"/>
                  </a:cubicBezTo>
                  <a:cubicBezTo>
                    <a:pt x="6481" y="18"/>
                    <a:pt x="5898" y="0"/>
                    <a:pt x="5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7" name="Google Shape;14577;p25"/>
            <p:cNvSpPr/>
            <p:nvPr/>
          </p:nvSpPr>
          <p:spPr>
            <a:xfrm>
              <a:off x="9026920" y="2874468"/>
              <a:ext cx="64526" cy="71389"/>
            </a:xfrm>
            <a:custGeom>
              <a:avLst/>
              <a:gdLst/>
              <a:ahLst/>
              <a:cxnLst/>
              <a:rect l="l" t="t" r="r" b="b"/>
              <a:pathLst>
                <a:path w="1918" h="2122" extrusionOk="0">
                  <a:moveTo>
                    <a:pt x="170" y="0"/>
                  </a:moveTo>
                  <a:cubicBezTo>
                    <a:pt x="102" y="0"/>
                    <a:pt x="40" y="45"/>
                    <a:pt x="22" y="113"/>
                  </a:cubicBezTo>
                  <a:cubicBezTo>
                    <a:pt x="0" y="193"/>
                    <a:pt x="48" y="277"/>
                    <a:pt x="129" y="298"/>
                  </a:cubicBezTo>
                  <a:lnTo>
                    <a:pt x="1366" y="632"/>
                  </a:lnTo>
                  <a:cubicBezTo>
                    <a:pt x="923" y="969"/>
                    <a:pt x="562" y="1403"/>
                    <a:pt x="314" y="1901"/>
                  </a:cubicBezTo>
                  <a:cubicBezTo>
                    <a:pt x="276" y="1977"/>
                    <a:pt x="307" y="2068"/>
                    <a:pt x="382" y="2106"/>
                  </a:cubicBezTo>
                  <a:cubicBezTo>
                    <a:pt x="402" y="2115"/>
                    <a:pt x="426" y="2121"/>
                    <a:pt x="450" y="2121"/>
                  </a:cubicBezTo>
                  <a:cubicBezTo>
                    <a:pt x="507" y="2121"/>
                    <a:pt x="559" y="2088"/>
                    <a:pt x="586" y="2036"/>
                  </a:cubicBezTo>
                  <a:cubicBezTo>
                    <a:pt x="860" y="1487"/>
                    <a:pt x="1281" y="1024"/>
                    <a:pt x="1805" y="700"/>
                  </a:cubicBezTo>
                  <a:cubicBezTo>
                    <a:pt x="1917" y="630"/>
                    <a:pt x="1894" y="459"/>
                    <a:pt x="1765" y="424"/>
                  </a:cubicBezTo>
                  <a:lnTo>
                    <a:pt x="208" y="5"/>
                  </a:lnTo>
                  <a:cubicBezTo>
                    <a:pt x="195" y="2"/>
                    <a:pt x="182" y="0"/>
                    <a:pt x="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8" name="Google Shape;14578;p25"/>
            <p:cNvSpPr/>
            <p:nvPr/>
          </p:nvSpPr>
          <p:spPr>
            <a:xfrm>
              <a:off x="6146445" y="3490182"/>
              <a:ext cx="10194" cy="489599"/>
            </a:xfrm>
            <a:custGeom>
              <a:avLst/>
              <a:gdLst/>
              <a:ahLst/>
              <a:cxnLst/>
              <a:rect l="l" t="t" r="r" b="b"/>
              <a:pathLst>
                <a:path w="303" h="14553" extrusionOk="0">
                  <a:moveTo>
                    <a:pt x="152" y="0"/>
                  </a:moveTo>
                  <a:cubicBezTo>
                    <a:pt x="68" y="0"/>
                    <a:pt x="0" y="68"/>
                    <a:pt x="0" y="152"/>
                  </a:cubicBezTo>
                  <a:lnTo>
                    <a:pt x="0" y="14401"/>
                  </a:lnTo>
                  <a:cubicBezTo>
                    <a:pt x="0" y="14485"/>
                    <a:pt x="68" y="14553"/>
                    <a:pt x="152" y="14553"/>
                  </a:cubicBezTo>
                  <a:cubicBezTo>
                    <a:pt x="234" y="14553"/>
                    <a:pt x="302" y="14485"/>
                    <a:pt x="302" y="14401"/>
                  </a:cubicBezTo>
                  <a:lnTo>
                    <a:pt x="302" y="152"/>
                  </a:lnTo>
                  <a:cubicBezTo>
                    <a:pt x="302" y="68"/>
                    <a:pt x="234" y="0"/>
                    <a:pt x="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79" name="Google Shape;14579;p25"/>
            <p:cNvSpPr/>
            <p:nvPr/>
          </p:nvSpPr>
          <p:spPr>
            <a:xfrm>
              <a:off x="6155765" y="3960185"/>
              <a:ext cx="705651" cy="24559"/>
            </a:xfrm>
            <a:custGeom>
              <a:avLst/>
              <a:gdLst/>
              <a:ahLst/>
              <a:cxnLst/>
              <a:rect l="l" t="t" r="r" b="b"/>
              <a:pathLst>
                <a:path w="20975" h="730" extrusionOk="0">
                  <a:moveTo>
                    <a:pt x="18583" y="0"/>
                  </a:moveTo>
                  <a:cubicBezTo>
                    <a:pt x="14659" y="286"/>
                    <a:pt x="10939" y="428"/>
                    <a:pt x="7352" y="428"/>
                  </a:cubicBezTo>
                  <a:cubicBezTo>
                    <a:pt x="4902" y="428"/>
                    <a:pt x="2514" y="362"/>
                    <a:pt x="165" y="230"/>
                  </a:cubicBezTo>
                  <a:cubicBezTo>
                    <a:pt x="159" y="229"/>
                    <a:pt x="153" y="228"/>
                    <a:pt x="148" y="228"/>
                  </a:cubicBezTo>
                  <a:cubicBezTo>
                    <a:pt x="74" y="228"/>
                    <a:pt x="9" y="294"/>
                    <a:pt x="5" y="372"/>
                  </a:cubicBezTo>
                  <a:cubicBezTo>
                    <a:pt x="0" y="456"/>
                    <a:pt x="65" y="527"/>
                    <a:pt x="149" y="532"/>
                  </a:cubicBezTo>
                  <a:cubicBezTo>
                    <a:pt x="2503" y="663"/>
                    <a:pt x="4896" y="730"/>
                    <a:pt x="7353" y="730"/>
                  </a:cubicBezTo>
                  <a:cubicBezTo>
                    <a:pt x="10945" y="730"/>
                    <a:pt x="14670" y="589"/>
                    <a:pt x="18592" y="304"/>
                  </a:cubicBezTo>
                  <a:lnTo>
                    <a:pt x="20829" y="304"/>
                  </a:lnTo>
                  <a:cubicBezTo>
                    <a:pt x="20911" y="301"/>
                    <a:pt x="20975" y="234"/>
                    <a:pt x="20975" y="152"/>
                  </a:cubicBezTo>
                  <a:cubicBezTo>
                    <a:pt x="20975" y="71"/>
                    <a:pt x="20911" y="3"/>
                    <a:pt x="20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0" name="Google Shape;14580;p25"/>
            <p:cNvSpPr/>
            <p:nvPr/>
          </p:nvSpPr>
          <p:spPr>
            <a:xfrm>
              <a:off x="6155226" y="3509696"/>
              <a:ext cx="622891" cy="433719"/>
            </a:xfrm>
            <a:custGeom>
              <a:avLst/>
              <a:gdLst/>
              <a:ahLst/>
              <a:cxnLst/>
              <a:rect l="l" t="t" r="r" b="b"/>
              <a:pathLst>
                <a:path w="18515" h="12892" extrusionOk="0">
                  <a:moveTo>
                    <a:pt x="18342" y="1"/>
                  </a:moveTo>
                  <a:cubicBezTo>
                    <a:pt x="18319" y="1"/>
                    <a:pt x="18296" y="6"/>
                    <a:pt x="18274" y="17"/>
                  </a:cubicBezTo>
                  <a:cubicBezTo>
                    <a:pt x="11615" y="3278"/>
                    <a:pt x="5485" y="7531"/>
                    <a:pt x="100" y="12629"/>
                  </a:cubicBezTo>
                  <a:cubicBezTo>
                    <a:pt x="0" y="12724"/>
                    <a:pt x="67" y="12891"/>
                    <a:pt x="204" y="12891"/>
                  </a:cubicBezTo>
                  <a:cubicBezTo>
                    <a:pt x="242" y="12891"/>
                    <a:pt x="280" y="12876"/>
                    <a:pt x="307" y="12849"/>
                  </a:cubicBezTo>
                  <a:cubicBezTo>
                    <a:pt x="5672" y="7772"/>
                    <a:pt x="11774" y="3537"/>
                    <a:pt x="18407" y="289"/>
                  </a:cubicBezTo>
                  <a:cubicBezTo>
                    <a:pt x="18483" y="253"/>
                    <a:pt x="18515" y="161"/>
                    <a:pt x="18477" y="87"/>
                  </a:cubicBezTo>
                  <a:cubicBezTo>
                    <a:pt x="18451" y="32"/>
                    <a:pt x="18398" y="1"/>
                    <a:pt x="183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1" name="Google Shape;14581;p25"/>
            <p:cNvSpPr/>
            <p:nvPr/>
          </p:nvSpPr>
          <p:spPr>
            <a:xfrm>
              <a:off x="6654768" y="3499569"/>
              <a:ext cx="150954" cy="123031"/>
            </a:xfrm>
            <a:custGeom>
              <a:avLst/>
              <a:gdLst/>
              <a:ahLst/>
              <a:cxnLst/>
              <a:rect l="l" t="t" r="r" b="b"/>
              <a:pathLst>
                <a:path w="4487" h="3657" extrusionOk="0">
                  <a:moveTo>
                    <a:pt x="3762" y="0"/>
                  </a:moveTo>
                  <a:cubicBezTo>
                    <a:pt x="3746" y="0"/>
                    <a:pt x="3731" y="3"/>
                    <a:pt x="3716" y="8"/>
                  </a:cubicBezTo>
                  <a:lnTo>
                    <a:pt x="3573" y="54"/>
                  </a:lnTo>
                  <a:cubicBezTo>
                    <a:pt x="2359" y="160"/>
                    <a:pt x="1185" y="543"/>
                    <a:pt x="141" y="1171"/>
                  </a:cubicBezTo>
                  <a:cubicBezTo>
                    <a:pt x="1" y="1255"/>
                    <a:pt x="74" y="1455"/>
                    <a:pt x="215" y="1455"/>
                  </a:cubicBezTo>
                  <a:cubicBezTo>
                    <a:pt x="231" y="1455"/>
                    <a:pt x="247" y="1452"/>
                    <a:pt x="265" y="1447"/>
                  </a:cubicBezTo>
                  <a:lnTo>
                    <a:pt x="3634" y="353"/>
                  </a:lnTo>
                  <a:cubicBezTo>
                    <a:pt x="3765" y="343"/>
                    <a:pt x="3899" y="335"/>
                    <a:pt x="4032" y="331"/>
                  </a:cubicBezTo>
                  <a:lnTo>
                    <a:pt x="4032" y="331"/>
                  </a:lnTo>
                  <a:lnTo>
                    <a:pt x="2233" y="3428"/>
                  </a:lnTo>
                  <a:cubicBezTo>
                    <a:pt x="2191" y="3501"/>
                    <a:pt x="2217" y="3595"/>
                    <a:pt x="2288" y="3636"/>
                  </a:cubicBezTo>
                  <a:cubicBezTo>
                    <a:pt x="2312" y="3650"/>
                    <a:pt x="2337" y="3656"/>
                    <a:pt x="2364" y="3656"/>
                  </a:cubicBezTo>
                  <a:cubicBezTo>
                    <a:pt x="2419" y="3656"/>
                    <a:pt x="2468" y="3628"/>
                    <a:pt x="2495" y="3580"/>
                  </a:cubicBezTo>
                  <a:lnTo>
                    <a:pt x="4428" y="251"/>
                  </a:lnTo>
                  <a:cubicBezTo>
                    <a:pt x="4487" y="150"/>
                    <a:pt x="4414" y="23"/>
                    <a:pt x="4298" y="23"/>
                  </a:cubicBezTo>
                  <a:cubicBezTo>
                    <a:pt x="4151" y="23"/>
                    <a:pt x="4004" y="27"/>
                    <a:pt x="3857" y="35"/>
                  </a:cubicBezTo>
                  <a:cubicBezTo>
                    <a:pt x="3830" y="12"/>
                    <a:pt x="3796" y="0"/>
                    <a:pt x="3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2" name="Google Shape;14582;p25"/>
            <p:cNvSpPr/>
            <p:nvPr/>
          </p:nvSpPr>
          <p:spPr>
            <a:xfrm>
              <a:off x="6296227" y="3856764"/>
              <a:ext cx="44845" cy="123031"/>
            </a:xfrm>
            <a:custGeom>
              <a:avLst/>
              <a:gdLst/>
              <a:ahLst/>
              <a:cxnLst/>
              <a:rect l="l" t="t" r="r" b="b"/>
              <a:pathLst>
                <a:path w="1333" h="3657" extrusionOk="0">
                  <a:moveTo>
                    <a:pt x="172" y="1"/>
                  </a:moveTo>
                  <a:cubicBezTo>
                    <a:pt x="141" y="1"/>
                    <a:pt x="110" y="10"/>
                    <a:pt x="83" y="30"/>
                  </a:cubicBezTo>
                  <a:cubicBezTo>
                    <a:pt x="17" y="79"/>
                    <a:pt x="1" y="172"/>
                    <a:pt x="50" y="240"/>
                  </a:cubicBezTo>
                  <a:cubicBezTo>
                    <a:pt x="731" y="1174"/>
                    <a:pt x="1020" y="2338"/>
                    <a:pt x="856" y="3482"/>
                  </a:cubicBezTo>
                  <a:cubicBezTo>
                    <a:pt x="843" y="3565"/>
                    <a:pt x="900" y="3642"/>
                    <a:pt x="984" y="3655"/>
                  </a:cubicBezTo>
                  <a:cubicBezTo>
                    <a:pt x="990" y="3655"/>
                    <a:pt x="998" y="3657"/>
                    <a:pt x="1006" y="3657"/>
                  </a:cubicBezTo>
                  <a:cubicBezTo>
                    <a:pt x="1081" y="3657"/>
                    <a:pt x="1145" y="3601"/>
                    <a:pt x="1157" y="3527"/>
                  </a:cubicBezTo>
                  <a:cubicBezTo>
                    <a:pt x="1332" y="2303"/>
                    <a:pt x="1024" y="1059"/>
                    <a:pt x="294" y="60"/>
                  </a:cubicBezTo>
                  <a:cubicBezTo>
                    <a:pt x="264" y="21"/>
                    <a:pt x="218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3" name="Google Shape;14583;p25"/>
            <p:cNvSpPr/>
            <p:nvPr/>
          </p:nvSpPr>
          <p:spPr>
            <a:xfrm>
              <a:off x="6402709" y="3770771"/>
              <a:ext cx="85822" cy="67251"/>
            </a:xfrm>
            <a:custGeom>
              <a:avLst/>
              <a:gdLst/>
              <a:ahLst/>
              <a:cxnLst/>
              <a:rect l="l" t="t" r="r" b="b"/>
              <a:pathLst>
                <a:path w="2551" h="1999" extrusionOk="0">
                  <a:moveTo>
                    <a:pt x="1831" y="1"/>
                  </a:moveTo>
                  <a:cubicBezTo>
                    <a:pt x="1603" y="1"/>
                    <a:pt x="1363" y="88"/>
                    <a:pt x="1151" y="257"/>
                  </a:cubicBezTo>
                  <a:cubicBezTo>
                    <a:pt x="779" y="553"/>
                    <a:pt x="637" y="987"/>
                    <a:pt x="787" y="1362"/>
                  </a:cubicBezTo>
                  <a:cubicBezTo>
                    <a:pt x="811" y="1421"/>
                    <a:pt x="867" y="1456"/>
                    <a:pt x="925" y="1456"/>
                  </a:cubicBezTo>
                  <a:cubicBezTo>
                    <a:pt x="944" y="1456"/>
                    <a:pt x="963" y="1452"/>
                    <a:pt x="982" y="1445"/>
                  </a:cubicBezTo>
                  <a:cubicBezTo>
                    <a:pt x="1059" y="1415"/>
                    <a:pt x="1097" y="1327"/>
                    <a:pt x="1067" y="1250"/>
                  </a:cubicBezTo>
                  <a:cubicBezTo>
                    <a:pt x="949" y="949"/>
                    <a:pt x="1140" y="655"/>
                    <a:pt x="1340" y="495"/>
                  </a:cubicBezTo>
                  <a:cubicBezTo>
                    <a:pt x="1469" y="391"/>
                    <a:pt x="1651" y="305"/>
                    <a:pt x="1835" y="305"/>
                  </a:cubicBezTo>
                  <a:cubicBezTo>
                    <a:pt x="1922" y="305"/>
                    <a:pt x="2009" y="324"/>
                    <a:pt x="2091" y="370"/>
                  </a:cubicBezTo>
                  <a:cubicBezTo>
                    <a:pt x="2201" y="811"/>
                    <a:pt x="1990" y="1321"/>
                    <a:pt x="1599" y="1554"/>
                  </a:cubicBezTo>
                  <a:cubicBezTo>
                    <a:pt x="1440" y="1647"/>
                    <a:pt x="1254" y="1692"/>
                    <a:pt x="1068" y="1692"/>
                  </a:cubicBezTo>
                  <a:cubicBezTo>
                    <a:pt x="778" y="1692"/>
                    <a:pt x="485" y="1582"/>
                    <a:pt x="285" y="1375"/>
                  </a:cubicBezTo>
                  <a:cubicBezTo>
                    <a:pt x="255" y="1340"/>
                    <a:pt x="212" y="1322"/>
                    <a:pt x="169" y="1322"/>
                  </a:cubicBezTo>
                  <a:cubicBezTo>
                    <a:pt x="131" y="1322"/>
                    <a:pt x="93" y="1336"/>
                    <a:pt x="64" y="1364"/>
                  </a:cubicBezTo>
                  <a:cubicBezTo>
                    <a:pt x="0" y="1426"/>
                    <a:pt x="2" y="1527"/>
                    <a:pt x="67" y="1587"/>
                  </a:cubicBezTo>
                  <a:cubicBezTo>
                    <a:pt x="328" y="1856"/>
                    <a:pt x="697" y="1999"/>
                    <a:pt x="1066" y="1999"/>
                  </a:cubicBezTo>
                  <a:cubicBezTo>
                    <a:pt x="1069" y="1999"/>
                    <a:pt x="1072" y="1999"/>
                    <a:pt x="1075" y="1999"/>
                  </a:cubicBezTo>
                  <a:cubicBezTo>
                    <a:pt x="1314" y="1999"/>
                    <a:pt x="1548" y="1935"/>
                    <a:pt x="1754" y="1815"/>
                  </a:cubicBezTo>
                  <a:cubicBezTo>
                    <a:pt x="2286" y="1500"/>
                    <a:pt x="2551" y="818"/>
                    <a:pt x="2368" y="227"/>
                  </a:cubicBezTo>
                  <a:cubicBezTo>
                    <a:pt x="2357" y="196"/>
                    <a:pt x="2337" y="167"/>
                    <a:pt x="2308" y="148"/>
                  </a:cubicBezTo>
                  <a:cubicBezTo>
                    <a:pt x="2166" y="49"/>
                    <a:pt x="2002" y="1"/>
                    <a:pt x="18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4" name="Google Shape;14584;p25"/>
            <p:cNvSpPr/>
            <p:nvPr/>
          </p:nvSpPr>
          <p:spPr>
            <a:xfrm>
              <a:off x="5993467" y="3362773"/>
              <a:ext cx="88984" cy="261806"/>
            </a:xfrm>
            <a:custGeom>
              <a:avLst/>
              <a:gdLst/>
              <a:ahLst/>
              <a:cxnLst/>
              <a:rect l="l" t="t" r="r" b="b"/>
              <a:pathLst>
                <a:path w="2645" h="7782" extrusionOk="0">
                  <a:moveTo>
                    <a:pt x="1984" y="4843"/>
                  </a:moveTo>
                  <a:lnTo>
                    <a:pt x="1793" y="7461"/>
                  </a:lnTo>
                  <a:cubicBezTo>
                    <a:pt x="1511" y="7411"/>
                    <a:pt x="1239" y="7254"/>
                    <a:pt x="1030" y="7018"/>
                  </a:cubicBezTo>
                  <a:cubicBezTo>
                    <a:pt x="784" y="6741"/>
                    <a:pt x="659" y="6391"/>
                    <a:pt x="685" y="6059"/>
                  </a:cubicBezTo>
                  <a:cubicBezTo>
                    <a:pt x="710" y="5726"/>
                    <a:pt x="889" y="5399"/>
                    <a:pt x="1172" y="5163"/>
                  </a:cubicBezTo>
                  <a:cubicBezTo>
                    <a:pt x="1413" y="4965"/>
                    <a:pt x="1701" y="4852"/>
                    <a:pt x="1984" y="4843"/>
                  </a:cubicBezTo>
                  <a:close/>
                  <a:moveTo>
                    <a:pt x="2475" y="1"/>
                  </a:moveTo>
                  <a:cubicBezTo>
                    <a:pt x="2396" y="1"/>
                    <a:pt x="2331" y="62"/>
                    <a:pt x="2326" y="142"/>
                  </a:cubicBezTo>
                  <a:lnTo>
                    <a:pt x="2288" y="650"/>
                  </a:lnTo>
                  <a:cubicBezTo>
                    <a:pt x="2204" y="995"/>
                    <a:pt x="1998" y="1324"/>
                    <a:pt x="1698" y="1584"/>
                  </a:cubicBezTo>
                  <a:cubicBezTo>
                    <a:pt x="1356" y="1880"/>
                    <a:pt x="945" y="2040"/>
                    <a:pt x="545" y="2040"/>
                  </a:cubicBezTo>
                  <a:cubicBezTo>
                    <a:pt x="479" y="2040"/>
                    <a:pt x="414" y="2036"/>
                    <a:pt x="349" y="2027"/>
                  </a:cubicBezTo>
                  <a:lnTo>
                    <a:pt x="656" y="620"/>
                  </a:lnTo>
                  <a:cubicBezTo>
                    <a:pt x="673" y="537"/>
                    <a:pt x="621" y="457"/>
                    <a:pt x="539" y="439"/>
                  </a:cubicBezTo>
                  <a:cubicBezTo>
                    <a:pt x="528" y="436"/>
                    <a:pt x="516" y="435"/>
                    <a:pt x="505" y="435"/>
                  </a:cubicBezTo>
                  <a:cubicBezTo>
                    <a:pt x="437" y="435"/>
                    <a:pt x="373" y="484"/>
                    <a:pt x="358" y="555"/>
                  </a:cubicBezTo>
                  <a:lnTo>
                    <a:pt x="20" y="2114"/>
                  </a:lnTo>
                  <a:cubicBezTo>
                    <a:pt x="1" y="2195"/>
                    <a:pt x="51" y="2275"/>
                    <a:pt x="130" y="2294"/>
                  </a:cubicBezTo>
                  <a:cubicBezTo>
                    <a:pt x="265" y="2327"/>
                    <a:pt x="403" y="2343"/>
                    <a:pt x="542" y="2343"/>
                  </a:cubicBezTo>
                  <a:cubicBezTo>
                    <a:pt x="1015" y="2343"/>
                    <a:pt x="1498" y="2158"/>
                    <a:pt x="1896" y="1813"/>
                  </a:cubicBezTo>
                  <a:cubicBezTo>
                    <a:pt x="2019" y="1707"/>
                    <a:pt x="2131" y="1588"/>
                    <a:pt x="2230" y="1457"/>
                  </a:cubicBezTo>
                  <a:lnTo>
                    <a:pt x="2230" y="1457"/>
                  </a:lnTo>
                  <a:lnTo>
                    <a:pt x="2005" y="4539"/>
                  </a:lnTo>
                  <a:cubicBezTo>
                    <a:pt x="1645" y="4542"/>
                    <a:pt x="1280" y="4682"/>
                    <a:pt x="979" y="4930"/>
                  </a:cubicBezTo>
                  <a:cubicBezTo>
                    <a:pt x="631" y="5218"/>
                    <a:pt x="412" y="5622"/>
                    <a:pt x="382" y="6035"/>
                  </a:cubicBezTo>
                  <a:cubicBezTo>
                    <a:pt x="351" y="6450"/>
                    <a:pt x="504" y="6882"/>
                    <a:pt x="803" y="7221"/>
                  </a:cubicBezTo>
                  <a:cubicBezTo>
                    <a:pt x="1102" y="7558"/>
                    <a:pt x="1512" y="7764"/>
                    <a:pt x="1927" y="7781"/>
                  </a:cubicBezTo>
                  <a:lnTo>
                    <a:pt x="1934" y="7781"/>
                  </a:lnTo>
                  <a:cubicBezTo>
                    <a:pt x="2013" y="7781"/>
                    <a:pt x="2079" y="7721"/>
                    <a:pt x="2085" y="7642"/>
                  </a:cubicBezTo>
                  <a:lnTo>
                    <a:pt x="2294" y="4770"/>
                  </a:lnTo>
                  <a:cubicBezTo>
                    <a:pt x="2302" y="4753"/>
                    <a:pt x="2309" y="4734"/>
                    <a:pt x="2312" y="4715"/>
                  </a:cubicBezTo>
                  <a:cubicBezTo>
                    <a:pt x="2313" y="4691"/>
                    <a:pt x="2310" y="4669"/>
                    <a:pt x="2302" y="4647"/>
                  </a:cubicBezTo>
                  <a:lnTo>
                    <a:pt x="2590" y="696"/>
                  </a:lnTo>
                  <a:cubicBezTo>
                    <a:pt x="2632" y="514"/>
                    <a:pt x="2644" y="325"/>
                    <a:pt x="2628" y="138"/>
                  </a:cubicBezTo>
                  <a:cubicBezTo>
                    <a:pt x="2621" y="61"/>
                    <a:pt x="2556" y="1"/>
                    <a:pt x="24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5" name="Google Shape;14585;p25"/>
            <p:cNvSpPr/>
            <p:nvPr/>
          </p:nvSpPr>
          <p:spPr>
            <a:xfrm>
              <a:off x="6907063" y="3828571"/>
              <a:ext cx="78723" cy="47840"/>
            </a:xfrm>
            <a:custGeom>
              <a:avLst/>
              <a:gdLst/>
              <a:ahLst/>
              <a:cxnLst/>
              <a:rect l="l" t="t" r="r" b="b"/>
              <a:pathLst>
                <a:path w="2340" h="1422" extrusionOk="0">
                  <a:moveTo>
                    <a:pt x="173" y="0"/>
                  </a:moveTo>
                  <a:cubicBezTo>
                    <a:pt x="121" y="0"/>
                    <a:pt x="70" y="28"/>
                    <a:pt x="43" y="76"/>
                  </a:cubicBezTo>
                  <a:cubicBezTo>
                    <a:pt x="0" y="149"/>
                    <a:pt x="26" y="243"/>
                    <a:pt x="98" y="284"/>
                  </a:cubicBezTo>
                  <a:lnTo>
                    <a:pt x="2055" y="1401"/>
                  </a:lnTo>
                  <a:cubicBezTo>
                    <a:pt x="2077" y="1414"/>
                    <a:pt x="2104" y="1422"/>
                    <a:pt x="2129" y="1422"/>
                  </a:cubicBezTo>
                  <a:cubicBezTo>
                    <a:pt x="2286" y="1422"/>
                    <a:pt x="2340" y="1216"/>
                    <a:pt x="2205" y="1139"/>
                  </a:cubicBezTo>
                  <a:lnTo>
                    <a:pt x="249" y="21"/>
                  </a:lnTo>
                  <a:cubicBezTo>
                    <a:pt x="225" y="7"/>
                    <a:pt x="199" y="0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6" name="Google Shape;14586;p25"/>
            <p:cNvSpPr/>
            <p:nvPr/>
          </p:nvSpPr>
          <p:spPr>
            <a:xfrm>
              <a:off x="6907063" y="3793952"/>
              <a:ext cx="69001" cy="110650"/>
            </a:xfrm>
            <a:custGeom>
              <a:avLst/>
              <a:gdLst/>
              <a:ahLst/>
              <a:cxnLst/>
              <a:rect l="l" t="t" r="r" b="b"/>
              <a:pathLst>
                <a:path w="2051" h="3289" extrusionOk="0">
                  <a:moveTo>
                    <a:pt x="1857" y="1"/>
                  </a:moveTo>
                  <a:cubicBezTo>
                    <a:pt x="1831" y="1"/>
                    <a:pt x="1804" y="8"/>
                    <a:pt x="1778" y="24"/>
                  </a:cubicBezTo>
                  <a:lnTo>
                    <a:pt x="95" y="1052"/>
                  </a:lnTo>
                  <a:cubicBezTo>
                    <a:pt x="22" y="1094"/>
                    <a:pt x="0" y="1188"/>
                    <a:pt x="45" y="1261"/>
                  </a:cubicBezTo>
                  <a:cubicBezTo>
                    <a:pt x="73" y="1307"/>
                    <a:pt x="122" y="1333"/>
                    <a:pt x="174" y="1333"/>
                  </a:cubicBezTo>
                  <a:cubicBezTo>
                    <a:pt x="201" y="1333"/>
                    <a:pt x="228" y="1326"/>
                    <a:pt x="253" y="1311"/>
                  </a:cubicBezTo>
                  <a:lnTo>
                    <a:pt x="1439" y="588"/>
                  </a:lnTo>
                  <a:lnTo>
                    <a:pt x="41" y="3062"/>
                  </a:lnTo>
                  <a:cubicBezTo>
                    <a:pt x="0" y="3135"/>
                    <a:pt x="26" y="3228"/>
                    <a:pt x="98" y="3269"/>
                  </a:cubicBezTo>
                  <a:cubicBezTo>
                    <a:pt x="122" y="3282"/>
                    <a:pt x="147" y="3288"/>
                    <a:pt x="174" y="3288"/>
                  </a:cubicBezTo>
                  <a:cubicBezTo>
                    <a:pt x="228" y="3288"/>
                    <a:pt x="279" y="3260"/>
                    <a:pt x="306" y="3211"/>
                  </a:cubicBezTo>
                  <a:lnTo>
                    <a:pt x="1988" y="228"/>
                  </a:lnTo>
                  <a:cubicBezTo>
                    <a:pt x="2051" y="119"/>
                    <a:pt x="1963" y="1"/>
                    <a:pt x="18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7" name="Google Shape;14587;p25"/>
            <p:cNvSpPr/>
            <p:nvPr/>
          </p:nvSpPr>
          <p:spPr>
            <a:xfrm>
              <a:off x="4349366" y="3753478"/>
              <a:ext cx="115697" cy="113510"/>
            </a:xfrm>
            <a:custGeom>
              <a:avLst/>
              <a:gdLst/>
              <a:ahLst/>
              <a:cxnLst/>
              <a:rect l="l" t="t" r="r" b="b"/>
              <a:pathLst>
                <a:path w="3439" h="3374" extrusionOk="0">
                  <a:moveTo>
                    <a:pt x="3271" y="0"/>
                  </a:moveTo>
                  <a:cubicBezTo>
                    <a:pt x="3234" y="0"/>
                    <a:pt x="3197" y="14"/>
                    <a:pt x="3168" y="42"/>
                  </a:cubicBezTo>
                  <a:lnTo>
                    <a:pt x="95" y="3114"/>
                  </a:lnTo>
                  <a:cubicBezTo>
                    <a:pt x="0" y="3211"/>
                    <a:pt x="67" y="3372"/>
                    <a:pt x="201" y="3374"/>
                  </a:cubicBezTo>
                  <a:cubicBezTo>
                    <a:pt x="243" y="3374"/>
                    <a:pt x="281" y="3358"/>
                    <a:pt x="309" y="3328"/>
                  </a:cubicBezTo>
                  <a:lnTo>
                    <a:pt x="3383" y="255"/>
                  </a:lnTo>
                  <a:cubicBezTo>
                    <a:pt x="3439" y="195"/>
                    <a:pt x="3437" y="103"/>
                    <a:pt x="3378" y="45"/>
                  </a:cubicBezTo>
                  <a:cubicBezTo>
                    <a:pt x="3349" y="15"/>
                    <a:pt x="3310" y="0"/>
                    <a:pt x="3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8" name="Google Shape;14588;p25"/>
            <p:cNvSpPr/>
            <p:nvPr/>
          </p:nvSpPr>
          <p:spPr>
            <a:xfrm>
              <a:off x="4548368" y="3613823"/>
              <a:ext cx="87403" cy="76570"/>
            </a:xfrm>
            <a:custGeom>
              <a:avLst/>
              <a:gdLst/>
              <a:ahLst/>
              <a:cxnLst/>
              <a:rect l="l" t="t" r="r" b="b"/>
              <a:pathLst>
                <a:path w="2598" h="2276" extrusionOk="0">
                  <a:moveTo>
                    <a:pt x="2428" y="1"/>
                  </a:moveTo>
                  <a:cubicBezTo>
                    <a:pt x="2392" y="1"/>
                    <a:pt x="2356" y="13"/>
                    <a:pt x="2328" y="39"/>
                  </a:cubicBezTo>
                  <a:lnTo>
                    <a:pt x="107" y="2010"/>
                  </a:lnTo>
                  <a:cubicBezTo>
                    <a:pt x="1" y="2103"/>
                    <a:pt x="67" y="2276"/>
                    <a:pt x="207" y="2276"/>
                  </a:cubicBezTo>
                  <a:cubicBezTo>
                    <a:pt x="245" y="2276"/>
                    <a:pt x="280" y="2261"/>
                    <a:pt x="308" y="2238"/>
                  </a:cubicBezTo>
                  <a:lnTo>
                    <a:pt x="2529" y="265"/>
                  </a:lnTo>
                  <a:cubicBezTo>
                    <a:pt x="2592" y="210"/>
                    <a:pt x="2597" y="115"/>
                    <a:pt x="2542" y="51"/>
                  </a:cubicBezTo>
                  <a:cubicBezTo>
                    <a:pt x="2512" y="18"/>
                    <a:pt x="2470" y="1"/>
                    <a:pt x="24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89" name="Google Shape;14589;p25"/>
            <p:cNvSpPr/>
            <p:nvPr/>
          </p:nvSpPr>
          <p:spPr>
            <a:xfrm>
              <a:off x="4725503" y="3499569"/>
              <a:ext cx="40640" cy="47840"/>
            </a:xfrm>
            <a:custGeom>
              <a:avLst/>
              <a:gdLst/>
              <a:ahLst/>
              <a:cxnLst/>
              <a:rect l="l" t="t" r="r" b="b"/>
              <a:pathLst>
                <a:path w="1208" h="1422" extrusionOk="0">
                  <a:moveTo>
                    <a:pt x="1035" y="0"/>
                  </a:moveTo>
                  <a:cubicBezTo>
                    <a:pt x="989" y="0"/>
                    <a:pt x="944" y="21"/>
                    <a:pt x="914" y="61"/>
                  </a:cubicBezTo>
                  <a:lnTo>
                    <a:pt x="77" y="1179"/>
                  </a:lnTo>
                  <a:cubicBezTo>
                    <a:pt x="1" y="1279"/>
                    <a:pt x="72" y="1421"/>
                    <a:pt x="197" y="1421"/>
                  </a:cubicBezTo>
                  <a:cubicBezTo>
                    <a:pt x="246" y="1421"/>
                    <a:pt x="291" y="1399"/>
                    <a:pt x="319" y="1360"/>
                  </a:cubicBezTo>
                  <a:lnTo>
                    <a:pt x="1158" y="244"/>
                  </a:lnTo>
                  <a:cubicBezTo>
                    <a:pt x="1207" y="177"/>
                    <a:pt x="1195" y="80"/>
                    <a:pt x="1126" y="31"/>
                  </a:cubicBezTo>
                  <a:cubicBezTo>
                    <a:pt x="1099" y="11"/>
                    <a:pt x="1067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0" name="Google Shape;14590;p25"/>
            <p:cNvSpPr/>
            <p:nvPr/>
          </p:nvSpPr>
          <p:spPr>
            <a:xfrm>
              <a:off x="4856814" y="3386829"/>
              <a:ext cx="59547" cy="47772"/>
            </a:xfrm>
            <a:custGeom>
              <a:avLst/>
              <a:gdLst/>
              <a:ahLst/>
              <a:cxnLst/>
              <a:rect l="l" t="t" r="r" b="b"/>
              <a:pathLst>
                <a:path w="1770" h="1420" extrusionOk="0">
                  <a:moveTo>
                    <a:pt x="1600" y="1"/>
                  </a:moveTo>
                  <a:cubicBezTo>
                    <a:pt x="1568" y="1"/>
                    <a:pt x="1536" y="11"/>
                    <a:pt x="1509" y="31"/>
                  </a:cubicBezTo>
                  <a:lnTo>
                    <a:pt x="111" y="1149"/>
                  </a:lnTo>
                  <a:cubicBezTo>
                    <a:pt x="0" y="1239"/>
                    <a:pt x="63" y="1419"/>
                    <a:pt x="206" y="1419"/>
                  </a:cubicBezTo>
                  <a:cubicBezTo>
                    <a:pt x="241" y="1419"/>
                    <a:pt x="274" y="1408"/>
                    <a:pt x="301" y="1386"/>
                  </a:cubicBezTo>
                  <a:lnTo>
                    <a:pt x="1699" y="269"/>
                  </a:lnTo>
                  <a:cubicBezTo>
                    <a:pt x="1760" y="216"/>
                    <a:pt x="1770" y="123"/>
                    <a:pt x="1719" y="58"/>
                  </a:cubicBezTo>
                  <a:cubicBezTo>
                    <a:pt x="1689" y="20"/>
                    <a:pt x="1644" y="1"/>
                    <a:pt x="16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1" name="Google Shape;14591;p25"/>
            <p:cNvSpPr/>
            <p:nvPr/>
          </p:nvSpPr>
          <p:spPr>
            <a:xfrm>
              <a:off x="4801739" y="3362134"/>
              <a:ext cx="125116" cy="116874"/>
            </a:xfrm>
            <a:custGeom>
              <a:avLst/>
              <a:gdLst/>
              <a:ahLst/>
              <a:cxnLst/>
              <a:rect l="l" t="t" r="r" b="b"/>
              <a:pathLst>
                <a:path w="3719" h="3474" extrusionOk="0">
                  <a:moveTo>
                    <a:pt x="3537" y="0"/>
                  </a:moveTo>
                  <a:cubicBezTo>
                    <a:pt x="3522" y="0"/>
                    <a:pt x="3507" y="2"/>
                    <a:pt x="3492" y="7"/>
                  </a:cubicBezTo>
                  <a:lnTo>
                    <a:pt x="122" y="1018"/>
                  </a:lnTo>
                  <a:cubicBezTo>
                    <a:pt x="45" y="1044"/>
                    <a:pt x="0" y="1128"/>
                    <a:pt x="24" y="1207"/>
                  </a:cubicBezTo>
                  <a:cubicBezTo>
                    <a:pt x="44" y="1273"/>
                    <a:pt x="105" y="1315"/>
                    <a:pt x="170" y="1315"/>
                  </a:cubicBezTo>
                  <a:cubicBezTo>
                    <a:pt x="183" y="1315"/>
                    <a:pt x="196" y="1313"/>
                    <a:pt x="209" y="1310"/>
                  </a:cubicBezTo>
                  <a:lnTo>
                    <a:pt x="3272" y="390"/>
                  </a:lnTo>
                  <a:lnTo>
                    <a:pt x="2072" y="3263"/>
                  </a:lnTo>
                  <a:cubicBezTo>
                    <a:pt x="2041" y="3341"/>
                    <a:pt x="2077" y="3429"/>
                    <a:pt x="2155" y="3461"/>
                  </a:cubicBezTo>
                  <a:cubicBezTo>
                    <a:pt x="2174" y="3469"/>
                    <a:pt x="2193" y="3474"/>
                    <a:pt x="2213" y="3474"/>
                  </a:cubicBezTo>
                  <a:cubicBezTo>
                    <a:pt x="2275" y="3474"/>
                    <a:pt x="2330" y="3436"/>
                    <a:pt x="2354" y="3379"/>
                  </a:cubicBezTo>
                  <a:lnTo>
                    <a:pt x="3676" y="211"/>
                  </a:lnTo>
                  <a:cubicBezTo>
                    <a:pt x="3719" y="107"/>
                    <a:pt x="3640" y="0"/>
                    <a:pt x="35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2" name="Google Shape;14592;p25"/>
            <p:cNvSpPr/>
            <p:nvPr/>
          </p:nvSpPr>
          <p:spPr>
            <a:xfrm>
              <a:off x="4328271" y="3367551"/>
              <a:ext cx="418210" cy="524453"/>
            </a:xfrm>
            <a:custGeom>
              <a:avLst/>
              <a:gdLst/>
              <a:ahLst/>
              <a:cxnLst/>
              <a:rect l="l" t="t" r="r" b="b"/>
              <a:pathLst>
                <a:path w="12431" h="15589" extrusionOk="0">
                  <a:moveTo>
                    <a:pt x="855" y="1"/>
                  </a:moveTo>
                  <a:cubicBezTo>
                    <a:pt x="779" y="1"/>
                    <a:pt x="722" y="70"/>
                    <a:pt x="719" y="147"/>
                  </a:cubicBezTo>
                  <a:lnTo>
                    <a:pt x="5" y="15393"/>
                  </a:lnTo>
                  <a:cubicBezTo>
                    <a:pt x="1" y="15478"/>
                    <a:pt x="70" y="15551"/>
                    <a:pt x="156" y="15551"/>
                  </a:cubicBezTo>
                  <a:lnTo>
                    <a:pt x="12284" y="15587"/>
                  </a:lnTo>
                  <a:lnTo>
                    <a:pt x="12284" y="15589"/>
                  </a:lnTo>
                  <a:cubicBezTo>
                    <a:pt x="12365" y="15586"/>
                    <a:pt x="12430" y="15518"/>
                    <a:pt x="12430" y="15437"/>
                  </a:cubicBezTo>
                  <a:cubicBezTo>
                    <a:pt x="12430" y="15355"/>
                    <a:pt x="12365" y="15288"/>
                    <a:pt x="12284" y="15285"/>
                  </a:cubicBezTo>
                  <a:lnTo>
                    <a:pt x="316" y="15248"/>
                  </a:lnTo>
                  <a:lnTo>
                    <a:pt x="1022" y="161"/>
                  </a:lnTo>
                  <a:cubicBezTo>
                    <a:pt x="1025" y="77"/>
                    <a:pt x="961" y="6"/>
                    <a:pt x="877" y="3"/>
                  </a:cubicBezTo>
                  <a:cubicBezTo>
                    <a:pt x="870" y="1"/>
                    <a:pt x="862" y="1"/>
                    <a:pt x="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3" name="Google Shape;14593;p25"/>
            <p:cNvSpPr/>
            <p:nvPr/>
          </p:nvSpPr>
          <p:spPr>
            <a:xfrm>
              <a:off x="5805836" y="1641997"/>
              <a:ext cx="107353" cy="352775"/>
            </a:xfrm>
            <a:custGeom>
              <a:avLst/>
              <a:gdLst/>
              <a:ahLst/>
              <a:cxnLst/>
              <a:rect l="l" t="t" r="r" b="b"/>
              <a:pathLst>
                <a:path w="3191" h="10486" extrusionOk="0">
                  <a:moveTo>
                    <a:pt x="2451" y="0"/>
                  </a:moveTo>
                  <a:cubicBezTo>
                    <a:pt x="2390" y="0"/>
                    <a:pt x="2334" y="36"/>
                    <a:pt x="2310" y="93"/>
                  </a:cubicBezTo>
                  <a:cubicBezTo>
                    <a:pt x="1337" y="2410"/>
                    <a:pt x="1099" y="5038"/>
                    <a:pt x="1644" y="7492"/>
                  </a:cubicBezTo>
                  <a:lnTo>
                    <a:pt x="1696" y="7718"/>
                  </a:lnTo>
                  <a:cubicBezTo>
                    <a:pt x="1813" y="8225"/>
                    <a:pt x="1934" y="8747"/>
                    <a:pt x="1832" y="9238"/>
                  </a:cubicBezTo>
                  <a:cubicBezTo>
                    <a:pt x="1736" y="9713"/>
                    <a:pt x="1329" y="10181"/>
                    <a:pt x="869" y="10181"/>
                  </a:cubicBezTo>
                  <a:cubicBezTo>
                    <a:pt x="824" y="10181"/>
                    <a:pt x="779" y="10176"/>
                    <a:pt x="734" y="10167"/>
                  </a:cubicBezTo>
                  <a:cubicBezTo>
                    <a:pt x="468" y="10115"/>
                    <a:pt x="319" y="9817"/>
                    <a:pt x="313" y="9562"/>
                  </a:cubicBezTo>
                  <a:cubicBezTo>
                    <a:pt x="310" y="9460"/>
                    <a:pt x="330" y="9211"/>
                    <a:pt x="566" y="9152"/>
                  </a:cubicBezTo>
                  <a:cubicBezTo>
                    <a:pt x="647" y="9133"/>
                    <a:pt x="697" y="9051"/>
                    <a:pt x="677" y="8969"/>
                  </a:cubicBezTo>
                  <a:cubicBezTo>
                    <a:pt x="659" y="8900"/>
                    <a:pt x="597" y="8853"/>
                    <a:pt x="530" y="8853"/>
                  </a:cubicBezTo>
                  <a:cubicBezTo>
                    <a:pt x="518" y="8853"/>
                    <a:pt x="505" y="8855"/>
                    <a:pt x="493" y="8858"/>
                  </a:cubicBezTo>
                  <a:cubicBezTo>
                    <a:pt x="186" y="8934"/>
                    <a:pt x="1" y="9208"/>
                    <a:pt x="9" y="9570"/>
                  </a:cubicBezTo>
                  <a:cubicBezTo>
                    <a:pt x="18" y="9952"/>
                    <a:pt x="249" y="10382"/>
                    <a:pt x="675" y="10465"/>
                  </a:cubicBezTo>
                  <a:cubicBezTo>
                    <a:pt x="740" y="10477"/>
                    <a:pt x="805" y="10485"/>
                    <a:pt x="870" y="10485"/>
                  </a:cubicBezTo>
                  <a:cubicBezTo>
                    <a:pt x="1487" y="10485"/>
                    <a:pt x="2006" y="9911"/>
                    <a:pt x="2130" y="9300"/>
                  </a:cubicBezTo>
                  <a:cubicBezTo>
                    <a:pt x="2244" y="8742"/>
                    <a:pt x="2116" y="8187"/>
                    <a:pt x="1991" y="7650"/>
                  </a:cubicBezTo>
                  <a:lnTo>
                    <a:pt x="1940" y="7427"/>
                  </a:lnTo>
                  <a:cubicBezTo>
                    <a:pt x="1419" y="5079"/>
                    <a:pt x="1631" y="2569"/>
                    <a:pt x="2537" y="340"/>
                  </a:cubicBezTo>
                  <a:cubicBezTo>
                    <a:pt x="2692" y="421"/>
                    <a:pt x="2784" y="593"/>
                    <a:pt x="2815" y="736"/>
                  </a:cubicBezTo>
                  <a:cubicBezTo>
                    <a:pt x="2855" y="910"/>
                    <a:pt x="2836" y="1162"/>
                    <a:pt x="2649" y="1296"/>
                  </a:cubicBezTo>
                  <a:cubicBezTo>
                    <a:pt x="2581" y="1345"/>
                    <a:pt x="2565" y="1440"/>
                    <a:pt x="2614" y="1508"/>
                  </a:cubicBezTo>
                  <a:cubicBezTo>
                    <a:pt x="2644" y="1549"/>
                    <a:pt x="2690" y="1571"/>
                    <a:pt x="2737" y="1571"/>
                  </a:cubicBezTo>
                  <a:cubicBezTo>
                    <a:pt x="2768" y="1571"/>
                    <a:pt x="2799" y="1561"/>
                    <a:pt x="2826" y="1541"/>
                  </a:cubicBezTo>
                  <a:cubicBezTo>
                    <a:pt x="3080" y="1361"/>
                    <a:pt x="3191" y="1016"/>
                    <a:pt x="3111" y="668"/>
                  </a:cubicBezTo>
                  <a:cubicBezTo>
                    <a:pt x="3032" y="319"/>
                    <a:pt x="2784" y="58"/>
                    <a:pt x="2478" y="3"/>
                  </a:cubicBezTo>
                  <a:cubicBezTo>
                    <a:pt x="2469" y="1"/>
                    <a:pt x="2460" y="0"/>
                    <a:pt x="24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4" name="Google Shape;14594;p25"/>
            <p:cNvSpPr/>
            <p:nvPr/>
          </p:nvSpPr>
          <p:spPr>
            <a:xfrm>
              <a:off x="5111463" y="-1515063"/>
              <a:ext cx="584572" cy="180795"/>
            </a:xfrm>
            <a:custGeom>
              <a:avLst/>
              <a:gdLst/>
              <a:ahLst/>
              <a:cxnLst/>
              <a:rect l="l" t="t" r="r" b="b"/>
              <a:pathLst>
                <a:path w="17376" h="5374" extrusionOk="0">
                  <a:moveTo>
                    <a:pt x="17217" y="0"/>
                  </a:moveTo>
                  <a:cubicBezTo>
                    <a:pt x="17212" y="0"/>
                    <a:pt x="17208" y="1"/>
                    <a:pt x="17203" y="1"/>
                  </a:cubicBezTo>
                  <a:lnTo>
                    <a:pt x="2190" y="205"/>
                  </a:lnTo>
                  <a:cubicBezTo>
                    <a:pt x="2111" y="207"/>
                    <a:pt x="2046" y="267"/>
                    <a:pt x="2040" y="346"/>
                  </a:cubicBezTo>
                  <a:lnTo>
                    <a:pt x="1785" y="4145"/>
                  </a:lnTo>
                  <a:cubicBezTo>
                    <a:pt x="1492" y="3262"/>
                    <a:pt x="967" y="2474"/>
                    <a:pt x="264" y="1864"/>
                  </a:cubicBezTo>
                  <a:cubicBezTo>
                    <a:pt x="236" y="1841"/>
                    <a:pt x="202" y="1830"/>
                    <a:pt x="169" y="1830"/>
                  </a:cubicBezTo>
                  <a:cubicBezTo>
                    <a:pt x="126" y="1830"/>
                    <a:pt x="84" y="1849"/>
                    <a:pt x="55" y="1883"/>
                  </a:cubicBezTo>
                  <a:cubicBezTo>
                    <a:pt x="1" y="1945"/>
                    <a:pt x="6" y="2038"/>
                    <a:pt x="66" y="2094"/>
                  </a:cubicBezTo>
                  <a:cubicBezTo>
                    <a:pt x="990" y="2898"/>
                    <a:pt x="1579" y="4019"/>
                    <a:pt x="1714" y="5238"/>
                  </a:cubicBezTo>
                  <a:cubicBezTo>
                    <a:pt x="1723" y="5314"/>
                    <a:pt x="1788" y="5372"/>
                    <a:pt x="1866" y="5372"/>
                  </a:cubicBezTo>
                  <a:lnTo>
                    <a:pt x="1867" y="5374"/>
                  </a:lnTo>
                  <a:cubicBezTo>
                    <a:pt x="1946" y="5372"/>
                    <a:pt x="2011" y="5310"/>
                    <a:pt x="2016" y="5233"/>
                  </a:cubicBezTo>
                  <a:lnTo>
                    <a:pt x="2333" y="508"/>
                  </a:lnTo>
                  <a:lnTo>
                    <a:pt x="17054" y="307"/>
                  </a:lnTo>
                  <a:lnTo>
                    <a:pt x="17072" y="2523"/>
                  </a:lnTo>
                  <a:cubicBezTo>
                    <a:pt x="17073" y="2607"/>
                    <a:pt x="17129" y="2660"/>
                    <a:pt x="17225" y="2673"/>
                  </a:cubicBezTo>
                  <a:cubicBezTo>
                    <a:pt x="17309" y="2673"/>
                    <a:pt x="17376" y="2603"/>
                    <a:pt x="17376" y="2520"/>
                  </a:cubicBezTo>
                  <a:lnTo>
                    <a:pt x="17357" y="151"/>
                  </a:lnTo>
                  <a:cubicBezTo>
                    <a:pt x="17357" y="110"/>
                    <a:pt x="17341" y="72"/>
                    <a:pt x="17311" y="44"/>
                  </a:cubicBezTo>
                  <a:cubicBezTo>
                    <a:pt x="17287" y="17"/>
                    <a:pt x="17253" y="0"/>
                    <a:pt x="17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5" name="Google Shape;14595;p25"/>
            <p:cNvSpPr/>
            <p:nvPr/>
          </p:nvSpPr>
          <p:spPr>
            <a:xfrm>
              <a:off x="4934026" y="-1519437"/>
              <a:ext cx="179079" cy="170096"/>
            </a:xfrm>
            <a:custGeom>
              <a:avLst/>
              <a:gdLst/>
              <a:ahLst/>
              <a:cxnLst/>
              <a:rect l="l" t="t" r="r" b="b"/>
              <a:pathLst>
                <a:path w="5323" h="5056" extrusionOk="0">
                  <a:moveTo>
                    <a:pt x="2032" y="0"/>
                  </a:moveTo>
                  <a:cubicBezTo>
                    <a:pt x="2018" y="0"/>
                    <a:pt x="2004" y="2"/>
                    <a:pt x="1990" y="6"/>
                  </a:cubicBezTo>
                  <a:cubicBezTo>
                    <a:pt x="1186" y="240"/>
                    <a:pt x="496" y="764"/>
                    <a:pt x="51" y="1475"/>
                  </a:cubicBezTo>
                  <a:cubicBezTo>
                    <a:pt x="0" y="1546"/>
                    <a:pt x="21" y="1646"/>
                    <a:pt x="97" y="1692"/>
                  </a:cubicBezTo>
                  <a:cubicBezTo>
                    <a:pt x="122" y="1707"/>
                    <a:pt x="149" y="1714"/>
                    <a:pt x="176" y="1714"/>
                  </a:cubicBezTo>
                  <a:cubicBezTo>
                    <a:pt x="230" y="1714"/>
                    <a:pt x="283" y="1685"/>
                    <a:pt x="311" y="1633"/>
                  </a:cubicBezTo>
                  <a:cubicBezTo>
                    <a:pt x="684" y="1033"/>
                    <a:pt x="1253" y="581"/>
                    <a:pt x="1919" y="348"/>
                  </a:cubicBezTo>
                  <a:lnTo>
                    <a:pt x="1919" y="348"/>
                  </a:lnTo>
                  <a:cubicBezTo>
                    <a:pt x="2229" y="1920"/>
                    <a:pt x="1765" y="3612"/>
                    <a:pt x="689" y="4802"/>
                  </a:cubicBezTo>
                  <a:cubicBezTo>
                    <a:pt x="649" y="4847"/>
                    <a:pt x="648" y="4912"/>
                    <a:pt x="673" y="4966"/>
                  </a:cubicBezTo>
                  <a:cubicBezTo>
                    <a:pt x="700" y="5021"/>
                    <a:pt x="757" y="5056"/>
                    <a:pt x="820" y="5056"/>
                  </a:cubicBezTo>
                  <a:lnTo>
                    <a:pt x="5175" y="5038"/>
                  </a:lnTo>
                  <a:cubicBezTo>
                    <a:pt x="5257" y="5035"/>
                    <a:pt x="5322" y="4967"/>
                    <a:pt x="5322" y="4886"/>
                  </a:cubicBezTo>
                  <a:cubicBezTo>
                    <a:pt x="5322" y="4804"/>
                    <a:pt x="5257" y="4736"/>
                    <a:pt x="5175" y="4734"/>
                  </a:cubicBezTo>
                  <a:lnTo>
                    <a:pt x="1131" y="4752"/>
                  </a:lnTo>
                  <a:cubicBezTo>
                    <a:pt x="2152" y="3466"/>
                    <a:pt x="2554" y="1720"/>
                    <a:pt x="2180" y="118"/>
                  </a:cubicBezTo>
                  <a:cubicBezTo>
                    <a:pt x="2164" y="47"/>
                    <a:pt x="2101" y="0"/>
                    <a:pt x="2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6" name="Google Shape;14596;p25"/>
            <p:cNvSpPr/>
            <p:nvPr/>
          </p:nvSpPr>
          <p:spPr>
            <a:xfrm>
              <a:off x="5243145" y="-1445017"/>
              <a:ext cx="67689" cy="169289"/>
            </a:xfrm>
            <a:custGeom>
              <a:avLst/>
              <a:gdLst/>
              <a:ahLst/>
              <a:cxnLst/>
              <a:rect l="l" t="t" r="r" b="b"/>
              <a:pathLst>
                <a:path w="2012" h="5032" extrusionOk="0">
                  <a:moveTo>
                    <a:pt x="366" y="0"/>
                  </a:moveTo>
                  <a:cubicBezTo>
                    <a:pt x="289" y="0"/>
                    <a:pt x="223" y="59"/>
                    <a:pt x="215" y="137"/>
                  </a:cubicBezTo>
                  <a:lnTo>
                    <a:pt x="6" y="2331"/>
                  </a:lnTo>
                  <a:cubicBezTo>
                    <a:pt x="0" y="2399"/>
                    <a:pt x="40" y="2464"/>
                    <a:pt x="103" y="2488"/>
                  </a:cubicBezTo>
                  <a:cubicBezTo>
                    <a:pt x="235" y="2537"/>
                    <a:pt x="373" y="2561"/>
                    <a:pt x="513" y="2561"/>
                  </a:cubicBezTo>
                  <a:cubicBezTo>
                    <a:pt x="860" y="2561"/>
                    <a:pt x="1217" y="2412"/>
                    <a:pt x="1507" y="2135"/>
                  </a:cubicBezTo>
                  <a:cubicBezTo>
                    <a:pt x="1515" y="2127"/>
                    <a:pt x="1523" y="2120"/>
                    <a:pt x="1531" y="2112"/>
                  </a:cubicBezTo>
                  <a:lnTo>
                    <a:pt x="1531" y="2112"/>
                  </a:lnTo>
                  <a:lnTo>
                    <a:pt x="1344" y="4712"/>
                  </a:lnTo>
                  <a:cubicBezTo>
                    <a:pt x="1061" y="4648"/>
                    <a:pt x="855" y="4414"/>
                    <a:pt x="750" y="4194"/>
                  </a:cubicBezTo>
                  <a:cubicBezTo>
                    <a:pt x="630" y="3939"/>
                    <a:pt x="581" y="3564"/>
                    <a:pt x="806" y="3285"/>
                  </a:cubicBezTo>
                  <a:cubicBezTo>
                    <a:pt x="858" y="3220"/>
                    <a:pt x="847" y="3124"/>
                    <a:pt x="782" y="3072"/>
                  </a:cubicBezTo>
                  <a:cubicBezTo>
                    <a:pt x="754" y="3049"/>
                    <a:pt x="721" y="3039"/>
                    <a:pt x="688" y="3039"/>
                  </a:cubicBezTo>
                  <a:cubicBezTo>
                    <a:pt x="643" y="3039"/>
                    <a:pt x="598" y="3058"/>
                    <a:pt x="568" y="3095"/>
                  </a:cubicBezTo>
                  <a:cubicBezTo>
                    <a:pt x="307" y="3420"/>
                    <a:pt x="272" y="3890"/>
                    <a:pt x="476" y="4322"/>
                  </a:cubicBezTo>
                  <a:cubicBezTo>
                    <a:pt x="681" y="4754"/>
                    <a:pt x="1065" y="5027"/>
                    <a:pt x="1482" y="5031"/>
                  </a:cubicBezTo>
                  <a:lnTo>
                    <a:pt x="1485" y="5031"/>
                  </a:lnTo>
                  <a:cubicBezTo>
                    <a:pt x="1564" y="5031"/>
                    <a:pt x="1629" y="4970"/>
                    <a:pt x="1635" y="4892"/>
                  </a:cubicBezTo>
                  <a:lnTo>
                    <a:pt x="1870" y="1619"/>
                  </a:lnTo>
                  <a:cubicBezTo>
                    <a:pt x="1991" y="1334"/>
                    <a:pt x="2012" y="1028"/>
                    <a:pt x="1920" y="748"/>
                  </a:cubicBezTo>
                  <a:cubicBezTo>
                    <a:pt x="1900" y="684"/>
                    <a:pt x="1840" y="642"/>
                    <a:pt x="1776" y="642"/>
                  </a:cubicBezTo>
                  <a:cubicBezTo>
                    <a:pt x="1770" y="642"/>
                    <a:pt x="1764" y="643"/>
                    <a:pt x="1759" y="643"/>
                  </a:cubicBezTo>
                  <a:cubicBezTo>
                    <a:pt x="1686" y="653"/>
                    <a:pt x="1630" y="711"/>
                    <a:pt x="1626" y="783"/>
                  </a:cubicBezTo>
                  <a:lnTo>
                    <a:pt x="1570" y="1539"/>
                  </a:lnTo>
                  <a:cubicBezTo>
                    <a:pt x="1502" y="1680"/>
                    <a:pt x="1409" y="1807"/>
                    <a:pt x="1296" y="1916"/>
                  </a:cubicBezTo>
                  <a:cubicBezTo>
                    <a:pt x="1106" y="2099"/>
                    <a:pt x="820" y="2259"/>
                    <a:pt x="512" y="2259"/>
                  </a:cubicBezTo>
                  <a:cubicBezTo>
                    <a:pt x="449" y="2259"/>
                    <a:pt x="384" y="2252"/>
                    <a:pt x="320" y="2237"/>
                  </a:cubicBezTo>
                  <a:lnTo>
                    <a:pt x="518" y="165"/>
                  </a:lnTo>
                  <a:cubicBezTo>
                    <a:pt x="526" y="83"/>
                    <a:pt x="464" y="9"/>
                    <a:pt x="380" y="1"/>
                  </a:cubicBezTo>
                  <a:cubicBezTo>
                    <a:pt x="375" y="0"/>
                    <a:pt x="370" y="0"/>
                    <a:pt x="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7" name="Google Shape;14597;p25"/>
            <p:cNvSpPr/>
            <p:nvPr/>
          </p:nvSpPr>
          <p:spPr>
            <a:xfrm>
              <a:off x="5330114" y="-1455110"/>
              <a:ext cx="65939" cy="58370"/>
            </a:xfrm>
            <a:custGeom>
              <a:avLst/>
              <a:gdLst/>
              <a:ahLst/>
              <a:cxnLst/>
              <a:rect l="l" t="t" r="r" b="b"/>
              <a:pathLst>
                <a:path w="1960" h="1735" extrusionOk="0">
                  <a:moveTo>
                    <a:pt x="915" y="0"/>
                  </a:moveTo>
                  <a:cubicBezTo>
                    <a:pt x="651" y="0"/>
                    <a:pt x="388" y="120"/>
                    <a:pt x="230" y="336"/>
                  </a:cubicBezTo>
                  <a:cubicBezTo>
                    <a:pt x="177" y="404"/>
                    <a:pt x="192" y="500"/>
                    <a:pt x="260" y="551"/>
                  </a:cubicBezTo>
                  <a:cubicBezTo>
                    <a:pt x="287" y="571"/>
                    <a:pt x="318" y="580"/>
                    <a:pt x="349" y="580"/>
                  </a:cubicBezTo>
                  <a:cubicBezTo>
                    <a:pt x="397" y="580"/>
                    <a:pt x="444" y="558"/>
                    <a:pt x="473" y="516"/>
                  </a:cubicBezTo>
                  <a:cubicBezTo>
                    <a:pt x="574" y="380"/>
                    <a:pt x="746" y="304"/>
                    <a:pt x="916" y="304"/>
                  </a:cubicBezTo>
                  <a:cubicBezTo>
                    <a:pt x="973" y="304"/>
                    <a:pt x="1030" y="313"/>
                    <a:pt x="1084" y="331"/>
                  </a:cubicBezTo>
                  <a:cubicBezTo>
                    <a:pt x="1053" y="829"/>
                    <a:pt x="659" y="1290"/>
                    <a:pt x="168" y="1383"/>
                  </a:cubicBezTo>
                  <a:cubicBezTo>
                    <a:pt x="10" y="1414"/>
                    <a:pt x="0" y="1637"/>
                    <a:pt x="157" y="1679"/>
                  </a:cubicBezTo>
                  <a:cubicBezTo>
                    <a:pt x="296" y="1716"/>
                    <a:pt x="440" y="1735"/>
                    <a:pt x="586" y="1735"/>
                  </a:cubicBezTo>
                  <a:cubicBezTo>
                    <a:pt x="1088" y="1735"/>
                    <a:pt x="1585" y="1513"/>
                    <a:pt x="1909" y="1121"/>
                  </a:cubicBezTo>
                  <a:cubicBezTo>
                    <a:pt x="1960" y="1056"/>
                    <a:pt x="1949" y="962"/>
                    <a:pt x="1885" y="910"/>
                  </a:cubicBezTo>
                  <a:cubicBezTo>
                    <a:pt x="1857" y="886"/>
                    <a:pt x="1823" y="874"/>
                    <a:pt x="1789" y="874"/>
                  </a:cubicBezTo>
                  <a:cubicBezTo>
                    <a:pt x="1747" y="874"/>
                    <a:pt x="1705" y="892"/>
                    <a:pt x="1675" y="928"/>
                  </a:cubicBezTo>
                  <a:cubicBezTo>
                    <a:pt x="1460" y="1187"/>
                    <a:pt x="1143" y="1357"/>
                    <a:pt x="809" y="1412"/>
                  </a:cubicBezTo>
                  <a:cubicBezTo>
                    <a:pt x="1168" y="1132"/>
                    <a:pt x="1403" y="685"/>
                    <a:pt x="1388" y="229"/>
                  </a:cubicBezTo>
                  <a:cubicBezTo>
                    <a:pt x="1387" y="176"/>
                    <a:pt x="1357" y="128"/>
                    <a:pt x="1311" y="101"/>
                  </a:cubicBezTo>
                  <a:cubicBezTo>
                    <a:pt x="1189" y="33"/>
                    <a:pt x="1052" y="0"/>
                    <a:pt x="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8" name="Google Shape;14598;p25"/>
            <p:cNvSpPr/>
            <p:nvPr/>
          </p:nvSpPr>
          <p:spPr>
            <a:xfrm>
              <a:off x="5411162" y="-1380320"/>
              <a:ext cx="68833" cy="20017"/>
            </a:xfrm>
            <a:custGeom>
              <a:avLst/>
              <a:gdLst/>
              <a:ahLst/>
              <a:cxnLst/>
              <a:rect l="l" t="t" r="r" b="b"/>
              <a:pathLst>
                <a:path w="2046" h="595" extrusionOk="0">
                  <a:moveTo>
                    <a:pt x="1883" y="0"/>
                  </a:moveTo>
                  <a:cubicBezTo>
                    <a:pt x="1875" y="0"/>
                    <a:pt x="1866" y="1"/>
                    <a:pt x="1857" y="3"/>
                  </a:cubicBezTo>
                  <a:lnTo>
                    <a:pt x="182" y="292"/>
                  </a:lnTo>
                  <a:cubicBezTo>
                    <a:pt x="0" y="326"/>
                    <a:pt x="24" y="593"/>
                    <a:pt x="208" y="595"/>
                  </a:cubicBezTo>
                  <a:cubicBezTo>
                    <a:pt x="217" y="595"/>
                    <a:pt x="225" y="593"/>
                    <a:pt x="235" y="591"/>
                  </a:cubicBezTo>
                  <a:lnTo>
                    <a:pt x="1908" y="302"/>
                  </a:lnTo>
                  <a:cubicBezTo>
                    <a:pt x="1990" y="288"/>
                    <a:pt x="2046" y="208"/>
                    <a:pt x="2031" y="126"/>
                  </a:cubicBezTo>
                  <a:cubicBezTo>
                    <a:pt x="2019" y="52"/>
                    <a:pt x="1955" y="0"/>
                    <a:pt x="18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599" name="Google Shape;14599;p25"/>
            <p:cNvSpPr/>
            <p:nvPr/>
          </p:nvSpPr>
          <p:spPr>
            <a:xfrm>
              <a:off x="5480232" y="-1408379"/>
              <a:ext cx="103013" cy="60052"/>
            </a:xfrm>
            <a:custGeom>
              <a:avLst/>
              <a:gdLst/>
              <a:ahLst/>
              <a:cxnLst/>
              <a:rect l="l" t="t" r="r" b="b"/>
              <a:pathLst>
                <a:path w="3062" h="1785" extrusionOk="0">
                  <a:moveTo>
                    <a:pt x="173" y="1"/>
                  </a:moveTo>
                  <a:cubicBezTo>
                    <a:pt x="142" y="1"/>
                    <a:pt x="110" y="11"/>
                    <a:pt x="83" y="31"/>
                  </a:cubicBezTo>
                  <a:cubicBezTo>
                    <a:pt x="16" y="78"/>
                    <a:pt x="0" y="172"/>
                    <a:pt x="46" y="238"/>
                  </a:cubicBezTo>
                  <a:cubicBezTo>
                    <a:pt x="722" y="1152"/>
                    <a:pt x="1767" y="1717"/>
                    <a:pt x="2899" y="1785"/>
                  </a:cubicBezTo>
                  <a:lnTo>
                    <a:pt x="2908" y="1785"/>
                  </a:lnTo>
                  <a:cubicBezTo>
                    <a:pt x="2991" y="1785"/>
                    <a:pt x="3057" y="1718"/>
                    <a:pt x="3060" y="1636"/>
                  </a:cubicBezTo>
                  <a:cubicBezTo>
                    <a:pt x="3062" y="1554"/>
                    <a:pt x="2999" y="1486"/>
                    <a:pt x="2916" y="1481"/>
                  </a:cubicBezTo>
                  <a:cubicBezTo>
                    <a:pt x="1873" y="1419"/>
                    <a:pt x="912" y="898"/>
                    <a:pt x="292" y="59"/>
                  </a:cubicBezTo>
                  <a:cubicBezTo>
                    <a:pt x="262" y="21"/>
                    <a:pt x="218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00" name="Google Shape;14600;p25"/>
            <p:cNvSpPr/>
            <p:nvPr/>
          </p:nvSpPr>
          <p:spPr>
            <a:xfrm>
              <a:off x="5478617" y="-1414469"/>
              <a:ext cx="69573" cy="90801"/>
            </a:xfrm>
            <a:custGeom>
              <a:avLst/>
              <a:gdLst/>
              <a:ahLst/>
              <a:cxnLst/>
              <a:rect l="l" t="t" r="r" b="b"/>
              <a:pathLst>
                <a:path w="2068" h="2699" extrusionOk="0">
                  <a:moveTo>
                    <a:pt x="1874" y="1"/>
                  </a:moveTo>
                  <a:cubicBezTo>
                    <a:pt x="1869" y="1"/>
                    <a:pt x="1863" y="1"/>
                    <a:pt x="1858" y="1"/>
                  </a:cubicBezTo>
                  <a:lnTo>
                    <a:pt x="145" y="179"/>
                  </a:lnTo>
                  <a:cubicBezTo>
                    <a:pt x="61" y="187"/>
                    <a:pt x="1" y="261"/>
                    <a:pt x="10" y="345"/>
                  </a:cubicBezTo>
                  <a:cubicBezTo>
                    <a:pt x="18" y="422"/>
                    <a:pt x="84" y="480"/>
                    <a:pt x="161" y="480"/>
                  </a:cubicBezTo>
                  <a:cubicBezTo>
                    <a:pt x="165" y="480"/>
                    <a:pt x="170" y="480"/>
                    <a:pt x="175" y="479"/>
                  </a:cubicBezTo>
                  <a:lnTo>
                    <a:pt x="1576" y="335"/>
                  </a:lnTo>
                  <a:lnTo>
                    <a:pt x="226" y="2466"/>
                  </a:lnTo>
                  <a:cubicBezTo>
                    <a:pt x="162" y="2567"/>
                    <a:pt x="234" y="2699"/>
                    <a:pt x="354" y="2699"/>
                  </a:cubicBezTo>
                  <a:cubicBezTo>
                    <a:pt x="406" y="2699"/>
                    <a:pt x="455" y="2673"/>
                    <a:pt x="484" y="2629"/>
                  </a:cubicBezTo>
                  <a:lnTo>
                    <a:pt x="2002" y="234"/>
                  </a:lnTo>
                  <a:cubicBezTo>
                    <a:pt x="2067" y="133"/>
                    <a:pt x="1991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01" name="Google Shape;14601;p25"/>
            <p:cNvSpPr/>
            <p:nvPr/>
          </p:nvSpPr>
          <p:spPr>
            <a:xfrm>
              <a:off x="5609323" y="-1422072"/>
              <a:ext cx="36132" cy="55005"/>
            </a:xfrm>
            <a:custGeom>
              <a:avLst/>
              <a:gdLst/>
              <a:ahLst/>
              <a:cxnLst/>
              <a:rect l="l" t="t" r="r" b="b"/>
              <a:pathLst>
                <a:path w="1074" h="1635" extrusionOk="0">
                  <a:moveTo>
                    <a:pt x="612" y="1"/>
                  </a:moveTo>
                  <a:cubicBezTo>
                    <a:pt x="456" y="1"/>
                    <a:pt x="307" y="107"/>
                    <a:pt x="235" y="283"/>
                  </a:cubicBezTo>
                  <a:cubicBezTo>
                    <a:pt x="146" y="501"/>
                    <a:pt x="214" y="723"/>
                    <a:pt x="398" y="811"/>
                  </a:cubicBezTo>
                  <a:cubicBezTo>
                    <a:pt x="418" y="821"/>
                    <a:pt x="440" y="826"/>
                    <a:pt x="461" y="826"/>
                  </a:cubicBezTo>
                  <a:cubicBezTo>
                    <a:pt x="517" y="826"/>
                    <a:pt x="571" y="794"/>
                    <a:pt x="597" y="740"/>
                  </a:cubicBezTo>
                  <a:cubicBezTo>
                    <a:pt x="632" y="666"/>
                    <a:pt x="604" y="577"/>
                    <a:pt x="531" y="539"/>
                  </a:cubicBezTo>
                  <a:cubicBezTo>
                    <a:pt x="482" y="515"/>
                    <a:pt x="504" y="428"/>
                    <a:pt x="517" y="398"/>
                  </a:cubicBezTo>
                  <a:cubicBezTo>
                    <a:pt x="526" y="375"/>
                    <a:pt x="540" y="352"/>
                    <a:pt x="558" y="333"/>
                  </a:cubicBezTo>
                  <a:lnTo>
                    <a:pt x="732" y="1090"/>
                  </a:lnTo>
                  <a:lnTo>
                    <a:pt x="151" y="1343"/>
                  </a:lnTo>
                  <a:cubicBezTo>
                    <a:pt x="1" y="1410"/>
                    <a:pt x="48" y="1635"/>
                    <a:pt x="211" y="1635"/>
                  </a:cubicBezTo>
                  <a:cubicBezTo>
                    <a:pt x="233" y="1635"/>
                    <a:pt x="254" y="1630"/>
                    <a:pt x="273" y="1622"/>
                  </a:cubicBezTo>
                  <a:lnTo>
                    <a:pt x="969" y="1318"/>
                  </a:lnTo>
                  <a:cubicBezTo>
                    <a:pt x="1037" y="1290"/>
                    <a:pt x="1074" y="1215"/>
                    <a:pt x="1056" y="1145"/>
                  </a:cubicBezTo>
                  <a:lnTo>
                    <a:pt x="821" y="128"/>
                  </a:lnTo>
                  <a:cubicBezTo>
                    <a:pt x="810" y="77"/>
                    <a:pt x="772" y="36"/>
                    <a:pt x="721" y="18"/>
                  </a:cubicBezTo>
                  <a:cubicBezTo>
                    <a:pt x="685" y="6"/>
                    <a:pt x="648" y="1"/>
                    <a:pt x="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4602" name="Google Shape;14602;p25"/>
          <p:cNvSpPr/>
          <p:nvPr/>
        </p:nvSpPr>
        <p:spPr>
          <a:xfrm rot="-10379145" flipH="1">
            <a:off x="-1081209" y="-235235"/>
            <a:ext cx="10688892" cy="7438594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4603" name="Google Shape;14603;p25"/>
          <p:cNvSpPr txBox="1">
            <a:spLocks noGrp="1"/>
          </p:cNvSpPr>
          <p:nvPr>
            <p:ph type="subTitle" idx="1"/>
          </p:nvPr>
        </p:nvSpPr>
        <p:spPr>
          <a:xfrm>
            <a:off x="720000" y="2548525"/>
            <a:ext cx="2418300" cy="7011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4604" name="Google Shape;14604;p25"/>
          <p:cNvSpPr txBox="1">
            <a:spLocks noGrp="1"/>
          </p:cNvSpPr>
          <p:nvPr>
            <p:ph type="subTitle" idx="2"/>
          </p:nvPr>
        </p:nvSpPr>
        <p:spPr>
          <a:xfrm>
            <a:off x="720000" y="3249579"/>
            <a:ext cx="2418300" cy="81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4605" name="Google Shape;14605;p25"/>
          <p:cNvSpPr txBox="1">
            <a:spLocks noGrp="1"/>
          </p:cNvSpPr>
          <p:nvPr>
            <p:ph type="subTitle" idx="3"/>
          </p:nvPr>
        </p:nvSpPr>
        <p:spPr>
          <a:xfrm>
            <a:off x="3365300" y="3249579"/>
            <a:ext cx="2418300" cy="81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4606" name="Google Shape;14606;p25"/>
          <p:cNvSpPr txBox="1">
            <a:spLocks noGrp="1"/>
          </p:cNvSpPr>
          <p:nvPr>
            <p:ph type="subTitle" idx="4"/>
          </p:nvPr>
        </p:nvSpPr>
        <p:spPr>
          <a:xfrm>
            <a:off x="6010600" y="3249579"/>
            <a:ext cx="2418300" cy="81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4607" name="Google Shape;14607;p2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14608" name="Google Shape;14608;p25"/>
          <p:cNvSpPr txBox="1">
            <a:spLocks noGrp="1"/>
          </p:cNvSpPr>
          <p:nvPr>
            <p:ph type="subTitle" idx="5"/>
          </p:nvPr>
        </p:nvSpPr>
        <p:spPr>
          <a:xfrm>
            <a:off x="3365300" y="2548525"/>
            <a:ext cx="2418300" cy="7011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4609" name="Google Shape;14609;p25"/>
          <p:cNvSpPr txBox="1">
            <a:spLocks noGrp="1"/>
          </p:cNvSpPr>
          <p:nvPr>
            <p:ph type="subTitle" idx="6"/>
          </p:nvPr>
        </p:nvSpPr>
        <p:spPr>
          <a:xfrm>
            <a:off x="6010600" y="2548525"/>
            <a:ext cx="2418300" cy="7011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4155108790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 preserve="1">
  <p:cSld name="Title and four columns">
    <p:spTree>
      <p:nvGrpSpPr>
        <p:cNvPr id="1" name="Shape 14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11" name="Google Shape;14611;p26"/>
          <p:cNvSpPr/>
          <p:nvPr/>
        </p:nvSpPr>
        <p:spPr>
          <a:xfrm rot="-9043461">
            <a:off x="-1252974" y="-720814"/>
            <a:ext cx="10715594" cy="8370248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grpSp>
        <p:nvGrpSpPr>
          <p:cNvPr id="14612" name="Google Shape;14612;p26"/>
          <p:cNvGrpSpPr/>
          <p:nvPr/>
        </p:nvGrpSpPr>
        <p:grpSpPr>
          <a:xfrm>
            <a:off x="4555575" y="-443263"/>
            <a:ext cx="7882482" cy="5143628"/>
            <a:chOff x="3282475" y="1530550"/>
            <a:chExt cx="4017575" cy="2621625"/>
          </a:xfrm>
        </p:grpSpPr>
        <p:sp>
          <p:nvSpPr>
            <p:cNvPr id="14613" name="Google Shape;14613;p26"/>
            <p:cNvSpPr/>
            <p:nvPr/>
          </p:nvSpPr>
          <p:spPr>
            <a:xfrm>
              <a:off x="3838900" y="1649750"/>
              <a:ext cx="38475" cy="1023650"/>
            </a:xfrm>
            <a:custGeom>
              <a:avLst/>
              <a:gdLst/>
              <a:ahLst/>
              <a:cxnLst/>
              <a:rect l="l" t="t" r="r" b="b"/>
              <a:pathLst>
                <a:path w="1539" h="40946" extrusionOk="0">
                  <a:moveTo>
                    <a:pt x="163" y="1"/>
                  </a:moveTo>
                  <a:cubicBezTo>
                    <a:pt x="80" y="1"/>
                    <a:pt x="0" y="54"/>
                    <a:pt x="9" y="162"/>
                  </a:cubicBezTo>
                  <a:cubicBezTo>
                    <a:pt x="1038" y="13689"/>
                    <a:pt x="1205" y="27227"/>
                    <a:pt x="811" y="40783"/>
                  </a:cubicBezTo>
                  <a:cubicBezTo>
                    <a:pt x="808" y="40891"/>
                    <a:pt x="890" y="40946"/>
                    <a:pt x="974" y="40946"/>
                  </a:cubicBezTo>
                  <a:cubicBezTo>
                    <a:pt x="1058" y="40946"/>
                    <a:pt x="1144" y="40891"/>
                    <a:pt x="1147" y="40783"/>
                  </a:cubicBezTo>
                  <a:cubicBezTo>
                    <a:pt x="1539" y="27227"/>
                    <a:pt x="1374" y="13689"/>
                    <a:pt x="343" y="162"/>
                  </a:cubicBezTo>
                  <a:cubicBezTo>
                    <a:pt x="335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14" name="Google Shape;14614;p26"/>
            <p:cNvSpPr/>
            <p:nvPr/>
          </p:nvSpPr>
          <p:spPr>
            <a:xfrm>
              <a:off x="3338475" y="2162950"/>
              <a:ext cx="1018725" cy="19675"/>
            </a:xfrm>
            <a:custGeom>
              <a:avLst/>
              <a:gdLst/>
              <a:ahLst/>
              <a:cxnLst/>
              <a:rect l="l" t="t" r="r" b="b"/>
              <a:pathLst>
                <a:path w="40749" h="787" extrusionOk="0">
                  <a:moveTo>
                    <a:pt x="207" y="1"/>
                  </a:moveTo>
                  <a:cubicBezTo>
                    <a:pt x="0" y="1"/>
                    <a:pt x="3" y="326"/>
                    <a:pt x="215" y="335"/>
                  </a:cubicBezTo>
                  <a:cubicBezTo>
                    <a:pt x="7159" y="636"/>
                    <a:pt x="14105" y="787"/>
                    <a:pt x="21052" y="787"/>
                  </a:cubicBezTo>
                  <a:cubicBezTo>
                    <a:pt x="27544" y="787"/>
                    <a:pt x="34037" y="655"/>
                    <a:pt x="40532" y="393"/>
                  </a:cubicBezTo>
                  <a:cubicBezTo>
                    <a:pt x="40744" y="384"/>
                    <a:pt x="40748" y="57"/>
                    <a:pt x="40539" y="57"/>
                  </a:cubicBezTo>
                  <a:cubicBezTo>
                    <a:pt x="40537" y="57"/>
                    <a:pt x="40534" y="57"/>
                    <a:pt x="40532" y="57"/>
                  </a:cubicBezTo>
                  <a:cubicBezTo>
                    <a:pt x="34038" y="321"/>
                    <a:pt x="27543" y="452"/>
                    <a:pt x="21046" y="452"/>
                  </a:cubicBezTo>
                  <a:cubicBezTo>
                    <a:pt x="14104" y="452"/>
                    <a:pt x="7161" y="302"/>
                    <a:pt x="215" y="1"/>
                  </a:cubicBezTo>
                  <a:cubicBezTo>
                    <a:pt x="212" y="1"/>
                    <a:pt x="20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15" name="Google Shape;14615;p26"/>
            <p:cNvSpPr/>
            <p:nvPr/>
          </p:nvSpPr>
          <p:spPr>
            <a:xfrm>
              <a:off x="3809900" y="1555050"/>
              <a:ext cx="53625" cy="61025"/>
            </a:xfrm>
            <a:custGeom>
              <a:avLst/>
              <a:gdLst/>
              <a:ahLst/>
              <a:cxnLst/>
              <a:rect l="l" t="t" r="r" b="b"/>
              <a:pathLst>
                <a:path w="2145" h="2441" extrusionOk="0">
                  <a:moveTo>
                    <a:pt x="1675" y="0"/>
                  </a:moveTo>
                  <a:cubicBezTo>
                    <a:pt x="1625" y="0"/>
                    <a:pt x="1573" y="25"/>
                    <a:pt x="1535" y="81"/>
                  </a:cubicBezTo>
                  <a:lnTo>
                    <a:pt x="1192" y="577"/>
                  </a:lnTo>
                  <a:cubicBezTo>
                    <a:pt x="1126" y="672"/>
                    <a:pt x="1028" y="900"/>
                    <a:pt x="934" y="949"/>
                  </a:cubicBezTo>
                  <a:cubicBezTo>
                    <a:pt x="867" y="983"/>
                    <a:pt x="809" y="998"/>
                    <a:pt x="759" y="998"/>
                  </a:cubicBezTo>
                  <a:cubicBezTo>
                    <a:pt x="435" y="998"/>
                    <a:pt x="431" y="369"/>
                    <a:pt x="346" y="170"/>
                  </a:cubicBezTo>
                  <a:cubicBezTo>
                    <a:pt x="320" y="107"/>
                    <a:pt x="273" y="81"/>
                    <a:pt x="224" y="81"/>
                  </a:cubicBezTo>
                  <a:cubicBezTo>
                    <a:pt x="118" y="81"/>
                    <a:pt x="0" y="204"/>
                    <a:pt x="57" y="338"/>
                  </a:cubicBezTo>
                  <a:lnTo>
                    <a:pt x="57" y="339"/>
                  </a:lnTo>
                  <a:cubicBezTo>
                    <a:pt x="210" y="698"/>
                    <a:pt x="166" y="1442"/>
                    <a:pt x="731" y="1442"/>
                  </a:cubicBezTo>
                  <a:cubicBezTo>
                    <a:pt x="744" y="1442"/>
                    <a:pt x="758" y="1441"/>
                    <a:pt x="772" y="1440"/>
                  </a:cubicBezTo>
                  <a:cubicBezTo>
                    <a:pt x="961" y="1430"/>
                    <a:pt x="1077" y="1308"/>
                    <a:pt x="1187" y="1166"/>
                  </a:cubicBezTo>
                  <a:cubicBezTo>
                    <a:pt x="1324" y="992"/>
                    <a:pt x="1449" y="807"/>
                    <a:pt x="1573" y="621"/>
                  </a:cubicBezTo>
                  <a:lnTo>
                    <a:pt x="1573" y="621"/>
                  </a:lnTo>
                  <a:lnTo>
                    <a:pt x="1796" y="2282"/>
                  </a:lnTo>
                  <a:cubicBezTo>
                    <a:pt x="1810" y="2387"/>
                    <a:pt x="1902" y="2440"/>
                    <a:pt x="1985" y="2440"/>
                  </a:cubicBezTo>
                  <a:cubicBezTo>
                    <a:pt x="2069" y="2440"/>
                    <a:pt x="2145" y="2388"/>
                    <a:pt x="2131" y="2282"/>
                  </a:cubicBezTo>
                  <a:cubicBezTo>
                    <a:pt x="2037" y="1576"/>
                    <a:pt x="1941" y="870"/>
                    <a:pt x="1846" y="165"/>
                  </a:cubicBezTo>
                  <a:cubicBezTo>
                    <a:pt x="1833" y="64"/>
                    <a:pt x="1756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16" name="Google Shape;14616;p26"/>
            <p:cNvSpPr/>
            <p:nvPr/>
          </p:nvSpPr>
          <p:spPr>
            <a:xfrm>
              <a:off x="4388200" y="2140575"/>
              <a:ext cx="51625" cy="43100"/>
            </a:xfrm>
            <a:custGeom>
              <a:avLst/>
              <a:gdLst/>
              <a:ahLst/>
              <a:cxnLst/>
              <a:rect l="l" t="t" r="r" b="b"/>
              <a:pathLst>
                <a:path w="2065" h="1724" extrusionOk="0">
                  <a:moveTo>
                    <a:pt x="228" y="1"/>
                  </a:moveTo>
                  <a:cubicBezTo>
                    <a:pt x="91" y="1"/>
                    <a:pt x="1" y="218"/>
                    <a:pt x="147" y="319"/>
                  </a:cubicBezTo>
                  <a:cubicBezTo>
                    <a:pt x="716" y="713"/>
                    <a:pt x="1241" y="1167"/>
                    <a:pt x="1714" y="1672"/>
                  </a:cubicBezTo>
                  <a:cubicBezTo>
                    <a:pt x="1748" y="1709"/>
                    <a:pt x="1787" y="1724"/>
                    <a:pt x="1825" y="1724"/>
                  </a:cubicBezTo>
                  <a:cubicBezTo>
                    <a:pt x="1951" y="1724"/>
                    <a:pt x="2064" y="1557"/>
                    <a:pt x="1950" y="1436"/>
                  </a:cubicBezTo>
                  <a:cubicBezTo>
                    <a:pt x="1458" y="911"/>
                    <a:pt x="909" y="440"/>
                    <a:pt x="317" y="31"/>
                  </a:cubicBezTo>
                  <a:cubicBezTo>
                    <a:pt x="286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17" name="Google Shape;14617;p26"/>
            <p:cNvSpPr/>
            <p:nvPr/>
          </p:nvSpPr>
          <p:spPr>
            <a:xfrm>
              <a:off x="4383300" y="2134375"/>
              <a:ext cx="53150" cy="65075"/>
            </a:xfrm>
            <a:custGeom>
              <a:avLst/>
              <a:gdLst/>
              <a:ahLst/>
              <a:cxnLst/>
              <a:rect l="l" t="t" r="r" b="b"/>
              <a:pathLst>
                <a:path w="2126" h="2603" extrusionOk="0">
                  <a:moveTo>
                    <a:pt x="1894" y="1"/>
                  </a:moveTo>
                  <a:cubicBezTo>
                    <a:pt x="1857" y="1"/>
                    <a:pt x="1818" y="17"/>
                    <a:pt x="1785" y="56"/>
                  </a:cubicBezTo>
                  <a:cubicBezTo>
                    <a:pt x="1175" y="790"/>
                    <a:pt x="606" y="1559"/>
                    <a:pt x="83" y="2357"/>
                  </a:cubicBezTo>
                  <a:cubicBezTo>
                    <a:pt x="1" y="2483"/>
                    <a:pt x="117" y="2603"/>
                    <a:pt x="234" y="2603"/>
                  </a:cubicBezTo>
                  <a:cubicBezTo>
                    <a:pt x="285" y="2603"/>
                    <a:pt x="337" y="2580"/>
                    <a:pt x="372" y="2526"/>
                  </a:cubicBezTo>
                  <a:cubicBezTo>
                    <a:pt x="879" y="1751"/>
                    <a:pt x="1430" y="1005"/>
                    <a:pt x="2021" y="293"/>
                  </a:cubicBezTo>
                  <a:cubicBezTo>
                    <a:pt x="2126" y="168"/>
                    <a:pt x="2015" y="1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18" name="Google Shape;14618;p26"/>
            <p:cNvSpPr/>
            <p:nvPr/>
          </p:nvSpPr>
          <p:spPr>
            <a:xfrm>
              <a:off x="3961375" y="2150450"/>
              <a:ext cx="11200" cy="68025"/>
            </a:xfrm>
            <a:custGeom>
              <a:avLst/>
              <a:gdLst/>
              <a:ahLst/>
              <a:cxnLst/>
              <a:rect l="l" t="t" r="r" b="b"/>
              <a:pathLst>
                <a:path w="448" h="272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lnTo>
                    <a:pt x="108" y="2560"/>
                  </a:lnTo>
                  <a:cubicBezTo>
                    <a:pt x="113" y="2667"/>
                    <a:pt x="199" y="2721"/>
                    <a:pt x="283" y="2721"/>
                  </a:cubicBezTo>
                  <a:cubicBezTo>
                    <a:pt x="366" y="2721"/>
                    <a:pt x="447" y="2668"/>
                    <a:pt x="442" y="2560"/>
                  </a:cubicBezTo>
                  <a:lnTo>
                    <a:pt x="340" y="162"/>
                  </a:ln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19" name="Google Shape;14619;p26"/>
            <p:cNvSpPr/>
            <p:nvPr/>
          </p:nvSpPr>
          <p:spPr>
            <a:xfrm>
              <a:off x="3832625" y="2090125"/>
              <a:ext cx="53075" cy="9625"/>
            </a:xfrm>
            <a:custGeom>
              <a:avLst/>
              <a:gdLst/>
              <a:ahLst/>
              <a:cxnLst/>
              <a:rect l="l" t="t" r="r" b="b"/>
              <a:pathLst>
                <a:path w="2123" h="385" extrusionOk="0">
                  <a:moveTo>
                    <a:pt x="210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906" y="385"/>
                  </a:lnTo>
                  <a:cubicBezTo>
                    <a:pt x="1908" y="385"/>
                    <a:pt x="1909" y="385"/>
                    <a:pt x="1911" y="385"/>
                  </a:cubicBezTo>
                  <a:cubicBezTo>
                    <a:pt x="2122" y="385"/>
                    <a:pt x="2119" y="55"/>
                    <a:pt x="1906" y="49"/>
                  </a:cubicBezTo>
                  <a:lnTo>
                    <a:pt x="215" y="0"/>
                  </a:lnTo>
                  <a:cubicBezTo>
                    <a:pt x="213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0" name="Google Shape;14620;p26"/>
            <p:cNvSpPr/>
            <p:nvPr/>
          </p:nvSpPr>
          <p:spPr>
            <a:xfrm>
              <a:off x="4066700" y="2146475"/>
              <a:ext cx="10075" cy="60925"/>
            </a:xfrm>
            <a:custGeom>
              <a:avLst/>
              <a:gdLst/>
              <a:ahLst/>
              <a:cxnLst/>
              <a:rect l="l" t="t" r="r" b="b"/>
              <a:pathLst>
                <a:path w="403" h="2437" extrusionOk="0">
                  <a:moveTo>
                    <a:pt x="237" y="0"/>
                  </a:moveTo>
                  <a:cubicBezTo>
                    <a:pt x="154" y="0"/>
                    <a:pt x="68" y="54"/>
                    <a:pt x="64" y="163"/>
                  </a:cubicBezTo>
                  <a:cubicBezTo>
                    <a:pt x="45" y="866"/>
                    <a:pt x="23" y="1571"/>
                    <a:pt x="3" y="2275"/>
                  </a:cubicBezTo>
                  <a:cubicBezTo>
                    <a:pt x="0" y="2383"/>
                    <a:pt x="82" y="2437"/>
                    <a:pt x="166" y="2437"/>
                  </a:cubicBezTo>
                  <a:cubicBezTo>
                    <a:pt x="249" y="2437"/>
                    <a:pt x="334" y="2383"/>
                    <a:pt x="337" y="2275"/>
                  </a:cubicBezTo>
                  <a:cubicBezTo>
                    <a:pt x="359" y="1571"/>
                    <a:pt x="379" y="866"/>
                    <a:pt x="400" y="163"/>
                  </a:cubicBezTo>
                  <a:cubicBezTo>
                    <a:pt x="403" y="54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1" name="Google Shape;14621;p26"/>
            <p:cNvSpPr/>
            <p:nvPr/>
          </p:nvSpPr>
          <p:spPr>
            <a:xfrm>
              <a:off x="4169300" y="2156575"/>
              <a:ext cx="11800" cy="46850"/>
            </a:xfrm>
            <a:custGeom>
              <a:avLst/>
              <a:gdLst/>
              <a:ahLst/>
              <a:cxnLst/>
              <a:rect l="l" t="t" r="r" b="b"/>
              <a:pathLst>
                <a:path w="472" h="1874" extrusionOk="0">
                  <a:moveTo>
                    <a:pt x="163" y="1"/>
                  </a:moveTo>
                  <a:cubicBezTo>
                    <a:pt x="80" y="1"/>
                    <a:pt x="0" y="54"/>
                    <a:pt x="9" y="161"/>
                  </a:cubicBezTo>
                  <a:lnTo>
                    <a:pt x="129" y="1713"/>
                  </a:lnTo>
                  <a:cubicBezTo>
                    <a:pt x="137" y="1820"/>
                    <a:pt x="225" y="1873"/>
                    <a:pt x="309" y="1873"/>
                  </a:cubicBezTo>
                  <a:cubicBezTo>
                    <a:pt x="392" y="1873"/>
                    <a:pt x="472" y="1820"/>
                    <a:pt x="463" y="1713"/>
                  </a:cubicBezTo>
                  <a:lnTo>
                    <a:pt x="343" y="161"/>
                  </a:lnTo>
                  <a:cubicBezTo>
                    <a:pt x="335" y="54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2" name="Google Shape;14622;p26"/>
            <p:cNvSpPr/>
            <p:nvPr/>
          </p:nvSpPr>
          <p:spPr>
            <a:xfrm>
              <a:off x="4261250" y="2148775"/>
              <a:ext cx="15450" cy="57350"/>
            </a:xfrm>
            <a:custGeom>
              <a:avLst/>
              <a:gdLst/>
              <a:ahLst/>
              <a:cxnLst/>
              <a:rect l="l" t="t" r="r" b="b"/>
              <a:pathLst>
                <a:path w="618" h="2294" extrusionOk="0">
                  <a:moveTo>
                    <a:pt x="160" y="0"/>
                  </a:moveTo>
                  <a:cubicBezTo>
                    <a:pt x="77" y="0"/>
                    <a:pt x="1" y="53"/>
                    <a:pt x="15" y="159"/>
                  </a:cubicBezTo>
                  <a:cubicBezTo>
                    <a:pt x="100" y="818"/>
                    <a:pt x="184" y="1475"/>
                    <a:pt x="269" y="2134"/>
                  </a:cubicBezTo>
                  <a:cubicBezTo>
                    <a:pt x="283" y="2240"/>
                    <a:pt x="375" y="2293"/>
                    <a:pt x="458" y="2293"/>
                  </a:cubicBezTo>
                  <a:cubicBezTo>
                    <a:pt x="542" y="2293"/>
                    <a:pt x="618" y="2241"/>
                    <a:pt x="603" y="2134"/>
                  </a:cubicBezTo>
                  <a:cubicBezTo>
                    <a:pt x="520" y="1475"/>
                    <a:pt x="434" y="818"/>
                    <a:pt x="349" y="159"/>
                  </a:cubicBezTo>
                  <a:cubicBezTo>
                    <a:pt x="335" y="53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3" name="Google Shape;14623;p26"/>
            <p:cNvSpPr/>
            <p:nvPr/>
          </p:nvSpPr>
          <p:spPr>
            <a:xfrm>
              <a:off x="3832450" y="1975725"/>
              <a:ext cx="74200" cy="14725"/>
            </a:xfrm>
            <a:custGeom>
              <a:avLst/>
              <a:gdLst/>
              <a:ahLst/>
              <a:cxnLst/>
              <a:rect l="l" t="t" r="r" b="b"/>
              <a:pathLst>
                <a:path w="2968" h="589" extrusionOk="0">
                  <a:moveTo>
                    <a:pt x="2772" y="1"/>
                  </a:moveTo>
                  <a:cubicBezTo>
                    <a:pt x="2766" y="1"/>
                    <a:pt x="2760" y="1"/>
                    <a:pt x="2753" y="2"/>
                  </a:cubicBezTo>
                  <a:lnTo>
                    <a:pt x="213" y="253"/>
                  </a:lnTo>
                  <a:cubicBezTo>
                    <a:pt x="8" y="274"/>
                    <a:pt x="0" y="588"/>
                    <a:pt x="194" y="588"/>
                  </a:cubicBezTo>
                  <a:cubicBezTo>
                    <a:pt x="200" y="588"/>
                    <a:pt x="207" y="588"/>
                    <a:pt x="213" y="587"/>
                  </a:cubicBezTo>
                  <a:lnTo>
                    <a:pt x="2753" y="336"/>
                  </a:lnTo>
                  <a:cubicBezTo>
                    <a:pt x="2959" y="315"/>
                    <a:pt x="2968" y="1"/>
                    <a:pt x="27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4" name="Google Shape;14624;p26"/>
            <p:cNvSpPr/>
            <p:nvPr/>
          </p:nvSpPr>
          <p:spPr>
            <a:xfrm>
              <a:off x="3813575" y="1858375"/>
              <a:ext cx="78825" cy="20175"/>
            </a:xfrm>
            <a:custGeom>
              <a:avLst/>
              <a:gdLst/>
              <a:ahLst/>
              <a:cxnLst/>
              <a:rect l="l" t="t" r="r" b="b"/>
              <a:pathLst>
                <a:path w="3153" h="807" extrusionOk="0">
                  <a:moveTo>
                    <a:pt x="2961" y="1"/>
                  </a:moveTo>
                  <a:cubicBezTo>
                    <a:pt x="2953" y="1"/>
                    <a:pt x="2946" y="1"/>
                    <a:pt x="2938" y="2"/>
                  </a:cubicBezTo>
                  <a:cubicBezTo>
                    <a:pt x="2016" y="110"/>
                    <a:pt x="1099" y="269"/>
                    <a:pt x="195" y="478"/>
                  </a:cubicBezTo>
                  <a:cubicBezTo>
                    <a:pt x="0" y="523"/>
                    <a:pt x="63" y="806"/>
                    <a:pt x="241" y="806"/>
                  </a:cubicBezTo>
                  <a:cubicBezTo>
                    <a:pt x="255" y="806"/>
                    <a:pt x="269" y="805"/>
                    <a:pt x="283" y="801"/>
                  </a:cubicBezTo>
                  <a:cubicBezTo>
                    <a:pt x="1159" y="597"/>
                    <a:pt x="2045" y="443"/>
                    <a:pt x="2938" y="336"/>
                  </a:cubicBezTo>
                  <a:cubicBezTo>
                    <a:pt x="3142" y="313"/>
                    <a:pt x="3152" y="1"/>
                    <a:pt x="2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5" name="Google Shape;14625;p26"/>
            <p:cNvSpPr/>
            <p:nvPr/>
          </p:nvSpPr>
          <p:spPr>
            <a:xfrm>
              <a:off x="3817900" y="1748725"/>
              <a:ext cx="56625" cy="11375"/>
            </a:xfrm>
            <a:custGeom>
              <a:avLst/>
              <a:gdLst/>
              <a:ahLst/>
              <a:cxnLst/>
              <a:rect l="l" t="t" r="r" b="b"/>
              <a:pathLst>
                <a:path w="2265" h="455" extrusionOk="0">
                  <a:moveTo>
                    <a:pt x="2062" y="1"/>
                  </a:moveTo>
                  <a:cubicBezTo>
                    <a:pt x="2058" y="1"/>
                    <a:pt x="2053" y="1"/>
                    <a:pt x="2049" y="1"/>
                  </a:cubicBezTo>
                  <a:lnTo>
                    <a:pt x="216" y="120"/>
                  </a:lnTo>
                  <a:cubicBezTo>
                    <a:pt x="6" y="133"/>
                    <a:pt x="1" y="454"/>
                    <a:pt x="203" y="454"/>
                  </a:cubicBezTo>
                  <a:cubicBezTo>
                    <a:pt x="207" y="454"/>
                    <a:pt x="211" y="454"/>
                    <a:pt x="216" y="454"/>
                  </a:cubicBezTo>
                  <a:lnTo>
                    <a:pt x="2049" y="337"/>
                  </a:lnTo>
                  <a:cubicBezTo>
                    <a:pt x="2258" y="323"/>
                    <a:pt x="2264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6" name="Google Shape;14626;p26"/>
            <p:cNvSpPr/>
            <p:nvPr/>
          </p:nvSpPr>
          <p:spPr>
            <a:xfrm>
              <a:off x="3848675" y="1736475"/>
              <a:ext cx="416675" cy="447200"/>
            </a:xfrm>
            <a:custGeom>
              <a:avLst/>
              <a:gdLst/>
              <a:ahLst/>
              <a:cxnLst/>
              <a:rect l="l" t="t" r="r" b="b"/>
              <a:pathLst>
                <a:path w="16667" h="17888" extrusionOk="0">
                  <a:moveTo>
                    <a:pt x="8587" y="0"/>
                  </a:moveTo>
                  <a:cubicBezTo>
                    <a:pt x="6580" y="0"/>
                    <a:pt x="5456" y="6540"/>
                    <a:pt x="5169" y="7589"/>
                  </a:cubicBezTo>
                  <a:cubicBezTo>
                    <a:pt x="4235" y="10996"/>
                    <a:pt x="3610" y="15734"/>
                    <a:pt x="164" y="17577"/>
                  </a:cubicBezTo>
                  <a:cubicBezTo>
                    <a:pt x="1" y="17664"/>
                    <a:pt x="101" y="17888"/>
                    <a:pt x="253" y="17888"/>
                  </a:cubicBezTo>
                  <a:cubicBezTo>
                    <a:pt x="278" y="17888"/>
                    <a:pt x="305" y="17881"/>
                    <a:pt x="333" y="17867"/>
                  </a:cubicBezTo>
                  <a:cubicBezTo>
                    <a:pt x="2601" y="16653"/>
                    <a:pt x="3620" y="14235"/>
                    <a:pt x="4327" y="11884"/>
                  </a:cubicBezTo>
                  <a:cubicBezTo>
                    <a:pt x="4830" y="10214"/>
                    <a:pt x="5260" y="8521"/>
                    <a:pt x="5721" y="6840"/>
                  </a:cubicBezTo>
                  <a:cubicBezTo>
                    <a:pt x="6185" y="5145"/>
                    <a:pt x="6505" y="3289"/>
                    <a:pt x="7316" y="1717"/>
                  </a:cubicBezTo>
                  <a:cubicBezTo>
                    <a:pt x="7504" y="1353"/>
                    <a:pt x="7748" y="907"/>
                    <a:pt x="8070" y="650"/>
                  </a:cubicBezTo>
                  <a:cubicBezTo>
                    <a:pt x="8273" y="487"/>
                    <a:pt x="8464" y="421"/>
                    <a:pt x="8644" y="421"/>
                  </a:cubicBezTo>
                  <a:cubicBezTo>
                    <a:pt x="9030" y="421"/>
                    <a:pt x="9365" y="726"/>
                    <a:pt x="9659" y="1045"/>
                  </a:cubicBezTo>
                  <a:cubicBezTo>
                    <a:pt x="10242" y="1675"/>
                    <a:pt x="10575" y="2512"/>
                    <a:pt x="10797" y="3328"/>
                  </a:cubicBezTo>
                  <a:cubicBezTo>
                    <a:pt x="11276" y="5084"/>
                    <a:pt x="11372" y="6960"/>
                    <a:pt x="11591" y="8760"/>
                  </a:cubicBezTo>
                  <a:cubicBezTo>
                    <a:pt x="11737" y="9978"/>
                    <a:pt x="11681" y="14021"/>
                    <a:pt x="13674" y="14021"/>
                  </a:cubicBezTo>
                  <a:cubicBezTo>
                    <a:pt x="13821" y="14021"/>
                    <a:pt x="13979" y="13999"/>
                    <a:pt x="14149" y="13953"/>
                  </a:cubicBezTo>
                  <a:cubicBezTo>
                    <a:pt x="15563" y="13562"/>
                    <a:pt x="15775" y="11768"/>
                    <a:pt x="15987" y="10578"/>
                  </a:cubicBezTo>
                  <a:cubicBezTo>
                    <a:pt x="16327" y="8659"/>
                    <a:pt x="16545" y="6724"/>
                    <a:pt x="16660" y="4779"/>
                  </a:cubicBezTo>
                  <a:cubicBezTo>
                    <a:pt x="16666" y="4671"/>
                    <a:pt x="16586" y="4618"/>
                    <a:pt x="16503" y="4618"/>
                  </a:cubicBezTo>
                  <a:cubicBezTo>
                    <a:pt x="16419" y="4618"/>
                    <a:pt x="16332" y="4672"/>
                    <a:pt x="16325" y="4779"/>
                  </a:cubicBezTo>
                  <a:cubicBezTo>
                    <a:pt x="16190" y="7067"/>
                    <a:pt x="15996" y="9436"/>
                    <a:pt x="15438" y="11665"/>
                  </a:cubicBezTo>
                  <a:cubicBezTo>
                    <a:pt x="15250" y="12412"/>
                    <a:pt x="14954" y="13426"/>
                    <a:pt x="14060" y="13629"/>
                  </a:cubicBezTo>
                  <a:cubicBezTo>
                    <a:pt x="13943" y="13656"/>
                    <a:pt x="13833" y="13668"/>
                    <a:pt x="13731" y="13668"/>
                  </a:cubicBezTo>
                  <a:cubicBezTo>
                    <a:pt x="12915" y="13668"/>
                    <a:pt x="12573" y="12870"/>
                    <a:pt x="12390" y="12198"/>
                  </a:cubicBezTo>
                  <a:cubicBezTo>
                    <a:pt x="12128" y="11237"/>
                    <a:pt x="12097" y="10189"/>
                    <a:pt x="11978" y="9199"/>
                  </a:cubicBezTo>
                  <a:cubicBezTo>
                    <a:pt x="11746" y="7277"/>
                    <a:pt x="11645" y="5276"/>
                    <a:pt x="11162" y="3395"/>
                  </a:cubicBezTo>
                  <a:cubicBezTo>
                    <a:pt x="10855" y="2198"/>
                    <a:pt x="10239" y="674"/>
                    <a:pt x="9034" y="107"/>
                  </a:cubicBezTo>
                  <a:cubicBezTo>
                    <a:pt x="8880" y="34"/>
                    <a:pt x="8731" y="0"/>
                    <a:pt x="85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7" name="Google Shape;14627;p26"/>
            <p:cNvSpPr/>
            <p:nvPr/>
          </p:nvSpPr>
          <p:spPr>
            <a:xfrm>
              <a:off x="3949075" y="1964550"/>
              <a:ext cx="32525" cy="33325"/>
            </a:xfrm>
            <a:custGeom>
              <a:avLst/>
              <a:gdLst/>
              <a:ahLst/>
              <a:cxnLst/>
              <a:rect l="l" t="t" r="r" b="b"/>
              <a:pathLst>
                <a:path w="1301" h="1333" extrusionOk="0">
                  <a:moveTo>
                    <a:pt x="706" y="0"/>
                  </a:moveTo>
                  <a:cubicBezTo>
                    <a:pt x="661" y="0"/>
                    <a:pt x="615" y="7"/>
                    <a:pt x="567" y="20"/>
                  </a:cubicBezTo>
                  <a:cubicBezTo>
                    <a:pt x="157" y="134"/>
                    <a:pt x="1" y="679"/>
                    <a:pt x="189" y="1031"/>
                  </a:cubicBezTo>
                  <a:cubicBezTo>
                    <a:pt x="193" y="1039"/>
                    <a:pt x="197" y="1046"/>
                    <a:pt x="201" y="1053"/>
                  </a:cubicBezTo>
                  <a:lnTo>
                    <a:pt x="201" y="1053"/>
                  </a:lnTo>
                  <a:cubicBezTo>
                    <a:pt x="239" y="1124"/>
                    <a:pt x="290" y="1187"/>
                    <a:pt x="355" y="1236"/>
                  </a:cubicBezTo>
                  <a:cubicBezTo>
                    <a:pt x="435" y="1296"/>
                    <a:pt x="518" y="1326"/>
                    <a:pt x="600" y="1331"/>
                  </a:cubicBezTo>
                  <a:lnTo>
                    <a:pt x="600" y="1331"/>
                  </a:lnTo>
                  <a:cubicBezTo>
                    <a:pt x="614" y="1332"/>
                    <a:pt x="629" y="1333"/>
                    <a:pt x="643" y="1333"/>
                  </a:cubicBezTo>
                  <a:cubicBezTo>
                    <a:pt x="669" y="1333"/>
                    <a:pt x="696" y="1331"/>
                    <a:pt x="722" y="1326"/>
                  </a:cubicBezTo>
                  <a:cubicBezTo>
                    <a:pt x="950" y="1286"/>
                    <a:pt x="1096" y="1100"/>
                    <a:pt x="1221" y="922"/>
                  </a:cubicBezTo>
                  <a:cubicBezTo>
                    <a:pt x="1252" y="878"/>
                    <a:pt x="1258" y="835"/>
                    <a:pt x="1246" y="797"/>
                  </a:cubicBezTo>
                  <a:lnTo>
                    <a:pt x="1246" y="797"/>
                  </a:lnTo>
                  <a:cubicBezTo>
                    <a:pt x="1300" y="613"/>
                    <a:pt x="1291" y="411"/>
                    <a:pt x="1197" y="260"/>
                  </a:cubicBezTo>
                  <a:cubicBezTo>
                    <a:pt x="1123" y="139"/>
                    <a:pt x="1008" y="66"/>
                    <a:pt x="882" y="36"/>
                  </a:cubicBezTo>
                  <a:lnTo>
                    <a:pt x="882" y="36"/>
                  </a:lnTo>
                  <a:cubicBezTo>
                    <a:pt x="828" y="13"/>
                    <a:pt x="769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8" name="Google Shape;14628;p26"/>
            <p:cNvSpPr/>
            <p:nvPr/>
          </p:nvSpPr>
          <p:spPr>
            <a:xfrm>
              <a:off x="4048600" y="1728150"/>
              <a:ext cx="30400" cy="29750"/>
            </a:xfrm>
            <a:custGeom>
              <a:avLst/>
              <a:gdLst/>
              <a:ahLst/>
              <a:cxnLst/>
              <a:rect l="l" t="t" r="r" b="b"/>
              <a:pathLst>
                <a:path w="1216" h="1190" extrusionOk="0">
                  <a:moveTo>
                    <a:pt x="488" y="625"/>
                  </a:moveTo>
                  <a:cubicBezTo>
                    <a:pt x="518" y="662"/>
                    <a:pt x="566" y="681"/>
                    <a:pt x="615" y="681"/>
                  </a:cubicBezTo>
                  <a:cubicBezTo>
                    <a:pt x="660" y="681"/>
                    <a:pt x="705" y="666"/>
                    <a:pt x="739" y="636"/>
                  </a:cubicBezTo>
                  <a:lnTo>
                    <a:pt x="739" y="636"/>
                  </a:lnTo>
                  <a:cubicBezTo>
                    <a:pt x="750" y="665"/>
                    <a:pt x="751" y="697"/>
                    <a:pt x="738" y="727"/>
                  </a:cubicBezTo>
                  <a:lnTo>
                    <a:pt x="738" y="727"/>
                  </a:lnTo>
                  <a:cubicBezTo>
                    <a:pt x="721" y="735"/>
                    <a:pt x="702" y="741"/>
                    <a:pt x="682" y="745"/>
                  </a:cubicBezTo>
                  <a:cubicBezTo>
                    <a:pt x="670" y="747"/>
                    <a:pt x="658" y="748"/>
                    <a:pt x="647" y="748"/>
                  </a:cubicBezTo>
                  <a:cubicBezTo>
                    <a:pt x="573" y="748"/>
                    <a:pt x="512" y="705"/>
                    <a:pt x="480" y="648"/>
                  </a:cubicBezTo>
                  <a:lnTo>
                    <a:pt x="480" y="648"/>
                  </a:lnTo>
                  <a:cubicBezTo>
                    <a:pt x="483" y="642"/>
                    <a:pt x="485" y="636"/>
                    <a:pt x="486" y="630"/>
                  </a:cubicBezTo>
                  <a:cubicBezTo>
                    <a:pt x="487" y="628"/>
                    <a:pt x="487" y="627"/>
                    <a:pt x="488" y="625"/>
                  </a:cubicBezTo>
                  <a:close/>
                  <a:moveTo>
                    <a:pt x="611" y="0"/>
                  </a:moveTo>
                  <a:cubicBezTo>
                    <a:pt x="578" y="0"/>
                    <a:pt x="546" y="3"/>
                    <a:pt x="512" y="9"/>
                  </a:cubicBezTo>
                  <a:cubicBezTo>
                    <a:pt x="163" y="76"/>
                    <a:pt x="1" y="414"/>
                    <a:pt x="65" y="710"/>
                  </a:cubicBezTo>
                  <a:lnTo>
                    <a:pt x="65" y="710"/>
                  </a:lnTo>
                  <a:cubicBezTo>
                    <a:pt x="65" y="711"/>
                    <a:pt x="65" y="712"/>
                    <a:pt x="65" y="713"/>
                  </a:cubicBezTo>
                  <a:cubicBezTo>
                    <a:pt x="67" y="745"/>
                    <a:pt x="76" y="772"/>
                    <a:pt x="90" y="794"/>
                  </a:cubicBezTo>
                  <a:lnTo>
                    <a:pt x="90" y="794"/>
                  </a:lnTo>
                  <a:cubicBezTo>
                    <a:pt x="103" y="827"/>
                    <a:pt x="118" y="859"/>
                    <a:pt x="137" y="889"/>
                  </a:cubicBezTo>
                  <a:lnTo>
                    <a:pt x="137" y="889"/>
                  </a:lnTo>
                  <a:cubicBezTo>
                    <a:pt x="142" y="900"/>
                    <a:pt x="147" y="912"/>
                    <a:pt x="152" y="923"/>
                  </a:cubicBezTo>
                  <a:cubicBezTo>
                    <a:pt x="243" y="1108"/>
                    <a:pt x="409" y="1188"/>
                    <a:pt x="578" y="1188"/>
                  </a:cubicBezTo>
                  <a:cubicBezTo>
                    <a:pt x="584" y="1188"/>
                    <a:pt x="590" y="1188"/>
                    <a:pt x="595" y="1188"/>
                  </a:cubicBezTo>
                  <a:lnTo>
                    <a:pt x="595" y="1188"/>
                  </a:lnTo>
                  <a:cubicBezTo>
                    <a:pt x="610" y="1189"/>
                    <a:pt x="624" y="1189"/>
                    <a:pt x="638" y="1189"/>
                  </a:cubicBezTo>
                  <a:cubicBezTo>
                    <a:pt x="699" y="1189"/>
                    <a:pt x="760" y="1179"/>
                    <a:pt x="817" y="1160"/>
                  </a:cubicBezTo>
                  <a:cubicBezTo>
                    <a:pt x="1035" y="1082"/>
                    <a:pt x="1172" y="861"/>
                    <a:pt x="1176" y="635"/>
                  </a:cubicBezTo>
                  <a:lnTo>
                    <a:pt x="1176" y="635"/>
                  </a:lnTo>
                  <a:cubicBezTo>
                    <a:pt x="1215" y="322"/>
                    <a:pt x="945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29" name="Google Shape;14629;p26"/>
            <p:cNvSpPr/>
            <p:nvPr/>
          </p:nvSpPr>
          <p:spPr>
            <a:xfrm>
              <a:off x="4158975" y="2067350"/>
              <a:ext cx="28350" cy="29000"/>
            </a:xfrm>
            <a:custGeom>
              <a:avLst/>
              <a:gdLst/>
              <a:ahLst/>
              <a:cxnLst/>
              <a:rect l="l" t="t" r="r" b="b"/>
              <a:pathLst>
                <a:path w="1134" h="1160" extrusionOk="0">
                  <a:moveTo>
                    <a:pt x="594" y="1"/>
                  </a:moveTo>
                  <a:cubicBezTo>
                    <a:pt x="432" y="1"/>
                    <a:pt x="263" y="77"/>
                    <a:pt x="159" y="219"/>
                  </a:cubicBezTo>
                  <a:cubicBezTo>
                    <a:pt x="1" y="433"/>
                    <a:pt x="46" y="713"/>
                    <a:pt x="203" y="894"/>
                  </a:cubicBezTo>
                  <a:lnTo>
                    <a:pt x="203" y="894"/>
                  </a:lnTo>
                  <a:cubicBezTo>
                    <a:pt x="239" y="938"/>
                    <a:pt x="281" y="975"/>
                    <a:pt x="328" y="1005"/>
                  </a:cubicBezTo>
                  <a:lnTo>
                    <a:pt x="328" y="1005"/>
                  </a:lnTo>
                  <a:cubicBezTo>
                    <a:pt x="400" y="1096"/>
                    <a:pt x="502" y="1160"/>
                    <a:pt x="628" y="1160"/>
                  </a:cubicBezTo>
                  <a:cubicBezTo>
                    <a:pt x="723" y="1160"/>
                    <a:pt x="804" y="1123"/>
                    <a:pt x="871" y="1067"/>
                  </a:cubicBezTo>
                  <a:lnTo>
                    <a:pt x="871" y="1067"/>
                  </a:lnTo>
                  <a:cubicBezTo>
                    <a:pt x="883" y="1062"/>
                    <a:pt x="896" y="1057"/>
                    <a:pt x="908" y="1050"/>
                  </a:cubicBezTo>
                  <a:cubicBezTo>
                    <a:pt x="1029" y="988"/>
                    <a:pt x="1079" y="862"/>
                    <a:pt x="1089" y="732"/>
                  </a:cubicBezTo>
                  <a:lnTo>
                    <a:pt x="1089" y="732"/>
                  </a:lnTo>
                  <a:cubicBezTo>
                    <a:pt x="1100" y="694"/>
                    <a:pt x="1107" y="656"/>
                    <a:pt x="1109" y="617"/>
                  </a:cubicBezTo>
                  <a:lnTo>
                    <a:pt x="1109" y="617"/>
                  </a:lnTo>
                  <a:cubicBezTo>
                    <a:pt x="1133" y="488"/>
                    <a:pt x="1127" y="353"/>
                    <a:pt x="1067" y="239"/>
                  </a:cubicBezTo>
                  <a:cubicBezTo>
                    <a:pt x="1003" y="114"/>
                    <a:pt x="887" y="42"/>
                    <a:pt x="759" y="29"/>
                  </a:cubicBezTo>
                  <a:lnTo>
                    <a:pt x="759" y="29"/>
                  </a:lnTo>
                  <a:cubicBezTo>
                    <a:pt x="707" y="10"/>
                    <a:pt x="651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0" name="Google Shape;14630;p26"/>
            <p:cNvSpPr/>
            <p:nvPr/>
          </p:nvSpPr>
          <p:spPr>
            <a:xfrm>
              <a:off x="4242550" y="1848175"/>
              <a:ext cx="31850" cy="34200"/>
            </a:xfrm>
            <a:custGeom>
              <a:avLst/>
              <a:gdLst/>
              <a:ahLst/>
              <a:cxnLst/>
              <a:rect l="l" t="t" r="r" b="b"/>
              <a:pathLst>
                <a:path w="1274" h="1368" extrusionOk="0">
                  <a:moveTo>
                    <a:pt x="612" y="564"/>
                  </a:moveTo>
                  <a:cubicBezTo>
                    <a:pt x="625" y="564"/>
                    <a:pt x="637" y="570"/>
                    <a:pt x="649" y="579"/>
                  </a:cubicBezTo>
                  <a:lnTo>
                    <a:pt x="649" y="579"/>
                  </a:lnTo>
                  <a:cubicBezTo>
                    <a:pt x="636" y="588"/>
                    <a:pt x="620" y="596"/>
                    <a:pt x="601" y="602"/>
                  </a:cubicBezTo>
                  <a:cubicBezTo>
                    <a:pt x="586" y="607"/>
                    <a:pt x="573" y="609"/>
                    <a:pt x="560" y="609"/>
                  </a:cubicBezTo>
                  <a:cubicBezTo>
                    <a:pt x="559" y="609"/>
                    <a:pt x="558" y="609"/>
                    <a:pt x="557" y="609"/>
                  </a:cubicBezTo>
                  <a:lnTo>
                    <a:pt x="557" y="609"/>
                  </a:lnTo>
                  <a:cubicBezTo>
                    <a:pt x="573" y="577"/>
                    <a:pt x="593" y="564"/>
                    <a:pt x="612" y="564"/>
                  </a:cubicBezTo>
                  <a:close/>
                  <a:moveTo>
                    <a:pt x="503" y="0"/>
                  </a:moveTo>
                  <a:cubicBezTo>
                    <a:pt x="427" y="0"/>
                    <a:pt x="354" y="21"/>
                    <a:pt x="302" y="73"/>
                  </a:cubicBezTo>
                  <a:cubicBezTo>
                    <a:pt x="248" y="127"/>
                    <a:pt x="208" y="211"/>
                    <a:pt x="182" y="305"/>
                  </a:cubicBezTo>
                  <a:lnTo>
                    <a:pt x="182" y="305"/>
                  </a:lnTo>
                  <a:cubicBezTo>
                    <a:pt x="168" y="327"/>
                    <a:pt x="157" y="351"/>
                    <a:pt x="148" y="375"/>
                  </a:cubicBezTo>
                  <a:lnTo>
                    <a:pt x="148" y="375"/>
                  </a:lnTo>
                  <a:cubicBezTo>
                    <a:pt x="50" y="521"/>
                    <a:pt x="0" y="695"/>
                    <a:pt x="30" y="858"/>
                  </a:cubicBezTo>
                  <a:cubicBezTo>
                    <a:pt x="89" y="1173"/>
                    <a:pt x="363" y="1368"/>
                    <a:pt x="645" y="1368"/>
                  </a:cubicBezTo>
                  <a:cubicBezTo>
                    <a:pt x="789" y="1368"/>
                    <a:pt x="935" y="1317"/>
                    <a:pt x="1056" y="1206"/>
                  </a:cubicBezTo>
                  <a:cubicBezTo>
                    <a:pt x="1220" y="1056"/>
                    <a:pt x="1273" y="863"/>
                    <a:pt x="1243" y="681"/>
                  </a:cubicBezTo>
                  <a:lnTo>
                    <a:pt x="1243" y="681"/>
                  </a:lnTo>
                  <a:cubicBezTo>
                    <a:pt x="1263" y="438"/>
                    <a:pt x="1148" y="184"/>
                    <a:pt x="908" y="81"/>
                  </a:cubicBezTo>
                  <a:cubicBezTo>
                    <a:pt x="842" y="52"/>
                    <a:pt x="775" y="39"/>
                    <a:pt x="709" y="39"/>
                  </a:cubicBezTo>
                  <a:cubicBezTo>
                    <a:pt x="707" y="39"/>
                    <a:pt x="705" y="39"/>
                    <a:pt x="702" y="39"/>
                  </a:cubicBezTo>
                  <a:lnTo>
                    <a:pt x="702" y="39"/>
                  </a:lnTo>
                  <a:cubicBezTo>
                    <a:pt x="640" y="16"/>
                    <a:pt x="570" y="0"/>
                    <a:pt x="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1" name="Google Shape;14631;p26"/>
            <p:cNvSpPr/>
            <p:nvPr/>
          </p:nvSpPr>
          <p:spPr>
            <a:xfrm>
              <a:off x="3754600" y="215497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0"/>
                  </a:moveTo>
                  <a:cubicBezTo>
                    <a:pt x="175" y="0"/>
                    <a:pt x="90" y="54"/>
                    <a:pt x="86" y="163"/>
                  </a:cubicBezTo>
                  <a:cubicBezTo>
                    <a:pt x="58" y="1101"/>
                    <a:pt x="31" y="2041"/>
                    <a:pt x="3" y="2979"/>
                  </a:cubicBezTo>
                  <a:cubicBezTo>
                    <a:pt x="0" y="3087"/>
                    <a:pt x="82" y="3141"/>
                    <a:pt x="166" y="3141"/>
                  </a:cubicBezTo>
                  <a:cubicBezTo>
                    <a:pt x="250" y="3141"/>
                    <a:pt x="336" y="3086"/>
                    <a:pt x="339" y="2979"/>
                  </a:cubicBezTo>
                  <a:cubicBezTo>
                    <a:pt x="366" y="2041"/>
                    <a:pt x="394" y="1101"/>
                    <a:pt x="421" y="163"/>
                  </a:cubicBezTo>
                  <a:cubicBezTo>
                    <a:pt x="424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2" name="Google Shape;14632;p26"/>
            <p:cNvSpPr/>
            <p:nvPr/>
          </p:nvSpPr>
          <p:spPr>
            <a:xfrm>
              <a:off x="3663100" y="214992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1"/>
                  </a:moveTo>
                  <a:cubicBezTo>
                    <a:pt x="175" y="1"/>
                    <a:pt x="89" y="54"/>
                    <a:pt x="86" y="162"/>
                  </a:cubicBezTo>
                  <a:cubicBezTo>
                    <a:pt x="59" y="1102"/>
                    <a:pt x="31" y="2040"/>
                    <a:pt x="4" y="2979"/>
                  </a:cubicBezTo>
                  <a:cubicBezTo>
                    <a:pt x="1" y="3087"/>
                    <a:pt x="83" y="3141"/>
                    <a:pt x="166" y="3141"/>
                  </a:cubicBezTo>
                  <a:cubicBezTo>
                    <a:pt x="250" y="3141"/>
                    <a:pt x="335" y="3087"/>
                    <a:pt x="338" y="2979"/>
                  </a:cubicBezTo>
                  <a:cubicBezTo>
                    <a:pt x="365" y="2040"/>
                    <a:pt x="393" y="1102"/>
                    <a:pt x="422" y="162"/>
                  </a:cubicBezTo>
                  <a:cubicBezTo>
                    <a:pt x="425" y="54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3" name="Google Shape;14633;p26"/>
            <p:cNvSpPr/>
            <p:nvPr/>
          </p:nvSpPr>
          <p:spPr>
            <a:xfrm>
              <a:off x="3565100" y="2151850"/>
              <a:ext cx="15975" cy="76100"/>
            </a:xfrm>
            <a:custGeom>
              <a:avLst/>
              <a:gdLst/>
              <a:ahLst/>
              <a:cxnLst/>
              <a:rect l="l" t="t" r="r" b="b"/>
              <a:pathLst>
                <a:path w="639" h="3044" extrusionOk="0">
                  <a:moveTo>
                    <a:pt x="478" y="0"/>
                  </a:moveTo>
                  <a:cubicBezTo>
                    <a:pt x="394" y="0"/>
                    <a:pt x="304" y="54"/>
                    <a:pt x="293" y="161"/>
                  </a:cubicBezTo>
                  <a:cubicBezTo>
                    <a:pt x="199" y="1069"/>
                    <a:pt x="106" y="1976"/>
                    <a:pt x="11" y="2884"/>
                  </a:cubicBezTo>
                  <a:cubicBezTo>
                    <a:pt x="1" y="2991"/>
                    <a:pt x="79" y="3044"/>
                    <a:pt x="162" y="3044"/>
                  </a:cubicBezTo>
                  <a:cubicBezTo>
                    <a:pt x="245" y="3044"/>
                    <a:pt x="335" y="2990"/>
                    <a:pt x="345" y="2884"/>
                  </a:cubicBezTo>
                  <a:cubicBezTo>
                    <a:pt x="440" y="1976"/>
                    <a:pt x="534" y="1069"/>
                    <a:pt x="628" y="161"/>
                  </a:cubicBezTo>
                  <a:cubicBezTo>
                    <a:pt x="639" y="54"/>
                    <a:pt x="561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4" name="Google Shape;14634;p26"/>
            <p:cNvSpPr/>
            <p:nvPr/>
          </p:nvSpPr>
          <p:spPr>
            <a:xfrm>
              <a:off x="3485325" y="2149400"/>
              <a:ext cx="9850" cy="52700"/>
            </a:xfrm>
            <a:custGeom>
              <a:avLst/>
              <a:gdLst/>
              <a:ahLst/>
              <a:cxnLst/>
              <a:rect l="l" t="t" r="r" b="b"/>
              <a:pathLst>
                <a:path w="394" h="2108" extrusionOk="0">
                  <a:moveTo>
                    <a:pt x="228" y="0"/>
                  </a:moveTo>
                  <a:cubicBezTo>
                    <a:pt x="144" y="0"/>
                    <a:pt x="58" y="54"/>
                    <a:pt x="55" y="162"/>
                  </a:cubicBezTo>
                  <a:cubicBezTo>
                    <a:pt x="39" y="756"/>
                    <a:pt x="20" y="1351"/>
                    <a:pt x="4" y="1946"/>
                  </a:cubicBezTo>
                  <a:cubicBezTo>
                    <a:pt x="0" y="2054"/>
                    <a:pt x="82" y="2108"/>
                    <a:pt x="166" y="2108"/>
                  </a:cubicBezTo>
                  <a:cubicBezTo>
                    <a:pt x="249" y="2108"/>
                    <a:pt x="335" y="2054"/>
                    <a:pt x="338" y="1946"/>
                  </a:cubicBezTo>
                  <a:cubicBezTo>
                    <a:pt x="356" y="1351"/>
                    <a:pt x="373" y="756"/>
                    <a:pt x="389" y="162"/>
                  </a:cubicBezTo>
                  <a:cubicBezTo>
                    <a:pt x="393" y="54"/>
                    <a:pt x="311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5" name="Google Shape;14635;p26"/>
            <p:cNvSpPr/>
            <p:nvPr/>
          </p:nvSpPr>
          <p:spPr>
            <a:xfrm>
              <a:off x="3320000" y="2155725"/>
              <a:ext cx="31075" cy="29600"/>
            </a:xfrm>
            <a:custGeom>
              <a:avLst/>
              <a:gdLst/>
              <a:ahLst/>
              <a:cxnLst/>
              <a:rect l="l" t="t" r="r" b="b"/>
              <a:pathLst>
                <a:path w="1243" h="1184" extrusionOk="0">
                  <a:moveTo>
                    <a:pt x="797" y="494"/>
                  </a:moveTo>
                  <a:cubicBezTo>
                    <a:pt x="807" y="494"/>
                    <a:pt x="845" y="524"/>
                    <a:pt x="854" y="563"/>
                  </a:cubicBezTo>
                  <a:cubicBezTo>
                    <a:pt x="864" y="607"/>
                    <a:pt x="850" y="653"/>
                    <a:pt x="817" y="683"/>
                  </a:cubicBezTo>
                  <a:cubicBezTo>
                    <a:pt x="790" y="710"/>
                    <a:pt x="753" y="728"/>
                    <a:pt x="712" y="737"/>
                  </a:cubicBezTo>
                  <a:lnTo>
                    <a:pt x="712" y="737"/>
                  </a:lnTo>
                  <a:cubicBezTo>
                    <a:pt x="808" y="708"/>
                    <a:pt x="877" y="608"/>
                    <a:pt x="800" y="506"/>
                  </a:cubicBezTo>
                  <a:cubicBezTo>
                    <a:pt x="794" y="498"/>
                    <a:pt x="794" y="494"/>
                    <a:pt x="797" y="494"/>
                  </a:cubicBezTo>
                  <a:close/>
                  <a:moveTo>
                    <a:pt x="452" y="545"/>
                  </a:moveTo>
                  <a:cubicBezTo>
                    <a:pt x="460" y="589"/>
                    <a:pt x="479" y="633"/>
                    <a:pt x="512" y="676"/>
                  </a:cubicBezTo>
                  <a:cubicBezTo>
                    <a:pt x="543" y="717"/>
                    <a:pt x="585" y="739"/>
                    <a:pt x="627" y="745"/>
                  </a:cubicBezTo>
                  <a:lnTo>
                    <a:pt x="627" y="745"/>
                  </a:lnTo>
                  <a:cubicBezTo>
                    <a:pt x="590" y="743"/>
                    <a:pt x="555" y="735"/>
                    <a:pt x="526" y="722"/>
                  </a:cubicBezTo>
                  <a:cubicBezTo>
                    <a:pt x="442" y="681"/>
                    <a:pt x="427" y="612"/>
                    <a:pt x="452" y="545"/>
                  </a:cubicBezTo>
                  <a:close/>
                  <a:moveTo>
                    <a:pt x="562" y="1"/>
                  </a:moveTo>
                  <a:cubicBezTo>
                    <a:pt x="452" y="1"/>
                    <a:pt x="337" y="38"/>
                    <a:pt x="251" y="102"/>
                  </a:cubicBezTo>
                  <a:cubicBezTo>
                    <a:pt x="18" y="273"/>
                    <a:pt x="1" y="600"/>
                    <a:pt x="127" y="841"/>
                  </a:cubicBezTo>
                  <a:cubicBezTo>
                    <a:pt x="231" y="1038"/>
                    <a:pt x="438" y="1183"/>
                    <a:pt x="660" y="1183"/>
                  </a:cubicBezTo>
                  <a:cubicBezTo>
                    <a:pt x="702" y="1183"/>
                    <a:pt x="745" y="1178"/>
                    <a:pt x="788" y="1167"/>
                  </a:cubicBezTo>
                  <a:cubicBezTo>
                    <a:pt x="1034" y="1101"/>
                    <a:pt x="1192" y="862"/>
                    <a:pt x="1217" y="618"/>
                  </a:cubicBezTo>
                  <a:cubicBezTo>
                    <a:pt x="1242" y="359"/>
                    <a:pt x="1096" y="99"/>
                    <a:pt x="834" y="37"/>
                  </a:cubicBezTo>
                  <a:cubicBezTo>
                    <a:pt x="795" y="28"/>
                    <a:pt x="756" y="23"/>
                    <a:pt x="718" y="23"/>
                  </a:cubicBezTo>
                  <a:cubicBezTo>
                    <a:pt x="713" y="23"/>
                    <a:pt x="708" y="23"/>
                    <a:pt x="704" y="24"/>
                  </a:cubicBezTo>
                  <a:lnTo>
                    <a:pt x="704" y="24"/>
                  </a:lnTo>
                  <a:cubicBezTo>
                    <a:pt x="659" y="8"/>
                    <a:pt x="611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6" name="Google Shape;14636;p26"/>
            <p:cNvSpPr/>
            <p:nvPr/>
          </p:nvSpPr>
          <p:spPr>
            <a:xfrm>
              <a:off x="3479075" y="1854975"/>
              <a:ext cx="33825" cy="31500"/>
            </a:xfrm>
            <a:custGeom>
              <a:avLst/>
              <a:gdLst/>
              <a:ahLst/>
              <a:cxnLst/>
              <a:rect l="l" t="t" r="r" b="b"/>
              <a:pathLst>
                <a:path w="1353" h="1260" extrusionOk="0">
                  <a:moveTo>
                    <a:pt x="635" y="600"/>
                  </a:moveTo>
                  <a:lnTo>
                    <a:pt x="635" y="600"/>
                  </a:lnTo>
                  <a:cubicBezTo>
                    <a:pt x="635" y="618"/>
                    <a:pt x="636" y="637"/>
                    <a:pt x="638" y="656"/>
                  </a:cubicBezTo>
                  <a:lnTo>
                    <a:pt x="638" y="656"/>
                  </a:lnTo>
                  <a:cubicBezTo>
                    <a:pt x="630" y="639"/>
                    <a:pt x="627" y="620"/>
                    <a:pt x="627" y="601"/>
                  </a:cubicBezTo>
                  <a:lnTo>
                    <a:pt x="627" y="601"/>
                  </a:lnTo>
                  <a:cubicBezTo>
                    <a:pt x="630" y="601"/>
                    <a:pt x="632" y="600"/>
                    <a:pt x="635" y="600"/>
                  </a:cubicBezTo>
                  <a:close/>
                  <a:moveTo>
                    <a:pt x="758" y="0"/>
                  </a:moveTo>
                  <a:cubicBezTo>
                    <a:pt x="657" y="0"/>
                    <a:pt x="570" y="28"/>
                    <a:pt x="498" y="76"/>
                  </a:cubicBezTo>
                  <a:lnTo>
                    <a:pt x="498" y="76"/>
                  </a:lnTo>
                  <a:cubicBezTo>
                    <a:pt x="393" y="110"/>
                    <a:pt x="298" y="166"/>
                    <a:pt x="226" y="245"/>
                  </a:cubicBezTo>
                  <a:cubicBezTo>
                    <a:pt x="38" y="449"/>
                    <a:pt x="0" y="782"/>
                    <a:pt x="150" y="1018"/>
                  </a:cubicBezTo>
                  <a:cubicBezTo>
                    <a:pt x="252" y="1178"/>
                    <a:pt x="428" y="1259"/>
                    <a:pt x="609" y="1259"/>
                  </a:cubicBezTo>
                  <a:cubicBezTo>
                    <a:pt x="685" y="1259"/>
                    <a:pt x="762" y="1244"/>
                    <a:pt x="835" y="1215"/>
                  </a:cubicBezTo>
                  <a:cubicBezTo>
                    <a:pt x="933" y="1175"/>
                    <a:pt x="1014" y="1107"/>
                    <a:pt x="1069" y="1025"/>
                  </a:cubicBezTo>
                  <a:lnTo>
                    <a:pt x="1069" y="1025"/>
                  </a:lnTo>
                  <a:cubicBezTo>
                    <a:pt x="1085" y="1014"/>
                    <a:pt x="1100" y="1001"/>
                    <a:pt x="1115" y="988"/>
                  </a:cubicBezTo>
                  <a:lnTo>
                    <a:pt x="1115" y="988"/>
                  </a:lnTo>
                  <a:cubicBezTo>
                    <a:pt x="1283" y="884"/>
                    <a:pt x="1347" y="723"/>
                    <a:pt x="1337" y="561"/>
                  </a:cubicBezTo>
                  <a:lnTo>
                    <a:pt x="1337" y="561"/>
                  </a:lnTo>
                  <a:cubicBezTo>
                    <a:pt x="1353" y="347"/>
                    <a:pt x="1248" y="199"/>
                    <a:pt x="1093" y="116"/>
                  </a:cubicBezTo>
                  <a:lnTo>
                    <a:pt x="1093" y="116"/>
                  </a:lnTo>
                  <a:cubicBezTo>
                    <a:pt x="1004" y="48"/>
                    <a:pt x="894" y="4"/>
                    <a:pt x="774" y="1"/>
                  </a:cubicBezTo>
                  <a:cubicBezTo>
                    <a:pt x="768" y="1"/>
                    <a:pt x="763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7" name="Google Shape;14637;p26"/>
            <p:cNvSpPr/>
            <p:nvPr/>
          </p:nvSpPr>
          <p:spPr>
            <a:xfrm>
              <a:off x="3555900" y="1980725"/>
              <a:ext cx="31625" cy="29825"/>
            </a:xfrm>
            <a:custGeom>
              <a:avLst/>
              <a:gdLst/>
              <a:ahLst/>
              <a:cxnLst/>
              <a:rect l="l" t="t" r="r" b="b"/>
              <a:pathLst>
                <a:path w="1265" h="1193" extrusionOk="0">
                  <a:moveTo>
                    <a:pt x="682" y="0"/>
                  </a:moveTo>
                  <a:cubicBezTo>
                    <a:pt x="594" y="0"/>
                    <a:pt x="504" y="21"/>
                    <a:pt x="417" y="66"/>
                  </a:cubicBezTo>
                  <a:cubicBezTo>
                    <a:pt x="31" y="268"/>
                    <a:pt x="1" y="798"/>
                    <a:pt x="330" y="1071"/>
                  </a:cubicBezTo>
                  <a:cubicBezTo>
                    <a:pt x="431" y="1155"/>
                    <a:pt x="545" y="1193"/>
                    <a:pt x="655" y="1193"/>
                  </a:cubicBezTo>
                  <a:cubicBezTo>
                    <a:pt x="889" y="1193"/>
                    <a:pt x="1110" y="1024"/>
                    <a:pt x="1171" y="766"/>
                  </a:cubicBezTo>
                  <a:lnTo>
                    <a:pt x="1171" y="766"/>
                  </a:lnTo>
                  <a:cubicBezTo>
                    <a:pt x="1198" y="717"/>
                    <a:pt x="1217" y="660"/>
                    <a:pt x="1224" y="598"/>
                  </a:cubicBezTo>
                  <a:cubicBezTo>
                    <a:pt x="1265" y="251"/>
                    <a:pt x="989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8" name="Google Shape;14638;p26"/>
            <p:cNvSpPr/>
            <p:nvPr/>
          </p:nvSpPr>
          <p:spPr>
            <a:xfrm>
              <a:off x="3660125" y="1749025"/>
              <a:ext cx="33850" cy="28050"/>
            </a:xfrm>
            <a:custGeom>
              <a:avLst/>
              <a:gdLst/>
              <a:ahLst/>
              <a:cxnLst/>
              <a:rect l="l" t="t" r="r" b="b"/>
              <a:pathLst>
                <a:path w="1354" h="1122" extrusionOk="0">
                  <a:moveTo>
                    <a:pt x="787" y="500"/>
                  </a:moveTo>
                  <a:cubicBezTo>
                    <a:pt x="780" y="572"/>
                    <a:pt x="716" y="638"/>
                    <a:pt x="640" y="642"/>
                  </a:cubicBezTo>
                  <a:lnTo>
                    <a:pt x="640" y="642"/>
                  </a:lnTo>
                  <a:cubicBezTo>
                    <a:pt x="639" y="642"/>
                    <a:pt x="637" y="641"/>
                    <a:pt x="636" y="641"/>
                  </a:cubicBezTo>
                  <a:lnTo>
                    <a:pt x="636" y="641"/>
                  </a:lnTo>
                  <a:cubicBezTo>
                    <a:pt x="653" y="570"/>
                    <a:pt x="715" y="516"/>
                    <a:pt x="787" y="500"/>
                  </a:cubicBezTo>
                  <a:close/>
                  <a:moveTo>
                    <a:pt x="614" y="0"/>
                  </a:moveTo>
                  <a:cubicBezTo>
                    <a:pt x="389" y="0"/>
                    <a:pt x="166" y="140"/>
                    <a:pt x="99" y="395"/>
                  </a:cubicBezTo>
                  <a:cubicBezTo>
                    <a:pt x="1" y="766"/>
                    <a:pt x="303" y="1122"/>
                    <a:pt x="652" y="1122"/>
                  </a:cubicBezTo>
                  <a:cubicBezTo>
                    <a:pt x="738" y="1122"/>
                    <a:pt x="828" y="1100"/>
                    <a:pt x="915" y="1051"/>
                  </a:cubicBezTo>
                  <a:cubicBezTo>
                    <a:pt x="1274" y="847"/>
                    <a:pt x="1353" y="255"/>
                    <a:pt x="924" y="85"/>
                  </a:cubicBezTo>
                  <a:lnTo>
                    <a:pt x="924" y="85"/>
                  </a:lnTo>
                  <a:cubicBezTo>
                    <a:pt x="886" y="61"/>
                    <a:pt x="845" y="42"/>
                    <a:pt x="800" y="27"/>
                  </a:cubicBezTo>
                  <a:cubicBezTo>
                    <a:pt x="783" y="21"/>
                    <a:pt x="766" y="18"/>
                    <a:pt x="751" y="18"/>
                  </a:cubicBezTo>
                  <a:lnTo>
                    <a:pt x="751" y="18"/>
                  </a:lnTo>
                  <a:cubicBezTo>
                    <a:pt x="706" y="6"/>
                    <a:pt x="660" y="0"/>
                    <a:pt x="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39" name="Google Shape;14639;p26"/>
            <p:cNvSpPr/>
            <p:nvPr/>
          </p:nvSpPr>
          <p:spPr>
            <a:xfrm>
              <a:off x="3727525" y="1865925"/>
              <a:ext cx="29275" cy="26075"/>
            </a:xfrm>
            <a:custGeom>
              <a:avLst/>
              <a:gdLst/>
              <a:ahLst/>
              <a:cxnLst/>
              <a:rect l="l" t="t" r="r" b="b"/>
              <a:pathLst>
                <a:path w="1171" h="1043" extrusionOk="0">
                  <a:moveTo>
                    <a:pt x="645" y="1"/>
                  </a:moveTo>
                  <a:cubicBezTo>
                    <a:pt x="572" y="1"/>
                    <a:pt x="498" y="17"/>
                    <a:pt x="427" y="52"/>
                  </a:cubicBezTo>
                  <a:cubicBezTo>
                    <a:pt x="135" y="196"/>
                    <a:pt x="0" y="582"/>
                    <a:pt x="188" y="861"/>
                  </a:cubicBezTo>
                  <a:cubicBezTo>
                    <a:pt x="271" y="985"/>
                    <a:pt x="400" y="1043"/>
                    <a:pt x="532" y="1043"/>
                  </a:cubicBezTo>
                  <a:cubicBezTo>
                    <a:pt x="675" y="1043"/>
                    <a:pt x="821" y="974"/>
                    <a:pt x="910" y="846"/>
                  </a:cubicBezTo>
                  <a:lnTo>
                    <a:pt x="910" y="846"/>
                  </a:lnTo>
                  <a:cubicBezTo>
                    <a:pt x="1073" y="765"/>
                    <a:pt x="1171" y="582"/>
                    <a:pt x="1121" y="377"/>
                  </a:cubicBezTo>
                  <a:cubicBezTo>
                    <a:pt x="1067" y="147"/>
                    <a:pt x="863" y="1"/>
                    <a:pt x="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0" name="Google Shape;14640;p26"/>
            <p:cNvSpPr/>
            <p:nvPr/>
          </p:nvSpPr>
          <p:spPr>
            <a:xfrm>
              <a:off x="3313925" y="1756550"/>
              <a:ext cx="544300" cy="420800"/>
            </a:xfrm>
            <a:custGeom>
              <a:avLst/>
              <a:gdLst/>
              <a:ahLst/>
              <a:cxnLst/>
              <a:rect l="l" t="t" r="r" b="b"/>
              <a:pathLst>
                <a:path w="21772" h="16832" extrusionOk="0">
                  <a:moveTo>
                    <a:pt x="14955" y="1"/>
                  </a:moveTo>
                  <a:cubicBezTo>
                    <a:pt x="14471" y="1"/>
                    <a:pt x="14010" y="241"/>
                    <a:pt x="13722" y="730"/>
                  </a:cubicBezTo>
                  <a:cubicBezTo>
                    <a:pt x="12998" y="1956"/>
                    <a:pt x="13451" y="3884"/>
                    <a:pt x="13361" y="5230"/>
                  </a:cubicBezTo>
                  <a:cubicBezTo>
                    <a:pt x="13292" y="6250"/>
                    <a:pt x="13207" y="7335"/>
                    <a:pt x="12899" y="8316"/>
                  </a:cubicBezTo>
                  <a:cubicBezTo>
                    <a:pt x="12706" y="8930"/>
                    <a:pt x="12298" y="9672"/>
                    <a:pt x="11608" y="9829"/>
                  </a:cubicBezTo>
                  <a:cubicBezTo>
                    <a:pt x="11511" y="9851"/>
                    <a:pt x="11421" y="9861"/>
                    <a:pt x="11338" y="9861"/>
                  </a:cubicBezTo>
                  <a:cubicBezTo>
                    <a:pt x="10413" y="9861"/>
                    <a:pt x="10291" y="8592"/>
                    <a:pt x="10199" y="7838"/>
                  </a:cubicBezTo>
                  <a:cubicBezTo>
                    <a:pt x="10040" y="6568"/>
                    <a:pt x="9463" y="5266"/>
                    <a:pt x="8220" y="4734"/>
                  </a:cubicBezTo>
                  <a:cubicBezTo>
                    <a:pt x="7902" y="4598"/>
                    <a:pt x="7580" y="4533"/>
                    <a:pt x="7268" y="4533"/>
                  </a:cubicBezTo>
                  <a:cubicBezTo>
                    <a:pt x="6531" y="4533"/>
                    <a:pt x="5844" y="4896"/>
                    <a:pt x="5366" y="5545"/>
                  </a:cubicBezTo>
                  <a:cubicBezTo>
                    <a:pt x="4362" y="6912"/>
                    <a:pt x="4095" y="8853"/>
                    <a:pt x="3464" y="10402"/>
                  </a:cubicBezTo>
                  <a:cubicBezTo>
                    <a:pt x="2573" y="12587"/>
                    <a:pt x="1429" y="14651"/>
                    <a:pt x="87" y="16588"/>
                  </a:cubicBezTo>
                  <a:cubicBezTo>
                    <a:pt x="0" y="16712"/>
                    <a:pt x="117" y="16831"/>
                    <a:pt x="236" y="16831"/>
                  </a:cubicBezTo>
                  <a:cubicBezTo>
                    <a:pt x="287" y="16831"/>
                    <a:pt x="338" y="16810"/>
                    <a:pt x="375" y="16757"/>
                  </a:cubicBezTo>
                  <a:cubicBezTo>
                    <a:pt x="2411" y="13818"/>
                    <a:pt x="3757" y="10689"/>
                    <a:pt x="4896" y="7323"/>
                  </a:cubicBezTo>
                  <a:cubicBezTo>
                    <a:pt x="5154" y="6558"/>
                    <a:pt x="5476" y="5669"/>
                    <a:pt x="6181" y="5210"/>
                  </a:cubicBezTo>
                  <a:cubicBezTo>
                    <a:pt x="6543" y="4974"/>
                    <a:pt x="6910" y="4872"/>
                    <a:pt x="7263" y="4872"/>
                  </a:cubicBezTo>
                  <a:cubicBezTo>
                    <a:pt x="8370" y="4872"/>
                    <a:pt x="9351" y="5881"/>
                    <a:pt x="9686" y="6982"/>
                  </a:cubicBezTo>
                  <a:cubicBezTo>
                    <a:pt x="9959" y="7881"/>
                    <a:pt x="9604" y="9502"/>
                    <a:pt x="10601" y="10045"/>
                  </a:cubicBezTo>
                  <a:cubicBezTo>
                    <a:pt x="10815" y="10162"/>
                    <a:pt x="11039" y="10213"/>
                    <a:pt x="11263" y="10213"/>
                  </a:cubicBezTo>
                  <a:cubicBezTo>
                    <a:pt x="11866" y="10213"/>
                    <a:pt x="12461" y="9837"/>
                    <a:pt x="12798" y="9342"/>
                  </a:cubicBezTo>
                  <a:cubicBezTo>
                    <a:pt x="13626" y="8130"/>
                    <a:pt x="13654" y="6218"/>
                    <a:pt x="13721" y="4806"/>
                  </a:cubicBezTo>
                  <a:cubicBezTo>
                    <a:pt x="13759" y="3976"/>
                    <a:pt x="13690" y="3149"/>
                    <a:pt x="13719" y="2321"/>
                  </a:cubicBezTo>
                  <a:cubicBezTo>
                    <a:pt x="13735" y="1839"/>
                    <a:pt x="13760" y="1334"/>
                    <a:pt x="14038" y="924"/>
                  </a:cubicBezTo>
                  <a:cubicBezTo>
                    <a:pt x="14232" y="637"/>
                    <a:pt x="14762" y="432"/>
                    <a:pt x="15207" y="432"/>
                  </a:cubicBezTo>
                  <a:cubicBezTo>
                    <a:pt x="15325" y="432"/>
                    <a:pt x="15438" y="447"/>
                    <a:pt x="15536" y="478"/>
                  </a:cubicBezTo>
                  <a:cubicBezTo>
                    <a:pt x="15978" y="620"/>
                    <a:pt x="16253" y="1184"/>
                    <a:pt x="16416" y="1572"/>
                  </a:cubicBezTo>
                  <a:cubicBezTo>
                    <a:pt x="16750" y="2374"/>
                    <a:pt x="16822" y="3296"/>
                    <a:pt x="16973" y="4147"/>
                  </a:cubicBezTo>
                  <a:cubicBezTo>
                    <a:pt x="17164" y="5222"/>
                    <a:pt x="17354" y="6298"/>
                    <a:pt x="17545" y="7373"/>
                  </a:cubicBezTo>
                  <a:cubicBezTo>
                    <a:pt x="17914" y="9447"/>
                    <a:pt x="18143" y="11630"/>
                    <a:pt x="18849" y="13626"/>
                  </a:cubicBezTo>
                  <a:cubicBezTo>
                    <a:pt x="19311" y="14927"/>
                    <a:pt x="20016" y="16411"/>
                    <a:pt x="21485" y="16731"/>
                  </a:cubicBezTo>
                  <a:cubicBezTo>
                    <a:pt x="21499" y="16734"/>
                    <a:pt x="21512" y="16736"/>
                    <a:pt x="21525" y="16736"/>
                  </a:cubicBezTo>
                  <a:cubicBezTo>
                    <a:pt x="21706" y="16736"/>
                    <a:pt x="21772" y="16452"/>
                    <a:pt x="21575" y="16408"/>
                  </a:cubicBezTo>
                  <a:cubicBezTo>
                    <a:pt x="19382" y="15932"/>
                    <a:pt x="18854" y="12701"/>
                    <a:pt x="18504" y="10858"/>
                  </a:cubicBezTo>
                  <a:cubicBezTo>
                    <a:pt x="18105" y="8740"/>
                    <a:pt x="17749" y="6610"/>
                    <a:pt x="17373" y="4487"/>
                  </a:cubicBezTo>
                  <a:cubicBezTo>
                    <a:pt x="17141" y="3187"/>
                    <a:pt x="17133" y="1222"/>
                    <a:pt x="15951" y="347"/>
                  </a:cubicBezTo>
                  <a:cubicBezTo>
                    <a:pt x="15642" y="117"/>
                    <a:pt x="15293" y="1"/>
                    <a:pt x="14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1" name="Google Shape;14641;p26"/>
            <p:cNvSpPr/>
            <p:nvPr/>
          </p:nvSpPr>
          <p:spPr>
            <a:xfrm>
              <a:off x="3485475" y="1794100"/>
              <a:ext cx="38300" cy="35850"/>
            </a:xfrm>
            <a:custGeom>
              <a:avLst/>
              <a:gdLst/>
              <a:ahLst/>
              <a:cxnLst/>
              <a:rect l="l" t="t" r="r" b="b"/>
              <a:pathLst>
                <a:path w="1532" h="1434" extrusionOk="0">
                  <a:moveTo>
                    <a:pt x="646" y="395"/>
                  </a:moveTo>
                  <a:cubicBezTo>
                    <a:pt x="674" y="395"/>
                    <a:pt x="703" y="411"/>
                    <a:pt x="731" y="448"/>
                  </a:cubicBezTo>
                  <a:cubicBezTo>
                    <a:pt x="762" y="489"/>
                    <a:pt x="802" y="510"/>
                    <a:pt x="843" y="517"/>
                  </a:cubicBezTo>
                  <a:lnTo>
                    <a:pt x="843" y="517"/>
                  </a:lnTo>
                  <a:cubicBezTo>
                    <a:pt x="857" y="586"/>
                    <a:pt x="873" y="656"/>
                    <a:pt x="892" y="724"/>
                  </a:cubicBezTo>
                  <a:lnTo>
                    <a:pt x="892" y="724"/>
                  </a:lnTo>
                  <a:cubicBezTo>
                    <a:pt x="889" y="922"/>
                    <a:pt x="820" y="1092"/>
                    <a:pt x="592" y="1092"/>
                  </a:cubicBezTo>
                  <a:cubicBezTo>
                    <a:pt x="405" y="1092"/>
                    <a:pt x="409" y="855"/>
                    <a:pt x="423" y="718"/>
                  </a:cubicBezTo>
                  <a:cubicBezTo>
                    <a:pt x="432" y="642"/>
                    <a:pt x="533" y="395"/>
                    <a:pt x="646" y="395"/>
                  </a:cubicBezTo>
                  <a:close/>
                  <a:moveTo>
                    <a:pt x="965" y="0"/>
                  </a:moveTo>
                  <a:cubicBezTo>
                    <a:pt x="894" y="0"/>
                    <a:pt x="823" y="40"/>
                    <a:pt x="805" y="115"/>
                  </a:cubicBezTo>
                  <a:lnTo>
                    <a:pt x="805" y="115"/>
                  </a:lnTo>
                  <a:cubicBezTo>
                    <a:pt x="751" y="95"/>
                    <a:pt x="694" y="84"/>
                    <a:pt x="637" y="84"/>
                  </a:cubicBezTo>
                  <a:cubicBezTo>
                    <a:pt x="502" y="84"/>
                    <a:pt x="366" y="141"/>
                    <a:pt x="263" y="254"/>
                  </a:cubicBezTo>
                  <a:cubicBezTo>
                    <a:pt x="46" y="494"/>
                    <a:pt x="1" y="1009"/>
                    <a:pt x="217" y="1263"/>
                  </a:cubicBezTo>
                  <a:cubicBezTo>
                    <a:pt x="313" y="1375"/>
                    <a:pt x="444" y="1423"/>
                    <a:pt x="579" y="1423"/>
                  </a:cubicBezTo>
                  <a:cubicBezTo>
                    <a:pt x="729" y="1423"/>
                    <a:pt x="883" y="1364"/>
                    <a:pt x="998" y="1264"/>
                  </a:cubicBezTo>
                  <a:cubicBezTo>
                    <a:pt x="1026" y="1240"/>
                    <a:pt x="1051" y="1215"/>
                    <a:pt x="1073" y="1189"/>
                  </a:cubicBezTo>
                  <a:lnTo>
                    <a:pt x="1073" y="1189"/>
                  </a:lnTo>
                  <a:cubicBezTo>
                    <a:pt x="1101" y="1245"/>
                    <a:pt x="1132" y="1300"/>
                    <a:pt x="1164" y="1354"/>
                  </a:cubicBezTo>
                  <a:cubicBezTo>
                    <a:pt x="1198" y="1410"/>
                    <a:pt x="1249" y="1433"/>
                    <a:pt x="1300" y="1433"/>
                  </a:cubicBezTo>
                  <a:cubicBezTo>
                    <a:pt x="1415" y="1433"/>
                    <a:pt x="1532" y="1313"/>
                    <a:pt x="1454" y="1185"/>
                  </a:cubicBezTo>
                  <a:cubicBezTo>
                    <a:pt x="1358" y="1029"/>
                    <a:pt x="1283" y="863"/>
                    <a:pt x="1230" y="690"/>
                  </a:cubicBezTo>
                  <a:lnTo>
                    <a:pt x="1230" y="690"/>
                  </a:lnTo>
                  <a:cubicBezTo>
                    <a:pt x="1229" y="496"/>
                    <a:pt x="1180" y="294"/>
                    <a:pt x="1129" y="117"/>
                  </a:cubicBezTo>
                  <a:cubicBezTo>
                    <a:pt x="1107" y="38"/>
                    <a:pt x="103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2" name="Google Shape;14642;p26"/>
            <p:cNvSpPr/>
            <p:nvPr/>
          </p:nvSpPr>
          <p:spPr>
            <a:xfrm>
              <a:off x="3528625" y="2023175"/>
              <a:ext cx="36000" cy="52175"/>
            </a:xfrm>
            <a:custGeom>
              <a:avLst/>
              <a:gdLst/>
              <a:ahLst/>
              <a:cxnLst/>
              <a:rect l="l" t="t" r="r" b="b"/>
              <a:pathLst>
                <a:path w="1440" h="2087" extrusionOk="0">
                  <a:moveTo>
                    <a:pt x="164" y="1"/>
                  </a:moveTo>
                  <a:cubicBezTo>
                    <a:pt x="80" y="1"/>
                    <a:pt x="1" y="54"/>
                    <a:pt x="7" y="161"/>
                  </a:cubicBezTo>
                  <a:lnTo>
                    <a:pt x="7" y="163"/>
                  </a:lnTo>
                  <a:cubicBezTo>
                    <a:pt x="39" y="640"/>
                    <a:pt x="111" y="1115"/>
                    <a:pt x="224" y="1582"/>
                  </a:cubicBezTo>
                  <a:cubicBezTo>
                    <a:pt x="244" y="1663"/>
                    <a:pt x="313" y="1700"/>
                    <a:pt x="382" y="1700"/>
                  </a:cubicBezTo>
                  <a:cubicBezTo>
                    <a:pt x="469" y="1700"/>
                    <a:pt x="557" y="1642"/>
                    <a:pt x="554" y="1537"/>
                  </a:cubicBezTo>
                  <a:lnTo>
                    <a:pt x="706" y="1302"/>
                  </a:lnTo>
                  <a:cubicBezTo>
                    <a:pt x="875" y="1328"/>
                    <a:pt x="952" y="1403"/>
                    <a:pt x="933" y="1530"/>
                  </a:cubicBezTo>
                  <a:cubicBezTo>
                    <a:pt x="919" y="1670"/>
                    <a:pt x="791" y="1765"/>
                    <a:pt x="651" y="1765"/>
                  </a:cubicBezTo>
                  <a:cubicBezTo>
                    <a:pt x="609" y="1765"/>
                    <a:pt x="567" y="1756"/>
                    <a:pt x="526" y="1739"/>
                  </a:cubicBezTo>
                  <a:cubicBezTo>
                    <a:pt x="502" y="1728"/>
                    <a:pt x="477" y="1724"/>
                    <a:pt x="454" y="1724"/>
                  </a:cubicBezTo>
                  <a:cubicBezTo>
                    <a:pt x="293" y="1724"/>
                    <a:pt x="184" y="1954"/>
                    <a:pt x="357" y="2029"/>
                  </a:cubicBezTo>
                  <a:cubicBezTo>
                    <a:pt x="449" y="2068"/>
                    <a:pt x="546" y="2086"/>
                    <a:pt x="641" y="2086"/>
                  </a:cubicBezTo>
                  <a:cubicBezTo>
                    <a:pt x="1057" y="2086"/>
                    <a:pt x="1439" y="1739"/>
                    <a:pt x="1217" y="1273"/>
                  </a:cubicBezTo>
                  <a:cubicBezTo>
                    <a:pt x="1118" y="1066"/>
                    <a:pt x="940" y="975"/>
                    <a:pt x="760" y="975"/>
                  </a:cubicBezTo>
                  <a:cubicBezTo>
                    <a:pt x="654" y="975"/>
                    <a:pt x="546" y="1007"/>
                    <a:pt x="456" y="1067"/>
                  </a:cubicBezTo>
                  <a:lnTo>
                    <a:pt x="456" y="1067"/>
                  </a:lnTo>
                  <a:cubicBezTo>
                    <a:pt x="400" y="768"/>
                    <a:pt x="362" y="465"/>
                    <a:pt x="341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3" name="Google Shape;14643;p26"/>
            <p:cNvSpPr/>
            <p:nvPr/>
          </p:nvSpPr>
          <p:spPr>
            <a:xfrm>
              <a:off x="3652400" y="1709600"/>
              <a:ext cx="30075" cy="30425"/>
            </a:xfrm>
            <a:custGeom>
              <a:avLst/>
              <a:gdLst/>
              <a:ahLst/>
              <a:cxnLst/>
              <a:rect l="l" t="t" r="r" b="b"/>
              <a:pathLst>
                <a:path w="1203" h="1217" extrusionOk="0">
                  <a:moveTo>
                    <a:pt x="616" y="1"/>
                  </a:moveTo>
                  <a:cubicBezTo>
                    <a:pt x="600" y="1"/>
                    <a:pt x="583" y="3"/>
                    <a:pt x="565" y="8"/>
                  </a:cubicBezTo>
                  <a:cubicBezTo>
                    <a:pt x="218" y="111"/>
                    <a:pt x="0" y="509"/>
                    <a:pt x="145" y="851"/>
                  </a:cubicBezTo>
                  <a:cubicBezTo>
                    <a:pt x="246" y="1087"/>
                    <a:pt x="485" y="1217"/>
                    <a:pt x="726" y="1217"/>
                  </a:cubicBezTo>
                  <a:cubicBezTo>
                    <a:pt x="836" y="1217"/>
                    <a:pt x="946" y="1190"/>
                    <a:pt x="1044" y="1134"/>
                  </a:cubicBezTo>
                  <a:cubicBezTo>
                    <a:pt x="1203" y="1044"/>
                    <a:pt x="1106" y="821"/>
                    <a:pt x="958" y="821"/>
                  </a:cubicBezTo>
                  <a:cubicBezTo>
                    <a:pt x="931" y="821"/>
                    <a:pt x="903" y="828"/>
                    <a:pt x="874" y="844"/>
                  </a:cubicBezTo>
                  <a:cubicBezTo>
                    <a:pt x="828" y="871"/>
                    <a:pt x="775" y="884"/>
                    <a:pt x="721" y="884"/>
                  </a:cubicBezTo>
                  <a:cubicBezTo>
                    <a:pt x="611" y="884"/>
                    <a:pt x="499" y="829"/>
                    <a:pt x="453" y="721"/>
                  </a:cubicBezTo>
                  <a:cubicBezTo>
                    <a:pt x="385" y="562"/>
                    <a:pt x="498" y="378"/>
                    <a:pt x="653" y="330"/>
                  </a:cubicBezTo>
                  <a:cubicBezTo>
                    <a:pt x="841" y="275"/>
                    <a:pt x="785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4" name="Google Shape;14644;p26"/>
            <p:cNvSpPr/>
            <p:nvPr/>
          </p:nvSpPr>
          <p:spPr>
            <a:xfrm>
              <a:off x="3761350" y="1827100"/>
              <a:ext cx="36025" cy="31325"/>
            </a:xfrm>
            <a:custGeom>
              <a:avLst/>
              <a:gdLst/>
              <a:ahLst/>
              <a:cxnLst/>
              <a:rect l="l" t="t" r="r" b="b"/>
              <a:pathLst>
                <a:path w="1441" h="1253" extrusionOk="0">
                  <a:moveTo>
                    <a:pt x="668" y="454"/>
                  </a:moveTo>
                  <a:cubicBezTo>
                    <a:pt x="718" y="454"/>
                    <a:pt x="766" y="469"/>
                    <a:pt x="803" y="502"/>
                  </a:cubicBezTo>
                  <a:cubicBezTo>
                    <a:pt x="837" y="536"/>
                    <a:pt x="876" y="549"/>
                    <a:pt x="914" y="549"/>
                  </a:cubicBezTo>
                  <a:cubicBezTo>
                    <a:pt x="944" y="549"/>
                    <a:pt x="973" y="541"/>
                    <a:pt x="998" y="526"/>
                  </a:cubicBezTo>
                  <a:lnTo>
                    <a:pt x="998" y="526"/>
                  </a:lnTo>
                  <a:cubicBezTo>
                    <a:pt x="1014" y="563"/>
                    <a:pt x="1021" y="604"/>
                    <a:pt x="1018" y="649"/>
                  </a:cubicBezTo>
                  <a:cubicBezTo>
                    <a:pt x="1007" y="794"/>
                    <a:pt x="863" y="921"/>
                    <a:pt x="718" y="921"/>
                  </a:cubicBezTo>
                  <a:cubicBezTo>
                    <a:pt x="701" y="921"/>
                    <a:pt x="685" y="919"/>
                    <a:pt x="668" y="916"/>
                  </a:cubicBezTo>
                  <a:cubicBezTo>
                    <a:pt x="534" y="887"/>
                    <a:pt x="405" y="713"/>
                    <a:pt x="463" y="576"/>
                  </a:cubicBezTo>
                  <a:cubicBezTo>
                    <a:pt x="496" y="498"/>
                    <a:pt x="583" y="454"/>
                    <a:pt x="668" y="454"/>
                  </a:cubicBezTo>
                  <a:close/>
                  <a:moveTo>
                    <a:pt x="781" y="0"/>
                  </a:moveTo>
                  <a:cubicBezTo>
                    <a:pt x="697" y="0"/>
                    <a:pt x="636" y="57"/>
                    <a:pt x="611" y="124"/>
                  </a:cubicBezTo>
                  <a:lnTo>
                    <a:pt x="611" y="124"/>
                  </a:lnTo>
                  <a:cubicBezTo>
                    <a:pt x="454" y="139"/>
                    <a:pt x="304" y="217"/>
                    <a:pt x="208" y="355"/>
                  </a:cubicBezTo>
                  <a:cubicBezTo>
                    <a:pt x="0" y="655"/>
                    <a:pt x="177" y="1070"/>
                    <a:pt x="495" y="1207"/>
                  </a:cubicBezTo>
                  <a:cubicBezTo>
                    <a:pt x="566" y="1238"/>
                    <a:pt x="642" y="1253"/>
                    <a:pt x="716" y="1253"/>
                  </a:cubicBezTo>
                  <a:cubicBezTo>
                    <a:pt x="981" y="1253"/>
                    <a:pt x="1241" y="1071"/>
                    <a:pt x="1324" y="811"/>
                  </a:cubicBezTo>
                  <a:cubicBezTo>
                    <a:pt x="1440" y="451"/>
                    <a:pt x="1176" y="57"/>
                    <a:pt x="809" y="2"/>
                  </a:cubicBezTo>
                  <a:cubicBezTo>
                    <a:pt x="799" y="1"/>
                    <a:pt x="79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5" name="Google Shape;14645;p26"/>
            <p:cNvSpPr/>
            <p:nvPr/>
          </p:nvSpPr>
          <p:spPr>
            <a:xfrm>
              <a:off x="3783475" y="1798000"/>
              <a:ext cx="15275" cy="59375"/>
            </a:xfrm>
            <a:custGeom>
              <a:avLst/>
              <a:gdLst/>
              <a:ahLst/>
              <a:cxnLst/>
              <a:rect l="l" t="t" r="r" b="b"/>
              <a:pathLst>
                <a:path w="611" h="2375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50" y="872"/>
                    <a:pt x="232" y="1541"/>
                    <a:pt x="270" y="2213"/>
                  </a:cubicBezTo>
                  <a:cubicBezTo>
                    <a:pt x="276" y="2320"/>
                    <a:pt x="363" y="2374"/>
                    <a:pt x="447" y="2374"/>
                  </a:cubicBezTo>
                  <a:cubicBezTo>
                    <a:pt x="530" y="2374"/>
                    <a:pt x="610" y="2321"/>
                    <a:pt x="604" y="2213"/>
                  </a:cubicBezTo>
                  <a:cubicBezTo>
                    <a:pt x="564" y="1511"/>
                    <a:pt x="479" y="812"/>
                    <a:pt x="348" y="121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6" name="Google Shape;14646;p26"/>
            <p:cNvSpPr/>
            <p:nvPr/>
          </p:nvSpPr>
          <p:spPr>
            <a:xfrm>
              <a:off x="3990650" y="1976575"/>
              <a:ext cx="34875" cy="40025"/>
            </a:xfrm>
            <a:custGeom>
              <a:avLst/>
              <a:gdLst/>
              <a:ahLst/>
              <a:cxnLst/>
              <a:rect l="l" t="t" r="r" b="b"/>
              <a:pathLst>
                <a:path w="1395" h="1601" extrusionOk="0">
                  <a:moveTo>
                    <a:pt x="665" y="335"/>
                  </a:moveTo>
                  <a:cubicBezTo>
                    <a:pt x="708" y="335"/>
                    <a:pt x="753" y="347"/>
                    <a:pt x="797" y="373"/>
                  </a:cubicBezTo>
                  <a:cubicBezTo>
                    <a:pt x="861" y="412"/>
                    <a:pt x="922" y="482"/>
                    <a:pt x="907" y="563"/>
                  </a:cubicBezTo>
                  <a:cubicBezTo>
                    <a:pt x="891" y="646"/>
                    <a:pt x="834" y="686"/>
                    <a:pt x="777" y="686"/>
                  </a:cubicBezTo>
                  <a:cubicBezTo>
                    <a:pt x="709" y="686"/>
                    <a:pt x="642" y="629"/>
                    <a:pt x="652" y="526"/>
                  </a:cubicBezTo>
                  <a:cubicBezTo>
                    <a:pt x="661" y="436"/>
                    <a:pt x="607" y="384"/>
                    <a:pt x="539" y="370"/>
                  </a:cubicBezTo>
                  <a:lnTo>
                    <a:pt x="539" y="370"/>
                  </a:lnTo>
                  <a:cubicBezTo>
                    <a:pt x="578" y="348"/>
                    <a:pt x="620" y="335"/>
                    <a:pt x="665" y="335"/>
                  </a:cubicBezTo>
                  <a:close/>
                  <a:moveTo>
                    <a:pt x="660" y="0"/>
                  </a:moveTo>
                  <a:cubicBezTo>
                    <a:pt x="332" y="0"/>
                    <a:pt x="75" y="290"/>
                    <a:pt x="43" y="625"/>
                  </a:cubicBezTo>
                  <a:cubicBezTo>
                    <a:pt x="1" y="1095"/>
                    <a:pt x="368" y="1429"/>
                    <a:pt x="771" y="1588"/>
                  </a:cubicBezTo>
                  <a:cubicBezTo>
                    <a:pt x="793" y="1596"/>
                    <a:pt x="813" y="1600"/>
                    <a:pt x="831" y="1600"/>
                  </a:cubicBezTo>
                  <a:cubicBezTo>
                    <a:pt x="986" y="1600"/>
                    <a:pt x="1036" y="1335"/>
                    <a:pt x="859" y="1266"/>
                  </a:cubicBezTo>
                  <a:cubicBezTo>
                    <a:pt x="665" y="1189"/>
                    <a:pt x="450" y="1020"/>
                    <a:pt x="386" y="815"/>
                  </a:cubicBezTo>
                  <a:lnTo>
                    <a:pt x="386" y="815"/>
                  </a:lnTo>
                  <a:cubicBezTo>
                    <a:pt x="471" y="943"/>
                    <a:pt x="620" y="1020"/>
                    <a:pt x="774" y="1020"/>
                  </a:cubicBezTo>
                  <a:cubicBezTo>
                    <a:pt x="887" y="1020"/>
                    <a:pt x="1002" y="978"/>
                    <a:pt x="1096" y="884"/>
                  </a:cubicBezTo>
                  <a:cubicBezTo>
                    <a:pt x="1395" y="585"/>
                    <a:pt x="1193" y="128"/>
                    <a:pt x="820" y="23"/>
                  </a:cubicBezTo>
                  <a:cubicBezTo>
                    <a:pt x="765" y="7"/>
                    <a:pt x="712" y="0"/>
                    <a:pt x="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7" name="Google Shape;14647;p26"/>
            <p:cNvSpPr/>
            <p:nvPr/>
          </p:nvSpPr>
          <p:spPr>
            <a:xfrm>
              <a:off x="4060100" y="1774700"/>
              <a:ext cx="18550" cy="46600"/>
            </a:xfrm>
            <a:custGeom>
              <a:avLst/>
              <a:gdLst/>
              <a:ahLst/>
              <a:cxnLst/>
              <a:rect l="l" t="t" r="r" b="b"/>
              <a:pathLst>
                <a:path w="742" h="1864" extrusionOk="0">
                  <a:moveTo>
                    <a:pt x="469" y="1"/>
                  </a:moveTo>
                  <a:cubicBezTo>
                    <a:pt x="267" y="1"/>
                    <a:pt x="152" y="161"/>
                    <a:pt x="103" y="367"/>
                  </a:cubicBezTo>
                  <a:cubicBezTo>
                    <a:pt x="0" y="792"/>
                    <a:pt x="6" y="1268"/>
                    <a:pt x="22" y="1702"/>
                  </a:cubicBezTo>
                  <a:cubicBezTo>
                    <a:pt x="25" y="1809"/>
                    <a:pt x="111" y="1863"/>
                    <a:pt x="194" y="1863"/>
                  </a:cubicBezTo>
                  <a:cubicBezTo>
                    <a:pt x="278" y="1863"/>
                    <a:pt x="360" y="1810"/>
                    <a:pt x="356" y="1702"/>
                  </a:cubicBezTo>
                  <a:cubicBezTo>
                    <a:pt x="353" y="1585"/>
                    <a:pt x="382" y="329"/>
                    <a:pt x="451" y="329"/>
                  </a:cubicBezTo>
                  <a:cubicBezTo>
                    <a:pt x="451" y="329"/>
                    <a:pt x="452" y="329"/>
                    <a:pt x="452" y="329"/>
                  </a:cubicBezTo>
                  <a:cubicBezTo>
                    <a:pt x="463" y="331"/>
                    <a:pt x="473" y="331"/>
                    <a:pt x="483" y="331"/>
                  </a:cubicBezTo>
                  <a:cubicBezTo>
                    <a:pt x="670" y="331"/>
                    <a:pt x="741" y="40"/>
                    <a:pt x="540" y="7"/>
                  </a:cubicBezTo>
                  <a:cubicBezTo>
                    <a:pt x="516" y="3"/>
                    <a:pt x="492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8" name="Google Shape;14648;p26"/>
            <p:cNvSpPr/>
            <p:nvPr/>
          </p:nvSpPr>
          <p:spPr>
            <a:xfrm>
              <a:off x="4058075" y="1793625"/>
              <a:ext cx="17825" cy="8575"/>
            </a:xfrm>
            <a:custGeom>
              <a:avLst/>
              <a:gdLst/>
              <a:ahLst/>
              <a:cxnLst/>
              <a:rect l="l" t="t" r="r" b="b"/>
              <a:pathLst>
                <a:path w="713" h="343" extrusionOk="0">
                  <a:moveTo>
                    <a:pt x="210" y="0"/>
                  </a:moveTo>
                  <a:cubicBezTo>
                    <a:pt x="1" y="0"/>
                    <a:pt x="2" y="328"/>
                    <a:pt x="216" y="334"/>
                  </a:cubicBezTo>
                  <a:lnTo>
                    <a:pt x="498" y="342"/>
                  </a:lnTo>
                  <a:cubicBezTo>
                    <a:pt x="500" y="342"/>
                    <a:pt x="503" y="342"/>
                    <a:pt x="505" y="342"/>
                  </a:cubicBezTo>
                  <a:cubicBezTo>
                    <a:pt x="713" y="342"/>
                    <a:pt x="710" y="14"/>
                    <a:pt x="498" y="8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49" name="Google Shape;14649;p26"/>
            <p:cNvSpPr/>
            <p:nvPr/>
          </p:nvSpPr>
          <p:spPr>
            <a:xfrm>
              <a:off x="4164025" y="2013550"/>
              <a:ext cx="37025" cy="42725"/>
            </a:xfrm>
            <a:custGeom>
              <a:avLst/>
              <a:gdLst/>
              <a:ahLst/>
              <a:cxnLst/>
              <a:rect l="l" t="t" r="r" b="b"/>
              <a:pathLst>
                <a:path w="1481" h="1709" extrusionOk="0">
                  <a:moveTo>
                    <a:pt x="733" y="330"/>
                  </a:moveTo>
                  <a:cubicBezTo>
                    <a:pt x="783" y="330"/>
                    <a:pt x="834" y="347"/>
                    <a:pt x="877" y="386"/>
                  </a:cubicBezTo>
                  <a:cubicBezTo>
                    <a:pt x="880" y="388"/>
                    <a:pt x="882" y="391"/>
                    <a:pt x="885" y="393"/>
                  </a:cubicBezTo>
                  <a:lnTo>
                    <a:pt x="885" y="393"/>
                  </a:lnTo>
                  <a:cubicBezTo>
                    <a:pt x="892" y="411"/>
                    <a:pt x="899" y="429"/>
                    <a:pt x="906" y="448"/>
                  </a:cubicBezTo>
                  <a:lnTo>
                    <a:pt x="906" y="448"/>
                  </a:lnTo>
                  <a:cubicBezTo>
                    <a:pt x="940" y="579"/>
                    <a:pt x="837" y="707"/>
                    <a:pt x="722" y="707"/>
                  </a:cubicBezTo>
                  <a:cubicBezTo>
                    <a:pt x="672" y="707"/>
                    <a:pt x="619" y="683"/>
                    <a:pt x="575" y="624"/>
                  </a:cubicBezTo>
                  <a:cubicBezTo>
                    <a:pt x="460" y="469"/>
                    <a:pt x="590" y="330"/>
                    <a:pt x="733" y="330"/>
                  </a:cubicBezTo>
                  <a:close/>
                  <a:moveTo>
                    <a:pt x="742" y="0"/>
                  </a:moveTo>
                  <a:cubicBezTo>
                    <a:pt x="352" y="0"/>
                    <a:pt x="1" y="423"/>
                    <a:pt x="308" y="829"/>
                  </a:cubicBezTo>
                  <a:cubicBezTo>
                    <a:pt x="423" y="980"/>
                    <a:pt x="565" y="1043"/>
                    <a:pt x="703" y="1043"/>
                  </a:cubicBezTo>
                  <a:cubicBezTo>
                    <a:pt x="828" y="1043"/>
                    <a:pt x="950" y="991"/>
                    <a:pt x="1046" y="906"/>
                  </a:cubicBezTo>
                  <a:lnTo>
                    <a:pt x="1046" y="906"/>
                  </a:lnTo>
                  <a:cubicBezTo>
                    <a:pt x="1056" y="948"/>
                    <a:pt x="1065" y="991"/>
                    <a:pt x="1072" y="1035"/>
                  </a:cubicBezTo>
                  <a:cubicBezTo>
                    <a:pt x="1080" y="1074"/>
                    <a:pt x="1098" y="1364"/>
                    <a:pt x="1065" y="1364"/>
                  </a:cubicBezTo>
                  <a:cubicBezTo>
                    <a:pt x="1063" y="1364"/>
                    <a:pt x="1062" y="1364"/>
                    <a:pt x="1060" y="1363"/>
                  </a:cubicBezTo>
                  <a:cubicBezTo>
                    <a:pt x="1031" y="1344"/>
                    <a:pt x="1002" y="1336"/>
                    <a:pt x="974" y="1336"/>
                  </a:cubicBezTo>
                  <a:cubicBezTo>
                    <a:pt x="832" y="1336"/>
                    <a:pt x="739" y="1555"/>
                    <a:pt x="891" y="1652"/>
                  </a:cubicBezTo>
                  <a:cubicBezTo>
                    <a:pt x="952" y="1691"/>
                    <a:pt x="1014" y="1708"/>
                    <a:pt x="1073" y="1708"/>
                  </a:cubicBezTo>
                  <a:cubicBezTo>
                    <a:pt x="1250" y="1708"/>
                    <a:pt x="1401" y="1553"/>
                    <a:pt x="1429" y="1358"/>
                  </a:cubicBezTo>
                  <a:cubicBezTo>
                    <a:pt x="1480" y="1030"/>
                    <a:pt x="1338" y="630"/>
                    <a:pt x="1214" y="323"/>
                  </a:cubicBezTo>
                  <a:lnTo>
                    <a:pt x="1214" y="323"/>
                  </a:lnTo>
                  <a:cubicBezTo>
                    <a:pt x="1205" y="293"/>
                    <a:pt x="1193" y="263"/>
                    <a:pt x="1178" y="234"/>
                  </a:cubicBezTo>
                  <a:cubicBezTo>
                    <a:pt x="1170" y="218"/>
                    <a:pt x="1160" y="205"/>
                    <a:pt x="1149" y="194"/>
                  </a:cubicBezTo>
                  <a:lnTo>
                    <a:pt x="1149" y="194"/>
                  </a:lnTo>
                  <a:cubicBezTo>
                    <a:pt x="1141" y="179"/>
                    <a:pt x="1129" y="164"/>
                    <a:pt x="1114" y="150"/>
                  </a:cubicBezTo>
                  <a:lnTo>
                    <a:pt x="1112" y="148"/>
                  </a:lnTo>
                  <a:cubicBezTo>
                    <a:pt x="999" y="45"/>
                    <a:pt x="868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0" name="Google Shape;14650;p26"/>
            <p:cNvSpPr/>
            <p:nvPr/>
          </p:nvSpPr>
          <p:spPr>
            <a:xfrm>
              <a:off x="4265725" y="1805225"/>
              <a:ext cx="37900" cy="43825"/>
            </a:xfrm>
            <a:custGeom>
              <a:avLst/>
              <a:gdLst/>
              <a:ahLst/>
              <a:cxnLst/>
              <a:rect l="l" t="t" r="r" b="b"/>
              <a:pathLst>
                <a:path w="1516" h="1753" extrusionOk="0">
                  <a:moveTo>
                    <a:pt x="204" y="0"/>
                  </a:moveTo>
                  <a:cubicBezTo>
                    <a:pt x="105" y="0"/>
                    <a:pt x="0" y="83"/>
                    <a:pt x="29" y="209"/>
                  </a:cubicBezTo>
                  <a:cubicBezTo>
                    <a:pt x="133" y="651"/>
                    <a:pt x="235" y="1094"/>
                    <a:pt x="339" y="1536"/>
                  </a:cubicBezTo>
                  <a:cubicBezTo>
                    <a:pt x="358" y="1616"/>
                    <a:pt x="429" y="1656"/>
                    <a:pt x="499" y="1656"/>
                  </a:cubicBezTo>
                  <a:cubicBezTo>
                    <a:pt x="571" y="1656"/>
                    <a:pt x="642" y="1616"/>
                    <a:pt x="661" y="1536"/>
                  </a:cubicBezTo>
                  <a:cubicBezTo>
                    <a:pt x="703" y="1366"/>
                    <a:pt x="751" y="1092"/>
                    <a:pt x="951" y="1092"/>
                  </a:cubicBezTo>
                  <a:cubicBezTo>
                    <a:pt x="966" y="1092"/>
                    <a:pt x="981" y="1094"/>
                    <a:pt x="998" y="1097"/>
                  </a:cubicBezTo>
                  <a:cubicBezTo>
                    <a:pt x="1140" y="1124"/>
                    <a:pt x="1135" y="1153"/>
                    <a:pt x="1141" y="1297"/>
                  </a:cubicBezTo>
                  <a:cubicBezTo>
                    <a:pt x="1146" y="1379"/>
                    <a:pt x="1129" y="1463"/>
                    <a:pt x="1112" y="1544"/>
                  </a:cubicBezTo>
                  <a:cubicBezTo>
                    <a:pt x="1088" y="1670"/>
                    <a:pt x="1194" y="1753"/>
                    <a:pt x="1293" y="1753"/>
                  </a:cubicBezTo>
                  <a:cubicBezTo>
                    <a:pt x="1358" y="1753"/>
                    <a:pt x="1419" y="1717"/>
                    <a:pt x="1436" y="1632"/>
                  </a:cubicBezTo>
                  <a:cubicBezTo>
                    <a:pt x="1500" y="1310"/>
                    <a:pt x="1515" y="838"/>
                    <a:pt x="1117" y="729"/>
                  </a:cubicBezTo>
                  <a:cubicBezTo>
                    <a:pt x="1067" y="715"/>
                    <a:pt x="1019" y="709"/>
                    <a:pt x="974" y="709"/>
                  </a:cubicBezTo>
                  <a:cubicBezTo>
                    <a:pt x="791" y="709"/>
                    <a:pt x="651" y="815"/>
                    <a:pt x="548" y="961"/>
                  </a:cubicBezTo>
                  <a:lnTo>
                    <a:pt x="548" y="961"/>
                  </a:lnTo>
                  <a:cubicBezTo>
                    <a:pt x="483" y="681"/>
                    <a:pt x="417" y="401"/>
                    <a:pt x="353" y="121"/>
                  </a:cubicBezTo>
                  <a:cubicBezTo>
                    <a:pt x="333" y="37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1" name="Google Shape;14651;p26"/>
            <p:cNvSpPr/>
            <p:nvPr/>
          </p:nvSpPr>
          <p:spPr>
            <a:xfrm>
              <a:off x="3341975" y="2279100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5" y="1"/>
                  </a:moveTo>
                  <a:cubicBezTo>
                    <a:pt x="1918" y="1"/>
                    <a:pt x="1888" y="9"/>
                    <a:pt x="1858" y="29"/>
                  </a:cubicBezTo>
                  <a:cubicBezTo>
                    <a:pt x="238" y="1093"/>
                    <a:pt x="0" y="3220"/>
                    <a:pt x="1357" y="4609"/>
                  </a:cubicBezTo>
                  <a:cubicBezTo>
                    <a:pt x="1391" y="4645"/>
                    <a:pt x="1430" y="4660"/>
                    <a:pt x="1468" y="4660"/>
                  </a:cubicBezTo>
                  <a:cubicBezTo>
                    <a:pt x="1596" y="4660"/>
                    <a:pt x="1710" y="4492"/>
                    <a:pt x="1594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5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2" name="Google Shape;14652;p26"/>
            <p:cNvSpPr/>
            <p:nvPr/>
          </p:nvSpPr>
          <p:spPr>
            <a:xfrm>
              <a:off x="340722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3"/>
                  </a:cubicBezTo>
                  <a:cubicBezTo>
                    <a:pt x="879" y="991"/>
                    <a:pt x="1591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0" y="2589"/>
                    <a:pt x="2602" y="2422"/>
                    <a:pt x="2496" y="2297"/>
                  </a:cubicBezTo>
                  <a:cubicBezTo>
                    <a:pt x="1829" y="1505"/>
                    <a:pt x="1115" y="754"/>
                    <a:pt x="359" y="47"/>
                  </a:cubicBezTo>
                  <a:cubicBezTo>
                    <a:pt x="324" y="14"/>
                    <a:pt x="28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3" name="Google Shape;14653;p26"/>
            <p:cNvSpPr/>
            <p:nvPr/>
          </p:nvSpPr>
          <p:spPr>
            <a:xfrm>
              <a:off x="3415575" y="2313200"/>
              <a:ext cx="55825" cy="67800"/>
            </a:xfrm>
            <a:custGeom>
              <a:avLst/>
              <a:gdLst/>
              <a:ahLst/>
              <a:cxnLst/>
              <a:rect l="l" t="t" r="r" b="b"/>
              <a:pathLst>
                <a:path w="2233" h="2712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3"/>
                  </a:cubicBezTo>
                  <a:cubicBezTo>
                    <a:pt x="1193" y="787"/>
                    <a:pt x="588" y="1595"/>
                    <a:pt x="77" y="2461"/>
                  </a:cubicBezTo>
                  <a:cubicBezTo>
                    <a:pt x="1" y="2590"/>
                    <a:pt x="116" y="2711"/>
                    <a:pt x="230" y="2711"/>
                  </a:cubicBezTo>
                  <a:cubicBezTo>
                    <a:pt x="281" y="2711"/>
                    <a:pt x="331" y="2688"/>
                    <a:pt x="365" y="2631"/>
                  </a:cubicBezTo>
                  <a:cubicBezTo>
                    <a:pt x="862" y="1787"/>
                    <a:pt x="1450" y="1003"/>
                    <a:pt x="2119" y="289"/>
                  </a:cubicBezTo>
                  <a:cubicBezTo>
                    <a:pt x="2233" y="169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4" name="Google Shape;14654;p26"/>
            <p:cNvSpPr/>
            <p:nvPr/>
          </p:nvSpPr>
          <p:spPr>
            <a:xfrm>
              <a:off x="3472425" y="2286825"/>
              <a:ext cx="42775" cy="121950"/>
            </a:xfrm>
            <a:custGeom>
              <a:avLst/>
              <a:gdLst/>
              <a:ahLst/>
              <a:cxnLst/>
              <a:rect l="l" t="t" r="r" b="b"/>
              <a:pathLst>
                <a:path w="1711" h="4878" extrusionOk="0">
                  <a:moveTo>
                    <a:pt x="802" y="0"/>
                  </a:moveTo>
                  <a:cubicBezTo>
                    <a:pt x="692" y="0"/>
                    <a:pt x="575" y="122"/>
                    <a:pt x="642" y="255"/>
                  </a:cubicBezTo>
                  <a:cubicBezTo>
                    <a:pt x="1352" y="1691"/>
                    <a:pt x="1148" y="3365"/>
                    <a:pt x="106" y="4586"/>
                  </a:cubicBezTo>
                  <a:cubicBezTo>
                    <a:pt x="0" y="4710"/>
                    <a:pt x="112" y="4878"/>
                    <a:pt x="233" y="4878"/>
                  </a:cubicBezTo>
                  <a:cubicBezTo>
                    <a:pt x="270" y="4878"/>
                    <a:pt x="309" y="4861"/>
                    <a:pt x="343" y="4822"/>
                  </a:cubicBezTo>
                  <a:cubicBezTo>
                    <a:pt x="1485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5" name="Google Shape;14655;p26"/>
            <p:cNvSpPr/>
            <p:nvPr/>
          </p:nvSpPr>
          <p:spPr>
            <a:xfrm>
              <a:off x="3527475" y="2282875"/>
              <a:ext cx="32325" cy="50125"/>
            </a:xfrm>
            <a:custGeom>
              <a:avLst/>
              <a:gdLst/>
              <a:ahLst/>
              <a:cxnLst/>
              <a:rect l="l" t="t" r="r" b="b"/>
              <a:pathLst>
                <a:path w="1293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8" y="23"/>
                    <a:pt x="0" y="338"/>
                    <a:pt x="194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5" y="336"/>
                    <a:pt x="237" y="335"/>
                    <a:pt x="247" y="335"/>
                  </a:cubicBezTo>
                  <a:cubicBezTo>
                    <a:pt x="613" y="335"/>
                    <a:pt x="296" y="1009"/>
                    <a:pt x="229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3" y="1939"/>
                    <a:pt x="198" y="2005"/>
                    <a:pt x="265" y="2005"/>
                  </a:cubicBezTo>
                  <a:cubicBezTo>
                    <a:pt x="269" y="2005"/>
                    <a:pt x="273" y="2005"/>
                    <a:pt x="278" y="2004"/>
                  </a:cubicBezTo>
                  <a:lnTo>
                    <a:pt x="1080" y="1897"/>
                  </a:lnTo>
                  <a:cubicBezTo>
                    <a:pt x="1282" y="1869"/>
                    <a:pt x="1293" y="1560"/>
                    <a:pt x="1104" y="1560"/>
                  </a:cubicBezTo>
                  <a:cubicBezTo>
                    <a:pt x="1097" y="1560"/>
                    <a:pt x="1088" y="1561"/>
                    <a:pt x="1080" y="1562"/>
                  </a:cubicBezTo>
                  <a:lnTo>
                    <a:pt x="419" y="1650"/>
                  </a:lnTo>
                  <a:lnTo>
                    <a:pt x="419" y="1650"/>
                  </a:lnTo>
                  <a:cubicBezTo>
                    <a:pt x="417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6" name="Google Shape;14656;p26"/>
            <p:cNvSpPr/>
            <p:nvPr/>
          </p:nvSpPr>
          <p:spPr>
            <a:xfrm>
              <a:off x="3553025" y="2343700"/>
              <a:ext cx="57425" cy="13725"/>
            </a:xfrm>
            <a:custGeom>
              <a:avLst/>
              <a:gdLst/>
              <a:ahLst/>
              <a:cxnLst/>
              <a:rect l="l" t="t" r="r" b="b"/>
              <a:pathLst>
                <a:path w="2297" h="549" extrusionOk="0">
                  <a:moveTo>
                    <a:pt x="1344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0" y="319"/>
                    <a:pt x="110" y="549"/>
                    <a:pt x="271" y="549"/>
                  </a:cubicBezTo>
                  <a:cubicBezTo>
                    <a:pt x="295" y="549"/>
                    <a:pt x="319" y="544"/>
                    <a:pt x="343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6" y="363"/>
                    <a:pt x="2015" y="424"/>
                  </a:cubicBezTo>
                  <a:cubicBezTo>
                    <a:pt x="2031" y="428"/>
                    <a:pt x="2047" y="430"/>
                    <a:pt x="2061" y="430"/>
                  </a:cubicBezTo>
                  <a:cubicBezTo>
                    <a:pt x="2235" y="430"/>
                    <a:pt x="2296" y="153"/>
                    <a:pt x="2104" y="102"/>
                  </a:cubicBezTo>
                  <a:cubicBezTo>
                    <a:pt x="1849" y="34"/>
                    <a:pt x="1596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7" name="Google Shape;14657;p26"/>
            <p:cNvSpPr/>
            <p:nvPr/>
          </p:nvSpPr>
          <p:spPr>
            <a:xfrm>
              <a:off x="355190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1" y="466"/>
                  </a:cubicBezTo>
                  <a:cubicBezTo>
                    <a:pt x="1848" y="466"/>
                    <a:pt x="2165" y="443"/>
                    <a:pt x="2480" y="397"/>
                  </a:cubicBezTo>
                  <a:cubicBezTo>
                    <a:pt x="2682" y="368"/>
                    <a:pt x="2609" y="71"/>
                    <a:pt x="2419" y="71"/>
                  </a:cubicBezTo>
                  <a:cubicBezTo>
                    <a:pt x="2410" y="71"/>
                    <a:pt x="2401" y="72"/>
                    <a:pt x="2391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4" y="135"/>
                    <a:pt x="697" y="91"/>
                    <a:pt x="288" y="5"/>
                  </a:cubicBezTo>
                  <a:cubicBezTo>
                    <a:pt x="274" y="2"/>
                    <a:pt x="26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8" name="Google Shape;14658;p26"/>
            <p:cNvSpPr/>
            <p:nvPr/>
          </p:nvSpPr>
          <p:spPr>
            <a:xfrm>
              <a:off x="3627450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7" y="332"/>
                  </a:moveTo>
                  <a:cubicBezTo>
                    <a:pt x="1396" y="332"/>
                    <a:pt x="1556" y="395"/>
                    <a:pt x="1692" y="542"/>
                  </a:cubicBezTo>
                  <a:cubicBezTo>
                    <a:pt x="1726" y="579"/>
                    <a:pt x="1766" y="595"/>
                    <a:pt x="1804" y="595"/>
                  </a:cubicBezTo>
                  <a:cubicBezTo>
                    <a:pt x="1817" y="595"/>
                    <a:pt x="1829" y="593"/>
                    <a:pt x="1842" y="589"/>
                  </a:cubicBezTo>
                  <a:lnTo>
                    <a:pt x="1842" y="589"/>
                  </a:lnTo>
                  <a:cubicBezTo>
                    <a:pt x="1770" y="896"/>
                    <a:pt x="1697" y="1204"/>
                    <a:pt x="1625" y="1511"/>
                  </a:cubicBezTo>
                  <a:cubicBezTo>
                    <a:pt x="1596" y="1633"/>
                    <a:pt x="1575" y="1773"/>
                    <a:pt x="1529" y="1891"/>
                  </a:cubicBezTo>
                  <a:cubicBezTo>
                    <a:pt x="1445" y="2107"/>
                    <a:pt x="1273" y="2218"/>
                    <a:pt x="1089" y="2218"/>
                  </a:cubicBezTo>
                  <a:cubicBezTo>
                    <a:pt x="958" y="2218"/>
                    <a:pt x="821" y="2161"/>
                    <a:pt x="705" y="2046"/>
                  </a:cubicBezTo>
                  <a:cubicBezTo>
                    <a:pt x="420" y="1764"/>
                    <a:pt x="385" y="1245"/>
                    <a:pt x="518" y="884"/>
                  </a:cubicBezTo>
                  <a:cubicBezTo>
                    <a:pt x="634" y="563"/>
                    <a:pt x="933" y="332"/>
                    <a:pt x="1237" y="332"/>
                  </a:cubicBezTo>
                  <a:close/>
                  <a:moveTo>
                    <a:pt x="1219" y="0"/>
                  </a:moveTo>
                  <a:cubicBezTo>
                    <a:pt x="974" y="0"/>
                    <a:pt x="728" y="89"/>
                    <a:pt x="535" y="264"/>
                  </a:cubicBezTo>
                  <a:cubicBezTo>
                    <a:pt x="94" y="666"/>
                    <a:pt x="1" y="1389"/>
                    <a:pt x="234" y="1923"/>
                  </a:cubicBezTo>
                  <a:cubicBezTo>
                    <a:pt x="388" y="2275"/>
                    <a:pt x="746" y="2565"/>
                    <a:pt x="1122" y="2565"/>
                  </a:cubicBezTo>
                  <a:cubicBezTo>
                    <a:pt x="1255" y="2565"/>
                    <a:pt x="1389" y="2529"/>
                    <a:pt x="1518" y="2447"/>
                  </a:cubicBezTo>
                  <a:cubicBezTo>
                    <a:pt x="1764" y="2292"/>
                    <a:pt x="1845" y="2019"/>
                    <a:pt x="1912" y="1755"/>
                  </a:cubicBezTo>
                  <a:cubicBezTo>
                    <a:pt x="1965" y="1546"/>
                    <a:pt x="2014" y="1336"/>
                    <a:pt x="2063" y="1126"/>
                  </a:cubicBezTo>
                  <a:lnTo>
                    <a:pt x="2063" y="1126"/>
                  </a:lnTo>
                  <a:cubicBezTo>
                    <a:pt x="2143" y="1554"/>
                    <a:pt x="2224" y="1982"/>
                    <a:pt x="2304" y="2409"/>
                  </a:cubicBezTo>
                  <a:cubicBezTo>
                    <a:pt x="2320" y="2494"/>
                    <a:pt x="2381" y="2530"/>
                    <a:pt x="2445" y="2530"/>
                  </a:cubicBezTo>
                  <a:cubicBezTo>
                    <a:pt x="2543" y="2530"/>
                    <a:pt x="2650" y="2447"/>
                    <a:pt x="2626" y="2321"/>
                  </a:cubicBezTo>
                  <a:cubicBezTo>
                    <a:pt x="2498" y="1636"/>
                    <a:pt x="2370" y="951"/>
                    <a:pt x="2241" y="266"/>
                  </a:cubicBezTo>
                  <a:cubicBezTo>
                    <a:pt x="2226" y="185"/>
                    <a:pt x="2157" y="146"/>
                    <a:pt x="2085" y="146"/>
                  </a:cubicBezTo>
                  <a:cubicBezTo>
                    <a:pt x="2012" y="146"/>
                    <a:pt x="1937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59" name="Google Shape;14659;p26"/>
            <p:cNvSpPr/>
            <p:nvPr/>
          </p:nvSpPr>
          <p:spPr>
            <a:xfrm>
              <a:off x="3698300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1" y="0"/>
                  </a:moveTo>
                  <a:cubicBezTo>
                    <a:pt x="77" y="0"/>
                    <a:pt x="1" y="53"/>
                    <a:pt x="15" y="159"/>
                  </a:cubicBezTo>
                  <a:lnTo>
                    <a:pt x="390" y="3038"/>
                  </a:lnTo>
                  <a:cubicBezTo>
                    <a:pt x="404" y="3142"/>
                    <a:pt x="492" y="3198"/>
                    <a:pt x="575" y="3198"/>
                  </a:cubicBezTo>
                  <a:cubicBezTo>
                    <a:pt x="655" y="3198"/>
                    <a:pt x="728" y="3146"/>
                    <a:pt x="724" y="3038"/>
                  </a:cubicBezTo>
                  <a:cubicBezTo>
                    <a:pt x="709" y="2624"/>
                    <a:pt x="950" y="2202"/>
                    <a:pt x="1329" y="2020"/>
                  </a:cubicBezTo>
                  <a:cubicBezTo>
                    <a:pt x="1433" y="1971"/>
                    <a:pt x="1549" y="1947"/>
                    <a:pt x="1665" y="1947"/>
                  </a:cubicBezTo>
                  <a:cubicBezTo>
                    <a:pt x="2032" y="1947"/>
                    <a:pt x="2396" y="2184"/>
                    <a:pt x="2344" y="2594"/>
                  </a:cubicBezTo>
                  <a:cubicBezTo>
                    <a:pt x="2285" y="3058"/>
                    <a:pt x="1865" y="3307"/>
                    <a:pt x="1447" y="3307"/>
                  </a:cubicBezTo>
                  <a:cubicBezTo>
                    <a:pt x="1267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2" y="3139"/>
                  </a:cubicBezTo>
                  <a:cubicBezTo>
                    <a:pt x="710" y="3139"/>
                    <a:pt x="616" y="3358"/>
                    <a:pt x="768" y="3456"/>
                  </a:cubicBezTo>
                  <a:cubicBezTo>
                    <a:pt x="951" y="3571"/>
                    <a:pt x="1170" y="3623"/>
                    <a:pt x="1395" y="3623"/>
                  </a:cubicBezTo>
                  <a:cubicBezTo>
                    <a:pt x="2140" y="3623"/>
                    <a:pt x="2941" y="3041"/>
                    <a:pt x="2643" y="2220"/>
                  </a:cubicBezTo>
                  <a:cubicBezTo>
                    <a:pt x="2477" y="1764"/>
                    <a:pt x="2163" y="1581"/>
                    <a:pt x="1821" y="1581"/>
                  </a:cubicBezTo>
                  <a:cubicBezTo>
                    <a:pt x="1386" y="1581"/>
                    <a:pt x="906" y="1876"/>
                    <a:pt x="627" y="2286"/>
                  </a:cubicBezTo>
                  <a:lnTo>
                    <a:pt x="627" y="2286"/>
                  </a:lnTo>
                  <a:cubicBezTo>
                    <a:pt x="535" y="1577"/>
                    <a:pt x="443" y="868"/>
                    <a:pt x="350" y="159"/>
                  </a:cubicBez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0" name="Google Shape;14660;p26"/>
            <p:cNvSpPr/>
            <p:nvPr/>
          </p:nvSpPr>
          <p:spPr>
            <a:xfrm>
              <a:off x="3282475" y="2437725"/>
              <a:ext cx="71425" cy="87550"/>
            </a:xfrm>
            <a:custGeom>
              <a:avLst/>
              <a:gdLst/>
              <a:ahLst/>
              <a:cxnLst/>
              <a:rect l="l" t="t" r="r" b="b"/>
              <a:pathLst>
                <a:path w="2857" h="3502" extrusionOk="0">
                  <a:moveTo>
                    <a:pt x="1875" y="1285"/>
                  </a:moveTo>
                  <a:cubicBezTo>
                    <a:pt x="2013" y="1285"/>
                    <a:pt x="2153" y="1309"/>
                    <a:pt x="2284" y="1357"/>
                  </a:cubicBezTo>
                  <a:lnTo>
                    <a:pt x="2284" y="1357"/>
                  </a:lnTo>
                  <a:cubicBezTo>
                    <a:pt x="2290" y="1409"/>
                    <a:pt x="2296" y="1461"/>
                    <a:pt x="2303" y="1513"/>
                  </a:cubicBezTo>
                  <a:lnTo>
                    <a:pt x="2303" y="1513"/>
                  </a:lnTo>
                  <a:cubicBezTo>
                    <a:pt x="2300" y="1538"/>
                    <a:pt x="2298" y="1563"/>
                    <a:pt x="2295" y="1588"/>
                  </a:cubicBezTo>
                  <a:cubicBezTo>
                    <a:pt x="2261" y="1895"/>
                    <a:pt x="2139" y="2735"/>
                    <a:pt x="1847" y="2903"/>
                  </a:cubicBezTo>
                  <a:lnTo>
                    <a:pt x="1043" y="2862"/>
                  </a:lnTo>
                  <a:cubicBezTo>
                    <a:pt x="962" y="2746"/>
                    <a:pt x="911" y="2613"/>
                    <a:pt x="898" y="2473"/>
                  </a:cubicBezTo>
                  <a:cubicBezTo>
                    <a:pt x="855" y="2246"/>
                    <a:pt x="872" y="2003"/>
                    <a:pt x="982" y="1794"/>
                  </a:cubicBezTo>
                  <a:cubicBezTo>
                    <a:pt x="1162" y="1450"/>
                    <a:pt x="1514" y="1285"/>
                    <a:pt x="1875" y="1285"/>
                  </a:cubicBezTo>
                  <a:close/>
                  <a:moveTo>
                    <a:pt x="2302" y="0"/>
                  </a:moveTo>
                  <a:cubicBezTo>
                    <a:pt x="2216" y="0"/>
                    <a:pt x="2133" y="55"/>
                    <a:pt x="2146" y="162"/>
                  </a:cubicBezTo>
                  <a:cubicBezTo>
                    <a:pt x="2147" y="177"/>
                    <a:pt x="2149" y="192"/>
                    <a:pt x="2151" y="206"/>
                  </a:cubicBezTo>
                  <a:lnTo>
                    <a:pt x="2151" y="206"/>
                  </a:lnTo>
                  <a:lnTo>
                    <a:pt x="2150" y="206"/>
                  </a:lnTo>
                  <a:cubicBezTo>
                    <a:pt x="2150" y="207"/>
                    <a:pt x="2151" y="208"/>
                    <a:pt x="2151" y="209"/>
                  </a:cubicBezTo>
                  <a:lnTo>
                    <a:pt x="2151" y="209"/>
                  </a:lnTo>
                  <a:cubicBezTo>
                    <a:pt x="2181" y="472"/>
                    <a:pt x="2212" y="735"/>
                    <a:pt x="2243" y="998"/>
                  </a:cubicBezTo>
                  <a:lnTo>
                    <a:pt x="2243" y="998"/>
                  </a:lnTo>
                  <a:cubicBezTo>
                    <a:pt x="2138" y="974"/>
                    <a:pt x="2034" y="962"/>
                    <a:pt x="1931" y="962"/>
                  </a:cubicBezTo>
                  <a:cubicBezTo>
                    <a:pt x="865" y="962"/>
                    <a:pt x="1" y="2218"/>
                    <a:pt x="876" y="3195"/>
                  </a:cubicBezTo>
                  <a:cubicBezTo>
                    <a:pt x="1069" y="3410"/>
                    <a:pt x="1265" y="3502"/>
                    <a:pt x="1452" y="3502"/>
                  </a:cubicBezTo>
                  <a:cubicBezTo>
                    <a:pt x="1762" y="3502"/>
                    <a:pt x="2045" y="3250"/>
                    <a:pt x="2240" y="2891"/>
                  </a:cubicBezTo>
                  <a:cubicBezTo>
                    <a:pt x="2309" y="2766"/>
                    <a:pt x="2368" y="2638"/>
                    <a:pt x="2419" y="2507"/>
                  </a:cubicBezTo>
                  <a:lnTo>
                    <a:pt x="2419" y="2507"/>
                  </a:lnTo>
                  <a:cubicBezTo>
                    <a:pt x="2449" y="2767"/>
                    <a:pt x="2480" y="3027"/>
                    <a:pt x="2510" y="3288"/>
                  </a:cubicBezTo>
                  <a:cubicBezTo>
                    <a:pt x="2522" y="3393"/>
                    <a:pt x="2613" y="3447"/>
                    <a:pt x="2696" y="3447"/>
                  </a:cubicBezTo>
                  <a:cubicBezTo>
                    <a:pt x="2780" y="3447"/>
                    <a:pt x="2856" y="3394"/>
                    <a:pt x="2844" y="3288"/>
                  </a:cubicBezTo>
                  <a:cubicBezTo>
                    <a:pt x="2775" y="2698"/>
                    <a:pt x="2707" y="2109"/>
                    <a:pt x="2638" y="1521"/>
                  </a:cubicBezTo>
                  <a:lnTo>
                    <a:pt x="2638" y="1521"/>
                  </a:lnTo>
                  <a:cubicBezTo>
                    <a:pt x="2641" y="1476"/>
                    <a:pt x="2644" y="1432"/>
                    <a:pt x="2645" y="1388"/>
                  </a:cubicBezTo>
                  <a:lnTo>
                    <a:pt x="2645" y="1388"/>
                  </a:lnTo>
                  <a:cubicBezTo>
                    <a:pt x="2699" y="1325"/>
                    <a:pt x="2713" y="1228"/>
                    <a:pt x="2647" y="1164"/>
                  </a:cubicBezTo>
                  <a:lnTo>
                    <a:pt x="2647" y="1164"/>
                  </a:lnTo>
                  <a:cubicBezTo>
                    <a:pt x="2638" y="812"/>
                    <a:pt x="2578" y="458"/>
                    <a:pt x="2473" y="116"/>
                  </a:cubicBezTo>
                  <a:cubicBezTo>
                    <a:pt x="2449" y="39"/>
                    <a:pt x="2374" y="0"/>
                    <a:pt x="2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1" name="Google Shape;14661;p26"/>
            <p:cNvSpPr/>
            <p:nvPr/>
          </p:nvSpPr>
          <p:spPr>
            <a:xfrm>
              <a:off x="3358400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0" y="0"/>
                  </a:moveTo>
                  <a:cubicBezTo>
                    <a:pt x="77" y="0"/>
                    <a:pt x="0" y="53"/>
                    <a:pt x="13" y="160"/>
                  </a:cubicBezTo>
                  <a:cubicBezTo>
                    <a:pt x="131" y="1153"/>
                    <a:pt x="249" y="2148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8"/>
                  </a:cubicBezTo>
                  <a:cubicBezTo>
                    <a:pt x="384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6"/>
                  </a:lnTo>
                  <a:lnTo>
                    <a:pt x="704" y="3156"/>
                  </a:lnTo>
                  <a:cubicBezTo>
                    <a:pt x="671" y="2853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3" y="2333"/>
                    <a:pt x="1847" y="3072"/>
                    <a:pt x="1874" y="3496"/>
                  </a:cubicBezTo>
                  <a:cubicBezTo>
                    <a:pt x="1880" y="3603"/>
                    <a:pt x="1967" y="3656"/>
                    <a:pt x="2051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6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6"/>
                    <a:pt x="545" y="1822"/>
                  </a:cubicBezTo>
                  <a:lnTo>
                    <a:pt x="545" y="1822"/>
                  </a:lnTo>
                  <a:lnTo>
                    <a:pt x="347" y="160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2" name="Google Shape;14662;p26"/>
            <p:cNvSpPr/>
            <p:nvPr/>
          </p:nvSpPr>
          <p:spPr>
            <a:xfrm>
              <a:off x="3426175" y="244732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3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31"/>
                    <a:pt x="362" y="1224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3" name="Google Shape;14663;p26"/>
            <p:cNvSpPr/>
            <p:nvPr/>
          </p:nvSpPr>
          <p:spPr>
            <a:xfrm>
              <a:off x="347340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7" y="1"/>
                    <a:pt x="0" y="168"/>
                    <a:pt x="125" y="282"/>
                  </a:cubicBezTo>
                  <a:cubicBezTo>
                    <a:pt x="714" y="821"/>
                    <a:pt x="1239" y="1428"/>
                    <a:pt x="1687" y="2088"/>
                  </a:cubicBezTo>
                  <a:cubicBezTo>
                    <a:pt x="1723" y="2142"/>
                    <a:pt x="1775" y="2165"/>
                    <a:pt x="1826" y="2165"/>
                  </a:cubicBezTo>
                  <a:cubicBezTo>
                    <a:pt x="1944" y="2165"/>
                    <a:pt x="2060" y="2045"/>
                    <a:pt x="1975" y="1921"/>
                  </a:cubicBezTo>
                  <a:cubicBezTo>
                    <a:pt x="1512" y="1234"/>
                    <a:pt x="970" y="606"/>
                    <a:pt x="362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4" name="Google Shape;14664;p26"/>
            <p:cNvSpPr/>
            <p:nvPr/>
          </p:nvSpPr>
          <p:spPr>
            <a:xfrm>
              <a:off x="3476000" y="2468750"/>
              <a:ext cx="45350" cy="68025"/>
            </a:xfrm>
            <a:custGeom>
              <a:avLst/>
              <a:gdLst/>
              <a:ahLst/>
              <a:cxnLst/>
              <a:rect l="l" t="t" r="r" b="b"/>
              <a:pathLst>
                <a:path w="1814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8"/>
                    <a:pt x="409" y="1638"/>
                    <a:pt x="50" y="2521"/>
                  </a:cubicBezTo>
                  <a:cubicBezTo>
                    <a:pt x="0" y="2641"/>
                    <a:pt x="100" y="2721"/>
                    <a:pt x="204" y="2721"/>
                  </a:cubicBezTo>
                  <a:cubicBezTo>
                    <a:pt x="271" y="2721"/>
                    <a:pt x="341" y="2687"/>
                    <a:pt x="372" y="2610"/>
                  </a:cubicBezTo>
                  <a:cubicBezTo>
                    <a:pt x="709" y="1780"/>
                    <a:pt x="1161" y="1000"/>
                    <a:pt x="1714" y="295"/>
                  </a:cubicBezTo>
                  <a:cubicBezTo>
                    <a:pt x="1814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5" name="Google Shape;14665;p26"/>
            <p:cNvSpPr/>
            <p:nvPr/>
          </p:nvSpPr>
          <p:spPr>
            <a:xfrm>
              <a:off x="3529100" y="2454900"/>
              <a:ext cx="37200" cy="99325"/>
            </a:xfrm>
            <a:custGeom>
              <a:avLst/>
              <a:gdLst/>
              <a:ahLst/>
              <a:cxnLst/>
              <a:rect l="l" t="t" r="r" b="b"/>
              <a:pathLst>
                <a:path w="1488" h="3973" extrusionOk="0">
                  <a:moveTo>
                    <a:pt x="246" y="1"/>
                  </a:moveTo>
                  <a:cubicBezTo>
                    <a:pt x="116" y="1"/>
                    <a:pt x="0" y="169"/>
                    <a:pt x="121" y="287"/>
                  </a:cubicBezTo>
                  <a:cubicBezTo>
                    <a:pt x="1059" y="1194"/>
                    <a:pt x="1136" y="2695"/>
                    <a:pt x="271" y="3681"/>
                  </a:cubicBezTo>
                  <a:cubicBezTo>
                    <a:pt x="162" y="3804"/>
                    <a:pt x="275" y="3973"/>
                    <a:pt x="397" y="3973"/>
                  </a:cubicBezTo>
                  <a:cubicBezTo>
                    <a:pt x="435" y="3973"/>
                    <a:pt x="474" y="3957"/>
                    <a:pt x="507" y="3919"/>
                  </a:cubicBezTo>
                  <a:cubicBezTo>
                    <a:pt x="1488" y="2799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6" name="Google Shape;14666;p26"/>
            <p:cNvSpPr/>
            <p:nvPr/>
          </p:nvSpPr>
          <p:spPr>
            <a:xfrm>
              <a:off x="3581450" y="2487025"/>
              <a:ext cx="46300" cy="17800"/>
            </a:xfrm>
            <a:custGeom>
              <a:avLst/>
              <a:gdLst/>
              <a:ahLst/>
              <a:cxnLst/>
              <a:rect l="l" t="t" r="r" b="b"/>
              <a:pathLst>
                <a:path w="1852" h="712" extrusionOk="0">
                  <a:moveTo>
                    <a:pt x="520" y="0"/>
                  </a:moveTo>
                  <a:cubicBezTo>
                    <a:pt x="416" y="0"/>
                    <a:pt x="311" y="8"/>
                    <a:pt x="204" y="25"/>
                  </a:cubicBezTo>
                  <a:cubicBezTo>
                    <a:pt x="1" y="56"/>
                    <a:pt x="74" y="349"/>
                    <a:pt x="262" y="349"/>
                  </a:cubicBezTo>
                  <a:cubicBezTo>
                    <a:pt x="272" y="349"/>
                    <a:pt x="282" y="349"/>
                    <a:pt x="292" y="347"/>
                  </a:cubicBezTo>
                  <a:cubicBezTo>
                    <a:pt x="370" y="335"/>
                    <a:pt x="448" y="329"/>
                    <a:pt x="526" y="329"/>
                  </a:cubicBezTo>
                  <a:cubicBezTo>
                    <a:pt x="872" y="329"/>
                    <a:pt x="1211" y="449"/>
                    <a:pt x="1482" y="670"/>
                  </a:cubicBezTo>
                  <a:cubicBezTo>
                    <a:pt x="1517" y="699"/>
                    <a:pt x="1555" y="711"/>
                    <a:pt x="1592" y="711"/>
                  </a:cubicBezTo>
                  <a:cubicBezTo>
                    <a:pt x="1731" y="711"/>
                    <a:pt x="1851" y="541"/>
                    <a:pt x="1719" y="434"/>
                  </a:cubicBezTo>
                  <a:cubicBezTo>
                    <a:pt x="1366" y="147"/>
                    <a:pt x="957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7" name="Google Shape;14667;p26"/>
            <p:cNvSpPr/>
            <p:nvPr/>
          </p:nvSpPr>
          <p:spPr>
            <a:xfrm>
              <a:off x="358590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1" y="1"/>
                  </a:moveTo>
                  <a:cubicBezTo>
                    <a:pt x="542" y="1"/>
                    <a:pt x="372" y="17"/>
                    <a:pt x="200" y="49"/>
                  </a:cubicBezTo>
                  <a:cubicBezTo>
                    <a:pt x="0" y="87"/>
                    <a:pt x="68" y="375"/>
                    <a:pt x="253" y="375"/>
                  </a:cubicBezTo>
                  <a:cubicBezTo>
                    <a:pt x="264" y="375"/>
                    <a:pt x="276" y="373"/>
                    <a:pt x="288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4" y="427"/>
                    <a:pt x="1994" y="339"/>
                  </a:cubicBezTo>
                  <a:cubicBezTo>
                    <a:pt x="1590" y="113"/>
                    <a:pt x="1157" y="1"/>
                    <a:pt x="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8" name="Google Shape;14668;p26"/>
            <p:cNvSpPr/>
            <p:nvPr/>
          </p:nvSpPr>
          <p:spPr>
            <a:xfrm>
              <a:off x="364677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7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89" y="2210"/>
                    <a:pt x="2707" y="2762"/>
                    <a:pt x="2117" y="2872"/>
                  </a:cubicBezTo>
                  <a:cubicBezTo>
                    <a:pt x="2024" y="2889"/>
                    <a:pt x="1932" y="2897"/>
                    <a:pt x="1840" y="2897"/>
                  </a:cubicBezTo>
                  <a:cubicBezTo>
                    <a:pt x="1544" y="2897"/>
                    <a:pt x="1250" y="2817"/>
                    <a:pt x="973" y="2715"/>
                  </a:cubicBezTo>
                  <a:cubicBezTo>
                    <a:pt x="952" y="2707"/>
                    <a:pt x="933" y="2703"/>
                    <a:pt x="915" y="2703"/>
                  </a:cubicBezTo>
                  <a:cubicBezTo>
                    <a:pt x="894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7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0" y="83"/>
                    <a:pt x="24" y="210"/>
                  </a:cubicBezTo>
                  <a:cubicBezTo>
                    <a:pt x="195" y="1082"/>
                    <a:pt x="364" y="1955"/>
                    <a:pt x="535" y="2827"/>
                  </a:cubicBezTo>
                  <a:cubicBezTo>
                    <a:pt x="550" y="2909"/>
                    <a:pt x="620" y="2946"/>
                    <a:pt x="692" y="2946"/>
                  </a:cubicBezTo>
                  <a:cubicBezTo>
                    <a:pt x="721" y="2946"/>
                    <a:pt x="752" y="2939"/>
                    <a:pt x="778" y="2927"/>
                  </a:cubicBezTo>
                  <a:lnTo>
                    <a:pt x="778" y="2927"/>
                  </a:lnTo>
                  <a:cubicBezTo>
                    <a:pt x="792" y="2974"/>
                    <a:pt x="826" y="3016"/>
                    <a:pt x="884" y="3038"/>
                  </a:cubicBezTo>
                  <a:cubicBezTo>
                    <a:pt x="1184" y="3148"/>
                    <a:pt x="1533" y="3234"/>
                    <a:pt x="1872" y="3234"/>
                  </a:cubicBezTo>
                  <a:cubicBezTo>
                    <a:pt x="2172" y="3234"/>
                    <a:pt x="2464" y="3167"/>
                    <a:pt x="2710" y="2991"/>
                  </a:cubicBezTo>
                  <a:cubicBezTo>
                    <a:pt x="3215" y="2629"/>
                    <a:pt x="3239" y="1972"/>
                    <a:pt x="2881" y="1497"/>
                  </a:cubicBezTo>
                  <a:cubicBezTo>
                    <a:pt x="2604" y="1133"/>
                    <a:pt x="2281" y="982"/>
                    <a:pt x="1964" y="982"/>
                  </a:cubicBezTo>
                  <a:cubicBezTo>
                    <a:pt x="1448" y="982"/>
                    <a:pt x="950" y="1381"/>
                    <a:pt x="696" y="1909"/>
                  </a:cubicBezTo>
                  <a:lnTo>
                    <a:pt x="696" y="1909"/>
                  </a:lnTo>
                  <a:cubicBezTo>
                    <a:pt x="579" y="1314"/>
                    <a:pt x="463" y="718"/>
                    <a:pt x="347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69" name="Google Shape;14669;p26"/>
            <p:cNvSpPr/>
            <p:nvPr/>
          </p:nvSpPr>
          <p:spPr>
            <a:xfrm>
              <a:off x="3741200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7" y="1"/>
                  </a:moveTo>
                  <a:cubicBezTo>
                    <a:pt x="569" y="1"/>
                    <a:pt x="53" y="408"/>
                    <a:pt x="30" y="999"/>
                  </a:cubicBezTo>
                  <a:cubicBezTo>
                    <a:pt x="1" y="1777"/>
                    <a:pt x="629" y="2230"/>
                    <a:pt x="1296" y="2230"/>
                  </a:cubicBezTo>
                  <a:cubicBezTo>
                    <a:pt x="1542" y="2230"/>
                    <a:pt x="1794" y="2168"/>
                    <a:pt x="2021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10" y="1726"/>
                    <a:pt x="1882" y="1733"/>
                    <a:pt x="1853" y="1750"/>
                  </a:cubicBezTo>
                  <a:cubicBezTo>
                    <a:pt x="1678" y="1850"/>
                    <a:pt x="1480" y="1899"/>
                    <a:pt x="1285" y="1899"/>
                  </a:cubicBezTo>
                  <a:cubicBezTo>
                    <a:pt x="822" y="1899"/>
                    <a:pt x="385" y="1618"/>
                    <a:pt x="366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9" y="652"/>
                    <a:pt x="1696" y="652"/>
                  </a:cubicBezTo>
                  <a:cubicBezTo>
                    <a:pt x="1815" y="652"/>
                    <a:pt x="1926" y="485"/>
                    <a:pt x="1824" y="358"/>
                  </a:cubicBezTo>
                  <a:cubicBezTo>
                    <a:pt x="1623" y="110"/>
                    <a:pt x="1355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0" name="Google Shape;14670;p26"/>
            <p:cNvSpPr/>
            <p:nvPr/>
          </p:nvSpPr>
          <p:spPr>
            <a:xfrm>
              <a:off x="6709700" y="3784250"/>
              <a:ext cx="54425" cy="116550"/>
            </a:xfrm>
            <a:custGeom>
              <a:avLst/>
              <a:gdLst/>
              <a:ahLst/>
              <a:cxnLst/>
              <a:rect l="l" t="t" r="r" b="b"/>
              <a:pathLst>
                <a:path w="2177" h="4662" extrusionOk="0">
                  <a:moveTo>
                    <a:pt x="1945" y="1"/>
                  </a:moveTo>
                  <a:cubicBezTo>
                    <a:pt x="1917" y="1"/>
                    <a:pt x="1888" y="9"/>
                    <a:pt x="1858" y="29"/>
                  </a:cubicBezTo>
                  <a:cubicBezTo>
                    <a:pt x="237" y="1095"/>
                    <a:pt x="0" y="3222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5"/>
                  </a:cubicBezTo>
                  <a:cubicBezTo>
                    <a:pt x="391" y="3142"/>
                    <a:pt x="589" y="1263"/>
                    <a:pt x="2027" y="319"/>
                  </a:cubicBezTo>
                  <a:cubicBezTo>
                    <a:pt x="2177" y="219"/>
                    <a:pt x="2084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1" name="Google Shape;14671;p26"/>
            <p:cNvSpPr/>
            <p:nvPr/>
          </p:nvSpPr>
          <p:spPr>
            <a:xfrm>
              <a:off x="6774950" y="3816625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4"/>
                  </a:cubicBezTo>
                  <a:cubicBezTo>
                    <a:pt x="879" y="990"/>
                    <a:pt x="1593" y="1742"/>
                    <a:pt x="2259" y="2534"/>
                  </a:cubicBezTo>
                  <a:cubicBezTo>
                    <a:pt x="2292" y="2573"/>
                    <a:pt x="2331" y="2589"/>
                    <a:pt x="2369" y="2589"/>
                  </a:cubicBezTo>
                  <a:cubicBezTo>
                    <a:pt x="2489" y="2589"/>
                    <a:pt x="2601" y="2422"/>
                    <a:pt x="2496" y="2297"/>
                  </a:cubicBezTo>
                  <a:cubicBezTo>
                    <a:pt x="1829" y="1505"/>
                    <a:pt x="1115" y="753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2" name="Google Shape;14672;p26"/>
            <p:cNvSpPr/>
            <p:nvPr/>
          </p:nvSpPr>
          <p:spPr>
            <a:xfrm>
              <a:off x="6783250" y="381837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2"/>
                  </a:cubicBezTo>
                  <a:cubicBezTo>
                    <a:pt x="1194" y="786"/>
                    <a:pt x="588" y="1594"/>
                    <a:pt x="77" y="2462"/>
                  </a:cubicBezTo>
                  <a:cubicBezTo>
                    <a:pt x="1" y="2591"/>
                    <a:pt x="116" y="2711"/>
                    <a:pt x="231" y="2711"/>
                  </a:cubicBezTo>
                  <a:cubicBezTo>
                    <a:pt x="281" y="2711"/>
                    <a:pt x="332" y="2687"/>
                    <a:pt x="365" y="2630"/>
                  </a:cubicBezTo>
                  <a:cubicBezTo>
                    <a:pt x="863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3" name="Google Shape;14673;p26"/>
            <p:cNvSpPr/>
            <p:nvPr/>
          </p:nvSpPr>
          <p:spPr>
            <a:xfrm>
              <a:off x="6840150" y="3792000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2" y="0"/>
                  </a:moveTo>
                  <a:cubicBezTo>
                    <a:pt x="692" y="0"/>
                    <a:pt x="575" y="122"/>
                    <a:pt x="641" y="254"/>
                  </a:cubicBezTo>
                  <a:lnTo>
                    <a:pt x="640" y="254"/>
                  </a:lnTo>
                  <a:cubicBezTo>
                    <a:pt x="1351" y="1690"/>
                    <a:pt x="1146" y="3366"/>
                    <a:pt x="106" y="4586"/>
                  </a:cubicBezTo>
                  <a:cubicBezTo>
                    <a:pt x="0" y="4711"/>
                    <a:pt x="111" y="4878"/>
                    <a:pt x="233" y="4878"/>
                  </a:cubicBezTo>
                  <a:cubicBezTo>
                    <a:pt x="270" y="4878"/>
                    <a:pt x="309" y="4862"/>
                    <a:pt x="342" y="4823"/>
                  </a:cubicBezTo>
                  <a:cubicBezTo>
                    <a:pt x="1485" y="3485"/>
                    <a:pt x="1712" y="1662"/>
                    <a:pt x="930" y="85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4" name="Google Shape;14674;p26"/>
            <p:cNvSpPr/>
            <p:nvPr/>
          </p:nvSpPr>
          <p:spPr>
            <a:xfrm>
              <a:off x="6895150" y="3788025"/>
              <a:ext cx="32350" cy="50150"/>
            </a:xfrm>
            <a:custGeom>
              <a:avLst/>
              <a:gdLst/>
              <a:ahLst/>
              <a:cxnLst/>
              <a:rect l="l" t="t" r="r" b="b"/>
              <a:pathLst>
                <a:path w="1294" h="2006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4"/>
                    <a:pt x="1" y="339"/>
                    <a:pt x="196" y="339"/>
                  </a:cubicBezTo>
                  <a:cubicBezTo>
                    <a:pt x="202" y="339"/>
                    <a:pt x="209" y="339"/>
                    <a:pt x="215" y="339"/>
                  </a:cubicBezTo>
                  <a:cubicBezTo>
                    <a:pt x="228" y="337"/>
                    <a:pt x="239" y="337"/>
                    <a:pt x="250" y="337"/>
                  </a:cubicBezTo>
                  <a:cubicBezTo>
                    <a:pt x="614" y="337"/>
                    <a:pt x="297" y="1009"/>
                    <a:pt x="231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9" y="2005"/>
                    <a:pt x="266" y="2005"/>
                  </a:cubicBezTo>
                  <a:cubicBezTo>
                    <a:pt x="271" y="2005"/>
                    <a:pt x="275" y="2005"/>
                    <a:pt x="279" y="2004"/>
                  </a:cubicBezTo>
                  <a:lnTo>
                    <a:pt x="1082" y="1897"/>
                  </a:lnTo>
                  <a:cubicBezTo>
                    <a:pt x="1282" y="1871"/>
                    <a:pt x="1293" y="1562"/>
                    <a:pt x="1106" y="1562"/>
                  </a:cubicBezTo>
                  <a:cubicBezTo>
                    <a:pt x="1098" y="1562"/>
                    <a:pt x="1090" y="1562"/>
                    <a:pt x="1082" y="1563"/>
                  </a:cubicBezTo>
                  <a:lnTo>
                    <a:pt x="420" y="1652"/>
                  </a:lnTo>
                  <a:lnTo>
                    <a:pt x="420" y="1652"/>
                  </a:lnTo>
                  <a:cubicBezTo>
                    <a:pt x="418" y="1275"/>
                    <a:pt x="803" y="931"/>
                    <a:pt x="746" y="519"/>
                  </a:cubicBezTo>
                  <a:cubicBezTo>
                    <a:pt x="710" y="250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5" name="Google Shape;14675;p26"/>
            <p:cNvSpPr/>
            <p:nvPr/>
          </p:nvSpPr>
          <p:spPr>
            <a:xfrm>
              <a:off x="6920725" y="3848875"/>
              <a:ext cx="57400" cy="13750"/>
            </a:xfrm>
            <a:custGeom>
              <a:avLst/>
              <a:gdLst/>
              <a:ahLst/>
              <a:cxnLst/>
              <a:rect l="l" t="t" r="r" b="b"/>
              <a:pathLst>
                <a:path w="2296" h="550" extrusionOk="0">
                  <a:moveTo>
                    <a:pt x="1345" y="0"/>
                  </a:moveTo>
                  <a:cubicBezTo>
                    <a:pt x="948" y="0"/>
                    <a:pt x="556" y="83"/>
                    <a:pt x="173" y="246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5"/>
                    <a:pt x="342" y="534"/>
                  </a:cubicBezTo>
                  <a:cubicBezTo>
                    <a:pt x="663" y="399"/>
                    <a:pt x="995" y="333"/>
                    <a:pt x="1329" y="333"/>
                  </a:cubicBezTo>
                  <a:cubicBezTo>
                    <a:pt x="1557" y="333"/>
                    <a:pt x="1787" y="364"/>
                    <a:pt x="2014" y="424"/>
                  </a:cubicBezTo>
                  <a:cubicBezTo>
                    <a:pt x="2031" y="429"/>
                    <a:pt x="2046" y="431"/>
                    <a:pt x="2061" y="431"/>
                  </a:cubicBezTo>
                  <a:cubicBezTo>
                    <a:pt x="2235" y="431"/>
                    <a:pt x="2296" y="153"/>
                    <a:pt x="2104" y="101"/>
                  </a:cubicBezTo>
                  <a:cubicBezTo>
                    <a:pt x="1850" y="34"/>
                    <a:pt x="1596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6" name="Google Shape;14676;p26"/>
            <p:cNvSpPr/>
            <p:nvPr/>
          </p:nvSpPr>
          <p:spPr>
            <a:xfrm>
              <a:off x="6919625" y="3883100"/>
              <a:ext cx="67050" cy="11625"/>
            </a:xfrm>
            <a:custGeom>
              <a:avLst/>
              <a:gdLst/>
              <a:ahLst/>
              <a:cxnLst/>
              <a:rect l="l" t="t" r="r" b="b"/>
              <a:pathLst>
                <a:path w="2682" h="465" extrusionOk="0">
                  <a:moveTo>
                    <a:pt x="247" y="0"/>
                  </a:moveTo>
                  <a:cubicBezTo>
                    <a:pt x="67" y="0"/>
                    <a:pt x="0" y="285"/>
                    <a:pt x="197" y="326"/>
                  </a:cubicBezTo>
                  <a:cubicBezTo>
                    <a:pt x="637" y="418"/>
                    <a:pt x="1083" y="464"/>
                    <a:pt x="1530" y="464"/>
                  </a:cubicBezTo>
                  <a:cubicBezTo>
                    <a:pt x="1847" y="464"/>
                    <a:pt x="2164" y="441"/>
                    <a:pt x="2479" y="395"/>
                  </a:cubicBezTo>
                  <a:cubicBezTo>
                    <a:pt x="2682" y="366"/>
                    <a:pt x="2609" y="71"/>
                    <a:pt x="2417" y="71"/>
                  </a:cubicBezTo>
                  <a:cubicBezTo>
                    <a:pt x="2408" y="71"/>
                    <a:pt x="2399" y="72"/>
                    <a:pt x="2389" y="73"/>
                  </a:cubicBezTo>
                  <a:cubicBezTo>
                    <a:pt x="2106" y="114"/>
                    <a:pt x="1821" y="134"/>
                    <a:pt x="1535" y="134"/>
                  </a:cubicBezTo>
                  <a:cubicBezTo>
                    <a:pt x="1116" y="134"/>
                    <a:pt x="698" y="90"/>
                    <a:pt x="286" y="4"/>
                  </a:cubicBezTo>
                  <a:cubicBezTo>
                    <a:pt x="272" y="1"/>
                    <a:pt x="260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7" name="Google Shape;14677;p26"/>
            <p:cNvSpPr/>
            <p:nvPr/>
          </p:nvSpPr>
          <p:spPr>
            <a:xfrm>
              <a:off x="6995175" y="3829000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7" y="333"/>
                  </a:moveTo>
                  <a:cubicBezTo>
                    <a:pt x="1396" y="333"/>
                    <a:pt x="1556" y="397"/>
                    <a:pt x="1692" y="544"/>
                  </a:cubicBezTo>
                  <a:cubicBezTo>
                    <a:pt x="1726" y="581"/>
                    <a:pt x="1765" y="596"/>
                    <a:pt x="1803" y="596"/>
                  </a:cubicBezTo>
                  <a:cubicBezTo>
                    <a:pt x="1816" y="596"/>
                    <a:pt x="1829" y="594"/>
                    <a:pt x="1842" y="591"/>
                  </a:cubicBezTo>
                  <a:lnTo>
                    <a:pt x="1842" y="591"/>
                  </a:lnTo>
                  <a:lnTo>
                    <a:pt x="1625" y="1511"/>
                  </a:lnTo>
                  <a:cubicBezTo>
                    <a:pt x="1596" y="1633"/>
                    <a:pt x="1573" y="1773"/>
                    <a:pt x="1527" y="1892"/>
                  </a:cubicBezTo>
                  <a:cubicBezTo>
                    <a:pt x="1444" y="2109"/>
                    <a:pt x="1272" y="2220"/>
                    <a:pt x="1088" y="2220"/>
                  </a:cubicBezTo>
                  <a:cubicBezTo>
                    <a:pt x="957" y="2220"/>
                    <a:pt x="819" y="2164"/>
                    <a:pt x="704" y="2049"/>
                  </a:cubicBezTo>
                  <a:cubicBezTo>
                    <a:pt x="420" y="1766"/>
                    <a:pt x="385" y="1248"/>
                    <a:pt x="516" y="885"/>
                  </a:cubicBezTo>
                  <a:cubicBezTo>
                    <a:pt x="633" y="565"/>
                    <a:pt x="933" y="333"/>
                    <a:pt x="1237" y="333"/>
                  </a:cubicBezTo>
                  <a:close/>
                  <a:moveTo>
                    <a:pt x="1219" y="1"/>
                  </a:moveTo>
                  <a:cubicBezTo>
                    <a:pt x="974" y="1"/>
                    <a:pt x="728" y="90"/>
                    <a:pt x="534" y="265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7" y="2275"/>
                    <a:pt x="744" y="2565"/>
                    <a:pt x="1121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2" y="2293"/>
                    <a:pt x="1845" y="2020"/>
                    <a:pt x="1912" y="1756"/>
                  </a:cubicBezTo>
                  <a:cubicBezTo>
                    <a:pt x="1964" y="1547"/>
                    <a:pt x="2013" y="1338"/>
                    <a:pt x="2062" y="1128"/>
                  </a:cubicBezTo>
                  <a:lnTo>
                    <a:pt x="2062" y="1128"/>
                  </a:lnTo>
                  <a:cubicBezTo>
                    <a:pt x="2142" y="1555"/>
                    <a:pt x="2222" y="1983"/>
                    <a:pt x="2302" y="2411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6" y="2322"/>
                  </a:cubicBezTo>
                  <a:cubicBezTo>
                    <a:pt x="2497" y="1637"/>
                    <a:pt x="2369" y="953"/>
                    <a:pt x="2240" y="268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9"/>
                    <a:pt x="1918" y="268"/>
                  </a:cubicBezTo>
                  <a:lnTo>
                    <a:pt x="1912" y="290"/>
                  </a:lnTo>
                  <a:lnTo>
                    <a:pt x="1912" y="290"/>
                  </a:lnTo>
                  <a:cubicBezTo>
                    <a:pt x="1724" y="96"/>
                    <a:pt x="1473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8" name="Google Shape;14678;p26"/>
            <p:cNvSpPr/>
            <p:nvPr/>
          </p:nvSpPr>
          <p:spPr>
            <a:xfrm>
              <a:off x="7066025" y="3808675"/>
              <a:ext cx="73500" cy="90625"/>
            </a:xfrm>
            <a:custGeom>
              <a:avLst/>
              <a:gdLst/>
              <a:ahLst/>
              <a:cxnLst/>
              <a:rect l="l" t="t" r="r" b="b"/>
              <a:pathLst>
                <a:path w="2940" h="3625" extrusionOk="0">
                  <a:moveTo>
                    <a:pt x="160" y="1"/>
                  </a:moveTo>
                  <a:cubicBezTo>
                    <a:pt x="77" y="1"/>
                    <a:pt x="1" y="53"/>
                    <a:pt x="14" y="159"/>
                  </a:cubicBezTo>
                  <a:lnTo>
                    <a:pt x="14" y="161"/>
                  </a:lnTo>
                  <a:lnTo>
                    <a:pt x="390" y="3039"/>
                  </a:lnTo>
                  <a:cubicBezTo>
                    <a:pt x="403" y="3144"/>
                    <a:pt x="491" y="3199"/>
                    <a:pt x="574" y="3199"/>
                  </a:cubicBezTo>
                  <a:cubicBezTo>
                    <a:pt x="654" y="3199"/>
                    <a:pt x="728" y="3148"/>
                    <a:pt x="724" y="3039"/>
                  </a:cubicBezTo>
                  <a:cubicBezTo>
                    <a:pt x="724" y="3039"/>
                    <a:pt x="724" y="3038"/>
                    <a:pt x="724" y="3038"/>
                  </a:cubicBezTo>
                  <a:lnTo>
                    <a:pt x="724" y="3038"/>
                  </a:lnTo>
                  <a:cubicBezTo>
                    <a:pt x="724" y="3038"/>
                    <a:pt x="724" y="3037"/>
                    <a:pt x="724" y="3037"/>
                  </a:cubicBezTo>
                  <a:lnTo>
                    <a:pt x="724" y="3037"/>
                  </a:lnTo>
                  <a:cubicBezTo>
                    <a:pt x="709" y="2624"/>
                    <a:pt x="949" y="2203"/>
                    <a:pt x="1329" y="2020"/>
                  </a:cubicBezTo>
                  <a:cubicBezTo>
                    <a:pt x="1432" y="1971"/>
                    <a:pt x="1548" y="1947"/>
                    <a:pt x="1664" y="1947"/>
                  </a:cubicBezTo>
                  <a:cubicBezTo>
                    <a:pt x="2030" y="1947"/>
                    <a:pt x="2396" y="2185"/>
                    <a:pt x="2344" y="2595"/>
                  </a:cubicBezTo>
                  <a:cubicBezTo>
                    <a:pt x="2285" y="3059"/>
                    <a:pt x="1864" y="3308"/>
                    <a:pt x="1445" y="3308"/>
                  </a:cubicBezTo>
                  <a:cubicBezTo>
                    <a:pt x="1265" y="3308"/>
                    <a:pt x="1086" y="3262"/>
                    <a:pt x="936" y="3167"/>
                  </a:cubicBezTo>
                  <a:cubicBezTo>
                    <a:pt x="906" y="3149"/>
                    <a:pt x="877" y="3141"/>
                    <a:pt x="850" y="3141"/>
                  </a:cubicBezTo>
                  <a:cubicBezTo>
                    <a:pt x="708" y="3141"/>
                    <a:pt x="614" y="3360"/>
                    <a:pt x="766" y="3456"/>
                  </a:cubicBezTo>
                  <a:cubicBezTo>
                    <a:pt x="950" y="3571"/>
                    <a:pt x="1170" y="3624"/>
                    <a:pt x="1395" y="3624"/>
                  </a:cubicBezTo>
                  <a:cubicBezTo>
                    <a:pt x="2141" y="3624"/>
                    <a:pt x="2940" y="3042"/>
                    <a:pt x="2641" y="2222"/>
                  </a:cubicBezTo>
                  <a:cubicBezTo>
                    <a:pt x="2475" y="1765"/>
                    <a:pt x="2161" y="1582"/>
                    <a:pt x="1819" y="1582"/>
                  </a:cubicBezTo>
                  <a:cubicBezTo>
                    <a:pt x="1384" y="1582"/>
                    <a:pt x="905" y="1878"/>
                    <a:pt x="626" y="2287"/>
                  </a:cubicBezTo>
                  <a:lnTo>
                    <a:pt x="626" y="2287"/>
                  </a:lnTo>
                  <a:cubicBezTo>
                    <a:pt x="533" y="1578"/>
                    <a:pt x="441" y="869"/>
                    <a:pt x="348" y="159"/>
                  </a:cubicBezTo>
                  <a:cubicBezTo>
                    <a:pt x="335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79" name="Google Shape;14679;p26"/>
            <p:cNvSpPr/>
            <p:nvPr/>
          </p:nvSpPr>
          <p:spPr>
            <a:xfrm>
              <a:off x="6650200" y="3942900"/>
              <a:ext cx="71425" cy="87575"/>
            </a:xfrm>
            <a:custGeom>
              <a:avLst/>
              <a:gdLst/>
              <a:ahLst/>
              <a:cxnLst/>
              <a:rect l="l" t="t" r="r" b="b"/>
              <a:pathLst>
                <a:path w="2857" h="3503" extrusionOk="0">
                  <a:moveTo>
                    <a:pt x="1874" y="1286"/>
                  </a:moveTo>
                  <a:cubicBezTo>
                    <a:pt x="2013" y="1286"/>
                    <a:pt x="2152" y="1310"/>
                    <a:pt x="2283" y="1358"/>
                  </a:cubicBezTo>
                  <a:lnTo>
                    <a:pt x="2283" y="1358"/>
                  </a:lnTo>
                  <a:cubicBezTo>
                    <a:pt x="2290" y="1411"/>
                    <a:pt x="2296" y="1464"/>
                    <a:pt x="2302" y="1517"/>
                  </a:cubicBezTo>
                  <a:lnTo>
                    <a:pt x="2302" y="1517"/>
                  </a:lnTo>
                  <a:cubicBezTo>
                    <a:pt x="2300" y="1540"/>
                    <a:pt x="2297" y="1564"/>
                    <a:pt x="2295" y="1587"/>
                  </a:cubicBezTo>
                  <a:cubicBezTo>
                    <a:pt x="2260" y="1896"/>
                    <a:pt x="2139" y="2736"/>
                    <a:pt x="1845" y="2904"/>
                  </a:cubicBezTo>
                  <a:lnTo>
                    <a:pt x="1041" y="2863"/>
                  </a:lnTo>
                  <a:cubicBezTo>
                    <a:pt x="962" y="2747"/>
                    <a:pt x="911" y="2613"/>
                    <a:pt x="897" y="2474"/>
                  </a:cubicBezTo>
                  <a:cubicBezTo>
                    <a:pt x="855" y="2246"/>
                    <a:pt x="870" y="2004"/>
                    <a:pt x="980" y="1795"/>
                  </a:cubicBezTo>
                  <a:cubicBezTo>
                    <a:pt x="1161" y="1450"/>
                    <a:pt x="1514" y="1286"/>
                    <a:pt x="1874" y="1286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4" y="161"/>
                  </a:cubicBezTo>
                  <a:cubicBezTo>
                    <a:pt x="2176" y="440"/>
                    <a:pt x="2209" y="719"/>
                    <a:pt x="2241" y="998"/>
                  </a:cubicBezTo>
                  <a:lnTo>
                    <a:pt x="2241" y="998"/>
                  </a:lnTo>
                  <a:cubicBezTo>
                    <a:pt x="2137" y="973"/>
                    <a:pt x="2033" y="962"/>
                    <a:pt x="1931" y="962"/>
                  </a:cubicBezTo>
                  <a:cubicBezTo>
                    <a:pt x="864" y="962"/>
                    <a:pt x="0" y="2217"/>
                    <a:pt x="875" y="3195"/>
                  </a:cubicBezTo>
                  <a:cubicBezTo>
                    <a:pt x="1067" y="3411"/>
                    <a:pt x="1264" y="3502"/>
                    <a:pt x="1451" y="3502"/>
                  </a:cubicBezTo>
                  <a:cubicBezTo>
                    <a:pt x="1761" y="3502"/>
                    <a:pt x="2045" y="3250"/>
                    <a:pt x="2240" y="2892"/>
                  </a:cubicBezTo>
                  <a:cubicBezTo>
                    <a:pt x="2308" y="2767"/>
                    <a:pt x="2367" y="2639"/>
                    <a:pt x="2417" y="2508"/>
                  </a:cubicBezTo>
                  <a:lnTo>
                    <a:pt x="2417" y="2508"/>
                  </a:lnTo>
                  <a:cubicBezTo>
                    <a:pt x="2448" y="2768"/>
                    <a:pt x="2478" y="3027"/>
                    <a:pt x="2508" y="3287"/>
                  </a:cubicBezTo>
                  <a:cubicBezTo>
                    <a:pt x="2521" y="3393"/>
                    <a:pt x="2611" y="3446"/>
                    <a:pt x="2695" y="3446"/>
                  </a:cubicBezTo>
                  <a:cubicBezTo>
                    <a:pt x="2779" y="3446"/>
                    <a:pt x="2856" y="3393"/>
                    <a:pt x="2844" y="3287"/>
                  </a:cubicBezTo>
                  <a:cubicBezTo>
                    <a:pt x="2775" y="2699"/>
                    <a:pt x="2706" y="2110"/>
                    <a:pt x="2637" y="1522"/>
                  </a:cubicBezTo>
                  <a:lnTo>
                    <a:pt x="2637" y="1522"/>
                  </a:lnTo>
                  <a:cubicBezTo>
                    <a:pt x="2641" y="1477"/>
                    <a:pt x="2643" y="1432"/>
                    <a:pt x="2645" y="1387"/>
                  </a:cubicBezTo>
                  <a:lnTo>
                    <a:pt x="2645" y="1387"/>
                  </a:lnTo>
                  <a:cubicBezTo>
                    <a:pt x="2698" y="1325"/>
                    <a:pt x="2712" y="1228"/>
                    <a:pt x="2646" y="1165"/>
                  </a:cubicBezTo>
                  <a:lnTo>
                    <a:pt x="2646" y="1165"/>
                  </a:lnTo>
                  <a:cubicBezTo>
                    <a:pt x="2637" y="812"/>
                    <a:pt x="2578" y="459"/>
                    <a:pt x="2473" y="117"/>
                  </a:cubicBezTo>
                  <a:cubicBezTo>
                    <a:pt x="2449" y="38"/>
                    <a:pt x="2374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0" name="Google Shape;14680;p26"/>
            <p:cNvSpPr/>
            <p:nvPr/>
          </p:nvSpPr>
          <p:spPr>
            <a:xfrm>
              <a:off x="6726075" y="3944375"/>
              <a:ext cx="55400" cy="91400"/>
            </a:xfrm>
            <a:custGeom>
              <a:avLst/>
              <a:gdLst/>
              <a:ahLst/>
              <a:cxnLst/>
              <a:rect l="l" t="t" r="r" b="b"/>
              <a:pathLst>
                <a:path w="2216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0"/>
                  </a:cubicBezTo>
                  <a:cubicBezTo>
                    <a:pt x="129" y="1136"/>
                    <a:pt x="246" y="2111"/>
                    <a:pt x="362" y="3087"/>
                  </a:cubicBezTo>
                  <a:lnTo>
                    <a:pt x="362" y="3087"/>
                  </a:lnTo>
                  <a:cubicBezTo>
                    <a:pt x="364" y="3116"/>
                    <a:pt x="367" y="3143"/>
                    <a:pt x="370" y="3167"/>
                  </a:cubicBezTo>
                  <a:cubicBezTo>
                    <a:pt x="384" y="3273"/>
                    <a:pt x="475" y="3326"/>
                    <a:pt x="559" y="3326"/>
                  </a:cubicBezTo>
                  <a:cubicBezTo>
                    <a:pt x="641" y="3326"/>
                    <a:pt x="717" y="3274"/>
                    <a:pt x="704" y="3167"/>
                  </a:cubicBezTo>
                  <a:cubicBezTo>
                    <a:pt x="704" y="3164"/>
                    <a:pt x="704" y="3161"/>
                    <a:pt x="703" y="3158"/>
                  </a:cubicBezTo>
                  <a:lnTo>
                    <a:pt x="703" y="3158"/>
                  </a:lnTo>
                  <a:cubicBezTo>
                    <a:pt x="670" y="2862"/>
                    <a:pt x="774" y="1781"/>
                    <a:pt x="1157" y="1781"/>
                  </a:cubicBezTo>
                  <a:cubicBezTo>
                    <a:pt x="1248" y="1781"/>
                    <a:pt x="1353" y="1841"/>
                    <a:pt x="1476" y="1985"/>
                  </a:cubicBezTo>
                  <a:cubicBezTo>
                    <a:pt x="1774" y="2332"/>
                    <a:pt x="1847" y="3072"/>
                    <a:pt x="1873" y="3495"/>
                  </a:cubicBezTo>
                  <a:cubicBezTo>
                    <a:pt x="1880" y="3602"/>
                    <a:pt x="1967" y="3655"/>
                    <a:pt x="2051" y="3655"/>
                  </a:cubicBezTo>
                  <a:cubicBezTo>
                    <a:pt x="2135" y="3655"/>
                    <a:pt x="2215" y="3602"/>
                    <a:pt x="2208" y="3495"/>
                  </a:cubicBezTo>
                  <a:cubicBezTo>
                    <a:pt x="2172" y="2923"/>
                    <a:pt x="1996" y="1464"/>
                    <a:pt x="1263" y="1316"/>
                  </a:cubicBezTo>
                  <a:cubicBezTo>
                    <a:pt x="1220" y="1308"/>
                    <a:pt x="1180" y="1304"/>
                    <a:pt x="1141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cubicBezTo>
                    <a:pt x="479" y="1269"/>
                    <a:pt x="413" y="714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1" name="Google Shape;14681;p26"/>
            <p:cNvSpPr/>
            <p:nvPr/>
          </p:nvSpPr>
          <p:spPr>
            <a:xfrm>
              <a:off x="6793850" y="395247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9" y="50"/>
                  </a:cubicBezTo>
                  <a:cubicBezTo>
                    <a:pt x="1" y="1113"/>
                    <a:pt x="14" y="2741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2"/>
                    <a:pt x="1303" y="3573"/>
                  </a:cubicBezTo>
                  <a:cubicBezTo>
                    <a:pt x="376" y="2631"/>
                    <a:pt x="364" y="1224"/>
                    <a:pt x="1305" y="286"/>
                  </a:cubicBezTo>
                  <a:cubicBezTo>
                    <a:pt x="1423" y="168"/>
                    <a:pt x="1309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2" name="Google Shape;14682;p26"/>
            <p:cNvSpPr/>
            <p:nvPr/>
          </p:nvSpPr>
          <p:spPr>
            <a:xfrm>
              <a:off x="6841100" y="3974150"/>
              <a:ext cx="51525" cy="54150"/>
            </a:xfrm>
            <a:custGeom>
              <a:avLst/>
              <a:gdLst/>
              <a:ahLst/>
              <a:cxnLst/>
              <a:rect l="l" t="t" r="r" b="b"/>
              <a:pathLst>
                <a:path w="2061" h="2166" extrusionOk="0">
                  <a:moveTo>
                    <a:pt x="251" y="1"/>
                  </a:moveTo>
                  <a:cubicBezTo>
                    <a:pt x="118" y="1"/>
                    <a:pt x="1" y="170"/>
                    <a:pt x="126" y="283"/>
                  </a:cubicBezTo>
                  <a:cubicBezTo>
                    <a:pt x="715" y="823"/>
                    <a:pt x="1238" y="1428"/>
                    <a:pt x="1686" y="2090"/>
                  </a:cubicBezTo>
                  <a:cubicBezTo>
                    <a:pt x="1723" y="2143"/>
                    <a:pt x="1774" y="2165"/>
                    <a:pt x="1825" y="2165"/>
                  </a:cubicBezTo>
                  <a:cubicBezTo>
                    <a:pt x="1944" y="2165"/>
                    <a:pt x="2060" y="2046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3" name="Google Shape;14683;p26"/>
            <p:cNvSpPr/>
            <p:nvPr/>
          </p:nvSpPr>
          <p:spPr>
            <a:xfrm>
              <a:off x="6843700" y="3973925"/>
              <a:ext cx="45325" cy="68025"/>
            </a:xfrm>
            <a:custGeom>
              <a:avLst/>
              <a:gdLst/>
              <a:ahLst/>
              <a:cxnLst/>
              <a:rect l="l" t="t" r="r" b="b"/>
              <a:pathLst>
                <a:path w="1813" h="2721" extrusionOk="0">
                  <a:moveTo>
                    <a:pt x="1584" y="0"/>
                  </a:moveTo>
                  <a:cubicBezTo>
                    <a:pt x="1547" y="0"/>
                    <a:pt x="1509" y="17"/>
                    <a:pt x="1477" y="58"/>
                  </a:cubicBezTo>
                  <a:cubicBezTo>
                    <a:pt x="888" y="809"/>
                    <a:pt x="408" y="1637"/>
                    <a:pt x="49" y="2520"/>
                  </a:cubicBezTo>
                  <a:cubicBezTo>
                    <a:pt x="0" y="2641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3" y="2609"/>
                  </a:cubicBezTo>
                  <a:cubicBezTo>
                    <a:pt x="710" y="1779"/>
                    <a:pt x="1161" y="1001"/>
                    <a:pt x="1713" y="296"/>
                  </a:cubicBezTo>
                  <a:cubicBezTo>
                    <a:pt x="1813" y="169"/>
                    <a:pt x="1702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4" name="Google Shape;14684;p26"/>
            <p:cNvSpPr/>
            <p:nvPr/>
          </p:nvSpPr>
          <p:spPr>
            <a:xfrm>
              <a:off x="6896800" y="3960100"/>
              <a:ext cx="37225" cy="99300"/>
            </a:xfrm>
            <a:custGeom>
              <a:avLst/>
              <a:gdLst/>
              <a:ahLst/>
              <a:cxnLst/>
              <a:rect l="l" t="t" r="r" b="b"/>
              <a:pathLst>
                <a:path w="1489" h="3972" extrusionOk="0">
                  <a:moveTo>
                    <a:pt x="246" y="1"/>
                  </a:moveTo>
                  <a:cubicBezTo>
                    <a:pt x="116" y="1"/>
                    <a:pt x="1" y="169"/>
                    <a:pt x="120" y="285"/>
                  </a:cubicBezTo>
                  <a:cubicBezTo>
                    <a:pt x="1060" y="1192"/>
                    <a:pt x="1135" y="2693"/>
                    <a:pt x="271" y="3680"/>
                  </a:cubicBezTo>
                  <a:cubicBezTo>
                    <a:pt x="163" y="3804"/>
                    <a:pt x="275" y="3972"/>
                    <a:pt x="397" y="3972"/>
                  </a:cubicBezTo>
                  <a:cubicBezTo>
                    <a:pt x="435" y="3972"/>
                    <a:pt x="474" y="3955"/>
                    <a:pt x="508" y="3917"/>
                  </a:cubicBezTo>
                  <a:cubicBezTo>
                    <a:pt x="1489" y="2797"/>
                    <a:pt x="1431" y="1087"/>
                    <a:pt x="357" y="48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5" name="Google Shape;14685;p26"/>
            <p:cNvSpPr/>
            <p:nvPr/>
          </p:nvSpPr>
          <p:spPr>
            <a:xfrm>
              <a:off x="6949175" y="3992175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7" y="1"/>
                  </a:moveTo>
                  <a:cubicBezTo>
                    <a:pt x="413" y="1"/>
                    <a:pt x="308" y="9"/>
                    <a:pt x="202" y="25"/>
                  </a:cubicBezTo>
                  <a:cubicBezTo>
                    <a:pt x="0" y="57"/>
                    <a:pt x="72" y="351"/>
                    <a:pt x="263" y="351"/>
                  </a:cubicBezTo>
                  <a:cubicBezTo>
                    <a:pt x="272" y="351"/>
                    <a:pt x="282" y="350"/>
                    <a:pt x="292" y="349"/>
                  </a:cubicBezTo>
                  <a:lnTo>
                    <a:pt x="292" y="347"/>
                  </a:lnTo>
                  <a:cubicBezTo>
                    <a:pt x="369" y="335"/>
                    <a:pt x="446" y="329"/>
                    <a:pt x="523" y="329"/>
                  </a:cubicBezTo>
                  <a:cubicBezTo>
                    <a:pt x="870" y="329"/>
                    <a:pt x="1210" y="449"/>
                    <a:pt x="1482" y="672"/>
                  </a:cubicBezTo>
                  <a:cubicBezTo>
                    <a:pt x="1516" y="700"/>
                    <a:pt x="1554" y="712"/>
                    <a:pt x="1591" y="712"/>
                  </a:cubicBezTo>
                  <a:cubicBezTo>
                    <a:pt x="1729" y="712"/>
                    <a:pt x="1850" y="543"/>
                    <a:pt x="1718" y="436"/>
                  </a:cubicBezTo>
                  <a:cubicBezTo>
                    <a:pt x="1364" y="147"/>
                    <a:pt x="955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6" name="Google Shape;14686;p26"/>
            <p:cNvSpPr/>
            <p:nvPr/>
          </p:nvSpPr>
          <p:spPr>
            <a:xfrm>
              <a:off x="6953600" y="4020350"/>
              <a:ext cx="53850" cy="16250"/>
            </a:xfrm>
            <a:custGeom>
              <a:avLst/>
              <a:gdLst/>
              <a:ahLst/>
              <a:cxnLst/>
              <a:rect l="l" t="t" r="r" b="b"/>
              <a:pathLst>
                <a:path w="2154" h="650" extrusionOk="0">
                  <a:moveTo>
                    <a:pt x="711" y="0"/>
                  </a:moveTo>
                  <a:cubicBezTo>
                    <a:pt x="542" y="0"/>
                    <a:pt x="371" y="16"/>
                    <a:pt x="199" y="48"/>
                  </a:cubicBezTo>
                  <a:cubicBezTo>
                    <a:pt x="1" y="86"/>
                    <a:pt x="68" y="375"/>
                    <a:pt x="254" y="375"/>
                  </a:cubicBezTo>
                  <a:cubicBezTo>
                    <a:pt x="265" y="375"/>
                    <a:pt x="277" y="374"/>
                    <a:pt x="289" y="372"/>
                  </a:cubicBezTo>
                  <a:cubicBezTo>
                    <a:pt x="432" y="345"/>
                    <a:pt x="574" y="332"/>
                    <a:pt x="715" y="332"/>
                  </a:cubicBezTo>
                  <a:cubicBezTo>
                    <a:pt x="1102" y="332"/>
                    <a:pt x="1477" y="432"/>
                    <a:pt x="1825" y="627"/>
                  </a:cubicBezTo>
                  <a:cubicBezTo>
                    <a:pt x="1853" y="642"/>
                    <a:pt x="1881" y="649"/>
                    <a:pt x="1908" y="649"/>
                  </a:cubicBezTo>
                  <a:cubicBezTo>
                    <a:pt x="2057" y="649"/>
                    <a:pt x="2154" y="428"/>
                    <a:pt x="1994" y="338"/>
                  </a:cubicBezTo>
                  <a:cubicBezTo>
                    <a:pt x="1591" y="113"/>
                    <a:pt x="1158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7" name="Google Shape;14687;p26"/>
            <p:cNvSpPr/>
            <p:nvPr/>
          </p:nvSpPr>
          <p:spPr>
            <a:xfrm>
              <a:off x="7014450" y="3960850"/>
              <a:ext cx="81050" cy="80875"/>
            </a:xfrm>
            <a:custGeom>
              <a:avLst/>
              <a:gdLst/>
              <a:ahLst/>
              <a:cxnLst/>
              <a:rect l="l" t="t" r="r" b="b"/>
              <a:pathLst>
                <a:path w="3242" h="3235" extrusionOk="0">
                  <a:moveTo>
                    <a:pt x="1939" y="1301"/>
                  </a:moveTo>
                  <a:cubicBezTo>
                    <a:pt x="2164" y="1301"/>
                    <a:pt x="2397" y="1418"/>
                    <a:pt x="2611" y="1704"/>
                  </a:cubicBezTo>
                  <a:cubicBezTo>
                    <a:pt x="2991" y="2209"/>
                    <a:pt x="2709" y="2761"/>
                    <a:pt x="2119" y="2872"/>
                  </a:cubicBezTo>
                  <a:cubicBezTo>
                    <a:pt x="2026" y="2889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5"/>
                  </a:cubicBezTo>
                  <a:cubicBezTo>
                    <a:pt x="954" y="2708"/>
                    <a:pt x="934" y="2704"/>
                    <a:pt x="916" y="2704"/>
                  </a:cubicBezTo>
                  <a:cubicBezTo>
                    <a:pt x="896" y="2704"/>
                    <a:pt x="877" y="2708"/>
                    <a:pt x="860" y="2716"/>
                  </a:cubicBezTo>
                  <a:lnTo>
                    <a:pt x="860" y="2716"/>
                  </a:lnTo>
                  <a:cubicBezTo>
                    <a:pt x="840" y="2072"/>
                    <a:pt x="1360" y="1301"/>
                    <a:pt x="1939" y="1301"/>
                  </a:cubicBezTo>
                  <a:close/>
                  <a:moveTo>
                    <a:pt x="207" y="1"/>
                  </a:moveTo>
                  <a:cubicBezTo>
                    <a:pt x="108" y="1"/>
                    <a:pt x="1" y="84"/>
                    <a:pt x="26" y="211"/>
                  </a:cubicBezTo>
                  <a:lnTo>
                    <a:pt x="537" y="2827"/>
                  </a:lnTo>
                  <a:cubicBezTo>
                    <a:pt x="552" y="2908"/>
                    <a:pt x="623" y="2946"/>
                    <a:pt x="694" y="2946"/>
                  </a:cubicBezTo>
                  <a:cubicBezTo>
                    <a:pt x="724" y="2946"/>
                    <a:pt x="753" y="2939"/>
                    <a:pt x="780" y="2927"/>
                  </a:cubicBezTo>
                  <a:lnTo>
                    <a:pt x="780" y="2927"/>
                  </a:lnTo>
                  <a:cubicBezTo>
                    <a:pt x="794" y="2974"/>
                    <a:pt x="828" y="3016"/>
                    <a:pt x="886" y="3037"/>
                  </a:cubicBezTo>
                  <a:cubicBezTo>
                    <a:pt x="1186" y="3148"/>
                    <a:pt x="1534" y="3235"/>
                    <a:pt x="1874" y="3235"/>
                  </a:cubicBezTo>
                  <a:cubicBezTo>
                    <a:pt x="2173" y="3235"/>
                    <a:pt x="2466" y="3167"/>
                    <a:pt x="2712" y="2990"/>
                  </a:cubicBezTo>
                  <a:cubicBezTo>
                    <a:pt x="3217" y="2628"/>
                    <a:pt x="3241" y="1971"/>
                    <a:pt x="2881" y="1496"/>
                  </a:cubicBezTo>
                  <a:cubicBezTo>
                    <a:pt x="2605" y="1132"/>
                    <a:pt x="2282" y="981"/>
                    <a:pt x="1965" y="981"/>
                  </a:cubicBezTo>
                  <a:cubicBezTo>
                    <a:pt x="1450" y="981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3"/>
                    <a:pt x="465" y="717"/>
                    <a:pt x="349" y="121"/>
                  </a:cubicBezTo>
                  <a:cubicBezTo>
                    <a:pt x="333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8" name="Google Shape;14688;p26"/>
            <p:cNvSpPr/>
            <p:nvPr/>
          </p:nvSpPr>
          <p:spPr>
            <a:xfrm>
              <a:off x="7108925" y="3980500"/>
              <a:ext cx="54500" cy="55725"/>
            </a:xfrm>
            <a:custGeom>
              <a:avLst/>
              <a:gdLst/>
              <a:ahLst/>
              <a:cxnLst/>
              <a:rect l="l" t="t" r="r" b="b"/>
              <a:pathLst>
                <a:path w="2180" h="2229" extrusionOk="0">
                  <a:moveTo>
                    <a:pt x="1086" y="1"/>
                  </a:moveTo>
                  <a:cubicBezTo>
                    <a:pt x="568" y="1"/>
                    <a:pt x="52" y="407"/>
                    <a:pt x="30" y="997"/>
                  </a:cubicBezTo>
                  <a:cubicBezTo>
                    <a:pt x="1" y="1776"/>
                    <a:pt x="629" y="2229"/>
                    <a:pt x="1297" y="2229"/>
                  </a:cubicBezTo>
                  <a:cubicBezTo>
                    <a:pt x="1543" y="2229"/>
                    <a:pt x="1795" y="2167"/>
                    <a:pt x="2020" y="2038"/>
                  </a:cubicBezTo>
                  <a:cubicBezTo>
                    <a:pt x="2179" y="1946"/>
                    <a:pt x="2083" y="1724"/>
                    <a:pt x="1935" y="1724"/>
                  </a:cubicBezTo>
                  <a:cubicBezTo>
                    <a:pt x="1909" y="1724"/>
                    <a:pt x="1881" y="1731"/>
                    <a:pt x="1853" y="1748"/>
                  </a:cubicBezTo>
                  <a:cubicBezTo>
                    <a:pt x="1678" y="1848"/>
                    <a:pt x="1479" y="1897"/>
                    <a:pt x="1284" y="1897"/>
                  </a:cubicBezTo>
                  <a:cubicBezTo>
                    <a:pt x="821" y="1897"/>
                    <a:pt x="385" y="1618"/>
                    <a:pt x="365" y="1077"/>
                  </a:cubicBezTo>
                  <a:cubicBezTo>
                    <a:pt x="349" y="639"/>
                    <a:pt x="703" y="337"/>
                    <a:pt x="1068" y="337"/>
                  </a:cubicBezTo>
                  <a:cubicBezTo>
                    <a:pt x="1254" y="337"/>
                    <a:pt x="1443" y="416"/>
                    <a:pt x="1587" y="594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3"/>
                    <a:pt x="1824" y="358"/>
                  </a:cubicBezTo>
                  <a:cubicBezTo>
                    <a:pt x="1623" y="109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89" name="Google Shape;14689;p26"/>
            <p:cNvSpPr/>
            <p:nvPr/>
          </p:nvSpPr>
          <p:spPr>
            <a:xfrm>
              <a:off x="6783800" y="1829225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4" y="0"/>
                  </a:moveTo>
                  <a:cubicBezTo>
                    <a:pt x="1917" y="0"/>
                    <a:pt x="1888" y="9"/>
                    <a:pt x="1858" y="29"/>
                  </a:cubicBezTo>
                  <a:cubicBezTo>
                    <a:pt x="236" y="1095"/>
                    <a:pt x="0" y="3221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4"/>
                  </a:cubicBezTo>
                  <a:cubicBezTo>
                    <a:pt x="391" y="3142"/>
                    <a:pt x="589" y="1263"/>
                    <a:pt x="2026" y="318"/>
                  </a:cubicBezTo>
                  <a:cubicBezTo>
                    <a:pt x="2176" y="219"/>
                    <a:pt x="2084" y="0"/>
                    <a:pt x="19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0" name="Google Shape;14690;p26"/>
            <p:cNvSpPr/>
            <p:nvPr/>
          </p:nvSpPr>
          <p:spPr>
            <a:xfrm>
              <a:off x="6849000" y="1861600"/>
              <a:ext cx="65050" cy="64725"/>
            </a:xfrm>
            <a:custGeom>
              <a:avLst/>
              <a:gdLst/>
              <a:ahLst/>
              <a:cxnLst/>
              <a:rect l="l" t="t" r="r" b="b"/>
              <a:pathLst>
                <a:path w="2602" h="2589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879" y="991"/>
                    <a:pt x="1593" y="1742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1"/>
                    <a:pt x="2496" y="2297"/>
                  </a:cubicBezTo>
                  <a:cubicBezTo>
                    <a:pt x="1829" y="1505"/>
                    <a:pt x="1116" y="753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1" name="Google Shape;14691;p26"/>
            <p:cNvSpPr/>
            <p:nvPr/>
          </p:nvSpPr>
          <p:spPr>
            <a:xfrm>
              <a:off x="6857350" y="1863350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5"/>
                    <a:pt x="1883" y="52"/>
                  </a:cubicBezTo>
                  <a:cubicBezTo>
                    <a:pt x="1193" y="787"/>
                    <a:pt x="588" y="1594"/>
                    <a:pt x="77" y="2462"/>
                  </a:cubicBezTo>
                  <a:cubicBezTo>
                    <a:pt x="1" y="2591"/>
                    <a:pt x="116" y="2711"/>
                    <a:pt x="230" y="2711"/>
                  </a:cubicBezTo>
                  <a:cubicBezTo>
                    <a:pt x="281" y="2711"/>
                    <a:pt x="331" y="2687"/>
                    <a:pt x="365" y="2630"/>
                  </a:cubicBezTo>
                  <a:cubicBezTo>
                    <a:pt x="862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2" name="Google Shape;14692;p26"/>
            <p:cNvSpPr/>
            <p:nvPr/>
          </p:nvSpPr>
          <p:spPr>
            <a:xfrm>
              <a:off x="6914200" y="1836975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3" y="0"/>
                  </a:moveTo>
                  <a:cubicBezTo>
                    <a:pt x="693" y="0"/>
                    <a:pt x="576" y="122"/>
                    <a:pt x="642" y="254"/>
                  </a:cubicBezTo>
                  <a:cubicBezTo>
                    <a:pt x="1352" y="1689"/>
                    <a:pt x="1148" y="3366"/>
                    <a:pt x="106" y="4586"/>
                  </a:cubicBezTo>
                  <a:cubicBezTo>
                    <a:pt x="0" y="4711"/>
                    <a:pt x="113" y="4878"/>
                    <a:pt x="234" y="4878"/>
                  </a:cubicBezTo>
                  <a:cubicBezTo>
                    <a:pt x="271" y="4878"/>
                    <a:pt x="310" y="4861"/>
                    <a:pt x="343" y="4823"/>
                  </a:cubicBezTo>
                  <a:cubicBezTo>
                    <a:pt x="1485" y="3485"/>
                    <a:pt x="1712" y="1662"/>
                    <a:pt x="931" y="85"/>
                  </a:cubicBezTo>
                  <a:cubicBezTo>
                    <a:pt x="902" y="25"/>
                    <a:pt x="853" y="0"/>
                    <a:pt x="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3" name="Google Shape;14693;p26"/>
            <p:cNvSpPr/>
            <p:nvPr/>
          </p:nvSpPr>
          <p:spPr>
            <a:xfrm>
              <a:off x="6969250" y="1833000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3"/>
                    <a:pt x="0" y="339"/>
                    <a:pt x="196" y="339"/>
                  </a:cubicBezTo>
                  <a:cubicBezTo>
                    <a:pt x="202" y="339"/>
                    <a:pt x="209" y="339"/>
                    <a:pt x="215" y="338"/>
                  </a:cubicBezTo>
                  <a:cubicBezTo>
                    <a:pt x="227" y="337"/>
                    <a:pt x="239" y="336"/>
                    <a:pt x="250" y="336"/>
                  </a:cubicBezTo>
                  <a:cubicBezTo>
                    <a:pt x="614" y="336"/>
                    <a:pt x="297" y="1010"/>
                    <a:pt x="230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8" y="2005"/>
                    <a:pt x="265" y="2005"/>
                  </a:cubicBezTo>
                  <a:cubicBezTo>
                    <a:pt x="269" y="2005"/>
                    <a:pt x="273" y="2004"/>
                    <a:pt x="278" y="2004"/>
                  </a:cubicBezTo>
                  <a:lnTo>
                    <a:pt x="1080" y="1897"/>
                  </a:lnTo>
                  <a:cubicBezTo>
                    <a:pt x="1282" y="1871"/>
                    <a:pt x="1293" y="1561"/>
                    <a:pt x="1104" y="1561"/>
                  </a:cubicBezTo>
                  <a:cubicBezTo>
                    <a:pt x="1097" y="1561"/>
                    <a:pt x="1089" y="1562"/>
                    <a:pt x="1080" y="1563"/>
                  </a:cubicBezTo>
                  <a:lnTo>
                    <a:pt x="420" y="1651"/>
                  </a:lnTo>
                  <a:lnTo>
                    <a:pt x="420" y="1651"/>
                  </a:lnTo>
                  <a:cubicBezTo>
                    <a:pt x="418" y="1275"/>
                    <a:pt x="803" y="931"/>
                    <a:pt x="746" y="518"/>
                  </a:cubicBezTo>
                  <a:cubicBezTo>
                    <a:pt x="710" y="251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4" name="Google Shape;14694;p26"/>
            <p:cNvSpPr/>
            <p:nvPr/>
          </p:nvSpPr>
          <p:spPr>
            <a:xfrm>
              <a:off x="6994825" y="189385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3" y="0"/>
                  </a:moveTo>
                  <a:cubicBezTo>
                    <a:pt x="946" y="0"/>
                    <a:pt x="555" y="83"/>
                    <a:pt x="173" y="244"/>
                  </a:cubicBezTo>
                  <a:cubicBezTo>
                    <a:pt x="0" y="318"/>
                    <a:pt x="110" y="549"/>
                    <a:pt x="272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9"/>
                    <a:pt x="994" y="333"/>
                    <a:pt x="1328" y="333"/>
                  </a:cubicBezTo>
                  <a:cubicBezTo>
                    <a:pt x="1556" y="333"/>
                    <a:pt x="1786" y="364"/>
                    <a:pt x="2014" y="424"/>
                  </a:cubicBezTo>
                  <a:cubicBezTo>
                    <a:pt x="2031" y="428"/>
                    <a:pt x="2046" y="430"/>
                    <a:pt x="2061" y="430"/>
                  </a:cubicBezTo>
                  <a:cubicBezTo>
                    <a:pt x="2235" y="430"/>
                    <a:pt x="2295" y="153"/>
                    <a:pt x="2104" y="101"/>
                  </a:cubicBezTo>
                  <a:cubicBezTo>
                    <a:pt x="1849" y="33"/>
                    <a:pt x="1595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5" name="Google Shape;14695;p26"/>
            <p:cNvSpPr/>
            <p:nvPr/>
          </p:nvSpPr>
          <p:spPr>
            <a:xfrm>
              <a:off x="6993725" y="1928050"/>
              <a:ext cx="67050" cy="11650"/>
            </a:xfrm>
            <a:custGeom>
              <a:avLst/>
              <a:gdLst/>
              <a:ahLst/>
              <a:cxnLst/>
              <a:rect l="l" t="t" r="r" b="b"/>
              <a:pathLst>
                <a:path w="2682" h="466" extrusionOk="0">
                  <a:moveTo>
                    <a:pt x="247" y="1"/>
                  </a:moveTo>
                  <a:cubicBezTo>
                    <a:pt x="66" y="1"/>
                    <a:pt x="0" y="285"/>
                    <a:pt x="197" y="327"/>
                  </a:cubicBezTo>
                  <a:cubicBezTo>
                    <a:pt x="637" y="419"/>
                    <a:pt x="1084" y="465"/>
                    <a:pt x="1532" y="465"/>
                  </a:cubicBezTo>
                  <a:cubicBezTo>
                    <a:pt x="1848" y="465"/>
                    <a:pt x="2165" y="442"/>
                    <a:pt x="2479" y="395"/>
                  </a:cubicBezTo>
                  <a:cubicBezTo>
                    <a:pt x="2682" y="366"/>
                    <a:pt x="2609" y="72"/>
                    <a:pt x="2417" y="72"/>
                  </a:cubicBezTo>
                  <a:cubicBezTo>
                    <a:pt x="2408" y="72"/>
                    <a:pt x="2399" y="72"/>
                    <a:pt x="2389" y="74"/>
                  </a:cubicBezTo>
                  <a:cubicBezTo>
                    <a:pt x="2104" y="115"/>
                    <a:pt x="1817" y="135"/>
                    <a:pt x="1530" y="135"/>
                  </a:cubicBezTo>
                  <a:cubicBezTo>
                    <a:pt x="1113" y="135"/>
                    <a:pt x="696" y="92"/>
                    <a:pt x="286" y="5"/>
                  </a:cubicBezTo>
                  <a:cubicBezTo>
                    <a:pt x="272" y="2"/>
                    <a:pt x="259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6" name="Google Shape;14696;p26"/>
            <p:cNvSpPr/>
            <p:nvPr/>
          </p:nvSpPr>
          <p:spPr>
            <a:xfrm>
              <a:off x="7069275" y="1873975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5" y="333"/>
                  </a:moveTo>
                  <a:cubicBezTo>
                    <a:pt x="1394" y="333"/>
                    <a:pt x="1554" y="397"/>
                    <a:pt x="1690" y="545"/>
                  </a:cubicBezTo>
                  <a:cubicBezTo>
                    <a:pt x="1724" y="582"/>
                    <a:pt x="1763" y="597"/>
                    <a:pt x="1801" y="597"/>
                  </a:cubicBezTo>
                  <a:cubicBezTo>
                    <a:pt x="1815" y="597"/>
                    <a:pt x="1828" y="595"/>
                    <a:pt x="1841" y="592"/>
                  </a:cubicBezTo>
                  <a:lnTo>
                    <a:pt x="1841" y="592"/>
                  </a:lnTo>
                  <a:cubicBezTo>
                    <a:pt x="1769" y="898"/>
                    <a:pt x="1697" y="1204"/>
                    <a:pt x="1625" y="1511"/>
                  </a:cubicBezTo>
                  <a:cubicBezTo>
                    <a:pt x="1596" y="1633"/>
                    <a:pt x="1573" y="1774"/>
                    <a:pt x="1527" y="1892"/>
                  </a:cubicBezTo>
                  <a:cubicBezTo>
                    <a:pt x="1444" y="2109"/>
                    <a:pt x="1271" y="2220"/>
                    <a:pt x="1087" y="2220"/>
                  </a:cubicBezTo>
                  <a:cubicBezTo>
                    <a:pt x="956" y="2220"/>
                    <a:pt x="818" y="2163"/>
                    <a:pt x="703" y="2049"/>
                  </a:cubicBezTo>
                  <a:cubicBezTo>
                    <a:pt x="420" y="1767"/>
                    <a:pt x="385" y="1248"/>
                    <a:pt x="516" y="885"/>
                  </a:cubicBezTo>
                  <a:cubicBezTo>
                    <a:pt x="633" y="565"/>
                    <a:pt x="932" y="333"/>
                    <a:pt x="1235" y="333"/>
                  </a:cubicBezTo>
                  <a:close/>
                  <a:moveTo>
                    <a:pt x="1220" y="1"/>
                  </a:moveTo>
                  <a:cubicBezTo>
                    <a:pt x="975" y="1"/>
                    <a:pt x="728" y="90"/>
                    <a:pt x="534" y="266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6" y="2276"/>
                    <a:pt x="744" y="2566"/>
                    <a:pt x="1121" y="2566"/>
                  </a:cubicBezTo>
                  <a:cubicBezTo>
                    <a:pt x="1254" y="2566"/>
                    <a:pt x="1389" y="2530"/>
                    <a:pt x="1518" y="2449"/>
                  </a:cubicBezTo>
                  <a:cubicBezTo>
                    <a:pt x="1762" y="2293"/>
                    <a:pt x="1844" y="2020"/>
                    <a:pt x="1910" y="1756"/>
                  </a:cubicBezTo>
                  <a:cubicBezTo>
                    <a:pt x="1963" y="1546"/>
                    <a:pt x="2013" y="1336"/>
                    <a:pt x="2062" y="1125"/>
                  </a:cubicBezTo>
                  <a:lnTo>
                    <a:pt x="2062" y="1125"/>
                  </a:lnTo>
                  <a:cubicBezTo>
                    <a:pt x="2142" y="1554"/>
                    <a:pt x="2222" y="1982"/>
                    <a:pt x="2302" y="2410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5" y="2322"/>
                  </a:cubicBezTo>
                  <a:cubicBezTo>
                    <a:pt x="2497" y="1637"/>
                    <a:pt x="2369" y="952"/>
                    <a:pt x="2240" y="267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8"/>
                    <a:pt x="1918" y="267"/>
                  </a:cubicBezTo>
                  <a:cubicBezTo>
                    <a:pt x="1916" y="275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7" name="Google Shape;14697;p26"/>
            <p:cNvSpPr/>
            <p:nvPr/>
          </p:nvSpPr>
          <p:spPr>
            <a:xfrm>
              <a:off x="7140125" y="1853675"/>
              <a:ext cx="73500" cy="90600"/>
            </a:xfrm>
            <a:custGeom>
              <a:avLst/>
              <a:gdLst/>
              <a:ahLst/>
              <a:cxnLst/>
              <a:rect l="l" t="t" r="r" b="b"/>
              <a:pathLst>
                <a:path w="2940" h="3624" extrusionOk="0">
                  <a:moveTo>
                    <a:pt x="160" y="0"/>
                  </a:moveTo>
                  <a:cubicBezTo>
                    <a:pt x="77" y="0"/>
                    <a:pt x="1" y="52"/>
                    <a:pt x="14" y="158"/>
                  </a:cubicBezTo>
                  <a:lnTo>
                    <a:pt x="14" y="159"/>
                  </a:lnTo>
                  <a:lnTo>
                    <a:pt x="387" y="3023"/>
                  </a:lnTo>
                  <a:lnTo>
                    <a:pt x="387" y="3023"/>
                  </a:lnTo>
                  <a:cubicBezTo>
                    <a:pt x="388" y="3027"/>
                    <a:pt x="388" y="3032"/>
                    <a:pt x="388" y="3036"/>
                  </a:cubicBezTo>
                  <a:lnTo>
                    <a:pt x="389" y="3036"/>
                  </a:lnTo>
                  <a:lnTo>
                    <a:pt x="389" y="3038"/>
                  </a:lnTo>
                  <a:cubicBezTo>
                    <a:pt x="403" y="3143"/>
                    <a:pt x="491" y="3198"/>
                    <a:pt x="574" y="3198"/>
                  </a:cubicBezTo>
                  <a:cubicBezTo>
                    <a:pt x="654" y="3198"/>
                    <a:pt x="728" y="3147"/>
                    <a:pt x="724" y="3038"/>
                  </a:cubicBezTo>
                  <a:cubicBezTo>
                    <a:pt x="723" y="3037"/>
                    <a:pt x="723" y="3037"/>
                    <a:pt x="723" y="3036"/>
                  </a:cubicBezTo>
                  <a:lnTo>
                    <a:pt x="724" y="3036"/>
                  </a:lnTo>
                  <a:lnTo>
                    <a:pt x="723" y="3036"/>
                  </a:lnTo>
                  <a:lnTo>
                    <a:pt x="723" y="3036"/>
                  </a:lnTo>
                  <a:cubicBezTo>
                    <a:pt x="709" y="2623"/>
                    <a:pt x="948" y="2202"/>
                    <a:pt x="1328" y="2019"/>
                  </a:cubicBezTo>
                  <a:cubicBezTo>
                    <a:pt x="1431" y="1970"/>
                    <a:pt x="1547" y="1946"/>
                    <a:pt x="1663" y="1946"/>
                  </a:cubicBezTo>
                  <a:cubicBezTo>
                    <a:pt x="2030" y="1946"/>
                    <a:pt x="2396" y="2184"/>
                    <a:pt x="2343" y="2594"/>
                  </a:cubicBezTo>
                  <a:cubicBezTo>
                    <a:pt x="2285" y="3058"/>
                    <a:pt x="1864" y="3306"/>
                    <a:pt x="1445" y="3306"/>
                  </a:cubicBezTo>
                  <a:cubicBezTo>
                    <a:pt x="1265" y="3306"/>
                    <a:pt x="1086" y="3261"/>
                    <a:pt x="936" y="3166"/>
                  </a:cubicBezTo>
                  <a:cubicBezTo>
                    <a:pt x="906" y="3148"/>
                    <a:pt x="877" y="3140"/>
                    <a:pt x="850" y="3140"/>
                  </a:cubicBezTo>
                  <a:cubicBezTo>
                    <a:pt x="708" y="3140"/>
                    <a:pt x="614" y="3358"/>
                    <a:pt x="766" y="3454"/>
                  </a:cubicBezTo>
                  <a:cubicBezTo>
                    <a:pt x="949" y="3570"/>
                    <a:pt x="1169" y="3623"/>
                    <a:pt x="1394" y="3623"/>
                  </a:cubicBezTo>
                  <a:cubicBezTo>
                    <a:pt x="2140" y="3623"/>
                    <a:pt x="2940" y="3041"/>
                    <a:pt x="2641" y="2220"/>
                  </a:cubicBezTo>
                  <a:cubicBezTo>
                    <a:pt x="2475" y="1764"/>
                    <a:pt x="2161" y="1580"/>
                    <a:pt x="1818" y="1580"/>
                  </a:cubicBezTo>
                  <a:cubicBezTo>
                    <a:pt x="1384" y="1580"/>
                    <a:pt x="905" y="1876"/>
                    <a:pt x="625" y="2284"/>
                  </a:cubicBezTo>
                  <a:lnTo>
                    <a:pt x="625" y="2284"/>
                  </a:lnTo>
                  <a:lnTo>
                    <a:pt x="348" y="158"/>
                  </a:ln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8" name="Google Shape;14698;p26"/>
            <p:cNvSpPr/>
            <p:nvPr/>
          </p:nvSpPr>
          <p:spPr>
            <a:xfrm>
              <a:off x="6733950" y="1723925"/>
              <a:ext cx="71375" cy="87575"/>
            </a:xfrm>
            <a:custGeom>
              <a:avLst/>
              <a:gdLst/>
              <a:ahLst/>
              <a:cxnLst/>
              <a:rect l="l" t="t" r="r" b="b"/>
              <a:pathLst>
                <a:path w="2855" h="3503" extrusionOk="0">
                  <a:moveTo>
                    <a:pt x="1873" y="1284"/>
                  </a:moveTo>
                  <a:cubicBezTo>
                    <a:pt x="2011" y="1284"/>
                    <a:pt x="2151" y="1309"/>
                    <a:pt x="2282" y="1356"/>
                  </a:cubicBezTo>
                  <a:lnTo>
                    <a:pt x="2282" y="1356"/>
                  </a:lnTo>
                  <a:cubicBezTo>
                    <a:pt x="2288" y="1409"/>
                    <a:pt x="2294" y="1461"/>
                    <a:pt x="2301" y="1513"/>
                  </a:cubicBezTo>
                  <a:lnTo>
                    <a:pt x="2301" y="1513"/>
                  </a:lnTo>
                  <a:cubicBezTo>
                    <a:pt x="2298" y="1538"/>
                    <a:pt x="2296" y="1563"/>
                    <a:pt x="2293" y="1588"/>
                  </a:cubicBezTo>
                  <a:cubicBezTo>
                    <a:pt x="2259" y="1894"/>
                    <a:pt x="2137" y="2735"/>
                    <a:pt x="1845" y="2904"/>
                  </a:cubicBezTo>
                  <a:lnTo>
                    <a:pt x="1041" y="2862"/>
                  </a:lnTo>
                  <a:cubicBezTo>
                    <a:pt x="960" y="2747"/>
                    <a:pt x="909" y="2613"/>
                    <a:pt x="896" y="2473"/>
                  </a:cubicBezTo>
                  <a:cubicBezTo>
                    <a:pt x="853" y="2245"/>
                    <a:pt x="870" y="2003"/>
                    <a:pt x="980" y="1794"/>
                  </a:cubicBezTo>
                  <a:cubicBezTo>
                    <a:pt x="1160" y="1449"/>
                    <a:pt x="1513" y="1284"/>
                    <a:pt x="1873" y="1284"/>
                  </a:cubicBezTo>
                  <a:close/>
                  <a:moveTo>
                    <a:pt x="2300" y="1"/>
                  </a:moveTo>
                  <a:cubicBezTo>
                    <a:pt x="2214" y="1"/>
                    <a:pt x="2131" y="55"/>
                    <a:pt x="2144" y="162"/>
                  </a:cubicBezTo>
                  <a:cubicBezTo>
                    <a:pt x="2145" y="176"/>
                    <a:pt x="2147" y="191"/>
                    <a:pt x="2149" y="206"/>
                  </a:cubicBezTo>
                  <a:lnTo>
                    <a:pt x="2149" y="206"/>
                  </a:lnTo>
                  <a:lnTo>
                    <a:pt x="2148" y="206"/>
                  </a:lnTo>
                  <a:cubicBezTo>
                    <a:pt x="2148" y="207"/>
                    <a:pt x="2149" y="208"/>
                    <a:pt x="2149" y="209"/>
                  </a:cubicBezTo>
                  <a:lnTo>
                    <a:pt x="2149" y="209"/>
                  </a:lnTo>
                  <a:cubicBezTo>
                    <a:pt x="2179" y="472"/>
                    <a:pt x="2210" y="735"/>
                    <a:pt x="2241" y="998"/>
                  </a:cubicBezTo>
                  <a:lnTo>
                    <a:pt x="2241" y="998"/>
                  </a:lnTo>
                  <a:cubicBezTo>
                    <a:pt x="2136" y="974"/>
                    <a:pt x="2032" y="962"/>
                    <a:pt x="1930" y="962"/>
                  </a:cubicBezTo>
                  <a:cubicBezTo>
                    <a:pt x="864" y="962"/>
                    <a:pt x="0" y="2218"/>
                    <a:pt x="874" y="3196"/>
                  </a:cubicBezTo>
                  <a:cubicBezTo>
                    <a:pt x="1067" y="3411"/>
                    <a:pt x="1264" y="3503"/>
                    <a:pt x="1451" y="3503"/>
                  </a:cubicBezTo>
                  <a:cubicBezTo>
                    <a:pt x="1760" y="3503"/>
                    <a:pt x="2043" y="3251"/>
                    <a:pt x="2238" y="2892"/>
                  </a:cubicBezTo>
                  <a:cubicBezTo>
                    <a:pt x="2307" y="2767"/>
                    <a:pt x="2366" y="2638"/>
                    <a:pt x="2417" y="2507"/>
                  </a:cubicBezTo>
                  <a:lnTo>
                    <a:pt x="2417" y="2507"/>
                  </a:lnTo>
                  <a:cubicBezTo>
                    <a:pt x="2447" y="2767"/>
                    <a:pt x="2478" y="3027"/>
                    <a:pt x="2508" y="3287"/>
                  </a:cubicBezTo>
                  <a:cubicBezTo>
                    <a:pt x="2520" y="3393"/>
                    <a:pt x="2610" y="3447"/>
                    <a:pt x="2694" y="3447"/>
                  </a:cubicBezTo>
                  <a:cubicBezTo>
                    <a:pt x="2777" y="3447"/>
                    <a:pt x="2854" y="3394"/>
                    <a:pt x="2842" y="3287"/>
                  </a:cubicBezTo>
                  <a:cubicBezTo>
                    <a:pt x="2773" y="2698"/>
                    <a:pt x="2705" y="2110"/>
                    <a:pt x="2636" y="1521"/>
                  </a:cubicBezTo>
                  <a:lnTo>
                    <a:pt x="2636" y="1521"/>
                  </a:lnTo>
                  <a:cubicBezTo>
                    <a:pt x="2639" y="1477"/>
                    <a:pt x="2642" y="1432"/>
                    <a:pt x="2643" y="1388"/>
                  </a:cubicBezTo>
                  <a:lnTo>
                    <a:pt x="2643" y="1388"/>
                  </a:lnTo>
                  <a:cubicBezTo>
                    <a:pt x="2697" y="1325"/>
                    <a:pt x="2711" y="1228"/>
                    <a:pt x="2645" y="1164"/>
                  </a:cubicBezTo>
                  <a:lnTo>
                    <a:pt x="2645" y="1164"/>
                  </a:lnTo>
                  <a:cubicBezTo>
                    <a:pt x="2636" y="812"/>
                    <a:pt x="2576" y="459"/>
                    <a:pt x="2472" y="117"/>
                  </a:cubicBezTo>
                  <a:cubicBezTo>
                    <a:pt x="2447" y="39"/>
                    <a:pt x="2372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699" name="Google Shape;14699;p26"/>
            <p:cNvSpPr/>
            <p:nvPr/>
          </p:nvSpPr>
          <p:spPr>
            <a:xfrm>
              <a:off x="6809825" y="1725400"/>
              <a:ext cx="55375" cy="91400"/>
            </a:xfrm>
            <a:custGeom>
              <a:avLst/>
              <a:gdLst/>
              <a:ahLst/>
              <a:cxnLst/>
              <a:rect l="l" t="t" r="r" b="b"/>
              <a:pathLst>
                <a:path w="2215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1"/>
                  </a:cubicBezTo>
                  <a:lnTo>
                    <a:pt x="13" y="159"/>
                  </a:lnTo>
                  <a:cubicBezTo>
                    <a:pt x="131" y="1154"/>
                    <a:pt x="249" y="2147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7"/>
                  </a:cubicBezTo>
                  <a:cubicBezTo>
                    <a:pt x="384" y="3273"/>
                    <a:pt x="475" y="3327"/>
                    <a:pt x="558" y="3327"/>
                  </a:cubicBezTo>
                  <a:cubicBezTo>
                    <a:pt x="641" y="3327"/>
                    <a:pt x="717" y="3274"/>
                    <a:pt x="704" y="3167"/>
                  </a:cubicBezTo>
                  <a:lnTo>
                    <a:pt x="703" y="3159"/>
                  </a:lnTo>
                  <a:lnTo>
                    <a:pt x="703" y="3159"/>
                  </a:lnTo>
                  <a:cubicBezTo>
                    <a:pt x="670" y="2863"/>
                    <a:pt x="774" y="1781"/>
                    <a:pt x="1157" y="1781"/>
                  </a:cubicBezTo>
                  <a:cubicBezTo>
                    <a:pt x="1247" y="1781"/>
                    <a:pt x="1353" y="1841"/>
                    <a:pt x="1476" y="1985"/>
                  </a:cubicBezTo>
                  <a:cubicBezTo>
                    <a:pt x="1773" y="2333"/>
                    <a:pt x="1847" y="3073"/>
                    <a:pt x="1873" y="3495"/>
                  </a:cubicBezTo>
                  <a:cubicBezTo>
                    <a:pt x="1879" y="3602"/>
                    <a:pt x="1967" y="3656"/>
                    <a:pt x="2051" y="3656"/>
                  </a:cubicBezTo>
                  <a:cubicBezTo>
                    <a:pt x="2134" y="3656"/>
                    <a:pt x="2214" y="3602"/>
                    <a:pt x="2208" y="3495"/>
                  </a:cubicBezTo>
                  <a:cubicBezTo>
                    <a:pt x="2172" y="2923"/>
                    <a:pt x="1996" y="1465"/>
                    <a:pt x="1262" y="1317"/>
                  </a:cubicBezTo>
                  <a:cubicBezTo>
                    <a:pt x="1220" y="1308"/>
                    <a:pt x="1179" y="1304"/>
                    <a:pt x="1140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lnTo>
                    <a:pt x="347" y="161"/>
                  </a:ln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0" name="Google Shape;14700;p26"/>
            <p:cNvSpPr/>
            <p:nvPr/>
          </p:nvSpPr>
          <p:spPr>
            <a:xfrm>
              <a:off x="6877600" y="1733550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1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29"/>
                    <a:pt x="362" y="1223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1" name="Google Shape;14701;p26"/>
            <p:cNvSpPr/>
            <p:nvPr/>
          </p:nvSpPr>
          <p:spPr>
            <a:xfrm>
              <a:off x="6924850" y="17552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0"/>
                  </a:moveTo>
                  <a:cubicBezTo>
                    <a:pt x="117" y="0"/>
                    <a:pt x="0" y="169"/>
                    <a:pt x="124" y="282"/>
                  </a:cubicBezTo>
                  <a:cubicBezTo>
                    <a:pt x="713" y="822"/>
                    <a:pt x="1238" y="1428"/>
                    <a:pt x="1686" y="2090"/>
                  </a:cubicBezTo>
                  <a:cubicBezTo>
                    <a:pt x="1722" y="2143"/>
                    <a:pt x="1773" y="2165"/>
                    <a:pt x="1824" y="2165"/>
                  </a:cubicBezTo>
                  <a:cubicBezTo>
                    <a:pt x="1943" y="2165"/>
                    <a:pt x="2060" y="2045"/>
                    <a:pt x="1974" y="1920"/>
                  </a:cubicBezTo>
                  <a:cubicBezTo>
                    <a:pt x="1512" y="1234"/>
                    <a:pt x="971" y="605"/>
                    <a:pt x="361" y="45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2" name="Google Shape;14702;p26"/>
            <p:cNvSpPr/>
            <p:nvPr/>
          </p:nvSpPr>
          <p:spPr>
            <a:xfrm>
              <a:off x="6927425" y="1754950"/>
              <a:ext cx="45350" cy="68050"/>
            </a:xfrm>
            <a:custGeom>
              <a:avLst/>
              <a:gdLst/>
              <a:ahLst/>
              <a:cxnLst/>
              <a:rect l="l" t="t" r="r" b="b"/>
              <a:pathLst>
                <a:path w="1814" h="2722" extrusionOk="0">
                  <a:moveTo>
                    <a:pt x="1585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9"/>
                    <a:pt x="409" y="1637"/>
                    <a:pt x="50" y="2521"/>
                  </a:cubicBezTo>
                  <a:cubicBezTo>
                    <a:pt x="0" y="2642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2" y="2609"/>
                  </a:cubicBezTo>
                  <a:cubicBezTo>
                    <a:pt x="711" y="1779"/>
                    <a:pt x="1162" y="1001"/>
                    <a:pt x="1714" y="297"/>
                  </a:cubicBezTo>
                  <a:cubicBezTo>
                    <a:pt x="1814" y="169"/>
                    <a:pt x="1703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3" name="Google Shape;14703;p26"/>
            <p:cNvSpPr/>
            <p:nvPr/>
          </p:nvSpPr>
          <p:spPr>
            <a:xfrm>
              <a:off x="6980525" y="1741125"/>
              <a:ext cx="37200" cy="99300"/>
            </a:xfrm>
            <a:custGeom>
              <a:avLst/>
              <a:gdLst/>
              <a:ahLst/>
              <a:cxnLst/>
              <a:rect l="l" t="t" r="r" b="b"/>
              <a:pathLst>
                <a:path w="1488" h="3972" extrusionOk="0">
                  <a:moveTo>
                    <a:pt x="246" y="1"/>
                  </a:moveTo>
                  <a:cubicBezTo>
                    <a:pt x="116" y="1"/>
                    <a:pt x="0" y="169"/>
                    <a:pt x="121" y="285"/>
                  </a:cubicBezTo>
                  <a:cubicBezTo>
                    <a:pt x="1059" y="1193"/>
                    <a:pt x="1136" y="2694"/>
                    <a:pt x="271" y="3681"/>
                  </a:cubicBezTo>
                  <a:cubicBezTo>
                    <a:pt x="162" y="3804"/>
                    <a:pt x="275" y="3971"/>
                    <a:pt x="397" y="3971"/>
                  </a:cubicBezTo>
                  <a:cubicBezTo>
                    <a:pt x="435" y="3971"/>
                    <a:pt x="474" y="3955"/>
                    <a:pt x="507" y="3917"/>
                  </a:cubicBezTo>
                  <a:cubicBezTo>
                    <a:pt x="1488" y="2797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4" name="Google Shape;14704;p26"/>
            <p:cNvSpPr/>
            <p:nvPr/>
          </p:nvSpPr>
          <p:spPr>
            <a:xfrm>
              <a:off x="7032925" y="1773200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9" y="1"/>
                  </a:moveTo>
                  <a:cubicBezTo>
                    <a:pt x="415" y="1"/>
                    <a:pt x="309" y="9"/>
                    <a:pt x="202" y="26"/>
                  </a:cubicBezTo>
                  <a:cubicBezTo>
                    <a:pt x="0" y="56"/>
                    <a:pt x="72" y="350"/>
                    <a:pt x="260" y="350"/>
                  </a:cubicBezTo>
                  <a:cubicBezTo>
                    <a:pt x="270" y="350"/>
                    <a:pt x="280" y="349"/>
                    <a:pt x="290" y="348"/>
                  </a:cubicBezTo>
                  <a:cubicBezTo>
                    <a:pt x="368" y="336"/>
                    <a:pt x="445" y="330"/>
                    <a:pt x="522" y="330"/>
                  </a:cubicBezTo>
                  <a:cubicBezTo>
                    <a:pt x="870" y="330"/>
                    <a:pt x="1208" y="449"/>
                    <a:pt x="1480" y="672"/>
                  </a:cubicBezTo>
                  <a:cubicBezTo>
                    <a:pt x="1515" y="701"/>
                    <a:pt x="1553" y="712"/>
                    <a:pt x="1590" y="712"/>
                  </a:cubicBezTo>
                  <a:cubicBezTo>
                    <a:pt x="1728" y="712"/>
                    <a:pt x="1850" y="543"/>
                    <a:pt x="1718" y="434"/>
                  </a:cubicBezTo>
                  <a:cubicBezTo>
                    <a:pt x="1365" y="147"/>
                    <a:pt x="956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5" name="Google Shape;14705;p26"/>
            <p:cNvSpPr/>
            <p:nvPr/>
          </p:nvSpPr>
          <p:spPr>
            <a:xfrm>
              <a:off x="7037325" y="1801375"/>
              <a:ext cx="53875" cy="16250"/>
            </a:xfrm>
            <a:custGeom>
              <a:avLst/>
              <a:gdLst/>
              <a:ahLst/>
              <a:cxnLst/>
              <a:rect l="l" t="t" r="r" b="b"/>
              <a:pathLst>
                <a:path w="2155" h="650" extrusionOk="0">
                  <a:moveTo>
                    <a:pt x="712" y="0"/>
                  </a:moveTo>
                  <a:cubicBezTo>
                    <a:pt x="543" y="0"/>
                    <a:pt x="372" y="17"/>
                    <a:pt x="200" y="49"/>
                  </a:cubicBezTo>
                  <a:cubicBezTo>
                    <a:pt x="0" y="86"/>
                    <a:pt x="68" y="374"/>
                    <a:pt x="253" y="374"/>
                  </a:cubicBezTo>
                  <a:cubicBezTo>
                    <a:pt x="264" y="374"/>
                    <a:pt x="276" y="373"/>
                    <a:pt x="288" y="371"/>
                  </a:cubicBezTo>
                  <a:cubicBezTo>
                    <a:pt x="430" y="344"/>
                    <a:pt x="572" y="331"/>
                    <a:pt x="711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5" y="428"/>
                    <a:pt x="1995" y="339"/>
                  </a:cubicBezTo>
                  <a:cubicBezTo>
                    <a:pt x="1591" y="113"/>
                    <a:pt x="1158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6" name="Google Shape;14706;p26"/>
            <p:cNvSpPr/>
            <p:nvPr/>
          </p:nvSpPr>
          <p:spPr>
            <a:xfrm>
              <a:off x="7098200" y="1741875"/>
              <a:ext cx="81025" cy="80875"/>
            </a:xfrm>
            <a:custGeom>
              <a:avLst/>
              <a:gdLst/>
              <a:ahLst/>
              <a:cxnLst/>
              <a:rect l="l" t="t" r="r" b="b"/>
              <a:pathLst>
                <a:path w="3241" h="3235" extrusionOk="0">
                  <a:moveTo>
                    <a:pt x="1939" y="1302"/>
                  </a:moveTo>
                  <a:cubicBezTo>
                    <a:pt x="2164" y="1302"/>
                    <a:pt x="2397" y="1418"/>
                    <a:pt x="2611" y="1704"/>
                  </a:cubicBezTo>
                  <a:cubicBezTo>
                    <a:pt x="2991" y="2209"/>
                    <a:pt x="2707" y="2761"/>
                    <a:pt x="2118" y="2873"/>
                  </a:cubicBezTo>
                  <a:cubicBezTo>
                    <a:pt x="2026" y="2890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6"/>
                  </a:cubicBezTo>
                  <a:cubicBezTo>
                    <a:pt x="953" y="2708"/>
                    <a:pt x="934" y="2704"/>
                    <a:pt x="916" y="2704"/>
                  </a:cubicBezTo>
                  <a:cubicBezTo>
                    <a:pt x="895" y="2704"/>
                    <a:pt x="877" y="2709"/>
                    <a:pt x="860" y="2717"/>
                  </a:cubicBezTo>
                  <a:lnTo>
                    <a:pt x="860" y="2717"/>
                  </a:lnTo>
                  <a:cubicBezTo>
                    <a:pt x="839" y="2072"/>
                    <a:pt x="1360" y="1302"/>
                    <a:pt x="1939" y="1302"/>
                  </a:cubicBezTo>
                  <a:close/>
                  <a:moveTo>
                    <a:pt x="206" y="1"/>
                  </a:moveTo>
                  <a:cubicBezTo>
                    <a:pt x="108" y="1"/>
                    <a:pt x="1" y="84"/>
                    <a:pt x="25" y="211"/>
                  </a:cubicBezTo>
                  <a:lnTo>
                    <a:pt x="535" y="2827"/>
                  </a:lnTo>
                  <a:cubicBezTo>
                    <a:pt x="551" y="2908"/>
                    <a:pt x="622" y="2946"/>
                    <a:pt x="693" y="2946"/>
                  </a:cubicBezTo>
                  <a:cubicBezTo>
                    <a:pt x="723" y="2946"/>
                    <a:pt x="753" y="2940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4" y="3037"/>
                  </a:cubicBezTo>
                  <a:cubicBezTo>
                    <a:pt x="1185" y="3148"/>
                    <a:pt x="1534" y="3235"/>
                    <a:pt x="1873" y="3235"/>
                  </a:cubicBezTo>
                  <a:cubicBezTo>
                    <a:pt x="2173" y="3235"/>
                    <a:pt x="2466" y="3168"/>
                    <a:pt x="2712" y="2990"/>
                  </a:cubicBezTo>
                  <a:cubicBezTo>
                    <a:pt x="3217" y="2629"/>
                    <a:pt x="3241" y="1971"/>
                    <a:pt x="2881" y="1497"/>
                  </a:cubicBezTo>
                  <a:cubicBezTo>
                    <a:pt x="2605" y="1133"/>
                    <a:pt x="2282" y="982"/>
                    <a:pt x="1965" y="982"/>
                  </a:cubicBezTo>
                  <a:cubicBezTo>
                    <a:pt x="1449" y="982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4"/>
                    <a:pt x="464" y="717"/>
                    <a:pt x="347" y="121"/>
                  </a:cubicBezTo>
                  <a:cubicBezTo>
                    <a:pt x="331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7" name="Google Shape;14707;p26"/>
            <p:cNvSpPr/>
            <p:nvPr/>
          </p:nvSpPr>
          <p:spPr>
            <a:xfrm>
              <a:off x="7192650" y="1761525"/>
              <a:ext cx="54475" cy="55725"/>
            </a:xfrm>
            <a:custGeom>
              <a:avLst/>
              <a:gdLst/>
              <a:ahLst/>
              <a:cxnLst/>
              <a:rect l="l" t="t" r="r" b="b"/>
              <a:pathLst>
                <a:path w="2179" h="2229" extrusionOk="0">
                  <a:moveTo>
                    <a:pt x="1086" y="1"/>
                  </a:moveTo>
                  <a:cubicBezTo>
                    <a:pt x="569" y="1"/>
                    <a:pt x="53" y="407"/>
                    <a:pt x="30" y="998"/>
                  </a:cubicBezTo>
                  <a:cubicBezTo>
                    <a:pt x="0" y="1776"/>
                    <a:pt x="630" y="2229"/>
                    <a:pt x="1297" y="2229"/>
                  </a:cubicBezTo>
                  <a:cubicBezTo>
                    <a:pt x="1544" y="2229"/>
                    <a:pt x="1795" y="2167"/>
                    <a:pt x="2021" y="2038"/>
                  </a:cubicBezTo>
                  <a:cubicBezTo>
                    <a:pt x="2179" y="1946"/>
                    <a:pt x="2082" y="1725"/>
                    <a:pt x="1935" y="1725"/>
                  </a:cubicBezTo>
                  <a:cubicBezTo>
                    <a:pt x="1908" y="1725"/>
                    <a:pt x="1880" y="1732"/>
                    <a:pt x="1852" y="1748"/>
                  </a:cubicBezTo>
                  <a:cubicBezTo>
                    <a:pt x="1677" y="1848"/>
                    <a:pt x="1478" y="1898"/>
                    <a:pt x="1284" y="1898"/>
                  </a:cubicBezTo>
                  <a:cubicBezTo>
                    <a:pt x="821" y="1898"/>
                    <a:pt x="384" y="1618"/>
                    <a:pt x="365" y="1077"/>
                  </a:cubicBezTo>
                  <a:cubicBezTo>
                    <a:pt x="348" y="639"/>
                    <a:pt x="703" y="338"/>
                    <a:pt x="1068" y="338"/>
                  </a:cubicBezTo>
                  <a:cubicBezTo>
                    <a:pt x="1255" y="338"/>
                    <a:pt x="1444" y="416"/>
                    <a:pt x="1588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4"/>
                    <a:pt x="1824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8" name="Google Shape;14708;p26"/>
            <p:cNvSpPr/>
            <p:nvPr/>
          </p:nvSpPr>
          <p:spPr>
            <a:xfrm>
              <a:off x="3961550" y="2313350"/>
              <a:ext cx="97975" cy="97975"/>
            </a:xfrm>
            <a:custGeom>
              <a:avLst/>
              <a:gdLst/>
              <a:ahLst/>
              <a:cxnLst/>
              <a:rect l="l" t="t" r="r" b="b"/>
              <a:pathLst>
                <a:path w="3919" h="3919" extrusionOk="0">
                  <a:moveTo>
                    <a:pt x="2432" y="330"/>
                  </a:moveTo>
                  <a:cubicBezTo>
                    <a:pt x="2633" y="330"/>
                    <a:pt x="2837" y="368"/>
                    <a:pt x="3036" y="449"/>
                  </a:cubicBezTo>
                  <a:lnTo>
                    <a:pt x="3036" y="449"/>
                  </a:lnTo>
                  <a:cubicBezTo>
                    <a:pt x="3029" y="467"/>
                    <a:pt x="3025" y="488"/>
                    <a:pt x="3024" y="511"/>
                  </a:cubicBezTo>
                  <a:cubicBezTo>
                    <a:pt x="3011" y="802"/>
                    <a:pt x="3013" y="1093"/>
                    <a:pt x="3031" y="1382"/>
                  </a:cubicBezTo>
                  <a:lnTo>
                    <a:pt x="3031" y="1382"/>
                  </a:lnTo>
                  <a:cubicBezTo>
                    <a:pt x="3010" y="1725"/>
                    <a:pt x="2944" y="2062"/>
                    <a:pt x="2774" y="2355"/>
                  </a:cubicBezTo>
                  <a:cubicBezTo>
                    <a:pt x="2555" y="2733"/>
                    <a:pt x="2157" y="2976"/>
                    <a:pt x="1777" y="2976"/>
                  </a:cubicBezTo>
                  <a:cubicBezTo>
                    <a:pt x="1471" y="2976"/>
                    <a:pt x="1177" y="2817"/>
                    <a:pt x="1001" y="2443"/>
                  </a:cubicBezTo>
                  <a:cubicBezTo>
                    <a:pt x="476" y="1330"/>
                    <a:pt x="1399" y="330"/>
                    <a:pt x="2432" y="330"/>
                  </a:cubicBezTo>
                  <a:close/>
                  <a:moveTo>
                    <a:pt x="2446" y="0"/>
                  </a:moveTo>
                  <a:cubicBezTo>
                    <a:pt x="1150" y="0"/>
                    <a:pt x="1" y="1309"/>
                    <a:pt x="736" y="2677"/>
                  </a:cubicBezTo>
                  <a:cubicBezTo>
                    <a:pt x="967" y="3107"/>
                    <a:pt x="1357" y="3326"/>
                    <a:pt x="1776" y="3326"/>
                  </a:cubicBezTo>
                  <a:cubicBezTo>
                    <a:pt x="2018" y="3326"/>
                    <a:pt x="2268" y="3254"/>
                    <a:pt x="2504" y="3107"/>
                  </a:cubicBezTo>
                  <a:cubicBezTo>
                    <a:pt x="2815" y="2913"/>
                    <a:pt x="3017" y="2647"/>
                    <a:pt x="3147" y="2344"/>
                  </a:cubicBezTo>
                  <a:lnTo>
                    <a:pt x="3147" y="2344"/>
                  </a:lnTo>
                  <a:cubicBezTo>
                    <a:pt x="3236" y="2841"/>
                    <a:pt x="3371" y="3330"/>
                    <a:pt x="3550" y="3805"/>
                  </a:cubicBezTo>
                  <a:cubicBezTo>
                    <a:pt x="3580" y="3884"/>
                    <a:pt x="3648" y="3919"/>
                    <a:pt x="3716" y="3919"/>
                  </a:cubicBezTo>
                  <a:cubicBezTo>
                    <a:pt x="3819" y="3919"/>
                    <a:pt x="3919" y="3839"/>
                    <a:pt x="3874" y="3717"/>
                  </a:cubicBezTo>
                  <a:cubicBezTo>
                    <a:pt x="3577" y="2932"/>
                    <a:pt x="3404" y="2107"/>
                    <a:pt x="3361" y="1273"/>
                  </a:cubicBezTo>
                  <a:lnTo>
                    <a:pt x="3361" y="1273"/>
                  </a:lnTo>
                  <a:cubicBezTo>
                    <a:pt x="3373" y="1019"/>
                    <a:pt x="3368" y="765"/>
                    <a:pt x="3359" y="525"/>
                  </a:cubicBezTo>
                  <a:lnTo>
                    <a:pt x="3359" y="525"/>
                  </a:lnTo>
                  <a:cubicBezTo>
                    <a:pt x="3458" y="466"/>
                    <a:pt x="3497" y="307"/>
                    <a:pt x="3366" y="236"/>
                  </a:cubicBezTo>
                  <a:cubicBezTo>
                    <a:pt x="3066" y="73"/>
                    <a:pt x="2752" y="0"/>
                    <a:pt x="2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09" name="Google Shape;14709;p26"/>
            <p:cNvSpPr/>
            <p:nvPr/>
          </p:nvSpPr>
          <p:spPr>
            <a:xfrm>
              <a:off x="4085550" y="2340050"/>
              <a:ext cx="49350" cy="11250"/>
            </a:xfrm>
            <a:custGeom>
              <a:avLst/>
              <a:gdLst/>
              <a:ahLst/>
              <a:cxnLst/>
              <a:rect l="l" t="t" r="r" b="b"/>
              <a:pathLst>
                <a:path w="1974" h="450" extrusionOk="0">
                  <a:moveTo>
                    <a:pt x="200" y="0"/>
                  </a:moveTo>
                  <a:cubicBezTo>
                    <a:pt x="0" y="0"/>
                    <a:pt x="7" y="320"/>
                    <a:pt x="215" y="335"/>
                  </a:cubicBezTo>
                  <a:lnTo>
                    <a:pt x="1759" y="449"/>
                  </a:lnTo>
                  <a:cubicBezTo>
                    <a:pt x="1764" y="450"/>
                    <a:pt x="1769" y="450"/>
                    <a:pt x="1774" y="450"/>
                  </a:cubicBezTo>
                  <a:cubicBezTo>
                    <a:pt x="1974" y="450"/>
                    <a:pt x="1968" y="130"/>
                    <a:pt x="1759" y="115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0" name="Google Shape;14710;p26"/>
            <p:cNvSpPr/>
            <p:nvPr/>
          </p:nvSpPr>
          <p:spPr>
            <a:xfrm>
              <a:off x="4083050" y="2373100"/>
              <a:ext cx="54900" cy="11725"/>
            </a:xfrm>
            <a:custGeom>
              <a:avLst/>
              <a:gdLst/>
              <a:ahLst/>
              <a:cxnLst/>
              <a:rect l="l" t="t" r="r" b="b"/>
              <a:pathLst>
                <a:path w="2196" h="469" extrusionOk="0">
                  <a:moveTo>
                    <a:pt x="202" y="1"/>
                  </a:moveTo>
                  <a:cubicBezTo>
                    <a:pt x="1" y="1"/>
                    <a:pt x="7" y="321"/>
                    <a:pt x="216" y="337"/>
                  </a:cubicBezTo>
                  <a:lnTo>
                    <a:pt x="1981" y="468"/>
                  </a:lnTo>
                  <a:cubicBezTo>
                    <a:pt x="1986" y="469"/>
                    <a:pt x="1991" y="469"/>
                    <a:pt x="1996" y="469"/>
                  </a:cubicBezTo>
                  <a:cubicBezTo>
                    <a:pt x="2196" y="469"/>
                    <a:pt x="2189" y="149"/>
                    <a:pt x="1981" y="134"/>
                  </a:cubicBezTo>
                  <a:lnTo>
                    <a:pt x="216" y="1"/>
                  </a:ln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1" name="Google Shape;14711;p26"/>
            <p:cNvSpPr/>
            <p:nvPr/>
          </p:nvSpPr>
          <p:spPr>
            <a:xfrm>
              <a:off x="4168900" y="2329300"/>
              <a:ext cx="59575" cy="63600"/>
            </a:xfrm>
            <a:custGeom>
              <a:avLst/>
              <a:gdLst/>
              <a:ahLst/>
              <a:cxnLst/>
              <a:rect l="l" t="t" r="r" b="b"/>
              <a:pathLst>
                <a:path w="2383" h="2544" extrusionOk="0">
                  <a:moveTo>
                    <a:pt x="257" y="0"/>
                  </a:moveTo>
                  <a:cubicBezTo>
                    <a:pt x="120" y="0"/>
                    <a:pt x="0" y="169"/>
                    <a:pt x="130" y="280"/>
                  </a:cubicBezTo>
                  <a:cubicBezTo>
                    <a:pt x="871" y="902"/>
                    <a:pt x="1507" y="1639"/>
                    <a:pt x="2014" y="2464"/>
                  </a:cubicBezTo>
                  <a:cubicBezTo>
                    <a:pt x="2048" y="2520"/>
                    <a:pt x="2099" y="2543"/>
                    <a:pt x="2150" y="2543"/>
                  </a:cubicBezTo>
                  <a:cubicBezTo>
                    <a:pt x="2266" y="2543"/>
                    <a:pt x="2382" y="2423"/>
                    <a:pt x="2304" y="2295"/>
                  </a:cubicBezTo>
                  <a:cubicBezTo>
                    <a:pt x="1782" y="1445"/>
                    <a:pt x="1129" y="686"/>
                    <a:pt x="366" y="42"/>
                  </a:cubicBezTo>
                  <a:cubicBezTo>
                    <a:pt x="332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2" name="Google Shape;14712;p26"/>
            <p:cNvSpPr/>
            <p:nvPr/>
          </p:nvSpPr>
          <p:spPr>
            <a:xfrm>
              <a:off x="4166050" y="2328625"/>
              <a:ext cx="53825" cy="65975"/>
            </a:xfrm>
            <a:custGeom>
              <a:avLst/>
              <a:gdLst/>
              <a:ahLst/>
              <a:cxnLst/>
              <a:rect l="l" t="t" r="r" b="b"/>
              <a:pathLst>
                <a:path w="2153" h="2639" extrusionOk="0">
                  <a:moveTo>
                    <a:pt x="1922" y="0"/>
                  </a:moveTo>
                  <a:cubicBezTo>
                    <a:pt x="1872" y="0"/>
                    <a:pt x="1821" y="24"/>
                    <a:pt x="1788" y="81"/>
                  </a:cubicBezTo>
                  <a:cubicBezTo>
                    <a:pt x="1313" y="896"/>
                    <a:pt x="752" y="1657"/>
                    <a:pt x="111" y="2349"/>
                  </a:cubicBezTo>
                  <a:cubicBezTo>
                    <a:pt x="0" y="2471"/>
                    <a:pt x="112" y="2638"/>
                    <a:pt x="237" y="2638"/>
                  </a:cubicBezTo>
                  <a:cubicBezTo>
                    <a:pt x="275" y="2638"/>
                    <a:pt x="314" y="2623"/>
                    <a:pt x="348" y="2586"/>
                  </a:cubicBezTo>
                  <a:cubicBezTo>
                    <a:pt x="1008" y="1872"/>
                    <a:pt x="1588" y="1089"/>
                    <a:pt x="2076" y="249"/>
                  </a:cubicBezTo>
                  <a:cubicBezTo>
                    <a:pt x="2152" y="120"/>
                    <a:pt x="2037" y="0"/>
                    <a:pt x="1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3" name="Google Shape;14713;p26"/>
            <p:cNvSpPr/>
            <p:nvPr/>
          </p:nvSpPr>
          <p:spPr>
            <a:xfrm>
              <a:off x="4241000" y="2305425"/>
              <a:ext cx="42850" cy="113725"/>
            </a:xfrm>
            <a:custGeom>
              <a:avLst/>
              <a:gdLst/>
              <a:ahLst/>
              <a:cxnLst/>
              <a:rect l="l" t="t" r="r" b="b"/>
              <a:pathLst>
                <a:path w="1714" h="4549" extrusionOk="0">
                  <a:moveTo>
                    <a:pt x="1434" y="0"/>
                  </a:moveTo>
                  <a:cubicBezTo>
                    <a:pt x="605" y="0"/>
                    <a:pt x="264" y="907"/>
                    <a:pt x="157" y="1621"/>
                  </a:cubicBezTo>
                  <a:cubicBezTo>
                    <a:pt x="1" y="2647"/>
                    <a:pt x="294" y="3659"/>
                    <a:pt x="919" y="4478"/>
                  </a:cubicBezTo>
                  <a:cubicBezTo>
                    <a:pt x="957" y="4528"/>
                    <a:pt x="1009" y="4549"/>
                    <a:pt x="1060" y="4549"/>
                  </a:cubicBezTo>
                  <a:cubicBezTo>
                    <a:pt x="1182" y="4549"/>
                    <a:pt x="1300" y="4430"/>
                    <a:pt x="1208" y="4309"/>
                  </a:cubicBezTo>
                  <a:cubicBezTo>
                    <a:pt x="817" y="3796"/>
                    <a:pt x="564" y="3238"/>
                    <a:pt x="483" y="2594"/>
                  </a:cubicBezTo>
                  <a:cubicBezTo>
                    <a:pt x="402" y="1949"/>
                    <a:pt x="464" y="335"/>
                    <a:pt x="1448" y="335"/>
                  </a:cubicBezTo>
                  <a:cubicBezTo>
                    <a:pt x="1465" y="335"/>
                    <a:pt x="1482" y="335"/>
                    <a:pt x="1499" y="336"/>
                  </a:cubicBezTo>
                  <a:cubicBezTo>
                    <a:pt x="1503" y="337"/>
                    <a:pt x="1506" y="337"/>
                    <a:pt x="1510" y="337"/>
                  </a:cubicBezTo>
                  <a:cubicBezTo>
                    <a:pt x="1714" y="337"/>
                    <a:pt x="1710" y="13"/>
                    <a:pt x="1499" y="2"/>
                  </a:cubicBezTo>
                  <a:cubicBezTo>
                    <a:pt x="1477" y="1"/>
                    <a:pt x="1455" y="0"/>
                    <a:pt x="1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4" name="Google Shape;14714;p26"/>
            <p:cNvSpPr/>
            <p:nvPr/>
          </p:nvSpPr>
          <p:spPr>
            <a:xfrm>
              <a:off x="4298550" y="2324800"/>
              <a:ext cx="50050" cy="83725"/>
            </a:xfrm>
            <a:custGeom>
              <a:avLst/>
              <a:gdLst/>
              <a:ahLst/>
              <a:cxnLst/>
              <a:rect l="l" t="t" r="r" b="b"/>
              <a:pathLst>
                <a:path w="2002" h="3349" extrusionOk="0">
                  <a:moveTo>
                    <a:pt x="1261" y="1"/>
                  </a:moveTo>
                  <a:cubicBezTo>
                    <a:pt x="590" y="1"/>
                    <a:pt x="0" y="531"/>
                    <a:pt x="109" y="1271"/>
                  </a:cubicBezTo>
                  <a:cubicBezTo>
                    <a:pt x="167" y="1662"/>
                    <a:pt x="402" y="1938"/>
                    <a:pt x="730" y="2136"/>
                  </a:cubicBezTo>
                  <a:cubicBezTo>
                    <a:pt x="927" y="2255"/>
                    <a:pt x="1215" y="2328"/>
                    <a:pt x="1374" y="2498"/>
                  </a:cubicBezTo>
                  <a:cubicBezTo>
                    <a:pt x="1589" y="2728"/>
                    <a:pt x="1316" y="3001"/>
                    <a:pt x="1058" y="3038"/>
                  </a:cubicBezTo>
                  <a:cubicBezTo>
                    <a:pt x="1042" y="3040"/>
                    <a:pt x="1026" y="3041"/>
                    <a:pt x="1009" y="3041"/>
                  </a:cubicBezTo>
                  <a:cubicBezTo>
                    <a:pt x="870" y="3041"/>
                    <a:pt x="702" y="2974"/>
                    <a:pt x="580" y="2936"/>
                  </a:cubicBezTo>
                  <a:cubicBezTo>
                    <a:pt x="561" y="2929"/>
                    <a:pt x="543" y="2926"/>
                    <a:pt x="526" y="2926"/>
                  </a:cubicBezTo>
                  <a:cubicBezTo>
                    <a:pt x="362" y="2926"/>
                    <a:pt x="307" y="3197"/>
                    <a:pt x="492" y="3257"/>
                  </a:cubicBezTo>
                  <a:cubicBezTo>
                    <a:pt x="649" y="3309"/>
                    <a:pt x="873" y="3348"/>
                    <a:pt x="1096" y="3348"/>
                  </a:cubicBezTo>
                  <a:cubicBezTo>
                    <a:pt x="1551" y="3348"/>
                    <a:pt x="2002" y="3185"/>
                    <a:pt x="1871" y="2632"/>
                  </a:cubicBezTo>
                  <a:cubicBezTo>
                    <a:pt x="1790" y="2289"/>
                    <a:pt x="1432" y="2132"/>
                    <a:pt x="1149" y="1981"/>
                  </a:cubicBezTo>
                  <a:cubicBezTo>
                    <a:pt x="815" y="1802"/>
                    <a:pt x="515" y="1648"/>
                    <a:pt x="448" y="1226"/>
                  </a:cubicBezTo>
                  <a:cubicBezTo>
                    <a:pt x="365" y="704"/>
                    <a:pt x="785" y="333"/>
                    <a:pt x="1260" y="333"/>
                  </a:cubicBezTo>
                  <a:cubicBezTo>
                    <a:pt x="1332" y="333"/>
                    <a:pt x="1405" y="342"/>
                    <a:pt x="1477" y="359"/>
                  </a:cubicBezTo>
                  <a:cubicBezTo>
                    <a:pt x="1492" y="363"/>
                    <a:pt x="1507" y="364"/>
                    <a:pt x="1520" y="364"/>
                  </a:cubicBezTo>
                  <a:cubicBezTo>
                    <a:pt x="1698" y="364"/>
                    <a:pt x="1760" y="82"/>
                    <a:pt x="1566" y="36"/>
                  </a:cubicBezTo>
                  <a:lnTo>
                    <a:pt x="1566" y="36"/>
                  </a:lnTo>
                  <a:lnTo>
                    <a:pt x="1566" y="37"/>
                  </a:lnTo>
                  <a:cubicBezTo>
                    <a:pt x="1464" y="12"/>
                    <a:pt x="1362" y="1"/>
                    <a:pt x="1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5" name="Google Shape;14715;p26"/>
            <p:cNvSpPr/>
            <p:nvPr/>
          </p:nvSpPr>
          <p:spPr>
            <a:xfrm>
              <a:off x="4363725" y="2305025"/>
              <a:ext cx="38275" cy="62475"/>
            </a:xfrm>
            <a:custGeom>
              <a:avLst/>
              <a:gdLst/>
              <a:ahLst/>
              <a:cxnLst/>
              <a:rect l="l" t="t" r="r" b="b"/>
              <a:pathLst>
                <a:path w="1531" h="2499" extrusionOk="0">
                  <a:moveTo>
                    <a:pt x="908" y="0"/>
                  </a:moveTo>
                  <a:cubicBezTo>
                    <a:pt x="849" y="0"/>
                    <a:pt x="787" y="29"/>
                    <a:pt x="751" y="79"/>
                  </a:cubicBezTo>
                  <a:lnTo>
                    <a:pt x="88" y="1013"/>
                  </a:lnTo>
                  <a:cubicBezTo>
                    <a:pt x="1" y="1136"/>
                    <a:pt x="118" y="1255"/>
                    <a:pt x="238" y="1255"/>
                  </a:cubicBezTo>
                  <a:cubicBezTo>
                    <a:pt x="289" y="1255"/>
                    <a:pt x="341" y="1234"/>
                    <a:pt x="377" y="1182"/>
                  </a:cubicBezTo>
                  <a:lnTo>
                    <a:pt x="376" y="1182"/>
                  </a:lnTo>
                  <a:lnTo>
                    <a:pt x="808" y="572"/>
                  </a:lnTo>
                  <a:lnTo>
                    <a:pt x="808" y="572"/>
                  </a:lnTo>
                  <a:cubicBezTo>
                    <a:pt x="933" y="1175"/>
                    <a:pt x="1057" y="1777"/>
                    <a:pt x="1181" y="2380"/>
                  </a:cubicBezTo>
                  <a:cubicBezTo>
                    <a:pt x="1199" y="2463"/>
                    <a:pt x="1261" y="2499"/>
                    <a:pt x="1326" y="2499"/>
                  </a:cubicBezTo>
                  <a:cubicBezTo>
                    <a:pt x="1424" y="2499"/>
                    <a:pt x="1530" y="2416"/>
                    <a:pt x="1505" y="2290"/>
                  </a:cubicBezTo>
                  <a:cubicBezTo>
                    <a:pt x="1355" y="1567"/>
                    <a:pt x="1206" y="842"/>
                    <a:pt x="1056" y="119"/>
                  </a:cubicBezTo>
                  <a:cubicBezTo>
                    <a:pt x="1039" y="37"/>
                    <a:pt x="976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6" name="Google Shape;14716;p26"/>
            <p:cNvSpPr/>
            <p:nvPr/>
          </p:nvSpPr>
          <p:spPr>
            <a:xfrm>
              <a:off x="4400075" y="2312200"/>
              <a:ext cx="50825" cy="118325"/>
            </a:xfrm>
            <a:custGeom>
              <a:avLst/>
              <a:gdLst/>
              <a:ahLst/>
              <a:cxnLst/>
              <a:rect l="l" t="t" r="r" b="b"/>
              <a:pathLst>
                <a:path w="2033" h="4733" extrusionOk="0">
                  <a:moveTo>
                    <a:pt x="906" y="1"/>
                  </a:moveTo>
                  <a:cubicBezTo>
                    <a:pt x="806" y="1"/>
                    <a:pt x="703" y="83"/>
                    <a:pt x="736" y="209"/>
                  </a:cubicBezTo>
                  <a:cubicBezTo>
                    <a:pt x="1010" y="1240"/>
                    <a:pt x="1683" y="3935"/>
                    <a:pt x="186" y="4401"/>
                  </a:cubicBezTo>
                  <a:cubicBezTo>
                    <a:pt x="0" y="4459"/>
                    <a:pt x="56" y="4732"/>
                    <a:pt x="224" y="4732"/>
                  </a:cubicBezTo>
                  <a:cubicBezTo>
                    <a:pt x="240" y="4732"/>
                    <a:pt x="258" y="4730"/>
                    <a:pt x="276" y="4724"/>
                  </a:cubicBezTo>
                  <a:cubicBezTo>
                    <a:pt x="2032" y="4178"/>
                    <a:pt x="1395" y="1385"/>
                    <a:pt x="1059" y="120"/>
                  </a:cubicBezTo>
                  <a:cubicBezTo>
                    <a:pt x="1037" y="37"/>
                    <a:pt x="973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7" name="Google Shape;14717;p26"/>
            <p:cNvSpPr/>
            <p:nvPr/>
          </p:nvSpPr>
          <p:spPr>
            <a:xfrm>
              <a:off x="4468600" y="2355425"/>
              <a:ext cx="17650" cy="56025"/>
            </a:xfrm>
            <a:custGeom>
              <a:avLst/>
              <a:gdLst/>
              <a:ahLst/>
              <a:cxnLst/>
              <a:rect l="l" t="t" r="r" b="b"/>
              <a:pathLst>
                <a:path w="706" h="224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cubicBezTo>
                    <a:pt x="28" y="829"/>
                    <a:pt x="141" y="1489"/>
                    <a:pt x="344" y="2124"/>
                  </a:cubicBezTo>
                  <a:cubicBezTo>
                    <a:pt x="369" y="2205"/>
                    <a:pt x="436" y="2240"/>
                    <a:pt x="502" y="2240"/>
                  </a:cubicBezTo>
                  <a:cubicBezTo>
                    <a:pt x="603" y="2240"/>
                    <a:pt x="705" y="2160"/>
                    <a:pt x="666" y="2035"/>
                  </a:cubicBezTo>
                  <a:cubicBezTo>
                    <a:pt x="472" y="1428"/>
                    <a:pt x="362" y="798"/>
                    <a:pt x="339" y="162"/>
                  </a:cubicBezTo>
                  <a:cubicBezTo>
                    <a:pt x="335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8" name="Google Shape;14718;p26"/>
            <p:cNvSpPr/>
            <p:nvPr/>
          </p:nvSpPr>
          <p:spPr>
            <a:xfrm>
              <a:off x="4457075" y="2377500"/>
              <a:ext cx="52875" cy="11075"/>
            </a:xfrm>
            <a:custGeom>
              <a:avLst/>
              <a:gdLst/>
              <a:ahLst/>
              <a:cxnLst/>
              <a:rect l="l" t="t" r="r" b="b"/>
              <a:pathLst>
                <a:path w="2115" h="443" extrusionOk="0">
                  <a:moveTo>
                    <a:pt x="1192" y="0"/>
                  </a:moveTo>
                  <a:cubicBezTo>
                    <a:pt x="857" y="0"/>
                    <a:pt x="523" y="38"/>
                    <a:pt x="196" y="114"/>
                  </a:cubicBezTo>
                  <a:cubicBezTo>
                    <a:pt x="0" y="159"/>
                    <a:pt x="65" y="442"/>
                    <a:pt x="243" y="442"/>
                  </a:cubicBezTo>
                  <a:cubicBezTo>
                    <a:pt x="256" y="442"/>
                    <a:pt x="270" y="440"/>
                    <a:pt x="285" y="437"/>
                  </a:cubicBezTo>
                  <a:cubicBezTo>
                    <a:pt x="583" y="367"/>
                    <a:pt x="888" y="332"/>
                    <a:pt x="1193" y="332"/>
                  </a:cubicBezTo>
                  <a:cubicBezTo>
                    <a:pt x="1404" y="332"/>
                    <a:pt x="1616" y="348"/>
                    <a:pt x="1825" y="382"/>
                  </a:cubicBezTo>
                  <a:cubicBezTo>
                    <a:pt x="1836" y="384"/>
                    <a:pt x="1846" y="385"/>
                    <a:pt x="1856" y="385"/>
                  </a:cubicBezTo>
                  <a:cubicBezTo>
                    <a:pt x="2043" y="385"/>
                    <a:pt x="2115" y="92"/>
                    <a:pt x="1914" y="60"/>
                  </a:cubicBezTo>
                  <a:cubicBezTo>
                    <a:pt x="1675" y="20"/>
                    <a:pt x="1433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19" name="Google Shape;14719;p26"/>
            <p:cNvSpPr/>
            <p:nvPr/>
          </p:nvSpPr>
          <p:spPr>
            <a:xfrm>
              <a:off x="4515550" y="2302000"/>
              <a:ext cx="62050" cy="126225"/>
            </a:xfrm>
            <a:custGeom>
              <a:avLst/>
              <a:gdLst/>
              <a:ahLst/>
              <a:cxnLst/>
              <a:rect l="l" t="t" r="r" b="b"/>
              <a:pathLst>
                <a:path w="2482" h="5049" extrusionOk="0">
                  <a:moveTo>
                    <a:pt x="1667" y="1"/>
                  </a:moveTo>
                  <a:cubicBezTo>
                    <a:pt x="1630" y="1"/>
                    <a:pt x="1591" y="15"/>
                    <a:pt x="1556" y="48"/>
                  </a:cubicBezTo>
                  <a:cubicBezTo>
                    <a:pt x="0" y="1538"/>
                    <a:pt x="292" y="3945"/>
                    <a:pt x="2154" y="5025"/>
                  </a:cubicBezTo>
                  <a:cubicBezTo>
                    <a:pt x="2183" y="5042"/>
                    <a:pt x="2211" y="5049"/>
                    <a:pt x="2238" y="5049"/>
                  </a:cubicBezTo>
                  <a:cubicBezTo>
                    <a:pt x="2385" y="5049"/>
                    <a:pt x="2481" y="4827"/>
                    <a:pt x="2324" y="4735"/>
                  </a:cubicBezTo>
                  <a:cubicBezTo>
                    <a:pt x="644" y="3764"/>
                    <a:pt x="392" y="1625"/>
                    <a:pt x="1793" y="286"/>
                  </a:cubicBezTo>
                  <a:cubicBezTo>
                    <a:pt x="1915" y="170"/>
                    <a:pt x="1798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0" name="Google Shape;14720;p26"/>
            <p:cNvSpPr/>
            <p:nvPr/>
          </p:nvSpPr>
          <p:spPr>
            <a:xfrm>
              <a:off x="4585375" y="2309000"/>
              <a:ext cx="66500" cy="99700"/>
            </a:xfrm>
            <a:custGeom>
              <a:avLst/>
              <a:gdLst/>
              <a:ahLst/>
              <a:cxnLst/>
              <a:rect l="l" t="t" r="r" b="b"/>
              <a:pathLst>
                <a:path w="2660" h="3988" extrusionOk="0">
                  <a:moveTo>
                    <a:pt x="259" y="0"/>
                  </a:moveTo>
                  <a:cubicBezTo>
                    <a:pt x="175" y="0"/>
                    <a:pt x="88" y="54"/>
                    <a:pt x="81" y="161"/>
                  </a:cubicBezTo>
                  <a:cubicBezTo>
                    <a:pt x="0" y="1415"/>
                    <a:pt x="157" y="2672"/>
                    <a:pt x="546" y="3868"/>
                  </a:cubicBezTo>
                  <a:cubicBezTo>
                    <a:pt x="573" y="3952"/>
                    <a:pt x="634" y="3988"/>
                    <a:pt x="695" y="3988"/>
                  </a:cubicBezTo>
                  <a:cubicBezTo>
                    <a:pt x="789" y="3988"/>
                    <a:pt x="886" y="3904"/>
                    <a:pt x="868" y="3778"/>
                  </a:cubicBezTo>
                  <a:cubicBezTo>
                    <a:pt x="825" y="3460"/>
                    <a:pt x="1094" y="2201"/>
                    <a:pt x="1569" y="2201"/>
                  </a:cubicBezTo>
                  <a:cubicBezTo>
                    <a:pt x="1675" y="2201"/>
                    <a:pt x="1791" y="2264"/>
                    <a:pt x="1916" y="2414"/>
                  </a:cubicBezTo>
                  <a:cubicBezTo>
                    <a:pt x="2125" y="2665"/>
                    <a:pt x="2192" y="3247"/>
                    <a:pt x="2296" y="3557"/>
                  </a:cubicBezTo>
                  <a:cubicBezTo>
                    <a:pt x="2323" y="3638"/>
                    <a:pt x="2390" y="3673"/>
                    <a:pt x="2456" y="3673"/>
                  </a:cubicBezTo>
                  <a:cubicBezTo>
                    <a:pt x="2558" y="3673"/>
                    <a:pt x="2659" y="3592"/>
                    <a:pt x="2618" y="3468"/>
                  </a:cubicBezTo>
                  <a:cubicBezTo>
                    <a:pt x="2455" y="2978"/>
                    <a:pt x="2338" y="1832"/>
                    <a:pt x="1663" y="1832"/>
                  </a:cubicBezTo>
                  <a:cubicBezTo>
                    <a:pt x="1611" y="1832"/>
                    <a:pt x="1556" y="1839"/>
                    <a:pt x="1497" y="1853"/>
                  </a:cubicBezTo>
                  <a:cubicBezTo>
                    <a:pt x="1025" y="1968"/>
                    <a:pt x="750" y="2390"/>
                    <a:pt x="620" y="2860"/>
                  </a:cubicBezTo>
                  <a:lnTo>
                    <a:pt x="620" y="2860"/>
                  </a:lnTo>
                  <a:cubicBezTo>
                    <a:pt x="426" y="1976"/>
                    <a:pt x="358" y="1067"/>
                    <a:pt x="415" y="161"/>
                  </a:cubicBezTo>
                  <a:cubicBezTo>
                    <a:pt x="422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1" name="Google Shape;14721;p26"/>
            <p:cNvSpPr/>
            <p:nvPr/>
          </p:nvSpPr>
          <p:spPr>
            <a:xfrm>
              <a:off x="4667025" y="2307100"/>
              <a:ext cx="48650" cy="125225"/>
            </a:xfrm>
            <a:custGeom>
              <a:avLst/>
              <a:gdLst/>
              <a:ahLst/>
              <a:cxnLst/>
              <a:rect l="l" t="t" r="r" b="b"/>
              <a:pathLst>
                <a:path w="1946" h="5009" extrusionOk="0">
                  <a:moveTo>
                    <a:pt x="227" y="0"/>
                  </a:moveTo>
                  <a:cubicBezTo>
                    <a:pt x="116" y="0"/>
                    <a:pt x="0" y="122"/>
                    <a:pt x="67" y="254"/>
                  </a:cubicBezTo>
                  <a:cubicBezTo>
                    <a:pt x="543" y="1194"/>
                    <a:pt x="1555" y="3857"/>
                    <a:pt x="394" y="4690"/>
                  </a:cubicBezTo>
                  <a:cubicBezTo>
                    <a:pt x="250" y="4792"/>
                    <a:pt x="339" y="5009"/>
                    <a:pt x="474" y="5009"/>
                  </a:cubicBezTo>
                  <a:cubicBezTo>
                    <a:pt x="502" y="5009"/>
                    <a:pt x="532" y="5000"/>
                    <a:pt x="562" y="4978"/>
                  </a:cubicBezTo>
                  <a:cubicBezTo>
                    <a:pt x="1945" y="3990"/>
                    <a:pt x="951" y="1259"/>
                    <a:pt x="356" y="85"/>
                  </a:cubicBezTo>
                  <a:cubicBezTo>
                    <a:pt x="325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2" name="Google Shape;14722;p26"/>
            <p:cNvSpPr/>
            <p:nvPr/>
          </p:nvSpPr>
          <p:spPr>
            <a:xfrm>
              <a:off x="4736225" y="2306750"/>
              <a:ext cx="42750" cy="105175"/>
            </a:xfrm>
            <a:custGeom>
              <a:avLst/>
              <a:gdLst/>
              <a:ahLst/>
              <a:cxnLst/>
              <a:rect l="l" t="t" r="r" b="b"/>
              <a:pathLst>
                <a:path w="1710" h="4207" extrusionOk="0">
                  <a:moveTo>
                    <a:pt x="1086" y="0"/>
                  </a:moveTo>
                  <a:cubicBezTo>
                    <a:pt x="490" y="0"/>
                    <a:pt x="128" y="1113"/>
                    <a:pt x="88" y="1586"/>
                  </a:cubicBezTo>
                  <a:cubicBezTo>
                    <a:pt x="1" y="2625"/>
                    <a:pt x="503" y="3627"/>
                    <a:pt x="1387" y="4181"/>
                  </a:cubicBezTo>
                  <a:cubicBezTo>
                    <a:pt x="1417" y="4199"/>
                    <a:pt x="1446" y="4207"/>
                    <a:pt x="1473" y="4207"/>
                  </a:cubicBezTo>
                  <a:cubicBezTo>
                    <a:pt x="1615" y="4207"/>
                    <a:pt x="1709" y="3987"/>
                    <a:pt x="1557" y="3891"/>
                  </a:cubicBezTo>
                  <a:cubicBezTo>
                    <a:pt x="1006" y="3546"/>
                    <a:pt x="637" y="3034"/>
                    <a:pt x="486" y="2401"/>
                  </a:cubicBezTo>
                  <a:cubicBezTo>
                    <a:pt x="420" y="2135"/>
                    <a:pt x="399" y="1859"/>
                    <a:pt x="422" y="1586"/>
                  </a:cubicBezTo>
                  <a:cubicBezTo>
                    <a:pt x="442" y="1375"/>
                    <a:pt x="671" y="349"/>
                    <a:pt x="1086" y="349"/>
                  </a:cubicBezTo>
                  <a:cubicBezTo>
                    <a:pt x="1144" y="349"/>
                    <a:pt x="1206" y="369"/>
                    <a:pt x="1272" y="415"/>
                  </a:cubicBezTo>
                  <a:cubicBezTo>
                    <a:pt x="1302" y="436"/>
                    <a:pt x="1331" y="445"/>
                    <a:pt x="1359" y="445"/>
                  </a:cubicBezTo>
                  <a:cubicBezTo>
                    <a:pt x="1496" y="445"/>
                    <a:pt x="1587" y="228"/>
                    <a:pt x="1441" y="126"/>
                  </a:cubicBezTo>
                  <a:cubicBezTo>
                    <a:pt x="1315" y="38"/>
                    <a:pt x="1196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3" name="Google Shape;14723;p26"/>
            <p:cNvSpPr/>
            <p:nvPr/>
          </p:nvSpPr>
          <p:spPr>
            <a:xfrm>
              <a:off x="4789300" y="2348100"/>
              <a:ext cx="57225" cy="58800"/>
            </a:xfrm>
            <a:custGeom>
              <a:avLst/>
              <a:gdLst/>
              <a:ahLst/>
              <a:cxnLst/>
              <a:rect l="l" t="t" r="r" b="b"/>
              <a:pathLst>
                <a:path w="2289" h="2352" extrusionOk="0">
                  <a:moveTo>
                    <a:pt x="1079" y="0"/>
                  </a:moveTo>
                  <a:cubicBezTo>
                    <a:pt x="517" y="0"/>
                    <a:pt x="1" y="506"/>
                    <a:pt x="39" y="1123"/>
                  </a:cubicBezTo>
                  <a:cubicBezTo>
                    <a:pt x="91" y="1939"/>
                    <a:pt x="794" y="2351"/>
                    <a:pt x="1516" y="2351"/>
                  </a:cubicBezTo>
                  <a:cubicBezTo>
                    <a:pt x="1715" y="2351"/>
                    <a:pt x="1916" y="2320"/>
                    <a:pt x="2105" y="2257"/>
                  </a:cubicBezTo>
                  <a:cubicBezTo>
                    <a:pt x="2288" y="2196"/>
                    <a:pt x="2235" y="1925"/>
                    <a:pt x="2071" y="1925"/>
                  </a:cubicBezTo>
                  <a:cubicBezTo>
                    <a:pt x="2054" y="1925"/>
                    <a:pt x="2036" y="1928"/>
                    <a:pt x="2016" y="1935"/>
                  </a:cubicBezTo>
                  <a:cubicBezTo>
                    <a:pt x="1849" y="1991"/>
                    <a:pt x="1669" y="2020"/>
                    <a:pt x="1491" y="2020"/>
                  </a:cubicBezTo>
                  <a:cubicBezTo>
                    <a:pt x="1004" y="2020"/>
                    <a:pt x="536" y="1798"/>
                    <a:pt x="401" y="1270"/>
                  </a:cubicBezTo>
                  <a:cubicBezTo>
                    <a:pt x="280" y="798"/>
                    <a:pt x="634" y="332"/>
                    <a:pt x="1067" y="332"/>
                  </a:cubicBezTo>
                  <a:cubicBezTo>
                    <a:pt x="1185" y="332"/>
                    <a:pt x="1309" y="366"/>
                    <a:pt x="1431" y="445"/>
                  </a:cubicBezTo>
                  <a:cubicBezTo>
                    <a:pt x="1460" y="464"/>
                    <a:pt x="1489" y="472"/>
                    <a:pt x="1517" y="472"/>
                  </a:cubicBezTo>
                  <a:cubicBezTo>
                    <a:pt x="1658" y="472"/>
                    <a:pt x="1750" y="253"/>
                    <a:pt x="1598" y="156"/>
                  </a:cubicBezTo>
                  <a:cubicBezTo>
                    <a:pt x="1431" y="48"/>
                    <a:pt x="1253" y="0"/>
                    <a:pt x="10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4" name="Google Shape;14724;p26"/>
            <p:cNvSpPr/>
            <p:nvPr/>
          </p:nvSpPr>
          <p:spPr>
            <a:xfrm>
              <a:off x="4845325" y="2311500"/>
              <a:ext cx="49375" cy="110250"/>
            </a:xfrm>
            <a:custGeom>
              <a:avLst/>
              <a:gdLst/>
              <a:ahLst/>
              <a:cxnLst/>
              <a:rect l="l" t="t" r="r" b="b"/>
              <a:pathLst>
                <a:path w="1975" h="4410" extrusionOk="0">
                  <a:moveTo>
                    <a:pt x="224" y="0"/>
                  </a:moveTo>
                  <a:cubicBezTo>
                    <a:pt x="90" y="0"/>
                    <a:pt x="1" y="217"/>
                    <a:pt x="143" y="321"/>
                  </a:cubicBezTo>
                  <a:lnTo>
                    <a:pt x="144" y="321"/>
                  </a:lnTo>
                  <a:cubicBezTo>
                    <a:pt x="738" y="754"/>
                    <a:pt x="1202" y="1341"/>
                    <a:pt x="1418" y="2050"/>
                  </a:cubicBezTo>
                  <a:cubicBezTo>
                    <a:pt x="1626" y="2729"/>
                    <a:pt x="1705" y="3834"/>
                    <a:pt x="831" y="4081"/>
                  </a:cubicBezTo>
                  <a:cubicBezTo>
                    <a:pt x="641" y="4134"/>
                    <a:pt x="699" y="4410"/>
                    <a:pt x="870" y="4410"/>
                  </a:cubicBezTo>
                  <a:cubicBezTo>
                    <a:pt x="885" y="4410"/>
                    <a:pt x="902" y="4408"/>
                    <a:pt x="919" y="4403"/>
                  </a:cubicBezTo>
                  <a:cubicBezTo>
                    <a:pt x="1767" y="4163"/>
                    <a:pt x="1975" y="3240"/>
                    <a:pt x="1854" y="2456"/>
                  </a:cubicBezTo>
                  <a:cubicBezTo>
                    <a:pt x="1702" y="1456"/>
                    <a:pt x="1119" y="620"/>
                    <a:pt x="312" y="32"/>
                  </a:cubicBezTo>
                  <a:cubicBezTo>
                    <a:pt x="282" y="10"/>
                    <a:pt x="252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5" name="Google Shape;14725;p26"/>
            <p:cNvSpPr/>
            <p:nvPr/>
          </p:nvSpPr>
          <p:spPr>
            <a:xfrm>
              <a:off x="4936000" y="2343175"/>
              <a:ext cx="18800" cy="67500"/>
            </a:xfrm>
            <a:custGeom>
              <a:avLst/>
              <a:gdLst/>
              <a:ahLst/>
              <a:cxnLst/>
              <a:rect l="l" t="t" r="r" b="b"/>
              <a:pathLst>
                <a:path w="752" h="2700" extrusionOk="0">
                  <a:moveTo>
                    <a:pt x="205" y="0"/>
                  </a:moveTo>
                  <a:cubicBezTo>
                    <a:pt x="108" y="0"/>
                    <a:pt x="0" y="83"/>
                    <a:pt x="21" y="210"/>
                  </a:cubicBezTo>
                  <a:cubicBezTo>
                    <a:pt x="149" y="1000"/>
                    <a:pt x="279" y="1789"/>
                    <a:pt x="409" y="2579"/>
                  </a:cubicBezTo>
                  <a:cubicBezTo>
                    <a:pt x="423" y="2663"/>
                    <a:pt x="482" y="2700"/>
                    <a:pt x="546" y="2700"/>
                  </a:cubicBezTo>
                  <a:cubicBezTo>
                    <a:pt x="644" y="2700"/>
                    <a:pt x="752" y="2616"/>
                    <a:pt x="731" y="2489"/>
                  </a:cubicBezTo>
                  <a:lnTo>
                    <a:pt x="343" y="121"/>
                  </a:lnTo>
                  <a:cubicBezTo>
                    <a:pt x="329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6" name="Google Shape;14726;p26"/>
            <p:cNvSpPr/>
            <p:nvPr/>
          </p:nvSpPr>
          <p:spPr>
            <a:xfrm>
              <a:off x="4919350" y="2371850"/>
              <a:ext cx="58675" cy="10575"/>
            </a:xfrm>
            <a:custGeom>
              <a:avLst/>
              <a:gdLst/>
              <a:ahLst/>
              <a:cxnLst/>
              <a:rect l="l" t="t" r="r" b="b"/>
              <a:pathLst>
                <a:path w="2347" h="423" extrusionOk="0">
                  <a:moveTo>
                    <a:pt x="207" y="1"/>
                  </a:moveTo>
                  <a:cubicBezTo>
                    <a:pt x="1" y="1"/>
                    <a:pt x="4" y="326"/>
                    <a:pt x="216" y="337"/>
                  </a:cubicBezTo>
                  <a:lnTo>
                    <a:pt x="2132" y="422"/>
                  </a:lnTo>
                  <a:cubicBezTo>
                    <a:pt x="2135" y="422"/>
                    <a:pt x="2139" y="422"/>
                    <a:pt x="2142" y="422"/>
                  </a:cubicBezTo>
                  <a:cubicBezTo>
                    <a:pt x="2347" y="422"/>
                    <a:pt x="2342" y="98"/>
                    <a:pt x="2132" y="88"/>
                  </a:cubicBezTo>
                  <a:lnTo>
                    <a:pt x="216" y="1"/>
                  </a:lnTo>
                  <a:cubicBezTo>
                    <a:pt x="213" y="1"/>
                    <a:pt x="210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7" name="Google Shape;14727;p26"/>
            <p:cNvSpPr/>
            <p:nvPr/>
          </p:nvSpPr>
          <p:spPr>
            <a:xfrm>
              <a:off x="4998300" y="2299450"/>
              <a:ext cx="48600" cy="136900"/>
            </a:xfrm>
            <a:custGeom>
              <a:avLst/>
              <a:gdLst/>
              <a:ahLst/>
              <a:cxnLst/>
              <a:rect l="l" t="t" r="r" b="b"/>
              <a:pathLst>
                <a:path w="1944" h="5476" extrusionOk="0">
                  <a:moveTo>
                    <a:pt x="1205" y="1"/>
                  </a:moveTo>
                  <a:cubicBezTo>
                    <a:pt x="654" y="1"/>
                    <a:pt x="253" y="1378"/>
                    <a:pt x="200" y="1745"/>
                  </a:cubicBezTo>
                  <a:cubicBezTo>
                    <a:pt x="0" y="3130"/>
                    <a:pt x="534" y="4515"/>
                    <a:pt x="1581" y="5432"/>
                  </a:cubicBezTo>
                  <a:cubicBezTo>
                    <a:pt x="1616" y="5463"/>
                    <a:pt x="1654" y="5476"/>
                    <a:pt x="1692" y="5476"/>
                  </a:cubicBezTo>
                  <a:cubicBezTo>
                    <a:pt x="1826" y="5476"/>
                    <a:pt x="1944" y="5307"/>
                    <a:pt x="1817" y="5196"/>
                  </a:cubicBezTo>
                  <a:cubicBezTo>
                    <a:pt x="1192" y="4647"/>
                    <a:pt x="768" y="3969"/>
                    <a:pt x="588" y="3152"/>
                  </a:cubicBezTo>
                  <a:cubicBezTo>
                    <a:pt x="502" y="2777"/>
                    <a:pt x="475" y="2391"/>
                    <a:pt x="505" y="2008"/>
                  </a:cubicBezTo>
                  <a:cubicBezTo>
                    <a:pt x="515" y="1894"/>
                    <a:pt x="859" y="373"/>
                    <a:pt x="1210" y="373"/>
                  </a:cubicBezTo>
                  <a:cubicBezTo>
                    <a:pt x="1250" y="373"/>
                    <a:pt x="1291" y="393"/>
                    <a:pt x="1331" y="438"/>
                  </a:cubicBezTo>
                  <a:cubicBezTo>
                    <a:pt x="1364" y="476"/>
                    <a:pt x="1403" y="492"/>
                    <a:pt x="1441" y="492"/>
                  </a:cubicBezTo>
                  <a:cubicBezTo>
                    <a:pt x="1564" y="492"/>
                    <a:pt x="1677" y="324"/>
                    <a:pt x="1567" y="202"/>
                  </a:cubicBezTo>
                  <a:cubicBezTo>
                    <a:pt x="1441" y="60"/>
                    <a:pt x="1320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8" name="Google Shape;14728;p26"/>
            <p:cNvSpPr/>
            <p:nvPr/>
          </p:nvSpPr>
          <p:spPr>
            <a:xfrm>
              <a:off x="4715175" y="2399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5"/>
                    <a:pt x="216" y="335"/>
                  </a:cubicBezTo>
                  <a:cubicBezTo>
                    <a:pt x="431" y="335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29" name="Google Shape;14729;p26"/>
            <p:cNvSpPr/>
            <p:nvPr/>
          </p:nvSpPr>
          <p:spPr>
            <a:xfrm>
              <a:off x="5052950" y="2346000"/>
              <a:ext cx="61525" cy="56600"/>
            </a:xfrm>
            <a:custGeom>
              <a:avLst/>
              <a:gdLst/>
              <a:ahLst/>
              <a:cxnLst/>
              <a:rect l="l" t="t" r="r" b="b"/>
              <a:pathLst>
                <a:path w="2461" h="2264" extrusionOk="0">
                  <a:moveTo>
                    <a:pt x="1130" y="399"/>
                  </a:moveTo>
                  <a:cubicBezTo>
                    <a:pt x="1253" y="399"/>
                    <a:pt x="1376" y="450"/>
                    <a:pt x="1482" y="570"/>
                  </a:cubicBezTo>
                  <a:cubicBezTo>
                    <a:pt x="1515" y="608"/>
                    <a:pt x="1554" y="624"/>
                    <a:pt x="1592" y="624"/>
                  </a:cubicBezTo>
                  <a:cubicBezTo>
                    <a:pt x="1661" y="624"/>
                    <a:pt x="1728" y="570"/>
                    <a:pt x="1752" y="500"/>
                  </a:cubicBezTo>
                  <a:lnTo>
                    <a:pt x="1752" y="500"/>
                  </a:lnTo>
                  <a:cubicBezTo>
                    <a:pt x="1909" y="612"/>
                    <a:pt x="2030" y="773"/>
                    <a:pt x="2075" y="968"/>
                  </a:cubicBezTo>
                  <a:cubicBezTo>
                    <a:pt x="2189" y="1453"/>
                    <a:pt x="1730" y="1927"/>
                    <a:pt x="1256" y="1929"/>
                  </a:cubicBezTo>
                  <a:cubicBezTo>
                    <a:pt x="1255" y="1929"/>
                    <a:pt x="1254" y="1929"/>
                    <a:pt x="1253" y="1929"/>
                  </a:cubicBezTo>
                  <a:cubicBezTo>
                    <a:pt x="808" y="1929"/>
                    <a:pt x="490" y="1495"/>
                    <a:pt x="496" y="1072"/>
                  </a:cubicBezTo>
                  <a:cubicBezTo>
                    <a:pt x="502" y="734"/>
                    <a:pt x="814" y="399"/>
                    <a:pt x="1130" y="399"/>
                  </a:cubicBezTo>
                  <a:close/>
                  <a:moveTo>
                    <a:pt x="1225" y="0"/>
                  </a:moveTo>
                  <a:cubicBezTo>
                    <a:pt x="1131" y="0"/>
                    <a:pt x="1038" y="11"/>
                    <a:pt x="946" y="34"/>
                  </a:cubicBezTo>
                  <a:cubicBezTo>
                    <a:pt x="889" y="49"/>
                    <a:pt x="854" y="84"/>
                    <a:pt x="838" y="126"/>
                  </a:cubicBezTo>
                  <a:lnTo>
                    <a:pt x="838" y="126"/>
                  </a:lnTo>
                  <a:cubicBezTo>
                    <a:pt x="561" y="221"/>
                    <a:pt x="318" y="439"/>
                    <a:pt x="220" y="722"/>
                  </a:cubicBezTo>
                  <a:cubicBezTo>
                    <a:pt x="0" y="1355"/>
                    <a:pt x="415" y="2146"/>
                    <a:pt x="1093" y="2251"/>
                  </a:cubicBezTo>
                  <a:cubicBezTo>
                    <a:pt x="1145" y="2259"/>
                    <a:pt x="1198" y="2263"/>
                    <a:pt x="1251" y="2263"/>
                  </a:cubicBezTo>
                  <a:cubicBezTo>
                    <a:pt x="1873" y="2263"/>
                    <a:pt x="2461" y="1700"/>
                    <a:pt x="2426" y="1062"/>
                  </a:cubicBezTo>
                  <a:cubicBezTo>
                    <a:pt x="2390" y="441"/>
                    <a:pt x="1814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0" name="Google Shape;14730;p26"/>
            <p:cNvSpPr/>
            <p:nvPr/>
          </p:nvSpPr>
          <p:spPr>
            <a:xfrm>
              <a:off x="5092425" y="2306100"/>
              <a:ext cx="24100" cy="104625"/>
            </a:xfrm>
            <a:custGeom>
              <a:avLst/>
              <a:gdLst/>
              <a:ahLst/>
              <a:cxnLst/>
              <a:rect l="l" t="t" r="r" b="b"/>
              <a:pathLst>
                <a:path w="964" h="4185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cubicBezTo>
                    <a:pt x="96" y="1478"/>
                    <a:pt x="298" y="2784"/>
                    <a:pt x="610" y="4065"/>
                  </a:cubicBezTo>
                  <a:cubicBezTo>
                    <a:pt x="630" y="4149"/>
                    <a:pt x="694" y="4185"/>
                    <a:pt x="759" y="4185"/>
                  </a:cubicBezTo>
                  <a:cubicBezTo>
                    <a:pt x="859" y="4185"/>
                    <a:pt x="963" y="4102"/>
                    <a:pt x="932" y="3976"/>
                  </a:cubicBezTo>
                  <a:cubicBezTo>
                    <a:pt x="627" y="2724"/>
                    <a:pt x="430" y="1447"/>
                    <a:pt x="343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1" name="Google Shape;14731;p26"/>
            <p:cNvSpPr/>
            <p:nvPr/>
          </p:nvSpPr>
          <p:spPr>
            <a:xfrm>
              <a:off x="5117850" y="2310200"/>
              <a:ext cx="41750" cy="120425"/>
            </a:xfrm>
            <a:custGeom>
              <a:avLst/>
              <a:gdLst/>
              <a:ahLst/>
              <a:cxnLst/>
              <a:rect l="l" t="t" r="r" b="b"/>
              <a:pathLst>
                <a:path w="1670" h="4817" extrusionOk="0">
                  <a:moveTo>
                    <a:pt x="235" y="1"/>
                  </a:moveTo>
                  <a:cubicBezTo>
                    <a:pt x="113" y="1"/>
                    <a:pt x="1" y="168"/>
                    <a:pt x="109" y="292"/>
                  </a:cubicBezTo>
                  <a:cubicBezTo>
                    <a:pt x="1160" y="1498"/>
                    <a:pt x="1302" y="3196"/>
                    <a:pt x="481" y="4568"/>
                  </a:cubicBezTo>
                  <a:cubicBezTo>
                    <a:pt x="404" y="4695"/>
                    <a:pt x="519" y="4816"/>
                    <a:pt x="634" y="4816"/>
                  </a:cubicBezTo>
                  <a:cubicBezTo>
                    <a:pt x="685" y="4816"/>
                    <a:pt x="736" y="4792"/>
                    <a:pt x="769" y="4735"/>
                  </a:cubicBezTo>
                  <a:cubicBezTo>
                    <a:pt x="1669" y="3233"/>
                    <a:pt x="1494" y="1373"/>
                    <a:pt x="345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2" name="Google Shape;14732;p26"/>
            <p:cNvSpPr/>
            <p:nvPr/>
          </p:nvSpPr>
          <p:spPr>
            <a:xfrm>
              <a:off x="5182750" y="2314775"/>
              <a:ext cx="39300" cy="110700"/>
            </a:xfrm>
            <a:custGeom>
              <a:avLst/>
              <a:gdLst/>
              <a:ahLst/>
              <a:cxnLst/>
              <a:rect l="l" t="t" r="r" b="b"/>
              <a:pathLst>
                <a:path w="1572" h="4428" extrusionOk="0">
                  <a:moveTo>
                    <a:pt x="992" y="1"/>
                  </a:moveTo>
                  <a:cubicBezTo>
                    <a:pt x="314" y="1"/>
                    <a:pt x="99" y="1082"/>
                    <a:pt x="65" y="1630"/>
                  </a:cubicBezTo>
                  <a:cubicBezTo>
                    <a:pt x="1" y="2682"/>
                    <a:pt x="431" y="3681"/>
                    <a:pt x="1209" y="4383"/>
                  </a:cubicBezTo>
                  <a:cubicBezTo>
                    <a:pt x="1244" y="4414"/>
                    <a:pt x="1283" y="4427"/>
                    <a:pt x="1320" y="4427"/>
                  </a:cubicBezTo>
                  <a:cubicBezTo>
                    <a:pt x="1454" y="4427"/>
                    <a:pt x="1572" y="4259"/>
                    <a:pt x="1445" y="4147"/>
                  </a:cubicBezTo>
                  <a:cubicBezTo>
                    <a:pt x="951" y="3700"/>
                    <a:pt x="605" y="3144"/>
                    <a:pt x="465" y="2491"/>
                  </a:cubicBezTo>
                  <a:cubicBezTo>
                    <a:pt x="382" y="2104"/>
                    <a:pt x="324" y="333"/>
                    <a:pt x="983" y="333"/>
                  </a:cubicBezTo>
                  <a:cubicBezTo>
                    <a:pt x="1017" y="333"/>
                    <a:pt x="1053" y="338"/>
                    <a:pt x="1092" y="348"/>
                  </a:cubicBezTo>
                  <a:cubicBezTo>
                    <a:pt x="1108" y="353"/>
                    <a:pt x="1123" y="355"/>
                    <a:pt x="1138" y="355"/>
                  </a:cubicBezTo>
                  <a:cubicBezTo>
                    <a:pt x="1311" y="355"/>
                    <a:pt x="1373" y="77"/>
                    <a:pt x="1180" y="26"/>
                  </a:cubicBezTo>
                  <a:cubicBezTo>
                    <a:pt x="1114" y="9"/>
                    <a:pt x="1051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3" name="Google Shape;14733;p26"/>
            <p:cNvSpPr/>
            <p:nvPr/>
          </p:nvSpPr>
          <p:spPr>
            <a:xfrm>
              <a:off x="5222500" y="2334025"/>
              <a:ext cx="50025" cy="80700"/>
            </a:xfrm>
            <a:custGeom>
              <a:avLst/>
              <a:gdLst/>
              <a:ahLst/>
              <a:cxnLst/>
              <a:rect l="l" t="t" r="r" b="b"/>
              <a:pathLst>
                <a:path w="2001" h="3228" extrusionOk="0">
                  <a:moveTo>
                    <a:pt x="1070" y="541"/>
                  </a:moveTo>
                  <a:cubicBezTo>
                    <a:pt x="1084" y="541"/>
                    <a:pt x="1098" y="542"/>
                    <a:pt x="1112" y="544"/>
                  </a:cubicBezTo>
                  <a:cubicBezTo>
                    <a:pt x="1145" y="621"/>
                    <a:pt x="1215" y="654"/>
                    <a:pt x="1283" y="654"/>
                  </a:cubicBezTo>
                  <a:cubicBezTo>
                    <a:pt x="1313" y="654"/>
                    <a:pt x="1343" y="648"/>
                    <a:pt x="1369" y="635"/>
                  </a:cubicBezTo>
                  <a:lnTo>
                    <a:pt x="1369" y="635"/>
                  </a:lnTo>
                  <a:cubicBezTo>
                    <a:pt x="1425" y="797"/>
                    <a:pt x="1384" y="1037"/>
                    <a:pt x="1349" y="1186"/>
                  </a:cubicBezTo>
                  <a:cubicBezTo>
                    <a:pt x="1293" y="1422"/>
                    <a:pt x="1174" y="1590"/>
                    <a:pt x="948" y="1590"/>
                  </a:cubicBezTo>
                  <a:cubicBezTo>
                    <a:pt x="896" y="1590"/>
                    <a:pt x="839" y="1582"/>
                    <a:pt x="775" y="1563"/>
                  </a:cubicBezTo>
                  <a:cubicBezTo>
                    <a:pt x="632" y="1265"/>
                    <a:pt x="644" y="986"/>
                    <a:pt x="812" y="728"/>
                  </a:cubicBezTo>
                  <a:cubicBezTo>
                    <a:pt x="877" y="603"/>
                    <a:pt x="963" y="541"/>
                    <a:pt x="1070" y="541"/>
                  </a:cubicBezTo>
                  <a:close/>
                  <a:moveTo>
                    <a:pt x="986" y="1"/>
                  </a:moveTo>
                  <a:cubicBezTo>
                    <a:pt x="880" y="1"/>
                    <a:pt x="770" y="23"/>
                    <a:pt x="662" y="68"/>
                  </a:cubicBezTo>
                  <a:cubicBezTo>
                    <a:pt x="165" y="275"/>
                    <a:pt x="0" y="802"/>
                    <a:pt x="20" y="1304"/>
                  </a:cubicBezTo>
                  <a:cubicBezTo>
                    <a:pt x="43" y="1848"/>
                    <a:pt x="171" y="2528"/>
                    <a:pt x="582" y="2922"/>
                  </a:cubicBezTo>
                  <a:cubicBezTo>
                    <a:pt x="785" y="3117"/>
                    <a:pt x="1051" y="3227"/>
                    <a:pt x="1315" y="3227"/>
                  </a:cubicBezTo>
                  <a:cubicBezTo>
                    <a:pt x="1506" y="3227"/>
                    <a:pt x="1695" y="3170"/>
                    <a:pt x="1860" y="3047"/>
                  </a:cubicBezTo>
                  <a:cubicBezTo>
                    <a:pt x="2001" y="2941"/>
                    <a:pt x="1912" y="2725"/>
                    <a:pt x="1780" y="2725"/>
                  </a:cubicBezTo>
                  <a:cubicBezTo>
                    <a:pt x="1752" y="2725"/>
                    <a:pt x="1722" y="2734"/>
                    <a:pt x="1692" y="2757"/>
                  </a:cubicBezTo>
                  <a:cubicBezTo>
                    <a:pt x="1538" y="2873"/>
                    <a:pt x="1396" y="2923"/>
                    <a:pt x="1267" y="2923"/>
                  </a:cubicBezTo>
                  <a:cubicBezTo>
                    <a:pt x="777" y="2923"/>
                    <a:pt x="468" y="2202"/>
                    <a:pt x="382" y="1569"/>
                  </a:cubicBezTo>
                  <a:lnTo>
                    <a:pt x="382" y="1569"/>
                  </a:lnTo>
                  <a:cubicBezTo>
                    <a:pt x="397" y="1604"/>
                    <a:pt x="414" y="1638"/>
                    <a:pt x="434" y="1670"/>
                  </a:cubicBezTo>
                  <a:cubicBezTo>
                    <a:pt x="563" y="1875"/>
                    <a:pt x="790" y="2003"/>
                    <a:pt x="1015" y="2003"/>
                  </a:cubicBezTo>
                  <a:cubicBezTo>
                    <a:pt x="1162" y="2003"/>
                    <a:pt x="1307" y="1948"/>
                    <a:pt x="1424" y="1827"/>
                  </a:cubicBezTo>
                  <a:cubicBezTo>
                    <a:pt x="1716" y="1520"/>
                    <a:pt x="1811" y="847"/>
                    <a:pt x="1658" y="463"/>
                  </a:cubicBezTo>
                  <a:cubicBezTo>
                    <a:pt x="1539" y="163"/>
                    <a:pt x="1276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4" name="Google Shape;14734;p26"/>
            <p:cNvSpPr/>
            <p:nvPr/>
          </p:nvSpPr>
          <p:spPr>
            <a:xfrm>
              <a:off x="5273675" y="2343350"/>
              <a:ext cx="39050" cy="108375"/>
            </a:xfrm>
            <a:custGeom>
              <a:avLst/>
              <a:gdLst/>
              <a:ahLst/>
              <a:cxnLst/>
              <a:rect l="l" t="t" r="r" b="b"/>
              <a:pathLst>
                <a:path w="1562" h="4335" extrusionOk="0">
                  <a:moveTo>
                    <a:pt x="1113" y="1"/>
                  </a:moveTo>
                  <a:cubicBezTo>
                    <a:pt x="878" y="1"/>
                    <a:pt x="613" y="151"/>
                    <a:pt x="495" y="409"/>
                  </a:cubicBezTo>
                  <a:cubicBezTo>
                    <a:pt x="0" y="1475"/>
                    <a:pt x="399" y="3161"/>
                    <a:pt x="730" y="4218"/>
                  </a:cubicBezTo>
                  <a:cubicBezTo>
                    <a:pt x="755" y="4299"/>
                    <a:pt x="821" y="4334"/>
                    <a:pt x="888" y="4334"/>
                  </a:cubicBezTo>
                  <a:cubicBezTo>
                    <a:pt x="989" y="4334"/>
                    <a:pt x="1090" y="4253"/>
                    <a:pt x="1051" y="4129"/>
                  </a:cubicBezTo>
                  <a:cubicBezTo>
                    <a:pt x="861" y="3522"/>
                    <a:pt x="730" y="2906"/>
                    <a:pt x="685" y="2270"/>
                  </a:cubicBezTo>
                  <a:cubicBezTo>
                    <a:pt x="666" y="1992"/>
                    <a:pt x="662" y="1713"/>
                    <a:pt x="676" y="1435"/>
                  </a:cubicBezTo>
                  <a:lnTo>
                    <a:pt x="693" y="1159"/>
                  </a:lnTo>
                  <a:cubicBezTo>
                    <a:pt x="621" y="760"/>
                    <a:pt x="798" y="535"/>
                    <a:pt x="1224" y="487"/>
                  </a:cubicBezTo>
                  <a:cubicBezTo>
                    <a:pt x="1226" y="594"/>
                    <a:pt x="1311" y="649"/>
                    <a:pt x="1395" y="649"/>
                  </a:cubicBezTo>
                  <a:cubicBezTo>
                    <a:pt x="1479" y="649"/>
                    <a:pt x="1562" y="595"/>
                    <a:pt x="1559" y="487"/>
                  </a:cubicBezTo>
                  <a:cubicBezTo>
                    <a:pt x="1552" y="149"/>
                    <a:pt x="1347" y="1"/>
                    <a:pt x="1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5" name="Google Shape;14735;p26"/>
            <p:cNvSpPr/>
            <p:nvPr/>
          </p:nvSpPr>
          <p:spPr>
            <a:xfrm>
              <a:off x="5290200" y="2397025"/>
              <a:ext cx="30500" cy="22700"/>
            </a:xfrm>
            <a:custGeom>
              <a:avLst/>
              <a:gdLst/>
              <a:ahLst/>
              <a:cxnLst/>
              <a:rect l="l" t="t" r="r" b="b"/>
              <a:pathLst>
                <a:path w="1220" h="908" extrusionOk="0">
                  <a:moveTo>
                    <a:pt x="996" y="1"/>
                  </a:moveTo>
                  <a:cubicBezTo>
                    <a:pt x="968" y="1"/>
                    <a:pt x="938" y="11"/>
                    <a:pt x="908" y="33"/>
                  </a:cubicBezTo>
                  <a:cubicBezTo>
                    <a:pt x="653" y="217"/>
                    <a:pt x="398" y="402"/>
                    <a:pt x="143" y="587"/>
                  </a:cubicBezTo>
                  <a:cubicBezTo>
                    <a:pt x="1" y="690"/>
                    <a:pt x="90" y="908"/>
                    <a:pt x="225" y="908"/>
                  </a:cubicBezTo>
                  <a:cubicBezTo>
                    <a:pt x="253" y="908"/>
                    <a:pt x="282" y="898"/>
                    <a:pt x="313" y="876"/>
                  </a:cubicBezTo>
                  <a:lnTo>
                    <a:pt x="1075" y="321"/>
                  </a:lnTo>
                  <a:cubicBezTo>
                    <a:pt x="1219" y="218"/>
                    <a:pt x="1129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6" name="Google Shape;14736;p26"/>
            <p:cNvSpPr/>
            <p:nvPr/>
          </p:nvSpPr>
          <p:spPr>
            <a:xfrm>
              <a:off x="5313200" y="2312025"/>
              <a:ext cx="40075" cy="113625"/>
            </a:xfrm>
            <a:custGeom>
              <a:avLst/>
              <a:gdLst/>
              <a:ahLst/>
              <a:cxnLst/>
              <a:rect l="l" t="t" r="r" b="b"/>
              <a:pathLst>
                <a:path w="1603" h="4545" extrusionOk="0">
                  <a:moveTo>
                    <a:pt x="193" y="1"/>
                  </a:moveTo>
                  <a:cubicBezTo>
                    <a:pt x="0" y="1"/>
                    <a:pt x="9" y="314"/>
                    <a:pt x="215" y="336"/>
                  </a:cubicBezTo>
                  <a:cubicBezTo>
                    <a:pt x="968" y="417"/>
                    <a:pt x="1121" y="1802"/>
                    <a:pt x="1176" y="2357"/>
                  </a:cubicBezTo>
                  <a:cubicBezTo>
                    <a:pt x="1243" y="3027"/>
                    <a:pt x="1177" y="3681"/>
                    <a:pt x="1026" y="4336"/>
                  </a:cubicBezTo>
                  <a:cubicBezTo>
                    <a:pt x="997" y="4462"/>
                    <a:pt x="1102" y="4544"/>
                    <a:pt x="1202" y="4544"/>
                  </a:cubicBezTo>
                  <a:cubicBezTo>
                    <a:pt x="1267" y="4544"/>
                    <a:pt x="1330" y="4508"/>
                    <a:pt x="1350" y="4424"/>
                  </a:cubicBezTo>
                  <a:cubicBezTo>
                    <a:pt x="1588" y="3392"/>
                    <a:pt x="1603" y="2338"/>
                    <a:pt x="1316" y="1313"/>
                  </a:cubicBezTo>
                  <a:cubicBezTo>
                    <a:pt x="1148" y="705"/>
                    <a:pt x="906" y="75"/>
                    <a:pt x="215" y="2"/>
                  </a:cubicBezTo>
                  <a:cubicBezTo>
                    <a:pt x="207" y="1"/>
                    <a:pt x="200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7" name="Google Shape;14737;p26"/>
            <p:cNvSpPr/>
            <p:nvPr/>
          </p:nvSpPr>
          <p:spPr>
            <a:xfrm>
              <a:off x="5355950" y="2286800"/>
              <a:ext cx="44950" cy="44675"/>
            </a:xfrm>
            <a:custGeom>
              <a:avLst/>
              <a:gdLst/>
              <a:ahLst/>
              <a:cxnLst/>
              <a:rect l="l" t="t" r="r" b="b"/>
              <a:pathLst>
                <a:path w="1798" h="1787" extrusionOk="0">
                  <a:moveTo>
                    <a:pt x="511" y="0"/>
                  </a:moveTo>
                  <a:cubicBezTo>
                    <a:pt x="330" y="0"/>
                    <a:pt x="158" y="79"/>
                    <a:pt x="67" y="265"/>
                  </a:cubicBezTo>
                  <a:cubicBezTo>
                    <a:pt x="1" y="398"/>
                    <a:pt x="117" y="520"/>
                    <a:pt x="227" y="520"/>
                  </a:cubicBezTo>
                  <a:cubicBezTo>
                    <a:pt x="277" y="520"/>
                    <a:pt x="326" y="495"/>
                    <a:pt x="355" y="435"/>
                  </a:cubicBezTo>
                  <a:cubicBezTo>
                    <a:pt x="392" y="360"/>
                    <a:pt x="453" y="331"/>
                    <a:pt x="520" y="331"/>
                  </a:cubicBezTo>
                  <a:cubicBezTo>
                    <a:pt x="644" y="331"/>
                    <a:pt x="790" y="434"/>
                    <a:pt x="839" y="540"/>
                  </a:cubicBezTo>
                  <a:cubicBezTo>
                    <a:pt x="974" y="836"/>
                    <a:pt x="698" y="1214"/>
                    <a:pt x="541" y="1449"/>
                  </a:cubicBezTo>
                  <a:cubicBezTo>
                    <a:pt x="465" y="1563"/>
                    <a:pt x="570" y="1688"/>
                    <a:pt x="686" y="1701"/>
                  </a:cubicBezTo>
                  <a:lnTo>
                    <a:pt x="1585" y="1786"/>
                  </a:lnTo>
                  <a:cubicBezTo>
                    <a:pt x="1591" y="1787"/>
                    <a:pt x="1597" y="1787"/>
                    <a:pt x="1603" y="1787"/>
                  </a:cubicBezTo>
                  <a:cubicBezTo>
                    <a:pt x="1798" y="1787"/>
                    <a:pt x="1791" y="1471"/>
                    <a:pt x="1585" y="1451"/>
                  </a:cubicBezTo>
                  <a:lnTo>
                    <a:pt x="970" y="1392"/>
                  </a:lnTo>
                  <a:lnTo>
                    <a:pt x="970" y="1392"/>
                  </a:lnTo>
                  <a:cubicBezTo>
                    <a:pt x="1186" y="1012"/>
                    <a:pt x="1351" y="529"/>
                    <a:pt x="997" y="195"/>
                  </a:cubicBezTo>
                  <a:cubicBezTo>
                    <a:pt x="869" y="73"/>
                    <a:pt x="686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8" name="Google Shape;14738;p26"/>
            <p:cNvSpPr/>
            <p:nvPr/>
          </p:nvSpPr>
          <p:spPr>
            <a:xfrm>
              <a:off x="5405000" y="2376075"/>
              <a:ext cx="56950" cy="9950"/>
            </a:xfrm>
            <a:custGeom>
              <a:avLst/>
              <a:gdLst/>
              <a:ahLst/>
              <a:cxnLst/>
              <a:rect l="l" t="t" r="r" b="b"/>
              <a:pathLst>
                <a:path w="2278" h="398" extrusionOk="0">
                  <a:moveTo>
                    <a:pt x="1108" y="1"/>
                  </a:moveTo>
                  <a:cubicBezTo>
                    <a:pt x="806" y="1"/>
                    <a:pt x="504" y="22"/>
                    <a:pt x="204" y="64"/>
                  </a:cubicBezTo>
                  <a:cubicBezTo>
                    <a:pt x="1" y="92"/>
                    <a:pt x="75" y="389"/>
                    <a:pt x="267" y="389"/>
                  </a:cubicBezTo>
                  <a:cubicBezTo>
                    <a:pt x="276" y="389"/>
                    <a:pt x="285" y="389"/>
                    <a:pt x="294" y="387"/>
                  </a:cubicBezTo>
                  <a:cubicBezTo>
                    <a:pt x="565" y="349"/>
                    <a:pt x="839" y="330"/>
                    <a:pt x="1113" y="330"/>
                  </a:cubicBezTo>
                  <a:cubicBezTo>
                    <a:pt x="1405" y="330"/>
                    <a:pt x="1697" y="352"/>
                    <a:pt x="1987" y="395"/>
                  </a:cubicBezTo>
                  <a:cubicBezTo>
                    <a:pt x="1997" y="396"/>
                    <a:pt x="2006" y="397"/>
                    <a:pt x="2016" y="397"/>
                  </a:cubicBezTo>
                  <a:cubicBezTo>
                    <a:pt x="2204" y="397"/>
                    <a:pt x="2278" y="102"/>
                    <a:pt x="2075" y="73"/>
                  </a:cubicBezTo>
                  <a:cubicBezTo>
                    <a:pt x="1755" y="25"/>
                    <a:pt x="1431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39" name="Google Shape;14739;p26"/>
            <p:cNvSpPr/>
            <p:nvPr/>
          </p:nvSpPr>
          <p:spPr>
            <a:xfrm>
              <a:off x="5407600" y="2405850"/>
              <a:ext cx="60375" cy="10750"/>
            </a:xfrm>
            <a:custGeom>
              <a:avLst/>
              <a:gdLst/>
              <a:ahLst/>
              <a:cxnLst/>
              <a:rect l="l" t="t" r="r" b="b"/>
              <a:pathLst>
                <a:path w="2415" h="430" extrusionOk="0">
                  <a:moveTo>
                    <a:pt x="1288" y="1"/>
                  </a:moveTo>
                  <a:cubicBezTo>
                    <a:pt x="924" y="1"/>
                    <a:pt x="560" y="35"/>
                    <a:pt x="200" y="102"/>
                  </a:cubicBezTo>
                  <a:cubicBezTo>
                    <a:pt x="1" y="140"/>
                    <a:pt x="69" y="429"/>
                    <a:pt x="254" y="429"/>
                  </a:cubicBezTo>
                  <a:cubicBezTo>
                    <a:pt x="265" y="429"/>
                    <a:pt x="277" y="428"/>
                    <a:pt x="289" y="426"/>
                  </a:cubicBezTo>
                  <a:cubicBezTo>
                    <a:pt x="622" y="363"/>
                    <a:pt x="959" y="331"/>
                    <a:pt x="1296" y="331"/>
                  </a:cubicBezTo>
                  <a:cubicBezTo>
                    <a:pt x="1573" y="331"/>
                    <a:pt x="1850" y="353"/>
                    <a:pt x="2124" y="395"/>
                  </a:cubicBezTo>
                  <a:cubicBezTo>
                    <a:pt x="2134" y="397"/>
                    <a:pt x="2144" y="398"/>
                    <a:pt x="2154" y="398"/>
                  </a:cubicBezTo>
                  <a:cubicBezTo>
                    <a:pt x="2341" y="398"/>
                    <a:pt x="2414" y="104"/>
                    <a:pt x="2213" y="73"/>
                  </a:cubicBezTo>
                  <a:cubicBezTo>
                    <a:pt x="1906" y="25"/>
                    <a:pt x="1597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0" name="Google Shape;14740;p26"/>
            <p:cNvSpPr/>
            <p:nvPr/>
          </p:nvSpPr>
          <p:spPr>
            <a:xfrm>
              <a:off x="5481875" y="2326975"/>
              <a:ext cx="89900" cy="99500"/>
            </a:xfrm>
            <a:custGeom>
              <a:avLst/>
              <a:gdLst/>
              <a:ahLst/>
              <a:cxnLst/>
              <a:rect l="l" t="t" r="r" b="b"/>
              <a:pathLst>
                <a:path w="3596" h="3980" extrusionOk="0">
                  <a:moveTo>
                    <a:pt x="246" y="1"/>
                  </a:moveTo>
                  <a:cubicBezTo>
                    <a:pt x="116" y="1"/>
                    <a:pt x="1" y="169"/>
                    <a:pt x="120" y="286"/>
                  </a:cubicBezTo>
                  <a:cubicBezTo>
                    <a:pt x="1257" y="1399"/>
                    <a:pt x="2294" y="2611"/>
                    <a:pt x="3220" y="3906"/>
                  </a:cubicBezTo>
                  <a:cubicBezTo>
                    <a:pt x="3257" y="3958"/>
                    <a:pt x="3308" y="3979"/>
                    <a:pt x="3360" y="3979"/>
                  </a:cubicBezTo>
                  <a:cubicBezTo>
                    <a:pt x="3480" y="3979"/>
                    <a:pt x="3596" y="3860"/>
                    <a:pt x="3508" y="3736"/>
                  </a:cubicBezTo>
                  <a:cubicBezTo>
                    <a:pt x="2568" y="2418"/>
                    <a:pt x="1513" y="1184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1" name="Google Shape;14741;p26"/>
            <p:cNvSpPr/>
            <p:nvPr/>
          </p:nvSpPr>
          <p:spPr>
            <a:xfrm>
              <a:off x="5488350" y="2326925"/>
              <a:ext cx="59925" cy="112150"/>
            </a:xfrm>
            <a:custGeom>
              <a:avLst/>
              <a:gdLst/>
              <a:ahLst/>
              <a:cxnLst/>
              <a:rect l="l" t="t" r="r" b="b"/>
              <a:pathLst>
                <a:path w="2397" h="4486" extrusionOk="0">
                  <a:moveTo>
                    <a:pt x="2170" y="0"/>
                  </a:moveTo>
                  <a:cubicBezTo>
                    <a:pt x="2120" y="0"/>
                    <a:pt x="2073" y="25"/>
                    <a:pt x="2044" y="85"/>
                  </a:cubicBezTo>
                  <a:lnTo>
                    <a:pt x="64" y="4231"/>
                  </a:lnTo>
                  <a:cubicBezTo>
                    <a:pt x="0" y="4364"/>
                    <a:pt x="116" y="4486"/>
                    <a:pt x="226" y="4486"/>
                  </a:cubicBezTo>
                  <a:cubicBezTo>
                    <a:pt x="275" y="4486"/>
                    <a:pt x="323" y="4461"/>
                    <a:pt x="352" y="4400"/>
                  </a:cubicBezTo>
                  <a:lnTo>
                    <a:pt x="2332" y="254"/>
                  </a:lnTo>
                  <a:cubicBezTo>
                    <a:pt x="2396" y="121"/>
                    <a:pt x="2279" y="0"/>
                    <a:pt x="2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2" name="Google Shape;14742;p26"/>
            <p:cNvSpPr/>
            <p:nvPr/>
          </p:nvSpPr>
          <p:spPr>
            <a:xfrm>
              <a:off x="5559250" y="2290625"/>
              <a:ext cx="51775" cy="49675"/>
            </a:xfrm>
            <a:custGeom>
              <a:avLst/>
              <a:gdLst/>
              <a:ahLst/>
              <a:cxnLst/>
              <a:rect l="l" t="t" r="r" b="b"/>
              <a:pathLst>
                <a:path w="2071" h="1987" extrusionOk="0">
                  <a:moveTo>
                    <a:pt x="574" y="0"/>
                  </a:moveTo>
                  <a:cubicBezTo>
                    <a:pt x="320" y="0"/>
                    <a:pt x="81" y="123"/>
                    <a:pt x="26" y="411"/>
                  </a:cubicBezTo>
                  <a:cubicBezTo>
                    <a:pt x="1" y="538"/>
                    <a:pt x="108" y="621"/>
                    <a:pt x="206" y="621"/>
                  </a:cubicBezTo>
                  <a:cubicBezTo>
                    <a:pt x="270" y="621"/>
                    <a:pt x="331" y="585"/>
                    <a:pt x="347" y="501"/>
                  </a:cubicBezTo>
                  <a:lnTo>
                    <a:pt x="347" y="498"/>
                  </a:lnTo>
                  <a:cubicBezTo>
                    <a:pt x="372" y="375"/>
                    <a:pt x="466" y="327"/>
                    <a:pt x="574" y="327"/>
                  </a:cubicBezTo>
                  <a:cubicBezTo>
                    <a:pt x="715" y="327"/>
                    <a:pt x="881" y="410"/>
                    <a:pt x="944" y="516"/>
                  </a:cubicBezTo>
                  <a:cubicBezTo>
                    <a:pt x="1157" y="876"/>
                    <a:pt x="822" y="1359"/>
                    <a:pt x="628" y="1653"/>
                  </a:cubicBezTo>
                  <a:cubicBezTo>
                    <a:pt x="566" y="1747"/>
                    <a:pt x="630" y="1868"/>
                    <a:pt x="727" y="1900"/>
                  </a:cubicBezTo>
                  <a:cubicBezTo>
                    <a:pt x="905" y="1957"/>
                    <a:pt x="1083" y="1986"/>
                    <a:pt x="1259" y="1986"/>
                  </a:cubicBezTo>
                  <a:cubicBezTo>
                    <a:pt x="1474" y="1986"/>
                    <a:pt x="1687" y="1943"/>
                    <a:pt x="1897" y="1857"/>
                  </a:cubicBezTo>
                  <a:cubicBezTo>
                    <a:pt x="2071" y="1784"/>
                    <a:pt x="2023" y="1521"/>
                    <a:pt x="1870" y="1521"/>
                  </a:cubicBezTo>
                  <a:cubicBezTo>
                    <a:pt x="1850" y="1521"/>
                    <a:pt x="1830" y="1525"/>
                    <a:pt x="1807" y="1534"/>
                  </a:cubicBezTo>
                  <a:cubicBezTo>
                    <a:pt x="1623" y="1611"/>
                    <a:pt x="1441" y="1650"/>
                    <a:pt x="1257" y="1650"/>
                  </a:cubicBezTo>
                  <a:cubicBezTo>
                    <a:pt x="1184" y="1650"/>
                    <a:pt x="1110" y="1644"/>
                    <a:pt x="1035" y="1631"/>
                  </a:cubicBezTo>
                  <a:lnTo>
                    <a:pt x="1035" y="1631"/>
                  </a:lnTo>
                  <a:cubicBezTo>
                    <a:pt x="1305" y="1167"/>
                    <a:pt x="1559" y="502"/>
                    <a:pt x="1043" y="144"/>
                  </a:cubicBezTo>
                  <a:cubicBezTo>
                    <a:pt x="911" y="52"/>
                    <a:pt x="739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3" name="Google Shape;14743;p26"/>
            <p:cNvSpPr/>
            <p:nvPr/>
          </p:nvSpPr>
          <p:spPr>
            <a:xfrm>
              <a:off x="4187850" y="2882400"/>
              <a:ext cx="78650" cy="75750"/>
            </a:xfrm>
            <a:custGeom>
              <a:avLst/>
              <a:gdLst/>
              <a:ahLst/>
              <a:cxnLst/>
              <a:rect l="l" t="t" r="r" b="b"/>
              <a:pathLst>
                <a:path w="3146" h="3030" extrusionOk="0">
                  <a:moveTo>
                    <a:pt x="1503" y="495"/>
                  </a:moveTo>
                  <a:cubicBezTo>
                    <a:pt x="2010" y="495"/>
                    <a:pt x="2509" y="829"/>
                    <a:pt x="2641" y="1336"/>
                  </a:cubicBezTo>
                  <a:cubicBezTo>
                    <a:pt x="2812" y="1990"/>
                    <a:pt x="2220" y="2690"/>
                    <a:pt x="1560" y="2690"/>
                  </a:cubicBezTo>
                  <a:cubicBezTo>
                    <a:pt x="1525" y="2690"/>
                    <a:pt x="1491" y="2688"/>
                    <a:pt x="1456" y="2684"/>
                  </a:cubicBezTo>
                  <a:cubicBezTo>
                    <a:pt x="885" y="2620"/>
                    <a:pt x="441" y="2067"/>
                    <a:pt x="466" y="1494"/>
                  </a:cubicBezTo>
                  <a:cubicBezTo>
                    <a:pt x="485" y="1036"/>
                    <a:pt x="805" y="706"/>
                    <a:pt x="1192" y="507"/>
                  </a:cubicBezTo>
                  <a:lnTo>
                    <a:pt x="1192" y="507"/>
                  </a:lnTo>
                  <a:cubicBezTo>
                    <a:pt x="1210" y="515"/>
                    <a:pt x="1231" y="519"/>
                    <a:pt x="1253" y="519"/>
                  </a:cubicBezTo>
                  <a:cubicBezTo>
                    <a:pt x="1265" y="519"/>
                    <a:pt x="1277" y="518"/>
                    <a:pt x="1289" y="515"/>
                  </a:cubicBezTo>
                  <a:cubicBezTo>
                    <a:pt x="1360" y="501"/>
                    <a:pt x="1432" y="495"/>
                    <a:pt x="1503" y="495"/>
                  </a:cubicBezTo>
                  <a:close/>
                  <a:moveTo>
                    <a:pt x="1643" y="1"/>
                  </a:moveTo>
                  <a:cubicBezTo>
                    <a:pt x="1630" y="1"/>
                    <a:pt x="1616" y="2"/>
                    <a:pt x="1602" y="6"/>
                  </a:cubicBezTo>
                  <a:cubicBezTo>
                    <a:pt x="783" y="187"/>
                    <a:pt x="1" y="852"/>
                    <a:pt x="152" y="1768"/>
                  </a:cubicBezTo>
                  <a:cubicBezTo>
                    <a:pt x="264" y="2453"/>
                    <a:pt x="862" y="3029"/>
                    <a:pt x="1558" y="3029"/>
                  </a:cubicBezTo>
                  <a:cubicBezTo>
                    <a:pt x="1619" y="3029"/>
                    <a:pt x="1681" y="3025"/>
                    <a:pt x="1744" y="3015"/>
                  </a:cubicBezTo>
                  <a:cubicBezTo>
                    <a:pt x="2516" y="2899"/>
                    <a:pt x="3146" y="2097"/>
                    <a:pt x="2983" y="1314"/>
                  </a:cubicBezTo>
                  <a:cubicBezTo>
                    <a:pt x="2858" y="722"/>
                    <a:pt x="2369" y="312"/>
                    <a:pt x="1811" y="197"/>
                  </a:cubicBezTo>
                  <a:lnTo>
                    <a:pt x="1811" y="197"/>
                  </a:lnTo>
                  <a:cubicBezTo>
                    <a:pt x="1819" y="105"/>
                    <a:pt x="1752" y="1"/>
                    <a:pt x="1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4" name="Google Shape;14744;p26"/>
            <p:cNvSpPr/>
            <p:nvPr/>
          </p:nvSpPr>
          <p:spPr>
            <a:xfrm>
              <a:off x="4247200" y="2845250"/>
              <a:ext cx="20450" cy="96325"/>
            </a:xfrm>
            <a:custGeom>
              <a:avLst/>
              <a:gdLst/>
              <a:ahLst/>
              <a:cxnLst/>
              <a:rect l="l" t="t" r="r" b="b"/>
              <a:pathLst>
                <a:path w="818" h="3853" extrusionOk="0">
                  <a:moveTo>
                    <a:pt x="160" y="0"/>
                  </a:moveTo>
                  <a:cubicBezTo>
                    <a:pt x="76" y="0"/>
                    <a:pt x="0" y="53"/>
                    <a:pt x="14" y="158"/>
                  </a:cubicBezTo>
                  <a:cubicBezTo>
                    <a:pt x="166" y="1338"/>
                    <a:pt x="317" y="2515"/>
                    <a:pt x="470" y="3694"/>
                  </a:cubicBezTo>
                  <a:cubicBezTo>
                    <a:pt x="484" y="3799"/>
                    <a:pt x="575" y="3853"/>
                    <a:pt x="659" y="3853"/>
                  </a:cubicBezTo>
                  <a:cubicBezTo>
                    <a:pt x="742" y="3853"/>
                    <a:pt x="818" y="3801"/>
                    <a:pt x="804" y="3694"/>
                  </a:cubicBezTo>
                  <a:cubicBezTo>
                    <a:pt x="651" y="2515"/>
                    <a:pt x="500" y="1338"/>
                    <a:pt x="348" y="158"/>
                  </a:cubicBez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5" name="Google Shape;14745;p26"/>
            <p:cNvSpPr/>
            <p:nvPr/>
          </p:nvSpPr>
          <p:spPr>
            <a:xfrm>
              <a:off x="4291850" y="2886425"/>
              <a:ext cx="41000" cy="10775"/>
            </a:xfrm>
            <a:custGeom>
              <a:avLst/>
              <a:gdLst/>
              <a:ahLst/>
              <a:cxnLst/>
              <a:rect l="l" t="t" r="r" b="b"/>
              <a:pathLst>
                <a:path w="1640" h="431" extrusionOk="0">
                  <a:moveTo>
                    <a:pt x="561" y="0"/>
                  </a:moveTo>
                  <a:cubicBezTo>
                    <a:pt x="445" y="0"/>
                    <a:pt x="330" y="5"/>
                    <a:pt x="215" y="16"/>
                  </a:cubicBezTo>
                  <a:cubicBezTo>
                    <a:pt x="8" y="35"/>
                    <a:pt x="1" y="352"/>
                    <a:pt x="197" y="352"/>
                  </a:cubicBezTo>
                  <a:cubicBezTo>
                    <a:pt x="203" y="352"/>
                    <a:pt x="209" y="352"/>
                    <a:pt x="215" y="351"/>
                  </a:cubicBezTo>
                  <a:cubicBezTo>
                    <a:pt x="329" y="340"/>
                    <a:pt x="444" y="335"/>
                    <a:pt x="558" y="335"/>
                  </a:cubicBezTo>
                  <a:cubicBezTo>
                    <a:pt x="826" y="335"/>
                    <a:pt x="1093" y="365"/>
                    <a:pt x="1355" y="426"/>
                  </a:cubicBezTo>
                  <a:cubicBezTo>
                    <a:pt x="1369" y="429"/>
                    <a:pt x="1383" y="431"/>
                    <a:pt x="1396" y="431"/>
                  </a:cubicBezTo>
                  <a:cubicBezTo>
                    <a:pt x="1576" y="431"/>
                    <a:pt x="1640" y="148"/>
                    <a:pt x="1445" y="102"/>
                  </a:cubicBezTo>
                  <a:cubicBezTo>
                    <a:pt x="1155" y="34"/>
                    <a:pt x="858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6" name="Google Shape;14746;p26"/>
            <p:cNvSpPr/>
            <p:nvPr/>
          </p:nvSpPr>
          <p:spPr>
            <a:xfrm>
              <a:off x="4295350" y="2916500"/>
              <a:ext cx="45750" cy="10825"/>
            </a:xfrm>
            <a:custGeom>
              <a:avLst/>
              <a:gdLst/>
              <a:ahLst/>
              <a:cxnLst/>
              <a:rect l="l" t="t" r="r" b="b"/>
              <a:pathLst>
                <a:path w="1830" h="433" extrusionOk="0">
                  <a:moveTo>
                    <a:pt x="1152" y="1"/>
                  </a:moveTo>
                  <a:cubicBezTo>
                    <a:pt x="831" y="1"/>
                    <a:pt x="511" y="36"/>
                    <a:pt x="197" y="105"/>
                  </a:cubicBezTo>
                  <a:cubicBezTo>
                    <a:pt x="1" y="147"/>
                    <a:pt x="65" y="432"/>
                    <a:pt x="246" y="432"/>
                  </a:cubicBezTo>
                  <a:cubicBezTo>
                    <a:pt x="259" y="432"/>
                    <a:pt x="272" y="431"/>
                    <a:pt x="286" y="428"/>
                  </a:cubicBezTo>
                  <a:cubicBezTo>
                    <a:pt x="572" y="366"/>
                    <a:pt x="863" y="335"/>
                    <a:pt x="1155" y="335"/>
                  </a:cubicBezTo>
                  <a:cubicBezTo>
                    <a:pt x="1309" y="335"/>
                    <a:pt x="1463" y="343"/>
                    <a:pt x="1616" y="361"/>
                  </a:cubicBezTo>
                  <a:cubicBezTo>
                    <a:pt x="1623" y="362"/>
                    <a:pt x="1630" y="362"/>
                    <a:pt x="1636" y="362"/>
                  </a:cubicBezTo>
                  <a:cubicBezTo>
                    <a:pt x="1829" y="362"/>
                    <a:pt x="1821" y="47"/>
                    <a:pt x="1616" y="25"/>
                  </a:cubicBezTo>
                  <a:cubicBezTo>
                    <a:pt x="1462" y="9"/>
                    <a:pt x="1307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7" name="Google Shape;14747;p26"/>
            <p:cNvSpPr/>
            <p:nvPr/>
          </p:nvSpPr>
          <p:spPr>
            <a:xfrm>
              <a:off x="4368275" y="2859275"/>
              <a:ext cx="51150" cy="78000"/>
            </a:xfrm>
            <a:custGeom>
              <a:avLst/>
              <a:gdLst/>
              <a:ahLst/>
              <a:cxnLst/>
              <a:rect l="l" t="t" r="r" b="b"/>
              <a:pathLst>
                <a:path w="2046" h="3120" extrusionOk="0">
                  <a:moveTo>
                    <a:pt x="238" y="0"/>
                  </a:moveTo>
                  <a:cubicBezTo>
                    <a:pt x="117" y="0"/>
                    <a:pt x="0" y="119"/>
                    <a:pt x="90" y="241"/>
                  </a:cubicBezTo>
                  <a:cubicBezTo>
                    <a:pt x="720" y="1114"/>
                    <a:pt x="1260" y="2049"/>
                    <a:pt x="1698" y="3033"/>
                  </a:cubicBezTo>
                  <a:cubicBezTo>
                    <a:pt x="1725" y="3094"/>
                    <a:pt x="1772" y="3119"/>
                    <a:pt x="1821" y="3119"/>
                  </a:cubicBezTo>
                  <a:cubicBezTo>
                    <a:pt x="1929" y="3119"/>
                    <a:pt x="2046" y="2997"/>
                    <a:pt x="1986" y="2863"/>
                  </a:cubicBezTo>
                  <a:cubicBezTo>
                    <a:pt x="1548" y="1879"/>
                    <a:pt x="1010" y="944"/>
                    <a:pt x="379" y="73"/>
                  </a:cubicBezTo>
                  <a:cubicBezTo>
                    <a:pt x="341" y="22"/>
                    <a:pt x="289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8" name="Google Shape;14748;p26"/>
            <p:cNvSpPr/>
            <p:nvPr/>
          </p:nvSpPr>
          <p:spPr>
            <a:xfrm>
              <a:off x="4360575" y="2867425"/>
              <a:ext cx="53500" cy="80150"/>
            </a:xfrm>
            <a:custGeom>
              <a:avLst/>
              <a:gdLst/>
              <a:ahLst/>
              <a:cxnLst/>
              <a:rect l="l" t="t" r="r" b="b"/>
              <a:pathLst>
                <a:path w="2140" h="3206" extrusionOk="0">
                  <a:moveTo>
                    <a:pt x="1913" y="1"/>
                  </a:moveTo>
                  <a:cubicBezTo>
                    <a:pt x="1863" y="1"/>
                    <a:pt x="1815" y="26"/>
                    <a:pt x="1785" y="86"/>
                  </a:cubicBezTo>
                  <a:cubicBezTo>
                    <a:pt x="1284" y="1082"/>
                    <a:pt x="717" y="2043"/>
                    <a:pt x="86" y="2961"/>
                  </a:cubicBezTo>
                  <a:cubicBezTo>
                    <a:pt x="0" y="3086"/>
                    <a:pt x="116" y="3206"/>
                    <a:pt x="235" y="3206"/>
                  </a:cubicBezTo>
                  <a:cubicBezTo>
                    <a:pt x="286" y="3206"/>
                    <a:pt x="338" y="3184"/>
                    <a:pt x="374" y="3131"/>
                  </a:cubicBezTo>
                  <a:cubicBezTo>
                    <a:pt x="1005" y="2212"/>
                    <a:pt x="1573" y="1251"/>
                    <a:pt x="2073" y="255"/>
                  </a:cubicBezTo>
                  <a:cubicBezTo>
                    <a:pt x="2139" y="123"/>
                    <a:pt x="2023" y="1"/>
                    <a:pt x="1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49" name="Google Shape;14749;p26"/>
            <p:cNvSpPr/>
            <p:nvPr/>
          </p:nvSpPr>
          <p:spPr>
            <a:xfrm>
              <a:off x="4423325" y="2834650"/>
              <a:ext cx="41825" cy="36375"/>
            </a:xfrm>
            <a:custGeom>
              <a:avLst/>
              <a:gdLst/>
              <a:ahLst/>
              <a:cxnLst/>
              <a:rect l="l" t="t" r="r" b="b"/>
              <a:pathLst>
                <a:path w="1673" h="1455" extrusionOk="0">
                  <a:moveTo>
                    <a:pt x="1136" y="533"/>
                  </a:moveTo>
                  <a:lnTo>
                    <a:pt x="1136" y="533"/>
                  </a:lnTo>
                  <a:cubicBezTo>
                    <a:pt x="1153" y="697"/>
                    <a:pt x="1169" y="861"/>
                    <a:pt x="1186" y="1026"/>
                  </a:cubicBezTo>
                  <a:lnTo>
                    <a:pt x="1186" y="1026"/>
                  </a:lnTo>
                  <a:cubicBezTo>
                    <a:pt x="1129" y="1025"/>
                    <a:pt x="1073" y="1025"/>
                    <a:pt x="1016" y="1025"/>
                  </a:cubicBezTo>
                  <a:cubicBezTo>
                    <a:pt x="889" y="1025"/>
                    <a:pt x="763" y="1026"/>
                    <a:pt x="636" y="1028"/>
                  </a:cubicBezTo>
                  <a:lnTo>
                    <a:pt x="636" y="1028"/>
                  </a:lnTo>
                  <a:lnTo>
                    <a:pt x="1136" y="533"/>
                  </a:lnTo>
                  <a:close/>
                  <a:moveTo>
                    <a:pt x="1261" y="0"/>
                  </a:moveTo>
                  <a:cubicBezTo>
                    <a:pt x="1222" y="0"/>
                    <a:pt x="1183" y="15"/>
                    <a:pt x="1148" y="49"/>
                  </a:cubicBezTo>
                  <a:lnTo>
                    <a:pt x="102" y="1086"/>
                  </a:lnTo>
                  <a:cubicBezTo>
                    <a:pt x="0" y="1186"/>
                    <a:pt x="71" y="1373"/>
                    <a:pt x="216" y="1373"/>
                  </a:cubicBezTo>
                  <a:cubicBezTo>
                    <a:pt x="217" y="1373"/>
                    <a:pt x="218" y="1373"/>
                    <a:pt x="219" y="1373"/>
                  </a:cubicBezTo>
                  <a:cubicBezTo>
                    <a:pt x="499" y="1365"/>
                    <a:pt x="778" y="1360"/>
                    <a:pt x="1058" y="1360"/>
                  </a:cubicBezTo>
                  <a:cubicBezTo>
                    <a:pt x="1116" y="1360"/>
                    <a:pt x="1174" y="1361"/>
                    <a:pt x="1232" y="1361"/>
                  </a:cubicBezTo>
                  <a:lnTo>
                    <a:pt x="1232" y="1361"/>
                  </a:lnTo>
                  <a:cubicBezTo>
                    <a:pt x="1264" y="1423"/>
                    <a:pt x="1328" y="1455"/>
                    <a:pt x="1390" y="1455"/>
                  </a:cubicBezTo>
                  <a:cubicBezTo>
                    <a:pt x="1454" y="1455"/>
                    <a:pt x="1515" y="1422"/>
                    <a:pt x="1538" y="1354"/>
                  </a:cubicBezTo>
                  <a:lnTo>
                    <a:pt x="1538" y="1354"/>
                  </a:lnTo>
                  <a:cubicBezTo>
                    <a:pt x="1669" y="1307"/>
                    <a:pt x="1672" y="1101"/>
                    <a:pt x="1547" y="1044"/>
                  </a:cubicBezTo>
                  <a:lnTo>
                    <a:pt x="1547" y="1044"/>
                  </a:lnTo>
                  <a:cubicBezTo>
                    <a:pt x="1546" y="974"/>
                    <a:pt x="1546" y="904"/>
                    <a:pt x="1546" y="834"/>
                  </a:cubicBezTo>
                  <a:cubicBezTo>
                    <a:pt x="1546" y="778"/>
                    <a:pt x="1523" y="736"/>
                    <a:pt x="1490" y="709"/>
                  </a:cubicBezTo>
                  <a:lnTo>
                    <a:pt x="1490" y="709"/>
                  </a:lnTo>
                  <a:cubicBezTo>
                    <a:pt x="1471" y="529"/>
                    <a:pt x="1453" y="348"/>
                    <a:pt x="1435" y="168"/>
                  </a:cubicBezTo>
                  <a:cubicBezTo>
                    <a:pt x="1425" y="72"/>
                    <a:pt x="1346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0" name="Google Shape;14750;p26"/>
            <p:cNvSpPr/>
            <p:nvPr/>
          </p:nvSpPr>
          <p:spPr>
            <a:xfrm>
              <a:off x="4484125" y="2867025"/>
              <a:ext cx="13675" cy="64675"/>
            </a:xfrm>
            <a:custGeom>
              <a:avLst/>
              <a:gdLst/>
              <a:ahLst/>
              <a:cxnLst/>
              <a:rect l="l" t="t" r="r" b="b"/>
              <a:pathLst>
                <a:path w="547" h="2587" extrusionOk="0">
                  <a:moveTo>
                    <a:pt x="205" y="0"/>
                  </a:moveTo>
                  <a:cubicBezTo>
                    <a:pt x="108" y="0"/>
                    <a:pt x="0" y="83"/>
                    <a:pt x="23" y="210"/>
                  </a:cubicBezTo>
                  <a:cubicBezTo>
                    <a:pt x="156" y="941"/>
                    <a:pt x="212" y="1682"/>
                    <a:pt x="193" y="2425"/>
                  </a:cubicBezTo>
                  <a:cubicBezTo>
                    <a:pt x="190" y="2533"/>
                    <a:pt x="273" y="2587"/>
                    <a:pt x="356" y="2587"/>
                  </a:cubicBezTo>
                  <a:cubicBezTo>
                    <a:pt x="440" y="2587"/>
                    <a:pt x="525" y="2533"/>
                    <a:pt x="528" y="2425"/>
                  </a:cubicBezTo>
                  <a:cubicBezTo>
                    <a:pt x="546" y="1653"/>
                    <a:pt x="485" y="880"/>
                    <a:pt x="345" y="120"/>
                  </a:cubicBezTo>
                  <a:cubicBezTo>
                    <a:pt x="330" y="36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1" name="Google Shape;14751;p26"/>
            <p:cNvSpPr/>
            <p:nvPr/>
          </p:nvSpPr>
          <p:spPr>
            <a:xfrm>
              <a:off x="4470125" y="2901075"/>
              <a:ext cx="43375" cy="10325"/>
            </a:xfrm>
            <a:custGeom>
              <a:avLst/>
              <a:gdLst/>
              <a:ahLst/>
              <a:cxnLst/>
              <a:rect l="l" t="t" r="r" b="b"/>
              <a:pathLst>
                <a:path w="1735" h="413" extrusionOk="0">
                  <a:moveTo>
                    <a:pt x="1020" y="0"/>
                  </a:moveTo>
                  <a:cubicBezTo>
                    <a:pt x="744" y="0"/>
                    <a:pt x="467" y="29"/>
                    <a:pt x="196" y="87"/>
                  </a:cubicBezTo>
                  <a:cubicBezTo>
                    <a:pt x="0" y="127"/>
                    <a:pt x="65" y="413"/>
                    <a:pt x="247" y="413"/>
                  </a:cubicBezTo>
                  <a:cubicBezTo>
                    <a:pt x="259" y="413"/>
                    <a:pt x="272" y="412"/>
                    <a:pt x="286" y="409"/>
                  </a:cubicBezTo>
                  <a:cubicBezTo>
                    <a:pt x="531" y="358"/>
                    <a:pt x="780" y="333"/>
                    <a:pt x="1029" y="333"/>
                  </a:cubicBezTo>
                  <a:cubicBezTo>
                    <a:pt x="1194" y="333"/>
                    <a:pt x="1359" y="344"/>
                    <a:pt x="1523" y="366"/>
                  </a:cubicBezTo>
                  <a:cubicBezTo>
                    <a:pt x="1531" y="367"/>
                    <a:pt x="1539" y="368"/>
                    <a:pt x="1547" y="368"/>
                  </a:cubicBezTo>
                  <a:cubicBezTo>
                    <a:pt x="1735" y="368"/>
                    <a:pt x="1725" y="57"/>
                    <a:pt x="1523" y="32"/>
                  </a:cubicBezTo>
                  <a:cubicBezTo>
                    <a:pt x="1356" y="11"/>
                    <a:pt x="1188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2" name="Google Shape;14752;p26"/>
            <p:cNvSpPr/>
            <p:nvPr/>
          </p:nvSpPr>
          <p:spPr>
            <a:xfrm>
              <a:off x="4531225" y="2846525"/>
              <a:ext cx="56225" cy="89425"/>
            </a:xfrm>
            <a:custGeom>
              <a:avLst/>
              <a:gdLst/>
              <a:ahLst/>
              <a:cxnLst/>
              <a:rect l="l" t="t" r="r" b="b"/>
              <a:pathLst>
                <a:path w="2249" h="3577" extrusionOk="0">
                  <a:moveTo>
                    <a:pt x="1043" y="710"/>
                  </a:moveTo>
                  <a:cubicBezTo>
                    <a:pt x="1075" y="1096"/>
                    <a:pt x="1100" y="1483"/>
                    <a:pt x="1118" y="1870"/>
                  </a:cubicBezTo>
                  <a:lnTo>
                    <a:pt x="1118" y="1870"/>
                  </a:lnTo>
                  <a:cubicBezTo>
                    <a:pt x="893" y="1847"/>
                    <a:pt x="669" y="1806"/>
                    <a:pt x="449" y="1749"/>
                  </a:cubicBezTo>
                  <a:lnTo>
                    <a:pt x="449" y="1749"/>
                  </a:lnTo>
                  <a:lnTo>
                    <a:pt x="1043" y="710"/>
                  </a:lnTo>
                  <a:close/>
                  <a:moveTo>
                    <a:pt x="1151" y="0"/>
                  </a:moveTo>
                  <a:cubicBezTo>
                    <a:pt x="1100" y="0"/>
                    <a:pt x="1051" y="25"/>
                    <a:pt x="1018" y="83"/>
                  </a:cubicBezTo>
                  <a:lnTo>
                    <a:pt x="54" y="1766"/>
                  </a:lnTo>
                  <a:cubicBezTo>
                    <a:pt x="0" y="1860"/>
                    <a:pt x="49" y="1981"/>
                    <a:pt x="154" y="2011"/>
                  </a:cubicBezTo>
                  <a:cubicBezTo>
                    <a:pt x="473" y="2111"/>
                    <a:pt x="801" y="2177"/>
                    <a:pt x="1132" y="2208"/>
                  </a:cubicBezTo>
                  <a:lnTo>
                    <a:pt x="1132" y="2208"/>
                  </a:lnTo>
                  <a:cubicBezTo>
                    <a:pt x="1147" y="2610"/>
                    <a:pt x="1154" y="3012"/>
                    <a:pt x="1153" y="3415"/>
                  </a:cubicBezTo>
                  <a:cubicBezTo>
                    <a:pt x="1153" y="3522"/>
                    <a:pt x="1237" y="3576"/>
                    <a:pt x="1321" y="3576"/>
                  </a:cubicBezTo>
                  <a:cubicBezTo>
                    <a:pt x="1405" y="3576"/>
                    <a:pt x="1488" y="3523"/>
                    <a:pt x="1489" y="3415"/>
                  </a:cubicBezTo>
                  <a:cubicBezTo>
                    <a:pt x="1490" y="3018"/>
                    <a:pt x="1483" y="2622"/>
                    <a:pt x="1469" y="2227"/>
                  </a:cubicBezTo>
                  <a:lnTo>
                    <a:pt x="1469" y="2227"/>
                  </a:lnTo>
                  <a:cubicBezTo>
                    <a:pt x="1502" y="2228"/>
                    <a:pt x="1536" y="2228"/>
                    <a:pt x="1569" y="2228"/>
                  </a:cubicBezTo>
                  <a:cubicBezTo>
                    <a:pt x="1724" y="2228"/>
                    <a:pt x="1880" y="2220"/>
                    <a:pt x="2035" y="2205"/>
                  </a:cubicBezTo>
                  <a:cubicBezTo>
                    <a:pt x="2241" y="2186"/>
                    <a:pt x="2248" y="1870"/>
                    <a:pt x="2054" y="1870"/>
                  </a:cubicBezTo>
                  <a:cubicBezTo>
                    <a:pt x="2048" y="1870"/>
                    <a:pt x="2042" y="1870"/>
                    <a:pt x="2035" y="1871"/>
                  </a:cubicBezTo>
                  <a:cubicBezTo>
                    <a:pt x="1884" y="1886"/>
                    <a:pt x="1732" y="1894"/>
                    <a:pt x="1581" y="1894"/>
                  </a:cubicBezTo>
                  <a:cubicBezTo>
                    <a:pt x="1539" y="1894"/>
                    <a:pt x="1497" y="1893"/>
                    <a:pt x="1455" y="1892"/>
                  </a:cubicBezTo>
                  <a:lnTo>
                    <a:pt x="1455" y="1892"/>
                  </a:lnTo>
                  <a:cubicBezTo>
                    <a:pt x="1429" y="1316"/>
                    <a:pt x="1386" y="741"/>
                    <a:pt x="1329" y="167"/>
                  </a:cubicBezTo>
                  <a:cubicBezTo>
                    <a:pt x="1319" y="70"/>
                    <a:pt x="1234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3" name="Google Shape;14753;p26"/>
            <p:cNvSpPr/>
            <p:nvPr/>
          </p:nvSpPr>
          <p:spPr>
            <a:xfrm>
              <a:off x="4606925" y="2853000"/>
              <a:ext cx="35225" cy="91375"/>
            </a:xfrm>
            <a:custGeom>
              <a:avLst/>
              <a:gdLst/>
              <a:ahLst/>
              <a:cxnLst/>
              <a:rect l="l" t="t" r="r" b="b"/>
              <a:pathLst>
                <a:path w="1409" h="3655" extrusionOk="0">
                  <a:moveTo>
                    <a:pt x="1183" y="0"/>
                  </a:moveTo>
                  <a:cubicBezTo>
                    <a:pt x="1133" y="0"/>
                    <a:pt x="1085" y="25"/>
                    <a:pt x="1056" y="86"/>
                  </a:cubicBezTo>
                  <a:lnTo>
                    <a:pt x="1054" y="86"/>
                  </a:lnTo>
                  <a:cubicBezTo>
                    <a:pt x="516" y="1205"/>
                    <a:pt x="0" y="2564"/>
                    <a:pt x="975" y="3603"/>
                  </a:cubicBezTo>
                  <a:cubicBezTo>
                    <a:pt x="1009" y="3639"/>
                    <a:pt x="1048" y="3654"/>
                    <a:pt x="1085" y="3654"/>
                  </a:cubicBezTo>
                  <a:cubicBezTo>
                    <a:pt x="1210" y="3654"/>
                    <a:pt x="1324" y="3487"/>
                    <a:pt x="1211" y="3366"/>
                  </a:cubicBezTo>
                  <a:cubicBezTo>
                    <a:pt x="353" y="2451"/>
                    <a:pt x="879" y="1218"/>
                    <a:pt x="1344" y="254"/>
                  </a:cubicBezTo>
                  <a:cubicBezTo>
                    <a:pt x="1408" y="122"/>
                    <a:pt x="1292" y="0"/>
                    <a:pt x="1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4" name="Google Shape;14754;p26"/>
            <p:cNvSpPr/>
            <p:nvPr/>
          </p:nvSpPr>
          <p:spPr>
            <a:xfrm>
              <a:off x="4669025" y="2869500"/>
              <a:ext cx="42550" cy="57475"/>
            </a:xfrm>
            <a:custGeom>
              <a:avLst/>
              <a:gdLst/>
              <a:ahLst/>
              <a:cxnLst/>
              <a:rect l="l" t="t" r="r" b="b"/>
              <a:pathLst>
                <a:path w="1702" h="2299" extrusionOk="0">
                  <a:moveTo>
                    <a:pt x="1249" y="0"/>
                  </a:moveTo>
                  <a:cubicBezTo>
                    <a:pt x="829" y="0"/>
                    <a:pt x="393" y="211"/>
                    <a:pt x="247" y="632"/>
                  </a:cubicBezTo>
                  <a:cubicBezTo>
                    <a:pt x="1" y="1341"/>
                    <a:pt x="1227" y="1376"/>
                    <a:pt x="1168" y="1963"/>
                  </a:cubicBezTo>
                  <a:lnTo>
                    <a:pt x="1168" y="1963"/>
                  </a:lnTo>
                  <a:lnTo>
                    <a:pt x="335" y="1954"/>
                  </a:lnTo>
                  <a:cubicBezTo>
                    <a:pt x="335" y="1954"/>
                    <a:pt x="334" y="1954"/>
                    <a:pt x="334" y="1954"/>
                  </a:cubicBezTo>
                  <a:cubicBezTo>
                    <a:pt x="120" y="1954"/>
                    <a:pt x="121" y="2287"/>
                    <a:pt x="335" y="2290"/>
                  </a:cubicBezTo>
                  <a:lnTo>
                    <a:pt x="1301" y="2299"/>
                  </a:lnTo>
                  <a:cubicBezTo>
                    <a:pt x="1379" y="2299"/>
                    <a:pt x="1437" y="2245"/>
                    <a:pt x="1462" y="2175"/>
                  </a:cubicBezTo>
                  <a:cubicBezTo>
                    <a:pt x="1583" y="1841"/>
                    <a:pt x="1429" y="1521"/>
                    <a:pt x="1167" y="1300"/>
                  </a:cubicBezTo>
                  <a:cubicBezTo>
                    <a:pt x="1002" y="1162"/>
                    <a:pt x="486" y="967"/>
                    <a:pt x="599" y="665"/>
                  </a:cubicBezTo>
                  <a:cubicBezTo>
                    <a:pt x="689" y="429"/>
                    <a:pt x="998" y="333"/>
                    <a:pt x="1248" y="333"/>
                  </a:cubicBezTo>
                  <a:cubicBezTo>
                    <a:pt x="1309" y="333"/>
                    <a:pt x="1367" y="339"/>
                    <a:pt x="1417" y="349"/>
                  </a:cubicBezTo>
                  <a:cubicBezTo>
                    <a:pt x="1431" y="352"/>
                    <a:pt x="1444" y="354"/>
                    <a:pt x="1457" y="354"/>
                  </a:cubicBezTo>
                  <a:cubicBezTo>
                    <a:pt x="1638" y="354"/>
                    <a:pt x="1702" y="70"/>
                    <a:pt x="1505" y="27"/>
                  </a:cubicBezTo>
                  <a:cubicBezTo>
                    <a:pt x="1422" y="9"/>
                    <a:pt x="1336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5" name="Google Shape;14755;p26"/>
            <p:cNvSpPr/>
            <p:nvPr/>
          </p:nvSpPr>
          <p:spPr>
            <a:xfrm>
              <a:off x="4710625" y="2836800"/>
              <a:ext cx="36275" cy="44775"/>
            </a:xfrm>
            <a:custGeom>
              <a:avLst/>
              <a:gdLst/>
              <a:ahLst/>
              <a:cxnLst/>
              <a:rect l="l" t="t" r="r" b="b"/>
              <a:pathLst>
                <a:path w="1451" h="1791" extrusionOk="0">
                  <a:moveTo>
                    <a:pt x="1030" y="0"/>
                  </a:moveTo>
                  <a:cubicBezTo>
                    <a:pt x="984" y="0"/>
                    <a:pt x="938" y="16"/>
                    <a:pt x="904" y="45"/>
                  </a:cubicBezTo>
                  <a:lnTo>
                    <a:pt x="128" y="728"/>
                  </a:lnTo>
                  <a:cubicBezTo>
                    <a:pt x="0" y="839"/>
                    <a:pt x="119" y="1009"/>
                    <a:pt x="254" y="1009"/>
                  </a:cubicBezTo>
                  <a:cubicBezTo>
                    <a:pt x="291" y="1009"/>
                    <a:pt x="330" y="996"/>
                    <a:pt x="364" y="965"/>
                  </a:cubicBezTo>
                  <a:lnTo>
                    <a:pt x="908" y="487"/>
                  </a:lnTo>
                  <a:lnTo>
                    <a:pt x="908" y="487"/>
                  </a:lnTo>
                  <a:cubicBezTo>
                    <a:pt x="974" y="881"/>
                    <a:pt x="1041" y="1276"/>
                    <a:pt x="1107" y="1670"/>
                  </a:cubicBezTo>
                  <a:cubicBezTo>
                    <a:pt x="1121" y="1754"/>
                    <a:pt x="1181" y="1791"/>
                    <a:pt x="1245" y="1791"/>
                  </a:cubicBezTo>
                  <a:cubicBezTo>
                    <a:pt x="1342" y="1791"/>
                    <a:pt x="1450" y="1707"/>
                    <a:pt x="1429" y="1580"/>
                  </a:cubicBezTo>
                  <a:cubicBezTo>
                    <a:pt x="1348" y="1093"/>
                    <a:pt x="1266" y="606"/>
                    <a:pt x="1185" y="120"/>
                  </a:cubicBezTo>
                  <a:cubicBezTo>
                    <a:pt x="1171" y="38"/>
                    <a:pt x="1102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6" name="Google Shape;14756;p26"/>
            <p:cNvSpPr/>
            <p:nvPr/>
          </p:nvSpPr>
          <p:spPr>
            <a:xfrm>
              <a:off x="4755100" y="2848175"/>
              <a:ext cx="37950" cy="102400"/>
            </a:xfrm>
            <a:custGeom>
              <a:avLst/>
              <a:gdLst/>
              <a:ahLst/>
              <a:cxnLst/>
              <a:rect l="l" t="t" r="r" b="b"/>
              <a:pathLst>
                <a:path w="1518" h="4096" extrusionOk="0">
                  <a:moveTo>
                    <a:pt x="245" y="1"/>
                  </a:moveTo>
                  <a:cubicBezTo>
                    <a:pt x="115" y="1"/>
                    <a:pt x="1" y="169"/>
                    <a:pt x="120" y="286"/>
                  </a:cubicBezTo>
                  <a:cubicBezTo>
                    <a:pt x="1090" y="1230"/>
                    <a:pt x="1163" y="2784"/>
                    <a:pt x="265" y="3805"/>
                  </a:cubicBezTo>
                  <a:cubicBezTo>
                    <a:pt x="156" y="3927"/>
                    <a:pt x="269" y="4095"/>
                    <a:pt x="392" y="4095"/>
                  </a:cubicBezTo>
                  <a:cubicBezTo>
                    <a:pt x="429" y="4095"/>
                    <a:pt x="468" y="4079"/>
                    <a:pt x="501" y="4041"/>
                  </a:cubicBezTo>
                  <a:cubicBezTo>
                    <a:pt x="1517" y="2888"/>
                    <a:pt x="1462" y="1123"/>
                    <a:pt x="356" y="49"/>
                  </a:cubicBezTo>
                  <a:cubicBezTo>
                    <a:pt x="322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7" name="Google Shape;14757;p26"/>
            <p:cNvSpPr/>
            <p:nvPr/>
          </p:nvSpPr>
          <p:spPr>
            <a:xfrm>
              <a:off x="4794900" y="2858550"/>
              <a:ext cx="60450" cy="85100"/>
            </a:xfrm>
            <a:custGeom>
              <a:avLst/>
              <a:gdLst/>
              <a:ahLst/>
              <a:cxnLst/>
              <a:rect l="l" t="t" r="r" b="b"/>
              <a:pathLst>
                <a:path w="2418" h="3404" extrusionOk="0">
                  <a:moveTo>
                    <a:pt x="1872" y="0"/>
                  </a:moveTo>
                  <a:cubicBezTo>
                    <a:pt x="459" y="0"/>
                    <a:pt x="0" y="3176"/>
                    <a:pt x="1855" y="3402"/>
                  </a:cubicBezTo>
                  <a:cubicBezTo>
                    <a:pt x="1863" y="3403"/>
                    <a:pt x="1870" y="3403"/>
                    <a:pt x="1878" y="3403"/>
                  </a:cubicBezTo>
                  <a:cubicBezTo>
                    <a:pt x="2068" y="3403"/>
                    <a:pt x="2059" y="3093"/>
                    <a:pt x="1855" y="3068"/>
                  </a:cubicBezTo>
                  <a:cubicBezTo>
                    <a:pt x="421" y="2893"/>
                    <a:pt x="880" y="348"/>
                    <a:pt x="1911" y="348"/>
                  </a:cubicBezTo>
                  <a:cubicBezTo>
                    <a:pt x="1986" y="348"/>
                    <a:pt x="2065" y="361"/>
                    <a:pt x="2146" y="391"/>
                  </a:cubicBezTo>
                  <a:cubicBezTo>
                    <a:pt x="2166" y="398"/>
                    <a:pt x="2185" y="401"/>
                    <a:pt x="2203" y="401"/>
                  </a:cubicBezTo>
                  <a:cubicBezTo>
                    <a:pt x="2364" y="401"/>
                    <a:pt x="2418" y="133"/>
                    <a:pt x="2236" y="67"/>
                  </a:cubicBezTo>
                  <a:cubicBezTo>
                    <a:pt x="2109" y="22"/>
                    <a:pt x="1987" y="0"/>
                    <a:pt x="18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8" name="Google Shape;14758;p26"/>
            <p:cNvSpPr/>
            <p:nvPr/>
          </p:nvSpPr>
          <p:spPr>
            <a:xfrm>
              <a:off x="4861250" y="2871875"/>
              <a:ext cx="38075" cy="62900"/>
            </a:xfrm>
            <a:custGeom>
              <a:avLst/>
              <a:gdLst/>
              <a:ahLst/>
              <a:cxnLst/>
              <a:rect l="l" t="t" r="r" b="b"/>
              <a:pathLst>
                <a:path w="1523" h="2516" extrusionOk="0">
                  <a:moveTo>
                    <a:pt x="1050" y="0"/>
                  </a:moveTo>
                  <a:cubicBezTo>
                    <a:pt x="637" y="0"/>
                    <a:pt x="110" y="511"/>
                    <a:pt x="49" y="840"/>
                  </a:cubicBezTo>
                  <a:cubicBezTo>
                    <a:pt x="0" y="1096"/>
                    <a:pt x="95" y="1339"/>
                    <a:pt x="325" y="1470"/>
                  </a:cubicBezTo>
                  <a:cubicBezTo>
                    <a:pt x="461" y="1548"/>
                    <a:pt x="609" y="1549"/>
                    <a:pt x="755" y="1591"/>
                  </a:cubicBezTo>
                  <a:cubicBezTo>
                    <a:pt x="876" y="1626"/>
                    <a:pt x="1085" y="1684"/>
                    <a:pt x="1138" y="1819"/>
                  </a:cubicBezTo>
                  <a:cubicBezTo>
                    <a:pt x="1213" y="2013"/>
                    <a:pt x="1037" y="2174"/>
                    <a:pt x="861" y="2174"/>
                  </a:cubicBezTo>
                  <a:cubicBezTo>
                    <a:pt x="754" y="2174"/>
                    <a:pt x="648" y="2115"/>
                    <a:pt x="597" y="1970"/>
                  </a:cubicBezTo>
                  <a:cubicBezTo>
                    <a:pt x="568" y="1891"/>
                    <a:pt x="500" y="1856"/>
                    <a:pt x="433" y="1856"/>
                  </a:cubicBezTo>
                  <a:cubicBezTo>
                    <a:pt x="331" y="1856"/>
                    <a:pt x="231" y="1936"/>
                    <a:pt x="275" y="2059"/>
                  </a:cubicBezTo>
                  <a:cubicBezTo>
                    <a:pt x="379" y="2353"/>
                    <a:pt x="658" y="2515"/>
                    <a:pt x="922" y="2515"/>
                  </a:cubicBezTo>
                  <a:cubicBezTo>
                    <a:pt x="1183" y="2515"/>
                    <a:pt x="1429" y="2357"/>
                    <a:pt x="1478" y="2013"/>
                  </a:cubicBezTo>
                  <a:cubicBezTo>
                    <a:pt x="1523" y="1740"/>
                    <a:pt x="1382" y="1472"/>
                    <a:pt x="1134" y="1351"/>
                  </a:cubicBezTo>
                  <a:cubicBezTo>
                    <a:pt x="976" y="1272"/>
                    <a:pt x="725" y="1314"/>
                    <a:pt x="590" y="1218"/>
                  </a:cubicBezTo>
                  <a:lnTo>
                    <a:pt x="380" y="874"/>
                  </a:lnTo>
                  <a:cubicBezTo>
                    <a:pt x="436" y="721"/>
                    <a:pt x="548" y="594"/>
                    <a:pt x="693" y="518"/>
                  </a:cubicBezTo>
                  <a:cubicBezTo>
                    <a:pt x="757" y="475"/>
                    <a:pt x="937" y="352"/>
                    <a:pt x="1053" y="352"/>
                  </a:cubicBezTo>
                  <a:cubicBezTo>
                    <a:pt x="1085" y="352"/>
                    <a:pt x="1112" y="361"/>
                    <a:pt x="1130" y="384"/>
                  </a:cubicBezTo>
                  <a:cubicBezTo>
                    <a:pt x="1164" y="424"/>
                    <a:pt x="1202" y="440"/>
                    <a:pt x="1240" y="440"/>
                  </a:cubicBezTo>
                  <a:cubicBezTo>
                    <a:pt x="1360" y="440"/>
                    <a:pt x="1471" y="273"/>
                    <a:pt x="1367" y="148"/>
                  </a:cubicBezTo>
                  <a:lnTo>
                    <a:pt x="1368" y="148"/>
                  </a:lnTo>
                  <a:cubicBezTo>
                    <a:pt x="1282" y="44"/>
                    <a:pt x="1171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59" name="Google Shape;14759;p26"/>
            <p:cNvSpPr/>
            <p:nvPr/>
          </p:nvSpPr>
          <p:spPr>
            <a:xfrm>
              <a:off x="4903375" y="2865500"/>
              <a:ext cx="46825" cy="84850"/>
            </a:xfrm>
            <a:custGeom>
              <a:avLst/>
              <a:gdLst/>
              <a:ahLst/>
              <a:cxnLst/>
              <a:rect l="l" t="t" r="r" b="b"/>
              <a:pathLst>
                <a:path w="1873" h="3394" extrusionOk="0">
                  <a:moveTo>
                    <a:pt x="257" y="1"/>
                  </a:moveTo>
                  <a:cubicBezTo>
                    <a:pt x="103" y="1"/>
                    <a:pt x="0" y="225"/>
                    <a:pt x="167" y="309"/>
                  </a:cubicBezTo>
                  <a:cubicBezTo>
                    <a:pt x="1288" y="868"/>
                    <a:pt x="1493" y="2251"/>
                    <a:pt x="567" y="3110"/>
                  </a:cubicBezTo>
                  <a:cubicBezTo>
                    <a:pt x="445" y="3225"/>
                    <a:pt x="560" y="3393"/>
                    <a:pt x="692" y="3393"/>
                  </a:cubicBezTo>
                  <a:cubicBezTo>
                    <a:pt x="730" y="3393"/>
                    <a:pt x="769" y="3380"/>
                    <a:pt x="805" y="3347"/>
                  </a:cubicBezTo>
                  <a:cubicBezTo>
                    <a:pt x="1872" y="2354"/>
                    <a:pt x="1647" y="674"/>
                    <a:pt x="335" y="20"/>
                  </a:cubicBezTo>
                  <a:cubicBezTo>
                    <a:pt x="308" y="7"/>
                    <a:pt x="282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0" name="Google Shape;14760;p26"/>
            <p:cNvSpPr/>
            <p:nvPr/>
          </p:nvSpPr>
          <p:spPr>
            <a:xfrm>
              <a:off x="4934550" y="2826675"/>
              <a:ext cx="44300" cy="50950"/>
            </a:xfrm>
            <a:custGeom>
              <a:avLst/>
              <a:gdLst/>
              <a:ahLst/>
              <a:cxnLst/>
              <a:rect l="l" t="t" r="r" b="b"/>
              <a:pathLst>
                <a:path w="1772" h="2038" extrusionOk="0">
                  <a:moveTo>
                    <a:pt x="566" y="1"/>
                  </a:moveTo>
                  <a:cubicBezTo>
                    <a:pt x="373" y="1"/>
                    <a:pt x="184" y="93"/>
                    <a:pt x="76" y="276"/>
                  </a:cubicBezTo>
                  <a:cubicBezTo>
                    <a:pt x="0" y="406"/>
                    <a:pt x="116" y="526"/>
                    <a:pt x="230" y="526"/>
                  </a:cubicBezTo>
                  <a:cubicBezTo>
                    <a:pt x="281" y="526"/>
                    <a:pt x="331" y="503"/>
                    <a:pt x="365" y="445"/>
                  </a:cubicBezTo>
                  <a:lnTo>
                    <a:pt x="365" y="447"/>
                  </a:lnTo>
                  <a:cubicBezTo>
                    <a:pt x="410" y="371"/>
                    <a:pt x="488" y="332"/>
                    <a:pt x="569" y="332"/>
                  </a:cubicBezTo>
                  <a:cubicBezTo>
                    <a:pt x="612" y="332"/>
                    <a:pt x="656" y="344"/>
                    <a:pt x="696" y="366"/>
                  </a:cubicBezTo>
                  <a:cubicBezTo>
                    <a:pt x="856" y="456"/>
                    <a:pt x="871" y="665"/>
                    <a:pt x="848" y="822"/>
                  </a:cubicBezTo>
                  <a:cubicBezTo>
                    <a:pt x="813" y="1072"/>
                    <a:pt x="644" y="1284"/>
                    <a:pt x="497" y="1481"/>
                  </a:cubicBezTo>
                  <a:cubicBezTo>
                    <a:pt x="456" y="1539"/>
                    <a:pt x="473" y="1638"/>
                    <a:pt x="523" y="1684"/>
                  </a:cubicBezTo>
                  <a:cubicBezTo>
                    <a:pt x="773" y="1913"/>
                    <a:pt x="1069" y="2037"/>
                    <a:pt x="1396" y="2037"/>
                  </a:cubicBezTo>
                  <a:cubicBezTo>
                    <a:pt x="1449" y="2037"/>
                    <a:pt x="1503" y="2034"/>
                    <a:pt x="1557" y="2027"/>
                  </a:cubicBezTo>
                  <a:cubicBezTo>
                    <a:pt x="1762" y="2004"/>
                    <a:pt x="1772" y="1692"/>
                    <a:pt x="1580" y="1692"/>
                  </a:cubicBezTo>
                  <a:cubicBezTo>
                    <a:pt x="1573" y="1692"/>
                    <a:pt x="1565" y="1692"/>
                    <a:pt x="1557" y="1693"/>
                  </a:cubicBezTo>
                  <a:cubicBezTo>
                    <a:pt x="1507" y="1699"/>
                    <a:pt x="1457" y="1702"/>
                    <a:pt x="1409" y="1702"/>
                  </a:cubicBezTo>
                  <a:cubicBezTo>
                    <a:pt x="1210" y="1702"/>
                    <a:pt x="1032" y="1650"/>
                    <a:pt x="869" y="1535"/>
                  </a:cubicBezTo>
                  <a:lnTo>
                    <a:pt x="869" y="1535"/>
                  </a:lnTo>
                  <a:cubicBezTo>
                    <a:pt x="1132" y="1149"/>
                    <a:pt x="1363" y="645"/>
                    <a:pt x="1033" y="226"/>
                  </a:cubicBezTo>
                  <a:cubicBezTo>
                    <a:pt x="915" y="76"/>
                    <a:pt x="739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1" name="Google Shape;14761;p26"/>
            <p:cNvSpPr/>
            <p:nvPr/>
          </p:nvSpPr>
          <p:spPr>
            <a:xfrm>
              <a:off x="5010225" y="2871600"/>
              <a:ext cx="13200" cy="67125"/>
            </a:xfrm>
            <a:custGeom>
              <a:avLst/>
              <a:gdLst/>
              <a:ahLst/>
              <a:cxnLst/>
              <a:rect l="l" t="t" r="r" b="b"/>
              <a:pathLst>
                <a:path w="528" h="2685" extrusionOk="0">
                  <a:moveTo>
                    <a:pt x="205" y="1"/>
                  </a:moveTo>
                  <a:cubicBezTo>
                    <a:pt x="108" y="1"/>
                    <a:pt x="0" y="84"/>
                    <a:pt x="22" y="210"/>
                  </a:cubicBezTo>
                  <a:cubicBezTo>
                    <a:pt x="160" y="975"/>
                    <a:pt x="192" y="1753"/>
                    <a:pt x="120" y="2524"/>
                  </a:cubicBezTo>
                  <a:cubicBezTo>
                    <a:pt x="110" y="2631"/>
                    <a:pt x="188" y="2684"/>
                    <a:pt x="272" y="2684"/>
                  </a:cubicBezTo>
                  <a:cubicBezTo>
                    <a:pt x="355" y="2684"/>
                    <a:pt x="444" y="2631"/>
                    <a:pt x="454" y="2524"/>
                  </a:cubicBezTo>
                  <a:cubicBezTo>
                    <a:pt x="527" y="1722"/>
                    <a:pt x="491" y="914"/>
                    <a:pt x="346" y="122"/>
                  </a:cubicBezTo>
                  <a:cubicBezTo>
                    <a:pt x="330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2" name="Google Shape;14762;p26"/>
            <p:cNvSpPr/>
            <p:nvPr/>
          </p:nvSpPr>
          <p:spPr>
            <a:xfrm>
              <a:off x="4983300" y="2908775"/>
              <a:ext cx="65975" cy="11725"/>
            </a:xfrm>
            <a:custGeom>
              <a:avLst/>
              <a:gdLst/>
              <a:ahLst/>
              <a:cxnLst/>
              <a:rect l="l" t="t" r="r" b="b"/>
              <a:pathLst>
                <a:path w="2639" h="469" extrusionOk="0">
                  <a:moveTo>
                    <a:pt x="2207" y="0"/>
                  </a:moveTo>
                  <a:cubicBezTo>
                    <a:pt x="1540" y="0"/>
                    <a:pt x="874" y="45"/>
                    <a:pt x="213" y="131"/>
                  </a:cubicBez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8"/>
                    <a:pt x="213" y="467"/>
                  </a:cubicBezTo>
                  <a:cubicBezTo>
                    <a:pt x="874" y="379"/>
                    <a:pt x="1540" y="334"/>
                    <a:pt x="2207" y="334"/>
                  </a:cubicBezTo>
                  <a:cubicBezTo>
                    <a:pt x="2279" y="334"/>
                    <a:pt x="2351" y="335"/>
                    <a:pt x="2423" y="336"/>
                  </a:cubicBezTo>
                  <a:cubicBezTo>
                    <a:pt x="2424" y="336"/>
                    <a:pt x="2425" y="336"/>
                    <a:pt x="2426" y="336"/>
                  </a:cubicBezTo>
                  <a:cubicBezTo>
                    <a:pt x="2638" y="336"/>
                    <a:pt x="2637" y="5"/>
                    <a:pt x="2423" y="2"/>
                  </a:cubicBezTo>
                  <a:cubicBezTo>
                    <a:pt x="2351" y="1"/>
                    <a:pt x="2279" y="0"/>
                    <a:pt x="2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3" name="Google Shape;14763;p26"/>
            <p:cNvSpPr/>
            <p:nvPr/>
          </p:nvSpPr>
          <p:spPr>
            <a:xfrm>
              <a:off x="5073475" y="2890075"/>
              <a:ext cx="72550" cy="51075"/>
            </a:xfrm>
            <a:custGeom>
              <a:avLst/>
              <a:gdLst/>
              <a:ahLst/>
              <a:cxnLst/>
              <a:rect l="l" t="t" r="r" b="b"/>
              <a:pathLst>
                <a:path w="2902" h="2043" extrusionOk="0">
                  <a:moveTo>
                    <a:pt x="1355" y="344"/>
                  </a:moveTo>
                  <a:cubicBezTo>
                    <a:pt x="1436" y="344"/>
                    <a:pt x="1518" y="353"/>
                    <a:pt x="1598" y="369"/>
                  </a:cubicBezTo>
                  <a:lnTo>
                    <a:pt x="1598" y="369"/>
                  </a:lnTo>
                  <a:cubicBezTo>
                    <a:pt x="1646" y="856"/>
                    <a:pt x="1626" y="1674"/>
                    <a:pt x="1059" y="1674"/>
                  </a:cubicBezTo>
                  <a:cubicBezTo>
                    <a:pt x="1032" y="1674"/>
                    <a:pt x="1004" y="1672"/>
                    <a:pt x="975" y="1668"/>
                  </a:cubicBezTo>
                  <a:cubicBezTo>
                    <a:pt x="542" y="1610"/>
                    <a:pt x="359" y="1110"/>
                    <a:pt x="563" y="754"/>
                  </a:cubicBezTo>
                  <a:cubicBezTo>
                    <a:pt x="728" y="468"/>
                    <a:pt x="1040" y="344"/>
                    <a:pt x="1355" y="344"/>
                  </a:cubicBezTo>
                  <a:close/>
                  <a:moveTo>
                    <a:pt x="1754" y="1"/>
                  </a:moveTo>
                  <a:cubicBezTo>
                    <a:pt x="1717" y="1"/>
                    <a:pt x="1680" y="15"/>
                    <a:pt x="1650" y="40"/>
                  </a:cubicBezTo>
                  <a:lnTo>
                    <a:pt x="1650" y="40"/>
                  </a:lnTo>
                  <a:cubicBezTo>
                    <a:pt x="1554" y="23"/>
                    <a:pt x="1456" y="14"/>
                    <a:pt x="1358" y="14"/>
                  </a:cubicBezTo>
                  <a:cubicBezTo>
                    <a:pt x="946" y="14"/>
                    <a:pt x="535" y="171"/>
                    <a:pt x="294" y="527"/>
                  </a:cubicBezTo>
                  <a:cubicBezTo>
                    <a:pt x="0" y="962"/>
                    <a:pt x="128" y="1557"/>
                    <a:pt x="548" y="1865"/>
                  </a:cubicBezTo>
                  <a:cubicBezTo>
                    <a:pt x="696" y="1973"/>
                    <a:pt x="864" y="2025"/>
                    <a:pt x="1030" y="2025"/>
                  </a:cubicBezTo>
                  <a:cubicBezTo>
                    <a:pt x="1284" y="2025"/>
                    <a:pt x="1534" y="1903"/>
                    <a:pt x="1699" y="1676"/>
                  </a:cubicBezTo>
                  <a:cubicBezTo>
                    <a:pt x="1863" y="1449"/>
                    <a:pt x="1930" y="1173"/>
                    <a:pt x="1947" y="890"/>
                  </a:cubicBezTo>
                  <a:lnTo>
                    <a:pt x="1947" y="890"/>
                  </a:lnTo>
                  <a:lnTo>
                    <a:pt x="2540" y="1961"/>
                  </a:lnTo>
                  <a:cubicBezTo>
                    <a:pt x="2572" y="2019"/>
                    <a:pt x="2622" y="2043"/>
                    <a:pt x="2672" y="2043"/>
                  </a:cubicBezTo>
                  <a:cubicBezTo>
                    <a:pt x="2785" y="2043"/>
                    <a:pt x="2901" y="1921"/>
                    <a:pt x="2830" y="1792"/>
                  </a:cubicBezTo>
                  <a:lnTo>
                    <a:pt x="1884" y="86"/>
                  </a:lnTo>
                  <a:cubicBezTo>
                    <a:pt x="1851" y="26"/>
                    <a:pt x="1803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4" name="Google Shape;14764;p26"/>
            <p:cNvSpPr/>
            <p:nvPr/>
          </p:nvSpPr>
          <p:spPr>
            <a:xfrm>
              <a:off x="5142450" y="2856800"/>
              <a:ext cx="72775" cy="80950"/>
            </a:xfrm>
            <a:custGeom>
              <a:avLst/>
              <a:gdLst/>
              <a:ahLst/>
              <a:cxnLst/>
              <a:rect l="l" t="t" r="r" b="b"/>
              <a:pathLst>
                <a:path w="2911" h="3238" extrusionOk="0">
                  <a:moveTo>
                    <a:pt x="1935" y="1431"/>
                  </a:moveTo>
                  <a:cubicBezTo>
                    <a:pt x="2102" y="1431"/>
                    <a:pt x="2267" y="1524"/>
                    <a:pt x="2401" y="1756"/>
                  </a:cubicBezTo>
                  <a:cubicBezTo>
                    <a:pt x="2788" y="2427"/>
                    <a:pt x="2176" y="2866"/>
                    <a:pt x="1571" y="2866"/>
                  </a:cubicBezTo>
                  <a:cubicBezTo>
                    <a:pt x="1387" y="2866"/>
                    <a:pt x="1204" y="2825"/>
                    <a:pt x="1050" y="2739"/>
                  </a:cubicBezTo>
                  <a:lnTo>
                    <a:pt x="1050" y="2739"/>
                  </a:lnTo>
                  <a:cubicBezTo>
                    <a:pt x="1080" y="2702"/>
                    <a:pt x="1096" y="2653"/>
                    <a:pt x="1087" y="2595"/>
                  </a:cubicBezTo>
                  <a:cubicBezTo>
                    <a:pt x="1012" y="2112"/>
                    <a:pt x="1482" y="1431"/>
                    <a:pt x="1935" y="1431"/>
                  </a:cubicBezTo>
                  <a:close/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79" y="1030"/>
                    <a:pt x="520" y="1852"/>
                    <a:pt x="762" y="2676"/>
                  </a:cubicBezTo>
                  <a:lnTo>
                    <a:pt x="762" y="2676"/>
                  </a:lnTo>
                  <a:cubicBezTo>
                    <a:pt x="762" y="2678"/>
                    <a:pt x="763" y="2681"/>
                    <a:pt x="763" y="2683"/>
                  </a:cubicBezTo>
                  <a:lnTo>
                    <a:pt x="764" y="2683"/>
                  </a:lnTo>
                  <a:lnTo>
                    <a:pt x="764" y="2683"/>
                  </a:lnTo>
                  <a:cubicBezTo>
                    <a:pt x="764" y="2684"/>
                    <a:pt x="765" y="2684"/>
                    <a:pt x="765" y="2685"/>
                  </a:cubicBezTo>
                  <a:cubicBezTo>
                    <a:pt x="779" y="2732"/>
                    <a:pt x="804" y="2764"/>
                    <a:pt x="835" y="2783"/>
                  </a:cubicBezTo>
                  <a:lnTo>
                    <a:pt x="835" y="2783"/>
                  </a:lnTo>
                  <a:cubicBezTo>
                    <a:pt x="780" y="2856"/>
                    <a:pt x="777" y="2968"/>
                    <a:pt x="879" y="3026"/>
                  </a:cubicBezTo>
                  <a:cubicBezTo>
                    <a:pt x="1115" y="3161"/>
                    <a:pt x="1392" y="3238"/>
                    <a:pt x="1664" y="3238"/>
                  </a:cubicBezTo>
                  <a:cubicBezTo>
                    <a:pt x="2002" y="3238"/>
                    <a:pt x="2333" y="3119"/>
                    <a:pt x="2569" y="2845"/>
                  </a:cubicBezTo>
                  <a:cubicBezTo>
                    <a:pt x="2890" y="2474"/>
                    <a:pt x="2911" y="1882"/>
                    <a:pt x="2624" y="1484"/>
                  </a:cubicBezTo>
                  <a:cubicBezTo>
                    <a:pt x="2446" y="1237"/>
                    <a:pt x="2178" y="1114"/>
                    <a:pt x="1901" y="1114"/>
                  </a:cubicBezTo>
                  <a:cubicBezTo>
                    <a:pt x="1733" y="1114"/>
                    <a:pt x="1563" y="1159"/>
                    <a:pt x="1407" y="1249"/>
                  </a:cubicBezTo>
                  <a:cubicBezTo>
                    <a:pt x="1159" y="1393"/>
                    <a:pt x="979" y="1608"/>
                    <a:pt x="870" y="1855"/>
                  </a:cubicBezTo>
                  <a:lnTo>
                    <a:pt x="870" y="1855"/>
                  </a:lnTo>
                  <a:lnTo>
                    <a:pt x="361" y="119"/>
                  </a:ln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5" name="Google Shape;14765;p26"/>
            <p:cNvSpPr/>
            <p:nvPr/>
          </p:nvSpPr>
          <p:spPr>
            <a:xfrm>
              <a:off x="5230275" y="2906475"/>
              <a:ext cx="47625" cy="9375"/>
            </a:xfrm>
            <a:custGeom>
              <a:avLst/>
              <a:gdLst/>
              <a:ahLst/>
              <a:cxnLst/>
              <a:rect l="l" t="t" r="r" b="b"/>
              <a:pathLst>
                <a:path w="1905" h="375" extrusionOk="0">
                  <a:moveTo>
                    <a:pt x="211" y="1"/>
                  </a:moveTo>
                  <a:cubicBezTo>
                    <a:pt x="1" y="1"/>
                    <a:pt x="2" y="330"/>
                    <a:pt x="216" y="336"/>
                  </a:cubicBezTo>
                  <a:lnTo>
                    <a:pt x="1689" y="374"/>
                  </a:lnTo>
                  <a:cubicBezTo>
                    <a:pt x="1691" y="374"/>
                    <a:pt x="1692" y="374"/>
                    <a:pt x="1694" y="374"/>
                  </a:cubicBezTo>
                  <a:cubicBezTo>
                    <a:pt x="1904" y="374"/>
                    <a:pt x="1903" y="45"/>
                    <a:pt x="1689" y="39"/>
                  </a:cubicBezTo>
                  <a:lnTo>
                    <a:pt x="216" y="1"/>
                  </a:lnTo>
                  <a:cubicBezTo>
                    <a:pt x="214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6" name="Google Shape;14766;p26"/>
            <p:cNvSpPr/>
            <p:nvPr/>
          </p:nvSpPr>
          <p:spPr>
            <a:xfrm>
              <a:off x="5242600" y="2877075"/>
              <a:ext cx="13950" cy="16000"/>
            </a:xfrm>
            <a:custGeom>
              <a:avLst/>
              <a:gdLst/>
              <a:ahLst/>
              <a:cxnLst/>
              <a:rect l="l" t="t" r="r" b="b"/>
              <a:pathLst>
                <a:path w="558" h="640" extrusionOk="0">
                  <a:moveTo>
                    <a:pt x="227" y="0"/>
                  </a:moveTo>
                  <a:cubicBezTo>
                    <a:pt x="117" y="0"/>
                    <a:pt x="0" y="122"/>
                    <a:pt x="64" y="255"/>
                  </a:cubicBezTo>
                  <a:cubicBezTo>
                    <a:pt x="112" y="354"/>
                    <a:pt x="157" y="454"/>
                    <a:pt x="205" y="553"/>
                  </a:cubicBezTo>
                  <a:cubicBezTo>
                    <a:pt x="233" y="614"/>
                    <a:pt x="282" y="639"/>
                    <a:pt x="331" y="639"/>
                  </a:cubicBezTo>
                  <a:cubicBezTo>
                    <a:pt x="440" y="639"/>
                    <a:pt x="557" y="518"/>
                    <a:pt x="494" y="385"/>
                  </a:cubicBezTo>
                  <a:cubicBezTo>
                    <a:pt x="447" y="284"/>
                    <a:pt x="400" y="185"/>
                    <a:pt x="353" y="86"/>
                  </a:cubicBezTo>
                  <a:cubicBezTo>
                    <a:pt x="324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7" name="Google Shape;14767;p26"/>
            <p:cNvSpPr/>
            <p:nvPr/>
          </p:nvSpPr>
          <p:spPr>
            <a:xfrm>
              <a:off x="5247925" y="29364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1" y="1"/>
                    <a:pt x="1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8" name="Google Shape;14768;p26"/>
            <p:cNvSpPr/>
            <p:nvPr/>
          </p:nvSpPr>
          <p:spPr>
            <a:xfrm>
              <a:off x="4369725" y="2957650"/>
              <a:ext cx="1257075" cy="23725"/>
            </a:xfrm>
            <a:custGeom>
              <a:avLst/>
              <a:gdLst/>
              <a:ahLst/>
              <a:cxnLst/>
              <a:rect l="l" t="t" r="r" b="b"/>
              <a:pathLst>
                <a:path w="50283" h="949" extrusionOk="0">
                  <a:moveTo>
                    <a:pt x="50071" y="1"/>
                  </a:moveTo>
                  <a:cubicBezTo>
                    <a:pt x="50070" y="1"/>
                    <a:pt x="50069" y="1"/>
                    <a:pt x="50067" y="1"/>
                  </a:cubicBezTo>
                  <a:cubicBezTo>
                    <a:pt x="33451" y="332"/>
                    <a:pt x="16835" y="536"/>
                    <a:pt x="215" y="612"/>
                  </a:cubicBezTo>
                  <a:cubicBezTo>
                    <a:pt x="0" y="614"/>
                    <a:pt x="0" y="948"/>
                    <a:pt x="215" y="948"/>
                  </a:cubicBezTo>
                  <a:cubicBezTo>
                    <a:pt x="16835" y="872"/>
                    <a:pt x="33451" y="667"/>
                    <a:pt x="50067" y="335"/>
                  </a:cubicBezTo>
                  <a:cubicBezTo>
                    <a:pt x="50281" y="330"/>
                    <a:pt x="50282" y="1"/>
                    <a:pt x="50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69" name="Google Shape;14769;p26"/>
            <p:cNvSpPr/>
            <p:nvPr/>
          </p:nvSpPr>
          <p:spPr>
            <a:xfrm>
              <a:off x="5309475" y="2875950"/>
              <a:ext cx="72200" cy="65875"/>
            </a:xfrm>
            <a:custGeom>
              <a:avLst/>
              <a:gdLst/>
              <a:ahLst/>
              <a:cxnLst/>
              <a:rect l="l" t="t" r="r" b="b"/>
              <a:pathLst>
                <a:path w="2888" h="2635" extrusionOk="0">
                  <a:moveTo>
                    <a:pt x="1557" y="1"/>
                  </a:moveTo>
                  <a:cubicBezTo>
                    <a:pt x="684" y="1"/>
                    <a:pt x="0" y="878"/>
                    <a:pt x="344" y="1765"/>
                  </a:cubicBezTo>
                  <a:cubicBezTo>
                    <a:pt x="570" y="2347"/>
                    <a:pt x="1089" y="2634"/>
                    <a:pt x="1624" y="2634"/>
                  </a:cubicBezTo>
                  <a:cubicBezTo>
                    <a:pt x="2044" y="2634"/>
                    <a:pt x="2475" y="2457"/>
                    <a:pt x="2780" y="2105"/>
                  </a:cubicBezTo>
                  <a:cubicBezTo>
                    <a:pt x="2887" y="1980"/>
                    <a:pt x="2775" y="1812"/>
                    <a:pt x="2652" y="1812"/>
                  </a:cubicBezTo>
                  <a:cubicBezTo>
                    <a:pt x="2615" y="1812"/>
                    <a:pt x="2576" y="1828"/>
                    <a:pt x="2542" y="1867"/>
                  </a:cubicBezTo>
                  <a:cubicBezTo>
                    <a:pt x="2299" y="2148"/>
                    <a:pt x="1947" y="2305"/>
                    <a:pt x="1605" y="2305"/>
                  </a:cubicBezTo>
                  <a:cubicBezTo>
                    <a:pt x="1255" y="2305"/>
                    <a:pt x="915" y="2140"/>
                    <a:pt x="716" y="1772"/>
                  </a:cubicBezTo>
                  <a:cubicBezTo>
                    <a:pt x="349" y="1094"/>
                    <a:pt x="843" y="335"/>
                    <a:pt x="1547" y="335"/>
                  </a:cubicBezTo>
                  <a:cubicBezTo>
                    <a:pt x="1636" y="335"/>
                    <a:pt x="1727" y="347"/>
                    <a:pt x="1821" y="372"/>
                  </a:cubicBezTo>
                  <a:cubicBezTo>
                    <a:pt x="1837" y="376"/>
                    <a:pt x="1853" y="379"/>
                    <a:pt x="1868" y="379"/>
                  </a:cubicBezTo>
                  <a:cubicBezTo>
                    <a:pt x="2042" y="379"/>
                    <a:pt x="2102" y="101"/>
                    <a:pt x="1911" y="49"/>
                  </a:cubicBezTo>
                  <a:cubicBezTo>
                    <a:pt x="1791" y="16"/>
                    <a:pt x="1672" y="1"/>
                    <a:pt x="15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0" name="Google Shape;14770;p26"/>
            <p:cNvSpPr/>
            <p:nvPr/>
          </p:nvSpPr>
          <p:spPr>
            <a:xfrm>
              <a:off x="5367800" y="2842800"/>
              <a:ext cx="58900" cy="42800"/>
            </a:xfrm>
            <a:custGeom>
              <a:avLst/>
              <a:gdLst/>
              <a:ahLst/>
              <a:cxnLst/>
              <a:rect l="l" t="t" r="r" b="b"/>
              <a:pathLst>
                <a:path w="2356" h="1712" extrusionOk="0">
                  <a:moveTo>
                    <a:pt x="687" y="1"/>
                  </a:moveTo>
                  <a:cubicBezTo>
                    <a:pt x="399" y="1"/>
                    <a:pt x="118" y="167"/>
                    <a:pt x="35" y="465"/>
                  </a:cubicBezTo>
                  <a:cubicBezTo>
                    <a:pt x="0" y="590"/>
                    <a:pt x="104" y="672"/>
                    <a:pt x="204" y="672"/>
                  </a:cubicBezTo>
                  <a:cubicBezTo>
                    <a:pt x="270" y="672"/>
                    <a:pt x="336" y="636"/>
                    <a:pt x="359" y="554"/>
                  </a:cubicBezTo>
                  <a:cubicBezTo>
                    <a:pt x="398" y="409"/>
                    <a:pt x="540" y="334"/>
                    <a:pt x="684" y="334"/>
                  </a:cubicBezTo>
                  <a:cubicBezTo>
                    <a:pt x="778" y="334"/>
                    <a:pt x="874" y="366"/>
                    <a:pt x="941" y="432"/>
                  </a:cubicBezTo>
                  <a:cubicBezTo>
                    <a:pt x="1190" y="678"/>
                    <a:pt x="957" y="1086"/>
                    <a:pt x="731" y="1240"/>
                  </a:cubicBezTo>
                  <a:cubicBezTo>
                    <a:pt x="636" y="1306"/>
                    <a:pt x="610" y="1469"/>
                    <a:pt x="731" y="1530"/>
                  </a:cubicBezTo>
                  <a:cubicBezTo>
                    <a:pt x="975" y="1651"/>
                    <a:pt x="1221" y="1711"/>
                    <a:pt x="1469" y="1711"/>
                  </a:cubicBezTo>
                  <a:cubicBezTo>
                    <a:pt x="1709" y="1711"/>
                    <a:pt x="1949" y="1654"/>
                    <a:pt x="2188" y="1541"/>
                  </a:cubicBezTo>
                  <a:cubicBezTo>
                    <a:pt x="2355" y="1460"/>
                    <a:pt x="2251" y="1233"/>
                    <a:pt x="2094" y="1233"/>
                  </a:cubicBezTo>
                  <a:cubicBezTo>
                    <a:pt x="2070" y="1233"/>
                    <a:pt x="2044" y="1239"/>
                    <a:pt x="2018" y="1251"/>
                  </a:cubicBezTo>
                  <a:cubicBezTo>
                    <a:pt x="1838" y="1338"/>
                    <a:pt x="1654" y="1381"/>
                    <a:pt x="1470" y="1381"/>
                  </a:cubicBezTo>
                  <a:cubicBezTo>
                    <a:pt x="1353" y="1381"/>
                    <a:pt x="1235" y="1363"/>
                    <a:pt x="1119" y="1328"/>
                  </a:cubicBezTo>
                  <a:lnTo>
                    <a:pt x="1119" y="1328"/>
                  </a:lnTo>
                  <a:cubicBezTo>
                    <a:pt x="1404" y="985"/>
                    <a:pt x="1517" y="458"/>
                    <a:pt x="1120" y="147"/>
                  </a:cubicBezTo>
                  <a:cubicBezTo>
                    <a:pt x="993" y="48"/>
                    <a:pt x="839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1" name="Google Shape;14771;p26"/>
            <p:cNvSpPr/>
            <p:nvPr/>
          </p:nvSpPr>
          <p:spPr>
            <a:xfrm>
              <a:off x="5445550" y="2841400"/>
              <a:ext cx="49000" cy="103600"/>
            </a:xfrm>
            <a:custGeom>
              <a:avLst/>
              <a:gdLst/>
              <a:ahLst/>
              <a:cxnLst/>
              <a:rect l="l" t="t" r="r" b="b"/>
              <a:pathLst>
                <a:path w="1960" h="4144" extrusionOk="0">
                  <a:moveTo>
                    <a:pt x="1523" y="0"/>
                  </a:moveTo>
                  <a:cubicBezTo>
                    <a:pt x="1495" y="0"/>
                    <a:pt x="1465" y="10"/>
                    <a:pt x="1434" y="33"/>
                  </a:cubicBezTo>
                  <a:lnTo>
                    <a:pt x="1434" y="32"/>
                  </a:lnTo>
                  <a:lnTo>
                    <a:pt x="1434" y="32"/>
                  </a:lnTo>
                  <a:cubicBezTo>
                    <a:pt x="0" y="1121"/>
                    <a:pt x="75" y="3185"/>
                    <a:pt x="1634" y="4118"/>
                  </a:cubicBezTo>
                  <a:cubicBezTo>
                    <a:pt x="1663" y="4136"/>
                    <a:pt x="1692" y="4143"/>
                    <a:pt x="1719" y="4143"/>
                  </a:cubicBezTo>
                  <a:cubicBezTo>
                    <a:pt x="1863" y="4143"/>
                    <a:pt x="1959" y="3924"/>
                    <a:pt x="1803" y="3830"/>
                  </a:cubicBezTo>
                  <a:cubicBezTo>
                    <a:pt x="479" y="3038"/>
                    <a:pt x="362" y="1264"/>
                    <a:pt x="1604" y="322"/>
                  </a:cubicBezTo>
                  <a:cubicBezTo>
                    <a:pt x="1743" y="216"/>
                    <a:pt x="1655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2" name="Google Shape;14772;p26"/>
            <p:cNvSpPr/>
            <p:nvPr/>
          </p:nvSpPr>
          <p:spPr>
            <a:xfrm>
              <a:off x="5500700" y="2854575"/>
              <a:ext cx="63350" cy="84600"/>
            </a:xfrm>
            <a:custGeom>
              <a:avLst/>
              <a:gdLst/>
              <a:ahLst/>
              <a:cxnLst/>
              <a:rect l="l" t="t" r="r" b="b"/>
              <a:pathLst>
                <a:path w="2534" h="3384" extrusionOk="0">
                  <a:moveTo>
                    <a:pt x="164" y="0"/>
                  </a:moveTo>
                  <a:cubicBezTo>
                    <a:pt x="81" y="0"/>
                    <a:pt x="1" y="53"/>
                    <a:pt x="8" y="161"/>
                  </a:cubicBezTo>
                  <a:cubicBezTo>
                    <a:pt x="78" y="1215"/>
                    <a:pt x="272" y="2258"/>
                    <a:pt x="586" y="3266"/>
                  </a:cubicBezTo>
                  <a:cubicBezTo>
                    <a:pt x="610" y="3345"/>
                    <a:pt x="686" y="3383"/>
                    <a:pt x="758" y="3383"/>
                  </a:cubicBezTo>
                  <a:cubicBezTo>
                    <a:pt x="845" y="3383"/>
                    <a:pt x="927" y="3329"/>
                    <a:pt x="914" y="3222"/>
                  </a:cubicBezTo>
                  <a:cubicBezTo>
                    <a:pt x="856" y="2739"/>
                    <a:pt x="851" y="1614"/>
                    <a:pt x="1489" y="1613"/>
                  </a:cubicBezTo>
                  <a:cubicBezTo>
                    <a:pt x="2067" y="1613"/>
                    <a:pt x="2159" y="2722"/>
                    <a:pt x="2191" y="3163"/>
                  </a:cubicBezTo>
                  <a:cubicBezTo>
                    <a:pt x="2199" y="3270"/>
                    <a:pt x="2287" y="3323"/>
                    <a:pt x="2371" y="3323"/>
                  </a:cubicBezTo>
                  <a:cubicBezTo>
                    <a:pt x="2454" y="3323"/>
                    <a:pt x="2534" y="3270"/>
                    <a:pt x="2526" y="3163"/>
                  </a:cubicBezTo>
                  <a:cubicBezTo>
                    <a:pt x="2482" y="2569"/>
                    <a:pt x="2328" y="1186"/>
                    <a:pt x="1489" y="1172"/>
                  </a:cubicBezTo>
                  <a:cubicBezTo>
                    <a:pt x="1485" y="1172"/>
                    <a:pt x="1482" y="1172"/>
                    <a:pt x="1478" y="1172"/>
                  </a:cubicBezTo>
                  <a:cubicBezTo>
                    <a:pt x="987" y="1172"/>
                    <a:pt x="741" y="1641"/>
                    <a:pt x="633" y="2155"/>
                  </a:cubicBezTo>
                  <a:lnTo>
                    <a:pt x="633" y="2155"/>
                  </a:lnTo>
                  <a:cubicBezTo>
                    <a:pt x="485" y="1499"/>
                    <a:pt x="388" y="832"/>
                    <a:pt x="342" y="161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3" name="Google Shape;14773;p26"/>
            <p:cNvSpPr/>
            <p:nvPr/>
          </p:nvSpPr>
          <p:spPr>
            <a:xfrm>
              <a:off x="5565775" y="2849650"/>
              <a:ext cx="43175" cy="104175"/>
            </a:xfrm>
            <a:custGeom>
              <a:avLst/>
              <a:gdLst/>
              <a:ahLst/>
              <a:cxnLst/>
              <a:rect l="l" t="t" r="r" b="b"/>
              <a:pathLst>
                <a:path w="1727" h="4167" extrusionOk="0">
                  <a:moveTo>
                    <a:pt x="249" y="0"/>
                  </a:moveTo>
                  <a:cubicBezTo>
                    <a:pt x="117" y="0"/>
                    <a:pt x="1" y="169"/>
                    <a:pt x="123" y="285"/>
                  </a:cubicBezTo>
                  <a:cubicBezTo>
                    <a:pt x="1137" y="1229"/>
                    <a:pt x="1363" y="2718"/>
                    <a:pt x="665" y="3917"/>
                  </a:cubicBezTo>
                  <a:cubicBezTo>
                    <a:pt x="590" y="4046"/>
                    <a:pt x="706" y="4167"/>
                    <a:pt x="820" y="4167"/>
                  </a:cubicBezTo>
                  <a:cubicBezTo>
                    <a:pt x="871" y="4167"/>
                    <a:pt x="921" y="4143"/>
                    <a:pt x="954" y="4086"/>
                  </a:cubicBezTo>
                  <a:cubicBezTo>
                    <a:pt x="1726" y="2766"/>
                    <a:pt x="1479" y="1088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4" name="Google Shape;14774;p26"/>
            <p:cNvSpPr/>
            <p:nvPr/>
          </p:nvSpPr>
          <p:spPr>
            <a:xfrm>
              <a:off x="4509475" y="3023475"/>
              <a:ext cx="62800" cy="49125"/>
            </a:xfrm>
            <a:custGeom>
              <a:avLst/>
              <a:gdLst/>
              <a:ahLst/>
              <a:cxnLst/>
              <a:rect l="l" t="t" r="r" b="b"/>
              <a:pathLst>
                <a:path w="2512" h="1965" extrusionOk="0">
                  <a:moveTo>
                    <a:pt x="260" y="0"/>
                  </a:moveTo>
                  <a:cubicBezTo>
                    <a:pt x="122" y="0"/>
                    <a:pt x="1" y="170"/>
                    <a:pt x="132" y="278"/>
                  </a:cubicBezTo>
                  <a:lnTo>
                    <a:pt x="2142" y="1924"/>
                  </a:lnTo>
                  <a:cubicBezTo>
                    <a:pt x="2178" y="1953"/>
                    <a:pt x="2216" y="1965"/>
                    <a:pt x="2253" y="1965"/>
                  </a:cubicBezTo>
                  <a:cubicBezTo>
                    <a:pt x="2391" y="1965"/>
                    <a:pt x="2512" y="1796"/>
                    <a:pt x="2380" y="1688"/>
                  </a:cubicBezTo>
                  <a:lnTo>
                    <a:pt x="368" y="40"/>
                  </a:lnTo>
                  <a:cubicBezTo>
                    <a:pt x="334" y="12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5" name="Google Shape;14775;p26"/>
            <p:cNvSpPr/>
            <p:nvPr/>
          </p:nvSpPr>
          <p:spPr>
            <a:xfrm>
              <a:off x="4518350" y="3024725"/>
              <a:ext cx="39800" cy="63775"/>
            </a:xfrm>
            <a:custGeom>
              <a:avLst/>
              <a:gdLst/>
              <a:ahLst/>
              <a:cxnLst/>
              <a:rect l="l" t="t" r="r" b="b"/>
              <a:pathLst>
                <a:path w="1592" h="2551" extrusionOk="0">
                  <a:moveTo>
                    <a:pt x="1358" y="0"/>
                  </a:moveTo>
                  <a:cubicBezTo>
                    <a:pt x="1307" y="0"/>
                    <a:pt x="1256" y="23"/>
                    <a:pt x="1220" y="77"/>
                  </a:cubicBezTo>
                  <a:lnTo>
                    <a:pt x="1220" y="79"/>
                  </a:lnTo>
                  <a:cubicBezTo>
                    <a:pt x="753" y="794"/>
                    <a:pt x="361" y="1555"/>
                    <a:pt x="49" y="2350"/>
                  </a:cubicBezTo>
                  <a:cubicBezTo>
                    <a:pt x="0" y="2471"/>
                    <a:pt x="100" y="2551"/>
                    <a:pt x="203" y="2551"/>
                  </a:cubicBezTo>
                  <a:cubicBezTo>
                    <a:pt x="271" y="2551"/>
                    <a:pt x="340" y="2517"/>
                    <a:pt x="370" y="2439"/>
                  </a:cubicBezTo>
                  <a:cubicBezTo>
                    <a:pt x="675" y="1671"/>
                    <a:pt x="1057" y="938"/>
                    <a:pt x="1508" y="247"/>
                  </a:cubicBezTo>
                  <a:cubicBezTo>
                    <a:pt x="1591" y="120"/>
                    <a:pt x="1476" y="0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6" name="Google Shape;14776;p26"/>
            <p:cNvSpPr/>
            <p:nvPr/>
          </p:nvSpPr>
          <p:spPr>
            <a:xfrm>
              <a:off x="4564100" y="3006850"/>
              <a:ext cx="38925" cy="39975"/>
            </a:xfrm>
            <a:custGeom>
              <a:avLst/>
              <a:gdLst/>
              <a:ahLst/>
              <a:cxnLst/>
              <a:rect l="l" t="t" r="r" b="b"/>
              <a:pathLst>
                <a:path w="1557" h="1599" extrusionOk="0">
                  <a:moveTo>
                    <a:pt x="197" y="35"/>
                  </a:moveTo>
                  <a:cubicBezTo>
                    <a:pt x="0" y="35"/>
                    <a:pt x="6" y="353"/>
                    <a:pt x="214" y="371"/>
                  </a:cubicBezTo>
                  <a:lnTo>
                    <a:pt x="670" y="410"/>
                  </a:lnTo>
                  <a:lnTo>
                    <a:pt x="670" y="410"/>
                  </a:lnTo>
                  <a:cubicBezTo>
                    <a:pt x="679" y="518"/>
                    <a:pt x="507" y="728"/>
                    <a:pt x="472" y="801"/>
                  </a:cubicBezTo>
                  <a:cubicBezTo>
                    <a:pt x="395" y="955"/>
                    <a:pt x="343" y="1128"/>
                    <a:pt x="406" y="1296"/>
                  </a:cubicBezTo>
                  <a:cubicBezTo>
                    <a:pt x="490" y="1525"/>
                    <a:pt x="707" y="1599"/>
                    <a:pt x="934" y="1599"/>
                  </a:cubicBezTo>
                  <a:cubicBezTo>
                    <a:pt x="1088" y="1599"/>
                    <a:pt x="1247" y="1565"/>
                    <a:pt x="1373" y="1523"/>
                  </a:cubicBezTo>
                  <a:cubicBezTo>
                    <a:pt x="1557" y="1461"/>
                    <a:pt x="1503" y="1190"/>
                    <a:pt x="1338" y="1190"/>
                  </a:cubicBezTo>
                  <a:cubicBezTo>
                    <a:pt x="1321" y="1190"/>
                    <a:pt x="1303" y="1193"/>
                    <a:pt x="1283" y="1199"/>
                  </a:cubicBezTo>
                  <a:cubicBezTo>
                    <a:pt x="1208" y="1225"/>
                    <a:pt x="1055" y="1272"/>
                    <a:pt x="925" y="1272"/>
                  </a:cubicBezTo>
                  <a:cubicBezTo>
                    <a:pt x="818" y="1272"/>
                    <a:pt x="726" y="1239"/>
                    <a:pt x="711" y="1135"/>
                  </a:cubicBezTo>
                  <a:cubicBezTo>
                    <a:pt x="688" y="972"/>
                    <a:pt x="889" y="765"/>
                    <a:pt x="952" y="621"/>
                  </a:cubicBezTo>
                  <a:cubicBezTo>
                    <a:pt x="1015" y="479"/>
                    <a:pt x="1036" y="330"/>
                    <a:pt x="944" y="197"/>
                  </a:cubicBezTo>
                  <a:cubicBezTo>
                    <a:pt x="807" y="1"/>
                    <a:pt x="426" y="54"/>
                    <a:pt x="214" y="36"/>
                  </a:cubicBezTo>
                  <a:cubicBezTo>
                    <a:pt x="208" y="35"/>
                    <a:pt x="203" y="35"/>
                    <a:pt x="197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7" name="Google Shape;14777;p26"/>
            <p:cNvSpPr/>
            <p:nvPr/>
          </p:nvSpPr>
          <p:spPr>
            <a:xfrm>
              <a:off x="4626050" y="3005000"/>
              <a:ext cx="42175" cy="99250"/>
            </a:xfrm>
            <a:custGeom>
              <a:avLst/>
              <a:gdLst/>
              <a:ahLst/>
              <a:cxnLst/>
              <a:rect l="l" t="t" r="r" b="b"/>
              <a:pathLst>
                <a:path w="1687" h="3970" extrusionOk="0">
                  <a:moveTo>
                    <a:pt x="748" y="0"/>
                  </a:moveTo>
                  <a:cubicBezTo>
                    <a:pt x="698" y="0"/>
                    <a:pt x="650" y="26"/>
                    <a:pt x="622" y="87"/>
                  </a:cubicBezTo>
                  <a:cubicBezTo>
                    <a:pt x="1" y="1394"/>
                    <a:pt x="274" y="2925"/>
                    <a:pt x="1328" y="3923"/>
                  </a:cubicBezTo>
                  <a:cubicBezTo>
                    <a:pt x="1363" y="3956"/>
                    <a:pt x="1402" y="3970"/>
                    <a:pt x="1440" y="3970"/>
                  </a:cubicBezTo>
                  <a:cubicBezTo>
                    <a:pt x="1571" y="3970"/>
                    <a:pt x="1687" y="3802"/>
                    <a:pt x="1565" y="3687"/>
                  </a:cubicBezTo>
                  <a:cubicBezTo>
                    <a:pt x="623" y="2796"/>
                    <a:pt x="353" y="1431"/>
                    <a:pt x="910" y="256"/>
                  </a:cubicBezTo>
                  <a:cubicBezTo>
                    <a:pt x="973" y="123"/>
                    <a:pt x="856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8" name="Google Shape;14778;p26"/>
            <p:cNvSpPr/>
            <p:nvPr/>
          </p:nvSpPr>
          <p:spPr>
            <a:xfrm>
              <a:off x="4676675" y="3033200"/>
              <a:ext cx="56025" cy="49125"/>
            </a:xfrm>
            <a:custGeom>
              <a:avLst/>
              <a:gdLst/>
              <a:ahLst/>
              <a:cxnLst/>
              <a:rect l="l" t="t" r="r" b="b"/>
              <a:pathLst>
                <a:path w="2241" h="1965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81" y="1918"/>
                  </a:lnTo>
                  <a:cubicBezTo>
                    <a:pt x="1916" y="1950"/>
                    <a:pt x="1955" y="1964"/>
                    <a:pt x="1992" y="1964"/>
                  </a:cubicBezTo>
                  <a:cubicBezTo>
                    <a:pt x="2124" y="1964"/>
                    <a:pt x="2241" y="1796"/>
                    <a:pt x="2117" y="1682"/>
                  </a:cubicBezTo>
                  <a:lnTo>
                    <a:pt x="360" y="46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79" name="Google Shape;14779;p26"/>
            <p:cNvSpPr/>
            <p:nvPr/>
          </p:nvSpPr>
          <p:spPr>
            <a:xfrm>
              <a:off x="4687675" y="3029750"/>
              <a:ext cx="29475" cy="66700"/>
            </a:xfrm>
            <a:custGeom>
              <a:avLst/>
              <a:gdLst/>
              <a:ahLst/>
              <a:cxnLst/>
              <a:rect l="l" t="t" r="r" b="b"/>
              <a:pathLst>
                <a:path w="1179" h="2668" extrusionOk="0">
                  <a:moveTo>
                    <a:pt x="976" y="0"/>
                  </a:moveTo>
                  <a:cubicBezTo>
                    <a:pt x="909" y="0"/>
                    <a:pt x="842" y="35"/>
                    <a:pt x="816" y="116"/>
                  </a:cubicBezTo>
                  <a:lnTo>
                    <a:pt x="41" y="2463"/>
                  </a:lnTo>
                  <a:cubicBezTo>
                    <a:pt x="0" y="2587"/>
                    <a:pt x="102" y="2668"/>
                    <a:pt x="204" y="2668"/>
                  </a:cubicBezTo>
                  <a:cubicBezTo>
                    <a:pt x="271" y="2668"/>
                    <a:pt x="337" y="2633"/>
                    <a:pt x="364" y="2552"/>
                  </a:cubicBezTo>
                  <a:lnTo>
                    <a:pt x="1137" y="206"/>
                  </a:lnTo>
                  <a:cubicBezTo>
                    <a:pt x="1179" y="81"/>
                    <a:pt x="1077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0" name="Google Shape;14780;p26"/>
            <p:cNvSpPr/>
            <p:nvPr/>
          </p:nvSpPr>
          <p:spPr>
            <a:xfrm>
              <a:off x="4726100" y="3015125"/>
              <a:ext cx="34575" cy="86500"/>
            </a:xfrm>
            <a:custGeom>
              <a:avLst/>
              <a:gdLst/>
              <a:ahLst/>
              <a:cxnLst/>
              <a:rect l="l" t="t" r="r" b="b"/>
              <a:pathLst>
                <a:path w="1383" h="3460" extrusionOk="0">
                  <a:moveTo>
                    <a:pt x="232" y="0"/>
                  </a:moveTo>
                  <a:cubicBezTo>
                    <a:pt x="112" y="0"/>
                    <a:pt x="1" y="168"/>
                    <a:pt x="105" y="293"/>
                  </a:cubicBezTo>
                  <a:cubicBezTo>
                    <a:pt x="807" y="1128"/>
                    <a:pt x="1024" y="2209"/>
                    <a:pt x="717" y="3253"/>
                  </a:cubicBezTo>
                  <a:cubicBezTo>
                    <a:pt x="680" y="3378"/>
                    <a:pt x="783" y="3460"/>
                    <a:pt x="884" y="3460"/>
                  </a:cubicBezTo>
                  <a:cubicBezTo>
                    <a:pt x="951" y="3460"/>
                    <a:pt x="1016" y="3424"/>
                    <a:pt x="1040" y="3343"/>
                  </a:cubicBezTo>
                  <a:cubicBezTo>
                    <a:pt x="1382" y="2179"/>
                    <a:pt x="1121" y="981"/>
                    <a:pt x="342" y="57"/>
                  </a:cubicBezTo>
                  <a:cubicBezTo>
                    <a:pt x="309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1" name="Google Shape;14781;p26"/>
            <p:cNvSpPr/>
            <p:nvPr/>
          </p:nvSpPr>
          <p:spPr>
            <a:xfrm>
              <a:off x="4759125" y="3005925"/>
              <a:ext cx="32250" cy="37600"/>
            </a:xfrm>
            <a:custGeom>
              <a:avLst/>
              <a:gdLst/>
              <a:ahLst/>
              <a:cxnLst/>
              <a:rect l="l" t="t" r="r" b="b"/>
              <a:pathLst>
                <a:path w="1290" h="1504" extrusionOk="0">
                  <a:moveTo>
                    <a:pt x="792" y="0"/>
                  </a:moveTo>
                  <a:cubicBezTo>
                    <a:pt x="765" y="0"/>
                    <a:pt x="738" y="8"/>
                    <a:pt x="714" y="25"/>
                  </a:cubicBezTo>
                  <a:lnTo>
                    <a:pt x="142" y="445"/>
                  </a:lnTo>
                  <a:cubicBezTo>
                    <a:pt x="1" y="550"/>
                    <a:pt x="90" y="766"/>
                    <a:pt x="224" y="766"/>
                  </a:cubicBezTo>
                  <a:cubicBezTo>
                    <a:pt x="251" y="766"/>
                    <a:pt x="281" y="756"/>
                    <a:pt x="311" y="735"/>
                  </a:cubicBezTo>
                  <a:lnTo>
                    <a:pt x="698" y="451"/>
                  </a:lnTo>
                  <a:lnTo>
                    <a:pt x="698" y="451"/>
                  </a:lnTo>
                  <a:lnTo>
                    <a:pt x="935" y="1384"/>
                  </a:lnTo>
                  <a:cubicBezTo>
                    <a:pt x="956" y="1468"/>
                    <a:pt x="1020" y="1504"/>
                    <a:pt x="1086" y="1504"/>
                  </a:cubicBezTo>
                  <a:cubicBezTo>
                    <a:pt x="1186" y="1504"/>
                    <a:pt x="1289" y="1422"/>
                    <a:pt x="1257" y="1296"/>
                  </a:cubicBezTo>
                  <a:cubicBezTo>
                    <a:pt x="1158" y="905"/>
                    <a:pt x="1059" y="516"/>
                    <a:pt x="960" y="126"/>
                  </a:cubicBezTo>
                  <a:cubicBezTo>
                    <a:pt x="942" y="56"/>
                    <a:pt x="866" y="0"/>
                    <a:pt x="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2" name="Google Shape;14782;p26"/>
            <p:cNvSpPr/>
            <p:nvPr/>
          </p:nvSpPr>
          <p:spPr>
            <a:xfrm>
              <a:off x="4821925" y="3026575"/>
              <a:ext cx="35750" cy="70650"/>
            </a:xfrm>
            <a:custGeom>
              <a:avLst/>
              <a:gdLst/>
              <a:ahLst/>
              <a:cxnLst/>
              <a:rect l="l" t="t" r="r" b="b"/>
              <a:pathLst>
                <a:path w="1430" h="2826" extrusionOk="0">
                  <a:moveTo>
                    <a:pt x="1000" y="0"/>
                  </a:moveTo>
                  <a:cubicBezTo>
                    <a:pt x="568" y="0"/>
                    <a:pt x="203" y="444"/>
                    <a:pt x="74" y="844"/>
                  </a:cubicBezTo>
                  <a:cubicBezTo>
                    <a:pt x="0" y="1068"/>
                    <a:pt x="17" y="1262"/>
                    <a:pt x="190" y="1429"/>
                  </a:cubicBezTo>
                  <a:cubicBezTo>
                    <a:pt x="302" y="1539"/>
                    <a:pt x="458" y="1587"/>
                    <a:pt x="577" y="1689"/>
                  </a:cubicBezTo>
                  <a:cubicBezTo>
                    <a:pt x="780" y="1861"/>
                    <a:pt x="867" y="1995"/>
                    <a:pt x="775" y="2252"/>
                  </a:cubicBezTo>
                  <a:cubicBezTo>
                    <a:pt x="731" y="2370"/>
                    <a:pt x="643" y="2507"/>
                    <a:pt x="520" y="2507"/>
                  </a:cubicBezTo>
                  <a:cubicBezTo>
                    <a:pt x="477" y="2507"/>
                    <a:pt x="430" y="2489"/>
                    <a:pt x="379" y="2448"/>
                  </a:cubicBezTo>
                  <a:cubicBezTo>
                    <a:pt x="344" y="2420"/>
                    <a:pt x="306" y="2408"/>
                    <a:pt x="269" y="2408"/>
                  </a:cubicBezTo>
                  <a:cubicBezTo>
                    <a:pt x="131" y="2408"/>
                    <a:pt x="10" y="2578"/>
                    <a:pt x="142" y="2685"/>
                  </a:cubicBezTo>
                  <a:cubicBezTo>
                    <a:pt x="262" y="2781"/>
                    <a:pt x="402" y="2826"/>
                    <a:pt x="541" y="2826"/>
                  </a:cubicBezTo>
                  <a:cubicBezTo>
                    <a:pt x="832" y="2826"/>
                    <a:pt x="1115" y="2629"/>
                    <a:pt x="1183" y="2305"/>
                  </a:cubicBezTo>
                  <a:cubicBezTo>
                    <a:pt x="1247" y="1994"/>
                    <a:pt x="1083" y="1684"/>
                    <a:pt x="858" y="1478"/>
                  </a:cubicBezTo>
                  <a:cubicBezTo>
                    <a:pt x="708" y="1342"/>
                    <a:pt x="377" y="1225"/>
                    <a:pt x="376" y="989"/>
                  </a:cubicBezTo>
                  <a:cubicBezTo>
                    <a:pt x="374" y="700"/>
                    <a:pt x="737" y="351"/>
                    <a:pt x="1037" y="351"/>
                  </a:cubicBezTo>
                  <a:cubicBezTo>
                    <a:pt x="1081" y="351"/>
                    <a:pt x="1124" y="359"/>
                    <a:pt x="1164" y="375"/>
                  </a:cubicBezTo>
                  <a:cubicBezTo>
                    <a:pt x="1187" y="385"/>
                    <a:pt x="1207" y="389"/>
                    <a:pt x="1226" y="389"/>
                  </a:cubicBezTo>
                  <a:cubicBezTo>
                    <a:pt x="1380" y="389"/>
                    <a:pt x="1429" y="124"/>
                    <a:pt x="1254" y="52"/>
                  </a:cubicBezTo>
                  <a:lnTo>
                    <a:pt x="1253" y="52"/>
                  </a:lnTo>
                  <a:cubicBezTo>
                    <a:pt x="1167" y="16"/>
                    <a:pt x="1082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3" name="Google Shape;14783;p26"/>
            <p:cNvSpPr/>
            <p:nvPr/>
          </p:nvSpPr>
          <p:spPr>
            <a:xfrm>
              <a:off x="4865350" y="3003425"/>
              <a:ext cx="29925" cy="41650"/>
            </a:xfrm>
            <a:custGeom>
              <a:avLst/>
              <a:gdLst/>
              <a:ahLst/>
              <a:cxnLst/>
              <a:rect l="l" t="t" r="r" b="b"/>
              <a:pathLst>
                <a:path w="1197" h="1666" extrusionOk="0">
                  <a:moveTo>
                    <a:pt x="757" y="0"/>
                  </a:moveTo>
                  <a:cubicBezTo>
                    <a:pt x="713" y="0"/>
                    <a:pt x="669" y="16"/>
                    <a:pt x="637" y="48"/>
                  </a:cubicBezTo>
                  <a:lnTo>
                    <a:pt x="118" y="562"/>
                  </a:lnTo>
                  <a:cubicBezTo>
                    <a:pt x="1" y="679"/>
                    <a:pt x="114" y="847"/>
                    <a:pt x="243" y="847"/>
                  </a:cubicBezTo>
                  <a:cubicBezTo>
                    <a:pt x="280" y="847"/>
                    <a:pt x="320" y="833"/>
                    <a:pt x="355" y="798"/>
                  </a:cubicBezTo>
                  <a:cubicBezTo>
                    <a:pt x="453" y="701"/>
                    <a:pt x="552" y="603"/>
                    <a:pt x="651" y="505"/>
                  </a:cubicBezTo>
                  <a:lnTo>
                    <a:pt x="651" y="505"/>
                  </a:lnTo>
                  <a:cubicBezTo>
                    <a:pt x="717" y="851"/>
                    <a:pt x="784" y="1198"/>
                    <a:pt x="851" y="1545"/>
                  </a:cubicBezTo>
                  <a:cubicBezTo>
                    <a:pt x="866" y="1629"/>
                    <a:pt x="927" y="1665"/>
                    <a:pt x="991" y="1665"/>
                  </a:cubicBezTo>
                  <a:cubicBezTo>
                    <a:pt x="1089" y="1665"/>
                    <a:pt x="1196" y="1582"/>
                    <a:pt x="1172" y="1455"/>
                  </a:cubicBezTo>
                  <a:cubicBezTo>
                    <a:pt x="1087" y="1010"/>
                    <a:pt x="1002" y="566"/>
                    <a:pt x="918" y="121"/>
                  </a:cubicBezTo>
                  <a:cubicBezTo>
                    <a:pt x="902" y="42"/>
                    <a:pt x="830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4" name="Google Shape;14784;p26"/>
            <p:cNvSpPr/>
            <p:nvPr/>
          </p:nvSpPr>
          <p:spPr>
            <a:xfrm>
              <a:off x="4929200" y="3028325"/>
              <a:ext cx="19950" cy="57225"/>
            </a:xfrm>
            <a:custGeom>
              <a:avLst/>
              <a:gdLst/>
              <a:ahLst/>
              <a:cxnLst/>
              <a:rect l="l" t="t" r="r" b="b"/>
              <a:pathLst>
                <a:path w="798" h="2289" extrusionOk="0">
                  <a:moveTo>
                    <a:pt x="205" y="0"/>
                  </a:moveTo>
                  <a:cubicBezTo>
                    <a:pt x="106" y="0"/>
                    <a:pt x="0" y="83"/>
                    <a:pt x="28" y="209"/>
                  </a:cubicBezTo>
                  <a:cubicBezTo>
                    <a:pt x="168" y="862"/>
                    <a:pt x="307" y="1515"/>
                    <a:pt x="447" y="2168"/>
                  </a:cubicBezTo>
                  <a:cubicBezTo>
                    <a:pt x="466" y="2252"/>
                    <a:pt x="528" y="2288"/>
                    <a:pt x="593" y="2288"/>
                  </a:cubicBezTo>
                  <a:cubicBezTo>
                    <a:pt x="692" y="2288"/>
                    <a:pt x="797" y="2206"/>
                    <a:pt x="771" y="2079"/>
                  </a:cubicBezTo>
                  <a:lnTo>
                    <a:pt x="351" y="121"/>
                  </a:ln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5" name="Google Shape;14785;p26"/>
            <p:cNvSpPr/>
            <p:nvPr/>
          </p:nvSpPr>
          <p:spPr>
            <a:xfrm>
              <a:off x="4920875" y="3052825"/>
              <a:ext cx="46875" cy="12975"/>
            </a:xfrm>
            <a:custGeom>
              <a:avLst/>
              <a:gdLst/>
              <a:ahLst/>
              <a:cxnLst/>
              <a:rect l="l" t="t" r="r" b="b"/>
              <a:pathLst>
                <a:path w="1875" h="519" extrusionOk="0">
                  <a:moveTo>
                    <a:pt x="1608" y="1"/>
                  </a:moveTo>
                  <a:cubicBezTo>
                    <a:pt x="1599" y="1"/>
                    <a:pt x="1590" y="1"/>
                    <a:pt x="1581" y="3"/>
                  </a:cubicBezTo>
                  <a:lnTo>
                    <a:pt x="205" y="193"/>
                  </a:lnTo>
                  <a:cubicBezTo>
                    <a:pt x="1" y="223"/>
                    <a:pt x="76" y="519"/>
                    <a:pt x="267" y="519"/>
                  </a:cubicBezTo>
                  <a:cubicBezTo>
                    <a:pt x="276" y="519"/>
                    <a:pt x="285" y="518"/>
                    <a:pt x="294" y="517"/>
                  </a:cubicBezTo>
                  <a:lnTo>
                    <a:pt x="1670" y="326"/>
                  </a:lnTo>
                  <a:cubicBezTo>
                    <a:pt x="1874" y="298"/>
                    <a:pt x="1799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6" name="Google Shape;14786;p26"/>
            <p:cNvSpPr/>
            <p:nvPr/>
          </p:nvSpPr>
          <p:spPr>
            <a:xfrm>
              <a:off x="4983425" y="3015775"/>
              <a:ext cx="39525" cy="75050"/>
            </a:xfrm>
            <a:custGeom>
              <a:avLst/>
              <a:gdLst/>
              <a:ahLst/>
              <a:cxnLst/>
              <a:rect l="l" t="t" r="r" b="b"/>
              <a:pathLst>
                <a:path w="1581" h="3002" extrusionOk="0">
                  <a:moveTo>
                    <a:pt x="1120" y="0"/>
                  </a:moveTo>
                  <a:cubicBezTo>
                    <a:pt x="571" y="0"/>
                    <a:pt x="226" y="579"/>
                    <a:pt x="86" y="1094"/>
                  </a:cubicBezTo>
                  <a:cubicBezTo>
                    <a:pt x="25" y="1325"/>
                    <a:pt x="1" y="1540"/>
                    <a:pt x="167" y="1732"/>
                  </a:cubicBezTo>
                  <a:cubicBezTo>
                    <a:pt x="249" y="1825"/>
                    <a:pt x="368" y="1880"/>
                    <a:pt x="478" y="1930"/>
                  </a:cubicBezTo>
                  <a:cubicBezTo>
                    <a:pt x="547" y="1962"/>
                    <a:pt x="620" y="1987"/>
                    <a:pt x="689" y="2017"/>
                  </a:cubicBezTo>
                  <a:cubicBezTo>
                    <a:pt x="736" y="2034"/>
                    <a:pt x="782" y="2054"/>
                    <a:pt x="824" y="2078"/>
                  </a:cubicBezTo>
                  <a:cubicBezTo>
                    <a:pt x="1029" y="2162"/>
                    <a:pt x="974" y="2339"/>
                    <a:pt x="661" y="2609"/>
                  </a:cubicBezTo>
                  <a:cubicBezTo>
                    <a:pt x="626" y="2580"/>
                    <a:pt x="588" y="2567"/>
                    <a:pt x="551" y="2567"/>
                  </a:cubicBezTo>
                  <a:cubicBezTo>
                    <a:pt x="413" y="2567"/>
                    <a:pt x="293" y="2736"/>
                    <a:pt x="423" y="2847"/>
                  </a:cubicBezTo>
                  <a:cubicBezTo>
                    <a:pt x="549" y="2953"/>
                    <a:pt x="695" y="3001"/>
                    <a:pt x="834" y="3001"/>
                  </a:cubicBezTo>
                  <a:cubicBezTo>
                    <a:pt x="1169" y="3001"/>
                    <a:pt x="1471" y="2723"/>
                    <a:pt x="1398" y="2308"/>
                  </a:cubicBezTo>
                  <a:cubicBezTo>
                    <a:pt x="1346" y="2022"/>
                    <a:pt x="1140" y="1857"/>
                    <a:pt x="891" y="1741"/>
                  </a:cubicBezTo>
                  <a:cubicBezTo>
                    <a:pt x="626" y="1616"/>
                    <a:pt x="412" y="1550"/>
                    <a:pt x="409" y="1184"/>
                  </a:cubicBezTo>
                  <a:cubicBezTo>
                    <a:pt x="405" y="809"/>
                    <a:pt x="772" y="345"/>
                    <a:pt x="1159" y="345"/>
                  </a:cubicBezTo>
                  <a:cubicBezTo>
                    <a:pt x="1208" y="345"/>
                    <a:pt x="1256" y="352"/>
                    <a:pt x="1305" y="368"/>
                  </a:cubicBezTo>
                  <a:cubicBezTo>
                    <a:pt x="1324" y="374"/>
                    <a:pt x="1342" y="377"/>
                    <a:pt x="1359" y="377"/>
                  </a:cubicBezTo>
                  <a:cubicBezTo>
                    <a:pt x="1525" y="377"/>
                    <a:pt x="1580" y="106"/>
                    <a:pt x="1395" y="45"/>
                  </a:cubicBezTo>
                  <a:lnTo>
                    <a:pt x="1395" y="45"/>
                  </a:lnTo>
                  <a:lnTo>
                    <a:pt x="1395" y="46"/>
                  </a:lnTo>
                  <a:cubicBezTo>
                    <a:pt x="1298" y="15"/>
                    <a:pt x="1206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7" name="Google Shape;14787;p26"/>
            <p:cNvSpPr/>
            <p:nvPr/>
          </p:nvSpPr>
          <p:spPr>
            <a:xfrm>
              <a:off x="5033450" y="3010925"/>
              <a:ext cx="35375" cy="36800"/>
            </a:xfrm>
            <a:custGeom>
              <a:avLst/>
              <a:gdLst/>
              <a:ahLst/>
              <a:cxnLst/>
              <a:rect l="l" t="t" r="r" b="b"/>
              <a:pathLst>
                <a:path w="1415" h="1472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16" y="336"/>
                  </a:lnTo>
                  <a:lnTo>
                    <a:pt x="743" y="360"/>
                  </a:lnTo>
                  <a:lnTo>
                    <a:pt x="743" y="360"/>
                  </a:lnTo>
                  <a:cubicBezTo>
                    <a:pt x="743" y="673"/>
                    <a:pt x="465" y="986"/>
                    <a:pt x="693" y="1294"/>
                  </a:cubicBezTo>
                  <a:cubicBezTo>
                    <a:pt x="775" y="1404"/>
                    <a:pt x="913" y="1472"/>
                    <a:pt x="1047" y="1472"/>
                  </a:cubicBezTo>
                  <a:cubicBezTo>
                    <a:pt x="1147" y="1472"/>
                    <a:pt x="1244" y="1434"/>
                    <a:pt x="1313" y="1348"/>
                  </a:cubicBezTo>
                  <a:cubicBezTo>
                    <a:pt x="1415" y="1222"/>
                    <a:pt x="1303" y="1053"/>
                    <a:pt x="1185" y="1053"/>
                  </a:cubicBezTo>
                  <a:cubicBezTo>
                    <a:pt x="1147" y="1053"/>
                    <a:pt x="1109" y="1070"/>
                    <a:pt x="1076" y="1111"/>
                  </a:cubicBezTo>
                  <a:cubicBezTo>
                    <a:pt x="1062" y="1129"/>
                    <a:pt x="1047" y="1136"/>
                    <a:pt x="1032" y="1136"/>
                  </a:cubicBezTo>
                  <a:cubicBezTo>
                    <a:pt x="994" y="1136"/>
                    <a:pt x="956" y="1088"/>
                    <a:pt x="942" y="1046"/>
                  </a:cubicBezTo>
                  <a:cubicBezTo>
                    <a:pt x="909" y="939"/>
                    <a:pt x="977" y="788"/>
                    <a:pt x="1009" y="689"/>
                  </a:cubicBezTo>
                  <a:cubicBezTo>
                    <a:pt x="1067" y="509"/>
                    <a:pt x="1099" y="341"/>
                    <a:pt x="1052" y="155"/>
                  </a:cubicBezTo>
                  <a:cubicBezTo>
                    <a:pt x="1031" y="82"/>
                    <a:pt x="965" y="33"/>
                    <a:pt x="890" y="31"/>
                  </a:cubicBezTo>
                  <a:lnTo>
                    <a:pt x="216" y="1"/>
                  </a:lnTo>
                  <a:cubicBezTo>
                    <a:pt x="213" y="1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8" name="Google Shape;14788;p26"/>
            <p:cNvSpPr/>
            <p:nvPr/>
          </p:nvSpPr>
          <p:spPr>
            <a:xfrm>
              <a:off x="5100475" y="3037925"/>
              <a:ext cx="48550" cy="54850"/>
            </a:xfrm>
            <a:custGeom>
              <a:avLst/>
              <a:gdLst/>
              <a:ahLst/>
              <a:cxnLst/>
              <a:rect l="l" t="t" r="r" b="b"/>
              <a:pathLst>
                <a:path w="1942" h="2194" extrusionOk="0">
                  <a:moveTo>
                    <a:pt x="235" y="1"/>
                  </a:moveTo>
                  <a:cubicBezTo>
                    <a:pt x="117" y="1"/>
                    <a:pt x="1" y="121"/>
                    <a:pt x="84" y="246"/>
                  </a:cubicBezTo>
                  <a:cubicBezTo>
                    <a:pt x="534" y="919"/>
                    <a:pt x="1037" y="1552"/>
                    <a:pt x="1593" y="2142"/>
                  </a:cubicBezTo>
                  <a:cubicBezTo>
                    <a:pt x="1627" y="2179"/>
                    <a:pt x="1666" y="2194"/>
                    <a:pt x="1703" y="2194"/>
                  </a:cubicBezTo>
                  <a:cubicBezTo>
                    <a:pt x="1829" y="2194"/>
                    <a:pt x="1942" y="2026"/>
                    <a:pt x="1829" y="1906"/>
                  </a:cubicBezTo>
                  <a:cubicBezTo>
                    <a:pt x="1294" y="1337"/>
                    <a:pt x="807" y="725"/>
                    <a:pt x="374" y="77"/>
                  </a:cubicBezTo>
                  <a:cubicBezTo>
                    <a:pt x="338" y="23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89" name="Google Shape;14789;p26"/>
            <p:cNvSpPr/>
            <p:nvPr/>
          </p:nvSpPr>
          <p:spPr>
            <a:xfrm>
              <a:off x="5100850" y="3045325"/>
              <a:ext cx="33825" cy="56725"/>
            </a:xfrm>
            <a:custGeom>
              <a:avLst/>
              <a:gdLst/>
              <a:ahLst/>
              <a:cxnLst/>
              <a:rect l="l" t="t" r="r" b="b"/>
              <a:pathLst>
                <a:path w="1353" h="2269" extrusionOk="0">
                  <a:moveTo>
                    <a:pt x="1117" y="0"/>
                  </a:moveTo>
                  <a:cubicBezTo>
                    <a:pt x="1066" y="0"/>
                    <a:pt x="1014" y="22"/>
                    <a:pt x="978" y="75"/>
                  </a:cubicBezTo>
                  <a:lnTo>
                    <a:pt x="978" y="77"/>
                  </a:lnTo>
                  <a:cubicBezTo>
                    <a:pt x="563" y="686"/>
                    <a:pt x="246" y="1355"/>
                    <a:pt x="37" y="2061"/>
                  </a:cubicBezTo>
                  <a:cubicBezTo>
                    <a:pt x="0" y="2187"/>
                    <a:pt x="103" y="2268"/>
                    <a:pt x="204" y="2268"/>
                  </a:cubicBezTo>
                  <a:cubicBezTo>
                    <a:pt x="271" y="2268"/>
                    <a:pt x="336" y="2233"/>
                    <a:pt x="360" y="2151"/>
                  </a:cubicBezTo>
                  <a:cubicBezTo>
                    <a:pt x="560" y="1471"/>
                    <a:pt x="867" y="829"/>
                    <a:pt x="1268" y="245"/>
                  </a:cubicBezTo>
                  <a:cubicBezTo>
                    <a:pt x="1352" y="120"/>
                    <a:pt x="1236" y="0"/>
                    <a:pt x="1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0" name="Google Shape;14790;p26"/>
            <p:cNvSpPr/>
            <p:nvPr/>
          </p:nvSpPr>
          <p:spPr>
            <a:xfrm>
              <a:off x="5151450" y="3035050"/>
              <a:ext cx="59250" cy="116050"/>
            </a:xfrm>
            <a:custGeom>
              <a:avLst/>
              <a:gdLst/>
              <a:ahLst/>
              <a:cxnLst/>
              <a:rect l="l" t="t" r="r" b="b"/>
              <a:pathLst>
                <a:path w="2370" h="4642" extrusionOk="0">
                  <a:moveTo>
                    <a:pt x="1751" y="0"/>
                  </a:moveTo>
                  <a:cubicBezTo>
                    <a:pt x="1669" y="0"/>
                    <a:pt x="1591" y="53"/>
                    <a:pt x="1592" y="161"/>
                  </a:cubicBezTo>
                  <a:lnTo>
                    <a:pt x="1590" y="161"/>
                  </a:lnTo>
                  <a:cubicBezTo>
                    <a:pt x="1590" y="169"/>
                    <a:pt x="1591" y="176"/>
                    <a:pt x="1592" y="183"/>
                  </a:cubicBezTo>
                  <a:lnTo>
                    <a:pt x="1592" y="183"/>
                  </a:lnTo>
                  <a:cubicBezTo>
                    <a:pt x="1592" y="473"/>
                    <a:pt x="1598" y="763"/>
                    <a:pt x="1610" y="1052"/>
                  </a:cubicBezTo>
                  <a:lnTo>
                    <a:pt x="1610" y="1052"/>
                  </a:lnTo>
                  <a:cubicBezTo>
                    <a:pt x="1577" y="1414"/>
                    <a:pt x="1461" y="1737"/>
                    <a:pt x="1146" y="1833"/>
                  </a:cubicBezTo>
                  <a:cubicBezTo>
                    <a:pt x="1064" y="1858"/>
                    <a:pt x="997" y="1871"/>
                    <a:pt x="941" y="1871"/>
                  </a:cubicBezTo>
                  <a:cubicBezTo>
                    <a:pt x="706" y="1871"/>
                    <a:pt x="667" y="1655"/>
                    <a:pt x="530" y="1292"/>
                  </a:cubicBezTo>
                  <a:cubicBezTo>
                    <a:pt x="438" y="1052"/>
                    <a:pt x="388" y="805"/>
                    <a:pt x="345" y="554"/>
                  </a:cubicBezTo>
                  <a:cubicBezTo>
                    <a:pt x="331" y="469"/>
                    <a:pt x="271" y="432"/>
                    <a:pt x="206" y="432"/>
                  </a:cubicBezTo>
                  <a:cubicBezTo>
                    <a:pt x="109" y="432"/>
                    <a:pt x="1" y="515"/>
                    <a:pt x="22" y="642"/>
                  </a:cubicBezTo>
                  <a:lnTo>
                    <a:pt x="23" y="642"/>
                  </a:lnTo>
                  <a:cubicBezTo>
                    <a:pt x="109" y="1147"/>
                    <a:pt x="429" y="2535"/>
                    <a:pt x="1125" y="2556"/>
                  </a:cubicBezTo>
                  <a:cubicBezTo>
                    <a:pt x="1131" y="2557"/>
                    <a:pt x="1138" y="2557"/>
                    <a:pt x="1144" y="2557"/>
                  </a:cubicBezTo>
                  <a:cubicBezTo>
                    <a:pt x="1391" y="2557"/>
                    <a:pt x="1563" y="2401"/>
                    <a:pt x="1683" y="2166"/>
                  </a:cubicBezTo>
                  <a:lnTo>
                    <a:pt x="1683" y="2166"/>
                  </a:lnTo>
                  <a:cubicBezTo>
                    <a:pt x="1755" y="2956"/>
                    <a:pt x="1868" y="3742"/>
                    <a:pt x="2022" y="4521"/>
                  </a:cubicBezTo>
                  <a:cubicBezTo>
                    <a:pt x="2038" y="4605"/>
                    <a:pt x="2099" y="4641"/>
                    <a:pt x="2164" y="4641"/>
                  </a:cubicBezTo>
                  <a:cubicBezTo>
                    <a:pt x="2263" y="4641"/>
                    <a:pt x="2369" y="4559"/>
                    <a:pt x="2344" y="4431"/>
                  </a:cubicBezTo>
                  <a:cubicBezTo>
                    <a:pt x="2113" y="3256"/>
                    <a:pt x="1977" y="2065"/>
                    <a:pt x="1937" y="868"/>
                  </a:cubicBezTo>
                  <a:lnTo>
                    <a:pt x="1937" y="868"/>
                  </a:lnTo>
                  <a:cubicBezTo>
                    <a:pt x="1947" y="572"/>
                    <a:pt x="1936" y="310"/>
                    <a:pt x="1926" y="161"/>
                  </a:cubicBezTo>
                  <a:cubicBezTo>
                    <a:pt x="1918" y="55"/>
                    <a:pt x="1833" y="0"/>
                    <a:pt x="1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1" name="Google Shape;14791;p26"/>
            <p:cNvSpPr/>
            <p:nvPr/>
          </p:nvSpPr>
          <p:spPr>
            <a:xfrm>
              <a:off x="5242425" y="3028650"/>
              <a:ext cx="10200" cy="57275"/>
            </a:xfrm>
            <a:custGeom>
              <a:avLst/>
              <a:gdLst/>
              <a:ahLst/>
              <a:cxnLst/>
              <a:rect l="l" t="t" r="r" b="b"/>
              <a:pathLst>
                <a:path w="408" h="2291" extrusionOk="0">
                  <a:moveTo>
                    <a:pt x="166" y="0"/>
                  </a:moveTo>
                  <a:cubicBezTo>
                    <a:pt x="82" y="0"/>
                    <a:pt x="0" y="54"/>
                    <a:pt x="4" y="161"/>
                  </a:cubicBezTo>
                  <a:cubicBezTo>
                    <a:pt x="26" y="817"/>
                    <a:pt x="47" y="1473"/>
                    <a:pt x="70" y="2129"/>
                  </a:cubicBezTo>
                  <a:cubicBezTo>
                    <a:pt x="73" y="2237"/>
                    <a:pt x="158" y="2290"/>
                    <a:pt x="242" y="2290"/>
                  </a:cubicBezTo>
                  <a:cubicBezTo>
                    <a:pt x="326" y="2290"/>
                    <a:pt x="408" y="2237"/>
                    <a:pt x="404" y="2129"/>
                  </a:cubicBezTo>
                  <a:cubicBezTo>
                    <a:pt x="382" y="1473"/>
                    <a:pt x="360" y="817"/>
                    <a:pt x="338" y="161"/>
                  </a:cubicBezTo>
                  <a:cubicBezTo>
                    <a:pt x="335" y="54"/>
                    <a:pt x="249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2" name="Google Shape;14792;p26"/>
            <p:cNvSpPr/>
            <p:nvPr/>
          </p:nvSpPr>
          <p:spPr>
            <a:xfrm>
              <a:off x="5236350" y="3053100"/>
              <a:ext cx="35400" cy="10350"/>
            </a:xfrm>
            <a:custGeom>
              <a:avLst/>
              <a:gdLst/>
              <a:ahLst/>
              <a:cxnLst/>
              <a:rect l="l" t="t" r="r" b="b"/>
              <a:pathLst>
                <a:path w="1416" h="414" extrusionOk="0">
                  <a:moveTo>
                    <a:pt x="1214" y="0"/>
                  </a:moveTo>
                  <a:cubicBezTo>
                    <a:pt x="1209" y="0"/>
                    <a:pt x="1204" y="0"/>
                    <a:pt x="1199" y="1"/>
                  </a:cubicBezTo>
                  <a:lnTo>
                    <a:pt x="215" y="77"/>
                  </a:lnTo>
                  <a:cubicBezTo>
                    <a:pt x="7" y="93"/>
                    <a:pt x="0" y="413"/>
                    <a:pt x="200" y="413"/>
                  </a:cubicBezTo>
                  <a:cubicBezTo>
                    <a:pt x="205" y="413"/>
                    <a:pt x="210" y="413"/>
                    <a:pt x="215" y="413"/>
                  </a:cubicBezTo>
                  <a:lnTo>
                    <a:pt x="1199" y="336"/>
                  </a:lnTo>
                  <a:cubicBezTo>
                    <a:pt x="1407" y="320"/>
                    <a:pt x="1415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3" name="Google Shape;14793;p26"/>
            <p:cNvSpPr/>
            <p:nvPr/>
          </p:nvSpPr>
          <p:spPr>
            <a:xfrm>
              <a:off x="5277850" y="3022550"/>
              <a:ext cx="64825" cy="63525"/>
            </a:xfrm>
            <a:custGeom>
              <a:avLst/>
              <a:gdLst/>
              <a:ahLst/>
              <a:cxnLst/>
              <a:rect l="l" t="t" r="r" b="b"/>
              <a:pathLst>
                <a:path w="2593" h="2541" extrusionOk="0">
                  <a:moveTo>
                    <a:pt x="1301" y="0"/>
                  </a:moveTo>
                  <a:cubicBezTo>
                    <a:pt x="593" y="0"/>
                    <a:pt x="0" y="764"/>
                    <a:pt x="325" y="1542"/>
                  </a:cubicBezTo>
                  <a:cubicBezTo>
                    <a:pt x="528" y="2030"/>
                    <a:pt x="1209" y="2540"/>
                    <a:pt x="1789" y="2540"/>
                  </a:cubicBezTo>
                  <a:cubicBezTo>
                    <a:pt x="2090" y="2540"/>
                    <a:pt x="2364" y="2403"/>
                    <a:pt x="2529" y="2054"/>
                  </a:cubicBezTo>
                  <a:cubicBezTo>
                    <a:pt x="2593" y="1921"/>
                    <a:pt x="2476" y="1799"/>
                    <a:pt x="2367" y="1799"/>
                  </a:cubicBezTo>
                  <a:cubicBezTo>
                    <a:pt x="2318" y="1799"/>
                    <a:pt x="2270" y="1824"/>
                    <a:pt x="2241" y="1885"/>
                  </a:cubicBezTo>
                  <a:cubicBezTo>
                    <a:pt x="2131" y="2116"/>
                    <a:pt x="1952" y="2206"/>
                    <a:pt x="1753" y="2206"/>
                  </a:cubicBezTo>
                  <a:cubicBezTo>
                    <a:pt x="1338" y="2206"/>
                    <a:pt x="833" y="1816"/>
                    <a:pt x="672" y="1502"/>
                  </a:cubicBezTo>
                  <a:cubicBezTo>
                    <a:pt x="517" y="1200"/>
                    <a:pt x="495" y="808"/>
                    <a:pt x="753" y="553"/>
                  </a:cubicBezTo>
                  <a:cubicBezTo>
                    <a:pt x="897" y="411"/>
                    <a:pt x="1084" y="345"/>
                    <a:pt x="1271" y="345"/>
                  </a:cubicBezTo>
                  <a:cubicBezTo>
                    <a:pt x="1449" y="345"/>
                    <a:pt x="1628" y="404"/>
                    <a:pt x="1775" y="512"/>
                  </a:cubicBezTo>
                  <a:cubicBezTo>
                    <a:pt x="1805" y="534"/>
                    <a:pt x="1835" y="544"/>
                    <a:pt x="1863" y="544"/>
                  </a:cubicBezTo>
                  <a:cubicBezTo>
                    <a:pt x="1996" y="544"/>
                    <a:pt x="2085" y="328"/>
                    <a:pt x="1943" y="224"/>
                  </a:cubicBezTo>
                  <a:cubicBezTo>
                    <a:pt x="1733" y="68"/>
                    <a:pt x="1512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4" name="Google Shape;14794;p26"/>
            <p:cNvSpPr/>
            <p:nvPr/>
          </p:nvSpPr>
          <p:spPr>
            <a:xfrm>
              <a:off x="3388600" y="2694650"/>
              <a:ext cx="195750" cy="465625"/>
            </a:xfrm>
            <a:custGeom>
              <a:avLst/>
              <a:gdLst/>
              <a:ahLst/>
              <a:cxnLst/>
              <a:rect l="l" t="t" r="r" b="b"/>
              <a:pathLst>
                <a:path w="7830" h="18625" extrusionOk="0">
                  <a:moveTo>
                    <a:pt x="7627" y="1"/>
                  </a:moveTo>
                  <a:cubicBezTo>
                    <a:pt x="7560" y="1"/>
                    <a:pt x="7493" y="35"/>
                    <a:pt x="7465" y="116"/>
                  </a:cubicBezTo>
                  <a:cubicBezTo>
                    <a:pt x="5296" y="6318"/>
                    <a:pt x="2829" y="12403"/>
                    <a:pt x="62" y="18369"/>
                  </a:cubicBezTo>
                  <a:cubicBezTo>
                    <a:pt x="0" y="18503"/>
                    <a:pt x="117" y="18625"/>
                    <a:pt x="226" y="18625"/>
                  </a:cubicBezTo>
                  <a:cubicBezTo>
                    <a:pt x="275" y="18625"/>
                    <a:pt x="323" y="18599"/>
                    <a:pt x="352" y="18538"/>
                  </a:cubicBezTo>
                  <a:lnTo>
                    <a:pt x="350" y="18538"/>
                  </a:lnTo>
                  <a:cubicBezTo>
                    <a:pt x="3127" y="12551"/>
                    <a:pt x="5605" y="6440"/>
                    <a:pt x="7787" y="204"/>
                  </a:cubicBezTo>
                  <a:cubicBezTo>
                    <a:pt x="7830" y="81"/>
                    <a:pt x="7729" y="1"/>
                    <a:pt x="76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5" name="Google Shape;14795;p26"/>
            <p:cNvSpPr/>
            <p:nvPr/>
          </p:nvSpPr>
          <p:spPr>
            <a:xfrm>
              <a:off x="3579275" y="2684725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8035" y="7980"/>
                    <a:pt x="16594" y="14983"/>
                    <a:pt x="25703" y="21220"/>
                  </a:cubicBezTo>
                  <a:cubicBezTo>
                    <a:pt x="25732" y="21241"/>
                    <a:pt x="25762" y="21250"/>
                    <a:pt x="25789" y="21250"/>
                  </a:cubicBezTo>
                  <a:cubicBezTo>
                    <a:pt x="25926" y="21250"/>
                    <a:pt x="26018" y="21031"/>
                    <a:pt x="25870" y="20930"/>
                  </a:cubicBezTo>
                  <a:cubicBezTo>
                    <a:pt x="16787" y="14710"/>
                    <a:pt x="8252" y="7724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6" name="Google Shape;14796;p26"/>
            <p:cNvSpPr/>
            <p:nvPr/>
          </p:nvSpPr>
          <p:spPr>
            <a:xfrm>
              <a:off x="3354150" y="3140450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8" y="1"/>
                  </a:moveTo>
                  <a:cubicBezTo>
                    <a:pt x="0" y="1"/>
                    <a:pt x="7" y="319"/>
                    <a:pt x="215" y="336"/>
                  </a:cubicBezTo>
                  <a:lnTo>
                    <a:pt x="35443" y="3289"/>
                  </a:lnTo>
                  <a:cubicBezTo>
                    <a:pt x="35448" y="3289"/>
                    <a:pt x="35453" y="3289"/>
                    <a:pt x="35458" y="3289"/>
                  </a:cubicBezTo>
                  <a:cubicBezTo>
                    <a:pt x="35656" y="3289"/>
                    <a:pt x="35651" y="2971"/>
                    <a:pt x="35443" y="2953"/>
                  </a:cubicBezTo>
                  <a:lnTo>
                    <a:pt x="215" y="2"/>
                  </a:lnTo>
                  <a:cubicBezTo>
                    <a:pt x="209" y="1"/>
                    <a:pt x="204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7" name="Google Shape;14797;p26"/>
            <p:cNvSpPr/>
            <p:nvPr/>
          </p:nvSpPr>
          <p:spPr>
            <a:xfrm>
              <a:off x="4089950" y="3121625"/>
              <a:ext cx="89675" cy="178325"/>
            </a:xfrm>
            <a:custGeom>
              <a:avLst/>
              <a:gdLst/>
              <a:ahLst/>
              <a:cxnLst/>
              <a:rect l="l" t="t" r="r" b="b"/>
              <a:pathLst>
                <a:path w="3587" h="7133" extrusionOk="0">
                  <a:moveTo>
                    <a:pt x="3358" y="1"/>
                  </a:moveTo>
                  <a:cubicBezTo>
                    <a:pt x="3330" y="1"/>
                    <a:pt x="3301" y="9"/>
                    <a:pt x="3271" y="30"/>
                  </a:cubicBezTo>
                  <a:cubicBezTo>
                    <a:pt x="1026" y="1584"/>
                    <a:pt x="1" y="4377"/>
                    <a:pt x="725" y="7015"/>
                  </a:cubicBezTo>
                  <a:cubicBezTo>
                    <a:pt x="748" y="7097"/>
                    <a:pt x="813" y="7133"/>
                    <a:pt x="879" y="7133"/>
                  </a:cubicBezTo>
                  <a:cubicBezTo>
                    <a:pt x="979" y="7133"/>
                    <a:pt x="1082" y="7051"/>
                    <a:pt x="1047" y="6926"/>
                  </a:cubicBezTo>
                  <a:cubicBezTo>
                    <a:pt x="365" y="4443"/>
                    <a:pt x="1319" y="1787"/>
                    <a:pt x="3441" y="320"/>
                  </a:cubicBezTo>
                  <a:cubicBezTo>
                    <a:pt x="3587" y="218"/>
                    <a:pt x="3495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8" name="Google Shape;14798;p26"/>
            <p:cNvSpPr/>
            <p:nvPr/>
          </p:nvSpPr>
          <p:spPr>
            <a:xfrm>
              <a:off x="3392500" y="3012150"/>
              <a:ext cx="154750" cy="278575"/>
            </a:xfrm>
            <a:custGeom>
              <a:avLst/>
              <a:gdLst/>
              <a:ahLst/>
              <a:cxnLst/>
              <a:rect l="l" t="t" r="r" b="b"/>
              <a:pathLst>
                <a:path w="6190" h="11143" extrusionOk="0">
                  <a:moveTo>
                    <a:pt x="264" y="0"/>
                  </a:moveTo>
                  <a:cubicBezTo>
                    <a:pt x="124" y="0"/>
                    <a:pt x="1" y="171"/>
                    <a:pt x="136" y="275"/>
                  </a:cubicBezTo>
                  <a:lnTo>
                    <a:pt x="136" y="277"/>
                  </a:lnTo>
                  <a:cubicBezTo>
                    <a:pt x="3363" y="2795"/>
                    <a:pt x="5829" y="6790"/>
                    <a:pt x="4179" y="10941"/>
                  </a:cubicBezTo>
                  <a:cubicBezTo>
                    <a:pt x="4131" y="11063"/>
                    <a:pt x="4230" y="11142"/>
                    <a:pt x="4334" y="11142"/>
                  </a:cubicBezTo>
                  <a:cubicBezTo>
                    <a:pt x="4401" y="11142"/>
                    <a:pt x="4470" y="11108"/>
                    <a:pt x="4501" y="11031"/>
                  </a:cubicBezTo>
                  <a:cubicBezTo>
                    <a:pt x="6189" y="6784"/>
                    <a:pt x="3684" y="2626"/>
                    <a:pt x="373" y="39"/>
                  </a:cubicBezTo>
                  <a:cubicBezTo>
                    <a:pt x="338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799" name="Google Shape;14799;p26"/>
            <p:cNvSpPr/>
            <p:nvPr/>
          </p:nvSpPr>
          <p:spPr>
            <a:xfrm>
              <a:off x="3467825" y="2738075"/>
              <a:ext cx="262300" cy="65150"/>
            </a:xfrm>
            <a:custGeom>
              <a:avLst/>
              <a:gdLst/>
              <a:ahLst/>
              <a:cxnLst/>
              <a:rect l="l" t="t" r="r" b="b"/>
              <a:pathLst>
                <a:path w="10492" h="2606" extrusionOk="0">
                  <a:moveTo>
                    <a:pt x="245" y="1"/>
                  </a:moveTo>
                  <a:cubicBezTo>
                    <a:pt x="116" y="1"/>
                    <a:pt x="0" y="169"/>
                    <a:pt x="119" y="286"/>
                  </a:cubicBezTo>
                  <a:cubicBezTo>
                    <a:pt x="1666" y="1814"/>
                    <a:pt x="3760" y="2606"/>
                    <a:pt x="5860" y="2606"/>
                  </a:cubicBezTo>
                  <a:cubicBezTo>
                    <a:pt x="7425" y="2606"/>
                    <a:pt x="8994" y="2166"/>
                    <a:pt x="10343" y="1264"/>
                  </a:cubicBezTo>
                  <a:cubicBezTo>
                    <a:pt x="10491" y="1164"/>
                    <a:pt x="10399" y="946"/>
                    <a:pt x="10261" y="946"/>
                  </a:cubicBezTo>
                  <a:cubicBezTo>
                    <a:pt x="10233" y="946"/>
                    <a:pt x="10203" y="955"/>
                    <a:pt x="10173" y="975"/>
                  </a:cubicBezTo>
                  <a:cubicBezTo>
                    <a:pt x="8872" y="1846"/>
                    <a:pt x="7359" y="2273"/>
                    <a:pt x="5851" y="2273"/>
                  </a:cubicBezTo>
                  <a:cubicBezTo>
                    <a:pt x="3842" y="2273"/>
                    <a:pt x="1841" y="1517"/>
                    <a:pt x="356" y="49"/>
                  </a:cubicBezTo>
                  <a:cubicBezTo>
                    <a:pt x="321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0" name="Google Shape;14800;p26"/>
            <p:cNvSpPr/>
            <p:nvPr/>
          </p:nvSpPr>
          <p:spPr>
            <a:xfrm>
              <a:off x="3606650" y="3061250"/>
              <a:ext cx="32350" cy="270025"/>
            </a:xfrm>
            <a:custGeom>
              <a:avLst/>
              <a:gdLst/>
              <a:ahLst/>
              <a:cxnLst/>
              <a:rect l="l" t="t" r="r" b="b"/>
              <a:pathLst>
                <a:path w="1294" h="10801" extrusionOk="0">
                  <a:moveTo>
                    <a:pt x="166" y="0"/>
                  </a:moveTo>
                  <a:cubicBezTo>
                    <a:pt x="82" y="0"/>
                    <a:pt x="1" y="54"/>
                    <a:pt x="6" y="161"/>
                  </a:cubicBezTo>
                  <a:cubicBezTo>
                    <a:pt x="110" y="2180"/>
                    <a:pt x="212" y="4198"/>
                    <a:pt x="314" y="6216"/>
                  </a:cubicBezTo>
                  <a:cubicBezTo>
                    <a:pt x="389" y="7692"/>
                    <a:pt x="244" y="9366"/>
                    <a:pt x="936" y="10717"/>
                  </a:cubicBezTo>
                  <a:cubicBezTo>
                    <a:pt x="967" y="10776"/>
                    <a:pt x="1015" y="10801"/>
                    <a:pt x="1065" y="10801"/>
                  </a:cubicBezTo>
                  <a:cubicBezTo>
                    <a:pt x="1176" y="10801"/>
                    <a:pt x="1293" y="10679"/>
                    <a:pt x="1225" y="10548"/>
                  </a:cubicBezTo>
                  <a:cubicBezTo>
                    <a:pt x="462" y="9061"/>
                    <a:pt x="688" y="6980"/>
                    <a:pt x="605" y="5351"/>
                  </a:cubicBezTo>
                  <a:cubicBezTo>
                    <a:pt x="517" y="3621"/>
                    <a:pt x="428" y="1891"/>
                    <a:pt x="341" y="161"/>
                  </a:cubicBezTo>
                  <a:cubicBezTo>
                    <a:pt x="336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1" name="Google Shape;14801;p26"/>
            <p:cNvSpPr/>
            <p:nvPr/>
          </p:nvSpPr>
          <p:spPr>
            <a:xfrm>
              <a:off x="3607750" y="3063250"/>
              <a:ext cx="259250" cy="13400"/>
            </a:xfrm>
            <a:custGeom>
              <a:avLst/>
              <a:gdLst/>
              <a:ahLst/>
              <a:cxnLst/>
              <a:rect l="l" t="t" r="r" b="b"/>
              <a:pathLst>
                <a:path w="10370" h="536" extrusionOk="0">
                  <a:moveTo>
                    <a:pt x="201" y="0"/>
                  </a:moveTo>
                  <a:cubicBezTo>
                    <a:pt x="0" y="0"/>
                    <a:pt x="6" y="320"/>
                    <a:pt x="215" y="336"/>
                  </a:cubicBezTo>
                  <a:cubicBezTo>
                    <a:pt x="1985" y="469"/>
                    <a:pt x="3760" y="536"/>
                    <a:pt x="5534" y="536"/>
                  </a:cubicBezTo>
                  <a:cubicBezTo>
                    <a:pt x="7075" y="536"/>
                    <a:pt x="8616" y="486"/>
                    <a:pt x="10155" y="385"/>
                  </a:cubicBezTo>
                  <a:cubicBezTo>
                    <a:pt x="10364" y="372"/>
                    <a:pt x="10370" y="49"/>
                    <a:pt x="10167" y="49"/>
                  </a:cubicBezTo>
                  <a:cubicBezTo>
                    <a:pt x="10163" y="49"/>
                    <a:pt x="10159" y="49"/>
                    <a:pt x="10155" y="49"/>
                  </a:cubicBezTo>
                  <a:cubicBezTo>
                    <a:pt x="8613" y="150"/>
                    <a:pt x="7069" y="201"/>
                    <a:pt x="5525" y="201"/>
                  </a:cubicBezTo>
                  <a:cubicBezTo>
                    <a:pt x="3754" y="201"/>
                    <a:pt x="1982" y="134"/>
                    <a:pt x="215" y="1"/>
                  </a:cubicBezTo>
                  <a:cubicBezTo>
                    <a:pt x="210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2" name="Google Shape;14802;p26"/>
            <p:cNvSpPr/>
            <p:nvPr/>
          </p:nvSpPr>
          <p:spPr>
            <a:xfrm>
              <a:off x="3856775" y="3068850"/>
              <a:ext cx="31125" cy="261725"/>
            </a:xfrm>
            <a:custGeom>
              <a:avLst/>
              <a:gdLst/>
              <a:ahLst/>
              <a:cxnLst/>
              <a:rect l="l" t="t" r="r" b="b"/>
              <a:pathLst>
                <a:path w="1245" h="10469" extrusionOk="0">
                  <a:moveTo>
                    <a:pt x="207" y="0"/>
                  </a:moveTo>
                  <a:cubicBezTo>
                    <a:pt x="110" y="0"/>
                    <a:pt x="1" y="83"/>
                    <a:pt x="18" y="210"/>
                  </a:cubicBezTo>
                  <a:cubicBezTo>
                    <a:pt x="490" y="3558"/>
                    <a:pt x="787" y="6928"/>
                    <a:pt x="906" y="10306"/>
                  </a:cubicBezTo>
                  <a:cubicBezTo>
                    <a:pt x="910" y="10414"/>
                    <a:pt x="996" y="10468"/>
                    <a:pt x="1080" y="10468"/>
                  </a:cubicBezTo>
                  <a:cubicBezTo>
                    <a:pt x="1163" y="10468"/>
                    <a:pt x="1245" y="10415"/>
                    <a:pt x="1240" y="10306"/>
                  </a:cubicBezTo>
                  <a:cubicBezTo>
                    <a:pt x="1118" y="6899"/>
                    <a:pt x="819" y="3499"/>
                    <a:pt x="342" y="121"/>
                  </a:cubicBezTo>
                  <a:cubicBezTo>
                    <a:pt x="329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3" name="Google Shape;14803;p26"/>
            <p:cNvSpPr/>
            <p:nvPr/>
          </p:nvSpPr>
          <p:spPr>
            <a:xfrm>
              <a:off x="3608200" y="3321275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0" y="0"/>
                    <a:pt x="6" y="323"/>
                    <a:pt x="215" y="335"/>
                  </a:cubicBezTo>
                  <a:cubicBezTo>
                    <a:pt x="2476" y="462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3"/>
                  </a:cubicBezTo>
                  <a:cubicBezTo>
                    <a:pt x="10786" y="466"/>
                    <a:pt x="10789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3" y="192"/>
                    <a:pt x="2469" y="128"/>
                    <a:pt x="215" y="0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4" name="Google Shape;14804;p26"/>
            <p:cNvSpPr/>
            <p:nvPr/>
          </p:nvSpPr>
          <p:spPr>
            <a:xfrm>
              <a:off x="3623800" y="3069325"/>
              <a:ext cx="231925" cy="120150"/>
            </a:xfrm>
            <a:custGeom>
              <a:avLst/>
              <a:gdLst/>
              <a:ahLst/>
              <a:cxnLst/>
              <a:rect l="l" t="t" r="r" b="b"/>
              <a:pathLst>
                <a:path w="9277" h="4806" extrusionOk="0">
                  <a:moveTo>
                    <a:pt x="7833" y="1"/>
                  </a:moveTo>
                  <a:cubicBezTo>
                    <a:pt x="7766" y="1"/>
                    <a:pt x="7704" y="36"/>
                    <a:pt x="7688" y="119"/>
                  </a:cubicBezTo>
                  <a:cubicBezTo>
                    <a:pt x="7490" y="1124"/>
                    <a:pt x="7444" y="2130"/>
                    <a:pt x="7450" y="3144"/>
                  </a:cubicBezTo>
                  <a:lnTo>
                    <a:pt x="7450" y="3144"/>
                  </a:lnTo>
                  <a:cubicBezTo>
                    <a:pt x="7236" y="2564"/>
                    <a:pt x="7021" y="1984"/>
                    <a:pt x="6805" y="1405"/>
                  </a:cubicBezTo>
                  <a:cubicBezTo>
                    <a:pt x="6631" y="941"/>
                    <a:pt x="6511" y="545"/>
                    <a:pt x="6082" y="267"/>
                  </a:cubicBezTo>
                  <a:cubicBezTo>
                    <a:pt x="6055" y="250"/>
                    <a:pt x="6027" y="242"/>
                    <a:pt x="6000" y="242"/>
                  </a:cubicBezTo>
                  <a:cubicBezTo>
                    <a:pt x="5913" y="242"/>
                    <a:pt x="5833" y="319"/>
                    <a:pt x="5830" y="412"/>
                  </a:cubicBezTo>
                  <a:cubicBezTo>
                    <a:pt x="5793" y="1413"/>
                    <a:pt x="5757" y="2414"/>
                    <a:pt x="5721" y="3415"/>
                  </a:cubicBezTo>
                  <a:lnTo>
                    <a:pt x="5721" y="3415"/>
                  </a:lnTo>
                  <a:cubicBezTo>
                    <a:pt x="5549" y="2690"/>
                    <a:pt x="5377" y="1965"/>
                    <a:pt x="5187" y="1246"/>
                  </a:cubicBezTo>
                  <a:cubicBezTo>
                    <a:pt x="5065" y="790"/>
                    <a:pt x="5043" y="394"/>
                    <a:pt x="4566" y="253"/>
                  </a:cubicBezTo>
                  <a:cubicBezTo>
                    <a:pt x="4551" y="250"/>
                    <a:pt x="4537" y="248"/>
                    <a:pt x="4523" y="248"/>
                  </a:cubicBezTo>
                  <a:cubicBezTo>
                    <a:pt x="4433" y="248"/>
                    <a:pt x="4355" y="320"/>
                    <a:pt x="4354" y="415"/>
                  </a:cubicBezTo>
                  <a:cubicBezTo>
                    <a:pt x="4368" y="1363"/>
                    <a:pt x="4364" y="2311"/>
                    <a:pt x="4341" y="3258"/>
                  </a:cubicBezTo>
                  <a:lnTo>
                    <a:pt x="4341" y="3258"/>
                  </a:lnTo>
                  <a:cubicBezTo>
                    <a:pt x="3962" y="2390"/>
                    <a:pt x="3989" y="1374"/>
                    <a:pt x="3512" y="525"/>
                  </a:cubicBezTo>
                  <a:cubicBezTo>
                    <a:pt x="3480" y="468"/>
                    <a:pt x="3428" y="443"/>
                    <a:pt x="3375" y="443"/>
                  </a:cubicBezTo>
                  <a:cubicBezTo>
                    <a:pt x="3289" y="443"/>
                    <a:pt x="3202" y="508"/>
                    <a:pt x="3201" y="609"/>
                  </a:cubicBezTo>
                  <a:cubicBezTo>
                    <a:pt x="3189" y="1243"/>
                    <a:pt x="3177" y="1877"/>
                    <a:pt x="3166" y="2512"/>
                  </a:cubicBezTo>
                  <a:lnTo>
                    <a:pt x="3166" y="2512"/>
                  </a:lnTo>
                  <a:cubicBezTo>
                    <a:pt x="2965" y="1796"/>
                    <a:pt x="2727" y="1090"/>
                    <a:pt x="2450" y="398"/>
                  </a:cubicBezTo>
                  <a:cubicBezTo>
                    <a:pt x="2418" y="319"/>
                    <a:pt x="2352" y="281"/>
                    <a:pt x="2287" y="281"/>
                  </a:cubicBezTo>
                  <a:cubicBezTo>
                    <a:pt x="2208" y="281"/>
                    <a:pt x="2131" y="337"/>
                    <a:pt x="2122" y="444"/>
                  </a:cubicBezTo>
                  <a:lnTo>
                    <a:pt x="1975" y="2045"/>
                  </a:lnTo>
                  <a:lnTo>
                    <a:pt x="1975" y="2045"/>
                  </a:lnTo>
                  <a:cubicBezTo>
                    <a:pt x="1858" y="1317"/>
                    <a:pt x="1693" y="579"/>
                    <a:pt x="1283" y="64"/>
                  </a:cubicBezTo>
                  <a:cubicBezTo>
                    <a:pt x="1256" y="30"/>
                    <a:pt x="1214" y="15"/>
                    <a:pt x="1171" y="15"/>
                  </a:cubicBezTo>
                  <a:cubicBezTo>
                    <a:pt x="1095" y="15"/>
                    <a:pt x="1015" y="62"/>
                    <a:pt x="1004" y="137"/>
                  </a:cubicBezTo>
                  <a:cubicBezTo>
                    <a:pt x="892" y="934"/>
                    <a:pt x="818" y="1735"/>
                    <a:pt x="782" y="2538"/>
                  </a:cubicBezTo>
                  <a:lnTo>
                    <a:pt x="782" y="2538"/>
                  </a:lnTo>
                  <a:cubicBezTo>
                    <a:pt x="593" y="1868"/>
                    <a:pt x="446" y="1188"/>
                    <a:pt x="342" y="499"/>
                  </a:cubicBezTo>
                  <a:cubicBezTo>
                    <a:pt x="329" y="414"/>
                    <a:pt x="270" y="378"/>
                    <a:pt x="206" y="378"/>
                  </a:cubicBezTo>
                  <a:cubicBezTo>
                    <a:pt x="109" y="378"/>
                    <a:pt x="1" y="461"/>
                    <a:pt x="20" y="587"/>
                  </a:cubicBezTo>
                  <a:lnTo>
                    <a:pt x="20" y="589"/>
                  </a:lnTo>
                  <a:cubicBezTo>
                    <a:pt x="174" y="1609"/>
                    <a:pt x="423" y="2613"/>
                    <a:pt x="764" y="3586"/>
                  </a:cubicBezTo>
                  <a:cubicBezTo>
                    <a:pt x="792" y="3665"/>
                    <a:pt x="862" y="3704"/>
                    <a:pt x="931" y="3704"/>
                  </a:cubicBezTo>
                  <a:cubicBezTo>
                    <a:pt x="1013" y="3704"/>
                    <a:pt x="1092" y="3649"/>
                    <a:pt x="1092" y="3542"/>
                  </a:cubicBezTo>
                  <a:cubicBezTo>
                    <a:pt x="1096" y="2580"/>
                    <a:pt x="1156" y="1618"/>
                    <a:pt x="1271" y="663"/>
                  </a:cubicBezTo>
                  <a:lnTo>
                    <a:pt x="1271" y="663"/>
                  </a:lnTo>
                  <a:cubicBezTo>
                    <a:pt x="1651" y="1453"/>
                    <a:pt x="1694" y="2628"/>
                    <a:pt x="1860" y="3408"/>
                  </a:cubicBezTo>
                  <a:cubicBezTo>
                    <a:pt x="1877" y="3492"/>
                    <a:pt x="1938" y="3529"/>
                    <a:pt x="2002" y="3529"/>
                  </a:cubicBezTo>
                  <a:cubicBezTo>
                    <a:pt x="2087" y="3529"/>
                    <a:pt x="2180" y="3465"/>
                    <a:pt x="2189" y="3364"/>
                  </a:cubicBezTo>
                  <a:lnTo>
                    <a:pt x="2388" y="1179"/>
                  </a:lnTo>
                  <a:lnTo>
                    <a:pt x="2388" y="1179"/>
                  </a:lnTo>
                  <a:cubicBezTo>
                    <a:pt x="2700" y="2048"/>
                    <a:pt x="2953" y="2937"/>
                    <a:pt x="3146" y="3840"/>
                  </a:cubicBezTo>
                  <a:cubicBezTo>
                    <a:pt x="3164" y="3923"/>
                    <a:pt x="3229" y="3960"/>
                    <a:pt x="3296" y="3960"/>
                  </a:cubicBezTo>
                  <a:cubicBezTo>
                    <a:pt x="3383" y="3960"/>
                    <a:pt x="3473" y="3899"/>
                    <a:pt x="3475" y="3795"/>
                  </a:cubicBezTo>
                  <a:lnTo>
                    <a:pt x="3517" y="1421"/>
                  </a:lnTo>
                  <a:lnTo>
                    <a:pt x="3517" y="1421"/>
                  </a:lnTo>
                  <a:cubicBezTo>
                    <a:pt x="3768" y="2275"/>
                    <a:pt x="3791" y="3193"/>
                    <a:pt x="4346" y="3943"/>
                  </a:cubicBezTo>
                  <a:cubicBezTo>
                    <a:pt x="4384" y="3995"/>
                    <a:pt x="4441" y="4021"/>
                    <a:pt x="4496" y="4021"/>
                  </a:cubicBezTo>
                  <a:cubicBezTo>
                    <a:pt x="4578" y="4021"/>
                    <a:pt x="4655" y="3965"/>
                    <a:pt x="4657" y="3859"/>
                  </a:cubicBezTo>
                  <a:cubicBezTo>
                    <a:pt x="4676" y="3286"/>
                    <a:pt x="4689" y="2712"/>
                    <a:pt x="4694" y="2137"/>
                  </a:cubicBezTo>
                  <a:cubicBezTo>
                    <a:pt x="4697" y="1853"/>
                    <a:pt x="4673" y="1559"/>
                    <a:pt x="4695" y="1275"/>
                  </a:cubicBezTo>
                  <a:cubicBezTo>
                    <a:pt x="4713" y="1075"/>
                    <a:pt x="4675" y="896"/>
                    <a:pt x="4693" y="896"/>
                  </a:cubicBezTo>
                  <a:cubicBezTo>
                    <a:pt x="4704" y="896"/>
                    <a:pt x="4735" y="961"/>
                    <a:pt x="4810" y="1126"/>
                  </a:cubicBezTo>
                  <a:cubicBezTo>
                    <a:pt x="5287" y="2169"/>
                    <a:pt x="5408" y="3570"/>
                    <a:pt x="5679" y="4686"/>
                  </a:cubicBezTo>
                  <a:cubicBezTo>
                    <a:pt x="5699" y="4769"/>
                    <a:pt x="5764" y="4806"/>
                    <a:pt x="5831" y="4806"/>
                  </a:cubicBezTo>
                  <a:cubicBezTo>
                    <a:pt x="5916" y="4806"/>
                    <a:pt x="6005" y="4745"/>
                    <a:pt x="6009" y="4642"/>
                  </a:cubicBezTo>
                  <a:cubicBezTo>
                    <a:pt x="6055" y="3352"/>
                    <a:pt x="6102" y="2062"/>
                    <a:pt x="6150" y="773"/>
                  </a:cubicBezTo>
                  <a:lnTo>
                    <a:pt x="6150" y="773"/>
                  </a:lnTo>
                  <a:cubicBezTo>
                    <a:pt x="6510" y="1214"/>
                    <a:pt x="6657" y="1969"/>
                    <a:pt x="6834" y="2450"/>
                  </a:cubicBezTo>
                  <a:cubicBezTo>
                    <a:pt x="7048" y="3023"/>
                    <a:pt x="7260" y="3595"/>
                    <a:pt x="7473" y="4169"/>
                  </a:cubicBezTo>
                  <a:cubicBezTo>
                    <a:pt x="7501" y="4247"/>
                    <a:pt x="7575" y="4286"/>
                    <a:pt x="7645" y="4286"/>
                  </a:cubicBezTo>
                  <a:cubicBezTo>
                    <a:pt x="7727" y="4286"/>
                    <a:pt x="7804" y="4233"/>
                    <a:pt x="7801" y="4125"/>
                  </a:cubicBezTo>
                  <a:cubicBezTo>
                    <a:pt x="7768" y="2944"/>
                    <a:pt x="7755" y="1778"/>
                    <a:pt x="7937" y="613"/>
                  </a:cubicBezTo>
                  <a:lnTo>
                    <a:pt x="7937" y="613"/>
                  </a:lnTo>
                  <a:cubicBezTo>
                    <a:pt x="8528" y="1698"/>
                    <a:pt x="8453" y="3032"/>
                    <a:pt x="8945" y="4172"/>
                  </a:cubicBezTo>
                  <a:cubicBezTo>
                    <a:pt x="8971" y="4231"/>
                    <a:pt x="9019" y="4256"/>
                    <a:pt x="9071" y="4256"/>
                  </a:cubicBezTo>
                  <a:cubicBezTo>
                    <a:pt x="9159" y="4256"/>
                    <a:pt x="9254" y="4184"/>
                    <a:pt x="9256" y="4088"/>
                  </a:cubicBezTo>
                  <a:cubicBezTo>
                    <a:pt x="9276" y="2984"/>
                    <a:pt x="9211" y="1879"/>
                    <a:pt x="9060" y="786"/>
                  </a:cubicBezTo>
                  <a:cubicBezTo>
                    <a:pt x="9048" y="701"/>
                    <a:pt x="8990" y="665"/>
                    <a:pt x="8926" y="665"/>
                  </a:cubicBezTo>
                  <a:cubicBezTo>
                    <a:pt x="8830" y="665"/>
                    <a:pt x="8720" y="748"/>
                    <a:pt x="8738" y="874"/>
                  </a:cubicBezTo>
                  <a:cubicBezTo>
                    <a:pt x="8832" y="1564"/>
                    <a:pt x="8890" y="2257"/>
                    <a:pt x="8914" y="2952"/>
                  </a:cubicBezTo>
                  <a:lnTo>
                    <a:pt x="8914" y="2952"/>
                  </a:lnTo>
                  <a:cubicBezTo>
                    <a:pt x="8699" y="1957"/>
                    <a:pt x="8628" y="930"/>
                    <a:pt x="7993" y="78"/>
                  </a:cubicBezTo>
                  <a:cubicBezTo>
                    <a:pt x="7957" y="30"/>
                    <a:pt x="7893" y="1"/>
                    <a:pt x="7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5" name="Google Shape;14805;p26"/>
            <p:cNvSpPr/>
            <p:nvPr/>
          </p:nvSpPr>
          <p:spPr>
            <a:xfrm>
              <a:off x="3707600" y="2984600"/>
              <a:ext cx="30775" cy="65650"/>
            </a:xfrm>
            <a:custGeom>
              <a:avLst/>
              <a:gdLst/>
              <a:ahLst/>
              <a:cxnLst/>
              <a:rect l="l" t="t" r="r" b="b"/>
              <a:pathLst>
                <a:path w="1231" h="2626" extrusionOk="0">
                  <a:moveTo>
                    <a:pt x="629" y="0"/>
                  </a:moveTo>
                  <a:cubicBezTo>
                    <a:pt x="521" y="0"/>
                    <a:pt x="404" y="122"/>
                    <a:pt x="465" y="256"/>
                  </a:cubicBezTo>
                  <a:lnTo>
                    <a:pt x="466" y="256"/>
                  </a:lnTo>
                  <a:cubicBezTo>
                    <a:pt x="755" y="885"/>
                    <a:pt x="866" y="1548"/>
                    <a:pt x="813" y="2229"/>
                  </a:cubicBezTo>
                  <a:lnTo>
                    <a:pt x="813" y="2229"/>
                  </a:lnTo>
                  <a:cubicBezTo>
                    <a:pt x="645" y="2156"/>
                    <a:pt x="490" y="2052"/>
                    <a:pt x="358" y="1922"/>
                  </a:cubicBezTo>
                  <a:cubicBezTo>
                    <a:pt x="323" y="1888"/>
                    <a:pt x="285" y="1874"/>
                    <a:pt x="247" y="1874"/>
                  </a:cubicBezTo>
                  <a:cubicBezTo>
                    <a:pt x="117" y="1874"/>
                    <a:pt x="1" y="2042"/>
                    <a:pt x="122" y="2158"/>
                  </a:cubicBezTo>
                  <a:cubicBezTo>
                    <a:pt x="343" y="2376"/>
                    <a:pt x="614" y="2535"/>
                    <a:pt x="913" y="2619"/>
                  </a:cubicBezTo>
                  <a:cubicBezTo>
                    <a:pt x="930" y="2624"/>
                    <a:pt x="946" y="2626"/>
                    <a:pt x="961" y="2626"/>
                  </a:cubicBezTo>
                  <a:cubicBezTo>
                    <a:pt x="1051" y="2626"/>
                    <a:pt x="1114" y="2547"/>
                    <a:pt x="1125" y="2457"/>
                  </a:cubicBezTo>
                  <a:cubicBezTo>
                    <a:pt x="1231" y="1635"/>
                    <a:pt x="1099" y="840"/>
                    <a:pt x="755" y="87"/>
                  </a:cubicBezTo>
                  <a:cubicBezTo>
                    <a:pt x="726" y="25"/>
                    <a:pt x="679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6" name="Google Shape;14806;p26"/>
            <p:cNvSpPr/>
            <p:nvPr/>
          </p:nvSpPr>
          <p:spPr>
            <a:xfrm>
              <a:off x="3709775" y="2956550"/>
              <a:ext cx="14200" cy="10750"/>
            </a:xfrm>
            <a:custGeom>
              <a:avLst/>
              <a:gdLst/>
              <a:ahLst/>
              <a:cxnLst/>
              <a:rect l="l" t="t" r="r" b="b"/>
              <a:pathLst>
                <a:path w="568" h="430" extrusionOk="0">
                  <a:moveTo>
                    <a:pt x="325" y="0"/>
                  </a:moveTo>
                  <a:cubicBezTo>
                    <a:pt x="287" y="0"/>
                    <a:pt x="248" y="15"/>
                    <a:pt x="213" y="49"/>
                  </a:cubicBezTo>
                  <a:cubicBezTo>
                    <a:pt x="181" y="81"/>
                    <a:pt x="149" y="112"/>
                    <a:pt x="118" y="144"/>
                  </a:cubicBezTo>
                  <a:cubicBezTo>
                    <a:pt x="1" y="262"/>
                    <a:pt x="115" y="430"/>
                    <a:pt x="243" y="430"/>
                  </a:cubicBezTo>
                  <a:cubicBezTo>
                    <a:pt x="281" y="430"/>
                    <a:pt x="320" y="415"/>
                    <a:pt x="355" y="380"/>
                  </a:cubicBezTo>
                  <a:cubicBezTo>
                    <a:pt x="387" y="348"/>
                    <a:pt x="417" y="318"/>
                    <a:pt x="449" y="286"/>
                  </a:cubicBezTo>
                  <a:cubicBezTo>
                    <a:pt x="567" y="168"/>
                    <a:pt x="45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7" name="Google Shape;14807;p26"/>
            <p:cNvSpPr/>
            <p:nvPr/>
          </p:nvSpPr>
          <p:spPr>
            <a:xfrm>
              <a:off x="3663075" y="2667950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0"/>
                  </a:moveTo>
                  <a:cubicBezTo>
                    <a:pt x="106" y="0"/>
                    <a:pt x="1" y="83"/>
                    <a:pt x="29" y="209"/>
                  </a:cubicBezTo>
                  <a:cubicBezTo>
                    <a:pt x="235" y="1120"/>
                    <a:pt x="380" y="2043"/>
                    <a:pt x="461" y="2973"/>
                  </a:cubicBezTo>
                  <a:cubicBezTo>
                    <a:pt x="470" y="3080"/>
                    <a:pt x="559" y="3133"/>
                    <a:pt x="643" y="3133"/>
                  </a:cubicBezTo>
                  <a:cubicBezTo>
                    <a:pt x="726" y="3133"/>
                    <a:pt x="804" y="3080"/>
                    <a:pt x="795" y="2973"/>
                  </a:cubicBezTo>
                  <a:cubicBezTo>
                    <a:pt x="713" y="2012"/>
                    <a:pt x="565" y="1060"/>
                    <a:pt x="353" y="121"/>
                  </a:cubicBez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8" name="Google Shape;14808;p26"/>
            <p:cNvSpPr/>
            <p:nvPr/>
          </p:nvSpPr>
          <p:spPr>
            <a:xfrm>
              <a:off x="3669475" y="2665000"/>
              <a:ext cx="41825" cy="52775"/>
            </a:xfrm>
            <a:custGeom>
              <a:avLst/>
              <a:gdLst/>
              <a:ahLst/>
              <a:cxnLst/>
              <a:rect l="l" t="t" r="r" b="b"/>
              <a:pathLst>
                <a:path w="1673" h="2111" extrusionOk="0">
                  <a:moveTo>
                    <a:pt x="1439" y="1"/>
                  </a:moveTo>
                  <a:cubicBezTo>
                    <a:pt x="1388" y="1"/>
                    <a:pt x="1336" y="23"/>
                    <a:pt x="1300" y="77"/>
                  </a:cubicBezTo>
                  <a:lnTo>
                    <a:pt x="86" y="1866"/>
                  </a:lnTo>
                  <a:cubicBezTo>
                    <a:pt x="1" y="1991"/>
                    <a:pt x="117" y="2111"/>
                    <a:pt x="236" y="2111"/>
                  </a:cubicBezTo>
                  <a:cubicBezTo>
                    <a:pt x="287" y="2111"/>
                    <a:pt x="338" y="2089"/>
                    <a:pt x="374" y="2036"/>
                  </a:cubicBezTo>
                  <a:lnTo>
                    <a:pt x="1589" y="245"/>
                  </a:lnTo>
                  <a:cubicBezTo>
                    <a:pt x="1673" y="120"/>
                    <a:pt x="1557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09" name="Google Shape;14809;p26"/>
            <p:cNvSpPr/>
            <p:nvPr/>
          </p:nvSpPr>
          <p:spPr>
            <a:xfrm>
              <a:off x="3672125" y="2707375"/>
              <a:ext cx="45175" cy="34075"/>
            </a:xfrm>
            <a:custGeom>
              <a:avLst/>
              <a:gdLst/>
              <a:ahLst/>
              <a:cxnLst/>
              <a:rect l="l" t="t" r="r" b="b"/>
              <a:pathLst>
                <a:path w="1807" h="1363" extrusionOk="0">
                  <a:moveTo>
                    <a:pt x="246" y="0"/>
                  </a:moveTo>
                  <a:cubicBezTo>
                    <a:pt x="99" y="0"/>
                    <a:pt x="1" y="221"/>
                    <a:pt x="160" y="312"/>
                  </a:cubicBezTo>
                  <a:cubicBezTo>
                    <a:pt x="638" y="580"/>
                    <a:pt x="1074" y="917"/>
                    <a:pt x="1454" y="1312"/>
                  </a:cubicBezTo>
                  <a:cubicBezTo>
                    <a:pt x="1488" y="1348"/>
                    <a:pt x="1527" y="1362"/>
                    <a:pt x="1565" y="1362"/>
                  </a:cubicBezTo>
                  <a:cubicBezTo>
                    <a:pt x="1692" y="1362"/>
                    <a:pt x="1806" y="1195"/>
                    <a:pt x="1690" y="1076"/>
                  </a:cubicBezTo>
                  <a:cubicBezTo>
                    <a:pt x="1290" y="661"/>
                    <a:pt x="831" y="306"/>
                    <a:pt x="329" y="23"/>
                  </a:cubicBezTo>
                  <a:cubicBezTo>
                    <a:pt x="301" y="7"/>
                    <a:pt x="273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0" name="Google Shape;14810;p26"/>
            <p:cNvSpPr/>
            <p:nvPr/>
          </p:nvSpPr>
          <p:spPr>
            <a:xfrm>
              <a:off x="3401875" y="3205500"/>
              <a:ext cx="47025" cy="42600"/>
            </a:xfrm>
            <a:custGeom>
              <a:avLst/>
              <a:gdLst/>
              <a:ahLst/>
              <a:cxnLst/>
              <a:rect l="l" t="t" r="r" b="b"/>
              <a:pathLst>
                <a:path w="1881" h="1704" extrusionOk="0">
                  <a:moveTo>
                    <a:pt x="895" y="376"/>
                  </a:moveTo>
                  <a:cubicBezTo>
                    <a:pt x="1040" y="376"/>
                    <a:pt x="1185" y="431"/>
                    <a:pt x="1284" y="545"/>
                  </a:cubicBezTo>
                  <a:cubicBezTo>
                    <a:pt x="1490" y="786"/>
                    <a:pt x="1360" y="1190"/>
                    <a:pt x="1093" y="1324"/>
                  </a:cubicBezTo>
                  <a:cubicBezTo>
                    <a:pt x="1032" y="1355"/>
                    <a:pt x="967" y="1370"/>
                    <a:pt x="902" y="1370"/>
                  </a:cubicBezTo>
                  <a:cubicBezTo>
                    <a:pt x="655" y="1370"/>
                    <a:pt x="408" y="1165"/>
                    <a:pt x="368" y="917"/>
                  </a:cubicBezTo>
                  <a:cubicBezTo>
                    <a:pt x="346" y="782"/>
                    <a:pt x="387" y="658"/>
                    <a:pt x="464" y="560"/>
                  </a:cubicBezTo>
                  <a:lnTo>
                    <a:pt x="464" y="560"/>
                  </a:lnTo>
                  <a:cubicBezTo>
                    <a:pt x="482" y="552"/>
                    <a:pt x="499" y="541"/>
                    <a:pt x="515" y="525"/>
                  </a:cubicBezTo>
                  <a:cubicBezTo>
                    <a:pt x="615" y="427"/>
                    <a:pt x="755" y="376"/>
                    <a:pt x="895" y="376"/>
                  </a:cubicBezTo>
                  <a:close/>
                  <a:moveTo>
                    <a:pt x="938" y="0"/>
                  </a:moveTo>
                  <a:cubicBezTo>
                    <a:pt x="460" y="0"/>
                    <a:pt x="0" y="380"/>
                    <a:pt x="28" y="893"/>
                  </a:cubicBezTo>
                  <a:cubicBezTo>
                    <a:pt x="52" y="1342"/>
                    <a:pt x="473" y="1703"/>
                    <a:pt x="907" y="1703"/>
                  </a:cubicBezTo>
                  <a:cubicBezTo>
                    <a:pt x="996" y="1703"/>
                    <a:pt x="1085" y="1688"/>
                    <a:pt x="1172" y="1655"/>
                  </a:cubicBezTo>
                  <a:cubicBezTo>
                    <a:pt x="1653" y="1474"/>
                    <a:pt x="1880" y="819"/>
                    <a:pt x="1586" y="391"/>
                  </a:cubicBezTo>
                  <a:cubicBezTo>
                    <a:pt x="1498" y="264"/>
                    <a:pt x="1379" y="172"/>
                    <a:pt x="1245" y="115"/>
                  </a:cubicBezTo>
                  <a:lnTo>
                    <a:pt x="1245" y="115"/>
                  </a:lnTo>
                  <a:cubicBezTo>
                    <a:pt x="1229" y="72"/>
                    <a:pt x="1194" y="37"/>
                    <a:pt x="1134" y="23"/>
                  </a:cubicBezTo>
                  <a:lnTo>
                    <a:pt x="1133" y="22"/>
                  </a:lnTo>
                  <a:cubicBezTo>
                    <a:pt x="1068" y="7"/>
                    <a:pt x="10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1" name="Google Shape;14811;p26"/>
            <p:cNvSpPr/>
            <p:nvPr/>
          </p:nvSpPr>
          <p:spPr>
            <a:xfrm>
              <a:off x="3396150" y="3217325"/>
              <a:ext cx="23750" cy="71650"/>
            </a:xfrm>
            <a:custGeom>
              <a:avLst/>
              <a:gdLst/>
              <a:ahLst/>
              <a:cxnLst/>
              <a:rect l="l" t="t" r="r" b="b"/>
              <a:pathLst>
                <a:path w="950" h="2866" extrusionOk="0">
                  <a:moveTo>
                    <a:pt x="205" y="1"/>
                  </a:moveTo>
                  <a:cubicBezTo>
                    <a:pt x="106" y="1"/>
                    <a:pt x="0" y="83"/>
                    <a:pt x="29" y="209"/>
                  </a:cubicBezTo>
                  <a:lnTo>
                    <a:pt x="599" y="2746"/>
                  </a:lnTo>
                  <a:cubicBezTo>
                    <a:pt x="618" y="2829"/>
                    <a:pt x="680" y="2865"/>
                    <a:pt x="745" y="2865"/>
                  </a:cubicBezTo>
                  <a:cubicBezTo>
                    <a:pt x="844" y="2865"/>
                    <a:pt x="949" y="2783"/>
                    <a:pt x="921" y="2656"/>
                  </a:cubicBezTo>
                  <a:cubicBezTo>
                    <a:pt x="732" y="1812"/>
                    <a:pt x="541" y="966"/>
                    <a:pt x="352" y="121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2" name="Google Shape;14812;p26"/>
            <p:cNvSpPr/>
            <p:nvPr/>
          </p:nvSpPr>
          <p:spPr>
            <a:xfrm>
              <a:off x="4209425" y="3125475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50" y="358"/>
                  </a:moveTo>
                  <a:cubicBezTo>
                    <a:pt x="1088" y="482"/>
                    <a:pt x="1310" y="659"/>
                    <a:pt x="1406" y="919"/>
                  </a:cubicBezTo>
                  <a:cubicBezTo>
                    <a:pt x="1513" y="1208"/>
                    <a:pt x="1387" y="1597"/>
                    <a:pt x="1066" y="1677"/>
                  </a:cubicBezTo>
                  <a:cubicBezTo>
                    <a:pt x="1021" y="1689"/>
                    <a:pt x="978" y="1694"/>
                    <a:pt x="937" y="1694"/>
                  </a:cubicBezTo>
                  <a:cubicBezTo>
                    <a:pt x="338" y="1694"/>
                    <a:pt x="178" y="535"/>
                    <a:pt x="850" y="358"/>
                  </a:cubicBezTo>
                  <a:close/>
                  <a:moveTo>
                    <a:pt x="1031" y="1"/>
                  </a:moveTo>
                  <a:cubicBezTo>
                    <a:pt x="986" y="1"/>
                    <a:pt x="941" y="4"/>
                    <a:pt x="897" y="10"/>
                  </a:cubicBezTo>
                  <a:lnTo>
                    <a:pt x="897" y="10"/>
                  </a:lnTo>
                  <a:cubicBezTo>
                    <a:pt x="879" y="4"/>
                    <a:pt x="861" y="1"/>
                    <a:pt x="843" y="1"/>
                  </a:cubicBezTo>
                  <a:cubicBezTo>
                    <a:pt x="796" y="1"/>
                    <a:pt x="754" y="21"/>
                    <a:pt x="722" y="51"/>
                  </a:cubicBezTo>
                  <a:lnTo>
                    <a:pt x="722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1" y="1356"/>
                    <a:pt x="346" y="1955"/>
                    <a:pt x="878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2"/>
                    <a:pt x="1776" y="1235"/>
                  </a:cubicBezTo>
                  <a:cubicBezTo>
                    <a:pt x="1822" y="821"/>
                    <a:pt x="1583" y="469"/>
                    <a:pt x="1267" y="228"/>
                  </a:cubicBezTo>
                  <a:lnTo>
                    <a:pt x="1267" y="228"/>
                  </a:lnTo>
                  <a:cubicBezTo>
                    <a:pt x="1289" y="135"/>
                    <a:pt x="1237" y="15"/>
                    <a:pt x="1111" y="4"/>
                  </a:cubicBezTo>
                  <a:cubicBezTo>
                    <a:pt x="1084" y="2"/>
                    <a:pt x="1058" y="1"/>
                    <a:pt x="1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3" name="Google Shape;14813;p26"/>
            <p:cNvSpPr/>
            <p:nvPr/>
          </p:nvSpPr>
          <p:spPr>
            <a:xfrm>
              <a:off x="3996275" y="2511500"/>
              <a:ext cx="79675" cy="84200"/>
            </a:xfrm>
            <a:custGeom>
              <a:avLst/>
              <a:gdLst/>
              <a:ahLst/>
              <a:cxnLst/>
              <a:rect l="l" t="t" r="r" b="b"/>
              <a:pathLst>
                <a:path w="3187" h="3368" extrusionOk="0">
                  <a:moveTo>
                    <a:pt x="1189" y="323"/>
                  </a:moveTo>
                  <a:cubicBezTo>
                    <a:pt x="1829" y="323"/>
                    <a:pt x="2328" y="1166"/>
                    <a:pt x="2386" y="1714"/>
                  </a:cubicBezTo>
                  <a:cubicBezTo>
                    <a:pt x="2454" y="2351"/>
                    <a:pt x="2072" y="3028"/>
                    <a:pt x="1430" y="3028"/>
                  </a:cubicBezTo>
                  <a:cubicBezTo>
                    <a:pt x="1354" y="3028"/>
                    <a:pt x="1275" y="3018"/>
                    <a:pt x="1193" y="2998"/>
                  </a:cubicBezTo>
                  <a:lnTo>
                    <a:pt x="1193" y="2998"/>
                  </a:lnTo>
                  <a:cubicBezTo>
                    <a:pt x="1193" y="2998"/>
                    <a:pt x="1193" y="2998"/>
                    <a:pt x="1193" y="2998"/>
                  </a:cubicBezTo>
                  <a:cubicBezTo>
                    <a:pt x="610" y="2757"/>
                    <a:pt x="401" y="2089"/>
                    <a:pt x="407" y="1513"/>
                  </a:cubicBezTo>
                  <a:cubicBezTo>
                    <a:pt x="410" y="1110"/>
                    <a:pt x="511" y="498"/>
                    <a:pt x="962" y="358"/>
                  </a:cubicBezTo>
                  <a:cubicBezTo>
                    <a:pt x="1039" y="334"/>
                    <a:pt x="1115" y="323"/>
                    <a:pt x="1189" y="323"/>
                  </a:cubicBezTo>
                  <a:close/>
                  <a:moveTo>
                    <a:pt x="1138" y="1"/>
                  </a:moveTo>
                  <a:cubicBezTo>
                    <a:pt x="473" y="1"/>
                    <a:pt x="153" y="652"/>
                    <a:pt x="88" y="1246"/>
                  </a:cubicBezTo>
                  <a:cubicBezTo>
                    <a:pt x="0" y="2052"/>
                    <a:pt x="278" y="2945"/>
                    <a:pt x="1053" y="3300"/>
                  </a:cubicBezTo>
                  <a:lnTo>
                    <a:pt x="1053" y="3300"/>
                  </a:lnTo>
                  <a:cubicBezTo>
                    <a:pt x="1065" y="3307"/>
                    <a:pt x="1079" y="3313"/>
                    <a:pt x="1094" y="3318"/>
                  </a:cubicBezTo>
                  <a:lnTo>
                    <a:pt x="1094" y="3318"/>
                  </a:lnTo>
                  <a:cubicBezTo>
                    <a:pt x="1098" y="3319"/>
                    <a:pt x="1101" y="3320"/>
                    <a:pt x="1104" y="3322"/>
                  </a:cubicBezTo>
                  <a:cubicBezTo>
                    <a:pt x="1126" y="3331"/>
                    <a:pt x="1146" y="3335"/>
                    <a:pt x="1165" y="3335"/>
                  </a:cubicBezTo>
                  <a:cubicBezTo>
                    <a:pt x="1166" y="3335"/>
                    <a:pt x="1168" y="3335"/>
                    <a:pt x="1169" y="3335"/>
                  </a:cubicBezTo>
                  <a:lnTo>
                    <a:pt x="1169" y="3335"/>
                  </a:lnTo>
                  <a:cubicBezTo>
                    <a:pt x="1278" y="3357"/>
                    <a:pt x="1381" y="3368"/>
                    <a:pt x="1478" y="3368"/>
                  </a:cubicBezTo>
                  <a:cubicBezTo>
                    <a:pt x="3187" y="3368"/>
                    <a:pt x="3064" y="108"/>
                    <a:pt x="1199" y="3"/>
                  </a:cubicBezTo>
                  <a:cubicBezTo>
                    <a:pt x="1178" y="1"/>
                    <a:pt x="1158" y="1"/>
                    <a:pt x="1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4" name="Google Shape;14814;p26"/>
            <p:cNvSpPr/>
            <p:nvPr/>
          </p:nvSpPr>
          <p:spPr>
            <a:xfrm>
              <a:off x="3989100" y="2465425"/>
              <a:ext cx="21475" cy="133225"/>
            </a:xfrm>
            <a:custGeom>
              <a:avLst/>
              <a:gdLst/>
              <a:ahLst/>
              <a:cxnLst/>
              <a:rect l="l" t="t" r="r" b="b"/>
              <a:pathLst>
                <a:path w="859" h="5329" extrusionOk="0">
                  <a:moveTo>
                    <a:pt x="235" y="0"/>
                  </a:moveTo>
                  <a:cubicBezTo>
                    <a:pt x="151" y="0"/>
                    <a:pt x="65" y="54"/>
                    <a:pt x="61" y="162"/>
                  </a:cubicBezTo>
                  <a:cubicBezTo>
                    <a:pt x="0" y="1856"/>
                    <a:pt x="150" y="3551"/>
                    <a:pt x="510" y="5209"/>
                  </a:cubicBezTo>
                  <a:cubicBezTo>
                    <a:pt x="527" y="5292"/>
                    <a:pt x="589" y="5328"/>
                    <a:pt x="654" y="5328"/>
                  </a:cubicBezTo>
                  <a:cubicBezTo>
                    <a:pt x="753" y="5328"/>
                    <a:pt x="859" y="5246"/>
                    <a:pt x="831" y="5119"/>
                  </a:cubicBezTo>
                  <a:cubicBezTo>
                    <a:pt x="481" y="3491"/>
                    <a:pt x="334" y="1826"/>
                    <a:pt x="397" y="162"/>
                  </a:cubicBezTo>
                  <a:cubicBezTo>
                    <a:pt x="401" y="54"/>
                    <a:pt x="319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5" name="Google Shape;14815;p26"/>
            <p:cNvSpPr/>
            <p:nvPr/>
          </p:nvSpPr>
          <p:spPr>
            <a:xfrm>
              <a:off x="4092325" y="2530075"/>
              <a:ext cx="48450" cy="10450"/>
            </a:xfrm>
            <a:custGeom>
              <a:avLst/>
              <a:gdLst/>
              <a:ahLst/>
              <a:cxnLst/>
              <a:rect l="l" t="t" r="r" b="b"/>
              <a:pathLst>
                <a:path w="1938" h="418" extrusionOk="0">
                  <a:moveTo>
                    <a:pt x="743" y="1"/>
                  </a:moveTo>
                  <a:cubicBezTo>
                    <a:pt x="566" y="1"/>
                    <a:pt x="390" y="9"/>
                    <a:pt x="214" y="27"/>
                  </a:cubicBezTo>
                  <a:cubicBezTo>
                    <a:pt x="8" y="48"/>
                    <a:pt x="1" y="362"/>
                    <a:pt x="195" y="362"/>
                  </a:cubicBezTo>
                  <a:cubicBezTo>
                    <a:pt x="201" y="362"/>
                    <a:pt x="207" y="362"/>
                    <a:pt x="214" y="361"/>
                  </a:cubicBezTo>
                  <a:cubicBezTo>
                    <a:pt x="389" y="343"/>
                    <a:pt x="564" y="334"/>
                    <a:pt x="739" y="334"/>
                  </a:cubicBezTo>
                  <a:cubicBezTo>
                    <a:pt x="1044" y="334"/>
                    <a:pt x="1348" y="361"/>
                    <a:pt x="1648" y="414"/>
                  </a:cubicBezTo>
                  <a:cubicBezTo>
                    <a:pt x="1660" y="416"/>
                    <a:pt x="1671" y="417"/>
                    <a:pt x="1682" y="417"/>
                  </a:cubicBezTo>
                  <a:cubicBezTo>
                    <a:pt x="1868" y="417"/>
                    <a:pt x="1938" y="128"/>
                    <a:pt x="1738" y="92"/>
                  </a:cubicBezTo>
                  <a:cubicBezTo>
                    <a:pt x="1410" y="32"/>
                    <a:pt x="1076" y="1"/>
                    <a:pt x="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6" name="Google Shape;14816;p26"/>
            <p:cNvSpPr/>
            <p:nvPr/>
          </p:nvSpPr>
          <p:spPr>
            <a:xfrm>
              <a:off x="4084100" y="2555575"/>
              <a:ext cx="48400" cy="10725"/>
            </a:xfrm>
            <a:custGeom>
              <a:avLst/>
              <a:gdLst/>
              <a:ahLst/>
              <a:cxnLst/>
              <a:rect l="l" t="t" r="r" b="b"/>
              <a:pathLst>
                <a:path w="1936" h="429" extrusionOk="0">
                  <a:moveTo>
                    <a:pt x="251" y="1"/>
                  </a:moveTo>
                  <a:cubicBezTo>
                    <a:pt x="68" y="1"/>
                    <a:pt x="1" y="288"/>
                    <a:pt x="200" y="326"/>
                  </a:cubicBezTo>
                  <a:cubicBezTo>
                    <a:pt x="541" y="394"/>
                    <a:pt x="887" y="428"/>
                    <a:pt x="1234" y="428"/>
                  </a:cubicBezTo>
                  <a:cubicBezTo>
                    <a:pt x="1397" y="428"/>
                    <a:pt x="1559" y="421"/>
                    <a:pt x="1721" y="406"/>
                  </a:cubicBezTo>
                  <a:cubicBezTo>
                    <a:pt x="1926" y="386"/>
                    <a:pt x="1935" y="71"/>
                    <a:pt x="1739" y="71"/>
                  </a:cubicBezTo>
                  <a:cubicBezTo>
                    <a:pt x="1733" y="71"/>
                    <a:pt x="1727" y="71"/>
                    <a:pt x="1721" y="72"/>
                  </a:cubicBezTo>
                  <a:cubicBezTo>
                    <a:pt x="1559" y="87"/>
                    <a:pt x="1397" y="95"/>
                    <a:pt x="1235" y="95"/>
                  </a:cubicBezTo>
                  <a:cubicBezTo>
                    <a:pt x="917" y="95"/>
                    <a:pt x="600" y="65"/>
                    <a:pt x="288" y="4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7" name="Google Shape;14817;p26"/>
            <p:cNvSpPr/>
            <p:nvPr/>
          </p:nvSpPr>
          <p:spPr>
            <a:xfrm>
              <a:off x="4156325" y="2498250"/>
              <a:ext cx="69650" cy="70600"/>
            </a:xfrm>
            <a:custGeom>
              <a:avLst/>
              <a:gdLst/>
              <a:ahLst/>
              <a:cxnLst/>
              <a:rect l="l" t="t" r="r" b="b"/>
              <a:pathLst>
                <a:path w="2786" h="2824" extrusionOk="0">
                  <a:moveTo>
                    <a:pt x="1038" y="0"/>
                  </a:moveTo>
                  <a:cubicBezTo>
                    <a:pt x="1011" y="0"/>
                    <a:pt x="984" y="2"/>
                    <a:pt x="956" y="5"/>
                  </a:cubicBezTo>
                  <a:cubicBezTo>
                    <a:pt x="531" y="54"/>
                    <a:pt x="273" y="449"/>
                    <a:pt x="76" y="787"/>
                  </a:cubicBezTo>
                  <a:cubicBezTo>
                    <a:pt x="0" y="916"/>
                    <a:pt x="116" y="1037"/>
                    <a:pt x="231" y="1037"/>
                  </a:cubicBezTo>
                  <a:cubicBezTo>
                    <a:pt x="281" y="1037"/>
                    <a:pt x="331" y="1014"/>
                    <a:pt x="365" y="957"/>
                  </a:cubicBezTo>
                  <a:lnTo>
                    <a:pt x="365" y="955"/>
                  </a:lnTo>
                  <a:cubicBezTo>
                    <a:pt x="535" y="662"/>
                    <a:pt x="677" y="398"/>
                    <a:pt x="1037" y="395"/>
                  </a:cubicBezTo>
                  <a:cubicBezTo>
                    <a:pt x="1041" y="395"/>
                    <a:pt x="1044" y="395"/>
                    <a:pt x="1047" y="395"/>
                  </a:cubicBezTo>
                  <a:cubicBezTo>
                    <a:pt x="1605" y="395"/>
                    <a:pt x="1637" y="1023"/>
                    <a:pt x="1422" y="1416"/>
                  </a:cubicBezTo>
                  <a:cubicBezTo>
                    <a:pt x="1162" y="1892"/>
                    <a:pt x="635" y="2169"/>
                    <a:pt x="220" y="2493"/>
                  </a:cubicBezTo>
                  <a:cubicBezTo>
                    <a:pt x="98" y="2587"/>
                    <a:pt x="206" y="2776"/>
                    <a:pt x="337" y="2779"/>
                  </a:cubicBezTo>
                  <a:lnTo>
                    <a:pt x="2570" y="2824"/>
                  </a:lnTo>
                  <a:cubicBezTo>
                    <a:pt x="2572" y="2824"/>
                    <a:pt x="2573" y="2824"/>
                    <a:pt x="2575" y="2824"/>
                  </a:cubicBezTo>
                  <a:cubicBezTo>
                    <a:pt x="2785" y="2824"/>
                    <a:pt x="2784" y="2493"/>
                    <a:pt x="2570" y="2488"/>
                  </a:cubicBezTo>
                  <a:lnTo>
                    <a:pt x="823" y="2454"/>
                  </a:lnTo>
                  <a:lnTo>
                    <a:pt x="823" y="2454"/>
                  </a:lnTo>
                  <a:cubicBezTo>
                    <a:pt x="1459" y="1970"/>
                    <a:pt x="2215" y="1313"/>
                    <a:pt x="1782" y="490"/>
                  </a:cubicBezTo>
                  <a:cubicBezTo>
                    <a:pt x="1635" y="211"/>
                    <a:pt x="1357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8" name="Google Shape;14818;p26"/>
            <p:cNvSpPr/>
            <p:nvPr/>
          </p:nvSpPr>
          <p:spPr>
            <a:xfrm>
              <a:off x="4214425" y="2525600"/>
              <a:ext cx="69025" cy="52075"/>
            </a:xfrm>
            <a:custGeom>
              <a:avLst/>
              <a:gdLst/>
              <a:ahLst/>
              <a:cxnLst/>
              <a:rect l="l" t="t" r="r" b="b"/>
              <a:pathLst>
                <a:path w="2761" h="2083" extrusionOk="0">
                  <a:moveTo>
                    <a:pt x="244" y="0"/>
                  </a:moveTo>
                  <a:cubicBezTo>
                    <a:pt x="96" y="0"/>
                    <a:pt x="0" y="222"/>
                    <a:pt x="158" y="313"/>
                  </a:cubicBezTo>
                  <a:cubicBezTo>
                    <a:pt x="979" y="786"/>
                    <a:pt x="1735" y="1365"/>
                    <a:pt x="2406" y="2033"/>
                  </a:cubicBezTo>
                  <a:cubicBezTo>
                    <a:pt x="2441" y="2068"/>
                    <a:pt x="2480" y="2083"/>
                    <a:pt x="2518" y="2083"/>
                  </a:cubicBezTo>
                  <a:cubicBezTo>
                    <a:pt x="2646" y="2083"/>
                    <a:pt x="2761" y="1915"/>
                    <a:pt x="2643" y="1797"/>
                  </a:cubicBezTo>
                  <a:cubicBezTo>
                    <a:pt x="1952" y="1107"/>
                    <a:pt x="1172" y="512"/>
                    <a:pt x="327" y="24"/>
                  </a:cubicBezTo>
                  <a:cubicBezTo>
                    <a:pt x="298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19" name="Google Shape;14819;p26"/>
            <p:cNvSpPr/>
            <p:nvPr/>
          </p:nvSpPr>
          <p:spPr>
            <a:xfrm>
              <a:off x="4225100" y="2525300"/>
              <a:ext cx="42650" cy="57850"/>
            </a:xfrm>
            <a:custGeom>
              <a:avLst/>
              <a:gdLst/>
              <a:ahLst/>
              <a:cxnLst/>
              <a:rect l="l" t="t" r="r" b="b"/>
              <a:pathLst>
                <a:path w="1706" h="2314" extrusionOk="0">
                  <a:moveTo>
                    <a:pt x="1475" y="0"/>
                  </a:moveTo>
                  <a:cubicBezTo>
                    <a:pt x="1437" y="0"/>
                    <a:pt x="1399" y="17"/>
                    <a:pt x="1366" y="58"/>
                  </a:cubicBezTo>
                  <a:cubicBezTo>
                    <a:pt x="863" y="677"/>
                    <a:pt x="426" y="1348"/>
                    <a:pt x="66" y="2061"/>
                  </a:cubicBezTo>
                  <a:cubicBezTo>
                    <a:pt x="0" y="2193"/>
                    <a:pt x="116" y="2314"/>
                    <a:pt x="226" y="2314"/>
                  </a:cubicBezTo>
                  <a:cubicBezTo>
                    <a:pt x="277" y="2314"/>
                    <a:pt x="326" y="2289"/>
                    <a:pt x="356" y="2228"/>
                  </a:cubicBezTo>
                  <a:cubicBezTo>
                    <a:pt x="701" y="1540"/>
                    <a:pt x="1119" y="892"/>
                    <a:pt x="1603" y="294"/>
                  </a:cubicBezTo>
                  <a:cubicBezTo>
                    <a:pt x="1706" y="168"/>
                    <a:pt x="1594" y="0"/>
                    <a:pt x="1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0" name="Google Shape;14820;p26"/>
            <p:cNvSpPr/>
            <p:nvPr/>
          </p:nvSpPr>
          <p:spPr>
            <a:xfrm>
              <a:off x="4308475" y="2512275"/>
              <a:ext cx="16800" cy="56650"/>
            </a:xfrm>
            <a:custGeom>
              <a:avLst/>
              <a:gdLst/>
              <a:ahLst/>
              <a:cxnLst/>
              <a:rect l="l" t="t" r="r" b="b"/>
              <a:pathLst>
                <a:path w="672" h="2266" extrusionOk="0"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20" y="824"/>
                    <a:pt x="321" y="1462"/>
                    <a:pt x="334" y="2104"/>
                  </a:cubicBezTo>
                  <a:cubicBezTo>
                    <a:pt x="337" y="2212"/>
                    <a:pt x="422" y="2265"/>
                    <a:pt x="505" y="2265"/>
                  </a:cubicBezTo>
                  <a:cubicBezTo>
                    <a:pt x="589" y="2265"/>
                    <a:pt x="672" y="2212"/>
                    <a:pt x="668" y="2104"/>
                  </a:cubicBezTo>
                  <a:cubicBezTo>
                    <a:pt x="655" y="1431"/>
                    <a:pt x="551" y="763"/>
                    <a:pt x="360" y="118"/>
                  </a:cubicBezTo>
                  <a:cubicBezTo>
                    <a:pt x="336" y="36"/>
                    <a:pt x="27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1" name="Google Shape;14821;p26"/>
            <p:cNvSpPr/>
            <p:nvPr/>
          </p:nvSpPr>
          <p:spPr>
            <a:xfrm>
              <a:off x="4297350" y="2535950"/>
              <a:ext cx="53100" cy="12100"/>
            </a:xfrm>
            <a:custGeom>
              <a:avLst/>
              <a:gdLst/>
              <a:ahLst/>
              <a:cxnLst/>
              <a:rect l="l" t="t" r="r" b="b"/>
              <a:pathLst>
                <a:path w="2124" h="484" extrusionOk="0">
                  <a:moveTo>
                    <a:pt x="1455" y="1"/>
                  </a:moveTo>
                  <a:cubicBezTo>
                    <a:pt x="1031" y="1"/>
                    <a:pt x="608" y="53"/>
                    <a:pt x="195" y="156"/>
                  </a:cubicBezTo>
                  <a:cubicBezTo>
                    <a:pt x="0" y="203"/>
                    <a:pt x="63" y="484"/>
                    <a:pt x="239" y="484"/>
                  </a:cubicBezTo>
                  <a:cubicBezTo>
                    <a:pt x="253" y="484"/>
                    <a:pt x="268" y="482"/>
                    <a:pt x="284" y="478"/>
                  </a:cubicBezTo>
                  <a:cubicBezTo>
                    <a:pt x="672" y="383"/>
                    <a:pt x="1070" y="335"/>
                    <a:pt x="1469" y="335"/>
                  </a:cubicBezTo>
                  <a:cubicBezTo>
                    <a:pt x="1616" y="335"/>
                    <a:pt x="1762" y="342"/>
                    <a:pt x="1908" y="355"/>
                  </a:cubicBezTo>
                  <a:cubicBezTo>
                    <a:pt x="1914" y="355"/>
                    <a:pt x="1920" y="356"/>
                    <a:pt x="1926" y="356"/>
                  </a:cubicBezTo>
                  <a:cubicBezTo>
                    <a:pt x="2123" y="356"/>
                    <a:pt x="2116" y="38"/>
                    <a:pt x="1908" y="21"/>
                  </a:cubicBezTo>
                  <a:cubicBezTo>
                    <a:pt x="1757" y="7"/>
                    <a:pt x="1606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2" name="Google Shape;14822;p26"/>
            <p:cNvSpPr/>
            <p:nvPr/>
          </p:nvSpPr>
          <p:spPr>
            <a:xfrm>
              <a:off x="4360575" y="2492200"/>
              <a:ext cx="50850" cy="100550"/>
            </a:xfrm>
            <a:custGeom>
              <a:avLst/>
              <a:gdLst/>
              <a:ahLst/>
              <a:cxnLst/>
              <a:rect l="l" t="t" r="r" b="b"/>
              <a:pathLst>
                <a:path w="2034" h="4022" extrusionOk="0">
                  <a:moveTo>
                    <a:pt x="1598" y="0"/>
                  </a:moveTo>
                  <a:cubicBezTo>
                    <a:pt x="1570" y="0"/>
                    <a:pt x="1541" y="8"/>
                    <a:pt x="1512" y="27"/>
                  </a:cubicBezTo>
                  <a:cubicBezTo>
                    <a:pt x="0" y="993"/>
                    <a:pt x="886" y="2816"/>
                    <a:pt x="1660" y="3946"/>
                  </a:cubicBezTo>
                  <a:cubicBezTo>
                    <a:pt x="1696" y="3999"/>
                    <a:pt x="1748" y="4021"/>
                    <a:pt x="1799" y="4021"/>
                  </a:cubicBezTo>
                  <a:cubicBezTo>
                    <a:pt x="1918" y="4021"/>
                    <a:pt x="2033" y="3903"/>
                    <a:pt x="1948" y="3778"/>
                  </a:cubicBezTo>
                  <a:cubicBezTo>
                    <a:pt x="1295" y="2823"/>
                    <a:pt x="334" y="1177"/>
                    <a:pt x="1681" y="317"/>
                  </a:cubicBezTo>
                  <a:cubicBezTo>
                    <a:pt x="1833" y="220"/>
                    <a:pt x="1740" y="0"/>
                    <a:pt x="15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3" name="Google Shape;14823;p26"/>
            <p:cNvSpPr/>
            <p:nvPr/>
          </p:nvSpPr>
          <p:spPr>
            <a:xfrm>
              <a:off x="4417875" y="2505750"/>
              <a:ext cx="73850" cy="83050"/>
            </a:xfrm>
            <a:custGeom>
              <a:avLst/>
              <a:gdLst/>
              <a:ahLst/>
              <a:cxnLst/>
              <a:rect l="l" t="t" r="r" b="b"/>
              <a:pathLst>
                <a:path w="2954" h="3322" extrusionOk="0">
                  <a:moveTo>
                    <a:pt x="204" y="0"/>
                  </a:moveTo>
                  <a:cubicBezTo>
                    <a:pt x="104" y="0"/>
                    <a:pt x="1" y="82"/>
                    <a:pt x="33" y="208"/>
                  </a:cubicBezTo>
                  <a:lnTo>
                    <a:pt x="36" y="208"/>
                  </a:lnTo>
                  <a:cubicBezTo>
                    <a:pt x="285" y="1157"/>
                    <a:pt x="579" y="2093"/>
                    <a:pt x="916" y="3014"/>
                  </a:cubicBezTo>
                  <a:lnTo>
                    <a:pt x="916" y="3014"/>
                  </a:lnTo>
                  <a:cubicBezTo>
                    <a:pt x="940" y="3093"/>
                    <a:pt x="968" y="3169"/>
                    <a:pt x="1000" y="3239"/>
                  </a:cubicBezTo>
                  <a:cubicBezTo>
                    <a:pt x="1026" y="3297"/>
                    <a:pt x="1076" y="3321"/>
                    <a:pt x="1130" y="3321"/>
                  </a:cubicBezTo>
                  <a:cubicBezTo>
                    <a:pt x="1235" y="3321"/>
                    <a:pt x="1349" y="3228"/>
                    <a:pt x="1305" y="3109"/>
                  </a:cubicBezTo>
                  <a:cubicBezTo>
                    <a:pt x="1276" y="3031"/>
                    <a:pt x="1247" y="2952"/>
                    <a:pt x="1218" y="2873"/>
                  </a:cubicBezTo>
                  <a:lnTo>
                    <a:pt x="1218" y="2873"/>
                  </a:lnTo>
                  <a:cubicBezTo>
                    <a:pt x="1067" y="2364"/>
                    <a:pt x="1070" y="1585"/>
                    <a:pt x="1517" y="1273"/>
                  </a:cubicBezTo>
                  <a:cubicBezTo>
                    <a:pt x="1606" y="1211"/>
                    <a:pt x="1688" y="1183"/>
                    <a:pt x="1765" y="1183"/>
                  </a:cubicBezTo>
                  <a:cubicBezTo>
                    <a:pt x="2342" y="1183"/>
                    <a:pt x="2585" y="2751"/>
                    <a:pt x="2609" y="3064"/>
                  </a:cubicBezTo>
                  <a:cubicBezTo>
                    <a:pt x="2618" y="3170"/>
                    <a:pt x="2706" y="3224"/>
                    <a:pt x="2790" y="3224"/>
                  </a:cubicBezTo>
                  <a:cubicBezTo>
                    <a:pt x="2874" y="3224"/>
                    <a:pt x="2953" y="3171"/>
                    <a:pt x="2945" y="3064"/>
                  </a:cubicBezTo>
                  <a:cubicBezTo>
                    <a:pt x="2904" y="2570"/>
                    <a:pt x="2586" y="720"/>
                    <a:pt x="1823" y="720"/>
                  </a:cubicBezTo>
                  <a:cubicBezTo>
                    <a:pt x="1750" y="720"/>
                    <a:pt x="1672" y="737"/>
                    <a:pt x="1590" y="774"/>
                  </a:cubicBezTo>
                  <a:cubicBezTo>
                    <a:pt x="1173" y="964"/>
                    <a:pt x="944" y="1369"/>
                    <a:pt x="855" y="1821"/>
                  </a:cubicBezTo>
                  <a:lnTo>
                    <a:pt x="855" y="1821"/>
                  </a:lnTo>
                  <a:cubicBezTo>
                    <a:pt x="673" y="1258"/>
                    <a:pt x="506" y="691"/>
                    <a:pt x="356" y="120"/>
                  </a:cubicBezTo>
                  <a:cubicBezTo>
                    <a:pt x="334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4" name="Google Shape;14824;p26"/>
            <p:cNvSpPr/>
            <p:nvPr/>
          </p:nvSpPr>
          <p:spPr>
            <a:xfrm>
              <a:off x="4485575" y="2504200"/>
              <a:ext cx="48450" cy="100475"/>
            </a:xfrm>
            <a:custGeom>
              <a:avLst/>
              <a:gdLst/>
              <a:ahLst/>
              <a:cxnLst/>
              <a:rect l="l" t="t" r="r" b="b"/>
              <a:pathLst>
                <a:path w="1938" h="4019" extrusionOk="0">
                  <a:moveTo>
                    <a:pt x="258" y="1"/>
                  </a:moveTo>
                  <a:cubicBezTo>
                    <a:pt x="121" y="1"/>
                    <a:pt x="0" y="170"/>
                    <a:pt x="132" y="278"/>
                  </a:cubicBezTo>
                  <a:cubicBezTo>
                    <a:pt x="1184" y="1147"/>
                    <a:pt x="1578" y="2522"/>
                    <a:pt x="1137" y="3814"/>
                  </a:cubicBezTo>
                  <a:cubicBezTo>
                    <a:pt x="1095" y="3937"/>
                    <a:pt x="1197" y="4019"/>
                    <a:pt x="1299" y="4019"/>
                  </a:cubicBezTo>
                  <a:cubicBezTo>
                    <a:pt x="1366" y="4019"/>
                    <a:pt x="1433" y="3984"/>
                    <a:pt x="1460" y="3904"/>
                  </a:cubicBezTo>
                  <a:cubicBezTo>
                    <a:pt x="1938" y="2514"/>
                    <a:pt x="1503" y="975"/>
                    <a:pt x="368" y="41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5" name="Google Shape;14825;p26"/>
            <p:cNvSpPr/>
            <p:nvPr/>
          </p:nvSpPr>
          <p:spPr>
            <a:xfrm>
              <a:off x="4550125" y="2494375"/>
              <a:ext cx="47175" cy="107050"/>
            </a:xfrm>
            <a:custGeom>
              <a:avLst/>
              <a:gdLst/>
              <a:ahLst/>
              <a:cxnLst/>
              <a:rect l="l" t="t" r="r" b="b"/>
              <a:pathLst>
                <a:path w="1887" h="4282" extrusionOk="0">
                  <a:moveTo>
                    <a:pt x="755" y="0"/>
                  </a:moveTo>
                  <a:cubicBezTo>
                    <a:pt x="100" y="0"/>
                    <a:pt x="0" y="1464"/>
                    <a:pt x="9" y="1923"/>
                  </a:cubicBezTo>
                  <a:cubicBezTo>
                    <a:pt x="28" y="2976"/>
                    <a:pt x="562" y="3963"/>
                    <a:pt x="1609" y="4274"/>
                  </a:cubicBezTo>
                  <a:cubicBezTo>
                    <a:pt x="1626" y="4279"/>
                    <a:pt x="1643" y="4281"/>
                    <a:pt x="1659" y="4281"/>
                  </a:cubicBezTo>
                  <a:cubicBezTo>
                    <a:pt x="1829" y="4281"/>
                    <a:pt x="1887" y="4008"/>
                    <a:pt x="1697" y="3950"/>
                  </a:cubicBezTo>
                  <a:cubicBezTo>
                    <a:pt x="1009" y="3748"/>
                    <a:pt x="579" y="3208"/>
                    <a:pt x="414" y="2518"/>
                  </a:cubicBezTo>
                  <a:cubicBezTo>
                    <a:pt x="387" y="2401"/>
                    <a:pt x="319" y="338"/>
                    <a:pt x="770" y="338"/>
                  </a:cubicBezTo>
                  <a:cubicBezTo>
                    <a:pt x="797" y="338"/>
                    <a:pt x="825" y="345"/>
                    <a:pt x="855" y="360"/>
                  </a:cubicBezTo>
                  <a:cubicBezTo>
                    <a:pt x="882" y="373"/>
                    <a:pt x="908" y="378"/>
                    <a:pt x="932" y="378"/>
                  </a:cubicBezTo>
                  <a:cubicBezTo>
                    <a:pt x="1087" y="378"/>
                    <a:pt x="1190" y="153"/>
                    <a:pt x="1023" y="71"/>
                  </a:cubicBezTo>
                  <a:cubicBezTo>
                    <a:pt x="925" y="22"/>
                    <a:pt x="835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6" name="Google Shape;14826;p26"/>
            <p:cNvSpPr/>
            <p:nvPr/>
          </p:nvSpPr>
          <p:spPr>
            <a:xfrm>
              <a:off x="4604625" y="2495900"/>
              <a:ext cx="75950" cy="93925"/>
            </a:xfrm>
            <a:custGeom>
              <a:avLst/>
              <a:gdLst/>
              <a:ahLst/>
              <a:cxnLst/>
              <a:rect l="l" t="t" r="r" b="b"/>
              <a:pathLst>
                <a:path w="3038" h="3757" extrusionOk="0">
                  <a:moveTo>
                    <a:pt x="1949" y="1"/>
                  </a:moveTo>
                  <a:cubicBezTo>
                    <a:pt x="1848" y="1"/>
                    <a:pt x="1750" y="80"/>
                    <a:pt x="1788" y="204"/>
                  </a:cubicBezTo>
                  <a:cubicBezTo>
                    <a:pt x="1788" y="204"/>
                    <a:pt x="1788" y="204"/>
                    <a:pt x="1788" y="204"/>
                  </a:cubicBezTo>
                  <a:lnTo>
                    <a:pt x="1788" y="204"/>
                  </a:lnTo>
                  <a:cubicBezTo>
                    <a:pt x="2019" y="939"/>
                    <a:pt x="2135" y="1699"/>
                    <a:pt x="2081" y="2469"/>
                  </a:cubicBezTo>
                  <a:cubicBezTo>
                    <a:pt x="2072" y="2596"/>
                    <a:pt x="2090" y="2965"/>
                    <a:pt x="2010" y="3050"/>
                  </a:cubicBezTo>
                  <a:lnTo>
                    <a:pt x="1236" y="3168"/>
                  </a:lnTo>
                  <a:lnTo>
                    <a:pt x="1012" y="2893"/>
                  </a:lnTo>
                  <a:cubicBezTo>
                    <a:pt x="726" y="2470"/>
                    <a:pt x="448" y="1233"/>
                    <a:pt x="1350" y="1233"/>
                  </a:cubicBezTo>
                  <a:cubicBezTo>
                    <a:pt x="1405" y="1233"/>
                    <a:pt x="1466" y="1237"/>
                    <a:pt x="1531" y="1247"/>
                  </a:cubicBezTo>
                  <a:cubicBezTo>
                    <a:pt x="1541" y="1249"/>
                    <a:pt x="1550" y="1250"/>
                    <a:pt x="1560" y="1250"/>
                  </a:cubicBezTo>
                  <a:cubicBezTo>
                    <a:pt x="1749" y="1250"/>
                    <a:pt x="1823" y="956"/>
                    <a:pt x="1619" y="924"/>
                  </a:cubicBezTo>
                  <a:cubicBezTo>
                    <a:pt x="1536" y="911"/>
                    <a:pt x="1457" y="905"/>
                    <a:pt x="1383" y="905"/>
                  </a:cubicBezTo>
                  <a:cubicBezTo>
                    <a:pt x="1" y="905"/>
                    <a:pt x="249" y="3034"/>
                    <a:pt x="1267" y="3606"/>
                  </a:cubicBezTo>
                  <a:cubicBezTo>
                    <a:pt x="1452" y="3710"/>
                    <a:pt x="1608" y="3757"/>
                    <a:pt x="1741" y="3757"/>
                  </a:cubicBezTo>
                  <a:cubicBezTo>
                    <a:pt x="2278" y="3757"/>
                    <a:pt x="2414" y="2988"/>
                    <a:pt x="2395" y="2149"/>
                  </a:cubicBezTo>
                  <a:lnTo>
                    <a:pt x="2395" y="2149"/>
                  </a:lnTo>
                  <a:cubicBezTo>
                    <a:pt x="2502" y="2548"/>
                    <a:pt x="2599" y="2950"/>
                    <a:pt x="2687" y="3354"/>
                  </a:cubicBezTo>
                  <a:cubicBezTo>
                    <a:pt x="2705" y="3437"/>
                    <a:pt x="2767" y="3473"/>
                    <a:pt x="2833" y="3473"/>
                  </a:cubicBezTo>
                  <a:cubicBezTo>
                    <a:pt x="2932" y="3473"/>
                    <a:pt x="3038" y="3391"/>
                    <a:pt x="3010" y="3264"/>
                  </a:cubicBezTo>
                  <a:cubicBezTo>
                    <a:pt x="2778" y="2196"/>
                    <a:pt x="2478" y="1145"/>
                    <a:pt x="2112" y="116"/>
                  </a:cubicBezTo>
                  <a:cubicBezTo>
                    <a:pt x="2083" y="36"/>
                    <a:pt x="2015" y="1"/>
                    <a:pt x="1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7" name="Google Shape;14827;p26"/>
            <p:cNvSpPr/>
            <p:nvPr/>
          </p:nvSpPr>
          <p:spPr>
            <a:xfrm>
              <a:off x="4680375" y="2486325"/>
              <a:ext cx="47375" cy="128875"/>
            </a:xfrm>
            <a:custGeom>
              <a:avLst/>
              <a:gdLst/>
              <a:ahLst/>
              <a:cxnLst/>
              <a:rect l="l" t="t" r="r" b="b"/>
              <a:pathLst>
                <a:path w="1895" h="5155" extrusionOk="0">
                  <a:moveTo>
                    <a:pt x="263" y="1"/>
                  </a:moveTo>
                  <a:cubicBezTo>
                    <a:pt x="123" y="1"/>
                    <a:pt x="0" y="171"/>
                    <a:pt x="134" y="276"/>
                  </a:cubicBezTo>
                  <a:cubicBezTo>
                    <a:pt x="870" y="852"/>
                    <a:pt x="1158" y="1669"/>
                    <a:pt x="1259" y="2573"/>
                  </a:cubicBezTo>
                  <a:cubicBezTo>
                    <a:pt x="1318" y="3105"/>
                    <a:pt x="1539" y="4545"/>
                    <a:pt x="964" y="4846"/>
                  </a:cubicBezTo>
                  <a:cubicBezTo>
                    <a:pt x="801" y="4931"/>
                    <a:pt x="901" y="5155"/>
                    <a:pt x="1052" y="5155"/>
                  </a:cubicBezTo>
                  <a:cubicBezTo>
                    <a:pt x="1078" y="5155"/>
                    <a:pt x="1105" y="5148"/>
                    <a:pt x="1132" y="5134"/>
                  </a:cubicBezTo>
                  <a:cubicBezTo>
                    <a:pt x="1895" y="4738"/>
                    <a:pt x="1666" y="3391"/>
                    <a:pt x="1605" y="2706"/>
                  </a:cubicBezTo>
                  <a:cubicBezTo>
                    <a:pt x="1515" y="1667"/>
                    <a:pt x="1217" y="701"/>
                    <a:pt x="371" y="39"/>
                  </a:cubicBezTo>
                  <a:cubicBezTo>
                    <a:pt x="336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8" name="Google Shape;14828;p26"/>
            <p:cNvSpPr/>
            <p:nvPr/>
          </p:nvSpPr>
          <p:spPr>
            <a:xfrm>
              <a:off x="4742725" y="2549825"/>
              <a:ext cx="63050" cy="10525"/>
            </a:xfrm>
            <a:custGeom>
              <a:avLst/>
              <a:gdLst/>
              <a:ahLst/>
              <a:cxnLst/>
              <a:rect l="l" t="t" r="r" b="b"/>
              <a:pathLst>
                <a:path w="2522" h="421" extrusionOk="0">
                  <a:moveTo>
                    <a:pt x="1007" y="1"/>
                  </a:moveTo>
                  <a:cubicBezTo>
                    <a:pt x="743" y="1"/>
                    <a:pt x="479" y="11"/>
                    <a:pt x="215" y="32"/>
                  </a:cubicBezTo>
                  <a:cubicBezTo>
                    <a:pt x="7" y="46"/>
                    <a:pt x="0" y="366"/>
                    <a:pt x="200" y="366"/>
                  </a:cubicBezTo>
                  <a:cubicBezTo>
                    <a:pt x="205" y="366"/>
                    <a:pt x="210" y="366"/>
                    <a:pt x="215" y="366"/>
                  </a:cubicBezTo>
                  <a:cubicBezTo>
                    <a:pt x="478" y="346"/>
                    <a:pt x="742" y="335"/>
                    <a:pt x="1006" y="335"/>
                  </a:cubicBezTo>
                  <a:cubicBezTo>
                    <a:pt x="1441" y="335"/>
                    <a:pt x="1876" y="363"/>
                    <a:pt x="2308" y="419"/>
                  </a:cubicBezTo>
                  <a:cubicBezTo>
                    <a:pt x="2317" y="420"/>
                    <a:pt x="2325" y="421"/>
                    <a:pt x="2332" y="421"/>
                  </a:cubicBezTo>
                  <a:cubicBezTo>
                    <a:pt x="2521" y="421"/>
                    <a:pt x="2512" y="110"/>
                    <a:pt x="2308" y="83"/>
                  </a:cubicBezTo>
                  <a:cubicBezTo>
                    <a:pt x="1876" y="28"/>
                    <a:pt x="1442" y="1"/>
                    <a:pt x="10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29" name="Google Shape;14829;p26"/>
            <p:cNvSpPr/>
            <p:nvPr/>
          </p:nvSpPr>
          <p:spPr>
            <a:xfrm>
              <a:off x="4763550" y="2522450"/>
              <a:ext cx="14275" cy="8425"/>
            </a:xfrm>
            <a:custGeom>
              <a:avLst/>
              <a:gdLst/>
              <a:ahLst/>
              <a:cxnLst/>
              <a:rect l="l" t="t" r="r" b="b"/>
              <a:pathLst>
                <a:path w="57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lnTo>
                    <a:pt x="354" y="336"/>
                  </a:lnTo>
                  <a:cubicBezTo>
                    <a:pt x="569" y="336"/>
                    <a:pt x="5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0" name="Google Shape;14830;p26"/>
            <p:cNvSpPr/>
            <p:nvPr/>
          </p:nvSpPr>
          <p:spPr>
            <a:xfrm>
              <a:off x="4773950" y="25815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0" y="1"/>
                    <a:pt x="0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1" name="Google Shape;14831;p26"/>
            <p:cNvSpPr/>
            <p:nvPr/>
          </p:nvSpPr>
          <p:spPr>
            <a:xfrm>
              <a:off x="4830475" y="2492500"/>
              <a:ext cx="59175" cy="86625"/>
            </a:xfrm>
            <a:custGeom>
              <a:avLst/>
              <a:gdLst/>
              <a:ahLst/>
              <a:cxnLst/>
              <a:rect l="l" t="t" r="r" b="b"/>
              <a:pathLst>
                <a:path w="2367" h="3465" extrusionOk="0">
                  <a:moveTo>
                    <a:pt x="1350" y="0"/>
                  </a:moveTo>
                  <a:cubicBezTo>
                    <a:pt x="1313" y="0"/>
                    <a:pt x="1274" y="13"/>
                    <a:pt x="1239" y="44"/>
                  </a:cubicBezTo>
                  <a:cubicBezTo>
                    <a:pt x="0" y="1130"/>
                    <a:pt x="482" y="3080"/>
                    <a:pt x="2082" y="3459"/>
                  </a:cubicBezTo>
                  <a:cubicBezTo>
                    <a:pt x="2097" y="3463"/>
                    <a:pt x="2111" y="3465"/>
                    <a:pt x="2124" y="3465"/>
                  </a:cubicBezTo>
                  <a:cubicBezTo>
                    <a:pt x="2302" y="3465"/>
                    <a:pt x="2367" y="3183"/>
                    <a:pt x="2171" y="3136"/>
                  </a:cubicBezTo>
                  <a:cubicBezTo>
                    <a:pt x="806" y="2813"/>
                    <a:pt x="423" y="1202"/>
                    <a:pt x="1475" y="281"/>
                  </a:cubicBezTo>
                  <a:cubicBezTo>
                    <a:pt x="1603" y="169"/>
                    <a:pt x="1485" y="0"/>
                    <a:pt x="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2" name="Google Shape;14832;p26"/>
            <p:cNvSpPr/>
            <p:nvPr/>
          </p:nvSpPr>
          <p:spPr>
            <a:xfrm>
              <a:off x="4901775" y="2516225"/>
              <a:ext cx="56550" cy="71925"/>
            </a:xfrm>
            <a:custGeom>
              <a:avLst/>
              <a:gdLst/>
              <a:ahLst/>
              <a:cxnLst/>
              <a:rect l="l" t="t" r="r" b="b"/>
              <a:pathLst>
                <a:path w="2262" h="2877" extrusionOk="0">
                  <a:moveTo>
                    <a:pt x="1155" y="1"/>
                  </a:moveTo>
                  <a:cubicBezTo>
                    <a:pt x="678" y="1"/>
                    <a:pt x="170" y="383"/>
                    <a:pt x="77" y="878"/>
                  </a:cubicBezTo>
                  <a:cubicBezTo>
                    <a:pt x="1" y="1283"/>
                    <a:pt x="239" y="1563"/>
                    <a:pt x="603" y="1699"/>
                  </a:cubicBezTo>
                  <a:cubicBezTo>
                    <a:pt x="852" y="1790"/>
                    <a:pt x="1111" y="1783"/>
                    <a:pt x="1363" y="1856"/>
                  </a:cubicBezTo>
                  <a:cubicBezTo>
                    <a:pt x="1465" y="1882"/>
                    <a:pt x="1564" y="1923"/>
                    <a:pt x="1654" y="1977"/>
                  </a:cubicBezTo>
                  <a:lnTo>
                    <a:pt x="1682" y="2472"/>
                  </a:lnTo>
                  <a:cubicBezTo>
                    <a:pt x="1633" y="2541"/>
                    <a:pt x="1557" y="2567"/>
                    <a:pt x="1468" y="2567"/>
                  </a:cubicBezTo>
                  <a:cubicBezTo>
                    <a:pt x="1233" y="2567"/>
                    <a:pt x="910" y="2385"/>
                    <a:pt x="785" y="2320"/>
                  </a:cubicBezTo>
                  <a:cubicBezTo>
                    <a:pt x="757" y="2306"/>
                    <a:pt x="731" y="2299"/>
                    <a:pt x="705" y="2299"/>
                  </a:cubicBezTo>
                  <a:cubicBezTo>
                    <a:pt x="553" y="2299"/>
                    <a:pt x="452" y="2523"/>
                    <a:pt x="615" y="2610"/>
                  </a:cubicBezTo>
                  <a:cubicBezTo>
                    <a:pt x="867" y="2740"/>
                    <a:pt x="1156" y="2876"/>
                    <a:pt x="1441" y="2876"/>
                  </a:cubicBezTo>
                  <a:cubicBezTo>
                    <a:pt x="1580" y="2876"/>
                    <a:pt x="1718" y="2844"/>
                    <a:pt x="1849" y="2762"/>
                  </a:cubicBezTo>
                  <a:cubicBezTo>
                    <a:pt x="2138" y="2584"/>
                    <a:pt x="2261" y="2231"/>
                    <a:pt x="2077" y="1932"/>
                  </a:cubicBezTo>
                  <a:cubicBezTo>
                    <a:pt x="1868" y="1592"/>
                    <a:pt x="1436" y="1528"/>
                    <a:pt x="1078" y="1467"/>
                  </a:cubicBezTo>
                  <a:cubicBezTo>
                    <a:pt x="664" y="1398"/>
                    <a:pt x="155" y="1132"/>
                    <a:pt x="554" y="639"/>
                  </a:cubicBezTo>
                  <a:cubicBezTo>
                    <a:pt x="687" y="476"/>
                    <a:pt x="937" y="326"/>
                    <a:pt x="1165" y="326"/>
                  </a:cubicBezTo>
                  <a:cubicBezTo>
                    <a:pt x="1295" y="326"/>
                    <a:pt x="1418" y="375"/>
                    <a:pt x="1508" y="498"/>
                  </a:cubicBezTo>
                  <a:cubicBezTo>
                    <a:pt x="1545" y="549"/>
                    <a:pt x="1597" y="570"/>
                    <a:pt x="1648" y="570"/>
                  </a:cubicBezTo>
                  <a:cubicBezTo>
                    <a:pt x="1770" y="570"/>
                    <a:pt x="1887" y="452"/>
                    <a:pt x="1798" y="329"/>
                  </a:cubicBezTo>
                  <a:cubicBezTo>
                    <a:pt x="1629" y="99"/>
                    <a:pt x="1396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3" name="Google Shape;14833;p26"/>
            <p:cNvSpPr/>
            <p:nvPr/>
          </p:nvSpPr>
          <p:spPr>
            <a:xfrm>
              <a:off x="4957775" y="2486275"/>
              <a:ext cx="39875" cy="50875"/>
            </a:xfrm>
            <a:custGeom>
              <a:avLst/>
              <a:gdLst/>
              <a:ahLst/>
              <a:cxnLst/>
              <a:rect l="l" t="t" r="r" b="b"/>
              <a:pathLst>
                <a:path w="1595" h="2035" extrusionOk="0">
                  <a:moveTo>
                    <a:pt x="755" y="0"/>
                  </a:moveTo>
                  <a:cubicBezTo>
                    <a:pt x="689" y="0"/>
                    <a:pt x="624" y="39"/>
                    <a:pt x="598" y="119"/>
                  </a:cubicBezTo>
                  <a:cubicBezTo>
                    <a:pt x="516" y="379"/>
                    <a:pt x="357" y="606"/>
                    <a:pt x="140" y="771"/>
                  </a:cubicBezTo>
                  <a:cubicBezTo>
                    <a:pt x="1" y="877"/>
                    <a:pt x="89" y="1093"/>
                    <a:pt x="221" y="1093"/>
                  </a:cubicBezTo>
                  <a:cubicBezTo>
                    <a:pt x="249" y="1093"/>
                    <a:pt x="279" y="1083"/>
                    <a:pt x="310" y="1060"/>
                  </a:cubicBezTo>
                  <a:lnTo>
                    <a:pt x="308" y="1060"/>
                  </a:lnTo>
                  <a:cubicBezTo>
                    <a:pt x="486" y="924"/>
                    <a:pt x="629" y="772"/>
                    <a:pt x="740" y="596"/>
                  </a:cubicBezTo>
                  <a:lnTo>
                    <a:pt x="740" y="596"/>
                  </a:lnTo>
                  <a:cubicBezTo>
                    <a:pt x="902" y="1037"/>
                    <a:pt x="1065" y="1479"/>
                    <a:pt x="1226" y="1921"/>
                  </a:cubicBezTo>
                  <a:cubicBezTo>
                    <a:pt x="1256" y="2000"/>
                    <a:pt x="1325" y="2034"/>
                    <a:pt x="1392" y="2034"/>
                  </a:cubicBezTo>
                  <a:cubicBezTo>
                    <a:pt x="1495" y="2034"/>
                    <a:pt x="1595" y="1955"/>
                    <a:pt x="1550" y="1832"/>
                  </a:cubicBezTo>
                  <a:lnTo>
                    <a:pt x="920" y="119"/>
                  </a:lnTo>
                  <a:cubicBezTo>
                    <a:pt x="891" y="41"/>
                    <a:pt x="82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4" name="Google Shape;14834;p26"/>
            <p:cNvSpPr/>
            <p:nvPr/>
          </p:nvSpPr>
          <p:spPr>
            <a:xfrm>
              <a:off x="5005075" y="2482875"/>
              <a:ext cx="44950" cy="127600"/>
            </a:xfrm>
            <a:custGeom>
              <a:avLst/>
              <a:gdLst/>
              <a:ahLst/>
              <a:cxnLst/>
              <a:rect l="l" t="t" r="r" b="b"/>
              <a:pathLst>
                <a:path w="1798" h="5104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lnTo>
                    <a:pt x="62" y="257"/>
                  </a:lnTo>
                  <a:cubicBezTo>
                    <a:pt x="729" y="1672"/>
                    <a:pt x="1458" y="3396"/>
                    <a:pt x="363" y="4807"/>
                  </a:cubicBezTo>
                  <a:cubicBezTo>
                    <a:pt x="264" y="4935"/>
                    <a:pt x="375" y="5103"/>
                    <a:pt x="492" y="5103"/>
                  </a:cubicBezTo>
                  <a:cubicBezTo>
                    <a:pt x="529" y="5103"/>
                    <a:pt x="567" y="5086"/>
                    <a:pt x="599" y="5045"/>
                  </a:cubicBezTo>
                  <a:cubicBezTo>
                    <a:pt x="1798" y="3500"/>
                    <a:pt x="1096" y="1671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5" name="Google Shape;14835;p26"/>
            <p:cNvSpPr/>
            <p:nvPr/>
          </p:nvSpPr>
          <p:spPr>
            <a:xfrm>
              <a:off x="5067250" y="2498725"/>
              <a:ext cx="37625" cy="94750"/>
            </a:xfrm>
            <a:custGeom>
              <a:avLst/>
              <a:gdLst/>
              <a:ahLst/>
              <a:cxnLst/>
              <a:rect l="l" t="t" r="r" b="b"/>
              <a:pathLst>
                <a:path w="1505" h="3790" extrusionOk="0">
                  <a:moveTo>
                    <a:pt x="848" y="0"/>
                  </a:moveTo>
                  <a:cubicBezTo>
                    <a:pt x="444" y="0"/>
                    <a:pt x="174" y="768"/>
                    <a:pt x="130" y="1105"/>
                  </a:cubicBezTo>
                  <a:cubicBezTo>
                    <a:pt x="0" y="2102"/>
                    <a:pt x="397" y="3085"/>
                    <a:pt x="1141" y="3746"/>
                  </a:cubicBezTo>
                  <a:cubicBezTo>
                    <a:pt x="1176" y="3777"/>
                    <a:pt x="1215" y="3790"/>
                    <a:pt x="1252" y="3790"/>
                  </a:cubicBezTo>
                  <a:cubicBezTo>
                    <a:pt x="1386" y="3790"/>
                    <a:pt x="1504" y="3622"/>
                    <a:pt x="1378" y="3509"/>
                  </a:cubicBezTo>
                  <a:cubicBezTo>
                    <a:pt x="972" y="3148"/>
                    <a:pt x="670" y="2709"/>
                    <a:pt x="533" y="2178"/>
                  </a:cubicBezTo>
                  <a:cubicBezTo>
                    <a:pt x="473" y="1949"/>
                    <a:pt x="441" y="1714"/>
                    <a:pt x="440" y="1479"/>
                  </a:cubicBezTo>
                  <a:cubicBezTo>
                    <a:pt x="440" y="1440"/>
                    <a:pt x="564" y="343"/>
                    <a:pt x="830" y="343"/>
                  </a:cubicBezTo>
                  <a:cubicBezTo>
                    <a:pt x="861" y="343"/>
                    <a:pt x="894" y="358"/>
                    <a:pt x="929" y="392"/>
                  </a:cubicBezTo>
                  <a:cubicBezTo>
                    <a:pt x="964" y="425"/>
                    <a:pt x="1003" y="439"/>
                    <a:pt x="1041" y="439"/>
                  </a:cubicBezTo>
                  <a:cubicBezTo>
                    <a:pt x="1172" y="439"/>
                    <a:pt x="1288" y="271"/>
                    <a:pt x="1167" y="155"/>
                  </a:cubicBezTo>
                  <a:cubicBezTo>
                    <a:pt x="1054" y="46"/>
                    <a:pt x="947" y="0"/>
                    <a:pt x="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6" name="Google Shape;14836;p26"/>
            <p:cNvSpPr/>
            <p:nvPr/>
          </p:nvSpPr>
          <p:spPr>
            <a:xfrm>
              <a:off x="5117975" y="2512350"/>
              <a:ext cx="79550" cy="76400"/>
            </a:xfrm>
            <a:custGeom>
              <a:avLst/>
              <a:gdLst/>
              <a:ahLst/>
              <a:cxnLst/>
              <a:rect l="l" t="t" r="r" b="b"/>
              <a:pathLst>
                <a:path w="3182" h="3056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cubicBezTo>
                    <a:pt x="131" y="1102"/>
                    <a:pt x="336" y="2031"/>
                    <a:pt x="623" y="2937"/>
                  </a:cubicBezTo>
                  <a:cubicBezTo>
                    <a:pt x="649" y="3020"/>
                    <a:pt x="712" y="3056"/>
                    <a:pt x="776" y="3056"/>
                  </a:cubicBezTo>
                  <a:cubicBezTo>
                    <a:pt x="872" y="3056"/>
                    <a:pt x="970" y="2974"/>
                    <a:pt x="946" y="2847"/>
                  </a:cubicBezTo>
                  <a:cubicBezTo>
                    <a:pt x="841" y="2280"/>
                    <a:pt x="1007" y="1381"/>
                    <a:pt x="1587" y="1087"/>
                  </a:cubicBezTo>
                  <a:cubicBezTo>
                    <a:pt x="1667" y="1046"/>
                    <a:pt x="1744" y="1027"/>
                    <a:pt x="1816" y="1027"/>
                  </a:cubicBezTo>
                  <a:cubicBezTo>
                    <a:pt x="2406" y="1027"/>
                    <a:pt x="2721" y="2257"/>
                    <a:pt x="2830" y="2702"/>
                  </a:cubicBezTo>
                  <a:cubicBezTo>
                    <a:pt x="2850" y="2786"/>
                    <a:pt x="2913" y="2822"/>
                    <a:pt x="2978" y="2822"/>
                  </a:cubicBezTo>
                  <a:cubicBezTo>
                    <a:pt x="3077" y="2822"/>
                    <a:pt x="3182" y="2739"/>
                    <a:pt x="3152" y="2614"/>
                  </a:cubicBezTo>
                  <a:cubicBezTo>
                    <a:pt x="3021" y="2068"/>
                    <a:pt x="2630" y="625"/>
                    <a:pt x="1870" y="625"/>
                  </a:cubicBezTo>
                  <a:cubicBezTo>
                    <a:pt x="1799" y="625"/>
                    <a:pt x="1725" y="637"/>
                    <a:pt x="1648" y="664"/>
                  </a:cubicBezTo>
                  <a:cubicBezTo>
                    <a:pt x="1127" y="845"/>
                    <a:pt x="810" y="1338"/>
                    <a:pt x="670" y="1877"/>
                  </a:cubicBezTo>
                  <a:lnTo>
                    <a:pt x="670" y="1877"/>
                  </a:lnTo>
                  <a:cubicBezTo>
                    <a:pt x="530" y="1311"/>
                    <a:pt x="423" y="738"/>
                    <a:pt x="350" y="159"/>
                  </a:cubicBez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7" name="Google Shape;14837;p26"/>
            <p:cNvSpPr/>
            <p:nvPr/>
          </p:nvSpPr>
          <p:spPr>
            <a:xfrm>
              <a:off x="5187175" y="2498275"/>
              <a:ext cx="38350" cy="28975"/>
            </a:xfrm>
            <a:custGeom>
              <a:avLst/>
              <a:gdLst/>
              <a:ahLst/>
              <a:cxnLst/>
              <a:rect l="l" t="t" r="r" b="b"/>
              <a:pathLst>
                <a:path w="1534" h="1159" extrusionOk="0">
                  <a:moveTo>
                    <a:pt x="779" y="1"/>
                  </a:moveTo>
                  <a:cubicBezTo>
                    <a:pt x="750" y="1"/>
                    <a:pt x="721" y="8"/>
                    <a:pt x="695" y="24"/>
                  </a:cubicBezTo>
                  <a:cubicBezTo>
                    <a:pt x="445" y="175"/>
                    <a:pt x="234" y="384"/>
                    <a:pt x="80" y="634"/>
                  </a:cubicBezTo>
                  <a:cubicBezTo>
                    <a:pt x="1" y="761"/>
                    <a:pt x="116" y="881"/>
                    <a:pt x="233" y="881"/>
                  </a:cubicBezTo>
                  <a:cubicBezTo>
                    <a:pt x="284" y="881"/>
                    <a:pt x="335" y="857"/>
                    <a:pt x="370" y="802"/>
                  </a:cubicBezTo>
                  <a:lnTo>
                    <a:pt x="370" y="803"/>
                  </a:lnTo>
                  <a:cubicBezTo>
                    <a:pt x="470" y="638"/>
                    <a:pt x="602" y="495"/>
                    <a:pt x="758" y="382"/>
                  </a:cubicBezTo>
                  <a:lnTo>
                    <a:pt x="758" y="382"/>
                  </a:lnTo>
                  <a:cubicBezTo>
                    <a:pt x="939" y="571"/>
                    <a:pt x="1078" y="797"/>
                    <a:pt x="1168" y="1044"/>
                  </a:cubicBezTo>
                  <a:cubicBezTo>
                    <a:pt x="1196" y="1124"/>
                    <a:pt x="1264" y="1158"/>
                    <a:pt x="1331" y="1158"/>
                  </a:cubicBezTo>
                  <a:cubicBezTo>
                    <a:pt x="1433" y="1158"/>
                    <a:pt x="1534" y="1078"/>
                    <a:pt x="1490" y="956"/>
                  </a:cubicBezTo>
                  <a:cubicBezTo>
                    <a:pt x="1368" y="609"/>
                    <a:pt x="1165" y="298"/>
                    <a:pt x="898" y="50"/>
                  </a:cubicBezTo>
                  <a:cubicBezTo>
                    <a:pt x="865" y="18"/>
                    <a:pt x="822" y="1"/>
                    <a:pt x="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8" name="Google Shape;14838;p26"/>
            <p:cNvSpPr/>
            <p:nvPr/>
          </p:nvSpPr>
          <p:spPr>
            <a:xfrm>
              <a:off x="5238725" y="2494975"/>
              <a:ext cx="33875" cy="99875"/>
            </a:xfrm>
            <a:custGeom>
              <a:avLst/>
              <a:gdLst/>
              <a:ahLst/>
              <a:cxnLst/>
              <a:rect l="l" t="t" r="r" b="b"/>
              <a:pathLst>
                <a:path w="1355" h="3995" extrusionOk="0">
                  <a:moveTo>
                    <a:pt x="236" y="1"/>
                  </a:moveTo>
                  <a:cubicBezTo>
                    <a:pt x="114" y="1"/>
                    <a:pt x="1" y="169"/>
                    <a:pt x="109" y="291"/>
                  </a:cubicBezTo>
                  <a:cubicBezTo>
                    <a:pt x="961" y="1255"/>
                    <a:pt x="999" y="2702"/>
                    <a:pt x="186" y="3701"/>
                  </a:cubicBezTo>
                  <a:cubicBezTo>
                    <a:pt x="83" y="3827"/>
                    <a:pt x="194" y="3994"/>
                    <a:pt x="313" y="3994"/>
                  </a:cubicBezTo>
                  <a:cubicBezTo>
                    <a:pt x="351" y="3994"/>
                    <a:pt x="389" y="3978"/>
                    <a:pt x="422" y="3937"/>
                  </a:cubicBezTo>
                  <a:cubicBezTo>
                    <a:pt x="1354" y="2792"/>
                    <a:pt x="1327" y="1164"/>
                    <a:pt x="346" y="55"/>
                  </a:cubicBez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39" name="Google Shape;14839;p26"/>
            <p:cNvSpPr/>
            <p:nvPr/>
          </p:nvSpPr>
          <p:spPr>
            <a:xfrm>
              <a:off x="5297125" y="2510875"/>
              <a:ext cx="40400" cy="79275"/>
            </a:xfrm>
            <a:custGeom>
              <a:avLst/>
              <a:gdLst/>
              <a:ahLst/>
              <a:cxnLst/>
              <a:rect l="l" t="t" r="r" b="b"/>
              <a:pathLst>
                <a:path w="1616" h="3171" extrusionOk="0">
                  <a:moveTo>
                    <a:pt x="743" y="0"/>
                  </a:moveTo>
                  <a:cubicBezTo>
                    <a:pt x="693" y="0"/>
                    <a:pt x="642" y="24"/>
                    <a:pt x="609" y="81"/>
                  </a:cubicBezTo>
                  <a:cubicBezTo>
                    <a:pt x="1" y="1121"/>
                    <a:pt x="312" y="2461"/>
                    <a:pt x="1299" y="3141"/>
                  </a:cubicBezTo>
                  <a:cubicBezTo>
                    <a:pt x="1329" y="3161"/>
                    <a:pt x="1358" y="3170"/>
                    <a:pt x="1386" y="3170"/>
                  </a:cubicBezTo>
                  <a:cubicBezTo>
                    <a:pt x="1524" y="3170"/>
                    <a:pt x="1615" y="2953"/>
                    <a:pt x="1468" y="2853"/>
                  </a:cubicBezTo>
                  <a:cubicBezTo>
                    <a:pt x="629" y="2273"/>
                    <a:pt x="385" y="1126"/>
                    <a:pt x="897" y="250"/>
                  </a:cubicBezTo>
                  <a:cubicBezTo>
                    <a:pt x="973" y="121"/>
                    <a:pt x="857" y="0"/>
                    <a:pt x="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0" name="Google Shape;14840;p26"/>
            <p:cNvSpPr/>
            <p:nvPr/>
          </p:nvSpPr>
          <p:spPr>
            <a:xfrm>
              <a:off x="5347150" y="2494800"/>
              <a:ext cx="59725" cy="82850"/>
            </a:xfrm>
            <a:custGeom>
              <a:avLst/>
              <a:gdLst/>
              <a:ahLst/>
              <a:cxnLst/>
              <a:rect l="l" t="t" r="r" b="b"/>
              <a:pathLst>
                <a:path w="2389" h="3314" extrusionOk="0">
                  <a:moveTo>
                    <a:pt x="1419" y="1989"/>
                  </a:moveTo>
                  <a:cubicBezTo>
                    <a:pt x="1696" y="1989"/>
                    <a:pt x="1937" y="2145"/>
                    <a:pt x="1914" y="2512"/>
                  </a:cubicBezTo>
                  <a:cubicBezTo>
                    <a:pt x="1895" y="2807"/>
                    <a:pt x="1682" y="2963"/>
                    <a:pt x="1442" y="2963"/>
                  </a:cubicBezTo>
                  <a:cubicBezTo>
                    <a:pt x="1350" y="2963"/>
                    <a:pt x="1255" y="2940"/>
                    <a:pt x="1165" y="2895"/>
                  </a:cubicBezTo>
                  <a:cubicBezTo>
                    <a:pt x="953" y="2786"/>
                    <a:pt x="816" y="2573"/>
                    <a:pt x="728" y="2357"/>
                  </a:cubicBezTo>
                  <a:lnTo>
                    <a:pt x="728" y="2357"/>
                  </a:lnTo>
                  <a:cubicBezTo>
                    <a:pt x="739" y="2347"/>
                    <a:pt x="750" y="2335"/>
                    <a:pt x="759" y="2321"/>
                  </a:cubicBezTo>
                  <a:cubicBezTo>
                    <a:pt x="900" y="2112"/>
                    <a:pt x="1173" y="1989"/>
                    <a:pt x="1419" y="1989"/>
                  </a:cubicBezTo>
                  <a:close/>
                  <a:moveTo>
                    <a:pt x="208" y="0"/>
                  </a:moveTo>
                  <a:cubicBezTo>
                    <a:pt x="111" y="0"/>
                    <a:pt x="1" y="84"/>
                    <a:pt x="19" y="211"/>
                  </a:cubicBezTo>
                  <a:cubicBezTo>
                    <a:pt x="137" y="1021"/>
                    <a:pt x="95" y="2181"/>
                    <a:pt x="623" y="2858"/>
                  </a:cubicBezTo>
                  <a:cubicBezTo>
                    <a:pt x="828" y="3121"/>
                    <a:pt x="1176" y="3313"/>
                    <a:pt x="1506" y="3313"/>
                  </a:cubicBezTo>
                  <a:cubicBezTo>
                    <a:pt x="1721" y="3313"/>
                    <a:pt x="1929" y="3232"/>
                    <a:pt x="2086" y="3036"/>
                  </a:cubicBezTo>
                  <a:cubicBezTo>
                    <a:pt x="2388" y="2661"/>
                    <a:pt x="2294" y="2037"/>
                    <a:pt x="1899" y="1767"/>
                  </a:cubicBezTo>
                  <a:cubicBezTo>
                    <a:pt x="1744" y="1662"/>
                    <a:pt x="1577" y="1616"/>
                    <a:pt x="1411" y="1616"/>
                  </a:cubicBezTo>
                  <a:cubicBezTo>
                    <a:pt x="1114" y="1616"/>
                    <a:pt x="821" y="1762"/>
                    <a:pt x="610" y="1980"/>
                  </a:cubicBezTo>
                  <a:lnTo>
                    <a:pt x="610" y="1980"/>
                  </a:lnTo>
                  <a:cubicBezTo>
                    <a:pt x="459" y="1381"/>
                    <a:pt x="429" y="723"/>
                    <a:pt x="343" y="121"/>
                  </a:cubicBezTo>
                  <a:cubicBezTo>
                    <a:pt x="330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1" name="Google Shape;14841;p26"/>
            <p:cNvSpPr/>
            <p:nvPr/>
          </p:nvSpPr>
          <p:spPr>
            <a:xfrm>
              <a:off x="5396025" y="2497025"/>
              <a:ext cx="42150" cy="95975"/>
            </a:xfrm>
            <a:custGeom>
              <a:avLst/>
              <a:gdLst/>
              <a:ahLst/>
              <a:cxnLst/>
              <a:rect l="l" t="t" r="r" b="b"/>
              <a:pathLst>
                <a:path w="1686" h="3839" extrusionOk="0">
                  <a:moveTo>
                    <a:pt x="256" y="1"/>
                  </a:moveTo>
                  <a:cubicBezTo>
                    <a:pt x="119" y="1"/>
                    <a:pt x="0" y="170"/>
                    <a:pt x="130" y="280"/>
                  </a:cubicBezTo>
                  <a:lnTo>
                    <a:pt x="131" y="280"/>
                  </a:lnTo>
                  <a:cubicBezTo>
                    <a:pt x="1115" y="1099"/>
                    <a:pt x="1321" y="2530"/>
                    <a:pt x="607" y="3593"/>
                  </a:cubicBezTo>
                  <a:cubicBezTo>
                    <a:pt x="524" y="3718"/>
                    <a:pt x="640" y="3838"/>
                    <a:pt x="758" y="3838"/>
                  </a:cubicBezTo>
                  <a:cubicBezTo>
                    <a:pt x="809" y="3838"/>
                    <a:pt x="861" y="3816"/>
                    <a:pt x="897" y="3762"/>
                  </a:cubicBezTo>
                  <a:cubicBezTo>
                    <a:pt x="1686" y="2578"/>
                    <a:pt x="1458" y="960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2" name="Google Shape;14842;p26"/>
            <p:cNvSpPr/>
            <p:nvPr/>
          </p:nvSpPr>
          <p:spPr>
            <a:xfrm>
              <a:off x="5435700" y="2483550"/>
              <a:ext cx="64600" cy="39700"/>
            </a:xfrm>
            <a:custGeom>
              <a:avLst/>
              <a:gdLst/>
              <a:ahLst/>
              <a:cxnLst/>
              <a:rect l="l" t="t" r="r" b="b"/>
              <a:pathLst>
                <a:path w="2584" h="1588" extrusionOk="0">
                  <a:moveTo>
                    <a:pt x="809" y="1"/>
                  </a:moveTo>
                  <a:cubicBezTo>
                    <a:pt x="519" y="1"/>
                    <a:pt x="231" y="164"/>
                    <a:pt x="77" y="422"/>
                  </a:cubicBezTo>
                  <a:cubicBezTo>
                    <a:pt x="1" y="551"/>
                    <a:pt x="117" y="671"/>
                    <a:pt x="232" y="671"/>
                  </a:cubicBezTo>
                  <a:cubicBezTo>
                    <a:pt x="283" y="671"/>
                    <a:pt x="333" y="648"/>
                    <a:pt x="367" y="591"/>
                  </a:cubicBezTo>
                  <a:cubicBezTo>
                    <a:pt x="468" y="420"/>
                    <a:pt x="610" y="351"/>
                    <a:pt x="748" y="351"/>
                  </a:cubicBezTo>
                  <a:cubicBezTo>
                    <a:pt x="1085" y="351"/>
                    <a:pt x="1401" y="765"/>
                    <a:pt x="1053" y="1119"/>
                  </a:cubicBezTo>
                  <a:cubicBezTo>
                    <a:pt x="971" y="1201"/>
                    <a:pt x="1002" y="1319"/>
                    <a:pt x="1087" y="1381"/>
                  </a:cubicBezTo>
                  <a:cubicBezTo>
                    <a:pt x="1275" y="1520"/>
                    <a:pt x="1491" y="1587"/>
                    <a:pt x="1705" y="1587"/>
                  </a:cubicBezTo>
                  <a:cubicBezTo>
                    <a:pt x="1981" y="1587"/>
                    <a:pt x="2256" y="1476"/>
                    <a:pt x="2466" y="1264"/>
                  </a:cubicBezTo>
                  <a:cubicBezTo>
                    <a:pt x="2584" y="1146"/>
                    <a:pt x="2469" y="978"/>
                    <a:pt x="2340" y="978"/>
                  </a:cubicBezTo>
                  <a:cubicBezTo>
                    <a:pt x="2302" y="978"/>
                    <a:pt x="2263" y="992"/>
                    <a:pt x="2228" y="1028"/>
                  </a:cubicBezTo>
                  <a:cubicBezTo>
                    <a:pt x="2079" y="1178"/>
                    <a:pt x="1899" y="1253"/>
                    <a:pt x="1715" y="1253"/>
                  </a:cubicBezTo>
                  <a:cubicBezTo>
                    <a:pt x="1616" y="1253"/>
                    <a:pt x="1515" y="1231"/>
                    <a:pt x="1418" y="1188"/>
                  </a:cubicBezTo>
                  <a:lnTo>
                    <a:pt x="1418" y="1188"/>
                  </a:lnTo>
                  <a:cubicBezTo>
                    <a:pt x="1611" y="856"/>
                    <a:pt x="1579" y="403"/>
                    <a:pt x="1252" y="150"/>
                  </a:cubicBezTo>
                  <a:cubicBezTo>
                    <a:pt x="1117" y="47"/>
                    <a:pt x="963" y="1"/>
                    <a:pt x="8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3" name="Google Shape;14843;p26"/>
            <p:cNvSpPr/>
            <p:nvPr/>
          </p:nvSpPr>
          <p:spPr>
            <a:xfrm>
              <a:off x="5485500" y="2543125"/>
              <a:ext cx="67075" cy="12600"/>
            </a:xfrm>
            <a:custGeom>
              <a:avLst/>
              <a:gdLst/>
              <a:ahLst/>
              <a:cxnLst/>
              <a:rect l="l" t="t" r="r" b="b"/>
              <a:pathLst>
                <a:path w="2683" h="504" extrusionOk="0">
                  <a:moveTo>
                    <a:pt x="2438" y="1"/>
                  </a:moveTo>
                  <a:cubicBezTo>
                    <a:pt x="1689" y="1"/>
                    <a:pt x="942" y="60"/>
                    <a:pt x="202" y="179"/>
                  </a:cubicBezTo>
                  <a:cubicBezTo>
                    <a:pt x="1" y="211"/>
                    <a:pt x="72" y="503"/>
                    <a:pt x="262" y="503"/>
                  </a:cubicBezTo>
                  <a:cubicBezTo>
                    <a:pt x="272" y="503"/>
                    <a:pt x="282" y="503"/>
                    <a:pt x="292" y="501"/>
                  </a:cubicBezTo>
                  <a:cubicBezTo>
                    <a:pt x="984" y="392"/>
                    <a:pt x="1684" y="336"/>
                    <a:pt x="2384" y="336"/>
                  </a:cubicBezTo>
                  <a:cubicBezTo>
                    <a:pt x="2411" y="336"/>
                    <a:pt x="2439" y="336"/>
                    <a:pt x="2466" y="336"/>
                  </a:cubicBezTo>
                  <a:cubicBezTo>
                    <a:pt x="2681" y="336"/>
                    <a:pt x="2683" y="2"/>
                    <a:pt x="2466" y="1"/>
                  </a:cubicBezTo>
                  <a:cubicBezTo>
                    <a:pt x="2457" y="1"/>
                    <a:pt x="2447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4" name="Google Shape;14844;p26"/>
            <p:cNvSpPr/>
            <p:nvPr/>
          </p:nvSpPr>
          <p:spPr>
            <a:xfrm>
              <a:off x="5486175" y="2578050"/>
              <a:ext cx="66400" cy="8375"/>
            </a:xfrm>
            <a:custGeom>
              <a:avLst/>
              <a:gdLst/>
              <a:ahLst/>
              <a:cxnLst/>
              <a:rect l="l" t="t" r="r" b="b"/>
              <a:pathLst>
                <a:path w="2656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lnTo>
                    <a:pt x="2439" y="335"/>
                  </a:lnTo>
                  <a:cubicBezTo>
                    <a:pt x="2654" y="335"/>
                    <a:pt x="2656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5" name="Google Shape;14845;p26"/>
            <p:cNvSpPr/>
            <p:nvPr/>
          </p:nvSpPr>
          <p:spPr>
            <a:xfrm>
              <a:off x="5571750" y="2471825"/>
              <a:ext cx="79150" cy="109250"/>
            </a:xfrm>
            <a:custGeom>
              <a:avLst/>
              <a:gdLst/>
              <a:ahLst/>
              <a:cxnLst/>
              <a:rect l="l" t="t" r="r" b="b"/>
              <a:pathLst>
                <a:path w="3166" h="4370" extrusionOk="0">
                  <a:moveTo>
                    <a:pt x="1499" y="721"/>
                  </a:moveTo>
                  <a:cubicBezTo>
                    <a:pt x="1530" y="1176"/>
                    <a:pt x="1560" y="1630"/>
                    <a:pt x="1591" y="2085"/>
                  </a:cubicBezTo>
                  <a:lnTo>
                    <a:pt x="1591" y="2085"/>
                  </a:lnTo>
                  <a:lnTo>
                    <a:pt x="559" y="2162"/>
                  </a:lnTo>
                  <a:lnTo>
                    <a:pt x="559" y="2162"/>
                  </a:lnTo>
                  <a:cubicBezTo>
                    <a:pt x="891" y="1694"/>
                    <a:pt x="1204" y="1213"/>
                    <a:pt x="1499" y="721"/>
                  </a:cubicBezTo>
                  <a:close/>
                  <a:moveTo>
                    <a:pt x="1619" y="0"/>
                  </a:moveTo>
                  <a:cubicBezTo>
                    <a:pt x="1568" y="0"/>
                    <a:pt x="1517" y="25"/>
                    <a:pt x="1484" y="82"/>
                  </a:cubicBezTo>
                  <a:cubicBezTo>
                    <a:pt x="1054" y="838"/>
                    <a:pt x="583" y="1568"/>
                    <a:pt x="72" y="2270"/>
                  </a:cubicBezTo>
                  <a:cubicBezTo>
                    <a:pt x="1" y="2368"/>
                    <a:pt x="91" y="2522"/>
                    <a:pt x="207" y="2522"/>
                  </a:cubicBezTo>
                  <a:cubicBezTo>
                    <a:pt x="210" y="2522"/>
                    <a:pt x="213" y="2522"/>
                    <a:pt x="217" y="2522"/>
                  </a:cubicBezTo>
                  <a:lnTo>
                    <a:pt x="1613" y="2417"/>
                  </a:lnTo>
                  <a:lnTo>
                    <a:pt x="1613" y="2417"/>
                  </a:lnTo>
                  <a:cubicBezTo>
                    <a:pt x="1654" y="3014"/>
                    <a:pt x="1694" y="3612"/>
                    <a:pt x="1734" y="4209"/>
                  </a:cubicBezTo>
                  <a:cubicBezTo>
                    <a:pt x="1741" y="4316"/>
                    <a:pt x="1829" y="4369"/>
                    <a:pt x="1913" y="4369"/>
                  </a:cubicBezTo>
                  <a:cubicBezTo>
                    <a:pt x="1996" y="4369"/>
                    <a:pt x="2076" y="4316"/>
                    <a:pt x="2068" y="4209"/>
                  </a:cubicBezTo>
                  <a:cubicBezTo>
                    <a:pt x="2028" y="3603"/>
                    <a:pt x="1987" y="2997"/>
                    <a:pt x="1946" y="2392"/>
                  </a:cubicBezTo>
                  <a:lnTo>
                    <a:pt x="1946" y="2392"/>
                  </a:lnTo>
                  <a:lnTo>
                    <a:pt x="2950" y="2317"/>
                  </a:lnTo>
                  <a:cubicBezTo>
                    <a:pt x="3159" y="2302"/>
                    <a:pt x="3165" y="1983"/>
                    <a:pt x="2965" y="1983"/>
                  </a:cubicBezTo>
                  <a:cubicBezTo>
                    <a:pt x="2961" y="1983"/>
                    <a:pt x="2955" y="1983"/>
                    <a:pt x="2950" y="1983"/>
                  </a:cubicBezTo>
                  <a:lnTo>
                    <a:pt x="1924" y="2060"/>
                  </a:lnTo>
                  <a:lnTo>
                    <a:pt x="1924" y="2060"/>
                  </a:lnTo>
                  <a:cubicBezTo>
                    <a:pt x="1881" y="1429"/>
                    <a:pt x="1838" y="798"/>
                    <a:pt x="1795" y="168"/>
                  </a:cubicBezTo>
                  <a:cubicBezTo>
                    <a:pt x="1789" y="68"/>
                    <a:pt x="1703" y="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6" name="Google Shape;14846;p26"/>
            <p:cNvSpPr/>
            <p:nvPr/>
          </p:nvSpPr>
          <p:spPr>
            <a:xfrm>
              <a:off x="5661100" y="2493025"/>
              <a:ext cx="60650" cy="83000"/>
            </a:xfrm>
            <a:custGeom>
              <a:avLst/>
              <a:gdLst/>
              <a:ahLst/>
              <a:cxnLst/>
              <a:rect l="l" t="t" r="r" b="b"/>
              <a:pathLst>
                <a:path w="2426" h="3320" extrusionOk="0">
                  <a:moveTo>
                    <a:pt x="235" y="1"/>
                  </a:moveTo>
                  <a:cubicBezTo>
                    <a:pt x="117" y="1"/>
                    <a:pt x="1" y="121"/>
                    <a:pt x="84" y="247"/>
                  </a:cubicBezTo>
                  <a:cubicBezTo>
                    <a:pt x="740" y="1245"/>
                    <a:pt x="1397" y="2244"/>
                    <a:pt x="2053" y="3243"/>
                  </a:cubicBezTo>
                  <a:cubicBezTo>
                    <a:pt x="2089" y="3297"/>
                    <a:pt x="2140" y="3319"/>
                    <a:pt x="2191" y="3319"/>
                  </a:cubicBezTo>
                  <a:cubicBezTo>
                    <a:pt x="2308" y="3319"/>
                    <a:pt x="2425" y="3200"/>
                    <a:pt x="2343" y="3074"/>
                  </a:cubicBezTo>
                  <a:cubicBezTo>
                    <a:pt x="1686" y="2075"/>
                    <a:pt x="1030" y="1077"/>
                    <a:pt x="374" y="78"/>
                  </a:cubicBezTo>
                  <a:cubicBezTo>
                    <a:pt x="338" y="24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7" name="Google Shape;14847;p26"/>
            <p:cNvSpPr/>
            <p:nvPr/>
          </p:nvSpPr>
          <p:spPr>
            <a:xfrm>
              <a:off x="5658200" y="2486400"/>
              <a:ext cx="45375" cy="90400"/>
            </a:xfrm>
            <a:custGeom>
              <a:avLst/>
              <a:gdLst/>
              <a:ahLst/>
              <a:cxnLst/>
              <a:rect l="l" t="t" r="r" b="b"/>
              <a:pathLst>
                <a:path w="1815" h="3616" extrusionOk="0">
                  <a:moveTo>
                    <a:pt x="1592" y="0"/>
                  </a:moveTo>
                  <a:cubicBezTo>
                    <a:pt x="1543" y="0"/>
                    <a:pt x="1496" y="26"/>
                    <a:pt x="1469" y="88"/>
                  </a:cubicBezTo>
                  <a:lnTo>
                    <a:pt x="60" y="3359"/>
                  </a:lnTo>
                  <a:cubicBezTo>
                    <a:pt x="1" y="3493"/>
                    <a:pt x="118" y="3615"/>
                    <a:pt x="226" y="3615"/>
                  </a:cubicBezTo>
                  <a:cubicBezTo>
                    <a:pt x="274" y="3615"/>
                    <a:pt x="321" y="3590"/>
                    <a:pt x="348" y="3528"/>
                  </a:cubicBezTo>
                  <a:lnTo>
                    <a:pt x="1757" y="258"/>
                  </a:lnTo>
                  <a:cubicBezTo>
                    <a:pt x="1815" y="123"/>
                    <a:pt x="1698" y="0"/>
                    <a:pt x="1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8" name="Google Shape;14848;p26"/>
            <p:cNvSpPr/>
            <p:nvPr/>
          </p:nvSpPr>
          <p:spPr>
            <a:xfrm>
              <a:off x="5712275" y="2460900"/>
              <a:ext cx="52000" cy="34875"/>
            </a:xfrm>
            <a:custGeom>
              <a:avLst/>
              <a:gdLst/>
              <a:ahLst/>
              <a:cxnLst/>
              <a:rect l="l" t="t" r="r" b="b"/>
              <a:pathLst>
                <a:path w="2080" h="1395" extrusionOk="0">
                  <a:moveTo>
                    <a:pt x="681" y="0"/>
                  </a:moveTo>
                  <a:cubicBezTo>
                    <a:pt x="516" y="0"/>
                    <a:pt x="351" y="23"/>
                    <a:pt x="191" y="68"/>
                  </a:cubicBezTo>
                  <a:cubicBezTo>
                    <a:pt x="0" y="120"/>
                    <a:pt x="59" y="397"/>
                    <a:pt x="231" y="397"/>
                  </a:cubicBezTo>
                  <a:cubicBezTo>
                    <a:pt x="246" y="397"/>
                    <a:pt x="262" y="395"/>
                    <a:pt x="279" y="390"/>
                  </a:cubicBezTo>
                  <a:cubicBezTo>
                    <a:pt x="410" y="352"/>
                    <a:pt x="545" y="333"/>
                    <a:pt x="680" y="333"/>
                  </a:cubicBezTo>
                  <a:cubicBezTo>
                    <a:pt x="756" y="333"/>
                    <a:pt x="831" y="338"/>
                    <a:pt x="906" y="350"/>
                  </a:cubicBezTo>
                  <a:lnTo>
                    <a:pt x="906" y="350"/>
                  </a:lnTo>
                  <a:cubicBezTo>
                    <a:pt x="854" y="610"/>
                    <a:pt x="727" y="825"/>
                    <a:pt x="529" y="1014"/>
                  </a:cubicBezTo>
                  <a:cubicBezTo>
                    <a:pt x="418" y="1120"/>
                    <a:pt x="510" y="1288"/>
                    <a:pt x="648" y="1299"/>
                  </a:cubicBezTo>
                  <a:lnTo>
                    <a:pt x="1864" y="1394"/>
                  </a:lnTo>
                  <a:cubicBezTo>
                    <a:pt x="1869" y="1394"/>
                    <a:pt x="1875" y="1394"/>
                    <a:pt x="1880" y="1394"/>
                  </a:cubicBezTo>
                  <a:cubicBezTo>
                    <a:pt x="2079" y="1394"/>
                    <a:pt x="2074" y="1074"/>
                    <a:pt x="1864" y="1058"/>
                  </a:cubicBezTo>
                  <a:lnTo>
                    <a:pt x="989" y="991"/>
                  </a:lnTo>
                  <a:lnTo>
                    <a:pt x="989" y="991"/>
                  </a:lnTo>
                  <a:cubicBezTo>
                    <a:pt x="1144" y="765"/>
                    <a:pt x="1232" y="508"/>
                    <a:pt x="1262" y="219"/>
                  </a:cubicBezTo>
                  <a:cubicBezTo>
                    <a:pt x="1269" y="149"/>
                    <a:pt x="1205" y="76"/>
                    <a:pt x="1140" y="59"/>
                  </a:cubicBezTo>
                  <a:cubicBezTo>
                    <a:pt x="989" y="20"/>
                    <a:pt x="835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49" name="Google Shape;14849;p26"/>
            <p:cNvSpPr/>
            <p:nvPr/>
          </p:nvSpPr>
          <p:spPr>
            <a:xfrm>
              <a:off x="5788000" y="2475350"/>
              <a:ext cx="64725" cy="109375"/>
            </a:xfrm>
            <a:custGeom>
              <a:avLst/>
              <a:gdLst/>
              <a:ahLst/>
              <a:cxnLst/>
              <a:rect l="l" t="t" r="r" b="b"/>
              <a:pathLst>
                <a:path w="2589" h="4375" extrusionOk="0">
                  <a:moveTo>
                    <a:pt x="161" y="1"/>
                  </a:moveTo>
                  <a:cubicBezTo>
                    <a:pt x="78" y="1"/>
                    <a:pt x="1" y="53"/>
                    <a:pt x="13" y="160"/>
                  </a:cubicBezTo>
                  <a:lnTo>
                    <a:pt x="13" y="161"/>
                  </a:lnTo>
                  <a:lnTo>
                    <a:pt x="470" y="4214"/>
                  </a:lnTo>
                  <a:cubicBezTo>
                    <a:pt x="483" y="4321"/>
                    <a:pt x="559" y="4374"/>
                    <a:pt x="635" y="4374"/>
                  </a:cubicBezTo>
                  <a:cubicBezTo>
                    <a:pt x="713" y="4374"/>
                    <a:pt x="791" y="4321"/>
                    <a:pt x="804" y="4214"/>
                  </a:cubicBezTo>
                  <a:cubicBezTo>
                    <a:pt x="805" y="4214"/>
                    <a:pt x="805" y="4213"/>
                    <a:pt x="805" y="4213"/>
                  </a:cubicBezTo>
                  <a:lnTo>
                    <a:pt x="806" y="4213"/>
                  </a:lnTo>
                  <a:cubicBezTo>
                    <a:pt x="806" y="4211"/>
                    <a:pt x="806" y="4209"/>
                    <a:pt x="805" y="4207"/>
                  </a:cubicBezTo>
                  <a:lnTo>
                    <a:pt x="805" y="4207"/>
                  </a:lnTo>
                  <a:cubicBezTo>
                    <a:pt x="848" y="3894"/>
                    <a:pt x="887" y="3582"/>
                    <a:pt x="930" y="3270"/>
                  </a:cubicBezTo>
                  <a:cubicBezTo>
                    <a:pt x="954" y="3079"/>
                    <a:pt x="980" y="2889"/>
                    <a:pt x="1007" y="2696"/>
                  </a:cubicBezTo>
                  <a:cubicBezTo>
                    <a:pt x="992" y="2409"/>
                    <a:pt x="1110" y="2265"/>
                    <a:pt x="1359" y="2265"/>
                  </a:cubicBezTo>
                  <a:cubicBezTo>
                    <a:pt x="1494" y="2265"/>
                    <a:pt x="1666" y="2307"/>
                    <a:pt x="1877" y="2390"/>
                  </a:cubicBezTo>
                  <a:cubicBezTo>
                    <a:pt x="2188" y="2670"/>
                    <a:pt x="2223" y="3856"/>
                    <a:pt x="2246" y="4207"/>
                  </a:cubicBezTo>
                  <a:cubicBezTo>
                    <a:pt x="2254" y="4313"/>
                    <a:pt x="2341" y="4367"/>
                    <a:pt x="2425" y="4367"/>
                  </a:cubicBezTo>
                  <a:cubicBezTo>
                    <a:pt x="2509" y="4367"/>
                    <a:pt x="2588" y="4314"/>
                    <a:pt x="2582" y="4207"/>
                  </a:cubicBezTo>
                  <a:cubicBezTo>
                    <a:pt x="2539" y="3558"/>
                    <a:pt x="2447" y="1627"/>
                    <a:pt x="1547" y="1539"/>
                  </a:cubicBezTo>
                  <a:cubicBezTo>
                    <a:pt x="1521" y="1536"/>
                    <a:pt x="1496" y="1535"/>
                    <a:pt x="1471" y="1535"/>
                  </a:cubicBezTo>
                  <a:cubicBezTo>
                    <a:pt x="974" y="1535"/>
                    <a:pt x="743" y="2041"/>
                    <a:pt x="627" y="2626"/>
                  </a:cubicBezTo>
                  <a:lnTo>
                    <a:pt x="627" y="2626"/>
                  </a:lnTo>
                  <a:cubicBezTo>
                    <a:pt x="534" y="1804"/>
                    <a:pt x="441" y="982"/>
                    <a:pt x="348" y="160"/>
                  </a:cubicBezTo>
                  <a:cubicBezTo>
                    <a:pt x="336" y="54"/>
                    <a:pt x="24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0" name="Google Shape;14850;p26"/>
            <p:cNvSpPr/>
            <p:nvPr/>
          </p:nvSpPr>
          <p:spPr>
            <a:xfrm>
              <a:off x="5841775" y="2466150"/>
              <a:ext cx="86975" cy="126400"/>
            </a:xfrm>
            <a:custGeom>
              <a:avLst/>
              <a:gdLst/>
              <a:ahLst/>
              <a:cxnLst/>
              <a:rect l="l" t="t" r="r" b="b"/>
              <a:pathLst>
                <a:path w="3479" h="5056" extrusionOk="0">
                  <a:moveTo>
                    <a:pt x="2584" y="2059"/>
                  </a:moveTo>
                  <a:cubicBezTo>
                    <a:pt x="2559" y="2615"/>
                    <a:pt x="2497" y="3169"/>
                    <a:pt x="2392" y="3722"/>
                  </a:cubicBezTo>
                  <a:cubicBezTo>
                    <a:pt x="2365" y="3870"/>
                    <a:pt x="2340" y="4323"/>
                    <a:pt x="2235" y="4428"/>
                  </a:cubicBezTo>
                  <a:cubicBezTo>
                    <a:pt x="2141" y="4522"/>
                    <a:pt x="2035" y="4561"/>
                    <a:pt x="1930" y="4561"/>
                  </a:cubicBezTo>
                  <a:cubicBezTo>
                    <a:pt x="1691" y="4561"/>
                    <a:pt x="1453" y="4362"/>
                    <a:pt x="1349" y="4161"/>
                  </a:cubicBezTo>
                  <a:cubicBezTo>
                    <a:pt x="845" y="3181"/>
                    <a:pt x="1558" y="2158"/>
                    <a:pt x="2584" y="2059"/>
                  </a:cubicBezTo>
                  <a:close/>
                  <a:moveTo>
                    <a:pt x="2700" y="0"/>
                  </a:moveTo>
                  <a:cubicBezTo>
                    <a:pt x="2611" y="0"/>
                    <a:pt x="2519" y="59"/>
                    <a:pt x="2530" y="163"/>
                  </a:cubicBezTo>
                  <a:cubicBezTo>
                    <a:pt x="2580" y="684"/>
                    <a:pt x="2602" y="1204"/>
                    <a:pt x="2594" y="1723"/>
                  </a:cubicBezTo>
                  <a:lnTo>
                    <a:pt x="2594" y="1723"/>
                  </a:lnTo>
                  <a:cubicBezTo>
                    <a:pt x="1082" y="1860"/>
                    <a:pt x="0" y="4032"/>
                    <a:pt x="1605" y="4944"/>
                  </a:cubicBezTo>
                  <a:cubicBezTo>
                    <a:pt x="1741" y="5020"/>
                    <a:pt x="1863" y="5056"/>
                    <a:pt x="1972" y="5056"/>
                  </a:cubicBezTo>
                  <a:cubicBezTo>
                    <a:pt x="2629" y="5056"/>
                    <a:pt x="2852" y="3793"/>
                    <a:pt x="2910" y="2541"/>
                  </a:cubicBezTo>
                  <a:lnTo>
                    <a:pt x="2910" y="2541"/>
                  </a:lnTo>
                  <a:cubicBezTo>
                    <a:pt x="3002" y="3233"/>
                    <a:pt x="3077" y="3927"/>
                    <a:pt x="3135" y="4622"/>
                  </a:cubicBezTo>
                  <a:cubicBezTo>
                    <a:pt x="3144" y="4729"/>
                    <a:pt x="3232" y="4783"/>
                    <a:pt x="3316" y="4783"/>
                  </a:cubicBezTo>
                  <a:cubicBezTo>
                    <a:pt x="3399" y="4783"/>
                    <a:pt x="3478" y="4729"/>
                    <a:pt x="3469" y="4622"/>
                  </a:cubicBezTo>
                  <a:cubicBezTo>
                    <a:pt x="3343" y="3112"/>
                    <a:pt x="3140" y="1609"/>
                    <a:pt x="2858" y="119"/>
                  </a:cubicBezTo>
                  <a:cubicBezTo>
                    <a:pt x="2842" y="38"/>
                    <a:pt x="2772" y="0"/>
                    <a:pt x="2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1" name="Google Shape;14851;p26"/>
            <p:cNvSpPr/>
            <p:nvPr/>
          </p:nvSpPr>
          <p:spPr>
            <a:xfrm>
              <a:off x="5575825" y="2593450"/>
              <a:ext cx="383775" cy="20100"/>
            </a:xfrm>
            <a:custGeom>
              <a:avLst/>
              <a:gdLst/>
              <a:ahLst/>
              <a:cxnLst/>
              <a:rect l="l" t="t" r="r" b="b"/>
              <a:pathLst>
                <a:path w="15351" h="804" extrusionOk="0">
                  <a:moveTo>
                    <a:pt x="15153" y="0"/>
                  </a:moveTo>
                  <a:cubicBezTo>
                    <a:pt x="15147" y="0"/>
                    <a:pt x="15141" y="1"/>
                    <a:pt x="15135" y="1"/>
                  </a:cubicBezTo>
                  <a:cubicBezTo>
                    <a:pt x="11861" y="312"/>
                    <a:pt x="8575" y="469"/>
                    <a:pt x="5288" y="469"/>
                  </a:cubicBezTo>
                  <a:cubicBezTo>
                    <a:pt x="3597" y="469"/>
                    <a:pt x="1906" y="427"/>
                    <a:pt x="215" y="344"/>
                  </a:cubicBezTo>
                  <a:cubicBezTo>
                    <a:pt x="212" y="344"/>
                    <a:pt x="210" y="344"/>
                    <a:pt x="207" y="344"/>
                  </a:cubicBezTo>
                  <a:cubicBezTo>
                    <a:pt x="0" y="344"/>
                    <a:pt x="3" y="669"/>
                    <a:pt x="215" y="680"/>
                  </a:cubicBezTo>
                  <a:cubicBezTo>
                    <a:pt x="1906" y="762"/>
                    <a:pt x="3597" y="804"/>
                    <a:pt x="5289" y="804"/>
                  </a:cubicBezTo>
                  <a:cubicBezTo>
                    <a:pt x="8575" y="804"/>
                    <a:pt x="11861" y="648"/>
                    <a:pt x="15135" y="337"/>
                  </a:cubicBezTo>
                  <a:cubicBezTo>
                    <a:pt x="15343" y="317"/>
                    <a:pt x="15350" y="0"/>
                    <a:pt x="15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2" name="Google Shape;14852;p26"/>
            <p:cNvSpPr/>
            <p:nvPr/>
          </p:nvSpPr>
          <p:spPr>
            <a:xfrm>
              <a:off x="5566225" y="2647850"/>
              <a:ext cx="62225" cy="77450"/>
            </a:xfrm>
            <a:custGeom>
              <a:avLst/>
              <a:gdLst/>
              <a:ahLst/>
              <a:cxnLst/>
              <a:rect l="l" t="t" r="r" b="b"/>
              <a:pathLst>
                <a:path w="2489" h="3098" extrusionOk="0">
                  <a:moveTo>
                    <a:pt x="836" y="1"/>
                  </a:moveTo>
                  <a:cubicBezTo>
                    <a:pt x="402" y="1"/>
                    <a:pt x="0" y="354"/>
                    <a:pt x="119" y="882"/>
                  </a:cubicBezTo>
                  <a:cubicBezTo>
                    <a:pt x="138" y="966"/>
                    <a:pt x="201" y="1002"/>
                    <a:pt x="266" y="1002"/>
                  </a:cubicBezTo>
                  <a:cubicBezTo>
                    <a:pt x="365" y="1002"/>
                    <a:pt x="471" y="920"/>
                    <a:pt x="442" y="794"/>
                  </a:cubicBezTo>
                  <a:lnTo>
                    <a:pt x="441" y="794"/>
                  </a:lnTo>
                  <a:cubicBezTo>
                    <a:pt x="627" y="504"/>
                    <a:pt x="798" y="359"/>
                    <a:pt x="952" y="359"/>
                  </a:cubicBezTo>
                  <a:cubicBezTo>
                    <a:pt x="1071" y="359"/>
                    <a:pt x="1180" y="445"/>
                    <a:pt x="1280" y="618"/>
                  </a:cubicBezTo>
                  <a:cubicBezTo>
                    <a:pt x="1309" y="691"/>
                    <a:pt x="1338" y="766"/>
                    <a:pt x="1367" y="839"/>
                  </a:cubicBezTo>
                  <a:cubicBezTo>
                    <a:pt x="1449" y="1183"/>
                    <a:pt x="1301" y="1523"/>
                    <a:pt x="1144" y="1814"/>
                  </a:cubicBezTo>
                  <a:cubicBezTo>
                    <a:pt x="952" y="2168"/>
                    <a:pt x="705" y="2485"/>
                    <a:pt x="523" y="2845"/>
                  </a:cubicBezTo>
                  <a:cubicBezTo>
                    <a:pt x="469" y="2952"/>
                    <a:pt x="532" y="3097"/>
                    <a:pt x="662" y="3097"/>
                  </a:cubicBezTo>
                  <a:cubicBezTo>
                    <a:pt x="664" y="3097"/>
                    <a:pt x="666" y="3097"/>
                    <a:pt x="668" y="3097"/>
                  </a:cubicBezTo>
                  <a:cubicBezTo>
                    <a:pt x="1222" y="3077"/>
                    <a:pt x="1769" y="2987"/>
                    <a:pt x="2300" y="2828"/>
                  </a:cubicBezTo>
                  <a:cubicBezTo>
                    <a:pt x="2488" y="2771"/>
                    <a:pt x="2431" y="2497"/>
                    <a:pt x="2263" y="2497"/>
                  </a:cubicBezTo>
                  <a:cubicBezTo>
                    <a:pt x="2247" y="2497"/>
                    <a:pt x="2230" y="2500"/>
                    <a:pt x="2212" y="2505"/>
                  </a:cubicBezTo>
                  <a:cubicBezTo>
                    <a:pt x="1805" y="2628"/>
                    <a:pt x="1386" y="2708"/>
                    <a:pt x="964" y="2744"/>
                  </a:cubicBezTo>
                  <a:lnTo>
                    <a:pt x="964" y="2744"/>
                  </a:lnTo>
                  <a:cubicBezTo>
                    <a:pt x="1414" y="1988"/>
                    <a:pt x="2159" y="1021"/>
                    <a:pt x="1415" y="251"/>
                  </a:cubicBezTo>
                  <a:cubicBezTo>
                    <a:pt x="1249" y="78"/>
                    <a:pt x="1039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3" name="Google Shape;14853;p26"/>
            <p:cNvSpPr/>
            <p:nvPr/>
          </p:nvSpPr>
          <p:spPr>
            <a:xfrm>
              <a:off x="5625425" y="2652375"/>
              <a:ext cx="41175" cy="84550"/>
            </a:xfrm>
            <a:custGeom>
              <a:avLst/>
              <a:gdLst/>
              <a:ahLst/>
              <a:cxnLst/>
              <a:rect l="l" t="t" r="r" b="b"/>
              <a:pathLst>
                <a:path w="1647" h="3382" extrusionOk="0">
                  <a:moveTo>
                    <a:pt x="755" y="0"/>
                  </a:moveTo>
                  <a:cubicBezTo>
                    <a:pt x="450" y="0"/>
                    <a:pt x="160" y="203"/>
                    <a:pt x="74" y="545"/>
                  </a:cubicBezTo>
                  <a:cubicBezTo>
                    <a:pt x="1" y="843"/>
                    <a:pt x="101" y="1165"/>
                    <a:pt x="259" y="1416"/>
                  </a:cubicBezTo>
                  <a:cubicBezTo>
                    <a:pt x="382" y="1613"/>
                    <a:pt x="553" y="1778"/>
                    <a:pt x="715" y="1943"/>
                  </a:cubicBezTo>
                  <a:cubicBezTo>
                    <a:pt x="814" y="2045"/>
                    <a:pt x="930" y="2144"/>
                    <a:pt x="1005" y="2268"/>
                  </a:cubicBezTo>
                  <a:cubicBezTo>
                    <a:pt x="1140" y="2385"/>
                    <a:pt x="1156" y="2535"/>
                    <a:pt x="1052" y="2716"/>
                  </a:cubicBezTo>
                  <a:cubicBezTo>
                    <a:pt x="1089" y="2936"/>
                    <a:pt x="1063" y="3046"/>
                    <a:pt x="974" y="3046"/>
                  </a:cubicBezTo>
                  <a:cubicBezTo>
                    <a:pt x="924" y="3046"/>
                    <a:pt x="854" y="3011"/>
                    <a:pt x="763" y="2940"/>
                  </a:cubicBezTo>
                  <a:cubicBezTo>
                    <a:pt x="738" y="2859"/>
                    <a:pt x="672" y="2824"/>
                    <a:pt x="605" y="2824"/>
                  </a:cubicBezTo>
                  <a:cubicBezTo>
                    <a:pt x="504" y="2824"/>
                    <a:pt x="402" y="2905"/>
                    <a:pt x="440" y="3029"/>
                  </a:cubicBezTo>
                  <a:cubicBezTo>
                    <a:pt x="516" y="3269"/>
                    <a:pt x="723" y="3382"/>
                    <a:pt x="938" y="3382"/>
                  </a:cubicBezTo>
                  <a:cubicBezTo>
                    <a:pt x="1161" y="3382"/>
                    <a:pt x="1393" y="3261"/>
                    <a:pt x="1497" y="3036"/>
                  </a:cubicBezTo>
                  <a:cubicBezTo>
                    <a:pt x="1647" y="2713"/>
                    <a:pt x="1477" y="2338"/>
                    <a:pt x="1287" y="2075"/>
                  </a:cubicBezTo>
                  <a:cubicBezTo>
                    <a:pt x="1133" y="1863"/>
                    <a:pt x="928" y="1699"/>
                    <a:pt x="754" y="1505"/>
                  </a:cubicBezTo>
                  <a:cubicBezTo>
                    <a:pt x="626" y="1360"/>
                    <a:pt x="487" y="1191"/>
                    <a:pt x="428" y="1003"/>
                  </a:cubicBezTo>
                  <a:cubicBezTo>
                    <a:pt x="363" y="799"/>
                    <a:pt x="522" y="320"/>
                    <a:pt x="780" y="320"/>
                  </a:cubicBezTo>
                  <a:cubicBezTo>
                    <a:pt x="832" y="320"/>
                    <a:pt x="889" y="340"/>
                    <a:pt x="950" y="387"/>
                  </a:cubicBezTo>
                  <a:cubicBezTo>
                    <a:pt x="984" y="413"/>
                    <a:pt x="1021" y="425"/>
                    <a:pt x="1058" y="425"/>
                  </a:cubicBezTo>
                  <a:cubicBezTo>
                    <a:pt x="1198" y="425"/>
                    <a:pt x="1322" y="255"/>
                    <a:pt x="1186" y="150"/>
                  </a:cubicBezTo>
                  <a:cubicBezTo>
                    <a:pt x="1053" y="48"/>
                    <a:pt x="90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4" name="Google Shape;14854;p26"/>
            <p:cNvSpPr/>
            <p:nvPr/>
          </p:nvSpPr>
          <p:spPr>
            <a:xfrm>
              <a:off x="5694300" y="2657750"/>
              <a:ext cx="20200" cy="74825"/>
            </a:xfrm>
            <a:custGeom>
              <a:avLst/>
              <a:gdLst/>
              <a:ahLst/>
              <a:cxnLst/>
              <a:rect l="l" t="t" r="r" b="b"/>
              <a:pathLst>
                <a:path w="808" h="2993" extrusionOk="0">
                  <a:moveTo>
                    <a:pt x="206" y="0"/>
                  </a:moveTo>
                  <a:cubicBezTo>
                    <a:pt x="109" y="0"/>
                    <a:pt x="1" y="84"/>
                    <a:pt x="22" y="211"/>
                  </a:cubicBezTo>
                  <a:cubicBezTo>
                    <a:pt x="168" y="1098"/>
                    <a:pt x="316" y="1986"/>
                    <a:pt x="464" y="2872"/>
                  </a:cubicBezTo>
                  <a:cubicBezTo>
                    <a:pt x="478" y="2956"/>
                    <a:pt x="538" y="2993"/>
                    <a:pt x="602" y="2993"/>
                  </a:cubicBezTo>
                  <a:cubicBezTo>
                    <a:pt x="699" y="2993"/>
                    <a:pt x="807" y="2910"/>
                    <a:pt x="786" y="2783"/>
                  </a:cubicBezTo>
                  <a:cubicBezTo>
                    <a:pt x="638" y="1897"/>
                    <a:pt x="492" y="1009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5" name="Google Shape;14855;p26"/>
            <p:cNvSpPr/>
            <p:nvPr/>
          </p:nvSpPr>
          <p:spPr>
            <a:xfrm>
              <a:off x="5680500" y="2683975"/>
              <a:ext cx="54625" cy="22025"/>
            </a:xfrm>
            <a:custGeom>
              <a:avLst/>
              <a:gdLst/>
              <a:ahLst/>
              <a:cxnLst/>
              <a:rect l="l" t="t" r="r" b="b"/>
              <a:pathLst>
                <a:path w="2185" h="881" extrusionOk="0">
                  <a:moveTo>
                    <a:pt x="1963" y="1"/>
                  </a:moveTo>
                  <a:cubicBezTo>
                    <a:pt x="1946" y="1"/>
                    <a:pt x="1929" y="3"/>
                    <a:pt x="1910" y="9"/>
                  </a:cubicBezTo>
                  <a:lnTo>
                    <a:pt x="187" y="551"/>
                  </a:lnTo>
                  <a:cubicBezTo>
                    <a:pt x="1" y="609"/>
                    <a:pt x="56" y="881"/>
                    <a:pt x="224" y="881"/>
                  </a:cubicBezTo>
                  <a:cubicBezTo>
                    <a:pt x="240" y="881"/>
                    <a:pt x="258" y="878"/>
                    <a:pt x="277" y="872"/>
                  </a:cubicBezTo>
                  <a:lnTo>
                    <a:pt x="1999" y="332"/>
                  </a:lnTo>
                  <a:cubicBezTo>
                    <a:pt x="2185" y="274"/>
                    <a:pt x="2129" y="1"/>
                    <a:pt x="1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6" name="Google Shape;14856;p26"/>
            <p:cNvSpPr/>
            <p:nvPr/>
          </p:nvSpPr>
          <p:spPr>
            <a:xfrm>
              <a:off x="5750700" y="2649800"/>
              <a:ext cx="78350" cy="80325"/>
            </a:xfrm>
            <a:custGeom>
              <a:avLst/>
              <a:gdLst/>
              <a:ahLst/>
              <a:cxnLst/>
              <a:rect l="l" t="t" r="r" b="b"/>
              <a:pathLst>
                <a:path w="3134" h="3213" extrusionOk="0">
                  <a:moveTo>
                    <a:pt x="1119" y="666"/>
                  </a:moveTo>
                  <a:cubicBezTo>
                    <a:pt x="1205" y="1143"/>
                    <a:pt x="1333" y="1610"/>
                    <a:pt x="1502" y="2062"/>
                  </a:cubicBezTo>
                  <a:lnTo>
                    <a:pt x="1502" y="2062"/>
                  </a:lnTo>
                  <a:cubicBezTo>
                    <a:pt x="1292" y="2121"/>
                    <a:pt x="1050" y="2180"/>
                    <a:pt x="879" y="2180"/>
                  </a:cubicBezTo>
                  <a:cubicBezTo>
                    <a:pt x="827" y="2180"/>
                    <a:pt x="781" y="2175"/>
                    <a:pt x="745" y="2162"/>
                  </a:cubicBezTo>
                  <a:cubicBezTo>
                    <a:pt x="249" y="1980"/>
                    <a:pt x="605" y="1559"/>
                    <a:pt x="791" y="1236"/>
                  </a:cubicBezTo>
                  <a:lnTo>
                    <a:pt x="1119" y="666"/>
                  </a:lnTo>
                  <a:close/>
                  <a:moveTo>
                    <a:pt x="1202" y="1"/>
                  </a:moveTo>
                  <a:cubicBezTo>
                    <a:pt x="1153" y="1"/>
                    <a:pt x="1104" y="26"/>
                    <a:pt x="1070" y="84"/>
                  </a:cubicBezTo>
                  <a:cubicBezTo>
                    <a:pt x="756" y="630"/>
                    <a:pt x="301" y="1217"/>
                    <a:pt x="88" y="1811"/>
                  </a:cubicBezTo>
                  <a:cubicBezTo>
                    <a:pt x="1" y="2050"/>
                    <a:pt x="11" y="2310"/>
                    <a:pt x="260" y="2444"/>
                  </a:cubicBezTo>
                  <a:cubicBezTo>
                    <a:pt x="367" y="2502"/>
                    <a:pt x="496" y="2523"/>
                    <a:pt x="632" y="2523"/>
                  </a:cubicBezTo>
                  <a:cubicBezTo>
                    <a:pt x="883" y="2523"/>
                    <a:pt x="1157" y="2452"/>
                    <a:pt x="1366" y="2415"/>
                  </a:cubicBezTo>
                  <a:cubicBezTo>
                    <a:pt x="1452" y="2399"/>
                    <a:pt x="1537" y="2382"/>
                    <a:pt x="1621" y="2363"/>
                  </a:cubicBezTo>
                  <a:lnTo>
                    <a:pt x="1621" y="2363"/>
                  </a:lnTo>
                  <a:cubicBezTo>
                    <a:pt x="1731" y="2625"/>
                    <a:pt x="1855" y="2883"/>
                    <a:pt x="1993" y="3133"/>
                  </a:cubicBezTo>
                  <a:cubicBezTo>
                    <a:pt x="2024" y="3189"/>
                    <a:pt x="2076" y="3213"/>
                    <a:pt x="2129" y="3213"/>
                  </a:cubicBezTo>
                  <a:cubicBezTo>
                    <a:pt x="2233" y="3213"/>
                    <a:pt x="2339" y="3123"/>
                    <a:pt x="2298" y="3004"/>
                  </a:cubicBezTo>
                  <a:lnTo>
                    <a:pt x="2042" y="2250"/>
                  </a:lnTo>
                  <a:lnTo>
                    <a:pt x="2042" y="2250"/>
                  </a:lnTo>
                  <a:cubicBezTo>
                    <a:pt x="2357" y="2152"/>
                    <a:pt x="2664" y="2030"/>
                    <a:pt x="2965" y="1887"/>
                  </a:cubicBezTo>
                  <a:cubicBezTo>
                    <a:pt x="3134" y="1808"/>
                    <a:pt x="3028" y="1581"/>
                    <a:pt x="2871" y="1581"/>
                  </a:cubicBezTo>
                  <a:cubicBezTo>
                    <a:pt x="2847" y="1581"/>
                    <a:pt x="2821" y="1587"/>
                    <a:pt x="2795" y="1599"/>
                  </a:cubicBezTo>
                  <a:cubicBezTo>
                    <a:pt x="2518" y="1731"/>
                    <a:pt x="2230" y="1844"/>
                    <a:pt x="1935" y="1934"/>
                  </a:cubicBezTo>
                  <a:lnTo>
                    <a:pt x="1935" y="1934"/>
                  </a:lnTo>
                  <a:lnTo>
                    <a:pt x="1590" y="920"/>
                  </a:lnTo>
                  <a:cubicBezTo>
                    <a:pt x="1571" y="863"/>
                    <a:pt x="1532" y="829"/>
                    <a:pt x="1487" y="814"/>
                  </a:cubicBezTo>
                  <a:lnTo>
                    <a:pt x="1487" y="814"/>
                  </a:lnTo>
                  <a:cubicBezTo>
                    <a:pt x="1443" y="601"/>
                    <a:pt x="1408" y="385"/>
                    <a:pt x="1383" y="168"/>
                  </a:cubicBezTo>
                  <a:cubicBezTo>
                    <a:pt x="1370" y="71"/>
                    <a:pt x="1286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7" name="Google Shape;14857;p26"/>
            <p:cNvSpPr/>
            <p:nvPr/>
          </p:nvSpPr>
          <p:spPr>
            <a:xfrm>
              <a:off x="5833125" y="2665225"/>
              <a:ext cx="70925" cy="51625"/>
            </a:xfrm>
            <a:custGeom>
              <a:avLst/>
              <a:gdLst/>
              <a:ahLst/>
              <a:cxnLst/>
              <a:rect l="l" t="t" r="r" b="b"/>
              <a:pathLst>
                <a:path w="2837" h="2065" extrusionOk="0">
                  <a:moveTo>
                    <a:pt x="226" y="1"/>
                  </a:moveTo>
                  <a:cubicBezTo>
                    <a:pt x="92" y="1"/>
                    <a:pt x="1" y="218"/>
                    <a:pt x="145" y="321"/>
                  </a:cubicBezTo>
                  <a:lnTo>
                    <a:pt x="2523" y="2034"/>
                  </a:lnTo>
                  <a:cubicBezTo>
                    <a:pt x="2553" y="2056"/>
                    <a:pt x="2583" y="2065"/>
                    <a:pt x="2611" y="2065"/>
                  </a:cubicBezTo>
                  <a:cubicBezTo>
                    <a:pt x="2746" y="2065"/>
                    <a:pt x="2837" y="1848"/>
                    <a:pt x="2693" y="1744"/>
                  </a:cubicBezTo>
                  <a:lnTo>
                    <a:pt x="313" y="31"/>
                  </a:lnTo>
                  <a:cubicBezTo>
                    <a:pt x="283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8" name="Google Shape;14858;p26"/>
            <p:cNvSpPr/>
            <p:nvPr/>
          </p:nvSpPr>
          <p:spPr>
            <a:xfrm>
              <a:off x="5832000" y="2672300"/>
              <a:ext cx="50050" cy="68250"/>
            </a:xfrm>
            <a:custGeom>
              <a:avLst/>
              <a:gdLst/>
              <a:ahLst/>
              <a:cxnLst/>
              <a:rect l="l" t="t" r="r" b="b"/>
              <a:pathLst>
                <a:path w="2002" h="2730" extrusionOk="0">
                  <a:moveTo>
                    <a:pt x="1769" y="0"/>
                  </a:moveTo>
                  <a:cubicBezTo>
                    <a:pt x="1718" y="0"/>
                    <a:pt x="1667" y="23"/>
                    <a:pt x="1632" y="78"/>
                  </a:cubicBezTo>
                  <a:cubicBezTo>
                    <a:pt x="1114" y="880"/>
                    <a:pt x="599" y="1681"/>
                    <a:pt x="82" y="2484"/>
                  </a:cubicBezTo>
                  <a:cubicBezTo>
                    <a:pt x="1" y="2610"/>
                    <a:pt x="117" y="2730"/>
                    <a:pt x="234" y="2730"/>
                  </a:cubicBezTo>
                  <a:cubicBezTo>
                    <a:pt x="285" y="2730"/>
                    <a:pt x="336" y="2707"/>
                    <a:pt x="372" y="2653"/>
                  </a:cubicBezTo>
                  <a:cubicBezTo>
                    <a:pt x="887" y="1850"/>
                    <a:pt x="1404" y="1048"/>
                    <a:pt x="1920" y="247"/>
                  </a:cubicBezTo>
                  <a:cubicBezTo>
                    <a:pt x="2002" y="121"/>
                    <a:pt x="1887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59" name="Google Shape;14859;p26"/>
            <p:cNvSpPr/>
            <p:nvPr/>
          </p:nvSpPr>
          <p:spPr>
            <a:xfrm>
              <a:off x="3998625" y="2666600"/>
              <a:ext cx="61075" cy="86625"/>
            </a:xfrm>
            <a:custGeom>
              <a:avLst/>
              <a:gdLst/>
              <a:ahLst/>
              <a:cxnLst/>
              <a:rect l="l" t="t" r="r" b="b"/>
              <a:pathLst>
                <a:path w="2443" h="3465" extrusionOk="0">
                  <a:moveTo>
                    <a:pt x="1162" y="0"/>
                  </a:moveTo>
                  <a:cubicBezTo>
                    <a:pt x="981" y="0"/>
                    <a:pt x="796" y="59"/>
                    <a:pt x="640" y="175"/>
                  </a:cubicBezTo>
                  <a:cubicBezTo>
                    <a:pt x="159" y="532"/>
                    <a:pt x="0" y="1288"/>
                    <a:pt x="19" y="1853"/>
                  </a:cubicBezTo>
                  <a:cubicBezTo>
                    <a:pt x="40" y="2463"/>
                    <a:pt x="315" y="3084"/>
                    <a:pt x="899" y="3341"/>
                  </a:cubicBezTo>
                  <a:cubicBezTo>
                    <a:pt x="1082" y="3422"/>
                    <a:pt x="1275" y="3464"/>
                    <a:pt x="1464" y="3464"/>
                  </a:cubicBezTo>
                  <a:cubicBezTo>
                    <a:pt x="1784" y="3464"/>
                    <a:pt x="2094" y="3344"/>
                    <a:pt x="2330" y="3093"/>
                  </a:cubicBezTo>
                  <a:cubicBezTo>
                    <a:pt x="2442" y="2972"/>
                    <a:pt x="2329" y="2805"/>
                    <a:pt x="2204" y="2805"/>
                  </a:cubicBezTo>
                  <a:cubicBezTo>
                    <a:pt x="2166" y="2805"/>
                    <a:pt x="2127" y="2820"/>
                    <a:pt x="2093" y="2856"/>
                  </a:cubicBezTo>
                  <a:cubicBezTo>
                    <a:pt x="1904" y="3058"/>
                    <a:pt x="1691" y="3142"/>
                    <a:pt x="1481" y="3142"/>
                  </a:cubicBezTo>
                  <a:cubicBezTo>
                    <a:pt x="976" y="3142"/>
                    <a:pt x="487" y="2654"/>
                    <a:pt x="382" y="2124"/>
                  </a:cubicBezTo>
                  <a:cubicBezTo>
                    <a:pt x="316" y="1793"/>
                    <a:pt x="353" y="1421"/>
                    <a:pt x="450" y="1101"/>
                  </a:cubicBezTo>
                  <a:cubicBezTo>
                    <a:pt x="533" y="832"/>
                    <a:pt x="877" y="296"/>
                    <a:pt x="1201" y="296"/>
                  </a:cubicBezTo>
                  <a:cubicBezTo>
                    <a:pt x="1324" y="296"/>
                    <a:pt x="1445" y="375"/>
                    <a:pt x="1547" y="577"/>
                  </a:cubicBezTo>
                  <a:cubicBezTo>
                    <a:pt x="1577" y="637"/>
                    <a:pt x="1626" y="662"/>
                    <a:pt x="1676" y="662"/>
                  </a:cubicBezTo>
                  <a:cubicBezTo>
                    <a:pt x="1786" y="662"/>
                    <a:pt x="1903" y="541"/>
                    <a:pt x="1836" y="408"/>
                  </a:cubicBezTo>
                  <a:lnTo>
                    <a:pt x="1837" y="408"/>
                  </a:lnTo>
                  <a:cubicBezTo>
                    <a:pt x="1699" y="134"/>
                    <a:pt x="1435" y="0"/>
                    <a:pt x="1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0" name="Google Shape;14860;p26"/>
            <p:cNvSpPr/>
            <p:nvPr/>
          </p:nvSpPr>
          <p:spPr>
            <a:xfrm>
              <a:off x="4079200" y="2692175"/>
              <a:ext cx="53450" cy="10750"/>
            </a:xfrm>
            <a:custGeom>
              <a:avLst/>
              <a:gdLst/>
              <a:ahLst/>
              <a:cxnLst/>
              <a:rect l="l" t="t" r="r" b="b"/>
              <a:pathLst>
                <a:path w="2138" h="430" extrusionOk="0">
                  <a:moveTo>
                    <a:pt x="1432" y="0"/>
                  </a:moveTo>
                  <a:cubicBezTo>
                    <a:pt x="1020" y="0"/>
                    <a:pt x="608" y="35"/>
                    <a:pt x="202" y="104"/>
                  </a:cubicBezTo>
                  <a:cubicBezTo>
                    <a:pt x="1" y="137"/>
                    <a:pt x="72" y="430"/>
                    <a:pt x="259" y="430"/>
                  </a:cubicBezTo>
                  <a:cubicBezTo>
                    <a:pt x="269" y="430"/>
                    <a:pt x="280" y="429"/>
                    <a:pt x="290" y="427"/>
                  </a:cubicBezTo>
                  <a:cubicBezTo>
                    <a:pt x="669" y="365"/>
                    <a:pt x="1052" y="334"/>
                    <a:pt x="1434" y="334"/>
                  </a:cubicBezTo>
                  <a:cubicBezTo>
                    <a:pt x="1597" y="334"/>
                    <a:pt x="1760" y="339"/>
                    <a:pt x="1923" y="351"/>
                  </a:cubicBezTo>
                  <a:cubicBezTo>
                    <a:pt x="1927" y="351"/>
                    <a:pt x="1932" y="351"/>
                    <a:pt x="1937" y="351"/>
                  </a:cubicBezTo>
                  <a:cubicBezTo>
                    <a:pt x="2138" y="351"/>
                    <a:pt x="2131" y="32"/>
                    <a:pt x="1923" y="17"/>
                  </a:cubicBezTo>
                  <a:cubicBezTo>
                    <a:pt x="1759" y="6"/>
                    <a:pt x="1596" y="0"/>
                    <a:pt x="1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1" name="Google Shape;14861;p26"/>
            <p:cNvSpPr/>
            <p:nvPr/>
          </p:nvSpPr>
          <p:spPr>
            <a:xfrm>
              <a:off x="4090800" y="2715200"/>
              <a:ext cx="42050" cy="12150"/>
            </a:xfrm>
            <a:custGeom>
              <a:avLst/>
              <a:gdLst/>
              <a:ahLst/>
              <a:cxnLst/>
              <a:rect l="l" t="t" r="r" b="b"/>
              <a:pathLst>
                <a:path w="1682" h="486" extrusionOk="0">
                  <a:moveTo>
                    <a:pt x="1414" y="0"/>
                  </a:moveTo>
                  <a:cubicBezTo>
                    <a:pt x="1406" y="0"/>
                    <a:pt x="1397" y="1"/>
                    <a:pt x="1388" y="2"/>
                  </a:cubicBezTo>
                  <a:lnTo>
                    <a:pt x="203" y="162"/>
                  </a:lnTo>
                  <a:cubicBezTo>
                    <a:pt x="0" y="188"/>
                    <a:pt x="74" y="486"/>
                    <a:pt x="267" y="486"/>
                  </a:cubicBezTo>
                  <a:cubicBezTo>
                    <a:pt x="275" y="486"/>
                    <a:pt x="284" y="485"/>
                    <a:pt x="293" y="484"/>
                  </a:cubicBezTo>
                  <a:lnTo>
                    <a:pt x="1478" y="325"/>
                  </a:lnTo>
                  <a:cubicBezTo>
                    <a:pt x="1682" y="297"/>
                    <a:pt x="1607" y="0"/>
                    <a:pt x="1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2" name="Google Shape;14862;p26"/>
            <p:cNvSpPr/>
            <p:nvPr/>
          </p:nvSpPr>
          <p:spPr>
            <a:xfrm>
              <a:off x="4141375" y="2664250"/>
              <a:ext cx="80325" cy="77175"/>
            </a:xfrm>
            <a:custGeom>
              <a:avLst/>
              <a:gdLst/>
              <a:ahLst/>
              <a:cxnLst/>
              <a:rect l="l" t="t" r="r" b="b"/>
              <a:pathLst>
                <a:path w="3213" h="3087" extrusionOk="0">
                  <a:moveTo>
                    <a:pt x="1242" y="1"/>
                  </a:moveTo>
                  <a:cubicBezTo>
                    <a:pt x="865" y="1"/>
                    <a:pt x="432" y="192"/>
                    <a:pt x="163" y="334"/>
                  </a:cubicBezTo>
                  <a:cubicBezTo>
                    <a:pt x="0" y="420"/>
                    <a:pt x="100" y="644"/>
                    <a:pt x="252" y="644"/>
                  </a:cubicBezTo>
                  <a:cubicBezTo>
                    <a:pt x="278" y="644"/>
                    <a:pt x="305" y="637"/>
                    <a:pt x="333" y="623"/>
                  </a:cubicBezTo>
                  <a:cubicBezTo>
                    <a:pt x="564" y="500"/>
                    <a:pt x="821" y="378"/>
                    <a:pt x="1074" y="378"/>
                  </a:cubicBezTo>
                  <a:cubicBezTo>
                    <a:pt x="1181" y="378"/>
                    <a:pt x="1287" y="400"/>
                    <a:pt x="1390" y="453"/>
                  </a:cubicBezTo>
                  <a:cubicBezTo>
                    <a:pt x="1600" y="481"/>
                    <a:pt x="1654" y="583"/>
                    <a:pt x="1550" y="761"/>
                  </a:cubicBezTo>
                  <a:cubicBezTo>
                    <a:pt x="1561" y="891"/>
                    <a:pt x="1516" y="995"/>
                    <a:pt x="1419" y="1071"/>
                  </a:cubicBezTo>
                  <a:cubicBezTo>
                    <a:pt x="1326" y="1195"/>
                    <a:pt x="1199" y="1288"/>
                    <a:pt x="1080" y="1384"/>
                  </a:cubicBezTo>
                  <a:cubicBezTo>
                    <a:pt x="969" y="1474"/>
                    <a:pt x="1057" y="1669"/>
                    <a:pt x="1191" y="1669"/>
                  </a:cubicBezTo>
                  <a:cubicBezTo>
                    <a:pt x="1194" y="1669"/>
                    <a:pt x="1196" y="1669"/>
                    <a:pt x="1199" y="1669"/>
                  </a:cubicBezTo>
                  <a:cubicBezTo>
                    <a:pt x="1241" y="1667"/>
                    <a:pt x="1282" y="1666"/>
                    <a:pt x="1323" y="1666"/>
                  </a:cubicBezTo>
                  <a:cubicBezTo>
                    <a:pt x="1591" y="1666"/>
                    <a:pt x="1842" y="1712"/>
                    <a:pt x="2087" y="1841"/>
                  </a:cubicBezTo>
                  <a:cubicBezTo>
                    <a:pt x="2296" y="1951"/>
                    <a:pt x="2817" y="2281"/>
                    <a:pt x="2454" y="2606"/>
                  </a:cubicBezTo>
                  <a:cubicBezTo>
                    <a:pt x="2323" y="2723"/>
                    <a:pt x="2130" y="2767"/>
                    <a:pt x="1919" y="2767"/>
                  </a:cubicBezTo>
                  <a:cubicBezTo>
                    <a:pt x="1533" y="2767"/>
                    <a:pt x="1089" y="2621"/>
                    <a:pt x="854" y="2510"/>
                  </a:cubicBezTo>
                  <a:cubicBezTo>
                    <a:pt x="828" y="2497"/>
                    <a:pt x="802" y="2491"/>
                    <a:pt x="778" y="2491"/>
                  </a:cubicBezTo>
                  <a:cubicBezTo>
                    <a:pt x="622" y="2491"/>
                    <a:pt x="518" y="2717"/>
                    <a:pt x="686" y="2798"/>
                  </a:cubicBezTo>
                  <a:cubicBezTo>
                    <a:pt x="975" y="2936"/>
                    <a:pt x="1481" y="3086"/>
                    <a:pt x="1944" y="3086"/>
                  </a:cubicBezTo>
                  <a:cubicBezTo>
                    <a:pt x="2360" y="3086"/>
                    <a:pt x="2740" y="2966"/>
                    <a:pt x="2900" y="2609"/>
                  </a:cubicBezTo>
                  <a:cubicBezTo>
                    <a:pt x="3212" y="1910"/>
                    <a:pt x="2263" y="1485"/>
                    <a:pt x="1593" y="1368"/>
                  </a:cubicBezTo>
                  <a:lnTo>
                    <a:pt x="1593" y="1368"/>
                  </a:lnTo>
                  <a:cubicBezTo>
                    <a:pt x="1881" y="1064"/>
                    <a:pt x="2093" y="667"/>
                    <a:pt x="1821" y="273"/>
                  </a:cubicBezTo>
                  <a:cubicBezTo>
                    <a:pt x="1684" y="73"/>
                    <a:pt x="1473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3" name="Google Shape;14863;p26"/>
            <p:cNvSpPr/>
            <p:nvPr/>
          </p:nvSpPr>
          <p:spPr>
            <a:xfrm>
              <a:off x="4222900" y="2673400"/>
              <a:ext cx="65050" cy="48675"/>
            </a:xfrm>
            <a:custGeom>
              <a:avLst/>
              <a:gdLst/>
              <a:ahLst/>
              <a:cxnLst/>
              <a:rect l="l" t="t" r="r" b="b"/>
              <a:pathLst>
                <a:path w="2602" h="1947" extrusionOk="0">
                  <a:moveTo>
                    <a:pt x="207" y="1"/>
                  </a:moveTo>
                  <a:cubicBezTo>
                    <a:pt x="51" y="1"/>
                    <a:pt x="0" y="266"/>
                    <a:pt x="177" y="336"/>
                  </a:cubicBezTo>
                  <a:cubicBezTo>
                    <a:pt x="1007" y="659"/>
                    <a:pt x="1712" y="1192"/>
                    <a:pt x="2264" y="1889"/>
                  </a:cubicBezTo>
                  <a:cubicBezTo>
                    <a:pt x="2296" y="1930"/>
                    <a:pt x="2334" y="1947"/>
                    <a:pt x="2372" y="1947"/>
                  </a:cubicBezTo>
                  <a:cubicBezTo>
                    <a:pt x="2490" y="1947"/>
                    <a:pt x="2601" y="1780"/>
                    <a:pt x="2500" y="1652"/>
                  </a:cubicBezTo>
                  <a:cubicBezTo>
                    <a:pt x="1909" y="906"/>
                    <a:pt x="1152" y="359"/>
                    <a:pt x="267" y="13"/>
                  </a:cubicBezTo>
                  <a:cubicBezTo>
                    <a:pt x="246" y="4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4" name="Google Shape;14864;p26"/>
            <p:cNvSpPr/>
            <p:nvPr/>
          </p:nvSpPr>
          <p:spPr>
            <a:xfrm>
              <a:off x="4221275" y="2662200"/>
              <a:ext cx="52175" cy="68525"/>
            </a:xfrm>
            <a:custGeom>
              <a:avLst/>
              <a:gdLst/>
              <a:ahLst/>
              <a:cxnLst/>
              <a:rect l="l" t="t" r="r" b="b"/>
              <a:pathLst>
                <a:path w="2087" h="2741" extrusionOk="0">
                  <a:moveTo>
                    <a:pt x="1855" y="1"/>
                  </a:moveTo>
                  <a:cubicBezTo>
                    <a:pt x="1805" y="1"/>
                    <a:pt x="1754" y="24"/>
                    <a:pt x="1720" y="81"/>
                  </a:cubicBezTo>
                  <a:cubicBezTo>
                    <a:pt x="1223" y="918"/>
                    <a:pt x="680" y="1725"/>
                    <a:pt x="93" y="2502"/>
                  </a:cubicBezTo>
                  <a:cubicBezTo>
                    <a:pt x="0" y="2622"/>
                    <a:pt x="118" y="2741"/>
                    <a:pt x="240" y="2741"/>
                  </a:cubicBezTo>
                  <a:cubicBezTo>
                    <a:pt x="291" y="2741"/>
                    <a:pt x="343" y="2720"/>
                    <a:pt x="381" y="2669"/>
                  </a:cubicBezTo>
                  <a:cubicBezTo>
                    <a:pt x="968" y="1894"/>
                    <a:pt x="1513" y="1086"/>
                    <a:pt x="2010" y="250"/>
                  </a:cubicBezTo>
                  <a:cubicBezTo>
                    <a:pt x="2086" y="121"/>
                    <a:pt x="1970" y="1"/>
                    <a:pt x="1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5" name="Google Shape;14865;p26"/>
            <p:cNvSpPr/>
            <p:nvPr/>
          </p:nvSpPr>
          <p:spPr>
            <a:xfrm>
              <a:off x="4315175" y="2660875"/>
              <a:ext cx="45975" cy="101725"/>
            </a:xfrm>
            <a:custGeom>
              <a:avLst/>
              <a:gdLst/>
              <a:ahLst/>
              <a:cxnLst/>
              <a:rect l="l" t="t" r="r" b="b"/>
              <a:pathLst>
                <a:path w="1839" h="4069" extrusionOk="0">
                  <a:moveTo>
                    <a:pt x="1228" y="1"/>
                  </a:moveTo>
                  <a:cubicBezTo>
                    <a:pt x="1190" y="1"/>
                    <a:pt x="1151" y="16"/>
                    <a:pt x="1116" y="51"/>
                  </a:cubicBezTo>
                  <a:cubicBezTo>
                    <a:pt x="1" y="1197"/>
                    <a:pt x="208" y="3140"/>
                    <a:pt x="1522" y="4039"/>
                  </a:cubicBezTo>
                  <a:cubicBezTo>
                    <a:pt x="1552" y="4059"/>
                    <a:pt x="1581" y="4068"/>
                    <a:pt x="1609" y="4068"/>
                  </a:cubicBezTo>
                  <a:cubicBezTo>
                    <a:pt x="1747" y="4068"/>
                    <a:pt x="1838" y="3851"/>
                    <a:pt x="1691" y="3750"/>
                  </a:cubicBezTo>
                  <a:cubicBezTo>
                    <a:pt x="556" y="2974"/>
                    <a:pt x="397" y="1269"/>
                    <a:pt x="1354" y="288"/>
                  </a:cubicBezTo>
                  <a:cubicBezTo>
                    <a:pt x="1469" y="169"/>
                    <a:pt x="1355" y="1"/>
                    <a:pt x="1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6" name="Google Shape;14866;p26"/>
            <p:cNvSpPr/>
            <p:nvPr/>
          </p:nvSpPr>
          <p:spPr>
            <a:xfrm>
              <a:off x="4366025" y="2682700"/>
              <a:ext cx="61600" cy="61250"/>
            </a:xfrm>
            <a:custGeom>
              <a:avLst/>
              <a:gdLst/>
              <a:ahLst/>
              <a:cxnLst/>
              <a:rect l="l" t="t" r="r" b="b"/>
              <a:pathLst>
                <a:path w="2464" h="2450" extrusionOk="0">
                  <a:moveTo>
                    <a:pt x="1241" y="0"/>
                  </a:moveTo>
                  <a:cubicBezTo>
                    <a:pt x="754" y="0"/>
                    <a:pt x="253" y="335"/>
                    <a:pt x="163" y="879"/>
                  </a:cubicBezTo>
                  <a:cubicBezTo>
                    <a:pt x="0" y="1872"/>
                    <a:pt x="847" y="2450"/>
                    <a:pt x="1711" y="2450"/>
                  </a:cubicBezTo>
                  <a:cubicBezTo>
                    <a:pt x="1903" y="2450"/>
                    <a:pt x="2096" y="2421"/>
                    <a:pt x="2279" y="2362"/>
                  </a:cubicBezTo>
                  <a:cubicBezTo>
                    <a:pt x="2463" y="2301"/>
                    <a:pt x="2409" y="2029"/>
                    <a:pt x="2243" y="2029"/>
                  </a:cubicBezTo>
                  <a:cubicBezTo>
                    <a:pt x="2226" y="2029"/>
                    <a:pt x="2208" y="2032"/>
                    <a:pt x="2189" y="2039"/>
                  </a:cubicBezTo>
                  <a:cubicBezTo>
                    <a:pt x="2030" y="2090"/>
                    <a:pt x="1856" y="2117"/>
                    <a:pt x="1683" y="2117"/>
                  </a:cubicBezTo>
                  <a:cubicBezTo>
                    <a:pt x="1084" y="2117"/>
                    <a:pt x="488" y="1799"/>
                    <a:pt x="481" y="1106"/>
                  </a:cubicBezTo>
                  <a:cubicBezTo>
                    <a:pt x="476" y="769"/>
                    <a:pt x="652" y="451"/>
                    <a:pt x="992" y="359"/>
                  </a:cubicBezTo>
                  <a:cubicBezTo>
                    <a:pt x="1060" y="341"/>
                    <a:pt x="1129" y="331"/>
                    <a:pt x="1197" y="331"/>
                  </a:cubicBezTo>
                  <a:cubicBezTo>
                    <a:pt x="1444" y="331"/>
                    <a:pt x="1679" y="452"/>
                    <a:pt x="1799" y="682"/>
                  </a:cubicBezTo>
                  <a:cubicBezTo>
                    <a:pt x="1829" y="742"/>
                    <a:pt x="1878" y="766"/>
                    <a:pt x="1928" y="766"/>
                  </a:cubicBezTo>
                  <a:cubicBezTo>
                    <a:pt x="2039" y="766"/>
                    <a:pt x="2155" y="645"/>
                    <a:pt x="2087" y="513"/>
                  </a:cubicBezTo>
                  <a:cubicBezTo>
                    <a:pt x="1903" y="158"/>
                    <a:pt x="1575" y="0"/>
                    <a:pt x="1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7" name="Google Shape;14867;p26"/>
            <p:cNvSpPr/>
            <p:nvPr/>
          </p:nvSpPr>
          <p:spPr>
            <a:xfrm>
              <a:off x="4445725" y="2668925"/>
              <a:ext cx="32625" cy="108525"/>
            </a:xfrm>
            <a:custGeom>
              <a:avLst/>
              <a:gdLst/>
              <a:ahLst/>
              <a:cxnLst/>
              <a:rect l="l" t="t" r="r" b="b"/>
              <a:pathLst>
                <a:path w="1305" h="4341" extrusionOk="0">
                  <a:moveTo>
                    <a:pt x="235" y="0"/>
                  </a:moveTo>
                  <a:cubicBezTo>
                    <a:pt x="116" y="0"/>
                    <a:pt x="1" y="119"/>
                    <a:pt x="86" y="243"/>
                  </a:cubicBezTo>
                  <a:cubicBezTo>
                    <a:pt x="879" y="1409"/>
                    <a:pt x="964" y="2844"/>
                    <a:pt x="289" y="4089"/>
                  </a:cubicBezTo>
                  <a:cubicBezTo>
                    <a:pt x="218" y="4219"/>
                    <a:pt x="333" y="4340"/>
                    <a:pt x="446" y="4340"/>
                  </a:cubicBezTo>
                  <a:cubicBezTo>
                    <a:pt x="496" y="4340"/>
                    <a:pt x="546" y="4316"/>
                    <a:pt x="578" y="4257"/>
                  </a:cubicBezTo>
                  <a:cubicBezTo>
                    <a:pt x="1305" y="2917"/>
                    <a:pt x="1234" y="1337"/>
                    <a:pt x="374" y="76"/>
                  </a:cubicBezTo>
                  <a:cubicBezTo>
                    <a:pt x="338" y="22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8" name="Google Shape;14868;p26"/>
            <p:cNvSpPr/>
            <p:nvPr/>
          </p:nvSpPr>
          <p:spPr>
            <a:xfrm>
              <a:off x="4502550" y="2692850"/>
              <a:ext cx="51975" cy="68625"/>
            </a:xfrm>
            <a:custGeom>
              <a:avLst/>
              <a:gdLst/>
              <a:ahLst/>
              <a:cxnLst/>
              <a:rect l="l" t="t" r="r" b="b"/>
              <a:pathLst>
                <a:path w="2079" h="2745" extrusionOk="0">
                  <a:moveTo>
                    <a:pt x="891" y="313"/>
                  </a:moveTo>
                  <a:cubicBezTo>
                    <a:pt x="937" y="313"/>
                    <a:pt x="987" y="325"/>
                    <a:pt x="1041" y="351"/>
                  </a:cubicBezTo>
                  <a:lnTo>
                    <a:pt x="1041" y="351"/>
                  </a:lnTo>
                  <a:cubicBezTo>
                    <a:pt x="1049" y="364"/>
                    <a:pt x="1061" y="376"/>
                    <a:pt x="1076" y="388"/>
                  </a:cubicBezTo>
                  <a:cubicBezTo>
                    <a:pt x="1734" y="921"/>
                    <a:pt x="1376" y="1739"/>
                    <a:pt x="1028" y="2354"/>
                  </a:cubicBezTo>
                  <a:lnTo>
                    <a:pt x="1028" y="2354"/>
                  </a:lnTo>
                  <a:cubicBezTo>
                    <a:pt x="715" y="2156"/>
                    <a:pt x="510" y="1839"/>
                    <a:pt x="444" y="1463"/>
                  </a:cubicBezTo>
                  <a:cubicBezTo>
                    <a:pt x="389" y="1161"/>
                    <a:pt x="499" y="313"/>
                    <a:pt x="891" y="313"/>
                  </a:cubicBezTo>
                  <a:close/>
                  <a:moveTo>
                    <a:pt x="919" y="0"/>
                  </a:moveTo>
                  <a:cubicBezTo>
                    <a:pt x="500" y="0"/>
                    <a:pt x="179" y="450"/>
                    <a:pt x="105" y="948"/>
                  </a:cubicBezTo>
                  <a:cubicBezTo>
                    <a:pt x="0" y="1662"/>
                    <a:pt x="343" y="2412"/>
                    <a:pt x="1005" y="2725"/>
                  </a:cubicBezTo>
                  <a:cubicBezTo>
                    <a:pt x="1033" y="2738"/>
                    <a:pt x="1063" y="2744"/>
                    <a:pt x="1092" y="2744"/>
                  </a:cubicBezTo>
                  <a:cubicBezTo>
                    <a:pt x="1149" y="2744"/>
                    <a:pt x="1202" y="2719"/>
                    <a:pt x="1234" y="2664"/>
                  </a:cubicBezTo>
                  <a:cubicBezTo>
                    <a:pt x="1645" y="1968"/>
                    <a:pt x="2079" y="990"/>
                    <a:pt x="1480" y="311"/>
                  </a:cubicBezTo>
                  <a:lnTo>
                    <a:pt x="1480" y="311"/>
                  </a:lnTo>
                  <a:cubicBezTo>
                    <a:pt x="1477" y="276"/>
                    <a:pt x="1460" y="241"/>
                    <a:pt x="1423" y="211"/>
                  </a:cubicBezTo>
                  <a:cubicBezTo>
                    <a:pt x="1247" y="63"/>
                    <a:pt x="1076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69" name="Google Shape;14869;p26"/>
            <p:cNvSpPr/>
            <p:nvPr/>
          </p:nvSpPr>
          <p:spPr>
            <a:xfrm>
              <a:off x="4534000" y="2638025"/>
              <a:ext cx="13150" cy="100400"/>
            </a:xfrm>
            <a:custGeom>
              <a:avLst/>
              <a:gdLst/>
              <a:ahLst/>
              <a:cxnLst/>
              <a:rect l="l" t="t" r="r" b="b"/>
              <a:pathLst>
                <a:path w="526" h="4016" extrusionOk="0">
                  <a:moveTo>
                    <a:pt x="336" y="0"/>
                  </a:moveTo>
                  <a:cubicBezTo>
                    <a:pt x="252" y="0"/>
                    <a:pt x="162" y="54"/>
                    <a:pt x="149" y="160"/>
                  </a:cubicBezTo>
                  <a:cubicBezTo>
                    <a:pt x="1" y="1402"/>
                    <a:pt x="14" y="2656"/>
                    <a:pt x="185" y="3894"/>
                  </a:cubicBezTo>
                  <a:cubicBezTo>
                    <a:pt x="197" y="3979"/>
                    <a:pt x="255" y="4015"/>
                    <a:pt x="319" y="4015"/>
                  </a:cubicBezTo>
                  <a:cubicBezTo>
                    <a:pt x="415" y="4015"/>
                    <a:pt x="525" y="3932"/>
                    <a:pt x="509" y="3806"/>
                  </a:cubicBezTo>
                  <a:cubicBezTo>
                    <a:pt x="344" y="2596"/>
                    <a:pt x="336" y="1371"/>
                    <a:pt x="484" y="160"/>
                  </a:cubicBezTo>
                  <a:cubicBezTo>
                    <a:pt x="496" y="53"/>
                    <a:pt x="419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0" name="Google Shape;14870;p26"/>
            <p:cNvSpPr/>
            <p:nvPr/>
          </p:nvSpPr>
          <p:spPr>
            <a:xfrm>
              <a:off x="4557775" y="2699475"/>
              <a:ext cx="74850" cy="58800"/>
            </a:xfrm>
            <a:custGeom>
              <a:avLst/>
              <a:gdLst/>
              <a:ahLst/>
              <a:cxnLst/>
              <a:rect l="l" t="t" r="r" b="b"/>
              <a:pathLst>
                <a:path w="2994" h="2352" extrusionOk="0">
                  <a:moveTo>
                    <a:pt x="1424" y="327"/>
                  </a:moveTo>
                  <a:cubicBezTo>
                    <a:pt x="1550" y="327"/>
                    <a:pt x="1680" y="356"/>
                    <a:pt x="1808" y="420"/>
                  </a:cubicBezTo>
                  <a:cubicBezTo>
                    <a:pt x="1834" y="434"/>
                    <a:pt x="1861" y="440"/>
                    <a:pt x="1886" y="440"/>
                  </a:cubicBezTo>
                  <a:cubicBezTo>
                    <a:pt x="1889" y="440"/>
                    <a:pt x="1892" y="439"/>
                    <a:pt x="1895" y="439"/>
                  </a:cubicBezTo>
                  <a:lnTo>
                    <a:pt x="1895" y="439"/>
                  </a:lnTo>
                  <a:cubicBezTo>
                    <a:pt x="1936" y="802"/>
                    <a:pt x="1998" y="1220"/>
                    <a:pt x="1809" y="1551"/>
                  </a:cubicBezTo>
                  <a:cubicBezTo>
                    <a:pt x="1692" y="1757"/>
                    <a:pt x="1506" y="1848"/>
                    <a:pt x="1317" y="1848"/>
                  </a:cubicBezTo>
                  <a:cubicBezTo>
                    <a:pt x="1058" y="1848"/>
                    <a:pt x="792" y="1678"/>
                    <a:pt x="683" y="1404"/>
                  </a:cubicBezTo>
                  <a:cubicBezTo>
                    <a:pt x="458" y="834"/>
                    <a:pt x="899" y="327"/>
                    <a:pt x="1424" y="327"/>
                  </a:cubicBezTo>
                  <a:close/>
                  <a:moveTo>
                    <a:pt x="1437" y="0"/>
                  </a:moveTo>
                  <a:cubicBezTo>
                    <a:pt x="662" y="0"/>
                    <a:pt x="1" y="777"/>
                    <a:pt x="404" y="1605"/>
                  </a:cubicBezTo>
                  <a:cubicBezTo>
                    <a:pt x="574" y="1954"/>
                    <a:pt x="932" y="2219"/>
                    <a:pt x="1311" y="2219"/>
                  </a:cubicBezTo>
                  <a:cubicBezTo>
                    <a:pt x="1422" y="2219"/>
                    <a:pt x="1534" y="2197"/>
                    <a:pt x="1644" y="2147"/>
                  </a:cubicBezTo>
                  <a:cubicBezTo>
                    <a:pt x="1950" y="2010"/>
                    <a:pt x="2112" y="1765"/>
                    <a:pt x="2192" y="1482"/>
                  </a:cubicBezTo>
                  <a:lnTo>
                    <a:pt x="2192" y="1482"/>
                  </a:lnTo>
                  <a:cubicBezTo>
                    <a:pt x="2308" y="1759"/>
                    <a:pt x="2452" y="2025"/>
                    <a:pt x="2621" y="2275"/>
                  </a:cubicBezTo>
                  <a:cubicBezTo>
                    <a:pt x="2656" y="2329"/>
                    <a:pt x="2708" y="2351"/>
                    <a:pt x="2759" y="2351"/>
                  </a:cubicBezTo>
                  <a:cubicBezTo>
                    <a:pt x="2877" y="2351"/>
                    <a:pt x="2993" y="2232"/>
                    <a:pt x="2909" y="2106"/>
                  </a:cubicBezTo>
                  <a:cubicBezTo>
                    <a:pt x="2563" y="1590"/>
                    <a:pt x="2328" y="1006"/>
                    <a:pt x="2222" y="393"/>
                  </a:cubicBezTo>
                  <a:cubicBezTo>
                    <a:pt x="2208" y="312"/>
                    <a:pt x="2138" y="274"/>
                    <a:pt x="2066" y="274"/>
                  </a:cubicBezTo>
                  <a:cubicBezTo>
                    <a:pt x="2064" y="274"/>
                    <a:pt x="2063" y="274"/>
                    <a:pt x="2061" y="274"/>
                  </a:cubicBezTo>
                  <a:lnTo>
                    <a:pt x="2061" y="274"/>
                  </a:lnTo>
                  <a:cubicBezTo>
                    <a:pt x="2067" y="219"/>
                    <a:pt x="2043" y="164"/>
                    <a:pt x="1977" y="130"/>
                  </a:cubicBezTo>
                  <a:lnTo>
                    <a:pt x="1975" y="130"/>
                  </a:lnTo>
                  <a:cubicBezTo>
                    <a:pt x="1798" y="41"/>
                    <a:pt x="1615" y="0"/>
                    <a:pt x="1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1" name="Google Shape;14871;p26"/>
            <p:cNvSpPr/>
            <p:nvPr/>
          </p:nvSpPr>
          <p:spPr>
            <a:xfrm>
              <a:off x="4653600" y="2666725"/>
              <a:ext cx="43400" cy="97250"/>
            </a:xfrm>
            <a:custGeom>
              <a:avLst/>
              <a:gdLst/>
              <a:ahLst/>
              <a:cxnLst/>
              <a:rect l="l" t="t" r="r" b="b"/>
              <a:pathLst>
                <a:path w="1736" h="3890" extrusionOk="0">
                  <a:moveTo>
                    <a:pt x="1370" y="1"/>
                  </a:moveTo>
                  <a:cubicBezTo>
                    <a:pt x="673" y="1"/>
                    <a:pt x="268" y="677"/>
                    <a:pt x="156" y="1335"/>
                  </a:cubicBezTo>
                  <a:cubicBezTo>
                    <a:pt x="0" y="2264"/>
                    <a:pt x="336" y="3181"/>
                    <a:pt x="990" y="3840"/>
                  </a:cubicBezTo>
                  <a:cubicBezTo>
                    <a:pt x="1025" y="3875"/>
                    <a:pt x="1064" y="3889"/>
                    <a:pt x="1102" y="3889"/>
                  </a:cubicBezTo>
                  <a:cubicBezTo>
                    <a:pt x="1230" y="3889"/>
                    <a:pt x="1345" y="3721"/>
                    <a:pt x="1227" y="3603"/>
                  </a:cubicBezTo>
                  <a:cubicBezTo>
                    <a:pt x="781" y="3155"/>
                    <a:pt x="496" y="2589"/>
                    <a:pt x="458" y="1954"/>
                  </a:cubicBezTo>
                  <a:cubicBezTo>
                    <a:pt x="423" y="1391"/>
                    <a:pt x="608" y="327"/>
                    <a:pt x="1332" y="327"/>
                  </a:cubicBezTo>
                  <a:cubicBezTo>
                    <a:pt x="1368" y="327"/>
                    <a:pt x="1405" y="329"/>
                    <a:pt x="1443" y="335"/>
                  </a:cubicBezTo>
                  <a:cubicBezTo>
                    <a:pt x="1453" y="336"/>
                    <a:pt x="1462" y="337"/>
                    <a:pt x="1471" y="337"/>
                  </a:cubicBezTo>
                  <a:cubicBezTo>
                    <a:pt x="1660" y="337"/>
                    <a:pt x="1736" y="40"/>
                    <a:pt x="1532" y="13"/>
                  </a:cubicBezTo>
                  <a:cubicBezTo>
                    <a:pt x="1476" y="5"/>
                    <a:pt x="1423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2" name="Google Shape;14872;p26"/>
            <p:cNvSpPr/>
            <p:nvPr/>
          </p:nvSpPr>
          <p:spPr>
            <a:xfrm>
              <a:off x="4698300" y="2682025"/>
              <a:ext cx="65025" cy="73175"/>
            </a:xfrm>
            <a:custGeom>
              <a:avLst/>
              <a:gdLst/>
              <a:ahLst/>
              <a:cxnLst/>
              <a:rect l="l" t="t" r="r" b="b"/>
              <a:pathLst>
                <a:path w="2601" h="2927" extrusionOk="0">
                  <a:moveTo>
                    <a:pt x="907" y="0"/>
                  </a:moveTo>
                  <a:cubicBezTo>
                    <a:pt x="887" y="0"/>
                    <a:pt x="867" y="1"/>
                    <a:pt x="847" y="3"/>
                  </a:cubicBezTo>
                  <a:cubicBezTo>
                    <a:pt x="455" y="43"/>
                    <a:pt x="250" y="430"/>
                    <a:pt x="111" y="751"/>
                  </a:cubicBezTo>
                  <a:cubicBezTo>
                    <a:pt x="54" y="885"/>
                    <a:pt x="172" y="1007"/>
                    <a:pt x="278" y="1007"/>
                  </a:cubicBezTo>
                  <a:cubicBezTo>
                    <a:pt x="327" y="1007"/>
                    <a:pt x="373" y="982"/>
                    <a:pt x="400" y="920"/>
                  </a:cubicBezTo>
                  <a:lnTo>
                    <a:pt x="401" y="918"/>
                  </a:lnTo>
                  <a:cubicBezTo>
                    <a:pt x="476" y="743"/>
                    <a:pt x="631" y="342"/>
                    <a:pt x="899" y="342"/>
                  </a:cubicBezTo>
                  <a:cubicBezTo>
                    <a:pt x="974" y="342"/>
                    <a:pt x="1058" y="373"/>
                    <a:pt x="1152" y="450"/>
                  </a:cubicBezTo>
                  <a:cubicBezTo>
                    <a:pt x="1452" y="697"/>
                    <a:pt x="1252" y="1144"/>
                    <a:pt x="1088" y="1394"/>
                  </a:cubicBezTo>
                  <a:cubicBezTo>
                    <a:pt x="812" y="1812"/>
                    <a:pt x="424" y="2180"/>
                    <a:pt x="96" y="2557"/>
                  </a:cubicBezTo>
                  <a:cubicBezTo>
                    <a:pt x="0" y="2667"/>
                    <a:pt x="64" y="2837"/>
                    <a:pt x="214" y="2843"/>
                  </a:cubicBezTo>
                  <a:lnTo>
                    <a:pt x="2386" y="2926"/>
                  </a:lnTo>
                  <a:cubicBezTo>
                    <a:pt x="2389" y="2926"/>
                    <a:pt x="2392" y="2926"/>
                    <a:pt x="2394" y="2926"/>
                  </a:cubicBezTo>
                  <a:cubicBezTo>
                    <a:pt x="2601" y="2926"/>
                    <a:pt x="2598" y="2599"/>
                    <a:pt x="2386" y="2592"/>
                  </a:cubicBezTo>
                  <a:lnTo>
                    <a:pt x="586" y="2522"/>
                  </a:lnTo>
                  <a:lnTo>
                    <a:pt x="586" y="2522"/>
                  </a:lnTo>
                  <a:cubicBezTo>
                    <a:pt x="1127" y="1961"/>
                    <a:pt x="1902" y="1191"/>
                    <a:pt x="1550" y="453"/>
                  </a:cubicBezTo>
                  <a:cubicBezTo>
                    <a:pt x="1430" y="201"/>
                    <a:pt x="1192" y="0"/>
                    <a:pt x="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3" name="Google Shape;14873;p26"/>
            <p:cNvSpPr/>
            <p:nvPr/>
          </p:nvSpPr>
          <p:spPr>
            <a:xfrm>
              <a:off x="4756100" y="2696500"/>
              <a:ext cx="58750" cy="50275"/>
            </a:xfrm>
            <a:custGeom>
              <a:avLst/>
              <a:gdLst/>
              <a:ahLst/>
              <a:cxnLst/>
              <a:rect l="l" t="t" r="r" b="b"/>
              <a:pathLst>
                <a:path w="2350" h="2011" extrusionOk="0">
                  <a:moveTo>
                    <a:pt x="251" y="0"/>
                  </a:moveTo>
                  <a:cubicBezTo>
                    <a:pt x="118" y="0"/>
                    <a:pt x="1" y="169"/>
                    <a:pt x="126" y="281"/>
                  </a:cubicBezTo>
                  <a:lnTo>
                    <a:pt x="1988" y="1965"/>
                  </a:lnTo>
                  <a:cubicBezTo>
                    <a:pt x="2023" y="1997"/>
                    <a:pt x="2062" y="2010"/>
                    <a:pt x="2100" y="2010"/>
                  </a:cubicBezTo>
                  <a:cubicBezTo>
                    <a:pt x="2233" y="2010"/>
                    <a:pt x="2350" y="1842"/>
                    <a:pt x="2225" y="1729"/>
                  </a:cubicBezTo>
                  <a:lnTo>
                    <a:pt x="362" y="45"/>
                  </a:lnTo>
                  <a:cubicBezTo>
                    <a:pt x="327" y="14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4" name="Google Shape;14874;p26"/>
            <p:cNvSpPr/>
            <p:nvPr/>
          </p:nvSpPr>
          <p:spPr>
            <a:xfrm>
              <a:off x="4762550" y="2692700"/>
              <a:ext cx="46175" cy="64175"/>
            </a:xfrm>
            <a:custGeom>
              <a:avLst/>
              <a:gdLst/>
              <a:ahLst/>
              <a:cxnLst/>
              <a:rect l="l" t="t" r="r" b="b"/>
              <a:pathLst>
                <a:path w="1847" h="2567" extrusionOk="0">
                  <a:moveTo>
                    <a:pt x="1608" y="0"/>
                  </a:moveTo>
                  <a:cubicBezTo>
                    <a:pt x="1556" y="0"/>
                    <a:pt x="1504" y="21"/>
                    <a:pt x="1466" y="72"/>
                  </a:cubicBezTo>
                  <a:cubicBezTo>
                    <a:pt x="940" y="780"/>
                    <a:pt x="472" y="1529"/>
                    <a:pt x="68" y="2313"/>
                  </a:cubicBezTo>
                  <a:cubicBezTo>
                    <a:pt x="0" y="2444"/>
                    <a:pt x="116" y="2566"/>
                    <a:pt x="228" y="2566"/>
                  </a:cubicBezTo>
                  <a:cubicBezTo>
                    <a:pt x="278" y="2566"/>
                    <a:pt x="327" y="2542"/>
                    <a:pt x="357" y="2482"/>
                  </a:cubicBezTo>
                  <a:cubicBezTo>
                    <a:pt x="760" y="1698"/>
                    <a:pt x="1228" y="948"/>
                    <a:pt x="1756" y="241"/>
                  </a:cubicBezTo>
                  <a:cubicBezTo>
                    <a:pt x="1846" y="119"/>
                    <a:pt x="1730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5" name="Google Shape;14875;p26"/>
            <p:cNvSpPr/>
            <p:nvPr/>
          </p:nvSpPr>
          <p:spPr>
            <a:xfrm>
              <a:off x="4814175" y="2667925"/>
              <a:ext cx="39875" cy="90000"/>
            </a:xfrm>
            <a:custGeom>
              <a:avLst/>
              <a:gdLst/>
              <a:ahLst/>
              <a:cxnLst/>
              <a:rect l="l" t="t" r="r" b="b"/>
              <a:pathLst>
                <a:path w="1595" h="3600" extrusionOk="0">
                  <a:moveTo>
                    <a:pt x="256" y="0"/>
                  </a:moveTo>
                  <a:cubicBezTo>
                    <a:pt x="119" y="0"/>
                    <a:pt x="1" y="170"/>
                    <a:pt x="129" y="279"/>
                  </a:cubicBezTo>
                  <a:lnTo>
                    <a:pt x="130" y="279"/>
                  </a:lnTo>
                  <a:cubicBezTo>
                    <a:pt x="1041" y="1042"/>
                    <a:pt x="1230" y="2369"/>
                    <a:pt x="568" y="3354"/>
                  </a:cubicBezTo>
                  <a:cubicBezTo>
                    <a:pt x="485" y="3480"/>
                    <a:pt x="601" y="3600"/>
                    <a:pt x="720" y="3600"/>
                  </a:cubicBezTo>
                  <a:cubicBezTo>
                    <a:pt x="771" y="3600"/>
                    <a:pt x="822" y="3577"/>
                    <a:pt x="858" y="3523"/>
                  </a:cubicBezTo>
                  <a:cubicBezTo>
                    <a:pt x="1595" y="2416"/>
                    <a:pt x="1384" y="903"/>
                    <a:pt x="367" y="42"/>
                  </a:cubicBez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6" name="Google Shape;14876;p26"/>
            <p:cNvSpPr/>
            <p:nvPr/>
          </p:nvSpPr>
          <p:spPr>
            <a:xfrm>
              <a:off x="4846600" y="2648450"/>
              <a:ext cx="38375" cy="54275"/>
            </a:xfrm>
            <a:custGeom>
              <a:avLst/>
              <a:gdLst/>
              <a:ahLst/>
              <a:cxnLst/>
              <a:rect l="l" t="t" r="r" b="b"/>
              <a:pathLst>
                <a:path w="1535" h="2171" extrusionOk="0">
                  <a:moveTo>
                    <a:pt x="610" y="1"/>
                  </a:moveTo>
                  <a:cubicBezTo>
                    <a:pt x="372" y="1"/>
                    <a:pt x="137" y="140"/>
                    <a:pt x="46" y="378"/>
                  </a:cubicBezTo>
                  <a:cubicBezTo>
                    <a:pt x="0" y="499"/>
                    <a:pt x="100" y="579"/>
                    <a:pt x="203" y="579"/>
                  </a:cubicBezTo>
                  <a:cubicBezTo>
                    <a:pt x="271" y="579"/>
                    <a:pt x="339" y="545"/>
                    <a:pt x="370" y="466"/>
                  </a:cubicBezTo>
                  <a:lnTo>
                    <a:pt x="370" y="466"/>
                  </a:lnTo>
                  <a:lnTo>
                    <a:pt x="368" y="468"/>
                  </a:lnTo>
                  <a:cubicBezTo>
                    <a:pt x="402" y="378"/>
                    <a:pt x="497" y="336"/>
                    <a:pt x="592" y="336"/>
                  </a:cubicBezTo>
                  <a:cubicBezTo>
                    <a:pt x="667" y="336"/>
                    <a:pt x="741" y="362"/>
                    <a:pt x="788" y="413"/>
                  </a:cubicBezTo>
                  <a:cubicBezTo>
                    <a:pt x="943" y="585"/>
                    <a:pt x="766" y="861"/>
                    <a:pt x="595" y="931"/>
                  </a:cubicBezTo>
                  <a:cubicBezTo>
                    <a:pt x="414" y="1006"/>
                    <a:pt x="460" y="1259"/>
                    <a:pt x="642" y="1259"/>
                  </a:cubicBezTo>
                  <a:cubicBezTo>
                    <a:pt x="655" y="1259"/>
                    <a:pt x="670" y="1258"/>
                    <a:pt x="685" y="1255"/>
                  </a:cubicBezTo>
                  <a:cubicBezTo>
                    <a:pt x="704" y="1251"/>
                    <a:pt x="724" y="1249"/>
                    <a:pt x="743" y="1249"/>
                  </a:cubicBezTo>
                  <a:cubicBezTo>
                    <a:pt x="988" y="1249"/>
                    <a:pt x="1226" y="1556"/>
                    <a:pt x="1003" y="1755"/>
                  </a:cubicBezTo>
                  <a:cubicBezTo>
                    <a:pt x="938" y="1812"/>
                    <a:pt x="857" y="1840"/>
                    <a:pt x="776" y="1840"/>
                  </a:cubicBezTo>
                  <a:cubicBezTo>
                    <a:pt x="690" y="1840"/>
                    <a:pt x="603" y="1807"/>
                    <a:pt x="536" y="1743"/>
                  </a:cubicBezTo>
                  <a:cubicBezTo>
                    <a:pt x="501" y="1708"/>
                    <a:pt x="462" y="1693"/>
                    <a:pt x="424" y="1693"/>
                  </a:cubicBezTo>
                  <a:cubicBezTo>
                    <a:pt x="296" y="1693"/>
                    <a:pt x="182" y="1860"/>
                    <a:pt x="299" y="1979"/>
                  </a:cubicBezTo>
                  <a:cubicBezTo>
                    <a:pt x="428" y="2107"/>
                    <a:pt x="604" y="2170"/>
                    <a:pt x="779" y="2170"/>
                  </a:cubicBezTo>
                  <a:cubicBezTo>
                    <a:pt x="1023" y="2170"/>
                    <a:pt x="1266" y="2048"/>
                    <a:pt x="1376" y="1808"/>
                  </a:cubicBezTo>
                  <a:cubicBezTo>
                    <a:pt x="1534" y="1463"/>
                    <a:pt x="1328" y="1126"/>
                    <a:pt x="1026" y="986"/>
                  </a:cubicBezTo>
                  <a:lnTo>
                    <a:pt x="1026" y="986"/>
                  </a:lnTo>
                  <a:cubicBezTo>
                    <a:pt x="1206" y="748"/>
                    <a:pt x="1259" y="421"/>
                    <a:pt x="1025" y="176"/>
                  </a:cubicBezTo>
                  <a:cubicBezTo>
                    <a:pt x="910" y="56"/>
                    <a:pt x="760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7" name="Google Shape;14877;p26"/>
            <p:cNvSpPr/>
            <p:nvPr/>
          </p:nvSpPr>
          <p:spPr>
            <a:xfrm>
              <a:off x="4886800" y="2710900"/>
              <a:ext cx="70925" cy="13350"/>
            </a:xfrm>
            <a:custGeom>
              <a:avLst/>
              <a:gdLst/>
              <a:ahLst/>
              <a:cxnLst/>
              <a:rect l="l" t="t" r="r" b="b"/>
              <a:pathLst>
                <a:path w="2837" h="534" extrusionOk="0">
                  <a:moveTo>
                    <a:pt x="1666" y="0"/>
                  </a:moveTo>
                  <a:cubicBezTo>
                    <a:pt x="1169" y="0"/>
                    <a:pt x="673" y="68"/>
                    <a:pt x="191" y="203"/>
                  </a:cubicBezTo>
                  <a:cubicBezTo>
                    <a:pt x="0" y="256"/>
                    <a:pt x="59" y="533"/>
                    <a:pt x="232" y="533"/>
                  </a:cubicBezTo>
                  <a:cubicBezTo>
                    <a:pt x="248" y="533"/>
                    <a:pt x="264" y="531"/>
                    <a:pt x="281" y="526"/>
                  </a:cubicBezTo>
                  <a:cubicBezTo>
                    <a:pt x="734" y="398"/>
                    <a:pt x="1202" y="333"/>
                    <a:pt x="1671" y="333"/>
                  </a:cubicBezTo>
                  <a:cubicBezTo>
                    <a:pt x="1964" y="333"/>
                    <a:pt x="2257" y="358"/>
                    <a:pt x="2548" y="409"/>
                  </a:cubicBezTo>
                  <a:cubicBezTo>
                    <a:pt x="2559" y="411"/>
                    <a:pt x="2570" y="412"/>
                    <a:pt x="2580" y="412"/>
                  </a:cubicBezTo>
                  <a:cubicBezTo>
                    <a:pt x="2766" y="412"/>
                    <a:pt x="2837" y="121"/>
                    <a:pt x="2636" y="87"/>
                  </a:cubicBezTo>
                  <a:cubicBezTo>
                    <a:pt x="2315" y="29"/>
                    <a:pt x="1991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8" name="Google Shape;14878;p26"/>
            <p:cNvSpPr/>
            <p:nvPr/>
          </p:nvSpPr>
          <p:spPr>
            <a:xfrm>
              <a:off x="4916300" y="2689625"/>
              <a:ext cx="8550" cy="9950"/>
            </a:xfrm>
            <a:custGeom>
              <a:avLst/>
              <a:gdLst/>
              <a:ahLst/>
              <a:cxnLst/>
              <a:rect l="l" t="t" r="r" b="b"/>
              <a:pathLst>
                <a:path w="342" h="398" extrusionOk="0">
                  <a:moveTo>
                    <a:pt x="176" y="0"/>
                  </a:moveTo>
                  <a:cubicBezTo>
                    <a:pt x="92" y="0"/>
                    <a:pt x="7" y="55"/>
                    <a:pt x="4" y="163"/>
                  </a:cubicBezTo>
                  <a:lnTo>
                    <a:pt x="2" y="236"/>
                  </a:lnTo>
                  <a:cubicBezTo>
                    <a:pt x="0" y="344"/>
                    <a:pt x="82" y="397"/>
                    <a:pt x="166" y="397"/>
                  </a:cubicBezTo>
                  <a:cubicBezTo>
                    <a:pt x="250" y="397"/>
                    <a:pt x="335" y="344"/>
                    <a:pt x="338" y="236"/>
                  </a:cubicBezTo>
                  <a:lnTo>
                    <a:pt x="339" y="163"/>
                  </a:lnTo>
                  <a:cubicBezTo>
                    <a:pt x="342" y="55"/>
                    <a:pt x="259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79" name="Google Shape;14879;p26"/>
            <p:cNvSpPr/>
            <p:nvPr/>
          </p:nvSpPr>
          <p:spPr>
            <a:xfrm>
              <a:off x="4915975" y="2733725"/>
              <a:ext cx="12625" cy="8450"/>
            </a:xfrm>
            <a:custGeom>
              <a:avLst/>
              <a:gdLst/>
              <a:ahLst/>
              <a:cxnLst/>
              <a:rect l="l" t="t" r="r" b="b"/>
              <a:pathLst>
                <a:path w="505" h="338" extrusionOk="0">
                  <a:moveTo>
                    <a:pt x="212" y="1"/>
                  </a:moveTo>
                  <a:cubicBezTo>
                    <a:pt x="0" y="1"/>
                    <a:pt x="2" y="330"/>
                    <a:pt x="217" y="336"/>
                  </a:cubicBezTo>
                  <a:lnTo>
                    <a:pt x="290" y="338"/>
                  </a:lnTo>
                  <a:cubicBezTo>
                    <a:pt x="291" y="338"/>
                    <a:pt x="293" y="338"/>
                    <a:pt x="294" y="338"/>
                  </a:cubicBezTo>
                  <a:cubicBezTo>
                    <a:pt x="505" y="338"/>
                    <a:pt x="504" y="8"/>
                    <a:pt x="290" y="4"/>
                  </a:cubicBezTo>
                  <a:lnTo>
                    <a:pt x="217" y="1"/>
                  </a:lnTo>
                  <a:cubicBezTo>
                    <a:pt x="215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0" name="Google Shape;14880;p26"/>
            <p:cNvSpPr/>
            <p:nvPr/>
          </p:nvSpPr>
          <p:spPr>
            <a:xfrm>
              <a:off x="4985875" y="2668700"/>
              <a:ext cx="36100" cy="91450"/>
            </a:xfrm>
            <a:custGeom>
              <a:avLst/>
              <a:gdLst/>
              <a:ahLst/>
              <a:cxnLst/>
              <a:rect l="l" t="t" r="r" b="b"/>
              <a:pathLst>
                <a:path w="1444" h="3658" extrusionOk="0">
                  <a:moveTo>
                    <a:pt x="869" y="1"/>
                  </a:moveTo>
                  <a:cubicBezTo>
                    <a:pt x="127" y="1"/>
                    <a:pt x="0" y="1586"/>
                    <a:pt x="70" y="2089"/>
                  </a:cubicBezTo>
                  <a:cubicBezTo>
                    <a:pt x="113" y="2389"/>
                    <a:pt x="581" y="3658"/>
                    <a:pt x="1053" y="3658"/>
                  </a:cubicBezTo>
                  <a:cubicBezTo>
                    <a:pt x="1156" y="3658"/>
                    <a:pt x="1260" y="3597"/>
                    <a:pt x="1359" y="3451"/>
                  </a:cubicBezTo>
                  <a:cubicBezTo>
                    <a:pt x="1443" y="3327"/>
                    <a:pt x="1328" y="3207"/>
                    <a:pt x="1209" y="3207"/>
                  </a:cubicBezTo>
                  <a:cubicBezTo>
                    <a:pt x="1158" y="3207"/>
                    <a:pt x="1106" y="3230"/>
                    <a:pt x="1069" y="3283"/>
                  </a:cubicBezTo>
                  <a:cubicBezTo>
                    <a:pt x="1061" y="3296"/>
                    <a:pt x="1050" y="3302"/>
                    <a:pt x="1037" y="3302"/>
                  </a:cubicBezTo>
                  <a:cubicBezTo>
                    <a:pt x="895" y="3302"/>
                    <a:pt x="534" y="2566"/>
                    <a:pt x="517" y="2521"/>
                  </a:cubicBezTo>
                  <a:cubicBezTo>
                    <a:pt x="443" y="2310"/>
                    <a:pt x="397" y="2091"/>
                    <a:pt x="382" y="1868"/>
                  </a:cubicBezTo>
                  <a:cubicBezTo>
                    <a:pt x="365" y="1621"/>
                    <a:pt x="474" y="339"/>
                    <a:pt x="884" y="339"/>
                  </a:cubicBezTo>
                  <a:cubicBezTo>
                    <a:pt x="903" y="339"/>
                    <a:pt x="922" y="342"/>
                    <a:pt x="941" y="347"/>
                  </a:cubicBezTo>
                  <a:cubicBezTo>
                    <a:pt x="958" y="352"/>
                    <a:pt x="974" y="354"/>
                    <a:pt x="990" y="354"/>
                  </a:cubicBezTo>
                  <a:cubicBezTo>
                    <a:pt x="1161" y="354"/>
                    <a:pt x="1220" y="77"/>
                    <a:pt x="1030" y="25"/>
                  </a:cubicBezTo>
                  <a:lnTo>
                    <a:pt x="1030" y="24"/>
                  </a:lnTo>
                  <a:cubicBezTo>
                    <a:pt x="973" y="8"/>
                    <a:pt x="920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1" name="Google Shape;14881;p26"/>
            <p:cNvSpPr/>
            <p:nvPr/>
          </p:nvSpPr>
          <p:spPr>
            <a:xfrm>
              <a:off x="5028400" y="2698025"/>
              <a:ext cx="49700" cy="53025"/>
            </a:xfrm>
            <a:custGeom>
              <a:avLst/>
              <a:gdLst/>
              <a:ahLst/>
              <a:cxnLst/>
              <a:rect l="l" t="t" r="r" b="b"/>
              <a:pathLst>
                <a:path w="1988" h="2121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723" y="777"/>
                    <a:pt x="1228" y="1374"/>
                    <a:pt x="1623" y="2040"/>
                  </a:cubicBezTo>
                  <a:cubicBezTo>
                    <a:pt x="1657" y="2097"/>
                    <a:pt x="1707" y="2120"/>
                    <a:pt x="1758" y="2120"/>
                  </a:cubicBezTo>
                  <a:cubicBezTo>
                    <a:pt x="1872" y="2120"/>
                    <a:pt x="1988" y="2000"/>
                    <a:pt x="1911" y="1871"/>
                  </a:cubicBezTo>
                  <a:cubicBezTo>
                    <a:pt x="1503" y="1180"/>
                    <a:pt x="981" y="561"/>
                    <a:pt x="368" y="42"/>
                  </a:cubicBezTo>
                  <a:cubicBezTo>
                    <a:pt x="333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2" name="Google Shape;14882;p26"/>
            <p:cNvSpPr/>
            <p:nvPr/>
          </p:nvSpPr>
          <p:spPr>
            <a:xfrm>
              <a:off x="5028750" y="2690825"/>
              <a:ext cx="47325" cy="61725"/>
            </a:xfrm>
            <a:custGeom>
              <a:avLst/>
              <a:gdLst/>
              <a:ahLst/>
              <a:cxnLst/>
              <a:rect l="l" t="t" r="r" b="b"/>
              <a:pathLst>
                <a:path w="1893" h="2469" extrusionOk="0">
                  <a:moveTo>
                    <a:pt x="1641" y="0"/>
                  </a:moveTo>
                  <a:cubicBezTo>
                    <a:pt x="1630" y="0"/>
                    <a:pt x="1618" y="1"/>
                    <a:pt x="1606" y="4"/>
                  </a:cubicBezTo>
                  <a:cubicBezTo>
                    <a:pt x="1229" y="75"/>
                    <a:pt x="1080" y="438"/>
                    <a:pt x="907" y="743"/>
                  </a:cubicBezTo>
                  <a:lnTo>
                    <a:pt x="74" y="2218"/>
                  </a:lnTo>
                  <a:cubicBezTo>
                    <a:pt x="1" y="2348"/>
                    <a:pt x="116" y="2468"/>
                    <a:pt x="229" y="2468"/>
                  </a:cubicBezTo>
                  <a:cubicBezTo>
                    <a:pt x="280" y="2468"/>
                    <a:pt x="330" y="2444"/>
                    <a:pt x="363" y="2386"/>
                  </a:cubicBezTo>
                  <a:lnTo>
                    <a:pt x="947" y="1355"/>
                  </a:lnTo>
                  <a:cubicBezTo>
                    <a:pt x="1110" y="1067"/>
                    <a:pt x="1336" y="394"/>
                    <a:pt x="1694" y="327"/>
                  </a:cubicBezTo>
                  <a:cubicBezTo>
                    <a:pt x="1893" y="290"/>
                    <a:pt x="1826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3" name="Google Shape;14883;p26"/>
            <p:cNvSpPr/>
            <p:nvPr/>
          </p:nvSpPr>
          <p:spPr>
            <a:xfrm>
              <a:off x="5079825" y="2663200"/>
              <a:ext cx="44050" cy="97450"/>
            </a:xfrm>
            <a:custGeom>
              <a:avLst/>
              <a:gdLst/>
              <a:ahLst/>
              <a:cxnLst/>
              <a:rect l="l" t="t" r="r" b="b"/>
              <a:pathLst>
                <a:path w="1762" h="3898" extrusionOk="0">
                  <a:moveTo>
                    <a:pt x="207" y="1"/>
                  </a:moveTo>
                  <a:cubicBezTo>
                    <a:pt x="51" y="1"/>
                    <a:pt x="1" y="266"/>
                    <a:pt x="178" y="337"/>
                  </a:cubicBezTo>
                  <a:cubicBezTo>
                    <a:pt x="1464" y="848"/>
                    <a:pt x="1006" y="2808"/>
                    <a:pt x="422" y="3653"/>
                  </a:cubicBezTo>
                  <a:cubicBezTo>
                    <a:pt x="336" y="3778"/>
                    <a:pt x="453" y="3897"/>
                    <a:pt x="571" y="3897"/>
                  </a:cubicBezTo>
                  <a:cubicBezTo>
                    <a:pt x="622" y="3897"/>
                    <a:pt x="674" y="3875"/>
                    <a:pt x="710" y="3822"/>
                  </a:cubicBezTo>
                  <a:cubicBezTo>
                    <a:pt x="1444" y="2761"/>
                    <a:pt x="1761" y="607"/>
                    <a:pt x="268" y="13"/>
                  </a:cubicBezTo>
                  <a:cubicBezTo>
                    <a:pt x="246" y="5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4" name="Google Shape;14884;p26"/>
            <p:cNvSpPr/>
            <p:nvPr/>
          </p:nvSpPr>
          <p:spPr>
            <a:xfrm>
              <a:off x="5128100" y="2672075"/>
              <a:ext cx="38750" cy="94750"/>
            </a:xfrm>
            <a:custGeom>
              <a:avLst/>
              <a:gdLst/>
              <a:ahLst/>
              <a:cxnLst/>
              <a:rect l="l" t="t" r="r" b="b"/>
              <a:pathLst>
                <a:path w="1550" h="3790" extrusionOk="0">
                  <a:moveTo>
                    <a:pt x="762" y="0"/>
                  </a:moveTo>
                  <a:cubicBezTo>
                    <a:pt x="1" y="0"/>
                    <a:pt x="140" y="1010"/>
                    <a:pt x="202" y="1576"/>
                  </a:cubicBezTo>
                  <a:cubicBezTo>
                    <a:pt x="285" y="2320"/>
                    <a:pt x="297" y="3658"/>
                    <a:pt x="1256" y="3788"/>
                  </a:cubicBezTo>
                  <a:cubicBezTo>
                    <a:pt x="1265" y="3789"/>
                    <a:pt x="1274" y="3789"/>
                    <a:pt x="1283" y="3789"/>
                  </a:cubicBezTo>
                  <a:cubicBezTo>
                    <a:pt x="1473" y="3789"/>
                    <a:pt x="1549" y="3493"/>
                    <a:pt x="1345" y="3466"/>
                  </a:cubicBezTo>
                  <a:cubicBezTo>
                    <a:pt x="1031" y="3423"/>
                    <a:pt x="755" y="2857"/>
                    <a:pt x="697" y="2584"/>
                  </a:cubicBezTo>
                  <a:cubicBezTo>
                    <a:pt x="652" y="2366"/>
                    <a:pt x="613" y="2148"/>
                    <a:pt x="582" y="1928"/>
                  </a:cubicBezTo>
                  <a:cubicBezTo>
                    <a:pt x="554" y="1736"/>
                    <a:pt x="274" y="331"/>
                    <a:pt x="773" y="331"/>
                  </a:cubicBezTo>
                  <a:cubicBezTo>
                    <a:pt x="786" y="331"/>
                    <a:pt x="800" y="332"/>
                    <a:pt x="814" y="334"/>
                  </a:cubicBezTo>
                  <a:cubicBezTo>
                    <a:pt x="823" y="335"/>
                    <a:pt x="832" y="336"/>
                    <a:pt x="840" y="336"/>
                  </a:cubicBezTo>
                  <a:cubicBezTo>
                    <a:pt x="1032" y="336"/>
                    <a:pt x="1105" y="38"/>
                    <a:pt x="902" y="11"/>
                  </a:cubicBezTo>
                  <a:cubicBezTo>
                    <a:pt x="852" y="4"/>
                    <a:pt x="806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5" name="Google Shape;14885;p26"/>
            <p:cNvSpPr/>
            <p:nvPr/>
          </p:nvSpPr>
          <p:spPr>
            <a:xfrm>
              <a:off x="5168275" y="2697950"/>
              <a:ext cx="51775" cy="49425"/>
            </a:xfrm>
            <a:custGeom>
              <a:avLst/>
              <a:gdLst/>
              <a:ahLst/>
              <a:cxnLst/>
              <a:rect l="l" t="t" r="r" b="b"/>
              <a:pathLst>
                <a:path w="2071" h="1977" extrusionOk="0">
                  <a:moveTo>
                    <a:pt x="254" y="0"/>
                  </a:moveTo>
                  <a:cubicBezTo>
                    <a:pt x="119" y="0"/>
                    <a:pt x="0" y="170"/>
                    <a:pt x="128" y="280"/>
                  </a:cubicBezTo>
                  <a:cubicBezTo>
                    <a:pt x="706" y="782"/>
                    <a:pt x="1242" y="1331"/>
                    <a:pt x="1730" y="1920"/>
                  </a:cubicBezTo>
                  <a:cubicBezTo>
                    <a:pt x="1763" y="1960"/>
                    <a:pt x="1801" y="1976"/>
                    <a:pt x="1839" y="1976"/>
                  </a:cubicBezTo>
                  <a:cubicBezTo>
                    <a:pt x="1959" y="1976"/>
                    <a:pt x="2071" y="1809"/>
                    <a:pt x="1966" y="1683"/>
                  </a:cubicBezTo>
                  <a:cubicBezTo>
                    <a:pt x="1478" y="1094"/>
                    <a:pt x="943" y="545"/>
                    <a:pt x="365" y="43"/>
                  </a:cubicBezTo>
                  <a:cubicBezTo>
                    <a:pt x="330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6" name="Google Shape;14886;p26"/>
            <p:cNvSpPr/>
            <p:nvPr/>
          </p:nvSpPr>
          <p:spPr>
            <a:xfrm>
              <a:off x="5170525" y="2692750"/>
              <a:ext cx="37850" cy="53700"/>
            </a:xfrm>
            <a:custGeom>
              <a:avLst/>
              <a:gdLst/>
              <a:ahLst/>
              <a:cxnLst/>
              <a:rect l="l" t="t" r="r" b="b"/>
              <a:pathLst>
                <a:path w="1514" h="2148" extrusionOk="0">
                  <a:moveTo>
                    <a:pt x="1274" y="0"/>
                  </a:moveTo>
                  <a:cubicBezTo>
                    <a:pt x="1223" y="0"/>
                    <a:pt x="1171" y="21"/>
                    <a:pt x="1134" y="71"/>
                  </a:cubicBezTo>
                  <a:cubicBezTo>
                    <a:pt x="708" y="636"/>
                    <a:pt x="348" y="1246"/>
                    <a:pt x="60" y="1891"/>
                  </a:cubicBezTo>
                  <a:cubicBezTo>
                    <a:pt x="0" y="2025"/>
                    <a:pt x="117" y="2148"/>
                    <a:pt x="225" y="2148"/>
                  </a:cubicBezTo>
                  <a:cubicBezTo>
                    <a:pt x="274" y="2148"/>
                    <a:pt x="321" y="2122"/>
                    <a:pt x="348" y="2061"/>
                  </a:cubicBezTo>
                  <a:cubicBezTo>
                    <a:pt x="636" y="1415"/>
                    <a:pt x="996" y="805"/>
                    <a:pt x="1422" y="241"/>
                  </a:cubicBezTo>
                  <a:cubicBezTo>
                    <a:pt x="1513" y="119"/>
                    <a:pt x="1396" y="0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7" name="Google Shape;14887;p26"/>
            <p:cNvSpPr/>
            <p:nvPr/>
          </p:nvSpPr>
          <p:spPr>
            <a:xfrm>
              <a:off x="5217350" y="2670925"/>
              <a:ext cx="36250" cy="96950"/>
            </a:xfrm>
            <a:custGeom>
              <a:avLst/>
              <a:gdLst/>
              <a:ahLst/>
              <a:cxnLst/>
              <a:rect l="l" t="t" r="r" b="b"/>
              <a:pathLst>
                <a:path w="1450" h="3878" extrusionOk="0">
                  <a:moveTo>
                    <a:pt x="241" y="0"/>
                  </a:moveTo>
                  <a:cubicBezTo>
                    <a:pt x="96" y="0"/>
                    <a:pt x="0" y="221"/>
                    <a:pt x="158" y="313"/>
                  </a:cubicBezTo>
                  <a:cubicBezTo>
                    <a:pt x="1114" y="871"/>
                    <a:pt x="754" y="2824"/>
                    <a:pt x="638" y="3719"/>
                  </a:cubicBezTo>
                  <a:cubicBezTo>
                    <a:pt x="624" y="3825"/>
                    <a:pt x="701" y="3878"/>
                    <a:pt x="784" y="3878"/>
                  </a:cubicBezTo>
                  <a:cubicBezTo>
                    <a:pt x="868" y="3878"/>
                    <a:pt x="958" y="3825"/>
                    <a:pt x="972" y="3719"/>
                  </a:cubicBezTo>
                  <a:cubicBezTo>
                    <a:pt x="1109" y="2674"/>
                    <a:pt x="1450" y="681"/>
                    <a:pt x="325" y="25"/>
                  </a:cubicBezTo>
                  <a:cubicBezTo>
                    <a:pt x="297" y="8"/>
                    <a:pt x="268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8" name="Google Shape;14888;p26"/>
            <p:cNvSpPr/>
            <p:nvPr/>
          </p:nvSpPr>
          <p:spPr>
            <a:xfrm>
              <a:off x="5245325" y="2643875"/>
              <a:ext cx="42250" cy="43400"/>
            </a:xfrm>
            <a:custGeom>
              <a:avLst/>
              <a:gdLst/>
              <a:ahLst/>
              <a:cxnLst/>
              <a:rect l="l" t="t" r="r" b="b"/>
              <a:pathLst>
                <a:path w="1690" h="1736" extrusionOk="0">
                  <a:moveTo>
                    <a:pt x="650" y="0"/>
                  </a:moveTo>
                  <a:cubicBezTo>
                    <a:pt x="438" y="0"/>
                    <a:pt x="244" y="96"/>
                    <a:pt x="106" y="259"/>
                  </a:cubicBezTo>
                  <a:cubicBezTo>
                    <a:pt x="0" y="383"/>
                    <a:pt x="112" y="550"/>
                    <a:pt x="233" y="550"/>
                  </a:cubicBezTo>
                  <a:cubicBezTo>
                    <a:pt x="271" y="550"/>
                    <a:pt x="309" y="534"/>
                    <a:pt x="343" y="495"/>
                  </a:cubicBezTo>
                  <a:lnTo>
                    <a:pt x="343" y="493"/>
                  </a:lnTo>
                  <a:cubicBezTo>
                    <a:pt x="429" y="391"/>
                    <a:pt x="531" y="338"/>
                    <a:pt x="647" y="338"/>
                  </a:cubicBezTo>
                  <a:cubicBezTo>
                    <a:pt x="665" y="338"/>
                    <a:pt x="682" y="340"/>
                    <a:pt x="700" y="342"/>
                  </a:cubicBezTo>
                  <a:lnTo>
                    <a:pt x="700" y="342"/>
                  </a:lnTo>
                  <a:cubicBezTo>
                    <a:pt x="809" y="746"/>
                    <a:pt x="694" y="1158"/>
                    <a:pt x="379" y="1450"/>
                  </a:cubicBezTo>
                  <a:cubicBezTo>
                    <a:pt x="278" y="1543"/>
                    <a:pt x="351" y="1735"/>
                    <a:pt x="489" y="1735"/>
                  </a:cubicBezTo>
                  <a:cubicBezTo>
                    <a:pt x="491" y="1735"/>
                    <a:pt x="494" y="1735"/>
                    <a:pt x="497" y="1735"/>
                  </a:cubicBezTo>
                  <a:lnTo>
                    <a:pt x="1473" y="1683"/>
                  </a:lnTo>
                  <a:cubicBezTo>
                    <a:pt x="1684" y="1673"/>
                    <a:pt x="1690" y="1349"/>
                    <a:pt x="1484" y="1349"/>
                  </a:cubicBezTo>
                  <a:cubicBezTo>
                    <a:pt x="1481" y="1349"/>
                    <a:pt x="1477" y="1349"/>
                    <a:pt x="1473" y="1349"/>
                  </a:cubicBezTo>
                  <a:lnTo>
                    <a:pt x="866" y="1381"/>
                  </a:lnTo>
                  <a:lnTo>
                    <a:pt x="866" y="1381"/>
                  </a:lnTo>
                  <a:cubicBezTo>
                    <a:pt x="1047" y="1087"/>
                    <a:pt x="1120" y="731"/>
                    <a:pt x="1055" y="382"/>
                  </a:cubicBezTo>
                  <a:cubicBezTo>
                    <a:pt x="1012" y="150"/>
                    <a:pt x="954" y="24"/>
                    <a:pt x="706" y="2"/>
                  </a:cubicBezTo>
                  <a:cubicBezTo>
                    <a:pt x="687" y="1"/>
                    <a:pt x="669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89" name="Google Shape;14889;p26"/>
            <p:cNvSpPr/>
            <p:nvPr/>
          </p:nvSpPr>
          <p:spPr>
            <a:xfrm>
              <a:off x="5291200" y="2679200"/>
              <a:ext cx="85050" cy="78950"/>
            </a:xfrm>
            <a:custGeom>
              <a:avLst/>
              <a:gdLst/>
              <a:ahLst/>
              <a:cxnLst/>
              <a:rect l="l" t="t" r="r" b="b"/>
              <a:pathLst>
                <a:path w="3402" h="3158" extrusionOk="0">
                  <a:moveTo>
                    <a:pt x="1053" y="1"/>
                  </a:moveTo>
                  <a:cubicBezTo>
                    <a:pt x="608" y="1"/>
                    <a:pt x="165" y="268"/>
                    <a:pt x="35" y="752"/>
                  </a:cubicBezTo>
                  <a:cubicBezTo>
                    <a:pt x="1" y="878"/>
                    <a:pt x="105" y="960"/>
                    <a:pt x="205" y="960"/>
                  </a:cubicBezTo>
                  <a:cubicBezTo>
                    <a:pt x="271" y="960"/>
                    <a:pt x="336" y="925"/>
                    <a:pt x="358" y="842"/>
                  </a:cubicBezTo>
                  <a:lnTo>
                    <a:pt x="357" y="841"/>
                  </a:lnTo>
                  <a:cubicBezTo>
                    <a:pt x="441" y="532"/>
                    <a:pt x="741" y="323"/>
                    <a:pt x="1057" y="323"/>
                  </a:cubicBezTo>
                  <a:cubicBezTo>
                    <a:pt x="1124" y="323"/>
                    <a:pt x="1193" y="332"/>
                    <a:pt x="1260" y="353"/>
                  </a:cubicBezTo>
                  <a:cubicBezTo>
                    <a:pt x="1723" y="493"/>
                    <a:pt x="1877" y="1077"/>
                    <a:pt x="1755" y="1498"/>
                  </a:cubicBezTo>
                  <a:cubicBezTo>
                    <a:pt x="1580" y="2098"/>
                    <a:pt x="886" y="2423"/>
                    <a:pt x="498" y="2871"/>
                  </a:cubicBezTo>
                  <a:cubicBezTo>
                    <a:pt x="409" y="2974"/>
                    <a:pt x="461" y="3158"/>
                    <a:pt x="610" y="3158"/>
                  </a:cubicBezTo>
                  <a:cubicBezTo>
                    <a:pt x="612" y="3158"/>
                    <a:pt x="614" y="3158"/>
                    <a:pt x="616" y="3158"/>
                  </a:cubicBezTo>
                  <a:lnTo>
                    <a:pt x="3185" y="3062"/>
                  </a:lnTo>
                  <a:cubicBezTo>
                    <a:pt x="3397" y="3054"/>
                    <a:pt x="3401" y="2727"/>
                    <a:pt x="3193" y="2727"/>
                  </a:cubicBezTo>
                  <a:cubicBezTo>
                    <a:pt x="3190" y="2727"/>
                    <a:pt x="3188" y="2728"/>
                    <a:pt x="3185" y="2728"/>
                  </a:cubicBezTo>
                  <a:lnTo>
                    <a:pt x="1025" y="2807"/>
                  </a:lnTo>
                  <a:lnTo>
                    <a:pt x="1025" y="2807"/>
                  </a:lnTo>
                  <a:cubicBezTo>
                    <a:pt x="1701" y="2152"/>
                    <a:pt x="2619" y="1433"/>
                    <a:pt x="1899" y="429"/>
                  </a:cubicBezTo>
                  <a:cubicBezTo>
                    <a:pt x="1690" y="137"/>
                    <a:pt x="1371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0" name="Google Shape;14890;p26"/>
            <p:cNvSpPr/>
            <p:nvPr/>
          </p:nvSpPr>
          <p:spPr>
            <a:xfrm>
              <a:off x="5373775" y="2689400"/>
              <a:ext cx="58000" cy="61425"/>
            </a:xfrm>
            <a:custGeom>
              <a:avLst/>
              <a:gdLst/>
              <a:ahLst/>
              <a:cxnLst/>
              <a:rect l="l" t="t" r="r" b="b"/>
              <a:pathLst>
                <a:path w="2320" h="2457" extrusionOk="0">
                  <a:moveTo>
                    <a:pt x="235" y="0"/>
                  </a:moveTo>
                  <a:cubicBezTo>
                    <a:pt x="112" y="0"/>
                    <a:pt x="0" y="168"/>
                    <a:pt x="109" y="291"/>
                  </a:cubicBezTo>
                  <a:cubicBezTo>
                    <a:pt x="730" y="994"/>
                    <a:pt x="1352" y="1699"/>
                    <a:pt x="1973" y="2402"/>
                  </a:cubicBezTo>
                  <a:cubicBezTo>
                    <a:pt x="2007" y="2440"/>
                    <a:pt x="2046" y="2456"/>
                    <a:pt x="2084" y="2456"/>
                  </a:cubicBezTo>
                  <a:cubicBezTo>
                    <a:pt x="2207" y="2456"/>
                    <a:pt x="2319" y="2288"/>
                    <a:pt x="2209" y="2166"/>
                  </a:cubicBezTo>
                  <a:lnTo>
                    <a:pt x="345" y="54"/>
                  </a:ln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1" name="Google Shape;14891;p26"/>
            <p:cNvSpPr/>
            <p:nvPr/>
          </p:nvSpPr>
          <p:spPr>
            <a:xfrm>
              <a:off x="5385625" y="2672275"/>
              <a:ext cx="55175" cy="75375"/>
            </a:xfrm>
            <a:custGeom>
              <a:avLst/>
              <a:gdLst/>
              <a:ahLst/>
              <a:cxnLst/>
              <a:rect l="l" t="t" r="r" b="b"/>
              <a:pathLst>
                <a:path w="2207" h="3015" extrusionOk="0">
                  <a:moveTo>
                    <a:pt x="1973" y="0"/>
                  </a:moveTo>
                  <a:cubicBezTo>
                    <a:pt x="1922" y="0"/>
                    <a:pt x="1870" y="23"/>
                    <a:pt x="1835" y="77"/>
                  </a:cubicBezTo>
                  <a:lnTo>
                    <a:pt x="83" y="2770"/>
                  </a:lnTo>
                  <a:cubicBezTo>
                    <a:pt x="0" y="2895"/>
                    <a:pt x="116" y="3015"/>
                    <a:pt x="234" y="3015"/>
                  </a:cubicBezTo>
                  <a:cubicBezTo>
                    <a:pt x="285" y="3015"/>
                    <a:pt x="336" y="2992"/>
                    <a:pt x="372" y="2938"/>
                  </a:cubicBezTo>
                  <a:lnTo>
                    <a:pt x="2124" y="247"/>
                  </a:lnTo>
                  <a:cubicBezTo>
                    <a:pt x="2206" y="120"/>
                    <a:pt x="2090" y="0"/>
                    <a:pt x="1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2" name="Google Shape;14892;p26"/>
            <p:cNvSpPr/>
            <p:nvPr/>
          </p:nvSpPr>
          <p:spPr>
            <a:xfrm>
              <a:off x="6527975" y="3148675"/>
              <a:ext cx="21200" cy="1003500"/>
            </a:xfrm>
            <a:custGeom>
              <a:avLst/>
              <a:gdLst/>
              <a:ahLst/>
              <a:cxnLst/>
              <a:rect l="l" t="t" r="r" b="b"/>
              <a:pathLst>
                <a:path w="848" h="40140" extrusionOk="0">
                  <a:moveTo>
                    <a:pt x="501" y="1"/>
                  </a:moveTo>
                  <a:cubicBezTo>
                    <a:pt x="417" y="1"/>
                    <a:pt x="332" y="55"/>
                    <a:pt x="330" y="162"/>
                  </a:cubicBezTo>
                  <a:cubicBezTo>
                    <a:pt x="1" y="13433"/>
                    <a:pt x="60" y="26704"/>
                    <a:pt x="510" y="39978"/>
                  </a:cubicBezTo>
                  <a:cubicBezTo>
                    <a:pt x="514" y="40086"/>
                    <a:pt x="599" y="40140"/>
                    <a:pt x="683" y="40140"/>
                  </a:cubicBezTo>
                  <a:cubicBezTo>
                    <a:pt x="766" y="40140"/>
                    <a:pt x="848" y="40086"/>
                    <a:pt x="844" y="39978"/>
                  </a:cubicBezTo>
                  <a:cubicBezTo>
                    <a:pt x="396" y="26710"/>
                    <a:pt x="335" y="13439"/>
                    <a:pt x="664" y="162"/>
                  </a:cubicBezTo>
                  <a:cubicBezTo>
                    <a:pt x="667" y="55"/>
                    <a:pt x="585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3" name="Google Shape;14893;p26"/>
            <p:cNvSpPr/>
            <p:nvPr/>
          </p:nvSpPr>
          <p:spPr>
            <a:xfrm>
              <a:off x="6049000" y="3631025"/>
              <a:ext cx="1144650" cy="38575"/>
            </a:xfrm>
            <a:custGeom>
              <a:avLst/>
              <a:gdLst/>
              <a:ahLst/>
              <a:cxnLst/>
              <a:rect l="l" t="t" r="r" b="b"/>
              <a:pathLst>
                <a:path w="45786" h="1543" extrusionOk="0">
                  <a:moveTo>
                    <a:pt x="30813" y="0"/>
                  </a:moveTo>
                  <a:cubicBezTo>
                    <a:pt x="20604" y="0"/>
                    <a:pt x="10397" y="402"/>
                    <a:pt x="216" y="1206"/>
                  </a:cubicBezTo>
                  <a:cubicBezTo>
                    <a:pt x="9" y="1223"/>
                    <a:pt x="1" y="1543"/>
                    <a:pt x="200" y="1543"/>
                  </a:cubicBezTo>
                  <a:cubicBezTo>
                    <a:pt x="205" y="1543"/>
                    <a:pt x="210" y="1542"/>
                    <a:pt x="216" y="1542"/>
                  </a:cubicBezTo>
                  <a:cubicBezTo>
                    <a:pt x="10398" y="737"/>
                    <a:pt x="20607" y="334"/>
                    <a:pt x="30817" y="334"/>
                  </a:cubicBezTo>
                  <a:cubicBezTo>
                    <a:pt x="35736" y="334"/>
                    <a:pt x="40654" y="428"/>
                    <a:pt x="45571" y="615"/>
                  </a:cubicBezTo>
                  <a:cubicBezTo>
                    <a:pt x="45573" y="615"/>
                    <a:pt x="45575" y="615"/>
                    <a:pt x="45578" y="615"/>
                  </a:cubicBezTo>
                  <a:cubicBezTo>
                    <a:pt x="45786" y="615"/>
                    <a:pt x="45783" y="288"/>
                    <a:pt x="45571" y="280"/>
                  </a:cubicBezTo>
                  <a:cubicBezTo>
                    <a:pt x="40653" y="93"/>
                    <a:pt x="35733" y="0"/>
                    <a:pt x="30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4" name="Google Shape;14894;p26"/>
            <p:cNvSpPr/>
            <p:nvPr/>
          </p:nvSpPr>
          <p:spPr>
            <a:xfrm>
              <a:off x="6499225" y="3228700"/>
              <a:ext cx="90825" cy="12125"/>
            </a:xfrm>
            <a:custGeom>
              <a:avLst/>
              <a:gdLst/>
              <a:ahLst/>
              <a:cxnLst/>
              <a:rect l="l" t="t" r="r" b="b"/>
              <a:pathLst>
                <a:path w="3633" h="485" extrusionOk="0">
                  <a:moveTo>
                    <a:pt x="2849" y="1"/>
                  </a:moveTo>
                  <a:cubicBezTo>
                    <a:pt x="1968" y="1"/>
                    <a:pt x="1089" y="50"/>
                    <a:pt x="214" y="149"/>
                  </a:cubicBezTo>
                  <a:cubicBezTo>
                    <a:pt x="9" y="173"/>
                    <a:pt x="1" y="485"/>
                    <a:pt x="192" y="485"/>
                  </a:cubicBezTo>
                  <a:cubicBezTo>
                    <a:pt x="199" y="485"/>
                    <a:pt x="206" y="484"/>
                    <a:pt x="214" y="483"/>
                  </a:cubicBezTo>
                  <a:cubicBezTo>
                    <a:pt x="1096" y="385"/>
                    <a:pt x="1983" y="335"/>
                    <a:pt x="2871" y="335"/>
                  </a:cubicBezTo>
                  <a:cubicBezTo>
                    <a:pt x="3053" y="335"/>
                    <a:pt x="3235" y="337"/>
                    <a:pt x="3417" y="341"/>
                  </a:cubicBezTo>
                  <a:cubicBezTo>
                    <a:pt x="3419" y="342"/>
                    <a:pt x="3421" y="342"/>
                    <a:pt x="3423" y="342"/>
                  </a:cubicBezTo>
                  <a:cubicBezTo>
                    <a:pt x="3632" y="342"/>
                    <a:pt x="3631" y="12"/>
                    <a:pt x="3417" y="7"/>
                  </a:cubicBezTo>
                  <a:cubicBezTo>
                    <a:pt x="3228" y="3"/>
                    <a:pt x="3038" y="1"/>
                    <a:pt x="2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5" name="Google Shape;14895;p26"/>
            <p:cNvSpPr/>
            <p:nvPr/>
          </p:nvSpPr>
          <p:spPr>
            <a:xfrm>
              <a:off x="6510025" y="3286400"/>
              <a:ext cx="65875" cy="20375"/>
            </a:xfrm>
            <a:custGeom>
              <a:avLst/>
              <a:gdLst/>
              <a:ahLst/>
              <a:cxnLst/>
              <a:rect l="l" t="t" r="r" b="b"/>
              <a:pathLst>
                <a:path w="2635" h="815" extrusionOk="0">
                  <a:moveTo>
                    <a:pt x="2388" y="0"/>
                  </a:moveTo>
                  <a:cubicBezTo>
                    <a:pt x="2376" y="0"/>
                    <a:pt x="2363" y="1"/>
                    <a:pt x="2349" y="4"/>
                  </a:cubicBezTo>
                  <a:cubicBezTo>
                    <a:pt x="1629" y="158"/>
                    <a:pt x="912" y="319"/>
                    <a:pt x="195" y="488"/>
                  </a:cubicBezTo>
                  <a:cubicBezTo>
                    <a:pt x="0" y="533"/>
                    <a:pt x="64" y="815"/>
                    <a:pt x="241" y="815"/>
                  </a:cubicBezTo>
                  <a:cubicBezTo>
                    <a:pt x="254" y="815"/>
                    <a:pt x="269" y="813"/>
                    <a:pt x="284" y="810"/>
                  </a:cubicBezTo>
                  <a:cubicBezTo>
                    <a:pt x="1001" y="642"/>
                    <a:pt x="1718" y="480"/>
                    <a:pt x="2438" y="328"/>
                  </a:cubicBezTo>
                  <a:cubicBezTo>
                    <a:pt x="2635" y="286"/>
                    <a:pt x="2570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6" name="Google Shape;14896;p26"/>
            <p:cNvSpPr/>
            <p:nvPr/>
          </p:nvSpPr>
          <p:spPr>
            <a:xfrm>
              <a:off x="6501750" y="3370025"/>
              <a:ext cx="69450" cy="10075"/>
            </a:xfrm>
            <a:custGeom>
              <a:avLst/>
              <a:gdLst/>
              <a:ahLst/>
              <a:cxnLst/>
              <a:rect l="l" t="t" r="r" b="b"/>
              <a:pathLst>
                <a:path w="2778" h="403" extrusionOk="0">
                  <a:moveTo>
                    <a:pt x="1289" y="0"/>
                  </a:moveTo>
                  <a:cubicBezTo>
                    <a:pt x="930" y="0"/>
                    <a:pt x="572" y="16"/>
                    <a:pt x="215" y="47"/>
                  </a:cubicBezTo>
                  <a:cubicBezTo>
                    <a:pt x="7" y="67"/>
                    <a:pt x="0" y="384"/>
                    <a:pt x="198" y="384"/>
                  </a:cubicBezTo>
                  <a:cubicBezTo>
                    <a:pt x="204" y="384"/>
                    <a:pt x="209" y="383"/>
                    <a:pt x="215" y="383"/>
                  </a:cubicBezTo>
                  <a:cubicBezTo>
                    <a:pt x="574" y="351"/>
                    <a:pt x="934" y="336"/>
                    <a:pt x="1294" y="336"/>
                  </a:cubicBezTo>
                  <a:cubicBezTo>
                    <a:pt x="1718" y="336"/>
                    <a:pt x="2142" y="357"/>
                    <a:pt x="2564" y="401"/>
                  </a:cubicBezTo>
                  <a:cubicBezTo>
                    <a:pt x="2571" y="402"/>
                    <a:pt x="2578" y="402"/>
                    <a:pt x="2585" y="402"/>
                  </a:cubicBezTo>
                  <a:cubicBezTo>
                    <a:pt x="2778" y="402"/>
                    <a:pt x="2769" y="88"/>
                    <a:pt x="2564" y="67"/>
                  </a:cubicBezTo>
                  <a:cubicBezTo>
                    <a:pt x="2140" y="22"/>
                    <a:pt x="1714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7" name="Google Shape;14897;p26"/>
            <p:cNvSpPr/>
            <p:nvPr/>
          </p:nvSpPr>
          <p:spPr>
            <a:xfrm>
              <a:off x="6501975" y="3446525"/>
              <a:ext cx="72675" cy="13750"/>
            </a:xfrm>
            <a:custGeom>
              <a:avLst/>
              <a:gdLst/>
              <a:ahLst/>
              <a:cxnLst/>
              <a:rect l="l" t="t" r="r" b="b"/>
              <a:pathLst>
                <a:path w="2907" h="550" extrusionOk="0">
                  <a:moveTo>
                    <a:pt x="2514" y="0"/>
                  </a:moveTo>
                  <a:cubicBezTo>
                    <a:pt x="1738" y="0"/>
                    <a:pt x="962" y="75"/>
                    <a:pt x="200" y="223"/>
                  </a:cubicBezTo>
                  <a:cubicBezTo>
                    <a:pt x="0" y="261"/>
                    <a:pt x="69" y="549"/>
                    <a:pt x="253" y="549"/>
                  </a:cubicBezTo>
                  <a:cubicBezTo>
                    <a:pt x="265" y="549"/>
                    <a:pt x="276" y="548"/>
                    <a:pt x="289" y="546"/>
                  </a:cubicBezTo>
                  <a:lnTo>
                    <a:pt x="287" y="546"/>
                  </a:lnTo>
                  <a:cubicBezTo>
                    <a:pt x="1014" y="406"/>
                    <a:pt x="1752" y="335"/>
                    <a:pt x="2492" y="335"/>
                  </a:cubicBezTo>
                  <a:cubicBezTo>
                    <a:pt x="2558" y="335"/>
                    <a:pt x="2624" y="336"/>
                    <a:pt x="2690" y="337"/>
                  </a:cubicBezTo>
                  <a:cubicBezTo>
                    <a:pt x="2691" y="337"/>
                    <a:pt x="2692" y="337"/>
                    <a:pt x="2693" y="337"/>
                  </a:cubicBezTo>
                  <a:cubicBezTo>
                    <a:pt x="2906" y="337"/>
                    <a:pt x="2905" y="4"/>
                    <a:pt x="2690" y="1"/>
                  </a:cubicBezTo>
                  <a:cubicBezTo>
                    <a:pt x="2631" y="1"/>
                    <a:pt x="2572" y="0"/>
                    <a:pt x="2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8" name="Google Shape;14898;p26"/>
            <p:cNvSpPr/>
            <p:nvPr/>
          </p:nvSpPr>
          <p:spPr>
            <a:xfrm>
              <a:off x="6597775" y="3618100"/>
              <a:ext cx="12625" cy="59900"/>
            </a:xfrm>
            <a:custGeom>
              <a:avLst/>
              <a:gdLst/>
              <a:ahLst/>
              <a:cxnLst/>
              <a:rect l="l" t="t" r="r" b="b"/>
              <a:pathLst>
                <a:path w="505" h="2396" extrusionOk="0">
                  <a:moveTo>
                    <a:pt x="205" y="1"/>
                  </a:moveTo>
                  <a:cubicBezTo>
                    <a:pt x="108" y="1"/>
                    <a:pt x="0" y="84"/>
                    <a:pt x="21" y="210"/>
                  </a:cubicBezTo>
                  <a:cubicBezTo>
                    <a:pt x="131" y="880"/>
                    <a:pt x="172" y="1557"/>
                    <a:pt x="142" y="2234"/>
                  </a:cubicBezTo>
                  <a:cubicBezTo>
                    <a:pt x="138" y="2342"/>
                    <a:pt x="220" y="2396"/>
                    <a:pt x="303" y="2396"/>
                  </a:cubicBezTo>
                  <a:cubicBezTo>
                    <a:pt x="387" y="2396"/>
                    <a:pt x="473" y="2342"/>
                    <a:pt x="478" y="2234"/>
                  </a:cubicBezTo>
                  <a:cubicBezTo>
                    <a:pt x="505" y="1528"/>
                    <a:pt x="461" y="819"/>
                    <a:pt x="343" y="122"/>
                  </a:cubicBezTo>
                  <a:cubicBezTo>
                    <a:pt x="329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899" name="Google Shape;14899;p26"/>
            <p:cNvSpPr/>
            <p:nvPr/>
          </p:nvSpPr>
          <p:spPr>
            <a:xfrm>
              <a:off x="6658100" y="3615800"/>
              <a:ext cx="17750" cy="49025"/>
            </a:xfrm>
            <a:custGeom>
              <a:avLst/>
              <a:gdLst/>
              <a:ahLst/>
              <a:cxnLst/>
              <a:rect l="l" t="t" r="r" b="b"/>
              <a:pathLst>
                <a:path w="710" h="1961" extrusionOk="0">
                  <a:moveTo>
                    <a:pt x="204" y="0"/>
                  </a:moveTo>
                  <a:cubicBezTo>
                    <a:pt x="100" y="0"/>
                    <a:pt x="1" y="79"/>
                    <a:pt x="51" y="200"/>
                  </a:cubicBezTo>
                  <a:cubicBezTo>
                    <a:pt x="264" y="706"/>
                    <a:pt x="373" y="1249"/>
                    <a:pt x="371" y="1799"/>
                  </a:cubicBezTo>
                  <a:cubicBezTo>
                    <a:pt x="371" y="1906"/>
                    <a:pt x="455" y="1960"/>
                    <a:pt x="539" y="1960"/>
                  </a:cubicBezTo>
                  <a:cubicBezTo>
                    <a:pt x="623" y="1960"/>
                    <a:pt x="707" y="1907"/>
                    <a:pt x="707" y="1799"/>
                  </a:cubicBezTo>
                  <a:cubicBezTo>
                    <a:pt x="710" y="1219"/>
                    <a:pt x="597" y="645"/>
                    <a:pt x="374" y="112"/>
                  </a:cubicBezTo>
                  <a:cubicBezTo>
                    <a:pt x="342" y="34"/>
                    <a:pt x="272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0" name="Google Shape;14900;p26"/>
            <p:cNvSpPr/>
            <p:nvPr/>
          </p:nvSpPr>
          <p:spPr>
            <a:xfrm>
              <a:off x="6732400" y="3615225"/>
              <a:ext cx="15700" cy="53425"/>
            </a:xfrm>
            <a:custGeom>
              <a:avLst/>
              <a:gdLst/>
              <a:ahLst/>
              <a:cxnLst/>
              <a:rect l="l" t="t" r="r" b="b"/>
              <a:pathLst>
                <a:path w="628" h="2137" extrusionOk="0">
                  <a:moveTo>
                    <a:pt x="207" y="1"/>
                  </a:moveTo>
                  <a:cubicBezTo>
                    <a:pt x="110" y="1"/>
                    <a:pt x="0" y="84"/>
                    <a:pt x="20" y="211"/>
                  </a:cubicBezTo>
                  <a:cubicBezTo>
                    <a:pt x="108" y="812"/>
                    <a:pt x="198" y="1413"/>
                    <a:pt x="287" y="2015"/>
                  </a:cubicBezTo>
                  <a:cubicBezTo>
                    <a:pt x="299" y="2100"/>
                    <a:pt x="357" y="2136"/>
                    <a:pt x="421" y="2136"/>
                  </a:cubicBezTo>
                  <a:cubicBezTo>
                    <a:pt x="518" y="2136"/>
                    <a:pt x="628" y="2053"/>
                    <a:pt x="608" y="1925"/>
                  </a:cubicBezTo>
                  <a:lnTo>
                    <a:pt x="341" y="122"/>
                  </a:ln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1" name="Google Shape;14901;p26"/>
            <p:cNvSpPr/>
            <p:nvPr/>
          </p:nvSpPr>
          <p:spPr>
            <a:xfrm>
              <a:off x="6807725" y="3614225"/>
              <a:ext cx="19525" cy="50975"/>
            </a:xfrm>
            <a:custGeom>
              <a:avLst/>
              <a:gdLst/>
              <a:ahLst/>
              <a:cxnLst/>
              <a:rect l="l" t="t" r="r" b="b"/>
              <a:pathLst>
                <a:path w="781" h="2039" extrusionOk="0">
                  <a:moveTo>
                    <a:pt x="205" y="0"/>
                  </a:moveTo>
                  <a:cubicBezTo>
                    <a:pt x="106" y="0"/>
                    <a:pt x="1" y="83"/>
                    <a:pt x="30" y="210"/>
                  </a:cubicBezTo>
                  <a:lnTo>
                    <a:pt x="428" y="1918"/>
                  </a:lnTo>
                  <a:cubicBezTo>
                    <a:pt x="448" y="2002"/>
                    <a:pt x="511" y="2038"/>
                    <a:pt x="577" y="2038"/>
                  </a:cubicBezTo>
                  <a:cubicBezTo>
                    <a:pt x="676" y="2038"/>
                    <a:pt x="781" y="1956"/>
                    <a:pt x="752" y="1830"/>
                  </a:cubicBezTo>
                  <a:lnTo>
                    <a:pt x="353" y="120"/>
                  </a:lnTo>
                  <a:cubicBezTo>
                    <a:pt x="334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2" name="Google Shape;14902;p26"/>
            <p:cNvSpPr/>
            <p:nvPr/>
          </p:nvSpPr>
          <p:spPr>
            <a:xfrm>
              <a:off x="6879800" y="3613250"/>
              <a:ext cx="15175" cy="50700"/>
            </a:xfrm>
            <a:custGeom>
              <a:avLst/>
              <a:gdLst/>
              <a:ahLst/>
              <a:cxnLst/>
              <a:rect l="l" t="t" r="r" b="b"/>
              <a:pathLst>
                <a:path w="607" h="2028" extrusionOk="0">
                  <a:moveTo>
                    <a:pt x="208" y="0"/>
                  </a:moveTo>
                  <a:cubicBezTo>
                    <a:pt x="111" y="0"/>
                    <a:pt x="1" y="84"/>
                    <a:pt x="19" y="210"/>
                  </a:cubicBezTo>
                  <a:cubicBezTo>
                    <a:pt x="102" y="775"/>
                    <a:pt x="183" y="1341"/>
                    <a:pt x="265" y="1907"/>
                  </a:cubicBezTo>
                  <a:cubicBezTo>
                    <a:pt x="277" y="1991"/>
                    <a:pt x="336" y="2028"/>
                    <a:pt x="400" y="2028"/>
                  </a:cubicBezTo>
                  <a:cubicBezTo>
                    <a:pt x="497" y="2028"/>
                    <a:pt x="607" y="1945"/>
                    <a:pt x="588" y="1818"/>
                  </a:cubicBezTo>
                  <a:cubicBezTo>
                    <a:pt x="506" y="1252"/>
                    <a:pt x="424" y="686"/>
                    <a:pt x="343" y="122"/>
                  </a:cubicBezTo>
                  <a:cubicBezTo>
                    <a:pt x="331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3" name="Google Shape;14903;p26"/>
            <p:cNvSpPr/>
            <p:nvPr/>
          </p:nvSpPr>
          <p:spPr>
            <a:xfrm>
              <a:off x="6946675" y="3616400"/>
              <a:ext cx="17675" cy="50425"/>
            </a:xfrm>
            <a:custGeom>
              <a:avLst/>
              <a:gdLst/>
              <a:ahLst/>
              <a:cxnLst/>
              <a:rect l="l" t="t" r="r" b="b"/>
              <a:pathLst>
                <a:path w="707" h="2017" extrusionOk="0">
                  <a:moveTo>
                    <a:pt x="168" y="1"/>
                  </a:moveTo>
                  <a:cubicBezTo>
                    <a:pt x="84" y="1"/>
                    <a:pt x="1" y="55"/>
                    <a:pt x="2" y="162"/>
                  </a:cubicBezTo>
                  <a:cubicBezTo>
                    <a:pt x="8" y="759"/>
                    <a:pt x="121" y="1349"/>
                    <a:pt x="337" y="1904"/>
                  </a:cubicBezTo>
                  <a:cubicBezTo>
                    <a:pt x="367" y="1983"/>
                    <a:pt x="436" y="2017"/>
                    <a:pt x="504" y="2017"/>
                  </a:cubicBezTo>
                  <a:cubicBezTo>
                    <a:pt x="607" y="2017"/>
                    <a:pt x="706" y="1937"/>
                    <a:pt x="659" y="1816"/>
                  </a:cubicBezTo>
                  <a:cubicBezTo>
                    <a:pt x="453" y="1288"/>
                    <a:pt x="345" y="728"/>
                    <a:pt x="337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4" name="Google Shape;14904;p26"/>
            <p:cNvSpPr/>
            <p:nvPr/>
          </p:nvSpPr>
          <p:spPr>
            <a:xfrm>
              <a:off x="7022725" y="3617500"/>
              <a:ext cx="16525" cy="51000"/>
            </a:xfrm>
            <a:custGeom>
              <a:avLst/>
              <a:gdLst/>
              <a:ahLst/>
              <a:cxnLst/>
              <a:rect l="l" t="t" r="r" b="b"/>
              <a:pathLst>
                <a:path w="661" h="2040" extrusionOk="0">
                  <a:moveTo>
                    <a:pt x="206" y="0"/>
                  </a:moveTo>
                  <a:cubicBezTo>
                    <a:pt x="108" y="0"/>
                    <a:pt x="1" y="84"/>
                    <a:pt x="23" y="211"/>
                  </a:cubicBezTo>
                  <a:cubicBezTo>
                    <a:pt x="120" y="780"/>
                    <a:pt x="218" y="1349"/>
                    <a:pt x="315" y="1918"/>
                  </a:cubicBezTo>
                  <a:cubicBezTo>
                    <a:pt x="330" y="2003"/>
                    <a:pt x="390" y="2039"/>
                    <a:pt x="455" y="2039"/>
                  </a:cubicBezTo>
                  <a:cubicBezTo>
                    <a:pt x="553" y="2039"/>
                    <a:pt x="661" y="1956"/>
                    <a:pt x="639" y="1828"/>
                  </a:cubicBezTo>
                  <a:cubicBezTo>
                    <a:pt x="541" y="1259"/>
                    <a:pt x="442" y="690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5" name="Google Shape;14905;p26"/>
            <p:cNvSpPr/>
            <p:nvPr/>
          </p:nvSpPr>
          <p:spPr>
            <a:xfrm>
              <a:off x="7100500" y="3610050"/>
              <a:ext cx="15225" cy="57800"/>
            </a:xfrm>
            <a:custGeom>
              <a:avLst/>
              <a:gdLst/>
              <a:ahLst/>
              <a:cxnLst/>
              <a:rect l="l" t="t" r="r" b="b"/>
              <a:pathLst>
                <a:path w="609" h="2312" extrusionOk="0">
                  <a:moveTo>
                    <a:pt x="271" y="0"/>
                  </a:moveTo>
                  <a:cubicBezTo>
                    <a:pt x="187" y="0"/>
                    <a:pt x="97" y="54"/>
                    <a:pt x="84" y="160"/>
                  </a:cubicBezTo>
                  <a:cubicBezTo>
                    <a:pt x="1" y="842"/>
                    <a:pt x="57" y="1534"/>
                    <a:pt x="249" y="2195"/>
                  </a:cubicBezTo>
                  <a:cubicBezTo>
                    <a:pt x="273" y="2277"/>
                    <a:pt x="339" y="2312"/>
                    <a:pt x="405" y="2312"/>
                  </a:cubicBezTo>
                  <a:cubicBezTo>
                    <a:pt x="506" y="2312"/>
                    <a:pt x="608" y="2230"/>
                    <a:pt x="573" y="2105"/>
                  </a:cubicBezTo>
                  <a:cubicBezTo>
                    <a:pt x="390" y="1473"/>
                    <a:pt x="338" y="813"/>
                    <a:pt x="419" y="160"/>
                  </a:cubicBezTo>
                  <a:cubicBezTo>
                    <a:pt x="431" y="53"/>
                    <a:pt x="354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6" name="Google Shape;14906;p26"/>
            <p:cNvSpPr/>
            <p:nvPr/>
          </p:nvSpPr>
          <p:spPr>
            <a:xfrm>
              <a:off x="6502250" y="3500725"/>
              <a:ext cx="72000" cy="10100"/>
            </a:xfrm>
            <a:custGeom>
              <a:avLst/>
              <a:gdLst/>
              <a:ahLst/>
              <a:cxnLst/>
              <a:rect l="l" t="t" r="r" b="b"/>
              <a:pathLst>
                <a:path w="2880" h="404" extrusionOk="0">
                  <a:moveTo>
                    <a:pt x="2671" y="1"/>
                  </a:moveTo>
                  <a:cubicBezTo>
                    <a:pt x="2669" y="1"/>
                    <a:pt x="2667" y="1"/>
                    <a:pt x="2665" y="1"/>
                  </a:cubicBezTo>
                  <a:lnTo>
                    <a:pt x="217" y="68"/>
                  </a:lnTo>
                  <a:cubicBezTo>
                    <a:pt x="3" y="74"/>
                    <a:pt x="0" y="404"/>
                    <a:pt x="211" y="404"/>
                  </a:cubicBezTo>
                  <a:cubicBezTo>
                    <a:pt x="213" y="404"/>
                    <a:pt x="215" y="404"/>
                    <a:pt x="217" y="404"/>
                  </a:cubicBezTo>
                  <a:lnTo>
                    <a:pt x="2665" y="335"/>
                  </a:lnTo>
                  <a:cubicBezTo>
                    <a:pt x="2878" y="329"/>
                    <a:pt x="2880" y="1"/>
                    <a:pt x="2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7" name="Google Shape;14907;p26"/>
            <p:cNvSpPr/>
            <p:nvPr/>
          </p:nvSpPr>
          <p:spPr>
            <a:xfrm>
              <a:off x="6505875" y="3571625"/>
              <a:ext cx="63375" cy="11075"/>
            </a:xfrm>
            <a:custGeom>
              <a:avLst/>
              <a:gdLst/>
              <a:ahLst/>
              <a:cxnLst/>
              <a:rect l="l" t="t" r="r" b="b"/>
              <a:pathLst>
                <a:path w="2535" h="443" extrusionOk="0">
                  <a:moveTo>
                    <a:pt x="2278" y="1"/>
                  </a:moveTo>
                  <a:cubicBezTo>
                    <a:pt x="2267" y="1"/>
                    <a:pt x="2257" y="2"/>
                    <a:pt x="2245" y="4"/>
                  </a:cubicBezTo>
                  <a:cubicBezTo>
                    <a:pt x="1831" y="74"/>
                    <a:pt x="1411" y="110"/>
                    <a:pt x="992" y="110"/>
                  </a:cubicBezTo>
                  <a:cubicBezTo>
                    <a:pt x="733" y="110"/>
                    <a:pt x="473" y="96"/>
                    <a:pt x="215" y="69"/>
                  </a:cubicBezTo>
                  <a:cubicBezTo>
                    <a:pt x="208" y="69"/>
                    <a:pt x="202" y="68"/>
                    <a:pt x="196" y="68"/>
                  </a:cubicBezTo>
                  <a:cubicBezTo>
                    <a:pt x="0" y="68"/>
                    <a:pt x="8" y="383"/>
                    <a:pt x="215" y="403"/>
                  </a:cubicBezTo>
                  <a:cubicBezTo>
                    <a:pt x="474" y="430"/>
                    <a:pt x="734" y="443"/>
                    <a:pt x="995" y="443"/>
                  </a:cubicBezTo>
                  <a:cubicBezTo>
                    <a:pt x="1443" y="443"/>
                    <a:pt x="1891" y="404"/>
                    <a:pt x="2334" y="326"/>
                  </a:cubicBezTo>
                  <a:cubicBezTo>
                    <a:pt x="2534" y="292"/>
                    <a:pt x="2465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8" name="Google Shape;14908;p26"/>
            <p:cNvSpPr/>
            <p:nvPr/>
          </p:nvSpPr>
          <p:spPr>
            <a:xfrm>
              <a:off x="6589900" y="3440300"/>
              <a:ext cx="22325" cy="23075"/>
            </a:xfrm>
            <a:custGeom>
              <a:avLst/>
              <a:gdLst/>
              <a:ahLst/>
              <a:cxnLst/>
              <a:rect l="l" t="t" r="r" b="b"/>
              <a:pathLst>
                <a:path w="893" h="923" extrusionOk="0">
                  <a:moveTo>
                    <a:pt x="561" y="1"/>
                  </a:moveTo>
                  <a:cubicBezTo>
                    <a:pt x="437" y="1"/>
                    <a:pt x="316" y="69"/>
                    <a:pt x="261" y="181"/>
                  </a:cubicBezTo>
                  <a:lnTo>
                    <a:pt x="261" y="181"/>
                  </a:lnTo>
                  <a:cubicBezTo>
                    <a:pt x="229" y="189"/>
                    <a:pt x="199" y="201"/>
                    <a:pt x="170" y="218"/>
                  </a:cubicBezTo>
                  <a:cubicBezTo>
                    <a:pt x="35" y="299"/>
                    <a:pt x="1" y="461"/>
                    <a:pt x="40" y="602"/>
                  </a:cubicBezTo>
                  <a:lnTo>
                    <a:pt x="40" y="602"/>
                  </a:lnTo>
                  <a:cubicBezTo>
                    <a:pt x="39" y="652"/>
                    <a:pt x="42" y="701"/>
                    <a:pt x="48" y="746"/>
                  </a:cubicBezTo>
                  <a:cubicBezTo>
                    <a:pt x="57" y="819"/>
                    <a:pt x="94" y="888"/>
                    <a:pt x="172" y="908"/>
                  </a:cubicBezTo>
                  <a:cubicBezTo>
                    <a:pt x="210" y="918"/>
                    <a:pt x="248" y="922"/>
                    <a:pt x="286" y="922"/>
                  </a:cubicBezTo>
                  <a:cubicBezTo>
                    <a:pt x="332" y="922"/>
                    <a:pt x="376" y="916"/>
                    <a:pt x="419" y="903"/>
                  </a:cubicBezTo>
                  <a:lnTo>
                    <a:pt x="419" y="903"/>
                  </a:lnTo>
                  <a:cubicBezTo>
                    <a:pt x="440" y="905"/>
                    <a:pt x="460" y="907"/>
                    <a:pt x="481" y="907"/>
                  </a:cubicBezTo>
                  <a:cubicBezTo>
                    <a:pt x="677" y="907"/>
                    <a:pt x="861" y="793"/>
                    <a:pt x="844" y="554"/>
                  </a:cubicBezTo>
                  <a:cubicBezTo>
                    <a:pt x="841" y="501"/>
                    <a:pt x="825" y="449"/>
                    <a:pt x="800" y="401"/>
                  </a:cubicBezTo>
                  <a:lnTo>
                    <a:pt x="800" y="401"/>
                  </a:lnTo>
                  <a:cubicBezTo>
                    <a:pt x="892" y="251"/>
                    <a:pt x="840" y="63"/>
                    <a:pt x="649" y="12"/>
                  </a:cubicBezTo>
                  <a:cubicBezTo>
                    <a:pt x="620" y="4"/>
                    <a:pt x="591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09" name="Google Shape;14909;p26"/>
            <p:cNvSpPr/>
            <p:nvPr/>
          </p:nvSpPr>
          <p:spPr>
            <a:xfrm>
              <a:off x="6658250" y="3553825"/>
              <a:ext cx="26175" cy="22675"/>
            </a:xfrm>
            <a:custGeom>
              <a:avLst/>
              <a:gdLst/>
              <a:ahLst/>
              <a:cxnLst/>
              <a:rect l="l" t="t" r="r" b="b"/>
              <a:pathLst>
                <a:path w="1047" h="907" extrusionOk="0">
                  <a:moveTo>
                    <a:pt x="532" y="1"/>
                  </a:moveTo>
                  <a:cubicBezTo>
                    <a:pt x="375" y="1"/>
                    <a:pt x="213" y="89"/>
                    <a:pt x="122" y="243"/>
                  </a:cubicBezTo>
                  <a:cubicBezTo>
                    <a:pt x="40" y="382"/>
                    <a:pt x="0" y="606"/>
                    <a:pt x="127" y="730"/>
                  </a:cubicBezTo>
                  <a:cubicBezTo>
                    <a:pt x="191" y="792"/>
                    <a:pt x="275" y="837"/>
                    <a:pt x="364" y="858"/>
                  </a:cubicBezTo>
                  <a:lnTo>
                    <a:pt x="364" y="858"/>
                  </a:lnTo>
                  <a:cubicBezTo>
                    <a:pt x="423" y="890"/>
                    <a:pt x="490" y="907"/>
                    <a:pt x="558" y="907"/>
                  </a:cubicBezTo>
                  <a:cubicBezTo>
                    <a:pt x="625" y="907"/>
                    <a:pt x="693" y="891"/>
                    <a:pt x="755" y="858"/>
                  </a:cubicBezTo>
                  <a:cubicBezTo>
                    <a:pt x="949" y="755"/>
                    <a:pt x="1047" y="514"/>
                    <a:pt x="937" y="315"/>
                  </a:cubicBezTo>
                  <a:cubicBezTo>
                    <a:pt x="928" y="298"/>
                    <a:pt x="917" y="282"/>
                    <a:pt x="907" y="267"/>
                  </a:cubicBezTo>
                  <a:lnTo>
                    <a:pt x="907" y="267"/>
                  </a:lnTo>
                  <a:cubicBezTo>
                    <a:pt x="900" y="250"/>
                    <a:pt x="893" y="234"/>
                    <a:pt x="885" y="219"/>
                  </a:cubicBezTo>
                  <a:cubicBezTo>
                    <a:pt x="806" y="69"/>
                    <a:pt x="671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0" name="Google Shape;14910;p26"/>
            <p:cNvSpPr/>
            <p:nvPr/>
          </p:nvSpPr>
          <p:spPr>
            <a:xfrm>
              <a:off x="6722125" y="3282500"/>
              <a:ext cx="26675" cy="25000"/>
            </a:xfrm>
            <a:custGeom>
              <a:avLst/>
              <a:gdLst/>
              <a:ahLst/>
              <a:cxnLst/>
              <a:rect l="l" t="t" r="r" b="b"/>
              <a:pathLst>
                <a:path w="1067" h="1000" extrusionOk="0">
                  <a:moveTo>
                    <a:pt x="549" y="497"/>
                  </a:moveTo>
                  <a:cubicBezTo>
                    <a:pt x="559" y="499"/>
                    <a:pt x="570" y="504"/>
                    <a:pt x="578" y="510"/>
                  </a:cubicBezTo>
                  <a:lnTo>
                    <a:pt x="578" y="510"/>
                  </a:lnTo>
                  <a:cubicBezTo>
                    <a:pt x="576" y="511"/>
                    <a:pt x="573" y="511"/>
                    <a:pt x="571" y="511"/>
                  </a:cubicBezTo>
                  <a:cubicBezTo>
                    <a:pt x="571" y="511"/>
                    <a:pt x="570" y="511"/>
                    <a:pt x="570" y="511"/>
                  </a:cubicBezTo>
                  <a:cubicBezTo>
                    <a:pt x="559" y="511"/>
                    <a:pt x="551" y="508"/>
                    <a:pt x="544" y="503"/>
                  </a:cubicBezTo>
                  <a:lnTo>
                    <a:pt x="544" y="503"/>
                  </a:lnTo>
                  <a:cubicBezTo>
                    <a:pt x="544" y="503"/>
                    <a:pt x="545" y="502"/>
                    <a:pt x="545" y="502"/>
                  </a:cubicBezTo>
                  <a:cubicBezTo>
                    <a:pt x="546" y="500"/>
                    <a:pt x="548" y="499"/>
                    <a:pt x="549" y="497"/>
                  </a:cubicBezTo>
                  <a:close/>
                  <a:moveTo>
                    <a:pt x="553" y="1"/>
                  </a:moveTo>
                  <a:cubicBezTo>
                    <a:pt x="504" y="1"/>
                    <a:pt x="455" y="8"/>
                    <a:pt x="406" y="25"/>
                  </a:cubicBezTo>
                  <a:cubicBezTo>
                    <a:pt x="118" y="116"/>
                    <a:pt x="0" y="458"/>
                    <a:pt x="170" y="706"/>
                  </a:cubicBezTo>
                  <a:cubicBezTo>
                    <a:pt x="196" y="747"/>
                    <a:pt x="229" y="785"/>
                    <a:pt x="267" y="818"/>
                  </a:cubicBezTo>
                  <a:lnTo>
                    <a:pt x="267" y="818"/>
                  </a:lnTo>
                  <a:cubicBezTo>
                    <a:pt x="335" y="907"/>
                    <a:pt x="438" y="972"/>
                    <a:pt x="557" y="993"/>
                  </a:cubicBezTo>
                  <a:cubicBezTo>
                    <a:pt x="582" y="998"/>
                    <a:pt x="607" y="1000"/>
                    <a:pt x="631" y="1000"/>
                  </a:cubicBezTo>
                  <a:cubicBezTo>
                    <a:pt x="895" y="1000"/>
                    <a:pt x="1066" y="737"/>
                    <a:pt x="969" y="485"/>
                  </a:cubicBezTo>
                  <a:lnTo>
                    <a:pt x="969" y="485"/>
                  </a:lnTo>
                  <a:cubicBezTo>
                    <a:pt x="975" y="457"/>
                    <a:pt x="978" y="429"/>
                    <a:pt x="978" y="401"/>
                  </a:cubicBezTo>
                  <a:cubicBezTo>
                    <a:pt x="978" y="390"/>
                    <a:pt x="978" y="379"/>
                    <a:pt x="977" y="368"/>
                  </a:cubicBezTo>
                  <a:lnTo>
                    <a:pt x="977" y="368"/>
                  </a:lnTo>
                  <a:cubicBezTo>
                    <a:pt x="1036" y="282"/>
                    <a:pt x="1022" y="142"/>
                    <a:pt x="891" y="108"/>
                  </a:cubicBezTo>
                  <a:lnTo>
                    <a:pt x="891" y="108"/>
                  </a:lnTo>
                  <a:lnTo>
                    <a:pt x="893" y="110"/>
                  </a:lnTo>
                  <a:cubicBezTo>
                    <a:pt x="874" y="105"/>
                    <a:pt x="855" y="101"/>
                    <a:pt x="836" y="98"/>
                  </a:cubicBezTo>
                  <a:lnTo>
                    <a:pt x="836" y="98"/>
                  </a:lnTo>
                  <a:cubicBezTo>
                    <a:pt x="759" y="36"/>
                    <a:pt x="658" y="1"/>
                    <a:pt x="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1" name="Google Shape;14911;p26"/>
            <p:cNvSpPr/>
            <p:nvPr/>
          </p:nvSpPr>
          <p:spPr>
            <a:xfrm>
              <a:off x="6810300" y="3367200"/>
              <a:ext cx="26600" cy="25700"/>
            </a:xfrm>
            <a:custGeom>
              <a:avLst/>
              <a:gdLst/>
              <a:ahLst/>
              <a:cxnLst/>
              <a:rect l="l" t="t" r="r" b="b"/>
              <a:pathLst>
                <a:path w="1064" h="1028" extrusionOk="0">
                  <a:moveTo>
                    <a:pt x="609" y="518"/>
                  </a:moveTo>
                  <a:cubicBezTo>
                    <a:pt x="620" y="523"/>
                    <a:pt x="634" y="534"/>
                    <a:pt x="645" y="550"/>
                  </a:cubicBezTo>
                  <a:lnTo>
                    <a:pt x="645" y="550"/>
                  </a:lnTo>
                  <a:cubicBezTo>
                    <a:pt x="642" y="551"/>
                    <a:pt x="639" y="551"/>
                    <a:pt x="636" y="551"/>
                  </a:cubicBezTo>
                  <a:cubicBezTo>
                    <a:pt x="619" y="551"/>
                    <a:pt x="601" y="544"/>
                    <a:pt x="584" y="534"/>
                  </a:cubicBezTo>
                  <a:lnTo>
                    <a:pt x="584" y="534"/>
                  </a:lnTo>
                  <a:cubicBezTo>
                    <a:pt x="588" y="530"/>
                    <a:pt x="594" y="525"/>
                    <a:pt x="604" y="520"/>
                  </a:cubicBezTo>
                  <a:cubicBezTo>
                    <a:pt x="606" y="519"/>
                    <a:pt x="608" y="519"/>
                    <a:pt x="609" y="518"/>
                  </a:cubicBezTo>
                  <a:close/>
                  <a:moveTo>
                    <a:pt x="547" y="0"/>
                  </a:moveTo>
                  <a:cubicBezTo>
                    <a:pt x="480" y="0"/>
                    <a:pt x="412" y="17"/>
                    <a:pt x="346" y="53"/>
                  </a:cubicBezTo>
                  <a:cubicBezTo>
                    <a:pt x="107" y="186"/>
                    <a:pt x="0" y="523"/>
                    <a:pt x="134" y="764"/>
                  </a:cubicBezTo>
                  <a:cubicBezTo>
                    <a:pt x="225" y="928"/>
                    <a:pt x="411" y="1027"/>
                    <a:pt x="592" y="1027"/>
                  </a:cubicBezTo>
                  <a:cubicBezTo>
                    <a:pt x="706" y="1027"/>
                    <a:pt x="818" y="988"/>
                    <a:pt x="905" y="902"/>
                  </a:cubicBezTo>
                  <a:cubicBezTo>
                    <a:pt x="1028" y="778"/>
                    <a:pt x="1063" y="582"/>
                    <a:pt x="1008" y="424"/>
                  </a:cubicBezTo>
                  <a:lnTo>
                    <a:pt x="1008" y="424"/>
                  </a:lnTo>
                  <a:cubicBezTo>
                    <a:pt x="1004" y="397"/>
                    <a:pt x="999" y="370"/>
                    <a:pt x="990" y="343"/>
                  </a:cubicBezTo>
                  <a:cubicBezTo>
                    <a:pt x="926" y="145"/>
                    <a:pt x="743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2" name="Google Shape;14912;p26"/>
            <p:cNvSpPr/>
            <p:nvPr/>
          </p:nvSpPr>
          <p:spPr>
            <a:xfrm>
              <a:off x="6867925" y="3227000"/>
              <a:ext cx="27350" cy="22700"/>
            </a:xfrm>
            <a:custGeom>
              <a:avLst/>
              <a:gdLst/>
              <a:ahLst/>
              <a:cxnLst/>
              <a:rect l="l" t="t" r="r" b="b"/>
              <a:pathLst>
                <a:path w="1094" h="908" extrusionOk="0">
                  <a:moveTo>
                    <a:pt x="610" y="330"/>
                  </a:moveTo>
                  <a:cubicBezTo>
                    <a:pt x="618" y="330"/>
                    <a:pt x="627" y="332"/>
                    <a:pt x="636" y="335"/>
                  </a:cubicBezTo>
                  <a:cubicBezTo>
                    <a:pt x="694" y="353"/>
                    <a:pt x="699" y="437"/>
                    <a:pt x="683" y="486"/>
                  </a:cubicBezTo>
                  <a:cubicBezTo>
                    <a:pt x="664" y="545"/>
                    <a:pt x="610" y="575"/>
                    <a:pt x="551" y="575"/>
                  </a:cubicBezTo>
                  <a:cubicBezTo>
                    <a:pt x="544" y="575"/>
                    <a:pt x="538" y="575"/>
                    <a:pt x="531" y="574"/>
                  </a:cubicBezTo>
                  <a:cubicBezTo>
                    <a:pt x="518" y="573"/>
                    <a:pt x="505" y="571"/>
                    <a:pt x="493" y="567"/>
                  </a:cubicBezTo>
                  <a:lnTo>
                    <a:pt x="493" y="567"/>
                  </a:lnTo>
                  <a:cubicBezTo>
                    <a:pt x="511" y="549"/>
                    <a:pt x="526" y="524"/>
                    <a:pt x="534" y="492"/>
                  </a:cubicBezTo>
                  <a:cubicBezTo>
                    <a:pt x="544" y="451"/>
                    <a:pt x="544" y="412"/>
                    <a:pt x="535" y="376"/>
                  </a:cubicBezTo>
                  <a:lnTo>
                    <a:pt x="535" y="376"/>
                  </a:lnTo>
                  <a:cubicBezTo>
                    <a:pt x="551" y="350"/>
                    <a:pt x="578" y="330"/>
                    <a:pt x="610" y="330"/>
                  </a:cubicBezTo>
                  <a:close/>
                  <a:moveTo>
                    <a:pt x="622" y="1"/>
                  </a:moveTo>
                  <a:cubicBezTo>
                    <a:pt x="476" y="1"/>
                    <a:pt x="330" y="76"/>
                    <a:pt x="248" y="195"/>
                  </a:cubicBezTo>
                  <a:lnTo>
                    <a:pt x="248" y="195"/>
                  </a:lnTo>
                  <a:cubicBezTo>
                    <a:pt x="63" y="220"/>
                    <a:pt x="0" y="430"/>
                    <a:pt x="58" y="588"/>
                  </a:cubicBezTo>
                  <a:cubicBezTo>
                    <a:pt x="131" y="789"/>
                    <a:pt x="343" y="908"/>
                    <a:pt x="551" y="908"/>
                  </a:cubicBezTo>
                  <a:cubicBezTo>
                    <a:pt x="651" y="908"/>
                    <a:pt x="750" y="880"/>
                    <a:pt x="833" y="821"/>
                  </a:cubicBezTo>
                  <a:cubicBezTo>
                    <a:pt x="1077" y="647"/>
                    <a:pt x="1094" y="237"/>
                    <a:pt x="838" y="65"/>
                  </a:cubicBezTo>
                  <a:cubicBezTo>
                    <a:pt x="772" y="21"/>
                    <a:pt x="697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3" name="Google Shape;14913;p26"/>
            <p:cNvSpPr/>
            <p:nvPr/>
          </p:nvSpPr>
          <p:spPr>
            <a:xfrm>
              <a:off x="7011450" y="3504825"/>
              <a:ext cx="18000" cy="17850"/>
            </a:xfrm>
            <a:custGeom>
              <a:avLst/>
              <a:gdLst/>
              <a:ahLst/>
              <a:cxnLst/>
              <a:rect l="l" t="t" r="r" b="b"/>
              <a:pathLst>
                <a:path w="720" h="714" extrusionOk="0">
                  <a:moveTo>
                    <a:pt x="359" y="1"/>
                  </a:moveTo>
                  <a:cubicBezTo>
                    <a:pt x="344" y="1"/>
                    <a:pt x="329" y="2"/>
                    <a:pt x="313" y="6"/>
                  </a:cubicBezTo>
                  <a:cubicBezTo>
                    <a:pt x="290" y="12"/>
                    <a:pt x="268" y="22"/>
                    <a:pt x="248" y="35"/>
                  </a:cubicBezTo>
                  <a:lnTo>
                    <a:pt x="248" y="35"/>
                  </a:lnTo>
                  <a:cubicBezTo>
                    <a:pt x="232" y="37"/>
                    <a:pt x="217" y="40"/>
                    <a:pt x="201" y="44"/>
                  </a:cubicBezTo>
                  <a:cubicBezTo>
                    <a:pt x="85" y="76"/>
                    <a:pt x="21" y="223"/>
                    <a:pt x="16" y="333"/>
                  </a:cubicBezTo>
                  <a:cubicBezTo>
                    <a:pt x="1" y="545"/>
                    <a:pt x="170" y="714"/>
                    <a:pt x="368" y="714"/>
                  </a:cubicBezTo>
                  <a:cubicBezTo>
                    <a:pt x="404" y="714"/>
                    <a:pt x="441" y="708"/>
                    <a:pt x="478" y="696"/>
                  </a:cubicBezTo>
                  <a:cubicBezTo>
                    <a:pt x="586" y="662"/>
                    <a:pt x="719" y="559"/>
                    <a:pt x="719" y="433"/>
                  </a:cubicBezTo>
                  <a:cubicBezTo>
                    <a:pt x="719" y="351"/>
                    <a:pt x="686" y="284"/>
                    <a:pt x="635" y="234"/>
                  </a:cubicBezTo>
                  <a:lnTo>
                    <a:pt x="635" y="234"/>
                  </a:lnTo>
                  <a:cubicBezTo>
                    <a:pt x="628" y="207"/>
                    <a:pt x="615" y="181"/>
                    <a:pt x="592" y="160"/>
                  </a:cubicBezTo>
                  <a:lnTo>
                    <a:pt x="592" y="160"/>
                  </a:lnTo>
                  <a:cubicBezTo>
                    <a:pt x="547" y="77"/>
                    <a:pt x="45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4" name="Google Shape;14914;p26"/>
            <p:cNvSpPr/>
            <p:nvPr/>
          </p:nvSpPr>
          <p:spPr>
            <a:xfrm>
              <a:off x="7089100" y="3387900"/>
              <a:ext cx="17800" cy="19875"/>
            </a:xfrm>
            <a:custGeom>
              <a:avLst/>
              <a:gdLst/>
              <a:ahLst/>
              <a:cxnLst/>
              <a:rect l="l" t="t" r="r" b="b"/>
              <a:pathLst>
                <a:path w="712" h="795" extrusionOk="0">
                  <a:moveTo>
                    <a:pt x="355" y="0"/>
                  </a:moveTo>
                  <a:cubicBezTo>
                    <a:pt x="345" y="0"/>
                    <a:pt x="334" y="1"/>
                    <a:pt x="322" y="3"/>
                  </a:cubicBezTo>
                  <a:lnTo>
                    <a:pt x="322" y="5"/>
                  </a:lnTo>
                  <a:cubicBezTo>
                    <a:pt x="253" y="17"/>
                    <a:pt x="190" y="55"/>
                    <a:pt x="145" y="104"/>
                  </a:cubicBezTo>
                  <a:lnTo>
                    <a:pt x="145" y="104"/>
                  </a:lnTo>
                  <a:cubicBezTo>
                    <a:pt x="112" y="128"/>
                    <a:pt x="83" y="159"/>
                    <a:pt x="58" y="197"/>
                  </a:cubicBezTo>
                  <a:cubicBezTo>
                    <a:pt x="8" y="278"/>
                    <a:pt x="0" y="369"/>
                    <a:pt x="22" y="454"/>
                  </a:cubicBezTo>
                  <a:lnTo>
                    <a:pt x="22" y="454"/>
                  </a:lnTo>
                  <a:cubicBezTo>
                    <a:pt x="10" y="566"/>
                    <a:pt x="54" y="681"/>
                    <a:pt x="167" y="748"/>
                  </a:cubicBezTo>
                  <a:cubicBezTo>
                    <a:pt x="221" y="779"/>
                    <a:pt x="282" y="795"/>
                    <a:pt x="344" y="795"/>
                  </a:cubicBezTo>
                  <a:cubicBezTo>
                    <a:pt x="492" y="795"/>
                    <a:pt x="639" y="706"/>
                    <a:pt x="675" y="551"/>
                  </a:cubicBezTo>
                  <a:cubicBezTo>
                    <a:pt x="688" y="493"/>
                    <a:pt x="685" y="436"/>
                    <a:pt x="669" y="385"/>
                  </a:cubicBezTo>
                  <a:lnTo>
                    <a:pt x="669" y="385"/>
                  </a:lnTo>
                  <a:cubicBezTo>
                    <a:pt x="672" y="381"/>
                    <a:pt x="676" y="376"/>
                    <a:pt x="679" y="371"/>
                  </a:cubicBezTo>
                  <a:cubicBezTo>
                    <a:pt x="711" y="319"/>
                    <a:pt x="711" y="254"/>
                    <a:pt x="679" y="202"/>
                  </a:cubicBezTo>
                  <a:cubicBezTo>
                    <a:pt x="630" y="130"/>
                    <a:pt x="558" y="80"/>
                    <a:pt x="479" y="54"/>
                  </a:cubicBezTo>
                  <a:lnTo>
                    <a:pt x="479" y="54"/>
                  </a:lnTo>
                  <a:cubicBezTo>
                    <a:pt x="448" y="22"/>
                    <a:pt x="406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5" name="Google Shape;14915;p26"/>
            <p:cNvSpPr/>
            <p:nvPr/>
          </p:nvSpPr>
          <p:spPr>
            <a:xfrm>
              <a:off x="6120300" y="3236750"/>
              <a:ext cx="980350" cy="810400"/>
            </a:xfrm>
            <a:custGeom>
              <a:avLst/>
              <a:gdLst/>
              <a:ahLst/>
              <a:cxnLst/>
              <a:rect l="l" t="t" r="r" b="b"/>
              <a:pathLst>
                <a:path w="39214" h="32416" extrusionOk="0">
                  <a:moveTo>
                    <a:pt x="30525" y="1"/>
                  </a:moveTo>
                  <a:cubicBezTo>
                    <a:pt x="29655" y="1"/>
                    <a:pt x="29120" y="764"/>
                    <a:pt x="28976" y="1664"/>
                  </a:cubicBezTo>
                  <a:cubicBezTo>
                    <a:pt x="28895" y="2170"/>
                    <a:pt x="28907" y="2687"/>
                    <a:pt x="28909" y="3197"/>
                  </a:cubicBezTo>
                  <a:cubicBezTo>
                    <a:pt x="28909" y="3455"/>
                    <a:pt x="28918" y="3711"/>
                    <a:pt x="28914" y="3967"/>
                  </a:cubicBezTo>
                  <a:cubicBezTo>
                    <a:pt x="28898" y="4680"/>
                    <a:pt x="28923" y="4687"/>
                    <a:pt x="28377" y="5264"/>
                  </a:cubicBezTo>
                  <a:cubicBezTo>
                    <a:pt x="28040" y="5619"/>
                    <a:pt x="27772" y="5763"/>
                    <a:pt x="27554" y="5763"/>
                  </a:cubicBezTo>
                  <a:cubicBezTo>
                    <a:pt x="26825" y="5763"/>
                    <a:pt x="26665" y="4153"/>
                    <a:pt x="26459" y="3444"/>
                  </a:cubicBezTo>
                  <a:cubicBezTo>
                    <a:pt x="26237" y="2675"/>
                    <a:pt x="25642" y="2116"/>
                    <a:pt x="24932" y="2116"/>
                  </a:cubicBezTo>
                  <a:cubicBezTo>
                    <a:pt x="24691" y="2116"/>
                    <a:pt x="24437" y="2180"/>
                    <a:pt x="24180" y="2323"/>
                  </a:cubicBezTo>
                  <a:cubicBezTo>
                    <a:pt x="22794" y="3092"/>
                    <a:pt x="22963" y="5354"/>
                    <a:pt x="23009" y="6669"/>
                  </a:cubicBezTo>
                  <a:cubicBezTo>
                    <a:pt x="23051" y="7831"/>
                    <a:pt x="23183" y="8990"/>
                    <a:pt x="23196" y="10156"/>
                  </a:cubicBezTo>
                  <a:cubicBezTo>
                    <a:pt x="23204" y="10766"/>
                    <a:pt x="23180" y="11370"/>
                    <a:pt x="23093" y="11974"/>
                  </a:cubicBezTo>
                  <a:cubicBezTo>
                    <a:pt x="23003" y="12596"/>
                    <a:pt x="23090" y="12549"/>
                    <a:pt x="22479" y="12888"/>
                  </a:cubicBezTo>
                  <a:cubicBezTo>
                    <a:pt x="22314" y="13076"/>
                    <a:pt x="22144" y="13170"/>
                    <a:pt x="21968" y="13170"/>
                  </a:cubicBezTo>
                  <a:cubicBezTo>
                    <a:pt x="21827" y="13170"/>
                    <a:pt x="21682" y="13109"/>
                    <a:pt x="21535" y="12988"/>
                  </a:cubicBezTo>
                  <a:cubicBezTo>
                    <a:pt x="21372" y="12648"/>
                    <a:pt x="21209" y="12308"/>
                    <a:pt x="21046" y="11968"/>
                  </a:cubicBezTo>
                  <a:cubicBezTo>
                    <a:pt x="20809" y="10941"/>
                    <a:pt x="20968" y="9259"/>
                    <a:pt x="19819" y="8662"/>
                  </a:cubicBezTo>
                  <a:cubicBezTo>
                    <a:pt x="19644" y="8572"/>
                    <a:pt x="19482" y="8532"/>
                    <a:pt x="19331" y="8532"/>
                  </a:cubicBezTo>
                  <a:cubicBezTo>
                    <a:pt x="18753" y="8532"/>
                    <a:pt x="18355" y="9120"/>
                    <a:pt x="18152" y="9686"/>
                  </a:cubicBezTo>
                  <a:cubicBezTo>
                    <a:pt x="17934" y="10293"/>
                    <a:pt x="17862" y="10938"/>
                    <a:pt x="17743" y="11568"/>
                  </a:cubicBezTo>
                  <a:cubicBezTo>
                    <a:pt x="17552" y="12567"/>
                    <a:pt x="17258" y="13551"/>
                    <a:pt x="17012" y="14538"/>
                  </a:cubicBezTo>
                  <a:cubicBezTo>
                    <a:pt x="16449" y="16784"/>
                    <a:pt x="16001" y="19101"/>
                    <a:pt x="15298" y="21308"/>
                  </a:cubicBezTo>
                  <a:cubicBezTo>
                    <a:pt x="15255" y="21441"/>
                    <a:pt x="15215" y="21580"/>
                    <a:pt x="15162" y="21709"/>
                  </a:cubicBezTo>
                  <a:cubicBezTo>
                    <a:pt x="14970" y="22166"/>
                    <a:pt x="14929" y="22337"/>
                    <a:pt x="14615" y="22337"/>
                  </a:cubicBezTo>
                  <a:cubicBezTo>
                    <a:pt x="14522" y="22337"/>
                    <a:pt x="14405" y="22322"/>
                    <a:pt x="14253" y="22295"/>
                  </a:cubicBezTo>
                  <a:cubicBezTo>
                    <a:pt x="13428" y="22147"/>
                    <a:pt x="13579" y="21637"/>
                    <a:pt x="13353" y="20982"/>
                  </a:cubicBezTo>
                  <a:cubicBezTo>
                    <a:pt x="13174" y="20463"/>
                    <a:pt x="12862" y="20042"/>
                    <a:pt x="12337" y="19838"/>
                  </a:cubicBezTo>
                  <a:cubicBezTo>
                    <a:pt x="12132" y="19757"/>
                    <a:pt x="11927" y="19720"/>
                    <a:pt x="11728" y="19720"/>
                  </a:cubicBezTo>
                  <a:cubicBezTo>
                    <a:pt x="10980" y="19720"/>
                    <a:pt x="10320" y="20246"/>
                    <a:pt x="10055" y="20985"/>
                  </a:cubicBezTo>
                  <a:cubicBezTo>
                    <a:pt x="9722" y="21912"/>
                    <a:pt x="9812" y="23026"/>
                    <a:pt x="9768" y="23991"/>
                  </a:cubicBezTo>
                  <a:cubicBezTo>
                    <a:pt x="9718" y="25079"/>
                    <a:pt x="9985" y="27471"/>
                    <a:pt x="9050" y="28209"/>
                  </a:cubicBezTo>
                  <a:cubicBezTo>
                    <a:pt x="8910" y="28319"/>
                    <a:pt x="8781" y="28367"/>
                    <a:pt x="8662" y="28367"/>
                  </a:cubicBezTo>
                  <a:cubicBezTo>
                    <a:pt x="7883" y="28367"/>
                    <a:pt x="7536" y="26285"/>
                    <a:pt x="7462" y="25813"/>
                  </a:cubicBezTo>
                  <a:cubicBezTo>
                    <a:pt x="7308" y="24827"/>
                    <a:pt x="7364" y="23781"/>
                    <a:pt x="7138" y="22811"/>
                  </a:cubicBezTo>
                  <a:cubicBezTo>
                    <a:pt x="6970" y="22095"/>
                    <a:pt x="6458" y="21703"/>
                    <a:pt x="5921" y="21703"/>
                  </a:cubicBezTo>
                  <a:cubicBezTo>
                    <a:pt x="5493" y="21703"/>
                    <a:pt x="5049" y="21952"/>
                    <a:pt x="4751" y="22486"/>
                  </a:cubicBezTo>
                  <a:cubicBezTo>
                    <a:pt x="4274" y="23340"/>
                    <a:pt x="4387" y="24432"/>
                    <a:pt x="4408" y="25370"/>
                  </a:cubicBezTo>
                  <a:cubicBezTo>
                    <a:pt x="4438" y="26670"/>
                    <a:pt x="4387" y="27972"/>
                    <a:pt x="4362" y="29272"/>
                  </a:cubicBezTo>
                  <a:cubicBezTo>
                    <a:pt x="4350" y="29954"/>
                    <a:pt x="4454" y="30857"/>
                    <a:pt x="4085" y="31460"/>
                  </a:cubicBezTo>
                  <a:cubicBezTo>
                    <a:pt x="3778" y="31960"/>
                    <a:pt x="3457" y="32155"/>
                    <a:pt x="3145" y="32155"/>
                  </a:cubicBezTo>
                  <a:cubicBezTo>
                    <a:pt x="2327" y="32155"/>
                    <a:pt x="1571" y="30810"/>
                    <a:pt x="1304" y="30102"/>
                  </a:cubicBezTo>
                  <a:cubicBezTo>
                    <a:pt x="776" y="28706"/>
                    <a:pt x="483" y="27233"/>
                    <a:pt x="344" y="25750"/>
                  </a:cubicBezTo>
                  <a:cubicBezTo>
                    <a:pt x="335" y="25644"/>
                    <a:pt x="246" y="25590"/>
                    <a:pt x="162" y="25590"/>
                  </a:cubicBezTo>
                  <a:cubicBezTo>
                    <a:pt x="79" y="25590"/>
                    <a:pt x="0" y="25643"/>
                    <a:pt x="10" y="25750"/>
                  </a:cubicBezTo>
                  <a:lnTo>
                    <a:pt x="7" y="25750"/>
                  </a:lnTo>
                  <a:cubicBezTo>
                    <a:pt x="183" y="27634"/>
                    <a:pt x="497" y="30096"/>
                    <a:pt x="1677" y="31650"/>
                  </a:cubicBezTo>
                  <a:cubicBezTo>
                    <a:pt x="2062" y="32156"/>
                    <a:pt x="2584" y="32416"/>
                    <a:pt x="3085" y="32416"/>
                  </a:cubicBezTo>
                  <a:cubicBezTo>
                    <a:pt x="3666" y="32416"/>
                    <a:pt x="4218" y="32067"/>
                    <a:pt x="4493" y="31348"/>
                  </a:cubicBezTo>
                  <a:cubicBezTo>
                    <a:pt x="4808" y="30528"/>
                    <a:pt x="4690" y="29502"/>
                    <a:pt x="4705" y="28648"/>
                  </a:cubicBezTo>
                  <a:cubicBezTo>
                    <a:pt x="4730" y="27352"/>
                    <a:pt x="4742" y="26060"/>
                    <a:pt x="4722" y="24765"/>
                  </a:cubicBezTo>
                  <a:cubicBezTo>
                    <a:pt x="4713" y="24092"/>
                    <a:pt x="4653" y="22785"/>
                    <a:pt x="5271" y="22321"/>
                  </a:cubicBezTo>
                  <a:cubicBezTo>
                    <a:pt x="5594" y="22079"/>
                    <a:pt x="5851" y="21982"/>
                    <a:pt x="6057" y="21982"/>
                  </a:cubicBezTo>
                  <a:cubicBezTo>
                    <a:pt x="6646" y="21982"/>
                    <a:pt x="6808" y="22777"/>
                    <a:pt x="6867" y="23206"/>
                  </a:cubicBezTo>
                  <a:cubicBezTo>
                    <a:pt x="6934" y="23692"/>
                    <a:pt x="6942" y="24191"/>
                    <a:pt x="6989" y="24679"/>
                  </a:cubicBezTo>
                  <a:cubicBezTo>
                    <a:pt x="7074" y="25562"/>
                    <a:pt x="7259" y="28665"/>
                    <a:pt x="8635" y="28665"/>
                  </a:cubicBezTo>
                  <a:cubicBezTo>
                    <a:pt x="8761" y="28665"/>
                    <a:pt x="8897" y="28639"/>
                    <a:pt x="9044" y="28583"/>
                  </a:cubicBezTo>
                  <a:cubicBezTo>
                    <a:pt x="10397" y="28066"/>
                    <a:pt x="10041" y="25274"/>
                    <a:pt x="10092" y="24202"/>
                  </a:cubicBezTo>
                  <a:cubicBezTo>
                    <a:pt x="10148" y="22951"/>
                    <a:pt x="9851" y="20565"/>
                    <a:pt x="11353" y="20106"/>
                  </a:cubicBezTo>
                  <a:cubicBezTo>
                    <a:pt x="11548" y="20046"/>
                    <a:pt x="11718" y="20019"/>
                    <a:pt x="11868" y="20019"/>
                  </a:cubicBezTo>
                  <a:cubicBezTo>
                    <a:pt x="13010" y="20019"/>
                    <a:pt x="12937" y="21609"/>
                    <a:pt x="13440" y="22370"/>
                  </a:cubicBezTo>
                  <a:cubicBezTo>
                    <a:pt x="13692" y="22750"/>
                    <a:pt x="13988" y="22911"/>
                    <a:pt x="14280" y="22911"/>
                  </a:cubicBezTo>
                  <a:cubicBezTo>
                    <a:pt x="14718" y="22911"/>
                    <a:pt x="15144" y="22548"/>
                    <a:pt x="15389" y="22023"/>
                  </a:cubicBezTo>
                  <a:cubicBezTo>
                    <a:pt x="15716" y="21323"/>
                    <a:pt x="15853" y="20521"/>
                    <a:pt x="16042" y="19778"/>
                  </a:cubicBezTo>
                  <a:cubicBezTo>
                    <a:pt x="16390" y="18420"/>
                    <a:pt x="16727" y="17060"/>
                    <a:pt x="17066" y="15701"/>
                  </a:cubicBezTo>
                  <a:cubicBezTo>
                    <a:pt x="17368" y="14486"/>
                    <a:pt x="17714" y="13277"/>
                    <a:pt x="17984" y="12055"/>
                  </a:cubicBezTo>
                  <a:cubicBezTo>
                    <a:pt x="18134" y="11372"/>
                    <a:pt x="18193" y="10665"/>
                    <a:pt x="18402" y="9994"/>
                  </a:cubicBezTo>
                  <a:cubicBezTo>
                    <a:pt x="18523" y="9608"/>
                    <a:pt x="18706" y="9024"/>
                    <a:pt x="19157" y="8887"/>
                  </a:cubicBezTo>
                  <a:cubicBezTo>
                    <a:pt x="19227" y="8865"/>
                    <a:pt x="19294" y="8855"/>
                    <a:pt x="19358" y="8855"/>
                  </a:cubicBezTo>
                  <a:cubicBezTo>
                    <a:pt x="19984" y="8855"/>
                    <a:pt x="20304" y="9811"/>
                    <a:pt x="20438" y="10226"/>
                  </a:cubicBezTo>
                  <a:cubicBezTo>
                    <a:pt x="20704" y="11039"/>
                    <a:pt x="20472" y="12136"/>
                    <a:pt x="20934" y="12868"/>
                  </a:cubicBezTo>
                  <a:cubicBezTo>
                    <a:pt x="21204" y="13295"/>
                    <a:pt x="21714" y="13545"/>
                    <a:pt x="22198" y="13545"/>
                  </a:cubicBezTo>
                  <a:cubicBezTo>
                    <a:pt x="22617" y="13545"/>
                    <a:pt x="23016" y="13357"/>
                    <a:pt x="23222" y="12934"/>
                  </a:cubicBezTo>
                  <a:cubicBezTo>
                    <a:pt x="23604" y="12149"/>
                    <a:pt x="23541" y="10998"/>
                    <a:pt x="23532" y="10156"/>
                  </a:cubicBezTo>
                  <a:cubicBezTo>
                    <a:pt x="23517" y="8853"/>
                    <a:pt x="23353" y="7558"/>
                    <a:pt x="23332" y="6257"/>
                  </a:cubicBezTo>
                  <a:cubicBezTo>
                    <a:pt x="23321" y="5605"/>
                    <a:pt x="23337" y="4951"/>
                    <a:pt x="23437" y="4307"/>
                  </a:cubicBezTo>
                  <a:cubicBezTo>
                    <a:pt x="23547" y="3610"/>
                    <a:pt x="24034" y="2372"/>
                    <a:pt x="24868" y="2372"/>
                  </a:cubicBezTo>
                  <a:cubicBezTo>
                    <a:pt x="25115" y="2372"/>
                    <a:pt x="25392" y="2480"/>
                    <a:pt x="25698" y="2742"/>
                  </a:cubicBezTo>
                  <a:cubicBezTo>
                    <a:pt x="26394" y="3336"/>
                    <a:pt x="26159" y="4458"/>
                    <a:pt x="26513" y="5218"/>
                  </a:cubicBezTo>
                  <a:cubicBezTo>
                    <a:pt x="26769" y="5768"/>
                    <a:pt x="27354" y="6126"/>
                    <a:pt x="27928" y="6126"/>
                  </a:cubicBezTo>
                  <a:cubicBezTo>
                    <a:pt x="28293" y="6126"/>
                    <a:pt x="28654" y="5981"/>
                    <a:pt x="28921" y="5647"/>
                  </a:cubicBezTo>
                  <a:cubicBezTo>
                    <a:pt x="29455" y="4980"/>
                    <a:pt x="29242" y="3778"/>
                    <a:pt x="29242" y="3005"/>
                  </a:cubicBezTo>
                  <a:cubicBezTo>
                    <a:pt x="29242" y="2195"/>
                    <a:pt x="29171" y="1221"/>
                    <a:pt x="29849" y="666"/>
                  </a:cubicBezTo>
                  <a:cubicBezTo>
                    <a:pt x="30107" y="454"/>
                    <a:pt x="30370" y="365"/>
                    <a:pt x="30623" y="365"/>
                  </a:cubicBezTo>
                  <a:cubicBezTo>
                    <a:pt x="31363" y="365"/>
                    <a:pt x="32027" y="1128"/>
                    <a:pt x="32309" y="1851"/>
                  </a:cubicBezTo>
                  <a:cubicBezTo>
                    <a:pt x="32840" y="3218"/>
                    <a:pt x="32680" y="4905"/>
                    <a:pt x="32878" y="6351"/>
                  </a:cubicBezTo>
                  <a:cubicBezTo>
                    <a:pt x="33008" y="7303"/>
                    <a:pt x="33154" y="8264"/>
                    <a:pt x="33533" y="9155"/>
                  </a:cubicBezTo>
                  <a:cubicBezTo>
                    <a:pt x="33975" y="10198"/>
                    <a:pt x="34873" y="11340"/>
                    <a:pt x="36083" y="11340"/>
                  </a:cubicBezTo>
                  <a:cubicBezTo>
                    <a:pt x="36223" y="11340"/>
                    <a:pt x="36368" y="11325"/>
                    <a:pt x="36516" y="11292"/>
                  </a:cubicBezTo>
                  <a:cubicBezTo>
                    <a:pt x="38342" y="10889"/>
                    <a:pt x="38997" y="8325"/>
                    <a:pt x="39199" y="6769"/>
                  </a:cubicBezTo>
                  <a:cubicBezTo>
                    <a:pt x="39213" y="6663"/>
                    <a:pt x="39137" y="6610"/>
                    <a:pt x="39053" y="6610"/>
                  </a:cubicBezTo>
                  <a:cubicBezTo>
                    <a:pt x="38970" y="6610"/>
                    <a:pt x="38879" y="6663"/>
                    <a:pt x="38865" y="6769"/>
                  </a:cubicBezTo>
                  <a:cubicBezTo>
                    <a:pt x="38710" y="7968"/>
                    <a:pt x="38354" y="9276"/>
                    <a:pt x="37546" y="10208"/>
                  </a:cubicBezTo>
                  <a:cubicBezTo>
                    <a:pt x="37105" y="10719"/>
                    <a:pt x="36596" y="10943"/>
                    <a:pt x="36094" y="10943"/>
                  </a:cubicBezTo>
                  <a:cubicBezTo>
                    <a:pt x="35377" y="10943"/>
                    <a:pt x="34676" y="10484"/>
                    <a:pt x="34211" y="9750"/>
                  </a:cubicBezTo>
                  <a:cubicBezTo>
                    <a:pt x="33073" y="7953"/>
                    <a:pt x="33116" y="5544"/>
                    <a:pt x="32957" y="3502"/>
                  </a:cubicBezTo>
                  <a:cubicBezTo>
                    <a:pt x="32855" y="2184"/>
                    <a:pt x="32498" y="532"/>
                    <a:pt x="31048" y="85"/>
                  </a:cubicBezTo>
                  <a:cubicBezTo>
                    <a:pt x="30862" y="28"/>
                    <a:pt x="30688" y="1"/>
                    <a:pt x="30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6" name="Google Shape;14916;p26"/>
            <p:cNvSpPr/>
            <p:nvPr/>
          </p:nvSpPr>
          <p:spPr>
            <a:xfrm>
              <a:off x="6467100" y="3618550"/>
              <a:ext cx="17175" cy="62275"/>
            </a:xfrm>
            <a:custGeom>
              <a:avLst/>
              <a:gdLst/>
              <a:ahLst/>
              <a:cxnLst/>
              <a:rect l="l" t="t" r="r" b="b"/>
              <a:pathLst>
                <a:path w="687" h="2491" extrusionOk="0">
                  <a:moveTo>
                    <a:pt x="205" y="0"/>
                  </a:moveTo>
                  <a:cubicBezTo>
                    <a:pt x="104" y="0"/>
                    <a:pt x="1" y="82"/>
                    <a:pt x="38" y="207"/>
                  </a:cubicBezTo>
                  <a:cubicBezTo>
                    <a:pt x="239" y="897"/>
                    <a:pt x="346" y="1611"/>
                    <a:pt x="352" y="2329"/>
                  </a:cubicBezTo>
                  <a:cubicBezTo>
                    <a:pt x="353" y="2437"/>
                    <a:pt x="437" y="2491"/>
                    <a:pt x="520" y="2491"/>
                  </a:cubicBezTo>
                  <a:cubicBezTo>
                    <a:pt x="604" y="2491"/>
                    <a:pt x="687" y="2437"/>
                    <a:pt x="686" y="2329"/>
                  </a:cubicBezTo>
                  <a:cubicBezTo>
                    <a:pt x="680" y="1580"/>
                    <a:pt x="570" y="836"/>
                    <a:pt x="360" y="117"/>
                  </a:cubicBezTo>
                  <a:cubicBezTo>
                    <a:pt x="336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7" name="Google Shape;14917;p26"/>
            <p:cNvSpPr/>
            <p:nvPr/>
          </p:nvSpPr>
          <p:spPr>
            <a:xfrm>
              <a:off x="6401600" y="3627925"/>
              <a:ext cx="8500" cy="57450"/>
            </a:xfrm>
            <a:custGeom>
              <a:avLst/>
              <a:gdLst/>
              <a:ahLst/>
              <a:cxnLst/>
              <a:rect l="l" t="t" r="r" b="b"/>
              <a:pathLst>
                <a:path w="340" h="2298" extrusionOk="0">
                  <a:moveTo>
                    <a:pt x="172" y="1"/>
                  </a:moveTo>
                  <a:cubicBezTo>
                    <a:pt x="88" y="1"/>
                    <a:pt x="4" y="55"/>
                    <a:pt x="3" y="163"/>
                  </a:cubicBezTo>
                  <a:lnTo>
                    <a:pt x="0" y="2136"/>
                  </a:lnTo>
                  <a:cubicBezTo>
                    <a:pt x="0" y="2243"/>
                    <a:pt x="84" y="2297"/>
                    <a:pt x="167" y="2297"/>
                  </a:cubicBezTo>
                  <a:cubicBezTo>
                    <a:pt x="251" y="2297"/>
                    <a:pt x="334" y="2243"/>
                    <a:pt x="334" y="2136"/>
                  </a:cubicBezTo>
                  <a:lnTo>
                    <a:pt x="339" y="163"/>
                  </a:lnTo>
                  <a:cubicBezTo>
                    <a:pt x="339" y="55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8" name="Google Shape;14918;p26"/>
            <p:cNvSpPr/>
            <p:nvPr/>
          </p:nvSpPr>
          <p:spPr>
            <a:xfrm>
              <a:off x="6326050" y="3620775"/>
              <a:ext cx="16825" cy="59725"/>
            </a:xfrm>
            <a:custGeom>
              <a:avLst/>
              <a:gdLst/>
              <a:ahLst/>
              <a:cxnLst/>
              <a:rect l="l" t="t" r="r" b="b"/>
              <a:pathLst>
                <a:path w="673" h="2389" extrusionOk="0">
                  <a:moveTo>
                    <a:pt x="164" y="0"/>
                  </a:moveTo>
                  <a:cubicBezTo>
                    <a:pt x="80" y="0"/>
                    <a:pt x="1" y="54"/>
                    <a:pt x="8" y="161"/>
                  </a:cubicBezTo>
                  <a:cubicBezTo>
                    <a:pt x="62" y="870"/>
                    <a:pt x="167" y="1574"/>
                    <a:pt x="322" y="2268"/>
                  </a:cubicBezTo>
                  <a:cubicBezTo>
                    <a:pt x="341" y="2352"/>
                    <a:pt x="404" y="2388"/>
                    <a:pt x="469" y="2388"/>
                  </a:cubicBezTo>
                  <a:cubicBezTo>
                    <a:pt x="568" y="2388"/>
                    <a:pt x="673" y="2306"/>
                    <a:pt x="644" y="2179"/>
                  </a:cubicBezTo>
                  <a:cubicBezTo>
                    <a:pt x="495" y="1514"/>
                    <a:pt x="394" y="840"/>
                    <a:pt x="344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19" name="Google Shape;14919;p26"/>
            <p:cNvSpPr/>
            <p:nvPr/>
          </p:nvSpPr>
          <p:spPr>
            <a:xfrm>
              <a:off x="6262775" y="3627675"/>
              <a:ext cx="11525" cy="47950"/>
            </a:xfrm>
            <a:custGeom>
              <a:avLst/>
              <a:gdLst/>
              <a:ahLst/>
              <a:cxnLst/>
              <a:rect l="l" t="t" r="r" b="b"/>
              <a:pathLst>
                <a:path w="461" h="1918" extrusionOk="0">
                  <a:moveTo>
                    <a:pt x="164" y="1"/>
                  </a:moveTo>
                  <a:cubicBezTo>
                    <a:pt x="80" y="1"/>
                    <a:pt x="0" y="54"/>
                    <a:pt x="7" y="161"/>
                  </a:cubicBezTo>
                  <a:cubicBezTo>
                    <a:pt x="44" y="694"/>
                    <a:pt x="80" y="1226"/>
                    <a:pt x="117" y="1757"/>
                  </a:cubicBezTo>
                  <a:cubicBezTo>
                    <a:pt x="124" y="1864"/>
                    <a:pt x="213" y="1918"/>
                    <a:pt x="297" y="1918"/>
                  </a:cubicBezTo>
                  <a:cubicBezTo>
                    <a:pt x="380" y="1918"/>
                    <a:pt x="460" y="1864"/>
                    <a:pt x="452" y="1757"/>
                  </a:cubicBezTo>
                  <a:cubicBezTo>
                    <a:pt x="416" y="1226"/>
                    <a:pt x="379" y="694"/>
                    <a:pt x="343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0" name="Google Shape;14920;p26"/>
            <p:cNvSpPr/>
            <p:nvPr/>
          </p:nvSpPr>
          <p:spPr>
            <a:xfrm>
              <a:off x="6197050" y="3639250"/>
              <a:ext cx="14750" cy="47850"/>
            </a:xfrm>
            <a:custGeom>
              <a:avLst/>
              <a:gdLst/>
              <a:ahLst/>
              <a:cxnLst/>
              <a:rect l="l" t="t" r="r" b="b"/>
              <a:pathLst>
                <a:path w="590" h="1914" extrusionOk="0">
                  <a:moveTo>
                    <a:pt x="166" y="1"/>
                  </a:moveTo>
                  <a:cubicBezTo>
                    <a:pt x="83" y="1"/>
                    <a:pt x="0" y="54"/>
                    <a:pt x="2" y="162"/>
                  </a:cubicBezTo>
                  <a:cubicBezTo>
                    <a:pt x="11" y="714"/>
                    <a:pt x="89" y="1263"/>
                    <a:pt x="232" y="1796"/>
                  </a:cubicBezTo>
                  <a:cubicBezTo>
                    <a:pt x="254" y="1878"/>
                    <a:pt x="319" y="1914"/>
                    <a:pt x="385" y="1914"/>
                  </a:cubicBezTo>
                  <a:cubicBezTo>
                    <a:pt x="486" y="1914"/>
                    <a:pt x="589" y="1832"/>
                    <a:pt x="555" y="1707"/>
                  </a:cubicBezTo>
                  <a:cubicBezTo>
                    <a:pt x="418" y="1202"/>
                    <a:pt x="345" y="684"/>
                    <a:pt x="336" y="162"/>
                  </a:cubicBezTo>
                  <a:cubicBezTo>
                    <a:pt x="334" y="54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1" name="Google Shape;14921;p26"/>
            <p:cNvSpPr/>
            <p:nvPr/>
          </p:nvSpPr>
          <p:spPr>
            <a:xfrm>
              <a:off x="6140150" y="3632125"/>
              <a:ext cx="12200" cy="48050"/>
            </a:xfrm>
            <a:custGeom>
              <a:avLst/>
              <a:gdLst/>
              <a:ahLst/>
              <a:cxnLst/>
              <a:rect l="l" t="t" r="r" b="b"/>
              <a:pathLst>
                <a:path w="488" h="1922" extrusionOk="0">
                  <a:moveTo>
                    <a:pt x="217" y="1"/>
                  </a:moveTo>
                  <a:cubicBezTo>
                    <a:pt x="133" y="1"/>
                    <a:pt x="45" y="55"/>
                    <a:pt x="38" y="162"/>
                  </a:cubicBezTo>
                  <a:cubicBezTo>
                    <a:pt x="0" y="709"/>
                    <a:pt x="35" y="1262"/>
                    <a:pt x="141" y="1802"/>
                  </a:cubicBezTo>
                  <a:cubicBezTo>
                    <a:pt x="157" y="1885"/>
                    <a:pt x="218" y="1921"/>
                    <a:pt x="282" y="1921"/>
                  </a:cubicBezTo>
                  <a:cubicBezTo>
                    <a:pt x="381" y="1921"/>
                    <a:pt x="488" y="1838"/>
                    <a:pt x="464" y="1712"/>
                  </a:cubicBezTo>
                  <a:cubicBezTo>
                    <a:pt x="366" y="1201"/>
                    <a:pt x="336" y="680"/>
                    <a:pt x="372" y="162"/>
                  </a:cubicBezTo>
                  <a:cubicBezTo>
                    <a:pt x="380" y="54"/>
                    <a:pt x="300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2" name="Google Shape;14922;p26"/>
            <p:cNvSpPr/>
            <p:nvPr/>
          </p:nvSpPr>
          <p:spPr>
            <a:xfrm>
              <a:off x="6510675" y="37243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5" y="0"/>
                  </a:moveTo>
                  <a:cubicBezTo>
                    <a:pt x="0" y="0"/>
                    <a:pt x="0" y="335"/>
                    <a:pt x="215" y="335"/>
                  </a:cubicBezTo>
                  <a:lnTo>
                    <a:pt x="2001" y="339"/>
                  </a:lnTo>
                  <a:cubicBezTo>
                    <a:pt x="2216" y="339"/>
                    <a:pt x="2216" y="5"/>
                    <a:pt x="2001" y="3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3" name="Google Shape;14923;p26"/>
            <p:cNvSpPr/>
            <p:nvPr/>
          </p:nvSpPr>
          <p:spPr>
            <a:xfrm>
              <a:off x="6515200" y="37924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6"/>
                  </a:cubicBezTo>
                  <a:lnTo>
                    <a:pt x="2002" y="339"/>
                  </a:lnTo>
                  <a:cubicBezTo>
                    <a:pt x="2217" y="339"/>
                    <a:pt x="2217" y="5"/>
                    <a:pt x="2002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4" name="Google Shape;14924;p26"/>
            <p:cNvSpPr/>
            <p:nvPr/>
          </p:nvSpPr>
          <p:spPr>
            <a:xfrm>
              <a:off x="6516675" y="3866225"/>
              <a:ext cx="57550" cy="15000"/>
            </a:xfrm>
            <a:custGeom>
              <a:avLst/>
              <a:gdLst/>
              <a:ahLst/>
              <a:cxnLst/>
              <a:rect l="l" t="t" r="r" b="b"/>
              <a:pathLst>
                <a:path w="2302" h="600" extrusionOk="0">
                  <a:moveTo>
                    <a:pt x="2031" y="1"/>
                  </a:moveTo>
                  <a:cubicBezTo>
                    <a:pt x="2008" y="1"/>
                    <a:pt x="1984" y="5"/>
                    <a:pt x="1960" y="16"/>
                  </a:cubicBezTo>
                  <a:cubicBezTo>
                    <a:pt x="1575" y="184"/>
                    <a:pt x="1162" y="269"/>
                    <a:pt x="745" y="269"/>
                  </a:cubicBezTo>
                  <a:cubicBezTo>
                    <a:pt x="594" y="269"/>
                    <a:pt x="443" y="258"/>
                    <a:pt x="292" y="235"/>
                  </a:cubicBezTo>
                  <a:cubicBezTo>
                    <a:pt x="283" y="234"/>
                    <a:pt x="274" y="233"/>
                    <a:pt x="265" y="233"/>
                  </a:cubicBezTo>
                  <a:cubicBezTo>
                    <a:pt x="74" y="233"/>
                    <a:pt x="0" y="528"/>
                    <a:pt x="204" y="559"/>
                  </a:cubicBezTo>
                  <a:lnTo>
                    <a:pt x="202" y="559"/>
                  </a:lnTo>
                  <a:cubicBezTo>
                    <a:pt x="379" y="586"/>
                    <a:pt x="556" y="599"/>
                    <a:pt x="733" y="599"/>
                  </a:cubicBezTo>
                  <a:cubicBezTo>
                    <a:pt x="1211" y="599"/>
                    <a:pt x="1687" y="500"/>
                    <a:pt x="2129" y="306"/>
                  </a:cubicBezTo>
                  <a:cubicBezTo>
                    <a:pt x="2301" y="231"/>
                    <a:pt x="2192" y="1"/>
                    <a:pt x="2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5" name="Google Shape;14925;p26"/>
            <p:cNvSpPr/>
            <p:nvPr/>
          </p:nvSpPr>
          <p:spPr>
            <a:xfrm>
              <a:off x="6514950" y="3941250"/>
              <a:ext cx="64825" cy="10275"/>
            </a:xfrm>
            <a:custGeom>
              <a:avLst/>
              <a:gdLst/>
              <a:ahLst/>
              <a:cxnLst/>
              <a:rect l="l" t="t" r="r" b="b"/>
              <a:pathLst>
                <a:path w="2593" h="411" extrusionOk="0">
                  <a:moveTo>
                    <a:pt x="2401" y="0"/>
                  </a:moveTo>
                  <a:cubicBezTo>
                    <a:pt x="2394" y="0"/>
                    <a:pt x="2387" y="1"/>
                    <a:pt x="2380" y="1"/>
                  </a:cubicBezTo>
                  <a:cubicBezTo>
                    <a:pt x="1924" y="52"/>
                    <a:pt x="1466" y="77"/>
                    <a:pt x="1008" y="77"/>
                  </a:cubicBezTo>
                  <a:cubicBezTo>
                    <a:pt x="743" y="77"/>
                    <a:pt x="479" y="69"/>
                    <a:pt x="215" y="52"/>
                  </a:cubicBezTo>
                  <a:cubicBezTo>
                    <a:pt x="211" y="52"/>
                    <a:pt x="206" y="51"/>
                    <a:pt x="202" y="51"/>
                  </a:cubicBezTo>
                  <a:cubicBezTo>
                    <a:pt x="0" y="51"/>
                    <a:pt x="6" y="372"/>
                    <a:pt x="215" y="386"/>
                  </a:cubicBezTo>
                  <a:cubicBezTo>
                    <a:pt x="479" y="403"/>
                    <a:pt x="743" y="411"/>
                    <a:pt x="1008" y="411"/>
                  </a:cubicBezTo>
                  <a:cubicBezTo>
                    <a:pt x="1466" y="411"/>
                    <a:pt x="1924" y="386"/>
                    <a:pt x="2380" y="336"/>
                  </a:cubicBezTo>
                  <a:cubicBezTo>
                    <a:pt x="2583" y="313"/>
                    <a:pt x="2593" y="0"/>
                    <a:pt x="2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6" name="Google Shape;14926;p26"/>
            <p:cNvSpPr/>
            <p:nvPr/>
          </p:nvSpPr>
          <p:spPr>
            <a:xfrm>
              <a:off x="6514750" y="4019975"/>
              <a:ext cx="62550" cy="9925"/>
            </a:xfrm>
            <a:custGeom>
              <a:avLst/>
              <a:gdLst/>
              <a:ahLst/>
              <a:cxnLst/>
              <a:rect l="l" t="t" r="r" b="b"/>
              <a:pathLst>
                <a:path w="2502" h="397" extrusionOk="0">
                  <a:moveTo>
                    <a:pt x="985" y="0"/>
                  </a:moveTo>
                  <a:cubicBezTo>
                    <a:pt x="729" y="0"/>
                    <a:pt x="472" y="7"/>
                    <a:pt x="217" y="21"/>
                  </a:cubicBezTo>
                  <a:cubicBezTo>
                    <a:pt x="6" y="33"/>
                    <a:pt x="0" y="355"/>
                    <a:pt x="205" y="355"/>
                  </a:cubicBezTo>
                  <a:cubicBezTo>
                    <a:pt x="209" y="355"/>
                    <a:pt x="213" y="355"/>
                    <a:pt x="217" y="355"/>
                  </a:cubicBezTo>
                  <a:cubicBezTo>
                    <a:pt x="468" y="341"/>
                    <a:pt x="719" y="335"/>
                    <a:pt x="970" y="335"/>
                  </a:cubicBezTo>
                  <a:cubicBezTo>
                    <a:pt x="1409" y="335"/>
                    <a:pt x="1849" y="355"/>
                    <a:pt x="2287" y="396"/>
                  </a:cubicBezTo>
                  <a:cubicBezTo>
                    <a:pt x="2293" y="396"/>
                    <a:pt x="2298" y="397"/>
                    <a:pt x="2304" y="397"/>
                  </a:cubicBezTo>
                  <a:cubicBezTo>
                    <a:pt x="2502" y="397"/>
                    <a:pt x="2495" y="80"/>
                    <a:pt x="2287" y="60"/>
                  </a:cubicBezTo>
                  <a:cubicBezTo>
                    <a:pt x="1854" y="20"/>
                    <a:pt x="1419" y="0"/>
                    <a:pt x="9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7" name="Google Shape;14927;p26"/>
            <p:cNvSpPr/>
            <p:nvPr/>
          </p:nvSpPr>
          <p:spPr>
            <a:xfrm>
              <a:off x="6516925" y="4091625"/>
              <a:ext cx="58525" cy="14450"/>
            </a:xfrm>
            <a:custGeom>
              <a:avLst/>
              <a:gdLst/>
              <a:ahLst/>
              <a:cxnLst/>
              <a:rect l="l" t="t" r="r" b="b"/>
              <a:pathLst>
                <a:path w="2341" h="578" extrusionOk="0">
                  <a:moveTo>
                    <a:pt x="2108" y="1"/>
                  </a:moveTo>
                  <a:cubicBezTo>
                    <a:pt x="2093" y="1"/>
                    <a:pt x="2077" y="3"/>
                    <a:pt x="2061" y="7"/>
                  </a:cubicBezTo>
                  <a:cubicBezTo>
                    <a:pt x="1470" y="163"/>
                    <a:pt x="862" y="242"/>
                    <a:pt x="251" y="242"/>
                  </a:cubicBezTo>
                  <a:cubicBezTo>
                    <a:pt x="240" y="242"/>
                    <a:pt x="228" y="242"/>
                    <a:pt x="217" y="242"/>
                  </a:cubicBezTo>
                  <a:cubicBezTo>
                    <a:pt x="2" y="242"/>
                    <a:pt x="0" y="576"/>
                    <a:pt x="217" y="578"/>
                  </a:cubicBezTo>
                  <a:cubicBezTo>
                    <a:pt x="228" y="578"/>
                    <a:pt x="240" y="578"/>
                    <a:pt x="251" y="578"/>
                  </a:cubicBezTo>
                  <a:cubicBezTo>
                    <a:pt x="891" y="578"/>
                    <a:pt x="1531" y="494"/>
                    <a:pt x="2150" y="331"/>
                  </a:cubicBezTo>
                  <a:cubicBezTo>
                    <a:pt x="2341" y="280"/>
                    <a:pt x="2282" y="1"/>
                    <a:pt x="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8" name="Google Shape;14928;p26"/>
            <p:cNvSpPr/>
            <p:nvPr/>
          </p:nvSpPr>
          <p:spPr>
            <a:xfrm>
              <a:off x="6465750" y="37919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515" y="1"/>
                  </a:moveTo>
                  <a:cubicBezTo>
                    <a:pt x="473" y="1"/>
                    <a:pt x="430" y="7"/>
                    <a:pt x="386" y="20"/>
                  </a:cubicBezTo>
                  <a:cubicBezTo>
                    <a:pt x="379" y="22"/>
                    <a:pt x="372" y="25"/>
                    <a:pt x="365" y="27"/>
                  </a:cubicBezTo>
                  <a:lnTo>
                    <a:pt x="365" y="27"/>
                  </a:lnTo>
                  <a:cubicBezTo>
                    <a:pt x="349" y="24"/>
                    <a:pt x="333" y="22"/>
                    <a:pt x="316" y="20"/>
                  </a:cubicBezTo>
                  <a:cubicBezTo>
                    <a:pt x="312" y="20"/>
                    <a:pt x="308" y="20"/>
                    <a:pt x="304" y="20"/>
                  </a:cubicBezTo>
                  <a:cubicBezTo>
                    <a:pt x="222" y="20"/>
                    <a:pt x="153" y="102"/>
                    <a:pt x="148" y="179"/>
                  </a:cubicBezTo>
                  <a:lnTo>
                    <a:pt x="148" y="179"/>
                  </a:lnTo>
                  <a:cubicBezTo>
                    <a:pt x="35" y="316"/>
                    <a:pt x="0" y="509"/>
                    <a:pt x="107" y="678"/>
                  </a:cubicBezTo>
                  <a:cubicBezTo>
                    <a:pt x="194" y="815"/>
                    <a:pt x="353" y="902"/>
                    <a:pt x="511" y="907"/>
                  </a:cubicBezTo>
                  <a:lnTo>
                    <a:pt x="511" y="907"/>
                  </a:lnTo>
                  <a:cubicBezTo>
                    <a:pt x="526" y="910"/>
                    <a:pt x="541" y="911"/>
                    <a:pt x="556" y="911"/>
                  </a:cubicBezTo>
                  <a:cubicBezTo>
                    <a:pt x="626" y="911"/>
                    <a:pt x="692" y="885"/>
                    <a:pt x="750" y="843"/>
                  </a:cubicBezTo>
                  <a:lnTo>
                    <a:pt x="750" y="843"/>
                  </a:lnTo>
                  <a:cubicBezTo>
                    <a:pt x="774" y="826"/>
                    <a:pt x="798" y="807"/>
                    <a:pt x="819" y="785"/>
                  </a:cubicBezTo>
                  <a:cubicBezTo>
                    <a:pt x="892" y="710"/>
                    <a:pt x="934" y="610"/>
                    <a:pt x="944" y="507"/>
                  </a:cubicBezTo>
                  <a:lnTo>
                    <a:pt x="944" y="507"/>
                  </a:lnTo>
                  <a:cubicBezTo>
                    <a:pt x="948" y="480"/>
                    <a:pt x="949" y="452"/>
                    <a:pt x="947" y="425"/>
                  </a:cubicBezTo>
                  <a:cubicBezTo>
                    <a:pt x="933" y="184"/>
                    <a:pt x="743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29" name="Google Shape;14929;p26"/>
            <p:cNvSpPr/>
            <p:nvPr/>
          </p:nvSpPr>
          <p:spPr>
            <a:xfrm>
              <a:off x="6390050" y="3721275"/>
              <a:ext cx="25150" cy="25075"/>
            </a:xfrm>
            <a:custGeom>
              <a:avLst/>
              <a:gdLst/>
              <a:ahLst/>
              <a:cxnLst/>
              <a:rect l="l" t="t" r="r" b="b"/>
              <a:pathLst>
                <a:path w="1006" h="1003" extrusionOk="0">
                  <a:moveTo>
                    <a:pt x="455" y="0"/>
                  </a:moveTo>
                  <a:cubicBezTo>
                    <a:pt x="372" y="0"/>
                    <a:pt x="289" y="23"/>
                    <a:pt x="214" y="74"/>
                  </a:cubicBezTo>
                  <a:cubicBezTo>
                    <a:pt x="74" y="168"/>
                    <a:pt x="21" y="327"/>
                    <a:pt x="36" y="483"/>
                  </a:cubicBezTo>
                  <a:lnTo>
                    <a:pt x="36" y="483"/>
                  </a:lnTo>
                  <a:cubicBezTo>
                    <a:pt x="1" y="652"/>
                    <a:pt x="63" y="831"/>
                    <a:pt x="256" y="925"/>
                  </a:cubicBezTo>
                  <a:cubicBezTo>
                    <a:pt x="306" y="949"/>
                    <a:pt x="360" y="963"/>
                    <a:pt x="414" y="969"/>
                  </a:cubicBezTo>
                  <a:lnTo>
                    <a:pt x="414" y="969"/>
                  </a:lnTo>
                  <a:cubicBezTo>
                    <a:pt x="463" y="989"/>
                    <a:pt x="516" y="1001"/>
                    <a:pt x="571" y="1003"/>
                  </a:cubicBezTo>
                  <a:cubicBezTo>
                    <a:pt x="573" y="1003"/>
                    <a:pt x="575" y="1003"/>
                    <a:pt x="577" y="1003"/>
                  </a:cubicBezTo>
                  <a:cubicBezTo>
                    <a:pt x="669" y="1003"/>
                    <a:pt x="733" y="950"/>
                    <a:pt x="781" y="879"/>
                  </a:cubicBezTo>
                  <a:lnTo>
                    <a:pt x="781" y="879"/>
                  </a:lnTo>
                  <a:cubicBezTo>
                    <a:pt x="897" y="803"/>
                    <a:pt x="980" y="684"/>
                    <a:pt x="989" y="536"/>
                  </a:cubicBezTo>
                  <a:cubicBezTo>
                    <a:pt x="1005" y="246"/>
                    <a:pt x="730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0" name="Google Shape;14930;p26"/>
            <p:cNvSpPr/>
            <p:nvPr/>
          </p:nvSpPr>
          <p:spPr>
            <a:xfrm>
              <a:off x="6327575" y="3924550"/>
              <a:ext cx="33900" cy="31850"/>
            </a:xfrm>
            <a:custGeom>
              <a:avLst/>
              <a:gdLst/>
              <a:ahLst/>
              <a:cxnLst/>
              <a:rect l="l" t="t" r="r" b="b"/>
              <a:pathLst>
                <a:path w="1356" h="1274" extrusionOk="0">
                  <a:moveTo>
                    <a:pt x="640" y="0"/>
                  </a:moveTo>
                  <a:cubicBezTo>
                    <a:pt x="404" y="0"/>
                    <a:pt x="198" y="161"/>
                    <a:pt x="107" y="380"/>
                  </a:cubicBezTo>
                  <a:cubicBezTo>
                    <a:pt x="1" y="644"/>
                    <a:pt x="80" y="939"/>
                    <a:pt x="297" y="1123"/>
                  </a:cubicBezTo>
                  <a:cubicBezTo>
                    <a:pt x="413" y="1221"/>
                    <a:pt x="556" y="1274"/>
                    <a:pt x="699" y="1274"/>
                  </a:cubicBezTo>
                  <a:cubicBezTo>
                    <a:pt x="817" y="1274"/>
                    <a:pt x="935" y="1238"/>
                    <a:pt x="1038" y="1162"/>
                  </a:cubicBezTo>
                  <a:cubicBezTo>
                    <a:pt x="1248" y="1008"/>
                    <a:pt x="1355" y="720"/>
                    <a:pt x="1250" y="473"/>
                  </a:cubicBezTo>
                  <a:cubicBezTo>
                    <a:pt x="1222" y="409"/>
                    <a:pt x="1184" y="355"/>
                    <a:pt x="1138" y="311"/>
                  </a:cubicBezTo>
                  <a:lnTo>
                    <a:pt x="1138" y="311"/>
                  </a:lnTo>
                  <a:cubicBezTo>
                    <a:pt x="1064" y="156"/>
                    <a:pt x="908" y="41"/>
                    <a:pt x="734" y="9"/>
                  </a:cubicBezTo>
                  <a:cubicBezTo>
                    <a:pt x="702" y="3"/>
                    <a:pt x="671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1" name="Google Shape;14931;p26"/>
            <p:cNvSpPr/>
            <p:nvPr/>
          </p:nvSpPr>
          <p:spPr>
            <a:xfrm>
              <a:off x="6251550" y="3773150"/>
              <a:ext cx="28975" cy="27225"/>
            </a:xfrm>
            <a:custGeom>
              <a:avLst/>
              <a:gdLst/>
              <a:ahLst/>
              <a:cxnLst/>
              <a:rect l="l" t="t" r="r" b="b"/>
              <a:pathLst>
                <a:path w="1159" h="1089" extrusionOk="0">
                  <a:moveTo>
                    <a:pt x="527" y="0"/>
                  </a:moveTo>
                  <a:cubicBezTo>
                    <a:pt x="481" y="0"/>
                    <a:pt x="435" y="6"/>
                    <a:pt x="390" y="18"/>
                  </a:cubicBezTo>
                  <a:cubicBezTo>
                    <a:pt x="239" y="60"/>
                    <a:pt x="143" y="208"/>
                    <a:pt x="107" y="372"/>
                  </a:cubicBezTo>
                  <a:lnTo>
                    <a:pt x="107" y="372"/>
                  </a:lnTo>
                  <a:cubicBezTo>
                    <a:pt x="35" y="474"/>
                    <a:pt x="1" y="601"/>
                    <a:pt x="33" y="728"/>
                  </a:cubicBezTo>
                  <a:cubicBezTo>
                    <a:pt x="92" y="954"/>
                    <a:pt x="319" y="1088"/>
                    <a:pt x="544" y="1088"/>
                  </a:cubicBezTo>
                  <a:cubicBezTo>
                    <a:pt x="633" y="1088"/>
                    <a:pt x="721" y="1067"/>
                    <a:pt x="798" y="1024"/>
                  </a:cubicBezTo>
                  <a:cubicBezTo>
                    <a:pt x="832" y="1004"/>
                    <a:pt x="863" y="981"/>
                    <a:pt x="891" y="956"/>
                  </a:cubicBezTo>
                  <a:lnTo>
                    <a:pt x="891" y="956"/>
                  </a:lnTo>
                  <a:cubicBezTo>
                    <a:pt x="1058" y="835"/>
                    <a:pt x="1159" y="629"/>
                    <a:pt x="1100" y="416"/>
                  </a:cubicBezTo>
                  <a:cubicBezTo>
                    <a:pt x="1073" y="321"/>
                    <a:pt x="1019" y="237"/>
                    <a:pt x="948" y="170"/>
                  </a:cubicBezTo>
                  <a:lnTo>
                    <a:pt x="948" y="170"/>
                  </a:lnTo>
                  <a:cubicBezTo>
                    <a:pt x="928" y="140"/>
                    <a:pt x="906" y="111"/>
                    <a:pt x="882" y="84"/>
                  </a:cubicBezTo>
                  <a:cubicBezTo>
                    <a:pt x="850" y="52"/>
                    <a:pt x="807" y="35"/>
                    <a:pt x="764" y="35"/>
                  </a:cubicBezTo>
                  <a:cubicBezTo>
                    <a:pt x="753" y="35"/>
                    <a:pt x="743" y="36"/>
                    <a:pt x="733" y="38"/>
                  </a:cubicBezTo>
                  <a:lnTo>
                    <a:pt x="733" y="38"/>
                  </a:lnTo>
                  <a:cubicBezTo>
                    <a:pt x="667" y="14"/>
                    <a:pt x="597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2" name="Google Shape;14932;p26"/>
            <p:cNvSpPr/>
            <p:nvPr/>
          </p:nvSpPr>
          <p:spPr>
            <a:xfrm>
              <a:off x="6201550" y="4013475"/>
              <a:ext cx="33300" cy="29950"/>
            </a:xfrm>
            <a:custGeom>
              <a:avLst/>
              <a:gdLst/>
              <a:ahLst/>
              <a:cxnLst/>
              <a:rect l="l" t="t" r="r" b="b"/>
              <a:pathLst>
                <a:path w="1332" h="1198" extrusionOk="0">
                  <a:moveTo>
                    <a:pt x="657" y="575"/>
                  </a:moveTo>
                  <a:cubicBezTo>
                    <a:pt x="654" y="590"/>
                    <a:pt x="647" y="606"/>
                    <a:pt x="641" y="622"/>
                  </a:cubicBezTo>
                  <a:lnTo>
                    <a:pt x="641" y="622"/>
                  </a:lnTo>
                  <a:cubicBezTo>
                    <a:pt x="632" y="630"/>
                    <a:pt x="623" y="638"/>
                    <a:pt x="613" y="645"/>
                  </a:cubicBezTo>
                  <a:lnTo>
                    <a:pt x="613" y="645"/>
                  </a:lnTo>
                  <a:cubicBezTo>
                    <a:pt x="601" y="638"/>
                    <a:pt x="590" y="630"/>
                    <a:pt x="581" y="620"/>
                  </a:cubicBezTo>
                  <a:lnTo>
                    <a:pt x="581" y="620"/>
                  </a:lnTo>
                  <a:cubicBezTo>
                    <a:pt x="602" y="600"/>
                    <a:pt x="628" y="585"/>
                    <a:pt x="657" y="575"/>
                  </a:cubicBezTo>
                  <a:close/>
                  <a:moveTo>
                    <a:pt x="607" y="0"/>
                  </a:moveTo>
                  <a:cubicBezTo>
                    <a:pt x="519" y="0"/>
                    <a:pt x="431" y="19"/>
                    <a:pt x="351" y="56"/>
                  </a:cubicBezTo>
                  <a:cubicBezTo>
                    <a:pt x="125" y="162"/>
                    <a:pt x="0" y="404"/>
                    <a:pt x="23" y="650"/>
                  </a:cubicBezTo>
                  <a:cubicBezTo>
                    <a:pt x="56" y="986"/>
                    <a:pt x="348" y="1197"/>
                    <a:pt x="641" y="1197"/>
                  </a:cubicBezTo>
                  <a:cubicBezTo>
                    <a:pt x="814" y="1197"/>
                    <a:pt x="987" y="1124"/>
                    <a:pt x="1108" y="961"/>
                  </a:cubicBezTo>
                  <a:cubicBezTo>
                    <a:pt x="1332" y="660"/>
                    <a:pt x="1191" y="214"/>
                    <a:pt x="884" y="72"/>
                  </a:cubicBezTo>
                  <a:lnTo>
                    <a:pt x="884" y="72"/>
                  </a:lnTo>
                  <a:cubicBezTo>
                    <a:pt x="800" y="24"/>
                    <a:pt x="704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3" name="Google Shape;14933;p26"/>
            <p:cNvSpPr/>
            <p:nvPr/>
          </p:nvSpPr>
          <p:spPr>
            <a:xfrm>
              <a:off x="6114500" y="3863050"/>
              <a:ext cx="33925" cy="32850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680" y="748"/>
                  </a:moveTo>
                  <a:cubicBezTo>
                    <a:pt x="714" y="748"/>
                    <a:pt x="742" y="785"/>
                    <a:pt x="718" y="822"/>
                  </a:cubicBezTo>
                  <a:cubicBezTo>
                    <a:pt x="701" y="847"/>
                    <a:pt x="692" y="872"/>
                    <a:pt x="690" y="896"/>
                  </a:cubicBezTo>
                  <a:lnTo>
                    <a:pt x="690" y="896"/>
                  </a:lnTo>
                  <a:cubicBezTo>
                    <a:pt x="674" y="898"/>
                    <a:pt x="658" y="899"/>
                    <a:pt x="641" y="900"/>
                  </a:cubicBezTo>
                  <a:lnTo>
                    <a:pt x="641" y="900"/>
                  </a:lnTo>
                  <a:cubicBezTo>
                    <a:pt x="626" y="875"/>
                    <a:pt x="618" y="847"/>
                    <a:pt x="617" y="819"/>
                  </a:cubicBezTo>
                  <a:lnTo>
                    <a:pt x="617" y="819"/>
                  </a:lnTo>
                  <a:cubicBezTo>
                    <a:pt x="617" y="816"/>
                    <a:pt x="618" y="814"/>
                    <a:pt x="619" y="811"/>
                  </a:cubicBezTo>
                  <a:cubicBezTo>
                    <a:pt x="632" y="765"/>
                    <a:pt x="658" y="748"/>
                    <a:pt x="680" y="748"/>
                  </a:cubicBezTo>
                  <a:close/>
                  <a:moveTo>
                    <a:pt x="758" y="1"/>
                  </a:moveTo>
                  <a:cubicBezTo>
                    <a:pt x="580" y="1"/>
                    <a:pt x="406" y="95"/>
                    <a:pt x="297" y="236"/>
                  </a:cubicBezTo>
                  <a:lnTo>
                    <a:pt x="297" y="236"/>
                  </a:lnTo>
                  <a:cubicBezTo>
                    <a:pt x="124" y="334"/>
                    <a:pt x="1" y="502"/>
                    <a:pt x="7" y="725"/>
                  </a:cubicBezTo>
                  <a:cubicBezTo>
                    <a:pt x="15" y="1000"/>
                    <a:pt x="231" y="1164"/>
                    <a:pt x="478" y="1215"/>
                  </a:cubicBezTo>
                  <a:lnTo>
                    <a:pt x="478" y="1215"/>
                  </a:lnTo>
                  <a:cubicBezTo>
                    <a:pt x="489" y="1222"/>
                    <a:pt x="501" y="1230"/>
                    <a:pt x="513" y="1236"/>
                  </a:cubicBezTo>
                  <a:lnTo>
                    <a:pt x="513" y="1236"/>
                  </a:lnTo>
                  <a:cubicBezTo>
                    <a:pt x="555" y="1262"/>
                    <a:pt x="601" y="1282"/>
                    <a:pt x="652" y="1293"/>
                  </a:cubicBezTo>
                  <a:lnTo>
                    <a:pt x="652" y="1293"/>
                  </a:lnTo>
                  <a:cubicBezTo>
                    <a:pt x="701" y="1306"/>
                    <a:pt x="751" y="1313"/>
                    <a:pt x="802" y="1313"/>
                  </a:cubicBezTo>
                  <a:cubicBezTo>
                    <a:pt x="918" y="1313"/>
                    <a:pt x="1033" y="1278"/>
                    <a:pt x="1125" y="1201"/>
                  </a:cubicBezTo>
                  <a:cubicBezTo>
                    <a:pt x="1306" y="1051"/>
                    <a:pt x="1356" y="825"/>
                    <a:pt x="1306" y="620"/>
                  </a:cubicBezTo>
                  <a:lnTo>
                    <a:pt x="1306" y="620"/>
                  </a:lnTo>
                  <a:cubicBezTo>
                    <a:pt x="1312" y="416"/>
                    <a:pt x="1224" y="209"/>
                    <a:pt x="1032" y="83"/>
                  </a:cubicBezTo>
                  <a:cubicBezTo>
                    <a:pt x="945" y="26"/>
                    <a:pt x="851" y="1"/>
                    <a:pt x="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4" name="Google Shape;14934;p26"/>
            <p:cNvSpPr/>
            <p:nvPr/>
          </p:nvSpPr>
          <p:spPr>
            <a:xfrm>
              <a:off x="6440775" y="3840325"/>
              <a:ext cx="28425" cy="8875"/>
            </a:xfrm>
            <a:custGeom>
              <a:avLst/>
              <a:gdLst/>
              <a:ahLst/>
              <a:cxnLst/>
              <a:rect l="l" t="t" r="r" b="b"/>
              <a:pathLst>
                <a:path w="1137" h="355" extrusionOk="0">
                  <a:moveTo>
                    <a:pt x="926" y="1"/>
                  </a:moveTo>
                  <a:cubicBezTo>
                    <a:pt x="924" y="1"/>
                    <a:pt x="922" y="1"/>
                    <a:pt x="920" y="1"/>
                  </a:cubicBezTo>
                  <a:lnTo>
                    <a:pt x="215" y="21"/>
                  </a:lnTo>
                  <a:cubicBezTo>
                    <a:pt x="2" y="25"/>
                    <a:pt x="0" y="355"/>
                    <a:pt x="209" y="355"/>
                  </a:cubicBezTo>
                  <a:cubicBezTo>
                    <a:pt x="211" y="355"/>
                    <a:pt x="213" y="355"/>
                    <a:pt x="215" y="355"/>
                  </a:cubicBezTo>
                  <a:lnTo>
                    <a:pt x="920" y="335"/>
                  </a:lnTo>
                  <a:cubicBezTo>
                    <a:pt x="1133" y="330"/>
                    <a:pt x="1136" y="1"/>
                    <a:pt x="9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5" name="Google Shape;14935;p26"/>
            <p:cNvSpPr/>
            <p:nvPr/>
          </p:nvSpPr>
          <p:spPr>
            <a:xfrm>
              <a:off x="6467525" y="3821150"/>
              <a:ext cx="27400" cy="43950"/>
            </a:xfrm>
            <a:custGeom>
              <a:avLst/>
              <a:gdLst/>
              <a:ahLst/>
              <a:cxnLst/>
              <a:rect l="l" t="t" r="r" b="b"/>
              <a:pathLst>
                <a:path w="1096" h="1758" extrusionOk="0">
                  <a:moveTo>
                    <a:pt x="672" y="1"/>
                  </a:moveTo>
                  <a:cubicBezTo>
                    <a:pt x="631" y="1"/>
                    <a:pt x="591" y="15"/>
                    <a:pt x="562" y="49"/>
                  </a:cubicBezTo>
                  <a:lnTo>
                    <a:pt x="108" y="577"/>
                  </a:lnTo>
                  <a:cubicBezTo>
                    <a:pt x="1" y="701"/>
                    <a:pt x="112" y="869"/>
                    <a:pt x="233" y="869"/>
                  </a:cubicBezTo>
                  <a:cubicBezTo>
                    <a:pt x="271" y="869"/>
                    <a:pt x="310" y="853"/>
                    <a:pt x="344" y="813"/>
                  </a:cubicBezTo>
                  <a:lnTo>
                    <a:pt x="511" y="619"/>
                  </a:lnTo>
                  <a:lnTo>
                    <a:pt x="511" y="619"/>
                  </a:lnTo>
                  <a:cubicBezTo>
                    <a:pt x="533" y="968"/>
                    <a:pt x="606" y="1314"/>
                    <a:pt x="728" y="1643"/>
                  </a:cubicBezTo>
                  <a:cubicBezTo>
                    <a:pt x="757" y="1723"/>
                    <a:pt x="826" y="1758"/>
                    <a:pt x="893" y="1758"/>
                  </a:cubicBezTo>
                  <a:cubicBezTo>
                    <a:pt x="995" y="1758"/>
                    <a:pt x="1095" y="1677"/>
                    <a:pt x="1050" y="1555"/>
                  </a:cubicBezTo>
                  <a:cubicBezTo>
                    <a:pt x="886" y="1112"/>
                    <a:pt x="817" y="640"/>
                    <a:pt x="847" y="168"/>
                  </a:cubicBezTo>
                  <a:cubicBezTo>
                    <a:pt x="854" y="72"/>
                    <a:pt x="761" y="1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6" name="Google Shape;14936;p26"/>
            <p:cNvSpPr/>
            <p:nvPr/>
          </p:nvSpPr>
          <p:spPr>
            <a:xfrm>
              <a:off x="6334475" y="3730700"/>
              <a:ext cx="17850" cy="8550"/>
            </a:xfrm>
            <a:custGeom>
              <a:avLst/>
              <a:gdLst/>
              <a:ahLst/>
              <a:cxnLst/>
              <a:rect l="l" t="t" r="r" b="b"/>
              <a:pathLst>
                <a:path w="714" h="342" extrusionOk="0">
                  <a:moveTo>
                    <a:pt x="504" y="0"/>
                  </a:moveTo>
                  <a:cubicBezTo>
                    <a:pt x="502" y="0"/>
                    <a:pt x="500" y="0"/>
                    <a:pt x="498" y="0"/>
                  </a:cubicBezTo>
                  <a:lnTo>
                    <a:pt x="216" y="8"/>
                  </a:lnTo>
                  <a:cubicBezTo>
                    <a:pt x="3" y="12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98" y="334"/>
                  </a:lnTo>
                  <a:cubicBezTo>
                    <a:pt x="711" y="328"/>
                    <a:pt x="71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7" name="Google Shape;14937;p26"/>
            <p:cNvSpPr/>
            <p:nvPr/>
          </p:nvSpPr>
          <p:spPr>
            <a:xfrm>
              <a:off x="6354175" y="3711475"/>
              <a:ext cx="18500" cy="36250"/>
            </a:xfrm>
            <a:custGeom>
              <a:avLst/>
              <a:gdLst/>
              <a:ahLst/>
              <a:cxnLst/>
              <a:rect l="l" t="t" r="r" b="b"/>
              <a:pathLst>
                <a:path w="740" h="1450" extrusionOk="0">
                  <a:moveTo>
                    <a:pt x="479" y="0"/>
                  </a:moveTo>
                  <a:cubicBezTo>
                    <a:pt x="451" y="0"/>
                    <a:pt x="424" y="8"/>
                    <a:pt x="403" y="25"/>
                  </a:cubicBezTo>
                  <a:lnTo>
                    <a:pt x="139" y="228"/>
                  </a:lnTo>
                  <a:cubicBezTo>
                    <a:pt x="0" y="334"/>
                    <a:pt x="89" y="551"/>
                    <a:pt x="220" y="551"/>
                  </a:cubicBezTo>
                  <a:cubicBezTo>
                    <a:pt x="248" y="551"/>
                    <a:pt x="278" y="541"/>
                    <a:pt x="308" y="517"/>
                  </a:cubicBezTo>
                  <a:lnTo>
                    <a:pt x="308" y="516"/>
                  </a:lnTo>
                  <a:lnTo>
                    <a:pt x="362" y="474"/>
                  </a:lnTo>
                  <a:lnTo>
                    <a:pt x="362" y="474"/>
                  </a:lnTo>
                  <a:cubicBezTo>
                    <a:pt x="393" y="745"/>
                    <a:pt x="404" y="1017"/>
                    <a:pt x="393" y="1288"/>
                  </a:cubicBezTo>
                  <a:cubicBezTo>
                    <a:pt x="390" y="1396"/>
                    <a:pt x="471" y="1450"/>
                    <a:pt x="555" y="1450"/>
                  </a:cubicBezTo>
                  <a:cubicBezTo>
                    <a:pt x="639" y="1450"/>
                    <a:pt x="724" y="1396"/>
                    <a:pt x="727" y="1288"/>
                  </a:cubicBezTo>
                  <a:cubicBezTo>
                    <a:pt x="740" y="899"/>
                    <a:pt x="714" y="510"/>
                    <a:pt x="648" y="125"/>
                  </a:cubicBezTo>
                  <a:cubicBezTo>
                    <a:pt x="636" y="54"/>
                    <a:pt x="554" y="0"/>
                    <a:pt x="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8" name="Google Shape;14938;p26"/>
            <p:cNvSpPr/>
            <p:nvPr/>
          </p:nvSpPr>
          <p:spPr>
            <a:xfrm>
              <a:off x="6316400" y="3980900"/>
              <a:ext cx="29700" cy="10500"/>
            </a:xfrm>
            <a:custGeom>
              <a:avLst/>
              <a:gdLst/>
              <a:ahLst/>
              <a:cxnLst/>
              <a:rect l="l" t="t" r="r" b="b"/>
              <a:pathLst>
                <a:path w="1188" h="420" extrusionOk="0">
                  <a:moveTo>
                    <a:pt x="194" y="1"/>
                  </a:moveTo>
                  <a:cubicBezTo>
                    <a:pt x="1" y="1"/>
                    <a:pt x="9" y="315"/>
                    <a:pt x="214" y="337"/>
                  </a:cubicBezTo>
                  <a:lnTo>
                    <a:pt x="974" y="418"/>
                  </a:lnTo>
                  <a:cubicBezTo>
                    <a:pt x="981" y="419"/>
                    <a:pt x="988" y="419"/>
                    <a:pt x="994" y="419"/>
                  </a:cubicBezTo>
                  <a:cubicBezTo>
                    <a:pt x="1187" y="419"/>
                    <a:pt x="1179" y="106"/>
                    <a:pt x="974" y="84"/>
                  </a:cubicBezTo>
                  <a:lnTo>
                    <a:pt x="214" y="2"/>
                  </a:lnTo>
                  <a:cubicBezTo>
                    <a:pt x="207" y="1"/>
                    <a:pt x="20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39" name="Google Shape;14939;p26"/>
            <p:cNvSpPr/>
            <p:nvPr/>
          </p:nvSpPr>
          <p:spPr>
            <a:xfrm>
              <a:off x="6346350" y="3967950"/>
              <a:ext cx="34800" cy="39450"/>
            </a:xfrm>
            <a:custGeom>
              <a:avLst/>
              <a:gdLst/>
              <a:ahLst/>
              <a:cxnLst/>
              <a:rect l="l" t="t" r="r" b="b"/>
              <a:pathLst>
                <a:path w="1392" h="1578" extrusionOk="0">
                  <a:moveTo>
                    <a:pt x="636" y="667"/>
                  </a:moveTo>
                  <a:cubicBezTo>
                    <a:pt x="640" y="707"/>
                    <a:pt x="643" y="747"/>
                    <a:pt x="646" y="787"/>
                  </a:cubicBezTo>
                  <a:lnTo>
                    <a:pt x="646" y="787"/>
                  </a:lnTo>
                  <a:cubicBezTo>
                    <a:pt x="614" y="788"/>
                    <a:pt x="583" y="789"/>
                    <a:pt x="552" y="790"/>
                  </a:cubicBezTo>
                  <a:lnTo>
                    <a:pt x="552" y="790"/>
                  </a:lnTo>
                  <a:cubicBezTo>
                    <a:pt x="581" y="749"/>
                    <a:pt x="609" y="709"/>
                    <a:pt x="636" y="667"/>
                  </a:cubicBezTo>
                  <a:close/>
                  <a:moveTo>
                    <a:pt x="733" y="0"/>
                  </a:moveTo>
                  <a:cubicBezTo>
                    <a:pt x="675" y="0"/>
                    <a:pt x="617" y="26"/>
                    <a:pt x="590" y="81"/>
                  </a:cubicBezTo>
                  <a:cubicBezTo>
                    <a:pt x="455" y="351"/>
                    <a:pt x="288" y="604"/>
                    <a:pt x="95" y="834"/>
                  </a:cubicBezTo>
                  <a:cubicBezTo>
                    <a:pt x="0" y="945"/>
                    <a:pt x="61" y="1113"/>
                    <a:pt x="212" y="1121"/>
                  </a:cubicBezTo>
                  <a:cubicBezTo>
                    <a:pt x="281" y="1123"/>
                    <a:pt x="350" y="1125"/>
                    <a:pt x="418" y="1125"/>
                  </a:cubicBezTo>
                  <a:cubicBezTo>
                    <a:pt x="498" y="1125"/>
                    <a:pt x="578" y="1123"/>
                    <a:pt x="658" y="1120"/>
                  </a:cubicBezTo>
                  <a:lnTo>
                    <a:pt x="658" y="1120"/>
                  </a:lnTo>
                  <a:cubicBezTo>
                    <a:pt x="659" y="1218"/>
                    <a:pt x="657" y="1317"/>
                    <a:pt x="653" y="1415"/>
                  </a:cubicBezTo>
                  <a:cubicBezTo>
                    <a:pt x="648" y="1523"/>
                    <a:pt x="729" y="1577"/>
                    <a:pt x="813" y="1577"/>
                  </a:cubicBezTo>
                  <a:cubicBezTo>
                    <a:pt x="896" y="1577"/>
                    <a:pt x="982" y="1523"/>
                    <a:pt x="987" y="1415"/>
                  </a:cubicBezTo>
                  <a:lnTo>
                    <a:pt x="986" y="1415"/>
                  </a:lnTo>
                  <a:cubicBezTo>
                    <a:pt x="990" y="1309"/>
                    <a:pt x="991" y="1202"/>
                    <a:pt x="989" y="1095"/>
                  </a:cubicBezTo>
                  <a:lnTo>
                    <a:pt x="989" y="1095"/>
                  </a:lnTo>
                  <a:cubicBezTo>
                    <a:pt x="1056" y="1088"/>
                    <a:pt x="1122" y="1080"/>
                    <a:pt x="1188" y="1071"/>
                  </a:cubicBezTo>
                  <a:cubicBezTo>
                    <a:pt x="1391" y="1043"/>
                    <a:pt x="1318" y="745"/>
                    <a:pt x="1125" y="745"/>
                  </a:cubicBezTo>
                  <a:cubicBezTo>
                    <a:pt x="1116" y="745"/>
                    <a:pt x="1107" y="746"/>
                    <a:pt x="1098" y="747"/>
                  </a:cubicBezTo>
                  <a:cubicBezTo>
                    <a:pt x="1057" y="753"/>
                    <a:pt x="1016" y="758"/>
                    <a:pt x="975" y="762"/>
                  </a:cubicBezTo>
                  <a:lnTo>
                    <a:pt x="975" y="762"/>
                  </a:lnTo>
                  <a:cubicBezTo>
                    <a:pt x="960" y="547"/>
                    <a:pt x="933" y="333"/>
                    <a:pt x="896" y="120"/>
                  </a:cubicBezTo>
                  <a:cubicBezTo>
                    <a:pt x="881" y="42"/>
                    <a:pt x="806" y="0"/>
                    <a:pt x="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0" name="Google Shape;14940;p26"/>
            <p:cNvSpPr/>
            <p:nvPr/>
          </p:nvSpPr>
          <p:spPr>
            <a:xfrm>
              <a:off x="6207750" y="3736425"/>
              <a:ext cx="26750" cy="9450"/>
            </a:xfrm>
            <a:custGeom>
              <a:avLst/>
              <a:gdLst/>
              <a:ahLst/>
              <a:cxnLst/>
              <a:rect l="l" t="t" r="r" b="b"/>
              <a:pathLst>
                <a:path w="1070" h="378" extrusionOk="0">
                  <a:moveTo>
                    <a:pt x="387" y="0"/>
                  </a:moveTo>
                  <a:cubicBezTo>
                    <a:pt x="330" y="0"/>
                    <a:pt x="273" y="2"/>
                    <a:pt x="216" y="6"/>
                  </a:cubicBezTo>
                  <a:cubicBezTo>
                    <a:pt x="7" y="21"/>
                    <a:pt x="1" y="341"/>
                    <a:pt x="201" y="341"/>
                  </a:cubicBezTo>
                  <a:cubicBezTo>
                    <a:pt x="205" y="341"/>
                    <a:pt x="211" y="341"/>
                    <a:pt x="216" y="340"/>
                  </a:cubicBezTo>
                  <a:cubicBezTo>
                    <a:pt x="271" y="336"/>
                    <a:pt x="326" y="333"/>
                    <a:pt x="382" y="333"/>
                  </a:cubicBezTo>
                  <a:cubicBezTo>
                    <a:pt x="516" y="333"/>
                    <a:pt x="650" y="347"/>
                    <a:pt x="782" y="374"/>
                  </a:cubicBezTo>
                  <a:cubicBezTo>
                    <a:pt x="795" y="376"/>
                    <a:pt x="807" y="378"/>
                    <a:pt x="819" y="378"/>
                  </a:cubicBezTo>
                  <a:cubicBezTo>
                    <a:pt x="1001" y="378"/>
                    <a:pt x="1069" y="90"/>
                    <a:pt x="870" y="50"/>
                  </a:cubicBezTo>
                  <a:cubicBezTo>
                    <a:pt x="711" y="16"/>
                    <a:pt x="54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1" name="Google Shape;14941;p26"/>
            <p:cNvSpPr/>
            <p:nvPr/>
          </p:nvSpPr>
          <p:spPr>
            <a:xfrm>
              <a:off x="6235025" y="3724825"/>
              <a:ext cx="26675" cy="34825"/>
            </a:xfrm>
            <a:custGeom>
              <a:avLst/>
              <a:gdLst/>
              <a:ahLst/>
              <a:cxnLst/>
              <a:rect l="l" t="t" r="r" b="b"/>
              <a:pathLst>
                <a:path w="1067" h="1393" extrusionOk="0">
                  <a:moveTo>
                    <a:pt x="859" y="0"/>
                  </a:moveTo>
                  <a:cubicBezTo>
                    <a:pt x="856" y="0"/>
                    <a:pt x="853" y="0"/>
                    <a:pt x="850" y="0"/>
                  </a:cubicBezTo>
                  <a:lnTo>
                    <a:pt x="852" y="0"/>
                  </a:lnTo>
                  <a:lnTo>
                    <a:pt x="391" y="17"/>
                  </a:lnTo>
                  <a:cubicBezTo>
                    <a:pt x="304" y="20"/>
                    <a:pt x="220" y="92"/>
                    <a:pt x="225" y="185"/>
                  </a:cubicBezTo>
                  <a:cubicBezTo>
                    <a:pt x="231" y="328"/>
                    <a:pt x="219" y="472"/>
                    <a:pt x="187" y="612"/>
                  </a:cubicBezTo>
                  <a:cubicBezTo>
                    <a:pt x="164" y="706"/>
                    <a:pt x="239" y="829"/>
                    <a:pt x="340" y="829"/>
                  </a:cubicBezTo>
                  <a:cubicBezTo>
                    <a:pt x="357" y="829"/>
                    <a:pt x="375" y="825"/>
                    <a:pt x="392" y="818"/>
                  </a:cubicBezTo>
                  <a:cubicBezTo>
                    <a:pt x="410" y="810"/>
                    <a:pt x="428" y="807"/>
                    <a:pt x="445" y="807"/>
                  </a:cubicBezTo>
                  <a:cubicBezTo>
                    <a:pt x="538" y="807"/>
                    <a:pt x="609" y="910"/>
                    <a:pt x="533" y="996"/>
                  </a:cubicBezTo>
                  <a:cubicBezTo>
                    <a:pt x="494" y="1042"/>
                    <a:pt x="439" y="1059"/>
                    <a:pt x="383" y="1059"/>
                  </a:cubicBezTo>
                  <a:cubicBezTo>
                    <a:pt x="345" y="1059"/>
                    <a:pt x="307" y="1051"/>
                    <a:pt x="272" y="1039"/>
                  </a:cubicBezTo>
                  <a:cubicBezTo>
                    <a:pt x="252" y="1032"/>
                    <a:pt x="234" y="1029"/>
                    <a:pt x="216" y="1029"/>
                  </a:cubicBezTo>
                  <a:cubicBezTo>
                    <a:pt x="55" y="1029"/>
                    <a:pt x="0" y="1299"/>
                    <a:pt x="183" y="1362"/>
                  </a:cubicBezTo>
                  <a:cubicBezTo>
                    <a:pt x="243" y="1383"/>
                    <a:pt x="306" y="1393"/>
                    <a:pt x="369" y="1393"/>
                  </a:cubicBezTo>
                  <a:cubicBezTo>
                    <a:pt x="610" y="1393"/>
                    <a:pt x="851" y="1249"/>
                    <a:pt x="897" y="996"/>
                  </a:cubicBezTo>
                  <a:cubicBezTo>
                    <a:pt x="940" y="762"/>
                    <a:pt x="765" y="532"/>
                    <a:pt x="547" y="477"/>
                  </a:cubicBezTo>
                  <a:lnTo>
                    <a:pt x="547" y="477"/>
                  </a:lnTo>
                  <a:cubicBezTo>
                    <a:pt x="552" y="434"/>
                    <a:pt x="555" y="390"/>
                    <a:pt x="557" y="346"/>
                  </a:cubicBezTo>
                  <a:lnTo>
                    <a:pt x="557" y="346"/>
                  </a:lnTo>
                  <a:lnTo>
                    <a:pt x="850" y="334"/>
                  </a:lnTo>
                  <a:cubicBezTo>
                    <a:pt x="1062" y="327"/>
                    <a:pt x="1067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2" name="Google Shape;14942;p26"/>
            <p:cNvSpPr/>
            <p:nvPr/>
          </p:nvSpPr>
          <p:spPr>
            <a:xfrm>
              <a:off x="6223475" y="4061350"/>
              <a:ext cx="18275" cy="9900"/>
            </a:xfrm>
            <a:custGeom>
              <a:avLst/>
              <a:gdLst/>
              <a:ahLst/>
              <a:cxnLst/>
              <a:rect l="l" t="t" r="r" b="b"/>
              <a:pathLst>
                <a:path w="731" h="396" extrusionOk="0">
                  <a:moveTo>
                    <a:pt x="545" y="1"/>
                  </a:moveTo>
                  <a:cubicBezTo>
                    <a:pt x="530" y="1"/>
                    <a:pt x="514" y="4"/>
                    <a:pt x="499" y="10"/>
                  </a:cubicBezTo>
                  <a:cubicBezTo>
                    <a:pt x="421" y="43"/>
                    <a:pt x="337" y="60"/>
                    <a:pt x="253" y="60"/>
                  </a:cubicBezTo>
                  <a:cubicBezTo>
                    <a:pt x="224" y="60"/>
                    <a:pt x="196" y="58"/>
                    <a:pt x="168" y="54"/>
                  </a:cubicBezTo>
                  <a:cubicBezTo>
                    <a:pt x="163" y="54"/>
                    <a:pt x="158" y="53"/>
                    <a:pt x="152" y="53"/>
                  </a:cubicBezTo>
                  <a:cubicBezTo>
                    <a:pt x="69" y="53"/>
                    <a:pt x="0" y="143"/>
                    <a:pt x="0" y="221"/>
                  </a:cubicBezTo>
                  <a:cubicBezTo>
                    <a:pt x="0" y="321"/>
                    <a:pt x="78" y="376"/>
                    <a:pt x="168" y="388"/>
                  </a:cubicBezTo>
                  <a:cubicBezTo>
                    <a:pt x="203" y="393"/>
                    <a:pt x="238" y="395"/>
                    <a:pt x="272" y="395"/>
                  </a:cubicBezTo>
                  <a:cubicBezTo>
                    <a:pt x="380" y="395"/>
                    <a:pt x="487" y="374"/>
                    <a:pt x="588" y="332"/>
                  </a:cubicBezTo>
                  <a:cubicBezTo>
                    <a:pt x="671" y="298"/>
                    <a:pt x="731" y="221"/>
                    <a:pt x="705" y="126"/>
                  </a:cubicBezTo>
                  <a:cubicBezTo>
                    <a:pt x="686" y="62"/>
                    <a:pt x="61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3" name="Google Shape;14943;p26"/>
            <p:cNvSpPr/>
            <p:nvPr/>
          </p:nvSpPr>
          <p:spPr>
            <a:xfrm>
              <a:off x="6244450" y="4042250"/>
              <a:ext cx="27500" cy="34900"/>
            </a:xfrm>
            <a:custGeom>
              <a:avLst/>
              <a:gdLst/>
              <a:ahLst/>
              <a:cxnLst/>
              <a:rect l="l" t="t" r="r" b="b"/>
              <a:pathLst>
                <a:path w="1100" h="1396" extrusionOk="0">
                  <a:moveTo>
                    <a:pt x="506" y="1"/>
                  </a:moveTo>
                  <a:cubicBezTo>
                    <a:pt x="456" y="1"/>
                    <a:pt x="405" y="25"/>
                    <a:pt x="371" y="82"/>
                  </a:cubicBezTo>
                  <a:cubicBezTo>
                    <a:pt x="270" y="249"/>
                    <a:pt x="0" y="561"/>
                    <a:pt x="240" y="730"/>
                  </a:cubicBezTo>
                  <a:cubicBezTo>
                    <a:pt x="288" y="764"/>
                    <a:pt x="342" y="785"/>
                    <a:pt x="400" y="796"/>
                  </a:cubicBezTo>
                  <a:lnTo>
                    <a:pt x="400" y="796"/>
                  </a:lnTo>
                  <a:lnTo>
                    <a:pt x="436" y="1235"/>
                  </a:lnTo>
                  <a:cubicBezTo>
                    <a:pt x="445" y="1342"/>
                    <a:pt x="533" y="1396"/>
                    <a:pt x="617" y="1396"/>
                  </a:cubicBezTo>
                  <a:cubicBezTo>
                    <a:pt x="701" y="1396"/>
                    <a:pt x="780" y="1342"/>
                    <a:pt x="771" y="1235"/>
                  </a:cubicBezTo>
                  <a:lnTo>
                    <a:pt x="771" y="1235"/>
                  </a:lnTo>
                  <a:lnTo>
                    <a:pt x="771" y="1236"/>
                  </a:lnTo>
                  <a:lnTo>
                    <a:pt x="732" y="765"/>
                  </a:lnTo>
                  <a:lnTo>
                    <a:pt x="732" y="765"/>
                  </a:lnTo>
                  <a:cubicBezTo>
                    <a:pt x="812" y="740"/>
                    <a:pt x="888" y="704"/>
                    <a:pt x="949" y="664"/>
                  </a:cubicBezTo>
                  <a:cubicBezTo>
                    <a:pt x="1100" y="566"/>
                    <a:pt x="1007" y="347"/>
                    <a:pt x="866" y="347"/>
                  </a:cubicBezTo>
                  <a:cubicBezTo>
                    <a:pt x="839" y="347"/>
                    <a:pt x="809" y="355"/>
                    <a:pt x="780" y="374"/>
                  </a:cubicBezTo>
                  <a:cubicBezTo>
                    <a:pt x="760" y="387"/>
                    <a:pt x="733" y="402"/>
                    <a:pt x="703" y="416"/>
                  </a:cubicBezTo>
                  <a:lnTo>
                    <a:pt x="703" y="416"/>
                  </a:lnTo>
                  <a:lnTo>
                    <a:pt x="682" y="167"/>
                  </a:lnTo>
                  <a:cubicBezTo>
                    <a:pt x="674" y="67"/>
                    <a:pt x="590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4" name="Google Shape;14944;p26"/>
            <p:cNvSpPr/>
            <p:nvPr/>
          </p:nvSpPr>
          <p:spPr>
            <a:xfrm>
              <a:off x="6141100" y="3903100"/>
              <a:ext cx="21500" cy="9275"/>
            </a:xfrm>
            <a:custGeom>
              <a:avLst/>
              <a:gdLst/>
              <a:ahLst/>
              <a:cxnLst/>
              <a:rect l="l" t="t" r="r" b="b"/>
              <a:pathLst>
                <a:path w="860" h="371" extrusionOk="0">
                  <a:moveTo>
                    <a:pt x="230" y="1"/>
                  </a:moveTo>
                  <a:cubicBezTo>
                    <a:pt x="59" y="1"/>
                    <a:pt x="1" y="276"/>
                    <a:pt x="190" y="332"/>
                  </a:cubicBezTo>
                  <a:cubicBezTo>
                    <a:pt x="278" y="357"/>
                    <a:pt x="370" y="370"/>
                    <a:pt x="461" y="370"/>
                  </a:cubicBezTo>
                  <a:cubicBezTo>
                    <a:pt x="528" y="370"/>
                    <a:pt x="594" y="363"/>
                    <a:pt x="659" y="350"/>
                  </a:cubicBezTo>
                  <a:cubicBezTo>
                    <a:pt x="859" y="312"/>
                    <a:pt x="791" y="25"/>
                    <a:pt x="606" y="25"/>
                  </a:cubicBezTo>
                  <a:cubicBezTo>
                    <a:pt x="595" y="25"/>
                    <a:pt x="583" y="26"/>
                    <a:pt x="571" y="28"/>
                  </a:cubicBezTo>
                  <a:cubicBezTo>
                    <a:pt x="535" y="34"/>
                    <a:pt x="500" y="37"/>
                    <a:pt x="464" y="37"/>
                  </a:cubicBezTo>
                  <a:cubicBezTo>
                    <a:pt x="401" y="37"/>
                    <a:pt x="339" y="28"/>
                    <a:pt x="280" y="8"/>
                  </a:cubicBezTo>
                  <a:cubicBezTo>
                    <a:pt x="262" y="3"/>
                    <a:pt x="24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5" name="Google Shape;14945;p26"/>
            <p:cNvSpPr/>
            <p:nvPr/>
          </p:nvSpPr>
          <p:spPr>
            <a:xfrm>
              <a:off x="6161375" y="3888925"/>
              <a:ext cx="23025" cy="38800"/>
            </a:xfrm>
            <a:custGeom>
              <a:avLst/>
              <a:gdLst/>
              <a:ahLst/>
              <a:cxnLst/>
              <a:rect l="l" t="t" r="r" b="b"/>
              <a:pathLst>
                <a:path w="921" h="1552" extrusionOk="0">
                  <a:moveTo>
                    <a:pt x="487" y="1"/>
                  </a:moveTo>
                  <a:cubicBezTo>
                    <a:pt x="432" y="1"/>
                    <a:pt x="378" y="26"/>
                    <a:pt x="347" y="81"/>
                  </a:cubicBezTo>
                  <a:cubicBezTo>
                    <a:pt x="301" y="168"/>
                    <a:pt x="234" y="243"/>
                    <a:pt x="150" y="296"/>
                  </a:cubicBezTo>
                  <a:cubicBezTo>
                    <a:pt x="0" y="394"/>
                    <a:pt x="92" y="612"/>
                    <a:pt x="233" y="612"/>
                  </a:cubicBezTo>
                  <a:cubicBezTo>
                    <a:pt x="260" y="612"/>
                    <a:pt x="290" y="604"/>
                    <a:pt x="320" y="584"/>
                  </a:cubicBezTo>
                  <a:lnTo>
                    <a:pt x="320" y="584"/>
                  </a:lnTo>
                  <a:lnTo>
                    <a:pt x="318" y="586"/>
                  </a:lnTo>
                  <a:cubicBezTo>
                    <a:pt x="351" y="565"/>
                    <a:pt x="382" y="543"/>
                    <a:pt x="411" y="518"/>
                  </a:cubicBezTo>
                  <a:lnTo>
                    <a:pt x="411" y="518"/>
                  </a:lnTo>
                  <a:cubicBezTo>
                    <a:pt x="481" y="806"/>
                    <a:pt x="536" y="1098"/>
                    <a:pt x="573" y="1393"/>
                  </a:cubicBezTo>
                  <a:cubicBezTo>
                    <a:pt x="586" y="1498"/>
                    <a:pt x="677" y="1552"/>
                    <a:pt x="761" y="1552"/>
                  </a:cubicBezTo>
                  <a:cubicBezTo>
                    <a:pt x="844" y="1552"/>
                    <a:pt x="921" y="1499"/>
                    <a:pt x="907" y="1393"/>
                  </a:cubicBezTo>
                  <a:cubicBezTo>
                    <a:pt x="855" y="963"/>
                    <a:pt x="770" y="537"/>
                    <a:pt x="652" y="121"/>
                  </a:cubicBezTo>
                  <a:cubicBezTo>
                    <a:pt x="631" y="44"/>
                    <a:pt x="558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6" name="Google Shape;14946;p26"/>
            <p:cNvSpPr/>
            <p:nvPr/>
          </p:nvSpPr>
          <p:spPr>
            <a:xfrm>
              <a:off x="6588525" y="3395600"/>
              <a:ext cx="22650" cy="27550"/>
            </a:xfrm>
            <a:custGeom>
              <a:avLst/>
              <a:gdLst/>
              <a:ahLst/>
              <a:cxnLst/>
              <a:rect l="l" t="t" r="r" b="b"/>
              <a:pathLst>
                <a:path w="906" h="1102" extrusionOk="0">
                  <a:moveTo>
                    <a:pt x="460" y="1"/>
                  </a:moveTo>
                  <a:cubicBezTo>
                    <a:pt x="407" y="1"/>
                    <a:pt x="354" y="25"/>
                    <a:pt x="324" y="81"/>
                  </a:cubicBezTo>
                  <a:lnTo>
                    <a:pt x="71" y="551"/>
                  </a:lnTo>
                  <a:cubicBezTo>
                    <a:pt x="1" y="682"/>
                    <a:pt x="116" y="803"/>
                    <a:pt x="229" y="803"/>
                  </a:cubicBezTo>
                  <a:cubicBezTo>
                    <a:pt x="279" y="803"/>
                    <a:pt x="329" y="779"/>
                    <a:pt x="361" y="720"/>
                  </a:cubicBezTo>
                  <a:lnTo>
                    <a:pt x="359" y="720"/>
                  </a:lnTo>
                  <a:lnTo>
                    <a:pt x="426" y="597"/>
                  </a:lnTo>
                  <a:lnTo>
                    <a:pt x="426" y="597"/>
                  </a:lnTo>
                  <a:cubicBezTo>
                    <a:pt x="466" y="726"/>
                    <a:pt x="506" y="855"/>
                    <a:pt x="546" y="984"/>
                  </a:cubicBezTo>
                  <a:cubicBezTo>
                    <a:pt x="570" y="1066"/>
                    <a:pt x="636" y="1101"/>
                    <a:pt x="703" y="1101"/>
                  </a:cubicBezTo>
                  <a:cubicBezTo>
                    <a:pt x="804" y="1101"/>
                    <a:pt x="906" y="1020"/>
                    <a:pt x="867" y="896"/>
                  </a:cubicBezTo>
                  <a:lnTo>
                    <a:pt x="629" y="121"/>
                  </a:lnTo>
                  <a:cubicBezTo>
                    <a:pt x="607" y="46"/>
                    <a:pt x="533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7" name="Google Shape;14947;p26"/>
            <p:cNvSpPr/>
            <p:nvPr/>
          </p:nvSpPr>
          <p:spPr>
            <a:xfrm>
              <a:off x="6659200" y="3513275"/>
              <a:ext cx="27300" cy="32900"/>
            </a:xfrm>
            <a:custGeom>
              <a:avLst/>
              <a:gdLst/>
              <a:ahLst/>
              <a:cxnLst/>
              <a:rect l="l" t="t" r="r" b="b"/>
              <a:pathLst>
                <a:path w="1092" h="1316" extrusionOk="0">
                  <a:moveTo>
                    <a:pt x="616" y="864"/>
                  </a:moveTo>
                  <a:cubicBezTo>
                    <a:pt x="667" y="864"/>
                    <a:pt x="703" y="912"/>
                    <a:pt x="650" y="960"/>
                  </a:cubicBezTo>
                  <a:cubicBezTo>
                    <a:pt x="631" y="978"/>
                    <a:pt x="611" y="985"/>
                    <a:pt x="590" y="985"/>
                  </a:cubicBezTo>
                  <a:cubicBezTo>
                    <a:pt x="557" y="985"/>
                    <a:pt x="525" y="966"/>
                    <a:pt x="496" y="939"/>
                  </a:cubicBezTo>
                  <a:lnTo>
                    <a:pt x="496" y="939"/>
                  </a:lnTo>
                  <a:cubicBezTo>
                    <a:pt x="512" y="930"/>
                    <a:pt x="528" y="918"/>
                    <a:pt x="542" y="901"/>
                  </a:cubicBezTo>
                  <a:cubicBezTo>
                    <a:pt x="565" y="875"/>
                    <a:pt x="592" y="864"/>
                    <a:pt x="616" y="864"/>
                  </a:cubicBezTo>
                  <a:close/>
                  <a:moveTo>
                    <a:pt x="399" y="1"/>
                  </a:moveTo>
                  <a:cubicBezTo>
                    <a:pt x="361" y="1"/>
                    <a:pt x="322" y="17"/>
                    <a:pt x="289" y="56"/>
                  </a:cubicBezTo>
                  <a:cubicBezTo>
                    <a:pt x="94" y="280"/>
                    <a:pt x="1" y="577"/>
                    <a:pt x="80" y="870"/>
                  </a:cubicBezTo>
                  <a:cubicBezTo>
                    <a:pt x="145" y="1109"/>
                    <a:pt x="343" y="1316"/>
                    <a:pt x="592" y="1316"/>
                  </a:cubicBezTo>
                  <a:cubicBezTo>
                    <a:pt x="624" y="1316"/>
                    <a:pt x="658" y="1312"/>
                    <a:pt x="692" y="1305"/>
                  </a:cubicBezTo>
                  <a:cubicBezTo>
                    <a:pt x="955" y="1249"/>
                    <a:pt x="1091" y="956"/>
                    <a:pt x="963" y="718"/>
                  </a:cubicBezTo>
                  <a:cubicBezTo>
                    <a:pt x="891" y="585"/>
                    <a:pt x="758" y="521"/>
                    <a:pt x="624" y="521"/>
                  </a:cubicBezTo>
                  <a:cubicBezTo>
                    <a:pt x="542" y="521"/>
                    <a:pt x="459" y="545"/>
                    <a:pt x="389" y="591"/>
                  </a:cubicBezTo>
                  <a:lnTo>
                    <a:pt x="389" y="591"/>
                  </a:lnTo>
                  <a:cubicBezTo>
                    <a:pt x="403" y="481"/>
                    <a:pt x="453" y="375"/>
                    <a:pt x="525" y="292"/>
                  </a:cubicBezTo>
                  <a:cubicBezTo>
                    <a:pt x="634" y="169"/>
                    <a:pt x="521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8" name="Google Shape;14948;p26"/>
            <p:cNvSpPr/>
            <p:nvPr/>
          </p:nvSpPr>
          <p:spPr>
            <a:xfrm>
              <a:off x="6725025" y="3320775"/>
              <a:ext cx="28925" cy="37975"/>
            </a:xfrm>
            <a:custGeom>
              <a:avLst/>
              <a:gdLst/>
              <a:ahLst/>
              <a:cxnLst/>
              <a:rect l="l" t="t" r="r" b="b"/>
              <a:pathLst>
                <a:path w="1157" h="1519" extrusionOk="0">
                  <a:moveTo>
                    <a:pt x="427" y="1"/>
                  </a:moveTo>
                  <a:cubicBezTo>
                    <a:pt x="320" y="1"/>
                    <a:pt x="211" y="43"/>
                    <a:pt x="127" y="118"/>
                  </a:cubicBezTo>
                  <a:cubicBezTo>
                    <a:pt x="1" y="230"/>
                    <a:pt x="118" y="399"/>
                    <a:pt x="252" y="399"/>
                  </a:cubicBezTo>
                  <a:cubicBezTo>
                    <a:pt x="290" y="399"/>
                    <a:pt x="328" y="386"/>
                    <a:pt x="363" y="355"/>
                  </a:cubicBezTo>
                  <a:lnTo>
                    <a:pt x="363" y="355"/>
                  </a:lnTo>
                  <a:lnTo>
                    <a:pt x="362" y="356"/>
                  </a:lnTo>
                  <a:cubicBezTo>
                    <a:pt x="377" y="343"/>
                    <a:pt x="392" y="338"/>
                    <a:pt x="405" y="338"/>
                  </a:cubicBezTo>
                  <a:cubicBezTo>
                    <a:pt x="453" y="338"/>
                    <a:pt x="484" y="405"/>
                    <a:pt x="424" y="443"/>
                  </a:cubicBezTo>
                  <a:cubicBezTo>
                    <a:pt x="305" y="519"/>
                    <a:pt x="321" y="713"/>
                    <a:pt x="464" y="748"/>
                  </a:cubicBezTo>
                  <a:cubicBezTo>
                    <a:pt x="598" y="783"/>
                    <a:pt x="772" y="905"/>
                    <a:pt x="722" y="1068"/>
                  </a:cubicBezTo>
                  <a:cubicBezTo>
                    <a:pt x="700" y="1136"/>
                    <a:pt x="625" y="1188"/>
                    <a:pt x="554" y="1188"/>
                  </a:cubicBezTo>
                  <a:cubicBezTo>
                    <a:pt x="521" y="1188"/>
                    <a:pt x="490" y="1177"/>
                    <a:pt x="464" y="1152"/>
                  </a:cubicBezTo>
                  <a:cubicBezTo>
                    <a:pt x="429" y="1119"/>
                    <a:pt x="391" y="1105"/>
                    <a:pt x="353" y="1105"/>
                  </a:cubicBezTo>
                  <a:cubicBezTo>
                    <a:pt x="222" y="1105"/>
                    <a:pt x="106" y="1274"/>
                    <a:pt x="228" y="1389"/>
                  </a:cubicBezTo>
                  <a:cubicBezTo>
                    <a:pt x="320" y="1477"/>
                    <a:pt x="438" y="1518"/>
                    <a:pt x="555" y="1518"/>
                  </a:cubicBezTo>
                  <a:cubicBezTo>
                    <a:pt x="737" y="1518"/>
                    <a:pt x="919" y="1420"/>
                    <a:pt x="1012" y="1245"/>
                  </a:cubicBezTo>
                  <a:cubicBezTo>
                    <a:pt x="1157" y="971"/>
                    <a:pt x="1004" y="680"/>
                    <a:pt x="770" y="524"/>
                  </a:cubicBezTo>
                  <a:lnTo>
                    <a:pt x="770" y="524"/>
                  </a:lnTo>
                  <a:cubicBezTo>
                    <a:pt x="820" y="403"/>
                    <a:pt x="813" y="263"/>
                    <a:pt x="725" y="147"/>
                  </a:cubicBezTo>
                  <a:cubicBezTo>
                    <a:pt x="648" y="47"/>
                    <a:pt x="53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49" name="Google Shape;14949;p26"/>
            <p:cNvSpPr/>
            <p:nvPr/>
          </p:nvSpPr>
          <p:spPr>
            <a:xfrm>
              <a:off x="6803300" y="3329575"/>
              <a:ext cx="21725" cy="29275"/>
            </a:xfrm>
            <a:custGeom>
              <a:avLst/>
              <a:gdLst/>
              <a:ahLst/>
              <a:cxnLst/>
              <a:rect l="l" t="t" r="r" b="b"/>
              <a:pathLst>
                <a:path w="869" h="1171" extrusionOk="0">
                  <a:moveTo>
                    <a:pt x="499" y="1"/>
                  </a:moveTo>
                  <a:cubicBezTo>
                    <a:pt x="458" y="1"/>
                    <a:pt x="417" y="16"/>
                    <a:pt x="390" y="51"/>
                  </a:cubicBezTo>
                  <a:lnTo>
                    <a:pt x="99" y="427"/>
                  </a:lnTo>
                  <a:cubicBezTo>
                    <a:pt x="0" y="554"/>
                    <a:pt x="112" y="721"/>
                    <a:pt x="229" y="721"/>
                  </a:cubicBezTo>
                  <a:cubicBezTo>
                    <a:pt x="266" y="721"/>
                    <a:pt x="304" y="704"/>
                    <a:pt x="337" y="663"/>
                  </a:cubicBezTo>
                  <a:lnTo>
                    <a:pt x="419" y="557"/>
                  </a:lnTo>
                  <a:lnTo>
                    <a:pt x="419" y="557"/>
                  </a:lnTo>
                  <a:cubicBezTo>
                    <a:pt x="453" y="721"/>
                    <a:pt x="486" y="885"/>
                    <a:pt x="520" y="1049"/>
                  </a:cubicBezTo>
                  <a:cubicBezTo>
                    <a:pt x="537" y="1134"/>
                    <a:pt x="599" y="1170"/>
                    <a:pt x="664" y="1170"/>
                  </a:cubicBezTo>
                  <a:cubicBezTo>
                    <a:pt x="763" y="1170"/>
                    <a:pt x="869" y="1087"/>
                    <a:pt x="843" y="960"/>
                  </a:cubicBezTo>
                  <a:cubicBezTo>
                    <a:pt x="785" y="681"/>
                    <a:pt x="727" y="404"/>
                    <a:pt x="671" y="125"/>
                  </a:cubicBezTo>
                  <a:cubicBezTo>
                    <a:pt x="655" y="51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0" name="Google Shape;14950;p26"/>
            <p:cNvSpPr/>
            <p:nvPr/>
          </p:nvSpPr>
          <p:spPr>
            <a:xfrm>
              <a:off x="6873025" y="3261875"/>
              <a:ext cx="28300" cy="29825"/>
            </a:xfrm>
            <a:custGeom>
              <a:avLst/>
              <a:gdLst/>
              <a:ahLst/>
              <a:cxnLst/>
              <a:rect l="l" t="t" r="r" b="b"/>
              <a:pathLst>
                <a:path w="1132" h="1193" extrusionOk="0">
                  <a:moveTo>
                    <a:pt x="356" y="0"/>
                  </a:moveTo>
                  <a:cubicBezTo>
                    <a:pt x="292" y="0"/>
                    <a:pt x="227" y="16"/>
                    <a:pt x="164" y="49"/>
                  </a:cubicBezTo>
                  <a:cubicBezTo>
                    <a:pt x="1" y="135"/>
                    <a:pt x="101" y="358"/>
                    <a:pt x="252" y="358"/>
                  </a:cubicBezTo>
                  <a:cubicBezTo>
                    <a:pt x="278" y="358"/>
                    <a:pt x="305" y="352"/>
                    <a:pt x="333" y="337"/>
                  </a:cubicBezTo>
                  <a:lnTo>
                    <a:pt x="332" y="337"/>
                  </a:lnTo>
                  <a:cubicBezTo>
                    <a:pt x="345" y="330"/>
                    <a:pt x="358" y="327"/>
                    <a:pt x="369" y="327"/>
                  </a:cubicBezTo>
                  <a:cubicBezTo>
                    <a:pt x="451" y="327"/>
                    <a:pt x="489" y="483"/>
                    <a:pt x="479" y="543"/>
                  </a:cubicBezTo>
                  <a:cubicBezTo>
                    <a:pt x="455" y="680"/>
                    <a:pt x="339" y="798"/>
                    <a:pt x="251" y="898"/>
                  </a:cubicBezTo>
                  <a:cubicBezTo>
                    <a:pt x="148" y="1013"/>
                    <a:pt x="225" y="1168"/>
                    <a:pt x="370" y="1184"/>
                  </a:cubicBezTo>
                  <a:cubicBezTo>
                    <a:pt x="429" y="1190"/>
                    <a:pt x="488" y="1193"/>
                    <a:pt x="547" y="1193"/>
                  </a:cubicBezTo>
                  <a:cubicBezTo>
                    <a:pt x="678" y="1193"/>
                    <a:pt x="809" y="1178"/>
                    <a:pt x="936" y="1149"/>
                  </a:cubicBezTo>
                  <a:cubicBezTo>
                    <a:pt x="1132" y="1104"/>
                    <a:pt x="1068" y="820"/>
                    <a:pt x="888" y="820"/>
                  </a:cubicBezTo>
                  <a:cubicBezTo>
                    <a:pt x="875" y="820"/>
                    <a:pt x="861" y="822"/>
                    <a:pt x="847" y="825"/>
                  </a:cubicBezTo>
                  <a:cubicBezTo>
                    <a:pt x="801" y="835"/>
                    <a:pt x="755" y="843"/>
                    <a:pt x="708" y="849"/>
                  </a:cubicBezTo>
                  <a:lnTo>
                    <a:pt x="708" y="849"/>
                  </a:lnTo>
                  <a:cubicBezTo>
                    <a:pt x="804" y="689"/>
                    <a:pt x="857" y="510"/>
                    <a:pt x="789" y="323"/>
                  </a:cubicBezTo>
                  <a:cubicBezTo>
                    <a:pt x="720" y="133"/>
                    <a:pt x="544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1" name="Google Shape;14951;p26"/>
            <p:cNvSpPr/>
            <p:nvPr/>
          </p:nvSpPr>
          <p:spPr>
            <a:xfrm>
              <a:off x="7005375" y="3459150"/>
              <a:ext cx="23575" cy="31625"/>
            </a:xfrm>
            <a:custGeom>
              <a:avLst/>
              <a:gdLst/>
              <a:ahLst/>
              <a:cxnLst/>
              <a:rect l="l" t="t" r="r" b="b"/>
              <a:pathLst>
                <a:path w="943" h="1265" extrusionOk="0">
                  <a:moveTo>
                    <a:pt x="635" y="0"/>
                  </a:moveTo>
                  <a:cubicBezTo>
                    <a:pt x="575" y="0"/>
                    <a:pt x="514" y="27"/>
                    <a:pt x="485" y="79"/>
                  </a:cubicBezTo>
                  <a:cubicBezTo>
                    <a:pt x="366" y="288"/>
                    <a:pt x="230" y="485"/>
                    <a:pt x="77" y="668"/>
                  </a:cubicBezTo>
                  <a:cubicBezTo>
                    <a:pt x="0" y="760"/>
                    <a:pt x="33" y="956"/>
                    <a:pt x="174" y="956"/>
                  </a:cubicBezTo>
                  <a:cubicBezTo>
                    <a:pt x="181" y="956"/>
                    <a:pt x="188" y="956"/>
                    <a:pt x="195" y="955"/>
                  </a:cubicBezTo>
                  <a:lnTo>
                    <a:pt x="568" y="908"/>
                  </a:lnTo>
                  <a:lnTo>
                    <a:pt x="568" y="908"/>
                  </a:lnTo>
                  <a:cubicBezTo>
                    <a:pt x="579" y="986"/>
                    <a:pt x="591" y="1065"/>
                    <a:pt x="602" y="1144"/>
                  </a:cubicBezTo>
                  <a:cubicBezTo>
                    <a:pt x="614" y="1228"/>
                    <a:pt x="672" y="1265"/>
                    <a:pt x="736" y="1265"/>
                  </a:cubicBezTo>
                  <a:cubicBezTo>
                    <a:pt x="833" y="1265"/>
                    <a:pt x="942" y="1182"/>
                    <a:pt x="924" y="1055"/>
                  </a:cubicBezTo>
                  <a:lnTo>
                    <a:pt x="923" y="1054"/>
                  </a:lnTo>
                  <a:lnTo>
                    <a:pt x="790" y="120"/>
                  </a:lnTo>
                  <a:cubicBezTo>
                    <a:pt x="778" y="39"/>
                    <a:pt x="707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2" name="Google Shape;14952;p26"/>
            <p:cNvSpPr/>
            <p:nvPr/>
          </p:nvSpPr>
          <p:spPr>
            <a:xfrm>
              <a:off x="7077350" y="3345375"/>
              <a:ext cx="24825" cy="39575"/>
            </a:xfrm>
            <a:custGeom>
              <a:avLst/>
              <a:gdLst/>
              <a:ahLst/>
              <a:cxnLst/>
              <a:rect l="l" t="t" r="r" b="b"/>
              <a:pathLst>
                <a:path w="993" h="1583" extrusionOk="0">
                  <a:moveTo>
                    <a:pt x="781" y="0"/>
                  </a:moveTo>
                  <a:cubicBezTo>
                    <a:pt x="779" y="0"/>
                    <a:pt x="777" y="0"/>
                    <a:pt x="776" y="1"/>
                  </a:cubicBezTo>
                  <a:cubicBezTo>
                    <a:pt x="579" y="7"/>
                    <a:pt x="266" y="19"/>
                    <a:pt x="132" y="190"/>
                  </a:cubicBezTo>
                  <a:cubicBezTo>
                    <a:pt x="1" y="356"/>
                    <a:pt x="103" y="655"/>
                    <a:pt x="126" y="843"/>
                  </a:cubicBezTo>
                  <a:cubicBezTo>
                    <a:pt x="139" y="942"/>
                    <a:pt x="212" y="1006"/>
                    <a:pt x="294" y="1006"/>
                  </a:cubicBezTo>
                  <a:cubicBezTo>
                    <a:pt x="333" y="1006"/>
                    <a:pt x="374" y="991"/>
                    <a:pt x="412" y="960"/>
                  </a:cubicBezTo>
                  <a:cubicBezTo>
                    <a:pt x="413" y="960"/>
                    <a:pt x="414" y="959"/>
                    <a:pt x="414" y="959"/>
                  </a:cubicBezTo>
                  <a:cubicBezTo>
                    <a:pt x="440" y="959"/>
                    <a:pt x="540" y="1254"/>
                    <a:pt x="444" y="1254"/>
                  </a:cubicBezTo>
                  <a:cubicBezTo>
                    <a:pt x="432" y="1254"/>
                    <a:pt x="417" y="1249"/>
                    <a:pt x="397" y="1238"/>
                  </a:cubicBezTo>
                  <a:cubicBezTo>
                    <a:pt x="369" y="1222"/>
                    <a:pt x="341" y="1215"/>
                    <a:pt x="315" y="1215"/>
                  </a:cubicBezTo>
                  <a:cubicBezTo>
                    <a:pt x="167" y="1215"/>
                    <a:pt x="68" y="1437"/>
                    <a:pt x="228" y="1527"/>
                  </a:cubicBezTo>
                  <a:cubicBezTo>
                    <a:pt x="295" y="1566"/>
                    <a:pt x="363" y="1583"/>
                    <a:pt x="427" y="1583"/>
                  </a:cubicBezTo>
                  <a:cubicBezTo>
                    <a:pt x="664" y="1583"/>
                    <a:pt x="853" y="1346"/>
                    <a:pt x="820" y="1081"/>
                  </a:cubicBezTo>
                  <a:cubicBezTo>
                    <a:pt x="793" y="861"/>
                    <a:pt x="620" y="656"/>
                    <a:pt x="422" y="638"/>
                  </a:cubicBezTo>
                  <a:lnTo>
                    <a:pt x="422" y="638"/>
                  </a:lnTo>
                  <a:cubicBezTo>
                    <a:pt x="410" y="570"/>
                    <a:pt x="402" y="502"/>
                    <a:pt x="414" y="455"/>
                  </a:cubicBezTo>
                  <a:cubicBezTo>
                    <a:pt x="446" y="332"/>
                    <a:pt x="654" y="339"/>
                    <a:pt x="776" y="336"/>
                  </a:cubicBezTo>
                  <a:cubicBezTo>
                    <a:pt x="989" y="330"/>
                    <a:pt x="992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3" name="Google Shape;14953;p26"/>
            <p:cNvSpPr/>
            <p:nvPr/>
          </p:nvSpPr>
          <p:spPr>
            <a:xfrm>
              <a:off x="3331600" y="3429475"/>
              <a:ext cx="13600" cy="146675"/>
            </a:xfrm>
            <a:custGeom>
              <a:avLst/>
              <a:gdLst/>
              <a:ahLst/>
              <a:cxnLst/>
              <a:rect l="l" t="t" r="r" b="b"/>
              <a:pathLst>
                <a:path w="544" h="5867" extrusionOk="0">
                  <a:moveTo>
                    <a:pt x="166" y="0"/>
                  </a:moveTo>
                  <a:cubicBezTo>
                    <a:pt x="82" y="0"/>
                    <a:pt x="1" y="54"/>
                    <a:pt x="5" y="162"/>
                  </a:cubicBezTo>
                  <a:lnTo>
                    <a:pt x="205" y="5705"/>
                  </a:lnTo>
                  <a:cubicBezTo>
                    <a:pt x="209" y="5813"/>
                    <a:pt x="295" y="5866"/>
                    <a:pt x="378" y="5866"/>
                  </a:cubicBezTo>
                  <a:cubicBezTo>
                    <a:pt x="462" y="5866"/>
                    <a:pt x="544" y="5813"/>
                    <a:pt x="539" y="5705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4" name="Google Shape;14954;p26"/>
            <p:cNvSpPr/>
            <p:nvPr/>
          </p:nvSpPr>
          <p:spPr>
            <a:xfrm>
              <a:off x="3332550" y="3448700"/>
              <a:ext cx="69825" cy="67200"/>
            </a:xfrm>
            <a:custGeom>
              <a:avLst/>
              <a:gdLst/>
              <a:ahLst/>
              <a:cxnLst/>
              <a:rect l="l" t="t" r="r" b="b"/>
              <a:pathLst>
                <a:path w="2793" h="2688" extrusionOk="0">
                  <a:moveTo>
                    <a:pt x="2551" y="0"/>
                  </a:moveTo>
                  <a:cubicBezTo>
                    <a:pt x="2513" y="0"/>
                    <a:pt x="2474" y="15"/>
                    <a:pt x="2440" y="50"/>
                  </a:cubicBezTo>
                  <a:lnTo>
                    <a:pt x="117" y="2401"/>
                  </a:lnTo>
                  <a:cubicBezTo>
                    <a:pt x="0" y="2520"/>
                    <a:pt x="114" y="2687"/>
                    <a:pt x="242" y="2687"/>
                  </a:cubicBezTo>
                  <a:cubicBezTo>
                    <a:pt x="280" y="2687"/>
                    <a:pt x="320" y="2673"/>
                    <a:pt x="355" y="2637"/>
                  </a:cubicBezTo>
                  <a:lnTo>
                    <a:pt x="2676" y="287"/>
                  </a:lnTo>
                  <a:cubicBezTo>
                    <a:pt x="2793" y="168"/>
                    <a:pt x="2679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5" name="Google Shape;14955;p26"/>
            <p:cNvSpPr/>
            <p:nvPr/>
          </p:nvSpPr>
          <p:spPr>
            <a:xfrm>
              <a:off x="3342650" y="3510375"/>
              <a:ext cx="50300" cy="67750"/>
            </a:xfrm>
            <a:custGeom>
              <a:avLst/>
              <a:gdLst/>
              <a:ahLst/>
              <a:cxnLst/>
              <a:rect l="l" t="t" r="r" b="b"/>
              <a:pathLst>
                <a:path w="2012" h="2710" extrusionOk="0">
                  <a:moveTo>
                    <a:pt x="233" y="0"/>
                  </a:moveTo>
                  <a:cubicBezTo>
                    <a:pt x="112" y="0"/>
                    <a:pt x="0" y="168"/>
                    <a:pt x="106" y="292"/>
                  </a:cubicBezTo>
                  <a:cubicBezTo>
                    <a:pt x="710" y="1006"/>
                    <a:pt x="1230" y="1790"/>
                    <a:pt x="1654" y="2625"/>
                  </a:cubicBezTo>
                  <a:cubicBezTo>
                    <a:pt x="1685" y="2684"/>
                    <a:pt x="1734" y="2709"/>
                    <a:pt x="1785" y="2709"/>
                  </a:cubicBezTo>
                  <a:cubicBezTo>
                    <a:pt x="1896" y="2709"/>
                    <a:pt x="2012" y="2588"/>
                    <a:pt x="1944" y="2455"/>
                  </a:cubicBezTo>
                  <a:cubicBezTo>
                    <a:pt x="1505" y="1597"/>
                    <a:pt x="966" y="791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6" name="Google Shape;14956;p26"/>
            <p:cNvSpPr/>
            <p:nvPr/>
          </p:nvSpPr>
          <p:spPr>
            <a:xfrm>
              <a:off x="3402375" y="3496475"/>
              <a:ext cx="54025" cy="9775"/>
            </a:xfrm>
            <a:custGeom>
              <a:avLst/>
              <a:gdLst/>
              <a:ahLst/>
              <a:cxnLst/>
              <a:rect l="l" t="t" r="r" b="b"/>
              <a:pathLst>
                <a:path w="2161" h="391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1946" y="391"/>
                  </a:lnTo>
                  <a:cubicBezTo>
                    <a:pt x="1948" y="391"/>
                    <a:pt x="1949" y="391"/>
                    <a:pt x="1951" y="391"/>
                  </a:cubicBezTo>
                  <a:cubicBezTo>
                    <a:pt x="2161" y="391"/>
                    <a:pt x="2159" y="63"/>
                    <a:pt x="1946" y="55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7" name="Google Shape;14957;p26"/>
            <p:cNvSpPr/>
            <p:nvPr/>
          </p:nvSpPr>
          <p:spPr>
            <a:xfrm>
              <a:off x="3405675" y="3528325"/>
              <a:ext cx="67000" cy="12000"/>
            </a:xfrm>
            <a:custGeom>
              <a:avLst/>
              <a:gdLst/>
              <a:ahLst/>
              <a:cxnLst/>
              <a:rect l="l" t="t" r="r" b="b"/>
              <a:pathLst>
                <a:path w="2680" h="480" extrusionOk="0">
                  <a:moveTo>
                    <a:pt x="2478" y="1"/>
                  </a:moveTo>
                  <a:cubicBezTo>
                    <a:pt x="2473" y="1"/>
                    <a:pt x="2469" y="1"/>
                    <a:pt x="2465" y="1"/>
                  </a:cubicBezTo>
                  <a:lnTo>
                    <a:pt x="215" y="145"/>
                  </a:lnTo>
                  <a:cubicBezTo>
                    <a:pt x="6" y="158"/>
                    <a:pt x="0" y="479"/>
                    <a:pt x="202" y="479"/>
                  </a:cubicBezTo>
                  <a:cubicBezTo>
                    <a:pt x="206" y="479"/>
                    <a:pt x="211" y="479"/>
                    <a:pt x="215" y="479"/>
                  </a:cubicBezTo>
                  <a:lnTo>
                    <a:pt x="2465" y="337"/>
                  </a:lnTo>
                  <a:cubicBezTo>
                    <a:pt x="2674" y="324"/>
                    <a:pt x="2680" y="1"/>
                    <a:pt x="2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8" name="Google Shape;14958;p26"/>
            <p:cNvSpPr/>
            <p:nvPr/>
          </p:nvSpPr>
          <p:spPr>
            <a:xfrm>
              <a:off x="3496275" y="3479375"/>
              <a:ext cx="80475" cy="81975"/>
            </a:xfrm>
            <a:custGeom>
              <a:avLst/>
              <a:gdLst/>
              <a:ahLst/>
              <a:cxnLst/>
              <a:rect l="l" t="t" r="r" b="b"/>
              <a:pathLst>
                <a:path w="3219" h="3279" extrusionOk="0">
                  <a:moveTo>
                    <a:pt x="258" y="1"/>
                  </a:moveTo>
                  <a:cubicBezTo>
                    <a:pt x="120" y="1"/>
                    <a:pt x="0" y="170"/>
                    <a:pt x="130" y="278"/>
                  </a:cubicBezTo>
                  <a:lnTo>
                    <a:pt x="131" y="278"/>
                  </a:lnTo>
                  <a:cubicBezTo>
                    <a:pt x="1157" y="1133"/>
                    <a:pt x="2069" y="2117"/>
                    <a:pt x="2842" y="3206"/>
                  </a:cubicBezTo>
                  <a:cubicBezTo>
                    <a:pt x="2879" y="3257"/>
                    <a:pt x="2930" y="3279"/>
                    <a:pt x="2981" y="3279"/>
                  </a:cubicBezTo>
                  <a:cubicBezTo>
                    <a:pt x="3101" y="3279"/>
                    <a:pt x="3218" y="3160"/>
                    <a:pt x="3130" y="3036"/>
                  </a:cubicBezTo>
                  <a:cubicBezTo>
                    <a:pt x="2343" y="1923"/>
                    <a:pt x="1414" y="916"/>
                    <a:pt x="368" y="42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59" name="Google Shape;14959;p26"/>
            <p:cNvSpPr/>
            <p:nvPr/>
          </p:nvSpPr>
          <p:spPr>
            <a:xfrm>
              <a:off x="3505000" y="3483750"/>
              <a:ext cx="47425" cy="80925"/>
            </a:xfrm>
            <a:custGeom>
              <a:avLst/>
              <a:gdLst/>
              <a:ahLst/>
              <a:cxnLst/>
              <a:rect l="l" t="t" r="r" b="b"/>
              <a:pathLst>
                <a:path w="1897" h="3237" extrusionOk="0">
                  <a:moveTo>
                    <a:pt x="1670" y="1"/>
                  </a:moveTo>
                  <a:cubicBezTo>
                    <a:pt x="1620" y="1"/>
                    <a:pt x="1572" y="25"/>
                    <a:pt x="1541" y="85"/>
                  </a:cubicBezTo>
                  <a:lnTo>
                    <a:pt x="1541" y="87"/>
                  </a:lnTo>
                  <a:cubicBezTo>
                    <a:pt x="1050" y="1052"/>
                    <a:pt x="559" y="2018"/>
                    <a:pt x="68" y="2983"/>
                  </a:cubicBezTo>
                  <a:cubicBezTo>
                    <a:pt x="0" y="3115"/>
                    <a:pt x="117" y="3237"/>
                    <a:pt x="227" y="3237"/>
                  </a:cubicBezTo>
                  <a:cubicBezTo>
                    <a:pt x="277" y="3237"/>
                    <a:pt x="326" y="3212"/>
                    <a:pt x="356" y="3153"/>
                  </a:cubicBezTo>
                  <a:cubicBezTo>
                    <a:pt x="847" y="2187"/>
                    <a:pt x="1338" y="1220"/>
                    <a:pt x="1830" y="254"/>
                  </a:cubicBezTo>
                  <a:cubicBezTo>
                    <a:pt x="1897" y="123"/>
                    <a:pt x="1781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0" name="Google Shape;14960;p26"/>
            <p:cNvSpPr/>
            <p:nvPr/>
          </p:nvSpPr>
          <p:spPr>
            <a:xfrm>
              <a:off x="3583900" y="3455025"/>
              <a:ext cx="49900" cy="48825"/>
            </a:xfrm>
            <a:custGeom>
              <a:avLst/>
              <a:gdLst/>
              <a:ahLst/>
              <a:cxnLst/>
              <a:rect l="l" t="t" r="r" b="b"/>
              <a:pathLst>
                <a:path w="1996" h="1953" extrusionOk="0">
                  <a:moveTo>
                    <a:pt x="580" y="0"/>
                  </a:moveTo>
                  <a:cubicBezTo>
                    <a:pt x="291" y="0"/>
                    <a:pt x="17" y="161"/>
                    <a:pt x="5" y="494"/>
                  </a:cubicBezTo>
                  <a:cubicBezTo>
                    <a:pt x="1" y="602"/>
                    <a:pt x="82" y="656"/>
                    <a:pt x="166" y="656"/>
                  </a:cubicBezTo>
                  <a:cubicBezTo>
                    <a:pt x="250" y="656"/>
                    <a:pt x="335" y="602"/>
                    <a:pt x="339" y="494"/>
                  </a:cubicBezTo>
                  <a:lnTo>
                    <a:pt x="338" y="494"/>
                  </a:lnTo>
                  <a:cubicBezTo>
                    <a:pt x="343" y="374"/>
                    <a:pt x="434" y="330"/>
                    <a:pt x="543" y="330"/>
                  </a:cubicBezTo>
                  <a:cubicBezTo>
                    <a:pt x="674" y="330"/>
                    <a:pt x="829" y="394"/>
                    <a:pt x="888" y="465"/>
                  </a:cubicBezTo>
                  <a:cubicBezTo>
                    <a:pt x="1149" y="783"/>
                    <a:pt x="801" y="1320"/>
                    <a:pt x="629" y="1597"/>
                  </a:cubicBezTo>
                  <a:cubicBezTo>
                    <a:pt x="557" y="1715"/>
                    <a:pt x="654" y="1838"/>
                    <a:pt x="774" y="1849"/>
                  </a:cubicBezTo>
                  <a:lnTo>
                    <a:pt x="1782" y="1951"/>
                  </a:lnTo>
                  <a:cubicBezTo>
                    <a:pt x="1789" y="1952"/>
                    <a:pt x="1795" y="1952"/>
                    <a:pt x="1801" y="1952"/>
                  </a:cubicBezTo>
                  <a:cubicBezTo>
                    <a:pt x="1996" y="1952"/>
                    <a:pt x="1988" y="1636"/>
                    <a:pt x="1782" y="1615"/>
                  </a:cubicBezTo>
                  <a:lnTo>
                    <a:pt x="1047" y="1542"/>
                  </a:lnTo>
                  <a:lnTo>
                    <a:pt x="1047" y="1542"/>
                  </a:lnTo>
                  <a:cubicBezTo>
                    <a:pt x="1300" y="1063"/>
                    <a:pt x="1511" y="387"/>
                    <a:pt x="943" y="89"/>
                  </a:cubicBezTo>
                  <a:cubicBezTo>
                    <a:pt x="832" y="30"/>
                    <a:pt x="705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1" name="Google Shape;14961;p26"/>
            <p:cNvSpPr/>
            <p:nvPr/>
          </p:nvSpPr>
          <p:spPr>
            <a:xfrm>
              <a:off x="3689050" y="3475400"/>
              <a:ext cx="17125" cy="81700"/>
            </a:xfrm>
            <a:custGeom>
              <a:avLst/>
              <a:gdLst/>
              <a:ahLst/>
              <a:cxnLst/>
              <a:rect l="l" t="t" r="r" b="b"/>
              <a:pathLst>
                <a:path w="685" h="3268" extrusionOk="0">
                  <a:moveTo>
                    <a:pt x="190" y="0"/>
                  </a:moveTo>
                  <a:cubicBezTo>
                    <a:pt x="107" y="0"/>
                    <a:pt x="22" y="55"/>
                    <a:pt x="20" y="163"/>
                  </a:cubicBezTo>
                  <a:cubicBezTo>
                    <a:pt x="0" y="1167"/>
                    <a:pt x="105" y="2169"/>
                    <a:pt x="333" y="3148"/>
                  </a:cubicBezTo>
                  <a:cubicBezTo>
                    <a:pt x="352" y="3231"/>
                    <a:pt x="415" y="3267"/>
                    <a:pt x="480" y="3267"/>
                  </a:cubicBezTo>
                  <a:cubicBezTo>
                    <a:pt x="579" y="3267"/>
                    <a:pt x="685" y="3185"/>
                    <a:pt x="656" y="3058"/>
                  </a:cubicBezTo>
                  <a:cubicBezTo>
                    <a:pt x="435" y="2109"/>
                    <a:pt x="334" y="1136"/>
                    <a:pt x="354" y="163"/>
                  </a:cubicBezTo>
                  <a:cubicBezTo>
                    <a:pt x="356" y="55"/>
                    <a:pt x="27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2" name="Google Shape;14962;p26"/>
            <p:cNvSpPr/>
            <p:nvPr/>
          </p:nvSpPr>
          <p:spPr>
            <a:xfrm>
              <a:off x="3660125" y="3526800"/>
              <a:ext cx="68675" cy="11575"/>
            </a:xfrm>
            <a:custGeom>
              <a:avLst/>
              <a:gdLst/>
              <a:ahLst/>
              <a:cxnLst/>
              <a:rect l="l" t="t" r="r" b="b"/>
              <a:pathLst>
                <a:path w="2747" h="463" extrusionOk="0">
                  <a:moveTo>
                    <a:pt x="1559" y="1"/>
                  </a:moveTo>
                  <a:cubicBezTo>
                    <a:pt x="1102" y="1"/>
                    <a:pt x="646" y="46"/>
                    <a:pt x="198" y="136"/>
                  </a:cubicBezTo>
                  <a:cubicBezTo>
                    <a:pt x="0" y="176"/>
                    <a:pt x="66" y="463"/>
                    <a:pt x="250" y="463"/>
                  </a:cubicBezTo>
                  <a:cubicBezTo>
                    <a:pt x="262" y="463"/>
                    <a:pt x="275" y="462"/>
                    <a:pt x="288" y="459"/>
                  </a:cubicBezTo>
                  <a:cubicBezTo>
                    <a:pt x="705" y="374"/>
                    <a:pt x="1131" y="332"/>
                    <a:pt x="1556" y="332"/>
                  </a:cubicBezTo>
                  <a:cubicBezTo>
                    <a:pt x="1856" y="332"/>
                    <a:pt x="2156" y="353"/>
                    <a:pt x="2454" y="395"/>
                  </a:cubicBezTo>
                  <a:cubicBezTo>
                    <a:pt x="2463" y="396"/>
                    <a:pt x="2472" y="397"/>
                    <a:pt x="2480" y="397"/>
                  </a:cubicBezTo>
                  <a:cubicBezTo>
                    <a:pt x="2672" y="397"/>
                    <a:pt x="2747" y="101"/>
                    <a:pt x="2544" y="72"/>
                  </a:cubicBezTo>
                  <a:cubicBezTo>
                    <a:pt x="2217" y="24"/>
                    <a:pt x="1888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3" name="Google Shape;14963;p26"/>
            <p:cNvSpPr/>
            <p:nvPr/>
          </p:nvSpPr>
          <p:spPr>
            <a:xfrm>
              <a:off x="3747125" y="3455475"/>
              <a:ext cx="47475" cy="133175"/>
            </a:xfrm>
            <a:custGeom>
              <a:avLst/>
              <a:gdLst/>
              <a:ahLst/>
              <a:cxnLst/>
              <a:rect l="l" t="t" r="r" b="b"/>
              <a:pathLst>
                <a:path w="1899" h="5327" extrusionOk="0">
                  <a:moveTo>
                    <a:pt x="1313" y="1"/>
                  </a:moveTo>
                  <a:cubicBezTo>
                    <a:pt x="501" y="1"/>
                    <a:pt x="279" y="1580"/>
                    <a:pt x="188" y="2177"/>
                  </a:cubicBezTo>
                  <a:cubicBezTo>
                    <a:pt x="0" y="3404"/>
                    <a:pt x="257" y="4754"/>
                    <a:pt x="1489" y="5310"/>
                  </a:cubicBezTo>
                  <a:cubicBezTo>
                    <a:pt x="1514" y="5321"/>
                    <a:pt x="1539" y="5326"/>
                    <a:pt x="1562" y="5326"/>
                  </a:cubicBezTo>
                  <a:cubicBezTo>
                    <a:pt x="1721" y="5326"/>
                    <a:pt x="1828" y="5098"/>
                    <a:pt x="1657" y="5020"/>
                  </a:cubicBezTo>
                  <a:cubicBezTo>
                    <a:pt x="791" y="4630"/>
                    <a:pt x="453" y="3791"/>
                    <a:pt x="456" y="2876"/>
                  </a:cubicBezTo>
                  <a:cubicBezTo>
                    <a:pt x="458" y="2636"/>
                    <a:pt x="669" y="360"/>
                    <a:pt x="1371" y="360"/>
                  </a:cubicBezTo>
                  <a:cubicBezTo>
                    <a:pt x="1433" y="360"/>
                    <a:pt x="1500" y="378"/>
                    <a:pt x="1570" y="417"/>
                  </a:cubicBezTo>
                  <a:cubicBezTo>
                    <a:pt x="1598" y="432"/>
                    <a:pt x="1625" y="439"/>
                    <a:pt x="1651" y="439"/>
                  </a:cubicBezTo>
                  <a:cubicBezTo>
                    <a:pt x="1800" y="439"/>
                    <a:pt x="1899" y="217"/>
                    <a:pt x="1738" y="127"/>
                  </a:cubicBezTo>
                  <a:lnTo>
                    <a:pt x="1739" y="127"/>
                  </a:lnTo>
                  <a:cubicBezTo>
                    <a:pt x="1581" y="40"/>
                    <a:pt x="1440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4" name="Google Shape;14964;p26"/>
            <p:cNvSpPr/>
            <p:nvPr/>
          </p:nvSpPr>
          <p:spPr>
            <a:xfrm>
              <a:off x="3807650" y="3497200"/>
              <a:ext cx="69500" cy="141975"/>
            </a:xfrm>
            <a:custGeom>
              <a:avLst/>
              <a:gdLst/>
              <a:ahLst/>
              <a:cxnLst/>
              <a:rect l="l" t="t" r="r" b="b"/>
              <a:pathLst>
                <a:path w="2780" h="5679" extrusionOk="0">
                  <a:moveTo>
                    <a:pt x="1803" y="995"/>
                  </a:moveTo>
                  <a:lnTo>
                    <a:pt x="2285" y="1739"/>
                  </a:lnTo>
                  <a:cubicBezTo>
                    <a:pt x="1834" y="2439"/>
                    <a:pt x="1462" y="2789"/>
                    <a:pt x="1171" y="2789"/>
                  </a:cubicBezTo>
                  <a:cubicBezTo>
                    <a:pt x="994" y="2789"/>
                    <a:pt x="847" y="2660"/>
                    <a:pt x="729" y="2401"/>
                  </a:cubicBezTo>
                  <a:cubicBezTo>
                    <a:pt x="618" y="2284"/>
                    <a:pt x="552" y="2130"/>
                    <a:pt x="545" y="1968"/>
                  </a:cubicBezTo>
                  <a:cubicBezTo>
                    <a:pt x="534" y="1923"/>
                    <a:pt x="526" y="1878"/>
                    <a:pt x="520" y="1833"/>
                  </a:cubicBezTo>
                  <a:lnTo>
                    <a:pt x="520" y="1833"/>
                  </a:lnTo>
                  <a:cubicBezTo>
                    <a:pt x="533" y="1484"/>
                    <a:pt x="581" y="1189"/>
                    <a:pt x="693" y="1101"/>
                  </a:cubicBezTo>
                  <a:lnTo>
                    <a:pt x="1803" y="995"/>
                  </a:lnTo>
                  <a:close/>
                  <a:moveTo>
                    <a:pt x="1260" y="0"/>
                  </a:moveTo>
                  <a:cubicBezTo>
                    <a:pt x="1236" y="0"/>
                    <a:pt x="1210" y="6"/>
                    <a:pt x="1184" y="18"/>
                  </a:cubicBezTo>
                  <a:lnTo>
                    <a:pt x="1182" y="18"/>
                  </a:lnTo>
                  <a:cubicBezTo>
                    <a:pt x="403" y="390"/>
                    <a:pt x="0" y="1324"/>
                    <a:pt x="223" y="2144"/>
                  </a:cubicBezTo>
                  <a:lnTo>
                    <a:pt x="223" y="2144"/>
                  </a:lnTo>
                  <a:cubicBezTo>
                    <a:pt x="223" y="2158"/>
                    <a:pt x="222" y="2172"/>
                    <a:pt x="221" y="2186"/>
                  </a:cubicBezTo>
                  <a:cubicBezTo>
                    <a:pt x="163" y="3353"/>
                    <a:pt x="391" y="4485"/>
                    <a:pt x="819" y="5566"/>
                  </a:cubicBezTo>
                  <a:cubicBezTo>
                    <a:pt x="851" y="5645"/>
                    <a:pt x="920" y="5678"/>
                    <a:pt x="988" y="5678"/>
                  </a:cubicBezTo>
                  <a:cubicBezTo>
                    <a:pt x="1091" y="5678"/>
                    <a:pt x="1191" y="5599"/>
                    <a:pt x="1143" y="5478"/>
                  </a:cubicBezTo>
                  <a:cubicBezTo>
                    <a:pt x="867" y="4781"/>
                    <a:pt x="662" y="4073"/>
                    <a:pt x="586" y="3322"/>
                  </a:cubicBezTo>
                  <a:cubicBezTo>
                    <a:pt x="575" y="3221"/>
                    <a:pt x="555" y="3011"/>
                    <a:pt x="539" y="2757"/>
                  </a:cubicBezTo>
                  <a:lnTo>
                    <a:pt x="539" y="2757"/>
                  </a:lnTo>
                  <a:cubicBezTo>
                    <a:pt x="805" y="3076"/>
                    <a:pt x="1173" y="3238"/>
                    <a:pt x="1529" y="3238"/>
                  </a:cubicBezTo>
                  <a:cubicBezTo>
                    <a:pt x="2016" y="3238"/>
                    <a:pt x="2480" y="2933"/>
                    <a:pt x="2627" y="2310"/>
                  </a:cubicBezTo>
                  <a:cubicBezTo>
                    <a:pt x="2779" y="1662"/>
                    <a:pt x="2117" y="498"/>
                    <a:pt x="1368" y="298"/>
                  </a:cubicBezTo>
                  <a:lnTo>
                    <a:pt x="1368" y="298"/>
                  </a:lnTo>
                  <a:cubicBezTo>
                    <a:pt x="1513" y="211"/>
                    <a:pt x="1410" y="0"/>
                    <a:pt x="1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5" name="Google Shape;14965;p26"/>
            <p:cNvSpPr/>
            <p:nvPr/>
          </p:nvSpPr>
          <p:spPr>
            <a:xfrm>
              <a:off x="3909275" y="3495375"/>
              <a:ext cx="12025" cy="81625"/>
            </a:xfrm>
            <a:custGeom>
              <a:avLst/>
              <a:gdLst/>
              <a:ahLst/>
              <a:cxnLst/>
              <a:rect l="l" t="t" r="r" b="b"/>
              <a:pathLst>
                <a:path w="481" h="3265" extrusionOk="0">
                  <a:moveTo>
                    <a:pt x="179" y="0"/>
                  </a:moveTo>
                  <a:cubicBezTo>
                    <a:pt x="96" y="0"/>
                    <a:pt x="12" y="54"/>
                    <a:pt x="11" y="162"/>
                  </a:cubicBezTo>
                  <a:cubicBezTo>
                    <a:pt x="0" y="1144"/>
                    <a:pt x="43" y="2126"/>
                    <a:pt x="136" y="3104"/>
                  </a:cubicBezTo>
                  <a:cubicBezTo>
                    <a:pt x="146" y="3211"/>
                    <a:pt x="235" y="3264"/>
                    <a:pt x="319" y="3264"/>
                  </a:cubicBezTo>
                  <a:cubicBezTo>
                    <a:pt x="402" y="3264"/>
                    <a:pt x="480" y="3211"/>
                    <a:pt x="470" y="3104"/>
                  </a:cubicBezTo>
                  <a:cubicBezTo>
                    <a:pt x="377" y="2126"/>
                    <a:pt x="336" y="1144"/>
                    <a:pt x="345" y="162"/>
                  </a:cubicBezTo>
                  <a:cubicBezTo>
                    <a:pt x="346" y="54"/>
                    <a:pt x="263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6" name="Google Shape;14966;p26"/>
            <p:cNvSpPr/>
            <p:nvPr/>
          </p:nvSpPr>
          <p:spPr>
            <a:xfrm>
              <a:off x="3889000" y="3538075"/>
              <a:ext cx="60075" cy="11350"/>
            </a:xfrm>
            <a:custGeom>
              <a:avLst/>
              <a:gdLst/>
              <a:ahLst/>
              <a:cxnLst/>
              <a:rect l="l" t="t" r="r" b="b"/>
              <a:pathLst>
                <a:path w="2403" h="454" extrusionOk="0">
                  <a:moveTo>
                    <a:pt x="1332" y="1"/>
                  </a:moveTo>
                  <a:cubicBezTo>
                    <a:pt x="951" y="1"/>
                    <a:pt x="570" y="42"/>
                    <a:pt x="197" y="125"/>
                  </a:cubicBezTo>
                  <a:cubicBezTo>
                    <a:pt x="0" y="170"/>
                    <a:pt x="64" y="454"/>
                    <a:pt x="244" y="454"/>
                  </a:cubicBezTo>
                  <a:cubicBezTo>
                    <a:pt x="257" y="454"/>
                    <a:pt x="271" y="452"/>
                    <a:pt x="285" y="449"/>
                  </a:cubicBezTo>
                  <a:cubicBezTo>
                    <a:pt x="630" y="371"/>
                    <a:pt x="981" y="332"/>
                    <a:pt x="1333" y="332"/>
                  </a:cubicBezTo>
                  <a:cubicBezTo>
                    <a:pt x="1594" y="332"/>
                    <a:pt x="1854" y="353"/>
                    <a:pt x="2113" y="395"/>
                  </a:cubicBezTo>
                  <a:cubicBezTo>
                    <a:pt x="2123" y="397"/>
                    <a:pt x="2134" y="398"/>
                    <a:pt x="2144" y="398"/>
                  </a:cubicBezTo>
                  <a:cubicBezTo>
                    <a:pt x="2330" y="398"/>
                    <a:pt x="2402" y="107"/>
                    <a:pt x="2201" y="74"/>
                  </a:cubicBezTo>
                  <a:cubicBezTo>
                    <a:pt x="1913" y="25"/>
                    <a:pt x="1623" y="1"/>
                    <a:pt x="1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7" name="Google Shape;14967;p26"/>
            <p:cNvSpPr/>
            <p:nvPr/>
          </p:nvSpPr>
          <p:spPr>
            <a:xfrm>
              <a:off x="3957350" y="3496600"/>
              <a:ext cx="66000" cy="74175"/>
            </a:xfrm>
            <a:custGeom>
              <a:avLst/>
              <a:gdLst/>
              <a:ahLst/>
              <a:cxnLst/>
              <a:rect l="l" t="t" r="r" b="b"/>
              <a:pathLst>
                <a:path w="2640" h="2967" extrusionOk="0">
                  <a:moveTo>
                    <a:pt x="1120" y="302"/>
                  </a:moveTo>
                  <a:cubicBezTo>
                    <a:pt x="1244" y="302"/>
                    <a:pt x="1385" y="334"/>
                    <a:pt x="1543" y="404"/>
                  </a:cubicBezTo>
                  <a:cubicBezTo>
                    <a:pt x="2143" y="764"/>
                    <a:pt x="2318" y="2625"/>
                    <a:pt x="1458" y="2625"/>
                  </a:cubicBezTo>
                  <a:cubicBezTo>
                    <a:pt x="1405" y="2625"/>
                    <a:pt x="1350" y="2618"/>
                    <a:pt x="1290" y="2604"/>
                  </a:cubicBezTo>
                  <a:cubicBezTo>
                    <a:pt x="236" y="2348"/>
                    <a:pt x="124" y="302"/>
                    <a:pt x="1120" y="302"/>
                  </a:cubicBezTo>
                  <a:close/>
                  <a:moveTo>
                    <a:pt x="1184" y="0"/>
                  </a:moveTo>
                  <a:cubicBezTo>
                    <a:pt x="630" y="0"/>
                    <a:pt x="141" y="379"/>
                    <a:pt x="76" y="1003"/>
                  </a:cubicBezTo>
                  <a:cubicBezTo>
                    <a:pt x="1" y="1713"/>
                    <a:pt x="387" y="2605"/>
                    <a:pt x="1078" y="2881"/>
                  </a:cubicBezTo>
                  <a:cubicBezTo>
                    <a:pt x="1223" y="2940"/>
                    <a:pt x="1356" y="2966"/>
                    <a:pt x="1477" y="2966"/>
                  </a:cubicBezTo>
                  <a:cubicBezTo>
                    <a:pt x="2576" y="2966"/>
                    <a:pt x="2640" y="752"/>
                    <a:pt x="1761" y="147"/>
                  </a:cubicBezTo>
                  <a:lnTo>
                    <a:pt x="1761" y="147"/>
                  </a:lnTo>
                  <a:cubicBezTo>
                    <a:pt x="1748" y="135"/>
                    <a:pt x="1732" y="124"/>
                    <a:pt x="1712" y="116"/>
                  </a:cubicBezTo>
                  <a:lnTo>
                    <a:pt x="1712" y="116"/>
                  </a:lnTo>
                  <a:cubicBezTo>
                    <a:pt x="1712" y="116"/>
                    <a:pt x="1712" y="116"/>
                    <a:pt x="1712" y="116"/>
                  </a:cubicBezTo>
                  <a:cubicBezTo>
                    <a:pt x="1696" y="106"/>
                    <a:pt x="1680" y="99"/>
                    <a:pt x="1664" y="95"/>
                  </a:cubicBezTo>
                  <a:lnTo>
                    <a:pt x="1664" y="95"/>
                  </a:lnTo>
                  <a:cubicBezTo>
                    <a:pt x="1504" y="31"/>
                    <a:pt x="1342" y="0"/>
                    <a:pt x="1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8" name="Google Shape;14968;p26"/>
            <p:cNvSpPr/>
            <p:nvPr/>
          </p:nvSpPr>
          <p:spPr>
            <a:xfrm>
              <a:off x="4017575" y="3455375"/>
              <a:ext cx="59775" cy="139325"/>
            </a:xfrm>
            <a:custGeom>
              <a:avLst/>
              <a:gdLst/>
              <a:ahLst/>
              <a:cxnLst/>
              <a:rect l="l" t="t" r="r" b="b"/>
              <a:pathLst>
                <a:path w="2391" h="5573" extrusionOk="0">
                  <a:moveTo>
                    <a:pt x="251" y="0"/>
                  </a:moveTo>
                  <a:cubicBezTo>
                    <a:pt x="118" y="0"/>
                    <a:pt x="1" y="169"/>
                    <a:pt x="126" y="282"/>
                  </a:cubicBezTo>
                  <a:lnTo>
                    <a:pt x="127" y="280"/>
                  </a:lnTo>
                  <a:cubicBezTo>
                    <a:pt x="1566" y="1582"/>
                    <a:pt x="2029" y="3565"/>
                    <a:pt x="1328" y="5372"/>
                  </a:cubicBezTo>
                  <a:cubicBezTo>
                    <a:pt x="1281" y="5493"/>
                    <a:pt x="1380" y="5573"/>
                    <a:pt x="1484" y="5573"/>
                  </a:cubicBezTo>
                  <a:cubicBezTo>
                    <a:pt x="1551" y="5573"/>
                    <a:pt x="1620" y="5539"/>
                    <a:pt x="1651" y="5461"/>
                  </a:cubicBezTo>
                  <a:cubicBezTo>
                    <a:pt x="2391" y="3554"/>
                    <a:pt x="1880" y="1417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69" name="Google Shape;14969;p26"/>
            <p:cNvSpPr/>
            <p:nvPr/>
          </p:nvSpPr>
          <p:spPr>
            <a:xfrm>
              <a:off x="4060875" y="3435375"/>
              <a:ext cx="58275" cy="48625"/>
            </a:xfrm>
            <a:custGeom>
              <a:avLst/>
              <a:gdLst/>
              <a:ahLst/>
              <a:cxnLst/>
              <a:rect l="l" t="t" r="r" b="b"/>
              <a:pathLst>
                <a:path w="2331" h="1945" extrusionOk="0">
                  <a:moveTo>
                    <a:pt x="821" y="0"/>
                  </a:moveTo>
                  <a:cubicBezTo>
                    <a:pt x="608" y="0"/>
                    <a:pt x="398" y="35"/>
                    <a:pt x="184" y="106"/>
                  </a:cubicBezTo>
                  <a:cubicBezTo>
                    <a:pt x="1" y="166"/>
                    <a:pt x="55" y="437"/>
                    <a:pt x="219" y="437"/>
                  </a:cubicBezTo>
                  <a:cubicBezTo>
                    <a:pt x="236" y="437"/>
                    <a:pt x="255" y="434"/>
                    <a:pt x="274" y="428"/>
                  </a:cubicBezTo>
                  <a:lnTo>
                    <a:pt x="274" y="429"/>
                  </a:lnTo>
                  <a:cubicBezTo>
                    <a:pt x="460" y="366"/>
                    <a:pt x="639" y="335"/>
                    <a:pt x="821" y="335"/>
                  </a:cubicBezTo>
                  <a:cubicBezTo>
                    <a:pt x="917" y="335"/>
                    <a:pt x="1014" y="344"/>
                    <a:pt x="1114" y="361"/>
                  </a:cubicBezTo>
                  <a:lnTo>
                    <a:pt x="1114" y="361"/>
                  </a:lnTo>
                  <a:cubicBezTo>
                    <a:pt x="1137" y="808"/>
                    <a:pt x="1076" y="1257"/>
                    <a:pt x="935" y="1683"/>
                  </a:cubicBezTo>
                  <a:cubicBezTo>
                    <a:pt x="900" y="1791"/>
                    <a:pt x="993" y="1890"/>
                    <a:pt x="1097" y="1895"/>
                  </a:cubicBezTo>
                  <a:lnTo>
                    <a:pt x="2116" y="1944"/>
                  </a:lnTo>
                  <a:cubicBezTo>
                    <a:pt x="2119" y="1944"/>
                    <a:pt x="2122" y="1944"/>
                    <a:pt x="2126" y="1944"/>
                  </a:cubicBezTo>
                  <a:cubicBezTo>
                    <a:pt x="2331" y="1944"/>
                    <a:pt x="2327" y="1620"/>
                    <a:pt x="2116" y="1610"/>
                  </a:cubicBezTo>
                  <a:lnTo>
                    <a:pt x="1319" y="1572"/>
                  </a:lnTo>
                  <a:lnTo>
                    <a:pt x="1319" y="1572"/>
                  </a:lnTo>
                  <a:cubicBezTo>
                    <a:pt x="1438" y="1133"/>
                    <a:pt x="1478" y="676"/>
                    <a:pt x="1438" y="223"/>
                  </a:cubicBezTo>
                  <a:cubicBezTo>
                    <a:pt x="1432" y="151"/>
                    <a:pt x="1391" y="80"/>
                    <a:pt x="1316" y="61"/>
                  </a:cubicBezTo>
                  <a:cubicBezTo>
                    <a:pt x="1148" y="21"/>
                    <a:pt x="984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0" name="Google Shape;14970;p26"/>
            <p:cNvSpPr/>
            <p:nvPr/>
          </p:nvSpPr>
          <p:spPr>
            <a:xfrm>
              <a:off x="4127975" y="3538050"/>
              <a:ext cx="58400" cy="12200"/>
            </a:xfrm>
            <a:custGeom>
              <a:avLst/>
              <a:gdLst/>
              <a:ahLst/>
              <a:cxnLst/>
              <a:rect l="l" t="t" r="r" b="b"/>
              <a:pathLst>
                <a:path w="2336" h="488" extrusionOk="0">
                  <a:moveTo>
                    <a:pt x="2136" y="1"/>
                  </a:moveTo>
                  <a:cubicBezTo>
                    <a:pt x="2131" y="1"/>
                    <a:pt x="2126" y="1"/>
                    <a:pt x="2121" y="1"/>
                  </a:cubicBezTo>
                  <a:lnTo>
                    <a:pt x="216" y="151"/>
                  </a:lnTo>
                  <a:cubicBezTo>
                    <a:pt x="7" y="167"/>
                    <a:pt x="1" y="487"/>
                    <a:pt x="200" y="487"/>
                  </a:cubicBezTo>
                  <a:cubicBezTo>
                    <a:pt x="205" y="487"/>
                    <a:pt x="210" y="487"/>
                    <a:pt x="216" y="486"/>
                  </a:cubicBezTo>
                  <a:lnTo>
                    <a:pt x="2121" y="335"/>
                  </a:lnTo>
                  <a:cubicBezTo>
                    <a:pt x="2328" y="319"/>
                    <a:pt x="2336" y="1"/>
                    <a:pt x="2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1" name="Google Shape;14971;p26"/>
            <p:cNvSpPr/>
            <p:nvPr/>
          </p:nvSpPr>
          <p:spPr>
            <a:xfrm>
              <a:off x="4155200" y="3498725"/>
              <a:ext cx="10825" cy="8400"/>
            </a:xfrm>
            <a:custGeom>
              <a:avLst/>
              <a:gdLst/>
              <a:ahLst/>
              <a:cxnLst/>
              <a:rect l="l" t="t" r="r" b="b"/>
              <a:pathLst>
                <a:path w="433" h="336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2" y="336"/>
                    <a:pt x="432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2" name="Google Shape;14972;p26"/>
            <p:cNvSpPr/>
            <p:nvPr/>
          </p:nvSpPr>
          <p:spPr>
            <a:xfrm>
              <a:off x="4152775" y="3576425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3" name="Google Shape;14973;p26"/>
            <p:cNvSpPr/>
            <p:nvPr/>
          </p:nvSpPr>
          <p:spPr>
            <a:xfrm>
              <a:off x="4219625" y="3455875"/>
              <a:ext cx="44925" cy="126900"/>
            </a:xfrm>
            <a:custGeom>
              <a:avLst/>
              <a:gdLst/>
              <a:ahLst/>
              <a:cxnLst/>
              <a:rect l="l" t="t" r="r" b="b"/>
              <a:pathLst>
                <a:path w="1797" h="5076" extrusionOk="0">
                  <a:moveTo>
                    <a:pt x="1240" y="0"/>
                  </a:moveTo>
                  <a:cubicBezTo>
                    <a:pt x="1189" y="0"/>
                    <a:pt x="1137" y="22"/>
                    <a:pt x="1100" y="73"/>
                  </a:cubicBezTo>
                  <a:cubicBezTo>
                    <a:pt x="0" y="1592"/>
                    <a:pt x="156" y="3671"/>
                    <a:pt x="1446" y="5024"/>
                  </a:cubicBezTo>
                  <a:cubicBezTo>
                    <a:pt x="1480" y="5060"/>
                    <a:pt x="1519" y="5075"/>
                    <a:pt x="1557" y="5075"/>
                  </a:cubicBezTo>
                  <a:cubicBezTo>
                    <a:pt x="1683" y="5075"/>
                    <a:pt x="1797" y="4907"/>
                    <a:pt x="1683" y="4786"/>
                  </a:cubicBezTo>
                  <a:cubicBezTo>
                    <a:pt x="485" y="3531"/>
                    <a:pt x="375" y="1639"/>
                    <a:pt x="1388" y="242"/>
                  </a:cubicBezTo>
                  <a:cubicBezTo>
                    <a:pt x="1477" y="119"/>
                    <a:pt x="1361" y="0"/>
                    <a:pt x="1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4" name="Google Shape;14974;p26"/>
            <p:cNvSpPr/>
            <p:nvPr/>
          </p:nvSpPr>
          <p:spPr>
            <a:xfrm>
              <a:off x="4271600" y="3481900"/>
              <a:ext cx="70675" cy="90400"/>
            </a:xfrm>
            <a:custGeom>
              <a:avLst/>
              <a:gdLst/>
              <a:ahLst/>
              <a:cxnLst/>
              <a:rect l="l" t="t" r="r" b="b"/>
              <a:pathLst>
                <a:path w="2827" h="3616" extrusionOk="0">
                  <a:moveTo>
                    <a:pt x="1177" y="617"/>
                  </a:moveTo>
                  <a:cubicBezTo>
                    <a:pt x="1222" y="977"/>
                    <a:pt x="1267" y="1338"/>
                    <a:pt x="1311" y="1698"/>
                  </a:cubicBezTo>
                  <a:lnTo>
                    <a:pt x="1311" y="1698"/>
                  </a:lnTo>
                  <a:cubicBezTo>
                    <a:pt x="1037" y="1698"/>
                    <a:pt x="762" y="1669"/>
                    <a:pt x="485" y="1611"/>
                  </a:cubicBezTo>
                  <a:lnTo>
                    <a:pt x="485" y="1611"/>
                  </a:lnTo>
                  <a:cubicBezTo>
                    <a:pt x="716" y="1280"/>
                    <a:pt x="947" y="948"/>
                    <a:pt x="1177" y="617"/>
                  </a:cubicBezTo>
                  <a:close/>
                  <a:moveTo>
                    <a:pt x="1286" y="1"/>
                  </a:moveTo>
                  <a:cubicBezTo>
                    <a:pt x="1235" y="1"/>
                    <a:pt x="1183" y="25"/>
                    <a:pt x="1144" y="81"/>
                  </a:cubicBezTo>
                  <a:lnTo>
                    <a:pt x="63" y="1634"/>
                  </a:lnTo>
                  <a:cubicBezTo>
                    <a:pt x="0" y="1723"/>
                    <a:pt x="64" y="1854"/>
                    <a:pt x="164" y="1880"/>
                  </a:cubicBezTo>
                  <a:cubicBezTo>
                    <a:pt x="552" y="1982"/>
                    <a:pt x="937" y="2033"/>
                    <a:pt x="1322" y="2033"/>
                  </a:cubicBezTo>
                  <a:cubicBezTo>
                    <a:pt x="1332" y="2033"/>
                    <a:pt x="1342" y="2033"/>
                    <a:pt x="1352" y="2033"/>
                  </a:cubicBezTo>
                  <a:lnTo>
                    <a:pt x="1352" y="2033"/>
                  </a:lnTo>
                  <a:cubicBezTo>
                    <a:pt x="1411" y="2507"/>
                    <a:pt x="1469" y="2981"/>
                    <a:pt x="1527" y="3455"/>
                  </a:cubicBezTo>
                  <a:cubicBezTo>
                    <a:pt x="1540" y="3562"/>
                    <a:pt x="1631" y="3615"/>
                    <a:pt x="1715" y="3615"/>
                  </a:cubicBezTo>
                  <a:cubicBezTo>
                    <a:pt x="1799" y="3615"/>
                    <a:pt x="1876" y="3562"/>
                    <a:pt x="1863" y="3455"/>
                  </a:cubicBezTo>
                  <a:cubicBezTo>
                    <a:pt x="1804" y="2976"/>
                    <a:pt x="1744" y="2497"/>
                    <a:pt x="1685" y="2018"/>
                  </a:cubicBezTo>
                  <a:lnTo>
                    <a:pt x="1685" y="2018"/>
                  </a:lnTo>
                  <a:cubicBezTo>
                    <a:pt x="2004" y="1991"/>
                    <a:pt x="2322" y="1929"/>
                    <a:pt x="2641" y="1831"/>
                  </a:cubicBezTo>
                  <a:cubicBezTo>
                    <a:pt x="2827" y="1774"/>
                    <a:pt x="2771" y="1501"/>
                    <a:pt x="2603" y="1501"/>
                  </a:cubicBezTo>
                  <a:cubicBezTo>
                    <a:pt x="2587" y="1501"/>
                    <a:pt x="2569" y="1503"/>
                    <a:pt x="2551" y="1509"/>
                  </a:cubicBezTo>
                  <a:cubicBezTo>
                    <a:pt x="2247" y="1602"/>
                    <a:pt x="1946" y="1661"/>
                    <a:pt x="1644" y="1685"/>
                  </a:cubicBezTo>
                  <a:lnTo>
                    <a:pt x="1644" y="1685"/>
                  </a:lnTo>
                  <a:cubicBezTo>
                    <a:pt x="1581" y="1179"/>
                    <a:pt x="1518" y="672"/>
                    <a:pt x="1456" y="165"/>
                  </a:cubicBezTo>
                  <a:cubicBezTo>
                    <a:pt x="1443" y="64"/>
                    <a:pt x="1367" y="1"/>
                    <a:pt x="1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5" name="Google Shape;14975;p26"/>
            <p:cNvSpPr/>
            <p:nvPr/>
          </p:nvSpPr>
          <p:spPr>
            <a:xfrm>
              <a:off x="4362250" y="3519175"/>
              <a:ext cx="45775" cy="12350"/>
            </a:xfrm>
            <a:custGeom>
              <a:avLst/>
              <a:gdLst/>
              <a:ahLst/>
              <a:cxnLst/>
              <a:rect l="l" t="t" r="r" b="b"/>
              <a:pathLst>
                <a:path w="1831" h="494" extrusionOk="0">
                  <a:moveTo>
                    <a:pt x="1608" y="0"/>
                  </a:moveTo>
                  <a:cubicBezTo>
                    <a:pt x="1591" y="0"/>
                    <a:pt x="1573" y="3"/>
                    <a:pt x="1555" y="9"/>
                  </a:cubicBezTo>
                  <a:cubicBezTo>
                    <a:pt x="1248" y="109"/>
                    <a:pt x="927" y="159"/>
                    <a:pt x="606" y="159"/>
                  </a:cubicBezTo>
                  <a:cubicBezTo>
                    <a:pt x="475" y="159"/>
                    <a:pt x="344" y="151"/>
                    <a:pt x="214" y="134"/>
                  </a:cubicBezTo>
                  <a:cubicBezTo>
                    <a:pt x="206" y="133"/>
                    <a:pt x="198" y="133"/>
                    <a:pt x="191" y="133"/>
                  </a:cubicBezTo>
                  <a:cubicBezTo>
                    <a:pt x="1" y="133"/>
                    <a:pt x="10" y="445"/>
                    <a:pt x="214" y="470"/>
                  </a:cubicBezTo>
                  <a:cubicBezTo>
                    <a:pt x="348" y="486"/>
                    <a:pt x="483" y="494"/>
                    <a:pt x="618" y="494"/>
                  </a:cubicBezTo>
                  <a:cubicBezTo>
                    <a:pt x="965" y="494"/>
                    <a:pt x="1312" y="440"/>
                    <a:pt x="1645" y="332"/>
                  </a:cubicBezTo>
                  <a:cubicBezTo>
                    <a:pt x="1830" y="273"/>
                    <a:pt x="1774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6" name="Google Shape;14976;p26"/>
            <p:cNvSpPr/>
            <p:nvPr/>
          </p:nvSpPr>
          <p:spPr>
            <a:xfrm>
              <a:off x="4418425" y="3485600"/>
              <a:ext cx="70175" cy="81700"/>
            </a:xfrm>
            <a:custGeom>
              <a:avLst/>
              <a:gdLst/>
              <a:ahLst/>
              <a:cxnLst/>
              <a:rect l="l" t="t" r="r" b="b"/>
              <a:pathLst>
                <a:path w="2807" h="3268" extrusionOk="0">
                  <a:moveTo>
                    <a:pt x="697" y="1"/>
                  </a:moveTo>
                  <a:cubicBezTo>
                    <a:pt x="511" y="1"/>
                    <a:pt x="322" y="53"/>
                    <a:pt x="150" y="168"/>
                  </a:cubicBezTo>
                  <a:cubicBezTo>
                    <a:pt x="1" y="268"/>
                    <a:pt x="93" y="486"/>
                    <a:pt x="232" y="486"/>
                  </a:cubicBezTo>
                  <a:cubicBezTo>
                    <a:pt x="260" y="486"/>
                    <a:pt x="289" y="478"/>
                    <a:pt x="319" y="458"/>
                  </a:cubicBezTo>
                  <a:cubicBezTo>
                    <a:pt x="466" y="360"/>
                    <a:pt x="604" y="317"/>
                    <a:pt x="730" y="317"/>
                  </a:cubicBezTo>
                  <a:cubicBezTo>
                    <a:pt x="1265" y="317"/>
                    <a:pt x="1579" y="1084"/>
                    <a:pt x="1407" y="1616"/>
                  </a:cubicBezTo>
                  <a:cubicBezTo>
                    <a:pt x="1216" y="2203"/>
                    <a:pt x="720" y="2606"/>
                    <a:pt x="259" y="2986"/>
                  </a:cubicBezTo>
                  <a:cubicBezTo>
                    <a:pt x="129" y="3093"/>
                    <a:pt x="254" y="3268"/>
                    <a:pt x="391" y="3268"/>
                  </a:cubicBezTo>
                  <a:cubicBezTo>
                    <a:pt x="401" y="3268"/>
                    <a:pt x="412" y="3267"/>
                    <a:pt x="423" y="3265"/>
                  </a:cubicBezTo>
                  <a:cubicBezTo>
                    <a:pt x="865" y="3178"/>
                    <a:pt x="1314" y="3134"/>
                    <a:pt x="1764" y="3134"/>
                  </a:cubicBezTo>
                  <a:cubicBezTo>
                    <a:pt x="2041" y="3134"/>
                    <a:pt x="2318" y="3151"/>
                    <a:pt x="2593" y="3184"/>
                  </a:cubicBezTo>
                  <a:cubicBezTo>
                    <a:pt x="2601" y="3185"/>
                    <a:pt x="2608" y="3185"/>
                    <a:pt x="2615" y="3185"/>
                  </a:cubicBezTo>
                  <a:cubicBezTo>
                    <a:pt x="2807" y="3185"/>
                    <a:pt x="2798" y="2873"/>
                    <a:pt x="2593" y="2848"/>
                  </a:cubicBezTo>
                  <a:cubicBezTo>
                    <a:pt x="2317" y="2817"/>
                    <a:pt x="2040" y="2801"/>
                    <a:pt x="1763" y="2801"/>
                  </a:cubicBezTo>
                  <a:cubicBezTo>
                    <a:pt x="1482" y="2801"/>
                    <a:pt x="1201" y="2817"/>
                    <a:pt x="921" y="2850"/>
                  </a:cubicBezTo>
                  <a:lnTo>
                    <a:pt x="921" y="2850"/>
                  </a:lnTo>
                  <a:cubicBezTo>
                    <a:pt x="1493" y="2310"/>
                    <a:pt x="1990" y="1626"/>
                    <a:pt x="1751" y="807"/>
                  </a:cubicBezTo>
                  <a:cubicBezTo>
                    <a:pt x="1611" y="326"/>
                    <a:pt x="1162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7" name="Google Shape;14977;p26"/>
            <p:cNvSpPr/>
            <p:nvPr/>
          </p:nvSpPr>
          <p:spPr>
            <a:xfrm>
              <a:off x="4482850" y="3449550"/>
              <a:ext cx="66650" cy="139150"/>
            </a:xfrm>
            <a:custGeom>
              <a:avLst/>
              <a:gdLst/>
              <a:ahLst/>
              <a:cxnLst/>
              <a:rect l="l" t="t" r="r" b="b"/>
              <a:pathLst>
                <a:path w="2666" h="5566" extrusionOk="0">
                  <a:moveTo>
                    <a:pt x="226" y="1"/>
                  </a:moveTo>
                  <a:cubicBezTo>
                    <a:pt x="91" y="1"/>
                    <a:pt x="1" y="217"/>
                    <a:pt x="146" y="320"/>
                  </a:cubicBezTo>
                  <a:cubicBezTo>
                    <a:pt x="1735" y="1445"/>
                    <a:pt x="2292" y="3546"/>
                    <a:pt x="1467" y="5311"/>
                  </a:cubicBezTo>
                  <a:cubicBezTo>
                    <a:pt x="1404" y="5444"/>
                    <a:pt x="1520" y="5565"/>
                    <a:pt x="1629" y="5565"/>
                  </a:cubicBezTo>
                  <a:cubicBezTo>
                    <a:pt x="1678" y="5565"/>
                    <a:pt x="1727" y="5540"/>
                    <a:pt x="1755" y="5479"/>
                  </a:cubicBezTo>
                  <a:cubicBezTo>
                    <a:pt x="2666" y="3555"/>
                    <a:pt x="2057" y="1255"/>
                    <a:pt x="314" y="31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8" name="Google Shape;14978;p26"/>
            <p:cNvSpPr/>
            <p:nvPr/>
          </p:nvSpPr>
          <p:spPr>
            <a:xfrm>
              <a:off x="4529000" y="3432025"/>
              <a:ext cx="47800" cy="66550"/>
            </a:xfrm>
            <a:custGeom>
              <a:avLst/>
              <a:gdLst/>
              <a:ahLst/>
              <a:cxnLst/>
              <a:rect l="l" t="t" r="r" b="b"/>
              <a:pathLst>
                <a:path w="1912" h="2662" extrusionOk="0">
                  <a:moveTo>
                    <a:pt x="716" y="0"/>
                  </a:moveTo>
                  <a:cubicBezTo>
                    <a:pt x="497" y="0"/>
                    <a:pt x="274" y="89"/>
                    <a:pt x="117" y="250"/>
                  </a:cubicBezTo>
                  <a:cubicBezTo>
                    <a:pt x="0" y="369"/>
                    <a:pt x="114" y="538"/>
                    <a:pt x="241" y="538"/>
                  </a:cubicBezTo>
                  <a:cubicBezTo>
                    <a:pt x="279" y="538"/>
                    <a:pt x="318" y="523"/>
                    <a:pt x="353" y="487"/>
                  </a:cubicBezTo>
                  <a:lnTo>
                    <a:pt x="352" y="487"/>
                  </a:lnTo>
                  <a:cubicBezTo>
                    <a:pt x="457" y="379"/>
                    <a:pt x="570" y="335"/>
                    <a:pt x="674" y="335"/>
                  </a:cubicBezTo>
                  <a:cubicBezTo>
                    <a:pt x="1032" y="335"/>
                    <a:pt x="1295" y="854"/>
                    <a:pt x="852" y="1114"/>
                  </a:cubicBezTo>
                  <a:cubicBezTo>
                    <a:pt x="725" y="1188"/>
                    <a:pt x="760" y="1426"/>
                    <a:pt x="915" y="1426"/>
                  </a:cubicBezTo>
                  <a:cubicBezTo>
                    <a:pt x="921" y="1426"/>
                    <a:pt x="929" y="1426"/>
                    <a:pt x="936" y="1425"/>
                  </a:cubicBezTo>
                  <a:cubicBezTo>
                    <a:pt x="963" y="1422"/>
                    <a:pt x="990" y="1420"/>
                    <a:pt x="1017" y="1420"/>
                  </a:cubicBezTo>
                  <a:cubicBezTo>
                    <a:pt x="1268" y="1420"/>
                    <a:pt x="1495" y="1566"/>
                    <a:pt x="1517" y="1840"/>
                  </a:cubicBezTo>
                  <a:cubicBezTo>
                    <a:pt x="1539" y="2126"/>
                    <a:pt x="1312" y="2328"/>
                    <a:pt x="1044" y="2328"/>
                  </a:cubicBezTo>
                  <a:cubicBezTo>
                    <a:pt x="996" y="2328"/>
                    <a:pt x="947" y="2321"/>
                    <a:pt x="898" y="2308"/>
                  </a:cubicBezTo>
                  <a:cubicBezTo>
                    <a:pt x="882" y="2304"/>
                    <a:pt x="866" y="2302"/>
                    <a:pt x="851" y="2302"/>
                  </a:cubicBezTo>
                  <a:cubicBezTo>
                    <a:pt x="678" y="2302"/>
                    <a:pt x="618" y="2580"/>
                    <a:pt x="809" y="2632"/>
                  </a:cubicBezTo>
                  <a:cubicBezTo>
                    <a:pt x="883" y="2652"/>
                    <a:pt x="959" y="2661"/>
                    <a:pt x="1035" y="2661"/>
                  </a:cubicBezTo>
                  <a:cubicBezTo>
                    <a:pt x="1442" y="2661"/>
                    <a:pt x="1837" y="2381"/>
                    <a:pt x="1877" y="1942"/>
                  </a:cubicBezTo>
                  <a:cubicBezTo>
                    <a:pt x="1911" y="1560"/>
                    <a:pt x="1642" y="1240"/>
                    <a:pt x="1303" y="1128"/>
                  </a:cubicBezTo>
                  <a:lnTo>
                    <a:pt x="1303" y="1128"/>
                  </a:lnTo>
                  <a:cubicBezTo>
                    <a:pt x="1461" y="876"/>
                    <a:pt x="1483" y="545"/>
                    <a:pt x="1293" y="284"/>
                  </a:cubicBezTo>
                  <a:cubicBezTo>
                    <a:pt x="1150" y="89"/>
                    <a:pt x="935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79" name="Google Shape;14979;p26"/>
            <p:cNvSpPr/>
            <p:nvPr/>
          </p:nvSpPr>
          <p:spPr>
            <a:xfrm>
              <a:off x="4578500" y="3522575"/>
              <a:ext cx="67075" cy="11800"/>
            </a:xfrm>
            <a:custGeom>
              <a:avLst/>
              <a:gdLst/>
              <a:ahLst/>
              <a:cxnLst/>
              <a:rect l="l" t="t" r="r" b="b"/>
              <a:pathLst>
                <a:path w="2683" h="472" extrusionOk="0">
                  <a:moveTo>
                    <a:pt x="2479" y="1"/>
                  </a:moveTo>
                  <a:cubicBezTo>
                    <a:pt x="2475" y="1"/>
                    <a:pt x="2471" y="1"/>
                    <a:pt x="2467" y="1"/>
                  </a:cubicBezTo>
                  <a:lnTo>
                    <a:pt x="216" y="135"/>
                  </a:lnTo>
                  <a:cubicBezTo>
                    <a:pt x="6" y="149"/>
                    <a:pt x="1" y="471"/>
                    <a:pt x="205" y="471"/>
                  </a:cubicBezTo>
                  <a:cubicBezTo>
                    <a:pt x="208" y="471"/>
                    <a:pt x="212" y="471"/>
                    <a:pt x="216" y="471"/>
                  </a:cubicBezTo>
                  <a:lnTo>
                    <a:pt x="2467" y="337"/>
                  </a:lnTo>
                  <a:cubicBezTo>
                    <a:pt x="2677" y="323"/>
                    <a:pt x="2682" y="1"/>
                    <a:pt x="2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0" name="Google Shape;14980;p26"/>
            <p:cNvSpPr/>
            <p:nvPr/>
          </p:nvSpPr>
          <p:spPr>
            <a:xfrm>
              <a:off x="4577250" y="3563850"/>
              <a:ext cx="67450" cy="14275"/>
            </a:xfrm>
            <a:custGeom>
              <a:avLst/>
              <a:gdLst/>
              <a:ahLst/>
              <a:cxnLst/>
              <a:rect l="l" t="t" r="r" b="b"/>
              <a:pathLst>
                <a:path w="2698" h="571" extrusionOk="0">
                  <a:moveTo>
                    <a:pt x="734" y="0"/>
                  </a:moveTo>
                  <a:cubicBezTo>
                    <a:pt x="561" y="0"/>
                    <a:pt x="388" y="7"/>
                    <a:pt x="216" y="20"/>
                  </a:cubicBezTo>
                  <a:cubicBezTo>
                    <a:pt x="7" y="37"/>
                    <a:pt x="1" y="355"/>
                    <a:pt x="200" y="355"/>
                  </a:cubicBezTo>
                  <a:cubicBezTo>
                    <a:pt x="205" y="355"/>
                    <a:pt x="210" y="355"/>
                    <a:pt x="216" y="354"/>
                  </a:cubicBezTo>
                  <a:cubicBezTo>
                    <a:pt x="383" y="341"/>
                    <a:pt x="551" y="335"/>
                    <a:pt x="719" y="335"/>
                  </a:cubicBezTo>
                  <a:cubicBezTo>
                    <a:pt x="1292" y="335"/>
                    <a:pt x="1863" y="411"/>
                    <a:pt x="2417" y="563"/>
                  </a:cubicBezTo>
                  <a:cubicBezTo>
                    <a:pt x="2434" y="568"/>
                    <a:pt x="2450" y="570"/>
                    <a:pt x="2465" y="570"/>
                  </a:cubicBezTo>
                  <a:cubicBezTo>
                    <a:pt x="2638" y="570"/>
                    <a:pt x="2697" y="293"/>
                    <a:pt x="2507" y="240"/>
                  </a:cubicBezTo>
                  <a:cubicBezTo>
                    <a:pt x="1928" y="80"/>
                    <a:pt x="1332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1" name="Google Shape;14981;p26"/>
            <p:cNvSpPr/>
            <p:nvPr/>
          </p:nvSpPr>
          <p:spPr>
            <a:xfrm>
              <a:off x="4673175" y="3462150"/>
              <a:ext cx="55825" cy="98375"/>
            </a:xfrm>
            <a:custGeom>
              <a:avLst/>
              <a:gdLst/>
              <a:ahLst/>
              <a:cxnLst/>
              <a:rect l="l" t="t" r="r" b="b"/>
              <a:pathLst>
                <a:path w="2233" h="3935" extrusionOk="0">
                  <a:moveTo>
                    <a:pt x="986" y="1"/>
                  </a:moveTo>
                  <a:cubicBezTo>
                    <a:pt x="559" y="1"/>
                    <a:pt x="137" y="249"/>
                    <a:pt x="30" y="697"/>
                  </a:cubicBezTo>
                  <a:cubicBezTo>
                    <a:pt x="1" y="823"/>
                    <a:pt x="106" y="905"/>
                    <a:pt x="205" y="905"/>
                  </a:cubicBezTo>
                  <a:cubicBezTo>
                    <a:pt x="270" y="905"/>
                    <a:pt x="334" y="869"/>
                    <a:pt x="354" y="786"/>
                  </a:cubicBezTo>
                  <a:cubicBezTo>
                    <a:pt x="422" y="498"/>
                    <a:pt x="701" y="334"/>
                    <a:pt x="979" y="334"/>
                  </a:cubicBezTo>
                  <a:cubicBezTo>
                    <a:pt x="1143" y="334"/>
                    <a:pt x="1306" y="390"/>
                    <a:pt x="1426" y="511"/>
                  </a:cubicBezTo>
                  <a:cubicBezTo>
                    <a:pt x="1897" y="986"/>
                    <a:pt x="1469" y="1712"/>
                    <a:pt x="944" y="1931"/>
                  </a:cubicBezTo>
                  <a:cubicBezTo>
                    <a:pt x="765" y="2008"/>
                    <a:pt x="808" y="2260"/>
                    <a:pt x="989" y="2260"/>
                  </a:cubicBezTo>
                  <a:cubicBezTo>
                    <a:pt x="1003" y="2260"/>
                    <a:pt x="1018" y="2258"/>
                    <a:pt x="1034" y="2255"/>
                  </a:cubicBezTo>
                  <a:cubicBezTo>
                    <a:pt x="1098" y="2241"/>
                    <a:pt x="1156" y="2235"/>
                    <a:pt x="1209" y="2235"/>
                  </a:cubicBezTo>
                  <a:cubicBezTo>
                    <a:pt x="1835" y="2235"/>
                    <a:pt x="1720" y="3122"/>
                    <a:pt x="1391" y="3388"/>
                  </a:cubicBezTo>
                  <a:cubicBezTo>
                    <a:pt x="1188" y="3553"/>
                    <a:pt x="936" y="3611"/>
                    <a:pt x="682" y="3611"/>
                  </a:cubicBezTo>
                  <a:cubicBezTo>
                    <a:pt x="588" y="3611"/>
                    <a:pt x="494" y="3603"/>
                    <a:pt x="403" y="3590"/>
                  </a:cubicBezTo>
                  <a:cubicBezTo>
                    <a:pt x="393" y="3588"/>
                    <a:pt x="383" y="3587"/>
                    <a:pt x="374" y="3587"/>
                  </a:cubicBezTo>
                  <a:cubicBezTo>
                    <a:pt x="184" y="3587"/>
                    <a:pt x="111" y="3882"/>
                    <a:pt x="313" y="3911"/>
                  </a:cubicBezTo>
                  <a:cubicBezTo>
                    <a:pt x="413" y="3926"/>
                    <a:pt x="518" y="3934"/>
                    <a:pt x="626" y="3934"/>
                  </a:cubicBezTo>
                  <a:cubicBezTo>
                    <a:pt x="1230" y="3934"/>
                    <a:pt x="1902" y="3687"/>
                    <a:pt x="2019" y="3027"/>
                  </a:cubicBezTo>
                  <a:cubicBezTo>
                    <a:pt x="2101" y="2573"/>
                    <a:pt x="1842" y="2144"/>
                    <a:pt x="1459" y="1981"/>
                  </a:cubicBezTo>
                  <a:lnTo>
                    <a:pt x="1459" y="1981"/>
                  </a:lnTo>
                  <a:cubicBezTo>
                    <a:pt x="1954" y="1539"/>
                    <a:pt x="2233" y="780"/>
                    <a:pt x="1675" y="261"/>
                  </a:cubicBezTo>
                  <a:cubicBezTo>
                    <a:pt x="1484" y="85"/>
                    <a:pt x="1234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2" name="Google Shape;14982;p26"/>
            <p:cNvSpPr/>
            <p:nvPr/>
          </p:nvSpPr>
          <p:spPr>
            <a:xfrm>
              <a:off x="4740100" y="3472825"/>
              <a:ext cx="74450" cy="88875"/>
            </a:xfrm>
            <a:custGeom>
              <a:avLst/>
              <a:gdLst/>
              <a:ahLst/>
              <a:cxnLst/>
              <a:rect l="l" t="t" r="r" b="b"/>
              <a:pathLst>
                <a:path w="2978" h="3555" extrusionOk="0">
                  <a:moveTo>
                    <a:pt x="1038" y="0"/>
                  </a:moveTo>
                  <a:cubicBezTo>
                    <a:pt x="699" y="0"/>
                    <a:pt x="351" y="148"/>
                    <a:pt x="104" y="444"/>
                  </a:cubicBezTo>
                  <a:cubicBezTo>
                    <a:pt x="0" y="570"/>
                    <a:pt x="112" y="737"/>
                    <a:pt x="232" y="737"/>
                  </a:cubicBezTo>
                  <a:cubicBezTo>
                    <a:pt x="270" y="737"/>
                    <a:pt x="308" y="721"/>
                    <a:pt x="342" y="681"/>
                  </a:cubicBezTo>
                  <a:lnTo>
                    <a:pt x="342" y="679"/>
                  </a:lnTo>
                  <a:cubicBezTo>
                    <a:pt x="519" y="465"/>
                    <a:pt x="781" y="360"/>
                    <a:pt x="1034" y="360"/>
                  </a:cubicBezTo>
                  <a:cubicBezTo>
                    <a:pt x="1424" y="360"/>
                    <a:pt x="1792" y="609"/>
                    <a:pt x="1801" y="1096"/>
                  </a:cubicBezTo>
                  <a:cubicBezTo>
                    <a:pt x="1809" y="1477"/>
                    <a:pt x="1534" y="1785"/>
                    <a:pt x="1304" y="2055"/>
                  </a:cubicBezTo>
                  <a:cubicBezTo>
                    <a:pt x="998" y="2415"/>
                    <a:pt x="694" y="2731"/>
                    <a:pt x="526" y="3181"/>
                  </a:cubicBezTo>
                  <a:cubicBezTo>
                    <a:pt x="493" y="3271"/>
                    <a:pt x="564" y="3358"/>
                    <a:pt x="642" y="3387"/>
                  </a:cubicBezTo>
                  <a:cubicBezTo>
                    <a:pt x="947" y="3499"/>
                    <a:pt x="1253" y="3555"/>
                    <a:pt x="1555" y="3555"/>
                  </a:cubicBezTo>
                  <a:cubicBezTo>
                    <a:pt x="1986" y="3555"/>
                    <a:pt x="2410" y="3442"/>
                    <a:pt x="2816" y="3221"/>
                  </a:cubicBezTo>
                  <a:cubicBezTo>
                    <a:pt x="2977" y="3132"/>
                    <a:pt x="2879" y="2909"/>
                    <a:pt x="2729" y="2909"/>
                  </a:cubicBezTo>
                  <a:cubicBezTo>
                    <a:pt x="2703" y="2909"/>
                    <a:pt x="2676" y="2916"/>
                    <a:pt x="2648" y="2931"/>
                  </a:cubicBezTo>
                  <a:cubicBezTo>
                    <a:pt x="2294" y="3124"/>
                    <a:pt x="1932" y="3219"/>
                    <a:pt x="1563" y="3219"/>
                  </a:cubicBezTo>
                  <a:cubicBezTo>
                    <a:pt x="1349" y="3219"/>
                    <a:pt x="1132" y="3187"/>
                    <a:pt x="914" y="3123"/>
                  </a:cubicBezTo>
                  <a:lnTo>
                    <a:pt x="914" y="3123"/>
                  </a:lnTo>
                  <a:cubicBezTo>
                    <a:pt x="1304" y="2353"/>
                    <a:pt x="2374" y="1778"/>
                    <a:pt x="2088" y="797"/>
                  </a:cubicBezTo>
                  <a:cubicBezTo>
                    <a:pt x="1934" y="267"/>
                    <a:pt x="1495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3" name="Google Shape;14983;p26"/>
            <p:cNvSpPr/>
            <p:nvPr/>
          </p:nvSpPr>
          <p:spPr>
            <a:xfrm>
              <a:off x="4814725" y="3433800"/>
              <a:ext cx="51775" cy="40750"/>
            </a:xfrm>
            <a:custGeom>
              <a:avLst/>
              <a:gdLst/>
              <a:ahLst/>
              <a:cxnLst/>
              <a:rect l="l" t="t" r="r" b="b"/>
              <a:pathLst>
                <a:path w="2071" h="1630" extrusionOk="0">
                  <a:moveTo>
                    <a:pt x="990" y="339"/>
                  </a:moveTo>
                  <a:cubicBezTo>
                    <a:pt x="1019" y="369"/>
                    <a:pt x="1059" y="389"/>
                    <a:pt x="1108" y="389"/>
                  </a:cubicBezTo>
                  <a:cubicBezTo>
                    <a:pt x="1120" y="389"/>
                    <a:pt x="1132" y="388"/>
                    <a:pt x="1144" y="385"/>
                  </a:cubicBezTo>
                  <a:cubicBezTo>
                    <a:pt x="1167" y="381"/>
                    <a:pt x="1189" y="379"/>
                    <a:pt x="1211" y="379"/>
                  </a:cubicBezTo>
                  <a:cubicBezTo>
                    <a:pt x="1440" y="379"/>
                    <a:pt x="1641" y="598"/>
                    <a:pt x="1654" y="823"/>
                  </a:cubicBezTo>
                  <a:cubicBezTo>
                    <a:pt x="1669" y="1085"/>
                    <a:pt x="1422" y="1255"/>
                    <a:pt x="1187" y="1285"/>
                  </a:cubicBezTo>
                  <a:cubicBezTo>
                    <a:pt x="1159" y="1289"/>
                    <a:pt x="1132" y="1291"/>
                    <a:pt x="1106" y="1291"/>
                  </a:cubicBezTo>
                  <a:cubicBezTo>
                    <a:pt x="643" y="1291"/>
                    <a:pt x="435" y="759"/>
                    <a:pt x="572" y="354"/>
                  </a:cubicBezTo>
                  <a:lnTo>
                    <a:pt x="572" y="354"/>
                  </a:lnTo>
                  <a:lnTo>
                    <a:pt x="990" y="339"/>
                  </a:lnTo>
                  <a:close/>
                  <a:moveTo>
                    <a:pt x="1101" y="1"/>
                  </a:moveTo>
                  <a:cubicBezTo>
                    <a:pt x="1099" y="1"/>
                    <a:pt x="1096" y="1"/>
                    <a:pt x="1094" y="1"/>
                  </a:cubicBezTo>
                  <a:lnTo>
                    <a:pt x="459" y="22"/>
                  </a:lnTo>
                  <a:cubicBezTo>
                    <a:pt x="403" y="24"/>
                    <a:pt x="340" y="51"/>
                    <a:pt x="314" y="105"/>
                  </a:cubicBezTo>
                  <a:cubicBezTo>
                    <a:pt x="0" y="767"/>
                    <a:pt x="402" y="1629"/>
                    <a:pt x="1103" y="1629"/>
                  </a:cubicBezTo>
                  <a:cubicBezTo>
                    <a:pt x="1215" y="1629"/>
                    <a:pt x="1335" y="1607"/>
                    <a:pt x="1461" y="1558"/>
                  </a:cubicBezTo>
                  <a:cubicBezTo>
                    <a:pt x="1829" y="1416"/>
                    <a:pt x="2070" y="1041"/>
                    <a:pt x="1962" y="648"/>
                  </a:cubicBezTo>
                  <a:cubicBezTo>
                    <a:pt x="1865" y="299"/>
                    <a:pt x="1561" y="54"/>
                    <a:pt x="1214" y="48"/>
                  </a:cubicBezTo>
                  <a:lnTo>
                    <a:pt x="1214" y="48"/>
                  </a:lnTo>
                  <a:cubicBezTo>
                    <a:pt x="1188" y="19"/>
                    <a:pt x="1151" y="1"/>
                    <a:pt x="1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4" name="Google Shape;14984;p26"/>
            <p:cNvSpPr/>
            <p:nvPr/>
          </p:nvSpPr>
          <p:spPr>
            <a:xfrm>
              <a:off x="3324900" y="3658150"/>
              <a:ext cx="81900" cy="144175"/>
            </a:xfrm>
            <a:custGeom>
              <a:avLst/>
              <a:gdLst/>
              <a:ahLst/>
              <a:cxnLst/>
              <a:rect l="l" t="t" r="r" b="b"/>
              <a:pathLst>
                <a:path w="3276" h="5767" extrusionOk="0">
                  <a:moveTo>
                    <a:pt x="2624" y="774"/>
                  </a:moveTo>
                  <a:lnTo>
                    <a:pt x="2624" y="774"/>
                  </a:lnTo>
                  <a:cubicBezTo>
                    <a:pt x="3036" y="1105"/>
                    <a:pt x="2718" y="1880"/>
                    <a:pt x="2500" y="2188"/>
                  </a:cubicBezTo>
                  <a:cubicBezTo>
                    <a:pt x="2092" y="2770"/>
                    <a:pt x="1291" y="2965"/>
                    <a:pt x="618" y="3089"/>
                  </a:cubicBezTo>
                  <a:lnTo>
                    <a:pt x="618" y="3089"/>
                  </a:lnTo>
                  <a:cubicBezTo>
                    <a:pt x="578" y="2560"/>
                    <a:pt x="618" y="2033"/>
                    <a:pt x="793" y="1526"/>
                  </a:cubicBezTo>
                  <a:lnTo>
                    <a:pt x="1075" y="951"/>
                  </a:lnTo>
                  <a:lnTo>
                    <a:pt x="2624" y="774"/>
                  </a:lnTo>
                  <a:close/>
                  <a:moveTo>
                    <a:pt x="1954" y="1"/>
                  </a:moveTo>
                  <a:cubicBezTo>
                    <a:pt x="1234" y="1"/>
                    <a:pt x="687" y="812"/>
                    <a:pt x="471" y="1438"/>
                  </a:cubicBezTo>
                  <a:cubicBezTo>
                    <a:pt x="0" y="2814"/>
                    <a:pt x="456" y="4327"/>
                    <a:pt x="882" y="5649"/>
                  </a:cubicBezTo>
                  <a:cubicBezTo>
                    <a:pt x="907" y="5728"/>
                    <a:pt x="981" y="5767"/>
                    <a:pt x="1052" y="5767"/>
                  </a:cubicBezTo>
                  <a:cubicBezTo>
                    <a:pt x="1137" y="5767"/>
                    <a:pt x="1218" y="5712"/>
                    <a:pt x="1210" y="5605"/>
                  </a:cubicBezTo>
                  <a:cubicBezTo>
                    <a:pt x="1193" y="5372"/>
                    <a:pt x="1176" y="5140"/>
                    <a:pt x="1159" y="4907"/>
                  </a:cubicBezTo>
                  <a:cubicBezTo>
                    <a:pt x="1152" y="4800"/>
                    <a:pt x="1064" y="4746"/>
                    <a:pt x="980" y="4746"/>
                  </a:cubicBezTo>
                  <a:cubicBezTo>
                    <a:pt x="971" y="4746"/>
                    <a:pt x="961" y="4747"/>
                    <a:pt x="951" y="4748"/>
                  </a:cubicBezTo>
                  <a:lnTo>
                    <a:pt x="951" y="4748"/>
                  </a:lnTo>
                  <a:cubicBezTo>
                    <a:pt x="825" y="4315"/>
                    <a:pt x="715" y="3869"/>
                    <a:pt x="654" y="3422"/>
                  </a:cubicBezTo>
                  <a:lnTo>
                    <a:pt x="654" y="3422"/>
                  </a:lnTo>
                  <a:cubicBezTo>
                    <a:pt x="1571" y="3252"/>
                    <a:pt x="2749" y="2895"/>
                    <a:pt x="3069" y="1895"/>
                  </a:cubicBezTo>
                  <a:cubicBezTo>
                    <a:pt x="3275" y="1253"/>
                    <a:pt x="3001" y="340"/>
                    <a:pt x="2334" y="76"/>
                  </a:cubicBezTo>
                  <a:cubicBezTo>
                    <a:pt x="2203" y="24"/>
                    <a:pt x="2076" y="1"/>
                    <a:pt x="19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5" name="Google Shape;14985;p26"/>
            <p:cNvSpPr/>
            <p:nvPr/>
          </p:nvSpPr>
          <p:spPr>
            <a:xfrm>
              <a:off x="3436525" y="3721975"/>
              <a:ext cx="50375" cy="23175"/>
            </a:xfrm>
            <a:custGeom>
              <a:avLst/>
              <a:gdLst/>
              <a:ahLst/>
              <a:cxnLst/>
              <a:rect l="l" t="t" r="r" b="b"/>
              <a:pathLst>
                <a:path w="2015" h="927" extrusionOk="0">
                  <a:moveTo>
                    <a:pt x="1803" y="1"/>
                  </a:moveTo>
                  <a:cubicBezTo>
                    <a:pt x="1785" y="1"/>
                    <a:pt x="1766" y="4"/>
                    <a:pt x="1745" y="12"/>
                  </a:cubicBezTo>
                  <a:lnTo>
                    <a:pt x="180" y="593"/>
                  </a:lnTo>
                  <a:cubicBezTo>
                    <a:pt x="1" y="659"/>
                    <a:pt x="52" y="926"/>
                    <a:pt x="211" y="926"/>
                  </a:cubicBezTo>
                  <a:cubicBezTo>
                    <a:pt x="230" y="926"/>
                    <a:pt x="249" y="923"/>
                    <a:pt x="270" y="915"/>
                  </a:cubicBezTo>
                  <a:lnTo>
                    <a:pt x="1833" y="335"/>
                  </a:lnTo>
                  <a:cubicBezTo>
                    <a:pt x="2014" y="268"/>
                    <a:pt x="1963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6" name="Google Shape;14986;p26"/>
            <p:cNvSpPr/>
            <p:nvPr/>
          </p:nvSpPr>
          <p:spPr>
            <a:xfrm>
              <a:off x="3432200" y="3766850"/>
              <a:ext cx="54750" cy="8375"/>
            </a:xfrm>
            <a:custGeom>
              <a:avLst/>
              <a:gdLst/>
              <a:ahLst/>
              <a:cxnLst/>
              <a:rect l="l" t="t" r="r" b="b"/>
              <a:pathLst>
                <a:path w="2190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974" y="334"/>
                  </a:lnTo>
                  <a:cubicBezTo>
                    <a:pt x="2190" y="334"/>
                    <a:pt x="2190" y="0"/>
                    <a:pt x="1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7" name="Google Shape;14987;p26"/>
            <p:cNvSpPr/>
            <p:nvPr/>
          </p:nvSpPr>
          <p:spPr>
            <a:xfrm>
              <a:off x="3535875" y="3680100"/>
              <a:ext cx="68050" cy="97425"/>
            </a:xfrm>
            <a:custGeom>
              <a:avLst/>
              <a:gdLst/>
              <a:ahLst/>
              <a:cxnLst/>
              <a:rect l="l" t="t" r="r" b="b"/>
              <a:pathLst>
                <a:path w="2722" h="3897" extrusionOk="0">
                  <a:moveTo>
                    <a:pt x="1356" y="855"/>
                  </a:moveTo>
                  <a:lnTo>
                    <a:pt x="1356" y="855"/>
                  </a:lnTo>
                  <a:cubicBezTo>
                    <a:pt x="1385" y="1256"/>
                    <a:pt x="1439" y="1655"/>
                    <a:pt x="1518" y="2048"/>
                  </a:cubicBezTo>
                  <a:lnTo>
                    <a:pt x="1518" y="2048"/>
                  </a:lnTo>
                  <a:cubicBezTo>
                    <a:pt x="1202" y="2104"/>
                    <a:pt x="882" y="2143"/>
                    <a:pt x="561" y="2164"/>
                  </a:cubicBezTo>
                  <a:lnTo>
                    <a:pt x="561" y="2164"/>
                  </a:lnTo>
                  <a:cubicBezTo>
                    <a:pt x="857" y="1746"/>
                    <a:pt x="1122" y="1309"/>
                    <a:pt x="1356" y="855"/>
                  </a:cubicBezTo>
                  <a:close/>
                  <a:moveTo>
                    <a:pt x="1484" y="0"/>
                  </a:moveTo>
                  <a:cubicBezTo>
                    <a:pt x="1431" y="0"/>
                    <a:pt x="1382" y="25"/>
                    <a:pt x="1356" y="84"/>
                  </a:cubicBezTo>
                  <a:cubicBezTo>
                    <a:pt x="1014" y="856"/>
                    <a:pt x="585" y="1588"/>
                    <a:pt x="77" y="2262"/>
                  </a:cubicBezTo>
                  <a:cubicBezTo>
                    <a:pt x="0" y="2365"/>
                    <a:pt x="103" y="2514"/>
                    <a:pt x="217" y="2514"/>
                  </a:cubicBezTo>
                  <a:cubicBezTo>
                    <a:pt x="218" y="2514"/>
                    <a:pt x="220" y="2514"/>
                    <a:pt x="221" y="2514"/>
                  </a:cubicBezTo>
                  <a:cubicBezTo>
                    <a:pt x="681" y="2502"/>
                    <a:pt x="1139" y="2456"/>
                    <a:pt x="1590" y="2375"/>
                  </a:cubicBezTo>
                  <a:lnTo>
                    <a:pt x="1590" y="2375"/>
                  </a:lnTo>
                  <a:cubicBezTo>
                    <a:pt x="1704" y="2854"/>
                    <a:pt x="1856" y="3325"/>
                    <a:pt x="2045" y="3783"/>
                  </a:cubicBezTo>
                  <a:cubicBezTo>
                    <a:pt x="2077" y="3861"/>
                    <a:pt x="2146" y="3896"/>
                    <a:pt x="2213" y="3896"/>
                  </a:cubicBezTo>
                  <a:cubicBezTo>
                    <a:pt x="2313" y="3896"/>
                    <a:pt x="2407" y="3820"/>
                    <a:pt x="2367" y="3695"/>
                  </a:cubicBezTo>
                  <a:lnTo>
                    <a:pt x="2144" y="2988"/>
                  </a:lnTo>
                  <a:cubicBezTo>
                    <a:pt x="2132" y="2948"/>
                    <a:pt x="2109" y="2918"/>
                    <a:pt x="2080" y="2899"/>
                  </a:cubicBezTo>
                  <a:lnTo>
                    <a:pt x="2080" y="2899"/>
                  </a:lnTo>
                  <a:cubicBezTo>
                    <a:pt x="2020" y="2705"/>
                    <a:pt x="1966" y="2508"/>
                    <a:pt x="1919" y="2310"/>
                  </a:cubicBezTo>
                  <a:lnTo>
                    <a:pt x="1919" y="2310"/>
                  </a:lnTo>
                  <a:cubicBezTo>
                    <a:pt x="2125" y="2265"/>
                    <a:pt x="2330" y="2213"/>
                    <a:pt x="2533" y="2154"/>
                  </a:cubicBezTo>
                  <a:cubicBezTo>
                    <a:pt x="2722" y="2099"/>
                    <a:pt x="2665" y="1824"/>
                    <a:pt x="2495" y="1824"/>
                  </a:cubicBezTo>
                  <a:cubicBezTo>
                    <a:pt x="2479" y="1824"/>
                    <a:pt x="2463" y="1827"/>
                    <a:pt x="2445" y="1832"/>
                  </a:cubicBezTo>
                  <a:cubicBezTo>
                    <a:pt x="2247" y="1889"/>
                    <a:pt x="2048" y="1940"/>
                    <a:pt x="1847" y="1984"/>
                  </a:cubicBezTo>
                  <a:lnTo>
                    <a:pt x="1847" y="1984"/>
                  </a:lnTo>
                  <a:cubicBezTo>
                    <a:pt x="1728" y="1387"/>
                    <a:pt x="1667" y="779"/>
                    <a:pt x="1667" y="168"/>
                  </a:cubicBezTo>
                  <a:cubicBezTo>
                    <a:pt x="1667" y="71"/>
                    <a:pt x="1572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8" name="Google Shape;14988;p26"/>
            <p:cNvSpPr/>
            <p:nvPr/>
          </p:nvSpPr>
          <p:spPr>
            <a:xfrm>
              <a:off x="3600950" y="3683525"/>
              <a:ext cx="85900" cy="97525"/>
            </a:xfrm>
            <a:custGeom>
              <a:avLst/>
              <a:gdLst/>
              <a:ahLst/>
              <a:cxnLst/>
              <a:rect l="l" t="t" r="r" b="b"/>
              <a:pathLst>
                <a:path w="3436" h="3901" extrusionOk="0">
                  <a:moveTo>
                    <a:pt x="1576" y="701"/>
                  </a:moveTo>
                  <a:cubicBezTo>
                    <a:pt x="2167" y="701"/>
                    <a:pt x="2710" y="1114"/>
                    <a:pt x="2879" y="1721"/>
                  </a:cubicBezTo>
                  <a:cubicBezTo>
                    <a:pt x="3054" y="2346"/>
                    <a:pt x="2803" y="3545"/>
                    <a:pt x="2015" y="3545"/>
                  </a:cubicBezTo>
                  <a:cubicBezTo>
                    <a:pt x="1924" y="3545"/>
                    <a:pt x="1826" y="3528"/>
                    <a:pt x="1720" y="3493"/>
                  </a:cubicBezTo>
                  <a:cubicBezTo>
                    <a:pt x="480" y="3086"/>
                    <a:pt x="340" y="1684"/>
                    <a:pt x="1027" y="824"/>
                  </a:cubicBezTo>
                  <a:lnTo>
                    <a:pt x="1027" y="824"/>
                  </a:lnTo>
                  <a:cubicBezTo>
                    <a:pt x="1030" y="823"/>
                    <a:pt x="1034" y="821"/>
                    <a:pt x="1038" y="819"/>
                  </a:cubicBezTo>
                  <a:cubicBezTo>
                    <a:pt x="1215" y="739"/>
                    <a:pt x="1398" y="701"/>
                    <a:pt x="1576" y="701"/>
                  </a:cubicBezTo>
                  <a:close/>
                  <a:moveTo>
                    <a:pt x="1597" y="0"/>
                  </a:moveTo>
                  <a:cubicBezTo>
                    <a:pt x="1573" y="0"/>
                    <a:pt x="1548" y="6"/>
                    <a:pt x="1523" y="17"/>
                  </a:cubicBezTo>
                  <a:lnTo>
                    <a:pt x="1523" y="19"/>
                  </a:lnTo>
                  <a:cubicBezTo>
                    <a:pt x="574" y="449"/>
                    <a:pt x="0" y="1510"/>
                    <a:pt x="354" y="2532"/>
                  </a:cubicBezTo>
                  <a:cubicBezTo>
                    <a:pt x="574" y="3167"/>
                    <a:pt x="1280" y="3900"/>
                    <a:pt x="2009" y="3900"/>
                  </a:cubicBezTo>
                  <a:cubicBezTo>
                    <a:pt x="2157" y="3900"/>
                    <a:pt x="2306" y="3870"/>
                    <a:pt x="2452" y="3803"/>
                  </a:cubicBezTo>
                  <a:cubicBezTo>
                    <a:pt x="3266" y="3429"/>
                    <a:pt x="3436" y="2163"/>
                    <a:pt x="3129" y="1419"/>
                  </a:cubicBezTo>
                  <a:cubicBezTo>
                    <a:pt x="2856" y="760"/>
                    <a:pt x="2237" y="375"/>
                    <a:pt x="1581" y="375"/>
                  </a:cubicBezTo>
                  <a:cubicBezTo>
                    <a:pt x="1572" y="375"/>
                    <a:pt x="1563" y="375"/>
                    <a:pt x="1554" y="375"/>
                  </a:cubicBezTo>
                  <a:lnTo>
                    <a:pt x="1554" y="375"/>
                  </a:lnTo>
                  <a:cubicBezTo>
                    <a:pt x="1598" y="350"/>
                    <a:pt x="1645" y="327"/>
                    <a:pt x="1692" y="305"/>
                  </a:cubicBezTo>
                  <a:cubicBezTo>
                    <a:pt x="1862" y="228"/>
                    <a:pt x="1756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89" name="Google Shape;14989;p26"/>
            <p:cNvSpPr/>
            <p:nvPr/>
          </p:nvSpPr>
          <p:spPr>
            <a:xfrm>
              <a:off x="3676325" y="3635125"/>
              <a:ext cx="46250" cy="46050"/>
            </a:xfrm>
            <a:custGeom>
              <a:avLst/>
              <a:gdLst/>
              <a:ahLst/>
              <a:cxnLst/>
              <a:rect l="l" t="t" r="r" b="b"/>
              <a:pathLst>
                <a:path w="1850" h="1842" extrusionOk="0">
                  <a:moveTo>
                    <a:pt x="1137" y="442"/>
                  </a:moveTo>
                  <a:cubicBezTo>
                    <a:pt x="1314" y="554"/>
                    <a:pt x="1447" y="740"/>
                    <a:pt x="1461" y="951"/>
                  </a:cubicBezTo>
                  <a:cubicBezTo>
                    <a:pt x="1479" y="1250"/>
                    <a:pt x="1229" y="1459"/>
                    <a:pt x="953" y="1502"/>
                  </a:cubicBezTo>
                  <a:cubicBezTo>
                    <a:pt x="921" y="1506"/>
                    <a:pt x="888" y="1509"/>
                    <a:pt x="856" y="1509"/>
                  </a:cubicBezTo>
                  <a:cubicBezTo>
                    <a:pt x="609" y="1509"/>
                    <a:pt x="368" y="1366"/>
                    <a:pt x="364" y="1090"/>
                  </a:cubicBezTo>
                  <a:cubicBezTo>
                    <a:pt x="360" y="813"/>
                    <a:pt x="593" y="508"/>
                    <a:pt x="878" y="508"/>
                  </a:cubicBezTo>
                  <a:cubicBezTo>
                    <a:pt x="905" y="508"/>
                    <a:pt x="932" y="511"/>
                    <a:pt x="959" y="516"/>
                  </a:cubicBezTo>
                  <a:cubicBezTo>
                    <a:pt x="972" y="519"/>
                    <a:pt x="985" y="520"/>
                    <a:pt x="997" y="520"/>
                  </a:cubicBezTo>
                  <a:cubicBezTo>
                    <a:pt x="1059" y="520"/>
                    <a:pt x="1108" y="487"/>
                    <a:pt x="1137" y="442"/>
                  </a:cubicBezTo>
                  <a:close/>
                  <a:moveTo>
                    <a:pt x="756" y="1"/>
                  </a:moveTo>
                  <a:cubicBezTo>
                    <a:pt x="695" y="1"/>
                    <a:pt x="635" y="6"/>
                    <a:pt x="575" y="17"/>
                  </a:cubicBezTo>
                  <a:cubicBezTo>
                    <a:pt x="435" y="44"/>
                    <a:pt x="428" y="194"/>
                    <a:pt x="499" y="281"/>
                  </a:cubicBezTo>
                  <a:lnTo>
                    <a:pt x="499" y="281"/>
                  </a:lnTo>
                  <a:cubicBezTo>
                    <a:pt x="239" y="429"/>
                    <a:pt x="53" y="714"/>
                    <a:pt x="32" y="1030"/>
                  </a:cubicBezTo>
                  <a:cubicBezTo>
                    <a:pt x="0" y="1511"/>
                    <a:pt x="401" y="1841"/>
                    <a:pt x="851" y="1841"/>
                  </a:cubicBezTo>
                  <a:cubicBezTo>
                    <a:pt x="881" y="1841"/>
                    <a:pt x="911" y="1840"/>
                    <a:pt x="941" y="1837"/>
                  </a:cubicBezTo>
                  <a:cubicBezTo>
                    <a:pt x="1429" y="1790"/>
                    <a:pt x="1850" y="1396"/>
                    <a:pt x="1789" y="884"/>
                  </a:cubicBezTo>
                  <a:cubicBezTo>
                    <a:pt x="1726" y="369"/>
                    <a:pt x="1252" y="1"/>
                    <a:pt x="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0" name="Google Shape;14990;p26"/>
            <p:cNvSpPr/>
            <p:nvPr/>
          </p:nvSpPr>
          <p:spPr>
            <a:xfrm>
              <a:off x="3751575" y="3677525"/>
              <a:ext cx="34650" cy="114000"/>
            </a:xfrm>
            <a:custGeom>
              <a:avLst/>
              <a:gdLst/>
              <a:ahLst/>
              <a:cxnLst/>
              <a:rect l="l" t="t" r="r" b="b"/>
              <a:pathLst>
                <a:path w="1386" h="4560" extrusionOk="0">
                  <a:moveTo>
                    <a:pt x="1107" y="0"/>
                  </a:moveTo>
                  <a:cubicBezTo>
                    <a:pt x="1056" y="0"/>
                    <a:pt x="1004" y="21"/>
                    <a:pt x="966" y="72"/>
                  </a:cubicBezTo>
                  <a:cubicBezTo>
                    <a:pt x="1" y="1392"/>
                    <a:pt x="16" y="3187"/>
                    <a:pt x="1005" y="4489"/>
                  </a:cubicBezTo>
                  <a:cubicBezTo>
                    <a:pt x="1043" y="4539"/>
                    <a:pt x="1095" y="4560"/>
                    <a:pt x="1147" y="4560"/>
                  </a:cubicBezTo>
                  <a:cubicBezTo>
                    <a:pt x="1269" y="4560"/>
                    <a:pt x="1386" y="4441"/>
                    <a:pt x="1294" y="4321"/>
                  </a:cubicBezTo>
                  <a:cubicBezTo>
                    <a:pt x="368" y="3097"/>
                    <a:pt x="350" y="1483"/>
                    <a:pt x="1256" y="242"/>
                  </a:cubicBezTo>
                  <a:cubicBezTo>
                    <a:pt x="1345" y="119"/>
                    <a:pt x="1228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1" name="Google Shape;14991;p26"/>
            <p:cNvSpPr/>
            <p:nvPr/>
          </p:nvSpPr>
          <p:spPr>
            <a:xfrm>
              <a:off x="3804750" y="3709950"/>
              <a:ext cx="50775" cy="77075"/>
            </a:xfrm>
            <a:custGeom>
              <a:avLst/>
              <a:gdLst/>
              <a:ahLst/>
              <a:cxnLst/>
              <a:rect l="l" t="t" r="r" b="b"/>
              <a:pathLst>
                <a:path w="2031" h="3083" extrusionOk="0">
                  <a:moveTo>
                    <a:pt x="1713" y="0"/>
                  </a:moveTo>
                  <a:lnTo>
                    <a:pt x="1713" y="2"/>
                  </a:lnTo>
                  <a:cubicBezTo>
                    <a:pt x="1676" y="1"/>
                    <a:pt x="1638" y="1"/>
                    <a:pt x="1600" y="1"/>
                  </a:cubicBezTo>
                  <a:cubicBezTo>
                    <a:pt x="940" y="1"/>
                    <a:pt x="87" y="139"/>
                    <a:pt x="23" y="949"/>
                  </a:cubicBezTo>
                  <a:cubicBezTo>
                    <a:pt x="0" y="1225"/>
                    <a:pt x="115" y="1456"/>
                    <a:pt x="342" y="1605"/>
                  </a:cubicBezTo>
                  <a:cubicBezTo>
                    <a:pt x="549" y="1742"/>
                    <a:pt x="810" y="1771"/>
                    <a:pt x="1025" y="1896"/>
                  </a:cubicBezTo>
                  <a:cubicBezTo>
                    <a:pt x="1291" y="2049"/>
                    <a:pt x="1487" y="2268"/>
                    <a:pt x="1637" y="2525"/>
                  </a:cubicBezTo>
                  <a:lnTo>
                    <a:pt x="1637" y="2525"/>
                  </a:lnTo>
                  <a:cubicBezTo>
                    <a:pt x="1413" y="2676"/>
                    <a:pt x="1168" y="2751"/>
                    <a:pt x="908" y="2751"/>
                  </a:cubicBezTo>
                  <a:cubicBezTo>
                    <a:pt x="808" y="2751"/>
                    <a:pt x="705" y="2739"/>
                    <a:pt x="600" y="2717"/>
                  </a:cubicBezTo>
                  <a:cubicBezTo>
                    <a:pt x="586" y="2714"/>
                    <a:pt x="573" y="2713"/>
                    <a:pt x="560" y="2713"/>
                  </a:cubicBezTo>
                  <a:cubicBezTo>
                    <a:pt x="380" y="2713"/>
                    <a:pt x="315" y="2998"/>
                    <a:pt x="511" y="3039"/>
                  </a:cubicBezTo>
                  <a:cubicBezTo>
                    <a:pt x="647" y="3068"/>
                    <a:pt x="779" y="3083"/>
                    <a:pt x="906" y="3083"/>
                  </a:cubicBezTo>
                  <a:cubicBezTo>
                    <a:pt x="1293" y="3083"/>
                    <a:pt x="1645" y="2950"/>
                    <a:pt x="1971" y="2690"/>
                  </a:cubicBezTo>
                  <a:cubicBezTo>
                    <a:pt x="2031" y="2641"/>
                    <a:pt x="2028" y="2548"/>
                    <a:pt x="1997" y="2487"/>
                  </a:cubicBezTo>
                  <a:cubicBezTo>
                    <a:pt x="1788" y="2070"/>
                    <a:pt x="1475" y="1735"/>
                    <a:pt x="1051" y="1533"/>
                  </a:cubicBezTo>
                  <a:cubicBezTo>
                    <a:pt x="992" y="1504"/>
                    <a:pt x="919" y="1492"/>
                    <a:pt x="862" y="1457"/>
                  </a:cubicBezTo>
                  <a:cubicBezTo>
                    <a:pt x="684" y="1439"/>
                    <a:pt x="575" y="1331"/>
                    <a:pt x="539" y="1132"/>
                  </a:cubicBezTo>
                  <a:cubicBezTo>
                    <a:pt x="351" y="996"/>
                    <a:pt x="324" y="859"/>
                    <a:pt x="461" y="722"/>
                  </a:cubicBezTo>
                  <a:cubicBezTo>
                    <a:pt x="586" y="378"/>
                    <a:pt x="1057" y="331"/>
                    <a:pt x="1435" y="331"/>
                  </a:cubicBezTo>
                  <a:cubicBezTo>
                    <a:pt x="1538" y="331"/>
                    <a:pt x="1633" y="334"/>
                    <a:pt x="1713" y="336"/>
                  </a:cubicBezTo>
                  <a:cubicBezTo>
                    <a:pt x="1715" y="336"/>
                    <a:pt x="1716" y="336"/>
                    <a:pt x="1718" y="336"/>
                  </a:cubicBezTo>
                  <a:cubicBezTo>
                    <a:pt x="1930" y="336"/>
                    <a:pt x="1928" y="6"/>
                    <a:pt x="1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2" name="Google Shape;14992;p26"/>
            <p:cNvSpPr/>
            <p:nvPr/>
          </p:nvSpPr>
          <p:spPr>
            <a:xfrm>
              <a:off x="3861775" y="3681700"/>
              <a:ext cx="35750" cy="29925"/>
            </a:xfrm>
            <a:custGeom>
              <a:avLst/>
              <a:gdLst/>
              <a:ahLst/>
              <a:cxnLst/>
              <a:rect l="l" t="t" r="r" b="b"/>
              <a:pathLst>
                <a:path w="1430" h="1197" extrusionOk="0">
                  <a:moveTo>
                    <a:pt x="993" y="0"/>
                  </a:moveTo>
                  <a:cubicBezTo>
                    <a:pt x="938" y="0"/>
                    <a:pt x="885" y="26"/>
                    <a:pt x="857" y="82"/>
                  </a:cubicBezTo>
                  <a:cubicBezTo>
                    <a:pt x="717" y="363"/>
                    <a:pt x="491" y="564"/>
                    <a:pt x="189" y="656"/>
                  </a:cubicBezTo>
                  <a:cubicBezTo>
                    <a:pt x="1" y="713"/>
                    <a:pt x="58" y="987"/>
                    <a:pt x="226" y="987"/>
                  </a:cubicBezTo>
                  <a:cubicBezTo>
                    <a:pt x="242" y="987"/>
                    <a:pt x="259" y="985"/>
                    <a:pt x="277" y="979"/>
                  </a:cubicBezTo>
                  <a:cubicBezTo>
                    <a:pt x="561" y="892"/>
                    <a:pt x="806" y="729"/>
                    <a:pt x="985" y="503"/>
                  </a:cubicBezTo>
                  <a:lnTo>
                    <a:pt x="985" y="503"/>
                  </a:lnTo>
                  <a:cubicBezTo>
                    <a:pt x="1052" y="672"/>
                    <a:pt x="1089" y="852"/>
                    <a:pt x="1092" y="1034"/>
                  </a:cubicBezTo>
                  <a:cubicBezTo>
                    <a:pt x="1095" y="1142"/>
                    <a:pt x="1180" y="1196"/>
                    <a:pt x="1264" y="1196"/>
                  </a:cubicBezTo>
                  <a:cubicBezTo>
                    <a:pt x="1348" y="1196"/>
                    <a:pt x="1430" y="1142"/>
                    <a:pt x="1428" y="1034"/>
                  </a:cubicBezTo>
                  <a:cubicBezTo>
                    <a:pt x="1421" y="697"/>
                    <a:pt x="1324" y="368"/>
                    <a:pt x="1145" y="82"/>
                  </a:cubicBezTo>
                  <a:cubicBezTo>
                    <a:pt x="1113" y="30"/>
                    <a:pt x="1052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3" name="Google Shape;14993;p26"/>
            <p:cNvSpPr/>
            <p:nvPr/>
          </p:nvSpPr>
          <p:spPr>
            <a:xfrm>
              <a:off x="3911300" y="3668575"/>
              <a:ext cx="59325" cy="129925"/>
            </a:xfrm>
            <a:custGeom>
              <a:avLst/>
              <a:gdLst/>
              <a:ahLst/>
              <a:cxnLst/>
              <a:rect l="l" t="t" r="r" b="b"/>
              <a:pathLst>
                <a:path w="2373" h="5197" extrusionOk="0">
                  <a:moveTo>
                    <a:pt x="233" y="0"/>
                  </a:moveTo>
                  <a:cubicBezTo>
                    <a:pt x="116" y="0"/>
                    <a:pt x="0" y="120"/>
                    <a:pt x="81" y="247"/>
                  </a:cubicBezTo>
                  <a:cubicBezTo>
                    <a:pt x="943" y="1616"/>
                    <a:pt x="2018" y="3626"/>
                    <a:pt x="426" y="4920"/>
                  </a:cubicBezTo>
                  <a:cubicBezTo>
                    <a:pt x="295" y="5027"/>
                    <a:pt x="415" y="5197"/>
                    <a:pt x="553" y="5197"/>
                  </a:cubicBezTo>
                  <a:cubicBezTo>
                    <a:pt x="590" y="5197"/>
                    <a:pt x="628" y="5185"/>
                    <a:pt x="662" y="5156"/>
                  </a:cubicBezTo>
                  <a:cubicBezTo>
                    <a:pt x="2372" y="3768"/>
                    <a:pt x="1311" y="1571"/>
                    <a:pt x="369" y="78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4" name="Google Shape;14994;p26"/>
            <p:cNvSpPr/>
            <p:nvPr/>
          </p:nvSpPr>
          <p:spPr>
            <a:xfrm>
              <a:off x="3987650" y="3700550"/>
              <a:ext cx="78875" cy="94325"/>
            </a:xfrm>
            <a:custGeom>
              <a:avLst/>
              <a:gdLst/>
              <a:ahLst/>
              <a:cxnLst/>
              <a:rect l="l" t="t" r="r" b="b"/>
              <a:pathLst>
                <a:path w="3155" h="3773" extrusionOk="0">
                  <a:moveTo>
                    <a:pt x="1474" y="311"/>
                  </a:moveTo>
                  <a:cubicBezTo>
                    <a:pt x="1527" y="311"/>
                    <a:pt x="1579" y="319"/>
                    <a:pt x="1631" y="336"/>
                  </a:cubicBezTo>
                  <a:lnTo>
                    <a:pt x="1631" y="336"/>
                  </a:lnTo>
                  <a:cubicBezTo>
                    <a:pt x="1417" y="344"/>
                    <a:pt x="1200" y="415"/>
                    <a:pt x="999" y="567"/>
                  </a:cubicBezTo>
                  <a:cubicBezTo>
                    <a:pt x="860" y="673"/>
                    <a:pt x="948" y="889"/>
                    <a:pt x="1079" y="889"/>
                  </a:cubicBezTo>
                  <a:cubicBezTo>
                    <a:pt x="1107" y="889"/>
                    <a:pt x="1137" y="879"/>
                    <a:pt x="1167" y="855"/>
                  </a:cubicBezTo>
                  <a:cubicBezTo>
                    <a:pt x="1330" y="732"/>
                    <a:pt x="1508" y="678"/>
                    <a:pt x="1685" y="678"/>
                  </a:cubicBezTo>
                  <a:cubicBezTo>
                    <a:pt x="2111" y="678"/>
                    <a:pt x="2523" y="997"/>
                    <a:pt x="2659" y="1437"/>
                  </a:cubicBezTo>
                  <a:cubicBezTo>
                    <a:pt x="2772" y="1797"/>
                    <a:pt x="2717" y="2184"/>
                    <a:pt x="2606" y="2536"/>
                  </a:cubicBezTo>
                  <a:cubicBezTo>
                    <a:pt x="2459" y="3003"/>
                    <a:pt x="2406" y="3186"/>
                    <a:pt x="1928" y="3267"/>
                  </a:cubicBezTo>
                  <a:cubicBezTo>
                    <a:pt x="1833" y="3316"/>
                    <a:pt x="1743" y="3341"/>
                    <a:pt x="1659" y="3341"/>
                  </a:cubicBezTo>
                  <a:cubicBezTo>
                    <a:pt x="1517" y="3341"/>
                    <a:pt x="1390" y="3271"/>
                    <a:pt x="1280" y="3130"/>
                  </a:cubicBezTo>
                  <a:cubicBezTo>
                    <a:pt x="1146" y="3011"/>
                    <a:pt x="1025" y="2877"/>
                    <a:pt x="925" y="2727"/>
                  </a:cubicBezTo>
                  <a:cubicBezTo>
                    <a:pt x="755" y="2477"/>
                    <a:pt x="642" y="2193"/>
                    <a:pt x="594" y="1894"/>
                  </a:cubicBezTo>
                  <a:cubicBezTo>
                    <a:pt x="545" y="1603"/>
                    <a:pt x="545" y="1308"/>
                    <a:pt x="641" y="1025"/>
                  </a:cubicBezTo>
                  <a:cubicBezTo>
                    <a:pt x="757" y="685"/>
                    <a:pt x="1116" y="311"/>
                    <a:pt x="1474" y="311"/>
                  </a:cubicBezTo>
                  <a:close/>
                  <a:moveTo>
                    <a:pt x="1484" y="0"/>
                  </a:moveTo>
                  <a:cubicBezTo>
                    <a:pt x="993" y="0"/>
                    <a:pt x="489" y="400"/>
                    <a:pt x="319" y="935"/>
                  </a:cubicBezTo>
                  <a:cubicBezTo>
                    <a:pt x="0" y="1935"/>
                    <a:pt x="555" y="3401"/>
                    <a:pt x="1626" y="3729"/>
                  </a:cubicBezTo>
                  <a:cubicBezTo>
                    <a:pt x="1721" y="3758"/>
                    <a:pt x="1811" y="3772"/>
                    <a:pt x="1896" y="3772"/>
                  </a:cubicBezTo>
                  <a:cubicBezTo>
                    <a:pt x="2792" y="3772"/>
                    <a:pt x="3155" y="2263"/>
                    <a:pt x="3027" y="1540"/>
                  </a:cubicBezTo>
                  <a:cubicBezTo>
                    <a:pt x="2949" y="1100"/>
                    <a:pt x="2654" y="712"/>
                    <a:pt x="2279" y="502"/>
                  </a:cubicBezTo>
                  <a:lnTo>
                    <a:pt x="2279" y="502"/>
                  </a:lnTo>
                  <a:cubicBezTo>
                    <a:pt x="2275" y="485"/>
                    <a:pt x="2267" y="468"/>
                    <a:pt x="2256" y="451"/>
                  </a:cubicBezTo>
                  <a:cubicBezTo>
                    <a:pt x="2047" y="133"/>
                    <a:pt x="1768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5" name="Google Shape;14995;p26"/>
            <p:cNvSpPr/>
            <p:nvPr/>
          </p:nvSpPr>
          <p:spPr>
            <a:xfrm>
              <a:off x="4103200" y="3690450"/>
              <a:ext cx="20800" cy="73100"/>
            </a:xfrm>
            <a:custGeom>
              <a:avLst/>
              <a:gdLst/>
              <a:ahLst/>
              <a:cxnLst/>
              <a:rect l="l" t="t" r="r" b="b"/>
              <a:pathLst>
                <a:path w="832" h="2924" extrusionOk="0">
                  <a:moveTo>
                    <a:pt x="206" y="0"/>
                  </a:moveTo>
                  <a:cubicBezTo>
                    <a:pt x="109" y="0"/>
                    <a:pt x="1" y="83"/>
                    <a:pt x="23" y="210"/>
                  </a:cubicBezTo>
                  <a:lnTo>
                    <a:pt x="23" y="211"/>
                  </a:lnTo>
                  <a:cubicBezTo>
                    <a:pt x="179" y="1075"/>
                    <a:pt x="333" y="1940"/>
                    <a:pt x="487" y="2803"/>
                  </a:cubicBezTo>
                  <a:cubicBezTo>
                    <a:pt x="502" y="2887"/>
                    <a:pt x="562" y="2923"/>
                    <a:pt x="627" y="2923"/>
                  </a:cubicBezTo>
                  <a:cubicBezTo>
                    <a:pt x="724" y="2923"/>
                    <a:pt x="832" y="2841"/>
                    <a:pt x="809" y="2713"/>
                  </a:cubicBezTo>
                  <a:cubicBezTo>
                    <a:pt x="655" y="1850"/>
                    <a:pt x="500" y="986"/>
                    <a:pt x="346" y="121"/>
                  </a:cubicBezTo>
                  <a:cubicBezTo>
                    <a:pt x="331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6" name="Google Shape;14996;p26"/>
            <p:cNvSpPr/>
            <p:nvPr/>
          </p:nvSpPr>
          <p:spPr>
            <a:xfrm>
              <a:off x="4083325" y="3716575"/>
              <a:ext cx="60625" cy="18050"/>
            </a:xfrm>
            <a:custGeom>
              <a:avLst/>
              <a:gdLst/>
              <a:ahLst/>
              <a:cxnLst/>
              <a:rect l="l" t="t" r="r" b="b"/>
              <a:pathLst>
                <a:path w="2425" h="722" extrusionOk="0">
                  <a:moveTo>
                    <a:pt x="2159" y="1"/>
                  </a:moveTo>
                  <a:cubicBezTo>
                    <a:pt x="2136" y="1"/>
                    <a:pt x="2111" y="6"/>
                    <a:pt x="2086" y="18"/>
                  </a:cubicBezTo>
                  <a:cubicBezTo>
                    <a:pt x="1552" y="261"/>
                    <a:pt x="973" y="387"/>
                    <a:pt x="388" y="387"/>
                  </a:cubicBezTo>
                  <a:cubicBezTo>
                    <a:pt x="331" y="387"/>
                    <a:pt x="273" y="386"/>
                    <a:pt x="215" y="384"/>
                  </a:cubicBezTo>
                  <a:cubicBezTo>
                    <a:pt x="213" y="384"/>
                    <a:pt x="211" y="384"/>
                    <a:pt x="208" y="384"/>
                  </a:cubicBezTo>
                  <a:cubicBezTo>
                    <a:pt x="0" y="384"/>
                    <a:pt x="3" y="712"/>
                    <a:pt x="215" y="719"/>
                  </a:cubicBezTo>
                  <a:cubicBezTo>
                    <a:pt x="268" y="721"/>
                    <a:pt x="320" y="722"/>
                    <a:pt x="372" y="722"/>
                  </a:cubicBezTo>
                  <a:cubicBezTo>
                    <a:pt x="1021" y="722"/>
                    <a:pt x="1663" y="581"/>
                    <a:pt x="2253" y="307"/>
                  </a:cubicBezTo>
                  <a:cubicBezTo>
                    <a:pt x="2425" y="229"/>
                    <a:pt x="2318" y="1"/>
                    <a:pt x="2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7" name="Google Shape;14997;p26"/>
            <p:cNvSpPr/>
            <p:nvPr/>
          </p:nvSpPr>
          <p:spPr>
            <a:xfrm>
              <a:off x="4170300" y="3698525"/>
              <a:ext cx="75100" cy="71350"/>
            </a:xfrm>
            <a:custGeom>
              <a:avLst/>
              <a:gdLst/>
              <a:ahLst/>
              <a:cxnLst/>
              <a:rect l="l" t="t" r="r" b="b"/>
              <a:pathLst>
                <a:path w="3004" h="2854" extrusionOk="0">
                  <a:moveTo>
                    <a:pt x="1450" y="607"/>
                  </a:moveTo>
                  <a:cubicBezTo>
                    <a:pt x="1616" y="607"/>
                    <a:pt x="1779" y="636"/>
                    <a:pt x="1928" y="696"/>
                  </a:cubicBezTo>
                  <a:lnTo>
                    <a:pt x="1928" y="696"/>
                  </a:lnTo>
                  <a:cubicBezTo>
                    <a:pt x="1953" y="773"/>
                    <a:pt x="2017" y="806"/>
                    <a:pt x="2081" y="806"/>
                  </a:cubicBezTo>
                  <a:cubicBezTo>
                    <a:pt x="2096" y="806"/>
                    <a:pt x="2112" y="804"/>
                    <a:pt x="2127" y="801"/>
                  </a:cubicBezTo>
                  <a:lnTo>
                    <a:pt x="2127" y="801"/>
                  </a:lnTo>
                  <a:cubicBezTo>
                    <a:pt x="2326" y="934"/>
                    <a:pt x="2481" y="1136"/>
                    <a:pt x="2548" y="1409"/>
                  </a:cubicBezTo>
                  <a:cubicBezTo>
                    <a:pt x="2685" y="1955"/>
                    <a:pt x="2266" y="2515"/>
                    <a:pt x="1739" y="2515"/>
                  </a:cubicBezTo>
                  <a:cubicBezTo>
                    <a:pt x="1635" y="2515"/>
                    <a:pt x="1528" y="2494"/>
                    <a:pt x="1419" y="2446"/>
                  </a:cubicBezTo>
                  <a:cubicBezTo>
                    <a:pt x="875" y="2207"/>
                    <a:pt x="545" y="1383"/>
                    <a:pt x="719" y="828"/>
                  </a:cubicBezTo>
                  <a:cubicBezTo>
                    <a:pt x="727" y="804"/>
                    <a:pt x="736" y="780"/>
                    <a:pt x="747" y="757"/>
                  </a:cubicBezTo>
                  <a:lnTo>
                    <a:pt x="747" y="757"/>
                  </a:lnTo>
                  <a:cubicBezTo>
                    <a:pt x="755" y="758"/>
                    <a:pt x="763" y="759"/>
                    <a:pt x="772" y="759"/>
                  </a:cubicBezTo>
                  <a:cubicBezTo>
                    <a:pt x="796" y="759"/>
                    <a:pt x="821" y="753"/>
                    <a:pt x="847" y="741"/>
                  </a:cubicBezTo>
                  <a:cubicBezTo>
                    <a:pt x="1037" y="652"/>
                    <a:pt x="1246" y="607"/>
                    <a:pt x="1450" y="607"/>
                  </a:cubicBezTo>
                  <a:close/>
                  <a:moveTo>
                    <a:pt x="1384" y="0"/>
                  </a:moveTo>
                  <a:cubicBezTo>
                    <a:pt x="1094" y="0"/>
                    <a:pt x="797" y="116"/>
                    <a:pt x="605" y="344"/>
                  </a:cubicBezTo>
                  <a:cubicBezTo>
                    <a:pt x="1" y="1063"/>
                    <a:pt x="484" y="2413"/>
                    <a:pt x="1296" y="2762"/>
                  </a:cubicBezTo>
                  <a:cubicBezTo>
                    <a:pt x="1441" y="2825"/>
                    <a:pt x="1587" y="2853"/>
                    <a:pt x="1728" y="2853"/>
                  </a:cubicBezTo>
                  <a:cubicBezTo>
                    <a:pt x="2416" y="2853"/>
                    <a:pt x="3004" y="2179"/>
                    <a:pt x="2898" y="1460"/>
                  </a:cubicBezTo>
                  <a:cubicBezTo>
                    <a:pt x="2827" y="978"/>
                    <a:pt x="2553" y="642"/>
                    <a:pt x="2193" y="455"/>
                  </a:cubicBezTo>
                  <a:lnTo>
                    <a:pt x="2193" y="455"/>
                  </a:lnTo>
                  <a:cubicBezTo>
                    <a:pt x="2038" y="150"/>
                    <a:pt x="1715" y="0"/>
                    <a:pt x="1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8" name="Google Shape;14998;p26"/>
            <p:cNvSpPr/>
            <p:nvPr/>
          </p:nvSpPr>
          <p:spPr>
            <a:xfrm>
              <a:off x="4175275" y="3710050"/>
              <a:ext cx="13400" cy="148050"/>
            </a:xfrm>
            <a:custGeom>
              <a:avLst/>
              <a:gdLst/>
              <a:ahLst/>
              <a:cxnLst/>
              <a:rect l="l" t="t" r="r" b="b"/>
              <a:pathLst>
                <a:path w="536" h="5922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157" y="2024"/>
                    <a:pt x="200" y="3892"/>
                    <a:pt x="136" y="5759"/>
                  </a:cubicBezTo>
                  <a:cubicBezTo>
                    <a:pt x="133" y="5867"/>
                    <a:pt x="215" y="5921"/>
                    <a:pt x="298" y="5921"/>
                  </a:cubicBezTo>
                  <a:cubicBezTo>
                    <a:pt x="382" y="5921"/>
                    <a:pt x="468" y="5867"/>
                    <a:pt x="471" y="5759"/>
                  </a:cubicBezTo>
                  <a:cubicBezTo>
                    <a:pt x="536" y="3892"/>
                    <a:pt x="493" y="2024"/>
                    <a:pt x="345" y="161"/>
                  </a:cubicBezTo>
                  <a:cubicBezTo>
                    <a:pt x="336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4999" name="Google Shape;14999;p26"/>
            <p:cNvSpPr/>
            <p:nvPr/>
          </p:nvSpPr>
          <p:spPr>
            <a:xfrm>
              <a:off x="4288750" y="3665000"/>
              <a:ext cx="30175" cy="112125"/>
            </a:xfrm>
            <a:custGeom>
              <a:avLst/>
              <a:gdLst/>
              <a:ahLst/>
              <a:cxnLst/>
              <a:rect l="l" t="t" r="r" b="b"/>
              <a:pathLst>
                <a:path w="1207" h="4485" extrusionOk="0">
                  <a:moveTo>
                    <a:pt x="619" y="0"/>
                  </a:moveTo>
                  <a:cubicBezTo>
                    <a:pt x="593" y="0"/>
                    <a:pt x="566" y="7"/>
                    <a:pt x="542" y="23"/>
                  </a:cubicBezTo>
                  <a:cubicBezTo>
                    <a:pt x="4" y="384"/>
                    <a:pt x="19" y="1571"/>
                    <a:pt x="11" y="2172"/>
                  </a:cubicBezTo>
                  <a:cubicBezTo>
                    <a:pt x="1" y="3031"/>
                    <a:pt x="248" y="3818"/>
                    <a:pt x="853" y="4434"/>
                  </a:cubicBezTo>
                  <a:cubicBezTo>
                    <a:pt x="888" y="4470"/>
                    <a:pt x="927" y="4484"/>
                    <a:pt x="965" y="4484"/>
                  </a:cubicBezTo>
                  <a:cubicBezTo>
                    <a:pt x="1092" y="4484"/>
                    <a:pt x="1206" y="4317"/>
                    <a:pt x="1090" y="4198"/>
                  </a:cubicBezTo>
                  <a:cubicBezTo>
                    <a:pt x="542" y="3641"/>
                    <a:pt x="349" y="2941"/>
                    <a:pt x="347" y="2172"/>
                  </a:cubicBezTo>
                  <a:cubicBezTo>
                    <a:pt x="347" y="1794"/>
                    <a:pt x="411" y="1417"/>
                    <a:pt x="478" y="1048"/>
                  </a:cubicBezTo>
                  <a:lnTo>
                    <a:pt x="535" y="757"/>
                  </a:lnTo>
                  <a:cubicBezTo>
                    <a:pt x="592" y="664"/>
                    <a:pt x="614" y="578"/>
                    <a:pt x="602" y="497"/>
                  </a:cubicBezTo>
                  <a:lnTo>
                    <a:pt x="602" y="497"/>
                  </a:lnTo>
                  <a:cubicBezTo>
                    <a:pt x="607" y="497"/>
                    <a:pt x="612" y="496"/>
                    <a:pt x="617" y="496"/>
                  </a:cubicBezTo>
                  <a:lnTo>
                    <a:pt x="681" y="488"/>
                  </a:lnTo>
                  <a:cubicBezTo>
                    <a:pt x="780" y="479"/>
                    <a:pt x="837" y="419"/>
                    <a:pt x="849" y="322"/>
                  </a:cubicBezTo>
                  <a:cubicBezTo>
                    <a:pt x="866" y="181"/>
                    <a:pt x="849" y="139"/>
                    <a:pt x="745" y="49"/>
                  </a:cubicBezTo>
                  <a:cubicBezTo>
                    <a:pt x="712" y="20"/>
                    <a:pt x="665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0" name="Google Shape;15000;p26"/>
            <p:cNvSpPr/>
            <p:nvPr/>
          </p:nvSpPr>
          <p:spPr>
            <a:xfrm>
              <a:off x="4337350" y="3719250"/>
              <a:ext cx="43125" cy="12625"/>
            </a:xfrm>
            <a:custGeom>
              <a:avLst/>
              <a:gdLst/>
              <a:ahLst/>
              <a:cxnLst/>
              <a:rect l="l" t="t" r="r" b="b"/>
              <a:pathLst>
                <a:path w="1725" h="505" extrusionOk="0">
                  <a:moveTo>
                    <a:pt x="1536" y="0"/>
                  </a:moveTo>
                  <a:cubicBezTo>
                    <a:pt x="1528" y="0"/>
                    <a:pt x="1520" y="1"/>
                    <a:pt x="1512" y="2"/>
                  </a:cubicBezTo>
                  <a:lnTo>
                    <a:pt x="214" y="167"/>
                  </a:lnTo>
                  <a:cubicBezTo>
                    <a:pt x="11" y="193"/>
                    <a:pt x="1" y="504"/>
                    <a:pt x="190" y="504"/>
                  </a:cubicBezTo>
                  <a:cubicBezTo>
                    <a:pt x="197" y="504"/>
                    <a:pt x="205" y="504"/>
                    <a:pt x="214" y="502"/>
                  </a:cubicBezTo>
                  <a:lnTo>
                    <a:pt x="1512" y="338"/>
                  </a:lnTo>
                  <a:cubicBezTo>
                    <a:pt x="1714" y="311"/>
                    <a:pt x="1725" y="0"/>
                    <a:pt x="1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1" name="Google Shape;15001;p26"/>
            <p:cNvSpPr/>
            <p:nvPr/>
          </p:nvSpPr>
          <p:spPr>
            <a:xfrm>
              <a:off x="4393425" y="3678800"/>
              <a:ext cx="72150" cy="92050"/>
            </a:xfrm>
            <a:custGeom>
              <a:avLst/>
              <a:gdLst/>
              <a:ahLst/>
              <a:cxnLst/>
              <a:rect l="l" t="t" r="r" b="b"/>
              <a:pathLst>
                <a:path w="2886" h="3682" extrusionOk="0">
                  <a:moveTo>
                    <a:pt x="768" y="1"/>
                  </a:moveTo>
                  <a:cubicBezTo>
                    <a:pt x="430" y="1"/>
                    <a:pt x="115" y="180"/>
                    <a:pt x="27" y="590"/>
                  </a:cubicBezTo>
                  <a:cubicBezTo>
                    <a:pt x="0" y="716"/>
                    <a:pt x="106" y="799"/>
                    <a:pt x="205" y="799"/>
                  </a:cubicBezTo>
                  <a:cubicBezTo>
                    <a:pt x="270" y="799"/>
                    <a:pt x="332" y="763"/>
                    <a:pt x="350" y="679"/>
                  </a:cubicBezTo>
                  <a:cubicBezTo>
                    <a:pt x="404" y="428"/>
                    <a:pt x="568" y="329"/>
                    <a:pt x="754" y="329"/>
                  </a:cubicBezTo>
                  <a:cubicBezTo>
                    <a:pt x="1019" y="329"/>
                    <a:pt x="1327" y="529"/>
                    <a:pt x="1418" y="772"/>
                  </a:cubicBezTo>
                  <a:cubicBezTo>
                    <a:pt x="1557" y="1144"/>
                    <a:pt x="1398" y="1616"/>
                    <a:pt x="1235" y="1948"/>
                  </a:cubicBezTo>
                  <a:cubicBezTo>
                    <a:pt x="1041" y="2340"/>
                    <a:pt x="481" y="2744"/>
                    <a:pt x="456" y="3207"/>
                  </a:cubicBezTo>
                  <a:cubicBezTo>
                    <a:pt x="435" y="3564"/>
                    <a:pt x="701" y="3682"/>
                    <a:pt x="1059" y="3682"/>
                  </a:cubicBezTo>
                  <a:cubicBezTo>
                    <a:pt x="1646" y="3682"/>
                    <a:pt x="2481" y="3367"/>
                    <a:pt x="2709" y="3277"/>
                  </a:cubicBezTo>
                  <a:cubicBezTo>
                    <a:pt x="2885" y="3207"/>
                    <a:pt x="2836" y="2942"/>
                    <a:pt x="2681" y="2942"/>
                  </a:cubicBezTo>
                  <a:cubicBezTo>
                    <a:pt x="2662" y="2942"/>
                    <a:pt x="2642" y="2946"/>
                    <a:pt x="2620" y="2955"/>
                  </a:cubicBezTo>
                  <a:cubicBezTo>
                    <a:pt x="2277" y="3090"/>
                    <a:pt x="1742" y="3326"/>
                    <a:pt x="1333" y="3326"/>
                  </a:cubicBezTo>
                  <a:cubicBezTo>
                    <a:pt x="1280" y="3326"/>
                    <a:pt x="1229" y="3322"/>
                    <a:pt x="1182" y="3313"/>
                  </a:cubicBezTo>
                  <a:cubicBezTo>
                    <a:pt x="1124" y="3331"/>
                    <a:pt x="1075" y="3340"/>
                    <a:pt x="1035" y="3340"/>
                  </a:cubicBezTo>
                  <a:cubicBezTo>
                    <a:pt x="872" y="3340"/>
                    <a:pt x="855" y="3192"/>
                    <a:pt x="983" y="2897"/>
                  </a:cubicBezTo>
                  <a:lnTo>
                    <a:pt x="1115" y="2744"/>
                  </a:lnTo>
                  <a:cubicBezTo>
                    <a:pt x="1189" y="2618"/>
                    <a:pt x="1298" y="2506"/>
                    <a:pt x="1375" y="2381"/>
                  </a:cubicBezTo>
                  <a:cubicBezTo>
                    <a:pt x="1696" y="1872"/>
                    <a:pt x="1943" y="1195"/>
                    <a:pt x="1708" y="604"/>
                  </a:cubicBezTo>
                  <a:cubicBezTo>
                    <a:pt x="1558" y="227"/>
                    <a:pt x="114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2" name="Google Shape;15002;p26"/>
            <p:cNvSpPr/>
            <p:nvPr/>
          </p:nvSpPr>
          <p:spPr>
            <a:xfrm>
              <a:off x="4467250" y="3663150"/>
              <a:ext cx="68825" cy="140325"/>
            </a:xfrm>
            <a:custGeom>
              <a:avLst/>
              <a:gdLst/>
              <a:ahLst/>
              <a:cxnLst/>
              <a:rect l="l" t="t" r="r" b="b"/>
              <a:pathLst>
                <a:path w="2753" h="5613" extrusionOk="0">
                  <a:moveTo>
                    <a:pt x="211" y="0"/>
                  </a:moveTo>
                  <a:cubicBezTo>
                    <a:pt x="52" y="0"/>
                    <a:pt x="0" y="268"/>
                    <a:pt x="181" y="335"/>
                  </a:cubicBezTo>
                  <a:cubicBezTo>
                    <a:pt x="2459" y="1180"/>
                    <a:pt x="1624" y="3872"/>
                    <a:pt x="630" y="5369"/>
                  </a:cubicBezTo>
                  <a:cubicBezTo>
                    <a:pt x="547" y="5493"/>
                    <a:pt x="663" y="5613"/>
                    <a:pt x="781" y="5613"/>
                  </a:cubicBezTo>
                  <a:cubicBezTo>
                    <a:pt x="832" y="5613"/>
                    <a:pt x="884" y="5590"/>
                    <a:pt x="919" y="5536"/>
                  </a:cubicBezTo>
                  <a:cubicBezTo>
                    <a:pt x="2056" y="3826"/>
                    <a:pt x="2753" y="934"/>
                    <a:pt x="270" y="11"/>
                  </a:cubicBezTo>
                  <a:cubicBezTo>
                    <a:pt x="249" y="4"/>
                    <a:pt x="22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3" name="Google Shape;15003;p26"/>
            <p:cNvSpPr/>
            <p:nvPr/>
          </p:nvSpPr>
          <p:spPr>
            <a:xfrm>
              <a:off x="4550100" y="3656675"/>
              <a:ext cx="40200" cy="135500"/>
            </a:xfrm>
            <a:custGeom>
              <a:avLst/>
              <a:gdLst/>
              <a:ahLst/>
              <a:cxnLst/>
              <a:rect l="l" t="t" r="r" b="b"/>
              <a:pathLst>
                <a:path w="1608" h="5420" extrusionOk="0">
                  <a:moveTo>
                    <a:pt x="984" y="1"/>
                  </a:moveTo>
                  <a:cubicBezTo>
                    <a:pt x="934" y="1"/>
                    <a:pt x="885" y="25"/>
                    <a:pt x="855" y="86"/>
                  </a:cubicBezTo>
                  <a:cubicBezTo>
                    <a:pt x="0" y="1802"/>
                    <a:pt x="132" y="3771"/>
                    <a:pt x="1233" y="5345"/>
                  </a:cubicBezTo>
                  <a:cubicBezTo>
                    <a:pt x="1270" y="5398"/>
                    <a:pt x="1321" y="5420"/>
                    <a:pt x="1373" y="5420"/>
                  </a:cubicBezTo>
                  <a:cubicBezTo>
                    <a:pt x="1492" y="5420"/>
                    <a:pt x="1608" y="5301"/>
                    <a:pt x="1521" y="5178"/>
                  </a:cubicBezTo>
                  <a:cubicBezTo>
                    <a:pt x="490" y="3703"/>
                    <a:pt x="339" y="1871"/>
                    <a:pt x="1144" y="255"/>
                  </a:cubicBezTo>
                  <a:cubicBezTo>
                    <a:pt x="1210" y="123"/>
                    <a:pt x="1094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4" name="Google Shape;15004;p26"/>
            <p:cNvSpPr/>
            <p:nvPr/>
          </p:nvSpPr>
          <p:spPr>
            <a:xfrm>
              <a:off x="4587925" y="3726075"/>
              <a:ext cx="57100" cy="14275"/>
            </a:xfrm>
            <a:custGeom>
              <a:avLst/>
              <a:gdLst/>
              <a:ahLst/>
              <a:cxnLst/>
              <a:rect l="l" t="t" r="r" b="b"/>
              <a:pathLst>
                <a:path w="2284" h="571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cubicBezTo>
                    <a:pt x="818" y="344"/>
                    <a:pt x="1416" y="420"/>
                    <a:pt x="2000" y="565"/>
                  </a:cubicBezTo>
                  <a:cubicBezTo>
                    <a:pt x="2016" y="569"/>
                    <a:pt x="2031" y="571"/>
                    <a:pt x="2045" y="571"/>
                  </a:cubicBezTo>
                  <a:cubicBezTo>
                    <a:pt x="2222" y="571"/>
                    <a:pt x="2284" y="290"/>
                    <a:pt x="2090" y="242"/>
                  </a:cubicBezTo>
                  <a:cubicBezTo>
                    <a:pt x="1477" y="89"/>
                    <a:pt x="847" y="8"/>
                    <a:pt x="216" y="1"/>
                  </a:cubicBez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5" name="Google Shape;15005;p26"/>
            <p:cNvSpPr/>
            <p:nvPr/>
          </p:nvSpPr>
          <p:spPr>
            <a:xfrm>
              <a:off x="4644175" y="3691900"/>
              <a:ext cx="76425" cy="80750"/>
            </a:xfrm>
            <a:custGeom>
              <a:avLst/>
              <a:gdLst/>
              <a:ahLst/>
              <a:cxnLst/>
              <a:rect l="l" t="t" r="r" b="b"/>
              <a:pathLst>
                <a:path w="3057" h="3230" extrusionOk="0">
                  <a:moveTo>
                    <a:pt x="251" y="0"/>
                  </a:moveTo>
                  <a:cubicBezTo>
                    <a:pt x="117" y="0"/>
                    <a:pt x="1" y="168"/>
                    <a:pt x="126" y="282"/>
                  </a:cubicBezTo>
                  <a:cubicBezTo>
                    <a:pt x="1079" y="1145"/>
                    <a:pt x="1935" y="2107"/>
                    <a:pt x="2681" y="3155"/>
                  </a:cubicBezTo>
                  <a:cubicBezTo>
                    <a:pt x="2718" y="3208"/>
                    <a:pt x="2770" y="3230"/>
                    <a:pt x="2821" y="3230"/>
                  </a:cubicBezTo>
                  <a:cubicBezTo>
                    <a:pt x="2941" y="3230"/>
                    <a:pt x="3057" y="3110"/>
                    <a:pt x="2969" y="2988"/>
                  </a:cubicBezTo>
                  <a:cubicBezTo>
                    <a:pt x="2209" y="1915"/>
                    <a:pt x="1335" y="928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6" name="Google Shape;15006;p26"/>
            <p:cNvSpPr/>
            <p:nvPr/>
          </p:nvSpPr>
          <p:spPr>
            <a:xfrm>
              <a:off x="4638725" y="3703050"/>
              <a:ext cx="74225" cy="82825"/>
            </a:xfrm>
            <a:custGeom>
              <a:avLst/>
              <a:gdLst/>
              <a:ahLst/>
              <a:cxnLst/>
              <a:rect l="l" t="t" r="r" b="b"/>
              <a:pathLst>
                <a:path w="2969" h="3313" extrusionOk="0">
                  <a:moveTo>
                    <a:pt x="2720" y="1"/>
                  </a:moveTo>
                  <a:cubicBezTo>
                    <a:pt x="2682" y="1"/>
                    <a:pt x="2644" y="14"/>
                    <a:pt x="2609" y="46"/>
                  </a:cubicBezTo>
                  <a:cubicBezTo>
                    <a:pt x="1637" y="937"/>
                    <a:pt x="788" y="1953"/>
                    <a:pt x="81" y="3065"/>
                  </a:cubicBezTo>
                  <a:cubicBezTo>
                    <a:pt x="1" y="3192"/>
                    <a:pt x="116" y="3312"/>
                    <a:pt x="233" y="3312"/>
                  </a:cubicBezTo>
                  <a:cubicBezTo>
                    <a:pt x="284" y="3312"/>
                    <a:pt x="335" y="3289"/>
                    <a:pt x="370" y="3234"/>
                  </a:cubicBezTo>
                  <a:cubicBezTo>
                    <a:pt x="1062" y="2147"/>
                    <a:pt x="1893" y="1153"/>
                    <a:pt x="2845" y="282"/>
                  </a:cubicBezTo>
                  <a:cubicBezTo>
                    <a:pt x="2969" y="168"/>
                    <a:pt x="2852" y="1"/>
                    <a:pt x="2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7" name="Google Shape;15007;p26"/>
            <p:cNvSpPr/>
            <p:nvPr/>
          </p:nvSpPr>
          <p:spPr>
            <a:xfrm>
              <a:off x="4710650" y="3645675"/>
              <a:ext cx="51450" cy="52450"/>
            </a:xfrm>
            <a:custGeom>
              <a:avLst/>
              <a:gdLst/>
              <a:ahLst/>
              <a:cxnLst/>
              <a:rect l="l" t="t" r="r" b="b"/>
              <a:pathLst>
                <a:path w="2058" h="2098" extrusionOk="0">
                  <a:moveTo>
                    <a:pt x="971" y="0"/>
                  </a:moveTo>
                  <a:cubicBezTo>
                    <a:pt x="647" y="0"/>
                    <a:pt x="294" y="291"/>
                    <a:pt x="101" y="532"/>
                  </a:cubicBezTo>
                  <a:cubicBezTo>
                    <a:pt x="0" y="658"/>
                    <a:pt x="111" y="826"/>
                    <a:pt x="229" y="826"/>
                  </a:cubicBezTo>
                  <a:cubicBezTo>
                    <a:pt x="267" y="826"/>
                    <a:pt x="305" y="809"/>
                    <a:pt x="337" y="768"/>
                  </a:cubicBezTo>
                  <a:cubicBezTo>
                    <a:pt x="467" y="608"/>
                    <a:pt x="635" y="410"/>
                    <a:pt x="844" y="353"/>
                  </a:cubicBezTo>
                  <a:cubicBezTo>
                    <a:pt x="881" y="344"/>
                    <a:pt x="914" y="339"/>
                    <a:pt x="943" y="339"/>
                  </a:cubicBezTo>
                  <a:cubicBezTo>
                    <a:pt x="1221" y="339"/>
                    <a:pt x="1169" y="749"/>
                    <a:pt x="1071" y="944"/>
                  </a:cubicBezTo>
                  <a:cubicBezTo>
                    <a:pt x="897" y="1289"/>
                    <a:pt x="636" y="1522"/>
                    <a:pt x="618" y="1929"/>
                  </a:cubicBezTo>
                  <a:cubicBezTo>
                    <a:pt x="615" y="2011"/>
                    <a:pt x="692" y="2097"/>
                    <a:pt x="776" y="2097"/>
                  </a:cubicBezTo>
                  <a:cubicBezTo>
                    <a:pt x="779" y="2097"/>
                    <a:pt x="782" y="2097"/>
                    <a:pt x="786" y="2097"/>
                  </a:cubicBezTo>
                  <a:cubicBezTo>
                    <a:pt x="1193" y="2059"/>
                    <a:pt x="1561" y="1938"/>
                    <a:pt x="1907" y="1717"/>
                  </a:cubicBezTo>
                  <a:cubicBezTo>
                    <a:pt x="2058" y="1620"/>
                    <a:pt x="1964" y="1400"/>
                    <a:pt x="1823" y="1400"/>
                  </a:cubicBezTo>
                  <a:cubicBezTo>
                    <a:pt x="1796" y="1400"/>
                    <a:pt x="1767" y="1409"/>
                    <a:pt x="1738" y="1427"/>
                  </a:cubicBezTo>
                  <a:cubicBezTo>
                    <a:pt x="1511" y="1578"/>
                    <a:pt x="1258" y="1681"/>
                    <a:pt x="993" y="1732"/>
                  </a:cubicBezTo>
                  <a:lnTo>
                    <a:pt x="993" y="1732"/>
                  </a:lnTo>
                  <a:cubicBezTo>
                    <a:pt x="1162" y="1241"/>
                    <a:pt x="1783" y="761"/>
                    <a:pt x="1388" y="227"/>
                  </a:cubicBezTo>
                  <a:cubicBezTo>
                    <a:pt x="1269" y="64"/>
                    <a:pt x="1123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8" name="Google Shape;15008;p26"/>
            <p:cNvSpPr/>
            <p:nvPr/>
          </p:nvSpPr>
          <p:spPr>
            <a:xfrm>
              <a:off x="4764825" y="3646425"/>
              <a:ext cx="50950" cy="146375"/>
            </a:xfrm>
            <a:custGeom>
              <a:avLst/>
              <a:gdLst/>
              <a:ahLst/>
              <a:cxnLst/>
              <a:rect l="l" t="t" r="r" b="b"/>
              <a:pathLst>
                <a:path w="2038" h="5855" extrusionOk="0">
                  <a:moveTo>
                    <a:pt x="239" y="0"/>
                  </a:moveTo>
                  <a:cubicBezTo>
                    <a:pt x="113" y="0"/>
                    <a:pt x="0" y="168"/>
                    <a:pt x="114" y="288"/>
                  </a:cubicBezTo>
                  <a:lnTo>
                    <a:pt x="112" y="288"/>
                  </a:lnTo>
                  <a:cubicBezTo>
                    <a:pt x="1500" y="1756"/>
                    <a:pt x="1665" y="3942"/>
                    <a:pt x="538" y="5609"/>
                  </a:cubicBezTo>
                  <a:cubicBezTo>
                    <a:pt x="454" y="5735"/>
                    <a:pt x="570" y="5854"/>
                    <a:pt x="688" y="5854"/>
                  </a:cubicBezTo>
                  <a:cubicBezTo>
                    <a:pt x="740" y="5854"/>
                    <a:pt x="791" y="5832"/>
                    <a:pt x="828" y="5778"/>
                  </a:cubicBezTo>
                  <a:cubicBezTo>
                    <a:pt x="2037" y="3987"/>
                    <a:pt x="1830" y="1619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09" name="Google Shape;15009;p26"/>
            <p:cNvSpPr/>
            <p:nvPr/>
          </p:nvSpPr>
          <p:spPr>
            <a:xfrm>
              <a:off x="4815600" y="3781075"/>
              <a:ext cx="56525" cy="57950"/>
            </a:xfrm>
            <a:custGeom>
              <a:avLst/>
              <a:gdLst/>
              <a:ahLst/>
              <a:cxnLst/>
              <a:rect l="l" t="t" r="r" b="b"/>
              <a:pathLst>
                <a:path w="2261" h="2318" extrusionOk="0">
                  <a:moveTo>
                    <a:pt x="554" y="0"/>
                  </a:moveTo>
                  <a:cubicBezTo>
                    <a:pt x="378" y="0"/>
                    <a:pt x="204" y="77"/>
                    <a:pt x="89" y="237"/>
                  </a:cubicBezTo>
                  <a:cubicBezTo>
                    <a:pt x="1" y="360"/>
                    <a:pt x="118" y="479"/>
                    <a:pt x="238" y="479"/>
                  </a:cubicBezTo>
                  <a:cubicBezTo>
                    <a:pt x="290" y="479"/>
                    <a:pt x="341" y="457"/>
                    <a:pt x="379" y="406"/>
                  </a:cubicBezTo>
                  <a:cubicBezTo>
                    <a:pt x="429" y="335"/>
                    <a:pt x="484" y="307"/>
                    <a:pt x="537" y="307"/>
                  </a:cubicBezTo>
                  <a:cubicBezTo>
                    <a:pt x="698" y="307"/>
                    <a:pt x="849" y="567"/>
                    <a:pt x="861" y="693"/>
                  </a:cubicBezTo>
                  <a:cubicBezTo>
                    <a:pt x="876" y="856"/>
                    <a:pt x="815" y="1018"/>
                    <a:pt x="757" y="1167"/>
                  </a:cubicBezTo>
                  <a:cubicBezTo>
                    <a:pt x="650" y="1446"/>
                    <a:pt x="511" y="1696"/>
                    <a:pt x="465" y="1997"/>
                  </a:cubicBezTo>
                  <a:cubicBezTo>
                    <a:pt x="453" y="2082"/>
                    <a:pt x="487" y="2180"/>
                    <a:pt x="583" y="2203"/>
                  </a:cubicBezTo>
                  <a:cubicBezTo>
                    <a:pt x="917" y="2279"/>
                    <a:pt x="1258" y="2317"/>
                    <a:pt x="1600" y="2317"/>
                  </a:cubicBezTo>
                  <a:cubicBezTo>
                    <a:pt x="1749" y="2317"/>
                    <a:pt x="1897" y="2310"/>
                    <a:pt x="2046" y="2296"/>
                  </a:cubicBezTo>
                  <a:cubicBezTo>
                    <a:pt x="2251" y="2277"/>
                    <a:pt x="2261" y="1961"/>
                    <a:pt x="2065" y="1961"/>
                  </a:cubicBezTo>
                  <a:cubicBezTo>
                    <a:pt x="2059" y="1961"/>
                    <a:pt x="2052" y="1961"/>
                    <a:pt x="2046" y="1962"/>
                  </a:cubicBezTo>
                  <a:cubicBezTo>
                    <a:pt x="1901" y="1977"/>
                    <a:pt x="1755" y="1984"/>
                    <a:pt x="1609" y="1984"/>
                  </a:cubicBezTo>
                  <a:cubicBezTo>
                    <a:pt x="1348" y="1984"/>
                    <a:pt x="1086" y="1960"/>
                    <a:pt x="828" y="1912"/>
                  </a:cubicBezTo>
                  <a:lnTo>
                    <a:pt x="828" y="1912"/>
                  </a:lnTo>
                  <a:cubicBezTo>
                    <a:pt x="982" y="1383"/>
                    <a:pt x="1422" y="794"/>
                    <a:pt x="1065" y="272"/>
                  </a:cubicBezTo>
                  <a:cubicBezTo>
                    <a:pt x="943" y="93"/>
                    <a:pt x="748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0" name="Google Shape;15010;p26"/>
            <p:cNvSpPr/>
            <p:nvPr/>
          </p:nvSpPr>
          <p:spPr>
            <a:xfrm>
              <a:off x="6008275" y="2260325"/>
              <a:ext cx="152250" cy="372000"/>
            </a:xfrm>
            <a:custGeom>
              <a:avLst/>
              <a:gdLst/>
              <a:ahLst/>
              <a:cxnLst/>
              <a:rect l="l" t="t" r="r" b="b"/>
              <a:pathLst>
                <a:path w="6090" h="14880" extrusionOk="0">
                  <a:moveTo>
                    <a:pt x="932" y="1"/>
                  </a:moveTo>
                  <a:cubicBezTo>
                    <a:pt x="879" y="1"/>
                    <a:pt x="826" y="2"/>
                    <a:pt x="772" y="5"/>
                  </a:cubicBezTo>
                  <a:cubicBezTo>
                    <a:pt x="561" y="15"/>
                    <a:pt x="556" y="339"/>
                    <a:pt x="762" y="339"/>
                  </a:cubicBezTo>
                  <a:cubicBezTo>
                    <a:pt x="765" y="339"/>
                    <a:pt x="769" y="339"/>
                    <a:pt x="772" y="339"/>
                  </a:cubicBezTo>
                  <a:lnTo>
                    <a:pt x="771" y="336"/>
                  </a:lnTo>
                  <a:cubicBezTo>
                    <a:pt x="822" y="333"/>
                    <a:pt x="873" y="332"/>
                    <a:pt x="923" y="332"/>
                  </a:cubicBezTo>
                  <a:cubicBezTo>
                    <a:pt x="2299" y="332"/>
                    <a:pt x="3342" y="1285"/>
                    <a:pt x="3458" y="2671"/>
                  </a:cubicBezTo>
                  <a:cubicBezTo>
                    <a:pt x="3526" y="3469"/>
                    <a:pt x="3335" y="4284"/>
                    <a:pt x="3580" y="5065"/>
                  </a:cubicBezTo>
                  <a:cubicBezTo>
                    <a:pt x="3864" y="5969"/>
                    <a:pt x="4544" y="6585"/>
                    <a:pt x="5404" y="6861"/>
                  </a:cubicBezTo>
                  <a:lnTo>
                    <a:pt x="5404" y="6861"/>
                  </a:lnTo>
                  <a:cubicBezTo>
                    <a:pt x="4423" y="7434"/>
                    <a:pt x="3867" y="8359"/>
                    <a:pt x="3670" y="9523"/>
                  </a:cubicBezTo>
                  <a:cubicBezTo>
                    <a:pt x="3480" y="10646"/>
                    <a:pt x="3640" y="11869"/>
                    <a:pt x="3091" y="12910"/>
                  </a:cubicBezTo>
                  <a:cubicBezTo>
                    <a:pt x="2522" y="13988"/>
                    <a:pt x="1396" y="14513"/>
                    <a:pt x="215" y="14545"/>
                  </a:cubicBezTo>
                  <a:cubicBezTo>
                    <a:pt x="2" y="14551"/>
                    <a:pt x="0" y="14879"/>
                    <a:pt x="210" y="14879"/>
                  </a:cubicBezTo>
                  <a:cubicBezTo>
                    <a:pt x="212" y="14879"/>
                    <a:pt x="213" y="14879"/>
                    <a:pt x="215" y="14879"/>
                  </a:cubicBezTo>
                  <a:cubicBezTo>
                    <a:pt x="1616" y="14841"/>
                    <a:pt x="2949" y="14144"/>
                    <a:pt x="3507" y="12803"/>
                  </a:cubicBezTo>
                  <a:cubicBezTo>
                    <a:pt x="4389" y="10690"/>
                    <a:pt x="3361" y="8108"/>
                    <a:pt x="5962" y="6951"/>
                  </a:cubicBezTo>
                  <a:cubicBezTo>
                    <a:pt x="6090" y="6895"/>
                    <a:pt x="6058" y="6671"/>
                    <a:pt x="5920" y="6646"/>
                  </a:cubicBezTo>
                  <a:cubicBezTo>
                    <a:pt x="4674" y="6421"/>
                    <a:pt x="3878" y="5534"/>
                    <a:pt x="3785" y="4270"/>
                  </a:cubicBezTo>
                  <a:cubicBezTo>
                    <a:pt x="3722" y="3414"/>
                    <a:pt x="3928" y="2535"/>
                    <a:pt x="3605" y="1710"/>
                  </a:cubicBezTo>
                  <a:cubicBezTo>
                    <a:pt x="3177" y="616"/>
                    <a:pt x="2064" y="1"/>
                    <a:pt x="9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1" name="Google Shape;15011;p26"/>
            <p:cNvSpPr/>
            <p:nvPr/>
          </p:nvSpPr>
          <p:spPr>
            <a:xfrm>
              <a:off x="6008225" y="2682150"/>
              <a:ext cx="153525" cy="394525"/>
            </a:xfrm>
            <a:custGeom>
              <a:avLst/>
              <a:gdLst/>
              <a:ahLst/>
              <a:cxnLst/>
              <a:rect l="l" t="t" r="r" b="b"/>
              <a:pathLst>
                <a:path w="6141" h="15781" extrusionOk="0">
                  <a:moveTo>
                    <a:pt x="1043" y="0"/>
                  </a:moveTo>
                  <a:cubicBezTo>
                    <a:pt x="983" y="0"/>
                    <a:pt x="923" y="2"/>
                    <a:pt x="863" y="6"/>
                  </a:cubicBezTo>
                  <a:cubicBezTo>
                    <a:pt x="653" y="18"/>
                    <a:pt x="648" y="340"/>
                    <a:pt x="850" y="340"/>
                  </a:cubicBezTo>
                  <a:cubicBezTo>
                    <a:pt x="854" y="340"/>
                    <a:pt x="858" y="340"/>
                    <a:pt x="863" y="340"/>
                  </a:cubicBezTo>
                  <a:lnTo>
                    <a:pt x="864" y="338"/>
                  </a:lnTo>
                  <a:cubicBezTo>
                    <a:pt x="923" y="335"/>
                    <a:pt x="981" y="333"/>
                    <a:pt x="1039" y="333"/>
                  </a:cubicBezTo>
                  <a:cubicBezTo>
                    <a:pt x="2462" y="333"/>
                    <a:pt x="3434" y="1408"/>
                    <a:pt x="3537" y="2809"/>
                  </a:cubicBezTo>
                  <a:cubicBezTo>
                    <a:pt x="3599" y="3655"/>
                    <a:pt x="3399" y="4518"/>
                    <a:pt x="3644" y="5348"/>
                  </a:cubicBezTo>
                  <a:cubicBezTo>
                    <a:pt x="3918" y="6283"/>
                    <a:pt x="4589" y="6951"/>
                    <a:pt x="5477" y="7243"/>
                  </a:cubicBezTo>
                  <a:lnTo>
                    <a:pt x="5477" y="7243"/>
                  </a:lnTo>
                  <a:cubicBezTo>
                    <a:pt x="4458" y="7868"/>
                    <a:pt x="3906" y="8869"/>
                    <a:pt x="3706" y="10081"/>
                  </a:cubicBezTo>
                  <a:cubicBezTo>
                    <a:pt x="3508" y="11275"/>
                    <a:pt x="3663" y="12572"/>
                    <a:pt x="3105" y="13686"/>
                  </a:cubicBezTo>
                  <a:cubicBezTo>
                    <a:pt x="2545" y="14801"/>
                    <a:pt x="1436" y="15402"/>
                    <a:pt x="217" y="15446"/>
                  </a:cubicBezTo>
                  <a:cubicBezTo>
                    <a:pt x="5" y="15453"/>
                    <a:pt x="1" y="15780"/>
                    <a:pt x="210" y="15780"/>
                  </a:cubicBezTo>
                  <a:cubicBezTo>
                    <a:pt x="213" y="15780"/>
                    <a:pt x="215" y="15780"/>
                    <a:pt x="217" y="15780"/>
                  </a:cubicBezTo>
                  <a:cubicBezTo>
                    <a:pt x="1667" y="15730"/>
                    <a:pt x="2969" y="14941"/>
                    <a:pt x="3523" y="13564"/>
                  </a:cubicBezTo>
                  <a:cubicBezTo>
                    <a:pt x="4409" y="11358"/>
                    <a:pt x="3383" y="8585"/>
                    <a:pt x="6014" y="7331"/>
                  </a:cubicBezTo>
                  <a:cubicBezTo>
                    <a:pt x="6141" y="7271"/>
                    <a:pt x="6113" y="7050"/>
                    <a:pt x="5974" y="7026"/>
                  </a:cubicBezTo>
                  <a:cubicBezTo>
                    <a:pt x="4673" y="6783"/>
                    <a:pt x="3935" y="5796"/>
                    <a:pt x="3852" y="4507"/>
                  </a:cubicBezTo>
                  <a:cubicBezTo>
                    <a:pt x="3796" y="3600"/>
                    <a:pt x="4010" y="2671"/>
                    <a:pt x="3688" y="1792"/>
                  </a:cubicBezTo>
                  <a:cubicBezTo>
                    <a:pt x="3279" y="677"/>
                    <a:pt x="2196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2" name="Google Shape;15012;p26"/>
            <p:cNvSpPr/>
            <p:nvPr/>
          </p:nvSpPr>
          <p:spPr>
            <a:xfrm>
              <a:off x="3322775" y="3864200"/>
              <a:ext cx="106975" cy="102750"/>
            </a:xfrm>
            <a:custGeom>
              <a:avLst/>
              <a:gdLst/>
              <a:ahLst/>
              <a:cxnLst/>
              <a:rect l="l" t="t" r="r" b="b"/>
              <a:pathLst>
                <a:path w="4279" h="4110" extrusionOk="0">
                  <a:moveTo>
                    <a:pt x="1823" y="344"/>
                  </a:moveTo>
                  <a:cubicBezTo>
                    <a:pt x="3349" y="344"/>
                    <a:pt x="3894" y="3754"/>
                    <a:pt x="1856" y="3779"/>
                  </a:cubicBezTo>
                  <a:cubicBezTo>
                    <a:pt x="1851" y="3779"/>
                    <a:pt x="1845" y="3779"/>
                    <a:pt x="1840" y="3779"/>
                  </a:cubicBezTo>
                  <a:cubicBezTo>
                    <a:pt x="950" y="3779"/>
                    <a:pt x="355" y="2795"/>
                    <a:pt x="543" y="1984"/>
                  </a:cubicBezTo>
                  <a:cubicBezTo>
                    <a:pt x="694" y="1332"/>
                    <a:pt x="1200" y="879"/>
                    <a:pt x="1787" y="617"/>
                  </a:cubicBezTo>
                  <a:cubicBezTo>
                    <a:pt x="1918" y="558"/>
                    <a:pt x="1886" y="410"/>
                    <a:pt x="1792" y="344"/>
                  </a:cubicBezTo>
                  <a:lnTo>
                    <a:pt x="1792" y="344"/>
                  </a:lnTo>
                  <a:cubicBezTo>
                    <a:pt x="1803" y="344"/>
                    <a:pt x="1813" y="344"/>
                    <a:pt x="1823" y="344"/>
                  </a:cubicBezTo>
                  <a:close/>
                  <a:moveTo>
                    <a:pt x="1847" y="1"/>
                  </a:moveTo>
                  <a:cubicBezTo>
                    <a:pt x="1695" y="1"/>
                    <a:pt x="1535" y="27"/>
                    <a:pt x="1368" y="83"/>
                  </a:cubicBezTo>
                  <a:cubicBezTo>
                    <a:pt x="1184" y="145"/>
                    <a:pt x="1238" y="416"/>
                    <a:pt x="1401" y="416"/>
                  </a:cubicBezTo>
                  <a:cubicBezTo>
                    <a:pt x="1418" y="416"/>
                    <a:pt x="1436" y="413"/>
                    <a:pt x="1455" y="407"/>
                  </a:cubicBezTo>
                  <a:lnTo>
                    <a:pt x="1455" y="407"/>
                  </a:lnTo>
                  <a:cubicBezTo>
                    <a:pt x="632" y="844"/>
                    <a:pt x="1" y="1722"/>
                    <a:pt x="207" y="2690"/>
                  </a:cubicBezTo>
                  <a:cubicBezTo>
                    <a:pt x="373" y="3472"/>
                    <a:pt x="1071" y="4109"/>
                    <a:pt x="1856" y="4109"/>
                  </a:cubicBezTo>
                  <a:cubicBezTo>
                    <a:pt x="2003" y="4109"/>
                    <a:pt x="2154" y="4087"/>
                    <a:pt x="2305" y="4038"/>
                  </a:cubicBezTo>
                  <a:cubicBezTo>
                    <a:pt x="4278" y="3404"/>
                    <a:pt x="3586" y="1"/>
                    <a:pt x="1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3" name="Google Shape;15013;p26"/>
            <p:cNvSpPr/>
            <p:nvPr/>
          </p:nvSpPr>
          <p:spPr>
            <a:xfrm>
              <a:off x="3439675" y="3892575"/>
              <a:ext cx="51900" cy="11600"/>
            </a:xfrm>
            <a:custGeom>
              <a:avLst/>
              <a:gdLst/>
              <a:ahLst/>
              <a:cxnLst/>
              <a:rect l="l" t="t" r="r" b="b"/>
              <a:pathLst>
                <a:path w="2076" h="464" extrusionOk="0">
                  <a:moveTo>
                    <a:pt x="692" y="0"/>
                  </a:moveTo>
                  <a:cubicBezTo>
                    <a:pt x="533" y="0"/>
                    <a:pt x="374" y="8"/>
                    <a:pt x="216" y="22"/>
                  </a:cubicBezTo>
                  <a:cubicBezTo>
                    <a:pt x="8" y="40"/>
                    <a:pt x="1" y="357"/>
                    <a:pt x="198" y="357"/>
                  </a:cubicBezTo>
                  <a:cubicBezTo>
                    <a:pt x="203" y="357"/>
                    <a:pt x="209" y="357"/>
                    <a:pt x="216" y="356"/>
                  </a:cubicBezTo>
                  <a:cubicBezTo>
                    <a:pt x="372" y="341"/>
                    <a:pt x="529" y="334"/>
                    <a:pt x="685" y="334"/>
                  </a:cubicBezTo>
                  <a:cubicBezTo>
                    <a:pt x="1057" y="334"/>
                    <a:pt x="1427" y="375"/>
                    <a:pt x="1791" y="458"/>
                  </a:cubicBezTo>
                  <a:cubicBezTo>
                    <a:pt x="1806" y="462"/>
                    <a:pt x="1820" y="463"/>
                    <a:pt x="1834" y="463"/>
                  </a:cubicBezTo>
                  <a:cubicBezTo>
                    <a:pt x="2013" y="463"/>
                    <a:pt x="2076" y="180"/>
                    <a:pt x="1881" y="136"/>
                  </a:cubicBezTo>
                  <a:cubicBezTo>
                    <a:pt x="1491" y="46"/>
                    <a:pt x="1091" y="0"/>
                    <a:pt x="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4" name="Google Shape;15014;p26"/>
            <p:cNvSpPr/>
            <p:nvPr/>
          </p:nvSpPr>
          <p:spPr>
            <a:xfrm>
              <a:off x="3434625" y="3933300"/>
              <a:ext cx="58425" cy="12775"/>
            </a:xfrm>
            <a:custGeom>
              <a:avLst/>
              <a:gdLst/>
              <a:ahLst/>
              <a:cxnLst/>
              <a:rect l="l" t="t" r="r" b="b"/>
              <a:pathLst>
                <a:path w="2337" h="511" extrusionOk="0">
                  <a:moveTo>
                    <a:pt x="243" y="0"/>
                  </a:moveTo>
                  <a:cubicBezTo>
                    <a:pt x="63" y="0"/>
                    <a:pt x="1" y="282"/>
                    <a:pt x="195" y="329"/>
                  </a:cubicBezTo>
                  <a:cubicBezTo>
                    <a:pt x="695" y="450"/>
                    <a:pt x="1206" y="510"/>
                    <a:pt x="1720" y="510"/>
                  </a:cubicBezTo>
                  <a:cubicBezTo>
                    <a:pt x="1853" y="510"/>
                    <a:pt x="1987" y="506"/>
                    <a:pt x="2120" y="498"/>
                  </a:cubicBezTo>
                  <a:cubicBezTo>
                    <a:pt x="2331" y="484"/>
                    <a:pt x="2336" y="162"/>
                    <a:pt x="2133" y="162"/>
                  </a:cubicBezTo>
                  <a:cubicBezTo>
                    <a:pt x="2129" y="162"/>
                    <a:pt x="2124" y="162"/>
                    <a:pt x="2120" y="162"/>
                  </a:cubicBezTo>
                  <a:cubicBezTo>
                    <a:pt x="1987" y="171"/>
                    <a:pt x="1853" y="175"/>
                    <a:pt x="1720" y="175"/>
                  </a:cubicBezTo>
                  <a:cubicBezTo>
                    <a:pt x="1237" y="175"/>
                    <a:pt x="755" y="119"/>
                    <a:pt x="285" y="5"/>
                  </a:cubicBezTo>
                  <a:cubicBezTo>
                    <a:pt x="270" y="2"/>
                    <a:pt x="25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5" name="Google Shape;15015;p26"/>
            <p:cNvSpPr/>
            <p:nvPr/>
          </p:nvSpPr>
          <p:spPr>
            <a:xfrm>
              <a:off x="3530000" y="3872150"/>
              <a:ext cx="99725" cy="98600"/>
            </a:xfrm>
            <a:custGeom>
              <a:avLst/>
              <a:gdLst/>
              <a:ahLst/>
              <a:cxnLst/>
              <a:rect l="l" t="t" r="r" b="b"/>
              <a:pathLst>
                <a:path w="3989" h="3944" extrusionOk="0">
                  <a:moveTo>
                    <a:pt x="221" y="1"/>
                  </a:moveTo>
                  <a:cubicBezTo>
                    <a:pt x="89" y="1"/>
                    <a:pt x="1" y="216"/>
                    <a:pt x="140" y="323"/>
                  </a:cubicBezTo>
                  <a:cubicBezTo>
                    <a:pt x="1463" y="1332"/>
                    <a:pt x="2633" y="2526"/>
                    <a:pt x="3610" y="3871"/>
                  </a:cubicBezTo>
                  <a:cubicBezTo>
                    <a:pt x="3647" y="3922"/>
                    <a:pt x="3699" y="3943"/>
                    <a:pt x="3750" y="3943"/>
                  </a:cubicBezTo>
                  <a:cubicBezTo>
                    <a:pt x="3871" y="3943"/>
                    <a:pt x="3989" y="3824"/>
                    <a:pt x="3899" y="3702"/>
                  </a:cubicBezTo>
                  <a:cubicBezTo>
                    <a:pt x="2887" y="2311"/>
                    <a:pt x="1678" y="1075"/>
                    <a:pt x="309" y="33"/>
                  </a:cubicBezTo>
                  <a:cubicBezTo>
                    <a:pt x="279" y="11"/>
                    <a:pt x="249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6" name="Google Shape;15016;p26"/>
            <p:cNvSpPr/>
            <p:nvPr/>
          </p:nvSpPr>
          <p:spPr>
            <a:xfrm>
              <a:off x="3525450" y="3871950"/>
              <a:ext cx="93000" cy="98700"/>
            </a:xfrm>
            <a:custGeom>
              <a:avLst/>
              <a:gdLst/>
              <a:ahLst/>
              <a:cxnLst/>
              <a:rect l="l" t="t" r="r" b="b"/>
              <a:pathLst>
                <a:path w="3720" h="3948" extrusionOk="0">
                  <a:moveTo>
                    <a:pt x="3466" y="1"/>
                  </a:moveTo>
                  <a:cubicBezTo>
                    <a:pt x="3428" y="1"/>
                    <a:pt x="3390" y="14"/>
                    <a:pt x="3355" y="45"/>
                  </a:cubicBezTo>
                  <a:cubicBezTo>
                    <a:pt x="2124" y="1129"/>
                    <a:pt x="1027" y="2359"/>
                    <a:pt x="87" y="3704"/>
                  </a:cubicBezTo>
                  <a:cubicBezTo>
                    <a:pt x="1" y="3828"/>
                    <a:pt x="117" y="3948"/>
                    <a:pt x="237" y="3948"/>
                  </a:cubicBezTo>
                  <a:cubicBezTo>
                    <a:pt x="288" y="3948"/>
                    <a:pt x="340" y="3926"/>
                    <a:pt x="377" y="3873"/>
                  </a:cubicBezTo>
                  <a:cubicBezTo>
                    <a:pt x="1301" y="2552"/>
                    <a:pt x="2380" y="1346"/>
                    <a:pt x="3593" y="281"/>
                  </a:cubicBezTo>
                  <a:cubicBezTo>
                    <a:pt x="3719" y="170"/>
                    <a:pt x="3601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7" name="Google Shape;15017;p26"/>
            <p:cNvSpPr/>
            <p:nvPr/>
          </p:nvSpPr>
          <p:spPr>
            <a:xfrm>
              <a:off x="3643850" y="3838675"/>
              <a:ext cx="36775" cy="39225"/>
            </a:xfrm>
            <a:custGeom>
              <a:avLst/>
              <a:gdLst/>
              <a:ahLst/>
              <a:cxnLst/>
              <a:rect l="l" t="t" r="r" b="b"/>
              <a:pathLst>
                <a:path w="1471" h="1569" extrusionOk="0">
                  <a:moveTo>
                    <a:pt x="438" y="1"/>
                  </a:moveTo>
                  <a:cubicBezTo>
                    <a:pt x="220" y="1"/>
                    <a:pt x="19" y="119"/>
                    <a:pt x="7" y="379"/>
                  </a:cubicBezTo>
                  <a:cubicBezTo>
                    <a:pt x="1" y="488"/>
                    <a:pt x="81" y="541"/>
                    <a:pt x="165" y="541"/>
                  </a:cubicBezTo>
                  <a:cubicBezTo>
                    <a:pt x="249" y="541"/>
                    <a:pt x="335" y="487"/>
                    <a:pt x="341" y="379"/>
                  </a:cubicBezTo>
                  <a:cubicBezTo>
                    <a:pt x="343" y="339"/>
                    <a:pt x="371" y="324"/>
                    <a:pt x="409" y="324"/>
                  </a:cubicBezTo>
                  <a:cubicBezTo>
                    <a:pt x="492" y="324"/>
                    <a:pt x="624" y="395"/>
                    <a:pt x="647" y="434"/>
                  </a:cubicBezTo>
                  <a:cubicBezTo>
                    <a:pt x="789" y="669"/>
                    <a:pt x="431" y="1009"/>
                    <a:pt x="289" y="1151"/>
                  </a:cubicBezTo>
                  <a:cubicBezTo>
                    <a:pt x="207" y="1234"/>
                    <a:pt x="234" y="1411"/>
                    <a:pt x="362" y="1432"/>
                  </a:cubicBezTo>
                  <a:lnTo>
                    <a:pt x="1181" y="1566"/>
                  </a:lnTo>
                  <a:cubicBezTo>
                    <a:pt x="1192" y="1568"/>
                    <a:pt x="1203" y="1569"/>
                    <a:pt x="1213" y="1569"/>
                  </a:cubicBezTo>
                  <a:cubicBezTo>
                    <a:pt x="1400" y="1569"/>
                    <a:pt x="1471" y="1278"/>
                    <a:pt x="1270" y="1244"/>
                  </a:cubicBezTo>
                  <a:lnTo>
                    <a:pt x="731" y="1155"/>
                  </a:lnTo>
                  <a:lnTo>
                    <a:pt x="731" y="1155"/>
                  </a:lnTo>
                  <a:cubicBezTo>
                    <a:pt x="977" y="836"/>
                    <a:pt x="1175" y="399"/>
                    <a:pt x="804" y="120"/>
                  </a:cubicBezTo>
                  <a:cubicBezTo>
                    <a:pt x="700" y="42"/>
                    <a:pt x="56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8" name="Google Shape;15018;p26"/>
            <p:cNvSpPr/>
            <p:nvPr/>
          </p:nvSpPr>
          <p:spPr>
            <a:xfrm>
              <a:off x="3705050" y="3869275"/>
              <a:ext cx="38825" cy="107750"/>
            </a:xfrm>
            <a:custGeom>
              <a:avLst/>
              <a:gdLst/>
              <a:ahLst/>
              <a:cxnLst/>
              <a:rect l="l" t="t" r="r" b="b"/>
              <a:pathLst>
                <a:path w="1553" h="4310" extrusionOk="0">
                  <a:moveTo>
                    <a:pt x="1300" y="1"/>
                  </a:moveTo>
                  <a:cubicBezTo>
                    <a:pt x="1263" y="1"/>
                    <a:pt x="1224" y="15"/>
                    <a:pt x="1189" y="48"/>
                  </a:cubicBezTo>
                  <a:cubicBezTo>
                    <a:pt x="1" y="1180"/>
                    <a:pt x="2" y="3134"/>
                    <a:pt x="1194" y="4262"/>
                  </a:cubicBezTo>
                  <a:cubicBezTo>
                    <a:pt x="1228" y="4295"/>
                    <a:pt x="1267" y="4309"/>
                    <a:pt x="1305" y="4309"/>
                  </a:cubicBezTo>
                  <a:cubicBezTo>
                    <a:pt x="1436" y="4309"/>
                    <a:pt x="1552" y="4141"/>
                    <a:pt x="1430" y="4026"/>
                  </a:cubicBezTo>
                  <a:cubicBezTo>
                    <a:pt x="367" y="3018"/>
                    <a:pt x="364" y="1294"/>
                    <a:pt x="1426" y="286"/>
                  </a:cubicBezTo>
                  <a:cubicBezTo>
                    <a:pt x="1546" y="170"/>
                    <a:pt x="1431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19" name="Google Shape;15019;p26"/>
            <p:cNvSpPr/>
            <p:nvPr/>
          </p:nvSpPr>
          <p:spPr>
            <a:xfrm>
              <a:off x="3762300" y="3893525"/>
              <a:ext cx="74025" cy="70625"/>
            </a:xfrm>
            <a:custGeom>
              <a:avLst/>
              <a:gdLst/>
              <a:ahLst/>
              <a:cxnLst/>
              <a:rect l="l" t="t" r="r" b="b"/>
              <a:pathLst>
                <a:path w="2961" h="2825" extrusionOk="0">
                  <a:moveTo>
                    <a:pt x="243" y="0"/>
                  </a:moveTo>
                  <a:cubicBezTo>
                    <a:pt x="114" y="0"/>
                    <a:pt x="0" y="168"/>
                    <a:pt x="118" y="286"/>
                  </a:cubicBezTo>
                  <a:cubicBezTo>
                    <a:pt x="948" y="1116"/>
                    <a:pt x="1776" y="1946"/>
                    <a:pt x="2606" y="2775"/>
                  </a:cubicBezTo>
                  <a:cubicBezTo>
                    <a:pt x="2640" y="2810"/>
                    <a:pt x="2679" y="2824"/>
                    <a:pt x="2717" y="2824"/>
                  </a:cubicBezTo>
                  <a:cubicBezTo>
                    <a:pt x="2846" y="2824"/>
                    <a:pt x="2960" y="2655"/>
                    <a:pt x="2842" y="2537"/>
                  </a:cubicBezTo>
                  <a:lnTo>
                    <a:pt x="354" y="49"/>
                  </a:lnTo>
                  <a:cubicBezTo>
                    <a:pt x="320" y="15"/>
                    <a:pt x="28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0" name="Google Shape;15020;p26"/>
            <p:cNvSpPr/>
            <p:nvPr/>
          </p:nvSpPr>
          <p:spPr>
            <a:xfrm>
              <a:off x="3760850" y="389460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2114" y="1"/>
                  </a:moveTo>
                  <a:cubicBezTo>
                    <a:pt x="2063" y="1"/>
                    <a:pt x="2011" y="23"/>
                    <a:pt x="1974" y="75"/>
                  </a:cubicBezTo>
                  <a:cubicBezTo>
                    <a:pt x="1230" y="1126"/>
                    <a:pt x="591" y="2247"/>
                    <a:pt x="62" y="3422"/>
                  </a:cubicBezTo>
                  <a:cubicBezTo>
                    <a:pt x="1" y="3556"/>
                    <a:pt x="118" y="3678"/>
                    <a:pt x="225" y="3678"/>
                  </a:cubicBezTo>
                  <a:cubicBezTo>
                    <a:pt x="275" y="3678"/>
                    <a:pt x="322" y="3653"/>
                    <a:pt x="350" y="3591"/>
                  </a:cubicBezTo>
                  <a:cubicBezTo>
                    <a:pt x="879" y="2417"/>
                    <a:pt x="1520" y="1295"/>
                    <a:pt x="2263" y="243"/>
                  </a:cubicBezTo>
                  <a:cubicBezTo>
                    <a:pt x="2350" y="120"/>
                    <a:pt x="2234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1" name="Google Shape;15021;p26"/>
            <p:cNvSpPr/>
            <p:nvPr/>
          </p:nvSpPr>
          <p:spPr>
            <a:xfrm>
              <a:off x="3858025" y="3970250"/>
              <a:ext cx="14175" cy="8500"/>
            </a:xfrm>
            <a:custGeom>
              <a:avLst/>
              <a:gdLst/>
              <a:ahLst/>
              <a:cxnLst/>
              <a:rect l="l" t="t" r="r" b="b"/>
              <a:pathLst>
                <a:path w="567" h="340" extrusionOk="0">
                  <a:moveTo>
                    <a:pt x="211" y="1"/>
                  </a:moveTo>
                  <a:cubicBezTo>
                    <a:pt x="0" y="1"/>
                    <a:pt x="2" y="330"/>
                    <a:pt x="215" y="336"/>
                  </a:cubicBezTo>
                  <a:lnTo>
                    <a:pt x="350" y="339"/>
                  </a:lnTo>
                  <a:cubicBezTo>
                    <a:pt x="351" y="339"/>
                    <a:pt x="353" y="339"/>
                    <a:pt x="354" y="339"/>
                  </a:cubicBezTo>
                  <a:cubicBezTo>
                    <a:pt x="566" y="339"/>
                    <a:pt x="565" y="10"/>
                    <a:pt x="350" y="5"/>
                  </a:cubicBezTo>
                  <a:lnTo>
                    <a:pt x="215" y="1"/>
                  </a:lnTo>
                  <a:cubicBezTo>
                    <a:pt x="214" y="1"/>
                    <a:pt x="21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2" name="Google Shape;15022;p26"/>
            <p:cNvSpPr/>
            <p:nvPr/>
          </p:nvSpPr>
          <p:spPr>
            <a:xfrm>
              <a:off x="3896300" y="3870500"/>
              <a:ext cx="10825" cy="102200"/>
            </a:xfrm>
            <a:custGeom>
              <a:avLst/>
              <a:gdLst/>
              <a:ahLst/>
              <a:cxnLst/>
              <a:rect l="l" t="t" r="r" b="b"/>
              <a:pathLst>
                <a:path w="433" h="4088" extrusionOk="0">
                  <a:moveTo>
                    <a:pt x="266" y="1"/>
                  </a:moveTo>
                  <a:cubicBezTo>
                    <a:pt x="183" y="1"/>
                    <a:pt x="98" y="54"/>
                    <a:pt x="95" y="162"/>
                  </a:cubicBezTo>
                  <a:cubicBezTo>
                    <a:pt x="63" y="1417"/>
                    <a:pt x="33" y="2671"/>
                    <a:pt x="2" y="3927"/>
                  </a:cubicBezTo>
                  <a:cubicBezTo>
                    <a:pt x="0" y="4034"/>
                    <a:pt x="82" y="4088"/>
                    <a:pt x="166" y="4088"/>
                  </a:cubicBezTo>
                  <a:cubicBezTo>
                    <a:pt x="250" y="4088"/>
                    <a:pt x="335" y="4034"/>
                    <a:pt x="338" y="3927"/>
                  </a:cubicBezTo>
                  <a:cubicBezTo>
                    <a:pt x="368" y="2671"/>
                    <a:pt x="399" y="1417"/>
                    <a:pt x="429" y="162"/>
                  </a:cubicBezTo>
                  <a:cubicBezTo>
                    <a:pt x="432" y="54"/>
                    <a:pt x="350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3" name="Google Shape;15023;p26"/>
            <p:cNvSpPr/>
            <p:nvPr/>
          </p:nvSpPr>
          <p:spPr>
            <a:xfrm>
              <a:off x="3898850" y="3884250"/>
              <a:ext cx="46150" cy="41350"/>
            </a:xfrm>
            <a:custGeom>
              <a:avLst/>
              <a:gdLst/>
              <a:ahLst/>
              <a:cxnLst/>
              <a:rect l="l" t="t" r="r" b="b"/>
              <a:pathLst>
                <a:path w="1846" h="1654" extrusionOk="0">
                  <a:moveTo>
                    <a:pt x="1599" y="1"/>
                  </a:moveTo>
                  <a:cubicBezTo>
                    <a:pt x="1562" y="1"/>
                    <a:pt x="1523" y="15"/>
                    <a:pt x="1488" y="48"/>
                  </a:cubicBezTo>
                  <a:lnTo>
                    <a:pt x="121" y="1369"/>
                  </a:lnTo>
                  <a:cubicBezTo>
                    <a:pt x="1" y="1485"/>
                    <a:pt x="116" y="1653"/>
                    <a:pt x="246" y="1653"/>
                  </a:cubicBezTo>
                  <a:cubicBezTo>
                    <a:pt x="284" y="1653"/>
                    <a:pt x="323" y="1639"/>
                    <a:pt x="358" y="1606"/>
                  </a:cubicBezTo>
                  <a:lnTo>
                    <a:pt x="1725" y="285"/>
                  </a:lnTo>
                  <a:cubicBezTo>
                    <a:pt x="1845" y="169"/>
                    <a:pt x="1729" y="1"/>
                    <a:pt x="1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4" name="Google Shape;15024;p26"/>
            <p:cNvSpPr/>
            <p:nvPr/>
          </p:nvSpPr>
          <p:spPr>
            <a:xfrm>
              <a:off x="3892950" y="3916975"/>
              <a:ext cx="50275" cy="56825"/>
            </a:xfrm>
            <a:custGeom>
              <a:avLst/>
              <a:gdLst/>
              <a:ahLst/>
              <a:cxnLst/>
              <a:rect l="l" t="t" r="r" b="b"/>
              <a:pathLst>
                <a:path w="2011" h="2273" extrusionOk="0">
                  <a:moveTo>
                    <a:pt x="232" y="1"/>
                  </a:moveTo>
                  <a:cubicBezTo>
                    <a:pt x="112" y="1"/>
                    <a:pt x="1" y="169"/>
                    <a:pt x="103" y="295"/>
                  </a:cubicBezTo>
                  <a:lnTo>
                    <a:pt x="1671" y="2216"/>
                  </a:lnTo>
                  <a:cubicBezTo>
                    <a:pt x="1704" y="2255"/>
                    <a:pt x="1742" y="2272"/>
                    <a:pt x="1780" y="2272"/>
                  </a:cubicBezTo>
                  <a:cubicBezTo>
                    <a:pt x="1899" y="2272"/>
                    <a:pt x="2011" y="2104"/>
                    <a:pt x="1907" y="1978"/>
                  </a:cubicBezTo>
                  <a:lnTo>
                    <a:pt x="341" y="57"/>
                  </a:lnTo>
                  <a:cubicBezTo>
                    <a:pt x="308" y="17"/>
                    <a:pt x="269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5" name="Google Shape;15025;p26"/>
            <p:cNvSpPr/>
            <p:nvPr/>
          </p:nvSpPr>
          <p:spPr>
            <a:xfrm>
              <a:off x="3953625" y="3912200"/>
              <a:ext cx="55700" cy="109325"/>
            </a:xfrm>
            <a:custGeom>
              <a:avLst/>
              <a:gdLst/>
              <a:ahLst/>
              <a:cxnLst/>
              <a:rect l="l" t="t" r="r" b="b"/>
              <a:pathLst>
                <a:path w="2228" h="4373" extrusionOk="0">
                  <a:moveTo>
                    <a:pt x="1075" y="566"/>
                  </a:moveTo>
                  <a:cubicBezTo>
                    <a:pt x="1164" y="566"/>
                    <a:pt x="1287" y="694"/>
                    <a:pt x="1445" y="950"/>
                  </a:cubicBezTo>
                  <a:cubicBezTo>
                    <a:pt x="1916" y="1102"/>
                    <a:pt x="2011" y="1363"/>
                    <a:pt x="1730" y="1728"/>
                  </a:cubicBezTo>
                  <a:cubicBezTo>
                    <a:pt x="1611" y="1908"/>
                    <a:pt x="1428" y="1988"/>
                    <a:pt x="1241" y="1988"/>
                  </a:cubicBezTo>
                  <a:cubicBezTo>
                    <a:pt x="1014" y="1988"/>
                    <a:pt x="780" y="1871"/>
                    <a:pt x="642" y="1670"/>
                  </a:cubicBezTo>
                  <a:lnTo>
                    <a:pt x="642" y="1670"/>
                  </a:lnTo>
                  <a:cubicBezTo>
                    <a:pt x="691" y="1330"/>
                    <a:pt x="776" y="998"/>
                    <a:pt x="931" y="807"/>
                  </a:cubicBezTo>
                  <a:cubicBezTo>
                    <a:pt x="957" y="646"/>
                    <a:pt x="1005" y="566"/>
                    <a:pt x="1075" y="566"/>
                  </a:cubicBezTo>
                  <a:close/>
                  <a:moveTo>
                    <a:pt x="1473" y="1"/>
                  </a:moveTo>
                  <a:cubicBezTo>
                    <a:pt x="694" y="1"/>
                    <a:pt x="0" y="650"/>
                    <a:pt x="191" y="1522"/>
                  </a:cubicBezTo>
                  <a:cubicBezTo>
                    <a:pt x="218" y="1648"/>
                    <a:pt x="259" y="1761"/>
                    <a:pt x="309" y="1863"/>
                  </a:cubicBezTo>
                  <a:lnTo>
                    <a:pt x="309" y="1863"/>
                  </a:lnTo>
                  <a:cubicBezTo>
                    <a:pt x="182" y="2659"/>
                    <a:pt x="212" y="3456"/>
                    <a:pt x="353" y="4252"/>
                  </a:cubicBezTo>
                  <a:cubicBezTo>
                    <a:pt x="368" y="4336"/>
                    <a:pt x="428" y="4372"/>
                    <a:pt x="493" y="4372"/>
                  </a:cubicBezTo>
                  <a:cubicBezTo>
                    <a:pt x="590" y="4372"/>
                    <a:pt x="698" y="4289"/>
                    <a:pt x="676" y="4162"/>
                  </a:cubicBezTo>
                  <a:cubicBezTo>
                    <a:pt x="582" y="3639"/>
                    <a:pt x="536" y="3110"/>
                    <a:pt x="566" y="2578"/>
                  </a:cubicBezTo>
                  <a:cubicBezTo>
                    <a:pt x="572" y="2479"/>
                    <a:pt x="578" y="2359"/>
                    <a:pt x="587" y="2226"/>
                  </a:cubicBezTo>
                  <a:lnTo>
                    <a:pt x="587" y="2226"/>
                  </a:lnTo>
                  <a:cubicBezTo>
                    <a:pt x="759" y="2374"/>
                    <a:pt x="965" y="2451"/>
                    <a:pt x="1173" y="2451"/>
                  </a:cubicBezTo>
                  <a:cubicBezTo>
                    <a:pt x="1517" y="2451"/>
                    <a:pt x="1864" y="2239"/>
                    <a:pt x="2067" y="1784"/>
                  </a:cubicBezTo>
                  <a:cubicBezTo>
                    <a:pt x="2228" y="1426"/>
                    <a:pt x="2227" y="813"/>
                    <a:pt x="2022" y="408"/>
                  </a:cubicBezTo>
                  <a:lnTo>
                    <a:pt x="2022" y="408"/>
                  </a:lnTo>
                  <a:cubicBezTo>
                    <a:pt x="2118" y="343"/>
                    <a:pt x="2127" y="152"/>
                    <a:pt x="1980" y="94"/>
                  </a:cubicBezTo>
                  <a:lnTo>
                    <a:pt x="1980" y="94"/>
                  </a:lnTo>
                  <a:lnTo>
                    <a:pt x="1980" y="96"/>
                  </a:lnTo>
                  <a:cubicBezTo>
                    <a:pt x="1813" y="31"/>
                    <a:pt x="1641" y="1"/>
                    <a:pt x="1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6" name="Google Shape;15026;p26"/>
            <p:cNvSpPr/>
            <p:nvPr/>
          </p:nvSpPr>
          <p:spPr>
            <a:xfrm>
              <a:off x="4015100" y="3873275"/>
              <a:ext cx="49550" cy="123350"/>
            </a:xfrm>
            <a:custGeom>
              <a:avLst/>
              <a:gdLst/>
              <a:ahLst/>
              <a:cxnLst/>
              <a:rect l="l" t="t" r="r" b="b"/>
              <a:pathLst>
                <a:path w="1982" h="4934" extrusionOk="0">
                  <a:moveTo>
                    <a:pt x="225" y="1"/>
                  </a:moveTo>
                  <a:cubicBezTo>
                    <a:pt x="117" y="1"/>
                    <a:pt x="0" y="122"/>
                    <a:pt x="63" y="255"/>
                  </a:cubicBezTo>
                  <a:cubicBezTo>
                    <a:pt x="542" y="1273"/>
                    <a:pt x="1584" y="3707"/>
                    <a:pt x="534" y="4652"/>
                  </a:cubicBezTo>
                  <a:cubicBezTo>
                    <a:pt x="409" y="4765"/>
                    <a:pt x="526" y="4933"/>
                    <a:pt x="659" y="4933"/>
                  </a:cubicBezTo>
                  <a:cubicBezTo>
                    <a:pt x="697" y="4933"/>
                    <a:pt x="736" y="4920"/>
                    <a:pt x="771" y="4888"/>
                  </a:cubicBezTo>
                  <a:cubicBezTo>
                    <a:pt x="1982" y="3797"/>
                    <a:pt x="903" y="1262"/>
                    <a:pt x="351" y="86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7" name="Google Shape;15027;p26"/>
            <p:cNvSpPr/>
            <p:nvPr/>
          </p:nvSpPr>
          <p:spPr>
            <a:xfrm>
              <a:off x="4042500" y="3853650"/>
              <a:ext cx="56475" cy="42550"/>
            </a:xfrm>
            <a:custGeom>
              <a:avLst/>
              <a:gdLst/>
              <a:ahLst/>
              <a:cxnLst/>
              <a:rect l="l" t="t" r="r" b="b"/>
              <a:pathLst>
                <a:path w="2259" h="1702" extrusionOk="0">
                  <a:moveTo>
                    <a:pt x="583" y="0"/>
                  </a:moveTo>
                  <a:cubicBezTo>
                    <a:pt x="412" y="0"/>
                    <a:pt x="243" y="62"/>
                    <a:pt x="116" y="195"/>
                  </a:cubicBezTo>
                  <a:cubicBezTo>
                    <a:pt x="1" y="315"/>
                    <a:pt x="114" y="483"/>
                    <a:pt x="241" y="483"/>
                  </a:cubicBezTo>
                  <a:cubicBezTo>
                    <a:pt x="278" y="483"/>
                    <a:pt x="318" y="468"/>
                    <a:pt x="352" y="432"/>
                  </a:cubicBezTo>
                  <a:cubicBezTo>
                    <a:pt x="423" y="357"/>
                    <a:pt x="505" y="325"/>
                    <a:pt x="584" y="325"/>
                  </a:cubicBezTo>
                  <a:cubicBezTo>
                    <a:pt x="784" y="325"/>
                    <a:pt x="969" y="526"/>
                    <a:pt x="936" y="752"/>
                  </a:cubicBezTo>
                  <a:cubicBezTo>
                    <a:pt x="906" y="960"/>
                    <a:pt x="848" y="1126"/>
                    <a:pt x="967" y="1320"/>
                  </a:cubicBezTo>
                  <a:cubicBezTo>
                    <a:pt x="1160" y="1634"/>
                    <a:pt x="1595" y="1701"/>
                    <a:pt x="1946" y="1701"/>
                  </a:cubicBezTo>
                  <a:cubicBezTo>
                    <a:pt x="1979" y="1701"/>
                    <a:pt x="2012" y="1700"/>
                    <a:pt x="2044" y="1699"/>
                  </a:cubicBezTo>
                  <a:cubicBezTo>
                    <a:pt x="2255" y="1692"/>
                    <a:pt x="2259" y="1364"/>
                    <a:pt x="2051" y="1364"/>
                  </a:cubicBezTo>
                  <a:cubicBezTo>
                    <a:pt x="2049" y="1364"/>
                    <a:pt x="2046" y="1364"/>
                    <a:pt x="2044" y="1364"/>
                  </a:cubicBezTo>
                  <a:cubicBezTo>
                    <a:pt x="2006" y="1365"/>
                    <a:pt x="1966" y="1366"/>
                    <a:pt x="1926" y="1366"/>
                  </a:cubicBezTo>
                  <a:cubicBezTo>
                    <a:pt x="1595" y="1366"/>
                    <a:pt x="1200" y="1304"/>
                    <a:pt x="1244" y="895"/>
                  </a:cubicBezTo>
                  <a:cubicBezTo>
                    <a:pt x="1269" y="662"/>
                    <a:pt x="1325" y="502"/>
                    <a:pt x="1171" y="294"/>
                  </a:cubicBezTo>
                  <a:cubicBezTo>
                    <a:pt x="1031" y="105"/>
                    <a:pt x="806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8" name="Google Shape;15028;p26"/>
            <p:cNvSpPr/>
            <p:nvPr/>
          </p:nvSpPr>
          <p:spPr>
            <a:xfrm>
              <a:off x="4104250" y="3936950"/>
              <a:ext cx="71350" cy="11250"/>
            </a:xfrm>
            <a:custGeom>
              <a:avLst/>
              <a:gdLst/>
              <a:ahLst/>
              <a:cxnLst/>
              <a:rect l="l" t="t" r="r" b="b"/>
              <a:pathLst>
                <a:path w="2854" h="450" extrusionOk="0">
                  <a:moveTo>
                    <a:pt x="2648" y="1"/>
                  </a:moveTo>
                  <a:cubicBezTo>
                    <a:pt x="2645" y="1"/>
                    <a:pt x="2642" y="1"/>
                    <a:pt x="2638" y="1"/>
                  </a:cubicBezTo>
                  <a:lnTo>
                    <a:pt x="216" y="115"/>
                  </a:lnTo>
                  <a:cubicBezTo>
                    <a:pt x="6" y="126"/>
                    <a:pt x="1" y="450"/>
                    <a:pt x="206" y="450"/>
                  </a:cubicBezTo>
                  <a:cubicBezTo>
                    <a:pt x="209" y="450"/>
                    <a:pt x="213" y="450"/>
                    <a:pt x="216" y="450"/>
                  </a:cubicBezTo>
                  <a:lnTo>
                    <a:pt x="2638" y="335"/>
                  </a:lnTo>
                  <a:cubicBezTo>
                    <a:pt x="2848" y="326"/>
                    <a:pt x="2853" y="1"/>
                    <a:pt x="2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29" name="Google Shape;15029;p26"/>
            <p:cNvSpPr/>
            <p:nvPr/>
          </p:nvSpPr>
          <p:spPr>
            <a:xfrm>
              <a:off x="4131950" y="3906375"/>
              <a:ext cx="14125" cy="8450"/>
            </a:xfrm>
            <a:custGeom>
              <a:avLst/>
              <a:gdLst/>
              <a:ahLst/>
              <a:cxnLst/>
              <a:rect l="l" t="t" r="r" b="b"/>
              <a:pathLst>
                <a:path w="565" h="338" extrusionOk="0">
                  <a:moveTo>
                    <a:pt x="211" y="1"/>
                  </a:moveTo>
                  <a:cubicBezTo>
                    <a:pt x="0" y="1"/>
                    <a:pt x="4" y="330"/>
                    <a:pt x="217" y="335"/>
                  </a:cubicBezTo>
                  <a:lnTo>
                    <a:pt x="350" y="338"/>
                  </a:lnTo>
                  <a:cubicBezTo>
                    <a:pt x="352" y="338"/>
                    <a:pt x="353" y="338"/>
                    <a:pt x="355" y="338"/>
                  </a:cubicBezTo>
                  <a:cubicBezTo>
                    <a:pt x="565" y="338"/>
                    <a:pt x="563" y="8"/>
                    <a:pt x="350" y="4"/>
                  </a:cubicBezTo>
                  <a:lnTo>
                    <a:pt x="217" y="1"/>
                  </a:lnTo>
                  <a:cubicBezTo>
                    <a:pt x="215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0" name="Google Shape;15030;p26"/>
            <p:cNvSpPr/>
            <p:nvPr/>
          </p:nvSpPr>
          <p:spPr>
            <a:xfrm>
              <a:off x="4133825" y="3966950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cubicBezTo>
                    <a:pt x="430" y="336"/>
                    <a:pt x="432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1" name="Google Shape;15031;p26"/>
            <p:cNvSpPr/>
            <p:nvPr/>
          </p:nvSpPr>
          <p:spPr>
            <a:xfrm>
              <a:off x="4208325" y="3881900"/>
              <a:ext cx="33550" cy="101425"/>
            </a:xfrm>
            <a:custGeom>
              <a:avLst/>
              <a:gdLst/>
              <a:ahLst/>
              <a:cxnLst/>
              <a:rect l="l" t="t" r="r" b="b"/>
              <a:pathLst>
                <a:path w="1342" h="4057" extrusionOk="0">
                  <a:moveTo>
                    <a:pt x="1020" y="1"/>
                  </a:moveTo>
                  <a:cubicBezTo>
                    <a:pt x="374" y="1"/>
                    <a:pt x="159" y="958"/>
                    <a:pt x="103" y="1482"/>
                  </a:cubicBezTo>
                  <a:cubicBezTo>
                    <a:pt x="1" y="2412"/>
                    <a:pt x="312" y="3300"/>
                    <a:pt x="920" y="4002"/>
                  </a:cubicBezTo>
                  <a:cubicBezTo>
                    <a:pt x="954" y="4040"/>
                    <a:pt x="993" y="4056"/>
                    <a:pt x="1031" y="4056"/>
                  </a:cubicBezTo>
                  <a:cubicBezTo>
                    <a:pt x="1153" y="4056"/>
                    <a:pt x="1266" y="3889"/>
                    <a:pt x="1158" y="3765"/>
                  </a:cubicBezTo>
                  <a:cubicBezTo>
                    <a:pt x="747" y="3292"/>
                    <a:pt x="501" y="2749"/>
                    <a:pt x="438" y="2125"/>
                  </a:cubicBezTo>
                  <a:cubicBezTo>
                    <a:pt x="409" y="1839"/>
                    <a:pt x="438" y="330"/>
                    <a:pt x="996" y="330"/>
                  </a:cubicBezTo>
                  <a:cubicBezTo>
                    <a:pt x="1014" y="330"/>
                    <a:pt x="1032" y="331"/>
                    <a:pt x="1052" y="334"/>
                  </a:cubicBezTo>
                  <a:cubicBezTo>
                    <a:pt x="1062" y="336"/>
                    <a:pt x="1073" y="337"/>
                    <a:pt x="1083" y="337"/>
                  </a:cubicBezTo>
                  <a:cubicBezTo>
                    <a:pt x="1269" y="337"/>
                    <a:pt x="1341" y="46"/>
                    <a:pt x="1140" y="11"/>
                  </a:cubicBezTo>
                  <a:cubicBezTo>
                    <a:pt x="1098" y="4"/>
                    <a:pt x="1058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2" name="Google Shape;15032;p26"/>
            <p:cNvSpPr/>
            <p:nvPr/>
          </p:nvSpPr>
          <p:spPr>
            <a:xfrm>
              <a:off x="4250650" y="3905925"/>
              <a:ext cx="82700" cy="76350"/>
            </a:xfrm>
            <a:custGeom>
              <a:avLst/>
              <a:gdLst/>
              <a:ahLst/>
              <a:cxnLst/>
              <a:rect l="l" t="t" r="r" b="b"/>
              <a:pathLst>
                <a:path w="3308" h="3054" extrusionOk="0">
                  <a:moveTo>
                    <a:pt x="1486" y="510"/>
                  </a:moveTo>
                  <a:cubicBezTo>
                    <a:pt x="1525" y="888"/>
                    <a:pt x="1564" y="1265"/>
                    <a:pt x="1603" y="1643"/>
                  </a:cubicBezTo>
                  <a:lnTo>
                    <a:pt x="1603" y="1643"/>
                  </a:lnTo>
                  <a:lnTo>
                    <a:pt x="529" y="1607"/>
                  </a:lnTo>
                  <a:lnTo>
                    <a:pt x="529" y="1607"/>
                  </a:lnTo>
                  <a:cubicBezTo>
                    <a:pt x="812" y="1211"/>
                    <a:pt x="1133" y="844"/>
                    <a:pt x="1486" y="510"/>
                  </a:cubicBezTo>
                  <a:close/>
                  <a:moveTo>
                    <a:pt x="1615" y="0"/>
                  </a:moveTo>
                  <a:cubicBezTo>
                    <a:pt x="1576" y="0"/>
                    <a:pt x="1535" y="15"/>
                    <a:pt x="1499" y="46"/>
                  </a:cubicBezTo>
                  <a:cubicBezTo>
                    <a:pt x="951" y="524"/>
                    <a:pt x="472" y="1073"/>
                    <a:pt x="74" y="1678"/>
                  </a:cubicBezTo>
                  <a:cubicBezTo>
                    <a:pt x="1" y="1788"/>
                    <a:pt x="98" y="1925"/>
                    <a:pt x="219" y="1930"/>
                  </a:cubicBezTo>
                  <a:lnTo>
                    <a:pt x="1637" y="1978"/>
                  </a:lnTo>
                  <a:lnTo>
                    <a:pt x="1637" y="1978"/>
                  </a:lnTo>
                  <a:cubicBezTo>
                    <a:pt x="1669" y="2283"/>
                    <a:pt x="1700" y="2589"/>
                    <a:pt x="1732" y="2894"/>
                  </a:cubicBezTo>
                  <a:cubicBezTo>
                    <a:pt x="1743" y="3000"/>
                    <a:pt x="1832" y="3054"/>
                    <a:pt x="1916" y="3054"/>
                  </a:cubicBezTo>
                  <a:cubicBezTo>
                    <a:pt x="2000" y="3054"/>
                    <a:pt x="2078" y="3001"/>
                    <a:pt x="2066" y="2894"/>
                  </a:cubicBezTo>
                  <a:cubicBezTo>
                    <a:pt x="2035" y="2592"/>
                    <a:pt x="2004" y="2291"/>
                    <a:pt x="1973" y="1990"/>
                  </a:cubicBezTo>
                  <a:lnTo>
                    <a:pt x="1973" y="1990"/>
                  </a:lnTo>
                  <a:lnTo>
                    <a:pt x="3093" y="2028"/>
                  </a:lnTo>
                  <a:cubicBezTo>
                    <a:pt x="3095" y="2028"/>
                    <a:pt x="3098" y="2028"/>
                    <a:pt x="3100" y="2028"/>
                  </a:cubicBezTo>
                  <a:cubicBezTo>
                    <a:pt x="3308" y="2028"/>
                    <a:pt x="3306" y="1701"/>
                    <a:pt x="3093" y="1694"/>
                  </a:cubicBezTo>
                  <a:lnTo>
                    <a:pt x="1939" y="1654"/>
                  </a:lnTo>
                  <a:lnTo>
                    <a:pt x="1939" y="1654"/>
                  </a:lnTo>
                  <a:cubicBezTo>
                    <a:pt x="1887" y="1158"/>
                    <a:pt x="1836" y="661"/>
                    <a:pt x="1784" y="165"/>
                  </a:cubicBezTo>
                  <a:cubicBezTo>
                    <a:pt x="1774" y="65"/>
                    <a:pt x="1698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3" name="Google Shape;15033;p26"/>
            <p:cNvSpPr/>
            <p:nvPr/>
          </p:nvSpPr>
          <p:spPr>
            <a:xfrm>
              <a:off x="4310800" y="3876100"/>
              <a:ext cx="58150" cy="116150"/>
            </a:xfrm>
            <a:custGeom>
              <a:avLst/>
              <a:gdLst/>
              <a:ahLst/>
              <a:cxnLst/>
              <a:rect l="l" t="t" r="r" b="b"/>
              <a:pathLst>
                <a:path w="2326" h="4646" extrusionOk="0">
                  <a:moveTo>
                    <a:pt x="239" y="1"/>
                  </a:moveTo>
                  <a:cubicBezTo>
                    <a:pt x="95" y="1"/>
                    <a:pt x="0" y="221"/>
                    <a:pt x="154" y="315"/>
                  </a:cubicBezTo>
                  <a:cubicBezTo>
                    <a:pt x="1555" y="1163"/>
                    <a:pt x="1929" y="3080"/>
                    <a:pt x="981" y="4403"/>
                  </a:cubicBezTo>
                  <a:cubicBezTo>
                    <a:pt x="892" y="4526"/>
                    <a:pt x="1009" y="4645"/>
                    <a:pt x="1129" y="4645"/>
                  </a:cubicBezTo>
                  <a:cubicBezTo>
                    <a:pt x="1180" y="4645"/>
                    <a:pt x="1232" y="4624"/>
                    <a:pt x="1270" y="4572"/>
                  </a:cubicBezTo>
                  <a:cubicBezTo>
                    <a:pt x="2325" y="3096"/>
                    <a:pt x="1869" y="963"/>
                    <a:pt x="324" y="26"/>
                  </a:cubicBezTo>
                  <a:cubicBezTo>
                    <a:pt x="295" y="9"/>
                    <a:pt x="266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4" name="Google Shape;15034;p26"/>
            <p:cNvSpPr/>
            <p:nvPr/>
          </p:nvSpPr>
          <p:spPr>
            <a:xfrm>
              <a:off x="4355200" y="3860725"/>
              <a:ext cx="53950" cy="43400"/>
            </a:xfrm>
            <a:custGeom>
              <a:avLst/>
              <a:gdLst/>
              <a:ahLst/>
              <a:cxnLst/>
              <a:rect l="l" t="t" r="r" b="b"/>
              <a:pathLst>
                <a:path w="2158" h="1736" extrusionOk="0">
                  <a:moveTo>
                    <a:pt x="648" y="1"/>
                  </a:moveTo>
                  <a:cubicBezTo>
                    <a:pt x="457" y="1"/>
                    <a:pt x="261" y="76"/>
                    <a:pt x="111" y="239"/>
                  </a:cubicBezTo>
                  <a:cubicBezTo>
                    <a:pt x="0" y="360"/>
                    <a:pt x="113" y="528"/>
                    <a:pt x="238" y="528"/>
                  </a:cubicBezTo>
                  <a:cubicBezTo>
                    <a:pt x="276" y="528"/>
                    <a:pt x="315" y="512"/>
                    <a:pt x="349" y="475"/>
                  </a:cubicBezTo>
                  <a:cubicBezTo>
                    <a:pt x="430" y="388"/>
                    <a:pt x="551" y="324"/>
                    <a:pt x="671" y="324"/>
                  </a:cubicBezTo>
                  <a:cubicBezTo>
                    <a:pt x="744" y="324"/>
                    <a:pt x="816" y="348"/>
                    <a:pt x="879" y="404"/>
                  </a:cubicBezTo>
                  <a:cubicBezTo>
                    <a:pt x="1045" y="551"/>
                    <a:pt x="999" y="757"/>
                    <a:pt x="911" y="927"/>
                  </a:cubicBezTo>
                  <a:cubicBezTo>
                    <a:pt x="831" y="1079"/>
                    <a:pt x="775" y="1250"/>
                    <a:pt x="885" y="1404"/>
                  </a:cubicBezTo>
                  <a:cubicBezTo>
                    <a:pt x="978" y="1535"/>
                    <a:pt x="1132" y="1551"/>
                    <a:pt x="1290" y="1551"/>
                  </a:cubicBezTo>
                  <a:cubicBezTo>
                    <a:pt x="1342" y="1551"/>
                    <a:pt x="1393" y="1549"/>
                    <a:pt x="1443" y="1549"/>
                  </a:cubicBezTo>
                  <a:cubicBezTo>
                    <a:pt x="1583" y="1549"/>
                    <a:pt x="1710" y="1562"/>
                    <a:pt x="1782" y="1662"/>
                  </a:cubicBezTo>
                  <a:cubicBezTo>
                    <a:pt x="1819" y="1714"/>
                    <a:pt x="1870" y="1736"/>
                    <a:pt x="1921" y="1736"/>
                  </a:cubicBezTo>
                  <a:cubicBezTo>
                    <a:pt x="2041" y="1736"/>
                    <a:pt x="2158" y="1617"/>
                    <a:pt x="2070" y="1493"/>
                  </a:cubicBezTo>
                  <a:cubicBezTo>
                    <a:pt x="1928" y="1294"/>
                    <a:pt x="1731" y="1259"/>
                    <a:pt x="1498" y="1246"/>
                  </a:cubicBezTo>
                  <a:cubicBezTo>
                    <a:pt x="1485" y="1245"/>
                    <a:pt x="1472" y="1244"/>
                    <a:pt x="1459" y="1244"/>
                  </a:cubicBezTo>
                  <a:cubicBezTo>
                    <a:pt x="1414" y="1244"/>
                    <a:pt x="1367" y="1248"/>
                    <a:pt x="1326" y="1248"/>
                  </a:cubicBezTo>
                  <a:cubicBezTo>
                    <a:pt x="1232" y="1248"/>
                    <a:pt x="1165" y="1228"/>
                    <a:pt x="1200" y="1096"/>
                  </a:cubicBezTo>
                  <a:cubicBezTo>
                    <a:pt x="1242" y="945"/>
                    <a:pt x="1338" y="841"/>
                    <a:pt x="1333" y="669"/>
                  </a:cubicBezTo>
                  <a:cubicBezTo>
                    <a:pt x="1324" y="248"/>
                    <a:pt x="994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5" name="Google Shape;15035;p26"/>
            <p:cNvSpPr/>
            <p:nvPr/>
          </p:nvSpPr>
          <p:spPr>
            <a:xfrm>
              <a:off x="4445025" y="3904175"/>
              <a:ext cx="14575" cy="82075"/>
            </a:xfrm>
            <a:custGeom>
              <a:avLst/>
              <a:gdLst/>
              <a:ahLst/>
              <a:cxnLst/>
              <a:rect l="l" t="t" r="r" b="b"/>
              <a:pathLst>
                <a:path w="583" h="3283" extrusionOk="0">
                  <a:moveTo>
                    <a:pt x="163" y="0"/>
                  </a:moveTo>
                  <a:cubicBezTo>
                    <a:pt x="79" y="0"/>
                    <a:pt x="0" y="53"/>
                    <a:pt x="8" y="160"/>
                  </a:cubicBezTo>
                  <a:cubicBezTo>
                    <a:pt x="86" y="1147"/>
                    <a:pt x="163" y="2134"/>
                    <a:pt x="240" y="3123"/>
                  </a:cubicBezTo>
                  <a:cubicBezTo>
                    <a:pt x="249" y="3229"/>
                    <a:pt x="337" y="3283"/>
                    <a:pt x="421" y="3283"/>
                  </a:cubicBezTo>
                  <a:cubicBezTo>
                    <a:pt x="504" y="3283"/>
                    <a:pt x="583" y="3230"/>
                    <a:pt x="574" y="3123"/>
                  </a:cubicBezTo>
                  <a:cubicBezTo>
                    <a:pt x="498" y="2136"/>
                    <a:pt x="420" y="1147"/>
                    <a:pt x="344" y="160"/>
                  </a:cubicBezTo>
                  <a:cubicBezTo>
                    <a:pt x="336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6" name="Google Shape;15036;p26"/>
            <p:cNvSpPr/>
            <p:nvPr/>
          </p:nvSpPr>
          <p:spPr>
            <a:xfrm>
              <a:off x="4423375" y="3950500"/>
              <a:ext cx="61200" cy="9650"/>
            </a:xfrm>
            <a:custGeom>
              <a:avLst/>
              <a:gdLst/>
              <a:ahLst/>
              <a:cxnLst/>
              <a:rect l="l" t="t" r="r" b="b"/>
              <a:pathLst>
                <a:path w="2448" h="386" extrusionOk="0">
                  <a:moveTo>
                    <a:pt x="213" y="1"/>
                  </a:moveTo>
                  <a:cubicBezTo>
                    <a:pt x="0" y="1"/>
                    <a:pt x="2" y="330"/>
                    <a:pt x="217" y="335"/>
                  </a:cubicBezTo>
                  <a:lnTo>
                    <a:pt x="2232" y="385"/>
                  </a:lnTo>
                  <a:cubicBezTo>
                    <a:pt x="2234" y="385"/>
                    <a:pt x="2235" y="385"/>
                    <a:pt x="2236" y="385"/>
                  </a:cubicBezTo>
                  <a:cubicBezTo>
                    <a:pt x="2447" y="385"/>
                    <a:pt x="2446" y="55"/>
                    <a:pt x="2232" y="49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7" name="Google Shape;15037;p26"/>
            <p:cNvSpPr/>
            <p:nvPr/>
          </p:nvSpPr>
          <p:spPr>
            <a:xfrm>
              <a:off x="4492675" y="3882175"/>
              <a:ext cx="48075" cy="102400"/>
            </a:xfrm>
            <a:custGeom>
              <a:avLst/>
              <a:gdLst/>
              <a:ahLst/>
              <a:cxnLst/>
              <a:rect l="l" t="t" r="r" b="b"/>
              <a:pathLst>
                <a:path w="1923" h="4096" extrusionOk="0">
                  <a:moveTo>
                    <a:pt x="1676" y="0"/>
                  </a:moveTo>
                  <a:cubicBezTo>
                    <a:pt x="1650" y="0"/>
                    <a:pt x="1622" y="7"/>
                    <a:pt x="1594" y="23"/>
                  </a:cubicBezTo>
                  <a:cubicBezTo>
                    <a:pt x="0" y="905"/>
                    <a:pt x="590" y="2842"/>
                    <a:pt x="1454" y="4024"/>
                  </a:cubicBezTo>
                  <a:cubicBezTo>
                    <a:pt x="1491" y="4075"/>
                    <a:pt x="1542" y="4096"/>
                    <a:pt x="1593" y="4096"/>
                  </a:cubicBezTo>
                  <a:cubicBezTo>
                    <a:pt x="1714" y="4096"/>
                    <a:pt x="1831" y="3977"/>
                    <a:pt x="1742" y="3855"/>
                  </a:cubicBezTo>
                  <a:cubicBezTo>
                    <a:pt x="996" y="2833"/>
                    <a:pt x="320" y="1111"/>
                    <a:pt x="1762" y="311"/>
                  </a:cubicBezTo>
                  <a:cubicBezTo>
                    <a:pt x="1923" y="223"/>
                    <a:pt x="18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8" name="Google Shape;15038;p26"/>
            <p:cNvSpPr/>
            <p:nvPr/>
          </p:nvSpPr>
          <p:spPr>
            <a:xfrm>
              <a:off x="4555050" y="3926175"/>
              <a:ext cx="56900" cy="54175"/>
            </a:xfrm>
            <a:custGeom>
              <a:avLst/>
              <a:gdLst/>
              <a:ahLst/>
              <a:cxnLst/>
              <a:rect l="l" t="t" r="r" b="b"/>
              <a:pathLst>
                <a:path w="2276" h="2167" extrusionOk="0">
                  <a:moveTo>
                    <a:pt x="253" y="0"/>
                  </a:moveTo>
                  <a:cubicBezTo>
                    <a:pt x="119" y="0"/>
                    <a:pt x="1" y="169"/>
                    <a:pt x="127" y="281"/>
                  </a:cubicBezTo>
                  <a:cubicBezTo>
                    <a:pt x="769" y="850"/>
                    <a:pt x="1372" y="1462"/>
                    <a:pt x="1932" y="2112"/>
                  </a:cubicBezTo>
                  <a:cubicBezTo>
                    <a:pt x="1965" y="2150"/>
                    <a:pt x="2004" y="2166"/>
                    <a:pt x="2041" y="2166"/>
                  </a:cubicBezTo>
                  <a:cubicBezTo>
                    <a:pt x="2163" y="2166"/>
                    <a:pt x="2275" y="1999"/>
                    <a:pt x="2168" y="1875"/>
                  </a:cubicBezTo>
                  <a:cubicBezTo>
                    <a:pt x="1608" y="1225"/>
                    <a:pt x="1006" y="614"/>
                    <a:pt x="364" y="45"/>
                  </a:cubicBezTo>
                  <a:cubicBezTo>
                    <a:pt x="329" y="13"/>
                    <a:pt x="290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39" name="Google Shape;15039;p26"/>
            <p:cNvSpPr/>
            <p:nvPr/>
          </p:nvSpPr>
          <p:spPr>
            <a:xfrm>
              <a:off x="4555600" y="3920875"/>
              <a:ext cx="47875" cy="61700"/>
            </a:xfrm>
            <a:custGeom>
              <a:avLst/>
              <a:gdLst/>
              <a:ahLst/>
              <a:cxnLst/>
              <a:rect l="l" t="t" r="r" b="b"/>
              <a:pathLst>
                <a:path w="1915" h="2468" extrusionOk="0">
                  <a:moveTo>
                    <a:pt x="1665" y="1"/>
                  </a:moveTo>
                  <a:cubicBezTo>
                    <a:pt x="1627" y="1"/>
                    <a:pt x="1589" y="14"/>
                    <a:pt x="1554" y="46"/>
                  </a:cubicBezTo>
                  <a:cubicBezTo>
                    <a:pt x="889" y="661"/>
                    <a:pt x="374" y="1421"/>
                    <a:pt x="49" y="2267"/>
                  </a:cubicBezTo>
                  <a:cubicBezTo>
                    <a:pt x="1" y="2388"/>
                    <a:pt x="101" y="2468"/>
                    <a:pt x="204" y="2468"/>
                  </a:cubicBezTo>
                  <a:cubicBezTo>
                    <a:pt x="272" y="2468"/>
                    <a:pt x="341" y="2434"/>
                    <a:pt x="371" y="2356"/>
                  </a:cubicBezTo>
                  <a:cubicBezTo>
                    <a:pt x="680" y="1565"/>
                    <a:pt x="1165" y="856"/>
                    <a:pt x="1791" y="284"/>
                  </a:cubicBezTo>
                  <a:cubicBezTo>
                    <a:pt x="1915" y="170"/>
                    <a:pt x="1797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0" name="Google Shape;15040;p26"/>
            <p:cNvSpPr/>
            <p:nvPr/>
          </p:nvSpPr>
          <p:spPr>
            <a:xfrm>
              <a:off x="4612950" y="3887575"/>
              <a:ext cx="42150" cy="104525"/>
            </a:xfrm>
            <a:custGeom>
              <a:avLst/>
              <a:gdLst/>
              <a:ahLst/>
              <a:cxnLst/>
              <a:rect l="l" t="t" r="r" b="b"/>
              <a:pathLst>
                <a:path w="1686" h="4181" extrusionOk="0">
                  <a:moveTo>
                    <a:pt x="246" y="0"/>
                  </a:moveTo>
                  <a:cubicBezTo>
                    <a:pt x="116" y="0"/>
                    <a:pt x="0" y="169"/>
                    <a:pt x="121" y="284"/>
                  </a:cubicBezTo>
                  <a:cubicBezTo>
                    <a:pt x="1118" y="1247"/>
                    <a:pt x="1321" y="2737"/>
                    <a:pt x="616" y="3932"/>
                  </a:cubicBezTo>
                  <a:cubicBezTo>
                    <a:pt x="540" y="4060"/>
                    <a:pt x="656" y="4180"/>
                    <a:pt x="770" y="4180"/>
                  </a:cubicBezTo>
                  <a:cubicBezTo>
                    <a:pt x="821" y="4180"/>
                    <a:pt x="871" y="4157"/>
                    <a:pt x="905" y="4099"/>
                  </a:cubicBezTo>
                  <a:cubicBezTo>
                    <a:pt x="1686" y="2786"/>
                    <a:pt x="1459" y="1108"/>
                    <a:pt x="357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1" name="Google Shape;15041;p26"/>
            <p:cNvSpPr/>
            <p:nvPr/>
          </p:nvSpPr>
          <p:spPr>
            <a:xfrm>
              <a:off x="4676325" y="3886250"/>
              <a:ext cx="31400" cy="105200"/>
            </a:xfrm>
            <a:custGeom>
              <a:avLst/>
              <a:gdLst/>
              <a:ahLst/>
              <a:cxnLst/>
              <a:rect l="l" t="t" r="r" b="b"/>
              <a:pathLst>
                <a:path w="1256" h="4208" extrusionOk="0">
                  <a:moveTo>
                    <a:pt x="1018" y="0"/>
                  </a:moveTo>
                  <a:cubicBezTo>
                    <a:pt x="967" y="0"/>
                    <a:pt x="916" y="22"/>
                    <a:pt x="879" y="74"/>
                  </a:cubicBezTo>
                  <a:cubicBezTo>
                    <a:pt x="10" y="1285"/>
                    <a:pt x="0" y="2912"/>
                    <a:pt x="856" y="4133"/>
                  </a:cubicBezTo>
                  <a:cubicBezTo>
                    <a:pt x="893" y="4185"/>
                    <a:pt x="945" y="4207"/>
                    <a:pt x="996" y="4207"/>
                  </a:cubicBezTo>
                  <a:cubicBezTo>
                    <a:pt x="1116" y="4207"/>
                    <a:pt x="1232" y="4089"/>
                    <a:pt x="1146" y="3965"/>
                  </a:cubicBezTo>
                  <a:cubicBezTo>
                    <a:pt x="350" y="2822"/>
                    <a:pt x="359" y="1375"/>
                    <a:pt x="1167" y="243"/>
                  </a:cubicBezTo>
                  <a:cubicBezTo>
                    <a:pt x="1255" y="120"/>
                    <a:pt x="1138" y="0"/>
                    <a:pt x="10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2" name="Google Shape;15042;p26"/>
            <p:cNvSpPr/>
            <p:nvPr/>
          </p:nvSpPr>
          <p:spPr>
            <a:xfrm>
              <a:off x="4751175" y="3888150"/>
              <a:ext cx="14600" cy="88825"/>
            </a:xfrm>
            <a:custGeom>
              <a:avLst/>
              <a:gdLst/>
              <a:ahLst/>
              <a:cxnLst/>
              <a:rect l="l" t="t" r="r" b="b"/>
              <a:pathLst>
                <a:path w="584" h="3553" extrusionOk="0">
                  <a:moveTo>
                    <a:pt x="163" y="1"/>
                  </a:moveTo>
                  <a:cubicBezTo>
                    <a:pt x="80" y="1"/>
                    <a:pt x="1" y="54"/>
                    <a:pt x="8" y="162"/>
                  </a:cubicBezTo>
                  <a:lnTo>
                    <a:pt x="240" y="3392"/>
                  </a:lnTo>
                  <a:cubicBezTo>
                    <a:pt x="249" y="3499"/>
                    <a:pt x="337" y="3552"/>
                    <a:pt x="421" y="3552"/>
                  </a:cubicBezTo>
                  <a:cubicBezTo>
                    <a:pt x="504" y="3552"/>
                    <a:pt x="584" y="3499"/>
                    <a:pt x="576" y="3392"/>
                  </a:cubicBezTo>
                  <a:lnTo>
                    <a:pt x="344" y="162"/>
                  </a:lnTo>
                  <a:cubicBezTo>
                    <a:pt x="336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3" name="Google Shape;15043;p26"/>
            <p:cNvSpPr/>
            <p:nvPr/>
          </p:nvSpPr>
          <p:spPr>
            <a:xfrm>
              <a:off x="4749125" y="3892600"/>
              <a:ext cx="63750" cy="47100"/>
            </a:xfrm>
            <a:custGeom>
              <a:avLst/>
              <a:gdLst/>
              <a:ahLst/>
              <a:cxnLst/>
              <a:rect l="l" t="t" r="r" b="b"/>
              <a:pathLst>
                <a:path w="2550" h="1884" extrusionOk="0">
                  <a:moveTo>
                    <a:pt x="2312" y="1"/>
                  </a:moveTo>
                  <a:cubicBezTo>
                    <a:pt x="2285" y="1"/>
                    <a:pt x="2256" y="9"/>
                    <a:pt x="2226" y="27"/>
                  </a:cubicBezTo>
                  <a:cubicBezTo>
                    <a:pt x="1483" y="492"/>
                    <a:pt x="780" y="1018"/>
                    <a:pt x="126" y="1603"/>
                  </a:cubicBezTo>
                  <a:cubicBezTo>
                    <a:pt x="0" y="1715"/>
                    <a:pt x="117" y="1884"/>
                    <a:pt x="251" y="1884"/>
                  </a:cubicBezTo>
                  <a:cubicBezTo>
                    <a:pt x="288" y="1884"/>
                    <a:pt x="327" y="1870"/>
                    <a:pt x="362" y="1839"/>
                  </a:cubicBezTo>
                  <a:cubicBezTo>
                    <a:pt x="995" y="1275"/>
                    <a:pt x="1675" y="765"/>
                    <a:pt x="2395" y="317"/>
                  </a:cubicBezTo>
                  <a:cubicBezTo>
                    <a:pt x="2549" y="221"/>
                    <a:pt x="2455" y="1"/>
                    <a:pt x="2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4" name="Google Shape;15044;p26"/>
            <p:cNvSpPr/>
            <p:nvPr/>
          </p:nvSpPr>
          <p:spPr>
            <a:xfrm>
              <a:off x="4757950" y="3922700"/>
              <a:ext cx="66750" cy="49025"/>
            </a:xfrm>
            <a:custGeom>
              <a:avLst/>
              <a:gdLst/>
              <a:ahLst/>
              <a:cxnLst/>
              <a:rect l="l" t="t" r="r" b="b"/>
              <a:pathLst>
                <a:path w="2670" h="1961" extrusionOk="0">
                  <a:moveTo>
                    <a:pt x="230" y="1"/>
                  </a:moveTo>
                  <a:cubicBezTo>
                    <a:pt x="91" y="1"/>
                    <a:pt x="0" y="219"/>
                    <a:pt x="148" y="318"/>
                  </a:cubicBezTo>
                  <a:cubicBezTo>
                    <a:pt x="891" y="818"/>
                    <a:pt x="1608" y="1352"/>
                    <a:pt x="2300" y="1920"/>
                  </a:cubicBezTo>
                  <a:cubicBezTo>
                    <a:pt x="2335" y="1948"/>
                    <a:pt x="2373" y="1960"/>
                    <a:pt x="2410" y="1960"/>
                  </a:cubicBezTo>
                  <a:cubicBezTo>
                    <a:pt x="2549" y="1960"/>
                    <a:pt x="2669" y="1790"/>
                    <a:pt x="2537" y="1683"/>
                  </a:cubicBezTo>
                  <a:cubicBezTo>
                    <a:pt x="1823" y="1097"/>
                    <a:pt x="1083" y="545"/>
                    <a:pt x="317" y="30"/>
                  </a:cubicBezTo>
                  <a:cubicBezTo>
                    <a:pt x="287" y="10"/>
                    <a:pt x="258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5" name="Google Shape;15045;p26"/>
            <p:cNvSpPr/>
            <p:nvPr/>
          </p:nvSpPr>
          <p:spPr>
            <a:xfrm>
              <a:off x="4823600" y="3886925"/>
              <a:ext cx="55975" cy="99500"/>
            </a:xfrm>
            <a:custGeom>
              <a:avLst/>
              <a:gdLst/>
              <a:ahLst/>
              <a:cxnLst/>
              <a:rect l="l" t="t" r="r" b="b"/>
              <a:pathLst>
                <a:path w="2239" h="3980" extrusionOk="0">
                  <a:moveTo>
                    <a:pt x="258" y="0"/>
                  </a:moveTo>
                  <a:cubicBezTo>
                    <a:pt x="244" y="0"/>
                    <a:pt x="230" y="0"/>
                    <a:pt x="216" y="1"/>
                  </a:cubicBezTo>
                  <a:cubicBezTo>
                    <a:pt x="3" y="5"/>
                    <a:pt x="1" y="335"/>
                    <a:pt x="210" y="335"/>
                  </a:cubicBezTo>
                  <a:cubicBezTo>
                    <a:pt x="212" y="335"/>
                    <a:pt x="214" y="335"/>
                    <a:pt x="216" y="335"/>
                  </a:cubicBezTo>
                  <a:cubicBezTo>
                    <a:pt x="233" y="334"/>
                    <a:pt x="251" y="334"/>
                    <a:pt x="268" y="334"/>
                  </a:cubicBezTo>
                  <a:cubicBezTo>
                    <a:pt x="2070" y="334"/>
                    <a:pt x="1703" y="2663"/>
                    <a:pt x="1389" y="3773"/>
                  </a:cubicBezTo>
                  <a:cubicBezTo>
                    <a:pt x="1354" y="3898"/>
                    <a:pt x="1457" y="3980"/>
                    <a:pt x="1558" y="3980"/>
                  </a:cubicBezTo>
                  <a:cubicBezTo>
                    <a:pt x="1624" y="3980"/>
                    <a:pt x="1689" y="3944"/>
                    <a:pt x="1712" y="3862"/>
                  </a:cubicBezTo>
                  <a:cubicBezTo>
                    <a:pt x="1959" y="2981"/>
                    <a:pt x="2238" y="1972"/>
                    <a:pt x="1837" y="1090"/>
                  </a:cubicBezTo>
                  <a:cubicBezTo>
                    <a:pt x="1546" y="447"/>
                    <a:pt x="969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6" name="Google Shape;15046;p26"/>
            <p:cNvSpPr/>
            <p:nvPr/>
          </p:nvSpPr>
          <p:spPr>
            <a:xfrm>
              <a:off x="4918000" y="3919325"/>
              <a:ext cx="51375" cy="15750"/>
            </a:xfrm>
            <a:custGeom>
              <a:avLst/>
              <a:gdLst/>
              <a:ahLst/>
              <a:cxnLst/>
              <a:rect l="l" t="t" r="r" b="b"/>
              <a:pathLst>
                <a:path w="2055" h="630" extrusionOk="0">
                  <a:moveTo>
                    <a:pt x="209" y="0"/>
                  </a:moveTo>
                  <a:cubicBezTo>
                    <a:pt x="52" y="0"/>
                    <a:pt x="1" y="267"/>
                    <a:pt x="180" y="334"/>
                  </a:cubicBezTo>
                  <a:cubicBezTo>
                    <a:pt x="699" y="529"/>
                    <a:pt x="1248" y="630"/>
                    <a:pt x="1803" y="630"/>
                  </a:cubicBezTo>
                  <a:cubicBezTo>
                    <a:pt x="1815" y="630"/>
                    <a:pt x="1827" y="630"/>
                    <a:pt x="1840" y="630"/>
                  </a:cubicBezTo>
                  <a:cubicBezTo>
                    <a:pt x="2054" y="628"/>
                    <a:pt x="2055" y="294"/>
                    <a:pt x="1841" y="294"/>
                  </a:cubicBezTo>
                  <a:cubicBezTo>
                    <a:pt x="1841" y="294"/>
                    <a:pt x="1840" y="294"/>
                    <a:pt x="1840" y="294"/>
                  </a:cubicBezTo>
                  <a:cubicBezTo>
                    <a:pt x="1831" y="294"/>
                    <a:pt x="1823" y="294"/>
                    <a:pt x="1815" y="294"/>
                  </a:cubicBezTo>
                  <a:cubicBezTo>
                    <a:pt x="1286" y="294"/>
                    <a:pt x="763" y="198"/>
                    <a:pt x="268" y="12"/>
                  </a:cubicBezTo>
                  <a:cubicBezTo>
                    <a:pt x="247" y="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7" name="Google Shape;15047;p26"/>
            <p:cNvSpPr/>
            <p:nvPr/>
          </p:nvSpPr>
          <p:spPr>
            <a:xfrm>
              <a:off x="4910700" y="3959075"/>
              <a:ext cx="51125" cy="9425"/>
            </a:xfrm>
            <a:custGeom>
              <a:avLst/>
              <a:gdLst/>
              <a:ahLst/>
              <a:cxnLst/>
              <a:rect l="l" t="t" r="r" b="b"/>
              <a:pathLst>
                <a:path w="2045" h="377" extrusionOk="0">
                  <a:moveTo>
                    <a:pt x="213" y="1"/>
                  </a:moveTo>
                  <a:cubicBezTo>
                    <a:pt x="1" y="1"/>
                    <a:pt x="2" y="330"/>
                    <a:pt x="217" y="336"/>
                  </a:cubicBezTo>
                  <a:lnTo>
                    <a:pt x="1830" y="376"/>
                  </a:lnTo>
                  <a:cubicBezTo>
                    <a:pt x="1831" y="376"/>
                    <a:pt x="1832" y="376"/>
                    <a:pt x="1834" y="376"/>
                  </a:cubicBezTo>
                  <a:cubicBezTo>
                    <a:pt x="2045" y="376"/>
                    <a:pt x="2043" y="47"/>
                    <a:pt x="1830" y="40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8" name="Google Shape;15048;p26"/>
            <p:cNvSpPr/>
            <p:nvPr/>
          </p:nvSpPr>
          <p:spPr>
            <a:xfrm>
              <a:off x="4998200" y="3878200"/>
              <a:ext cx="67825" cy="85225"/>
            </a:xfrm>
            <a:custGeom>
              <a:avLst/>
              <a:gdLst/>
              <a:ahLst/>
              <a:cxnLst/>
              <a:rect l="l" t="t" r="r" b="b"/>
              <a:pathLst>
                <a:path w="2713" h="3409" extrusionOk="0">
                  <a:moveTo>
                    <a:pt x="888" y="1"/>
                  </a:moveTo>
                  <a:cubicBezTo>
                    <a:pt x="604" y="1"/>
                    <a:pt x="316" y="113"/>
                    <a:pt x="111" y="336"/>
                  </a:cubicBezTo>
                  <a:cubicBezTo>
                    <a:pt x="0" y="458"/>
                    <a:pt x="112" y="626"/>
                    <a:pt x="236" y="626"/>
                  </a:cubicBezTo>
                  <a:cubicBezTo>
                    <a:pt x="274" y="626"/>
                    <a:pt x="313" y="610"/>
                    <a:pt x="348" y="572"/>
                  </a:cubicBezTo>
                  <a:lnTo>
                    <a:pt x="348" y="574"/>
                  </a:lnTo>
                  <a:cubicBezTo>
                    <a:pt x="482" y="426"/>
                    <a:pt x="710" y="324"/>
                    <a:pt x="928" y="324"/>
                  </a:cubicBezTo>
                  <a:cubicBezTo>
                    <a:pt x="1090" y="324"/>
                    <a:pt x="1247" y="381"/>
                    <a:pt x="1356" y="519"/>
                  </a:cubicBezTo>
                  <a:cubicBezTo>
                    <a:pt x="1661" y="905"/>
                    <a:pt x="1483" y="1413"/>
                    <a:pt x="1239" y="1770"/>
                  </a:cubicBezTo>
                  <a:cubicBezTo>
                    <a:pt x="901" y="2261"/>
                    <a:pt x="393" y="2598"/>
                    <a:pt x="75" y="3109"/>
                  </a:cubicBezTo>
                  <a:cubicBezTo>
                    <a:pt x="1" y="3225"/>
                    <a:pt x="99" y="3350"/>
                    <a:pt x="218" y="3361"/>
                  </a:cubicBezTo>
                  <a:cubicBezTo>
                    <a:pt x="539" y="3391"/>
                    <a:pt x="860" y="3408"/>
                    <a:pt x="1180" y="3408"/>
                  </a:cubicBezTo>
                  <a:cubicBezTo>
                    <a:pt x="1427" y="3408"/>
                    <a:pt x="1674" y="3398"/>
                    <a:pt x="1920" y="3376"/>
                  </a:cubicBezTo>
                  <a:cubicBezTo>
                    <a:pt x="2215" y="3352"/>
                    <a:pt x="2492" y="3375"/>
                    <a:pt x="2669" y="3123"/>
                  </a:cubicBezTo>
                  <a:cubicBezTo>
                    <a:pt x="2712" y="3063"/>
                    <a:pt x="2694" y="2969"/>
                    <a:pt x="2643" y="2920"/>
                  </a:cubicBezTo>
                  <a:lnTo>
                    <a:pt x="2604" y="2880"/>
                  </a:lnTo>
                  <a:cubicBezTo>
                    <a:pt x="2572" y="2849"/>
                    <a:pt x="2529" y="2832"/>
                    <a:pt x="2485" y="2832"/>
                  </a:cubicBezTo>
                  <a:cubicBezTo>
                    <a:pt x="2470" y="2832"/>
                    <a:pt x="2455" y="2834"/>
                    <a:pt x="2441" y="2838"/>
                  </a:cubicBezTo>
                  <a:lnTo>
                    <a:pt x="2380" y="2856"/>
                  </a:lnTo>
                  <a:cubicBezTo>
                    <a:pt x="2297" y="2879"/>
                    <a:pt x="2258" y="2949"/>
                    <a:pt x="2259" y="3025"/>
                  </a:cubicBezTo>
                  <a:lnTo>
                    <a:pt x="2259" y="3025"/>
                  </a:lnTo>
                  <a:cubicBezTo>
                    <a:pt x="2116" y="3070"/>
                    <a:pt x="1884" y="3079"/>
                    <a:pt x="1677" y="3079"/>
                  </a:cubicBezTo>
                  <a:cubicBezTo>
                    <a:pt x="1522" y="3079"/>
                    <a:pt x="1381" y="3074"/>
                    <a:pt x="1302" y="3074"/>
                  </a:cubicBezTo>
                  <a:cubicBezTo>
                    <a:pt x="1295" y="3074"/>
                    <a:pt x="1289" y="3074"/>
                    <a:pt x="1283" y="3074"/>
                  </a:cubicBezTo>
                  <a:cubicBezTo>
                    <a:pt x="1253" y="3074"/>
                    <a:pt x="1224" y="3075"/>
                    <a:pt x="1194" y="3075"/>
                  </a:cubicBezTo>
                  <a:cubicBezTo>
                    <a:pt x="971" y="3075"/>
                    <a:pt x="748" y="3067"/>
                    <a:pt x="526" y="3052"/>
                  </a:cubicBezTo>
                  <a:lnTo>
                    <a:pt x="526" y="3052"/>
                  </a:lnTo>
                  <a:cubicBezTo>
                    <a:pt x="1101" y="2339"/>
                    <a:pt x="2184" y="1611"/>
                    <a:pt x="1789" y="595"/>
                  </a:cubicBezTo>
                  <a:cubicBezTo>
                    <a:pt x="1634" y="198"/>
                    <a:pt x="1265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49" name="Google Shape;15049;p26"/>
            <p:cNvSpPr/>
            <p:nvPr/>
          </p:nvSpPr>
          <p:spPr>
            <a:xfrm>
              <a:off x="5075575" y="3871200"/>
              <a:ext cx="49750" cy="87250"/>
            </a:xfrm>
            <a:custGeom>
              <a:avLst/>
              <a:gdLst/>
              <a:ahLst/>
              <a:cxnLst/>
              <a:rect l="l" t="t" r="r" b="b"/>
              <a:pathLst>
                <a:path w="1990" h="3490" extrusionOk="0">
                  <a:moveTo>
                    <a:pt x="873" y="1"/>
                  </a:moveTo>
                  <a:cubicBezTo>
                    <a:pt x="644" y="1"/>
                    <a:pt x="413" y="106"/>
                    <a:pt x="267" y="323"/>
                  </a:cubicBezTo>
                  <a:cubicBezTo>
                    <a:pt x="183" y="448"/>
                    <a:pt x="299" y="568"/>
                    <a:pt x="418" y="568"/>
                  </a:cubicBezTo>
                  <a:cubicBezTo>
                    <a:pt x="469" y="568"/>
                    <a:pt x="521" y="546"/>
                    <a:pt x="557" y="492"/>
                  </a:cubicBezTo>
                  <a:cubicBezTo>
                    <a:pt x="647" y="379"/>
                    <a:pt x="740" y="323"/>
                    <a:pt x="837" y="323"/>
                  </a:cubicBezTo>
                  <a:cubicBezTo>
                    <a:pt x="975" y="323"/>
                    <a:pt x="1120" y="438"/>
                    <a:pt x="1272" y="668"/>
                  </a:cubicBezTo>
                  <a:cubicBezTo>
                    <a:pt x="1312" y="875"/>
                    <a:pt x="1271" y="1092"/>
                    <a:pt x="1159" y="1272"/>
                  </a:cubicBezTo>
                  <a:cubicBezTo>
                    <a:pt x="993" y="1554"/>
                    <a:pt x="702" y="1742"/>
                    <a:pt x="436" y="1917"/>
                  </a:cubicBezTo>
                  <a:cubicBezTo>
                    <a:pt x="302" y="2007"/>
                    <a:pt x="348" y="2230"/>
                    <a:pt x="520" y="2230"/>
                  </a:cubicBezTo>
                  <a:cubicBezTo>
                    <a:pt x="555" y="2229"/>
                    <a:pt x="591" y="2228"/>
                    <a:pt x="626" y="2228"/>
                  </a:cubicBezTo>
                  <a:cubicBezTo>
                    <a:pt x="769" y="2228"/>
                    <a:pt x="912" y="2238"/>
                    <a:pt x="1054" y="2259"/>
                  </a:cubicBezTo>
                  <a:cubicBezTo>
                    <a:pt x="1502" y="2323"/>
                    <a:pt x="1606" y="2575"/>
                    <a:pt x="1362" y="3015"/>
                  </a:cubicBezTo>
                  <a:cubicBezTo>
                    <a:pt x="1326" y="3039"/>
                    <a:pt x="1271" y="3047"/>
                    <a:pt x="1208" y="3047"/>
                  </a:cubicBezTo>
                  <a:cubicBezTo>
                    <a:pt x="1085" y="3047"/>
                    <a:pt x="935" y="3015"/>
                    <a:pt x="856" y="3012"/>
                  </a:cubicBezTo>
                  <a:cubicBezTo>
                    <a:pt x="802" y="3010"/>
                    <a:pt x="750" y="3008"/>
                    <a:pt x="699" y="3008"/>
                  </a:cubicBezTo>
                  <a:cubicBezTo>
                    <a:pt x="500" y="3008"/>
                    <a:pt x="319" y="3038"/>
                    <a:pt x="142" y="3168"/>
                  </a:cubicBezTo>
                  <a:cubicBezTo>
                    <a:pt x="1" y="3273"/>
                    <a:pt x="90" y="3490"/>
                    <a:pt x="223" y="3490"/>
                  </a:cubicBezTo>
                  <a:cubicBezTo>
                    <a:pt x="251" y="3490"/>
                    <a:pt x="281" y="3480"/>
                    <a:pt x="311" y="3458"/>
                  </a:cubicBezTo>
                  <a:cubicBezTo>
                    <a:pt x="450" y="3355"/>
                    <a:pt x="645" y="3338"/>
                    <a:pt x="850" y="3338"/>
                  </a:cubicBezTo>
                  <a:cubicBezTo>
                    <a:pt x="952" y="3338"/>
                    <a:pt x="1056" y="3342"/>
                    <a:pt x="1158" y="3342"/>
                  </a:cubicBezTo>
                  <a:cubicBezTo>
                    <a:pt x="1512" y="3342"/>
                    <a:pt x="1834" y="3292"/>
                    <a:pt x="1901" y="2845"/>
                  </a:cubicBezTo>
                  <a:cubicBezTo>
                    <a:pt x="1989" y="2249"/>
                    <a:pt x="1477" y="2010"/>
                    <a:pt x="978" y="1930"/>
                  </a:cubicBezTo>
                  <a:lnTo>
                    <a:pt x="978" y="1930"/>
                  </a:lnTo>
                  <a:cubicBezTo>
                    <a:pt x="1433" y="1549"/>
                    <a:pt x="1824" y="1021"/>
                    <a:pt x="1535" y="419"/>
                  </a:cubicBezTo>
                  <a:cubicBezTo>
                    <a:pt x="1405" y="144"/>
                    <a:pt x="1140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0" name="Google Shape;15050;p26"/>
            <p:cNvSpPr/>
            <p:nvPr/>
          </p:nvSpPr>
          <p:spPr>
            <a:xfrm>
              <a:off x="5141850" y="3840525"/>
              <a:ext cx="40675" cy="39375"/>
            </a:xfrm>
            <a:custGeom>
              <a:avLst/>
              <a:gdLst/>
              <a:ahLst/>
              <a:cxnLst/>
              <a:rect l="l" t="t" r="r" b="b"/>
              <a:pathLst>
                <a:path w="1627" h="1575" extrusionOk="0">
                  <a:moveTo>
                    <a:pt x="636" y="0"/>
                  </a:moveTo>
                  <a:cubicBezTo>
                    <a:pt x="609" y="0"/>
                    <a:pt x="581" y="8"/>
                    <a:pt x="552" y="25"/>
                  </a:cubicBezTo>
                  <a:lnTo>
                    <a:pt x="551" y="25"/>
                  </a:lnTo>
                  <a:cubicBezTo>
                    <a:pt x="223" y="217"/>
                    <a:pt x="0" y="598"/>
                    <a:pt x="79" y="986"/>
                  </a:cubicBezTo>
                  <a:cubicBezTo>
                    <a:pt x="150" y="1334"/>
                    <a:pt x="477" y="1575"/>
                    <a:pt x="827" y="1575"/>
                  </a:cubicBezTo>
                  <a:cubicBezTo>
                    <a:pt x="832" y="1575"/>
                    <a:pt x="836" y="1575"/>
                    <a:pt x="841" y="1575"/>
                  </a:cubicBezTo>
                  <a:cubicBezTo>
                    <a:pt x="1599" y="1559"/>
                    <a:pt x="1626" y="420"/>
                    <a:pt x="896" y="337"/>
                  </a:cubicBezTo>
                  <a:cubicBezTo>
                    <a:pt x="888" y="337"/>
                    <a:pt x="881" y="336"/>
                    <a:pt x="874" y="336"/>
                  </a:cubicBezTo>
                  <a:cubicBezTo>
                    <a:pt x="682" y="336"/>
                    <a:pt x="691" y="648"/>
                    <a:pt x="896" y="672"/>
                  </a:cubicBezTo>
                  <a:cubicBezTo>
                    <a:pt x="1043" y="688"/>
                    <a:pt x="1115" y="870"/>
                    <a:pt x="1104" y="1001"/>
                  </a:cubicBezTo>
                  <a:cubicBezTo>
                    <a:pt x="1090" y="1160"/>
                    <a:pt x="959" y="1239"/>
                    <a:pt x="817" y="1239"/>
                  </a:cubicBezTo>
                  <a:cubicBezTo>
                    <a:pt x="789" y="1239"/>
                    <a:pt x="760" y="1236"/>
                    <a:pt x="732" y="1230"/>
                  </a:cubicBezTo>
                  <a:cubicBezTo>
                    <a:pt x="233" y="1122"/>
                    <a:pt x="377" y="516"/>
                    <a:pt x="720" y="315"/>
                  </a:cubicBezTo>
                  <a:cubicBezTo>
                    <a:pt x="877" y="222"/>
                    <a:pt x="782" y="0"/>
                    <a:pt x="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1" name="Google Shape;15051;p26"/>
            <p:cNvSpPr/>
            <p:nvPr/>
          </p:nvSpPr>
          <p:spPr>
            <a:xfrm>
              <a:off x="6193350" y="2383000"/>
              <a:ext cx="102900" cy="97075"/>
            </a:xfrm>
            <a:custGeom>
              <a:avLst/>
              <a:gdLst/>
              <a:ahLst/>
              <a:cxnLst/>
              <a:rect l="l" t="t" r="r" b="b"/>
              <a:pathLst>
                <a:path w="4116" h="3883" extrusionOk="0">
                  <a:moveTo>
                    <a:pt x="2314" y="377"/>
                  </a:moveTo>
                  <a:cubicBezTo>
                    <a:pt x="2468" y="377"/>
                    <a:pt x="2625" y="398"/>
                    <a:pt x="2781" y="443"/>
                  </a:cubicBezTo>
                  <a:lnTo>
                    <a:pt x="2781" y="443"/>
                  </a:lnTo>
                  <a:cubicBezTo>
                    <a:pt x="2858" y="925"/>
                    <a:pt x="2970" y="1401"/>
                    <a:pt x="3117" y="1865"/>
                  </a:cubicBezTo>
                  <a:lnTo>
                    <a:pt x="3117" y="1865"/>
                  </a:lnTo>
                  <a:cubicBezTo>
                    <a:pt x="3085" y="2012"/>
                    <a:pt x="3042" y="2154"/>
                    <a:pt x="2995" y="2289"/>
                  </a:cubicBezTo>
                  <a:cubicBezTo>
                    <a:pt x="2780" y="2895"/>
                    <a:pt x="2232" y="3517"/>
                    <a:pt x="1663" y="3517"/>
                  </a:cubicBezTo>
                  <a:cubicBezTo>
                    <a:pt x="1382" y="3517"/>
                    <a:pt x="1096" y="3366"/>
                    <a:pt x="842" y="2986"/>
                  </a:cubicBezTo>
                  <a:cubicBezTo>
                    <a:pt x="0" y="1723"/>
                    <a:pt x="1073" y="377"/>
                    <a:pt x="2314" y="377"/>
                  </a:cubicBezTo>
                  <a:close/>
                  <a:moveTo>
                    <a:pt x="2912" y="1"/>
                  </a:moveTo>
                  <a:cubicBezTo>
                    <a:pt x="2854" y="1"/>
                    <a:pt x="2801" y="36"/>
                    <a:pt x="2771" y="89"/>
                  </a:cubicBezTo>
                  <a:lnTo>
                    <a:pt x="2771" y="89"/>
                  </a:lnTo>
                  <a:cubicBezTo>
                    <a:pt x="2593" y="44"/>
                    <a:pt x="2411" y="22"/>
                    <a:pt x="2229" y="22"/>
                  </a:cubicBezTo>
                  <a:cubicBezTo>
                    <a:pt x="1647" y="22"/>
                    <a:pt x="1073" y="254"/>
                    <a:pt x="679" y="737"/>
                  </a:cubicBezTo>
                  <a:cubicBezTo>
                    <a:pt x="38" y="1526"/>
                    <a:pt x="79" y="2812"/>
                    <a:pt x="851" y="3500"/>
                  </a:cubicBezTo>
                  <a:cubicBezTo>
                    <a:pt x="1152" y="3767"/>
                    <a:pt x="1451" y="3882"/>
                    <a:pt x="1736" y="3882"/>
                  </a:cubicBezTo>
                  <a:cubicBezTo>
                    <a:pt x="2419" y="3882"/>
                    <a:pt x="3013" y="3218"/>
                    <a:pt x="3309" y="2415"/>
                  </a:cubicBezTo>
                  <a:lnTo>
                    <a:pt x="3309" y="2415"/>
                  </a:lnTo>
                  <a:cubicBezTo>
                    <a:pt x="3440" y="2757"/>
                    <a:pt x="3590" y="3091"/>
                    <a:pt x="3759" y="3417"/>
                  </a:cubicBezTo>
                  <a:cubicBezTo>
                    <a:pt x="3790" y="3477"/>
                    <a:pt x="3839" y="3502"/>
                    <a:pt x="3889" y="3502"/>
                  </a:cubicBezTo>
                  <a:cubicBezTo>
                    <a:pt x="4000" y="3502"/>
                    <a:pt x="4116" y="3380"/>
                    <a:pt x="4049" y="3248"/>
                  </a:cubicBezTo>
                  <a:cubicBezTo>
                    <a:pt x="3816" y="2797"/>
                    <a:pt x="3621" y="2329"/>
                    <a:pt x="3463" y="1848"/>
                  </a:cubicBezTo>
                  <a:lnTo>
                    <a:pt x="3463" y="1848"/>
                  </a:lnTo>
                  <a:cubicBezTo>
                    <a:pt x="3536" y="1438"/>
                    <a:pt x="3526" y="1023"/>
                    <a:pt x="3408" y="666"/>
                  </a:cubicBezTo>
                  <a:lnTo>
                    <a:pt x="3408" y="666"/>
                  </a:lnTo>
                  <a:cubicBezTo>
                    <a:pt x="3508" y="613"/>
                    <a:pt x="3551" y="448"/>
                    <a:pt x="3425" y="368"/>
                  </a:cubicBezTo>
                  <a:cubicBezTo>
                    <a:pt x="3350" y="321"/>
                    <a:pt x="3273" y="278"/>
                    <a:pt x="3194" y="240"/>
                  </a:cubicBezTo>
                  <a:lnTo>
                    <a:pt x="3194" y="240"/>
                  </a:lnTo>
                  <a:cubicBezTo>
                    <a:pt x="3144" y="173"/>
                    <a:pt x="3089" y="109"/>
                    <a:pt x="3027" y="51"/>
                  </a:cubicBezTo>
                  <a:cubicBezTo>
                    <a:pt x="2990" y="16"/>
                    <a:pt x="2950" y="1"/>
                    <a:pt x="2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2" name="Google Shape;15052;p26"/>
            <p:cNvSpPr/>
            <p:nvPr/>
          </p:nvSpPr>
          <p:spPr>
            <a:xfrm>
              <a:off x="6307875" y="2302875"/>
              <a:ext cx="28050" cy="166150"/>
            </a:xfrm>
            <a:custGeom>
              <a:avLst/>
              <a:gdLst/>
              <a:ahLst/>
              <a:cxnLst/>
              <a:rect l="l" t="t" r="r" b="b"/>
              <a:pathLst>
                <a:path w="1122" h="6646" extrusionOk="0">
                  <a:moveTo>
                    <a:pt x="160" y="0"/>
                  </a:moveTo>
                  <a:cubicBezTo>
                    <a:pt x="77" y="0"/>
                    <a:pt x="1" y="53"/>
                    <a:pt x="14" y="159"/>
                  </a:cubicBezTo>
                  <a:lnTo>
                    <a:pt x="773" y="6487"/>
                  </a:lnTo>
                  <a:cubicBezTo>
                    <a:pt x="786" y="6592"/>
                    <a:pt x="877" y="6646"/>
                    <a:pt x="961" y="6646"/>
                  </a:cubicBezTo>
                  <a:cubicBezTo>
                    <a:pt x="1045" y="6646"/>
                    <a:pt x="1122" y="6593"/>
                    <a:pt x="1109" y="6487"/>
                  </a:cubicBezTo>
                  <a:lnTo>
                    <a:pt x="348" y="159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3" name="Google Shape;15053;p26"/>
            <p:cNvSpPr/>
            <p:nvPr/>
          </p:nvSpPr>
          <p:spPr>
            <a:xfrm>
              <a:off x="6313625" y="2380375"/>
              <a:ext cx="99125" cy="110775"/>
            </a:xfrm>
            <a:custGeom>
              <a:avLst/>
              <a:gdLst/>
              <a:ahLst/>
              <a:cxnLst/>
              <a:rect l="l" t="t" r="r" b="b"/>
              <a:pathLst>
                <a:path w="3965" h="4431" extrusionOk="0">
                  <a:moveTo>
                    <a:pt x="1642" y="349"/>
                  </a:moveTo>
                  <a:cubicBezTo>
                    <a:pt x="1805" y="349"/>
                    <a:pt x="1970" y="424"/>
                    <a:pt x="2116" y="612"/>
                  </a:cubicBezTo>
                  <a:cubicBezTo>
                    <a:pt x="2148" y="653"/>
                    <a:pt x="2186" y="670"/>
                    <a:pt x="2224" y="670"/>
                  </a:cubicBezTo>
                  <a:cubicBezTo>
                    <a:pt x="2267" y="670"/>
                    <a:pt x="2309" y="648"/>
                    <a:pt x="2340" y="613"/>
                  </a:cubicBezTo>
                  <a:lnTo>
                    <a:pt x="2340" y="613"/>
                  </a:lnTo>
                  <a:cubicBezTo>
                    <a:pt x="2344" y="617"/>
                    <a:pt x="2347" y="620"/>
                    <a:pt x="2351" y="624"/>
                  </a:cubicBezTo>
                  <a:cubicBezTo>
                    <a:pt x="2944" y="1198"/>
                    <a:pt x="3408" y="2040"/>
                    <a:pt x="3228" y="2892"/>
                  </a:cubicBezTo>
                  <a:cubicBezTo>
                    <a:pt x="3083" y="3587"/>
                    <a:pt x="2447" y="4093"/>
                    <a:pt x="1741" y="4093"/>
                  </a:cubicBezTo>
                  <a:cubicBezTo>
                    <a:pt x="1707" y="4093"/>
                    <a:pt x="1673" y="4092"/>
                    <a:pt x="1639" y="4090"/>
                  </a:cubicBezTo>
                  <a:cubicBezTo>
                    <a:pt x="688" y="4024"/>
                    <a:pt x="543" y="3046"/>
                    <a:pt x="588" y="2279"/>
                  </a:cubicBezTo>
                  <a:cubicBezTo>
                    <a:pt x="609" y="1907"/>
                    <a:pt x="630" y="1516"/>
                    <a:pt x="743" y="1159"/>
                  </a:cubicBezTo>
                  <a:cubicBezTo>
                    <a:pt x="863" y="783"/>
                    <a:pt x="1250" y="349"/>
                    <a:pt x="1642" y="349"/>
                  </a:cubicBezTo>
                  <a:close/>
                  <a:moveTo>
                    <a:pt x="1667" y="1"/>
                  </a:moveTo>
                  <a:cubicBezTo>
                    <a:pt x="1105" y="1"/>
                    <a:pt x="542" y="600"/>
                    <a:pt x="394" y="1164"/>
                  </a:cubicBezTo>
                  <a:cubicBezTo>
                    <a:pt x="150" y="2095"/>
                    <a:pt x="0" y="3687"/>
                    <a:pt x="995" y="4245"/>
                  </a:cubicBezTo>
                  <a:cubicBezTo>
                    <a:pt x="1221" y="4373"/>
                    <a:pt x="1473" y="4430"/>
                    <a:pt x="1728" y="4430"/>
                  </a:cubicBezTo>
                  <a:cubicBezTo>
                    <a:pt x="2371" y="4430"/>
                    <a:pt x="3033" y="4066"/>
                    <a:pt x="3349" y="3522"/>
                  </a:cubicBezTo>
                  <a:cubicBezTo>
                    <a:pt x="3965" y="2464"/>
                    <a:pt x="3387" y="1161"/>
                    <a:pt x="2587" y="388"/>
                  </a:cubicBezTo>
                  <a:cubicBezTo>
                    <a:pt x="2553" y="353"/>
                    <a:pt x="2514" y="339"/>
                    <a:pt x="2476" y="339"/>
                  </a:cubicBezTo>
                  <a:cubicBezTo>
                    <a:pt x="2433" y="339"/>
                    <a:pt x="2393" y="357"/>
                    <a:pt x="2361" y="385"/>
                  </a:cubicBezTo>
                  <a:lnTo>
                    <a:pt x="2361" y="385"/>
                  </a:lnTo>
                  <a:cubicBezTo>
                    <a:pt x="2359" y="382"/>
                    <a:pt x="2357" y="379"/>
                    <a:pt x="2354" y="375"/>
                  </a:cubicBezTo>
                  <a:lnTo>
                    <a:pt x="2352" y="375"/>
                  </a:lnTo>
                  <a:cubicBezTo>
                    <a:pt x="2146" y="109"/>
                    <a:pt x="190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4" name="Google Shape;15054;p26"/>
            <p:cNvSpPr/>
            <p:nvPr/>
          </p:nvSpPr>
          <p:spPr>
            <a:xfrm>
              <a:off x="6425050" y="2387000"/>
              <a:ext cx="58375" cy="8425"/>
            </a:xfrm>
            <a:custGeom>
              <a:avLst/>
              <a:gdLst/>
              <a:ahLst/>
              <a:cxnLst/>
              <a:rect l="l" t="t" r="r" b="b"/>
              <a:pathLst>
                <a:path w="2335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2118" y="336"/>
                  </a:lnTo>
                  <a:cubicBezTo>
                    <a:pt x="2334" y="336"/>
                    <a:pt x="2334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5" name="Google Shape;15055;p26"/>
            <p:cNvSpPr/>
            <p:nvPr/>
          </p:nvSpPr>
          <p:spPr>
            <a:xfrm>
              <a:off x="6440925" y="2424000"/>
              <a:ext cx="58325" cy="8400"/>
            </a:xfrm>
            <a:custGeom>
              <a:avLst/>
              <a:gdLst/>
              <a:ahLst/>
              <a:cxnLst/>
              <a:rect l="l" t="t" r="r" b="b"/>
              <a:pathLst>
                <a:path w="2333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117" y="336"/>
                  </a:lnTo>
                  <a:cubicBezTo>
                    <a:pt x="2332" y="336"/>
                    <a:pt x="2332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6" name="Google Shape;15056;p26"/>
            <p:cNvSpPr/>
            <p:nvPr/>
          </p:nvSpPr>
          <p:spPr>
            <a:xfrm>
              <a:off x="6536225" y="2397250"/>
              <a:ext cx="678175" cy="28000"/>
            </a:xfrm>
            <a:custGeom>
              <a:avLst/>
              <a:gdLst/>
              <a:ahLst/>
              <a:cxnLst/>
              <a:rect l="l" t="t" r="r" b="b"/>
              <a:pathLst>
                <a:path w="27127" h="1120" extrusionOk="0">
                  <a:moveTo>
                    <a:pt x="26923" y="1"/>
                  </a:moveTo>
                  <a:cubicBezTo>
                    <a:pt x="26919" y="1"/>
                    <a:pt x="26915" y="1"/>
                    <a:pt x="26911" y="1"/>
                  </a:cubicBezTo>
                  <a:cubicBezTo>
                    <a:pt x="20085" y="396"/>
                    <a:pt x="13249" y="784"/>
                    <a:pt x="6410" y="784"/>
                  </a:cubicBezTo>
                  <a:cubicBezTo>
                    <a:pt x="4345" y="784"/>
                    <a:pt x="2280" y="749"/>
                    <a:pt x="215" y="668"/>
                  </a:cubicBezTo>
                  <a:cubicBezTo>
                    <a:pt x="213" y="667"/>
                    <a:pt x="210" y="667"/>
                    <a:pt x="208" y="667"/>
                  </a:cubicBezTo>
                  <a:cubicBezTo>
                    <a:pt x="0" y="667"/>
                    <a:pt x="3" y="994"/>
                    <a:pt x="215" y="1003"/>
                  </a:cubicBezTo>
                  <a:cubicBezTo>
                    <a:pt x="2274" y="1084"/>
                    <a:pt x="4333" y="1119"/>
                    <a:pt x="6392" y="1119"/>
                  </a:cubicBezTo>
                  <a:cubicBezTo>
                    <a:pt x="13237" y="1119"/>
                    <a:pt x="20079" y="730"/>
                    <a:pt x="26911" y="335"/>
                  </a:cubicBezTo>
                  <a:cubicBezTo>
                    <a:pt x="27121" y="323"/>
                    <a:pt x="27126" y="1"/>
                    <a:pt x="26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7" name="Google Shape;15057;p26"/>
            <p:cNvSpPr/>
            <p:nvPr/>
          </p:nvSpPr>
          <p:spPr>
            <a:xfrm>
              <a:off x="6541475" y="2267250"/>
              <a:ext cx="84675" cy="112150"/>
            </a:xfrm>
            <a:custGeom>
              <a:avLst/>
              <a:gdLst/>
              <a:ahLst/>
              <a:cxnLst/>
              <a:rect l="l" t="t" r="r" b="b"/>
              <a:pathLst>
                <a:path w="3387" h="4486" extrusionOk="0">
                  <a:moveTo>
                    <a:pt x="2358" y="697"/>
                  </a:moveTo>
                  <a:lnTo>
                    <a:pt x="2364" y="2305"/>
                  </a:lnTo>
                  <a:lnTo>
                    <a:pt x="2364" y="2305"/>
                  </a:lnTo>
                  <a:lnTo>
                    <a:pt x="771" y="2198"/>
                  </a:lnTo>
                  <a:lnTo>
                    <a:pt x="771" y="2198"/>
                  </a:lnTo>
                  <a:cubicBezTo>
                    <a:pt x="1386" y="1788"/>
                    <a:pt x="1913" y="1289"/>
                    <a:pt x="2358" y="697"/>
                  </a:cubicBezTo>
                  <a:close/>
                  <a:moveTo>
                    <a:pt x="2523" y="1"/>
                  </a:moveTo>
                  <a:cubicBezTo>
                    <a:pt x="2469" y="1"/>
                    <a:pt x="2413" y="26"/>
                    <a:pt x="2379" y="80"/>
                  </a:cubicBezTo>
                  <a:cubicBezTo>
                    <a:pt x="1811" y="974"/>
                    <a:pt x="1076" y="1667"/>
                    <a:pt x="153" y="2185"/>
                  </a:cubicBezTo>
                  <a:cubicBezTo>
                    <a:pt x="1" y="2271"/>
                    <a:pt x="78" y="2486"/>
                    <a:pt x="237" y="2496"/>
                  </a:cubicBezTo>
                  <a:lnTo>
                    <a:pt x="2365" y="2640"/>
                  </a:lnTo>
                  <a:lnTo>
                    <a:pt x="2365" y="2640"/>
                  </a:lnTo>
                  <a:lnTo>
                    <a:pt x="2371" y="4324"/>
                  </a:lnTo>
                  <a:cubicBezTo>
                    <a:pt x="2371" y="4432"/>
                    <a:pt x="2455" y="4486"/>
                    <a:pt x="2539" y="4486"/>
                  </a:cubicBezTo>
                  <a:cubicBezTo>
                    <a:pt x="2623" y="4486"/>
                    <a:pt x="2707" y="4432"/>
                    <a:pt x="2707" y="4324"/>
                  </a:cubicBezTo>
                  <a:lnTo>
                    <a:pt x="2701" y="2663"/>
                  </a:lnTo>
                  <a:lnTo>
                    <a:pt x="2701" y="2663"/>
                  </a:lnTo>
                  <a:lnTo>
                    <a:pt x="3172" y="2695"/>
                  </a:lnTo>
                  <a:cubicBezTo>
                    <a:pt x="3176" y="2695"/>
                    <a:pt x="3181" y="2695"/>
                    <a:pt x="3185" y="2695"/>
                  </a:cubicBezTo>
                  <a:cubicBezTo>
                    <a:pt x="3387" y="2695"/>
                    <a:pt x="3383" y="2374"/>
                    <a:pt x="3172" y="2359"/>
                  </a:cubicBezTo>
                  <a:lnTo>
                    <a:pt x="2699" y="2327"/>
                  </a:lnTo>
                  <a:lnTo>
                    <a:pt x="2699" y="2327"/>
                  </a:lnTo>
                  <a:lnTo>
                    <a:pt x="2691" y="164"/>
                  </a:lnTo>
                  <a:cubicBezTo>
                    <a:pt x="2691" y="61"/>
                    <a:pt x="2608" y="1"/>
                    <a:pt x="2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8" name="Google Shape;15058;p26"/>
            <p:cNvSpPr/>
            <p:nvPr/>
          </p:nvSpPr>
          <p:spPr>
            <a:xfrm>
              <a:off x="6639825" y="2309200"/>
              <a:ext cx="76550" cy="60050"/>
            </a:xfrm>
            <a:custGeom>
              <a:avLst/>
              <a:gdLst/>
              <a:ahLst/>
              <a:cxnLst/>
              <a:rect l="l" t="t" r="r" b="b"/>
              <a:pathLst>
                <a:path w="3062" h="2402" extrusionOk="0">
                  <a:moveTo>
                    <a:pt x="260" y="0"/>
                  </a:moveTo>
                  <a:cubicBezTo>
                    <a:pt x="122" y="0"/>
                    <a:pt x="1" y="170"/>
                    <a:pt x="133" y="277"/>
                  </a:cubicBezTo>
                  <a:lnTo>
                    <a:pt x="2693" y="2361"/>
                  </a:lnTo>
                  <a:cubicBezTo>
                    <a:pt x="2728" y="2389"/>
                    <a:pt x="2766" y="2401"/>
                    <a:pt x="2804" y="2401"/>
                  </a:cubicBezTo>
                  <a:cubicBezTo>
                    <a:pt x="2942" y="2401"/>
                    <a:pt x="3062" y="2232"/>
                    <a:pt x="2929" y="2124"/>
                  </a:cubicBezTo>
                  <a:lnTo>
                    <a:pt x="370" y="40"/>
                  </a:ln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59" name="Google Shape;15059;p26"/>
            <p:cNvSpPr/>
            <p:nvPr/>
          </p:nvSpPr>
          <p:spPr>
            <a:xfrm>
              <a:off x="6641025" y="2302075"/>
              <a:ext cx="58475" cy="82325"/>
            </a:xfrm>
            <a:custGeom>
              <a:avLst/>
              <a:gdLst/>
              <a:ahLst/>
              <a:cxnLst/>
              <a:rect l="l" t="t" r="r" b="b"/>
              <a:pathLst>
                <a:path w="2339" h="3293" extrusionOk="0">
                  <a:moveTo>
                    <a:pt x="2106" y="0"/>
                  </a:moveTo>
                  <a:cubicBezTo>
                    <a:pt x="2054" y="0"/>
                    <a:pt x="2003" y="23"/>
                    <a:pt x="1968" y="78"/>
                  </a:cubicBezTo>
                  <a:lnTo>
                    <a:pt x="81" y="3045"/>
                  </a:lnTo>
                  <a:cubicBezTo>
                    <a:pt x="0" y="3173"/>
                    <a:pt x="115" y="3293"/>
                    <a:pt x="232" y="3293"/>
                  </a:cubicBezTo>
                  <a:cubicBezTo>
                    <a:pt x="283" y="3293"/>
                    <a:pt x="334" y="3270"/>
                    <a:pt x="369" y="3215"/>
                  </a:cubicBezTo>
                  <a:lnTo>
                    <a:pt x="2258" y="246"/>
                  </a:lnTo>
                  <a:cubicBezTo>
                    <a:pt x="2338" y="120"/>
                    <a:pt x="222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0" name="Google Shape;15060;p26"/>
            <p:cNvSpPr/>
            <p:nvPr/>
          </p:nvSpPr>
          <p:spPr>
            <a:xfrm>
              <a:off x="6699050" y="2243875"/>
              <a:ext cx="65450" cy="49250"/>
            </a:xfrm>
            <a:custGeom>
              <a:avLst/>
              <a:gdLst/>
              <a:ahLst/>
              <a:cxnLst/>
              <a:rect l="l" t="t" r="r" b="b"/>
              <a:pathLst>
                <a:path w="2618" h="1970" extrusionOk="0">
                  <a:moveTo>
                    <a:pt x="929" y="0"/>
                  </a:moveTo>
                  <a:cubicBezTo>
                    <a:pt x="657" y="0"/>
                    <a:pt x="400" y="78"/>
                    <a:pt x="152" y="237"/>
                  </a:cubicBezTo>
                  <a:cubicBezTo>
                    <a:pt x="1" y="336"/>
                    <a:pt x="93" y="555"/>
                    <a:pt x="234" y="555"/>
                  </a:cubicBezTo>
                  <a:cubicBezTo>
                    <a:pt x="262" y="555"/>
                    <a:pt x="291" y="546"/>
                    <a:pt x="321" y="527"/>
                  </a:cubicBezTo>
                  <a:cubicBezTo>
                    <a:pt x="456" y="440"/>
                    <a:pt x="678" y="322"/>
                    <a:pt x="861" y="322"/>
                  </a:cubicBezTo>
                  <a:cubicBezTo>
                    <a:pt x="986" y="322"/>
                    <a:pt x="1093" y="377"/>
                    <a:pt x="1142" y="533"/>
                  </a:cubicBezTo>
                  <a:cubicBezTo>
                    <a:pt x="1224" y="799"/>
                    <a:pt x="1111" y="1200"/>
                    <a:pt x="1050" y="1454"/>
                  </a:cubicBezTo>
                  <a:cubicBezTo>
                    <a:pt x="1029" y="1541"/>
                    <a:pt x="1076" y="1638"/>
                    <a:pt x="1166" y="1660"/>
                  </a:cubicBezTo>
                  <a:lnTo>
                    <a:pt x="2336" y="1964"/>
                  </a:lnTo>
                  <a:cubicBezTo>
                    <a:pt x="2352" y="1968"/>
                    <a:pt x="2367" y="1970"/>
                    <a:pt x="2382" y="1970"/>
                  </a:cubicBezTo>
                  <a:cubicBezTo>
                    <a:pt x="2557" y="1970"/>
                    <a:pt x="2618" y="1691"/>
                    <a:pt x="2424" y="1641"/>
                  </a:cubicBezTo>
                  <a:lnTo>
                    <a:pt x="1408" y="1378"/>
                  </a:lnTo>
                  <a:lnTo>
                    <a:pt x="1408" y="1378"/>
                  </a:lnTo>
                  <a:cubicBezTo>
                    <a:pt x="1485" y="978"/>
                    <a:pt x="1493" y="569"/>
                    <a:pt x="1433" y="167"/>
                  </a:cubicBezTo>
                  <a:cubicBezTo>
                    <a:pt x="1425" y="112"/>
                    <a:pt x="1366" y="62"/>
                    <a:pt x="1315" y="50"/>
                  </a:cubicBezTo>
                  <a:cubicBezTo>
                    <a:pt x="1183" y="17"/>
                    <a:pt x="1054" y="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1" name="Google Shape;15061;p26"/>
            <p:cNvSpPr/>
            <p:nvPr/>
          </p:nvSpPr>
          <p:spPr>
            <a:xfrm>
              <a:off x="6788975" y="2292075"/>
              <a:ext cx="15550" cy="87525"/>
            </a:xfrm>
            <a:custGeom>
              <a:avLst/>
              <a:gdLst/>
              <a:ahLst/>
              <a:cxnLst/>
              <a:rect l="l" t="t" r="r" b="b"/>
              <a:pathLst>
                <a:path w="622" h="3501" extrusionOk="0">
                  <a:moveTo>
                    <a:pt x="269" y="1"/>
                  </a:moveTo>
                  <a:cubicBezTo>
                    <a:pt x="185" y="1"/>
                    <a:pt x="97" y="54"/>
                    <a:pt x="89" y="161"/>
                  </a:cubicBezTo>
                  <a:cubicBezTo>
                    <a:pt x="1" y="1238"/>
                    <a:pt x="63" y="2321"/>
                    <a:pt x="274" y="3380"/>
                  </a:cubicBezTo>
                  <a:cubicBezTo>
                    <a:pt x="291" y="3464"/>
                    <a:pt x="352" y="3500"/>
                    <a:pt x="417" y="3500"/>
                  </a:cubicBezTo>
                  <a:cubicBezTo>
                    <a:pt x="515" y="3500"/>
                    <a:pt x="622" y="3418"/>
                    <a:pt x="597" y="3291"/>
                  </a:cubicBezTo>
                  <a:cubicBezTo>
                    <a:pt x="394" y="2262"/>
                    <a:pt x="335" y="1207"/>
                    <a:pt x="423" y="161"/>
                  </a:cubicBezTo>
                  <a:cubicBezTo>
                    <a:pt x="432" y="54"/>
                    <a:pt x="35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2" name="Google Shape;15062;p26"/>
            <p:cNvSpPr/>
            <p:nvPr/>
          </p:nvSpPr>
          <p:spPr>
            <a:xfrm>
              <a:off x="6767500" y="2343900"/>
              <a:ext cx="80400" cy="12750"/>
            </a:xfrm>
            <a:custGeom>
              <a:avLst/>
              <a:gdLst/>
              <a:ahLst/>
              <a:cxnLst/>
              <a:rect l="l" t="t" r="r" b="b"/>
              <a:pathLst>
                <a:path w="3216" h="510" extrusionOk="0">
                  <a:moveTo>
                    <a:pt x="2024" y="0"/>
                  </a:moveTo>
                  <a:cubicBezTo>
                    <a:pt x="1411" y="0"/>
                    <a:pt x="800" y="62"/>
                    <a:pt x="199" y="184"/>
                  </a:cubicBezTo>
                  <a:cubicBezTo>
                    <a:pt x="0" y="223"/>
                    <a:pt x="67" y="510"/>
                    <a:pt x="250" y="510"/>
                  </a:cubicBezTo>
                  <a:cubicBezTo>
                    <a:pt x="262" y="510"/>
                    <a:pt x="274" y="508"/>
                    <a:pt x="287" y="506"/>
                  </a:cubicBezTo>
                  <a:cubicBezTo>
                    <a:pt x="862" y="391"/>
                    <a:pt x="1446" y="334"/>
                    <a:pt x="2030" y="334"/>
                  </a:cubicBezTo>
                  <a:cubicBezTo>
                    <a:pt x="2354" y="334"/>
                    <a:pt x="2679" y="351"/>
                    <a:pt x="3003" y="387"/>
                  </a:cubicBezTo>
                  <a:cubicBezTo>
                    <a:pt x="3010" y="388"/>
                    <a:pt x="3017" y="388"/>
                    <a:pt x="3023" y="388"/>
                  </a:cubicBezTo>
                  <a:cubicBezTo>
                    <a:pt x="3216" y="388"/>
                    <a:pt x="3208" y="75"/>
                    <a:pt x="3003" y="53"/>
                  </a:cubicBezTo>
                  <a:cubicBezTo>
                    <a:pt x="2677" y="18"/>
                    <a:pt x="2350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3" name="Google Shape;15063;p26"/>
            <p:cNvSpPr/>
            <p:nvPr/>
          </p:nvSpPr>
          <p:spPr>
            <a:xfrm>
              <a:off x="6844700" y="2255500"/>
              <a:ext cx="72050" cy="130050"/>
            </a:xfrm>
            <a:custGeom>
              <a:avLst/>
              <a:gdLst/>
              <a:ahLst/>
              <a:cxnLst/>
              <a:rect l="l" t="t" r="r" b="b"/>
              <a:pathLst>
                <a:path w="2882" h="5202" extrusionOk="0">
                  <a:moveTo>
                    <a:pt x="2215" y="1"/>
                  </a:moveTo>
                  <a:cubicBezTo>
                    <a:pt x="2188" y="1"/>
                    <a:pt x="2160" y="8"/>
                    <a:pt x="2131" y="25"/>
                  </a:cubicBezTo>
                  <a:cubicBezTo>
                    <a:pt x="0" y="1273"/>
                    <a:pt x="1224" y="3811"/>
                    <a:pt x="2529" y="5151"/>
                  </a:cubicBezTo>
                  <a:cubicBezTo>
                    <a:pt x="2564" y="5187"/>
                    <a:pt x="2603" y="5201"/>
                    <a:pt x="2641" y="5201"/>
                  </a:cubicBezTo>
                  <a:cubicBezTo>
                    <a:pt x="2768" y="5201"/>
                    <a:pt x="2882" y="5033"/>
                    <a:pt x="2766" y="4914"/>
                  </a:cubicBezTo>
                  <a:cubicBezTo>
                    <a:pt x="1622" y="3743"/>
                    <a:pt x="357" y="1452"/>
                    <a:pt x="2300" y="314"/>
                  </a:cubicBezTo>
                  <a:cubicBezTo>
                    <a:pt x="2456" y="222"/>
                    <a:pt x="2361" y="1"/>
                    <a:pt x="2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4" name="Google Shape;15064;p26"/>
            <p:cNvSpPr/>
            <p:nvPr/>
          </p:nvSpPr>
          <p:spPr>
            <a:xfrm>
              <a:off x="6951550" y="2280775"/>
              <a:ext cx="65700" cy="94075"/>
            </a:xfrm>
            <a:custGeom>
              <a:avLst/>
              <a:gdLst/>
              <a:ahLst/>
              <a:cxnLst/>
              <a:rect l="l" t="t" r="r" b="b"/>
              <a:pathLst>
                <a:path w="2628" h="3763" extrusionOk="0">
                  <a:moveTo>
                    <a:pt x="1255" y="370"/>
                  </a:moveTo>
                  <a:cubicBezTo>
                    <a:pt x="1785" y="370"/>
                    <a:pt x="2252" y="1111"/>
                    <a:pt x="1651" y="1476"/>
                  </a:cubicBezTo>
                  <a:cubicBezTo>
                    <a:pt x="1528" y="1551"/>
                    <a:pt x="1410" y="1584"/>
                    <a:pt x="1304" y="1584"/>
                  </a:cubicBezTo>
                  <a:cubicBezTo>
                    <a:pt x="773" y="1584"/>
                    <a:pt x="501" y="780"/>
                    <a:pt x="1039" y="414"/>
                  </a:cubicBezTo>
                  <a:lnTo>
                    <a:pt x="1039" y="414"/>
                  </a:lnTo>
                  <a:cubicBezTo>
                    <a:pt x="1111" y="384"/>
                    <a:pt x="1184" y="370"/>
                    <a:pt x="1255" y="370"/>
                  </a:cubicBezTo>
                  <a:close/>
                  <a:moveTo>
                    <a:pt x="1325" y="0"/>
                  </a:moveTo>
                  <a:cubicBezTo>
                    <a:pt x="1221" y="0"/>
                    <a:pt x="1118" y="19"/>
                    <a:pt x="1019" y="53"/>
                  </a:cubicBezTo>
                  <a:lnTo>
                    <a:pt x="1019" y="53"/>
                  </a:lnTo>
                  <a:cubicBezTo>
                    <a:pt x="1000" y="56"/>
                    <a:pt x="981" y="62"/>
                    <a:pt x="961" y="72"/>
                  </a:cubicBezTo>
                  <a:lnTo>
                    <a:pt x="963" y="72"/>
                  </a:lnTo>
                  <a:cubicBezTo>
                    <a:pt x="953" y="77"/>
                    <a:pt x="942" y="82"/>
                    <a:pt x="932" y="88"/>
                  </a:cubicBezTo>
                  <a:lnTo>
                    <a:pt x="932" y="88"/>
                  </a:lnTo>
                  <a:cubicBezTo>
                    <a:pt x="704" y="190"/>
                    <a:pt x="506" y="375"/>
                    <a:pt x="376" y="593"/>
                  </a:cubicBezTo>
                  <a:cubicBezTo>
                    <a:pt x="0" y="1222"/>
                    <a:pt x="180" y="2056"/>
                    <a:pt x="438" y="2694"/>
                  </a:cubicBezTo>
                  <a:cubicBezTo>
                    <a:pt x="633" y="3176"/>
                    <a:pt x="966" y="3659"/>
                    <a:pt x="1514" y="3748"/>
                  </a:cubicBezTo>
                  <a:cubicBezTo>
                    <a:pt x="1576" y="3758"/>
                    <a:pt x="1637" y="3763"/>
                    <a:pt x="1696" y="3763"/>
                  </a:cubicBezTo>
                  <a:cubicBezTo>
                    <a:pt x="2097" y="3763"/>
                    <a:pt x="2438" y="3540"/>
                    <a:pt x="2581" y="3151"/>
                  </a:cubicBezTo>
                  <a:cubicBezTo>
                    <a:pt x="2627" y="3029"/>
                    <a:pt x="2527" y="2948"/>
                    <a:pt x="2424" y="2948"/>
                  </a:cubicBezTo>
                  <a:cubicBezTo>
                    <a:pt x="2357" y="2948"/>
                    <a:pt x="2289" y="2982"/>
                    <a:pt x="2259" y="3061"/>
                  </a:cubicBezTo>
                  <a:cubicBezTo>
                    <a:pt x="2152" y="3350"/>
                    <a:pt x="1981" y="3458"/>
                    <a:pt x="1792" y="3458"/>
                  </a:cubicBezTo>
                  <a:cubicBezTo>
                    <a:pt x="1411" y="3458"/>
                    <a:pt x="957" y="3017"/>
                    <a:pt x="816" y="2732"/>
                  </a:cubicBezTo>
                  <a:cubicBezTo>
                    <a:pt x="634" y="2360"/>
                    <a:pt x="481" y="1861"/>
                    <a:pt x="497" y="1409"/>
                  </a:cubicBezTo>
                  <a:lnTo>
                    <a:pt x="497" y="1409"/>
                  </a:lnTo>
                  <a:cubicBezTo>
                    <a:pt x="629" y="1700"/>
                    <a:pt x="904" y="1917"/>
                    <a:pt x="1304" y="1917"/>
                  </a:cubicBezTo>
                  <a:cubicBezTo>
                    <a:pt x="1337" y="1917"/>
                    <a:pt x="1372" y="1916"/>
                    <a:pt x="1407" y="1913"/>
                  </a:cubicBezTo>
                  <a:cubicBezTo>
                    <a:pt x="2462" y="1818"/>
                    <a:pt x="2589" y="366"/>
                    <a:pt x="1597" y="44"/>
                  </a:cubicBezTo>
                  <a:cubicBezTo>
                    <a:pt x="1506" y="14"/>
                    <a:pt x="1415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5" name="Google Shape;15065;p26"/>
            <p:cNvSpPr/>
            <p:nvPr/>
          </p:nvSpPr>
          <p:spPr>
            <a:xfrm>
              <a:off x="7034825" y="2279700"/>
              <a:ext cx="40775" cy="106450"/>
            </a:xfrm>
            <a:custGeom>
              <a:avLst/>
              <a:gdLst/>
              <a:ahLst/>
              <a:cxnLst/>
              <a:rect l="l" t="t" r="r" b="b"/>
              <a:pathLst>
                <a:path w="1631" h="4258" extrusionOk="0">
                  <a:moveTo>
                    <a:pt x="688" y="1"/>
                  </a:moveTo>
                  <a:cubicBezTo>
                    <a:pt x="616" y="1"/>
                    <a:pt x="548" y="59"/>
                    <a:pt x="522" y="127"/>
                  </a:cubicBezTo>
                  <a:cubicBezTo>
                    <a:pt x="16" y="1439"/>
                    <a:pt x="1" y="2819"/>
                    <a:pt x="474" y="4143"/>
                  </a:cubicBezTo>
                  <a:cubicBezTo>
                    <a:pt x="502" y="4223"/>
                    <a:pt x="570" y="4257"/>
                    <a:pt x="637" y="4257"/>
                  </a:cubicBezTo>
                  <a:cubicBezTo>
                    <a:pt x="739" y="4257"/>
                    <a:pt x="840" y="4177"/>
                    <a:pt x="796" y="4055"/>
                  </a:cubicBezTo>
                  <a:cubicBezTo>
                    <a:pt x="367" y="2851"/>
                    <a:pt x="359" y="1624"/>
                    <a:pt x="767" y="429"/>
                  </a:cubicBezTo>
                  <a:lnTo>
                    <a:pt x="767" y="429"/>
                  </a:lnTo>
                  <a:lnTo>
                    <a:pt x="1314" y="798"/>
                  </a:lnTo>
                  <a:cubicBezTo>
                    <a:pt x="1344" y="818"/>
                    <a:pt x="1373" y="827"/>
                    <a:pt x="1401" y="827"/>
                  </a:cubicBezTo>
                  <a:cubicBezTo>
                    <a:pt x="1539" y="827"/>
                    <a:pt x="1631" y="609"/>
                    <a:pt x="1482" y="508"/>
                  </a:cubicBezTo>
                  <a:lnTo>
                    <a:pt x="768" y="26"/>
                  </a:lnTo>
                  <a:cubicBezTo>
                    <a:pt x="742" y="9"/>
                    <a:pt x="715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6" name="Google Shape;15066;p26"/>
            <p:cNvSpPr/>
            <p:nvPr/>
          </p:nvSpPr>
          <p:spPr>
            <a:xfrm>
              <a:off x="7037375" y="2324950"/>
              <a:ext cx="49375" cy="17275"/>
            </a:xfrm>
            <a:custGeom>
              <a:avLst/>
              <a:gdLst/>
              <a:ahLst/>
              <a:cxnLst/>
              <a:rect l="l" t="t" r="r" b="b"/>
              <a:pathLst>
                <a:path w="1975" h="691" extrusionOk="0">
                  <a:moveTo>
                    <a:pt x="1734" y="0"/>
                  </a:moveTo>
                  <a:cubicBezTo>
                    <a:pt x="1721" y="0"/>
                    <a:pt x="1706" y="2"/>
                    <a:pt x="1691" y="5"/>
                  </a:cubicBezTo>
                  <a:lnTo>
                    <a:pt x="196" y="364"/>
                  </a:lnTo>
                  <a:cubicBezTo>
                    <a:pt x="1" y="411"/>
                    <a:pt x="63" y="691"/>
                    <a:pt x="241" y="691"/>
                  </a:cubicBezTo>
                  <a:cubicBezTo>
                    <a:pt x="255" y="691"/>
                    <a:pt x="270" y="689"/>
                    <a:pt x="285" y="686"/>
                  </a:cubicBezTo>
                  <a:lnTo>
                    <a:pt x="1780" y="329"/>
                  </a:lnTo>
                  <a:cubicBezTo>
                    <a:pt x="1975" y="282"/>
                    <a:pt x="1912" y="0"/>
                    <a:pt x="1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7" name="Google Shape;15067;p26"/>
            <p:cNvSpPr/>
            <p:nvPr/>
          </p:nvSpPr>
          <p:spPr>
            <a:xfrm>
              <a:off x="7076825" y="2241350"/>
              <a:ext cx="63750" cy="150100"/>
            </a:xfrm>
            <a:custGeom>
              <a:avLst/>
              <a:gdLst/>
              <a:ahLst/>
              <a:cxnLst/>
              <a:rect l="l" t="t" r="r" b="b"/>
              <a:pathLst>
                <a:path w="2550" h="6004" extrusionOk="0">
                  <a:moveTo>
                    <a:pt x="254" y="0"/>
                  </a:moveTo>
                  <a:cubicBezTo>
                    <a:pt x="119" y="0"/>
                    <a:pt x="1" y="169"/>
                    <a:pt x="128" y="280"/>
                  </a:cubicBezTo>
                  <a:cubicBezTo>
                    <a:pt x="1692" y="1653"/>
                    <a:pt x="2204" y="3831"/>
                    <a:pt x="1370" y="5747"/>
                  </a:cubicBezTo>
                  <a:cubicBezTo>
                    <a:pt x="1313" y="5881"/>
                    <a:pt x="1430" y="6004"/>
                    <a:pt x="1537" y="6004"/>
                  </a:cubicBezTo>
                  <a:cubicBezTo>
                    <a:pt x="1586" y="6004"/>
                    <a:pt x="1633" y="5978"/>
                    <a:pt x="1660" y="5917"/>
                  </a:cubicBezTo>
                  <a:cubicBezTo>
                    <a:pt x="2549" y="3870"/>
                    <a:pt x="2047" y="152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8" name="Google Shape;15068;p26"/>
            <p:cNvSpPr/>
            <p:nvPr/>
          </p:nvSpPr>
          <p:spPr>
            <a:xfrm>
              <a:off x="7121575" y="2196700"/>
              <a:ext cx="65325" cy="66850"/>
            </a:xfrm>
            <a:custGeom>
              <a:avLst/>
              <a:gdLst/>
              <a:ahLst/>
              <a:cxnLst/>
              <a:rect l="l" t="t" r="r" b="b"/>
              <a:pathLst>
                <a:path w="2613" h="2674" extrusionOk="0">
                  <a:moveTo>
                    <a:pt x="1186" y="0"/>
                  </a:moveTo>
                  <a:cubicBezTo>
                    <a:pt x="788" y="0"/>
                    <a:pt x="419" y="155"/>
                    <a:pt x="119" y="454"/>
                  </a:cubicBezTo>
                  <a:cubicBezTo>
                    <a:pt x="1" y="572"/>
                    <a:pt x="114" y="740"/>
                    <a:pt x="243" y="740"/>
                  </a:cubicBezTo>
                  <a:cubicBezTo>
                    <a:pt x="281" y="740"/>
                    <a:pt x="320" y="725"/>
                    <a:pt x="355" y="690"/>
                  </a:cubicBezTo>
                  <a:lnTo>
                    <a:pt x="355" y="692"/>
                  </a:lnTo>
                  <a:cubicBezTo>
                    <a:pt x="592" y="454"/>
                    <a:pt x="873" y="333"/>
                    <a:pt x="1180" y="333"/>
                  </a:cubicBezTo>
                  <a:cubicBezTo>
                    <a:pt x="1241" y="333"/>
                    <a:pt x="1303" y="338"/>
                    <a:pt x="1366" y="347"/>
                  </a:cubicBezTo>
                  <a:lnTo>
                    <a:pt x="1366" y="347"/>
                  </a:lnTo>
                  <a:cubicBezTo>
                    <a:pt x="1304" y="959"/>
                    <a:pt x="1112" y="1548"/>
                    <a:pt x="802" y="2080"/>
                  </a:cubicBezTo>
                  <a:cubicBezTo>
                    <a:pt x="755" y="2162"/>
                    <a:pt x="787" y="2258"/>
                    <a:pt x="863" y="2309"/>
                  </a:cubicBezTo>
                  <a:cubicBezTo>
                    <a:pt x="1224" y="2556"/>
                    <a:pt x="1617" y="2673"/>
                    <a:pt x="2034" y="2673"/>
                  </a:cubicBezTo>
                  <a:cubicBezTo>
                    <a:pt x="2158" y="2673"/>
                    <a:pt x="2283" y="2663"/>
                    <a:pt x="2411" y="2643"/>
                  </a:cubicBezTo>
                  <a:cubicBezTo>
                    <a:pt x="2613" y="2611"/>
                    <a:pt x="2541" y="2319"/>
                    <a:pt x="2352" y="2319"/>
                  </a:cubicBezTo>
                  <a:cubicBezTo>
                    <a:pt x="2342" y="2319"/>
                    <a:pt x="2332" y="2319"/>
                    <a:pt x="2321" y="2321"/>
                  </a:cubicBezTo>
                  <a:cubicBezTo>
                    <a:pt x="2224" y="2336"/>
                    <a:pt x="2128" y="2344"/>
                    <a:pt x="2034" y="2344"/>
                  </a:cubicBezTo>
                  <a:cubicBezTo>
                    <a:pt x="1728" y="2344"/>
                    <a:pt x="1441" y="2263"/>
                    <a:pt x="1170" y="2108"/>
                  </a:cubicBezTo>
                  <a:lnTo>
                    <a:pt x="1170" y="2108"/>
                  </a:lnTo>
                  <a:cubicBezTo>
                    <a:pt x="1483" y="1522"/>
                    <a:pt x="1667" y="876"/>
                    <a:pt x="1711" y="213"/>
                  </a:cubicBezTo>
                  <a:cubicBezTo>
                    <a:pt x="1716" y="141"/>
                    <a:pt x="1656" y="68"/>
                    <a:pt x="1588" y="51"/>
                  </a:cubicBezTo>
                  <a:cubicBezTo>
                    <a:pt x="1451" y="17"/>
                    <a:pt x="1317" y="0"/>
                    <a:pt x="1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69" name="Google Shape;15069;p26"/>
            <p:cNvSpPr/>
            <p:nvPr/>
          </p:nvSpPr>
          <p:spPr>
            <a:xfrm>
              <a:off x="6556500" y="2455900"/>
              <a:ext cx="58525" cy="90950"/>
            </a:xfrm>
            <a:custGeom>
              <a:avLst/>
              <a:gdLst/>
              <a:ahLst/>
              <a:cxnLst/>
              <a:rect l="l" t="t" r="r" b="b"/>
              <a:pathLst>
                <a:path w="2341" h="3638" extrusionOk="0">
                  <a:moveTo>
                    <a:pt x="270" y="0"/>
                  </a:moveTo>
                  <a:cubicBezTo>
                    <a:pt x="186" y="0"/>
                    <a:pt x="98" y="54"/>
                    <a:pt x="89" y="161"/>
                  </a:cubicBezTo>
                  <a:cubicBezTo>
                    <a:pt x="1" y="1211"/>
                    <a:pt x="83" y="2266"/>
                    <a:pt x="335" y="3288"/>
                  </a:cubicBezTo>
                  <a:cubicBezTo>
                    <a:pt x="355" y="3373"/>
                    <a:pt x="415" y="3410"/>
                    <a:pt x="477" y="3410"/>
                  </a:cubicBezTo>
                  <a:cubicBezTo>
                    <a:pt x="573" y="3410"/>
                    <a:pt x="675" y="3325"/>
                    <a:pt x="657" y="3200"/>
                  </a:cubicBezTo>
                  <a:cubicBezTo>
                    <a:pt x="603" y="2831"/>
                    <a:pt x="559" y="2318"/>
                    <a:pt x="760" y="1986"/>
                  </a:cubicBezTo>
                  <a:cubicBezTo>
                    <a:pt x="888" y="1774"/>
                    <a:pt x="1042" y="1686"/>
                    <a:pt x="1194" y="1686"/>
                  </a:cubicBezTo>
                  <a:cubicBezTo>
                    <a:pt x="1448" y="1686"/>
                    <a:pt x="1696" y="1930"/>
                    <a:pt x="1810" y="2257"/>
                  </a:cubicBezTo>
                  <a:cubicBezTo>
                    <a:pt x="1946" y="2651"/>
                    <a:pt x="1784" y="3056"/>
                    <a:pt x="1662" y="3432"/>
                  </a:cubicBezTo>
                  <a:cubicBezTo>
                    <a:pt x="1622" y="3556"/>
                    <a:pt x="1724" y="3638"/>
                    <a:pt x="1826" y="3638"/>
                  </a:cubicBezTo>
                  <a:cubicBezTo>
                    <a:pt x="1893" y="3638"/>
                    <a:pt x="1959" y="3603"/>
                    <a:pt x="1985" y="3522"/>
                  </a:cubicBezTo>
                  <a:cubicBezTo>
                    <a:pt x="2156" y="2988"/>
                    <a:pt x="2341" y="2365"/>
                    <a:pt x="2040" y="1839"/>
                  </a:cubicBezTo>
                  <a:cubicBezTo>
                    <a:pt x="1868" y="1541"/>
                    <a:pt x="1565" y="1317"/>
                    <a:pt x="1222" y="1317"/>
                  </a:cubicBezTo>
                  <a:cubicBezTo>
                    <a:pt x="1175" y="1317"/>
                    <a:pt x="1128" y="1321"/>
                    <a:pt x="1081" y="1330"/>
                  </a:cubicBezTo>
                  <a:cubicBezTo>
                    <a:pt x="749" y="1389"/>
                    <a:pt x="548" y="1600"/>
                    <a:pt x="432" y="1873"/>
                  </a:cubicBezTo>
                  <a:lnTo>
                    <a:pt x="432" y="1873"/>
                  </a:lnTo>
                  <a:cubicBezTo>
                    <a:pt x="377" y="1305"/>
                    <a:pt x="374" y="732"/>
                    <a:pt x="423" y="161"/>
                  </a:cubicBezTo>
                  <a:cubicBezTo>
                    <a:pt x="432" y="54"/>
                    <a:pt x="35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0" name="Google Shape;15070;p26"/>
            <p:cNvSpPr/>
            <p:nvPr/>
          </p:nvSpPr>
          <p:spPr>
            <a:xfrm>
              <a:off x="6626475" y="2473750"/>
              <a:ext cx="59600" cy="70225"/>
            </a:xfrm>
            <a:custGeom>
              <a:avLst/>
              <a:gdLst/>
              <a:ahLst/>
              <a:cxnLst/>
              <a:rect l="l" t="t" r="r" b="b"/>
              <a:pathLst>
                <a:path w="2384" h="2809" extrusionOk="0">
                  <a:moveTo>
                    <a:pt x="1252" y="0"/>
                  </a:moveTo>
                  <a:cubicBezTo>
                    <a:pt x="1165" y="0"/>
                    <a:pt x="1075" y="12"/>
                    <a:pt x="988" y="34"/>
                  </a:cubicBezTo>
                  <a:cubicBezTo>
                    <a:pt x="419" y="178"/>
                    <a:pt x="115" y="736"/>
                    <a:pt x="60" y="1291"/>
                  </a:cubicBezTo>
                  <a:cubicBezTo>
                    <a:pt x="1" y="1886"/>
                    <a:pt x="281" y="2495"/>
                    <a:pt x="856" y="2718"/>
                  </a:cubicBezTo>
                  <a:cubicBezTo>
                    <a:pt x="1014" y="2779"/>
                    <a:pt x="1177" y="2809"/>
                    <a:pt x="1337" y="2809"/>
                  </a:cubicBezTo>
                  <a:cubicBezTo>
                    <a:pt x="1708" y="2809"/>
                    <a:pt x="2062" y="2648"/>
                    <a:pt x="2293" y="2332"/>
                  </a:cubicBezTo>
                  <a:cubicBezTo>
                    <a:pt x="2384" y="2209"/>
                    <a:pt x="2266" y="2090"/>
                    <a:pt x="2145" y="2090"/>
                  </a:cubicBezTo>
                  <a:cubicBezTo>
                    <a:pt x="2094" y="2090"/>
                    <a:pt x="2042" y="2111"/>
                    <a:pt x="2005" y="2162"/>
                  </a:cubicBezTo>
                  <a:cubicBezTo>
                    <a:pt x="1848" y="2377"/>
                    <a:pt x="1598" y="2476"/>
                    <a:pt x="1342" y="2476"/>
                  </a:cubicBezTo>
                  <a:cubicBezTo>
                    <a:pt x="1243" y="2476"/>
                    <a:pt x="1144" y="2461"/>
                    <a:pt x="1049" y="2432"/>
                  </a:cubicBezTo>
                  <a:cubicBezTo>
                    <a:pt x="631" y="2307"/>
                    <a:pt x="400" y="1912"/>
                    <a:pt x="387" y="1491"/>
                  </a:cubicBezTo>
                  <a:cubicBezTo>
                    <a:pt x="374" y="1139"/>
                    <a:pt x="506" y="703"/>
                    <a:pt x="800" y="483"/>
                  </a:cubicBezTo>
                  <a:cubicBezTo>
                    <a:pt x="893" y="414"/>
                    <a:pt x="1113" y="327"/>
                    <a:pt x="1292" y="327"/>
                  </a:cubicBezTo>
                  <a:cubicBezTo>
                    <a:pt x="1429" y="327"/>
                    <a:pt x="1542" y="378"/>
                    <a:pt x="1557" y="527"/>
                  </a:cubicBezTo>
                  <a:cubicBezTo>
                    <a:pt x="1567" y="634"/>
                    <a:pt x="1657" y="687"/>
                    <a:pt x="1741" y="687"/>
                  </a:cubicBezTo>
                  <a:cubicBezTo>
                    <a:pt x="1825" y="687"/>
                    <a:pt x="1903" y="634"/>
                    <a:pt x="1892" y="527"/>
                  </a:cubicBezTo>
                  <a:cubicBezTo>
                    <a:pt x="1855" y="159"/>
                    <a:pt x="1571" y="0"/>
                    <a:pt x="1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1" name="Google Shape;15071;p26"/>
            <p:cNvSpPr/>
            <p:nvPr/>
          </p:nvSpPr>
          <p:spPr>
            <a:xfrm>
              <a:off x="6711600" y="2524550"/>
              <a:ext cx="8425" cy="13375"/>
            </a:xfrm>
            <a:custGeom>
              <a:avLst/>
              <a:gdLst/>
              <a:ahLst/>
              <a:cxnLst/>
              <a:rect l="l" t="t" r="r" b="b"/>
              <a:pathLst>
                <a:path w="337" h="535" extrusionOk="0">
                  <a:moveTo>
                    <a:pt x="168" y="1"/>
                  </a:moveTo>
                  <a:cubicBezTo>
                    <a:pt x="84" y="1"/>
                    <a:pt x="0" y="54"/>
                    <a:pt x="0" y="162"/>
                  </a:cubicBezTo>
                  <a:lnTo>
                    <a:pt x="0" y="373"/>
                  </a:lnTo>
                  <a:cubicBezTo>
                    <a:pt x="0" y="481"/>
                    <a:pt x="85" y="535"/>
                    <a:pt x="169" y="535"/>
                  </a:cubicBezTo>
                  <a:cubicBezTo>
                    <a:pt x="252" y="535"/>
                    <a:pt x="336" y="481"/>
                    <a:pt x="336" y="373"/>
                  </a:cubicBezTo>
                  <a:lnTo>
                    <a:pt x="336" y="162"/>
                  </a:lnTo>
                  <a:cubicBezTo>
                    <a:pt x="336" y="55"/>
                    <a:pt x="252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2" name="Google Shape;15072;p26"/>
            <p:cNvSpPr/>
            <p:nvPr/>
          </p:nvSpPr>
          <p:spPr>
            <a:xfrm>
              <a:off x="6759650" y="2461050"/>
              <a:ext cx="60725" cy="80525"/>
            </a:xfrm>
            <a:custGeom>
              <a:avLst/>
              <a:gdLst/>
              <a:ahLst/>
              <a:cxnLst/>
              <a:rect l="l" t="t" r="r" b="b"/>
              <a:pathLst>
                <a:path w="2429" h="3221" extrusionOk="0">
                  <a:moveTo>
                    <a:pt x="1214" y="1"/>
                  </a:moveTo>
                  <a:cubicBezTo>
                    <a:pt x="565" y="1"/>
                    <a:pt x="20" y="500"/>
                    <a:pt x="4" y="1185"/>
                  </a:cubicBezTo>
                  <a:cubicBezTo>
                    <a:pt x="0" y="1276"/>
                    <a:pt x="81" y="1351"/>
                    <a:pt x="171" y="1352"/>
                  </a:cubicBezTo>
                  <a:cubicBezTo>
                    <a:pt x="698" y="1360"/>
                    <a:pt x="1308" y="1352"/>
                    <a:pt x="1700" y="1757"/>
                  </a:cubicBezTo>
                  <a:cubicBezTo>
                    <a:pt x="1913" y="1975"/>
                    <a:pt x="2081" y="2317"/>
                    <a:pt x="1909" y="2623"/>
                  </a:cubicBezTo>
                  <a:cubicBezTo>
                    <a:pt x="1781" y="2851"/>
                    <a:pt x="1542" y="2915"/>
                    <a:pt x="1297" y="2915"/>
                  </a:cubicBezTo>
                  <a:cubicBezTo>
                    <a:pt x="1122" y="2915"/>
                    <a:pt x="944" y="2882"/>
                    <a:pt x="801" y="2853"/>
                  </a:cubicBezTo>
                  <a:cubicBezTo>
                    <a:pt x="788" y="2851"/>
                    <a:pt x="776" y="2850"/>
                    <a:pt x="764" y="2850"/>
                  </a:cubicBezTo>
                  <a:cubicBezTo>
                    <a:pt x="582" y="2850"/>
                    <a:pt x="514" y="3135"/>
                    <a:pt x="713" y="3175"/>
                  </a:cubicBezTo>
                  <a:cubicBezTo>
                    <a:pt x="857" y="3205"/>
                    <a:pt x="1013" y="3221"/>
                    <a:pt x="1168" y="3221"/>
                  </a:cubicBezTo>
                  <a:cubicBezTo>
                    <a:pt x="1799" y="3221"/>
                    <a:pt x="2428" y="2950"/>
                    <a:pt x="2290" y="2162"/>
                  </a:cubicBezTo>
                  <a:cubicBezTo>
                    <a:pt x="2127" y="1232"/>
                    <a:pt x="1159" y="1054"/>
                    <a:pt x="357" y="1022"/>
                  </a:cubicBezTo>
                  <a:lnTo>
                    <a:pt x="357" y="1022"/>
                  </a:lnTo>
                  <a:cubicBezTo>
                    <a:pt x="440" y="625"/>
                    <a:pt x="786" y="331"/>
                    <a:pt x="1198" y="331"/>
                  </a:cubicBezTo>
                  <a:cubicBezTo>
                    <a:pt x="1251" y="331"/>
                    <a:pt x="1305" y="336"/>
                    <a:pt x="1360" y="346"/>
                  </a:cubicBezTo>
                  <a:cubicBezTo>
                    <a:pt x="1371" y="348"/>
                    <a:pt x="1383" y="349"/>
                    <a:pt x="1393" y="349"/>
                  </a:cubicBezTo>
                  <a:cubicBezTo>
                    <a:pt x="1578" y="349"/>
                    <a:pt x="1648" y="60"/>
                    <a:pt x="1448" y="24"/>
                  </a:cubicBezTo>
                  <a:lnTo>
                    <a:pt x="1448" y="22"/>
                  </a:lnTo>
                  <a:cubicBezTo>
                    <a:pt x="1369" y="8"/>
                    <a:pt x="1291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3" name="Google Shape;15073;p26"/>
            <p:cNvSpPr/>
            <p:nvPr/>
          </p:nvSpPr>
          <p:spPr>
            <a:xfrm>
              <a:off x="6816175" y="2445450"/>
              <a:ext cx="58750" cy="45525"/>
            </a:xfrm>
            <a:custGeom>
              <a:avLst/>
              <a:gdLst/>
              <a:ahLst/>
              <a:cxnLst/>
              <a:rect l="l" t="t" r="r" b="b"/>
              <a:pathLst>
                <a:path w="2350" h="1821" extrusionOk="0">
                  <a:moveTo>
                    <a:pt x="1148" y="0"/>
                  </a:moveTo>
                  <a:cubicBezTo>
                    <a:pt x="684" y="0"/>
                    <a:pt x="257" y="271"/>
                    <a:pt x="63" y="701"/>
                  </a:cubicBezTo>
                  <a:cubicBezTo>
                    <a:pt x="1" y="834"/>
                    <a:pt x="117" y="956"/>
                    <a:pt x="226" y="956"/>
                  </a:cubicBezTo>
                  <a:cubicBezTo>
                    <a:pt x="275" y="956"/>
                    <a:pt x="323" y="930"/>
                    <a:pt x="351" y="869"/>
                  </a:cubicBezTo>
                  <a:lnTo>
                    <a:pt x="351" y="871"/>
                  </a:lnTo>
                  <a:cubicBezTo>
                    <a:pt x="498" y="552"/>
                    <a:pt x="768" y="363"/>
                    <a:pt x="1097" y="339"/>
                  </a:cubicBezTo>
                  <a:lnTo>
                    <a:pt x="1097" y="339"/>
                  </a:lnTo>
                  <a:cubicBezTo>
                    <a:pt x="1084" y="702"/>
                    <a:pt x="978" y="1057"/>
                    <a:pt x="792" y="1369"/>
                  </a:cubicBezTo>
                  <a:cubicBezTo>
                    <a:pt x="748" y="1444"/>
                    <a:pt x="772" y="1557"/>
                    <a:pt x="851" y="1598"/>
                  </a:cubicBezTo>
                  <a:cubicBezTo>
                    <a:pt x="1139" y="1747"/>
                    <a:pt x="1432" y="1820"/>
                    <a:pt x="1737" y="1820"/>
                  </a:cubicBezTo>
                  <a:cubicBezTo>
                    <a:pt x="1874" y="1820"/>
                    <a:pt x="2012" y="1806"/>
                    <a:pt x="2154" y="1777"/>
                  </a:cubicBezTo>
                  <a:cubicBezTo>
                    <a:pt x="2350" y="1735"/>
                    <a:pt x="2286" y="1451"/>
                    <a:pt x="2104" y="1451"/>
                  </a:cubicBezTo>
                  <a:cubicBezTo>
                    <a:pt x="2092" y="1451"/>
                    <a:pt x="2079" y="1452"/>
                    <a:pt x="2066" y="1455"/>
                  </a:cubicBezTo>
                  <a:cubicBezTo>
                    <a:pt x="1953" y="1478"/>
                    <a:pt x="1843" y="1490"/>
                    <a:pt x="1735" y="1490"/>
                  </a:cubicBezTo>
                  <a:cubicBezTo>
                    <a:pt x="1541" y="1490"/>
                    <a:pt x="1353" y="1452"/>
                    <a:pt x="1169" y="1377"/>
                  </a:cubicBezTo>
                  <a:lnTo>
                    <a:pt x="1169" y="1377"/>
                  </a:lnTo>
                  <a:cubicBezTo>
                    <a:pt x="1356" y="1006"/>
                    <a:pt x="1446" y="591"/>
                    <a:pt x="1431" y="173"/>
                  </a:cubicBezTo>
                  <a:cubicBezTo>
                    <a:pt x="1428" y="77"/>
                    <a:pt x="1356" y="15"/>
                    <a:pt x="1263" y="6"/>
                  </a:cubicBezTo>
                  <a:cubicBezTo>
                    <a:pt x="1225" y="2"/>
                    <a:pt x="1186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4" name="Google Shape;15074;p26"/>
            <p:cNvSpPr/>
            <p:nvPr/>
          </p:nvSpPr>
          <p:spPr>
            <a:xfrm>
              <a:off x="6898925" y="2448800"/>
              <a:ext cx="45700" cy="109375"/>
            </a:xfrm>
            <a:custGeom>
              <a:avLst/>
              <a:gdLst/>
              <a:ahLst/>
              <a:cxnLst/>
              <a:rect l="l" t="t" r="r" b="b"/>
              <a:pathLst>
                <a:path w="1828" h="4375" extrusionOk="0">
                  <a:moveTo>
                    <a:pt x="1025" y="0"/>
                  </a:moveTo>
                  <a:cubicBezTo>
                    <a:pt x="973" y="0"/>
                    <a:pt x="922" y="23"/>
                    <a:pt x="887" y="78"/>
                  </a:cubicBezTo>
                  <a:lnTo>
                    <a:pt x="887" y="79"/>
                  </a:lnTo>
                  <a:cubicBezTo>
                    <a:pt x="0" y="1435"/>
                    <a:pt x="247" y="3260"/>
                    <a:pt x="1465" y="4330"/>
                  </a:cubicBezTo>
                  <a:cubicBezTo>
                    <a:pt x="1499" y="4361"/>
                    <a:pt x="1538" y="4374"/>
                    <a:pt x="1575" y="4374"/>
                  </a:cubicBezTo>
                  <a:cubicBezTo>
                    <a:pt x="1709" y="4374"/>
                    <a:pt x="1828" y="4205"/>
                    <a:pt x="1701" y="4094"/>
                  </a:cubicBezTo>
                  <a:cubicBezTo>
                    <a:pt x="591" y="3122"/>
                    <a:pt x="366" y="1481"/>
                    <a:pt x="1176" y="247"/>
                  </a:cubicBezTo>
                  <a:cubicBezTo>
                    <a:pt x="1258" y="120"/>
                    <a:pt x="1142" y="0"/>
                    <a:pt x="1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5" name="Google Shape;15075;p26"/>
            <p:cNvSpPr/>
            <p:nvPr/>
          </p:nvSpPr>
          <p:spPr>
            <a:xfrm>
              <a:off x="6962900" y="2461575"/>
              <a:ext cx="98050" cy="91325"/>
            </a:xfrm>
            <a:custGeom>
              <a:avLst/>
              <a:gdLst/>
              <a:ahLst/>
              <a:cxnLst/>
              <a:rect l="l" t="t" r="r" b="b"/>
              <a:pathLst>
                <a:path w="3922" h="3653" extrusionOk="0">
                  <a:moveTo>
                    <a:pt x="247" y="1"/>
                  </a:moveTo>
                  <a:cubicBezTo>
                    <a:pt x="117" y="1"/>
                    <a:pt x="1" y="169"/>
                    <a:pt x="121" y="285"/>
                  </a:cubicBezTo>
                  <a:lnTo>
                    <a:pt x="3564" y="3604"/>
                  </a:lnTo>
                  <a:cubicBezTo>
                    <a:pt x="3599" y="3638"/>
                    <a:pt x="3638" y="3652"/>
                    <a:pt x="3676" y="3652"/>
                  </a:cubicBezTo>
                  <a:cubicBezTo>
                    <a:pt x="3806" y="3652"/>
                    <a:pt x="3921" y="3485"/>
                    <a:pt x="3801" y="3368"/>
                  </a:cubicBezTo>
                  <a:lnTo>
                    <a:pt x="358" y="49"/>
                  </a:lnTo>
                  <a:cubicBezTo>
                    <a:pt x="323" y="15"/>
                    <a:pt x="284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6" name="Google Shape;15076;p26"/>
            <p:cNvSpPr/>
            <p:nvPr/>
          </p:nvSpPr>
          <p:spPr>
            <a:xfrm>
              <a:off x="6963525" y="2450350"/>
              <a:ext cx="75275" cy="87425"/>
            </a:xfrm>
            <a:custGeom>
              <a:avLst/>
              <a:gdLst/>
              <a:ahLst/>
              <a:cxnLst/>
              <a:rect l="l" t="t" r="r" b="b"/>
              <a:pathLst>
                <a:path w="3011" h="3497" extrusionOk="0">
                  <a:moveTo>
                    <a:pt x="2760" y="1"/>
                  </a:moveTo>
                  <a:cubicBezTo>
                    <a:pt x="2723" y="1"/>
                    <a:pt x="2684" y="14"/>
                    <a:pt x="2650" y="46"/>
                  </a:cubicBezTo>
                  <a:cubicBezTo>
                    <a:pt x="1636" y="978"/>
                    <a:pt x="769" y="2058"/>
                    <a:pt x="75" y="3246"/>
                  </a:cubicBezTo>
                  <a:cubicBezTo>
                    <a:pt x="0" y="3376"/>
                    <a:pt x="115" y="3497"/>
                    <a:pt x="230" y="3497"/>
                  </a:cubicBezTo>
                  <a:cubicBezTo>
                    <a:pt x="280" y="3497"/>
                    <a:pt x="331" y="3473"/>
                    <a:pt x="365" y="3416"/>
                  </a:cubicBezTo>
                  <a:cubicBezTo>
                    <a:pt x="1044" y="2252"/>
                    <a:pt x="1893" y="1196"/>
                    <a:pt x="2886" y="284"/>
                  </a:cubicBezTo>
                  <a:cubicBezTo>
                    <a:pt x="3010" y="170"/>
                    <a:pt x="2893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7" name="Google Shape;15077;p26"/>
            <p:cNvSpPr/>
            <p:nvPr/>
          </p:nvSpPr>
          <p:spPr>
            <a:xfrm>
              <a:off x="7054375" y="2444625"/>
              <a:ext cx="43625" cy="125175"/>
            </a:xfrm>
            <a:custGeom>
              <a:avLst/>
              <a:gdLst/>
              <a:ahLst/>
              <a:cxnLst/>
              <a:rect l="l" t="t" r="r" b="b"/>
              <a:pathLst>
                <a:path w="1745" h="5007" extrusionOk="0">
                  <a:moveTo>
                    <a:pt x="241" y="0"/>
                  </a:moveTo>
                  <a:cubicBezTo>
                    <a:pt x="118" y="0"/>
                    <a:pt x="0" y="119"/>
                    <a:pt x="93" y="240"/>
                  </a:cubicBezTo>
                  <a:cubicBezTo>
                    <a:pt x="1104" y="1570"/>
                    <a:pt x="1399" y="3202"/>
                    <a:pt x="900" y="4801"/>
                  </a:cubicBezTo>
                  <a:cubicBezTo>
                    <a:pt x="861" y="4925"/>
                    <a:pt x="963" y="5007"/>
                    <a:pt x="1064" y="5007"/>
                  </a:cubicBezTo>
                  <a:cubicBezTo>
                    <a:pt x="1130" y="5007"/>
                    <a:pt x="1196" y="4971"/>
                    <a:pt x="1222" y="4889"/>
                  </a:cubicBezTo>
                  <a:cubicBezTo>
                    <a:pt x="1745" y="3216"/>
                    <a:pt x="1444" y="1468"/>
                    <a:pt x="381" y="71"/>
                  </a:cubicBezTo>
                  <a:cubicBezTo>
                    <a:pt x="344" y="21"/>
                    <a:pt x="29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8" name="Google Shape;15078;p26"/>
            <p:cNvSpPr/>
            <p:nvPr/>
          </p:nvSpPr>
          <p:spPr>
            <a:xfrm>
              <a:off x="7128150" y="2500250"/>
              <a:ext cx="52300" cy="76125"/>
            </a:xfrm>
            <a:custGeom>
              <a:avLst/>
              <a:gdLst/>
              <a:ahLst/>
              <a:cxnLst/>
              <a:rect l="l" t="t" r="r" b="b"/>
              <a:pathLst>
                <a:path w="2092" h="3045" extrusionOk="0">
                  <a:moveTo>
                    <a:pt x="577" y="1"/>
                  </a:moveTo>
                  <a:cubicBezTo>
                    <a:pt x="280" y="1"/>
                    <a:pt x="0" y="162"/>
                    <a:pt x="5" y="509"/>
                  </a:cubicBezTo>
                  <a:cubicBezTo>
                    <a:pt x="7" y="617"/>
                    <a:pt x="91" y="670"/>
                    <a:pt x="174" y="670"/>
                  </a:cubicBezTo>
                  <a:cubicBezTo>
                    <a:pt x="258" y="670"/>
                    <a:pt x="341" y="617"/>
                    <a:pt x="339" y="509"/>
                  </a:cubicBezTo>
                  <a:cubicBezTo>
                    <a:pt x="337" y="376"/>
                    <a:pt x="421" y="326"/>
                    <a:pt x="527" y="326"/>
                  </a:cubicBezTo>
                  <a:cubicBezTo>
                    <a:pt x="687" y="326"/>
                    <a:pt x="899" y="439"/>
                    <a:pt x="946" y="552"/>
                  </a:cubicBezTo>
                  <a:cubicBezTo>
                    <a:pt x="1100" y="919"/>
                    <a:pt x="705" y="1372"/>
                    <a:pt x="490" y="1623"/>
                  </a:cubicBezTo>
                  <a:lnTo>
                    <a:pt x="490" y="1623"/>
                  </a:lnTo>
                  <a:cubicBezTo>
                    <a:pt x="488" y="1625"/>
                    <a:pt x="486" y="1627"/>
                    <a:pt x="484" y="1629"/>
                  </a:cubicBezTo>
                  <a:lnTo>
                    <a:pt x="485" y="1629"/>
                  </a:lnTo>
                  <a:lnTo>
                    <a:pt x="485" y="1629"/>
                  </a:lnTo>
                  <a:cubicBezTo>
                    <a:pt x="485" y="1630"/>
                    <a:pt x="484" y="1630"/>
                    <a:pt x="484" y="1630"/>
                  </a:cubicBezTo>
                  <a:cubicBezTo>
                    <a:pt x="379" y="1756"/>
                    <a:pt x="480" y="1915"/>
                    <a:pt x="606" y="1915"/>
                  </a:cubicBezTo>
                  <a:cubicBezTo>
                    <a:pt x="644" y="1915"/>
                    <a:pt x="685" y="1901"/>
                    <a:pt x="722" y="1867"/>
                  </a:cubicBezTo>
                  <a:cubicBezTo>
                    <a:pt x="814" y="1782"/>
                    <a:pt x="936" y="1744"/>
                    <a:pt x="1061" y="1744"/>
                  </a:cubicBezTo>
                  <a:cubicBezTo>
                    <a:pt x="1395" y="1744"/>
                    <a:pt x="1756" y="2008"/>
                    <a:pt x="1659" y="2367"/>
                  </a:cubicBezTo>
                  <a:cubicBezTo>
                    <a:pt x="1595" y="2601"/>
                    <a:pt x="1360" y="2716"/>
                    <a:pt x="1125" y="2716"/>
                  </a:cubicBezTo>
                  <a:cubicBezTo>
                    <a:pt x="931" y="2716"/>
                    <a:pt x="736" y="2638"/>
                    <a:pt x="640" y="2483"/>
                  </a:cubicBezTo>
                  <a:cubicBezTo>
                    <a:pt x="605" y="2428"/>
                    <a:pt x="554" y="2405"/>
                    <a:pt x="503" y="2405"/>
                  </a:cubicBezTo>
                  <a:cubicBezTo>
                    <a:pt x="386" y="2405"/>
                    <a:pt x="270" y="2525"/>
                    <a:pt x="350" y="2652"/>
                  </a:cubicBezTo>
                  <a:cubicBezTo>
                    <a:pt x="516" y="2917"/>
                    <a:pt x="818" y="3045"/>
                    <a:pt x="1119" y="3045"/>
                  </a:cubicBezTo>
                  <a:cubicBezTo>
                    <a:pt x="1523" y="3045"/>
                    <a:pt x="1925" y="2814"/>
                    <a:pt x="1999" y="2373"/>
                  </a:cubicBezTo>
                  <a:cubicBezTo>
                    <a:pt x="2092" y="1807"/>
                    <a:pt x="1568" y="1416"/>
                    <a:pt x="1059" y="1416"/>
                  </a:cubicBezTo>
                  <a:cubicBezTo>
                    <a:pt x="1057" y="1416"/>
                    <a:pt x="1054" y="1416"/>
                    <a:pt x="1051" y="1416"/>
                  </a:cubicBezTo>
                  <a:lnTo>
                    <a:pt x="1051" y="1416"/>
                  </a:lnTo>
                  <a:cubicBezTo>
                    <a:pt x="1317" y="980"/>
                    <a:pt x="1489" y="442"/>
                    <a:pt x="1015" y="128"/>
                  </a:cubicBezTo>
                  <a:cubicBezTo>
                    <a:pt x="890" y="44"/>
                    <a:pt x="731" y="1"/>
                    <a:pt x="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79" name="Google Shape;15079;p26"/>
            <p:cNvSpPr/>
            <p:nvPr/>
          </p:nvSpPr>
          <p:spPr>
            <a:xfrm>
              <a:off x="6202350" y="2811650"/>
              <a:ext cx="86575" cy="99625"/>
            </a:xfrm>
            <a:custGeom>
              <a:avLst/>
              <a:gdLst/>
              <a:ahLst/>
              <a:cxnLst/>
              <a:rect l="l" t="t" r="r" b="b"/>
              <a:pathLst>
                <a:path w="3463" h="3985" extrusionOk="0">
                  <a:moveTo>
                    <a:pt x="1248" y="642"/>
                  </a:moveTo>
                  <a:lnTo>
                    <a:pt x="1248" y="642"/>
                  </a:lnTo>
                  <a:cubicBezTo>
                    <a:pt x="2014" y="709"/>
                    <a:pt x="2694" y="1232"/>
                    <a:pt x="2956" y="1971"/>
                  </a:cubicBezTo>
                  <a:cubicBezTo>
                    <a:pt x="3092" y="2355"/>
                    <a:pt x="3141" y="2892"/>
                    <a:pt x="2920" y="3258"/>
                  </a:cubicBezTo>
                  <a:cubicBezTo>
                    <a:pt x="2736" y="3561"/>
                    <a:pt x="2497" y="3677"/>
                    <a:pt x="2249" y="3677"/>
                  </a:cubicBezTo>
                  <a:cubicBezTo>
                    <a:pt x="1837" y="3677"/>
                    <a:pt x="1398" y="3355"/>
                    <a:pt x="1141" y="3037"/>
                  </a:cubicBezTo>
                  <a:cubicBezTo>
                    <a:pt x="667" y="2447"/>
                    <a:pt x="476" y="1515"/>
                    <a:pt x="992" y="886"/>
                  </a:cubicBezTo>
                  <a:cubicBezTo>
                    <a:pt x="1067" y="794"/>
                    <a:pt x="1154" y="713"/>
                    <a:pt x="1248" y="642"/>
                  </a:cubicBezTo>
                  <a:close/>
                  <a:moveTo>
                    <a:pt x="2153" y="0"/>
                  </a:moveTo>
                  <a:cubicBezTo>
                    <a:pt x="1799" y="0"/>
                    <a:pt x="1443" y="104"/>
                    <a:pt x="1141" y="301"/>
                  </a:cubicBezTo>
                  <a:lnTo>
                    <a:pt x="1141" y="301"/>
                  </a:lnTo>
                  <a:cubicBezTo>
                    <a:pt x="1122" y="301"/>
                    <a:pt x="1104" y="301"/>
                    <a:pt x="1086" y="300"/>
                  </a:cubicBezTo>
                  <a:cubicBezTo>
                    <a:pt x="979" y="300"/>
                    <a:pt x="925" y="383"/>
                    <a:pt x="924" y="467"/>
                  </a:cubicBezTo>
                  <a:lnTo>
                    <a:pt x="924" y="467"/>
                  </a:lnTo>
                  <a:cubicBezTo>
                    <a:pt x="847" y="536"/>
                    <a:pt x="775" y="612"/>
                    <a:pt x="709" y="696"/>
                  </a:cubicBezTo>
                  <a:cubicBezTo>
                    <a:pt x="0" y="1605"/>
                    <a:pt x="412" y="2990"/>
                    <a:pt x="1275" y="3640"/>
                  </a:cubicBezTo>
                  <a:cubicBezTo>
                    <a:pt x="1591" y="3877"/>
                    <a:pt x="1913" y="3984"/>
                    <a:pt x="2207" y="3984"/>
                  </a:cubicBezTo>
                  <a:cubicBezTo>
                    <a:pt x="2913" y="3984"/>
                    <a:pt x="3462" y="3366"/>
                    <a:pt x="3399" y="2442"/>
                  </a:cubicBezTo>
                  <a:cubicBezTo>
                    <a:pt x="3332" y="1477"/>
                    <a:pt x="2620" y="669"/>
                    <a:pt x="1727" y="398"/>
                  </a:cubicBezTo>
                  <a:lnTo>
                    <a:pt x="1727" y="398"/>
                  </a:lnTo>
                  <a:cubicBezTo>
                    <a:pt x="1870" y="354"/>
                    <a:pt x="2019" y="331"/>
                    <a:pt x="2167" y="331"/>
                  </a:cubicBezTo>
                  <a:cubicBezTo>
                    <a:pt x="2482" y="331"/>
                    <a:pt x="2795" y="435"/>
                    <a:pt x="3046" y="662"/>
                  </a:cubicBezTo>
                  <a:cubicBezTo>
                    <a:pt x="3082" y="694"/>
                    <a:pt x="3121" y="707"/>
                    <a:pt x="3158" y="707"/>
                  </a:cubicBezTo>
                  <a:cubicBezTo>
                    <a:pt x="3291" y="707"/>
                    <a:pt x="3408" y="539"/>
                    <a:pt x="3283" y="426"/>
                  </a:cubicBezTo>
                  <a:lnTo>
                    <a:pt x="3284" y="426"/>
                  </a:lnTo>
                  <a:cubicBezTo>
                    <a:pt x="2964" y="137"/>
                    <a:pt x="2560" y="0"/>
                    <a:pt x="2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0" name="Google Shape;15080;p26"/>
            <p:cNvSpPr/>
            <p:nvPr/>
          </p:nvSpPr>
          <p:spPr>
            <a:xfrm>
              <a:off x="6276850" y="2730650"/>
              <a:ext cx="21250" cy="171950"/>
            </a:xfrm>
            <a:custGeom>
              <a:avLst/>
              <a:gdLst/>
              <a:ahLst/>
              <a:cxnLst/>
              <a:rect l="l" t="t" r="r" b="b"/>
              <a:pathLst>
                <a:path w="850" h="6878" extrusionOk="0">
                  <a:moveTo>
                    <a:pt x="230" y="0"/>
                  </a:moveTo>
                  <a:cubicBezTo>
                    <a:pt x="146" y="0"/>
                    <a:pt x="61" y="54"/>
                    <a:pt x="59" y="162"/>
                  </a:cubicBezTo>
                  <a:cubicBezTo>
                    <a:pt x="1" y="2369"/>
                    <a:pt x="150" y="4576"/>
                    <a:pt x="506" y="6756"/>
                  </a:cubicBezTo>
                  <a:cubicBezTo>
                    <a:pt x="520" y="6840"/>
                    <a:pt x="579" y="6877"/>
                    <a:pt x="644" y="6877"/>
                  </a:cubicBezTo>
                  <a:cubicBezTo>
                    <a:pt x="741" y="6877"/>
                    <a:pt x="849" y="6794"/>
                    <a:pt x="829" y="6666"/>
                  </a:cubicBezTo>
                  <a:cubicBezTo>
                    <a:pt x="480" y="4517"/>
                    <a:pt x="333" y="2338"/>
                    <a:pt x="393" y="162"/>
                  </a:cubicBezTo>
                  <a:cubicBezTo>
                    <a:pt x="396" y="54"/>
                    <a:pt x="314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1" name="Google Shape;15081;p26"/>
            <p:cNvSpPr/>
            <p:nvPr/>
          </p:nvSpPr>
          <p:spPr>
            <a:xfrm>
              <a:off x="6326750" y="2808225"/>
              <a:ext cx="69275" cy="90325"/>
            </a:xfrm>
            <a:custGeom>
              <a:avLst/>
              <a:gdLst/>
              <a:ahLst/>
              <a:cxnLst/>
              <a:rect l="l" t="t" r="r" b="b"/>
              <a:pathLst>
                <a:path w="2771" h="3613" extrusionOk="0">
                  <a:moveTo>
                    <a:pt x="1375" y="1"/>
                  </a:moveTo>
                  <a:cubicBezTo>
                    <a:pt x="1107" y="1"/>
                    <a:pt x="835" y="99"/>
                    <a:pt x="618" y="288"/>
                  </a:cubicBezTo>
                  <a:cubicBezTo>
                    <a:pt x="76" y="758"/>
                    <a:pt x="0" y="1623"/>
                    <a:pt x="160" y="2277"/>
                  </a:cubicBezTo>
                  <a:cubicBezTo>
                    <a:pt x="313" y="2904"/>
                    <a:pt x="749" y="3519"/>
                    <a:pt x="1431" y="3603"/>
                  </a:cubicBezTo>
                  <a:cubicBezTo>
                    <a:pt x="1487" y="3610"/>
                    <a:pt x="1543" y="3613"/>
                    <a:pt x="1598" y="3613"/>
                  </a:cubicBezTo>
                  <a:cubicBezTo>
                    <a:pt x="2106" y="3613"/>
                    <a:pt x="2563" y="3326"/>
                    <a:pt x="2729" y="2831"/>
                  </a:cubicBezTo>
                  <a:cubicBezTo>
                    <a:pt x="2770" y="2707"/>
                    <a:pt x="2669" y="2626"/>
                    <a:pt x="2567" y="2626"/>
                  </a:cubicBezTo>
                  <a:cubicBezTo>
                    <a:pt x="2500" y="2626"/>
                    <a:pt x="2433" y="2660"/>
                    <a:pt x="2406" y="2741"/>
                  </a:cubicBezTo>
                  <a:cubicBezTo>
                    <a:pt x="2288" y="3090"/>
                    <a:pt x="1943" y="3281"/>
                    <a:pt x="1591" y="3281"/>
                  </a:cubicBezTo>
                  <a:cubicBezTo>
                    <a:pt x="1508" y="3281"/>
                    <a:pt x="1425" y="3271"/>
                    <a:pt x="1344" y="3249"/>
                  </a:cubicBezTo>
                  <a:cubicBezTo>
                    <a:pt x="868" y="3119"/>
                    <a:pt x="593" y="2637"/>
                    <a:pt x="482" y="2189"/>
                  </a:cubicBezTo>
                  <a:cubicBezTo>
                    <a:pt x="378" y="1772"/>
                    <a:pt x="392" y="1254"/>
                    <a:pt x="593" y="868"/>
                  </a:cubicBezTo>
                  <a:cubicBezTo>
                    <a:pt x="755" y="556"/>
                    <a:pt x="1073" y="333"/>
                    <a:pt x="1393" y="333"/>
                  </a:cubicBezTo>
                  <a:cubicBezTo>
                    <a:pt x="1573" y="333"/>
                    <a:pt x="1753" y="403"/>
                    <a:pt x="1907" y="567"/>
                  </a:cubicBezTo>
                  <a:cubicBezTo>
                    <a:pt x="1941" y="604"/>
                    <a:pt x="1980" y="619"/>
                    <a:pt x="2018" y="619"/>
                  </a:cubicBezTo>
                  <a:cubicBezTo>
                    <a:pt x="2144" y="619"/>
                    <a:pt x="2257" y="451"/>
                    <a:pt x="2143" y="331"/>
                  </a:cubicBezTo>
                  <a:cubicBezTo>
                    <a:pt x="1934" y="108"/>
                    <a:pt x="165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2" name="Google Shape;15082;p26"/>
            <p:cNvSpPr/>
            <p:nvPr/>
          </p:nvSpPr>
          <p:spPr>
            <a:xfrm>
              <a:off x="6435575" y="2815025"/>
              <a:ext cx="74225" cy="8425"/>
            </a:xfrm>
            <a:custGeom>
              <a:avLst/>
              <a:gdLst/>
              <a:ahLst/>
              <a:cxnLst/>
              <a:rect l="l" t="t" r="r" b="b"/>
              <a:pathLst>
                <a:path w="2969" h="337" extrusionOk="0">
                  <a:moveTo>
                    <a:pt x="217" y="1"/>
                  </a:moveTo>
                  <a:cubicBezTo>
                    <a:pt x="2" y="1"/>
                    <a:pt x="1" y="336"/>
                    <a:pt x="217" y="336"/>
                  </a:cubicBezTo>
                  <a:lnTo>
                    <a:pt x="2752" y="336"/>
                  </a:lnTo>
                  <a:cubicBezTo>
                    <a:pt x="2969" y="336"/>
                    <a:pt x="2969" y="1"/>
                    <a:pt x="2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3" name="Google Shape;15083;p26"/>
            <p:cNvSpPr/>
            <p:nvPr/>
          </p:nvSpPr>
          <p:spPr>
            <a:xfrm>
              <a:off x="6434650" y="2867050"/>
              <a:ext cx="106800" cy="13125"/>
            </a:xfrm>
            <a:custGeom>
              <a:avLst/>
              <a:gdLst/>
              <a:ahLst/>
              <a:cxnLst/>
              <a:rect l="l" t="t" r="r" b="b"/>
              <a:pathLst>
                <a:path w="4272" h="525" extrusionOk="0">
                  <a:moveTo>
                    <a:pt x="2741" y="1"/>
                  </a:moveTo>
                  <a:cubicBezTo>
                    <a:pt x="1892" y="1"/>
                    <a:pt x="1043" y="67"/>
                    <a:pt x="202" y="199"/>
                  </a:cubicBezTo>
                  <a:cubicBezTo>
                    <a:pt x="0" y="231"/>
                    <a:pt x="72" y="524"/>
                    <a:pt x="262" y="524"/>
                  </a:cubicBezTo>
                  <a:cubicBezTo>
                    <a:pt x="271" y="524"/>
                    <a:pt x="281" y="524"/>
                    <a:pt x="291" y="522"/>
                  </a:cubicBezTo>
                  <a:cubicBezTo>
                    <a:pt x="1100" y="397"/>
                    <a:pt x="1917" y="335"/>
                    <a:pt x="2735" y="335"/>
                  </a:cubicBezTo>
                  <a:cubicBezTo>
                    <a:pt x="3176" y="335"/>
                    <a:pt x="3617" y="353"/>
                    <a:pt x="4057" y="389"/>
                  </a:cubicBezTo>
                  <a:cubicBezTo>
                    <a:pt x="4062" y="390"/>
                    <a:pt x="4067" y="390"/>
                    <a:pt x="4072" y="390"/>
                  </a:cubicBezTo>
                  <a:cubicBezTo>
                    <a:pt x="4272" y="390"/>
                    <a:pt x="4265" y="72"/>
                    <a:pt x="4057" y="54"/>
                  </a:cubicBezTo>
                  <a:cubicBezTo>
                    <a:pt x="3619" y="18"/>
                    <a:pt x="3180" y="1"/>
                    <a:pt x="2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4" name="Google Shape;15084;p26"/>
            <p:cNvSpPr/>
            <p:nvPr/>
          </p:nvSpPr>
          <p:spPr>
            <a:xfrm>
              <a:off x="6608400" y="2865600"/>
              <a:ext cx="629175" cy="12225"/>
            </a:xfrm>
            <a:custGeom>
              <a:avLst/>
              <a:gdLst/>
              <a:ahLst/>
              <a:cxnLst/>
              <a:rect l="l" t="t" r="r" b="b"/>
              <a:pathLst>
                <a:path w="25167" h="489" extrusionOk="0">
                  <a:moveTo>
                    <a:pt x="10127" y="0"/>
                  </a:moveTo>
                  <a:cubicBezTo>
                    <a:pt x="6823" y="0"/>
                    <a:pt x="3520" y="23"/>
                    <a:pt x="216" y="69"/>
                  </a:cubicBezTo>
                  <a:cubicBezTo>
                    <a:pt x="2" y="72"/>
                    <a:pt x="1" y="403"/>
                    <a:pt x="213" y="403"/>
                  </a:cubicBezTo>
                  <a:cubicBezTo>
                    <a:pt x="214" y="403"/>
                    <a:pt x="215" y="403"/>
                    <a:pt x="216" y="403"/>
                  </a:cubicBezTo>
                  <a:cubicBezTo>
                    <a:pt x="3512" y="357"/>
                    <a:pt x="6808" y="335"/>
                    <a:pt x="10104" y="335"/>
                  </a:cubicBezTo>
                  <a:cubicBezTo>
                    <a:pt x="15053" y="335"/>
                    <a:pt x="20002" y="386"/>
                    <a:pt x="24952" y="489"/>
                  </a:cubicBezTo>
                  <a:cubicBezTo>
                    <a:pt x="24953" y="489"/>
                    <a:pt x="24955" y="489"/>
                    <a:pt x="24956" y="489"/>
                  </a:cubicBezTo>
                  <a:cubicBezTo>
                    <a:pt x="25167" y="489"/>
                    <a:pt x="25165" y="158"/>
                    <a:pt x="24952" y="153"/>
                  </a:cubicBezTo>
                  <a:cubicBezTo>
                    <a:pt x="20010" y="51"/>
                    <a:pt x="15069" y="0"/>
                    <a:pt x="10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5" name="Google Shape;15085;p26"/>
            <p:cNvSpPr/>
            <p:nvPr/>
          </p:nvSpPr>
          <p:spPr>
            <a:xfrm>
              <a:off x="6598450" y="2727675"/>
              <a:ext cx="84750" cy="106050"/>
            </a:xfrm>
            <a:custGeom>
              <a:avLst/>
              <a:gdLst/>
              <a:ahLst/>
              <a:cxnLst/>
              <a:rect l="l" t="t" r="r" b="b"/>
              <a:pathLst>
                <a:path w="3390" h="4242" extrusionOk="0">
                  <a:moveTo>
                    <a:pt x="1448" y="0"/>
                  </a:moveTo>
                  <a:cubicBezTo>
                    <a:pt x="1012" y="0"/>
                    <a:pt x="565" y="242"/>
                    <a:pt x="370" y="650"/>
                  </a:cubicBezTo>
                  <a:cubicBezTo>
                    <a:pt x="306" y="782"/>
                    <a:pt x="422" y="904"/>
                    <a:pt x="531" y="904"/>
                  </a:cubicBezTo>
                  <a:cubicBezTo>
                    <a:pt x="581" y="904"/>
                    <a:pt x="629" y="879"/>
                    <a:pt x="658" y="818"/>
                  </a:cubicBezTo>
                  <a:cubicBezTo>
                    <a:pt x="794" y="536"/>
                    <a:pt x="1103" y="336"/>
                    <a:pt x="1414" y="336"/>
                  </a:cubicBezTo>
                  <a:cubicBezTo>
                    <a:pt x="1539" y="336"/>
                    <a:pt x="1663" y="368"/>
                    <a:pt x="1778" y="439"/>
                  </a:cubicBezTo>
                  <a:cubicBezTo>
                    <a:pt x="2370" y="815"/>
                    <a:pt x="2081" y="1747"/>
                    <a:pt x="1369" y="1811"/>
                  </a:cubicBezTo>
                  <a:cubicBezTo>
                    <a:pt x="1162" y="1830"/>
                    <a:pt x="1156" y="2147"/>
                    <a:pt x="1352" y="2147"/>
                  </a:cubicBezTo>
                  <a:cubicBezTo>
                    <a:pt x="1358" y="2147"/>
                    <a:pt x="1363" y="2147"/>
                    <a:pt x="1369" y="2146"/>
                  </a:cubicBezTo>
                  <a:cubicBezTo>
                    <a:pt x="1369" y="2146"/>
                    <a:pt x="1370" y="2146"/>
                    <a:pt x="1371" y="2146"/>
                  </a:cubicBezTo>
                  <a:lnTo>
                    <a:pt x="1371" y="2146"/>
                  </a:lnTo>
                  <a:cubicBezTo>
                    <a:pt x="1417" y="2142"/>
                    <a:pt x="1466" y="2140"/>
                    <a:pt x="1516" y="2140"/>
                  </a:cubicBezTo>
                  <a:cubicBezTo>
                    <a:pt x="2185" y="2140"/>
                    <a:pt x="3196" y="2504"/>
                    <a:pt x="2743" y="3383"/>
                  </a:cubicBezTo>
                  <a:cubicBezTo>
                    <a:pt x="2532" y="3794"/>
                    <a:pt x="2168" y="3934"/>
                    <a:pt x="1769" y="3934"/>
                  </a:cubicBezTo>
                  <a:cubicBezTo>
                    <a:pt x="1269" y="3934"/>
                    <a:pt x="715" y="3715"/>
                    <a:pt x="336" y="3530"/>
                  </a:cubicBezTo>
                  <a:cubicBezTo>
                    <a:pt x="310" y="3517"/>
                    <a:pt x="284" y="3512"/>
                    <a:pt x="260" y="3512"/>
                  </a:cubicBezTo>
                  <a:cubicBezTo>
                    <a:pt x="105" y="3512"/>
                    <a:pt x="1" y="3738"/>
                    <a:pt x="167" y="3820"/>
                  </a:cubicBezTo>
                  <a:cubicBezTo>
                    <a:pt x="611" y="4035"/>
                    <a:pt x="1227" y="4242"/>
                    <a:pt x="1791" y="4242"/>
                  </a:cubicBezTo>
                  <a:cubicBezTo>
                    <a:pt x="2380" y="4242"/>
                    <a:pt x="2911" y="4016"/>
                    <a:pt x="3128" y="3341"/>
                  </a:cubicBezTo>
                  <a:cubicBezTo>
                    <a:pt x="3389" y="2525"/>
                    <a:pt x="2739" y="2021"/>
                    <a:pt x="2031" y="1860"/>
                  </a:cubicBezTo>
                  <a:lnTo>
                    <a:pt x="2031" y="1860"/>
                  </a:lnTo>
                  <a:cubicBezTo>
                    <a:pt x="2442" y="1513"/>
                    <a:pt x="2637" y="916"/>
                    <a:pt x="2287" y="421"/>
                  </a:cubicBezTo>
                  <a:cubicBezTo>
                    <a:pt x="2082" y="131"/>
                    <a:pt x="1768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6" name="Google Shape;15086;p26"/>
            <p:cNvSpPr/>
            <p:nvPr/>
          </p:nvSpPr>
          <p:spPr>
            <a:xfrm>
              <a:off x="6690300" y="2745475"/>
              <a:ext cx="68450" cy="82925"/>
            </a:xfrm>
            <a:custGeom>
              <a:avLst/>
              <a:gdLst/>
              <a:ahLst/>
              <a:cxnLst/>
              <a:rect l="l" t="t" r="r" b="b"/>
              <a:pathLst>
                <a:path w="2738" h="3317" extrusionOk="0">
                  <a:moveTo>
                    <a:pt x="239" y="0"/>
                  </a:moveTo>
                  <a:cubicBezTo>
                    <a:pt x="117" y="0"/>
                    <a:pt x="1" y="119"/>
                    <a:pt x="93" y="240"/>
                  </a:cubicBezTo>
                  <a:lnTo>
                    <a:pt x="2357" y="3245"/>
                  </a:lnTo>
                  <a:cubicBezTo>
                    <a:pt x="2395" y="3296"/>
                    <a:pt x="2447" y="3317"/>
                    <a:pt x="2498" y="3317"/>
                  </a:cubicBezTo>
                  <a:cubicBezTo>
                    <a:pt x="2620" y="3317"/>
                    <a:pt x="2737" y="3198"/>
                    <a:pt x="2645" y="3077"/>
                  </a:cubicBezTo>
                  <a:lnTo>
                    <a:pt x="381" y="72"/>
                  </a:lnTo>
                  <a:cubicBezTo>
                    <a:pt x="343" y="21"/>
                    <a:pt x="291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7" name="Google Shape;15087;p26"/>
            <p:cNvSpPr/>
            <p:nvPr/>
          </p:nvSpPr>
          <p:spPr>
            <a:xfrm>
              <a:off x="6694750" y="2735100"/>
              <a:ext cx="51450" cy="93700"/>
            </a:xfrm>
            <a:custGeom>
              <a:avLst/>
              <a:gdLst/>
              <a:ahLst/>
              <a:cxnLst/>
              <a:rect l="l" t="t" r="r" b="b"/>
              <a:pathLst>
                <a:path w="2058" h="3748" extrusionOk="0">
                  <a:moveTo>
                    <a:pt x="1831" y="0"/>
                  </a:moveTo>
                  <a:cubicBezTo>
                    <a:pt x="1781" y="0"/>
                    <a:pt x="1733" y="25"/>
                    <a:pt x="1704" y="86"/>
                  </a:cubicBezTo>
                  <a:lnTo>
                    <a:pt x="1706" y="86"/>
                  </a:lnTo>
                  <a:lnTo>
                    <a:pt x="64" y="3492"/>
                  </a:lnTo>
                  <a:cubicBezTo>
                    <a:pt x="0" y="3625"/>
                    <a:pt x="117" y="3747"/>
                    <a:pt x="226" y="3747"/>
                  </a:cubicBezTo>
                  <a:cubicBezTo>
                    <a:pt x="276" y="3747"/>
                    <a:pt x="325" y="3722"/>
                    <a:pt x="354" y="3661"/>
                  </a:cubicBezTo>
                  <a:lnTo>
                    <a:pt x="1994" y="255"/>
                  </a:lnTo>
                  <a:cubicBezTo>
                    <a:pt x="2058" y="122"/>
                    <a:pt x="1941" y="0"/>
                    <a:pt x="1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8" name="Google Shape;15088;p26"/>
            <p:cNvSpPr/>
            <p:nvPr/>
          </p:nvSpPr>
          <p:spPr>
            <a:xfrm>
              <a:off x="6752025" y="2678050"/>
              <a:ext cx="59450" cy="50775"/>
            </a:xfrm>
            <a:custGeom>
              <a:avLst/>
              <a:gdLst/>
              <a:ahLst/>
              <a:cxnLst/>
              <a:rect l="l" t="t" r="r" b="b"/>
              <a:pathLst>
                <a:path w="2378" h="2031" extrusionOk="0">
                  <a:moveTo>
                    <a:pt x="1020" y="0"/>
                  </a:moveTo>
                  <a:cubicBezTo>
                    <a:pt x="719" y="0"/>
                    <a:pt x="424" y="78"/>
                    <a:pt x="161" y="225"/>
                  </a:cubicBezTo>
                  <a:cubicBezTo>
                    <a:pt x="1" y="313"/>
                    <a:pt x="99" y="537"/>
                    <a:pt x="248" y="537"/>
                  </a:cubicBezTo>
                  <a:cubicBezTo>
                    <a:pt x="274" y="537"/>
                    <a:pt x="302" y="530"/>
                    <a:pt x="330" y="515"/>
                  </a:cubicBezTo>
                  <a:cubicBezTo>
                    <a:pt x="509" y="413"/>
                    <a:pt x="707" y="354"/>
                    <a:pt x="910" y="338"/>
                  </a:cubicBezTo>
                  <a:lnTo>
                    <a:pt x="910" y="338"/>
                  </a:lnTo>
                  <a:cubicBezTo>
                    <a:pt x="956" y="777"/>
                    <a:pt x="914" y="1221"/>
                    <a:pt x="786" y="1643"/>
                  </a:cubicBezTo>
                  <a:cubicBezTo>
                    <a:pt x="768" y="1709"/>
                    <a:pt x="798" y="1802"/>
                    <a:pt x="862" y="1832"/>
                  </a:cubicBezTo>
                  <a:cubicBezTo>
                    <a:pt x="1145" y="1964"/>
                    <a:pt x="1429" y="2030"/>
                    <a:pt x="1721" y="2030"/>
                  </a:cubicBezTo>
                  <a:cubicBezTo>
                    <a:pt x="1872" y="2030"/>
                    <a:pt x="2025" y="2013"/>
                    <a:pt x="2182" y="1977"/>
                  </a:cubicBezTo>
                  <a:cubicBezTo>
                    <a:pt x="2378" y="1933"/>
                    <a:pt x="2314" y="1649"/>
                    <a:pt x="2134" y="1649"/>
                  </a:cubicBezTo>
                  <a:cubicBezTo>
                    <a:pt x="2121" y="1649"/>
                    <a:pt x="2108" y="1651"/>
                    <a:pt x="2093" y="1654"/>
                  </a:cubicBezTo>
                  <a:cubicBezTo>
                    <a:pt x="1964" y="1683"/>
                    <a:pt x="1838" y="1698"/>
                    <a:pt x="1713" y="1698"/>
                  </a:cubicBezTo>
                  <a:cubicBezTo>
                    <a:pt x="1520" y="1698"/>
                    <a:pt x="1332" y="1663"/>
                    <a:pt x="1146" y="1591"/>
                  </a:cubicBezTo>
                  <a:lnTo>
                    <a:pt x="1146" y="1591"/>
                  </a:lnTo>
                  <a:cubicBezTo>
                    <a:pt x="1268" y="1106"/>
                    <a:pt x="1288" y="623"/>
                    <a:pt x="1215" y="123"/>
                  </a:cubicBezTo>
                  <a:cubicBezTo>
                    <a:pt x="1204" y="51"/>
                    <a:pt x="1120" y="0"/>
                    <a:pt x="1054" y="0"/>
                  </a:cubicBezTo>
                  <a:cubicBezTo>
                    <a:pt x="1043" y="0"/>
                    <a:pt x="1032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89" name="Google Shape;15089;p26"/>
            <p:cNvSpPr/>
            <p:nvPr/>
          </p:nvSpPr>
          <p:spPr>
            <a:xfrm>
              <a:off x="6830850" y="2740600"/>
              <a:ext cx="17325" cy="77225"/>
            </a:xfrm>
            <a:custGeom>
              <a:avLst/>
              <a:gdLst/>
              <a:ahLst/>
              <a:cxnLst/>
              <a:rect l="l" t="t" r="r" b="b"/>
              <a:pathLst>
                <a:path w="693" h="3089" extrusionOk="0">
                  <a:moveTo>
                    <a:pt x="375" y="0"/>
                  </a:moveTo>
                  <a:cubicBezTo>
                    <a:pt x="309" y="0"/>
                    <a:pt x="246" y="37"/>
                    <a:pt x="226" y="121"/>
                  </a:cubicBezTo>
                  <a:cubicBezTo>
                    <a:pt x="0" y="1079"/>
                    <a:pt x="32" y="2034"/>
                    <a:pt x="330" y="2972"/>
                  </a:cubicBezTo>
                  <a:cubicBezTo>
                    <a:pt x="356" y="3053"/>
                    <a:pt x="423" y="3088"/>
                    <a:pt x="490" y="3088"/>
                  </a:cubicBezTo>
                  <a:cubicBezTo>
                    <a:pt x="591" y="3088"/>
                    <a:pt x="693" y="3007"/>
                    <a:pt x="653" y="2883"/>
                  </a:cubicBezTo>
                  <a:cubicBezTo>
                    <a:pt x="373" y="2000"/>
                    <a:pt x="336" y="1111"/>
                    <a:pt x="548" y="209"/>
                  </a:cubicBezTo>
                  <a:cubicBezTo>
                    <a:pt x="578" y="83"/>
                    <a:pt x="47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0" name="Google Shape;15090;p26"/>
            <p:cNvSpPr/>
            <p:nvPr/>
          </p:nvSpPr>
          <p:spPr>
            <a:xfrm>
              <a:off x="6810150" y="2777225"/>
              <a:ext cx="69475" cy="13750"/>
            </a:xfrm>
            <a:custGeom>
              <a:avLst/>
              <a:gdLst/>
              <a:ahLst/>
              <a:cxnLst/>
              <a:rect l="l" t="t" r="r" b="b"/>
              <a:pathLst>
                <a:path w="2779" h="550" extrusionOk="0">
                  <a:moveTo>
                    <a:pt x="1806" y="0"/>
                  </a:moveTo>
                  <a:cubicBezTo>
                    <a:pt x="1261" y="0"/>
                    <a:pt x="717" y="74"/>
                    <a:pt x="191" y="221"/>
                  </a:cubicBezTo>
                  <a:cubicBezTo>
                    <a:pt x="0" y="273"/>
                    <a:pt x="58" y="549"/>
                    <a:pt x="231" y="549"/>
                  </a:cubicBezTo>
                  <a:cubicBezTo>
                    <a:pt x="246" y="549"/>
                    <a:pt x="262" y="547"/>
                    <a:pt x="279" y="543"/>
                  </a:cubicBezTo>
                  <a:lnTo>
                    <a:pt x="279" y="543"/>
                  </a:lnTo>
                  <a:lnTo>
                    <a:pt x="278" y="544"/>
                  </a:lnTo>
                  <a:cubicBezTo>
                    <a:pt x="780" y="405"/>
                    <a:pt x="1298" y="335"/>
                    <a:pt x="1817" y="335"/>
                  </a:cubicBezTo>
                  <a:cubicBezTo>
                    <a:pt x="2067" y="335"/>
                    <a:pt x="2317" y="351"/>
                    <a:pt x="2566" y="384"/>
                  </a:cubicBezTo>
                  <a:cubicBezTo>
                    <a:pt x="2574" y="385"/>
                    <a:pt x="2581" y="385"/>
                    <a:pt x="2589" y="385"/>
                  </a:cubicBezTo>
                  <a:cubicBezTo>
                    <a:pt x="2779" y="385"/>
                    <a:pt x="2770" y="75"/>
                    <a:pt x="2566" y="48"/>
                  </a:cubicBezTo>
                  <a:cubicBezTo>
                    <a:pt x="2313" y="16"/>
                    <a:pt x="2059" y="0"/>
                    <a:pt x="1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1" name="Google Shape;15091;p26"/>
            <p:cNvSpPr/>
            <p:nvPr/>
          </p:nvSpPr>
          <p:spPr>
            <a:xfrm>
              <a:off x="6898150" y="2742950"/>
              <a:ext cx="91725" cy="83975"/>
            </a:xfrm>
            <a:custGeom>
              <a:avLst/>
              <a:gdLst/>
              <a:ahLst/>
              <a:cxnLst/>
              <a:rect l="l" t="t" r="r" b="b"/>
              <a:pathLst>
                <a:path w="3669" h="3359" extrusionOk="0">
                  <a:moveTo>
                    <a:pt x="2612" y="0"/>
                  </a:moveTo>
                  <a:cubicBezTo>
                    <a:pt x="2519" y="0"/>
                    <a:pt x="2422" y="83"/>
                    <a:pt x="2440" y="208"/>
                  </a:cubicBezTo>
                  <a:cubicBezTo>
                    <a:pt x="2440" y="208"/>
                    <a:pt x="2440" y="208"/>
                    <a:pt x="2440" y="208"/>
                  </a:cubicBezTo>
                  <a:lnTo>
                    <a:pt x="2440" y="208"/>
                  </a:lnTo>
                  <a:cubicBezTo>
                    <a:pt x="2522" y="803"/>
                    <a:pt x="2611" y="1441"/>
                    <a:pt x="2432" y="2026"/>
                  </a:cubicBezTo>
                  <a:cubicBezTo>
                    <a:pt x="2282" y="2526"/>
                    <a:pt x="1798" y="3025"/>
                    <a:pt x="1248" y="3025"/>
                  </a:cubicBezTo>
                  <a:cubicBezTo>
                    <a:pt x="1180" y="3025"/>
                    <a:pt x="1111" y="3018"/>
                    <a:pt x="1041" y="3001"/>
                  </a:cubicBezTo>
                  <a:cubicBezTo>
                    <a:pt x="268" y="2820"/>
                    <a:pt x="378" y="1962"/>
                    <a:pt x="628" y="1409"/>
                  </a:cubicBezTo>
                  <a:cubicBezTo>
                    <a:pt x="745" y="1148"/>
                    <a:pt x="809" y="974"/>
                    <a:pt x="1099" y="930"/>
                  </a:cubicBezTo>
                  <a:cubicBezTo>
                    <a:pt x="1390" y="885"/>
                    <a:pt x="1712" y="905"/>
                    <a:pt x="2008" y="893"/>
                  </a:cubicBezTo>
                  <a:cubicBezTo>
                    <a:pt x="2219" y="886"/>
                    <a:pt x="2223" y="559"/>
                    <a:pt x="2017" y="559"/>
                  </a:cubicBezTo>
                  <a:cubicBezTo>
                    <a:pt x="2014" y="559"/>
                    <a:pt x="2011" y="559"/>
                    <a:pt x="2008" y="559"/>
                  </a:cubicBezTo>
                  <a:lnTo>
                    <a:pt x="2007" y="559"/>
                  </a:lnTo>
                  <a:cubicBezTo>
                    <a:pt x="1985" y="560"/>
                    <a:pt x="1962" y="560"/>
                    <a:pt x="1938" y="560"/>
                  </a:cubicBezTo>
                  <a:cubicBezTo>
                    <a:pt x="1757" y="560"/>
                    <a:pt x="1511" y="539"/>
                    <a:pt x="1278" y="539"/>
                  </a:cubicBezTo>
                  <a:cubicBezTo>
                    <a:pt x="1047" y="539"/>
                    <a:pt x="828" y="560"/>
                    <a:pt x="695" y="643"/>
                  </a:cubicBezTo>
                  <a:cubicBezTo>
                    <a:pt x="451" y="795"/>
                    <a:pt x="271" y="1343"/>
                    <a:pt x="190" y="1605"/>
                  </a:cubicBezTo>
                  <a:cubicBezTo>
                    <a:pt x="1" y="2211"/>
                    <a:pt x="85" y="2949"/>
                    <a:pt x="716" y="3251"/>
                  </a:cubicBezTo>
                  <a:cubicBezTo>
                    <a:pt x="871" y="3325"/>
                    <a:pt x="1036" y="3359"/>
                    <a:pt x="1203" y="3359"/>
                  </a:cubicBezTo>
                  <a:cubicBezTo>
                    <a:pt x="1662" y="3359"/>
                    <a:pt x="2131" y="3105"/>
                    <a:pt x="2419" y="2763"/>
                  </a:cubicBezTo>
                  <a:cubicBezTo>
                    <a:pt x="2718" y="2408"/>
                    <a:pt x="2834" y="1971"/>
                    <a:pt x="2862" y="1516"/>
                  </a:cubicBezTo>
                  <a:lnTo>
                    <a:pt x="2862" y="1516"/>
                  </a:lnTo>
                  <a:cubicBezTo>
                    <a:pt x="3009" y="1974"/>
                    <a:pt x="3157" y="2432"/>
                    <a:pt x="3305" y="2890"/>
                  </a:cubicBezTo>
                  <a:cubicBezTo>
                    <a:pt x="3331" y="2971"/>
                    <a:pt x="3399" y="3006"/>
                    <a:pt x="3466" y="3006"/>
                  </a:cubicBezTo>
                  <a:cubicBezTo>
                    <a:pt x="3567" y="3006"/>
                    <a:pt x="3669" y="2925"/>
                    <a:pt x="3628" y="2801"/>
                  </a:cubicBezTo>
                  <a:cubicBezTo>
                    <a:pt x="3340" y="1907"/>
                    <a:pt x="3052" y="1014"/>
                    <a:pt x="2762" y="120"/>
                  </a:cubicBezTo>
                  <a:cubicBezTo>
                    <a:pt x="2735" y="36"/>
                    <a:pt x="2674" y="0"/>
                    <a:pt x="2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2" name="Google Shape;15092;p26"/>
            <p:cNvSpPr/>
            <p:nvPr/>
          </p:nvSpPr>
          <p:spPr>
            <a:xfrm>
              <a:off x="6994375" y="2709500"/>
              <a:ext cx="80900" cy="108450"/>
            </a:xfrm>
            <a:custGeom>
              <a:avLst/>
              <a:gdLst/>
              <a:ahLst/>
              <a:cxnLst/>
              <a:rect l="l" t="t" r="r" b="b"/>
              <a:pathLst>
                <a:path w="3236" h="4338" extrusionOk="0">
                  <a:moveTo>
                    <a:pt x="245" y="1"/>
                  </a:moveTo>
                  <a:cubicBezTo>
                    <a:pt x="162" y="1"/>
                    <a:pt x="80" y="55"/>
                    <a:pt x="83" y="163"/>
                  </a:cubicBezTo>
                  <a:lnTo>
                    <a:pt x="141" y="2506"/>
                  </a:lnTo>
                  <a:cubicBezTo>
                    <a:pt x="153" y="2992"/>
                    <a:pt x="0" y="3583"/>
                    <a:pt x="369" y="3944"/>
                  </a:cubicBezTo>
                  <a:cubicBezTo>
                    <a:pt x="636" y="4206"/>
                    <a:pt x="1013" y="4338"/>
                    <a:pt x="1389" y="4338"/>
                  </a:cubicBezTo>
                  <a:cubicBezTo>
                    <a:pt x="1799" y="4338"/>
                    <a:pt x="2207" y="4180"/>
                    <a:pt x="2464" y="3862"/>
                  </a:cubicBezTo>
                  <a:cubicBezTo>
                    <a:pt x="3235" y="2908"/>
                    <a:pt x="2406" y="1861"/>
                    <a:pt x="1566" y="1861"/>
                  </a:cubicBezTo>
                  <a:cubicBezTo>
                    <a:pt x="1225" y="1861"/>
                    <a:pt x="881" y="2034"/>
                    <a:pt x="643" y="2455"/>
                  </a:cubicBezTo>
                  <a:cubicBezTo>
                    <a:pt x="570" y="2585"/>
                    <a:pt x="685" y="2706"/>
                    <a:pt x="799" y="2706"/>
                  </a:cubicBezTo>
                  <a:cubicBezTo>
                    <a:pt x="849" y="2706"/>
                    <a:pt x="900" y="2682"/>
                    <a:pt x="932" y="2625"/>
                  </a:cubicBezTo>
                  <a:cubicBezTo>
                    <a:pt x="1096" y="2336"/>
                    <a:pt x="1339" y="2215"/>
                    <a:pt x="1582" y="2215"/>
                  </a:cubicBezTo>
                  <a:cubicBezTo>
                    <a:pt x="2060" y="2215"/>
                    <a:pt x="2532" y="2685"/>
                    <a:pt x="2369" y="3268"/>
                  </a:cubicBezTo>
                  <a:cubicBezTo>
                    <a:pt x="2241" y="3724"/>
                    <a:pt x="1778" y="3996"/>
                    <a:pt x="1339" y="3996"/>
                  </a:cubicBezTo>
                  <a:cubicBezTo>
                    <a:pt x="974" y="3996"/>
                    <a:pt x="625" y="3808"/>
                    <a:pt x="498" y="3383"/>
                  </a:cubicBezTo>
                  <a:cubicBezTo>
                    <a:pt x="374" y="2971"/>
                    <a:pt x="472" y="2352"/>
                    <a:pt x="461" y="1918"/>
                  </a:cubicBezTo>
                  <a:cubicBezTo>
                    <a:pt x="446" y="1333"/>
                    <a:pt x="432" y="747"/>
                    <a:pt x="417" y="163"/>
                  </a:cubicBezTo>
                  <a:cubicBezTo>
                    <a:pt x="414" y="55"/>
                    <a:pt x="329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3" name="Google Shape;15093;p26"/>
            <p:cNvSpPr/>
            <p:nvPr/>
          </p:nvSpPr>
          <p:spPr>
            <a:xfrm>
              <a:off x="7091950" y="2718850"/>
              <a:ext cx="45225" cy="103000"/>
            </a:xfrm>
            <a:custGeom>
              <a:avLst/>
              <a:gdLst/>
              <a:ahLst/>
              <a:cxnLst/>
              <a:rect l="l" t="t" r="r" b="b"/>
              <a:pathLst>
                <a:path w="1809" h="4120" extrusionOk="0">
                  <a:moveTo>
                    <a:pt x="1423" y="0"/>
                  </a:moveTo>
                  <a:cubicBezTo>
                    <a:pt x="1395" y="0"/>
                    <a:pt x="1364" y="10"/>
                    <a:pt x="1334" y="33"/>
                  </a:cubicBezTo>
                  <a:lnTo>
                    <a:pt x="1334" y="31"/>
                  </a:lnTo>
                  <a:lnTo>
                    <a:pt x="1334" y="31"/>
                  </a:lnTo>
                  <a:cubicBezTo>
                    <a:pt x="1" y="1033"/>
                    <a:pt x="68" y="3196"/>
                    <a:pt x="1487" y="4093"/>
                  </a:cubicBezTo>
                  <a:cubicBezTo>
                    <a:pt x="1516" y="4112"/>
                    <a:pt x="1545" y="4120"/>
                    <a:pt x="1572" y="4120"/>
                  </a:cubicBezTo>
                  <a:cubicBezTo>
                    <a:pt x="1713" y="4120"/>
                    <a:pt x="1808" y="3901"/>
                    <a:pt x="1654" y="3803"/>
                  </a:cubicBezTo>
                  <a:cubicBezTo>
                    <a:pt x="465" y="3053"/>
                    <a:pt x="368" y="1172"/>
                    <a:pt x="1502" y="321"/>
                  </a:cubicBezTo>
                  <a:cubicBezTo>
                    <a:pt x="1643" y="215"/>
                    <a:pt x="1555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4" name="Google Shape;15094;p26"/>
            <p:cNvSpPr/>
            <p:nvPr/>
          </p:nvSpPr>
          <p:spPr>
            <a:xfrm>
              <a:off x="7147675" y="2746325"/>
              <a:ext cx="47425" cy="77425"/>
            </a:xfrm>
            <a:custGeom>
              <a:avLst/>
              <a:gdLst/>
              <a:ahLst/>
              <a:cxnLst/>
              <a:rect l="l" t="t" r="r" b="b"/>
              <a:pathLst>
                <a:path w="1897" h="3097" extrusionOk="0">
                  <a:moveTo>
                    <a:pt x="1264" y="1"/>
                  </a:moveTo>
                  <a:cubicBezTo>
                    <a:pt x="920" y="1"/>
                    <a:pt x="605" y="290"/>
                    <a:pt x="548" y="659"/>
                  </a:cubicBezTo>
                  <a:cubicBezTo>
                    <a:pt x="452" y="1269"/>
                    <a:pt x="1053" y="1638"/>
                    <a:pt x="1562" y="1811"/>
                  </a:cubicBezTo>
                  <a:lnTo>
                    <a:pt x="1562" y="1811"/>
                  </a:lnTo>
                  <a:cubicBezTo>
                    <a:pt x="1559" y="2121"/>
                    <a:pt x="1557" y="2431"/>
                    <a:pt x="1554" y="2741"/>
                  </a:cubicBezTo>
                  <a:lnTo>
                    <a:pt x="1554" y="2741"/>
                  </a:lnTo>
                  <a:cubicBezTo>
                    <a:pt x="1441" y="2757"/>
                    <a:pt x="1329" y="2766"/>
                    <a:pt x="1217" y="2766"/>
                  </a:cubicBezTo>
                  <a:cubicBezTo>
                    <a:pt x="921" y="2766"/>
                    <a:pt x="632" y="2706"/>
                    <a:pt x="344" y="2582"/>
                  </a:cubicBezTo>
                  <a:cubicBezTo>
                    <a:pt x="319" y="2572"/>
                    <a:pt x="295" y="2567"/>
                    <a:pt x="272" y="2567"/>
                  </a:cubicBezTo>
                  <a:cubicBezTo>
                    <a:pt x="110" y="2567"/>
                    <a:pt x="1" y="2798"/>
                    <a:pt x="174" y="2872"/>
                  </a:cubicBezTo>
                  <a:cubicBezTo>
                    <a:pt x="524" y="3021"/>
                    <a:pt x="868" y="3096"/>
                    <a:pt x="1226" y="3096"/>
                  </a:cubicBezTo>
                  <a:cubicBezTo>
                    <a:pt x="1402" y="3096"/>
                    <a:pt x="1581" y="3078"/>
                    <a:pt x="1765" y="3042"/>
                  </a:cubicBezTo>
                  <a:cubicBezTo>
                    <a:pt x="1837" y="3028"/>
                    <a:pt x="1887" y="2950"/>
                    <a:pt x="1889" y="2880"/>
                  </a:cubicBezTo>
                  <a:cubicBezTo>
                    <a:pt x="1890" y="2483"/>
                    <a:pt x="1894" y="2085"/>
                    <a:pt x="1897" y="1689"/>
                  </a:cubicBezTo>
                  <a:cubicBezTo>
                    <a:pt x="1897" y="1614"/>
                    <a:pt x="1846" y="1548"/>
                    <a:pt x="1775" y="1527"/>
                  </a:cubicBezTo>
                  <a:cubicBezTo>
                    <a:pt x="1541" y="1460"/>
                    <a:pt x="1302" y="1377"/>
                    <a:pt x="1116" y="1213"/>
                  </a:cubicBezTo>
                  <a:cubicBezTo>
                    <a:pt x="980" y="1106"/>
                    <a:pt x="891" y="950"/>
                    <a:pt x="868" y="778"/>
                  </a:cubicBezTo>
                  <a:cubicBezTo>
                    <a:pt x="895" y="503"/>
                    <a:pt x="1034" y="365"/>
                    <a:pt x="1285" y="365"/>
                  </a:cubicBezTo>
                  <a:cubicBezTo>
                    <a:pt x="1323" y="365"/>
                    <a:pt x="1365" y="369"/>
                    <a:pt x="1408" y="375"/>
                  </a:cubicBezTo>
                  <a:cubicBezTo>
                    <a:pt x="1437" y="392"/>
                    <a:pt x="1465" y="399"/>
                    <a:pt x="1492" y="399"/>
                  </a:cubicBezTo>
                  <a:cubicBezTo>
                    <a:pt x="1638" y="399"/>
                    <a:pt x="1735" y="177"/>
                    <a:pt x="1578" y="85"/>
                  </a:cubicBezTo>
                  <a:lnTo>
                    <a:pt x="1578" y="85"/>
                  </a:lnTo>
                  <a:lnTo>
                    <a:pt x="1578" y="87"/>
                  </a:lnTo>
                  <a:cubicBezTo>
                    <a:pt x="1475" y="28"/>
                    <a:pt x="136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5" name="Google Shape;15095;p26"/>
            <p:cNvSpPr/>
            <p:nvPr/>
          </p:nvSpPr>
          <p:spPr>
            <a:xfrm>
              <a:off x="7205625" y="2726275"/>
              <a:ext cx="55025" cy="113925"/>
            </a:xfrm>
            <a:custGeom>
              <a:avLst/>
              <a:gdLst/>
              <a:ahLst/>
              <a:cxnLst/>
              <a:rect l="l" t="t" r="r" b="b"/>
              <a:pathLst>
                <a:path w="2201" h="4557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lnTo>
                    <a:pt x="135" y="274"/>
                  </a:lnTo>
                  <a:cubicBezTo>
                    <a:pt x="1385" y="1250"/>
                    <a:pt x="1841" y="2870"/>
                    <a:pt x="1279" y="4355"/>
                  </a:cubicBezTo>
                  <a:cubicBezTo>
                    <a:pt x="1233" y="4476"/>
                    <a:pt x="1334" y="4556"/>
                    <a:pt x="1437" y="4556"/>
                  </a:cubicBezTo>
                  <a:cubicBezTo>
                    <a:pt x="1505" y="4556"/>
                    <a:pt x="1573" y="4522"/>
                    <a:pt x="1603" y="4443"/>
                  </a:cubicBezTo>
                  <a:cubicBezTo>
                    <a:pt x="2201" y="2864"/>
                    <a:pt x="1702" y="1080"/>
                    <a:pt x="372" y="39"/>
                  </a:cubicBezTo>
                  <a:cubicBezTo>
                    <a:pt x="337" y="12"/>
                    <a:pt x="30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6" name="Google Shape;15096;p26"/>
            <p:cNvSpPr/>
            <p:nvPr/>
          </p:nvSpPr>
          <p:spPr>
            <a:xfrm>
              <a:off x="7244300" y="2682850"/>
              <a:ext cx="55750" cy="63325"/>
            </a:xfrm>
            <a:custGeom>
              <a:avLst/>
              <a:gdLst/>
              <a:ahLst/>
              <a:cxnLst/>
              <a:rect l="l" t="t" r="r" b="b"/>
              <a:pathLst>
                <a:path w="2230" h="2533" extrusionOk="0">
                  <a:moveTo>
                    <a:pt x="756" y="0"/>
                  </a:moveTo>
                  <a:cubicBezTo>
                    <a:pt x="515" y="0"/>
                    <a:pt x="273" y="94"/>
                    <a:pt x="109" y="280"/>
                  </a:cubicBezTo>
                  <a:cubicBezTo>
                    <a:pt x="1" y="402"/>
                    <a:pt x="113" y="570"/>
                    <a:pt x="235" y="570"/>
                  </a:cubicBezTo>
                  <a:cubicBezTo>
                    <a:pt x="273" y="570"/>
                    <a:pt x="312" y="554"/>
                    <a:pt x="346" y="516"/>
                  </a:cubicBezTo>
                  <a:lnTo>
                    <a:pt x="346" y="518"/>
                  </a:lnTo>
                  <a:cubicBezTo>
                    <a:pt x="451" y="397"/>
                    <a:pt x="604" y="332"/>
                    <a:pt x="757" y="332"/>
                  </a:cubicBezTo>
                  <a:cubicBezTo>
                    <a:pt x="878" y="332"/>
                    <a:pt x="998" y="372"/>
                    <a:pt x="1095" y="460"/>
                  </a:cubicBezTo>
                  <a:cubicBezTo>
                    <a:pt x="1380" y="717"/>
                    <a:pt x="1187" y="1121"/>
                    <a:pt x="885" y="1246"/>
                  </a:cubicBezTo>
                  <a:lnTo>
                    <a:pt x="885" y="1246"/>
                  </a:lnTo>
                  <a:cubicBezTo>
                    <a:pt x="806" y="1258"/>
                    <a:pt x="733" y="1274"/>
                    <a:pt x="667" y="1290"/>
                  </a:cubicBezTo>
                  <a:cubicBezTo>
                    <a:pt x="486" y="1334"/>
                    <a:pt x="520" y="1618"/>
                    <a:pt x="707" y="1618"/>
                  </a:cubicBezTo>
                  <a:cubicBezTo>
                    <a:pt x="709" y="1618"/>
                    <a:pt x="710" y="1618"/>
                    <a:pt x="712" y="1618"/>
                  </a:cubicBezTo>
                  <a:cubicBezTo>
                    <a:pt x="812" y="1615"/>
                    <a:pt x="910" y="1593"/>
                    <a:pt x="1001" y="1557"/>
                  </a:cubicBezTo>
                  <a:lnTo>
                    <a:pt x="1001" y="1557"/>
                  </a:lnTo>
                  <a:cubicBezTo>
                    <a:pt x="1098" y="1538"/>
                    <a:pt x="1199" y="1525"/>
                    <a:pt x="1297" y="1525"/>
                  </a:cubicBezTo>
                  <a:cubicBezTo>
                    <a:pt x="1393" y="1525"/>
                    <a:pt x="1487" y="1538"/>
                    <a:pt x="1574" y="1570"/>
                  </a:cubicBezTo>
                  <a:cubicBezTo>
                    <a:pt x="1718" y="1625"/>
                    <a:pt x="1854" y="1714"/>
                    <a:pt x="1860" y="1883"/>
                  </a:cubicBezTo>
                  <a:cubicBezTo>
                    <a:pt x="1863" y="1961"/>
                    <a:pt x="1758" y="2212"/>
                    <a:pt x="1633" y="2212"/>
                  </a:cubicBezTo>
                  <a:cubicBezTo>
                    <a:pt x="1611" y="2212"/>
                    <a:pt x="1589" y="2204"/>
                    <a:pt x="1566" y="2187"/>
                  </a:cubicBezTo>
                  <a:cubicBezTo>
                    <a:pt x="1531" y="2160"/>
                    <a:pt x="1494" y="2148"/>
                    <a:pt x="1457" y="2148"/>
                  </a:cubicBezTo>
                  <a:cubicBezTo>
                    <a:pt x="1317" y="2148"/>
                    <a:pt x="1194" y="2318"/>
                    <a:pt x="1328" y="2423"/>
                  </a:cubicBezTo>
                  <a:cubicBezTo>
                    <a:pt x="1426" y="2499"/>
                    <a:pt x="1528" y="2533"/>
                    <a:pt x="1625" y="2533"/>
                  </a:cubicBezTo>
                  <a:cubicBezTo>
                    <a:pt x="1949" y="2533"/>
                    <a:pt x="2229" y="2169"/>
                    <a:pt x="2193" y="1810"/>
                  </a:cubicBezTo>
                  <a:cubicBezTo>
                    <a:pt x="2150" y="1390"/>
                    <a:pt x="1802" y="1242"/>
                    <a:pt x="1423" y="1216"/>
                  </a:cubicBezTo>
                  <a:lnTo>
                    <a:pt x="1423" y="1216"/>
                  </a:lnTo>
                  <a:cubicBezTo>
                    <a:pt x="1583" y="980"/>
                    <a:pt x="1631" y="676"/>
                    <a:pt x="1474" y="397"/>
                  </a:cubicBezTo>
                  <a:cubicBezTo>
                    <a:pt x="1325" y="132"/>
                    <a:pt x="1041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7" name="Google Shape;15097;p26"/>
            <p:cNvSpPr/>
            <p:nvPr/>
          </p:nvSpPr>
          <p:spPr>
            <a:xfrm>
              <a:off x="6583125" y="2911175"/>
              <a:ext cx="103100" cy="91575"/>
            </a:xfrm>
            <a:custGeom>
              <a:avLst/>
              <a:gdLst/>
              <a:ahLst/>
              <a:cxnLst/>
              <a:rect l="l" t="t" r="r" b="b"/>
              <a:pathLst>
                <a:path w="4124" h="3663" extrusionOk="0">
                  <a:moveTo>
                    <a:pt x="251" y="1"/>
                  </a:moveTo>
                  <a:cubicBezTo>
                    <a:pt x="118" y="1"/>
                    <a:pt x="0" y="169"/>
                    <a:pt x="124" y="282"/>
                  </a:cubicBezTo>
                  <a:lnTo>
                    <a:pt x="3762" y="3617"/>
                  </a:lnTo>
                  <a:cubicBezTo>
                    <a:pt x="3797" y="3649"/>
                    <a:pt x="3836" y="3662"/>
                    <a:pt x="3873" y="3662"/>
                  </a:cubicBezTo>
                  <a:cubicBezTo>
                    <a:pt x="4006" y="3662"/>
                    <a:pt x="4123" y="3494"/>
                    <a:pt x="3998" y="3381"/>
                  </a:cubicBezTo>
                  <a:lnTo>
                    <a:pt x="362" y="46"/>
                  </a:ln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8" name="Google Shape;15098;p26"/>
            <p:cNvSpPr/>
            <p:nvPr/>
          </p:nvSpPr>
          <p:spPr>
            <a:xfrm>
              <a:off x="6584025" y="2920925"/>
              <a:ext cx="75650" cy="76500"/>
            </a:xfrm>
            <a:custGeom>
              <a:avLst/>
              <a:gdLst/>
              <a:ahLst/>
              <a:cxnLst/>
              <a:rect l="l" t="t" r="r" b="b"/>
              <a:pathLst>
                <a:path w="3026" h="3060" extrusionOk="0">
                  <a:moveTo>
                    <a:pt x="2771" y="1"/>
                  </a:moveTo>
                  <a:cubicBezTo>
                    <a:pt x="2734" y="1"/>
                    <a:pt x="2695" y="13"/>
                    <a:pt x="2660" y="43"/>
                  </a:cubicBezTo>
                  <a:lnTo>
                    <a:pt x="2660" y="42"/>
                  </a:lnTo>
                  <a:cubicBezTo>
                    <a:pt x="1697" y="864"/>
                    <a:pt x="835" y="1796"/>
                    <a:pt x="89" y="2818"/>
                  </a:cubicBezTo>
                  <a:cubicBezTo>
                    <a:pt x="0" y="2941"/>
                    <a:pt x="117" y="3060"/>
                    <a:pt x="238" y="3060"/>
                  </a:cubicBezTo>
                  <a:cubicBezTo>
                    <a:pt x="289" y="3060"/>
                    <a:pt x="341" y="3039"/>
                    <a:pt x="378" y="2988"/>
                  </a:cubicBezTo>
                  <a:cubicBezTo>
                    <a:pt x="1110" y="1990"/>
                    <a:pt x="1955" y="1081"/>
                    <a:pt x="2896" y="280"/>
                  </a:cubicBezTo>
                  <a:cubicBezTo>
                    <a:pt x="3025" y="170"/>
                    <a:pt x="2907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099" name="Google Shape;15099;p26"/>
            <p:cNvSpPr/>
            <p:nvPr/>
          </p:nvSpPr>
          <p:spPr>
            <a:xfrm>
              <a:off x="6683825" y="2931500"/>
              <a:ext cx="72550" cy="119525"/>
            </a:xfrm>
            <a:custGeom>
              <a:avLst/>
              <a:gdLst/>
              <a:ahLst/>
              <a:cxnLst/>
              <a:rect l="l" t="t" r="r" b="b"/>
              <a:pathLst>
                <a:path w="2902" h="4781" extrusionOk="0">
                  <a:moveTo>
                    <a:pt x="288" y="0"/>
                  </a:moveTo>
                  <a:cubicBezTo>
                    <a:pt x="205" y="0"/>
                    <a:pt x="117" y="54"/>
                    <a:pt x="108" y="160"/>
                  </a:cubicBezTo>
                  <a:lnTo>
                    <a:pt x="106" y="160"/>
                  </a:lnTo>
                  <a:cubicBezTo>
                    <a:pt x="44" y="848"/>
                    <a:pt x="1" y="2606"/>
                    <a:pt x="907" y="2851"/>
                  </a:cubicBezTo>
                  <a:cubicBezTo>
                    <a:pt x="975" y="2870"/>
                    <a:pt x="1041" y="2878"/>
                    <a:pt x="1105" y="2878"/>
                  </a:cubicBezTo>
                  <a:cubicBezTo>
                    <a:pt x="1624" y="2878"/>
                    <a:pt x="1983" y="2296"/>
                    <a:pt x="2213" y="1686"/>
                  </a:cubicBezTo>
                  <a:lnTo>
                    <a:pt x="2213" y="1686"/>
                  </a:lnTo>
                  <a:cubicBezTo>
                    <a:pt x="2256" y="2684"/>
                    <a:pt x="2370" y="3677"/>
                    <a:pt x="2556" y="4660"/>
                  </a:cubicBezTo>
                  <a:cubicBezTo>
                    <a:pt x="2572" y="4744"/>
                    <a:pt x="2632" y="4781"/>
                    <a:pt x="2697" y="4781"/>
                  </a:cubicBezTo>
                  <a:cubicBezTo>
                    <a:pt x="2795" y="4781"/>
                    <a:pt x="2902" y="4698"/>
                    <a:pt x="2878" y="4570"/>
                  </a:cubicBezTo>
                  <a:cubicBezTo>
                    <a:pt x="2625" y="3219"/>
                    <a:pt x="2507" y="1845"/>
                    <a:pt x="2530" y="470"/>
                  </a:cubicBezTo>
                  <a:cubicBezTo>
                    <a:pt x="2532" y="366"/>
                    <a:pt x="2437" y="305"/>
                    <a:pt x="2349" y="305"/>
                  </a:cubicBezTo>
                  <a:cubicBezTo>
                    <a:pt x="2280" y="305"/>
                    <a:pt x="2215" y="342"/>
                    <a:pt x="2202" y="424"/>
                  </a:cubicBezTo>
                  <a:cubicBezTo>
                    <a:pt x="2145" y="775"/>
                    <a:pt x="1756" y="2449"/>
                    <a:pt x="1096" y="2449"/>
                  </a:cubicBezTo>
                  <a:cubicBezTo>
                    <a:pt x="984" y="2449"/>
                    <a:pt x="865" y="2401"/>
                    <a:pt x="738" y="2290"/>
                  </a:cubicBezTo>
                  <a:cubicBezTo>
                    <a:pt x="295" y="1904"/>
                    <a:pt x="393" y="697"/>
                    <a:pt x="442" y="160"/>
                  </a:cubicBezTo>
                  <a:cubicBezTo>
                    <a:pt x="451" y="54"/>
                    <a:pt x="372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0" name="Google Shape;15100;p26"/>
            <p:cNvSpPr/>
            <p:nvPr/>
          </p:nvSpPr>
          <p:spPr>
            <a:xfrm>
              <a:off x="6757650" y="2896050"/>
              <a:ext cx="52750" cy="70700"/>
            </a:xfrm>
            <a:custGeom>
              <a:avLst/>
              <a:gdLst/>
              <a:ahLst/>
              <a:cxnLst/>
              <a:rect l="l" t="t" r="r" b="b"/>
              <a:pathLst>
                <a:path w="2110" h="2828" extrusionOk="0">
                  <a:moveTo>
                    <a:pt x="613" y="1"/>
                  </a:moveTo>
                  <a:cubicBezTo>
                    <a:pt x="312" y="1"/>
                    <a:pt x="28" y="179"/>
                    <a:pt x="7" y="518"/>
                  </a:cubicBezTo>
                  <a:cubicBezTo>
                    <a:pt x="0" y="626"/>
                    <a:pt x="81" y="680"/>
                    <a:pt x="165" y="680"/>
                  </a:cubicBezTo>
                  <a:cubicBezTo>
                    <a:pt x="248" y="680"/>
                    <a:pt x="335" y="626"/>
                    <a:pt x="341" y="518"/>
                  </a:cubicBezTo>
                  <a:cubicBezTo>
                    <a:pt x="350" y="382"/>
                    <a:pt x="440" y="332"/>
                    <a:pt x="548" y="332"/>
                  </a:cubicBezTo>
                  <a:cubicBezTo>
                    <a:pt x="695" y="332"/>
                    <a:pt x="873" y="423"/>
                    <a:pt x="924" y="512"/>
                  </a:cubicBezTo>
                  <a:cubicBezTo>
                    <a:pt x="1110" y="833"/>
                    <a:pt x="848" y="1243"/>
                    <a:pt x="649" y="1492"/>
                  </a:cubicBezTo>
                  <a:cubicBezTo>
                    <a:pt x="553" y="1613"/>
                    <a:pt x="635" y="1775"/>
                    <a:pt x="767" y="1775"/>
                  </a:cubicBezTo>
                  <a:cubicBezTo>
                    <a:pt x="794" y="1775"/>
                    <a:pt x="823" y="1769"/>
                    <a:pt x="852" y="1754"/>
                  </a:cubicBezTo>
                  <a:cubicBezTo>
                    <a:pt x="953" y="1705"/>
                    <a:pt x="1076" y="1677"/>
                    <a:pt x="1199" y="1677"/>
                  </a:cubicBezTo>
                  <a:cubicBezTo>
                    <a:pt x="1402" y="1677"/>
                    <a:pt x="1606" y="1752"/>
                    <a:pt x="1711" y="1929"/>
                  </a:cubicBezTo>
                  <a:cubicBezTo>
                    <a:pt x="1858" y="2178"/>
                    <a:pt x="1611" y="2503"/>
                    <a:pt x="1363" y="2503"/>
                  </a:cubicBezTo>
                  <a:cubicBezTo>
                    <a:pt x="1291" y="2503"/>
                    <a:pt x="1219" y="2476"/>
                    <a:pt x="1156" y="2411"/>
                  </a:cubicBezTo>
                  <a:cubicBezTo>
                    <a:pt x="1121" y="2376"/>
                    <a:pt x="1082" y="2361"/>
                    <a:pt x="1044" y="2361"/>
                  </a:cubicBezTo>
                  <a:cubicBezTo>
                    <a:pt x="917" y="2361"/>
                    <a:pt x="803" y="2529"/>
                    <a:pt x="918" y="2648"/>
                  </a:cubicBezTo>
                  <a:cubicBezTo>
                    <a:pt x="1040" y="2773"/>
                    <a:pt x="1193" y="2828"/>
                    <a:pt x="1348" y="2828"/>
                  </a:cubicBezTo>
                  <a:cubicBezTo>
                    <a:pt x="1723" y="2828"/>
                    <a:pt x="2110" y="2509"/>
                    <a:pt x="2103" y="2100"/>
                  </a:cubicBezTo>
                  <a:cubicBezTo>
                    <a:pt x="2094" y="1593"/>
                    <a:pt x="1634" y="1357"/>
                    <a:pt x="1184" y="1357"/>
                  </a:cubicBezTo>
                  <a:cubicBezTo>
                    <a:pt x="1166" y="1357"/>
                    <a:pt x="1147" y="1357"/>
                    <a:pt x="1128" y="1358"/>
                  </a:cubicBezTo>
                  <a:lnTo>
                    <a:pt x="1128" y="1358"/>
                  </a:lnTo>
                  <a:cubicBezTo>
                    <a:pt x="1357" y="924"/>
                    <a:pt x="1470" y="372"/>
                    <a:pt x="985" y="97"/>
                  </a:cubicBezTo>
                  <a:cubicBezTo>
                    <a:pt x="870" y="32"/>
                    <a:pt x="740" y="1"/>
                    <a:pt x="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1" name="Google Shape;15101;p26"/>
            <p:cNvSpPr/>
            <p:nvPr/>
          </p:nvSpPr>
          <p:spPr>
            <a:xfrm>
              <a:off x="6843575" y="2973550"/>
              <a:ext cx="47825" cy="8425"/>
            </a:xfrm>
            <a:custGeom>
              <a:avLst/>
              <a:gdLst/>
              <a:ahLst/>
              <a:cxnLst/>
              <a:rect l="l" t="t" r="r" b="b"/>
              <a:pathLst>
                <a:path w="191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1696" y="336"/>
                  </a:lnTo>
                  <a:cubicBezTo>
                    <a:pt x="1912" y="336"/>
                    <a:pt x="1912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2" name="Google Shape;15102;p26"/>
            <p:cNvSpPr/>
            <p:nvPr/>
          </p:nvSpPr>
          <p:spPr>
            <a:xfrm>
              <a:off x="6928950" y="2920875"/>
              <a:ext cx="34425" cy="115100"/>
            </a:xfrm>
            <a:custGeom>
              <a:avLst/>
              <a:gdLst/>
              <a:ahLst/>
              <a:cxnLst/>
              <a:rect l="l" t="t" r="r" b="b"/>
              <a:pathLst>
                <a:path w="1377" h="4604" extrusionOk="0">
                  <a:moveTo>
                    <a:pt x="670" y="1"/>
                  </a:moveTo>
                  <a:cubicBezTo>
                    <a:pt x="107" y="1"/>
                    <a:pt x="0" y="757"/>
                    <a:pt x="20" y="1241"/>
                  </a:cubicBezTo>
                  <a:cubicBezTo>
                    <a:pt x="64" y="2398"/>
                    <a:pt x="454" y="3522"/>
                    <a:pt x="1016" y="4521"/>
                  </a:cubicBezTo>
                  <a:cubicBezTo>
                    <a:pt x="1048" y="4580"/>
                    <a:pt x="1098" y="4604"/>
                    <a:pt x="1149" y="4604"/>
                  </a:cubicBezTo>
                  <a:cubicBezTo>
                    <a:pt x="1262" y="4604"/>
                    <a:pt x="1377" y="4483"/>
                    <a:pt x="1304" y="4353"/>
                  </a:cubicBezTo>
                  <a:cubicBezTo>
                    <a:pt x="990" y="3792"/>
                    <a:pt x="735" y="3205"/>
                    <a:pt x="570" y="2582"/>
                  </a:cubicBezTo>
                  <a:cubicBezTo>
                    <a:pt x="529" y="2427"/>
                    <a:pt x="70" y="336"/>
                    <a:pt x="684" y="336"/>
                  </a:cubicBezTo>
                  <a:cubicBezTo>
                    <a:pt x="708" y="336"/>
                    <a:pt x="733" y="339"/>
                    <a:pt x="761" y="346"/>
                  </a:cubicBezTo>
                  <a:cubicBezTo>
                    <a:pt x="776" y="350"/>
                    <a:pt x="791" y="352"/>
                    <a:pt x="805" y="352"/>
                  </a:cubicBezTo>
                  <a:cubicBezTo>
                    <a:pt x="983" y="352"/>
                    <a:pt x="1044" y="71"/>
                    <a:pt x="851" y="24"/>
                  </a:cubicBezTo>
                  <a:cubicBezTo>
                    <a:pt x="786" y="8"/>
                    <a:pt x="726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3" name="Google Shape;15103;p26"/>
            <p:cNvSpPr/>
            <p:nvPr/>
          </p:nvSpPr>
          <p:spPr>
            <a:xfrm>
              <a:off x="6992575" y="2940550"/>
              <a:ext cx="60875" cy="64475"/>
            </a:xfrm>
            <a:custGeom>
              <a:avLst/>
              <a:gdLst/>
              <a:ahLst/>
              <a:cxnLst/>
              <a:rect l="l" t="t" r="r" b="b"/>
              <a:pathLst>
                <a:path w="2435" h="2579" extrusionOk="0">
                  <a:moveTo>
                    <a:pt x="236" y="1"/>
                  </a:moveTo>
                  <a:cubicBezTo>
                    <a:pt x="113" y="1"/>
                    <a:pt x="1" y="169"/>
                    <a:pt x="110" y="291"/>
                  </a:cubicBezTo>
                  <a:lnTo>
                    <a:pt x="2089" y="2524"/>
                  </a:lnTo>
                  <a:cubicBezTo>
                    <a:pt x="2123" y="2562"/>
                    <a:pt x="2162" y="2578"/>
                    <a:pt x="2199" y="2578"/>
                  </a:cubicBezTo>
                  <a:cubicBezTo>
                    <a:pt x="2323" y="2578"/>
                    <a:pt x="2435" y="2410"/>
                    <a:pt x="2325" y="2288"/>
                  </a:cubicBezTo>
                  <a:lnTo>
                    <a:pt x="347" y="55"/>
                  </a:ln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4" name="Google Shape;15104;p26"/>
            <p:cNvSpPr/>
            <p:nvPr/>
          </p:nvSpPr>
          <p:spPr>
            <a:xfrm>
              <a:off x="6997675" y="2942075"/>
              <a:ext cx="42050" cy="71575"/>
            </a:xfrm>
            <a:custGeom>
              <a:avLst/>
              <a:gdLst/>
              <a:ahLst/>
              <a:cxnLst/>
              <a:rect l="l" t="t" r="r" b="b"/>
              <a:pathLst>
                <a:path w="1682" h="2863" extrusionOk="0">
                  <a:moveTo>
                    <a:pt x="1446" y="0"/>
                  </a:moveTo>
                  <a:cubicBezTo>
                    <a:pt x="1395" y="0"/>
                    <a:pt x="1343" y="22"/>
                    <a:pt x="1307" y="75"/>
                  </a:cubicBezTo>
                  <a:cubicBezTo>
                    <a:pt x="753" y="865"/>
                    <a:pt x="326" y="1736"/>
                    <a:pt x="39" y="2657"/>
                  </a:cubicBezTo>
                  <a:cubicBezTo>
                    <a:pt x="1" y="2781"/>
                    <a:pt x="103" y="2863"/>
                    <a:pt x="204" y="2863"/>
                  </a:cubicBezTo>
                  <a:cubicBezTo>
                    <a:pt x="271" y="2863"/>
                    <a:pt x="337" y="2827"/>
                    <a:pt x="363" y="2746"/>
                  </a:cubicBezTo>
                  <a:cubicBezTo>
                    <a:pt x="640" y="1853"/>
                    <a:pt x="1057" y="1010"/>
                    <a:pt x="1595" y="244"/>
                  </a:cubicBezTo>
                  <a:cubicBezTo>
                    <a:pt x="1682" y="120"/>
                    <a:pt x="1565" y="0"/>
                    <a:pt x="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5" name="Google Shape;15105;p26"/>
            <p:cNvSpPr/>
            <p:nvPr/>
          </p:nvSpPr>
          <p:spPr>
            <a:xfrm>
              <a:off x="7056850" y="2917750"/>
              <a:ext cx="44625" cy="105300"/>
            </a:xfrm>
            <a:custGeom>
              <a:avLst/>
              <a:gdLst/>
              <a:ahLst/>
              <a:cxnLst/>
              <a:rect l="l" t="t" r="r" b="b"/>
              <a:pathLst>
                <a:path w="1785" h="4212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1164" y="1226"/>
                    <a:pt x="1429" y="2721"/>
                    <a:pt x="761" y="3960"/>
                  </a:cubicBezTo>
                  <a:cubicBezTo>
                    <a:pt x="691" y="4090"/>
                    <a:pt x="806" y="4212"/>
                    <a:pt x="919" y="4212"/>
                  </a:cubicBezTo>
                  <a:cubicBezTo>
                    <a:pt x="969" y="4212"/>
                    <a:pt x="1019" y="4187"/>
                    <a:pt x="1051" y="4129"/>
                  </a:cubicBezTo>
                  <a:cubicBezTo>
                    <a:pt x="1785" y="2767"/>
                    <a:pt x="1510" y="1089"/>
                    <a:pt x="361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6" name="Google Shape;15106;p26"/>
            <p:cNvSpPr/>
            <p:nvPr/>
          </p:nvSpPr>
          <p:spPr>
            <a:xfrm>
              <a:off x="7104475" y="2910925"/>
              <a:ext cx="67350" cy="108425"/>
            </a:xfrm>
            <a:custGeom>
              <a:avLst/>
              <a:gdLst/>
              <a:ahLst/>
              <a:cxnLst/>
              <a:rect l="l" t="t" r="r" b="b"/>
              <a:pathLst>
                <a:path w="2694" h="4337" extrusionOk="0">
                  <a:moveTo>
                    <a:pt x="1717" y="1"/>
                  </a:moveTo>
                  <a:cubicBezTo>
                    <a:pt x="1689" y="1"/>
                    <a:pt x="1658" y="11"/>
                    <a:pt x="1628" y="35"/>
                  </a:cubicBezTo>
                  <a:cubicBezTo>
                    <a:pt x="0" y="1290"/>
                    <a:pt x="420" y="3751"/>
                    <a:pt x="2415" y="4329"/>
                  </a:cubicBezTo>
                  <a:cubicBezTo>
                    <a:pt x="2433" y="4334"/>
                    <a:pt x="2450" y="4336"/>
                    <a:pt x="2465" y="4336"/>
                  </a:cubicBezTo>
                  <a:cubicBezTo>
                    <a:pt x="2635" y="4336"/>
                    <a:pt x="2693" y="4061"/>
                    <a:pt x="2505" y="4007"/>
                  </a:cubicBezTo>
                  <a:cubicBezTo>
                    <a:pt x="816" y="3517"/>
                    <a:pt x="379" y="1418"/>
                    <a:pt x="1797" y="323"/>
                  </a:cubicBezTo>
                  <a:cubicBezTo>
                    <a:pt x="1935" y="216"/>
                    <a:pt x="1847" y="1"/>
                    <a:pt x="1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7" name="Google Shape;15107;p26"/>
            <p:cNvSpPr/>
            <p:nvPr/>
          </p:nvSpPr>
          <p:spPr>
            <a:xfrm>
              <a:off x="7166850" y="2941700"/>
              <a:ext cx="42525" cy="72850"/>
            </a:xfrm>
            <a:custGeom>
              <a:avLst/>
              <a:gdLst/>
              <a:ahLst/>
              <a:cxnLst/>
              <a:rect l="l" t="t" r="r" b="b"/>
              <a:pathLst>
                <a:path w="1701" h="2914" extrusionOk="0">
                  <a:moveTo>
                    <a:pt x="824" y="0"/>
                  </a:moveTo>
                  <a:cubicBezTo>
                    <a:pt x="382" y="0"/>
                    <a:pt x="0" y="366"/>
                    <a:pt x="24" y="840"/>
                  </a:cubicBezTo>
                  <a:cubicBezTo>
                    <a:pt x="27" y="915"/>
                    <a:pt x="76" y="980"/>
                    <a:pt x="147" y="1002"/>
                  </a:cubicBezTo>
                  <a:cubicBezTo>
                    <a:pt x="515" y="1127"/>
                    <a:pt x="914" y="1289"/>
                    <a:pt x="1143" y="1621"/>
                  </a:cubicBezTo>
                  <a:cubicBezTo>
                    <a:pt x="1293" y="1838"/>
                    <a:pt x="1337" y="2063"/>
                    <a:pt x="1194" y="2300"/>
                  </a:cubicBezTo>
                  <a:cubicBezTo>
                    <a:pt x="1101" y="2454"/>
                    <a:pt x="941" y="2569"/>
                    <a:pt x="775" y="2569"/>
                  </a:cubicBezTo>
                  <a:cubicBezTo>
                    <a:pt x="699" y="2569"/>
                    <a:pt x="621" y="2545"/>
                    <a:pt x="548" y="2489"/>
                  </a:cubicBezTo>
                  <a:cubicBezTo>
                    <a:pt x="518" y="2465"/>
                    <a:pt x="488" y="2455"/>
                    <a:pt x="459" y="2455"/>
                  </a:cubicBezTo>
                  <a:cubicBezTo>
                    <a:pt x="329" y="2455"/>
                    <a:pt x="241" y="2671"/>
                    <a:pt x="379" y="2777"/>
                  </a:cubicBezTo>
                  <a:cubicBezTo>
                    <a:pt x="502" y="2872"/>
                    <a:pt x="635" y="2913"/>
                    <a:pt x="767" y="2913"/>
                  </a:cubicBezTo>
                  <a:cubicBezTo>
                    <a:pt x="1175" y="2913"/>
                    <a:pt x="1569" y="2518"/>
                    <a:pt x="1618" y="2095"/>
                  </a:cubicBezTo>
                  <a:cubicBezTo>
                    <a:pt x="1700" y="1374"/>
                    <a:pt x="958" y="946"/>
                    <a:pt x="365" y="726"/>
                  </a:cubicBezTo>
                  <a:lnTo>
                    <a:pt x="365" y="726"/>
                  </a:lnTo>
                  <a:cubicBezTo>
                    <a:pt x="402" y="496"/>
                    <a:pt x="586" y="334"/>
                    <a:pt x="817" y="334"/>
                  </a:cubicBezTo>
                  <a:cubicBezTo>
                    <a:pt x="866" y="334"/>
                    <a:pt x="917" y="341"/>
                    <a:pt x="969" y="357"/>
                  </a:cubicBezTo>
                  <a:cubicBezTo>
                    <a:pt x="987" y="362"/>
                    <a:pt x="1005" y="365"/>
                    <a:pt x="1021" y="365"/>
                  </a:cubicBezTo>
                  <a:cubicBezTo>
                    <a:pt x="1189" y="365"/>
                    <a:pt x="1246" y="90"/>
                    <a:pt x="1058" y="35"/>
                  </a:cubicBezTo>
                  <a:cubicBezTo>
                    <a:pt x="979" y="11"/>
                    <a:pt x="900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8" name="Google Shape;15108;p26"/>
            <p:cNvSpPr/>
            <p:nvPr/>
          </p:nvSpPr>
          <p:spPr>
            <a:xfrm>
              <a:off x="7220725" y="2918525"/>
              <a:ext cx="36925" cy="101700"/>
            </a:xfrm>
            <a:custGeom>
              <a:avLst/>
              <a:gdLst/>
              <a:ahLst/>
              <a:cxnLst/>
              <a:rect l="l" t="t" r="r" b="b"/>
              <a:pathLst>
                <a:path w="1477" h="4068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962" y="1282"/>
                    <a:pt x="1115" y="2659"/>
                    <a:pt x="503" y="3814"/>
                  </a:cubicBezTo>
                  <a:cubicBezTo>
                    <a:pt x="434" y="3946"/>
                    <a:pt x="549" y="4067"/>
                    <a:pt x="661" y="4067"/>
                  </a:cubicBezTo>
                  <a:cubicBezTo>
                    <a:pt x="711" y="4067"/>
                    <a:pt x="760" y="4043"/>
                    <a:pt x="791" y="3984"/>
                  </a:cubicBezTo>
                  <a:cubicBezTo>
                    <a:pt x="1476" y="2690"/>
                    <a:pt x="1299" y="1163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09" name="Google Shape;15109;p26"/>
            <p:cNvSpPr/>
            <p:nvPr/>
          </p:nvSpPr>
          <p:spPr>
            <a:xfrm>
              <a:off x="7260375" y="2875025"/>
              <a:ext cx="31625" cy="53950"/>
            </a:xfrm>
            <a:custGeom>
              <a:avLst/>
              <a:gdLst/>
              <a:ahLst/>
              <a:cxnLst/>
              <a:rect l="l" t="t" r="r" b="b"/>
              <a:pathLst>
                <a:path w="1265" h="2158" extrusionOk="0">
                  <a:moveTo>
                    <a:pt x="1094" y="0"/>
                  </a:moveTo>
                  <a:cubicBezTo>
                    <a:pt x="1025" y="0"/>
                    <a:pt x="958" y="38"/>
                    <a:pt x="935" y="119"/>
                  </a:cubicBezTo>
                  <a:cubicBezTo>
                    <a:pt x="819" y="536"/>
                    <a:pt x="557" y="841"/>
                    <a:pt x="168" y="1030"/>
                  </a:cubicBezTo>
                  <a:cubicBezTo>
                    <a:pt x="1" y="1110"/>
                    <a:pt x="105" y="1337"/>
                    <a:pt x="260" y="1337"/>
                  </a:cubicBezTo>
                  <a:cubicBezTo>
                    <a:pt x="285" y="1337"/>
                    <a:pt x="311" y="1331"/>
                    <a:pt x="337" y="1318"/>
                  </a:cubicBezTo>
                  <a:cubicBezTo>
                    <a:pt x="572" y="1204"/>
                    <a:pt x="770" y="1048"/>
                    <a:pt x="926" y="856"/>
                  </a:cubicBezTo>
                  <a:lnTo>
                    <a:pt x="926" y="856"/>
                  </a:lnTo>
                  <a:cubicBezTo>
                    <a:pt x="925" y="1236"/>
                    <a:pt x="923" y="1616"/>
                    <a:pt x="921" y="1995"/>
                  </a:cubicBezTo>
                  <a:cubicBezTo>
                    <a:pt x="921" y="2104"/>
                    <a:pt x="1005" y="2158"/>
                    <a:pt x="1088" y="2158"/>
                  </a:cubicBezTo>
                  <a:cubicBezTo>
                    <a:pt x="1172" y="2158"/>
                    <a:pt x="1255" y="2104"/>
                    <a:pt x="1255" y="1995"/>
                  </a:cubicBezTo>
                  <a:cubicBezTo>
                    <a:pt x="1259" y="1385"/>
                    <a:pt x="1262" y="774"/>
                    <a:pt x="1265" y="163"/>
                  </a:cubicBezTo>
                  <a:cubicBezTo>
                    <a:pt x="1265" y="58"/>
                    <a:pt x="1179" y="0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0" name="Google Shape;15110;p26"/>
            <p:cNvSpPr/>
            <p:nvPr/>
          </p:nvSpPr>
          <p:spPr>
            <a:xfrm>
              <a:off x="4476875" y="3303050"/>
              <a:ext cx="174925" cy="89325"/>
            </a:xfrm>
            <a:custGeom>
              <a:avLst/>
              <a:gdLst/>
              <a:ahLst/>
              <a:cxnLst/>
              <a:rect l="l" t="t" r="r" b="b"/>
              <a:pathLst>
                <a:path w="6997" h="3573" extrusionOk="0">
                  <a:moveTo>
                    <a:pt x="5245" y="0"/>
                  </a:moveTo>
                  <a:cubicBezTo>
                    <a:pt x="3070" y="0"/>
                    <a:pt x="984" y="1265"/>
                    <a:pt x="60" y="3317"/>
                  </a:cubicBezTo>
                  <a:cubicBezTo>
                    <a:pt x="0" y="3451"/>
                    <a:pt x="118" y="3572"/>
                    <a:pt x="226" y="3572"/>
                  </a:cubicBezTo>
                  <a:cubicBezTo>
                    <a:pt x="275" y="3572"/>
                    <a:pt x="322" y="3547"/>
                    <a:pt x="350" y="3486"/>
                  </a:cubicBezTo>
                  <a:cubicBezTo>
                    <a:pt x="1226" y="1541"/>
                    <a:pt x="3185" y="335"/>
                    <a:pt x="5244" y="335"/>
                  </a:cubicBezTo>
                  <a:cubicBezTo>
                    <a:pt x="5735" y="335"/>
                    <a:pt x="6231" y="403"/>
                    <a:pt x="6720" y="546"/>
                  </a:cubicBezTo>
                  <a:cubicBezTo>
                    <a:pt x="6738" y="552"/>
                    <a:pt x="6754" y="554"/>
                    <a:pt x="6770" y="554"/>
                  </a:cubicBezTo>
                  <a:cubicBezTo>
                    <a:pt x="6939" y="554"/>
                    <a:pt x="6997" y="280"/>
                    <a:pt x="6808" y="225"/>
                  </a:cubicBezTo>
                  <a:cubicBezTo>
                    <a:pt x="6292" y="73"/>
                    <a:pt x="5766" y="0"/>
                    <a:pt x="5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1" name="Google Shape;15111;p26"/>
            <p:cNvSpPr/>
            <p:nvPr/>
          </p:nvSpPr>
          <p:spPr>
            <a:xfrm>
              <a:off x="4620925" y="3277625"/>
              <a:ext cx="71325" cy="57700"/>
            </a:xfrm>
            <a:custGeom>
              <a:avLst/>
              <a:gdLst/>
              <a:ahLst/>
              <a:cxnLst/>
              <a:rect l="l" t="t" r="r" b="b"/>
              <a:pathLst>
                <a:path w="2853" h="2308" extrusionOk="0">
                  <a:moveTo>
                    <a:pt x="842" y="340"/>
                  </a:moveTo>
                  <a:lnTo>
                    <a:pt x="842" y="340"/>
                  </a:lnTo>
                  <a:cubicBezTo>
                    <a:pt x="799" y="366"/>
                    <a:pt x="768" y="411"/>
                    <a:pt x="769" y="477"/>
                  </a:cubicBezTo>
                  <a:lnTo>
                    <a:pt x="777" y="1383"/>
                  </a:lnTo>
                  <a:lnTo>
                    <a:pt x="777" y="1383"/>
                  </a:lnTo>
                  <a:cubicBezTo>
                    <a:pt x="627" y="1058"/>
                    <a:pt x="501" y="724"/>
                    <a:pt x="397" y="383"/>
                  </a:cubicBezTo>
                  <a:lnTo>
                    <a:pt x="397" y="383"/>
                  </a:lnTo>
                  <a:cubicBezTo>
                    <a:pt x="546" y="362"/>
                    <a:pt x="694" y="348"/>
                    <a:pt x="842" y="340"/>
                  </a:cubicBezTo>
                  <a:close/>
                  <a:moveTo>
                    <a:pt x="1117" y="1"/>
                  </a:moveTo>
                  <a:cubicBezTo>
                    <a:pt x="793" y="1"/>
                    <a:pt x="468" y="29"/>
                    <a:pt x="140" y="85"/>
                  </a:cubicBezTo>
                  <a:cubicBezTo>
                    <a:pt x="50" y="101"/>
                    <a:pt x="0" y="212"/>
                    <a:pt x="23" y="291"/>
                  </a:cubicBezTo>
                  <a:cubicBezTo>
                    <a:pt x="204" y="947"/>
                    <a:pt x="467" y="1577"/>
                    <a:pt x="805" y="2167"/>
                  </a:cubicBezTo>
                  <a:cubicBezTo>
                    <a:pt x="837" y="2223"/>
                    <a:pt x="891" y="2247"/>
                    <a:pt x="945" y="2247"/>
                  </a:cubicBezTo>
                  <a:cubicBezTo>
                    <a:pt x="1031" y="2247"/>
                    <a:pt x="1118" y="2184"/>
                    <a:pt x="1117" y="2082"/>
                  </a:cubicBezTo>
                  <a:cubicBezTo>
                    <a:pt x="1112" y="1548"/>
                    <a:pt x="1107" y="1013"/>
                    <a:pt x="1103" y="477"/>
                  </a:cubicBezTo>
                  <a:cubicBezTo>
                    <a:pt x="1102" y="406"/>
                    <a:pt x="1065" y="358"/>
                    <a:pt x="1016" y="334"/>
                  </a:cubicBezTo>
                  <a:lnTo>
                    <a:pt x="1016" y="334"/>
                  </a:lnTo>
                  <a:cubicBezTo>
                    <a:pt x="1047" y="333"/>
                    <a:pt x="1079" y="333"/>
                    <a:pt x="1110" y="333"/>
                  </a:cubicBezTo>
                  <a:cubicBezTo>
                    <a:pt x="1566" y="333"/>
                    <a:pt x="2018" y="394"/>
                    <a:pt x="2467" y="515"/>
                  </a:cubicBezTo>
                  <a:lnTo>
                    <a:pt x="2467" y="515"/>
                  </a:lnTo>
                  <a:cubicBezTo>
                    <a:pt x="2293" y="1125"/>
                    <a:pt x="1932" y="1630"/>
                    <a:pt x="1396" y="1991"/>
                  </a:cubicBezTo>
                  <a:cubicBezTo>
                    <a:pt x="1247" y="2090"/>
                    <a:pt x="1339" y="2308"/>
                    <a:pt x="1478" y="2308"/>
                  </a:cubicBezTo>
                  <a:cubicBezTo>
                    <a:pt x="1506" y="2308"/>
                    <a:pt x="1535" y="2299"/>
                    <a:pt x="1565" y="2279"/>
                  </a:cubicBezTo>
                  <a:cubicBezTo>
                    <a:pt x="2216" y="1841"/>
                    <a:pt x="2657" y="1211"/>
                    <a:pt x="2831" y="444"/>
                  </a:cubicBezTo>
                  <a:cubicBezTo>
                    <a:pt x="2853" y="354"/>
                    <a:pt x="2802" y="264"/>
                    <a:pt x="2714" y="238"/>
                  </a:cubicBezTo>
                  <a:cubicBezTo>
                    <a:pt x="2185" y="79"/>
                    <a:pt x="1654" y="1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2" name="Google Shape;15112;p26"/>
            <p:cNvSpPr/>
            <p:nvPr/>
          </p:nvSpPr>
          <p:spPr>
            <a:xfrm>
              <a:off x="4739950" y="3255975"/>
              <a:ext cx="67800" cy="94925"/>
            </a:xfrm>
            <a:custGeom>
              <a:avLst/>
              <a:gdLst/>
              <a:ahLst/>
              <a:cxnLst/>
              <a:rect l="l" t="t" r="r" b="b"/>
              <a:pathLst>
                <a:path w="2712" h="3797" extrusionOk="0">
                  <a:moveTo>
                    <a:pt x="2063" y="1"/>
                  </a:moveTo>
                  <a:cubicBezTo>
                    <a:pt x="1964" y="1"/>
                    <a:pt x="1860" y="83"/>
                    <a:pt x="1890" y="210"/>
                  </a:cubicBezTo>
                  <a:cubicBezTo>
                    <a:pt x="2059" y="912"/>
                    <a:pt x="2264" y="1687"/>
                    <a:pt x="2039" y="2402"/>
                  </a:cubicBezTo>
                  <a:cubicBezTo>
                    <a:pt x="1864" y="2959"/>
                    <a:pt x="1352" y="3473"/>
                    <a:pt x="766" y="3473"/>
                  </a:cubicBezTo>
                  <a:cubicBezTo>
                    <a:pt x="627" y="3473"/>
                    <a:pt x="484" y="3444"/>
                    <a:pt x="340" y="3380"/>
                  </a:cubicBezTo>
                  <a:cubicBezTo>
                    <a:pt x="315" y="3369"/>
                    <a:pt x="291" y="3364"/>
                    <a:pt x="267" y="3364"/>
                  </a:cubicBezTo>
                  <a:cubicBezTo>
                    <a:pt x="108" y="3364"/>
                    <a:pt x="1" y="3592"/>
                    <a:pt x="172" y="3668"/>
                  </a:cubicBezTo>
                  <a:cubicBezTo>
                    <a:pt x="369" y="3756"/>
                    <a:pt x="568" y="3796"/>
                    <a:pt x="764" y="3796"/>
                  </a:cubicBezTo>
                  <a:cubicBezTo>
                    <a:pt x="1253" y="3796"/>
                    <a:pt x="1716" y="3541"/>
                    <a:pt x="2042" y="3123"/>
                  </a:cubicBezTo>
                  <a:cubicBezTo>
                    <a:pt x="2712" y="2268"/>
                    <a:pt x="2445" y="1082"/>
                    <a:pt x="2212" y="120"/>
                  </a:cubicBezTo>
                  <a:cubicBezTo>
                    <a:pt x="2192" y="37"/>
                    <a:pt x="212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3" name="Google Shape;15113;p26"/>
            <p:cNvSpPr/>
            <p:nvPr/>
          </p:nvSpPr>
          <p:spPr>
            <a:xfrm>
              <a:off x="4774300" y="3224300"/>
              <a:ext cx="10225" cy="8400"/>
            </a:xfrm>
            <a:custGeom>
              <a:avLst/>
              <a:gdLst/>
              <a:ahLst/>
              <a:cxnLst/>
              <a:rect l="l" t="t" r="r" b="b"/>
              <a:pathLst>
                <a:path w="409" h="336" extrusionOk="0">
                  <a:moveTo>
                    <a:pt x="159" y="0"/>
                  </a:moveTo>
                  <a:cubicBezTo>
                    <a:pt x="53" y="0"/>
                    <a:pt x="0" y="83"/>
                    <a:pt x="1" y="166"/>
                  </a:cubicBezTo>
                  <a:lnTo>
                    <a:pt x="1" y="166"/>
                  </a:lnTo>
                  <a:cubicBezTo>
                    <a:pt x="0" y="250"/>
                    <a:pt x="54" y="334"/>
                    <a:pt x="162" y="336"/>
                  </a:cubicBezTo>
                  <a:lnTo>
                    <a:pt x="247" y="336"/>
                  </a:lnTo>
                  <a:cubicBezTo>
                    <a:pt x="248" y="336"/>
                    <a:pt x="249" y="336"/>
                    <a:pt x="250" y="336"/>
                  </a:cubicBezTo>
                  <a:cubicBezTo>
                    <a:pt x="356" y="336"/>
                    <a:pt x="409" y="253"/>
                    <a:pt x="409" y="170"/>
                  </a:cubicBezTo>
                  <a:lnTo>
                    <a:pt x="409" y="170"/>
                  </a:lnTo>
                  <a:cubicBezTo>
                    <a:pt x="409" y="86"/>
                    <a:pt x="355" y="2"/>
                    <a:pt x="247" y="0"/>
                  </a:cubicBezTo>
                  <a:lnTo>
                    <a:pt x="247" y="2"/>
                  </a:lnTo>
                  <a:lnTo>
                    <a:pt x="162" y="0"/>
                  </a:lnTo>
                  <a:cubicBezTo>
                    <a:pt x="161" y="0"/>
                    <a:pt x="160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4" name="Google Shape;15114;p26"/>
            <p:cNvSpPr/>
            <p:nvPr/>
          </p:nvSpPr>
          <p:spPr>
            <a:xfrm>
              <a:off x="4838925" y="3283500"/>
              <a:ext cx="52950" cy="11000"/>
            </a:xfrm>
            <a:custGeom>
              <a:avLst/>
              <a:gdLst/>
              <a:ahLst/>
              <a:cxnLst/>
              <a:rect l="l" t="t" r="r" b="b"/>
              <a:pathLst>
                <a:path w="2118" h="440" extrusionOk="0">
                  <a:moveTo>
                    <a:pt x="1254" y="1"/>
                  </a:moveTo>
                  <a:cubicBezTo>
                    <a:pt x="900" y="1"/>
                    <a:pt x="546" y="38"/>
                    <a:pt x="198" y="113"/>
                  </a:cubicBezTo>
                  <a:cubicBezTo>
                    <a:pt x="0" y="154"/>
                    <a:pt x="66" y="440"/>
                    <a:pt x="248" y="440"/>
                  </a:cubicBezTo>
                  <a:cubicBezTo>
                    <a:pt x="260" y="440"/>
                    <a:pt x="273" y="439"/>
                    <a:pt x="286" y="436"/>
                  </a:cubicBezTo>
                  <a:lnTo>
                    <a:pt x="286" y="435"/>
                  </a:lnTo>
                  <a:cubicBezTo>
                    <a:pt x="608" y="368"/>
                    <a:pt x="935" y="335"/>
                    <a:pt x="1262" y="335"/>
                  </a:cubicBezTo>
                  <a:cubicBezTo>
                    <a:pt x="1477" y="335"/>
                    <a:pt x="1691" y="349"/>
                    <a:pt x="1904" y="378"/>
                  </a:cubicBezTo>
                  <a:cubicBezTo>
                    <a:pt x="1913" y="379"/>
                    <a:pt x="1921" y="380"/>
                    <a:pt x="1929" y="380"/>
                  </a:cubicBezTo>
                  <a:cubicBezTo>
                    <a:pt x="2117" y="380"/>
                    <a:pt x="2107" y="69"/>
                    <a:pt x="1904" y="42"/>
                  </a:cubicBezTo>
                  <a:cubicBezTo>
                    <a:pt x="1688" y="15"/>
                    <a:pt x="1471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5" name="Google Shape;15115;p26"/>
            <p:cNvSpPr/>
            <p:nvPr/>
          </p:nvSpPr>
          <p:spPr>
            <a:xfrm>
              <a:off x="4839275" y="3328525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217" y="336"/>
                  </a:lnTo>
                  <a:lnTo>
                    <a:pt x="1871" y="356"/>
                  </a:lnTo>
                  <a:cubicBezTo>
                    <a:pt x="1871" y="356"/>
                    <a:pt x="1872" y="356"/>
                    <a:pt x="1872" y="356"/>
                  </a:cubicBezTo>
                  <a:cubicBezTo>
                    <a:pt x="2086" y="356"/>
                    <a:pt x="2085" y="23"/>
                    <a:pt x="1871" y="20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6" name="Google Shape;15116;p26"/>
            <p:cNvSpPr/>
            <p:nvPr/>
          </p:nvSpPr>
          <p:spPr>
            <a:xfrm>
              <a:off x="4918450" y="3259325"/>
              <a:ext cx="105250" cy="89775"/>
            </a:xfrm>
            <a:custGeom>
              <a:avLst/>
              <a:gdLst/>
              <a:ahLst/>
              <a:cxnLst/>
              <a:rect l="l" t="t" r="r" b="b"/>
              <a:pathLst>
                <a:path w="4210" h="3591" extrusionOk="0">
                  <a:moveTo>
                    <a:pt x="2300" y="345"/>
                  </a:moveTo>
                  <a:cubicBezTo>
                    <a:pt x="2278" y="441"/>
                    <a:pt x="2344" y="561"/>
                    <a:pt x="2459" y="561"/>
                  </a:cubicBezTo>
                  <a:cubicBezTo>
                    <a:pt x="2473" y="561"/>
                    <a:pt x="2488" y="559"/>
                    <a:pt x="2503" y="555"/>
                  </a:cubicBezTo>
                  <a:cubicBezTo>
                    <a:pt x="2598" y="531"/>
                    <a:pt x="2688" y="519"/>
                    <a:pt x="2774" y="519"/>
                  </a:cubicBezTo>
                  <a:cubicBezTo>
                    <a:pt x="2801" y="519"/>
                    <a:pt x="2827" y="520"/>
                    <a:pt x="2853" y="523"/>
                  </a:cubicBezTo>
                  <a:lnTo>
                    <a:pt x="2853" y="523"/>
                  </a:lnTo>
                  <a:cubicBezTo>
                    <a:pt x="2857" y="526"/>
                    <a:pt x="2862" y="530"/>
                    <a:pt x="2867" y="534"/>
                  </a:cubicBezTo>
                  <a:cubicBezTo>
                    <a:pt x="2901" y="562"/>
                    <a:pt x="2939" y="574"/>
                    <a:pt x="2976" y="574"/>
                  </a:cubicBezTo>
                  <a:cubicBezTo>
                    <a:pt x="2999" y="574"/>
                    <a:pt x="3022" y="569"/>
                    <a:pt x="3043" y="560"/>
                  </a:cubicBezTo>
                  <a:lnTo>
                    <a:pt x="3043" y="560"/>
                  </a:lnTo>
                  <a:cubicBezTo>
                    <a:pt x="3655" y="754"/>
                    <a:pt x="3911" y="1601"/>
                    <a:pt x="3622" y="2219"/>
                  </a:cubicBezTo>
                  <a:cubicBezTo>
                    <a:pt x="3364" y="2768"/>
                    <a:pt x="2841" y="3185"/>
                    <a:pt x="2233" y="3244"/>
                  </a:cubicBezTo>
                  <a:cubicBezTo>
                    <a:pt x="2182" y="3249"/>
                    <a:pt x="2132" y="3252"/>
                    <a:pt x="2085" y="3252"/>
                  </a:cubicBezTo>
                  <a:cubicBezTo>
                    <a:pt x="505" y="3252"/>
                    <a:pt x="1221" y="469"/>
                    <a:pt x="2300" y="345"/>
                  </a:cubicBezTo>
                  <a:close/>
                  <a:moveTo>
                    <a:pt x="2356" y="1"/>
                  </a:moveTo>
                  <a:cubicBezTo>
                    <a:pt x="897" y="1"/>
                    <a:pt x="0" y="3385"/>
                    <a:pt x="1924" y="3581"/>
                  </a:cubicBezTo>
                  <a:cubicBezTo>
                    <a:pt x="1982" y="3587"/>
                    <a:pt x="2039" y="3590"/>
                    <a:pt x="2097" y="3590"/>
                  </a:cubicBezTo>
                  <a:cubicBezTo>
                    <a:pt x="3043" y="3590"/>
                    <a:pt x="3914" y="2814"/>
                    <a:pt x="4076" y="1884"/>
                  </a:cubicBezTo>
                  <a:cubicBezTo>
                    <a:pt x="4210" y="1112"/>
                    <a:pt x="3705" y="359"/>
                    <a:pt x="2992" y="215"/>
                  </a:cubicBezTo>
                  <a:lnTo>
                    <a:pt x="2992" y="215"/>
                  </a:lnTo>
                  <a:cubicBezTo>
                    <a:pt x="2773" y="66"/>
                    <a:pt x="2559" y="1"/>
                    <a:pt x="2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7" name="Google Shape;15117;p26"/>
            <p:cNvSpPr/>
            <p:nvPr/>
          </p:nvSpPr>
          <p:spPr>
            <a:xfrm>
              <a:off x="5025375" y="3220050"/>
              <a:ext cx="46925" cy="40600"/>
            </a:xfrm>
            <a:custGeom>
              <a:avLst/>
              <a:gdLst/>
              <a:ahLst/>
              <a:cxnLst/>
              <a:rect l="l" t="t" r="r" b="b"/>
              <a:pathLst>
                <a:path w="1877" h="1624" extrusionOk="0">
                  <a:moveTo>
                    <a:pt x="482" y="0"/>
                  </a:moveTo>
                  <a:cubicBezTo>
                    <a:pt x="305" y="0"/>
                    <a:pt x="136" y="79"/>
                    <a:pt x="58" y="262"/>
                  </a:cubicBezTo>
                  <a:cubicBezTo>
                    <a:pt x="1" y="397"/>
                    <a:pt x="118" y="519"/>
                    <a:pt x="225" y="519"/>
                  </a:cubicBezTo>
                  <a:cubicBezTo>
                    <a:pt x="274" y="519"/>
                    <a:pt x="320" y="494"/>
                    <a:pt x="347" y="431"/>
                  </a:cubicBezTo>
                  <a:cubicBezTo>
                    <a:pt x="376" y="362"/>
                    <a:pt x="435" y="334"/>
                    <a:pt x="498" y="334"/>
                  </a:cubicBezTo>
                  <a:cubicBezTo>
                    <a:pt x="590" y="334"/>
                    <a:pt x="692" y="392"/>
                    <a:pt x="736" y="471"/>
                  </a:cubicBezTo>
                  <a:cubicBezTo>
                    <a:pt x="870" y="710"/>
                    <a:pt x="629" y="1037"/>
                    <a:pt x="496" y="1215"/>
                  </a:cubicBezTo>
                  <a:cubicBezTo>
                    <a:pt x="446" y="1282"/>
                    <a:pt x="481" y="1409"/>
                    <a:pt x="556" y="1444"/>
                  </a:cubicBezTo>
                  <a:cubicBezTo>
                    <a:pt x="808" y="1563"/>
                    <a:pt x="1082" y="1624"/>
                    <a:pt x="1357" y="1624"/>
                  </a:cubicBezTo>
                  <a:cubicBezTo>
                    <a:pt x="1463" y="1624"/>
                    <a:pt x="1570" y="1615"/>
                    <a:pt x="1675" y="1597"/>
                  </a:cubicBezTo>
                  <a:cubicBezTo>
                    <a:pt x="1877" y="1563"/>
                    <a:pt x="1806" y="1271"/>
                    <a:pt x="1617" y="1271"/>
                  </a:cubicBezTo>
                  <a:cubicBezTo>
                    <a:pt x="1607" y="1271"/>
                    <a:pt x="1597" y="1272"/>
                    <a:pt x="1587" y="1273"/>
                  </a:cubicBezTo>
                  <a:cubicBezTo>
                    <a:pt x="1507" y="1287"/>
                    <a:pt x="1426" y="1293"/>
                    <a:pt x="1346" y="1293"/>
                  </a:cubicBezTo>
                  <a:cubicBezTo>
                    <a:pt x="1192" y="1293"/>
                    <a:pt x="1039" y="1269"/>
                    <a:pt x="893" y="1221"/>
                  </a:cubicBezTo>
                  <a:lnTo>
                    <a:pt x="893" y="1221"/>
                  </a:lnTo>
                  <a:cubicBezTo>
                    <a:pt x="1098" y="881"/>
                    <a:pt x="1235" y="420"/>
                    <a:pt x="884" y="140"/>
                  </a:cubicBezTo>
                  <a:cubicBezTo>
                    <a:pt x="772" y="51"/>
                    <a:pt x="624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8" name="Google Shape;15118;p26"/>
            <p:cNvSpPr/>
            <p:nvPr/>
          </p:nvSpPr>
          <p:spPr>
            <a:xfrm>
              <a:off x="5060050" y="3314000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2" y="0"/>
                  </a:moveTo>
                  <a:cubicBezTo>
                    <a:pt x="0" y="0"/>
                    <a:pt x="1" y="333"/>
                    <a:pt x="215" y="334"/>
                  </a:cubicBezTo>
                  <a:lnTo>
                    <a:pt x="1870" y="356"/>
                  </a:lnTo>
                  <a:cubicBezTo>
                    <a:pt x="1871" y="356"/>
                    <a:pt x="1872" y="356"/>
                    <a:pt x="1873" y="356"/>
                  </a:cubicBezTo>
                  <a:cubicBezTo>
                    <a:pt x="2085" y="356"/>
                    <a:pt x="2084" y="23"/>
                    <a:pt x="1870" y="20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19" name="Google Shape;15119;p26"/>
            <p:cNvSpPr/>
            <p:nvPr/>
          </p:nvSpPr>
          <p:spPr>
            <a:xfrm>
              <a:off x="5145925" y="3243250"/>
              <a:ext cx="44925" cy="111700"/>
            </a:xfrm>
            <a:custGeom>
              <a:avLst/>
              <a:gdLst/>
              <a:ahLst/>
              <a:cxnLst/>
              <a:rect l="l" t="t" r="r" b="b"/>
              <a:pathLst>
                <a:path w="1797" h="4468" extrusionOk="0">
                  <a:moveTo>
                    <a:pt x="1236" y="1"/>
                  </a:moveTo>
                  <a:cubicBezTo>
                    <a:pt x="586" y="1"/>
                    <a:pt x="208" y="705"/>
                    <a:pt x="132" y="1360"/>
                  </a:cubicBezTo>
                  <a:cubicBezTo>
                    <a:pt x="0" y="2487"/>
                    <a:pt x="434" y="3581"/>
                    <a:pt x="1173" y="4413"/>
                  </a:cubicBezTo>
                  <a:cubicBezTo>
                    <a:pt x="1207" y="4452"/>
                    <a:pt x="1246" y="4467"/>
                    <a:pt x="1284" y="4467"/>
                  </a:cubicBezTo>
                  <a:cubicBezTo>
                    <a:pt x="1407" y="4467"/>
                    <a:pt x="1519" y="4300"/>
                    <a:pt x="1410" y="4177"/>
                  </a:cubicBezTo>
                  <a:cubicBezTo>
                    <a:pt x="989" y="3703"/>
                    <a:pt x="682" y="3158"/>
                    <a:pt x="537" y="2536"/>
                  </a:cubicBezTo>
                  <a:cubicBezTo>
                    <a:pt x="417" y="2024"/>
                    <a:pt x="306" y="328"/>
                    <a:pt x="1188" y="328"/>
                  </a:cubicBezTo>
                  <a:cubicBezTo>
                    <a:pt x="1288" y="328"/>
                    <a:pt x="1401" y="350"/>
                    <a:pt x="1529" y="399"/>
                  </a:cubicBezTo>
                  <a:cubicBezTo>
                    <a:pt x="1550" y="407"/>
                    <a:pt x="1569" y="410"/>
                    <a:pt x="1588" y="410"/>
                  </a:cubicBezTo>
                  <a:cubicBezTo>
                    <a:pt x="1745" y="410"/>
                    <a:pt x="1796" y="142"/>
                    <a:pt x="1617" y="75"/>
                  </a:cubicBezTo>
                  <a:cubicBezTo>
                    <a:pt x="1481" y="24"/>
                    <a:pt x="1354" y="1"/>
                    <a:pt x="1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0" name="Google Shape;15120;p26"/>
            <p:cNvSpPr/>
            <p:nvPr/>
          </p:nvSpPr>
          <p:spPr>
            <a:xfrm>
              <a:off x="5213150" y="3250450"/>
              <a:ext cx="16050" cy="84075"/>
            </a:xfrm>
            <a:custGeom>
              <a:avLst/>
              <a:gdLst/>
              <a:ahLst/>
              <a:cxnLst/>
              <a:rect l="l" t="t" r="r" b="b"/>
              <a:pathLst>
                <a:path w="642" h="3363" extrusionOk="0">
                  <a:moveTo>
                    <a:pt x="205" y="0"/>
                  </a:moveTo>
                  <a:cubicBezTo>
                    <a:pt x="107" y="0"/>
                    <a:pt x="1" y="83"/>
                    <a:pt x="27" y="210"/>
                  </a:cubicBezTo>
                  <a:cubicBezTo>
                    <a:pt x="229" y="1194"/>
                    <a:pt x="307" y="2197"/>
                    <a:pt x="260" y="3201"/>
                  </a:cubicBezTo>
                  <a:cubicBezTo>
                    <a:pt x="255" y="3309"/>
                    <a:pt x="337" y="3362"/>
                    <a:pt x="420" y="3362"/>
                  </a:cubicBezTo>
                  <a:cubicBezTo>
                    <a:pt x="504" y="3362"/>
                    <a:pt x="590" y="3309"/>
                    <a:pt x="596" y="3201"/>
                  </a:cubicBezTo>
                  <a:cubicBezTo>
                    <a:pt x="641" y="2168"/>
                    <a:pt x="559" y="1133"/>
                    <a:pt x="350" y="121"/>
                  </a:cubicBezTo>
                  <a:cubicBezTo>
                    <a:pt x="332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1" name="Google Shape;15121;p26"/>
            <p:cNvSpPr/>
            <p:nvPr/>
          </p:nvSpPr>
          <p:spPr>
            <a:xfrm>
              <a:off x="5224675" y="3257850"/>
              <a:ext cx="47475" cy="35000"/>
            </a:xfrm>
            <a:custGeom>
              <a:avLst/>
              <a:gdLst/>
              <a:ahLst/>
              <a:cxnLst/>
              <a:rect l="l" t="t" r="r" b="b"/>
              <a:pathLst>
                <a:path w="1899" h="1400" extrusionOk="0">
                  <a:moveTo>
                    <a:pt x="1636" y="0"/>
                  </a:moveTo>
                  <a:cubicBezTo>
                    <a:pt x="1599" y="0"/>
                    <a:pt x="1562" y="12"/>
                    <a:pt x="1527" y="39"/>
                  </a:cubicBezTo>
                  <a:lnTo>
                    <a:pt x="135" y="1125"/>
                  </a:lnTo>
                  <a:cubicBezTo>
                    <a:pt x="0" y="1230"/>
                    <a:pt x="123" y="1400"/>
                    <a:pt x="264" y="1400"/>
                  </a:cubicBezTo>
                  <a:cubicBezTo>
                    <a:pt x="300" y="1400"/>
                    <a:pt x="338" y="1388"/>
                    <a:pt x="372" y="1361"/>
                  </a:cubicBezTo>
                  <a:lnTo>
                    <a:pt x="371" y="1361"/>
                  </a:lnTo>
                  <a:lnTo>
                    <a:pt x="1764" y="275"/>
                  </a:lnTo>
                  <a:cubicBezTo>
                    <a:pt x="1898" y="170"/>
                    <a:pt x="17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2" name="Google Shape;15122;p26"/>
            <p:cNvSpPr/>
            <p:nvPr/>
          </p:nvSpPr>
          <p:spPr>
            <a:xfrm>
              <a:off x="5221650" y="3291525"/>
              <a:ext cx="60175" cy="43375"/>
            </a:xfrm>
            <a:custGeom>
              <a:avLst/>
              <a:gdLst/>
              <a:ahLst/>
              <a:cxnLst/>
              <a:rect l="l" t="t" r="r" b="b"/>
              <a:pathLst>
                <a:path w="2407" h="1735" extrusionOk="0">
                  <a:moveTo>
                    <a:pt x="254" y="0"/>
                  </a:moveTo>
                  <a:cubicBezTo>
                    <a:pt x="102" y="0"/>
                    <a:pt x="1" y="224"/>
                    <a:pt x="166" y="310"/>
                  </a:cubicBezTo>
                  <a:cubicBezTo>
                    <a:pt x="860" y="672"/>
                    <a:pt x="1496" y="1136"/>
                    <a:pt x="2051" y="1686"/>
                  </a:cubicBezTo>
                  <a:cubicBezTo>
                    <a:pt x="2085" y="1720"/>
                    <a:pt x="2124" y="1735"/>
                    <a:pt x="2162" y="1735"/>
                  </a:cubicBezTo>
                  <a:cubicBezTo>
                    <a:pt x="2291" y="1735"/>
                    <a:pt x="2407" y="1567"/>
                    <a:pt x="2287" y="1450"/>
                  </a:cubicBezTo>
                  <a:cubicBezTo>
                    <a:pt x="1712" y="878"/>
                    <a:pt x="1053" y="397"/>
                    <a:pt x="333" y="20"/>
                  </a:cubicBezTo>
                  <a:cubicBezTo>
                    <a:pt x="306" y="6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3" name="Google Shape;15123;p26"/>
            <p:cNvSpPr/>
            <p:nvPr/>
          </p:nvSpPr>
          <p:spPr>
            <a:xfrm>
              <a:off x="5293600" y="3278975"/>
              <a:ext cx="75350" cy="111925"/>
            </a:xfrm>
            <a:custGeom>
              <a:avLst/>
              <a:gdLst/>
              <a:ahLst/>
              <a:cxnLst/>
              <a:rect l="l" t="t" r="r" b="b"/>
              <a:pathLst>
                <a:path w="3014" h="4477" extrusionOk="0">
                  <a:moveTo>
                    <a:pt x="1612" y="640"/>
                  </a:moveTo>
                  <a:cubicBezTo>
                    <a:pt x="2191" y="640"/>
                    <a:pt x="2732" y="1246"/>
                    <a:pt x="2257" y="1883"/>
                  </a:cubicBezTo>
                  <a:cubicBezTo>
                    <a:pt x="2110" y="2080"/>
                    <a:pt x="1832" y="2224"/>
                    <a:pt x="1564" y="2224"/>
                  </a:cubicBezTo>
                  <a:cubicBezTo>
                    <a:pt x="1380" y="2224"/>
                    <a:pt x="1201" y="2156"/>
                    <a:pt x="1071" y="1993"/>
                  </a:cubicBezTo>
                  <a:lnTo>
                    <a:pt x="828" y="1178"/>
                  </a:lnTo>
                  <a:lnTo>
                    <a:pt x="828" y="1178"/>
                  </a:lnTo>
                  <a:cubicBezTo>
                    <a:pt x="857" y="1120"/>
                    <a:pt x="891" y="1064"/>
                    <a:pt x="929" y="1011"/>
                  </a:cubicBezTo>
                  <a:cubicBezTo>
                    <a:pt x="1114" y="749"/>
                    <a:pt x="1366" y="640"/>
                    <a:pt x="1612" y="640"/>
                  </a:cubicBezTo>
                  <a:close/>
                  <a:moveTo>
                    <a:pt x="1354" y="0"/>
                  </a:moveTo>
                  <a:cubicBezTo>
                    <a:pt x="1235" y="0"/>
                    <a:pt x="1112" y="31"/>
                    <a:pt x="994" y="95"/>
                  </a:cubicBezTo>
                  <a:cubicBezTo>
                    <a:pt x="705" y="254"/>
                    <a:pt x="564" y="568"/>
                    <a:pt x="514" y="896"/>
                  </a:cubicBezTo>
                  <a:lnTo>
                    <a:pt x="514" y="896"/>
                  </a:lnTo>
                  <a:cubicBezTo>
                    <a:pt x="0" y="1845"/>
                    <a:pt x="586" y="3556"/>
                    <a:pt x="872" y="4362"/>
                  </a:cubicBezTo>
                  <a:cubicBezTo>
                    <a:pt x="901" y="4442"/>
                    <a:pt x="969" y="4476"/>
                    <a:pt x="1036" y="4476"/>
                  </a:cubicBezTo>
                  <a:cubicBezTo>
                    <a:pt x="1138" y="4476"/>
                    <a:pt x="1239" y="4396"/>
                    <a:pt x="1196" y="4273"/>
                  </a:cubicBezTo>
                  <a:cubicBezTo>
                    <a:pt x="965" y="3627"/>
                    <a:pt x="626" y="2702"/>
                    <a:pt x="656" y="1910"/>
                  </a:cubicBezTo>
                  <a:lnTo>
                    <a:pt x="656" y="1910"/>
                  </a:lnTo>
                  <a:cubicBezTo>
                    <a:pt x="884" y="2314"/>
                    <a:pt x="1327" y="2568"/>
                    <a:pt x="1756" y="2568"/>
                  </a:cubicBezTo>
                  <a:cubicBezTo>
                    <a:pt x="2123" y="2568"/>
                    <a:pt x="2479" y="2381"/>
                    <a:pt x="2680" y="1944"/>
                  </a:cubicBezTo>
                  <a:cubicBezTo>
                    <a:pt x="3013" y="1212"/>
                    <a:pt x="2570" y="478"/>
                    <a:pt x="1909" y="300"/>
                  </a:cubicBezTo>
                  <a:lnTo>
                    <a:pt x="1909" y="300"/>
                  </a:lnTo>
                  <a:cubicBezTo>
                    <a:pt x="1779" y="106"/>
                    <a:pt x="1574" y="0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4" name="Google Shape;15124;p26"/>
            <p:cNvSpPr/>
            <p:nvPr/>
          </p:nvSpPr>
          <p:spPr>
            <a:xfrm>
              <a:off x="5362175" y="3226625"/>
              <a:ext cx="45875" cy="124400"/>
            </a:xfrm>
            <a:custGeom>
              <a:avLst/>
              <a:gdLst/>
              <a:ahLst/>
              <a:cxnLst/>
              <a:rect l="l" t="t" r="r" b="b"/>
              <a:pathLst>
                <a:path w="1835" h="4976" extrusionOk="0">
                  <a:moveTo>
                    <a:pt x="232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1159" y="1562"/>
                    <a:pt x="1476" y="3195"/>
                    <a:pt x="997" y="4769"/>
                  </a:cubicBezTo>
                  <a:cubicBezTo>
                    <a:pt x="959" y="4894"/>
                    <a:pt x="1061" y="4976"/>
                    <a:pt x="1162" y="4976"/>
                  </a:cubicBezTo>
                  <a:cubicBezTo>
                    <a:pt x="1228" y="4976"/>
                    <a:pt x="1294" y="4940"/>
                    <a:pt x="1319" y="4859"/>
                  </a:cubicBezTo>
                  <a:cubicBezTo>
                    <a:pt x="1834" y="3166"/>
                    <a:pt x="1470" y="1414"/>
                    <a:pt x="341" y="57"/>
                  </a:cubicBezTo>
                  <a:cubicBezTo>
                    <a:pt x="308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5" name="Google Shape;15125;p26"/>
            <p:cNvSpPr/>
            <p:nvPr/>
          </p:nvSpPr>
          <p:spPr>
            <a:xfrm>
              <a:off x="5405800" y="3202000"/>
              <a:ext cx="48275" cy="66575"/>
            </a:xfrm>
            <a:custGeom>
              <a:avLst/>
              <a:gdLst/>
              <a:ahLst/>
              <a:cxnLst/>
              <a:rect l="l" t="t" r="r" b="b"/>
              <a:pathLst>
                <a:path w="1931" h="2663" extrusionOk="0">
                  <a:moveTo>
                    <a:pt x="693" y="1"/>
                  </a:moveTo>
                  <a:cubicBezTo>
                    <a:pt x="394" y="1"/>
                    <a:pt x="97" y="186"/>
                    <a:pt x="28" y="499"/>
                  </a:cubicBezTo>
                  <a:cubicBezTo>
                    <a:pt x="1" y="625"/>
                    <a:pt x="107" y="707"/>
                    <a:pt x="205" y="707"/>
                  </a:cubicBezTo>
                  <a:cubicBezTo>
                    <a:pt x="271" y="707"/>
                    <a:pt x="333" y="671"/>
                    <a:pt x="352" y="587"/>
                  </a:cubicBezTo>
                  <a:lnTo>
                    <a:pt x="350" y="587"/>
                  </a:lnTo>
                  <a:cubicBezTo>
                    <a:pt x="386" y="426"/>
                    <a:pt x="523" y="342"/>
                    <a:pt x="663" y="342"/>
                  </a:cubicBezTo>
                  <a:cubicBezTo>
                    <a:pt x="765" y="342"/>
                    <a:pt x="868" y="386"/>
                    <a:pt x="935" y="477"/>
                  </a:cubicBezTo>
                  <a:cubicBezTo>
                    <a:pt x="1118" y="731"/>
                    <a:pt x="945" y="1042"/>
                    <a:pt x="704" y="1187"/>
                  </a:cubicBezTo>
                  <a:cubicBezTo>
                    <a:pt x="605" y="1246"/>
                    <a:pt x="584" y="1422"/>
                    <a:pt x="704" y="1475"/>
                  </a:cubicBezTo>
                  <a:cubicBezTo>
                    <a:pt x="1079" y="1644"/>
                    <a:pt x="1359" y="1914"/>
                    <a:pt x="1520" y="2281"/>
                  </a:cubicBezTo>
                  <a:lnTo>
                    <a:pt x="1520" y="2281"/>
                  </a:lnTo>
                  <a:cubicBezTo>
                    <a:pt x="1378" y="2314"/>
                    <a:pt x="1238" y="2331"/>
                    <a:pt x="1095" y="2331"/>
                  </a:cubicBezTo>
                  <a:cubicBezTo>
                    <a:pt x="997" y="2331"/>
                    <a:pt x="898" y="2323"/>
                    <a:pt x="796" y="2306"/>
                  </a:cubicBezTo>
                  <a:cubicBezTo>
                    <a:pt x="785" y="2305"/>
                    <a:pt x="775" y="2304"/>
                    <a:pt x="766" y="2304"/>
                  </a:cubicBezTo>
                  <a:cubicBezTo>
                    <a:pt x="578" y="2304"/>
                    <a:pt x="506" y="2596"/>
                    <a:pt x="707" y="2630"/>
                  </a:cubicBezTo>
                  <a:cubicBezTo>
                    <a:pt x="844" y="2652"/>
                    <a:pt x="976" y="2663"/>
                    <a:pt x="1108" y="2663"/>
                  </a:cubicBezTo>
                  <a:cubicBezTo>
                    <a:pt x="1334" y="2663"/>
                    <a:pt x="1557" y="2629"/>
                    <a:pt x="1786" y="2557"/>
                  </a:cubicBezTo>
                  <a:cubicBezTo>
                    <a:pt x="1868" y="2529"/>
                    <a:pt x="1931" y="2439"/>
                    <a:pt x="1902" y="2351"/>
                  </a:cubicBezTo>
                  <a:cubicBezTo>
                    <a:pt x="1756" y="1899"/>
                    <a:pt x="1481" y="1537"/>
                    <a:pt x="1086" y="1299"/>
                  </a:cubicBezTo>
                  <a:lnTo>
                    <a:pt x="1086" y="1299"/>
                  </a:lnTo>
                  <a:cubicBezTo>
                    <a:pt x="1378" y="979"/>
                    <a:pt x="1495" y="464"/>
                    <a:pt x="1121" y="151"/>
                  </a:cubicBezTo>
                  <a:cubicBezTo>
                    <a:pt x="997" y="48"/>
                    <a:pt x="845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6" name="Google Shape;15126;p26"/>
            <p:cNvSpPr/>
            <p:nvPr/>
          </p:nvSpPr>
          <p:spPr>
            <a:xfrm>
              <a:off x="5441775" y="3308425"/>
              <a:ext cx="80550" cy="11350"/>
            </a:xfrm>
            <a:custGeom>
              <a:avLst/>
              <a:gdLst/>
              <a:ahLst/>
              <a:cxnLst/>
              <a:rect l="l" t="t" r="r" b="b"/>
              <a:pathLst>
                <a:path w="3222" h="454" extrusionOk="0">
                  <a:moveTo>
                    <a:pt x="2006" y="1"/>
                  </a:moveTo>
                  <a:cubicBezTo>
                    <a:pt x="1404" y="1"/>
                    <a:pt x="801" y="44"/>
                    <a:pt x="203" y="130"/>
                  </a:cubicBezTo>
                  <a:cubicBezTo>
                    <a:pt x="1" y="158"/>
                    <a:pt x="74" y="454"/>
                    <a:pt x="265" y="454"/>
                  </a:cubicBezTo>
                  <a:cubicBezTo>
                    <a:pt x="274" y="454"/>
                    <a:pt x="284" y="453"/>
                    <a:pt x="293" y="452"/>
                  </a:cubicBezTo>
                  <a:lnTo>
                    <a:pt x="292" y="452"/>
                  </a:lnTo>
                  <a:cubicBezTo>
                    <a:pt x="859" y="373"/>
                    <a:pt x="1431" y="334"/>
                    <a:pt x="2003" y="334"/>
                  </a:cubicBezTo>
                  <a:cubicBezTo>
                    <a:pt x="2338" y="334"/>
                    <a:pt x="2673" y="347"/>
                    <a:pt x="3007" y="374"/>
                  </a:cubicBezTo>
                  <a:cubicBezTo>
                    <a:pt x="3013" y="375"/>
                    <a:pt x="3018" y="375"/>
                    <a:pt x="3024" y="375"/>
                  </a:cubicBezTo>
                  <a:cubicBezTo>
                    <a:pt x="3222" y="375"/>
                    <a:pt x="3215" y="56"/>
                    <a:pt x="3007" y="40"/>
                  </a:cubicBezTo>
                  <a:cubicBezTo>
                    <a:pt x="2674" y="14"/>
                    <a:pt x="2340" y="1"/>
                    <a:pt x="2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7" name="Google Shape;15127;p26"/>
            <p:cNvSpPr/>
            <p:nvPr/>
          </p:nvSpPr>
          <p:spPr>
            <a:xfrm>
              <a:off x="5470600" y="32776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8" name="Google Shape;15128;p26"/>
            <p:cNvSpPr/>
            <p:nvPr/>
          </p:nvSpPr>
          <p:spPr>
            <a:xfrm>
              <a:off x="5477600" y="3360600"/>
              <a:ext cx="8500" cy="11550"/>
            </a:xfrm>
            <a:custGeom>
              <a:avLst/>
              <a:gdLst/>
              <a:ahLst/>
              <a:cxnLst/>
              <a:rect l="l" t="t" r="r" b="b"/>
              <a:pathLst>
                <a:path w="340" h="462" extrusionOk="0">
                  <a:moveTo>
                    <a:pt x="173" y="1"/>
                  </a:moveTo>
                  <a:cubicBezTo>
                    <a:pt x="89" y="1"/>
                    <a:pt x="5" y="54"/>
                    <a:pt x="4" y="162"/>
                  </a:cubicBezTo>
                  <a:lnTo>
                    <a:pt x="1" y="299"/>
                  </a:lnTo>
                  <a:cubicBezTo>
                    <a:pt x="1" y="407"/>
                    <a:pt x="84" y="462"/>
                    <a:pt x="167" y="462"/>
                  </a:cubicBezTo>
                  <a:cubicBezTo>
                    <a:pt x="251" y="462"/>
                    <a:pt x="335" y="407"/>
                    <a:pt x="337" y="299"/>
                  </a:cubicBezTo>
                  <a:lnTo>
                    <a:pt x="338" y="162"/>
                  </a:lnTo>
                  <a:cubicBezTo>
                    <a:pt x="340" y="54"/>
                    <a:pt x="25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29" name="Google Shape;15129;p26"/>
            <p:cNvSpPr/>
            <p:nvPr/>
          </p:nvSpPr>
          <p:spPr>
            <a:xfrm>
              <a:off x="5550675" y="3235975"/>
              <a:ext cx="43800" cy="120650"/>
            </a:xfrm>
            <a:custGeom>
              <a:avLst/>
              <a:gdLst/>
              <a:ahLst/>
              <a:cxnLst/>
              <a:rect l="l" t="t" r="r" b="b"/>
              <a:pathLst>
                <a:path w="1752" h="4826" extrusionOk="0">
                  <a:moveTo>
                    <a:pt x="1058" y="0"/>
                  </a:moveTo>
                  <a:cubicBezTo>
                    <a:pt x="1007" y="0"/>
                    <a:pt x="956" y="24"/>
                    <a:pt x="922" y="79"/>
                  </a:cubicBezTo>
                  <a:cubicBezTo>
                    <a:pt x="1" y="1582"/>
                    <a:pt x="202" y="3489"/>
                    <a:pt x="1403" y="4773"/>
                  </a:cubicBezTo>
                  <a:cubicBezTo>
                    <a:pt x="1437" y="4810"/>
                    <a:pt x="1476" y="4825"/>
                    <a:pt x="1514" y="4825"/>
                  </a:cubicBezTo>
                  <a:cubicBezTo>
                    <a:pt x="1639" y="4825"/>
                    <a:pt x="1752" y="4657"/>
                    <a:pt x="1639" y="4537"/>
                  </a:cubicBezTo>
                  <a:cubicBezTo>
                    <a:pt x="535" y="3354"/>
                    <a:pt x="367" y="1625"/>
                    <a:pt x="1211" y="249"/>
                  </a:cubicBezTo>
                  <a:cubicBezTo>
                    <a:pt x="1289" y="121"/>
                    <a:pt x="1173" y="0"/>
                    <a:pt x="1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0" name="Google Shape;15130;p26"/>
            <p:cNvSpPr/>
            <p:nvPr/>
          </p:nvSpPr>
          <p:spPr>
            <a:xfrm>
              <a:off x="5597425" y="3243750"/>
              <a:ext cx="73450" cy="92275"/>
            </a:xfrm>
            <a:custGeom>
              <a:avLst/>
              <a:gdLst/>
              <a:ahLst/>
              <a:cxnLst/>
              <a:rect l="l" t="t" r="r" b="b"/>
              <a:pathLst>
                <a:path w="2938" h="3691" extrusionOk="0">
                  <a:moveTo>
                    <a:pt x="1536" y="659"/>
                  </a:moveTo>
                  <a:lnTo>
                    <a:pt x="1656" y="1614"/>
                  </a:lnTo>
                  <a:lnTo>
                    <a:pt x="1656" y="1614"/>
                  </a:lnTo>
                  <a:lnTo>
                    <a:pt x="678" y="1649"/>
                  </a:lnTo>
                  <a:lnTo>
                    <a:pt x="678" y="1649"/>
                  </a:lnTo>
                  <a:cubicBezTo>
                    <a:pt x="1004" y="1352"/>
                    <a:pt x="1289" y="1025"/>
                    <a:pt x="1536" y="659"/>
                  </a:cubicBezTo>
                  <a:close/>
                  <a:moveTo>
                    <a:pt x="1629" y="1"/>
                  </a:moveTo>
                  <a:cubicBezTo>
                    <a:pt x="1580" y="1"/>
                    <a:pt x="1531" y="25"/>
                    <a:pt x="1498" y="84"/>
                  </a:cubicBezTo>
                  <a:cubicBezTo>
                    <a:pt x="1142" y="716"/>
                    <a:pt x="691" y="1247"/>
                    <a:pt x="117" y="1689"/>
                  </a:cubicBezTo>
                  <a:cubicBezTo>
                    <a:pt x="0" y="1779"/>
                    <a:pt x="17" y="2000"/>
                    <a:pt x="194" y="2000"/>
                  </a:cubicBezTo>
                  <a:cubicBezTo>
                    <a:pt x="196" y="2000"/>
                    <a:pt x="199" y="2000"/>
                    <a:pt x="202" y="2000"/>
                  </a:cubicBezTo>
                  <a:lnTo>
                    <a:pt x="1698" y="1947"/>
                  </a:lnTo>
                  <a:lnTo>
                    <a:pt x="1698" y="1947"/>
                  </a:lnTo>
                  <a:lnTo>
                    <a:pt x="1897" y="3532"/>
                  </a:lnTo>
                  <a:cubicBezTo>
                    <a:pt x="1911" y="3637"/>
                    <a:pt x="2002" y="3691"/>
                    <a:pt x="2087" y="3691"/>
                  </a:cubicBezTo>
                  <a:cubicBezTo>
                    <a:pt x="2170" y="3691"/>
                    <a:pt x="2246" y="3638"/>
                    <a:pt x="2233" y="3532"/>
                  </a:cubicBezTo>
                  <a:lnTo>
                    <a:pt x="2032" y="1935"/>
                  </a:lnTo>
                  <a:lnTo>
                    <a:pt x="2032" y="1935"/>
                  </a:lnTo>
                  <a:lnTo>
                    <a:pt x="2721" y="1910"/>
                  </a:lnTo>
                  <a:cubicBezTo>
                    <a:pt x="2934" y="1903"/>
                    <a:pt x="2937" y="1576"/>
                    <a:pt x="2728" y="1576"/>
                  </a:cubicBezTo>
                  <a:cubicBezTo>
                    <a:pt x="2726" y="1576"/>
                    <a:pt x="2723" y="1576"/>
                    <a:pt x="2721" y="1576"/>
                  </a:cubicBezTo>
                  <a:lnTo>
                    <a:pt x="1990" y="1602"/>
                  </a:lnTo>
                  <a:lnTo>
                    <a:pt x="1990" y="1602"/>
                  </a:lnTo>
                  <a:lnTo>
                    <a:pt x="1810" y="168"/>
                  </a:lnTo>
                  <a:cubicBezTo>
                    <a:pt x="1798" y="72"/>
                    <a:pt x="1713" y="1"/>
                    <a:pt x="1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1" name="Google Shape;15131;p26"/>
            <p:cNvSpPr/>
            <p:nvPr/>
          </p:nvSpPr>
          <p:spPr>
            <a:xfrm>
              <a:off x="5677875" y="3226475"/>
              <a:ext cx="55850" cy="118175"/>
            </a:xfrm>
            <a:custGeom>
              <a:avLst/>
              <a:gdLst/>
              <a:ahLst/>
              <a:cxnLst/>
              <a:rect l="l" t="t" r="r" b="b"/>
              <a:pathLst>
                <a:path w="2234" h="4727" extrusionOk="0">
                  <a:moveTo>
                    <a:pt x="213" y="1"/>
                  </a:moveTo>
                  <a:cubicBezTo>
                    <a:pt x="53" y="1"/>
                    <a:pt x="0" y="268"/>
                    <a:pt x="182" y="334"/>
                  </a:cubicBezTo>
                  <a:cubicBezTo>
                    <a:pt x="1959" y="967"/>
                    <a:pt x="1619" y="3086"/>
                    <a:pt x="1291" y="4517"/>
                  </a:cubicBezTo>
                  <a:cubicBezTo>
                    <a:pt x="1262" y="4644"/>
                    <a:pt x="1368" y="4726"/>
                    <a:pt x="1467" y="4726"/>
                  </a:cubicBezTo>
                  <a:cubicBezTo>
                    <a:pt x="1532" y="4726"/>
                    <a:pt x="1595" y="4690"/>
                    <a:pt x="1614" y="4607"/>
                  </a:cubicBezTo>
                  <a:cubicBezTo>
                    <a:pt x="1991" y="2963"/>
                    <a:pt x="2233" y="711"/>
                    <a:pt x="270" y="11"/>
                  </a:cubicBezTo>
                  <a:cubicBezTo>
                    <a:pt x="250" y="4"/>
                    <a:pt x="231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2" name="Google Shape;15132;p26"/>
            <p:cNvSpPr/>
            <p:nvPr/>
          </p:nvSpPr>
          <p:spPr>
            <a:xfrm>
              <a:off x="5751325" y="3235775"/>
              <a:ext cx="36400" cy="119275"/>
            </a:xfrm>
            <a:custGeom>
              <a:avLst/>
              <a:gdLst/>
              <a:ahLst/>
              <a:cxnLst/>
              <a:rect l="l" t="t" r="r" b="b"/>
              <a:pathLst>
                <a:path w="1456" h="4771" extrusionOk="0">
                  <a:moveTo>
                    <a:pt x="1077" y="1"/>
                  </a:moveTo>
                  <a:cubicBezTo>
                    <a:pt x="1026" y="1"/>
                    <a:pt x="975" y="23"/>
                    <a:pt x="940" y="77"/>
                  </a:cubicBezTo>
                  <a:cubicBezTo>
                    <a:pt x="0" y="1500"/>
                    <a:pt x="49" y="3335"/>
                    <a:pt x="1074" y="4700"/>
                  </a:cubicBezTo>
                  <a:cubicBezTo>
                    <a:pt x="1112" y="4750"/>
                    <a:pt x="1164" y="4771"/>
                    <a:pt x="1215" y="4771"/>
                  </a:cubicBezTo>
                  <a:cubicBezTo>
                    <a:pt x="1337" y="4771"/>
                    <a:pt x="1455" y="4652"/>
                    <a:pt x="1364" y="4531"/>
                  </a:cubicBezTo>
                  <a:cubicBezTo>
                    <a:pt x="403" y="3253"/>
                    <a:pt x="346" y="1582"/>
                    <a:pt x="1228" y="246"/>
                  </a:cubicBezTo>
                  <a:cubicBezTo>
                    <a:pt x="1311" y="120"/>
                    <a:pt x="1195" y="1"/>
                    <a:pt x="1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3" name="Google Shape;15133;p26"/>
            <p:cNvSpPr/>
            <p:nvPr/>
          </p:nvSpPr>
          <p:spPr>
            <a:xfrm>
              <a:off x="5811575" y="3295650"/>
              <a:ext cx="34925" cy="8675"/>
            </a:xfrm>
            <a:custGeom>
              <a:avLst/>
              <a:gdLst/>
              <a:ahLst/>
              <a:cxnLst/>
              <a:rect l="l" t="t" r="r" b="b"/>
              <a:pathLst>
                <a:path w="1397" h="347" extrusionOk="0">
                  <a:moveTo>
                    <a:pt x="212" y="0"/>
                  </a:moveTo>
                  <a:cubicBezTo>
                    <a:pt x="0" y="0"/>
                    <a:pt x="1" y="333"/>
                    <a:pt x="215" y="336"/>
                  </a:cubicBezTo>
                  <a:lnTo>
                    <a:pt x="1181" y="347"/>
                  </a:lnTo>
                  <a:cubicBezTo>
                    <a:pt x="1182" y="347"/>
                    <a:pt x="1183" y="347"/>
                    <a:pt x="1184" y="347"/>
                  </a:cubicBezTo>
                  <a:cubicBezTo>
                    <a:pt x="1396" y="347"/>
                    <a:pt x="1395" y="16"/>
                    <a:pt x="1181" y="13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4" name="Google Shape;15134;p26"/>
            <p:cNvSpPr/>
            <p:nvPr/>
          </p:nvSpPr>
          <p:spPr>
            <a:xfrm>
              <a:off x="5853575" y="3267200"/>
              <a:ext cx="68900" cy="45450"/>
            </a:xfrm>
            <a:custGeom>
              <a:avLst/>
              <a:gdLst/>
              <a:ahLst/>
              <a:cxnLst/>
              <a:rect l="l" t="t" r="r" b="b"/>
              <a:pathLst>
                <a:path w="2756" h="1818" extrusionOk="0">
                  <a:moveTo>
                    <a:pt x="233" y="0"/>
                  </a:moveTo>
                  <a:cubicBezTo>
                    <a:pt x="93" y="0"/>
                    <a:pt x="1" y="218"/>
                    <a:pt x="152" y="316"/>
                  </a:cubicBezTo>
                  <a:cubicBezTo>
                    <a:pt x="912" y="807"/>
                    <a:pt x="1673" y="1299"/>
                    <a:pt x="2434" y="1790"/>
                  </a:cubicBezTo>
                  <a:cubicBezTo>
                    <a:pt x="2464" y="1809"/>
                    <a:pt x="2493" y="1817"/>
                    <a:pt x="2521" y="1817"/>
                  </a:cubicBezTo>
                  <a:cubicBezTo>
                    <a:pt x="2662" y="1817"/>
                    <a:pt x="2755" y="1600"/>
                    <a:pt x="2604" y="1501"/>
                  </a:cubicBezTo>
                  <a:lnTo>
                    <a:pt x="320" y="28"/>
                  </a:lnTo>
                  <a:cubicBezTo>
                    <a:pt x="290" y="9"/>
                    <a:pt x="26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5" name="Google Shape;15135;p26"/>
            <p:cNvSpPr/>
            <p:nvPr/>
          </p:nvSpPr>
          <p:spPr>
            <a:xfrm>
              <a:off x="5863375" y="3258175"/>
              <a:ext cx="44075" cy="88100"/>
            </a:xfrm>
            <a:custGeom>
              <a:avLst/>
              <a:gdLst/>
              <a:ahLst/>
              <a:cxnLst/>
              <a:rect l="l" t="t" r="r" b="b"/>
              <a:pathLst>
                <a:path w="1763" h="3524" extrusionOk="0">
                  <a:moveTo>
                    <a:pt x="1539" y="0"/>
                  </a:moveTo>
                  <a:cubicBezTo>
                    <a:pt x="1490" y="0"/>
                    <a:pt x="1443" y="26"/>
                    <a:pt x="1417" y="88"/>
                  </a:cubicBezTo>
                  <a:lnTo>
                    <a:pt x="58" y="3266"/>
                  </a:lnTo>
                  <a:cubicBezTo>
                    <a:pt x="0" y="3401"/>
                    <a:pt x="118" y="3523"/>
                    <a:pt x="225" y="3523"/>
                  </a:cubicBezTo>
                  <a:cubicBezTo>
                    <a:pt x="274" y="3523"/>
                    <a:pt x="321" y="3498"/>
                    <a:pt x="348" y="3435"/>
                  </a:cubicBezTo>
                  <a:cubicBezTo>
                    <a:pt x="801" y="2375"/>
                    <a:pt x="1252" y="1316"/>
                    <a:pt x="1705" y="256"/>
                  </a:cubicBezTo>
                  <a:cubicBezTo>
                    <a:pt x="1763" y="122"/>
                    <a:pt x="1645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6" name="Google Shape;15136;p26"/>
            <p:cNvSpPr/>
            <p:nvPr/>
          </p:nvSpPr>
          <p:spPr>
            <a:xfrm>
              <a:off x="5915200" y="3231550"/>
              <a:ext cx="54475" cy="124950"/>
            </a:xfrm>
            <a:custGeom>
              <a:avLst/>
              <a:gdLst/>
              <a:ahLst/>
              <a:cxnLst/>
              <a:rect l="l" t="t" r="r" b="b"/>
              <a:pathLst>
                <a:path w="2179" h="4998" extrusionOk="0">
                  <a:moveTo>
                    <a:pt x="226" y="1"/>
                  </a:moveTo>
                  <a:cubicBezTo>
                    <a:pt x="91" y="1"/>
                    <a:pt x="1" y="217"/>
                    <a:pt x="145" y="321"/>
                  </a:cubicBezTo>
                  <a:cubicBezTo>
                    <a:pt x="1649" y="1405"/>
                    <a:pt x="1771" y="3429"/>
                    <a:pt x="454" y="4712"/>
                  </a:cubicBezTo>
                  <a:cubicBezTo>
                    <a:pt x="335" y="4829"/>
                    <a:pt x="450" y="4997"/>
                    <a:pt x="579" y="4997"/>
                  </a:cubicBezTo>
                  <a:cubicBezTo>
                    <a:pt x="617" y="4997"/>
                    <a:pt x="656" y="4983"/>
                    <a:pt x="691" y="4949"/>
                  </a:cubicBezTo>
                  <a:cubicBezTo>
                    <a:pt x="2178" y="3501"/>
                    <a:pt x="1987" y="1239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7" name="Google Shape;15137;p26"/>
            <p:cNvSpPr/>
            <p:nvPr/>
          </p:nvSpPr>
          <p:spPr>
            <a:xfrm>
              <a:off x="5948850" y="3209175"/>
              <a:ext cx="45375" cy="45675"/>
            </a:xfrm>
            <a:custGeom>
              <a:avLst/>
              <a:gdLst/>
              <a:ahLst/>
              <a:cxnLst/>
              <a:rect l="l" t="t" r="r" b="b"/>
              <a:pathLst>
                <a:path w="1815" h="1827" extrusionOk="0">
                  <a:moveTo>
                    <a:pt x="624" y="368"/>
                  </a:moveTo>
                  <a:lnTo>
                    <a:pt x="751" y="1059"/>
                  </a:lnTo>
                  <a:lnTo>
                    <a:pt x="751" y="1059"/>
                  </a:lnTo>
                  <a:cubicBezTo>
                    <a:pt x="650" y="1034"/>
                    <a:pt x="563" y="978"/>
                    <a:pt x="503" y="878"/>
                  </a:cubicBezTo>
                  <a:cubicBezTo>
                    <a:pt x="407" y="718"/>
                    <a:pt x="465" y="458"/>
                    <a:pt x="624" y="368"/>
                  </a:cubicBezTo>
                  <a:close/>
                  <a:moveTo>
                    <a:pt x="737" y="1"/>
                  </a:moveTo>
                  <a:cubicBezTo>
                    <a:pt x="254" y="1"/>
                    <a:pt x="0" y="582"/>
                    <a:pt x="188" y="993"/>
                  </a:cubicBezTo>
                  <a:cubicBezTo>
                    <a:pt x="314" y="1268"/>
                    <a:pt x="552" y="1385"/>
                    <a:pt x="813" y="1398"/>
                  </a:cubicBezTo>
                  <a:lnTo>
                    <a:pt x="813" y="1398"/>
                  </a:lnTo>
                  <a:lnTo>
                    <a:pt x="869" y="1705"/>
                  </a:lnTo>
                  <a:cubicBezTo>
                    <a:pt x="884" y="1790"/>
                    <a:pt x="945" y="1826"/>
                    <a:pt x="1009" y="1826"/>
                  </a:cubicBezTo>
                  <a:cubicBezTo>
                    <a:pt x="1107" y="1826"/>
                    <a:pt x="1215" y="1743"/>
                    <a:pt x="1192" y="1617"/>
                  </a:cubicBezTo>
                  <a:lnTo>
                    <a:pt x="1191" y="1617"/>
                  </a:lnTo>
                  <a:lnTo>
                    <a:pt x="1145" y="1365"/>
                  </a:lnTo>
                  <a:lnTo>
                    <a:pt x="1145" y="1365"/>
                  </a:lnTo>
                  <a:cubicBezTo>
                    <a:pt x="1345" y="1317"/>
                    <a:pt x="1537" y="1223"/>
                    <a:pt x="1682" y="1107"/>
                  </a:cubicBezTo>
                  <a:cubicBezTo>
                    <a:pt x="1815" y="1001"/>
                    <a:pt x="1693" y="831"/>
                    <a:pt x="1554" y="831"/>
                  </a:cubicBezTo>
                  <a:cubicBezTo>
                    <a:pt x="1518" y="831"/>
                    <a:pt x="1480" y="843"/>
                    <a:pt x="1445" y="871"/>
                  </a:cubicBezTo>
                  <a:cubicBezTo>
                    <a:pt x="1354" y="944"/>
                    <a:pt x="1224" y="1010"/>
                    <a:pt x="1087" y="1046"/>
                  </a:cubicBezTo>
                  <a:lnTo>
                    <a:pt x="1087" y="1046"/>
                  </a:lnTo>
                  <a:lnTo>
                    <a:pt x="919" y="123"/>
                  </a:lnTo>
                  <a:cubicBezTo>
                    <a:pt x="905" y="50"/>
                    <a:pt x="826" y="3"/>
                    <a:pt x="757" y="1"/>
                  </a:cubicBezTo>
                  <a:cubicBezTo>
                    <a:pt x="750" y="1"/>
                    <a:pt x="744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8" name="Google Shape;15138;p26"/>
            <p:cNvSpPr/>
            <p:nvPr/>
          </p:nvSpPr>
          <p:spPr>
            <a:xfrm>
              <a:off x="6001950" y="3228225"/>
              <a:ext cx="36825" cy="110125"/>
            </a:xfrm>
            <a:custGeom>
              <a:avLst/>
              <a:gdLst/>
              <a:ahLst/>
              <a:cxnLst/>
              <a:rect l="l" t="t" r="r" b="b"/>
              <a:pathLst>
                <a:path w="1473" h="4405" extrusionOk="0">
                  <a:moveTo>
                    <a:pt x="1108" y="1"/>
                  </a:moveTo>
                  <a:cubicBezTo>
                    <a:pt x="1056" y="1"/>
                    <a:pt x="1005" y="22"/>
                    <a:pt x="967" y="72"/>
                  </a:cubicBezTo>
                  <a:cubicBezTo>
                    <a:pt x="0" y="1361"/>
                    <a:pt x="84" y="3134"/>
                    <a:pt x="1129" y="4349"/>
                  </a:cubicBezTo>
                  <a:cubicBezTo>
                    <a:pt x="1162" y="4388"/>
                    <a:pt x="1201" y="4404"/>
                    <a:pt x="1239" y="4404"/>
                  </a:cubicBezTo>
                  <a:cubicBezTo>
                    <a:pt x="1360" y="4404"/>
                    <a:pt x="1472" y="4237"/>
                    <a:pt x="1365" y="4113"/>
                  </a:cubicBezTo>
                  <a:cubicBezTo>
                    <a:pt x="409" y="2999"/>
                    <a:pt x="381" y="1407"/>
                    <a:pt x="1256" y="240"/>
                  </a:cubicBezTo>
                  <a:cubicBezTo>
                    <a:pt x="1347" y="120"/>
                    <a:pt x="1229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39" name="Google Shape;15139;p26"/>
            <p:cNvSpPr/>
            <p:nvPr/>
          </p:nvSpPr>
          <p:spPr>
            <a:xfrm>
              <a:off x="6049800" y="3258125"/>
              <a:ext cx="57875" cy="57575"/>
            </a:xfrm>
            <a:custGeom>
              <a:avLst/>
              <a:gdLst/>
              <a:ahLst/>
              <a:cxnLst/>
              <a:rect l="l" t="t" r="r" b="b"/>
              <a:pathLst>
                <a:path w="2315" h="2303" extrusionOk="0">
                  <a:moveTo>
                    <a:pt x="1423" y="423"/>
                  </a:moveTo>
                  <a:cubicBezTo>
                    <a:pt x="1681" y="542"/>
                    <a:pt x="1879" y="771"/>
                    <a:pt x="1913" y="1079"/>
                  </a:cubicBezTo>
                  <a:cubicBezTo>
                    <a:pt x="1965" y="1527"/>
                    <a:pt x="1666" y="1967"/>
                    <a:pt x="1193" y="1967"/>
                  </a:cubicBezTo>
                  <a:cubicBezTo>
                    <a:pt x="844" y="1967"/>
                    <a:pt x="452" y="1736"/>
                    <a:pt x="379" y="1376"/>
                  </a:cubicBezTo>
                  <a:cubicBezTo>
                    <a:pt x="281" y="897"/>
                    <a:pt x="730" y="439"/>
                    <a:pt x="1194" y="439"/>
                  </a:cubicBezTo>
                  <a:cubicBezTo>
                    <a:pt x="1229" y="439"/>
                    <a:pt x="1265" y="442"/>
                    <a:pt x="1300" y="447"/>
                  </a:cubicBezTo>
                  <a:cubicBezTo>
                    <a:pt x="1311" y="449"/>
                    <a:pt x="1321" y="450"/>
                    <a:pt x="1331" y="450"/>
                  </a:cubicBezTo>
                  <a:cubicBezTo>
                    <a:pt x="1366" y="450"/>
                    <a:pt x="1397" y="440"/>
                    <a:pt x="1423" y="423"/>
                  </a:cubicBezTo>
                  <a:close/>
                  <a:moveTo>
                    <a:pt x="985" y="1"/>
                  </a:moveTo>
                  <a:cubicBezTo>
                    <a:pt x="901" y="1"/>
                    <a:pt x="817" y="8"/>
                    <a:pt x="733" y="23"/>
                  </a:cubicBezTo>
                  <a:cubicBezTo>
                    <a:pt x="605" y="46"/>
                    <a:pt x="587" y="172"/>
                    <a:pt x="639" y="261"/>
                  </a:cubicBezTo>
                  <a:lnTo>
                    <a:pt x="639" y="261"/>
                  </a:lnTo>
                  <a:cubicBezTo>
                    <a:pt x="304" y="444"/>
                    <a:pt x="56" y="781"/>
                    <a:pt x="34" y="1189"/>
                  </a:cubicBezTo>
                  <a:cubicBezTo>
                    <a:pt x="1" y="1823"/>
                    <a:pt x="586" y="2301"/>
                    <a:pt x="1193" y="2302"/>
                  </a:cubicBezTo>
                  <a:cubicBezTo>
                    <a:pt x="1854" y="2302"/>
                    <a:pt x="2315" y="1695"/>
                    <a:pt x="2251" y="1056"/>
                  </a:cubicBezTo>
                  <a:cubicBezTo>
                    <a:pt x="2183" y="398"/>
                    <a:pt x="1599" y="1"/>
                    <a:pt x="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0" name="Google Shape;15140;p26"/>
            <p:cNvSpPr/>
            <p:nvPr/>
          </p:nvSpPr>
          <p:spPr>
            <a:xfrm>
              <a:off x="6116500" y="3230450"/>
              <a:ext cx="22525" cy="77200"/>
            </a:xfrm>
            <a:custGeom>
              <a:avLst/>
              <a:gdLst/>
              <a:ahLst/>
              <a:cxnLst/>
              <a:rect l="l" t="t" r="r" b="b"/>
              <a:pathLst>
                <a:path w="901" h="3088" extrusionOk="0">
                  <a:moveTo>
                    <a:pt x="205" y="1"/>
                  </a:moveTo>
                  <a:cubicBezTo>
                    <a:pt x="105" y="1"/>
                    <a:pt x="1" y="83"/>
                    <a:pt x="34" y="209"/>
                  </a:cubicBezTo>
                  <a:cubicBezTo>
                    <a:pt x="269" y="1103"/>
                    <a:pt x="441" y="2010"/>
                    <a:pt x="553" y="2929"/>
                  </a:cubicBezTo>
                  <a:cubicBezTo>
                    <a:pt x="566" y="3034"/>
                    <a:pt x="656" y="3088"/>
                    <a:pt x="740" y="3088"/>
                  </a:cubicBezTo>
                  <a:cubicBezTo>
                    <a:pt x="824" y="3088"/>
                    <a:pt x="900" y="3035"/>
                    <a:pt x="888" y="2929"/>
                  </a:cubicBezTo>
                  <a:cubicBezTo>
                    <a:pt x="774" y="1981"/>
                    <a:pt x="597" y="1042"/>
                    <a:pt x="357" y="119"/>
                  </a:cubicBezTo>
                  <a:cubicBezTo>
                    <a:pt x="336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1" name="Google Shape;15141;p26"/>
            <p:cNvSpPr/>
            <p:nvPr/>
          </p:nvSpPr>
          <p:spPr>
            <a:xfrm>
              <a:off x="6132900" y="3235100"/>
              <a:ext cx="48675" cy="76475"/>
            </a:xfrm>
            <a:custGeom>
              <a:avLst/>
              <a:gdLst/>
              <a:ahLst/>
              <a:cxnLst/>
              <a:rect l="l" t="t" r="r" b="b"/>
              <a:pathLst>
                <a:path w="1947" h="3059" extrusionOk="0">
                  <a:moveTo>
                    <a:pt x="1477" y="0"/>
                  </a:moveTo>
                  <a:cubicBezTo>
                    <a:pt x="1439" y="0"/>
                    <a:pt x="1400" y="16"/>
                    <a:pt x="1366" y="53"/>
                  </a:cubicBezTo>
                  <a:lnTo>
                    <a:pt x="72" y="1481"/>
                  </a:lnTo>
                  <a:cubicBezTo>
                    <a:pt x="14" y="1544"/>
                    <a:pt x="0" y="1657"/>
                    <a:pt x="72" y="1718"/>
                  </a:cubicBezTo>
                  <a:lnTo>
                    <a:pt x="1582" y="3016"/>
                  </a:lnTo>
                  <a:cubicBezTo>
                    <a:pt x="1617" y="3046"/>
                    <a:pt x="1656" y="3059"/>
                    <a:pt x="1693" y="3059"/>
                  </a:cubicBezTo>
                  <a:cubicBezTo>
                    <a:pt x="1828" y="3059"/>
                    <a:pt x="1947" y="2891"/>
                    <a:pt x="1819" y="2779"/>
                  </a:cubicBezTo>
                  <a:lnTo>
                    <a:pt x="429" y="1585"/>
                  </a:lnTo>
                  <a:lnTo>
                    <a:pt x="429" y="1585"/>
                  </a:lnTo>
                  <a:lnTo>
                    <a:pt x="1602" y="290"/>
                  </a:lnTo>
                  <a:cubicBezTo>
                    <a:pt x="1713" y="167"/>
                    <a:pt x="1601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2" name="Google Shape;15142;p26"/>
            <p:cNvSpPr/>
            <p:nvPr/>
          </p:nvSpPr>
          <p:spPr>
            <a:xfrm>
              <a:off x="6174650" y="3219125"/>
              <a:ext cx="51700" cy="99700"/>
            </a:xfrm>
            <a:custGeom>
              <a:avLst/>
              <a:gdLst/>
              <a:ahLst/>
              <a:cxnLst/>
              <a:rect l="l" t="t" r="r" b="b"/>
              <a:pathLst>
                <a:path w="2068" h="3988" extrusionOk="0">
                  <a:moveTo>
                    <a:pt x="239" y="0"/>
                  </a:moveTo>
                  <a:cubicBezTo>
                    <a:pt x="95" y="0"/>
                    <a:pt x="1" y="219"/>
                    <a:pt x="155" y="314"/>
                  </a:cubicBezTo>
                  <a:lnTo>
                    <a:pt x="156" y="314"/>
                  </a:lnTo>
                  <a:cubicBezTo>
                    <a:pt x="1317" y="1025"/>
                    <a:pt x="1682" y="2584"/>
                    <a:pt x="969" y="3739"/>
                  </a:cubicBezTo>
                  <a:cubicBezTo>
                    <a:pt x="891" y="3867"/>
                    <a:pt x="1007" y="3987"/>
                    <a:pt x="1123" y="3987"/>
                  </a:cubicBezTo>
                  <a:cubicBezTo>
                    <a:pt x="1174" y="3987"/>
                    <a:pt x="1225" y="3964"/>
                    <a:pt x="1259" y="3908"/>
                  </a:cubicBezTo>
                  <a:cubicBezTo>
                    <a:pt x="2068" y="2593"/>
                    <a:pt x="1639" y="830"/>
                    <a:pt x="324" y="26"/>
                  </a:cubicBezTo>
                  <a:cubicBezTo>
                    <a:pt x="295" y="8"/>
                    <a:pt x="266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3" name="Google Shape;15143;p26"/>
            <p:cNvSpPr/>
            <p:nvPr/>
          </p:nvSpPr>
          <p:spPr>
            <a:xfrm>
              <a:off x="6213675" y="3196850"/>
              <a:ext cx="35375" cy="57075"/>
            </a:xfrm>
            <a:custGeom>
              <a:avLst/>
              <a:gdLst/>
              <a:ahLst/>
              <a:cxnLst/>
              <a:rect l="l" t="t" r="r" b="b"/>
              <a:pathLst>
                <a:path w="1415" h="2283" extrusionOk="0">
                  <a:moveTo>
                    <a:pt x="474" y="0"/>
                  </a:moveTo>
                  <a:cubicBezTo>
                    <a:pt x="297" y="0"/>
                    <a:pt x="131" y="94"/>
                    <a:pt x="51" y="288"/>
                  </a:cubicBezTo>
                  <a:cubicBezTo>
                    <a:pt x="1" y="409"/>
                    <a:pt x="100" y="488"/>
                    <a:pt x="204" y="488"/>
                  </a:cubicBezTo>
                  <a:cubicBezTo>
                    <a:pt x="271" y="488"/>
                    <a:pt x="341" y="455"/>
                    <a:pt x="372" y="377"/>
                  </a:cubicBezTo>
                  <a:lnTo>
                    <a:pt x="374" y="377"/>
                  </a:lnTo>
                  <a:cubicBezTo>
                    <a:pt x="402" y="344"/>
                    <a:pt x="434" y="327"/>
                    <a:pt x="470" y="327"/>
                  </a:cubicBezTo>
                  <a:cubicBezTo>
                    <a:pt x="490" y="327"/>
                    <a:pt x="511" y="333"/>
                    <a:pt x="534" y="343"/>
                  </a:cubicBezTo>
                  <a:cubicBezTo>
                    <a:pt x="668" y="383"/>
                    <a:pt x="720" y="482"/>
                    <a:pt x="690" y="641"/>
                  </a:cubicBezTo>
                  <a:cubicBezTo>
                    <a:pt x="661" y="836"/>
                    <a:pt x="473" y="998"/>
                    <a:pt x="334" y="1124"/>
                  </a:cubicBezTo>
                  <a:cubicBezTo>
                    <a:pt x="236" y="1216"/>
                    <a:pt x="304" y="1412"/>
                    <a:pt x="441" y="1412"/>
                  </a:cubicBezTo>
                  <a:cubicBezTo>
                    <a:pt x="445" y="1412"/>
                    <a:pt x="449" y="1411"/>
                    <a:pt x="453" y="1411"/>
                  </a:cubicBezTo>
                  <a:cubicBezTo>
                    <a:pt x="468" y="1410"/>
                    <a:pt x="483" y="1409"/>
                    <a:pt x="497" y="1409"/>
                  </a:cubicBezTo>
                  <a:cubicBezTo>
                    <a:pt x="791" y="1409"/>
                    <a:pt x="995" y="1665"/>
                    <a:pt x="955" y="1940"/>
                  </a:cubicBezTo>
                  <a:lnTo>
                    <a:pt x="955" y="1940"/>
                  </a:lnTo>
                  <a:lnTo>
                    <a:pt x="562" y="1948"/>
                  </a:lnTo>
                  <a:cubicBezTo>
                    <a:pt x="348" y="1953"/>
                    <a:pt x="345" y="2282"/>
                    <a:pt x="556" y="2282"/>
                  </a:cubicBezTo>
                  <a:cubicBezTo>
                    <a:pt x="558" y="2282"/>
                    <a:pt x="560" y="2282"/>
                    <a:pt x="562" y="2282"/>
                  </a:cubicBezTo>
                  <a:lnTo>
                    <a:pt x="1083" y="2271"/>
                  </a:lnTo>
                  <a:cubicBezTo>
                    <a:pt x="1166" y="2270"/>
                    <a:pt x="1216" y="2220"/>
                    <a:pt x="1245" y="2149"/>
                  </a:cubicBezTo>
                  <a:cubicBezTo>
                    <a:pt x="1414" y="1738"/>
                    <a:pt x="1172" y="1279"/>
                    <a:pt x="788" y="1126"/>
                  </a:cubicBezTo>
                  <a:lnTo>
                    <a:pt x="788" y="1126"/>
                  </a:lnTo>
                  <a:cubicBezTo>
                    <a:pt x="1020" y="826"/>
                    <a:pt x="1179" y="428"/>
                    <a:pt x="851" y="147"/>
                  </a:cubicBezTo>
                  <a:cubicBezTo>
                    <a:pt x="739" y="50"/>
                    <a:pt x="604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4" name="Google Shape;15144;p26"/>
            <p:cNvSpPr/>
            <p:nvPr/>
          </p:nvSpPr>
          <p:spPr>
            <a:xfrm>
              <a:off x="4805900" y="3220250"/>
              <a:ext cx="29350" cy="31750"/>
            </a:xfrm>
            <a:custGeom>
              <a:avLst/>
              <a:gdLst/>
              <a:ahLst/>
              <a:cxnLst/>
              <a:rect l="l" t="t" r="r" b="b"/>
              <a:pathLst>
                <a:path w="1174" h="1270" extrusionOk="0">
                  <a:moveTo>
                    <a:pt x="948" y="1"/>
                  </a:moveTo>
                  <a:cubicBezTo>
                    <a:pt x="920" y="1"/>
                    <a:pt x="893" y="9"/>
                    <a:pt x="869" y="28"/>
                  </a:cubicBezTo>
                  <a:lnTo>
                    <a:pt x="138" y="591"/>
                  </a:lnTo>
                  <a:cubicBezTo>
                    <a:pt x="0" y="698"/>
                    <a:pt x="88" y="913"/>
                    <a:pt x="218" y="913"/>
                  </a:cubicBezTo>
                  <a:cubicBezTo>
                    <a:pt x="247" y="913"/>
                    <a:pt x="277" y="903"/>
                    <a:pt x="307" y="879"/>
                  </a:cubicBezTo>
                  <a:lnTo>
                    <a:pt x="785" y="511"/>
                  </a:lnTo>
                  <a:lnTo>
                    <a:pt x="785" y="511"/>
                  </a:lnTo>
                  <a:cubicBezTo>
                    <a:pt x="790" y="711"/>
                    <a:pt x="804" y="911"/>
                    <a:pt x="826" y="1110"/>
                  </a:cubicBezTo>
                  <a:cubicBezTo>
                    <a:pt x="838" y="1216"/>
                    <a:pt x="929" y="1269"/>
                    <a:pt x="1013" y="1269"/>
                  </a:cubicBezTo>
                  <a:cubicBezTo>
                    <a:pt x="1096" y="1269"/>
                    <a:pt x="1174" y="1216"/>
                    <a:pt x="1162" y="1110"/>
                  </a:cubicBezTo>
                  <a:cubicBezTo>
                    <a:pt x="1125" y="798"/>
                    <a:pt x="1111" y="486"/>
                    <a:pt x="1120" y="173"/>
                  </a:cubicBezTo>
                  <a:cubicBezTo>
                    <a:pt x="1124" y="85"/>
                    <a:pt x="1035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5" name="Google Shape;15145;p26"/>
            <p:cNvSpPr/>
            <p:nvPr/>
          </p:nvSpPr>
          <p:spPr>
            <a:xfrm>
              <a:off x="4352625" y="1863150"/>
              <a:ext cx="204075" cy="144350"/>
            </a:xfrm>
            <a:custGeom>
              <a:avLst/>
              <a:gdLst/>
              <a:ahLst/>
              <a:cxnLst/>
              <a:rect l="l" t="t" r="r" b="b"/>
              <a:pathLst>
                <a:path w="8163" h="5774" extrusionOk="0">
                  <a:moveTo>
                    <a:pt x="7928" y="0"/>
                  </a:moveTo>
                  <a:cubicBezTo>
                    <a:pt x="7877" y="0"/>
                    <a:pt x="7825" y="23"/>
                    <a:pt x="7790" y="76"/>
                  </a:cubicBezTo>
                  <a:cubicBezTo>
                    <a:pt x="6011" y="2740"/>
                    <a:pt x="3656" y="5356"/>
                    <a:pt x="216" y="5438"/>
                  </a:cubicBezTo>
                  <a:cubicBezTo>
                    <a:pt x="2" y="5444"/>
                    <a:pt x="1" y="5774"/>
                    <a:pt x="212" y="5774"/>
                  </a:cubicBezTo>
                  <a:cubicBezTo>
                    <a:pt x="213" y="5774"/>
                    <a:pt x="214" y="5774"/>
                    <a:pt x="216" y="5774"/>
                  </a:cubicBezTo>
                  <a:cubicBezTo>
                    <a:pt x="3784" y="5687"/>
                    <a:pt x="6229" y="3014"/>
                    <a:pt x="8079" y="246"/>
                  </a:cubicBezTo>
                  <a:cubicBezTo>
                    <a:pt x="8162" y="120"/>
                    <a:pt x="8046" y="0"/>
                    <a:pt x="7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6" name="Google Shape;15146;p26"/>
            <p:cNvSpPr/>
            <p:nvPr/>
          </p:nvSpPr>
          <p:spPr>
            <a:xfrm>
              <a:off x="4505100" y="1818825"/>
              <a:ext cx="82650" cy="62550"/>
            </a:xfrm>
            <a:custGeom>
              <a:avLst/>
              <a:gdLst/>
              <a:ahLst/>
              <a:cxnLst/>
              <a:rect l="l" t="t" r="r" b="b"/>
              <a:pathLst>
                <a:path w="3306" h="2502" extrusionOk="0">
                  <a:moveTo>
                    <a:pt x="2757" y="1"/>
                  </a:moveTo>
                  <a:cubicBezTo>
                    <a:pt x="2454" y="1"/>
                    <a:pt x="2113" y="339"/>
                    <a:pt x="1896" y="478"/>
                  </a:cubicBezTo>
                  <a:lnTo>
                    <a:pt x="395" y="1445"/>
                  </a:lnTo>
                  <a:lnTo>
                    <a:pt x="395" y="1445"/>
                  </a:lnTo>
                  <a:cubicBezTo>
                    <a:pt x="335" y="1439"/>
                    <a:pt x="275" y="1433"/>
                    <a:pt x="215" y="1428"/>
                  </a:cubicBezTo>
                  <a:cubicBezTo>
                    <a:pt x="210" y="1428"/>
                    <a:pt x="205" y="1428"/>
                    <a:pt x="200" y="1428"/>
                  </a:cubicBezTo>
                  <a:cubicBezTo>
                    <a:pt x="1" y="1428"/>
                    <a:pt x="7" y="1746"/>
                    <a:pt x="215" y="1764"/>
                  </a:cubicBezTo>
                  <a:cubicBezTo>
                    <a:pt x="261" y="1768"/>
                    <a:pt x="306" y="1772"/>
                    <a:pt x="351" y="1776"/>
                  </a:cubicBezTo>
                  <a:lnTo>
                    <a:pt x="351" y="1776"/>
                  </a:lnTo>
                  <a:cubicBezTo>
                    <a:pt x="359" y="1780"/>
                    <a:pt x="368" y="1784"/>
                    <a:pt x="377" y="1787"/>
                  </a:cubicBezTo>
                  <a:lnTo>
                    <a:pt x="2633" y="2493"/>
                  </a:lnTo>
                  <a:cubicBezTo>
                    <a:pt x="2650" y="2499"/>
                    <a:pt x="2667" y="2501"/>
                    <a:pt x="2683" y="2501"/>
                  </a:cubicBezTo>
                  <a:cubicBezTo>
                    <a:pt x="2832" y="2501"/>
                    <a:pt x="2912" y="2271"/>
                    <a:pt x="2761" y="2188"/>
                  </a:cubicBezTo>
                  <a:cubicBezTo>
                    <a:pt x="2177" y="1868"/>
                    <a:pt x="1546" y="1642"/>
                    <a:pt x="894" y="1519"/>
                  </a:cubicBezTo>
                  <a:lnTo>
                    <a:pt x="894" y="1519"/>
                  </a:lnTo>
                  <a:lnTo>
                    <a:pt x="2357" y="580"/>
                  </a:lnTo>
                  <a:cubicBezTo>
                    <a:pt x="2443" y="525"/>
                    <a:pt x="2582" y="390"/>
                    <a:pt x="2695" y="390"/>
                  </a:cubicBezTo>
                  <a:cubicBezTo>
                    <a:pt x="2704" y="390"/>
                    <a:pt x="2713" y="391"/>
                    <a:pt x="2722" y="393"/>
                  </a:cubicBezTo>
                  <a:cubicBezTo>
                    <a:pt x="2883" y="429"/>
                    <a:pt x="2833" y="750"/>
                    <a:pt x="2850" y="917"/>
                  </a:cubicBezTo>
                  <a:cubicBezTo>
                    <a:pt x="2888" y="1293"/>
                    <a:pt x="2923" y="1668"/>
                    <a:pt x="2961" y="2043"/>
                  </a:cubicBezTo>
                  <a:cubicBezTo>
                    <a:pt x="2971" y="2149"/>
                    <a:pt x="3060" y="2203"/>
                    <a:pt x="3144" y="2203"/>
                  </a:cubicBezTo>
                  <a:cubicBezTo>
                    <a:pt x="3228" y="2203"/>
                    <a:pt x="3306" y="2150"/>
                    <a:pt x="3295" y="2043"/>
                  </a:cubicBezTo>
                  <a:cubicBezTo>
                    <a:pt x="3243" y="1512"/>
                    <a:pt x="3239" y="946"/>
                    <a:pt x="3135" y="423"/>
                  </a:cubicBezTo>
                  <a:cubicBezTo>
                    <a:pt x="3098" y="245"/>
                    <a:pt x="3047" y="62"/>
                    <a:pt x="2847" y="11"/>
                  </a:cubicBezTo>
                  <a:cubicBezTo>
                    <a:pt x="2817" y="4"/>
                    <a:pt x="2787" y="1"/>
                    <a:pt x="2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7" name="Google Shape;15147;p26"/>
            <p:cNvSpPr/>
            <p:nvPr/>
          </p:nvSpPr>
          <p:spPr>
            <a:xfrm>
              <a:off x="4852525" y="3613175"/>
              <a:ext cx="160350" cy="102500"/>
            </a:xfrm>
            <a:custGeom>
              <a:avLst/>
              <a:gdLst/>
              <a:ahLst/>
              <a:cxnLst/>
              <a:rect l="l" t="t" r="r" b="b"/>
              <a:pathLst>
                <a:path w="6414" h="4100" extrusionOk="0">
                  <a:moveTo>
                    <a:pt x="6186" y="0"/>
                  </a:moveTo>
                  <a:cubicBezTo>
                    <a:pt x="6135" y="0"/>
                    <a:pt x="6085" y="24"/>
                    <a:pt x="6053" y="82"/>
                  </a:cubicBezTo>
                  <a:cubicBezTo>
                    <a:pt x="5216" y="1583"/>
                    <a:pt x="3340" y="3777"/>
                    <a:pt x="1383" y="3777"/>
                  </a:cubicBezTo>
                  <a:cubicBezTo>
                    <a:pt x="1036" y="3777"/>
                    <a:pt x="687" y="3708"/>
                    <a:pt x="340" y="3554"/>
                  </a:cubicBezTo>
                  <a:cubicBezTo>
                    <a:pt x="315" y="3543"/>
                    <a:pt x="291" y="3538"/>
                    <a:pt x="268" y="3538"/>
                  </a:cubicBezTo>
                  <a:cubicBezTo>
                    <a:pt x="108" y="3538"/>
                    <a:pt x="0" y="3768"/>
                    <a:pt x="172" y="3844"/>
                  </a:cubicBezTo>
                  <a:cubicBezTo>
                    <a:pt x="571" y="4020"/>
                    <a:pt x="971" y="4099"/>
                    <a:pt x="1367" y="4099"/>
                  </a:cubicBezTo>
                  <a:cubicBezTo>
                    <a:pt x="3455" y="4099"/>
                    <a:pt x="5420" y="1904"/>
                    <a:pt x="6341" y="252"/>
                  </a:cubicBezTo>
                  <a:cubicBezTo>
                    <a:pt x="6414" y="121"/>
                    <a:pt x="6298" y="0"/>
                    <a:pt x="6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8" name="Google Shape;15148;p26"/>
            <p:cNvSpPr/>
            <p:nvPr/>
          </p:nvSpPr>
          <p:spPr>
            <a:xfrm>
              <a:off x="4980725" y="3602075"/>
              <a:ext cx="46600" cy="19425"/>
            </a:xfrm>
            <a:custGeom>
              <a:avLst/>
              <a:gdLst/>
              <a:ahLst/>
              <a:cxnLst/>
              <a:rect l="l" t="t" r="r" b="b"/>
              <a:pathLst>
                <a:path w="1864" h="777" extrusionOk="0">
                  <a:moveTo>
                    <a:pt x="195" y="1"/>
                  </a:moveTo>
                  <a:cubicBezTo>
                    <a:pt x="1" y="1"/>
                    <a:pt x="8" y="315"/>
                    <a:pt x="214" y="336"/>
                  </a:cubicBezTo>
                  <a:cubicBezTo>
                    <a:pt x="679" y="381"/>
                    <a:pt x="1128" y="525"/>
                    <a:pt x="1535" y="754"/>
                  </a:cubicBezTo>
                  <a:cubicBezTo>
                    <a:pt x="1563" y="769"/>
                    <a:pt x="1591" y="776"/>
                    <a:pt x="1617" y="776"/>
                  </a:cubicBezTo>
                  <a:cubicBezTo>
                    <a:pt x="1766" y="776"/>
                    <a:pt x="1864" y="553"/>
                    <a:pt x="1704" y="465"/>
                  </a:cubicBezTo>
                  <a:cubicBezTo>
                    <a:pt x="1245" y="209"/>
                    <a:pt x="737" y="50"/>
                    <a:pt x="214" y="2"/>
                  </a:cubicBezTo>
                  <a:cubicBezTo>
                    <a:pt x="207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49" name="Google Shape;15149;p26"/>
            <p:cNvSpPr/>
            <p:nvPr/>
          </p:nvSpPr>
          <p:spPr>
            <a:xfrm>
              <a:off x="4976500" y="3570325"/>
              <a:ext cx="64800" cy="54225"/>
            </a:xfrm>
            <a:custGeom>
              <a:avLst/>
              <a:gdLst/>
              <a:ahLst/>
              <a:cxnLst/>
              <a:rect l="l" t="t" r="r" b="b"/>
              <a:pathLst>
                <a:path w="2592" h="2169" extrusionOk="0">
                  <a:moveTo>
                    <a:pt x="1910" y="1"/>
                  </a:moveTo>
                  <a:cubicBezTo>
                    <a:pt x="1894" y="1"/>
                    <a:pt x="1878" y="4"/>
                    <a:pt x="1862" y="10"/>
                  </a:cubicBezTo>
                  <a:cubicBezTo>
                    <a:pt x="1232" y="265"/>
                    <a:pt x="647" y="620"/>
                    <a:pt x="130" y="1061"/>
                  </a:cubicBezTo>
                  <a:cubicBezTo>
                    <a:pt x="0" y="1170"/>
                    <a:pt x="119" y="1340"/>
                    <a:pt x="256" y="1340"/>
                  </a:cubicBezTo>
                  <a:cubicBezTo>
                    <a:pt x="293" y="1340"/>
                    <a:pt x="331" y="1327"/>
                    <a:pt x="366" y="1297"/>
                  </a:cubicBezTo>
                  <a:cubicBezTo>
                    <a:pt x="782" y="943"/>
                    <a:pt x="1243" y="649"/>
                    <a:pt x="1739" y="424"/>
                  </a:cubicBezTo>
                  <a:lnTo>
                    <a:pt x="1739" y="424"/>
                  </a:lnTo>
                  <a:cubicBezTo>
                    <a:pt x="1761" y="1009"/>
                    <a:pt x="1928" y="1582"/>
                    <a:pt x="2227" y="2088"/>
                  </a:cubicBezTo>
                  <a:cubicBezTo>
                    <a:pt x="2260" y="2145"/>
                    <a:pt x="2311" y="2169"/>
                    <a:pt x="2362" y="2169"/>
                  </a:cubicBezTo>
                  <a:cubicBezTo>
                    <a:pt x="2476" y="2169"/>
                    <a:pt x="2592" y="2049"/>
                    <a:pt x="2517" y="1920"/>
                  </a:cubicBezTo>
                  <a:cubicBezTo>
                    <a:pt x="2200" y="1375"/>
                    <a:pt x="2055" y="800"/>
                    <a:pt x="2074" y="172"/>
                  </a:cubicBezTo>
                  <a:cubicBezTo>
                    <a:pt x="2077" y="88"/>
                    <a:pt x="1996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0" name="Google Shape;15150;p26"/>
            <p:cNvSpPr/>
            <p:nvPr/>
          </p:nvSpPr>
          <p:spPr>
            <a:xfrm>
              <a:off x="5166825" y="3863425"/>
              <a:ext cx="135175" cy="80550"/>
            </a:xfrm>
            <a:custGeom>
              <a:avLst/>
              <a:gdLst/>
              <a:ahLst/>
              <a:cxnLst/>
              <a:rect l="l" t="t" r="r" b="b"/>
              <a:pathLst>
                <a:path w="5407" h="3222" extrusionOk="0">
                  <a:moveTo>
                    <a:pt x="5167" y="1"/>
                  </a:moveTo>
                  <a:cubicBezTo>
                    <a:pt x="5115" y="1"/>
                    <a:pt x="5063" y="21"/>
                    <a:pt x="5025" y="71"/>
                  </a:cubicBezTo>
                  <a:cubicBezTo>
                    <a:pt x="3838" y="1629"/>
                    <a:pt x="2137" y="2613"/>
                    <a:pt x="203" y="2896"/>
                  </a:cubicBezTo>
                  <a:cubicBezTo>
                    <a:pt x="1" y="2925"/>
                    <a:pt x="74" y="3222"/>
                    <a:pt x="265" y="3222"/>
                  </a:cubicBezTo>
                  <a:cubicBezTo>
                    <a:pt x="274" y="3222"/>
                    <a:pt x="284" y="3221"/>
                    <a:pt x="293" y="3220"/>
                  </a:cubicBezTo>
                  <a:cubicBezTo>
                    <a:pt x="2323" y="2921"/>
                    <a:pt x="4073" y="1870"/>
                    <a:pt x="5315" y="241"/>
                  </a:cubicBezTo>
                  <a:cubicBezTo>
                    <a:pt x="5406" y="119"/>
                    <a:pt x="5289" y="1"/>
                    <a:pt x="5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1" name="Google Shape;15151;p26"/>
            <p:cNvSpPr/>
            <p:nvPr/>
          </p:nvSpPr>
          <p:spPr>
            <a:xfrm>
              <a:off x="5277850" y="3840475"/>
              <a:ext cx="37350" cy="38725"/>
            </a:xfrm>
            <a:custGeom>
              <a:avLst/>
              <a:gdLst/>
              <a:ahLst/>
              <a:cxnLst/>
              <a:rect l="l" t="t" r="r" b="b"/>
              <a:pathLst>
                <a:path w="1494" h="1549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456" y="693"/>
                    <a:pt x="802" y="1095"/>
                    <a:pt x="1150" y="1494"/>
                  </a:cubicBezTo>
                  <a:cubicBezTo>
                    <a:pt x="1183" y="1533"/>
                    <a:pt x="1222" y="1549"/>
                    <a:pt x="1260" y="1549"/>
                  </a:cubicBezTo>
                  <a:cubicBezTo>
                    <a:pt x="1382" y="1549"/>
                    <a:pt x="1493" y="1381"/>
                    <a:pt x="1386" y="1258"/>
                  </a:cubicBezTo>
                  <a:cubicBezTo>
                    <a:pt x="1040" y="857"/>
                    <a:pt x="692" y="457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2" name="Google Shape;15152;p26"/>
            <p:cNvSpPr/>
            <p:nvPr/>
          </p:nvSpPr>
          <p:spPr>
            <a:xfrm>
              <a:off x="5265975" y="3821600"/>
              <a:ext cx="69350" cy="67150"/>
            </a:xfrm>
            <a:custGeom>
              <a:avLst/>
              <a:gdLst/>
              <a:ahLst/>
              <a:cxnLst/>
              <a:rect l="l" t="t" r="r" b="b"/>
              <a:pathLst>
                <a:path w="2774" h="2686" extrusionOk="0">
                  <a:moveTo>
                    <a:pt x="2579" y="0"/>
                  </a:moveTo>
                  <a:cubicBezTo>
                    <a:pt x="2553" y="0"/>
                    <a:pt x="2525" y="6"/>
                    <a:pt x="2499" y="19"/>
                  </a:cubicBezTo>
                  <a:cubicBezTo>
                    <a:pt x="1787" y="379"/>
                    <a:pt x="1012" y="594"/>
                    <a:pt x="215" y="652"/>
                  </a:cubicBezTo>
                  <a:cubicBezTo>
                    <a:pt x="7" y="669"/>
                    <a:pt x="0" y="988"/>
                    <a:pt x="201" y="988"/>
                  </a:cubicBezTo>
                  <a:cubicBezTo>
                    <a:pt x="206" y="988"/>
                    <a:pt x="211" y="988"/>
                    <a:pt x="215" y="988"/>
                  </a:cubicBezTo>
                  <a:cubicBezTo>
                    <a:pt x="948" y="934"/>
                    <a:pt x="1666" y="756"/>
                    <a:pt x="2338" y="464"/>
                  </a:cubicBezTo>
                  <a:lnTo>
                    <a:pt x="2338" y="464"/>
                  </a:lnTo>
                  <a:lnTo>
                    <a:pt x="1843" y="2478"/>
                  </a:lnTo>
                  <a:cubicBezTo>
                    <a:pt x="1813" y="2604"/>
                    <a:pt x="1917" y="2686"/>
                    <a:pt x="2016" y="2686"/>
                  </a:cubicBezTo>
                  <a:cubicBezTo>
                    <a:pt x="2082" y="2686"/>
                    <a:pt x="2146" y="2650"/>
                    <a:pt x="2166" y="2566"/>
                  </a:cubicBezTo>
                  <a:lnTo>
                    <a:pt x="2745" y="208"/>
                  </a:lnTo>
                  <a:cubicBezTo>
                    <a:pt x="2774" y="92"/>
                    <a:pt x="2683" y="0"/>
                    <a:pt x="2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3" name="Google Shape;15153;p26"/>
            <p:cNvSpPr/>
            <p:nvPr/>
          </p:nvSpPr>
          <p:spPr>
            <a:xfrm>
              <a:off x="5338775" y="3710225"/>
              <a:ext cx="43675" cy="76850"/>
            </a:xfrm>
            <a:custGeom>
              <a:avLst/>
              <a:gdLst/>
              <a:ahLst/>
              <a:cxnLst/>
              <a:rect l="l" t="t" r="r" b="b"/>
              <a:pathLst>
                <a:path w="1747" h="3074" extrusionOk="0">
                  <a:moveTo>
                    <a:pt x="1239" y="0"/>
                  </a:moveTo>
                  <a:cubicBezTo>
                    <a:pt x="1172" y="0"/>
                    <a:pt x="1107" y="36"/>
                    <a:pt x="1082" y="118"/>
                  </a:cubicBezTo>
                  <a:lnTo>
                    <a:pt x="1082" y="116"/>
                  </a:lnTo>
                  <a:cubicBezTo>
                    <a:pt x="970" y="482"/>
                    <a:pt x="995" y="830"/>
                    <a:pt x="1056" y="1204"/>
                  </a:cubicBezTo>
                  <a:cubicBezTo>
                    <a:pt x="1100" y="1466"/>
                    <a:pt x="1169" y="1733"/>
                    <a:pt x="1152" y="2003"/>
                  </a:cubicBezTo>
                  <a:cubicBezTo>
                    <a:pt x="1132" y="2320"/>
                    <a:pt x="923" y="2751"/>
                    <a:pt x="589" y="2751"/>
                  </a:cubicBezTo>
                  <a:cubicBezTo>
                    <a:pt x="507" y="2751"/>
                    <a:pt x="419" y="2725"/>
                    <a:pt x="324" y="2666"/>
                  </a:cubicBezTo>
                  <a:cubicBezTo>
                    <a:pt x="294" y="2649"/>
                    <a:pt x="266" y="2641"/>
                    <a:pt x="239" y="2641"/>
                  </a:cubicBezTo>
                  <a:cubicBezTo>
                    <a:pt x="95" y="2641"/>
                    <a:pt x="0" y="2861"/>
                    <a:pt x="154" y="2956"/>
                  </a:cubicBezTo>
                  <a:cubicBezTo>
                    <a:pt x="286" y="3037"/>
                    <a:pt x="426" y="3074"/>
                    <a:pt x="565" y="3074"/>
                  </a:cubicBezTo>
                  <a:cubicBezTo>
                    <a:pt x="885" y="3074"/>
                    <a:pt x="1194" y="2877"/>
                    <a:pt x="1355" y="2570"/>
                  </a:cubicBezTo>
                  <a:cubicBezTo>
                    <a:pt x="1747" y="1827"/>
                    <a:pt x="1170" y="976"/>
                    <a:pt x="1404" y="206"/>
                  </a:cubicBezTo>
                  <a:cubicBezTo>
                    <a:pt x="1441" y="82"/>
                    <a:pt x="1339" y="0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4" name="Google Shape;15154;p26"/>
            <p:cNvSpPr/>
            <p:nvPr/>
          </p:nvSpPr>
          <p:spPr>
            <a:xfrm>
              <a:off x="5390625" y="3679225"/>
              <a:ext cx="35775" cy="52100"/>
            </a:xfrm>
            <a:custGeom>
              <a:avLst/>
              <a:gdLst/>
              <a:ahLst/>
              <a:cxnLst/>
              <a:rect l="l" t="t" r="r" b="b"/>
              <a:pathLst>
                <a:path w="1431" h="2084" extrusionOk="0">
                  <a:moveTo>
                    <a:pt x="454" y="1"/>
                  </a:moveTo>
                  <a:cubicBezTo>
                    <a:pt x="294" y="1"/>
                    <a:pt x="140" y="74"/>
                    <a:pt x="63" y="236"/>
                  </a:cubicBezTo>
                  <a:cubicBezTo>
                    <a:pt x="0" y="370"/>
                    <a:pt x="117" y="492"/>
                    <a:pt x="226" y="492"/>
                  </a:cubicBezTo>
                  <a:cubicBezTo>
                    <a:pt x="276" y="492"/>
                    <a:pt x="324" y="467"/>
                    <a:pt x="353" y="406"/>
                  </a:cubicBezTo>
                  <a:lnTo>
                    <a:pt x="352" y="406"/>
                  </a:lnTo>
                  <a:cubicBezTo>
                    <a:pt x="378" y="349"/>
                    <a:pt x="413" y="327"/>
                    <a:pt x="450" y="327"/>
                  </a:cubicBezTo>
                  <a:cubicBezTo>
                    <a:pt x="547" y="327"/>
                    <a:pt x="657" y="477"/>
                    <a:pt x="671" y="560"/>
                  </a:cubicBezTo>
                  <a:cubicBezTo>
                    <a:pt x="696" y="721"/>
                    <a:pt x="631" y="892"/>
                    <a:pt x="581" y="1045"/>
                  </a:cubicBezTo>
                  <a:cubicBezTo>
                    <a:pt x="542" y="1162"/>
                    <a:pt x="645" y="1254"/>
                    <a:pt x="752" y="1254"/>
                  </a:cubicBezTo>
                  <a:cubicBezTo>
                    <a:pt x="763" y="1254"/>
                    <a:pt x="775" y="1253"/>
                    <a:pt x="786" y="1251"/>
                  </a:cubicBezTo>
                  <a:cubicBezTo>
                    <a:pt x="801" y="1248"/>
                    <a:pt x="816" y="1246"/>
                    <a:pt x="829" y="1246"/>
                  </a:cubicBezTo>
                  <a:cubicBezTo>
                    <a:pt x="1032" y="1246"/>
                    <a:pt x="1060" y="1575"/>
                    <a:pt x="925" y="1682"/>
                  </a:cubicBezTo>
                  <a:cubicBezTo>
                    <a:pt x="858" y="1737"/>
                    <a:pt x="780" y="1758"/>
                    <a:pt x="700" y="1758"/>
                  </a:cubicBezTo>
                  <a:cubicBezTo>
                    <a:pt x="577" y="1758"/>
                    <a:pt x="450" y="1707"/>
                    <a:pt x="353" y="1641"/>
                  </a:cubicBezTo>
                  <a:cubicBezTo>
                    <a:pt x="323" y="1621"/>
                    <a:pt x="294" y="1612"/>
                    <a:pt x="266" y="1612"/>
                  </a:cubicBezTo>
                  <a:cubicBezTo>
                    <a:pt x="127" y="1612"/>
                    <a:pt x="35" y="1830"/>
                    <a:pt x="184" y="1930"/>
                  </a:cubicBezTo>
                  <a:cubicBezTo>
                    <a:pt x="329" y="2027"/>
                    <a:pt x="520" y="2084"/>
                    <a:pt x="706" y="2084"/>
                  </a:cubicBezTo>
                  <a:cubicBezTo>
                    <a:pt x="979" y="2084"/>
                    <a:pt x="1241" y="1963"/>
                    <a:pt x="1333" y="1675"/>
                  </a:cubicBezTo>
                  <a:cubicBezTo>
                    <a:pt x="1431" y="1364"/>
                    <a:pt x="1244" y="1035"/>
                    <a:pt x="960" y="942"/>
                  </a:cubicBezTo>
                  <a:lnTo>
                    <a:pt x="960" y="942"/>
                  </a:lnTo>
                  <a:cubicBezTo>
                    <a:pt x="1037" y="641"/>
                    <a:pt x="1056" y="294"/>
                    <a:pt x="774" y="101"/>
                  </a:cubicBezTo>
                  <a:cubicBezTo>
                    <a:pt x="679" y="36"/>
                    <a:pt x="565" y="1"/>
                    <a:pt x="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5" name="Google Shape;15155;p26"/>
            <p:cNvSpPr/>
            <p:nvPr/>
          </p:nvSpPr>
          <p:spPr>
            <a:xfrm>
              <a:off x="5453875" y="3736725"/>
              <a:ext cx="46475" cy="12400"/>
            </a:xfrm>
            <a:custGeom>
              <a:avLst/>
              <a:gdLst/>
              <a:ahLst/>
              <a:cxnLst/>
              <a:rect l="l" t="t" r="r" b="b"/>
              <a:pathLst>
                <a:path w="1859" h="496" extrusionOk="0">
                  <a:moveTo>
                    <a:pt x="631" y="0"/>
                  </a:moveTo>
                  <a:cubicBezTo>
                    <a:pt x="492" y="0"/>
                    <a:pt x="352" y="9"/>
                    <a:pt x="214" y="26"/>
                  </a:cubicBezTo>
                  <a:cubicBezTo>
                    <a:pt x="9" y="51"/>
                    <a:pt x="0" y="363"/>
                    <a:pt x="191" y="363"/>
                  </a:cubicBezTo>
                  <a:cubicBezTo>
                    <a:pt x="198" y="363"/>
                    <a:pt x="206" y="363"/>
                    <a:pt x="214" y="362"/>
                  </a:cubicBezTo>
                  <a:cubicBezTo>
                    <a:pt x="348" y="344"/>
                    <a:pt x="483" y="336"/>
                    <a:pt x="618" y="336"/>
                  </a:cubicBezTo>
                  <a:cubicBezTo>
                    <a:pt x="944" y="336"/>
                    <a:pt x="1270" y="386"/>
                    <a:pt x="1583" y="487"/>
                  </a:cubicBezTo>
                  <a:cubicBezTo>
                    <a:pt x="1602" y="493"/>
                    <a:pt x="1620" y="496"/>
                    <a:pt x="1637" y="496"/>
                  </a:cubicBezTo>
                  <a:cubicBezTo>
                    <a:pt x="1803" y="496"/>
                    <a:pt x="1859" y="223"/>
                    <a:pt x="1672" y="163"/>
                  </a:cubicBezTo>
                  <a:cubicBezTo>
                    <a:pt x="1335" y="55"/>
                    <a:pt x="984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6" name="Google Shape;15156;p26"/>
            <p:cNvSpPr/>
            <p:nvPr/>
          </p:nvSpPr>
          <p:spPr>
            <a:xfrm>
              <a:off x="5449375" y="3766225"/>
              <a:ext cx="67075" cy="15200"/>
            </a:xfrm>
            <a:custGeom>
              <a:avLst/>
              <a:gdLst/>
              <a:ahLst/>
              <a:cxnLst/>
              <a:rect l="l" t="t" r="r" b="b"/>
              <a:pathLst>
                <a:path w="2683" h="608" extrusionOk="0">
                  <a:moveTo>
                    <a:pt x="2493" y="1"/>
                  </a:moveTo>
                  <a:cubicBezTo>
                    <a:pt x="2485" y="1"/>
                    <a:pt x="2478" y="1"/>
                    <a:pt x="2470" y="2"/>
                  </a:cubicBezTo>
                  <a:lnTo>
                    <a:pt x="214" y="271"/>
                  </a:lnTo>
                  <a:cubicBezTo>
                    <a:pt x="10" y="296"/>
                    <a:pt x="0" y="608"/>
                    <a:pt x="192" y="608"/>
                  </a:cubicBezTo>
                  <a:cubicBezTo>
                    <a:pt x="199" y="608"/>
                    <a:pt x="206" y="607"/>
                    <a:pt x="214" y="606"/>
                  </a:cubicBezTo>
                  <a:lnTo>
                    <a:pt x="2470" y="336"/>
                  </a:lnTo>
                  <a:cubicBezTo>
                    <a:pt x="2674" y="313"/>
                    <a:pt x="2683" y="1"/>
                    <a:pt x="2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7" name="Google Shape;15157;p26"/>
            <p:cNvSpPr/>
            <p:nvPr/>
          </p:nvSpPr>
          <p:spPr>
            <a:xfrm>
              <a:off x="5543200" y="3687025"/>
              <a:ext cx="14800" cy="124375"/>
            </a:xfrm>
            <a:custGeom>
              <a:avLst/>
              <a:gdLst/>
              <a:ahLst/>
              <a:cxnLst/>
              <a:rect l="l" t="t" r="r" b="b"/>
              <a:pathLst>
                <a:path w="592" h="4975" extrusionOk="0">
                  <a:moveTo>
                    <a:pt x="160" y="0"/>
                  </a:moveTo>
                  <a:cubicBezTo>
                    <a:pt x="77" y="0"/>
                    <a:pt x="0" y="53"/>
                    <a:pt x="13" y="159"/>
                  </a:cubicBezTo>
                  <a:cubicBezTo>
                    <a:pt x="190" y="1704"/>
                    <a:pt x="257" y="3259"/>
                    <a:pt x="215" y="4812"/>
                  </a:cubicBezTo>
                  <a:cubicBezTo>
                    <a:pt x="212" y="4920"/>
                    <a:pt x="294" y="4974"/>
                    <a:pt x="378" y="4974"/>
                  </a:cubicBezTo>
                  <a:cubicBezTo>
                    <a:pt x="462" y="4974"/>
                    <a:pt x="547" y="4920"/>
                    <a:pt x="550" y="4812"/>
                  </a:cubicBezTo>
                  <a:cubicBezTo>
                    <a:pt x="591" y="3259"/>
                    <a:pt x="524" y="1704"/>
                    <a:pt x="347" y="159"/>
                  </a:cubicBez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8" name="Google Shape;15158;p26"/>
            <p:cNvSpPr/>
            <p:nvPr/>
          </p:nvSpPr>
          <p:spPr>
            <a:xfrm>
              <a:off x="5548925" y="3698625"/>
              <a:ext cx="58150" cy="50275"/>
            </a:xfrm>
            <a:custGeom>
              <a:avLst/>
              <a:gdLst/>
              <a:ahLst/>
              <a:cxnLst/>
              <a:rect l="l" t="t" r="r" b="b"/>
              <a:pathLst>
                <a:path w="2326" h="2011" extrusionOk="0">
                  <a:moveTo>
                    <a:pt x="2077" y="1"/>
                  </a:moveTo>
                  <a:cubicBezTo>
                    <a:pt x="2039" y="1"/>
                    <a:pt x="2000" y="14"/>
                    <a:pt x="1966" y="46"/>
                  </a:cubicBezTo>
                  <a:lnTo>
                    <a:pt x="126" y="1729"/>
                  </a:lnTo>
                  <a:cubicBezTo>
                    <a:pt x="1" y="1842"/>
                    <a:pt x="118" y="2010"/>
                    <a:pt x="251" y="2010"/>
                  </a:cubicBezTo>
                  <a:cubicBezTo>
                    <a:pt x="289" y="2010"/>
                    <a:pt x="327" y="1997"/>
                    <a:pt x="362" y="1965"/>
                  </a:cubicBezTo>
                  <a:lnTo>
                    <a:pt x="2202" y="283"/>
                  </a:lnTo>
                  <a:cubicBezTo>
                    <a:pt x="2326" y="169"/>
                    <a:pt x="2209" y="1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59" name="Google Shape;15159;p26"/>
            <p:cNvSpPr/>
            <p:nvPr/>
          </p:nvSpPr>
          <p:spPr>
            <a:xfrm>
              <a:off x="5559000" y="3743700"/>
              <a:ext cx="41775" cy="54775"/>
            </a:xfrm>
            <a:custGeom>
              <a:avLst/>
              <a:gdLst/>
              <a:ahLst/>
              <a:cxnLst/>
              <a:rect l="l" t="t" r="r" b="b"/>
              <a:pathLst>
                <a:path w="1671" h="2191" extrusionOk="0">
                  <a:moveTo>
                    <a:pt x="235" y="0"/>
                  </a:moveTo>
                  <a:cubicBezTo>
                    <a:pt x="117" y="0"/>
                    <a:pt x="1" y="119"/>
                    <a:pt x="83" y="246"/>
                  </a:cubicBezTo>
                  <a:lnTo>
                    <a:pt x="1300" y="2113"/>
                  </a:lnTo>
                  <a:cubicBezTo>
                    <a:pt x="1335" y="2168"/>
                    <a:pt x="1386" y="2190"/>
                    <a:pt x="1437" y="2190"/>
                  </a:cubicBezTo>
                  <a:cubicBezTo>
                    <a:pt x="1554" y="2190"/>
                    <a:pt x="1670" y="2070"/>
                    <a:pt x="1588" y="1944"/>
                  </a:cubicBezTo>
                  <a:lnTo>
                    <a:pt x="373" y="77"/>
                  </a:lnTo>
                  <a:cubicBezTo>
                    <a:pt x="337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0" name="Google Shape;15160;p26"/>
            <p:cNvSpPr/>
            <p:nvPr/>
          </p:nvSpPr>
          <p:spPr>
            <a:xfrm>
              <a:off x="5603225" y="3653750"/>
              <a:ext cx="57125" cy="50600"/>
            </a:xfrm>
            <a:custGeom>
              <a:avLst/>
              <a:gdLst/>
              <a:ahLst/>
              <a:cxnLst/>
              <a:rect l="l" t="t" r="r" b="b"/>
              <a:pathLst>
                <a:path w="2285" h="2024" extrusionOk="0">
                  <a:moveTo>
                    <a:pt x="951" y="0"/>
                  </a:moveTo>
                  <a:cubicBezTo>
                    <a:pt x="666" y="0"/>
                    <a:pt x="393" y="86"/>
                    <a:pt x="146" y="261"/>
                  </a:cubicBezTo>
                  <a:cubicBezTo>
                    <a:pt x="0" y="362"/>
                    <a:pt x="91" y="580"/>
                    <a:pt x="226" y="580"/>
                  </a:cubicBezTo>
                  <a:cubicBezTo>
                    <a:pt x="254" y="580"/>
                    <a:pt x="284" y="570"/>
                    <a:pt x="314" y="549"/>
                  </a:cubicBezTo>
                  <a:cubicBezTo>
                    <a:pt x="517" y="407"/>
                    <a:pt x="725" y="333"/>
                    <a:pt x="952" y="333"/>
                  </a:cubicBezTo>
                  <a:cubicBezTo>
                    <a:pt x="990" y="333"/>
                    <a:pt x="1028" y="335"/>
                    <a:pt x="1068" y="339"/>
                  </a:cubicBezTo>
                  <a:lnTo>
                    <a:pt x="1068" y="339"/>
                  </a:lnTo>
                  <a:cubicBezTo>
                    <a:pt x="975" y="748"/>
                    <a:pt x="839" y="1144"/>
                    <a:pt x="662" y="1522"/>
                  </a:cubicBezTo>
                  <a:cubicBezTo>
                    <a:pt x="619" y="1614"/>
                    <a:pt x="648" y="1745"/>
                    <a:pt x="762" y="1768"/>
                  </a:cubicBezTo>
                  <a:lnTo>
                    <a:pt x="1998" y="2020"/>
                  </a:lnTo>
                  <a:cubicBezTo>
                    <a:pt x="2010" y="2022"/>
                    <a:pt x="2022" y="2023"/>
                    <a:pt x="2034" y="2023"/>
                  </a:cubicBezTo>
                  <a:cubicBezTo>
                    <a:pt x="2216" y="2023"/>
                    <a:pt x="2284" y="1736"/>
                    <a:pt x="2086" y="1696"/>
                  </a:cubicBezTo>
                  <a:lnTo>
                    <a:pt x="1044" y="1485"/>
                  </a:lnTo>
                  <a:lnTo>
                    <a:pt x="1044" y="1485"/>
                  </a:lnTo>
                  <a:cubicBezTo>
                    <a:pt x="1214" y="1088"/>
                    <a:pt x="1343" y="675"/>
                    <a:pt x="1427" y="250"/>
                  </a:cubicBezTo>
                  <a:cubicBezTo>
                    <a:pt x="1444" y="163"/>
                    <a:pt x="1404" y="66"/>
                    <a:pt x="1311" y="44"/>
                  </a:cubicBezTo>
                  <a:cubicBezTo>
                    <a:pt x="1190" y="15"/>
                    <a:pt x="1070" y="0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1" name="Google Shape;15161;p26"/>
            <p:cNvSpPr/>
            <p:nvPr/>
          </p:nvSpPr>
          <p:spPr>
            <a:xfrm>
              <a:off x="5665350" y="3693450"/>
              <a:ext cx="45075" cy="111525"/>
            </a:xfrm>
            <a:custGeom>
              <a:avLst/>
              <a:gdLst/>
              <a:ahLst/>
              <a:cxnLst/>
              <a:rect l="l" t="t" r="r" b="b"/>
              <a:pathLst>
                <a:path w="1803" h="4461" extrusionOk="0">
                  <a:moveTo>
                    <a:pt x="1204" y="1"/>
                  </a:moveTo>
                  <a:cubicBezTo>
                    <a:pt x="1166" y="1"/>
                    <a:pt x="1128" y="17"/>
                    <a:pt x="1095" y="56"/>
                  </a:cubicBezTo>
                  <a:cubicBezTo>
                    <a:pt x="1" y="1344"/>
                    <a:pt x="137" y="3322"/>
                    <a:pt x="1436" y="4419"/>
                  </a:cubicBezTo>
                  <a:cubicBezTo>
                    <a:pt x="1471" y="4448"/>
                    <a:pt x="1509" y="4461"/>
                    <a:pt x="1546" y="4461"/>
                  </a:cubicBezTo>
                  <a:cubicBezTo>
                    <a:pt x="1683" y="4461"/>
                    <a:pt x="1802" y="4292"/>
                    <a:pt x="1673" y="4183"/>
                  </a:cubicBezTo>
                  <a:cubicBezTo>
                    <a:pt x="520" y="3209"/>
                    <a:pt x="347" y="1451"/>
                    <a:pt x="1331" y="293"/>
                  </a:cubicBezTo>
                  <a:cubicBezTo>
                    <a:pt x="1437" y="168"/>
                    <a:pt x="13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2" name="Google Shape;15162;p26"/>
            <p:cNvSpPr/>
            <p:nvPr/>
          </p:nvSpPr>
          <p:spPr>
            <a:xfrm>
              <a:off x="5705200" y="3727600"/>
              <a:ext cx="78675" cy="128025"/>
            </a:xfrm>
            <a:custGeom>
              <a:avLst/>
              <a:gdLst/>
              <a:ahLst/>
              <a:cxnLst/>
              <a:rect l="l" t="t" r="r" b="b"/>
              <a:pathLst>
                <a:path w="3147" h="5121" extrusionOk="0">
                  <a:moveTo>
                    <a:pt x="1974" y="351"/>
                  </a:moveTo>
                  <a:cubicBezTo>
                    <a:pt x="2205" y="473"/>
                    <a:pt x="2352" y="925"/>
                    <a:pt x="2414" y="1708"/>
                  </a:cubicBezTo>
                  <a:cubicBezTo>
                    <a:pt x="2112" y="1828"/>
                    <a:pt x="1877" y="1888"/>
                    <a:pt x="1707" y="1888"/>
                  </a:cubicBezTo>
                  <a:cubicBezTo>
                    <a:pt x="1213" y="1888"/>
                    <a:pt x="1275" y="1382"/>
                    <a:pt x="1892" y="371"/>
                  </a:cubicBezTo>
                  <a:cubicBezTo>
                    <a:pt x="1924" y="371"/>
                    <a:pt x="1952" y="364"/>
                    <a:pt x="1974" y="351"/>
                  </a:cubicBezTo>
                  <a:close/>
                  <a:moveTo>
                    <a:pt x="1845" y="0"/>
                  </a:moveTo>
                  <a:cubicBezTo>
                    <a:pt x="1548" y="0"/>
                    <a:pt x="1252" y="106"/>
                    <a:pt x="1031" y="335"/>
                  </a:cubicBezTo>
                  <a:cubicBezTo>
                    <a:pt x="1" y="1399"/>
                    <a:pt x="878" y="3826"/>
                    <a:pt x="1145" y="5001"/>
                  </a:cubicBezTo>
                  <a:cubicBezTo>
                    <a:pt x="1164" y="5084"/>
                    <a:pt x="1227" y="5120"/>
                    <a:pt x="1292" y="5120"/>
                  </a:cubicBezTo>
                  <a:cubicBezTo>
                    <a:pt x="1391" y="5120"/>
                    <a:pt x="1497" y="5038"/>
                    <a:pt x="1468" y="4912"/>
                  </a:cubicBezTo>
                  <a:cubicBezTo>
                    <a:pt x="1253" y="3971"/>
                    <a:pt x="999" y="2984"/>
                    <a:pt x="944" y="2019"/>
                  </a:cubicBezTo>
                  <a:cubicBezTo>
                    <a:pt x="939" y="1934"/>
                    <a:pt x="932" y="1845"/>
                    <a:pt x="928" y="1754"/>
                  </a:cubicBezTo>
                  <a:lnTo>
                    <a:pt x="928" y="1754"/>
                  </a:lnTo>
                  <a:cubicBezTo>
                    <a:pt x="983" y="1834"/>
                    <a:pt x="1050" y="1910"/>
                    <a:pt x="1131" y="1982"/>
                  </a:cubicBezTo>
                  <a:cubicBezTo>
                    <a:pt x="1345" y="2173"/>
                    <a:pt x="1596" y="2256"/>
                    <a:pt x="1843" y="2256"/>
                  </a:cubicBezTo>
                  <a:cubicBezTo>
                    <a:pt x="2506" y="2256"/>
                    <a:pt x="3147" y="1655"/>
                    <a:pt x="3001" y="901"/>
                  </a:cubicBezTo>
                  <a:cubicBezTo>
                    <a:pt x="2892" y="332"/>
                    <a:pt x="2368" y="0"/>
                    <a:pt x="1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3" name="Google Shape;15163;p26"/>
            <p:cNvSpPr/>
            <p:nvPr/>
          </p:nvSpPr>
          <p:spPr>
            <a:xfrm>
              <a:off x="5781875" y="3723175"/>
              <a:ext cx="62925" cy="72300"/>
            </a:xfrm>
            <a:custGeom>
              <a:avLst/>
              <a:gdLst/>
              <a:ahLst/>
              <a:cxnLst/>
              <a:rect l="l" t="t" r="r" b="b"/>
              <a:pathLst>
                <a:path w="2517" h="2892" extrusionOk="0">
                  <a:moveTo>
                    <a:pt x="924" y="361"/>
                  </a:moveTo>
                  <a:lnTo>
                    <a:pt x="924" y="361"/>
                  </a:lnTo>
                  <a:cubicBezTo>
                    <a:pt x="926" y="407"/>
                    <a:pt x="952" y="451"/>
                    <a:pt x="1010" y="478"/>
                  </a:cubicBezTo>
                  <a:cubicBezTo>
                    <a:pt x="1426" y="672"/>
                    <a:pt x="1856" y="982"/>
                    <a:pt x="2001" y="1444"/>
                  </a:cubicBezTo>
                  <a:cubicBezTo>
                    <a:pt x="2142" y="1894"/>
                    <a:pt x="1904" y="2428"/>
                    <a:pt x="1417" y="2537"/>
                  </a:cubicBezTo>
                  <a:cubicBezTo>
                    <a:pt x="1369" y="2548"/>
                    <a:pt x="1323" y="2554"/>
                    <a:pt x="1280" y="2554"/>
                  </a:cubicBezTo>
                  <a:cubicBezTo>
                    <a:pt x="808" y="2554"/>
                    <a:pt x="645" y="1936"/>
                    <a:pt x="561" y="1537"/>
                  </a:cubicBezTo>
                  <a:cubicBezTo>
                    <a:pt x="500" y="1252"/>
                    <a:pt x="444" y="863"/>
                    <a:pt x="613" y="597"/>
                  </a:cubicBezTo>
                  <a:cubicBezTo>
                    <a:pt x="679" y="494"/>
                    <a:pt x="796" y="405"/>
                    <a:pt x="924" y="361"/>
                  </a:cubicBezTo>
                  <a:close/>
                  <a:moveTo>
                    <a:pt x="1095" y="0"/>
                  </a:moveTo>
                  <a:cubicBezTo>
                    <a:pt x="756" y="0"/>
                    <a:pt x="403" y="221"/>
                    <a:pt x="261" y="559"/>
                  </a:cubicBezTo>
                  <a:cubicBezTo>
                    <a:pt x="0" y="1180"/>
                    <a:pt x="243" y="2467"/>
                    <a:pt x="889" y="2800"/>
                  </a:cubicBezTo>
                  <a:cubicBezTo>
                    <a:pt x="1012" y="2863"/>
                    <a:pt x="1140" y="2891"/>
                    <a:pt x="1268" y="2891"/>
                  </a:cubicBezTo>
                  <a:cubicBezTo>
                    <a:pt x="1750" y="2891"/>
                    <a:pt x="2224" y="2487"/>
                    <a:pt x="2349" y="2028"/>
                  </a:cubicBezTo>
                  <a:cubicBezTo>
                    <a:pt x="2517" y="1417"/>
                    <a:pt x="2155" y="866"/>
                    <a:pt x="1682" y="497"/>
                  </a:cubicBezTo>
                  <a:lnTo>
                    <a:pt x="1682" y="497"/>
                  </a:lnTo>
                  <a:cubicBezTo>
                    <a:pt x="1718" y="451"/>
                    <a:pt x="1728" y="387"/>
                    <a:pt x="1686" y="323"/>
                  </a:cubicBezTo>
                  <a:lnTo>
                    <a:pt x="1684" y="323"/>
                  </a:lnTo>
                  <a:cubicBezTo>
                    <a:pt x="1538" y="98"/>
                    <a:pt x="132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4" name="Google Shape;15164;p26"/>
            <p:cNvSpPr/>
            <p:nvPr/>
          </p:nvSpPr>
          <p:spPr>
            <a:xfrm>
              <a:off x="5837850" y="3685825"/>
              <a:ext cx="41900" cy="116625"/>
            </a:xfrm>
            <a:custGeom>
              <a:avLst/>
              <a:gdLst/>
              <a:ahLst/>
              <a:cxnLst/>
              <a:rect l="l" t="t" r="r" b="b"/>
              <a:pathLst>
                <a:path w="1676" h="4665" extrusionOk="0">
                  <a:moveTo>
                    <a:pt x="229" y="0"/>
                  </a:moveTo>
                  <a:cubicBezTo>
                    <a:pt x="111" y="0"/>
                    <a:pt x="0" y="168"/>
                    <a:pt x="101" y="294"/>
                  </a:cubicBezTo>
                  <a:cubicBezTo>
                    <a:pt x="1056" y="1490"/>
                    <a:pt x="1314" y="3011"/>
                    <a:pt x="838" y="4460"/>
                  </a:cubicBezTo>
                  <a:cubicBezTo>
                    <a:pt x="797" y="4583"/>
                    <a:pt x="898" y="4665"/>
                    <a:pt x="1000" y="4665"/>
                  </a:cubicBezTo>
                  <a:cubicBezTo>
                    <a:pt x="1066" y="4665"/>
                    <a:pt x="1133" y="4630"/>
                    <a:pt x="1160" y="4549"/>
                  </a:cubicBezTo>
                  <a:cubicBezTo>
                    <a:pt x="1675" y="2982"/>
                    <a:pt x="1366" y="1344"/>
                    <a:pt x="337" y="58"/>
                  </a:cubicBezTo>
                  <a:cubicBezTo>
                    <a:pt x="305" y="17"/>
                    <a:pt x="26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5" name="Google Shape;15165;p26"/>
            <p:cNvSpPr/>
            <p:nvPr/>
          </p:nvSpPr>
          <p:spPr>
            <a:xfrm>
              <a:off x="5865775" y="3633075"/>
              <a:ext cx="51800" cy="44175"/>
            </a:xfrm>
            <a:custGeom>
              <a:avLst/>
              <a:gdLst/>
              <a:ahLst/>
              <a:cxnLst/>
              <a:rect l="l" t="t" r="r" b="b"/>
              <a:pathLst>
                <a:path w="2072" h="1767" extrusionOk="0">
                  <a:moveTo>
                    <a:pt x="470" y="1"/>
                  </a:moveTo>
                  <a:cubicBezTo>
                    <a:pt x="242" y="1"/>
                    <a:pt x="23" y="160"/>
                    <a:pt x="8" y="417"/>
                  </a:cubicBezTo>
                  <a:cubicBezTo>
                    <a:pt x="1" y="524"/>
                    <a:pt x="81" y="578"/>
                    <a:pt x="164" y="578"/>
                  </a:cubicBezTo>
                  <a:cubicBezTo>
                    <a:pt x="248" y="578"/>
                    <a:pt x="335" y="524"/>
                    <a:pt x="342" y="417"/>
                  </a:cubicBezTo>
                  <a:cubicBezTo>
                    <a:pt x="353" y="369"/>
                    <a:pt x="379" y="345"/>
                    <a:pt x="420" y="345"/>
                  </a:cubicBezTo>
                  <a:cubicBezTo>
                    <a:pt x="429" y="345"/>
                    <a:pt x="438" y="346"/>
                    <a:pt x="448" y="348"/>
                  </a:cubicBezTo>
                  <a:cubicBezTo>
                    <a:pt x="467" y="342"/>
                    <a:pt x="484" y="340"/>
                    <a:pt x="499" y="340"/>
                  </a:cubicBezTo>
                  <a:cubicBezTo>
                    <a:pt x="571" y="340"/>
                    <a:pt x="616" y="396"/>
                    <a:pt x="636" y="510"/>
                  </a:cubicBezTo>
                  <a:cubicBezTo>
                    <a:pt x="667" y="613"/>
                    <a:pt x="628" y="752"/>
                    <a:pt x="596" y="853"/>
                  </a:cubicBezTo>
                  <a:cubicBezTo>
                    <a:pt x="525" y="1076"/>
                    <a:pt x="406" y="1269"/>
                    <a:pt x="352" y="1500"/>
                  </a:cubicBezTo>
                  <a:cubicBezTo>
                    <a:pt x="325" y="1605"/>
                    <a:pt x="404" y="1709"/>
                    <a:pt x="514" y="1712"/>
                  </a:cubicBezTo>
                  <a:lnTo>
                    <a:pt x="1856" y="1767"/>
                  </a:lnTo>
                  <a:cubicBezTo>
                    <a:pt x="1859" y="1767"/>
                    <a:pt x="1862" y="1767"/>
                    <a:pt x="1865" y="1767"/>
                  </a:cubicBezTo>
                  <a:cubicBezTo>
                    <a:pt x="2071" y="1767"/>
                    <a:pt x="2069" y="1442"/>
                    <a:pt x="1856" y="1433"/>
                  </a:cubicBezTo>
                  <a:lnTo>
                    <a:pt x="738" y="1386"/>
                  </a:lnTo>
                  <a:lnTo>
                    <a:pt x="738" y="1386"/>
                  </a:lnTo>
                  <a:cubicBezTo>
                    <a:pt x="893" y="972"/>
                    <a:pt x="1178" y="452"/>
                    <a:pt x="781" y="115"/>
                  </a:cubicBezTo>
                  <a:cubicBezTo>
                    <a:pt x="689" y="37"/>
                    <a:pt x="578" y="1"/>
                    <a:pt x="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6" name="Google Shape;15166;p26"/>
            <p:cNvSpPr/>
            <p:nvPr/>
          </p:nvSpPr>
          <p:spPr>
            <a:xfrm>
              <a:off x="5919575" y="3707525"/>
              <a:ext cx="72125" cy="74625"/>
            </a:xfrm>
            <a:custGeom>
              <a:avLst/>
              <a:gdLst/>
              <a:ahLst/>
              <a:cxnLst/>
              <a:rect l="l" t="t" r="r" b="b"/>
              <a:pathLst>
                <a:path w="2885" h="2985" extrusionOk="0">
                  <a:moveTo>
                    <a:pt x="246" y="1"/>
                  </a:moveTo>
                  <a:cubicBezTo>
                    <a:pt x="115" y="1"/>
                    <a:pt x="0" y="169"/>
                    <a:pt x="121" y="285"/>
                  </a:cubicBezTo>
                  <a:cubicBezTo>
                    <a:pt x="984" y="1113"/>
                    <a:pt x="1794" y="1996"/>
                    <a:pt x="2545" y="2929"/>
                  </a:cubicBezTo>
                  <a:cubicBezTo>
                    <a:pt x="2577" y="2968"/>
                    <a:pt x="2615" y="2985"/>
                    <a:pt x="2653" y="2985"/>
                  </a:cubicBezTo>
                  <a:cubicBezTo>
                    <a:pt x="2772" y="2985"/>
                    <a:pt x="2884" y="2817"/>
                    <a:pt x="2781" y="2691"/>
                  </a:cubicBezTo>
                  <a:cubicBezTo>
                    <a:pt x="2031" y="1760"/>
                    <a:pt x="1221" y="877"/>
                    <a:pt x="357" y="49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7" name="Google Shape;15167;p26"/>
            <p:cNvSpPr/>
            <p:nvPr/>
          </p:nvSpPr>
          <p:spPr>
            <a:xfrm>
              <a:off x="5923000" y="3711625"/>
              <a:ext cx="47875" cy="79650"/>
            </a:xfrm>
            <a:custGeom>
              <a:avLst/>
              <a:gdLst/>
              <a:ahLst/>
              <a:cxnLst/>
              <a:rect l="l" t="t" r="r" b="b"/>
              <a:pathLst>
                <a:path w="1915" h="3186" extrusionOk="0">
                  <a:moveTo>
                    <a:pt x="1687" y="1"/>
                  </a:moveTo>
                  <a:cubicBezTo>
                    <a:pt x="1637" y="1"/>
                    <a:pt x="1588" y="25"/>
                    <a:pt x="1556" y="84"/>
                  </a:cubicBezTo>
                  <a:lnTo>
                    <a:pt x="69" y="2932"/>
                  </a:lnTo>
                  <a:cubicBezTo>
                    <a:pt x="1" y="3064"/>
                    <a:pt x="117" y="3185"/>
                    <a:pt x="228" y="3185"/>
                  </a:cubicBezTo>
                  <a:cubicBezTo>
                    <a:pt x="279" y="3185"/>
                    <a:pt x="328" y="3161"/>
                    <a:pt x="359" y="3102"/>
                  </a:cubicBezTo>
                  <a:cubicBezTo>
                    <a:pt x="855" y="2153"/>
                    <a:pt x="1351" y="1203"/>
                    <a:pt x="1846" y="254"/>
                  </a:cubicBezTo>
                  <a:cubicBezTo>
                    <a:pt x="1915" y="122"/>
                    <a:pt x="1799" y="1"/>
                    <a:pt x="1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8" name="Google Shape;15168;p26"/>
            <p:cNvSpPr/>
            <p:nvPr/>
          </p:nvSpPr>
          <p:spPr>
            <a:xfrm>
              <a:off x="5514500" y="3833000"/>
              <a:ext cx="472475" cy="10575"/>
            </a:xfrm>
            <a:custGeom>
              <a:avLst/>
              <a:gdLst/>
              <a:ahLst/>
              <a:cxnLst/>
              <a:rect l="l" t="t" r="r" b="b"/>
              <a:pathLst>
                <a:path w="18899" h="423" extrusionOk="0">
                  <a:moveTo>
                    <a:pt x="18688" y="1"/>
                  </a:moveTo>
                  <a:cubicBezTo>
                    <a:pt x="18686" y="1"/>
                    <a:pt x="18685" y="1"/>
                    <a:pt x="18684" y="1"/>
                  </a:cubicBezTo>
                  <a:cubicBezTo>
                    <a:pt x="15462" y="59"/>
                    <a:pt x="12240" y="88"/>
                    <a:pt x="9018" y="88"/>
                  </a:cubicBezTo>
                  <a:cubicBezTo>
                    <a:pt x="6084" y="88"/>
                    <a:pt x="3151" y="64"/>
                    <a:pt x="217" y="16"/>
                  </a:cubicBezTo>
                  <a:cubicBezTo>
                    <a:pt x="216" y="16"/>
                    <a:pt x="214" y="16"/>
                    <a:pt x="213" y="16"/>
                  </a:cubicBezTo>
                  <a:cubicBezTo>
                    <a:pt x="0" y="16"/>
                    <a:pt x="2" y="347"/>
                    <a:pt x="217" y="350"/>
                  </a:cubicBezTo>
                  <a:cubicBezTo>
                    <a:pt x="3141" y="399"/>
                    <a:pt x="6064" y="423"/>
                    <a:pt x="8988" y="423"/>
                  </a:cubicBezTo>
                  <a:cubicBezTo>
                    <a:pt x="12220" y="423"/>
                    <a:pt x="15451" y="393"/>
                    <a:pt x="18684" y="335"/>
                  </a:cubicBezTo>
                  <a:cubicBezTo>
                    <a:pt x="18897" y="330"/>
                    <a:pt x="18899" y="1"/>
                    <a:pt x="18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69" name="Google Shape;15169;p26"/>
            <p:cNvSpPr/>
            <p:nvPr/>
          </p:nvSpPr>
          <p:spPr>
            <a:xfrm>
              <a:off x="5554550" y="3877825"/>
              <a:ext cx="59600" cy="59150"/>
            </a:xfrm>
            <a:custGeom>
              <a:avLst/>
              <a:gdLst/>
              <a:ahLst/>
              <a:cxnLst/>
              <a:rect l="l" t="t" r="r" b="b"/>
              <a:pathLst>
                <a:path w="2384" h="2366" extrusionOk="0">
                  <a:moveTo>
                    <a:pt x="240" y="0"/>
                  </a:moveTo>
                  <a:cubicBezTo>
                    <a:pt x="114" y="0"/>
                    <a:pt x="1" y="168"/>
                    <a:pt x="114" y="288"/>
                  </a:cubicBezTo>
                  <a:lnTo>
                    <a:pt x="2032" y="2314"/>
                  </a:lnTo>
                  <a:cubicBezTo>
                    <a:pt x="2067" y="2351"/>
                    <a:pt x="2106" y="2366"/>
                    <a:pt x="2144" y="2366"/>
                  </a:cubicBezTo>
                  <a:cubicBezTo>
                    <a:pt x="2270" y="2366"/>
                    <a:pt x="2384" y="2198"/>
                    <a:pt x="2270" y="2078"/>
                  </a:cubicBezTo>
                  <a:lnTo>
                    <a:pt x="351" y="52"/>
                  </a:lnTo>
                  <a:cubicBezTo>
                    <a:pt x="317" y="16"/>
                    <a:pt x="27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0" name="Google Shape;15170;p26"/>
            <p:cNvSpPr/>
            <p:nvPr/>
          </p:nvSpPr>
          <p:spPr>
            <a:xfrm>
              <a:off x="5550625" y="3874800"/>
              <a:ext cx="58175" cy="64125"/>
            </a:xfrm>
            <a:custGeom>
              <a:avLst/>
              <a:gdLst/>
              <a:ahLst/>
              <a:cxnLst/>
              <a:rect l="l" t="t" r="r" b="b"/>
              <a:pathLst>
                <a:path w="2327" h="2565" extrusionOk="0">
                  <a:moveTo>
                    <a:pt x="2094" y="1"/>
                  </a:moveTo>
                  <a:cubicBezTo>
                    <a:pt x="2056" y="1"/>
                    <a:pt x="2017" y="17"/>
                    <a:pt x="1984" y="56"/>
                  </a:cubicBezTo>
                  <a:lnTo>
                    <a:pt x="107" y="2272"/>
                  </a:lnTo>
                  <a:cubicBezTo>
                    <a:pt x="1" y="2396"/>
                    <a:pt x="113" y="2564"/>
                    <a:pt x="234" y="2564"/>
                  </a:cubicBezTo>
                  <a:cubicBezTo>
                    <a:pt x="271" y="2564"/>
                    <a:pt x="310" y="2548"/>
                    <a:pt x="343" y="2508"/>
                  </a:cubicBezTo>
                  <a:lnTo>
                    <a:pt x="2221" y="292"/>
                  </a:lnTo>
                  <a:cubicBezTo>
                    <a:pt x="2327" y="168"/>
                    <a:pt x="2214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1" name="Google Shape;15171;p26"/>
            <p:cNvSpPr/>
            <p:nvPr/>
          </p:nvSpPr>
          <p:spPr>
            <a:xfrm>
              <a:off x="5665475" y="3877100"/>
              <a:ext cx="12500" cy="71750"/>
            </a:xfrm>
            <a:custGeom>
              <a:avLst/>
              <a:gdLst/>
              <a:ahLst/>
              <a:cxnLst/>
              <a:rect l="l" t="t" r="r" b="b"/>
              <a:pathLst>
                <a:path w="500" h="2870" extrusionOk="0">
                  <a:moveTo>
                    <a:pt x="164" y="0"/>
                  </a:moveTo>
                  <a:cubicBezTo>
                    <a:pt x="81" y="0"/>
                    <a:pt x="0" y="54"/>
                    <a:pt x="7" y="162"/>
                  </a:cubicBezTo>
                  <a:cubicBezTo>
                    <a:pt x="57" y="1010"/>
                    <a:pt x="107" y="1860"/>
                    <a:pt x="158" y="2708"/>
                  </a:cubicBezTo>
                  <a:cubicBezTo>
                    <a:pt x="164" y="2816"/>
                    <a:pt x="252" y="2870"/>
                    <a:pt x="336" y="2870"/>
                  </a:cubicBezTo>
                  <a:cubicBezTo>
                    <a:pt x="419" y="2870"/>
                    <a:pt x="499" y="2816"/>
                    <a:pt x="493" y="2708"/>
                  </a:cubicBezTo>
                  <a:cubicBezTo>
                    <a:pt x="441" y="1860"/>
                    <a:pt x="391" y="1010"/>
                    <a:pt x="342" y="162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2" name="Google Shape;15172;p26"/>
            <p:cNvSpPr/>
            <p:nvPr/>
          </p:nvSpPr>
          <p:spPr>
            <a:xfrm>
              <a:off x="5625050" y="3907600"/>
              <a:ext cx="85025" cy="11825"/>
            </a:xfrm>
            <a:custGeom>
              <a:avLst/>
              <a:gdLst/>
              <a:ahLst/>
              <a:cxnLst/>
              <a:rect l="l" t="t" r="r" b="b"/>
              <a:pathLst>
                <a:path w="3401" h="473" extrusionOk="0">
                  <a:moveTo>
                    <a:pt x="3194" y="0"/>
                  </a:moveTo>
                  <a:cubicBezTo>
                    <a:pt x="3191" y="0"/>
                    <a:pt x="3188" y="0"/>
                    <a:pt x="3186" y="1"/>
                  </a:cubicBezTo>
                  <a:lnTo>
                    <a:pt x="217" y="138"/>
                  </a:lnTo>
                  <a:cubicBezTo>
                    <a:pt x="5" y="147"/>
                    <a:pt x="1" y="472"/>
                    <a:pt x="208" y="472"/>
                  </a:cubicBezTo>
                  <a:cubicBezTo>
                    <a:pt x="211" y="472"/>
                    <a:pt x="214" y="472"/>
                    <a:pt x="217" y="472"/>
                  </a:cubicBezTo>
                  <a:lnTo>
                    <a:pt x="3186" y="336"/>
                  </a:lnTo>
                  <a:cubicBezTo>
                    <a:pt x="3398" y="326"/>
                    <a:pt x="3401" y="0"/>
                    <a:pt x="3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3" name="Google Shape;15173;p26"/>
            <p:cNvSpPr/>
            <p:nvPr/>
          </p:nvSpPr>
          <p:spPr>
            <a:xfrm>
              <a:off x="5736400" y="3885425"/>
              <a:ext cx="85325" cy="65350"/>
            </a:xfrm>
            <a:custGeom>
              <a:avLst/>
              <a:gdLst/>
              <a:ahLst/>
              <a:cxnLst/>
              <a:rect l="l" t="t" r="r" b="b"/>
              <a:pathLst>
                <a:path w="3413" h="2614" extrusionOk="0">
                  <a:moveTo>
                    <a:pt x="847" y="0"/>
                  </a:moveTo>
                  <a:cubicBezTo>
                    <a:pt x="554" y="0"/>
                    <a:pt x="261" y="136"/>
                    <a:pt x="80" y="422"/>
                  </a:cubicBezTo>
                  <a:cubicBezTo>
                    <a:pt x="0" y="549"/>
                    <a:pt x="116" y="669"/>
                    <a:pt x="233" y="669"/>
                  </a:cubicBezTo>
                  <a:cubicBezTo>
                    <a:pt x="284" y="669"/>
                    <a:pt x="335" y="647"/>
                    <a:pt x="370" y="592"/>
                  </a:cubicBezTo>
                  <a:cubicBezTo>
                    <a:pt x="479" y="419"/>
                    <a:pt x="669" y="332"/>
                    <a:pt x="860" y="332"/>
                  </a:cubicBezTo>
                  <a:cubicBezTo>
                    <a:pt x="1007" y="332"/>
                    <a:pt x="1155" y="384"/>
                    <a:pt x="1268" y="488"/>
                  </a:cubicBezTo>
                  <a:cubicBezTo>
                    <a:pt x="1479" y="686"/>
                    <a:pt x="1512" y="1049"/>
                    <a:pt x="1442" y="1312"/>
                  </a:cubicBezTo>
                  <a:cubicBezTo>
                    <a:pt x="1306" y="1815"/>
                    <a:pt x="824" y="2106"/>
                    <a:pt x="373" y="2283"/>
                  </a:cubicBezTo>
                  <a:cubicBezTo>
                    <a:pt x="218" y="2345"/>
                    <a:pt x="213" y="2614"/>
                    <a:pt x="397" y="2614"/>
                  </a:cubicBezTo>
                  <a:cubicBezTo>
                    <a:pt x="404" y="2614"/>
                    <a:pt x="410" y="2613"/>
                    <a:pt x="417" y="2613"/>
                  </a:cubicBezTo>
                  <a:lnTo>
                    <a:pt x="3198" y="2346"/>
                  </a:lnTo>
                  <a:cubicBezTo>
                    <a:pt x="3403" y="2327"/>
                    <a:pt x="3413" y="2011"/>
                    <a:pt x="3217" y="2011"/>
                  </a:cubicBezTo>
                  <a:cubicBezTo>
                    <a:pt x="3211" y="2011"/>
                    <a:pt x="3205" y="2011"/>
                    <a:pt x="3198" y="2012"/>
                  </a:cubicBezTo>
                  <a:lnTo>
                    <a:pt x="1165" y="2207"/>
                  </a:lnTo>
                  <a:lnTo>
                    <a:pt x="1165" y="2207"/>
                  </a:lnTo>
                  <a:cubicBezTo>
                    <a:pt x="1668" y="1813"/>
                    <a:pt x="2007" y="1237"/>
                    <a:pt x="1717" y="570"/>
                  </a:cubicBezTo>
                  <a:cubicBezTo>
                    <a:pt x="1554" y="198"/>
                    <a:pt x="1200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4" name="Google Shape;15174;p26"/>
            <p:cNvSpPr/>
            <p:nvPr/>
          </p:nvSpPr>
          <p:spPr>
            <a:xfrm>
              <a:off x="5822575" y="3888300"/>
              <a:ext cx="66225" cy="53050"/>
            </a:xfrm>
            <a:custGeom>
              <a:avLst/>
              <a:gdLst/>
              <a:ahLst/>
              <a:cxnLst/>
              <a:rect l="l" t="t" r="r" b="b"/>
              <a:pathLst>
                <a:path w="2649" h="2122" extrusionOk="0">
                  <a:moveTo>
                    <a:pt x="235" y="1"/>
                  </a:moveTo>
                  <a:cubicBezTo>
                    <a:pt x="93" y="1"/>
                    <a:pt x="0" y="219"/>
                    <a:pt x="152" y="316"/>
                  </a:cubicBezTo>
                  <a:lnTo>
                    <a:pt x="151" y="316"/>
                  </a:lnTo>
                  <a:cubicBezTo>
                    <a:pt x="930" y="818"/>
                    <a:pt x="1650" y="1407"/>
                    <a:pt x="2297" y="2071"/>
                  </a:cubicBezTo>
                  <a:cubicBezTo>
                    <a:pt x="2331" y="2106"/>
                    <a:pt x="2370" y="2121"/>
                    <a:pt x="2408" y="2121"/>
                  </a:cubicBezTo>
                  <a:cubicBezTo>
                    <a:pt x="2535" y="2121"/>
                    <a:pt x="2648" y="1953"/>
                    <a:pt x="2533" y="1834"/>
                  </a:cubicBezTo>
                  <a:cubicBezTo>
                    <a:pt x="1867" y="1149"/>
                    <a:pt x="1124" y="544"/>
                    <a:pt x="321" y="28"/>
                  </a:cubicBezTo>
                  <a:cubicBezTo>
                    <a:pt x="292" y="9"/>
                    <a:pt x="26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5" name="Google Shape;15175;p26"/>
            <p:cNvSpPr/>
            <p:nvPr/>
          </p:nvSpPr>
          <p:spPr>
            <a:xfrm>
              <a:off x="5824700" y="3879050"/>
              <a:ext cx="54100" cy="81500"/>
            </a:xfrm>
            <a:custGeom>
              <a:avLst/>
              <a:gdLst/>
              <a:ahLst/>
              <a:cxnLst/>
              <a:rect l="l" t="t" r="r" b="b"/>
              <a:pathLst>
                <a:path w="2164" h="3260" extrusionOk="0">
                  <a:moveTo>
                    <a:pt x="1959" y="0"/>
                  </a:moveTo>
                  <a:cubicBezTo>
                    <a:pt x="1892" y="0"/>
                    <a:pt x="1824" y="34"/>
                    <a:pt x="1794" y="113"/>
                  </a:cubicBezTo>
                  <a:cubicBezTo>
                    <a:pt x="1400" y="1155"/>
                    <a:pt x="828" y="2120"/>
                    <a:pt x="107" y="2968"/>
                  </a:cubicBezTo>
                  <a:cubicBezTo>
                    <a:pt x="1" y="3093"/>
                    <a:pt x="112" y="3260"/>
                    <a:pt x="233" y="3260"/>
                  </a:cubicBezTo>
                  <a:cubicBezTo>
                    <a:pt x="271" y="3260"/>
                    <a:pt x="310" y="3244"/>
                    <a:pt x="343" y="3205"/>
                  </a:cubicBezTo>
                  <a:cubicBezTo>
                    <a:pt x="1103" y="2313"/>
                    <a:pt x="1702" y="1298"/>
                    <a:pt x="2117" y="203"/>
                  </a:cubicBezTo>
                  <a:cubicBezTo>
                    <a:pt x="2164" y="81"/>
                    <a:pt x="2063" y="0"/>
                    <a:pt x="1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6" name="Google Shape;15176;p26"/>
            <p:cNvSpPr/>
            <p:nvPr/>
          </p:nvSpPr>
          <p:spPr>
            <a:xfrm>
              <a:off x="5084600" y="3459000"/>
              <a:ext cx="60775" cy="115175"/>
            </a:xfrm>
            <a:custGeom>
              <a:avLst/>
              <a:gdLst/>
              <a:ahLst/>
              <a:cxnLst/>
              <a:rect l="l" t="t" r="r" b="b"/>
              <a:pathLst>
                <a:path w="2431" h="4607" extrusionOk="0">
                  <a:moveTo>
                    <a:pt x="1175" y="1"/>
                  </a:moveTo>
                  <a:cubicBezTo>
                    <a:pt x="1074" y="1"/>
                    <a:pt x="971" y="82"/>
                    <a:pt x="1009" y="207"/>
                  </a:cubicBezTo>
                  <a:cubicBezTo>
                    <a:pt x="1307" y="1184"/>
                    <a:pt x="2099" y="4271"/>
                    <a:pt x="281" y="4271"/>
                  </a:cubicBezTo>
                  <a:cubicBezTo>
                    <a:pt x="260" y="4271"/>
                    <a:pt x="238" y="4270"/>
                    <a:pt x="216" y="4269"/>
                  </a:cubicBezTo>
                  <a:cubicBezTo>
                    <a:pt x="213" y="4269"/>
                    <a:pt x="211" y="4269"/>
                    <a:pt x="208" y="4269"/>
                  </a:cubicBezTo>
                  <a:cubicBezTo>
                    <a:pt x="0" y="4269"/>
                    <a:pt x="3" y="4596"/>
                    <a:pt x="216" y="4605"/>
                  </a:cubicBezTo>
                  <a:cubicBezTo>
                    <a:pt x="244" y="4606"/>
                    <a:pt x="271" y="4606"/>
                    <a:pt x="298" y="4606"/>
                  </a:cubicBezTo>
                  <a:cubicBezTo>
                    <a:pt x="2430" y="4606"/>
                    <a:pt x="1703" y="1333"/>
                    <a:pt x="1332" y="117"/>
                  </a:cubicBezTo>
                  <a:cubicBezTo>
                    <a:pt x="1307" y="36"/>
                    <a:pt x="1241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7" name="Google Shape;15177;p26"/>
            <p:cNvSpPr/>
            <p:nvPr/>
          </p:nvSpPr>
          <p:spPr>
            <a:xfrm>
              <a:off x="5102875" y="342680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8" name="Google Shape;15178;p26"/>
            <p:cNvSpPr/>
            <p:nvPr/>
          </p:nvSpPr>
          <p:spPr>
            <a:xfrm>
              <a:off x="5131575" y="3396450"/>
              <a:ext cx="51000" cy="51225"/>
            </a:xfrm>
            <a:custGeom>
              <a:avLst/>
              <a:gdLst/>
              <a:ahLst/>
              <a:cxnLst/>
              <a:rect l="l" t="t" r="r" b="b"/>
              <a:pathLst>
                <a:path w="2040" h="2049" extrusionOk="0">
                  <a:moveTo>
                    <a:pt x="599" y="0"/>
                  </a:moveTo>
                  <a:cubicBezTo>
                    <a:pt x="416" y="0"/>
                    <a:pt x="238" y="68"/>
                    <a:pt x="106" y="224"/>
                  </a:cubicBezTo>
                  <a:cubicBezTo>
                    <a:pt x="0" y="349"/>
                    <a:pt x="112" y="516"/>
                    <a:pt x="233" y="516"/>
                  </a:cubicBezTo>
                  <a:cubicBezTo>
                    <a:pt x="271" y="516"/>
                    <a:pt x="309" y="500"/>
                    <a:pt x="342" y="461"/>
                  </a:cubicBezTo>
                  <a:cubicBezTo>
                    <a:pt x="417" y="372"/>
                    <a:pt x="514" y="334"/>
                    <a:pt x="614" y="334"/>
                  </a:cubicBezTo>
                  <a:cubicBezTo>
                    <a:pt x="807" y="334"/>
                    <a:pt x="1010" y="475"/>
                    <a:pt x="1081" y="661"/>
                  </a:cubicBezTo>
                  <a:cubicBezTo>
                    <a:pt x="1233" y="1066"/>
                    <a:pt x="887" y="1475"/>
                    <a:pt x="602" y="1715"/>
                  </a:cubicBezTo>
                  <a:cubicBezTo>
                    <a:pt x="506" y="1795"/>
                    <a:pt x="558" y="1968"/>
                    <a:pt x="675" y="1995"/>
                  </a:cubicBezTo>
                  <a:cubicBezTo>
                    <a:pt x="832" y="2030"/>
                    <a:pt x="987" y="2049"/>
                    <a:pt x="1140" y="2049"/>
                  </a:cubicBezTo>
                  <a:cubicBezTo>
                    <a:pt x="1384" y="2049"/>
                    <a:pt x="1625" y="2002"/>
                    <a:pt x="1863" y="1907"/>
                  </a:cubicBezTo>
                  <a:cubicBezTo>
                    <a:pt x="2040" y="1836"/>
                    <a:pt x="1990" y="1572"/>
                    <a:pt x="1836" y="1572"/>
                  </a:cubicBezTo>
                  <a:cubicBezTo>
                    <a:pt x="1817" y="1572"/>
                    <a:pt x="1797" y="1576"/>
                    <a:pt x="1775" y="1585"/>
                  </a:cubicBezTo>
                  <a:cubicBezTo>
                    <a:pt x="1562" y="1670"/>
                    <a:pt x="1351" y="1714"/>
                    <a:pt x="1135" y="1714"/>
                  </a:cubicBezTo>
                  <a:cubicBezTo>
                    <a:pt x="1115" y="1714"/>
                    <a:pt x="1096" y="1714"/>
                    <a:pt x="1077" y="1713"/>
                  </a:cubicBezTo>
                  <a:lnTo>
                    <a:pt x="1077" y="1713"/>
                  </a:lnTo>
                  <a:cubicBezTo>
                    <a:pt x="1397" y="1336"/>
                    <a:pt x="1611" y="806"/>
                    <a:pt x="1302" y="369"/>
                  </a:cubicBezTo>
                  <a:cubicBezTo>
                    <a:pt x="1144" y="145"/>
                    <a:pt x="866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79" name="Google Shape;15179;p26"/>
            <p:cNvSpPr/>
            <p:nvPr/>
          </p:nvSpPr>
          <p:spPr>
            <a:xfrm>
              <a:off x="5179600" y="3502100"/>
              <a:ext cx="49525" cy="9425"/>
            </a:xfrm>
            <a:custGeom>
              <a:avLst/>
              <a:gdLst/>
              <a:ahLst/>
              <a:cxnLst/>
              <a:rect l="l" t="t" r="r" b="b"/>
              <a:pathLst>
                <a:path w="1981" h="377" extrusionOk="0">
                  <a:moveTo>
                    <a:pt x="210" y="1"/>
                  </a:moveTo>
                  <a:cubicBezTo>
                    <a:pt x="0" y="1"/>
                    <a:pt x="2" y="330"/>
                    <a:pt x="215" y="335"/>
                  </a:cubicBezTo>
                  <a:lnTo>
                    <a:pt x="1765" y="376"/>
                  </a:lnTo>
                  <a:cubicBezTo>
                    <a:pt x="1767" y="376"/>
                    <a:pt x="1768" y="376"/>
                    <a:pt x="1770" y="376"/>
                  </a:cubicBezTo>
                  <a:cubicBezTo>
                    <a:pt x="1980" y="376"/>
                    <a:pt x="1979" y="47"/>
                    <a:pt x="1765" y="41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0" name="Google Shape;15180;p26"/>
            <p:cNvSpPr/>
            <p:nvPr/>
          </p:nvSpPr>
          <p:spPr>
            <a:xfrm>
              <a:off x="5177925" y="3535175"/>
              <a:ext cx="51075" cy="11375"/>
            </a:xfrm>
            <a:custGeom>
              <a:avLst/>
              <a:gdLst/>
              <a:ahLst/>
              <a:cxnLst/>
              <a:rect l="l" t="t" r="r" b="b"/>
              <a:pathLst>
                <a:path w="2043" h="455" extrusionOk="0">
                  <a:moveTo>
                    <a:pt x="1803" y="1"/>
                  </a:moveTo>
                  <a:cubicBezTo>
                    <a:pt x="1789" y="1"/>
                    <a:pt x="1774" y="3"/>
                    <a:pt x="1759" y="7"/>
                  </a:cubicBezTo>
                  <a:cubicBezTo>
                    <a:pt x="1455" y="84"/>
                    <a:pt x="1143" y="123"/>
                    <a:pt x="831" y="123"/>
                  </a:cubicBezTo>
                  <a:cubicBezTo>
                    <a:pt x="652" y="123"/>
                    <a:pt x="472" y="110"/>
                    <a:pt x="293" y="84"/>
                  </a:cubicBezTo>
                  <a:cubicBezTo>
                    <a:pt x="284" y="83"/>
                    <a:pt x="274" y="82"/>
                    <a:pt x="265" y="82"/>
                  </a:cubicBezTo>
                  <a:cubicBezTo>
                    <a:pt x="75" y="82"/>
                    <a:pt x="1" y="377"/>
                    <a:pt x="203" y="408"/>
                  </a:cubicBezTo>
                  <a:cubicBezTo>
                    <a:pt x="410" y="439"/>
                    <a:pt x="618" y="454"/>
                    <a:pt x="826" y="454"/>
                  </a:cubicBezTo>
                  <a:cubicBezTo>
                    <a:pt x="1170" y="454"/>
                    <a:pt x="1513" y="412"/>
                    <a:pt x="1849" y="328"/>
                  </a:cubicBezTo>
                  <a:cubicBezTo>
                    <a:pt x="2042" y="280"/>
                    <a:pt x="1980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1" name="Google Shape;15181;p26"/>
            <p:cNvSpPr/>
            <p:nvPr/>
          </p:nvSpPr>
          <p:spPr>
            <a:xfrm>
              <a:off x="5275350" y="3445500"/>
              <a:ext cx="17075" cy="121175"/>
            </a:xfrm>
            <a:custGeom>
              <a:avLst/>
              <a:gdLst/>
              <a:ahLst/>
              <a:cxnLst/>
              <a:rect l="l" t="t" r="r" b="b"/>
              <a:pathLst>
                <a:path w="683" h="4847" extrusionOk="0">
                  <a:moveTo>
                    <a:pt x="207" y="0"/>
                  </a:moveTo>
                  <a:cubicBezTo>
                    <a:pt x="123" y="0"/>
                    <a:pt x="38" y="54"/>
                    <a:pt x="36" y="161"/>
                  </a:cubicBezTo>
                  <a:cubicBezTo>
                    <a:pt x="1" y="1688"/>
                    <a:pt x="103" y="3217"/>
                    <a:pt x="341" y="4725"/>
                  </a:cubicBezTo>
                  <a:cubicBezTo>
                    <a:pt x="353" y="4810"/>
                    <a:pt x="413" y="4846"/>
                    <a:pt x="477" y="4846"/>
                  </a:cubicBezTo>
                  <a:cubicBezTo>
                    <a:pt x="574" y="4846"/>
                    <a:pt x="683" y="4763"/>
                    <a:pt x="663" y="4637"/>
                  </a:cubicBezTo>
                  <a:cubicBezTo>
                    <a:pt x="432" y="3157"/>
                    <a:pt x="335" y="1659"/>
                    <a:pt x="371" y="161"/>
                  </a:cubicBezTo>
                  <a:cubicBezTo>
                    <a:pt x="374" y="54"/>
                    <a:pt x="29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2" name="Google Shape;15182;p26"/>
            <p:cNvSpPr/>
            <p:nvPr/>
          </p:nvSpPr>
          <p:spPr>
            <a:xfrm>
              <a:off x="5276400" y="3457150"/>
              <a:ext cx="69150" cy="52575"/>
            </a:xfrm>
            <a:custGeom>
              <a:avLst/>
              <a:gdLst/>
              <a:ahLst/>
              <a:cxnLst/>
              <a:rect l="l" t="t" r="r" b="b"/>
              <a:pathLst>
                <a:path w="2766" h="2103" extrusionOk="0">
                  <a:moveTo>
                    <a:pt x="2560" y="1"/>
                  </a:moveTo>
                  <a:cubicBezTo>
                    <a:pt x="2541" y="1"/>
                    <a:pt x="2521" y="4"/>
                    <a:pt x="2500" y="13"/>
                  </a:cubicBezTo>
                  <a:cubicBezTo>
                    <a:pt x="1534" y="383"/>
                    <a:pt x="698" y="1026"/>
                    <a:pt x="90" y="1861"/>
                  </a:cubicBezTo>
                  <a:cubicBezTo>
                    <a:pt x="1" y="1984"/>
                    <a:pt x="118" y="2102"/>
                    <a:pt x="239" y="2102"/>
                  </a:cubicBezTo>
                  <a:cubicBezTo>
                    <a:pt x="290" y="2102"/>
                    <a:pt x="342" y="2081"/>
                    <a:pt x="380" y="2031"/>
                  </a:cubicBezTo>
                  <a:cubicBezTo>
                    <a:pt x="939" y="1265"/>
                    <a:pt x="1705" y="678"/>
                    <a:pt x="2588" y="336"/>
                  </a:cubicBezTo>
                  <a:cubicBezTo>
                    <a:pt x="2766" y="267"/>
                    <a:pt x="2716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3" name="Google Shape;15183;p26"/>
            <p:cNvSpPr/>
            <p:nvPr/>
          </p:nvSpPr>
          <p:spPr>
            <a:xfrm>
              <a:off x="5277250" y="3500975"/>
              <a:ext cx="65675" cy="57275"/>
            </a:xfrm>
            <a:custGeom>
              <a:avLst/>
              <a:gdLst/>
              <a:ahLst/>
              <a:cxnLst/>
              <a:rect l="l" t="t" r="r" b="b"/>
              <a:pathLst>
                <a:path w="2627" h="2291" extrusionOk="0">
                  <a:moveTo>
                    <a:pt x="251" y="1"/>
                  </a:moveTo>
                  <a:cubicBezTo>
                    <a:pt x="118" y="1"/>
                    <a:pt x="1" y="170"/>
                    <a:pt x="126" y="284"/>
                  </a:cubicBezTo>
                  <a:lnTo>
                    <a:pt x="2266" y="2246"/>
                  </a:lnTo>
                  <a:cubicBezTo>
                    <a:pt x="2301" y="2277"/>
                    <a:pt x="2340" y="2291"/>
                    <a:pt x="2377" y="2291"/>
                  </a:cubicBezTo>
                  <a:cubicBezTo>
                    <a:pt x="2510" y="2291"/>
                    <a:pt x="2626" y="2122"/>
                    <a:pt x="2502" y="2008"/>
                  </a:cubicBezTo>
                  <a:lnTo>
                    <a:pt x="362" y="46"/>
                  </a:ln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4" name="Google Shape;15184;p26"/>
            <p:cNvSpPr/>
            <p:nvPr/>
          </p:nvSpPr>
          <p:spPr>
            <a:xfrm>
              <a:off x="5360775" y="3497175"/>
              <a:ext cx="61825" cy="99600"/>
            </a:xfrm>
            <a:custGeom>
              <a:avLst/>
              <a:gdLst/>
              <a:ahLst/>
              <a:cxnLst/>
              <a:rect l="l" t="t" r="r" b="b"/>
              <a:pathLst>
                <a:path w="2473" h="3984" extrusionOk="0">
                  <a:moveTo>
                    <a:pt x="1551" y="353"/>
                  </a:moveTo>
                  <a:cubicBezTo>
                    <a:pt x="2150" y="514"/>
                    <a:pt x="2252" y="1932"/>
                    <a:pt x="1526" y="1932"/>
                  </a:cubicBezTo>
                  <a:cubicBezTo>
                    <a:pt x="1434" y="1932"/>
                    <a:pt x="1328" y="1909"/>
                    <a:pt x="1209" y="1858"/>
                  </a:cubicBezTo>
                  <a:cubicBezTo>
                    <a:pt x="962" y="1752"/>
                    <a:pt x="723" y="1381"/>
                    <a:pt x="627" y="1033"/>
                  </a:cubicBezTo>
                  <a:lnTo>
                    <a:pt x="627" y="1033"/>
                  </a:lnTo>
                  <a:cubicBezTo>
                    <a:pt x="693" y="861"/>
                    <a:pt x="786" y="712"/>
                    <a:pt x="911" y="596"/>
                  </a:cubicBezTo>
                  <a:cubicBezTo>
                    <a:pt x="1009" y="505"/>
                    <a:pt x="1102" y="441"/>
                    <a:pt x="1189" y="400"/>
                  </a:cubicBezTo>
                  <a:lnTo>
                    <a:pt x="1189" y="400"/>
                  </a:lnTo>
                  <a:cubicBezTo>
                    <a:pt x="1228" y="413"/>
                    <a:pt x="1269" y="429"/>
                    <a:pt x="1312" y="448"/>
                  </a:cubicBezTo>
                  <a:cubicBezTo>
                    <a:pt x="1337" y="459"/>
                    <a:pt x="1361" y="464"/>
                    <a:pt x="1385" y="464"/>
                  </a:cubicBezTo>
                  <a:cubicBezTo>
                    <a:pt x="1459" y="464"/>
                    <a:pt x="1523" y="414"/>
                    <a:pt x="1551" y="353"/>
                  </a:cubicBezTo>
                  <a:close/>
                  <a:moveTo>
                    <a:pt x="790" y="1"/>
                  </a:moveTo>
                  <a:cubicBezTo>
                    <a:pt x="699" y="1"/>
                    <a:pt x="603" y="8"/>
                    <a:pt x="498" y="23"/>
                  </a:cubicBezTo>
                  <a:cubicBezTo>
                    <a:pt x="440" y="32"/>
                    <a:pt x="400" y="90"/>
                    <a:pt x="382" y="140"/>
                  </a:cubicBezTo>
                  <a:cubicBezTo>
                    <a:pt x="283" y="409"/>
                    <a:pt x="255" y="703"/>
                    <a:pt x="295" y="987"/>
                  </a:cubicBezTo>
                  <a:lnTo>
                    <a:pt x="295" y="987"/>
                  </a:lnTo>
                  <a:cubicBezTo>
                    <a:pt x="1" y="1852"/>
                    <a:pt x="229" y="3068"/>
                    <a:pt x="296" y="3822"/>
                  </a:cubicBezTo>
                  <a:cubicBezTo>
                    <a:pt x="306" y="3929"/>
                    <a:pt x="394" y="3983"/>
                    <a:pt x="478" y="3983"/>
                  </a:cubicBezTo>
                  <a:cubicBezTo>
                    <a:pt x="562" y="3983"/>
                    <a:pt x="640" y="3930"/>
                    <a:pt x="630" y="3822"/>
                  </a:cubicBezTo>
                  <a:cubicBezTo>
                    <a:pt x="581" y="3267"/>
                    <a:pt x="414" y="2351"/>
                    <a:pt x="498" y="1596"/>
                  </a:cubicBezTo>
                  <a:lnTo>
                    <a:pt x="498" y="1596"/>
                  </a:lnTo>
                  <a:cubicBezTo>
                    <a:pt x="661" y="1886"/>
                    <a:pt x="913" y="2123"/>
                    <a:pt x="1247" y="2248"/>
                  </a:cubicBezTo>
                  <a:cubicBezTo>
                    <a:pt x="1379" y="2298"/>
                    <a:pt x="1499" y="2321"/>
                    <a:pt x="1607" y="2321"/>
                  </a:cubicBezTo>
                  <a:cubicBezTo>
                    <a:pt x="2284" y="2321"/>
                    <a:pt x="2473" y="1421"/>
                    <a:pt x="2334" y="775"/>
                  </a:cubicBezTo>
                  <a:cubicBezTo>
                    <a:pt x="2229" y="289"/>
                    <a:pt x="1857" y="39"/>
                    <a:pt x="1452" y="39"/>
                  </a:cubicBezTo>
                  <a:cubicBezTo>
                    <a:pt x="1377" y="39"/>
                    <a:pt x="1301" y="47"/>
                    <a:pt x="1226" y="64"/>
                  </a:cubicBezTo>
                  <a:lnTo>
                    <a:pt x="1226" y="64"/>
                  </a:lnTo>
                  <a:cubicBezTo>
                    <a:pt x="1080" y="21"/>
                    <a:pt x="941" y="1"/>
                    <a:pt x="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5" name="Google Shape;15185;p26"/>
            <p:cNvSpPr/>
            <p:nvPr/>
          </p:nvSpPr>
          <p:spPr>
            <a:xfrm>
              <a:off x="5462700" y="3442275"/>
              <a:ext cx="32775" cy="121900"/>
            </a:xfrm>
            <a:custGeom>
              <a:avLst/>
              <a:gdLst/>
              <a:ahLst/>
              <a:cxnLst/>
              <a:rect l="l" t="t" r="r" b="b"/>
              <a:pathLst>
                <a:path w="1311" h="4876" extrusionOk="0">
                  <a:moveTo>
                    <a:pt x="919" y="1"/>
                  </a:moveTo>
                  <a:cubicBezTo>
                    <a:pt x="869" y="1"/>
                    <a:pt x="820" y="25"/>
                    <a:pt x="790" y="84"/>
                  </a:cubicBezTo>
                  <a:cubicBezTo>
                    <a:pt x="1" y="1601"/>
                    <a:pt x="53" y="3337"/>
                    <a:pt x="944" y="4796"/>
                  </a:cubicBezTo>
                  <a:cubicBezTo>
                    <a:pt x="978" y="4852"/>
                    <a:pt x="1028" y="4875"/>
                    <a:pt x="1079" y="4875"/>
                  </a:cubicBezTo>
                  <a:cubicBezTo>
                    <a:pt x="1194" y="4875"/>
                    <a:pt x="1310" y="4755"/>
                    <a:pt x="1232" y="4627"/>
                  </a:cubicBezTo>
                  <a:cubicBezTo>
                    <a:pt x="405" y="3270"/>
                    <a:pt x="344" y="1665"/>
                    <a:pt x="1078" y="254"/>
                  </a:cubicBezTo>
                  <a:cubicBezTo>
                    <a:pt x="1146" y="122"/>
                    <a:pt x="1030" y="1"/>
                    <a:pt x="9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6" name="Google Shape;15186;p26"/>
            <p:cNvSpPr/>
            <p:nvPr/>
          </p:nvSpPr>
          <p:spPr>
            <a:xfrm>
              <a:off x="5522025" y="3474750"/>
              <a:ext cx="69650" cy="70325"/>
            </a:xfrm>
            <a:custGeom>
              <a:avLst/>
              <a:gdLst/>
              <a:ahLst/>
              <a:cxnLst/>
              <a:rect l="l" t="t" r="r" b="b"/>
              <a:pathLst>
                <a:path w="2786" h="2813" extrusionOk="0">
                  <a:moveTo>
                    <a:pt x="240" y="1"/>
                  </a:moveTo>
                  <a:cubicBezTo>
                    <a:pt x="118" y="1"/>
                    <a:pt x="0" y="119"/>
                    <a:pt x="91" y="241"/>
                  </a:cubicBezTo>
                  <a:lnTo>
                    <a:pt x="91" y="239"/>
                  </a:lnTo>
                  <a:cubicBezTo>
                    <a:pt x="785" y="1156"/>
                    <a:pt x="1565" y="2003"/>
                    <a:pt x="2422" y="2768"/>
                  </a:cubicBezTo>
                  <a:cubicBezTo>
                    <a:pt x="2457" y="2799"/>
                    <a:pt x="2496" y="2812"/>
                    <a:pt x="2533" y="2812"/>
                  </a:cubicBezTo>
                  <a:cubicBezTo>
                    <a:pt x="2667" y="2812"/>
                    <a:pt x="2785" y="2644"/>
                    <a:pt x="2659" y="2530"/>
                  </a:cubicBezTo>
                  <a:cubicBezTo>
                    <a:pt x="1821" y="1786"/>
                    <a:pt x="1059" y="962"/>
                    <a:pt x="381" y="71"/>
                  </a:cubicBezTo>
                  <a:cubicBezTo>
                    <a:pt x="343" y="21"/>
                    <a:pt x="29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7" name="Google Shape;15187;p26"/>
            <p:cNvSpPr/>
            <p:nvPr/>
          </p:nvSpPr>
          <p:spPr>
            <a:xfrm>
              <a:off x="5527125" y="3480550"/>
              <a:ext cx="42750" cy="61100"/>
            </a:xfrm>
            <a:custGeom>
              <a:avLst/>
              <a:gdLst/>
              <a:ahLst/>
              <a:cxnLst/>
              <a:rect l="l" t="t" r="r" b="b"/>
              <a:pathLst>
                <a:path w="1710" h="2444" extrusionOk="0">
                  <a:moveTo>
                    <a:pt x="1480" y="0"/>
                  </a:moveTo>
                  <a:cubicBezTo>
                    <a:pt x="1429" y="0"/>
                    <a:pt x="1378" y="24"/>
                    <a:pt x="1344" y="80"/>
                  </a:cubicBezTo>
                  <a:cubicBezTo>
                    <a:pt x="922" y="785"/>
                    <a:pt x="499" y="1490"/>
                    <a:pt x="78" y="2195"/>
                  </a:cubicBezTo>
                  <a:cubicBezTo>
                    <a:pt x="1" y="2323"/>
                    <a:pt x="116" y="2444"/>
                    <a:pt x="231" y="2444"/>
                  </a:cubicBezTo>
                  <a:cubicBezTo>
                    <a:pt x="282" y="2444"/>
                    <a:pt x="332" y="2420"/>
                    <a:pt x="366" y="2364"/>
                  </a:cubicBezTo>
                  <a:cubicBezTo>
                    <a:pt x="789" y="1659"/>
                    <a:pt x="1211" y="954"/>
                    <a:pt x="1632" y="250"/>
                  </a:cubicBezTo>
                  <a:cubicBezTo>
                    <a:pt x="1710" y="121"/>
                    <a:pt x="1595" y="0"/>
                    <a:pt x="1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8" name="Google Shape;15188;p26"/>
            <p:cNvSpPr/>
            <p:nvPr/>
          </p:nvSpPr>
          <p:spPr>
            <a:xfrm>
              <a:off x="5598225" y="3443775"/>
              <a:ext cx="42075" cy="113300"/>
            </a:xfrm>
            <a:custGeom>
              <a:avLst/>
              <a:gdLst/>
              <a:ahLst/>
              <a:cxnLst/>
              <a:rect l="l" t="t" r="r" b="b"/>
              <a:pathLst>
                <a:path w="1683" h="4532" extrusionOk="0">
                  <a:moveTo>
                    <a:pt x="239" y="0"/>
                  </a:moveTo>
                  <a:cubicBezTo>
                    <a:pt x="114" y="0"/>
                    <a:pt x="0" y="168"/>
                    <a:pt x="114" y="288"/>
                  </a:cubicBezTo>
                  <a:cubicBezTo>
                    <a:pt x="1145" y="1382"/>
                    <a:pt x="1316" y="2994"/>
                    <a:pt x="546" y="4283"/>
                  </a:cubicBezTo>
                  <a:cubicBezTo>
                    <a:pt x="469" y="4411"/>
                    <a:pt x="584" y="4531"/>
                    <a:pt x="699" y="4531"/>
                  </a:cubicBezTo>
                  <a:cubicBezTo>
                    <a:pt x="750" y="4531"/>
                    <a:pt x="800" y="4508"/>
                    <a:pt x="834" y="4451"/>
                  </a:cubicBezTo>
                  <a:cubicBezTo>
                    <a:pt x="1682" y="3034"/>
                    <a:pt x="1482" y="1252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89" name="Google Shape;15189;p26"/>
            <p:cNvSpPr/>
            <p:nvPr/>
          </p:nvSpPr>
          <p:spPr>
            <a:xfrm>
              <a:off x="5659875" y="3442950"/>
              <a:ext cx="52950" cy="107750"/>
            </a:xfrm>
            <a:custGeom>
              <a:avLst/>
              <a:gdLst/>
              <a:ahLst/>
              <a:cxnLst/>
              <a:rect l="l" t="t" r="r" b="b"/>
              <a:pathLst>
                <a:path w="2118" h="4310" extrusionOk="0">
                  <a:moveTo>
                    <a:pt x="1735" y="0"/>
                  </a:moveTo>
                  <a:cubicBezTo>
                    <a:pt x="1708" y="0"/>
                    <a:pt x="1679" y="8"/>
                    <a:pt x="1649" y="27"/>
                  </a:cubicBezTo>
                  <a:cubicBezTo>
                    <a:pt x="0" y="1058"/>
                    <a:pt x="810" y="3058"/>
                    <a:pt x="1779" y="4252"/>
                  </a:cubicBezTo>
                  <a:cubicBezTo>
                    <a:pt x="1812" y="4293"/>
                    <a:pt x="1850" y="4310"/>
                    <a:pt x="1888" y="4310"/>
                  </a:cubicBezTo>
                  <a:cubicBezTo>
                    <a:pt x="2006" y="4310"/>
                    <a:pt x="2117" y="4142"/>
                    <a:pt x="2015" y="4016"/>
                  </a:cubicBezTo>
                  <a:cubicBezTo>
                    <a:pt x="1192" y="3000"/>
                    <a:pt x="365" y="1224"/>
                    <a:pt x="1819" y="315"/>
                  </a:cubicBezTo>
                  <a:cubicBezTo>
                    <a:pt x="1971" y="219"/>
                    <a:pt x="1877" y="0"/>
                    <a:pt x="1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0" name="Google Shape;15190;p26"/>
            <p:cNvSpPr/>
            <p:nvPr/>
          </p:nvSpPr>
          <p:spPr>
            <a:xfrm>
              <a:off x="5730900" y="3493300"/>
              <a:ext cx="40500" cy="12400"/>
            </a:xfrm>
            <a:custGeom>
              <a:avLst/>
              <a:gdLst/>
              <a:ahLst/>
              <a:cxnLst/>
              <a:rect l="l" t="t" r="r" b="b"/>
              <a:pathLst>
                <a:path w="1620" h="496" extrusionOk="0">
                  <a:moveTo>
                    <a:pt x="628" y="1"/>
                  </a:moveTo>
                  <a:cubicBezTo>
                    <a:pt x="483" y="1"/>
                    <a:pt x="339" y="17"/>
                    <a:pt x="196" y="51"/>
                  </a:cubicBezTo>
                  <a:cubicBezTo>
                    <a:pt x="1" y="95"/>
                    <a:pt x="63" y="378"/>
                    <a:pt x="243" y="378"/>
                  </a:cubicBezTo>
                  <a:cubicBezTo>
                    <a:pt x="256" y="378"/>
                    <a:pt x="270" y="376"/>
                    <a:pt x="285" y="373"/>
                  </a:cubicBezTo>
                  <a:cubicBezTo>
                    <a:pt x="400" y="345"/>
                    <a:pt x="517" y="332"/>
                    <a:pt x="634" y="332"/>
                  </a:cubicBezTo>
                  <a:cubicBezTo>
                    <a:pt x="857" y="332"/>
                    <a:pt x="1078" y="381"/>
                    <a:pt x="1281" y="478"/>
                  </a:cubicBezTo>
                  <a:cubicBezTo>
                    <a:pt x="1307" y="490"/>
                    <a:pt x="1332" y="496"/>
                    <a:pt x="1357" y="496"/>
                  </a:cubicBezTo>
                  <a:cubicBezTo>
                    <a:pt x="1514" y="496"/>
                    <a:pt x="1619" y="269"/>
                    <a:pt x="1450" y="190"/>
                  </a:cubicBezTo>
                  <a:cubicBezTo>
                    <a:pt x="1192" y="64"/>
                    <a:pt x="910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1" name="Google Shape;15191;p26"/>
            <p:cNvSpPr/>
            <p:nvPr/>
          </p:nvSpPr>
          <p:spPr>
            <a:xfrm>
              <a:off x="5783925" y="3462275"/>
              <a:ext cx="64325" cy="86875"/>
            </a:xfrm>
            <a:custGeom>
              <a:avLst/>
              <a:gdLst/>
              <a:ahLst/>
              <a:cxnLst/>
              <a:rect l="l" t="t" r="r" b="b"/>
              <a:pathLst>
                <a:path w="2573" h="3475" extrusionOk="0">
                  <a:moveTo>
                    <a:pt x="638" y="1"/>
                  </a:moveTo>
                  <a:cubicBezTo>
                    <a:pt x="482" y="1"/>
                    <a:pt x="322" y="36"/>
                    <a:pt x="167" y="113"/>
                  </a:cubicBezTo>
                  <a:cubicBezTo>
                    <a:pt x="1" y="196"/>
                    <a:pt x="104" y="421"/>
                    <a:pt x="259" y="421"/>
                  </a:cubicBezTo>
                  <a:cubicBezTo>
                    <a:pt x="283" y="421"/>
                    <a:pt x="309" y="416"/>
                    <a:pt x="336" y="403"/>
                  </a:cubicBezTo>
                  <a:lnTo>
                    <a:pt x="336" y="401"/>
                  </a:lnTo>
                  <a:cubicBezTo>
                    <a:pt x="471" y="335"/>
                    <a:pt x="592" y="305"/>
                    <a:pt x="700" y="305"/>
                  </a:cubicBezTo>
                  <a:cubicBezTo>
                    <a:pt x="1316" y="305"/>
                    <a:pt x="1498" y="1259"/>
                    <a:pt x="1268" y="1782"/>
                  </a:cubicBezTo>
                  <a:cubicBezTo>
                    <a:pt x="1062" y="2256"/>
                    <a:pt x="667" y="2602"/>
                    <a:pt x="289" y="2939"/>
                  </a:cubicBezTo>
                  <a:cubicBezTo>
                    <a:pt x="209" y="3011"/>
                    <a:pt x="232" y="3153"/>
                    <a:pt x="324" y="3202"/>
                  </a:cubicBezTo>
                  <a:cubicBezTo>
                    <a:pt x="656" y="3384"/>
                    <a:pt x="1006" y="3475"/>
                    <a:pt x="1356" y="3475"/>
                  </a:cubicBezTo>
                  <a:cubicBezTo>
                    <a:pt x="1716" y="3475"/>
                    <a:pt x="2075" y="3378"/>
                    <a:pt x="2414" y="3185"/>
                  </a:cubicBezTo>
                  <a:cubicBezTo>
                    <a:pt x="2572" y="3094"/>
                    <a:pt x="2476" y="2873"/>
                    <a:pt x="2329" y="2873"/>
                  </a:cubicBezTo>
                  <a:cubicBezTo>
                    <a:pt x="2303" y="2873"/>
                    <a:pt x="2275" y="2880"/>
                    <a:pt x="2246" y="2897"/>
                  </a:cubicBezTo>
                  <a:cubicBezTo>
                    <a:pt x="1957" y="3061"/>
                    <a:pt x="1656" y="3143"/>
                    <a:pt x="1354" y="3143"/>
                  </a:cubicBezTo>
                  <a:cubicBezTo>
                    <a:pt x="1136" y="3143"/>
                    <a:pt x="918" y="3100"/>
                    <a:pt x="703" y="3014"/>
                  </a:cubicBezTo>
                  <a:lnTo>
                    <a:pt x="703" y="3014"/>
                  </a:lnTo>
                  <a:cubicBezTo>
                    <a:pt x="1305" y="2454"/>
                    <a:pt x="1923" y="1731"/>
                    <a:pt x="1697" y="857"/>
                  </a:cubicBezTo>
                  <a:cubicBezTo>
                    <a:pt x="1565" y="343"/>
                    <a:pt x="1122" y="1"/>
                    <a:pt x="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2" name="Google Shape;15192;p26"/>
            <p:cNvSpPr/>
            <p:nvPr/>
          </p:nvSpPr>
          <p:spPr>
            <a:xfrm>
              <a:off x="5845425" y="3446125"/>
              <a:ext cx="51400" cy="114575"/>
            </a:xfrm>
            <a:custGeom>
              <a:avLst/>
              <a:gdLst/>
              <a:ahLst/>
              <a:cxnLst/>
              <a:rect l="l" t="t" r="r" b="b"/>
              <a:pathLst>
                <a:path w="2056" h="4583" extrusionOk="0">
                  <a:moveTo>
                    <a:pt x="231" y="1"/>
                  </a:moveTo>
                  <a:cubicBezTo>
                    <a:pt x="116" y="1"/>
                    <a:pt x="1" y="121"/>
                    <a:pt x="80" y="248"/>
                  </a:cubicBezTo>
                  <a:cubicBezTo>
                    <a:pt x="844" y="1474"/>
                    <a:pt x="1693" y="2998"/>
                    <a:pt x="690" y="4342"/>
                  </a:cubicBezTo>
                  <a:cubicBezTo>
                    <a:pt x="599" y="4464"/>
                    <a:pt x="716" y="4583"/>
                    <a:pt x="838" y="4583"/>
                  </a:cubicBezTo>
                  <a:cubicBezTo>
                    <a:pt x="889" y="4583"/>
                    <a:pt x="941" y="4562"/>
                    <a:pt x="979" y="4511"/>
                  </a:cubicBezTo>
                  <a:cubicBezTo>
                    <a:pt x="2056" y="3070"/>
                    <a:pt x="1197" y="1404"/>
                    <a:pt x="368" y="80"/>
                  </a:cubicBezTo>
                  <a:cubicBezTo>
                    <a:pt x="334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3" name="Google Shape;15193;p26"/>
            <p:cNvSpPr/>
            <p:nvPr/>
          </p:nvSpPr>
          <p:spPr>
            <a:xfrm>
              <a:off x="5877150" y="3416200"/>
              <a:ext cx="49925" cy="43500"/>
            </a:xfrm>
            <a:custGeom>
              <a:avLst/>
              <a:gdLst/>
              <a:ahLst/>
              <a:cxnLst/>
              <a:rect l="l" t="t" r="r" b="b"/>
              <a:pathLst>
                <a:path w="1997" h="1740" extrusionOk="0">
                  <a:moveTo>
                    <a:pt x="515" y="1"/>
                  </a:moveTo>
                  <a:cubicBezTo>
                    <a:pt x="301" y="1"/>
                    <a:pt x="99" y="107"/>
                    <a:pt x="35" y="348"/>
                  </a:cubicBezTo>
                  <a:cubicBezTo>
                    <a:pt x="1" y="473"/>
                    <a:pt x="104" y="555"/>
                    <a:pt x="204" y="555"/>
                  </a:cubicBezTo>
                  <a:cubicBezTo>
                    <a:pt x="270" y="555"/>
                    <a:pt x="335" y="520"/>
                    <a:pt x="356" y="436"/>
                  </a:cubicBezTo>
                  <a:lnTo>
                    <a:pt x="356" y="438"/>
                  </a:lnTo>
                  <a:cubicBezTo>
                    <a:pt x="379" y="357"/>
                    <a:pt x="436" y="325"/>
                    <a:pt x="503" y="325"/>
                  </a:cubicBezTo>
                  <a:cubicBezTo>
                    <a:pt x="628" y="325"/>
                    <a:pt x="790" y="435"/>
                    <a:pt x="828" y="533"/>
                  </a:cubicBezTo>
                  <a:cubicBezTo>
                    <a:pt x="942" y="830"/>
                    <a:pt x="657" y="1190"/>
                    <a:pt x="497" y="1416"/>
                  </a:cubicBezTo>
                  <a:cubicBezTo>
                    <a:pt x="416" y="1526"/>
                    <a:pt x="526" y="1660"/>
                    <a:pt x="640" y="1667"/>
                  </a:cubicBezTo>
                  <a:lnTo>
                    <a:pt x="1781" y="1739"/>
                  </a:lnTo>
                  <a:cubicBezTo>
                    <a:pt x="1785" y="1739"/>
                    <a:pt x="1790" y="1740"/>
                    <a:pt x="1794" y="1740"/>
                  </a:cubicBezTo>
                  <a:cubicBezTo>
                    <a:pt x="1996" y="1740"/>
                    <a:pt x="1992" y="1419"/>
                    <a:pt x="1781" y="1405"/>
                  </a:cubicBezTo>
                  <a:lnTo>
                    <a:pt x="939" y="1351"/>
                  </a:lnTo>
                  <a:lnTo>
                    <a:pt x="939" y="1351"/>
                  </a:lnTo>
                  <a:cubicBezTo>
                    <a:pt x="1168" y="966"/>
                    <a:pt x="1345" y="457"/>
                    <a:pt x="941" y="145"/>
                  </a:cubicBezTo>
                  <a:cubicBezTo>
                    <a:pt x="820" y="52"/>
                    <a:pt x="664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4" name="Google Shape;15194;p26"/>
            <p:cNvSpPr/>
            <p:nvPr/>
          </p:nvSpPr>
          <p:spPr>
            <a:xfrm>
              <a:off x="5952100" y="3437700"/>
              <a:ext cx="32475" cy="108550"/>
            </a:xfrm>
            <a:custGeom>
              <a:avLst/>
              <a:gdLst/>
              <a:ahLst/>
              <a:cxnLst/>
              <a:rect l="l" t="t" r="r" b="b"/>
              <a:pathLst>
                <a:path w="1299" h="4342" extrusionOk="0">
                  <a:moveTo>
                    <a:pt x="1091" y="0"/>
                  </a:moveTo>
                  <a:cubicBezTo>
                    <a:pt x="1088" y="0"/>
                    <a:pt x="1086" y="0"/>
                    <a:pt x="1083" y="1"/>
                  </a:cubicBezTo>
                  <a:cubicBezTo>
                    <a:pt x="367" y="26"/>
                    <a:pt x="171" y="783"/>
                    <a:pt x="109" y="1386"/>
                  </a:cubicBezTo>
                  <a:cubicBezTo>
                    <a:pt x="0" y="2420"/>
                    <a:pt x="302" y="3425"/>
                    <a:pt x="899" y="4267"/>
                  </a:cubicBezTo>
                  <a:cubicBezTo>
                    <a:pt x="935" y="4320"/>
                    <a:pt x="987" y="4341"/>
                    <a:pt x="1038" y="4341"/>
                  </a:cubicBezTo>
                  <a:cubicBezTo>
                    <a:pt x="1158" y="4341"/>
                    <a:pt x="1275" y="4222"/>
                    <a:pt x="1187" y="4099"/>
                  </a:cubicBezTo>
                  <a:cubicBezTo>
                    <a:pt x="812" y="3568"/>
                    <a:pt x="560" y="2996"/>
                    <a:pt x="466" y="2350"/>
                  </a:cubicBezTo>
                  <a:cubicBezTo>
                    <a:pt x="396" y="1860"/>
                    <a:pt x="295" y="364"/>
                    <a:pt x="1083" y="336"/>
                  </a:cubicBezTo>
                  <a:cubicBezTo>
                    <a:pt x="1295" y="329"/>
                    <a:pt x="1298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5" name="Google Shape;15195;p26"/>
            <p:cNvSpPr/>
            <p:nvPr/>
          </p:nvSpPr>
          <p:spPr>
            <a:xfrm>
              <a:off x="6000375" y="3447375"/>
              <a:ext cx="70275" cy="85800"/>
            </a:xfrm>
            <a:custGeom>
              <a:avLst/>
              <a:gdLst/>
              <a:ahLst/>
              <a:cxnLst/>
              <a:rect l="l" t="t" r="r" b="b"/>
              <a:pathLst>
                <a:path w="2811" h="3432" extrusionOk="0">
                  <a:moveTo>
                    <a:pt x="1466" y="541"/>
                  </a:moveTo>
                  <a:cubicBezTo>
                    <a:pt x="1496" y="880"/>
                    <a:pt x="1518" y="1219"/>
                    <a:pt x="1534" y="1558"/>
                  </a:cubicBezTo>
                  <a:lnTo>
                    <a:pt x="1534" y="1558"/>
                  </a:lnTo>
                  <a:cubicBezTo>
                    <a:pt x="1205" y="1543"/>
                    <a:pt x="877" y="1516"/>
                    <a:pt x="550" y="1475"/>
                  </a:cubicBezTo>
                  <a:lnTo>
                    <a:pt x="550" y="1475"/>
                  </a:lnTo>
                  <a:lnTo>
                    <a:pt x="1466" y="541"/>
                  </a:lnTo>
                  <a:close/>
                  <a:moveTo>
                    <a:pt x="1589" y="0"/>
                  </a:moveTo>
                  <a:cubicBezTo>
                    <a:pt x="1551" y="0"/>
                    <a:pt x="1511" y="15"/>
                    <a:pt x="1477" y="50"/>
                  </a:cubicBezTo>
                  <a:cubicBezTo>
                    <a:pt x="1012" y="524"/>
                    <a:pt x="547" y="1000"/>
                    <a:pt x="81" y="1476"/>
                  </a:cubicBezTo>
                  <a:cubicBezTo>
                    <a:pt x="1" y="1557"/>
                    <a:pt x="25" y="1735"/>
                    <a:pt x="155" y="1755"/>
                  </a:cubicBezTo>
                  <a:cubicBezTo>
                    <a:pt x="616" y="1826"/>
                    <a:pt x="1081" y="1872"/>
                    <a:pt x="1547" y="1892"/>
                  </a:cubicBezTo>
                  <a:lnTo>
                    <a:pt x="1547" y="1892"/>
                  </a:lnTo>
                  <a:cubicBezTo>
                    <a:pt x="1562" y="2351"/>
                    <a:pt x="1564" y="2810"/>
                    <a:pt x="1553" y="3270"/>
                  </a:cubicBezTo>
                  <a:cubicBezTo>
                    <a:pt x="1551" y="3377"/>
                    <a:pt x="1634" y="3431"/>
                    <a:pt x="1717" y="3431"/>
                  </a:cubicBezTo>
                  <a:cubicBezTo>
                    <a:pt x="1801" y="3431"/>
                    <a:pt x="1885" y="3377"/>
                    <a:pt x="1888" y="3270"/>
                  </a:cubicBezTo>
                  <a:cubicBezTo>
                    <a:pt x="1898" y="2814"/>
                    <a:pt x="1896" y="2358"/>
                    <a:pt x="1882" y="1902"/>
                  </a:cubicBezTo>
                  <a:lnTo>
                    <a:pt x="1882" y="1902"/>
                  </a:lnTo>
                  <a:cubicBezTo>
                    <a:pt x="1959" y="1904"/>
                    <a:pt x="2037" y="1905"/>
                    <a:pt x="2114" y="1905"/>
                  </a:cubicBezTo>
                  <a:cubicBezTo>
                    <a:pt x="2275" y="1905"/>
                    <a:pt x="2435" y="1902"/>
                    <a:pt x="2595" y="1896"/>
                  </a:cubicBezTo>
                  <a:cubicBezTo>
                    <a:pt x="2808" y="1888"/>
                    <a:pt x="2810" y="1561"/>
                    <a:pt x="2604" y="1561"/>
                  </a:cubicBezTo>
                  <a:cubicBezTo>
                    <a:pt x="2601" y="1561"/>
                    <a:pt x="2598" y="1561"/>
                    <a:pt x="2595" y="1561"/>
                  </a:cubicBezTo>
                  <a:cubicBezTo>
                    <a:pt x="2432" y="1568"/>
                    <a:pt x="2268" y="1571"/>
                    <a:pt x="2104" y="1571"/>
                  </a:cubicBezTo>
                  <a:cubicBezTo>
                    <a:pt x="2026" y="1571"/>
                    <a:pt x="1947" y="1570"/>
                    <a:pt x="1869" y="1569"/>
                  </a:cubicBezTo>
                  <a:lnTo>
                    <a:pt x="1869" y="1569"/>
                  </a:lnTo>
                  <a:cubicBezTo>
                    <a:pt x="1847" y="1101"/>
                    <a:pt x="1812" y="634"/>
                    <a:pt x="1764" y="167"/>
                  </a:cubicBezTo>
                  <a:cubicBezTo>
                    <a:pt x="1755" y="74"/>
                    <a:pt x="1674" y="0"/>
                    <a:pt x="1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6" name="Google Shape;15196;p26"/>
            <p:cNvSpPr/>
            <p:nvPr/>
          </p:nvSpPr>
          <p:spPr>
            <a:xfrm>
              <a:off x="6084600" y="3455775"/>
              <a:ext cx="71150" cy="65525"/>
            </a:xfrm>
            <a:custGeom>
              <a:avLst/>
              <a:gdLst/>
              <a:ahLst/>
              <a:cxnLst/>
              <a:rect l="l" t="t" r="r" b="b"/>
              <a:pathLst>
                <a:path w="2846" h="2621" extrusionOk="0">
                  <a:moveTo>
                    <a:pt x="254" y="0"/>
                  </a:moveTo>
                  <a:cubicBezTo>
                    <a:pt x="119" y="0"/>
                    <a:pt x="0" y="169"/>
                    <a:pt x="129" y="280"/>
                  </a:cubicBezTo>
                  <a:cubicBezTo>
                    <a:pt x="962" y="997"/>
                    <a:pt x="1752" y="1759"/>
                    <a:pt x="2497" y="2568"/>
                  </a:cubicBezTo>
                  <a:cubicBezTo>
                    <a:pt x="2531" y="2605"/>
                    <a:pt x="2570" y="2620"/>
                    <a:pt x="2608" y="2620"/>
                  </a:cubicBezTo>
                  <a:cubicBezTo>
                    <a:pt x="2733" y="2620"/>
                    <a:pt x="2845" y="2453"/>
                    <a:pt x="2733" y="2331"/>
                  </a:cubicBezTo>
                  <a:cubicBezTo>
                    <a:pt x="1989" y="1523"/>
                    <a:pt x="1199" y="759"/>
                    <a:pt x="366" y="43"/>
                  </a:cubicBezTo>
                  <a:cubicBezTo>
                    <a:pt x="331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7" name="Google Shape;15197;p26"/>
            <p:cNvSpPr/>
            <p:nvPr/>
          </p:nvSpPr>
          <p:spPr>
            <a:xfrm>
              <a:off x="6088200" y="3449375"/>
              <a:ext cx="51725" cy="82825"/>
            </a:xfrm>
            <a:custGeom>
              <a:avLst/>
              <a:gdLst/>
              <a:ahLst/>
              <a:cxnLst/>
              <a:rect l="l" t="t" r="r" b="b"/>
              <a:pathLst>
                <a:path w="2069" h="3313" extrusionOk="0">
                  <a:moveTo>
                    <a:pt x="1866" y="0"/>
                  </a:moveTo>
                  <a:cubicBezTo>
                    <a:pt x="1799" y="0"/>
                    <a:pt x="1730" y="35"/>
                    <a:pt x="1701" y="115"/>
                  </a:cubicBezTo>
                  <a:lnTo>
                    <a:pt x="1701" y="113"/>
                  </a:lnTo>
                  <a:cubicBezTo>
                    <a:pt x="1322" y="1158"/>
                    <a:pt x="780" y="2139"/>
                    <a:pt x="100" y="3018"/>
                  </a:cubicBezTo>
                  <a:cubicBezTo>
                    <a:pt x="0" y="3145"/>
                    <a:pt x="112" y="3312"/>
                    <a:pt x="229" y="3312"/>
                  </a:cubicBezTo>
                  <a:cubicBezTo>
                    <a:pt x="266" y="3312"/>
                    <a:pt x="304" y="3295"/>
                    <a:pt x="336" y="3254"/>
                  </a:cubicBezTo>
                  <a:cubicBezTo>
                    <a:pt x="1053" y="2331"/>
                    <a:pt x="1622" y="1301"/>
                    <a:pt x="2023" y="203"/>
                  </a:cubicBezTo>
                  <a:cubicBezTo>
                    <a:pt x="2068" y="81"/>
                    <a:pt x="196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8" name="Google Shape;15198;p26"/>
            <p:cNvSpPr/>
            <p:nvPr/>
          </p:nvSpPr>
          <p:spPr>
            <a:xfrm>
              <a:off x="6152325" y="3435800"/>
              <a:ext cx="58625" cy="112925"/>
            </a:xfrm>
            <a:custGeom>
              <a:avLst/>
              <a:gdLst/>
              <a:ahLst/>
              <a:cxnLst/>
              <a:rect l="l" t="t" r="r" b="b"/>
              <a:pathLst>
                <a:path w="2345" h="4517" extrusionOk="0">
                  <a:moveTo>
                    <a:pt x="247" y="0"/>
                  </a:moveTo>
                  <a:cubicBezTo>
                    <a:pt x="98" y="0"/>
                    <a:pt x="1" y="222"/>
                    <a:pt x="160" y="311"/>
                  </a:cubicBezTo>
                  <a:cubicBezTo>
                    <a:pt x="1612" y="1128"/>
                    <a:pt x="1975" y="2926"/>
                    <a:pt x="909" y="4224"/>
                  </a:cubicBezTo>
                  <a:cubicBezTo>
                    <a:pt x="806" y="4349"/>
                    <a:pt x="918" y="4517"/>
                    <a:pt x="1037" y="4517"/>
                  </a:cubicBezTo>
                  <a:cubicBezTo>
                    <a:pt x="1075" y="4517"/>
                    <a:pt x="1113" y="4500"/>
                    <a:pt x="1145" y="4461"/>
                  </a:cubicBezTo>
                  <a:cubicBezTo>
                    <a:pt x="2344" y="3002"/>
                    <a:pt x="1987" y="954"/>
                    <a:pt x="329" y="23"/>
                  </a:cubicBezTo>
                  <a:cubicBezTo>
                    <a:pt x="301" y="7"/>
                    <a:pt x="273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199" name="Google Shape;15199;p26"/>
            <p:cNvSpPr/>
            <p:nvPr/>
          </p:nvSpPr>
          <p:spPr>
            <a:xfrm>
              <a:off x="6199600" y="3398725"/>
              <a:ext cx="47700" cy="58475"/>
            </a:xfrm>
            <a:custGeom>
              <a:avLst/>
              <a:gdLst/>
              <a:ahLst/>
              <a:cxnLst/>
              <a:rect l="l" t="t" r="r" b="b"/>
              <a:pathLst>
                <a:path w="1908" h="2339" extrusionOk="0">
                  <a:moveTo>
                    <a:pt x="204" y="0"/>
                  </a:moveTo>
                  <a:cubicBezTo>
                    <a:pt x="0" y="0"/>
                    <a:pt x="4" y="323"/>
                    <a:pt x="215" y="335"/>
                  </a:cubicBezTo>
                  <a:lnTo>
                    <a:pt x="748" y="366"/>
                  </a:lnTo>
                  <a:lnTo>
                    <a:pt x="748" y="366"/>
                  </a:lnTo>
                  <a:cubicBezTo>
                    <a:pt x="779" y="684"/>
                    <a:pt x="703" y="973"/>
                    <a:pt x="531" y="1253"/>
                  </a:cubicBezTo>
                  <a:cubicBezTo>
                    <a:pt x="459" y="1373"/>
                    <a:pt x="562" y="1502"/>
                    <a:pt x="684" y="1502"/>
                  </a:cubicBezTo>
                  <a:cubicBezTo>
                    <a:pt x="696" y="1502"/>
                    <a:pt x="708" y="1501"/>
                    <a:pt x="720" y="1499"/>
                  </a:cubicBezTo>
                  <a:cubicBezTo>
                    <a:pt x="834" y="1475"/>
                    <a:pt x="971" y="1439"/>
                    <a:pt x="1099" y="1439"/>
                  </a:cubicBezTo>
                  <a:cubicBezTo>
                    <a:pt x="1147" y="1439"/>
                    <a:pt x="1195" y="1444"/>
                    <a:pt x="1239" y="1457"/>
                  </a:cubicBezTo>
                  <a:cubicBezTo>
                    <a:pt x="1529" y="1546"/>
                    <a:pt x="1538" y="1688"/>
                    <a:pt x="1263" y="1881"/>
                  </a:cubicBezTo>
                  <a:cubicBezTo>
                    <a:pt x="1216" y="1883"/>
                    <a:pt x="1169" y="1884"/>
                    <a:pt x="1120" y="1886"/>
                  </a:cubicBezTo>
                  <a:cubicBezTo>
                    <a:pt x="938" y="1920"/>
                    <a:pt x="806" y="1904"/>
                    <a:pt x="643" y="2011"/>
                  </a:cubicBezTo>
                  <a:cubicBezTo>
                    <a:pt x="493" y="2109"/>
                    <a:pt x="585" y="2328"/>
                    <a:pt x="726" y="2328"/>
                  </a:cubicBezTo>
                  <a:cubicBezTo>
                    <a:pt x="753" y="2328"/>
                    <a:pt x="782" y="2320"/>
                    <a:pt x="812" y="2301"/>
                  </a:cubicBezTo>
                  <a:cubicBezTo>
                    <a:pt x="1140" y="2086"/>
                    <a:pt x="1907" y="2339"/>
                    <a:pt x="1828" y="1668"/>
                  </a:cubicBezTo>
                  <a:cubicBezTo>
                    <a:pt x="1779" y="1245"/>
                    <a:pt x="1429" y="1127"/>
                    <a:pt x="1072" y="1127"/>
                  </a:cubicBezTo>
                  <a:cubicBezTo>
                    <a:pt x="1037" y="1127"/>
                    <a:pt x="1002" y="1128"/>
                    <a:pt x="968" y="1130"/>
                  </a:cubicBezTo>
                  <a:lnTo>
                    <a:pt x="968" y="1130"/>
                  </a:lnTo>
                  <a:cubicBezTo>
                    <a:pt x="1088" y="825"/>
                    <a:pt x="1115" y="506"/>
                    <a:pt x="1056" y="162"/>
                  </a:cubicBezTo>
                  <a:cubicBezTo>
                    <a:pt x="1044" y="88"/>
                    <a:pt x="963" y="43"/>
                    <a:pt x="894" y="40"/>
                  </a:cubicBezTo>
                  <a:lnTo>
                    <a:pt x="215" y="1"/>
                  </a:ln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0" name="Google Shape;15200;p26"/>
            <p:cNvSpPr/>
            <p:nvPr/>
          </p:nvSpPr>
          <p:spPr>
            <a:xfrm>
              <a:off x="4690900" y="1591925"/>
              <a:ext cx="62700" cy="94975"/>
            </a:xfrm>
            <a:custGeom>
              <a:avLst/>
              <a:gdLst/>
              <a:ahLst/>
              <a:cxnLst/>
              <a:rect l="l" t="t" r="r" b="b"/>
              <a:pathLst>
                <a:path w="2508" h="3799" extrusionOk="0">
                  <a:moveTo>
                    <a:pt x="887" y="750"/>
                  </a:moveTo>
                  <a:cubicBezTo>
                    <a:pt x="967" y="780"/>
                    <a:pt x="1074" y="840"/>
                    <a:pt x="1225" y="926"/>
                  </a:cubicBezTo>
                  <a:cubicBezTo>
                    <a:pt x="1704" y="1001"/>
                    <a:pt x="1805" y="1202"/>
                    <a:pt x="1526" y="1529"/>
                  </a:cubicBezTo>
                  <a:lnTo>
                    <a:pt x="1330" y="1796"/>
                  </a:lnTo>
                  <a:lnTo>
                    <a:pt x="665" y="1311"/>
                  </a:lnTo>
                  <a:cubicBezTo>
                    <a:pt x="655" y="1072"/>
                    <a:pt x="728" y="885"/>
                    <a:pt x="887" y="750"/>
                  </a:cubicBezTo>
                  <a:close/>
                  <a:moveTo>
                    <a:pt x="1160" y="0"/>
                  </a:moveTo>
                  <a:cubicBezTo>
                    <a:pt x="295" y="0"/>
                    <a:pt x="0" y="1894"/>
                    <a:pt x="140" y="2513"/>
                  </a:cubicBezTo>
                  <a:cubicBezTo>
                    <a:pt x="292" y="3181"/>
                    <a:pt x="951" y="3798"/>
                    <a:pt x="1574" y="3798"/>
                  </a:cubicBezTo>
                  <a:cubicBezTo>
                    <a:pt x="1894" y="3798"/>
                    <a:pt x="2205" y="3636"/>
                    <a:pt x="2433" y="3234"/>
                  </a:cubicBezTo>
                  <a:cubicBezTo>
                    <a:pt x="2507" y="3104"/>
                    <a:pt x="2392" y="2984"/>
                    <a:pt x="2278" y="2984"/>
                  </a:cubicBezTo>
                  <a:cubicBezTo>
                    <a:pt x="2228" y="2984"/>
                    <a:pt x="2178" y="3008"/>
                    <a:pt x="2145" y="3065"/>
                  </a:cubicBezTo>
                  <a:cubicBezTo>
                    <a:pt x="1996" y="3327"/>
                    <a:pt x="1747" y="3445"/>
                    <a:pt x="1489" y="3445"/>
                  </a:cubicBezTo>
                  <a:cubicBezTo>
                    <a:pt x="1237" y="3445"/>
                    <a:pt x="977" y="3331"/>
                    <a:pt x="796" y="3129"/>
                  </a:cubicBezTo>
                  <a:cubicBezTo>
                    <a:pt x="488" y="2784"/>
                    <a:pt x="392" y="2260"/>
                    <a:pt x="421" y="1811"/>
                  </a:cubicBezTo>
                  <a:cubicBezTo>
                    <a:pt x="421" y="1807"/>
                    <a:pt x="422" y="1802"/>
                    <a:pt x="422" y="1797"/>
                  </a:cubicBezTo>
                  <a:lnTo>
                    <a:pt x="422" y="1797"/>
                  </a:lnTo>
                  <a:cubicBezTo>
                    <a:pt x="494" y="1972"/>
                    <a:pt x="614" y="2117"/>
                    <a:pt x="790" y="2200"/>
                  </a:cubicBezTo>
                  <a:cubicBezTo>
                    <a:pt x="895" y="2250"/>
                    <a:pt x="996" y="2273"/>
                    <a:pt x="1093" y="2273"/>
                  </a:cubicBezTo>
                  <a:cubicBezTo>
                    <a:pt x="1905" y="2273"/>
                    <a:pt x="2382" y="674"/>
                    <a:pt x="1635" y="170"/>
                  </a:cubicBezTo>
                  <a:cubicBezTo>
                    <a:pt x="1461" y="52"/>
                    <a:pt x="1302" y="0"/>
                    <a:pt x="1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1" name="Google Shape;15201;p26"/>
            <p:cNvSpPr/>
            <p:nvPr/>
          </p:nvSpPr>
          <p:spPr>
            <a:xfrm>
              <a:off x="4779825" y="1626275"/>
              <a:ext cx="39000" cy="8425"/>
            </a:xfrm>
            <a:custGeom>
              <a:avLst/>
              <a:gdLst/>
              <a:ahLst/>
              <a:cxnLst/>
              <a:rect l="l" t="t" r="r" b="b"/>
              <a:pathLst>
                <a:path w="1560" h="337" extrusionOk="0">
                  <a:moveTo>
                    <a:pt x="217" y="1"/>
                  </a:moveTo>
                  <a:cubicBezTo>
                    <a:pt x="2" y="1"/>
                    <a:pt x="0" y="336"/>
                    <a:pt x="217" y="336"/>
                  </a:cubicBezTo>
                  <a:lnTo>
                    <a:pt x="1344" y="336"/>
                  </a:lnTo>
                  <a:cubicBezTo>
                    <a:pt x="1559" y="336"/>
                    <a:pt x="1559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2" name="Google Shape;15202;p26"/>
            <p:cNvSpPr/>
            <p:nvPr/>
          </p:nvSpPr>
          <p:spPr>
            <a:xfrm>
              <a:off x="4782125" y="1653200"/>
              <a:ext cx="41450" cy="10800"/>
            </a:xfrm>
            <a:custGeom>
              <a:avLst/>
              <a:gdLst/>
              <a:ahLst/>
              <a:cxnLst/>
              <a:rect l="l" t="t" r="r" b="b"/>
              <a:pathLst>
                <a:path w="1658" h="432" extrusionOk="0">
                  <a:moveTo>
                    <a:pt x="200" y="0"/>
                  </a:moveTo>
                  <a:cubicBezTo>
                    <a:pt x="0" y="0"/>
                    <a:pt x="7" y="320"/>
                    <a:pt x="215" y="336"/>
                  </a:cubicBezTo>
                  <a:lnTo>
                    <a:pt x="1443" y="431"/>
                  </a:lnTo>
                  <a:cubicBezTo>
                    <a:pt x="1448" y="431"/>
                    <a:pt x="1453" y="432"/>
                    <a:pt x="1458" y="432"/>
                  </a:cubicBezTo>
                  <a:cubicBezTo>
                    <a:pt x="1658" y="432"/>
                    <a:pt x="1653" y="113"/>
                    <a:pt x="1443" y="97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3" name="Google Shape;15203;p26"/>
            <p:cNvSpPr/>
            <p:nvPr/>
          </p:nvSpPr>
          <p:spPr>
            <a:xfrm>
              <a:off x="4867650" y="1584350"/>
              <a:ext cx="57500" cy="110175"/>
            </a:xfrm>
            <a:custGeom>
              <a:avLst/>
              <a:gdLst/>
              <a:ahLst/>
              <a:cxnLst/>
              <a:rect l="l" t="t" r="r" b="b"/>
              <a:pathLst>
                <a:path w="2300" h="4407" extrusionOk="0">
                  <a:moveTo>
                    <a:pt x="1529" y="1"/>
                  </a:moveTo>
                  <a:cubicBezTo>
                    <a:pt x="1249" y="1"/>
                    <a:pt x="954" y="131"/>
                    <a:pt x="759" y="368"/>
                  </a:cubicBezTo>
                  <a:cubicBezTo>
                    <a:pt x="0" y="1292"/>
                    <a:pt x="110" y="3147"/>
                    <a:pt x="183" y="4245"/>
                  </a:cubicBezTo>
                  <a:cubicBezTo>
                    <a:pt x="190" y="4353"/>
                    <a:pt x="278" y="4407"/>
                    <a:pt x="361" y="4407"/>
                  </a:cubicBezTo>
                  <a:cubicBezTo>
                    <a:pt x="445" y="4407"/>
                    <a:pt x="524" y="4353"/>
                    <a:pt x="518" y="4245"/>
                  </a:cubicBezTo>
                  <a:cubicBezTo>
                    <a:pt x="473" y="3571"/>
                    <a:pt x="476" y="2898"/>
                    <a:pt x="556" y="2227"/>
                  </a:cubicBezTo>
                  <a:cubicBezTo>
                    <a:pt x="594" y="1902"/>
                    <a:pt x="643" y="1528"/>
                    <a:pt x="736" y="1207"/>
                  </a:cubicBezTo>
                  <a:cubicBezTo>
                    <a:pt x="791" y="958"/>
                    <a:pt x="902" y="724"/>
                    <a:pt x="1059" y="523"/>
                  </a:cubicBezTo>
                  <a:cubicBezTo>
                    <a:pt x="1255" y="388"/>
                    <a:pt x="1422" y="320"/>
                    <a:pt x="1559" y="320"/>
                  </a:cubicBezTo>
                  <a:cubicBezTo>
                    <a:pt x="1734" y="320"/>
                    <a:pt x="1862" y="430"/>
                    <a:pt x="1942" y="648"/>
                  </a:cubicBezTo>
                  <a:cubicBezTo>
                    <a:pt x="1965" y="731"/>
                    <a:pt x="2030" y="766"/>
                    <a:pt x="2096" y="766"/>
                  </a:cubicBezTo>
                  <a:cubicBezTo>
                    <a:pt x="2196" y="766"/>
                    <a:pt x="2300" y="685"/>
                    <a:pt x="2264" y="560"/>
                  </a:cubicBezTo>
                  <a:lnTo>
                    <a:pt x="2266" y="558"/>
                  </a:lnTo>
                  <a:cubicBezTo>
                    <a:pt x="2158" y="175"/>
                    <a:pt x="185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4" name="Google Shape;15204;p26"/>
            <p:cNvSpPr/>
            <p:nvPr/>
          </p:nvSpPr>
          <p:spPr>
            <a:xfrm>
              <a:off x="4864025" y="1647450"/>
              <a:ext cx="53075" cy="8825"/>
            </a:xfrm>
            <a:custGeom>
              <a:avLst/>
              <a:gdLst/>
              <a:ahLst/>
              <a:cxnLst/>
              <a:rect l="l" t="t" r="r" b="b"/>
              <a:pathLst>
                <a:path w="2123" h="353" extrusionOk="0">
                  <a:moveTo>
                    <a:pt x="214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1907" y="353"/>
                  </a:lnTo>
                  <a:cubicBezTo>
                    <a:pt x="1908" y="353"/>
                    <a:pt x="1909" y="353"/>
                    <a:pt x="1910" y="353"/>
                  </a:cubicBezTo>
                  <a:cubicBezTo>
                    <a:pt x="2122" y="353"/>
                    <a:pt x="2121" y="20"/>
                    <a:pt x="1907" y="19"/>
                  </a:cubicBezTo>
                  <a:lnTo>
                    <a:pt x="216" y="0"/>
                  </a:lnTo>
                  <a:cubicBezTo>
                    <a:pt x="215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5" name="Google Shape;15205;p26"/>
            <p:cNvSpPr/>
            <p:nvPr/>
          </p:nvSpPr>
          <p:spPr>
            <a:xfrm>
              <a:off x="4948575" y="1567450"/>
              <a:ext cx="43000" cy="40325"/>
            </a:xfrm>
            <a:custGeom>
              <a:avLst/>
              <a:gdLst/>
              <a:ahLst/>
              <a:cxnLst/>
              <a:rect l="l" t="t" r="r" b="b"/>
              <a:pathLst>
                <a:path w="1720" h="1613" extrusionOk="0">
                  <a:moveTo>
                    <a:pt x="501" y="1"/>
                  </a:moveTo>
                  <a:cubicBezTo>
                    <a:pt x="346" y="1"/>
                    <a:pt x="195" y="66"/>
                    <a:pt x="89" y="214"/>
                  </a:cubicBezTo>
                  <a:cubicBezTo>
                    <a:pt x="1" y="337"/>
                    <a:pt x="118" y="456"/>
                    <a:pt x="238" y="456"/>
                  </a:cubicBezTo>
                  <a:cubicBezTo>
                    <a:pt x="290" y="456"/>
                    <a:pt x="341" y="435"/>
                    <a:pt x="379" y="383"/>
                  </a:cubicBezTo>
                  <a:cubicBezTo>
                    <a:pt x="410" y="339"/>
                    <a:pt x="450" y="321"/>
                    <a:pt x="494" y="321"/>
                  </a:cubicBezTo>
                  <a:cubicBezTo>
                    <a:pt x="621" y="321"/>
                    <a:pt x="774" y="477"/>
                    <a:pt x="792" y="578"/>
                  </a:cubicBezTo>
                  <a:cubicBezTo>
                    <a:pt x="842" y="853"/>
                    <a:pt x="614" y="1112"/>
                    <a:pt x="441" y="1297"/>
                  </a:cubicBezTo>
                  <a:cubicBezTo>
                    <a:pt x="341" y="1404"/>
                    <a:pt x="412" y="1579"/>
                    <a:pt x="559" y="1582"/>
                  </a:cubicBezTo>
                  <a:lnTo>
                    <a:pt x="1504" y="1613"/>
                  </a:lnTo>
                  <a:cubicBezTo>
                    <a:pt x="1506" y="1613"/>
                    <a:pt x="1508" y="1613"/>
                    <a:pt x="1510" y="1613"/>
                  </a:cubicBezTo>
                  <a:cubicBezTo>
                    <a:pt x="1719" y="1613"/>
                    <a:pt x="1718" y="1284"/>
                    <a:pt x="1504" y="1277"/>
                  </a:cubicBezTo>
                  <a:lnTo>
                    <a:pt x="902" y="1258"/>
                  </a:lnTo>
                  <a:lnTo>
                    <a:pt x="902" y="1258"/>
                  </a:lnTo>
                  <a:cubicBezTo>
                    <a:pt x="1117" y="948"/>
                    <a:pt x="1258" y="563"/>
                    <a:pt x="996" y="246"/>
                  </a:cubicBezTo>
                  <a:cubicBezTo>
                    <a:pt x="870" y="91"/>
                    <a:pt x="682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6" name="Google Shape;15206;p26"/>
            <p:cNvSpPr/>
            <p:nvPr/>
          </p:nvSpPr>
          <p:spPr>
            <a:xfrm>
              <a:off x="5008050" y="1590500"/>
              <a:ext cx="38425" cy="113725"/>
            </a:xfrm>
            <a:custGeom>
              <a:avLst/>
              <a:gdLst/>
              <a:ahLst/>
              <a:cxnLst/>
              <a:rect l="l" t="t" r="r" b="b"/>
              <a:pathLst>
                <a:path w="1537" h="4549" extrusionOk="0">
                  <a:moveTo>
                    <a:pt x="1020" y="1"/>
                  </a:moveTo>
                  <a:cubicBezTo>
                    <a:pt x="969" y="1"/>
                    <a:pt x="918" y="24"/>
                    <a:pt x="883" y="79"/>
                  </a:cubicBezTo>
                  <a:cubicBezTo>
                    <a:pt x="1" y="1475"/>
                    <a:pt x="134" y="3235"/>
                    <a:pt x="1194" y="4493"/>
                  </a:cubicBezTo>
                  <a:cubicBezTo>
                    <a:pt x="1227" y="4533"/>
                    <a:pt x="1265" y="4549"/>
                    <a:pt x="1303" y="4549"/>
                  </a:cubicBezTo>
                  <a:cubicBezTo>
                    <a:pt x="1424" y="4549"/>
                    <a:pt x="1536" y="4381"/>
                    <a:pt x="1430" y="4257"/>
                  </a:cubicBezTo>
                  <a:cubicBezTo>
                    <a:pt x="465" y="3108"/>
                    <a:pt x="372" y="1513"/>
                    <a:pt x="1172" y="248"/>
                  </a:cubicBezTo>
                  <a:cubicBezTo>
                    <a:pt x="1252" y="121"/>
                    <a:pt x="1137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7" name="Google Shape;15207;p26"/>
            <p:cNvSpPr/>
            <p:nvPr/>
          </p:nvSpPr>
          <p:spPr>
            <a:xfrm>
              <a:off x="5071925" y="1617725"/>
              <a:ext cx="68325" cy="68100"/>
            </a:xfrm>
            <a:custGeom>
              <a:avLst/>
              <a:gdLst/>
              <a:ahLst/>
              <a:cxnLst/>
              <a:rect l="l" t="t" r="r" b="b"/>
              <a:pathLst>
                <a:path w="2733" h="2724" extrusionOk="0">
                  <a:moveTo>
                    <a:pt x="241" y="1"/>
                  </a:moveTo>
                  <a:cubicBezTo>
                    <a:pt x="115" y="1"/>
                    <a:pt x="0" y="168"/>
                    <a:pt x="115" y="288"/>
                  </a:cubicBezTo>
                  <a:lnTo>
                    <a:pt x="2382" y="2672"/>
                  </a:lnTo>
                  <a:cubicBezTo>
                    <a:pt x="2416" y="2708"/>
                    <a:pt x="2455" y="2723"/>
                    <a:pt x="2493" y="2723"/>
                  </a:cubicBezTo>
                  <a:cubicBezTo>
                    <a:pt x="2619" y="2723"/>
                    <a:pt x="2732" y="2555"/>
                    <a:pt x="2619" y="2436"/>
                  </a:cubicBezTo>
                  <a:lnTo>
                    <a:pt x="352" y="52"/>
                  </a:lnTo>
                  <a:cubicBezTo>
                    <a:pt x="318" y="16"/>
                    <a:pt x="27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8" name="Google Shape;15208;p26"/>
            <p:cNvSpPr/>
            <p:nvPr/>
          </p:nvSpPr>
          <p:spPr>
            <a:xfrm>
              <a:off x="5069075" y="1625475"/>
              <a:ext cx="48600" cy="76050"/>
            </a:xfrm>
            <a:custGeom>
              <a:avLst/>
              <a:gdLst/>
              <a:ahLst/>
              <a:cxnLst/>
              <a:rect l="l" t="t" r="r" b="b"/>
              <a:pathLst>
                <a:path w="1944" h="3042" extrusionOk="0">
                  <a:moveTo>
                    <a:pt x="1741" y="1"/>
                  </a:moveTo>
                  <a:cubicBezTo>
                    <a:pt x="1674" y="1"/>
                    <a:pt x="1606" y="35"/>
                    <a:pt x="1578" y="115"/>
                  </a:cubicBezTo>
                  <a:cubicBezTo>
                    <a:pt x="1235" y="1069"/>
                    <a:pt x="736" y="1958"/>
                    <a:pt x="103" y="2748"/>
                  </a:cubicBezTo>
                  <a:cubicBezTo>
                    <a:pt x="1" y="2874"/>
                    <a:pt x="113" y="3042"/>
                    <a:pt x="231" y="3042"/>
                  </a:cubicBezTo>
                  <a:cubicBezTo>
                    <a:pt x="269" y="3042"/>
                    <a:pt x="307" y="3025"/>
                    <a:pt x="339" y="2985"/>
                  </a:cubicBezTo>
                  <a:cubicBezTo>
                    <a:pt x="1010" y="2150"/>
                    <a:pt x="1537" y="1210"/>
                    <a:pt x="1900" y="204"/>
                  </a:cubicBezTo>
                  <a:cubicBezTo>
                    <a:pt x="1944" y="81"/>
                    <a:pt x="1844" y="1"/>
                    <a:pt x="1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09" name="Google Shape;15209;p26"/>
            <p:cNvSpPr/>
            <p:nvPr/>
          </p:nvSpPr>
          <p:spPr>
            <a:xfrm>
              <a:off x="5170675" y="1622675"/>
              <a:ext cx="20600" cy="68050"/>
            </a:xfrm>
            <a:custGeom>
              <a:avLst/>
              <a:gdLst/>
              <a:ahLst/>
              <a:cxnLst/>
              <a:rect l="l" t="t" r="r" b="b"/>
              <a:pathLst>
                <a:path w="824" h="2722" extrusionOk="0">
                  <a:moveTo>
                    <a:pt x="206" y="1"/>
                  </a:moveTo>
                  <a:cubicBezTo>
                    <a:pt x="108" y="1"/>
                    <a:pt x="1" y="84"/>
                    <a:pt x="25" y="210"/>
                  </a:cubicBezTo>
                  <a:lnTo>
                    <a:pt x="476" y="2601"/>
                  </a:lnTo>
                  <a:cubicBezTo>
                    <a:pt x="493" y="2685"/>
                    <a:pt x="554" y="2721"/>
                    <a:pt x="619" y="2721"/>
                  </a:cubicBezTo>
                  <a:cubicBezTo>
                    <a:pt x="717" y="2721"/>
                    <a:pt x="823" y="2639"/>
                    <a:pt x="800" y="2512"/>
                  </a:cubicBezTo>
                  <a:cubicBezTo>
                    <a:pt x="649" y="1715"/>
                    <a:pt x="498" y="918"/>
                    <a:pt x="348" y="122"/>
                  </a:cubicBezTo>
                  <a:cubicBezTo>
                    <a:pt x="332" y="37"/>
                    <a:pt x="271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0" name="Google Shape;15210;p26"/>
            <p:cNvSpPr/>
            <p:nvPr/>
          </p:nvSpPr>
          <p:spPr>
            <a:xfrm>
              <a:off x="5163475" y="1650625"/>
              <a:ext cx="53000" cy="12200"/>
            </a:xfrm>
            <a:custGeom>
              <a:avLst/>
              <a:gdLst/>
              <a:ahLst/>
              <a:cxnLst/>
              <a:rect l="l" t="t" r="r" b="b"/>
              <a:pathLst>
                <a:path w="2120" h="488" extrusionOk="0">
                  <a:moveTo>
                    <a:pt x="1923" y="1"/>
                  </a:moveTo>
                  <a:cubicBezTo>
                    <a:pt x="1917" y="1"/>
                    <a:pt x="1911" y="1"/>
                    <a:pt x="1905" y="2"/>
                  </a:cubicBezTo>
                  <a:lnTo>
                    <a:pt x="215" y="153"/>
                  </a:lnTo>
                  <a:cubicBezTo>
                    <a:pt x="8" y="170"/>
                    <a:pt x="0" y="488"/>
                    <a:pt x="197" y="488"/>
                  </a:cubicBezTo>
                  <a:cubicBezTo>
                    <a:pt x="203" y="488"/>
                    <a:pt x="209" y="487"/>
                    <a:pt x="215" y="487"/>
                  </a:cubicBezTo>
                  <a:lnTo>
                    <a:pt x="1905" y="336"/>
                  </a:lnTo>
                  <a:cubicBezTo>
                    <a:pt x="2111" y="318"/>
                    <a:pt x="2120" y="1"/>
                    <a:pt x="1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1" name="Google Shape;15211;p26"/>
            <p:cNvSpPr/>
            <p:nvPr/>
          </p:nvSpPr>
          <p:spPr>
            <a:xfrm>
              <a:off x="5228250" y="1599575"/>
              <a:ext cx="62300" cy="98050"/>
            </a:xfrm>
            <a:custGeom>
              <a:avLst/>
              <a:gdLst/>
              <a:ahLst/>
              <a:cxnLst/>
              <a:rect l="l" t="t" r="r" b="b"/>
              <a:pathLst>
                <a:path w="2492" h="3922" extrusionOk="0">
                  <a:moveTo>
                    <a:pt x="1274" y="602"/>
                  </a:moveTo>
                  <a:lnTo>
                    <a:pt x="1274" y="602"/>
                  </a:lnTo>
                  <a:cubicBezTo>
                    <a:pt x="1301" y="1000"/>
                    <a:pt x="1339" y="1397"/>
                    <a:pt x="1387" y="1793"/>
                  </a:cubicBezTo>
                  <a:lnTo>
                    <a:pt x="1387" y="1793"/>
                  </a:lnTo>
                  <a:lnTo>
                    <a:pt x="486" y="1775"/>
                  </a:lnTo>
                  <a:lnTo>
                    <a:pt x="486" y="1775"/>
                  </a:lnTo>
                  <a:cubicBezTo>
                    <a:pt x="718" y="1364"/>
                    <a:pt x="982" y="972"/>
                    <a:pt x="1274" y="602"/>
                  </a:cubicBezTo>
                  <a:close/>
                  <a:moveTo>
                    <a:pt x="1406" y="1"/>
                  </a:moveTo>
                  <a:cubicBezTo>
                    <a:pt x="1367" y="1"/>
                    <a:pt x="1329" y="16"/>
                    <a:pt x="1297" y="51"/>
                  </a:cubicBezTo>
                  <a:cubicBezTo>
                    <a:pt x="818" y="602"/>
                    <a:pt x="405" y="1208"/>
                    <a:pt x="63" y="1853"/>
                  </a:cubicBezTo>
                  <a:cubicBezTo>
                    <a:pt x="1" y="1964"/>
                    <a:pt x="80" y="2102"/>
                    <a:pt x="208" y="2105"/>
                  </a:cubicBezTo>
                  <a:lnTo>
                    <a:pt x="1430" y="2130"/>
                  </a:lnTo>
                  <a:lnTo>
                    <a:pt x="1430" y="2130"/>
                  </a:lnTo>
                  <a:cubicBezTo>
                    <a:pt x="1447" y="2255"/>
                    <a:pt x="1465" y="2381"/>
                    <a:pt x="1484" y="2506"/>
                  </a:cubicBezTo>
                  <a:lnTo>
                    <a:pt x="1484" y="2506"/>
                  </a:lnTo>
                  <a:cubicBezTo>
                    <a:pt x="1475" y="2505"/>
                    <a:pt x="1465" y="2504"/>
                    <a:pt x="1456" y="2504"/>
                  </a:cubicBezTo>
                  <a:cubicBezTo>
                    <a:pt x="1359" y="2504"/>
                    <a:pt x="1250" y="2587"/>
                    <a:pt x="1268" y="2715"/>
                  </a:cubicBezTo>
                  <a:lnTo>
                    <a:pt x="1271" y="2715"/>
                  </a:lnTo>
                  <a:cubicBezTo>
                    <a:pt x="1335" y="3151"/>
                    <a:pt x="1476" y="3490"/>
                    <a:pt x="1737" y="3845"/>
                  </a:cubicBezTo>
                  <a:cubicBezTo>
                    <a:pt x="1775" y="3898"/>
                    <a:pt x="1829" y="3922"/>
                    <a:pt x="1882" y="3922"/>
                  </a:cubicBezTo>
                  <a:cubicBezTo>
                    <a:pt x="1978" y="3922"/>
                    <a:pt x="2068" y="3841"/>
                    <a:pt x="2042" y="3715"/>
                  </a:cubicBezTo>
                  <a:cubicBezTo>
                    <a:pt x="1932" y="3192"/>
                    <a:pt x="1840" y="2666"/>
                    <a:pt x="1768" y="2137"/>
                  </a:cubicBezTo>
                  <a:lnTo>
                    <a:pt x="1768" y="2137"/>
                  </a:lnTo>
                  <a:lnTo>
                    <a:pt x="2277" y="2147"/>
                  </a:lnTo>
                  <a:cubicBezTo>
                    <a:pt x="2278" y="2147"/>
                    <a:pt x="2279" y="2147"/>
                    <a:pt x="2280" y="2147"/>
                  </a:cubicBezTo>
                  <a:cubicBezTo>
                    <a:pt x="2492" y="2147"/>
                    <a:pt x="2491" y="1816"/>
                    <a:pt x="2277" y="1812"/>
                  </a:cubicBezTo>
                  <a:lnTo>
                    <a:pt x="1724" y="1800"/>
                  </a:lnTo>
                  <a:lnTo>
                    <a:pt x="1724" y="1800"/>
                  </a:lnTo>
                  <a:cubicBezTo>
                    <a:pt x="1658" y="1259"/>
                    <a:pt x="1611" y="715"/>
                    <a:pt x="1584" y="169"/>
                  </a:cubicBezTo>
                  <a:cubicBezTo>
                    <a:pt x="1580" y="77"/>
                    <a:pt x="1493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2" name="Google Shape;15212;p26"/>
            <p:cNvSpPr/>
            <p:nvPr/>
          </p:nvSpPr>
          <p:spPr>
            <a:xfrm>
              <a:off x="5299125" y="1628825"/>
              <a:ext cx="70150" cy="124600"/>
            </a:xfrm>
            <a:custGeom>
              <a:avLst/>
              <a:gdLst/>
              <a:ahLst/>
              <a:cxnLst/>
              <a:rect l="l" t="t" r="r" b="b"/>
              <a:pathLst>
                <a:path w="2806" h="4984" extrusionOk="0">
                  <a:moveTo>
                    <a:pt x="1656" y="296"/>
                  </a:moveTo>
                  <a:cubicBezTo>
                    <a:pt x="1824" y="296"/>
                    <a:pt x="1989" y="340"/>
                    <a:pt x="2153" y="427"/>
                  </a:cubicBezTo>
                  <a:lnTo>
                    <a:pt x="2153" y="427"/>
                  </a:lnTo>
                  <a:cubicBezTo>
                    <a:pt x="2139" y="424"/>
                    <a:pt x="2123" y="422"/>
                    <a:pt x="2108" y="422"/>
                  </a:cubicBezTo>
                  <a:cubicBezTo>
                    <a:pt x="2018" y="422"/>
                    <a:pt x="1926" y="481"/>
                    <a:pt x="1934" y="585"/>
                  </a:cubicBezTo>
                  <a:cubicBezTo>
                    <a:pt x="1936" y="601"/>
                    <a:pt x="1937" y="616"/>
                    <a:pt x="1939" y="631"/>
                  </a:cubicBezTo>
                  <a:lnTo>
                    <a:pt x="1939" y="631"/>
                  </a:lnTo>
                  <a:lnTo>
                    <a:pt x="1939" y="631"/>
                  </a:lnTo>
                  <a:cubicBezTo>
                    <a:pt x="1939" y="633"/>
                    <a:pt x="1939" y="634"/>
                    <a:pt x="1939" y="636"/>
                  </a:cubicBezTo>
                  <a:lnTo>
                    <a:pt x="1939" y="636"/>
                  </a:lnTo>
                  <a:cubicBezTo>
                    <a:pt x="1953" y="766"/>
                    <a:pt x="1959" y="896"/>
                    <a:pt x="1959" y="1028"/>
                  </a:cubicBezTo>
                  <a:cubicBezTo>
                    <a:pt x="1992" y="1344"/>
                    <a:pt x="1851" y="1501"/>
                    <a:pt x="1537" y="1501"/>
                  </a:cubicBezTo>
                  <a:cubicBezTo>
                    <a:pt x="1324" y="1501"/>
                    <a:pt x="1033" y="1429"/>
                    <a:pt x="662" y="1285"/>
                  </a:cubicBezTo>
                  <a:lnTo>
                    <a:pt x="1112" y="446"/>
                  </a:lnTo>
                  <a:cubicBezTo>
                    <a:pt x="1295" y="346"/>
                    <a:pt x="1477" y="296"/>
                    <a:pt x="1656" y="296"/>
                  </a:cubicBezTo>
                  <a:close/>
                  <a:moveTo>
                    <a:pt x="1686" y="0"/>
                  </a:moveTo>
                  <a:cubicBezTo>
                    <a:pt x="803" y="0"/>
                    <a:pt x="18" y="801"/>
                    <a:pt x="425" y="1806"/>
                  </a:cubicBezTo>
                  <a:cubicBezTo>
                    <a:pt x="578" y="2183"/>
                    <a:pt x="899" y="2447"/>
                    <a:pt x="1276" y="2447"/>
                  </a:cubicBezTo>
                  <a:cubicBezTo>
                    <a:pt x="1376" y="2447"/>
                    <a:pt x="1480" y="2429"/>
                    <a:pt x="1586" y="2388"/>
                  </a:cubicBezTo>
                  <a:cubicBezTo>
                    <a:pt x="1829" y="2296"/>
                    <a:pt x="1990" y="2136"/>
                    <a:pt x="2097" y="1939"/>
                  </a:cubicBezTo>
                  <a:lnTo>
                    <a:pt x="2097" y="1939"/>
                  </a:lnTo>
                  <a:cubicBezTo>
                    <a:pt x="2117" y="2282"/>
                    <a:pt x="2117" y="2625"/>
                    <a:pt x="2091" y="2965"/>
                  </a:cubicBezTo>
                  <a:cubicBezTo>
                    <a:pt x="2062" y="3343"/>
                    <a:pt x="2024" y="3776"/>
                    <a:pt x="1830" y="4112"/>
                  </a:cubicBezTo>
                  <a:cubicBezTo>
                    <a:pt x="1659" y="4407"/>
                    <a:pt x="1273" y="4662"/>
                    <a:pt x="928" y="4662"/>
                  </a:cubicBezTo>
                  <a:cubicBezTo>
                    <a:pt x="701" y="4662"/>
                    <a:pt x="492" y="4552"/>
                    <a:pt x="374" y="4271"/>
                  </a:cubicBezTo>
                  <a:cubicBezTo>
                    <a:pt x="341" y="4193"/>
                    <a:pt x="271" y="4160"/>
                    <a:pt x="204" y="4160"/>
                  </a:cubicBezTo>
                  <a:cubicBezTo>
                    <a:pt x="100" y="4160"/>
                    <a:pt x="1" y="4239"/>
                    <a:pt x="52" y="4359"/>
                  </a:cubicBezTo>
                  <a:cubicBezTo>
                    <a:pt x="228" y="4779"/>
                    <a:pt x="609" y="4983"/>
                    <a:pt x="1005" y="4983"/>
                  </a:cubicBezTo>
                  <a:cubicBezTo>
                    <a:pt x="1315" y="4983"/>
                    <a:pt x="1635" y="4858"/>
                    <a:pt x="1873" y="4612"/>
                  </a:cubicBezTo>
                  <a:cubicBezTo>
                    <a:pt x="2805" y="3651"/>
                    <a:pt x="2465" y="1711"/>
                    <a:pt x="2262" y="541"/>
                  </a:cubicBezTo>
                  <a:cubicBezTo>
                    <a:pt x="2257" y="512"/>
                    <a:pt x="2245" y="489"/>
                    <a:pt x="2229" y="471"/>
                  </a:cubicBezTo>
                  <a:lnTo>
                    <a:pt x="2229" y="471"/>
                  </a:lnTo>
                  <a:cubicBezTo>
                    <a:pt x="2241" y="478"/>
                    <a:pt x="2253" y="486"/>
                    <a:pt x="2265" y="494"/>
                  </a:cubicBezTo>
                  <a:cubicBezTo>
                    <a:pt x="2294" y="511"/>
                    <a:pt x="2322" y="518"/>
                    <a:pt x="2349" y="518"/>
                  </a:cubicBezTo>
                  <a:cubicBezTo>
                    <a:pt x="2495" y="518"/>
                    <a:pt x="2592" y="297"/>
                    <a:pt x="2434" y="205"/>
                  </a:cubicBezTo>
                  <a:lnTo>
                    <a:pt x="2433" y="205"/>
                  </a:lnTo>
                  <a:cubicBezTo>
                    <a:pt x="2193" y="64"/>
                    <a:pt x="1935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3" name="Google Shape;15213;p26"/>
            <p:cNvSpPr/>
            <p:nvPr/>
          </p:nvSpPr>
          <p:spPr>
            <a:xfrm>
              <a:off x="5379600" y="1593050"/>
              <a:ext cx="61650" cy="93350"/>
            </a:xfrm>
            <a:custGeom>
              <a:avLst/>
              <a:gdLst/>
              <a:ahLst/>
              <a:cxnLst/>
              <a:rect l="l" t="t" r="r" b="b"/>
              <a:pathLst>
                <a:path w="2466" h="3734" extrusionOk="0">
                  <a:moveTo>
                    <a:pt x="168" y="0"/>
                  </a:moveTo>
                  <a:cubicBezTo>
                    <a:pt x="84" y="0"/>
                    <a:pt x="0" y="54"/>
                    <a:pt x="1" y="161"/>
                  </a:cubicBezTo>
                  <a:lnTo>
                    <a:pt x="3" y="163"/>
                  </a:lnTo>
                  <a:cubicBezTo>
                    <a:pt x="5" y="1018"/>
                    <a:pt x="140" y="1865"/>
                    <a:pt x="402" y="2676"/>
                  </a:cubicBezTo>
                  <a:lnTo>
                    <a:pt x="402" y="2676"/>
                  </a:lnTo>
                  <a:cubicBezTo>
                    <a:pt x="420" y="2836"/>
                    <a:pt x="475" y="2996"/>
                    <a:pt x="568" y="3141"/>
                  </a:cubicBezTo>
                  <a:cubicBezTo>
                    <a:pt x="602" y="3192"/>
                    <a:pt x="657" y="3215"/>
                    <a:pt x="712" y="3215"/>
                  </a:cubicBezTo>
                  <a:cubicBezTo>
                    <a:pt x="817" y="3215"/>
                    <a:pt x="921" y="3133"/>
                    <a:pt x="874" y="3011"/>
                  </a:cubicBezTo>
                  <a:cubicBezTo>
                    <a:pt x="818" y="2866"/>
                    <a:pt x="766" y="2720"/>
                    <a:pt x="719" y="2572"/>
                  </a:cubicBezTo>
                  <a:lnTo>
                    <a:pt x="719" y="2572"/>
                  </a:lnTo>
                  <a:cubicBezTo>
                    <a:pt x="910" y="2375"/>
                    <a:pt x="1103" y="2177"/>
                    <a:pt x="1295" y="1980"/>
                  </a:cubicBezTo>
                  <a:lnTo>
                    <a:pt x="1897" y="2477"/>
                  </a:lnTo>
                  <a:cubicBezTo>
                    <a:pt x="1929" y="2619"/>
                    <a:pt x="1950" y="2764"/>
                    <a:pt x="1961" y="2909"/>
                  </a:cubicBezTo>
                  <a:cubicBezTo>
                    <a:pt x="1993" y="3159"/>
                    <a:pt x="2019" y="3377"/>
                    <a:pt x="2102" y="3618"/>
                  </a:cubicBezTo>
                  <a:cubicBezTo>
                    <a:pt x="2129" y="3698"/>
                    <a:pt x="2196" y="3733"/>
                    <a:pt x="2263" y="3733"/>
                  </a:cubicBezTo>
                  <a:cubicBezTo>
                    <a:pt x="2365" y="3733"/>
                    <a:pt x="2466" y="3653"/>
                    <a:pt x="2423" y="3529"/>
                  </a:cubicBezTo>
                  <a:cubicBezTo>
                    <a:pt x="2188" y="2844"/>
                    <a:pt x="2326" y="1649"/>
                    <a:pt x="1320" y="1649"/>
                  </a:cubicBezTo>
                  <a:cubicBezTo>
                    <a:pt x="1285" y="1649"/>
                    <a:pt x="1248" y="1650"/>
                    <a:pt x="1209" y="1653"/>
                  </a:cubicBezTo>
                  <a:cubicBezTo>
                    <a:pt x="917" y="1676"/>
                    <a:pt x="698" y="1815"/>
                    <a:pt x="561" y="2011"/>
                  </a:cubicBezTo>
                  <a:lnTo>
                    <a:pt x="561" y="2011"/>
                  </a:lnTo>
                  <a:cubicBezTo>
                    <a:pt x="415" y="1407"/>
                    <a:pt x="340" y="786"/>
                    <a:pt x="337" y="161"/>
                  </a:cubicBezTo>
                  <a:cubicBezTo>
                    <a:pt x="336" y="54"/>
                    <a:pt x="252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4" name="Google Shape;15214;p26"/>
            <p:cNvSpPr/>
            <p:nvPr/>
          </p:nvSpPr>
          <p:spPr>
            <a:xfrm>
              <a:off x="5442300" y="1585775"/>
              <a:ext cx="51700" cy="111425"/>
            </a:xfrm>
            <a:custGeom>
              <a:avLst/>
              <a:gdLst/>
              <a:ahLst/>
              <a:cxnLst/>
              <a:rect l="l" t="t" r="r" b="b"/>
              <a:pathLst>
                <a:path w="2068" h="4457" extrusionOk="0">
                  <a:moveTo>
                    <a:pt x="260" y="0"/>
                  </a:moveTo>
                  <a:cubicBezTo>
                    <a:pt x="122" y="0"/>
                    <a:pt x="1" y="170"/>
                    <a:pt x="133" y="279"/>
                  </a:cubicBezTo>
                  <a:cubicBezTo>
                    <a:pt x="1300" y="1227"/>
                    <a:pt x="1724" y="2802"/>
                    <a:pt x="1133" y="4199"/>
                  </a:cubicBezTo>
                  <a:cubicBezTo>
                    <a:pt x="1076" y="4334"/>
                    <a:pt x="1194" y="4456"/>
                    <a:pt x="1300" y="4456"/>
                  </a:cubicBezTo>
                  <a:cubicBezTo>
                    <a:pt x="1349" y="4456"/>
                    <a:pt x="1396" y="4431"/>
                    <a:pt x="1422" y="4368"/>
                  </a:cubicBezTo>
                  <a:cubicBezTo>
                    <a:pt x="2068" y="2843"/>
                    <a:pt x="1663" y="1093"/>
                    <a:pt x="370" y="41"/>
                  </a:cubicBez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5" name="Google Shape;15215;p26"/>
            <p:cNvSpPr/>
            <p:nvPr/>
          </p:nvSpPr>
          <p:spPr>
            <a:xfrm>
              <a:off x="5482750" y="1557025"/>
              <a:ext cx="52150" cy="38925"/>
            </a:xfrm>
            <a:custGeom>
              <a:avLst/>
              <a:gdLst/>
              <a:ahLst/>
              <a:cxnLst/>
              <a:rect l="l" t="t" r="r" b="b"/>
              <a:pathLst>
                <a:path w="2086" h="1557" extrusionOk="0">
                  <a:moveTo>
                    <a:pt x="738" y="0"/>
                  </a:moveTo>
                  <a:cubicBezTo>
                    <a:pt x="489" y="0"/>
                    <a:pt x="237" y="128"/>
                    <a:pt x="88" y="338"/>
                  </a:cubicBezTo>
                  <a:cubicBezTo>
                    <a:pt x="0" y="461"/>
                    <a:pt x="117" y="580"/>
                    <a:pt x="237" y="580"/>
                  </a:cubicBezTo>
                  <a:cubicBezTo>
                    <a:pt x="288" y="580"/>
                    <a:pt x="340" y="559"/>
                    <a:pt x="376" y="507"/>
                  </a:cubicBezTo>
                  <a:cubicBezTo>
                    <a:pt x="453" y="399"/>
                    <a:pt x="591" y="333"/>
                    <a:pt x="726" y="333"/>
                  </a:cubicBezTo>
                  <a:cubicBezTo>
                    <a:pt x="818" y="333"/>
                    <a:pt x="909" y="364"/>
                    <a:pt x="978" y="432"/>
                  </a:cubicBezTo>
                  <a:cubicBezTo>
                    <a:pt x="1148" y="600"/>
                    <a:pt x="1089" y="902"/>
                    <a:pt x="907" y="1033"/>
                  </a:cubicBezTo>
                  <a:cubicBezTo>
                    <a:pt x="801" y="1110"/>
                    <a:pt x="801" y="1245"/>
                    <a:pt x="907" y="1323"/>
                  </a:cubicBezTo>
                  <a:cubicBezTo>
                    <a:pt x="1128" y="1482"/>
                    <a:pt x="1368" y="1556"/>
                    <a:pt x="1625" y="1556"/>
                  </a:cubicBezTo>
                  <a:cubicBezTo>
                    <a:pt x="1710" y="1556"/>
                    <a:pt x="1798" y="1548"/>
                    <a:pt x="1887" y="1532"/>
                  </a:cubicBezTo>
                  <a:cubicBezTo>
                    <a:pt x="2085" y="1496"/>
                    <a:pt x="2018" y="1207"/>
                    <a:pt x="1831" y="1207"/>
                  </a:cubicBezTo>
                  <a:cubicBezTo>
                    <a:pt x="1820" y="1207"/>
                    <a:pt x="1808" y="1208"/>
                    <a:pt x="1797" y="1210"/>
                  </a:cubicBezTo>
                  <a:cubicBezTo>
                    <a:pt x="1740" y="1220"/>
                    <a:pt x="1685" y="1225"/>
                    <a:pt x="1631" y="1225"/>
                  </a:cubicBezTo>
                  <a:cubicBezTo>
                    <a:pt x="1500" y="1225"/>
                    <a:pt x="1376" y="1196"/>
                    <a:pt x="1258" y="1141"/>
                  </a:cubicBezTo>
                  <a:lnTo>
                    <a:pt x="1258" y="1141"/>
                  </a:lnTo>
                  <a:cubicBezTo>
                    <a:pt x="1458" y="861"/>
                    <a:pt x="1479" y="461"/>
                    <a:pt x="1214" y="196"/>
                  </a:cubicBezTo>
                  <a:cubicBezTo>
                    <a:pt x="1079" y="61"/>
                    <a:pt x="909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6" name="Google Shape;15216;p26"/>
            <p:cNvSpPr/>
            <p:nvPr/>
          </p:nvSpPr>
          <p:spPr>
            <a:xfrm>
              <a:off x="5549875" y="1569500"/>
              <a:ext cx="38825" cy="126550"/>
            </a:xfrm>
            <a:custGeom>
              <a:avLst/>
              <a:gdLst/>
              <a:ahLst/>
              <a:cxnLst/>
              <a:rect l="l" t="t" r="r" b="b"/>
              <a:pathLst>
                <a:path w="1553" h="5062" extrusionOk="0">
                  <a:moveTo>
                    <a:pt x="1221" y="0"/>
                  </a:moveTo>
                  <a:cubicBezTo>
                    <a:pt x="1170" y="0"/>
                    <a:pt x="1118" y="22"/>
                    <a:pt x="1081" y="74"/>
                  </a:cubicBezTo>
                  <a:cubicBezTo>
                    <a:pt x="1" y="1575"/>
                    <a:pt x="74" y="3562"/>
                    <a:pt x="1215" y="5004"/>
                  </a:cubicBezTo>
                  <a:cubicBezTo>
                    <a:pt x="1248" y="5045"/>
                    <a:pt x="1286" y="5062"/>
                    <a:pt x="1324" y="5062"/>
                  </a:cubicBezTo>
                  <a:cubicBezTo>
                    <a:pt x="1442" y="5062"/>
                    <a:pt x="1553" y="4895"/>
                    <a:pt x="1453" y="4767"/>
                  </a:cubicBezTo>
                  <a:cubicBezTo>
                    <a:pt x="398" y="3436"/>
                    <a:pt x="384" y="1613"/>
                    <a:pt x="1369" y="243"/>
                  </a:cubicBezTo>
                  <a:cubicBezTo>
                    <a:pt x="1458" y="120"/>
                    <a:pt x="1342" y="0"/>
                    <a:pt x="1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7" name="Google Shape;15217;p26"/>
            <p:cNvSpPr/>
            <p:nvPr/>
          </p:nvSpPr>
          <p:spPr>
            <a:xfrm>
              <a:off x="5605675" y="1607525"/>
              <a:ext cx="37250" cy="71025"/>
            </a:xfrm>
            <a:custGeom>
              <a:avLst/>
              <a:gdLst/>
              <a:ahLst/>
              <a:cxnLst/>
              <a:rect l="l" t="t" r="r" b="b"/>
              <a:pathLst>
                <a:path w="1490" h="2841" extrusionOk="0">
                  <a:moveTo>
                    <a:pt x="1298" y="1"/>
                  </a:moveTo>
                  <a:cubicBezTo>
                    <a:pt x="1291" y="1"/>
                    <a:pt x="1283" y="1"/>
                    <a:pt x="1276" y="2"/>
                  </a:cubicBezTo>
                  <a:cubicBezTo>
                    <a:pt x="766" y="57"/>
                    <a:pt x="88" y="200"/>
                    <a:pt x="25" y="827"/>
                  </a:cubicBezTo>
                  <a:cubicBezTo>
                    <a:pt x="1" y="1071"/>
                    <a:pt x="112" y="1262"/>
                    <a:pt x="292" y="1413"/>
                  </a:cubicBezTo>
                  <a:cubicBezTo>
                    <a:pt x="451" y="1546"/>
                    <a:pt x="644" y="1619"/>
                    <a:pt x="797" y="1761"/>
                  </a:cubicBezTo>
                  <a:cubicBezTo>
                    <a:pt x="1001" y="1919"/>
                    <a:pt x="1058" y="2134"/>
                    <a:pt x="966" y="2406"/>
                  </a:cubicBezTo>
                  <a:cubicBezTo>
                    <a:pt x="900" y="2483"/>
                    <a:pt x="834" y="2521"/>
                    <a:pt x="767" y="2521"/>
                  </a:cubicBezTo>
                  <a:cubicBezTo>
                    <a:pt x="718" y="2521"/>
                    <a:pt x="668" y="2499"/>
                    <a:pt x="618" y="2456"/>
                  </a:cubicBezTo>
                  <a:cubicBezTo>
                    <a:pt x="583" y="2424"/>
                    <a:pt x="545" y="2410"/>
                    <a:pt x="507" y="2410"/>
                  </a:cubicBezTo>
                  <a:cubicBezTo>
                    <a:pt x="376" y="2410"/>
                    <a:pt x="260" y="2578"/>
                    <a:pt x="382" y="2693"/>
                  </a:cubicBezTo>
                  <a:cubicBezTo>
                    <a:pt x="492" y="2795"/>
                    <a:pt x="622" y="2840"/>
                    <a:pt x="752" y="2840"/>
                  </a:cubicBezTo>
                  <a:cubicBezTo>
                    <a:pt x="1046" y="2840"/>
                    <a:pt x="1335" y="2608"/>
                    <a:pt x="1373" y="2282"/>
                  </a:cubicBezTo>
                  <a:cubicBezTo>
                    <a:pt x="1412" y="1965"/>
                    <a:pt x="1204" y="1672"/>
                    <a:pt x="975" y="1477"/>
                  </a:cubicBezTo>
                  <a:cubicBezTo>
                    <a:pt x="861" y="1379"/>
                    <a:pt x="637" y="1311"/>
                    <a:pt x="557" y="1196"/>
                  </a:cubicBezTo>
                  <a:lnTo>
                    <a:pt x="501" y="586"/>
                  </a:lnTo>
                  <a:lnTo>
                    <a:pt x="779" y="426"/>
                  </a:lnTo>
                  <a:cubicBezTo>
                    <a:pt x="931" y="368"/>
                    <a:pt x="1119" y="353"/>
                    <a:pt x="1276" y="336"/>
                  </a:cubicBezTo>
                  <a:cubicBezTo>
                    <a:pt x="1480" y="314"/>
                    <a:pt x="1489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8" name="Google Shape;15218;p26"/>
            <p:cNvSpPr/>
            <p:nvPr/>
          </p:nvSpPr>
          <p:spPr>
            <a:xfrm>
              <a:off x="5658750" y="1577725"/>
              <a:ext cx="38975" cy="123450"/>
            </a:xfrm>
            <a:custGeom>
              <a:avLst/>
              <a:gdLst/>
              <a:ahLst/>
              <a:cxnLst/>
              <a:rect l="l" t="t" r="r" b="b"/>
              <a:pathLst>
                <a:path w="1559" h="4938" extrusionOk="0">
                  <a:moveTo>
                    <a:pt x="205" y="0"/>
                  </a:moveTo>
                  <a:cubicBezTo>
                    <a:pt x="101" y="0"/>
                    <a:pt x="1" y="80"/>
                    <a:pt x="50" y="201"/>
                  </a:cubicBezTo>
                  <a:lnTo>
                    <a:pt x="50" y="199"/>
                  </a:lnTo>
                  <a:cubicBezTo>
                    <a:pt x="619" y="1612"/>
                    <a:pt x="1238" y="3285"/>
                    <a:pt x="186" y="4643"/>
                  </a:cubicBezTo>
                  <a:cubicBezTo>
                    <a:pt x="86" y="4770"/>
                    <a:pt x="197" y="4937"/>
                    <a:pt x="314" y="4937"/>
                  </a:cubicBezTo>
                  <a:cubicBezTo>
                    <a:pt x="352" y="4937"/>
                    <a:pt x="390" y="4920"/>
                    <a:pt x="422" y="4879"/>
                  </a:cubicBezTo>
                  <a:cubicBezTo>
                    <a:pt x="1558" y="3415"/>
                    <a:pt x="1002" y="1671"/>
                    <a:pt x="373" y="112"/>
                  </a:cubicBezTo>
                  <a:cubicBezTo>
                    <a:pt x="342" y="34"/>
                    <a:pt x="272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19" name="Google Shape;15219;p26"/>
            <p:cNvSpPr/>
            <p:nvPr/>
          </p:nvSpPr>
          <p:spPr>
            <a:xfrm>
              <a:off x="5719900" y="1670475"/>
              <a:ext cx="14325" cy="8425"/>
            </a:xfrm>
            <a:custGeom>
              <a:avLst/>
              <a:gdLst/>
              <a:ahLst/>
              <a:cxnLst/>
              <a:rect l="l" t="t" r="r" b="b"/>
              <a:pathLst>
                <a:path w="573" h="337" extrusionOk="0">
                  <a:moveTo>
                    <a:pt x="214" y="1"/>
                  </a:moveTo>
                  <a:cubicBezTo>
                    <a:pt x="0" y="1"/>
                    <a:pt x="1" y="333"/>
                    <a:pt x="217" y="335"/>
                  </a:cubicBezTo>
                  <a:lnTo>
                    <a:pt x="357" y="336"/>
                  </a:lnTo>
                  <a:cubicBezTo>
                    <a:pt x="358" y="336"/>
                    <a:pt x="359" y="336"/>
                    <a:pt x="360" y="336"/>
                  </a:cubicBezTo>
                  <a:cubicBezTo>
                    <a:pt x="572" y="336"/>
                    <a:pt x="571" y="4"/>
                    <a:pt x="357" y="2"/>
                  </a:cubicBezTo>
                  <a:lnTo>
                    <a:pt x="217" y="1"/>
                  </a:lnTo>
                  <a:cubicBezTo>
                    <a:pt x="216" y="1"/>
                    <a:pt x="215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0" name="Google Shape;15220;p26"/>
            <p:cNvSpPr/>
            <p:nvPr/>
          </p:nvSpPr>
          <p:spPr>
            <a:xfrm>
              <a:off x="5761150" y="1580975"/>
              <a:ext cx="55075" cy="104650"/>
            </a:xfrm>
            <a:custGeom>
              <a:avLst/>
              <a:gdLst/>
              <a:ahLst/>
              <a:cxnLst/>
              <a:rect l="l" t="t" r="r" b="b"/>
              <a:pathLst>
                <a:path w="2203" h="4186" extrusionOk="0">
                  <a:moveTo>
                    <a:pt x="1936" y="1"/>
                  </a:moveTo>
                  <a:cubicBezTo>
                    <a:pt x="1912" y="1"/>
                    <a:pt x="1887" y="6"/>
                    <a:pt x="1862" y="17"/>
                  </a:cubicBezTo>
                  <a:cubicBezTo>
                    <a:pt x="63" y="827"/>
                    <a:pt x="1" y="3245"/>
                    <a:pt x="1740" y="4165"/>
                  </a:cubicBezTo>
                  <a:cubicBezTo>
                    <a:pt x="1767" y="4180"/>
                    <a:pt x="1794" y="4186"/>
                    <a:pt x="1820" y="4186"/>
                  </a:cubicBezTo>
                  <a:cubicBezTo>
                    <a:pt x="1971" y="4186"/>
                    <a:pt x="2071" y="3961"/>
                    <a:pt x="1907" y="3875"/>
                  </a:cubicBezTo>
                  <a:cubicBezTo>
                    <a:pt x="382" y="3068"/>
                    <a:pt x="458" y="1014"/>
                    <a:pt x="2031" y="306"/>
                  </a:cubicBezTo>
                  <a:cubicBezTo>
                    <a:pt x="2202" y="229"/>
                    <a:pt x="2095" y="1"/>
                    <a:pt x="1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1" name="Google Shape;15221;p26"/>
            <p:cNvSpPr/>
            <p:nvPr/>
          </p:nvSpPr>
          <p:spPr>
            <a:xfrm>
              <a:off x="5832350" y="1615550"/>
              <a:ext cx="50725" cy="50500"/>
            </a:xfrm>
            <a:custGeom>
              <a:avLst/>
              <a:gdLst/>
              <a:ahLst/>
              <a:cxnLst/>
              <a:rect l="l" t="t" r="r" b="b"/>
              <a:pathLst>
                <a:path w="2029" h="2020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cubicBezTo>
                    <a:pt x="696" y="794"/>
                    <a:pt x="1221" y="1357"/>
                    <a:pt x="1692" y="1961"/>
                  </a:cubicBezTo>
                  <a:cubicBezTo>
                    <a:pt x="1724" y="2002"/>
                    <a:pt x="1762" y="2020"/>
                    <a:pt x="1799" y="2020"/>
                  </a:cubicBezTo>
                  <a:cubicBezTo>
                    <a:pt x="1917" y="2020"/>
                    <a:pt x="2028" y="1852"/>
                    <a:pt x="1929" y="1725"/>
                  </a:cubicBezTo>
                  <a:cubicBezTo>
                    <a:pt x="1457" y="1119"/>
                    <a:pt x="933" y="558"/>
                    <a:pt x="362" y="45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2" name="Google Shape;15222;p26"/>
            <p:cNvSpPr/>
            <p:nvPr/>
          </p:nvSpPr>
          <p:spPr>
            <a:xfrm>
              <a:off x="5829025" y="1615800"/>
              <a:ext cx="43575" cy="64175"/>
            </a:xfrm>
            <a:custGeom>
              <a:avLst/>
              <a:gdLst/>
              <a:ahLst/>
              <a:cxnLst/>
              <a:rect l="l" t="t" r="r" b="b"/>
              <a:pathLst>
                <a:path w="1743" h="2567" extrusionOk="0">
                  <a:moveTo>
                    <a:pt x="1512" y="1"/>
                  </a:moveTo>
                  <a:cubicBezTo>
                    <a:pt x="1462" y="1"/>
                    <a:pt x="1412" y="24"/>
                    <a:pt x="1378" y="81"/>
                  </a:cubicBezTo>
                  <a:lnTo>
                    <a:pt x="76" y="2316"/>
                  </a:lnTo>
                  <a:cubicBezTo>
                    <a:pt x="1" y="2446"/>
                    <a:pt x="116" y="2566"/>
                    <a:pt x="230" y="2566"/>
                  </a:cubicBezTo>
                  <a:cubicBezTo>
                    <a:pt x="281" y="2566"/>
                    <a:pt x="332" y="2543"/>
                    <a:pt x="366" y="2485"/>
                  </a:cubicBezTo>
                  <a:lnTo>
                    <a:pt x="1667" y="251"/>
                  </a:lnTo>
                  <a:cubicBezTo>
                    <a:pt x="1743" y="121"/>
                    <a:pt x="1627" y="1"/>
                    <a:pt x="1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3" name="Google Shape;15223;p26"/>
            <p:cNvSpPr/>
            <p:nvPr/>
          </p:nvSpPr>
          <p:spPr>
            <a:xfrm>
              <a:off x="5886275" y="1580100"/>
              <a:ext cx="42125" cy="97800"/>
            </a:xfrm>
            <a:custGeom>
              <a:avLst/>
              <a:gdLst/>
              <a:ahLst/>
              <a:cxnLst/>
              <a:rect l="l" t="t" r="r" b="b"/>
              <a:pathLst>
                <a:path w="1685" h="3912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1059" y="1152"/>
                    <a:pt x="1334" y="2496"/>
                    <a:pt x="788" y="3655"/>
                  </a:cubicBezTo>
                  <a:cubicBezTo>
                    <a:pt x="725" y="3789"/>
                    <a:pt x="841" y="3911"/>
                    <a:pt x="951" y="3911"/>
                  </a:cubicBezTo>
                  <a:cubicBezTo>
                    <a:pt x="1000" y="3911"/>
                    <a:pt x="1048" y="3886"/>
                    <a:pt x="1078" y="3825"/>
                  </a:cubicBezTo>
                  <a:cubicBezTo>
                    <a:pt x="1685" y="2534"/>
                    <a:pt x="1409" y="1023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4" name="Google Shape;15224;p26"/>
            <p:cNvSpPr/>
            <p:nvPr/>
          </p:nvSpPr>
          <p:spPr>
            <a:xfrm>
              <a:off x="5920675" y="1541275"/>
              <a:ext cx="32375" cy="61950"/>
            </a:xfrm>
            <a:custGeom>
              <a:avLst/>
              <a:gdLst/>
              <a:ahLst/>
              <a:cxnLst/>
              <a:rect l="l" t="t" r="r" b="b"/>
              <a:pathLst>
                <a:path w="1295" h="2478" extrusionOk="0">
                  <a:moveTo>
                    <a:pt x="427" y="1"/>
                  </a:moveTo>
                  <a:cubicBezTo>
                    <a:pt x="310" y="1"/>
                    <a:pt x="196" y="46"/>
                    <a:pt x="107" y="147"/>
                  </a:cubicBezTo>
                  <a:cubicBezTo>
                    <a:pt x="0" y="270"/>
                    <a:pt x="111" y="439"/>
                    <a:pt x="233" y="439"/>
                  </a:cubicBezTo>
                  <a:cubicBezTo>
                    <a:pt x="271" y="439"/>
                    <a:pt x="310" y="423"/>
                    <a:pt x="344" y="384"/>
                  </a:cubicBezTo>
                  <a:lnTo>
                    <a:pt x="345" y="384"/>
                  </a:lnTo>
                  <a:lnTo>
                    <a:pt x="574" y="406"/>
                  </a:lnTo>
                  <a:cubicBezTo>
                    <a:pt x="632" y="558"/>
                    <a:pt x="621" y="687"/>
                    <a:pt x="540" y="799"/>
                  </a:cubicBezTo>
                  <a:cubicBezTo>
                    <a:pt x="490" y="905"/>
                    <a:pt x="382" y="1003"/>
                    <a:pt x="301" y="1087"/>
                  </a:cubicBezTo>
                  <a:cubicBezTo>
                    <a:pt x="211" y="1181"/>
                    <a:pt x="255" y="1326"/>
                    <a:pt x="374" y="1366"/>
                  </a:cubicBezTo>
                  <a:cubicBezTo>
                    <a:pt x="502" y="1409"/>
                    <a:pt x="724" y="1490"/>
                    <a:pt x="807" y="1607"/>
                  </a:cubicBezTo>
                  <a:cubicBezTo>
                    <a:pt x="907" y="1751"/>
                    <a:pt x="969" y="2148"/>
                    <a:pt x="727" y="2148"/>
                  </a:cubicBezTo>
                  <a:cubicBezTo>
                    <a:pt x="691" y="2148"/>
                    <a:pt x="648" y="2139"/>
                    <a:pt x="598" y="2120"/>
                  </a:cubicBezTo>
                  <a:cubicBezTo>
                    <a:pt x="577" y="2111"/>
                    <a:pt x="557" y="2108"/>
                    <a:pt x="538" y="2108"/>
                  </a:cubicBezTo>
                  <a:cubicBezTo>
                    <a:pt x="382" y="2108"/>
                    <a:pt x="331" y="2373"/>
                    <a:pt x="508" y="2443"/>
                  </a:cubicBezTo>
                  <a:cubicBezTo>
                    <a:pt x="570" y="2467"/>
                    <a:pt x="631" y="2477"/>
                    <a:pt x="691" y="2477"/>
                  </a:cubicBezTo>
                  <a:cubicBezTo>
                    <a:pt x="981" y="2477"/>
                    <a:pt x="1231" y="2219"/>
                    <a:pt x="1259" y="1917"/>
                  </a:cubicBezTo>
                  <a:cubicBezTo>
                    <a:pt x="1294" y="1546"/>
                    <a:pt x="1009" y="1293"/>
                    <a:pt x="699" y="1141"/>
                  </a:cubicBezTo>
                  <a:lnTo>
                    <a:pt x="699" y="1141"/>
                  </a:lnTo>
                  <a:cubicBezTo>
                    <a:pt x="907" y="883"/>
                    <a:pt x="1079" y="556"/>
                    <a:pt x="875" y="251"/>
                  </a:cubicBezTo>
                  <a:cubicBezTo>
                    <a:pt x="771" y="97"/>
                    <a:pt x="597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5" name="Google Shape;15225;p26"/>
            <p:cNvSpPr/>
            <p:nvPr/>
          </p:nvSpPr>
          <p:spPr>
            <a:xfrm>
              <a:off x="5959725" y="1636275"/>
              <a:ext cx="84950" cy="12500"/>
            </a:xfrm>
            <a:custGeom>
              <a:avLst/>
              <a:gdLst/>
              <a:ahLst/>
              <a:cxnLst/>
              <a:rect l="l" t="t" r="r" b="b"/>
              <a:pathLst>
                <a:path w="3398" h="500" extrusionOk="0">
                  <a:moveTo>
                    <a:pt x="3193" y="0"/>
                  </a:moveTo>
                  <a:cubicBezTo>
                    <a:pt x="3189" y="0"/>
                    <a:pt x="3186" y="0"/>
                    <a:pt x="3183" y="1"/>
                  </a:cubicBezTo>
                  <a:lnTo>
                    <a:pt x="216" y="164"/>
                  </a:lnTo>
                  <a:cubicBezTo>
                    <a:pt x="5" y="176"/>
                    <a:pt x="1" y="500"/>
                    <a:pt x="206" y="500"/>
                  </a:cubicBezTo>
                  <a:cubicBezTo>
                    <a:pt x="209" y="500"/>
                    <a:pt x="212" y="499"/>
                    <a:pt x="216" y="499"/>
                  </a:cubicBezTo>
                  <a:lnTo>
                    <a:pt x="3183" y="336"/>
                  </a:lnTo>
                  <a:cubicBezTo>
                    <a:pt x="3394" y="324"/>
                    <a:pt x="3398" y="0"/>
                    <a:pt x="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6" name="Google Shape;15226;p26"/>
            <p:cNvSpPr/>
            <p:nvPr/>
          </p:nvSpPr>
          <p:spPr>
            <a:xfrm>
              <a:off x="5991825" y="16063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8" y="1"/>
                  </a:moveTo>
                  <a:cubicBezTo>
                    <a:pt x="1" y="1"/>
                    <a:pt x="1" y="335"/>
                    <a:pt x="218" y="335"/>
                  </a:cubicBezTo>
                  <a:cubicBezTo>
                    <a:pt x="433" y="335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7" name="Google Shape;15227;p26"/>
            <p:cNvSpPr/>
            <p:nvPr/>
          </p:nvSpPr>
          <p:spPr>
            <a:xfrm>
              <a:off x="5998250" y="1666325"/>
              <a:ext cx="10800" cy="8425"/>
            </a:xfrm>
            <a:custGeom>
              <a:avLst/>
              <a:gdLst/>
              <a:ahLst/>
              <a:cxnLst/>
              <a:rect l="l" t="t" r="r" b="b"/>
              <a:pathLst>
                <a:path w="432" h="337" extrusionOk="0">
                  <a:moveTo>
                    <a:pt x="217" y="1"/>
                  </a:moveTo>
                  <a:cubicBezTo>
                    <a:pt x="0" y="1"/>
                    <a:pt x="2" y="336"/>
                    <a:pt x="217" y="336"/>
                  </a:cubicBezTo>
                  <a:cubicBezTo>
                    <a:pt x="432" y="336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8" name="Google Shape;15228;p26"/>
            <p:cNvSpPr/>
            <p:nvPr/>
          </p:nvSpPr>
          <p:spPr>
            <a:xfrm>
              <a:off x="6073375" y="1574250"/>
              <a:ext cx="39525" cy="121225"/>
            </a:xfrm>
            <a:custGeom>
              <a:avLst/>
              <a:gdLst/>
              <a:ahLst/>
              <a:cxnLst/>
              <a:rect l="l" t="t" r="r" b="b"/>
              <a:pathLst>
                <a:path w="1581" h="4849" extrusionOk="0">
                  <a:moveTo>
                    <a:pt x="1267" y="1"/>
                  </a:moveTo>
                  <a:cubicBezTo>
                    <a:pt x="1230" y="1"/>
                    <a:pt x="1191" y="17"/>
                    <a:pt x="1158" y="56"/>
                  </a:cubicBezTo>
                  <a:cubicBezTo>
                    <a:pt x="0" y="1443"/>
                    <a:pt x="29" y="3447"/>
                    <a:pt x="1234" y="4794"/>
                  </a:cubicBezTo>
                  <a:cubicBezTo>
                    <a:pt x="1268" y="4832"/>
                    <a:pt x="1307" y="4848"/>
                    <a:pt x="1345" y="4848"/>
                  </a:cubicBezTo>
                  <a:cubicBezTo>
                    <a:pt x="1468" y="4848"/>
                    <a:pt x="1580" y="4680"/>
                    <a:pt x="1471" y="4558"/>
                  </a:cubicBezTo>
                  <a:cubicBezTo>
                    <a:pt x="394" y="3354"/>
                    <a:pt x="357" y="1536"/>
                    <a:pt x="1394" y="294"/>
                  </a:cubicBezTo>
                  <a:cubicBezTo>
                    <a:pt x="1499" y="169"/>
                    <a:pt x="1388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29" name="Google Shape;15229;p26"/>
            <p:cNvSpPr/>
            <p:nvPr/>
          </p:nvSpPr>
          <p:spPr>
            <a:xfrm>
              <a:off x="6125375" y="1609000"/>
              <a:ext cx="71200" cy="137650"/>
            </a:xfrm>
            <a:custGeom>
              <a:avLst/>
              <a:gdLst/>
              <a:ahLst/>
              <a:cxnLst/>
              <a:rect l="l" t="t" r="r" b="b"/>
              <a:pathLst>
                <a:path w="2848" h="5506" extrusionOk="0">
                  <a:moveTo>
                    <a:pt x="1842" y="306"/>
                  </a:moveTo>
                  <a:cubicBezTo>
                    <a:pt x="1992" y="306"/>
                    <a:pt x="2150" y="335"/>
                    <a:pt x="2310" y="388"/>
                  </a:cubicBezTo>
                  <a:lnTo>
                    <a:pt x="2310" y="388"/>
                  </a:lnTo>
                  <a:cubicBezTo>
                    <a:pt x="2307" y="714"/>
                    <a:pt x="2304" y="1040"/>
                    <a:pt x="2302" y="1366"/>
                  </a:cubicBezTo>
                  <a:lnTo>
                    <a:pt x="2302" y="1366"/>
                  </a:lnTo>
                  <a:cubicBezTo>
                    <a:pt x="1816" y="1565"/>
                    <a:pt x="1453" y="1665"/>
                    <a:pt x="1215" y="1665"/>
                  </a:cubicBezTo>
                  <a:cubicBezTo>
                    <a:pt x="857" y="1665"/>
                    <a:pt x="779" y="1440"/>
                    <a:pt x="980" y="989"/>
                  </a:cubicBezTo>
                  <a:cubicBezTo>
                    <a:pt x="1111" y="507"/>
                    <a:pt x="1445" y="306"/>
                    <a:pt x="1842" y="306"/>
                  </a:cubicBezTo>
                  <a:close/>
                  <a:moveTo>
                    <a:pt x="1948" y="1"/>
                  </a:moveTo>
                  <a:cubicBezTo>
                    <a:pt x="960" y="1"/>
                    <a:pt x="1" y="890"/>
                    <a:pt x="744" y="1909"/>
                  </a:cubicBezTo>
                  <a:cubicBezTo>
                    <a:pt x="950" y="2193"/>
                    <a:pt x="1262" y="2335"/>
                    <a:pt x="1582" y="2335"/>
                  </a:cubicBezTo>
                  <a:cubicBezTo>
                    <a:pt x="1795" y="2335"/>
                    <a:pt x="2011" y="2273"/>
                    <a:pt x="2204" y="2147"/>
                  </a:cubicBezTo>
                  <a:cubicBezTo>
                    <a:pt x="2236" y="2126"/>
                    <a:pt x="2267" y="2104"/>
                    <a:pt x="2296" y="2081"/>
                  </a:cubicBezTo>
                  <a:lnTo>
                    <a:pt x="2296" y="2081"/>
                  </a:lnTo>
                  <a:cubicBezTo>
                    <a:pt x="2293" y="2427"/>
                    <a:pt x="2290" y="2773"/>
                    <a:pt x="2287" y="3119"/>
                  </a:cubicBezTo>
                  <a:cubicBezTo>
                    <a:pt x="2284" y="3496"/>
                    <a:pt x="2382" y="4045"/>
                    <a:pt x="2272" y="4405"/>
                  </a:cubicBezTo>
                  <a:cubicBezTo>
                    <a:pt x="2095" y="4985"/>
                    <a:pt x="1754" y="5175"/>
                    <a:pt x="1376" y="5175"/>
                  </a:cubicBezTo>
                  <a:cubicBezTo>
                    <a:pt x="1056" y="5175"/>
                    <a:pt x="711" y="5039"/>
                    <a:pt x="417" y="4887"/>
                  </a:cubicBezTo>
                  <a:cubicBezTo>
                    <a:pt x="390" y="4873"/>
                    <a:pt x="363" y="4866"/>
                    <a:pt x="338" y="4866"/>
                  </a:cubicBezTo>
                  <a:cubicBezTo>
                    <a:pt x="185" y="4866"/>
                    <a:pt x="83" y="5092"/>
                    <a:pt x="248" y="5177"/>
                  </a:cubicBezTo>
                  <a:cubicBezTo>
                    <a:pt x="590" y="5354"/>
                    <a:pt x="1041" y="5505"/>
                    <a:pt x="1462" y="5505"/>
                  </a:cubicBezTo>
                  <a:cubicBezTo>
                    <a:pt x="1879" y="5505"/>
                    <a:pt x="2266" y="5356"/>
                    <a:pt x="2486" y="4936"/>
                  </a:cubicBezTo>
                  <a:cubicBezTo>
                    <a:pt x="2751" y="4426"/>
                    <a:pt x="2617" y="3665"/>
                    <a:pt x="2622" y="3119"/>
                  </a:cubicBezTo>
                  <a:cubicBezTo>
                    <a:pt x="2625" y="2637"/>
                    <a:pt x="2629" y="2155"/>
                    <a:pt x="2633" y="1673"/>
                  </a:cubicBezTo>
                  <a:lnTo>
                    <a:pt x="2633" y="1673"/>
                  </a:lnTo>
                  <a:cubicBezTo>
                    <a:pt x="2847" y="1252"/>
                    <a:pt x="2810" y="725"/>
                    <a:pt x="2638" y="263"/>
                  </a:cubicBezTo>
                  <a:cubicBezTo>
                    <a:pt x="2638" y="263"/>
                    <a:pt x="2638" y="263"/>
                    <a:pt x="2638" y="263"/>
                  </a:cubicBezTo>
                  <a:lnTo>
                    <a:pt x="2638" y="263"/>
                  </a:lnTo>
                  <a:cubicBezTo>
                    <a:pt x="2632" y="201"/>
                    <a:pt x="2598" y="142"/>
                    <a:pt x="2527" y="112"/>
                  </a:cubicBezTo>
                  <a:lnTo>
                    <a:pt x="2528" y="112"/>
                  </a:lnTo>
                  <a:cubicBezTo>
                    <a:pt x="2343" y="36"/>
                    <a:pt x="2145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0" name="Google Shape;15230;p26"/>
            <p:cNvSpPr/>
            <p:nvPr/>
          </p:nvSpPr>
          <p:spPr>
            <a:xfrm>
              <a:off x="6214575" y="1570075"/>
              <a:ext cx="72600" cy="109275"/>
            </a:xfrm>
            <a:custGeom>
              <a:avLst/>
              <a:gdLst/>
              <a:ahLst/>
              <a:cxnLst/>
              <a:rect l="l" t="t" r="r" b="b"/>
              <a:pathLst>
                <a:path w="2904" h="4371" extrusionOk="0">
                  <a:moveTo>
                    <a:pt x="165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45" y="1536"/>
                    <a:pt x="204" y="2905"/>
                    <a:pt x="477" y="4252"/>
                  </a:cubicBezTo>
                  <a:cubicBezTo>
                    <a:pt x="494" y="4333"/>
                    <a:pt x="563" y="4371"/>
                    <a:pt x="634" y="4371"/>
                  </a:cubicBezTo>
                  <a:cubicBezTo>
                    <a:pt x="722" y="4371"/>
                    <a:pt x="812" y="4312"/>
                    <a:pt x="806" y="4207"/>
                  </a:cubicBezTo>
                  <a:cubicBezTo>
                    <a:pt x="786" y="3895"/>
                    <a:pt x="805" y="3587"/>
                    <a:pt x="901" y="3285"/>
                  </a:cubicBezTo>
                  <a:lnTo>
                    <a:pt x="1085" y="2879"/>
                  </a:lnTo>
                  <a:cubicBezTo>
                    <a:pt x="1170" y="2614"/>
                    <a:pt x="1318" y="2482"/>
                    <a:pt x="1532" y="2482"/>
                  </a:cubicBezTo>
                  <a:cubicBezTo>
                    <a:pt x="1608" y="2482"/>
                    <a:pt x="1693" y="2499"/>
                    <a:pt x="1786" y="2533"/>
                  </a:cubicBezTo>
                  <a:cubicBezTo>
                    <a:pt x="2353" y="2548"/>
                    <a:pt x="2236" y="2601"/>
                    <a:pt x="2353" y="3085"/>
                  </a:cubicBezTo>
                  <a:lnTo>
                    <a:pt x="2550" y="3893"/>
                  </a:lnTo>
                  <a:cubicBezTo>
                    <a:pt x="2570" y="3977"/>
                    <a:pt x="2633" y="4013"/>
                    <a:pt x="2699" y="4013"/>
                  </a:cubicBezTo>
                  <a:cubicBezTo>
                    <a:pt x="2798" y="4013"/>
                    <a:pt x="2903" y="3931"/>
                    <a:pt x="2873" y="3805"/>
                  </a:cubicBezTo>
                  <a:cubicBezTo>
                    <a:pt x="2737" y="3244"/>
                    <a:pt x="2678" y="1851"/>
                    <a:pt x="1921" y="1851"/>
                  </a:cubicBezTo>
                  <a:cubicBezTo>
                    <a:pt x="1838" y="1851"/>
                    <a:pt x="1746" y="1868"/>
                    <a:pt x="1645" y="1904"/>
                  </a:cubicBezTo>
                  <a:cubicBezTo>
                    <a:pt x="1121" y="2094"/>
                    <a:pt x="787" y="2579"/>
                    <a:pt x="613" y="3117"/>
                  </a:cubicBezTo>
                  <a:lnTo>
                    <a:pt x="613" y="3117"/>
                  </a:lnTo>
                  <a:cubicBezTo>
                    <a:pt x="460" y="2139"/>
                    <a:pt x="368" y="1152"/>
                    <a:pt x="338" y="162"/>
                  </a:cubicBezTo>
                  <a:cubicBezTo>
                    <a:pt x="335" y="54"/>
                    <a:pt x="249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1" name="Google Shape;15231;p26"/>
            <p:cNvSpPr/>
            <p:nvPr/>
          </p:nvSpPr>
          <p:spPr>
            <a:xfrm>
              <a:off x="6281800" y="1558450"/>
              <a:ext cx="61625" cy="128000"/>
            </a:xfrm>
            <a:custGeom>
              <a:avLst/>
              <a:gdLst/>
              <a:ahLst/>
              <a:cxnLst/>
              <a:rect l="l" t="t" r="r" b="b"/>
              <a:pathLst>
                <a:path w="2465" h="5120" extrusionOk="0">
                  <a:moveTo>
                    <a:pt x="226" y="1"/>
                  </a:moveTo>
                  <a:cubicBezTo>
                    <a:pt x="91" y="1"/>
                    <a:pt x="1" y="218"/>
                    <a:pt x="144" y="321"/>
                  </a:cubicBezTo>
                  <a:cubicBezTo>
                    <a:pt x="1583" y="1350"/>
                    <a:pt x="2097" y="3249"/>
                    <a:pt x="1372" y="4863"/>
                  </a:cubicBezTo>
                  <a:cubicBezTo>
                    <a:pt x="1313" y="4997"/>
                    <a:pt x="1430" y="5119"/>
                    <a:pt x="1538" y="5119"/>
                  </a:cubicBezTo>
                  <a:cubicBezTo>
                    <a:pt x="1587" y="5119"/>
                    <a:pt x="1635" y="5094"/>
                    <a:pt x="1662" y="5032"/>
                  </a:cubicBezTo>
                  <a:cubicBezTo>
                    <a:pt x="2465" y="3246"/>
                    <a:pt x="1908" y="1172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2" name="Google Shape;15232;p26"/>
            <p:cNvSpPr/>
            <p:nvPr/>
          </p:nvSpPr>
          <p:spPr>
            <a:xfrm>
              <a:off x="6328675" y="1530550"/>
              <a:ext cx="55425" cy="60100"/>
            </a:xfrm>
            <a:custGeom>
              <a:avLst/>
              <a:gdLst/>
              <a:ahLst/>
              <a:cxnLst/>
              <a:rect l="l" t="t" r="r" b="b"/>
              <a:pathLst>
                <a:path w="2217" h="2404" extrusionOk="0">
                  <a:moveTo>
                    <a:pt x="662" y="1"/>
                  </a:moveTo>
                  <a:cubicBezTo>
                    <a:pt x="429" y="1"/>
                    <a:pt x="201" y="108"/>
                    <a:pt x="73" y="338"/>
                  </a:cubicBezTo>
                  <a:cubicBezTo>
                    <a:pt x="1" y="469"/>
                    <a:pt x="116" y="590"/>
                    <a:pt x="229" y="590"/>
                  </a:cubicBezTo>
                  <a:cubicBezTo>
                    <a:pt x="280" y="590"/>
                    <a:pt x="330" y="565"/>
                    <a:pt x="362" y="508"/>
                  </a:cubicBezTo>
                  <a:lnTo>
                    <a:pt x="361" y="508"/>
                  </a:lnTo>
                  <a:cubicBezTo>
                    <a:pt x="427" y="389"/>
                    <a:pt x="544" y="332"/>
                    <a:pt x="668" y="332"/>
                  </a:cubicBezTo>
                  <a:cubicBezTo>
                    <a:pt x="715" y="332"/>
                    <a:pt x="764" y="340"/>
                    <a:pt x="811" y="357"/>
                  </a:cubicBezTo>
                  <a:cubicBezTo>
                    <a:pt x="1056" y="442"/>
                    <a:pt x="1130" y="717"/>
                    <a:pt x="1110" y="951"/>
                  </a:cubicBezTo>
                  <a:cubicBezTo>
                    <a:pt x="1076" y="1366"/>
                    <a:pt x="757" y="1684"/>
                    <a:pt x="484" y="1967"/>
                  </a:cubicBezTo>
                  <a:cubicBezTo>
                    <a:pt x="416" y="2039"/>
                    <a:pt x="417" y="2184"/>
                    <a:pt x="519" y="2230"/>
                  </a:cubicBezTo>
                  <a:cubicBezTo>
                    <a:pt x="769" y="2345"/>
                    <a:pt x="1024" y="2403"/>
                    <a:pt x="1278" y="2403"/>
                  </a:cubicBezTo>
                  <a:cubicBezTo>
                    <a:pt x="1538" y="2403"/>
                    <a:pt x="1797" y="2343"/>
                    <a:pt x="2049" y="2222"/>
                  </a:cubicBezTo>
                  <a:cubicBezTo>
                    <a:pt x="2217" y="2142"/>
                    <a:pt x="2113" y="1916"/>
                    <a:pt x="1957" y="1916"/>
                  </a:cubicBezTo>
                  <a:cubicBezTo>
                    <a:pt x="1932" y="1916"/>
                    <a:pt x="1906" y="1921"/>
                    <a:pt x="1880" y="1934"/>
                  </a:cubicBezTo>
                  <a:cubicBezTo>
                    <a:pt x="1690" y="2027"/>
                    <a:pt x="1483" y="2073"/>
                    <a:pt x="1276" y="2073"/>
                  </a:cubicBezTo>
                  <a:cubicBezTo>
                    <a:pt x="1147" y="2073"/>
                    <a:pt x="1017" y="2055"/>
                    <a:pt x="892" y="2019"/>
                  </a:cubicBezTo>
                  <a:lnTo>
                    <a:pt x="892" y="2019"/>
                  </a:lnTo>
                  <a:cubicBezTo>
                    <a:pt x="1297" y="1559"/>
                    <a:pt x="1676" y="946"/>
                    <a:pt x="1313" y="357"/>
                  </a:cubicBezTo>
                  <a:cubicBezTo>
                    <a:pt x="1170" y="126"/>
                    <a:pt x="913" y="1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3" name="Google Shape;15233;p26"/>
            <p:cNvSpPr/>
            <p:nvPr/>
          </p:nvSpPr>
          <p:spPr>
            <a:xfrm>
              <a:off x="6374725" y="1627700"/>
              <a:ext cx="57425" cy="11225"/>
            </a:xfrm>
            <a:custGeom>
              <a:avLst/>
              <a:gdLst/>
              <a:ahLst/>
              <a:cxnLst/>
              <a:rect l="l" t="t" r="r" b="b"/>
              <a:pathLst>
                <a:path w="2297" h="449" extrusionOk="0">
                  <a:moveTo>
                    <a:pt x="1390" y="0"/>
                  </a:moveTo>
                  <a:cubicBezTo>
                    <a:pt x="990" y="0"/>
                    <a:pt x="591" y="41"/>
                    <a:pt x="198" y="122"/>
                  </a:cubicBezTo>
                  <a:cubicBezTo>
                    <a:pt x="1" y="162"/>
                    <a:pt x="68" y="448"/>
                    <a:pt x="251" y="448"/>
                  </a:cubicBezTo>
                  <a:cubicBezTo>
                    <a:pt x="263" y="448"/>
                    <a:pt x="275" y="447"/>
                    <a:pt x="288" y="444"/>
                  </a:cubicBezTo>
                  <a:cubicBezTo>
                    <a:pt x="654" y="371"/>
                    <a:pt x="1025" y="334"/>
                    <a:pt x="1397" y="334"/>
                  </a:cubicBezTo>
                  <a:cubicBezTo>
                    <a:pt x="1625" y="334"/>
                    <a:pt x="1854" y="348"/>
                    <a:pt x="2082" y="376"/>
                  </a:cubicBezTo>
                  <a:cubicBezTo>
                    <a:pt x="2090" y="377"/>
                    <a:pt x="2098" y="377"/>
                    <a:pt x="2105" y="377"/>
                  </a:cubicBezTo>
                  <a:cubicBezTo>
                    <a:pt x="2297" y="377"/>
                    <a:pt x="2286" y="65"/>
                    <a:pt x="2082" y="41"/>
                  </a:cubicBezTo>
                  <a:cubicBezTo>
                    <a:pt x="1852" y="14"/>
                    <a:pt x="1621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4" name="Google Shape;15234;p26"/>
            <p:cNvSpPr/>
            <p:nvPr/>
          </p:nvSpPr>
          <p:spPr>
            <a:xfrm>
              <a:off x="6467425" y="1593250"/>
              <a:ext cx="69975" cy="87000"/>
            </a:xfrm>
            <a:custGeom>
              <a:avLst/>
              <a:gdLst/>
              <a:ahLst/>
              <a:cxnLst/>
              <a:rect l="l" t="t" r="r" b="b"/>
              <a:pathLst>
                <a:path w="2799" h="3480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1099" y="1154"/>
                    <a:pt x="1887" y="2213"/>
                    <a:pt x="2445" y="3393"/>
                  </a:cubicBezTo>
                  <a:cubicBezTo>
                    <a:pt x="2475" y="3455"/>
                    <a:pt x="2523" y="3480"/>
                    <a:pt x="2573" y="3480"/>
                  </a:cubicBezTo>
                  <a:cubicBezTo>
                    <a:pt x="2682" y="3480"/>
                    <a:pt x="2798" y="3359"/>
                    <a:pt x="2735" y="3226"/>
                  </a:cubicBezTo>
                  <a:cubicBezTo>
                    <a:pt x="2163" y="2017"/>
                    <a:pt x="1356" y="936"/>
                    <a:pt x="362" y="45"/>
                  </a:cubicBezTo>
                  <a:cubicBezTo>
                    <a:pt x="327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5" name="Google Shape;15235;p26"/>
            <p:cNvSpPr/>
            <p:nvPr/>
          </p:nvSpPr>
          <p:spPr>
            <a:xfrm>
              <a:off x="6465325" y="1596775"/>
              <a:ext cx="61500" cy="97375"/>
            </a:xfrm>
            <a:custGeom>
              <a:avLst/>
              <a:gdLst/>
              <a:ahLst/>
              <a:cxnLst/>
              <a:rect l="l" t="t" r="r" b="b"/>
              <a:pathLst>
                <a:path w="2460" h="3895" extrusionOk="0">
                  <a:moveTo>
                    <a:pt x="2231" y="0"/>
                  </a:moveTo>
                  <a:cubicBezTo>
                    <a:pt x="2193" y="0"/>
                    <a:pt x="2155" y="17"/>
                    <a:pt x="2122" y="58"/>
                  </a:cubicBezTo>
                  <a:cubicBezTo>
                    <a:pt x="1251" y="1158"/>
                    <a:pt x="551" y="2383"/>
                    <a:pt x="48" y="3693"/>
                  </a:cubicBezTo>
                  <a:cubicBezTo>
                    <a:pt x="1" y="3815"/>
                    <a:pt x="100" y="3895"/>
                    <a:pt x="203" y="3895"/>
                  </a:cubicBezTo>
                  <a:cubicBezTo>
                    <a:pt x="271" y="3895"/>
                    <a:pt x="339" y="3861"/>
                    <a:pt x="370" y="3782"/>
                  </a:cubicBezTo>
                  <a:cubicBezTo>
                    <a:pt x="853" y="2526"/>
                    <a:pt x="1524" y="1350"/>
                    <a:pt x="2359" y="295"/>
                  </a:cubicBezTo>
                  <a:cubicBezTo>
                    <a:pt x="2459" y="167"/>
                    <a:pt x="2349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6" name="Google Shape;15236;p26"/>
            <p:cNvSpPr/>
            <p:nvPr/>
          </p:nvSpPr>
          <p:spPr>
            <a:xfrm>
              <a:off x="6538375" y="1555750"/>
              <a:ext cx="45800" cy="36900"/>
            </a:xfrm>
            <a:custGeom>
              <a:avLst/>
              <a:gdLst/>
              <a:ahLst/>
              <a:cxnLst/>
              <a:rect l="l" t="t" r="r" b="b"/>
              <a:pathLst>
                <a:path w="1832" h="1476" extrusionOk="0">
                  <a:moveTo>
                    <a:pt x="499" y="0"/>
                  </a:moveTo>
                  <a:cubicBezTo>
                    <a:pt x="247" y="0"/>
                    <a:pt x="1" y="149"/>
                    <a:pt x="12" y="436"/>
                  </a:cubicBezTo>
                  <a:cubicBezTo>
                    <a:pt x="16" y="544"/>
                    <a:pt x="102" y="598"/>
                    <a:pt x="185" y="598"/>
                  </a:cubicBezTo>
                  <a:cubicBezTo>
                    <a:pt x="269" y="598"/>
                    <a:pt x="350" y="544"/>
                    <a:pt x="346" y="436"/>
                  </a:cubicBezTo>
                  <a:cubicBezTo>
                    <a:pt x="343" y="359"/>
                    <a:pt x="393" y="330"/>
                    <a:pt x="456" y="330"/>
                  </a:cubicBezTo>
                  <a:cubicBezTo>
                    <a:pt x="544" y="330"/>
                    <a:pt x="658" y="385"/>
                    <a:pt x="692" y="441"/>
                  </a:cubicBezTo>
                  <a:cubicBezTo>
                    <a:pt x="835" y="665"/>
                    <a:pt x="604" y="993"/>
                    <a:pt x="478" y="1173"/>
                  </a:cubicBezTo>
                  <a:cubicBezTo>
                    <a:pt x="402" y="1284"/>
                    <a:pt x="506" y="1420"/>
                    <a:pt x="623" y="1425"/>
                  </a:cubicBezTo>
                  <a:lnTo>
                    <a:pt x="1616" y="1475"/>
                  </a:lnTo>
                  <a:cubicBezTo>
                    <a:pt x="1620" y="1475"/>
                    <a:pt x="1623" y="1475"/>
                    <a:pt x="1626" y="1475"/>
                  </a:cubicBezTo>
                  <a:cubicBezTo>
                    <a:pt x="1831" y="1475"/>
                    <a:pt x="1828" y="1150"/>
                    <a:pt x="1616" y="1139"/>
                  </a:cubicBezTo>
                  <a:lnTo>
                    <a:pt x="908" y="1105"/>
                  </a:lnTo>
                  <a:lnTo>
                    <a:pt x="908" y="1105"/>
                  </a:lnTo>
                  <a:cubicBezTo>
                    <a:pt x="1088" y="742"/>
                    <a:pt x="1184" y="266"/>
                    <a:pt x="764" y="59"/>
                  </a:cubicBezTo>
                  <a:cubicBezTo>
                    <a:pt x="683" y="20"/>
                    <a:pt x="590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7" name="Google Shape;15237;p26"/>
            <p:cNvSpPr/>
            <p:nvPr/>
          </p:nvSpPr>
          <p:spPr>
            <a:xfrm>
              <a:off x="6640725" y="1598600"/>
              <a:ext cx="272075" cy="59350"/>
            </a:xfrm>
            <a:custGeom>
              <a:avLst/>
              <a:gdLst/>
              <a:ahLst/>
              <a:cxnLst/>
              <a:rect l="l" t="t" r="r" b="b"/>
              <a:pathLst>
                <a:path w="10883" h="2374" extrusionOk="0">
                  <a:moveTo>
                    <a:pt x="4268" y="0"/>
                  </a:moveTo>
                  <a:cubicBezTo>
                    <a:pt x="2888" y="0"/>
                    <a:pt x="1501" y="255"/>
                    <a:pt x="178" y="772"/>
                  </a:cubicBezTo>
                  <a:cubicBezTo>
                    <a:pt x="1" y="842"/>
                    <a:pt x="52" y="1108"/>
                    <a:pt x="207" y="1108"/>
                  </a:cubicBezTo>
                  <a:cubicBezTo>
                    <a:pt x="226" y="1108"/>
                    <a:pt x="245" y="1104"/>
                    <a:pt x="267" y="1096"/>
                  </a:cubicBezTo>
                  <a:cubicBezTo>
                    <a:pt x="1559" y="586"/>
                    <a:pt x="2914" y="336"/>
                    <a:pt x="4263" y="336"/>
                  </a:cubicBezTo>
                  <a:cubicBezTo>
                    <a:pt x="6490" y="336"/>
                    <a:pt x="8699" y="1018"/>
                    <a:pt x="10569" y="2343"/>
                  </a:cubicBezTo>
                  <a:cubicBezTo>
                    <a:pt x="10599" y="2365"/>
                    <a:pt x="10629" y="2374"/>
                    <a:pt x="10657" y="2374"/>
                  </a:cubicBezTo>
                  <a:cubicBezTo>
                    <a:pt x="10792" y="2374"/>
                    <a:pt x="10883" y="2156"/>
                    <a:pt x="10737" y="2054"/>
                  </a:cubicBezTo>
                  <a:cubicBezTo>
                    <a:pt x="8817" y="698"/>
                    <a:pt x="6552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8" name="Google Shape;15238;p26"/>
            <p:cNvSpPr/>
            <p:nvPr/>
          </p:nvSpPr>
          <p:spPr>
            <a:xfrm>
              <a:off x="6870050" y="1623875"/>
              <a:ext cx="57275" cy="47300"/>
            </a:xfrm>
            <a:custGeom>
              <a:avLst/>
              <a:gdLst/>
              <a:ahLst/>
              <a:cxnLst/>
              <a:rect l="l" t="t" r="r" b="b"/>
              <a:pathLst>
                <a:path w="2291" h="1892" extrusionOk="0">
                  <a:moveTo>
                    <a:pt x="2038" y="0"/>
                  </a:moveTo>
                  <a:cubicBezTo>
                    <a:pt x="2001" y="0"/>
                    <a:pt x="1962" y="13"/>
                    <a:pt x="1927" y="43"/>
                  </a:cubicBezTo>
                  <a:lnTo>
                    <a:pt x="129" y="1612"/>
                  </a:lnTo>
                  <a:cubicBezTo>
                    <a:pt x="1" y="1723"/>
                    <a:pt x="119" y="1891"/>
                    <a:pt x="254" y="1891"/>
                  </a:cubicBezTo>
                  <a:cubicBezTo>
                    <a:pt x="292" y="1891"/>
                    <a:pt x="330" y="1878"/>
                    <a:pt x="365" y="1848"/>
                  </a:cubicBezTo>
                  <a:lnTo>
                    <a:pt x="2164" y="280"/>
                  </a:lnTo>
                  <a:cubicBezTo>
                    <a:pt x="2290" y="169"/>
                    <a:pt x="2172" y="0"/>
                    <a:pt x="2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39" name="Google Shape;15239;p26"/>
            <p:cNvSpPr/>
            <p:nvPr/>
          </p:nvSpPr>
          <p:spPr>
            <a:xfrm>
              <a:off x="6872500" y="1621425"/>
              <a:ext cx="75550" cy="51075"/>
            </a:xfrm>
            <a:custGeom>
              <a:avLst/>
              <a:gdLst/>
              <a:ahLst/>
              <a:cxnLst/>
              <a:rect l="l" t="t" r="r" b="b"/>
              <a:pathLst>
                <a:path w="3022" h="2043" extrusionOk="0">
                  <a:moveTo>
                    <a:pt x="2236" y="1"/>
                  </a:moveTo>
                  <a:cubicBezTo>
                    <a:pt x="2110" y="1"/>
                    <a:pt x="1996" y="168"/>
                    <a:pt x="2111" y="288"/>
                  </a:cubicBezTo>
                  <a:cubicBezTo>
                    <a:pt x="2487" y="678"/>
                    <a:pt x="2648" y="1180"/>
                    <a:pt x="2567" y="1704"/>
                  </a:cubicBezTo>
                  <a:lnTo>
                    <a:pt x="2567" y="1704"/>
                  </a:lnTo>
                  <a:lnTo>
                    <a:pt x="215" y="1664"/>
                  </a:lnTo>
                  <a:cubicBezTo>
                    <a:pt x="214" y="1664"/>
                    <a:pt x="212" y="1664"/>
                    <a:pt x="211" y="1664"/>
                  </a:cubicBezTo>
                  <a:cubicBezTo>
                    <a:pt x="0" y="1664"/>
                    <a:pt x="2" y="1995"/>
                    <a:pt x="215" y="1998"/>
                  </a:cubicBezTo>
                  <a:lnTo>
                    <a:pt x="2705" y="2042"/>
                  </a:lnTo>
                  <a:cubicBezTo>
                    <a:pt x="2779" y="2041"/>
                    <a:pt x="2845" y="1990"/>
                    <a:pt x="2866" y="1919"/>
                  </a:cubicBezTo>
                  <a:cubicBezTo>
                    <a:pt x="3022" y="1229"/>
                    <a:pt x="2839" y="561"/>
                    <a:pt x="2348" y="51"/>
                  </a:cubicBezTo>
                  <a:cubicBezTo>
                    <a:pt x="2313" y="16"/>
                    <a:pt x="2274" y="1"/>
                    <a:pt x="2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0" name="Google Shape;15240;p26"/>
            <p:cNvSpPr/>
            <p:nvPr/>
          </p:nvSpPr>
          <p:spPr>
            <a:xfrm>
              <a:off x="4699300" y="1737300"/>
              <a:ext cx="34300" cy="103925"/>
            </a:xfrm>
            <a:custGeom>
              <a:avLst/>
              <a:gdLst/>
              <a:ahLst/>
              <a:cxnLst/>
              <a:rect l="l" t="t" r="r" b="b"/>
              <a:pathLst>
                <a:path w="1372" h="4157" extrusionOk="0">
                  <a:moveTo>
                    <a:pt x="847" y="1"/>
                  </a:moveTo>
                  <a:cubicBezTo>
                    <a:pt x="575" y="1"/>
                    <a:pt x="325" y="215"/>
                    <a:pt x="222" y="524"/>
                  </a:cubicBezTo>
                  <a:cubicBezTo>
                    <a:pt x="76" y="969"/>
                    <a:pt x="128" y="1507"/>
                    <a:pt x="105" y="1968"/>
                  </a:cubicBezTo>
                  <a:lnTo>
                    <a:pt x="6" y="3995"/>
                  </a:lnTo>
                  <a:cubicBezTo>
                    <a:pt x="1" y="4103"/>
                    <a:pt x="81" y="4157"/>
                    <a:pt x="165" y="4157"/>
                  </a:cubicBezTo>
                  <a:cubicBezTo>
                    <a:pt x="248" y="4157"/>
                    <a:pt x="335" y="4103"/>
                    <a:pt x="340" y="3995"/>
                  </a:cubicBezTo>
                  <a:lnTo>
                    <a:pt x="427" y="2240"/>
                  </a:lnTo>
                  <a:lnTo>
                    <a:pt x="465" y="1428"/>
                  </a:lnTo>
                  <a:cubicBezTo>
                    <a:pt x="470" y="1346"/>
                    <a:pt x="502" y="315"/>
                    <a:pt x="825" y="315"/>
                  </a:cubicBezTo>
                  <a:cubicBezTo>
                    <a:pt x="879" y="315"/>
                    <a:pt x="940" y="343"/>
                    <a:pt x="1011" y="409"/>
                  </a:cubicBezTo>
                  <a:cubicBezTo>
                    <a:pt x="1046" y="442"/>
                    <a:pt x="1085" y="455"/>
                    <a:pt x="1123" y="455"/>
                  </a:cubicBezTo>
                  <a:cubicBezTo>
                    <a:pt x="1255" y="455"/>
                    <a:pt x="1371" y="287"/>
                    <a:pt x="1249" y="173"/>
                  </a:cubicBezTo>
                  <a:cubicBezTo>
                    <a:pt x="1120" y="53"/>
                    <a:pt x="981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1" name="Google Shape;15241;p26"/>
            <p:cNvSpPr/>
            <p:nvPr/>
          </p:nvSpPr>
          <p:spPr>
            <a:xfrm>
              <a:off x="4702400" y="1804300"/>
              <a:ext cx="34725" cy="8800"/>
            </a:xfrm>
            <a:custGeom>
              <a:avLst/>
              <a:gdLst/>
              <a:ahLst/>
              <a:cxnLst/>
              <a:rect l="l" t="t" r="r" b="b"/>
              <a:pathLst>
                <a:path w="1389" h="352" extrusionOk="0">
                  <a:moveTo>
                    <a:pt x="214" y="0"/>
                  </a:moveTo>
                  <a:cubicBezTo>
                    <a:pt x="1" y="0"/>
                    <a:pt x="2" y="331"/>
                    <a:pt x="217" y="335"/>
                  </a:cubicBezTo>
                  <a:lnTo>
                    <a:pt x="1174" y="351"/>
                  </a:lnTo>
                  <a:cubicBezTo>
                    <a:pt x="1175" y="351"/>
                    <a:pt x="1176" y="351"/>
                    <a:pt x="1177" y="351"/>
                  </a:cubicBezTo>
                  <a:cubicBezTo>
                    <a:pt x="1389" y="351"/>
                    <a:pt x="1388" y="20"/>
                    <a:pt x="1174" y="16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2" name="Google Shape;15242;p26"/>
            <p:cNvSpPr/>
            <p:nvPr/>
          </p:nvSpPr>
          <p:spPr>
            <a:xfrm>
              <a:off x="4781475" y="1772750"/>
              <a:ext cx="55150" cy="10900"/>
            </a:xfrm>
            <a:custGeom>
              <a:avLst/>
              <a:gdLst/>
              <a:ahLst/>
              <a:cxnLst/>
              <a:rect l="l" t="t" r="r" b="b"/>
              <a:pathLst>
                <a:path w="2206" h="436" extrusionOk="0">
                  <a:moveTo>
                    <a:pt x="1168" y="1"/>
                  </a:moveTo>
                  <a:cubicBezTo>
                    <a:pt x="842" y="1"/>
                    <a:pt x="516" y="36"/>
                    <a:pt x="197" y="108"/>
                  </a:cubicBezTo>
                  <a:cubicBezTo>
                    <a:pt x="0" y="152"/>
                    <a:pt x="64" y="436"/>
                    <a:pt x="245" y="436"/>
                  </a:cubicBezTo>
                  <a:cubicBezTo>
                    <a:pt x="258" y="436"/>
                    <a:pt x="271" y="434"/>
                    <a:pt x="285" y="431"/>
                  </a:cubicBezTo>
                  <a:cubicBezTo>
                    <a:pt x="576" y="366"/>
                    <a:pt x="872" y="333"/>
                    <a:pt x="1168" y="333"/>
                  </a:cubicBezTo>
                  <a:cubicBezTo>
                    <a:pt x="1419" y="333"/>
                    <a:pt x="1670" y="357"/>
                    <a:pt x="1917" y="404"/>
                  </a:cubicBezTo>
                  <a:cubicBezTo>
                    <a:pt x="1929" y="406"/>
                    <a:pt x="1941" y="407"/>
                    <a:pt x="1952" y="407"/>
                  </a:cubicBezTo>
                  <a:cubicBezTo>
                    <a:pt x="2136" y="407"/>
                    <a:pt x="2206" y="118"/>
                    <a:pt x="2006" y="80"/>
                  </a:cubicBezTo>
                  <a:cubicBezTo>
                    <a:pt x="1729" y="27"/>
                    <a:pt x="1448" y="1"/>
                    <a:pt x="1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3" name="Google Shape;15243;p26"/>
            <p:cNvSpPr/>
            <p:nvPr/>
          </p:nvSpPr>
          <p:spPr>
            <a:xfrm>
              <a:off x="4780675" y="1805425"/>
              <a:ext cx="57750" cy="15775"/>
            </a:xfrm>
            <a:custGeom>
              <a:avLst/>
              <a:gdLst/>
              <a:ahLst/>
              <a:cxnLst/>
              <a:rect l="l" t="t" r="r" b="b"/>
              <a:pathLst>
                <a:path w="2310" h="631" extrusionOk="0">
                  <a:moveTo>
                    <a:pt x="260" y="0"/>
                  </a:moveTo>
                  <a:cubicBezTo>
                    <a:pt x="72" y="0"/>
                    <a:pt x="0" y="293"/>
                    <a:pt x="201" y="326"/>
                  </a:cubicBezTo>
                  <a:lnTo>
                    <a:pt x="2018" y="628"/>
                  </a:lnTo>
                  <a:cubicBezTo>
                    <a:pt x="2029" y="630"/>
                    <a:pt x="2039" y="631"/>
                    <a:pt x="2050" y="631"/>
                  </a:cubicBezTo>
                  <a:cubicBezTo>
                    <a:pt x="2237" y="631"/>
                    <a:pt x="2309" y="339"/>
                    <a:pt x="2108" y="305"/>
                  </a:cubicBezTo>
                  <a:lnTo>
                    <a:pt x="291" y="3"/>
                  </a:lnTo>
                  <a:cubicBezTo>
                    <a:pt x="281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4" name="Google Shape;15244;p26"/>
            <p:cNvSpPr/>
            <p:nvPr/>
          </p:nvSpPr>
          <p:spPr>
            <a:xfrm>
              <a:off x="4858225" y="1774075"/>
              <a:ext cx="70075" cy="118875"/>
            </a:xfrm>
            <a:custGeom>
              <a:avLst/>
              <a:gdLst/>
              <a:ahLst/>
              <a:cxnLst/>
              <a:rect l="l" t="t" r="r" b="b"/>
              <a:pathLst>
                <a:path w="2803" h="4755" extrusionOk="0">
                  <a:moveTo>
                    <a:pt x="1877" y="600"/>
                  </a:moveTo>
                  <a:cubicBezTo>
                    <a:pt x="1923" y="600"/>
                    <a:pt x="1971" y="602"/>
                    <a:pt x="2020" y="604"/>
                  </a:cubicBezTo>
                  <a:cubicBezTo>
                    <a:pt x="2048" y="638"/>
                    <a:pt x="2079" y="656"/>
                    <a:pt x="2111" y="660"/>
                  </a:cubicBezTo>
                  <a:lnTo>
                    <a:pt x="2111" y="660"/>
                  </a:lnTo>
                  <a:cubicBezTo>
                    <a:pt x="2165" y="888"/>
                    <a:pt x="2220" y="1122"/>
                    <a:pt x="2266" y="1359"/>
                  </a:cubicBezTo>
                  <a:lnTo>
                    <a:pt x="2266" y="1359"/>
                  </a:lnTo>
                  <a:cubicBezTo>
                    <a:pt x="2218" y="1436"/>
                    <a:pt x="2119" y="1474"/>
                    <a:pt x="1971" y="1474"/>
                  </a:cubicBezTo>
                  <a:cubicBezTo>
                    <a:pt x="1866" y="1474"/>
                    <a:pt x="1736" y="1455"/>
                    <a:pt x="1581" y="1417"/>
                  </a:cubicBezTo>
                  <a:cubicBezTo>
                    <a:pt x="1342" y="1541"/>
                    <a:pt x="1164" y="1602"/>
                    <a:pt x="1048" y="1602"/>
                  </a:cubicBezTo>
                  <a:cubicBezTo>
                    <a:pt x="900" y="1602"/>
                    <a:pt x="853" y="1501"/>
                    <a:pt x="908" y="1298"/>
                  </a:cubicBezTo>
                  <a:cubicBezTo>
                    <a:pt x="904" y="832"/>
                    <a:pt x="1227" y="600"/>
                    <a:pt x="1877" y="600"/>
                  </a:cubicBezTo>
                  <a:close/>
                  <a:moveTo>
                    <a:pt x="1634" y="1"/>
                  </a:moveTo>
                  <a:cubicBezTo>
                    <a:pt x="913" y="1"/>
                    <a:pt x="311" y="1328"/>
                    <a:pt x="701" y="2068"/>
                  </a:cubicBezTo>
                  <a:cubicBezTo>
                    <a:pt x="874" y="2395"/>
                    <a:pt x="1176" y="2565"/>
                    <a:pt x="1501" y="2565"/>
                  </a:cubicBezTo>
                  <a:cubicBezTo>
                    <a:pt x="1671" y="2565"/>
                    <a:pt x="1848" y="2518"/>
                    <a:pt x="2014" y="2422"/>
                  </a:cubicBezTo>
                  <a:cubicBezTo>
                    <a:pt x="2164" y="2336"/>
                    <a:pt x="2279" y="2230"/>
                    <a:pt x="2367" y="2110"/>
                  </a:cubicBezTo>
                  <a:lnTo>
                    <a:pt x="2367" y="2110"/>
                  </a:lnTo>
                  <a:cubicBezTo>
                    <a:pt x="2386" y="2445"/>
                    <a:pt x="2363" y="2778"/>
                    <a:pt x="2267" y="3102"/>
                  </a:cubicBezTo>
                  <a:cubicBezTo>
                    <a:pt x="2058" y="3814"/>
                    <a:pt x="1457" y="4416"/>
                    <a:pt x="728" y="4416"/>
                  </a:cubicBezTo>
                  <a:cubicBezTo>
                    <a:pt x="581" y="4416"/>
                    <a:pt x="428" y="4391"/>
                    <a:pt x="272" y="4338"/>
                  </a:cubicBezTo>
                  <a:cubicBezTo>
                    <a:pt x="252" y="4331"/>
                    <a:pt x="234" y="4328"/>
                    <a:pt x="216" y="4328"/>
                  </a:cubicBezTo>
                  <a:cubicBezTo>
                    <a:pt x="54" y="4328"/>
                    <a:pt x="0" y="4598"/>
                    <a:pt x="184" y="4661"/>
                  </a:cubicBezTo>
                  <a:cubicBezTo>
                    <a:pt x="368" y="4725"/>
                    <a:pt x="552" y="4755"/>
                    <a:pt x="732" y="4755"/>
                  </a:cubicBezTo>
                  <a:cubicBezTo>
                    <a:pt x="1334" y="4755"/>
                    <a:pt x="1887" y="4420"/>
                    <a:pt x="2260" y="3899"/>
                  </a:cubicBezTo>
                  <a:cubicBezTo>
                    <a:pt x="2803" y="3137"/>
                    <a:pt x="2756" y="2187"/>
                    <a:pt x="2589" y="1293"/>
                  </a:cubicBezTo>
                  <a:lnTo>
                    <a:pt x="2589" y="1293"/>
                  </a:lnTo>
                  <a:cubicBezTo>
                    <a:pt x="2580" y="1026"/>
                    <a:pt x="2514" y="751"/>
                    <a:pt x="2417" y="502"/>
                  </a:cubicBezTo>
                  <a:cubicBezTo>
                    <a:pt x="2389" y="429"/>
                    <a:pt x="2331" y="393"/>
                    <a:pt x="2271" y="387"/>
                  </a:cubicBezTo>
                  <a:lnTo>
                    <a:pt x="2271" y="387"/>
                  </a:lnTo>
                  <a:cubicBezTo>
                    <a:pt x="2267" y="380"/>
                    <a:pt x="2262" y="373"/>
                    <a:pt x="2257" y="366"/>
                  </a:cubicBezTo>
                  <a:cubicBezTo>
                    <a:pt x="2053" y="108"/>
                    <a:pt x="1839" y="1"/>
                    <a:pt x="16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5" name="Google Shape;15245;p26"/>
            <p:cNvSpPr/>
            <p:nvPr/>
          </p:nvSpPr>
          <p:spPr>
            <a:xfrm>
              <a:off x="4940300" y="1746400"/>
              <a:ext cx="70500" cy="86500"/>
            </a:xfrm>
            <a:custGeom>
              <a:avLst/>
              <a:gdLst/>
              <a:ahLst/>
              <a:cxnLst/>
              <a:rect l="l" t="t" r="r" b="b"/>
              <a:pathLst>
                <a:path w="2820" h="3460" extrusionOk="0">
                  <a:moveTo>
                    <a:pt x="160" y="1"/>
                  </a:moveTo>
                  <a:cubicBezTo>
                    <a:pt x="77" y="1"/>
                    <a:pt x="0" y="53"/>
                    <a:pt x="13" y="160"/>
                  </a:cubicBezTo>
                  <a:cubicBezTo>
                    <a:pt x="125" y="1186"/>
                    <a:pt x="354" y="2197"/>
                    <a:pt x="694" y="3172"/>
                  </a:cubicBezTo>
                  <a:cubicBezTo>
                    <a:pt x="723" y="3254"/>
                    <a:pt x="788" y="3290"/>
                    <a:pt x="852" y="3290"/>
                  </a:cubicBezTo>
                  <a:cubicBezTo>
                    <a:pt x="948" y="3290"/>
                    <a:pt x="1042" y="3211"/>
                    <a:pt x="1018" y="3084"/>
                  </a:cubicBezTo>
                  <a:cubicBezTo>
                    <a:pt x="914" y="2568"/>
                    <a:pt x="789" y="1751"/>
                    <a:pt x="1483" y="1639"/>
                  </a:cubicBezTo>
                  <a:cubicBezTo>
                    <a:pt x="1537" y="1631"/>
                    <a:pt x="1587" y="1627"/>
                    <a:pt x="1635" y="1627"/>
                  </a:cubicBezTo>
                  <a:cubicBezTo>
                    <a:pt x="2407" y="1627"/>
                    <a:pt x="2437" y="2684"/>
                    <a:pt x="2305" y="3252"/>
                  </a:cubicBezTo>
                  <a:cubicBezTo>
                    <a:pt x="2275" y="3377"/>
                    <a:pt x="2380" y="3460"/>
                    <a:pt x="2479" y="3460"/>
                  </a:cubicBezTo>
                  <a:cubicBezTo>
                    <a:pt x="2545" y="3460"/>
                    <a:pt x="2608" y="3424"/>
                    <a:pt x="2627" y="3340"/>
                  </a:cubicBezTo>
                  <a:cubicBezTo>
                    <a:pt x="2820" y="2514"/>
                    <a:pt x="2651" y="1258"/>
                    <a:pt x="1552" y="1258"/>
                  </a:cubicBezTo>
                  <a:cubicBezTo>
                    <a:pt x="1545" y="1258"/>
                    <a:pt x="1538" y="1258"/>
                    <a:pt x="1530" y="1258"/>
                  </a:cubicBezTo>
                  <a:cubicBezTo>
                    <a:pt x="1021" y="1265"/>
                    <a:pt x="777" y="1570"/>
                    <a:pt x="678" y="1961"/>
                  </a:cubicBezTo>
                  <a:lnTo>
                    <a:pt x="678" y="1961"/>
                  </a:lnTo>
                  <a:cubicBezTo>
                    <a:pt x="526" y="1370"/>
                    <a:pt x="415" y="768"/>
                    <a:pt x="347" y="160"/>
                  </a:cubicBezTo>
                  <a:cubicBezTo>
                    <a:pt x="334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6" name="Google Shape;15246;p26"/>
            <p:cNvSpPr/>
            <p:nvPr/>
          </p:nvSpPr>
          <p:spPr>
            <a:xfrm>
              <a:off x="5001100" y="1744200"/>
              <a:ext cx="43750" cy="35825"/>
            </a:xfrm>
            <a:custGeom>
              <a:avLst/>
              <a:gdLst/>
              <a:ahLst/>
              <a:cxnLst/>
              <a:rect l="l" t="t" r="r" b="b"/>
              <a:pathLst>
                <a:path w="1750" h="1433" extrusionOk="0">
                  <a:moveTo>
                    <a:pt x="691" y="0"/>
                  </a:moveTo>
                  <a:cubicBezTo>
                    <a:pt x="456" y="0"/>
                    <a:pt x="216" y="116"/>
                    <a:pt x="82" y="321"/>
                  </a:cubicBezTo>
                  <a:cubicBezTo>
                    <a:pt x="0" y="447"/>
                    <a:pt x="116" y="567"/>
                    <a:pt x="234" y="567"/>
                  </a:cubicBezTo>
                  <a:cubicBezTo>
                    <a:pt x="285" y="567"/>
                    <a:pt x="336" y="545"/>
                    <a:pt x="372" y="490"/>
                  </a:cubicBezTo>
                  <a:cubicBezTo>
                    <a:pt x="436" y="390"/>
                    <a:pt x="560" y="333"/>
                    <a:pt x="681" y="333"/>
                  </a:cubicBezTo>
                  <a:cubicBezTo>
                    <a:pt x="780" y="333"/>
                    <a:pt x="877" y="372"/>
                    <a:pt x="936" y="458"/>
                  </a:cubicBezTo>
                  <a:cubicBezTo>
                    <a:pt x="1072" y="652"/>
                    <a:pt x="923" y="925"/>
                    <a:pt x="714" y="980"/>
                  </a:cubicBezTo>
                  <a:cubicBezTo>
                    <a:pt x="583" y="1013"/>
                    <a:pt x="541" y="1222"/>
                    <a:pt x="674" y="1285"/>
                  </a:cubicBezTo>
                  <a:cubicBezTo>
                    <a:pt x="883" y="1385"/>
                    <a:pt x="1089" y="1433"/>
                    <a:pt x="1307" y="1433"/>
                  </a:cubicBezTo>
                  <a:cubicBezTo>
                    <a:pt x="1385" y="1433"/>
                    <a:pt x="1465" y="1427"/>
                    <a:pt x="1547" y="1414"/>
                  </a:cubicBezTo>
                  <a:cubicBezTo>
                    <a:pt x="1749" y="1384"/>
                    <a:pt x="1676" y="1089"/>
                    <a:pt x="1486" y="1089"/>
                  </a:cubicBezTo>
                  <a:cubicBezTo>
                    <a:pt x="1477" y="1089"/>
                    <a:pt x="1468" y="1090"/>
                    <a:pt x="1458" y="1091"/>
                  </a:cubicBezTo>
                  <a:cubicBezTo>
                    <a:pt x="1406" y="1099"/>
                    <a:pt x="1354" y="1103"/>
                    <a:pt x="1302" y="1103"/>
                  </a:cubicBezTo>
                  <a:cubicBezTo>
                    <a:pt x="1247" y="1103"/>
                    <a:pt x="1193" y="1099"/>
                    <a:pt x="1139" y="1090"/>
                  </a:cubicBezTo>
                  <a:lnTo>
                    <a:pt x="1139" y="1090"/>
                  </a:lnTo>
                  <a:cubicBezTo>
                    <a:pt x="1338" y="863"/>
                    <a:pt x="1395" y="515"/>
                    <a:pt x="1203" y="252"/>
                  </a:cubicBezTo>
                  <a:cubicBezTo>
                    <a:pt x="1077" y="79"/>
                    <a:pt x="886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7" name="Google Shape;15247;p26"/>
            <p:cNvSpPr/>
            <p:nvPr/>
          </p:nvSpPr>
          <p:spPr>
            <a:xfrm>
              <a:off x="5060150" y="1774625"/>
              <a:ext cx="13650" cy="55875"/>
            </a:xfrm>
            <a:custGeom>
              <a:avLst/>
              <a:gdLst/>
              <a:ahLst/>
              <a:cxnLst/>
              <a:rect l="l" t="t" r="r" b="b"/>
              <a:pathLst>
                <a:path w="546" h="2235" extrusionOk="0">
                  <a:moveTo>
                    <a:pt x="162" y="0"/>
                  </a:moveTo>
                  <a:cubicBezTo>
                    <a:pt x="79" y="0"/>
                    <a:pt x="1" y="54"/>
                    <a:pt x="11" y="161"/>
                  </a:cubicBezTo>
                  <a:cubicBezTo>
                    <a:pt x="74" y="798"/>
                    <a:pt x="138" y="1436"/>
                    <a:pt x="201" y="2075"/>
                  </a:cubicBezTo>
                  <a:cubicBezTo>
                    <a:pt x="211" y="2181"/>
                    <a:pt x="300" y="2235"/>
                    <a:pt x="384" y="2235"/>
                  </a:cubicBezTo>
                  <a:cubicBezTo>
                    <a:pt x="467" y="2235"/>
                    <a:pt x="545" y="2182"/>
                    <a:pt x="535" y="2075"/>
                  </a:cubicBezTo>
                  <a:cubicBezTo>
                    <a:pt x="472" y="1436"/>
                    <a:pt x="408" y="798"/>
                    <a:pt x="345" y="161"/>
                  </a:cubicBez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8" name="Google Shape;15248;p26"/>
            <p:cNvSpPr/>
            <p:nvPr/>
          </p:nvSpPr>
          <p:spPr>
            <a:xfrm>
              <a:off x="5049600" y="1798900"/>
              <a:ext cx="44700" cy="12850"/>
            </a:xfrm>
            <a:custGeom>
              <a:avLst/>
              <a:gdLst/>
              <a:ahLst/>
              <a:cxnLst/>
              <a:rect l="l" t="t" r="r" b="b"/>
              <a:pathLst>
                <a:path w="1788" h="514" extrusionOk="0">
                  <a:moveTo>
                    <a:pt x="1573" y="0"/>
                  </a:moveTo>
                  <a:cubicBezTo>
                    <a:pt x="1556" y="0"/>
                    <a:pt x="1537" y="3"/>
                    <a:pt x="1516" y="11"/>
                  </a:cubicBezTo>
                  <a:cubicBezTo>
                    <a:pt x="1208" y="121"/>
                    <a:pt x="883" y="178"/>
                    <a:pt x="556" y="178"/>
                  </a:cubicBezTo>
                  <a:cubicBezTo>
                    <a:pt x="442" y="178"/>
                    <a:pt x="328" y="171"/>
                    <a:pt x="214" y="157"/>
                  </a:cubicBezTo>
                  <a:cubicBezTo>
                    <a:pt x="206" y="156"/>
                    <a:pt x="199" y="156"/>
                    <a:pt x="192" y="156"/>
                  </a:cubicBezTo>
                  <a:cubicBezTo>
                    <a:pt x="1" y="156"/>
                    <a:pt x="9" y="469"/>
                    <a:pt x="214" y="493"/>
                  </a:cubicBezTo>
                  <a:cubicBezTo>
                    <a:pt x="332" y="506"/>
                    <a:pt x="451" y="513"/>
                    <a:pt x="569" y="513"/>
                  </a:cubicBezTo>
                  <a:cubicBezTo>
                    <a:pt x="922" y="513"/>
                    <a:pt x="1273" y="453"/>
                    <a:pt x="1606" y="334"/>
                  </a:cubicBezTo>
                  <a:cubicBezTo>
                    <a:pt x="1788" y="269"/>
                    <a:pt x="1735" y="0"/>
                    <a:pt x="1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49" name="Google Shape;15249;p26"/>
            <p:cNvSpPr/>
            <p:nvPr/>
          </p:nvSpPr>
          <p:spPr>
            <a:xfrm>
              <a:off x="5128525" y="1751900"/>
              <a:ext cx="30950" cy="92925"/>
            </a:xfrm>
            <a:custGeom>
              <a:avLst/>
              <a:gdLst/>
              <a:ahLst/>
              <a:cxnLst/>
              <a:rect l="l" t="t" r="r" b="b"/>
              <a:pathLst>
                <a:path w="1238" h="3717" extrusionOk="0">
                  <a:moveTo>
                    <a:pt x="909" y="1"/>
                  </a:moveTo>
                  <a:cubicBezTo>
                    <a:pt x="588" y="1"/>
                    <a:pt x="288" y="779"/>
                    <a:pt x="234" y="995"/>
                  </a:cubicBezTo>
                  <a:cubicBezTo>
                    <a:pt x="1" y="1918"/>
                    <a:pt x="216" y="2891"/>
                    <a:pt x="786" y="3645"/>
                  </a:cubicBezTo>
                  <a:cubicBezTo>
                    <a:pt x="824" y="3695"/>
                    <a:pt x="876" y="3716"/>
                    <a:pt x="927" y="3716"/>
                  </a:cubicBezTo>
                  <a:cubicBezTo>
                    <a:pt x="1050" y="3716"/>
                    <a:pt x="1168" y="3597"/>
                    <a:pt x="1076" y="3475"/>
                  </a:cubicBezTo>
                  <a:cubicBezTo>
                    <a:pt x="744" y="3036"/>
                    <a:pt x="529" y="2539"/>
                    <a:pt x="484" y="1987"/>
                  </a:cubicBezTo>
                  <a:cubicBezTo>
                    <a:pt x="464" y="1747"/>
                    <a:pt x="477" y="1506"/>
                    <a:pt x="516" y="1270"/>
                  </a:cubicBezTo>
                  <a:cubicBezTo>
                    <a:pt x="544" y="1117"/>
                    <a:pt x="885" y="376"/>
                    <a:pt x="866" y="345"/>
                  </a:cubicBezTo>
                  <a:lnTo>
                    <a:pt x="866" y="345"/>
                  </a:lnTo>
                  <a:cubicBezTo>
                    <a:pt x="901" y="400"/>
                    <a:pt x="953" y="422"/>
                    <a:pt x="1004" y="422"/>
                  </a:cubicBezTo>
                  <a:cubicBezTo>
                    <a:pt x="1121" y="422"/>
                    <a:pt x="1237" y="303"/>
                    <a:pt x="1155" y="176"/>
                  </a:cubicBezTo>
                  <a:cubicBezTo>
                    <a:pt x="1074" y="52"/>
                    <a:pt x="991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0" name="Google Shape;15250;p26"/>
            <p:cNvSpPr/>
            <p:nvPr/>
          </p:nvSpPr>
          <p:spPr>
            <a:xfrm>
              <a:off x="5176550" y="1786625"/>
              <a:ext cx="39400" cy="55925"/>
            </a:xfrm>
            <a:custGeom>
              <a:avLst/>
              <a:gdLst/>
              <a:ahLst/>
              <a:cxnLst/>
              <a:rect l="l" t="t" r="r" b="b"/>
              <a:pathLst>
                <a:path w="1576" h="2237" extrusionOk="0">
                  <a:moveTo>
                    <a:pt x="921" y="0"/>
                  </a:moveTo>
                  <a:cubicBezTo>
                    <a:pt x="748" y="0"/>
                    <a:pt x="578" y="47"/>
                    <a:pt x="423" y="151"/>
                  </a:cubicBezTo>
                  <a:cubicBezTo>
                    <a:pt x="174" y="317"/>
                    <a:pt x="0" y="631"/>
                    <a:pt x="130" y="926"/>
                  </a:cubicBezTo>
                  <a:cubicBezTo>
                    <a:pt x="276" y="1254"/>
                    <a:pt x="650" y="1286"/>
                    <a:pt x="931" y="1430"/>
                  </a:cubicBezTo>
                  <a:cubicBezTo>
                    <a:pt x="1028" y="1476"/>
                    <a:pt x="1111" y="1551"/>
                    <a:pt x="1169" y="1641"/>
                  </a:cubicBezTo>
                  <a:lnTo>
                    <a:pt x="1022" y="1821"/>
                  </a:lnTo>
                  <a:cubicBezTo>
                    <a:pt x="1006" y="1828"/>
                    <a:pt x="986" y="1830"/>
                    <a:pt x="965" y="1830"/>
                  </a:cubicBezTo>
                  <a:cubicBezTo>
                    <a:pt x="900" y="1830"/>
                    <a:pt x="821" y="1808"/>
                    <a:pt x="766" y="1806"/>
                  </a:cubicBezTo>
                  <a:cubicBezTo>
                    <a:pt x="743" y="1805"/>
                    <a:pt x="721" y="1804"/>
                    <a:pt x="699" y="1804"/>
                  </a:cubicBezTo>
                  <a:cubicBezTo>
                    <a:pt x="553" y="1804"/>
                    <a:pt x="425" y="1826"/>
                    <a:pt x="301" y="1917"/>
                  </a:cubicBezTo>
                  <a:cubicBezTo>
                    <a:pt x="158" y="2021"/>
                    <a:pt x="247" y="2237"/>
                    <a:pt x="382" y="2237"/>
                  </a:cubicBezTo>
                  <a:cubicBezTo>
                    <a:pt x="410" y="2237"/>
                    <a:pt x="440" y="2227"/>
                    <a:pt x="470" y="2205"/>
                  </a:cubicBezTo>
                  <a:cubicBezTo>
                    <a:pt x="550" y="2147"/>
                    <a:pt x="641" y="2133"/>
                    <a:pt x="737" y="2133"/>
                  </a:cubicBezTo>
                  <a:cubicBezTo>
                    <a:pt x="838" y="2133"/>
                    <a:pt x="944" y="2149"/>
                    <a:pt x="1047" y="2149"/>
                  </a:cubicBezTo>
                  <a:cubicBezTo>
                    <a:pt x="1121" y="2149"/>
                    <a:pt x="1194" y="2141"/>
                    <a:pt x="1262" y="2111"/>
                  </a:cubicBezTo>
                  <a:cubicBezTo>
                    <a:pt x="1471" y="2024"/>
                    <a:pt x="1576" y="1789"/>
                    <a:pt x="1501" y="1575"/>
                  </a:cubicBezTo>
                  <a:cubicBezTo>
                    <a:pt x="1416" y="1312"/>
                    <a:pt x="1169" y="1165"/>
                    <a:pt x="926" y="1069"/>
                  </a:cubicBezTo>
                  <a:cubicBezTo>
                    <a:pt x="839" y="1035"/>
                    <a:pt x="749" y="1013"/>
                    <a:pt x="665" y="971"/>
                  </a:cubicBezTo>
                  <a:cubicBezTo>
                    <a:pt x="502" y="890"/>
                    <a:pt x="481" y="883"/>
                    <a:pt x="499" y="680"/>
                  </a:cubicBezTo>
                  <a:cubicBezTo>
                    <a:pt x="519" y="486"/>
                    <a:pt x="577" y="410"/>
                    <a:pt x="764" y="354"/>
                  </a:cubicBezTo>
                  <a:cubicBezTo>
                    <a:pt x="820" y="338"/>
                    <a:pt x="877" y="330"/>
                    <a:pt x="935" y="330"/>
                  </a:cubicBezTo>
                  <a:cubicBezTo>
                    <a:pt x="1022" y="330"/>
                    <a:pt x="1109" y="348"/>
                    <a:pt x="1190" y="384"/>
                  </a:cubicBezTo>
                  <a:cubicBezTo>
                    <a:pt x="1215" y="395"/>
                    <a:pt x="1239" y="400"/>
                    <a:pt x="1262" y="400"/>
                  </a:cubicBezTo>
                  <a:cubicBezTo>
                    <a:pt x="1423" y="400"/>
                    <a:pt x="1531" y="170"/>
                    <a:pt x="1358" y="96"/>
                  </a:cubicBezTo>
                  <a:cubicBezTo>
                    <a:pt x="1215" y="34"/>
                    <a:pt x="1067" y="0"/>
                    <a:pt x="9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1" name="Google Shape;15251;p26"/>
            <p:cNvSpPr/>
            <p:nvPr/>
          </p:nvSpPr>
          <p:spPr>
            <a:xfrm>
              <a:off x="5233975" y="1746675"/>
              <a:ext cx="42650" cy="92275"/>
            </a:xfrm>
            <a:custGeom>
              <a:avLst/>
              <a:gdLst/>
              <a:ahLst/>
              <a:cxnLst/>
              <a:rect l="l" t="t" r="r" b="b"/>
              <a:pathLst>
                <a:path w="1706" h="3691" extrusionOk="0">
                  <a:moveTo>
                    <a:pt x="231" y="1"/>
                  </a:moveTo>
                  <a:cubicBezTo>
                    <a:pt x="115" y="1"/>
                    <a:pt x="0" y="121"/>
                    <a:pt x="80" y="249"/>
                  </a:cubicBezTo>
                  <a:cubicBezTo>
                    <a:pt x="537" y="978"/>
                    <a:pt x="1328" y="2705"/>
                    <a:pt x="472" y="3413"/>
                  </a:cubicBezTo>
                  <a:cubicBezTo>
                    <a:pt x="341" y="3521"/>
                    <a:pt x="461" y="3690"/>
                    <a:pt x="599" y="3690"/>
                  </a:cubicBezTo>
                  <a:cubicBezTo>
                    <a:pt x="635" y="3690"/>
                    <a:pt x="673" y="3678"/>
                    <a:pt x="708" y="3649"/>
                  </a:cubicBezTo>
                  <a:cubicBezTo>
                    <a:pt x="1706" y="2826"/>
                    <a:pt x="910" y="943"/>
                    <a:pt x="368" y="80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2" name="Google Shape;15252;p26"/>
            <p:cNvSpPr/>
            <p:nvPr/>
          </p:nvSpPr>
          <p:spPr>
            <a:xfrm>
              <a:off x="5279550" y="1758650"/>
              <a:ext cx="40325" cy="86875"/>
            </a:xfrm>
            <a:custGeom>
              <a:avLst/>
              <a:gdLst/>
              <a:ahLst/>
              <a:cxnLst/>
              <a:rect l="l" t="t" r="r" b="b"/>
              <a:pathLst>
                <a:path w="1613" h="3475" extrusionOk="0">
                  <a:moveTo>
                    <a:pt x="656" y="1"/>
                  </a:moveTo>
                  <a:cubicBezTo>
                    <a:pt x="588" y="1"/>
                    <a:pt x="518" y="34"/>
                    <a:pt x="485" y="112"/>
                  </a:cubicBezTo>
                  <a:lnTo>
                    <a:pt x="485" y="110"/>
                  </a:lnTo>
                  <a:lnTo>
                    <a:pt x="485" y="110"/>
                  </a:lnTo>
                  <a:cubicBezTo>
                    <a:pt x="0" y="1267"/>
                    <a:pt x="308" y="2603"/>
                    <a:pt x="1250" y="3431"/>
                  </a:cubicBezTo>
                  <a:cubicBezTo>
                    <a:pt x="1285" y="3462"/>
                    <a:pt x="1323" y="3475"/>
                    <a:pt x="1361" y="3475"/>
                  </a:cubicBezTo>
                  <a:cubicBezTo>
                    <a:pt x="1495" y="3475"/>
                    <a:pt x="1613" y="3306"/>
                    <a:pt x="1486" y="3193"/>
                  </a:cubicBezTo>
                  <a:cubicBezTo>
                    <a:pt x="624" y="2434"/>
                    <a:pt x="363" y="1256"/>
                    <a:pt x="809" y="200"/>
                  </a:cubicBezTo>
                  <a:cubicBezTo>
                    <a:pt x="860" y="80"/>
                    <a:pt x="760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3" name="Google Shape;15253;p26"/>
            <p:cNvSpPr/>
            <p:nvPr/>
          </p:nvSpPr>
          <p:spPr>
            <a:xfrm>
              <a:off x="5326650" y="1790950"/>
              <a:ext cx="52950" cy="41750"/>
            </a:xfrm>
            <a:custGeom>
              <a:avLst/>
              <a:gdLst/>
              <a:ahLst/>
              <a:cxnLst/>
              <a:rect l="l" t="t" r="r" b="b"/>
              <a:pathLst>
                <a:path w="2118" h="1670" extrusionOk="0">
                  <a:moveTo>
                    <a:pt x="256" y="0"/>
                  </a:moveTo>
                  <a:cubicBezTo>
                    <a:pt x="120" y="0"/>
                    <a:pt x="0" y="169"/>
                    <a:pt x="130" y="278"/>
                  </a:cubicBezTo>
                  <a:lnTo>
                    <a:pt x="1750" y="1628"/>
                  </a:lnTo>
                  <a:cubicBezTo>
                    <a:pt x="1785" y="1657"/>
                    <a:pt x="1823" y="1670"/>
                    <a:pt x="1860" y="1670"/>
                  </a:cubicBezTo>
                  <a:cubicBezTo>
                    <a:pt x="1997" y="1670"/>
                    <a:pt x="2117" y="1500"/>
                    <a:pt x="1986" y="1392"/>
                  </a:cubicBezTo>
                  <a:lnTo>
                    <a:pt x="366" y="42"/>
                  </a:ln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4" name="Google Shape;15254;p26"/>
            <p:cNvSpPr/>
            <p:nvPr/>
          </p:nvSpPr>
          <p:spPr>
            <a:xfrm>
              <a:off x="5335325" y="1789250"/>
              <a:ext cx="36850" cy="50250"/>
            </a:xfrm>
            <a:custGeom>
              <a:avLst/>
              <a:gdLst/>
              <a:ahLst/>
              <a:cxnLst/>
              <a:rect l="l" t="t" r="r" b="b"/>
              <a:pathLst>
                <a:path w="1474" h="2010" extrusionOk="0">
                  <a:moveTo>
                    <a:pt x="1242" y="0"/>
                  </a:moveTo>
                  <a:cubicBezTo>
                    <a:pt x="1192" y="0"/>
                    <a:pt x="1141" y="23"/>
                    <a:pt x="1107" y="79"/>
                  </a:cubicBezTo>
                  <a:lnTo>
                    <a:pt x="79" y="1760"/>
                  </a:lnTo>
                  <a:cubicBezTo>
                    <a:pt x="0" y="1888"/>
                    <a:pt x="116" y="2009"/>
                    <a:pt x="232" y="2009"/>
                  </a:cubicBezTo>
                  <a:cubicBezTo>
                    <a:pt x="283" y="2009"/>
                    <a:pt x="334" y="1986"/>
                    <a:pt x="369" y="1930"/>
                  </a:cubicBezTo>
                  <a:cubicBezTo>
                    <a:pt x="710" y="1370"/>
                    <a:pt x="1052" y="808"/>
                    <a:pt x="1395" y="249"/>
                  </a:cubicBezTo>
                  <a:cubicBezTo>
                    <a:pt x="1474" y="120"/>
                    <a:pt x="1358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5" name="Google Shape;15255;p26"/>
            <p:cNvSpPr/>
            <p:nvPr/>
          </p:nvSpPr>
          <p:spPr>
            <a:xfrm>
              <a:off x="5394700" y="1782525"/>
              <a:ext cx="16425" cy="56125"/>
            </a:xfrm>
            <a:custGeom>
              <a:avLst/>
              <a:gdLst/>
              <a:ahLst/>
              <a:cxnLst/>
              <a:rect l="l" t="t" r="r" b="b"/>
              <a:pathLst>
                <a:path w="657" h="2245" extrusionOk="0">
                  <a:moveTo>
                    <a:pt x="207" y="1"/>
                  </a:moveTo>
                  <a:cubicBezTo>
                    <a:pt x="109" y="1"/>
                    <a:pt x="0" y="84"/>
                    <a:pt x="19" y="211"/>
                  </a:cubicBezTo>
                  <a:cubicBezTo>
                    <a:pt x="119" y="849"/>
                    <a:pt x="216" y="1486"/>
                    <a:pt x="315" y="2124"/>
                  </a:cubicBezTo>
                  <a:cubicBezTo>
                    <a:pt x="328" y="2208"/>
                    <a:pt x="387" y="2245"/>
                    <a:pt x="451" y="2245"/>
                  </a:cubicBezTo>
                  <a:cubicBezTo>
                    <a:pt x="548" y="2245"/>
                    <a:pt x="656" y="2162"/>
                    <a:pt x="637" y="2035"/>
                  </a:cubicBezTo>
                  <a:lnTo>
                    <a:pt x="343" y="122"/>
                  </a:lnTo>
                  <a:cubicBezTo>
                    <a:pt x="330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6" name="Google Shape;15256;p26"/>
            <p:cNvSpPr/>
            <p:nvPr/>
          </p:nvSpPr>
          <p:spPr>
            <a:xfrm>
              <a:off x="5391175" y="1806275"/>
              <a:ext cx="37650" cy="10700"/>
            </a:xfrm>
            <a:custGeom>
              <a:avLst/>
              <a:gdLst/>
              <a:ahLst/>
              <a:cxnLst/>
              <a:rect l="l" t="t" r="r" b="b"/>
              <a:pathLst>
                <a:path w="1506" h="428" extrusionOk="0">
                  <a:moveTo>
                    <a:pt x="948" y="1"/>
                  </a:moveTo>
                  <a:cubicBezTo>
                    <a:pt x="694" y="1"/>
                    <a:pt x="439" y="33"/>
                    <a:pt x="192" y="98"/>
                  </a:cubicBezTo>
                  <a:cubicBezTo>
                    <a:pt x="1" y="149"/>
                    <a:pt x="62" y="428"/>
                    <a:pt x="237" y="428"/>
                  </a:cubicBezTo>
                  <a:cubicBezTo>
                    <a:pt x="251" y="428"/>
                    <a:pt x="267" y="426"/>
                    <a:pt x="282" y="422"/>
                  </a:cubicBezTo>
                  <a:cubicBezTo>
                    <a:pt x="506" y="364"/>
                    <a:pt x="735" y="335"/>
                    <a:pt x="965" y="335"/>
                  </a:cubicBezTo>
                  <a:cubicBezTo>
                    <a:pt x="1074" y="335"/>
                    <a:pt x="1183" y="341"/>
                    <a:pt x="1292" y="355"/>
                  </a:cubicBezTo>
                  <a:cubicBezTo>
                    <a:pt x="1300" y="356"/>
                    <a:pt x="1307" y="356"/>
                    <a:pt x="1314" y="356"/>
                  </a:cubicBezTo>
                  <a:cubicBezTo>
                    <a:pt x="1505" y="356"/>
                    <a:pt x="1497" y="44"/>
                    <a:pt x="1292" y="21"/>
                  </a:cubicBezTo>
                  <a:cubicBezTo>
                    <a:pt x="1178" y="7"/>
                    <a:pt x="1063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7" name="Google Shape;15257;p26"/>
            <p:cNvSpPr/>
            <p:nvPr/>
          </p:nvSpPr>
          <p:spPr>
            <a:xfrm>
              <a:off x="5439150" y="1773125"/>
              <a:ext cx="61900" cy="69250"/>
            </a:xfrm>
            <a:custGeom>
              <a:avLst/>
              <a:gdLst/>
              <a:ahLst/>
              <a:cxnLst/>
              <a:rect l="l" t="t" r="r" b="b"/>
              <a:pathLst>
                <a:path w="2476" h="2770" extrusionOk="0">
                  <a:moveTo>
                    <a:pt x="654" y="0"/>
                  </a:moveTo>
                  <a:cubicBezTo>
                    <a:pt x="392" y="0"/>
                    <a:pt x="137" y="139"/>
                    <a:pt x="43" y="419"/>
                  </a:cubicBezTo>
                  <a:cubicBezTo>
                    <a:pt x="0" y="543"/>
                    <a:pt x="102" y="624"/>
                    <a:pt x="204" y="624"/>
                  </a:cubicBezTo>
                  <a:cubicBezTo>
                    <a:pt x="271" y="624"/>
                    <a:pt x="338" y="589"/>
                    <a:pt x="365" y="509"/>
                  </a:cubicBezTo>
                  <a:cubicBezTo>
                    <a:pt x="409" y="380"/>
                    <a:pt x="502" y="331"/>
                    <a:pt x="604" y="331"/>
                  </a:cubicBezTo>
                  <a:cubicBezTo>
                    <a:pt x="755" y="331"/>
                    <a:pt x="927" y="438"/>
                    <a:pt x="992" y="553"/>
                  </a:cubicBezTo>
                  <a:cubicBezTo>
                    <a:pt x="1141" y="819"/>
                    <a:pt x="1034" y="1153"/>
                    <a:pt x="903" y="1405"/>
                  </a:cubicBezTo>
                  <a:cubicBezTo>
                    <a:pt x="717" y="1762"/>
                    <a:pt x="462" y="2068"/>
                    <a:pt x="310" y="2443"/>
                  </a:cubicBezTo>
                  <a:cubicBezTo>
                    <a:pt x="271" y="2542"/>
                    <a:pt x="369" y="2656"/>
                    <a:pt x="466" y="2656"/>
                  </a:cubicBezTo>
                  <a:cubicBezTo>
                    <a:pt x="468" y="2656"/>
                    <a:pt x="470" y="2655"/>
                    <a:pt x="472" y="2655"/>
                  </a:cubicBezTo>
                  <a:cubicBezTo>
                    <a:pt x="575" y="2652"/>
                    <a:pt x="678" y="2650"/>
                    <a:pt x="782" y="2650"/>
                  </a:cubicBezTo>
                  <a:cubicBezTo>
                    <a:pt x="1252" y="2650"/>
                    <a:pt x="1721" y="2689"/>
                    <a:pt x="2185" y="2767"/>
                  </a:cubicBezTo>
                  <a:cubicBezTo>
                    <a:pt x="2195" y="2769"/>
                    <a:pt x="2206" y="2769"/>
                    <a:pt x="2216" y="2769"/>
                  </a:cubicBezTo>
                  <a:cubicBezTo>
                    <a:pt x="2404" y="2769"/>
                    <a:pt x="2476" y="2478"/>
                    <a:pt x="2273" y="2443"/>
                  </a:cubicBezTo>
                  <a:cubicBezTo>
                    <a:pt x="1775" y="2359"/>
                    <a:pt x="1272" y="2316"/>
                    <a:pt x="766" y="2316"/>
                  </a:cubicBezTo>
                  <a:cubicBezTo>
                    <a:pt x="757" y="2316"/>
                    <a:pt x="748" y="2317"/>
                    <a:pt x="738" y="2317"/>
                  </a:cubicBezTo>
                  <a:lnTo>
                    <a:pt x="738" y="2317"/>
                  </a:lnTo>
                  <a:cubicBezTo>
                    <a:pt x="1077" y="1697"/>
                    <a:pt x="1750" y="942"/>
                    <a:pt x="1228" y="274"/>
                  </a:cubicBezTo>
                  <a:cubicBezTo>
                    <a:pt x="1086" y="92"/>
                    <a:pt x="868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8" name="Google Shape;15258;p26"/>
            <p:cNvSpPr/>
            <p:nvPr/>
          </p:nvSpPr>
          <p:spPr>
            <a:xfrm>
              <a:off x="5495200" y="1771675"/>
              <a:ext cx="59375" cy="70050"/>
            </a:xfrm>
            <a:custGeom>
              <a:avLst/>
              <a:gdLst/>
              <a:ahLst/>
              <a:cxnLst/>
              <a:rect l="l" t="t" r="r" b="b"/>
              <a:pathLst>
                <a:path w="2375" h="2802" extrusionOk="0">
                  <a:moveTo>
                    <a:pt x="204" y="1"/>
                  </a:moveTo>
                  <a:cubicBezTo>
                    <a:pt x="104" y="1"/>
                    <a:pt x="0" y="83"/>
                    <a:pt x="34" y="209"/>
                  </a:cubicBezTo>
                  <a:cubicBezTo>
                    <a:pt x="256" y="1028"/>
                    <a:pt x="476" y="1848"/>
                    <a:pt x="697" y="2669"/>
                  </a:cubicBezTo>
                  <a:lnTo>
                    <a:pt x="697" y="2669"/>
                  </a:lnTo>
                  <a:cubicBezTo>
                    <a:pt x="698" y="2673"/>
                    <a:pt x="699" y="2677"/>
                    <a:pt x="699" y="2681"/>
                  </a:cubicBezTo>
                  <a:lnTo>
                    <a:pt x="701" y="2681"/>
                  </a:lnTo>
                  <a:lnTo>
                    <a:pt x="701" y="2681"/>
                  </a:lnTo>
                  <a:cubicBezTo>
                    <a:pt x="701" y="2681"/>
                    <a:pt x="701" y="2681"/>
                    <a:pt x="701" y="2681"/>
                  </a:cubicBezTo>
                  <a:cubicBezTo>
                    <a:pt x="723" y="2766"/>
                    <a:pt x="783" y="2802"/>
                    <a:pt x="845" y="2802"/>
                  </a:cubicBezTo>
                  <a:cubicBezTo>
                    <a:pt x="940" y="2802"/>
                    <a:pt x="1041" y="2717"/>
                    <a:pt x="1023" y="2591"/>
                  </a:cubicBezTo>
                  <a:cubicBezTo>
                    <a:pt x="987" y="2350"/>
                    <a:pt x="984" y="2120"/>
                    <a:pt x="1044" y="1882"/>
                  </a:cubicBezTo>
                  <a:cubicBezTo>
                    <a:pt x="1074" y="1758"/>
                    <a:pt x="1164" y="1406"/>
                    <a:pt x="1283" y="1336"/>
                  </a:cubicBezTo>
                  <a:lnTo>
                    <a:pt x="1846" y="1327"/>
                  </a:lnTo>
                  <a:cubicBezTo>
                    <a:pt x="1904" y="1452"/>
                    <a:pt x="1948" y="1582"/>
                    <a:pt x="1979" y="1716"/>
                  </a:cubicBezTo>
                  <a:cubicBezTo>
                    <a:pt x="2026" y="1917"/>
                    <a:pt x="2037" y="2120"/>
                    <a:pt x="2032" y="2324"/>
                  </a:cubicBezTo>
                  <a:cubicBezTo>
                    <a:pt x="2030" y="2432"/>
                    <a:pt x="2113" y="2486"/>
                    <a:pt x="2197" y="2486"/>
                  </a:cubicBezTo>
                  <a:cubicBezTo>
                    <a:pt x="2280" y="2486"/>
                    <a:pt x="2365" y="2432"/>
                    <a:pt x="2366" y="2324"/>
                  </a:cubicBezTo>
                  <a:cubicBezTo>
                    <a:pt x="2375" y="1874"/>
                    <a:pt x="2251" y="768"/>
                    <a:pt x="1611" y="768"/>
                  </a:cubicBezTo>
                  <a:cubicBezTo>
                    <a:pt x="1566" y="768"/>
                    <a:pt x="1517" y="773"/>
                    <a:pt x="1466" y="785"/>
                  </a:cubicBezTo>
                  <a:cubicBezTo>
                    <a:pt x="1085" y="874"/>
                    <a:pt x="869" y="1226"/>
                    <a:pt x="763" y="1627"/>
                  </a:cubicBezTo>
                  <a:lnTo>
                    <a:pt x="763" y="1627"/>
                  </a:lnTo>
                  <a:lnTo>
                    <a:pt x="356" y="119"/>
                  </a:lnTo>
                  <a:cubicBezTo>
                    <a:pt x="334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59" name="Google Shape;15259;p26"/>
            <p:cNvSpPr/>
            <p:nvPr/>
          </p:nvSpPr>
          <p:spPr>
            <a:xfrm>
              <a:off x="5549625" y="1760450"/>
              <a:ext cx="29725" cy="88175"/>
            </a:xfrm>
            <a:custGeom>
              <a:avLst/>
              <a:gdLst/>
              <a:ahLst/>
              <a:cxnLst/>
              <a:rect l="l" t="t" r="r" b="b"/>
              <a:pathLst>
                <a:path w="1189" h="3527" extrusionOk="0">
                  <a:moveTo>
                    <a:pt x="260" y="1"/>
                  </a:moveTo>
                  <a:cubicBezTo>
                    <a:pt x="73" y="1"/>
                    <a:pt x="1" y="292"/>
                    <a:pt x="203" y="327"/>
                  </a:cubicBezTo>
                  <a:cubicBezTo>
                    <a:pt x="1094" y="476"/>
                    <a:pt x="818" y="2740"/>
                    <a:pt x="765" y="3365"/>
                  </a:cubicBezTo>
                  <a:cubicBezTo>
                    <a:pt x="756" y="3473"/>
                    <a:pt x="835" y="3526"/>
                    <a:pt x="919" y="3526"/>
                  </a:cubicBezTo>
                  <a:cubicBezTo>
                    <a:pt x="1003" y="3526"/>
                    <a:pt x="1091" y="3472"/>
                    <a:pt x="1100" y="3365"/>
                  </a:cubicBezTo>
                  <a:cubicBezTo>
                    <a:pt x="1167" y="2560"/>
                    <a:pt x="1189" y="1703"/>
                    <a:pt x="1021" y="906"/>
                  </a:cubicBezTo>
                  <a:cubicBezTo>
                    <a:pt x="932" y="490"/>
                    <a:pt x="748" y="80"/>
                    <a:pt x="292" y="3"/>
                  </a:cubicBezTo>
                  <a:cubicBezTo>
                    <a:pt x="281" y="1"/>
                    <a:pt x="27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0" name="Google Shape;15260;p26"/>
            <p:cNvSpPr/>
            <p:nvPr/>
          </p:nvSpPr>
          <p:spPr>
            <a:xfrm>
              <a:off x="5577400" y="1737725"/>
              <a:ext cx="32150" cy="51675"/>
            </a:xfrm>
            <a:custGeom>
              <a:avLst/>
              <a:gdLst/>
              <a:ahLst/>
              <a:cxnLst/>
              <a:rect l="l" t="t" r="r" b="b"/>
              <a:pathLst>
                <a:path w="1286" h="2067" extrusionOk="0">
                  <a:moveTo>
                    <a:pt x="413" y="1"/>
                  </a:moveTo>
                  <a:cubicBezTo>
                    <a:pt x="287" y="1"/>
                    <a:pt x="165" y="61"/>
                    <a:pt x="84" y="183"/>
                  </a:cubicBezTo>
                  <a:cubicBezTo>
                    <a:pt x="1" y="309"/>
                    <a:pt x="116" y="428"/>
                    <a:pt x="234" y="428"/>
                  </a:cubicBezTo>
                  <a:cubicBezTo>
                    <a:pt x="286" y="428"/>
                    <a:pt x="337" y="405"/>
                    <a:pt x="374" y="351"/>
                  </a:cubicBezTo>
                  <a:cubicBezTo>
                    <a:pt x="390" y="348"/>
                    <a:pt x="406" y="347"/>
                    <a:pt x="420" y="347"/>
                  </a:cubicBezTo>
                  <a:cubicBezTo>
                    <a:pt x="546" y="347"/>
                    <a:pt x="563" y="452"/>
                    <a:pt x="473" y="661"/>
                  </a:cubicBezTo>
                  <a:cubicBezTo>
                    <a:pt x="441" y="722"/>
                    <a:pt x="406" y="780"/>
                    <a:pt x="366" y="836"/>
                  </a:cubicBezTo>
                  <a:cubicBezTo>
                    <a:pt x="303" y="931"/>
                    <a:pt x="367" y="1051"/>
                    <a:pt x="465" y="1082"/>
                  </a:cubicBezTo>
                  <a:cubicBezTo>
                    <a:pt x="604" y="1126"/>
                    <a:pt x="770" y="1201"/>
                    <a:pt x="840" y="1339"/>
                  </a:cubicBezTo>
                  <a:cubicBezTo>
                    <a:pt x="906" y="1471"/>
                    <a:pt x="856" y="1743"/>
                    <a:pt x="688" y="1743"/>
                  </a:cubicBezTo>
                  <a:cubicBezTo>
                    <a:pt x="656" y="1743"/>
                    <a:pt x="619" y="1733"/>
                    <a:pt x="578" y="1710"/>
                  </a:cubicBezTo>
                  <a:cubicBezTo>
                    <a:pt x="550" y="1694"/>
                    <a:pt x="522" y="1687"/>
                    <a:pt x="495" y="1687"/>
                  </a:cubicBezTo>
                  <a:cubicBezTo>
                    <a:pt x="347" y="1687"/>
                    <a:pt x="249" y="1909"/>
                    <a:pt x="409" y="2000"/>
                  </a:cubicBezTo>
                  <a:cubicBezTo>
                    <a:pt x="489" y="2045"/>
                    <a:pt x="575" y="2066"/>
                    <a:pt x="660" y="2066"/>
                  </a:cubicBezTo>
                  <a:cubicBezTo>
                    <a:pt x="915" y="2066"/>
                    <a:pt x="1159" y="1879"/>
                    <a:pt x="1214" y="1608"/>
                  </a:cubicBezTo>
                  <a:cubicBezTo>
                    <a:pt x="1285" y="1262"/>
                    <a:pt x="1038" y="990"/>
                    <a:pt x="750" y="841"/>
                  </a:cubicBezTo>
                  <a:lnTo>
                    <a:pt x="750" y="841"/>
                  </a:lnTo>
                  <a:cubicBezTo>
                    <a:pt x="871" y="603"/>
                    <a:pt x="936" y="315"/>
                    <a:pt x="712" y="119"/>
                  </a:cubicBezTo>
                  <a:cubicBezTo>
                    <a:pt x="622" y="41"/>
                    <a:pt x="516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1" name="Google Shape;15261;p26"/>
            <p:cNvSpPr/>
            <p:nvPr/>
          </p:nvSpPr>
          <p:spPr>
            <a:xfrm>
              <a:off x="5630825" y="1774600"/>
              <a:ext cx="64150" cy="47425"/>
            </a:xfrm>
            <a:custGeom>
              <a:avLst/>
              <a:gdLst/>
              <a:ahLst/>
              <a:cxnLst/>
              <a:rect l="l" t="t" r="r" b="b"/>
              <a:pathLst>
                <a:path w="2566" h="1897" extrusionOk="0">
                  <a:moveTo>
                    <a:pt x="256" y="1"/>
                  </a:moveTo>
                  <a:cubicBezTo>
                    <a:pt x="119" y="1"/>
                    <a:pt x="0" y="170"/>
                    <a:pt x="130" y="279"/>
                  </a:cubicBezTo>
                  <a:cubicBezTo>
                    <a:pt x="804" y="850"/>
                    <a:pt x="1510" y="1381"/>
                    <a:pt x="2247" y="1869"/>
                  </a:cubicBezTo>
                  <a:cubicBezTo>
                    <a:pt x="2276" y="1888"/>
                    <a:pt x="2306" y="1897"/>
                    <a:pt x="2333" y="1897"/>
                  </a:cubicBezTo>
                  <a:cubicBezTo>
                    <a:pt x="2473" y="1897"/>
                    <a:pt x="2565" y="1678"/>
                    <a:pt x="2416" y="1579"/>
                  </a:cubicBezTo>
                  <a:cubicBezTo>
                    <a:pt x="1702" y="1108"/>
                    <a:pt x="1019" y="595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2" name="Google Shape;15262;p26"/>
            <p:cNvSpPr/>
            <p:nvPr/>
          </p:nvSpPr>
          <p:spPr>
            <a:xfrm>
              <a:off x="5630475" y="1772825"/>
              <a:ext cx="53050" cy="62425"/>
            </a:xfrm>
            <a:custGeom>
              <a:avLst/>
              <a:gdLst/>
              <a:ahLst/>
              <a:cxnLst/>
              <a:rect l="l" t="t" r="r" b="b"/>
              <a:pathLst>
                <a:path w="2122" h="2497" extrusionOk="0">
                  <a:moveTo>
                    <a:pt x="1882" y="0"/>
                  </a:moveTo>
                  <a:cubicBezTo>
                    <a:pt x="1831" y="0"/>
                    <a:pt x="1779" y="21"/>
                    <a:pt x="1741" y="71"/>
                  </a:cubicBezTo>
                  <a:lnTo>
                    <a:pt x="92" y="2257"/>
                  </a:lnTo>
                  <a:cubicBezTo>
                    <a:pt x="0" y="2378"/>
                    <a:pt x="118" y="2497"/>
                    <a:pt x="241" y="2497"/>
                  </a:cubicBezTo>
                  <a:cubicBezTo>
                    <a:pt x="292" y="2497"/>
                    <a:pt x="344" y="2476"/>
                    <a:pt x="381" y="2426"/>
                  </a:cubicBezTo>
                  <a:lnTo>
                    <a:pt x="2030" y="240"/>
                  </a:lnTo>
                  <a:cubicBezTo>
                    <a:pt x="2122" y="119"/>
                    <a:pt x="200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3" name="Google Shape;15263;p26"/>
            <p:cNvSpPr/>
            <p:nvPr/>
          </p:nvSpPr>
          <p:spPr>
            <a:xfrm>
              <a:off x="5705450" y="1755500"/>
              <a:ext cx="64000" cy="91325"/>
            </a:xfrm>
            <a:custGeom>
              <a:avLst/>
              <a:gdLst/>
              <a:ahLst/>
              <a:cxnLst/>
              <a:rect l="l" t="t" r="r" b="b"/>
              <a:pathLst>
                <a:path w="2560" h="3653" extrusionOk="0">
                  <a:moveTo>
                    <a:pt x="1347" y="728"/>
                  </a:moveTo>
                  <a:lnTo>
                    <a:pt x="1347" y="728"/>
                  </a:lnTo>
                  <a:cubicBezTo>
                    <a:pt x="1404" y="1081"/>
                    <a:pt x="1454" y="1436"/>
                    <a:pt x="1496" y="1792"/>
                  </a:cubicBezTo>
                  <a:lnTo>
                    <a:pt x="1496" y="1792"/>
                  </a:lnTo>
                  <a:cubicBezTo>
                    <a:pt x="1198" y="1824"/>
                    <a:pt x="899" y="1842"/>
                    <a:pt x="600" y="1845"/>
                  </a:cubicBezTo>
                  <a:lnTo>
                    <a:pt x="600" y="1845"/>
                  </a:lnTo>
                  <a:cubicBezTo>
                    <a:pt x="892" y="1504"/>
                    <a:pt x="1143" y="1128"/>
                    <a:pt x="1347" y="728"/>
                  </a:cubicBezTo>
                  <a:close/>
                  <a:moveTo>
                    <a:pt x="1439" y="1"/>
                  </a:moveTo>
                  <a:cubicBezTo>
                    <a:pt x="1364" y="1"/>
                    <a:pt x="1284" y="47"/>
                    <a:pt x="1256" y="120"/>
                  </a:cubicBezTo>
                  <a:cubicBezTo>
                    <a:pt x="996" y="782"/>
                    <a:pt x="603" y="1385"/>
                    <a:pt x="102" y="1891"/>
                  </a:cubicBezTo>
                  <a:cubicBezTo>
                    <a:pt x="0" y="1997"/>
                    <a:pt x="76" y="2174"/>
                    <a:pt x="221" y="2177"/>
                  </a:cubicBezTo>
                  <a:cubicBezTo>
                    <a:pt x="306" y="2179"/>
                    <a:pt x="390" y="2180"/>
                    <a:pt x="474" y="2180"/>
                  </a:cubicBezTo>
                  <a:cubicBezTo>
                    <a:pt x="828" y="2180"/>
                    <a:pt x="1181" y="2161"/>
                    <a:pt x="1532" y="2123"/>
                  </a:cubicBezTo>
                  <a:lnTo>
                    <a:pt x="1532" y="2123"/>
                  </a:lnTo>
                  <a:cubicBezTo>
                    <a:pt x="1579" y="2578"/>
                    <a:pt x="1612" y="3034"/>
                    <a:pt x="1632" y="3492"/>
                  </a:cubicBezTo>
                  <a:cubicBezTo>
                    <a:pt x="1637" y="3599"/>
                    <a:pt x="1723" y="3652"/>
                    <a:pt x="1807" y="3652"/>
                  </a:cubicBezTo>
                  <a:cubicBezTo>
                    <a:pt x="1890" y="3652"/>
                    <a:pt x="1971" y="3599"/>
                    <a:pt x="1966" y="3492"/>
                  </a:cubicBezTo>
                  <a:lnTo>
                    <a:pt x="1966" y="3490"/>
                  </a:lnTo>
                  <a:cubicBezTo>
                    <a:pt x="1945" y="3020"/>
                    <a:pt x="1911" y="2550"/>
                    <a:pt x="1862" y="2082"/>
                  </a:cubicBezTo>
                  <a:lnTo>
                    <a:pt x="1862" y="2082"/>
                  </a:lnTo>
                  <a:cubicBezTo>
                    <a:pt x="2029" y="2058"/>
                    <a:pt x="2195" y="2030"/>
                    <a:pt x="2360" y="1998"/>
                  </a:cubicBezTo>
                  <a:cubicBezTo>
                    <a:pt x="2559" y="1959"/>
                    <a:pt x="2492" y="1671"/>
                    <a:pt x="2308" y="1671"/>
                  </a:cubicBezTo>
                  <a:cubicBezTo>
                    <a:pt x="2296" y="1671"/>
                    <a:pt x="2284" y="1672"/>
                    <a:pt x="2271" y="1675"/>
                  </a:cubicBezTo>
                  <a:cubicBezTo>
                    <a:pt x="2123" y="1704"/>
                    <a:pt x="1975" y="1729"/>
                    <a:pt x="1826" y="1750"/>
                  </a:cubicBezTo>
                  <a:lnTo>
                    <a:pt x="1826" y="1750"/>
                  </a:lnTo>
                  <a:cubicBezTo>
                    <a:pt x="1762" y="1204"/>
                    <a:pt x="1680" y="661"/>
                    <a:pt x="1579" y="120"/>
                  </a:cubicBezTo>
                  <a:cubicBezTo>
                    <a:pt x="1563" y="36"/>
                    <a:pt x="1503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4" name="Google Shape;15264;p26"/>
            <p:cNvSpPr/>
            <p:nvPr/>
          </p:nvSpPr>
          <p:spPr>
            <a:xfrm>
              <a:off x="5773450" y="1768900"/>
              <a:ext cx="58125" cy="66875"/>
            </a:xfrm>
            <a:custGeom>
              <a:avLst/>
              <a:gdLst/>
              <a:ahLst/>
              <a:cxnLst/>
              <a:rect l="l" t="t" r="r" b="b"/>
              <a:pathLst>
                <a:path w="2325" h="2675" extrusionOk="0">
                  <a:moveTo>
                    <a:pt x="230" y="0"/>
                  </a:moveTo>
                  <a:cubicBezTo>
                    <a:pt x="111" y="0"/>
                    <a:pt x="0" y="168"/>
                    <a:pt x="102" y="294"/>
                  </a:cubicBezTo>
                  <a:lnTo>
                    <a:pt x="1986" y="2617"/>
                  </a:lnTo>
                  <a:cubicBezTo>
                    <a:pt x="2019" y="2657"/>
                    <a:pt x="2057" y="2674"/>
                    <a:pt x="2095" y="2674"/>
                  </a:cubicBezTo>
                  <a:cubicBezTo>
                    <a:pt x="2214" y="2674"/>
                    <a:pt x="2324" y="2507"/>
                    <a:pt x="2222" y="2381"/>
                  </a:cubicBezTo>
                  <a:lnTo>
                    <a:pt x="340" y="57"/>
                  </a:lnTo>
                  <a:cubicBezTo>
                    <a:pt x="307" y="17"/>
                    <a:pt x="26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5" name="Google Shape;15265;p26"/>
            <p:cNvSpPr/>
            <p:nvPr/>
          </p:nvSpPr>
          <p:spPr>
            <a:xfrm>
              <a:off x="5766650" y="1770925"/>
              <a:ext cx="54150" cy="76150"/>
            </a:xfrm>
            <a:custGeom>
              <a:avLst/>
              <a:gdLst/>
              <a:ahLst/>
              <a:cxnLst/>
              <a:rect l="l" t="t" r="r" b="b"/>
              <a:pathLst>
                <a:path w="2166" h="3046" extrusionOk="0">
                  <a:moveTo>
                    <a:pt x="1927" y="0"/>
                  </a:moveTo>
                  <a:cubicBezTo>
                    <a:pt x="1876" y="0"/>
                    <a:pt x="1824" y="21"/>
                    <a:pt x="1787" y="72"/>
                  </a:cubicBezTo>
                  <a:cubicBezTo>
                    <a:pt x="1152" y="937"/>
                    <a:pt x="579" y="1846"/>
                    <a:pt x="71" y="2792"/>
                  </a:cubicBezTo>
                  <a:cubicBezTo>
                    <a:pt x="0" y="2924"/>
                    <a:pt x="115" y="3045"/>
                    <a:pt x="227" y="3045"/>
                  </a:cubicBezTo>
                  <a:cubicBezTo>
                    <a:pt x="278" y="3045"/>
                    <a:pt x="327" y="3021"/>
                    <a:pt x="359" y="2962"/>
                  </a:cubicBezTo>
                  <a:cubicBezTo>
                    <a:pt x="867" y="2016"/>
                    <a:pt x="1440" y="1107"/>
                    <a:pt x="2075" y="242"/>
                  </a:cubicBezTo>
                  <a:cubicBezTo>
                    <a:pt x="2165" y="119"/>
                    <a:pt x="2048" y="0"/>
                    <a:pt x="19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6" name="Google Shape;15266;p26"/>
            <p:cNvSpPr/>
            <p:nvPr/>
          </p:nvSpPr>
          <p:spPr>
            <a:xfrm>
              <a:off x="5818850" y="1742850"/>
              <a:ext cx="41025" cy="34275"/>
            </a:xfrm>
            <a:custGeom>
              <a:avLst/>
              <a:gdLst/>
              <a:ahLst/>
              <a:cxnLst/>
              <a:rect l="l" t="t" r="r" b="b"/>
              <a:pathLst>
                <a:path w="1641" h="1371" extrusionOk="0">
                  <a:moveTo>
                    <a:pt x="518" y="0"/>
                  </a:moveTo>
                  <a:cubicBezTo>
                    <a:pt x="477" y="0"/>
                    <a:pt x="437" y="5"/>
                    <a:pt x="397" y="13"/>
                  </a:cubicBezTo>
                  <a:cubicBezTo>
                    <a:pt x="144" y="68"/>
                    <a:pt x="97" y="225"/>
                    <a:pt x="36" y="453"/>
                  </a:cubicBezTo>
                  <a:cubicBezTo>
                    <a:pt x="1" y="578"/>
                    <a:pt x="105" y="661"/>
                    <a:pt x="205" y="661"/>
                  </a:cubicBezTo>
                  <a:cubicBezTo>
                    <a:pt x="271" y="661"/>
                    <a:pt x="336" y="625"/>
                    <a:pt x="358" y="543"/>
                  </a:cubicBezTo>
                  <a:lnTo>
                    <a:pt x="359" y="543"/>
                  </a:lnTo>
                  <a:cubicBezTo>
                    <a:pt x="386" y="440"/>
                    <a:pt x="411" y="335"/>
                    <a:pt x="513" y="335"/>
                  </a:cubicBezTo>
                  <a:cubicBezTo>
                    <a:pt x="531" y="335"/>
                    <a:pt x="551" y="339"/>
                    <a:pt x="574" y="346"/>
                  </a:cubicBezTo>
                  <a:cubicBezTo>
                    <a:pt x="692" y="381"/>
                    <a:pt x="736" y="501"/>
                    <a:pt x="695" y="613"/>
                  </a:cubicBezTo>
                  <a:cubicBezTo>
                    <a:pt x="625" y="794"/>
                    <a:pt x="475" y="880"/>
                    <a:pt x="556" y="1095"/>
                  </a:cubicBezTo>
                  <a:cubicBezTo>
                    <a:pt x="635" y="1299"/>
                    <a:pt x="789" y="1371"/>
                    <a:pt x="960" y="1371"/>
                  </a:cubicBezTo>
                  <a:cubicBezTo>
                    <a:pt x="1141" y="1371"/>
                    <a:pt x="1339" y="1291"/>
                    <a:pt x="1486" y="1202"/>
                  </a:cubicBezTo>
                  <a:cubicBezTo>
                    <a:pt x="1641" y="1108"/>
                    <a:pt x="1546" y="887"/>
                    <a:pt x="1401" y="887"/>
                  </a:cubicBezTo>
                  <a:cubicBezTo>
                    <a:pt x="1374" y="887"/>
                    <a:pt x="1346" y="894"/>
                    <a:pt x="1317" y="912"/>
                  </a:cubicBezTo>
                  <a:cubicBezTo>
                    <a:pt x="1264" y="944"/>
                    <a:pt x="1082" y="1045"/>
                    <a:pt x="971" y="1045"/>
                  </a:cubicBezTo>
                  <a:cubicBezTo>
                    <a:pt x="910" y="1045"/>
                    <a:pt x="870" y="1015"/>
                    <a:pt x="882" y="928"/>
                  </a:cubicBezTo>
                  <a:cubicBezTo>
                    <a:pt x="893" y="851"/>
                    <a:pt x="1009" y="759"/>
                    <a:pt x="1032" y="668"/>
                  </a:cubicBezTo>
                  <a:cubicBezTo>
                    <a:pt x="1078" y="482"/>
                    <a:pt x="1024" y="286"/>
                    <a:pt x="890" y="149"/>
                  </a:cubicBezTo>
                  <a:cubicBezTo>
                    <a:pt x="792" y="50"/>
                    <a:pt x="655" y="0"/>
                    <a:pt x="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7" name="Google Shape;15267;p26"/>
            <p:cNvSpPr/>
            <p:nvPr/>
          </p:nvSpPr>
          <p:spPr>
            <a:xfrm>
              <a:off x="5870650" y="1752825"/>
              <a:ext cx="32525" cy="91525"/>
            </a:xfrm>
            <a:custGeom>
              <a:avLst/>
              <a:gdLst/>
              <a:ahLst/>
              <a:cxnLst/>
              <a:rect l="l" t="t" r="r" b="b"/>
              <a:pathLst>
                <a:path w="1301" h="3661" extrusionOk="0">
                  <a:moveTo>
                    <a:pt x="936" y="1"/>
                  </a:moveTo>
                  <a:cubicBezTo>
                    <a:pt x="930" y="1"/>
                    <a:pt x="924" y="1"/>
                    <a:pt x="917" y="2"/>
                  </a:cubicBezTo>
                  <a:lnTo>
                    <a:pt x="917" y="3"/>
                  </a:lnTo>
                  <a:cubicBezTo>
                    <a:pt x="203" y="73"/>
                    <a:pt x="128" y="937"/>
                    <a:pt x="76" y="1509"/>
                  </a:cubicBezTo>
                  <a:cubicBezTo>
                    <a:pt x="0" y="2349"/>
                    <a:pt x="198" y="3193"/>
                    <a:pt x="972" y="3637"/>
                  </a:cubicBezTo>
                  <a:cubicBezTo>
                    <a:pt x="1001" y="3653"/>
                    <a:pt x="1029" y="3661"/>
                    <a:pt x="1056" y="3661"/>
                  </a:cubicBezTo>
                  <a:cubicBezTo>
                    <a:pt x="1203" y="3661"/>
                    <a:pt x="1300" y="3439"/>
                    <a:pt x="1141" y="3348"/>
                  </a:cubicBezTo>
                  <a:cubicBezTo>
                    <a:pt x="594" y="3034"/>
                    <a:pt x="406" y="2476"/>
                    <a:pt x="391" y="1869"/>
                  </a:cubicBezTo>
                  <a:cubicBezTo>
                    <a:pt x="383" y="1561"/>
                    <a:pt x="406" y="386"/>
                    <a:pt x="917" y="336"/>
                  </a:cubicBezTo>
                  <a:cubicBezTo>
                    <a:pt x="1122" y="317"/>
                    <a:pt x="1132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8" name="Google Shape;15268;p26"/>
            <p:cNvSpPr/>
            <p:nvPr/>
          </p:nvSpPr>
          <p:spPr>
            <a:xfrm>
              <a:off x="5913150" y="1767050"/>
              <a:ext cx="59900" cy="80975"/>
            </a:xfrm>
            <a:custGeom>
              <a:avLst/>
              <a:gdLst/>
              <a:ahLst/>
              <a:cxnLst/>
              <a:rect l="l" t="t" r="r" b="b"/>
              <a:pathLst>
                <a:path w="2396" h="3239" extrusionOk="0">
                  <a:moveTo>
                    <a:pt x="205" y="0"/>
                  </a:moveTo>
                  <a:cubicBezTo>
                    <a:pt x="106" y="0"/>
                    <a:pt x="0" y="83"/>
                    <a:pt x="27" y="209"/>
                  </a:cubicBezTo>
                  <a:lnTo>
                    <a:pt x="549" y="2682"/>
                  </a:lnTo>
                  <a:cubicBezTo>
                    <a:pt x="566" y="2763"/>
                    <a:pt x="634" y="2800"/>
                    <a:pt x="704" y="2800"/>
                  </a:cubicBezTo>
                  <a:cubicBezTo>
                    <a:pt x="792" y="2800"/>
                    <a:pt x="883" y="2741"/>
                    <a:pt x="878" y="2636"/>
                  </a:cubicBezTo>
                  <a:cubicBezTo>
                    <a:pt x="866" y="2406"/>
                    <a:pt x="840" y="2139"/>
                    <a:pt x="895" y="1913"/>
                  </a:cubicBezTo>
                  <a:cubicBezTo>
                    <a:pt x="968" y="1621"/>
                    <a:pt x="1176" y="1362"/>
                    <a:pt x="1414" y="1362"/>
                  </a:cubicBezTo>
                  <a:cubicBezTo>
                    <a:pt x="1551" y="1362"/>
                    <a:pt x="1697" y="1448"/>
                    <a:pt x="1833" y="1661"/>
                  </a:cubicBezTo>
                  <a:cubicBezTo>
                    <a:pt x="2027" y="1966"/>
                    <a:pt x="1963" y="2708"/>
                    <a:pt x="1966" y="3077"/>
                  </a:cubicBezTo>
                  <a:cubicBezTo>
                    <a:pt x="1966" y="3184"/>
                    <a:pt x="2051" y="3238"/>
                    <a:pt x="2134" y="3238"/>
                  </a:cubicBezTo>
                  <a:cubicBezTo>
                    <a:pt x="2218" y="3238"/>
                    <a:pt x="2301" y="3184"/>
                    <a:pt x="2300" y="3077"/>
                  </a:cubicBezTo>
                  <a:cubicBezTo>
                    <a:pt x="2295" y="2491"/>
                    <a:pt x="2396" y="1074"/>
                    <a:pt x="1537" y="1005"/>
                  </a:cubicBezTo>
                  <a:cubicBezTo>
                    <a:pt x="1507" y="1003"/>
                    <a:pt x="1478" y="1002"/>
                    <a:pt x="1449" y="1002"/>
                  </a:cubicBezTo>
                  <a:cubicBezTo>
                    <a:pt x="1026" y="1002"/>
                    <a:pt x="790" y="1266"/>
                    <a:pt x="664" y="1608"/>
                  </a:cubicBezTo>
                  <a:lnTo>
                    <a:pt x="664" y="1608"/>
                  </a:lnTo>
                  <a:lnTo>
                    <a:pt x="350" y="121"/>
                  </a:lnTo>
                  <a:cubicBezTo>
                    <a:pt x="333" y="37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69" name="Google Shape;15269;p26"/>
            <p:cNvSpPr/>
            <p:nvPr/>
          </p:nvSpPr>
          <p:spPr>
            <a:xfrm>
              <a:off x="5970475" y="1777800"/>
              <a:ext cx="53875" cy="66725"/>
            </a:xfrm>
            <a:custGeom>
              <a:avLst/>
              <a:gdLst/>
              <a:ahLst/>
              <a:cxnLst/>
              <a:rect l="l" t="t" r="r" b="b"/>
              <a:pathLst>
                <a:path w="2155" h="2669" extrusionOk="0">
                  <a:moveTo>
                    <a:pt x="1385" y="426"/>
                  </a:moveTo>
                  <a:cubicBezTo>
                    <a:pt x="1546" y="498"/>
                    <a:pt x="1606" y="666"/>
                    <a:pt x="1451" y="864"/>
                  </a:cubicBezTo>
                  <a:cubicBezTo>
                    <a:pt x="1378" y="957"/>
                    <a:pt x="1303" y="995"/>
                    <a:pt x="1236" y="995"/>
                  </a:cubicBezTo>
                  <a:cubicBezTo>
                    <a:pt x="981" y="995"/>
                    <a:pt x="836" y="451"/>
                    <a:pt x="1268" y="451"/>
                  </a:cubicBezTo>
                  <a:cubicBezTo>
                    <a:pt x="1275" y="451"/>
                    <a:pt x="1281" y="452"/>
                    <a:pt x="1288" y="452"/>
                  </a:cubicBezTo>
                  <a:cubicBezTo>
                    <a:pt x="1291" y="452"/>
                    <a:pt x="1293" y="452"/>
                    <a:pt x="1295" y="452"/>
                  </a:cubicBezTo>
                  <a:cubicBezTo>
                    <a:pt x="1332" y="452"/>
                    <a:pt x="1361" y="442"/>
                    <a:pt x="1385" y="426"/>
                  </a:cubicBezTo>
                  <a:close/>
                  <a:moveTo>
                    <a:pt x="1190" y="0"/>
                  </a:moveTo>
                  <a:cubicBezTo>
                    <a:pt x="1185" y="0"/>
                    <a:pt x="1180" y="0"/>
                    <a:pt x="1175" y="0"/>
                  </a:cubicBezTo>
                  <a:cubicBezTo>
                    <a:pt x="138" y="22"/>
                    <a:pt x="1" y="1549"/>
                    <a:pt x="438" y="2226"/>
                  </a:cubicBezTo>
                  <a:cubicBezTo>
                    <a:pt x="627" y="2518"/>
                    <a:pt x="964" y="2669"/>
                    <a:pt x="1286" y="2669"/>
                  </a:cubicBezTo>
                  <a:cubicBezTo>
                    <a:pt x="1693" y="2669"/>
                    <a:pt x="2075" y="2427"/>
                    <a:pt x="2100" y="1925"/>
                  </a:cubicBezTo>
                  <a:cubicBezTo>
                    <a:pt x="2105" y="1818"/>
                    <a:pt x="2024" y="1764"/>
                    <a:pt x="1941" y="1764"/>
                  </a:cubicBezTo>
                  <a:cubicBezTo>
                    <a:pt x="1857" y="1764"/>
                    <a:pt x="1771" y="1818"/>
                    <a:pt x="1766" y="1925"/>
                  </a:cubicBezTo>
                  <a:cubicBezTo>
                    <a:pt x="1751" y="2203"/>
                    <a:pt x="1492" y="2353"/>
                    <a:pt x="1237" y="2353"/>
                  </a:cubicBezTo>
                  <a:cubicBezTo>
                    <a:pt x="1138" y="2353"/>
                    <a:pt x="1040" y="2330"/>
                    <a:pt x="957" y="2284"/>
                  </a:cubicBezTo>
                  <a:cubicBezTo>
                    <a:pt x="638" y="2104"/>
                    <a:pt x="535" y="1671"/>
                    <a:pt x="538" y="1337"/>
                  </a:cubicBezTo>
                  <a:cubicBezTo>
                    <a:pt x="538" y="1154"/>
                    <a:pt x="564" y="954"/>
                    <a:pt x="634" y="786"/>
                  </a:cubicBezTo>
                  <a:lnTo>
                    <a:pt x="634" y="786"/>
                  </a:lnTo>
                  <a:cubicBezTo>
                    <a:pt x="649" y="1074"/>
                    <a:pt x="845" y="1345"/>
                    <a:pt x="1230" y="1345"/>
                  </a:cubicBezTo>
                  <a:cubicBezTo>
                    <a:pt x="1251" y="1345"/>
                    <a:pt x="1273" y="1344"/>
                    <a:pt x="1296" y="1343"/>
                  </a:cubicBezTo>
                  <a:cubicBezTo>
                    <a:pt x="2154" y="1277"/>
                    <a:pt x="199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0" name="Google Shape;15270;p26"/>
            <p:cNvSpPr/>
            <p:nvPr/>
          </p:nvSpPr>
          <p:spPr>
            <a:xfrm>
              <a:off x="6031300" y="1764475"/>
              <a:ext cx="43850" cy="88100"/>
            </a:xfrm>
            <a:custGeom>
              <a:avLst/>
              <a:gdLst/>
              <a:ahLst/>
              <a:cxnLst/>
              <a:rect l="l" t="t" r="r" b="b"/>
              <a:pathLst>
                <a:path w="1754" h="3524" extrusionOk="0">
                  <a:moveTo>
                    <a:pt x="234" y="1"/>
                  </a:moveTo>
                  <a:cubicBezTo>
                    <a:pt x="117" y="1"/>
                    <a:pt x="1" y="120"/>
                    <a:pt x="82" y="247"/>
                  </a:cubicBezTo>
                  <a:cubicBezTo>
                    <a:pt x="495" y="899"/>
                    <a:pt x="1361" y="2603"/>
                    <a:pt x="556" y="3247"/>
                  </a:cubicBezTo>
                  <a:cubicBezTo>
                    <a:pt x="423" y="3353"/>
                    <a:pt x="544" y="3523"/>
                    <a:pt x="683" y="3523"/>
                  </a:cubicBezTo>
                  <a:cubicBezTo>
                    <a:pt x="720" y="3523"/>
                    <a:pt x="758" y="3511"/>
                    <a:pt x="792" y="3483"/>
                  </a:cubicBezTo>
                  <a:cubicBezTo>
                    <a:pt x="1753" y="2715"/>
                    <a:pt x="873" y="872"/>
                    <a:pt x="371" y="79"/>
                  </a:cubicBezTo>
                  <a:cubicBezTo>
                    <a:pt x="337" y="23"/>
                    <a:pt x="285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1" name="Google Shape;15271;p26"/>
            <p:cNvSpPr/>
            <p:nvPr/>
          </p:nvSpPr>
          <p:spPr>
            <a:xfrm>
              <a:off x="6046175" y="1735625"/>
              <a:ext cx="41625" cy="42500"/>
            </a:xfrm>
            <a:custGeom>
              <a:avLst/>
              <a:gdLst/>
              <a:ahLst/>
              <a:cxnLst/>
              <a:rect l="l" t="t" r="r" b="b"/>
              <a:pathLst>
                <a:path w="1665" h="1700" extrusionOk="0">
                  <a:moveTo>
                    <a:pt x="868" y="1"/>
                  </a:moveTo>
                  <a:cubicBezTo>
                    <a:pt x="626" y="1"/>
                    <a:pt x="349" y="89"/>
                    <a:pt x="187" y="139"/>
                  </a:cubicBezTo>
                  <a:cubicBezTo>
                    <a:pt x="1" y="197"/>
                    <a:pt x="56" y="471"/>
                    <a:pt x="224" y="471"/>
                  </a:cubicBezTo>
                  <a:cubicBezTo>
                    <a:pt x="241" y="471"/>
                    <a:pt x="258" y="468"/>
                    <a:pt x="277" y="462"/>
                  </a:cubicBezTo>
                  <a:lnTo>
                    <a:pt x="278" y="462"/>
                  </a:lnTo>
                  <a:cubicBezTo>
                    <a:pt x="359" y="437"/>
                    <a:pt x="629" y="353"/>
                    <a:pt x="804" y="353"/>
                  </a:cubicBezTo>
                  <a:cubicBezTo>
                    <a:pt x="910" y="353"/>
                    <a:pt x="980" y="384"/>
                    <a:pt x="952" y="476"/>
                  </a:cubicBezTo>
                  <a:cubicBezTo>
                    <a:pt x="928" y="554"/>
                    <a:pt x="800" y="607"/>
                    <a:pt x="739" y="659"/>
                  </a:cubicBezTo>
                  <a:cubicBezTo>
                    <a:pt x="669" y="719"/>
                    <a:pt x="611" y="787"/>
                    <a:pt x="563" y="865"/>
                  </a:cubicBezTo>
                  <a:cubicBezTo>
                    <a:pt x="494" y="979"/>
                    <a:pt x="590" y="1116"/>
                    <a:pt x="711" y="1116"/>
                  </a:cubicBezTo>
                  <a:cubicBezTo>
                    <a:pt x="725" y="1116"/>
                    <a:pt x="739" y="1114"/>
                    <a:pt x="753" y="1111"/>
                  </a:cubicBezTo>
                  <a:cubicBezTo>
                    <a:pt x="795" y="1099"/>
                    <a:pt x="838" y="1094"/>
                    <a:pt x="881" y="1094"/>
                  </a:cubicBezTo>
                  <a:cubicBezTo>
                    <a:pt x="1031" y="1094"/>
                    <a:pt x="1173" y="1164"/>
                    <a:pt x="1260" y="1287"/>
                  </a:cubicBezTo>
                  <a:lnTo>
                    <a:pt x="1260" y="1287"/>
                  </a:lnTo>
                  <a:cubicBezTo>
                    <a:pt x="1148" y="1340"/>
                    <a:pt x="1035" y="1365"/>
                    <a:pt x="911" y="1365"/>
                  </a:cubicBezTo>
                  <a:cubicBezTo>
                    <a:pt x="868" y="1365"/>
                    <a:pt x="824" y="1362"/>
                    <a:pt x="779" y="1356"/>
                  </a:cubicBezTo>
                  <a:cubicBezTo>
                    <a:pt x="770" y="1355"/>
                    <a:pt x="762" y="1355"/>
                    <a:pt x="754" y="1355"/>
                  </a:cubicBezTo>
                  <a:cubicBezTo>
                    <a:pt x="565" y="1355"/>
                    <a:pt x="575" y="1665"/>
                    <a:pt x="779" y="1690"/>
                  </a:cubicBezTo>
                  <a:cubicBezTo>
                    <a:pt x="827" y="1697"/>
                    <a:pt x="876" y="1700"/>
                    <a:pt x="924" y="1700"/>
                  </a:cubicBezTo>
                  <a:cubicBezTo>
                    <a:pt x="1151" y="1700"/>
                    <a:pt x="1374" y="1630"/>
                    <a:pt x="1563" y="1500"/>
                  </a:cubicBezTo>
                  <a:cubicBezTo>
                    <a:pt x="1619" y="1460"/>
                    <a:pt x="1665" y="1382"/>
                    <a:pt x="1639" y="1311"/>
                  </a:cubicBezTo>
                  <a:cubicBezTo>
                    <a:pt x="1543" y="1045"/>
                    <a:pt x="1335" y="856"/>
                    <a:pt x="1085" y="788"/>
                  </a:cubicBezTo>
                  <a:lnTo>
                    <a:pt x="1085" y="788"/>
                  </a:lnTo>
                  <a:cubicBezTo>
                    <a:pt x="1264" y="626"/>
                    <a:pt x="1437" y="452"/>
                    <a:pt x="1287" y="191"/>
                  </a:cubicBezTo>
                  <a:cubicBezTo>
                    <a:pt x="1204" y="48"/>
                    <a:pt x="1045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2" name="Google Shape;15272;p26"/>
            <p:cNvSpPr/>
            <p:nvPr/>
          </p:nvSpPr>
          <p:spPr>
            <a:xfrm>
              <a:off x="6092975" y="1815625"/>
              <a:ext cx="61025" cy="9225"/>
            </a:xfrm>
            <a:custGeom>
              <a:avLst/>
              <a:gdLst/>
              <a:ahLst/>
              <a:cxnLst/>
              <a:rect l="l" t="t" r="r" b="b"/>
              <a:pathLst>
                <a:path w="2441" h="369" extrusionOk="0">
                  <a:moveTo>
                    <a:pt x="211" y="0"/>
                  </a:moveTo>
                  <a:cubicBezTo>
                    <a:pt x="0" y="0"/>
                    <a:pt x="2" y="332"/>
                    <a:pt x="215" y="335"/>
                  </a:cubicBezTo>
                  <a:lnTo>
                    <a:pt x="2226" y="368"/>
                  </a:lnTo>
                  <a:cubicBezTo>
                    <a:pt x="2227" y="368"/>
                    <a:pt x="2229" y="368"/>
                    <a:pt x="2230" y="368"/>
                  </a:cubicBezTo>
                  <a:cubicBezTo>
                    <a:pt x="2441" y="368"/>
                    <a:pt x="2439" y="37"/>
                    <a:pt x="2226" y="3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3" name="Google Shape;15273;p26"/>
            <p:cNvSpPr/>
            <p:nvPr/>
          </p:nvSpPr>
          <p:spPr>
            <a:xfrm>
              <a:off x="6116225" y="1796975"/>
              <a:ext cx="15375" cy="61500"/>
            </a:xfrm>
            <a:custGeom>
              <a:avLst/>
              <a:gdLst/>
              <a:ahLst/>
              <a:cxnLst/>
              <a:rect l="l" t="t" r="r" b="b"/>
              <a:pathLst>
                <a:path w="615" h="2460" extrusionOk="0">
                  <a:moveTo>
                    <a:pt x="185" y="1"/>
                  </a:moveTo>
                  <a:cubicBezTo>
                    <a:pt x="101" y="1"/>
                    <a:pt x="17" y="55"/>
                    <a:pt x="15" y="162"/>
                  </a:cubicBezTo>
                  <a:cubicBezTo>
                    <a:pt x="1" y="896"/>
                    <a:pt x="83" y="1628"/>
                    <a:pt x="262" y="2341"/>
                  </a:cubicBezTo>
                  <a:cubicBezTo>
                    <a:pt x="282" y="2424"/>
                    <a:pt x="346" y="2460"/>
                    <a:pt x="412" y="2460"/>
                  </a:cubicBezTo>
                  <a:cubicBezTo>
                    <a:pt x="511" y="2460"/>
                    <a:pt x="615" y="2378"/>
                    <a:pt x="583" y="2252"/>
                  </a:cubicBezTo>
                  <a:cubicBezTo>
                    <a:pt x="414" y="1569"/>
                    <a:pt x="335" y="865"/>
                    <a:pt x="349" y="162"/>
                  </a:cubicBezTo>
                  <a:cubicBezTo>
                    <a:pt x="351" y="55"/>
                    <a:pt x="268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4" name="Google Shape;15274;p26"/>
            <p:cNvSpPr/>
            <p:nvPr/>
          </p:nvSpPr>
          <p:spPr>
            <a:xfrm>
              <a:off x="6179525" y="1792400"/>
              <a:ext cx="77125" cy="54025"/>
            </a:xfrm>
            <a:custGeom>
              <a:avLst/>
              <a:gdLst/>
              <a:ahLst/>
              <a:cxnLst/>
              <a:rect l="l" t="t" r="r" b="b"/>
              <a:pathLst>
                <a:path w="3085" h="2161" extrusionOk="0">
                  <a:moveTo>
                    <a:pt x="229" y="0"/>
                  </a:moveTo>
                  <a:cubicBezTo>
                    <a:pt x="92" y="0"/>
                    <a:pt x="0" y="218"/>
                    <a:pt x="147" y="319"/>
                  </a:cubicBezTo>
                  <a:lnTo>
                    <a:pt x="2768" y="2130"/>
                  </a:lnTo>
                  <a:cubicBezTo>
                    <a:pt x="2798" y="2151"/>
                    <a:pt x="2828" y="2160"/>
                    <a:pt x="2856" y="2160"/>
                  </a:cubicBezTo>
                  <a:cubicBezTo>
                    <a:pt x="2994" y="2160"/>
                    <a:pt x="3084" y="1943"/>
                    <a:pt x="2937" y="1842"/>
                  </a:cubicBezTo>
                  <a:lnTo>
                    <a:pt x="317" y="30"/>
                  </a:lnTo>
                  <a:cubicBezTo>
                    <a:pt x="287" y="9"/>
                    <a:pt x="25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5" name="Google Shape;15275;p26"/>
            <p:cNvSpPr/>
            <p:nvPr/>
          </p:nvSpPr>
          <p:spPr>
            <a:xfrm>
              <a:off x="6195650" y="1796300"/>
              <a:ext cx="40175" cy="55900"/>
            </a:xfrm>
            <a:custGeom>
              <a:avLst/>
              <a:gdLst/>
              <a:ahLst/>
              <a:cxnLst/>
              <a:rect l="l" t="t" r="r" b="b"/>
              <a:pathLst>
                <a:path w="1607" h="2236" extrusionOk="0">
                  <a:moveTo>
                    <a:pt x="1375" y="0"/>
                  </a:moveTo>
                  <a:cubicBezTo>
                    <a:pt x="1324" y="0"/>
                    <a:pt x="1274" y="24"/>
                    <a:pt x="1240" y="79"/>
                  </a:cubicBezTo>
                  <a:lnTo>
                    <a:pt x="77" y="1986"/>
                  </a:lnTo>
                  <a:cubicBezTo>
                    <a:pt x="0" y="2114"/>
                    <a:pt x="116" y="2235"/>
                    <a:pt x="231" y="2235"/>
                  </a:cubicBezTo>
                  <a:cubicBezTo>
                    <a:pt x="282" y="2235"/>
                    <a:pt x="333" y="2212"/>
                    <a:pt x="367" y="2156"/>
                  </a:cubicBezTo>
                  <a:lnTo>
                    <a:pt x="1528" y="249"/>
                  </a:lnTo>
                  <a:cubicBezTo>
                    <a:pt x="1607" y="121"/>
                    <a:pt x="1491" y="0"/>
                    <a:pt x="1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6" name="Google Shape;15276;p26"/>
            <p:cNvSpPr/>
            <p:nvPr/>
          </p:nvSpPr>
          <p:spPr>
            <a:xfrm>
              <a:off x="6241150" y="1763225"/>
              <a:ext cx="41275" cy="26500"/>
            </a:xfrm>
            <a:custGeom>
              <a:avLst/>
              <a:gdLst/>
              <a:ahLst/>
              <a:cxnLst/>
              <a:rect l="l" t="t" r="r" b="b"/>
              <a:pathLst>
                <a:path w="1651" h="1060" extrusionOk="0">
                  <a:moveTo>
                    <a:pt x="446" y="1"/>
                  </a:moveTo>
                  <a:cubicBezTo>
                    <a:pt x="257" y="1"/>
                    <a:pt x="73" y="114"/>
                    <a:pt x="28" y="312"/>
                  </a:cubicBezTo>
                  <a:cubicBezTo>
                    <a:pt x="0" y="438"/>
                    <a:pt x="106" y="520"/>
                    <a:pt x="205" y="520"/>
                  </a:cubicBezTo>
                  <a:cubicBezTo>
                    <a:pt x="270" y="520"/>
                    <a:pt x="333" y="484"/>
                    <a:pt x="352" y="400"/>
                  </a:cubicBezTo>
                  <a:lnTo>
                    <a:pt x="350" y="400"/>
                  </a:lnTo>
                  <a:cubicBezTo>
                    <a:pt x="361" y="353"/>
                    <a:pt x="395" y="334"/>
                    <a:pt x="432" y="334"/>
                  </a:cubicBezTo>
                  <a:cubicBezTo>
                    <a:pt x="474" y="334"/>
                    <a:pt x="521" y="358"/>
                    <a:pt x="544" y="394"/>
                  </a:cubicBezTo>
                  <a:cubicBezTo>
                    <a:pt x="611" y="498"/>
                    <a:pt x="538" y="643"/>
                    <a:pt x="483" y="730"/>
                  </a:cubicBezTo>
                  <a:cubicBezTo>
                    <a:pt x="414" y="841"/>
                    <a:pt x="506" y="978"/>
                    <a:pt x="628" y="981"/>
                  </a:cubicBezTo>
                  <a:cubicBezTo>
                    <a:pt x="874" y="989"/>
                    <a:pt x="1119" y="1013"/>
                    <a:pt x="1362" y="1056"/>
                  </a:cubicBezTo>
                  <a:cubicBezTo>
                    <a:pt x="1373" y="1058"/>
                    <a:pt x="1385" y="1059"/>
                    <a:pt x="1396" y="1059"/>
                  </a:cubicBezTo>
                  <a:cubicBezTo>
                    <a:pt x="1581" y="1059"/>
                    <a:pt x="1650" y="770"/>
                    <a:pt x="1450" y="734"/>
                  </a:cubicBezTo>
                  <a:cubicBezTo>
                    <a:pt x="1259" y="700"/>
                    <a:pt x="1066" y="675"/>
                    <a:pt x="872" y="661"/>
                  </a:cubicBezTo>
                  <a:lnTo>
                    <a:pt x="872" y="661"/>
                  </a:lnTo>
                  <a:cubicBezTo>
                    <a:pt x="929" y="431"/>
                    <a:pt x="889" y="175"/>
                    <a:pt x="658" y="52"/>
                  </a:cubicBezTo>
                  <a:cubicBezTo>
                    <a:pt x="592" y="17"/>
                    <a:pt x="519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7" name="Google Shape;15277;p26"/>
            <p:cNvSpPr/>
            <p:nvPr/>
          </p:nvSpPr>
          <p:spPr>
            <a:xfrm>
              <a:off x="6286875" y="1816500"/>
              <a:ext cx="34750" cy="8800"/>
            </a:xfrm>
            <a:custGeom>
              <a:avLst/>
              <a:gdLst/>
              <a:ahLst/>
              <a:cxnLst/>
              <a:rect l="l" t="t" r="r" b="b"/>
              <a:pathLst>
                <a:path w="1390" h="352" extrusionOk="0">
                  <a:moveTo>
                    <a:pt x="212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172" y="351"/>
                  </a:lnTo>
                  <a:cubicBezTo>
                    <a:pt x="1173" y="351"/>
                    <a:pt x="1174" y="351"/>
                    <a:pt x="1175" y="351"/>
                  </a:cubicBezTo>
                  <a:cubicBezTo>
                    <a:pt x="1389" y="351"/>
                    <a:pt x="1388" y="20"/>
                    <a:pt x="1172" y="16"/>
                  </a:cubicBezTo>
                  <a:lnTo>
                    <a:pt x="216" y="1"/>
                  </a:lnTo>
                  <a:cubicBezTo>
                    <a:pt x="215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8" name="Google Shape;15278;p26"/>
            <p:cNvSpPr/>
            <p:nvPr/>
          </p:nvSpPr>
          <p:spPr>
            <a:xfrm>
              <a:off x="6340325" y="1778450"/>
              <a:ext cx="74375" cy="65700"/>
            </a:xfrm>
            <a:custGeom>
              <a:avLst/>
              <a:gdLst/>
              <a:ahLst/>
              <a:cxnLst/>
              <a:rect l="l" t="t" r="r" b="b"/>
              <a:pathLst>
                <a:path w="2975" h="2628" extrusionOk="0">
                  <a:moveTo>
                    <a:pt x="892" y="0"/>
                  </a:moveTo>
                  <a:cubicBezTo>
                    <a:pt x="574" y="0"/>
                    <a:pt x="247" y="177"/>
                    <a:pt x="73" y="491"/>
                  </a:cubicBezTo>
                  <a:cubicBezTo>
                    <a:pt x="1" y="622"/>
                    <a:pt x="117" y="743"/>
                    <a:pt x="229" y="743"/>
                  </a:cubicBezTo>
                  <a:cubicBezTo>
                    <a:pt x="280" y="743"/>
                    <a:pt x="330" y="719"/>
                    <a:pt x="362" y="661"/>
                  </a:cubicBezTo>
                  <a:lnTo>
                    <a:pt x="362" y="659"/>
                  </a:lnTo>
                  <a:cubicBezTo>
                    <a:pt x="473" y="459"/>
                    <a:pt x="694" y="341"/>
                    <a:pt x="902" y="341"/>
                  </a:cubicBezTo>
                  <a:cubicBezTo>
                    <a:pt x="1110" y="341"/>
                    <a:pt x="1304" y="458"/>
                    <a:pt x="1362" y="729"/>
                  </a:cubicBezTo>
                  <a:cubicBezTo>
                    <a:pt x="1423" y="1009"/>
                    <a:pt x="1214" y="1250"/>
                    <a:pt x="1047" y="1434"/>
                  </a:cubicBezTo>
                  <a:cubicBezTo>
                    <a:pt x="760" y="1747"/>
                    <a:pt x="455" y="2043"/>
                    <a:pt x="162" y="2346"/>
                  </a:cubicBezTo>
                  <a:cubicBezTo>
                    <a:pt x="43" y="2468"/>
                    <a:pt x="151" y="2628"/>
                    <a:pt x="294" y="2628"/>
                  </a:cubicBezTo>
                  <a:cubicBezTo>
                    <a:pt x="303" y="2628"/>
                    <a:pt x="313" y="2627"/>
                    <a:pt x="323" y="2625"/>
                  </a:cubicBezTo>
                  <a:cubicBezTo>
                    <a:pt x="1130" y="2505"/>
                    <a:pt x="1943" y="2435"/>
                    <a:pt x="2760" y="2413"/>
                  </a:cubicBezTo>
                  <a:cubicBezTo>
                    <a:pt x="2973" y="2409"/>
                    <a:pt x="2975" y="2079"/>
                    <a:pt x="2765" y="2079"/>
                  </a:cubicBezTo>
                  <a:cubicBezTo>
                    <a:pt x="2763" y="2079"/>
                    <a:pt x="2761" y="2079"/>
                    <a:pt x="2760" y="2079"/>
                  </a:cubicBezTo>
                  <a:cubicBezTo>
                    <a:pt x="2096" y="2097"/>
                    <a:pt x="1434" y="2147"/>
                    <a:pt x="776" y="2228"/>
                  </a:cubicBezTo>
                  <a:lnTo>
                    <a:pt x="776" y="2228"/>
                  </a:lnTo>
                  <a:cubicBezTo>
                    <a:pt x="1302" y="1749"/>
                    <a:pt x="1937" y="1140"/>
                    <a:pt x="1623" y="475"/>
                  </a:cubicBezTo>
                  <a:cubicBezTo>
                    <a:pt x="1470" y="149"/>
                    <a:pt x="1185" y="0"/>
                    <a:pt x="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79" name="Google Shape;15279;p26"/>
            <p:cNvSpPr/>
            <p:nvPr/>
          </p:nvSpPr>
          <p:spPr>
            <a:xfrm>
              <a:off x="6402250" y="1783875"/>
              <a:ext cx="63000" cy="48900"/>
            </a:xfrm>
            <a:custGeom>
              <a:avLst/>
              <a:gdLst/>
              <a:ahLst/>
              <a:cxnLst/>
              <a:rect l="l" t="t" r="r" b="b"/>
              <a:pathLst>
                <a:path w="2520" h="1956" extrusionOk="0">
                  <a:moveTo>
                    <a:pt x="240" y="0"/>
                  </a:moveTo>
                  <a:cubicBezTo>
                    <a:pt x="96" y="0"/>
                    <a:pt x="1" y="220"/>
                    <a:pt x="156" y="314"/>
                  </a:cubicBezTo>
                  <a:cubicBezTo>
                    <a:pt x="891" y="756"/>
                    <a:pt x="1567" y="1292"/>
                    <a:pt x="2166" y="1905"/>
                  </a:cubicBezTo>
                  <a:cubicBezTo>
                    <a:pt x="2201" y="1940"/>
                    <a:pt x="2240" y="1955"/>
                    <a:pt x="2278" y="1955"/>
                  </a:cubicBezTo>
                  <a:cubicBezTo>
                    <a:pt x="2405" y="1955"/>
                    <a:pt x="2519" y="1787"/>
                    <a:pt x="2403" y="1669"/>
                  </a:cubicBezTo>
                  <a:cubicBezTo>
                    <a:pt x="1784" y="1036"/>
                    <a:pt x="1085" y="483"/>
                    <a:pt x="325" y="26"/>
                  </a:cubicBezTo>
                  <a:cubicBezTo>
                    <a:pt x="296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0" name="Google Shape;15280;p26"/>
            <p:cNvSpPr/>
            <p:nvPr/>
          </p:nvSpPr>
          <p:spPr>
            <a:xfrm>
              <a:off x="6404350" y="1775825"/>
              <a:ext cx="44625" cy="72850"/>
            </a:xfrm>
            <a:custGeom>
              <a:avLst/>
              <a:gdLst/>
              <a:ahLst/>
              <a:cxnLst/>
              <a:rect l="l" t="t" r="r" b="b"/>
              <a:pathLst>
                <a:path w="1785" h="2914" extrusionOk="0">
                  <a:moveTo>
                    <a:pt x="1558" y="1"/>
                  </a:moveTo>
                  <a:cubicBezTo>
                    <a:pt x="1507" y="1"/>
                    <a:pt x="1458" y="26"/>
                    <a:pt x="1426" y="85"/>
                  </a:cubicBezTo>
                  <a:lnTo>
                    <a:pt x="69" y="2660"/>
                  </a:lnTo>
                  <a:cubicBezTo>
                    <a:pt x="0" y="2792"/>
                    <a:pt x="117" y="2913"/>
                    <a:pt x="228" y="2913"/>
                  </a:cubicBezTo>
                  <a:cubicBezTo>
                    <a:pt x="278" y="2913"/>
                    <a:pt x="327" y="2889"/>
                    <a:pt x="359" y="2830"/>
                  </a:cubicBezTo>
                  <a:lnTo>
                    <a:pt x="1715" y="253"/>
                  </a:lnTo>
                  <a:cubicBezTo>
                    <a:pt x="1784" y="122"/>
                    <a:pt x="1669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1" name="Google Shape;15281;p26"/>
            <p:cNvSpPr/>
            <p:nvPr/>
          </p:nvSpPr>
          <p:spPr>
            <a:xfrm>
              <a:off x="6456375" y="1752300"/>
              <a:ext cx="38150" cy="35575"/>
            </a:xfrm>
            <a:custGeom>
              <a:avLst/>
              <a:gdLst/>
              <a:ahLst/>
              <a:cxnLst/>
              <a:rect l="l" t="t" r="r" b="b"/>
              <a:pathLst>
                <a:path w="1526" h="1423" extrusionOk="0">
                  <a:moveTo>
                    <a:pt x="393" y="0"/>
                  </a:moveTo>
                  <a:cubicBezTo>
                    <a:pt x="310" y="0"/>
                    <a:pt x="227" y="23"/>
                    <a:pt x="151" y="73"/>
                  </a:cubicBezTo>
                  <a:cubicBezTo>
                    <a:pt x="1" y="172"/>
                    <a:pt x="93" y="391"/>
                    <a:pt x="232" y="391"/>
                  </a:cubicBezTo>
                  <a:cubicBezTo>
                    <a:pt x="260" y="391"/>
                    <a:pt x="289" y="382"/>
                    <a:pt x="319" y="363"/>
                  </a:cubicBezTo>
                  <a:cubicBezTo>
                    <a:pt x="348" y="344"/>
                    <a:pt x="376" y="335"/>
                    <a:pt x="404" y="335"/>
                  </a:cubicBezTo>
                  <a:cubicBezTo>
                    <a:pt x="514" y="335"/>
                    <a:pt x="604" y="469"/>
                    <a:pt x="612" y="578"/>
                  </a:cubicBezTo>
                  <a:cubicBezTo>
                    <a:pt x="625" y="769"/>
                    <a:pt x="499" y="953"/>
                    <a:pt x="406" y="1107"/>
                  </a:cubicBezTo>
                  <a:cubicBezTo>
                    <a:pt x="335" y="1223"/>
                    <a:pt x="429" y="1350"/>
                    <a:pt x="551" y="1359"/>
                  </a:cubicBezTo>
                  <a:lnTo>
                    <a:pt x="1310" y="1421"/>
                  </a:lnTo>
                  <a:cubicBezTo>
                    <a:pt x="1315" y="1422"/>
                    <a:pt x="1321" y="1422"/>
                    <a:pt x="1326" y="1422"/>
                  </a:cubicBezTo>
                  <a:cubicBezTo>
                    <a:pt x="1525" y="1422"/>
                    <a:pt x="1519" y="1102"/>
                    <a:pt x="1310" y="1086"/>
                  </a:cubicBezTo>
                  <a:lnTo>
                    <a:pt x="820" y="1047"/>
                  </a:lnTo>
                  <a:lnTo>
                    <a:pt x="820" y="1047"/>
                  </a:lnTo>
                  <a:cubicBezTo>
                    <a:pt x="940" y="799"/>
                    <a:pt x="1012" y="520"/>
                    <a:pt x="859" y="273"/>
                  </a:cubicBezTo>
                  <a:cubicBezTo>
                    <a:pt x="758" y="110"/>
                    <a:pt x="57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2" name="Google Shape;15282;p26"/>
            <p:cNvSpPr/>
            <p:nvPr/>
          </p:nvSpPr>
          <p:spPr>
            <a:xfrm>
              <a:off x="4712050" y="1924650"/>
              <a:ext cx="57225" cy="116950"/>
            </a:xfrm>
            <a:custGeom>
              <a:avLst/>
              <a:gdLst/>
              <a:ahLst/>
              <a:cxnLst/>
              <a:rect l="l" t="t" r="r" b="b"/>
              <a:pathLst>
                <a:path w="2289" h="4678" extrusionOk="0">
                  <a:moveTo>
                    <a:pt x="961" y="1"/>
                  </a:moveTo>
                  <a:cubicBezTo>
                    <a:pt x="354" y="1"/>
                    <a:pt x="1" y="1170"/>
                    <a:pt x="312" y="1665"/>
                  </a:cubicBezTo>
                  <a:cubicBezTo>
                    <a:pt x="451" y="1886"/>
                    <a:pt x="668" y="1989"/>
                    <a:pt x="896" y="1989"/>
                  </a:cubicBezTo>
                  <a:cubicBezTo>
                    <a:pt x="1044" y="1989"/>
                    <a:pt x="1196" y="1945"/>
                    <a:pt x="1334" y="1862"/>
                  </a:cubicBezTo>
                  <a:cubicBezTo>
                    <a:pt x="1465" y="1781"/>
                    <a:pt x="1562" y="1681"/>
                    <a:pt x="1632" y="1569"/>
                  </a:cubicBezTo>
                  <a:lnTo>
                    <a:pt x="1632" y="1569"/>
                  </a:lnTo>
                  <a:cubicBezTo>
                    <a:pt x="1657" y="1699"/>
                    <a:pt x="1683" y="1829"/>
                    <a:pt x="1708" y="1959"/>
                  </a:cubicBezTo>
                  <a:cubicBezTo>
                    <a:pt x="1749" y="2170"/>
                    <a:pt x="1792" y="2380"/>
                    <a:pt x="1827" y="2592"/>
                  </a:cubicBezTo>
                  <a:cubicBezTo>
                    <a:pt x="1857" y="2746"/>
                    <a:pt x="1880" y="2900"/>
                    <a:pt x="1892" y="3056"/>
                  </a:cubicBezTo>
                  <a:cubicBezTo>
                    <a:pt x="2054" y="3634"/>
                    <a:pt x="1706" y="3982"/>
                    <a:pt x="849" y="4099"/>
                  </a:cubicBezTo>
                  <a:cubicBezTo>
                    <a:pt x="813" y="4045"/>
                    <a:pt x="762" y="4022"/>
                    <a:pt x="711" y="4022"/>
                  </a:cubicBezTo>
                  <a:cubicBezTo>
                    <a:pt x="593" y="4022"/>
                    <a:pt x="478" y="4142"/>
                    <a:pt x="561" y="4269"/>
                  </a:cubicBezTo>
                  <a:cubicBezTo>
                    <a:pt x="742" y="4545"/>
                    <a:pt x="1004" y="4678"/>
                    <a:pt x="1270" y="4678"/>
                  </a:cubicBezTo>
                  <a:cubicBezTo>
                    <a:pt x="1556" y="4678"/>
                    <a:pt x="1846" y="4524"/>
                    <a:pt x="2043" y="4232"/>
                  </a:cubicBezTo>
                  <a:cubicBezTo>
                    <a:pt x="2289" y="3868"/>
                    <a:pt x="2281" y="3404"/>
                    <a:pt x="2231" y="2987"/>
                  </a:cubicBezTo>
                  <a:cubicBezTo>
                    <a:pt x="2129" y="2136"/>
                    <a:pt x="1917" y="1287"/>
                    <a:pt x="1747" y="446"/>
                  </a:cubicBezTo>
                  <a:cubicBezTo>
                    <a:pt x="1730" y="361"/>
                    <a:pt x="1670" y="325"/>
                    <a:pt x="1607" y="325"/>
                  </a:cubicBezTo>
                  <a:cubicBezTo>
                    <a:pt x="1510" y="325"/>
                    <a:pt x="1404" y="409"/>
                    <a:pt x="1424" y="535"/>
                  </a:cubicBezTo>
                  <a:cubicBezTo>
                    <a:pt x="1003" y="906"/>
                    <a:pt x="735" y="1091"/>
                    <a:pt x="620" y="1091"/>
                  </a:cubicBezTo>
                  <a:cubicBezTo>
                    <a:pt x="545" y="1091"/>
                    <a:pt x="536" y="1013"/>
                    <a:pt x="591" y="855"/>
                  </a:cubicBezTo>
                  <a:cubicBezTo>
                    <a:pt x="634" y="602"/>
                    <a:pt x="823" y="458"/>
                    <a:pt x="1155" y="423"/>
                  </a:cubicBezTo>
                  <a:cubicBezTo>
                    <a:pt x="1186" y="445"/>
                    <a:pt x="1215" y="454"/>
                    <a:pt x="1243" y="454"/>
                  </a:cubicBezTo>
                  <a:cubicBezTo>
                    <a:pt x="1377" y="454"/>
                    <a:pt x="1467" y="238"/>
                    <a:pt x="1325" y="135"/>
                  </a:cubicBezTo>
                  <a:cubicBezTo>
                    <a:pt x="1197" y="42"/>
                    <a:pt x="107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3" name="Google Shape;15283;p26"/>
            <p:cNvSpPr/>
            <p:nvPr/>
          </p:nvSpPr>
          <p:spPr>
            <a:xfrm>
              <a:off x="4807850" y="1959425"/>
              <a:ext cx="49550" cy="13125"/>
            </a:xfrm>
            <a:custGeom>
              <a:avLst/>
              <a:gdLst/>
              <a:ahLst/>
              <a:cxnLst/>
              <a:rect l="l" t="t" r="r" b="b"/>
              <a:pathLst>
                <a:path w="1982" h="525" extrusionOk="0">
                  <a:moveTo>
                    <a:pt x="760" y="0"/>
                  </a:moveTo>
                  <a:cubicBezTo>
                    <a:pt x="575" y="0"/>
                    <a:pt x="388" y="17"/>
                    <a:pt x="200" y="51"/>
                  </a:cubicBezTo>
                  <a:cubicBezTo>
                    <a:pt x="0" y="87"/>
                    <a:pt x="69" y="376"/>
                    <a:pt x="256" y="376"/>
                  </a:cubicBezTo>
                  <a:cubicBezTo>
                    <a:pt x="267" y="376"/>
                    <a:pt x="279" y="375"/>
                    <a:pt x="290" y="373"/>
                  </a:cubicBezTo>
                  <a:cubicBezTo>
                    <a:pt x="444" y="345"/>
                    <a:pt x="597" y="332"/>
                    <a:pt x="749" y="332"/>
                  </a:cubicBezTo>
                  <a:cubicBezTo>
                    <a:pt x="1076" y="332"/>
                    <a:pt x="1397" y="395"/>
                    <a:pt x="1712" y="513"/>
                  </a:cubicBezTo>
                  <a:cubicBezTo>
                    <a:pt x="1733" y="521"/>
                    <a:pt x="1753" y="525"/>
                    <a:pt x="1772" y="525"/>
                  </a:cubicBezTo>
                  <a:cubicBezTo>
                    <a:pt x="1930" y="525"/>
                    <a:pt x="1981" y="258"/>
                    <a:pt x="1802" y="191"/>
                  </a:cubicBezTo>
                  <a:cubicBezTo>
                    <a:pt x="1462" y="62"/>
                    <a:pt x="1114" y="0"/>
                    <a:pt x="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4" name="Google Shape;15284;p26"/>
            <p:cNvSpPr/>
            <p:nvPr/>
          </p:nvSpPr>
          <p:spPr>
            <a:xfrm>
              <a:off x="4806125" y="1997675"/>
              <a:ext cx="53075" cy="8375"/>
            </a:xfrm>
            <a:custGeom>
              <a:avLst/>
              <a:gdLst/>
              <a:ahLst/>
              <a:cxnLst/>
              <a:rect l="l" t="t" r="r" b="b"/>
              <a:pathLst>
                <a:path w="212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08" y="335"/>
                  </a:lnTo>
                  <a:cubicBezTo>
                    <a:pt x="2123" y="335"/>
                    <a:pt x="2123" y="1"/>
                    <a:pt x="1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5" name="Google Shape;15285;p26"/>
            <p:cNvSpPr/>
            <p:nvPr/>
          </p:nvSpPr>
          <p:spPr>
            <a:xfrm>
              <a:off x="4882900" y="1957850"/>
              <a:ext cx="59025" cy="55250"/>
            </a:xfrm>
            <a:custGeom>
              <a:avLst/>
              <a:gdLst/>
              <a:ahLst/>
              <a:cxnLst/>
              <a:rect l="l" t="t" r="r" b="b"/>
              <a:pathLst>
                <a:path w="2361" h="2210" extrusionOk="0">
                  <a:moveTo>
                    <a:pt x="254" y="0"/>
                  </a:moveTo>
                  <a:cubicBezTo>
                    <a:pt x="119" y="0"/>
                    <a:pt x="1" y="169"/>
                    <a:pt x="129" y="280"/>
                  </a:cubicBezTo>
                  <a:cubicBezTo>
                    <a:pt x="797" y="863"/>
                    <a:pt x="1427" y="1489"/>
                    <a:pt x="2014" y="2155"/>
                  </a:cubicBezTo>
                  <a:cubicBezTo>
                    <a:pt x="2048" y="2193"/>
                    <a:pt x="2087" y="2209"/>
                    <a:pt x="2125" y="2209"/>
                  </a:cubicBezTo>
                  <a:cubicBezTo>
                    <a:pt x="2248" y="2209"/>
                    <a:pt x="2360" y="2041"/>
                    <a:pt x="2251" y="1917"/>
                  </a:cubicBezTo>
                  <a:cubicBezTo>
                    <a:pt x="1663" y="1252"/>
                    <a:pt x="1033" y="627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6" name="Google Shape;15286;p26"/>
            <p:cNvSpPr/>
            <p:nvPr/>
          </p:nvSpPr>
          <p:spPr>
            <a:xfrm>
              <a:off x="4881175" y="1955725"/>
              <a:ext cx="52650" cy="58375"/>
            </a:xfrm>
            <a:custGeom>
              <a:avLst/>
              <a:gdLst/>
              <a:ahLst/>
              <a:cxnLst/>
              <a:rect l="l" t="t" r="r" b="b"/>
              <a:pathLst>
                <a:path w="2106" h="2335" extrusionOk="0">
                  <a:moveTo>
                    <a:pt x="1874" y="1"/>
                  </a:moveTo>
                  <a:cubicBezTo>
                    <a:pt x="1836" y="1"/>
                    <a:pt x="1797" y="17"/>
                    <a:pt x="1764" y="57"/>
                  </a:cubicBezTo>
                  <a:cubicBezTo>
                    <a:pt x="1211" y="718"/>
                    <a:pt x="658" y="1380"/>
                    <a:pt x="105" y="2042"/>
                  </a:cubicBezTo>
                  <a:cubicBezTo>
                    <a:pt x="0" y="2167"/>
                    <a:pt x="112" y="2335"/>
                    <a:pt x="232" y="2335"/>
                  </a:cubicBezTo>
                  <a:cubicBezTo>
                    <a:pt x="270" y="2335"/>
                    <a:pt x="308" y="2318"/>
                    <a:pt x="341" y="2278"/>
                  </a:cubicBezTo>
                  <a:lnTo>
                    <a:pt x="2001" y="294"/>
                  </a:lnTo>
                  <a:cubicBezTo>
                    <a:pt x="2105" y="168"/>
                    <a:pt x="1993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7" name="Google Shape;15287;p26"/>
            <p:cNvSpPr/>
            <p:nvPr/>
          </p:nvSpPr>
          <p:spPr>
            <a:xfrm>
              <a:off x="4952150" y="1927425"/>
              <a:ext cx="41800" cy="42675"/>
            </a:xfrm>
            <a:custGeom>
              <a:avLst/>
              <a:gdLst/>
              <a:ahLst/>
              <a:cxnLst/>
              <a:rect l="l" t="t" r="r" b="b"/>
              <a:pathLst>
                <a:path w="1672" h="1707" extrusionOk="0">
                  <a:moveTo>
                    <a:pt x="570" y="0"/>
                  </a:moveTo>
                  <a:cubicBezTo>
                    <a:pt x="446" y="0"/>
                    <a:pt x="320" y="18"/>
                    <a:pt x="191" y="53"/>
                  </a:cubicBezTo>
                  <a:cubicBezTo>
                    <a:pt x="1" y="105"/>
                    <a:pt x="60" y="382"/>
                    <a:pt x="232" y="382"/>
                  </a:cubicBezTo>
                  <a:cubicBezTo>
                    <a:pt x="247" y="382"/>
                    <a:pt x="263" y="379"/>
                    <a:pt x="280" y="375"/>
                  </a:cubicBezTo>
                  <a:lnTo>
                    <a:pt x="278" y="375"/>
                  </a:lnTo>
                  <a:cubicBezTo>
                    <a:pt x="381" y="347"/>
                    <a:pt x="480" y="332"/>
                    <a:pt x="579" y="332"/>
                  </a:cubicBezTo>
                  <a:cubicBezTo>
                    <a:pt x="687" y="332"/>
                    <a:pt x="793" y="350"/>
                    <a:pt x="899" y="386"/>
                  </a:cubicBezTo>
                  <a:lnTo>
                    <a:pt x="899" y="386"/>
                  </a:lnTo>
                  <a:cubicBezTo>
                    <a:pt x="836" y="680"/>
                    <a:pt x="706" y="942"/>
                    <a:pt x="498" y="1169"/>
                  </a:cubicBezTo>
                  <a:cubicBezTo>
                    <a:pt x="419" y="1255"/>
                    <a:pt x="440" y="1424"/>
                    <a:pt x="571" y="1449"/>
                  </a:cubicBezTo>
                  <a:cubicBezTo>
                    <a:pt x="858" y="1503"/>
                    <a:pt x="1137" y="1584"/>
                    <a:pt x="1407" y="1694"/>
                  </a:cubicBezTo>
                  <a:cubicBezTo>
                    <a:pt x="1429" y="1703"/>
                    <a:pt x="1449" y="1707"/>
                    <a:pt x="1468" y="1707"/>
                  </a:cubicBezTo>
                  <a:cubicBezTo>
                    <a:pt x="1622" y="1707"/>
                    <a:pt x="1671" y="1442"/>
                    <a:pt x="1496" y="1371"/>
                  </a:cubicBezTo>
                  <a:cubicBezTo>
                    <a:pt x="1306" y="1295"/>
                    <a:pt x="1112" y="1232"/>
                    <a:pt x="914" y="1182"/>
                  </a:cubicBezTo>
                  <a:lnTo>
                    <a:pt x="914" y="1182"/>
                  </a:lnTo>
                  <a:cubicBezTo>
                    <a:pt x="1091" y="928"/>
                    <a:pt x="1205" y="643"/>
                    <a:pt x="1249" y="326"/>
                  </a:cubicBezTo>
                  <a:cubicBezTo>
                    <a:pt x="1258" y="259"/>
                    <a:pt x="1244" y="170"/>
                    <a:pt x="1172" y="137"/>
                  </a:cubicBezTo>
                  <a:cubicBezTo>
                    <a:pt x="974" y="47"/>
                    <a:pt x="774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8" name="Google Shape;15288;p26"/>
            <p:cNvSpPr/>
            <p:nvPr/>
          </p:nvSpPr>
          <p:spPr>
            <a:xfrm>
              <a:off x="5004675" y="1978275"/>
              <a:ext cx="51525" cy="13300"/>
            </a:xfrm>
            <a:custGeom>
              <a:avLst/>
              <a:gdLst/>
              <a:ahLst/>
              <a:cxnLst/>
              <a:rect l="l" t="t" r="r" b="b"/>
              <a:pathLst>
                <a:path w="2061" h="532" extrusionOk="0">
                  <a:moveTo>
                    <a:pt x="1870" y="0"/>
                  </a:moveTo>
                  <a:cubicBezTo>
                    <a:pt x="1863" y="0"/>
                    <a:pt x="1855" y="1"/>
                    <a:pt x="1847" y="2"/>
                  </a:cubicBezTo>
                  <a:lnTo>
                    <a:pt x="214" y="196"/>
                  </a:lnTo>
                  <a:cubicBezTo>
                    <a:pt x="11" y="219"/>
                    <a:pt x="1" y="531"/>
                    <a:pt x="191" y="531"/>
                  </a:cubicBezTo>
                  <a:cubicBezTo>
                    <a:pt x="198" y="531"/>
                    <a:pt x="206" y="531"/>
                    <a:pt x="214" y="530"/>
                  </a:cubicBezTo>
                  <a:lnTo>
                    <a:pt x="1847" y="336"/>
                  </a:lnTo>
                  <a:cubicBezTo>
                    <a:pt x="2050" y="312"/>
                    <a:pt x="2061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89" name="Google Shape;15289;p26"/>
            <p:cNvSpPr/>
            <p:nvPr/>
          </p:nvSpPr>
          <p:spPr>
            <a:xfrm>
              <a:off x="5023950" y="1961650"/>
              <a:ext cx="8525" cy="9850"/>
            </a:xfrm>
            <a:custGeom>
              <a:avLst/>
              <a:gdLst/>
              <a:ahLst/>
              <a:cxnLst/>
              <a:rect l="l" t="t" r="r" b="b"/>
              <a:pathLst>
                <a:path w="341" h="394" extrusionOk="0">
                  <a:moveTo>
                    <a:pt x="175" y="1"/>
                  </a:moveTo>
                  <a:cubicBezTo>
                    <a:pt x="91" y="1"/>
                    <a:pt x="6" y="54"/>
                    <a:pt x="4" y="162"/>
                  </a:cubicBezTo>
                  <a:cubicBezTo>
                    <a:pt x="4" y="185"/>
                    <a:pt x="3" y="209"/>
                    <a:pt x="3" y="232"/>
                  </a:cubicBezTo>
                  <a:cubicBezTo>
                    <a:pt x="0" y="340"/>
                    <a:pt x="83" y="393"/>
                    <a:pt x="167" y="393"/>
                  </a:cubicBezTo>
                  <a:cubicBezTo>
                    <a:pt x="250" y="393"/>
                    <a:pt x="335" y="340"/>
                    <a:pt x="337" y="232"/>
                  </a:cubicBezTo>
                  <a:cubicBezTo>
                    <a:pt x="337" y="209"/>
                    <a:pt x="338" y="185"/>
                    <a:pt x="338" y="162"/>
                  </a:cubicBezTo>
                  <a:cubicBezTo>
                    <a:pt x="340" y="54"/>
                    <a:pt x="258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0" name="Google Shape;15290;p26"/>
            <p:cNvSpPr/>
            <p:nvPr/>
          </p:nvSpPr>
          <p:spPr>
            <a:xfrm>
              <a:off x="5081275" y="1940700"/>
              <a:ext cx="30700" cy="82275"/>
            </a:xfrm>
            <a:custGeom>
              <a:avLst/>
              <a:gdLst/>
              <a:ahLst/>
              <a:cxnLst/>
              <a:rect l="l" t="t" r="r" b="b"/>
              <a:pathLst>
                <a:path w="1228" h="3291" extrusionOk="0">
                  <a:moveTo>
                    <a:pt x="807" y="1"/>
                  </a:moveTo>
                  <a:cubicBezTo>
                    <a:pt x="804" y="1"/>
                    <a:pt x="801" y="1"/>
                    <a:pt x="799" y="1"/>
                  </a:cubicBezTo>
                  <a:cubicBezTo>
                    <a:pt x="187" y="24"/>
                    <a:pt x="33" y="713"/>
                    <a:pt x="21" y="1220"/>
                  </a:cubicBezTo>
                  <a:cubicBezTo>
                    <a:pt x="1" y="1990"/>
                    <a:pt x="326" y="2708"/>
                    <a:pt x="872" y="3242"/>
                  </a:cubicBezTo>
                  <a:cubicBezTo>
                    <a:pt x="907" y="3276"/>
                    <a:pt x="946" y="3291"/>
                    <a:pt x="983" y="3291"/>
                  </a:cubicBezTo>
                  <a:cubicBezTo>
                    <a:pt x="1113" y="3291"/>
                    <a:pt x="1227" y="3123"/>
                    <a:pt x="1108" y="3006"/>
                  </a:cubicBezTo>
                  <a:cubicBezTo>
                    <a:pt x="759" y="2666"/>
                    <a:pt x="516" y="2272"/>
                    <a:pt x="411" y="1792"/>
                  </a:cubicBezTo>
                  <a:cubicBezTo>
                    <a:pt x="341" y="1471"/>
                    <a:pt x="233" y="356"/>
                    <a:pt x="799" y="335"/>
                  </a:cubicBezTo>
                  <a:cubicBezTo>
                    <a:pt x="1011" y="327"/>
                    <a:pt x="1015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1" name="Google Shape;15291;p26"/>
            <p:cNvSpPr/>
            <p:nvPr/>
          </p:nvSpPr>
          <p:spPr>
            <a:xfrm>
              <a:off x="5117050" y="1961700"/>
              <a:ext cx="58150" cy="41975"/>
            </a:xfrm>
            <a:custGeom>
              <a:avLst/>
              <a:gdLst/>
              <a:ahLst/>
              <a:cxnLst/>
              <a:rect l="l" t="t" r="r" b="b"/>
              <a:pathLst>
                <a:path w="2326" h="1679" extrusionOk="0">
                  <a:moveTo>
                    <a:pt x="264" y="1"/>
                  </a:moveTo>
                  <a:cubicBezTo>
                    <a:pt x="107" y="1"/>
                    <a:pt x="0" y="228"/>
                    <a:pt x="170" y="306"/>
                  </a:cubicBezTo>
                  <a:cubicBezTo>
                    <a:pt x="855" y="622"/>
                    <a:pt x="1468" y="1071"/>
                    <a:pt x="1978" y="1626"/>
                  </a:cubicBezTo>
                  <a:cubicBezTo>
                    <a:pt x="2012" y="1663"/>
                    <a:pt x="2050" y="1678"/>
                    <a:pt x="2088" y="1678"/>
                  </a:cubicBezTo>
                  <a:cubicBezTo>
                    <a:pt x="2213" y="1678"/>
                    <a:pt x="2325" y="1510"/>
                    <a:pt x="2214" y="1389"/>
                  </a:cubicBezTo>
                  <a:cubicBezTo>
                    <a:pt x="1686" y="813"/>
                    <a:pt x="1049" y="346"/>
                    <a:pt x="339" y="18"/>
                  </a:cubicBezTo>
                  <a:cubicBezTo>
                    <a:pt x="314" y="6"/>
                    <a:pt x="288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2" name="Google Shape;15292;p26"/>
            <p:cNvSpPr/>
            <p:nvPr/>
          </p:nvSpPr>
          <p:spPr>
            <a:xfrm>
              <a:off x="5127925" y="1960450"/>
              <a:ext cx="30600" cy="48700"/>
            </a:xfrm>
            <a:custGeom>
              <a:avLst/>
              <a:gdLst/>
              <a:ahLst/>
              <a:cxnLst/>
              <a:rect l="l" t="t" r="r" b="b"/>
              <a:pathLst>
                <a:path w="1224" h="1948" extrusionOk="0">
                  <a:moveTo>
                    <a:pt x="998" y="1"/>
                  </a:moveTo>
                  <a:cubicBezTo>
                    <a:pt x="948" y="1"/>
                    <a:pt x="899" y="26"/>
                    <a:pt x="868" y="86"/>
                  </a:cubicBezTo>
                  <a:cubicBezTo>
                    <a:pt x="601" y="622"/>
                    <a:pt x="334" y="1157"/>
                    <a:pt x="66" y="1693"/>
                  </a:cubicBezTo>
                  <a:cubicBezTo>
                    <a:pt x="1" y="1825"/>
                    <a:pt x="117" y="1947"/>
                    <a:pt x="227" y="1947"/>
                  </a:cubicBezTo>
                  <a:cubicBezTo>
                    <a:pt x="277" y="1947"/>
                    <a:pt x="326" y="1922"/>
                    <a:pt x="356" y="1862"/>
                  </a:cubicBezTo>
                  <a:cubicBezTo>
                    <a:pt x="623" y="1327"/>
                    <a:pt x="890" y="790"/>
                    <a:pt x="1158" y="254"/>
                  </a:cubicBezTo>
                  <a:cubicBezTo>
                    <a:pt x="1223" y="122"/>
                    <a:pt x="110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3" name="Google Shape;15293;p26"/>
            <p:cNvSpPr/>
            <p:nvPr/>
          </p:nvSpPr>
          <p:spPr>
            <a:xfrm>
              <a:off x="5172825" y="1938000"/>
              <a:ext cx="33450" cy="90225"/>
            </a:xfrm>
            <a:custGeom>
              <a:avLst/>
              <a:gdLst/>
              <a:ahLst/>
              <a:cxnLst/>
              <a:rect l="l" t="t" r="r" b="b"/>
              <a:pathLst>
                <a:path w="1338" h="3609" extrusionOk="0">
                  <a:moveTo>
                    <a:pt x="234" y="1"/>
                  </a:moveTo>
                  <a:cubicBezTo>
                    <a:pt x="112" y="1"/>
                    <a:pt x="1" y="168"/>
                    <a:pt x="108" y="292"/>
                  </a:cubicBezTo>
                  <a:cubicBezTo>
                    <a:pt x="862" y="1155"/>
                    <a:pt x="971" y="2368"/>
                    <a:pt x="401" y="3358"/>
                  </a:cubicBezTo>
                  <a:cubicBezTo>
                    <a:pt x="326" y="3488"/>
                    <a:pt x="442" y="3609"/>
                    <a:pt x="556" y="3609"/>
                  </a:cubicBezTo>
                  <a:cubicBezTo>
                    <a:pt x="606" y="3609"/>
                    <a:pt x="656" y="3585"/>
                    <a:pt x="689" y="3527"/>
                  </a:cubicBezTo>
                  <a:cubicBezTo>
                    <a:pt x="1338" y="2403"/>
                    <a:pt x="1197" y="1032"/>
                    <a:pt x="344" y="55"/>
                  </a:cubicBezTo>
                  <a:cubicBezTo>
                    <a:pt x="311" y="17"/>
                    <a:pt x="272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4" name="Google Shape;15294;p26"/>
            <p:cNvSpPr/>
            <p:nvPr/>
          </p:nvSpPr>
          <p:spPr>
            <a:xfrm>
              <a:off x="5220025" y="1935275"/>
              <a:ext cx="34600" cy="86900"/>
            </a:xfrm>
            <a:custGeom>
              <a:avLst/>
              <a:gdLst/>
              <a:ahLst/>
              <a:cxnLst/>
              <a:rect l="l" t="t" r="r" b="b"/>
              <a:pathLst>
                <a:path w="1384" h="3476" extrusionOk="0">
                  <a:moveTo>
                    <a:pt x="1130" y="0"/>
                  </a:moveTo>
                  <a:cubicBezTo>
                    <a:pt x="1093" y="0"/>
                    <a:pt x="1054" y="13"/>
                    <a:pt x="1019" y="44"/>
                  </a:cubicBezTo>
                  <a:cubicBezTo>
                    <a:pt x="0" y="939"/>
                    <a:pt x="218" y="2309"/>
                    <a:pt x="796" y="3392"/>
                  </a:cubicBezTo>
                  <a:cubicBezTo>
                    <a:pt x="828" y="3451"/>
                    <a:pt x="878" y="3476"/>
                    <a:pt x="928" y="3476"/>
                  </a:cubicBezTo>
                  <a:cubicBezTo>
                    <a:pt x="1040" y="3476"/>
                    <a:pt x="1156" y="3354"/>
                    <a:pt x="1086" y="3223"/>
                  </a:cubicBezTo>
                  <a:cubicBezTo>
                    <a:pt x="578" y="2269"/>
                    <a:pt x="348" y="1078"/>
                    <a:pt x="1256" y="280"/>
                  </a:cubicBezTo>
                  <a:cubicBezTo>
                    <a:pt x="1383" y="168"/>
                    <a:pt x="126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5" name="Google Shape;15295;p26"/>
            <p:cNvSpPr/>
            <p:nvPr/>
          </p:nvSpPr>
          <p:spPr>
            <a:xfrm>
              <a:off x="5260900" y="1948275"/>
              <a:ext cx="54100" cy="71200"/>
            </a:xfrm>
            <a:custGeom>
              <a:avLst/>
              <a:gdLst/>
              <a:ahLst/>
              <a:cxnLst/>
              <a:rect l="l" t="t" r="r" b="b"/>
              <a:pathLst>
                <a:path w="2164" h="2848" extrusionOk="0">
                  <a:moveTo>
                    <a:pt x="660" y="1"/>
                  </a:moveTo>
                  <a:cubicBezTo>
                    <a:pt x="511" y="1"/>
                    <a:pt x="360" y="42"/>
                    <a:pt x="219" y="134"/>
                  </a:cubicBezTo>
                  <a:cubicBezTo>
                    <a:pt x="68" y="231"/>
                    <a:pt x="161" y="450"/>
                    <a:pt x="301" y="450"/>
                  </a:cubicBezTo>
                  <a:cubicBezTo>
                    <a:pt x="328" y="450"/>
                    <a:pt x="357" y="442"/>
                    <a:pt x="386" y="422"/>
                  </a:cubicBezTo>
                  <a:cubicBezTo>
                    <a:pt x="498" y="350"/>
                    <a:pt x="601" y="318"/>
                    <a:pt x="693" y="318"/>
                  </a:cubicBezTo>
                  <a:cubicBezTo>
                    <a:pt x="1099" y="318"/>
                    <a:pt x="1311" y="917"/>
                    <a:pt x="1166" y="1313"/>
                  </a:cubicBezTo>
                  <a:cubicBezTo>
                    <a:pt x="990" y="1794"/>
                    <a:pt x="525" y="2080"/>
                    <a:pt x="118" y="2343"/>
                  </a:cubicBezTo>
                  <a:cubicBezTo>
                    <a:pt x="17" y="2407"/>
                    <a:pt x="0" y="2572"/>
                    <a:pt x="118" y="2633"/>
                  </a:cubicBezTo>
                  <a:cubicBezTo>
                    <a:pt x="426" y="2793"/>
                    <a:pt x="743" y="2847"/>
                    <a:pt x="1065" y="2847"/>
                  </a:cubicBezTo>
                  <a:cubicBezTo>
                    <a:pt x="1361" y="2847"/>
                    <a:pt x="1661" y="2801"/>
                    <a:pt x="1965" y="2747"/>
                  </a:cubicBezTo>
                  <a:cubicBezTo>
                    <a:pt x="2164" y="2711"/>
                    <a:pt x="2096" y="2421"/>
                    <a:pt x="1909" y="2421"/>
                  </a:cubicBezTo>
                  <a:cubicBezTo>
                    <a:pt x="1898" y="2421"/>
                    <a:pt x="1887" y="2422"/>
                    <a:pt x="1875" y="2424"/>
                  </a:cubicBezTo>
                  <a:cubicBezTo>
                    <a:pt x="1606" y="2471"/>
                    <a:pt x="1332" y="2517"/>
                    <a:pt x="1063" y="2517"/>
                  </a:cubicBezTo>
                  <a:cubicBezTo>
                    <a:pt x="893" y="2517"/>
                    <a:pt x="724" y="2498"/>
                    <a:pt x="558" y="2451"/>
                  </a:cubicBezTo>
                  <a:lnTo>
                    <a:pt x="558" y="2451"/>
                  </a:lnTo>
                  <a:cubicBezTo>
                    <a:pt x="1118" y="2057"/>
                    <a:pt x="1675" y="1526"/>
                    <a:pt x="1553" y="785"/>
                  </a:cubicBezTo>
                  <a:cubicBezTo>
                    <a:pt x="1478" y="334"/>
                    <a:pt x="1081" y="1"/>
                    <a:pt x="6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6" name="Google Shape;15296;p26"/>
            <p:cNvSpPr/>
            <p:nvPr/>
          </p:nvSpPr>
          <p:spPr>
            <a:xfrm>
              <a:off x="5318575" y="1958425"/>
              <a:ext cx="45625" cy="44675"/>
            </a:xfrm>
            <a:custGeom>
              <a:avLst/>
              <a:gdLst/>
              <a:ahLst/>
              <a:cxnLst/>
              <a:rect l="l" t="t" r="r" b="b"/>
              <a:pathLst>
                <a:path w="1825" h="1787" extrusionOk="0">
                  <a:moveTo>
                    <a:pt x="230" y="1"/>
                  </a:moveTo>
                  <a:cubicBezTo>
                    <a:pt x="92" y="1"/>
                    <a:pt x="1" y="218"/>
                    <a:pt x="148" y="318"/>
                  </a:cubicBezTo>
                  <a:cubicBezTo>
                    <a:pt x="679" y="683"/>
                    <a:pt x="1126" y="1156"/>
                    <a:pt x="1458" y="1707"/>
                  </a:cubicBezTo>
                  <a:cubicBezTo>
                    <a:pt x="1492" y="1763"/>
                    <a:pt x="1543" y="1787"/>
                    <a:pt x="1594" y="1787"/>
                  </a:cubicBezTo>
                  <a:cubicBezTo>
                    <a:pt x="1709" y="1787"/>
                    <a:pt x="1825" y="1666"/>
                    <a:pt x="1746" y="1537"/>
                  </a:cubicBezTo>
                  <a:cubicBezTo>
                    <a:pt x="1383" y="938"/>
                    <a:pt x="897" y="424"/>
                    <a:pt x="317" y="30"/>
                  </a:cubicBezTo>
                  <a:cubicBezTo>
                    <a:pt x="287" y="10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7" name="Google Shape;15297;p26"/>
            <p:cNvSpPr/>
            <p:nvPr/>
          </p:nvSpPr>
          <p:spPr>
            <a:xfrm>
              <a:off x="5321250" y="1953625"/>
              <a:ext cx="41650" cy="50375"/>
            </a:xfrm>
            <a:custGeom>
              <a:avLst/>
              <a:gdLst/>
              <a:ahLst/>
              <a:cxnLst/>
              <a:rect l="l" t="t" r="r" b="b"/>
              <a:pathLst>
                <a:path w="1666" h="2015" extrusionOk="0">
                  <a:moveTo>
                    <a:pt x="1437" y="1"/>
                  </a:moveTo>
                  <a:cubicBezTo>
                    <a:pt x="1400" y="1"/>
                    <a:pt x="1362" y="18"/>
                    <a:pt x="1330" y="59"/>
                  </a:cubicBezTo>
                  <a:cubicBezTo>
                    <a:pt x="897" y="616"/>
                    <a:pt x="482" y="1186"/>
                    <a:pt x="85" y="1770"/>
                  </a:cubicBezTo>
                  <a:cubicBezTo>
                    <a:pt x="1" y="1895"/>
                    <a:pt x="117" y="2015"/>
                    <a:pt x="236" y="2015"/>
                  </a:cubicBezTo>
                  <a:cubicBezTo>
                    <a:pt x="287" y="2015"/>
                    <a:pt x="339" y="1993"/>
                    <a:pt x="375" y="1940"/>
                  </a:cubicBezTo>
                  <a:cubicBezTo>
                    <a:pt x="753" y="1378"/>
                    <a:pt x="1151" y="831"/>
                    <a:pt x="1566" y="297"/>
                  </a:cubicBezTo>
                  <a:cubicBezTo>
                    <a:pt x="1666" y="170"/>
                    <a:pt x="1555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8" name="Google Shape;15298;p26"/>
            <p:cNvSpPr/>
            <p:nvPr/>
          </p:nvSpPr>
          <p:spPr>
            <a:xfrm>
              <a:off x="5368450" y="1934700"/>
              <a:ext cx="40700" cy="96500"/>
            </a:xfrm>
            <a:custGeom>
              <a:avLst/>
              <a:gdLst/>
              <a:ahLst/>
              <a:cxnLst/>
              <a:rect l="l" t="t" r="r" b="b"/>
              <a:pathLst>
                <a:path w="1628" h="3860" extrusionOk="0">
                  <a:moveTo>
                    <a:pt x="250" y="0"/>
                  </a:moveTo>
                  <a:cubicBezTo>
                    <a:pt x="117" y="0"/>
                    <a:pt x="0" y="169"/>
                    <a:pt x="125" y="282"/>
                  </a:cubicBezTo>
                  <a:cubicBezTo>
                    <a:pt x="1114" y="1179"/>
                    <a:pt x="1254" y="2530"/>
                    <a:pt x="481" y="3617"/>
                  </a:cubicBezTo>
                  <a:cubicBezTo>
                    <a:pt x="393" y="3740"/>
                    <a:pt x="509" y="3859"/>
                    <a:pt x="630" y="3859"/>
                  </a:cubicBezTo>
                  <a:cubicBezTo>
                    <a:pt x="681" y="3859"/>
                    <a:pt x="733" y="3838"/>
                    <a:pt x="770" y="3786"/>
                  </a:cubicBezTo>
                  <a:cubicBezTo>
                    <a:pt x="1628" y="2581"/>
                    <a:pt x="1454" y="1037"/>
                    <a:pt x="362" y="46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299" name="Google Shape;15299;p26"/>
            <p:cNvSpPr/>
            <p:nvPr/>
          </p:nvSpPr>
          <p:spPr>
            <a:xfrm>
              <a:off x="5389225" y="1902500"/>
              <a:ext cx="39725" cy="33425"/>
            </a:xfrm>
            <a:custGeom>
              <a:avLst/>
              <a:gdLst/>
              <a:ahLst/>
              <a:cxnLst/>
              <a:rect l="l" t="t" r="r" b="b"/>
              <a:pathLst>
                <a:path w="1589" h="1337" extrusionOk="0">
                  <a:moveTo>
                    <a:pt x="445" y="1"/>
                  </a:moveTo>
                  <a:cubicBezTo>
                    <a:pt x="298" y="1"/>
                    <a:pt x="152" y="71"/>
                    <a:pt x="72" y="215"/>
                  </a:cubicBezTo>
                  <a:cubicBezTo>
                    <a:pt x="0" y="346"/>
                    <a:pt x="116" y="467"/>
                    <a:pt x="228" y="467"/>
                  </a:cubicBezTo>
                  <a:cubicBezTo>
                    <a:pt x="279" y="467"/>
                    <a:pt x="328" y="443"/>
                    <a:pt x="360" y="385"/>
                  </a:cubicBezTo>
                  <a:cubicBezTo>
                    <a:pt x="380" y="349"/>
                    <a:pt x="413" y="332"/>
                    <a:pt x="447" y="332"/>
                  </a:cubicBezTo>
                  <a:cubicBezTo>
                    <a:pt x="474" y="332"/>
                    <a:pt x="502" y="342"/>
                    <a:pt x="525" y="362"/>
                  </a:cubicBezTo>
                  <a:cubicBezTo>
                    <a:pt x="592" y="417"/>
                    <a:pt x="582" y="546"/>
                    <a:pt x="560" y="617"/>
                  </a:cubicBezTo>
                  <a:cubicBezTo>
                    <a:pt x="514" y="772"/>
                    <a:pt x="376" y="891"/>
                    <a:pt x="263" y="999"/>
                  </a:cubicBezTo>
                  <a:cubicBezTo>
                    <a:pt x="153" y="1105"/>
                    <a:pt x="241" y="1277"/>
                    <a:pt x="380" y="1285"/>
                  </a:cubicBezTo>
                  <a:lnTo>
                    <a:pt x="1373" y="1337"/>
                  </a:lnTo>
                  <a:cubicBezTo>
                    <a:pt x="1377" y="1337"/>
                    <a:pt x="1381" y="1337"/>
                    <a:pt x="1385" y="1337"/>
                  </a:cubicBezTo>
                  <a:cubicBezTo>
                    <a:pt x="1588" y="1337"/>
                    <a:pt x="1585" y="1013"/>
                    <a:pt x="1373" y="1003"/>
                  </a:cubicBezTo>
                  <a:lnTo>
                    <a:pt x="736" y="969"/>
                  </a:lnTo>
                  <a:lnTo>
                    <a:pt x="736" y="969"/>
                  </a:lnTo>
                  <a:cubicBezTo>
                    <a:pt x="900" y="743"/>
                    <a:pt x="994" y="472"/>
                    <a:pt x="827" y="208"/>
                  </a:cubicBezTo>
                  <a:cubicBezTo>
                    <a:pt x="741" y="71"/>
                    <a:pt x="592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0" name="Google Shape;15300;p26"/>
            <p:cNvSpPr/>
            <p:nvPr/>
          </p:nvSpPr>
          <p:spPr>
            <a:xfrm>
              <a:off x="5438800" y="1954325"/>
              <a:ext cx="9625" cy="62700"/>
            </a:xfrm>
            <a:custGeom>
              <a:avLst/>
              <a:gdLst/>
              <a:ahLst/>
              <a:cxnLst/>
              <a:rect l="l" t="t" r="r" b="b"/>
              <a:pathLst>
                <a:path w="385" h="2508" extrusionOk="0">
                  <a:moveTo>
                    <a:pt x="218" y="1"/>
                  </a:moveTo>
                  <a:cubicBezTo>
                    <a:pt x="135" y="1"/>
                    <a:pt x="50" y="55"/>
                    <a:pt x="48" y="162"/>
                  </a:cubicBezTo>
                  <a:cubicBezTo>
                    <a:pt x="32" y="890"/>
                    <a:pt x="17" y="1617"/>
                    <a:pt x="2" y="2346"/>
                  </a:cubicBezTo>
                  <a:cubicBezTo>
                    <a:pt x="0" y="2454"/>
                    <a:pt x="83" y="2508"/>
                    <a:pt x="167" y="2508"/>
                  </a:cubicBezTo>
                  <a:cubicBezTo>
                    <a:pt x="251" y="2508"/>
                    <a:pt x="335" y="2454"/>
                    <a:pt x="338" y="2346"/>
                  </a:cubicBezTo>
                  <a:cubicBezTo>
                    <a:pt x="351" y="1617"/>
                    <a:pt x="367" y="890"/>
                    <a:pt x="382" y="162"/>
                  </a:cubicBezTo>
                  <a:cubicBezTo>
                    <a:pt x="384" y="55"/>
                    <a:pt x="30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1" name="Google Shape;15301;p26"/>
            <p:cNvSpPr/>
            <p:nvPr/>
          </p:nvSpPr>
          <p:spPr>
            <a:xfrm>
              <a:off x="5424075" y="1978525"/>
              <a:ext cx="46250" cy="11150"/>
            </a:xfrm>
            <a:custGeom>
              <a:avLst/>
              <a:gdLst/>
              <a:ahLst/>
              <a:cxnLst/>
              <a:rect l="l" t="t" r="r" b="b"/>
              <a:pathLst>
                <a:path w="1850" h="446" extrusionOk="0">
                  <a:moveTo>
                    <a:pt x="1650" y="0"/>
                  </a:moveTo>
                  <a:cubicBezTo>
                    <a:pt x="1645" y="0"/>
                    <a:pt x="1640" y="1"/>
                    <a:pt x="1634" y="1"/>
                  </a:cubicBezTo>
                  <a:lnTo>
                    <a:pt x="216" y="111"/>
                  </a:lnTo>
                  <a:cubicBezTo>
                    <a:pt x="7" y="126"/>
                    <a:pt x="1" y="446"/>
                    <a:pt x="200" y="446"/>
                  </a:cubicBezTo>
                  <a:cubicBezTo>
                    <a:pt x="205" y="446"/>
                    <a:pt x="210" y="445"/>
                    <a:pt x="216" y="445"/>
                  </a:cubicBezTo>
                  <a:lnTo>
                    <a:pt x="1634" y="335"/>
                  </a:lnTo>
                  <a:cubicBezTo>
                    <a:pt x="1843" y="320"/>
                    <a:pt x="1849" y="0"/>
                    <a:pt x="1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2" name="Google Shape;15302;p26"/>
            <p:cNvSpPr/>
            <p:nvPr/>
          </p:nvSpPr>
          <p:spPr>
            <a:xfrm>
              <a:off x="5491225" y="1936800"/>
              <a:ext cx="29275" cy="82425"/>
            </a:xfrm>
            <a:custGeom>
              <a:avLst/>
              <a:gdLst/>
              <a:ahLst/>
              <a:cxnLst/>
              <a:rect l="l" t="t" r="r" b="b"/>
              <a:pathLst>
                <a:path w="1171" h="3297" extrusionOk="0">
                  <a:moveTo>
                    <a:pt x="819" y="1"/>
                  </a:moveTo>
                  <a:cubicBezTo>
                    <a:pt x="808" y="1"/>
                    <a:pt x="798" y="1"/>
                    <a:pt x="786" y="3"/>
                  </a:cubicBezTo>
                  <a:cubicBezTo>
                    <a:pt x="516" y="35"/>
                    <a:pt x="362" y="540"/>
                    <a:pt x="289" y="759"/>
                  </a:cubicBezTo>
                  <a:cubicBezTo>
                    <a:pt x="1" y="1626"/>
                    <a:pt x="222" y="2570"/>
                    <a:pt x="825" y="3243"/>
                  </a:cubicBezTo>
                  <a:cubicBezTo>
                    <a:pt x="858" y="3281"/>
                    <a:pt x="897" y="3297"/>
                    <a:pt x="935" y="3297"/>
                  </a:cubicBezTo>
                  <a:cubicBezTo>
                    <a:pt x="1058" y="3297"/>
                    <a:pt x="1171" y="3129"/>
                    <a:pt x="1061" y="3006"/>
                  </a:cubicBezTo>
                  <a:cubicBezTo>
                    <a:pt x="555" y="2440"/>
                    <a:pt x="375" y="1655"/>
                    <a:pt x="587" y="926"/>
                  </a:cubicBezTo>
                  <a:cubicBezTo>
                    <a:pt x="626" y="785"/>
                    <a:pt x="683" y="650"/>
                    <a:pt x="753" y="523"/>
                  </a:cubicBezTo>
                  <a:cubicBezTo>
                    <a:pt x="790" y="491"/>
                    <a:pt x="814" y="460"/>
                    <a:pt x="827" y="430"/>
                  </a:cubicBezTo>
                  <a:lnTo>
                    <a:pt x="827" y="430"/>
                  </a:lnTo>
                  <a:cubicBezTo>
                    <a:pt x="839" y="433"/>
                    <a:pt x="851" y="434"/>
                    <a:pt x="863" y="434"/>
                  </a:cubicBezTo>
                  <a:cubicBezTo>
                    <a:pt x="930" y="434"/>
                    <a:pt x="997" y="399"/>
                    <a:pt x="1024" y="319"/>
                  </a:cubicBezTo>
                  <a:cubicBezTo>
                    <a:pt x="1076" y="164"/>
                    <a:pt x="983" y="1"/>
                    <a:pt x="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3" name="Google Shape;15303;p26"/>
            <p:cNvSpPr/>
            <p:nvPr/>
          </p:nvSpPr>
          <p:spPr>
            <a:xfrm>
              <a:off x="5532300" y="1938575"/>
              <a:ext cx="39900" cy="61500"/>
            </a:xfrm>
            <a:custGeom>
              <a:avLst/>
              <a:gdLst/>
              <a:ahLst/>
              <a:cxnLst/>
              <a:rect l="l" t="t" r="r" b="b"/>
              <a:pathLst>
                <a:path w="1596" h="2460" extrusionOk="0">
                  <a:moveTo>
                    <a:pt x="160" y="0"/>
                  </a:moveTo>
                  <a:cubicBezTo>
                    <a:pt x="77" y="0"/>
                    <a:pt x="0" y="53"/>
                    <a:pt x="11" y="161"/>
                  </a:cubicBezTo>
                  <a:lnTo>
                    <a:pt x="232" y="2175"/>
                  </a:lnTo>
                  <a:lnTo>
                    <a:pt x="232" y="2175"/>
                  </a:lnTo>
                  <a:cubicBezTo>
                    <a:pt x="236" y="2235"/>
                    <a:pt x="242" y="2289"/>
                    <a:pt x="249" y="2334"/>
                  </a:cubicBezTo>
                  <a:cubicBezTo>
                    <a:pt x="263" y="2416"/>
                    <a:pt x="333" y="2453"/>
                    <a:pt x="406" y="2453"/>
                  </a:cubicBezTo>
                  <a:cubicBezTo>
                    <a:pt x="496" y="2453"/>
                    <a:pt x="590" y="2394"/>
                    <a:pt x="579" y="2290"/>
                  </a:cubicBezTo>
                  <a:lnTo>
                    <a:pt x="562" y="2132"/>
                  </a:lnTo>
                  <a:lnTo>
                    <a:pt x="562" y="2132"/>
                  </a:lnTo>
                  <a:cubicBezTo>
                    <a:pt x="545" y="1841"/>
                    <a:pt x="581" y="1260"/>
                    <a:pt x="846" y="1260"/>
                  </a:cubicBezTo>
                  <a:cubicBezTo>
                    <a:pt x="883" y="1260"/>
                    <a:pt x="925" y="1271"/>
                    <a:pt x="972" y="1297"/>
                  </a:cubicBezTo>
                  <a:cubicBezTo>
                    <a:pt x="1191" y="1414"/>
                    <a:pt x="1247" y="2090"/>
                    <a:pt x="1256" y="2298"/>
                  </a:cubicBezTo>
                  <a:cubicBezTo>
                    <a:pt x="1261" y="2405"/>
                    <a:pt x="1347" y="2460"/>
                    <a:pt x="1431" y="2460"/>
                  </a:cubicBezTo>
                  <a:cubicBezTo>
                    <a:pt x="1515" y="2460"/>
                    <a:pt x="1596" y="2406"/>
                    <a:pt x="1590" y="2298"/>
                  </a:cubicBezTo>
                  <a:cubicBezTo>
                    <a:pt x="1571" y="1902"/>
                    <a:pt x="1424" y="844"/>
                    <a:pt x="858" y="844"/>
                  </a:cubicBezTo>
                  <a:cubicBezTo>
                    <a:pt x="853" y="844"/>
                    <a:pt x="847" y="844"/>
                    <a:pt x="841" y="844"/>
                  </a:cubicBezTo>
                  <a:cubicBezTo>
                    <a:pt x="667" y="850"/>
                    <a:pt x="539" y="942"/>
                    <a:pt x="446" y="1079"/>
                  </a:cubicBezTo>
                  <a:lnTo>
                    <a:pt x="446" y="1079"/>
                  </a:lnTo>
                  <a:lnTo>
                    <a:pt x="345" y="161"/>
                  </a:lnTo>
                  <a:cubicBezTo>
                    <a:pt x="334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4" name="Google Shape;15304;p26"/>
            <p:cNvSpPr/>
            <p:nvPr/>
          </p:nvSpPr>
          <p:spPr>
            <a:xfrm>
              <a:off x="5574550" y="1959075"/>
              <a:ext cx="30550" cy="62550"/>
            </a:xfrm>
            <a:custGeom>
              <a:avLst/>
              <a:gdLst/>
              <a:ahLst/>
              <a:cxnLst/>
              <a:rect l="l" t="t" r="r" b="b"/>
              <a:pathLst>
                <a:path w="1222" h="2502" extrusionOk="0">
                  <a:moveTo>
                    <a:pt x="768" y="1"/>
                  </a:moveTo>
                  <a:cubicBezTo>
                    <a:pt x="570" y="1"/>
                    <a:pt x="368" y="133"/>
                    <a:pt x="272" y="343"/>
                  </a:cubicBezTo>
                  <a:cubicBezTo>
                    <a:pt x="1" y="933"/>
                    <a:pt x="150" y="1781"/>
                    <a:pt x="304" y="2384"/>
                  </a:cubicBezTo>
                  <a:cubicBezTo>
                    <a:pt x="326" y="2466"/>
                    <a:pt x="390" y="2502"/>
                    <a:pt x="456" y="2502"/>
                  </a:cubicBezTo>
                  <a:cubicBezTo>
                    <a:pt x="556" y="2502"/>
                    <a:pt x="660" y="2420"/>
                    <a:pt x="628" y="2294"/>
                  </a:cubicBezTo>
                  <a:cubicBezTo>
                    <a:pt x="542" y="1973"/>
                    <a:pt x="494" y="1645"/>
                    <a:pt x="484" y="1314"/>
                  </a:cubicBezTo>
                  <a:cubicBezTo>
                    <a:pt x="481" y="1166"/>
                    <a:pt x="486" y="1017"/>
                    <a:pt x="500" y="871"/>
                  </a:cubicBezTo>
                  <a:cubicBezTo>
                    <a:pt x="507" y="800"/>
                    <a:pt x="516" y="730"/>
                    <a:pt x="526" y="660"/>
                  </a:cubicBezTo>
                  <a:cubicBezTo>
                    <a:pt x="535" y="495"/>
                    <a:pt x="645" y="405"/>
                    <a:pt x="852" y="392"/>
                  </a:cubicBezTo>
                  <a:cubicBezTo>
                    <a:pt x="887" y="447"/>
                    <a:pt x="938" y="470"/>
                    <a:pt x="989" y="470"/>
                  </a:cubicBezTo>
                  <a:cubicBezTo>
                    <a:pt x="1105" y="470"/>
                    <a:pt x="1222" y="350"/>
                    <a:pt x="1142" y="222"/>
                  </a:cubicBezTo>
                  <a:lnTo>
                    <a:pt x="1142" y="221"/>
                  </a:lnTo>
                  <a:cubicBezTo>
                    <a:pt x="1047" y="68"/>
                    <a:pt x="90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5" name="Google Shape;15305;p26"/>
            <p:cNvSpPr/>
            <p:nvPr/>
          </p:nvSpPr>
          <p:spPr>
            <a:xfrm>
              <a:off x="5579000" y="1990925"/>
              <a:ext cx="28925" cy="10025"/>
            </a:xfrm>
            <a:custGeom>
              <a:avLst/>
              <a:gdLst/>
              <a:ahLst/>
              <a:cxnLst/>
              <a:rect l="l" t="t" r="r" b="b"/>
              <a:pathLst>
                <a:path w="1157" h="401" extrusionOk="0">
                  <a:moveTo>
                    <a:pt x="922" y="1"/>
                  </a:moveTo>
                  <a:cubicBezTo>
                    <a:pt x="907" y="1"/>
                    <a:pt x="892" y="3"/>
                    <a:pt x="875" y="7"/>
                  </a:cubicBezTo>
                  <a:cubicBezTo>
                    <a:pt x="725" y="46"/>
                    <a:pt x="572" y="66"/>
                    <a:pt x="418" y="66"/>
                  </a:cubicBezTo>
                  <a:cubicBezTo>
                    <a:pt x="349" y="66"/>
                    <a:pt x="281" y="62"/>
                    <a:pt x="213" y="54"/>
                  </a:cubicBezTo>
                  <a:cubicBezTo>
                    <a:pt x="206" y="53"/>
                    <a:pt x="200" y="53"/>
                    <a:pt x="193" y="53"/>
                  </a:cubicBezTo>
                  <a:cubicBezTo>
                    <a:pt x="0" y="53"/>
                    <a:pt x="8" y="366"/>
                    <a:pt x="213" y="388"/>
                  </a:cubicBezTo>
                  <a:cubicBezTo>
                    <a:pt x="287" y="396"/>
                    <a:pt x="360" y="400"/>
                    <a:pt x="434" y="400"/>
                  </a:cubicBezTo>
                  <a:cubicBezTo>
                    <a:pt x="613" y="400"/>
                    <a:pt x="791" y="377"/>
                    <a:pt x="964" y="330"/>
                  </a:cubicBezTo>
                  <a:cubicBezTo>
                    <a:pt x="1157" y="280"/>
                    <a:pt x="109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6" name="Google Shape;15306;p26"/>
            <p:cNvSpPr/>
            <p:nvPr/>
          </p:nvSpPr>
          <p:spPr>
            <a:xfrm>
              <a:off x="5609475" y="1949900"/>
              <a:ext cx="48025" cy="53750"/>
            </a:xfrm>
            <a:custGeom>
              <a:avLst/>
              <a:gdLst/>
              <a:ahLst/>
              <a:cxnLst/>
              <a:rect l="l" t="t" r="r" b="b"/>
              <a:pathLst>
                <a:path w="1921" h="2150" extrusionOk="0">
                  <a:moveTo>
                    <a:pt x="1004" y="352"/>
                  </a:moveTo>
                  <a:cubicBezTo>
                    <a:pt x="1320" y="433"/>
                    <a:pt x="1498" y="905"/>
                    <a:pt x="1130" y="1088"/>
                  </a:cubicBezTo>
                  <a:cubicBezTo>
                    <a:pt x="1071" y="1117"/>
                    <a:pt x="1015" y="1130"/>
                    <a:pt x="962" y="1130"/>
                  </a:cubicBezTo>
                  <a:cubicBezTo>
                    <a:pt x="612" y="1130"/>
                    <a:pt x="447" y="551"/>
                    <a:pt x="898" y="435"/>
                  </a:cubicBezTo>
                  <a:cubicBezTo>
                    <a:pt x="952" y="422"/>
                    <a:pt x="986" y="390"/>
                    <a:pt x="1004" y="352"/>
                  </a:cubicBezTo>
                  <a:close/>
                  <a:moveTo>
                    <a:pt x="927" y="1"/>
                  </a:moveTo>
                  <a:cubicBezTo>
                    <a:pt x="412" y="1"/>
                    <a:pt x="0" y="613"/>
                    <a:pt x="39" y="1158"/>
                  </a:cubicBezTo>
                  <a:cubicBezTo>
                    <a:pt x="81" y="1721"/>
                    <a:pt x="563" y="2149"/>
                    <a:pt x="1075" y="2149"/>
                  </a:cubicBezTo>
                  <a:cubicBezTo>
                    <a:pt x="1269" y="2149"/>
                    <a:pt x="1468" y="2088"/>
                    <a:pt x="1649" y="1948"/>
                  </a:cubicBezTo>
                  <a:cubicBezTo>
                    <a:pt x="1787" y="1842"/>
                    <a:pt x="1698" y="1626"/>
                    <a:pt x="1567" y="1626"/>
                  </a:cubicBezTo>
                  <a:cubicBezTo>
                    <a:pt x="1539" y="1626"/>
                    <a:pt x="1509" y="1636"/>
                    <a:pt x="1479" y="1659"/>
                  </a:cubicBezTo>
                  <a:cubicBezTo>
                    <a:pt x="1351" y="1757"/>
                    <a:pt x="1199" y="1806"/>
                    <a:pt x="1048" y="1806"/>
                  </a:cubicBezTo>
                  <a:cubicBezTo>
                    <a:pt x="826" y="1806"/>
                    <a:pt x="609" y="1700"/>
                    <a:pt x="482" y="1489"/>
                  </a:cubicBezTo>
                  <a:cubicBezTo>
                    <a:pt x="419" y="1385"/>
                    <a:pt x="382" y="1253"/>
                    <a:pt x="374" y="1116"/>
                  </a:cubicBezTo>
                  <a:lnTo>
                    <a:pt x="374" y="1116"/>
                  </a:lnTo>
                  <a:cubicBezTo>
                    <a:pt x="468" y="1286"/>
                    <a:pt x="637" y="1417"/>
                    <a:pt x="881" y="1448"/>
                  </a:cubicBezTo>
                  <a:cubicBezTo>
                    <a:pt x="913" y="1452"/>
                    <a:pt x="944" y="1454"/>
                    <a:pt x="975" y="1454"/>
                  </a:cubicBezTo>
                  <a:cubicBezTo>
                    <a:pt x="1619" y="1454"/>
                    <a:pt x="1921" y="561"/>
                    <a:pt x="1382" y="164"/>
                  </a:cubicBezTo>
                  <a:cubicBezTo>
                    <a:pt x="1227" y="50"/>
                    <a:pt x="1073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7" name="Google Shape;15307;p26"/>
            <p:cNvSpPr/>
            <p:nvPr/>
          </p:nvSpPr>
          <p:spPr>
            <a:xfrm>
              <a:off x="5645575" y="1933950"/>
              <a:ext cx="32625" cy="81150"/>
            </a:xfrm>
            <a:custGeom>
              <a:avLst/>
              <a:gdLst/>
              <a:ahLst/>
              <a:cxnLst/>
              <a:rect l="l" t="t" r="r" b="b"/>
              <a:pathLst>
                <a:path w="1305" h="3246" extrusionOk="0">
                  <a:moveTo>
                    <a:pt x="286" y="1"/>
                  </a:moveTo>
                  <a:cubicBezTo>
                    <a:pt x="262" y="1"/>
                    <a:pt x="238" y="2"/>
                    <a:pt x="214" y="5"/>
                  </a:cubicBezTo>
                  <a:cubicBezTo>
                    <a:pt x="10" y="30"/>
                    <a:pt x="1" y="341"/>
                    <a:pt x="191" y="341"/>
                  </a:cubicBezTo>
                  <a:cubicBezTo>
                    <a:pt x="198" y="341"/>
                    <a:pt x="206" y="340"/>
                    <a:pt x="214" y="339"/>
                  </a:cubicBezTo>
                  <a:cubicBezTo>
                    <a:pt x="224" y="338"/>
                    <a:pt x="234" y="338"/>
                    <a:pt x="243" y="338"/>
                  </a:cubicBezTo>
                  <a:cubicBezTo>
                    <a:pt x="648" y="338"/>
                    <a:pt x="828" y="1403"/>
                    <a:pt x="868" y="1676"/>
                  </a:cubicBezTo>
                  <a:cubicBezTo>
                    <a:pt x="935" y="2150"/>
                    <a:pt x="871" y="2589"/>
                    <a:pt x="536" y="2956"/>
                  </a:cubicBezTo>
                  <a:cubicBezTo>
                    <a:pt x="423" y="3077"/>
                    <a:pt x="536" y="3246"/>
                    <a:pt x="661" y="3246"/>
                  </a:cubicBezTo>
                  <a:cubicBezTo>
                    <a:pt x="699" y="3246"/>
                    <a:pt x="738" y="3230"/>
                    <a:pt x="772" y="3193"/>
                  </a:cubicBezTo>
                  <a:cubicBezTo>
                    <a:pt x="1234" y="2690"/>
                    <a:pt x="1304" y="2045"/>
                    <a:pt x="1161" y="1394"/>
                  </a:cubicBezTo>
                  <a:cubicBezTo>
                    <a:pt x="1064" y="952"/>
                    <a:pt x="8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8" name="Google Shape;15308;p26"/>
            <p:cNvSpPr/>
            <p:nvPr/>
          </p:nvSpPr>
          <p:spPr>
            <a:xfrm>
              <a:off x="5670625" y="1918100"/>
              <a:ext cx="43350" cy="42450"/>
            </a:xfrm>
            <a:custGeom>
              <a:avLst/>
              <a:gdLst/>
              <a:ahLst/>
              <a:cxnLst/>
              <a:rect l="l" t="t" r="r" b="b"/>
              <a:pathLst>
                <a:path w="1734" h="1698" extrusionOk="0">
                  <a:moveTo>
                    <a:pt x="545" y="1"/>
                  </a:moveTo>
                  <a:cubicBezTo>
                    <a:pt x="375" y="1"/>
                    <a:pt x="205" y="76"/>
                    <a:pt x="92" y="229"/>
                  </a:cubicBezTo>
                  <a:cubicBezTo>
                    <a:pt x="1" y="351"/>
                    <a:pt x="118" y="470"/>
                    <a:pt x="239" y="470"/>
                  </a:cubicBezTo>
                  <a:cubicBezTo>
                    <a:pt x="290" y="470"/>
                    <a:pt x="342" y="449"/>
                    <a:pt x="380" y="398"/>
                  </a:cubicBezTo>
                  <a:lnTo>
                    <a:pt x="380" y="397"/>
                  </a:lnTo>
                  <a:cubicBezTo>
                    <a:pt x="416" y="349"/>
                    <a:pt x="471" y="328"/>
                    <a:pt x="528" y="328"/>
                  </a:cubicBezTo>
                  <a:cubicBezTo>
                    <a:pt x="589" y="328"/>
                    <a:pt x="651" y="351"/>
                    <a:pt x="694" y="389"/>
                  </a:cubicBezTo>
                  <a:cubicBezTo>
                    <a:pt x="792" y="473"/>
                    <a:pt x="815" y="624"/>
                    <a:pt x="803" y="745"/>
                  </a:cubicBezTo>
                  <a:cubicBezTo>
                    <a:pt x="778" y="986"/>
                    <a:pt x="614" y="1195"/>
                    <a:pt x="476" y="1385"/>
                  </a:cubicBezTo>
                  <a:cubicBezTo>
                    <a:pt x="411" y="1475"/>
                    <a:pt x="481" y="1603"/>
                    <a:pt x="575" y="1631"/>
                  </a:cubicBezTo>
                  <a:cubicBezTo>
                    <a:pt x="725" y="1675"/>
                    <a:pt x="879" y="1697"/>
                    <a:pt x="1032" y="1697"/>
                  </a:cubicBezTo>
                  <a:cubicBezTo>
                    <a:pt x="1207" y="1697"/>
                    <a:pt x="1382" y="1669"/>
                    <a:pt x="1550" y="1611"/>
                  </a:cubicBezTo>
                  <a:cubicBezTo>
                    <a:pt x="1733" y="1549"/>
                    <a:pt x="1680" y="1279"/>
                    <a:pt x="1518" y="1279"/>
                  </a:cubicBezTo>
                  <a:cubicBezTo>
                    <a:pt x="1500" y="1279"/>
                    <a:pt x="1482" y="1282"/>
                    <a:pt x="1462" y="1289"/>
                  </a:cubicBezTo>
                  <a:cubicBezTo>
                    <a:pt x="1323" y="1338"/>
                    <a:pt x="1178" y="1362"/>
                    <a:pt x="1033" y="1362"/>
                  </a:cubicBezTo>
                  <a:cubicBezTo>
                    <a:pt x="989" y="1362"/>
                    <a:pt x="944" y="1360"/>
                    <a:pt x="900" y="1355"/>
                  </a:cubicBezTo>
                  <a:lnTo>
                    <a:pt x="900" y="1355"/>
                  </a:lnTo>
                  <a:cubicBezTo>
                    <a:pt x="1112" y="1013"/>
                    <a:pt x="1262" y="604"/>
                    <a:pt x="1007" y="241"/>
                  </a:cubicBezTo>
                  <a:cubicBezTo>
                    <a:pt x="895" y="81"/>
                    <a:pt x="720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09" name="Google Shape;15309;p26"/>
            <p:cNvSpPr/>
            <p:nvPr/>
          </p:nvSpPr>
          <p:spPr>
            <a:xfrm>
              <a:off x="5722225" y="1933675"/>
              <a:ext cx="63325" cy="73975"/>
            </a:xfrm>
            <a:custGeom>
              <a:avLst/>
              <a:gdLst/>
              <a:ahLst/>
              <a:cxnLst/>
              <a:rect l="l" t="t" r="r" b="b"/>
              <a:pathLst>
                <a:path w="2533" h="2959" extrusionOk="0">
                  <a:moveTo>
                    <a:pt x="1029" y="932"/>
                  </a:moveTo>
                  <a:lnTo>
                    <a:pt x="1179" y="1787"/>
                  </a:lnTo>
                  <a:lnTo>
                    <a:pt x="1179" y="1787"/>
                  </a:lnTo>
                  <a:cubicBezTo>
                    <a:pt x="960" y="1782"/>
                    <a:pt x="740" y="1777"/>
                    <a:pt x="521" y="1769"/>
                  </a:cubicBezTo>
                  <a:lnTo>
                    <a:pt x="521" y="1769"/>
                  </a:lnTo>
                  <a:cubicBezTo>
                    <a:pt x="703" y="1499"/>
                    <a:pt x="892" y="1225"/>
                    <a:pt x="1029" y="932"/>
                  </a:cubicBezTo>
                  <a:close/>
                  <a:moveTo>
                    <a:pt x="1081" y="1"/>
                  </a:moveTo>
                  <a:cubicBezTo>
                    <a:pt x="994" y="1"/>
                    <a:pt x="900" y="63"/>
                    <a:pt x="896" y="166"/>
                  </a:cubicBezTo>
                  <a:cubicBezTo>
                    <a:pt x="870" y="788"/>
                    <a:pt x="397" y="1336"/>
                    <a:pt x="72" y="1842"/>
                  </a:cubicBezTo>
                  <a:cubicBezTo>
                    <a:pt x="0" y="1954"/>
                    <a:pt x="96" y="2088"/>
                    <a:pt x="217" y="2094"/>
                  </a:cubicBezTo>
                  <a:cubicBezTo>
                    <a:pt x="552" y="2107"/>
                    <a:pt x="887" y="2117"/>
                    <a:pt x="1223" y="2123"/>
                  </a:cubicBezTo>
                  <a:lnTo>
                    <a:pt x="1223" y="2123"/>
                  </a:lnTo>
                  <a:cubicBezTo>
                    <a:pt x="1249" y="2409"/>
                    <a:pt x="1281" y="2744"/>
                    <a:pt x="1459" y="2910"/>
                  </a:cubicBezTo>
                  <a:cubicBezTo>
                    <a:pt x="1491" y="2942"/>
                    <a:pt x="1534" y="2959"/>
                    <a:pt x="1577" y="2959"/>
                  </a:cubicBezTo>
                  <a:cubicBezTo>
                    <a:pt x="1606" y="2959"/>
                    <a:pt x="1635" y="2951"/>
                    <a:pt x="1661" y="2936"/>
                  </a:cubicBezTo>
                  <a:lnTo>
                    <a:pt x="1718" y="2904"/>
                  </a:lnTo>
                  <a:cubicBezTo>
                    <a:pt x="1777" y="2869"/>
                    <a:pt x="1819" y="2783"/>
                    <a:pt x="1794" y="2715"/>
                  </a:cubicBezTo>
                  <a:lnTo>
                    <a:pt x="1776" y="2666"/>
                  </a:lnTo>
                  <a:cubicBezTo>
                    <a:pt x="1749" y="2590"/>
                    <a:pt x="1687" y="2555"/>
                    <a:pt x="1624" y="2552"/>
                  </a:cubicBezTo>
                  <a:lnTo>
                    <a:pt x="1624" y="2552"/>
                  </a:lnTo>
                  <a:cubicBezTo>
                    <a:pt x="1582" y="2444"/>
                    <a:pt x="1554" y="2289"/>
                    <a:pt x="1533" y="2127"/>
                  </a:cubicBezTo>
                  <a:lnTo>
                    <a:pt x="1533" y="2127"/>
                  </a:lnTo>
                  <a:cubicBezTo>
                    <a:pt x="1698" y="2129"/>
                    <a:pt x="1864" y="2130"/>
                    <a:pt x="2029" y="2130"/>
                  </a:cubicBezTo>
                  <a:cubicBezTo>
                    <a:pt x="2125" y="2130"/>
                    <a:pt x="2221" y="2130"/>
                    <a:pt x="2317" y="2129"/>
                  </a:cubicBezTo>
                  <a:cubicBezTo>
                    <a:pt x="2532" y="2128"/>
                    <a:pt x="2532" y="1795"/>
                    <a:pt x="2319" y="1795"/>
                  </a:cubicBezTo>
                  <a:cubicBezTo>
                    <a:pt x="2318" y="1795"/>
                    <a:pt x="2318" y="1795"/>
                    <a:pt x="2317" y="1795"/>
                  </a:cubicBezTo>
                  <a:cubicBezTo>
                    <a:pt x="2247" y="1795"/>
                    <a:pt x="2177" y="1795"/>
                    <a:pt x="2107" y="1795"/>
                  </a:cubicBezTo>
                  <a:cubicBezTo>
                    <a:pt x="1904" y="1795"/>
                    <a:pt x="1701" y="1794"/>
                    <a:pt x="1497" y="1792"/>
                  </a:cubicBezTo>
                  <a:lnTo>
                    <a:pt x="1497" y="1792"/>
                  </a:lnTo>
                  <a:cubicBezTo>
                    <a:pt x="1485" y="1658"/>
                    <a:pt x="1474" y="1542"/>
                    <a:pt x="1462" y="1470"/>
                  </a:cubicBezTo>
                  <a:cubicBezTo>
                    <a:pt x="1382" y="1020"/>
                    <a:pt x="1304" y="570"/>
                    <a:pt x="1225" y="122"/>
                  </a:cubicBezTo>
                  <a:cubicBezTo>
                    <a:pt x="1210" y="37"/>
                    <a:pt x="1147" y="1"/>
                    <a:pt x="10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0" name="Google Shape;15310;p26"/>
            <p:cNvSpPr/>
            <p:nvPr/>
          </p:nvSpPr>
          <p:spPr>
            <a:xfrm>
              <a:off x="5779800" y="1956125"/>
              <a:ext cx="58925" cy="64900"/>
            </a:xfrm>
            <a:custGeom>
              <a:avLst/>
              <a:gdLst/>
              <a:ahLst/>
              <a:cxnLst/>
              <a:rect l="l" t="t" r="r" b="b"/>
              <a:pathLst>
                <a:path w="2357" h="2596" extrusionOk="0">
                  <a:moveTo>
                    <a:pt x="246" y="0"/>
                  </a:moveTo>
                  <a:cubicBezTo>
                    <a:pt x="116" y="0"/>
                    <a:pt x="0" y="168"/>
                    <a:pt x="121" y="284"/>
                  </a:cubicBezTo>
                  <a:cubicBezTo>
                    <a:pt x="824" y="957"/>
                    <a:pt x="1450" y="1707"/>
                    <a:pt x="1985" y="2519"/>
                  </a:cubicBezTo>
                  <a:cubicBezTo>
                    <a:pt x="2021" y="2573"/>
                    <a:pt x="2072" y="2596"/>
                    <a:pt x="2123" y="2596"/>
                  </a:cubicBezTo>
                  <a:cubicBezTo>
                    <a:pt x="2241" y="2596"/>
                    <a:pt x="2356" y="2476"/>
                    <a:pt x="2273" y="2349"/>
                  </a:cubicBezTo>
                  <a:cubicBezTo>
                    <a:pt x="1723" y="1513"/>
                    <a:pt x="1081" y="741"/>
                    <a:pt x="358" y="47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1" name="Google Shape;15311;p26"/>
            <p:cNvSpPr/>
            <p:nvPr/>
          </p:nvSpPr>
          <p:spPr>
            <a:xfrm>
              <a:off x="5780000" y="1945125"/>
              <a:ext cx="56750" cy="73100"/>
            </a:xfrm>
            <a:custGeom>
              <a:avLst/>
              <a:gdLst/>
              <a:ahLst/>
              <a:cxnLst/>
              <a:rect l="l" t="t" r="r" b="b"/>
              <a:pathLst>
                <a:path w="2270" h="2924" extrusionOk="0">
                  <a:moveTo>
                    <a:pt x="2041" y="1"/>
                  </a:moveTo>
                  <a:cubicBezTo>
                    <a:pt x="2003" y="1"/>
                    <a:pt x="1965" y="18"/>
                    <a:pt x="1933" y="59"/>
                  </a:cubicBezTo>
                  <a:cubicBezTo>
                    <a:pt x="1277" y="904"/>
                    <a:pt x="659" y="1776"/>
                    <a:pt x="81" y="2678"/>
                  </a:cubicBezTo>
                  <a:cubicBezTo>
                    <a:pt x="0" y="2804"/>
                    <a:pt x="116" y="2924"/>
                    <a:pt x="233" y="2924"/>
                  </a:cubicBezTo>
                  <a:cubicBezTo>
                    <a:pt x="284" y="2924"/>
                    <a:pt x="336" y="2901"/>
                    <a:pt x="371" y="2846"/>
                  </a:cubicBezTo>
                  <a:cubicBezTo>
                    <a:pt x="932" y="1969"/>
                    <a:pt x="1532" y="1119"/>
                    <a:pt x="2171" y="295"/>
                  </a:cubicBezTo>
                  <a:cubicBezTo>
                    <a:pt x="2269" y="168"/>
                    <a:pt x="2158" y="1"/>
                    <a:pt x="2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2" name="Google Shape;15312;p26"/>
            <p:cNvSpPr/>
            <p:nvPr/>
          </p:nvSpPr>
          <p:spPr>
            <a:xfrm>
              <a:off x="5835150" y="1923600"/>
              <a:ext cx="31125" cy="42950"/>
            </a:xfrm>
            <a:custGeom>
              <a:avLst/>
              <a:gdLst/>
              <a:ahLst/>
              <a:cxnLst/>
              <a:rect l="l" t="t" r="r" b="b"/>
              <a:pathLst>
                <a:path w="1245" h="1718" extrusionOk="0">
                  <a:moveTo>
                    <a:pt x="630" y="1"/>
                  </a:moveTo>
                  <a:cubicBezTo>
                    <a:pt x="437" y="1"/>
                    <a:pt x="248" y="137"/>
                    <a:pt x="165" y="339"/>
                  </a:cubicBezTo>
                  <a:cubicBezTo>
                    <a:pt x="115" y="459"/>
                    <a:pt x="214" y="538"/>
                    <a:pt x="318" y="538"/>
                  </a:cubicBezTo>
                  <a:cubicBezTo>
                    <a:pt x="385" y="538"/>
                    <a:pt x="455" y="505"/>
                    <a:pt x="487" y="427"/>
                  </a:cubicBezTo>
                  <a:lnTo>
                    <a:pt x="487" y="429"/>
                  </a:lnTo>
                  <a:lnTo>
                    <a:pt x="722" y="401"/>
                  </a:lnTo>
                  <a:lnTo>
                    <a:pt x="722" y="401"/>
                  </a:lnTo>
                  <a:cubicBezTo>
                    <a:pt x="743" y="487"/>
                    <a:pt x="726" y="555"/>
                    <a:pt x="668" y="605"/>
                  </a:cubicBezTo>
                  <a:cubicBezTo>
                    <a:pt x="624" y="668"/>
                    <a:pt x="548" y="720"/>
                    <a:pt x="488" y="763"/>
                  </a:cubicBezTo>
                  <a:cubicBezTo>
                    <a:pt x="380" y="839"/>
                    <a:pt x="375" y="1034"/>
                    <a:pt x="528" y="1068"/>
                  </a:cubicBezTo>
                  <a:cubicBezTo>
                    <a:pt x="598" y="1083"/>
                    <a:pt x="693" y="1089"/>
                    <a:pt x="746" y="1139"/>
                  </a:cubicBezTo>
                  <a:cubicBezTo>
                    <a:pt x="821" y="1152"/>
                    <a:pt x="831" y="1182"/>
                    <a:pt x="779" y="1234"/>
                  </a:cubicBezTo>
                  <a:cubicBezTo>
                    <a:pt x="770" y="1282"/>
                    <a:pt x="744" y="1306"/>
                    <a:pt x="702" y="1306"/>
                  </a:cubicBezTo>
                  <a:cubicBezTo>
                    <a:pt x="689" y="1306"/>
                    <a:pt x="675" y="1304"/>
                    <a:pt x="659" y="1300"/>
                  </a:cubicBezTo>
                  <a:cubicBezTo>
                    <a:pt x="522" y="1335"/>
                    <a:pt x="355" y="1322"/>
                    <a:pt x="215" y="1335"/>
                  </a:cubicBezTo>
                  <a:cubicBezTo>
                    <a:pt x="7" y="1350"/>
                    <a:pt x="0" y="1669"/>
                    <a:pt x="200" y="1669"/>
                  </a:cubicBezTo>
                  <a:cubicBezTo>
                    <a:pt x="205" y="1669"/>
                    <a:pt x="210" y="1669"/>
                    <a:pt x="215" y="1669"/>
                  </a:cubicBezTo>
                  <a:cubicBezTo>
                    <a:pt x="500" y="1646"/>
                    <a:pt x="1043" y="1718"/>
                    <a:pt x="1159" y="1370"/>
                  </a:cubicBezTo>
                  <a:cubicBezTo>
                    <a:pt x="1245" y="1118"/>
                    <a:pt x="1090" y="946"/>
                    <a:pt x="891" y="842"/>
                  </a:cubicBezTo>
                  <a:lnTo>
                    <a:pt x="891" y="842"/>
                  </a:lnTo>
                  <a:cubicBezTo>
                    <a:pt x="1066" y="646"/>
                    <a:pt x="1164" y="398"/>
                    <a:pt x="956" y="159"/>
                  </a:cubicBezTo>
                  <a:cubicBezTo>
                    <a:pt x="860" y="48"/>
                    <a:pt x="745" y="1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3" name="Google Shape;15313;p26"/>
            <p:cNvSpPr/>
            <p:nvPr/>
          </p:nvSpPr>
          <p:spPr>
            <a:xfrm>
              <a:off x="5874575" y="1933825"/>
              <a:ext cx="35750" cy="77250"/>
            </a:xfrm>
            <a:custGeom>
              <a:avLst/>
              <a:gdLst/>
              <a:ahLst/>
              <a:cxnLst/>
              <a:rect l="l" t="t" r="r" b="b"/>
              <a:pathLst>
                <a:path w="1430" h="3090" extrusionOk="0">
                  <a:moveTo>
                    <a:pt x="1180" y="0"/>
                  </a:moveTo>
                  <a:cubicBezTo>
                    <a:pt x="1152" y="0"/>
                    <a:pt x="1122" y="9"/>
                    <a:pt x="1092" y="30"/>
                  </a:cubicBezTo>
                  <a:lnTo>
                    <a:pt x="1091" y="30"/>
                  </a:lnTo>
                  <a:cubicBezTo>
                    <a:pt x="0" y="794"/>
                    <a:pt x="376" y="2147"/>
                    <a:pt x="1091" y="3032"/>
                  </a:cubicBezTo>
                  <a:cubicBezTo>
                    <a:pt x="1124" y="3073"/>
                    <a:pt x="1162" y="3090"/>
                    <a:pt x="1200" y="3090"/>
                  </a:cubicBezTo>
                  <a:cubicBezTo>
                    <a:pt x="1319" y="3090"/>
                    <a:pt x="1430" y="2922"/>
                    <a:pt x="1329" y="2796"/>
                  </a:cubicBezTo>
                  <a:cubicBezTo>
                    <a:pt x="761" y="2094"/>
                    <a:pt x="359" y="952"/>
                    <a:pt x="1262" y="319"/>
                  </a:cubicBezTo>
                  <a:cubicBezTo>
                    <a:pt x="1407" y="217"/>
                    <a:pt x="1316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4" name="Google Shape;15314;p26"/>
            <p:cNvSpPr/>
            <p:nvPr/>
          </p:nvSpPr>
          <p:spPr>
            <a:xfrm>
              <a:off x="5920600" y="1941300"/>
              <a:ext cx="46375" cy="67350"/>
            </a:xfrm>
            <a:custGeom>
              <a:avLst/>
              <a:gdLst/>
              <a:ahLst/>
              <a:cxnLst/>
              <a:rect l="l" t="t" r="r" b="b"/>
              <a:pathLst>
                <a:path w="1855" h="2694" extrusionOk="0">
                  <a:moveTo>
                    <a:pt x="653" y="0"/>
                  </a:moveTo>
                  <a:cubicBezTo>
                    <a:pt x="457" y="0"/>
                    <a:pt x="264" y="101"/>
                    <a:pt x="174" y="306"/>
                  </a:cubicBezTo>
                  <a:cubicBezTo>
                    <a:pt x="117" y="441"/>
                    <a:pt x="234" y="563"/>
                    <a:pt x="341" y="563"/>
                  </a:cubicBezTo>
                  <a:cubicBezTo>
                    <a:pt x="390" y="563"/>
                    <a:pt x="437" y="538"/>
                    <a:pt x="464" y="476"/>
                  </a:cubicBezTo>
                  <a:cubicBezTo>
                    <a:pt x="540" y="377"/>
                    <a:pt x="603" y="327"/>
                    <a:pt x="653" y="327"/>
                  </a:cubicBezTo>
                  <a:cubicBezTo>
                    <a:pt x="716" y="327"/>
                    <a:pt x="759" y="406"/>
                    <a:pt x="780" y="564"/>
                  </a:cubicBezTo>
                  <a:cubicBezTo>
                    <a:pt x="942" y="747"/>
                    <a:pt x="922" y="923"/>
                    <a:pt x="719" y="1090"/>
                  </a:cubicBezTo>
                  <a:cubicBezTo>
                    <a:pt x="627" y="1208"/>
                    <a:pt x="502" y="1304"/>
                    <a:pt x="389" y="1402"/>
                  </a:cubicBezTo>
                  <a:cubicBezTo>
                    <a:pt x="267" y="1507"/>
                    <a:pt x="379" y="1672"/>
                    <a:pt x="508" y="1687"/>
                  </a:cubicBezTo>
                  <a:cubicBezTo>
                    <a:pt x="702" y="1710"/>
                    <a:pt x="1778" y="2010"/>
                    <a:pt x="1222" y="2302"/>
                  </a:cubicBezTo>
                  <a:cubicBezTo>
                    <a:pt x="1121" y="2354"/>
                    <a:pt x="963" y="2368"/>
                    <a:pt x="796" y="2368"/>
                  </a:cubicBezTo>
                  <a:cubicBezTo>
                    <a:pt x="598" y="2368"/>
                    <a:pt x="389" y="2348"/>
                    <a:pt x="248" y="2348"/>
                  </a:cubicBezTo>
                  <a:cubicBezTo>
                    <a:pt x="237" y="2348"/>
                    <a:pt x="227" y="2349"/>
                    <a:pt x="217" y="2349"/>
                  </a:cubicBezTo>
                  <a:cubicBezTo>
                    <a:pt x="3" y="2353"/>
                    <a:pt x="0" y="2683"/>
                    <a:pt x="213" y="2683"/>
                  </a:cubicBezTo>
                  <a:cubicBezTo>
                    <a:pt x="214" y="2683"/>
                    <a:pt x="216" y="2683"/>
                    <a:pt x="217" y="2683"/>
                  </a:cubicBezTo>
                  <a:cubicBezTo>
                    <a:pt x="228" y="2683"/>
                    <a:pt x="239" y="2683"/>
                    <a:pt x="251" y="2683"/>
                  </a:cubicBezTo>
                  <a:cubicBezTo>
                    <a:pt x="373" y="2683"/>
                    <a:pt x="546" y="2693"/>
                    <a:pt x="732" y="2693"/>
                  </a:cubicBezTo>
                  <a:cubicBezTo>
                    <a:pt x="1169" y="2693"/>
                    <a:pt x="1676" y="2635"/>
                    <a:pt x="1759" y="2242"/>
                  </a:cubicBezTo>
                  <a:cubicBezTo>
                    <a:pt x="1854" y="1788"/>
                    <a:pt x="1301" y="1535"/>
                    <a:pt x="856" y="1420"/>
                  </a:cubicBezTo>
                  <a:lnTo>
                    <a:pt x="856" y="1420"/>
                  </a:lnTo>
                  <a:cubicBezTo>
                    <a:pt x="1163" y="1095"/>
                    <a:pt x="1415" y="658"/>
                    <a:pt x="1122" y="241"/>
                  </a:cubicBezTo>
                  <a:cubicBezTo>
                    <a:pt x="1010" y="82"/>
                    <a:pt x="83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5" name="Google Shape;15315;p26"/>
            <p:cNvSpPr/>
            <p:nvPr/>
          </p:nvSpPr>
          <p:spPr>
            <a:xfrm>
              <a:off x="5970300" y="1942350"/>
              <a:ext cx="47425" cy="74225"/>
            </a:xfrm>
            <a:custGeom>
              <a:avLst/>
              <a:gdLst/>
              <a:ahLst/>
              <a:cxnLst/>
              <a:rect l="l" t="t" r="r" b="b"/>
              <a:pathLst>
                <a:path w="1897" h="2969" extrusionOk="0">
                  <a:moveTo>
                    <a:pt x="166" y="0"/>
                  </a:moveTo>
                  <a:cubicBezTo>
                    <a:pt x="83" y="0"/>
                    <a:pt x="1" y="54"/>
                    <a:pt x="3" y="162"/>
                  </a:cubicBezTo>
                  <a:lnTo>
                    <a:pt x="3" y="161"/>
                  </a:lnTo>
                  <a:cubicBezTo>
                    <a:pt x="14" y="780"/>
                    <a:pt x="85" y="1396"/>
                    <a:pt x="213" y="2001"/>
                  </a:cubicBezTo>
                  <a:lnTo>
                    <a:pt x="213" y="2001"/>
                  </a:lnTo>
                  <a:cubicBezTo>
                    <a:pt x="157" y="2276"/>
                    <a:pt x="218" y="2567"/>
                    <a:pt x="444" y="2809"/>
                  </a:cubicBezTo>
                  <a:cubicBezTo>
                    <a:pt x="476" y="2843"/>
                    <a:pt x="516" y="2858"/>
                    <a:pt x="555" y="2858"/>
                  </a:cubicBezTo>
                  <a:cubicBezTo>
                    <a:pt x="656" y="2858"/>
                    <a:pt x="756" y="2760"/>
                    <a:pt x="723" y="2645"/>
                  </a:cubicBezTo>
                  <a:cubicBezTo>
                    <a:pt x="660" y="2432"/>
                    <a:pt x="604" y="2216"/>
                    <a:pt x="556" y="1999"/>
                  </a:cubicBezTo>
                  <a:lnTo>
                    <a:pt x="556" y="1999"/>
                  </a:lnTo>
                  <a:cubicBezTo>
                    <a:pt x="598" y="1870"/>
                    <a:pt x="679" y="1750"/>
                    <a:pt x="783" y="1654"/>
                  </a:cubicBezTo>
                  <a:lnTo>
                    <a:pt x="984" y="1504"/>
                  </a:lnTo>
                  <a:cubicBezTo>
                    <a:pt x="1051" y="1477"/>
                    <a:pt x="1108" y="1463"/>
                    <a:pt x="1157" y="1463"/>
                  </a:cubicBezTo>
                  <a:cubicBezTo>
                    <a:pt x="1262" y="1463"/>
                    <a:pt x="1324" y="1527"/>
                    <a:pt x="1344" y="1654"/>
                  </a:cubicBezTo>
                  <a:cubicBezTo>
                    <a:pt x="1547" y="1970"/>
                    <a:pt x="1561" y="2450"/>
                    <a:pt x="1554" y="2807"/>
                  </a:cubicBezTo>
                  <a:cubicBezTo>
                    <a:pt x="1553" y="2915"/>
                    <a:pt x="1636" y="2968"/>
                    <a:pt x="1719" y="2968"/>
                  </a:cubicBezTo>
                  <a:cubicBezTo>
                    <a:pt x="1803" y="2968"/>
                    <a:pt x="1887" y="2915"/>
                    <a:pt x="1889" y="2807"/>
                  </a:cubicBezTo>
                  <a:cubicBezTo>
                    <a:pt x="1897" y="2347"/>
                    <a:pt x="1799" y="1092"/>
                    <a:pt x="1180" y="1092"/>
                  </a:cubicBezTo>
                  <a:cubicBezTo>
                    <a:pt x="1114" y="1092"/>
                    <a:pt x="1042" y="1106"/>
                    <a:pt x="964" y="1137"/>
                  </a:cubicBezTo>
                  <a:cubicBezTo>
                    <a:pt x="765" y="1215"/>
                    <a:pt x="592" y="1344"/>
                    <a:pt x="460" y="1501"/>
                  </a:cubicBezTo>
                  <a:lnTo>
                    <a:pt x="460" y="1501"/>
                  </a:lnTo>
                  <a:cubicBezTo>
                    <a:pt x="387" y="1059"/>
                    <a:pt x="346" y="612"/>
                    <a:pt x="337" y="162"/>
                  </a:cubicBez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6" name="Google Shape;15316;p26"/>
            <p:cNvSpPr/>
            <p:nvPr/>
          </p:nvSpPr>
          <p:spPr>
            <a:xfrm>
              <a:off x="6010700" y="1931525"/>
              <a:ext cx="38250" cy="102775"/>
            </a:xfrm>
            <a:custGeom>
              <a:avLst/>
              <a:gdLst/>
              <a:ahLst/>
              <a:cxnLst/>
              <a:rect l="l" t="t" r="r" b="b"/>
              <a:pathLst>
                <a:path w="1530" h="4111" extrusionOk="0">
                  <a:moveTo>
                    <a:pt x="233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968" y="1321"/>
                    <a:pt x="1162" y="2673"/>
                    <a:pt x="661" y="3911"/>
                  </a:cubicBezTo>
                  <a:cubicBezTo>
                    <a:pt x="612" y="4032"/>
                    <a:pt x="712" y="4111"/>
                    <a:pt x="816" y="4111"/>
                  </a:cubicBezTo>
                  <a:cubicBezTo>
                    <a:pt x="884" y="4111"/>
                    <a:pt x="953" y="4077"/>
                    <a:pt x="985" y="4000"/>
                  </a:cubicBezTo>
                  <a:cubicBezTo>
                    <a:pt x="1529" y="2648"/>
                    <a:pt x="1275" y="1169"/>
                    <a:pt x="343" y="57"/>
                  </a:cubicBezTo>
                  <a:cubicBezTo>
                    <a:pt x="309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7" name="Google Shape;15317;p26"/>
            <p:cNvSpPr/>
            <p:nvPr/>
          </p:nvSpPr>
          <p:spPr>
            <a:xfrm>
              <a:off x="6059100" y="1925950"/>
              <a:ext cx="30000" cy="104200"/>
            </a:xfrm>
            <a:custGeom>
              <a:avLst/>
              <a:gdLst/>
              <a:ahLst/>
              <a:cxnLst/>
              <a:rect l="l" t="t" r="r" b="b"/>
              <a:pathLst>
                <a:path w="1200" h="4168" extrusionOk="0">
                  <a:moveTo>
                    <a:pt x="943" y="0"/>
                  </a:moveTo>
                  <a:cubicBezTo>
                    <a:pt x="892" y="0"/>
                    <a:pt x="841" y="23"/>
                    <a:pt x="806" y="80"/>
                  </a:cubicBezTo>
                  <a:cubicBezTo>
                    <a:pt x="1" y="1393"/>
                    <a:pt x="313" y="2691"/>
                    <a:pt x="831" y="4053"/>
                  </a:cubicBezTo>
                  <a:cubicBezTo>
                    <a:pt x="861" y="4133"/>
                    <a:pt x="930" y="4167"/>
                    <a:pt x="998" y="4167"/>
                  </a:cubicBezTo>
                  <a:cubicBezTo>
                    <a:pt x="1100" y="4167"/>
                    <a:pt x="1200" y="4087"/>
                    <a:pt x="1154" y="3965"/>
                  </a:cubicBezTo>
                  <a:cubicBezTo>
                    <a:pt x="676" y="2707"/>
                    <a:pt x="338" y="1485"/>
                    <a:pt x="1096" y="249"/>
                  </a:cubicBezTo>
                  <a:cubicBezTo>
                    <a:pt x="1174" y="121"/>
                    <a:pt x="1058" y="0"/>
                    <a:pt x="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8" name="Google Shape;15318;p26"/>
            <p:cNvSpPr/>
            <p:nvPr/>
          </p:nvSpPr>
          <p:spPr>
            <a:xfrm>
              <a:off x="6093625" y="1945000"/>
              <a:ext cx="33300" cy="87225"/>
            </a:xfrm>
            <a:custGeom>
              <a:avLst/>
              <a:gdLst/>
              <a:ahLst/>
              <a:cxnLst/>
              <a:rect l="l" t="t" r="r" b="b"/>
              <a:pathLst>
                <a:path w="1332" h="3489" extrusionOk="0">
                  <a:moveTo>
                    <a:pt x="888" y="0"/>
                  </a:moveTo>
                  <a:cubicBezTo>
                    <a:pt x="664" y="0"/>
                    <a:pt x="438" y="199"/>
                    <a:pt x="340" y="453"/>
                  </a:cubicBezTo>
                  <a:cubicBezTo>
                    <a:pt x="0" y="1340"/>
                    <a:pt x="153" y="2488"/>
                    <a:pt x="403" y="3371"/>
                  </a:cubicBezTo>
                  <a:cubicBezTo>
                    <a:pt x="427" y="3453"/>
                    <a:pt x="492" y="3488"/>
                    <a:pt x="558" y="3488"/>
                  </a:cubicBezTo>
                  <a:cubicBezTo>
                    <a:pt x="658" y="3488"/>
                    <a:pt x="761" y="3407"/>
                    <a:pt x="726" y="3281"/>
                  </a:cubicBezTo>
                  <a:cubicBezTo>
                    <a:pt x="597" y="2826"/>
                    <a:pt x="513" y="2366"/>
                    <a:pt x="504" y="1891"/>
                  </a:cubicBezTo>
                  <a:cubicBezTo>
                    <a:pt x="501" y="1704"/>
                    <a:pt x="505" y="1517"/>
                    <a:pt x="522" y="1331"/>
                  </a:cubicBezTo>
                  <a:cubicBezTo>
                    <a:pt x="525" y="1296"/>
                    <a:pt x="717" y="355"/>
                    <a:pt x="896" y="355"/>
                  </a:cubicBezTo>
                  <a:cubicBezTo>
                    <a:pt x="919" y="355"/>
                    <a:pt x="943" y="372"/>
                    <a:pt x="966" y="410"/>
                  </a:cubicBezTo>
                  <a:cubicBezTo>
                    <a:pt x="999" y="467"/>
                    <a:pt x="1050" y="490"/>
                    <a:pt x="1101" y="490"/>
                  </a:cubicBezTo>
                  <a:cubicBezTo>
                    <a:pt x="1216" y="490"/>
                    <a:pt x="1331" y="370"/>
                    <a:pt x="1254" y="242"/>
                  </a:cubicBezTo>
                  <a:lnTo>
                    <a:pt x="1256" y="242"/>
                  </a:lnTo>
                  <a:cubicBezTo>
                    <a:pt x="1153" y="71"/>
                    <a:pt x="102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19" name="Google Shape;15319;p26"/>
            <p:cNvSpPr/>
            <p:nvPr/>
          </p:nvSpPr>
          <p:spPr>
            <a:xfrm>
              <a:off x="6104000" y="1990750"/>
              <a:ext cx="28400" cy="8750"/>
            </a:xfrm>
            <a:custGeom>
              <a:avLst/>
              <a:gdLst/>
              <a:ahLst/>
              <a:cxnLst/>
              <a:rect l="l" t="t" r="r" b="b"/>
              <a:pathLst>
                <a:path w="1136" h="350" extrusionOk="0">
                  <a:moveTo>
                    <a:pt x="212" y="0"/>
                  </a:moveTo>
                  <a:cubicBezTo>
                    <a:pt x="0" y="0"/>
                    <a:pt x="1" y="331"/>
                    <a:pt x="215" y="336"/>
                  </a:cubicBezTo>
                  <a:lnTo>
                    <a:pt x="920" y="349"/>
                  </a:lnTo>
                  <a:cubicBezTo>
                    <a:pt x="921" y="349"/>
                    <a:pt x="923" y="350"/>
                    <a:pt x="924" y="350"/>
                  </a:cubicBezTo>
                  <a:cubicBezTo>
                    <a:pt x="1135" y="350"/>
                    <a:pt x="1134" y="20"/>
                    <a:pt x="920" y="15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0" name="Google Shape;15320;p26"/>
            <p:cNvSpPr/>
            <p:nvPr/>
          </p:nvSpPr>
          <p:spPr>
            <a:xfrm>
              <a:off x="6137600" y="1924100"/>
              <a:ext cx="27700" cy="94025"/>
            </a:xfrm>
            <a:custGeom>
              <a:avLst/>
              <a:gdLst/>
              <a:ahLst/>
              <a:cxnLst/>
              <a:rect l="l" t="t" r="r" b="b"/>
              <a:pathLst>
                <a:path w="1108" h="3761" extrusionOk="0">
                  <a:moveTo>
                    <a:pt x="231" y="1"/>
                  </a:moveTo>
                  <a:cubicBezTo>
                    <a:pt x="116" y="1"/>
                    <a:pt x="1" y="120"/>
                    <a:pt x="78" y="248"/>
                  </a:cubicBezTo>
                  <a:lnTo>
                    <a:pt x="79" y="250"/>
                  </a:lnTo>
                  <a:cubicBezTo>
                    <a:pt x="401" y="781"/>
                    <a:pt x="621" y="1354"/>
                    <a:pt x="683" y="1975"/>
                  </a:cubicBezTo>
                  <a:cubicBezTo>
                    <a:pt x="705" y="2189"/>
                    <a:pt x="711" y="2404"/>
                    <a:pt x="699" y="2619"/>
                  </a:cubicBezTo>
                  <a:cubicBezTo>
                    <a:pt x="688" y="2819"/>
                    <a:pt x="662" y="3017"/>
                    <a:pt x="618" y="3212"/>
                  </a:cubicBezTo>
                  <a:cubicBezTo>
                    <a:pt x="589" y="3257"/>
                    <a:pt x="570" y="3298"/>
                    <a:pt x="563" y="3335"/>
                  </a:cubicBezTo>
                  <a:lnTo>
                    <a:pt x="563" y="3335"/>
                  </a:lnTo>
                  <a:cubicBezTo>
                    <a:pt x="561" y="3335"/>
                    <a:pt x="559" y="3335"/>
                    <a:pt x="557" y="3335"/>
                  </a:cubicBezTo>
                  <a:cubicBezTo>
                    <a:pt x="492" y="3335"/>
                    <a:pt x="433" y="3371"/>
                    <a:pt x="418" y="3456"/>
                  </a:cubicBezTo>
                  <a:cubicBezTo>
                    <a:pt x="415" y="3476"/>
                    <a:pt x="410" y="3496"/>
                    <a:pt x="407" y="3517"/>
                  </a:cubicBezTo>
                  <a:cubicBezTo>
                    <a:pt x="397" y="3586"/>
                    <a:pt x="415" y="3671"/>
                    <a:pt x="484" y="3706"/>
                  </a:cubicBezTo>
                  <a:lnTo>
                    <a:pt x="552" y="3739"/>
                  </a:lnTo>
                  <a:cubicBezTo>
                    <a:pt x="578" y="3753"/>
                    <a:pt x="607" y="3760"/>
                    <a:pt x="636" y="3760"/>
                  </a:cubicBezTo>
                  <a:cubicBezTo>
                    <a:pt x="679" y="3760"/>
                    <a:pt x="722" y="3744"/>
                    <a:pt x="755" y="3713"/>
                  </a:cubicBezTo>
                  <a:cubicBezTo>
                    <a:pt x="1107" y="3418"/>
                    <a:pt x="1056" y="2486"/>
                    <a:pt x="1025" y="2082"/>
                  </a:cubicBezTo>
                  <a:cubicBezTo>
                    <a:pt x="972" y="1363"/>
                    <a:pt x="740" y="695"/>
                    <a:pt x="368" y="81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1" name="Google Shape;15321;p26"/>
            <p:cNvSpPr/>
            <p:nvPr/>
          </p:nvSpPr>
          <p:spPr>
            <a:xfrm>
              <a:off x="6167550" y="1911625"/>
              <a:ext cx="40425" cy="34475"/>
            </a:xfrm>
            <a:custGeom>
              <a:avLst/>
              <a:gdLst/>
              <a:ahLst/>
              <a:cxnLst/>
              <a:rect l="l" t="t" r="r" b="b"/>
              <a:pathLst>
                <a:path w="1617" h="1379" extrusionOk="0">
                  <a:moveTo>
                    <a:pt x="280" y="0"/>
                  </a:moveTo>
                  <a:cubicBezTo>
                    <a:pt x="258" y="0"/>
                    <a:pt x="236" y="2"/>
                    <a:pt x="213" y="5"/>
                  </a:cubicBezTo>
                  <a:cubicBezTo>
                    <a:pt x="11" y="31"/>
                    <a:pt x="0" y="342"/>
                    <a:pt x="189" y="342"/>
                  </a:cubicBezTo>
                  <a:cubicBezTo>
                    <a:pt x="197" y="342"/>
                    <a:pt x="205" y="341"/>
                    <a:pt x="213" y="340"/>
                  </a:cubicBezTo>
                  <a:cubicBezTo>
                    <a:pt x="225" y="339"/>
                    <a:pt x="237" y="338"/>
                    <a:pt x="249" y="338"/>
                  </a:cubicBezTo>
                  <a:cubicBezTo>
                    <a:pt x="408" y="338"/>
                    <a:pt x="562" y="477"/>
                    <a:pt x="543" y="650"/>
                  </a:cubicBezTo>
                  <a:cubicBezTo>
                    <a:pt x="526" y="811"/>
                    <a:pt x="341" y="900"/>
                    <a:pt x="402" y="1084"/>
                  </a:cubicBezTo>
                  <a:cubicBezTo>
                    <a:pt x="478" y="1309"/>
                    <a:pt x="759" y="1378"/>
                    <a:pt x="1024" y="1378"/>
                  </a:cubicBezTo>
                  <a:cubicBezTo>
                    <a:pt x="1179" y="1378"/>
                    <a:pt x="1330" y="1354"/>
                    <a:pt x="1430" y="1324"/>
                  </a:cubicBezTo>
                  <a:cubicBezTo>
                    <a:pt x="1617" y="1267"/>
                    <a:pt x="1561" y="993"/>
                    <a:pt x="1392" y="993"/>
                  </a:cubicBezTo>
                  <a:cubicBezTo>
                    <a:pt x="1376" y="993"/>
                    <a:pt x="1358" y="995"/>
                    <a:pt x="1340" y="1001"/>
                  </a:cubicBezTo>
                  <a:cubicBezTo>
                    <a:pt x="1257" y="1026"/>
                    <a:pt x="1141" y="1049"/>
                    <a:pt x="1027" y="1049"/>
                  </a:cubicBezTo>
                  <a:cubicBezTo>
                    <a:pt x="924" y="1049"/>
                    <a:pt x="822" y="1031"/>
                    <a:pt x="746" y="980"/>
                  </a:cubicBezTo>
                  <a:lnTo>
                    <a:pt x="746" y="980"/>
                  </a:lnTo>
                  <a:cubicBezTo>
                    <a:pt x="771" y="930"/>
                    <a:pt x="820" y="875"/>
                    <a:pt x="837" y="834"/>
                  </a:cubicBezTo>
                  <a:cubicBezTo>
                    <a:pt x="855" y="792"/>
                    <a:pt x="867" y="747"/>
                    <a:pt x="872" y="702"/>
                  </a:cubicBezTo>
                  <a:cubicBezTo>
                    <a:pt x="887" y="577"/>
                    <a:pt x="861" y="450"/>
                    <a:pt x="802" y="339"/>
                  </a:cubicBezTo>
                  <a:cubicBezTo>
                    <a:pt x="698" y="143"/>
                    <a:pt x="503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2" name="Google Shape;15322;p26"/>
            <p:cNvSpPr/>
            <p:nvPr/>
          </p:nvSpPr>
          <p:spPr>
            <a:xfrm>
              <a:off x="6202300" y="1936675"/>
              <a:ext cx="38750" cy="83850"/>
            </a:xfrm>
            <a:custGeom>
              <a:avLst/>
              <a:gdLst/>
              <a:ahLst/>
              <a:cxnLst/>
              <a:rect l="l" t="t" r="r" b="b"/>
              <a:pathLst>
                <a:path w="1550" h="3354" extrusionOk="0">
                  <a:moveTo>
                    <a:pt x="1264" y="1"/>
                  </a:moveTo>
                  <a:cubicBezTo>
                    <a:pt x="1236" y="1"/>
                    <a:pt x="1206" y="10"/>
                    <a:pt x="1175" y="32"/>
                  </a:cubicBezTo>
                  <a:cubicBezTo>
                    <a:pt x="1" y="882"/>
                    <a:pt x="22" y="2519"/>
                    <a:pt x="1233" y="3325"/>
                  </a:cubicBezTo>
                  <a:cubicBezTo>
                    <a:pt x="1263" y="3345"/>
                    <a:pt x="1292" y="3354"/>
                    <a:pt x="1320" y="3354"/>
                  </a:cubicBezTo>
                  <a:cubicBezTo>
                    <a:pt x="1459" y="3354"/>
                    <a:pt x="1550" y="3136"/>
                    <a:pt x="1401" y="3036"/>
                  </a:cubicBezTo>
                  <a:cubicBezTo>
                    <a:pt x="412" y="2377"/>
                    <a:pt x="377" y="1021"/>
                    <a:pt x="1345" y="320"/>
                  </a:cubicBezTo>
                  <a:cubicBezTo>
                    <a:pt x="1487" y="217"/>
                    <a:pt x="139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3" name="Google Shape;15323;p26"/>
            <p:cNvSpPr/>
            <p:nvPr/>
          </p:nvSpPr>
          <p:spPr>
            <a:xfrm>
              <a:off x="6250275" y="1959550"/>
              <a:ext cx="39725" cy="56075"/>
            </a:xfrm>
            <a:custGeom>
              <a:avLst/>
              <a:gdLst/>
              <a:ahLst/>
              <a:cxnLst/>
              <a:rect l="l" t="t" r="r" b="b"/>
              <a:pathLst>
                <a:path w="1589" h="2243" extrusionOk="0">
                  <a:moveTo>
                    <a:pt x="793" y="338"/>
                  </a:moveTo>
                  <a:cubicBezTo>
                    <a:pt x="800" y="338"/>
                    <a:pt x="808" y="338"/>
                    <a:pt x="815" y="339"/>
                  </a:cubicBezTo>
                  <a:cubicBezTo>
                    <a:pt x="951" y="347"/>
                    <a:pt x="1087" y="513"/>
                    <a:pt x="1030" y="652"/>
                  </a:cubicBezTo>
                  <a:cubicBezTo>
                    <a:pt x="989" y="754"/>
                    <a:pt x="922" y="793"/>
                    <a:pt x="852" y="793"/>
                  </a:cubicBezTo>
                  <a:cubicBezTo>
                    <a:pt x="655" y="793"/>
                    <a:pt x="439" y="471"/>
                    <a:pt x="744" y="342"/>
                  </a:cubicBezTo>
                  <a:lnTo>
                    <a:pt x="744" y="342"/>
                  </a:lnTo>
                  <a:cubicBezTo>
                    <a:pt x="760" y="340"/>
                    <a:pt x="776" y="338"/>
                    <a:pt x="793" y="338"/>
                  </a:cubicBezTo>
                  <a:close/>
                  <a:moveTo>
                    <a:pt x="729" y="1"/>
                  </a:moveTo>
                  <a:cubicBezTo>
                    <a:pt x="710" y="1"/>
                    <a:pt x="690" y="4"/>
                    <a:pt x="669" y="13"/>
                  </a:cubicBezTo>
                  <a:cubicBezTo>
                    <a:pt x="651" y="19"/>
                    <a:pt x="634" y="27"/>
                    <a:pt x="618" y="34"/>
                  </a:cubicBezTo>
                  <a:lnTo>
                    <a:pt x="618" y="34"/>
                  </a:lnTo>
                  <a:cubicBezTo>
                    <a:pt x="480" y="77"/>
                    <a:pt x="351" y="159"/>
                    <a:pt x="255" y="260"/>
                  </a:cubicBezTo>
                  <a:cubicBezTo>
                    <a:pt x="7" y="519"/>
                    <a:pt x="1" y="899"/>
                    <a:pt x="88" y="1227"/>
                  </a:cubicBezTo>
                  <a:cubicBezTo>
                    <a:pt x="176" y="1562"/>
                    <a:pt x="534" y="2242"/>
                    <a:pt x="921" y="2242"/>
                  </a:cubicBezTo>
                  <a:cubicBezTo>
                    <a:pt x="1044" y="2242"/>
                    <a:pt x="1170" y="2174"/>
                    <a:pt x="1291" y="2005"/>
                  </a:cubicBezTo>
                  <a:cubicBezTo>
                    <a:pt x="1379" y="1882"/>
                    <a:pt x="1262" y="1762"/>
                    <a:pt x="1142" y="1762"/>
                  </a:cubicBezTo>
                  <a:cubicBezTo>
                    <a:pt x="1091" y="1762"/>
                    <a:pt x="1040" y="1784"/>
                    <a:pt x="1003" y="1835"/>
                  </a:cubicBezTo>
                  <a:cubicBezTo>
                    <a:pt x="971" y="1880"/>
                    <a:pt x="936" y="1898"/>
                    <a:pt x="900" y="1898"/>
                  </a:cubicBezTo>
                  <a:cubicBezTo>
                    <a:pt x="757" y="1898"/>
                    <a:pt x="599" y="1602"/>
                    <a:pt x="550" y="1500"/>
                  </a:cubicBezTo>
                  <a:cubicBezTo>
                    <a:pt x="470" y="1334"/>
                    <a:pt x="388" y="1137"/>
                    <a:pt x="373" y="943"/>
                  </a:cubicBezTo>
                  <a:lnTo>
                    <a:pt x="373" y="943"/>
                  </a:lnTo>
                  <a:cubicBezTo>
                    <a:pt x="461" y="1053"/>
                    <a:pt x="599" y="1129"/>
                    <a:pt x="791" y="1140"/>
                  </a:cubicBezTo>
                  <a:cubicBezTo>
                    <a:pt x="802" y="1140"/>
                    <a:pt x="814" y="1141"/>
                    <a:pt x="825" y="1141"/>
                  </a:cubicBezTo>
                  <a:cubicBezTo>
                    <a:pt x="1424" y="1141"/>
                    <a:pt x="1588" y="242"/>
                    <a:pt x="1012" y="35"/>
                  </a:cubicBezTo>
                  <a:cubicBezTo>
                    <a:pt x="950" y="13"/>
                    <a:pt x="885" y="3"/>
                    <a:pt x="821" y="3"/>
                  </a:cubicBezTo>
                  <a:cubicBezTo>
                    <a:pt x="802" y="3"/>
                    <a:pt x="783" y="3"/>
                    <a:pt x="763" y="5"/>
                  </a:cubicBezTo>
                  <a:lnTo>
                    <a:pt x="763" y="5"/>
                  </a:lnTo>
                  <a:cubicBezTo>
                    <a:pt x="753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4" name="Google Shape;15324;p26"/>
            <p:cNvSpPr/>
            <p:nvPr/>
          </p:nvSpPr>
          <p:spPr>
            <a:xfrm>
              <a:off x="6279775" y="1935125"/>
              <a:ext cx="51500" cy="79150"/>
            </a:xfrm>
            <a:custGeom>
              <a:avLst/>
              <a:gdLst/>
              <a:ahLst/>
              <a:cxnLst/>
              <a:rect l="l" t="t" r="r" b="b"/>
              <a:pathLst>
                <a:path w="2060" h="3166" extrusionOk="0">
                  <a:moveTo>
                    <a:pt x="229" y="1"/>
                  </a:moveTo>
                  <a:cubicBezTo>
                    <a:pt x="92" y="1"/>
                    <a:pt x="0" y="218"/>
                    <a:pt x="146" y="320"/>
                  </a:cubicBezTo>
                  <a:cubicBezTo>
                    <a:pt x="791" y="768"/>
                    <a:pt x="1650" y="2172"/>
                    <a:pt x="891" y="2883"/>
                  </a:cubicBezTo>
                  <a:cubicBezTo>
                    <a:pt x="767" y="2998"/>
                    <a:pt x="883" y="3166"/>
                    <a:pt x="1015" y="3166"/>
                  </a:cubicBezTo>
                  <a:cubicBezTo>
                    <a:pt x="1053" y="3166"/>
                    <a:pt x="1092" y="3152"/>
                    <a:pt x="1127" y="3119"/>
                  </a:cubicBezTo>
                  <a:cubicBezTo>
                    <a:pt x="2059" y="2248"/>
                    <a:pt x="1136" y="602"/>
                    <a:pt x="315" y="30"/>
                  </a:cubicBezTo>
                  <a:cubicBezTo>
                    <a:pt x="286" y="10"/>
                    <a:pt x="256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5" name="Google Shape;15325;p26"/>
            <p:cNvSpPr/>
            <p:nvPr/>
          </p:nvSpPr>
          <p:spPr>
            <a:xfrm>
              <a:off x="6321725" y="1916300"/>
              <a:ext cx="39775" cy="38475"/>
            </a:xfrm>
            <a:custGeom>
              <a:avLst/>
              <a:gdLst/>
              <a:ahLst/>
              <a:cxnLst/>
              <a:rect l="l" t="t" r="r" b="b"/>
              <a:pathLst>
                <a:path w="1591" h="1539" extrusionOk="0">
                  <a:moveTo>
                    <a:pt x="657" y="1"/>
                  </a:moveTo>
                  <a:cubicBezTo>
                    <a:pt x="464" y="1"/>
                    <a:pt x="245" y="109"/>
                    <a:pt x="114" y="248"/>
                  </a:cubicBezTo>
                  <a:cubicBezTo>
                    <a:pt x="0" y="367"/>
                    <a:pt x="114" y="536"/>
                    <a:pt x="240" y="536"/>
                  </a:cubicBezTo>
                  <a:cubicBezTo>
                    <a:pt x="277" y="536"/>
                    <a:pt x="316" y="520"/>
                    <a:pt x="351" y="484"/>
                  </a:cubicBezTo>
                  <a:lnTo>
                    <a:pt x="351" y="483"/>
                  </a:lnTo>
                  <a:cubicBezTo>
                    <a:pt x="398" y="433"/>
                    <a:pt x="523" y="321"/>
                    <a:pt x="613" y="321"/>
                  </a:cubicBezTo>
                  <a:cubicBezTo>
                    <a:pt x="651" y="321"/>
                    <a:pt x="683" y="341"/>
                    <a:pt x="701" y="393"/>
                  </a:cubicBezTo>
                  <a:cubicBezTo>
                    <a:pt x="730" y="476"/>
                    <a:pt x="637" y="646"/>
                    <a:pt x="611" y="724"/>
                  </a:cubicBezTo>
                  <a:cubicBezTo>
                    <a:pt x="550" y="908"/>
                    <a:pt x="506" y="1117"/>
                    <a:pt x="613" y="1296"/>
                  </a:cubicBezTo>
                  <a:cubicBezTo>
                    <a:pt x="714" y="1460"/>
                    <a:pt x="885" y="1539"/>
                    <a:pt x="1058" y="1539"/>
                  </a:cubicBezTo>
                  <a:cubicBezTo>
                    <a:pt x="1226" y="1539"/>
                    <a:pt x="1395" y="1464"/>
                    <a:pt x="1501" y="1322"/>
                  </a:cubicBezTo>
                  <a:cubicBezTo>
                    <a:pt x="1591" y="1200"/>
                    <a:pt x="1474" y="1081"/>
                    <a:pt x="1352" y="1081"/>
                  </a:cubicBezTo>
                  <a:cubicBezTo>
                    <a:pt x="1301" y="1081"/>
                    <a:pt x="1249" y="1102"/>
                    <a:pt x="1211" y="1152"/>
                  </a:cubicBezTo>
                  <a:cubicBezTo>
                    <a:pt x="1182" y="1192"/>
                    <a:pt x="1133" y="1209"/>
                    <a:pt x="1082" y="1209"/>
                  </a:cubicBezTo>
                  <a:cubicBezTo>
                    <a:pt x="1036" y="1209"/>
                    <a:pt x="988" y="1195"/>
                    <a:pt x="953" y="1172"/>
                  </a:cubicBezTo>
                  <a:cubicBezTo>
                    <a:pt x="863" y="1114"/>
                    <a:pt x="877" y="1021"/>
                    <a:pt x="900" y="926"/>
                  </a:cubicBezTo>
                  <a:cubicBezTo>
                    <a:pt x="945" y="727"/>
                    <a:pt x="1067" y="536"/>
                    <a:pt x="1028" y="324"/>
                  </a:cubicBezTo>
                  <a:cubicBezTo>
                    <a:pt x="983" y="89"/>
                    <a:pt x="831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6" name="Google Shape;15326;p26"/>
            <p:cNvSpPr/>
            <p:nvPr/>
          </p:nvSpPr>
          <p:spPr>
            <a:xfrm>
              <a:off x="6377850" y="1941875"/>
              <a:ext cx="15500" cy="62650"/>
            </a:xfrm>
            <a:custGeom>
              <a:avLst/>
              <a:gdLst/>
              <a:ahLst/>
              <a:cxnLst/>
              <a:rect l="l" t="t" r="r" b="b"/>
              <a:pathLst>
                <a:path w="620" h="2506" extrusionOk="0">
                  <a:moveTo>
                    <a:pt x="162" y="0"/>
                  </a:moveTo>
                  <a:cubicBezTo>
                    <a:pt x="78" y="0"/>
                    <a:pt x="1" y="53"/>
                    <a:pt x="14" y="160"/>
                  </a:cubicBezTo>
                  <a:cubicBezTo>
                    <a:pt x="99" y="889"/>
                    <a:pt x="186" y="1618"/>
                    <a:pt x="272" y="2346"/>
                  </a:cubicBezTo>
                  <a:cubicBezTo>
                    <a:pt x="285" y="2452"/>
                    <a:pt x="375" y="2506"/>
                    <a:pt x="459" y="2506"/>
                  </a:cubicBezTo>
                  <a:cubicBezTo>
                    <a:pt x="543" y="2506"/>
                    <a:pt x="619" y="2453"/>
                    <a:pt x="607" y="2346"/>
                  </a:cubicBezTo>
                  <a:lnTo>
                    <a:pt x="348" y="160"/>
                  </a:lnTo>
                  <a:cubicBezTo>
                    <a:pt x="336" y="54"/>
                    <a:pt x="245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7" name="Google Shape;15327;p26"/>
            <p:cNvSpPr/>
            <p:nvPr/>
          </p:nvSpPr>
          <p:spPr>
            <a:xfrm>
              <a:off x="6364925" y="1973250"/>
              <a:ext cx="46300" cy="12675"/>
            </a:xfrm>
            <a:custGeom>
              <a:avLst/>
              <a:gdLst/>
              <a:ahLst/>
              <a:cxnLst/>
              <a:rect l="l" t="t" r="r" b="b"/>
              <a:pathLst>
                <a:path w="1852" h="507" extrusionOk="0">
                  <a:moveTo>
                    <a:pt x="1661" y="0"/>
                  </a:moveTo>
                  <a:cubicBezTo>
                    <a:pt x="1654" y="0"/>
                    <a:pt x="1646" y="1"/>
                    <a:pt x="1638" y="2"/>
                  </a:cubicBezTo>
                  <a:lnTo>
                    <a:pt x="214" y="171"/>
                  </a:lnTo>
                  <a:cubicBezTo>
                    <a:pt x="11" y="194"/>
                    <a:pt x="0" y="506"/>
                    <a:pt x="191" y="506"/>
                  </a:cubicBezTo>
                  <a:cubicBezTo>
                    <a:pt x="198" y="506"/>
                    <a:pt x="206" y="506"/>
                    <a:pt x="214" y="505"/>
                  </a:cubicBezTo>
                  <a:lnTo>
                    <a:pt x="1638" y="337"/>
                  </a:lnTo>
                  <a:cubicBezTo>
                    <a:pt x="1842" y="312"/>
                    <a:pt x="1851" y="0"/>
                    <a:pt x="1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8" name="Google Shape;15328;p26"/>
            <p:cNvSpPr/>
            <p:nvPr/>
          </p:nvSpPr>
          <p:spPr>
            <a:xfrm>
              <a:off x="6437925" y="1935800"/>
              <a:ext cx="61225" cy="69450"/>
            </a:xfrm>
            <a:custGeom>
              <a:avLst/>
              <a:gdLst/>
              <a:ahLst/>
              <a:cxnLst/>
              <a:rect l="l" t="t" r="r" b="b"/>
              <a:pathLst>
                <a:path w="2449" h="2778" extrusionOk="0">
                  <a:moveTo>
                    <a:pt x="231" y="0"/>
                  </a:moveTo>
                  <a:cubicBezTo>
                    <a:pt x="111" y="0"/>
                    <a:pt x="0" y="168"/>
                    <a:pt x="103" y="293"/>
                  </a:cubicBezTo>
                  <a:lnTo>
                    <a:pt x="2108" y="2721"/>
                  </a:lnTo>
                  <a:cubicBezTo>
                    <a:pt x="2141" y="2761"/>
                    <a:pt x="2179" y="2778"/>
                    <a:pt x="2217" y="2778"/>
                  </a:cubicBezTo>
                  <a:cubicBezTo>
                    <a:pt x="2337" y="2778"/>
                    <a:pt x="2449" y="2610"/>
                    <a:pt x="2344" y="2485"/>
                  </a:cubicBezTo>
                  <a:lnTo>
                    <a:pt x="341" y="56"/>
                  </a:lnTo>
                  <a:cubicBezTo>
                    <a:pt x="308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29" name="Google Shape;15329;p26"/>
            <p:cNvSpPr/>
            <p:nvPr/>
          </p:nvSpPr>
          <p:spPr>
            <a:xfrm>
              <a:off x="6429875" y="1935150"/>
              <a:ext cx="66950" cy="76450"/>
            </a:xfrm>
            <a:custGeom>
              <a:avLst/>
              <a:gdLst/>
              <a:ahLst/>
              <a:cxnLst/>
              <a:rect l="l" t="t" r="r" b="b"/>
              <a:pathLst>
                <a:path w="2678" h="3058" extrusionOk="0">
                  <a:moveTo>
                    <a:pt x="2447" y="0"/>
                  </a:moveTo>
                  <a:cubicBezTo>
                    <a:pt x="2409" y="0"/>
                    <a:pt x="2371" y="17"/>
                    <a:pt x="2338" y="57"/>
                  </a:cubicBezTo>
                  <a:lnTo>
                    <a:pt x="103" y="2764"/>
                  </a:lnTo>
                  <a:cubicBezTo>
                    <a:pt x="0" y="2889"/>
                    <a:pt x="112" y="3057"/>
                    <a:pt x="232" y="3057"/>
                  </a:cubicBezTo>
                  <a:cubicBezTo>
                    <a:pt x="270" y="3057"/>
                    <a:pt x="309" y="3040"/>
                    <a:pt x="341" y="3001"/>
                  </a:cubicBezTo>
                  <a:cubicBezTo>
                    <a:pt x="1086" y="2099"/>
                    <a:pt x="1830" y="1196"/>
                    <a:pt x="2575" y="293"/>
                  </a:cubicBezTo>
                  <a:cubicBezTo>
                    <a:pt x="2678" y="168"/>
                    <a:pt x="2566" y="0"/>
                    <a:pt x="2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0" name="Google Shape;15330;p26"/>
            <p:cNvSpPr/>
            <p:nvPr/>
          </p:nvSpPr>
          <p:spPr>
            <a:xfrm>
              <a:off x="6496625" y="1910900"/>
              <a:ext cx="34175" cy="34175"/>
            </a:xfrm>
            <a:custGeom>
              <a:avLst/>
              <a:gdLst/>
              <a:ahLst/>
              <a:cxnLst/>
              <a:rect l="l" t="t" r="r" b="b"/>
              <a:pathLst>
                <a:path w="1367" h="1367" extrusionOk="0">
                  <a:moveTo>
                    <a:pt x="432" y="0"/>
                  </a:moveTo>
                  <a:cubicBezTo>
                    <a:pt x="287" y="0"/>
                    <a:pt x="145" y="69"/>
                    <a:pt x="69" y="215"/>
                  </a:cubicBezTo>
                  <a:cubicBezTo>
                    <a:pt x="1" y="347"/>
                    <a:pt x="118" y="468"/>
                    <a:pt x="229" y="468"/>
                  </a:cubicBezTo>
                  <a:cubicBezTo>
                    <a:pt x="279" y="468"/>
                    <a:pt x="327" y="443"/>
                    <a:pt x="358" y="384"/>
                  </a:cubicBezTo>
                  <a:cubicBezTo>
                    <a:pt x="380" y="341"/>
                    <a:pt x="406" y="323"/>
                    <a:pt x="431" y="323"/>
                  </a:cubicBezTo>
                  <a:cubicBezTo>
                    <a:pt x="503" y="323"/>
                    <a:pt x="573" y="466"/>
                    <a:pt x="568" y="545"/>
                  </a:cubicBezTo>
                  <a:cubicBezTo>
                    <a:pt x="557" y="705"/>
                    <a:pt x="440" y="842"/>
                    <a:pt x="342" y="962"/>
                  </a:cubicBezTo>
                  <a:cubicBezTo>
                    <a:pt x="271" y="1049"/>
                    <a:pt x="280" y="1216"/>
                    <a:pt x="417" y="1242"/>
                  </a:cubicBezTo>
                  <a:lnTo>
                    <a:pt x="1076" y="1364"/>
                  </a:lnTo>
                  <a:cubicBezTo>
                    <a:pt x="1088" y="1366"/>
                    <a:pt x="1099" y="1367"/>
                    <a:pt x="1110" y="1367"/>
                  </a:cubicBezTo>
                  <a:cubicBezTo>
                    <a:pt x="1296" y="1367"/>
                    <a:pt x="1366" y="1078"/>
                    <a:pt x="1166" y="1040"/>
                  </a:cubicBezTo>
                  <a:lnTo>
                    <a:pt x="750" y="963"/>
                  </a:lnTo>
                  <a:lnTo>
                    <a:pt x="750" y="963"/>
                  </a:lnTo>
                  <a:cubicBezTo>
                    <a:pt x="896" y="729"/>
                    <a:pt x="981" y="460"/>
                    <a:pt x="814" y="203"/>
                  </a:cubicBezTo>
                  <a:cubicBezTo>
                    <a:pt x="728" y="70"/>
                    <a:pt x="579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1" name="Google Shape;15331;p26"/>
            <p:cNvSpPr/>
            <p:nvPr/>
          </p:nvSpPr>
          <p:spPr>
            <a:xfrm>
              <a:off x="6534300" y="1924175"/>
              <a:ext cx="44350" cy="89000"/>
            </a:xfrm>
            <a:custGeom>
              <a:avLst/>
              <a:gdLst/>
              <a:ahLst/>
              <a:cxnLst/>
              <a:rect l="l" t="t" r="r" b="b"/>
              <a:pathLst>
                <a:path w="1774" h="3560" extrusionOk="0">
                  <a:moveTo>
                    <a:pt x="693" y="832"/>
                  </a:moveTo>
                  <a:lnTo>
                    <a:pt x="693" y="832"/>
                  </a:lnTo>
                  <a:cubicBezTo>
                    <a:pt x="719" y="1118"/>
                    <a:pt x="744" y="1405"/>
                    <a:pt x="769" y="1691"/>
                  </a:cubicBezTo>
                  <a:lnTo>
                    <a:pt x="769" y="1691"/>
                  </a:lnTo>
                  <a:cubicBezTo>
                    <a:pt x="684" y="1689"/>
                    <a:pt x="599" y="1688"/>
                    <a:pt x="513" y="1687"/>
                  </a:cubicBezTo>
                  <a:cubicBezTo>
                    <a:pt x="490" y="1691"/>
                    <a:pt x="470" y="1694"/>
                    <a:pt x="453" y="1694"/>
                  </a:cubicBezTo>
                  <a:cubicBezTo>
                    <a:pt x="357" y="1694"/>
                    <a:pt x="370" y="1620"/>
                    <a:pt x="489" y="1475"/>
                  </a:cubicBezTo>
                  <a:cubicBezTo>
                    <a:pt x="517" y="1271"/>
                    <a:pt x="599" y="1050"/>
                    <a:pt x="693" y="832"/>
                  </a:cubicBezTo>
                  <a:close/>
                  <a:moveTo>
                    <a:pt x="802" y="0"/>
                  </a:moveTo>
                  <a:cubicBezTo>
                    <a:pt x="737" y="0"/>
                    <a:pt x="671" y="38"/>
                    <a:pt x="640" y="119"/>
                  </a:cubicBezTo>
                  <a:cubicBezTo>
                    <a:pt x="495" y="506"/>
                    <a:pt x="352" y="892"/>
                    <a:pt x="207" y="1280"/>
                  </a:cubicBezTo>
                  <a:cubicBezTo>
                    <a:pt x="147" y="1437"/>
                    <a:pt x="1" y="1672"/>
                    <a:pt x="85" y="1852"/>
                  </a:cubicBezTo>
                  <a:cubicBezTo>
                    <a:pt x="168" y="2029"/>
                    <a:pt x="460" y="2075"/>
                    <a:pt x="769" y="2077"/>
                  </a:cubicBezTo>
                  <a:lnTo>
                    <a:pt x="769" y="2077"/>
                  </a:lnTo>
                  <a:cubicBezTo>
                    <a:pt x="816" y="2482"/>
                    <a:pt x="863" y="2887"/>
                    <a:pt x="910" y="3292"/>
                  </a:cubicBezTo>
                  <a:lnTo>
                    <a:pt x="910" y="3292"/>
                  </a:lnTo>
                  <a:cubicBezTo>
                    <a:pt x="913" y="3328"/>
                    <a:pt x="916" y="3364"/>
                    <a:pt x="919" y="3400"/>
                  </a:cubicBezTo>
                  <a:lnTo>
                    <a:pt x="922" y="3400"/>
                  </a:lnTo>
                  <a:cubicBezTo>
                    <a:pt x="934" y="3505"/>
                    <a:pt x="1024" y="3560"/>
                    <a:pt x="1108" y="3560"/>
                  </a:cubicBezTo>
                  <a:cubicBezTo>
                    <a:pt x="1190" y="3560"/>
                    <a:pt x="1266" y="3507"/>
                    <a:pt x="1256" y="3400"/>
                  </a:cubicBezTo>
                  <a:cubicBezTo>
                    <a:pt x="1217" y="2955"/>
                    <a:pt x="1177" y="2509"/>
                    <a:pt x="1138" y="2064"/>
                  </a:cubicBezTo>
                  <a:lnTo>
                    <a:pt x="1138" y="2064"/>
                  </a:lnTo>
                  <a:cubicBezTo>
                    <a:pt x="1303" y="2054"/>
                    <a:pt x="1449" y="2041"/>
                    <a:pt x="1540" y="2041"/>
                  </a:cubicBezTo>
                  <a:cubicBezTo>
                    <a:pt x="1546" y="2041"/>
                    <a:pt x="1551" y="2041"/>
                    <a:pt x="1557" y="2041"/>
                  </a:cubicBezTo>
                  <a:cubicBezTo>
                    <a:pt x="1558" y="2041"/>
                    <a:pt x="1560" y="2041"/>
                    <a:pt x="1561" y="2041"/>
                  </a:cubicBezTo>
                  <a:cubicBezTo>
                    <a:pt x="1773" y="2041"/>
                    <a:pt x="1772" y="1710"/>
                    <a:pt x="1557" y="1705"/>
                  </a:cubicBezTo>
                  <a:lnTo>
                    <a:pt x="1105" y="1697"/>
                  </a:lnTo>
                  <a:lnTo>
                    <a:pt x="1105" y="1697"/>
                  </a:lnTo>
                  <a:cubicBezTo>
                    <a:pt x="1060" y="1186"/>
                    <a:pt x="1015" y="674"/>
                    <a:pt x="969" y="163"/>
                  </a:cubicBezTo>
                  <a:cubicBezTo>
                    <a:pt x="960" y="58"/>
                    <a:pt x="88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2" name="Google Shape;15332;p26"/>
            <p:cNvSpPr/>
            <p:nvPr/>
          </p:nvSpPr>
          <p:spPr>
            <a:xfrm>
              <a:off x="6580250" y="1938350"/>
              <a:ext cx="40200" cy="68325"/>
            </a:xfrm>
            <a:custGeom>
              <a:avLst/>
              <a:gdLst/>
              <a:ahLst/>
              <a:cxnLst/>
              <a:rect l="l" t="t" r="r" b="b"/>
              <a:pathLst>
                <a:path w="1608" h="2733" extrusionOk="0">
                  <a:moveTo>
                    <a:pt x="1052" y="0"/>
                  </a:moveTo>
                  <a:cubicBezTo>
                    <a:pt x="1028" y="0"/>
                    <a:pt x="1003" y="5"/>
                    <a:pt x="977" y="17"/>
                  </a:cubicBezTo>
                  <a:cubicBezTo>
                    <a:pt x="629" y="176"/>
                    <a:pt x="1" y="626"/>
                    <a:pt x="65" y="1088"/>
                  </a:cubicBezTo>
                  <a:cubicBezTo>
                    <a:pt x="92" y="1289"/>
                    <a:pt x="286" y="1404"/>
                    <a:pt x="434" y="1513"/>
                  </a:cubicBezTo>
                  <a:cubicBezTo>
                    <a:pt x="559" y="1606"/>
                    <a:pt x="686" y="1700"/>
                    <a:pt x="811" y="1794"/>
                  </a:cubicBezTo>
                  <a:cubicBezTo>
                    <a:pt x="1087" y="1907"/>
                    <a:pt x="1101" y="2098"/>
                    <a:pt x="854" y="2368"/>
                  </a:cubicBezTo>
                  <a:cubicBezTo>
                    <a:pt x="751" y="2388"/>
                    <a:pt x="646" y="2398"/>
                    <a:pt x="542" y="2398"/>
                  </a:cubicBezTo>
                  <a:cubicBezTo>
                    <a:pt x="521" y="2398"/>
                    <a:pt x="501" y="2397"/>
                    <a:pt x="480" y="2397"/>
                  </a:cubicBezTo>
                  <a:cubicBezTo>
                    <a:pt x="265" y="2398"/>
                    <a:pt x="263" y="2732"/>
                    <a:pt x="478" y="2732"/>
                  </a:cubicBezTo>
                  <a:cubicBezTo>
                    <a:pt x="479" y="2732"/>
                    <a:pt x="479" y="2732"/>
                    <a:pt x="480" y="2732"/>
                  </a:cubicBezTo>
                  <a:cubicBezTo>
                    <a:pt x="901" y="2728"/>
                    <a:pt x="1607" y="2548"/>
                    <a:pt x="1421" y="1962"/>
                  </a:cubicBezTo>
                  <a:cubicBezTo>
                    <a:pt x="1342" y="1712"/>
                    <a:pt x="1050" y="1558"/>
                    <a:pt x="854" y="1411"/>
                  </a:cubicBezTo>
                  <a:cubicBezTo>
                    <a:pt x="593" y="1216"/>
                    <a:pt x="340" y="992"/>
                    <a:pt x="619" y="674"/>
                  </a:cubicBezTo>
                  <a:cubicBezTo>
                    <a:pt x="765" y="507"/>
                    <a:pt x="947" y="397"/>
                    <a:pt x="1147" y="305"/>
                  </a:cubicBezTo>
                  <a:cubicBezTo>
                    <a:pt x="1316" y="228"/>
                    <a:pt x="121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3" name="Google Shape;15333;p26"/>
            <p:cNvSpPr/>
            <p:nvPr/>
          </p:nvSpPr>
          <p:spPr>
            <a:xfrm>
              <a:off x="6612000" y="1913850"/>
              <a:ext cx="32275" cy="39825"/>
            </a:xfrm>
            <a:custGeom>
              <a:avLst/>
              <a:gdLst/>
              <a:ahLst/>
              <a:cxnLst/>
              <a:rect l="l" t="t" r="r" b="b"/>
              <a:pathLst>
                <a:path w="1291" h="1593" extrusionOk="0">
                  <a:moveTo>
                    <a:pt x="334" y="0"/>
                  </a:moveTo>
                  <a:cubicBezTo>
                    <a:pt x="289" y="0"/>
                    <a:pt x="242" y="5"/>
                    <a:pt x="195" y="16"/>
                  </a:cubicBezTo>
                  <a:cubicBezTo>
                    <a:pt x="1" y="62"/>
                    <a:pt x="64" y="345"/>
                    <a:pt x="243" y="345"/>
                  </a:cubicBezTo>
                  <a:cubicBezTo>
                    <a:pt x="257" y="345"/>
                    <a:pt x="271" y="343"/>
                    <a:pt x="285" y="340"/>
                  </a:cubicBezTo>
                  <a:cubicBezTo>
                    <a:pt x="308" y="334"/>
                    <a:pt x="329" y="332"/>
                    <a:pt x="350" y="332"/>
                  </a:cubicBezTo>
                  <a:cubicBezTo>
                    <a:pt x="559" y="332"/>
                    <a:pt x="655" y="592"/>
                    <a:pt x="630" y="776"/>
                  </a:cubicBezTo>
                  <a:cubicBezTo>
                    <a:pt x="603" y="977"/>
                    <a:pt x="482" y="1153"/>
                    <a:pt x="368" y="1316"/>
                  </a:cubicBezTo>
                  <a:cubicBezTo>
                    <a:pt x="291" y="1426"/>
                    <a:pt x="395" y="1561"/>
                    <a:pt x="511" y="1568"/>
                  </a:cubicBezTo>
                  <a:lnTo>
                    <a:pt x="1076" y="1592"/>
                  </a:lnTo>
                  <a:cubicBezTo>
                    <a:pt x="1078" y="1592"/>
                    <a:pt x="1081" y="1592"/>
                    <a:pt x="1084" y="1592"/>
                  </a:cubicBezTo>
                  <a:cubicBezTo>
                    <a:pt x="1291" y="1592"/>
                    <a:pt x="1288" y="1267"/>
                    <a:pt x="1076" y="1256"/>
                  </a:cubicBezTo>
                  <a:lnTo>
                    <a:pt x="807" y="1245"/>
                  </a:lnTo>
                  <a:lnTo>
                    <a:pt x="807" y="1245"/>
                  </a:lnTo>
                  <a:cubicBezTo>
                    <a:pt x="946" y="995"/>
                    <a:pt x="1033" y="713"/>
                    <a:pt x="928" y="433"/>
                  </a:cubicBezTo>
                  <a:cubicBezTo>
                    <a:pt x="830" y="174"/>
                    <a:pt x="598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4" name="Google Shape;15334;p26"/>
            <p:cNvSpPr/>
            <p:nvPr/>
          </p:nvSpPr>
          <p:spPr>
            <a:xfrm>
              <a:off x="5025300" y="20126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5" name="Google Shape;15335;p26"/>
            <p:cNvSpPr/>
            <p:nvPr/>
          </p:nvSpPr>
          <p:spPr>
            <a:xfrm>
              <a:off x="4720400" y="2086200"/>
              <a:ext cx="51550" cy="104275"/>
            </a:xfrm>
            <a:custGeom>
              <a:avLst/>
              <a:gdLst/>
              <a:ahLst/>
              <a:cxnLst/>
              <a:rect l="l" t="t" r="r" b="b"/>
              <a:pathLst>
                <a:path w="2062" h="4171" extrusionOk="0">
                  <a:moveTo>
                    <a:pt x="161" y="1"/>
                  </a:moveTo>
                  <a:cubicBezTo>
                    <a:pt x="78" y="1"/>
                    <a:pt x="1" y="54"/>
                    <a:pt x="13" y="160"/>
                  </a:cubicBezTo>
                  <a:cubicBezTo>
                    <a:pt x="143" y="1284"/>
                    <a:pt x="274" y="2410"/>
                    <a:pt x="404" y="3536"/>
                  </a:cubicBezTo>
                  <a:lnTo>
                    <a:pt x="404" y="3536"/>
                  </a:lnTo>
                  <a:cubicBezTo>
                    <a:pt x="405" y="3542"/>
                    <a:pt x="405" y="3548"/>
                    <a:pt x="405" y="3554"/>
                  </a:cubicBezTo>
                  <a:lnTo>
                    <a:pt x="407" y="3554"/>
                  </a:lnTo>
                  <a:cubicBezTo>
                    <a:pt x="419" y="3660"/>
                    <a:pt x="507" y="3715"/>
                    <a:pt x="590" y="3715"/>
                  </a:cubicBezTo>
                  <a:cubicBezTo>
                    <a:pt x="670" y="3715"/>
                    <a:pt x="745" y="3663"/>
                    <a:pt x="741" y="3554"/>
                  </a:cubicBezTo>
                  <a:cubicBezTo>
                    <a:pt x="728" y="3268"/>
                    <a:pt x="699" y="2950"/>
                    <a:pt x="817" y="2683"/>
                  </a:cubicBezTo>
                  <a:cubicBezTo>
                    <a:pt x="841" y="2517"/>
                    <a:pt x="933" y="2391"/>
                    <a:pt x="1093" y="2302"/>
                  </a:cubicBezTo>
                  <a:cubicBezTo>
                    <a:pt x="1191" y="2131"/>
                    <a:pt x="1273" y="2046"/>
                    <a:pt x="1338" y="2046"/>
                  </a:cubicBezTo>
                  <a:cubicBezTo>
                    <a:pt x="1425" y="2046"/>
                    <a:pt x="1482" y="2196"/>
                    <a:pt x="1511" y="2496"/>
                  </a:cubicBezTo>
                  <a:cubicBezTo>
                    <a:pt x="1670" y="2987"/>
                    <a:pt x="1728" y="3493"/>
                    <a:pt x="1725" y="4009"/>
                  </a:cubicBezTo>
                  <a:cubicBezTo>
                    <a:pt x="1724" y="4117"/>
                    <a:pt x="1807" y="4170"/>
                    <a:pt x="1891" y="4170"/>
                  </a:cubicBezTo>
                  <a:cubicBezTo>
                    <a:pt x="1975" y="4170"/>
                    <a:pt x="2059" y="4117"/>
                    <a:pt x="2059" y="4009"/>
                  </a:cubicBezTo>
                  <a:cubicBezTo>
                    <a:pt x="2062" y="3463"/>
                    <a:pt x="2027" y="1838"/>
                    <a:pt x="1358" y="1628"/>
                  </a:cubicBezTo>
                  <a:cubicBezTo>
                    <a:pt x="1303" y="1610"/>
                    <a:pt x="1250" y="1602"/>
                    <a:pt x="1200" y="1602"/>
                  </a:cubicBezTo>
                  <a:cubicBezTo>
                    <a:pt x="904" y="1602"/>
                    <a:pt x="711" y="1894"/>
                    <a:pt x="590" y="2258"/>
                  </a:cubicBezTo>
                  <a:lnTo>
                    <a:pt x="590" y="2258"/>
                  </a:lnTo>
                  <a:cubicBezTo>
                    <a:pt x="509" y="1559"/>
                    <a:pt x="428" y="860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6" name="Google Shape;15336;p26"/>
            <p:cNvSpPr/>
            <p:nvPr/>
          </p:nvSpPr>
          <p:spPr>
            <a:xfrm>
              <a:off x="4820675" y="2121925"/>
              <a:ext cx="43900" cy="13175"/>
            </a:xfrm>
            <a:custGeom>
              <a:avLst/>
              <a:gdLst/>
              <a:ahLst/>
              <a:cxnLst/>
              <a:rect l="l" t="t" r="r" b="b"/>
              <a:pathLst>
                <a:path w="1756" h="527" extrusionOk="0">
                  <a:moveTo>
                    <a:pt x="1542" y="1"/>
                  </a:moveTo>
                  <a:cubicBezTo>
                    <a:pt x="1542" y="1"/>
                    <a:pt x="1541" y="1"/>
                    <a:pt x="1541" y="1"/>
                  </a:cubicBezTo>
                  <a:cubicBezTo>
                    <a:pt x="1083" y="2"/>
                    <a:pt x="629" y="68"/>
                    <a:pt x="191" y="196"/>
                  </a:cubicBezTo>
                  <a:cubicBezTo>
                    <a:pt x="1" y="252"/>
                    <a:pt x="59" y="526"/>
                    <a:pt x="230" y="526"/>
                  </a:cubicBezTo>
                  <a:cubicBezTo>
                    <a:pt x="245" y="526"/>
                    <a:pt x="262" y="524"/>
                    <a:pt x="279" y="519"/>
                  </a:cubicBezTo>
                  <a:cubicBezTo>
                    <a:pt x="688" y="399"/>
                    <a:pt x="1114" y="336"/>
                    <a:pt x="1541" y="335"/>
                  </a:cubicBezTo>
                  <a:cubicBezTo>
                    <a:pt x="1755" y="335"/>
                    <a:pt x="1756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7" name="Google Shape;15337;p26"/>
            <p:cNvSpPr/>
            <p:nvPr/>
          </p:nvSpPr>
          <p:spPr>
            <a:xfrm>
              <a:off x="4818475" y="2155250"/>
              <a:ext cx="50750" cy="9850"/>
            </a:xfrm>
            <a:custGeom>
              <a:avLst/>
              <a:gdLst/>
              <a:ahLst/>
              <a:cxnLst/>
              <a:rect l="l" t="t" r="r" b="b"/>
              <a:pathLst>
                <a:path w="2030" h="394" extrusionOk="0">
                  <a:moveTo>
                    <a:pt x="191" y="1"/>
                  </a:moveTo>
                  <a:cubicBezTo>
                    <a:pt x="0" y="1"/>
                    <a:pt x="9" y="313"/>
                    <a:pt x="213" y="336"/>
                  </a:cubicBezTo>
                  <a:cubicBezTo>
                    <a:pt x="549" y="375"/>
                    <a:pt x="887" y="394"/>
                    <a:pt x="1224" y="394"/>
                  </a:cubicBezTo>
                  <a:cubicBezTo>
                    <a:pt x="1421" y="394"/>
                    <a:pt x="1618" y="387"/>
                    <a:pt x="1815" y="374"/>
                  </a:cubicBezTo>
                  <a:cubicBezTo>
                    <a:pt x="2024" y="361"/>
                    <a:pt x="2030" y="40"/>
                    <a:pt x="1829" y="40"/>
                  </a:cubicBezTo>
                  <a:cubicBezTo>
                    <a:pt x="1824" y="40"/>
                    <a:pt x="1820" y="40"/>
                    <a:pt x="1815" y="40"/>
                  </a:cubicBezTo>
                  <a:cubicBezTo>
                    <a:pt x="1618" y="53"/>
                    <a:pt x="1421" y="60"/>
                    <a:pt x="1224" y="60"/>
                  </a:cubicBezTo>
                  <a:cubicBezTo>
                    <a:pt x="887" y="60"/>
                    <a:pt x="549" y="41"/>
                    <a:pt x="213" y="2"/>
                  </a:cubicBezTo>
                  <a:cubicBezTo>
                    <a:pt x="206" y="1"/>
                    <a:pt x="198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8" name="Google Shape;15338;p26"/>
            <p:cNvSpPr/>
            <p:nvPr/>
          </p:nvSpPr>
          <p:spPr>
            <a:xfrm>
              <a:off x="4911200" y="2085125"/>
              <a:ext cx="65975" cy="99650"/>
            </a:xfrm>
            <a:custGeom>
              <a:avLst/>
              <a:gdLst/>
              <a:ahLst/>
              <a:cxnLst/>
              <a:rect l="l" t="t" r="r" b="b"/>
              <a:pathLst>
                <a:path w="2639" h="3986" extrusionOk="0">
                  <a:moveTo>
                    <a:pt x="1221" y="362"/>
                  </a:moveTo>
                  <a:lnTo>
                    <a:pt x="1909" y="1218"/>
                  </a:lnTo>
                  <a:cubicBezTo>
                    <a:pt x="1877" y="1482"/>
                    <a:pt x="1542" y="1695"/>
                    <a:pt x="1261" y="1695"/>
                  </a:cubicBezTo>
                  <a:cubicBezTo>
                    <a:pt x="1166" y="1695"/>
                    <a:pt x="1078" y="1671"/>
                    <a:pt x="1009" y="1616"/>
                  </a:cubicBezTo>
                  <a:cubicBezTo>
                    <a:pt x="704" y="1373"/>
                    <a:pt x="806" y="830"/>
                    <a:pt x="1021" y="580"/>
                  </a:cubicBezTo>
                  <a:cubicBezTo>
                    <a:pt x="1065" y="529"/>
                    <a:pt x="1072" y="471"/>
                    <a:pt x="1057" y="419"/>
                  </a:cubicBezTo>
                  <a:lnTo>
                    <a:pt x="1057" y="419"/>
                  </a:lnTo>
                  <a:cubicBezTo>
                    <a:pt x="1108" y="396"/>
                    <a:pt x="1162" y="377"/>
                    <a:pt x="1221" y="362"/>
                  </a:cubicBezTo>
                  <a:close/>
                  <a:moveTo>
                    <a:pt x="1309" y="0"/>
                  </a:moveTo>
                  <a:cubicBezTo>
                    <a:pt x="290" y="0"/>
                    <a:pt x="0" y="1402"/>
                    <a:pt x="145" y="2215"/>
                  </a:cubicBezTo>
                  <a:cubicBezTo>
                    <a:pt x="294" y="3043"/>
                    <a:pt x="935" y="3985"/>
                    <a:pt x="1758" y="3985"/>
                  </a:cubicBezTo>
                  <a:cubicBezTo>
                    <a:pt x="1990" y="3985"/>
                    <a:pt x="2237" y="3910"/>
                    <a:pt x="2491" y="3736"/>
                  </a:cubicBezTo>
                  <a:cubicBezTo>
                    <a:pt x="2639" y="3636"/>
                    <a:pt x="2547" y="3417"/>
                    <a:pt x="2409" y="3417"/>
                  </a:cubicBezTo>
                  <a:cubicBezTo>
                    <a:pt x="2382" y="3417"/>
                    <a:pt x="2352" y="3426"/>
                    <a:pt x="2322" y="3446"/>
                  </a:cubicBezTo>
                  <a:cubicBezTo>
                    <a:pt x="2105" y="3595"/>
                    <a:pt x="1904" y="3659"/>
                    <a:pt x="1720" y="3659"/>
                  </a:cubicBezTo>
                  <a:cubicBezTo>
                    <a:pt x="873" y="3659"/>
                    <a:pt x="386" y="2306"/>
                    <a:pt x="426" y="1530"/>
                  </a:cubicBezTo>
                  <a:cubicBezTo>
                    <a:pt x="435" y="1357"/>
                    <a:pt x="467" y="1184"/>
                    <a:pt x="531" y="1025"/>
                  </a:cubicBezTo>
                  <a:lnTo>
                    <a:pt x="531" y="1025"/>
                  </a:lnTo>
                  <a:cubicBezTo>
                    <a:pt x="491" y="1555"/>
                    <a:pt x="726" y="2122"/>
                    <a:pt x="1269" y="2122"/>
                  </a:cubicBezTo>
                  <a:cubicBezTo>
                    <a:pt x="1337" y="2122"/>
                    <a:pt x="1411" y="2113"/>
                    <a:pt x="1489" y="2093"/>
                  </a:cubicBezTo>
                  <a:cubicBezTo>
                    <a:pt x="1889" y="1994"/>
                    <a:pt x="2321" y="1360"/>
                    <a:pt x="2337" y="960"/>
                  </a:cubicBezTo>
                  <a:cubicBezTo>
                    <a:pt x="2357" y="515"/>
                    <a:pt x="2006" y="124"/>
                    <a:pt x="1581" y="31"/>
                  </a:cubicBezTo>
                  <a:cubicBezTo>
                    <a:pt x="1485" y="10"/>
                    <a:pt x="1394" y="0"/>
                    <a:pt x="1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39" name="Google Shape;15339;p26"/>
            <p:cNvSpPr/>
            <p:nvPr/>
          </p:nvSpPr>
          <p:spPr>
            <a:xfrm>
              <a:off x="4996275" y="2091950"/>
              <a:ext cx="43625" cy="136000"/>
            </a:xfrm>
            <a:custGeom>
              <a:avLst/>
              <a:gdLst/>
              <a:ahLst/>
              <a:cxnLst/>
              <a:rect l="l" t="t" r="r" b="b"/>
              <a:pathLst>
                <a:path w="1745" h="5440" extrusionOk="0">
                  <a:moveTo>
                    <a:pt x="1088" y="1"/>
                  </a:moveTo>
                  <a:cubicBezTo>
                    <a:pt x="663" y="1"/>
                    <a:pt x="292" y="368"/>
                    <a:pt x="162" y="841"/>
                  </a:cubicBezTo>
                  <a:cubicBezTo>
                    <a:pt x="1" y="1428"/>
                    <a:pt x="92" y="2128"/>
                    <a:pt x="95" y="2730"/>
                  </a:cubicBezTo>
                  <a:cubicBezTo>
                    <a:pt x="100" y="3579"/>
                    <a:pt x="103" y="4429"/>
                    <a:pt x="107" y="5278"/>
                  </a:cubicBezTo>
                  <a:cubicBezTo>
                    <a:pt x="107" y="5386"/>
                    <a:pt x="191" y="5440"/>
                    <a:pt x="275" y="5440"/>
                  </a:cubicBezTo>
                  <a:cubicBezTo>
                    <a:pt x="359" y="5440"/>
                    <a:pt x="442" y="5386"/>
                    <a:pt x="441" y="5278"/>
                  </a:cubicBezTo>
                  <a:cubicBezTo>
                    <a:pt x="438" y="4549"/>
                    <a:pt x="435" y="3822"/>
                    <a:pt x="432" y="3093"/>
                  </a:cubicBezTo>
                  <a:cubicBezTo>
                    <a:pt x="429" y="2730"/>
                    <a:pt x="426" y="2365"/>
                    <a:pt x="426" y="2000"/>
                  </a:cubicBezTo>
                  <a:cubicBezTo>
                    <a:pt x="426" y="1717"/>
                    <a:pt x="402" y="293"/>
                    <a:pt x="1003" y="293"/>
                  </a:cubicBezTo>
                  <a:cubicBezTo>
                    <a:pt x="1121" y="293"/>
                    <a:pt x="1263" y="347"/>
                    <a:pt x="1435" y="476"/>
                  </a:cubicBezTo>
                  <a:cubicBezTo>
                    <a:pt x="1465" y="499"/>
                    <a:pt x="1495" y="509"/>
                    <a:pt x="1523" y="509"/>
                  </a:cubicBezTo>
                  <a:cubicBezTo>
                    <a:pt x="1655" y="509"/>
                    <a:pt x="1745" y="294"/>
                    <a:pt x="1604" y="188"/>
                  </a:cubicBezTo>
                  <a:cubicBezTo>
                    <a:pt x="1431" y="58"/>
                    <a:pt x="1255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0" name="Google Shape;15340;p26"/>
            <p:cNvSpPr/>
            <p:nvPr/>
          </p:nvSpPr>
          <p:spPr>
            <a:xfrm>
              <a:off x="4997225" y="2150925"/>
              <a:ext cx="43875" cy="10725"/>
            </a:xfrm>
            <a:custGeom>
              <a:avLst/>
              <a:gdLst/>
              <a:ahLst/>
              <a:cxnLst/>
              <a:rect l="l" t="t" r="r" b="b"/>
              <a:pathLst>
                <a:path w="1755" h="429" extrusionOk="0">
                  <a:moveTo>
                    <a:pt x="203" y="1"/>
                  </a:moveTo>
                  <a:cubicBezTo>
                    <a:pt x="1" y="1"/>
                    <a:pt x="5" y="322"/>
                    <a:pt x="216" y="337"/>
                  </a:cubicBezTo>
                  <a:lnTo>
                    <a:pt x="1540" y="428"/>
                  </a:lnTo>
                  <a:cubicBezTo>
                    <a:pt x="1545" y="429"/>
                    <a:pt x="1549" y="429"/>
                    <a:pt x="1554" y="429"/>
                  </a:cubicBezTo>
                  <a:cubicBezTo>
                    <a:pt x="1755" y="429"/>
                    <a:pt x="1750" y="108"/>
                    <a:pt x="1540" y="94"/>
                  </a:cubicBezTo>
                  <a:lnTo>
                    <a:pt x="216" y="1"/>
                  </a:lnTo>
                  <a:cubicBezTo>
                    <a:pt x="212" y="1"/>
                    <a:pt x="20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1" name="Google Shape;15341;p26"/>
            <p:cNvSpPr/>
            <p:nvPr/>
          </p:nvSpPr>
          <p:spPr>
            <a:xfrm>
              <a:off x="5060075" y="2105625"/>
              <a:ext cx="57300" cy="57525"/>
            </a:xfrm>
            <a:custGeom>
              <a:avLst/>
              <a:gdLst/>
              <a:ahLst/>
              <a:cxnLst/>
              <a:rect l="l" t="t" r="r" b="b"/>
              <a:pathLst>
                <a:path w="2292" h="2301" extrusionOk="0">
                  <a:moveTo>
                    <a:pt x="1212" y="0"/>
                  </a:moveTo>
                  <a:cubicBezTo>
                    <a:pt x="1198" y="0"/>
                    <a:pt x="1183" y="2"/>
                    <a:pt x="1168" y="6"/>
                  </a:cubicBezTo>
                  <a:lnTo>
                    <a:pt x="1168" y="4"/>
                  </a:lnTo>
                  <a:cubicBezTo>
                    <a:pt x="661" y="131"/>
                    <a:pt x="196" y="498"/>
                    <a:pt x="91" y="1032"/>
                  </a:cubicBezTo>
                  <a:cubicBezTo>
                    <a:pt x="1" y="1502"/>
                    <a:pt x="252" y="2028"/>
                    <a:pt x="693" y="2225"/>
                  </a:cubicBezTo>
                  <a:cubicBezTo>
                    <a:pt x="810" y="2277"/>
                    <a:pt x="931" y="2301"/>
                    <a:pt x="1051" y="2301"/>
                  </a:cubicBezTo>
                  <a:cubicBezTo>
                    <a:pt x="1414" y="2301"/>
                    <a:pt x="1765" y="2084"/>
                    <a:pt x="1962" y="1771"/>
                  </a:cubicBezTo>
                  <a:cubicBezTo>
                    <a:pt x="2292" y="1244"/>
                    <a:pt x="2130" y="595"/>
                    <a:pt x="1790" y="119"/>
                  </a:cubicBezTo>
                  <a:cubicBezTo>
                    <a:pt x="1753" y="67"/>
                    <a:pt x="1701" y="45"/>
                    <a:pt x="1650" y="45"/>
                  </a:cubicBezTo>
                  <a:cubicBezTo>
                    <a:pt x="1530" y="45"/>
                    <a:pt x="1414" y="164"/>
                    <a:pt x="1502" y="288"/>
                  </a:cubicBezTo>
                  <a:cubicBezTo>
                    <a:pt x="1727" y="604"/>
                    <a:pt x="1892" y="1000"/>
                    <a:pt x="1772" y="1394"/>
                  </a:cubicBezTo>
                  <a:cubicBezTo>
                    <a:pt x="1676" y="1702"/>
                    <a:pt x="1382" y="1966"/>
                    <a:pt x="1063" y="1966"/>
                  </a:cubicBezTo>
                  <a:cubicBezTo>
                    <a:pt x="984" y="1966"/>
                    <a:pt x="904" y="1950"/>
                    <a:pt x="824" y="1914"/>
                  </a:cubicBezTo>
                  <a:cubicBezTo>
                    <a:pt x="495" y="1766"/>
                    <a:pt x="336" y="1357"/>
                    <a:pt x="438" y="1019"/>
                  </a:cubicBezTo>
                  <a:cubicBezTo>
                    <a:pt x="551" y="643"/>
                    <a:pt x="895" y="418"/>
                    <a:pt x="1256" y="328"/>
                  </a:cubicBezTo>
                  <a:cubicBezTo>
                    <a:pt x="1451" y="281"/>
                    <a:pt x="1388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2" name="Google Shape;15342;p26"/>
            <p:cNvSpPr/>
            <p:nvPr/>
          </p:nvSpPr>
          <p:spPr>
            <a:xfrm>
              <a:off x="5061600" y="2110200"/>
              <a:ext cx="58000" cy="105025"/>
            </a:xfrm>
            <a:custGeom>
              <a:avLst/>
              <a:gdLst/>
              <a:ahLst/>
              <a:cxnLst/>
              <a:rect l="l" t="t" r="r" b="b"/>
              <a:pathLst>
                <a:path w="2320" h="4201" extrusionOk="0">
                  <a:moveTo>
                    <a:pt x="1891" y="1"/>
                  </a:moveTo>
                  <a:cubicBezTo>
                    <a:pt x="1808" y="1"/>
                    <a:pt x="1726" y="54"/>
                    <a:pt x="1729" y="161"/>
                  </a:cubicBezTo>
                  <a:cubicBezTo>
                    <a:pt x="1767" y="1402"/>
                    <a:pt x="2101" y="3827"/>
                    <a:pt x="217" y="3867"/>
                  </a:cubicBezTo>
                  <a:cubicBezTo>
                    <a:pt x="4" y="3871"/>
                    <a:pt x="1" y="4201"/>
                    <a:pt x="213" y="4201"/>
                  </a:cubicBezTo>
                  <a:cubicBezTo>
                    <a:pt x="214" y="4201"/>
                    <a:pt x="216" y="4201"/>
                    <a:pt x="217" y="4201"/>
                  </a:cubicBezTo>
                  <a:cubicBezTo>
                    <a:pt x="2319" y="4156"/>
                    <a:pt x="2109" y="1601"/>
                    <a:pt x="2065" y="161"/>
                  </a:cubicBezTo>
                  <a:cubicBezTo>
                    <a:pt x="2061" y="54"/>
                    <a:pt x="1975" y="1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3" name="Google Shape;15343;p26"/>
            <p:cNvSpPr/>
            <p:nvPr/>
          </p:nvSpPr>
          <p:spPr>
            <a:xfrm>
              <a:off x="5121975" y="2075125"/>
              <a:ext cx="49450" cy="38800"/>
            </a:xfrm>
            <a:custGeom>
              <a:avLst/>
              <a:gdLst/>
              <a:ahLst/>
              <a:cxnLst/>
              <a:rect l="l" t="t" r="r" b="b"/>
              <a:pathLst>
                <a:path w="1978" h="1552" extrusionOk="0">
                  <a:moveTo>
                    <a:pt x="597" y="1"/>
                  </a:moveTo>
                  <a:cubicBezTo>
                    <a:pt x="388" y="1"/>
                    <a:pt x="184" y="95"/>
                    <a:pt x="72" y="297"/>
                  </a:cubicBezTo>
                  <a:cubicBezTo>
                    <a:pt x="0" y="426"/>
                    <a:pt x="116" y="547"/>
                    <a:pt x="228" y="547"/>
                  </a:cubicBezTo>
                  <a:cubicBezTo>
                    <a:pt x="279" y="547"/>
                    <a:pt x="328" y="523"/>
                    <a:pt x="360" y="465"/>
                  </a:cubicBezTo>
                  <a:lnTo>
                    <a:pt x="362" y="465"/>
                  </a:lnTo>
                  <a:cubicBezTo>
                    <a:pt x="414" y="371"/>
                    <a:pt x="502" y="331"/>
                    <a:pt x="593" y="331"/>
                  </a:cubicBezTo>
                  <a:cubicBezTo>
                    <a:pt x="717" y="331"/>
                    <a:pt x="847" y="403"/>
                    <a:pt x="906" y="513"/>
                  </a:cubicBezTo>
                  <a:cubicBezTo>
                    <a:pt x="1047" y="773"/>
                    <a:pt x="845" y="1082"/>
                    <a:pt x="641" y="1238"/>
                  </a:cubicBezTo>
                  <a:cubicBezTo>
                    <a:pt x="528" y="1324"/>
                    <a:pt x="540" y="1551"/>
                    <a:pt x="710" y="1551"/>
                  </a:cubicBezTo>
                  <a:cubicBezTo>
                    <a:pt x="715" y="1551"/>
                    <a:pt x="720" y="1551"/>
                    <a:pt x="725" y="1551"/>
                  </a:cubicBezTo>
                  <a:lnTo>
                    <a:pt x="1762" y="1471"/>
                  </a:lnTo>
                  <a:cubicBezTo>
                    <a:pt x="1971" y="1456"/>
                    <a:pt x="1977" y="1137"/>
                    <a:pt x="1778" y="1137"/>
                  </a:cubicBezTo>
                  <a:cubicBezTo>
                    <a:pt x="1773" y="1137"/>
                    <a:pt x="1767" y="1137"/>
                    <a:pt x="1762" y="1137"/>
                  </a:cubicBezTo>
                  <a:lnTo>
                    <a:pt x="1124" y="1185"/>
                  </a:lnTo>
                  <a:lnTo>
                    <a:pt x="1124" y="1185"/>
                  </a:lnTo>
                  <a:cubicBezTo>
                    <a:pt x="1309" y="896"/>
                    <a:pt x="1376" y="535"/>
                    <a:pt x="1134" y="246"/>
                  </a:cubicBezTo>
                  <a:cubicBezTo>
                    <a:pt x="1001" y="86"/>
                    <a:pt x="797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4" name="Google Shape;15344;p26"/>
            <p:cNvSpPr/>
            <p:nvPr/>
          </p:nvSpPr>
          <p:spPr>
            <a:xfrm>
              <a:off x="5170800" y="2146725"/>
              <a:ext cx="56000" cy="11975"/>
            </a:xfrm>
            <a:custGeom>
              <a:avLst/>
              <a:gdLst/>
              <a:ahLst/>
              <a:cxnLst/>
              <a:rect l="l" t="t" r="r" b="b"/>
              <a:pathLst>
                <a:path w="2240" h="479" extrusionOk="0">
                  <a:moveTo>
                    <a:pt x="251" y="1"/>
                  </a:moveTo>
                  <a:cubicBezTo>
                    <a:pt x="68" y="1"/>
                    <a:pt x="1" y="288"/>
                    <a:pt x="198" y="328"/>
                  </a:cubicBezTo>
                  <a:cubicBezTo>
                    <a:pt x="684" y="428"/>
                    <a:pt x="1178" y="478"/>
                    <a:pt x="1674" y="478"/>
                  </a:cubicBezTo>
                  <a:cubicBezTo>
                    <a:pt x="1790" y="478"/>
                    <a:pt x="1906" y="475"/>
                    <a:pt x="2023" y="470"/>
                  </a:cubicBezTo>
                  <a:cubicBezTo>
                    <a:pt x="2234" y="461"/>
                    <a:pt x="2239" y="136"/>
                    <a:pt x="2033" y="136"/>
                  </a:cubicBezTo>
                  <a:cubicBezTo>
                    <a:pt x="2029" y="136"/>
                    <a:pt x="2026" y="136"/>
                    <a:pt x="2023" y="136"/>
                  </a:cubicBezTo>
                  <a:cubicBezTo>
                    <a:pt x="1907" y="142"/>
                    <a:pt x="1792" y="144"/>
                    <a:pt x="1677" y="144"/>
                  </a:cubicBezTo>
                  <a:cubicBezTo>
                    <a:pt x="1211" y="144"/>
                    <a:pt x="746" y="98"/>
                    <a:pt x="288" y="5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5" name="Google Shape;15345;p26"/>
            <p:cNvSpPr/>
            <p:nvPr/>
          </p:nvSpPr>
          <p:spPr>
            <a:xfrm>
              <a:off x="5261250" y="2096400"/>
              <a:ext cx="31700" cy="96575"/>
            </a:xfrm>
            <a:custGeom>
              <a:avLst/>
              <a:gdLst/>
              <a:ahLst/>
              <a:cxnLst/>
              <a:rect l="l" t="t" r="r" b="b"/>
              <a:pathLst>
                <a:path w="1268" h="3863" extrusionOk="0">
                  <a:moveTo>
                    <a:pt x="1029" y="0"/>
                  </a:moveTo>
                  <a:cubicBezTo>
                    <a:pt x="978" y="0"/>
                    <a:pt x="926" y="22"/>
                    <a:pt x="888" y="73"/>
                  </a:cubicBezTo>
                  <a:cubicBezTo>
                    <a:pt x="79" y="1168"/>
                    <a:pt x="0" y="2594"/>
                    <a:pt x="664" y="3781"/>
                  </a:cubicBezTo>
                  <a:cubicBezTo>
                    <a:pt x="696" y="3839"/>
                    <a:pt x="745" y="3863"/>
                    <a:pt x="795" y="3863"/>
                  </a:cubicBezTo>
                  <a:cubicBezTo>
                    <a:pt x="908" y="3863"/>
                    <a:pt x="1025" y="3742"/>
                    <a:pt x="952" y="3612"/>
                  </a:cubicBezTo>
                  <a:cubicBezTo>
                    <a:pt x="343" y="2521"/>
                    <a:pt x="436" y="1243"/>
                    <a:pt x="1178" y="241"/>
                  </a:cubicBezTo>
                  <a:cubicBezTo>
                    <a:pt x="1268" y="119"/>
                    <a:pt x="115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6" name="Google Shape;15346;p26"/>
            <p:cNvSpPr/>
            <p:nvPr/>
          </p:nvSpPr>
          <p:spPr>
            <a:xfrm>
              <a:off x="5315025" y="2119150"/>
              <a:ext cx="62775" cy="58600"/>
            </a:xfrm>
            <a:custGeom>
              <a:avLst/>
              <a:gdLst/>
              <a:ahLst/>
              <a:cxnLst/>
              <a:rect l="l" t="t" r="r" b="b"/>
              <a:pathLst>
                <a:path w="2511" h="2344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825" y="929"/>
                    <a:pt x="1504" y="1599"/>
                    <a:pt x="2160" y="2291"/>
                  </a:cubicBezTo>
                  <a:cubicBezTo>
                    <a:pt x="2194" y="2328"/>
                    <a:pt x="2233" y="2343"/>
                    <a:pt x="2271" y="2343"/>
                  </a:cubicBezTo>
                  <a:cubicBezTo>
                    <a:pt x="2397" y="2343"/>
                    <a:pt x="2510" y="2176"/>
                    <a:pt x="2396" y="2055"/>
                  </a:cubicBezTo>
                  <a:cubicBezTo>
                    <a:pt x="1740" y="1362"/>
                    <a:pt x="1063" y="693"/>
                    <a:pt x="361" y="46"/>
                  </a:cubicBezTo>
                  <a:cubicBezTo>
                    <a:pt x="326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7" name="Google Shape;15347;p26"/>
            <p:cNvSpPr/>
            <p:nvPr/>
          </p:nvSpPr>
          <p:spPr>
            <a:xfrm>
              <a:off x="5321025" y="2122725"/>
              <a:ext cx="50025" cy="56875"/>
            </a:xfrm>
            <a:custGeom>
              <a:avLst/>
              <a:gdLst/>
              <a:ahLst/>
              <a:cxnLst/>
              <a:rect l="l" t="t" r="r" b="b"/>
              <a:pathLst>
                <a:path w="2001" h="2275" extrusionOk="0">
                  <a:moveTo>
                    <a:pt x="1761" y="1"/>
                  </a:moveTo>
                  <a:cubicBezTo>
                    <a:pt x="1723" y="1"/>
                    <a:pt x="1684" y="16"/>
                    <a:pt x="1650" y="52"/>
                  </a:cubicBezTo>
                  <a:cubicBezTo>
                    <a:pt x="1075" y="667"/>
                    <a:pt x="552" y="1328"/>
                    <a:pt x="85" y="2029"/>
                  </a:cubicBezTo>
                  <a:cubicBezTo>
                    <a:pt x="1" y="2155"/>
                    <a:pt x="117" y="2275"/>
                    <a:pt x="235" y="2275"/>
                  </a:cubicBezTo>
                  <a:cubicBezTo>
                    <a:pt x="286" y="2275"/>
                    <a:pt x="337" y="2252"/>
                    <a:pt x="373" y="2199"/>
                  </a:cubicBezTo>
                  <a:cubicBezTo>
                    <a:pt x="825" y="1521"/>
                    <a:pt x="1331" y="882"/>
                    <a:pt x="1888" y="289"/>
                  </a:cubicBezTo>
                  <a:cubicBezTo>
                    <a:pt x="2000" y="168"/>
                    <a:pt x="1887" y="1"/>
                    <a:pt x="1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8" name="Google Shape;15348;p26"/>
            <p:cNvSpPr/>
            <p:nvPr/>
          </p:nvSpPr>
          <p:spPr>
            <a:xfrm>
              <a:off x="5379575" y="2092000"/>
              <a:ext cx="38350" cy="104175"/>
            </a:xfrm>
            <a:custGeom>
              <a:avLst/>
              <a:gdLst/>
              <a:ahLst/>
              <a:cxnLst/>
              <a:rect l="l" t="t" r="r" b="b"/>
              <a:pathLst>
                <a:path w="1534" h="4167" extrusionOk="0">
                  <a:moveTo>
                    <a:pt x="237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1013" y="1300"/>
                    <a:pt x="1170" y="2732"/>
                    <a:pt x="512" y="3916"/>
                  </a:cubicBezTo>
                  <a:cubicBezTo>
                    <a:pt x="439" y="4045"/>
                    <a:pt x="554" y="4166"/>
                    <a:pt x="667" y="4166"/>
                  </a:cubicBezTo>
                  <a:cubicBezTo>
                    <a:pt x="717" y="4166"/>
                    <a:pt x="767" y="4142"/>
                    <a:pt x="800" y="4084"/>
                  </a:cubicBezTo>
                  <a:cubicBezTo>
                    <a:pt x="1534" y="2767"/>
                    <a:pt x="1350" y="1176"/>
                    <a:pt x="347" y="53"/>
                  </a:cubicBez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49" name="Google Shape;15349;p26"/>
            <p:cNvSpPr/>
            <p:nvPr/>
          </p:nvSpPr>
          <p:spPr>
            <a:xfrm>
              <a:off x="5414500" y="2075425"/>
              <a:ext cx="48000" cy="46000"/>
            </a:xfrm>
            <a:custGeom>
              <a:avLst/>
              <a:gdLst/>
              <a:ahLst/>
              <a:cxnLst/>
              <a:rect l="l" t="t" r="r" b="b"/>
              <a:pathLst>
                <a:path w="1920" h="1840" extrusionOk="0">
                  <a:moveTo>
                    <a:pt x="535" y="0"/>
                  </a:moveTo>
                  <a:cubicBezTo>
                    <a:pt x="372" y="0"/>
                    <a:pt x="214" y="62"/>
                    <a:pt x="101" y="202"/>
                  </a:cubicBezTo>
                  <a:cubicBezTo>
                    <a:pt x="1" y="329"/>
                    <a:pt x="112" y="496"/>
                    <a:pt x="231" y="496"/>
                  </a:cubicBezTo>
                  <a:cubicBezTo>
                    <a:pt x="268" y="496"/>
                    <a:pt x="307" y="479"/>
                    <a:pt x="339" y="439"/>
                  </a:cubicBezTo>
                  <a:cubicBezTo>
                    <a:pt x="397" y="368"/>
                    <a:pt x="474" y="337"/>
                    <a:pt x="553" y="337"/>
                  </a:cubicBezTo>
                  <a:cubicBezTo>
                    <a:pt x="693" y="337"/>
                    <a:pt x="838" y="433"/>
                    <a:pt x="892" y="573"/>
                  </a:cubicBezTo>
                  <a:cubicBezTo>
                    <a:pt x="1000" y="863"/>
                    <a:pt x="771" y="1173"/>
                    <a:pt x="580" y="1363"/>
                  </a:cubicBezTo>
                  <a:cubicBezTo>
                    <a:pt x="512" y="1433"/>
                    <a:pt x="515" y="1581"/>
                    <a:pt x="616" y="1627"/>
                  </a:cubicBezTo>
                  <a:cubicBezTo>
                    <a:pt x="928" y="1765"/>
                    <a:pt x="1245" y="1839"/>
                    <a:pt x="1583" y="1839"/>
                  </a:cubicBezTo>
                  <a:cubicBezTo>
                    <a:pt x="1622" y="1839"/>
                    <a:pt x="1663" y="1838"/>
                    <a:pt x="1703" y="1836"/>
                  </a:cubicBezTo>
                  <a:cubicBezTo>
                    <a:pt x="1915" y="1826"/>
                    <a:pt x="1920" y="1502"/>
                    <a:pt x="1713" y="1502"/>
                  </a:cubicBezTo>
                  <a:cubicBezTo>
                    <a:pt x="1710" y="1502"/>
                    <a:pt x="1707" y="1502"/>
                    <a:pt x="1703" y="1502"/>
                  </a:cubicBezTo>
                  <a:cubicBezTo>
                    <a:pt x="1666" y="1504"/>
                    <a:pt x="1628" y="1505"/>
                    <a:pt x="1591" y="1505"/>
                  </a:cubicBezTo>
                  <a:cubicBezTo>
                    <a:pt x="1382" y="1505"/>
                    <a:pt x="1179" y="1476"/>
                    <a:pt x="980" y="1412"/>
                  </a:cubicBezTo>
                  <a:lnTo>
                    <a:pt x="980" y="1412"/>
                  </a:lnTo>
                  <a:cubicBezTo>
                    <a:pt x="1225" y="1086"/>
                    <a:pt x="1377" y="646"/>
                    <a:pt x="1113" y="291"/>
                  </a:cubicBezTo>
                  <a:cubicBezTo>
                    <a:pt x="980" y="112"/>
                    <a:pt x="754" y="0"/>
                    <a:pt x="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0" name="Google Shape;15350;p26"/>
            <p:cNvSpPr/>
            <p:nvPr/>
          </p:nvSpPr>
          <p:spPr>
            <a:xfrm>
              <a:off x="5489750" y="2118625"/>
              <a:ext cx="16025" cy="52950"/>
            </a:xfrm>
            <a:custGeom>
              <a:avLst/>
              <a:gdLst/>
              <a:ahLst/>
              <a:cxnLst/>
              <a:rect l="l" t="t" r="r" b="b"/>
              <a:pathLst>
                <a:path w="641" h="2118" extrusionOk="0">
                  <a:moveTo>
                    <a:pt x="206" y="1"/>
                  </a:moveTo>
                  <a:cubicBezTo>
                    <a:pt x="109" y="1"/>
                    <a:pt x="0" y="84"/>
                    <a:pt x="20" y="210"/>
                  </a:cubicBezTo>
                  <a:cubicBezTo>
                    <a:pt x="113" y="805"/>
                    <a:pt x="205" y="1400"/>
                    <a:pt x="298" y="1997"/>
                  </a:cubicBezTo>
                  <a:cubicBezTo>
                    <a:pt x="311" y="2081"/>
                    <a:pt x="370" y="2118"/>
                    <a:pt x="435" y="2118"/>
                  </a:cubicBezTo>
                  <a:cubicBezTo>
                    <a:pt x="532" y="2118"/>
                    <a:pt x="641" y="2034"/>
                    <a:pt x="621" y="1907"/>
                  </a:cubicBezTo>
                  <a:cubicBezTo>
                    <a:pt x="528" y="1312"/>
                    <a:pt x="435" y="717"/>
                    <a:pt x="342" y="122"/>
                  </a:cubicBezTo>
                  <a:cubicBezTo>
                    <a:pt x="329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1" name="Google Shape;15351;p26"/>
            <p:cNvSpPr/>
            <p:nvPr/>
          </p:nvSpPr>
          <p:spPr>
            <a:xfrm>
              <a:off x="5468850" y="2144150"/>
              <a:ext cx="51600" cy="9800"/>
            </a:xfrm>
            <a:custGeom>
              <a:avLst/>
              <a:gdLst/>
              <a:ahLst/>
              <a:cxnLst/>
              <a:rect l="l" t="t" r="r" b="b"/>
              <a:pathLst>
                <a:path w="2064" h="392" extrusionOk="0">
                  <a:moveTo>
                    <a:pt x="1154" y="0"/>
                  </a:moveTo>
                  <a:cubicBezTo>
                    <a:pt x="836" y="0"/>
                    <a:pt x="519" y="22"/>
                    <a:pt x="205" y="66"/>
                  </a:cubicBezTo>
                  <a:cubicBezTo>
                    <a:pt x="0" y="94"/>
                    <a:pt x="76" y="392"/>
                    <a:pt x="267" y="392"/>
                  </a:cubicBezTo>
                  <a:cubicBezTo>
                    <a:pt x="276" y="392"/>
                    <a:pt x="284" y="391"/>
                    <a:pt x="293" y="390"/>
                  </a:cubicBezTo>
                  <a:cubicBezTo>
                    <a:pt x="578" y="352"/>
                    <a:pt x="865" y="333"/>
                    <a:pt x="1153" y="333"/>
                  </a:cubicBezTo>
                  <a:cubicBezTo>
                    <a:pt x="1386" y="333"/>
                    <a:pt x="1619" y="345"/>
                    <a:pt x="1851" y="370"/>
                  </a:cubicBezTo>
                  <a:cubicBezTo>
                    <a:pt x="1858" y="371"/>
                    <a:pt x="1865" y="371"/>
                    <a:pt x="1871" y="371"/>
                  </a:cubicBezTo>
                  <a:cubicBezTo>
                    <a:pt x="2064" y="371"/>
                    <a:pt x="2056" y="58"/>
                    <a:pt x="1851" y="36"/>
                  </a:cubicBezTo>
                  <a:cubicBezTo>
                    <a:pt x="1619" y="12"/>
                    <a:pt x="1386" y="0"/>
                    <a:pt x="1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2" name="Google Shape;15352;p26"/>
            <p:cNvSpPr/>
            <p:nvPr/>
          </p:nvSpPr>
          <p:spPr>
            <a:xfrm>
              <a:off x="5560650" y="2094100"/>
              <a:ext cx="28575" cy="90625"/>
            </a:xfrm>
            <a:custGeom>
              <a:avLst/>
              <a:gdLst/>
              <a:ahLst/>
              <a:cxnLst/>
              <a:rect l="l" t="t" r="r" b="b"/>
              <a:pathLst>
                <a:path w="1143" h="3625" extrusionOk="0">
                  <a:moveTo>
                    <a:pt x="904" y="1"/>
                  </a:moveTo>
                  <a:cubicBezTo>
                    <a:pt x="853" y="1"/>
                    <a:pt x="801" y="22"/>
                    <a:pt x="764" y="73"/>
                  </a:cubicBezTo>
                  <a:cubicBezTo>
                    <a:pt x="8" y="1107"/>
                    <a:pt x="0" y="2509"/>
                    <a:pt x="745" y="3551"/>
                  </a:cubicBezTo>
                  <a:cubicBezTo>
                    <a:pt x="782" y="3603"/>
                    <a:pt x="834" y="3625"/>
                    <a:pt x="885" y="3625"/>
                  </a:cubicBezTo>
                  <a:cubicBezTo>
                    <a:pt x="1006" y="3625"/>
                    <a:pt x="1122" y="3506"/>
                    <a:pt x="1034" y="3383"/>
                  </a:cubicBezTo>
                  <a:cubicBezTo>
                    <a:pt x="351" y="2422"/>
                    <a:pt x="359" y="1194"/>
                    <a:pt x="1053" y="243"/>
                  </a:cubicBezTo>
                  <a:cubicBezTo>
                    <a:pt x="1143" y="120"/>
                    <a:pt x="1025" y="1"/>
                    <a:pt x="9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3" name="Google Shape;15353;p26"/>
            <p:cNvSpPr/>
            <p:nvPr/>
          </p:nvSpPr>
          <p:spPr>
            <a:xfrm>
              <a:off x="5601125" y="2111200"/>
              <a:ext cx="57875" cy="77400"/>
            </a:xfrm>
            <a:custGeom>
              <a:avLst/>
              <a:gdLst/>
              <a:ahLst/>
              <a:cxnLst/>
              <a:rect l="l" t="t" r="r" b="b"/>
              <a:pathLst>
                <a:path w="2315" h="3096" extrusionOk="0">
                  <a:moveTo>
                    <a:pt x="984" y="1"/>
                  </a:moveTo>
                  <a:cubicBezTo>
                    <a:pt x="709" y="1"/>
                    <a:pt x="412" y="111"/>
                    <a:pt x="172" y="219"/>
                  </a:cubicBezTo>
                  <a:cubicBezTo>
                    <a:pt x="1" y="296"/>
                    <a:pt x="108" y="524"/>
                    <a:pt x="267" y="524"/>
                  </a:cubicBezTo>
                  <a:cubicBezTo>
                    <a:pt x="291" y="524"/>
                    <a:pt x="316" y="519"/>
                    <a:pt x="341" y="507"/>
                  </a:cubicBezTo>
                  <a:lnTo>
                    <a:pt x="620" y="391"/>
                  </a:lnTo>
                  <a:cubicBezTo>
                    <a:pt x="708" y="341"/>
                    <a:pt x="783" y="315"/>
                    <a:pt x="843" y="315"/>
                  </a:cubicBezTo>
                  <a:cubicBezTo>
                    <a:pt x="976" y="315"/>
                    <a:pt x="1043" y="437"/>
                    <a:pt x="1043" y="681"/>
                  </a:cubicBezTo>
                  <a:cubicBezTo>
                    <a:pt x="1209" y="1121"/>
                    <a:pt x="1179" y="1082"/>
                    <a:pt x="811" y="1334"/>
                  </a:cubicBezTo>
                  <a:cubicBezTo>
                    <a:pt x="669" y="1423"/>
                    <a:pt x="729" y="1639"/>
                    <a:pt x="895" y="1645"/>
                  </a:cubicBezTo>
                  <a:cubicBezTo>
                    <a:pt x="1067" y="1657"/>
                    <a:pt x="1238" y="1676"/>
                    <a:pt x="1404" y="1723"/>
                  </a:cubicBezTo>
                  <a:cubicBezTo>
                    <a:pt x="1691" y="1805"/>
                    <a:pt x="1789" y="1870"/>
                    <a:pt x="1821" y="2182"/>
                  </a:cubicBezTo>
                  <a:cubicBezTo>
                    <a:pt x="1864" y="2577"/>
                    <a:pt x="1617" y="2734"/>
                    <a:pt x="1209" y="2779"/>
                  </a:cubicBezTo>
                  <a:cubicBezTo>
                    <a:pt x="1167" y="2783"/>
                    <a:pt x="1124" y="2785"/>
                    <a:pt x="1080" y="2785"/>
                  </a:cubicBezTo>
                  <a:cubicBezTo>
                    <a:pt x="911" y="2785"/>
                    <a:pt x="736" y="2756"/>
                    <a:pt x="575" y="2734"/>
                  </a:cubicBezTo>
                  <a:cubicBezTo>
                    <a:pt x="565" y="2733"/>
                    <a:pt x="556" y="2732"/>
                    <a:pt x="547" y="2732"/>
                  </a:cubicBezTo>
                  <a:cubicBezTo>
                    <a:pt x="357" y="2732"/>
                    <a:pt x="282" y="3029"/>
                    <a:pt x="486" y="3056"/>
                  </a:cubicBezTo>
                  <a:cubicBezTo>
                    <a:pt x="644" y="3078"/>
                    <a:pt x="827" y="3096"/>
                    <a:pt x="1014" y="3096"/>
                  </a:cubicBezTo>
                  <a:cubicBezTo>
                    <a:pt x="1579" y="3096"/>
                    <a:pt x="2183" y="2939"/>
                    <a:pt x="2253" y="2287"/>
                  </a:cubicBezTo>
                  <a:cubicBezTo>
                    <a:pt x="2314" y="1713"/>
                    <a:pt x="1801" y="1467"/>
                    <a:pt x="1306" y="1367"/>
                  </a:cubicBezTo>
                  <a:lnTo>
                    <a:pt x="1306" y="1367"/>
                  </a:lnTo>
                  <a:cubicBezTo>
                    <a:pt x="1612" y="1085"/>
                    <a:pt x="1859" y="705"/>
                    <a:pt x="1597" y="314"/>
                  </a:cubicBezTo>
                  <a:cubicBezTo>
                    <a:pt x="1440" y="82"/>
                    <a:pt x="1220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4" name="Google Shape;15354;p26"/>
            <p:cNvSpPr/>
            <p:nvPr/>
          </p:nvSpPr>
          <p:spPr>
            <a:xfrm>
              <a:off x="5662750" y="2099025"/>
              <a:ext cx="38225" cy="91025"/>
            </a:xfrm>
            <a:custGeom>
              <a:avLst/>
              <a:gdLst/>
              <a:ahLst/>
              <a:cxnLst/>
              <a:rect l="l" t="t" r="r" b="b"/>
              <a:pathLst>
                <a:path w="1529" h="3641" extrusionOk="0">
                  <a:moveTo>
                    <a:pt x="241" y="0"/>
                  </a:moveTo>
                  <a:cubicBezTo>
                    <a:pt x="114" y="0"/>
                    <a:pt x="0" y="168"/>
                    <a:pt x="116" y="287"/>
                  </a:cubicBezTo>
                  <a:cubicBezTo>
                    <a:pt x="941" y="1141"/>
                    <a:pt x="1162" y="2343"/>
                    <a:pt x="723" y="3440"/>
                  </a:cubicBezTo>
                  <a:cubicBezTo>
                    <a:pt x="675" y="3561"/>
                    <a:pt x="775" y="3640"/>
                    <a:pt x="879" y="3640"/>
                  </a:cubicBezTo>
                  <a:cubicBezTo>
                    <a:pt x="946" y="3640"/>
                    <a:pt x="1015" y="3607"/>
                    <a:pt x="1046" y="3530"/>
                  </a:cubicBezTo>
                  <a:cubicBezTo>
                    <a:pt x="1528" y="2323"/>
                    <a:pt x="1252" y="981"/>
                    <a:pt x="352" y="50"/>
                  </a:cubicBezTo>
                  <a:cubicBezTo>
                    <a:pt x="318" y="15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5" name="Google Shape;15355;p26"/>
            <p:cNvSpPr/>
            <p:nvPr/>
          </p:nvSpPr>
          <p:spPr>
            <a:xfrm>
              <a:off x="5690425" y="2070775"/>
              <a:ext cx="40200" cy="38575"/>
            </a:xfrm>
            <a:custGeom>
              <a:avLst/>
              <a:gdLst/>
              <a:ahLst/>
              <a:cxnLst/>
              <a:rect l="l" t="t" r="r" b="b"/>
              <a:pathLst>
                <a:path w="1608" h="1543" extrusionOk="0">
                  <a:moveTo>
                    <a:pt x="445" y="1"/>
                  </a:moveTo>
                  <a:cubicBezTo>
                    <a:pt x="296" y="1"/>
                    <a:pt x="159" y="71"/>
                    <a:pt x="78" y="207"/>
                  </a:cubicBezTo>
                  <a:cubicBezTo>
                    <a:pt x="1" y="335"/>
                    <a:pt x="116" y="456"/>
                    <a:pt x="231" y="456"/>
                  </a:cubicBezTo>
                  <a:cubicBezTo>
                    <a:pt x="282" y="456"/>
                    <a:pt x="332" y="433"/>
                    <a:pt x="366" y="376"/>
                  </a:cubicBezTo>
                  <a:cubicBezTo>
                    <a:pt x="393" y="331"/>
                    <a:pt x="421" y="312"/>
                    <a:pt x="447" y="312"/>
                  </a:cubicBezTo>
                  <a:cubicBezTo>
                    <a:pt x="562" y="312"/>
                    <a:pt x="660" y="662"/>
                    <a:pt x="667" y="726"/>
                  </a:cubicBezTo>
                  <a:cubicBezTo>
                    <a:pt x="673" y="803"/>
                    <a:pt x="699" y="1107"/>
                    <a:pt x="574" y="1122"/>
                  </a:cubicBezTo>
                  <a:cubicBezTo>
                    <a:pt x="362" y="1150"/>
                    <a:pt x="356" y="1435"/>
                    <a:pt x="574" y="1456"/>
                  </a:cubicBezTo>
                  <a:lnTo>
                    <a:pt x="1393" y="1542"/>
                  </a:lnTo>
                  <a:cubicBezTo>
                    <a:pt x="1399" y="1542"/>
                    <a:pt x="1406" y="1543"/>
                    <a:pt x="1412" y="1543"/>
                  </a:cubicBezTo>
                  <a:cubicBezTo>
                    <a:pt x="1608" y="1543"/>
                    <a:pt x="1600" y="1228"/>
                    <a:pt x="1393" y="1208"/>
                  </a:cubicBezTo>
                  <a:lnTo>
                    <a:pt x="950" y="1161"/>
                  </a:lnTo>
                  <a:lnTo>
                    <a:pt x="950" y="1161"/>
                  </a:lnTo>
                  <a:cubicBezTo>
                    <a:pt x="1031" y="957"/>
                    <a:pt x="1015" y="686"/>
                    <a:pt x="964" y="480"/>
                  </a:cubicBezTo>
                  <a:cubicBezTo>
                    <a:pt x="915" y="276"/>
                    <a:pt x="792" y="80"/>
                    <a:pt x="578" y="19"/>
                  </a:cubicBezTo>
                  <a:cubicBezTo>
                    <a:pt x="533" y="7"/>
                    <a:pt x="488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6" name="Google Shape;15356;p26"/>
            <p:cNvSpPr/>
            <p:nvPr/>
          </p:nvSpPr>
          <p:spPr>
            <a:xfrm>
              <a:off x="5745625" y="2100150"/>
              <a:ext cx="33850" cy="83750"/>
            </a:xfrm>
            <a:custGeom>
              <a:avLst/>
              <a:gdLst/>
              <a:ahLst/>
              <a:cxnLst/>
              <a:rect l="l" t="t" r="r" b="b"/>
              <a:pathLst>
                <a:path w="1354" h="3350" extrusionOk="0">
                  <a:moveTo>
                    <a:pt x="720" y="1"/>
                  </a:moveTo>
                  <a:cubicBezTo>
                    <a:pt x="669" y="1"/>
                    <a:pt x="619" y="25"/>
                    <a:pt x="587" y="83"/>
                  </a:cubicBezTo>
                  <a:cubicBezTo>
                    <a:pt x="1" y="1129"/>
                    <a:pt x="170" y="2435"/>
                    <a:pt x="1002" y="3298"/>
                  </a:cubicBezTo>
                  <a:cubicBezTo>
                    <a:pt x="1036" y="3334"/>
                    <a:pt x="1075" y="3349"/>
                    <a:pt x="1113" y="3349"/>
                  </a:cubicBezTo>
                  <a:cubicBezTo>
                    <a:pt x="1240" y="3349"/>
                    <a:pt x="1353" y="3182"/>
                    <a:pt x="1238" y="3062"/>
                  </a:cubicBezTo>
                  <a:cubicBezTo>
                    <a:pt x="510" y="2307"/>
                    <a:pt x="362" y="1166"/>
                    <a:pt x="876" y="252"/>
                  </a:cubicBezTo>
                  <a:cubicBezTo>
                    <a:pt x="948" y="121"/>
                    <a:pt x="833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7" name="Google Shape;15357;p26"/>
            <p:cNvSpPr/>
            <p:nvPr/>
          </p:nvSpPr>
          <p:spPr>
            <a:xfrm>
              <a:off x="5776175" y="2117900"/>
              <a:ext cx="53600" cy="99975"/>
            </a:xfrm>
            <a:custGeom>
              <a:avLst/>
              <a:gdLst/>
              <a:ahLst/>
              <a:cxnLst/>
              <a:rect l="l" t="t" r="r" b="b"/>
              <a:pathLst>
                <a:path w="2144" h="3999" extrusionOk="0">
                  <a:moveTo>
                    <a:pt x="1880" y="1"/>
                  </a:moveTo>
                  <a:cubicBezTo>
                    <a:pt x="1871" y="1"/>
                    <a:pt x="1861" y="1"/>
                    <a:pt x="1851" y="3"/>
                  </a:cubicBezTo>
                  <a:cubicBezTo>
                    <a:pt x="1" y="287"/>
                    <a:pt x="1306" y="2738"/>
                    <a:pt x="1026" y="3790"/>
                  </a:cubicBezTo>
                  <a:cubicBezTo>
                    <a:pt x="992" y="3916"/>
                    <a:pt x="1096" y="3999"/>
                    <a:pt x="1196" y="3999"/>
                  </a:cubicBezTo>
                  <a:cubicBezTo>
                    <a:pt x="1262" y="3999"/>
                    <a:pt x="1326" y="3963"/>
                    <a:pt x="1348" y="3880"/>
                  </a:cubicBezTo>
                  <a:cubicBezTo>
                    <a:pt x="1618" y="2874"/>
                    <a:pt x="478" y="551"/>
                    <a:pt x="1941" y="325"/>
                  </a:cubicBezTo>
                  <a:cubicBezTo>
                    <a:pt x="2143" y="294"/>
                    <a:pt x="2071" y="1"/>
                    <a:pt x="1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8" name="Google Shape;15358;p26"/>
            <p:cNvSpPr/>
            <p:nvPr/>
          </p:nvSpPr>
          <p:spPr>
            <a:xfrm>
              <a:off x="5791325" y="2160300"/>
              <a:ext cx="38950" cy="8975"/>
            </a:xfrm>
            <a:custGeom>
              <a:avLst/>
              <a:gdLst/>
              <a:ahLst/>
              <a:cxnLst/>
              <a:rect l="l" t="t" r="r" b="b"/>
              <a:pathLst>
                <a:path w="1558" h="359" extrusionOk="0">
                  <a:moveTo>
                    <a:pt x="211" y="0"/>
                  </a:moveTo>
                  <a:cubicBezTo>
                    <a:pt x="0" y="0"/>
                    <a:pt x="2" y="330"/>
                    <a:pt x="215" y="334"/>
                  </a:cubicBezTo>
                  <a:lnTo>
                    <a:pt x="1343" y="359"/>
                  </a:lnTo>
                  <a:cubicBezTo>
                    <a:pt x="1344" y="359"/>
                    <a:pt x="1346" y="359"/>
                    <a:pt x="1347" y="359"/>
                  </a:cubicBezTo>
                  <a:cubicBezTo>
                    <a:pt x="1558" y="359"/>
                    <a:pt x="1556" y="29"/>
                    <a:pt x="1343" y="2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59" name="Google Shape;15359;p26"/>
            <p:cNvSpPr/>
            <p:nvPr/>
          </p:nvSpPr>
          <p:spPr>
            <a:xfrm>
              <a:off x="5841775" y="2095725"/>
              <a:ext cx="31800" cy="97975"/>
            </a:xfrm>
            <a:custGeom>
              <a:avLst/>
              <a:gdLst/>
              <a:ahLst/>
              <a:cxnLst/>
              <a:rect l="l" t="t" r="r" b="b"/>
              <a:pathLst>
                <a:path w="1272" h="3919" extrusionOk="0">
                  <a:moveTo>
                    <a:pt x="232" y="1"/>
                  </a:moveTo>
                  <a:cubicBezTo>
                    <a:pt x="116" y="1"/>
                    <a:pt x="1" y="121"/>
                    <a:pt x="81" y="248"/>
                  </a:cubicBezTo>
                  <a:cubicBezTo>
                    <a:pt x="746" y="1305"/>
                    <a:pt x="925" y="2508"/>
                    <a:pt x="591" y="3712"/>
                  </a:cubicBezTo>
                  <a:cubicBezTo>
                    <a:pt x="557" y="3837"/>
                    <a:pt x="660" y="3919"/>
                    <a:pt x="760" y="3919"/>
                  </a:cubicBezTo>
                  <a:cubicBezTo>
                    <a:pt x="826" y="3919"/>
                    <a:pt x="891" y="3883"/>
                    <a:pt x="914" y="3800"/>
                  </a:cubicBezTo>
                  <a:cubicBezTo>
                    <a:pt x="1271" y="2516"/>
                    <a:pt x="1080" y="1207"/>
                    <a:pt x="370" y="80"/>
                  </a:cubicBezTo>
                  <a:cubicBezTo>
                    <a:pt x="335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0" name="Google Shape;15360;p26"/>
            <p:cNvSpPr/>
            <p:nvPr/>
          </p:nvSpPr>
          <p:spPr>
            <a:xfrm>
              <a:off x="5868425" y="2070750"/>
              <a:ext cx="35275" cy="52350"/>
            </a:xfrm>
            <a:custGeom>
              <a:avLst/>
              <a:gdLst/>
              <a:ahLst/>
              <a:cxnLst/>
              <a:rect l="l" t="t" r="r" b="b"/>
              <a:pathLst>
                <a:path w="1411" h="2094" extrusionOk="0">
                  <a:moveTo>
                    <a:pt x="467" y="1"/>
                  </a:moveTo>
                  <a:cubicBezTo>
                    <a:pt x="341" y="1"/>
                    <a:pt x="216" y="47"/>
                    <a:pt x="118" y="145"/>
                  </a:cubicBezTo>
                  <a:cubicBezTo>
                    <a:pt x="0" y="263"/>
                    <a:pt x="115" y="431"/>
                    <a:pt x="243" y="431"/>
                  </a:cubicBezTo>
                  <a:cubicBezTo>
                    <a:pt x="281" y="431"/>
                    <a:pt x="320" y="416"/>
                    <a:pt x="355" y="382"/>
                  </a:cubicBezTo>
                  <a:cubicBezTo>
                    <a:pt x="395" y="341"/>
                    <a:pt x="435" y="324"/>
                    <a:pt x="471" y="324"/>
                  </a:cubicBezTo>
                  <a:cubicBezTo>
                    <a:pt x="573" y="324"/>
                    <a:pt x="652" y="453"/>
                    <a:pt x="667" y="551"/>
                  </a:cubicBezTo>
                  <a:cubicBezTo>
                    <a:pt x="696" y="728"/>
                    <a:pt x="589" y="862"/>
                    <a:pt x="474" y="983"/>
                  </a:cubicBezTo>
                  <a:cubicBezTo>
                    <a:pt x="371" y="1093"/>
                    <a:pt x="452" y="1270"/>
                    <a:pt x="589" y="1270"/>
                  </a:cubicBezTo>
                  <a:cubicBezTo>
                    <a:pt x="604" y="1270"/>
                    <a:pt x="620" y="1268"/>
                    <a:pt x="637" y="1263"/>
                  </a:cubicBezTo>
                  <a:cubicBezTo>
                    <a:pt x="662" y="1256"/>
                    <a:pt x="690" y="1252"/>
                    <a:pt x="718" y="1252"/>
                  </a:cubicBezTo>
                  <a:cubicBezTo>
                    <a:pt x="899" y="1252"/>
                    <a:pt x="1109" y="1398"/>
                    <a:pt x="1007" y="1611"/>
                  </a:cubicBezTo>
                  <a:cubicBezTo>
                    <a:pt x="959" y="1714"/>
                    <a:pt x="853" y="1764"/>
                    <a:pt x="747" y="1764"/>
                  </a:cubicBezTo>
                  <a:cubicBezTo>
                    <a:pt x="694" y="1764"/>
                    <a:pt x="640" y="1751"/>
                    <a:pt x="594" y="1726"/>
                  </a:cubicBezTo>
                  <a:cubicBezTo>
                    <a:pt x="566" y="1710"/>
                    <a:pt x="538" y="1704"/>
                    <a:pt x="512" y="1704"/>
                  </a:cubicBezTo>
                  <a:cubicBezTo>
                    <a:pt x="363" y="1704"/>
                    <a:pt x="264" y="1926"/>
                    <a:pt x="425" y="2015"/>
                  </a:cubicBezTo>
                  <a:cubicBezTo>
                    <a:pt x="521" y="2069"/>
                    <a:pt x="629" y="2094"/>
                    <a:pt x="737" y="2094"/>
                  </a:cubicBezTo>
                  <a:cubicBezTo>
                    <a:pt x="1024" y="2094"/>
                    <a:pt x="1307" y="1913"/>
                    <a:pt x="1358" y="1601"/>
                  </a:cubicBezTo>
                  <a:cubicBezTo>
                    <a:pt x="1411" y="1285"/>
                    <a:pt x="1188" y="1030"/>
                    <a:pt x="912" y="947"/>
                  </a:cubicBezTo>
                  <a:lnTo>
                    <a:pt x="912" y="947"/>
                  </a:lnTo>
                  <a:cubicBezTo>
                    <a:pt x="1039" y="711"/>
                    <a:pt x="1081" y="433"/>
                    <a:pt x="895" y="206"/>
                  </a:cubicBezTo>
                  <a:cubicBezTo>
                    <a:pt x="785" y="74"/>
                    <a:pt x="625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1" name="Google Shape;15361;p26"/>
            <p:cNvSpPr/>
            <p:nvPr/>
          </p:nvSpPr>
          <p:spPr>
            <a:xfrm>
              <a:off x="5932950" y="2119000"/>
              <a:ext cx="16475" cy="57375"/>
            </a:xfrm>
            <a:custGeom>
              <a:avLst/>
              <a:gdLst/>
              <a:ahLst/>
              <a:cxnLst/>
              <a:rect l="l" t="t" r="r" b="b"/>
              <a:pathLst>
                <a:path w="659" h="2295" extrusionOk="0">
                  <a:moveTo>
                    <a:pt x="203" y="0"/>
                  </a:moveTo>
                  <a:cubicBezTo>
                    <a:pt x="105" y="0"/>
                    <a:pt x="0" y="83"/>
                    <a:pt x="30" y="209"/>
                  </a:cubicBezTo>
                  <a:cubicBezTo>
                    <a:pt x="178" y="842"/>
                    <a:pt x="272" y="1486"/>
                    <a:pt x="316" y="2134"/>
                  </a:cubicBezTo>
                  <a:cubicBezTo>
                    <a:pt x="324" y="2241"/>
                    <a:pt x="412" y="2295"/>
                    <a:pt x="495" y="2295"/>
                  </a:cubicBezTo>
                  <a:cubicBezTo>
                    <a:pt x="579" y="2295"/>
                    <a:pt x="658" y="2241"/>
                    <a:pt x="651" y="2134"/>
                  </a:cubicBezTo>
                  <a:cubicBezTo>
                    <a:pt x="606" y="1455"/>
                    <a:pt x="506" y="783"/>
                    <a:pt x="352" y="121"/>
                  </a:cubicBezTo>
                  <a:cubicBezTo>
                    <a:pt x="332" y="37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2" name="Google Shape;15362;p26"/>
            <p:cNvSpPr/>
            <p:nvPr/>
          </p:nvSpPr>
          <p:spPr>
            <a:xfrm>
              <a:off x="5913900" y="2140575"/>
              <a:ext cx="58600" cy="10250"/>
            </a:xfrm>
            <a:custGeom>
              <a:avLst/>
              <a:gdLst/>
              <a:ahLst/>
              <a:cxnLst/>
              <a:rect l="l" t="t" r="r" b="b"/>
              <a:pathLst>
                <a:path w="2344" h="410" extrusionOk="0">
                  <a:moveTo>
                    <a:pt x="2077" y="0"/>
                  </a:moveTo>
                  <a:cubicBezTo>
                    <a:pt x="2068" y="0"/>
                    <a:pt x="2059" y="1"/>
                    <a:pt x="2050" y="2"/>
                  </a:cubicBezTo>
                  <a:cubicBezTo>
                    <a:pt x="1687" y="52"/>
                    <a:pt x="1321" y="77"/>
                    <a:pt x="954" y="77"/>
                  </a:cubicBezTo>
                  <a:cubicBezTo>
                    <a:pt x="708" y="77"/>
                    <a:pt x="461" y="66"/>
                    <a:pt x="215" y="43"/>
                  </a:cubicBezTo>
                  <a:cubicBezTo>
                    <a:pt x="209" y="43"/>
                    <a:pt x="203" y="42"/>
                    <a:pt x="197" y="42"/>
                  </a:cubicBezTo>
                  <a:cubicBezTo>
                    <a:pt x="0" y="42"/>
                    <a:pt x="8" y="359"/>
                    <a:pt x="215" y="377"/>
                  </a:cubicBezTo>
                  <a:cubicBezTo>
                    <a:pt x="459" y="399"/>
                    <a:pt x="704" y="409"/>
                    <a:pt x="949" y="409"/>
                  </a:cubicBezTo>
                  <a:cubicBezTo>
                    <a:pt x="1347" y="409"/>
                    <a:pt x="1745" y="381"/>
                    <a:pt x="2140" y="325"/>
                  </a:cubicBezTo>
                  <a:cubicBezTo>
                    <a:pt x="2343" y="296"/>
                    <a:pt x="2269" y="0"/>
                    <a:pt x="2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3" name="Google Shape;15363;p26"/>
            <p:cNvSpPr/>
            <p:nvPr/>
          </p:nvSpPr>
          <p:spPr>
            <a:xfrm>
              <a:off x="5994450" y="2112625"/>
              <a:ext cx="66675" cy="66100"/>
            </a:xfrm>
            <a:custGeom>
              <a:avLst/>
              <a:gdLst/>
              <a:ahLst/>
              <a:cxnLst/>
              <a:rect l="l" t="t" r="r" b="b"/>
              <a:pathLst>
                <a:path w="2667" h="2644" extrusionOk="0">
                  <a:moveTo>
                    <a:pt x="230" y="0"/>
                  </a:moveTo>
                  <a:cubicBezTo>
                    <a:pt x="111" y="0"/>
                    <a:pt x="0" y="169"/>
                    <a:pt x="102" y="295"/>
                  </a:cubicBezTo>
                  <a:lnTo>
                    <a:pt x="100" y="295"/>
                  </a:lnTo>
                  <a:cubicBezTo>
                    <a:pt x="765" y="1126"/>
                    <a:pt x="1502" y="1896"/>
                    <a:pt x="2303" y="2600"/>
                  </a:cubicBezTo>
                  <a:cubicBezTo>
                    <a:pt x="2338" y="2630"/>
                    <a:pt x="2377" y="2643"/>
                    <a:pt x="2414" y="2643"/>
                  </a:cubicBezTo>
                  <a:cubicBezTo>
                    <a:pt x="2549" y="2643"/>
                    <a:pt x="2666" y="2474"/>
                    <a:pt x="2539" y="2363"/>
                  </a:cubicBezTo>
                  <a:cubicBezTo>
                    <a:pt x="1740" y="1660"/>
                    <a:pt x="1003" y="890"/>
                    <a:pt x="338" y="58"/>
                  </a:cubicBezTo>
                  <a:cubicBezTo>
                    <a:pt x="306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4" name="Google Shape;15364;p26"/>
            <p:cNvSpPr/>
            <p:nvPr/>
          </p:nvSpPr>
          <p:spPr>
            <a:xfrm>
              <a:off x="6000250" y="2109175"/>
              <a:ext cx="39750" cy="80225"/>
            </a:xfrm>
            <a:custGeom>
              <a:avLst/>
              <a:gdLst/>
              <a:ahLst/>
              <a:cxnLst/>
              <a:rect l="l" t="t" r="r" b="b"/>
              <a:pathLst>
                <a:path w="1590" h="3209" extrusionOk="0">
                  <a:moveTo>
                    <a:pt x="1387" y="1"/>
                  </a:moveTo>
                  <a:cubicBezTo>
                    <a:pt x="1319" y="1"/>
                    <a:pt x="1250" y="35"/>
                    <a:pt x="1218" y="112"/>
                  </a:cubicBezTo>
                  <a:cubicBezTo>
                    <a:pt x="829" y="1078"/>
                    <a:pt x="439" y="2044"/>
                    <a:pt x="50" y="3008"/>
                  </a:cubicBezTo>
                  <a:cubicBezTo>
                    <a:pt x="1" y="3129"/>
                    <a:pt x="101" y="3209"/>
                    <a:pt x="205" y="3209"/>
                  </a:cubicBezTo>
                  <a:cubicBezTo>
                    <a:pt x="272" y="3209"/>
                    <a:pt x="341" y="3175"/>
                    <a:pt x="373" y="3098"/>
                  </a:cubicBezTo>
                  <a:lnTo>
                    <a:pt x="1542" y="201"/>
                  </a:lnTo>
                  <a:cubicBezTo>
                    <a:pt x="1590" y="80"/>
                    <a:pt x="1490" y="1"/>
                    <a:pt x="1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5" name="Google Shape;15365;p26"/>
            <p:cNvSpPr/>
            <p:nvPr/>
          </p:nvSpPr>
          <p:spPr>
            <a:xfrm>
              <a:off x="6073525" y="2103275"/>
              <a:ext cx="39325" cy="92750"/>
            </a:xfrm>
            <a:custGeom>
              <a:avLst/>
              <a:gdLst/>
              <a:ahLst/>
              <a:cxnLst/>
              <a:rect l="l" t="t" r="r" b="b"/>
              <a:pathLst>
                <a:path w="1573" h="3710" extrusionOk="0">
                  <a:moveTo>
                    <a:pt x="1094" y="1"/>
                  </a:moveTo>
                  <a:cubicBezTo>
                    <a:pt x="1056" y="1"/>
                    <a:pt x="1017" y="16"/>
                    <a:pt x="983" y="54"/>
                  </a:cubicBezTo>
                  <a:cubicBezTo>
                    <a:pt x="0" y="1142"/>
                    <a:pt x="540" y="2533"/>
                    <a:pt x="1205" y="3630"/>
                  </a:cubicBezTo>
                  <a:cubicBezTo>
                    <a:pt x="1239" y="3686"/>
                    <a:pt x="1290" y="3709"/>
                    <a:pt x="1341" y="3709"/>
                  </a:cubicBezTo>
                  <a:cubicBezTo>
                    <a:pt x="1456" y="3709"/>
                    <a:pt x="1573" y="3588"/>
                    <a:pt x="1495" y="3460"/>
                  </a:cubicBezTo>
                  <a:cubicBezTo>
                    <a:pt x="919" y="2511"/>
                    <a:pt x="347" y="1256"/>
                    <a:pt x="1219" y="290"/>
                  </a:cubicBezTo>
                  <a:cubicBezTo>
                    <a:pt x="1329" y="168"/>
                    <a:pt x="1217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6" name="Google Shape;15366;p26"/>
            <p:cNvSpPr/>
            <p:nvPr/>
          </p:nvSpPr>
          <p:spPr>
            <a:xfrm>
              <a:off x="6123925" y="2111375"/>
              <a:ext cx="63600" cy="79200"/>
            </a:xfrm>
            <a:custGeom>
              <a:avLst/>
              <a:gdLst/>
              <a:ahLst/>
              <a:cxnLst/>
              <a:rect l="l" t="t" r="r" b="b"/>
              <a:pathLst>
                <a:path w="2544" h="3168" extrusionOk="0">
                  <a:moveTo>
                    <a:pt x="1141" y="636"/>
                  </a:moveTo>
                  <a:lnTo>
                    <a:pt x="1255" y="1610"/>
                  </a:lnTo>
                  <a:lnTo>
                    <a:pt x="1255" y="1610"/>
                  </a:lnTo>
                  <a:cubicBezTo>
                    <a:pt x="1010" y="1601"/>
                    <a:pt x="764" y="1589"/>
                    <a:pt x="519" y="1573"/>
                  </a:cubicBezTo>
                  <a:lnTo>
                    <a:pt x="519" y="1573"/>
                  </a:lnTo>
                  <a:lnTo>
                    <a:pt x="1141" y="636"/>
                  </a:lnTo>
                  <a:close/>
                  <a:moveTo>
                    <a:pt x="1248" y="0"/>
                  </a:moveTo>
                  <a:cubicBezTo>
                    <a:pt x="1197" y="0"/>
                    <a:pt x="1146" y="25"/>
                    <a:pt x="1108" y="81"/>
                  </a:cubicBezTo>
                  <a:lnTo>
                    <a:pt x="77" y="1635"/>
                  </a:lnTo>
                  <a:cubicBezTo>
                    <a:pt x="1" y="1748"/>
                    <a:pt x="103" y="1878"/>
                    <a:pt x="221" y="1887"/>
                  </a:cubicBezTo>
                  <a:cubicBezTo>
                    <a:pt x="578" y="1914"/>
                    <a:pt x="936" y="1934"/>
                    <a:pt x="1295" y="1946"/>
                  </a:cubicBezTo>
                  <a:lnTo>
                    <a:pt x="1295" y="1946"/>
                  </a:lnTo>
                  <a:lnTo>
                    <a:pt x="1420" y="3008"/>
                  </a:lnTo>
                  <a:cubicBezTo>
                    <a:pt x="1433" y="3114"/>
                    <a:pt x="1523" y="3168"/>
                    <a:pt x="1607" y="3168"/>
                  </a:cubicBezTo>
                  <a:cubicBezTo>
                    <a:pt x="1690" y="3168"/>
                    <a:pt x="1767" y="3115"/>
                    <a:pt x="1755" y="3008"/>
                  </a:cubicBezTo>
                  <a:lnTo>
                    <a:pt x="1631" y="1955"/>
                  </a:lnTo>
                  <a:lnTo>
                    <a:pt x="1631" y="1955"/>
                  </a:lnTo>
                  <a:cubicBezTo>
                    <a:pt x="1808" y="1959"/>
                    <a:pt x="1985" y="1961"/>
                    <a:pt x="2162" y="1961"/>
                  </a:cubicBezTo>
                  <a:cubicBezTo>
                    <a:pt x="2218" y="1961"/>
                    <a:pt x="2273" y="1960"/>
                    <a:pt x="2329" y="1960"/>
                  </a:cubicBezTo>
                  <a:cubicBezTo>
                    <a:pt x="2543" y="1959"/>
                    <a:pt x="2544" y="1626"/>
                    <a:pt x="2330" y="1626"/>
                  </a:cubicBezTo>
                  <a:cubicBezTo>
                    <a:pt x="2330" y="1626"/>
                    <a:pt x="2329" y="1626"/>
                    <a:pt x="2329" y="1626"/>
                  </a:cubicBezTo>
                  <a:cubicBezTo>
                    <a:pt x="2276" y="1626"/>
                    <a:pt x="2223" y="1627"/>
                    <a:pt x="2170" y="1627"/>
                  </a:cubicBezTo>
                  <a:cubicBezTo>
                    <a:pt x="1977" y="1627"/>
                    <a:pt x="1785" y="1624"/>
                    <a:pt x="1592" y="1620"/>
                  </a:cubicBezTo>
                  <a:lnTo>
                    <a:pt x="1592" y="1620"/>
                  </a:lnTo>
                  <a:lnTo>
                    <a:pt x="1421" y="165"/>
                  </a:lnTo>
                  <a:cubicBezTo>
                    <a:pt x="1409" y="65"/>
                    <a:pt x="1330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7" name="Google Shape;15367;p26"/>
            <p:cNvSpPr/>
            <p:nvPr/>
          </p:nvSpPr>
          <p:spPr>
            <a:xfrm>
              <a:off x="6194525" y="2123100"/>
              <a:ext cx="59850" cy="51650"/>
            </a:xfrm>
            <a:custGeom>
              <a:avLst/>
              <a:gdLst/>
              <a:ahLst/>
              <a:cxnLst/>
              <a:rect l="l" t="t" r="r" b="b"/>
              <a:pathLst>
                <a:path w="2394" h="2066" extrusionOk="0">
                  <a:moveTo>
                    <a:pt x="236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696" y="947"/>
                    <a:pt x="1357" y="1532"/>
                    <a:pt x="2078" y="2036"/>
                  </a:cubicBezTo>
                  <a:cubicBezTo>
                    <a:pt x="2108" y="2057"/>
                    <a:pt x="2138" y="2066"/>
                    <a:pt x="2166" y="2066"/>
                  </a:cubicBezTo>
                  <a:cubicBezTo>
                    <a:pt x="2302" y="2066"/>
                    <a:pt x="2393" y="1849"/>
                    <a:pt x="2247" y="1747"/>
                  </a:cubicBezTo>
                  <a:cubicBezTo>
                    <a:pt x="1550" y="1258"/>
                    <a:pt x="913" y="690"/>
                    <a:pt x="347" y="54"/>
                  </a:cubicBezTo>
                  <a:cubicBezTo>
                    <a:pt x="313" y="16"/>
                    <a:pt x="274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8" name="Google Shape;15368;p26"/>
            <p:cNvSpPr/>
            <p:nvPr/>
          </p:nvSpPr>
          <p:spPr>
            <a:xfrm>
              <a:off x="6200150" y="2120425"/>
              <a:ext cx="39025" cy="73825"/>
            </a:xfrm>
            <a:custGeom>
              <a:avLst/>
              <a:gdLst/>
              <a:ahLst/>
              <a:cxnLst/>
              <a:rect l="l" t="t" r="r" b="b"/>
              <a:pathLst>
                <a:path w="1561" h="2953" extrusionOk="0">
                  <a:moveTo>
                    <a:pt x="1357" y="1"/>
                  </a:moveTo>
                  <a:cubicBezTo>
                    <a:pt x="1290" y="1"/>
                    <a:pt x="1224" y="35"/>
                    <a:pt x="1197" y="115"/>
                  </a:cubicBezTo>
                  <a:cubicBezTo>
                    <a:pt x="897" y="1008"/>
                    <a:pt x="520" y="1873"/>
                    <a:pt x="71" y="2701"/>
                  </a:cubicBezTo>
                  <a:cubicBezTo>
                    <a:pt x="1" y="2832"/>
                    <a:pt x="117" y="2953"/>
                    <a:pt x="229" y="2953"/>
                  </a:cubicBezTo>
                  <a:cubicBezTo>
                    <a:pt x="280" y="2953"/>
                    <a:pt x="329" y="2929"/>
                    <a:pt x="361" y="2870"/>
                  </a:cubicBezTo>
                  <a:cubicBezTo>
                    <a:pt x="823" y="2016"/>
                    <a:pt x="1211" y="1125"/>
                    <a:pt x="1519" y="205"/>
                  </a:cubicBezTo>
                  <a:cubicBezTo>
                    <a:pt x="1561" y="82"/>
                    <a:pt x="1459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69" name="Google Shape;15369;p26"/>
            <p:cNvSpPr/>
            <p:nvPr/>
          </p:nvSpPr>
          <p:spPr>
            <a:xfrm>
              <a:off x="6253450" y="2100725"/>
              <a:ext cx="38350" cy="85375"/>
            </a:xfrm>
            <a:custGeom>
              <a:avLst/>
              <a:gdLst/>
              <a:ahLst/>
              <a:cxnLst/>
              <a:rect l="l" t="t" r="r" b="b"/>
              <a:pathLst>
                <a:path w="1534" h="3415" extrusionOk="0">
                  <a:moveTo>
                    <a:pt x="254" y="1"/>
                  </a:moveTo>
                  <a:cubicBezTo>
                    <a:pt x="118" y="1"/>
                    <a:pt x="0" y="169"/>
                    <a:pt x="128" y="280"/>
                  </a:cubicBezTo>
                  <a:cubicBezTo>
                    <a:pt x="980" y="1001"/>
                    <a:pt x="1170" y="2224"/>
                    <a:pt x="569" y="3169"/>
                  </a:cubicBezTo>
                  <a:cubicBezTo>
                    <a:pt x="489" y="3295"/>
                    <a:pt x="604" y="3415"/>
                    <a:pt x="721" y="3415"/>
                  </a:cubicBezTo>
                  <a:cubicBezTo>
                    <a:pt x="772" y="3415"/>
                    <a:pt x="824" y="3392"/>
                    <a:pt x="859" y="3336"/>
                  </a:cubicBezTo>
                  <a:cubicBezTo>
                    <a:pt x="1533" y="2276"/>
                    <a:pt x="1324" y="858"/>
                    <a:pt x="365" y="43"/>
                  </a:cubicBezTo>
                  <a:cubicBezTo>
                    <a:pt x="330" y="13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5370" name="Google Shape;15370;p26"/>
            <p:cNvSpPr/>
            <p:nvPr/>
          </p:nvSpPr>
          <p:spPr>
            <a:xfrm>
              <a:off x="6288650" y="2084125"/>
              <a:ext cx="48175" cy="42225"/>
            </a:xfrm>
            <a:custGeom>
              <a:avLst/>
              <a:gdLst/>
              <a:ahLst/>
              <a:cxnLst/>
              <a:rect l="l" t="t" r="r" b="b"/>
              <a:pathLst>
                <a:path w="1927" h="1689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cubicBezTo>
                    <a:pt x="456" y="344"/>
                    <a:pt x="639" y="544"/>
                    <a:pt x="682" y="776"/>
                  </a:cubicBezTo>
                  <a:cubicBezTo>
                    <a:pt x="731" y="1034"/>
                    <a:pt x="475" y="1165"/>
                    <a:pt x="502" y="1400"/>
                  </a:cubicBezTo>
                  <a:cubicBezTo>
                    <a:pt x="529" y="1623"/>
                    <a:pt x="748" y="1689"/>
                    <a:pt x="1000" y="1689"/>
                  </a:cubicBezTo>
                  <a:cubicBezTo>
                    <a:pt x="1277" y="1689"/>
                    <a:pt x="1592" y="1610"/>
                    <a:pt x="1733" y="1574"/>
                  </a:cubicBezTo>
                  <a:cubicBezTo>
                    <a:pt x="1926" y="1524"/>
                    <a:pt x="1865" y="1244"/>
                    <a:pt x="1690" y="1244"/>
                  </a:cubicBezTo>
                  <a:cubicBezTo>
                    <a:pt x="1676" y="1244"/>
                    <a:pt x="1660" y="1246"/>
                    <a:pt x="1645" y="1250"/>
                  </a:cubicBezTo>
                  <a:cubicBezTo>
                    <a:pt x="1460" y="1300"/>
                    <a:pt x="1271" y="1328"/>
                    <a:pt x="1080" y="1336"/>
                  </a:cubicBezTo>
                  <a:cubicBezTo>
                    <a:pt x="1068" y="1336"/>
                    <a:pt x="996" y="1340"/>
                    <a:pt x="940" y="1340"/>
                  </a:cubicBezTo>
                  <a:cubicBezTo>
                    <a:pt x="905" y="1340"/>
                    <a:pt x="877" y="1338"/>
                    <a:pt x="874" y="1333"/>
                  </a:cubicBezTo>
                  <a:cubicBezTo>
                    <a:pt x="865" y="1310"/>
                    <a:pt x="929" y="1246"/>
                    <a:pt x="941" y="1223"/>
                  </a:cubicBezTo>
                  <a:cubicBezTo>
                    <a:pt x="1024" y="1058"/>
                    <a:pt x="1047" y="867"/>
                    <a:pt x="1005" y="687"/>
                  </a:cubicBezTo>
                  <a:cubicBezTo>
                    <a:pt x="921" y="306"/>
                    <a:pt x="609" y="15"/>
                    <a:pt x="215" y="1"/>
                  </a:cubicBez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5371" name="Google Shape;15371;p26"/>
          <p:cNvSpPr txBox="1">
            <a:spLocks noGrp="1"/>
          </p:cNvSpPr>
          <p:nvPr>
            <p:ph type="subTitle" idx="1"/>
          </p:nvPr>
        </p:nvSpPr>
        <p:spPr>
          <a:xfrm>
            <a:off x="1293838" y="1610625"/>
            <a:ext cx="2988900" cy="713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5372" name="Google Shape;15372;p26"/>
          <p:cNvSpPr txBox="1">
            <a:spLocks noGrp="1"/>
          </p:cNvSpPr>
          <p:nvPr>
            <p:ph type="subTitle" idx="2"/>
          </p:nvPr>
        </p:nvSpPr>
        <p:spPr>
          <a:xfrm>
            <a:off x="1293825" y="2324025"/>
            <a:ext cx="29889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5373" name="Google Shape;15373;p26"/>
          <p:cNvSpPr txBox="1">
            <a:spLocks noGrp="1"/>
          </p:cNvSpPr>
          <p:nvPr>
            <p:ph type="subTitle" idx="3"/>
          </p:nvPr>
        </p:nvSpPr>
        <p:spPr>
          <a:xfrm>
            <a:off x="5088900" y="2324025"/>
            <a:ext cx="29889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5374" name="Google Shape;15374;p26"/>
          <p:cNvSpPr txBox="1">
            <a:spLocks noGrp="1"/>
          </p:cNvSpPr>
          <p:nvPr>
            <p:ph type="subTitle" idx="4"/>
          </p:nvPr>
        </p:nvSpPr>
        <p:spPr>
          <a:xfrm>
            <a:off x="1293825" y="4020575"/>
            <a:ext cx="29889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5375" name="Google Shape;15375;p26"/>
          <p:cNvSpPr txBox="1">
            <a:spLocks noGrp="1"/>
          </p:cNvSpPr>
          <p:nvPr>
            <p:ph type="subTitle" idx="5"/>
          </p:nvPr>
        </p:nvSpPr>
        <p:spPr>
          <a:xfrm>
            <a:off x="5088900" y="4020575"/>
            <a:ext cx="29889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5376" name="Google Shape;15376;p2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15377" name="Google Shape;15377;p26"/>
          <p:cNvSpPr txBox="1">
            <a:spLocks noGrp="1"/>
          </p:cNvSpPr>
          <p:nvPr>
            <p:ph type="subTitle" idx="6"/>
          </p:nvPr>
        </p:nvSpPr>
        <p:spPr>
          <a:xfrm>
            <a:off x="1293838" y="3307175"/>
            <a:ext cx="2988900" cy="713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5378" name="Google Shape;15378;p26"/>
          <p:cNvSpPr txBox="1">
            <a:spLocks noGrp="1"/>
          </p:cNvSpPr>
          <p:nvPr>
            <p:ph type="subTitle" idx="7"/>
          </p:nvPr>
        </p:nvSpPr>
        <p:spPr>
          <a:xfrm>
            <a:off x="5088908" y="1610625"/>
            <a:ext cx="2988900" cy="713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5379" name="Google Shape;15379;p26"/>
          <p:cNvSpPr txBox="1">
            <a:spLocks noGrp="1"/>
          </p:cNvSpPr>
          <p:nvPr>
            <p:ph type="subTitle" idx="8"/>
          </p:nvPr>
        </p:nvSpPr>
        <p:spPr>
          <a:xfrm>
            <a:off x="5088908" y="3307175"/>
            <a:ext cx="2988900" cy="713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222910625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 preserve="1">
  <p:cSld name="Title and six columns">
    <p:spTree>
      <p:nvGrpSpPr>
        <p:cNvPr id="1" name="Shape 15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81" name="Google Shape;15381;p27"/>
          <p:cNvGrpSpPr/>
          <p:nvPr/>
        </p:nvGrpSpPr>
        <p:grpSpPr>
          <a:xfrm>
            <a:off x="10" y="41"/>
            <a:ext cx="9143999" cy="5143565"/>
            <a:chOff x="8" y="40"/>
            <a:chExt cx="9143999" cy="5143565"/>
          </a:xfrm>
        </p:grpSpPr>
        <p:grpSp>
          <p:nvGrpSpPr>
            <p:cNvPr id="15382" name="Google Shape;15382;p27"/>
            <p:cNvGrpSpPr/>
            <p:nvPr/>
          </p:nvGrpSpPr>
          <p:grpSpPr>
            <a:xfrm>
              <a:off x="8" y="40"/>
              <a:ext cx="5430399" cy="5143565"/>
              <a:chOff x="313550" y="1553825"/>
              <a:chExt cx="2630625" cy="2491675"/>
            </a:xfrm>
          </p:grpSpPr>
          <p:sp>
            <p:nvSpPr>
              <p:cNvPr id="15383" name="Google Shape;15383;p27"/>
              <p:cNvSpPr/>
              <p:nvPr/>
            </p:nvSpPr>
            <p:spPr>
              <a:xfrm>
                <a:off x="861650" y="1640875"/>
                <a:ext cx="36025" cy="941225"/>
              </a:xfrm>
              <a:custGeom>
                <a:avLst/>
                <a:gdLst/>
                <a:ahLst/>
                <a:cxnLst/>
                <a:rect l="l" t="t" r="r" b="b"/>
                <a:pathLst>
                  <a:path w="1441" h="37649" extrusionOk="0">
                    <a:moveTo>
                      <a:pt x="163" y="1"/>
                    </a:moveTo>
                    <a:cubicBezTo>
                      <a:pt x="79" y="1"/>
                      <a:pt x="0" y="54"/>
                      <a:pt x="9" y="161"/>
                    </a:cubicBezTo>
                    <a:cubicBezTo>
                      <a:pt x="954" y="12590"/>
                      <a:pt x="1107" y="25030"/>
                      <a:pt x="745" y="37486"/>
                    </a:cubicBezTo>
                    <a:cubicBezTo>
                      <a:pt x="742" y="37594"/>
                      <a:pt x="824" y="37648"/>
                      <a:pt x="908" y="37648"/>
                    </a:cubicBezTo>
                    <a:cubicBezTo>
                      <a:pt x="992" y="37648"/>
                      <a:pt x="1078" y="37594"/>
                      <a:pt x="1081" y="37486"/>
                    </a:cubicBezTo>
                    <a:cubicBezTo>
                      <a:pt x="1441" y="25030"/>
                      <a:pt x="1288" y="12590"/>
                      <a:pt x="343" y="161"/>
                    </a:cubicBezTo>
                    <a:cubicBezTo>
                      <a:pt x="334" y="54"/>
                      <a:pt x="246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84" name="Google Shape;15384;p27"/>
              <p:cNvSpPr/>
              <p:nvPr/>
            </p:nvSpPr>
            <p:spPr>
              <a:xfrm>
                <a:off x="401725" y="2112375"/>
                <a:ext cx="936925" cy="18775"/>
              </a:xfrm>
              <a:custGeom>
                <a:avLst/>
                <a:gdLst/>
                <a:ahLst/>
                <a:cxnLst/>
                <a:rect l="l" t="t" r="r" b="b"/>
                <a:pathLst>
                  <a:path w="37477" h="751" extrusionOk="0">
                    <a:moveTo>
                      <a:pt x="206" y="1"/>
                    </a:moveTo>
                    <a:cubicBezTo>
                      <a:pt x="0" y="1"/>
                      <a:pt x="4" y="326"/>
                      <a:pt x="217" y="335"/>
                    </a:cubicBezTo>
                    <a:cubicBezTo>
                      <a:pt x="6597" y="612"/>
                      <a:pt x="12979" y="750"/>
                      <a:pt x="19363" y="750"/>
                    </a:cubicBezTo>
                    <a:cubicBezTo>
                      <a:pt x="25327" y="750"/>
                      <a:pt x="31294" y="630"/>
                      <a:pt x="37261" y="389"/>
                    </a:cubicBezTo>
                    <a:cubicBezTo>
                      <a:pt x="37474" y="380"/>
                      <a:pt x="37476" y="53"/>
                      <a:pt x="37268" y="53"/>
                    </a:cubicBezTo>
                    <a:cubicBezTo>
                      <a:pt x="37266" y="53"/>
                      <a:pt x="37264" y="53"/>
                      <a:pt x="37261" y="53"/>
                    </a:cubicBezTo>
                    <a:cubicBezTo>
                      <a:pt x="31294" y="295"/>
                      <a:pt x="25326" y="416"/>
                      <a:pt x="19356" y="416"/>
                    </a:cubicBezTo>
                    <a:cubicBezTo>
                      <a:pt x="12977" y="416"/>
                      <a:pt x="6597" y="278"/>
                      <a:pt x="215" y="1"/>
                    </a:cubicBezTo>
                    <a:cubicBezTo>
                      <a:pt x="212" y="1"/>
                      <a:pt x="209" y="1"/>
                      <a:pt x="2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85" name="Google Shape;15385;p27"/>
              <p:cNvSpPr/>
              <p:nvPr/>
            </p:nvSpPr>
            <p:spPr>
              <a:xfrm>
                <a:off x="834925" y="1553825"/>
                <a:ext cx="50050" cy="5675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2270" extrusionOk="0">
                    <a:moveTo>
                      <a:pt x="1555" y="1"/>
                    </a:moveTo>
                    <a:cubicBezTo>
                      <a:pt x="1505" y="1"/>
                      <a:pt x="1453" y="25"/>
                      <a:pt x="1415" y="81"/>
                    </a:cubicBezTo>
                    <a:lnTo>
                      <a:pt x="1099" y="538"/>
                    </a:lnTo>
                    <a:cubicBezTo>
                      <a:pt x="1039" y="623"/>
                      <a:pt x="948" y="838"/>
                      <a:pt x="862" y="879"/>
                    </a:cubicBezTo>
                    <a:cubicBezTo>
                      <a:pt x="808" y="906"/>
                      <a:pt x="760" y="917"/>
                      <a:pt x="718" y="917"/>
                    </a:cubicBezTo>
                    <a:cubicBezTo>
                      <a:pt x="427" y="917"/>
                      <a:pt x="423" y="344"/>
                      <a:pt x="347" y="162"/>
                    </a:cubicBezTo>
                    <a:cubicBezTo>
                      <a:pt x="321" y="101"/>
                      <a:pt x="274" y="75"/>
                      <a:pt x="225" y="75"/>
                    </a:cubicBezTo>
                    <a:cubicBezTo>
                      <a:pt x="119" y="75"/>
                      <a:pt x="1" y="198"/>
                      <a:pt x="57" y="332"/>
                    </a:cubicBezTo>
                    <a:cubicBezTo>
                      <a:pt x="200" y="669"/>
                      <a:pt x="160" y="1352"/>
                      <a:pt x="690" y="1352"/>
                    </a:cubicBezTo>
                    <a:cubicBezTo>
                      <a:pt x="702" y="1352"/>
                      <a:pt x="714" y="1351"/>
                      <a:pt x="727" y="1351"/>
                    </a:cubicBezTo>
                    <a:cubicBezTo>
                      <a:pt x="905" y="1341"/>
                      <a:pt x="1015" y="1227"/>
                      <a:pt x="1119" y="1093"/>
                    </a:cubicBezTo>
                    <a:cubicBezTo>
                      <a:pt x="1237" y="942"/>
                      <a:pt x="1346" y="783"/>
                      <a:pt x="1453" y="623"/>
                    </a:cubicBezTo>
                    <a:lnTo>
                      <a:pt x="1453" y="623"/>
                    </a:lnTo>
                    <a:cubicBezTo>
                      <a:pt x="1520" y="1119"/>
                      <a:pt x="1586" y="1615"/>
                      <a:pt x="1653" y="2110"/>
                    </a:cubicBezTo>
                    <a:cubicBezTo>
                      <a:pt x="1667" y="2216"/>
                      <a:pt x="1759" y="2269"/>
                      <a:pt x="1843" y="2269"/>
                    </a:cubicBezTo>
                    <a:cubicBezTo>
                      <a:pt x="1926" y="2269"/>
                      <a:pt x="2002" y="2217"/>
                      <a:pt x="1988" y="2110"/>
                    </a:cubicBezTo>
                    <a:cubicBezTo>
                      <a:pt x="1901" y="1462"/>
                      <a:pt x="1814" y="814"/>
                      <a:pt x="1727" y="165"/>
                    </a:cubicBezTo>
                    <a:cubicBezTo>
                      <a:pt x="1713" y="65"/>
                      <a:pt x="1636" y="1"/>
                      <a:pt x="155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86" name="Google Shape;15386;p27"/>
              <p:cNvSpPr/>
              <p:nvPr/>
            </p:nvSpPr>
            <p:spPr>
              <a:xfrm>
                <a:off x="1366250" y="2091800"/>
                <a:ext cx="48350" cy="40325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13" extrusionOk="0">
                    <a:moveTo>
                      <a:pt x="228" y="1"/>
                    </a:moveTo>
                    <a:cubicBezTo>
                      <a:pt x="91" y="1"/>
                      <a:pt x="1" y="218"/>
                      <a:pt x="148" y="319"/>
                    </a:cubicBezTo>
                    <a:cubicBezTo>
                      <a:pt x="669" y="681"/>
                      <a:pt x="1150" y="1097"/>
                      <a:pt x="1585" y="1561"/>
                    </a:cubicBezTo>
                    <a:cubicBezTo>
                      <a:pt x="1618" y="1597"/>
                      <a:pt x="1657" y="1613"/>
                      <a:pt x="1695" y="1613"/>
                    </a:cubicBezTo>
                    <a:cubicBezTo>
                      <a:pt x="1820" y="1613"/>
                      <a:pt x="1933" y="1445"/>
                      <a:pt x="1821" y="1325"/>
                    </a:cubicBezTo>
                    <a:cubicBezTo>
                      <a:pt x="1366" y="841"/>
                      <a:pt x="861" y="406"/>
                      <a:pt x="315" y="31"/>
                    </a:cubicBezTo>
                    <a:cubicBezTo>
                      <a:pt x="285" y="10"/>
                      <a:pt x="256" y="1"/>
                      <a:pt x="22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87" name="Google Shape;15387;p27"/>
              <p:cNvSpPr/>
              <p:nvPr/>
            </p:nvSpPr>
            <p:spPr>
              <a:xfrm>
                <a:off x="1361775" y="2086100"/>
                <a:ext cx="49775" cy="60500"/>
              </a:xfrm>
              <a:custGeom>
                <a:avLst/>
                <a:gdLst/>
                <a:ahLst/>
                <a:cxnLst/>
                <a:rect l="l" t="t" r="r" b="b"/>
                <a:pathLst>
                  <a:path w="1991" h="2420" extrusionOk="0">
                    <a:moveTo>
                      <a:pt x="1758" y="0"/>
                    </a:moveTo>
                    <a:cubicBezTo>
                      <a:pt x="1720" y="0"/>
                      <a:pt x="1682" y="17"/>
                      <a:pt x="1649" y="56"/>
                    </a:cubicBezTo>
                    <a:lnTo>
                      <a:pt x="1649" y="58"/>
                    </a:lnTo>
                    <a:cubicBezTo>
                      <a:pt x="1086" y="732"/>
                      <a:pt x="563" y="1438"/>
                      <a:pt x="83" y="2173"/>
                    </a:cubicBezTo>
                    <a:cubicBezTo>
                      <a:pt x="1" y="2300"/>
                      <a:pt x="117" y="2420"/>
                      <a:pt x="234" y="2420"/>
                    </a:cubicBezTo>
                    <a:cubicBezTo>
                      <a:pt x="285" y="2420"/>
                      <a:pt x="337" y="2397"/>
                      <a:pt x="372" y="2343"/>
                    </a:cubicBezTo>
                    <a:cubicBezTo>
                      <a:pt x="836" y="1630"/>
                      <a:pt x="1342" y="947"/>
                      <a:pt x="1886" y="294"/>
                    </a:cubicBezTo>
                    <a:cubicBezTo>
                      <a:pt x="1990" y="169"/>
                      <a:pt x="1878" y="0"/>
                      <a:pt x="175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88" name="Google Shape;15388;p27"/>
              <p:cNvSpPr/>
              <p:nvPr/>
            </p:nvSpPr>
            <p:spPr>
              <a:xfrm>
                <a:off x="974200" y="2100925"/>
                <a:ext cx="10975" cy="63175"/>
              </a:xfrm>
              <a:custGeom>
                <a:avLst/>
                <a:gdLst/>
                <a:ahLst/>
                <a:cxnLst/>
                <a:rect l="l" t="t" r="r" b="b"/>
                <a:pathLst>
                  <a:path w="439" h="2527" extrusionOk="0">
                    <a:moveTo>
                      <a:pt x="165" y="1"/>
                    </a:moveTo>
                    <a:cubicBezTo>
                      <a:pt x="81" y="1"/>
                      <a:pt x="0" y="54"/>
                      <a:pt x="5" y="162"/>
                    </a:cubicBezTo>
                    <a:cubicBezTo>
                      <a:pt x="36" y="897"/>
                      <a:pt x="68" y="1631"/>
                      <a:pt x="100" y="2364"/>
                    </a:cubicBezTo>
                    <a:cubicBezTo>
                      <a:pt x="104" y="2472"/>
                      <a:pt x="190" y="2526"/>
                      <a:pt x="274" y="2526"/>
                    </a:cubicBezTo>
                    <a:cubicBezTo>
                      <a:pt x="357" y="2526"/>
                      <a:pt x="438" y="2473"/>
                      <a:pt x="434" y="2364"/>
                    </a:cubicBezTo>
                    <a:cubicBezTo>
                      <a:pt x="403" y="1631"/>
                      <a:pt x="371" y="897"/>
                      <a:pt x="339" y="162"/>
                    </a:cubicBezTo>
                    <a:cubicBezTo>
                      <a:pt x="334" y="55"/>
                      <a:pt x="248" y="1"/>
                      <a:pt x="1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89" name="Google Shape;15389;p27"/>
              <p:cNvSpPr/>
              <p:nvPr/>
            </p:nvSpPr>
            <p:spPr>
              <a:xfrm>
                <a:off x="855800" y="2045475"/>
                <a:ext cx="49600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1984" h="380" extrusionOk="0">
                    <a:moveTo>
                      <a:pt x="209" y="0"/>
                    </a:moveTo>
                    <a:cubicBezTo>
                      <a:pt x="0" y="0"/>
                      <a:pt x="2" y="328"/>
                      <a:pt x="215" y="334"/>
                    </a:cubicBezTo>
                    <a:lnTo>
                      <a:pt x="1768" y="380"/>
                    </a:lnTo>
                    <a:cubicBezTo>
                      <a:pt x="1770" y="380"/>
                      <a:pt x="1772" y="380"/>
                      <a:pt x="1774" y="380"/>
                    </a:cubicBezTo>
                    <a:cubicBezTo>
                      <a:pt x="1983" y="380"/>
                      <a:pt x="1981" y="52"/>
                      <a:pt x="1768" y="46"/>
                    </a:cubicBezTo>
                    <a:lnTo>
                      <a:pt x="215" y="0"/>
                    </a:lnTo>
                    <a:cubicBezTo>
                      <a:pt x="213" y="0"/>
                      <a:pt x="211" y="0"/>
                      <a:pt x="20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90" name="Google Shape;15390;p27"/>
              <p:cNvSpPr/>
              <p:nvPr/>
            </p:nvSpPr>
            <p:spPr>
              <a:xfrm>
                <a:off x="1070950" y="2097250"/>
                <a:ext cx="9975" cy="56650"/>
              </a:xfrm>
              <a:custGeom>
                <a:avLst/>
                <a:gdLst/>
                <a:ahLst/>
                <a:cxnLst/>
                <a:rect l="l" t="t" r="r" b="b"/>
                <a:pathLst>
                  <a:path w="399" h="2266" extrusionOk="0">
                    <a:moveTo>
                      <a:pt x="233" y="1"/>
                    </a:moveTo>
                    <a:cubicBezTo>
                      <a:pt x="149" y="1"/>
                      <a:pt x="64" y="55"/>
                      <a:pt x="60" y="162"/>
                    </a:cubicBezTo>
                    <a:lnTo>
                      <a:pt x="3" y="2104"/>
                    </a:lnTo>
                    <a:cubicBezTo>
                      <a:pt x="0" y="2212"/>
                      <a:pt x="82" y="2265"/>
                      <a:pt x="166" y="2265"/>
                    </a:cubicBezTo>
                    <a:cubicBezTo>
                      <a:pt x="249" y="2265"/>
                      <a:pt x="334" y="2212"/>
                      <a:pt x="337" y="2104"/>
                    </a:cubicBezTo>
                    <a:cubicBezTo>
                      <a:pt x="357" y="1457"/>
                      <a:pt x="376" y="811"/>
                      <a:pt x="395" y="162"/>
                    </a:cubicBezTo>
                    <a:cubicBezTo>
                      <a:pt x="399" y="55"/>
                      <a:pt x="317" y="1"/>
                      <a:pt x="2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91" name="Google Shape;15391;p27"/>
              <p:cNvSpPr/>
              <p:nvPr/>
            </p:nvSpPr>
            <p:spPr>
              <a:xfrm>
                <a:off x="1165225" y="2106575"/>
                <a:ext cx="11550" cy="43675"/>
              </a:xfrm>
              <a:custGeom>
                <a:avLst/>
                <a:gdLst/>
                <a:ahLst/>
                <a:cxnLst/>
                <a:rect l="l" t="t" r="r" b="b"/>
                <a:pathLst>
                  <a:path w="462" h="1747" extrusionOk="0">
                    <a:moveTo>
                      <a:pt x="163" y="0"/>
                    </a:moveTo>
                    <a:cubicBezTo>
                      <a:pt x="80" y="0"/>
                      <a:pt x="1" y="54"/>
                      <a:pt x="9" y="161"/>
                    </a:cubicBezTo>
                    <a:cubicBezTo>
                      <a:pt x="46" y="636"/>
                      <a:pt x="83" y="1112"/>
                      <a:pt x="119" y="1586"/>
                    </a:cubicBezTo>
                    <a:cubicBezTo>
                      <a:pt x="128" y="1693"/>
                      <a:pt x="216" y="1747"/>
                      <a:pt x="299" y="1747"/>
                    </a:cubicBezTo>
                    <a:cubicBezTo>
                      <a:pt x="383" y="1747"/>
                      <a:pt x="462" y="1694"/>
                      <a:pt x="453" y="1586"/>
                    </a:cubicBezTo>
                    <a:cubicBezTo>
                      <a:pt x="417" y="1110"/>
                      <a:pt x="380" y="636"/>
                      <a:pt x="343" y="161"/>
                    </a:cubicBezTo>
                    <a:cubicBezTo>
                      <a:pt x="335" y="54"/>
                      <a:pt x="247" y="0"/>
                      <a:pt x="1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92" name="Google Shape;15392;p27"/>
              <p:cNvSpPr/>
              <p:nvPr/>
            </p:nvSpPr>
            <p:spPr>
              <a:xfrm>
                <a:off x="1249700" y="2099375"/>
                <a:ext cx="14950" cy="53350"/>
              </a:xfrm>
              <a:custGeom>
                <a:avLst/>
                <a:gdLst/>
                <a:ahLst/>
                <a:cxnLst/>
                <a:rect l="l" t="t" r="r" b="b"/>
                <a:pathLst>
                  <a:path w="598" h="2134" extrusionOk="0">
                    <a:moveTo>
                      <a:pt x="160" y="1"/>
                    </a:moveTo>
                    <a:cubicBezTo>
                      <a:pt x="76" y="1"/>
                      <a:pt x="0" y="53"/>
                      <a:pt x="14" y="160"/>
                    </a:cubicBezTo>
                    <a:cubicBezTo>
                      <a:pt x="93" y="765"/>
                      <a:pt x="171" y="1369"/>
                      <a:pt x="249" y="1975"/>
                    </a:cubicBezTo>
                    <a:cubicBezTo>
                      <a:pt x="262" y="2081"/>
                      <a:pt x="354" y="2134"/>
                      <a:pt x="438" y="2134"/>
                    </a:cubicBezTo>
                    <a:cubicBezTo>
                      <a:pt x="521" y="2134"/>
                      <a:pt x="597" y="2081"/>
                      <a:pt x="583" y="1975"/>
                    </a:cubicBezTo>
                    <a:cubicBezTo>
                      <a:pt x="505" y="1369"/>
                      <a:pt x="427" y="765"/>
                      <a:pt x="349" y="160"/>
                    </a:cubicBezTo>
                    <a:cubicBezTo>
                      <a:pt x="336" y="54"/>
                      <a:pt x="244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93" name="Google Shape;15393;p27"/>
              <p:cNvSpPr/>
              <p:nvPr/>
            </p:nvSpPr>
            <p:spPr>
              <a:xfrm>
                <a:off x="855650" y="1940375"/>
                <a:ext cx="690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2761" h="569" extrusionOk="0">
                    <a:moveTo>
                      <a:pt x="2567" y="1"/>
                    </a:moveTo>
                    <a:cubicBezTo>
                      <a:pt x="2560" y="1"/>
                      <a:pt x="2554" y="1"/>
                      <a:pt x="2547" y="2"/>
                    </a:cubicBezTo>
                    <a:lnTo>
                      <a:pt x="213" y="232"/>
                    </a:lnTo>
                    <a:cubicBezTo>
                      <a:pt x="8" y="253"/>
                      <a:pt x="0" y="569"/>
                      <a:pt x="194" y="569"/>
                    </a:cubicBezTo>
                    <a:cubicBezTo>
                      <a:pt x="201" y="569"/>
                      <a:pt x="207" y="568"/>
                      <a:pt x="213" y="568"/>
                    </a:cubicBezTo>
                    <a:lnTo>
                      <a:pt x="2547" y="336"/>
                    </a:lnTo>
                    <a:cubicBezTo>
                      <a:pt x="2753" y="315"/>
                      <a:pt x="2761" y="1"/>
                      <a:pt x="25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94" name="Google Shape;15394;p27"/>
              <p:cNvSpPr/>
              <p:nvPr/>
            </p:nvSpPr>
            <p:spPr>
              <a:xfrm>
                <a:off x="838200" y="1832525"/>
                <a:ext cx="73350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2934" h="768" extrusionOk="0">
                    <a:moveTo>
                      <a:pt x="2742" y="0"/>
                    </a:moveTo>
                    <a:cubicBezTo>
                      <a:pt x="2735" y="0"/>
                      <a:pt x="2728" y="1"/>
                      <a:pt x="2721" y="2"/>
                    </a:cubicBezTo>
                    <a:cubicBezTo>
                      <a:pt x="1871" y="102"/>
                      <a:pt x="1029" y="249"/>
                      <a:pt x="196" y="441"/>
                    </a:cubicBezTo>
                    <a:cubicBezTo>
                      <a:pt x="0" y="485"/>
                      <a:pt x="64" y="768"/>
                      <a:pt x="243" y="768"/>
                    </a:cubicBezTo>
                    <a:cubicBezTo>
                      <a:pt x="256" y="768"/>
                      <a:pt x="270" y="766"/>
                      <a:pt x="285" y="763"/>
                    </a:cubicBezTo>
                    <a:cubicBezTo>
                      <a:pt x="1088" y="577"/>
                      <a:pt x="1901" y="433"/>
                      <a:pt x="2721" y="337"/>
                    </a:cubicBezTo>
                    <a:cubicBezTo>
                      <a:pt x="2925" y="312"/>
                      <a:pt x="2934" y="0"/>
                      <a:pt x="274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95" name="Google Shape;15395;p27"/>
              <p:cNvSpPr/>
              <p:nvPr/>
            </p:nvSpPr>
            <p:spPr>
              <a:xfrm>
                <a:off x="842250" y="1731750"/>
                <a:ext cx="5292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2117" h="446" extrusionOk="0">
                    <a:moveTo>
                      <a:pt x="1914" y="1"/>
                    </a:moveTo>
                    <a:cubicBezTo>
                      <a:pt x="1910" y="1"/>
                      <a:pt x="1905" y="1"/>
                      <a:pt x="1901" y="1"/>
                    </a:cubicBezTo>
                    <a:lnTo>
                      <a:pt x="216" y="111"/>
                    </a:lnTo>
                    <a:cubicBezTo>
                      <a:pt x="6" y="124"/>
                      <a:pt x="1" y="445"/>
                      <a:pt x="203" y="445"/>
                    </a:cubicBezTo>
                    <a:cubicBezTo>
                      <a:pt x="207" y="445"/>
                      <a:pt x="211" y="445"/>
                      <a:pt x="216" y="445"/>
                    </a:cubicBezTo>
                    <a:lnTo>
                      <a:pt x="1901" y="337"/>
                    </a:lnTo>
                    <a:cubicBezTo>
                      <a:pt x="2110" y="323"/>
                      <a:pt x="2116" y="1"/>
                      <a:pt x="19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96" name="Google Shape;15396;p27"/>
              <p:cNvSpPr/>
              <p:nvPr/>
            </p:nvSpPr>
            <p:spPr>
              <a:xfrm>
                <a:off x="870525" y="1720450"/>
                <a:ext cx="383675" cy="411675"/>
              </a:xfrm>
              <a:custGeom>
                <a:avLst/>
                <a:gdLst/>
                <a:ahLst/>
                <a:cxnLst/>
                <a:rect l="l" t="t" r="r" b="b"/>
                <a:pathLst>
                  <a:path w="15347" h="16467" extrusionOk="0">
                    <a:moveTo>
                      <a:pt x="7953" y="1"/>
                    </a:moveTo>
                    <a:cubicBezTo>
                      <a:pt x="7070" y="1"/>
                      <a:pt x="6465" y="1360"/>
                      <a:pt x="6195" y="2017"/>
                    </a:cubicBezTo>
                    <a:cubicBezTo>
                      <a:pt x="5542" y="3600"/>
                      <a:pt x="5203" y="5350"/>
                      <a:pt x="4751" y="7000"/>
                    </a:cubicBezTo>
                    <a:cubicBezTo>
                      <a:pt x="3893" y="10132"/>
                      <a:pt x="3321" y="14456"/>
                      <a:pt x="163" y="16156"/>
                    </a:cubicBezTo>
                    <a:cubicBezTo>
                      <a:pt x="0" y="16243"/>
                      <a:pt x="100" y="16467"/>
                      <a:pt x="250" y="16467"/>
                    </a:cubicBezTo>
                    <a:cubicBezTo>
                      <a:pt x="276" y="16467"/>
                      <a:pt x="303" y="16460"/>
                      <a:pt x="331" y="16445"/>
                    </a:cubicBezTo>
                    <a:cubicBezTo>
                      <a:pt x="3131" y="14938"/>
                      <a:pt x="3850" y="11555"/>
                      <a:pt x="4623" y="8733"/>
                    </a:cubicBezTo>
                    <a:cubicBezTo>
                      <a:pt x="5191" y="6657"/>
                      <a:pt x="5641" y="4494"/>
                      <a:pt x="6376" y="2470"/>
                    </a:cubicBezTo>
                    <a:cubicBezTo>
                      <a:pt x="6683" y="1628"/>
                      <a:pt x="7225" y="482"/>
                      <a:pt x="7985" y="482"/>
                    </a:cubicBezTo>
                    <a:cubicBezTo>
                      <a:pt x="8266" y="482"/>
                      <a:pt x="8576" y="637"/>
                      <a:pt x="8914" y="1021"/>
                    </a:cubicBezTo>
                    <a:cubicBezTo>
                      <a:pt x="9543" y="1730"/>
                      <a:pt x="9846" y="2662"/>
                      <a:pt x="10046" y="3570"/>
                    </a:cubicBezTo>
                    <a:cubicBezTo>
                      <a:pt x="10508" y="5685"/>
                      <a:pt x="10632" y="7905"/>
                      <a:pt x="10894" y="10052"/>
                    </a:cubicBezTo>
                    <a:cubicBezTo>
                      <a:pt x="11012" y="11026"/>
                      <a:pt x="11138" y="12493"/>
                      <a:pt x="12260" y="12839"/>
                    </a:cubicBezTo>
                    <a:cubicBezTo>
                      <a:pt x="12413" y="12887"/>
                      <a:pt x="12559" y="12909"/>
                      <a:pt x="12696" y="12909"/>
                    </a:cubicBezTo>
                    <a:cubicBezTo>
                      <a:pt x="13713" y="12909"/>
                      <a:pt x="14296" y="11715"/>
                      <a:pt x="14513" y="10820"/>
                    </a:cubicBezTo>
                    <a:cubicBezTo>
                      <a:pt x="15016" y="8739"/>
                      <a:pt x="15213" y="6539"/>
                      <a:pt x="15339" y="4408"/>
                    </a:cubicBezTo>
                    <a:cubicBezTo>
                      <a:pt x="15346" y="4301"/>
                      <a:pt x="15266" y="4247"/>
                      <a:pt x="15182" y="4247"/>
                    </a:cubicBezTo>
                    <a:cubicBezTo>
                      <a:pt x="15098" y="4247"/>
                      <a:pt x="15011" y="4301"/>
                      <a:pt x="15005" y="4408"/>
                    </a:cubicBezTo>
                    <a:cubicBezTo>
                      <a:pt x="14874" y="6590"/>
                      <a:pt x="14735" y="8956"/>
                      <a:pt x="14108" y="11061"/>
                    </a:cubicBezTo>
                    <a:cubicBezTo>
                      <a:pt x="13948" y="11601"/>
                      <a:pt x="13429" y="12641"/>
                      <a:pt x="12708" y="12641"/>
                    </a:cubicBezTo>
                    <a:cubicBezTo>
                      <a:pt x="12419" y="12641"/>
                      <a:pt x="12096" y="12474"/>
                      <a:pt x="11752" y="12039"/>
                    </a:cubicBezTo>
                    <a:cubicBezTo>
                      <a:pt x="11479" y="11694"/>
                      <a:pt x="11389" y="11151"/>
                      <a:pt x="11315" y="10728"/>
                    </a:cubicBezTo>
                    <a:cubicBezTo>
                      <a:pt x="11126" y="9641"/>
                      <a:pt x="11044" y="8521"/>
                      <a:pt x="10913" y="7427"/>
                    </a:cubicBezTo>
                    <a:cubicBezTo>
                      <a:pt x="10723" y="5867"/>
                      <a:pt x="10643" y="4227"/>
                      <a:pt x="10173" y="2720"/>
                    </a:cubicBezTo>
                    <a:cubicBezTo>
                      <a:pt x="9889" y="1808"/>
                      <a:pt x="9230" y="317"/>
                      <a:pt x="8191" y="34"/>
                    </a:cubicBezTo>
                    <a:cubicBezTo>
                      <a:pt x="8110" y="11"/>
                      <a:pt x="8030" y="1"/>
                      <a:pt x="79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97" name="Google Shape;15397;p27"/>
              <p:cNvSpPr/>
              <p:nvPr/>
            </p:nvSpPr>
            <p:spPr>
              <a:xfrm>
                <a:off x="963325" y="1930075"/>
                <a:ext cx="30125" cy="31300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1252" extrusionOk="0">
                    <a:moveTo>
                      <a:pt x="645" y="0"/>
                    </a:moveTo>
                    <a:cubicBezTo>
                      <a:pt x="604" y="0"/>
                      <a:pt x="560" y="6"/>
                      <a:pt x="515" y="19"/>
                    </a:cubicBezTo>
                    <a:cubicBezTo>
                      <a:pt x="149" y="120"/>
                      <a:pt x="0" y="584"/>
                      <a:pt x="135" y="913"/>
                    </a:cubicBezTo>
                    <a:lnTo>
                      <a:pt x="135" y="913"/>
                    </a:lnTo>
                    <a:cubicBezTo>
                      <a:pt x="172" y="1011"/>
                      <a:pt x="231" y="1098"/>
                      <a:pt x="315" y="1161"/>
                    </a:cubicBezTo>
                    <a:cubicBezTo>
                      <a:pt x="397" y="1223"/>
                      <a:pt x="482" y="1250"/>
                      <a:pt x="566" y="1251"/>
                    </a:cubicBezTo>
                    <a:lnTo>
                      <a:pt x="566" y="1251"/>
                    </a:lnTo>
                    <a:cubicBezTo>
                      <a:pt x="574" y="1251"/>
                      <a:pt x="583" y="1252"/>
                      <a:pt x="591" y="1252"/>
                    </a:cubicBezTo>
                    <a:cubicBezTo>
                      <a:pt x="616" y="1252"/>
                      <a:pt x="641" y="1249"/>
                      <a:pt x="666" y="1245"/>
                    </a:cubicBezTo>
                    <a:cubicBezTo>
                      <a:pt x="876" y="1207"/>
                      <a:pt x="1015" y="1033"/>
                      <a:pt x="1133" y="867"/>
                    </a:cubicBezTo>
                    <a:cubicBezTo>
                      <a:pt x="1163" y="823"/>
                      <a:pt x="1168" y="780"/>
                      <a:pt x="1157" y="742"/>
                    </a:cubicBezTo>
                    <a:lnTo>
                      <a:pt x="1157" y="742"/>
                    </a:lnTo>
                    <a:cubicBezTo>
                      <a:pt x="1205" y="572"/>
                      <a:pt x="1195" y="387"/>
                      <a:pt x="1108" y="246"/>
                    </a:cubicBezTo>
                    <a:cubicBezTo>
                      <a:pt x="1039" y="134"/>
                      <a:pt x="934" y="65"/>
                      <a:pt x="817" y="36"/>
                    </a:cubicBezTo>
                    <a:lnTo>
                      <a:pt x="817" y="36"/>
                    </a:lnTo>
                    <a:cubicBezTo>
                      <a:pt x="764" y="13"/>
                      <a:pt x="707" y="0"/>
                      <a:pt x="6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98" name="Google Shape;15398;p27"/>
              <p:cNvSpPr/>
              <p:nvPr/>
            </p:nvSpPr>
            <p:spPr>
              <a:xfrm>
                <a:off x="1054275" y="1712850"/>
                <a:ext cx="28675" cy="28025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1121" extrusionOk="0">
                    <a:moveTo>
                      <a:pt x="689" y="623"/>
                    </a:moveTo>
                    <a:cubicBezTo>
                      <a:pt x="691" y="640"/>
                      <a:pt x="690" y="657"/>
                      <a:pt x="683" y="674"/>
                    </a:cubicBezTo>
                    <a:lnTo>
                      <a:pt x="683" y="674"/>
                    </a:lnTo>
                    <a:cubicBezTo>
                      <a:pt x="671" y="680"/>
                      <a:pt x="657" y="684"/>
                      <a:pt x="641" y="687"/>
                    </a:cubicBezTo>
                    <a:cubicBezTo>
                      <a:pt x="632" y="689"/>
                      <a:pt x="622" y="689"/>
                      <a:pt x="613" y="689"/>
                    </a:cubicBezTo>
                    <a:cubicBezTo>
                      <a:pt x="558" y="689"/>
                      <a:pt x="512" y="663"/>
                      <a:pt x="483" y="625"/>
                    </a:cubicBezTo>
                    <a:lnTo>
                      <a:pt x="483" y="625"/>
                    </a:lnTo>
                    <a:cubicBezTo>
                      <a:pt x="511" y="645"/>
                      <a:pt x="546" y="655"/>
                      <a:pt x="582" y="655"/>
                    </a:cubicBezTo>
                    <a:cubicBezTo>
                      <a:pt x="619" y="655"/>
                      <a:pt x="657" y="644"/>
                      <a:pt x="689" y="623"/>
                    </a:cubicBezTo>
                    <a:close/>
                    <a:moveTo>
                      <a:pt x="577" y="0"/>
                    </a:moveTo>
                    <a:cubicBezTo>
                      <a:pt x="546" y="0"/>
                      <a:pt x="515" y="3"/>
                      <a:pt x="483" y="10"/>
                    </a:cubicBezTo>
                    <a:cubicBezTo>
                      <a:pt x="153" y="74"/>
                      <a:pt x="0" y="394"/>
                      <a:pt x="64" y="674"/>
                    </a:cubicBezTo>
                    <a:lnTo>
                      <a:pt x="64" y="674"/>
                    </a:lnTo>
                    <a:cubicBezTo>
                      <a:pt x="66" y="702"/>
                      <a:pt x="74" y="727"/>
                      <a:pt x="86" y="748"/>
                    </a:cubicBezTo>
                    <a:lnTo>
                      <a:pt x="86" y="748"/>
                    </a:lnTo>
                    <a:cubicBezTo>
                      <a:pt x="97" y="778"/>
                      <a:pt x="112" y="808"/>
                      <a:pt x="129" y="836"/>
                    </a:cubicBezTo>
                    <a:lnTo>
                      <a:pt x="129" y="836"/>
                    </a:lnTo>
                    <a:cubicBezTo>
                      <a:pt x="133" y="847"/>
                      <a:pt x="139" y="859"/>
                      <a:pt x="144" y="870"/>
                    </a:cubicBezTo>
                    <a:cubicBezTo>
                      <a:pt x="231" y="1044"/>
                      <a:pt x="387" y="1119"/>
                      <a:pt x="548" y="1119"/>
                    </a:cubicBezTo>
                    <a:cubicBezTo>
                      <a:pt x="552" y="1119"/>
                      <a:pt x="557" y="1119"/>
                      <a:pt x="562" y="1119"/>
                    </a:cubicBezTo>
                    <a:lnTo>
                      <a:pt x="562" y="1119"/>
                    </a:lnTo>
                    <a:cubicBezTo>
                      <a:pt x="576" y="1120"/>
                      <a:pt x="590" y="1121"/>
                      <a:pt x="605" y="1121"/>
                    </a:cubicBezTo>
                    <a:cubicBezTo>
                      <a:pt x="661" y="1121"/>
                      <a:pt x="718" y="1111"/>
                      <a:pt x="771" y="1093"/>
                    </a:cubicBezTo>
                    <a:cubicBezTo>
                      <a:pt x="976" y="1020"/>
                      <a:pt x="1105" y="813"/>
                      <a:pt x="1110" y="600"/>
                    </a:cubicBezTo>
                    <a:lnTo>
                      <a:pt x="1110" y="600"/>
                    </a:lnTo>
                    <a:cubicBezTo>
                      <a:pt x="1147" y="305"/>
                      <a:pt x="892" y="0"/>
                      <a:pt x="5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399" name="Google Shape;15399;p27"/>
              <p:cNvSpPr/>
              <p:nvPr/>
            </p:nvSpPr>
            <p:spPr>
              <a:xfrm>
                <a:off x="1155950" y="2024550"/>
                <a:ext cx="26425" cy="27350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094" extrusionOk="0">
                    <a:moveTo>
                      <a:pt x="549" y="1"/>
                    </a:moveTo>
                    <a:cubicBezTo>
                      <a:pt x="397" y="1"/>
                      <a:pt x="238" y="72"/>
                      <a:pt x="139" y="206"/>
                    </a:cubicBezTo>
                    <a:cubicBezTo>
                      <a:pt x="0" y="394"/>
                      <a:pt x="27" y="636"/>
                      <a:pt x="152" y="806"/>
                    </a:cubicBezTo>
                    <a:lnTo>
                      <a:pt x="152" y="806"/>
                    </a:lnTo>
                    <a:cubicBezTo>
                      <a:pt x="191" y="865"/>
                      <a:pt x="242" y="914"/>
                      <a:pt x="300" y="950"/>
                    </a:cubicBezTo>
                    <a:lnTo>
                      <a:pt x="300" y="950"/>
                    </a:lnTo>
                    <a:cubicBezTo>
                      <a:pt x="369" y="1035"/>
                      <a:pt x="464" y="1093"/>
                      <a:pt x="579" y="1093"/>
                    </a:cubicBezTo>
                    <a:cubicBezTo>
                      <a:pt x="580" y="1093"/>
                      <a:pt x="581" y="1093"/>
                      <a:pt x="582" y="1093"/>
                    </a:cubicBezTo>
                    <a:cubicBezTo>
                      <a:pt x="670" y="1092"/>
                      <a:pt x="746" y="1059"/>
                      <a:pt x="809" y="1008"/>
                    </a:cubicBezTo>
                    <a:lnTo>
                      <a:pt x="809" y="1008"/>
                    </a:lnTo>
                    <a:cubicBezTo>
                      <a:pt x="822" y="1003"/>
                      <a:pt x="835" y="998"/>
                      <a:pt x="847" y="991"/>
                    </a:cubicBezTo>
                    <a:cubicBezTo>
                      <a:pt x="955" y="933"/>
                      <a:pt x="1004" y="823"/>
                      <a:pt x="1017" y="705"/>
                    </a:cubicBezTo>
                    <a:lnTo>
                      <a:pt x="1017" y="705"/>
                    </a:lnTo>
                    <a:cubicBezTo>
                      <a:pt x="1040" y="644"/>
                      <a:pt x="1051" y="578"/>
                      <a:pt x="1048" y="512"/>
                    </a:cubicBezTo>
                    <a:lnTo>
                      <a:pt x="1048" y="512"/>
                    </a:lnTo>
                    <a:cubicBezTo>
                      <a:pt x="1057" y="412"/>
                      <a:pt x="1044" y="313"/>
                      <a:pt x="998" y="225"/>
                    </a:cubicBezTo>
                    <a:cubicBezTo>
                      <a:pt x="937" y="107"/>
                      <a:pt x="826" y="39"/>
                      <a:pt x="705" y="27"/>
                    </a:cubicBezTo>
                    <a:lnTo>
                      <a:pt x="705" y="27"/>
                    </a:lnTo>
                    <a:cubicBezTo>
                      <a:pt x="656" y="9"/>
                      <a:pt x="603" y="1"/>
                      <a:pt x="5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00" name="Google Shape;15400;p27"/>
              <p:cNvSpPr/>
              <p:nvPr/>
            </p:nvSpPr>
            <p:spPr>
              <a:xfrm>
                <a:off x="1232600" y="1823200"/>
                <a:ext cx="29950" cy="32150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1286" extrusionOk="0">
                    <a:moveTo>
                      <a:pt x="572" y="549"/>
                    </a:moveTo>
                    <a:cubicBezTo>
                      <a:pt x="575" y="549"/>
                      <a:pt x="578" y="550"/>
                      <a:pt x="581" y="550"/>
                    </a:cubicBezTo>
                    <a:lnTo>
                      <a:pt x="581" y="550"/>
                    </a:lnTo>
                    <a:cubicBezTo>
                      <a:pt x="575" y="553"/>
                      <a:pt x="568" y="556"/>
                      <a:pt x="560" y="558"/>
                    </a:cubicBezTo>
                    <a:cubicBezTo>
                      <a:pt x="556" y="559"/>
                      <a:pt x="552" y="560"/>
                      <a:pt x="548" y="561"/>
                    </a:cubicBezTo>
                    <a:lnTo>
                      <a:pt x="548" y="561"/>
                    </a:lnTo>
                    <a:cubicBezTo>
                      <a:pt x="555" y="553"/>
                      <a:pt x="564" y="549"/>
                      <a:pt x="572" y="549"/>
                    </a:cubicBezTo>
                    <a:close/>
                    <a:moveTo>
                      <a:pt x="476" y="0"/>
                    </a:moveTo>
                    <a:cubicBezTo>
                      <a:pt x="402" y="0"/>
                      <a:pt x="332" y="20"/>
                      <a:pt x="281" y="71"/>
                    </a:cubicBezTo>
                    <a:cubicBezTo>
                      <a:pt x="231" y="121"/>
                      <a:pt x="194" y="198"/>
                      <a:pt x="169" y="285"/>
                    </a:cubicBezTo>
                    <a:lnTo>
                      <a:pt x="169" y="285"/>
                    </a:lnTo>
                    <a:cubicBezTo>
                      <a:pt x="154" y="309"/>
                      <a:pt x="142" y="334"/>
                      <a:pt x="133" y="360"/>
                    </a:cubicBezTo>
                    <a:lnTo>
                      <a:pt x="133" y="360"/>
                    </a:lnTo>
                    <a:cubicBezTo>
                      <a:pt x="45" y="496"/>
                      <a:pt x="0" y="656"/>
                      <a:pt x="28" y="806"/>
                    </a:cubicBezTo>
                    <a:cubicBezTo>
                      <a:pt x="85" y="1102"/>
                      <a:pt x="342" y="1286"/>
                      <a:pt x="607" y="1286"/>
                    </a:cubicBezTo>
                    <a:cubicBezTo>
                      <a:pt x="742" y="1286"/>
                      <a:pt x="880" y="1238"/>
                      <a:pt x="994" y="1133"/>
                    </a:cubicBezTo>
                    <a:cubicBezTo>
                      <a:pt x="1147" y="992"/>
                      <a:pt x="1197" y="810"/>
                      <a:pt x="1169" y="639"/>
                    </a:cubicBezTo>
                    <a:lnTo>
                      <a:pt x="1169" y="639"/>
                    </a:lnTo>
                    <a:cubicBezTo>
                      <a:pt x="1187" y="413"/>
                      <a:pt x="1079" y="176"/>
                      <a:pt x="855" y="77"/>
                    </a:cubicBezTo>
                    <a:cubicBezTo>
                      <a:pt x="793" y="50"/>
                      <a:pt x="729" y="38"/>
                      <a:pt x="666" y="38"/>
                    </a:cubicBezTo>
                    <a:cubicBezTo>
                      <a:pt x="666" y="38"/>
                      <a:pt x="665" y="38"/>
                      <a:pt x="665" y="38"/>
                    </a:cubicBezTo>
                    <a:lnTo>
                      <a:pt x="665" y="38"/>
                    </a:lnTo>
                    <a:cubicBezTo>
                      <a:pt x="606" y="15"/>
                      <a:pt x="540" y="0"/>
                      <a:pt x="4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01" name="Google Shape;15401;p27"/>
              <p:cNvSpPr/>
              <p:nvPr/>
            </p:nvSpPr>
            <p:spPr>
              <a:xfrm>
                <a:off x="784175" y="2105075"/>
                <a:ext cx="10450" cy="7280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2912" extrusionOk="0">
                    <a:moveTo>
                      <a:pt x="252" y="1"/>
                    </a:moveTo>
                    <a:cubicBezTo>
                      <a:pt x="168" y="1"/>
                      <a:pt x="83" y="54"/>
                      <a:pt x="80" y="162"/>
                    </a:cubicBezTo>
                    <a:cubicBezTo>
                      <a:pt x="54" y="1024"/>
                      <a:pt x="29" y="1887"/>
                      <a:pt x="3" y="2751"/>
                    </a:cubicBezTo>
                    <a:cubicBezTo>
                      <a:pt x="0" y="2858"/>
                      <a:pt x="82" y="2912"/>
                      <a:pt x="166" y="2912"/>
                    </a:cubicBezTo>
                    <a:cubicBezTo>
                      <a:pt x="249" y="2912"/>
                      <a:pt x="334" y="2858"/>
                      <a:pt x="337" y="2751"/>
                    </a:cubicBezTo>
                    <a:cubicBezTo>
                      <a:pt x="363" y="1887"/>
                      <a:pt x="389" y="1024"/>
                      <a:pt x="414" y="162"/>
                    </a:cubicBezTo>
                    <a:cubicBezTo>
                      <a:pt x="418" y="54"/>
                      <a:pt x="336" y="1"/>
                      <a:pt x="2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02" name="Google Shape;15402;p27"/>
              <p:cNvSpPr/>
              <p:nvPr/>
            </p:nvSpPr>
            <p:spPr>
              <a:xfrm>
                <a:off x="700100" y="2100425"/>
                <a:ext cx="10450" cy="72825"/>
              </a:xfrm>
              <a:custGeom>
                <a:avLst/>
                <a:gdLst/>
                <a:ahLst/>
                <a:cxnLst/>
                <a:rect l="l" t="t" r="r" b="b"/>
                <a:pathLst>
                  <a:path w="418" h="2913" extrusionOk="0">
                    <a:moveTo>
                      <a:pt x="252" y="1"/>
                    </a:moveTo>
                    <a:cubicBezTo>
                      <a:pt x="169" y="1"/>
                      <a:pt x="84" y="55"/>
                      <a:pt x="81" y="163"/>
                    </a:cubicBezTo>
                    <a:lnTo>
                      <a:pt x="4" y="2751"/>
                    </a:lnTo>
                    <a:cubicBezTo>
                      <a:pt x="1" y="2859"/>
                      <a:pt x="83" y="2913"/>
                      <a:pt x="166" y="2913"/>
                    </a:cubicBezTo>
                    <a:cubicBezTo>
                      <a:pt x="250" y="2913"/>
                      <a:pt x="335" y="2859"/>
                      <a:pt x="338" y="2751"/>
                    </a:cubicBezTo>
                    <a:lnTo>
                      <a:pt x="415" y="163"/>
                    </a:lnTo>
                    <a:cubicBezTo>
                      <a:pt x="418" y="55"/>
                      <a:pt x="336" y="1"/>
                      <a:pt x="2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03" name="Google Shape;15403;p27"/>
              <p:cNvSpPr/>
              <p:nvPr/>
            </p:nvSpPr>
            <p:spPr>
              <a:xfrm>
                <a:off x="610050" y="2102225"/>
                <a:ext cx="15400" cy="70575"/>
              </a:xfrm>
              <a:custGeom>
                <a:avLst/>
                <a:gdLst/>
                <a:ahLst/>
                <a:cxnLst/>
                <a:rect l="l" t="t" r="r" b="b"/>
                <a:pathLst>
                  <a:path w="616" h="2823" extrusionOk="0">
                    <a:moveTo>
                      <a:pt x="454" y="0"/>
                    </a:moveTo>
                    <a:cubicBezTo>
                      <a:pt x="371" y="0"/>
                      <a:pt x="281" y="54"/>
                      <a:pt x="270" y="160"/>
                    </a:cubicBezTo>
                    <a:lnTo>
                      <a:pt x="11" y="2662"/>
                    </a:lnTo>
                    <a:cubicBezTo>
                      <a:pt x="0" y="2769"/>
                      <a:pt x="78" y="2822"/>
                      <a:pt x="162" y="2822"/>
                    </a:cubicBezTo>
                    <a:cubicBezTo>
                      <a:pt x="246" y="2822"/>
                      <a:pt x="335" y="2769"/>
                      <a:pt x="347" y="2662"/>
                    </a:cubicBezTo>
                    <a:lnTo>
                      <a:pt x="604" y="160"/>
                    </a:lnTo>
                    <a:cubicBezTo>
                      <a:pt x="616" y="53"/>
                      <a:pt x="538" y="0"/>
                      <a:pt x="4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04" name="Google Shape;15404;p27"/>
              <p:cNvSpPr/>
              <p:nvPr/>
            </p:nvSpPr>
            <p:spPr>
              <a:xfrm>
                <a:off x="536750" y="2099950"/>
                <a:ext cx="9750" cy="49100"/>
              </a:xfrm>
              <a:custGeom>
                <a:avLst/>
                <a:gdLst/>
                <a:ahLst/>
                <a:cxnLst/>
                <a:rect l="l" t="t" r="r" b="b"/>
                <a:pathLst>
                  <a:path w="390" h="1964" extrusionOk="0">
                    <a:moveTo>
                      <a:pt x="223" y="0"/>
                    </a:moveTo>
                    <a:cubicBezTo>
                      <a:pt x="139" y="0"/>
                      <a:pt x="54" y="54"/>
                      <a:pt x="51" y="163"/>
                    </a:cubicBezTo>
                    <a:lnTo>
                      <a:pt x="4" y="1802"/>
                    </a:lnTo>
                    <a:cubicBezTo>
                      <a:pt x="0" y="1910"/>
                      <a:pt x="82" y="1964"/>
                      <a:pt x="166" y="1964"/>
                    </a:cubicBezTo>
                    <a:cubicBezTo>
                      <a:pt x="249" y="1964"/>
                      <a:pt x="335" y="1910"/>
                      <a:pt x="338" y="1802"/>
                    </a:cubicBezTo>
                    <a:lnTo>
                      <a:pt x="386" y="163"/>
                    </a:lnTo>
                    <a:cubicBezTo>
                      <a:pt x="389" y="54"/>
                      <a:pt x="307" y="0"/>
                      <a:pt x="22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05" name="Google Shape;15405;p27"/>
              <p:cNvSpPr/>
              <p:nvPr/>
            </p:nvSpPr>
            <p:spPr>
              <a:xfrm>
                <a:off x="384775" y="2105750"/>
                <a:ext cx="29325" cy="27900"/>
              </a:xfrm>
              <a:custGeom>
                <a:avLst/>
                <a:gdLst/>
                <a:ahLst/>
                <a:cxnLst/>
                <a:rect l="l" t="t" r="r" b="b"/>
                <a:pathLst>
                  <a:path w="1173" h="1116" extrusionOk="0">
                    <a:moveTo>
                      <a:pt x="436" y="579"/>
                    </a:moveTo>
                    <a:cubicBezTo>
                      <a:pt x="445" y="600"/>
                      <a:pt x="458" y="622"/>
                      <a:pt x="474" y="643"/>
                    </a:cubicBezTo>
                    <a:cubicBezTo>
                      <a:pt x="477" y="647"/>
                      <a:pt x="480" y="651"/>
                      <a:pt x="483" y="654"/>
                    </a:cubicBezTo>
                    <a:lnTo>
                      <a:pt x="483" y="654"/>
                    </a:lnTo>
                    <a:cubicBezTo>
                      <a:pt x="453" y="633"/>
                      <a:pt x="439" y="607"/>
                      <a:pt x="436" y="579"/>
                    </a:cubicBezTo>
                    <a:close/>
                    <a:moveTo>
                      <a:pt x="534" y="1"/>
                    </a:moveTo>
                    <a:cubicBezTo>
                      <a:pt x="430" y="1"/>
                      <a:pt x="322" y="36"/>
                      <a:pt x="240" y="95"/>
                    </a:cubicBezTo>
                    <a:cubicBezTo>
                      <a:pt x="19" y="257"/>
                      <a:pt x="1" y="565"/>
                      <a:pt x="121" y="794"/>
                    </a:cubicBezTo>
                    <a:cubicBezTo>
                      <a:pt x="220" y="978"/>
                      <a:pt x="413" y="1115"/>
                      <a:pt x="622" y="1115"/>
                    </a:cubicBezTo>
                    <a:cubicBezTo>
                      <a:pt x="662" y="1115"/>
                      <a:pt x="703" y="1110"/>
                      <a:pt x="744" y="1099"/>
                    </a:cubicBezTo>
                    <a:cubicBezTo>
                      <a:pt x="975" y="1037"/>
                      <a:pt x="1125" y="812"/>
                      <a:pt x="1148" y="582"/>
                    </a:cubicBezTo>
                    <a:cubicBezTo>
                      <a:pt x="1172" y="338"/>
                      <a:pt x="1033" y="92"/>
                      <a:pt x="785" y="34"/>
                    </a:cubicBezTo>
                    <a:cubicBezTo>
                      <a:pt x="749" y="26"/>
                      <a:pt x="713" y="22"/>
                      <a:pt x="676" y="22"/>
                    </a:cubicBezTo>
                    <a:cubicBezTo>
                      <a:pt x="673" y="22"/>
                      <a:pt x="670" y="22"/>
                      <a:pt x="667" y="22"/>
                    </a:cubicBezTo>
                    <a:lnTo>
                      <a:pt x="667" y="22"/>
                    </a:lnTo>
                    <a:cubicBezTo>
                      <a:pt x="625" y="8"/>
                      <a:pt x="580" y="1"/>
                      <a:pt x="53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06" name="Google Shape;15406;p27"/>
              <p:cNvSpPr/>
              <p:nvPr/>
            </p:nvSpPr>
            <p:spPr>
              <a:xfrm>
                <a:off x="531000" y="1829425"/>
                <a:ext cx="31825" cy="29625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1185" extrusionOk="0">
                    <a:moveTo>
                      <a:pt x="710" y="0"/>
                    </a:moveTo>
                    <a:cubicBezTo>
                      <a:pt x="617" y="0"/>
                      <a:pt x="535" y="26"/>
                      <a:pt x="468" y="70"/>
                    </a:cubicBezTo>
                    <a:lnTo>
                      <a:pt x="468" y="70"/>
                    </a:lnTo>
                    <a:cubicBezTo>
                      <a:pt x="369" y="102"/>
                      <a:pt x="279" y="155"/>
                      <a:pt x="212" y="229"/>
                    </a:cubicBezTo>
                    <a:cubicBezTo>
                      <a:pt x="37" y="423"/>
                      <a:pt x="0" y="733"/>
                      <a:pt x="140" y="957"/>
                    </a:cubicBezTo>
                    <a:cubicBezTo>
                      <a:pt x="236" y="1107"/>
                      <a:pt x="403" y="1184"/>
                      <a:pt x="573" y="1184"/>
                    </a:cubicBezTo>
                    <a:cubicBezTo>
                      <a:pt x="645" y="1184"/>
                      <a:pt x="717" y="1171"/>
                      <a:pt x="784" y="1143"/>
                    </a:cubicBezTo>
                    <a:cubicBezTo>
                      <a:pt x="877" y="1106"/>
                      <a:pt x="954" y="1043"/>
                      <a:pt x="1006" y="967"/>
                    </a:cubicBezTo>
                    <a:lnTo>
                      <a:pt x="1006" y="967"/>
                    </a:lnTo>
                    <a:cubicBezTo>
                      <a:pt x="1020" y="956"/>
                      <a:pt x="1034" y="946"/>
                      <a:pt x="1047" y="934"/>
                    </a:cubicBezTo>
                    <a:lnTo>
                      <a:pt x="1047" y="934"/>
                    </a:lnTo>
                    <a:cubicBezTo>
                      <a:pt x="1205" y="835"/>
                      <a:pt x="1266" y="684"/>
                      <a:pt x="1257" y="532"/>
                    </a:cubicBezTo>
                    <a:lnTo>
                      <a:pt x="1257" y="532"/>
                    </a:lnTo>
                    <a:cubicBezTo>
                      <a:pt x="1272" y="331"/>
                      <a:pt x="1174" y="190"/>
                      <a:pt x="1028" y="111"/>
                    </a:cubicBezTo>
                    <a:lnTo>
                      <a:pt x="1028" y="111"/>
                    </a:lnTo>
                    <a:cubicBezTo>
                      <a:pt x="944" y="46"/>
                      <a:pt x="840" y="4"/>
                      <a:pt x="726" y="1"/>
                    </a:cubicBezTo>
                    <a:cubicBezTo>
                      <a:pt x="721" y="1"/>
                      <a:pt x="716" y="0"/>
                      <a:pt x="7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07" name="Google Shape;15407;p27"/>
              <p:cNvSpPr/>
              <p:nvPr/>
            </p:nvSpPr>
            <p:spPr>
              <a:xfrm>
                <a:off x="601575" y="1944950"/>
                <a:ext cx="29750" cy="28100"/>
              </a:xfrm>
              <a:custGeom>
                <a:avLst/>
                <a:gdLst/>
                <a:ahLst/>
                <a:cxnLst/>
                <a:rect l="l" t="t" r="r" b="b"/>
                <a:pathLst>
                  <a:path w="1190" h="1124" extrusionOk="0">
                    <a:moveTo>
                      <a:pt x="641" y="1"/>
                    </a:moveTo>
                    <a:cubicBezTo>
                      <a:pt x="558" y="1"/>
                      <a:pt x="472" y="20"/>
                      <a:pt x="391" y="63"/>
                    </a:cubicBezTo>
                    <a:cubicBezTo>
                      <a:pt x="27" y="252"/>
                      <a:pt x="1" y="751"/>
                      <a:pt x="307" y="1008"/>
                    </a:cubicBezTo>
                    <a:cubicBezTo>
                      <a:pt x="403" y="1088"/>
                      <a:pt x="511" y="1124"/>
                      <a:pt x="616" y="1124"/>
                    </a:cubicBezTo>
                    <a:cubicBezTo>
                      <a:pt x="837" y="1124"/>
                      <a:pt x="1047" y="964"/>
                      <a:pt x="1104" y="719"/>
                    </a:cubicBezTo>
                    <a:lnTo>
                      <a:pt x="1104" y="719"/>
                    </a:lnTo>
                    <a:cubicBezTo>
                      <a:pt x="1129" y="673"/>
                      <a:pt x="1146" y="620"/>
                      <a:pt x="1152" y="563"/>
                    </a:cubicBezTo>
                    <a:cubicBezTo>
                      <a:pt x="1189" y="235"/>
                      <a:pt x="929" y="1"/>
                      <a:pt x="6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08" name="Google Shape;15408;p27"/>
              <p:cNvSpPr/>
              <p:nvPr/>
            </p:nvSpPr>
            <p:spPr>
              <a:xfrm>
                <a:off x="697300" y="1732025"/>
                <a:ext cx="31900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1276" h="1059" extrusionOk="0">
                    <a:moveTo>
                      <a:pt x="718" y="495"/>
                    </a:moveTo>
                    <a:cubicBezTo>
                      <a:pt x="705" y="541"/>
                      <a:pt x="665" y="580"/>
                      <a:pt x="618" y="589"/>
                    </a:cubicBezTo>
                    <a:lnTo>
                      <a:pt x="618" y="589"/>
                    </a:lnTo>
                    <a:cubicBezTo>
                      <a:pt x="635" y="546"/>
                      <a:pt x="673" y="511"/>
                      <a:pt x="718" y="495"/>
                    </a:cubicBezTo>
                    <a:close/>
                    <a:moveTo>
                      <a:pt x="581" y="1"/>
                    </a:moveTo>
                    <a:cubicBezTo>
                      <a:pt x="369" y="1"/>
                      <a:pt x="159" y="132"/>
                      <a:pt x="95" y="373"/>
                    </a:cubicBezTo>
                    <a:cubicBezTo>
                      <a:pt x="1" y="723"/>
                      <a:pt x="287" y="1058"/>
                      <a:pt x="616" y="1058"/>
                    </a:cubicBezTo>
                    <a:cubicBezTo>
                      <a:pt x="697" y="1058"/>
                      <a:pt x="782" y="1037"/>
                      <a:pt x="864" y="991"/>
                    </a:cubicBezTo>
                    <a:cubicBezTo>
                      <a:pt x="1206" y="797"/>
                      <a:pt x="1275" y="236"/>
                      <a:pt x="865" y="76"/>
                    </a:cubicBezTo>
                    <a:lnTo>
                      <a:pt x="865" y="76"/>
                    </a:lnTo>
                    <a:cubicBezTo>
                      <a:pt x="831" y="56"/>
                      <a:pt x="794" y="38"/>
                      <a:pt x="754" y="25"/>
                    </a:cubicBezTo>
                    <a:cubicBezTo>
                      <a:pt x="738" y="20"/>
                      <a:pt x="722" y="17"/>
                      <a:pt x="708" y="17"/>
                    </a:cubicBezTo>
                    <a:lnTo>
                      <a:pt x="708" y="17"/>
                    </a:lnTo>
                    <a:cubicBezTo>
                      <a:pt x="666" y="6"/>
                      <a:pt x="624" y="1"/>
                      <a:pt x="5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09" name="Google Shape;15409;p27"/>
              <p:cNvSpPr/>
              <p:nvPr/>
            </p:nvSpPr>
            <p:spPr>
              <a:xfrm>
                <a:off x="759275" y="1839475"/>
                <a:ext cx="276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985" extrusionOk="0">
                    <a:moveTo>
                      <a:pt x="608" y="1"/>
                    </a:moveTo>
                    <a:cubicBezTo>
                      <a:pt x="539" y="1"/>
                      <a:pt x="468" y="16"/>
                      <a:pt x="401" y="50"/>
                    </a:cubicBezTo>
                    <a:cubicBezTo>
                      <a:pt x="125" y="186"/>
                      <a:pt x="0" y="547"/>
                      <a:pt x="176" y="811"/>
                    </a:cubicBezTo>
                    <a:cubicBezTo>
                      <a:pt x="255" y="929"/>
                      <a:pt x="378" y="984"/>
                      <a:pt x="503" y="984"/>
                    </a:cubicBezTo>
                    <a:cubicBezTo>
                      <a:pt x="637" y="984"/>
                      <a:pt x="773" y="921"/>
                      <a:pt x="858" y="802"/>
                    </a:cubicBezTo>
                    <a:lnTo>
                      <a:pt x="858" y="802"/>
                    </a:lnTo>
                    <a:cubicBezTo>
                      <a:pt x="1013" y="725"/>
                      <a:pt x="1105" y="551"/>
                      <a:pt x="1057" y="357"/>
                    </a:cubicBezTo>
                    <a:cubicBezTo>
                      <a:pt x="1007" y="139"/>
                      <a:pt x="814" y="1"/>
                      <a:pt x="60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10" name="Google Shape;15410;p27"/>
              <p:cNvSpPr/>
              <p:nvPr/>
            </p:nvSpPr>
            <p:spPr>
              <a:xfrm>
                <a:off x="379150" y="1739025"/>
                <a:ext cx="501050" cy="387275"/>
              </a:xfrm>
              <a:custGeom>
                <a:avLst/>
                <a:gdLst/>
                <a:ahLst/>
                <a:cxnLst/>
                <a:rect l="l" t="t" r="r" b="b"/>
                <a:pathLst>
                  <a:path w="20042" h="15491" extrusionOk="0">
                    <a:moveTo>
                      <a:pt x="13758" y="0"/>
                    </a:moveTo>
                    <a:cubicBezTo>
                      <a:pt x="13226" y="0"/>
                      <a:pt x="12752" y="324"/>
                      <a:pt x="12510" y="889"/>
                    </a:cubicBezTo>
                    <a:cubicBezTo>
                      <a:pt x="11968" y="2160"/>
                      <a:pt x="12368" y="3902"/>
                      <a:pt x="12249" y="5244"/>
                    </a:cubicBezTo>
                    <a:cubicBezTo>
                      <a:pt x="12170" y="6153"/>
                      <a:pt x="12109" y="7488"/>
                      <a:pt x="11585" y="8309"/>
                    </a:cubicBezTo>
                    <a:cubicBezTo>
                      <a:pt x="11313" y="8737"/>
                      <a:pt x="10881" y="9002"/>
                      <a:pt x="10455" y="9002"/>
                    </a:cubicBezTo>
                    <a:cubicBezTo>
                      <a:pt x="10106" y="9002"/>
                      <a:pt x="9762" y="8825"/>
                      <a:pt x="9512" y="8416"/>
                    </a:cubicBezTo>
                    <a:cubicBezTo>
                      <a:pt x="9339" y="8132"/>
                      <a:pt x="9433" y="7352"/>
                      <a:pt x="9377" y="7002"/>
                    </a:cubicBezTo>
                    <a:cubicBezTo>
                      <a:pt x="9148" y="5598"/>
                      <a:pt x="7911" y="4137"/>
                      <a:pt x="6605" y="4137"/>
                    </a:cubicBezTo>
                    <a:cubicBezTo>
                      <a:pt x="6071" y="4137"/>
                      <a:pt x="5525" y="4382"/>
                      <a:pt x="5032" y="4976"/>
                    </a:cubicBezTo>
                    <a:cubicBezTo>
                      <a:pt x="4050" y="6160"/>
                      <a:pt x="3812" y="8011"/>
                      <a:pt x="3254" y="9406"/>
                    </a:cubicBezTo>
                    <a:cubicBezTo>
                      <a:pt x="2427" y="11471"/>
                      <a:pt x="1350" y="13419"/>
                      <a:pt x="87" y="15246"/>
                    </a:cubicBezTo>
                    <a:cubicBezTo>
                      <a:pt x="0" y="15371"/>
                      <a:pt x="116" y="15490"/>
                      <a:pt x="236" y="15490"/>
                    </a:cubicBezTo>
                    <a:cubicBezTo>
                      <a:pt x="287" y="15490"/>
                      <a:pt x="339" y="15468"/>
                      <a:pt x="375" y="15416"/>
                    </a:cubicBezTo>
                    <a:cubicBezTo>
                      <a:pt x="2216" y="12752"/>
                      <a:pt x="3486" y="9903"/>
                      <a:pt x="4498" y="6841"/>
                    </a:cubicBezTo>
                    <a:cubicBezTo>
                      <a:pt x="4738" y="6120"/>
                      <a:pt x="5026" y="5293"/>
                      <a:pt x="5674" y="4837"/>
                    </a:cubicBezTo>
                    <a:cubicBezTo>
                      <a:pt x="5999" y="4608"/>
                      <a:pt x="6341" y="4508"/>
                      <a:pt x="6678" y="4508"/>
                    </a:cubicBezTo>
                    <a:cubicBezTo>
                      <a:pt x="7490" y="4508"/>
                      <a:pt x="8268" y="5091"/>
                      <a:pt x="8673" y="5850"/>
                    </a:cubicBezTo>
                    <a:cubicBezTo>
                      <a:pt x="9101" y="6651"/>
                      <a:pt x="8989" y="7477"/>
                      <a:pt x="9163" y="8321"/>
                    </a:cubicBezTo>
                    <a:cubicBezTo>
                      <a:pt x="9247" y="8733"/>
                      <a:pt x="9392" y="9075"/>
                      <a:pt x="9784" y="9271"/>
                    </a:cubicBezTo>
                    <a:cubicBezTo>
                      <a:pt x="10063" y="9410"/>
                      <a:pt x="10313" y="9473"/>
                      <a:pt x="10539" y="9473"/>
                    </a:cubicBezTo>
                    <a:cubicBezTo>
                      <a:pt x="12195" y="9473"/>
                      <a:pt x="12515" y="6126"/>
                      <a:pt x="12601" y="5031"/>
                    </a:cubicBezTo>
                    <a:cubicBezTo>
                      <a:pt x="12665" y="4195"/>
                      <a:pt x="12650" y="3367"/>
                      <a:pt x="12641" y="2529"/>
                    </a:cubicBezTo>
                    <a:cubicBezTo>
                      <a:pt x="12638" y="2192"/>
                      <a:pt x="12633" y="1861"/>
                      <a:pt x="12697" y="1527"/>
                    </a:cubicBezTo>
                    <a:cubicBezTo>
                      <a:pt x="12733" y="1344"/>
                      <a:pt x="12778" y="941"/>
                      <a:pt x="12925" y="801"/>
                    </a:cubicBezTo>
                    <a:lnTo>
                      <a:pt x="14650" y="729"/>
                    </a:lnTo>
                    <a:lnTo>
                      <a:pt x="15137" y="1551"/>
                    </a:lnTo>
                    <a:cubicBezTo>
                      <a:pt x="15469" y="2320"/>
                      <a:pt x="15506" y="3289"/>
                      <a:pt x="15652" y="4109"/>
                    </a:cubicBezTo>
                    <a:cubicBezTo>
                      <a:pt x="15814" y="5020"/>
                      <a:pt x="15974" y="5931"/>
                      <a:pt x="16136" y="6840"/>
                    </a:cubicBezTo>
                    <a:cubicBezTo>
                      <a:pt x="16465" y="8696"/>
                      <a:pt x="16680" y="10632"/>
                      <a:pt x="17287" y="12423"/>
                    </a:cubicBezTo>
                    <a:cubicBezTo>
                      <a:pt x="17710" y="13669"/>
                      <a:pt x="18364" y="15077"/>
                      <a:pt x="19757" y="15399"/>
                    </a:cubicBezTo>
                    <a:cubicBezTo>
                      <a:pt x="19772" y="15402"/>
                      <a:pt x="19786" y="15404"/>
                      <a:pt x="19799" y="15404"/>
                    </a:cubicBezTo>
                    <a:cubicBezTo>
                      <a:pt x="19978" y="15404"/>
                      <a:pt x="20041" y="15122"/>
                      <a:pt x="19847" y="15077"/>
                    </a:cubicBezTo>
                    <a:cubicBezTo>
                      <a:pt x="17747" y="14592"/>
                      <a:pt x="17300" y="11433"/>
                      <a:pt x="16975" y="9659"/>
                    </a:cubicBezTo>
                    <a:cubicBezTo>
                      <a:pt x="16631" y="7781"/>
                      <a:pt x="16308" y="5900"/>
                      <a:pt x="15974" y="4021"/>
                    </a:cubicBezTo>
                    <a:cubicBezTo>
                      <a:pt x="15754" y="2782"/>
                      <a:pt x="15744" y="882"/>
                      <a:pt x="14473" y="192"/>
                    </a:cubicBezTo>
                    <a:cubicBezTo>
                      <a:pt x="14233" y="62"/>
                      <a:pt x="13990" y="0"/>
                      <a:pt x="1375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11" name="Google Shape;15411;p27"/>
              <p:cNvSpPr/>
              <p:nvPr/>
            </p:nvSpPr>
            <p:spPr>
              <a:xfrm>
                <a:off x="536875" y="1773475"/>
                <a:ext cx="36000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1440" h="1345" extrusionOk="0">
                    <a:moveTo>
                      <a:pt x="607" y="391"/>
                    </a:moveTo>
                    <a:cubicBezTo>
                      <a:pt x="629" y="391"/>
                      <a:pt x="652" y="403"/>
                      <a:pt x="674" y="433"/>
                    </a:cubicBezTo>
                    <a:cubicBezTo>
                      <a:pt x="703" y="470"/>
                      <a:pt x="739" y="491"/>
                      <a:pt x="777" y="499"/>
                    </a:cubicBezTo>
                    <a:lnTo>
                      <a:pt x="777" y="499"/>
                    </a:lnTo>
                    <a:cubicBezTo>
                      <a:pt x="789" y="562"/>
                      <a:pt x="804" y="623"/>
                      <a:pt x="821" y="684"/>
                    </a:cubicBezTo>
                    <a:lnTo>
                      <a:pt x="821" y="684"/>
                    </a:lnTo>
                    <a:cubicBezTo>
                      <a:pt x="817" y="856"/>
                      <a:pt x="756" y="1002"/>
                      <a:pt x="558" y="1003"/>
                    </a:cubicBezTo>
                    <a:cubicBezTo>
                      <a:pt x="397" y="1003"/>
                      <a:pt x="406" y="791"/>
                      <a:pt x="416" y="674"/>
                    </a:cubicBezTo>
                    <a:cubicBezTo>
                      <a:pt x="424" y="613"/>
                      <a:pt x="511" y="391"/>
                      <a:pt x="607" y="391"/>
                    </a:cubicBezTo>
                    <a:close/>
                    <a:moveTo>
                      <a:pt x="902" y="1"/>
                    </a:moveTo>
                    <a:cubicBezTo>
                      <a:pt x="834" y="1"/>
                      <a:pt x="767" y="36"/>
                      <a:pt x="744" y="102"/>
                    </a:cubicBezTo>
                    <a:lnTo>
                      <a:pt x="744" y="102"/>
                    </a:lnTo>
                    <a:cubicBezTo>
                      <a:pt x="697" y="86"/>
                      <a:pt x="648" y="78"/>
                      <a:pt x="599" y="78"/>
                    </a:cubicBezTo>
                    <a:cubicBezTo>
                      <a:pt x="472" y="78"/>
                      <a:pt x="343" y="132"/>
                      <a:pt x="246" y="239"/>
                    </a:cubicBezTo>
                    <a:cubicBezTo>
                      <a:pt x="44" y="460"/>
                      <a:pt x="0" y="947"/>
                      <a:pt x="204" y="1185"/>
                    </a:cubicBezTo>
                    <a:cubicBezTo>
                      <a:pt x="295" y="1290"/>
                      <a:pt x="419" y="1336"/>
                      <a:pt x="547" y="1336"/>
                    </a:cubicBezTo>
                    <a:cubicBezTo>
                      <a:pt x="688" y="1336"/>
                      <a:pt x="833" y="1280"/>
                      <a:pt x="941" y="1186"/>
                    </a:cubicBezTo>
                    <a:cubicBezTo>
                      <a:pt x="962" y="1169"/>
                      <a:pt x="980" y="1150"/>
                      <a:pt x="997" y="1131"/>
                    </a:cubicBezTo>
                    <a:lnTo>
                      <a:pt x="997" y="1131"/>
                    </a:lnTo>
                    <a:cubicBezTo>
                      <a:pt x="1021" y="1177"/>
                      <a:pt x="1046" y="1221"/>
                      <a:pt x="1072" y="1265"/>
                    </a:cubicBezTo>
                    <a:cubicBezTo>
                      <a:pt x="1106" y="1321"/>
                      <a:pt x="1157" y="1345"/>
                      <a:pt x="1208" y="1345"/>
                    </a:cubicBezTo>
                    <a:cubicBezTo>
                      <a:pt x="1323" y="1345"/>
                      <a:pt x="1440" y="1224"/>
                      <a:pt x="1362" y="1096"/>
                    </a:cubicBezTo>
                    <a:cubicBezTo>
                      <a:pt x="1275" y="955"/>
                      <a:pt x="1207" y="803"/>
                      <a:pt x="1158" y="646"/>
                    </a:cubicBezTo>
                    <a:lnTo>
                      <a:pt x="1158" y="646"/>
                    </a:lnTo>
                    <a:cubicBezTo>
                      <a:pt x="1156" y="467"/>
                      <a:pt x="1112" y="282"/>
                      <a:pt x="1066" y="118"/>
                    </a:cubicBezTo>
                    <a:cubicBezTo>
                      <a:pt x="1044" y="39"/>
                      <a:pt x="972" y="1"/>
                      <a:pt x="9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12" name="Google Shape;15412;p27"/>
              <p:cNvSpPr/>
              <p:nvPr/>
            </p:nvSpPr>
            <p:spPr>
              <a:xfrm>
                <a:off x="576575" y="1984025"/>
                <a:ext cx="33825" cy="48550"/>
              </a:xfrm>
              <a:custGeom>
                <a:avLst/>
                <a:gdLst/>
                <a:ahLst/>
                <a:cxnLst/>
                <a:rect l="l" t="t" r="r" b="b"/>
                <a:pathLst>
                  <a:path w="1353" h="1942" extrusionOk="0">
                    <a:moveTo>
                      <a:pt x="163" y="0"/>
                    </a:moveTo>
                    <a:cubicBezTo>
                      <a:pt x="80" y="0"/>
                      <a:pt x="0" y="53"/>
                      <a:pt x="8" y="161"/>
                    </a:cubicBezTo>
                    <a:lnTo>
                      <a:pt x="6" y="161"/>
                    </a:lnTo>
                    <a:cubicBezTo>
                      <a:pt x="35" y="602"/>
                      <a:pt x="102" y="1038"/>
                      <a:pt x="206" y="1468"/>
                    </a:cubicBezTo>
                    <a:cubicBezTo>
                      <a:pt x="225" y="1549"/>
                      <a:pt x="293" y="1587"/>
                      <a:pt x="363" y="1587"/>
                    </a:cubicBezTo>
                    <a:cubicBezTo>
                      <a:pt x="449" y="1587"/>
                      <a:pt x="537" y="1529"/>
                      <a:pt x="534" y="1424"/>
                    </a:cubicBezTo>
                    <a:cubicBezTo>
                      <a:pt x="530" y="1307"/>
                      <a:pt x="629" y="1237"/>
                      <a:pt x="719" y="1237"/>
                    </a:cubicBezTo>
                    <a:cubicBezTo>
                      <a:pt x="799" y="1237"/>
                      <a:pt x="871" y="1292"/>
                      <a:pt x="859" y="1416"/>
                    </a:cubicBezTo>
                    <a:cubicBezTo>
                      <a:pt x="846" y="1539"/>
                      <a:pt x="734" y="1620"/>
                      <a:pt x="612" y="1620"/>
                    </a:cubicBezTo>
                    <a:cubicBezTo>
                      <a:pt x="576" y="1620"/>
                      <a:pt x="539" y="1613"/>
                      <a:pt x="503" y="1598"/>
                    </a:cubicBezTo>
                    <a:cubicBezTo>
                      <a:pt x="479" y="1587"/>
                      <a:pt x="455" y="1583"/>
                      <a:pt x="432" y="1583"/>
                    </a:cubicBezTo>
                    <a:cubicBezTo>
                      <a:pt x="271" y="1583"/>
                      <a:pt x="162" y="1813"/>
                      <a:pt x="334" y="1888"/>
                    </a:cubicBezTo>
                    <a:cubicBezTo>
                      <a:pt x="421" y="1925"/>
                      <a:pt x="512" y="1942"/>
                      <a:pt x="602" y="1942"/>
                    </a:cubicBezTo>
                    <a:cubicBezTo>
                      <a:pt x="994" y="1942"/>
                      <a:pt x="1353" y="1615"/>
                      <a:pt x="1144" y="1177"/>
                    </a:cubicBezTo>
                    <a:cubicBezTo>
                      <a:pt x="1051" y="980"/>
                      <a:pt x="882" y="894"/>
                      <a:pt x="713" y="894"/>
                    </a:cubicBezTo>
                    <a:cubicBezTo>
                      <a:pt x="618" y="894"/>
                      <a:pt x="524" y="921"/>
                      <a:pt x="442" y="970"/>
                    </a:cubicBezTo>
                    <a:lnTo>
                      <a:pt x="442" y="970"/>
                    </a:lnTo>
                    <a:cubicBezTo>
                      <a:pt x="393" y="703"/>
                      <a:pt x="360" y="432"/>
                      <a:pt x="342" y="161"/>
                    </a:cubicBezTo>
                    <a:cubicBezTo>
                      <a:pt x="335" y="54"/>
                      <a:pt x="247" y="0"/>
                      <a:pt x="1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13" name="Google Shape;15413;p27"/>
              <p:cNvSpPr/>
              <p:nvPr/>
            </p:nvSpPr>
            <p:spPr>
              <a:xfrm>
                <a:off x="690200" y="1695850"/>
                <a:ext cx="28525" cy="28625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1145" extrusionOk="0">
                    <a:moveTo>
                      <a:pt x="583" y="0"/>
                    </a:moveTo>
                    <a:cubicBezTo>
                      <a:pt x="567" y="0"/>
                      <a:pt x="551" y="3"/>
                      <a:pt x="533" y="8"/>
                    </a:cubicBezTo>
                    <a:lnTo>
                      <a:pt x="533" y="6"/>
                    </a:lnTo>
                    <a:cubicBezTo>
                      <a:pt x="207" y="104"/>
                      <a:pt x="1" y="478"/>
                      <a:pt x="138" y="800"/>
                    </a:cubicBezTo>
                    <a:cubicBezTo>
                      <a:pt x="232" y="1022"/>
                      <a:pt x="457" y="1145"/>
                      <a:pt x="684" y="1145"/>
                    </a:cubicBezTo>
                    <a:cubicBezTo>
                      <a:pt x="787" y="1145"/>
                      <a:pt x="891" y="1119"/>
                      <a:pt x="983" y="1066"/>
                    </a:cubicBezTo>
                    <a:cubicBezTo>
                      <a:pt x="1141" y="976"/>
                      <a:pt x="1044" y="755"/>
                      <a:pt x="897" y="755"/>
                    </a:cubicBezTo>
                    <a:cubicBezTo>
                      <a:pt x="870" y="755"/>
                      <a:pt x="842" y="762"/>
                      <a:pt x="814" y="778"/>
                    </a:cubicBezTo>
                    <a:cubicBezTo>
                      <a:pt x="774" y="801"/>
                      <a:pt x="727" y="813"/>
                      <a:pt x="680" y="813"/>
                    </a:cubicBezTo>
                    <a:cubicBezTo>
                      <a:pt x="583" y="813"/>
                      <a:pt x="486" y="765"/>
                      <a:pt x="446" y="671"/>
                    </a:cubicBezTo>
                    <a:cubicBezTo>
                      <a:pt x="387" y="533"/>
                      <a:pt x="486" y="371"/>
                      <a:pt x="622" y="331"/>
                    </a:cubicBezTo>
                    <a:cubicBezTo>
                      <a:pt x="810" y="275"/>
                      <a:pt x="752" y="0"/>
                      <a:pt x="5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14" name="Google Shape;15414;p27"/>
              <p:cNvSpPr/>
              <p:nvPr/>
            </p:nvSpPr>
            <p:spPr>
              <a:xfrm>
                <a:off x="790350" y="1803800"/>
                <a:ext cx="33850" cy="29425"/>
              </a:xfrm>
              <a:custGeom>
                <a:avLst/>
                <a:gdLst/>
                <a:ahLst/>
                <a:cxnLst/>
                <a:rect l="l" t="t" r="r" b="b"/>
                <a:pathLst>
                  <a:path w="1354" h="1177" extrusionOk="0">
                    <a:moveTo>
                      <a:pt x="630" y="443"/>
                    </a:moveTo>
                    <a:cubicBezTo>
                      <a:pt x="672" y="443"/>
                      <a:pt x="713" y="456"/>
                      <a:pt x="743" y="484"/>
                    </a:cubicBezTo>
                    <a:cubicBezTo>
                      <a:pt x="778" y="517"/>
                      <a:pt x="817" y="531"/>
                      <a:pt x="855" y="531"/>
                    </a:cubicBezTo>
                    <a:cubicBezTo>
                      <a:pt x="880" y="531"/>
                      <a:pt x="904" y="525"/>
                      <a:pt x="926" y="515"/>
                    </a:cubicBezTo>
                    <a:lnTo>
                      <a:pt x="926" y="515"/>
                    </a:lnTo>
                    <a:cubicBezTo>
                      <a:pt x="935" y="543"/>
                      <a:pt x="939" y="574"/>
                      <a:pt x="937" y="608"/>
                    </a:cubicBezTo>
                    <a:cubicBezTo>
                      <a:pt x="927" y="734"/>
                      <a:pt x="802" y="845"/>
                      <a:pt x="676" y="845"/>
                    </a:cubicBezTo>
                    <a:cubicBezTo>
                      <a:pt x="661" y="845"/>
                      <a:pt x="647" y="844"/>
                      <a:pt x="633" y="841"/>
                    </a:cubicBezTo>
                    <a:cubicBezTo>
                      <a:pt x="519" y="817"/>
                      <a:pt x="405" y="667"/>
                      <a:pt x="452" y="550"/>
                    </a:cubicBezTo>
                    <a:cubicBezTo>
                      <a:pt x="481" y="482"/>
                      <a:pt x="557" y="443"/>
                      <a:pt x="630" y="443"/>
                    </a:cubicBezTo>
                    <a:close/>
                    <a:moveTo>
                      <a:pt x="734" y="0"/>
                    </a:moveTo>
                    <a:cubicBezTo>
                      <a:pt x="654" y="0"/>
                      <a:pt x="595" y="52"/>
                      <a:pt x="568" y="115"/>
                    </a:cubicBezTo>
                    <a:lnTo>
                      <a:pt x="568" y="115"/>
                    </a:lnTo>
                    <a:cubicBezTo>
                      <a:pt x="423" y="131"/>
                      <a:pt x="283" y="205"/>
                      <a:pt x="194" y="333"/>
                    </a:cubicBezTo>
                    <a:cubicBezTo>
                      <a:pt x="0" y="615"/>
                      <a:pt x="165" y="1004"/>
                      <a:pt x="463" y="1134"/>
                    </a:cubicBezTo>
                    <a:cubicBezTo>
                      <a:pt x="530" y="1163"/>
                      <a:pt x="602" y="1177"/>
                      <a:pt x="672" y="1177"/>
                    </a:cubicBezTo>
                    <a:cubicBezTo>
                      <a:pt x="923" y="1177"/>
                      <a:pt x="1168" y="1007"/>
                      <a:pt x="1245" y="762"/>
                    </a:cubicBezTo>
                    <a:cubicBezTo>
                      <a:pt x="1353" y="425"/>
                      <a:pt x="1108" y="54"/>
                      <a:pt x="762" y="2"/>
                    </a:cubicBezTo>
                    <a:cubicBezTo>
                      <a:pt x="752" y="1"/>
                      <a:pt x="743" y="0"/>
                      <a:pt x="7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15" name="Google Shape;15415;p27"/>
              <p:cNvSpPr/>
              <p:nvPr/>
            </p:nvSpPr>
            <p:spPr>
              <a:xfrm>
                <a:off x="810700" y="1777050"/>
                <a:ext cx="14725" cy="55250"/>
              </a:xfrm>
              <a:custGeom>
                <a:avLst/>
                <a:gdLst/>
                <a:ahLst/>
                <a:cxnLst/>
                <a:rect l="l" t="t" r="r" b="b"/>
                <a:pathLst>
                  <a:path w="589" h="2210" extrusionOk="0">
                    <a:moveTo>
                      <a:pt x="204" y="1"/>
                    </a:moveTo>
                    <a:cubicBezTo>
                      <a:pt x="107" y="1"/>
                      <a:pt x="0" y="84"/>
                      <a:pt x="24" y="210"/>
                    </a:cubicBezTo>
                    <a:cubicBezTo>
                      <a:pt x="138" y="817"/>
                      <a:pt x="213" y="1431"/>
                      <a:pt x="248" y="2048"/>
                    </a:cubicBezTo>
                    <a:cubicBezTo>
                      <a:pt x="254" y="2155"/>
                      <a:pt x="341" y="2209"/>
                      <a:pt x="425" y="2209"/>
                    </a:cubicBezTo>
                    <a:cubicBezTo>
                      <a:pt x="508" y="2209"/>
                      <a:pt x="588" y="2156"/>
                      <a:pt x="582" y="2048"/>
                    </a:cubicBezTo>
                    <a:cubicBezTo>
                      <a:pt x="546" y="1402"/>
                      <a:pt x="466" y="758"/>
                      <a:pt x="346" y="122"/>
                    </a:cubicBezTo>
                    <a:cubicBezTo>
                      <a:pt x="330" y="37"/>
                      <a:pt x="269" y="1"/>
                      <a:pt x="2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16" name="Google Shape;15416;p27"/>
              <p:cNvSpPr/>
              <p:nvPr/>
            </p:nvSpPr>
            <p:spPr>
              <a:xfrm>
                <a:off x="1001050" y="1941125"/>
                <a:ext cx="32850" cy="37475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1499" extrusionOk="0">
                    <a:moveTo>
                      <a:pt x="626" y="336"/>
                    </a:moveTo>
                    <a:cubicBezTo>
                      <a:pt x="663" y="336"/>
                      <a:pt x="702" y="346"/>
                      <a:pt x="740" y="368"/>
                    </a:cubicBezTo>
                    <a:cubicBezTo>
                      <a:pt x="795" y="402"/>
                      <a:pt x="845" y="458"/>
                      <a:pt x="836" y="527"/>
                    </a:cubicBezTo>
                    <a:cubicBezTo>
                      <a:pt x="825" y="598"/>
                      <a:pt x="777" y="631"/>
                      <a:pt x="730" y="631"/>
                    </a:cubicBezTo>
                    <a:cubicBezTo>
                      <a:pt x="674" y="631"/>
                      <a:pt x="619" y="584"/>
                      <a:pt x="627" y="498"/>
                    </a:cubicBezTo>
                    <a:cubicBezTo>
                      <a:pt x="635" y="422"/>
                      <a:pt x="598" y="374"/>
                      <a:pt x="546" y="352"/>
                    </a:cubicBezTo>
                    <a:lnTo>
                      <a:pt x="546" y="352"/>
                    </a:lnTo>
                    <a:cubicBezTo>
                      <a:pt x="571" y="341"/>
                      <a:pt x="598" y="336"/>
                      <a:pt x="626" y="336"/>
                    </a:cubicBezTo>
                    <a:close/>
                    <a:moveTo>
                      <a:pt x="622" y="1"/>
                    </a:moveTo>
                    <a:cubicBezTo>
                      <a:pt x="314" y="1"/>
                      <a:pt x="70" y="273"/>
                      <a:pt x="41" y="586"/>
                    </a:cubicBezTo>
                    <a:cubicBezTo>
                      <a:pt x="0" y="1027"/>
                      <a:pt x="342" y="1338"/>
                      <a:pt x="720" y="1486"/>
                    </a:cubicBezTo>
                    <a:cubicBezTo>
                      <a:pt x="742" y="1495"/>
                      <a:pt x="762" y="1499"/>
                      <a:pt x="781" y="1499"/>
                    </a:cubicBezTo>
                    <a:cubicBezTo>
                      <a:pt x="936" y="1499"/>
                      <a:pt x="986" y="1234"/>
                      <a:pt x="809" y="1164"/>
                    </a:cubicBezTo>
                    <a:cubicBezTo>
                      <a:pt x="660" y="1106"/>
                      <a:pt x="497" y="987"/>
                      <a:pt x="417" y="840"/>
                    </a:cubicBezTo>
                    <a:lnTo>
                      <a:pt x="417" y="840"/>
                    </a:lnTo>
                    <a:cubicBezTo>
                      <a:pt x="499" y="919"/>
                      <a:pt x="612" y="965"/>
                      <a:pt x="727" y="965"/>
                    </a:cubicBezTo>
                    <a:cubicBezTo>
                      <a:pt x="834" y="965"/>
                      <a:pt x="943" y="925"/>
                      <a:pt x="1031" y="837"/>
                    </a:cubicBezTo>
                    <a:cubicBezTo>
                      <a:pt x="1314" y="554"/>
                      <a:pt x="1126" y="121"/>
                      <a:pt x="772" y="22"/>
                    </a:cubicBezTo>
                    <a:cubicBezTo>
                      <a:pt x="721" y="8"/>
                      <a:pt x="671" y="1"/>
                      <a:pt x="62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17" name="Google Shape;15417;p27"/>
              <p:cNvSpPr/>
              <p:nvPr/>
            </p:nvSpPr>
            <p:spPr>
              <a:xfrm>
                <a:off x="1064925" y="1755650"/>
                <a:ext cx="17900" cy="4350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1740" extrusionOk="0">
                    <a:moveTo>
                      <a:pt x="446" y="1"/>
                    </a:moveTo>
                    <a:cubicBezTo>
                      <a:pt x="253" y="1"/>
                      <a:pt x="142" y="151"/>
                      <a:pt x="93" y="348"/>
                    </a:cubicBezTo>
                    <a:cubicBezTo>
                      <a:pt x="0" y="738"/>
                      <a:pt x="6" y="1178"/>
                      <a:pt x="19" y="1577"/>
                    </a:cubicBezTo>
                    <a:cubicBezTo>
                      <a:pt x="22" y="1685"/>
                      <a:pt x="108" y="1739"/>
                      <a:pt x="192" y="1739"/>
                    </a:cubicBezTo>
                    <a:cubicBezTo>
                      <a:pt x="276" y="1739"/>
                      <a:pt x="357" y="1685"/>
                      <a:pt x="354" y="1577"/>
                    </a:cubicBezTo>
                    <a:cubicBezTo>
                      <a:pt x="350" y="1468"/>
                      <a:pt x="389" y="329"/>
                      <a:pt x="424" y="329"/>
                    </a:cubicBezTo>
                    <a:cubicBezTo>
                      <a:pt x="424" y="329"/>
                      <a:pt x="424" y="330"/>
                      <a:pt x="424" y="330"/>
                    </a:cubicBezTo>
                    <a:cubicBezTo>
                      <a:pt x="435" y="331"/>
                      <a:pt x="446" y="332"/>
                      <a:pt x="456" y="332"/>
                    </a:cubicBezTo>
                    <a:cubicBezTo>
                      <a:pt x="644" y="332"/>
                      <a:pt x="715" y="41"/>
                      <a:pt x="513" y="6"/>
                    </a:cubicBezTo>
                    <a:cubicBezTo>
                      <a:pt x="490" y="2"/>
                      <a:pt x="467" y="1"/>
                      <a:pt x="44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18" name="Google Shape;15418;p27"/>
              <p:cNvSpPr/>
              <p:nvPr/>
            </p:nvSpPr>
            <p:spPr>
              <a:xfrm>
                <a:off x="1062950" y="1773025"/>
                <a:ext cx="17250" cy="8600"/>
              </a:xfrm>
              <a:custGeom>
                <a:avLst/>
                <a:gdLst/>
                <a:ahLst/>
                <a:cxnLst/>
                <a:rect l="l" t="t" r="r" b="b"/>
                <a:pathLst>
                  <a:path w="690" h="344" extrusionOk="0">
                    <a:moveTo>
                      <a:pt x="209" y="1"/>
                    </a:moveTo>
                    <a:cubicBezTo>
                      <a:pt x="0" y="1"/>
                      <a:pt x="2" y="329"/>
                      <a:pt x="215" y="336"/>
                    </a:cubicBezTo>
                    <a:lnTo>
                      <a:pt x="474" y="344"/>
                    </a:lnTo>
                    <a:cubicBezTo>
                      <a:pt x="476" y="344"/>
                      <a:pt x="478" y="344"/>
                      <a:pt x="480" y="344"/>
                    </a:cubicBezTo>
                    <a:cubicBezTo>
                      <a:pt x="690" y="344"/>
                      <a:pt x="688" y="14"/>
                      <a:pt x="474" y="8"/>
                    </a:cubicBezTo>
                    <a:lnTo>
                      <a:pt x="215" y="1"/>
                    </a:lnTo>
                    <a:cubicBezTo>
                      <a:pt x="213" y="1"/>
                      <a:pt x="211" y="1"/>
                      <a:pt x="2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19" name="Google Shape;15419;p27"/>
              <p:cNvSpPr/>
              <p:nvPr/>
            </p:nvSpPr>
            <p:spPr>
              <a:xfrm>
                <a:off x="1160250" y="1975125"/>
                <a:ext cx="34875" cy="39900"/>
              </a:xfrm>
              <a:custGeom>
                <a:avLst/>
                <a:gdLst/>
                <a:ahLst/>
                <a:cxnLst/>
                <a:rect l="l" t="t" r="r" b="b"/>
                <a:pathLst>
                  <a:path w="1395" h="1596" extrusionOk="0">
                    <a:moveTo>
                      <a:pt x="693" y="329"/>
                    </a:moveTo>
                    <a:cubicBezTo>
                      <a:pt x="735" y="329"/>
                      <a:pt x="779" y="343"/>
                      <a:pt x="815" y="377"/>
                    </a:cubicBezTo>
                    <a:cubicBezTo>
                      <a:pt x="817" y="378"/>
                      <a:pt x="819" y="379"/>
                      <a:pt x="820" y="381"/>
                    </a:cubicBezTo>
                    <a:lnTo>
                      <a:pt x="820" y="381"/>
                    </a:lnTo>
                    <a:cubicBezTo>
                      <a:pt x="827" y="396"/>
                      <a:pt x="833" y="412"/>
                      <a:pt x="839" y="428"/>
                    </a:cubicBezTo>
                    <a:lnTo>
                      <a:pt x="839" y="428"/>
                    </a:lnTo>
                    <a:cubicBezTo>
                      <a:pt x="867" y="540"/>
                      <a:pt x="780" y="649"/>
                      <a:pt x="683" y="649"/>
                    </a:cubicBezTo>
                    <a:cubicBezTo>
                      <a:pt x="640" y="649"/>
                      <a:pt x="596" y="628"/>
                      <a:pt x="559" y="578"/>
                    </a:cubicBezTo>
                    <a:cubicBezTo>
                      <a:pt x="461" y="446"/>
                      <a:pt x="572" y="329"/>
                      <a:pt x="693" y="329"/>
                    </a:cubicBezTo>
                    <a:close/>
                    <a:moveTo>
                      <a:pt x="701" y="0"/>
                    </a:moveTo>
                    <a:cubicBezTo>
                      <a:pt x="333" y="0"/>
                      <a:pt x="0" y="401"/>
                      <a:pt x="291" y="784"/>
                    </a:cubicBezTo>
                    <a:cubicBezTo>
                      <a:pt x="400" y="926"/>
                      <a:pt x="534" y="986"/>
                      <a:pt x="664" y="986"/>
                    </a:cubicBezTo>
                    <a:cubicBezTo>
                      <a:pt x="772" y="986"/>
                      <a:pt x="878" y="945"/>
                      <a:pt x="965" y="876"/>
                    </a:cubicBezTo>
                    <a:lnTo>
                      <a:pt x="965" y="876"/>
                    </a:lnTo>
                    <a:cubicBezTo>
                      <a:pt x="983" y="1020"/>
                      <a:pt x="1007" y="1252"/>
                      <a:pt x="1000" y="1252"/>
                    </a:cubicBezTo>
                    <a:cubicBezTo>
                      <a:pt x="1000" y="1252"/>
                      <a:pt x="1000" y="1252"/>
                      <a:pt x="1000" y="1252"/>
                    </a:cubicBezTo>
                    <a:cubicBezTo>
                      <a:pt x="971" y="1233"/>
                      <a:pt x="942" y="1225"/>
                      <a:pt x="915" y="1225"/>
                    </a:cubicBezTo>
                    <a:cubicBezTo>
                      <a:pt x="773" y="1225"/>
                      <a:pt x="680" y="1445"/>
                      <a:pt x="831" y="1542"/>
                    </a:cubicBezTo>
                    <a:cubicBezTo>
                      <a:pt x="889" y="1579"/>
                      <a:pt x="948" y="1595"/>
                      <a:pt x="1005" y="1595"/>
                    </a:cubicBezTo>
                    <a:cubicBezTo>
                      <a:pt x="1174" y="1595"/>
                      <a:pt x="1318" y="1448"/>
                      <a:pt x="1346" y="1264"/>
                    </a:cubicBezTo>
                    <a:cubicBezTo>
                      <a:pt x="1394" y="958"/>
                      <a:pt x="1260" y="585"/>
                      <a:pt x="1145" y="299"/>
                    </a:cubicBezTo>
                    <a:lnTo>
                      <a:pt x="1145" y="299"/>
                    </a:lnTo>
                    <a:cubicBezTo>
                      <a:pt x="1137" y="273"/>
                      <a:pt x="1126" y="247"/>
                      <a:pt x="1113" y="221"/>
                    </a:cubicBezTo>
                    <a:cubicBezTo>
                      <a:pt x="1106" y="207"/>
                      <a:pt x="1097" y="195"/>
                      <a:pt x="1087" y="184"/>
                    </a:cubicBezTo>
                    <a:lnTo>
                      <a:pt x="1087" y="184"/>
                    </a:lnTo>
                    <a:cubicBezTo>
                      <a:pt x="1079" y="169"/>
                      <a:pt x="1067" y="154"/>
                      <a:pt x="1052" y="140"/>
                    </a:cubicBezTo>
                    <a:lnTo>
                      <a:pt x="1050" y="140"/>
                    </a:lnTo>
                    <a:cubicBezTo>
                      <a:pt x="943" y="42"/>
                      <a:pt x="820" y="0"/>
                      <a:pt x="7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20" name="Google Shape;15420;p27"/>
              <p:cNvSpPr/>
              <p:nvPr/>
            </p:nvSpPr>
            <p:spPr>
              <a:xfrm>
                <a:off x="1253800" y="1783675"/>
                <a:ext cx="35500" cy="41000"/>
              </a:xfrm>
              <a:custGeom>
                <a:avLst/>
                <a:gdLst/>
                <a:ahLst/>
                <a:cxnLst/>
                <a:rect l="l" t="t" r="r" b="b"/>
                <a:pathLst>
                  <a:path w="1420" h="1640" extrusionOk="0">
                    <a:moveTo>
                      <a:pt x="204" y="1"/>
                    </a:moveTo>
                    <a:cubicBezTo>
                      <a:pt x="105" y="1"/>
                      <a:pt x="0" y="83"/>
                      <a:pt x="30" y="209"/>
                    </a:cubicBezTo>
                    <a:cubicBezTo>
                      <a:pt x="124" y="616"/>
                      <a:pt x="219" y="1024"/>
                      <a:pt x="313" y="1430"/>
                    </a:cubicBezTo>
                    <a:cubicBezTo>
                      <a:pt x="332" y="1510"/>
                      <a:pt x="403" y="1550"/>
                      <a:pt x="474" y="1550"/>
                    </a:cubicBezTo>
                    <a:cubicBezTo>
                      <a:pt x="545" y="1550"/>
                      <a:pt x="617" y="1509"/>
                      <a:pt x="637" y="1430"/>
                    </a:cubicBezTo>
                    <a:cubicBezTo>
                      <a:pt x="672" y="1282"/>
                      <a:pt x="716" y="1029"/>
                      <a:pt x="890" y="1029"/>
                    </a:cubicBezTo>
                    <a:cubicBezTo>
                      <a:pt x="902" y="1029"/>
                      <a:pt x="916" y="1030"/>
                      <a:pt x="930" y="1033"/>
                    </a:cubicBezTo>
                    <a:cubicBezTo>
                      <a:pt x="1050" y="1056"/>
                      <a:pt x="1046" y="1083"/>
                      <a:pt x="1050" y="1207"/>
                    </a:cubicBezTo>
                    <a:cubicBezTo>
                      <a:pt x="1050" y="1282"/>
                      <a:pt x="1043" y="1356"/>
                      <a:pt x="1024" y="1430"/>
                    </a:cubicBezTo>
                    <a:cubicBezTo>
                      <a:pt x="999" y="1556"/>
                      <a:pt x="1106" y="1639"/>
                      <a:pt x="1204" y="1639"/>
                    </a:cubicBezTo>
                    <a:cubicBezTo>
                      <a:pt x="1269" y="1639"/>
                      <a:pt x="1331" y="1603"/>
                      <a:pt x="1348" y="1518"/>
                    </a:cubicBezTo>
                    <a:cubicBezTo>
                      <a:pt x="1409" y="1213"/>
                      <a:pt x="1419" y="774"/>
                      <a:pt x="1046" y="671"/>
                    </a:cubicBezTo>
                    <a:cubicBezTo>
                      <a:pt x="998" y="658"/>
                      <a:pt x="953" y="652"/>
                      <a:pt x="910" y="652"/>
                    </a:cubicBezTo>
                    <a:cubicBezTo>
                      <a:pt x="747" y="652"/>
                      <a:pt x="621" y="741"/>
                      <a:pt x="525" y="865"/>
                    </a:cubicBezTo>
                    <a:lnTo>
                      <a:pt x="525" y="865"/>
                    </a:lnTo>
                    <a:cubicBezTo>
                      <a:pt x="467" y="617"/>
                      <a:pt x="409" y="369"/>
                      <a:pt x="352" y="121"/>
                    </a:cubicBezTo>
                    <a:cubicBezTo>
                      <a:pt x="332" y="37"/>
                      <a:pt x="269" y="1"/>
                      <a:pt x="2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21" name="Google Shape;15421;p27"/>
              <p:cNvSpPr/>
              <p:nvPr/>
            </p:nvSpPr>
            <p:spPr>
              <a:xfrm>
                <a:off x="373025" y="2279100"/>
                <a:ext cx="54450" cy="116525"/>
              </a:xfrm>
              <a:custGeom>
                <a:avLst/>
                <a:gdLst/>
                <a:ahLst/>
                <a:cxnLst/>
                <a:rect l="l" t="t" r="r" b="b"/>
                <a:pathLst>
                  <a:path w="2178" h="4661" extrusionOk="0">
                    <a:moveTo>
                      <a:pt x="1946" y="1"/>
                    </a:moveTo>
                    <a:cubicBezTo>
                      <a:pt x="1918" y="1"/>
                      <a:pt x="1889" y="9"/>
                      <a:pt x="1859" y="29"/>
                    </a:cubicBezTo>
                    <a:cubicBezTo>
                      <a:pt x="239" y="1093"/>
                      <a:pt x="1" y="3220"/>
                      <a:pt x="1357" y="4609"/>
                    </a:cubicBezTo>
                    <a:cubicBezTo>
                      <a:pt x="1392" y="4645"/>
                      <a:pt x="1431" y="4660"/>
                      <a:pt x="1469" y="4660"/>
                    </a:cubicBezTo>
                    <a:cubicBezTo>
                      <a:pt x="1596" y="4660"/>
                      <a:pt x="1710" y="4492"/>
                      <a:pt x="1593" y="4373"/>
                    </a:cubicBezTo>
                    <a:cubicBezTo>
                      <a:pt x="391" y="3142"/>
                      <a:pt x="591" y="1263"/>
                      <a:pt x="2028" y="317"/>
                    </a:cubicBezTo>
                    <a:cubicBezTo>
                      <a:pt x="2177" y="219"/>
                      <a:pt x="2086" y="1"/>
                      <a:pt x="194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22" name="Google Shape;15422;p27"/>
              <p:cNvSpPr/>
              <p:nvPr/>
            </p:nvSpPr>
            <p:spPr>
              <a:xfrm>
                <a:off x="438275" y="2311450"/>
                <a:ext cx="65050" cy="64750"/>
              </a:xfrm>
              <a:custGeom>
                <a:avLst/>
                <a:gdLst/>
                <a:ahLst/>
                <a:cxnLst/>
                <a:rect l="l" t="t" r="r" b="b"/>
                <a:pathLst>
                  <a:path w="2602" h="2590" extrusionOk="0">
                    <a:moveTo>
                      <a:pt x="248" y="0"/>
                    </a:moveTo>
                    <a:cubicBezTo>
                      <a:pt x="117" y="0"/>
                      <a:pt x="1" y="169"/>
                      <a:pt x="123" y="283"/>
                    </a:cubicBezTo>
                    <a:cubicBezTo>
                      <a:pt x="879" y="991"/>
                      <a:pt x="1592" y="1743"/>
                      <a:pt x="2260" y="2533"/>
                    </a:cubicBezTo>
                    <a:cubicBezTo>
                      <a:pt x="2293" y="2573"/>
                      <a:pt x="2332" y="2589"/>
                      <a:pt x="2370" y="2589"/>
                    </a:cubicBezTo>
                    <a:cubicBezTo>
                      <a:pt x="2491" y="2589"/>
                      <a:pt x="2602" y="2422"/>
                      <a:pt x="2496" y="2297"/>
                    </a:cubicBezTo>
                    <a:cubicBezTo>
                      <a:pt x="1828" y="1505"/>
                      <a:pt x="1116" y="754"/>
                      <a:pt x="359" y="47"/>
                    </a:cubicBezTo>
                    <a:cubicBezTo>
                      <a:pt x="325" y="14"/>
                      <a:pt x="286" y="0"/>
                      <a:pt x="2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23" name="Google Shape;15423;p27"/>
              <p:cNvSpPr/>
              <p:nvPr/>
            </p:nvSpPr>
            <p:spPr>
              <a:xfrm>
                <a:off x="446600" y="2313225"/>
                <a:ext cx="55850" cy="67775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2711" extrusionOk="0">
                    <a:moveTo>
                      <a:pt x="1995" y="0"/>
                    </a:moveTo>
                    <a:cubicBezTo>
                      <a:pt x="1958" y="0"/>
                      <a:pt x="1919" y="15"/>
                      <a:pt x="1884" y="52"/>
                    </a:cubicBezTo>
                    <a:lnTo>
                      <a:pt x="1883" y="52"/>
                    </a:lnTo>
                    <a:cubicBezTo>
                      <a:pt x="1195" y="786"/>
                      <a:pt x="589" y="1594"/>
                      <a:pt x="77" y="2460"/>
                    </a:cubicBezTo>
                    <a:cubicBezTo>
                      <a:pt x="1" y="2589"/>
                      <a:pt x="117" y="2710"/>
                      <a:pt x="231" y="2710"/>
                    </a:cubicBezTo>
                    <a:cubicBezTo>
                      <a:pt x="282" y="2710"/>
                      <a:pt x="333" y="2687"/>
                      <a:pt x="367" y="2630"/>
                    </a:cubicBezTo>
                    <a:cubicBezTo>
                      <a:pt x="862" y="1786"/>
                      <a:pt x="1451" y="1002"/>
                      <a:pt x="2121" y="288"/>
                    </a:cubicBezTo>
                    <a:cubicBezTo>
                      <a:pt x="2233" y="168"/>
                      <a:pt x="2121" y="0"/>
                      <a:pt x="19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24" name="Google Shape;15424;p27"/>
              <p:cNvSpPr/>
              <p:nvPr/>
            </p:nvSpPr>
            <p:spPr>
              <a:xfrm>
                <a:off x="503475" y="2286825"/>
                <a:ext cx="42800" cy="1219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4878" extrusionOk="0">
                    <a:moveTo>
                      <a:pt x="802" y="0"/>
                    </a:moveTo>
                    <a:cubicBezTo>
                      <a:pt x="691" y="0"/>
                      <a:pt x="575" y="122"/>
                      <a:pt x="640" y="255"/>
                    </a:cubicBezTo>
                    <a:cubicBezTo>
                      <a:pt x="1353" y="1691"/>
                      <a:pt x="1147" y="3365"/>
                      <a:pt x="107" y="4586"/>
                    </a:cubicBezTo>
                    <a:cubicBezTo>
                      <a:pt x="1" y="4710"/>
                      <a:pt x="112" y="4878"/>
                      <a:pt x="233" y="4878"/>
                    </a:cubicBezTo>
                    <a:cubicBezTo>
                      <a:pt x="271" y="4878"/>
                      <a:pt x="310" y="4861"/>
                      <a:pt x="343" y="4822"/>
                    </a:cubicBezTo>
                    <a:cubicBezTo>
                      <a:pt x="1484" y="3484"/>
                      <a:pt x="1711" y="1663"/>
                      <a:pt x="930" y="86"/>
                    </a:cubicBezTo>
                    <a:cubicBezTo>
                      <a:pt x="900" y="25"/>
                      <a:pt x="852" y="0"/>
                      <a:pt x="8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25" name="Google Shape;15425;p27"/>
              <p:cNvSpPr/>
              <p:nvPr/>
            </p:nvSpPr>
            <p:spPr>
              <a:xfrm>
                <a:off x="558525" y="2282875"/>
                <a:ext cx="32350" cy="501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2005" extrusionOk="0">
                    <a:moveTo>
                      <a:pt x="265" y="0"/>
                    </a:moveTo>
                    <a:cubicBezTo>
                      <a:pt x="248" y="0"/>
                      <a:pt x="231" y="1"/>
                      <a:pt x="214" y="3"/>
                    </a:cubicBezTo>
                    <a:cubicBezTo>
                      <a:pt x="9" y="23"/>
                      <a:pt x="1" y="338"/>
                      <a:pt x="195" y="338"/>
                    </a:cubicBezTo>
                    <a:cubicBezTo>
                      <a:pt x="201" y="338"/>
                      <a:pt x="207" y="338"/>
                      <a:pt x="214" y="337"/>
                    </a:cubicBezTo>
                    <a:cubicBezTo>
                      <a:pt x="226" y="336"/>
                      <a:pt x="237" y="335"/>
                      <a:pt x="248" y="335"/>
                    </a:cubicBezTo>
                    <a:cubicBezTo>
                      <a:pt x="613" y="335"/>
                      <a:pt x="296" y="1009"/>
                      <a:pt x="231" y="1145"/>
                    </a:cubicBezTo>
                    <a:cubicBezTo>
                      <a:pt x="113" y="1388"/>
                      <a:pt x="40" y="1614"/>
                      <a:pt x="116" y="1881"/>
                    </a:cubicBezTo>
                    <a:cubicBezTo>
                      <a:pt x="135" y="1939"/>
                      <a:pt x="198" y="2005"/>
                      <a:pt x="265" y="2005"/>
                    </a:cubicBezTo>
                    <a:cubicBezTo>
                      <a:pt x="270" y="2005"/>
                      <a:pt x="274" y="2005"/>
                      <a:pt x="278" y="2004"/>
                    </a:cubicBezTo>
                    <a:lnTo>
                      <a:pt x="1080" y="1897"/>
                    </a:lnTo>
                    <a:cubicBezTo>
                      <a:pt x="1283" y="1869"/>
                      <a:pt x="1293" y="1560"/>
                      <a:pt x="1105" y="1560"/>
                    </a:cubicBezTo>
                    <a:cubicBezTo>
                      <a:pt x="1097" y="1560"/>
                      <a:pt x="1089" y="1561"/>
                      <a:pt x="1080" y="1562"/>
                    </a:cubicBezTo>
                    <a:lnTo>
                      <a:pt x="420" y="1650"/>
                    </a:lnTo>
                    <a:lnTo>
                      <a:pt x="420" y="1650"/>
                    </a:lnTo>
                    <a:cubicBezTo>
                      <a:pt x="418" y="1273"/>
                      <a:pt x="802" y="929"/>
                      <a:pt x="746" y="517"/>
                    </a:cubicBezTo>
                    <a:cubicBezTo>
                      <a:pt x="710" y="250"/>
                      <a:pt x="546" y="0"/>
                      <a:pt x="26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26" name="Google Shape;15426;p27"/>
              <p:cNvSpPr/>
              <p:nvPr/>
            </p:nvSpPr>
            <p:spPr>
              <a:xfrm>
                <a:off x="584075" y="2343700"/>
                <a:ext cx="5740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549" extrusionOk="0">
                    <a:moveTo>
                      <a:pt x="1345" y="1"/>
                    </a:moveTo>
                    <a:cubicBezTo>
                      <a:pt x="948" y="1"/>
                      <a:pt x="556" y="84"/>
                      <a:pt x="174" y="245"/>
                    </a:cubicBezTo>
                    <a:cubicBezTo>
                      <a:pt x="1" y="319"/>
                      <a:pt x="110" y="549"/>
                      <a:pt x="271" y="549"/>
                    </a:cubicBezTo>
                    <a:cubicBezTo>
                      <a:pt x="294" y="549"/>
                      <a:pt x="318" y="544"/>
                      <a:pt x="342" y="534"/>
                    </a:cubicBezTo>
                    <a:cubicBezTo>
                      <a:pt x="662" y="398"/>
                      <a:pt x="993" y="332"/>
                      <a:pt x="1327" y="332"/>
                    </a:cubicBezTo>
                    <a:cubicBezTo>
                      <a:pt x="1556" y="332"/>
                      <a:pt x="1787" y="363"/>
                      <a:pt x="2016" y="424"/>
                    </a:cubicBezTo>
                    <a:cubicBezTo>
                      <a:pt x="2032" y="428"/>
                      <a:pt x="2047" y="430"/>
                      <a:pt x="2062" y="430"/>
                    </a:cubicBezTo>
                    <a:cubicBezTo>
                      <a:pt x="2235" y="430"/>
                      <a:pt x="2295" y="153"/>
                      <a:pt x="2104" y="102"/>
                    </a:cubicBezTo>
                    <a:cubicBezTo>
                      <a:pt x="1850" y="34"/>
                      <a:pt x="1596" y="1"/>
                      <a:pt x="13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27" name="Google Shape;15427;p27"/>
              <p:cNvSpPr/>
              <p:nvPr/>
            </p:nvSpPr>
            <p:spPr>
              <a:xfrm>
                <a:off x="582950" y="2377900"/>
                <a:ext cx="670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2683" h="466" extrusionOk="0">
                    <a:moveTo>
                      <a:pt x="249" y="0"/>
                    </a:moveTo>
                    <a:cubicBezTo>
                      <a:pt x="67" y="0"/>
                      <a:pt x="1" y="287"/>
                      <a:pt x="198" y="328"/>
                    </a:cubicBezTo>
                    <a:cubicBezTo>
                      <a:pt x="637" y="420"/>
                      <a:pt x="1084" y="466"/>
                      <a:pt x="1532" y="466"/>
                    </a:cubicBezTo>
                    <a:cubicBezTo>
                      <a:pt x="1849" y="466"/>
                      <a:pt x="2166" y="443"/>
                      <a:pt x="2480" y="397"/>
                    </a:cubicBezTo>
                    <a:cubicBezTo>
                      <a:pt x="2683" y="368"/>
                      <a:pt x="2610" y="71"/>
                      <a:pt x="2419" y="71"/>
                    </a:cubicBezTo>
                    <a:cubicBezTo>
                      <a:pt x="2410" y="71"/>
                      <a:pt x="2401" y="72"/>
                      <a:pt x="2392" y="73"/>
                    </a:cubicBezTo>
                    <a:cubicBezTo>
                      <a:pt x="2106" y="114"/>
                      <a:pt x="1819" y="135"/>
                      <a:pt x="1532" y="135"/>
                    </a:cubicBezTo>
                    <a:cubicBezTo>
                      <a:pt x="1115" y="135"/>
                      <a:pt x="698" y="91"/>
                      <a:pt x="288" y="5"/>
                    </a:cubicBezTo>
                    <a:cubicBezTo>
                      <a:pt x="275" y="2"/>
                      <a:pt x="262" y="0"/>
                      <a:pt x="2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28" name="Google Shape;15428;p27"/>
              <p:cNvSpPr/>
              <p:nvPr/>
            </p:nvSpPr>
            <p:spPr>
              <a:xfrm>
                <a:off x="658525" y="2323850"/>
                <a:ext cx="66250" cy="64125"/>
              </a:xfrm>
              <a:custGeom>
                <a:avLst/>
                <a:gdLst/>
                <a:ahLst/>
                <a:cxnLst/>
                <a:rect l="l" t="t" r="r" b="b"/>
                <a:pathLst>
                  <a:path w="2650" h="2565" extrusionOk="0">
                    <a:moveTo>
                      <a:pt x="1236" y="332"/>
                    </a:moveTo>
                    <a:cubicBezTo>
                      <a:pt x="1395" y="332"/>
                      <a:pt x="1556" y="395"/>
                      <a:pt x="1692" y="542"/>
                    </a:cubicBezTo>
                    <a:cubicBezTo>
                      <a:pt x="1726" y="579"/>
                      <a:pt x="1765" y="595"/>
                      <a:pt x="1803" y="595"/>
                    </a:cubicBezTo>
                    <a:cubicBezTo>
                      <a:pt x="1816" y="595"/>
                      <a:pt x="1829" y="593"/>
                      <a:pt x="1841" y="589"/>
                    </a:cubicBezTo>
                    <a:lnTo>
                      <a:pt x="1841" y="589"/>
                    </a:lnTo>
                    <a:cubicBezTo>
                      <a:pt x="1769" y="896"/>
                      <a:pt x="1697" y="1204"/>
                      <a:pt x="1625" y="1511"/>
                    </a:cubicBezTo>
                    <a:cubicBezTo>
                      <a:pt x="1596" y="1633"/>
                      <a:pt x="1573" y="1773"/>
                      <a:pt x="1529" y="1891"/>
                    </a:cubicBezTo>
                    <a:cubicBezTo>
                      <a:pt x="1444" y="2107"/>
                      <a:pt x="1272" y="2218"/>
                      <a:pt x="1089" y="2218"/>
                    </a:cubicBezTo>
                    <a:cubicBezTo>
                      <a:pt x="957" y="2218"/>
                      <a:pt x="820" y="2161"/>
                      <a:pt x="705" y="2046"/>
                    </a:cubicBezTo>
                    <a:cubicBezTo>
                      <a:pt x="420" y="1764"/>
                      <a:pt x="384" y="1245"/>
                      <a:pt x="517" y="884"/>
                    </a:cubicBezTo>
                    <a:cubicBezTo>
                      <a:pt x="633" y="563"/>
                      <a:pt x="932" y="332"/>
                      <a:pt x="1236" y="332"/>
                    </a:cubicBezTo>
                    <a:close/>
                    <a:moveTo>
                      <a:pt x="1218" y="0"/>
                    </a:moveTo>
                    <a:cubicBezTo>
                      <a:pt x="974" y="0"/>
                      <a:pt x="727" y="89"/>
                      <a:pt x="534" y="264"/>
                    </a:cubicBezTo>
                    <a:cubicBezTo>
                      <a:pt x="93" y="666"/>
                      <a:pt x="0" y="1389"/>
                      <a:pt x="233" y="1923"/>
                    </a:cubicBezTo>
                    <a:cubicBezTo>
                      <a:pt x="387" y="2275"/>
                      <a:pt x="745" y="2565"/>
                      <a:pt x="1122" y="2565"/>
                    </a:cubicBezTo>
                    <a:cubicBezTo>
                      <a:pt x="1254" y="2565"/>
                      <a:pt x="1389" y="2529"/>
                      <a:pt x="1518" y="2447"/>
                    </a:cubicBezTo>
                    <a:cubicBezTo>
                      <a:pt x="1763" y="2292"/>
                      <a:pt x="1844" y="2019"/>
                      <a:pt x="1911" y="1755"/>
                    </a:cubicBezTo>
                    <a:cubicBezTo>
                      <a:pt x="1964" y="1546"/>
                      <a:pt x="2014" y="1337"/>
                      <a:pt x="2062" y="1127"/>
                    </a:cubicBezTo>
                    <a:lnTo>
                      <a:pt x="2062" y="1127"/>
                    </a:lnTo>
                    <a:cubicBezTo>
                      <a:pt x="2142" y="1555"/>
                      <a:pt x="2223" y="1982"/>
                      <a:pt x="2303" y="2409"/>
                    </a:cubicBezTo>
                    <a:cubicBezTo>
                      <a:pt x="2319" y="2494"/>
                      <a:pt x="2380" y="2530"/>
                      <a:pt x="2445" y="2530"/>
                    </a:cubicBezTo>
                    <a:cubicBezTo>
                      <a:pt x="2542" y="2530"/>
                      <a:pt x="2649" y="2447"/>
                      <a:pt x="2625" y="2321"/>
                    </a:cubicBezTo>
                    <a:lnTo>
                      <a:pt x="2241" y="266"/>
                    </a:lnTo>
                    <a:cubicBezTo>
                      <a:pt x="2226" y="185"/>
                      <a:pt x="2156" y="146"/>
                      <a:pt x="2085" y="146"/>
                    </a:cubicBezTo>
                    <a:cubicBezTo>
                      <a:pt x="2011" y="146"/>
                      <a:pt x="1936" y="187"/>
                      <a:pt x="1918" y="266"/>
                    </a:cubicBezTo>
                    <a:cubicBezTo>
                      <a:pt x="1916" y="274"/>
                      <a:pt x="1914" y="282"/>
                      <a:pt x="1912" y="290"/>
                    </a:cubicBezTo>
                    <a:lnTo>
                      <a:pt x="1912" y="290"/>
                    </a:lnTo>
                    <a:cubicBezTo>
                      <a:pt x="1724" y="96"/>
                      <a:pt x="1472" y="0"/>
                      <a:pt x="121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29" name="Google Shape;15429;p27"/>
              <p:cNvSpPr/>
              <p:nvPr/>
            </p:nvSpPr>
            <p:spPr>
              <a:xfrm>
                <a:off x="729375" y="2303525"/>
                <a:ext cx="73525" cy="90600"/>
              </a:xfrm>
              <a:custGeom>
                <a:avLst/>
                <a:gdLst/>
                <a:ahLst/>
                <a:cxnLst/>
                <a:rect l="l" t="t" r="r" b="b"/>
                <a:pathLst>
                  <a:path w="2941" h="3624" extrusionOk="0">
                    <a:moveTo>
                      <a:pt x="160" y="0"/>
                    </a:moveTo>
                    <a:cubicBezTo>
                      <a:pt x="77" y="0"/>
                      <a:pt x="0" y="53"/>
                      <a:pt x="14" y="159"/>
                    </a:cubicBezTo>
                    <a:lnTo>
                      <a:pt x="389" y="3038"/>
                    </a:lnTo>
                    <a:cubicBezTo>
                      <a:pt x="402" y="3142"/>
                      <a:pt x="491" y="3198"/>
                      <a:pt x="574" y="3198"/>
                    </a:cubicBezTo>
                    <a:cubicBezTo>
                      <a:pt x="654" y="3198"/>
                      <a:pt x="728" y="3146"/>
                      <a:pt x="723" y="3038"/>
                    </a:cubicBezTo>
                    <a:cubicBezTo>
                      <a:pt x="708" y="2624"/>
                      <a:pt x="948" y="2202"/>
                      <a:pt x="1329" y="2020"/>
                    </a:cubicBezTo>
                    <a:cubicBezTo>
                      <a:pt x="1432" y="1971"/>
                      <a:pt x="1549" y="1947"/>
                      <a:pt x="1665" y="1947"/>
                    </a:cubicBezTo>
                    <a:cubicBezTo>
                      <a:pt x="2031" y="1947"/>
                      <a:pt x="2395" y="2184"/>
                      <a:pt x="2343" y="2594"/>
                    </a:cubicBezTo>
                    <a:cubicBezTo>
                      <a:pt x="2285" y="3058"/>
                      <a:pt x="1864" y="3307"/>
                      <a:pt x="1446" y="3307"/>
                    </a:cubicBezTo>
                    <a:cubicBezTo>
                      <a:pt x="1266" y="3307"/>
                      <a:pt x="1087" y="3261"/>
                      <a:pt x="937" y="3166"/>
                    </a:cubicBezTo>
                    <a:cubicBezTo>
                      <a:pt x="908" y="3147"/>
                      <a:pt x="879" y="3139"/>
                      <a:pt x="851" y="3139"/>
                    </a:cubicBezTo>
                    <a:cubicBezTo>
                      <a:pt x="709" y="3139"/>
                      <a:pt x="614" y="3358"/>
                      <a:pt x="768" y="3456"/>
                    </a:cubicBezTo>
                    <a:cubicBezTo>
                      <a:pt x="950" y="3571"/>
                      <a:pt x="1170" y="3623"/>
                      <a:pt x="1394" y="3623"/>
                    </a:cubicBezTo>
                    <a:cubicBezTo>
                      <a:pt x="2139" y="3623"/>
                      <a:pt x="2940" y="3041"/>
                      <a:pt x="2642" y="2220"/>
                    </a:cubicBezTo>
                    <a:cubicBezTo>
                      <a:pt x="2477" y="1764"/>
                      <a:pt x="2162" y="1581"/>
                      <a:pt x="1820" y="1581"/>
                    </a:cubicBezTo>
                    <a:cubicBezTo>
                      <a:pt x="1385" y="1581"/>
                      <a:pt x="905" y="1877"/>
                      <a:pt x="626" y="2286"/>
                    </a:cubicBezTo>
                    <a:lnTo>
                      <a:pt x="626" y="2286"/>
                    </a:lnTo>
                    <a:lnTo>
                      <a:pt x="350" y="159"/>
                    </a:lnTo>
                    <a:cubicBezTo>
                      <a:pt x="336" y="54"/>
                      <a:pt x="244" y="0"/>
                      <a:pt x="1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30" name="Google Shape;15430;p27"/>
              <p:cNvSpPr/>
              <p:nvPr/>
            </p:nvSpPr>
            <p:spPr>
              <a:xfrm>
                <a:off x="313550" y="2437725"/>
                <a:ext cx="71400" cy="87550"/>
              </a:xfrm>
              <a:custGeom>
                <a:avLst/>
                <a:gdLst/>
                <a:ahLst/>
                <a:cxnLst/>
                <a:rect l="l" t="t" r="r" b="b"/>
                <a:pathLst>
                  <a:path w="2856" h="3502" extrusionOk="0">
                    <a:moveTo>
                      <a:pt x="1874" y="1285"/>
                    </a:moveTo>
                    <a:cubicBezTo>
                      <a:pt x="2012" y="1285"/>
                      <a:pt x="2152" y="1309"/>
                      <a:pt x="2283" y="1357"/>
                    </a:cubicBezTo>
                    <a:lnTo>
                      <a:pt x="2283" y="1357"/>
                    </a:lnTo>
                    <a:lnTo>
                      <a:pt x="2302" y="1518"/>
                    </a:lnTo>
                    <a:lnTo>
                      <a:pt x="2302" y="1518"/>
                    </a:lnTo>
                    <a:cubicBezTo>
                      <a:pt x="2299" y="1541"/>
                      <a:pt x="2297" y="1565"/>
                      <a:pt x="2294" y="1588"/>
                    </a:cubicBezTo>
                    <a:cubicBezTo>
                      <a:pt x="2259" y="1895"/>
                      <a:pt x="2139" y="2735"/>
                      <a:pt x="1846" y="2903"/>
                    </a:cubicBezTo>
                    <a:lnTo>
                      <a:pt x="1042" y="2862"/>
                    </a:lnTo>
                    <a:cubicBezTo>
                      <a:pt x="961" y="2746"/>
                      <a:pt x="911" y="2613"/>
                      <a:pt x="897" y="2473"/>
                    </a:cubicBezTo>
                    <a:cubicBezTo>
                      <a:pt x="854" y="2246"/>
                      <a:pt x="871" y="2003"/>
                      <a:pt x="980" y="1794"/>
                    </a:cubicBezTo>
                    <a:cubicBezTo>
                      <a:pt x="1161" y="1450"/>
                      <a:pt x="1514" y="1285"/>
                      <a:pt x="1874" y="1285"/>
                    </a:cubicBezTo>
                    <a:close/>
                    <a:moveTo>
                      <a:pt x="2301" y="0"/>
                    </a:moveTo>
                    <a:cubicBezTo>
                      <a:pt x="2214" y="0"/>
                      <a:pt x="2131" y="55"/>
                      <a:pt x="2143" y="162"/>
                    </a:cubicBezTo>
                    <a:lnTo>
                      <a:pt x="2241" y="998"/>
                    </a:lnTo>
                    <a:lnTo>
                      <a:pt x="2241" y="998"/>
                    </a:lnTo>
                    <a:cubicBezTo>
                      <a:pt x="2136" y="974"/>
                      <a:pt x="2033" y="962"/>
                      <a:pt x="1930" y="962"/>
                    </a:cubicBezTo>
                    <a:cubicBezTo>
                      <a:pt x="864" y="962"/>
                      <a:pt x="0" y="2218"/>
                      <a:pt x="876" y="3195"/>
                    </a:cubicBezTo>
                    <a:cubicBezTo>
                      <a:pt x="1068" y="3410"/>
                      <a:pt x="1265" y="3502"/>
                      <a:pt x="1451" y="3502"/>
                    </a:cubicBezTo>
                    <a:cubicBezTo>
                      <a:pt x="1761" y="3502"/>
                      <a:pt x="2045" y="3250"/>
                      <a:pt x="2240" y="2891"/>
                    </a:cubicBezTo>
                    <a:cubicBezTo>
                      <a:pt x="2308" y="2766"/>
                      <a:pt x="2367" y="2638"/>
                      <a:pt x="2417" y="2508"/>
                    </a:cubicBezTo>
                    <a:lnTo>
                      <a:pt x="2417" y="2508"/>
                    </a:lnTo>
                    <a:lnTo>
                      <a:pt x="2508" y="3288"/>
                    </a:lnTo>
                    <a:cubicBezTo>
                      <a:pt x="2521" y="3393"/>
                      <a:pt x="2612" y="3447"/>
                      <a:pt x="2696" y="3447"/>
                    </a:cubicBezTo>
                    <a:cubicBezTo>
                      <a:pt x="2779" y="3447"/>
                      <a:pt x="2856" y="3394"/>
                      <a:pt x="2844" y="3288"/>
                    </a:cubicBezTo>
                    <a:cubicBezTo>
                      <a:pt x="2775" y="2698"/>
                      <a:pt x="2706" y="2109"/>
                      <a:pt x="2637" y="1521"/>
                    </a:cubicBezTo>
                    <a:lnTo>
                      <a:pt x="2637" y="1521"/>
                    </a:lnTo>
                    <a:cubicBezTo>
                      <a:pt x="2640" y="1476"/>
                      <a:pt x="2643" y="1432"/>
                      <a:pt x="2644" y="1387"/>
                    </a:cubicBezTo>
                    <a:lnTo>
                      <a:pt x="2644" y="1387"/>
                    </a:lnTo>
                    <a:cubicBezTo>
                      <a:pt x="2698" y="1325"/>
                      <a:pt x="2712" y="1227"/>
                      <a:pt x="2646" y="1164"/>
                    </a:cubicBezTo>
                    <a:lnTo>
                      <a:pt x="2646" y="1164"/>
                    </a:lnTo>
                    <a:cubicBezTo>
                      <a:pt x="2637" y="812"/>
                      <a:pt x="2578" y="458"/>
                      <a:pt x="2473" y="116"/>
                    </a:cubicBezTo>
                    <a:cubicBezTo>
                      <a:pt x="2449" y="39"/>
                      <a:pt x="2373" y="0"/>
                      <a:pt x="23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31" name="Google Shape;15431;p27"/>
              <p:cNvSpPr/>
              <p:nvPr/>
            </p:nvSpPr>
            <p:spPr>
              <a:xfrm>
                <a:off x="389425" y="2439200"/>
                <a:ext cx="55375" cy="9142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657" extrusionOk="0">
                    <a:moveTo>
                      <a:pt x="161" y="0"/>
                    </a:moveTo>
                    <a:cubicBezTo>
                      <a:pt x="78" y="0"/>
                      <a:pt x="1" y="53"/>
                      <a:pt x="13" y="160"/>
                    </a:cubicBezTo>
                    <a:lnTo>
                      <a:pt x="368" y="3135"/>
                    </a:lnTo>
                    <a:lnTo>
                      <a:pt x="368" y="3135"/>
                    </a:lnTo>
                    <a:cubicBezTo>
                      <a:pt x="369" y="3146"/>
                      <a:pt x="370" y="3157"/>
                      <a:pt x="371" y="3168"/>
                    </a:cubicBezTo>
                    <a:cubicBezTo>
                      <a:pt x="385" y="3273"/>
                      <a:pt x="475" y="3327"/>
                      <a:pt x="559" y="3327"/>
                    </a:cubicBezTo>
                    <a:cubicBezTo>
                      <a:pt x="642" y="3327"/>
                      <a:pt x="718" y="3275"/>
                      <a:pt x="706" y="3168"/>
                    </a:cubicBezTo>
                    <a:lnTo>
                      <a:pt x="704" y="3155"/>
                    </a:lnTo>
                    <a:lnTo>
                      <a:pt x="704" y="3155"/>
                    </a:lnTo>
                    <a:cubicBezTo>
                      <a:pt x="671" y="2852"/>
                      <a:pt x="775" y="1782"/>
                      <a:pt x="1157" y="1782"/>
                    </a:cubicBezTo>
                    <a:cubicBezTo>
                      <a:pt x="1247" y="1782"/>
                      <a:pt x="1353" y="1842"/>
                      <a:pt x="1476" y="1985"/>
                    </a:cubicBezTo>
                    <a:cubicBezTo>
                      <a:pt x="1775" y="2333"/>
                      <a:pt x="1848" y="3072"/>
                      <a:pt x="1874" y="3496"/>
                    </a:cubicBezTo>
                    <a:cubicBezTo>
                      <a:pt x="1881" y="3603"/>
                      <a:pt x="1968" y="3656"/>
                      <a:pt x="2052" y="3656"/>
                    </a:cubicBezTo>
                    <a:cubicBezTo>
                      <a:pt x="2135" y="3656"/>
                      <a:pt x="2215" y="3603"/>
                      <a:pt x="2208" y="3496"/>
                    </a:cubicBezTo>
                    <a:cubicBezTo>
                      <a:pt x="2173" y="2924"/>
                      <a:pt x="1998" y="1465"/>
                      <a:pt x="1264" y="1317"/>
                    </a:cubicBezTo>
                    <a:cubicBezTo>
                      <a:pt x="1221" y="1309"/>
                      <a:pt x="1181" y="1304"/>
                      <a:pt x="1142" y="1304"/>
                    </a:cubicBezTo>
                    <a:cubicBezTo>
                      <a:pt x="857" y="1304"/>
                      <a:pt x="667" y="1525"/>
                      <a:pt x="546" y="1821"/>
                    </a:cubicBezTo>
                    <a:lnTo>
                      <a:pt x="546" y="1821"/>
                    </a:lnTo>
                    <a:lnTo>
                      <a:pt x="349" y="160"/>
                    </a:lnTo>
                    <a:cubicBezTo>
                      <a:pt x="336" y="54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32" name="Google Shape;15432;p27"/>
              <p:cNvSpPr/>
              <p:nvPr/>
            </p:nvSpPr>
            <p:spPr>
              <a:xfrm>
                <a:off x="457200" y="2447325"/>
                <a:ext cx="35625" cy="96500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3860" extrusionOk="0">
                    <a:moveTo>
                      <a:pt x="1181" y="0"/>
                    </a:moveTo>
                    <a:cubicBezTo>
                      <a:pt x="1143" y="0"/>
                      <a:pt x="1103" y="15"/>
                      <a:pt x="1068" y="50"/>
                    </a:cubicBezTo>
                    <a:cubicBezTo>
                      <a:pt x="0" y="1113"/>
                      <a:pt x="14" y="2740"/>
                      <a:pt x="1067" y="3810"/>
                    </a:cubicBezTo>
                    <a:cubicBezTo>
                      <a:pt x="1102" y="3845"/>
                      <a:pt x="1141" y="3860"/>
                      <a:pt x="1179" y="3860"/>
                    </a:cubicBezTo>
                    <a:cubicBezTo>
                      <a:pt x="1307" y="3860"/>
                      <a:pt x="1421" y="3691"/>
                      <a:pt x="1305" y="3573"/>
                    </a:cubicBezTo>
                    <a:cubicBezTo>
                      <a:pt x="376" y="2631"/>
                      <a:pt x="364" y="1224"/>
                      <a:pt x="1306" y="286"/>
                    </a:cubicBezTo>
                    <a:cubicBezTo>
                      <a:pt x="1424" y="168"/>
                      <a:pt x="1310" y="0"/>
                      <a:pt x="118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33" name="Google Shape;15433;p27"/>
              <p:cNvSpPr/>
              <p:nvPr/>
            </p:nvSpPr>
            <p:spPr>
              <a:xfrm>
                <a:off x="504450" y="2469000"/>
                <a:ext cx="51500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2165" extrusionOk="0">
                    <a:moveTo>
                      <a:pt x="250" y="1"/>
                    </a:moveTo>
                    <a:cubicBezTo>
                      <a:pt x="118" y="1"/>
                      <a:pt x="1" y="168"/>
                      <a:pt x="126" y="282"/>
                    </a:cubicBezTo>
                    <a:cubicBezTo>
                      <a:pt x="714" y="821"/>
                      <a:pt x="1239" y="1428"/>
                      <a:pt x="1686" y="2088"/>
                    </a:cubicBezTo>
                    <a:cubicBezTo>
                      <a:pt x="1722" y="2142"/>
                      <a:pt x="1774" y="2165"/>
                      <a:pt x="1825" y="2165"/>
                    </a:cubicBezTo>
                    <a:cubicBezTo>
                      <a:pt x="1944" y="2165"/>
                      <a:pt x="2060" y="2045"/>
                      <a:pt x="1976" y="1921"/>
                    </a:cubicBezTo>
                    <a:cubicBezTo>
                      <a:pt x="1512" y="1234"/>
                      <a:pt x="971" y="606"/>
                      <a:pt x="362" y="46"/>
                    </a:cubicBezTo>
                    <a:cubicBezTo>
                      <a:pt x="327" y="14"/>
                      <a:pt x="288" y="1"/>
                      <a:pt x="2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34" name="Google Shape;15434;p27"/>
              <p:cNvSpPr/>
              <p:nvPr/>
            </p:nvSpPr>
            <p:spPr>
              <a:xfrm>
                <a:off x="507025" y="2468750"/>
                <a:ext cx="45375" cy="68025"/>
              </a:xfrm>
              <a:custGeom>
                <a:avLst/>
                <a:gdLst/>
                <a:ahLst/>
                <a:cxnLst/>
                <a:rect l="l" t="t" r="r" b="b"/>
                <a:pathLst>
                  <a:path w="1815" h="2721" extrusionOk="0">
                    <a:moveTo>
                      <a:pt x="1586" y="1"/>
                    </a:moveTo>
                    <a:cubicBezTo>
                      <a:pt x="1548" y="1"/>
                      <a:pt x="1510" y="18"/>
                      <a:pt x="1478" y="59"/>
                    </a:cubicBezTo>
                    <a:cubicBezTo>
                      <a:pt x="890" y="808"/>
                      <a:pt x="410" y="1638"/>
                      <a:pt x="50" y="2521"/>
                    </a:cubicBezTo>
                    <a:cubicBezTo>
                      <a:pt x="1" y="2641"/>
                      <a:pt x="100" y="2721"/>
                      <a:pt x="204" y="2721"/>
                    </a:cubicBezTo>
                    <a:cubicBezTo>
                      <a:pt x="272" y="2721"/>
                      <a:pt x="342" y="2687"/>
                      <a:pt x="373" y="2610"/>
                    </a:cubicBezTo>
                    <a:cubicBezTo>
                      <a:pt x="710" y="1780"/>
                      <a:pt x="1162" y="1000"/>
                      <a:pt x="1714" y="295"/>
                    </a:cubicBezTo>
                    <a:cubicBezTo>
                      <a:pt x="1815" y="168"/>
                      <a:pt x="1703" y="1"/>
                      <a:pt x="15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35" name="Google Shape;15435;p27"/>
              <p:cNvSpPr/>
              <p:nvPr/>
            </p:nvSpPr>
            <p:spPr>
              <a:xfrm>
                <a:off x="560150" y="2454900"/>
                <a:ext cx="37225" cy="9932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3973" extrusionOk="0">
                    <a:moveTo>
                      <a:pt x="246" y="1"/>
                    </a:moveTo>
                    <a:cubicBezTo>
                      <a:pt x="116" y="1"/>
                      <a:pt x="1" y="169"/>
                      <a:pt x="120" y="287"/>
                    </a:cubicBezTo>
                    <a:cubicBezTo>
                      <a:pt x="1060" y="1194"/>
                      <a:pt x="1136" y="2695"/>
                      <a:pt x="271" y="3681"/>
                    </a:cubicBezTo>
                    <a:cubicBezTo>
                      <a:pt x="163" y="3804"/>
                      <a:pt x="276" y="3973"/>
                      <a:pt x="398" y="3973"/>
                    </a:cubicBezTo>
                    <a:cubicBezTo>
                      <a:pt x="436" y="3973"/>
                      <a:pt x="474" y="3957"/>
                      <a:pt x="508" y="3919"/>
                    </a:cubicBezTo>
                    <a:cubicBezTo>
                      <a:pt x="1488" y="2799"/>
                      <a:pt x="1432" y="1087"/>
                      <a:pt x="358" y="49"/>
                    </a:cubicBezTo>
                    <a:cubicBezTo>
                      <a:pt x="323" y="15"/>
                      <a:pt x="284" y="1"/>
                      <a:pt x="24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36" name="Google Shape;15436;p27"/>
              <p:cNvSpPr/>
              <p:nvPr/>
            </p:nvSpPr>
            <p:spPr>
              <a:xfrm>
                <a:off x="612525" y="2487025"/>
                <a:ext cx="46275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1851" h="712" extrusionOk="0">
                    <a:moveTo>
                      <a:pt x="519" y="0"/>
                    </a:moveTo>
                    <a:cubicBezTo>
                      <a:pt x="415" y="0"/>
                      <a:pt x="309" y="8"/>
                      <a:pt x="202" y="25"/>
                    </a:cubicBezTo>
                    <a:cubicBezTo>
                      <a:pt x="0" y="56"/>
                      <a:pt x="72" y="349"/>
                      <a:pt x="261" y="349"/>
                    </a:cubicBezTo>
                    <a:cubicBezTo>
                      <a:pt x="271" y="349"/>
                      <a:pt x="281" y="349"/>
                      <a:pt x="292" y="347"/>
                    </a:cubicBezTo>
                    <a:cubicBezTo>
                      <a:pt x="370" y="335"/>
                      <a:pt x="448" y="329"/>
                      <a:pt x="525" y="329"/>
                    </a:cubicBezTo>
                    <a:cubicBezTo>
                      <a:pt x="871" y="329"/>
                      <a:pt x="1210" y="449"/>
                      <a:pt x="1482" y="670"/>
                    </a:cubicBezTo>
                    <a:cubicBezTo>
                      <a:pt x="1516" y="699"/>
                      <a:pt x="1554" y="711"/>
                      <a:pt x="1591" y="711"/>
                    </a:cubicBezTo>
                    <a:cubicBezTo>
                      <a:pt x="1729" y="711"/>
                      <a:pt x="1851" y="541"/>
                      <a:pt x="1718" y="434"/>
                    </a:cubicBezTo>
                    <a:cubicBezTo>
                      <a:pt x="1366" y="147"/>
                      <a:pt x="957" y="0"/>
                      <a:pt x="51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37" name="Google Shape;15437;p27"/>
              <p:cNvSpPr/>
              <p:nvPr/>
            </p:nvSpPr>
            <p:spPr>
              <a:xfrm>
                <a:off x="616950" y="2515175"/>
                <a:ext cx="53875" cy="16275"/>
              </a:xfrm>
              <a:custGeom>
                <a:avLst/>
                <a:gdLst/>
                <a:ahLst/>
                <a:cxnLst/>
                <a:rect l="l" t="t" r="r" b="b"/>
                <a:pathLst>
                  <a:path w="2155" h="651" extrusionOk="0">
                    <a:moveTo>
                      <a:pt x="712" y="1"/>
                    </a:moveTo>
                    <a:cubicBezTo>
                      <a:pt x="543" y="1"/>
                      <a:pt x="372" y="17"/>
                      <a:pt x="200" y="49"/>
                    </a:cubicBezTo>
                    <a:cubicBezTo>
                      <a:pt x="0" y="87"/>
                      <a:pt x="69" y="375"/>
                      <a:pt x="253" y="375"/>
                    </a:cubicBezTo>
                    <a:cubicBezTo>
                      <a:pt x="265" y="375"/>
                      <a:pt x="277" y="373"/>
                      <a:pt x="289" y="371"/>
                    </a:cubicBezTo>
                    <a:cubicBezTo>
                      <a:pt x="431" y="344"/>
                      <a:pt x="572" y="331"/>
                      <a:pt x="712" y="331"/>
                    </a:cubicBezTo>
                    <a:cubicBezTo>
                      <a:pt x="1100" y="331"/>
                      <a:pt x="1476" y="432"/>
                      <a:pt x="1825" y="627"/>
                    </a:cubicBezTo>
                    <a:cubicBezTo>
                      <a:pt x="1853" y="643"/>
                      <a:pt x="1881" y="650"/>
                      <a:pt x="1907" y="650"/>
                    </a:cubicBezTo>
                    <a:cubicBezTo>
                      <a:pt x="2057" y="650"/>
                      <a:pt x="2155" y="427"/>
                      <a:pt x="1994" y="339"/>
                    </a:cubicBezTo>
                    <a:cubicBezTo>
                      <a:pt x="1590" y="113"/>
                      <a:pt x="1158" y="1"/>
                      <a:pt x="7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38" name="Google Shape;15438;p27"/>
              <p:cNvSpPr/>
              <p:nvPr/>
            </p:nvSpPr>
            <p:spPr>
              <a:xfrm>
                <a:off x="677825" y="2455675"/>
                <a:ext cx="81000" cy="80875"/>
              </a:xfrm>
              <a:custGeom>
                <a:avLst/>
                <a:gdLst/>
                <a:ahLst/>
                <a:cxnLst/>
                <a:rect l="l" t="t" r="r" b="b"/>
                <a:pathLst>
                  <a:path w="3240" h="3235" extrusionOk="0">
                    <a:moveTo>
                      <a:pt x="1938" y="1302"/>
                    </a:moveTo>
                    <a:cubicBezTo>
                      <a:pt x="2163" y="1302"/>
                      <a:pt x="2397" y="1419"/>
                      <a:pt x="2611" y="1705"/>
                    </a:cubicBezTo>
                    <a:cubicBezTo>
                      <a:pt x="2990" y="2210"/>
                      <a:pt x="2706" y="2762"/>
                      <a:pt x="2117" y="2872"/>
                    </a:cubicBezTo>
                    <a:cubicBezTo>
                      <a:pt x="2025" y="2889"/>
                      <a:pt x="1932" y="2897"/>
                      <a:pt x="1840" y="2897"/>
                    </a:cubicBezTo>
                    <a:cubicBezTo>
                      <a:pt x="1545" y="2897"/>
                      <a:pt x="1251" y="2817"/>
                      <a:pt x="973" y="2715"/>
                    </a:cubicBezTo>
                    <a:cubicBezTo>
                      <a:pt x="953" y="2707"/>
                      <a:pt x="933" y="2703"/>
                      <a:pt x="915" y="2703"/>
                    </a:cubicBezTo>
                    <a:cubicBezTo>
                      <a:pt x="895" y="2703"/>
                      <a:pt x="876" y="2708"/>
                      <a:pt x="859" y="2716"/>
                    </a:cubicBezTo>
                    <a:lnTo>
                      <a:pt x="859" y="2716"/>
                    </a:lnTo>
                    <a:cubicBezTo>
                      <a:pt x="839" y="2072"/>
                      <a:pt x="1359" y="1302"/>
                      <a:pt x="1938" y="1302"/>
                    </a:cubicBezTo>
                    <a:close/>
                    <a:moveTo>
                      <a:pt x="205" y="1"/>
                    </a:moveTo>
                    <a:cubicBezTo>
                      <a:pt x="107" y="1"/>
                      <a:pt x="1" y="83"/>
                      <a:pt x="24" y="210"/>
                    </a:cubicBezTo>
                    <a:cubicBezTo>
                      <a:pt x="195" y="1082"/>
                      <a:pt x="365" y="1955"/>
                      <a:pt x="535" y="2827"/>
                    </a:cubicBezTo>
                    <a:cubicBezTo>
                      <a:pt x="551" y="2909"/>
                      <a:pt x="621" y="2946"/>
                      <a:pt x="692" y="2946"/>
                    </a:cubicBezTo>
                    <a:cubicBezTo>
                      <a:pt x="722" y="2946"/>
                      <a:pt x="752" y="2939"/>
                      <a:pt x="779" y="2927"/>
                    </a:cubicBezTo>
                    <a:lnTo>
                      <a:pt x="779" y="2927"/>
                    </a:lnTo>
                    <a:cubicBezTo>
                      <a:pt x="793" y="2974"/>
                      <a:pt x="827" y="3016"/>
                      <a:pt x="885" y="3038"/>
                    </a:cubicBezTo>
                    <a:cubicBezTo>
                      <a:pt x="1185" y="3148"/>
                      <a:pt x="1533" y="3234"/>
                      <a:pt x="1873" y="3234"/>
                    </a:cubicBezTo>
                    <a:cubicBezTo>
                      <a:pt x="2172" y="3234"/>
                      <a:pt x="2465" y="3167"/>
                      <a:pt x="2711" y="2991"/>
                    </a:cubicBezTo>
                    <a:cubicBezTo>
                      <a:pt x="3216" y="2629"/>
                      <a:pt x="3240" y="1972"/>
                      <a:pt x="2881" y="1497"/>
                    </a:cubicBezTo>
                    <a:cubicBezTo>
                      <a:pt x="2605" y="1133"/>
                      <a:pt x="2281" y="982"/>
                      <a:pt x="1964" y="982"/>
                    </a:cubicBezTo>
                    <a:cubicBezTo>
                      <a:pt x="1449" y="982"/>
                      <a:pt x="951" y="1381"/>
                      <a:pt x="697" y="1909"/>
                    </a:cubicBezTo>
                    <a:lnTo>
                      <a:pt x="697" y="1909"/>
                    </a:lnTo>
                    <a:cubicBezTo>
                      <a:pt x="580" y="1313"/>
                      <a:pt x="464" y="717"/>
                      <a:pt x="348" y="121"/>
                    </a:cubicBezTo>
                    <a:cubicBezTo>
                      <a:pt x="331" y="37"/>
                      <a:pt x="270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39" name="Google Shape;15439;p27"/>
              <p:cNvSpPr/>
              <p:nvPr/>
            </p:nvSpPr>
            <p:spPr>
              <a:xfrm>
                <a:off x="772275" y="2475300"/>
                <a:ext cx="54500" cy="557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230" extrusionOk="0">
                    <a:moveTo>
                      <a:pt x="1086" y="1"/>
                    </a:moveTo>
                    <a:cubicBezTo>
                      <a:pt x="569" y="1"/>
                      <a:pt x="52" y="408"/>
                      <a:pt x="29" y="999"/>
                    </a:cubicBezTo>
                    <a:cubicBezTo>
                      <a:pt x="0" y="1777"/>
                      <a:pt x="628" y="2230"/>
                      <a:pt x="1296" y="2230"/>
                    </a:cubicBezTo>
                    <a:cubicBezTo>
                      <a:pt x="1543" y="2230"/>
                      <a:pt x="1795" y="2168"/>
                      <a:pt x="2022" y="2038"/>
                    </a:cubicBezTo>
                    <a:cubicBezTo>
                      <a:pt x="2179" y="1947"/>
                      <a:pt x="2083" y="1726"/>
                      <a:pt x="1936" y="1726"/>
                    </a:cubicBezTo>
                    <a:cubicBezTo>
                      <a:pt x="1909" y="1726"/>
                      <a:pt x="1881" y="1733"/>
                      <a:pt x="1852" y="1750"/>
                    </a:cubicBezTo>
                    <a:cubicBezTo>
                      <a:pt x="1678" y="1850"/>
                      <a:pt x="1479" y="1899"/>
                      <a:pt x="1285" y="1899"/>
                    </a:cubicBezTo>
                    <a:cubicBezTo>
                      <a:pt x="822" y="1899"/>
                      <a:pt x="384" y="1618"/>
                      <a:pt x="365" y="1077"/>
                    </a:cubicBezTo>
                    <a:cubicBezTo>
                      <a:pt x="349" y="640"/>
                      <a:pt x="704" y="339"/>
                      <a:pt x="1069" y="339"/>
                    </a:cubicBezTo>
                    <a:cubicBezTo>
                      <a:pt x="1255" y="339"/>
                      <a:pt x="1443" y="417"/>
                      <a:pt x="1587" y="595"/>
                    </a:cubicBezTo>
                    <a:cubicBezTo>
                      <a:pt x="1620" y="635"/>
                      <a:pt x="1658" y="652"/>
                      <a:pt x="1696" y="652"/>
                    </a:cubicBezTo>
                    <a:cubicBezTo>
                      <a:pt x="1815" y="652"/>
                      <a:pt x="1927" y="485"/>
                      <a:pt x="1825" y="358"/>
                    </a:cubicBezTo>
                    <a:lnTo>
                      <a:pt x="1823" y="358"/>
                    </a:lnTo>
                    <a:cubicBezTo>
                      <a:pt x="1623" y="110"/>
                      <a:pt x="1354" y="1"/>
                      <a:pt x="10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40" name="Google Shape;15440;p27"/>
              <p:cNvSpPr/>
              <p:nvPr/>
            </p:nvSpPr>
            <p:spPr>
              <a:xfrm>
                <a:off x="993150" y="2312150"/>
                <a:ext cx="94100" cy="94000"/>
              </a:xfrm>
              <a:custGeom>
                <a:avLst/>
                <a:gdLst/>
                <a:ahLst/>
                <a:cxnLst/>
                <a:rect l="l" t="t" r="r" b="b"/>
                <a:pathLst>
                  <a:path w="3764" h="3760" extrusionOk="0">
                    <a:moveTo>
                      <a:pt x="2334" y="330"/>
                    </a:moveTo>
                    <a:cubicBezTo>
                      <a:pt x="2522" y="330"/>
                      <a:pt x="2714" y="365"/>
                      <a:pt x="2901" y="440"/>
                    </a:cubicBezTo>
                    <a:lnTo>
                      <a:pt x="2901" y="440"/>
                    </a:lnTo>
                    <a:cubicBezTo>
                      <a:pt x="2896" y="457"/>
                      <a:pt x="2892" y="475"/>
                      <a:pt x="2891" y="494"/>
                    </a:cubicBezTo>
                    <a:cubicBezTo>
                      <a:pt x="2879" y="773"/>
                      <a:pt x="2882" y="1051"/>
                      <a:pt x="2899" y="1327"/>
                    </a:cubicBezTo>
                    <a:lnTo>
                      <a:pt x="2899" y="1327"/>
                    </a:lnTo>
                    <a:cubicBezTo>
                      <a:pt x="2879" y="1654"/>
                      <a:pt x="2816" y="1976"/>
                      <a:pt x="2655" y="2255"/>
                    </a:cubicBezTo>
                    <a:cubicBezTo>
                      <a:pt x="2447" y="2614"/>
                      <a:pt x="2068" y="2844"/>
                      <a:pt x="1708" y="2844"/>
                    </a:cubicBezTo>
                    <a:cubicBezTo>
                      <a:pt x="1418" y="2844"/>
                      <a:pt x="1139" y="2694"/>
                      <a:pt x="972" y="2340"/>
                    </a:cubicBezTo>
                    <a:cubicBezTo>
                      <a:pt x="473" y="1282"/>
                      <a:pt x="1351" y="330"/>
                      <a:pt x="2334" y="330"/>
                    </a:cubicBezTo>
                    <a:close/>
                    <a:moveTo>
                      <a:pt x="2345" y="1"/>
                    </a:moveTo>
                    <a:cubicBezTo>
                      <a:pt x="1102" y="1"/>
                      <a:pt x="1" y="1258"/>
                      <a:pt x="705" y="2569"/>
                    </a:cubicBezTo>
                    <a:cubicBezTo>
                      <a:pt x="928" y="2983"/>
                      <a:pt x="1304" y="3194"/>
                      <a:pt x="1707" y="3194"/>
                    </a:cubicBezTo>
                    <a:cubicBezTo>
                      <a:pt x="1939" y="3194"/>
                      <a:pt x="2180" y="3124"/>
                      <a:pt x="2406" y="2982"/>
                    </a:cubicBezTo>
                    <a:cubicBezTo>
                      <a:pt x="2697" y="2801"/>
                      <a:pt x="2889" y="2553"/>
                      <a:pt x="3014" y="2271"/>
                    </a:cubicBezTo>
                    <a:lnTo>
                      <a:pt x="3014" y="2271"/>
                    </a:lnTo>
                    <a:cubicBezTo>
                      <a:pt x="3100" y="2739"/>
                      <a:pt x="3227" y="3199"/>
                      <a:pt x="3396" y="3646"/>
                    </a:cubicBezTo>
                    <a:cubicBezTo>
                      <a:pt x="3426" y="3725"/>
                      <a:pt x="3494" y="3760"/>
                      <a:pt x="3562" y="3760"/>
                    </a:cubicBezTo>
                    <a:cubicBezTo>
                      <a:pt x="3664" y="3760"/>
                      <a:pt x="3764" y="3680"/>
                      <a:pt x="3718" y="3557"/>
                    </a:cubicBezTo>
                    <a:cubicBezTo>
                      <a:pt x="3433" y="2805"/>
                      <a:pt x="3269" y="2013"/>
                      <a:pt x="3229" y="1211"/>
                    </a:cubicBezTo>
                    <a:lnTo>
                      <a:pt x="3229" y="1211"/>
                    </a:lnTo>
                    <a:cubicBezTo>
                      <a:pt x="3240" y="974"/>
                      <a:pt x="3235" y="736"/>
                      <a:pt x="3227" y="511"/>
                    </a:cubicBezTo>
                    <a:lnTo>
                      <a:pt x="3227" y="511"/>
                    </a:lnTo>
                    <a:cubicBezTo>
                      <a:pt x="3322" y="450"/>
                      <a:pt x="3357" y="296"/>
                      <a:pt x="3230" y="228"/>
                    </a:cubicBezTo>
                    <a:lnTo>
                      <a:pt x="3228" y="228"/>
                    </a:lnTo>
                    <a:cubicBezTo>
                      <a:pt x="2941" y="71"/>
                      <a:pt x="2639" y="1"/>
                      <a:pt x="23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41" name="Google Shape;15441;p27"/>
              <p:cNvSpPr/>
              <p:nvPr/>
            </p:nvSpPr>
            <p:spPr>
              <a:xfrm>
                <a:off x="1111650" y="2337675"/>
                <a:ext cx="47650" cy="11200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448" extrusionOk="0">
                    <a:moveTo>
                      <a:pt x="200" y="1"/>
                    </a:moveTo>
                    <a:cubicBezTo>
                      <a:pt x="0" y="1"/>
                      <a:pt x="7" y="320"/>
                      <a:pt x="215" y="335"/>
                    </a:cubicBezTo>
                    <a:lnTo>
                      <a:pt x="1690" y="447"/>
                    </a:lnTo>
                    <a:cubicBezTo>
                      <a:pt x="1695" y="447"/>
                      <a:pt x="1700" y="447"/>
                      <a:pt x="1704" y="447"/>
                    </a:cubicBezTo>
                    <a:cubicBezTo>
                      <a:pt x="1905" y="447"/>
                      <a:pt x="1900" y="127"/>
                      <a:pt x="1690" y="111"/>
                    </a:cubicBezTo>
                    <a:lnTo>
                      <a:pt x="215" y="1"/>
                    </a:lnTo>
                    <a:cubicBezTo>
                      <a:pt x="210" y="1"/>
                      <a:pt x="205" y="1"/>
                      <a:pt x="2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42" name="Google Shape;15442;p27"/>
              <p:cNvSpPr/>
              <p:nvPr/>
            </p:nvSpPr>
            <p:spPr>
              <a:xfrm>
                <a:off x="1109275" y="2369300"/>
                <a:ext cx="52950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2118" h="463" extrusionOk="0">
                    <a:moveTo>
                      <a:pt x="201" y="0"/>
                    </a:moveTo>
                    <a:cubicBezTo>
                      <a:pt x="1" y="0"/>
                      <a:pt x="7" y="320"/>
                      <a:pt x="215" y="335"/>
                    </a:cubicBezTo>
                    <a:lnTo>
                      <a:pt x="1903" y="461"/>
                    </a:lnTo>
                    <a:cubicBezTo>
                      <a:pt x="1908" y="462"/>
                      <a:pt x="1913" y="462"/>
                      <a:pt x="1918" y="462"/>
                    </a:cubicBezTo>
                    <a:cubicBezTo>
                      <a:pt x="2117" y="462"/>
                      <a:pt x="2111" y="142"/>
                      <a:pt x="1903" y="127"/>
                    </a:cubicBezTo>
                    <a:lnTo>
                      <a:pt x="215" y="1"/>
                    </a:lnTo>
                    <a:cubicBezTo>
                      <a:pt x="211" y="0"/>
                      <a:pt x="206" y="0"/>
                      <a:pt x="2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43" name="Google Shape;15443;p27"/>
              <p:cNvSpPr/>
              <p:nvPr/>
            </p:nvSpPr>
            <p:spPr>
              <a:xfrm>
                <a:off x="1191300" y="2327425"/>
                <a:ext cx="57425" cy="61125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445" extrusionOk="0">
                    <a:moveTo>
                      <a:pt x="257" y="1"/>
                    </a:moveTo>
                    <a:cubicBezTo>
                      <a:pt x="120" y="1"/>
                      <a:pt x="1" y="169"/>
                      <a:pt x="130" y="279"/>
                    </a:cubicBezTo>
                    <a:lnTo>
                      <a:pt x="130" y="280"/>
                    </a:lnTo>
                    <a:cubicBezTo>
                      <a:pt x="838" y="873"/>
                      <a:pt x="1445" y="1578"/>
                      <a:pt x="1930" y="2365"/>
                    </a:cubicBezTo>
                    <a:cubicBezTo>
                      <a:pt x="1964" y="2421"/>
                      <a:pt x="2015" y="2444"/>
                      <a:pt x="2066" y="2444"/>
                    </a:cubicBezTo>
                    <a:cubicBezTo>
                      <a:pt x="2181" y="2444"/>
                      <a:pt x="2297" y="2325"/>
                      <a:pt x="2219" y="2198"/>
                    </a:cubicBezTo>
                    <a:cubicBezTo>
                      <a:pt x="1721" y="1384"/>
                      <a:pt x="1096" y="657"/>
                      <a:pt x="367" y="42"/>
                    </a:cubicBezTo>
                    <a:cubicBezTo>
                      <a:pt x="332" y="13"/>
                      <a:pt x="294" y="1"/>
                      <a:pt x="25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44" name="Google Shape;15444;p27"/>
              <p:cNvSpPr/>
              <p:nvPr/>
            </p:nvSpPr>
            <p:spPr>
              <a:xfrm>
                <a:off x="1188525" y="2326725"/>
                <a:ext cx="51975" cy="63450"/>
              </a:xfrm>
              <a:custGeom>
                <a:avLst/>
                <a:gdLst/>
                <a:ahLst/>
                <a:cxnLst/>
                <a:rect l="l" t="t" r="r" b="b"/>
                <a:pathLst>
                  <a:path w="2079" h="2538" extrusionOk="0">
                    <a:moveTo>
                      <a:pt x="1849" y="0"/>
                    </a:moveTo>
                    <a:cubicBezTo>
                      <a:pt x="1798" y="0"/>
                      <a:pt x="1748" y="24"/>
                      <a:pt x="1715" y="81"/>
                    </a:cubicBezTo>
                    <a:lnTo>
                      <a:pt x="1715" y="82"/>
                    </a:lnTo>
                    <a:cubicBezTo>
                      <a:pt x="1262" y="860"/>
                      <a:pt x="725" y="1586"/>
                      <a:pt x="113" y="2248"/>
                    </a:cubicBezTo>
                    <a:cubicBezTo>
                      <a:pt x="1" y="2370"/>
                      <a:pt x="114" y="2537"/>
                      <a:pt x="238" y="2537"/>
                    </a:cubicBezTo>
                    <a:cubicBezTo>
                      <a:pt x="276" y="2537"/>
                      <a:pt x="315" y="2522"/>
                      <a:pt x="350" y="2485"/>
                    </a:cubicBezTo>
                    <a:cubicBezTo>
                      <a:pt x="981" y="1803"/>
                      <a:pt x="1535" y="1054"/>
                      <a:pt x="2003" y="250"/>
                    </a:cubicBezTo>
                    <a:cubicBezTo>
                      <a:pt x="2078" y="121"/>
                      <a:pt x="1963" y="0"/>
                      <a:pt x="18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45" name="Google Shape;15445;p27"/>
              <p:cNvSpPr/>
              <p:nvPr/>
            </p:nvSpPr>
            <p:spPr>
              <a:xfrm>
                <a:off x="1260300" y="2304600"/>
                <a:ext cx="41375" cy="109025"/>
              </a:xfrm>
              <a:custGeom>
                <a:avLst/>
                <a:gdLst/>
                <a:ahLst/>
                <a:cxnLst/>
                <a:rect l="l" t="t" r="r" b="b"/>
                <a:pathLst>
                  <a:path w="1655" h="4361" extrusionOk="0">
                    <a:moveTo>
                      <a:pt x="1379" y="0"/>
                    </a:moveTo>
                    <a:cubicBezTo>
                      <a:pt x="581" y="0"/>
                      <a:pt x="252" y="870"/>
                      <a:pt x="150" y="1556"/>
                    </a:cubicBezTo>
                    <a:cubicBezTo>
                      <a:pt x="0" y="2538"/>
                      <a:pt x="281" y="3507"/>
                      <a:pt x="879" y="4291"/>
                    </a:cubicBezTo>
                    <a:cubicBezTo>
                      <a:pt x="916" y="4340"/>
                      <a:pt x="968" y="4361"/>
                      <a:pt x="1019" y="4361"/>
                    </a:cubicBezTo>
                    <a:cubicBezTo>
                      <a:pt x="1141" y="4361"/>
                      <a:pt x="1260" y="4243"/>
                      <a:pt x="1167" y="4122"/>
                    </a:cubicBezTo>
                    <a:cubicBezTo>
                      <a:pt x="795" y="3634"/>
                      <a:pt x="552" y="3100"/>
                      <a:pt x="476" y="2485"/>
                    </a:cubicBezTo>
                    <a:cubicBezTo>
                      <a:pt x="398" y="1873"/>
                      <a:pt x="456" y="334"/>
                      <a:pt x="1392" y="334"/>
                    </a:cubicBezTo>
                    <a:cubicBezTo>
                      <a:pt x="1408" y="334"/>
                      <a:pt x="1424" y="335"/>
                      <a:pt x="1440" y="336"/>
                    </a:cubicBezTo>
                    <a:cubicBezTo>
                      <a:pt x="1444" y="336"/>
                      <a:pt x="1448" y="336"/>
                      <a:pt x="1451" y="336"/>
                    </a:cubicBezTo>
                    <a:cubicBezTo>
                      <a:pt x="1655" y="336"/>
                      <a:pt x="1650" y="12"/>
                      <a:pt x="1440" y="2"/>
                    </a:cubicBezTo>
                    <a:cubicBezTo>
                      <a:pt x="1419" y="1"/>
                      <a:pt x="1399" y="0"/>
                      <a:pt x="13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46" name="Google Shape;15446;p27"/>
              <p:cNvSpPr/>
              <p:nvPr/>
            </p:nvSpPr>
            <p:spPr>
              <a:xfrm>
                <a:off x="1315250" y="2323125"/>
                <a:ext cx="48325" cy="80375"/>
              </a:xfrm>
              <a:custGeom>
                <a:avLst/>
                <a:gdLst/>
                <a:ahLst/>
                <a:cxnLst/>
                <a:rect l="l" t="t" r="r" b="b"/>
                <a:pathLst>
                  <a:path w="1933" h="3215" extrusionOk="0">
                    <a:moveTo>
                      <a:pt x="1216" y="0"/>
                    </a:moveTo>
                    <a:cubicBezTo>
                      <a:pt x="569" y="0"/>
                      <a:pt x="1" y="511"/>
                      <a:pt x="107" y="1224"/>
                    </a:cubicBezTo>
                    <a:cubicBezTo>
                      <a:pt x="162" y="1599"/>
                      <a:pt x="388" y="1865"/>
                      <a:pt x="703" y="2055"/>
                    </a:cubicBezTo>
                    <a:cubicBezTo>
                      <a:pt x="891" y="2168"/>
                      <a:pt x="1167" y="2240"/>
                      <a:pt x="1317" y="2402"/>
                    </a:cubicBezTo>
                    <a:cubicBezTo>
                      <a:pt x="1519" y="2618"/>
                      <a:pt x="1262" y="2868"/>
                      <a:pt x="1019" y="2903"/>
                    </a:cubicBezTo>
                    <a:cubicBezTo>
                      <a:pt x="1004" y="2906"/>
                      <a:pt x="988" y="2907"/>
                      <a:pt x="971" y="2907"/>
                    </a:cubicBezTo>
                    <a:cubicBezTo>
                      <a:pt x="841" y="2907"/>
                      <a:pt x="680" y="2842"/>
                      <a:pt x="566" y="2806"/>
                    </a:cubicBezTo>
                    <a:cubicBezTo>
                      <a:pt x="547" y="2800"/>
                      <a:pt x="529" y="2797"/>
                      <a:pt x="512" y="2797"/>
                    </a:cubicBezTo>
                    <a:cubicBezTo>
                      <a:pt x="348" y="2797"/>
                      <a:pt x="292" y="3068"/>
                      <a:pt x="478" y="3128"/>
                    </a:cubicBezTo>
                    <a:cubicBezTo>
                      <a:pt x="629" y="3177"/>
                      <a:pt x="843" y="3215"/>
                      <a:pt x="1057" y="3215"/>
                    </a:cubicBezTo>
                    <a:cubicBezTo>
                      <a:pt x="1496" y="3215"/>
                      <a:pt x="1932" y="3056"/>
                      <a:pt x="1805" y="2522"/>
                    </a:cubicBezTo>
                    <a:cubicBezTo>
                      <a:pt x="1727" y="2191"/>
                      <a:pt x="1384" y="2040"/>
                      <a:pt x="1112" y="1894"/>
                    </a:cubicBezTo>
                    <a:cubicBezTo>
                      <a:pt x="795" y="1724"/>
                      <a:pt x="510" y="1579"/>
                      <a:pt x="446" y="1178"/>
                    </a:cubicBezTo>
                    <a:cubicBezTo>
                      <a:pt x="367" y="685"/>
                      <a:pt x="764" y="333"/>
                      <a:pt x="1215" y="333"/>
                    </a:cubicBezTo>
                    <a:cubicBezTo>
                      <a:pt x="1283" y="333"/>
                      <a:pt x="1352" y="341"/>
                      <a:pt x="1420" y="357"/>
                    </a:cubicBezTo>
                    <a:cubicBezTo>
                      <a:pt x="1435" y="361"/>
                      <a:pt x="1450" y="363"/>
                      <a:pt x="1464" y="363"/>
                    </a:cubicBezTo>
                    <a:cubicBezTo>
                      <a:pt x="1640" y="363"/>
                      <a:pt x="1703" y="82"/>
                      <a:pt x="1509" y="36"/>
                    </a:cubicBezTo>
                    <a:cubicBezTo>
                      <a:pt x="1411" y="12"/>
                      <a:pt x="1312" y="0"/>
                      <a:pt x="12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47" name="Google Shape;15447;p27"/>
              <p:cNvSpPr/>
              <p:nvPr/>
            </p:nvSpPr>
            <p:spPr>
              <a:xfrm>
                <a:off x="1377525" y="2304225"/>
                <a:ext cx="37075" cy="60100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404" extrusionOk="0">
                    <a:moveTo>
                      <a:pt x="879" y="0"/>
                    </a:moveTo>
                    <a:cubicBezTo>
                      <a:pt x="819" y="0"/>
                      <a:pt x="757" y="29"/>
                      <a:pt x="722" y="79"/>
                    </a:cubicBezTo>
                    <a:lnTo>
                      <a:pt x="89" y="972"/>
                    </a:lnTo>
                    <a:cubicBezTo>
                      <a:pt x="1" y="1095"/>
                      <a:pt x="118" y="1214"/>
                      <a:pt x="238" y="1214"/>
                    </a:cubicBezTo>
                    <a:cubicBezTo>
                      <a:pt x="289" y="1214"/>
                      <a:pt x="341" y="1193"/>
                      <a:pt x="378" y="1141"/>
                    </a:cubicBezTo>
                    <a:lnTo>
                      <a:pt x="377" y="1141"/>
                    </a:lnTo>
                    <a:lnTo>
                      <a:pt x="780" y="572"/>
                    </a:lnTo>
                    <a:lnTo>
                      <a:pt x="780" y="572"/>
                    </a:lnTo>
                    <a:lnTo>
                      <a:pt x="1134" y="2283"/>
                    </a:lnTo>
                    <a:cubicBezTo>
                      <a:pt x="1150" y="2367"/>
                      <a:pt x="1212" y="2403"/>
                      <a:pt x="1277" y="2403"/>
                    </a:cubicBezTo>
                    <a:cubicBezTo>
                      <a:pt x="1375" y="2403"/>
                      <a:pt x="1482" y="2320"/>
                      <a:pt x="1455" y="2193"/>
                    </a:cubicBezTo>
                    <a:lnTo>
                      <a:pt x="1027" y="119"/>
                    </a:lnTo>
                    <a:cubicBezTo>
                      <a:pt x="1010" y="37"/>
                      <a:pt x="946" y="0"/>
                      <a:pt x="8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48" name="Google Shape;15448;p27"/>
              <p:cNvSpPr/>
              <p:nvPr/>
            </p:nvSpPr>
            <p:spPr>
              <a:xfrm>
                <a:off x="1412250" y="2311100"/>
                <a:ext cx="49025" cy="113425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4537" extrusionOk="0">
                    <a:moveTo>
                      <a:pt x="878" y="0"/>
                    </a:moveTo>
                    <a:cubicBezTo>
                      <a:pt x="778" y="0"/>
                      <a:pt x="674" y="83"/>
                      <a:pt x="707" y="209"/>
                    </a:cubicBezTo>
                    <a:cubicBezTo>
                      <a:pt x="968" y="1189"/>
                      <a:pt x="1610" y="3763"/>
                      <a:pt x="187" y="4205"/>
                    </a:cubicBezTo>
                    <a:cubicBezTo>
                      <a:pt x="1" y="4263"/>
                      <a:pt x="56" y="4537"/>
                      <a:pt x="223" y="4537"/>
                    </a:cubicBezTo>
                    <a:cubicBezTo>
                      <a:pt x="239" y="4537"/>
                      <a:pt x="257" y="4534"/>
                      <a:pt x="275" y="4528"/>
                    </a:cubicBezTo>
                    <a:cubicBezTo>
                      <a:pt x="1961" y="4004"/>
                      <a:pt x="1352" y="1333"/>
                      <a:pt x="1030" y="119"/>
                    </a:cubicBezTo>
                    <a:cubicBezTo>
                      <a:pt x="1008" y="36"/>
                      <a:pt x="944" y="0"/>
                      <a:pt x="87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49" name="Google Shape;15449;p27"/>
              <p:cNvSpPr/>
              <p:nvPr/>
            </p:nvSpPr>
            <p:spPr>
              <a:xfrm>
                <a:off x="1477825" y="2352400"/>
                <a:ext cx="1727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156" extrusionOk="0">
                    <a:moveTo>
                      <a:pt x="166" y="1"/>
                    </a:moveTo>
                    <a:cubicBezTo>
                      <a:pt x="82" y="1"/>
                      <a:pt x="1" y="55"/>
                      <a:pt x="5" y="163"/>
                    </a:cubicBezTo>
                    <a:cubicBezTo>
                      <a:pt x="26" y="800"/>
                      <a:pt x="136" y="1432"/>
                      <a:pt x="328" y="2039"/>
                    </a:cubicBezTo>
                    <a:cubicBezTo>
                      <a:pt x="354" y="2120"/>
                      <a:pt x="421" y="2155"/>
                      <a:pt x="488" y="2155"/>
                    </a:cubicBezTo>
                    <a:cubicBezTo>
                      <a:pt x="589" y="2155"/>
                      <a:pt x="691" y="2075"/>
                      <a:pt x="651" y="1951"/>
                    </a:cubicBezTo>
                    <a:cubicBezTo>
                      <a:pt x="467" y="1371"/>
                      <a:pt x="361" y="770"/>
                      <a:pt x="340" y="163"/>
                    </a:cubicBezTo>
                    <a:cubicBezTo>
                      <a:pt x="336" y="55"/>
                      <a:pt x="249" y="1"/>
                      <a:pt x="16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50" name="Google Shape;15450;p27"/>
              <p:cNvSpPr/>
              <p:nvPr/>
            </p:nvSpPr>
            <p:spPr>
              <a:xfrm>
                <a:off x="1466725" y="2373475"/>
                <a:ext cx="51100" cy="10975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439" extrusionOk="0">
                    <a:moveTo>
                      <a:pt x="1151" y="1"/>
                    </a:moveTo>
                    <a:cubicBezTo>
                      <a:pt x="830" y="1"/>
                      <a:pt x="511" y="37"/>
                      <a:pt x="197" y="110"/>
                    </a:cubicBezTo>
                    <a:cubicBezTo>
                      <a:pt x="1" y="155"/>
                      <a:pt x="65" y="438"/>
                      <a:pt x="244" y="438"/>
                    </a:cubicBezTo>
                    <a:cubicBezTo>
                      <a:pt x="257" y="438"/>
                      <a:pt x="271" y="437"/>
                      <a:pt x="285" y="433"/>
                    </a:cubicBezTo>
                    <a:cubicBezTo>
                      <a:pt x="570" y="366"/>
                      <a:pt x="861" y="332"/>
                      <a:pt x="1152" y="332"/>
                    </a:cubicBezTo>
                    <a:cubicBezTo>
                      <a:pt x="1354" y="332"/>
                      <a:pt x="1555" y="348"/>
                      <a:pt x="1754" y="380"/>
                    </a:cubicBezTo>
                    <a:cubicBezTo>
                      <a:pt x="1765" y="382"/>
                      <a:pt x="1776" y="383"/>
                      <a:pt x="1786" y="383"/>
                    </a:cubicBezTo>
                    <a:cubicBezTo>
                      <a:pt x="1973" y="383"/>
                      <a:pt x="2044" y="90"/>
                      <a:pt x="1843" y="58"/>
                    </a:cubicBezTo>
                    <a:cubicBezTo>
                      <a:pt x="1613" y="20"/>
                      <a:pt x="1382" y="1"/>
                      <a:pt x="11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51" name="Google Shape;15451;p27"/>
              <p:cNvSpPr/>
              <p:nvPr/>
            </p:nvSpPr>
            <p:spPr>
              <a:xfrm>
                <a:off x="1522650" y="2301350"/>
                <a:ext cx="59850" cy="121000"/>
              </a:xfrm>
              <a:custGeom>
                <a:avLst/>
                <a:gdLst/>
                <a:ahLst/>
                <a:cxnLst/>
                <a:rect l="l" t="t" r="r" b="b"/>
                <a:pathLst>
                  <a:path w="2394" h="4840" extrusionOk="0">
                    <a:moveTo>
                      <a:pt x="1604" y="0"/>
                    </a:moveTo>
                    <a:cubicBezTo>
                      <a:pt x="1567" y="0"/>
                      <a:pt x="1528" y="14"/>
                      <a:pt x="1493" y="48"/>
                    </a:cubicBezTo>
                    <a:cubicBezTo>
                      <a:pt x="1" y="1474"/>
                      <a:pt x="280" y="3782"/>
                      <a:pt x="2066" y="4816"/>
                    </a:cubicBezTo>
                    <a:cubicBezTo>
                      <a:pt x="2095" y="4832"/>
                      <a:pt x="2122" y="4840"/>
                      <a:pt x="2149" y="4840"/>
                    </a:cubicBezTo>
                    <a:cubicBezTo>
                      <a:pt x="2296" y="4840"/>
                      <a:pt x="2393" y="4618"/>
                      <a:pt x="2234" y="4526"/>
                    </a:cubicBezTo>
                    <a:cubicBezTo>
                      <a:pt x="632" y="3599"/>
                      <a:pt x="393" y="1561"/>
                      <a:pt x="1729" y="284"/>
                    </a:cubicBezTo>
                    <a:cubicBezTo>
                      <a:pt x="1850" y="168"/>
                      <a:pt x="1735" y="0"/>
                      <a:pt x="16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52" name="Google Shape;15452;p27"/>
              <p:cNvSpPr/>
              <p:nvPr/>
            </p:nvSpPr>
            <p:spPr>
              <a:xfrm>
                <a:off x="1589425" y="2308000"/>
                <a:ext cx="63975" cy="95675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3827" extrusionOk="0">
                    <a:moveTo>
                      <a:pt x="256" y="1"/>
                    </a:moveTo>
                    <a:cubicBezTo>
                      <a:pt x="172" y="1"/>
                      <a:pt x="84" y="55"/>
                      <a:pt x="77" y="162"/>
                    </a:cubicBezTo>
                    <a:lnTo>
                      <a:pt x="79" y="162"/>
                    </a:lnTo>
                    <a:cubicBezTo>
                      <a:pt x="1" y="1361"/>
                      <a:pt x="152" y="2564"/>
                      <a:pt x="523" y="3707"/>
                    </a:cubicBezTo>
                    <a:cubicBezTo>
                      <a:pt x="550" y="3790"/>
                      <a:pt x="611" y="3826"/>
                      <a:pt x="672" y="3826"/>
                    </a:cubicBezTo>
                    <a:cubicBezTo>
                      <a:pt x="766" y="3826"/>
                      <a:pt x="862" y="3743"/>
                      <a:pt x="846" y="3617"/>
                    </a:cubicBezTo>
                    <a:cubicBezTo>
                      <a:pt x="805" y="3317"/>
                      <a:pt x="1058" y="2120"/>
                      <a:pt x="1507" y="2120"/>
                    </a:cubicBezTo>
                    <a:cubicBezTo>
                      <a:pt x="1606" y="2120"/>
                      <a:pt x="1714" y="2178"/>
                      <a:pt x="1831" y="2317"/>
                    </a:cubicBezTo>
                    <a:cubicBezTo>
                      <a:pt x="2031" y="2553"/>
                      <a:pt x="2097" y="3115"/>
                      <a:pt x="2194" y="3409"/>
                    </a:cubicBezTo>
                    <a:cubicBezTo>
                      <a:pt x="2221" y="3491"/>
                      <a:pt x="2288" y="3526"/>
                      <a:pt x="2355" y="3526"/>
                    </a:cubicBezTo>
                    <a:cubicBezTo>
                      <a:pt x="2457" y="3526"/>
                      <a:pt x="2558" y="3445"/>
                      <a:pt x="2518" y="3321"/>
                    </a:cubicBezTo>
                    <a:cubicBezTo>
                      <a:pt x="2367" y="2868"/>
                      <a:pt x="2242" y="1748"/>
                      <a:pt x="1606" y="1748"/>
                    </a:cubicBezTo>
                    <a:cubicBezTo>
                      <a:pt x="1552" y="1748"/>
                      <a:pt x="1495" y="1756"/>
                      <a:pt x="1435" y="1772"/>
                    </a:cubicBezTo>
                    <a:cubicBezTo>
                      <a:pt x="993" y="1893"/>
                      <a:pt x="730" y="2277"/>
                      <a:pt x="601" y="2710"/>
                    </a:cubicBezTo>
                    <a:lnTo>
                      <a:pt x="601" y="2710"/>
                    </a:lnTo>
                    <a:cubicBezTo>
                      <a:pt x="421" y="1875"/>
                      <a:pt x="357" y="1017"/>
                      <a:pt x="413" y="162"/>
                    </a:cubicBezTo>
                    <a:cubicBezTo>
                      <a:pt x="420" y="54"/>
                      <a:pt x="339" y="1"/>
                      <a:pt x="2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53" name="Google Shape;15453;p27"/>
              <p:cNvSpPr/>
              <p:nvPr/>
            </p:nvSpPr>
            <p:spPr>
              <a:xfrm>
                <a:off x="1667425" y="2306175"/>
                <a:ext cx="46925" cy="12010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4804" extrusionOk="0">
                    <a:moveTo>
                      <a:pt x="227" y="1"/>
                    </a:moveTo>
                    <a:cubicBezTo>
                      <a:pt x="117" y="1"/>
                      <a:pt x="0" y="122"/>
                      <a:pt x="67" y="254"/>
                    </a:cubicBezTo>
                    <a:cubicBezTo>
                      <a:pt x="520" y="1148"/>
                      <a:pt x="1488" y="3693"/>
                      <a:pt x="382" y="4484"/>
                    </a:cubicBezTo>
                    <a:cubicBezTo>
                      <a:pt x="238" y="4587"/>
                      <a:pt x="328" y="4804"/>
                      <a:pt x="463" y="4804"/>
                    </a:cubicBezTo>
                    <a:cubicBezTo>
                      <a:pt x="491" y="4804"/>
                      <a:pt x="521" y="4795"/>
                      <a:pt x="551" y="4773"/>
                    </a:cubicBezTo>
                    <a:cubicBezTo>
                      <a:pt x="1877" y="3824"/>
                      <a:pt x="926" y="1212"/>
                      <a:pt x="356" y="85"/>
                    </a:cubicBezTo>
                    <a:cubicBezTo>
                      <a:pt x="326" y="25"/>
                      <a:pt x="277" y="1"/>
                      <a:pt x="2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54" name="Google Shape;15454;p27"/>
              <p:cNvSpPr/>
              <p:nvPr/>
            </p:nvSpPr>
            <p:spPr>
              <a:xfrm>
                <a:off x="1733650" y="2305850"/>
                <a:ext cx="41275" cy="100900"/>
              </a:xfrm>
              <a:custGeom>
                <a:avLst/>
                <a:gdLst/>
                <a:ahLst/>
                <a:cxnLst/>
                <a:rect l="l" t="t" r="r" b="b"/>
                <a:pathLst>
                  <a:path w="1651" h="4036" extrusionOk="0">
                    <a:moveTo>
                      <a:pt x="1043" y="1"/>
                    </a:moveTo>
                    <a:cubicBezTo>
                      <a:pt x="470" y="1"/>
                      <a:pt x="121" y="1066"/>
                      <a:pt x="83" y="1523"/>
                    </a:cubicBezTo>
                    <a:cubicBezTo>
                      <a:pt x="1" y="2521"/>
                      <a:pt x="481" y="3478"/>
                      <a:pt x="1328" y="4009"/>
                    </a:cubicBezTo>
                    <a:cubicBezTo>
                      <a:pt x="1358" y="4028"/>
                      <a:pt x="1387" y="4036"/>
                      <a:pt x="1414" y="4036"/>
                    </a:cubicBezTo>
                    <a:cubicBezTo>
                      <a:pt x="1557" y="4036"/>
                      <a:pt x="1651" y="3817"/>
                      <a:pt x="1497" y="3721"/>
                    </a:cubicBezTo>
                    <a:cubicBezTo>
                      <a:pt x="974" y="3393"/>
                      <a:pt x="622" y="2903"/>
                      <a:pt x="477" y="2301"/>
                    </a:cubicBezTo>
                    <a:cubicBezTo>
                      <a:pt x="414" y="2048"/>
                      <a:pt x="394" y="1784"/>
                      <a:pt x="417" y="1523"/>
                    </a:cubicBezTo>
                    <a:cubicBezTo>
                      <a:pt x="436" y="1326"/>
                      <a:pt x="652" y="350"/>
                      <a:pt x="1045" y="350"/>
                    </a:cubicBezTo>
                    <a:cubicBezTo>
                      <a:pt x="1099" y="350"/>
                      <a:pt x="1157" y="368"/>
                      <a:pt x="1218" y="411"/>
                    </a:cubicBezTo>
                    <a:cubicBezTo>
                      <a:pt x="1248" y="432"/>
                      <a:pt x="1278" y="441"/>
                      <a:pt x="1306" y="441"/>
                    </a:cubicBezTo>
                    <a:cubicBezTo>
                      <a:pt x="1442" y="441"/>
                      <a:pt x="1533" y="224"/>
                      <a:pt x="1388" y="123"/>
                    </a:cubicBezTo>
                    <a:lnTo>
                      <a:pt x="1386" y="123"/>
                    </a:lnTo>
                    <a:cubicBezTo>
                      <a:pt x="1264" y="38"/>
                      <a:pt x="1150" y="1"/>
                      <a:pt x="10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55" name="Google Shape;15455;p27"/>
              <p:cNvSpPr/>
              <p:nvPr/>
            </p:nvSpPr>
            <p:spPr>
              <a:xfrm>
                <a:off x="1784350" y="2345375"/>
                <a:ext cx="55125" cy="56575"/>
              </a:xfrm>
              <a:custGeom>
                <a:avLst/>
                <a:gdLst/>
                <a:ahLst/>
                <a:cxnLst/>
                <a:rect l="l" t="t" r="r" b="b"/>
                <a:pathLst>
                  <a:path w="2205" h="2263" extrusionOk="0">
                    <a:moveTo>
                      <a:pt x="1039" y="0"/>
                    </a:moveTo>
                    <a:cubicBezTo>
                      <a:pt x="498" y="0"/>
                      <a:pt x="1" y="487"/>
                      <a:pt x="37" y="1081"/>
                    </a:cubicBezTo>
                    <a:cubicBezTo>
                      <a:pt x="86" y="1865"/>
                      <a:pt x="763" y="2262"/>
                      <a:pt x="1457" y="2262"/>
                    </a:cubicBezTo>
                    <a:cubicBezTo>
                      <a:pt x="1647" y="2262"/>
                      <a:pt x="1839" y="2232"/>
                      <a:pt x="2020" y="2172"/>
                    </a:cubicBezTo>
                    <a:cubicBezTo>
                      <a:pt x="2205" y="2111"/>
                      <a:pt x="2151" y="1841"/>
                      <a:pt x="1987" y="1841"/>
                    </a:cubicBezTo>
                    <a:cubicBezTo>
                      <a:pt x="1969" y="1841"/>
                      <a:pt x="1951" y="1844"/>
                      <a:pt x="1931" y="1850"/>
                    </a:cubicBezTo>
                    <a:cubicBezTo>
                      <a:pt x="1772" y="1903"/>
                      <a:pt x="1600" y="1932"/>
                      <a:pt x="1430" y="1932"/>
                    </a:cubicBezTo>
                    <a:cubicBezTo>
                      <a:pt x="970" y="1932"/>
                      <a:pt x="526" y="1721"/>
                      <a:pt x="397" y="1219"/>
                    </a:cubicBezTo>
                    <a:cubicBezTo>
                      <a:pt x="282" y="774"/>
                      <a:pt x="616" y="333"/>
                      <a:pt x="1026" y="333"/>
                    </a:cubicBezTo>
                    <a:cubicBezTo>
                      <a:pt x="1137" y="333"/>
                      <a:pt x="1254" y="365"/>
                      <a:pt x="1368" y="439"/>
                    </a:cubicBezTo>
                    <a:cubicBezTo>
                      <a:pt x="1398" y="458"/>
                      <a:pt x="1427" y="467"/>
                      <a:pt x="1455" y="467"/>
                    </a:cubicBezTo>
                    <a:cubicBezTo>
                      <a:pt x="1595" y="467"/>
                      <a:pt x="1688" y="248"/>
                      <a:pt x="1538" y="151"/>
                    </a:cubicBezTo>
                    <a:lnTo>
                      <a:pt x="1539" y="151"/>
                    </a:lnTo>
                    <a:cubicBezTo>
                      <a:pt x="1378" y="47"/>
                      <a:pt x="1207" y="0"/>
                      <a:pt x="103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56" name="Google Shape;15456;p27"/>
              <p:cNvSpPr/>
              <p:nvPr/>
            </p:nvSpPr>
            <p:spPr>
              <a:xfrm>
                <a:off x="1837825" y="2310375"/>
                <a:ext cx="47650" cy="1057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4231" extrusionOk="0">
                    <a:moveTo>
                      <a:pt x="225" y="0"/>
                    </a:moveTo>
                    <a:cubicBezTo>
                      <a:pt x="91" y="0"/>
                      <a:pt x="1" y="217"/>
                      <a:pt x="143" y="321"/>
                    </a:cubicBezTo>
                    <a:cubicBezTo>
                      <a:pt x="709" y="733"/>
                      <a:pt x="1151" y="1295"/>
                      <a:pt x="1359" y="1970"/>
                    </a:cubicBezTo>
                    <a:cubicBezTo>
                      <a:pt x="1556" y="2614"/>
                      <a:pt x="1632" y="3667"/>
                      <a:pt x="802" y="3902"/>
                    </a:cubicBezTo>
                    <a:cubicBezTo>
                      <a:pt x="612" y="3955"/>
                      <a:pt x="670" y="4231"/>
                      <a:pt x="841" y="4231"/>
                    </a:cubicBezTo>
                    <a:cubicBezTo>
                      <a:pt x="857" y="4231"/>
                      <a:pt x="873" y="4228"/>
                      <a:pt x="891" y="4223"/>
                    </a:cubicBezTo>
                    <a:cubicBezTo>
                      <a:pt x="1705" y="3995"/>
                      <a:pt x="1905" y="3110"/>
                      <a:pt x="1791" y="2355"/>
                    </a:cubicBezTo>
                    <a:cubicBezTo>
                      <a:pt x="1644" y="1397"/>
                      <a:pt x="1086" y="596"/>
                      <a:pt x="313" y="32"/>
                    </a:cubicBezTo>
                    <a:cubicBezTo>
                      <a:pt x="282" y="10"/>
                      <a:pt x="253" y="0"/>
                      <a:pt x="22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57" name="Google Shape;15457;p27"/>
              <p:cNvSpPr/>
              <p:nvPr/>
            </p:nvSpPr>
            <p:spPr>
              <a:xfrm>
                <a:off x="1924525" y="2340700"/>
                <a:ext cx="18400" cy="64875"/>
              </a:xfrm>
              <a:custGeom>
                <a:avLst/>
                <a:gdLst/>
                <a:ahLst/>
                <a:cxnLst/>
                <a:rect l="l" t="t" r="r" b="b"/>
                <a:pathLst>
                  <a:path w="736" h="2595" extrusionOk="0">
                    <a:moveTo>
                      <a:pt x="206" y="0"/>
                    </a:moveTo>
                    <a:cubicBezTo>
                      <a:pt x="109" y="0"/>
                      <a:pt x="1" y="83"/>
                      <a:pt x="22" y="210"/>
                    </a:cubicBezTo>
                    <a:cubicBezTo>
                      <a:pt x="145" y="963"/>
                      <a:pt x="269" y="1718"/>
                      <a:pt x="393" y="2473"/>
                    </a:cubicBezTo>
                    <a:cubicBezTo>
                      <a:pt x="407" y="2558"/>
                      <a:pt x="466" y="2594"/>
                      <a:pt x="530" y="2594"/>
                    </a:cubicBezTo>
                    <a:cubicBezTo>
                      <a:pt x="627" y="2594"/>
                      <a:pt x="736" y="2511"/>
                      <a:pt x="714" y="2383"/>
                    </a:cubicBezTo>
                    <a:lnTo>
                      <a:pt x="344" y="121"/>
                    </a:lnTo>
                    <a:cubicBezTo>
                      <a:pt x="330" y="37"/>
                      <a:pt x="271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58" name="Google Shape;15458;p27"/>
              <p:cNvSpPr/>
              <p:nvPr/>
            </p:nvSpPr>
            <p:spPr>
              <a:xfrm>
                <a:off x="1908625" y="2368125"/>
                <a:ext cx="56550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418" extrusionOk="0">
                    <a:moveTo>
                      <a:pt x="206" y="0"/>
                    </a:moveTo>
                    <a:cubicBezTo>
                      <a:pt x="1" y="0"/>
                      <a:pt x="4" y="324"/>
                      <a:pt x="216" y="335"/>
                    </a:cubicBezTo>
                    <a:lnTo>
                      <a:pt x="2046" y="417"/>
                    </a:lnTo>
                    <a:cubicBezTo>
                      <a:pt x="2049" y="417"/>
                      <a:pt x="2053" y="417"/>
                      <a:pt x="2056" y="417"/>
                    </a:cubicBezTo>
                    <a:cubicBezTo>
                      <a:pt x="2261" y="417"/>
                      <a:pt x="2258" y="93"/>
                      <a:pt x="2046" y="83"/>
                    </a:cubicBezTo>
                    <a:lnTo>
                      <a:pt x="216" y="1"/>
                    </a:lnTo>
                    <a:cubicBezTo>
                      <a:pt x="212" y="0"/>
                      <a:pt x="209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59" name="Google Shape;15459;p27"/>
              <p:cNvSpPr/>
              <p:nvPr/>
            </p:nvSpPr>
            <p:spPr>
              <a:xfrm>
                <a:off x="1984125" y="2298875"/>
                <a:ext cx="46925" cy="131225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5249" extrusionOk="0">
                    <a:moveTo>
                      <a:pt x="1159" y="1"/>
                    </a:moveTo>
                    <a:cubicBezTo>
                      <a:pt x="628" y="1"/>
                      <a:pt x="242" y="1321"/>
                      <a:pt x="191" y="1675"/>
                    </a:cubicBezTo>
                    <a:cubicBezTo>
                      <a:pt x="1" y="3002"/>
                      <a:pt x="512" y="4328"/>
                      <a:pt x="1512" y="5205"/>
                    </a:cubicBezTo>
                    <a:cubicBezTo>
                      <a:pt x="1547" y="5236"/>
                      <a:pt x="1586" y="5249"/>
                      <a:pt x="1623" y="5249"/>
                    </a:cubicBezTo>
                    <a:cubicBezTo>
                      <a:pt x="1758" y="5249"/>
                      <a:pt x="1877" y="5079"/>
                      <a:pt x="1749" y="4969"/>
                    </a:cubicBezTo>
                    <a:cubicBezTo>
                      <a:pt x="1151" y="4445"/>
                      <a:pt x="747" y="3799"/>
                      <a:pt x="576" y="3018"/>
                    </a:cubicBezTo>
                    <a:cubicBezTo>
                      <a:pt x="495" y="2659"/>
                      <a:pt x="469" y="2292"/>
                      <a:pt x="498" y="1927"/>
                    </a:cubicBezTo>
                    <a:cubicBezTo>
                      <a:pt x="506" y="1820"/>
                      <a:pt x="836" y="373"/>
                      <a:pt x="1163" y="373"/>
                    </a:cubicBezTo>
                    <a:cubicBezTo>
                      <a:pt x="1200" y="373"/>
                      <a:pt x="1237" y="391"/>
                      <a:pt x="1273" y="432"/>
                    </a:cubicBezTo>
                    <a:cubicBezTo>
                      <a:pt x="1307" y="470"/>
                      <a:pt x="1346" y="486"/>
                      <a:pt x="1384" y="486"/>
                    </a:cubicBezTo>
                    <a:cubicBezTo>
                      <a:pt x="1507" y="486"/>
                      <a:pt x="1619" y="318"/>
                      <a:pt x="1509" y="196"/>
                    </a:cubicBezTo>
                    <a:cubicBezTo>
                      <a:pt x="1387" y="59"/>
                      <a:pt x="1270" y="1"/>
                      <a:pt x="11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60" name="Google Shape;15460;p27"/>
              <p:cNvSpPr/>
              <p:nvPr/>
            </p:nvSpPr>
            <p:spPr>
              <a:xfrm>
                <a:off x="1713450" y="2394550"/>
                <a:ext cx="108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5" extrusionOk="0">
                    <a:moveTo>
                      <a:pt x="217" y="1"/>
                    </a:moveTo>
                    <a:cubicBezTo>
                      <a:pt x="0" y="1"/>
                      <a:pt x="0" y="335"/>
                      <a:pt x="217" y="335"/>
                    </a:cubicBezTo>
                    <a:cubicBezTo>
                      <a:pt x="432" y="335"/>
                      <a:pt x="432" y="1"/>
                      <a:pt x="21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61" name="Google Shape;15461;p27"/>
              <p:cNvSpPr/>
              <p:nvPr/>
            </p:nvSpPr>
            <p:spPr>
              <a:xfrm>
                <a:off x="2036300" y="2343375"/>
                <a:ext cx="59225" cy="54475"/>
              </a:xfrm>
              <a:custGeom>
                <a:avLst/>
                <a:gdLst/>
                <a:ahLst/>
                <a:cxnLst/>
                <a:rect l="l" t="t" r="r" b="b"/>
                <a:pathLst>
                  <a:path w="2369" h="2179" extrusionOk="0">
                    <a:moveTo>
                      <a:pt x="1089" y="397"/>
                    </a:moveTo>
                    <a:cubicBezTo>
                      <a:pt x="1204" y="397"/>
                      <a:pt x="1320" y="444"/>
                      <a:pt x="1419" y="557"/>
                    </a:cubicBezTo>
                    <a:cubicBezTo>
                      <a:pt x="1453" y="596"/>
                      <a:pt x="1491" y="611"/>
                      <a:pt x="1529" y="611"/>
                    </a:cubicBezTo>
                    <a:cubicBezTo>
                      <a:pt x="1596" y="611"/>
                      <a:pt x="1660" y="562"/>
                      <a:pt x="1686" y="497"/>
                    </a:cubicBezTo>
                    <a:lnTo>
                      <a:pt x="1686" y="497"/>
                    </a:lnTo>
                    <a:cubicBezTo>
                      <a:pt x="1832" y="602"/>
                      <a:pt x="1943" y="753"/>
                      <a:pt x="1985" y="936"/>
                    </a:cubicBezTo>
                    <a:cubicBezTo>
                      <a:pt x="2092" y="1395"/>
                      <a:pt x="1659" y="1842"/>
                      <a:pt x="1209" y="1845"/>
                    </a:cubicBezTo>
                    <a:cubicBezTo>
                      <a:pt x="1208" y="1845"/>
                      <a:pt x="1207" y="1845"/>
                      <a:pt x="1206" y="1845"/>
                    </a:cubicBezTo>
                    <a:cubicBezTo>
                      <a:pt x="783" y="1845"/>
                      <a:pt x="484" y="1432"/>
                      <a:pt x="490" y="1032"/>
                    </a:cubicBezTo>
                    <a:cubicBezTo>
                      <a:pt x="496" y="714"/>
                      <a:pt x="791" y="397"/>
                      <a:pt x="1089" y="397"/>
                    </a:cubicBezTo>
                    <a:close/>
                    <a:moveTo>
                      <a:pt x="1181" y="1"/>
                    </a:moveTo>
                    <a:cubicBezTo>
                      <a:pt x="1091" y="1"/>
                      <a:pt x="1000" y="11"/>
                      <a:pt x="911" y="34"/>
                    </a:cubicBezTo>
                    <a:cubicBezTo>
                      <a:pt x="856" y="48"/>
                      <a:pt x="821" y="81"/>
                      <a:pt x="805" y="122"/>
                    </a:cubicBezTo>
                    <a:lnTo>
                      <a:pt x="805" y="122"/>
                    </a:lnTo>
                    <a:cubicBezTo>
                      <a:pt x="539" y="214"/>
                      <a:pt x="305" y="424"/>
                      <a:pt x="211" y="696"/>
                    </a:cubicBezTo>
                    <a:cubicBezTo>
                      <a:pt x="1" y="1306"/>
                      <a:pt x="400" y="2064"/>
                      <a:pt x="1052" y="2167"/>
                    </a:cubicBezTo>
                    <a:cubicBezTo>
                      <a:pt x="1102" y="2175"/>
                      <a:pt x="1153" y="2178"/>
                      <a:pt x="1203" y="2178"/>
                    </a:cubicBezTo>
                    <a:cubicBezTo>
                      <a:pt x="1804" y="2178"/>
                      <a:pt x="2368" y="1638"/>
                      <a:pt x="2334" y="1024"/>
                    </a:cubicBezTo>
                    <a:cubicBezTo>
                      <a:pt x="2302" y="426"/>
                      <a:pt x="1747" y="1"/>
                      <a:pt x="11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62" name="Google Shape;15462;p27"/>
              <p:cNvSpPr/>
              <p:nvPr/>
            </p:nvSpPr>
            <p:spPr>
              <a:xfrm>
                <a:off x="2074050" y="2305225"/>
                <a:ext cx="23450" cy="100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4016" extrusionOk="0">
                    <a:moveTo>
                      <a:pt x="164" y="1"/>
                    </a:moveTo>
                    <a:cubicBezTo>
                      <a:pt x="80" y="1"/>
                      <a:pt x="1" y="55"/>
                      <a:pt x="8" y="163"/>
                    </a:cubicBezTo>
                    <a:cubicBezTo>
                      <a:pt x="94" y="1421"/>
                      <a:pt x="286" y="2671"/>
                      <a:pt x="585" y="3895"/>
                    </a:cubicBezTo>
                    <a:cubicBezTo>
                      <a:pt x="605" y="3979"/>
                      <a:pt x="668" y="4015"/>
                      <a:pt x="734" y="4015"/>
                    </a:cubicBezTo>
                    <a:cubicBezTo>
                      <a:pt x="833" y="4015"/>
                      <a:pt x="938" y="3933"/>
                      <a:pt x="907" y="3807"/>
                    </a:cubicBezTo>
                    <a:cubicBezTo>
                      <a:pt x="615" y="2610"/>
                      <a:pt x="426" y="1391"/>
                      <a:pt x="342" y="163"/>
                    </a:cubicBezTo>
                    <a:cubicBezTo>
                      <a:pt x="336" y="55"/>
                      <a:pt x="248" y="1"/>
                      <a:pt x="1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63" name="Google Shape;15463;p27"/>
              <p:cNvSpPr/>
              <p:nvPr/>
            </p:nvSpPr>
            <p:spPr>
              <a:xfrm>
                <a:off x="2098300" y="2309150"/>
                <a:ext cx="40350" cy="115450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4618" extrusionOk="0">
                    <a:moveTo>
                      <a:pt x="235" y="0"/>
                    </a:moveTo>
                    <a:cubicBezTo>
                      <a:pt x="113" y="0"/>
                      <a:pt x="0" y="168"/>
                      <a:pt x="108" y="291"/>
                    </a:cubicBezTo>
                    <a:cubicBezTo>
                      <a:pt x="1111" y="1443"/>
                      <a:pt x="1246" y="3063"/>
                      <a:pt x="463" y="4370"/>
                    </a:cubicBezTo>
                    <a:cubicBezTo>
                      <a:pt x="386" y="4498"/>
                      <a:pt x="501" y="4618"/>
                      <a:pt x="616" y="4618"/>
                    </a:cubicBezTo>
                    <a:cubicBezTo>
                      <a:pt x="667" y="4618"/>
                      <a:pt x="718" y="4594"/>
                      <a:pt x="751" y="4538"/>
                    </a:cubicBezTo>
                    <a:cubicBezTo>
                      <a:pt x="1613" y="3099"/>
                      <a:pt x="1445" y="1318"/>
                      <a:pt x="346" y="55"/>
                    </a:cubicBezTo>
                    <a:cubicBezTo>
                      <a:pt x="312" y="16"/>
                      <a:pt x="273" y="0"/>
                      <a:pt x="2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64" name="Google Shape;15464;p27"/>
              <p:cNvSpPr/>
              <p:nvPr/>
            </p:nvSpPr>
            <p:spPr>
              <a:xfrm>
                <a:off x="2160425" y="2313550"/>
                <a:ext cx="37975" cy="10615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4246" extrusionOk="0">
                    <a:moveTo>
                      <a:pt x="954" y="0"/>
                    </a:moveTo>
                    <a:cubicBezTo>
                      <a:pt x="303" y="0"/>
                      <a:pt x="94" y="1037"/>
                      <a:pt x="62" y="1564"/>
                    </a:cubicBezTo>
                    <a:cubicBezTo>
                      <a:pt x="1" y="2573"/>
                      <a:pt x="413" y="3530"/>
                      <a:pt x="1157" y="4200"/>
                    </a:cubicBezTo>
                    <a:cubicBezTo>
                      <a:pt x="1192" y="4232"/>
                      <a:pt x="1231" y="4245"/>
                      <a:pt x="1269" y="4245"/>
                    </a:cubicBezTo>
                    <a:cubicBezTo>
                      <a:pt x="1402" y="4245"/>
                      <a:pt x="1518" y="4077"/>
                      <a:pt x="1393" y="3964"/>
                    </a:cubicBezTo>
                    <a:cubicBezTo>
                      <a:pt x="922" y="3540"/>
                      <a:pt x="591" y="3009"/>
                      <a:pt x="457" y="2385"/>
                    </a:cubicBezTo>
                    <a:cubicBezTo>
                      <a:pt x="379" y="2021"/>
                      <a:pt x="324" y="333"/>
                      <a:pt x="945" y="333"/>
                    </a:cubicBezTo>
                    <a:cubicBezTo>
                      <a:pt x="977" y="333"/>
                      <a:pt x="1011" y="337"/>
                      <a:pt x="1047" y="347"/>
                    </a:cubicBezTo>
                    <a:cubicBezTo>
                      <a:pt x="1063" y="351"/>
                      <a:pt x="1079" y="353"/>
                      <a:pt x="1094" y="353"/>
                    </a:cubicBezTo>
                    <a:cubicBezTo>
                      <a:pt x="1268" y="353"/>
                      <a:pt x="1328" y="76"/>
                      <a:pt x="1136" y="25"/>
                    </a:cubicBezTo>
                    <a:cubicBezTo>
                      <a:pt x="1072" y="8"/>
                      <a:pt x="1011" y="0"/>
                      <a:pt x="9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65" name="Google Shape;15465;p27"/>
              <p:cNvSpPr/>
              <p:nvPr/>
            </p:nvSpPr>
            <p:spPr>
              <a:xfrm>
                <a:off x="2198425" y="2331900"/>
                <a:ext cx="48225" cy="77525"/>
              </a:xfrm>
              <a:custGeom>
                <a:avLst/>
                <a:gdLst/>
                <a:ahLst/>
                <a:cxnLst/>
                <a:rect l="l" t="t" r="r" b="b"/>
                <a:pathLst>
                  <a:path w="1929" h="3101" extrusionOk="0">
                    <a:moveTo>
                      <a:pt x="1051" y="529"/>
                    </a:moveTo>
                    <a:cubicBezTo>
                      <a:pt x="1055" y="529"/>
                      <a:pt x="1059" y="530"/>
                      <a:pt x="1063" y="530"/>
                    </a:cubicBezTo>
                    <a:cubicBezTo>
                      <a:pt x="1096" y="607"/>
                      <a:pt x="1166" y="640"/>
                      <a:pt x="1233" y="640"/>
                    </a:cubicBezTo>
                    <a:cubicBezTo>
                      <a:pt x="1260" y="640"/>
                      <a:pt x="1287" y="635"/>
                      <a:pt x="1311" y="625"/>
                    </a:cubicBezTo>
                    <a:lnTo>
                      <a:pt x="1311" y="625"/>
                    </a:lnTo>
                    <a:cubicBezTo>
                      <a:pt x="1361" y="778"/>
                      <a:pt x="1322" y="1002"/>
                      <a:pt x="1289" y="1140"/>
                    </a:cubicBezTo>
                    <a:cubicBezTo>
                      <a:pt x="1236" y="1363"/>
                      <a:pt x="1127" y="1522"/>
                      <a:pt x="914" y="1522"/>
                    </a:cubicBezTo>
                    <a:cubicBezTo>
                      <a:pt x="866" y="1522"/>
                      <a:pt x="813" y="1514"/>
                      <a:pt x="754" y="1497"/>
                    </a:cubicBezTo>
                    <a:cubicBezTo>
                      <a:pt x="618" y="1215"/>
                      <a:pt x="630" y="952"/>
                      <a:pt x="789" y="708"/>
                    </a:cubicBezTo>
                    <a:cubicBezTo>
                      <a:pt x="853" y="589"/>
                      <a:pt x="941" y="529"/>
                      <a:pt x="1051" y="529"/>
                    </a:cubicBezTo>
                    <a:close/>
                    <a:moveTo>
                      <a:pt x="948" y="1"/>
                    </a:moveTo>
                    <a:cubicBezTo>
                      <a:pt x="846" y="1"/>
                      <a:pt x="741" y="22"/>
                      <a:pt x="638" y="64"/>
                    </a:cubicBezTo>
                    <a:cubicBezTo>
                      <a:pt x="159" y="264"/>
                      <a:pt x="0" y="771"/>
                      <a:pt x="18" y="1254"/>
                    </a:cubicBezTo>
                    <a:cubicBezTo>
                      <a:pt x="40" y="1776"/>
                      <a:pt x="165" y="2427"/>
                      <a:pt x="557" y="2806"/>
                    </a:cubicBezTo>
                    <a:cubicBezTo>
                      <a:pt x="752" y="2994"/>
                      <a:pt x="1009" y="3100"/>
                      <a:pt x="1264" y="3100"/>
                    </a:cubicBezTo>
                    <a:cubicBezTo>
                      <a:pt x="1447" y="3100"/>
                      <a:pt x="1630" y="3045"/>
                      <a:pt x="1788" y="2926"/>
                    </a:cubicBezTo>
                    <a:cubicBezTo>
                      <a:pt x="1929" y="2821"/>
                      <a:pt x="1840" y="2605"/>
                      <a:pt x="1709" y="2605"/>
                    </a:cubicBezTo>
                    <a:cubicBezTo>
                      <a:pt x="1681" y="2605"/>
                      <a:pt x="1650" y="2615"/>
                      <a:pt x="1620" y="2638"/>
                    </a:cubicBezTo>
                    <a:cubicBezTo>
                      <a:pt x="1475" y="2747"/>
                      <a:pt x="1340" y="2794"/>
                      <a:pt x="1218" y="2794"/>
                    </a:cubicBezTo>
                    <a:cubicBezTo>
                      <a:pt x="765" y="2794"/>
                      <a:pt x="475" y="2144"/>
                      <a:pt x="385" y="1554"/>
                    </a:cubicBezTo>
                    <a:lnTo>
                      <a:pt x="385" y="1554"/>
                    </a:lnTo>
                    <a:cubicBezTo>
                      <a:pt x="394" y="1572"/>
                      <a:pt x="404" y="1590"/>
                      <a:pt x="415" y="1607"/>
                    </a:cubicBezTo>
                    <a:cubicBezTo>
                      <a:pt x="540" y="1806"/>
                      <a:pt x="760" y="1929"/>
                      <a:pt x="977" y="1929"/>
                    </a:cubicBezTo>
                    <a:cubicBezTo>
                      <a:pt x="1119" y="1929"/>
                      <a:pt x="1260" y="1877"/>
                      <a:pt x="1373" y="1759"/>
                    </a:cubicBezTo>
                    <a:cubicBezTo>
                      <a:pt x="1657" y="1462"/>
                      <a:pt x="1745" y="820"/>
                      <a:pt x="1599" y="449"/>
                    </a:cubicBezTo>
                    <a:cubicBezTo>
                      <a:pt x="1483" y="158"/>
                      <a:pt x="1228" y="1"/>
                      <a:pt x="9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66" name="Google Shape;15466;p27"/>
              <p:cNvSpPr/>
              <p:nvPr/>
            </p:nvSpPr>
            <p:spPr>
              <a:xfrm>
                <a:off x="2247300" y="2340875"/>
                <a:ext cx="3767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1507" h="4157" extrusionOk="0">
                    <a:moveTo>
                      <a:pt x="1072" y="0"/>
                    </a:moveTo>
                    <a:cubicBezTo>
                      <a:pt x="844" y="0"/>
                      <a:pt x="589" y="145"/>
                      <a:pt x="473" y="393"/>
                    </a:cubicBezTo>
                    <a:cubicBezTo>
                      <a:pt x="1" y="1414"/>
                      <a:pt x="380" y="3028"/>
                      <a:pt x="698" y="4039"/>
                    </a:cubicBezTo>
                    <a:cubicBezTo>
                      <a:pt x="723" y="4121"/>
                      <a:pt x="790" y="4156"/>
                      <a:pt x="856" y="4156"/>
                    </a:cubicBezTo>
                    <a:cubicBezTo>
                      <a:pt x="957" y="4156"/>
                      <a:pt x="1059" y="4075"/>
                      <a:pt x="1020" y="3951"/>
                    </a:cubicBezTo>
                    <a:cubicBezTo>
                      <a:pt x="840" y="3371"/>
                      <a:pt x="713" y="2782"/>
                      <a:pt x="670" y="2175"/>
                    </a:cubicBezTo>
                    <a:cubicBezTo>
                      <a:pt x="652" y="1910"/>
                      <a:pt x="649" y="1644"/>
                      <a:pt x="661" y="1379"/>
                    </a:cubicBezTo>
                    <a:cubicBezTo>
                      <a:pt x="667" y="1290"/>
                      <a:pt x="672" y="1202"/>
                      <a:pt x="678" y="1113"/>
                    </a:cubicBezTo>
                    <a:cubicBezTo>
                      <a:pt x="609" y="740"/>
                      <a:pt x="774" y="526"/>
                      <a:pt x="1171" y="471"/>
                    </a:cubicBezTo>
                    <a:cubicBezTo>
                      <a:pt x="1173" y="579"/>
                      <a:pt x="1258" y="633"/>
                      <a:pt x="1342" y="633"/>
                    </a:cubicBezTo>
                    <a:cubicBezTo>
                      <a:pt x="1425" y="633"/>
                      <a:pt x="1507" y="579"/>
                      <a:pt x="1505" y="471"/>
                    </a:cubicBezTo>
                    <a:cubicBezTo>
                      <a:pt x="1498" y="144"/>
                      <a:pt x="1298" y="0"/>
                      <a:pt x="10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67" name="Google Shape;15467;p27"/>
              <p:cNvSpPr/>
              <p:nvPr/>
            </p:nvSpPr>
            <p:spPr>
              <a:xfrm>
                <a:off x="2263050" y="2392125"/>
                <a:ext cx="29600" cy="22100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884" extrusionOk="0">
                    <a:moveTo>
                      <a:pt x="961" y="1"/>
                    </a:moveTo>
                    <a:cubicBezTo>
                      <a:pt x="933" y="1"/>
                      <a:pt x="903" y="10"/>
                      <a:pt x="873" y="32"/>
                    </a:cubicBezTo>
                    <a:lnTo>
                      <a:pt x="142" y="563"/>
                    </a:lnTo>
                    <a:cubicBezTo>
                      <a:pt x="0" y="666"/>
                      <a:pt x="90" y="883"/>
                      <a:pt x="223" y="883"/>
                    </a:cubicBezTo>
                    <a:cubicBezTo>
                      <a:pt x="252" y="883"/>
                      <a:pt x="282" y="873"/>
                      <a:pt x="312" y="851"/>
                    </a:cubicBezTo>
                    <a:lnTo>
                      <a:pt x="1042" y="322"/>
                    </a:lnTo>
                    <a:cubicBezTo>
                      <a:pt x="1184" y="218"/>
                      <a:pt x="1094" y="1"/>
                      <a:pt x="96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68" name="Google Shape;15468;p27"/>
              <p:cNvSpPr/>
              <p:nvPr/>
            </p:nvSpPr>
            <p:spPr>
              <a:xfrm>
                <a:off x="2285025" y="2310900"/>
                <a:ext cx="45175" cy="108950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4358" extrusionOk="0">
                    <a:moveTo>
                      <a:pt x="195" y="0"/>
                    </a:moveTo>
                    <a:cubicBezTo>
                      <a:pt x="1" y="0"/>
                      <a:pt x="9" y="313"/>
                      <a:pt x="215" y="335"/>
                    </a:cubicBezTo>
                    <a:cubicBezTo>
                      <a:pt x="931" y="412"/>
                      <a:pt x="1074" y="1736"/>
                      <a:pt x="1128" y="2261"/>
                    </a:cubicBezTo>
                    <a:cubicBezTo>
                      <a:pt x="1190" y="2900"/>
                      <a:pt x="1129" y="3524"/>
                      <a:pt x="984" y="4149"/>
                    </a:cubicBezTo>
                    <a:cubicBezTo>
                      <a:pt x="955" y="4275"/>
                      <a:pt x="1060" y="4357"/>
                      <a:pt x="1158" y="4357"/>
                    </a:cubicBezTo>
                    <a:cubicBezTo>
                      <a:pt x="1224" y="4357"/>
                      <a:pt x="1287" y="4321"/>
                      <a:pt x="1306" y="4237"/>
                    </a:cubicBezTo>
                    <a:cubicBezTo>
                      <a:pt x="1549" y="3193"/>
                      <a:pt x="1806" y="172"/>
                      <a:pt x="215" y="1"/>
                    </a:cubicBezTo>
                    <a:cubicBezTo>
                      <a:pt x="208" y="1"/>
                      <a:pt x="201" y="0"/>
                      <a:pt x="1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69" name="Google Shape;15469;p27"/>
              <p:cNvSpPr/>
              <p:nvPr/>
            </p:nvSpPr>
            <p:spPr>
              <a:xfrm>
                <a:off x="2325950" y="2286775"/>
                <a:ext cx="43400" cy="43100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4" extrusionOk="0">
                    <a:moveTo>
                      <a:pt x="497" y="1"/>
                    </a:moveTo>
                    <a:cubicBezTo>
                      <a:pt x="321" y="1"/>
                      <a:pt x="154" y="78"/>
                      <a:pt x="66" y="259"/>
                    </a:cubicBezTo>
                    <a:cubicBezTo>
                      <a:pt x="0" y="391"/>
                      <a:pt x="117" y="513"/>
                      <a:pt x="227" y="513"/>
                    </a:cubicBezTo>
                    <a:cubicBezTo>
                      <a:pt x="276" y="513"/>
                      <a:pt x="324" y="488"/>
                      <a:pt x="354" y="428"/>
                    </a:cubicBezTo>
                    <a:cubicBezTo>
                      <a:pt x="388" y="359"/>
                      <a:pt x="444" y="332"/>
                      <a:pt x="506" y="332"/>
                    </a:cubicBezTo>
                    <a:cubicBezTo>
                      <a:pt x="622" y="332"/>
                      <a:pt x="758" y="429"/>
                      <a:pt x="802" y="527"/>
                    </a:cubicBezTo>
                    <a:cubicBezTo>
                      <a:pt x="931" y="806"/>
                      <a:pt x="667" y="1168"/>
                      <a:pt x="520" y="1389"/>
                    </a:cubicBezTo>
                    <a:cubicBezTo>
                      <a:pt x="444" y="1503"/>
                      <a:pt x="548" y="1630"/>
                      <a:pt x="664" y="1641"/>
                    </a:cubicBezTo>
                    <a:lnTo>
                      <a:pt x="1522" y="1723"/>
                    </a:lnTo>
                    <a:cubicBezTo>
                      <a:pt x="1529" y="1724"/>
                      <a:pt x="1534" y="1724"/>
                      <a:pt x="1540" y="1724"/>
                    </a:cubicBezTo>
                    <a:cubicBezTo>
                      <a:pt x="1736" y="1724"/>
                      <a:pt x="1728" y="1408"/>
                      <a:pt x="1522" y="1387"/>
                    </a:cubicBezTo>
                    <a:lnTo>
                      <a:pt x="947" y="1333"/>
                    </a:lnTo>
                    <a:lnTo>
                      <a:pt x="947" y="1333"/>
                    </a:lnTo>
                    <a:cubicBezTo>
                      <a:pt x="1153" y="969"/>
                      <a:pt x="1305" y="508"/>
                      <a:pt x="967" y="188"/>
                    </a:cubicBezTo>
                    <a:cubicBezTo>
                      <a:pt x="843" y="71"/>
                      <a:pt x="665" y="1"/>
                      <a:pt x="49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70" name="Google Shape;15470;p27"/>
              <p:cNvSpPr/>
              <p:nvPr/>
            </p:nvSpPr>
            <p:spPr>
              <a:xfrm>
                <a:off x="2372775" y="2372125"/>
                <a:ext cx="549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395" extrusionOk="0">
                    <a:moveTo>
                      <a:pt x="1072" y="1"/>
                    </a:moveTo>
                    <a:cubicBezTo>
                      <a:pt x="782" y="1"/>
                      <a:pt x="491" y="21"/>
                      <a:pt x="203" y="62"/>
                    </a:cubicBezTo>
                    <a:cubicBezTo>
                      <a:pt x="0" y="89"/>
                      <a:pt x="74" y="385"/>
                      <a:pt x="265" y="385"/>
                    </a:cubicBezTo>
                    <a:cubicBezTo>
                      <a:pt x="274" y="385"/>
                      <a:pt x="283" y="385"/>
                      <a:pt x="292" y="384"/>
                    </a:cubicBezTo>
                    <a:cubicBezTo>
                      <a:pt x="550" y="348"/>
                      <a:pt x="809" y="330"/>
                      <a:pt x="1068" y="330"/>
                    </a:cubicBezTo>
                    <a:cubicBezTo>
                      <a:pt x="1348" y="330"/>
                      <a:pt x="1629" y="351"/>
                      <a:pt x="1907" y="393"/>
                    </a:cubicBezTo>
                    <a:cubicBezTo>
                      <a:pt x="1916" y="394"/>
                      <a:pt x="1926" y="395"/>
                      <a:pt x="1935" y="395"/>
                    </a:cubicBezTo>
                    <a:cubicBezTo>
                      <a:pt x="2125" y="395"/>
                      <a:pt x="2198" y="100"/>
                      <a:pt x="1995" y="69"/>
                    </a:cubicBezTo>
                    <a:cubicBezTo>
                      <a:pt x="1690" y="24"/>
                      <a:pt x="1381" y="1"/>
                      <a:pt x="10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71" name="Google Shape;15471;p27"/>
              <p:cNvSpPr/>
              <p:nvPr/>
            </p:nvSpPr>
            <p:spPr>
              <a:xfrm>
                <a:off x="2375250" y="2400600"/>
                <a:ext cx="58225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2329" h="425" extrusionOk="0">
                    <a:moveTo>
                      <a:pt x="1243" y="1"/>
                    </a:moveTo>
                    <a:cubicBezTo>
                      <a:pt x="894" y="1"/>
                      <a:pt x="545" y="33"/>
                      <a:pt x="200" y="97"/>
                    </a:cubicBezTo>
                    <a:cubicBezTo>
                      <a:pt x="0" y="135"/>
                      <a:pt x="69" y="424"/>
                      <a:pt x="254" y="424"/>
                    </a:cubicBezTo>
                    <a:cubicBezTo>
                      <a:pt x="265" y="424"/>
                      <a:pt x="277" y="423"/>
                      <a:pt x="289" y="421"/>
                    </a:cubicBezTo>
                    <a:cubicBezTo>
                      <a:pt x="604" y="361"/>
                      <a:pt x="925" y="331"/>
                      <a:pt x="1246" y="331"/>
                    </a:cubicBezTo>
                    <a:cubicBezTo>
                      <a:pt x="1510" y="331"/>
                      <a:pt x="1775" y="351"/>
                      <a:pt x="2038" y="392"/>
                    </a:cubicBezTo>
                    <a:cubicBezTo>
                      <a:pt x="2049" y="393"/>
                      <a:pt x="2059" y="394"/>
                      <a:pt x="2068" y="394"/>
                    </a:cubicBezTo>
                    <a:cubicBezTo>
                      <a:pt x="2257" y="394"/>
                      <a:pt x="2328" y="100"/>
                      <a:pt x="2127" y="70"/>
                    </a:cubicBezTo>
                    <a:cubicBezTo>
                      <a:pt x="1834" y="24"/>
                      <a:pt x="1538" y="1"/>
                      <a:pt x="12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72" name="Google Shape;15472;p27"/>
              <p:cNvSpPr/>
              <p:nvPr/>
            </p:nvSpPr>
            <p:spPr>
              <a:xfrm>
                <a:off x="2446250" y="2325225"/>
                <a:ext cx="86425" cy="95450"/>
              </a:xfrm>
              <a:custGeom>
                <a:avLst/>
                <a:gdLst/>
                <a:ahLst/>
                <a:cxnLst/>
                <a:rect l="l" t="t" r="r" b="b"/>
                <a:pathLst>
                  <a:path w="3457" h="3818" extrusionOk="0">
                    <a:moveTo>
                      <a:pt x="244" y="1"/>
                    </a:moveTo>
                    <a:cubicBezTo>
                      <a:pt x="115" y="1"/>
                      <a:pt x="0" y="169"/>
                      <a:pt x="120" y="286"/>
                    </a:cubicBezTo>
                    <a:cubicBezTo>
                      <a:pt x="1206" y="1349"/>
                      <a:pt x="2197" y="2507"/>
                      <a:pt x="3080" y="3744"/>
                    </a:cubicBezTo>
                    <a:cubicBezTo>
                      <a:pt x="3117" y="3796"/>
                      <a:pt x="3169" y="3817"/>
                      <a:pt x="3220" y="3817"/>
                    </a:cubicBezTo>
                    <a:cubicBezTo>
                      <a:pt x="3340" y="3817"/>
                      <a:pt x="3456" y="3699"/>
                      <a:pt x="3369" y="3574"/>
                    </a:cubicBezTo>
                    <a:cubicBezTo>
                      <a:pt x="2470" y="2314"/>
                      <a:pt x="1462" y="1134"/>
                      <a:pt x="356" y="49"/>
                    </a:cubicBezTo>
                    <a:cubicBezTo>
                      <a:pt x="321" y="15"/>
                      <a:pt x="282" y="1"/>
                      <a:pt x="2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73" name="Google Shape;15473;p27"/>
              <p:cNvSpPr/>
              <p:nvPr/>
            </p:nvSpPr>
            <p:spPr>
              <a:xfrm>
                <a:off x="2452450" y="2341525"/>
                <a:ext cx="49900" cy="91200"/>
              </a:xfrm>
              <a:custGeom>
                <a:avLst/>
                <a:gdLst/>
                <a:ahLst/>
                <a:cxnLst/>
                <a:rect l="l" t="t" r="r" b="b"/>
                <a:pathLst>
                  <a:path w="1996" h="3648" extrusionOk="0">
                    <a:moveTo>
                      <a:pt x="1769" y="0"/>
                    </a:moveTo>
                    <a:cubicBezTo>
                      <a:pt x="1720" y="0"/>
                      <a:pt x="1672" y="26"/>
                      <a:pt x="1643" y="87"/>
                    </a:cubicBezTo>
                    <a:cubicBezTo>
                      <a:pt x="1116" y="1188"/>
                      <a:pt x="590" y="2291"/>
                      <a:pt x="64" y="3392"/>
                    </a:cubicBezTo>
                    <a:cubicBezTo>
                      <a:pt x="1" y="3526"/>
                      <a:pt x="118" y="3647"/>
                      <a:pt x="227" y="3647"/>
                    </a:cubicBezTo>
                    <a:cubicBezTo>
                      <a:pt x="277" y="3647"/>
                      <a:pt x="325" y="3622"/>
                      <a:pt x="354" y="3562"/>
                    </a:cubicBezTo>
                    <a:lnTo>
                      <a:pt x="1932" y="256"/>
                    </a:lnTo>
                    <a:cubicBezTo>
                      <a:pt x="1995" y="123"/>
                      <a:pt x="1879" y="0"/>
                      <a:pt x="17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74" name="Google Shape;15474;p27"/>
              <p:cNvSpPr/>
              <p:nvPr/>
            </p:nvSpPr>
            <p:spPr>
              <a:xfrm>
                <a:off x="2520225" y="2290450"/>
                <a:ext cx="49975" cy="47850"/>
              </a:xfrm>
              <a:custGeom>
                <a:avLst/>
                <a:gdLst/>
                <a:ahLst/>
                <a:cxnLst/>
                <a:rect l="l" t="t" r="r" b="b"/>
                <a:pathLst>
                  <a:path w="1999" h="1914" extrusionOk="0">
                    <a:moveTo>
                      <a:pt x="556" y="0"/>
                    </a:moveTo>
                    <a:cubicBezTo>
                      <a:pt x="310" y="0"/>
                      <a:pt x="79" y="119"/>
                      <a:pt x="25" y="397"/>
                    </a:cubicBezTo>
                    <a:cubicBezTo>
                      <a:pt x="1" y="524"/>
                      <a:pt x="108" y="607"/>
                      <a:pt x="206" y="607"/>
                    </a:cubicBezTo>
                    <a:cubicBezTo>
                      <a:pt x="271" y="607"/>
                      <a:pt x="332" y="571"/>
                      <a:pt x="349" y="487"/>
                    </a:cubicBezTo>
                    <a:cubicBezTo>
                      <a:pt x="371" y="372"/>
                      <a:pt x="458" y="327"/>
                      <a:pt x="558" y="327"/>
                    </a:cubicBezTo>
                    <a:cubicBezTo>
                      <a:pt x="690" y="327"/>
                      <a:pt x="845" y="406"/>
                      <a:pt x="904" y="504"/>
                    </a:cubicBezTo>
                    <a:cubicBezTo>
                      <a:pt x="1108" y="845"/>
                      <a:pt x="785" y="1305"/>
                      <a:pt x="603" y="1584"/>
                    </a:cubicBezTo>
                    <a:cubicBezTo>
                      <a:pt x="541" y="1678"/>
                      <a:pt x="605" y="1799"/>
                      <a:pt x="703" y="1831"/>
                    </a:cubicBezTo>
                    <a:cubicBezTo>
                      <a:pt x="873" y="1886"/>
                      <a:pt x="1043" y="1914"/>
                      <a:pt x="1212" y="1914"/>
                    </a:cubicBezTo>
                    <a:cubicBezTo>
                      <a:pt x="1418" y="1914"/>
                      <a:pt x="1623" y="1872"/>
                      <a:pt x="1824" y="1790"/>
                    </a:cubicBezTo>
                    <a:cubicBezTo>
                      <a:pt x="1999" y="1716"/>
                      <a:pt x="1950" y="1453"/>
                      <a:pt x="1797" y="1453"/>
                    </a:cubicBezTo>
                    <a:cubicBezTo>
                      <a:pt x="1778" y="1453"/>
                      <a:pt x="1757" y="1457"/>
                      <a:pt x="1735" y="1466"/>
                    </a:cubicBezTo>
                    <a:cubicBezTo>
                      <a:pt x="1560" y="1540"/>
                      <a:pt x="1387" y="1577"/>
                      <a:pt x="1212" y="1577"/>
                    </a:cubicBezTo>
                    <a:cubicBezTo>
                      <a:pt x="1145" y="1577"/>
                      <a:pt x="1078" y="1571"/>
                      <a:pt x="1010" y="1560"/>
                    </a:cubicBezTo>
                    <a:lnTo>
                      <a:pt x="1010" y="1560"/>
                    </a:lnTo>
                    <a:cubicBezTo>
                      <a:pt x="1268" y="1114"/>
                      <a:pt x="1503" y="481"/>
                      <a:pt x="1011" y="139"/>
                    </a:cubicBezTo>
                    <a:cubicBezTo>
                      <a:pt x="883" y="50"/>
                      <a:pt x="716" y="0"/>
                      <a:pt x="5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75" name="Google Shape;15475;p27"/>
              <p:cNvSpPr/>
              <p:nvPr/>
            </p:nvSpPr>
            <p:spPr>
              <a:xfrm>
                <a:off x="1026775" y="2861600"/>
                <a:ext cx="75550" cy="72725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2909" extrusionOk="0">
                    <a:moveTo>
                      <a:pt x="1442" y="487"/>
                    </a:moveTo>
                    <a:cubicBezTo>
                      <a:pt x="1923" y="487"/>
                      <a:pt x="2398" y="805"/>
                      <a:pt x="2524" y="1286"/>
                    </a:cubicBezTo>
                    <a:cubicBezTo>
                      <a:pt x="2685" y="1906"/>
                      <a:pt x="2123" y="2570"/>
                      <a:pt x="1498" y="2570"/>
                    </a:cubicBezTo>
                    <a:cubicBezTo>
                      <a:pt x="1465" y="2570"/>
                      <a:pt x="1432" y="2568"/>
                      <a:pt x="1398" y="2564"/>
                    </a:cubicBezTo>
                    <a:cubicBezTo>
                      <a:pt x="858" y="2503"/>
                      <a:pt x="436" y="1979"/>
                      <a:pt x="459" y="1434"/>
                    </a:cubicBezTo>
                    <a:cubicBezTo>
                      <a:pt x="478" y="1000"/>
                      <a:pt x="780" y="688"/>
                      <a:pt x="1146" y="500"/>
                    </a:cubicBezTo>
                    <a:lnTo>
                      <a:pt x="1146" y="500"/>
                    </a:lnTo>
                    <a:cubicBezTo>
                      <a:pt x="1164" y="506"/>
                      <a:pt x="1183" y="510"/>
                      <a:pt x="1204" y="510"/>
                    </a:cubicBezTo>
                    <a:cubicBezTo>
                      <a:pt x="1216" y="510"/>
                      <a:pt x="1227" y="509"/>
                      <a:pt x="1240" y="507"/>
                    </a:cubicBezTo>
                    <a:cubicBezTo>
                      <a:pt x="1307" y="494"/>
                      <a:pt x="1374" y="487"/>
                      <a:pt x="1442" y="487"/>
                    </a:cubicBezTo>
                    <a:close/>
                    <a:moveTo>
                      <a:pt x="1578" y="0"/>
                    </a:moveTo>
                    <a:cubicBezTo>
                      <a:pt x="1565" y="0"/>
                      <a:pt x="1551" y="2"/>
                      <a:pt x="1537" y="5"/>
                    </a:cubicBezTo>
                    <a:lnTo>
                      <a:pt x="1536" y="5"/>
                    </a:lnTo>
                    <a:cubicBezTo>
                      <a:pt x="750" y="179"/>
                      <a:pt x="1" y="818"/>
                      <a:pt x="143" y="1696"/>
                    </a:cubicBezTo>
                    <a:cubicBezTo>
                      <a:pt x="251" y="2355"/>
                      <a:pt x="825" y="2909"/>
                      <a:pt x="1494" y="2909"/>
                    </a:cubicBezTo>
                    <a:cubicBezTo>
                      <a:pt x="1553" y="2909"/>
                      <a:pt x="1613" y="2904"/>
                      <a:pt x="1673" y="2895"/>
                    </a:cubicBezTo>
                    <a:cubicBezTo>
                      <a:pt x="2417" y="2786"/>
                      <a:pt x="3021" y="2014"/>
                      <a:pt x="2863" y="1260"/>
                    </a:cubicBezTo>
                    <a:cubicBezTo>
                      <a:pt x="2744" y="694"/>
                      <a:pt x="2279" y="302"/>
                      <a:pt x="1746" y="190"/>
                    </a:cubicBezTo>
                    <a:lnTo>
                      <a:pt x="1746" y="190"/>
                    </a:lnTo>
                    <a:cubicBezTo>
                      <a:pt x="1751" y="100"/>
                      <a:pt x="1685" y="0"/>
                      <a:pt x="157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76" name="Google Shape;15476;p27"/>
              <p:cNvSpPr/>
              <p:nvPr/>
            </p:nvSpPr>
            <p:spPr>
              <a:xfrm>
                <a:off x="1083425" y="2826075"/>
                <a:ext cx="20000" cy="92425"/>
              </a:xfrm>
              <a:custGeom>
                <a:avLst/>
                <a:gdLst/>
                <a:ahLst/>
                <a:cxnLst/>
                <a:rect l="l" t="t" r="r" b="b"/>
                <a:pathLst>
                  <a:path w="800" h="3697" extrusionOk="0">
                    <a:moveTo>
                      <a:pt x="160" y="1"/>
                    </a:moveTo>
                    <a:cubicBezTo>
                      <a:pt x="77" y="1"/>
                      <a:pt x="0" y="53"/>
                      <a:pt x="14" y="160"/>
                    </a:cubicBezTo>
                    <a:cubicBezTo>
                      <a:pt x="160" y="1285"/>
                      <a:pt x="305" y="2411"/>
                      <a:pt x="450" y="3539"/>
                    </a:cubicBezTo>
                    <a:cubicBezTo>
                      <a:pt x="464" y="3643"/>
                      <a:pt x="555" y="3696"/>
                      <a:pt x="639" y="3696"/>
                    </a:cubicBezTo>
                    <a:cubicBezTo>
                      <a:pt x="723" y="3696"/>
                      <a:pt x="799" y="3644"/>
                      <a:pt x="786" y="3539"/>
                    </a:cubicBezTo>
                    <a:cubicBezTo>
                      <a:pt x="639" y="2411"/>
                      <a:pt x="494" y="1285"/>
                      <a:pt x="350" y="160"/>
                    </a:cubicBezTo>
                    <a:cubicBezTo>
                      <a:pt x="336" y="54"/>
                      <a:pt x="244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77" name="Google Shape;15477;p27"/>
              <p:cNvSpPr/>
              <p:nvPr/>
            </p:nvSpPr>
            <p:spPr>
              <a:xfrm>
                <a:off x="1126100" y="2865425"/>
                <a:ext cx="397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426" extrusionOk="0">
                    <a:moveTo>
                      <a:pt x="547" y="0"/>
                    </a:moveTo>
                    <a:cubicBezTo>
                      <a:pt x="436" y="0"/>
                      <a:pt x="326" y="5"/>
                      <a:pt x="215" y="15"/>
                    </a:cubicBezTo>
                    <a:cubicBezTo>
                      <a:pt x="7" y="34"/>
                      <a:pt x="0" y="351"/>
                      <a:pt x="198" y="351"/>
                    </a:cubicBezTo>
                    <a:cubicBezTo>
                      <a:pt x="204" y="351"/>
                      <a:pt x="209" y="351"/>
                      <a:pt x="215" y="351"/>
                    </a:cubicBezTo>
                    <a:cubicBezTo>
                      <a:pt x="323" y="340"/>
                      <a:pt x="431" y="335"/>
                      <a:pt x="540" y="335"/>
                    </a:cubicBezTo>
                    <a:cubicBezTo>
                      <a:pt x="796" y="335"/>
                      <a:pt x="1052" y="364"/>
                      <a:pt x="1303" y="421"/>
                    </a:cubicBezTo>
                    <a:cubicBezTo>
                      <a:pt x="1317" y="424"/>
                      <a:pt x="1331" y="426"/>
                      <a:pt x="1345" y="426"/>
                    </a:cubicBezTo>
                    <a:cubicBezTo>
                      <a:pt x="1523" y="426"/>
                      <a:pt x="1587" y="143"/>
                      <a:pt x="1391" y="97"/>
                    </a:cubicBezTo>
                    <a:cubicBezTo>
                      <a:pt x="1115" y="33"/>
                      <a:pt x="831" y="0"/>
                      <a:pt x="54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78" name="Google Shape;15478;p27"/>
              <p:cNvSpPr/>
              <p:nvPr/>
            </p:nvSpPr>
            <p:spPr>
              <a:xfrm>
                <a:off x="1129400" y="2894175"/>
                <a:ext cx="4422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429" extrusionOk="0">
                    <a:moveTo>
                      <a:pt x="1109" y="0"/>
                    </a:moveTo>
                    <a:cubicBezTo>
                      <a:pt x="803" y="0"/>
                      <a:pt x="497" y="34"/>
                      <a:pt x="198" y="101"/>
                    </a:cubicBezTo>
                    <a:cubicBezTo>
                      <a:pt x="1" y="143"/>
                      <a:pt x="65" y="428"/>
                      <a:pt x="246" y="428"/>
                    </a:cubicBezTo>
                    <a:cubicBezTo>
                      <a:pt x="259" y="428"/>
                      <a:pt x="272" y="427"/>
                      <a:pt x="286" y="424"/>
                    </a:cubicBezTo>
                    <a:lnTo>
                      <a:pt x="286" y="422"/>
                    </a:lnTo>
                    <a:cubicBezTo>
                      <a:pt x="557" y="364"/>
                      <a:pt x="833" y="334"/>
                      <a:pt x="1110" y="334"/>
                    </a:cubicBezTo>
                    <a:cubicBezTo>
                      <a:pt x="1259" y="334"/>
                      <a:pt x="1407" y="343"/>
                      <a:pt x="1555" y="360"/>
                    </a:cubicBezTo>
                    <a:cubicBezTo>
                      <a:pt x="1562" y="361"/>
                      <a:pt x="1569" y="361"/>
                      <a:pt x="1576" y="361"/>
                    </a:cubicBezTo>
                    <a:cubicBezTo>
                      <a:pt x="1768" y="361"/>
                      <a:pt x="1760" y="46"/>
                      <a:pt x="1555" y="24"/>
                    </a:cubicBezTo>
                    <a:cubicBezTo>
                      <a:pt x="1407" y="8"/>
                      <a:pt x="1258" y="0"/>
                      <a:pt x="110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79" name="Google Shape;15479;p27"/>
              <p:cNvSpPr/>
              <p:nvPr/>
            </p:nvSpPr>
            <p:spPr>
              <a:xfrm>
                <a:off x="1199100" y="2839450"/>
                <a:ext cx="49400" cy="74950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2998" extrusionOk="0">
                    <a:moveTo>
                      <a:pt x="239" y="1"/>
                    </a:moveTo>
                    <a:cubicBezTo>
                      <a:pt x="118" y="1"/>
                      <a:pt x="1" y="119"/>
                      <a:pt x="90" y="243"/>
                    </a:cubicBezTo>
                    <a:cubicBezTo>
                      <a:pt x="694" y="1075"/>
                      <a:pt x="1208" y="1969"/>
                      <a:pt x="1627" y="2910"/>
                    </a:cubicBezTo>
                    <a:cubicBezTo>
                      <a:pt x="1655" y="2972"/>
                      <a:pt x="1702" y="2997"/>
                      <a:pt x="1751" y="2997"/>
                    </a:cubicBezTo>
                    <a:cubicBezTo>
                      <a:pt x="1858" y="2997"/>
                      <a:pt x="1975" y="2875"/>
                      <a:pt x="1916" y="2741"/>
                    </a:cubicBezTo>
                    <a:cubicBezTo>
                      <a:pt x="1498" y="1801"/>
                      <a:pt x="982" y="908"/>
                      <a:pt x="378" y="73"/>
                    </a:cubicBezTo>
                    <a:cubicBezTo>
                      <a:pt x="341" y="22"/>
                      <a:pt x="290" y="1"/>
                      <a:pt x="2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80" name="Google Shape;15480;p27"/>
              <p:cNvSpPr/>
              <p:nvPr/>
            </p:nvSpPr>
            <p:spPr>
              <a:xfrm>
                <a:off x="1191725" y="2847250"/>
                <a:ext cx="51650" cy="769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3079" extrusionOk="0">
                    <a:moveTo>
                      <a:pt x="1839" y="1"/>
                    </a:moveTo>
                    <a:cubicBezTo>
                      <a:pt x="1789" y="1"/>
                      <a:pt x="1741" y="26"/>
                      <a:pt x="1710" y="86"/>
                    </a:cubicBezTo>
                    <a:cubicBezTo>
                      <a:pt x="1233" y="1038"/>
                      <a:pt x="690" y="1956"/>
                      <a:pt x="87" y="2835"/>
                    </a:cubicBezTo>
                    <a:cubicBezTo>
                      <a:pt x="1" y="2960"/>
                      <a:pt x="118" y="3079"/>
                      <a:pt x="237" y="3079"/>
                    </a:cubicBezTo>
                    <a:cubicBezTo>
                      <a:pt x="288" y="3079"/>
                      <a:pt x="339" y="3057"/>
                      <a:pt x="376" y="3004"/>
                    </a:cubicBezTo>
                    <a:cubicBezTo>
                      <a:pt x="980" y="2126"/>
                      <a:pt x="1521" y="1207"/>
                      <a:pt x="2000" y="255"/>
                    </a:cubicBezTo>
                    <a:cubicBezTo>
                      <a:pt x="2065" y="123"/>
                      <a:pt x="1950" y="1"/>
                      <a:pt x="18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81" name="Google Shape;15481;p27"/>
              <p:cNvSpPr/>
              <p:nvPr/>
            </p:nvSpPr>
            <p:spPr>
              <a:xfrm>
                <a:off x="1251800" y="2815950"/>
                <a:ext cx="40425" cy="35125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405" extrusionOk="0">
                    <a:moveTo>
                      <a:pt x="1161" y="803"/>
                    </a:moveTo>
                    <a:cubicBezTo>
                      <a:pt x="1161" y="803"/>
                      <a:pt x="1161" y="804"/>
                      <a:pt x="1161" y="804"/>
                    </a:cubicBezTo>
                    <a:lnTo>
                      <a:pt x="1161" y="804"/>
                    </a:lnTo>
                    <a:cubicBezTo>
                      <a:pt x="1161" y="804"/>
                      <a:pt x="1161" y="804"/>
                      <a:pt x="1161" y="804"/>
                    </a:cubicBezTo>
                    <a:lnTo>
                      <a:pt x="1161" y="803"/>
                    </a:lnTo>
                    <a:close/>
                    <a:moveTo>
                      <a:pt x="1090" y="534"/>
                    </a:moveTo>
                    <a:cubicBezTo>
                      <a:pt x="1105" y="683"/>
                      <a:pt x="1120" y="832"/>
                      <a:pt x="1135" y="981"/>
                    </a:cubicBezTo>
                    <a:lnTo>
                      <a:pt x="1135" y="981"/>
                    </a:lnTo>
                    <a:cubicBezTo>
                      <a:pt x="1084" y="980"/>
                      <a:pt x="1032" y="980"/>
                      <a:pt x="981" y="980"/>
                    </a:cubicBezTo>
                    <a:cubicBezTo>
                      <a:pt x="866" y="980"/>
                      <a:pt x="752" y="981"/>
                      <a:pt x="637" y="983"/>
                    </a:cubicBezTo>
                    <a:lnTo>
                      <a:pt x="637" y="983"/>
                    </a:lnTo>
                    <a:lnTo>
                      <a:pt x="1090" y="534"/>
                    </a:lnTo>
                    <a:close/>
                    <a:moveTo>
                      <a:pt x="1214" y="0"/>
                    </a:moveTo>
                    <a:cubicBezTo>
                      <a:pt x="1176" y="0"/>
                      <a:pt x="1137" y="15"/>
                      <a:pt x="1103" y="49"/>
                    </a:cubicBezTo>
                    <a:lnTo>
                      <a:pt x="102" y="1041"/>
                    </a:lnTo>
                    <a:cubicBezTo>
                      <a:pt x="1" y="1139"/>
                      <a:pt x="72" y="1327"/>
                      <a:pt x="216" y="1327"/>
                    </a:cubicBezTo>
                    <a:cubicBezTo>
                      <a:pt x="217" y="1327"/>
                      <a:pt x="218" y="1327"/>
                      <a:pt x="220" y="1327"/>
                    </a:cubicBezTo>
                    <a:cubicBezTo>
                      <a:pt x="477" y="1319"/>
                      <a:pt x="735" y="1314"/>
                      <a:pt x="993" y="1314"/>
                    </a:cubicBezTo>
                    <a:cubicBezTo>
                      <a:pt x="1056" y="1314"/>
                      <a:pt x="1120" y="1314"/>
                      <a:pt x="1183" y="1315"/>
                    </a:cubicBezTo>
                    <a:lnTo>
                      <a:pt x="1183" y="1315"/>
                    </a:lnTo>
                    <a:cubicBezTo>
                      <a:pt x="1216" y="1374"/>
                      <a:pt x="1278" y="1405"/>
                      <a:pt x="1339" y="1405"/>
                    </a:cubicBezTo>
                    <a:cubicBezTo>
                      <a:pt x="1402" y="1405"/>
                      <a:pt x="1462" y="1373"/>
                      <a:pt x="1486" y="1308"/>
                    </a:cubicBezTo>
                    <a:lnTo>
                      <a:pt x="1486" y="1308"/>
                    </a:lnTo>
                    <a:cubicBezTo>
                      <a:pt x="1613" y="1260"/>
                      <a:pt x="1617" y="1061"/>
                      <a:pt x="1496" y="1001"/>
                    </a:cubicBezTo>
                    <a:lnTo>
                      <a:pt x="1496" y="1001"/>
                    </a:lnTo>
                    <a:cubicBezTo>
                      <a:pt x="1496" y="936"/>
                      <a:pt x="1495" y="870"/>
                      <a:pt x="1495" y="804"/>
                    </a:cubicBezTo>
                    <a:cubicBezTo>
                      <a:pt x="1495" y="749"/>
                      <a:pt x="1473" y="708"/>
                      <a:pt x="1440" y="681"/>
                    </a:cubicBezTo>
                    <a:lnTo>
                      <a:pt x="1440" y="681"/>
                    </a:lnTo>
                    <a:cubicBezTo>
                      <a:pt x="1423" y="510"/>
                      <a:pt x="1405" y="339"/>
                      <a:pt x="1388" y="168"/>
                    </a:cubicBezTo>
                    <a:cubicBezTo>
                      <a:pt x="1379" y="73"/>
                      <a:pt x="1299" y="0"/>
                      <a:pt x="12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82" name="Google Shape;15482;p27"/>
              <p:cNvSpPr/>
              <p:nvPr/>
            </p:nvSpPr>
            <p:spPr>
              <a:xfrm>
                <a:off x="1309900" y="2846850"/>
                <a:ext cx="13450" cy="6222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2489" extrusionOk="0">
                    <a:moveTo>
                      <a:pt x="205" y="1"/>
                    </a:moveTo>
                    <a:cubicBezTo>
                      <a:pt x="108" y="1"/>
                      <a:pt x="1" y="84"/>
                      <a:pt x="23" y="212"/>
                    </a:cubicBezTo>
                    <a:cubicBezTo>
                      <a:pt x="150" y="909"/>
                      <a:pt x="203" y="1618"/>
                      <a:pt x="185" y="2326"/>
                    </a:cubicBezTo>
                    <a:cubicBezTo>
                      <a:pt x="182" y="2434"/>
                      <a:pt x="264" y="2489"/>
                      <a:pt x="348" y="2489"/>
                    </a:cubicBezTo>
                    <a:cubicBezTo>
                      <a:pt x="432" y="2489"/>
                      <a:pt x="517" y="2434"/>
                      <a:pt x="519" y="2326"/>
                    </a:cubicBezTo>
                    <a:cubicBezTo>
                      <a:pt x="538" y="1588"/>
                      <a:pt x="480" y="850"/>
                      <a:pt x="345" y="122"/>
                    </a:cubicBezTo>
                    <a:cubicBezTo>
                      <a:pt x="330" y="38"/>
                      <a:pt x="270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83" name="Google Shape;15483;p27"/>
              <p:cNvSpPr/>
              <p:nvPr/>
            </p:nvSpPr>
            <p:spPr>
              <a:xfrm>
                <a:off x="1296425" y="2879400"/>
                <a:ext cx="4202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681" h="411" extrusionOk="0">
                    <a:moveTo>
                      <a:pt x="987" y="1"/>
                    </a:moveTo>
                    <a:cubicBezTo>
                      <a:pt x="722" y="1"/>
                      <a:pt x="457" y="28"/>
                      <a:pt x="198" y="85"/>
                    </a:cubicBezTo>
                    <a:cubicBezTo>
                      <a:pt x="1" y="124"/>
                      <a:pt x="66" y="411"/>
                      <a:pt x="248" y="411"/>
                    </a:cubicBezTo>
                    <a:cubicBezTo>
                      <a:pt x="260" y="411"/>
                      <a:pt x="273" y="409"/>
                      <a:pt x="286" y="406"/>
                    </a:cubicBezTo>
                    <a:cubicBezTo>
                      <a:pt x="522" y="358"/>
                      <a:pt x="760" y="334"/>
                      <a:pt x="999" y="334"/>
                    </a:cubicBezTo>
                    <a:cubicBezTo>
                      <a:pt x="1155" y="334"/>
                      <a:pt x="1311" y="345"/>
                      <a:pt x="1467" y="365"/>
                    </a:cubicBezTo>
                    <a:cubicBezTo>
                      <a:pt x="1475" y="366"/>
                      <a:pt x="1484" y="367"/>
                      <a:pt x="1491" y="367"/>
                    </a:cubicBezTo>
                    <a:cubicBezTo>
                      <a:pt x="1680" y="367"/>
                      <a:pt x="1669" y="57"/>
                      <a:pt x="1467" y="31"/>
                    </a:cubicBezTo>
                    <a:cubicBezTo>
                      <a:pt x="1308" y="11"/>
                      <a:pt x="1147" y="1"/>
                      <a:pt x="98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84" name="Google Shape;15484;p27"/>
              <p:cNvSpPr/>
              <p:nvPr/>
            </p:nvSpPr>
            <p:spPr>
              <a:xfrm>
                <a:off x="1354900" y="2827250"/>
                <a:ext cx="54200" cy="85875"/>
              </a:xfrm>
              <a:custGeom>
                <a:avLst/>
                <a:gdLst/>
                <a:ahLst/>
                <a:cxnLst/>
                <a:rect l="l" t="t" r="r" b="b"/>
                <a:pathLst>
                  <a:path w="2168" h="3435" extrusionOk="0">
                    <a:moveTo>
                      <a:pt x="1002" y="711"/>
                    </a:moveTo>
                    <a:lnTo>
                      <a:pt x="1002" y="711"/>
                    </a:lnTo>
                    <a:cubicBezTo>
                      <a:pt x="1031" y="1070"/>
                      <a:pt x="1054" y="1429"/>
                      <a:pt x="1071" y="1788"/>
                    </a:cubicBezTo>
                    <a:lnTo>
                      <a:pt x="1071" y="1788"/>
                    </a:lnTo>
                    <a:cubicBezTo>
                      <a:pt x="862" y="1766"/>
                      <a:pt x="654" y="1728"/>
                      <a:pt x="450" y="1675"/>
                    </a:cubicBezTo>
                    <a:lnTo>
                      <a:pt x="450" y="1675"/>
                    </a:lnTo>
                    <a:cubicBezTo>
                      <a:pt x="634" y="1354"/>
                      <a:pt x="818" y="1032"/>
                      <a:pt x="1002" y="711"/>
                    </a:cubicBezTo>
                    <a:close/>
                    <a:moveTo>
                      <a:pt x="1108" y="1"/>
                    </a:moveTo>
                    <a:cubicBezTo>
                      <a:pt x="1058" y="1"/>
                      <a:pt x="1008" y="26"/>
                      <a:pt x="975" y="84"/>
                    </a:cubicBezTo>
                    <a:lnTo>
                      <a:pt x="54" y="1693"/>
                    </a:lnTo>
                    <a:cubicBezTo>
                      <a:pt x="1" y="1788"/>
                      <a:pt x="49" y="1908"/>
                      <a:pt x="155" y="1939"/>
                    </a:cubicBezTo>
                    <a:cubicBezTo>
                      <a:pt x="458" y="2033"/>
                      <a:pt x="770" y="2096"/>
                      <a:pt x="1085" y="2126"/>
                    </a:cubicBezTo>
                    <a:lnTo>
                      <a:pt x="1085" y="2126"/>
                    </a:lnTo>
                    <a:cubicBezTo>
                      <a:pt x="1099" y="2508"/>
                      <a:pt x="1106" y="2891"/>
                      <a:pt x="1105" y="3273"/>
                    </a:cubicBezTo>
                    <a:cubicBezTo>
                      <a:pt x="1105" y="3381"/>
                      <a:pt x="1188" y="3435"/>
                      <a:pt x="1272" y="3435"/>
                    </a:cubicBezTo>
                    <a:cubicBezTo>
                      <a:pt x="1356" y="3435"/>
                      <a:pt x="1439" y="3381"/>
                      <a:pt x="1439" y="3273"/>
                    </a:cubicBezTo>
                    <a:cubicBezTo>
                      <a:pt x="1440" y="2897"/>
                      <a:pt x="1433" y="2521"/>
                      <a:pt x="1420" y="2145"/>
                    </a:cubicBezTo>
                    <a:lnTo>
                      <a:pt x="1420" y="2145"/>
                    </a:lnTo>
                    <a:cubicBezTo>
                      <a:pt x="1449" y="2145"/>
                      <a:pt x="1477" y="2146"/>
                      <a:pt x="1506" y="2146"/>
                    </a:cubicBezTo>
                    <a:cubicBezTo>
                      <a:pt x="1655" y="2146"/>
                      <a:pt x="1804" y="2138"/>
                      <a:pt x="1953" y="2123"/>
                    </a:cubicBezTo>
                    <a:cubicBezTo>
                      <a:pt x="2160" y="2104"/>
                      <a:pt x="2168" y="1788"/>
                      <a:pt x="1971" y="1788"/>
                    </a:cubicBezTo>
                    <a:cubicBezTo>
                      <a:pt x="1965" y="1788"/>
                      <a:pt x="1959" y="1789"/>
                      <a:pt x="1953" y="1789"/>
                    </a:cubicBezTo>
                    <a:cubicBezTo>
                      <a:pt x="1809" y="1804"/>
                      <a:pt x="1664" y="1812"/>
                      <a:pt x="1519" y="1812"/>
                    </a:cubicBezTo>
                    <a:cubicBezTo>
                      <a:pt x="1481" y="1812"/>
                      <a:pt x="1444" y="1811"/>
                      <a:pt x="1407" y="1810"/>
                    </a:cubicBezTo>
                    <a:lnTo>
                      <a:pt x="1407" y="1810"/>
                    </a:lnTo>
                    <a:cubicBezTo>
                      <a:pt x="1381" y="1262"/>
                      <a:pt x="1341" y="714"/>
                      <a:pt x="1286" y="168"/>
                    </a:cubicBezTo>
                    <a:cubicBezTo>
                      <a:pt x="1277" y="70"/>
                      <a:pt x="1192" y="1"/>
                      <a:pt x="110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85" name="Google Shape;15485;p27"/>
              <p:cNvSpPr/>
              <p:nvPr/>
            </p:nvSpPr>
            <p:spPr>
              <a:xfrm>
                <a:off x="1427275" y="2833475"/>
                <a:ext cx="34050" cy="87700"/>
              </a:xfrm>
              <a:custGeom>
                <a:avLst/>
                <a:gdLst/>
                <a:ahLst/>
                <a:cxnLst/>
                <a:rect l="l" t="t" r="r" b="b"/>
                <a:pathLst>
                  <a:path w="1362" h="3508" extrusionOk="0">
                    <a:moveTo>
                      <a:pt x="1135" y="0"/>
                    </a:moveTo>
                    <a:cubicBezTo>
                      <a:pt x="1086" y="0"/>
                      <a:pt x="1038" y="25"/>
                      <a:pt x="1009" y="85"/>
                    </a:cubicBezTo>
                    <a:cubicBezTo>
                      <a:pt x="493" y="1157"/>
                      <a:pt x="1" y="2460"/>
                      <a:pt x="933" y="3456"/>
                    </a:cubicBezTo>
                    <a:cubicBezTo>
                      <a:pt x="967" y="3493"/>
                      <a:pt x="1006" y="3508"/>
                      <a:pt x="1044" y="3508"/>
                    </a:cubicBezTo>
                    <a:cubicBezTo>
                      <a:pt x="1170" y="3508"/>
                      <a:pt x="1283" y="3340"/>
                      <a:pt x="1169" y="3220"/>
                    </a:cubicBezTo>
                    <a:cubicBezTo>
                      <a:pt x="352" y="2347"/>
                      <a:pt x="855" y="1173"/>
                      <a:pt x="1297" y="254"/>
                    </a:cubicBezTo>
                    <a:cubicBezTo>
                      <a:pt x="1361" y="122"/>
                      <a:pt x="1245" y="0"/>
                      <a:pt x="11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86" name="Google Shape;15486;p27"/>
              <p:cNvSpPr/>
              <p:nvPr/>
            </p:nvSpPr>
            <p:spPr>
              <a:xfrm>
                <a:off x="1486625" y="2849250"/>
                <a:ext cx="4117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2212" extrusionOk="0">
                    <a:moveTo>
                      <a:pt x="1203" y="0"/>
                    </a:moveTo>
                    <a:cubicBezTo>
                      <a:pt x="798" y="0"/>
                      <a:pt x="378" y="202"/>
                      <a:pt x="237" y="607"/>
                    </a:cubicBezTo>
                    <a:cubicBezTo>
                      <a:pt x="0" y="1287"/>
                      <a:pt x="1159" y="1326"/>
                      <a:pt x="1117" y="1875"/>
                    </a:cubicBezTo>
                    <a:lnTo>
                      <a:pt x="1117" y="1875"/>
                    </a:lnTo>
                    <a:lnTo>
                      <a:pt x="328" y="1869"/>
                    </a:lnTo>
                    <a:cubicBezTo>
                      <a:pt x="327" y="1869"/>
                      <a:pt x="326" y="1869"/>
                      <a:pt x="325" y="1869"/>
                    </a:cubicBezTo>
                    <a:cubicBezTo>
                      <a:pt x="113" y="1869"/>
                      <a:pt x="114" y="2201"/>
                      <a:pt x="328" y="2203"/>
                    </a:cubicBezTo>
                    <a:lnTo>
                      <a:pt x="1251" y="2212"/>
                    </a:lnTo>
                    <a:cubicBezTo>
                      <a:pt x="1329" y="2212"/>
                      <a:pt x="1387" y="2158"/>
                      <a:pt x="1413" y="2088"/>
                    </a:cubicBezTo>
                    <a:cubicBezTo>
                      <a:pt x="1529" y="1766"/>
                      <a:pt x="1379" y="1457"/>
                      <a:pt x="1128" y="1245"/>
                    </a:cubicBezTo>
                    <a:cubicBezTo>
                      <a:pt x="975" y="1115"/>
                      <a:pt x="484" y="927"/>
                      <a:pt x="588" y="645"/>
                    </a:cubicBezTo>
                    <a:cubicBezTo>
                      <a:pt x="669" y="423"/>
                      <a:pt x="963" y="334"/>
                      <a:pt x="1199" y="334"/>
                    </a:cubicBezTo>
                    <a:cubicBezTo>
                      <a:pt x="1257" y="334"/>
                      <a:pt x="1312" y="339"/>
                      <a:pt x="1359" y="349"/>
                    </a:cubicBezTo>
                    <a:cubicBezTo>
                      <a:pt x="1373" y="352"/>
                      <a:pt x="1386" y="353"/>
                      <a:pt x="1398" y="353"/>
                    </a:cubicBezTo>
                    <a:cubicBezTo>
                      <a:pt x="1580" y="353"/>
                      <a:pt x="1646" y="69"/>
                      <a:pt x="1449" y="26"/>
                    </a:cubicBezTo>
                    <a:cubicBezTo>
                      <a:pt x="1370" y="9"/>
                      <a:pt x="1287" y="0"/>
                      <a:pt x="12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87" name="Google Shape;15487;p27"/>
              <p:cNvSpPr/>
              <p:nvPr/>
            </p:nvSpPr>
            <p:spPr>
              <a:xfrm>
                <a:off x="1526350" y="2818000"/>
                <a:ext cx="35150" cy="4312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725" extrusionOk="0">
                    <a:moveTo>
                      <a:pt x="996" y="0"/>
                    </a:moveTo>
                    <a:cubicBezTo>
                      <a:pt x="950" y="0"/>
                      <a:pt x="904" y="16"/>
                      <a:pt x="870" y="45"/>
                    </a:cubicBezTo>
                    <a:cubicBezTo>
                      <a:pt x="622" y="263"/>
                      <a:pt x="375" y="480"/>
                      <a:pt x="127" y="698"/>
                    </a:cubicBezTo>
                    <a:cubicBezTo>
                      <a:pt x="1" y="809"/>
                      <a:pt x="118" y="978"/>
                      <a:pt x="253" y="978"/>
                    </a:cubicBezTo>
                    <a:cubicBezTo>
                      <a:pt x="290" y="978"/>
                      <a:pt x="329" y="965"/>
                      <a:pt x="364" y="934"/>
                    </a:cubicBezTo>
                    <a:lnTo>
                      <a:pt x="362" y="934"/>
                    </a:lnTo>
                    <a:lnTo>
                      <a:pt x="874" y="486"/>
                    </a:lnTo>
                    <a:lnTo>
                      <a:pt x="874" y="486"/>
                    </a:lnTo>
                    <a:cubicBezTo>
                      <a:pt x="936" y="859"/>
                      <a:pt x="999" y="1231"/>
                      <a:pt x="1061" y="1604"/>
                    </a:cubicBezTo>
                    <a:cubicBezTo>
                      <a:pt x="1075" y="1688"/>
                      <a:pt x="1135" y="1725"/>
                      <a:pt x="1199" y="1725"/>
                    </a:cubicBezTo>
                    <a:cubicBezTo>
                      <a:pt x="1297" y="1725"/>
                      <a:pt x="1405" y="1642"/>
                      <a:pt x="1384" y="1515"/>
                    </a:cubicBezTo>
                    <a:cubicBezTo>
                      <a:pt x="1305" y="1050"/>
                      <a:pt x="1227" y="585"/>
                      <a:pt x="1149" y="120"/>
                    </a:cubicBezTo>
                    <a:cubicBezTo>
                      <a:pt x="1135" y="38"/>
                      <a:pt x="1067" y="0"/>
                      <a:pt x="9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88" name="Google Shape;15488;p27"/>
              <p:cNvSpPr/>
              <p:nvPr/>
            </p:nvSpPr>
            <p:spPr>
              <a:xfrm>
                <a:off x="1568825" y="2828875"/>
                <a:ext cx="36725" cy="98225"/>
              </a:xfrm>
              <a:custGeom>
                <a:avLst/>
                <a:gdLst/>
                <a:ahLst/>
                <a:cxnLst/>
                <a:rect l="l" t="t" r="r" b="b"/>
                <a:pathLst>
                  <a:path w="1469" h="3929" extrusionOk="0">
                    <a:moveTo>
                      <a:pt x="246" y="0"/>
                    </a:moveTo>
                    <a:cubicBezTo>
                      <a:pt x="116" y="0"/>
                      <a:pt x="1" y="169"/>
                      <a:pt x="120" y="286"/>
                    </a:cubicBezTo>
                    <a:cubicBezTo>
                      <a:pt x="1044" y="1184"/>
                      <a:pt x="1115" y="2667"/>
                      <a:pt x="259" y="3637"/>
                    </a:cubicBezTo>
                    <a:cubicBezTo>
                      <a:pt x="151" y="3760"/>
                      <a:pt x="263" y="3928"/>
                      <a:pt x="385" y="3928"/>
                    </a:cubicBezTo>
                    <a:cubicBezTo>
                      <a:pt x="423" y="3928"/>
                      <a:pt x="462" y="3912"/>
                      <a:pt x="495" y="3873"/>
                    </a:cubicBezTo>
                    <a:cubicBezTo>
                      <a:pt x="1469" y="2769"/>
                      <a:pt x="1417" y="1079"/>
                      <a:pt x="358" y="48"/>
                    </a:cubicBezTo>
                    <a:cubicBezTo>
                      <a:pt x="323" y="14"/>
                      <a:pt x="284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89" name="Google Shape;15489;p27"/>
              <p:cNvSpPr/>
              <p:nvPr/>
            </p:nvSpPr>
            <p:spPr>
              <a:xfrm>
                <a:off x="1606875" y="2838750"/>
                <a:ext cx="58275" cy="81750"/>
              </a:xfrm>
              <a:custGeom>
                <a:avLst/>
                <a:gdLst/>
                <a:ahLst/>
                <a:cxnLst/>
                <a:rect l="l" t="t" r="r" b="b"/>
                <a:pathLst>
                  <a:path w="2331" h="3270" extrusionOk="0">
                    <a:moveTo>
                      <a:pt x="1798" y="0"/>
                    </a:moveTo>
                    <a:cubicBezTo>
                      <a:pt x="441" y="0"/>
                      <a:pt x="1" y="3049"/>
                      <a:pt x="1783" y="3268"/>
                    </a:cubicBezTo>
                    <a:cubicBezTo>
                      <a:pt x="1791" y="3269"/>
                      <a:pt x="1798" y="3269"/>
                      <a:pt x="1805" y="3269"/>
                    </a:cubicBezTo>
                    <a:cubicBezTo>
                      <a:pt x="1996" y="3269"/>
                      <a:pt x="1988" y="2957"/>
                      <a:pt x="1783" y="2932"/>
                    </a:cubicBezTo>
                    <a:cubicBezTo>
                      <a:pt x="423" y="2766"/>
                      <a:pt x="860" y="347"/>
                      <a:pt x="1838" y="347"/>
                    </a:cubicBezTo>
                    <a:cubicBezTo>
                      <a:pt x="1910" y="347"/>
                      <a:pt x="1984" y="360"/>
                      <a:pt x="2061" y="388"/>
                    </a:cubicBezTo>
                    <a:cubicBezTo>
                      <a:pt x="2081" y="395"/>
                      <a:pt x="2100" y="399"/>
                      <a:pt x="2118" y="399"/>
                    </a:cubicBezTo>
                    <a:cubicBezTo>
                      <a:pt x="2278" y="399"/>
                      <a:pt x="2330" y="130"/>
                      <a:pt x="2149" y="65"/>
                    </a:cubicBezTo>
                    <a:cubicBezTo>
                      <a:pt x="2027" y="21"/>
                      <a:pt x="1909" y="0"/>
                      <a:pt x="179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90" name="Google Shape;15490;p27"/>
              <p:cNvSpPr/>
              <p:nvPr/>
            </p:nvSpPr>
            <p:spPr>
              <a:xfrm>
                <a:off x="1670350" y="2851500"/>
                <a:ext cx="3680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472" h="2421" extrusionOk="0">
                    <a:moveTo>
                      <a:pt x="1013" y="0"/>
                    </a:moveTo>
                    <a:cubicBezTo>
                      <a:pt x="615" y="0"/>
                      <a:pt x="108" y="491"/>
                      <a:pt x="48" y="808"/>
                    </a:cubicBezTo>
                    <a:cubicBezTo>
                      <a:pt x="1" y="1057"/>
                      <a:pt x="92" y="1294"/>
                      <a:pt x="315" y="1420"/>
                    </a:cubicBezTo>
                    <a:cubicBezTo>
                      <a:pt x="445" y="1495"/>
                      <a:pt x="586" y="1496"/>
                      <a:pt x="728" y="1536"/>
                    </a:cubicBezTo>
                    <a:cubicBezTo>
                      <a:pt x="843" y="1570"/>
                      <a:pt x="1038" y="1622"/>
                      <a:pt x="1088" y="1751"/>
                    </a:cubicBezTo>
                    <a:cubicBezTo>
                      <a:pt x="1159" y="1930"/>
                      <a:pt x="995" y="2080"/>
                      <a:pt x="831" y="2080"/>
                    </a:cubicBezTo>
                    <a:cubicBezTo>
                      <a:pt x="732" y="2080"/>
                      <a:pt x="633" y="2025"/>
                      <a:pt x="585" y="1890"/>
                    </a:cubicBezTo>
                    <a:cubicBezTo>
                      <a:pt x="557" y="1810"/>
                      <a:pt x="490" y="1776"/>
                      <a:pt x="423" y="1776"/>
                    </a:cubicBezTo>
                    <a:cubicBezTo>
                      <a:pt x="321" y="1776"/>
                      <a:pt x="220" y="1856"/>
                      <a:pt x="263" y="1978"/>
                    </a:cubicBezTo>
                    <a:cubicBezTo>
                      <a:pt x="364" y="2264"/>
                      <a:pt x="633" y="2420"/>
                      <a:pt x="889" y="2420"/>
                    </a:cubicBezTo>
                    <a:cubicBezTo>
                      <a:pt x="1141" y="2420"/>
                      <a:pt x="1380" y="2268"/>
                      <a:pt x="1429" y="1936"/>
                    </a:cubicBezTo>
                    <a:cubicBezTo>
                      <a:pt x="1471" y="1670"/>
                      <a:pt x="1335" y="1409"/>
                      <a:pt x="1094" y="1294"/>
                    </a:cubicBezTo>
                    <a:cubicBezTo>
                      <a:pt x="943" y="1219"/>
                      <a:pt x="702" y="1258"/>
                      <a:pt x="574" y="1167"/>
                    </a:cubicBezTo>
                    <a:lnTo>
                      <a:pt x="379" y="845"/>
                    </a:lnTo>
                    <a:cubicBezTo>
                      <a:pt x="432" y="700"/>
                      <a:pt x="538" y="581"/>
                      <a:pt x="673" y="510"/>
                    </a:cubicBezTo>
                    <a:cubicBezTo>
                      <a:pt x="734" y="470"/>
                      <a:pt x="906" y="352"/>
                      <a:pt x="1014" y="352"/>
                    </a:cubicBezTo>
                    <a:cubicBezTo>
                      <a:pt x="1043" y="352"/>
                      <a:pt x="1067" y="360"/>
                      <a:pt x="1084" y="380"/>
                    </a:cubicBezTo>
                    <a:cubicBezTo>
                      <a:pt x="1117" y="419"/>
                      <a:pt x="1156" y="436"/>
                      <a:pt x="1193" y="436"/>
                    </a:cubicBezTo>
                    <a:cubicBezTo>
                      <a:pt x="1314" y="436"/>
                      <a:pt x="1425" y="269"/>
                      <a:pt x="1322" y="143"/>
                    </a:cubicBezTo>
                    <a:cubicBezTo>
                      <a:pt x="1237" y="42"/>
                      <a:pt x="1130" y="0"/>
                      <a:pt x="101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91" name="Google Shape;15491;p27"/>
              <p:cNvSpPr/>
              <p:nvPr/>
            </p:nvSpPr>
            <p:spPr>
              <a:xfrm>
                <a:off x="1710550" y="2845425"/>
                <a:ext cx="45225" cy="81475"/>
              </a:xfrm>
              <a:custGeom>
                <a:avLst/>
                <a:gdLst/>
                <a:ahLst/>
                <a:cxnLst/>
                <a:rect l="l" t="t" r="r" b="b"/>
                <a:pathLst>
                  <a:path w="1809" h="3259" extrusionOk="0">
                    <a:moveTo>
                      <a:pt x="256" y="1"/>
                    </a:moveTo>
                    <a:cubicBezTo>
                      <a:pt x="102" y="1"/>
                      <a:pt x="0" y="226"/>
                      <a:pt x="167" y="309"/>
                    </a:cubicBezTo>
                    <a:cubicBezTo>
                      <a:pt x="1235" y="841"/>
                      <a:pt x="1428" y="2156"/>
                      <a:pt x="548" y="2975"/>
                    </a:cubicBezTo>
                    <a:cubicBezTo>
                      <a:pt x="425" y="3090"/>
                      <a:pt x="541" y="3258"/>
                      <a:pt x="673" y="3258"/>
                    </a:cubicBezTo>
                    <a:cubicBezTo>
                      <a:pt x="710" y="3258"/>
                      <a:pt x="750" y="3244"/>
                      <a:pt x="785" y="3211"/>
                    </a:cubicBezTo>
                    <a:cubicBezTo>
                      <a:pt x="1808" y="2258"/>
                      <a:pt x="1592" y="647"/>
                      <a:pt x="335" y="20"/>
                    </a:cubicBezTo>
                    <a:cubicBezTo>
                      <a:pt x="308" y="7"/>
                      <a:pt x="281" y="1"/>
                      <a:pt x="2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92" name="Google Shape;15492;p27"/>
              <p:cNvSpPr/>
              <p:nvPr/>
            </p:nvSpPr>
            <p:spPr>
              <a:xfrm>
                <a:off x="1740325" y="2808325"/>
                <a:ext cx="42850" cy="49025"/>
              </a:xfrm>
              <a:custGeom>
                <a:avLst/>
                <a:gdLst/>
                <a:ahLst/>
                <a:cxnLst/>
                <a:rect l="l" t="t" r="r" b="b"/>
                <a:pathLst>
                  <a:path w="1714" h="1961" extrusionOk="0">
                    <a:moveTo>
                      <a:pt x="551" y="1"/>
                    </a:moveTo>
                    <a:cubicBezTo>
                      <a:pt x="365" y="1"/>
                      <a:pt x="182" y="89"/>
                      <a:pt x="77" y="267"/>
                    </a:cubicBezTo>
                    <a:cubicBezTo>
                      <a:pt x="1" y="396"/>
                      <a:pt x="117" y="517"/>
                      <a:pt x="231" y="517"/>
                    </a:cubicBezTo>
                    <a:cubicBezTo>
                      <a:pt x="282" y="517"/>
                      <a:pt x="332" y="494"/>
                      <a:pt x="365" y="437"/>
                    </a:cubicBezTo>
                    <a:lnTo>
                      <a:pt x="367" y="437"/>
                    </a:lnTo>
                    <a:cubicBezTo>
                      <a:pt x="409" y="366"/>
                      <a:pt x="481" y="331"/>
                      <a:pt x="555" y="331"/>
                    </a:cubicBezTo>
                    <a:cubicBezTo>
                      <a:pt x="595" y="331"/>
                      <a:pt x="636" y="341"/>
                      <a:pt x="672" y="362"/>
                    </a:cubicBezTo>
                    <a:cubicBezTo>
                      <a:pt x="822" y="447"/>
                      <a:pt x="837" y="644"/>
                      <a:pt x="815" y="792"/>
                    </a:cubicBezTo>
                    <a:cubicBezTo>
                      <a:pt x="780" y="1028"/>
                      <a:pt x="619" y="1231"/>
                      <a:pt x="480" y="1419"/>
                    </a:cubicBezTo>
                    <a:cubicBezTo>
                      <a:pt x="439" y="1475"/>
                      <a:pt x="455" y="1574"/>
                      <a:pt x="506" y="1622"/>
                    </a:cubicBezTo>
                    <a:cubicBezTo>
                      <a:pt x="746" y="1841"/>
                      <a:pt x="1030" y="1961"/>
                      <a:pt x="1345" y="1961"/>
                    </a:cubicBezTo>
                    <a:cubicBezTo>
                      <a:pt x="1396" y="1961"/>
                      <a:pt x="1448" y="1958"/>
                      <a:pt x="1500" y="1951"/>
                    </a:cubicBezTo>
                    <a:cubicBezTo>
                      <a:pt x="1703" y="1928"/>
                      <a:pt x="1713" y="1616"/>
                      <a:pt x="1523" y="1616"/>
                    </a:cubicBezTo>
                    <a:cubicBezTo>
                      <a:pt x="1516" y="1616"/>
                      <a:pt x="1508" y="1616"/>
                      <a:pt x="1500" y="1617"/>
                    </a:cubicBezTo>
                    <a:cubicBezTo>
                      <a:pt x="1452" y="1623"/>
                      <a:pt x="1404" y="1626"/>
                      <a:pt x="1358" y="1626"/>
                    </a:cubicBezTo>
                    <a:cubicBezTo>
                      <a:pt x="1172" y="1626"/>
                      <a:pt x="1005" y="1578"/>
                      <a:pt x="852" y="1472"/>
                    </a:cubicBezTo>
                    <a:lnTo>
                      <a:pt x="852" y="1472"/>
                    </a:lnTo>
                    <a:cubicBezTo>
                      <a:pt x="1103" y="1101"/>
                      <a:pt x="1320" y="619"/>
                      <a:pt x="1005" y="218"/>
                    </a:cubicBezTo>
                    <a:cubicBezTo>
                      <a:pt x="889" y="73"/>
                      <a:pt x="719" y="1"/>
                      <a:pt x="5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93" name="Google Shape;15493;p27"/>
              <p:cNvSpPr/>
              <p:nvPr/>
            </p:nvSpPr>
            <p:spPr>
              <a:xfrm>
                <a:off x="1812750" y="2851275"/>
                <a:ext cx="1300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520" h="2580" extrusionOk="0">
                    <a:moveTo>
                      <a:pt x="206" y="0"/>
                    </a:moveTo>
                    <a:cubicBezTo>
                      <a:pt x="108" y="0"/>
                      <a:pt x="1" y="84"/>
                      <a:pt x="23" y="210"/>
                    </a:cubicBezTo>
                    <a:cubicBezTo>
                      <a:pt x="153" y="940"/>
                      <a:pt x="184" y="1682"/>
                      <a:pt x="115" y="2419"/>
                    </a:cubicBezTo>
                    <a:cubicBezTo>
                      <a:pt x="105" y="2526"/>
                      <a:pt x="184" y="2579"/>
                      <a:pt x="267" y="2579"/>
                    </a:cubicBezTo>
                    <a:cubicBezTo>
                      <a:pt x="351" y="2579"/>
                      <a:pt x="439" y="2526"/>
                      <a:pt x="449" y="2419"/>
                    </a:cubicBezTo>
                    <a:cubicBezTo>
                      <a:pt x="519" y="1652"/>
                      <a:pt x="484" y="878"/>
                      <a:pt x="345" y="120"/>
                    </a:cubicBezTo>
                    <a:cubicBezTo>
                      <a:pt x="330" y="37"/>
                      <a:pt x="270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94" name="Google Shape;15494;p27"/>
              <p:cNvSpPr/>
              <p:nvPr/>
            </p:nvSpPr>
            <p:spPr>
              <a:xfrm>
                <a:off x="1786950" y="2886775"/>
                <a:ext cx="63550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2542" h="463" extrusionOk="0">
                    <a:moveTo>
                      <a:pt x="2134" y="0"/>
                    </a:moveTo>
                    <a:cubicBezTo>
                      <a:pt x="1492" y="0"/>
                      <a:pt x="850" y="42"/>
                      <a:pt x="213" y="127"/>
                    </a:cubicBezTo>
                    <a:cubicBezTo>
                      <a:pt x="13" y="153"/>
                      <a:pt x="1" y="462"/>
                      <a:pt x="189" y="462"/>
                    </a:cubicBezTo>
                    <a:cubicBezTo>
                      <a:pt x="197" y="462"/>
                      <a:pt x="205" y="462"/>
                      <a:pt x="213" y="461"/>
                    </a:cubicBezTo>
                    <a:cubicBezTo>
                      <a:pt x="842" y="377"/>
                      <a:pt x="1475" y="335"/>
                      <a:pt x="2108" y="335"/>
                    </a:cubicBezTo>
                    <a:cubicBezTo>
                      <a:pt x="2181" y="335"/>
                      <a:pt x="2253" y="336"/>
                      <a:pt x="2326" y="337"/>
                    </a:cubicBezTo>
                    <a:cubicBezTo>
                      <a:pt x="2327" y="337"/>
                      <a:pt x="2328" y="337"/>
                      <a:pt x="2329" y="337"/>
                    </a:cubicBezTo>
                    <a:cubicBezTo>
                      <a:pt x="2541" y="337"/>
                      <a:pt x="2542" y="5"/>
                      <a:pt x="2326" y="2"/>
                    </a:cubicBezTo>
                    <a:cubicBezTo>
                      <a:pt x="2262" y="1"/>
                      <a:pt x="2198" y="0"/>
                      <a:pt x="21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95" name="Google Shape;15495;p27"/>
              <p:cNvSpPr/>
              <p:nvPr/>
            </p:nvSpPr>
            <p:spPr>
              <a:xfrm>
                <a:off x="1873200" y="2868925"/>
                <a:ext cx="69775" cy="49175"/>
              </a:xfrm>
              <a:custGeom>
                <a:avLst/>
                <a:gdLst/>
                <a:ahLst/>
                <a:cxnLst/>
                <a:rect l="l" t="t" r="r" b="b"/>
                <a:pathLst>
                  <a:path w="2791" h="1967" extrusionOk="0">
                    <a:moveTo>
                      <a:pt x="1302" y="344"/>
                    </a:moveTo>
                    <a:cubicBezTo>
                      <a:pt x="1378" y="344"/>
                      <a:pt x="1454" y="351"/>
                      <a:pt x="1529" y="366"/>
                    </a:cubicBezTo>
                    <a:lnTo>
                      <a:pt x="1529" y="366"/>
                    </a:lnTo>
                    <a:cubicBezTo>
                      <a:pt x="1574" y="829"/>
                      <a:pt x="1555" y="1600"/>
                      <a:pt x="1021" y="1600"/>
                    </a:cubicBezTo>
                    <a:cubicBezTo>
                      <a:pt x="996" y="1600"/>
                      <a:pt x="969" y="1598"/>
                      <a:pt x="942" y="1594"/>
                    </a:cubicBezTo>
                    <a:cubicBezTo>
                      <a:pt x="531" y="1541"/>
                      <a:pt x="359" y="1066"/>
                      <a:pt x="553" y="731"/>
                    </a:cubicBezTo>
                    <a:cubicBezTo>
                      <a:pt x="709" y="460"/>
                      <a:pt x="1004" y="344"/>
                      <a:pt x="1302" y="344"/>
                    </a:cubicBezTo>
                    <a:close/>
                    <a:moveTo>
                      <a:pt x="1686" y="0"/>
                    </a:moveTo>
                    <a:cubicBezTo>
                      <a:pt x="1650" y="0"/>
                      <a:pt x="1614" y="14"/>
                      <a:pt x="1584" y="37"/>
                    </a:cubicBezTo>
                    <a:lnTo>
                      <a:pt x="1584" y="37"/>
                    </a:lnTo>
                    <a:cubicBezTo>
                      <a:pt x="1494" y="21"/>
                      <a:pt x="1401" y="12"/>
                      <a:pt x="1308" y="12"/>
                    </a:cubicBezTo>
                    <a:cubicBezTo>
                      <a:pt x="912" y="12"/>
                      <a:pt x="516" y="163"/>
                      <a:pt x="284" y="507"/>
                    </a:cubicBezTo>
                    <a:cubicBezTo>
                      <a:pt x="0" y="926"/>
                      <a:pt x="124" y="1498"/>
                      <a:pt x="527" y="1794"/>
                    </a:cubicBezTo>
                    <a:cubicBezTo>
                      <a:pt x="670" y="1899"/>
                      <a:pt x="832" y="1949"/>
                      <a:pt x="993" y="1949"/>
                    </a:cubicBezTo>
                    <a:cubicBezTo>
                      <a:pt x="1238" y="1949"/>
                      <a:pt x="1478" y="1831"/>
                      <a:pt x="1637" y="1612"/>
                    </a:cubicBezTo>
                    <a:cubicBezTo>
                      <a:pt x="1790" y="1401"/>
                      <a:pt x="1856" y="1145"/>
                      <a:pt x="1875" y="882"/>
                    </a:cubicBezTo>
                    <a:lnTo>
                      <a:pt x="1875" y="882"/>
                    </a:lnTo>
                    <a:lnTo>
                      <a:pt x="2429" y="1884"/>
                    </a:lnTo>
                    <a:cubicBezTo>
                      <a:pt x="2461" y="1942"/>
                      <a:pt x="2511" y="1967"/>
                      <a:pt x="2562" y="1967"/>
                    </a:cubicBezTo>
                    <a:cubicBezTo>
                      <a:pt x="2675" y="1967"/>
                      <a:pt x="2790" y="1845"/>
                      <a:pt x="2719" y="1715"/>
                    </a:cubicBezTo>
                    <a:lnTo>
                      <a:pt x="1816" y="86"/>
                    </a:lnTo>
                    <a:cubicBezTo>
                      <a:pt x="1782" y="25"/>
                      <a:pt x="1734" y="0"/>
                      <a:pt x="16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96" name="Google Shape;15496;p27"/>
              <p:cNvSpPr/>
              <p:nvPr/>
            </p:nvSpPr>
            <p:spPr>
              <a:xfrm>
                <a:off x="1939125" y="2837125"/>
                <a:ext cx="69975" cy="77750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3110" extrusionOk="0">
                    <a:moveTo>
                      <a:pt x="1856" y="1382"/>
                    </a:moveTo>
                    <a:cubicBezTo>
                      <a:pt x="2014" y="1382"/>
                      <a:pt x="2170" y="1470"/>
                      <a:pt x="2297" y="1690"/>
                    </a:cubicBezTo>
                    <a:cubicBezTo>
                      <a:pt x="2663" y="2326"/>
                      <a:pt x="2082" y="2739"/>
                      <a:pt x="1509" y="2739"/>
                    </a:cubicBezTo>
                    <a:cubicBezTo>
                      <a:pt x="1338" y="2739"/>
                      <a:pt x="1167" y="2702"/>
                      <a:pt x="1022" y="2622"/>
                    </a:cubicBezTo>
                    <a:lnTo>
                      <a:pt x="1022" y="2622"/>
                    </a:lnTo>
                    <a:cubicBezTo>
                      <a:pt x="1049" y="2587"/>
                      <a:pt x="1063" y="2540"/>
                      <a:pt x="1055" y="2485"/>
                    </a:cubicBezTo>
                    <a:cubicBezTo>
                      <a:pt x="984" y="2028"/>
                      <a:pt x="1428" y="1382"/>
                      <a:pt x="1856" y="1382"/>
                    </a:cubicBezTo>
                    <a:close/>
                    <a:moveTo>
                      <a:pt x="204" y="0"/>
                    </a:moveTo>
                    <a:cubicBezTo>
                      <a:pt x="103" y="0"/>
                      <a:pt x="1" y="82"/>
                      <a:pt x="37" y="207"/>
                    </a:cubicBezTo>
                    <a:lnTo>
                      <a:pt x="731" y="2575"/>
                    </a:lnTo>
                    <a:cubicBezTo>
                      <a:pt x="745" y="2619"/>
                      <a:pt x="768" y="2650"/>
                      <a:pt x="796" y="2669"/>
                    </a:cubicBezTo>
                    <a:lnTo>
                      <a:pt x="796" y="2669"/>
                    </a:lnTo>
                    <a:cubicBezTo>
                      <a:pt x="746" y="2742"/>
                      <a:pt x="745" y="2849"/>
                      <a:pt x="844" y="2906"/>
                    </a:cubicBezTo>
                    <a:cubicBezTo>
                      <a:pt x="1071" y="3035"/>
                      <a:pt x="1337" y="3109"/>
                      <a:pt x="1599" y="3109"/>
                    </a:cubicBezTo>
                    <a:cubicBezTo>
                      <a:pt x="1924" y="3109"/>
                      <a:pt x="2242" y="2995"/>
                      <a:pt x="2469" y="2732"/>
                    </a:cubicBezTo>
                    <a:cubicBezTo>
                      <a:pt x="2779" y="2375"/>
                      <a:pt x="2798" y="1806"/>
                      <a:pt x="2524" y="1423"/>
                    </a:cubicBezTo>
                    <a:cubicBezTo>
                      <a:pt x="2352" y="1185"/>
                      <a:pt x="2093" y="1066"/>
                      <a:pt x="1825" y="1066"/>
                    </a:cubicBezTo>
                    <a:cubicBezTo>
                      <a:pt x="1664" y="1066"/>
                      <a:pt x="1499" y="1109"/>
                      <a:pt x="1349" y="1196"/>
                    </a:cubicBezTo>
                    <a:cubicBezTo>
                      <a:pt x="1118" y="1330"/>
                      <a:pt x="947" y="1529"/>
                      <a:pt x="842" y="1759"/>
                    </a:cubicBezTo>
                    <a:lnTo>
                      <a:pt x="842" y="1759"/>
                    </a:lnTo>
                    <a:cubicBezTo>
                      <a:pt x="681" y="1212"/>
                      <a:pt x="520" y="665"/>
                      <a:pt x="359" y="117"/>
                    </a:cubicBezTo>
                    <a:cubicBezTo>
                      <a:pt x="335" y="36"/>
                      <a:pt x="270" y="0"/>
                      <a:pt x="2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97" name="Google Shape;15497;p27"/>
              <p:cNvSpPr/>
              <p:nvPr/>
            </p:nvSpPr>
            <p:spPr>
              <a:xfrm>
                <a:off x="2023025" y="2884625"/>
                <a:ext cx="4602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370" extrusionOk="0">
                    <a:moveTo>
                      <a:pt x="210" y="1"/>
                    </a:moveTo>
                    <a:cubicBezTo>
                      <a:pt x="1" y="1"/>
                      <a:pt x="3" y="330"/>
                      <a:pt x="216" y="335"/>
                    </a:cubicBezTo>
                    <a:lnTo>
                      <a:pt x="1625" y="370"/>
                    </a:lnTo>
                    <a:cubicBezTo>
                      <a:pt x="1627" y="370"/>
                      <a:pt x="1629" y="370"/>
                      <a:pt x="1631" y="370"/>
                    </a:cubicBezTo>
                    <a:cubicBezTo>
                      <a:pt x="1840" y="370"/>
                      <a:pt x="1838" y="42"/>
                      <a:pt x="1625" y="36"/>
                    </a:cubicBezTo>
                    <a:lnTo>
                      <a:pt x="216" y="1"/>
                    </a:lnTo>
                    <a:cubicBezTo>
                      <a:pt x="214" y="1"/>
                      <a:pt x="212" y="1"/>
                      <a:pt x="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98" name="Google Shape;15498;p27"/>
              <p:cNvSpPr/>
              <p:nvPr/>
            </p:nvSpPr>
            <p:spPr>
              <a:xfrm>
                <a:off x="2034850" y="2856450"/>
                <a:ext cx="13725" cy="157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628" extrusionOk="0">
                    <a:moveTo>
                      <a:pt x="226" y="1"/>
                    </a:moveTo>
                    <a:cubicBezTo>
                      <a:pt x="117" y="1"/>
                      <a:pt x="0" y="122"/>
                      <a:pt x="63" y="255"/>
                    </a:cubicBezTo>
                    <a:lnTo>
                      <a:pt x="63" y="257"/>
                    </a:lnTo>
                    <a:lnTo>
                      <a:pt x="197" y="542"/>
                    </a:lnTo>
                    <a:cubicBezTo>
                      <a:pt x="226" y="602"/>
                      <a:pt x="274" y="627"/>
                      <a:pt x="323" y="627"/>
                    </a:cubicBezTo>
                    <a:cubicBezTo>
                      <a:pt x="432" y="627"/>
                      <a:pt x="549" y="506"/>
                      <a:pt x="486" y="373"/>
                    </a:cubicBezTo>
                    <a:cubicBezTo>
                      <a:pt x="441" y="278"/>
                      <a:pt x="397" y="182"/>
                      <a:pt x="353" y="87"/>
                    </a:cubicBezTo>
                    <a:cubicBezTo>
                      <a:pt x="324" y="26"/>
                      <a:pt x="276" y="1"/>
                      <a:pt x="2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499" name="Google Shape;15499;p27"/>
              <p:cNvSpPr/>
              <p:nvPr/>
            </p:nvSpPr>
            <p:spPr>
              <a:xfrm>
                <a:off x="2039925" y="2913225"/>
                <a:ext cx="10825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7" extrusionOk="0">
                    <a:moveTo>
                      <a:pt x="216" y="1"/>
                    </a:moveTo>
                    <a:cubicBezTo>
                      <a:pt x="0" y="1"/>
                      <a:pt x="0" y="336"/>
                      <a:pt x="216" y="336"/>
                    </a:cubicBezTo>
                    <a:cubicBezTo>
                      <a:pt x="431" y="336"/>
                      <a:pt x="432" y="1"/>
                      <a:pt x="21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00" name="Google Shape;15500;p27"/>
              <p:cNvSpPr/>
              <p:nvPr/>
            </p:nvSpPr>
            <p:spPr>
              <a:xfrm>
                <a:off x="1200525" y="2933525"/>
                <a:ext cx="1201975" cy="23000"/>
              </a:xfrm>
              <a:custGeom>
                <a:avLst/>
                <a:gdLst/>
                <a:ahLst/>
                <a:cxnLst/>
                <a:rect l="l" t="t" r="r" b="b"/>
                <a:pathLst>
                  <a:path w="48079" h="920" extrusionOk="0">
                    <a:moveTo>
                      <a:pt x="47866" y="0"/>
                    </a:moveTo>
                    <a:cubicBezTo>
                      <a:pt x="47865" y="0"/>
                      <a:pt x="47863" y="0"/>
                      <a:pt x="47862" y="0"/>
                    </a:cubicBezTo>
                    <a:cubicBezTo>
                      <a:pt x="31982" y="317"/>
                      <a:pt x="16100" y="513"/>
                      <a:pt x="216" y="586"/>
                    </a:cubicBezTo>
                    <a:cubicBezTo>
                      <a:pt x="1" y="586"/>
                      <a:pt x="1" y="920"/>
                      <a:pt x="214" y="920"/>
                    </a:cubicBezTo>
                    <a:cubicBezTo>
                      <a:pt x="215" y="920"/>
                      <a:pt x="215" y="920"/>
                      <a:pt x="216" y="920"/>
                    </a:cubicBezTo>
                    <a:cubicBezTo>
                      <a:pt x="16098" y="847"/>
                      <a:pt x="31981" y="652"/>
                      <a:pt x="47862" y="334"/>
                    </a:cubicBezTo>
                    <a:cubicBezTo>
                      <a:pt x="48076" y="331"/>
                      <a:pt x="48078" y="0"/>
                      <a:pt x="478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01" name="Google Shape;15501;p27"/>
              <p:cNvSpPr/>
              <p:nvPr/>
            </p:nvSpPr>
            <p:spPr>
              <a:xfrm>
                <a:off x="2098750" y="2855450"/>
                <a:ext cx="69450" cy="63300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2532" extrusionOk="0">
                    <a:moveTo>
                      <a:pt x="1496" y="0"/>
                    </a:moveTo>
                    <a:cubicBezTo>
                      <a:pt x="657" y="0"/>
                      <a:pt x="1" y="843"/>
                      <a:pt x="331" y="1695"/>
                    </a:cubicBezTo>
                    <a:cubicBezTo>
                      <a:pt x="548" y="2255"/>
                      <a:pt x="1046" y="2531"/>
                      <a:pt x="1560" y="2531"/>
                    </a:cubicBezTo>
                    <a:cubicBezTo>
                      <a:pt x="1964" y="2531"/>
                      <a:pt x="2377" y="2360"/>
                      <a:pt x="2671" y="2022"/>
                    </a:cubicBezTo>
                    <a:cubicBezTo>
                      <a:pt x="2778" y="1898"/>
                      <a:pt x="2665" y="1731"/>
                      <a:pt x="2544" y="1731"/>
                    </a:cubicBezTo>
                    <a:cubicBezTo>
                      <a:pt x="2506" y="1731"/>
                      <a:pt x="2467" y="1747"/>
                      <a:pt x="2434" y="1785"/>
                    </a:cubicBezTo>
                    <a:cubicBezTo>
                      <a:pt x="2203" y="2052"/>
                      <a:pt x="1868" y="2202"/>
                      <a:pt x="1543" y="2202"/>
                    </a:cubicBezTo>
                    <a:cubicBezTo>
                      <a:pt x="1211" y="2202"/>
                      <a:pt x="889" y="2045"/>
                      <a:pt x="700" y="1697"/>
                    </a:cubicBezTo>
                    <a:cubicBezTo>
                      <a:pt x="351" y="1053"/>
                      <a:pt x="819" y="333"/>
                      <a:pt x="1487" y="333"/>
                    </a:cubicBezTo>
                    <a:cubicBezTo>
                      <a:pt x="1571" y="333"/>
                      <a:pt x="1658" y="344"/>
                      <a:pt x="1746" y="368"/>
                    </a:cubicBezTo>
                    <a:cubicBezTo>
                      <a:pt x="1763" y="373"/>
                      <a:pt x="1779" y="375"/>
                      <a:pt x="1795" y="375"/>
                    </a:cubicBezTo>
                    <a:cubicBezTo>
                      <a:pt x="1968" y="375"/>
                      <a:pt x="2027" y="97"/>
                      <a:pt x="1836" y="46"/>
                    </a:cubicBezTo>
                    <a:cubicBezTo>
                      <a:pt x="1721" y="15"/>
                      <a:pt x="1607" y="0"/>
                      <a:pt x="14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02" name="Google Shape;15502;p27"/>
              <p:cNvSpPr/>
              <p:nvPr/>
            </p:nvSpPr>
            <p:spPr>
              <a:xfrm>
                <a:off x="2154475" y="2823750"/>
                <a:ext cx="56825" cy="41225"/>
              </a:xfrm>
              <a:custGeom>
                <a:avLst/>
                <a:gdLst/>
                <a:ahLst/>
                <a:cxnLst/>
                <a:rect l="l" t="t" r="r" b="b"/>
                <a:pathLst>
                  <a:path w="2273" h="1649" extrusionOk="0">
                    <a:moveTo>
                      <a:pt x="665" y="0"/>
                    </a:moveTo>
                    <a:cubicBezTo>
                      <a:pt x="387" y="0"/>
                      <a:pt x="115" y="161"/>
                      <a:pt x="34" y="450"/>
                    </a:cubicBezTo>
                    <a:cubicBezTo>
                      <a:pt x="0" y="574"/>
                      <a:pt x="104" y="656"/>
                      <a:pt x="204" y="656"/>
                    </a:cubicBezTo>
                    <a:cubicBezTo>
                      <a:pt x="270" y="656"/>
                      <a:pt x="335" y="621"/>
                      <a:pt x="358" y="538"/>
                    </a:cubicBezTo>
                    <a:lnTo>
                      <a:pt x="359" y="538"/>
                    </a:lnTo>
                    <a:cubicBezTo>
                      <a:pt x="397" y="403"/>
                      <a:pt x="529" y="333"/>
                      <a:pt x="664" y="333"/>
                    </a:cubicBezTo>
                    <a:cubicBezTo>
                      <a:pt x="752" y="333"/>
                      <a:pt x="841" y="363"/>
                      <a:pt x="904" y="425"/>
                    </a:cubicBezTo>
                    <a:cubicBezTo>
                      <a:pt x="1139" y="655"/>
                      <a:pt x="916" y="1041"/>
                      <a:pt x="706" y="1186"/>
                    </a:cubicBezTo>
                    <a:cubicBezTo>
                      <a:pt x="609" y="1252"/>
                      <a:pt x="585" y="1415"/>
                      <a:pt x="706" y="1475"/>
                    </a:cubicBezTo>
                    <a:cubicBezTo>
                      <a:pt x="939" y="1591"/>
                      <a:pt x="1176" y="1649"/>
                      <a:pt x="1414" y="1649"/>
                    </a:cubicBezTo>
                    <a:cubicBezTo>
                      <a:pt x="1644" y="1649"/>
                      <a:pt x="1875" y="1594"/>
                      <a:pt x="2104" y="1485"/>
                    </a:cubicBezTo>
                    <a:cubicBezTo>
                      <a:pt x="2272" y="1405"/>
                      <a:pt x="2168" y="1178"/>
                      <a:pt x="2011" y="1178"/>
                    </a:cubicBezTo>
                    <a:cubicBezTo>
                      <a:pt x="1987" y="1178"/>
                      <a:pt x="1961" y="1183"/>
                      <a:pt x="1935" y="1195"/>
                    </a:cubicBezTo>
                    <a:cubicBezTo>
                      <a:pt x="1764" y="1278"/>
                      <a:pt x="1589" y="1318"/>
                      <a:pt x="1414" y="1318"/>
                    </a:cubicBezTo>
                    <a:cubicBezTo>
                      <a:pt x="1306" y="1318"/>
                      <a:pt x="1198" y="1303"/>
                      <a:pt x="1091" y="1272"/>
                    </a:cubicBezTo>
                    <a:lnTo>
                      <a:pt x="1091" y="1272"/>
                    </a:lnTo>
                    <a:cubicBezTo>
                      <a:pt x="1362" y="941"/>
                      <a:pt x="1464" y="439"/>
                      <a:pt x="1084" y="141"/>
                    </a:cubicBezTo>
                    <a:cubicBezTo>
                      <a:pt x="961" y="46"/>
                      <a:pt x="812" y="0"/>
                      <a:pt x="66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03" name="Google Shape;15503;p27"/>
              <p:cNvSpPr/>
              <p:nvPr/>
            </p:nvSpPr>
            <p:spPr>
              <a:xfrm>
                <a:off x="2228850" y="2822350"/>
                <a:ext cx="472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1891" h="3978" extrusionOk="0">
                    <a:moveTo>
                      <a:pt x="1464" y="0"/>
                    </a:moveTo>
                    <a:cubicBezTo>
                      <a:pt x="1436" y="0"/>
                      <a:pt x="1406" y="10"/>
                      <a:pt x="1376" y="33"/>
                    </a:cubicBezTo>
                    <a:cubicBezTo>
                      <a:pt x="0" y="1078"/>
                      <a:pt x="70" y="3058"/>
                      <a:pt x="1567" y="3953"/>
                    </a:cubicBezTo>
                    <a:cubicBezTo>
                      <a:pt x="1596" y="3970"/>
                      <a:pt x="1624" y="3977"/>
                      <a:pt x="1650" y="3977"/>
                    </a:cubicBezTo>
                    <a:cubicBezTo>
                      <a:pt x="1795" y="3977"/>
                      <a:pt x="1891" y="3757"/>
                      <a:pt x="1735" y="3663"/>
                    </a:cubicBezTo>
                    <a:cubicBezTo>
                      <a:pt x="476" y="2910"/>
                      <a:pt x="362" y="1219"/>
                      <a:pt x="1544" y="322"/>
                    </a:cubicBezTo>
                    <a:cubicBezTo>
                      <a:pt x="1684" y="216"/>
                      <a:pt x="1595" y="0"/>
                      <a:pt x="14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04" name="Google Shape;15504;p27"/>
              <p:cNvSpPr/>
              <p:nvPr/>
            </p:nvSpPr>
            <p:spPr>
              <a:xfrm>
                <a:off x="2281550" y="2834950"/>
                <a:ext cx="60950" cy="81250"/>
              </a:xfrm>
              <a:custGeom>
                <a:avLst/>
                <a:gdLst/>
                <a:ahLst/>
                <a:cxnLst/>
                <a:rect l="l" t="t" r="r" b="b"/>
                <a:pathLst>
                  <a:path w="2438" h="3250" extrusionOk="0">
                    <a:moveTo>
                      <a:pt x="164" y="1"/>
                    </a:moveTo>
                    <a:cubicBezTo>
                      <a:pt x="80" y="1"/>
                      <a:pt x="0" y="54"/>
                      <a:pt x="8" y="162"/>
                    </a:cubicBezTo>
                    <a:cubicBezTo>
                      <a:pt x="75" y="1170"/>
                      <a:pt x="260" y="2168"/>
                      <a:pt x="560" y="3133"/>
                    </a:cubicBezTo>
                    <a:cubicBezTo>
                      <a:pt x="585" y="3211"/>
                      <a:pt x="660" y="3249"/>
                      <a:pt x="733" y="3249"/>
                    </a:cubicBezTo>
                    <a:cubicBezTo>
                      <a:pt x="819" y="3249"/>
                      <a:pt x="902" y="3195"/>
                      <a:pt x="890" y="3089"/>
                    </a:cubicBezTo>
                    <a:cubicBezTo>
                      <a:pt x="835" y="2633"/>
                      <a:pt x="829" y="1557"/>
                      <a:pt x="1430" y="1556"/>
                    </a:cubicBezTo>
                    <a:cubicBezTo>
                      <a:pt x="1976" y="1556"/>
                      <a:pt x="2064" y="2618"/>
                      <a:pt x="2095" y="3032"/>
                    </a:cubicBezTo>
                    <a:cubicBezTo>
                      <a:pt x="2102" y="3139"/>
                      <a:pt x="2190" y="3193"/>
                      <a:pt x="2274" y="3193"/>
                    </a:cubicBezTo>
                    <a:cubicBezTo>
                      <a:pt x="2358" y="3193"/>
                      <a:pt x="2437" y="3140"/>
                      <a:pt x="2429" y="3032"/>
                    </a:cubicBezTo>
                    <a:cubicBezTo>
                      <a:pt x="2388" y="2460"/>
                      <a:pt x="2238" y="1135"/>
                      <a:pt x="1431" y="1123"/>
                    </a:cubicBezTo>
                    <a:cubicBezTo>
                      <a:pt x="1427" y="1123"/>
                      <a:pt x="1423" y="1123"/>
                      <a:pt x="1419" y="1123"/>
                    </a:cubicBezTo>
                    <a:cubicBezTo>
                      <a:pt x="957" y="1123"/>
                      <a:pt x="720" y="1554"/>
                      <a:pt x="613" y="2036"/>
                    </a:cubicBezTo>
                    <a:lnTo>
                      <a:pt x="613" y="2036"/>
                    </a:lnTo>
                    <a:cubicBezTo>
                      <a:pt x="475" y="1420"/>
                      <a:pt x="384" y="793"/>
                      <a:pt x="342" y="162"/>
                    </a:cubicBezTo>
                    <a:cubicBezTo>
                      <a:pt x="335" y="55"/>
                      <a:pt x="248" y="1"/>
                      <a:pt x="1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05" name="Google Shape;15505;p27"/>
              <p:cNvSpPr/>
              <p:nvPr/>
            </p:nvSpPr>
            <p:spPr>
              <a:xfrm>
                <a:off x="2343675" y="2830275"/>
                <a:ext cx="41700" cy="99900"/>
              </a:xfrm>
              <a:custGeom>
                <a:avLst/>
                <a:gdLst/>
                <a:ahLst/>
                <a:cxnLst/>
                <a:rect l="l" t="t" r="r" b="b"/>
                <a:pathLst>
                  <a:path w="1668" h="3996" extrusionOk="0">
                    <a:moveTo>
                      <a:pt x="248" y="0"/>
                    </a:moveTo>
                    <a:cubicBezTo>
                      <a:pt x="116" y="0"/>
                      <a:pt x="1" y="168"/>
                      <a:pt x="124" y="283"/>
                    </a:cubicBezTo>
                    <a:cubicBezTo>
                      <a:pt x="1091" y="1183"/>
                      <a:pt x="1306" y="2603"/>
                      <a:pt x="639" y="3746"/>
                    </a:cubicBezTo>
                    <a:cubicBezTo>
                      <a:pt x="564" y="3875"/>
                      <a:pt x="681" y="3996"/>
                      <a:pt x="795" y="3996"/>
                    </a:cubicBezTo>
                    <a:cubicBezTo>
                      <a:pt x="846" y="3996"/>
                      <a:pt x="896" y="3972"/>
                      <a:pt x="929" y="3915"/>
                    </a:cubicBezTo>
                    <a:cubicBezTo>
                      <a:pt x="1668" y="2651"/>
                      <a:pt x="1431" y="1044"/>
                      <a:pt x="360" y="47"/>
                    </a:cubicBezTo>
                    <a:cubicBezTo>
                      <a:pt x="325" y="14"/>
                      <a:pt x="286" y="0"/>
                      <a:pt x="2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06" name="Google Shape;15506;p27"/>
              <p:cNvSpPr/>
              <p:nvPr/>
            </p:nvSpPr>
            <p:spPr>
              <a:xfrm>
                <a:off x="1334050" y="2996450"/>
                <a:ext cx="60575" cy="47325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1893" extrusionOk="0">
                    <a:moveTo>
                      <a:pt x="259" y="0"/>
                    </a:moveTo>
                    <a:cubicBezTo>
                      <a:pt x="121" y="0"/>
                      <a:pt x="1" y="169"/>
                      <a:pt x="133" y="278"/>
                    </a:cubicBezTo>
                    <a:lnTo>
                      <a:pt x="2055" y="1852"/>
                    </a:lnTo>
                    <a:cubicBezTo>
                      <a:pt x="2090" y="1880"/>
                      <a:pt x="2127" y="1893"/>
                      <a:pt x="2164" y="1893"/>
                    </a:cubicBezTo>
                    <a:cubicBezTo>
                      <a:pt x="2302" y="1893"/>
                      <a:pt x="2423" y="1723"/>
                      <a:pt x="2291" y="1615"/>
                    </a:cubicBezTo>
                    <a:lnTo>
                      <a:pt x="369" y="41"/>
                    </a:lnTo>
                    <a:cubicBezTo>
                      <a:pt x="334" y="13"/>
                      <a:pt x="296" y="0"/>
                      <a:pt x="25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07" name="Google Shape;15507;p27"/>
              <p:cNvSpPr/>
              <p:nvPr/>
            </p:nvSpPr>
            <p:spPr>
              <a:xfrm>
                <a:off x="1342575" y="2997650"/>
                <a:ext cx="38525" cy="61300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2452" extrusionOk="0">
                    <a:moveTo>
                      <a:pt x="1307" y="0"/>
                    </a:moveTo>
                    <a:cubicBezTo>
                      <a:pt x="1256" y="0"/>
                      <a:pt x="1205" y="23"/>
                      <a:pt x="1169" y="77"/>
                    </a:cubicBezTo>
                    <a:cubicBezTo>
                      <a:pt x="724" y="762"/>
                      <a:pt x="347" y="1490"/>
                      <a:pt x="48" y="2251"/>
                    </a:cubicBezTo>
                    <a:cubicBezTo>
                      <a:pt x="0" y="2372"/>
                      <a:pt x="100" y="2451"/>
                      <a:pt x="203" y="2451"/>
                    </a:cubicBezTo>
                    <a:cubicBezTo>
                      <a:pt x="271" y="2451"/>
                      <a:pt x="340" y="2418"/>
                      <a:pt x="372" y="2339"/>
                    </a:cubicBezTo>
                    <a:cubicBezTo>
                      <a:pt x="661" y="1607"/>
                      <a:pt x="1026" y="905"/>
                      <a:pt x="1458" y="246"/>
                    </a:cubicBezTo>
                    <a:cubicBezTo>
                      <a:pt x="1541" y="120"/>
                      <a:pt x="1425" y="0"/>
                      <a:pt x="13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08" name="Google Shape;15508;p27"/>
              <p:cNvSpPr/>
              <p:nvPr/>
            </p:nvSpPr>
            <p:spPr>
              <a:xfrm>
                <a:off x="1386250" y="2980525"/>
                <a:ext cx="377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1510" h="1544" extrusionOk="0">
                    <a:moveTo>
                      <a:pt x="198" y="34"/>
                    </a:moveTo>
                    <a:cubicBezTo>
                      <a:pt x="1" y="34"/>
                      <a:pt x="8" y="351"/>
                      <a:pt x="216" y="369"/>
                    </a:cubicBezTo>
                    <a:lnTo>
                      <a:pt x="645" y="406"/>
                    </a:lnTo>
                    <a:lnTo>
                      <a:pt x="645" y="406"/>
                    </a:lnTo>
                    <a:cubicBezTo>
                      <a:pt x="646" y="505"/>
                      <a:pt x="488" y="704"/>
                      <a:pt x="455" y="770"/>
                    </a:cubicBezTo>
                    <a:cubicBezTo>
                      <a:pt x="380" y="919"/>
                      <a:pt x="333" y="1084"/>
                      <a:pt x="392" y="1247"/>
                    </a:cubicBezTo>
                    <a:cubicBezTo>
                      <a:pt x="473" y="1471"/>
                      <a:pt x="683" y="1543"/>
                      <a:pt x="903" y="1543"/>
                    </a:cubicBezTo>
                    <a:cubicBezTo>
                      <a:pt x="1051" y="1543"/>
                      <a:pt x="1204" y="1510"/>
                      <a:pt x="1324" y="1470"/>
                    </a:cubicBezTo>
                    <a:cubicBezTo>
                      <a:pt x="1509" y="1408"/>
                      <a:pt x="1456" y="1137"/>
                      <a:pt x="1291" y="1137"/>
                    </a:cubicBezTo>
                    <a:cubicBezTo>
                      <a:pt x="1274" y="1137"/>
                      <a:pt x="1256" y="1140"/>
                      <a:pt x="1236" y="1147"/>
                    </a:cubicBezTo>
                    <a:cubicBezTo>
                      <a:pt x="1166" y="1170"/>
                      <a:pt x="1018" y="1216"/>
                      <a:pt x="895" y="1216"/>
                    </a:cubicBezTo>
                    <a:cubicBezTo>
                      <a:pt x="796" y="1216"/>
                      <a:pt x="713" y="1186"/>
                      <a:pt x="699" y="1092"/>
                    </a:cubicBezTo>
                    <a:cubicBezTo>
                      <a:pt x="678" y="939"/>
                      <a:pt x="870" y="739"/>
                      <a:pt x="928" y="605"/>
                    </a:cubicBezTo>
                    <a:cubicBezTo>
                      <a:pt x="987" y="472"/>
                      <a:pt x="1010" y="320"/>
                      <a:pt x="922" y="192"/>
                    </a:cubicBezTo>
                    <a:cubicBezTo>
                      <a:pt x="788" y="1"/>
                      <a:pt x="423" y="51"/>
                      <a:pt x="216" y="35"/>
                    </a:cubicBezTo>
                    <a:cubicBezTo>
                      <a:pt x="209" y="34"/>
                      <a:pt x="203" y="34"/>
                      <a:pt x="198" y="34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09" name="Google Shape;15509;p27"/>
              <p:cNvSpPr/>
              <p:nvPr/>
            </p:nvSpPr>
            <p:spPr>
              <a:xfrm>
                <a:off x="1445575" y="2978750"/>
                <a:ext cx="40775" cy="9522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3809" extrusionOk="0">
                    <a:moveTo>
                      <a:pt x="720" y="1"/>
                    </a:moveTo>
                    <a:cubicBezTo>
                      <a:pt x="671" y="1"/>
                      <a:pt x="623" y="26"/>
                      <a:pt x="594" y="87"/>
                    </a:cubicBezTo>
                    <a:cubicBezTo>
                      <a:pt x="1" y="1340"/>
                      <a:pt x="260" y="2807"/>
                      <a:pt x="1272" y="3762"/>
                    </a:cubicBezTo>
                    <a:cubicBezTo>
                      <a:pt x="1306" y="3795"/>
                      <a:pt x="1345" y="3809"/>
                      <a:pt x="1383" y="3809"/>
                    </a:cubicBezTo>
                    <a:cubicBezTo>
                      <a:pt x="1514" y="3809"/>
                      <a:pt x="1630" y="3640"/>
                      <a:pt x="1508" y="3525"/>
                    </a:cubicBezTo>
                    <a:cubicBezTo>
                      <a:pt x="611" y="2677"/>
                      <a:pt x="352" y="1376"/>
                      <a:pt x="883" y="257"/>
                    </a:cubicBezTo>
                    <a:cubicBezTo>
                      <a:pt x="947" y="123"/>
                      <a:pt x="830" y="1"/>
                      <a:pt x="72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10" name="Google Shape;15510;p27"/>
              <p:cNvSpPr/>
              <p:nvPr/>
            </p:nvSpPr>
            <p:spPr>
              <a:xfrm>
                <a:off x="1493875" y="3005700"/>
                <a:ext cx="54050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2162" h="1892" extrusionOk="0">
                    <a:moveTo>
                      <a:pt x="249" y="0"/>
                    </a:moveTo>
                    <a:cubicBezTo>
                      <a:pt x="117" y="0"/>
                      <a:pt x="0" y="169"/>
                      <a:pt x="124" y="283"/>
                    </a:cubicBezTo>
                    <a:lnTo>
                      <a:pt x="1803" y="1845"/>
                    </a:lnTo>
                    <a:cubicBezTo>
                      <a:pt x="1838" y="1878"/>
                      <a:pt x="1877" y="1891"/>
                      <a:pt x="1915" y="1891"/>
                    </a:cubicBezTo>
                    <a:cubicBezTo>
                      <a:pt x="2046" y="1891"/>
                      <a:pt x="2162" y="1724"/>
                      <a:pt x="2040" y="1609"/>
                    </a:cubicBezTo>
                    <a:lnTo>
                      <a:pt x="360" y="47"/>
                    </a:lnTo>
                    <a:cubicBezTo>
                      <a:pt x="325" y="14"/>
                      <a:pt x="287" y="0"/>
                      <a:pt x="2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11" name="Google Shape;15511;p27"/>
              <p:cNvSpPr/>
              <p:nvPr/>
            </p:nvSpPr>
            <p:spPr>
              <a:xfrm>
                <a:off x="1504400" y="3002425"/>
                <a:ext cx="28650" cy="64125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2565" extrusionOk="0">
                    <a:moveTo>
                      <a:pt x="942" y="0"/>
                    </a:moveTo>
                    <a:cubicBezTo>
                      <a:pt x="875" y="0"/>
                      <a:pt x="808" y="35"/>
                      <a:pt x="781" y="116"/>
                    </a:cubicBezTo>
                    <a:cubicBezTo>
                      <a:pt x="536" y="864"/>
                      <a:pt x="288" y="1611"/>
                      <a:pt x="41" y="2359"/>
                    </a:cubicBezTo>
                    <a:cubicBezTo>
                      <a:pt x="1" y="2483"/>
                      <a:pt x="103" y="2564"/>
                      <a:pt x="204" y="2564"/>
                    </a:cubicBezTo>
                    <a:cubicBezTo>
                      <a:pt x="271" y="2564"/>
                      <a:pt x="338" y="2529"/>
                      <a:pt x="365" y="2449"/>
                    </a:cubicBezTo>
                    <a:cubicBezTo>
                      <a:pt x="612" y="1700"/>
                      <a:pt x="857" y="952"/>
                      <a:pt x="1105" y="205"/>
                    </a:cubicBezTo>
                    <a:cubicBezTo>
                      <a:pt x="1145" y="82"/>
                      <a:pt x="1043" y="0"/>
                      <a:pt x="94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12" name="Google Shape;15512;p27"/>
              <p:cNvSpPr/>
              <p:nvPr/>
            </p:nvSpPr>
            <p:spPr>
              <a:xfrm>
                <a:off x="1541125" y="2988425"/>
                <a:ext cx="33500" cy="83050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3322" extrusionOk="0">
                    <a:moveTo>
                      <a:pt x="234" y="0"/>
                    </a:moveTo>
                    <a:cubicBezTo>
                      <a:pt x="113" y="0"/>
                      <a:pt x="1" y="168"/>
                      <a:pt x="105" y="292"/>
                    </a:cubicBezTo>
                    <a:lnTo>
                      <a:pt x="105" y="294"/>
                    </a:lnTo>
                    <a:cubicBezTo>
                      <a:pt x="775" y="1088"/>
                      <a:pt x="981" y="2120"/>
                      <a:pt x="690" y="3116"/>
                    </a:cubicBezTo>
                    <a:cubicBezTo>
                      <a:pt x="653" y="3240"/>
                      <a:pt x="755" y="3321"/>
                      <a:pt x="856" y="3321"/>
                    </a:cubicBezTo>
                    <a:cubicBezTo>
                      <a:pt x="922" y="3321"/>
                      <a:pt x="987" y="3286"/>
                      <a:pt x="1011" y="3204"/>
                    </a:cubicBezTo>
                    <a:cubicBezTo>
                      <a:pt x="1339" y="2089"/>
                      <a:pt x="1089" y="943"/>
                      <a:pt x="343" y="56"/>
                    </a:cubicBezTo>
                    <a:cubicBezTo>
                      <a:pt x="310" y="16"/>
                      <a:pt x="272" y="0"/>
                      <a:pt x="2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13" name="Google Shape;15513;p27"/>
              <p:cNvSpPr/>
              <p:nvPr/>
            </p:nvSpPr>
            <p:spPr>
              <a:xfrm>
                <a:off x="1572675" y="2979650"/>
                <a:ext cx="31325" cy="36300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1452" extrusionOk="0">
                    <a:moveTo>
                      <a:pt x="769" y="0"/>
                    </a:moveTo>
                    <a:cubicBezTo>
                      <a:pt x="742" y="0"/>
                      <a:pt x="714" y="8"/>
                      <a:pt x="691" y="25"/>
                    </a:cubicBezTo>
                    <a:lnTo>
                      <a:pt x="143" y="426"/>
                    </a:lnTo>
                    <a:cubicBezTo>
                      <a:pt x="1" y="530"/>
                      <a:pt x="90" y="747"/>
                      <a:pt x="224" y="747"/>
                    </a:cubicBezTo>
                    <a:cubicBezTo>
                      <a:pt x="252" y="747"/>
                      <a:pt x="282" y="737"/>
                      <a:pt x="312" y="715"/>
                    </a:cubicBezTo>
                    <a:lnTo>
                      <a:pt x="673" y="451"/>
                    </a:lnTo>
                    <a:lnTo>
                      <a:pt x="673" y="451"/>
                    </a:lnTo>
                    <a:cubicBezTo>
                      <a:pt x="748" y="745"/>
                      <a:pt x="822" y="1039"/>
                      <a:pt x="898" y="1333"/>
                    </a:cubicBezTo>
                    <a:cubicBezTo>
                      <a:pt x="919" y="1416"/>
                      <a:pt x="983" y="1452"/>
                      <a:pt x="1048" y="1452"/>
                    </a:cubicBezTo>
                    <a:cubicBezTo>
                      <a:pt x="1148" y="1452"/>
                      <a:pt x="1252" y="1370"/>
                      <a:pt x="1220" y="1244"/>
                    </a:cubicBezTo>
                    <a:cubicBezTo>
                      <a:pt x="1125" y="870"/>
                      <a:pt x="1031" y="498"/>
                      <a:pt x="936" y="126"/>
                    </a:cubicBezTo>
                    <a:cubicBezTo>
                      <a:pt x="918" y="55"/>
                      <a:pt x="843" y="0"/>
                      <a:pt x="7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14" name="Google Shape;15514;p27"/>
              <p:cNvSpPr/>
              <p:nvPr/>
            </p:nvSpPr>
            <p:spPr>
              <a:xfrm>
                <a:off x="1632800" y="2999375"/>
                <a:ext cx="34600" cy="67900"/>
              </a:xfrm>
              <a:custGeom>
                <a:avLst/>
                <a:gdLst/>
                <a:ahLst/>
                <a:cxnLst/>
                <a:rect l="l" t="t" r="r" b="b"/>
                <a:pathLst>
                  <a:path w="1384" h="2716" extrusionOk="0">
                    <a:moveTo>
                      <a:pt x="962" y="1"/>
                    </a:moveTo>
                    <a:cubicBezTo>
                      <a:pt x="545" y="1"/>
                      <a:pt x="194" y="427"/>
                      <a:pt x="69" y="814"/>
                    </a:cubicBezTo>
                    <a:cubicBezTo>
                      <a:pt x="0" y="1029"/>
                      <a:pt x="15" y="1216"/>
                      <a:pt x="183" y="1379"/>
                    </a:cubicBezTo>
                    <a:cubicBezTo>
                      <a:pt x="293" y="1485"/>
                      <a:pt x="441" y="1531"/>
                      <a:pt x="555" y="1628"/>
                    </a:cubicBezTo>
                    <a:cubicBezTo>
                      <a:pt x="746" y="1790"/>
                      <a:pt x="830" y="1918"/>
                      <a:pt x="743" y="2157"/>
                    </a:cubicBezTo>
                    <a:cubicBezTo>
                      <a:pt x="702" y="2268"/>
                      <a:pt x="619" y="2396"/>
                      <a:pt x="506" y="2396"/>
                    </a:cubicBezTo>
                    <a:cubicBezTo>
                      <a:pt x="466" y="2396"/>
                      <a:pt x="422" y="2380"/>
                      <a:pt x="375" y="2342"/>
                    </a:cubicBezTo>
                    <a:cubicBezTo>
                      <a:pt x="341" y="2314"/>
                      <a:pt x="303" y="2303"/>
                      <a:pt x="267" y="2303"/>
                    </a:cubicBezTo>
                    <a:cubicBezTo>
                      <a:pt x="127" y="2303"/>
                      <a:pt x="5" y="2472"/>
                      <a:pt x="139" y="2580"/>
                    </a:cubicBezTo>
                    <a:cubicBezTo>
                      <a:pt x="255" y="2673"/>
                      <a:pt x="390" y="2716"/>
                      <a:pt x="525" y="2716"/>
                    </a:cubicBezTo>
                    <a:cubicBezTo>
                      <a:pt x="806" y="2716"/>
                      <a:pt x="1080" y="2526"/>
                      <a:pt x="1144" y="2212"/>
                    </a:cubicBezTo>
                    <a:cubicBezTo>
                      <a:pt x="1205" y="1913"/>
                      <a:pt x="1050" y="1613"/>
                      <a:pt x="833" y="1416"/>
                    </a:cubicBezTo>
                    <a:cubicBezTo>
                      <a:pt x="691" y="1288"/>
                      <a:pt x="375" y="1175"/>
                      <a:pt x="374" y="955"/>
                    </a:cubicBezTo>
                    <a:cubicBezTo>
                      <a:pt x="371" y="683"/>
                      <a:pt x="716" y="350"/>
                      <a:pt x="1000" y="350"/>
                    </a:cubicBezTo>
                    <a:cubicBezTo>
                      <a:pt x="1041" y="350"/>
                      <a:pt x="1081" y="357"/>
                      <a:pt x="1118" y="373"/>
                    </a:cubicBezTo>
                    <a:cubicBezTo>
                      <a:pt x="1140" y="382"/>
                      <a:pt x="1161" y="386"/>
                      <a:pt x="1180" y="386"/>
                    </a:cubicBezTo>
                    <a:cubicBezTo>
                      <a:pt x="1333" y="386"/>
                      <a:pt x="1383" y="123"/>
                      <a:pt x="1207" y="51"/>
                    </a:cubicBezTo>
                    <a:cubicBezTo>
                      <a:pt x="1123" y="16"/>
                      <a:pt x="1041" y="1"/>
                      <a:pt x="96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15" name="Google Shape;15515;p27"/>
              <p:cNvSpPr/>
              <p:nvPr/>
            </p:nvSpPr>
            <p:spPr>
              <a:xfrm>
                <a:off x="1674200" y="2977250"/>
                <a:ext cx="29075" cy="40175"/>
              </a:xfrm>
              <a:custGeom>
                <a:avLst/>
                <a:gdLst/>
                <a:ahLst/>
                <a:cxnLst/>
                <a:rect l="l" t="t" r="r" b="b"/>
                <a:pathLst>
                  <a:path w="1163" h="1607" extrusionOk="0">
                    <a:moveTo>
                      <a:pt x="734" y="1"/>
                    </a:moveTo>
                    <a:cubicBezTo>
                      <a:pt x="691" y="1"/>
                      <a:pt x="647" y="16"/>
                      <a:pt x="616" y="47"/>
                    </a:cubicBezTo>
                    <a:lnTo>
                      <a:pt x="118" y="539"/>
                    </a:lnTo>
                    <a:cubicBezTo>
                      <a:pt x="0" y="657"/>
                      <a:pt x="115" y="825"/>
                      <a:pt x="243" y="825"/>
                    </a:cubicBezTo>
                    <a:cubicBezTo>
                      <a:pt x="281" y="825"/>
                      <a:pt x="320" y="810"/>
                      <a:pt x="355" y="776"/>
                    </a:cubicBezTo>
                    <a:lnTo>
                      <a:pt x="628" y="505"/>
                    </a:lnTo>
                    <a:lnTo>
                      <a:pt x="628" y="505"/>
                    </a:lnTo>
                    <a:cubicBezTo>
                      <a:pt x="691" y="832"/>
                      <a:pt x="753" y="1158"/>
                      <a:pt x="815" y="1485"/>
                    </a:cubicBezTo>
                    <a:cubicBezTo>
                      <a:pt x="832" y="1570"/>
                      <a:pt x="893" y="1606"/>
                      <a:pt x="958" y="1606"/>
                    </a:cubicBezTo>
                    <a:cubicBezTo>
                      <a:pt x="1056" y="1606"/>
                      <a:pt x="1163" y="1523"/>
                      <a:pt x="1139" y="1397"/>
                    </a:cubicBezTo>
                    <a:cubicBezTo>
                      <a:pt x="1058" y="971"/>
                      <a:pt x="976" y="547"/>
                      <a:pt x="895" y="121"/>
                    </a:cubicBezTo>
                    <a:cubicBezTo>
                      <a:pt x="879" y="42"/>
                      <a:pt x="807" y="1"/>
                      <a:pt x="73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16" name="Google Shape;15516;p27"/>
              <p:cNvSpPr/>
              <p:nvPr/>
            </p:nvSpPr>
            <p:spPr>
              <a:xfrm>
                <a:off x="1735300" y="3001050"/>
                <a:ext cx="19475" cy="55050"/>
              </a:xfrm>
              <a:custGeom>
                <a:avLst/>
                <a:gdLst/>
                <a:ahLst/>
                <a:cxnLst/>
                <a:rect l="l" t="t" r="r" b="b"/>
                <a:pathLst>
                  <a:path w="779" h="2202" extrusionOk="0">
                    <a:moveTo>
                      <a:pt x="205" y="1"/>
                    </a:moveTo>
                    <a:cubicBezTo>
                      <a:pt x="106" y="1"/>
                      <a:pt x="0" y="83"/>
                      <a:pt x="28" y="210"/>
                    </a:cubicBezTo>
                    <a:cubicBezTo>
                      <a:pt x="161" y="834"/>
                      <a:pt x="295" y="1457"/>
                      <a:pt x="428" y="2081"/>
                    </a:cubicBezTo>
                    <a:cubicBezTo>
                      <a:pt x="446" y="2165"/>
                      <a:pt x="508" y="2202"/>
                      <a:pt x="574" y="2202"/>
                    </a:cubicBezTo>
                    <a:cubicBezTo>
                      <a:pt x="673" y="2202"/>
                      <a:pt x="778" y="2119"/>
                      <a:pt x="751" y="1993"/>
                    </a:cubicBezTo>
                    <a:lnTo>
                      <a:pt x="350" y="121"/>
                    </a:lnTo>
                    <a:cubicBezTo>
                      <a:pt x="332" y="37"/>
                      <a:pt x="270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17" name="Google Shape;15517;p27"/>
              <p:cNvSpPr/>
              <p:nvPr/>
            </p:nvSpPr>
            <p:spPr>
              <a:xfrm>
                <a:off x="1727300" y="3024500"/>
                <a:ext cx="45275" cy="12750"/>
              </a:xfrm>
              <a:custGeom>
                <a:avLst/>
                <a:gdLst/>
                <a:ahLst/>
                <a:cxnLst/>
                <a:rect l="l" t="t" r="r" b="b"/>
                <a:pathLst>
                  <a:path w="1811" h="510" extrusionOk="0">
                    <a:moveTo>
                      <a:pt x="1546" y="0"/>
                    </a:moveTo>
                    <a:cubicBezTo>
                      <a:pt x="1537" y="0"/>
                      <a:pt x="1529" y="1"/>
                      <a:pt x="1519" y="2"/>
                    </a:cubicBezTo>
                    <a:lnTo>
                      <a:pt x="203" y="184"/>
                    </a:lnTo>
                    <a:cubicBezTo>
                      <a:pt x="0" y="213"/>
                      <a:pt x="74" y="509"/>
                      <a:pt x="266" y="509"/>
                    </a:cubicBezTo>
                    <a:cubicBezTo>
                      <a:pt x="275" y="509"/>
                      <a:pt x="284" y="508"/>
                      <a:pt x="293" y="507"/>
                    </a:cubicBezTo>
                    <a:lnTo>
                      <a:pt x="1608" y="324"/>
                    </a:lnTo>
                    <a:cubicBezTo>
                      <a:pt x="1811" y="296"/>
                      <a:pt x="1737" y="0"/>
                      <a:pt x="15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18" name="Google Shape;15518;p27"/>
              <p:cNvSpPr/>
              <p:nvPr/>
            </p:nvSpPr>
            <p:spPr>
              <a:xfrm>
                <a:off x="1787175" y="2989050"/>
                <a:ext cx="38200" cy="72075"/>
              </a:xfrm>
              <a:custGeom>
                <a:avLst/>
                <a:gdLst/>
                <a:ahLst/>
                <a:cxnLst/>
                <a:rect l="l" t="t" r="r" b="b"/>
                <a:pathLst>
                  <a:path w="1528" h="2883" extrusionOk="0">
                    <a:moveTo>
                      <a:pt x="1076" y="0"/>
                    </a:moveTo>
                    <a:cubicBezTo>
                      <a:pt x="549" y="0"/>
                      <a:pt x="215" y="556"/>
                      <a:pt x="82" y="1051"/>
                    </a:cubicBezTo>
                    <a:cubicBezTo>
                      <a:pt x="23" y="1274"/>
                      <a:pt x="0" y="1483"/>
                      <a:pt x="162" y="1667"/>
                    </a:cubicBezTo>
                    <a:cubicBezTo>
                      <a:pt x="241" y="1759"/>
                      <a:pt x="355" y="1811"/>
                      <a:pt x="461" y="1860"/>
                    </a:cubicBezTo>
                    <a:cubicBezTo>
                      <a:pt x="526" y="1890"/>
                      <a:pt x="596" y="1913"/>
                      <a:pt x="662" y="1942"/>
                    </a:cubicBezTo>
                    <a:cubicBezTo>
                      <a:pt x="708" y="1957"/>
                      <a:pt x="751" y="1977"/>
                      <a:pt x="792" y="2000"/>
                    </a:cubicBezTo>
                    <a:cubicBezTo>
                      <a:pt x="981" y="2078"/>
                      <a:pt x="932" y="2244"/>
                      <a:pt x="644" y="2496"/>
                    </a:cubicBezTo>
                    <a:cubicBezTo>
                      <a:pt x="609" y="2466"/>
                      <a:pt x="570" y="2454"/>
                      <a:pt x="533" y="2454"/>
                    </a:cubicBezTo>
                    <a:cubicBezTo>
                      <a:pt x="397" y="2454"/>
                      <a:pt x="278" y="2623"/>
                      <a:pt x="407" y="2734"/>
                    </a:cubicBezTo>
                    <a:cubicBezTo>
                      <a:pt x="529" y="2836"/>
                      <a:pt x="669" y="2883"/>
                      <a:pt x="804" y="2883"/>
                    </a:cubicBezTo>
                    <a:cubicBezTo>
                      <a:pt x="1128" y="2883"/>
                      <a:pt x="1421" y="2614"/>
                      <a:pt x="1350" y="2212"/>
                    </a:cubicBezTo>
                    <a:cubicBezTo>
                      <a:pt x="1301" y="1937"/>
                      <a:pt x="1101" y="1777"/>
                      <a:pt x="863" y="1664"/>
                    </a:cubicBezTo>
                    <a:cubicBezTo>
                      <a:pt x="612" y="1547"/>
                      <a:pt x="409" y="1487"/>
                      <a:pt x="406" y="1140"/>
                    </a:cubicBezTo>
                    <a:cubicBezTo>
                      <a:pt x="402" y="786"/>
                      <a:pt x="748" y="344"/>
                      <a:pt x="1114" y="344"/>
                    </a:cubicBezTo>
                    <a:cubicBezTo>
                      <a:pt x="1160" y="344"/>
                      <a:pt x="1206" y="351"/>
                      <a:pt x="1252" y="366"/>
                    </a:cubicBezTo>
                    <a:cubicBezTo>
                      <a:pt x="1272" y="372"/>
                      <a:pt x="1290" y="375"/>
                      <a:pt x="1307" y="375"/>
                    </a:cubicBezTo>
                    <a:cubicBezTo>
                      <a:pt x="1472" y="375"/>
                      <a:pt x="1528" y="104"/>
                      <a:pt x="1342" y="43"/>
                    </a:cubicBezTo>
                    <a:lnTo>
                      <a:pt x="1342" y="43"/>
                    </a:lnTo>
                    <a:lnTo>
                      <a:pt x="1341" y="44"/>
                    </a:lnTo>
                    <a:cubicBezTo>
                      <a:pt x="1248" y="14"/>
                      <a:pt x="1160" y="0"/>
                      <a:pt x="10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19" name="Google Shape;15519;p27"/>
              <p:cNvSpPr/>
              <p:nvPr/>
            </p:nvSpPr>
            <p:spPr>
              <a:xfrm>
                <a:off x="1834900" y="2984425"/>
                <a:ext cx="34300" cy="35525"/>
              </a:xfrm>
              <a:custGeom>
                <a:avLst/>
                <a:gdLst/>
                <a:ahLst/>
                <a:cxnLst/>
                <a:rect l="l" t="t" r="r" b="b"/>
                <a:pathLst>
                  <a:path w="1372" h="1421" extrusionOk="0">
                    <a:moveTo>
                      <a:pt x="207" y="0"/>
                    </a:moveTo>
                    <a:cubicBezTo>
                      <a:pt x="1" y="0"/>
                      <a:pt x="4" y="326"/>
                      <a:pt x="216" y="336"/>
                    </a:cubicBezTo>
                    <a:lnTo>
                      <a:pt x="713" y="359"/>
                    </a:lnTo>
                    <a:lnTo>
                      <a:pt x="713" y="359"/>
                    </a:lnTo>
                    <a:cubicBezTo>
                      <a:pt x="710" y="657"/>
                      <a:pt x="449" y="953"/>
                      <a:pt x="667" y="1248"/>
                    </a:cubicBezTo>
                    <a:cubicBezTo>
                      <a:pt x="746" y="1355"/>
                      <a:pt x="880" y="1421"/>
                      <a:pt x="1010" y="1421"/>
                    </a:cubicBezTo>
                    <a:cubicBezTo>
                      <a:pt x="1108" y="1421"/>
                      <a:pt x="1203" y="1384"/>
                      <a:pt x="1270" y="1300"/>
                    </a:cubicBezTo>
                    <a:cubicBezTo>
                      <a:pt x="1372" y="1174"/>
                      <a:pt x="1260" y="1006"/>
                      <a:pt x="1142" y="1006"/>
                    </a:cubicBezTo>
                    <a:cubicBezTo>
                      <a:pt x="1104" y="1006"/>
                      <a:pt x="1066" y="1023"/>
                      <a:pt x="1034" y="1064"/>
                    </a:cubicBezTo>
                    <a:cubicBezTo>
                      <a:pt x="1021" y="1079"/>
                      <a:pt x="1008" y="1085"/>
                      <a:pt x="996" y="1085"/>
                    </a:cubicBezTo>
                    <a:cubicBezTo>
                      <a:pt x="962" y="1085"/>
                      <a:pt x="930" y="1042"/>
                      <a:pt x="918" y="1004"/>
                    </a:cubicBezTo>
                    <a:cubicBezTo>
                      <a:pt x="886" y="904"/>
                      <a:pt x="953" y="760"/>
                      <a:pt x="982" y="667"/>
                    </a:cubicBezTo>
                    <a:cubicBezTo>
                      <a:pt x="1038" y="493"/>
                      <a:pt x="1069" y="332"/>
                      <a:pt x="1021" y="153"/>
                    </a:cubicBezTo>
                    <a:cubicBezTo>
                      <a:pt x="1000" y="81"/>
                      <a:pt x="936" y="31"/>
                      <a:pt x="860" y="30"/>
                    </a:cubicBezTo>
                    <a:lnTo>
                      <a:pt x="216" y="1"/>
                    </a:lnTo>
                    <a:cubicBezTo>
                      <a:pt x="213" y="0"/>
                      <a:pt x="210" y="0"/>
                      <a:pt x="2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20" name="Google Shape;15520;p27"/>
              <p:cNvSpPr/>
              <p:nvPr/>
            </p:nvSpPr>
            <p:spPr>
              <a:xfrm>
                <a:off x="1898950" y="3010250"/>
                <a:ext cx="46950" cy="52800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2112" extrusionOk="0">
                    <a:moveTo>
                      <a:pt x="235" y="0"/>
                    </a:moveTo>
                    <a:cubicBezTo>
                      <a:pt x="117" y="0"/>
                      <a:pt x="1" y="120"/>
                      <a:pt x="84" y="246"/>
                    </a:cubicBezTo>
                    <a:cubicBezTo>
                      <a:pt x="514" y="888"/>
                      <a:pt x="996" y="1495"/>
                      <a:pt x="1527" y="2060"/>
                    </a:cubicBezTo>
                    <a:cubicBezTo>
                      <a:pt x="1561" y="2096"/>
                      <a:pt x="1600" y="2111"/>
                      <a:pt x="1638" y="2111"/>
                    </a:cubicBezTo>
                    <a:cubicBezTo>
                      <a:pt x="1764" y="2111"/>
                      <a:pt x="1877" y="1942"/>
                      <a:pt x="1763" y="1822"/>
                    </a:cubicBezTo>
                    <a:cubicBezTo>
                      <a:pt x="1252" y="1280"/>
                      <a:pt x="787" y="696"/>
                      <a:pt x="374" y="77"/>
                    </a:cubicBezTo>
                    <a:cubicBezTo>
                      <a:pt x="338" y="23"/>
                      <a:pt x="286" y="0"/>
                      <a:pt x="2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21" name="Google Shape;15521;p27"/>
              <p:cNvSpPr/>
              <p:nvPr/>
            </p:nvSpPr>
            <p:spPr>
              <a:xfrm>
                <a:off x="1899350" y="3017325"/>
                <a:ext cx="32800" cy="54550"/>
              </a:xfrm>
              <a:custGeom>
                <a:avLst/>
                <a:gdLst/>
                <a:ahLst/>
                <a:cxnLst/>
                <a:rect l="l" t="t" r="r" b="b"/>
                <a:pathLst>
                  <a:path w="1312" h="2182" extrusionOk="0">
                    <a:moveTo>
                      <a:pt x="1076" y="1"/>
                    </a:moveTo>
                    <a:cubicBezTo>
                      <a:pt x="1025" y="1"/>
                      <a:pt x="974" y="23"/>
                      <a:pt x="937" y="76"/>
                    </a:cubicBezTo>
                    <a:cubicBezTo>
                      <a:pt x="539" y="658"/>
                      <a:pt x="236" y="1299"/>
                      <a:pt x="37" y="1975"/>
                    </a:cubicBezTo>
                    <a:cubicBezTo>
                      <a:pt x="1" y="2100"/>
                      <a:pt x="103" y="2182"/>
                      <a:pt x="204" y="2182"/>
                    </a:cubicBezTo>
                    <a:cubicBezTo>
                      <a:pt x="270" y="2182"/>
                      <a:pt x="335" y="2147"/>
                      <a:pt x="359" y="2065"/>
                    </a:cubicBezTo>
                    <a:cubicBezTo>
                      <a:pt x="551" y="1417"/>
                      <a:pt x="844" y="802"/>
                      <a:pt x="1226" y="245"/>
                    </a:cubicBezTo>
                    <a:cubicBezTo>
                      <a:pt x="1311" y="120"/>
                      <a:pt x="1195" y="1"/>
                      <a:pt x="10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22" name="Google Shape;15522;p27"/>
              <p:cNvSpPr/>
              <p:nvPr/>
            </p:nvSpPr>
            <p:spPr>
              <a:xfrm>
                <a:off x="1947725" y="3007475"/>
                <a:ext cx="57000" cy="111275"/>
              </a:xfrm>
              <a:custGeom>
                <a:avLst/>
                <a:gdLst/>
                <a:ahLst/>
                <a:cxnLst/>
                <a:rect l="l" t="t" r="r" b="b"/>
                <a:pathLst>
                  <a:path w="2280" h="4451" extrusionOk="0">
                    <a:moveTo>
                      <a:pt x="1681" y="1"/>
                    </a:moveTo>
                    <a:cubicBezTo>
                      <a:pt x="1600" y="1"/>
                      <a:pt x="1521" y="54"/>
                      <a:pt x="1521" y="162"/>
                    </a:cubicBezTo>
                    <a:lnTo>
                      <a:pt x="1519" y="162"/>
                    </a:lnTo>
                    <a:cubicBezTo>
                      <a:pt x="1520" y="168"/>
                      <a:pt x="1520" y="175"/>
                      <a:pt x="1521" y="182"/>
                    </a:cubicBezTo>
                    <a:lnTo>
                      <a:pt x="1521" y="182"/>
                    </a:lnTo>
                    <a:cubicBezTo>
                      <a:pt x="1522" y="462"/>
                      <a:pt x="1528" y="741"/>
                      <a:pt x="1540" y="1020"/>
                    </a:cubicBezTo>
                    <a:lnTo>
                      <a:pt x="1540" y="1020"/>
                    </a:lnTo>
                    <a:cubicBezTo>
                      <a:pt x="1507" y="1361"/>
                      <a:pt x="1398" y="1667"/>
                      <a:pt x="1103" y="1757"/>
                    </a:cubicBezTo>
                    <a:cubicBezTo>
                      <a:pt x="1027" y="1780"/>
                      <a:pt x="965" y="1792"/>
                      <a:pt x="913" y="1792"/>
                    </a:cubicBezTo>
                    <a:cubicBezTo>
                      <a:pt x="688" y="1792"/>
                      <a:pt x="651" y="1584"/>
                      <a:pt x="520" y="1240"/>
                    </a:cubicBezTo>
                    <a:cubicBezTo>
                      <a:pt x="433" y="1011"/>
                      <a:pt x="386" y="775"/>
                      <a:pt x="345" y="535"/>
                    </a:cubicBezTo>
                    <a:cubicBezTo>
                      <a:pt x="330" y="451"/>
                      <a:pt x="270" y="414"/>
                      <a:pt x="206" y="414"/>
                    </a:cubicBezTo>
                    <a:cubicBezTo>
                      <a:pt x="108" y="414"/>
                      <a:pt x="0" y="497"/>
                      <a:pt x="21" y="624"/>
                    </a:cubicBezTo>
                    <a:lnTo>
                      <a:pt x="23" y="624"/>
                    </a:lnTo>
                    <a:cubicBezTo>
                      <a:pt x="105" y="1109"/>
                      <a:pt x="413" y="2442"/>
                      <a:pt x="1085" y="2459"/>
                    </a:cubicBezTo>
                    <a:cubicBezTo>
                      <a:pt x="1090" y="2459"/>
                      <a:pt x="1094" y="2459"/>
                      <a:pt x="1099" y="2459"/>
                    </a:cubicBezTo>
                    <a:cubicBezTo>
                      <a:pt x="1332" y="2459"/>
                      <a:pt x="1496" y="2317"/>
                      <a:pt x="1611" y="2102"/>
                    </a:cubicBezTo>
                    <a:lnTo>
                      <a:pt x="1611" y="2102"/>
                    </a:lnTo>
                    <a:cubicBezTo>
                      <a:pt x="1680" y="2850"/>
                      <a:pt x="1787" y="3593"/>
                      <a:pt x="1933" y="4331"/>
                    </a:cubicBezTo>
                    <a:cubicBezTo>
                      <a:pt x="1949" y="4415"/>
                      <a:pt x="2010" y="4451"/>
                      <a:pt x="2075" y="4451"/>
                    </a:cubicBezTo>
                    <a:cubicBezTo>
                      <a:pt x="2173" y="4451"/>
                      <a:pt x="2279" y="4369"/>
                      <a:pt x="2255" y="4242"/>
                    </a:cubicBezTo>
                    <a:cubicBezTo>
                      <a:pt x="2034" y="3119"/>
                      <a:pt x="1904" y="1979"/>
                      <a:pt x="1866" y="836"/>
                    </a:cubicBezTo>
                    <a:lnTo>
                      <a:pt x="1866" y="836"/>
                    </a:lnTo>
                    <a:cubicBezTo>
                      <a:pt x="1876" y="553"/>
                      <a:pt x="1866" y="305"/>
                      <a:pt x="1855" y="162"/>
                    </a:cubicBezTo>
                    <a:lnTo>
                      <a:pt x="1855" y="162"/>
                    </a:lnTo>
                    <a:cubicBezTo>
                      <a:pt x="1855" y="162"/>
                      <a:pt x="1855" y="162"/>
                      <a:pt x="1855" y="162"/>
                    </a:cubicBezTo>
                    <a:cubicBezTo>
                      <a:pt x="1847" y="55"/>
                      <a:pt x="1763" y="1"/>
                      <a:pt x="16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23" name="Google Shape;15523;p27"/>
              <p:cNvSpPr/>
              <p:nvPr/>
            </p:nvSpPr>
            <p:spPr>
              <a:xfrm>
                <a:off x="2034700" y="3001375"/>
                <a:ext cx="10100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2204" extrusionOk="0">
                    <a:moveTo>
                      <a:pt x="166" y="0"/>
                    </a:moveTo>
                    <a:cubicBezTo>
                      <a:pt x="82" y="0"/>
                      <a:pt x="0" y="54"/>
                      <a:pt x="4" y="162"/>
                    </a:cubicBezTo>
                    <a:cubicBezTo>
                      <a:pt x="25" y="788"/>
                      <a:pt x="45" y="1415"/>
                      <a:pt x="66" y="2042"/>
                    </a:cubicBezTo>
                    <a:cubicBezTo>
                      <a:pt x="69" y="2149"/>
                      <a:pt x="155" y="2203"/>
                      <a:pt x="239" y="2203"/>
                    </a:cubicBezTo>
                    <a:cubicBezTo>
                      <a:pt x="322" y="2203"/>
                      <a:pt x="404" y="2150"/>
                      <a:pt x="400" y="2042"/>
                    </a:cubicBezTo>
                    <a:lnTo>
                      <a:pt x="339" y="162"/>
                    </a:lnTo>
                    <a:cubicBezTo>
                      <a:pt x="335" y="54"/>
                      <a:pt x="250" y="0"/>
                      <a:pt x="1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24" name="Google Shape;15524;p27"/>
              <p:cNvSpPr/>
              <p:nvPr/>
            </p:nvSpPr>
            <p:spPr>
              <a:xfrm>
                <a:off x="2028825" y="3024750"/>
                <a:ext cx="34300" cy="10250"/>
              </a:xfrm>
              <a:custGeom>
                <a:avLst/>
                <a:gdLst/>
                <a:ahLst/>
                <a:cxnLst/>
                <a:rect l="l" t="t" r="r" b="b"/>
                <a:pathLst>
                  <a:path w="1372" h="410" extrusionOk="0">
                    <a:moveTo>
                      <a:pt x="1172" y="1"/>
                    </a:moveTo>
                    <a:cubicBezTo>
                      <a:pt x="1167" y="1"/>
                      <a:pt x="1162" y="1"/>
                      <a:pt x="1157" y="1"/>
                    </a:cubicBezTo>
                    <a:lnTo>
                      <a:pt x="216" y="73"/>
                    </a:lnTo>
                    <a:cubicBezTo>
                      <a:pt x="7" y="90"/>
                      <a:pt x="1" y="409"/>
                      <a:pt x="202" y="409"/>
                    </a:cubicBezTo>
                    <a:cubicBezTo>
                      <a:pt x="206" y="409"/>
                      <a:pt x="211" y="409"/>
                      <a:pt x="216" y="409"/>
                    </a:cubicBezTo>
                    <a:lnTo>
                      <a:pt x="1157" y="336"/>
                    </a:lnTo>
                    <a:cubicBezTo>
                      <a:pt x="1365" y="319"/>
                      <a:pt x="1372" y="1"/>
                      <a:pt x="1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25" name="Google Shape;15525;p27"/>
              <p:cNvSpPr/>
              <p:nvPr/>
            </p:nvSpPr>
            <p:spPr>
              <a:xfrm>
                <a:off x="2068500" y="2995500"/>
                <a:ext cx="62425" cy="61100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2444" extrusionOk="0">
                    <a:moveTo>
                      <a:pt x="1254" y="1"/>
                    </a:moveTo>
                    <a:cubicBezTo>
                      <a:pt x="573" y="1"/>
                      <a:pt x="1" y="735"/>
                      <a:pt x="311" y="1484"/>
                    </a:cubicBezTo>
                    <a:cubicBezTo>
                      <a:pt x="507" y="1954"/>
                      <a:pt x="1162" y="2443"/>
                      <a:pt x="1720" y="2443"/>
                    </a:cubicBezTo>
                    <a:cubicBezTo>
                      <a:pt x="2010" y="2443"/>
                      <a:pt x="2274" y="2311"/>
                      <a:pt x="2433" y="1975"/>
                    </a:cubicBezTo>
                    <a:cubicBezTo>
                      <a:pt x="2497" y="1843"/>
                      <a:pt x="2380" y="1721"/>
                      <a:pt x="2271" y="1721"/>
                    </a:cubicBezTo>
                    <a:cubicBezTo>
                      <a:pt x="2221" y="1721"/>
                      <a:pt x="2173" y="1746"/>
                      <a:pt x="2145" y="1808"/>
                    </a:cubicBezTo>
                    <a:cubicBezTo>
                      <a:pt x="2041" y="2025"/>
                      <a:pt x="1872" y="2110"/>
                      <a:pt x="1683" y="2110"/>
                    </a:cubicBezTo>
                    <a:cubicBezTo>
                      <a:pt x="1289" y="2110"/>
                      <a:pt x="810" y="1740"/>
                      <a:pt x="659" y="1440"/>
                    </a:cubicBezTo>
                    <a:cubicBezTo>
                      <a:pt x="514" y="1153"/>
                      <a:pt x="490" y="784"/>
                      <a:pt x="735" y="541"/>
                    </a:cubicBezTo>
                    <a:cubicBezTo>
                      <a:pt x="872" y="407"/>
                      <a:pt x="1047" y="346"/>
                      <a:pt x="1225" y="346"/>
                    </a:cubicBezTo>
                    <a:cubicBezTo>
                      <a:pt x="1393" y="346"/>
                      <a:pt x="1563" y="401"/>
                      <a:pt x="1702" y="503"/>
                    </a:cubicBezTo>
                    <a:cubicBezTo>
                      <a:pt x="1732" y="526"/>
                      <a:pt x="1762" y="535"/>
                      <a:pt x="1790" y="535"/>
                    </a:cubicBezTo>
                    <a:cubicBezTo>
                      <a:pt x="1923" y="535"/>
                      <a:pt x="2012" y="320"/>
                      <a:pt x="1870" y="215"/>
                    </a:cubicBezTo>
                    <a:cubicBezTo>
                      <a:pt x="1669" y="66"/>
                      <a:pt x="1456" y="1"/>
                      <a:pt x="125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26" name="Google Shape;15526;p27"/>
              <p:cNvSpPr/>
              <p:nvPr/>
            </p:nvSpPr>
            <p:spPr>
              <a:xfrm>
                <a:off x="403100" y="2729425"/>
                <a:ext cx="195775" cy="465650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8626" extrusionOk="0">
                    <a:moveTo>
                      <a:pt x="7628" y="1"/>
                    </a:moveTo>
                    <a:cubicBezTo>
                      <a:pt x="7561" y="1"/>
                      <a:pt x="7493" y="36"/>
                      <a:pt x="7465" y="116"/>
                    </a:cubicBezTo>
                    <a:cubicBezTo>
                      <a:pt x="5296" y="6318"/>
                      <a:pt x="2828" y="12403"/>
                      <a:pt x="62" y="18371"/>
                    </a:cubicBezTo>
                    <a:cubicBezTo>
                      <a:pt x="1" y="18504"/>
                      <a:pt x="117" y="18625"/>
                      <a:pt x="225" y="18625"/>
                    </a:cubicBezTo>
                    <a:cubicBezTo>
                      <a:pt x="275" y="18625"/>
                      <a:pt x="323" y="18600"/>
                      <a:pt x="351" y="18538"/>
                    </a:cubicBezTo>
                    <a:cubicBezTo>
                      <a:pt x="3127" y="12551"/>
                      <a:pt x="5606" y="6440"/>
                      <a:pt x="7787" y="205"/>
                    </a:cubicBezTo>
                    <a:cubicBezTo>
                      <a:pt x="7830" y="81"/>
                      <a:pt x="7730" y="1"/>
                      <a:pt x="762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27" name="Google Shape;15527;p27"/>
              <p:cNvSpPr/>
              <p:nvPr/>
            </p:nvSpPr>
            <p:spPr>
              <a:xfrm>
                <a:off x="593800" y="2719500"/>
                <a:ext cx="650450" cy="531250"/>
              </a:xfrm>
              <a:custGeom>
                <a:avLst/>
                <a:gdLst/>
                <a:ahLst/>
                <a:cxnLst/>
                <a:rect l="l" t="t" r="r" b="b"/>
                <a:pathLst>
                  <a:path w="26018" h="21250" extrusionOk="0">
                    <a:moveTo>
                      <a:pt x="244" y="1"/>
                    </a:moveTo>
                    <a:cubicBezTo>
                      <a:pt x="115" y="1"/>
                      <a:pt x="0" y="169"/>
                      <a:pt x="119" y="286"/>
                    </a:cubicBezTo>
                    <a:cubicBezTo>
                      <a:pt x="8035" y="7980"/>
                      <a:pt x="16592" y="14983"/>
                      <a:pt x="25701" y="21220"/>
                    </a:cubicBezTo>
                    <a:cubicBezTo>
                      <a:pt x="25731" y="21241"/>
                      <a:pt x="25760" y="21250"/>
                      <a:pt x="25788" y="21250"/>
                    </a:cubicBezTo>
                    <a:cubicBezTo>
                      <a:pt x="25926" y="21250"/>
                      <a:pt x="26017" y="21032"/>
                      <a:pt x="25870" y="20931"/>
                    </a:cubicBezTo>
                    <a:cubicBezTo>
                      <a:pt x="16786" y="14710"/>
                      <a:pt x="8250" y="7724"/>
                      <a:pt x="356" y="49"/>
                    </a:cubicBezTo>
                    <a:cubicBezTo>
                      <a:pt x="321" y="15"/>
                      <a:pt x="282" y="1"/>
                      <a:pt x="2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28" name="Google Shape;15528;p27"/>
              <p:cNvSpPr/>
              <p:nvPr/>
            </p:nvSpPr>
            <p:spPr>
              <a:xfrm>
                <a:off x="368650" y="3175225"/>
                <a:ext cx="891425" cy="82250"/>
              </a:xfrm>
              <a:custGeom>
                <a:avLst/>
                <a:gdLst/>
                <a:ahLst/>
                <a:cxnLst/>
                <a:rect l="l" t="t" r="r" b="b"/>
                <a:pathLst>
                  <a:path w="35657" h="3290" extrusionOk="0">
                    <a:moveTo>
                      <a:pt x="199" y="1"/>
                    </a:moveTo>
                    <a:cubicBezTo>
                      <a:pt x="1" y="1"/>
                      <a:pt x="8" y="319"/>
                      <a:pt x="216" y="336"/>
                    </a:cubicBezTo>
                    <a:lnTo>
                      <a:pt x="35442" y="3289"/>
                    </a:lnTo>
                    <a:cubicBezTo>
                      <a:pt x="35447" y="3289"/>
                      <a:pt x="35452" y="3290"/>
                      <a:pt x="35457" y="3290"/>
                    </a:cubicBezTo>
                    <a:cubicBezTo>
                      <a:pt x="35657" y="3290"/>
                      <a:pt x="35650" y="2971"/>
                      <a:pt x="35442" y="2953"/>
                    </a:cubicBezTo>
                    <a:lnTo>
                      <a:pt x="216" y="2"/>
                    </a:lnTo>
                    <a:cubicBezTo>
                      <a:pt x="210" y="1"/>
                      <a:pt x="204" y="1"/>
                      <a:pt x="1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29" name="Google Shape;15529;p27"/>
              <p:cNvSpPr/>
              <p:nvPr/>
            </p:nvSpPr>
            <p:spPr>
              <a:xfrm>
                <a:off x="1104475" y="3156400"/>
                <a:ext cx="89650" cy="178350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7134" extrusionOk="0">
                    <a:moveTo>
                      <a:pt x="3358" y="1"/>
                    </a:moveTo>
                    <a:cubicBezTo>
                      <a:pt x="3330" y="1"/>
                      <a:pt x="3300" y="10"/>
                      <a:pt x="3271" y="30"/>
                    </a:cubicBezTo>
                    <a:cubicBezTo>
                      <a:pt x="1025" y="1585"/>
                      <a:pt x="0" y="4378"/>
                      <a:pt x="723" y="7015"/>
                    </a:cubicBezTo>
                    <a:cubicBezTo>
                      <a:pt x="746" y="7097"/>
                      <a:pt x="811" y="7133"/>
                      <a:pt x="877" y="7133"/>
                    </a:cubicBezTo>
                    <a:cubicBezTo>
                      <a:pt x="977" y="7133"/>
                      <a:pt x="1081" y="7051"/>
                      <a:pt x="1047" y="6926"/>
                    </a:cubicBezTo>
                    <a:cubicBezTo>
                      <a:pt x="365" y="4443"/>
                      <a:pt x="1318" y="1787"/>
                      <a:pt x="3438" y="320"/>
                    </a:cubicBezTo>
                    <a:cubicBezTo>
                      <a:pt x="3586" y="218"/>
                      <a:pt x="3494" y="1"/>
                      <a:pt x="33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30" name="Google Shape;15530;p27"/>
              <p:cNvSpPr/>
              <p:nvPr/>
            </p:nvSpPr>
            <p:spPr>
              <a:xfrm>
                <a:off x="407000" y="3046950"/>
                <a:ext cx="154725" cy="278550"/>
              </a:xfrm>
              <a:custGeom>
                <a:avLst/>
                <a:gdLst/>
                <a:ahLst/>
                <a:cxnLst/>
                <a:rect l="l" t="t" r="r" b="b"/>
                <a:pathLst>
                  <a:path w="6189" h="11142" extrusionOk="0">
                    <a:moveTo>
                      <a:pt x="263" y="1"/>
                    </a:moveTo>
                    <a:cubicBezTo>
                      <a:pt x="123" y="1"/>
                      <a:pt x="1" y="170"/>
                      <a:pt x="135" y="276"/>
                    </a:cubicBezTo>
                    <a:cubicBezTo>
                      <a:pt x="3362" y="2794"/>
                      <a:pt x="5828" y="6789"/>
                      <a:pt x="4178" y="10941"/>
                    </a:cubicBezTo>
                    <a:cubicBezTo>
                      <a:pt x="4130" y="11062"/>
                      <a:pt x="4229" y="11142"/>
                      <a:pt x="4333" y="11142"/>
                    </a:cubicBezTo>
                    <a:cubicBezTo>
                      <a:pt x="4400" y="11142"/>
                      <a:pt x="4470" y="11108"/>
                      <a:pt x="4501" y="11030"/>
                    </a:cubicBezTo>
                    <a:cubicBezTo>
                      <a:pt x="6188" y="6783"/>
                      <a:pt x="3685" y="2625"/>
                      <a:pt x="372" y="39"/>
                    </a:cubicBezTo>
                    <a:cubicBezTo>
                      <a:pt x="337" y="12"/>
                      <a:pt x="299" y="1"/>
                      <a:pt x="2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31" name="Google Shape;15531;p27"/>
              <p:cNvSpPr/>
              <p:nvPr/>
            </p:nvSpPr>
            <p:spPr>
              <a:xfrm>
                <a:off x="482325" y="2772850"/>
                <a:ext cx="262275" cy="65175"/>
              </a:xfrm>
              <a:custGeom>
                <a:avLst/>
                <a:gdLst/>
                <a:ahLst/>
                <a:cxnLst/>
                <a:rect l="l" t="t" r="r" b="b"/>
                <a:pathLst>
                  <a:path w="10491" h="2607" extrusionOk="0">
                    <a:moveTo>
                      <a:pt x="245" y="1"/>
                    </a:moveTo>
                    <a:cubicBezTo>
                      <a:pt x="116" y="1"/>
                      <a:pt x="0" y="169"/>
                      <a:pt x="120" y="286"/>
                    </a:cubicBezTo>
                    <a:cubicBezTo>
                      <a:pt x="1667" y="1815"/>
                      <a:pt x="3761" y="2606"/>
                      <a:pt x="5861" y="2606"/>
                    </a:cubicBezTo>
                    <a:cubicBezTo>
                      <a:pt x="7426" y="2606"/>
                      <a:pt x="8994" y="2167"/>
                      <a:pt x="10341" y="1265"/>
                    </a:cubicBezTo>
                    <a:cubicBezTo>
                      <a:pt x="10490" y="1165"/>
                      <a:pt x="10398" y="947"/>
                      <a:pt x="10260" y="947"/>
                    </a:cubicBezTo>
                    <a:cubicBezTo>
                      <a:pt x="10233" y="947"/>
                      <a:pt x="10203" y="955"/>
                      <a:pt x="10174" y="975"/>
                    </a:cubicBezTo>
                    <a:cubicBezTo>
                      <a:pt x="8872" y="1847"/>
                      <a:pt x="7360" y="2273"/>
                      <a:pt x="5852" y="2273"/>
                    </a:cubicBezTo>
                    <a:cubicBezTo>
                      <a:pt x="3843" y="2273"/>
                      <a:pt x="1842" y="1517"/>
                      <a:pt x="356" y="49"/>
                    </a:cubicBezTo>
                    <a:cubicBezTo>
                      <a:pt x="322" y="15"/>
                      <a:pt x="283" y="1"/>
                      <a:pt x="2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32" name="Google Shape;15532;p27"/>
              <p:cNvSpPr/>
              <p:nvPr/>
            </p:nvSpPr>
            <p:spPr>
              <a:xfrm>
                <a:off x="621150" y="3096025"/>
                <a:ext cx="32325" cy="2700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0802" extrusionOk="0">
                    <a:moveTo>
                      <a:pt x="165" y="1"/>
                    </a:moveTo>
                    <a:cubicBezTo>
                      <a:pt x="82" y="1"/>
                      <a:pt x="1" y="54"/>
                      <a:pt x="6" y="162"/>
                    </a:cubicBezTo>
                    <a:cubicBezTo>
                      <a:pt x="108" y="2180"/>
                      <a:pt x="212" y="4198"/>
                      <a:pt x="314" y="6216"/>
                    </a:cubicBezTo>
                    <a:cubicBezTo>
                      <a:pt x="389" y="7693"/>
                      <a:pt x="243" y="9366"/>
                      <a:pt x="935" y="10717"/>
                    </a:cubicBezTo>
                    <a:cubicBezTo>
                      <a:pt x="966" y="10777"/>
                      <a:pt x="1015" y="10801"/>
                      <a:pt x="1065" y="10801"/>
                    </a:cubicBezTo>
                    <a:cubicBezTo>
                      <a:pt x="1176" y="10801"/>
                      <a:pt x="1292" y="10680"/>
                      <a:pt x="1225" y="10548"/>
                    </a:cubicBezTo>
                    <a:cubicBezTo>
                      <a:pt x="462" y="9061"/>
                      <a:pt x="688" y="6980"/>
                      <a:pt x="604" y="5351"/>
                    </a:cubicBezTo>
                    <a:cubicBezTo>
                      <a:pt x="517" y="3621"/>
                      <a:pt x="429" y="1891"/>
                      <a:pt x="340" y="162"/>
                    </a:cubicBezTo>
                    <a:cubicBezTo>
                      <a:pt x="335" y="55"/>
                      <a:pt x="249" y="1"/>
                      <a:pt x="1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33" name="Google Shape;15533;p27"/>
              <p:cNvSpPr/>
              <p:nvPr/>
            </p:nvSpPr>
            <p:spPr>
              <a:xfrm>
                <a:off x="622250" y="3098025"/>
                <a:ext cx="25925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370" h="537" extrusionOk="0">
                    <a:moveTo>
                      <a:pt x="200" y="0"/>
                    </a:moveTo>
                    <a:cubicBezTo>
                      <a:pt x="1" y="0"/>
                      <a:pt x="7" y="320"/>
                      <a:pt x="216" y="335"/>
                    </a:cubicBezTo>
                    <a:lnTo>
                      <a:pt x="216" y="336"/>
                    </a:lnTo>
                    <a:cubicBezTo>
                      <a:pt x="1986" y="469"/>
                      <a:pt x="3760" y="536"/>
                      <a:pt x="5535" y="536"/>
                    </a:cubicBezTo>
                    <a:cubicBezTo>
                      <a:pt x="7076" y="536"/>
                      <a:pt x="8617" y="486"/>
                      <a:pt x="10155" y="385"/>
                    </a:cubicBezTo>
                    <a:cubicBezTo>
                      <a:pt x="10364" y="370"/>
                      <a:pt x="10370" y="49"/>
                      <a:pt x="10168" y="49"/>
                    </a:cubicBezTo>
                    <a:cubicBezTo>
                      <a:pt x="10164" y="49"/>
                      <a:pt x="10159" y="49"/>
                      <a:pt x="10155" y="50"/>
                    </a:cubicBezTo>
                    <a:cubicBezTo>
                      <a:pt x="8617" y="150"/>
                      <a:pt x="7076" y="200"/>
                      <a:pt x="5535" y="200"/>
                    </a:cubicBezTo>
                    <a:cubicBezTo>
                      <a:pt x="3761" y="200"/>
                      <a:pt x="1986" y="134"/>
                      <a:pt x="216" y="1"/>
                    </a:cubicBezTo>
                    <a:cubicBezTo>
                      <a:pt x="210" y="0"/>
                      <a:pt x="205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34" name="Google Shape;15534;p27"/>
              <p:cNvSpPr/>
              <p:nvPr/>
            </p:nvSpPr>
            <p:spPr>
              <a:xfrm>
                <a:off x="871275" y="3103600"/>
                <a:ext cx="31125" cy="261750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10470" extrusionOk="0">
                    <a:moveTo>
                      <a:pt x="207" y="1"/>
                    </a:moveTo>
                    <a:cubicBezTo>
                      <a:pt x="110" y="1"/>
                      <a:pt x="0" y="84"/>
                      <a:pt x="19" y="211"/>
                    </a:cubicBezTo>
                    <a:cubicBezTo>
                      <a:pt x="490" y="3559"/>
                      <a:pt x="786" y="6929"/>
                      <a:pt x="905" y="10308"/>
                    </a:cubicBezTo>
                    <a:cubicBezTo>
                      <a:pt x="909" y="10415"/>
                      <a:pt x="996" y="10469"/>
                      <a:pt x="1079" y="10469"/>
                    </a:cubicBezTo>
                    <a:cubicBezTo>
                      <a:pt x="1163" y="10469"/>
                      <a:pt x="1244" y="10416"/>
                      <a:pt x="1240" y="10308"/>
                    </a:cubicBezTo>
                    <a:cubicBezTo>
                      <a:pt x="1118" y="6900"/>
                      <a:pt x="818" y="3500"/>
                      <a:pt x="341" y="122"/>
                    </a:cubicBezTo>
                    <a:cubicBezTo>
                      <a:pt x="329" y="37"/>
                      <a:pt x="271" y="1"/>
                      <a:pt x="2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35" name="Google Shape;15535;p27"/>
              <p:cNvSpPr/>
              <p:nvPr/>
            </p:nvSpPr>
            <p:spPr>
              <a:xfrm>
                <a:off x="622700" y="3356050"/>
                <a:ext cx="269750" cy="13175"/>
              </a:xfrm>
              <a:custGeom>
                <a:avLst/>
                <a:gdLst/>
                <a:ahLst/>
                <a:cxnLst/>
                <a:rect l="l" t="t" r="r" b="b"/>
                <a:pathLst>
                  <a:path w="10790" h="527" extrusionOk="0">
                    <a:moveTo>
                      <a:pt x="204" y="0"/>
                    </a:moveTo>
                    <a:cubicBezTo>
                      <a:pt x="1" y="0"/>
                      <a:pt x="5" y="323"/>
                      <a:pt x="216" y="335"/>
                    </a:cubicBezTo>
                    <a:cubicBezTo>
                      <a:pt x="2477" y="463"/>
                      <a:pt x="4738" y="526"/>
                      <a:pt x="7001" y="526"/>
                    </a:cubicBezTo>
                    <a:cubicBezTo>
                      <a:pt x="8191" y="526"/>
                      <a:pt x="9382" y="509"/>
                      <a:pt x="10573" y="474"/>
                    </a:cubicBezTo>
                    <a:cubicBezTo>
                      <a:pt x="10786" y="466"/>
                      <a:pt x="10790" y="138"/>
                      <a:pt x="10579" y="138"/>
                    </a:cubicBezTo>
                    <a:cubicBezTo>
                      <a:pt x="10577" y="138"/>
                      <a:pt x="10575" y="138"/>
                      <a:pt x="10573" y="138"/>
                    </a:cubicBezTo>
                    <a:cubicBezTo>
                      <a:pt x="9375" y="174"/>
                      <a:pt x="8177" y="192"/>
                      <a:pt x="6979" y="192"/>
                    </a:cubicBezTo>
                    <a:cubicBezTo>
                      <a:pt x="4724" y="192"/>
                      <a:pt x="2469" y="128"/>
                      <a:pt x="216" y="1"/>
                    </a:cubicBezTo>
                    <a:cubicBezTo>
                      <a:pt x="212" y="0"/>
                      <a:pt x="208" y="0"/>
                      <a:pt x="2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36" name="Google Shape;15536;p27"/>
              <p:cNvSpPr/>
              <p:nvPr/>
            </p:nvSpPr>
            <p:spPr>
              <a:xfrm>
                <a:off x="638350" y="3104100"/>
                <a:ext cx="231875" cy="120125"/>
              </a:xfrm>
              <a:custGeom>
                <a:avLst/>
                <a:gdLst/>
                <a:ahLst/>
                <a:cxnLst/>
                <a:rect l="l" t="t" r="r" b="b"/>
                <a:pathLst>
                  <a:path w="9275" h="4805" extrusionOk="0">
                    <a:moveTo>
                      <a:pt x="7830" y="0"/>
                    </a:moveTo>
                    <a:cubicBezTo>
                      <a:pt x="7763" y="0"/>
                      <a:pt x="7700" y="36"/>
                      <a:pt x="7685" y="118"/>
                    </a:cubicBezTo>
                    <a:cubicBezTo>
                      <a:pt x="7487" y="1123"/>
                      <a:pt x="7441" y="2128"/>
                      <a:pt x="7447" y="3142"/>
                    </a:cubicBezTo>
                    <a:lnTo>
                      <a:pt x="7447" y="3142"/>
                    </a:lnTo>
                    <a:cubicBezTo>
                      <a:pt x="7233" y="2562"/>
                      <a:pt x="7018" y="1982"/>
                      <a:pt x="6802" y="1404"/>
                    </a:cubicBezTo>
                    <a:cubicBezTo>
                      <a:pt x="6630" y="940"/>
                      <a:pt x="6508" y="543"/>
                      <a:pt x="6079" y="266"/>
                    </a:cubicBezTo>
                    <a:cubicBezTo>
                      <a:pt x="6052" y="249"/>
                      <a:pt x="6025" y="241"/>
                      <a:pt x="5997" y="241"/>
                    </a:cubicBezTo>
                    <a:cubicBezTo>
                      <a:pt x="5910" y="241"/>
                      <a:pt x="5831" y="319"/>
                      <a:pt x="5827" y="411"/>
                    </a:cubicBezTo>
                    <a:cubicBezTo>
                      <a:pt x="5792" y="1410"/>
                      <a:pt x="5755" y="2411"/>
                      <a:pt x="5718" y="3411"/>
                    </a:cubicBezTo>
                    <a:lnTo>
                      <a:pt x="5718" y="3411"/>
                    </a:lnTo>
                    <a:cubicBezTo>
                      <a:pt x="5547" y="2687"/>
                      <a:pt x="5375" y="1963"/>
                      <a:pt x="5183" y="1245"/>
                    </a:cubicBezTo>
                    <a:cubicBezTo>
                      <a:pt x="5063" y="789"/>
                      <a:pt x="5040" y="394"/>
                      <a:pt x="4563" y="252"/>
                    </a:cubicBezTo>
                    <a:cubicBezTo>
                      <a:pt x="4548" y="248"/>
                      <a:pt x="4534" y="247"/>
                      <a:pt x="4520" y="247"/>
                    </a:cubicBezTo>
                    <a:cubicBezTo>
                      <a:pt x="4430" y="247"/>
                      <a:pt x="4352" y="319"/>
                      <a:pt x="4351" y="414"/>
                    </a:cubicBezTo>
                    <a:cubicBezTo>
                      <a:pt x="4364" y="1362"/>
                      <a:pt x="4361" y="2311"/>
                      <a:pt x="4339" y="3259"/>
                    </a:cubicBezTo>
                    <a:lnTo>
                      <a:pt x="4339" y="3259"/>
                    </a:lnTo>
                    <a:cubicBezTo>
                      <a:pt x="3959" y="2391"/>
                      <a:pt x="3987" y="1373"/>
                      <a:pt x="3510" y="523"/>
                    </a:cubicBezTo>
                    <a:cubicBezTo>
                      <a:pt x="3478" y="467"/>
                      <a:pt x="3426" y="442"/>
                      <a:pt x="3373" y="442"/>
                    </a:cubicBezTo>
                    <a:cubicBezTo>
                      <a:pt x="3287" y="442"/>
                      <a:pt x="3199" y="508"/>
                      <a:pt x="3197" y="609"/>
                    </a:cubicBezTo>
                    <a:cubicBezTo>
                      <a:pt x="3186" y="1244"/>
                      <a:pt x="3175" y="1878"/>
                      <a:pt x="3164" y="2513"/>
                    </a:cubicBezTo>
                    <a:lnTo>
                      <a:pt x="3164" y="2513"/>
                    </a:lnTo>
                    <a:cubicBezTo>
                      <a:pt x="2963" y="1796"/>
                      <a:pt x="2724" y="1090"/>
                      <a:pt x="2448" y="398"/>
                    </a:cubicBezTo>
                    <a:cubicBezTo>
                      <a:pt x="2417" y="319"/>
                      <a:pt x="2350" y="281"/>
                      <a:pt x="2285" y="281"/>
                    </a:cubicBezTo>
                    <a:cubicBezTo>
                      <a:pt x="2206" y="281"/>
                      <a:pt x="2129" y="337"/>
                      <a:pt x="2119" y="443"/>
                    </a:cubicBezTo>
                    <a:cubicBezTo>
                      <a:pt x="2071" y="974"/>
                      <a:pt x="2022" y="1507"/>
                      <a:pt x="1974" y="2039"/>
                    </a:cubicBezTo>
                    <a:lnTo>
                      <a:pt x="1974" y="2039"/>
                    </a:lnTo>
                    <a:cubicBezTo>
                      <a:pt x="1857" y="1313"/>
                      <a:pt x="1693" y="578"/>
                      <a:pt x="1285" y="64"/>
                    </a:cubicBezTo>
                    <a:cubicBezTo>
                      <a:pt x="1257" y="31"/>
                      <a:pt x="1215" y="16"/>
                      <a:pt x="1171" y="16"/>
                    </a:cubicBezTo>
                    <a:cubicBezTo>
                      <a:pt x="1095" y="16"/>
                      <a:pt x="1015" y="62"/>
                      <a:pt x="1004" y="139"/>
                    </a:cubicBezTo>
                    <a:cubicBezTo>
                      <a:pt x="893" y="935"/>
                      <a:pt x="819" y="1736"/>
                      <a:pt x="783" y="2539"/>
                    </a:cubicBezTo>
                    <a:lnTo>
                      <a:pt x="783" y="2539"/>
                    </a:lnTo>
                    <a:cubicBezTo>
                      <a:pt x="594" y="1869"/>
                      <a:pt x="446" y="1188"/>
                      <a:pt x="343" y="501"/>
                    </a:cubicBezTo>
                    <a:cubicBezTo>
                      <a:pt x="331" y="416"/>
                      <a:pt x="272" y="379"/>
                      <a:pt x="207" y="379"/>
                    </a:cubicBezTo>
                    <a:cubicBezTo>
                      <a:pt x="110" y="379"/>
                      <a:pt x="1" y="462"/>
                      <a:pt x="20" y="589"/>
                    </a:cubicBezTo>
                    <a:lnTo>
                      <a:pt x="18" y="589"/>
                    </a:lnTo>
                    <a:cubicBezTo>
                      <a:pt x="173" y="1610"/>
                      <a:pt x="421" y="2613"/>
                      <a:pt x="763" y="3587"/>
                    </a:cubicBezTo>
                    <a:cubicBezTo>
                      <a:pt x="790" y="3665"/>
                      <a:pt x="861" y="3704"/>
                      <a:pt x="930" y="3704"/>
                    </a:cubicBezTo>
                    <a:cubicBezTo>
                      <a:pt x="1012" y="3704"/>
                      <a:pt x="1091" y="3649"/>
                      <a:pt x="1091" y="3542"/>
                    </a:cubicBezTo>
                    <a:cubicBezTo>
                      <a:pt x="1095" y="2581"/>
                      <a:pt x="1154" y="1620"/>
                      <a:pt x="1269" y="665"/>
                    </a:cubicBezTo>
                    <a:lnTo>
                      <a:pt x="1269" y="665"/>
                    </a:lnTo>
                    <a:cubicBezTo>
                      <a:pt x="1648" y="1456"/>
                      <a:pt x="1692" y="2629"/>
                      <a:pt x="1857" y="3408"/>
                    </a:cubicBezTo>
                    <a:cubicBezTo>
                      <a:pt x="1875" y="3493"/>
                      <a:pt x="1935" y="3529"/>
                      <a:pt x="1999" y="3529"/>
                    </a:cubicBezTo>
                    <a:cubicBezTo>
                      <a:pt x="2085" y="3529"/>
                      <a:pt x="2176" y="3465"/>
                      <a:pt x="2186" y="3364"/>
                    </a:cubicBezTo>
                    <a:lnTo>
                      <a:pt x="2385" y="1179"/>
                    </a:lnTo>
                    <a:lnTo>
                      <a:pt x="2385" y="1179"/>
                    </a:lnTo>
                    <a:cubicBezTo>
                      <a:pt x="2697" y="2048"/>
                      <a:pt x="2950" y="2937"/>
                      <a:pt x="3144" y="3840"/>
                    </a:cubicBezTo>
                    <a:cubicBezTo>
                      <a:pt x="3162" y="3922"/>
                      <a:pt x="3227" y="3959"/>
                      <a:pt x="3294" y="3959"/>
                    </a:cubicBezTo>
                    <a:cubicBezTo>
                      <a:pt x="3380" y="3959"/>
                      <a:pt x="3470" y="3898"/>
                      <a:pt x="3472" y="3794"/>
                    </a:cubicBezTo>
                    <a:cubicBezTo>
                      <a:pt x="3487" y="3004"/>
                      <a:pt x="3502" y="2213"/>
                      <a:pt x="3516" y="1423"/>
                    </a:cubicBezTo>
                    <a:lnTo>
                      <a:pt x="3516" y="1423"/>
                    </a:lnTo>
                    <a:cubicBezTo>
                      <a:pt x="3765" y="2277"/>
                      <a:pt x="3789" y="3193"/>
                      <a:pt x="4343" y="3943"/>
                    </a:cubicBezTo>
                    <a:cubicBezTo>
                      <a:pt x="4381" y="3995"/>
                      <a:pt x="4438" y="4020"/>
                      <a:pt x="4493" y="4020"/>
                    </a:cubicBezTo>
                    <a:cubicBezTo>
                      <a:pt x="4575" y="4020"/>
                      <a:pt x="4651" y="3964"/>
                      <a:pt x="4654" y="3858"/>
                    </a:cubicBezTo>
                    <a:cubicBezTo>
                      <a:pt x="4672" y="3284"/>
                      <a:pt x="4688" y="2711"/>
                      <a:pt x="4691" y="2136"/>
                    </a:cubicBezTo>
                    <a:cubicBezTo>
                      <a:pt x="4694" y="1852"/>
                      <a:pt x="4669" y="1558"/>
                      <a:pt x="4692" y="1276"/>
                    </a:cubicBezTo>
                    <a:cubicBezTo>
                      <a:pt x="4709" y="1075"/>
                      <a:pt x="4672" y="894"/>
                      <a:pt x="4690" y="894"/>
                    </a:cubicBezTo>
                    <a:cubicBezTo>
                      <a:pt x="4701" y="894"/>
                      <a:pt x="4732" y="960"/>
                      <a:pt x="4807" y="1125"/>
                    </a:cubicBezTo>
                    <a:cubicBezTo>
                      <a:pt x="5284" y="2168"/>
                      <a:pt x="5405" y="3570"/>
                      <a:pt x="5676" y="4685"/>
                    </a:cubicBezTo>
                    <a:cubicBezTo>
                      <a:pt x="5696" y="4768"/>
                      <a:pt x="5761" y="4805"/>
                      <a:pt x="5827" y="4805"/>
                    </a:cubicBezTo>
                    <a:cubicBezTo>
                      <a:pt x="5913" y="4805"/>
                      <a:pt x="6001" y="4744"/>
                      <a:pt x="6006" y="4641"/>
                    </a:cubicBezTo>
                    <a:cubicBezTo>
                      <a:pt x="6052" y="3352"/>
                      <a:pt x="6099" y="2062"/>
                      <a:pt x="6146" y="773"/>
                    </a:cubicBezTo>
                    <a:lnTo>
                      <a:pt x="6146" y="773"/>
                    </a:lnTo>
                    <a:cubicBezTo>
                      <a:pt x="6507" y="1213"/>
                      <a:pt x="6654" y="1969"/>
                      <a:pt x="6832" y="2449"/>
                    </a:cubicBezTo>
                    <a:lnTo>
                      <a:pt x="7470" y="4169"/>
                    </a:lnTo>
                    <a:cubicBezTo>
                      <a:pt x="7498" y="4246"/>
                      <a:pt x="7572" y="4285"/>
                      <a:pt x="7642" y="4285"/>
                    </a:cubicBezTo>
                    <a:cubicBezTo>
                      <a:pt x="7724" y="4285"/>
                      <a:pt x="7801" y="4232"/>
                      <a:pt x="7798" y="4123"/>
                    </a:cubicBezTo>
                    <a:cubicBezTo>
                      <a:pt x="7765" y="2944"/>
                      <a:pt x="7752" y="1777"/>
                      <a:pt x="7934" y="613"/>
                    </a:cubicBezTo>
                    <a:lnTo>
                      <a:pt x="7934" y="613"/>
                    </a:lnTo>
                    <a:cubicBezTo>
                      <a:pt x="8525" y="1697"/>
                      <a:pt x="8450" y="3030"/>
                      <a:pt x="8942" y="4172"/>
                    </a:cubicBezTo>
                    <a:cubicBezTo>
                      <a:pt x="8968" y="4231"/>
                      <a:pt x="9017" y="4256"/>
                      <a:pt x="9068" y="4256"/>
                    </a:cubicBezTo>
                    <a:cubicBezTo>
                      <a:pt x="9156" y="4256"/>
                      <a:pt x="9252" y="4183"/>
                      <a:pt x="9253" y="4087"/>
                    </a:cubicBezTo>
                    <a:cubicBezTo>
                      <a:pt x="9275" y="2982"/>
                      <a:pt x="9208" y="1880"/>
                      <a:pt x="9058" y="786"/>
                    </a:cubicBezTo>
                    <a:cubicBezTo>
                      <a:pt x="9046" y="701"/>
                      <a:pt x="8988" y="664"/>
                      <a:pt x="8924" y="664"/>
                    </a:cubicBezTo>
                    <a:cubicBezTo>
                      <a:pt x="8827" y="664"/>
                      <a:pt x="8717" y="748"/>
                      <a:pt x="8735" y="874"/>
                    </a:cubicBezTo>
                    <a:cubicBezTo>
                      <a:pt x="8828" y="1563"/>
                      <a:pt x="8887" y="2255"/>
                      <a:pt x="8911" y="2949"/>
                    </a:cubicBezTo>
                    <a:lnTo>
                      <a:pt x="8911" y="2949"/>
                    </a:lnTo>
                    <a:cubicBezTo>
                      <a:pt x="8697" y="1955"/>
                      <a:pt x="8624" y="929"/>
                      <a:pt x="7990" y="78"/>
                    </a:cubicBezTo>
                    <a:cubicBezTo>
                      <a:pt x="7954" y="29"/>
                      <a:pt x="7890" y="0"/>
                      <a:pt x="78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37" name="Google Shape;15537;p27"/>
              <p:cNvSpPr/>
              <p:nvPr/>
            </p:nvSpPr>
            <p:spPr>
              <a:xfrm>
                <a:off x="722125" y="3019375"/>
                <a:ext cx="30725" cy="6567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627" extrusionOk="0">
                    <a:moveTo>
                      <a:pt x="628" y="0"/>
                    </a:moveTo>
                    <a:cubicBezTo>
                      <a:pt x="520" y="0"/>
                      <a:pt x="403" y="122"/>
                      <a:pt x="464" y="256"/>
                    </a:cubicBezTo>
                    <a:cubicBezTo>
                      <a:pt x="753" y="885"/>
                      <a:pt x="864" y="1548"/>
                      <a:pt x="812" y="2230"/>
                    </a:cubicBezTo>
                    <a:lnTo>
                      <a:pt x="812" y="2230"/>
                    </a:lnTo>
                    <a:cubicBezTo>
                      <a:pt x="644" y="2156"/>
                      <a:pt x="490" y="2052"/>
                      <a:pt x="357" y="1922"/>
                    </a:cubicBezTo>
                    <a:cubicBezTo>
                      <a:pt x="322" y="1888"/>
                      <a:pt x="283" y="1874"/>
                      <a:pt x="246" y="1874"/>
                    </a:cubicBezTo>
                    <a:cubicBezTo>
                      <a:pt x="115" y="1874"/>
                      <a:pt x="0" y="2042"/>
                      <a:pt x="121" y="2158"/>
                    </a:cubicBezTo>
                    <a:cubicBezTo>
                      <a:pt x="342" y="2376"/>
                      <a:pt x="614" y="2535"/>
                      <a:pt x="913" y="2619"/>
                    </a:cubicBezTo>
                    <a:cubicBezTo>
                      <a:pt x="929" y="2624"/>
                      <a:pt x="945" y="2626"/>
                      <a:pt x="960" y="2626"/>
                    </a:cubicBezTo>
                    <a:cubicBezTo>
                      <a:pt x="1050" y="2626"/>
                      <a:pt x="1113" y="2547"/>
                      <a:pt x="1123" y="2457"/>
                    </a:cubicBezTo>
                    <a:cubicBezTo>
                      <a:pt x="1228" y="1635"/>
                      <a:pt x="1097" y="840"/>
                      <a:pt x="752" y="87"/>
                    </a:cubicBezTo>
                    <a:cubicBezTo>
                      <a:pt x="725" y="26"/>
                      <a:pt x="677" y="0"/>
                      <a:pt x="6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38" name="Google Shape;15538;p27"/>
              <p:cNvSpPr/>
              <p:nvPr/>
            </p:nvSpPr>
            <p:spPr>
              <a:xfrm>
                <a:off x="724300" y="2991325"/>
                <a:ext cx="14150" cy="10750"/>
              </a:xfrm>
              <a:custGeom>
                <a:avLst/>
                <a:gdLst/>
                <a:ahLst/>
                <a:cxnLst/>
                <a:rect l="l" t="t" r="r" b="b"/>
                <a:pathLst>
                  <a:path w="566" h="430" extrusionOk="0">
                    <a:moveTo>
                      <a:pt x="323" y="0"/>
                    </a:moveTo>
                    <a:cubicBezTo>
                      <a:pt x="285" y="0"/>
                      <a:pt x="246" y="15"/>
                      <a:pt x="211" y="49"/>
                    </a:cubicBezTo>
                    <a:lnTo>
                      <a:pt x="118" y="144"/>
                    </a:lnTo>
                    <a:cubicBezTo>
                      <a:pt x="0" y="262"/>
                      <a:pt x="114" y="430"/>
                      <a:pt x="243" y="430"/>
                    </a:cubicBezTo>
                    <a:cubicBezTo>
                      <a:pt x="281" y="430"/>
                      <a:pt x="320" y="415"/>
                      <a:pt x="354" y="380"/>
                    </a:cubicBezTo>
                    <a:lnTo>
                      <a:pt x="447" y="286"/>
                    </a:lnTo>
                    <a:cubicBezTo>
                      <a:pt x="565" y="168"/>
                      <a:pt x="451" y="0"/>
                      <a:pt x="32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39" name="Google Shape;15539;p27"/>
              <p:cNvSpPr/>
              <p:nvPr/>
            </p:nvSpPr>
            <p:spPr>
              <a:xfrm>
                <a:off x="677550" y="2702725"/>
                <a:ext cx="20125" cy="78350"/>
              </a:xfrm>
              <a:custGeom>
                <a:avLst/>
                <a:gdLst/>
                <a:ahLst/>
                <a:cxnLst/>
                <a:rect l="l" t="t" r="r" b="b"/>
                <a:pathLst>
                  <a:path w="805" h="3134" extrusionOk="0">
                    <a:moveTo>
                      <a:pt x="205" y="1"/>
                    </a:moveTo>
                    <a:cubicBezTo>
                      <a:pt x="106" y="1"/>
                      <a:pt x="1" y="83"/>
                      <a:pt x="29" y="209"/>
                    </a:cubicBezTo>
                    <a:cubicBezTo>
                      <a:pt x="237" y="1120"/>
                      <a:pt x="380" y="2043"/>
                      <a:pt x="461" y="2973"/>
                    </a:cubicBezTo>
                    <a:cubicBezTo>
                      <a:pt x="470" y="3080"/>
                      <a:pt x="559" y="3134"/>
                      <a:pt x="643" y="3134"/>
                    </a:cubicBezTo>
                    <a:cubicBezTo>
                      <a:pt x="727" y="3134"/>
                      <a:pt x="805" y="3081"/>
                      <a:pt x="795" y="2973"/>
                    </a:cubicBezTo>
                    <a:cubicBezTo>
                      <a:pt x="713" y="2014"/>
                      <a:pt x="565" y="1061"/>
                      <a:pt x="353" y="121"/>
                    </a:cubicBezTo>
                    <a:cubicBezTo>
                      <a:pt x="334" y="37"/>
                      <a:pt x="271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40" name="Google Shape;15540;p27"/>
              <p:cNvSpPr/>
              <p:nvPr/>
            </p:nvSpPr>
            <p:spPr>
              <a:xfrm>
                <a:off x="683975" y="2699800"/>
                <a:ext cx="41850" cy="52775"/>
              </a:xfrm>
              <a:custGeom>
                <a:avLst/>
                <a:gdLst/>
                <a:ahLst/>
                <a:cxnLst/>
                <a:rect l="l" t="t" r="r" b="b"/>
                <a:pathLst>
                  <a:path w="1674" h="2111" extrusionOk="0">
                    <a:moveTo>
                      <a:pt x="1439" y="0"/>
                    </a:moveTo>
                    <a:cubicBezTo>
                      <a:pt x="1387" y="0"/>
                      <a:pt x="1336" y="22"/>
                      <a:pt x="1299" y="76"/>
                    </a:cubicBezTo>
                    <a:lnTo>
                      <a:pt x="85" y="1866"/>
                    </a:lnTo>
                    <a:cubicBezTo>
                      <a:pt x="1" y="1990"/>
                      <a:pt x="117" y="2110"/>
                      <a:pt x="236" y="2110"/>
                    </a:cubicBezTo>
                    <a:cubicBezTo>
                      <a:pt x="287" y="2110"/>
                      <a:pt x="339" y="2088"/>
                      <a:pt x="375" y="2035"/>
                    </a:cubicBezTo>
                    <a:cubicBezTo>
                      <a:pt x="779" y="1437"/>
                      <a:pt x="1183" y="840"/>
                      <a:pt x="1589" y="244"/>
                    </a:cubicBezTo>
                    <a:cubicBezTo>
                      <a:pt x="1673" y="119"/>
                      <a:pt x="1557" y="0"/>
                      <a:pt x="143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41" name="Google Shape;15541;p27"/>
              <p:cNvSpPr/>
              <p:nvPr/>
            </p:nvSpPr>
            <p:spPr>
              <a:xfrm>
                <a:off x="686650" y="2742150"/>
                <a:ext cx="45125" cy="34075"/>
              </a:xfrm>
              <a:custGeom>
                <a:avLst/>
                <a:gdLst/>
                <a:ahLst/>
                <a:cxnLst/>
                <a:rect l="l" t="t" r="r" b="b"/>
                <a:pathLst>
                  <a:path w="1805" h="1363" extrusionOk="0">
                    <a:moveTo>
                      <a:pt x="246" y="0"/>
                    </a:moveTo>
                    <a:cubicBezTo>
                      <a:pt x="98" y="0"/>
                      <a:pt x="0" y="223"/>
                      <a:pt x="159" y="312"/>
                    </a:cubicBezTo>
                    <a:cubicBezTo>
                      <a:pt x="637" y="580"/>
                      <a:pt x="1072" y="917"/>
                      <a:pt x="1453" y="1313"/>
                    </a:cubicBezTo>
                    <a:cubicBezTo>
                      <a:pt x="1487" y="1348"/>
                      <a:pt x="1526" y="1363"/>
                      <a:pt x="1564" y="1363"/>
                    </a:cubicBezTo>
                    <a:cubicBezTo>
                      <a:pt x="1691" y="1363"/>
                      <a:pt x="1805" y="1195"/>
                      <a:pt x="1689" y="1076"/>
                    </a:cubicBezTo>
                    <a:cubicBezTo>
                      <a:pt x="1288" y="661"/>
                      <a:pt x="831" y="306"/>
                      <a:pt x="329" y="24"/>
                    </a:cubicBezTo>
                    <a:cubicBezTo>
                      <a:pt x="300" y="7"/>
                      <a:pt x="272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42" name="Google Shape;15542;p27"/>
              <p:cNvSpPr/>
              <p:nvPr/>
            </p:nvSpPr>
            <p:spPr>
              <a:xfrm>
                <a:off x="416375" y="3240300"/>
                <a:ext cx="47025" cy="42575"/>
              </a:xfrm>
              <a:custGeom>
                <a:avLst/>
                <a:gdLst/>
                <a:ahLst/>
                <a:cxnLst/>
                <a:rect l="l" t="t" r="r" b="b"/>
                <a:pathLst>
                  <a:path w="1881" h="1703" extrusionOk="0">
                    <a:moveTo>
                      <a:pt x="895" y="375"/>
                    </a:moveTo>
                    <a:cubicBezTo>
                      <a:pt x="1040" y="375"/>
                      <a:pt x="1185" y="430"/>
                      <a:pt x="1284" y="546"/>
                    </a:cubicBezTo>
                    <a:cubicBezTo>
                      <a:pt x="1490" y="785"/>
                      <a:pt x="1359" y="1189"/>
                      <a:pt x="1092" y="1324"/>
                    </a:cubicBezTo>
                    <a:cubicBezTo>
                      <a:pt x="1031" y="1355"/>
                      <a:pt x="966" y="1369"/>
                      <a:pt x="901" y="1369"/>
                    </a:cubicBezTo>
                    <a:cubicBezTo>
                      <a:pt x="654" y="1369"/>
                      <a:pt x="407" y="1164"/>
                      <a:pt x="367" y="916"/>
                    </a:cubicBezTo>
                    <a:cubicBezTo>
                      <a:pt x="345" y="781"/>
                      <a:pt x="386" y="658"/>
                      <a:pt x="462" y="560"/>
                    </a:cubicBezTo>
                    <a:lnTo>
                      <a:pt x="462" y="560"/>
                    </a:lnTo>
                    <a:cubicBezTo>
                      <a:pt x="481" y="553"/>
                      <a:pt x="499" y="541"/>
                      <a:pt x="515" y="524"/>
                    </a:cubicBezTo>
                    <a:cubicBezTo>
                      <a:pt x="615" y="426"/>
                      <a:pt x="755" y="375"/>
                      <a:pt x="895" y="375"/>
                    </a:cubicBezTo>
                    <a:close/>
                    <a:moveTo>
                      <a:pt x="936" y="0"/>
                    </a:moveTo>
                    <a:cubicBezTo>
                      <a:pt x="460" y="0"/>
                      <a:pt x="1" y="379"/>
                      <a:pt x="29" y="892"/>
                    </a:cubicBezTo>
                    <a:cubicBezTo>
                      <a:pt x="53" y="1341"/>
                      <a:pt x="473" y="1702"/>
                      <a:pt x="907" y="1702"/>
                    </a:cubicBezTo>
                    <a:cubicBezTo>
                      <a:pt x="996" y="1702"/>
                      <a:pt x="1086" y="1687"/>
                      <a:pt x="1173" y="1655"/>
                    </a:cubicBezTo>
                    <a:cubicBezTo>
                      <a:pt x="1652" y="1473"/>
                      <a:pt x="1881" y="820"/>
                      <a:pt x="1586" y="390"/>
                    </a:cubicBezTo>
                    <a:cubicBezTo>
                      <a:pt x="1498" y="262"/>
                      <a:pt x="1378" y="170"/>
                      <a:pt x="1243" y="113"/>
                    </a:cubicBezTo>
                    <a:lnTo>
                      <a:pt x="1243" y="113"/>
                    </a:lnTo>
                    <a:cubicBezTo>
                      <a:pt x="1227" y="71"/>
                      <a:pt x="1192" y="36"/>
                      <a:pt x="1133" y="22"/>
                    </a:cubicBezTo>
                    <a:lnTo>
                      <a:pt x="1132" y="22"/>
                    </a:lnTo>
                    <a:cubicBezTo>
                      <a:pt x="1067" y="7"/>
                      <a:pt x="1001" y="0"/>
                      <a:pt x="93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43" name="Google Shape;15543;p27"/>
              <p:cNvSpPr/>
              <p:nvPr/>
            </p:nvSpPr>
            <p:spPr>
              <a:xfrm>
                <a:off x="410600" y="3252125"/>
                <a:ext cx="23800" cy="716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865" extrusionOk="0">
                    <a:moveTo>
                      <a:pt x="205" y="1"/>
                    </a:moveTo>
                    <a:cubicBezTo>
                      <a:pt x="106" y="1"/>
                      <a:pt x="1" y="83"/>
                      <a:pt x="29" y="210"/>
                    </a:cubicBezTo>
                    <a:lnTo>
                      <a:pt x="29" y="208"/>
                    </a:lnTo>
                    <a:cubicBezTo>
                      <a:pt x="220" y="1053"/>
                      <a:pt x="411" y="1900"/>
                      <a:pt x="600" y="2745"/>
                    </a:cubicBezTo>
                    <a:cubicBezTo>
                      <a:pt x="619" y="2828"/>
                      <a:pt x="681" y="2864"/>
                      <a:pt x="747" y="2864"/>
                    </a:cubicBezTo>
                    <a:cubicBezTo>
                      <a:pt x="846" y="2864"/>
                      <a:pt x="952" y="2782"/>
                      <a:pt x="923" y="2657"/>
                    </a:cubicBezTo>
                    <a:cubicBezTo>
                      <a:pt x="733" y="1812"/>
                      <a:pt x="542" y="966"/>
                      <a:pt x="353" y="121"/>
                    </a:cubicBezTo>
                    <a:cubicBezTo>
                      <a:pt x="334" y="37"/>
                      <a:pt x="271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44" name="Google Shape;15544;p27"/>
              <p:cNvSpPr/>
              <p:nvPr/>
            </p:nvSpPr>
            <p:spPr>
              <a:xfrm>
                <a:off x="1223950" y="3160250"/>
                <a:ext cx="45550" cy="50850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2034" extrusionOk="0">
                    <a:moveTo>
                      <a:pt x="848" y="358"/>
                    </a:moveTo>
                    <a:cubicBezTo>
                      <a:pt x="1087" y="483"/>
                      <a:pt x="1309" y="659"/>
                      <a:pt x="1405" y="919"/>
                    </a:cubicBezTo>
                    <a:cubicBezTo>
                      <a:pt x="1512" y="1208"/>
                      <a:pt x="1385" y="1597"/>
                      <a:pt x="1065" y="1678"/>
                    </a:cubicBezTo>
                    <a:cubicBezTo>
                      <a:pt x="1020" y="1689"/>
                      <a:pt x="977" y="1694"/>
                      <a:pt x="937" y="1694"/>
                    </a:cubicBezTo>
                    <a:cubicBezTo>
                      <a:pt x="337" y="1694"/>
                      <a:pt x="177" y="535"/>
                      <a:pt x="848" y="358"/>
                    </a:cubicBezTo>
                    <a:close/>
                    <a:moveTo>
                      <a:pt x="1029" y="1"/>
                    </a:moveTo>
                    <a:cubicBezTo>
                      <a:pt x="984" y="1"/>
                      <a:pt x="939" y="4"/>
                      <a:pt x="896" y="10"/>
                    </a:cubicBezTo>
                    <a:lnTo>
                      <a:pt x="896" y="10"/>
                    </a:lnTo>
                    <a:cubicBezTo>
                      <a:pt x="877" y="4"/>
                      <a:pt x="859" y="1"/>
                      <a:pt x="842" y="1"/>
                    </a:cubicBezTo>
                    <a:cubicBezTo>
                      <a:pt x="795" y="1"/>
                      <a:pt x="753" y="21"/>
                      <a:pt x="721" y="51"/>
                    </a:cubicBezTo>
                    <a:lnTo>
                      <a:pt x="721" y="51"/>
                    </a:lnTo>
                    <a:cubicBezTo>
                      <a:pt x="376" y="166"/>
                      <a:pt x="105" y="469"/>
                      <a:pt x="60" y="852"/>
                    </a:cubicBezTo>
                    <a:cubicBezTo>
                      <a:pt x="0" y="1356"/>
                      <a:pt x="345" y="1955"/>
                      <a:pt x="877" y="2027"/>
                    </a:cubicBezTo>
                    <a:cubicBezTo>
                      <a:pt x="909" y="2031"/>
                      <a:pt x="940" y="2033"/>
                      <a:pt x="970" y="2033"/>
                    </a:cubicBezTo>
                    <a:cubicBezTo>
                      <a:pt x="1392" y="2033"/>
                      <a:pt x="1732" y="1644"/>
                      <a:pt x="1776" y="1235"/>
                    </a:cubicBezTo>
                    <a:cubicBezTo>
                      <a:pt x="1821" y="821"/>
                      <a:pt x="1582" y="469"/>
                      <a:pt x="1265" y="228"/>
                    </a:cubicBezTo>
                    <a:lnTo>
                      <a:pt x="1265" y="228"/>
                    </a:lnTo>
                    <a:cubicBezTo>
                      <a:pt x="1287" y="135"/>
                      <a:pt x="1235" y="15"/>
                      <a:pt x="1109" y="4"/>
                    </a:cubicBezTo>
                    <a:cubicBezTo>
                      <a:pt x="1082" y="2"/>
                      <a:pt x="1056" y="1"/>
                      <a:pt x="102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45" name="Google Shape;15545;p27"/>
              <p:cNvSpPr/>
              <p:nvPr/>
            </p:nvSpPr>
            <p:spPr>
              <a:xfrm>
                <a:off x="1026350" y="2501550"/>
                <a:ext cx="76600" cy="80875"/>
              </a:xfrm>
              <a:custGeom>
                <a:avLst/>
                <a:gdLst/>
                <a:ahLst/>
                <a:cxnLst/>
                <a:rect l="l" t="t" r="r" b="b"/>
                <a:pathLst>
                  <a:path w="3064" h="3235" extrusionOk="0">
                    <a:moveTo>
                      <a:pt x="1144" y="323"/>
                    </a:moveTo>
                    <a:cubicBezTo>
                      <a:pt x="1752" y="323"/>
                      <a:pt x="2226" y="1125"/>
                      <a:pt x="2282" y="1645"/>
                    </a:cubicBezTo>
                    <a:cubicBezTo>
                      <a:pt x="2346" y="2250"/>
                      <a:pt x="1984" y="2894"/>
                      <a:pt x="1376" y="2894"/>
                    </a:cubicBezTo>
                    <a:cubicBezTo>
                      <a:pt x="1304" y="2894"/>
                      <a:pt x="1229" y="2885"/>
                      <a:pt x="1151" y="2866"/>
                    </a:cubicBezTo>
                    <a:lnTo>
                      <a:pt x="1151" y="2866"/>
                    </a:lnTo>
                    <a:cubicBezTo>
                      <a:pt x="1151" y="2866"/>
                      <a:pt x="1151" y="2866"/>
                      <a:pt x="1151" y="2866"/>
                    </a:cubicBezTo>
                    <a:cubicBezTo>
                      <a:pt x="598" y="2637"/>
                      <a:pt x="399" y="2001"/>
                      <a:pt x="404" y="1453"/>
                    </a:cubicBezTo>
                    <a:cubicBezTo>
                      <a:pt x="408" y="1072"/>
                      <a:pt x="503" y="489"/>
                      <a:pt x="930" y="356"/>
                    </a:cubicBezTo>
                    <a:cubicBezTo>
                      <a:pt x="1003" y="334"/>
                      <a:pt x="1075" y="323"/>
                      <a:pt x="1144" y="323"/>
                    </a:cubicBezTo>
                    <a:close/>
                    <a:moveTo>
                      <a:pt x="1097" y="1"/>
                    </a:moveTo>
                    <a:cubicBezTo>
                      <a:pt x="456" y="1"/>
                      <a:pt x="147" y="626"/>
                      <a:pt x="85" y="1198"/>
                    </a:cubicBezTo>
                    <a:cubicBezTo>
                      <a:pt x="0" y="1969"/>
                      <a:pt x="265" y="2820"/>
                      <a:pt x="1003" y="3163"/>
                    </a:cubicBezTo>
                    <a:lnTo>
                      <a:pt x="1003" y="3163"/>
                    </a:lnTo>
                    <a:cubicBezTo>
                      <a:pt x="1019" y="3175"/>
                      <a:pt x="1038" y="3183"/>
                      <a:pt x="1061" y="3189"/>
                    </a:cubicBezTo>
                    <a:cubicBezTo>
                      <a:pt x="1061" y="3189"/>
                      <a:pt x="1061" y="3189"/>
                      <a:pt x="1061" y="3189"/>
                    </a:cubicBezTo>
                    <a:lnTo>
                      <a:pt x="1061" y="3189"/>
                    </a:lnTo>
                    <a:cubicBezTo>
                      <a:pt x="1082" y="3198"/>
                      <a:pt x="1102" y="3202"/>
                      <a:pt x="1121" y="3202"/>
                    </a:cubicBezTo>
                    <a:lnTo>
                      <a:pt x="1121" y="3202"/>
                    </a:lnTo>
                    <a:cubicBezTo>
                      <a:pt x="1227" y="3224"/>
                      <a:pt x="1327" y="3234"/>
                      <a:pt x="1421" y="3234"/>
                    </a:cubicBezTo>
                    <a:cubicBezTo>
                      <a:pt x="3064" y="3234"/>
                      <a:pt x="2947" y="104"/>
                      <a:pt x="1154" y="2"/>
                    </a:cubicBezTo>
                    <a:cubicBezTo>
                      <a:pt x="1135" y="1"/>
                      <a:pt x="1116" y="1"/>
                      <a:pt x="109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46" name="Google Shape;15546;p27"/>
              <p:cNvSpPr/>
              <p:nvPr/>
            </p:nvSpPr>
            <p:spPr>
              <a:xfrm>
                <a:off x="1019500" y="2457525"/>
                <a:ext cx="20950" cy="127700"/>
              </a:xfrm>
              <a:custGeom>
                <a:avLst/>
                <a:gdLst/>
                <a:ahLst/>
                <a:cxnLst/>
                <a:rect l="l" t="t" r="r" b="b"/>
                <a:pathLst>
                  <a:path w="838" h="5108" extrusionOk="0">
                    <a:moveTo>
                      <a:pt x="233" y="0"/>
                    </a:moveTo>
                    <a:cubicBezTo>
                      <a:pt x="149" y="0"/>
                      <a:pt x="64" y="54"/>
                      <a:pt x="60" y="162"/>
                    </a:cubicBezTo>
                    <a:cubicBezTo>
                      <a:pt x="1" y="1782"/>
                      <a:pt x="144" y="3403"/>
                      <a:pt x="487" y="4988"/>
                    </a:cubicBezTo>
                    <a:cubicBezTo>
                      <a:pt x="505" y="5071"/>
                      <a:pt x="567" y="5107"/>
                      <a:pt x="633" y="5107"/>
                    </a:cubicBezTo>
                    <a:cubicBezTo>
                      <a:pt x="731" y="5107"/>
                      <a:pt x="837" y="5025"/>
                      <a:pt x="811" y="4898"/>
                    </a:cubicBezTo>
                    <a:cubicBezTo>
                      <a:pt x="475" y="3344"/>
                      <a:pt x="335" y="1751"/>
                      <a:pt x="394" y="162"/>
                    </a:cubicBezTo>
                    <a:cubicBezTo>
                      <a:pt x="398" y="54"/>
                      <a:pt x="316" y="0"/>
                      <a:pt x="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47" name="Google Shape;15547;p27"/>
              <p:cNvSpPr/>
              <p:nvPr/>
            </p:nvSpPr>
            <p:spPr>
              <a:xfrm>
                <a:off x="1118125" y="2519325"/>
                <a:ext cx="46825" cy="10375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415" extrusionOk="0">
                    <a:moveTo>
                      <a:pt x="720" y="1"/>
                    </a:moveTo>
                    <a:cubicBezTo>
                      <a:pt x="551" y="1"/>
                      <a:pt x="382" y="9"/>
                      <a:pt x="214" y="25"/>
                    </a:cubicBezTo>
                    <a:cubicBezTo>
                      <a:pt x="8" y="46"/>
                      <a:pt x="1" y="360"/>
                      <a:pt x="195" y="360"/>
                    </a:cubicBezTo>
                    <a:cubicBezTo>
                      <a:pt x="201" y="360"/>
                      <a:pt x="207" y="360"/>
                      <a:pt x="214" y="359"/>
                    </a:cubicBezTo>
                    <a:cubicBezTo>
                      <a:pt x="380" y="342"/>
                      <a:pt x="547" y="334"/>
                      <a:pt x="714" y="334"/>
                    </a:cubicBezTo>
                    <a:cubicBezTo>
                      <a:pt x="1005" y="334"/>
                      <a:pt x="1296" y="360"/>
                      <a:pt x="1584" y="411"/>
                    </a:cubicBezTo>
                    <a:cubicBezTo>
                      <a:pt x="1595" y="413"/>
                      <a:pt x="1607" y="414"/>
                      <a:pt x="1618" y="414"/>
                    </a:cubicBezTo>
                    <a:cubicBezTo>
                      <a:pt x="1803" y="414"/>
                      <a:pt x="1872" y="125"/>
                      <a:pt x="1672" y="88"/>
                    </a:cubicBezTo>
                    <a:cubicBezTo>
                      <a:pt x="1358" y="30"/>
                      <a:pt x="1039" y="1"/>
                      <a:pt x="72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48" name="Google Shape;15548;p27"/>
              <p:cNvSpPr/>
              <p:nvPr/>
            </p:nvSpPr>
            <p:spPr>
              <a:xfrm>
                <a:off x="1110250" y="2543650"/>
                <a:ext cx="46750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25" extrusionOk="0">
                    <a:moveTo>
                      <a:pt x="251" y="0"/>
                    </a:moveTo>
                    <a:cubicBezTo>
                      <a:pt x="68" y="0"/>
                      <a:pt x="0" y="287"/>
                      <a:pt x="199" y="327"/>
                    </a:cubicBezTo>
                    <a:cubicBezTo>
                      <a:pt x="527" y="392"/>
                      <a:pt x="859" y="425"/>
                      <a:pt x="1192" y="425"/>
                    </a:cubicBezTo>
                    <a:cubicBezTo>
                      <a:pt x="1346" y="425"/>
                      <a:pt x="1501" y="418"/>
                      <a:pt x="1655" y="404"/>
                    </a:cubicBezTo>
                    <a:cubicBezTo>
                      <a:pt x="1862" y="383"/>
                      <a:pt x="1869" y="67"/>
                      <a:pt x="1673" y="67"/>
                    </a:cubicBezTo>
                    <a:cubicBezTo>
                      <a:pt x="1667" y="67"/>
                      <a:pt x="1661" y="68"/>
                      <a:pt x="1655" y="68"/>
                    </a:cubicBezTo>
                    <a:cubicBezTo>
                      <a:pt x="1501" y="83"/>
                      <a:pt x="1346" y="90"/>
                      <a:pt x="1192" y="90"/>
                    </a:cubicBezTo>
                    <a:cubicBezTo>
                      <a:pt x="889" y="90"/>
                      <a:pt x="586" y="62"/>
                      <a:pt x="288" y="4"/>
                    </a:cubicBezTo>
                    <a:cubicBezTo>
                      <a:pt x="275" y="2"/>
                      <a:pt x="263" y="0"/>
                      <a:pt x="2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49" name="Google Shape;15549;p27"/>
              <p:cNvSpPr/>
              <p:nvPr/>
            </p:nvSpPr>
            <p:spPr>
              <a:xfrm>
                <a:off x="1179325" y="2488900"/>
                <a:ext cx="67025" cy="67875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2715" extrusionOk="0">
                    <a:moveTo>
                      <a:pt x="1004" y="0"/>
                    </a:moveTo>
                    <a:cubicBezTo>
                      <a:pt x="977" y="0"/>
                      <a:pt x="949" y="2"/>
                      <a:pt x="922" y="5"/>
                    </a:cubicBezTo>
                    <a:cubicBezTo>
                      <a:pt x="512" y="55"/>
                      <a:pt x="266" y="428"/>
                      <a:pt x="75" y="756"/>
                    </a:cubicBezTo>
                    <a:cubicBezTo>
                      <a:pt x="0" y="885"/>
                      <a:pt x="116" y="1006"/>
                      <a:pt x="230" y="1006"/>
                    </a:cubicBezTo>
                    <a:cubicBezTo>
                      <a:pt x="280" y="1006"/>
                      <a:pt x="330" y="982"/>
                      <a:pt x="364" y="925"/>
                    </a:cubicBezTo>
                    <a:lnTo>
                      <a:pt x="364" y="923"/>
                    </a:lnTo>
                    <a:cubicBezTo>
                      <a:pt x="525" y="647"/>
                      <a:pt x="660" y="396"/>
                      <a:pt x="1000" y="391"/>
                    </a:cubicBezTo>
                    <a:cubicBezTo>
                      <a:pt x="1002" y="391"/>
                      <a:pt x="1005" y="391"/>
                      <a:pt x="1008" y="391"/>
                    </a:cubicBezTo>
                    <a:cubicBezTo>
                      <a:pt x="1537" y="391"/>
                      <a:pt x="1563" y="986"/>
                      <a:pt x="1361" y="1357"/>
                    </a:cubicBezTo>
                    <a:cubicBezTo>
                      <a:pt x="1114" y="1811"/>
                      <a:pt x="611" y="2077"/>
                      <a:pt x="213" y="2386"/>
                    </a:cubicBezTo>
                    <a:cubicBezTo>
                      <a:pt x="92" y="2479"/>
                      <a:pt x="200" y="2668"/>
                      <a:pt x="332" y="2671"/>
                    </a:cubicBezTo>
                    <a:lnTo>
                      <a:pt x="2466" y="2714"/>
                    </a:lnTo>
                    <a:cubicBezTo>
                      <a:pt x="2467" y="2714"/>
                      <a:pt x="2469" y="2714"/>
                      <a:pt x="2470" y="2714"/>
                    </a:cubicBezTo>
                    <a:cubicBezTo>
                      <a:pt x="2681" y="2714"/>
                      <a:pt x="2679" y="2383"/>
                      <a:pt x="2466" y="2380"/>
                    </a:cubicBezTo>
                    <a:lnTo>
                      <a:pt x="814" y="2347"/>
                    </a:lnTo>
                    <a:lnTo>
                      <a:pt x="814" y="2347"/>
                    </a:lnTo>
                    <a:cubicBezTo>
                      <a:pt x="1422" y="1884"/>
                      <a:pt x="2133" y="1257"/>
                      <a:pt x="1718" y="473"/>
                    </a:cubicBezTo>
                    <a:cubicBezTo>
                      <a:pt x="1578" y="207"/>
                      <a:pt x="1309" y="0"/>
                      <a:pt x="10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50" name="Google Shape;15550;p27"/>
              <p:cNvSpPr/>
              <p:nvPr/>
            </p:nvSpPr>
            <p:spPr>
              <a:xfrm>
                <a:off x="1234800" y="2515000"/>
                <a:ext cx="66525" cy="50200"/>
              </a:xfrm>
              <a:custGeom>
                <a:avLst/>
                <a:gdLst/>
                <a:ahLst/>
                <a:cxnLst/>
                <a:rect l="l" t="t" r="r" b="b"/>
                <a:pathLst>
                  <a:path w="2661" h="2008" extrusionOk="0">
                    <a:moveTo>
                      <a:pt x="244" y="0"/>
                    </a:moveTo>
                    <a:cubicBezTo>
                      <a:pt x="97" y="0"/>
                      <a:pt x="1" y="222"/>
                      <a:pt x="158" y="314"/>
                    </a:cubicBezTo>
                    <a:cubicBezTo>
                      <a:pt x="942" y="767"/>
                      <a:pt x="1664" y="1319"/>
                      <a:pt x="2306" y="1958"/>
                    </a:cubicBezTo>
                    <a:cubicBezTo>
                      <a:pt x="2341" y="1993"/>
                      <a:pt x="2380" y="2008"/>
                      <a:pt x="2418" y="2008"/>
                    </a:cubicBezTo>
                    <a:cubicBezTo>
                      <a:pt x="2546" y="2008"/>
                      <a:pt x="2660" y="1840"/>
                      <a:pt x="2542" y="1722"/>
                    </a:cubicBezTo>
                    <a:cubicBezTo>
                      <a:pt x="1880" y="1062"/>
                      <a:pt x="1136" y="491"/>
                      <a:pt x="327" y="24"/>
                    </a:cubicBezTo>
                    <a:cubicBezTo>
                      <a:pt x="299" y="8"/>
                      <a:pt x="271" y="0"/>
                      <a:pt x="2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51" name="Google Shape;15551;p27"/>
              <p:cNvSpPr/>
              <p:nvPr/>
            </p:nvSpPr>
            <p:spPr>
              <a:xfrm>
                <a:off x="1245025" y="2514750"/>
                <a:ext cx="41250" cy="55700"/>
              </a:xfrm>
              <a:custGeom>
                <a:avLst/>
                <a:gdLst/>
                <a:ahLst/>
                <a:cxnLst/>
                <a:rect l="l" t="t" r="r" b="b"/>
                <a:pathLst>
                  <a:path w="1650" h="2228" extrusionOk="0">
                    <a:moveTo>
                      <a:pt x="1419" y="1"/>
                    </a:moveTo>
                    <a:cubicBezTo>
                      <a:pt x="1382" y="1"/>
                      <a:pt x="1344" y="17"/>
                      <a:pt x="1311" y="57"/>
                    </a:cubicBezTo>
                    <a:cubicBezTo>
                      <a:pt x="829" y="649"/>
                      <a:pt x="411" y="1291"/>
                      <a:pt x="68" y="1973"/>
                    </a:cubicBezTo>
                    <a:cubicBezTo>
                      <a:pt x="1" y="2105"/>
                      <a:pt x="117" y="2228"/>
                      <a:pt x="228" y="2228"/>
                    </a:cubicBezTo>
                    <a:cubicBezTo>
                      <a:pt x="278" y="2228"/>
                      <a:pt x="326" y="2203"/>
                      <a:pt x="356" y="2142"/>
                    </a:cubicBezTo>
                    <a:cubicBezTo>
                      <a:pt x="686" y="1485"/>
                      <a:pt x="1085" y="866"/>
                      <a:pt x="1548" y="294"/>
                    </a:cubicBezTo>
                    <a:cubicBezTo>
                      <a:pt x="1650" y="168"/>
                      <a:pt x="1538" y="1"/>
                      <a:pt x="14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52" name="Google Shape;15552;p27"/>
              <p:cNvSpPr/>
              <p:nvPr/>
            </p:nvSpPr>
            <p:spPr>
              <a:xfrm>
                <a:off x="1324725" y="2502325"/>
                <a:ext cx="16500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660" h="2180" extrusionOk="0">
                    <a:moveTo>
                      <a:pt x="205" y="1"/>
                    </a:moveTo>
                    <a:cubicBezTo>
                      <a:pt x="104" y="1"/>
                      <a:pt x="1" y="82"/>
                      <a:pt x="38" y="206"/>
                    </a:cubicBezTo>
                    <a:cubicBezTo>
                      <a:pt x="213" y="795"/>
                      <a:pt x="309" y="1404"/>
                      <a:pt x="321" y="2019"/>
                    </a:cubicBezTo>
                    <a:cubicBezTo>
                      <a:pt x="324" y="2126"/>
                      <a:pt x="409" y="2179"/>
                      <a:pt x="493" y="2179"/>
                    </a:cubicBezTo>
                    <a:cubicBezTo>
                      <a:pt x="577" y="2179"/>
                      <a:pt x="659" y="2126"/>
                      <a:pt x="657" y="2019"/>
                    </a:cubicBezTo>
                    <a:cubicBezTo>
                      <a:pt x="643" y="1375"/>
                      <a:pt x="544" y="736"/>
                      <a:pt x="361" y="118"/>
                    </a:cubicBezTo>
                    <a:cubicBezTo>
                      <a:pt x="337" y="36"/>
                      <a:pt x="271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53" name="Google Shape;15553;p27"/>
              <p:cNvSpPr/>
              <p:nvPr/>
            </p:nvSpPr>
            <p:spPr>
              <a:xfrm>
                <a:off x="1314075" y="2524925"/>
                <a:ext cx="51225" cy="11950"/>
              </a:xfrm>
              <a:custGeom>
                <a:avLst/>
                <a:gdLst/>
                <a:ahLst/>
                <a:cxnLst/>
                <a:rect l="l" t="t" r="r" b="b"/>
                <a:pathLst>
                  <a:path w="2049" h="478" extrusionOk="0">
                    <a:moveTo>
                      <a:pt x="1406" y="1"/>
                    </a:moveTo>
                    <a:cubicBezTo>
                      <a:pt x="998" y="1"/>
                      <a:pt x="592" y="51"/>
                      <a:pt x="195" y="149"/>
                    </a:cubicBezTo>
                    <a:cubicBezTo>
                      <a:pt x="0" y="197"/>
                      <a:pt x="63" y="478"/>
                      <a:pt x="239" y="478"/>
                    </a:cubicBezTo>
                    <a:cubicBezTo>
                      <a:pt x="253" y="478"/>
                      <a:pt x="268" y="476"/>
                      <a:pt x="284" y="472"/>
                    </a:cubicBezTo>
                    <a:cubicBezTo>
                      <a:pt x="652" y="381"/>
                      <a:pt x="1030" y="336"/>
                      <a:pt x="1409" y="336"/>
                    </a:cubicBezTo>
                    <a:cubicBezTo>
                      <a:pt x="1551" y="336"/>
                      <a:pt x="1693" y="342"/>
                      <a:pt x="1835" y="355"/>
                    </a:cubicBezTo>
                    <a:cubicBezTo>
                      <a:pt x="1841" y="355"/>
                      <a:pt x="1846" y="356"/>
                      <a:pt x="1852" y="356"/>
                    </a:cubicBezTo>
                    <a:cubicBezTo>
                      <a:pt x="2048" y="356"/>
                      <a:pt x="2041" y="39"/>
                      <a:pt x="1835" y="19"/>
                    </a:cubicBezTo>
                    <a:cubicBezTo>
                      <a:pt x="1692" y="7"/>
                      <a:pt x="1549" y="1"/>
                      <a:pt x="14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54" name="Google Shape;15554;p27"/>
              <p:cNvSpPr/>
              <p:nvPr/>
            </p:nvSpPr>
            <p:spPr>
              <a:xfrm>
                <a:off x="1374575" y="2483100"/>
                <a:ext cx="49025" cy="96475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3859" extrusionOk="0">
                    <a:moveTo>
                      <a:pt x="1536" y="1"/>
                    </a:moveTo>
                    <a:cubicBezTo>
                      <a:pt x="1509" y="1"/>
                      <a:pt x="1479" y="9"/>
                      <a:pt x="1450" y="28"/>
                    </a:cubicBezTo>
                    <a:cubicBezTo>
                      <a:pt x="1" y="954"/>
                      <a:pt x="846" y="2699"/>
                      <a:pt x="1587" y="3784"/>
                    </a:cubicBezTo>
                    <a:cubicBezTo>
                      <a:pt x="1623" y="3837"/>
                      <a:pt x="1675" y="3859"/>
                      <a:pt x="1726" y="3859"/>
                    </a:cubicBezTo>
                    <a:cubicBezTo>
                      <a:pt x="1845" y="3859"/>
                      <a:pt x="1961" y="3740"/>
                      <a:pt x="1875" y="3616"/>
                    </a:cubicBezTo>
                    <a:cubicBezTo>
                      <a:pt x="1255" y="2707"/>
                      <a:pt x="335" y="1137"/>
                      <a:pt x="1619" y="316"/>
                    </a:cubicBezTo>
                    <a:cubicBezTo>
                      <a:pt x="1770" y="219"/>
                      <a:pt x="1677" y="1"/>
                      <a:pt x="153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55" name="Google Shape;15555;p27"/>
              <p:cNvSpPr/>
              <p:nvPr/>
            </p:nvSpPr>
            <p:spPr>
              <a:xfrm>
                <a:off x="1429350" y="2496075"/>
                <a:ext cx="70950" cy="79725"/>
              </a:xfrm>
              <a:custGeom>
                <a:avLst/>
                <a:gdLst/>
                <a:ahLst/>
                <a:cxnLst/>
                <a:rect l="l" t="t" r="r" b="b"/>
                <a:pathLst>
                  <a:path w="2838" h="3189" extrusionOk="0">
                    <a:moveTo>
                      <a:pt x="203" y="1"/>
                    </a:moveTo>
                    <a:cubicBezTo>
                      <a:pt x="104" y="1"/>
                      <a:pt x="1" y="82"/>
                      <a:pt x="34" y="208"/>
                    </a:cubicBezTo>
                    <a:lnTo>
                      <a:pt x="34" y="209"/>
                    </a:lnTo>
                    <a:cubicBezTo>
                      <a:pt x="273" y="1118"/>
                      <a:pt x="554" y="2014"/>
                      <a:pt x="878" y="2895"/>
                    </a:cubicBezTo>
                    <a:lnTo>
                      <a:pt x="878" y="2895"/>
                    </a:lnTo>
                    <a:cubicBezTo>
                      <a:pt x="901" y="2970"/>
                      <a:pt x="927" y="3040"/>
                      <a:pt x="957" y="3106"/>
                    </a:cubicBezTo>
                    <a:cubicBezTo>
                      <a:pt x="982" y="3164"/>
                      <a:pt x="1033" y="3189"/>
                      <a:pt x="1087" y="3189"/>
                    </a:cubicBezTo>
                    <a:cubicBezTo>
                      <a:pt x="1191" y="3189"/>
                      <a:pt x="1306" y="3095"/>
                      <a:pt x="1262" y="2978"/>
                    </a:cubicBezTo>
                    <a:cubicBezTo>
                      <a:pt x="1233" y="2900"/>
                      <a:pt x="1204" y="2823"/>
                      <a:pt x="1176" y="2745"/>
                    </a:cubicBezTo>
                    <a:lnTo>
                      <a:pt x="1176" y="2745"/>
                    </a:lnTo>
                    <a:cubicBezTo>
                      <a:pt x="1034" y="2262"/>
                      <a:pt x="1038" y="1523"/>
                      <a:pt x="1461" y="1230"/>
                    </a:cubicBezTo>
                    <a:cubicBezTo>
                      <a:pt x="1544" y="1172"/>
                      <a:pt x="1622" y="1147"/>
                      <a:pt x="1693" y="1147"/>
                    </a:cubicBezTo>
                    <a:cubicBezTo>
                      <a:pt x="2241" y="1147"/>
                      <a:pt x="2470" y="2638"/>
                      <a:pt x="2494" y="2935"/>
                    </a:cubicBezTo>
                    <a:cubicBezTo>
                      <a:pt x="2503" y="3042"/>
                      <a:pt x="2591" y="3096"/>
                      <a:pt x="2675" y="3096"/>
                    </a:cubicBezTo>
                    <a:cubicBezTo>
                      <a:pt x="2758" y="3096"/>
                      <a:pt x="2837" y="3042"/>
                      <a:pt x="2828" y="2935"/>
                    </a:cubicBezTo>
                    <a:cubicBezTo>
                      <a:pt x="2791" y="2458"/>
                      <a:pt x="2485" y="687"/>
                      <a:pt x="1751" y="687"/>
                    </a:cubicBezTo>
                    <a:cubicBezTo>
                      <a:pt x="1679" y="687"/>
                      <a:pt x="1604" y="704"/>
                      <a:pt x="1524" y="740"/>
                    </a:cubicBezTo>
                    <a:cubicBezTo>
                      <a:pt x="1131" y="919"/>
                      <a:pt x="912" y="1296"/>
                      <a:pt x="823" y="1718"/>
                    </a:cubicBezTo>
                    <a:lnTo>
                      <a:pt x="823" y="1718"/>
                    </a:lnTo>
                    <a:cubicBezTo>
                      <a:pt x="652" y="1189"/>
                      <a:pt x="496" y="656"/>
                      <a:pt x="356" y="119"/>
                    </a:cubicBezTo>
                    <a:cubicBezTo>
                      <a:pt x="334" y="36"/>
                      <a:pt x="269" y="1"/>
                      <a:pt x="2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56" name="Google Shape;15556;p27"/>
              <p:cNvSpPr/>
              <p:nvPr/>
            </p:nvSpPr>
            <p:spPr>
              <a:xfrm>
                <a:off x="1493950" y="2494600"/>
                <a:ext cx="46775" cy="96375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3855" extrusionOk="0">
                    <a:moveTo>
                      <a:pt x="259" y="0"/>
                    </a:moveTo>
                    <a:cubicBezTo>
                      <a:pt x="121" y="0"/>
                      <a:pt x="0" y="169"/>
                      <a:pt x="131" y="277"/>
                    </a:cubicBezTo>
                    <a:cubicBezTo>
                      <a:pt x="1137" y="1107"/>
                      <a:pt x="1512" y="2418"/>
                      <a:pt x="1091" y="3650"/>
                    </a:cubicBezTo>
                    <a:cubicBezTo>
                      <a:pt x="1049" y="3774"/>
                      <a:pt x="1151" y="3855"/>
                      <a:pt x="1253" y="3855"/>
                    </a:cubicBezTo>
                    <a:cubicBezTo>
                      <a:pt x="1319" y="3855"/>
                      <a:pt x="1387" y="3820"/>
                      <a:pt x="1414" y="3740"/>
                    </a:cubicBezTo>
                    <a:cubicBezTo>
                      <a:pt x="1870" y="2410"/>
                      <a:pt x="1454" y="935"/>
                      <a:pt x="369" y="41"/>
                    </a:cubicBezTo>
                    <a:cubicBezTo>
                      <a:pt x="335" y="12"/>
                      <a:pt x="296" y="0"/>
                      <a:pt x="25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57" name="Google Shape;15557;p27"/>
              <p:cNvSpPr/>
              <p:nvPr/>
            </p:nvSpPr>
            <p:spPr>
              <a:xfrm>
                <a:off x="1555775" y="2485175"/>
                <a:ext cx="45525" cy="10270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4108" extrusionOk="0">
                    <a:moveTo>
                      <a:pt x="729" y="0"/>
                    </a:moveTo>
                    <a:cubicBezTo>
                      <a:pt x="97" y="0"/>
                      <a:pt x="1" y="1402"/>
                      <a:pt x="9" y="1846"/>
                    </a:cubicBezTo>
                    <a:cubicBezTo>
                      <a:pt x="26" y="2856"/>
                      <a:pt x="538" y="3803"/>
                      <a:pt x="1544" y="4100"/>
                    </a:cubicBezTo>
                    <a:cubicBezTo>
                      <a:pt x="1561" y="4106"/>
                      <a:pt x="1578" y="4108"/>
                      <a:pt x="1594" y="4108"/>
                    </a:cubicBezTo>
                    <a:cubicBezTo>
                      <a:pt x="1763" y="4108"/>
                      <a:pt x="1820" y="3834"/>
                      <a:pt x="1632" y="3777"/>
                    </a:cubicBezTo>
                    <a:cubicBezTo>
                      <a:pt x="976" y="3583"/>
                      <a:pt x="566" y="3069"/>
                      <a:pt x="410" y="2413"/>
                    </a:cubicBezTo>
                    <a:cubicBezTo>
                      <a:pt x="384" y="2305"/>
                      <a:pt x="323" y="338"/>
                      <a:pt x="743" y="338"/>
                    </a:cubicBezTo>
                    <a:cubicBezTo>
                      <a:pt x="767" y="338"/>
                      <a:pt x="793" y="345"/>
                      <a:pt x="821" y="358"/>
                    </a:cubicBezTo>
                    <a:cubicBezTo>
                      <a:pt x="847" y="371"/>
                      <a:pt x="873" y="377"/>
                      <a:pt x="898" y="377"/>
                    </a:cubicBezTo>
                    <a:cubicBezTo>
                      <a:pt x="1053" y="377"/>
                      <a:pt x="1155" y="151"/>
                      <a:pt x="988" y="69"/>
                    </a:cubicBezTo>
                    <a:cubicBezTo>
                      <a:pt x="893" y="22"/>
                      <a:pt x="807" y="0"/>
                      <a:pt x="7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58" name="Google Shape;15558;p27"/>
              <p:cNvSpPr/>
              <p:nvPr/>
            </p:nvSpPr>
            <p:spPr>
              <a:xfrm>
                <a:off x="1607850" y="2486650"/>
                <a:ext cx="72975" cy="90200"/>
              </a:xfrm>
              <a:custGeom>
                <a:avLst/>
                <a:gdLst/>
                <a:ahLst/>
                <a:cxnLst/>
                <a:rect l="l" t="t" r="r" b="b"/>
                <a:pathLst>
                  <a:path w="2919" h="3608" extrusionOk="0">
                    <a:moveTo>
                      <a:pt x="1870" y="0"/>
                    </a:moveTo>
                    <a:cubicBezTo>
                      <a:pt x="1770" y="0"/>
                      <a:pt x="1671" y="79"/>
                      <a:pt x="1711" y="205"/>
                    </a:cubicBezTo>
                    <a:cubicBezTo>
                      <a:pt x="1711" y="205"/>
                      <a:pt x="1711" y="205"/>
                      <a:pt x="1711" y="205"/>
                    </a:cubicBezTo>
                    <a:lnTo>
                      <a:pt x="1711" y="205"/>
                    </a:lnTo>
                    <a:cubicBezTo>
                      <a:pt x="1930" y="905"/>
                      <a:pt x="2040" y="1631"/>
                      <a:pt x="1990" y="2366"/>
                    </a:cubicBezTo>
                    <a:cubicBezTo>
                      <a:pt x="1981" y="2487"/>
                      <a:pt x="1997" y="2839"/>
                      <a:pt x="1920" y="2920"/>
                    </a:cubicBezTo>
                    <a:lnTo>
                      <a:pt x="1193" y="3030"/>
                    </a:lnTo>
                    <a:lnTo>
                      <a:pt x="981" y="2768"/>
                    </a:lnTo>
                    <a:cubicBezTo>
                      <a:pt x="711" y="2368"/>
                      <a:pt x="442" y="1192"/>
                      <a:pt x="1297" y="1192"/>
                    </a:cubicBezTo>
                    <a:cubicBezTo>
                      <a:pt x="1350" y="1192"/>
                      <a:pt x="1407" y="1196"/>
                      <a:pt x="1468" y="1206"/>
                    </a:cubicBezTo>
                    <a:cubicBezTo>
                      <a:pt x="1478" y="1207"/>
                      <a:pt x="1488" y="1208"/>
                      <a:pt x="1497" y="1208"/>
                    </a:cubicBezTo>
                    <a:cubicBezTo>
                      <a:pt x="1685" y="1208"/>
                      <a:pt x="1760" y="914"/>
                      <a:pt x="1557" y="882"/>
                    </a:cubicBezTo>
                    <a:lnTo>
                      <a:pt x="1557" y="882"/>
                    </a:lnTo>
                    <a:lnTo>
                      <a:pt x="1557" y="884"/>
                    </a:lnTo>
                    <a:cubicBezTo>
                      <a:pt x="1476" y="871"/>
                      <a:pt x="1401" y="866"/>
                      <a:pt x="1330" y="866"/>
                    </a:cubicBezTo>
                    <a:cubicBezTo>
                      <a:pt x="0" y="866"/>
                      <a:pt x="233" y="2909"/>
                      <a:pt x="1213" y="3462"/>
                    </a:cubicBezTo>
                    <a:cubicBezTo>
                      <a:pt x="1392" y="3562"/>
                      <a:pt x="1544" y="3607"/>
                      <a:pt x="1672" y="3607"/>
                    </a:cubicBezTo>
                    <a:cubicBezTo>
                      <a:pt x="2177" y="3607"/>
                      <a:pt x="2315" y="2903"/>
                      <a:pt x="2304" y="2119"/>
                    </a:cubicBezTo>
                    <a:lnTo>
                      <a:pt x="2304" y="2119"/>
                    </a:lnTo>
                    <a:cubicBezTo>
                      <a:pt x="2400" y="2482"/>
                      <a:pt x="2488" y="2848"/>
                      <a:pt x="2568" y="3215"/>
                    </a:cubicBezTo>
                    <a:cubicBezTo>
                      <a:pt x="2586" y="3298"/>
                      <a:pt x="2648" y="3334"/>
                      <a:pt x="2714" y="3334"/>
                    </a:cubicBezTo>
                    <a:cubicBezTo>
                      <a:pt x="2813" y="3334"/>
                      <a:pt x="2919" y="3251"/>
                      <a:pt x="2891" y="3125"/>
                    </a:cubicBezTo>
                    <a:cubicBezTo>
                      <a:pt x="2670" y="2104"/>
                      <a:pt x="2383" y="1099"/>
                      <a:pt x="2032" y="115"/>
                    </a:cubicBezTo>
                    <a:cubicBezTo>
                      <a:pt x="2004" y="35"/>
                      <a:pt x="1937" y="0"/>
                      <a:pt x="187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59" name="Google Shape;15559;p27"/>
              <p:cNvSpPr/>
              <p:nvPr/>
            </p:nvSpPr>
            <p:spPr>
              <a:xfrm>
                <a:off x="1680125" y="2477525"/>
                <a:ext cx="45750" cy="123525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4941" extrusionOk="0">
                    <a:moveTo>
                      <a:pt x="262" y="0"/>
                    </a:moveTo>
                    <a:cubicBezTo>
                      <a:pt x="122" y="0"/>
                      <a:pt x="0" y="170"/>
                      <a:pt x="134" y="275"/>
                    </a:cubicBezTo>
                    <a:cubicBezTo>
                      <a:pt x="836" y="825"/>
                      <a:pt x="1112" y="1603"/>
                      <a:pt x="1207" y="2466"/>
                    </a:cubicBezTo>
                    <a:cubicBezTo>
                      <a:pt x="1263" y="2971"/>
                      <a:pt x="1474" y="4347"/>
                      <a:pt x="928" y="4632"/>
                    </a:cubicBezTo>
                    <a:cubicBezTo>
                      <a:pt x="764" y="4717"/>
                      <a:pt x="865" y="4941"/>
                      <a:pt x="1017" y="4941"/>
                    </a:cubicBezTo>
                    <a:cubicBezTo>
                      <a:pt x="1043" y="4941"/>
                      <a:pt x="1070" y="4935"/>
                      <a:pt x="1097" y="4920"/>
                    </a:cubicBezTo>
                    <a:cubicBezTo>
                      <a:pt x="1829" y="4539"/>
                      <a:pt x="1611" y="3252"/>
                      <a:pt x="1553" y="2593"/>
                    </a:cubicBezTo>
                    <a:cubicBezTo>
                      <a:pt x="1466" y="1598"/>
                      <a:pt x="1181" y="674"/>
                      <a:pt x="371" y="39"/>
                    </a:cubicBezTo>
                    <a:cubicBezTo>
                      <a:pt x="336" y="12"/>
                      <a:pt x="299" y="0"/>
                      <a:pt x="2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60" name="Google Shape;15560;p27"/>
              <p:cNvSpPr/>
              <p:nvPr/>
            </p:nvSpPr>
            <p:spPr>
              <a:xfrm>
                <a:off x="1739775" y="2538175"/>
                <a:ext cx="607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417" extrusionOk="0">
                    <a:moveTo>
                      <a:pt x="962" y="0"/>
                    </a:moveTo>
                    <a:cubicBezTo>
                      <a:pt x="713" y="0"/>
                      <a:pt x="464" y="10"/>
                      <a:pt x="215" y="29"/>
                    </a:cubicBezTo>
                    <a:cubicBezTo>
                      <a:pt x="6" y="46"/>
                      <a:pt x="0" y="365"/>
                      <a:pt x="201" y="365"/>
                    </a:cubicBezTo>
                    <a:cubicBezTo>
                      <a:pt x="206" y="365"/>
                      <a:pt x="210" y="365"/>
                      <a:pt x="215" y="365"/>
                    </a:cubicBezTo>
                    <a:cubicBezTo>
                      <a:pt x="467" y="345"/>
                      <a:pt x="720" y="335"/>
                      <a:pt x="973" y="335"/>
                    </a:cubicBezTo>
                    <a:cubicBezTo>
                      <a:pt x="1388" y="335"/>
                      <a:pt x="1804" y="362"/>
                      <a:pt x="2216" y="415"/>
                    </a:cubicBezTo>
                    <a:cubicBezTo>
                      <a:pt x="2225" y="416"/>
                      <a:pt x="2233" y="417"/>
                      <a:pt x="2241" y="417"/>
                    </a:cubicBezTo>
                    <a:cubicBezTo>
                      <a:pt x="2430" y="417"/>
                      <a:pt x="2420" y="106"/>
                      <a:pt x="2216" y="81"/>
                    </a:cubicBezTo>
                    <a:cubicBezTo>
                      <a:pt x="1800" y="28"/>
                      <a:pt x="1381" y="0"/>
                      <a:pt x="9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61" name="Google Shape;15561;p27"/>
              <p:cNvSpPr/>
              <p:nvPr/>
            </p:nvSpPr>
            <p:spPr>
              <a:xfrm>
                <a:off x="1759675" y="2512050"/>
                <a:ext cx="141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335" extrusionOk="0">
                    <a:moveTo>
                      <a:pt x="215" y="0"/>
                    </a:moveTo>
                    <a:cubicBezTo>
                      <a:pt x="0" y="0"/>
                      <a:pt x="0" y="334"/>
                      <a:pt x="215" y="334"/>
                    </a:cubicBezTo>
                    <a:lnTo>
                      <a:pt x="350" y="334"/>
                    </a:lnTo>
                    <a:cubicBezTo>
                      <a:pt x="565" y="334"/>
                      <a:pt x="565" y="0"/>
                      <a:pt x="35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62" name="Google Shape;15562;p27"/>
              <p:cNvSpPr/>
              <p:nvPr/>
            </p:nvSpPr>
            <p:spPr>
              <a:xfrm>
                <a:off x="1769625" y="2568475"/>
                <a:ext cx="10825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7" extrusionOk="0">
                    <a:moveTo>
                      <a:pt x="215" y="1"/>
                    </a:moveTo>
                    <a:cubicBezTo>
                      <a:pt x="0" y="1"/>
                      <a:pt x="0" y="337"/>
                      <a:pt x="215" y="337"/>
                    </a:cubicBezTo>
                    <a:cubicBezTo>
                      <a:pt x="431" y="337"/>
                      <a:pt x="432" y="1"/>
                      <a:pt x="2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63" name="Google Shape;15563;p27"/>
              <p:cNvSpPr/>
              <p:nvPr/>
            </p:nvSpPr>
            <p:spPr>
              <a:xfrm>
                <a:off x="1823625" y="2483425"/>
                <a:ext cx="57075" cy="83150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3326" extrusionOk="0">
                    <a:moveTo>
                      <a:pt x="1301" y="0"/>
                    </a:moveTo>
                    <a:cubicBezTo>
                      <a:pt x="1264" y="0"/>
                      <a:pt x="1225" y="13"/>
                      <a:pt x="1190" y="44"/>
                    </a:cubicBezTo>
                    <a:cubicBezTo>
                      <a:pt x="0" y="1084"/>
                      <a:pt x="464" y="2956"/>
                      <a:pt x="1999" y="3321"/>
                    </a:cubicBezTo>
                    <a:cubicBezTo>
                      <a:pt x="2013" y="3324"/>
                      <a:pt x="2028" y="3326"/>
                      <a:pt x="2041" y="3326"/>
                    </a:cubicBezTo>
                    <a:cubicBezTo>
                      <a:pt x="2220" y="3326"/>
                      <a:pt x="2283" y="3044"/>
                      <a:pt x="2089" y="2997"/>
                    </a:cubicBezTo>
                    <a:cubicBezTo>
                      <a:pt x="787" y="2689"/>
                      <a:pt x="424" y="1158"/>
                      <a:pt x="1427" y="280"/>
                    </a:cubicBezTo>
                    <a:cubicBezTo>
                      <a:pt x="1553" y="169"/>
                      <a:pt x="1436" y="0"/>
                      <a:pt x="13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64" name="Google Shape;15564;p27"/>
              <p:cNvSpPr/>
              <p:nvPr/>
            </p:nvSpPr>
            <p:spPr>
              <a:xfrm>
                <a:off x="1891800" y="2506075"/>
                <a:ext cx="54500" cy="6910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764" extrusionOk="0">
                    <a:moveTo>
                      <a:pt x="1112" y="1"/>
                    </a:moveTo>
                    <a:cubicBezTo>
                      <a:pt x="654" y="1"/>
                      <a:pt x="167" y="368"/>
                      <a:pt x="76" y="845"/>
                    </a:cubicBezTo>
                    <a:cubicBezTo>
                      <a:pt x="1" y="1235"/>
                      <a:pt x="231" y="1507"/>
                      <a:pt x="583" y="1638"/>
                    </a:cubicBezTo>
                    <a:cubicBezTo>
                      <a:pt x="820" y="1727"/>
                      <a:pt x="1070" y="1719"/>
                      <a:pt x="1308" y="1789"/>
                    </a:cubicBezTo>
                    <a:cubicBezTo>
                      <a:pt x="1406" y="1814"/>
                      <a:pt x="1500" y="1852"/>
                      <a:pt x="1586" y="1904"/>
                    </a:cubicBezTo>
                    <a:cubicBezTo>
                      <a:pt x="1595" y="2058"/>
                      <a:pt x="1602" y="2210"/>
                      <a:pt x="1612" y="2364"/>
                    </a:cubicBezTo>
                    <a:cubicBezTo>
                      <a:pt x="1567" y="2429"/>
                      <a:pt x="1495" y="2454"/>
                      <a:pt x="1411" y="2454"/>
                    </a:cubicBezTo>
                    <a:cubicBezTo>
                      <a:pt x="1189" y="2454"/>
                      <a:pt x="881" y="2280"/>
                      <a:pt x="763" y="2219"/>
                    </a:cubicBezTo>
                    <a:cubicBezTo>
                      <a:pt x="736" y="2205"/>
                      <a:pt x="709" y="2199"/>
                      <a:pt x="684" y="2199"/>
                    </a:cubicBezTo>
                    <a:cubicBezTo>
                      <a:pt x="532" y="2199"/>
                      <a:pt x="431" y="2423"/>
                      <a:pt x="594" y="2508"/>
                    </a:cubicBezTo>
                    <a:cubicBezTo>
                      <a:pt x="836" y="2634"/>
                      <a:pt x="1114" y="2764"/>
                      <a:pt x="1387" y="2764"/>
                    </a:cubicBezTo>
                    <a:cubicBezTo>
                      <a:pt x="1521" y="2764"/>
                      <a:pt x="1654" y="2732"/>
                      <a:pt x="1781" y="2654"/>
                    </a:cubicBezTo>
                    <a:cubicBezTo>
                      <a:pt x="2059" y="2482"/>
                      <a:pt x="2179" y="2140"/>
                      <a:pt x="2001" y="1852"/>
                    </a:cubicBezTo>
                    <a:cubicBezTo>
                      <a:pt x="1798" y="1524"/>
                      <a:pt x="1386" y="1461"/>
                      <a:pt x="1040" y="1403"/>
                    </a:cubicBezTo>
                    <a:cubicBezTo>
                      <a:pt x="651" y="1338"/>
                      <a:pt x="167" y="1089"/>
                      <a:pt x="545" y="622"/>
                    </a:cubicBezTo>
                    <a:cubicBezTo>
                      <a:pt x="670" y="469"/>
                      <a:pt x="907" y="326"/>
                      <a:pt x="1122" y="326"/>
                    </a:cubicBezTo>
                    <a:cubicBezTo>
                      <a:pt x="1244" y="326"/>
                      <a:pt x="1359" y="372"/>
                      <a:pt x="1444" y="488"/>
                    </a:cubicBezTo>
                    <a:cubicBezTo>
                      <a:pt x="1481" y="539"/>
                      <a:pt x="1533" y="560"/>
                      <a:pt x="1584" y="560"/>
                    </a:cubicBezTo>
                    <a:cubicBezTo>
                      <a:pt x="1706" y="560"/>
                      <a:pt x="1823" y="441"/>
                      <a:pt x="1734" y="319"/>
                    </a:cubicBezTo>
                    <a:cubicBezTo>
                      <a:pt x="1571" y="96"/>
                      <a:pt x="1346" y="1"/>
                      <a:pt x="1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65" name="Google Shape;15565;p27"/>
              <p:cNvSpPr/>
              <p:nvPr/>
            </p:nvSpPr>
            <p:spPr>
              <a:xfrm>
                <a:off x="1945300" y="2477425"/>
                <a:ext cx="38600" cy="49025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1961" extrusionOk="0">
                    <a:moveTo>
                      <a:pt x="732" y="1"/>
                    </a:moveTo>
                    <a:cubicBezTo>
                      <a:pt x="666" y="1"/>
                      <a:pt x="601" y="39"/>
                      <a:pt x="574" y="119"/>
                    </a:cubicBezTo>
                    <a:cubicBezTo>
                      <a:pt x="498" y="366"/>
                      <a:pt x="346" y="583"/>
                      <a:pt x="140" y="739"/>
                    </a:cubicBezTo>
                    <a:cubicBezTo>
                      <a:pt x="0" y="845"/>
                      <a:pt x="89" y="1061"/>
                      <a:pt x="220" y="1061"/>
                    </a:cubicBezTo>
                    <a:cubicBezTo>
                      <a:pt x="249" y="1061"/>
                      <a:pt x="279" y="1051"/>
                      <a:pt x="309" y="1028"/>
                    </a:cubicBezTo>
                    <a:cubicBezTo>
                      <a:pt x="476" y="901"/>
                      <a:pt x="611" y="759"/>
                      <a:pt x="716" y="595"/>
                    </a:cubicBezTo>
                    <a:lnTo>
                      <a:pt x="716" y="595"/>
                    </a:lnTo>
                    <a:lnTo>
                      <a:pt x="1175" y="1846"/>
                    </a:lnTo>
                    <a:cubicBezTo>
                      <a:pt x="1204" y="1926"/>
                      <a:pt x="1273" y="1960"/>
                      <a:pt x="1340" y="1960"/>
                    </a:cubicBezTo>
                    <a:cubicBezTo>
                      <a:pt x="1443" y="1960"/>
                      <a:pt x="1544" y="1880"/>
                      <a:pt x="1499" y="1758"/>
                    </a:cubicBezTo>
                    <a:cubicBezTo>
                      <a:pt x="1298" y="1212"/>
                      <a:pt x="1098" y="665"/>
                      <a:pt x="898" y="119"/>
                    </a:cubicBezTo>
                    <a:cubicBezTo>
                      <a:pt x="869" y="41"/>
                      <a:pt x="800" y="1"/>
                      <a:pt x="73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66" name="Google Shape;15566;p27"/>
              <p:cNvSpPr/>
              <p:nvPr/>
            </p:nvSpPr>
            <p:spPr>
              <a:xfrm>
                <a:off x="1990525" y="2474225"/>
                <a:ext cx="43400" cy="122300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4892" extrusionOk="0">
                    <a:moveTo>
                      <a:pt x="225" y="1"/>
                    </a:moveTo>
                    <a:cubicBezTo>
                      <a:pt x="117" y="1"/>
                      <a:pt x="1" y="122"/>
                      <a:pt x="64" y="255"/>
                    </a:cubicBezTo>
                    <a:cubicBezTo>
                      <a:pt x="698" y="1605"/>
                      <a:pt x="1395" y="3249"/>
                      <a:pt x="352" y="4596"/>
                    </a:cubicBezTo>
                    <a:cubicBezTo>
                      <a:pt x="253" y="4723"/>
                      <a:pt x="363" y="4891"/>
                      <a:pt x="480" y="4891"/>
                    </a:cubicBezTo>
                    <a:cubicBezTo>
                      <a:pt x="518" y="4891"/>
                      <a:pt x="556" y="4874"/>
                      <a:pt x="588" y="4833"/>
                    </a:cubicBezTo>
                    <a:cubicBezTo>
                      <a:pt x="1735" y="3353"/>
                      <a:pt x="1066" y="1603"/>
                      <a:pt x="352" y="87"/>
                    </a:cubicBezTo>
                    <a:cubicBezTo>
                      <a:pt x="323" y="26"/>
                      <a:pt x="275" y="1"/>
                      <a:pt x="22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67" name="Google Shape;15567;p27"/>
              <p:cNvSpPr/>
              <p:nvPr/>
            </p:nvSpPr>
            <p:spPr>
              <a:xfrm>
                <a:off x="2050025" y="2489350"/>
                <a:ext cx="36400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3638" extrusionOk="0">
                    <a:moveTo>
                      <a:pt x="818" y="1"/>
                    </a:moveTo>
                    <a:cubicBezTo>
                      <a:pt x="428" y="1"/>
                      <a:pt x="166" y="737"/>
                      <a:pt x="124" y="1064"/>
                    </a:cubicBezTo>
                    <a:cubicBezTo>
                      <a:pt x="1" y="2017"/>
                      <a:pt x="379" y="2960"/>
                      <a:pt x="1093" y="3593"/>
                    </a:cubicBezTo>
                    <a:cubicBezTo>
                      <a:pt x="1128" y="3624"/>
                      <a:pt x="1166" y="3637"/>
                      <a:pt x="1204" y="3637"/>
                    </a:cubicBezTo>
                    <a:cubicBezTo>
                      <a:pt x="1338" y="3637"/>
                      <a:pt x="1456" y="3469"/>
                      <a:pt x="1329" y="3357"/>
                    </a:cubicBezTo>
                    <a:cubicBezTo>
                      <a:pt x="942" y="3013"/>
                      <a:pt x="655" y="2592"/>
                      <a:pt x="524" y="2086"/>
                    </a:cubicBezTo>
                    <a:cubicBezTo>
                      <a:pt x="467" y="1869"/>
                      <a:pt x="437" y="1645"/>
                      <a:pt x="434" y="1421"/>
                    </a:cubicBezTo>
                    <a:cubicBezTo>
                      <a:pt x="434" y="1385"/>
                      <a:pt x="554" y="343"/>
                      <a:pt x="801" y="343"/>
                    </a:cubicBezTo>
                    <a:cubicBezTo>
                      <a:pt x="829" y="343"/>
                      <a:pt x="859" y="357"/>
                      <a:pt x="890" y="387"/>
                    </a:cubicBezTo>
                    <a:cubicBezTo>
                      <a:pt x="925" y="420"/>
                      <a:pt x="964" y="434"/>
                      <a:pt x="1002" y="434"/>
                    </a:cubicBezTo>
                    <a:cubicBezTo>
                      <a:pt x="1133" y="434"/>
                      <a:pt x="1248" y="266"/>
                      <a:pt x="1126" y="150"/>
                    </a:cubicBezTo>
                    <a:cubicBezTo>
                      <a:pt x="1017" y="45"/>
                      <a:pt x="913" y="1"/>
                      <a:pt x="8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68" name="Google Shape;15568;p27"/>
              <p:cNvSpPr/>
              <p:nvPr/>
            </p:nvSpPr>
            <p:spPr>
              <a:xfrm>
                <a:off x="2098425" y="2502400"/>
                <a:ext cx="76525" cy="73350"/>
              </a:xfrm>
              <a:custGeom>
                <a:avLst/>
                <a:gdLst/>
                <a:ahLst/>
                <a:cxnLst/>
                <a:rect l="l" t="t" r="r" b="b"/>
                <a:pathLst>
                  <a:path w="3061" h="2934" extrusionOk="0">
                    <a:moveTo>
                      <a:pt x="160" y="0"/>
                    </a:moveTo>
                    <a:cubicBezTo>
                      <a:pt x="77" y="0"/>
                      <a:pt x="0" y="53"/>
                      <a:pt x="14" y="159"/>
                    </a:cubicBezTo>
                    <a:lnTo>
                      <a:pt x="16" y="159"/>
                    </a:lnTo>
                    <a:cubicBezTo>
                      <a:pt x="128" y="1057"/>
                      <a:pt x="321" y="1942"/>
                      <a:pt x="595" y="2804"/>
                    </a:cubicBezTo>
                    <a:lnTo>
                      <a:pt x="595" y="2804"/>
                    </a:lnTo>
                    <a:cubicBezTo>
                      <a:pt x="596" y="2807"/>
                      <a:pt x="596" y="2811"/>
                      <a:pt x="597" y="2815"/>
                    </a:cubicBezTo>
                    <a:lnTo>
                      <a:pt x="598" y="2814"/>
                    </a:lnTo>
                    <a:lnTo>
                      <a:pt x="598" y="2814"/>
                    </a:lnTo>
                    <a:cubicBezTo>
                      <a:pt x="598" y="2815"/>
                      <a:pt x="598" y="2815"/>
                      <a:pt x="598" y="2815"/>
                    </a:cubicBezTo>
                    <a:cubicBezTo>
                      <a:pt x="625" y="2898"/>
                      <a:pt x="687" y="2934"/>
                      <a:pt x="751" y="2934"/>
                    </a:cubicBezTo>
                    <a:cubicBezTo>
                      <a:pt x="847" y="2934"/>
                      <a:pt x="944" y="2852"/>
                      <a:pt x="920" y="2726"/>
                    </a:cubicBezTo>
                    <a:cubicBezTo>
                      <a:pt x="821" y="2186"/>
                      <a:pt x="980" y="1331"/>
                      <a:pt x="1530" y="1051"/>
                    </a:cubicBezTo>
                    <a:cubicBezTo>
                      <a:pt x="1606" y="1013"/>
                      <a:pt x="1678" y="996"/>
                      <a:pt x="1746" y="996"/>
                    </a:cubicBezTo>
                    <a:cubicBezTo>
                      <a:pt x="2304" y="996"/>
                      <a:pt x="2605" y="2170"/>
                      <a:pt x="2707" y="2591"/>
                    </a:cubicBezTo>
                    <a:cubicBezTo>
                      <a:pt x="2727" y="2674"/>
                      <a:pt x="2790" y="2711"/>
                      <a:pt x="2856" y="2711"/>
                    </a:cubicBezTo>
                    <a:cubicBezTo>
                      <a:pt x="2955" y="2711"/>
                      <a:pt x="3060" y="2628"/>
                      <a:pt x="3030" y="2502"/>
                    </a:cubicBezTo>
                    <a:cubicBezTo>
                      <a:pt x="2902" y="1977"/>
                      <a:pt x="2528" y="596"/>
                      <a:pt x="1797" y="596"/>
                    </a:cubicBezTo>
                    <a:cubicBezTo>
                      <a:pt x="1728" y="596"/>
                      <a:pt x="1656" y="609"/>
                      <a:pt x="1581" y="635"/>
                    </a:cubicBezTo>
                    <a:cubicBezTo>
                      <a:pt x="1090" y="807"/>
                      <a:pt x="787" y="1266"/>
                      <a:pt x="650" y="1771"/>
                    </a:cubicBezTo>
                    <a:lnTo>
                      <a:pt x="650" y="1771"/>
                    </a:lnTo>
                    <a:cubicBezTo>
                      <a:pt x="519" y="1240"/>
                      <a:pt x="418" y="702"/>
                      <a:pt x="350" y="159"/>
                    </a:cubicBezTo>
                    <a:cubicBezTo>
                      <a:pt x="336" y="53"/>
                      <a:pt x="245" y="0"/>
                      <a:pt x="1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69" name="Google Shape;15569;p27"/>
              <p:cNvSpPr/>
              <p:nvPr/>
            </p:nvSpPr>
            <p:spPr>
              <a:xfrm>
                <a:off x="2164575" y="2488950"/>
                <a:ext cx="37150" cy="28000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120" extrusionOk="0">
                    <a:moveTo>
                      <a:pt x="754" y="0"/>
                    </a:moveTo>
                    <a:cubicBezTo>
                      <a:pt x="725" y="0"/>
                      <a:pt x="696" y="8"/>
                      <a:pt x="669" y="23"/>
                    </a:cubicBezTo>
                    <a:cubicBezTo>
                      <a:pt x="430" y="168"/>
                      <a:pt x="227" y="369"/>
                      <a:pt x="80" y="609"/>
                    </a:cubicBezTo>
                    <a:cubicBezTo>
                      <a:pt x="1" y="736"/>
                      <a:pt x="117" y="856"/>
                      <a:pt x="233" y="856"/>
                    </a:cubicBezTo>
                    <a:cubicBezTo>
                      <a:pt x="284" y="856"/>
                      <a:pt x="334" y="833"/>
                      <a:pt x="369" y="778"/>
                    </a:cubicBezTo>
                    <a:cubicBezTo>
                      <a:pt x="464" y="623"/>
                      <a:pt x="588" y="489"/>
                      <a:pt x="734" y="382"/>
                    </a:cubicBezTo>
                    <a:lnTo>
                      <a:pt x="734" y="382"/>
                    </a:lnTo>
                    <a:cubicBezTo>
                      <a:pt x="903" y="561"/>
                      <a:pt x="1034" y="774"/>
                      <a:pt x="1118" y="1005"/>
                    </a:cubicBezTo>
                    <a:cubicBezTo>
                      <a:pt x="1147" y="1085"/>
                      <a:pt x="1215" y="1120"/>
                      <a:pt x="1282" y="1120"/>
                    </a:cubicBezTo>
                    <a:cubicBezTo>
                      <a:pt x="1385" y="1120"/>
                      <a:pt x="1485" y="1039"/>
                      <a:pt x="1441" y="917"/>
                    </a:cubicBezTo>
                    <a:cubicBezTo>
                      <a:pt x="1325" y="586"/>
                      <a:pt x="1130" y="288"/>
                      <a:pt x="872" y="49"/>
                    </a:cubicBezTo>
                    <a:cubicBezTo>
                      <a:pt x="840" y="17"/>
                      <a:pt x="798" y="0"/>
                      <a:pt x="7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70" name="Google Shape;15570;p27"/>
              <p:cNvSpPr/>
              <p:nvPr/>
            </p:nvSpPr>
            <p:spPr>
              <a:xfrm>
                <a:off x="2213850" y="2485800"/>
                <a:ext cx="32800" cy="95800"/>
              </a:xfrm>
              <a:custGeom>
                <a:avLst/>
                <a:gdLst/>
                <a:ahLst/>
                <a:cxnLst/>
                <a:rect l="l" t="t" r="r" b="b"/>
                <a:pathLst>
                  <a:path w="1312" h="3832" extrusionOk="0">
                    <a:moveTo>
                      <a:pt x="235" y="0"/>
                    </a:moveTo>
                    <a:cubicBezTo>
                      <a:pt x="112" y="0"/>
                      <a:pt x="1" y="168"/>
                      <a:pt x="109" y="291"/>
                    </a:cubicBezTo>
                    <a:cubicBezTo>
                      <a:pt x="919" y="1208"/>
                      <a:pt x="956" y="2586"/>
                      <a:pt x="181" y="3538"/>
                    </a:cubicBezTo>
                    <a:cubicBezTo>
                      <a:pt x="79" y="3664"/>
                      <a:pt x="190" y="3832"/>
                      <a:pt x="309" y="3832"/>
                    </a:cubicBezTo>
                    <a:cubicBezTo>
                      <a:pt x="346" y="3832"/>
                      <a:pt x="385" y="3815"/>
                      <a:pt x="417" y="3775"/>
                    </a:cubicBezTo>
                    <a:cubicBezTo>
                      <a:pt x="1311" y="2676"/>
                      <a:pt x="1285" y="1116"/>
                      <a:pt x="346" y="54"/>
                    </a:cubicBezTo>
                    <a:cubicBezTo>
                      <a:pt x="312" y="16"/>
                      <a:pt x="273" y="0"/>
                      <a:pt x="2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71" name="Google Shape;15571;p27"/>
              <p:cNvSpPr/>
              <p:nvPr/>
            </p:nvSpPr>
            <p:spPr>
              <a:xfrm>
                <a:off x="2269700" y="2500950"/>
                <a:ext cx="3907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3047" extrusionOk="0">
                    <a:moveTo>
                      <a:pt x="718" y="1"/>
                    </a:moveTo>
                    <a:cubicBezTo>
                      <a:pt x="668" y="1"/>
                      <a:pt x="617" y="24"/>
                      <a:pt x="584" y="81"/>
                    </a:cubicBezTo>
                    <a:cubicBezTo>
                      <a:pt x="0" y="1080"/>
                      <a:pt x="299" y="2363"/>
                      <a:pt x="1246" y="3016"/>
                    </a:cubicBezTo>
                    <a:cubicBezTo>
                      <a:pt x="1277" y="3037"/>
                      <a:pt x="1307" y="3046"/>
                      <a:pt x="1335" y="3046"/>
                    </a:cubicBezTo>
                    <a:cubicBezTo>
                      <a:pt x="1472" y="3046"/>
                      <a:pt x="1563" y="2829"/>
                      <a:pt x="1416" y="2728"/>
                    </a:cubicBezTo>
                    <a:cubicBezTo>
                      <a:pt x="616" y="2177"/>
                      <a:pt x="386" y="1084"/>
                      <a:pt x="873" y="251"/>
                    </a:cubicBezTo>
                    <a:cubicBezTo>
                      <a:pt x="948" y="122"/>
                      <a:pt x="832" y="1"/>
                      <a:pt x="7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72" name="Google Shape;15572;p27"/>
              <p:cNvSpPr/>
              <p:nvPr/>
            </p:nvSpPr>
            <p:spPr>
              <a:xfrm>
                <a:off x="2317550" y="2485650"/>
                <a:ext cx="57500" cy="79500"/>
              </a:xfrm>
              <a:custGeom>
                <a:avLst/>
                <a:gdLst/>
                <a:ahLst/>
                <a:cxnLst/>
                <a:rect l="l" t="t" r="r" b="b"/>
                <a:pathLst>
                  <a:path w="2300" h="3180" extrusionOk="0">
                    <a:moveTo>
                      <a:pt x="1364" y="1914"/>
                    </a:moveTo>
                    <a:cubicBezTo>
                      <a:pt x="1625" y="1914"/>
                      <a:pt x="1852" y="2061"/>
                      <a:pt x="1829" y="2406"/>
                    </a:cubicBezTo>
                    <a:cubicBezTo>
                      <a:pt x="1811" y="2684"/>
                      <a:pt x="1612" y="2830"/>
                      <a:pt x="1386" y="2830"/>
                    </a:cubicBezTo>
                    <a:cubicBezTo>
                      <a:pt x="1299" y="2830"/>
                      <a:pt x="1209" y="2808"/>
                      <a:pt x="1123" y="2765"/>
                    </a:cubicBezTo>
                    <a:cubicBezTo>
                      <a:pt x="925" y="2664"/>
                      <a:pt x="795" y="2465"/>
                      <a:pt x="711" y="2262"/>
                    </a:cubicBezTo>
                    <a:lnTo>
                      <a:pt x="711" y="2262"/>
                    </a:lnTo>
                    <a:cubicBezTo>
                      <a:pt x="722" y="2252"/>
                      <a:pt x="731" y="2241"/>
                      <a:pt x="740" y="2228"/>
                    </a:cubicBezTo>
                    <a:cubicBezTo>
                      <a:pt x="873" y="2030"/>
                      <a:pt x="1132" y="1914"/>
                      <a:pt x="1364" y="1914"/>
                    </a:cubicBezTo>
                    <a:close/>
                    <a:moveTo>
                      <a:pt x="206" y="0"/>
                    </a:moveTo>
                    <a:cubicBezTo>
                      <a:pt x="109" y="0"/>
                      <a:pt x="0" y="83"/>
                      <a:pt x="19" y="210"/>
                    </a:cubicBezTo>
                    <a:cubicBezTo>
                      <a:pt x="130" y="985"/>
                      <a:pt x="93" y="2094"/>
                      <a:pt x="597" y="2742"/>
                    </a:cubicBezTo>
                    <a:cubicBezTo>
                      <a:pt x="794" y="2996"/>
                      <a:pt x="1129" y="3179"/>
                      <a:pt x="1447" y="3179"/>
                    </a:cubicBezTo>
                    <a:cubicBezTo>
                      <a:pt x="1654" y="3179"/>
                      <a:pt x="1855" y="3102"/>
                      <a:pt x="2006" y="2914"/>
                    </a:cubicBezTo>
                    <a:cubicBezTo>
                      <a:pt x="2299" y="2551"/>
                      <a:pt x="2208" y="1950"/>
                      <a:pt x="1825" y="1689"/>
                    </a:cubicBezTo>
                    <a:cubicBezTo>
                      <a:pt x="1676" y="1588"/>
                      <a:pt x="1515" y="1543"/>
                      <a:pt x="1355" y="1543"/>
                    </a:cubicBezTo>
                    <a:cubicBezTo>
                      <a:pt x="1074" y="1543"/>
                      <a:pt x="796" y="1680"/>
                      <a:pt x="593" y="1885"/>
                    </a:cubicBezTo>
                    <a:lnTo>
                      <a:pt x="593" y="1885"/>
                    </a:lnTo>
                    <a:cubicBezTo>
                      <a:pt x="452" y="1317"/>
                      <a:pt x="423" y="691"/>
                      <a:pt x="341" y="121"/>
                    </a:cubicBezTo>
                    <a:cubicBezTo>
                      <a:pt x="328" y="37"/>
                      <a:pt x="270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73" name="Google Shape;15573;p27"/>
              <p:cNvSpPr/>
              <p:nvPr/>
            </p:nvSpPr>
            <p:spPr>
              <a:xfrm>
                <a:off x="2364150" y="2487750"/>
                <a:ext cx="40800" cy="9207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3683" extrusionOk="0">
                    <a:moveTo>
                      <a:pt x="257" y="0"/>
                    </a:moveTo>
                    <a:cubicBezTo>
                      <a:pt x="120" y="0"/>
                      <a:pt x="1" y="169"/>
                      <a:pt x="132" y="278"/>
                    </a:cubicBezTo>
                    <a:cubicBezTo>
                      <a:pt x="1070" y="1059"/>
                      <a:pt x="1267" y="2423"/>
                      <a:pt x="586" y="3437"/>
                    </a:cubicBezTo>
                    <a:cubicBezTo>
                      <a:pt x="503" y="3563"/>
                      <a:pt x="619" y="3683"/>
                      <a:pt x="736" y="3683"/>
                    </a:cubicBezTo>
                    <a:cubicBezTo>
                      <a:pt x="787" y="3683"/>
                      <a:pt x="839" y="3661"/>
                      <a:pt x="875" y="3607"/>
                    </a:cubicBezTo>
                    <a:cubicBezTo>
                      <a:pt x="1631" y="2472"/>
                      <a:pt x="1413" y="921"/>
                      <a:pt x="368" y="42"/>
                    </a:cubicBezTo>
                    <a:cubicBezTo>
                      <a:pt x="333" y="13"/>
                      <a:pt x="295" y="0"/>
                      <a:pt x="25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74" name="Google Shape;15574;p27"/>
              <p:cNvSpPr/>
              <p:nvPr/>
            </p:nvSpPr>
            <p:spPr>
              <a:xfrm>
                <a:off x="2402125" y="2474850"/>
                <a:ext cx="62250" cy="3830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1532" extrusionOk="0">
                    <a:moveTo>
                      <a:pt x="781" y="0"/>
                    </a:moveTo>
                    <a:cubicBezTo>
                      <a:pt x="502" y="0"/>
                      <a:pt x="225" y="158"/>
                      <a:pt x="77" y="407"/>
                    </a:cubicBezTo>
                    <a:cubicBezTo>
                      <a:pt x="1" y="535"/>
                      <a:pt x="117" y="656"/>
                      <a:pt x="232" y="656"/>
                    </a:cubicBezTo>
                    <a:cubicBezTo>
                      <a:pt x="283" y="656"/>
                      <a:pt x="333" y="633"/>
                      <a:pt x="367" y="576"/>
                    </a:cubicBezTo>
                    <a:cubicBezTo>
                      <a:pt x="462" y="415"/>
                      <a:pt x="595" y="350"/>
                      <a:pt x="725" y="350"/>
                    </a:cubicBezTo>
                    <a:cubicBezTo>
                      <a:pt x="1042" y="350"/>
                      <a:pt x="1337" y="739"/>
                      <a:pt x="1011" y="1072"/>
                    </a:cubicBezTo>
                    <a:cubicBezTo>
                      <a:pt x="930" y="1154"/>
                      <a:pt x="959" y="1272"/>
                      <a:pt x="1044" y="1334"/>
                    </a:cubicBezTo>
                    <a:cubicBezTo>
                      <a:pt x="1225" y="1467"/>
                      <a:pt x="1433" y="1532"/>
                      <a:pt x="1639" y="1532"/>
                    </a:cubicBezTo>
                    <a:cubicBezTo>
                      <a:pt x="1905" y="1532"/>
                      <a:pt x="2169" y="1425"/>
                      <a:pt x="2371" y="1220"/>
                    </a:cubicBezTo>
                    <a:cubicBezTo>
                      <a:pt x="2489" y="1102"/>
                      <a:pt x="2374" y="934"/>
                      <a:pt x="2246" y="934"/>
                    </a:cubicBezTo>
                    <a:cubicBezTo>
                      <a:pt x="2208" y="934"/>
                      <a:pt x="2169" y="949"/>
                      <a:pt x="2135" y="983"/>
                    </a:cubicBezTo>
                    <a:cubicBezTo>
                      <a:pt x="1992" y="1127"/>
                      <a:pt x="1822" y="1197"/>
                      <a:pt x="1649" y="1197"/>
                    </a:cubicBezTo>
                    <a:cubicBezTo>
                      <a:pt x="1557" y="1197"/>
                      <a:pt x="1465" y="1177"/>
                      <a:pt x="1375" y="1138"/>
                    </a:cubicBezTo>
                    <a:lnTo>
                      <a:pt x="1375" y="1138"/>
                    </a:lnTo>
                    <a:cubicBezTo>
                      <a:pt x="1557" y="819"/>
                      <a:pt x="1524" y="387"/>
                      <a:pt x="1210" y="146"/>
                    </a:cubicBezTo>
                    <a:cubicBezTo>
                      <a:pt x="1080" y="45"/>
                      <a:pt x="930" y="0"/>
                      <a:pt x="78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75" name="Google Shape;15575;p27"/>
              <p:cNvSpPr/>
              <p:nvPr/>
            </p:nvSpPr>
            <p:spPr>
              <a:xfrm>
                <a:off x="2449725" y="2531800"/>
                <a:ext cx="64575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96" extrusionOk="0">
                    <a:moveTo>
                      <a:pt x="2338" y="1"/>
                    </a:moveTo>
                    <a:cubicBezTo>
                      <a:pt x="1623" y="1"/>
                      <a:pt x="908" y="57"/>
                      <a:pt x="202" y="171"/>
                    </a:cubicBezTo>
                    <a:cubicBezTo>
                      <a:pt x="0" y="203"/>
                      <a:pt x="72" y="496"/>
                      <a:pt x="260" y="496"/>
                    </a:cubicBezTo>
                    <a:cubicBezTo>
                      <a:pt x="270" y="496"/>
                      <a:pt x="280" y="495"/>
                      <a:pt x="290" y="493"/>
                    </a:cubicBezTo>
                    <a:cubicBezTo>
                      <a:pt x="958" y="388"/>
                      <a:pt x="1633" y="335"/>
                      <a:pt x="2310" y="335"/>
                    </a:cubicBezTo>
                    <a:cubicBezTo>
                      <a:pt x="2329" y="335"/>
                      <a:pt x="2348" y="335"/>
                      <a:pt x="2366" y="335"/>
                    </a:cubicBezTo>
                    <a:cubicBezTo>
                      <a:pt x="2583" y="335"/>
                      <a:pt x="2583" y="1"/>
                      <a:pt x="2366" y="1"/>
                    </a:cubicBezTo>
                    <a:cubicBezTo>
                      <a:pt x="2357" y="1"/>
                      <a:pt x="2347" y="1"/>
                      <a:pt x="23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76" name="Google Shape;15576;p27"/>
              <p:cNvSpPr/>
              <p:nvPr/>
            </p:nvSpPr>
            <p:spPr>
              <a:xfrm>
                <a:off x="2450375" y="2565175"/>
                <a:ext cx="63925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2557" h="336" extrusionOk="0">
                    <a:moveTo>
                      <a:pt x="215" y="0"/>
                    </a:moveTo>
                    <a:cubicBezTo>
                      <a:pt x="0" y="0"/>
                      <a:pt x="0" y="336"/>
                      <a:pt x="215" y="336"/>
                    </a:cubicBezTo>
                    <a:lnTo>
                      <a:pt x="2340" y="336"/>
                    </a:lnTo>
                    <a:cubicBezTo>
                      <a:pt x="2557" y="336"/>
                      <a:pt x="2557" y="0"/>
                      <a:pt x="23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77" name="Google Shape;15577;p27"/>
              <p:cNvSpPr/>
              <p:nvPr/>
            </p:nvSpPr>
            <p:spPr>
              <a:xfrm>
                <a:off x="2532150" y="2463650"/>
                <a:ext cx="76125" cy="104750"/>
              </a:xfrm>
              <a:custGeom>
                <a:avLst/>
                <a:gdLst/>
                <a:ahLst/>
                <a:cxnLst/>
                <a:rect l="l" t="t" r="r" b="b"/>
                <a:pathLst>
                  <a:path w="3045" h="4190" extrusionOk="0">
                    <a:moveTo>
                      <a:pt x="1436" y="720"/>
                    </a:moveTo>
                    <a:cubicBezTo>
                      <a:pt x="1465" y="1144"/>
                      <a:pt x="1493" y="1569"/>
                      <a:pt x="1522" y="1993"/>
                    </a:cubicBezTo>
                    <a:lnTo>
                      <a:pt x="1522" y="1993"/>
                    </a:lnTo>
                    <a:lnTo>
                      <a:pt x="558" y="2065"/>
                    </a:lnTo>
                    <a:lnTo>
                      <a:pt x="558" y="2065"/>
                    </a:lnTo>
                    <a:cubicBezTo>
                      <a:pt x="867" y="1627"/>
                      <a:pt x="1160" y="1179"/>
                      <a:pt x="1436" y="720"/>
                    </a:cubicBezTo>
                    <a:close/>
                    <a:moveTo>
                      <a:pt x="1556" y="1"/>
                    </a:moveTo>
                    <a:cubicBezTo>
                      <a:pt x="1504" y="1"/>
                      <a:pt x="1454" y="25"/>
                      <a:pt x="1422" y="83"/>
                    </a:cubicBezTo>
                    <a:cubicBezTo>
                      <a:pt x="1010" y="805"/>
                      <a:pt x="560" y="1502"/>
                      <a:pt x="72" y="2173"/>
                    </a:cubicBezTo>
                    <a:cubicBezTo>
                      <a:pt x="0" y="2271"/>
                      <a:pt x="89" y="2425"/>
                      <a:pt x="205" y="2425"/>
                    </a:cubicBezTo>
                    <a:cubicBezTo>
                      <a:pt x="208" y="2425"/>
                      <a:pt x="212" y="2425"/>
                      <a:pt x="215" y="2425"/>
                    </a:cubicBezTo>
                    <a:lnTo>
                      <a:pt x="1545" y="2326"/>
                    </a:lnTo>
                    <a:lnTo>
                      <a:pt x="1545" y="2326"/>
                    </a:lnTo>
                    <a:cubicBezTo>
                      <a:pt x="1583" y="2894"/>
                      <a:pt x="1621" y="3462"/>
                      <a:pt x="1660" y="4029"/>
                    </a:cubicBezTo>
                    <a:cubicBezTo>
                      <a:pt x="1666" y="4136"/>
                      <a:pt x="1754" y="4190"/>
                      <a:pt x="1838" y="4190"/>
                    </a:cubicBezTo>
                    <a:cubicBezTo>
                      <a:pt x="1921" y="4190"/>
                      <a:pt x="2001" y="4137"/>
                      <a:pt x="1994" y="4029"/>
                    </a:cubicBezTo>
                    <a:cubicBezTo>
                      <a:pt x="1955" y="3453"/>
                      <a:pt x="1916" y="2877"/>
                      <a:pt x="1877" y="2301"/>
                    </a:cubicBezTo>
                    <a:lnTo>
                      <a:pt x="1877" y="2301"/>
                    </a:lnTo>
                    <a:lnTo>
                      <a:pt x="2830" y="2231"/>
                    </a:lnTo>
                    <a:cubicBezTo>
                      <a:pt x="3038" y="2214"/>
                      <a:pt x="3044" y="1895"/>
                      <a:pt x="2844" y="1895"/>
                    </a:cubicBezTo>
                    <a:cubicBezTo>
                      <a:pt x="2839" y="1895"/>
                      <a:pt x="2834" y="1895"/>
                      <a:pt x="2830" y="1895"/>
                    </a:cubicBezTo>
                    <a:lnTo>
                      <a:pt x="1854" y="1968"/>
                    </a:lnTo>
                    <a:lnTo>
                      <a:pt x="1854" y="1968"/>
                    </a:lnTo>
                    <a:cubicBezTo>
                      <a:pt x="1814" y="1368"/>
                      <a:pt x="1773" y="767"/>
                      <a:pt x="1733" y="167"/>
                    </a:cubicBezTo>
                    <a:cubicBezTo>
                      <a:pt x="1726" y="68"/>
                      <a:pt x="1640" y="1"/>
                      <a:pt x="15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78" name="Google Shape;15578;p27"/>
              <p:cNvSpPr/>
              <p:nvPr/>
            </p:nvSpPr>
            <p:spPr>
              <a:xfrm>
                <a:off x="2617575" y="2483925"/>
                <a:ext cx="58450" cy="79675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3187" extrusionOk="0">
                    <a:moveTo>
                      <a:pt x="234" y="0"/>
                    </a:moveTo>
                    <a:cubicBezTo>
                      <a:pt x="116" y="0"/>
                      <a:pt x="0" y="120"/>
                      <a:pt x="82" y="247"/>
                    </a:cubicBezTo>
                    <a:lnTo>
                      <a:pt x="1965" y="3110"/>
                    </a:lnTo>
                    <a:cubicBezTo>
                      <a:pt x="2001" y="3164"/>
                      <a:pt x="2052" y="3186"/>
                      <a:pt x="2103" y="3186"/>
                    </a:cubicBezTo>
                    <a:cubicBezTo>
                      <a:pt x="2221" y="3186"/>
                      <a:pt x="2337" y="3067"/>
                      <a:pt x="2254" y="2941"/>
                    </a:cubicBezTo>
                    <a:lnTo>
                      <a:pt x="372" y="77"/>
                    </a:lnTo>
                    <a:cubicBezTo>
                      <a:pt x="336" y="23"/>
                      <a:pt x="285" y="0"/>
                      <a:pt x="2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79" name="Google Shape;15579;p27"/>
              <p:cNvSpPr/>
              <p:nvPr/>
            </p:nvSpPr>
            <p:spPr>
              <a:xfrm>
                <a:off x="2614825" y="2477575"/>
                <a:ext cx="43825" cy="8680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3472" extrusionOk="0">
                    <a:moveTo>
                      <a:pt x="1527" y="0"/>
                    </a:moveTo>
                    <a:cubicBezTo>
                      <a:pt x="1478" y="0"/>
                      <a:pt x="1432" y="26"/>
                      <a:pt x="1405" y="87"/>
                    </a:cubicBezTo>
                    <a:cubicBezTo>
                      <a:pt x="956" y="1131"/>
                      <a:pt x="506" y="2173"/>
                      <a:pt x="58" y="3214"/>
                    </a:cubicBezTo>
                    <a:cubicBezTo>
                      <a:pt x="0" y="3349"/>
                      <a:pt x="118" y="3471"/>
                      <a:pt x="224" y="3471"/>
                    </a:cubicBezTo>
                    <a:cubicBezTo>
                      <a:pt x="273" y="3471"/>
                      <a:pt x="320" y="3446"/>
                      <a:pt x="346" y="3384"/>
                    </a:cubicBezTo>
                    <a:lnTo>
                      <a:pt x="1695" y="257"/>
                    </a:lnTo>
                    <a:cubicBezTo>
                      <a:pt x="1752" y="123"/>
                      <a:pt x="1634" y="0"/>
                      <a:pt x="15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80" name="Google Shape;15580;p27"/>
              <p:cNvSpPr/>
              <p:nvPr/>
            </p:nvSpPr>
            <p:spPr>
              <a:xfrm>
                <a:off x="2666425" y="2453175"/>
                <a:ext cx="50225" cy="3370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1348" extrusionOk="0">
                    <a:moveTo>
                      <a:pt x="663" y="0"/>
                    </a:moveTo>
                    <a:cubicBezTo>
                      <a:pt x="504" y="0"/>
                      <a:pt x="345" y="22"/>
                      <a:pt x="191" y="66"/>
                    </a:cubicBezTo>
                    <a:cubicBezTo>
                      <a:pt x="0" y="118"/>
                      <a:pt x="59" y="395"/>
                      <a:pt x="232" y="395"/>
                    </a:cubicBezTo>
                    <a:cubicBezTo>
                      <a:pt x="247" y="395"/>
                      <a:pt x="263" y="392"/>
                      <a:pt x="281" y="388"/>
                    </a:cubicBezTo>
                    <a:cubicBezTo>
                      <a:pt x="405" y="352"/>
                      <a:pt x="534" y="334"/>
                      <a:pt x="663" y="334"/>
                    </a:cubicBezTo>
                    <a:cubicBezTo>
                      <a:pt x="732" y="334"/>
                      <a:pt x="801" y="339"/>
                      <a:pt x="870" y="349"/>
                    </a:cubicBezTo>
                    <a:lnTo>
                      <a:pt x="870" y="349"/>
                    </a:lnTo>
                    <a:cubicBezTo>
                      <a:pt x="820" y="593"/>
                      <a:pt x="699" y="794"/>
                      <a:pt x="512" y="972"/>
                    </a:cubicBezTo>
                    <a:cubicBezTo>
                      <a:pt x="400" y="1079"/>
                      <a:pt x="494" y="1246"/>
                      <a:pt x="631" y="1257"/>
                    </a:cubicBezTo>
                    <a:lnTo>
                      <a:pt x="1794" y="1347"/>
                    </a:lnTo>
                    <a:cubicBezTo>
                      <a:pt x="1799" y="1348"/>
                      <a:pt x="1804" y="1348"/>
                      <a:pt x="1809" y="1348"/>
                    </a:cubicBezTo>
                    <a:cubicBezTo>
                      <a:pt x="2009" y="1348"/>
                      <a:pt x="2002" y="1029"/>
                      <a:pt x="1794" y="1013"/>
                    </a:cubicBezTo>
                    <a:lnTo>
                      <a:pt x="970" y="949"/>
                    </a:lnTo>
                    <a:lnTo>
                      <a:pt x="970" y="949"/>
                    </a:lnTo>
                    <a:cubicBezTo>
                      <a:pt x="1115" y="734"/>
                      <a:pt x="1198" y="491"/>
                      <a:pt x="1225" y="218"/>
                    </a:cubicBezTo>
                    <a:cubicBezTo>
                      <a:pt x="1231" y="147"/>
                      <a:pt x="1167" y="73"/>
                      <a:pt x="1101" y="57"/>
                    </a:cubicBezTo>
                    <a:cubicBezTo>
                      <a:pt x="957" y="19"/>
                      <a:pt x="810" y="0"/>
                      <a:pt x="6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81" name="Google Shape;15581;p27"/>
              <p:cNvSpPr/>
              <p:nvPr/>
            </p:nvSpPr>
            <p:spPr>
              <a:xfrm>
                <a:off x="2738900" y="2467000"/>
                <a:ext cx="62250" cy="10490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4196" extrusionOk="0">
                    <a:moveTo>
                      <a:pt x="161" y="1"/>
                    </a:moveTo>
                    <a:cubicBezTo>
                      <a:pt x="78" y="1"/>
                      <a:pt x="1" y="54"/>
                      <a:pt x="13" y="161"/>
                    </a:cubicBezTo>
                    <a:lnTo>
                      <a:pt x="13" y="160"/>
                    </a:lnTo>
                    <a:cubicBezTo>
                      <a:pt x="158" y="1452"/>
                      <a:pt x="304" y="2742"/>
                      <a:pt x="449" y="4034"/>
                    </a:cubicBezTo>
                    <a:cubicBezTo>
                      <a:pt x="461" y="4142"/>
                      <a:pt x="537" y="4195"/>
                      <a:pt x="614" y="4195"/>
                    </a:cubicBezTo>
                    <a:cubicBezTo>
                      <a:pt x="692" y="4195"/>
                      <a:pt x="770" y="4141"/>
                      <a:pt x="785" y="4034"/>
                    </a:cubicBezTo>
                    <a:cubicBezTo>
                      <a:pt x="824" y="3734"/>
                      <a:pt x="864" y="3433"/>
                      <a:pt x="904" y="3133"/>
                    </a:cubicBezTo>
                    <a:cubicBezTo>
                      <a:pt x="927" y="2950"/>
                      <a:pt x="951" y="2768"/>
                      <a:pt x="978" y="2585"/>
                    </a:cubicBezTo>
                    <a:cubicBezTo>
                      <a:pt x="964" y="2313"/>
                      <a:pt x="1074" y="2177"/>
                      <a:pt x="1310" y="2177"/>
                    </a:cubicBezTo>
                    <a:cubicBezTo>
                      <a:pt x="1436" y="2177"/>
                      <a:pt x="1597" y="2216"/>
                      <a:pt x="1795" y="2294"/>
                    </a:cubicBezTo>
                    <a:cubicBezTo>
                      <a:pt x="2090" y="2557"/>
                      <a:pt x="2126" y="3695"/>
                      <a:pt x="2147" y="4028"/>
                    </a:cubicBezTo>
                    <a:cubicBezTo>
                      <a:pt x="2154" y="4135"/>
                      <a:pt x="2241" y="4189"/>
                      <a:pt x="2325" y="4189"/>
                    </a:cubicBezTo>
                    <a:cubicBezTo>
                      <a:pt x="2409" y="4189"/>
                      <a:pt x="2489" y="4135"/>
                      <a:pt x="2482" y="4028"/>
                    </a:cubicBezTo>
                    <a:cubicBezTo>
                      <a:pt x="2440" y="3406"/>
                      <a:pt x="2353" y="1554"/>
                      <a:pt x="1486" y="1471"/>
                    </a:cubicBezTo>
                    <a:cubicBezTo>
                      <a:pt x="1461" y="1469"/>
                      <a:pt x="1437" y="1468"/>
                      <a:pt x="1413" y="1468"/>
                    </a:cubicBezTo>
                    <a:cubicBezTo>
                      <a:pt x="946" y="1468"/>
                      <a:pt x="722" y="1930"/>
                      <a:pt x="608" y="2472"/>
                    </a:cubicBezTo>
                    <a:lnTo>
                      <a:pt x="608" y="2472"/>
                    </a:lnTo>
                    <a:cubicBezTo>
                      <a:pt x="521" y="1702"/>
                      <a:pt x="434" y="931"/>
                      <a:pt x="347" y="161"/>
                    </a:cubicBezTo>
                    <a:cubicBezTo>
                      <a:pt x="335" y="55"/>
                      <a:pt x="244" y="1"/>
                      <a:pt x="16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82" name="Google Shape;15582;p27"/>
              <p:cNvSpPr/>
              <p:nvPr/>
            </p:nvSpPr>
            <p:spPr>
              <a:xfrm>
                <a:off x="2790325" y="2458200"/>
                <a:ext cx="83450" cy="121200"/>
              </a:xfrm>
              <a:custGeom>
                <a:avLst/>
                <a:gdLst/>
                <a:ahLst/>
                <a:cxnLst/>
                <a:rect l="l" t="t" r="r" b="b"/>
                <a:pathLst>
                  <a:path w="3338" h="4848" extrusionOk="0">
                    <a:moveTo>
                      <a:pt x="2467" y="1983"/>
                    </a:moveTo>
                    <a:lnTo>
                      <a:pt x="2467" y="1983"/>
                    </a:lnTo>
                    <a:cubicBezTo>
                      <a:pt x="2443" y="2511"/>
                      <a:pt x="2385" y="3038"/>
                      <a:pt x="2285" y="3564"/>
                    </a:cubicBezTo>
                    <a:cubicBezTo>
                      <a:pt x="2259" y="3704"/>
                      <a:pt x="2235" y="4139"/>
                      <a:pt x="2134" y="4240"/>
                    </a:cubicBezTo>
                    <a:cubicBezTo>
                      <a:pt x="2045" y="4327"/>
                      <a:pt x="1947" y="4363"/>
                      <a:pt x="1849" y="4363"/>
                    </a:cubicBezTo>
                    <a:cubicBezTo>
                      <a:pt x="1623" y="4363"/>
                      <a:pt x="1399" y="4172"/>
                      <a:pt x="1301" y="3982"/>
                    </a:cubicBezTo>
                    <a:cubicBezTo>
                      <a:pt x="824" y="3053"/>
                      <a:pt x="1496" y="2082"/>
                      <a:pt x="2467" y="1983"/>
                    </a:cubicBezTo>
                    <a:close/>
                    <a:moveTo>
                      <a:pt x="2587" y="1"/>
                    </a:moveTo>
                    <a:cubicBezTo>
                      <a:pt x="2498" y="1"/>
                      <a:pt x="2406" y="60"/>
                      <a:pt x="2416" y="165"/>
                    </a:cubicBezTo>
                    <a:cubicBezTo>
                      <a:pt x="2463" y="660"/>
                      <a:pt x="2485" y="1154"/>
                      <a:pt x="2477" y="1648"/>
                    </a:cubicBezTo>
                    <a:lnTo>
                      <a:pt x="2477" y="1648"/>
                    </a:lnTo>
                    <a:cubicBezTo>
                      <a:pt x="1028" y="1786"/>
                      <a:pt x="1" y="3863"/>
                      <a:pt x="1538" y="4738"/>
                    </a:cubicBezTo>
                    <a:cubicBezTo>
                      <a:pt x="1669" y="4813"/>
                      <a:pt x="1788" y="4848"/>
                      <a:pt x="1894" y="4848"/>
                    </a:cubicBezTo>
                    <a:cubicBezTo>
                      <a:pt x="2511" y="4848"/>
                      <a:pt x="2730" y="3692"/>
                      <a:pt x="2791" y="2521"/>
                    </a:cubicBezTo>
                    <a:lnTo>
                      <a:pt x="2791" y="2521"/>
                    </a:lnTo>
                    <a:cubicBezTo>
                      <a:pt x="2874" y="3154"/>
                      <a:pt x="2941" y="3789"/>
                      <a:pt x="2994" y="4426"/>
                    </a:cubicBezTo>
                    <a:cubicBezTo>
                      <a:pt x="3003" y="4533"/>
                      <a:pt x="3092" y="4586"/>
                      <a:pt x="3175" y="4586"/>
                    </a:cubicBezTo>
                    <a:cubicBezTo>
                      <a:pt x="3259" y="4586"/>
                      <a:pt x="3337" y="4533"/>
                      <a:pt x="3328" y="4426"/>
                    </a:cubicBezTo>
                    <a:cubicBezTo>
                      <a:pt x="3208" y="2981"/>
                      <a:pt x="3014" y="1544"/>
                      <a:pt x="2744" y="120"/>
                    </a:cubicBezTo>
                    <a:cubicBezTo>
                      <a:pt x="2729" y="38"/>
                      <a:pt x="2659" y="1"/>
                      <a:pt x="258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83" name="Google Shape;15583;p27"/>
              <p:cNvSpPr/>
              <p:nvPr/>
            </p:nvSpPr>
            <p:spPr>
              <a:xfrm>
                <a:off x="2536075" y="2579900"/>
                <a:ext cx="367250" cy="19575"/>
              </a:xfrm>
              <a:custGeom>
                <a:avLst/>
                <a:gdLst/>
                <a:ahLst/>
                <a:cxnLst/>
                <a:rect l="l" t="t" r="r" b="b"/>
                <a:pathLst>
                  <a:path w="14690" h="783" extrusionOk="0">
                    <a:moveTo>
                      <a:pt x="14494" y="1"/>
                    </a:moveTo>
                    <a:cubicBezTo>
                      <a:pt x="14488" y="1"/>
                      <a:pt x="14482" y="1"/>
                      <a:pt x="14476" y="2"/>
                    </a:cubicBezTo>
                    <a:cubicBezTo>
                      <a:pt x="11345" y="299"/>
                      <a:pt x="8203" y="448"/>
                      <a:pt x="5061" y="448"/>
                    </a:cubicBezTo>
                    <a:cubicBezTo>
                      <a:pt x="3445" y="448"/>
                      <a:pt x="1830" y="408"/>
                      <a:pt x="215" y="330"/>
                    </a:cubicBezTo>
                    <a:cubicBezTo>
                      <a:pt x="212" y="329"/>
                      <a:pt x="208" y="329"/>
                      <a:pt x="205" y="329"/>
                    </a:cubicBezTo>
                    <a:cubicBezTo>
                      <a:pt x="0" y="329"/>
                      <a:pt x="3" y="655"/>
                      <a:pt x="215" y="665"/>
                    </a:cubicBezTo>
                    <a:cubicBezTo>
                      <a:pt x="1825" y="743"/>
                      <a:pt x="3436" y="782"/>
                      <a:pt x="5047" y="782"/>
                    </a:cubicBezTo>
                    <a:cubicBezTo>
                      <a:pt x="8194" y="782"/>
                      <a:pt x="11340" y="633"/>
                      <a:pt x="14476" y="336"/>
                    </a:cubicBezTo>
                    <a:cubicBezTo>
                      <a:pt x="14682" y="316"/>
                      <a:pt x="14689" y="1"/>
                      <a:pt x="144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84" name="Google Shape;15584;p27"/>
              <p:cNvSpPr/>
              <p:nvPr/>
            </p:nvSpPr>
            <p:spPr>
              <a:xfrm>
                <a:off x="2526875" y="2631850"/>
                <a:ext cx="59900" cy="74400"/>
              </a:xfrm>
              <a:custGeom>
                <a:avLst/>
                <a:gdLst/>
                <a:ahLst/>
                <a:cxnLst/>
                <a:rect l="l" t="t" r="r" b="b"/>
                <a:pathLst>
                  <a:path w="2396" h="2976" extrusionOk="0">
                    <a:moveTo>
                      <a:pt x="808" y="1"/>
                    </a:moveTo>
                    <a:cubicBezTo>
                      <a:pt x="389" y="1"/>
                      <a:pt x="0" y="343"/>
                      <a:pt x="115" y="852"/>
                    </a:cubicBezTo>
                    <a:cubicBezTo>
                      <a:pt x="133" y="936"/>
                      <a:pt x="195" y="972"/>
                      <a:pt x="261" y="972"/>
                    </a:cubicBezTo>
                    <a:cubicBezTo>
                      <a:pt x="359" y="972"/>
                      <a:pt x="464" y="890"/>
                      <a:pt x="437" y="765"/>
                    </a:cubicBezTo>
                    <a:lnTo>
                      <a:pt x="437" y="765"/>
                    </a:lnTo>
                    <a:cubicBezTo>
                      <a:pt x="613" y="494"/>
                      <a:pt x="773" y="359"/>
                      <a:pt x="917" y="359"/>
                    </a:cubicBezTo>
                    <a:cubicBezTo>
                      <a:pt x="1029" y="359"/>
                      <a:pt x="1132" y="440"/>
                      <a:pt x="1225" y="604"/>
                    </a:cubicBezTo>
                    <a:cubicBezTo>
                      <a:pt x="1253" y="672"/>
                      <a:pt x="1280" y="743"/>
                      <a:pt x="1308" y="811"/>
                    </a:cubicBezTo>
                    <a:cubicBezTo>
                      <a:pt x="1385" y="1138"/>
                      <a:pt x="1245" y="1463"/>
                      <a:pt x="1096" y="1739"/>
                    </a:cubicBezTo>
                    <a:cubicBezTo>
                      <a:pt x="911" y="2077"/>
                      <a:pt x="676" y="2379"/>
                      <a:pt x="502" y="2724"/>
                    </a:cubicBezTo>
                    <a:cubicBezTo>
                      <a:pt x="448" y="2829"/>
                      <a:pt x="509" y="2976"/>
                      <a:pt x="640" y="2976"/>
                    </a:cubicBezTo>
                    <a:cubicBezTo>
                      <a:pt x="642" y="2976"/>
                      <a:pt x="644" y="2976"/>
                      <a:pt x="646" y="2976"/>
                    </a:cubicBezTo>
                    <a:cubicBezTo>
                      <a:pt x="1175" y="2956"/>
                      <a:pt x="1701" y="2871"/>
                      <a:pt x="2208" y="2718"/>
                    </a:cubicBezTo>
                    <a:cubicBezTo>
                      <a:pt x="2396" y="2662"/>
                      <a:pt x="2339" y="2387"/>
                      <a:pt x="2170" y="2387"/>
                    </a:cubicBezTo>
                    <a:cubicBezTo>
                      <a:pt x="2154" y="2387"/>
                      <a:pt x="2137" y="2389"/>
                      <a:pt x="2119" y="2395"/>
                    </a:cubicBezTo>
                    <a:cubicBezTo>
                      <a:pt x="1735" y="2511"/>
                      <a:pt x="1341" y="2587"/>
                      <a:pt x="942" y="2622"/>
                    </a:cubicBezTo>
                    <a:lnTo>
                      <a:pt x="942" y="2622"/>
                    </a:lnTo>
                    <a:cubicBezTo>
                      <a:pt x="1376" y="1899"/>
                      <a:pt x="2078" y="978"/>
                      <a:pt x="1367" y="242"/>
                    </a:cubicBezTo>
                    <a:cubicBezTo>
                      <a:pt x="1206" y="75"/>
                      <a:pt x="1004" y="1"/>
                      <a:pt x="80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85" name="Google Shape;15585;p27"/>
              <p:cNvSpPr/>
              <p:nvPr/>
            </p:nvSpPr>
            <p:spPr>
              <a:xfrm>
                <a:off x="2583500" y="2636200"/>
                <a:ext cx="39775" cy="81250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3250" extrusionOk="0">
                    <a:moveTo>
                      <a:pt x="729" y="0"/>
                    </a:moveTo>
                    <a:cubicBezTo>
                      <a:pt x="435" y="0"/>
                      <a:pt x="155" y="196"/>
                      <a:pt x="72" y="527"/>
                    </a:cubicBezTo>
                    <a:cubicBezTo>
                      <a:pt x="1" y="814"/>
                      <a:pt x="98" y="1124"/>
                      <a:pt x="249" y="1366"/>
                    </a:cubicBezTo>
                    <a:cubicBezTo>
                      <a:pt x="367" y="1556"/>
                      <a:pt x="531" y="1713"/>
                      <a:pt x="686" y="1871"/>
                    </a:cubicBezTo>
                    <a:cubicBezTo>
                      <a:pt x="782" y="1969"/>
                      <a:pt x="891" y="2063"/>
                      <a:pt x="962" y="2181"/>
                    </a:cubicBezTo>
                    <a:cubicBezTo>
                      <a:pt x="1090" y="2292"/>
                      <a:pt x="1105" y="2434"/>
                      <a:pt x="1009" y="2603"/>
                    </a:cubicBezTo>
                    <a:cubicBezTo>
                      <a:pt x="1045" y="2810"/>
                      <a:pt x="1022" y="2914"/>
                      <a:pt x="939" y="2914"/>
                    </a:cubicBezTo>
                    <a:cubicBezTo>
                      <a:pt x="893" y="2914"/>
                      <a:pt x="828" y="2881"/>
                      <a:pt x="745" y="2817"/>
                    </a:cubicBezTo>
                    <a:cubicBezTo>
                      <a:pt x="719" y="2736"/>
                      <a:pt x="653" y="2701"/>
                      <a:pt x="586" y="2701"/>
                    </a:cubicBezTo>
                    <a:cubicBezTo>
                      <a:pt x="485" y="2701"/>
                      <a:pt x="383" y="2783"/>
                      <a:pt x="422" y="2907"/>
                    </a:cubicBezTo>
                    <a:cubicBezTo>
                      <a:pt x="495" y="3140"/>
                      <a:pt x="696" y="3249"/>
                      <a:pt x="904" y="3249"/>
                    </a:cubicBezTo>
                    <a:cubicBezTo>
                      <a:pt x="1120" y="3249"/>
                      <a:pt x="1344" y="3133"/>
                      <a:pt x="1445" y="2916"/>
                    </a:cubicBezTo>
                    <a:cubicBezTo>
                      <a:pt x="1590" y="2603"/>
                      <a:pt x="1428" y="2242"/>
                      <a:pt x="1244" y="1989"/>
                    </a:cubicBezTo>
                    <a:cubicBezTo>
                      <a:pt x="1096" y="1787"/>
                      <a:pt x="901" y="1629"/>
                      <a:pt x="734" y="1443"/>
                    </a:cubicBezTo>
                    <a:cubicBezTo>
                      <a:pt x="612" y="1305"/>
                      <a:pt x="481" y="1145"/>
                      <a:pt x="423" y="965"/>
                    </a:cubicBezTo>
                    <a:cubicBezTo>
                      <a:pt x="364" y="776"/>
                      <a:pt x="509" y="322"/>
                      <a:pt x="751" y="322"/>
                    </a:cubicBezTo>
                    <a:cubicBezTo>
                      <a:pt x="801" y="322"/>
                      <a:pt x="854" y="340"/>
                      <a:pt x="910" y="384"/>
                    </a:cubicBezTo>
                    <a:cubicBezTo>
                      <a:pt x="944" y="411"/>
                      <a:pt x="981" y="422"/>
                      <a:pt x="1018" y="422"/>
                    </a:cubicBezTo>
                    <a:cubicBezTo>
                      <a:pt x="1158" y="422"/>
                      <a:pt x="1282" y="252"/>
                      <a:pt x="1146" y="148"/>
                    </a:cubicBezTo>
                    <a:lnTo>
                      <a:pt x="1146" y="146"/>
                    </a:lnTo>
                    <a:cubicBezTo>
                      <a:pt x="1018" y="47"/>
                      <a:pt x="872" y="0"/>
                      <a:pt x="7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86" name="Google Shape;15586;p27"/>
              <p:cNvSpPr/>
              <p:nvPr/>
            </p:nvSpPr>
            <p:spPr>
              <a:xfrm>
                <a:off x="2649325" y="2641350"/>
                <a:ext cx="19725" cy="71900"/>
              </a:xfrm>
              <a:custGeom>
                <a:avLst/>
                <a:gdLst/>
                <a:ahLst/>
                <a:cxnLst/>
                <a:rect l="l" t="t" r="r" b="b"/>
                <a:pathLst>
                  <a:path w="789" h="2876" extrusionOk="0">
                    <a:moveTo>
                      <a:pt x="207" y="1"/>
                    </a:moveTo>
                    <a:cubicBezTo>
                      <a:pt x="109" y="1"/>
                      <a:pt x="1" y="84"/>
                      <a:pt x="22" y="212"/>
                    </a:cubicBezTo>
                    <a:lnTo>
                      <a:pt x="446" y="2754"/>
                    </a:lnTo>
                    <a:cubicBezTo>
                      <a:pt x="460" y="2839"/>
                      <a:pt x="519" y="2875"/>
                      <a:pt x="584" y="2875"/>
                    </a:cubicBezTo>
                    <a:cubicBezTo>
                      <a:pt x="681" y="2875"/>
                      <a:pt x="789" y="2792"/>
                      <a:pt x="768" y="2666"/>
                    </a:cubicBezTo>
                    <a:cubicBezTo>
                      <a:pt x="627" y="1818"/>
                      <a:pt x="486" y="970"/>
                      <a:pt x="345" y="122"/>
                    </a:cubicBezTo>
                    <a:cubicBezTo>
                      <a:pt x="331" y="37"/>
                      <a:pt x="272" y="1"/>
                      <a:pt x="2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87" name="Google Shape;15587;p27"/>
              <p:cNvSpPr/>
              <p:nvPr/>
            </p:nvSpPr>
            <p:spPr>
              <a:xfrm>
                <a:off x="2636100" y="2666400"/>
                <a:ext cx="5272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2109" h="858" extrusionOk="0">
                    <a:moveTo>
                      <a:pt x="1886" y="1"/>
                    </a:moveTo>
                    <a:cubicBezTo>
                      <a:pt x="1870" y="1"/>
                      <a:pt x="1852" y="3"/>
                      <a:pt x="1834" y="9"/>
                    </a:cubicBezTo>
                    <a:lnTo>
                      <a:pt x="186" y="527"/>
                    </a:lnTo>
                    <a:cubicBezTo>
                      <a:pt x="0" y="586"/>
                      <a:pt x="56" y="858"/>
                      <a:pt x="222" y="858"/>
                    </a:cubicBezTo>
                    <a:cubicBezTo>
                      <a:pt x="239" y="858"/>
                      <a:pt x="256" y="855"/>
                      <a:pt x="275" y="849"/>
                    </a:cubicBezTo>
                    <a:lnTo>
                      <a:pt x="1922" y="332"/>
                    </a:lnTo>
                    <a:cubicBezTo>
                      <a:pt x="2108" y="274"/>
                      <a:pt x="2053" y="1"/>
                      <a:pt x="18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88" name="Google Shape;15588;p27"/>
              <p:cNvSpPr/>
              <p:nvPr/>
            </p:nvSpPr>
            <p:spPr>
              <a:xfrm>
                <a:off x="2703250" y="2633725"/>
                <a:ext cx="75375" cy="77150"/>
              </a:xfrm>
              <a:custGeom>
                <a:avLst/>
                <a:gdLst/>
                <a:ahLst/>
                <a:cxnLst/>
                <a:rect l="l" t="t" r="r" b="b"/>
                <a:pathLst>
                  <a:path w="3015" h="3086" extrusionOk="0">
                    <a:moveTo>
                      <a:pt x="1075" y="666"/>
                    </a:moveTo>
                    <a:lnTo>
                      <a:pt x="1075" y="666"/>
                    </a:lnTo>
                    <a:cubicBezTo>
                      <a:pt x="1157" y="1112"/>
                      <a:pt x="1277" y="1550"/>
                      <a:pt x="1434" y="1973"/>
                    </a:cubicBezTo>
                    <a:lnTo>
                      <a:pt x="1434" y="1973"/>
                    </a:lnTo>
                    <a:cubicBezTo>
                      <a:pt x="1236" y="2029"/>
                      <a:pt x="1009" y="2084"/>
                      <a:pt x="848" y="2084"/>
                    </a:cubicBezTo>
                    <a:cubicBezTo>
                      <a:pt x="798" y="2084"/>
                      <a:pt x="755" y="2079"/>
                      <a:pt x="720" y="2066"/>
                    </a:cubicBezTo>
                    <a:cubicBezTo>
                      <a:pt x="254" y="1897"/>
                      <a:pt x="595" y="1497"/>
                      <a:pt x="771" y="1194"/>
                    </a:cubicBezTo>
                    <a:lnTo>
                      <a:pt x="1075" y="666"/>
                    </a:lnTo>
                    <a:close/>
                    <a:moveTo>
                      <a:pt x="1156" y="0"/>
                    </a:moveTo>
                    <a:cubicBezTo>
                      <a:pt x="1106" y="0"/>
                      <a:pt x="1057" y="25"/>
                      <a:pt x="1024" y="83"/>
                    </a:cubicBezTo>
                    <a:cubicBezTo>
                      <a:pt x="723" y="607"/>
                      <a:pt x="290" y="1166"/>
                      <a:pt x="84" y="1734"/>
                    </a:cubicBezTo>
                    <a:cubicBezTo>
                      <a:pt x="0" y="1966"/>
                      <a:pt x="11" y="2220"/>
                      <a:pt x="252" y="2350"/>
                    </a:cubicBezTo>
                    <a:cubicBezTo>
                      <a:pt x="357" y="2406"/>
                      <a:pt x="481" y="2426"/>
                      <a:pt x="612" y="2426"/>
                    </a:cubicBezTo>
                    <a:cubicBezTo>
                      <a:pt x="852" y="2426"/>
                      <a:pt x="1113" y="2359"/>
                      <a:pt x="1315" y="2323"/>
                    </a:cubicBezTo>
                    <a:cubicBezTo>
                      <a:pt x="1395" y="2308"/>
                      <a:pt x="1474" y="2292"/>
                      <a:pt x="1553" y="2275"/>
                    </a:cubicBezTo>
                    <a:lnTo>
                      <a:pt x="1553" y="2275"/>
                    </a:lnTo>
                    <a:cubicBezTo>
                      <a:pt x="1658" y="2524"/>
                      <a:pt x="1776" y="2768"/>
                      <a:pt x="1907" y="3006"/>
                    </a:cubicBezTo>
                    <a:cubicBezTo>
                      <a:pt x="1938" y="3062"/>
                      <a:pt x="1991" y="3086"/>
                      <a:pt x="2044" y="3086"/>
                    </a:cubicBezTo>
                    <a:cubicBezTo>
                      <a:pt x="2147" y="3086"/>
                      <a:pt x="2253" y="2997"/>
                      <a:pt x="2212" y="2878"/>
                    </a:cubicBezTo>
                    <a:cubicBezTo>
                      <a:pt x="2132" y="2639"/>
                      <a:pt x="2051" y="2401"/>
                      <a:pt x="1970" y="2163"/>
                    </a:cubicBezTo>
                    <a:lnTo>
                      <a:pt x="1970" y="2163"/>
                    </a:lnTo>
                    <a:cubicBezTo>
                      <a:pt x="2269" y="2070"/>
                      <a:pt x="2560" y="1953"/>
                      <a:pt x="2845" y="1818"/>
                    </a:cubicBezTo>
                    <a:cubicBezTo>
                      <a:pt x="3014" y="1738"/>
                      <a:pt x="2909" y="1512"/>
                      <a:pt x="2752" y="1512"/>
                    </a:cubicBezTo>
                    <a:cubicBezTo>
                      <a:pt x="2728" y="1512"/>
                      <a:pt x="2702" y="1517"/>
                      <a:pt x="2676" y="1529"/>
                    </a:cubicBezTo>
                    <a:cubicBezTo>
                      <a:pt x="2413" y="1655"/>
                      <a:pt x="2142" y="1762"/>
                      <a:pt x="1863" y="1847"/>
                    </a:cubicBezTo>
                    <a:lnTo>
                      <a:pt x="1863" y="1847"/>
                    </a:lnTo>
                    <a:cubicBezTo>
                      <a:pt x="1754" y="1526"/>
                      <a:pt x="1645" y="1206"/>
                      <a:pt x="1536" y="886"/>
                    </a:cubicBezTo>
                    <a:cubicBezTo>
                      <a:pt x="1517" y="829"/>
                      <a:pt x="1479" y="795"/>
                      <a:pt x="1434" y="780"/>
                    </a:cubicBezTo>
                    <a:lnTo>
                      <a:pt x="1434" y="780"/>
                    </a:lnTo>
                    <a:cubicBezTo>
                      <a:pt x="1393" y="578"/>
                      <a:pt x="1360" y="374"/>
                      <a:pt x="1335" y="169"/>
                    </a:cubicBezTo>
                    <a:cubicBezTo>
                      <a:pt x="1324" y="71"/>
                      <a:pt x="1239" y="0"/>
                      <a:pt x="11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89" name="Google Shape;15589;p27"/>
              <p:cNvSpPr/>
              <p:nvPr/>
            </p:nvSpPr>
            <p:spPr>
              <a:xfrm>
                <a:off x="2781950" y="2648500"/>
                <a:ext cx="68300" cy="49725"/>
              </a:xfrm>
              <a:custGeom>
                <a:avLst/>
                <a:gdLst/>
                <a:ahLst/>
                <a:cxnLst/>
                <a:rect l="l" t="t" r="r" b="b"/>
                <a:pathLst>
                  <a:path w="2732" h="1989" extrusionOk="0">
                    <a:moveTo>
                      <a:pt x="226" y="0"/>
                    </a:moveTo>
                    <a:cubicBezTo>
                      <a:pt x="92" y="0"/>
                      <a:pt x="0" y="217"/>
                      <a:pt x="146" y="321"/>
                    </a:cubicBezTo>
                    <a:lnTo>
                      <a:pt x="2419" y="1957"/>
                    </a:lnTo>
                    <a:cubicBezTo>
                      <a:pt x="2449" y="1979"/>
                      <a:pt x="2479" y="1989"/>
                      <a:pt x="2507" y="1989"/>
                    </a:cubicBezTo>
                    <a:cubicBezTo>
                      <a:pt x="2642" y="1989"/>
                      <a:pt x="2732" y="1773"/>
                      <a:pt x="2588" y="1669"/>
                    </a:cubicBezTo>
                    <a:cubicBezTo>
                      <a:pt x="1830" y="1123"/>
                      <a:pt x="1072" y="577"/>
                      <a:pt x="314" y="31"/>
                    </a:cubicBezTo>
                    <a:cubicBezTo>
                      <a:pt x="284" y="9"/>
                      <a:pt x="254" y="0"/>
                      <a:pt x="2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90" name="Google Shape;15590;p27"/>
              <p:cNvSpPr/>
              <p:nvPr/>
            </p:nvSpPr>
            <p:spPr>
              <a:xfrm>
                <a:off x="2780900" y="2655250"/>
                <a:ext cx="48325" cy="65625"/>
              </a:xfrm>
              <a:custGeom>
                <a:avLst/>
                <a:gdLst/>
                <a:ahLst/>
                <a:cxnLst/>
                <a:rect l="l" t="t" r="r" b="b"/>
                <a:pathLst>
                  <a:path w="1933" h="2625" extrusionOk="0">
                    <a:moveTo>
                      <a:pt x="1699" y="1"/>
                    </a:moveTo>
                    <a:cubicBezTo>
                      <a:pt x="1648" y="1"/>
                      <a:pt x="1597" y="24"/>
                      <a:pt x="1562" y="78"/>
                    </a:cubicBezTo>
                    <a:lnTo>
                      <a:pt x="81" y="2378"/>
                    </a:lnTo>
                    <a:cubicBezTo>
                      <a:pt x="0" y="2505"/>
                      <a:pt x="116" y="2624"/>
                      <a:pt x="233" y="2624"/>
                    </a:cubicBezTo>
                    <a:cubicBezTo>
                      <a:pt x="284" y="2624"/>
                      <a:pt x="336" y="2601"/>
                      <a:pt x="371" y="2546"/>
                    </a:cubicBezTo>
                    <a:lnTo>
                      <a:pt x="1852" y="247"/>
                    </a:lnTo>
                    <a:cubicBezTo>
                      <a:pt x="1933" y="121"/>
                      <a:pt x="1816" y="1"/>
                      <a:pt x="16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91" name="Google Shape;15591;p27"/>
              <p:cNvSpPr/>
              <p:nvPr/>
            </p:nvSpPr>
            <p:spPr>
              <a:xfrm>
                <a:off x="1028625" y="2649800"/>
                <a:ext cx="58850" cy="83150"/>
              </a:xfrm>
              <a:custGeom>
                <a:avLst/>
                <a:gdLst/>
                <a:ahLst/>
                <a:cxnLst/>
                <a:rect l="l" t="t" r="r" b="b"/>
                <a:pathLst>
                  <a:path w="2354" h="3326" extrusionOk="0">
                    <a:moveTo>
                      <a:pt x="1118" y="0"/>
                    </a:moveTo>
                    <a:cubicBezTo>
                      <a:pt x="944" y="0"/>
                      <a:pt x="765" y="56"/>
                      <a:pt x="615" y="168"/>
                    </a:cubicBezTo>
                    <a:cubicBezTo>
                      <a:pt x="153" y="511"/>
                      <a:pt x="0" y="1237"/>
                      <a:pt x="18" y="1777"/>
                    </a:cubicBezTo>
                    <a:cubicBezTo>
                      <a:pt x="37" y="2365"/>
                      <a:pt x="302" y="2959"/>
                      <a:pt x="864" y="3208"/>
                    </a:cubicBezTo>
                    <a:cubicBezTo>
                      <a:pt x="1039" y="3286"/>
                      <a:pt x="1225" y="3326"/>
                      <a:pt x="1406" y="3326"/>
                    </a:cubicBezTo>
                    <a:cubicBezTo>
                      <a:pt x="1715" y="3326"/>
                      <a:pt x="2013" y="3210"/>
                      <a:pt x="2239" y="2969"/>
                    </a:cubicBezTo>
                    <a:cubicBezTo>
                      <a:pt x="2353" y="2848"/>
                      <a:pt x="2240" y="2680"/>
                      <a:pt x="2114" y="2680"/>
                    </a:cubicBezTo>
                    <a:cubicBezTo>
                      <a:pt x="2076" y="2680"/>
                      <a:pt x="2037" y="2696"/>
                      <a:pt x="2003" y="2732"/>
                    </a:cubicBezTo>
                    <a:cubicBezTo>
                      <a:pt x="1824" y="2923"/>
                      <a:pt x="1622" y="3003"/>
                      <a:pt x="1423" y="3003"/>
                    </a:cubicBezTo>
                    <a:cubicBezTo>
                      <a:pt x="944" y="3003"/>
                      <a:pt x="480" y="2539"/>
                      <a:pt x="380" y="2037"/>
                    </a:cubicBezTo>
                    <a:cubicBezTo>
                      <a:pt x="317" y="1721"/>
                      <a:pt x="353" y="1365"/>
                      <a:pt x="447" y="1062"/>
                    </a:cubicBezTo>
                    <a:cubicBezTo>
                      <a:pt x="524" y="808"/>
                      <a:pt x="850" y="298"/>
                      <a:pt x="1155" y="298"/>
                    </a:cubicBezTo>
                    <a:cubicBezTo>
                      <a:pt x="1272" y="298"/>
                      <a:pt x="1385" y="372"/>
                      <a:pt x="1481" y="563"/>
                    </a:cubicBezTo>
                    <a:cubicBezTo>
                      <a:pt x="1511" y="623"/>
                      <a:pt x="1560" y="648"/>
                      <a:pt x="1610" y="648"/>
                    </a:cubicBezTo>
                    <a:cubicBezTo>
                      <a:pt x="1720" y="648"/>
                      <a:pt x="1836" y="526"/>
                      <a:pt x="1770" y="394"/>
                    </a:cubicBezTo>
                    <a:cubicBezTo>
                      <a:pt x="1637" y="130"/>
                      <a:pt x="1382" y="0"/>
                      <a:pt x="111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92" name="Google Shape;15592;p27"/>
              <p:cNvSpPr/>
              <p:nvPr/>
            </p:nvSpPr>
            <p:spPr>
              <a:xfrm>
                <a:off x="1105575" y="2674275"/>
                <a:ext cx="51575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2063" h="425" extrusionOk="0">
                    <a:moveTo>
                      <a:pt x="1376" y="0"/>
                    </a:moveTo>
                    <a:cubicBezTo>
                      <a:pt x="982" y="0"/>
                      <a:pt x="589" y="33"/>
                      <a:pt x="200" y="98"/>
                    </a:cubicBezTo>
                    <a:cubicBezTo>
                      <a:pt x="1" y="131"/>
                      <a:pt x="70" y="424"/>
                      <a:pt x="259" y="424"/>
                    </a:cubicBezTo>
                    <a:cubicBezTo>
                      <a:pt x="269" y="424"/>
                      <a:pt x="279" y="423"/>
                      <a:pt x="290" y="421"/>
                    </a:cubicBezTo>
                    <a:cubicBezTo>
                      <a:pt x="650" y="363"/>
                      <a:pt x="1013" y="333"/>
                      <a:pt x="1377" y="333"/>
                    </a:cubicBezTo>
                    <a:cubicBezTo>
                      <a:pt x="1534" y="333"/>
                      <a:pt x="1691" y="339"/>
                      <a:pt x="1848" y="350"/>
                    </a:cubicBezTo>
                    <a:cubicBezTo>
                      <a:pt x="1852" y="350"/>
                      <a:pt x="1857" y="350"/>
                      <a:pt x="1862" y="350"/>
                    </a:cubicBezTo>
                    <a:cubicBezTo>
                      <a:pt x="2063" y="350"/>
                      <a:pt x="2057" y="29"/>
                      <a:pt x="1848" y="16"/>
                    </a:cubicBezTo>
                    <a:cubicBezTo>
                      <a:pt x="1690" y="5"/>
                      <a:pt x="1533" y="0"/>
                      <a:pt x="13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93" name="Google Shape;15593;p27"/>
              <p:cNvSpPr/>
              <p:nvPr/>
            </p:nvSpPr>
            <p:spPr>
              <a:xfrm>
                <a:off x="1116625" y="2696225"/>
                <a:ext cx="40725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1629" h="481" extrusionOk="0">
                    <a:moveTo>
                      <a:pt x="1363" y="1"/>
                    </a:moveTo>
                    <a:cubicBezTo>
                      <a:pt x="1355" y="1"/>
                      <a:pt x="1346" y="1"/>
                      <a:pt x="1337" y="3"/>
                    </a:cubicBezTo>
                    <a:lnTo>
                      <a:pt x="204" y="155"/>
                    </a:lnTo>
                    <a:cubicBezTo>
                      <a:pt x="0" y="183"/>
                      <a:pt x="75" y="480"/>
                      <a:pt x="268" y="480"/>
                    </a:cubicBezTo>
                    <a:cubicBezTo>
                      <a:pt x="277" y="480"/>
                      <a:pt x="285" y="480"/>
                      <a:pt x="294" y="479"/>
                    </a:cubicBezTo>
                    <a:lnTo>
                      <a:pt x="1426" y="326"/>
                    </a:lnTo>
                    <a:cubicBezTo>
                      <a:pt x="1628" y="298"/>
                      <a:pt x="1555" y="1"/>
                      <a:pt x="13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94" name="Google Shape;15594;p27"/>
              <p:cNvSpPr/>
              <p:nvPr/>
            </p:nvSpPr>
            <p:spPr>
              <a:xfrm>
                <a:off x="1165000" y="2647575"/>
                <a:ext cx="77150" cy="74100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2964" extrusionOk="0">
                    <a:moveTo>
                      <a:pt x="1198" y="1"/>
                    </a:moveTo>
                    <a:cubicBezTo>
                      <a:pt x="837" y="1"/>
                      <a:pt x="423" y="183"/>
                      <a:pt x="163" y="319"/>
                    </a:cubicBezTo>
                    <a:cubicBezTo>
                      <a:pt x="0" y="406"/>
                      <a:pt x="101" y="630"/>
                      <a:pt x="252" y="630"/>
                    </a:cubicBezTo>
                    <a:cubicBezTo>
                      <a:pt x="278" y="630"/>
                      <a:pt x="305" y="624"/>
                      <a:pt x="333" y="609"/>
                    </a:cubicBezTo>
                    <a:lnTo>
                      <a:pt x="333" y="608"/>
                    </a:lnTo>
                    <a:cubicBezTo>
                      <a:pt x="551" y="493"/>
                      <a:pt x="797" y="375"/>
                      <a:pt x="1039" y="375"/>
                    </a:cubicBezTo>
                    <a:cubicBezTo>
                      <a:pt x="1139" y="375"/>
                      <a:pt x="1238" y="395"/>
                      <a:pt x="1335" y="445"/>
                    </a:cubicBezTo>
                    <a:cubicBezTo>
                      <a:pt x="1533" y="469"/>
                      <a:pt x="1583" y="567"/>
                      <a:pt x="1484" y="734"/>
                    </a:cubicBezTo>
                    <a:cubicBezTo>
                      <a:pt x="1493" y="856"/>
                      <a:pt x="1452" y="954"/>
                      <a:pt x="1361" y="1026"/>
                    </a:cubicBezTo>
                    <a:cubicBezTo>
                      <a:pt x="1272" y="1143"/>
                      <a:pt x="1150" y="1233"/>
                      <a:pt x="1037" y="1325"/>
                    </a:cubicBezTo>
                    <a:cubicBezTo>
                      <a:pt x="926" y="1413"/>
                      <a:pt x="1015" y="1610"/>
                      <a:pt x="1150" y="1610"/>
                    </a:cubicBezTo>
                    <a:cubicBezTo>
                      <a:pt x="1152" y="1610"/>
                      <a:pt x="1154" y="1610"/>
                      <a:pt x="1156" y="1610"/>
                    </a:cubicBezTo>
                    <a:cubicBezTo>
                      <a:pt x="1197" y="1608"/>
                      <a:pt x="1238" y="1607"/>
                      <a:pt x="1278" y="1607"/>
                    </a:cubicBezTo>
                    <a:cubicBezTo>
                      <a:pt x="1531" y="1607"/>
                      <a:pt x="1770" y="1651"/>
                      <a:pt x="2001" y="1773"/>
                    </a:cubicBezTo>
                    <a:cubicBezTo>
                      <a:pt x="2197" y="1875"/>
                      <a:pt x="2689" y="2187"/>
                      <a:pt x="2352" y="2492"/>
                    </a:cubicBezTo>
                    <a:cubicBezTo>
                      <a:pt x="2229" y="2603"/>
                      <a:pt x="2046" y="2645"/>
                      <a:pt x="1845" y="2645"/>
                    </a:cubicBezTo>
                    <a:cubicBezTo>
                      <a:pt x="1478" y="2645"/>
                      <a:pt x="1053" y="2504"/>
                      <a:pt x="831" y="2399"/>
                    </a:cubicBezTo>
                    <a:cubicBezTo>
                      <a:pt x="805" y="2386"/>
                      <a:pt x="780" y="2381"/>
                      <a:pt x="756" y="2381"/>
                    </a:cubicBezTo>
                    <a:cubicBezTo>
                      <a:pt x="599" y="2381"/>
                      <a:pt x="494" y="2608"/>
                      <a:pt x="662" y="2688"/>
                    </a:cubicBezTo>
                    <a:cubicBezTo>
                      <a:pt x="940" y="2820"/>
                      <a:pt x="1424" y="2963"/>
                      <a:pt x="1868" y="2963"/>
                    </a:cubicBezTo>
                    <a:cubicBezTo>
                      <a:pt x="2268" y="2963"/>
                      <a:pt x="2635" y="2847"/>
                      <a:pt x="2788" y="2502"/>
                    </a:cubicBezTo>
                    <a:cubicBezTo>
                      <a:pt x="3085" y="1832"/>
                      <a:pt x="2191" y="1425"/>
                      <a:pt x="1548" y="1309"/>
                    </a:cubicBezTo>
                    <a:lnTo>
                      <a:pt x="1548" y="1309"/>
                    </a:lnTo>
                    <a:cubicBezTo>
                      <a:pt x="1820" y="1017"/>
                      <a:pt x="2015" y="638"/>
                      <a:pt x="1756" y="263"/>
                    </a:cubicBezTo>
                    <a:cubicBezTo>
                      <a:pt x="1623" y="70"/>
                      <a:pt x="1420" y="1"/>
                      <a:pt x="11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95" name="Google Shape;15595;p27"/>
              <p:cNvSpPr/>
              <p:nvPr/>
            </p:nvSpPr>
            <p:spPr>
              <a:xfrm>
                <a:off x="1242925" y="2656300"/>
                <a:ext cx="6265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877" extrusionOk="0">
                    <a:moveTo>
                      <a:pt x="206" y="1"/>
                    </a:moveTo>
                    <a:cubicBezTo>
                      <a:pt x="51" y="1"/>
                      <a:pt x="1" y="266"/>
                      <a:pt x="178" y="335"/>
                    </a:cubicBezTo>
                    <a:cubicBezTo>
                      <a:pt x="970" y="645"/>
                      <a:pt x="1641" y="1153"/>
                      <a:pt x="2169" y="1819"/>
                    </a:cubicBezTo>
                    <a:cubicBezTo>
                      <a:pt x="2201" y="1860"/>
                      <a:pt x="2239" y="1877"/>
                      <a:pt x="2276" y="1877"/>
                    </a:cubicBezTo>
                    <a:cubicBezTo>
                      <a:pt x="2394" y="1877"/>
                      <a:pt x="2506" y="1709"/>
                      <a:pt x="2405" y="1583"/>
                    </a:cubicBezTo>
                    <a:cubicBezTo>
                      <a:pt x="1839" y="869"/>
                      <a:pt x="1113" y="344"/>
                      <a:pt x="266" y="13"/>
                    </a:cubicBezTo>
                    <a:cubicBezTo>
                      <a:pt x="245" y="5"/>
                      <a:pt x="225" y="1"/>
                      <a:pt x="2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96" name="Google Shape;15596;p27"/>
              <p:cNvSpPr/>
              <p:nvPr/>
            </p:nvSpPr>
            <p:spPr>
              <a:xfrm>
                <a:off x="1241350" y="2645600"/>
                <a:ext cx="50375" cy="65850"/>
              </a:xfrm>
              <a:custGeom>
                <a:avLst/>
                <a:gdLst/>
                <a:ahLst/>
                <a:cxnLst/>
                <a:rect l="l" t="t" r="r" b="b"/>
                <a:pathLst>
                  <a:path w="2015" h="2634" extrusionOk="0">
                    <a:moveTo>
                      <a:pt x="1784" y="1"/>
                    </a:moveTo>
                    <a:cubicBezTo>
                      <a:pt x="1733" y="1"/>
                      <a:pt x="1683" y="24"/>
                      <a:pt x="1649" y="81"/>
                    </a:cubicBezTo>
                    <a:cubicBezTo>
                      <a:pt x="1174" y="881"/>
                      <a:pt x="654" y="1652"/>
                      <a:pt x="93" y="2394"/>
                    </a:cubicBezTo>
                    <a:cubicBezTo>
                      <a:pt x="0" y="2515"/>
                      <a:pt x="118" y="2634"/>
                      <a:pt x="240" y="2634"/>
                    </a:cubicBezTo>
                    <a:cubicBezTo>
                      <a:pt x="291" y="2634"/>
                      <a:pt x="343" y="2613"/>
                      <a:pt x="381" y="2563"/>
                    </a:cubicBezTo>
                    <a:cubicBezTo>
                      <a:pt x="944" y="1822"/>
                      <a:pt x="1463" y="1050"/>
                      <a:pt x="1937" y="251"/>
                    </a:cubicBezTo>
                    <a:cubicBezTo>
                      <a:pt x="2014" y="121"/>
                      <a:pt x="1899" y="1"/>
                      <a:pt x="178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97" name="Google Shape;15597;p27"/>
              <p:cNvSpPr/>
              <p:nvPr/>
            </p:nvSpPr>
            <p:spPr>
              <a:xfrm>
                <a:off x="1331175" y="2644350"/>
                <a:ext cx="44400" cy="976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3904" extrusionOk="0">
                    <a:moveTo>
                      <a:pt x="1181" y="0"/>
                    </a:moveTo>
                    <a:cubicBezTo>
                      <a:pt x="1143" y="0"/>
                      <a:pt x="1104" y="15"/>
                      <a:pt x="1070" y="50"/>
                    </a:cubicBezTo>
                    <a:cubicBezTo>
                      <a:pt x="1" y="1149"/>
                      <a:pt x="199" y="3013"/>
                      <a:pt x="1459" y="3875"/>
                    </a:cubicBezTo>
                    <a:cubicBezTo>
                      <a:pt x="1489" y="3895"/>
                      <a:pt x="1519" y="3904"/>
                      <a:pt x="1546" y="3904"/>
                    </a:cubicBezTo>
                    <a:cubicBezTo>
                      <a:pt x="1684" y="3904"/>
                      <a:pt x="1776" y="3685"/>
                      <a:pt x="1628" y="3585"/>
                    </a:cubicBezTo>
                    <a:cubicBezTo>
                      <a:pt x="547" y="2845"/>
                      <a:pt x="396" y="1222"/>
                      <a:pt x="1307" y="287"/>
                    </a:cubicBezTo>
                    <a:cubicBezTo>
                      <a:pt x="1422" y="168"/>
                      <a:pt x="1308" y="0"/>
                      <a:pt x="118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98" name="Google Shape;15598;p27"/>
              <p:cNvSpPr/>
              <p:nvPr/>
            </p:nvSpPr>
            <p:spPr>
              <a:xfrm>
                <a:off x="1379775" y="2665225"/>
                <a:ext cx="59350" cy="58900"/>
              </a:xfrm>
              <a:custGeom>
                <a:avLst/>
                <a:gdLst/>
                <a:ahLst/>
                <a:cxnLst/>
                <a:rect l="l" t="t" r="r" b="b"/>
                <a:pathLst>
                  <a:path w="2374" h="2356" extrusionOk="0">
                    <a:moveTo>
                      <a:pt x="1195" y="0"/>
                    </a:moveTo>
                    <a:cubicBezTo>
                      <a:pt x="726" y="0"/>
                      <a:pt x="244" y="321"/>
                      <a:pt x="157" y="844"/>
                    </a:cubicBezTo>
                    <a:cubicBezTo>
                      <a:pt x="0" y="1799"/>
                      <a:pt x="814" y="2355"/>
                      <a:pt x="1643" y="2355"/>
                    </a:cubicBezTo>
                    <a:cubicBezTo>
                      <a:pt x="1828" y="2355"/>
                      <a:pt x="2013" y="2328"/>
                      <a:pt x="2189" y="2271"/>
                    </a:cubicBezTo>
                    <a:cubicBezTo>
                      <a:pt x="2373" y="2210"/>
                      <a:pt x="2319" y="1938"/>
                      <a:pt x="2153" y="1938"/>
                    </a:cubicBezTo>
                    <a:cubicBezTo>
                      <a:pt x="2136" y="1938"/>
                      <a:pt x="2118" y="1941"/>
                      <a:pt x="2099" y="1947"/>
                    </a:cubicBezTo>
                    <a:cubicBezTo>
                      <a:pt x="1947" y="1997"/>
                      <a:pt x="1781" y="2022"/>
                      <a:pt x="1616" y="2022"/>
                    </a:cubicBezTo>
                    <a:cubicBezTo>
                      <a:pt x="1048" y="2022"/>
                      <a:pt x="483" y="1721"/>
                      <a:pt x="476" y="1064"/>
                    </a:cubicBezTo>
                    <a:cubicBezTo>
                      <a:pt x="471" y="745"/>
                      <a:pt x="638" y="443"/>
                      <a:pt x="958" y="356"/>
                    </a:cubicBezTo>
                    <a:cubicBezTo>
                      <a:pt x="1022" y="339"/>
                      <a:pt x="1088" y="330"/>
                      <a:pt x="1152" y="330"/>
                    </a:cubicBezTo>
                    <a:cubicBezTo>
                      <a:pt x="1386" y="330"/>
                      <a:pt x="1608" y="444"/>
                      <a:pt x="1721" y="661"/>
                    </a:cubicBezTo>
                    <a:cubicBezTo>
                      <a:pt x="1752" y="721"/>
                      <a:pt x="1801" y="745"/>
                      <a:pt x="1851" y="745"/>
                    </a:cubicBezTo>
                    <a:cubicBezTo>
                      <a:pt x="1962" y="745"/>
                      <a:pt x="2077" y="625"/>
                      <a:pt x="2009" y="492"/>
                    </a:cubicBezTo>
                    <a:lnTo>
                      <a:pt x="2009" y="492"/>
                    </a:lnTo>
                    <a:lnTo>
                      <a:pt x="2011" y="494"/>
                    </a:lnTo>
                    <a:cubicBezTo>
                      <a:pt x="1834" y="152"/>
                      <a:pt x="1517" y="0"/>
                      <a:pt x="11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599" name="Google Shape;15599;p27"/>
              <p:cNvSpPr/>
              <p:nvPr/>
            </p:nvSpPr>
            <p:spPr>
              <a:xfrm>
                <a:off x="1455900" y="2652025"/>
                <a:ext cx="31625" cy="104075"/>
              </a:xfrm>
              <a:custGeom>
                <a:avLst/>
                <a:gdLst/>
                <a:ahLst/>
                <a:cxnLst/>
                <a:rect l="l" t="t" r="r" b="b"/>
                <a:pathLst>
                  <a:path w="1265" h="4163" extrusionOk="0">
                    <a:moveTo>
                      <a:pt x="234" y="0"/>
                    </a:moveTo>
                    <a:cubicBezTo>
                      <a:pt x="116" y="0"/>
                      <a:pt x="0" y="119"/>
                      <a:pt x="85" y="245"/>
                    </a:cubicBezTo>
                    <a:lnTo>
                      <a:pt x="85" y="244"/>
                    </a:lnTo>
                    <a:cubicBezTo>
                      <a:pt x="842" y="1354"/>
                      <a:pt x="924" y="2724"/>
                      <a:pt x="279" y="3911"/>
                    </a:cubicBezTo>
                    <a:cubicBezTo>
                      <a:pt x="208" y="4041"/>
                      <a:pt x="324" y="4163"/>
                      <a:pt x="437" y="4163"/>
                    </a:cubicBezTo>
                    <a:cubicBezTo>
                      <a:pt x="487" y="4163"/>
                      <a:pt x="537" y="4139"/>
                      <a:pt x="569" y="4080"/>
                    </a:cubicBezTo>
                    <a:cubicBezTo>
                      <a:pt x="1264" y="2797"/>
                      <a:pt x="1197" y="1282"/>
                      <a:pt x="374" y="76"/>
                    </a:cubicBezTo>
                    <a:cubicBezTo>
                      <a:pt x="337" y="23"/>
                      <a:pt x="286" y="0"/>
                      <a:pt x="2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00" name="Google Shape;15600;p27"/>
              <p:cNvSpPr/>
              <p:nvPr/>
            </p:nvSpPr>
            <p:spPr>
              <a:xfrm>
                <a:off x="1510275" y="2674875"/>
                <a:ext cx="50050" cy="65975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2639" extrusionOk="0">
                    <a:moveTo>
                      <a:pt x="859" y="315"/>
                    </a:moveTo>
                    <a:cubicBezTo>
                      <a:pt x="901" y="315"/>
                      <a:pt x="947" y="326"/>
                      <a:pt x="996" y="348"/>
                    </a:cubicBezTo>
                    <a:lnTo>
                      <a:pt x="996" y="348"/>
                    </a:lnTo>
                    <a:cubicBezTo>
                      <a:pt x="1004" y="361"/>
                      <a:pt x="1016" y="373"/>
                      <a:pt x="1030" y="384"/>
                    </a:cubicBezTo>
                    <a:cubicBezTo>
                      <a:pt x="1654" y="889"/>
                      <a:pt x="1318" y="1665"/>
                      <a:pt x="987" y="2248"/>
                    </a:cubicBezTo>
                    <a:lnTo>
                      <a:pt x="987" y="2248"/>
                    </a:lnTo>
                    <a:cubicBezTo>
                      <a:pt x="693" y="2058"/>
                      <a:pt x="501" y="1759"/>
                      <a:pt x="438" y="1406"/>
                    </a:cubicBezTo>
                    <a:cubicBezTo>
                      <a:pt x="388" y="1121"/>
                      <a:pt x="489" y="315"/>
                      <a:pt x="859" y="315"/>
                    </a:cubicBezTo>
                    <a:close/>
                    <a:moveTo>
                      <a:pt x="886" y="0"/>
                    </a:moveTo>
                    <a:cubicBezTo>
                      <a:pt x="481" y="0"/>
                      <a:pt x="172" y="433"/>
                      <a:pt x="101" y="913"/>
                    </a:cubicBezTo>
                    <a:cubicBezTo>
                      <a:pt x="0" y="1598"/>
                      <a:pt x="330" y="2318"/>
                      <a:pt x="964" y="2618"/>
                    </a:cubicBezTo>
                    <a:cubicBezTo>
                      <a:pt x="992" y="2632"/>
                      <a:pt x="1022" y="2638"/>
                      <a:pt x="1051" y="2638"/>
                    </a:cubicBezTo>
                    <a:cubicBezTo>
                      <a:pt x="1108" y="2638"/>
                      <a:pt x="1161" y="2613"/>
                      <a:pt x="1193" y="2559"/>
                    </a:cubicBezTo>
                    <a:cubicBezTo>
                      <a:pt x="1587" y="1891"/>
                      <a:pt x="2001" y="954"/>
                      <a:pt x="1429" y="303"/>
                    </a:cubicBezTo>
                    <a:lnTo>
                      <a:pt x="1429" y="303"/>
                    </a:lnTo>
                    <a:cubicBezTo>
                      <a:pt x="1426" y="268"/>
                      <a:pt x="1409" y="234"/>
                      <a:pt x="1373" y="204"/>
                    </a:cubicBezTo>
                    <a:lnTo>
                      <a:pt x="1374" y="204"/>
                    </a:lnTo>
                    <a:cubicBezTo>
                      <a:pt x="1203" y="61"/>
                      <a:pt x="1038" y="0"/>
                      <a:pt x="8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01" name="Google Shape;15601;p27"/>
              <p:cNvSpPr/>
              <p:nvPr/>
            </p:nvSpPr>
            <p:spPr>
              <a:xfrm>
                <a:off x="1540350" y="2622500"/>
                <a:ext cx="12925" cy="96325"/>
              </a:xfrm>
              <a:custGeom>
                <a:avLst/>
                <a:gdLst/>
                <a:ahLst/>
                <a:cxnLst/>
                <a:rect l="l" t="t" r="r" b="b"/>
                <a:pathLst>
                  <a:path w="517" h="3853" extrusionOk="0">
                    <a:moveTo>
                      <a:pt x="329" y="1"/>
                    </a:moveTo>
                    <a:cubicBezTo>
                      <a:pt x="245" y="1"/>
                      <a:pt x="154" y="54"/>
                      <a:pt x="141" y="160"/>
                    </a:cubicBezTo>
                    <a:cubicBezTo>
                      <a:pt x="1" y="1347"/>
                      <a:pt x="13" y="2547"/>
                      <a:pt x="176" y="3731"/>
                    </a:cubicBezTo>
                    <a:cubicBezTo>
                      <a:pt x="188" y="3816"/>
                      <a:pt x="246" y="3852"/>
                      <a:pt x="310" y="3852"/>
                    </a:cubicBezTo>
                    <a:cubicBezTo>
                      <a:pt x="407" y="3852"/>
                      <a:pt x="517" y="3769"/>
                      <a:pt x="499" y="3643"/>
                    </a:cubicBezTo>
                    <a:cubicBezTo>
                      <a:pt x="344" y="2488"/>
                      <a:pt x="336" y="1316"/>
                      <a:pt x="477" y="160"/>
                    </a:cubicBezTo>
                    <a:cubicBezTo>
                      <a:pt x="489" y="54"/>
                      <a:pt x="412" y="1"/>
                      <a:pt x="32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02" name="Google Shape;15602;p27"/>
              <p:cNvSpPr/>
              <p:nvPr/>
            </p:nvSpPr>
            <p:spPr>
              <a:xfrm>
                <a:off x="1563025" y="2681225"/>
                <a:ext cx="72025" cy="56575"/>
              </a:xfrm>
              <a:custGeom>
                <a:avLst/>
                <a:gdLst/>
                <a:ahLst/>
                <a:cxnLst/>
                <a:rect l="l" t="t" r="r" b="b"/>
                <a:pathLst>
                  <a:path w="2881" h="2263" extrusionOk="0">
                    <a:moveTo>
                      <a:pt x="1370" y="328"/>
                    </a:moveTo>
                    <a:cubicBezTo>
                      <a:pt x="1489" y="328"/>
                      <a:pt x="1612" y="356"/>
                      <a:pt x="1733" y="417"/>
                    </a:cubicBezTo>
                    <a:cubicBezTo>
                      <a:pt x="1759" y="430"/>
                      <a:pt x="1786" y="436"/>
                      <a:pt x="1811" y="436"/>
                    </a:cubicBezTo>
                    <a:cubicBezTo>
                      <a:pt x="1812" y="436"/>
                      <a:pt x="1813" y="436"/>
                      <a:pt x="1814" y="436"/>
                    </a:cubicBezTo>
                    <a:lnTo>
                      <a:pt x="1814" y="436"/>
                    </a:lnTo>
                    <a:cubicBezTo>
                      <a:pt x="1816" y="447"/>
                      <a:pt x="1817" y="458"/>
                      <a:pt x="1818" y="470"/>
                    </a:cubicBezTo>
                    <a:lnTo>
                      <a:pt x="1818" y="470"/>
                    </a:lnTo>
                    <a:lnTo>
                      <a:pt x="1818" y="470"/>
                    </a:lnTo>
                    <a:cubicBezTo>
                      <a:pt x="1818" y="472"/>
                      <a:pt x="1819" y="475"/>
                      <a:pt x="1819" y="477"/>
                    </a:cubicBezTo>
                    <a:lnTo>
                      <a:pt x="1819" y="477"/>
                    </a:lnTo>
                    <a:cubicBezTo>
                      <a:pt x="1858" y="809"/>
                      <a:pt x="1904" y="1185"/>
                      <a:pt x="1733" y="1487"/>
                    </a:cubicBezTo>
                    <a:cubicBezTo>
                      <a:pt x="1621" y="1682"/>
                      <a:pt x="1446" y="1768"/>
                      <a:pt x="1268" y="1768"/>
                    </a:cubicBezTo>
                    <a:cubicBezTo>
                      <a:pt x="1023" y="1768"/>
                      <a:pt x="772" y="1608"/>
                      <a:pt x="669" y="1349"/>
                    </a:cubicBezTo>
                    <a:cubicBezTo>
                      <a:pt x="455" y="808"/>
                      <a:pt x="874" y="328"/>
                      <a:pt x="1370" y="328"/>
                    </a:cubicBezTo>
                    <a:close/>
                    <a:moveTo>
                      <a:pt x="1383" y="1"/>
                    </a:moveTo>
                    <a:cubicBezTo>
                      <a:pt x="636" y="1"/>
                      <a:pt x="0" y="748"/>
                      <a:pt x="389" y="1545"/>
                    </a:cubicBezTo>
                    <a:cubicBezTo>
                      <a:pt x="553" y="1881"/>
                      <a:pt x="896" y="2135"/>
                      <a:pt x="1262" y="2135"/>
                    </a:cubicBezTo>
                    <a:cubicBezTo>
                      <a:pt x="1370" y="2135"/>
                      <a:pt x="1479" y="2114"/>
                      <a:pt x="1586" y="2065"/>
                    </a:cubicBezTo>
                    <a:cubicBezTo>
                      <a:pt x="1872" y="1937"/>
                      <a:pt x="2028" y="1711"/>
                      <a:pt x="2106" y="1447"/>
                    </a:cubicBezTo>
                    <a:lnTo>
                      <a:pt x="2106" y="1447"/>
                    </a:lnTo>
                    <a:cubicBezTo>
                      <a:pt x="2216" y="1705"/>
                      <a:pt x="2350" y="1952"/>
                      <a:pt x="2507" y="2186"/>
                    </a:cubicBezTo>
                    <a:cubicBezTo>
                      <a:pt x="2543" y="2240"/>
                      <a:pt x="2595" y="2262"/>
                      <a:pt x="2646" y="2262"/>
                    </a:cubicBezTo>
                    <a:cubicBezTo>
                      <a:pt x="2764" y="2262"/>
                      <a:pt x="2880" y="2142"/>
                      <a:pt x="2797" y="2017"/>
                    </a:cubicBezTo>
                    <a:cubicBezTo>
                      <a:pt x="2465" y="1524"/>
                      <a:pt x="2242" y="967"/>
                      <a:pt x="2141" y="381"/>
                    </a:cubicBezTo>
                    <a:cubicBezTo>
                      <a:pt x="2127" y="301"/>
                      <a:pt x="2058" y="264"/>
                      <a:pt x="1987" y="263"/>
                    </a:cubicBezTo>
                    <a:lnTo>
                      <a:pt x="1987" y="263"/>
                    </a:lnTo>
                    <a:cubicBezTo>
                      <a:pt x="1989" y="211"/>
                      <a:pt x="1965" y="159"/>
                      <a:pt x="1902" y="127"/>
                    </a:cubicBezTo>
                    <a:cubicBezTo>
                      <a:pt x="1730" y="40"/>
                      <a:pt x="1554" y="1"/>
                      <a:pt x="13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03" name="Google Shape;15603;p27"/>
              <p:cNvSpPr/>
              <p:nvPr/>
            </p:nvSpPr>
            <p:spPr>
              <a:xfrm>
                <a:off x="1654650" y="2649950"/>
                <a:ext cx="41925" cy="93275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3731" extrusionOk="0">
                    <a:moveTo>
                      <a:pt x="1320" y="0"/>
                    </a:moveTo>
                    <a:cubicBezTo>
                      <a:pt x="648" y="0"/>
                      <a:pt x="256" y="647"/>
                      <a:pt x="150" y="1282"/>
                    </a:cubicBezTo>
                    <a:cubicBezTo>
                      <a:pt x="0" y="2171"/>
                      <a:pt x="321" y="3050"/>
                      <a:pt x="949" y="3681"/>
                    </a:cubicBezTo>
                    <a:cubicBezTo>
                      <a:pt x="984" y="3716"/>
                      <a:pt x="1023" y="3730"/>
                      <a:pt x="1061" y="3730"/>
                    </a:cubicBezTo>
                    <a:cubicBezTo>
                      <a:pt x="1189" y="3730"/>
                      <a:pt x="1303" y="3562"/>
                      <a:pt x="1186" y="3445"/>
                    </a:cubicBezTo>
                    <a:cubicBezTo>
                      <a:pt x="761" y="3018"/>
                      <a:pt x="490" y="2479"/>
                      <a:pt x="452" y="1873"/>
                    </a:cubicBezTo>
                    <a:cubicBezTo>
                      <a:pt x="418" y="1341"/>
                      <a:pt x="594" y="327"/>
                      <a:pt x="1281" y="327"/>
                    </a:cubicBezTo>
                    <a:cubicBezTo>
                      <a:pt x="1314" y="327"/>
                      <a:pt x="1349" y="329"/>
                      <a:pt x="1385" y="334"/>
                    </a:cubicBezTo>
                    <a:cubicBezTo>
                      <a:pt x="1394" y="336"/>
                      <a:pt x="1403" y="336"/>
                      <a:pt x="1412" y="336"/>
                    </a:cubicBezTo>
                    <a:cubicBezTo>
                      <a:pt x="1602" y="336"/>
                      <a:pt x="1677" y="40"/>
                      <a:pt x="1474" y="11"/>
                    </a:cubicBezTo>
                    <a:cubicBezTo>
                      <a:pt x="1421" y="4"/>
                      <a:pt x="1370" y="0"/>
                      <a:pt x="132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04" name="Google Shape;15604;p27"/>
              <p:cNvSpPr/>
              <p:nvPr/>
            </p:nvSpPr>
            <p:spPr>
              <a:xfrm>
                <a:off x="1697325" y="2664550"/>
                <a:ext cx="62625" cy="70300"/>
              </a:xfrm>
              <a:custGeom>
                <a:avLst/>
                <a:gdLst/>
                <a:ahLst/>
                <a:cxnLst/>
                <a:rect l="l" t="t" r="r" b="b"/>
                <a:pathLst>
                  <a:path w="2505" h="2812" extrusionOk="0">
                    <a:moveTo>
                      <a:pt x="880" y="0"/>
                    </a:moveTo>
                    <a:cubicBezTo>
                      <a:pt x="861" y="0"/>
                      <a:pt x="841" y="1"/>
                      <a:pt x="821" y="4"/>
                    </a:cubicBezTo>
                    <a:cubicBezTo>
                      <a:pt x="443" y="42"/>
                      <a:pt x="244" y="411"/>
                      <a:pt x="110" y="720"/>
                    </a:cubicBezTo>
                    <a:cubicBezTo>
                      <a:pt x="52" y="855"/>
                      <a:pt x="170" y="977"/>
                      <a:pt x="277" y="977"/>
                    </a:cubicBezTo>
                    <a:cubicBezTo>
                      <a:pt x="326" y="977"/>
                      <a:pt x="373" y="951"/>
                      <a:pt x="400" y="890"/>
                    </a:cubicBezTo>
                    <a:lnTo>
                      <a:pt x="398" y="890"/>
                    </a:lnTo>
                    <a:cubicBezTo>
                      <a:pt x="470" y="724"/>
                      <a:pt x="616" y="342"/>
                      <a:pt x="869" y="342"/>
                    </a:cubicBezTo>
                    <a:cubicBezTo>
                      <a:pt x="939" y="342"/>
                      <a:pt x="1017" y="371"/>
                      <a:pt x="1105" y="443"/>
                    </a:cubicBezTo>
                    <a:cubicBezTo>
                      <a:pt x="1390" y="676"/>
                      <a:pt x="1198" y="1100"/>
                      <a:pt x="1042" y="1337"/>
                    </a:cubicBezTo>
                    <a:cubicBezTo>
                      <a:pt x="778" y="1735"/>
                      <a:pt x="409" y="2086"/>
                      <a:pt x="96" y="2446"/>
                    </a:cubicBezTo>
                    <a:cubicBezTo>
                      <a:pt x="0" y="2556"/>
                      <a:pt x="64" y="2726"/>
                      <a:pt x="214" y="2732"/>
                    </a:cubicBezTo>
                    <a:lnTo>
                      <a:pt x="2290" y="2812"/>
                    </a:lnTo>
                    <a:cubicBezTo>
                      <a:pt x="2292" y="2812"/>
                      <a:pt x="2295" y="2812"/>
                      <a:pt x="2297" y="2812"/>
                    </a:cubicBezTo>
                    <a:cubicBezTo>
                      <a:pt x="2505" y="2812"/>
                      <a:pt x="2502" y="2485"/>
                      <a:pt x="2290" y="2476"/>
                    </a:cubicBezTo>
                    <a:lnTo>
                      <a:pt x="587" y="2411"/>
                    </a:lnTo>
                    <a:lnTo>
                      <a:pt x="587" y="2411"/>
                    </a:lnTo>
                    <a:cubicBezTo>
                      <a:pt x="1105" y="1874"/>
                      <a:pt x="1834" y="1142"/>
                      <a:pt x="1498" y="437"/>
                    </a:cubicBezTo>
                    <a:cubicBezTo>
                      <a:pt x="1383" y="193"/>
                      <a:pt x="1153" y="0"/>
                      <a:pt x="8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05" name="Google Shape;15605;p27"/>
              <p:cNvSpPr/>
              <p:nvPr/>
            </p:nvSpPr>
            <p:spPr>
              <a:xfrm>
                <a:off x="1752525" y="2678375"/>
                <a:ext cx="56750" cy="48425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1937" extrusionOk="0">
                    <a:moveTo>
                      <a:pt x="252" y="1"/>
                    </a:moveTo>
                    <a:cubicBezTo>
                      <a:pt x="119" y="1"/>
                      <a:pt x="1" y="170"/>
                      <a:pt x="126" y="282"/>
                    </a:cubicBezTo>
                    <a:lnTo>
                      <a:pt x="1906" y="1891"/>
                    </a:lnTo>
                    <a:cubicBezTo>
                      <a:pt x="1941" y="1923"/>
                      <a:pt x="1980" y="1936"/>
                      <a:pt x="2018" y="1936"/>
                    </a:cubicBezTo>
                    <a:cubicBezTo>
                      <a:pt x="2152" y="1936"/>
                      <a:pt x="2269" y="1768"/>
                      <a:pt x="2144" y="1655"/>
                    </a:cubicBezTo>
                    <a:lnTo>
                      <a:pt x="363" y="45"/>
                    </a:lnTo>
                    <a:cubicBezTo>
                      <a:pt x="328" y="14"/>
                      <a:pt x="289" y="1"/>
                      <a:pt x="2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06" name="Google Shape;15606;p27"/>
              <p:cNvSpPr/>
              <p:nvPr/>
            </p:nvSpPr>
            <p:spPr>
              <a:xfrm>
                <a:off x="1758725" y="2674750"/>
                <a:ext cx="44650" cy="61700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2468" extrusionOk="0">
                    <a:moveTo>
                      <a:pt x="1546" y="0"/>
                    </a:moveTo>
                    <a:cubicBezTo>
                      <a:pt x="1495" y="0"/>
                      <a:pt x="1443" y="21"/>
                      <a:pt x="1405" y="71"/>
                    </a:cubicBezTo>
                    <a:lnTo>
                      <a:pt x="1405" y="73"/>
                    </a:lnTo>
                    <a:cubicBezTo>
                      <a:pt x="902" y="749"/>
                      <a:pt x="455" y="1464"/>
                      <a:pt x="69" y="2215"/>
                    </a:cubicBezTo>
                    <a:cubicBezTo>
                      <a:pt x="0" y="2346"/>
                      <a:pt x="117" y="2467"/>
                      <a:pt x="227" y="2467"/>
                    </a:cubicBezTo>
                    <a:cubicBezTo>
                      <a:pt x="278" y="2467"/>
                      <a:pt x="327" y="2442"/>
                      <a:pt x="357" y="2382"/>
                    </a:cubicBezTo>
                    <a:cubicBezTo>
                      <a:pt x="743" y="1633"/>
                      <a:pt x="1190" y="917"/>
                      <a:pt x="1695" y="241"/>
                    </a:cubicBezTo>
                    <a:cubicBezTo>
                      <a:pt x="1785" y="119"/>
                      <a:pt x="1668" y="0"/>
                      <a:pt x="15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07" name="Google Shape;15607;p27"/>
              <p:cNvSpPr/>
              <p:nvPr/>
            </p:nvSpPr>
            <p:spPr>
              <a:xfrm>
                <a:off x="1808050" y="2651075"/>
                <a:ext cx="38600" cy="86375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3455" extrusionOk="0">
                    <a:moveTo>
                      <a:pt x="256" y="1"/>
                    </a:moveTo>
                    <a:cubicBezTo>
                      <a:pt x="120" y="1"/>
                      <a:pt x="1" y="170"/>
                      <a:pt x="129" y="280"/>
                    </a:cubicBezTo>
                    <a:cubicBezTo>
                      <a:pt x="997" y="1006"/>
                      <a:pt x="1179" y="2269"/>
                      <a:pt x="549" y="3210"/>
                    </a:cubicBezTo>
                    <a:cubicBezTo>
                      <a:pt x="464" y="3335"/>
                      <a:pt x="580" y="3454"/>
                      <a:pt x="698" y="3454"/>
                    </a:cubicBezTo>
                    <a:cubicBezTo>
                      <a:pt x="749" y="3454"/>
                      <a:pt x="801" y="3432"/>
                      <a:pt x="837" y="3378"/>
                    </a:cubicBezTo>
                    <a:cubicBezTo>
                      <a:pt x="1543" y="2318"/>
                      <a:pt x="1342" y="867"/>
                      <a:pt x="366" y="42"/>
                    </a:cubicBezTo>
                    <a:cubicBezTo>
                      <a:pt x="331" y="13"/>
                      <a:pt x="293" y="1"/>
                      <a:pt x="2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08" name="Google Shape;15608;p27"/>
              <p:cNvSpPr/>
              <p:nvPr/>
            </p:nvSpPr>
            <p:spPr>
              <a:xfrm>
                <a:off x="1839050" y="2632475"/>
                <a:ext cx="37075" cy="52225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089" extrusionOk="0">
                    <a:moveTo>
                      <a:pt x="594" y="0"/>
                    </a:moveTo>
                    <a:cubicBezTo>
                      <a:pt x="364" y="0"/>
                      <a:pt x="135" y="136"/>
                      <a:pt x="47" y="367"/>
                    </a:cubicBezTo>
                    <a:cubicBezTo>
                      <a:pt x="1" y="488"/>
                      <a:pt x="100" y="568"/>
                      <a:pt x="203" y="568"/>
                    </a:cubicBezTo>
                    <a:cubicBezTo>
                      <a:pt x="271" y="568"/>
                      <a:pt x="340" y="534"/>
                      <a:pt x="370" y="455"/>
                    </a:cubicBezTo>
                    <a:cubicBezTo>
                      <a:pt x="402" y="374"/>
                      <a:pt x="489" y="335"/>
                      <a:pt x="576" y="335"/>
                    </a:cubicBezTo>
                    <a:cubicBezTo>
                      <a:pt x="646" y="335"/>
                      <a:pt x="715" y="359"/>
                      <a:pt x="758" y="406"/>
                    </a:cubicBezTo>
                    <a:cubicBezTo>
                      <a:pt x="901" y="567"/>
                      <a:pt x="736" y="824"/>
                      <a:pt x="578" y="890"/>
                    </a:cubicBezTo>
                    <a:cubicBezTo>
                      <a:pt x="396" y="965"/>
                      <a:pt x="441" y="1218"/>
                      <a:pt x="622" y="1218"/>
                    </a:cubicBezTo>
                    <a:cubicBezTo>
                      <a:pt x="636" y="1218"/>
                      <a:pt x="651" y="1216"/>
                      <a:pt x="666" y="1213"/>
                    </a:cubicBezTo>
                    <a:cubicBezTo>
                      <a:pt x="684" y="1210"/>
                      <a:pt x="702" y="1208"/>
                      <a:pt x="719" y="1208"/>
                    </a:cubicBezTo>
                    <a:cubicBezTo>
                      <a:pt x="948" y="1208"/>
                      <a:pt x="1170" y="1493"/>
                      <a:pt x="964" y="1679"/>
                    </a:cubicBezTo>
                    <a:cubicBezTo>
                      <a:pt x="904" y="1732"/>
                      <a:pt x="828" y="1758"/>
                      <a:pt x="753" y="1758"/>
                    </a:cubicBezTo>
                    <a:cubicBezTo>
                      <a:pt x="672" y="1758"/>
                      <a:pt x="590" y="1727"/>
                      <a:pt x="527" y="1666"/>
                    </a:cubicBezTo>
                    <a:cubicBezTo>
                      <a:pt x="493" y="1632"/>
                      <a:pt x="454" y="1617"/>
                      <a:pt x="416" y="1617"/>
                    </a:cubicBezTo>
                    <a:cubicBezTo>
                      <a:pt x="287" y="1617"/>
                      <a:pt x="173" y="1785"/>
                      <a:pt x="291" y="1903"/>
                    </a:cubicBezTo>
                    <a:cubicBezTo>
                      <a:pt x="415" y="2027"/>
                      <a:pt x="585" y="2088"/>
                      <a:pt x="755" y="2088"/>
                    </a:cubicBezTo>
                    <a:cubicBezTo>
                      <a:pt x="991" y="2088"/>
                      <a:pt x="1226" y="1970"/>
                      <a:pt x="1331" y="1738"/>
                    </a:cubicBezTo>
                    <a:cubicBezTo>
                      <a:pt x="1483" y="1407"/>
                      <a:pt x="1289" y="1084"/>
                      <a:pt x="1001" y="946"/>
                    </a:cubicBezTo>
                    <a:lnTo>
                      <a:pt x="1001" y="946"/>
                    </a:lnTo>
                    <a:cubicBezTo>
                      <a:pt x="1171" y="716"/>
                      <a:pt x="1219" y="405"/>
                      <a:pt x="994" y="170"/>
                    </a:cubicBezTo>
                    <a:cubicBezTo>
                      <a:pt x="883" y="54"/>
                      <a:pt x="738" y="0"/>
                      <a:pt x="59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09" name="Google Shape;15609;p27"/>
              <p:cNvSpPr/>
              <p:nvPr/>
            </p:nvSpPr>
            <p:spPr>
              <a:xfrm>
                <a:off x="1877475" y="2692150"/>
                <a:ext cx="68300" cy="13100"/>
              </a:xfrm>
              <a:custGeom>
                <a:avLst/>
                <a:gdLst/>
                <a:ahLst/>
                <a:cxnLst/>
                <a:rect l="l" t="t" r="r" b="b"/>
                <a:pathLst>
                  <a:path w="2732" h="524" extrusionOk="0">
                    <a:moveTo>
                      <a:pt x="1603" y="0"/>
                    </a:moveTo>
                    <a:cubicBezTo>
                      <a:pt x="1127" y="0"/>
                      <a:pt x="652" y="65"/>
                      <a:pt x="191" y="195"/>
                    </a:cubicBezTo>
                    <a:cubicBezTo>
                      <a:pt x="1" y="246"/>
                      <a:pt x="59" y="524"/>
                      <a:pt x="230" y="524"/>
                    </a:cubicBezTo>
                    <a:cubicBezTo>
                      <a:pt x="246" y="524"/>
                      <a:pt x="262" y="521"/>
                      <a:pt x="279" y="516"/>
                    </a:cubicBezTo>
                    <a:cubicBezTo>
                      <a:pt x="712" y="394"/>
                      <a:pt x="1159" y="333"/>
                      <a:pt x="1606" y="333"/>
                    </a:cubicBezTo>
                    <a:cubicBezTo>
                      <a:pt x="1886" y="333"/>
                      <a:pt x="2166" y="357"/>
                      <a:pt x="2442" y="405"/>
                    </a:cubicBezTo>
                    <a:cubicBezTo>
                      <a:pt x="2454" y="407"/>
                      <a:pt x="2465" y="408"/>
                      <a:pt x="2475" y="408"/>
                    </a:cubicBezTo>
                    <a:cubicBezTo>
                      <a:pt x="2662" y="408"/>
                      <a:pt x="2732" y="118"/>
                      <a:pt x="2531" y="83"/>
                    </a:cubicBezTo>
                    <a:cubicBezTo>
                      <a:pt x="2224" y="28"/>
                      <a:pt x="1914" y="0"/>
                      <a:pt x="16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10" name="Google Shape;15610;p27"/>
              <p:cNvSpPr/>
              <p:nvPr/>
            </p:nvSpPr>
            <p:spPr>
              <a:xfrm>
                <a:off x="1905700" y="2671825"/>
                <a:ext cx="85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95" extrusionOk="0">
                    <a:moveTo>
                      <a:pt x="177" y="1"/>
                    </a:moveTo>
                    <a:cubicBezTo>
                      <a:pt x="93" y="1"/>
                      <a:pt x="8" y="55"/>
                      <a:pt x="6" y="163"/>
                    </a:cubicBezTo>
                    <a:lnTo>
                      <a:pt x="3" y="233"/>
                    </a:lnTo>
                    <a:cubicBezTo>
                      <a:pt x="1" y="340"/>
                      <a:pt x="84" y="394"/>
                      <a:pt x="167" y="394"/>
                    </a:cubicBezTo>
                    <a:cubicBezTo>
                      <a:pt x="251" y="394"/>
                      <a:pt x="336" y="340"/>
                      <a:pt x="339" y="233"/>
                    </a:cubicBezTo>
                    <a:lnTo>
                      <a:pt x="340" y="163"/>
                    </a:lnTo>
                    <a:cubicBezTo>
                      <a:pt x="342" y="54"/>
                      <a:pt x="260" y="1"/>
                      <a:pt x="17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11" name="Google Shape;15611;p27"/>
              <p:cNvSpPr/>
              <p:nvPr/>
            </p:nvSpPr>
            <p:spPr>
              <a:xfrm>
                <a:off x="1905375" y="2713975"/>
                <a:ext cx="125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338" extrusionOk="0">
                    <a:moveTo>
                      <a:pt x="212" y="0"/>
                    </a:moveTo>
                    <a:cubicBezTo>
                      <a:pt x="1" y="0"/>
                      <a:pt x="2" y="330"/>
                      <a:pt x="216" y="336"/>
                    </a:cubicBezTo>
                    <a:lnTo>
                      <a:pt x="286" y="338"/>
                    </a:lnTo>
                    <a:cubicBezTo>
                      <a:pt x="288" y="338"/>
                      <a:pt x="289" y="338"/>
                      <a:pt x="290" y="338"/>
                    </a:cubicBezTo>
                    <a:cubicBezTo>
                      <a:pt x="501" y="338"/>
                      <a:pt x="500" y="8"/>
                      <a:pt x="286" y="2"/>
                    </a:cubicBezTo>
                    <a:lnTo>
                      <a:pt x="216" y="0"/>
                    </a:lnTo>
                    <a:cubicBezTo>
                      <a:pt x="214" y="0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12" name="Google Shape;15612;p27"/>
              <p:cNvSpPr/>
              <p:nvPr/>
            </p:nvSpPr>
            <p:spPr>
              <a:xfrm>
                <a:off x="1972200" y="2651825"/>
                <a:ext cx="35000" cy="87800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3512" extrusionOk="0">
                    <a:moveTo>
                      <a:pt x="840" y="1"/>
                    </a:moveTo>
                    <a:cubicBezTo>
                      <a:pt x="124" y="1"/>
                      <a:pt x="0" y="1519"/>
                      <a:pt x="69" y="2006"/>
                    </a:cubicBezTo>
                    <a:cubicBezTo>
                      <a:pt x="110" y="2298"/>
                      <a:pt x="561" y="3512"/>
                      <a:pt x="1016" y="3512"/>
                    </a:cubicBezTo>
                    <a:cubicBezTo>
                      <a:pt x="1116" y="3512"/>
                      <a:pt x="1217" y="3452"/>
                      <a:pt x="1314" y="3310"/>
                    </a:cubicBezTo>
                    <a:cubicBezTo>
                      <a:pt x="1399" y="3185"/>
                      <a:pt x="1283" y="3066"/>
                      <a:pt x="1164" y="3066"/>
                    </a:cubicBezTo>
                    <a:cubicBezTo>
                      <a:pt x="1113" y="3066"/>
                      <a:pt x="1062" y="3088"/>
                      <a:pt x="1025" y="3141"/>
                    </a:cubicBezTo>
                    <a:cubicBezTo>
                      <a:pt x="1018" y="3151"/>
                      <a:pt x="1010" y="3156"/>
                      <a:pt x="999" y="3156"/>
                    </a:cubicBezTo>
                    <a:cubicBezTo>
                      <a:pt x="874" y="3156"/>
                      <a:pt x="527" y="2457"/>
                      <a:pt x="510" y="2413"/>
                    </a:cubicBezTo>
                    <a:cubicBezTo>
                      <a:pt x="438" y="2213"/>
                      <a:pt x="394" y="2004"/>
                      <a:pt x="380" y="1792"/>
                    </a:cubicBezTo>
                    <a:cubicBezTo>
                      <a:pt x="366" y="1560"/>
                      <a:pt x="468" y="339"/>
                      <a:pt x="854" y="339"/>
                    </a:cubicBezTo>
                    <a:cubicBezTo>
                      <a:pt x="871" y="339"/>
                      <a:pt x="888" y="341"/>
                      <a:pt x="906" y="346"/>
                    </a:cubicBezTo>
                    <a:cubicBezTo>
                      <a:pt x="923" y="351"/>
                      <a:pt x="939" y="353"/>
                      <a:pt x="954" y="353"/>
                    </a:cubicBezTo>
                    <a:cubicBezTo>
                      <a:pt x="1126" y="353"/>
                      <a:pt x="1186" y="76"/>
                      <a:pt x="995" y="23"/>
                    </a:cubicBezTo>
                    <a:cubicBezTo>
                      <a:pt x="940" y="8"/>
                      <a:pt x="889" y="1"/>
                      <a:pt x="8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13" name="Google Shape;15613;p27"/>
              <p:cNvSpPr/>
              <p:nvPr/>
            </p:nvSpPr>
            <p:spPr>
              <a:xfrm>
                <a:off x="2012775" y="2679850"/>
                <a:ext cx="4805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1922" h="2042" extrusionOk="0">
                    <a:moveTo>
                      <a:pt x="257" y="1"/>
                    </a:moveTo>
                    <a:cubicBezTo>
                      <a:pt x="120" y="1"/>
                      <a:pt x="1" y="169"/>
                      <a:pt x="130" y="279"/>
                    </a:cubicBezTo>
                    <a:cubicBezTo>
                      <a:pt x="697" y="755"/>
                      <a:pt x="1180" y="1324"/>
                      <a:pt x="1556" y="1960"/>
                    </a:cubicBezTo>
                    <a:cubicBezTo>
                      <a:pt x="1590" y="2018"/>
                      <a:pt x="1641" y="2041"/>
                      <a:pt x="1692" y="2041"/>
                    </a:cubicBezTo>
                    <a:cubicBezTo>
                      <a:pt x="1807" y="2041"/>
                      <a:pt x="1922" y="1921"/>
                      <a:pt x="1845" y="1793"/>
                    </a:cubicBezTo>
                    <a:cubicBezTo>
                      <a:pt x="1454" y="1130"/>
                      <a:pt x="955" y="539"/>
                      <a:pt x="368" y="43"/>
                    </a:cubicBezTo>
                    <a:cubicBezTo>
                      <a:pt x="333" y="13"/>
                      <a:pt x="294" y="1"/>
                      <a:pt x="25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14" name="Google Shape;15614;p27"/>
              <p:cNvSpPr/>
              <p:nvPr/>
            </p:nvSpPr>
            <p:spPr>
              <a:xfrm>
                <a:off x="2013175" y="2672975"/>
                <a:ext cx="4577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2374" extrusionOk="0">
                    <a:moveTo>
                      <a:pt x="1577" y="0"/>
                    </a:moveTo>
                    <a:cubicBezTo>
                      <a:pt x="1566" y="0"/>
                      <a:pt x="1554" y="1"/>
                      <a:pt x="1542" y="4"/>
                    </a:cubicBezTo>
                    <a:cubicBezTo>
                      <a:pt x="1179" y="72"/>
                      <a:pt x="1035" y="420"/>
                      <a:pt x="871" y="713"/>
                    </a:cubicBezTo>
                    <a:cubicBezTo>
                      <a:pt x="605" y="1184"/>
                      <a:pt x="340" y="1654"/>
                      <a:pt x="74" y="2122"/>
                    </a:cubicBezTo>
                    <a:cubicBezTo>
                      <a:pt x="0" y="2252"/>
                      <a:pt x="116" y="2373"/>
                      <a:pt x="229" y="2373"/>
                    </a:cubicBezTo>
                    <a:cubicBezTo>
                      <a:pt x="280" y="2373"/>
                      <a:pt x="330" y="2349"/>
                      <a:pt x="363" y="2292"/>
                    </a:cubicBezTo>
                    <a:lnTo>
                      <a:pt x="919" y="1305"/>
                    </a:lnTo>
                    <a:cubicBezTo>
                      <a:pt x="1075" y="1032"/>
                      <a:pt x="1290" y="390"/>
                      <a:pt x="1630" y="326"/>
                    </a:cubicBezTo>
                    <a:cubicBezTo>
                      <a:pt x="1830" y="288"/>
                      <a:pt x="1762" y="0"/>
                      <a:pt x="15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15" name="Google Shape;15615;p27"/>
              <p:cNvSpPr/>
              <p:nvPr/>
            </p:nvSpPr>
            <p:spPr>
              <a:xfrm>
                <a:off x="2062000" y="2646550"/>
                <a:ext cx="42475" cy="93500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3740" extrusionOk="0">
                    <a:moveTo>
                      <a:pt x="206" y="0"/>
                    </a:moveTo>
                    <a:cubicBezTo>
                      <a:pt x="51" y="0"/>
                      <a:pt x="1" y="265"/>
                      <a:pt x="178" y="336"/>
                    </a:cubicBezTo>
                    <a:lnTo>
                      <a:pt x="176" y="336"/>
                    </a:lnTo>
                    <a:cubicBezTo>
                      <a:pt x="1401" y="823"/>
                      <a:pt x="960" y="2693"/>
                      <a:pt x="405" y="3495"/>
                    </a:cubicBezTo>
                    <a:cubicBezTo>
                      <a:pt x="320" y="3620"/>
                      <a:pt x="436" y="3740"/>
                      <a:pt x="555" y="3740"/>
                    </a:cubicBezTo>
                    <a:cubicBezTo>
                      <a:pt x="606" y="3740"/>
                      <a:pt x="658" y="3718"/>
                      <a:pt x="695" y="3665"/>
                    </a:cubicBezTo>
                    <a:cubicBezTo>
                      <a:pt x="1398" y="2646"/>
                      <a:pt x="1698" y="582"/>
                      <a:pt x="266" y="13"/>
                    </a:cubicBezTo>
                    <a:cubicBezTo>
                      <a:pt x="245" y="4"/>
                      <a:pt x="224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16" name="Google Shape;15616;p27"/>
              <p:cNvSpPr/>
              <p:nvPr/>
            </p:nvSpPr>
            <p:spPr>
              <a:xfrm>
                <a:off x="2108250" y="2655025"/>
                <a:ext cx="37400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3638" extrusionOk="0">
                    <a:moveTo>
                      <a:pt x="733" y="1"/>
                    </a:moveTo>
                    <a:cubicBezTo>
                      <a:pt x="1" y="1"/>
                      <a:pt x="130" y="967"/>
                      <a:pt x="192" y="1515"/>
                    </a:cubicBezTo>
                    <a:cubicBezTo>
                      <a:pt x="269" y="2227"/>
                      <a:pt x="282" y="3510"/>
                      <a:pt x="1203" y="3635"/>
                    </a:cubicBezTo>
                    <a:cubicBezTo>
                      <a:pt x="1212" y="3636"/>
                      <a:pt x="1221" y="3637"/>
                      <a:pt x="1229" y="3637"/>
                    </a:cubicBezTo>
                    <a:cubicBezTo>
                      <a:pt x="1421" y="3637"/>
                      <a:pt x="1496" y="3340"/>
                      <a:pt x="1291" y="3313"/>
                    </a:cubicBezTo>
                    <a:cubicBezTo>
                      <a:pt x="992" y="3272"/>
                      <a:pt x="732" y="2735"/>
                      <a:pt x="678" y="2474"/>
                    </a:cubicBezTo>
                    <a:cubicBezTo>
                      <a:pt x="634" y="2267"/>
                      <a:pt x="597" y="2058"/>
                      <a:pt x="567" y="1849"/>
                    </a:cubicBezTo>
                    <a:cubicBezTo>
                      <a:pt x="542" y="1669"/>
                      <a:pt x="276" y="331"/>
                      <a:pt x="743" y="331"/>
                    </a:cubicBezTo>
                    <a:cubicBezTo>
                      <a:pt x="755" y="331"/>
                      <a:pt x="767" y="332"/>
                      <a:pt x="780" y="334"/>
                    </a:cubicBezTo>
                    <a:cubicBezTo>
                      <a:pt x="789" y="335"/>
                      <a:pt x="798" y="336"/>
                      <a:pt x="807" y="336"/>
                    </a:cubicBezTo>
                    <a:cubicBezTo>
                      <a:pt x="997" y="336"/>
                      <a:pt x="1073" y="39"/>
                      <a:pt x="869" y="11"/>
                    </a:cubicBezTo>
                    <a:cubicBezTo>
                      <a:pt x="821" y="4"/>
                      <a:pt x="775" y="1"/>
                      <a:pt x="7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17" name="Google Shape;15617;p27"/>
              <p:cNvSpPr/>
              <p:nvPr/>
            </p:nvSpPr>
            <p:spPr>
              <a:xfrm>
                <a:off x="2146475" y="2679775"/>
                <a:ext cx="50000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2000" h="1905" extrusionOk="0">
                    <a:moveTo>
                      <a:pt x="254" y="1"/>
                    </a:moveTo>
                    <a:cubicBezTo>
                      <a:pt x="119" y="1"/>
                      <a:pt x="1" y="170"/>
                      <a:pt x="129" y="281"/>
                    </a:cubicBezTo>
                    <a:cubicBezTo>
                      <a:pt x="681" y="760"/>
                      <a:pt x="1193" y="1285"/>
                      <a:pt x="1659" y="1849"/>
                    </a:cubicBezTo>
                    <a:cubicBezTo>
                      <a:pt x="1691" y="1888"/>
                      <a:pt x="1730" y="1905"/>
                      <a:pt x="1767" y="1905"/>
                    </a:cubicBezTo>
                    <a:cubicBezTo>
                      <a:pt x="1887" y="1905"/>
                      <a:pt x="2000" y="1736"/>
                      <a:pt x="1897" y="1611"/>
                    </a:cubicBezTo>
                    <a:cubicBezTo>
                      <a:pt x="1430" y="1048"/>
                      <a:pt x="917" y="523"/>
                      <a:pt x="365" y="44"/>
                    </a:cubicBezTo>
                    <a:cubicBezTo>
                      <a:pt x="330" y="14"/>
                      <a:pt x="291" y="1"/>
                      <a:pt x="25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18" name="Google Shape;15618;p27"/>
              <p:cNvSpPr/>
              <p:nvPr/>
            </p:nvSpPr>
            <p:spPr>
              <a:xfrm>
                <a:off x="2148675" y="2674825"/>
                <a:ext cx="36675" cy="51700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2068" extrusionOk="0">
                    <a:moveTo>
                      <a:pt x="1227" y="0"/>
                    </a:moveTo>
                    <a:cubicBezTo>
                      <a:pt x="1175" y="0"/>
                      <a:pt x="1123" y="21"/>
                      <a:pt x="1085" y="72"/>
                    </a:cubicBezTo>
                    <a:cubicBezTo>
                      <a:pt x="680" y="610"/>
                      <a:pt x="335" y="1194"/>
                      <a:pt x="60" y="1810"/>
                    </a:cubicBezTo>
                    <a:cubicBezTo>
                      <a:pt x="1" y="1945"/>
                      <a:pt x="118" y="2067"/>
                      <a:pt x="225" y="2067"/>
                    </a:cubicBezTo>
                    <a:cubicBezTo>
                      <a:pt x="274" y="2067"/>
                      <a:pt x="321" y="2041"/>
                      <a:pt x="349" y="1980"/>
                    </a:cubicBezTo>
                    <a:cubicBezTo>
                      <a:pt x="625" y="1362"/>
                      <a:pt x="968" y="779"/>
                      <a:pt x="1375" y="239"/>
                    </a:cubicBezTo>
                    <a:cubicBezTo>
                      <a:pt x="1467" y="119"/>
                      <a:pt x="1349" y="0"/>
                      <a:pt x="12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19" name="Google Shape;15619;p27"/>
              <p:cNvSpPr/>
              <p:nvPr/>
            </p:nvSpPr>
            <p:spPr>
              <a:xfrm>
                <a:off x="2193375" y="2653925"/>
                <a:ext cx="35125" cy="93050"/>
              </a:xfrm>
              <a:custGeom>
                <a:avLst/>
                <a:gdLst/>
                <a:ahLst/>
                <a:cxnLst/>
                <a:rect l="l" t="t" r="r" b="b"/>
                <a:pathLst>
                  <a:path w="1405" h="3722" extrusionOk="0">
                    <a:moveTo>
                      <a:pt x="244" y="0"/>
                    </a:moveTo>
                    <a:cubicBezTo>
                      <a:pt x="97" y="0"/>
                      <a:pt x="0" y="221"/>
                      <a:pt x="158" y="314"/>
                    </a:cubicBezTo>
                    <a:cubicBezTo>
                      <a:pt x="1068" y="845"/>
                      <a:pt x="725" y="2711"/>
                      <a:pt x="614" y="3562"/>
                    </a:cubicBezTo>
                    <a:cubicBezTo>
                      <a:pt x="599" y="3668"/>
                      <a:pt x="676" y="3721"/>
                      <a:pt x="759" y="3721"/>
                    </a:cubicBezTo>
                    <a:cubicBezTo>
                      <a:pt x="843" y="3721"/>
                      <a:pt x="934" y="3668"/>
                      <a:pt x="948" y="3562"/>
                    </a:cubicBezTo>
                    <a:cubicBezTo>
                      <a:pt x="1079" y="2560"/>
                      <a:pt x="1404" y="654"/>
                      <a:pt x="327" y="24"/>
                    </a:cubicBezTo>
                    <a:cubicBezTo>
                      <a:pt x="299" y="8"/>
                      <a:pt x="270" y="0"/>
                      <a:pt x="2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20" name="Google Shape;15620;p27"/>
              <p:cNvSpPr/>
              <p:nvPr/>
            </p:nvSpPr>
            <p:spPr>
              <a:xfrm>
                <a:off x="2220125" y="2628025"/>
                <a:ext cx="40900" cy="41900"/>
              </a:xfrm>
              <a:custGeom>
                <a:avLst/>
                <a:gdLst/>
                <a:ahLst/>
                <a:cxnLst/>
                <a:rect l="l" t="t" r="r" b="b"/>
                <a:pathLst>
                  <a:path w="1636" h="1676" extrusionOk="0">
                    <a:moveTo>
                      <a:pt x="631" y="1"/>
                    </a:moveTo>
                    <a:cubicBezTo>
                      <a:pt x="428" y="1"/>
                      <a:pt x="240" y="94"/>
                      <a:pt x="107" y="250"/>
                    </a:cubicBezTo>
                    <a:cubicBezTo>
                      <a:pt x="1" y="375"/>
                      <a:pt x="113" y="542"/>
                      <a:pt x="234" y="542"/>
                    </a:cubicBezTo>
                    <a:cubicBezTo>
                      <a:pt x="272" y="542"/>
                      <a:pt x="310" y="526"/>
                      <a:pt x="343" y="487"/>
                    </a:cubicBezTo>
                    <a:lnTo>
                      <a:pt x="343" y="485"/>
                    </a:lnTo>
                    <a:cubicBezTo>
                      <a:pt x="426" y="389"/>
                      <a:pt x="521" y="339"/>
                      <a:pt x="631" y="339"/>
                    </a:cubicBezTo>
                    <a:cubicBezTo>
                      <a:pt x="645" y="339"/>
                      <a:pt x="659" y="340"/>
                      <a:pt x="673" y="342"/>
                    </a:cubicBezTo>
                    <a:lnTo>
                      <a:pt x="673" y="342"/>
                    </a:lnTo>
                    <a:cubicBezTo>
                      <a:pt x="776" y="724"/>
                      <a:pt x="667" y="1112"/>
                      <a:pt x="368" y="1388"/>
                    </a:cubicBezTo>
                    <a:cubicBezTo>
                      <a:pt x="266" y="1483"/>
                      <a:pt x="340" y="1675"/>
                      <a:pt x="479" y="1675"/>
                    </a:cubicBezTo>
                    <a:cubicBezTo>
                      <a:pt x="481" y="1675"/>
                      <a:pt x="484" y="1675"/>
                      <a:pt x="487" y="1675"/>
                    </a:cubicBezTo>
                    <a:lnTo>
                      <a:pt x="1420" y="1625"/>
                    </a:lnTo>
                    <a:cubicBezTo>
                      <a:pt x="1630" y="1614"/>
                      <a:pt x="1635" y="1290"/>
                      <a:pt x="1431" y="1290"/>
                    </a:cubicBezTo>
                    <a:cubicBezTo>
                      <a:pt x="1428" y="1290"/>
                      <a:pt x="1424" y="1290"/>
                      <a:pt x="1420" y="1291"/>
                    </a:cubicBezTo>
                    <a:lnTo>
                      <a:pt x="853" y="1320"/>
                    </a:lnTo>
                    <a:lnTo>
                      <a:pt x="853" y="1320"/>
                    </a:lnTo>
                    <a:cubicBezTo>
                      <a:pt x="1022" y="1039"/>
                      <a:pt x="1089" y="702"/>
                      <a:pt x="1028" y="372"/>
                    </a:cubicBezTo>
                    <a:cubicBezTo>
                      <a:pt x="985" y="148"/>
                      <a:pt x="927" y="23"/>
                      <a:pt x="686" y="3"/>
                    </a:cubicBezTo>
                    <a:cubicBezTo>
                      <a:pt x="668" y="2"/>
                      <a:pt x="650" y="1"/>
                      <a:pt x="6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21" name="Google Shape;15621;p27"/>
              <p:cNvSpPr/>
              <p:nvPr/>
            </p:nvSpPr>
            <p:spPr>
              <a:xfrm>
                <a:off x="2264025" y="2661850"/>
                <a:ext cx="81725" cy="75825"/>
              </a:xfrm>
              <a:custGeom>
                <a:avLst/>
                <a:gdLst/>
                <a:ahLst/>
                <a:cxnLst/>
                <a:rect l="l" t="t" r="r" b="b"/>
                <a:pathLst>
                  <a:path w="3269" h="3033" extrusionOk="0">
                    <a:moveTo>
                      <a:pt x="1015" y="1"/>
                    </a:moveTo>
                    <a:cubicBezTo>
                      <a:pt x="586" y="1"/>
                      <a:pt x="160" y="259"/>
                      <a:pt x="35" y="725"/>
                    </a:cubicBezTo>
                    <a:cubicBezTo>
                      <a:pt x="1" y="850"/>
                      <a:pt x="105" y="931"/>
                      <a:pt x="204" y="931"/>
                    </a:cubicBezTo>
                    <a:cubicBezTo>
                      <a:pt x="271" y="931"/>
                      <a:pt x="335" y="896"/>
                      <a:pt x="357" y="813"/>
                    </a:cubicBezTo>
                    <a:lnTo>
                      <a:pt x="357" y="812"/>
                    </a:lnTo>
                    <a:cubicBezTo>
                      <a:pt x="436" y="520"/>
                      <a:pt x="721" y="323"/>
                      <a:pt x="1019" y="323"/>
                    </a:cubicBezTo>
                    <a:cubicBezTo>
                      <a:pt x="1083" y="323"/>
                      <a:pt x="1148" y="332"/>
                      <a:pt x="1211" y="351"/>
                    </a:cubicBezTo>
                    <a:cubicBezTo>
                      <a:pt x="1650" y="485"/>
                      <a:pt x="1795" y="1037"/>
                      <a:pt x="1679" y="1437"/>
                    </a:cubicBezTo>
                    <a:cubicBezTo>
                      <a:pt x="1511" y="2008"/>
                      <a:pt x="849" y="2319"/>
                      <a:pt x="479" y="2746"/>
                    </a:cubicBezTo>
                    <a:cubicBezTo>
                      <a:pt x="392" y="2848"/>
                      <a:pt x="442" y="3033"/>
                      <a:pt x="590" y="3033"/>
                    </a:cubicBezTo>
                    <a:cubicBezTo>
                      <a:pt x="593" y="3033"/>
                      <a:pt x="595" y="3033"/>
                      <a:pt x="598" y="3033"/>
                    </a:cubicBezTo>
                    <a:lnTo>
                      <a:pt x="3052" y="2941"/>
                    </a:lnTo>
                    <a:cubicBezTo>
                      <a:pt x="3264" y="2934"/>
                      <a:pt x="3269" y="2607"/>
                      <a:pt x="3061" y="2607"/>
                    </a:cubicBezTo>
                    <a:cubicBezTo>
                      <a:pt x="3058" y="2607"/>
                      <a:pt x="3055" y="2607"/>
                      <a:pt x="3052" y="2607"/>
                    </a:cubicBezTo>
                    <a:lnTo>
                      <a:pt x="1006" y="2683"/>
                    </a:lnTo>
                    <a:lnTo>
                      <a:pt x="1006" y="2683"/>
                    </a:lnTo>
                    <a:cubicBezTo>
                      <a:pt x="1653" y="2058"/>
                      <a:pt x="2517" y="1373"/>
                      <a:pt x="1830" y="414"/>
                    </a:cubicBezTo>
                    <a:cubicBezTo>
                      <a:pt x="1629" y="133"/>
                      <a:pt x="1321" y="1"/>
                      <a:pt x="10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22" name="Google Shape;15622;p27"/>
              <p:cNvSpPr/>
              <p:nvPr/>
            </p:nvSpPr>
            <p:spPr>
              <a:xfrm>
                <a:off x="2342900" y="2671600"/>
                <a:ext cx="55950" cy="59075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2363" extrusionOk="0">
                    <a:moveTo>
                      <a:pt x="237" y="0"/>
                    </a:moveTo>
                    <a:cubicBezTo>
                      <a:pt x="113" y="0"/>
                      <a:pt x="1" y="168"/>
                      <a:pt x="109" y="291"/>
                    </a:cubicBezTo>
                    <a:cubicBezTo>
                      <a:pt x="704" y="963"/>
                      <a:pt x="1297" y="1636"/>
                      <a:pt x="1892" y="2309"/>
                    </a:cubicBezTo>
                    <a:cubicBezTo>
                      <a:pt x="1926" y="2347"/>
                      <a:pt x="1964" y="2363"/>
                      <a:pt x="2002" y="2363"/>
                    </a:cubicBezTo>
                    <a:cubicBezTo>
                      <a:pt x="2125" y="2363"/>
                      <a:pt x="2237" y="2195"/>
                      <a:pt x="2129" y="2072"/>
                    </a:cubicBezTo>
                    <a:lnTo>
                      <a:pt x="347" y="54"/>
                    </a:lnTo>
                    <a:cubicBezTo>
                      <a:pt x="313" y="16"/>
                      <a:pt x="274" y="0"/>
                      <a:pt x="23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23" name="Google Shape;15623;p27"/>
              <p:cNvSpPr/>
              <p:nvPr/>
            </p:nvSpPr>
            <p:spPr>
              <a:xfrm>
                <a:off x="2354250" y="2655250"/>
                <a:ext cx="53225" cy="72425"/>
              </a:xfrm>
              <a:custGeom>
                <a:avLst/>
                <a:gdLst/>
                <a:ahLst/>
                <a:cxnLst/>
                <a:rect l="l" t="t" r="r" b="b"/>
                <a:pathLst>
                  <a:path w="2129" h="2897" extrusionOk="0">
                    <a:moveTo>
                      <a:pt x="1895" y="1"/>
                    </a:moveTo>
                    <a:cubicBezTo>
                      <a:pt x="1844" y="1"/>
                      <a:pt x="1793" y="24"/>
                      <a:pt x="1757" y="78"/>
                    </a:cubicBezTo>
                    <a:lnTo>
                      <a:pt x="1757" y="77"/>
                    </a:lnTo>
                    <a:cubicBezTo>
                      <a:pt x="1199" y="934"/>
                      <a:pt x="641" y="1793"/>
                      <a:pt x="82" y="2651"/>
                    </a:cubicBezTo>
                    <a:cubicBezTo>
                      <a:pt x="0" y="2777"/>
                      <a:pt x="116" y="2896"/>
                      <a:pt x="234" y="2896"/>
                    </a:cubicBezTo>
                    <a:cubicBezTo>
                      <a:pt x="285" y="2896"/>
                      <a:pt x="336" y="2874"/>
                      <a:pt x="372" y="2819"/>
                    </a:cubicBezTo>
                    <a:lnTo>
                      <a:pt x="2045" y="247"/>
                    </a:lnTo>
                    <a:cubicBezTo>
                      <a:pt x="2128" y="121"/>
                      <a:pt x="2013" y="1"/>
                      <a:pt x="189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24" name="Google Shape;15624;p27"/>
              <p:cNvSpPr/>
              <p:nvPr/>
            </p:nvSpPr>
            <p:spPr>
              <a:xfrm>
                <a:off x="2468450" y="3695100"/>
                <a:ext cx="52325" cy="111275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451" extrusionOk="0">
                    <a:moveTo>
                      <a:pt x="1859" y="1"/>
                    </a:moveTo>
                    <a:cubicBezTo>
                      <a:pt x="1832" y="1"/>
                      <a:pt x="1803" y="9"/>
                      <a:pt x="1773" y="28"/>
                    </a:cubicBezTo>
                    <a:cubicBezTo>
                      <a:pt x="228" y="1046"/>
                      <a:pt x="0" y="3075"/>
                      <a:pt x="1296" y="4400"/>
                    </a:cubicBezTo>
                    <a:cubicBezTo>
                      <a:pt x="1330" y="4436"/>
                      <a:pt x="1369" y="4450"/>
                      <a:pt x="1406" y="4450"/>
                    </a:cubicBezTo>
                    <a:cubicBezTo>
                      <a:pt x="1533" y="4450"/>
                      <a:pt x="1647" y="4283"/>
                      <a:pt x="1532" y="4164"/>
                    </a:cubicBezTo>
                    <a:cubicBezTo>
                      <a:pt x="391" y="2995"/>
                      <a:pt x="580" y="1215"/>
                      <a:pt x="1942" y="318"/>
                    </a:cubicBezTo>
                    <a:cubicBezTo>
                      <a:pt x="2093" y="220"/>
                      <a:pt x="2000" y="1"/>
                      <a:pt x="18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25" name="Google Shape;15625;p27"/>
              <p:cNvSpPr/>
              <p:nvPr/>
            </p:nvSpPr>
            <p:spPr>
              <a:xfrm>
                <a:off x="2530450" y="3725925"/>
                <a:ext cx="62475" cy="61975"/>
              </a:xfrm>
              <a:custGeom>
                <a:avLst/>
                <a:gdLst/>
                <a:ahLst/>
                <a:cxnLst/>
                <a:rect l="l" t="t" r="r" b="b"/>
                <a:pathLst>
                  <a:path w="2499" h="2479" extrusionOk="0">
                    <a:moveTo>
                      <a:pt x="249" y="0"/>
                    </a:moveTo>
                    <a:cubicBezTo>
                      <a:pt x="117" y="0"/>
                      <a:pt x="1" y="168"/>
                      <a:pt x="123" y="283"/>
                    </a:cubicBezTo>
                    <a:cubicBezTo>
                      <a:pt x="843" y="955"/>
                      <a:pt x="1522" y="1671"/>
                      <a:pt x="2156" y="2423"/>
                    </a:cubicBezTo>
                    <a:cubicBezTo>
                      <a:pt x="2189" y="2462"/>
                      <a:pt x="2228" y="2478"/>
                      <a:pt x="2266" y="2478"/>
                    </a:cubicBezTo>
                    <a:cubicBezTo>
                      <a:pt x="2386" y="2478"/>
                      <a:pt x="2498" y="2311"/>
                      <a:pt x="2393" y="2186"/>
                    </a:cubicBezTo>
                    <a:cubicBezTo>
                      <a:pt x="1758" y="1433"/>
                      <a:pt x="1079" y="719"/>
                      <a:pt x="361" y="46"/>
                    </a:cubicBezTo>
                    <a:cubicBezTo>
                      <a:pt x="326" y="14"/>
                      <a:pt x="287" y="0"/>
                      <a:pt x="2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26" name="Google Shape;15626;p27"/>
              <p:cNvSpPr/>
              <p:nvPr/>
            </p:nvSpPr>
            <p:spPr>
              <a:xfrm>
                <a:off x="2538425" y="3727575"/>
                <a:ext cx="53675" cy="64875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595" extrusionOk="0">
                    <a:moveTo>
                      <a:pt x="1907" y="0"/>
                    </a:moveTo>
                    <a:cubicBezTo>
                      <a:pt x="1869" y="0"/>
                      <a:pt x="1830" y="16"/>
                      <a:pt x="1796" y="52"/>
                    </a:cubicBezTo>
                    <a:cubicBezTo>
                      <a:pt x="1140" y="751"/>
                      <a:pt x="563" y="1519"/>
                      <a:pt x="75" y="2346"/>
                    </a:cubicBezTo>
                    <a:cubicBezTo>
                      <a:pt x="0" y="2475"/>
                      <a:pt x="115" y="2595"/>
                      <a:pt x="230" y="2595"/>
                    </a:cubicBezTo>
                    <a:cubicBezTo>
                      <a:pt x="281" y="2595"/>
                      <a:pt x="331" y="2571"/>
                      <a:pt x="365" y="2514"/>
                    </a:cubicBezTo>
                    <a:cubicBezTo>
                      <a:pt x="837" y="1713"/>
                      <a:pt x="1396" y="967"/>
                      <a:pt x="2032" y="288"/>
                    </a:cubicBezTo>
                    <a:cubicBezTo>
                      <a:pt x="2146" y="168"/>
                      <a:pt x="2033" y="0"/>
                      <a:pt x="19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27" name="Google Shape;15627;p27"/>
              <p:cNvSpPr/>
              <p:nvPr/>
            </p:nvSpPr>
            <p:spPr>
              <a:xfrm>
                <a:off x="2592475" y="3702475"/>
                <a:ext cx="41250" cy="116450"/>
              </a:xfrm>
              <a:custGeom>
                <a:avLst/>
                <a:gdLst/>
                <a:ahLst/>
                <a:cxnLst/>
                <a:rect l="l" t="t" r="r" b="b"/>
                <a:pathLst>
                  <a:path w="1650" h="4658" extrusionOk="0">
                    <a:moveTo>
                      <a:pt x="775" y="0"/>
                    </a:moveTo>
                    <a:cubicBezTo>
                      <a:pt x="666" y="0"/>
                      <a:pt x="550" y="122"/>
                      <a:pt x="615" y="255"/>
                    </a:cubicBezTo>
                    <a:cubicBezTo>
                      <a:pt x="1291" y="1617"/>
                      <a:pt x="1095" y="3207"/>
                      <a:pt x="107" y="4366"/>
                    </a:cubicBezTo>
                    <a:cubicBezTo>
                      <a:pt x="1" y="4490"/>
                      <a:pt x="114" y="4657"/>
                      <a:pt x="235" y="4657"/>
                    </a:cubicBezTo>
                    <a:cubicBezTo>
                      <a:pt x="272" y="4657"/>
                      <a:pt x="310" y="4641"/>
                      <a:pt x="343" y="4603"/>
                    </a:cubicBezTo>
                    <a:cubicBezTo>
                      <a:pt x="1432" y="3326"/>
                      <a:pt x="1649" y="1590"/>
                      <a:pt x="903" y="86"/>
                    </a:cubicBezTo>
                    <a:cubicBezTo>
                      <a:pt x="874" y="25"/>
                      <a:pt x="825" y="0"/>
                      <a:pt x="77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28" name="Google Shape;15628;p27"/>
              <p:cNvSpPr/>
              <p:nvPr/>
            </p:nvSpPr>
            <p:spPr>
              <a:xfrm>
                <a:off x="2644875" y="3698700"/>
                <a:ext cx="31275" cy="4810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1924" extrusionOk="0">
                    <a:moveTo>
                      <a:pt x="266" y="1"/>
                    </a:moveTo>
                    <a:cubicBezTo>
                      <a:pt x="249" y="1"/>
                      <a:pt x="232" y="2"/>
                      <a:pt x="215" y="3"/>
                    </a:cubicBezTo>
                    <a:cubicBezTo>
                      <a:pt x="10" y="24"/>
                      <a:pt x="0" y="338"/>
                      <a:pt x="196" y="338"/>
                    </a:cubicBezTo>
                    <a:cubicBezTo>
                      <a:pt x="202" y="338"/>
                      <a:pt x="208" y="338"/>
                      <a:pt x="215" y="337"/>
                    </a:cubicBezTo>
                    <a:cubicBezTo>
                      <a:pt x="226" y="336"/>
                      <a:pt x="236" y="336"/>
                      <a:pt x="246" y="336"/>
                    </a:cubicBezTo>
                    <a:cubicBezTo>
                      <a:pt x="584" y="336"/>
                      <a:pt x="284" y="968"/>
                      <a:pt x="223" y="1094"/>
                    </a:cubicBezTo>
                    <a:cubicBezTo>
                      <a:pt x="110" y="1326"/>
                      <a:pt x="41" y="1544"/>
                      <a:pt x="114" y="1799"/>
                    </a:cubicBezTo>
                    <a:cubicBezTo>
                      <a:pt x="132" y="1859"/>
                      <a:pt x="195" y="1923"/>
                      <a:pt x="263" y="1923"/>
                    </a:cubicBezTo>
                    <a:cubicBezTo>
                      <a:pt x="267" y="1923"/>
                      <a:pt x="272" y="1923"/>
                      <a:pt x="276" y="1922"/>
                    </a:cubicBezTo>
                    <a:lnTo>
                      <a:pt x="1039" y="1820"/>
                    </a:lnTo>
                    <a:cubicBezTo>
                      <a:pt x="1240" y="1794"/>
                      <a:pt x="1250" y="1485"/>
                      <a:pt x="1063" y="1485"/>
                    </a:cubicBezTo>
                    <a:cubicBezTo>
                      <a:pt x="1055" y="1485"/>
                      <a:pt x="1047" y="1485"/>
                      <a:pt x="1039" y="1486"/>
                    </a:cubicBezTo>
                    <a:lnTo>
                      <a:pt x="417" y="1568"/>
                    </a:lnTo>
                    <a:lnTo>
                      <a:pt x="417" y="1568"/>
                    </a:lnTo>
                    <a:cubicBezTo>
                      <a:pt x="421" y="1214"/>
                      <a:pt x="782" y="887"/>
                      <a:pt x="729" y="499"/>
                    </a:cubicBezTo>
                    <a:cubicBezTo>
                      <a:pt x="693" y="242"/>
                      <a:pt x="535" y="1"/>
                      <a:pt x="26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29" name="Google Shape;15629;p27"/>
              <p:cNvSpPr/>
              <p:nvPr/>
            </p:nvSpPr>
            <p:spPr>
              <a:xfrm>
                <a:off x="2669150" y="3756575"/>
                <a:ext cx="55225" cy="13475"/>
              </a:xfrm>
              <a:custGeom>
                <a:avLst/>
                <a:gdLst/>
                <a:ahLst/>
                <a:cxnLst/>
                <a:rect l="l" t="t" r="r" b="b"/>
                <a:pathLst>
                  <a:path w="2209" h="539" extrusionOk="0">
                    <a:moveTo>
                      <a:pt x="1291" y="1"/>
                    </a:moveTo>
                    <a:cubicBezTo>
                      <a:pt x="912" y="1"/>
                      <a:pt x="538" y="80"/>
                      <a:pt x="173" y="234"/>
                    </a:cubicBezTo>
                    <a:cubicBezTo>
                      <a:pt x="0" y="308"/>
                      <a:pt x="110" y="539"/>
                      <a:pt x="272" y="539"/>
                    </a:cubicBezTo>
                    <a:cubicBezTo>
                      <a:pt x="294" y="539"/>
                      <a:pt x="318" y="534"/>
                      <a:pt x="342" y="524"/>
                    </a:cubicBezTo>
                    <a:cubicBezTo>
                      <a:pt x="645" y="395"/>
                      <a:pt x="959" y="333"/>
                      <a:pt x="1277" y="333"/>
                    </a:cubicBezTo>
                    <a:cubicBezTo>
                      <a:pt x="1493" y="333"/>
                      <a:pt x="1711" y="362"/>
                      <a:pt x="1927" y="419"/>
                    </a:cubicBezTo>
                    <a:cubicBezTo>
                      <a:pt x="1944" y="423"/>
                      <a:pt x="1960" y="425"/>
                      <a:pt x="1975" y="425"/>
                    </a:cubicBezTo>
                    <a:cubicBezTo>
                      <a:pt x="2147" y="425"/>
                      <a:pt x="2208" y="148"/>
                      <a:pt x="2016" y="97"/>
                    </a:cubicBezTo>
                    <a:cubicBezTo>
                      <a:pt x="1773" y="33"/>
                      <a:pt x="1531" y="1"/>
                      <a:pt x="12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30" name="Google Shape;15630;p27"/>
              <p:cNvSpPr/>
              <p:nvPr/>
            </p:nvSpPr>
            <p:spPr>
              <a:xfrm>
                <a:off x="2668075" y="3789125"/>
                <a:ext cx="6442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2577" h="459" extrusionOk="0">
                    <a:moveTo>
                      <a:pt x="249" y="1"/>
                    </a:moveTo>
                    <a:cubicBezTo>
                      <a:pt x="68" y="1"/>
                      <a:pt x="1" y="285"/>
                      <a:pt x="199" y="327"/>
                    </a:cubicBezTo>
                    <a:cubicBezTo>
                      <a:pt x="617" y="415"/>
                      <a:pt x="1042" y="459"/>
                      <a:pt x="1468" y="459"/>
                    </a:cubicBezTo>
                    <a:cubicBezTo>
                      <a:pt x="1770" y="459"/>
                      <a:pt x="2073" y="437"/>
                      <a:pt x="2375" y="392"/>
                    </a:cubicBezTo>
                    <a:cubicBezTo>
                      <a:pt x="2577" y="363"/>
                      <a:pt x="2504" y="68"/>
                      <a:pt x="2312" y="68"/>
                    </a:cubicBezTo>
                    <a:cubicBezTo>
                      <a:pt x="2303" y="68"/>
                      <a:pt x="2294" y="69"/>
                      <a:pt x="2285" y="70"/>
                    </a:cubicBezTo>
                    <a:cubicBezTo>
                      <a:pt x="2015" y="109"/>
                      <a:pt x="1742" y="128"/>
                      <a:pt x="1470" y="128"/>
                    </a:cubicBezTo>
                    <a:cubicBezTo>
                      <a:pt x="1073" y="128"/>
                      <a:pt x="677" y="87"/>
                      <a:pt x="288" y="5"/>
                    </a:cubicBezTo>
                    <a:cubicBezTo>
                      <a:pt x="274" y="2"/>
                      <a:pt x="261" y="1"/>
                      <a:pt x="2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31" name="Google Shape;15631;p27"/>
              <p:cNvSpPr/>
              <p:nvPr/>
            </p:nvSpPr>
            <p:spPr>
              <a:xfrm>
                <a:off x="2740075" y="3737700"/>
                <a:ext cx="63450" cy="61425"/>
              </a:xfrm>
              <a:custGeom>
                <a:avLst/>
                <a:gdLst/>
                <a:ahLst/>
                <a:cxnLst/>
                <a:rect l="l" t="t" r="r" b="b"/>
                <a:pathLst>
                  <a:path w="2538" h="2457" extrusionOk="0">
                    <a:moveTo>
                      <a:pt x="1184" y="333"/>
                    </a:moveTo>
                    <a:cubicBezTo>
                      <a:pt x="1333" y="333"/>
                      <a:pt x="1484" y="393"/>
                      <a:pt x="1612" y="532"/>
                    </a:cubicBezTo>
                    <a:cubicBezTo>
                      <a:pt x="1646" y="569"/>
                      <a:pt x="1685" y="584"/>
                      <a:pt x="1723" y="584"/>
                    </a:cubicBezTo>
                    <a:cubicBezTo>
                      <a:pt x="1731" y="584"/>
                      <a:pt x="1740" y="583"/>
                      <a:pt x="1749" y="582"/>
                    </a:cubicBezTo>
                    <a:lnTo>
                      <a:pt x="1749" y="582"/>
                    </a:lnTo>
                    <a:cubicBezTo>
                      <a:pt x="1682" y="868"/>
                      <a:pt x="1614" y="1155"/>
                      <a:pt x="1546" y="1442"/>
                    </a:cubicBezTo>
                    <a:cubicBezTo>
                      <a:pt x="1519" y="1558"/>
                      <a:pt x="1497" y="1693"/>
                      <a:pt x="1453" y="1805"/>
                    </a:cubicBezTo>
                    <a:cubicBezTo>
                      <a:pt x="1375" y="2008"/>
                      <a:pt x="1215" y="2110"/>
                      <a:pt x="1044" y="2110"/>
                    </a:cubicBezTo>
                    <a:cubicBezTo>
                      <a:pt x="921" y="2110"/>
                      <a:pt x="792" y="2057"/>
                      <a:pt x="684" y="1950"/>
                    </a:cubicBezTo>
                    <a:cubicBezTo>
                      <a:pt x="416" y="1683"/>
                      <a:pt x="382" y="1194"/>
                      <a:pt x="507" y="852"/>
                    </a:cubicBezTo>
                    <a:cubicBezTo>
                      <a:pt x="617" y="551"/>
                      <a:pt x="898" y="333"/>
                      <a:pt x="1184" y="333"/>
                    </a:cubicBezTo>
                    <a:close/>
                    <a:moveTo>
                      <a:pt x="1168" y="0"/>
                    </a:moveTo>
                    <a:cubicBezTo>
                      <a:pt x="933" y="0"/>
                      <a:pt x="696" y="86"/>
                      <a:pt x="510" y="254"/>
                    </a:cubicBezTo>
                    <a:cubicBezTo>
                      <a:pt x="88" y="638"/>
                      <a:pt x="1" y="1331"/>
                      <a:pt x="224" y="1842"/>
                    </a:cubicBezTo>
                    <a:cubicBezTo>
                      <a:pt x="370" y="2179"/>
                      <a:pt x="714" y="2457"/>
                      <a:pt x="1075" y="2457"/>
                    </a:cubicBezTo>
                    <a:cubicBezTo>
                      <a:pt x="1203" y="2457"/>
                      <a:pt x="1332" y="2422"/>
                      <a:pt x="1456" y="2344"/>
                    </a:cubicBezTo>
                    <a:cubicBezTo>
                      <a:pt x="1691" y="2194"/>
                      <a:pt x="1770" y="1934"/>
                      <a:pt x="1834" y="1680"/>
                    </a:cubicBezTo>
                    <a:cubicBezTo>
                      <a:pt x="1881" y="1494"/>
                      <a:pt x="1926" y="1308"/>
                      <a:pt x="1969" y="1121"/>
                    </a:cubicBezTo>
                    <a:lnTo>
                      <a:pt x="1969" y="1121"/>
                    </a:lnTo>
                    <a:cubicBezTo>
                      <a:pt x="2043" y="1515"/>
                      <a:pt x="2118" y="1909"/>
                      <a:pt x="2191" y="2303"/>
                    </a:cubicBezTo>
                    <a:cubicBezTo>
                      <a:pt x="2207" y="2387"/>
                      <a:pt x="2268" y="2424"/>
                      <a:pt x="2333" y="2424"/>
                    </a:cubicBezTo>
                    <a:cubicBezTo>
                      <a:pt x="2430" y="2424"/>
                      <a:pt x="2537" y="2341"/>
                      <a:pt x="2513" y="2214"/>
                    </a:cubicBezTo>
                    <a:lnTo>
                      <a:pt x="2147" y="259"/>
                    </a:lnTo>
                    <a:cubicBezTo>
                      <a:pt x="2132" y="178"/>
                      <a:pt x="2063" y="140"/>
                      <a:pt x="1991" y="140"/>
                    </a:cubicBezTo>
                    <a:cubicBezTo>
                      <a:pt x="1918" y="140"/>
                      <a:pt x="1843" y="181"/>
                      <a:pt x="1824" y="259"/>
                    </a:cubicBezTo>
                    <a:cubicBezTo>
                      <a:pt x="1823" y="261"/>
                      <a:pt x="1823" y="264"/>
                      <a:pt x="1822" y="267"/>
                    </a:cubicBezTo>
                    <a:lnTo>
                      <a:pt x="1822" y="267"/>
                    </a:lnTo>
                    <a:cubicBezTo>
                      <a:pt x="1643" y="88"/>
                      <a:pt x="1406" y="0"/>
                      <a:pt x="116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32" name="Google Shape;15632;p27"/>
              <p:cNvSpPr/>
              <p:nvPr/>
            </p:nvSpPr>
            <p:spPr>
              <a:xfrm>
                <a:off x="2807475" y="3718375"/>
                <a:ext cx="70375" cy="86575"/>
              </a:xfrm>
              <a:custGeom>
                <a:avLst/>
                <a:gdLst/>
                <a:ahLst/>
                <a:cxnLst/>
                <a:rect l="l" t="t" r="r" b="b"/>
                <a:pathLst>
                  <a:path w="2815" h="3463" extrusionOk="0">
                    <a:moveTo>
                      <a:pt x="160" y="1"/>
                    </a:moveTo>
                    <a:cubicBezTo>
                      <a:pt x="77" y="1"/>
                      <a:pt x="0" y="53"/>
                      <a:pt x="14" y="159"/>
                    </a:cubicBezTo>
                    <a:cubicBezTo>
                      <a:pt x="133" y="1071"/>
                      <a:pt x="250" y="1985"/>
                      <a:pt x="369" y="2897"/>
                    </a:cubicBezTo>
                    <a:cubicBezTo>
                      <a:pt x="383" y="3002"/>
                      <a:pt x="472" y="3057"/>
                      <a:pt x="555" y="3057"/>
                    </a:cubicBezTo>
                    <a:cubicBezTo>
                      <a:pt x="635" y="3057"/>
                      <a:pt x="709" y="3006"/>
                      <a:pt x="705" y="2897"/>
                    </a:cubicBezTo>
                    <a:cubicBezTo>
                      <a:pt x="690" y="2507"/>
                      <a:pt x="917" y="2109"/>
                      <a:pt x="1277" y="1936"/>
                    </a:cubicBezTo>
                    <a:cubicBezTo>
                      <a:pt x="1377" y="1888"/>
                      <a:pt x="1487" y="1866"/>
                      <a:pt x="1596" y="1866"/>
                    </a:cubicBezTo>
                    <a:cubicBezTo>
                      <a:pt x="1938" y="1866"/>
                      <a:pt x="2268" y="2092"/>
                      <a:pt x="2230" y="2475"/>
                    </a:cubicBezTo>
                    <a:cubicBezTo>
                      <a:pt x="2187" y="2915"/>
                      <a:pt x="1781" y="3143"/>
                      <a:pt x="1384" y="3143"/>
                    </a:cubicBezTo>
                    <a:cubicBezTo>
                      <a:pt x="1212" y="3143"/>
                      <a:pt x="1042" y="3100"/>
                      <a:pt x="903" y="3013"/>
                    </a:cubicBezTo>
                    <a:cubicBezTo>
                      <a:pt x="874" y="2995"/>
                      <a:pt x="845" y="2987"/>
                      <a:pt x="818" y="2987"/>
                    </a:cubicBezTo>
                    <a:cubicBezTo>
                      <a:pt x="675" y="2987"/>
                      <a:pt x="582" y="3205"/>
                      <a:pt x="734" y="3301"/>
                    </a:cubicBezTo>
                    <a:cubicBezTo>
                      <a:pt x="910" y="3412"/>
                      <a:pt x="1120" y="3463"/>
                      <a:pt x="1335" y="3463"/>
                    </a:cubicBezTo>
                    <a:cubicBezTo>
                      <a:pt x="2049" y="3463"/>
                      <a:pt x="2814" y="2904"/>
                      <a:pt x="2529" y="2118"/>
                    </a:cubicBezTo>
                    <a:cubicBezTo>
                      <a:pt x="2371" y="1680"/>
                      <a:pt x="2069" y="1504"/>
                      <a:pt x="1740" y="1504"/>
                    </a:cubicBezTo>
                    <a:cubicBezTo>
                      <a:pt x="1330" y="1504"/>
                      <a:pt x="878" y="1778"/>
                      <a:pt x="609" y="2160"/>
                    </a:cubicBezTo>
                    <a:lnTo>
                      <a:pt x="609" y="2160"/>
                    </a:lnTo>
                    <a:lnTo>
                      <a:pt x="350" y="159"/>
                    </a:lnTo>
                    <a:cubicBezTo>
                      <a:pt x="336" y="54"/>
                      <a:pt x="244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33" name="Google Shape;15633;p27"/>
              <p:cNvSpPr/>
              <p:nvPr/>
            </p:nvSpPr>
            <p:spPr>
              <a:xfrm>
                <a:off x="2411800" y="3846025"/>
                <a:ext cx="68450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2738" h="3348" extrusionOk="0">
                    <a:moveTo>
                      <a:pt x="1795" y="1239"/>
                    </a:moveTo>
                    <a:cubicBezTo>
                      <a:pt x="1924" y="1239"/>
                      <a:pt x="2054" y="1262"/>
                      <a:pt x="2177" y="1306"/>
                    </a:cubicBezTo>
                    <a:lnTo>
                      <a:pt x="2177" y="1306"/>
                    </a:lnTo>
                    <a:lnTo>
                      <a:pt x="2194" y="1451"/>
                    </a:lnTo>
                    <a:lnTo>
                      <a:pt x="2194" y="1451"/>
                    </a:lnTo>
                    <a:cubicBezTo>
                      <a:pt x="2192" y="1473"/>
                      <a:pt x="2190" y="1495"/>
                      <a:pt x="2187" y="1518"/>
                    </a:cubicBezTo>
                    <a:cubicBezTo>
                      <a:pt x="2155" y="1808"/>
                      <a:pt x="2039" y="2608"/>
                      <a:pt x="1760" y="2767"/>
                    </a:cubicBezTo>
                    <a:lnTo>
                      <a:pt x="1010" y="2727"/>
                    </a:lnTo>
                    <a:cubicBezTo>
                      <a:pt x="933" y="2619"/>
                      <a:pt x="887" y="2493"/>
                      <a:pt x="874" y="2360"/>
                    </a:cubicBezTo>
                    <a:cubicBezTo>
                      <a:pt x="833" y="2146"/>
                      <a:pt x="848" y="1917"/>
                      <a:pt x="952" y="1721"/>
                    </a:cubicBezTo>
                    <a:cubicBezTo>
                      <a:pt x="1122" y="1395"/>
                      <a:pt x="1455" y="1239"/>
                      <a:pt x="1795" y="1239"/>
                    </a:cubicBezTo>
                    <a:close/>
                    <a:moveTo>
                      <a:pt x="2201" y="1"/>
                    </a:moveTo>
                    <a:cubicBezTo>
                      <a:pt x="2114" y="1"/>
                      <a:pt x="2031" y="55"/>
                      <a:pt x="2044" y="162"/>
                    </a:cubicBezTo>
                    <a:lnTo>
                      <a:pt x="2135" y="947"/>
                    </a:lnTo>
                    <a:lnTo>
                      <a:pt x="2135" y="947"/>
                    </a:lnTo>
                    <a:cubicBezTo>
                      <a:pt x="2039" y="925"/>
                      <a:pt x="1944" y="915"/>
                      <a:pt x="1850" y="915"/>
                    </a:cubicBezTo>
                    <a:cubicBezTo>
                      <a:pt x="829" y="915"/>
                      <a:pt x="1" y="2117"/>
                      <a:pt x="839" y="3054"/>
                    </a:cubicBezTo>
                    <a:cubicBezTo>
                      <a:pt x="1024" y="3259"/>
                      <a:pt x="1213" y="3347"/>
                      <a:pt x="1394" y="3347"/>
                    </a:cubicBezTo>
                    <a:cubicBezTo>
                      <a:pt x="1691" y="3347"/>
                      <a:pt x="1964" y="3108"/>
                      <a:pt x="2149" y="2763"/>
                    </a:cubicBezTo>
                    <a:cubicBezTo>
                      <a:pt x="2209" y="2652"/>
                      <a:pt x="2261" y="2538"/>
                      <a:pt x="2307" y="2423"/>
                    </a:cubicBezTo>
                    <a:lnTo>
                      <a:pt x="2307" y="2423"/>
                    </a:lnTo>
                    <a:lnTo>
                      <a:pt x="2390" y="3136"/>
                    </a:lnTo>
                    <a:cubicBezTo>
                      <a:pt x="2403" y="3242"/>
                      <a:pt x="2494" y="3295"/>
                      <a:pt x="2578" y="3295"/>
                    </a:cubicBezTo>
                    <a:cubicBezTo>
                      <a:pt x="2661" y="3295"/>
                      <a:pt x="2738" y="3243"/>
                      <a:pt x="2726" y="3136"/>
                    </a:cubicBezTo>
                    <a:lnTo>
                      <a:pt x="2528" y="1450"/>
                    </a:lnTo>
                    <a:lnTo>
                      <a:pt x="2528" y="1450"/>
                    </a:lnTo>
                    <a:cubicBezTo>
                      <a:pt x="2531" y="1411"/>
                      <a:pt x="2534" y="1371"/>
                      <a:pt x="2535" y="1332"/>
                    </a:cubicBezTo>
                    <a:lnTo>
                      <a:pt x="2535" y="1332"/>
                    </a:lnTo>
                    <a:cubicBezTo>
                      <a:pt x="2587" y="1270"/>
                      <a:pt x="2600" y="1175"/>
                      <a:pt x="2537" y="1112"/>
                    </a:cubicBezTo>
                    <a:lnTo>
                      <a:pt x="2537" y="1112"/>
                    </a:lnTo>
                    <a:cubicBezTo>
                      <a:pt x="2528" y="778"/>
                      <a:pt x="2472" y="443"/>
                      <a:pt x="2372" y="117"/>
                    </a:cubicBezTo>
                    <a:cubicBezTo>
                      <a:pt x="2348" y="39"/>
                      <a:pt x="2273" y="1"/>
                      <a:pt x="220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34" name="Google Shape;15634;p27"/>
              <p:cNvSpPr/>
              <p:nvPr/>
            </p:nvSpPr>
            <p:spPr>
              <a:xfrm>
                <a:off x="2484100" y="3847450"/>
                <a:ext cx="53100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2124" h="3494" extrusionOk="0">
                    <a:moveTo>
                      <a:pt x="161" y="0"/>
                    </a:moveTo>
                    <a:cubicBezTo>
                      <a:pt x="78" y="0"/>
                      <a:pt x="1" y="53"/>
                      <a:pt x="14" y="160"/>
                    </a:cubicBezTo>
                    <a:lnTo>
                      <a:pt x="12" y="160"/>
                    </a:lnTo>
                    <a:cubicBezTo>
                      <a:pt x="125" y="1113"/>
                      <a:pt x="239" y="2066"/>
                      <a:pt x="352" y="3021"/>
                    </a:cubicBezTo>
                    <a:lnTo>
                      <a:pt x="354" y="3021"/>
                    </a:lnTo>
                    <a:cubicBezTo>
                      <a:pt x="367" y="3126"/>
                      <a:pt x="458" y="3180"/>
                      <a:pt x="542" y="3180"/>
                    </a:cubicBezTo>
                    <a:cubicBezTo>
                      <a:pt x="625" y="3180"/>
                      <a:pt x="701" y="3127"/>
                      <a:pt x="688" y="3021"/>
                    </a:cubicBezTo>
                    <a:cubicBezTo>
                      <a:pt x="686" y="3004"/>
                      <a:pt x="684" y="2987"/>
                      <a:pt x="682" y="2970"/>
                    </a:cubicBezTo>
                    <a:lnTo>
                      <a:pt x="682" y="2970"/>
                    </a:lnTo>
                    <a:cubicBezTo>
                      <a:pt x="663" y="2640"/>
                      <a:pt x="765" y="1712"/>
                      <a:pt x="1109" y="1712"/>
                    </a:cubicBezTo>
                    <a:cubicBezTo>
                      <a:pt x="1192" y="1712"/>
                      <a:pt x="1291" y="1768"/>
                      <a:pt x="1405" y="1900"/>
                    </a:cubicBezTo>
                    <a:cubicBezTo>
                      <a:pt x="1689" y="2228"/>
                      <a:pt x="1757" y="2933"/>
                      <a:pt x="1782" y="3332"/>
                    </a:cubicBezTo>
                    <a:cubicBezTo>
                      <a:pt x="1788" y="3439"/>
                      <a:pt x="1876" y="3493"/>
                      <a:pt x="1960" y="3493"/>
                    </a:cubicBezTo>
                    <a:cubicBezTo>
                      <a:pt x="2044" y="3493"/>
                      <a:pt x="2124" y="3440"/>
                      <a:pt x="2117" y="3332"/>
                    </a:cubicBezTo>
                    <a:cubicBezTo>
                      <a:pt x="2082" y="2783"/>
                      <a:pt x="1914" y="1394"/>
                      <a:pt x="1211" y="1252"/>
                    </a:cubicBezTo>
                    <a:cubicBezTo>
                      <a:pt x="1170" y="1244"/>
                      <a:pt x="1132" y="1240"/>
                      <a:pt x="1094" y="1240"/>
                    </a:cubicBezTo>
                    <a:cubicBezTo>
                      <a:pt x="829" y="1240"/>
                      <a:pt x="649" y="1438"/>
                      <a:pt x="532" y="1708"/>
                    </a:cubicBezTo>
                    <a:lnTo>
                      <a:pt x="532" y="1708"/>
                    </a:lnTo>
                    <a:cubicBezTo>
                      <a:pt x="470" y="1192"/>
                      <a:pt x="409" y="676"/>
                      <a:pt x="348" y="160"/>
                    </a:cubicBezTo>
                    <a:cubicBezTo>
                      <a:pt x="335" y="53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35" name="Google Shape;15635;p27"/>
              <p:cNvSpPr/>
              <p:nvPr/>
            </p:nvSpPr>
            <p:spPr>
              <a:xfrm>
                <a:off x="2548525" y="3855150"/>
                <a:ext cx="34400" cy="92200"/>
              </a:xfrm>
              <a:custGeom>
                <a:avLst/>
                <a:gdLst/>
                <a:ahLst/>
                <a:cxnLst/>
                <a:rect l="l" t="t" r="r" b="b"/>
                <a:pathLst>
                  <a:path w="1376" h="3688" extrusionOk="0">
                    <a:moveTo>
                      <a:pt x="1132" y="1"/>
                    </a:moveTo>
                    <a:cubicBezTo>
                      <a:pt x="1094" y="1"/>
                      <a:pt x="1055" y="15"/>
                      <a:pt x="1020" y="50"/>
                    </a:cubicBezTo>
                    <a:cubicBezTo>
                      <a:pt x="1" y="1064"/>
                      <a:pt x="15" y="2617"/>
                      <a:pt x="1020" y="3638"/>
                    </a:cubicBezTo>
                    <a:cubicBezTo>
                      <a:pt x="1054" y="3673"/>
                      <a:pt x="1093" y="3688"/>
                      <a:pt x="1131" y="3688"/>
                    </a:cubicBezTo>
                    <a:cubicBezTo>
                      <a:pt x="1259" y="3688"/>
                      <a:pt x="1373" y="3520"/>
                      <a:pt x="1256" y="3401"/>
                    </a:cubicBezTo>
                    <a:cubicBezTo>
                      <a:pt x="376" y="2507"/>
                      <a:pt x="364" y="1174"/>
                      <a:pt x="1258" y="286"/>
                    </a:cubicBezTo>
                    <a:cubicBezTo>
                      <a:pt x="1376" y="169"/>
                      <a:pt x="1261" y="1"/>
                      <a:pt x="113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36" name="Google Shape;15636;p27"/>
              <p:cNvSpPr/>
              <p:nvPr/>
            </p:nvSpPr>
            <p:spPr>
              <a:xfrm>
                <a:off x="2593425" y="3875775"/>
                <a:ext cx="49575" cy="51900"/>
              </a:xfrm>
              <a:custGeom>
                <a:avLst/>
                <a:gdLst/>
                <a:ahLst/>
                <a:cxnLst/>
                <a:rect l="l" t="t" r="r" b="b"/>
                <a:pathLst>
                  <a:path w="1983" h="2076" extrusionOk="0">
                    <a:moveTo>
                      <a:pt x="251" y="0"/>
                    </a:moveTo>
                    <a:cubicBezTo>
                      <a:pt x="118" y="0"/>
                      <a:pt x="0" y="169"/>
                      <a:pt x="125" y="282"/>
                    </a:cubicBezTo>
                    <a:cubicBezTo>
                      <a:pt x="685" y="795"/>
                      <a:pt x="1182" y="1371"/>
                      <a:pt x="1610" y="2000"/>
                    </a:cubicBezTo>
                    <a:cubicBezTo>
                      <a:pt x="1645" y="2053"/>
                      <a:pt x="1697" y="2075"/>
                      <a:pt x="1748" y="2075"/>
                    </a:cubicBezTo>
                    <a:cubicBezTo>
                      <a:pt x="1866" y="2075"/>
                      <a:pt x="1982" y="1956"/>
                      <a:pt x="1898" y="1830"/>
                    </a:cubicBezTo>
                    <a:cubicBezTo>
                      <a:pt x="1457" y="1177"/>
                      <a:pt x="941" y="579"/>
                      <a:pt x="362" y="46"/>
                    </a:cubicBezTo>
                    <a:cubicBezTo>
                      <a:pt x="327" y="14"/>
                      <a:pt x="288" y="0"/>
                      <a:pt x="2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37" name="Google Shape;15637;p27"/>
              <p:cNvSpPr/>
              <p:nvPr/>
            </p:nvSpPr>
            <p:spPr>
              <a:xfrm>
                <a:off x="2595925" y="3875550"/>
                <a:ext cx="43675" cy="65125"/>
              </a:xfrm>
              <a:custGeom>
                <a:avLst/>
                <a:gdLst/>
                <a:ahLst/>
                <a:cxnLst/>
                <a:rect l="l" t="t" r="r" b="b"/>
                <a:pathLst>
                  <a:path w="1747" h="2605" extrusionOk="0">
                    <a:moveTo>
                      <a:pt x="1518" y="0"/>
                    </a:moveTo>
                    <a:cubicBezTo>
                      <a:pt x="1481" y="0"/>
                      <a:pt x="1443" y="18"/>
                      <a:pt x="1410" y="59"/>
                    </a:cubicBezTo>
                    <a:cubicBezTo>
                      <a:pt x="849" y="773"/>
                      <a:pt x="391" y="1562"/>
                      <a:pt x="50" y="2404"/>
                    </a:cubicBezTo>
                    <a:cubicBezTo>
                      <a:pt x="1" y="2525"/>
                      <a:pt x="100" y="2604"/>
                      <a:pt x="204" y="2604"/>
                    </a:cubicBezTo>
                    <a:cubicBezTo>
                      <a:pt x="272" y="2604"/>
                      <a:pt x="341" y="2570"/>
                      <a:pt x="373" y="2492"/>
                    </a:cubicBezTo>
                    <a:cubicBezTo>
                      <a:pt x="693" y="1705"/>
                      <a:pt x="1122" y="965"/>
                      <a:pt x="1647" y="296"/>
                    </a:cubicBezTo>
                    <a:cubicBezTo>
                      <a:pt x="1746" y="169"/>
                      <a:pt x="1636" y="0"/>
                      <a:pt x="151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38" name="Google Shape;15638;p27"/>
              <p:cNvSpPr/>
              <p:nvPr/>
            </p:nvSpPr>
            <p:spPr>
              <a:xfrm>
                <a:off x="2646375" y="3862400"/>
                <a:ext cx="35925" cy="94850"/>
              </a:xfrm>
              <a:custGeom>
                <a:avLst/>
                <a:gdLst/>
                <a:ahLst/>
                <a:cxnLst/>
                <a:rect l="l" t="t" r="r" b="b"/>
                <a:pathLst>
                  <a:path w="1437" h="3794" extrusionOk="0">
                    <a:moveTo>
                      <a:pt x="247" y="1"/>
                    </a:moveTo>
                    <a:cubicBezTo>
                      <a:pt x="117" y="1"/>
                      <a:pt x="1" y="169"/>
                      <a:pt x="122" y="285"/>
                    </a:cubicBezTo>
                    <a:cubicBezTo>
                      <a:pt x="1011" y="1145"/>
                      <a:pt x="1084" y="2568"/>
                      <a:pt x="265" y="3503"/>
                    </a:cubicBezTo>
                    <a:cubicBezTo>
                      <a:pt x="157" y="3627"/>
                      <a:pt x="269" y="3794"/>
                      <a:pt x="391" y="3794"/>
                    </a:cubicBezTo>
                    <a:cubicBezTo>
                      <a:pt x="429" y="3794"/>
                      <a:pt x="468" y="3778"/>
                      <a:pt x="501" y="3740"/>
                    </a:cubicBezTo>
                    <a:cubicBezTo>
                      <a:pt x="1436" y="2672"/>
                      <a:pt x="1383" y="1040"/>
                      <a:pt x="358" y="48"/>
                    </a:cubicBezTo>
                    <a:cubicBezTo>
                      <a:pt x="323" y="15"/>
                      <a:pt x="285" y="1"/>
                      <a:pt x="24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39" name="Google Shape;15639;p27"/>
              <p:cNvSpPr/>
              <p:nvPr/>
            </p:nvSpPr>
            <p:spPr>
              <a:xfrm>
                <a:off x="2696250" y="3892875"/>
                <a:ext cx="44625" cy="17325"/>
              </a:xfrm>
              <a:custGeom>
                <a:avLst/>
                <a:gdLst/>
                <a:ahLst/>
                <a:cxnLst/>
                <a:rect l="l" t="t" r="r" b="b"/>
                <a:pathLst>
                  <a:path w="1785" h="693" extrusionOk="0">
                    <a:moveTo>
                      <a:pt x="504" y="0"/>
                    </a:moveTo>
                    <a:cubicBezTo>
                      <a:pt x="405" y="0"/>
                      <a:pt x="304" y="8"/>
                      <a:pt x="203" y="24"/>
                    </a:cubicBezTo>
                    <a:cubicBezTo>
                      <a:pt x="1" y="56"/>
                      <a:pt x="73" y="349"/>
                      <a:pt x="262" y="349"/>
                    </a:cubicBezTo>
                    <a:cubicBezTo>
                      <a:pt x="271" y="349"/>
                      <a:pt x="281" y="349"/>
                      <a:pt x="291" y="347"/>
                    </a:cubicBezTo>
                    <a:lnTo>
                      <a:pt x="290" y="347"/>
                    </a:lnTo>
                    <a:cubicBezTo>
                      <a:pt x="363" y="336"/>
                      <a:pt x="436" y="330"/>
                      <a:pt x="509" y="330"/>
                    </a:cubicBezTo>
                    <a:cubicBezTo>
                      <a:pt x="837" y="330"/>
                      <a:pt x="1157" y="443"/>
                      <a:pt x="1415" y="652"/>
                    </a:cubicBezTo>
                    <a:cubicBezTo>
                      <a:pt x="1450" y="681"/>
                      <a:pt x="1488" y="693"/>
                      <a:pt x="1525" y="693"/>
                    </a:cubicBezTo>
                    <a:cubicBezTo>
                      <a:pt x="1663" y="693"/>
                      <a:pt x="1784" y="523"/>
                      <a:pt x="1652" y="416"/>
                    </a:cubicBezTo>
                    <a:cubicBezTo>
                      <a:pt x="1314" y="140"/>
                      <a:pt x="923" y="0"/>
                      <a:pt x="5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40" name="Google Shape;15640;p27"/>
              <p:cNvSpPr/>
              <p:nvPr/>
            </p:nvSpPr>
            <p:spPr>
              <a:xfrm>
                <a:off x="2700425" y="3919700"/>
                <a:ext cx="518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635" extrusionOk="0">
                    <a:moveTo>
                      <a:pt x="691" y="1"/>
                    </a:moveTo>
                    <a:cubicBezTo>
                      <a:pt x="529" y="1"/>
                      <a:pt x="365" y="16"/>
                      <a:pt x="200" y="47"/>
                    </a:cubicBezTo>
                    <a:cubicBezTo>
                      <a:pt x="1" y="85"/>
                      <a:pt x="69" y="373"/>
                      <a:pt x="254" y="373"/>
                    </a:cubicBezTo>
                    <a:cubicBezTo>
                      <a:pt x="265" y="373"/>
                      <a:pt x="277" y="372"/>
                      <a:pt x="289" y="369"/>
                    </a:cubicBezTo>
                    <a:cubicBezTo>
                      <a:pt x="421" y="344"/>
                      <a:pt x="555" y="332"/>
                      <a:pt x="688" y="332"/>
                    </a:cubicBezTo>
                    <a:cubicBezTo>
                      <a:pt x="1056" y="332"/>
                      <a:pt x="1420" y="427"/>
                      <a:pt x="1744" y="612"/>
                    </a:cubicBezTo>
                    <a:cubicBezTo>
                      <a:pt x="1772" y="628"/>
                      <a:pt x="1800" y="635"/>
                      <a:pt x="1827" y="635"/>
                    </a:cubicBezTo>
                    <a:cubicBezTo>
                      <a:pt x="1976" y="635"/>
                      <a:pt x="2073" y="413"/>
                      <a:pt x="1913" y="323"/>
                    </a:cubicBezTo>
                    <a:cubicBezTo>
                      <a:pt x="1529" y="108"/>
                      <a:pt x="1116" y="1"/>
                      <a:pt x="6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41" name="Google Shape;15641;p27"/>
              <p:cNvSpPr/>
              <p:nvPr/>
            </p:nvSpPr>
            <p:spPr>
              <a:xfrm>
                <a:off x="2758425" y="3863125"/>
                <a:ext cx="77525" cy="77325"/>
              </a:xfrm>
              <a:custGeom>
                <a:avLst/>
                <a:gdLst/>
                <a:ahLst/>
                <a:cxnLst/>
                <a:rect l="l" t="t" r="r" b="b"/>
                <a:pathLst>
                  <a:path w="3101" h="3093" extrusionOk="0">
                    <a:moveTo>
                      <a:pt x="1852" y="1254"/>
                    </a:moveTo>
                    <a:cubicBezTo>
                      <a:pt x="2064" y="1254"/>
                      <a:pt x="2285" y="1363"/>
                      <a:pt x="2487" y="1633"/>
                    </a:cubicBezTo>
                    <a:cubicBezTo>
                      <a:pt x="2842" y="2109"/>
                      <a:pt x="2579" y="2628"/>
                      <a:pt x="2023" y="2731"/>
                    </a:cubicBezTo>
                    <a:cubicBezTo>
                      <a:pt x="1936" y="2748"/>
                      <a:pt x="1848" y="2755"/>
                      <a:pt x="1760" y="2755"/>
                    </a:cubicBezTo>
                    <a:cubicBezTo>
                      <a:pt x="1479" y="2755"/>
                      <a:pt x="1200" y="2680"/>
                      <a:pt x="937" y="2582"/>
                    </a:cubicBezTo>
                    <a:cubicBezTo>
                      <a:pt x="916" y="2574"/>
                      <a:pt x="897" y="2571"/>
                      <a:pt x="879" y="2571"/>
                    </a:cubicBezTo>
                    <a:cubicBezTo>
                      <a:pt x="863" y="2571"/>
                      <a:pt x="849" y="2573"/>
                      <a:pt x="835" y="2578"/>
                    </a:cubicBezTo>
                    <a:lnTo>
                      <a:pt x="835" y="2578"/>
                    </a:lnTo>
                    <a:cubicBezTo>
                      <a:pt x="823" y="1973"/>
                      <a:pt x="1310" y="1254"/>
                      <a:pt x="1852" y="1254"/>
                    </a:cubicBezTo>
                    <a:close/>
                    <a:moveTo>
                      <a:pt x="206" y="0"/>
                    </a:moveTo>
                    <a:cubicBezTo>
                      <a:pt x="108" y="0"/>
                      <a:pt x="0" y="83"/>
                      <a:pt x="25" y="210"/>
                    </a:cubicBezTo>
                    <a:lnTo>
                      <a:pt x="510" y="2699"/>
                    </a:lnTo>
                    <a:cubicBezTo>
                      <a:pt x="526" y="2780"/>
                      <a:pt x="596" y="2818"/>
                      <a:pt x="668" y="2818"/>
                    </a:cubicBezTo>
                    <a:cubicBezTo>
                      <a:pt x="694" y="2818"/>
                      <a:pt x="721" y="2813"/>
                      <a:pt x="745" y="2803"/>
                    </a:cubicBezTo>
                    <a:lnTo>
                      <a:pt x="745" y="2803"/>
                    </a:lnTo>
                    <a:cubicBezTo>
                      <a:pt x="761" y="2847"/>
                      <a:pt x="794" y="2885"/>
                      <a:pt x="849" y="2905"/>
                    </a:cubicBezTo>
                    <a:cubicBezTo>
                      <a:pt x="1134" y="3010"/>
                      <a:pt x="1466" y="3092"/>
                      <a:pt x="1790" y="3092"/>
                    </a:cubicBezTo>
                    <a:cubicBezTo>
                      <a:pt x="2077" y="3092"/>
                      <a:pt x="2358" y="3028"/>
                      <a:pt x="2594" y="2858"/>
                    </a:cubicBezTo>
                    <a:cubicBezTo>
                      <a:pt x="3077" y="2512"/>
                      <a:pt x="3100" y="1880"/>
                      <a:pt x="2756" y="1427"/>
                    </a:cubicBezTo>
                    <a:cubicBezTo>
                      <a:pt x="2491" y="1078"/>
                      <a:pt x="2181" y="934"/>
                      <a:pt x="1877" y="934"/>
                    </a:cubicBezTo>
                    <a:cubicBezTo>
                      <a:pt x="1392" y="934"/>
                      <a:pt x="921" y="1304"/>
                      <a:pt x="675" y="1798"/>
                    </a:cubicBezTo>
                    <a:lnTo>
                      <a:pt x="675" y="1798"/>
                    </a:lnTo>
                    <a:cubicBezTo>
                      <a:pt x="566" y="1238"/>
                      <a:pt x="457" y="679"/>
                      <a:pt x="348" y="120"/>
                    </a:cubicBezTo>
                    <a:cubicBezTo>
                      <a:pt x="332" y="36"/>
                      <a:pt x="271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42" name="Google Shape;15642;p27"/>
              <p:cNvSpPr/>
              <p:nvPr/>
            </p:nvSpPr>
            <p:spPr>
              <a:xfrm>
                <a:off x="2848300" y="3881775"/>
                <a:ext cx="52325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137" extrusionOk="0">
                    <a:moveTo>
                      <a:pt x="1041" y="1"/>
                    </a:moveTo>
                    <a:cubicBezTo>
                      <a:pt x="545" y="1"/>
                      <a:pt x="50" y="392"/>
                      <a:pt x="28" y="959"/>
                    </a:cubicBezTo>
                    <a:cubicBezTo>
                      <a:pt x="1" y="1704"/>
                      <a:pt x="601" y="2137"/>
                      <a:pt x="1241" y="2137"/>
                    </a:cubicBezTo>
                    <a:cubicBezTo>
                      <a:pt x="1477" y="2137"/>
                      <a:pt x="1718" y="2078"/>
                      <a:pt x="1935" y="1953"/>
                    </a:cubicBezTo>
                    <a:cubicBezTo>
                      <a:pt x="2093" y="1863"/>
                      <a:pt x="1997" y="1641"/>
                      <a:pt x="1850" y="1641"/>
                    </a:cubicBezTo>
                    <a:cubicBezTo>
                      <a:pt x="1823" y="1641"/>
                      <a:pt x="1795" y="1648"/>
                      <a:pt x="1766" y="1665"/>
                    </a:cubicBezTo>
                    <a:cubicBezTo>
                      <a:pt x="1601" y="1760"/>
                      <a:pt x="1413" y="1806"/>
                      <a:pt x="1230" y="1806"/>
                    </a:cubicBezTo>
                    <a:cubicBezTo>
                      <a:pt x="794" y="1806"/>
                      <a:pt x="382" y="1543"/>
                      <a:pt x="363" y="1034"/>
                    </a:cubicBezTo>
                    <a:cubicBezTo>
                      <a:pt x="347" y="622"/>
                      <a:pt x="680" y="339"/>
                      <a:pt x="1023" y="339"/>
                    </a:cubicBezTo>
                    <a:cubicBezTo>
                      <a:pt x="1198" y="339"/>
                      <a:pt x="1376" y="413"/>
                      <a:pt x="1511" y="580"/>
                    </a:cubicBezTo>
                    <a:cubicBezTo>
                      <a:pt x="1544" y="621"/>
                      <a:pt x="1582" y="638"/>
                      <a:pt x="1620" y="638"/>
                    </a:cubicBezTo>
                    <a:cubicBezTo>
                      <a:pt x="1738" y="638"/>
                      <a:pt x="1850" y="469"/>
                      <a:pt x="1748" y="344"/>
                    </a:cubicBezTo>
                    <a:cubicBezTo>
                      <a:pt x="1555" y="105"/>
                      <a:pt x="1298" y="1"/>
                      <a:pt x="10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43" name="Google Shape;15643;p27"/>
              <p:cNvSpPr/>
              <p:nvPr/>
            </p:nvSpPr>
            <p:spPr>
              <a:xfrm>
                <a:off x="2295650" y="3090500"/>
                <a:ext cx="20575" cy="955000"/>
              </a:xfrm>
              <a:custGeom>
                <a:avLst/>
                <a:gdLst/>
                <a:ahLst/>
                <a:cxnLst/>
                <a:rect l="l" t="t" r="r" b="b"/>
                <a:pathLst>
                  <a:path w="823" h="38200" extrusionOk="0">
                    <a:moveTo>
                      <a:pt x="484" y="0"/>
                    </a:moveTo>
                    <a:cubicBezTo>
                      <a:pt x="400" y="0"/>
                      <a:pt x="316" y="54"/>
                      <a:pt x="314" y="161"/>
                    </a:cubicBezTo>
                    <a:cubicBezTo>
                      <a:pt x="1" y="12786"/>
                      <a:pt x="57" y="25411"/>
                      <a:pt x="484" y="38039"/>
                    </a:cubicBezTo>
                    <a:cubicBezTo>
                      <a:pt x="488" y="38146"/>
                      <a:pt x="574" y="38200"/>
                      <a:pt x="657" y="38200"/>
                    </a:cubicBezTo>
                    <a:cubicBezTo>
                      <a:pt x="741" y="38200"/>
                      <a:pt x="822" y="38146"/>
                      <a:pt x="818" y="38039"/>
                    </a:cubicBezTo>
                    <a:cubicBezTo>
                      <a:pt x="391" y="25418"/>
                      <a:pt x="335" y="12792"/>
                      <a:pt x="648" y="161"/>
                    </a:cubicBezTo>
                    <a:cubicBezTo>
                      <a:pt x="650" y="54"/>
                      <a:pt x="568" y="0"/>
                      <a:pt x="48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44" name="Google Shape;15644;p27"/>
              <p:cNvSpPr/>
              <p:nvPr/>
            </p:nvSpPr>
            <p:spPr>
              <a:xfrm>
                <a:off x="1839950" y="3549350"/>
                <a:ext cx="1089425" cy="37075"/>
              </a:xfrm>
              <a:custGeom>
                <a:avLst/>
                <a:gdLst/>
                <a:ahLst/>
                <a:cxnLst/>
                <a:rect l="l" t="t" r="r" b="b"/>
                <a:pathLst>
                  <a:path w="43577" h="1483" extrusionOk="0">
                    <a:moveTo>
                      <a:pt x="29332" y="0"/>
                    </a:moveTo>
                    <a:cubicBezTo>
                      <a:pt x="19617" y="0"/>
                      <a:pt x="9904" y="383"/>
                      <a:pt x="215" y="1148"/>
                    </a:cubicBezTo>
                    <a:cubicBezTo>
                      <a:pt x="8" y="1164"/>
                      <a:pt x="0" y="1483"/>
                      <a:pt x="200" y="1483"/>
                    </a:cubicBezTo>
                    <a:cubicBezTo>
                      <a:pt x="205" y="1483"/>
                      <a:pt x="210" y="1482"/>
                      <a:pt x="215" y="1482"/>
                    </a:cubicBezTo>
                    <a:cubicBezTo>
                      <a:pt x="9904" y="717"/>
                      <a:pt x="19617" y="334"/>
                      <a:pt x="29332" y="334"/>
                    </a:cubicBezTo>
                    <a:cubicBezTo>
                      <a:pt x="34009" y="334"/>
                      <a:pt x="38686" y="423"/>
                      <a:pt x="43361" y="600"/>
                    </a:cubicBezTo>
                    <a:cubicBezTo>
                      <a:pt x="43364" y="601"/>
                      <a:pt x="43367" y="601"/>
                      <a:pt x="43370" y="601"/>
                    </a:cubicBezTo>
                    <a:cubicBezTo>
                      <a:pt x="43576" y="601"/>
                      <a:pt x="43574" y="274"/>
                      <a:pt x="43361" y="266"/>
                    </a:cubicBezTo>
                    <a:cubicBezTo>
                      <a:pt x="38686" y="89"/>
                      <a:pt x="34009" y="0"/>
                      <a:pt x="293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45" name="Google Shape;15645;p27"/>
              <p:cNvSpPr/>
              <p:nvPr/>
            </p:nvSpPr>
            <p:spPr>
              <a:xfrm>
                <a:off x="2268200" y="3166625"/>
                <a:ext cx="86925" cy="11950"/>
              </a:xfrm>
              <a:custGeom>
                <a:avLst/>
                <a:gdLst/>
                <a:ahLst/>
                <a:cxnLst/>
                <a:rect l="l" t="t" r="r" b="b"/>
                <a:pathLst>
                  <a:path w="3477" h="478" extrusionOk="0">
                    <a:moveTo>
                      <a:pt x="2729" y="1"/>
                    </a:moveTo>
                    <a:cubicBezTo>
                      <a:pt x="1889" y="1"/>
                      <a:pt x="1049" y="48"/>
                      <a:pt x="214" y="141"/>
                    </a:cubicBezTo>
                    <a:cubicBezTo>
                      <a:pt x="11" y="165"/>
                      <a:pt x="1" y="478"/>
                      <a:pt x="194" y="478"/>
                    </a:cubicBezTo>
                    <a:cubicBezTo>
                      <a:pt x="200" y="478"/>
                      <a:pt x="207" y="478"/>
                      <a:pt x="214" y="477"/>
                    </a:cubicBezTo>
                    <a:cubicBezTo>
                      <a:pt x="1049" y="382"/>
                      <a:pt x="1890" y="335"/>
                      <a:pt x="2730" y="335"/>
                    </a:cubicBezTo>
                    <a:cubicBezTo>
                      <a:pt x="2907" y="335"/>
                      <a:pt x="3085" y="337"/>
                      <a:pt x="3262" y="341"/>
                    </a:cubicBezTo>
                    <a:cubicBezTo>
                      <a:pt x="3263" y="341"/>
                      <a:pt x="3265" y="341"/>
                      <a:pt x="3266" y="341"/>
                    </a:cubicBezTo>
                    <a:cubicBezTo>
                      <a:pt x="3477" y="341"/>
                      <a:pt x="3475" y="12"/>
                      <a:pt x="3262" y="7"/>
                    </a:cubicBezTo>
                    <a:cubicBezTo>
                      <a:pt x="3084" y="3"/>
                      <a:pt x="2907" y="1"/>
                      <a:pt x="272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46" name="Google Shape;15646;p27"/>
              <p:cNvSpPr/>
              <p:nvPr/>
            </p:nvSpPr>
            <p:spPr>
              <a:xfrm>
                <a:off x="2278500" y="3221525"/>
                <a:ext cx="63200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2528" h="791" extrusionOk="0">
                    <a:moveTo>
                      <a:pt x="2283" y="0"/>
                    </a:moveTo>
                    <a:cubicBezTo>
                      <a:pt x="2270" y="0"/>
                      <a:pt x="2257" y="2"/>
                      <a:pt x="2243" y="5"/>
                    </a:cubicBezTo>
                    <a:cubicBezTo>
                      <a:pt x="1558" y="149"/>
                      <a:pt x="876" y="304"/>
                      <a:pt x="194" y="464"/>
                    </a:cubicBezTo>
                    <a:cubicBezTo>
                      <a:pt x="0" y="509"/>
                      <a:pt x="62" y="791"/>
                      <a:pt x="240" y="791"/>
                    </a:cubicBezTo>
                    <a:cubicBezTo>
                      <a:pt x="253" y="791"/>
                      <a:pt x="268" y="789"/>
                      <a:pt x="283" y="786"/>
                    </a:cubicBezTo>
                    <a:cubicBezTo>
                      <a:pt x="964" y="625"/>
                      <a:pt x="1648" y="473"/>
                      <a:pt x="2331" y="326"/>
                    </a:cubicBezTo>
                    <a:cubicBezTo>
                      <a:pt x="2528" y="285"/>
                      <a:pt x="2464" y="0"/>
                      <a:pt x="22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47" name="Google Shape;15647;p27"/>
              <p:cNvSpPr/>
              <p:nvPr/>
            </p:nvSpPr>
            <p:spPr>
              <a:xfrm>
                <a:off x="2270600" y="3301050"/>
                <a:ext cx="6660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2664" h="399" extrusionOk="0">
                    <a:moveTo>
                      <a:pt x="1245" y="0"/>
                    </a:moveTo>
                    <a:cubicBezTo>
                      <a:pt x="901" y="0"/>
                      <a:pt x="558" y="16"/>
                      <a:pt x="216" y="47"/>
                    </a:cubicBezTo>
                    <a:cubicBezTo>
                      <a:pt x="8" y="65"/>
                      <a:pt x="1" y="382"/>
                      <a:pt x="199" y="382"/>
                    </a:cubicBezTo>
                    <a:cubicBezTo>
                      <a:pt x="204" y="382"/>
                      <a:pt x="210" y="381"/>
                      <a:pt x="216" y="381"/>
                    </a:cubicBezTo>
                    <a:cubicBezTo>
                      <a:pt x="557" y="351"/>
                      <a:pt x="900" y="336"/>
                      <a:pt x="1243" y="336"/>
                    </a:cubicBezTo>
                    <a:cubicBezTo>
                      <a:pt x="1646" y="336"/>
                      <a:pt x="2049" y="356"/>
                      <a:pt x="2450" y="398"/>
                    </a:cubicBezTo>
                    <a:cubicBezTo>
                      <a:pt x="2457" y="398"/>
                      <a:pt x="2464" y="399"/>
                      <a:pt x="2471" y="399"/>
                    </a:cubicBezTo>
                    <a:cubicBezTo>
                      <a:pt x="2664" y="399"/>
                      <a:pt x="2655" y="84"/>
                      <a:pt x="2450" y="64"/>
                    </a:cubicBezTo>
                    <a:cubicBezTo>
                      <a:pt x="2050" y="22"/>
                      <a:pt x="1647" y="0"/>
                      <a:pt x="12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48" name="Google Shape;15648;p27"/>
              <p:cNvSpPr/>
              <p:nvPr/>
            </p:nvSpPr>
            <p:spPr>
              <a:xfrm>
                <a:off x="2270800" y="3373825"/>
                <a:ext cx="6965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2786" h="540" extrusionOk="0">
                    <a:moveTo>
                      <a:pt x="2413" y="1"/>
                    </a:moveTo>
                    <a:cubicBezTo>
                      <a:pt x="1669" y="1"/>
                      <a:pt x="928" y="71"/>
                      <a:pt x="199" y="212"/>
                    </a:cubicBezTo>
                    <a:cubicBezTo>
                      <a:pt x="1" y="251"/>
                      <a:pt x="67" y="539"/>
                      <a:pt x="251" y="539"/>
                    </a:cubicBezTo>
                    <a:cubicBezTo>
                      <a:pt x="262" y="539"/>
                      <a:pt x="274" y="538"/>
                      <a:pt x="287" y="536"/>
                    </a:cubicBezTo>
                    <a:cubicBezTo>
                      <a:pt x="975" y="403"/>
                      <a:pt x="1675" y="336"/>
                      <a:pt x="2375" y="336"/>
                    </a:cubicBezTo>
                    <a:cubicBezTo>
                      <a:pt x="2440" y="336"/>
                      <a:pt x="2505" y="336"/>
                      <a:pt x="2571" y="338"/>
                    </a:cubicBezTo>
                    <a:cubicBezTo>
                      <a:pt x="2572" y="338"/>
                      <a:pt x="2573" y="338"/>
                      <a:pt x="2573" y="338"/>
                    </a:cubicBezTo>
                    <a:cubicBezTo>
                      <a:pt x="2786" y="338"/>
                      <a:pt x="2785" y="5"/>
                      <a:pt x="2571" y="2"/>
                    </a:cubicBezTo>
                    <a:cubicBezTo>
                      <a:pt x="2518" y="1"/>
                      <a:pt x="2465" y="1"/>
                      <a:pt x="241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49" name="Google Shape;15649;p27"/>
              <p:cNvSpPr/>
              <p:nvPr/>
            </p:nvSpPr>
            <p:spPr>
              <a:xfrm>
                <a:off x="2361975" y="3537075"/>
                <a:ext cx="12450" cy="5737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2295" extrusionOk="0">
                    <a:moveTo>
                      <a:pt x="206" y="0"/>
                    </a:moveTo>
                    <a:cubicBezTo>
                      <a:pt x="109" y="0"/>
                      <a:pt x="1" y="83"/>
                      <a:pt x="22" y="210"/>
                    </a:cubicBezTo>
                    <a:cubicBezTo>
                      <a:pt x="126" y="846"/>
                      <a:pt x="165" y="1490"/>
                      <a:pt x="136" y="2133"/>
                    </a:cubicBezTo>
                    <a:cubicBezTo>
                      <a:pt x="132" y="2241"/>
                      <a:pt x="213" y="2295"/>
                      <a:pt x="297" y="2295"/>
                    </a:cubicBezTo>
                    <a:cubicBezTo>
                      <a:pt x="381" y="2295"/>
                      <a:pt x="467" y="2241"/>
                      <a:pt x="470" y="2133"/>
                    </a:cubicBezTo>
                    <a:cubicBezTo>
                      <a:pt x="498" y="1459"/>
                      <a:pt x="455" y="785"/>
                      <a:pt x="344" y="121"/>
                    </a:cubicBezTo>
                    <a:cubicBezTo>
                      <a:pt x="330" y="37"/>
                      <a:pt x="270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50" name="Google Shape;15650;p27"/>
              <p:cNvSpPr/>
              <p:nvPr/>
            </p:nvSpPr>
            <p:spPr>
              <a:xfrm>
                <a:off x="2419425" y="3534875"/>
                <a:ext cx="17325" cy="47025"/>
              </a:xfrm>
              <a:custGeom>
                <a:avLst/>
                <a:gdLst/>
                <a:ahLst/>
                <a:cxnLst/>
                <a:rect l="l" t="t" r="r" b="b"/>
                <a:pathLst>
                  <a:path w="693" h="1881" extrusionOk="0">
                    <a:moveTo>
                      <a:pt x="203" y="1"/>
                    </a:moveTo>
                    <a:cubicBezTo>
                      <a:pt x="99" y="1"/>
                      <a:pt x="0" y="80"/>
                      <a:pt x="50" y="200"/>
                    </a:cubicBezTo>
                    <a:lnTo>
                      <a:pt x="49" y="200"/>
                    </a:lnTo>
                    <a:cubicBezTo>
                      <a:pt x="251" y="681"/>
                      <a:pt x="355" y="1198"/>
                      <a:pt x="354" y="1719"/>
                    </a:cubicBezTo>
                    <a:cubicBezTo>
                      <a:pt x="354" y="1827"/>
                      <a:pt x="437" y="1881"/>
                      <a:pt x="521" y="1881"/>
                    </a:cubicBezTo>
                    <a:cubicBezTo>
                      <a:pt x="605" y="1881"/>
                      <a:pt x="689" y="1827"/>
                      <a:pt x="689" y="1719"/>
                    </a:cubicBezTo>
                    <a:cubicBezTo>
                      <a:pt x="692" y="1167"/>
                      <a:pt x="584" y="621"/>
                      <a:pt x="372" y="112"/>
                    </a:cubicBezTo>
                    <a:cubicBezTo>
                      <a:pt x="340" y="34"/>
                      <a:pt x="271" y="1"/>
                      <a:pt x="2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51" name="Google Shape;15651;p27"/>
              <p:cNvSpPr/>
              <p:nvPr/>
            </p:nvSpPr>
            <p:spPr>
              <a:xfrm>
                <a:off x="2490075" y="3534325"/>
                <a:ext cx="15400" cy="51200"/>
              </a:xfrm>
              <a:custGeom>
                <a:avLst/>
                <a:gdLst/>
                <a:ahLst/>
                <a:cxnLst/>
                <a:rect l="l" t="t" r="r" b="b"/>
                <a:pathLst>
                  <a:path w="616" h="2048" extrusionOk="0">
                    <a:moveTo>
                      <a:pt x="207" y="0"/>
                    </a:moveTo>
                    <a:cubicBezTo>
                      <a:pt x="110" y="0"/>
                      <a:pt x="1" y="83"/>
                      <a:pt x="20" y="210"/>
                    </a:cubicBezTo>
                    <a:cubicBezTo>
                      <a:pt x="104" y="782"/>
                      <a:pt x="190" y="1354"/>
                      <a:pt x="273" y="1926"/>
                    </a:cubicBezTo>
                    <a:cubicBezTo>
                      <a:pt x="286" y="2011"/>
                      <a:pt x="345" y="2047"/>
                      <a:pt x="409" y="2047"/>
                    </a:cubicBezTo>
                    <a:cubicBezTo>
                      <a:pt x="506" y="2047"/>
                      <a:pt x="615" y="1964"/>
                      <a:pt x="597" y="1837"/>
                    </a:cubicBezTo>
                    <a:cubicBezTo>
                      <a:pt x="511" y="1265"/>
                      <a:pt x="427" y="693"/>
                      <a:pt x="342" y="121"/>
                    </a:cubicBezTo>
                    <a:cubicBezTo>
                      <a:pt x="330" y="37"/>
                      <a:pt x="271" y="0"/>
                      <a:pt x="2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52" name="Google Shape;15652;p27"/>
              <p:cNvSpPr/>
              <p:nvPr/>
            </p:nvSpPr>
            <p:spPr>
              <a:xfrm>
                <a:off x="2561750" y="3533375"/>
                <a:ext cx="19025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1955" extrusionOk="0">
                    <a:moveTo>
                      <a:pt x="205" y="1"/>
                    </a:moveTo>
                    <a:cubicBezTo>
                      <a:pt x="106" y="1"/>
                      <a:pt x="1" y="83"/>
                      <a:pt x="30" y="210"/>
                    </a:cubicBezTo>
                    <a:lnTo>
                      <a:pt x="408" y="1834"/>
                    </a:lnTo>
                    <a:cubicBezTo>
                      <a:pt x="428" y="1918"/>
                      <a:pt x="491" y="1955"/>
                      <a:pt x="557" y="1955"/>
                    </a:cubicBezTo>
                    <a:cubicBezTo>
                      <a:pt x="655" y="1955"/>
                      <a:pt x="760" y="1872"/>
                      <a:pt x="732" y="1746"/>
                    </a:cubicBezTo>
                    <a:cubicBezTo>
                      <a:pt x="605" y="1204"/>
                      <a:pt x="479" y="661"/>
                      <a:pt x="352" y="120"/>
                    </a:cubicBezTo>
                    <a:cubicBezTo>
                      <a:pt x="333" y="37"/>
                      <a:pt x="270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53" name="Google Shape;15653;p27"/>
              <p:cNvSpPr/>
              <p:nvPr/>
            </p:nvSpPr>
            <p:spPr>
              <a:xfrm>
                <a:off x="2630325" y="3532425"/>
                <a:ext cx="14875" cy="48650"/>
              </a:xfrm>
              <a:custGeom>
                <a:avLst/>
                <a:gdLst/>
                <a:ahLst/>
                <a:cxnLst/>
                <a:rect l="l" t="t" r="r" b="b"/>
                <a:pathLst>
                  <a:path w="595" h="1946" extrusionOk="0">
                    <a:moveTo>
                      <a:pt x="207" y="1"/>
                    </a:moveTo>
                    <a:cubicBezTo>
                      <a:pt x="110" y="1"/>
                      <a:pt x="1" y="84"/>
                      <a:pt x="19" y="211"/>
                    </a:cubicBezTo>
                    <a:cubicBezTo>
                      <a:pt x="97" y="748"/>
                      <a:pt x="175" y="1287"/>
                      <a:pt x="253" y="1825"/>
                    </a:cubicBezTo>
                    <a:cubicBezTo>
                      <a:pt x="265" y="1909"/>
                      <a:pt x="323" y="1946"/>
                      <a:pt x="387" y="1946"/>
                    </a:cubicBezTo>
                    <a:cubicBezTo>
                      <a:pt x="484" y="1946"/>
                      <a:pt x="594" y="1863"/>
                      <a:pt x="576" y="1735"/>
                    </a:cubicBezTo>
                    <a:cubicBezTo>
                      <a:pt x="498" y="1198"/>
                      <a:pt x="420" y="660"/>
                      <a:pt x="343" y="123"/>
                    </a:cubicBezTo>
                    <a:cubicBezTo>
                      <a:pt x="330" y="38"/>
                      <a:pt x="272" y="1"/>
                      <a:pt x="2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54" name="Google Shape;15654;p27"/>
              <p:cNvSpPr/>
              <p:nvPr/>
            </p:nvSpPr>
            <p:spPr>
              <a:xfrm>
                <a:off x="2693950" y="3535450"/>
                <a:ext cx="17250" cy="48350"/>
              </a:xfrm>
              <a:custGeom>
                <a:avLst/>
                <a:gdLst/>
                <a:ahLst/>
                <a:cxnLst/>
                <a:rect l="l" t="t" r="r" b="b"/>
                <a:pathLst>
                  <a:path w="690" h="1934" extrusionOk="0">
                    <a:moveTo>
                      <a:pt x="167" y="1"/>
                    </a:moveTo>
                    <a:cubicBezTo>
                      <a:pt x="83" y="1"/>
                      <a:pt x="0" y="54"/>
                      <a:pt x="2" y="162"/>
                    </a:cubicBezTo>
                    <a:lnTo>
                      <a:pt x="2" y="163"/>
                    </a:lnTo>
                    <a:cubicBezTo>
                      <a:pt x="8" y="731"/>
                      <a:pt x="115" y="1292"/>
                      <a:pt x="321" y="1821"/>
                    </a:cubicBezTo>
                    <a:cubicBezTo>
                      <a:pt x="351" y="1900"/>
                      <a:pt x="420" y="1934"/>
                      <a:pt x="487" y="1934"/>
                    </a:cubicBezTo>
                    <a:cubicBezTo>
                      <a:pt x="590" y="1934"/>
                      <a:pt x="689" y="1855"/>
                      <a:pt x="642" y="1733"/>
                    </a:cubicBezTo>
                    <a:cubicBezTo>
                      <a:pt x="447" y="1231"/>
                      <a:pt x="343" y="700"/>
                      <a:pt x="336" y="162"/>
                    </a:cubicBezTo>
                    <a:cubicBezTo>
                      <a:pt x="335" y="54"/>
                      <a:pt x="251" y="1"/>
                      <a:pt x="1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55" name="Google Shape;15655;p27"/>
              <p:cNvSpPr/>
              <p:nvPr/>
            </p:nvSpPr>
            <p:spPr>
              <a:xfrm>
                <a:off x="2766275" y="3536500"/>
                <a:ext cx="16150" cy="48900"/>
              </a:xfrm>
              <a:custGeom>
                <a:avLst/>
                <a:gdLst/>
                <a:ahLst/>
                <a:cxnLst/>
                <a:rect l="l" t="t" r="r" b="b"/>
                <a:pathLst>
                  <a:path w="646" h="1956" extrusionOk="0">
                    <a:moveTo>
                      <a:pt x="205" y="0"/>
                    </a:moveTo>
                    <a:cubicBezTo>
                      <a:pt x="108" y="0"/>
                      <a:pt x="0" y="83"/>
                      <a:pt x="22" y="210"/>
                    </a:cubicBezTo>
                    <a:cubicBezTo>
                      <a:pt x="115" y="751"/>
                      <a:pt x="208" y="1293"/>
                      <a:pt x="301" y="1834"/>
                    </a:cubicBezTo>
                    <a:cubicBezTo>
                      <a:pt x="316" y="1919"/>
                      <a:pt x="376" y="1955"/>
                      <a:pt x="440" y="1955"/>
                    </a:cubicBezTo>
                    <a:cubicBezTo>
                      <a:pt x="538" y="1955"/>
                      <a:pt x="645" y="1872"/>
                      <a:pt x="623" y="1746"/>
                    </a:cubicBezTo>
                    <a:cubicBezTo>
                      <a:pt x="530" y="1204"/>
                      <a:pt x="437" y="663"/>
                      <a:pt x="344" y="121"/>
                    </a:cubicBezTo>
                    <a:cubicBezTo>
                      <a:pt x="330" y="37"/>
                      <a:pt x="270" y="0"/>
                      <a:pt x="20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56" name="Google Shape;15656;p27"/>
              <p:cNvSpPr/>
              <p:nvPr/>
            </p:nvSpPr>
            <p:spPr>
              <a:xfrm>
                <a:off x="2840275" y="3529375"/>
                <a:ext cx="14925" cy="55425"/>
              </a:xfrm>
              <a:custGeom>
                <a:avLst/>
                <a:gdLst/>
                <a:ahLst/>
                <a:cxnLst/>
                <a:rect l="l" t="t" r="r" b="b"/>
                <a:pathLst>
                  <a:path w="597" h="2217" extrusionOk="0">
                    <a:moveTo>
                      <a:pt x="267" y="1"/>
                    </a:moveTo>
                    <a:cubicBezTo>
                      <a:pt x="183" y="1"/>
                      <a:pt x="92" y="54"/>
                      <a:pt x="80" y="159"/>
                    </a:cubicBezTo>
                    <a:lnTo>
                      <a:pt x="80" y="161"/>
                    </a:lnTo>
                    <a:cubicBezTo>
                      <a:pt x="0" y="811"/>
                      <a:pt x="54" y="1470"/>
                      <a:pt x="238" y="2098"/>
                    </a:cubicBezTo>
                    <a:cubicBezTo>
                      <a:pt x="262" y="2181"/>
                      <a:pt x="327" y="2216"/>
                      <a:pt x="394" y="2216"/>
                    </a:cubicBezTo>
                    <a:cubicBezTo>
                      <a:pt x="494" y="2216"/>
                      <a:pt x="597" y="2134"/>
                      <a:pt x="560" y="2010"/>
                    </a:cubicBezTo>
                    <a:cubicBezTo>
                      <a:pt x="386" y="1409"/>
                      <a:pt x="337" y="780"/>
                      <a:pt x="415" y="159"/>
                    </a:cubicBezTo>
                    <a:cubicBezTo>
                      <a:pt x="427" y="53"/>
                      <a:pt x="350" y="1"/>
                      <a:pt x="2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57" name="Google Shape;15657;p27"/>
              <p:cNvSpPr/>
              <p:nvPr/>
            </p:nvSpPr>
            <p:spPr>
              <a:xfrm>
                <a:off x="2271100" y="3425425"/>
                <a:ext cx="6905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2762" h="399" extrusionOk="0">
                    <a:moveTo>
                      <a:pt x="2551" y="0"/>
                    </a:moveTo>
                    <a:cubicBezTo>
                      <a:pt x="2549" y="0"/>
                      <a:pt x="2547" y="0"/>
                      <a:pt x="2545" y="0"/>
                    </a:cubicBezTo>
                    <a:lnTo>
                      <a:pt x="216" y="64"/>
                    </a:lnTo>
                    <a:cubicBezTo>
                      <a:pt x="2" y="69"/>
                      <a:pt x="0" y="399"/>
                      <a:pt x="210" y="399"/>
                    </a:cubicBezTo>
                    <a:cubicBezTo>
                      <a:pt x="212" y="399"/>
                      <a:pt x="214" y="399"/>
                      <a:pt x="216" y="398"/>
                    </a:cubicBezTo>
                    <a:lnTo>
                      <a:pt x="2545" y="334"/>
                    </a:lnTo>
                    <a:cubicBezTo>
                      <a:pt x="2758" y="328"/>
                      <a:pt x="2761" y="0"/>
                      <a:pt x="25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58" name="Google Shape;15658;p27"/>
              <p:cNvSpPr/>
              <p:nvPr/>
            </p:nvSpPr>
            <p:spPr>
              <a:xfrm>
                <a:off x="2274550" y="3492850"/>
                <a:ext cx="6085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438" extrusionOk="0">
                    <a:moveTo>
                      <a:pt x="2177" y="0"/>
                    </a:moveTo>
                    <a:cubicBezTo>
                      <a:pt x="2167" y="0"/>
                      <a:pt x="2156" y="1"/>
                      <a:pt x="2144" y="3"/>
                    </a:cubicBezTo>
                    <a:cubicBezTo>
                      <a:pt x="1750" y="70"/>
                      <a:pt x="1350" y="104"/>
                      <a:pt x="950" y="104"/>
                    </a:cubicBezTo>
                    <a:cubicBezTo>
                      <a:pt x="705" y="104"/>
                      <a:pt x="459" y="91"/>
                      <a:pt x="215" y="66"/>
                    </a:cubicBezTo>
                    <a:cubicBezTo>
                      <a:pt x="208" y="65"/>
                      <a:pt x="202" y="65"/>
                      <a:pt x="196" y="65"/>
                    </a:cubicBezTo>
                    <a:cubicBezTo>
                      <a:pt x="0" y="65"/>
                      <a:pt x="8" y="379"/>
                      <a:pt x="215" y="400"/>
                    </a:cubicBezTo>
                    <a:cubicBezTo>
                      <a:pt x="461" y="425"/>
                      <a:pt x="708" y="437"/>
                      <a:pt x="955" y="437"/>
                    </a:cubicBezTo>
                    <a:cubicBezTo>
                      <a:pt x="1383" y="437"/>
                      <a:pt x="1810" y="400"/>
                      <a:pt x="2233" y="327"/>
                    </a:cubicBezTo>
                    <a:cubicBezTo>
                      <a:pt x="2434" y="292"/>
                      <a:pt x="2364" y="0"/>
                      <a:pt x="21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59" name="Google Shape;15659;p27"/>
              <p:cNvSpPr/>
              <p:nvPr/>
            </p:nvSpPr>
            <p:spPr>
              <a:xfrm>
                <a:off x="2354550" y="3367900"/>
                <a:ext cx="21700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868" h="894" extrusionOk="0">
                    <a:moveTo>
                      <a:pt x="542" y="0"/>
                    </a:moveTo>
                    <a:cubicBezTo>
                      <a:pt x="422" y="0"/>
                      <a:pt x="303" y="66"/>
                      <a:pt x="248" y="174"/>
                    </a:cubicBezTo>
                    <a:lnTo>
                      <a:pt x="248" y="174"/>
                    </a:lnTo>
                    <a:cubicBezTo>
                      <a:pt x="217" y="182"/>
                      <a:pt x="188" y="195"/>
                      <a:pt x="160" y="212"/>
                    </a:cubicBezTo>
                    <a:cubicBezTo>
                      <a:pt x="34" y="292"/>
                      <a:pt x="1" y="445"/>
                      <a:pt x="38" y="581"/>
                    </a:cubicBezTo>
                    <a:lnTo>
                      <a:pt x="38" y="581"/>
                    </a:lnTo>
                    <a:cubicBezTo>
                      <a:pt x="37" y="628"/>
                      <a:pt x="40" y="674"/>
                      <a:pt x="46" y="718"/>
                    </a:cubicBezTo>
                    <a:cubicBezTo>
                      <a:pt x="55" y="791"/>
                      <a:pt x="92" y="860"/>
                      <a:pt x="168" y="880"/>
                    </a:cubicBezTo>
                    <a:cubicBezTo>
                      <a:pt x="205" y="889"/>
                      <a:pt x="242" y="893"/>
                      <a:pt x="280" y="893"/>
                    </a:cubicBezTo>
                    <a:cubicBezTo>
                      <a:pt x="323" y="893"/>
                      <a:pt x="367" y="887"/>
                      <a:pt x="408" y="875"/>
                    </a:cubicBezTo>
                    <a:lnTo>
                      <a:pt x="408" y="875"/>
                    </a:lnTo>
                    <a:cubicBezTo>
                      <a:pt x="427" y="877"/>
                      <a:pt x="445" y="878"/>
                      <a:pt x="464" y="878"/>
                    </a:cubicBezTo>
                    <a:cubicBezTo>
                      <a:pt x="657" y="878"/>
                      <a:pt x="838" y="765"/>
                      <a:pt x="821" y="529"/>
                    </a:cubicBezTo>
                    <a:cubicBezTo>
                      <a:pt x="817" y="480"/>
                      <a:pt x="802" y="432"/>
                      <a:pt x="779" y="388"/>
                    </a:cubicBezTo>
                    <a:lnTo>
                      <a:pt x="779" y="388"/>
                    </a:lnTo>
                    <a:cubicBezTo>
                      <a:pt x="867" y="237"/>
                      <a:pt x="808" y="61"/>
                      <a:pt x="627" y="12"/>
                    </a:cubicBezTo>
                    <a:cubicBezTo>
                      <a:pt x="599" y="4"/>
                      <a:pt x="571" y="0"/>
                      <a:pt x="54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60" name="Google Shape;15660;p27"/>
              <p:cNvSpPr/>
              <p:nvPr/>
            </p:nvSpPr>
            <p:spPr>
              <a:xfrm>
                <a:off x="2419525" y="3475900"/>
                <a:ext cx="25350" cy="22025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881" extrusionOk="0">
                    <a:moveTo>
                      <a:pt x="514" y="1"/>
                    </a:moveTo>
                    <a:cubicBezTo>
                      <a:pt x="362" y="1"/>
                      <a:pt x="205" y="85"/>
                      <a:pt x="118" y="234"/>
                    </a:cubicBezTo>
                    <a:cubicBezTo>
                      <a:pt x="37" y="370"/>
                      <a:pt x="0" y="588"/>
                      <a:pt x="124" y="709"/>
                    </a:cubicBezTo>
                    <a:cubicBezTo>
                      <a:pt x="184" y="767"/>
                      <a:pt x="262" y="809"/>
                      <a:pt x="344" y="829"/>
                    </a:cubicBezTo>
                    <a:lnTo>
                      <a:pt x="344" y="829"/>
                    </a:lnTo>
                    <a:cubicBezTo>
                      <a:pt x="403" y="863"/>
                      <a:pt x="469" y="880"/>
                      <a:pt x="538" y="880"/>
                    </a:cubicBezTo>
                    <a:cubicBezTo>
                      <a:pt x="603" y="880"/>
                      <a:pt x="670" y="864"/>
                      <a:pt x="731" y="832"/>
                    </a:cubicBezTo>
                    <a:cubicBezTo>
                      <a:pt x="919" y="733"/>
                      <a:pt x="1013" y="500"/>
                      <a:pt x="906" y="305"/>
                    </a:cubicBezTo>
                    <a:cubicBezTo>
                      <a:pt x="898" y="290"/>
                      <a:pt x="889" y="275"/>
                      <a:pt x="880" y="262"/>
                    </a:cubicBezTo>
                    <a:lnTo>
                      <a:pt x="880" y="262"/>
                    </a:lnTo>
                    <a:cubicBezTo>
                      <a:pt x="873" y="245"/>
                      <a:pt x="866" y="229"/>
                      <a:pt x="858" y="213"/>
                    </a:cubicBezTo>
                    <a:cubicBezTo>
                      <a:pt x="780" y="67"/>
                      <a:pt x="649" y="1"/>
                      <a:pt x="5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61" name="Google Shape;15661;p27"/>
              <p:cNvSpPr/>
              <p:nvPr/>
            </p:nvSpPr>
            <p:spPr>
              <a:xfrm>
                <a:off x="2480375" y="3217825"/>
                <a:ext cx="2577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966" extrusionOk="0">
                    <a:moveTo>
                      <a:pt x="533" y="0"/>
                    </a:moveTo>
                    <a:cubicBezTo>
                      <a:pt x="481" y="0"/>
                      <a:pt x="428" y="9"/>
                      <a:pt x="378" y="27"/>
                    </a:cubicBezTo>
                    <a:cubicBezTo>
                      <a:pt x="92" y="131"/>
                      <a:pt x="1" y="464"/>
                      <a:pt x="179" y="706"/>
                    </a:cubicBezTo>
                    <a:cubicBezTo>
                      <a:pt x="200" y="734"/>
                      <a:pt x="224" y="761"/>
                      <a:pt x="251" y="786"/>
                    </a:cubicBezTo>
                    <a:lnTo>
                      <a:pt x="251" y="786"/>
                    </a:lnTo>
                    <a:cubicBezTo>
                      <a:pt x="322" y="879"/>
                      <a:pt x="433" y="946"/>
                      <a:pt x="558" y="963"/>
                    </a:cubicBezTo>
                    <a:cubicBezTo>
                      <a:pt x="575" y="965"/>
                      <a:pt x="593" y="966"/>
                      <a:pt x="609" y="966"/>
                    </a:cubicBezTo>
                    <a:cubicBezTo>
                      <a:pt x="865" y="966"/>
                      <a:pt x="1030" y="710"/>
                      <a:pt x="936" y="466"/>
                    </a:cubicBezTo>
                    <a:lnTo>
                      <a:pt x="936" y="466"/>
                    </a:lnTo>
                    <a:cubicBezTo>
                      <a:pt x="942" y="435"/>
                      <a:pt x="945" y="403"/>
                      <a:pt x="944" y="371"/>
                    </a:cubicBezTo>
                    <a:cubicBezTo>
                      <a:pt x="944" y="368"/>
                      <a:pt x="943" y="365"/>
                      <a:pt x="943" y="363"/>
                    </a:cubicBezTo>
                    <a:lnTo>
                      <a:pt x="943" y="363"/>
                    </a:lnTo>
                    <a:cubicBezTo>
                      <a:pt x="1003" y="277"/>
                      <a:pt x="990" y="136"/>
                      <a:pt x="858" y="102"/>
                    </a:cubicBezTo>
                    <a:lnTo>
                      <a:pt x="858" y="102"/>
                    </a:lnTo>
                    <a:lnTo>
                      <a:pt x="858" y="104"/>
                    </a:lnTo>
                    <a:cubicBezTo>
                      <a:pt x="841" y="99"/>
                      <a:pt x="823" y="96"/>
                      <a:pt x="805" y="93"/>
                    </a:cubicBezTo>
                    <a:lnTo>
                      <a:pt x="805" y="93"/>
                    </a:lnTo>
                    <a:cubicBezTo>
                      <a:pt x="731" y="33"/>
                      <a:pt x="633" y="0"/>
                      <a:pt x="5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62" name="Google Shape;15662;p27"/>
              <p:cNvSpPr/>
              <p:nvPr/>
            </p:nvSpPr>
            <p:spPr>
              <a:xfrm>
                <a:off x="2564175" y="3298350"/>
                <a:ext cx="2577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995" extrusionOk="0">
                    <a:moveTo>
                      <a:pt x="590" y="510"/>
                    </a:moveTo>
                    <a:cubicBezTo>
                      <a:pt x="597" y="514"/>
                      <a:pt x="601" y="518"/>
                      <a:pt x="605" y="522"/>
                    </a:cubicBezTo>
                    <a:lnTo>
                      <a:pt x="605" y="522"/>
                    </a:lnTo>
                    <a:cubicBezTo>
                      <a:pt x="597" y="520"/>
                      <a:pt x="590" y="517"/>
                      <a:pt x="583" y="513"/>
                    </a:cubicBezTo>
                    <a:lnTo>
                      <a:pt x="583" y="513"/>
                    </a:lnTo>
                    <a:cubicBezTo>
                      <a:pt x="585" y="512"/>
                      <a:pt x="587" y="511"/>
                      <a:pt x="589" y="510"/>
                    </a:cubicBezTo>
                    <a:cubicBezTo>
                      <a:pt x="589" y="510"/>
                      <a:pt x="590" y="510"/>
                      <a:pt x="590" y="510"/>
                    </a:cubicBezTo>
                    <a:close/>
                    <a:moveTo>
                      <a:pt x="529" y="1"/>
                    </a:moveTo>
                    <a:cubicBezTo>
                      <a:pt x="464" y="1"/>
                      <a:pt x="398" y="17"/>
                      <a:pt x="334" y="53"/>
                    </a:cubicBezTo>
                    <a:cubicBezTo>
                      <a:pt x="104" y="181"/>
                      <a:pt x="0" y="507"/>
                      <a:pt x="131" y="741"/>
                    </a:cubicBezTo>
                    <a:cubicBezTo>
                      <a:pt x="219" y="898"/>
                      <a:pt x="398" y="995"/>
                      <a:pt x="574" y="995"/>
                    </a:cubicBezTo>
                    <a:cubicBezTo>
                      <a:pt x="684" y="995"/>
                      <a:pt x="792" y="957"/>
                      <a:pt x="876" y="873"/>
                    </a:cubicBezTo>
                    <a:cubicBezTo>
                      <a:pt x="996" y="753"/>
                      <a:pt x="1030" y="564"/>
                      <a:pt x="977" y="411"/>
                    </a:cubicBezTo>
                    <a:lnTo>
                      <a:pt x="977" y="411"/>
                    </a:lnTo>
                    <a:cubicBezTo>
                      <a:pt x="974" y="385"/>
                      <a:pt x="968" y="359"/>
                      <a:pt x="960" y="333"/>
                    </a:cubicBezTo>
                    <a:cubicBezTo>
                      <a:pt x="898" y="141"/>
                      <a:pt x="720" y="1"/>
                      <a:pt x="52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63" name="Google Shape;15663;p27"/>
              <p:cNvSpPr/>
              <p:nvPr/>
            </p:nvSpPr>
            <p:spPr>
              <a:xfrm>
                <a:off x="2619050" y="3165000"/>
                <a:ext cx="26400" cy="22000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880" extrusionOk="0">
                    <a:moveTo>
                      <a:pt x="582" y="340"/>
                    </a:moveTo>
                    <a:cubicBezTo>
                      <a:pt x="627" y="340"/>
                      <a:pt x="673" y="379"/>
                      <a:pt x="652" y="461"/>
                    </a:cubicBezTo>
                    <a:cubicBezTo>
                      <a:pt x="635" y="520"/>
                      <a:pt x="587" y="547"/>
                      <a:pt x="528" y="547"/>
                    </a:cubicBezTo>
                    <a:cubicBezTo>
                      <a:pt x="522" y="547"/>
                      <a:pt x="516" y="547"/>
                      <a:pt x="510" y="546"/>
                    </a:cubicBezTo>
                    <a:cubicBezTo>
                      <a:pt x="504" y="546"/>
                      <a:pt x="497" y="545"/>
                      <a:pt x="491" y="544"/>
                    </a:cubicBezTo>
                    <a:lnTo>
                      <a:pt x="491" y="544"/>
                    </a:lnTo>
                    <a:cubicBezTo>
                      <a:pt x="505" y="527"/>
                      <a:pt x="516" y="505"/>
                      <a:pt x="522" y="479"/>
                    </a:cubicBezTo>
                    <a:cubicBezTo>
                      <a:pt x="532" y="439"/>
                      <a:pt x="532" y="401"/>
                      <a:pt x="524" y="366"/>
                    </a:cubicBezTo>
                    <a:lnTo>
                      <a:pt x="524" y="366"/>
                    </a:lnTo>
                    <a:cubicBezTo>
                      <a:pt x="539" y="349"/>
                      <a:pt x="560" y="340"/>
                      <a:pt x="582" y="340"/>
                    </a:cubicBezTo>
                    <a:close/>
                    <a:moveTo>
                      <a:pt x="600" y="0"/>
                    </a:moveTo>
                    <a:cubicBezTo>
                      <a:pt x="460" y="0"/>
                      <a:pt x="319" y="72"/>
                      <a:pt x="239" y="186"/>
                    </a:cubicBezTo>
                    <a:lnTo>
                      <a:pt x="239" y="186"/>
                    </a:lnTo>
                    <a:cubicBezTo>
                      <a:pt x="66" y="212"/>
                      <a:pt x="0" y="406"/>
                      <a:pt x="51" y="562"/>
                    </a:cubicBezTo>
                    <a:cubicBezTo>
                      <a:pt x="117" y="763"/>
                      <a:pt x="326" y="879"/>
                      <a:pt x="531" y="879"/>
                    </a:cubicBezTo>
                    <a:cubicBezTo>
                      <a:pt x="628" y="879"/>
                      <a:pt x="725" y="853"/>
                      <a:pt x="804" y="797"/>
                    </a:cubicBezTo>
                    <a:cubicBezTo>
                      <a:pt x="1042" y="627"/>
                      <a:pt x="1056" y="232"/>
                      <a:pt x="809" y="63"/>
                    </a:cubicBezTo>
                    <a:cubicBezTo>
                      <a:pt x="745" y="20"/>
                      <a:pt x="673" y="0"/>
                      <a:pt x="6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64" name="Google Shape;15664;p27"/>
              <p:cNvSpPr/>
              <p:nvPr/>
            </p:nvSpPr>
            <p:spPr>
              <a:xfrm>
                <a:off x="2755650" y="3429375"/>
                <a:ext cx="17625" cy="17225"/>
              </a:xfrm>
              <a:custGeom>
                <a:avLst/>
                <a:gdLst/>
                <a:ahLst/>
                <a:cxnLst/>
                <a:rect l="l" t="t" r="r" b="b"/>
                <a:pathLst>
                  <a:path w="705" h="689" extrusionOk="0">
                    <a:moveTo>
                      <a:pt x="350" y="0"/>
                    </a:moveTo>
                    <a:cubicBezTo>
                      <a:pt x="328" y="0"/>
                      <a:pt x="305" y="4"/>
                      <a:pt x="283" y="13"/>
                    </a:cubicBezTo>
                    <a:cubicBezTo>
                      <a:pt x="268" y="19"/>
                      <a:pt x="254" y="26"/>
                      <a:pt x="240" y="34"/>
                    </a:cubicBezTo>
                    <a:lnTo>
                      <a:pt x="240" y="34"/>
                    </a:lnTo>
                    <a:cubicBezTo>
                      <a:pt x="240" y="34"/>
                      <a:pt x="239" y="35"/>
                      <a:pt x="238" y="35"/>
                    </a:cubicBezTo>
                    <a:cubicBezTo>
                      <a:pt x="104" y="41"/>
                      <a:pt x="28" y="181"/>
                      <a:pt x="16" y="300"/>
                    </a:cubicBezTo>
                    <a:cubicBezTo>
                      <a:pt x="0" y="416"/>
                      <a:pt x="45" y="532"/>
                      <a:pt x="131" y="610"/>
                    </a:cubicBezTo>
                    <a:cubicBezTo>
                      <a:pt x="190" y="662"/>
                      <a:pt x="274" y="688"/>
                      <a:pt x="358" y="688"/>
                    </a:cubicBezTo>
                    <a:cubicBezTo>
                      <a:pt x="513" y="688"/>
                      <a:pt x="673" y="603"/>
                      <a:pt x="694" y="442"/>
                    </a:cubicBezTo>
                    <a:cubicBezTo>
                      <a:pt x="705" y="368"/>
                      <a:pt x="670" y="295"/>
                      <a:pt x="619" y="238"/>
                    </a:cubicBezTo>
                    <a:lnTo>
                      <a:pt x="619" y="238"/>
                    </a:lnTo>
                    <a:cubicBezTo>
                      <a:pt x="614" y="207"/>
                      <a:pt x="600" y="178"/>
                      <a:pt x="575" y="153"/>
                    </a:cubicBezTo>
                    <a:lnTo>
                      <a:pt x="575" y="153"/>
                    </a:lnTo>
                    <a:cubicBezTo>
                      <a:pt x="530" y="71"/>
                      <a:pt x="443" y="0"/>
                      <a:pt x="35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65" name="Google Shape;15665;p27"/>
              <p:cNvSpPr/>
              <p:nvPr/>
            </p:nvSpPr>
            <p:spPr>
              <a:xfrm>
                <a:off x="2829500" y="3318150"/>
                <a:ext cx="17275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769" extrusionOk="0">
                    <a:moveTo>
                      <a:pt x="343" y="0"/>
                    </a:moveTo>
                    <a:cubicBezTo>
                      <a:pt x="332" y="0"/>
                      <a:pt x="321" y="1"/>
                      <a:pt x="309" y="3"/>
                    </a:cubicBezTo>
                    <a:lnTo>
                      <a:pt x="309" y="2"/>
                    </a:lnTo>
                    <a:cubicBezTo>
                      <a:pt x="239" y="14"/>
                      <a:pt x="177" y="52"/>
                      <a:pt x="133" y="102"/>
                    </a:cubicBezTo>
                    <a:lnTo>
                      <a:pt x="133" y="102"/>
                    </a:lnTo>
                    <a:cubicBezTo>
                      <a:pt x="106" y="123"/>
                      <a:pt x="82" y="149"/>
                      <a:pt x="62" y="180"/>
                    </a:cubicBezTo>
                    <a:cubicBezTo>
                      <a:pt x="11" y="258"/>
                      <a:pt x="1" y="347"/>
                      <a:pt x="19" y="430"/>
                    </a:cubicBezTo>
                    <a:lnTo>
                      <a:pt x="19" y="430"/>
                    </a:lnTo>
                    <a:cubicBezTo>
                      <a:pt x="5" y="539"/>
                      <a:pt x="44" y="650"/>
                      <a:pt x="151" y="717"/>
                    </a:cubicBezTo>
                    <a:cubicBezTo>
                      <a:pt x="205" y="752"/>
                      <a:pt x="269" y="769"/>
                      <a:pt x="333" y="769"/>
                    </a:cubicBezTo>
                    <a:cubicBezTo>
                      <a:pt x="468" y="769"/>
                      <a:pt x="604" y="694"/>
                      <a:pt x="646" y="557"/>
                    </a:cubicBezTo>
                    <a:cubicBezTo>
                      <a:pt x="666" y="493"/>
                      <a:pt x="665" y="431"/>
                      <a:pt x="649" y="375"/>
                    </a:cubicBezTo>
                    <a:lnTo>
                      <a:pt x="649" y="375"/>
                    </a:lnTo>
                    <a:cubicBezTo>
                      <a:pt x="652" y="371"/>
                      <a:pt x="655" y="366"/>
                      <a:pt x="658" y="362"/>
                    </a:cubicBezTo>
                    <a:cubicBezTo>
                      <a:pt x="691" y="310"/>
                      <a:pt x="691" y="246"/>
                      <a:pt x="658" y="194"/>
                    </a:cubicBezTo>
                    <a:cubicBezTo>
                      <a:pt x="610" y="123"/>
                      <a:pt x="539" y="74"/>
                      <a:pt x="461" y="49"/>
                    </a:cubicBezTo>
                    <a:lnTo>
                      <a:pt x="461" y="49"/>
                    </a:lnTo>
                    <a:cubicBezTo>
                      <a:pt x="432" y="20"/>
                      <a:pt x="391" y="0"/>
                      <a:pt x="3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66" name="Google Shape;15666;p27"/>
              <p:cNvSpPr/>
              <p:nvPr/>
            </p:nvSpPr>
            <p:spPr>
              <a:xfrm>
                <a:off x="1907700" y="3174300"/>
                <a:ext cx="933075" cy="771550"/>
              </a:xfrm>
              <a:custGeom>
                <a:avLst/>
                <a:gdLst/>
                <a:ahLst/>
                <a:cxnLst/>
                <a:rect l="l" t="t" r="r" b="b"/>
                <a:pathLst>
                  <a:path w="37323" h="30862" extrusionOk="0">
                    <a:moveTo>
                      <a:pt x="29030" y="1"/>
                    </a:moveTo>
                    <a:cubicBezTo>
                      <a:pt x="28059" y="1"/>
                      <a:pt x="27646" y="906"/>
                      <a:pt x="27545" y="1796"/>
                    </a:cubicBezTo>
                    <a:cubicBezTo>
                      <a:pt x="27455" y="2588"/>
                      <a:pt x="27824" y="5444"/>
                      <a:pt x="26586" y="5444"/>
                    </a:cubicBezTo>
                    <a:cubicBezTo>
                      <a:pt x="26456" y="5444"/>
                      <a:pt x="26307" y="5412"/>
                      <a:pt x="26139" y="5343"/>
                    </a:cubicBezTo>
                    <a:cubicBezTo>
                      <a:pt x="25178" y="4947"/>
                      <a:pt x="25436" y="3874"/>
                      <a:pt x="25117" y="3054"/>
                    </a:cubicBezTo>
                    <a:cubicBezTo>
                      <a:pt x="24865" y="2409"/>
                      <a:pt x="24319" y="2020"/>
                      <a:pt x="23724" y="2020"/>
                    </a:cubicBezTo>
                    <a:cubicBezTo>
                      <a:pt x="23433" y="2020"/>
                      <a:pt x="23131" y="2113"/>
                      <a:pt x="22845" y="2315"/>
                    </a:cubicBezTo>
                    <a:cubicBezTo>
                      <a:pt x="21572" y="3215"/>
                      <a:pt x="21845" y="5559"/>
                      <a:pt x="21915" y="6871"/>
                    </a:cubicBezTo>
                    <a:cubicBezTo>
                      <a:pt x="21974" y="7968"/>
                      <a:pt x="22092" y="9065"/>
                      <a:pt x="22069" y="10164"/>
                    </a:cubicBezTo>
                    <a:cubicBezTo>
                      <a:pt x="22063" y="10439"/>
                      <a:pt x="22051" y="10713"/>
                      <a:pt x="22025" y="10987"/>
                    </a:cubicBezTo>
                    <a:cubicBezTo>
                      <a:pt x="21962" y="11647"/>
                      <a:pt x="21984" y="11714"/>
                      <a:pt x="21418" y="12144"/>
                    </a:cubicBezTo>
                    <a:cubicBezTo>
                      <a:pt x="21134" y="12360"/>
                      <a:pt x="20946" y="12475"/>
                      <a:pt x="20794" y="12475"/>
                    </a:cubicBezTo>
                    <a:cubicBezTo>
                      <a:pt x="20599" y="12475"/>
                      <a:pt x="20466" y="12284"/>
                      <a:pt x="20269" y="11873"/>
                    </a:cubicBezTo>
                    <a:cubicBezTo>
                      <a:pt x="20060" y="11433"/>
                      <a:pt x="20054" y="11246"/>
                      <a:pt x="20011" y="10807"/>
                    </a:cubicBezTo>
                    <a:cubicBezTo>
                      <a:pt x="19929" y="9972"/>
                      <a:pt x="19631" y="8413"/>
                      <a:pt x="18650" y="8152"/>
                    </a:cubicBezTo>
                    <a:cubicBezTo>
                      <a:pt x="18555" y="8127"/>
                      <a:pt x="18465" y="8115"/>
                      <a:pt x="18380" y="8115"/>
                    </a:cubicBezTo>
                    <a:cubicBezTo>
                      <a:pt x="17640" y="8115"/>
                      <a:pt x="17307" y="9021"/>
                      <a:pt x="17142" y="9650"/>
                    </a:cubicBezTo>
                    <a:cubicBezTo>
                      <a:pt x="16713" y="11282"/>
                      <a:pt x="16404" y="12959"/>
                      <a:pt x="15995" y="14599"/>
                    </a:cubicBezTo>
                    <a:cubicBezTo>
                      <a:pt x="15710" y="15743"/>
                      <a:pt x="15424" y="16887"/>
                      <a:pt x="15136" y="18029"/>
                    </a:cubicBezTo>
                    <a:cubicBezTo>
                      <a:pt x="14936" y="18819"/>
                      <a:pt x="14852" y="20223"/>
                      <a:pt x="14321" y="20892"/>
                    </a:cubicBezTo>
                    <a:cubicBezTo>
                      <a:pt x="14171" y="21081"/>
                      <a:pt x="14245" y="21116"/>
                      <a:pt x="14174" y="21116"/>
                    </a:cubicBezTo>
                    <a:cubicBezTo>
                      <a:pt x="14132" y="21116"/>
                      <a:pt x="14038" y="21104"/>
                      <a:pt x="13815" y="21104"/>
                    </a:cubicBezTo>
                    <a:cubicBezTo>
                      <a:pt x="13765" y="21104"/>
                      <a:pt x="13709" y="21105"/>
                      <a:pt x="13646" y="21106"/>
                    </a:cubicBezTo>
                    <a:cubicBezTo>
                      <a:pt x="13556" y="21108"/>
                      <a:pt x="13479" y="21110"/>
                      <a:pt x="13413" y="21110"/>
                    </a:cubicBezTo>
                    <a:cubicBezTo>
                      <a:pt x="12941" y="21110"/>
                      <a:pt x="13012" y="21021"/>
                      <a:pt x="12846" y="20458"/>
                    </a:cubicBezTo>
                    <a:cubicBezTo>
                      <a:pt x="12735" y="20081"/>
                      <a:pt x="12695" y="19758"/>
                      <a:pt x="12460" y="19430"/>
                    </a:cubicBezTo>
                    <a:cubicBezTo>
                      <a:pt x="12201" y="19064"/>
                      <a:pt x="11798" y="18823"/>
                      <a:pt x="11351" y="18771"/>
                    </a:cubicBezTo>
                    <a:cubicBezTo>
                      <a:pt x="11278" y="18762"/>
                      <a:pt x="11207" y="18758"/>
                      <a:pt x="11139" y="18758"/>
                    </a:cubicBezTo>
                    <a:cubicBezTo>
                      <a:pt x="10081" y="18758"/>
                      <a:pt x="9546" y="19729"/>
                      <a:pt x="9410" y="20705"/>
                    </a:cubicBezTo>
                    <a:cubicBezTo>
                      <a:pt x="9288" y="21590"/>
                      <a:pt x="9555" y="26950"/>
                      <a:pt x="8248" y="26950"/>
                    </a:cubicBezTo>
                    <a:cubicBezTo>
                      <a:pt x="8212" y="26950"/>
                      <a:pt x="8174" y="26946"/>
                      <a:pt x="8136" y="26938"/>
                    </a:cubicBezTo>
                    <a:cubicBezTo>
                      <a:pt x="7245" y="26744"/>
                      <a:pt x="7120" y="24665"/>
                      <a:pt x="7038" y="23981"/>
                    </a:cubicBezTo>
                    <a:cubicBezTo>
                      <a:pt x="6940" y="23159"/>
                      <a:pt x="7053" y="22081"/>
                      <a:pt x="6687" y="21313"/>
                    </a:cubicBezTo>
                    <a:cubicBezTo>
                      <a:pt x="6461" y="20841"/>
                      <a:pt x="6098" y="20639"/>
                      <a:pt x="5721" y="20639"/>
                    </a:cubicBezTo>
                    <a:cubicBezTo>
                      <a:pt x="5223" y="20639"/>
                      <a:pt x="4703" y="20991"/>
                      <a:pt x="4446" y="21538"/>
                    </a:cubicBezTo>
                    <a:cubicBezTo>
                      <a:pt x="4049" y="22383"/>
                      <a:pt x="4180" y="23429"/>
                      <a:pt x="4199" y="24329"/>
                    </a:cubicBezTo>
                    <a:cubicBezTo>
                      <a:pt x="4226" y="25626"/>
                      <a:pt x="4170" y="26927"/>
                      <a:pt x="4144" y="28222"/>
                    </a:cubicBezTo>
                    <a:cubicBezTo>
                      <a:pt x="4131" y="28842"/>
                      <a:pt x="4143" y="30571"/>
                      <a:pt x="3099" y="30571"/>
                    </a:cubicBezTo>
                    <a:cubicBezTo>
                      <a:pt x="3057" y="30571"/>
                      <a:pt x="3013" y="30568"/>
                      <a:pt x="2968" y="30562"/>
                    </a:cubicBezTo>
                    <a:cubicBezTo>
                      <a:pt x="1898" y="30428"/>
                      <a:pt x="1499" y="29326"/>
                      <a:pt x="1191" y="28455"/>
                    </a:cubicBezTo>
                    <a:cubicBezTo>
                      <a:pt x="739" y="27174"/>
                      <a:pt x="471" y="25853"/>
                      <a:pt x="344" y="24502"/>
                    </a:cubicBezTo>
                    <a:cubicBezTo>
                      <a:pt x="335" y="24395"/>
                      <a:pt x="246" y="24341"/>
                      <a:pt x="162" y="24341"/>
                    </a:cubicBezTo>
                    <a:cubicBezTo>
                      <a:pt x="78" y="24341"/>
                      <a:pt x="0" y="24394"/>
                      <a:pt x="10" y="24502"/>
                    </a:cubicBezTo>
                    <a:lnTo>
                      <a:pt x="12" y="24502"/>
                    </a:lnTo>
                    <a:cubicBezTo>
                      <a:pt x="178" y="26288"/>
                      <a:pt x="481" y="28625"/>
                      <a:pt x="1590" y="30104"/>
                    </a:cubicBezTo>
                    <a:cubicBezTo>
                      <a:pt x="1949" y="30582"/>
                      <a:pt x="2475" y="30862"/>
                      <a:pt x="2981" y="30862"/>
                    </a:cubicBezTo>
                    <a:cubicBezTo>
                      <a:pt x="3445" y="30862"/>
                      <a:pt x="3891" y="30628"/>
                      <a:pt x="4177" y="30098"/>
                    </a:cubicBezTo>
                    <a:cubicBezTo>
                      <a:pt x="4519" y="29467"/>
                      <a:pt x="4470" y="28692"/>
                      <a:pt x="4484" y="28001"/>
                    </a:cubicBezTo>
                    <a:cubicBezTo>
                      <a:pt x="4510" y="26715"/>
                      <a:pt x="4560" y="25426"/>
                      <a:pt x="4530" y="24140"/>
                    </a:cubicBezTo>
                    <a:cubicBezTo>
                      <a:pt x="4519" y="23632"/>
                      <a:pt x="4479" y="23117"/>
                      <a:pt x="4536" y="22609"/>
                    </a:cubicBezTo>
                    <a:cubicBezTo>
                      <a:pt x="4569" y="22317"/>
                      <a:pt x="4714" y="21471"/>
                      <a:pt x="5032" y="21246"/>
                    </a:cubicBezTo>
                    <a:cubicBezTo>
                      <a:pt x="5394" y="20991"/>
                      <a:pt x="5660" y="20891"/>
                      <a:pt x="5857" y="20891"/>
                    </a:cubicBezTo>
                    <a:cubicBezTo>
                      <a:pt x="6385" y="20891"/>
                      <a:pt x="6424" y="21604"/>
                      <a:pt x="6522" y="21966"/>
                    </a:cubicBezTo>
                    <a:cubicBezTo>
                      <a:pt x="6620" y="22328"/>
                      <a:pt x="6589" y="22770"/>
                      <a:pt x="6621" y="23139"/>
                    </a:cubicBezTo>
                    <a:cubicBezTo>
                      <a:pt x="6702" y="24081"/>
                      <a:pt x="6776" y="27282"/>
                      <a:pt x="8248" y="27282"/>
                    </a:cubicBezTo>
                    <a:cubicBezTo>
                      <a:pt x="8284" y="27282"/>
                      <a:pt x="8321" y="27280"/>
                      <a:pt x="8359" y="27276"/>
                    </a:cubicBezTo>
                    <a:cubicBezTo>
                      <a:pt x="9651" y="27142"/>
                      <a:pt x="9522" y="25122"/>
                      <a:pt x="9564" y="24238"/>
                    </a:cubicBezTo>
                    <a:cubicBezTo>
                      <a:pt x="9619" y="23083"/>
                      <a:pt x="9574" y="21872"/>
                      <a:pt x="9754" y="20729"/>
                    </a:cubicBezTo>
                    <a:cubicBezTo>
                      <a:pt x="9864" y="20044"/>
                      <a:pt x="10336" y="19059"/>
                      <a:pt x="11120" y="19059"/>
                    </a:cubicBezTo>
                    <a:cubicBezTo>
                      <a:pt x="11253" y="19059"/>
                      <a:pt x="11396" y="19088"/>
                      <a:pt x="11548" y="19152"/>
                    </a:cubicBezTo>
                    <a:cubicBezTo>
                      <a:pt x="12395" y="19507"/>
                      <a:pt x="12358" y="20308"/>
                      <a:pt x="12659" y="21018"/>
                    </a:cubicBezTo>
                    <a:cubicBezTo>
                      <a:pt x="12871" y="21516"/>
                      <a:pt x="13257" y="21798"/>
                      <a:pt x="13651" y="21798"/>
                    </a:cubicBezTo>
                    <a:cubicBezTo>
                      <a:pt x="13955" y="21798"/>
                      <a:pt x="14265" y="21630"/>
                      <a:pt x="14501" y="21262"/>
                    </a:cubicBezTo>
                    <a:cubicBezTo>
                      <a:pt x="14814" y="20777"/>
                      <a:pt x="14933" y="20168"/>
                      <a:pt x="15076" y="19619"/>
                    </a:cubicBezTo>
                    <a:cubicBezTo>
                      <a:pt x="15409" y="18336"/>
                      <a:pt x="15729" y="17048"/>
                      <a:pt x="16051" y="15761"/>
                    </a:cubicBezTo>
                    <a:cubicBezTo>
                      <a:pt x="16530" y="13834"/>
                      <a:pt x="16969" y="11906"/>
                      <a:pt x="17409" y="9974"/>
                    </a:cubicBezTo>
                    <a:cubicBezTo>
                      <a:pt x="17487" y="9633"/>
                      <a:pt x="17567" y="9231"/>
                      <a:pt x="17757" y="8935"/>
                    </a:cubicBezTo>
                    <a:cubicBezTo>
                      <a:pt x="17962" y="8612"/>
                      <a:pt x="18177" y="8485"/>
                      <a:pt x="18383" y="8485"/>
                    </a:cubicBezTo>
                    <a:cubicBezTo>
                      <a:pt x="18800" y="8485"/>
                      <a:pt x="19180" y="9008"/>
                      <a:pt x="19360" y="9478"/>
                    </a:cubicBezTo>
                    <a:cubicBezTo>
                      <a:pt x="19669" y="10288"/>
                      <a:pt x="19508" y="11186"/>
                      <a:pt x="19793" y="11970"/>
                    </a:cubicBezTo>
                    <a:cubicBezTo>
                      <a:pt x="19987" y="12504"/>
                      <a:pt x="20607" y="12909"/>
                      <a:pt x="21182" y="12909"/>
                    </a:cubicBezTo>
                    <a:cubicBezTo>
                      <a:pt x="21488" y="12909"/>
                      <a:pt x="21782" y="12794"/>
                      <a:pt x="21993" y="12523"/>
                    </a:cubicBezTo>
                    <a:cubicBezTo>
                      <a:pt x="22401" y="11998"/>
                      <a:pt x="22374" y="10983"/>
                      <a:pt x="22397" y="10370"/>
                    </a:cubicBezTo>
                    <a:cubicBezTo>
                      <a:pt x="22443" y="9133"/>
                      <a:pt x="22299" y="7899"/>
                      <a:pt x="22240" y="6665"/>
                    </a:cubicBezTo>
                    <a:cubicBezTo>
                      <a:pt x="22214" y="6113"/>
                      <a:pt x="22200" y="5562"/>
                      <a:pt x="22228" y="5012"/>
                    </a:cubicBezTo>
                    <a:cubicBezTo>
                      <a:pt x="22244" y="4680"/>
                      <a:pt x="22269" y="4354"/>
                      <a:pt x="22331" y="4029"/>
                    </a:cubicBezTo>
                    <a:cubicBezTo>
                      <a:pt x="22438" y="3481"/>
                      <a:pt x="22761" y="2243"/>
                      <a:pt x="23582" y="2243"/>
                    </a:cubicBezTo>
                    <a:cubicBezTo>
                      <a:pt x="23825" y="2243"/>
                      <a:pt x="24113" y="2352"/>
                      <a:pt x="24452" y="2621"/>
                    </a:cubicBezTo>
                    <a:cubicBezTo>
                      <a:pt x="25114" y="3146"/>
                      <a:pt x="24897" y="4272"/>
                      <a:pt x="25223" y="4973"/>
                    </a:cubicBezTo>
                    <a:cubicBezTo>
                      <a:pt x="25468" y="5499"/>
                      <a:pt x="26005" y="5842"/>
                      <a:pt x="26551" y="5842"/>
                    </a:cubicBezTo>
                    <a:cubicBezTo>
                      <a:pt x="26828" y="5842"/>
                      <a:pt x="27108" y="5754"/>
                      <a:pt x="27353" y="5556"/>
                    </a:cubicBezTo>
                    <a:cubicBezTo>
                      <a:pt x="27992" y="5042"/>
                      <a:pt x="27838" y="3962"/>
                      <a:pt x="27840" y="3257"/>
                    </a:cubicBezTo>
                    <a:cubicBezTo>
                      <a:pt x="27841" y="2595"/>
                      <a:pt x="27742" y="1753"/>
                      <a:pt x="28029" y="1139"/>
                    </a:cubicBezTo>
                    <a:cubicBezTo>
                      <a:pt x="28280" y="598"/>
                      <a:pt x="28668" y="374"/>
                      <a:pt x="29076" y="374"/>
                    </a:cubicBezTo>
                    <a:cubicBezTo>
                      <a:pt x="29627" y="374"/>
                      <a:pt x="30216" y="782"/>
                      <a:pt x="30558" y="1364"/>
                    </a:cubicBezTo>
                    <a:cubicBezTo>
                      <a:pt x="31266" y="2571"/>
                      <a:pt x="31060" y="4292"/>
                      <a:pt x="31226" y="5645"/>
                    </a:cubicBezTo>
                    <a:cubicBezTo>
                      <a:pt x="31345" y="6619"/>
                      <a:pt x="31470" y="7623"/>
                      <a:pt x="31830" y="8544"/>
                    </a:cubicBezTo>
                    <a:cubicBezTo>
                      <a:pt x="32243" y="9601"/>
                      <a:pt x="33106" y="10799"/>
                      <a:pt x="34329" y="10799"/>
                    </a:cubicBezTo>
                    <a:cubicBezTo>
                      <a:pt x="34462" y="10799"/>
                      <a:pt x="34599" y="10785"/>
                      <a:pt x="34740" y="10755"/>
                    </a:cubicBezTo>
                    <a:cubicBezTo>
                      <a:pt x="36489" y="10382"/>
                      <a:pt x="37111" y="7930"/>
                      <a:pt x="37309" y="6445"/>
                    </a:cubicBezTo>
                    <a:cubicBezTo>
                      <a:pt x="37323" y="6339"/>
                      <a:pt x="37247" y="6286"/>
                      <a:pt x="37164" y="6286"/>
                    </a:cubicBezTo>
                    <a:cubicBezTo>
                      <a:pt x="37080" y="6286"/>
                      <a:pt x="36988" y="6340"/>
                      <a:pt x="36974" y="6445"/>
                    </a:cubicBezTo>
                    <a:cubicBezTo>
                      <a:pt x="36824" y="7567"/>
                      <a:pt x="36441" y="9306"/>
                      <a:pt x="35441" y="10019"/>
                    </a:cubicBezTo>
                    <a:cubicBezTo>
                      <a:pt x="35056" y="10294"/>
                      <a:pt x="34681" y="10412"/>
                      <a:pt x="34328" y="10412"/>
                    </a:cubicBezTo>
                    <a:cubicBezTo>
                      <a:pt x="33498" y="10412"/>
                      <a:pt x="32787" y="9756"/>
                      <a:pt x="32359" y="8915"/>
                    </a:cubicBezTo>
                    <a:cubicBezTo>
                      <a:pt x="31407" y="7048"/>
                      <a:pt x="31578" y="4827"/>
                      <a:pt x="31322" y="2807"/>
                    </a:cubicBezTo>
                    <a:cubicBezTo>
                      <a:pt x="31173" y="1622"/>
                      <a:pt x="30599" y="184"/>
                      <a:pt x="29240" y="14"/>
                    </a:cubicBezTo>
                    <a:cubicBezTo>
                      <a:pt x="29167" y="5"/>
                      <a:pt x="29097" y="1"/>
                      <a:pt x="2903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67" name="Google Shape;15667;p27"/>
              <p:cNvSpPr/>
              <p:nvPr/>
            </p:nvSpPr>
            <p:spPr>
              <a:xfrm>
                <a:off x="2237700" y="3537475"/>
                <a:ext cx="16775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671" h="2386" extrusionOk="0">
                    <a:moveTo>
                      <a:pt x="204" y="1"/>
                    </a:moveTo>
                    <a:cubicBezTo>
                      <a:pt x="103" y="1"/>
                      <a:pt x="0" y="83"/>
                      <a:pt x="37" y="207"/>
                    </a:cubicBezTo>
                    <a:cubicBezTo>
                      <a:pt x="229" y="862"/>
                      <a:pt x="330" y="1541"/>
                      <a:pt x="336" y="2224"/>
                    </a:cubicBezTo>
                    <a:cubicBezTo>
                      <a:pt x="337" y="2332"/>
                      <a:pt x="420" y="2385"/>
                      <a:pt x="504" y="2385"/>
                    </a:cubicBezTo>
                    <a:cubicBezTo>
                      <a:pt x="587" y="2385"/>
                      <a:pt x="671" y="2332"/>
                      <a:pt x="670" y="2224"/>
                    </a:cubicBezTo>
                    <a:cubicBezTo>
                      <a:pt x="664" y="1512"/>
                      <a:pt x="560" y="802"/>
                      <a:pt x="360" y="119"/>
                    </a:cubicBezTo>
                    <a:cubicBezTo>
                      <a:pt x="336" y="36"/>
                      <a:pt x="270" y="1"/>
                      <a:pt x="2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68" name="Google Shape;15668;p27"/>
              <p:cNvSpPr/>
              <p:nvPr/>
            </p:nvSpPr>
            <p:spPr>
              <a:xfrm>
                <a:off x="2175425" y="3546425"/>
                <a:ext cx="8475" cy="55025"/>
              </a:xfrm>
              <a:custGeom>
                <a:avLst/>
                <a:gdLst/>
                <a:ahLst/>
                <a:cxnLst/>
                <a:rect l="l" t="t" r="r" b="b"/>
                <a:pathLst>
                  <a:path w="339" h="2201" extrusionOk="0">
                    <a:moveTo>
                      <a:pt x="171" y="1"/>
                    </a:moveTo>
                    <a:cubicBezTo>
                      <a:pt x="87" y="1"/>
                      <a:pt x="3" y="55"/>
                      <a:pt x="3" y="162"/>
                    </a:cubicBezTo>
                    <a:cubicBezTo>
                      <a:pt x="2" y="788"/>
                      <a:pt x="0" y="1413"/>
                      <a:pt x="0" y="2038"/>
                    </a:cubicBezTo>
                    <a:cubicBezTo>
                      <a:pt x="0" y="2147"/>
                      <a:pt x="84" y="2201"/>
                      <a:pt x="167" y="2201"/>
                    </a:cubicBezTo>
                    <a:cubicBezTo>
                      <a:pt x="251" y="2201"/>
                      <a:pt x="334" y="2147"/>
                      <a:pt x="334" y="2038"/>
                    </a:cubicBezTo>
                    <a:lnTo>
                      <a:pt x="339" y="162"/>
                    </a:lnTo>
                    <a:cubicBezTo>
                      <a:pt x="339" y="55"/>
                      <a:pt x="255" y="1"/>
                      <a:pt x="1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69" name="Google Shape;15669;p27"/>
              <p:cNvSpPr/>
              <p:nvPr/>
            </p:nvSpPr>
            <p:spPr>
              <a:xfrm>
                <a:off x="2103550" y="3539625"/>
                <a:ext cx="16475" cy="57175"/>
              </a:xfrm>
              <a:custGeom>
                <a:avLst/>
                <a:gdLst/>
                <a:ahLst/>
                <a:cxnLst/>
                <a:rect l="l" t="t" r="r" b="b"/>
                <a:pathLst>
                  <a:path w="659" h="2287" extrusionOk="0">
                    <a:moveTo>
                      <a:pt x="164" y="0"/>
                    </a:moveTo>
                    <a:cubicBezTo>
                      <a:pt x="80" y="0"/>
                      <a:pt x="1" y="54"/>
                      <a:pt x="9" y="161"/>
                    </a:cubicBezTo>
                    <a:lnTo>
                      <a:pt x="7" y="161"/>
                    </a:lnTo>
                    <a:cubicBezTo>
                      <a:pt x="59" y="835"/>
                      <a:pt x="158" y="1506"/>
                      <a:pt x="306" y="2167"/>
                    </a:cubicBezTo>
                    <a:cubicBezTo>
                      <a:pt x="325" y="2250"/>
                      <a:pt x="388" y="2286"/>
                      <a:pt x="454" y="2286"/>
                    </a:cubicBezTo>
                    <a:cubicBezTo>
                      <a:pt x="553" y="2286"/>
                      <a:pt x="658" y="2204"/>
                      <a:pt x="630" y="2079"/>
                    </a:cubicBezTo>
                    <a:cubicBezTo>
                      <a:pt x="488" y="1447"/>
                      <a:pt x="392" y="806"/>
                      <a:pt x="343" y="161"/>
                    </a:cubicBezTo>
                    <a:cubicBezTo>
                      <a:pt x="335" y="54"/>
                      <a:pt x="247" y="0"/>
                      <a:pt x="1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70" name="Google Shape;15670;p27"/>
              <p:cNvSpPr/>
              <p:nvPr/>
            </p:nvSpPr>
            <p:spPr>
              <a:xfrm>
                <a:off x="2043325" y="3546175"/>
                <a:ext cx="11400" cy="46000"/>
              </a:xfrm>
              <a:custGeom>
                <a:avLst/>
                <a:gdLst/>
                <a:ahLst/>
                <a:cxnLst/>
                <a:rect l="l" t="t" r="r" b="b"/>
                <a:pathLst>
                  <a:path w="456" h="1840" extrusionOk="0">
                    <a:moveTo>
                      <a:pt x="164" y="1"/>
                    </a:moveTo>
                    <a:cubicBezTo>
                      <a:pt x="81" y="1"/>
                      <a:pt x="1" y="54"/>
                      <a:pt x="8" y="161"/>
                    </a:cubicBezTo>
                    <a:lnTo>
                      <a:pt x="113" y="1679"/>
                    </a:lnTo>
                    <a:cubicBezTo>
                      <a:pt x="121" y="1786"/>
                      <a:pt x="208" y="1840"/>
                      <a:pt x="292" y="1840"/>
                    </a:cubicBezTo>
                    <a:cubicBezTo>
                      <a:pt x="376" y="1840"/>
                      <a:pt x="456" y="1787"/>
                      <a:pt x="449" y="1679"/>
                    </a:cubicBezTo>
                    <a:lnTo>
                      <a:pt x="343" y="161"/>
                    </a:lnTo>
                    <a:cubicBezTo>
                      <a:pt x="336" y="54"/>
                      <a:pt x="248" y="1"/>
                      <a:pt x="1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71" name="Google Shape;15671;p27"/>
              <p:cNvSpPr/>
              <p:nvPr/>
            </p:nvSpPr>
            <p:spPr>
              <a:xfrm>
                <a:off x="1980825" y="3557175"/>
                <a:ext cx="14475" cy="4592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1837" extrusionOk="0">
                    <a:moveTo>
                      <a:pt x="166" y="1"/>
                    </a:moveTo>
                    <a:cubicBezTo>
                      <a:pt x="83" y="1"/>
                      <a:pt x="0" y="55"/>
                      <a:pt x="2" y="162"/>
                    </a:cubicBezTo>
                    <a:cubicBezTo>
                      <a:pt x="11" y="689"/>
                      <a:pt x="84" y="1210"/>
                      <a:pt x="221" y="1718"/>
                    </a:cubicBezTo>
                    <a:cubicBezTo>
                      <a:pt x="244" y="1801"/>
                      <a:pt x="309" y="1837"/>
                      <a:pt x="375" y="1837"/>
                    </a:cubicBezTo>
                    <a:cubicBezTo>
                      <a:pt x="475" y="1837"/>
                      <a:pt x="579" y="1755"/>
                      <a:pt x="545" y="1630"/>
                    </a:cubicBezTo>
                    <a:cubicBezTo>
                      <a:pt x="415" y="1151"/>
                      <a:pt x="345" y="658"/>
                      <a:pt x="336" y="162"/>
                    </a:cubicBezTo>
                    <a:cubicBezTo>
                      <a:pt x="334" y="55"/>
                      <a:pt x="250" y="1"/>
                      <a:pt x="16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72" name="Google Shape;15672;p27"/>
              <p:cNvSpPr/>
              <p:nvPr/>
            </p:nvSpPr>
            <p:spPr>
              <a:xfrm>
                <a:off x="1926700" y="3550400"/>
                <a:ext cx="12025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1844" extrusionOk="0">
                    <a:moveTo>
                      <a:pt x="214" y="0"/>
                    </a:moveTo>
                    <a:cubicBezTo>
                      <a:pt x="131" y="0"/>
                      <a:pt x="43" y="54"/>
                      <a:pt x="36" y="162"/>
                    </a:cubicBezTo>
                    <a:cubicBezTo>
                      <a:pt x="1" y="683"/>
                      <a:pt x="34" y="1208"/>
                      <a:pt x="135" y="1722"/>
                    </a:cubicBezTo>
                    <a:cubicBezTo>
                      <a:pt x="151" y="1807"/>
                      <a:pt x="211" y="1843"/>
                      <a:pt x="276" y="1843"/>
                    </a:cubicBezTo>
                    <a:cubicBezTo>
                      <a:pt x="374" y="1843"/>
                      <a:pt x="480" y="1760"/>
                      <a:pt x="457" y="1634"/>
                    </a:cubicBezTo>
                    <a:cubicBezTo>
                      <a:pt x="365" y="1149"/>
                      <a:pt x="335" y="653"/>
                      <a:pt x="371" y="162"/>
                    </a:cubicBezTo>
                    <a:cubicBezTo>
                      <a:pt x="378" y="54"/>
                      <a:pt x="298" y="0"/>
                      <a:pt x="2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73" name="Google Shape;15673;p27"/>
              <p:cNvSpPr/>
              <p:nvPr/>
            </p:nvSpPr>
            <p:spPr>
              <a:xfrm>
                <a:off x="2279100" y="3638100"/>
                <a:ext cx="53275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2131" h="340" extrusionOk="0">
                    <a:moveTo>
                      <a:pt x="216" y="1"/>
                    </a:moveTo>
                    <a:cubicBezTo>
                      <a:pt x="1" y="1"/>
                      <a:pt x="1" y="335"/>
                      <a:pt x="216" y="335"/>
                    </a:cubicBezTo>
                    <a:lnTo>
                      <a:pt x="1915" y="339"/>
                    </a:lnTo>
                    <a:cubicBezTo>
                      <a:pt x="2130" y="339"/>
                      <a:pt x="2130" y="5"/>
                      <a:pt x="1915" y="4"/>
                    </a:cubicBezTo>
                    <a:lnTo>
                      <a:pt x="216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74" name="Google Shape;15674;p27"/>
              <p:cNvSpPr/>
              <p:nvPr/>
            </p:nvSpPr>
            <p:spPr>
              <a:xfrm>
                <a:off x="2283450" y="3702900"/>
                <a:ext cx="5322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2129" h="339" extrusionOk="0">
                    <a:moveTo>
                      <a:pt x="216" y="0"/>
                    </a:moveTo>
                    <a:cubicBezTo>
                      <a:pt x="1" y="0"/>
                      <a:pt x="1" y="334"/>
                      <a:pt x="216" y="336"/>
                    </a:cubicBezTo>
                    <a:lnTo>
                      <a:pt x="1912" y="339"/>
                    </a:lnTo>
                    <a:cubicBezTo>
                      <a:pt x="2129" y="339"/>
                      <a:pt x="2129" y="5"/>
                      <a:pt x="1912" y="3"/>
                    </a:cubicBezTo>
                    <a:lnTo>
                      <a:pt x="216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75" name="Google Shape;15675;p27"/>
              <p:cNvSpPr/>
              <p:nvPr/>
            </p:nvSpPr>
            <p:spPr>
              <a:xfrm>
                <a:off x="2284775" y="3773100"/>
                <a:ext cx="5537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587" extrusionOk="0">
                    <a:moveTo>
                      <a:pt x="1944" y="1"/>
                    </a:moveTo>
                    <a:cubicBezTo>
                      <a:pt x="1921" y="1"/>
                      <a:pt x="1897" y="5"/>
                      <a:pt x="1873" y="16"/>
                    </a:cubicBezTo>
                    <a:cubicBezTo>
                      <a:pt x="1507" y="175"/>
                      <a:pt x="1114" y="256"/>
                      <a:pt x="718" y="256"/>
                    </a:cubicBezTo>
                    <a:cubicBezTo>
                      <a:pt x="576" y="256"/>
                      <a:pt x="434" y="246"/>
                      <a:pt x="292" y="225"/>
                    </a:cubicBezTo>
                    <a:cubicBezTo>
                      <a:pt x="283" y="223"/>
                      <a:pt x="274" y="223"/>
                      <a:pt x="265" y="223"/>
                    </a:cubicBezTo>
                    <a:cubicBezTo>
                      <a:pt x="74" y="223"/>
                      <a:pt x="0" y="517"/>
                      <a:pt x="204" y="548"/>
                    </a:cubicBezTo>
                    <a:cubicBezTo>
                      <a:pt x="371" y="574"/>
                      <a:pt x="540" y="587"/>
                      <a:pt x="708" y="587"/>
                    </a:cubicBezTo>
                    <a:cubicBezTo>
                      <a:pt x="1165" y="587"/>
                      <a:pt x="1619" y="492"/>
                      <a:pt x="2041" y="306"/>
                    </a:cubicBezTo>
                    <a:cubicBezTo>
                      <a:pt x="2214" y="231"/>
                      <a:pt x="2105" y="1"/>
                      <a:pt x="19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76" name="Google Shape;15676;p27"/>
              <p:cNvSpPr/>
              <p:nvPr/>
            </p:nvSpPr>
            <p:spPr>
              <a:xfrm>
                <a:off x="2283150" y="3844450"/>
                <a:ext cx="62225" cy="10225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409" extrusionOk="0">
                    <a:moveTo>
                      <a:pt x="2297" y="1"/>
                    </a:moveTo>
                    <a:cubicBezTo>
                      <a:pt x="2290" y="1"/>
                      <a:pt x="2282" y="1"/>
                      <a:pt x="2275" y="2"/>
                    </a:cubicBezTo>
                    <a:cubicBezTo>
                      <a:pt x="1842" y="49"/>
                      <a:pt x="1406" y="73"/>
                      <a:pt x="970" y="73"/>
                    </a:cubicBezTo>
                    <a:cubicBezTo>
                      <a:pt x="718" y="73"/>
                      <a:pt x="467" y="65"/>
                      <a:pt x="216" y="49"/>
                    </a:cubicBezTo>
                    <a:cubicBezTo>
                      <a:pt x="211" y="49"/>
                      <a:pt x="207" y="49"/>
                      <a:pt x="203" y="49"/>
                    </a:cubicBezTo>
                    <a:cubicBezTo>
                      <a:pt x="1" y="49"/>
                      <a:pt x="6" y="371"/>
                      <a:pt x="216" y="385"/>
                    </a:cubicBezTo>
                    <a:cubicBezTo>
                      <a:pt x="466" y="400"/>
                      <a:pt x="717" y="408"/>
                      <a:pt x="968" y="408"/>
                    </a:cubicBezTo>
                    <a:cubicBezTo>
                      <a:pt x="1404" y="408"/>
                      <a:pt x="1841" y="384"/>
                      <a:pt x="2275" y="336"/>
                    </a:cubicBezTo>
                    <a:cubicBezTo>
                      <a:pt x="2479" y="314"/>
                      <a:pt x="2488" y="1"/>
                      <a:pt x="229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77" name="Google Shape;15677;p27"/>
              <p:cNvSpPr/>
              <p:nvPr/>
            </p:nvSpPr>
            <p:spPr>
              <a:xfrm>
                <a:off x="2283000" y="3919350"/>
                <a:ext cx="600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400" h="394" extrusionOk="0">
                    <a:moveTo>
                      <a:pt x="943" y="1"/>
                    </a:moveTo>
                    <a:cubicBezTo>
                      <a:pt x="700" y="1"/>
                      <a:pt x="458" y="7"/>
                      <a:pt x="215" y="20"/>
                    </a:cubicBezTo>
                    <a:cubicBezTo>
                      <a:pt x="6" y="31"/>
                      <a:pt x="1" y="355"/>
                      <a:pt x="204" y="355"/>
                    </a:cubicBezTo>
                    <a:cubicBezTo>
                      <a:pt x="208" y="355"/>
                      <a:pt x="212" y="354"/>
                      <a:pt x="215" y="354"/>
                    </a:cubicBezTo>
                    <a:cubicBezTo>
                      <a:pt x="458" y="341"/>
                      <a:pt x="700" y="335"/>
                      <a:pt x="943" y="335"/>
                    </a:cubicBezTo>
                    <a:cubicBezTo>
                      <a:pt x="1358" y="335"/>
                      <a:pt x="1772" y="354"/>
                      <a:pt x="2186" y="392"/>
                    </a:cubicBezTo>
                    <a:cubicBezTo>
                      <a:pt x="2192" y="393"/>
                      <a:pt x="2198" y="393"/>
                      <a:pt x="2204" y="393"/>
                    </a:cubicBezTo>
                    <a:cubicBezTo>
                      <a:pt x="2400" y="393"/>
                      <a:pt x="2394" y="78"/>
                      <a:pt x="2186" y="58"/>
                    </a:cubicBezTo>
                    <a:cubicBezTo>
                      <a:pt x="1772" y="20"/>
                      <a:pt x="1358" y="1"/>
                      <a:pt x="9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78" name="Google Shape;15678;p27"/>
              <p:cNvSpPr/>
              <p:nvPr/>
            </p:nvSpPr>
            <p:spPr>
              <a:xfrm>
                <a:off x="2285050" y="3987525"/>
                <a:ext cx="56250" cy="141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567" extrusionOk="0">
                    <a:moveTo>
                      <a:pt x="2015" y="1"/>
                    </a:moveTo>
                    <a:cubicBezTo>
                      <a:pt x="2000" y="1"/>
                      <a:pt x="1985" y="3"/>
                      <a:pt x="1969" y="7"/>
                    </a:cubicBezTo>
                    <a:cubicBezTo>
                      <a:pt x="1402" y="158"/>
                      <a:pt x="819" y="233"/>
                      <a:pt x="234" y="233"/>
                    </a:cubicBezTo>
                    <a:cubicBezTo>
                      <a:pt x="228" y="233"/>
                      <a:pt x="222" y="233"/>
                      <a:pt x="216" y="233"/>
                    </a:cubicBezTo>
                    <a:cubicBezTo>
                      <a:pt x="1" y="233"/>
                      <a:pt x="1" y="565"/>
                      <a:pt x="216" y="567"/>
                    </a:cubicBezTo>
                    <a:lnTo>
                      <a:pt x="216" y="565"/>
                    </a:lnTo>
                    <a:cubicBezTo>
                      <a:pt x="227" y="565"/>
                      <a:pt x="239" y="565"/>
                      <a:pt x="250" y="565"/>
                    </a:cubicBezTo>
                    <a:cubicBezTo>
                      <a:pt x="861" y="565"/>
                      <a:pt x="1469" y="486"/>
                      <a:pt x="2057" y="330"/>
                    </a:cubicBezTo>
                    <a:cubicBezTo>
                      <a:pt x="2250" y="280"/>
                      <a:pt x="2189" y="1"/>
                      <a:pt x="20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79" name="Google Shape;15679;p27"/>
              <p:cNvSpPr/>
              <p:nvPr/>
            </p:nvSpPr>
            <p:spPr>
              <a:xfrm>
                <a:off x="2236500" y="3702425"/>
                <a:ext cx="22925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917" h="882" extrusionOk="0">
                    <a:moveTo>
                      <a:pt x="498" y="1"/>
                    </a:moveTo>
                    <a:cubicBezTo>
                      <a:pt x="452" y="1"/>
                      <a:pt x="404" y="8"/>
                      <a:pt x="357" y="25"/>
                    </a:cubicBezTo>
                    <a:lnTo>
                      <a:pt x="357" y="25"/>
                    </a:lnTo>
                    <a:cubicBezTo>
                      <a:pt x="341" y="22"/>
                      <a:pt x="324" y="19"/>
                      <a:pt x="308" y="18"/>
                    </a:cubicBezTo>
                    <a:cubicBezTo>
                      <a:pt x="303" y="17"/>
                      <a:pt x="298" y="17"/>
                      <a:pt x="294" y="17"/>
                    </a:cubicBezTo>
                    <a:cubicBezTo>
                      <a:pt x="213" y="17"/>
                      <a:pt x="146" y="98"/>
                      <a:pt x="140" y="174"/>
                    </a:cubicBezTo>
                    <a:lnTo>
                      <a:pt x="140" y="174"/>
                    </a:lnTo>
                    <a:cubicBezTo>
                      <a:pt x="27" y="311"/>
                      <a:pt x="1" y="507"/>
                      <a:pt x="114" y="671"/>
                    </a:cubicBezTo>
                    <a:cubicBezTo>
                      <a:pt x="200" y="797"/>
                      <a:pt x="346" y="873"/>
                      <a:pt x="491" y="877"/>
                    </a:cubicBezTo>
                    <a:lnTo>
                      <a:pt x="491" y="877"/>
                    </a:lnTo>
                    <a:cubicBezTo>
                      <a:pt x="507" y="880"/>
                      <a:pt x="522" y="881"/>
                      <a:pt x="537" y="881"/>
                    </a:cubicBezTo>
                    <a:cubicBezTo>
                      <a:pt x="616" y="881"/>
                      <a:pt x="687" y="849"/>
                      <a:pt x="747" y="799"/>
                    </a:cubicBezTo>
                    <a:lnTo>
                      <a:pt x="747" y="799"/>
                    </a:lnTo>
                    <a:cubicBezTo>
                      <a:pt x="767" y="784"/>
                      <a:pt x="786" y="766"/>
                      <a:pt x="803" y="747"/>
                    </a:cubicBezTo>
                    <a:cubicBezTo>
                      <a:pt x="874" y="669"/>
                      <a:pt x="911" y="565"/>
                      <a:pt x="915" y="461"/>
                    </a:cubicBezTo>
                    <a:lnTo>
                      <a:pt x="915" y="461"/>
                    </a:lnTo>
                    <a:cubicBezTo>
                      <a:pt x="916" y="435"/>
                      <a:pt x="916" y="410"/>
                      <a:pt x="913" y="385"/>
                    </a:cubicBezTo>
                    <a:cubicBezTo>
                      <a:pt x="888" y="158"/>
                      <a:pt x="707" y="1"/>
                      <a:pt x="4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80" name="Google Shape;15680;p27"/>
              <p:cNvSpPr/>
              <p:nvPr/>
            </p:nvSpPr>
            <p:spPr>
              <a:xfrm>
                <a:off x="2164425" y="3635175"/>
                <a:ext cx="24325" cy="24300"/>
              </a:xfrm>
              <a:custGeom>
                <a:avLst/>
                <a:gdLst/>
                <a:ahLst/>
                <a:cxnLst/>
                <a:rect l="l" t="t" r="r" b="b"/>
                <a:pathLst>
                  <a:path w="973" h="972" extrusionOk="0">
                    <a:moveTo>
                      <a:pt x="441" y="1"/>
                    </a:moveTo>
                    <a:cubicBezTo>
                      <a:pt x="360" y="1"/>
                      <a:pt x="280" y="23"/>
                      <a:pt x="207" y="72"/>
                    </a:cubicBezTo>
                    <a:cubicBezTo>
                      <a:pt x="72" y="163"/>
                      <a:pt x="20" y="317"/>
                      <a:pt x="34" y="467"/>
                    </a:cubicBezTo>
                    <a:lnTo>
                      <a:pt x="34" y="467"/>
                    </a:lnTo>
                    <a:cubicBezTo>
                      <a:pt x="1" y="631"/>
                      <a:pt x="61" y="805"/>
                      <a:pt x="248" y="895"/>
                    </a:cubicBezTo>
                    <a:cubicBezTo>
                      <a:pt x="295" y="918"/>
                      <a:pt x="345" y="932"/>
                      <a:pt x="396" y="938"/>
                    </a:cubicBezTo>
                    <a:lnTo>
                      <a:pt x="396" y="938"/>
                    </a:lnTo>
                    <a:cubicBezTo>
                      <a:pt x="445" y="959"/>
                      <a:pt x="497" y="970"/>
                      <a:pt x="550" y="972"/>
                    </a:cubicBezTo>
                    <a:cubicBezTo>
                      <a:pt x="551" y="972"/>
                      <a:pt x="552" y="972"/>
                      <a:pt x="553" y="972"/>
                    </a:cubicBezTo>
                    <a:cubicBezTo>
                      <a:pt x="645" y="972"/>
                      <a:pt x="710" y="920"/>
                      <a:pt x="757" y="851"/>
                    </a:cubicBezTo>
                    <a:lnTo>
                      <a:pt x="757" y="851"/>
                    </a:lnTo>
                    <a:cubicBezTo>
                      <a:pt x="868" y="777"/>
                      <a:pt x="948" y="662"/>
                      <a:pt x="956" y="519"/>
                    </a:cubicBezTo>
                    <a:cubicBezTo>
                      <a:pt x="972" y="238"/>
                      <a:pt x="707" y="1"/>
                      <a:pt x="4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81" name="Google Shape;15681;p27"/>
              <p:cNvSpPr/>
              <p:nvPr/>
            </p:nvSpPr>
            <p:spPr>
              <a:xfrm>
                <a:off x="2104975" y="3828600"/>
                <a:ext cx="32675" cy="30700"/>
              </a:xfrm>
              <a:custGeom>
                <a:avLst/>
                <a:gdLst/>
                <a:ahLst/>
                <a:cxnLst/>
                <a:rect l="l" t="t" r="r" b="b"/>
                <a:pathLst>
                  <a:path w="1307" h="1228" extrusionOk="0">
                    <a:moveTo>
                      <a:pt x="616" y="0"/>
                    </a:moveTo>
                    <a:cubicBezTo>
                      <a:pt x="390" y="0"/>
                      <a:pt x="190" y="155"/>
                      <a:pt x="105" y="366"/>
                    </a:cubicBezTo>
                    <a:cubicBezTo>
                      <a:pt x="1" y="619"/>
                      <a:pt x="77" y="904"/>
                      <a:pt x="285" y="1081"/>
                    </a:cubicBezTo>
                    <a:cubicBezTo>
                      <a:pt x="396" y="1177"/>
                      <a:pt x="534" y="1227"/>
                      <a:pt x="672" y="1227"/>
                    </a:cubicBezTo>
                    <a:cubicBezTo>
                      <a:pt x="786" y="1227"/>
                      <a:pt x="901" y="1193"/>
                      <a:pt x="1000" y="1120"/>
                    </a:cubicBezTo>
                    <a:cubicBezTo>
                      <a:pt x="1203" y="970"/>
                      <a:pt x="1307" y="691"/>
                      <a:pt x="1204" y="453"/>
                    </a:cubicBezTo>
                    <a:cubicBezTo>
                      <a:pt x="1178" y="392"/>
                      <a:pt x="1141" y="340"/>
                      <a:pt x="1098" y="298"/>
                    </a:cubicBezTo>
                    <a:lnTo>
                      <a:pt x="1098" y="298"/>
                    </a:lnTo>
                    <a:cubicBezTo>
                      <a:pt x="1026" y="149"/>
                      <a:pt x="877" y="39"/>
                      <a:pt x="710" y="9"/>
                    </a:cubicBezTo>
                    <a:cubicBezTo>
                      <a:pt x="678" y="3"/>
                      <a:pt x="647" y="0"/>
                      <a:pt x="6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82" name="Google Shape;15682;p27"/>
              <p:cNvSpPr/>
              <p:nvPr/>
            </p:nvSpPr>
            <p:spPr>
              <a:xfrm>
                <a:off x="2032725" y="3684575"/>
                <a:ext cx="28025" cy="26275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1051" extrusionOk="0">
                    <a:moveTo>
                      <a:pt x="508" y="1"/>
                    </a:moveTo>
                    <a:cubicBezTo>
                      <a:pt x="463" y="1"/>
                      <a:pt x="419" y="6"/>
                      <a:pt x="375" y="18"/>
                    </a:cubicBezTo>
                    <a:cubicBezTo>
                      <a:pt x="229" y="57"/>
                      <a:pt x="136" y="201"/>
                      <a:pt x="101" y="360"/>
                    </a:cubicBezTo>
                    <a:lnTo>
                      <a:pt x="101" y="360"/>
                    </a:lnTo>
                    <a:cubicBezTo>
                      <a:pt x="32" y="458"/>
                      <a:pt x="0" y="579"/>
                      <a:pt x="32" y="701"/>
                    </a:cubicBezTo>
                    <a:cubicBezTo>
                      <a:pt x="89" y="921"/>
                      <a:pt x="308" y="1051"/>
                      <a:pt x="526" y="1051"/>
                    </a:cubicBezTo>
                    <a:cubicBezTo>
                      <a:pt x="612" y="1051"/>
                      <a:pt x="697" y="1031"/>
                      <a:pt x="772" y="988"/>
                    </a:cubicBezTo>
                    <a:cubicBezTo>
                      <a:pt x="805" y="969"/>
                      <a:pt x="834" y="948"/>
                      <a:pt x="860" y="924"/>
                    </a:cubicBezTo>
                    <a:lnTo>
                      <a:pt x="860" y="924"/>
                    </a:lnTo>
                    <a:cubicBezTo>
                      <a:pt x="1023" y="808"/>
                      <a:pt x="1120" y="608"/>
                      <a:pt x="1062" y="401"/>
                    </a:cubicBezTo>
                    <a:cubicBezTo>
                      <a:pt x="1036" y="310"/>
                      <a:pt x="985" y="231"/>
                      <a:pt x="918" y="167"/>
                    </a:cubicBezTo>
                    <a:lnTo>
                      <a:pt x="918" y="167"/>
                    </a:lnTo>
                    <a:cubicBezTo>
                      <a:pt x="899" y="137"/>
                      <a:pt x="877" y="108"/>
                      <a:pt x="853" y="82"/>
                    </a:cubicBezTo>
                    <a:cubicBezTo>
                      <a:pt x="821" y="50"/>
                      <a:pt x="779" y="33"/>
                      <a:pt x="735" y="33"/>
                    </a:cubicBezTo>
                    <a:cubicBezTo>
                      <a:pt x="725" y="33"/>
                      <a:pt x="715" y="34"/>
                      <a:pt x="704" y="36"/>
                    </a:cubicBezTo>
                    <a:lnTo>
                      <a:pt x="704" y="36"/>
                    </a:lnTo>
                    <a:cubicBezTo>
                      <a:pt x="641" y="13"/>
                      <a:pt x="575" y="1"/>
                      <a:pt x="50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83" name="Google Shape;15683;p27"/>
              <p:cNvSpPr/>
              <p:nvPr/>
            </p:nvSpPr>
            <p:spPr>
              <a:xfrm>
                <a:off x="1985075" y="3913175"/>
                <a:ext cx="3212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1157" extrusionOk="0">
                    <a:moveTo>
                      <a:pt x="624" y="568"/>
                    </a:moveTo>
                    <a:cubicBezTo>
                      <a:pt x="620" y="579"/>
                      <a:pt x="615" y="589"/>
                      <a:pt x="611" y="599"/>
                    </a:cubicBezTo>
                    <a:lnTo>
                      <a:pt x="611" y="599"/>
                    </a:lnTo>
                    <a:cubicBezTo>
                      <a:pt x="607" y="603"/>
                      <a:pt x="603" y="606"/>
                      <a:pt x="598" y="609"/>
                    </a:cubicBezTo>
                    <a:lnTo>
                      <a:pt x="598" y="609"/>
                    </a:lnTo>
                    <a:cubicBezTo>
                      <a:pt x="591" y="606"/>
                      <a:pt x="583" y="603"/>
                      <a:pt x="575" y="599"/>
                    </a:cubicBezTo>
                    <a:lnTo>
                      <a:pt x="575" y="599"/>
                    </a:lnTo>
                    <a:cubicBezTo>
                      <a:pt x="589" y="586"/>
                      <a:pt x="606" y="576"/>
                      <a:pt x="624" y="568"/>
                    </a:cubicBezTo>
                    <a:close/>
                    <a:moveTo>
                      <a:pt x="587" y="1"/>
                    </a:moveTo>
                    <a:cubicBezTo>
                      <a:pt x="502" y="1"/>
                      <a:pt x="416" y="20"/>
                      <a:pt x="338" y="55"/>
                    </a:cubicBezTo>
                    <a:cubicBezTo>
                      <a:pt x="121" y="156"/>
                      <a:pt x="1" y="391"/>
                      <a:pt x="24" y="627"/>
                    </a:cubicBezTo>
                    <a:cubicBezTo>
                      <a:pt x="47" y="865"/>
                      <a:pt x="204" y="1074"/>
                      <a:pt x="440" y="1137"/>
                    </a:cubicBezTo>
                    <a:cubicBezTo>
                      <a:pt x="490" y="1150"/>
                      <a:pt x="542" y="1156"/>
                      <a:pt x="593" y="1156"/>
                    </a:cubicBezTo>
                    <a:cubicBezTo>
                      <a:pt x="777" y="1156"/>
                      <a:pt x="959" y="1075"/>
                      <a:pt x="1070" y="926"/>
                    </a:cubicBezTo>
                    <a:cubicBezTo>
                      <a:pt x="1285" y="638"/>
                      <a:pt x="1151" y="212"/>
                      <a:pt x="859" y="73"/>
                    </a:cubicBezTo>
                    <a:lnTo>
                      <a:pt x="859" y="73"/>
                    </a:lnTo>
                    <a:cubicBezTo>
                      <a:pt x="777" y="24"/>
                      <a:pt x="683" y="1"/>
                      <a:pt x="58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84" name="Google Shape;15684;p27"/>
              <p:cNvSpPr/>
              <p:nvPr/>
            </p:nvSpPr>
            <p:spPr>
              <a:xfrm>
                <a:off x="1902325" y="3770100"/>
                <a:ext cx="32625" cy="31650"/>
              </a:xfrm>
              <a:custGeom>
                <a:avLst/>
                <a:gdLst/>
                <a:ahLst/>
                <a:cxnLst/>
                <a:rect l="l" t="t" r="r" b="b"/>
                <a:pathLst>
                  <a:path w="1305" h="1266" extrusionOk="0">
                    <a:moveTo>
                      <a:pt x="655" y="725"/>
                    </a:moveTo>
                    <a:cubicBezTo>
                      <a:pt x="682" y="725"/>
                      <a:pt x="703" y="756"/>
                      <a:pt x="684" y="784"/>
                    </a:cubicBezTo>
                    <a:cubicBezTo>
                      <a:pt x="669" y="807"/>
                      <a:pt x="660" y="830"/>
                      <a:pt x="657" y="852"/>
                    </a:cubicBezTo>
                    <a:lnTo>
                      <a:pt x="657" y="852"/>
                    </a:lnTo>
                    <a:cubicBezTo>
                      <a:pt x="646" y="853"/>
                      <a:pt x="635" y="854"/>
                      <a:pt x="623" y="855"/>
                    </a:cubicBezTo>
                    <a:lnTo>
                      <a:pt x="623" y="855"/>
                    </a:lnTo>
                    <a:cubicBezTo>
                      <a:pt x="611" y="833"/>
                      <a:pt x="605" y="809"/>
                      <a:pt x="603" y="785"/>
                    </a:cubicBezTo>
                    <a:lnTo>
                      <a:pt x="603" y="785"/>
                    </a:lnTo>
                    <a:cubicBezTo>
                      <a:pt x="604" y="783"/>
                      <a:pt x="604" y="781"/>
                      <a:pt x="605" y="779"/>
                    </a:cubicBezTo>
                    <a:cubicBezTo>
                      <a:pt x="617" y="739"/>
                      <a:pt x="637" y="725"/>
                      <a:pt x="655" y="725"/>
                    </a:cubicBezTo>
                    <a:close/>
                    <a:moveTo>
                      <a:pt x="730" y="0"/>
                    </a:moveTo>
                    <a:cubicBezTo>
                      <a:pt x="558" y="0"/>
                      <a:pt x="390" y="90"/>
                      <a:pt x="284" y="226"/>
                    </a:cubicBezTo>
                    <a:lnTo>
                      <a:pt x="284" y="226"/>
                    </a:lnTo>
                    <a:cubicBezTo>
                      <a:pt x="119" y="321"/>
                      <a:pt x="1" y="483"/>
                      <a:pt x="7" y="697"/>
                    </a:cubicBezTo>
                    <a:cubicBezTo>
                      <a:pt x="14" y="963"/>
                      <a:pt x="221" y="1122"/>
                      <a:pt x="459" y="1171"/>
                    </a:cubicBezTo>
                    <a:lnTo>
                      <a:pt x="459" y="1171"/>
                    </a:lnTo>
                    <a:cubicBezTo>
                      <a:pt x="467" y="1176"/>
                      <a:pt x="475" y="1181"/>
                      <a:pt x="483" y="1186"/>
                    </a:cubicBezTo>
                    <a:lnTo>
                      <a:pt x="483" y="1186"/>
                    </a:lnTo>
                    <a:cubicBezTo>
                      <a:pt x="522" y="1211"/>
                      <a:pt x="567" y="1231"/>
                      <a:pt x="614" y="1243"/>
                    </a:cubicBezTo>
                    <a:lnTo>
                      <a:pt x="614" y="1243"/>
                    </a:lnTo>
                    <a:cubicBezTo>
                      <a:pt x="665" y="1258"/>
                      <a:pt x="717" y="1265"/>
                      <a:pt x="770" y="1265"/>
                    </a:cubicBezTo>
                    <a:cubicBezTo>
                      <a:pt x="882" y="1265"/>
                      <a:pt x="993" y="1231"/>
                      <a:pt x="1082" y="1156"/>
                    </a:cubicBezTo>
                    <a:cubicBezTo>
                      <a:pt x="1255" y="1013"/>
                      <a:pt x="1305" y="797"/>
                      <a:pt x="1258" y="601"/>
                    </a:cubicBezTo>
                    <a:lnTo>
                      <a:pt x="1258" y="601"/>
                    </a:lnTo>
                    <a:cubicBezTo>
                      <a:pt x="1266" y="403"/>
                      <a:pt x="1180" y="201"/>
                      <a:pt x="994" y="79"/>
                    </a:cubicBezTo>
                    <a:cubicBezTo>
                      <a:pt x="910" y="24"/>
                      <a:pt x="819" y="0"/>
                      <a:pt x="7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85" name="Google Shape;15685;p27"/>
              <p:cNvSpPr/>
              <p:nvPr/>
            </p:nvSpPr>
            <p:spPr>
              <a:xfrm>
                <a:off x="2212600" y="3748450"/>
                <a:ext cx="27550" cy="8850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354" extrusionOk="0">
                    <a:moveTo>
                      <a:pt x="893" y="1"/>
                    </a:moveTo>
                    <a:cubicBezTo>
                      <a:pt x="891" y="1"/>
                      <a:pt x="889" y="1"/>
                      <a:pt x="887" y="1"/>
                    </a:cubicBezTo>
                    <a:lnTo>
                      <a:pt x="216" y="19"/>
                    </a:lnTo>
                    <a:cubicBezTo>
                      <a:pt x="4" y="24"/>
                      <a:pt x="1" y="353"/>
                      <a:pt x="210" y="353"/>
                    </a:cubicBezTo>
                    <a:cubicBezTo>
                      <a:pt x="212" y="353"/>
                      <a:pt x="214" y="353"/>
                      <a:pt x="216" y="353"/>
                    </a:cubicBezTo>
                    <a:lnTo>
                      <a:pt x="887" y="337"/>
                    </a:lnTo>
                    <a:cubicBezTo>
                      <a:pt x="1100" y="331"/>
                      <a:pt x="1102" y="1"/>
                      <a:pt x="8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86" name="Google Shape;15686;p27"/>
              <p:cNvSpPr/>
              <p:nvPr/>
            </p:nvSpPr>
            <p:spPr>
              <a:xfrm>
                <a:off x="2238075" y="3730200"/>
                <a:ext cx="26600" cy="42225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1689" extrusionOk="0">
                    <a:moveTo>
                      <a:pt x="648" y="1"/>
                    </a:moveTo>
                    <a:cubicBezTo>
                      <a:pt x="608" y="1"/>
                      <a:pt x="568" y="15"/>
                      <a:pt x="539" y="49"/>
                    </a:cubicBezTo>
                    <a:lnTo>
                      <a:pt x="107" y="553"/>
                    </a:lnTo>
                    <a:cubicBezTo>
                      <a:pt x="0" y="677"/>
                      <a:pt x="111" y="845"/>
                      <a:pt x="233" y="845"/>
                    </a:cubicBezTo>
                    <a:cubicBezTo>
                      <a:pt x="271" y="845"/>
                      <a:pt x="310" y="828"/>
                      <a:pt x="344" y="789"/>
                    </a:cubicBezTo>
                    <a:lnTo>
                      <a:pt x="490" y="619"/>
                    </a:lnTo>
                    <a:lnTo>
                      <a:pt x="490" y="619"/>
                    </a:lnTo>
                    <a:cubicBezTo>
                      <a:pt x="512" y="944"/>
                      <a:pt x="581" y="1266"/>
                      <a:pt x="695" y="1575"/>
                    </a:cubicBezTo>
                    <a:cubicBezTo>
                      <a:pt x="724" y="1654"/>
                      <a:pt x="793" y="1688"/>
                      <a:pt x="860" y="1688"/>
                    </a:cubicBezTo>
                    <a:cubicBezTo>
                      <a:pt x="963" y="1688"/>
                      <a:pt x="1063" y="1609"/>
                      <a:pt x="1018" y="1486"/>
                    </a:cubicBezTo>
                    <a:cubicBezTo>
                      <a:pt x="861" y="1065"/>
                      <a:pt x="795" y="617"/>
                      <a:pt x="824" y="168"/>
                    </a:cubicBezTo>
                    <a:cubicBezTo>
                      <a:pt x="830" y="72"/>
                      <a:pt x="737" y="1"/>
                      <a:pt x="6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87" name="Google Shape;15687;p27"/>
              <p:cNvSpPr/>
              <p:nvPr/>
            </p:nvSpPr>
            <p:spPr>
              <a:xfrm>
                <a:off x="2111500" y="3644125"/>
                <a:ext cx="17500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343" extrusionOk="0">
                    <a:moveTo>
                      <a:pt x="490" y="0"/>
                    </a:moveTo>
                    <a:cubicBezTo>
                      <a:pt x="488" y="0"/>
                      <a:pt x="486" y="0"/>
                      <a:pt x="484" y="1"/>
                    </a:cubicBezTo>
                    <a:lnTo>
                      <a:pt x="216" y="8"/>
                    </a:lnTo>
                    <a:cubicBezTo>
                      <a:pt x="3" y="14"/>
                      <a:pt x="1" y="342"/>
                      <a:pt x="210" y="342"/>
                    </a:cubicBezTo>
                    <a:cubicBezTo>
                      <a:pt x="212" y="342"/>
                      <a:pt x="214" y="342"/>
                      <a:pt x="216" y="342"/>
                    </a:cubicBezTo>
                    <a:lnTo>
                      <a:pt x="484" y="336"/>
                    </a:lnTo>
                    <a:cubicBezTo>
                      <a:pt x="697" y="330"/>
                      <a:pt x="699" y="0"/>
                      <a:pt x="49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88" name="Google Shape;15688;p27"/>
              <p:cNvSpPr/>
              <p:nvPr/>
            </p:nvSpPr>
            <p:spPr>
              <a:xfrm>
                <a:off x="2130250" y="3625850"/>
                <a:ext cx="180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97" extrusionOk="0">
                    <a:moveTo>
                      <a:pt x="466" y="0"/>
                    </a:moveTo>
                    <a:cubicBezTo>
                      <a:pt x="438" y="0"/>
                      <a:pt x="411" y="8"/>
                      <a:pt x="389" y="25"/>
                    </a:cubicBezTo>
                    <a:lnTo>
                      <a:pt x="138" y="219"/>
                    </a:lnTo>
                    <a:cubicBezTo>
                      <a:pt x="1" y="326"/>
                      <a:pt x="88" y="541"/>
                      <a:pt x="219" y="541"/>
                    </a:cubicBezTo>
                    <a:cubicBezTo>
                      <a:pt x="247" y="541"/>
                      <a:pt x="277" y="531"/>
                      <a:pt x="308" y="507"/>
                    </a:cubicBezTo>
                    <a:lnTo>
                      <a:pt x="306" y="507"/>
                    </a:lnTo>
                    <a:lnTo>
                      <a:pt x="347" y="476"/>
                    </a:lnTo>
                    <a:lnTo>
                      <a:pt x="347" y="476"/>
                    </a:lnTo>
                    <a:cubicBezTo>
                      <a:pt x="376" y="727"/>
                      <a:pt x="385" y="981"/>
                      <a:pt x="376" y="1235"/>
                    </a:cubicBezTo>
                    <a:cubicBezTo>
                      <a:pt x="373" y="1342"/>
                      <a:pt x="454" y="1396"/>
                      <a:pt x="538" y="1396"/>
                    </a:cubicBezTo>
                    <a:cubicBezTo>
                      <a:pt x="621" y="1396"/>
                      <a:pt x="707" y="1342"/>
                      <a:pt x="710" y="1235"/>
                    </a:cubicBezTo>
                    <a:cubicBezTo>
                      <a:pt x="723" y="864"/>
                      <a:pt x="697" y="492"/>
                      <a:pt x="634" y="126"/>
                    </a:cubicBezTo>
                    <a:cubicBezTo>
                      <a:pt x="622" y="54"/>
                      <a:pt x="541" y="0"/>
                      <a:pt x="4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89" name="Google Shape;15689;p27"/>
              <p:cNvSpPr/>
              <p:nvPr/>
            </p:nvSpPr>
            <p:spPr>
              <a:xfrm>
                <a:off x="2094325" y="3882200"/>
                <a:ext cx="28750" cy="10400"/>
              </a:xfrm>
              <a:custGeom>
                <a:avLst/>
                <a:gdLst/>
                <a:ahLst/>
                <a:cxnLst/>
                <a:rect l="l" t="t" r="r" b="b"/>
                <a:pathLst>
                  <a:path w="1150" h="416" extrusionOk="0">
                    <a:moveTo>
                      <a:pt x="192" y="1"/>
                    </a:moveTo>
                    <a:cubicBezTo>
                      <a:pt x="0" y="1"/>
                      <a:pt x="9" y="314"/>
                      <a:pt x="213" y="336"/>
                    </a:cubicBezTo>
                    <a:lnTo>
                      <a:pt x="936" y="414"/>
                    </a:lnTo>
                    <a:cubicBezTo>
                      <a:pt x="943" y="415"/>
                      <a:pt x="950" y="415"/>
                      <a:pt x="957" y="415"/>
                    </a:cubicBezTo>
                    <a:cubicBezTo>
                      <a:pt x="1150" y="415"/>
                      <a:pt x="1141" y="101"/>
                      <a:pt x="936" y="78"/>
                    </a:cubicBezTo>
                    <a:lnTo>
                      <a:pt x="213" y="2"/>
                    </a:lnTo>
                    <a:cubicBezTo>
                      <a:pt x="206" y="1"/>
                      <a:pt x="199" y="1"/>
                      <a:pt x="19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90" name="Google Shape;15690;p27"/>
              <p:cNvSpPr/>
              <p:nvPr/>
            </p:nvSpPr>
            <p:spPr>
              <a:xfrm>
                <a:off x="2122800" y="3869825"/>
                <a:ext cx="33650" cy="37950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1518" extrusionOk="0">
                    <a:moveTo>
                      <a:pt x="608" y="668"/>
                    </a:moveTo>
                    <a:cubicBezTo>
                      <a:pt x="610" y="695"/>
                      <a:pt x="613" y="722"/>
                      <a:pt x="614" y="750"/>
                    </a:cubicBezTo>
                    <a:lnTo>
                      <a:pt x="614" y="750"/>
                    </a:lnTo>
                    <a:cubicBezTo>
                      <a:pt x="593" y="750"/>
                      <a:pt x="572" y="751"/>
                      <a:pt x="550" y="752"/>
                    </a:cubicBezTo>
                    <a:lnTo>
                      <a:pt x="550" y="752"/>
                    </a:lnTo>
                    <a:cubicBezTo>
                      <a:pt x="570" y="724"/>
                      <a:pt x="589" y="696"/>
                      <a:pt x="608" y="668"/>
                    </a:cubicBezTo>
                    <a:close/>
                    <a:moveTo>
                      <a:pt x="706" y="1"/>
                    </a:moveTo>
                    <a:cubicBezTo>
                      <a:pt x="648" y="1"/>
                      <a:pt x="591" y="27"/>
                      <a:pt x="565" y="81"/>
                    </a:cubicBezTo>
                    <a:cubicBezTo>
                      <a:pt x="436" y="337"/>
                      <a:pt x="278" y="578"/>
                      <a:pt x="93" y="796"/>
                    </a:cubicBezTo>
                    <a:cubicBezTo>
                      <a:pt x="0" y="907"/>
                      <a:pt x="60" y="1077"/>
                      <a:pt x="212" y="1083"/>
                    </a:cubicBezTo>
                    <a:cubicBezTo>
                      <a:pt x="278" y="1085"/>
                      <a:pt x="344" y="1087"/>
                      <a:pt x="410" y="1087"/>
                    </a:cubicBezTo>
                    <a:cubicBezTo>
                      <a:pt x="483" y="1087"/>
                      <a:pt x="555" y="1085"/>
                      <a:pt x="627" y="1082"/>
                    </a:cubicBezTo>
                    <a:lnTo>
                      <a:pt x="627" y="1082"/>
                    </a:lnTo>
                    <a:cubicBezTo>
                      <a:pt x="628" y="1173"/>
                      <a:pt x="627" y="1265"/>
                      <a:pt x="623" y="1356"/>
                    </a:cubicBezTo>
                    <a:cubicBezTo>
                      <a:pt x="618" y="1463"/>
                      <a:pt x="699" y="1517"/>
                      <a:pt x="783" y="1517"/>
                    </a:cubicBezTo>
                    <a:cubicBezTo>
                      <a:pt x="866" y="1517"/>
                      <a:pt x="952" y="1463"/>
                      <a:pt x="957" y="1356"/>
                    </a:cubicBezTo>
                    <a:lnTo>
                      <a:pt x="955" y="1356"/>
                    </a:lnTo>
                    <a:cubicBezTo>
                      <a:pt x="959" y="1257"/>
                      <a:pt x="960" y="1157"/>
                      <a:pt x="959" y="1058"/>
                    </a:cubicBezTo>
                    <a:lnTo>
                      <a:pt x="959" y="1058"/>
                    </a:lnTo>
                    <a:cubicBezTo>
                      <a:pt x="1020" y="1051"/>
                      <a:pt x="1081" y="1044"/>
                      <a:pt x="1141" y="1036"/>
                    </a:cubicBezTo>
                    <a:cubicBezTo>
                      <a:pt x="1346" y="1006"/>
                      <a:pt x="1271" y="710"/>
                      <a:pt x="1079" y="710"/>
                    </a:cubicBezTo>
                    <a:cubicBezTo>
                      <a:pt x="1071" y="710"/>
                      <a:pt x="1062" y="711"/>
                      <a:pt x="1053" y="712"/>
                    </a:cubicBezTo>
                    <a:cubicBezTo>
                      <a:pt x="1017" y="717"/>
                      <a:pt x="981" y="721"/>
                      <a:pt x="945" y="725"/>
                    </a:cubicBezTo>
                    <a:lnTo>
                      <a:pt x="945" y="725"/>
                    </a:lnTo>
                    <a:cubicBezTo>
                      <a:pt x="931" y="523"/>
                      <a:pt x="906" y="321"/>
                      <a:pt x="870" y="122"/>
                    </a:cubicBezTo>
                    <a:cubicBezTo>
                      <a:pt x="855" y="43"/>
                      <a:pt x="780" y="1"/>
                      <a:pt x="7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91" name="Google Shape;15691;p27"/>
              <p:cNvSpPr/>
              <p:nvPr/>
            </p:nvSpPr>
            <p:spPr>
              <a:xfrm>
                <a:off x="1990975" y="3649575"/>
                <a:ext cx="25950" cy="9425"/>
              </a:xfrm>
              <a:custGeom>
                <a:avLst/>
                <a:gdLst/>
                <a:ahLst/>
                <a:cxnLst/>
                <a:rect l="l" t="t" r="r" b="b"/>
                <a:pathLst>
                  <a:path w="1038" h="377" extrusionOk="0">
                    <a:moveTo>
                      <a:pt x="374" y="1"/>
                    </a:moveTo>
                    <a:cubicBezTo>
                      <a:pt x="321" y="1"/>
                      <a:pt x="268" y="3"/>
                      <a:pt x="215" y="7"/>
                    </a:cubicBezTo>
                    <a:cubicBezTo>
                      <a:pt x="7" y="22"/>
                      <a:pt x="0" y="341"/>
                      <a:pt x="200" y="341"/>
                    </a:cubicBezTo>
                    <a:cubicBezTo>
                      <a:pt x="205" y="341"/>
                      <a:pt x="210" y="341"/>
                      <a:pt x="215" y="341"/>
                    </a:cubicBezTo>
                    <a:cubicBezTo>
                      <a:pt x="265" y="337"/>
                      <a:pt x="316" y="335"/>
                      <a:pt x="366" y="335"/>
                    </a:cubicBezTo>
                    <a:cubicBezTo>
                      <a:pt x="495" y="335"/>
                      <a:pt x="624" y="348"/>
                      <a:pt x="750" y="373"/>
                    </a:cubicBezTo>
                    <a:cubicBezTo>
                      <a:pt x="763" y="375"/>
                      <a:pt x="776" y="377"/>
                      <a:pt x="788" y="377"/>
                    </a:cubicBezTo>
                    <a:cubicBezTo>
                      <a:pt x="971" y="377"/>
                      <a:pt x="1038" y="90"/>
                      <a:pt x="840" y="49"/>
                    </a:cubicBezTo>
                    <a:cubicBezTo>
                      <a:pt x="687" y="18"/>
                      <a:pt x="530" y="1"/>
                      <a:pt x="37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92" name="Google Shape;15692;p27"/>
              <p:cNvSpPr/>
              <p:nvPr/>
            </p:nvSpPr>
            <p:spPr>
              <a:xfrm>
                <a:off x="2016875" y="3638550"/>
                <a:ext cx="25925" cy="335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1342" extrusionOk="0">
                    <a:moveTo>
                      <a:pt x="830" y="1"/>
                    </a:moveTo>
                    <a:cubicBezTo>
                      <a:pt x="828" y="1"/>
                      <a:pt x="825" y="1"/>
                      <a:pt x="822" y="1"/>
                    </a:cubicBezTo>
                    <a:lnTo>
                      <a:pt x="382" y="18"/>
                    </a:lnTo>
                    <a:cubicBezTo>
                      <a:pt x="296" y="21"/>
                      <a:pt x="212" y="92"/>
                      <a:pt x="216" y="185"/>
                    </a:cubicBezTo>
                    <a:cubicBezTo>
                      <a:pt x="222" y="321"/>
                      <a:pt x="210" y="457"/>
                      <a:pt x="180" y="590"/>
                    </a:cubicBezTo>
                    <a:cubicBezTo>
                      <a:pt x="159" y="684"/>
                      <a:pt x="233" y="806"/>
                      <a:pt x="334" y="806"/>
                    </a:cubicBezTo>
                    <a:cubicBezTo>
                      <a:pt x="350" y="806"/>
                      <a:pt x="368" y="803"/>
                      <a:pt x="386" y="796"/>
                    </a:cubicBezTo>
                    <a:cubicBezTo>
                      <a:pt x="403" y="788"/>
                      <a:pt x="419" y="785"/>
                      <a:pt x="435" y="785"/>
                    </a:cubicBezTo>
                    <a:cubicBezTo>
                      <a:pt x="517" y="785"/>
                      <a:pt x="574" y="872"/>
                      <a:pt x="514" y="951"/>
                    </a:cubicBezTo>
                    <a:cubicBezTo>
                      <a:pt x="481" y="994"/>
                      <a:pt x="430" y="1009"/>
                      <a:pt x="379" y="1009"/>
                    </a:cubicBezTo>
                    <a:cubicBezTo>
                      <a:pt x="342" y="1009"/>
                      <a:pt x="304" y="1001"/>
                      <a:pt x="273" y="989"/>
                    </a:cubicBezTo>
                    <a:cubicBezTo>
                      <a:pt x="253" y="982"/>
                      <a:pt x="234" y="979"/>
                      <a:pt x="217" y="979"/>
                    </a:cubicBezTo>
                    <a:cubicBezTo>
                      <a:pt x="54" y="979"/>
                      <a:pt x="1" y="1249"/>
                      <a:pt x="184" y="1313"/>
                    </a:cubicBezTo>
                    <a:cubicBezTo>
                      <a:pt x="241" y="1332"/>
                      <a:pt x="301" y="1342"/>
                      <a:pt x="361" y="1342"/>
                    </a:cubicBezTo>
                    <a:cubicBezTo>
                      <a:pt x="594" y="1342"/>
                      <a:pt x="829" y="1202"/>
                      <a:pt x="872" y="957"/>
                    </a:cubicBezTo>
                    <a:cubicBezTo>
                      <a:pt x="913" y="733"/>
                      <a:pt x="749" y="512"/>
                      <a:pt x="541" y="457"/>
                    </a:cubicBezTo>
                    <a:lnTo>
                      <a:pt x="541" y="457"/>
                    </a:lnTo>
                    <a:cubicBezTo>
                      <a:pt x="545" y="420"/>
                      <a:pt x="548" y="382"/>
                      <a:pt x="549" y="345"/>
                    </a:cubicBezTo>
                    <a:lnTo>
                      <a:pt x="549" y="345"/>
                    </a:lnTo>
                    <a:lnTo>
                      <a:pt x="822" y="335"/>
                    </a:lnTo>
                    <a:cubicBezTo>
                      <a:pt x="1032" y="327"/>
                      <a:pt x="1037" y="1"/>
                      <a:pt x="83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93" name="Google Shape;15693;p27"/>
              <p:cNvSpPr/>
              <p:nvPr/>
            </p:nvSpPr>
            <p:spPr>
              <a:xfrm>
                <a:off x="2005975" y="3958700"/>
                <a:ext cx="17850" cy="9825"/>
              </a:xfrm>
              <a:custGeom>
                <a:avLst/>
                <a:gdLst/>
                <a:ahLst/>
                <a:cxnLst/>
                <a:rect l="l" t="t" r="r" b="b"/>
                <a:pathLst>
                  <a:path w="714" h="393" extrusionOk="0">
                    <a:moveTo>
                      <a:pt x="527" y="1"/>
                    </a:moveTo>
                    <a:cubicBezTo>
                      <a:pt x="511" y="1"/>
                      <a:pt x="496" y="4"/>
                      <a:pt x="481" y="10"/>
                    </a:cubicBezTo>
                    <a:cubicBezTo>
                      <a:pt x="408" y="41"/>
                      <a:pt x="330" y="57"/>
                      <a:pt x="252" y="57"/>
                    </a:cubicBezTo>
                    <a:cubicBezTo>
                      <a:pt x="223" y="57"/>
                      <a:pt x="195" y="55"/>
                      <a:pt x="167" y="51"/>
                    </a:cubicBezTo>
                    <a:cubicBezTo>
                      <a:pt x="163" y="50"/>
                      <a:pt x="158" y="50"/>
                      <a:pt x="154" y="50"/>
                    </a:cubicBezTo>
                    <a:cubicBezTo>
                      <a:pt x="71" y="50"/>
                      <a:pt x="1" y="141"/>
                      <a:pt x="1" y="219"/>
                    </a:cubicBezTo>
                    <a:cubicBezTo>
                      <a:pt x="1" y="319"/>
                      <a:pt x="77" y="374"/>
                      <a:pt x="167" y="387"/>
                    </a:cubicBezTo>
                    <a:cubicBezTo>
                      <a:pt x="200" y="391"/>
                      <a:pt x="233" y="393"/>
                      <a:pt x="266" y="393"/>
                    </a:cubicBezTo>
                    <a:cubicBezTo>
                      <a:pt x="370" y="393"/>
                      <a:pt x="474" y="373"/>
                      <a:pt x="570" y="333"/>
                    </a:cubicBezTo>
                    <a:cubicBezTo>
                      <a:pt x="652" y="298"/>
                      <a:pt x="713" y="222"/>
                      <a:pt x="687" y="127"/>
                    </a:cubicBezTo>
                    <a:cubicBezTo>
                      <a:pt x="668" y="62"/>
                      <a:pt x="598" y="1"/>
                      <a:pt x="5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94" name="Google Shape;15694;p27"/>
              <p:cNvSpPr/>
              <p:nvPr/>
            </p:nvSpPr>
            <p:spPr>
              <a:xfrm>
                <a:off x="2025900" y="3940550"/>
                <a:ext cx="26700" cy="3360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1344" extrusionOk="0">
                    <a:moveTo>
                      <a:pt x="490" y="0"/>
                    </a:moveTo>
                    <a:cubicBezTo>
                      <a:pt x="439" y="0"/>
                      <a:pt x="388" y="25"/>
                      <a:pt x="354" y="81"/>
                    </a:cubicBezTo>
                    <a:cubicBezTo>
                      <a:pt x="255" y="246"/>
                      <a:pt x="0" y="544"/>
                      <a:pt x="232" y="710"/>
                    </a:cubicBezTo>
                    <a:cubicBezTo>
                      <a:pt x="277" y="741"/>
                      <a:pt x="328" y="761"/>
                      <a:pt x="382" y="772"/>
                    </a:cubicBezTo>
                    <a:lnTo>
                      <a:pt x="382" y="772"/>
                    </a:lnTo>
                    <a:cubicBezTo>
                      <a:pt x="393" y="909"/>
                      <a:pt x="404" y="1046"/>
                      <a:pt x="415" y="1183"/>
                    </a:cubicBezTo>
                    <a:cubicBezTo>
                      <a:pt x="424" y="1290"/>
                      <a:pt x="513" y="1344"/>
                      <a:pt x="597" y="1344"/>
                    </a:cubicBezTo>
                    <a:cubicBezTo>
                      <a:pt x="680" y="1344"/>
                      <a:pt x="759" y="1291"/>
                      <a:pt x="751" y="1184"/>
                    </a:cubicBezTo>
                    <a:lnTo>
                      <a:pt x="714" y="742"/>
                    </a:lnTo>
                    <a:lnTo>
                      <a:pt x="714" y="742"/>
                    </a:lnTo>
                    <a:cubicBezTo>
                      <a:pt x="789" y="718"/>
                      <a:pt x="859" y="684"/>
                      <a:pt x="915" y="647"/>
                    </a:cubicBezTo>
                    <a:cubicBezTo>
                      <a:pt x="1067" y="549"/>
                      <a:pt x="973" y="330"/>
                      <a:pt x="833" y="330"/>
                    </a:cubicBezTo>
                    <a:cubicBezTo>
                      <a:pt x="806" y="330"/>
                      <a:pt x="777" y="338"/>
                      <a:pt x="748" y="357"/>
                    </a:cubicBezTo>
                    <a:cubicBezTo>
                      <a:pt x="731" y="368"/>
                      <a:pt x="709" y="380"/>
                      <a:pt x="685" y="391"/>
                    </a:cubicBezTo>
                    <a:lnTo>
                      <a:pt x="685" y="391"/>
                    </a:lnTo>
                    <a:lnTo>
                      <a:pt x="667" y="167"/>
                    </a:lnTo>
                    <a:cubicBezTo>
                      <a:pt x="658" y="67"/>
                      <a:pt x="574" y="0"/>
                      <a:pt x="49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95" name="Google Shape;15695;p27"/>
              <p:cNvSpPr/>
              <p:nvPr/>
            </p:nvSpPr>
            <p:spPr>
              <a:xfrm>
                <a:off x="1927525" y="3808225"/>
                <a:ext cx="21025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367" extrusionOk="0">
                    <a:moveTo>
                      <a:pt x="228" y="0"/>
                    </a:moveTo>
                    <a:cubicBezTo>
                      <a:pt x="58" y="0"/>
                      <a:pt x="1" y="275"/>
                      <a:pt x="190" y="330"/>
                    </a:cubicBezTo>
                    <a:cubicBezTo>
                      <a:pt x="275" y="355"/>
                      <a:pt x="363" y="367"/>
                      <a:pt x="451" y="367"/>
                    </a:cubicBezTo>
                    <a:cubicBezTo>
                      <a:pt x="514" y="367"/>
                      <a:pt x="578" y="360"/>
                      <a:pt x="642" y="348"/>
                    </a:cubicBezTo>
                    <a:cubicBezTo>
                      <a:pt x="840" y="311"/>
                      <a:pt x="773" y="21"/>
                      <a:pt x="587" y="21"/>
                    </a:cubicBezTo>
                    <a:cubicBezTo>
                      <a:pt x="576" y="21"/>
                      <a:pt x="564" y="22"/>
                      <a:pt x="552" y="25"/>
                    </a:cubicBezTo>
                    <a:cubicBezTo>
                      <a:pt x="518" y="31"/>
                      <a:pt x="484" y="34"/>
                      <a:pt x="449" y="34"/>
                    </a:cubicBezTo>
                    <a:cubicBezTo>
                      <a:pt x="392" y="34"/>
                      <a:pt x="334" y="25"/>
                      <a:pt x="279" y="8"/>
                    </a:cubicBezTo>
                    <a:cubicBezTo>
                      <a:pt x="261" y="3"/>
                      <a:pt x="244" y="0"/>
                      <a:pt x="2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96" name="Google Shape;15696;p27"/>
              <p:cNvSpPr/>
              <p:nvPr/>
            </p:nvSpPr>
            <p:spPr>
              <a:xfrm>
                <a:off x="1946800" y="3794700"/>
                <a:ext cx="22425" cy="37325"/>
              </a:xfrm>
              <a:custGeom>
                <a:avLst/>
                <a:gdLst/>
                <a:ahLst/>
                <a:cxnLst/>
                <a:rect l="l" t="t" r="r" b="b"/>
                <a:pathLst>
                  <a:path w="897" h="1493" extrusionOk="0">
                    <a:moveTo>
                      <a:pt x="476" y="0"/>
                    </a:moveTo>
                    <a:cubicBezTo>
                      <a:pt x="421" y="0"/>
                      <a:pt x="366" y="26"/>
                      <a:pt x="336" y="81"/>
                    </a:cubicBezTo>
                    <a:cubicBezTo>
                      <a:pt x="293" y="163"/>
                      <a:pt x="229" y="232"/>
                      <a:pt x="151" y="282"/>
                    </a:cubicBezTo>
                    <a:cubicBezTo>
                      <a:pt x="1" y="380"/>
                      <a:pt x="94" y="599"/>
                      <a:pt x="234" y="599"/>
                    </a:cubicBezTo>
                    <a:cubicBezTo>
                      <a:pt x="262" y="599"/>
                      <a:pt x="291" y="591"/>
                      <a:pt x="321" y="572"/>
                    </a:cubicBezTo>
                    <a:lnTo>
                      <a:pt x="318" y="572"/>
                    </a:lnTo>
                    <a:cubicBezTo>
                      <a:pt x="346" y="555"/>
                      <a:pt x="373" y="536"/>
                      <a:pt x="398" y="515"/>
                    </a:cubicBezTo>
                    <a:lnTo>
                      <a:pt x="398" y="515"/>
                    </a:lnTo>
                    <a:cubicBezTo>
                      <a:pt x="464" y="785"/>
                      <a:pt x="514" y="1058"/>
                      <a:pt x="550" y="1333"/>
                    </a:cubicBezTo>
                    <a:cubicBezTo>
                      <a:pt x="563" y="1439"/>
                      <a:pt x="653" y="1492"/>
                      <a:pt x="737" y="1492"/>
                    </a:cubicBezTo>
                    <a:cubicBezTo>
                      <a:pt x="820" y="1492"/>
                      <a:pt x="897" y="1439"/>
                      <a:pt x="884" y="1333"/>
                    </a:cubicBezTo>
                    <a:cubicBezTo>
                      <a:pt x="833" y="923"/>
                      <a:pt x="752" y="518"/>
                      <a:pt x="641" y="120"/>
                    </a:cubicBezTo>
                    <a:cubicBezTo>
                      <a:pt x="619" y="43"/>
                      <a:pt x="547" y="0"/>
                      <a:pt x="4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97" name="Google Shape;15697;p27"/>
              <p:cNvSpPr/>
              <p:nvPr/>
            </p:nvSpPr>
            <p:spPr>
              <a:xfrm>
                <a:off x="2353150" y="3325400"/>
                <a:ext cx="22075" cy="2662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065" extrusionOk="0">
                    <a:moveTo>
                      <a:pt x="449" y="0"/>
                    </a:moveTo>
                    <a:cubicBezTo>
                      <a:pt x="395" y="0"/>
                      <a:pt x="342" y="26"/>
                      <a:pt x="312" y="83"/>
                    </a:cubicBezTo>
                    <a:cubicBezTo>
                      <a:pt x="233" y="231"/>
                      <a:pt x="152" y="380"/>
                      <a:pt x="71" y="528"/>
                    </a:cubicBezTo>
                    <a:cubicBezTo>
                      <a:pt x="1" y="660"/>
                      <a:pt x="117" y="781"/>
                      <a:pt x="229" y="781"/>
                    </a:cubicBezTo>
                    <a:cubicBezTo>
                      <a:pt x="280" y="781"/>
                      <a:pt x="329" y="756"/>
                      <a:pt x="361" y="697"/>
                    </a:cubicBezTo>
                    <a:lnTo>
                      <a:pt x="360" y="697"/>
                    </a:lnTo>
                    <a:lnTo>
                      <a:pt x="414" y="597"/>
                    </a:lnTo>
                    <a:lnTo>
                      <a:pt x="521" y="947"/>
                    </a:lnTo>
                    <a:cubicBezTo>
                      <a:pt x="547" y="1029"/>
                      <a:pt x="613" y="1065"/>
                      <a:pt x="679" y="1065"/>
                    </a:cubicBezTo>
                    <a:cubicBezTo>
                      <a:pt x="780" y="1065"/>
                      <a:pt x="882" y="983"/>
                      <a:pt x="845" y="859"/>
                    </a:cubicBezTo>
                    <a:cubicBezTo>
                      <a:pt x="768" y="613"/>
                      <a:pt x="694" y="368"/>
                      <a:pt x="617" y="122"/>
                    </a:cubicBezTo>
                    <a:cubicBezTo>
                      <a:pt x="595" y="46"/>
                      <a:pt x="521" y="0"/>
                      <a:pt x="4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98" name="Google Shape;15698;p27"/>
              <p:cNvSpPr/>
              <p:nvPr/>
            </p:nvSpPr>
            <p:spPr>
              <a:xfrm>
                <a:off x="2420425" y="3437325"/>
                <a:ext cx="26425" cy="31700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268" extrusionOk="0">
                    <a:moveTo>
                      <a:pt x="597" y="838"/>
                    </a:moveTo>
                    <a:cubicBezTo>
                      <a:pt x="639" y="838"/>
                      <a:pt x="667" y="874"/>
                      <a:pt x="623" y="916"/>
                    </a:cubicBezTo>
                    <a:cubicBezTo>
                      <a:pt x="607" y="931"/>
                      <a:pt x="589" y="938"/>
                      <a:pt x="572" y="938"/>
                    </a:cubicBezTo>
                    <a:cubicBezTo>
                      <a:pt x="546" y="938"/>
                      <a:pt x="519" y="923"/>
                      <a:pt x="496" y="902"/>
                    </a:cubicBezTo>
                    <a:lnTo>
                      <a:pt x="496" y="902"/>
                    </a:lnTo>
                    <a:cubicBezTo>
                      <a:pt x="508" y="894"/>
                      <a:pt x="520" y="883"/>
                      <a:pt x="532" y="870"/>
                    </a:cubicBezTo>
                    <a:cubicBezTo>
                      <a:pt x="552" y="847"/>
                      <a:pt x="576" y="838"/>
                      <a:pt x="597" y="838"/>
                    </a:cubicBezTo>
                    <a:close/>
                    <a:moveTo>
                      <a:pt x="389" y="0"/>
                    </a:moveTo>
                    <a:cubicBezTo>
                      <a:pt x="351" y="0"/>
                      <a:pt x="312" y="17"/>
                      <a:pt x="279" y="55"/>
                    </a:cubicBezTo>
                    <a:cubicBezTo>
                      <a:pt x="92" y="270"/>
                      <a:pt x="1" y="557"/>
                      <a:pt x="79" y="838"/>
                    </a:cubicBezTo>
                    <a:cubicBezTo>
                      <a:pt x="141" y="1068"/>
                      <a:pt x="333" y="1268"/>
                      <a:pt x="574" y="1268"/>
                    </a:cubicBezTo>
                    <a:cubicBezTo>
                      <a:pt x="605" y="1268"/>
                      <a:pt x="638" y="1264"/>
                      <a:pt x="671" y="1257"/>
                    </a:cubicBezTo>
                    <a:cubicBezTo>
                      <a:pt x="925" y="1202"/>
                      <a:pt x="1057" y="917"/>
                      <a:pt x="933" y="687"/>
                    </a:cubicBezTo>
                    <a:cubicBezTo>
                      <a:pt x="863" y="558"/>
                      <a:pt x="733" y="496"/>
                      <a:pt x="602" y="496"/>
                    </a:cubicBezTo>
                    <a:cubicBezTo>
                      <a:pt x="529" y="496"/>
                      <a:pt x="456" y="515"/>
                      <a:pt x="391" y="553"/>
                    </a:cubicBezTo>
                    <a:lnTo>
                      <a:pt x="391" y="553"/>
                    </a:lnTo>
                    <a:cubicBezTo>
                      <a:pt x="408" y="457"/>
                      <a:pt x="452" y="364"/>
                      <a:pt x="515" y="292"/>
                    </a:cubicBezTo>
                    <a:cubicBezTo>
                      <a:pt x="622" y="168"/>
                      <a:pt x="511" y="0"/>
                      <a:pt x="38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699" name="Google Shape;15699;p27"/>
              <p:cNvSpPr/>
              <p:nvPr/>
            </p:nvSpPr>
            <p:spPr>
              <a:xfrm>
                <a:off x="2482975" y="3254225"/>
                <a:ext cx="28050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460" extrusionOk="0">
                    <a:moveTo>
                      <a:pt x="418" y="1"/>
                    </a:moveTo>
                    <a:cubicBezTo>
                      <a:pt x="314" y="1"/>
                      <a:pt x="208" y="41"/>
                      <a:pt x="126" y="114"/>
                    </a:cubicBezTo>
                    <a:cubicBezTo>
                      <a:pt x="0" y="227"/>
                      <a:pt x="118" y="396"/>
                      <a:pt x="252" y="396"/>
                    </a:cubicBezTo>
                    <a:cubicBezTo>
                      <a:pt x="290" y="396"/>
                      <a:pt x="329" y="383"/>
                      <a:pt x="364" y="352"/>
                    </a:cubicBezTo>
                    <a:lnTo>
                      <a:pt x="364" y="353"/>
                    </a:lnTo>
                    <a:cubicBezTo>
                      <a:pt x="376" y="342"/>
                      <a:pt x="389" y="337"/>
                      <a:pt x="401" y="337"/>
                    </a:cubicBezTo>
                    <a:cubicBezTo>
                      <a:pt x="439" y="337"/>
                      <a:pt x="463" y="390"/>
                      <a:pt x="412" y="423"/>
                    </a:cubicBezTo>
                    <a:cubicBezTo>
                      <a:pt x="294" y="498"/>
                      <a:pt x="307" y="692"/>
                      <a:pt x="452" y="728"/>
                    </a:cubicBezTo>
                    <a:cubicBezTo>
                      <a:pt x="573" y="759"/>
                      <a:pt x="739" y="872"/>
                      <a:pt x="692" y="1021"/>
                    </a:cubicBezTo>
                    <a:cubicBezTo>
                      <a:pt x="672" y="1082"/>
                      <a:pt x="604" y="1129"/>
                      <a:pt x="540" y="1129"/>
                    </a:cubicBezTo>
                    <a:cubicBezTo>
                      <a:pt x="511" y="1129"/>
                      <a:pt x="483" y="1119"/>
                      <a:pt x="460" y="1098"/>
                    </a:cubicBezTo>
                    <a:cubicBezTo>
                      <a:pt x="425" y="1065"/>
                      <a:pt x="386" y="1051"/>
                      <a:pt x="349" y="1051"/>
                    </a:cubicBezTo>
                    <a:cubicBezTo>
                      <a:pt x="218" y="1051"/>
                      <a:pt x="101" y="1219"/>
                      <a:pt x="223" y="1334"/>
                    </a:cubicBezTo>
                    <a:cubicBezTo>
                      <a:pt x="313" y="1420"/>
                      <a:pt x="427" y="1459"/>
                      <a:pt x="541" y="1459"/>
                    </a:cubicBezTo>
                    <a:cubicBezTo>
                      <a:pt x="716" y="1459"/>
                      <a:pt x="893" y="1364"/>
                      <a:pt x="981" y="1197"/>
                    </a:cubicBezTo>
                    <a:cubicBezTo>
                      <a:pt x="1122" y="934"/>
                      <a:pt x="978" y="654"/>
                      <a:pt x="754" y="502"/>
                    </a:cubicBezTo>
                    <a:lnTo>
                      <a:pt x="754" y="502"/>
                    </a:lnTo>
                    <a:cubicBezTo>
                      <a:pt x="799" y="386"/>
                      <a:pt x="792" y="253"/>
                      <a:pt x="707" y="143"/>
                    </a:cubicBezTo>
                    <a:cubicBezTo>
                      <a:pt x="633" y="45"/>
                      <a:pt x="527" y="1"/>
                      <a:pt x="4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00" name="Google Shape;15700;p27"/>
              <p:cNvSpPr/>
              <p:nvPr/>
            </p:nvSpPr>
            <p:spPr>
              <a:xfrm>
                <a:off x="2557525" y="3262600"/>
                <a:ext cx="21125" cy="28225"/>
              </a:xfrm>
              <a:custGeom>
                <a:avLst/>
                <a:gdLst/>
                <a:ahLst/>
                <a:cxnLst/>
                <a:rect l="l" t="t" r="r" b="b"/>
                <a:pathLst>
                  <a:path w="845" h="1129" extrusionOk="0">
                    <a:moveTo>
                      <a:pt x="485" y="0"/>
                    </a:moveTo>
                    <a:cubicBezTo>
                      <a:pt x="443" y="0"/>
                      <a:pt x="403" y="15"/>
                      <a:pt x="376" y="50"/>
                    </a:cubicBezTo>
                    <a:lnTo>
                      <a:pt x="98" y="407"/>
                    </a:lnTo>
                    <a:cubicBezTo>
                      <a:pt x="0" y="534"/>
                      <a:pt x="111" y="702"/>
                      <a:pt x="228" y="702"/>
                    </a:cubicBezTo>
                    <a:cubicBezTo>
                      <a:pt x="265" y="702"/>
                      <a:pt x="303" y="685"/>
                      <a:pt x="335" y="644"/>
                    </a:cubicBezTo>
                    <a:lnTo>
                      <a:pt x="403" y="556"/>
                    </a:lnTo>
                    <a:lnTo>
                      <a:pt x="403" y="556"/>
                    </a:lnTo>
                    <a:lnTo>
                      <a:pt x="497" y="1008"/>
                    </a:lnTo>
                    <a:cubicBezTo>
                      <a:pt x="514" y="1092"/>
                      <a:pt x="575" y="1129"/>
                      <a:pt x="641" y="1129"/>
                    </a:cubicBezTo>
                    <a:cubicBezTo>
                      <a:pt x="739" y="1129"/>
                      <a:pt x="845" y="1046"/>
                      <a:pt x="818" y="920"/>
                    </a:cubicBezTo>
                    <a:lnTo>
                      <a:pt x="655" y="123"/>
                    </a:lnTo>
                    <a:cubicBezTo>
                      <a:pt x="640" y="50"/>
                      <a:pt x="560" y="0"/>
                      <a:pt x="4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01" name="Google Shape;15701;p27"/>
              <p:cNvSpPr/>
              <p:nvPr/>
            </p:nvSpPr>
            <p:spPr>
              <a:xfrm>
                <a:off x="2623775" y="3198150"/>
                <a:ext cx="27500" cy="2882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153" extrusionOk="0">
                    <a:moveTo>
                      <a:pt x="349" y="1"/>
                    </a:moveTo>
                    <a:cubicBezTo>
                      <a:pt x="288" y="1"/>
                      <a:pt x="225" y="15"/>
                      <a:pt x="164" y="47"/>
                    </a:cubicBezTo>
                    <a:cubicBezTo>
                      <a:pt x="1" y="133"/>
                      <a:pt x="100" y="358"/>
                      <a:pt x="251" y="358"/>
                    </a:cubicBezTo>
                    <a:cubicBezTo>
                      <a:pt x="277" y="358"/>
                      <a:pt x="304" y="352"/>
                      <a:pt x="331" y="337"/>
                    </a:cubicBezTo>
                    <a:lnTo>
                      <a:pt x="333" y="337"/>
                    </a:lnTo>
                    <a:cubicBezTo>
                      <a:pt x="344" y="331"/>
                      <a:pt x="355" y="328"/>
                      <a:pt x="365" y="328"/>
                    </a:cubicBezTo>
                    <a:cubicBezTo>
                      <a:pt x="436" y="328"/>
                      <a:pt x="469" y="472"/>
                      <a:pt x="460" y="523"/>
                    </a:cubicBezTo>
                    <a:cubicBezTo>
                      <a:pt x="438" y="653"/>
                      <a:pt x="328" y="764"/>
                      <a:pt x="245" y="859"/>
                    </a:cubicBezTo>
                    <a:cubicBezTo>
                      <a:pt x="144" y="973"/>
                      <a:pt x="220" y="1129"/>
                      <a:pt x="363" y="1144"/>
                    </a:cubicBezTo>
                    <a:cubicBezTo>
                      <a:pt x="420" y="1150"/>
                      <a:pt x="477" y="1153"/>
                      <a:pt x="534" y="1153"/>
                    </a:cubicBezTo>
                    <a:cubicBezTo>
                      <a:pt x="659" y="1153"/>
                      <a:pt x="783" y="1139"/>
                      <a:pt x="905" y="1110"/>
                    </a:cubicBezTo>
                    <a:cubicBezTo>
                      <a:pt x="1100" y="1066"/>
                      <a:pt x="1036" y="782"/>
                      <a:pt x="856" y="782"/>
                    </a:cubicBezTo>
                    <a:cubicBezTo>
                      <a:pt x="843" y="782"/>
                      <a:pt x="829" y="784"/>
                      <a:pt x="815" y="787"/>
                    </a:cubicBezTo>
                    <a:cubicBezTo>
                      <a:pt x="777" y="796"/>
                      <a:pt x="738" y="803"/>
                      <a:pt x="699" y="808"/>
                    </a:cubicBezTo>
                    <a:lnTo>
                      <a:pt x="699" y="808"/>
                    </a:lnTo>
                    <a:cubicBezTo>
                      <a:pt x="787" y="657"/>
                      <a:pt x="835" y="489"/>
                      <a:pt x="771" y="314"/>
                    </a:cubicBezTo>
                    <a:cubicBezTo>
                      <a:pt x="702" y="129"/>
                      <a:pt x="532" y="1"/>
                      <a:pt x="3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02" name="Google Shape;15702;p27"/>
              <p:cNvSpPr/>
              <p:nvPr/>
            </p:nvSpPr>
            <p:spPr>
              <a:xfrm>
                <a:off x="2749750" y="3385825"/>
                <a:ext cx="22900" cy="30525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221" extrusionOk="0">
                    <a:moveTo>
                      <a:pt x="615" y="1"/>
                    </a:moveTo>
                    <a:cubicBezTo>
                      <a:pt x="554" y="1"/>
                      <a:pt x="493" y="28"/>
                      <a:pt x="464" y="80"/>
                    </a:cubicBezTo>
                    <a:cubicBezTo>
                      <a:pt x="351" y="277"/>
                      <a:pt x="221" y="465"/>
                      <a:pt x="78" y="639"/>
                    </a:cubicBezTo>
                    <a:cubicBezTo>
                      <a:pt x="0" y="730"/>
                      <a:pt x="33" y="927"/>
                      <a:pt x="175" y="927"/>
                    </a:cubicBezTo>
                    <a:cubicBezTo>
                      <a:pt x="181" y="927"/>
                      <a:pt x="188" y="926"/>
                      <a:pt x="195" y="925"/>
                    </a:cubicBezTo>
                    <a:lnTo>
                      <a:pt x="542" y="880"/>
                    </a:lnTo>
                    <a:lnTo>
                      <a:pt x="542" y="880"/>
                    </a:lnTo>
                    <a:lnTo>
                      <a:pt x="573" y="1099"/>
                    </a:lnTo>
                    <a:cubicBezTo>
                      <a:pt x="586" y="1184"/>
                      <a:pt x="644" y="1220"/>
                      <a:pt x="709" y="1220"/>
                    </a:cubicBezTo>
                    <a:cubicBezTo>
                      <a:pt x="806" y="1220"/>
                      <a:pt x="915" y="1137"/>
                      <a:pt x="897" y="1011"/>
                    </a:cubicBezTo>
                    <a:lnTo>
                      <a:pt x="895" y="1009"/>
                    </a:lnTo>
                    <a:cubicBezTo>
                      <a:pt x="853" y="713"/>
                      <a:pt x="810" y="416"/>
                      <a:pt x="769" y="120"/>
                    </a:cubicBezTo>
                    <a:cubicBezTo>
                      <a:pt x="757" y="39"/>
                      <a:pt x="687" y="1"/>
                      <a:pt x="6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03" name="Google Shape;15703;p27"/>
              <p:cNvSpPr/>
              <p:nvPr/>
            </p:nvSpPr>
            <p:spPr>
              <a:xfrm>
                <a:off x="2818275" y="3277600"/>
                <a:ext cx="24050" cy="38025"/>
              </a:xfrm>
              <a:custGeom>
                <a:avLst/>
                <a:gdLst/>
                <a:ahLst/>
                <a:cxnLst/>
                <a:rect l="l" t="t" r="r" b="b"/>
                <a:pathLst>
                  <a:path w="962" h="1521" extrusionOk="0">
                    <a:moveTo>
                      <a:pt x="752" y="1"/>
                    </a:moveTo>
                    <a:cubicBezTo>
                      <a:pt x="750" y="1"/>
                      <a:pt x="748" y="1"/>
                      <a:pt x="746" y="1"/>
                    </a:cubicBezTo>
                    <a:cubicBezTo>
                      <a:pt x="555" y="7"/>
                      <a:pt x="256" y="19"/>
                      <a:pt x="127" y="184"/>
                    </a:cubicBezTo>
                    <a:cubicBezTo>
                      <a:pt x="0" y="344"/>
                      <a:pt x="96" y="628"/>
                      <a:pt x="119" y="809"/>
                    </a:cubicBezTo>
                    <a:cubicBezTo>
                      <a:pt x="131" y="910"/>
                      <a:pt x="204" y="974"/>
                      <a:pt x="287" y="974"/>
                    </a:cubicBezTo>
                    <a:cubicBezTo>
                      <a:pt x="321" y="974"/>
                      <a:pt x="358" y="963"/>
                      <a:pt x="392" y="938"/>
                    </a:cubicBezTo>
                    <a:lnTo>
                      <a:pt x="392" y="938"/>
                    </a:lnTo>
                    <a:cubicBezTo>
                      <a:pt x="381" y="952"/>
                      <a:pt x="391" y="968"/>
                      <a:pt x="423" y="988"/>
                    </a:cubicBezTo>
                    <a:cubicBezTo>
                      <a:pt x="482" y="1046"/>
                      <a:pt x="471" y="1108"/>
                      <a:pt x="389" y="1178"/>
                    </a:cubicBezTo>
                    <a:cubicBezTo>
                      <a:pt x="361" y="1163"/>
                      <a:pt x="333" y="1156"/>
                      <a:pt x="307" y="1156"/>
                    </a:cubicBezTo>
                    <a:cubicBezTo>
                      <a:pt x="159" y="1156"/>
                      <a:pt x="60" y="1377"/>
                      <a:pt x="220" y="1467"/>
                    </a:cubicBezTo>
                    <a:cubicBezTo>
                      <a:pt x="286" y="1504"/>
                      <a:pt x="351" y="1521"/>
                      <a:pt x="413" y="1521"/>
                    </a:cubicBezTo>
                    <a:cubicBezTo>
                      <a:pt x="644" y="1521"/>
                      <a:pt x="827" y="1292"/>
                      <a:pt x="795" y="1035"/>
                    </a:cubicBezTo>
                    <a:cubicBezTo>
                      <a:pt x="768" y="823"/>
                      <a:pt x="605" y="628"/>
                      <a:pt x="415" y="609"/>
                    </a:cubicBezTo>
                    <a:lnTo>
                      <a:pt x="415" y="609"/>
                    </a:lnTo>
                    <a:cubicBezTo>
                      <a:pt x="404" y="545"/>
                      <a:pt x="397" y="484"/>
                      <a:pt x="409" y="442"/>
                    </a:cubicBezTo>
                    <a:cubicBezTo>
                      <a:pt x="439" y="332"/>
                      <a:pt x="633" y="340"/>
                      <a:pt x="746" y="336"/>
                    </a:cubicBezTo>
                    <a:cubicBezTo>
                      <a:pt x="959" y="330"/>
                      <a:pt x="961" y="1"/>
                      <a:pt x="7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04" name="Google Shape;15704;p27"/>
              <p:cNvSpPr/>
              <p:nvPr/>
            </p:nvSpPr>
            <p:spPr>
              <a:xfrm>
                <a:off x="370775" y="3477725"/>
                <a:ext cx="12550" cy="1178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4712" extrusionOk="0">
                    <a:moveTo>
                      <a:pt x="166" y="1"/>
                    </a:moveTo>
                    <a:cubicBezTo>
                      <a:pt x="82" y="1"/>
                      <a:pt x="1" y="55"/>
                      <a:pt x="5" y="163"/>
                    </a:cubicBezTo>
                    <a:lnTo>
                      <a:pt x="163" y="4550"/>
                    </a:lnTo>
                    <a:cubicBezTo>
                      <a:pt x="167" y="4658"/>
                      <a:pt x="253" y="4712"/>
                      <a:pt x="337" y="4712"/>
                    </a:cubicBezTo>
                    <a:cubicBezTo>
                      <a:pt x="421" y="4712"/>
                      <a:pt x="502" y="4658"/>
                      <a:pt x="498" y="4550"/>
                    </a:cubicBezTo>
                    <a:cubicBezTo>
                      <a:pt x="445" y="3089"/>
                      <a:pt x="393" y="1626"/>
                      <a:pt x="340" y="163"/>
                    </a:cubicBezTo>
                    <a:cubicBezTo>
                      <a:pt x="336" y="55"/>
                      <a:pt x="250" y="1"/>
                      <a:pt x="16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05" name="Google Shape;15705;p27"/>
              <p:cNvSpPr/>
              <p:nvPr/>
            </p:nvSpPr>
            <p:spPr>
              <a:xfrm>
                <a:off x="371200" y="3492900"/>
                <a:ext cx="57750" cy="54975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2199" extrusionOk="0">
                    <a:moveTo>
                      <a:pt x="2067" y="1"/>
                    </a:moveTo>
                    <a:cubicBezTo>
                      <a:pt x="2029" y="1"/>
                      <a:pt x="1991" y="15"/>
                      <a:pt x="1956" y="50"/>
                    </a:cubicBezTo>
                    <a:lnTo>
                      <a:pt x="118" y="1913"/>
                    </a:lnTo>
                    <a:cubicBezTo>
                      <a:pt x="0" y="2030"/>
                      <a:pt x="114" y="2199"/>
                      <a:pt x="243" y="2199"/>
                    </a:cubicBezTo>
                    <a:cubicBezTo>
                      <a:pt x="281" y="2199"/>
                      <a:pt x="320" y="2184"/>
                      <a:pt x="355" y="2149"/>
                    </a:cubicBezTo>
                    <a:lnTo>
                      <a:pt x="2193" y="287"/>
                    </a:lnTo>
                    <a:cubicBezTo>
                      <a:pt x="2309" y="169"/>
                      <a:pt x="2195" y="1"/>
                      <a:pt x="20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06" name="Google Shape;15706;p27"/>
              <p:cNvSpPr/>
              <p:nvPr/>
            </p:nvSpPr>
            <p:spPr>
              <a:xfrm>
                <a:off x="379275" y="3541725"/>
                <a:ext cx="42075" cy="55375"/>
              </a:xfrm>
              <a:custGeom>
                <a:avLst/>
                <a:gdLst/>
                <a:ahLst/>
                <a:cxnLst/>
                <a:rect l="l" t="t" r="r" b="b"/>
                <a:pathLst>
                  <a:path w="1683" h="2215" extrusionOk="0">
                    <a:moveTo>
                      <a:pt x="233" y="0"/>
                    </a:moveTo>
                    <a:cubicBezTo>
                      <a:pt x="112" y="0"/>
                      <a:pt x="1" y="168"/>
                      <a:pt x="106" y="292"/>
                    </a:cubicBezTo>
                    <a:cubicBezTo>
                      <a:pt x="582" y="855"/>
                      <a:pt x="991" y="1473"/>
                      <a:pt x="1327" y="2130"/>
                    </a:cubicBezTo>
                    <a:cubicBezTo>
                      <a:pt x="1357" y="2190"/>
                      <a:pt x="1406" y="2215"/>
                      <a:pt x="1456" y="2215"/>
                    </a:cubicBezTo>
                    <a:cubicBezTo>
                      <a:pt x="1566" y="2215"/>
                      <a:pt x="1682" y="2094"/>
                      <a:pt x="1615" y="1962"/>
                    </a:cubicBezTo>
                    <a:cubicBezTo>
                      <a:pt x="1266" y="1279"/>
                      <a:pt x="839" y="640"/>
                      <a:pt x="343" y="56"/>
                    </a:cubicBezTo>
                    <a:cubicBezTo>
                      <a:pt x="309" y="16"/>
                      <a:pt x="271" y="0"/>
                      <a:pt x="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07" name="Google Shape;15707;p27"/>
              <p:cNvSpPr/>
              <p:nvPr/>
            </p:nvSpPr>
            <p:spPr>
              <a:xfrm>
                <a:off x="426575" y="3530750"/>
                <a:ext cx="45025" cy="9475"/>
              </a:xfrm>
              <a:custGeom>
                <a:avLst/>
                <a:gdLst/>
                <a:ahLst/>
                <a:cxnLst/>
                <a:rect l="l" t="t" r="r" b="b"/>
                <a:pathLst>
                  <a:path w="1801" h="379" extrusionOk="0">
                    <a:moveTo>
                      <a:pt x="210" y="0"/>
                    </a:moveTo>
                    <a:cubicBezTo>
                      <a:pt x="1" y="0"/>
                      <a:pt x="3" y="329"/>
                      <a:pt x="216" y="335"/>
                    </a:cubicBezTo>
                    <a:lnTo>
                      <a:pt x="1585" y="379"/>
                    </a:lnTo>
                    <a:cubicBezTo>
                      <a:pt x="1587" y="379"/>
                      <a:pt x="1589" y="379"/>
                      <a:pt x="1591" y="379"/>
                    </a:cubicBezTo>
                    <a:cubicBezTo>
                      <a:pt x="1801" y="379"/>
                      <a:pt x="1799" y="51"/>
                      <a:pt x="1585" y="43"/>
                    </a:cubicBezTo>
                    <a:lnTo>
                      <a:pt x="216" y="0"/>
                    </a:lnTo>
                    <a:cubicBezTo>
                      <a:pt x="214" y="0"/>
                      <a:pt x="212" y="0"/>
                      <a:pt x="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08" name="Google Shape;15708;p27"/>
              <p:cNvSpPr/>
              <p:nvPr/>
            </p:nvSpPr>
            <p:spPr>
              <a:xfrm>
                <a:off x="429175" y="3555975"/>
                <a:ext cx="55350" cy="11225"/>
              </a:xfrm>
              <a:custGeom>
                <a:avLst/>
                <a:gdLst/>
                <a:ahLst/>
                <a:cxnLst/>
                <a:rect l="l" t="t" r="r" b="b"/>
                <a:pathLst>
                  <a:path w="2214" h="449" extrusionOk="0">
                    <a:moveTo>
                      <a:pt x="2010" y="1"/>
                    </a:moveTo>
                    <a:cubicBezTo>
                      <a:pt x="2006" y="1"/>
                      <a:pt x="2001" y="1"/>
                      <a:pt x="1997" y="1"/>
                    </a:cubicBezTo>
                    <a:lnTo>
                      <a:pt x="215" y="114"/>
                    </a:lnTo>
                    <a:cubicBezTo>
                      <a:pt x="6" y="128"/>
                      <a:pt x="0" y="449"/>
                      <a:pt x="203" y="449"/>
                    </a:cubicBezTo>
                    <a:cubicBezTo>
                      <a:pt x="207" y="449"/>
                      <a:pt x="211" y="449"/>
                      <a:pt x="215" y="448"/>
                    </a:cubicBezTo>
                    <a:lnTo>
                      <a:pt x="1997" y="335"/>
                    </a:lnTo>
                    <a:cubicBezTo>
                      <a:pt x="2208" y="322"/>
                      <a:pt x="2214" y="1"/>
                      <a:pt x="20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09" name="Google Shape;15709;p27"/>
              <p:cNvSpPr/>
              <p:nvPr/>
            </p:nvSpPr>
            <p:spPr>
              <a:xfrm>
                <a:off x="500750" y="3517250"/>
                <a:ext cx="66200" cy="66550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62" extrusionOk="0">
                    <a:moveTo>
                      <a:pt x="257" y="0"/>
                    </a:moveTo>
                    <a:cubicBezTo>
                      <a:pt x="120" y="0"/>
                      <a:pt x="0" y="169"/>
                      <a:pt x="130" y="278"/>
                    </a:cubicBezTo>
                    <a:cubicBezTo>
                      <a:pt x="940" y="952"/>
                      <a:pt x="1660" y="1729"/>
                      <a:pt x="2270" y="2588"/>
                    </a:cubicBezTo>
                    <a:cubicBezTo>
                      <a:pt x="2307" y="2640"/>
                      <a:pt x="2359" y="2661"/>
                      <a:pt x="2410" y="2661"/>
                    </a:cubicBezTo>
                    <a:cubicBezTo>
                      <a:pt x="2531" y="2661"/>
                      <a:pt x="2648" y="2542"/>
                      <a:pt x="2560" y="2418"/>
                    </a:cubicBezTo>
                    <a:cubicBezTo>
                      <a:pt x="1935" y="1535"/>
                      <a:pt x="1198" y="736"/>
                      <a:pt x="367" y="42"/>
                    </a:cubicBezTo>
                    <a:cubicBezTo>
                      <a:pt x="332" y="12"/>
                      <a:pt x="294" y="0"/>
                      <a:pt x="25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10" name="Google Shape;15710;p27"/>
              <p:cNvSpPr/>
              <p:nvPr/>
            </p:nvSpPr>
            <p:spPr>
              <a:xfrm>
                <a:off x="507850" y="3520700"/>
                <a:ext cx="39750" cy="65800"/>
              </a:xfrm>
              <a:custGeom>
                <a:avLst/>
                <a:gdLst/>
                <a:ahLst/>
                <a:cxnLst/>
                <a:rect l="l" t="t" r="r" b="b"/>
                <a:pathLst>
                  <a:path w="1590" h="2632" extrusionOk="0">
                    <a:moveTo>
                      <a:pt x="1363" y="1"/>
                    </a:moveTo>
                    <a:cubicBezTo>
                      <a:pt x="1313" y="1"/>
                      <a:pt x="1264" y="25"/>
                      <a:pt x="1233" y="85"/>
                    </a:cubicBezTo>
                    <a:cubicBezTo>
                      <a:pt x="845" y="849"/>
                      <a:pt x="456" y="1614"/>
                      <a:pt x="67" y="2378"/>
                    </a:cubicBezTo>
                    <a:cubicBezTo>
                      <a:pt x="0" y="2510"/>
                      <a:pt x="116" y="2632"/>
                      <a:pt x="226" y="2632"/>
                    </a:cubicBezTo>
                    <a:cubicBezTo>
                      <a:pt x="276" y="2632"/>
                      <a:pt x="325" y="2607"/>
                      <a:pt x="356" y="2547"/>
                    </a:cubicBezTo>
                    <a:cubicBezTo>
                      <a:pt x="745" y="1783"/>
                      <a:pt x="1134" y="1019"/>
                      <a:pt x="1523" y="255"/>
                    </a:cubicBezTo>
                    <a:cubicBezTo>
                      <a:pt x="1590" y="122"/>
                      <a:pt x="1474" y="1"/>
                      <a:pt x="13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11" name="Google Shape;15711;p27"/>
              <p:cNvSpPr/>
              <p:nvPr/>
            </p:nvSpPr>
            <p:spPr>
              <a:xfrm>
                <a:off x="570475" y="3497950"/>
                <a:ext cx="41525" cy="40400"/>
              </a:xfrm>
              <a:custGeom>
                <a:avLst/>
                <a:gdLst/>
                <a:ahLst/>
                <a:cxnLst/>
                <a:rect l="l" t="t" r="r" b="b"/>
                <a:pathLst>
                  <a:path w="1661" h="1616" extrusionOk="0">
                    <a:moveTo>
                      <a:pt x="497" y="0"/>
                    </a:moveTo>
                    <a:cubicBezTo>
                      <a:pt x="249" y="0"/>
                      <a:pt x="15" y="141"/>
                      <a:pt x="5" y="426"/>
                    </a:cubicBezTo>
                    <a:cubicBezTo>
                      <a:pt x="1" y="534"/>
                      <a:pt x="82" y="588"/>
                      <a:pt x="166" y="588"/>
                    </a:cubicBezTo>
                    <a:cubicBezTo>
                      <a:pt x="249" y="588"/>
                      <a:pt x="335" y="534"/>
                      <a:pt x="339" y="426"/>
                    </a:cubicBezTo>
                    <a:cubicBezTo>
                      <a:pt x="342" y="356"/>
                      <a:pt x="397" y="330"/>
                      <a:pt x="464" y="330"/>
                    </a:cubicBezTo>
                    <a:cubicBezTo>
                      <a:pt x="557" y="330"/>
                      <a:pt x="674" y="379"/>
                      <a:pt x="712" y="425"/>
                    </a:cubicBezTo>
                    <a:cubicBezTo>
                      <a:pt x="908" y="660"/>
                      <a:pt x="631" y="1078"/>
                      <a:pt x="505" y="1282"/>
                    </a:cubicBezTo>
                    <a:cubicBezTo>
                      <a:pt x="432" y="1399"/>
                      <a:pt x="529" y="1521"/>
                      <a:pt x="650" y="1534"/>
                    </a:cubicBezTo>
                    <a:lnTo>
                      <a:pt x="1448" y="1615"/>
                    </a:lnTo>
                    <a:cubicBezTo>
                      <a:pt x="1454" y="1615"/>
                      <a:pt x="1460" y="1616"/>
                      <a:pt x="1467" y="1616"/>
                    </a:cubicBezTo>
                    <a:cubicBezTo>
                      <a:pt x="1661" y="1616"/>
                      <a:pt x="1653" y="1300"/>
                      <a:pt x="1448" y="1279"/>
                    </a:cubicBezTo>
                    <a:lnTo>
                      <a:pt x="919" y="1226"/>
                    </a:lnTo>
                    <a:lnTo>
                      <a:pt x="919" y="1226"/>
                    </a:lnTo>
                    <a:cubicBezTo>
                      <a:pt x="1114" y="835"/>
                      <a:pt x="1250" y="314"/>
                      <a:pt x="799" y="74"/>
                    </a:cubicBezTo>
                    <a:cubicBezTo>
                      <a:pt x="706" y="25"/>
                      <a:pt x="600" y="0"/>
                      <a:pt x="49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12" name="Google Shape;15712;p27"/>
              <p:cNvSpPr/>
              <p:nvPr/>
            </p:nvSpPr>
            <p:spPr>
              <a:xfrm>
                <a:off x="653700" y="3514100"/>
                <a:ext cx="15450" cy="66375"/>
              </a:xfrm>
              <a:custGeom>
                <a:avLst/>
                <a:gdLst/>
                <a:ahLst/>
                <a:cxnLst/>
                <a:rect l="l" t="t" r="r" b="b"/>
                <a:pathLst>
                  <a:path w="618" h="2655" extrusionOk="0">
                    <a:moveTo>
                      <a:pt x="187" y="0"/>
                    </a:moveTo>
                    <a:cubicBezTo>
                      <a:pt x="103" y="0"/>
                      <a:pt x="18" y="54"/>
                      <a:pt x="16" y="162"/>
                    </a:cubicBezTo>
                    <a:lnTo>
                      <a:pt x="18" y="162"/>
                    </a:lnTo>
                    <a:cubicBezTo>
                      <a:pt x="1" y="959"/>
                      <a:pt x="85" y="1757"/>
                      <a:pt x="265" y="2535"/>
                    </a:cubicBezTo>
                    <a:cubicBezTo>
                      <a:pt x="284" y="2618"/>
                      <a:pt x="347" y="2654"/>
                      <a:pt x="413" y="2654"/>
                    </a:cubicBezTo>
                    <a:cubicBezTo>
                      <a:pt x="512" y="2654"/>
                      <a:pt x="618" y="2572"/>
                      <a:pt x="588" y="2445"/>
                    </a:cubicBezTo>
                    <a:cubicBezTo>
                      <a:pt x="414" y="1698"/>
                      <a:pt x="335" y="930"/>
                      <a:pt x="352" y="162"/>
                    </a:cubicBezTo>
                    <a:cubicBezTo>
                      <a:pt x="353" y="54"/>
                      <a:pt x="271" y="0"/>
                      <a:pt x="18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13" name="Google Shape;15713;p27"/>
              <p:cNvSpPr/>
              <p:nvPr/>
            </p:nvSpPr>
            <p:spPr>
              <a:xfrm>
                <a:off x="630475" y="3554775"/>
                <a:ext cx="5692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277" h="435" extrusionOk="0">
                    <a:moveTo>
                      <a:pt x="1288" y="1"/>
                    </a:moveTo>
                    <a:cubicBezTo>
                      <a:pt x="923" y="1"/>
                      <a:pt x="557" y="37"/>
                      <a:pt x="198" y="109"/>
                    </a:cubicBezTo>
                    <a:cubicBezTo>
                      <a:pt x="0" y="149"/>
                      <a:pt x="66" y="435"/>
                      <a:pt x="250" y="435"/>
                    </a:cubicBezTo>
                    <a:cubicBezTo>
                      <a:pt x="262" y="435"/>
                      <a:pt x="275" y="433"/>
                      <a:pt x="288" y="431"/>
                    </a:cubicBezTo>
                    <a:cubicBezTo>
                      <a:pt x="616" y="364"/>
                      <a:pt x="949" y="331"/>
                      <a:pt x="1282" y="331"/>
                    </a:cubicBezTo>
                    <a:cubicBezTo>
                      <a:pt x="1517" y="331"/>
                      <a:pt x="1751" y="348"/>
                      <a:pt x="1984" y="380"/>
                    </a:cubicBezTo>
                    <a:cubicBezTo>
                      <a:pt x="1993" y="382"/>
                      <a:pt x="2002" y="382"/>
                      <a:pt x="2010" y="382"/>
                    </a:cubicBezTo>
                    <a:cubicBezTo>
                      <a:pt x="2202" y="382"/>
                      <a:pt x="2277" y="86"/>
                      <a:pt x="2072" y="57"/>
                    </a:cubicBezTo>
                    <a:cubicBezTo>
                      <a:pt x="1812" y="19"/>
                      <a:pt x="1550" y="1"/>
                      <a:pt x="128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14" name="Google Shape;15714;p27"/>
              <p:cNvSpPr/>
              <p:nvPr/>
            </p:nvSpPr>
            <p:spPr>
              <a:xfrm>
                <a:off x="699675" y="3498300"/>
                <a:ext cx="39800" cy="107125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4285" extrusionOk="0">
                    <a:moveTo>
                      <a:pt x="1074" y="0"/>
                    </a:moveTo>
                    <a:cubicBezTo>
                      <a:pt x="415" y="0"/>
                      <a:pt x="229" y="1252"/>
                      <a:pt x="151" y="1748"/>
                    </a:cubicBezTo>
                    <a:cubicBezTo>
                      <a:pt x="0" y="2734"/>
                      <a:pt x="207" y="3822"/>
                      <a:pt x="1197" y="4268"/>
                    </a:cubicBezTo>
                    <a:cubicBezTo>
                      <a:pt x="1223" y="4280"/>
                      <a:pt x="1247" y="4285"/>
                      <a:pt x="1271" y="4285"/>
                    </a:cubicBezTo>
                    <a:cubicBezTo>
                      <a:pt x="1430" y="4285"/>
                      <a:pt x="1537" y="4056"/>
                      <a:pt x="1367" y="3979"/>
                    </a:cubicBezTo>
                    <a:cubicBezTo>
                      <a:pt x="691" y="3674"/>
                      <a:pt x="430" y="3025"/>
                      <a:pt x="433" y="2311"/>
                    </a:cubicBezTo>
                    <a:cubicBezTo>
                      <a:pt x="433" y="2141"/>
                      <a:pt x="602" y="355"/>
                      <a:pt x="1124" y="355"/>
                    </a:cubicBezTo>
                    <a:cubicBezTo>
                      <a:pt x="1167" y="355"/>
                      <a:pt x="1213" y="367"/>
                      <a:pt x="1262" y="394"/>
                    </a:cubicBezTo>
                    <a:cubicBezTo>
                      <a:pt x="1290" y="410"/>
                      <a:pt x="1318" y="417"/>
                      <a:pt x="1344" y="417"/>
                    </a:cubicBezTo>
                    <a:cubicBezTo>
                      <a:pt x="1493" y="417"/>
                      <a:pt x="1592" y="194"/>
                      <a:pt x="1431" y="106"/>
                    </a:cubicBezTo>
                    <a:cubicBezTo>
                      <a:pt x="1299" y="32"/>
                      <a:pt x="1180" y="0"/>
                      <a:pt x="107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15" name="Google Shape;15715;p27"/>
              <p:cNvSpPr/>
              <p:nvPr/>
            </p:nvSpPr>
            <p:spPr>
              <a:xfrm>
                <a:off x="747625" y="3531325"/>
                <a:ext cx="56725" cy="11407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4563" extrusionOk="0">
                    <a:moveTo>
                      <a:pt x="1438" y="847"/>
                    </a:moveTo>
                    <a:lnTo>
                      <a:pt x="1810" y="1421"/>
                    </a:lnTo>
                    <a:cubicBezTo>
                      <a:pt x="1471" y="1948"/>
                      <a:pt x="1192" y="2212"/>
                      <a:pt x="974" y="2212"/>
                    </a:cubicBezTo>
                    <a:cubicBezTo>
                      <a:pt x="841" y="2212"/>
                      <a:pt x="730" y="2114"/>
                      <a:pt x="642" y="1919"/>
                    </a:cubicBezTo>
                    <a:cubicBezTo>
                      <a:pt x="556" y="1829"/>
                      <a:pt x="506" y="1712"/>
                      <a:pt x="501" y="1588"/>
                    </a:cubicBezTo>
                    <a:cubicBezTo>
                      <a:pt x="493" y="1556"/>
                      <a:pt x="487" y="1523"/>
                      <a:pt x="482" y="1490"/>
                    </a:cubicBezTo>
                    <a:lnTo>
                      <a:pt x="482" y="1490"/>
                    </a:lnTo>
                    <a:cubicBezTo>
                      <a:pt x="493" y="1213"/>
                      <a:pt x="530" y="980"/>
                      <a:pt x="619" y="916"/>
                    </a:cubicBezTo>
                    <a:lnTo>
                      <a:pt x="1438" y="847"/>
                    </a:lnTo>
                    <a:close/>
                    <a:moveTo>
                      <a:pt x="1030" y="1"/>
                    </a:moveTo>
                    <a:cubicBezTo>
                      <a:pt x="1006" y="1"/>
                      <a:pt x="980" y="6"/>
                      <a:pt x="954" y="19"/>
                    </a:cubicBezTo>
                    <a:cubicBezTo>
                      <a:pt x="324" y="318"/>
                      <a:pt x="1" y="1071"/>
                      <a:pt x="176" y="1733"/>
                    </a:cubicBezTo>
                    <a:lnTo>
                      <a:pt x="176" y="1733"/>
                    </a:lnTo>
                    <a:cubicBezTo>
                      <a:pt x="176" y="1744"/>
                      <a:pt x="175" y="1755"/>
                      <a:pt x="175" y="1765"/>
                    </a:cubicBezTo>
                    <a:cubicBezTo>
                      <a:pt x="129" y="2691"/>
                      <a:pt x="309" y="3591"/>
                      <a:pt x="649" y="4450"/>
                    </a:cubicBezTo>
                    <a:cubicBezTo>
                      <a:pt x="681" y="4528"/>
                      <a:pt x="750" y="4562"/>
                      <a:pt x="817" y="4562"/>
                    </a:cubicBezTo>
                    <a:cubicBezTo>
                      <a:pt x="921" y="4562"/>
                      <a:pt x="1021" y="4482"/>
                      <a:pt x="973" y="4362"/>
                    </a:cubicBezTo>
                    <a:cubicBezTo>
                      <a:pt x="755" y="3814"/>
                      <a:pt x="594" y="3256"/>
                      <a:pt x="533" y="2665"/>
                    </a:cubicBezTo>
                    <a:cubicBezTo>
                      <a:pt x="527" y="2601"/>
                      <a:pt x="515" y="2473"/>
                      <a:pt x="504" y="2315"/>
                    </a:cubicBezTo>
                    <a:lnTo>
                      <a:pt x="504" y="2315"/>
                    </a:lnTo>
                    <a:cubicBezTo>
                      <a:pt x="714" y="2525"/>
                      <a:pt x="983" y="2631"/>
                      <a:pt x="1245" y="2631"/>
                    </a:cubicBezTo>
                    <a:cubicBezTo>
                      <a:pt x="1647" y="2631"/>
                      <a:pt x="2030" y="2380"/>
                      <a:pt x="2149" y="1867"/>
                    </a:cubicBezTo>
                    <a:cubicBezTo>
                      <a:pt x="2269" y="1352"/>
                      <a:pt x="1771" y="462"/>
                      <a:pt x="1186" y="256"/>
                    </a:cubicBezTo>
                    <a:lnTo>
                      <a:pt x="1186" y="256"/>
                    </a:lnTo>
                    <a:cubicBezTo>
                      <a:pt x="1254" y="157"/>
                      <a:pt x="1160" y="1"/>
                      <a:pt x="103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16" name="Google Shape;15716;p27"/>
              <p:cNvSpPr/>
              <p:nvPr/>
            </p:nvSpPr>
            <p:spPr>
              <a:xfrm>
                <a:off x="828100" y="3529900"/>
                <a:ext cx="11300" cy="66300"/>
              </a:xfrm>
              <a:custGeom>
                <a:avLst/>
                <a:gdLst/>
                <a:ahLst/>
                <a:cxnLst/>
                <a:rect l="l" t="t" r="r" b="b"/>
                <a:pathLst>
                  <a:path w="452" h="2652" extrusionOk="0">
                    <a:moveTo>
                      <a:pt x="176" y="1"/>
                    </a:moveTo>
                    <a:cubicBezTo>
                      <a:pt x="93" y="1"/>
                      <a:pt x="9" y="55"/>
                      <a:pt x="8" y="163"/>
                    </a:cubicBezTo>
                    <a:cubicBezTo>
                      <a:pt x="1" y="939"/>
                      <a:pt x="33" y="1717"/>
                      <a:pt x="106" y="2490"/>
                    </a:cubicBezTo>
                    <a:cubicBezTo>
                      <a:pt x="117" y="2597"/>
                      <a:pt x="206" y="2651"/>
                      <a:pt x="290" y="2651"/>
                    </a:cubicBezTo>
                    <a:cubicBezTo>
                      <a:pt x="373" y="2651"/>
                      <a:pt x="451" y="2598"/>
                      <a:pt x="441" y="2490"/>
                    </a:cubicBezTo>
                    <a:cubicBezTo>
                      <a:pt x="368" y="1717"/>
                      <a:pt x="335" y="939"/>
                      <a:pt x="342" y="163"/>
                    </a:cubicBezTo>
                    <a:cubicBezTo>
                      <a:pt x="343" y="55"/>
                      <a:pt x="260" y="1"/>
                      <a:pt x="1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17" name="Google Shape;15717;p27"/>
              <p:cNvSpPr/>
              <p:nvPr/>
            </p:nvSpPr>
            <p:spPr>
              <a:xfrm>
                <a:off x="811650" y="3563675"/>
                <a:ext cx="5012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2005" h="429" extrusionOk="0">
                    <a:moveTo>
                      <a:pt x="1105" y="1"/>
                    </a:moveTo>
                    <a:cubicBezTo>
                      <a:pt x="800" y="1"/>
                      <a:pt x="494" y="35"/>
                      <a:pt x="195" y="102"/>
                    </a:cubicBezTo>
                    <a:cubicBezTo>
                      <a:pt x="0" y="145"/>
                      <a:pt x="64" y="429"/>
                      <a:pt x="244" y="429"/>
                    </a:cubicBezTo>
                    <a:cubicBezTo>
                      <a:pt x="257" y="429"/>
                      <a:pt x="271" y="427"/>
                      <a:pt x="285" y="424"/>
                    </a:cubicBezTo>
                    <a:cubicBezTo>
                      <a:pt x="555" y="363"/>
                      <a:pt x="830" y="333"/>
                      <a:pt x="1106" y="333"/>
                    </a:cubicBezTo>
                    <a:cubicBezTo>
                      <a:pt x="1309" y="333"/>
                      <a:pt x="1512" y="349"/>
                      <a:pt x="1713" y="383"/>
                    </a:cubicBezTo>
                    <a:cubicBezTo>
                      <a:pt x="1723" y="384"/>
                      <a:pt x="1733" y="385"/>
                      <a:pt x="1743" y="385"/>
                    </a:cubicBezTo>
                    <a:cubicBezTo>
                      <a:pt x="1931" y="385"/>
                      <a:pt x="2004" y="93"/>
                      <a:pt x="1801" y="59"/>
                    </a:cubicBezTo>
                    <a:cubicBezTo>
                      <a:pt x="1571" y="20"/>
                      <a:pt x="1338" y="1"/>
                      <a:pt x="11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18" name="Google Shape;15718;p27"/>
              <p:cNvSpPr/>
              <p:nvPr/>
            </p:nvSpPr>
            <p:spPr>
              <a:xfrm>
                <a:off x="866150" y="3530850"/>
                <a:ext cx="54325" cy="60450"/>
              </a:xfrm>
              <a:custGeom>
                <a:avLst/>
                <a:gdLst/>
                <a:ahLst/>
                <a:cxnLst/>
                <a:rect l="l" t="t" r="r" b="b"/>
                <a:pathLst>
                  <a:path w="2173" h="2418" extrusionOk="0">
                    <a:moveTo>
                      <a:pt x="923" y="308"/>
                    </a:moveTo>
                    <a:cubicBezTo>
                      <a:pt x="1015" y="308"/>
                      <a:pt x="1120" y="331"/>
                      <a:pt x="1238" y="384"/>
                    </a:cubicBezTo>
                    <a:cubicBezTo>
                      <a:pt x="1683" y="652"/>
                      <a:pt x="1829" y="2077"/>
                      <a:pt x="1185" y="2077"/>
                    </a:cubicBezTo>
                    <a:cubicBezTo>
                      <a:pt x="1147" y="2077"/>
                      <a:pt x="1107" y="2072"/>
                      <a:pt x="1064" y="2062"/>
                    </a:cubicBezTo>
                    <a:cubicBezTo>
                      <a:pt x="269" y="1873"/>
                      <a:pt x="172" y="308"/>
                      <a:pt x="923" y="308"/>
                    </a:cubicBezTo>
                    <a:close/>
                    <a:moveTo>
                      <a:pt x="971" y="1"/>
                    </a:moveTo>
                    <a:cubicBezTo>
                      <a:pt x="515" y="1"/>
                      <a:pt x="111" y="312"/>
                      <a:pt x="59" y="828"/>
                    </a:cubicBezTo>
                    <a:cubicBezTo>
                      <a:pt x="1" y="1403"/>
                      <a:pt x="312" y="2118"/>
                      <a:pt x="870" y="2346"/>
                    </a:cubicBezTo>
                    <a:cubicBezTo>
                      <a:pt x="992" y="2395"/>
                      <a:pt x="1104" y="2418"/>
                      <a:pt x="1205" y="2418"/>
                    </a:cubicBezTo>
                    <a:cubicBezTo>
                      <a:pt x="2101" y="2418"/>
                      <a:pt x="2173" y="635"/>
                      <a:pt x="1456" y="127"/>
                    </a:cubicBezTo>
                    <a:lnTo>
                      <a:pt x="1456" y="127"/>
                    </a:lnTo>
                    <a:cubicBezTo>
                      <a:pt x="1443" y="115"/>
                      <a:pt x="1427" y="104"/>
                      <a:pt x="1407" y="96"/>
                    </a:cubicBezTo>
                    <a:lnTo>
                      <a:pt x="1407" y="96"/>
                    </a:lnTo>
                    <a:cubicBezTo>
                      <a:pt x="1407" y="96"/>
                      <a:pt x="1407" y="96"/>
                      <a:pt x="1407" y="96"/>
                    </a:cubicBezTo>
                    <a:cubicBezTo>
                      <a:pt x="1390" y="85"/>
                      <a:pt x="1374" y="79"/>
                      <a:pt x="1357" y="75"/>
                    </a:cubicBezTo>
                    <a:lnTo>
                      <a:pt x="1357" y="75"/>
                    </a:lnTo>
                    <a:cubicBezTo>
                      <a:pt x="1229" y="25"/>
                      <a:pt x="1098" y="1"/>
                      <a:pt x="9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19" name="Google Shape;15719;p27"/>
              <p:cNvSpPr/>
              <p:nvPr/>
            </p:nvSpPr>
            <p:spPr>
              <a:xfrm>
                <a:off x="913400" y="3498200"/>
                <a:ext cx="49575" cy="112000"/>
              </a:xfrm>
              <a:custGeom>
                <a:avLst/>
                <a:gdLst/>
                <a:ahLst/>
                <a:cxnLst/>
                <a:rect l="l" t="t" r="r" b="b"/>
                <a:pathLst>
                  <a:path w="1983" h="4480" extrusionOk="0">
                    <a:moveTo>
                      <a:pt x="252" y="1"/>
                    </a:moveTo>
                    <a:cubicBezTo>
                      <a:pt x="119" y="1"/>
                      <a:pt x="1" y="169"/>
                      <a:pt x="126" y="282"/>
                    </a:cubicBezTo>
                    <a:cubicBezTo>
                      <a:pt x="1256" y="1304"/>
                      <a:pt x="1619" y="2858"/>
                      <a:pt x="1069" y="4277"/>
                    </a:cubicBezTo>
                    <a:cubicBezTo>
                      <a:pt x="1022" y="4399"/>
                      <a:pt x="1122" y="4479"/>
                      <a:pt x="1225" y="4479"/>
                    </a:cubicBezTo>
                    <a:cubicBezTo>
                      <a:pt x="1293" y="4479"/>
                      <a:pt x="1361" y="4445"/>
                      <a:pt x="1392" y="4367"/>
                    </a:cubicBezTo>
                    <a:cubicBezTo>
                      <a:pt x="1982" y="2846"/>
                      <a:pt x="1572" y="1139"/>
                      <a:pt x="362" y="46"/>
                    </a:cubicBezTo>
                    <a:cubicBezTo>
                      <a:pt x="328" y="14"/>
                      <a:pt x="289" y="1"/>
                      <a:pt x="2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20" name="Google Shape;15720;p27"/>
              <p:cNvSpPr/>
              <p:nvPr/>
            </p:nvSpPr>
            <p:spPr>
              <a:xfrm>
                <a:off x="947750" y="3482375"/>
                <a:ext cx="48425" cy="4025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10" extrusionOk="0">
                    <a:moveTo>
                      <a:pt x="699" y="1"/>
                    </a:moveTo>
                    <a:cubicBezTo>
                      <a:pt x="525" y="1"/>
                      <a:pt x="351" y="29"/>
                      <a:pt x="184" y="85"/>
                    </a:cubicBezTo>
                    <a:cubicBezTo>
                      <a:pt x="1" y="147"/>
                      <a:pt x="55" y="418"/>
                      <a:pt x="219" y="418"/>
                    </a:cubicBezTo>
                    <a:cubicBezTo>
                      <a:pt x="236" y="418"/>
                      <a:pt x="255" y="415"/>
                      <a:pt x="274" y="409"/>
                    </a:cubicBezTo>
                    <a:cubicBezTo>
                      <a:pt x="418" y="360"/>
                      <a:pt x="557" y="335"/>
                      <a:pt x="699" y="335"/>
                    </a:cubicBezTo>
                    <a:cubicBezTo>
                      <a:pt x="764" y="335"/>
                      <a:pt x="829" y="340"/>
                      <a:pt x="895" y="350"/>
                    </a:cubicBezTo>
                    <a:lnTo>
                      <a:pt x="895" y="350"/>
                    </a:lnTo>
                    <a:cubicBezTo>
                      <a:pt x="909" y="692"/>
                      <a:pt x="862" y="1034"/>
                      <a:pt x="755" y="1359"/>
                    </a:cubicBezTo>
                    <a:cubicBezTo>
                      <a:pt x="718" y="1467"/>
                      <a:pt x="811" y="1565"/>
                      <a:pt x="915" y="1569"/>
                    </a:cubicBezTo>
                    <a:lnTo>
                      <a:pt x="1722" y="1609"/>
                    </a:lnTo>
                    <a:cubicBezTo>
                      <a:pt x="1725" y="1609"/>
                      <a:pt x="1729" y="1609"/>
                      <a:pt x="1732" y="1609"/>
                    </a:cubicBezTo>
                    <a:cubicBezTo>
                      <a:pt x="1937" y="1609"/>
                      <a:pt x="1934" y="1286"/>
                      <a:pt x="1722" y="1275"/>
                    </a:cubicBezTo>
                    <a:lnTo>
                      <a:pt x="1136" y="1247"/>
                    </a:lnTo>
                    <a:lnTo>
                      <a:pt x="1136" y="1247"/>
                    </a:lnTo>
                    <a:cubicBezTo>
                      <a:pt x="1222" y="911"/>
                      <a:pt x="1252" y="560"/>
                      <a:pt x="1222" y="212"/>
                    </a:cubicBezTo>
                    <a:cubicBezTo>
                      <a:pt x="1216" y="140"/>
                      <a:pt x="1174" y="70"/>
                      <a:pt x="1098" y="52"/>
                    </a:cubicBezTo>
                    <a:cubicBezTo>
                      <a:pt x="967" y="18"/>
                      <a:pt x="833" y="1"/>
                      <a:pt x="6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21" name="Google Shape;15721;p27"/>
              <p:cNvSpPr/>
              <p:nvPr/>
            </p:nvSpPr>
            <p:spPr>
              <a:xfrm>
                <a:off x="1000925" y="3563650"/>
                <a:ext cx="48500" cy="11375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455" extrusionOk="0">
                    <a:moveTo>
                      <a:pt x="1740" y="0"/>
                    </a:moveTo>
                    <a:cubicBezTo>
                      <a:pt x="1735" y="0"/>
                      <a:pt x="1730" y="1"/>
                      <a:pt x="1724" y="1"/>
                    </a:cubicBezTo>
                    <a:lnTo>
                      <a:pt x="216" y="120"/>
                    </a:lnTo>
                    <a:cubicBezTo>
                      <a:pt x="8" y="136"/>
                      <a:pt x="1" y="455"/>
                      <a:pt x="199" y="455"/>
                    </a:cubicBezTo>
                    <a:cubicBezTo>
                      <a:pt x="205" y="455"/>
                      <a:pt x="210" y="454"/>
                      <a:pt x="216" y="454"/>
                    </a:cubicBezTo>
                    <a:lnTo>
                      <a:pt x="1724" y="337"/>
                    </a:lnTo>
                    <a:cubicBezTo>
                      <a:pt x="1931" y="320"/>
                      <a:pt x="1939" y="0"/>
                      <a:pt x="17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22" name="Google Shape;15722;p27"/>
              <p:cNvSpPr/>
              <p:nvPr/>
            </p:nvSpPr>
            <p:spPr>
              <a:xfrm>
                <a:off x="1022525" y="3532550"/>
                <a:ext cx="107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35" extrusionOk="0">
                    <a:moveTo>
                      <a:pt x="215" y="0"/>
                    </a:moveTo>
                    <a:cubicBezTo>
                      <a:pt x="0" y="0"/>
                      <a:pt x="0" y="334"/>
                      <a:pt x="215" y="334"/>
                    </a:cubicBezTo>
                    <a:cubicBezTo>
                      <a:pt x="430" y="334"/>
                      <a:pt x="430" y="0"/>
                      <a:pt x="21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23" name="Google Shape;15723;p27"/>
              <p:cNvSpPr/>
              <p:nvPr/>
            </p:nvSpPr>
            <p:spPr>
              <a:xfrm>
                <a:off x="1020575" y="3594050"/>
                <a:ext cx="10775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37" extrusionOk="0">
                    <a:moveTo>
                      <a:pt x="215" y="1"/>
                    </a:moveTo>
                    <a:cubicBezTo>
                      <a:pt x="0" y="1"/>
                      <a:pt x="0" y="336"/>
                      <a:pt x="215" y="336"/>
                    </a:cubicBezTo>
                    <a:cubicBezTo>
                      <a:pt x="430" y="336"/>
                      <a:pt x="430" y="1"/>
                      <a:pt x="2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24" name="Google Shape;15724;p27"/>
              <p:cNvSpPr/>
              <p:nvPr/>
            </p:nvSpPr>
            <p:spPr>
              <a:xfrm>
                <a:off x="1073625" y="3498650"/>
                <a:ext cx="37750" cy="102150"/>
              </a:xfrm>
              <a:custGeom>
                <a:avLst/>
                <a:gdLst/>
                <a:ahLst/>
                <a:cxnLst/>
                <a:rect l="l" t="t" r="r" b="b"/>
                <a:pathLst>
                  <a:path w="1510" h="4086" extrusionOk="0">
                    <a:moveTo>
                      <a:pt x="1020" y="1"/>
                    </a:moveTo>
                    <a:cubicBezTo>
                      <a:pt x="969" y="1"/>
                      <a:pt x="918" y="22"/>
                      <a:pt x="880" y="73"/>
                    </a:cubicBezTo>
                    <a:cubicBezTo>
                      <a:pt x="0" y="1288"/>
                      <a:pt x="128" y="2953"/>
                      <a:pt x="1159" y="4035"/>
                    </a:cubicBezTo>
                    <a:cubicBezTo>
                      <a:pt x="1194" y="4071"/>
                      <a:pt x="1232" y="4086"/>
                      <a:pt x="1270" y="4086"/>
                    </a:cubicBezTo>
                    <a:cubicBezTo>
                      <a:pt x="1396" y="4086"/>
                      <a:pt x="1510" y="3918"/>
                      <a:pt x="1396" y="3798"/>
                    </a:cubicBezTo>
                    <a:cubicBezTo>
                      <a:pt x="458" y="2814"/>
                      <a:pt x="375" y="1336"/>
                      <a:pt x="1169" y="243"/>
                    </a:cubicBezTo>
                    <a:cubicBezTo>
                      <a:pt x="1258" y="119"/>
                      <a:pt x="1141" y="1"/>
                      <a:pt x="102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25" name="Google Shape;15725;p27"/>
              <p:cNvSpPr/>
              <p:nvPr/>
            </p:nvSpPr>
            <p:spPr>
              <a:xfrm>
                <a:off x="1114700" y="3519225"/>
                <a:ext cx="58200" cy="73250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2930" extrusionOk="0">
                    <a:moveTo>
                      <a:pt x="951" y="617"/>
                    </a:moveTo>
                    <a:cubicBezTo>
                      <a:pt x="981" y="859"/>
                      <a:pt x="1011" y="1102"/>
                      <a:pt x="1041" y="1344"/>
                    </a:cubicBezTo>
                    <a:lnTo>
                      <a:pt x="1041" y="1344"/>
                    </a:lnTo>
                    <a:cubicBezTo>
                      <a:pt x="856" y="1341"/>
                      <a:pt x="671" y="1322"/>
                      <a:pt x="485" y="1287"/>
                    </a:cubicBezTo>
                    <a:lnTo>
                      <a:pt x="485" y="1287"/>
                    </a:lnTo>
                    <a:lnTo>
                      <a:pt x="951" y="617"/>
                    </a:lnTo>
                    <a:close/>
                    <a:moveTo>
                      <a:pt x="1058" y="1"/>
                    </a:moveTo>
                    <a:cubicBezTo>
                      <a:pt x="1008" y="1"/>
                      <a:pt x="956" y="25"/>
                      <a:pt x="918" y="80"/>
                    </a:cubicBezTo>
                    <a:lnTo>
                      <a:pt x="61" y="1310"/>
                    </a:lnTo>
                    <a:cubicBezTo>
                      <a:pt x="0" y="1400"/>
                      <a:pt x="64" y="1529"/>
                      <a:pt x="162" y="1555"/>
                    </a:cubicBezTo>
                    <a:cubicBezTo>
                      <a:pt x="463" y="1637"/>
                      <a:pt x="773" y="1678"/>
                      <a:pt x="1082" y="1679"/>
                    </a:cubicBezTo>
                    <a:lnTo>
                      <a:pt x="1082" y="1679"/>
                    </a:lnTo>
                    <a:cubicBezTo>
                      <a:pt x="1127" y="2042"/>
                      <a:pt x="1172" y="2406"/>
                      <a:pt x="1217" y="2769"/>
                    </a:cubicBezTo>
                    <a:cubicBezTo>
                      <a:pt x="1230" y="2876"/>
                      <a:pt x="1321" y="2929"/>
                      <a:pt x="1404" y="2929"/>
                    </a:cubicBezTo>
                    <a:cubicBezTo>
                      <a:pt x="1488" y="2929"/>
                      <a:pt x="1564" y="2876"/>
                      <a:pt x="1551" y="2769"/>
                    </a:cubicBezTo>
                    <a:cubicBezTo>
                      <a:pt x="1506" y="2401"/>
                      <a:pt x="1460" y="2032"/>
                      <a:pt x="1415" y="1663"/>
                    </a:cubicBezTo>
                    <a:lnTo>
                      <a:pt x="1415" y="1663"/>
                    </a:lnTo>
                    <a:cubicBezTo>
                      <a:pt x="1660" y="1640"/>
                      <a:pt x="1904" y="1591"/>
                      <a:pt x="2142" y="1517"/>
                    </a:cubicBezTo>
                    <a:cubicBezTo>
                      <a:pt x="2328" y="1460"/>
                      <a:pt x="2272" y="1187"/>
                      <a:pt x="2104" y="1187"/>
                    </a:cubicBezTo>
                    <a:cubicBezTo>
                      <a:pt x="2088" y="1187"/>
                      <a:pt x="2070" y="1189"/>
                      <a:pt x="2052" y="1195"/>
                    </a:cubicBezTo>
                    <a:cubicBezTo>
                      <a:pt x="1825" y="1265"/>
                      <a:pt x="1599" y="1310"/>
                      <a:pt x="1374" y="1331"/>
                    </a:cubicBezTo>
                    <a:lnTo>
                      <a:pt x="1374" y="1331"/>
                    </a:lnTo>
                    <a:cubicBezTo>
                      <a:pt x="1325" y="943"/>
                      <a:pt x="1277" y="554"/>
                      <a:pt x="1229" y="166"/>
                    </a:cubicBezTo>
                    <a:cubicBezTo>
                      <a:pt x="1217" y="64"/>
                      <a:pt x="1140" y="1"/>
                      <a:pt x="10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26" name="Google Shape;15726;p27"/>
              <p:cNvSpPr/>
              <p:nvPr/>
            </p:nvSpPr>
            <p:spPr>
              <a:xfrm>
                <a:off x="1186400" y="3548675"/>
                <a:ext cx="385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463" extrusionOk="0">
                    <a:moveTo>
                      <a:pt x="1319" y="1"/>
                    </a:moveTo>
                    <a:cubicBezTo>
                      <a:pt x="1302" y="1"/>
                      <a:pt x="1285" y="4"/>
                      <a:pt x="1266" y="10"/>
                    </a:cubicBezTo>
                    <a:cubicBezTo>
                      <a:pt x="1023" y="88"/>
                      <a:pt x="770" y="128"/>
                      <a:pt x="517" y="128"/>
                    </a:cubicBezTo>
                    <a:cubicBezTo>
                      <a:pt x="416" y="128"/>
                      <a:pt x="314" y="121"/>
                      <a:pt x="213" y="109"/>
                    </a:cubicBezTo>
                    <a:cubicBezTo>
                      <a:pt x="205" y="108"/>
                      <a:pt x="198" y="107"/>
                      <a:pt x="190" y="107"/>
                    </a:cubicBezTo>
                    <a:cubicBezTo>
                      <a:pt x="0" y="107"/>
                      <a:pt x="9" y="418"/>
                      <a:pt x="213" y="443"/>
                    </a:cubicBezTo>
                    <a:cubicBezTo>
                      <a:pt x="321" y="456"/>
                      <a:pt x="428" y="463"/>
                      <a:pt x="535" y="463"/>
                    </a:cubicBezTo>
                    <a:cubicBezTo>
                      <a:pt x="813" y="463"/>
                      <a:pt x="1090" y="419"/>
                      <a:pt x="1356" y="333"/>
                    </a:cubicBezTo>
                    <a:cubicBezTo>
                      <a:pt x="1540" y="273"/>
                      <a:pt x="1485" y="1"/>
                      <a:pt x="13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27" name="Google Shape;15727;p27"/>
              <p:cNvSpPr/>
              <p:nvPr/>
            </p:nvSpPr>
            <p:spPr>
              <a:xfrm>
                <a:off x="1230775" y="3522200"/>
                <a:ext cx="57850" cy="66375"/>
              </a:xfrm>
              <a:custGeom>
                <a:avLst/>
                <a:gdLst/>
                <a:ahLst/>
                <a:cxnLst/>
                <a:rect l="l" t="t" r="r" b="b"/>
                <a:pathLst>
                  <a:path w="2314" h="2655" extrusionOk="0">
                    <a:moveTo>
                      <a:pt x="600" y="1"/>
                    </a:moveTo>
                    <a:cubicBezTo>
                      <a:pt x="446" y="1"/>
                      <a:pt x="291" y="43"/>
                      <a:pt x="148" y="138"/>
                    </a:cubicBezTo>
                    <a:cubicBezTo>
                      <a:pt x="1" y="237"/>
                      <a:pt x="92" y="455"/>
                      <a:pt x="230" y="455"/>
                    </a:cubicBezTo>
                    <a:cubicBezTo>
                      <a:pt x="258" y="455"/>
                      <a:pt x="288" y="446"/>
                      <a:pt x="318" y="426"/>
                    </a:cubicBezTo>
                    <a:cubicBezTo>
                      <a:pt x="430" y="351"/>
                      <a:pt x="534" y="319"/>
                      <a:pt x="628" y="319"/>
                    </a:cubicBezTo>
                    <a:cubicBezTo>
                      <a:pt x="1029" y="319"/>
                      <a:pt x="1249" y="907"/>
                      <a:pt x="1128" y="1304"/>
                    </a:cubicBezTo>
                    <a:cubicBezTo>
                      <a:pt x="987" y="1761"/>
                      <a:pt x="583" y="2078"/>
                      <a:pt x="229" y="2371"/>
                    </a:cubicBezTo>
                    <a:cubicBezTo>
                      <a:pt x="98" y="2479"/>
                      <a:pt x="225" y="2655"/>
                      <a:pt x="362" y="2655"/>
                    </a:cubicBezTo>
                    <a:cubicBezTo>
                      <a:pt x="372" y="2655"/>
                      <a:pt x="382" y="2654"/>
                      <a:pt x="392" y="2652"/>
                    </a:cubicBezTo>
                    <a:cubicBezTo>
                      <a:pt x="741" y="2583"/>
                      <a:pt x="1094" y="2549"/>
                      <a:pt x="1448" y="2549"/>
                    </a:cubicBezTo>
                    <a:cubicBezTo>
                      <a:pt x="1666" y="2549"/>
                      <a:pt x="1885" y="2562"/>
                      <a:pt x="2102" y="2588"/>
                    </a:cubicBezTo>
                    <a:cubicBezTo>
                      <a:pt x="2110" y="2589"/>
                      <a:pt x="2118" y="2589"/>
                      <a:pt x="2125" y="2589"/>
                    </a:cubicBezTo>
                    <a:cubicBezTo>
                      <a:pt x="2314" y="2589"/>
                      <a:pt x="2305" y="2277"/>
                      <a:pt x="2102" y="2254"/>
                    </a:cubicBezTo>
                    <a:cubicBezTo>
                      <a:pt x="1882" y="2228"/>
                      <a:pt x="1661" y="2215"/>
                      <a:pt x="1441" y="2215"/>
                    </a:cubicBezTo>
                    <a:cubicBezTo>
                      <a:pt x="1251" y="2215"/>
                      <a:pt x="1062" y="2225"/>
                      <a:pt x="874" y="2244"/>
                    </a:cubicBezTo>
                    <a:lnTo>
                      <a:pt x="874" y="2244"/>
                    </a:lnTo>
                    <a:cubicBezTo>
                      <a:pt x="1302" y="1819"/>
                      <a:pt x="1649" y="1291"/>
                      <a:pt x="1468" y="664"/>
                    </a:cubicBezTo>
                    <a:cubicBezTo>
                      <a:pt x="1353" y="268"/>
                      <a:pt x="983" y="1"/>
                      <a:pt x="6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28" name="Google Shape;15728;p27"/>
              <p:cNvSpPr/>
              <p:nvPr/>
            </p:nvSpPr>
            <p:spPr>
              <a:xfrm>
                <a:off x="1281775" y="3493575"/>
                <a:ext cx="54925" cy="111925"/>
              </a:xfrm>
              <a:custGeom>
                <a:avLst/>
                <a:gdLst/>
                <a:ahLst/>
                <a:cxnLst/>
                <a:rect l="l" t="t" r="r" b="b"/>
                <a:pathLst>
                  <a:path w="2197" h="4477" extrusionOk="0">
                    <a:moveTo>
                      <a:pt x="227" y="0"/>
                    </a:moveTo>
                    <a:cubicBezTo>
                      <a:pt x="91" y="0"/>
                      <a:pt x="1" y="218"/>
                      <a:pt x="145" y="319"/>
                    </a:cubicBezTo>
                    <a:cubicBezTo>
                      <a:pt x="1388" y="1199"/>
                      <a:pt x="1823" y="2842"/>
                      <a:pt x="1179" y="4223"/>
                    </a:cubicBezTo>
                    <a:cubicBezTo>
                      <a:pt x="1116" y="4356"/>
                      <a:pt x="1232" y="4477"/>
                      <a:pt x="1341" y="4477"/>
                    </a:cubicBezTo>
                    <a:cubicBezTo>
                      <a:pt x="1390" y="4477"/>
                      <a:pt x="1439" y="4452"/>
                      <a:pt x="1467" y="4390"/>
                    </a:cubicBezTo>
                    <a:cubicBezTo>
                      <a:pt x="2196" y="2851"/>
                      <a:pt x="1710" y="1009"/>
                      <a:pt x="314" y="31"/>
                    </a:cubicBezTo>
                    <a:cubicBezTo>
                      <a:pt x="284" y="9"/>
                      <a:pt x="254" y="0"/>
                      <a:pt x="2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29" name="Google Shape;15729;p27"/>
              <p:cNvSpPr/>
              <p:nvPr/>
            </p:nvSpPr>
            <p:spPr>
              <a:xfrm>
                <a:off x="1318250" y="3479750"/>
                <a:ext cx="39900" cy="54375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2175" extrusionOk="0">
                    <a:moveTo>
                      <a:pt x="615" y="0"/>
                    </a:moveTo>
                    <a:cubicBezTo>
                      <a:pt x="433" y="0"/>
                      <a:pt x="248" y="74"/>
                      <a:pt x="117" y="208"/>
                    </a:cubicBezTo>
                    <a:cubicBezTo>
                      <a:pt x="0" y="327"/>
                      <a:pt x="114" y="495"/>
                      <a:pt x="241" y="495"/>
                    </a:cubicBezTo>
                    <a:cubicBezTo>
                      <a:pt x="279" y="495"/>
                      <a:pt x="318" y="480"/>
                      <a:pt x="353" y="445"/>
                    </a:cubicBezTo>
                    <a:cubicBezTo>
                      <a:pt x="429" y="366"/>
                      <a:pt x="511" y="334"/>
                      <a:pt x="586" y="334"/>
                    </a:cubicBezTo>
                    <a:cubicBezTo>
                      <a:pt x="839" y="334"/>
                      <a:pt x="1021" y="700"/>
                      <a:pt x="707" y="886"/>
                    </a:cubicBezTo>
                    <a:cubicBezTo>
                      <a:pt x="580" y="960"/>
                      <a:pt x="615" y="1198"/>
                      <a:pt x="771" y="1198"/>
                    </a:cubicBezTo>
                    <a:cubicBezTo>
                      <a:pt x="777" y="1198"/>
                      <a:pt x="784" y="1198"/>
                      <a:pt x="791" y="1197"/>
                    </a:cubicBezTo>
                    <a:cubicBezTo>
                      <a:pt x="812" y="1194"/>
                      <a:pt x="833" y="1193"/>
                      <a:pt x="854" y="1193"/>
                    </a:cubicBezTo>
                    <a:cubicBezTo>
                      <a:pt x="1035" y="1193"/>
                      <a:pt x="1203" y="1293"/>
                      <a:pt x="1218" y="1494"/>
                    </a:cubicBezTo>
                    <a:cubicBezTo>
                      <a:pt x="1233" y="1701"/>
                      <a:pt x="1067" y="1843"/>
                      <a:pt x="875" y="1843"/>
                    </a:cubicBezTo>
                    <a:cubicBezTo>
                      <a:pt x="840" y="1843"/>
                      <a:pt x="805" y="1838"/>
                      <a:pt x="769" y="1828"/>
                    </a:cubicBezTo>
                    <a:cubicBezTo>
                      <a:pt x="753" y="1824"/>
                      <a:pt x="737" y="1822"/>
                      <a:pt x="722" y="1822"/>
                    </a:cubicBezTo>
                    <a:cubicBezTo>
                      <a:pt x="550" y="1822"/>
                      <a:pt x="489" y="2100"/>
                      <a:pt x="681" y="2150"/>
                    </a:cubicBezTo>
                    <a:cubicBezTo>
                      <a:pt x="743" y="2167"/>
                      <a:pt x="806" y="2175"/>
                      <a:pt x="869" y="2175"/>
                    </a:cubicBezTo>
                    <a:cubicBezTo>
                      <a:pt x="1209" y="2175"/>
                      <a:pt x="1535" y="1941"/>
                      <a:pt x="1569" y="1577"/>
                    </a:cubicBezTo>
                    <a:cubicBezTo>
                      <a:pt x="1596" y="1274"/>
                      <a:pt x="1395" y="1014"/>
                      <a:pt x="1131" y="908"/>
                    </a:cubicBezTo>
                    <a:lnTo>
                      <a:pt x="1131" y="908"/>
                    </a:lnTo>
                    <a:cubicBezTo>
                      <a:pt x="1243" y="703"/>
                      <a:pt x="1250" y="447"/>
                      <a:pt x="1102" y="242"/>
                    </a:cubicBezTo>
                    <a:cubicBezTo>
                      <a:pt x="983" y="77"/>
                      <a:pt x="801" y="0"/>
                      <a:pt x="61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30" name="Google Shape;15730;p27"/>
              <p:cNvSpPr/>
              <p:nvPr/>
            </p:nvSpPr>
            <p:spPr>
              <a:xfrm>
                <a:off x="1357525" y="3551400"/>
                <a:ext cx="55375" cy="11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443" extrusionOk="0">
                    <a:moveTo>
                      <a:pt x="2010" y="1"/>
                    </a:moveTo>
                    <a:cubicBezTo>
                      <a:pt x="2007" y="1"/>
                      <a:pt x="2003" y="1"/>
                      <a:pt x="1999" y="1"/>
                    </a:cubicBezTo>
                    <a:lnTo>
                      <a:pt x="217" y="108"/>
                    </a:lnTo>
                    <a:cubicBezTo>
                      <a:pt x="7" y="120"/>
                      <a:pt x="1" y="443"/>
                      <a:pt x="205" y="443"/>
                    </a:cubicBezTo>
                    <a:cubicBezTo>
                      <a:pt x="209" y="443"/>
                      <a:pt x="213" y="442"/>
                      <a:pt x="217" y="442"/>
                    </a:cubicBezTo>
                    <a:lnTo>
                      <a:pt x="1999" y="335"/>
                    </a:lnTo>
                    <a:cubicBezTo>
                      <a:pt x="2209" y="323"/>
                      <a:pt x="2214" y="1"/>
                      <a:pt x="20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31" name="Google Shape;15731;p27"/>
              <p:cNvSpPr/>
              <p:nvPr/>
            </p:nvSpPr>
            <p:spPr>
              <a:xfrm>
                <a:off x="1356575" y="3584075"/>
                <a:ext cx="55750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2230" h="521" extrusionOk="0">
                    <a:moveTo>
                      <a:pt x="632" y="0"/>
                    </a:moveTo>
                    <a:cubicBezTo>
                      <a:pt x="493" y="0"/>
                      <a:pt x="354" y="6"/>
                      <a:pt x="216" y="17"/>
                    </a:cubicBezTo>
                    <a:cubicBezTo>
                      <a:pt x="7" y="33"/>
                      <a:pt x="1" y="351"/>
                      <a:pt x="200" y="351"/>
                    </a:cubicBezTo>
                    <a:cubicBezTo>
                      <a:pt x="205" y="351"/>
                      <a:pt x="210" y="351"/>
                      <a:pt x="216" y="351"/>
                    </a:cubicBezTo>
                    <a:cubicBezTo>
                      <a:pt x="349" y="340"/>
                      <a:pt x="483" y="335"/>
                      <a:pt x="617" y="335"/>
                    </a:cubicBezTo>
                    <a:cubicBezTo>
                      <a:pt x="1066" y="335"/>
                      <a:pt x="1514" y="395"/>
                      <a:pt x="1949" y="514"/>
                    </a:cubicBezTo>
                    <a:cubicBezTo>
                      <a:pt x="1966" y="519"/>
                      <a:pt x="1982" y="521"/>
                      <a:pt x="1997" y="521"/>
                    </a:cubicBezTo>
                    <a:cubicBezTo>
                      <a:pt x="2169" y="521"/>
                      <a:pt x="2229" y="244"/>
                      <a:pt x="2037" y="192"/>
                    </a:cubicBezTo>
                    <a:cubicBezTo>
                      <a:pt x="1579" y="65"/>
                      <a:pt x="1106" y="0"/>
                      <a:pt x="6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32" name="Google Shape;15732;p27"/>
              <p:cNvSpPr/>
              <p:nvPr/>
            </p:nvSpPr>
            <p:spPr>
              <a:xfrm>
                <a:off x="1432600" y="3503600"/>
                <a:ext cx="45875" cy="79575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3183" extrusionOk="0">
                    <a:moveTo>
                      <a:pt x="821" y="1"/>
                    </a:moveTo>
                    <a:cubicBezTo>
                      <a:pt x="468" y="1"/>
                      <a:pt x="118" y="206"/>
                      <a:pt x="30" y="577"/>
                    </a:cubicBezTo>
                    <a:cubicBezTo>
                      <a:pt x="1" y="703"/>
                      <a:pt x="106" y="785"/>
                      <a:pt x="205" y="785"/>
                    </a:cubicBezTo>
                    <a:cubicBezTo>
                      <a:pt x="271" y="785"/>
                      <a:pt x="334" y="749"/>
                      <a:pt x="354" y="665"/>
                    </a:cubicBezTo>
                    <a:cubicBezTo>
                      <a:pt x="404" y="454"/>
                      <a:pt x="611" y="333"/>
                      <a:pt x="817" y="333"/>
                    </a:cubicBezTo>
                    <a:cubicBezTo>
                      <a:pt x="937" y="333"/>
                      <a:pt x="1057" y="374"/>
                      <a:pt x="1145" y="463"/>
                    </a:cubicBezTo>
                    <a:cubicBezTo>
                      <a:pt x="1499" y="817"/>
                      <a:pt x="1168" y="1367"/>
                      <a:pt x="778" y="1529"/>
                    </a:cubicBezTo>
                    <a:cubicBezTo>
                      <a:pt x="598" y="1605"/>
                      <a:pt x="643" y="1857"/>
                      <a:pt x="823" y="1857"/>
                    </a:cubicBezTo>
                    <a:cubicBezTo>
                      <a:pt x="837" y="1857"/>
                      <a:pt x="852" y="1856"/>
                      <a:pt x="868" y="1852"/>
                    </a:cubicBezTo>
                    <a:cubicBezTo>
                      <a:pt x="914" y="1842"/>
                      <a:pt x="957" y="1838"/>
                      <a:pt x="995" y="1838"/>
                    </a:cubicBezTo>
                    <a:cubicBezTo>
                      <a:pt x="1455" y="1838"/>
                      <a:pt x="1357" y="2495"/>
                      <a:pt x="1119" y="2690"/>
                    </a:cubicBezTo>
                    <a:cubicBezTo>
                      <a:pt x="967" y="2814"/>
                      <a:pt x="774" y="2859"/>
                      <a:pt x="580" y="2859"/>
                    </a:cubicBezTo>
                    <a:cubicBezTo>
                      <a:pt x="509" y="2859"/>
                      <a:pt x="437" y="2853"/>
                      <a:pt x="367" y="2842"/>
                    </a:cubicBezTo>
                    <a:cubicBezTo>
                      <a:pt x="358" y="2841"/>
                      <a:pt x="348" y="2840"/>
                      <a:pt x="339" y="2840"/>
                    </a:cubicBezTo>
                    <a:cubicBezTo>
                      <a:pt x="150" y="2840"/>
                      <a:pt x="75" y="3135"/>
                      <a:pt x="279" y="3164"/>
                    </a:cubicBezTo>
                    <a:cubicBezTo>
                      <a:pt x="360" y="3176"/>
                      <a:pt x="446" y="3183"/>
                      <a:pt x="534" y="3183"/>
                    </a:cubicBezTo>
                    <a:cubicBezTo>
                      <a:pt x="1029" y="3183"/>
                      <a:pt x="1577" y="2977"/>
                      <a:pt x="1673" y="2435"/>
                    </a:cubicBezTo>
                    <a:cubicBezTo>
                      <a:pt x="1736" y="2077"/>
                      <a:pt x="1545" y="1741"/>
                      <a:pt x="1254" y="1593"/>
                    </a:cubicBezTo>
                    <a:lnTo>
                      <a:pt x="1254" y="1593"/>
                    </a:lnTo>
                    <a:cubicBezTo>
                      <a:pt x="1636" y="1226"/>
                      <a:pt x="1834" y="630"/>
                      <a:pt x="1389" y="217"/>
                    </a:cubicBezTo>
                    <a:cubicBezTo>
                      <a:pt x="1233" y="70"/>
                      <a:pt x="1026" y="1"/>
                      <a:pt x="82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33" name="Google Shape;15733;p27"/>
              <p:cNvSpPr/>
              <p:nvPr/>
            </p:nvSpPr>
            <p:spPr>
              <a:xfrm>
                <a:off x="1485425" y="3512050"/>
                <a:ext cx="61375" cy="72100"/>
              </a:xfrm>
              <a:custGeom>
                <a:avLst/>
                <a:gdLst/>
                <a:ahLst/>
                <a:cxnLst/>
                <a:rect l="l" t="t" r="r" b="b"/>
                <a:pathLst>
                  <a:path w="2455" h="2884" extrusionOk="0">
                    <a:moveTo>
                      <a:pt x="867" y="0"/>
                    </a:moveTo>
                    <a:cubicBezTo>
                      <a:pt x="590" y="0"/>
                      <a:pt x="306" y="119"/>
                      <a:pt x="105" y="361"/>
                    </a:cubicBezTo>
                    <a:cubicBezTo>
                      <a:pt x="0" y="486"/>
                      <a:pt x="112" y="654"/>
                      <a:pt x="232" y="654"/>
                    </a:cubicBezTo>
                    <a:cubicBezTo>
                      <a:pt x="270" y="654"/>
                      <a:pt x="308" y="637"/>
                      <a:pt x="341" y="597"/>
                    </a:cubicBezTo>
                    <a:cubicBezTo>
                      <a:pt x="476" y="435"/>
                      <a:pt x="677" y="354"/>
                      <a:pt x="869" y="354"/>
                    </a:cubicBezTo>
                    <a:cubicBezTo>
                      <a:pt x="1159" y="354"/>
                      <a:pt x="1431" y="537"/>
                      <a:pt x="1438" y="903"/>
                    </a:cubicBezTo>
                    <a:cubicBezTo>
                      <a:pt x="1444" y="1192"/>
                      <a:pt x="1231" y="1430"/>
                      <a:pt x="1055" y="1638"/>
                    </a:cubicBezTo>
                    <a:cubicBezTo>
                      <a:pt x="808" y="1926"/>
                      <a:pt x="564" y="2181"/>
                      <a:pt x="430" y="2542"/>
                    </a:cubicBezTo>
                    <a:cubicBezTo>
                      <a:pt x="396" y="2632"/>
                      <a:pt x="468" y="2719"/>
                      <a:pt x="547" y="2748"/>
                    </a:cubicBezTo>
                    <a:cubicBezTo>
                      <a:pt x="791" y="2839"/>
                      <a:pt x="1036" y="2883"/>
                      <a:pt x="1278" y="2883"/>
                    </a:cubicBezTo>
                    <a:cubicBezTo>
                      <a:pt x="1625" y="2883"/>
                      <a:pt x="1967" y="2792"/>
                      <a:pt x="2294" y="2614"/>
                    </a:cubicBezTo>
                    <a:cubicBezTo>
                      <a:pt x="2455" y="2526"/>
                      <a:pt x="2356" y="2302"/>
                      <a:pt x="2206" y="2302"/>
                    </a:cubicBezTo>
                    <a:cubicBezTo>
                      <a:pt x="2180" y="2302"/>
                      <a:pt x="2152" y="2309"/>
                      <a:pt x="2124" y="2324"/>
                    </a:cubicBezTo>
                    <a:cubicBezTo>
                      <a:pt x="1850" y="2474"/>
                      <a:pt x="1570" y="2547"/>
                      <a:pt x="1285" y="2547"/>
                    </a:cubicBezTo>
                    <a:cubicBezTo>
                      <a:pt x="1131" y="2547"/>
                      <a:pt x="976" y="2526"/>
                      <a:pt x="819" y="2484"/>
                    </a:cubicBezTo>
                    <a:lnTo>
                      <a:pt x="819" y="2484"/>
                    </a:lnTo>
                    <a:cubicBezTo>
                      <a:pt x="1144" y="1881"/>
                      <a:pt x="1960" y="1437"/>
                      <a:pt x="1734" y="655"/>
                    </a:cubicBezTo>
                    <a:cubicBezTo>
                      <a:pt x="1607" y="221"/>
                      <a:pt x="1243" y="0"/>
                      <a:pt x="86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34" name="Google Shape;15734;p27"/>
              <p:cNvSpPr/>
              <p:nvPr/>
            </p:nvSpPr>
            <p:spPr>
              <a:xfrm>
                <a:off x="1544650" y="3481125"/>
                <a:ext cx="42975" cy="34000"/>
              </a:xfrm>
              <a:custGeom>
                <a:avLst/>
                <a:gdLst/>
                <a:ahLst/>
                <a:cxnLst/>
                <a:rect l="l" t="t" r="r" b="b"/>
                <a:pathLst>
                  <a:path w="1719" h="1360" extrusionOk="0">
                    <a:moveTo>
                      <a:pt x="814" y="338"/>
                    </a:moveTo>
                    <a:lnTo>
                      <a:pt x="814" y="338"/>
                    </a:lnTo>
                    <a:cubicBezTo>
                      <a:pt x="842" y="363"/>
                      <a:pt x="879" y="378"/>
                      <a:pt x="922" y="378"/>
                    </a:cubicBezTo>
                    <a:cubicBezTo>
                      <a:pt x="933" y="378"/>
                      <a:pt x="945" y="377"/>
                      <a:pt x="957" y="375"/>
                    </a:cubicBezTo>
                    <a:cubicBezTo>
                      <a:pt x="973" y="372"/>
                      <a:pt x="988" y="370"/>
                      <a:pt x="1004" y="370"/>
                    </a:cubicBezTo>
                    <a:cubicBezTo>
                      <a:pt x="1164" y="370"/>
                      <a:pt x="1306" y="530"/>
                      <a:pt x="1316" y="687"/>
                    </a:cubicBezTo>
                    <a:cubicBezTo>
                      <a:pt x="1328" y="875"/>
                      <a:pt x="1145" y="997"/>
                      <a:pt x="977" y="1018"/>
                    </a:cubicBezTo>
                    <a:cubicBezTo>
                      <a:pt x="958" y="1021"/>
                      <a:pt x="939" y="1022"/>
                      <a:pt x="920" y="1022"/>
                    </a:cubicBezTo>
                    <a:cubicBezTo>
                      <a:pt x="584" y="1022"/>
                      <a:pt x="431" y="646"/>
                      <a:pt x="520" y="349"/>
                    </a:cubicBezTo>
                    <a:lnTo>
                      <a:pt x="520" y="349"/>
                    </a:lnTo>
                    <a:lnTo>
                      <a:pt x="814" y="338"/>
                    </a:lnTo>
                    <a:close/>
                    <a:moveTo>
                      <a:pt x="914" y="1"/>
                    </a:moveTo>
                    <a:cubicBezTo>
                      <a:pt x="912" y="1"/>
                      <a:pt x="909" y="1"/>
                      <a:pt x="907" y="1"/>
                    </a:cubicBezTo>
                    <a:lnTo>
                      <a:pt x="405" y="18"/>
                    </a:lnTo>
                    <a:cubicBezTo>
                      <a:pt x="349" y="21"/>
                      <a:pt x="286" y="48"/>
                      <a:pt x="260" y="102"/>
                    </a:cubicBezTo>
                    <a:cubicBezTo>
                      <a:pt x="0" y="649"/>
                      <a:pt x="335" y="1360"/>
                      <a:pt x="914" y="1360"/>
                    </a:cubicBezTo>
                    <a:cubicBezTo>
                      <a:pt x="1008" y="1360"/>
                      <a:pt x="1107" y="1341"/>
                      <a:pt x="1212" y="1301"/>
                    </a:cubicBezTo>
                    <a:cubicBezTo>
                      <a:pt x="1519" y="1182"/>
                      <a:pt x="1719" y="867"/>
                      <a:pt x="1627" y="539"/>
                    </a:cubicBezTo>
                    <a:cubicBezTo>
                      <a:pt x="1549" y="253"/>
                      <a:pt x="1303" y="53"/>
                      <a:pt x="1020" y="40"/>
                    </a:cubicBezTo>
                    <a:lnTo>
                      <a:pt x="1020" y="40"/>
                    </a:lnTo>
                    <a:cubicBezTo>
                      <a:pt x="994" y="16"/>
                      <a:pt x="959" y="1"/>
                      <a:pt x="9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35" name="Google Shape;15735;p27"/>
              <p:cNvSpPr/>
              <p:nvPr/>
            </p:nvSpPr>
            <p:spPr>
              <a:xfrm>
                <a:off x="344400" y="3682600"/>
                <a:ext cx="66800" cy="115900"/>
              </a:xfrm>
              <a:custGeom>
                <a:avLst/>
                <a:gdLst/>
                <a:ahLst/>
                <a:cxnLst/>
                <a:rect l="l" t="t" r="r" b="b"/>
                <a:pathLst>
                  <a:path w="2672" h="4636" extrusionOk="0">
                    <a:moveTo>
                      <a:pt x="2082" y="667"/>
                    </a:moveTo>
                    <a:lnTo>
                      <a:pt x="2082" y="667"/>
                    </a:lnTo>
                    <a:cubicBezTo>
                      <a:pt x="2401" y="919"/>
                      <a:pt x="2153" y="1514"/>
                      <a:pt x="1986" y="1749"/>
                    </a:cubicBezTo>
                    <a:cubicBezTo>
                      <a:pt x="1676" y="2190"/>
                      <a:pt x="1072" y="2344"/>
                      <a:pt x="557" y="2441"/>
                    </a:cubicBezTo>
                    <a:lnTo>
                      <a:pt x="557" y="2441"/>
                    </a:lnTo>
                    <a:cubicBezTo>
                      <a:pt x="530" y="2039"/>
                      <a:pt x="564" y="1640"/>
                      <a:pt x="697" y="1255"/>
                    </a:cubicBezTo>
                    <a:cubicBezTo>
                      <a:pt x="771" y="1105"/>
                      <a:pt x="844" y="957"/>
                      <a:pt x="917" y="808"/>
                    </a:cubicBezTo>
                    <a:lnTo>
                      <a:pt x="2082" y="667"/>
                    </a:lnTo>
                    <a:close/>
                    <a:moveTo>
                      <a:pt x="1579" y="1"/>
                    </a:moveTo>
                    <a:cubicBezTo>
                      <a:pt x="996" y="1"/>
                      <a:pt x="547" y="659"/>
                      <a:pt x="374" y="1165"/>
                    </a:cubicBezTo>
                    <a:cubicBezTo>
                      <a:pt x="0" y="2261"/>
                      <a:pt x="360" y="3465"/>
                      <a:pt x="699" y="4519"/>
                    </a:cubicBezTo>
                    <a:cubicBezTo>
                      <a:pt x="724" y="4597"/>
                      <a:pt x="798" y="4635"/>
                      <a:pt x="869" y="4635"/>
                    </a:cubicBezTo>
                    <a:cubicBezTo>
                      <a:pt x="954" y="4635"/>
                      <a:pt x="1035" y="4581"/>
                      <a:pt x="1027" y="4473"/>
                    </a:cubicBezTo>
                    <a:cubicBezTo>
                      <a:pt x="1015" y="4289"/>
                      <a:pt x="1001" y="4106"/>
                      <a:pt x="987" y="3921"/>
                    </a:cubicBezTo>
                    <a:cubicBezTo>
                      <a:pt x="980" y="3817"/>
                      <a:pt x="896" y="3763"/>
                      <a:pt x="815" y="3760"/>
                    </a:cubicBezTo>
                    <a:lnTo>
                      <a:pt x="815" y="3760"/>
                    </a:lnTo>
                    <a:cubicBezTo>
                      <a:pt x="721" y="3438"/>
                      <a:pt x="640" y="3106"/>
                      <a:pt x="592" y="2774"/>
                    </a:cubicBezTo>
                    <a:lnTo>
                      <a:pt x="592" y="2774"/>
                    </a:lnTo>
                    <a:cubicBezTo>
                      <a:pt x="1333" y="2633"/>
                      <a:pt x="2238" y="2340"/>
                      <a:pt x="2499" y="1546"/>
                    </a:cubicBezTo>
                    <a:cubicBezTo>
                      <a:pt x="2671" y="1017"/>
                      <a:pt x="2433" y="280"/>
                      <a:pt x="1890" y="63"/>
                    </a:cubicBezTo>
                    <a:cubicBezTo>
                      <a:pt x="1783" y="20"/>
                      <a:pt x="1679" y="1"/>
                      <a:pt x="157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36" name="Google Shape;15736;p27"/>
              <p:cNvSpPr/>
              <p:nvPr/>
            </p:nvSpPr>
            <p:spPr>
              <a:xfrm>
                <a:off x="432475" y="3733150"/>
                <a:ext cx="42200" cy="20150"/>
              </a:xfrm>
              <a:custGeom>
                <a:avLst/>
                <a:gdLst/>
                <a:ahLst/>
                <a:cxnLst/>
                <a:rect l="l" t="t" r="r" b="b"/>
                <a:pathLst>
                  <a:path w="1688" h="806" extrusionOk="0">
                    <a:moveTo>
                      <a:pt x="1478" y="1"/>
                    </a:moveTo>
                    <a:cubicBezTo>
                      <a:pt x="1460" y="1"/>
                      <a:pt x="1440" y="4"/>
                      <a:pt x="1420" y="12"/>
                    </a:cubicBezTo>
                    <a:lnTo>
                      <a:pt x="179" y="471"/>
                    </a:lnTo>
                    <a:cubicBezTo>
                      <a:pt x="0" y="538"/>
                      <a:pt x="52" y="806"/>
                      <a:pt x="211" y="806"/>
                    </a:cubicBezTo>
                    <a:cubicBezTo>
                      <a:pt x="229" y="806"/>
                      <a:pt x="249" y="802"/>
                      <a:pt x="269" y="795"/>
                    </a:cubicBezTo>
                    <a:lnTo>
                      <a:pt x="1508" y="335"/>
                    </a:lnTo>
                    <a:cubicBezTo>
                      <a:pt x="1687" y="268"/>
                      <a:pt x="1637" y="1"/>
                      <a:pt x="147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37" name="Google Shape;15737;p27"/>
              <p:cNvSpPr/>
              <p:nvPr/>
            </p:nvSpPr>
            <p:spPr>
              <a:xfrm>
                <a:off x="429100" y="3768725"/>
                <a:ext cx="456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335" extrusionOk="0">
                    <a:moveTo>
                      <a:pt x="217" y="0"/>
                    </a:moveTo>
                    <a:cubicBezTo>
                      <a:pt x="0" y="0"/>
                      <a:pt x="0" y="334"/>
                      <a:pt x="217" y="334"/>
                    </a:cubicBezTo>
                    <a:lnTo>
                      <a:pt x="1608" y="334"/>
                    </a:lnTo>
                    <a:cubicBezTo>
                      <a:pt x="1823" y="334"/>
                      <a:pt x="1825" y="0"/>
                      <a:pt x="160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38" name="Google Shape;15738;p27"/>
              <p:cNvSpPr/>
              <p:nvPr/>
            </p:nvSpPr>
            <p:spPr>
              <a:xfrm>
                <a:off x="511150" y="3700025"/>
                <a:ext cx="56225" cy="78825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3153" extrusionOk="0">
                    <a:moveTo>
                      <a:pt x="1094" y="838"/>
                    </a:moveTo>
                    <a:cubicBezTo>
                      <a:pt x="1117" y="1103"/>
                      <a:pt x="1154" y="1367"/>
                      <a:pt x="1205" y="1629"/>
                    </a:cubicBezTo>
                    <a:lnTo>
                      <a:pt x="1205" y="1629"/>
                    </a:lnTo>
                    <a:cubicBezTo>
                      <a:pt x="992" y="1666"/>
                      <a:pt x="777" y="1692"/>
                      <a:pt x="560" y="1709"/>
                    </a:cubicBezTo>
                    <a:lnTo>
                      <a:pt x="560" y="1709"/>
                    </a:lnTo>
                    <a:cubicBezTo>
                      <a:pt x="755" y="1429"/>
                      <a:pt x="933" y="1138"/>
                      <a:pt x="1094" y="838"/>
                    </a:cubicBezTo>
                    <a:close/>
                    <a:moveTo>
                      <a:pt x="1216" y="0"/>
                    </a:moveTo>
                    <a:cubicBezTo>
                      <a:pt x="1164" y="0"/>
                      <a:pt x="1115" y="25"/>
                      <a:pt x="1089" y="83"/>
                    </a:cubicBezTo>
                    <a:cubicBezTo>
                      <a:pt x="819" y="696"/>
                      <a:pt x="478" y="1274"/>
                      <a:pt x="76" y="1808"/>
                    </a:cubicBezTo>
                    <a:cubicBezTo>
                      <a:pt x="0" y="1911"/>
                      <a:pt x="103" y="2060"/>
                      <a:pt x="217" y="2060"/>
                    </a:cubicBezTo>
                    <a:cubicBezTo>
                      <a:pt x="218" y="2060"/>
                      <a:pt x="219" y="2060"/>
                      <a:pt x="221" y="2060"/>
                    </a:cubicBezTo>
                    <a:cubicBezTo>
                      <a:pt x="575" y="2051"/>
                      <a:pt x="928" y="2016"/>
                      <a:pt x="1277" y="1956"/>
                    </a:cubicBezTo>
                    <a:lnTo>
                      <a:pt x="1277" y="1956"/>
                    </a:lnTo>
                    <a:cubicBezTo>
                      <a:pt x="1367" y="2325"/>
                      <a:pt x="1485" y="2687"/>
                      <a:pt x="1630" y="3039"/>
                    </a:cubicBezTo>
                    <a:cubicBezTo>
                      <a:pt x="1662" y="3118"/>
                      <a:pt x="1732" y="3153"/>
                      <a:pt x="1799" y="3153"/>
                    </a:cubicBezTo>
                    <a:cubicBezTo>
                      <a:pt x="1898" y="3153"/>
                      <a:pt x="1993" y="3076"/>
                      <a:pt x="1953" y="2951"/>
                    </a:cubicBezTo>
                    <a:lnTo>
                      <a:pt x="1776" y="2393"/>
                    </a:lnTo>
                    <a:cubicBezTo>
                      <a:pt x="1765" y="2357"/>
                      <a:pt x="1746" y="2330"/>
                      <a:pt x="1723" y="2311"/>
                    </a:cubicBezTo>
                    <a:lnTo>
                      <a:pt x="1723" y="2311"/>
                    </a:lnTo>
                    <a:cubicBezTo>
                      <a:pt x="1680" y="2172"/>
                      <a:pt x="1641" y="2032"/>
                      <a:pt x="1607" y="1891"/>
                    </a:cubicBezTo>
                    <a:lnTo>
                      <a:pt x="1607" y="1891"/>
                    </a:lnTo>
                    <a:cubicBezTo>
                      <a:pt x="1759" y="1857"/>
                      <a:pt x="1910" y="1818"/>
                      <a:pt x="2060" y="1775"/>
                    </a:cubicBezTo>
                    <a:cubicBezTo>
                      <a:pt x="2249" y="1719"/>
                      <a:pt x="2192" y="1444"/>
                      <a:pt x="2022" y="1444"/>
                    </a:cubicBezTo>
                    <a:cubicBezTo>
                      <a:pt x="2006" y="1444"/>
                      <a:pt x="1989" y="1446"/>
                      <a:pt x="1972" y="1451"/>
                    </a:cubicBezTo>
                    <a:cubicBezTo>
                      <a:pt x="1827" y="1494"/>
                      <a:pt x="1681" y="1531"/>
                      <a:pt x="1535" y="1564"/>
                    </a:cubicBezTo>
                    <a:lnTo>
                      <a:pt x="1535" y="1564"/>
                    </a:lnTo>
                    <a:cubicBezTo>
                      <a:pt x="1445" y="1105"/>
                      <a:pt x="1400" y="638"/>
                      <a:pt x="1400" y="169"/>
                    </a:cubicBezTo>
                    <a:cubicBezTo>
                      <a:pt x="1400" y="71"/>
                      <a:pt x="1305" y="0"/>
                      <a:pt x="12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39" name="Google Shape;15739;p27"/>
              <p:cNvSpPr/>
              <p:nvPr/>
            </p:nvSpPr>
            <p:spPr>
              <a:xfrm>
                <a:off x="562875" y="3702825"/>
                <a:ext cx="69925" cy="78825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3153" extrusionOk="0">
                    <a:moveTo>
                      <a:pt x="1286" y="622"/>
                    </a:moveTo>
                    <a:cubicBezTo>
                      <a:pt x="1738" y="622"/>
                      <a:pt x="2153" y="940"/>
                      <a:pt x="2282" y="1403"/>
                    </a:cubicBezTo>
                    <a:cubicBezTo>
                      <a:pt x="2414" y="1876"/>
                      <a:pt x="2229" y="2804"/>
                      <a:pt x="1629" y="2804"/>
                    </a:cubicBezTo>
                    <a:cubicBezTo>
                      <a:pt x="1560" y="2804"/>
                      <a:pt x="1486" y="2792"/>
                      <a:pt x="1407" y="2766"/>
                    </a:cubicBezTo>
                    <a:cubicBezTo>
                      <a:pt x="452" y="2449"/>
                      <a:pt x="349" y="1377"/>
                      <a:pt x="871" y="715"/>
                    </a:cubicBezTo>
                    <a:lnTo>
                      <a:pt x="871" y="715"/>
                    </a:lnTo>
                    <a:cubicBezTo>
                      <a:pt x="873" y="714"/>
                      <a:pt x="874" y="713"/>
                      <a:pt x="876" y="712"/>
                    </a:cubicBezTo>
                    <a:cubicBezTo>
                      <a:pt x="1011" y="651"/>
                      <a:pt x="1150" y="622"/>
                      <a:pt x="1286" y="622"/>
                    </a:cubicBezTo>
                    <a:close/>
                    <a:moveTo>
                      <a:pt x="1298" y="0"/>
                    </a:moveTo>
                    <a:cubicBezTo>
                      <a:pt x="1274" y="0"/>
                      <a:pt x="1249" y="5"/>
                      <a:pt x="1224" y="17"/>
                    </a:cubicBezTo>
                    <a:cubicBezTo>
                      <a:pt x="460" y="363"/>
                      <a:pt x="0" y="1223"/>
                      <a:pt x="284" y="2046"/>
                    </a:cubicBezTo>
                    <a:cubicBezTo>
                      <a:pt x="463" y="2566"/>
                      <a:pt x="1035" y="3153"/>
                      <a:pt x="1627" y="3153"/>
                    </a:cubicBezTo>
                    <a:cubicBezTo>
                      <a:pt x="1747" y="3153"/>
                      <a:pt x="1868" y="3129"/>
                      <a:pt x="1986" y="3075"/>
                    </a:cubicBezTo>
                    <a:cubicBezTo>
                      <a:pt x="2655" y="2776"/>
                      <a:pt x="2796" y="1750"/>
                      <a:pt x="2545" y="1143"/>
                    </a:cubicBezTo>
                    <a:cubicBezTo>
                      <a:pt x="2339" y="645"/>
                      <a:pt x="1892" y="342"/>
                      <a:pt x="1403" y="300"/>
                    </a:cubicBezTo>
                    <a:lnTo>
                      <a:pt x="1403" y="300"/>
                    </a:lnTo>
                    <a:cubicBezTo>
                      <a:pt x="1560" y="219"/>
                      <a:pt x="1454" y="0"/>
                      <a:pt x="129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40" name="Google Shape;15740;p27"/>
              <p:cNvSpPr/>
              <p:nvPr/>
            </p:nvSpPr>
            <p:spPr>
              <a:xfrm>
                <a:off x="622600" y="3664425"/>
                <a:ext cx="38375" cy="38200"/>
              </a:xfrm>
              <a:custGeom>
                <a:avLst/>
                <a:gdLst/>
                <a:ahLst/>
                <a:cxnLst/>
                <a:rect l="l" t="t" r="r" b="b"/>
                <a:pathLst>
                  <a:path w="1535" h="1528" extrusionOk="0">
                    <a:moveTo>
                      <a:pt x="941" y="429"/>
                    </a:moveTo>
                    <a:cubicBezTo>
                      <a:pt x="1059" y="513"/>
                      <a:pt x="1146" y="642"/>
                      <a:pt x="1156" y="786"/>
                    </a:cubicBezTo>
                    <a:cubicBezTo>
                      <a:pt x="1172" y="1007"/>
                      <a:pt x="983" y="1159"/>
                      <a:pt x="780" y="1188"/>
                    </a:cubicBezTo>
                    <a:cubicBezTo>
                      <a:pt x="757" y="1192"/>
                      <a:pt x="734" y="1193"/>
                      <a:pt x="711" y="1193"/>
                    </a:cubicBezTo>
                    <a:cubicBezTo>
                      <a:pt x="535" y="1193"/>
                      <a:pt x="361" y="1095"/>
                      <a:pt x="359" y="897"/>
                    </a:cubicBezTo>
                    <a:cubicBezTo>
                      <a:pt x="356" y="700"/>
                      <a:pt x="523" y="470"/>
                      <a:pt x="728" y="470"/>
                    </a:cubicBezTo>
                    <a:cubicBezTo>
                      <a:pt x="746" y="470"/>
                      <a:pt x="765" y="472"/>
                      <a:pt x="784" y="476"/>
                    </a:cubicBezTo>
                    <a:cubicBezTo>
                      <a:pt x="797" y="479"/>
                      <a:pt x="810" y="480"/>
                      <a:pt x="822" y="480"/>
                    </a:cubicBezTo>
                    <a:cubicBezTo>
                      <a:pt x="871" y="480"/>
                      <a:pt x="911" y="459"/>
                      <a:pt x="941" y="429"/>
                    </a:cubicBezTo>
                    <a:close/>
                    <a:moveTo>
                      <a:pt x="630" y="0"/>
                    </a:moveTo>
                    <a:cubicBezTo>
                      <a:pt x="580" y="0"/>
                      <a:pt x="530" y="5"/>
                      <a:pt x="481" y="14"/>
                    </a:cubicBezTo>
                    <a:cubicBezTo>
                      <a:pt x="357" y="37"/>
                      <a:pt x="337" y="158"/>
                      <a:pt x="383" y="246"/>
                    </a:cubicBezTo>
                    <a:lnTo>
                      <a:pt x="383" y="246"/>
                    </a:lnTo>
                    <a:cubicBezTo>
                      <a:pt x="183" y="373"/>
                      <a:pt x="42" y="600"/>
                      <a:pt x="26" y="851"/>
                    </a:cubicBezTo>
                    <a:cubicBezTo>
                      <a:pt x="0" y="1250"/>
                      <a:pt x="333" y="1527"/>
                      <a:pt x="708" y="1527"/>
                    </a:cubicBezTo>
                    <a:cubicBezTo>
                      <a:pt x="732" y="1527"/>
                      <a:pt x="756" y="1526"/>
                      <a:pt x="780" y="1524"/>
                    </a:cubicBezTo>
                    <a:cubicBezTo>
                      <a:pt x="1185" y="1486"/>
                      <a:pt x="1535" y="1159"/>
                      <a:pt x="1486" y="734"/>
                    </a:cubicBezTo>
                    <a:cubicBezTo>
                      <a:pt x="1436" y="305"/>
                      <a:pt x="1043" y="0"/>
                      <a:pt x="6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41" name="Google Shape;15741;p27"/>
              <p:cNvSpPr/>
              <p:nvPr/>
            </p:nvSpPr>
            <p:spPr>
              <a:xfrm>
                <a:off x="682125" y="3698075"/>
                <a:ext cx="29575" cy="9185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3674" extrusionOk="0">
                    <a:moveTo>
                      <a:pt x="912" y="0"/>
                    </a:moveTo>
                    <a:cubicBezTo>
                      <a:pt x="861" y="0"/>
                      <a:pt x="809" y="21"/>
                      <a:pt x="772" y="73"/>
                    </a:cubicBezTo>
                    <a:cubicBezTo>
                      <a:pt x="0" y="1127"/>
                      <a:pt x="13" y="2562"/>
                      <a:pt x="801" y="3602"/>
                    </a:cubicBezTo>
                    <a:cubicBezTo>
                      <a:pt x="839" y="3652"/>
                      <a:pt x="892" y="3673"/>
                      <a:pt x="943" y="3673"/>
                    </a:cubicBezTo>
                    <a:cubicBezTo>
                      <a:pt x="1065" y="3673"/>
                      <a:pt x="1182" y="3555"/>
                      <a:pt x="1091" y="3435"/>
                    </a:cubicBezTo>
                    <a:cubicBezTo>
                      <a:pt x="365" y="2475"/>
                      <a:pt x="351" y="1215"/>
                      <a:pt x="1060" y="240"/>
                    </a:cubicBezTo>
                    <a:cubicBezTo>
                      <a:pt x="1149" y="118"/>
                      <a:pt x="1033" y="0"/>
                      <a:pt x="9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42" name="Google Shape;15742;p27"/>
              <p:cNvSpPr/>
              <p:nvPr/>
            </p:nvSpPr>
            <p:spPr>
              <a:xfrm>
                <a:off x="724250" y="3723650"/>
                <a:ext cx="42025" cy="62750"/>
              </a:xfrm>
              <a:custGeom>
                <a:avLst/>
                <a:gdLst/>
                <a:ahLst/>
                <a:cxnLst/>
                <a:rect l="l" t="t" r="r" b="b"/>
                <a:pathLst>
                  <a:path w="1681" h="2510" extrusionOk="0">
                    <a:moveTo>
                      <a:pt x="1307" y="1"/>
                    </a:moveTo>
                    <a:cubicBezTo>
                      <a:pt x="763" y="1"/>
                      <a:pt x="68" y="121"/>
                      <a:pt x="19" y="787"/>
                    </a:cubicBezTo>
                    <a:cubicBezTo>
                      <a:pt x="1" y="1014"/>
                      <a:pt x="97" y="1214"/>
                      <a:pt x="289" y="1336"/>
                    </a:cubicBezTo>
                    <a:cubicBezTo>
                      <a:pt x="455" y="1441"/>
                      <a:pt x="658" y="1467"/>
                      <a:pt x="829" y="1567"/>
                    </a:cubicBezTo>
                    <a:cubicBezTo>
                      <a:pt x="1026" y="1680"/>
                      <a:pt x="1171" y="1837"/>
                      <a:pt x="1285" y="2024"/>
                    </a:cubicBezTo>
                    <a:lnTo>
                      <a:pt x="1285" y="2024"/>
                    </a:lnTo>
                    <a:cubicBezTo>
                      <a:pt x="1122" y="2128"/>
                      <a:pt x="944" y="2178"/>
                      <a:pt x="757" y="2178"/>
                    </a:cubicBezTo>
                    <a:cubicBezTo>
                      <a:pt x="680" y="2178"/>
                      <a:pt x="600" y="2169"/>
                      <a:pt x="520" y="2152"/>
                    </a:cubicBezTo>
                    <a:cubicBezTo>
                      <a:pt x="506" y="2150"/>
                      <a:pt x="493" y="2148"/>
                      <a:pt x="481" y="2148"/>
                    </a:cubicBezTo>
                    <a:cubicBezTo>
                      <a:pt x="300" y="2148"/>
                      <a:pt x="234" y="2433"/>
                      <a:pt x="431" y="2474"/>
                    </a:cubicBezTo>
                    <a:cubicBezTo>
                      <a:pt x="542" y="2498"/>
                      <a:pt x="649" y="2510"/>
                      <a:pt x="753" y="2510"/>
                    </a:cubicBezTo>
                    <a:cubicBezTo>
                      <a:pt x="1068" y="2510"/>
                      <a:pt x="1355" y="2401"/>
                      <a:pt x="1621" y="2189"/>
                    </a:cubicBezTo>
                    <a:cubicBezTo>
                      <a:pt x="1680" y="2142"/>
                      <a:pt x="1677" y="2047"/>
                      <a:pt x="1647" y="1986"/>
                    </a:cubicBezTo>
                    <a:cubicBezTo>
                      <a:pt x="1479" y="1652"/>
                      <a:pt x="1226" y="1382"/>
                      <a:pt x="886" y="1219"/>
                    </a:cubicBezTo>
                    <a:cubicBezTo>
                      <a:pt x="632" y="1098"/>
                      <a:pt x="314" y="949"/>
                      <a:pt x="430" y="624"/>
                    </a:cubicBezTo>
                    <a:cubicBezTo>
                      <a:pt x="521" y="369"/>
                      <a:pt x="876" y="332"/>
                      <a:pt x="1163" y="332"/>
                    </a:cubicBezTo>
                    <a:cubicBezTo>
                      <a:pt x="1248" y="332"/>
                      <a:pt x="1328" y="335"/>
                      <a:pt x="1392" y="337"/>
                    </a:cubicBezTo>
                    <a:cubicBezTo>
                      <a:pt x="1394" y="337"/>
                      <a:pt x="1395" y="337"/>
                      <a:pt x="1396" y="337"/>
                    </a:cubicBezTo>
                    <a:cubicBezTo>
                      <a:pt x="1607" y="337"/>
                      <a:pt x="1606" y="6"/>
                      <a:pt x="1392" y="2"/>
                    </a:cubicBezTo>
                    <a:cubicBezTo>
                      <a:pt x="1364" y="1"/>
                      <a:pt x="1336" y="1"/>
                      <a:pt x="13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43" name="Google Shape;15743;p27"/>
              <p:cNvSpPr/>
              <p:nvPr/>
            </p:nvSpPr>
            <p:spPr>
              <a:xfrm>
                <a:off x="769050" y="3701350"/>
                <a:ext cx="30425" cy="2537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1015" extrusionOk="0">
                    <a:moveTo>
                      <a:pt x="833" y="0"/>
                    </a:moveTo>
                    <a:cubicBezTo>
                      <a:pt x="778" y="0"/>
                      <a:pt x="724" y="26"/>
                      <a:pt x="695" y="82"/>
                    </a:cubicBezTo>
                    <a:cubicBezTo>
                      <a:pt x="590" y="296"/>
                      <a:pt x="419" y="450"/>
                      <a:pt x="189" y="520"/>
                    </a:cubicBezTo>
                    <a:cubicBezTo>
                      <a:pt x="1" y="577"/>
                      <a:pt x="58" y="851"/>
                      <a:pt x="226" y="851"/>
                    </a:cubicBezTo>
                    <a:cubicBezTo>
                      <a:pt x="242" y="851"/>
                      <a:pt x="259" y="849"/>
                      <a:pt x="277" y="843"/>
                    </a:cubicBezTo>
                    <a:lnTo>
                      <a:pt x="279" y="842"/>
                    </a:lnTo>
                    <a:cubicBezTo>
                      <a:pt x="488" y="780"/>
                      <a:pt x="674" y="661"/>
                      <a:pt x="817" y="500"/>
                    </a:cubicBezTo>
                    <a:lnTo>
                      <a:pt x="817" y="500"/>
                    </a:lnTo>
                    <a:cubicBezTo>
                      <a:pt x="856" y="613"/>
                      <a:pt x="877" y="732"/>
                      <a:pt x="880" y="852"/>
                    </a:cubicBezTo>
                    <a:cubicBezTo>
                      <a:pt x="882" y="960"/>
                      <a:pt x="967" y="1014"/>
                      <a:pt x="1051" y="1014"/>
                    </a:cubicBezTo>
                    <a:cubicBezTo>
                      <a:pt x="1134" y="1014"/>
                      <a:pt x="1216" y="960"/>
                      <a:pt x="1214" y="852"/>
                    </a:cubicBezTo>
                    <a:cubicBezTo>
                      <a:pt x="1209" y="579"/>
                      <a:pt x="1130" y="312"/>
                      <a:pt x="985" y="82"/>
                    </a:cubicBezTo>
                    <a:cubicBezTo>
                      <a:pt x="953" y="30"/>
                      <a:pt x="892" y="0"/>
                      <a:pt x="8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44" name="Google Shape;15744;p27"/>
              <p:cNvSpPr/>
              <p:nvPr/>
            </p:nvSpPr>
            <p:spPr>
              <a:xfrm>
                <a:off x="808275" y="3690950"/>
                <a:ext cx="49100" cy="104525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4181" extrusionOk="0">
                    <a:moveTo>
                      <a:pt x="233" y="0"/>
                    </a:moveTo>
                    <a:cubicBezTo>
                      <a:pt x="116" y="0"/>
                      <a:pt x="1" y="120"/>
                      <a:pt x="81" y="248"/>
                    </a:cubicBezTo>
                    <a:lnTo>
                      <a:pt x="81" y="246"/>
                    </a:lnTo>
                    <a:cubicBezTo>
                      <a:pt x="755" y="1317"/>
                      <a:pt x="1607" y="2891"/>
                      <a:pt x="360" y="3903"/>
                    </a:cubicBezTo>
                    <a:cubicBezTo>
                      <a:pt x="228" y="4011"/>
                      <a:pt x="349" y="4181"/>
                      <a:pt x="487" y="4181"/>
                    </a:cubicBezTo>
                    <a:cubicBezTo>
                      <a:pt x="524" y="4181"/>
                      <a:pt x="562" y="4169"/>
                      <a:pt x="597" y="4141"/>
                    </a:cubicBezTo>
                    <a:cubicBezTo>
                      <a:pt x="1964" y="3030"/>
                      <a:pt x="1123" y="1273"/>
                      <a:pt x="370" y="79"/>
                    </a:cubicBezTo>
                    <a:cubicBezTo>
                      <a:pt x="335" y="23"/>
                      <a:pt x="284" y="0"/>
                      <a:pt x="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45" name="Google Shape;15745;p27"/>
              <p:cNvSpPr/>
              <p:nvPr/>
            </p:nvSpPr>
            <p:spPr>
              <a:xfrm>
                <a:off x="868800" y="3716225"/>
                <a:ext cx="64400" cy="766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3064" extrusionOk="0">
                    <a:moveTo>
                      <a:pt x="746" y="579"/>
                    </a:moveTo>
                    <a:cubicBezTo>
                      <a:pt x="738" y="676"/>
                      <a:pt x="807" y="776"/>
                      <a:pt x="897" y="776"/>
                    </a:cubicBezTo>
                    <a:cubicBezTo>
                      <a:pt x="925" y="776"/>
                      <a:pt x="955" y="766"/>
                      <a:pt x="986" y="742"/>
                    </a:cubicBezTo>
                    <a:cubicBezTo>
                      <a:pt x="1109" y="649"/>
                      <a:pt x="1245" y="608"/>
                      <a:pt x="1379" y="608"/>
                    </a:cubicBezTo>
                    <a:cubicBezTo>
                      <a:pt x="1702" y="608"/>
                      <a:pt x="2012" y="849"/>
                      <a:pt x="2116" y="1182"/>
                    </a:cubicBezTo>
                    <a:cubicBezTo>
                      <a:pt x="2203" y="1461"/>
                      <a:pt x="2159" y="1761"/>
                      <a:pt x="2073" y="2034"/>
                    </a:cubicBezTo>
                    <a:cubicBezTo>
                      <a:pt x="1963" y="2381"/>
                      <a:pt x="1921" y="2539"/>
                      <a:pt x="1564" y="2597"/>
                    </a:cubicBezTo>
                    <a:cubicBezTo>
                      <a:pt x="1517" y="2605"/>
                      <a:pt x="1472" y="2609"/>
                      <a:pt x="1431" y="2609"/>
                    </a:cubicBezTo>
                    <a:cubicBezTo>
                      <a:pt x="1148" y="2609"/>
                      <a:pt x="985" y="2438"/>
                      <a:pt x="806" y="2176"/>
                    </a:cubicBezTo>
                    <a:cubicBezTo>
                      <a:pt x="674" y="1983"/>
                      <a:pt x="586" y="1761"/>
                      <a:pt x="549" y="1530"/>
                    </a:cubicBezTo>
                    <a:cubicBezTo>
                      <a:pt x="511" y="1304"/>
                      <a:pt x="511" y="1075"/>
                      <a:pt x="586" y="855"/>
                    </a:cubicBezTo>
                    <a:cubicBezTo>
                      <a:pt x="618" y="763"/>
                      <a:pt x="674" y="665"/>
                      <a:pt x="746" y="579"/>
                    </a:cubicBezTo>
                    <a:close/>
                    <a:moveTo>
                      <a:pt x="1219" y="1"/>
                    </a:moveTo>
                    <a:cubicBezTo>
                      <a:pt x="815" y="1"/>
                      <a:pt x="402" y="325"/>
                      <a:pt x="263" y="765"/>
                    </a:cubicBezTo>
                    <a:cubicBezTo>
                      <a:pt x="0" y="1598"/>
                      <a:pt x="464" y="2725"/>
                      <a:pt x="1321" y="3021"/>
                    </a:cubicBezTo>
                    <a:cubicBezTo>
                      <a:pt x="1405" y="3050"/>
                      <a:pt x="1484" y="3063"/>
                      <a:pt x="1558" y="3063"/>
                    </a:cubicBezTo>
                    <a:cubicBezTo>
                      <a:pt x="2279" y="3063"/>
                      <a:pt x="2575" y="1815"/>
                      <a:pt x="2473" y="1246"/>
                    </a:cubicBezTo>
                    <a:cubicBezTo>
                      <a:pt x="2410" y="893"/>
                      <a:pt x="2176" y="582"/>
                      <a:pt x="1877" y="409"/>
                    </a:cubicBezTo>
                    <a:lnTo>
                      <a:pt x="1877" y="409"/>
                    </a:lnTo>
                    <a:cubicBezTo>
                      <a:pt x="1873" y="397"/>
                      <a:pt x="1867" y="386"/>
                      <a:pt x="1860" y="375"/>
                    </a:cubicBezTo>
                    <a:cubicBezTo>
                      <a:pt x="1687" y="112"/>
                      <a:pt x="1455" y="1"/>
                      <a:pt x="12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46" name="Google Shape;15746;p27"/>
              <p:cNvSpPr/>
              <p:nvPr/>
            </p:nvSpPr>
            <p:spPr>
              <a:xfrm>
                <a:off x="960400" y="3708250"/>
                <a:ext cx="18375" cy="5957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2383" extrusionOk="0">
                    <a:moveTo>
                      <a:pt x="205" y="1"/>
                    </a:moveTo>
                    <a:cubicBezTo>
                      <a:pt x="107" y="1"/>
                      <a:pt x="0" y="84"/>
                      <a:pt x="23" y="210"/>
                    </a:cubicBezTo>
                    <a:lnTo>
                      <a:pt x="389" y="2262"/>
                    </a:lnTo>
                    <a:cubicBezTo>
                      <a:pt x="404" y="2346"/>
                      <a:pt x="465" y="2383"/>
                      <a:pt x="529" y="2383"/>
                    </a:cubicBezTo>
                    <a:cubicBezTo>
                      <a:pt x="627" y="2383"/>
                      <a:pt x="735" y="2300"/>
                      <a:pt x="713" y="2173"/>
                    </a:cubicBezTo>
                    <a:cubicBezTo>
                      <a:pt x="589" y="1489"/>
                      <a:pt x="467" y="805"/>
                      <a:pt x="345" y="122"/>
                    </a:cubicBezTo>
                    <a:cubicBezTo>
                      <a:pt x="330" y="37"/>
                      <a:pt x="269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47" name="Google Shape;15747;p27"/>
              <p:cNvSpPr/>
              <p:nvPr/>
            </p:nvSpPr>
            <p:spPr>
              <a:xfrm>
                <a:off x="944500" y="3728950"/>
                <a:ext cx="50450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2018" h="640" extrusionOk="0">
                    <a:moveTo>
                      <a:pt x="1752" y="0"/>
                    </a:moveTo>
                    <a:cubicBezTo>
                      <a:pt x="1729" y="0"/>
                      <a:pt x="1704" y="5"/>
                      <a:pt x="1678" y="17"/>
                    </a:cubicBezTo>
                    <a:cubicBezTo>
                      <a:pt x="1262" y="207"/>
                      <a:pt x="809" y="305"/>
                      <a:pt x="351" y="305"/>
                    </a:cubicBezTo>
                    <a:cubicBezTo>
                      <a:pt x="306" y="305"/>
                      <a:pt x="261" y="304"/>
                      <a:pt x="215" y="302"/>
                    </a:cubicBezTo>
                    <a:cubicBezTo>
                      <a:pt x="213" y="302"/>
                      <a:pt x="210" y="302"/>
                      <a:pt x="208" y="302"/>
                    </a:cubicBezTo>
                    <a:cubicBezTo>
                      <a:pt x="0" y="302"/>
                      <a:pt x="3" y="630"/>
                      <a:pt x="215" y="638"/>
                    </a:cubicBezTo>
                    <a:cubicBezTo>
                      <a:pt x="255" y="639"/>
                      <a:pt x="294" y="640"/>
                      <a:pt x="333" y="640"/>
                    </a:cubicBezTo>
                    <a:cubicBezTo>
                      <a:pt x="856" y="640"/>
                      <a:pt x="1372" y="527"/>
                      <a:pt x="1847" y="307"/>
                    </a:cubicBezTo>
                    <a:cubicBezTo>
                      <a:pt x="2017" y="228"/>
                      <a:pt x="1911" y="0"/>
                      <a:pt x="17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48" name="Google Shape;15748;p27"/>
              <p:cNvSpPr/>
              <p:nvPr/>
            </p:nvSpPr>
            <p:spPr>
              <a:xfrm>
                <a:off x="1013450" y="3714625"/>
                <a:ext cx="61425" cy="5822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2329" extrusionOk="0">
                    <a:moveTo>
                      <a:pt x="1191" y="549"/>
                    </a:moveTo>
                    <a:cubicBezTo>
                      <a:pt x="1311" y="549"/>
                      <a:pt x="1430" y="570"/>
                      <a:pt x="1539" y="611"/>
                    </a:cubicBezTo>
                    <a:lnTo>
                      <a:pt x="1539" y="611"/>
                    </a:lnTo>
                    <a:cubicBezTo>
                      <a:pt x="1568" y="678"/>
                      <a:pt x="1628" y="707"/>
                      <a:pt x="1688" y="707"/>
                    </a:cubicBezTo>
                    <a:cubicBezTo>
                      <a:pt x="1698" y="707"/>
                      <a:pt x="1708" y="707"/>
                      <a:pt x="1717" y="705"/>
                    </a:cubicBezTo>
                    <a:lnTo>
                      <a:pt x="1717" y="705"/>
                    </a:lnTo>
                    <a:cubicBezTo>
                      <a:pt x="1863" y="806"/>
                      <a:pt x="1975" y="957"/>
                      <a:pt x="2024" y="1159"/>
                    </a:cubicBezTo>
                    <a:cubicBezTo>
                      <a:pt x="2126" y="1568"/>
                      <a:pt x="1814" y="1990"/>
                      <a:pt x="1419" y="1990"/>
                    </a:cubicBezTo>
                    <a:cubicBezTo>
                      <a:pt x="1341" y="1990"/>
                      <a:pt x="1261" y="1974"/>
                      <a:pt x="1179" y="1938"/>
                    </a:cubicBezTo>
                    <a:cubicBezTo>
                      <a:pt x="764" y="1757"/>
                      <a:pt x="510" y="1122"/>
                      <a:pt x="645" y="700"/>
                    </a:cubicBezTo>
                    <a:cubicBezTo>
                      <a:pt x="648" y="689"/>
                      <a:pt x="652" y="679"/>
                      <a:pt x="656" y="670"/>
                    </a:cubicBezTo>
                    <a:lnTo>
                      <a:pt x="656" y="670"/>
                    </a:lnTo>
                    <a:cubicBezTo>
                      <a:pt x="680" y="669"/>
                      <a:pt x="704" y="664"/>
                      <a:pt x="729" y="652"/>
                    </a:cubicBezTo>
                    <a:cubicBezTo>
                      <a:pt x="875" y="584"/>
                      <a:pt x="1034" y="549"/>
                      <a:pt x="1191" y="549"/>
                    </a:cubicBezTo>
                    <a:close/>
                    <a:moveTo>
                      <a:pt x="1135" y="0"/>
                    </a:moveTo>
                    <a:cubicBezTo>
                      <a:pt x="897" y="0"/>
                      <a:pt x="655" y="95"/>
                      <a:pt x="496" y="283"/>
                    </a:cubicBezTo>
                    <a:cubicBezTo>
                      <a:pt x="0" y="869"/>
                      <a:pt x="388" y="1967"/>
                      <a:pt x="1054" y="2254"/>
                    </a:cubicBezTo>
                    <a:cubicBezTo>
                      <a:pt x="1173" y="2305"/>
                      <a:pt x="1292" y="2328"/>
                      <a:pt x="1408" y="2328"/>
                    </a:cubicBezTo>
                    <a:cubicBezTo>
                      <a:pt x="1973" y="2328"/>
                      <a:pt x="2456" y="1777"/>
                      <a:pt x="2369" y="1186"/>
                    </a:cubicBezTo>
                    <a:cubicBezTo>
                      <a:pt x="2312" y="797"/>
                      <a:pt x="2093" y="524"/>
                      <a:pt x="1803" y="370"/>
                    </a:cubicBezTo>
                    <a:lnTo>
                      <a:pt x="1803" y="370"/>
                    </a:lnTo>
                    <a:cubicBezTo>
                      <a:pt x="1672" y="123"/>
                      <a:pt x="1406" y="0"/>
                      <a:pt x="11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49" name="Google Shape;15749;p27"/>
              <p:cNvSpPr/>
              <p:nvPr/>
            </p:nvSpPr>
            <p:spPr>
              <a:xfrm>
                <a:off x="1017500" y="3723775"/>
                <a:ext cx="12400" cy="118875"/>
              </a:xfrm>
              <a:custGeom>
                <a:avLst/>
                <a:gdLst/>
                <a:ahLst/>
                <a:cxnLst/>
                <a:rect l="l" t="t" r="r" b="b"/>
                <a:pathLst>
                  <a:path w="496" h="4755" extrusionOk="0">
                    <a:moveTo>
                      <a:pt x="164" y="1"/>
                    </a:moveTo>
                    <a:cubicBezTo>
                      <a:pt x="80" y="1"/>
                      <a:pt x="1" y="54"/>
                      <a:pt x="9" y="161"/>
                    </a:cubicBezTo>
                    <a:cubicBezTo>
                      <a:pt x="126" y="1635"/>
                      <a:pt x="160" y="3114"/>
                      <a:pt x="110" y="4593"/>
                    </a:cubicBezTo>
                    <a:cubicBezTo>
                      <a:pt x="106" y="4701"/>
                      <a:pt x="187" y="4754"/>
                      <a:pt x="271" y="4754"/>
                    </a:cubicBezTo>
                    <a:cubicBezTo>
                      <a:pt x="355" y="4754"/>
                      <a:pt x="441" y="4700"/>
                      <a:pt x="445" y="4593"/>
                    </a:cubicBezTo>
                    <a:cubicBezTo>
                      <a:pt x="496" y="3114"/>
                      <a:pt x="462" y="1635"/>
                      <a:pt x="344" y="161"/>
                    </a:cubicBezTo>
                    <a:cubicBezTo>
                      <a:pt x="336" y="54"/>
                      <a:pt x="248" y="1"/>
                      <a:pt x="1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50" name="Google Shape;15750;p27"/>
              <p:cNvSpPr/>
              <p:nvPr/>
            </p:nvSpPr>
            <p:spPr>
              <a:xfrm>
                <a:off x="1107325" y="3688075"/>
                <a:ext cx="26000" cy="90525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3621" extrusionOk="0">
                    <a:moveTo>
                      <a:pt x="524" y="0"/>
                    </a:moveTo>
                    <a:cubicBezTo>
                      <a:pt x="498" y="0"/>
                      <a:pt x="471" y="7"/>
                      <a:pt x="448" y="23"/>
                    </a:cubicBezTo>
                    <a:cubicBezTo>
                      <a:pt x="7" y="320"/>
                      <a:pt x="17" y="1263"/>
                      <a:pt x="10" y="1754"/>
                    </a:cubicBezTo>
                    <a:cubicBezTo>
                      <a:pt x="1" y="2442"/>
                      <a:pt x="200" y="3075"/>
                      <a:pt x="687" y="3571"/>
                    </a:cubicBezTo>
                    <a:cubicBezTo>
                      <a:pt x="722" y="3606"/>
                      <a:pt x="761" y="3621"/>
                      <a:pt x="799" y="3621"/>
                    </a:cubicBezTo>
                    <a:cubicBezTo>
                      <a:pt x="926" y="3621"/>
                      <a:pt x="1040" y="3453"/>
                      <a:pt x="923" y="3334"/>
                    </a:cubicBezTo>
                    <a:cubicBezTo>
                      <a:pt x="498" y="2900"/>
                      <a:pt x="347" y="2353"/>
                      <a:pt x="345" y="1754"/>
                    </a:cubicBezTo>
                    <a:cubicBezTo>
                      <a:pt x="345" y="1458"/>
                      <a:pt x="396" y="1164"/>
                      <a:pt x="448" y="874"/>
                    </a:cubicBezTo>
                    <a:lnTo>
                      <a:pt x="493" y="645"/>
                    </a:lnTo>
                    <a:cubicBezTo>
                      <a:pt x="538" y="576"/>
                      <a:pt x="558" y="514"/>
                      <a:pt x="552" y="460"/>
                    </a:cubicBezTo>
                    <a:lnTo>
                      <a:pt x="552" y="460"/>
                    </a:lnTo>
                    <a:lnTo>
                      <a:pt x="576" y="457"/>
                    </a:lnTo>
                    <a:cubicBezTo>
                      <a:pt x="675" y="447"/>
                      <a:pt x="731" y="387"/>
                      <a:pt x="743" y="290"/>
                    </a:cubicBezTo>
                    <a:cubicBezTo>
                      <a:pt x="759" y="172"/>
                      <a:pt x="739" y="125"/>
                      <a:pt x="650" y="50"/>
                    </a:cubicBezTo>
                    <a:cubicBezTo>
                      <a:pt x="617" y="20"/>
                      <a:pt x="570" y="0"/>
                      <a:pt x="52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51" name="Google Shape;15751;p27"/>
              <p:cNvSpPr/>
              <p:nvPr/>
            </p:nvSpPr>
            <p:spPr>
              <a:xfrm>
                <a:off x="1145600" y="3731025"/>
                <a:ext cx="36375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1455" h="470" extrusionOk="0">
                    <a:moveTo>
                      <a:pt x="1265" y="1"/>
                    </a:moveTo>
                    <a:cubicBezTo>
                      <a:pt x="1258" y="1"/>
                      <a:pt x="1250" y="1"/>
                      <a:pt x="1241" y="2"/>
                    </a:cubicBezTo>
                    <a:lnTo>
                      <a:pt x="213" y="134"/>
                    </a:lnTo>
                    <a:cubicBezTo>
                      <a:pt x="11" y="159"/>
                      <a:pt x="0" y="469"/>
                      <a:pt x="189" y="469"/>
                    </a:cubicBezTo>
                    <a:cubicBezTo>
                      <a:pt x="197" y="469"/>
                      <a:pt x="205" y="469"/>
                      <a:pt x="213" y="468"/>
                    </a:cubicBezTo>
                    <a:lnTo>
                      <a:pt x="1241" y="337"/>
                    </a:lnTo>
                    <a:cubicBezTo>
                      <a:pt x="1442" y="312"/>
                      <a:pt x="1454" y="1"/>
                      <a:pt x="12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52" name="Google Shape;15752;p27"/>
              <p:cNvSpPr/>
              <p:nvPr/>
            </p:nvSpPr>
            <p:spPr>
              <a:xfrm>
                <a:off x="1190100" y="3699050"/>
                <a:ext cx="59225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2369" h="2981" extrusionOk="0">
                    <a:moveTo>
                      <a:pt x="645" y="0"/>
                    </a:moveTo>
                    <a:cubicBezTo>
                      <a:pt x="364" y="0"/>
                      <a:pt x="101" y="149"/>
                      <a:pt x="27" y="491"/>
                    </a:cubicBezTo>
                    <a:cubicBezTo>
                      <a:pt x="1" y="617"/>
                      <a:pt x="107" y="700"/>
                      <a:pt x="205" y="700"/>
                    </a:cubicBezTo>
                    <a:cubicBezTo>
                      <a:pt x="270" y="700"/>
                      <a:pt x="332" y="664"/>
                      <a:pt x="351" y="580"/>
                    </a:cubicBezTo>
                    <a:lnTo>
                      <a:pt x="349" y="580"/>
                    </a:lnTo>
                    <a:cubicBezTo>
                      <a:pt x="388" y="398"/>
                      <a:pt x="506" y="327"/>
                      <a:pt x="640" y="327"/>
                    </a:cubicBezTo>
                    <a:cubicBezTo>
                      <a:pt x="834" y="327"/>
                      <a:pt x="1061" y="477"/>
                      <a:pt x="1127" y="653"/>
                    </a:cubicBezTo>
                    <a:cubicBezTo>
                      <a:pt x="1235" y="938"/>
                      <a:pt x="1112" y="1303"/>
                      <a:pt x="987" y="1558"/>
                    </a:cubicBezTo>
                    <a:cubicBezTo>
                      <a:pt x="828" y="1879"/>
                      <a:pt x="390" y="2194"/>
                      <a:pt x="364" y="2572"/>
                    </a:cubicBezTo>
                    <a:cubicBezTo>
                      <a:pt x="343" y="2881"/>
                      <a:pt x="570" y="2981"/>
                      <a:pt x="873" y="2981"/>
                    </a:cubicBezTo>
                    <a:cubicBezTo>
                      <a:pt x="1346" y="2981"/>
                      <a:pt x="2005" y="2736"/>
                      <a:pt x="2192" y="2662"/>
                    </a:cubicBezTo>
                    <a:cubicBezTo>
                      <a:pt x="2369" y="2591"/>
                      <a:pt x="2320" y="2326"/>
                      <a:pt x="2164" y="2326"/>
                    </a:cubicBezTo>
                    <a:cubicBezTo>
                      <a:pt x="2145" y="2326"/>
                      <a:pt x="2125" y="2330"/>
                      <a:pt x="2103" y="2339"/>
                    </a:cubicBezTo>
                    <a:cubicBezTo>
                      <a:pt x="1836" y="2444"/>
                      <a:pt x="1413" y="2632"/>
                      <a:pt x="1092" y="2632"/>
                    </a:cubicBezTo>
                    <a:cubicBezTo>
                      <a:pt x="1051" y="2632"/>
                      <a:pt x="1012" y="2629"/>
                      <a:pt x="974" y="2622"/>
                    </a:cubicBezTo>
                    <a:cubicBezTo>
                      <a:pt x="927" y="2637"/>
                      <a:pt x="888" y="2645"/>
                      <a:pt x="857" y="2645"/>
                    </a:cubicBezTo>
                    <a:cubicBezTo>
                      <a:pt x="745" y="2645"/>
                      <a:pt x="740" y="2547"/>
                      <a:pt x="842" y="2352"/>
                    </a:cubicBezTo>
                    <a:lnTo>
                      <a:pt x="947" y="2230"/>
                    </a:lnTo>
                    <a:cubicBezTo>
                      <a:pt x="1014" y="2130"/>
                      <a:pt x="1093" y="2040"/>
                      <a:pt x="1158" y="1936"/>
                    </a:cubicBezTo>
                    <a:cubicBezTo>
                      <a:pt x="1417" y="1524"/>
                      <a:pt x="1612" y="979"/>
                      <a:pt x="1424" y="502"/>
                    </a:cubicBezTo>
                    <a:cubicBezTo>
                      <a:pt x="1301" y="188"/>
                      <a:pt x="961" y="0"/>
                      <a:pt x="6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53" name="Google Shape;15753;p27"/>
              <p:cNvSpPr/>
              <p:nvPr/>
            </p:nvSpPr>
            <p:spPr>
              <a:xfrm>
                <a:off x="1248375" y="3686600"/>
                <a:ext cx="56450" cy="11280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4512" extrusionOk="0">
                    <a:moveTo>
                      <a:pt x="210" y="0"/>
                    </a:moveTo>
                    <a:cubicBezTo>
                      <a:pt x="52" y="0"/>
                      <a:pt x="0" y="268"/>
                      <a:pt x="180" y="335"/>
                    </a:cubicBezTo>
                    <a:lnTo>
                      <a:pt x="180" y="333"/>
                    </a:lnTo>
                    <a:cubicBezTo>
                      <a:pt x="1958" y="994"/>
                      <a:pt x="1287" y="3105"/>
                      <a:pt x="515" y="4267"/>
                    </a:cubicBezTo>
                    <a:cubicBezTo>
                      <a:pt x="431" y="4392"/>
                      <a:pt x="547" y="4511"/>
                      <a:pt x="665" y="4511"/>
                    </a:cubicBezTo>
                    <a:cubicBezTo>
                      <a:pt x="716" y="4511"/>
                      <a:pt x="768" y="4489"/>
                      <a:pt x="803" y="4435"/>
                    </a:cubicBezTo>
                    <a:cubicBezTo>
                      <a:pt x="1719" y="3061"/>
                      <a:pt x="2257" y="750"/>
                      <a:pt x="268" y="12"/>
                    </a:cubicBezTo>
                    <a:cubicBezTo>
                      <a:pt x="247" y="4"/>
                      <a:pt x="228" y="0"/>
                      <a:pt x="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54" name="Google Shape;15754;p27"/>
              <p:cNvSpPr/>
              <p:nvPr/>
            </p:nvSpPr>
            <p:spPr>
              <a:xfrm>
                <a:off x="1314200" y="3681500"/>
                <a:ext cx="33975" cy="1089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358" extrusionOk="0">
                    <a:moveTo>
                      <a:pt x="812" y="0"/>
                    </a:moveTo>
                    <a:cubicBezTo>
                      <a:pt x="762" y="0"/>
                      <a:pt x="713" y="25"/>
                      <a:pt x="683" y="86"/>
                    </a:cubicBezTo>
                    <a:cubicBezTo>
                      <a:pt x="1" y="1454"/>
                      <a:pt x="103" y="3027"/>
                      <a:pt x="982" y="4284"/>
                    </a:cubicBezTo>
                    <a:cubicBezTo>
                      <a:pt x="1019" y="4336"/>
                      <a:pt x="1071" y="4358"/>
                      <a:pt x="1122" y="4358"/>
                    </a:cubicBezTo>
                    <a:cubicBezTo>
                      <a:pt x="1242" y="4358"/>
                      <a:pt x="1358" y="4238"/>
                      <a:pt x="1272" y="4114"/>
                    </a:cubicBezTo>
                    <a:cubicBezTo>
                      <a:pt x="462" y="2958"/>
                      <a:pt x="341" y="1521"/>
                      <a:pt x="973" y="254"/>
                    </a:cubicBezTo>
                    <a:cubicBezTo>
                      <a:pt x="1038" y="122"/>
                      <a:pt x="922" y="0"/>
                      <a:pt x="8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55" name="Google Shape;15755;p27"/>
              <p:cNvSpPr/>
              <p:nvPr/>
            </p:nvSpPr>
            <p:spPr>
              <a:xfrm>
                <a:off x="1343925" y="3736450"/>
                <a:ext cx="475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521" extrusionOk="0">
                    <a:moveTo>
                      <a:pt x="212" y="1"/>
                    </a:moveTo>
                    <a:cubicBezTo>
                      <a:pt x="0" y="1"/>
                      <a:pt x="1" y="332"/>
                      <a:pt x="215" y="335"/>
                    </a:cubicBezTo>
                    <a:cubicBezTo>
                      <a:pt x="690" y="341"/>
                      <a:pt x="1160" y="400"/>
                      <a:pt x="1620" y="515"/>
                    </a:cubicBezTo>
                    <a:cubicBezTo>
                      <a:pt x="1636" y="518"/>
                      <a:pt x="1651" y="520"/>
                      <a:pt x="1665" y="520"/>
                    </a:cubicBezTo>
                    <a:cubicBezTo>
                      <a:pt x="1841" y="520"/>
                      <a:pt x="1902" y="241"/>
                      <a:pt x="1709" y="193"/>
                    </a:cubicBezTo>
                    <a:cubicBezTo>
                      <a:pt x="1221" y="71"/>
                      <a:pt x="719" y="7"/>
                      <a:pt x="215" y="1"/>
                    </a:cubicBezTo>
                    <a:cubicBezTo>
                      <a:pt x="214" y="1"/>
                      <a:pt x="213" y="1"/>
                      <a:pt x="2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56" name="Google Shape;15756;p27"/>
              <p:cNvSpPr/>
              <p:nvPr/>
            </p:nvSpPr>
            <p:spPr>
              <a:xfrm>
                <a:off x="1388275" y="3709400"/>
                <a:ext cx="63000" cy="656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2624" extrusionOk="0">
                    <a:moveTo>
                      <a:pt x="251" y="1"/>
                    </a:moveTo>
                    <a:cubicBezTo>
                      <a:pt x="118" y="1"/>
                      <a:pt x="0" y="169"/>
                      <a:pt x="125" y="282"/>
                    </a:cubicBezTo>
                    <a:cubicBezTo>
                      <a:pt x="879" y="962"/>
                      <a:pt x="1555" y="1723"/>
                      <a:pt x="2143" y="2550"/>
                    </a:cubicBezTo>
                    <a:cubicBezTo>
                      <a:pt x="2180" y="2602"/>
                      <a:pt x="2232" y="2624"/>
                      <a:pt x="2283" y="2624"/>
                    </a:cubicBezTo>
                    <a:cubicBezTo>
                      <a:pt x="2403" y="2624"/>
                      <a:pt x="2519" y="2505"/>
                      <a:pt x="2432" y="2381"/>
                    </a:cubicBezTo>
                    <a:cubicBezTo>
                      <a:pt x="1829" y="1529"/>
                      <a:pt x="1135" y="747"/>
                      <a:pt x="362" y="45"/>
                    </a:cubicBezTo>
                    <a:cubicBezTo>
                      <a:pt x="327" y="14"/>
                      <a:pt x="288" y="1"/>
                      <a:pt x="2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57" name="Google Shape;15757;p27"/>
              <p:cNvSpPr/>
              <p:nvPr/>
            </p:nvSpPr>
            <p:spPr>
              <a:xfrm>
                <a:off x="1384075" y="3718225"/>
                <a:ext cx="61200" cy="67250"/>
              </a:xfrm>
              <a:custGeom>
                <a:avLst/>
                <a:gdLst/>
                <a:ahLst/>
                <a:cxnLst/>
                <a:rect l="l" t="t" r="r" b="b"/>
                <a:pathLst>
                  <a:path w="2448" h="2690" extrusionOk="0">
                    <a:moveTo>
                      <a:pt x="2199" y="1"/>
                    </a:moveTo>
                    <a:cubicBezTo>
                      <a:pt x="2161" y="1"/>
                      <a:pt x="2122" y="14"/>
                      <a:pt x="2087" y="46"/>
                    </a:cubicBezTo>
                    <a:cubicBezTo>
                      <a:pt x="1317" y="752"/>
                      <a:pt x="641" y="1559"/>
                      <a:pt x="81" y="2443"/>
                    </a:cubicBezTo>
                    <a:cubicBezTo>
                      <a:pt x="1" y="2570"/>
                      <a:pt x="117" y="2690"/>
                      <a:pt x="234" y="2690"/>
                    </a:cubicBezTo>
                    <a:cubicBezTo>
                      <a:pt x="285" y="2690"/>
                      <a:pt x="336" y="2667"/>
                      <a:pt x="371" y="2612"/>
                    </a:cubicBezTo>
                    <a:lnTo>
                      <a:pt x="370" y="2612"/>
                    </a:lnTo>
                    <a:cubicBezTo>
                      <a:pt x="916" y="1753"/>
                      <a:pt x="1573" y="969"/>
                      <a:pt x="2324" y="283"/>
                    </a:cubicBezTo>
                    <a:cubicBezTo>
                      <a:pt x="2447" y="168"/>
                      <a:pt x="2331" y="1"/>
                      <a:pt x="21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58" name="Google Shape;15758;p27"/>
              <p:cNvSpPr/>
              <p:nvPr/>
            </p:nvSpPr>
            <p:spPr>
              <a:xfrm>
                <a:off x="1441050" y="3672800"/>
                <a:ext cx="43125" cy="43250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1730" extrusionOk="0">
                    <a:moveTo>
                      <a:pt x="818" y="1"/>
                    </a:moveTo>
                    <a:cubicBezTo>
                      <a:pt x="551" y="1"/>
                      <a:pt x="262" y="230"/>
                      <a:pt x="101" y="431"/>
                    </a:cubicBezTo>
                    <a:cubicBezTo>
                      <a:pt x="0" y="557"/>
                      <a:pt x="111" y="725"/>
                      <a:pt x="230" y="725"/>
                    </a:cubicBezTo>
                    <a:cubicBezTo>
                      <a:pt x="267" y="725"/>
                      <a:pt x="305" y="708"/>
                      <a:pt x="338" y="667"/>
                    </a:cubicBezTo>
                    <a:cubicBezTo>
                      <a:pt x="431" y="553"/>
                      <a:pt x="568" y="376"/>
                      <a:pt x="723" y="347"/>
                    </a:cubicBezTo>
                    <a:cubicBezTo>
                      <a:pt x="743" y="343"/>
                      <a:pt x="762" y="341"/>
                      <a:pt x="778" y="341"/>
                    </a:cubicBezTo>
                    <a:cubicBezTo>
                      <a:pt x="986" y="341"/>
                      <a:pt x="936" y="618"/>
                      <a:pt x="864" y="763"/>
                    </a:cubicBezTo>
                    <a:cubicBezTo>
                      <a:pt x="723" y="1044"/>
                      <a:pt x="516" y="1230"/>
                      <a:pt x="501" y="1561"/>
                    </a:cubicBezTo>
                    <a:cubicBezTo>
                      <a:pt x="496" y="1642"/>
                      <a:pt x="574" y="1729"/>
                      <a:pt x="657" y="1729"/>
                    </a:cubicBezTo>
                    <a:cubicBezTo>
                      <a:pt x="660" y="1729"/>
                      <a:pt x="664" y="1729"/>
                      <a:pt x="667" y="1729"/>
                    </a:cubicBezTo>
                    <a:cubicBezTo>
                      <a:pt x="990" y="1703"/>
                      <a:pt x="1300" y="1598"/>
                      <a:pt x="1573" y="1424"/>
                    </a:cubicBezTo>
                    <a:cubicBezTo>
                      <a:pt x="1724" y="1327"/>
                      <a:pt x="1630" y="1107"/>
                      <a:pt x="1489" y="1107"/>
                    </a:cubicBezTo>
                    <a:cubicBezTo>
                      <a:pt x="1462" y="1107"/>
                      <a:pt x="1433" y="1115"/>
                      <a:pt x="1404" y="1134"/>
                    </a:cubicBezTo>
                    <a:cubicBezTo>
                      <a:pt x="1245" y="1240"/>
                      <a:pt x="1068" y="1316"/>
                      <a:pt x="883" y="1359"/>
                    </a:cubicBezTo>
                    <a:lnTo>
                      <a:pt x="883" y="1359"/>
                    </a:lnTo>
                    <a:cubicBezTo>
                      <a:pt x="1036" y="979"/>
                      <a:pt x="1484" y="625"/>
                      <a:pt x="1175" y="197"/>
                    </a:cubicBezTo>
                    <a:cubicBezTo>
                      <a:pt x="1074" y="56"/>
                      <a:pt x="948" y="1"/>
                      <a:pt x="8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59" name="Google Shape;15759;p27"/>
              <p:cNvSpPr/>
              <p:nvPr/>
            </p:nvSpPr>
            <p:spPr>
              <a:xfrm>
                <a:off x="1483850" y="3673375"/>
                <a:ext cx="42525" cy="117575"/>
              </a:xfrm>
              <a:custGeom>
                <a:avLst/>
                <a:gdLst/>
                <a:ahLst/>
                <a:cxnLst/>
                <a:rect l="l" t="t" r="r" b="b"/>
                <a:pathLst>
                  <a:path w="1701" h="4703" extrusionOk="0">
                    <a:moveTo>
                      <a:pt x="239" y="1"/>
                    </a:moveTo>
                    <a:cubicBezTo>
                      <a:pt x="114" y="1"/>
                      <a:pt x="1" y="168"/>
                      <a:pt x="114" y="289"/>
                    </a:cubicBezTo>
                    <a:cubicBezTo>
                      <a:pt x="1200" y="1439"/>
                      <a:pt x="1327" y="3152"/>
                      <a:pt x="445" y="4458"/>
                    </a:cubicBezTo>
                    <a:cubicBezTo>
                      <a:pt x="360" y="4583"/>
                      <a:pt x="476" y="4702"/>
                      <a:pt x="595" y="4702"/>
                    </a:cubicBezTo>
                    <a:cubicBezTo>
                      <a:pt x="646" y="4702"/>
                      <a:pt x="697" y="4680"/>
                      <a:pt x="734" y="4627"/>
                    </a:cubicBezTo>
                    <a:cubicBezTo>
                      <a:pt x="1701" y="3196"/>
                      <a:pt x="1533" y="1302"/>
                      <a:pt x="351" y="52"/>
                    </a:cubicBezTo>
                    <a:cubicBezTo>
                      <a:pt x="316" y="16"/>
                      <a:pt x="277" y="1"/>
                      <a:pt x="2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60" name="Google Shape;15760;p27"/>
              <p:cNvSpPr/>
              <p:nvPr/>
            </p:nvSpPr>
            <p:spPr>
              <a:xfrm>
                <a:off x="1524050" y="3780000"/>
                <a:ext cx="47100" cy="47575"/>
              </a:xfrm>
              <a:custGeom>
                <a:avLst/>
                <a:gdLst/>
                <a:ahLst/>
                <a:cxnLst/>
                <a:rect l="l" t="t" r="r" b="b"/>
                <a:pathLst>
                  <a:path w="1884" h="1903" extrusionOk="0">
                    <a:moveTo>
                      <a:pt x="489" y="0"/>
                    </a:moveTo>
                    <a:cubicBezTo>
                      <a:pt x="338" y="0"/>
                      <a:pt x="188" y="67"/>
                      <a:pt x="90" y="203"/>
                    </a:cubicBezTo>
                    <a:cubicBezTo>
                      <a:pt x="1" y="327"/>
                      <a:pt x="117" y="445"/>
                      <a:pt x="238" y="445"/>
                    </a:cubicBezTo>
                    <a:cubicBezTo>
                      <a:pt x="289" y="445"/>
                      <a:pt x="341" y="424"/>
                      <a:pt x="378" y="373"/>
                    </a:cubicBezTo>
                    <a:cubicBezTo>
                      <a:pt x="410" y="329"/>
                      <a:pt x="443" y="311"/>
                      <a:pt x="476" y="311"/>
                    </a:cubicBezTo>
                    <a:cubicBezTo>
                      <a:pt x="585" y="311"/>
                      <a:pt x="688" y="509"/>
                      <a:pt x="695" y="582"/>
                    </a:cubicBezTo>
                    <a:cubicBezTo>
                      <a:pt x="708" y="707"/>
                      <a:pt x="660" y="830"/>
                      <a:pt x="616" y="945"/>
                    </a:cubicBezTo>
                    <a:cubicBezTo>
                      <a:pt x="531" y="1166"/>
                      <a:pt x="419" y="1366"/>
                      <a:pt x="384" y="1605"/>
                    </a:cubicBezTo>
                    <a:cubicBezTo>
                      <a:pt x="370" y="1691"/>
                      <a:pt x="404" y="1788"/>
                      <a:pt x="502" y="1810"/>
                    </a:cubicBezTo>
                    <a:cubicBezTo>
                      <a:pt x="769" y="1872"/>
                      <a:pt x="1043" y="1903"/>
                      <a:pt x="1318" y="1903"/>
                    </a:cubicBezTo>
                    <a:cubicBezTo>
                      <a:pt x="1435" y="1903"/>
                      <a:pt x="1552" y="1897"/>
                      <a:pt x="1669" y="1886"/>
                    </a:cubicBezTo>
                    <a:cubicBezTo>
                      <a:pt x="1874" y="1867"/>
                      <a:pt x="1883" y="1551"/>
                      <a:pt x="1688" y="1551"/>
                    </a:cubicBezTo>
                    <a:cubicBezTo>
                      <a:pt x="1682" y="1551"/>
                      <a:pt x="1675" y="1551"/>
                      <a:pt x="1669" y="1552"/>
                    </a:cubicBezTo>
                    <a:cubicBezTo>
                      <a:pt x="1555" y="1563"/>
                      <a:pt x="1441" y="1569"/>
                      <a:pt x="1327" y="1569"/>
                    </a:cubicBezTo>
                    <a:cubicBezTo>
                      <a:pt x="1133" y="1569"/>
                      <a:pt x="939" y="1553"/>
                      <a:pt x="748" y="1519"/>
                    </a:cubicBezTo>
                    <a:lnTo>
                      <a:pt x="748" y="1519"/>
                    </a:lnTo>
                    <a:cubicBezTo>
                      <a:pt x="880" y="1099"/>
                      <a:pt x="1204" y="649"/>
                      <a:pt x="923" y="232"/>
                    </a:cubicBezTo>
                    <a:cubicBezTo>
                      <a:pt x="819" y="79"/>
                      <a:pt x="653" y="0"/>
                      <a:pt x="48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61" name="Google Shape;15761;p27"/>
              <p:cNvSpPr/>
              <p:nvPr/>
            </p:nvSpPr>
            <p:spPr>
              <a:xfrm>
                <a:off x="321800" y="3869700"/>
                <a:ext cx="86600" cy="83075"/>
              </a:xfrm>
              <a:custGeom>
                <a:avLst/>
                <a:gdLst/>
                <a:ahLst/>
                <a:cxnLst/>
                <a:rect l="l" t="t" r="r" b="b"/>
                <a:pathLst>
                  <a:path w="3464" h="3323" extrusionOk="0">
                    <a:moveTo>
                      <a:pt x="1524" y="345"/>
                    </a:moveTo>
                    <a:cubicBezTo>
                      <a:pt x="2650" y="426"/>
                      <a:pt x="3039" y="2972"/>
                      <a:pt x="1498" y="2992"/>
                    </a:cubicBezTo>
                    <a:cubicBezTo>
                      <a:pt x="1494" y="2992"/>
                      <a:pt x="1489" y="2992"/>
                      <a:pt x="1485" y="2992"/>
                    </a:cubicBezTo>
                    <a:cubicBezTo>
                      <a:pt x="803" y="2992"/>
                      <a:pt x="350" y="2234"/>
                      <a:pt x="492" y="1614"/>
                    </a:cubicBezTo>
                    <a:cubicBezTo>
                      <a:pt x="608" y="1108"/>
                      <a:pt x="1005" y="757"/>
                      <a:pt x="1461" y="554"/>
                    </a:cubicBezTo>
                    <a:cubicBezTo>
                      <a:pt x="1559" y="510"/>
                      <a:pt x="1566" y="417"/>
                      <a:pt x="1524" y="345"/>
                    </a:cubicBezTo>
                    <a:close/>
                    <a:moveTo>
                      <a:pt x="1493" y="0"/>
                    </a:moveTo>
                    <a:cubicBezTo>
                      <a:pt x="1369" y="0"/>
                      <a:pt x="1239" y="22"/>
                      <a:pt x="1103" y="67"/>
                    </a:cubicBezTo>
                    <a:cubicBezTo>
                      <a:pt x="947" y="120"/>
                      <a:pt x="961" y="319"/>
                      <a:pt x="1066" y="381"/>
                    </a:cubicBezTo>
                    <a:lnTo>
                      <a:pt x="1066" y="381"/>
                    </a:lnTo>
                    <a:cubicBezTo>
                      <a:pt x="450" y="750"/>
                      <a:pt x="0" y="1431"/>
                      <a:pt x="160" y="2174"/>
                    </a:cubicBezTo>
                    <a:cubicBezTo>
                      <a:pt x="295" y="2808"/>
                      <a:pt x="861" y="3322"/>
                      <a:pt x="1497" y="3322"/>
                    </a:cubicBezTo>
                    <a:cubicBezTo>
                      <a:pt x="1617" y="3322"/>
                      <a:pt x="1740" y="3304"/>
                      <a:pt x="1862" y="3265"/>
                    </a:cubicBezTo>
                    <a:cubicBezTo>
                      <a:pt x="3464" y="2753"/>
                      <a:pt x="2903" y="0"/>
                      <a:pt x="14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62" name="Google Shape;15762;p27"/>
              <p:cNvSpPr/>
              <p:nvPr/>
            </p:nvSpPr>
            <p:spPr>
              <a:xfrm>
                <a:off x="413925" y="3892150"/>
                <a:ext cx="43475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438" extrusionOk="0">
                    <a:moveTo>
                      <a:pt x="593" y="1"/>
                    </a:moveTo>
                    <a:cubicBezTo>
                      <a:pt x="467" y="1"/>
                      <a:pt x="341" y="6"/>
                      <a:pt x="215" y="18"/>
                    </a:cubicBezTo>
                    <a:cubicBezTo>
                      <a:pt x="9" y="35"/>
                      <a:pt x="0" y="352"/>
                      <a:pt x="197" y="352"/>
                    </a:cubicBezTo>
                    <a:cubicBezTo>
                      <a:pt x="203" y="352"/>
                      <a:pt x="209" y="352"/>
                      <a:pt x="215" y="352"/>
                    </a:cubicBezTo>
                    <a:cubicBezTo>
                      <a:pt x="338" y="340"/>
                      <a:pt x="461" y="335"/>
                      <a:pt x="583" y="335"/>
                    </a:cubicBezTo>
                    <a:cubicBezTo>
                      <a:pt x="876" y="335"/>
                      <a:pt x="1168" y="367"/>
                      <a:pt x="1454" y="432"/>
                    </a:cubicBezTo>
                    <a:cubicBezTo>
                      <a:pt x="1468" y="436"/>
                      <a:pt x="1482" y="437"/>
                      <a:pt x="1495" y="437"/>
                    </a:cubicBezTo>
                    <a:cubicBezTo>
                      <a:pt x="1675" y="437"/>
                      <a:pt x="1739" y="155"/>
                      <a:pt x="1544" y="109"/>
                    </a:cubicBezTo>
                    <a:cubicBezTo>
                      <a:pt x="1231" y="37"/>
                      <a:pt x="912" y="1"/>
                      <a:pt x="5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63" name="Google Shape;15763;p27"/>
              <p:cNvSpPr/>
              <p:nvPr/>
            </p:nvSpPr>
            <p:spPr>
              <a:xfrm>
                <a:off x="409800" y="3924400"/>
                <a:ext cx="48600" cy="11850"/>
              </a:xfrm>
              <a:custGeom>
                <a:avLst/>
                <a:gdLst/>
                <a:ahLst/>
                <a:cxnLst/>
                <a:rect l="l" t="t" r="r" b="b"/>
                <a:pathLst>
                  <a:path w="1944" h="474" extrusionOk="0">
                    <a:moveTo>
                      <a:pt x="241" y="1"/>
                    </a:moveTo>
                    <a:cubicBezTo>
                      <a:pt x="64" y="1"/>
                      <a:pt x="0" y="282"/>
                      <a:pt x="196" y="329"/>
                    </a:cubicBezTo>
                    <a:cubicBezTo>
                      <a:pt x="594" y="425"/>
                      <a:pt x="1001" y="473"/>
                      <a:pt x="1409" y="473"/>
                    </a:cubicBezTo>
                    <a:cubicBezTo>
                      <a:pt x="1516" y="473"/>
                      <a:pt x="1622" y="470"/>
                      <a:pt x="1729" y="463"/>
                    </a:cubicBezTo>
                    <a:cubicBezTo>
                      <a:pt x="1938" y="450"/>
                      <a:pt x="1944" y="129"/>
                      <a:pt x="1741" y="129"/>
                    </a:cubicBezTo>
                    <a:cubicBezTo>
                      <a:pt x="1737" y="129"/>
                      <a:pt x="1733" y="129"/>
                      <a:pt x="1729" y="129"/>
                    </a:cubicBezTo>
                    <a:cubicBezTo>
                      <a:pt x="1625" y="136"/>
                      <a:pt x="1522" y="139"/>
                      <a:pt x="1419" y="139"/>
                    </a:cubicBezTo>
                    <a:cubicBezTo>
                      <a:pt x="1037" y="139"/>
                      <a:pt x="656" y="95"/>
                      <a:pt x="284" y="6"/>
                    </a:cubicBezTo>
                    <a:cubicBezTo>
                      <a:pt x="269" y="2"/>
                      <a:pt x="255" y="1"/>
                      <a:pt x="2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64" name="Google Shape;15764;p27"/>
              <p:cNvSpPr/>
              <p:nvPr/>
            </p:nvSpPr>
            <p:spPr>
              <a:xfrm>
                <a:off x="485400" y="3875950"/>
                <a:ext cx="81325" cy="79775"/>
              </a:xfrm>
              <a:custGeom>
                <a:avLst/>
                <a:gdLst/>
                <a:ahLst/>
                <a:cxnLst/>
                <a:rect l="l" t="t" r="r" b="b"/>
                <a:pathLst>
                  <a:path w="3253" h="3191" extrusionOk="0">
                    <a:moveTo>
                      <a:pt x="219" y="1"/>
                    </a:moveTo>
                    <a:cubicBezTo>
                      <a:pt x="89" y="1"/>
                      <a:pt x="1" y="217"/>
                      <a:pt x="140" y="322"/>
                    </a:cubicBezTo>
                    <a:cubicBezTo>
                      <a:pt x="1182" y="1117"/>
                      <a:pt x="2103" y="2058"/>
                      <a:pt x="2874" y="3118"/>
                    </a:cubicBezTo>
                    <a:cubicBezTo>
                      <a:pt x="2911" y="3170"/>
                      <a:pt x="2963" y="3191"/>
                      <a:pt x="3014" y="3191"/>
                    </a:cubicBezTo>
                    <a:cubicBezTo>
                      <a:pt x="3135" y="3191"/>
                      <a:pt x="3252" y="3072"/>
                      <a:pt x="3163" y="2949"/>
                    </a:cubicBezTo>
                    <a:cubicBezTo>
                      <a:pt x="2358" y="1843"/>
                      <a:pt x="1397" y="861"/>
                      <a:pt x="308" y="34"/>
                    </a:cubicBezTo>
                    <a:cubicBezTo>
                      <a:pt x="278" y="11"/>
                      <a:pt x="248" y="1"/>
                      <a:pt x="2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65" name="Google Shape;15765;p27"/>
              <p:cNvSpPr/>
              <p:nvPr/>
            </p:nvSpPr>
            <p:spPr>
              <a:xfrm>
                <a:off x="481775" y="3875875"/>
                <a:ext cx="76050" cy="79800"/>
              </a:xfrm>
              <a:custGeom>
                <a:avLst/>
                <a:gdLst/>
                <a:ahLst/>
                <a:cxnLst/>
                <a:rect l="l" t="t" r="r" b="b"/>
                <a:pathLst>
                  <a:path w="3042" h="3192" extrusionOk="0">
                    <a:moveTo>
                      <a:pt x="2789" y="1"/>
                    </a:moveTo>
                    <a:cubicBezTo>
                      <a:pt x="2752" y="1"/>
                      <a:pt x="2713" y="14"/>
                      <a:pt x="2678" y="45"/>
                    </a:cubicBezTo>
                    <a:cubicBezTo>
                      <a:pt x="1701" y="905"/>
                      <a:pt x="831" y="1880"/>
                      <a:pt x="87" y="2947"/>
                    </a:cubicBezTo>
                    <a:cubicBezTo>
                      <a:pt x="0" y="3072"/>
                      <a:pt x="117" y="3191"/>
                      <a:pt x="236" y="3191"/>
                    </a:cubicBezTo>
                    <a:cubicBezTo>
                      <a:pt x="287" y="3191"/>
                      <a:pt x="339" y="3169"/>
                      <a:pt x="375" y="3117"/>
                    </a:cubicBezTo>
                    <a:cubicBezTo>
                      <a:pt x="1106" y="2073"/>
                      <a:pt x="1958" y="1122"/>
                      <a:pt x="2915" y="281"/>
                    </a:cubicBezTo>
                    <a:cubicBezTo>
                      <a:pt x="3041" y="169"/>
                      <a:pt x="2923" y="1"/>
                      <a:pt x="278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66" name="Google Shape;15766;p27"/>
              <p:cNvSpPr/>
              <p:nvPr/>
            </p:nvSpPr>
            <p:spPr>
              <a:xfrm>
                <a:off x="575750" y="3849500"/>
                <a:ext cx="31350" cy="32800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1312" extrusionOk="0">
                    <a:moveTo>
                      <a:pt x="332" y="339"/>
                    </a:moveTo>
                    <a:cubicBezTo>
                      <a:pt x="331" y="340"/>
                      <a:pt x="330" y="340"/>
                      <a:pt x="329" y="340"/>
                    </a:cubicBezTo>
                    <a:cubicBezTo>
                      <a:pt x="330" y="340"/>
                      <a:pt x="331" y="339"/>
                      <a:pt x="332" y="339"/>
                    </a:cubicBezTo>
                    <a:close/>
                    <a:moveTo>
                      <a:pt x="384" y="1"/>
                    </a:moveTo>
                    <a:cubicBezTo>
                      <a:pt x="194" y="1"/>
                      <a:pt x="17" y="108"/>
                      <a:pt x="6" y="335"/>
                    </a:cubicBezTo>
                    <a:cubicBezTo>
                      <a:pt x="0" y="443"/>
                      <a:pt x="81" y="497"/>
                      <a:pt x="165" y="497"/>
                    </a:cubicBezTo>
                    <a:cubicBezTo>
                      <a:pt x="249" y="497"/>
                      <a:pt x="335" y="444"/>
                      <a:pt x="341" y="338"/>
                    </a:cubicBezTo>
                    <a:lnTo>
                      <a:pt x="341" y="338"/>
                    </a:lnTo>
                    <a:cubicBezTo>
                      <a:pt x="359" y="334"/>
                      <a:pt x="377" y="332"/>
                      <a:pt x="395" y="332"/>
                    </a:cubicBezTo>
                    <a:cubicBezTo>
                      <a:pt x="440" y="335"/>
                      <a:pt x="500" y="358"/>
                      <a:pt x="521" y="399"/>
                    </a:cubicBezTo>
                    <a:cubicBezTo>
                      <a:pt x="611" y="572"/>
                      <a:pt x="341" y="820"/>
                      <a:pt x="240" y="923"/>
                    </a:cubicBezTo>
                    <a:cubicBezTo>
                      <a:pt x="158" y="1004"/>
                      <a:pt x="186" y="1180"/>
                      <a:pt x="314" y="1202"/>
                    </a:cubicBezTo>
                    <a:lnTo>
                      <a:pt x="962" y="1309"/>
                    </a:lnTo>
                    <a:cubicBezTo>
                      <a:pt x="973" y="1310"/>
                      <a:pt x="983" y="1311"/>
                      <a:pt x="993" y="1311"/>
                    </a:cubicBezTo>
                    <a:cubicBezTo>
                      <a:pt x="1181" y="1311"/>
                      <a:pt x="1253" y="1019"/>
                      <a:pt x="1052" y="985"/>
                    </a:cubicBezTo>
                    <a:lnTo>
                      <a:pt x="677" y="923"/>
                    </a:lnTo>
                    <a:lnTo>
                      <a:pt x="677" y="923"/>
                    </a:lnTo>
                    <a:cubicBezTo>
                      <a:pt x="863" y="662"/>
                      <a:pt x="987" y="324"/>
                      <a:pt x="693" y="102"/>
                    </a:cubicBezTo>
                    <a:cubicBezTo>
                      <a:pt x="605" y="35"/>
                      <a:pt x="492" y="1"/>
                      <a:pt x="38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67" name="Google Shape;15767;p27"/>
              <p:cNvSpPr/>
              <p:nvPr/>
            </p:nvSpPr>
            <p:spPr>
              <a:xfrm>
                <a:off x="624200" y="3873750"/>
                <a:ext cx="32900" cy="87000"/>
              </a:xfrm>
              <a:custGeom>
                <a:avLst/>
                <a:gdLst/>
                <a:ahLst/>
                <a:cxnLst/>
                <a:rect l="l" t="t" r="r" b="b"/>
                <a:pathLst>
                  <a:path w="1316" h="3480" extrusionOk="0">
                    <a:moveTo>
                      <a:pt x="1065" y="0"/>
                    </a:moveTo>
                    <a:cubicBezTo>
                      <a:pt x="1027" y="0"/>
                      <a:pt x="988" y="14"/>
                      <a:pt x="954" y="47"/>
                    </a:cubicBezTo>
                    <a:cubicBezTo>
                      <a:pt x="0" y="955"/>
                      <a:pt x="0" y="2526"/>
                      <a:pt x="957" y="3432"/>
                    </a:cubicBezTo>
                    <a:cubicBezTo>
                      <a:pt x="991" y="3465"/>
                      <a:pt x="1030" y="3479"/>
                      <a:pt x="1068" y="3479"/>
                    </a:cubicBezTo>
                    <a:cubicBezTo>
                      <a:pt x="1199" y="3479"/>
                      <a:pt x="1315" y="3311"/>
                      <a:pt x="1193" y="3196"/>
                    </a:cubicBezTo>
                    <a:cubicBezTo>
                      <a:pt x="365" y="2412"/>
                      <a:pt x="363" y="1071"/>
                      <a:pt x="1190" y="284"/>
                    </a:cubicBezTo>
                    <a:cubicBezTo>
                      <a:pt x="1311" y="169"/>
                      <a:pt x="1195" y="0"/>
                      <a:pt x="106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68" name="Google Shape;15768;p27"/>
              <p:cNvSpPr/>
              <p:nvPr/>
            </p:nvSpPr>
            <p:spPr>
              <a:xfrm>
                <a:off x="669175" y="3892950"/>
                <a:ext cx="61075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2304" extrusionOk="0">
                    <a:moveTo>
                      <a:pt x="244" y="0"/>
                    </a:moveTo>
                    <a:cubicBezTo>
                      <a:pt x="115" y="0"/>
                      <a:pt x="1" y="168"/>
                      <a:pt x="119" y="286"/>
                    </a:cubicBezTo>
                    <a:lnTo>
                      <a:pt x="119" y="285"/>
                    </a:lnTo>
                    <a:lnTo>
                      <a:pt x="2088" y="2254"/>
                    </a:lnTo>
                    <a:cubicBezTo>
                      <a:pt x="2123" y="2289"/>
                      <a:pt x="2162" y="2303"/>
                      <a:pt x="2200" y="2303"/>
                    </a:cubicBezTo>
                    <a:cubicBezTo>
                      <a:pt x="2328" y="2303"/>
                      <a:pt x="2442" y="2135"/>
                      <a:pt x="2324" y="2017"/>
                    </a:cubicBezTo>
                    <a:lnTo>
                      <a:pt x="355" y="50"/>
                    </a:lnTo>
                    <a:cubicBezTo>
                      <a:pt x="320" y="15"/>
                      <a:pt x="281" y="0"/>
                      <a:pt x="2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69" name="Google Shape;15769;p27"/>
              <p:cNvSpPr/>
              <p:nvPr/>
            </p:nvSpPr>
            <p:spPr>
              <a:xfrm>
                <a:off x="668200" y="3893825"/>
                <a:ext cx="48825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2981" extrusionOk="0">
                    <a:moveTo>
                      <a:pt x="1716" y="1"/>
                    </a:moveTo>
                    <a:cubicBezTo>
                      <a:pt x="1665" y="1"/>
                      <a:pt x="1613" y="22"/>
                      <a:pt x="1576" y="74"/>
                    </a:cubicBezTo>
                    <a:cubicBezTo>
                      <a:pt x="987" y="907"/>
                      <a:pt x="481" y="1795"/>
                      <a:pt x="62" y="2725"/>
                    </a:cubicBezTo>
                    <a:cubicBezTo>
                      <a:pt x="1" y="2858"/>
                      <a:pt x="118" y="2980"/>
                      <a:pt x="225" y="2980"/>
                    </a:cubicBezTo>
                    <a:cubicBezTo>
                      <a:pt x="275" y="2980"/>
                      <a:pt x="322" y="2955"/>
                      <a:pt x="350" y="2893"/>
                    </a:cubicBezTo>
                    <a:cubicBezTo>
                      <a:pt x="769" y="1964"/>
                      <a:pt x="1276" y="1076"/>
                      <a:pt x="1865" y="243"/>
                    </a:cubicBezTo>
                    <a:cubicBezTo>
                      <a:pt x="1952" y="119"/>
                      <a:pt x="1836" y="1"/>
                      <a:pt x="171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70" name="Google Shape;15770;p27"/>
              <p:cNvSpPr/>
              <p:nvPr/>
            </p:nvSpPr>
            <p:spPr>
              <a:xfrm>
                <a:off x="745075" y="3953675"/>
                <a:ext cx="134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339" extrusionOk="0">
                    <a:moveTo>
                      <a:pt x="211" y="0"/>
                    </a:moveTo>
                    <a:cubicBezTo>
                      <a:pt x="1" y="0"/>
                      <a:pt x="2" y="330"/>
                      <a:pt x="216" y="336"/>
                    </a:cubicBezTo>
                    <a:lnTo>
                      <a:pt x="323" y="339"/>
                    </a:lnTo>
                    <a:cubicBezTo>
                      <a:pt x="324" y="339"/>
                      <a:pt x="326" y="339"/>
                      <a:pt x="327" y="339"/>
                    </a:cubicBezTo>
                    <a:cubicBezTo>
                      <a:pt x="538" y="339"/>
                      <a:pt x="536" y="9"/>
                      <a:pt x="323" y="3"/>
                    </a:cubicBezTo>
                    <a:lnTo>
                      <a:pt x="216" y="0"/>
                    </a:lnTo>
                    <a:cubicBezTo>
                      <a:pt x="214" y="0"/>
                      <a:pt x="213" y="0"/>
                      <a:pt x="2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71" name="Google Shape;15771;p27"/>
              <p:cNvSpPr/>
              <p:nvPr/>
            </p:nvSpPr>
            <p:spPr>
              <a:xfrm>
                <a:off x="775600" y="3874750"/>
                <a:ext cx="10350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3302" extrusionOk="0">
                    <a:moveTo>
                      <a:pt x="247" y="0"/>
                    </a:moveTo>
                    <a:cubicBezTo>
                      <a:pt x="164" y="0"/>
                      <a:pt x="79" y="54"/>
                      <a:pt x="76" y="161"/>
                    </a:cubicBezTo>
                    <a:cubicBezTo>
                      <a:pt x="52" y="1154"/>
                      <a:pt x="28" y="2147"/>
                      <a:pt x="3" y="3140"/>
                    </a:cubicBezTo>
                    <a:cubicBezTo>
                      <a:pt x="1" y="3248"/>
                      <a:pt x="83" y="3302"/>
                      <a:pt x="167" y="3302"/>
                    </a:cubicBezTo>
                    <a:cubicBezTo>
                      <a:pt x="250" y="3302"/>
                      <a:pt x="335" y="3248"/>
                      <a:pt x="337" y="3140"/>
                    </a:cubicBezTo>
                    <a:cubicBezTo>
                      <a:pt x="362" y="2147"/>
                      <a:pt x="386" y="1154"/>
                      <a:pt x="410" y="161"/>
                    </a:cubicBezTo>
                    <a:cubicBezTo>
                      <a:pt x="413" y="54"/>
                      <a:pt x="331" y="0"/>
                      <a:pt x="24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72" name="Google Shape;15772;p27"/>
              <p:cNvSpPr/>
              <p:nvPr/>
            </p:nvSpPr>
            <p:spPr>
              <a:xfrm>
                <a:off x="777300" y="3885575"/>
                <a:ext cx="38975" cy="34500"/>
              </a:xfrm>
              <a:custGeom>
                <a:avLst/>
                <a:gdLst/>
                <a:ahLst/>
                <a:cxnLst/>
                <a:rect l="l" t="t" r="r" b="b"/>
                <a:pathLst>
                  <a:path w="1559" h="1380" extrusionOk="0">
                    <a:moveTo>
                      <a:pt x="1313" y="1"/>
                    </a:moveTo>
                    <a:cubicBezTo>
                      <a:pt x="1275" y="1"/>
                      <a:pt x="1236" y="15"/>
                      <a:pt x="1201" y="49"/>
                    </a:cubicBezTo>
                    <a:lnTo>
                      <a:pt x="120" y="1095"/>
                    </a:lnTo>
                    <a:cubicBezTo>
                      <a:pt x="0" y="1211"/>
                      <a:pt x="116" y="1379"/>
                      <a:pt x="246" y="1379"/>
                    </a:cubicBezTo>
                    <a:cubicBezTo>
                      <a:pt x="284" y="1379"/>
                      <a:pt x="323" y="1365"/>
                      <a:pt x="358" y="1332"/>
                    </a:cubicBezTo>
                    <a:lnTo>
                      <a:pt x="356" y="1332"/>
                    </a:lnTo>
                    <a:lnTo>
                      <a:pt x="1439" y="285"/>
                    </a:lnTo>
                    <a:cubicBezTo>
                      <a:pt x="1559" y="169"/>
                      <a:pt x="1443" y="1"/>
                      <a:pt x="131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73" name="Google Shape;15773;p27"/>
              <p:cNvSpPr/>
              <p:nvPr/>
            </p:nvSpPr>
            <p:spPr>
              <a:xfrm>
                <a:off x="772700" y="3911450"/>
                <a:ext cx="42100" cy="46800"/>
              </a:xfrm>
              <a:custGeom>
                <a:avLst/>
                <a:gdLst/>
                <a:ahLst/>
                <a:cxnLst/>
                <a:rect l="l" t="t" r="r" b="b"/>
                <a:pathLst>
                  <a:path w="1684" h="1872" extrusionOk="0">
                    <a:moveTo>
                      <a:pt x="231" y="1"/>
                    </a:moveTo>
                    <a:cubicBezTo>
                      <a:pt x="112" y="1"/>
                      <a:pt x="1" y="169"/>
                      <a:pt x="104" y="295"/>
                    </a:cubicBezTo>
                    <a:lnTo>
                      <a:pt x="1344" y="1814"/>
                    </a:lnTo>
                    <a:cubicBezTo>
                      <a:pt x="1377" y="1855"/>
                      <a:pt x="1415" y="1872"/>
                      <a:pt x="1453" y="1872"/>
                    </a:cubicBezTo>
                    <a:cubicBezTo>
                      <a:pt x="1572" y="1872"/>
                      <a:pt x="1684" y="1704"/>
                      <a:pt x="1580" y="1578"/>
                    </a:cubicBezTo>
                    <a:lnTo>
                      <a:pt x="340" y="57"/>
                    </a:lnTo>
                    <a:cubicBezTo>
                      <a:pt x="307" y="17"/>
                      <a:pt x="269" y="1"/>
                      <a:pt x="2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74" name="Google Shape;15774;p27"/>
              <p:cNvSpPr/>
              <p:nvPr/>
            </p:nvSpPr>
            <p:spPr>
              <a:xfrm>
                <a:off x="820875" y="3907675"/>
                <a:ext cx="45925" cy="88275"/>
              </a:xfrm>
              <a:custGeom>
                <a:avLst/>
                <a:gdLst/>
                <a:ahLst/>
                <a:cxnLst/>
                <a:rect l="l" t="t" r="r" b="b"/>
                <a:pathLst>
                  <a:path w="1837" h="3531" extrusionOk="0">
                    <a:moveTo>
                      <a:pt x="916" y="504"/>
                    </a:moveTo>
                    <a:cubicBezTo>
                      <a:pt x="980" y="504"/>
                      <a:pt x="1069" y="600"/>
                      <a:pt x="1183" y="791"/>
                    </a:cubicBezTo>
                    <a:cubicBezTo>
                      <a:pt x="1527" y="914"/>
                      <a:pt x="1592" y="1113"/>
                      <a:pt x="1380" y="1386"/>
                    </a:cubicBezTo>
                    <a:cubicBezTo>
                      <a:pt x="1290" y="1520"/>
                      <a:pt x="1155" y="1580"/>
                      <a:pt x="1018" y="1580"/>
                    </a:cubicBezTo>
                    <a:cubicBezTo>
                      <a:pt x="855" y="1580"/>
                      <a:pt x="687" y="1496"/>
                      <a:pt x="584" y="1353"/>
                    </a:cubicBezTo>
                    <a:lnTo>
                      <a:pt x="584" y="1353"/>
                    </a:lnTo>
                    <a:cubicBezTo>
                      <a:pt x="623" y="1089"/>
                      <a:pt x="689" y="832"/>
                      <a:pt x="810" y="687"/>
                    </a:cubicBezTo>
                    <a:cubicBezTo>
                      <a:pt x="829" y="565"/>
                      <a:pt x="865" y="504"/>
                      <a:pt x="916" y="504"/>
                    </a:cubicBezTo>
                    <a:close/>
                    <a:moveTo>
                      <a:pt x="1206" y="0"/>
                    </a:moveTo>
                    <a:cubicBezTo>
                      <a:pt x="569" y="0"/>
                      <a:pt x="1" y="538"/>
                      <a:pt x="157" y="1250"/>
                    </a:cubicBezTo>
                    <a:cubicBezTo>
                      <a:pt x="179" y="1348"/>
                      <a:pt x="210" y="1438"/>
                      <a:pt x="249" y="1518"/>
                    </a:cubicBezTo>
                    <a:lnTo>
                      <a:pt x="249" y="1518"/>
                    </a:lnTo>
                    <a:cubicBezTo>
                      <a:pt x="150" y="2150"/>
                      <a:pt x="174" y="2780"/>
                      <a:pt x="287" y="3410"/>
                    </a:cubicBezTo>
                    <a:cubicBezTo>
                      <a:pt x="302" y="3494"/>
                      <a:pt x="362" y="3531"/>
                      <a:pt x="427" y="3531"/>
                    </a:cubicBezTo>
                    <a:cubicBezTo>
                      <a:pt x="524" y="3531"/>
                      <a:pt x="631" y="3448"/>
                      <a:pt x="608" y="3321"/>
                    </a:cubicBezTo>
                    <a:cubicBezTo>
                      <a:pt x="535" y="2910"/>
                      <a:pt x="499" y="2495"/>
                      <a:pt x="523" y="2077"/>
                    </a:cubicBezTo>
                    <a:cubicBezTo>
                      <a:pt x="527" y="2016"/>
                      <a:pt x="530" y="1945"/>
                      <a:pt x="535" y="1866"/>
                    </a:cubicBezTo>
                    <a:lnTo>
                      <a:pt x="535" y="1866"/>
                    </a:lnTo>
                    <a:cubicBezTo>
                      <a:pt x="667" y="1961"/>
                      <a:pt x="817" y="2011"/>
                      <a:pt x="969" y="2011"/>
                    </a:cubicBezTo>
                    <a:cubicBezTo>
                      <a:pt x="1253" y="2011"/>
                      <a:pt x="1540" y="1837"/>
                      <a:pt x="1707" y="1465"/>
                    </a:cubicBezTo>
                    <a:cubicBezTo>
                      <a:pt x="1837" y="1176"/>
                      <a:pt x="1837" y="701"/>
                      <a:pt x="1683" y="371"/>
                    </a:cubicBezTo>
                    <a:lnTo>
                      <a:pt x="1683" y="371"/>
                    </a:lnTo>
                    <a:cubicBezTo>
                      <a:pt x="1756" y="293"/>
                      <a:pt x="1751" y="129"/>
                      <a:pt x="1617" y="77"/>
                    </a:cubicBezTo>
                    <a:cubicBezTo>
                      <a:pt x="1481" y="25"/>
                      <a:pt x="1342" y="0"/>
                      <a:pt x="1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75" name="Google Shape;15775;p27"/>
              <p:cNvSpPr/>
              <p:nvPr/>
            </p:nvSpPr>
            <p:spPr>
              <a:xfrm>
                <a:off x="869425" y="3876875"/>
                <a:ext cx="41350" cy="99375"/>
              </a:xfrm>
              <a:custGeom>
                <a:avLst/>
                <a:gdLst/>
                <a:ahLst/>
                <a:cxnLst/>
                <a:rect l="l" t="t" r="r" b="b"/>
                <a:pathLst>
                  <a:path w="1654" h="3975" extrusionOk="0">
                    <a:moveTo>
                      <a:pt x="226" y="0"/>
                    </a:moveTo>
                    <a:cubicBezTo>
                      <a:pt x="117" y="0"/>
                      <a:pt x="1" y="122"/>
                      <a:pt x="64" y="255"/>
                    </a:cubicBezTo>
                    <a:cubicBezTo>
                      <a:pt x="436" y="1045"/>
                      <a:pt x="1258" y="2958"/>
                      <a:pt x="442" y="3693"/>
                    </a:cubicBezTo>
                    <a:cubicBezTo>
                      <a:pt x="317" y="3805"/>
                      <a:pt x="434" y="3975"/>
                      <a:pt x="568" y="3975"/>
                    </a:cubicBezTo>
                    <a:cubicBezTo>
                      <a:pt x="605" y="3975"/>
                      <a:pt x="644" y="3961"/>
                      <a:pt x="680" y="3929"/>
                    </a:cubicBezTo>
                    <a:cubicBezTo>
                      <a:pt x="1653" y="3052"/>
                      <a:pt x="797" y="1033"/>
                      <a:pt x="353" y="87"/>
                    </a:cubicBezTo>
                    <a:cubicBezTo>
                      <a:pt x="324" y="26"/>
                      <a:pt x="276" y="0"/>
                      <a:pt x="2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76" name="Google Shape;15776;p27"/>
              <p:cNvSpPr/>
              <p:nvPr/>
            </p:nvSpPr>
            <p:spPr>
              <a:xfrm>
                <a:off x="891000" y="3861375"/>
                <a:ext cx="47075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1883" h="1417" extrusionOk="0">
                    <a:moveTo>
                      <a:pt x="509" y="0"/>
                    </a:moveTo>
                    <a:cubicBezTo>
                      <a:pt x="365" y="0"/>
                      <a:pt x="223" y="52"/>
                      <a:pt x="116" y="164"/>
                    </a:cubicBezTo>
                    <a:cubicBezTo>
                      <a:pt x="1" y="284"/>
                      <a:pt x="115" y="453"/>
                      <a:pt x="241" y="453"/>
                    </a:cubicBezTo>
                    <a:cubicBezTo>
                      <a:pt x="279" y="453"/>
                      <a:pt x="318" y="438"/>
                      <a:pt x="352" y="402"/>
                    </a:cubicBezTo>
                    <a:lnTo>
                      <a:pt x="352" y="400"/>
                    </a:lnTo>
                    <a:cubicBezTo>
                      <a:pt x="399" y="352"/>
                      <a:pt x="450" y="331"/>
                      <a:pt x="506" y="331"/>
                    </a:cubicBezTo>
                    <a:cubicBezTo>
                      <a:pt x="539" y="331"/>
                      <a:pt x="573" y="338"/>
                      <a:pt x="609" y="352"/>
                    </a:cubicBezTo>
                    <a:cubicBezTo>
                      <a:pt x="749" y="407"/>
                      <a:pt x="761" y="486"/>
                      <a:pt x="757" y="620"/>
                    </a:cubicBezTo>
                    <a:cubicBezTo>
                      <a:pt x="749" y="800"/>
                      <a:pt x="680" y="925"/>
                      <a:pt x="784" y="1098"/>
                    </a:cubicBezTo>
                    <a:cubicBezTo>
                      <a:pt x="945" y="1357"/>
                      <a:pt x="1299" y="1416"/>
                      <a:pt x="1587" y="1416"/>
                    </a:cubicBezTo>
                    <a:cubicBezTo>
                      <a:pt x="1614" y="1416"/>
                      <a:pt x="1640" y="1416"/>
                      <a:pt x="1666" y="1415"/>
                    </a:cubicBezTo>
                    <a:cubicBezTo>
                      <a:pt x="1878" y="1407"/>
                      <a:pt x="1882" y="1079"/>
                      <a:pt x="1673" y="1079"/>
                    </a:cubicBezTo>
                    <a:cubicBezTo>
                      <a:pt x="1671" y="1079"/>
                      <a:pt x="1668" y="1079"/>
                      <a:pt x="1666" y="1079"/>
                    </a:cubicBezTo>
                    <a:cubicBezTo>
                      <a:pt x="1634" y="1080"/>
                      <a:pt x="1600" y="1081"/>
                      <a:pt x="1564" y="1081"/>
                    </a:cubicBezTo>
                    <a:cubicBezTo>
                      <a:pt x="1327" y="1081"/>
                      <a:pt x="1037" y="1039"/>
                      <a:pt x="1068" y="753"/>
                    </a:cubicBezTo>
                    <a:cubicBezTo>
                      <a:pt x="1088" y="554"/>
                      <a:pt x="1133" y="419"/>
                      <a:pt x="1001" y="243"/>
                    </a:cubicBezTo>
                    <a:cubicBezTo>
                      <a:pt x="883" y="87"/>
                      <a:pt x="695" y="0"/>
                      <a:pt x="50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77" name="Google Shape;15777;p27"/>
              <p:cNvSpPr/>
              <p:nvPr/>
            </p:nvSpPr>
            <p:spPr>
              <a:xfrm>
                <a:off x="940000" y="3927275"/>
                <a:ext cx="5870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2348" h="427" extrusionOk="0">
                    <a:moveTo>
                      <a:pt x="2140" y="0"/>
                    </a:moveTo>
                    <a:cubicBezTo>
                      <a:pt x="2137" y="0"/>
                      <a:pt x="2134" y="1"/>
                      <a:pt x="2131" y="1"/>
                    </a:cubicBezTo>
                    <a:lnTo>
                      <a:pt x="215" y="92"/>
                    </a:lnTo>
                    <a:cubicBezTo>
                      <a:pt x="5" y="103"/>
                      <a:pt x="0" y="426"/>
                      <a:pt x="205" y="426"/>
                    </a:cubicBezTo>
                    <a:cubicBezTo>
                      <a:pt x="208" y="426"/>
                      <a:pt x="212" y="426"/>
                      <a:pt x="215" y="426"/>
                    </a:cubicBezTo>
                    <a:lnTo>
                      <a:pt x="2131" y="336"/>
                    </a:lnTo>
                    <a:cubicBezTo>
                      <a:pt x="2343" y="326"/>
                      <a:pt x="2348" y="0"/>
                      <a:pt x="21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78" name="Google Shape;15778;p27"/>
              <p:cNvSpPr/>
              <p:nvPr/>
            </p:nvSpPr>
            <p:spPr>
              <a:xfrm>
                <a:off x="961875" y="3903100"/>
                <a:ext cx="1350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40" h="338" extrusionOk="0">
                    <a:moveTo>
                      <a:pt x="212" y="0"/>
                    </a:moveTo>
                    <a:cubicBezTo>
                      <a:pt x="1" y="0"/>
                      <a:pt x="4" y="330"/>
                      <a:pt x="217" y="335"/>
                    </a:cubicBezTo>
                    <a:lnTo>
                      <a:pt x="323" y="338"/>
                    </a:lnTo>
                    <a:cubicBezTo>
                      <a:pt x="324" y="338"/>
                      <a:pt x="326" y="338"/>
                      <a:pt x="327" y="338"/>
                    </a:cubicBezTo>
                    <a:cubicBezTo>
                      <a:pt x="539" y="338"/>
                      <a:pt x="538" y="8"/>
                      <a:pt x="323" y="2"/>
                    </a:cubicBezTo>
                    <a:lnTo>
                      <a:pt x="217" y="1"/>
                    </a:lnTo>
                    <a:cubicBezTo>
                      <a:pt x="215" y="0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79" name="Google Shape;15779;p27"/>
              <p:cNvSpPr/>
              <p:nvPr/>
            </p:nvSpPr>
            <p:spPr>
              <a:xfrm>
                <a:off x="963375" y="3951025"/>
                <a:ext cx="10800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432" h="336" extrusionOk="0">
                    <a:moveTo>
                      <a:pt x="217" y="1"/>
                    </a:moveTo>
                    <a:cubicBezTo>
                      <a:pt x="0" y="1"/>
                      <a:pt x="0" y="335"/>
                      <a:pt x="217" y="335"/>
                    </a:cubicBezTo>
                    <a:cubicBezTo>
                      <a:pt x="432" y="335"/>
                      <a:pt x="432" y="1"/>
                      <a:pt x="21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80" name="Google Shape;15780;p27"/>
              <p:cNvSpPr/>
              <p:nvPr/>
            </p:nvSpPr>
            <p:spPr>
              <a:xfrm>
                <a:off x="1022625" y="3883725"/>
                <a:ext cx="28700" cy="82050"/>
              </a:xfrm>
              <a:custGeom>
                <a:avLst/>
                <a:gdLst/>
                <a:ahLst/>
                <a:cxnLst/>
                <a:rect l="l" t="t" r="r" b="b"/>
                <a:pathLst>
                  <a:path w="1148" h="3282" extrusionOk="0">
                    <a:moveTo>
                      <a:pt x="843" y="1"/>
                    </a:moveTo>
                    <a:cubicBezTo>
                      <a:pt x="310" y="1"/>
                      <a:pt x="129" y="762"/>
                      <a:pt x="82" y="1203"/>
                    </a:cubicBezTo>
                    <a:cubicBezTo>
                      <a:pt x="1" y="1950"/>
                      <a:pt x="249" y="2664"/>
                      <a:pt x="739" y="3227"/>
                    </a:cubicBezTo>
                    <a:cubicBezTo>
                      <a:pt x="772" y="3265"/>
                      <a:pt x="811" y="3281"/>
                      <a:pt x="849" y="3281"/>
                    </a:cubicBezTo>
                    <a:cubicBezTo>
                      <a:pt x="971" y="3281"/>
                      <a:pt x="1084" y="3114"/>
                      <a:pt x="975" y="2990"/>
                    </a:cubicBezTo>
                    <a:cubicBezTo>
                      <a:pt x="657" y="2623"/>
                      <a:pt x="464" y="2199"/>
                      <a:pt x="416" y="1712"/>
                    </a:cubicBezTo>
                    <a:cubicBezTo>
                      <a:pt x="395" y="1512"/>
                      <a:pt x="417" y="330"/>
                      <a:pt x="821" y="330"/>
                    </a:cubicBezTo>
                    <a:cubicBezTo>
                      <a:pt x="833" y="330"/>
                      <a:pt x="845" y="331"/>
                      <a:pt x="858" y="333"/>
                    </a:cubicBezTo>
                    <a:cubicBezTo>
                      <a:pt x="869" y="335"/>
                      <a:pt x="879" y="336"/>
                      <a:pt x="890" y="336"/>
                    </a:cubicBezTo>
                    <a:cubicBezTo>
                      <a:pt x="1077" y="336"/>
                      <a:pt x="1148" y="45"/>
                      <a:pt x="946" y="10"/>
                    </a:cubicBezTo>
                    <a:cubicBezTo>
                      <a:pt x="910" y="4"/>
                      <a:pt x="876" y="1"/>
                      <a:pt x="8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81" name="Google Shape;15781;p27"/>
              <p:cNvSpPr/>
              <p:nvPr/>
            </p:nvSpPr>
            <p:spPr>
              <a:xfrm>
                <a:off x="1055850" y="3902750"/>
                <a:ext cx="67700" cy="62125"/>
              </a:xfrm>
              <a:custGeom>
                <a:avLst/>
                <a:gdLst/>
                <a:ahLst/>
                <a:cxnLst/>
                <a:rect l="l" t="t" r="r" b="b"/>
                <a:pathLst>
                  <a:path w="2708" h="2485" extrusionOk="0">
                    <a:moveTo>
                      <a:pt x="1194" y="511"/>
                    </a:moveTo>
                    <a:cubicBezTo>
                      <a:pt x="1221" y="774"/>
                      <a:pt x="1248" y="1036"/>
                      <a:pt x="1275" y="1298"/>
                    </a:cubicBezTo>
                    <a:lnTo>
                      <a:pt x="1275" y="1298"/>
                    </a:lnTo>
                    <a:lnTo>
                      <a:pt x="531" y="1273"/>
                    </a:lnTo>
                    <a:lnTo>
                      <a:pt x="531" y="1273"/>
                    </a:lnTo>
                    <a:cubicBezTo>
                      <a:pt x="730" y="1001"/>
                      <a:pt x="952" y="746"/>
                      <a:pt x="1194" y="511"/>
                    </a:cubicBezTo>
                    <a:close/>
                    <a:moveTo>
                      <a:pt x="1323" y="1"/>
                    </a:moveTo>
                    <a:cubicBezTo>
                      <a:pt x="1284" y="1"/>
                      <a:pt x="1243" y="15"/>
                      <a:pt x="1207" y="47"/>
                    </a:cubicBezTo>
                    <a:cubicBezTo>
                      <a:pt x="772" y="426"/>
                      <a:pt x="391" y="863"/>
                      <a:pt x="74" y="1345"/>
                    </a:cubicBezTo>
                    <a:cubicBezTo>
                      <a:pt x="0" y="1456"/>
                      <a:pt x="98" y="1593"/>
                      <a:pt x="218" y="1596"/>
                    </a:cubicBezTo>
                    <a:lnTo>
                      <a:pt x="1309" y="1634"/>
                    </a:lnTo>
                    <a:lnTo>
                      <a:pt x="1309" y="1634"/>
                    </a:lnTo>
                    <a:cubicBezTo>
                      <a:pt x="1333" y="1864"/>
                      <a:pt x="1357" y="2094"/>
                      <a:pt x="1381" y="2324"/>
                    </a:cubicBezTo>
                    <a:cubicBezTo>
                      <a:pt x="1392" y="2430"/>
                      <a:pt x="1482" y="2484"/>
                      <a:pt x="1566" y="2484"/>
                    </a:cubicBezTo>
                    <a:cubicBezTo>
                      <a:pt x="1649" y="2484"/>
                      <a:pt x="1727" y="2431"/>
                      <a:pt x="1716" y="2324"/>
                    </a:cubicBezTo>
                    <a:cubicBezTo>
                      <a:pt x="1693" y="2098"/>
                      <a:pt x="1670" y="1871"/>
                      <a:pt x="1646" y="1645"/>
                    </a:cubicBezTo>
                    <a:lnTo>
                      <a:pt x="1646" y="1645"/>
                    </a:lnTo>
                    <a:lnTo>
                      <a:pt x="2493" y="1674"/>
                    </a:lnTo>
                    <a:cubicBezTo>
                      <a:pt x="2495" y="1674"/>
                      <a:pt x="2498" y="1674"/>
                      <a:pt x="2500" y="1674"/>
                    </a:cubicBezTo>
                    <a:cubicBezTo>
                      <a:pt x="2708" y="1674"/>
                      <a:pt x="2705" y="1348"/>
                      <a:pt x="2493" y="1340"/>
                    </a:cubicBezTo>
                    <a:lnTo>
                      <a:pt x="1612" y="1310"/>
                    </a:lnTo>
                    <a:lnTo>
                      <a:pt x="1612" y="1310"/>
                    </a:lnTo>
                    <a:cubicBezTo>
                      <a:pt x="1573" y="929"/>
                      <a:pt x="1533" y="547"/>
                      <a:pt x="1494" y="166"/>
                    </a:cubicBezTo>
                    <a:cubicBezTo>
                      <a:pt x="1483" y="66"/>
                      <a:pt x="1407" y="1"/>
                      <a:pt x="132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82" name="Google Shape;15782;p27"/>
              <p:cNvSpPr/>
              <p:nvPr/>
            </p:nvSpPr>
            <p:spPr>
              <a:xfrm>
                <a:off x="1103350" y="3879100"/>
                <a:ext cx="48325" cy="93650"/>
              </a:xfrm>
              <a:custGeom>
                <a:avLst/>
                <a:gdLst/>
                <a:ahLst/>
                <a:cxnLst/>
                <a:rect l="l" t="t" r="r" b="b"/>
                <a:pathLst>
                  <a:path w="1933" h="3746" extrusionOk="0">
                    <a:moveTo>
                      <a:pt x="240" y="0"/>
                    </a:moveTo>
                    <a:cubicBezTo>
                      <a:pt x="96" y="0"/>
                      <a:pt x="1" y="221"/>
                      <a:pt x="155" y="315"/>
                    </a:cubicBezTo>
                    <a:cubicBezTo>
                      <a:pt x="1247" y="977"/>
                      <a:pt x="1536" y="2471"/>
                      <a:pt x="796" y="3503"/>
                    </a:cubicBezTo>
                    <a:cubicBezTo>
                      <a:pt x="708" y="3627"/>
                      <a:pt x="825" y="3746"/>
                      <a:pt x="945" y="3746"/>
                    </a:cubicBezTo>
                    <a:cubicBezTo>
                      <a:pt x="996" y="3746"/>
                      <a:pt x="1048" y="3724"/>
                      <a:pt x="1086" y="3673"/>
                    </a:cubicBezTo>
                    <a:cubicBezTo>
                      <a:pt x="1932" y="2489"/>
                      <a:pt x="1561" y="777"/>
                      <a:pt x="324" y="25"/>
                    </a:cubicBezTo>
                    <a:cubicBezTo>
                      <a:pt x="295" y="8"/>
                      <a:pt x="267" y="0"/>
                      <a:pt x="2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83" name="Google Shape;15783;p27"/>
              <p:cNvSpPr/>
              <p:nvPr/>
            </p:nvSpPr>
            <p:spPr>
              <a:xfrm>
                <a:off x="1138525" y="3867000"/>
                <a:ext cx="45125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1805" h="1440" extrusionOk="0">
                    <a:moveTo>
                      <a:pt x="561" y="0"/>
                    </a:moveTo>
                    <a:cubicBezTo>
                      <a:pt x="401" y="0"/>
                      <a:pt x="238" y="63"/>
                      <a:pt x="113" y="198"/>
                    </a:cubicBezTo>
                    <a:cubicBezTo>
                      <a:pt x="1" y="319"/>
                      <a:pt x="114" y="487"/>
                      <a:pt x="239" y="487"/>
                    </a:cubicBezTo>
                    <a:cubicBezTo>
                      <a:pt x="277" y="487"/>
                      <a:pt x="316" y="472"/>
                      <a:pt x="350" y="435"/>
                    </a:cubicBezTo>
                    <a:cubicBezTo>
                      <a:pt x="418" y="360"/>
                      <a:pt x="491" y="329"/>
                      <a:pt x="556" y="329"/>
                    </a:cubicBezTo>
                    <a:cubicBezTo>
                      <a:pt x="726" y="329"/>
                      <a:pt x="850" y="538"/>
                      <a:pt x="740" y="749"/>
                    </a:cubicBezTo>
                    <a:cubicBezTo>
                      <a:pt x="670" y="883"/>
                      <a:pt x="626" y="1033"/>
                      <a:pt x="722" y="1165"/>
                    </a:cubicBezTo>
                    <a:cubicBezTo>
                      <a:pt x="789" y="1260"/>
                      <a:pt x="897" y="1292"/>
                      <a:pt x="1007" y="1306"/>
                    </a:cubicBezTo>
                    <a:cubicBezTo>
                      <a:pt x="1022" y="1308"/>
                      <a:pt x="1042" y="1308"/>
                      <a:pt x="1063" y="1308"/>
                    </a:cubicBezTo>
                    <a:cubicBezTo>
                      <a:pt x="1101" y="1308"/>
                      <a:pt x="1147" y="1306"/>
                      <a:pt x="1193" y="1306"/>
                    </a:cubicBezTo>
                    <a:cubicBezTo>
                      <a:pt x="1291" y="1306"/>
                      <a:pt x="1392" y="1315"/>
                      <a:pt x="1427" y="1365"/>
                    </a:cubicBezTo>
                    <a:cubicBezTo>
                      <a:pt x="1464" y="1418"/>
                      <a:pt x="1516" y="1439"/>
                      <a:pt x="1567" y="1439"/>
                    </a:cubicBezTo>
                    <a:cubicBezTo>
                      <a:pt x="1687" y="1439"/>
                      <a:pt x="1804" y="1320"/>
                      <a:pt x="1716" y="1197"/>
                    </a:cubicBezTo>
                    <a:cubicBezTo>
                      <a:pt x="1596" y="1028"/>
                      <a:pt x="1430" y="996"/>
                      <a:pt x="1234" y="984"/>
                    </a:cubicBezTo>
                    <a:cubicBezTo>
                      <a:pt x="1229" y="983"/>
                      <a:pt x="1222" y="983"/>
                      <a:pt x="1215" y="983"/>
                    </a:cubicBezTo>
                    <a:cubicBezTo>
                      <a:pt x="1193" y="983"/>
                      <a:pt x="1166" y="985"/>
                      <a:pt x="1141" y="985"/>
                    </a:cubicBezTo>
                    <a:cubicBezTo>
                      <a:pt x="1117" y="985"/>
                      <a:pt x="1095" y="983"/>
                      <a:pt x="1077" y="978"/>
                    </a:cubicBezTo>
                    <a:cubicBezTo>
                      <a:pt x="1054" y="970"/>
                      <a:pt x="1037" y="968"/>
                      <a:pt x="1026" y="968"/>
                    </a:cubicBezTo>
                    <a:cubicBezTo>
                      <a:pt x="1014" y="968"/>
                      <a:pt x="1008" y="970"/>
                      <a:pt x="1006" y="970"/>
                    </a:cubicBezTo>
                    <a:cubicBezTo>
                      <a:pt x="1003" y="970"/>
                      <a:pt x="1014" y="963"/>
                      <a:pt x="1029" y="918"/>
                    </a:cubicBezTo>
                    <a:cubicBezTo>
                      <a:pt x="1068" y="793"/>
                      <a:pt x="1141" y="705"/>
                      <a:pt x="1138" y="563"/>
                    </a:cubicBezTo>
                    <a:cubicBezTo>
                      <a:pt x="1132" y="210"/>
                      <a:pt x="853" y="0"/>
                      <a:pt x="5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84" name="Google Shape;15784;p27"/>
              <p:cNvSpPr/>
              <p:nvPr/>
            </p:nvSpPr>
            <p:spPr>
              <a:xfrm>
                <a:off x="1209925" y="3901375"/>
                <a:ext cx="13400" cy="6667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2667" extrusionOk="0">
                    <a:moveTo>
                      <a:pt x="163" y="0"/>
                    </a:moveTo>
                    <a:cubicBezTo>
                      <a:pt x="80" y="0"/>
                      <a:pt x="1" y="54"/>
                      <a:pt x="9" y="161"/>
                    </a:cubicBezTo>
                    <a:lnTo>
                      <a:pt x="192" y="2506"/>
                    </a:lnTo>
                    <a:cubicBezTo>
                      <a:pt x="201" y="2613"/>
                      <a:pt x="289" y="2666"/>
                      <a:pt x="373" y="2666"/>
                    </a:cubicBezTo>
                    <a:cubicBezTo>
                      <a:pt x="456" y="2666"/>
                      <a:pt x="535" y="2613"/>
                      <a:pt x="526" y="2506"/>
                    </a:cubicBezTo>
                    <a:cubicBezTo>
                      <a:pt x="465" y="1725"/>
                      <a:pt x="404" y="942"/>
                      <a:pt x="343" y="161"/>
                    </a:cubicBezTo>
                    <a:cubicBezTo>
                      <a:pt x="335" y="54"/>
                      <a:pt x="247" y="0"/>
                      <a:pt x="1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85" name="Google Shape;15785;p27"/>
              <p:cNvSpPr/>
              <p:nvPr/>
            </p:nvSpPr>
            <p:spPr>
              <a:xfrm>
                <a:off x="1192600" y="3938000"/>
                <a:ext cx="50700" cy="9375"/>
              </a:xfrm>
              <a:custGeom>
                <a:avLst/>
                <a:gdLst/>
                <a:ahLst/>
                <a:cxnLst/>
                <a:rect l="l" t="t" r="r" b="b"/>
                <a:pathLst>
                  <a:path w="2028" h="375" extrusionOk="0">
                    <a:moveTo>
                      <a:pt x="211" y="0"/>
                    </a:moveTo>
                    <a:cubicBezTo>
                      <a:pt x="0" y="0"/>
                      <a:pt x="2" y="330"/>
                      <a:pt x="216" y="334"/>
                    </a:cubicBezTo>
                    <a:lnTo>
                      <a:pt x="216" y="336"/>
                    </a:lnTo>
                    <a:lnTo>
                      <a:pt x="1811" y="374"/>
                    </a:lnTo>
                    <a:cubicBezTo>
                      <a:pt x="1813" y="374"/>
                      <a:pt x="1815" y="374"/>
                      <a:pt x="1817" y="374"/>
                    </a:cubicBezTo>
                    <a:cubicBezTo>
                      <a:pt x="2028" y="374"/>
                      <a:pt x="2026" y="44"/>
                      <a:pt x="1811" y="40"/>
                    </a:cubicBezTo>
                    <a:lnTo>
                      <a:pt x="216" y="0"/>
                    </a:lnTo>
                    <a:cubicBezTo>
                      <a:pt x="214" y="0"/>
                      <a:pt x="213" y="0"/>
                      <a:pt x="2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86" name="Google Shape;15786;p27"/>
              <p:cNvSpPr/>
              <p:nvPr/>
            </p:nvSpPr>
            <p:spPr>
              <a:xfrm>
                <a:off x="1247675" y="3883925"/>
                <a:ext cx="40225" cy="82775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3311" extrusionOk="0">
                    <a:moveTo>
                      <a:pt x="1362" y="0"/>
                    </a:moveTo>
                    <a:cubicBezTo>
                      <a:pt x="1336" y="0"/>
                      <a:pt x="1308" y="7"/>
                      <a:pt x="1280" y="23"/>
                    </a:cubicBezTo>
                    <a:cubicBezTo>
                      <a:pt x="0" y="732"/>
                      <a:pt x="461" y="2287"/>
                      <a:pt x="1156" y="3239"/>
                    </a:cubicBezTo>
                    <a:cubicBezTo>
                      <a:pt x="1193" y="3289"/>
                      <a:pt x="1245" y="3310"/>
                      <a:pt x="1296" y="3310"/>
                    </a:cubicBezTo>
                    <a:cubicBezTo>
                      <a:pt x="1417" y="3310"/>
                      <a:pt x="1534" y="3192"/>
                      <a:pt x="1445" y="3069"/>
                    </a:cubicBezTo>
                    <a:cubicBezTo>
                      <a:pt x="867" y="2278"/>
                      <a:pt x="325" y="934"/>
                      <a:pt x="1448" y="311"/>
                    </a:cubicBezTo>
                    <a:cubicBezTo>
                      <a:pt x="1609" y="223"/>
                      <a:pt x="1510" y="0"/>
                      <a:pt x="13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87" name="Google Shape;15787;p27"/>
              <p:cNvSpPr/>
              <p:nvPr/>
            </p:nvSpPr>
            <p:spPr>
              <a:xfrm>
                <a:off x="1296675" y="3918775"/>
                <a:ext cx="47475" cy="44650"/>
              </a:xfrm>
              <a:custGeom>
                <a:avLst/>
                <a:gdLst/>
                <a:ahLst/>
                <a:cxnLst/>
                <a:rect l="l" t="t" r="r" b="b"/>
                <a:pathLst>
                  <a:path w="1899" h="1786" extrusionOk="0">
                    <a:moveTo>
                      <a:pt x="252" y="0"/>
                    </a:moveTo>
                    <a:cubicBezTo>
                      <a:pt x="118" y="0"/>
                      <a:pt x="1" y="169"/>
                      <a:pt x="127" y="281"/>
                    </a:cubicBezTo>
                    <a:cubicBezTo>
                      <a:pt x="635" y="731"/>
                      <a:pt x="1112" y="1216"/>
                      <a:pt x="1555" y="1730"/>
                    </a:cubicBezTo>
                    <a:cubicBezTo>
                      <a:pt x="1588" y="1769"/>
                      <a:pt x="1626" y="1785"/>
                      <a:pt x="1664" y="1785"/>
                    </a:cubicBezTo>
                    <a:cubicBezTo>
                      <a:pt x="1786" y="1785"/>
                      <a:pt x="1898" y="1617"/>
                      <a:pt x="1791" y="1494"/>
                    </a:cubicBezTo>
                    <a:cubicBezTo>
                      <a:pt x="1349" y="980"/>
                      <a:pt x="871" y="495"/>
                      <a:pt x="363" y="45"/>
                    </a:cubicBezTo>
                    <a:cubicBezTo>
                      <a:pt x="328" y="13"/>
                      <a:pt x="290" y="0"/>
                      <a:pt x="2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88" name="Google Shape;15788;p27"/>
              <p:cNvSpPr/>
              <p:nvPr/>
            </p:nvSpPr>
            <p:spPr>
              <a:xfrm>
                <a:off x="1297300" y="3914600"/>
                <a:ext cx="402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2021" extrusionOk="0">
                    <a:moveTo>
                      <a:pt x="1360" y="1"/>
                    </a:moveTo>
                    <a:cubicBezTo>
                      <a:pt x="1323" y="1"/>
                      <a:pt x="1284" y="15"/>
                      <a:pt x="1249" y="47"/>
                    </a:cubicBezTo>
                    <a:lnTo>
                      <a:pt x="1249" y="45"/>
                    </a:lnTo>
                    <a:cubicBezTo>
                      <a:pt x="718" y="537"/>
                      <a:pt x="308" y="1144"/>
                      <a:pt x="48" y="1819"/>
                    </a:cubicBezTo>
                    <a:cubicBezTo>
                      <a:pt x="0" y="1940"/>
                      <a:pt x="100" y="2020"/>
                      <a:pt x="203" y="2020"/>
                    </a:cubicBezTo>
                    <a:cubicBezTo>
                      <a:pt x="271" y="2020"/>
                      <a:pt x="340" y="1986"/>
                      <a:pt x="370" y="1908"/>
                    </a:cubicBezTo>
                    <a:cubicBezTo>
                      <a:pt x="613" y="1289"/>
                      <a:pt x="994" y="733"/>
                      <a:pt x="1485" y="283"/>
                    </a:cubicBezTo>
                    <a:cubicBezTo>
                      <a:pt x="1609" y="169"/>
                      <a:pt x="1492" y="1"/>
                      <a:pt x="13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89" name="Google Shape;15789;p27"/>
              <p:cNvSpPr/>
              <p:nvPr/>
            </p:nvSpPr>
            <p:spPr>
              <a:xfrm>
                <a:off x="1342550" y="3888225"/>
                <a:ext cx="35525" cy="84450"/>
              </a:xfrm>
              <a:custGeom>
                <a:avLst/>
                <a:gdLst/>
                <a:ahLst/>
                <a:cxnLst/>
                <a:rect l="l" t="t" r="r" b="b"/>
                <a:pathLst>
                  <a:path w="1421" h="3378" extrusionOk="0">
                    <a:moveTo>
                      <a:pt x="245" y="0"/>
                    </a:moveTo>
                    <a:cubicBezTo>
                      <a:pt x="115" y="0"/>
                      <a:pt x="0" y="167"/>
                      <a:pt x="121" y="284"/>
                    </a:cubicBezTo>
                    <a:cubicBezTo>
                      <a:pt x="899" y="1036"/>
                      <a:pt x="1057" y="2197"/>
                      <a:pt x="507" y="3128"/>
                    </a:cubicBezTo>
                    <a:cubicBezTo>
                      <a:pt x="431" y="3257"/>
                      <a:pt x="546" y="3378"/>
                      <a:pt x="660" y="3378"/>
                    </a:cubicBezTo>
                    <a:cubicBezTo>
                      <a:pt x="711" y="3378"/>
                      <a:pt x="761" y="3354"/>
                      <a:pt x="795" y="3297"/>
                    </a:cubicBezTo>
                    <a:cubicBezTo>
                      <a:pt x="1420" y="2243"/>
                      <a:pt x="1239" y="898"/>
                      <a:pt x="357" y="48"/>
                    </a:cubicBezTo>
                    <a:cubicBezTo>
                      <a:pt x="322" y="14"/>
                      <a:pt x="283" y="0"/>
                      <a:pt x="2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90" name="Google Shape;15790;p27"/>
              <p:cNvSpPr/>
              <p:nvPr/>
            </p:nvSpPr>
            <p:spPr>
              <a:xfrm>
                <a:off x="1393000" y="3887200"/>
                <a:ext cx="27000" cy="84925"/>
              </a:xfrm>
              <a:custGeom>
                <a:avLst/>
                <a:gdLst/>
                <a:ahLst/>
                <a:cxnLst/>
                <a:rect l="l" t="t" r="r" b="b"/>
                <a:pathLst>
                  <a:path w="1080" h="3397" extrusionOk="0">
                    <a:moveTo>
                      <a:pt x="843" y="0"/>
                    </a:moveTo>
                    <a:cubicBezTo>
                      <a:pt x="792" y="0"/>
                      <a:pt x="740" y="22"/>
                      <a:pt x="704" y="74"/>
                    </a:cubicBezTo>
                    <a:cubicBezTo>
                      <a:pt x="8" y="1042"/>
                      <a:pt x="0" y="2345"/>
                      <a:pt x="685" y="3323"/>
                    </a:cubicBezTo>
                    <a:cubicBezTo>
                      <a:pt x="722" y="3375"/>
                      <a:pt x="773" y="3397"/>
                      <a:pt x="824" y="3397"/>
                    </a:cubicBezTo>
                    <a:cubicBezTo>
                      <a:pt x="944" y="3397"/>
                      <a:pt x="1060" y="3277"/>
                      <a:pt x="974" y="3153"/>
                    </a:cubicBezTo>
                    <a:cubicBezTo>
                      <a:pt x="351" y="2260"/>
                      <a:pt x="359" y="1129"/>
                      <a:pt x="992" y="243"/>
                    </a:cubicBezTo>
                    <a:cubicBezTo>
                      <a:pt x="1080" y="120"/>
                      <a:pt x="963" y="0"/>
                      <a:pt x="8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91" name="Google Shape;15791;p27"/>
              <p:cNvSpPr/>
              <p:nvPr/>
            </p:nvSpPr>
            <p:spPr>
              <a:xfrm>
                <a:off x="1452275" y="3888700"/>
                <a:ext cx="13375" cy="719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2879" extrusionOk="0">
                    <a:moveTo>
                      <a:pt x="164" y="1"/>
                    </a:moveTo>
                    <a:cubicBezTo>
                      <a:pt x="80" y="1"/>
                      <a:pt x="1" y="54"/>
                      <a:pt x="9" y="162"/>
                    </a:cubicBezTo>
                    <a:cubicBezTo>
                      <a:pt x="70" y="1013"/>
                      <a:pt x="131" y="1866"/>
                      <a:pt x="192" y="2718"/>
                    </a:cubicBezTo>
                    <a:cubicBezTo>
                      <a:pt x="200" y="2825"/>
                      <a:pt x="288" y="2879"/>
                      <a:pt x="372" y="2879"/>
                    </a:cubicBezTo>
                    <a:cubicBezTo>
                      <a:pt x="455" y="2879"/>
                      <a:pt x="535" y="2826"/>
                      <a:pt x="526" y="2718"/>
                    </a:cubicBezTo>
                    <a:cubicBezTo>
                      <a:pt x="465" y="1866"/>
                      <a:pt x="404" y="1014"/>
                      <a:pt x="343" y="162"/>
                    </a:cubicBezTo>
                    <a:cubicBezTo>
                      <a:pt x="336" y="55"/>
                      <a:pt x="247" y="1"/>
                      <a:pt x="1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92" name="Google Shape;15792;p27"/>
              <p:cNvSpPr/>
              <p:nvPr/>
            </p:nvSpPr>
            <p:spPr>
              <a:xfrm>
                <a:off x="1450275" y="3892175"/>
                <a:ext cx="52950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2118" h="1561" extrusionOk="0">
                    <a:moveTo>
                      <a:pt x="1882" y="1"/>
                    </a:moveTo>
                    <a:cubicBezTo>
                      <a:pt x="1854" y="1"/>
                      <a:pt x="1825" y="9"/>
                      <a:pt x="1796" y="27"/>
                    </a:cubicBezTo>
                    <a:cubicBezTo>
                      <a:pt x="1204" y="396"/>
                      <a:pt x="646" y="816"/>
                      <a:pt x="127" y="1280"/>
                    </a:cubicBezTo>
                    <a:cubicBezTo>
                      <a:pt x="1" y="1392"/>
                      <a:pt x="119" y="1561"/>
                      <a:pt x="253" y="1561"/>
                    </a:cubicBezTo>
                    <a:cubicBezTo>
                      <a:pt x="290" y="1561"/>
                      <a:pt x="329" y="1547"/>
                      <a:pt x="364" y="1516"/>
                    </a:cubicBezTo>
                    <a:cubicBezTo>
                      <a:pt x="862" y="1071"/>
                      <a:pt x="1398" y="669"/>
                      <a:pt x="1965" y="316"/>
                    </a:cubicBezTo>
                    <a:cubicBezTo>
                      <a:pt x="2118" y="219"/>
                      <a:pt x="2024" y="1"/>
                      <a:pt x="18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93" name="Google Shape;15793;p27"/>
              <p:cNvSpPr/>
              <p:nvPr/>
            </p:nvSpPr>
            <p:spPr>
              <a:xfrm>
                <a:off x="1457300" y="3915950"/>
                <a:ext cx="55350" cy="40550"/>
              </a:xfrm>
              <a:custGeom>
                <a:avLst/>
                <a:gdLst/>
                <a:ahLst/>
                <a:cxnLst/>
                <a:rect l="l" t="t" r="r" b="b"/>
                <a:pathLst>
                  <a:path w="2214" h="1622" extrusionOk="0">
                    <a:moveTo>
                      <a:pt x="231" y="1"/>
                    </a:moveTo>
                    <a:cubicBezTo>
                      <a:pt x="93" y="1"/>
                      <a:pt x="1" y="219"/>
                      <a:pt x="148" y="319"/>
                    </a:cubicBezTo>
                    <a:cubicBezTo>
                      <a:pt x="734" y="713"/>
                      <a:pt x="1300" y="1134"/>
                      <a:pt x="1846" y="1581"/>
                    </a:cubicBezTo>
                    <a:cubicBezTo>
                      <a:pt x="1881" y="1609"/>
                      <a:pt x="1919" y="1622"/>
                      <a:pt x="1955" y="1622"/>
                    </a:cubicBezTo>
                    <a:cubicBezTo>
                      <a:pt x="2093" y="1622"/>
                      <a:pt x="2214" y="1452"/>
                      <a:pt x="2082" y="1344"/>
                    </a:cubicBezTo>
                    <a:cubicBezTo>
                      <a:pt x="1515" y="879"/>
                      <a:pt x="926" y="440"/>
                      <a:pt x="318" y="30"/>
                    </a:cubicBezTo>
                    <a:cubicBezTo>
                      <a:pt x="288" y="10"/>
                      <a:pt x="258" y="1"/>
                      <a:pt x="2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94" name="Google Shape;15794;p27"/>
              <p:cNvSpPr/>
              <p:nvPr/>
            </p:nvSpPr>
            <p:spPr>
              <a:xfrm>
                <a:off x="1509350" y="3887675"/>
                <a:ext cx="46400" cy="80525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3221" extrusionOk="0">
                    <a:moveTo>
                      <a:pt x="249" y="1"/>
                    </a:moveTo>
                    <a:cubicBezTo>
                      <a:pt x="239" y="1"/>
                      <a:pt x="228" y="1"/>
                      <a:pt x="217" y="1"/>
                    </a:cubicBezTo>
                    <a:cubicBezTo>
                      <a:pt x="3" y="7"/>
                      <a:pt x="0" y="337"/>
                      <a:pt x="213" y="337"/>
                    </a:cubicBezTo>
                    <a:cubicBezTo>
                      <a:pt x="214" y="337"/>
                      <a:pt x="216" y="337"/>
                      <a:pt x="217" y="337"/>
                    </a:cubicBezTo>
                    <a:cubicBezTo>
                      <a:pt x="231" y="337"/>
                      <a:pt x="245" y="336"/>
                      <a:pt x="259" y="336"/>
                    </a:cubicBezTo>
                    <a:cubicBezTo>
                      <a:pt x="1656" y="336"/>
                      <a:pt x="1354" y="2159"/>
                      <a:pt x="1112" y="3014"/>
                    </a:cubicBezTo>
                    <a:cubicBezTo>
                      <a:pt x="1078" y="3139"/>
                      <a:pt x="1180" y="3221"/>
                      <a:pt x="1281" y="3221"/>
                    </a:cubicBezTo>
                    <a:cubicBezTo>
                      <a:pt x="1347" y="3221"/>
                      <a:pt x="1412" y="3185"/>
                      <a:pt x="1436" y="3102"/>
                    </a:cubicBezTo>
                    <a:cubicBezTo>
                      <a:pt x="1634" y="2398"/>
                      <a:pt x="1855" y="1588"/>
                      <a:pt x="1530" y="881"/>
                    </a:cubicBezTo>
                    <a:cubicBezTo>
                      <a:pt x="1292" y="362"/>
                      <a:pt x="825" y="1"/>
                      <a:pt x="2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95" name="Google Shape;15795;p27"/>
              <p:cNvSpPr/>
              <p:nvPr/>
            </p:nvSpPr>
            <p:spPr>
              <a:xfrm>
                <a:off x="1584075" y="3913300"/>
                <a:ext cx="4297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1719" h="569" extrusionOk="0">
                    <a:moveTo>
                      <a:pt x="209" y="0"/>
                    </a:moveTo>
                    <a:cubicBezTo>
                      <a:pt x="52" y="0"/>
                      <a:pt x="1" y="267"/>
                      <a:pt x="180" y="335"/>
                    </a:cubicBezTo>
                    <a:cubicBezTo>
                      <a:pt x="591" y="490"/>
                      <a:pt x="1026" y="569"/>
                      <a:pt x="1465" y="569"/>
                    </a:cubicBezTo>
                    <a:cubicBezTo>
                      <a:pt x="1478" y="569"/>
                      <a:pt x="1490" y="569"/>
                      <a:pt x="1502" y="569"/>
                    </a:cubicBezTo>
                    <a:cubicBezTo>
                      <a:pt x="1717" y="567"/>
                      <a:pt x="1719" y="235"/>
                      <a:pt x="1504" y="235"/>
                    </a:cubicBezTo>
                    <a:cubicBezTo>
                      <a:pt x="1503" y="235"/>
                      <a:pt x="1503" y="235"/>
                      <a:pt x="1502" y="235"/>
                    </a:cubicBezTo>
                    <a:cubicBezTo>
                      <a:pt x="1494" y="235"/>
                      <a:pt x="1486" y="235"/>
                      <a:pt x="1478" y="235"/>
                    </a:cubicBezTo>
                    <a:cubicBezTo>
                      <a:pt x="1065" y="235"/>
                      <a:pt x="656" y="159"/>
                      <a:pt x="268" y="12"/>
                    </a:cubicBezTo>
                    <a:cubicBezTo>
                      <a:pt x="247" y="4"/>
                      <a:pt x="227" y="0"/>
                      <a:pt x="20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96" name="Google Shape;15796;p27"/>
              <p:cNvSpPr/>
              <p:nvPr/>
            </p:nvSpPr>
            <p:spPr>
              <a:xfrm>
                <a:off x="1578325" y="3944825"/>
                <a:ext cx="42750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367" extrusionOk="0">
                    <a:moveTo>
                      <a:pt x="210" y="0"/>
                    </a:moveTo>
                    <a:cubicBezTo>
                      <a:pt x="1" y="0"/>
                      <a:pt x="3" y="330"/>
                      <a:pt x="216" y="334"/>
                    </a:cubicBezTo>
                    <a:lnTo>
                      <a:pt x="1494" y="366"/>
                    </a:lnTo>
                    <a:cubicBezTo>
                      <a:pt x="1496" y="366"/>
                      <a:pt x="1497" y="366"/>
                      <a:pt x="1499" y="366"/>
                    </a:cubicBezTo>
                    <a:cubicBezTo>
                      <a:pt x="1709" y="366"/>
                      <a:pt x="1708" y="37"/>
                      <a:pt x="1494" y="31"/>
                    </a:cubicBezTo>
                    <a:lnTo>
                      <a:pt x="216" y="0"/>
                    </a:lnTo>
                    <a:cubicBezTo>
                      <a:pt x="214" y="0"/>
                      <a:pt x="212" y="0"/>
                      <a:pt x="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97" name="Google Shape;15797;p27"/>
              <p:cNvSpPr/>
              <p:nvPr/>
            </p:nvSpPr>
            <p:spPr>
              <a:xfrm>
                <a:off x="1647525" y="3880800"/>
                <a:ext cx="55850" cy="69175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2767" extrusionOk="0">
                    <a:moveTo>
                      <a:pt x="749" y="1"/>
                    </a:moveTo>
                    <a:cubicBezTo>
                      <a:pt x="516" y="1"/>
                      <a:pt x="280" y="92"/>
                      <a:pt x="111" y="276"/>
                    </a:cubicBezTo>
                    <a:cubicBezTo>
                      <a:pt x="0" y="398"/>
                      <a:pt x="112" y="565"/>
                      <a:pt x="237" y="565"/>
                    </a:cubicBezTo>
                    <a:cubicBezTo>
                      <a:pt x="275" y="565"/>
                      <a:pt x="314" y="550"/>
                      <a:pt x="348" y="513"/>
                    </a:cubicBezTo>
                    <a:cubicBezTo>
                      <a:pt x="452" y="399"/>
                      <a:pt x="611" y="328"/>
                      <a:pt x="767" y="328"/>
                    </a:cubicBezTo>
                    <a:cubicBezTo>
                      <a:pt x="888" y="328"/>
                      <a:pt x="1007" y="371"/>
                      <a:pt x="1097" y="470"/>
                    </a:cubicBezTo>
                    <a:cubicBezTo>
                      <a:pt x="1342" y="740"/>
                      <a:pt x="1172" y="1164"/>
                      <a:pt x="998" y="1417"/>
                    </a:cubicBezTo>
                    <a:cubicBezTo>
                      <a:pt x="731" y="1806"/>
                      <a:pt x="330" y="2073"/>
                      <a:pt x="76" y="2477"/>
                    </a:cubicBezTo>
                    <a:cubicBezTo>
                      <a:pt x="3" y="2595"/>
                      <a:pt x="101" y="2718"/>
                      <a:pt x="221" y="2731"/>
                    </a:cubicBezTo>
                    <a:cubicBezTo>
                      <a:pt x="466" y="2755"/>
                      <a:pt x="713" y="2767"/>
                      <a:pt x="959" y="2767"/>
                    </a:cubicBezTo>
                    <a:cubicBezTo>
                      <a:pt x="1162" y="2767"/>
                      <a:pt x="1365" y="2759"/>
                      <a:pt x="1568" y="2743"/>
                    </a:cubicBezTo>
                    <a:cubicBezTo>
                      <a:pt x="1817" y="2720"/>
                      <a:pt x="2043" y="2737"/>
                      <a:pt x="2192" y="2525"/>
                    </a:cubicBezTo>
                    <a:cubicBezTo>
                      <a:pt x="2233" y="2464"/>
                      <a:pt x="2215" y="2371"/>
                      <a:pt x="2165" y="2322"/>
                    </a:cubicBezTo>
                    <a:lnTo>
                      <a:pt x="2134" y="2290"/>
                    </a:lnTo>
                    <a:cubicBezTo>
                      <a:pt x="2102" y="2258"/>
                      <a:pt x="2059" y="2241"/>
                      <a:pt x="2015" y="2241"/>
                    </a:cubicBezTo>
                    <a:cubicBezTo>
                      <a:pt x="2000" y="2241"/>
                      <a:pt x="1986" y="2243"/>
                      <a:pt x="1971" y="2247"/>
                    </a:cubicBezTo>
                    <a:lnTo>
                      <a:pt x="1922" y="2261"/>
                    </a:lnTo>
                    <a:cubicBezTo>
                      <a:pt x="1850" y="2281"/>
                      <a:pt x="1811" y="2339"/>
                      <a:pt x="1803" y="2405"/>
                    </a:cubicBezTo>
                    <a:lnTo>
                      <a:pt x="1803" y="2405"/>
                    </a:lnTo>
                    <a:cubicBezTo>
                      <a:pt x="1698" y="2432"/>
                      <a:pt x="1531" y="2438"/>
                      <a:pt x="1380" y="2438"/>
                    </a:cubicBezTo>
                    <a:cubicBezTo>
                      <a:pt x="1249" y="2438"/>
                      <a:pt x="1130" y="2433"/>
                      <a:pt x="1073" y="2433"/>
                    </a:cubicBezTo>
                    <a:cubicBezTo>
                      <a:pt x="1069" y="2433"/>
                      <a:pt x="1066" y="2433"/>
                      <a:pt x="1063" y="2433"/>
                    </a:cubicBezTo>
                    <a:cubicBezTo>
                      <a:pt x="1037" y="2433"/>
                      <a:pt x="1012" y="2434"/>
                      <a:pt x="986" y="2434"/>
                    </a:cubicBezTo>
                    <a:cubicBezTo>
                      <a:pt x="835" y="2434"/>
                      <a:pt x="684" y="2429"/>
                      <a:pt x="534" y="2420"/>
                    </a:cubicBezTo>
                    <a:lnTo>
                      <a:pt x="534" y="2420"/>
                    </a:lnTo>
                    <a:cubicBezTo>
                      <a:pt x="1002" y="1861"/>
                      <a:pt x="1806" y="1296"/>
                      <a:pt x="1498" y="496"/>
                    </a:cubicBezTo>
                    <a:cubicBezTo>
                      <a:pt x="1371" y="167"/>
                      <a:pt x="1063" y="1"/>
                      <a:pt x="7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98" name="Google Shape;15798;p27"/>
              <p:cNvSpPr/>
              <p:nvPr/>
            </p:nvSpPr>
            <p:spPr>
              <a:xfrm>
                <a:off x="1708825" y="3875250"/>
                <a:ext cx="41350" cy="70850"/>
              </a:xfrm>
              <a:custGeom>
                <a:avLst/>
                <a:gdLst/>
                <a:ahLst/>
                <a:cxnLst/>
                <a:rect l="l" t="t" r="r" b="b"/>
                <a:pathLst>
                  <a:path w="1654" h="2834" extrusionOk="0">
                    <a:moveTo>
                      <a:pt x="738" y="1"/>
                    </a:moveTo>
                    <a:cubicBezTo>
                      <a:pt x="545" y="1"/>
                      <a:pt x="351" y="91"/>
                      <a:pt x="228" y="273"/>
                    </a:cubicBezTo>
                    <a:cubicBezTo>
                      <a:pt x="143" y="397"/>
                      <a:pt x="259" y="517"/>
                      <a:pt x="378" y="517"/>
                    </a:cubicBezTo>
                    <a:cubicBezTo>
                      <a:pt x="429" y="517"/>
                      <a:pt x="480" y="495"/>
                      <a:pt x="516" y="442"/>
                    </a:cubicBezTo>
                    <a:cubicBezTo>
                      <a:pt x="579" y="363"/>
                      <a:pt x="643" y="324"/>
                      <a:pt x="711" y="324"/>
                    </a:cubicBezTo>
                    <a:cubicBezTo>
                      <a:pt x="808" y="324"/>
                      <a:pt x="911" y="407"/>
                      <a:pt x="1018" y="573"/>
                    </a:cubicBezTo>
                    <a:cubicBezTo>
                      <a:pt x="1047" y="729"/>
                      <a:pt x="1017" y="889"/>
                      <a:pt x="933" y="1023"/>
                    </a:cubicBezTo>
                    <a:cubicBezTo>
                      <a:pt x="805" y="1243"/>
                      <a:pt x="577" y="1388"/>
                      <a:pt x="373" y="1523"/>
                    </a:cubicBezTo>
                    <a:cubicBezTo>
                      <a:pt x="240" y="1612"/>
                      <a:pt x="285" y="1835"/>
                      <a:pt x="457" y="1835"/>
                    </a:cubicBezTo>
                    <a:cubicBezTo>
                      <a:pt x="483" y="1834"/>
                      <a:pt x="510" y="1833"/>
                      <a:pt x="536" y="1833"/>
                    </a:cubicBezTo>
                    <a:cubicBezTo>
                      <a:pt x="648" y="1833"/>
                      <a:pt x="761" y="1841"/>
                      <a:pt x="872" y="1856"/>
                    </a:cubicBezTo>
                    <a:cubicBezTo>
                      <a:pt x="1195" y="1897"/>
                      <a:pt x="1278" y="2076"/>
                      <a:pt x="1116" y="2388"/>
                    </a:cubicBezTo>
                    <a:cubicBezTo>
                      <a:pt x="1090" y="2406"/>
                      <a:pt x="1049" y="2412"/>
                      <a:pt x="1001" y="2412"/>
                    </a:cubicBezTo>
                    <a:cubicBezTo>
                      <a:pt x="904" y="2412"/>
                      <a:pt x="782" y="2387"/>
                      <a:pt x="724" y="2384"/>
                    </a:cubicBezTo>
                    <a:cubicBezTo>
                      <a:pt x="682" y="2382"/>
                      <a:pt x="642" y="2380"/>
                      <a:pt x="602" y="2380"/>
                    </a:cubicBezTo>
                    <a:cubicBezTo>
                      <a:pt x="436" y="2380"/>
                      <a:pt x="286" y="2405"/>
                      <a:pt x="141" y="2513"/>
                    </a:cubicBezTo>
                    <a:cubicBezTo>
                      <a:pt x="0" y="2617"/>
                      <a:pt x="89" y="2834"/>
                      <a:pt x="222" y="2834"/>
                    </a:cubicBezTo>
                    <a:cubicBezTo>
                      <a:pt x="250" y="2834"/>
                      <a:pt x="280" y="2824"/>
                      <a:pt x="311" y="2802"/>
                    </a:cubicBezTo>
                    <a:cubicBezTo>
                      <a:pt x="424" y="2717"/>
                      <a:pt x="581" y="2703"/>
                      <a:pt x="746" y="2703"/>
                    </a:cubicBezTo>
                    <a:cubicBezTo>
                      <a:pt x="826" y="2703"/>
                      <a:pt x="909" y="2707"/>
                      <a:pt x="989" y="2707"/>
                    </a:cubicBezTo>
                    <a:cubicBezTo>
                      <a:pt x="1273" y="2707"/>
                      <a:pt x="1530" y="2665"/>
                      <a:pt x="1586" y="2292"/>
                    </a:cubicBezTo>
                    <a:cubicBezTo>
                      <a:pt x="1654" y="1827"/>
                      <a:pt x="1285" y="1621"/>
                      <a:pt x="897" y="1542"/>
                    </a:cubicBezTo>
                    <a:lnTo>
                      <a:pt x="897" y="1542"/>
                    </a:lnTo>
                    <a:cubicBezTo>
                      <a:pt x="1243" y="1235"/>
                      <a:pt x="1516" y="822"/>
                      <a:pt x="1293" y="353"/>
                    </a:cubicBezTo>
                    <a:cubicBezTo>
                      <a:pt x="1181" y="119"/>
                      <a:pt x="960" y="1"/>
                      <a:pt x="7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799" name="Google Shape;15799;p27"/>
              <p:cNvSpPr/>
              <p:nvPr/>
            </p:nvSpPr>
            <p:spPr>
              <a:xfrm>
                <a:off x="1761500" y="3850975"/>
                <a:ext cx="34200" cy="32900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1316" extrusionOk="0">
                    <a:moveTo>
                      <a:pt x="616" y="319"/>
                    </a:moveTo>
                    <a:lnTo>
                      <a:pt x="616" y="319"/>
                    </a:lnTo>
                    <a:cubicBezTo>
                      <a:pt x="551" y="410"/>
                      <a:pt x="595" y="585"/>
                      <a:pt x="746" y="601"/>
                    </a:cubicBezTo>
                    <a:cubicBezTo>
                      <a:pt x="841" y="612"/>
                      <a:pt x="885" y="746"/>
                      <a:pt x="876" y="827"/>
                    </a:cubicBezTo>
                    <a:cubicBezTo>
                      <a:pt x="865" y="933"/>
                      <a:pt x="778" y="981"/>
                      <a:pt x="684" y="981"/>
                    </a:cubicBezTo>
                    <a:cubicBezTo>
                      <a:pt x="665" y="981"/>
                      <a:pt x="645" y="979"/>
                      <a:pt x="626" y="975"/>
                    </a:cubicBezTo>
                    <a:cubicBezTo>
                      <a:pt x="265" y="900"/>
                      <a:pt x="376" y="470"/>
                      <a:pt x="616" y="319"/>
                    </a:cubicBezTo>
                    <a:close/>
                    <a:moveTo>
                      <a:pt x="541" y="0"/>
                    </a:moveTo>
                    <a:cubicBezTo>
                      <a:pt x="514" y="0"/>
                      <a:pt x="485" y="8"/>
                      <a:pt x="457" y="25"/>
                    </a:cubicBezTo>
                    <a:lnTo>
                      <a:pt x="455" y="23"/>
                    </a:lnTo>
                    <a:cubicBezTo>
                      <a:pt x="184" y="183"/>
                      <a:pt x="0" y="502"/>
                      <a:pt x="66" y="824"/>
                    </a:cubicBezTo>
                    <a:cubicBezTo>
                      <a:pt x="126" y="1115"/>
                      <a:pt x="400" y="1315"/>
                      <a:pt x="692" y="1315"/>
                    </a:cubicBezTo>
                    <a:cubicBezTo>
                      <a:pt x="696" y="1315"/>
                      <a:pt x="699" y="1315"/>
                      <a:pt x="702" y="1315"/>
                    </a:cubicBezTo>
                    <a:cubicBezTo>
                      <a:pt x="1349" y="1305"/>
                      <a:pt x="1367" y="337"/>
                      <a:pt x="746" y="267"/>
                    </a:cubicBezTo>
                    <a:cubicBezTo>
                      <a:pt x="739" y="266"/>
                      <a:pt x="732" y="266"/>
                      <a:pt x="725" y="266"/>
                    </a:cubicBezTo>
                    <a:cubicBezTo>
                      <a:pt x="704" y="266"/>
                      <a:pt x="686" y="270"/>
                      <a:pt x="671" y="276"/>
                    </a:cubicBezTo>
                    <a:lnTo>
                      <a:pt x="671" y="276"/>
                    </a:lnTo>
                    <a:cubicBezTo>
                      <a:pt x="759" y="172"/>
                      <a:pt x="669" y="0"/>
                      <a:pt x="5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00" name="Google Shape;15800;p27"/>
              <p:cNvSpPr/>
              <p:nvPr/>
            </p:nvSpPr>
            <p:spPr>
              <a:xfrm>
                <a:off x="1372475" y="3208825"/>
                <a:ext cx="66050" cy="92250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3690" extrusionOk="0">
                    <a:moveTo>
                      <a:pt x="2008" y="0"/>
                    </a:moveTo>
                    <a:cubicBezTo>
                      <a:pt x="1909" y="0"/>
                      <a:pt x="1804" y="83"/>
                      <a:pt x="1834" y="209"/>
                    </a:cubicBezTo>
                    <a:cubicBezTo>
                      <a:pt x="1999" y="889"/>
                      <a:pt x="2197" y="1638"/>
                      <a:pt x="1979" y="2331"/>
                    </a:cubicBezTo>
                    <a:cubicBezTo>
                      <a:pt x="1810" y="2870"/>
                      <a:pt x="1316" y="3366"/>
                      <a:pt x="750" y="3366"/>
                    </a:cubicBezTo>
                    <a:cubicBezTo>
                      <a:pt x="616" y="3366"/>
                      <a:pt x="478" y="3338"/>
                      <a:pt x="339" y="3277"/>
                    </a:cubicBezTo>
                    <a:cubicBezTo>
                      <a:pt x="314" y="3265"/>
                      <a:pt x="290" y="3260"/>
                      <a:pt x="266" y="3260"/>
                    </a:cubicBezTo>
                    <a:cubicBezTo>
                      <a:pt x="107" y="3260"/>
                      <a:pt x="0" y="3489"/>
                      <a:pt x="172" y="3565"/>
                    </a:cubicBezTo>
                    <a:cubicBezTo>
                      <a:pt x="363" y="3650"/>
                      <a:pt x="557" y="3690"/>
                      <a:pt x="747" y="3690"/>
                    </a:cubicBezTo>
                    <a:cubicBezTo>
                      <a:pt x="1223" y="3690"/>
                      <a:pt x="1674" y="3441"/>
                      <a:pt x="1991" y="3036"/>
                    </a:cubicBezTo>
                    <a:cubicBezTo>
                      <a:pt x="2641" y="2204"/>
                      <a:pt x="2383" y="1056"/>
                      <a:pt x="2158" y="119"/>
                    </a:cubicBezTo>
                    <a:cubicBezTo>
                      <a:pt x="2137" y="36"/>
                      <a:pt x="2074" y="0"/>
                      <a:pt x="200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01" name="Google Shape;15801;p27"/>
              <p:cNvSpPr/>
              <p:nvPr/>
            </p:nvSpPr>
            <p:spPr>
              <a:xfrm>
                <a:off x="1405825" y="3178075"/>
                <a:ext cx="10200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08" h="337" extrusionOk="0">
                    <a:moveTo>
                      <a:pt x="162" y="1"/>
                    </a:moveTo>
                    <a:cubicBezTo>
                      <a:pt x="54" y="1"/>
                      <a:pt x="1" y="84"/>
                      <a:pt x="1" y="167"/>
                    </a:cubicBezTo>
                    <a:lnTo>
                      <a:pt x="1" y="167"/>
                    </a:lnTo>
                    <a:cubicBezTo>
                      <a:pt x="1" y="251"/>
                      <a:pt x="55" y="335"/>
                      <a:pt x="163" y="336"/>
                    </a:cubicBezTo>
                    <a:lnTo>
                      <a:pt x="246" y="336"/>
                    </a:lnTo>
                    <a:cubicBezTo>
                      <a:pt x="247" y="336"/>
                      <a:pt x="248" y="336"/>
                      <a:pt x="248" y="336"/>
                    </a:cubicBezTo>
                    <a:cubicBezTo>
                      <a:pt x="354" y="336"/>
                      <a:pt x="407" y="254"/>
                      <a:pt x="407" y="171"/>
                    </a:cubicBezTo>
                    <a:lnTo>
                      <a:pt x="407" y="171"/>
                    </a:lnTo>
                    <a:cubicBezTo>
                      <a:pt x="407" y="87"/>
                      <a:pt x="353" y="2"/>
                      <a:pt x="246" y="1"/>
                    </a:cubicBezTo>
                    <a:lnTo>
                      <a:pt x="246" y="2"/>
                    </a:lnTo>
                    <a:lnTo>
                      <a:pt x="163" y="1"/>
                    </a:lnTo>
                    <a:cubicBezTo>
                      <a:pt x="163" y="1"/>
                      <a:pt x="162" y="1"/>
                      <a:pt x="16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02" name="Google Shape;15802;p27"/>
              <p:cNvSpPr/>
              <p:nvPr/>
            </p:nvSpPr>
            <p:spPr>
              <a:xfrm>
                <a:off x="1468425" y="3235475"/>
                <a:ext cx="51700" cy="109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437" extrusionOk="0">
                    <a:moveTo>
                      <a:pt x="1224" y="1"/>
                    </a:moveTo>
                    <a:cubicBezTo>
                      <a:pt x="880" y="1"/>
                      <a:pt x="536" y="37"/>
                      <a:pt x="197" y="110"/>
                    </a:cubicBezTo>
                    <a:cubicBezTo>
                      <a:pt x="0" y="152"/>
                      <a:pt x="67" y="436"/>
                      <a:pt x="249" y="436"/>
                    </a:cubicBezTo>
                    <a:cubicBezTo>
                      <a:pt x="261" y="436"/>
                      <a:pt x="274" y="435"/>
                      <a:pt x="287" y="432"/>
                    </a:cubicBezTo>
                    <a:cubicBezTo>
                      <a:pt x="599" y="367"/>
                      <a:pt x="916" y="335"/>
                      <a:pt x="1233" y="335"/>
                    </a:cubicBezTo>
                    <a:cubicBezTo>
                      <a:pt x="1440" y="335"/>
                      <a:pt x="1648" y="349"/>
                      <a:pt x="1854" y="377"/>
                    </a:cubicBezTo>
                    <a:cubicBezTo>
                      <a:pt x="1862" y="378"/>
                      <a:pt x="1870" y="379"/>
                      <a:pt x="1878" y="379"/>
                    </a:cubicBezTo>
                    <a:cubicBezTo>
                      <a:pt x="2067" y="379"/>
                      <a:pt x="2058" y="68"/>
                      <a:pt x="1854" y="41"/>
                    </a:cubicBezTo>
                    <a:cubicBezTo>
                      <a:pt x="1645" y="14"/>
                      <a:pt x="1434" y="1"/>
                      <a:pt x="12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03" name="Google Shape;15803;p27"/>
              <p:cNvSpPr/>
              <p:nvPr/>
            </p:nvSpPr>
            <p:spPr>
              <a:xfrm>
                <a:off x="1468800" y="3279125"/>
                <a:ext cx="50900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2036" h="355" extrusionOk="0">
                    <a:moveTo>
                      <a:pt x="213" y="1"/>
                    </a:moveTo>
                    <a:cubicBezTo>
                      <a:pt x="1" y="1"/>
                      <a:pt x="2" y="333"/>
                      <a:pt x="216" y="336"/>
                    </a:cubicBezTo>
                    <a:lnTo>
                      <a:pt x="1821" y="355"/>
                    </a:lnTo>
                    <a:cubicBezTo>
                      <a:pt x="1822" y="355"/>
                      <a:pt x="1823" y="355"/>
                      <a:pt x="1824" y="355"/>
                    </a:cubicBezTo>
                    <a:cubicBezTo>
                      <a:pt x="2036" y="355"/>
                      <a:pt x="2035" y="22"/>
                      <a:pt x="1821" y="21"/>
                    </a:cubicBezTo>
                    <a:lnTo>
                      <a:pt x="216" y="1"/>
                    </a:lnTo>
                    <a:cubicBezTo>
                      <a:pt x="215" y="1"/>
                      <a:pt x="214" y="1"/>
                      <a:pt x="21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04" name="Google Shape;15804;p27"/>
              <p:cNvSpPr/>
              <p:nvPr/>
            </p:nvSpPr>
            <p:spPr>
              <a:xfrm>
                <a:off x="1545525" y="3212075"/>
                <a:ext cx="102375" cy="87250"/>
              </a:xfrm>
              <a:custGeom>
                <a:avLst/>
                <a:gdLst/>
                <a:ahLst/>
                <a:cxnLst/>
                <a:rect l="l" t="t" r="r" b="b"/>
                <a:pathLst>
                  <a:path w="4095" h="3490" extrusionOk="0">
                    <a:moveTo>
                      <a:pt x="2232" y="345"/>
                    </a:moveTo>
                    <a:cubicBezTo>
                      <a:pt x="2215" y="440"/>
                      <a:pt x="2280" y="553"/>
                      <a:pt x="2392" y="553"/>
                    </a:cubicBezTo>
                    <a:cubicBezTo>
                      <a:pt x="2406" y="553"/>
                      <a:pt x="2421" y="551"/>
                      <a:pt x="2437" y="547"/>
                    </a:cubicBezTo>
                    <a:cubicBezTo>
                      <a:pt x="2528" y="524"/>
                      <a:pt x="2615" y="513"/>
                      <a:pt x="2697" y="513"/>
                    </a:cubicBezTo>
                    <a:cubicBezTo>
                      <a:pt x="2722" y="513"/>
                      <a:pt x="2747" y="514"/>
                      <a:pt x="2771" y="516"/>
                    </a:cubicBezTo>
                    <a:lnTo>
                      <a:pt x="2771" y="516"/>
                    </a:lnTo>
                    <a:cubicBezTo>
                      <a:pt x="2775" y="519"/>
                      <a:pt x="2779" y="523"/>
                      <a:pt x="2783" y="526"/>
                    </a:cubicBezTo>
                    <a:cubicBezTo>
                      <a:pt x="2818" y="554"/>
                      <a:pt x="2856" y="566"/>
                      <a:pt x="2893" y="566"/>
                    </a:cubicBezTo>
                    <a:cubicBezTo>
                      <a:pt x="2916" y="566"/>
                      <a:pt x="2938" y="561"/>
                      <a:pt x="2959" y="553"/>
                    </a:cubicBezTo>
                    <a:lnTo>
                      <a:pt x="2959" y="553"/>
                    </a:lnTo>
                    <a:cubicBezTo>
                      <a:pt x="3547" y="742"/>
                      <a:pt x="3793" y="1559"/>
                      <a:pt x="3514" y="2155"/>
                    </a:cubicBezTo>
                    <a:cubicBezTo>
                      <a:pt x="3267" y="2684"/>
                      <a:pt x="2761" y="3087"/>
                      <a:pt x="2173" y="3147"/>
                    </a:cubicBezTo>
                    <a:cubicBezTo>
                      <a:pt x="2124" y="3151"/>
                      <a:pt x="2077" y="3154"/>
                      <a:pt x="2031" y="3154"/>
                    </a:cubicBezTo>
                    <a:cubicBezTo>
                      <a:pt x="507" y="3154"/>
                      <a:pt x="1194" y="476"/>
                      <a:pt x="2232" y="345"/>
                    </a:cubicBezTo>
                    <a:close/>
                    <a:moveTo>
                      <a:pt x="2292" y="0"/>
                    </a:moveTo>
                    <a:cubicBezTo>
                      <a:pt x="872" y="0"/>
                      <a:pt x="1" y="3290"/>
                      <a:pt x="1873" y="3481"/>
                    </a:cubicBezTo>
                    <a:cubicBezTo>
                      <a:pt x="1930" y="3487"/>
                      <a:pt x="1986" y="3489"/>
                      <a:pt x="2043" y="3489"/>
                    </a:cubicBezTo>
                    <a:cubicBezTo>
                      <a:pt x="2962" y="3489"/>
                      <a:pt x="3807" y="2736"/>
                      <a:pt x="3964" y="1832"/>
                    </a:cubicBezTo>
                    <a:cubicBezTo>
                      <a:pt x="4094" y="1080"/>
                      <a:pt x="3603" y="347"/>
                      <a:pt x="2908" y="207"/>
                    </a:cubicBezTo>
                    <a:lnTo>
                      <a:pt x="2908" y="207"/>
                    </a:lnTo>
                    <a:cubicBezTo>
                      <a:pt x="2696" y="63"/>
                      <a:pt x="2489" y="0"/>
                      <a:pt x="229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05" name="Google Shape;15805;p27"/>
              <p:cNvSpPr/>
              <p:nvPr/>
            </p:nvSpPr>
            <p:spPr>
              <a:xfrm>
                <a:off x="1649250" y="3173975"/>
                <a:ext cx="45800" cy="39650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1586" extrusionOk="0">
                    <a:moveTo>
                      <a:pt x="473" y="1"/>
                    </a:moveTo>
                    <a:cubicBezTo>
                      <a:pt x="299" y="1"/>
                      <a:pt x="134" y="78"/>
                      <a:pt x="58" y="258"/>
                    </a:cubicBezTo>
                    <a:cubicBezTo>
                      <a:pt x="0" y="392"/>
                      <a:pt x="118" y="514"/>
                      <a:pt x="225" y="514"/>
                    </a:cubicBezTo>
                    <a:cubicBezTo>
                      <a:pt x="273" y="514"/>
                      <a:pt x="320" y="489"/>
                      <a:pt x="346" y="427"/>
                    </a:cubicBezTo>
                    <a:cubicBezTo>
                      <a:pt x="374" y="361"/>
                      <a:pt x="429" y="334"/>
                      <a:pt x="490" y="334"/>
                    </a:cubicBezTo>
                    <a:cubicBezTo>
                      <a:pt x="576" y="334"/>
                      <a:pt x="673" y="390"/>
                      <a:pt x="715" y="465"/>
                    </a:cubicBezTo>
                    <a:cubicBezTo>
                      <a:pt x="842" y="695"/>
                      <a:pt x="608" y="1010"/>
                      <a:pt x="482" y="1180"/>
                    </a:cubicBezTo>
                    <a:cubicBezTo>
                      <a:pt x="431" y="1248"/>
                      <a:pt x="466" y="1374"/>
                      <a:pt x="541" y="1409"/>
                    </a:cubicBezTo>
                    <a:cubicBezTo>
                      <a:pt x="786" y="1526"/>
                      <a:pt x="1052" y="1585"/>
                      <a:pt x="1320" y="1585"/>
                    </a:cubicBezTo>
                    <a:cubicBezTo>
                      <a:pt x="1424" y="1585"/>
                      <a:pt x="1528" y="1577"/>
                      <a:pt x="1630" y="1559"/>
                    </a:cubicBezTo>
                    <a:cubicBezTo>
                      <a:pt x="1832" y="1525"/>
                      <a:pt x="1761" y="1233"/>
                      <a:pt x="1572" y="1233"/>
                    </a:cubicBezTo>
                    <a:cubicBezTo>
                      <a:pt x="1562" y="1233"/>
                      <a:pt x="1552" y="1234"/>
                      <a:pt x="1542" y="1235"/>
                    </a:cubicBezTo>
                    <a:cubicBezTo>
                      <a:pt x="1466" y="1248"/>
                      <a:pt x="1389" y="1255"/>
                      <a:pt x="1312" y="1255"/>
                    </a:cubicBezTo>
                    <a:cubicBezTo>
                      <a:pt x="1165" y="1255"/>
                      <a:pt x="1019" y="1231"/>
                      <a:pt x="879" y="1186"/>
                    </a:cubicBezTo>
                    <a:lnTo>
                      <a:pt x="879" y="1186"/>
                    </a:lnTo>
                    <a:cubicBezTo>
                      <a:pt x="1076" y="856"/>
                      <a:pt x="1206" y="409"/>
                      <a:pt x="866" y="137"/>
                    </a:cubicBezTo>
                    <a:cubicBezTo>
                      <a:pt x="758" y="50"/>
                      <a:pt x="613" y="1"/>
                      <a:pt x="4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06" name="Google Shape;15806;p27"/>
              <p:cNvSpPr/>
              <p:nvPr/>
            </p:nvSpPr>
            <p:spPr>
              <a:xfrm>
                <a:off x="1682825" y="3265050"/>
                <a:ext cx="50900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2036" h="355" extrusionOk="0">
                    <a:moveTo>
                      <a:pt x="213" y="1"/>
                    </a:moveTo>
                    <a:cubicBezTo>
                      <a:pt x="1" y="1"/>
                      <a:pt x="2" y="332"/>
                      <a:pt x="216" y="335"/>
                    </a:cubicBezTo>
                    <a:lnTo>
                      <a:pt x="1820" y="355"/>
                    </a:lnTo>
                    <a:cubicBezTo>
                      <a:pt x="1821" y="355"/>
                      <a:pt x="1822" y="355"/>
                      <a:pt x="1823" y="355"/>
                    </a:cubicBezTo>
                    <a:cubicBezTo>
                      <a:pt x="2035" y="355"/>
                      <a:pt x="2034" y="22"/>
                      <a:pt x="1820" y="19"/>
                    </a:cubicBezTo>
                    <a:lnTo>
                      <a:pt x="216" y="1"/>
                    </a:lnTo>
                    <a:cubicBezTo>
                      <a:pt x="215" y="1"/>
                      <a:pt x="214" y="1"/>
                      <a:pt x="21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07" name="Google Shape;15807;p27"/>
              <p:cNvSpPr/>
              <p:nvPr/>
            </p:nvSpPr>
            <p:spPr>
              <a:xfrm>
                <a:off x="1766150" y="3196475"/>
                <a:ext cx="43825" cy="10855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4342" extrusionOk="0">
                    <a:moveTo>
                      <a:pt x="1204" y="1"/>
                    </a:moveTo>
                    <a:cubicBezTo>
                      <a:pt x="571" y="1"/>
                      <a:pt x="202" y="686"/>
                      <a:pt x="127" y="1324"/>
                    </a:cubicBezTo>
                    <a:cubicBezTo>
                      <a:pt x="1" y="2418"/>
                      <a:pt x="422" y="3478"/>
                      <a:pt x="1139" y="4288"/>
                    </a:cubicBezTo>
                    <a:cubicBezTo>
                      <a:pt x="1172" y="4326"/>
                      <a:pt x="1211" y="4342"/>
                      <a:pt x="1249" y="4342"/>
                    </a:cubicBezTo>
                    <a:cubicBezTo>
                      <a:pt x="1372" y="4342"/>
                      <a:pt x="1483" y="4174"/>
                      <a:pt x="1375" y="4051"/>
                    </a:cubicBezTo>
                    <a:cubicBezTo>
                      <a:pt x="968" y="3591"/>
                      <a:pt x="670" y="3066"/>
                      <a:pt x="530" y="2463"/>
                    </a:cubicBezTo>
                    <a:cubicBezTo>
                      <a:pt x="415" y="1969"/>
                      <a:pt x="306" y="329"/>
                      <a:pt x="1157" y="329"/>
                    </a:cubicBezTo>
                    <a:cubicBezTo>
                      <a:pt x="1253" y="329"/>
                      <a:pt x="1362" y="350"/>
                      <a:pt x="1485" y="396"/>
                    </a:cubicBezTo>
                    <a:cubicBezTo>
                      <a:pt x="1506" y="404"/>
                      <a:pt x="1525" y="408"/>
                      <a:pt x="1544" y="408"/>
                    </a:cubicBezTo>
                    <a:cubicBezTo>
                      <a:pt x="1701" y="408"/>
                      <a:pt x="1752" y="140"/>
                      <a:pt x="1573" y="73"/>
                    </a:cubicBezTo>
                    <a:lnTo>
                      <a:pt x="1575" y="73"/>
                    </a:lnTo>
                    <a:cubicBezTo>
                      <a:pt x="1442" y="23"/>
                      <a:pt x="1319" y="1"/>
                      <a:pt x="12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08" name="Google Shape;15808;p27"/>
              <p:cNvSpPr/>
              <p:nvPr/>
            </p:nvSpPr>
            <p:spPr>
              <a:xfrm>
                <a:off x="1831300" y="3203450"/>
                <a:ext cx="15800" cy="817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3270" extrusionOk="0">
                    <a:moveTo>
                      <a:pt x="204" y="0"/>
                    </a:moveTo>
                    <a:cubicBezTo>
                      <a:pt x="106" y="0"/>
                      <a:pt x="0" y="82"/>
                      <a:pt x="26" y="209"/>
                    </a:cubicBezTo>
                    <a:lnTo>
                      <a:pt x="26" y="210"/>
                    </a:lnTo>
                    <a:cubicBezTo>
                      <a:pt x="223" y="1162"/>
                      <a:pt x="297" y="2136"/>
                      <a:pt x="252" y="3109"/>
                    </a:cubicBezTo>
                    <a:cubicBezTo>
                      <a:pt x="247" y="3216"/>
                      <a:pt x="328" y="3269"/>
                      <a:pt x="412" y="3269"/>
                    </a:cubicBezTo>
                    <a:cubicBezTo>
                      <a:pt x="495" y="3269"/>
                      <a:pt x="582" y="3216"/>
                      <a:pt x="587" y="3109"/>
                    </a:cubicBezTo>
                    <a:cubicBezTo>
                      <a:pt x="631" y="2107"/>
                      <a:pt x="552" y="1103"/>
                      <a:pt x="349" y="120"/>
                    </a:cubicBezTo>
                    <a:cubicBezTo>
                      <a:pt x="332" y="36"/>
                      <a:pt x="270" y="0"/>
                      <a:pt x="2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09" name="Google Shape;15809;p27"/>
              <p:cNvSpPr/>
              <p:nvPr/>
            </p:nvSpPr>
            <p:spPr>
              <a:xfrm>
                <a:off x="1842400" y="3210625"/>
                <a:ext cx="46425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857" h="1368" extrusionOk="0">
                    <a:moveTo>
                      <a:pt x="1594" y="1"/>
                    </a:moveTo>
                    <a:cubicBezTo>
                      <a:pt x="1557" y="1"/>
                      <a:pt x="1519" y="12"/>
                      <a:pt x="1484" y="39"/>
                    </a:cubicBezTo>
                    <a:lnTo>
                      <a:pt x="136" y="1092"/>
                    </a:lnTo>
                    <a:cubicBezTo>
                      <a:pt x="1" y="1197"/>
                      <a:pt x="124" y="1368"/>
                      <a:pt x="264" y="1368"/>
                    </a:cubicBezTo>
                    <a:cubicBezTo>
                      <a:pt x="300" y="1368"/>
                      <a:pt x="338" y="1356"/>
                      <a:pt x="372" y="1330"/>
                    </a:cubicBezTo>
                    <a:lnTo>
                      <a:pt x="1722" y="276"/>
                    </a:lnTo>
                    <a:cubicBezTo>
                      <a:pt x="1856" y="171"/>
                      <a:pt x="1734" y="1"/>
                      <a:pt x="15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10" name="Google Shape;15810;p27"/>
              <p:cNvSpPr/>
              <p:nvPr/>
            </p:nvSpPr>
            <p:spPr>
              <a:xfrm>
                <a:off x="1839525" y="3243275"/>
                <a:ext cx="58675" cy="4232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693" extrusionOk="0">
                    <a:moveTo>
                      <a:pt x="253" y="0"/>
                    </a:moveTo>
                    <a:cubicBezTo>
                      <a:pt x="101" y="0"/>
                      <a:pt x="0" y="224"/>
                      <a:pt x="164" y="311"/>
                    </a:cubicBezTo>
                    <a:cubicBezTo>
                      <a:pt x="836" y="660"/>
                      <a:pt x="1453" y="1110"/>
                      <a:pt x="1991" y="1644"/>
                    </a:cubicBezTo>
                    <a:cubicBezTo>
                      <a:pt x="2026" y="1678"/>
                      <a:pt x="2065" y="1693"/>
                      <a:pt x="2102" y="1693"/>
                    </a:cubicBezTo>
                    <a:cubicBezTo>
                      <a:pt x="2231" y="1693"/>
                      <a:pt x="2347" y="1524"/>
                      <a:pt x="2228" y="1407"/>
                    </a:cubicBezTo>
                    <a:cubicBezTo>
                      <a:pt x="1669" y="852"/>
                      <a:pt x="1030" y="385"/>
                      <a:pt x="333" y="21"/>
                    </a:cubicBezTo>
                    <a:cubicBezTo>
                      <a:pt x="306" y="7"/>
                      <a:pt x="279" y="0"/>
                      <a:pt x="25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11" name="Google Shape;15811;p27"/>
              <p:cNvSpPr/>
              <p:nvPr/>
            </p:nvSpPr>
            <p:spPr>
              <a:xfrm>
                <a:off x="1909350" y="3231125"/>
                <a:ext cx="73300" cy="108750"/>
              </a:xfrm>
              <a:custGeom>
                <a:avLst/>
                <a:gdLst/>
                <a:ahLst/>
                <a:cxnLst/>
                <a:rect l="l" t="t" r="r" b="b"/>
                <a:pathLst>
                  <a:path w="2932" h="4350" extrusionOk="0">
                    <a:moveTo>
                      <a:pt x="1566" y="629"/>
                    </a:moveTo>
                    <a:cubicBezTo>
                      <a:pt x="2125" y="629"/>
                      <a:pt x="2647" y="1212"/>
                      <a:pt x="2189" y="1825"/>
                    </a:cubicBezTo>
                    <a:cubicBezTo>
                      <a:pt x="2047" y="2014"/>
                      <a:pt x="1780" y="2153"/>
                      <a:pt x="1521" y="2153"/>
                    </a:cubicBezTo>
                    <a:cubicBezTo>
                      <a:pt x="1344" y="2153"/>
                      <a:pt x="1172" y="2089"/>
                      <a:pt x="1045" y="1932"/>
                    </a:cubicBezTo>
                    <a:lnTo>
                      <a:pt x="812" y="1146"/>
                    </a:lnTo>
                    <a:cubicBezTo>
                      <a:pt x="812" y="1146"/>
                      <a:pt x="812" y="1146"/>
                      <a:pt x="812" y="1146"/>
                    </a:cubicBezTo>
                    <a:lnTo>
                      <a:pt x="812" y="1146"/>
                    </a:lnTo>
                    <a:cubicBezTo>
                      <a:pt x="840" y="1090"/>
                      <a:pt x="872" y="1037"/>
                      <a:pt x="908" y="986"/>
                    </a:cubicBezTo>
                    <a:cubicBezTo>
                      <a:pt x="1086" y="734"/>
                      <a:pt x="1330" y="629"/>
                      <a:pt x="1566" y="629"/>
                    </a:cubicBezTo>
                    <a:close/>
                    <a:moveTo>
                      <a:pt x="1315" y="0"/>
                    </a:moveTo>
                    <a:cubicBezTo>
                      <a:pt x="1199" y="0"/>
                      <a:pt x="1079" y="30"/>
                      <a:pt x="965" y="92"/>
                    </a:cubicBezTo>
                    <a:cubicBezTo>
                      <a:pt x="682" y="246"/>
                      <a:pt x="545" y="553"/>
                      <a:pt x="497" y="873"/>
                    </a:cubicBezTo>
                    <a:lnTo>
                      <a:pt x="497" y="873"/>
                    </a:lnTo>
                    <a:cubicBezTo>
                      <a:pt x="0" y="1795"/>
                      <a:pt x="567" y="3452"/>
                      <a:pt x="846" y="4235"/>
                    </a:cubicBezTo>
                    <a:cubicBezTo>
                      <a:pt x="874" y="4315"/>
                      <a:pt x="942" y="4349"/>
                      <a:pt x="1009" y="4349"/>
                    </a:cubicBezTo>
                    <a:cubicBezTo>
                      <a:pt x="1111" y="4349"/>
                      <a:pt x="1212" y="4268"/>
                      <a:pt x="1167" y="4145"/>
                    </a:cubicBezTo>
                    <a:cubicBezTo>
                      <a:pt x="947" y="3525"/>
                      <a:pt x="621" y="2638"/>
                      <a:pt x="644" y="1875"/>
                    </a:cubicBezTo>
                    <a:lnTo>
                      <a:pt x="644" y="1875"/>
                    </a:lnTo>
                    <a:cubicBezTo>
                      <a:pt x="869" y="2259"/>
                      <a:pt x="1295" y="2499"/>
                      <a:pt x="1706" y="2499"/>
                    </a:cubicBezTo>
                    <a:cubicBezTo>
                      <a:pt x="2064" y="2499"/>
                      <a:pt x="2411" y="2318"/>
                      <a:pt x="2606" y="1892"/>
                    </a:cubicBezTo>
                    <a:cubicBezTo>
                      <a:pt x="2931" y="1180"/>
                      <a:pt x="2500" y="466"/>
                      <a:pt x="1859" y="291"/>
                    </a:cubicBezTo>
                    <a:lnTo>
                      <a:pt x="1859" y="291"/>
                    </a:lnTo>
                    <a:cubicBezTo>
                      <a:pt x="1732" y="103"/>
                      <a:pt x="1530" y="0"/>
                      <a:pt x="131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12" name="Google Shape;15812;p27"/>
              <p:cNvSpPr/>
              <p:nvPr/>
            </p:nvSpPr>
            <p:spPr>
              <a:xfrm>
                <a:off x="1975750" y="3180375"/>
                <a:ext cx="44800" cy="120850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4834" extrusionOk="0">
                    <a:moveTo>
                      <a:pt x="231" y="0"/>
                    </a:moveTo>
                    <a:cubicBezTo>
                      <a:pt x="112" y="0"/>
                      <a:pt x="1" y="168"/>
                      <a:pt x="104" y="293"/>
                    </a:cubicBezTo>
                    <a:cubicBezTo>
                      <a:pt x="1126" y="1522"/>
                      <a:pt x="1433" y="3103"/>
                      <a:pt x="967" y="4628"/>
                    </a:cubicBezTo>
                    <a:cubicBezTo>
                      <a:pt x="930" y="4752"/>
                      <a:pt x="1032" y="4834"/>
                      <a:pt x="1133" y="4834"/>
                    </a:cubicBezTo>
                    <a:cubicBezTo>
                      <a:pt x="1200" y="4834"/>
                      <a:pt x="1266" y="4798"/>
                      <a:pt x="1291" y="4717"/>
                    </a:cubicBezTo>
                    <a:cubicBezTo>
                      <a:pt x="1791" y="3074"/>
                      <a:pt x="1436" y="1374"/>
                      <a:pt x="340" y="57"/>
                    </a:cubicBezTo>
                    <a:cubicBezTo>
                      <a:pt x="307" y="17"/>
                      <a:pt x="269" y="0"/>
                      <a:pt x="23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13" name="Google Shape;15813;p27"/>
              <p:cNvSpPr/>
              <p:nvPr/>
            </p:nvSpPr>
            <p:spPr>
              <a:xfrm>
                <a:off x="2018100" y="3156500"/>
                <a:ext cx="47100" cy="64775"/>
              </a:xfrm>
              <a:custGeom>
                <a:avLst/>
                <a:gdLst/>
                <a:ahLst/>
                <a:cxnLst/>
                <a:rect l="l" t="t" r="r" b="b"/>
                <a:pathLst>
                  <a:path w="1884" h="2591" extrusionOk="0">
                    <a:moveTo>
                      <a:pt x="677" y="0"/>
                    </a:moveTo>
                    <a:cubicBezTo>
                      <a:pt x="385" y="0"/>
                      <a:pt x="95" y="181"/>
                      <a:pt x="28" y="487"/>
                    </a:cubicBezTo>
                    <a:cubicBezTo>
                      <a:pt x="1" y="613"/>
                      <a:pt x="106" y="695"/>
                      <a:pt x="205" y="695"/>
                    </a:cubicBezTo>
                    <a:cubicBezTo>
                      <a:pt x="270" y="695"/>
                      <a:pt x="332" y="659"/>
                      <a:pt x="350" y="575"/>
                    </a:cubicBezTo>
                    <a:cubicBezTo>
                      <a:pt x="384" y="421"/>
                      <a:pt x="515" y="340"/>
                      <a:pt x="649" y="340"/>
                    </a:cubicBezTo>
                    <a:cubicBezTo>
                      <a:pt x="746" y="340"/>
                      <a:pt x="844" y="383"/>
                      <a:pt x="907" y="470"/>
                    </a:cubicBezTo>
                    <a:cubicBezTo>
                      <a:pt x="1082" y="713"/>
                      <a:pt x="916" y="1012"/>
                      <a:pt x="684" y="1150"/>
                    </a:cubicBezTo>
                    <a:cubicBezTo>
                      <a:pt x="587" y="1210"/>
                      <a:pt x="565" y="1387"/>
                      <a:pt x="684" y="1440"/>
                    </a:cubicBezTo>
                    <a:cubicBezTo>
                      <a:pt x="1046" y="1602"/>
                      <a:pt x="1315" y="1861"/>
                      <a:pt x="1471" y="2213"/>
                    </a:cubicBezTo>
                    <a:lnTo>
                      <a:pt x="1471" y="2213"/>
                    </a:lnTo>
                    <a:cubicBezTo>
                      <a:pt x="1337" y="2243"/>
                      <a:pt x="1204" y="2259"/>
                      <a:pt x="1069" y="2259"/>
                    </a:cubicBezTo>
                    <a:cubicBezTo>
                      <a:pt x="973" y="2259"/>
                      <a:pt x="877" y="2251"/>
                      <a:pt x="777" y="2235"/>
                    </a:cubicBezTo>
                    <a:cubicBezTo>
                      <a:pt x="767" y="2233"/>
                      <a:pt x="757" y="2232"/>
                      <a:pt x="747" y="2232"/>
                    </a:cubicBezTo>
                    <a:cubicBezTo>
                      <a:pt x="559" y="2232"/>
                      <a:pt x="487" y="2525"/>
                      <a:pt x="689" y="2558"/>
                    </a:cubicBezTo>
                    <a:cubicBezTo>
                      <a:pt x="821" y="2579"/>
                      <a:pt x="950" y="2590"/>
                      <a:pt x="1077" y="2590"/>
                    </a:cubicBezTo>
                    <a:cubicBezTo>
                      <a:pt x="1298" y="2590"/>
                      <a:pt x="1514" y="2557"/>
                      <a:pt x="1737" y="2487"/>
                    </a:cubicBezTo>
                    <a:cubicBezTo>
                      <a:pt x="1821" y="2461"/>
                      <a:pt x="1883" y="2371"/>
                      <a:pt x="1854" y="2282"/>
                    </a:cubicBezTo>
                    <a:cubicBezTo>
                      <a:pt x="1713" y="1844"/>
                      <a:pt x="1448" y="1494"/>
                      <a:pt x="1067" y="1262"/>
                    </a:cubicBezTo>
                    <a:lnTo>
                      <a:pt x="1067" y="1262"/>
                    </a:lnTo>
                    <a:cubicBezTo>
                      <a:pt x="1349" y="950"/>
                      <a:pt x="1458" y="450"/>
                      <a:pt x="1095" y="147"/>
                    </a:cubicBezTo>
                    <a:cubicBezTo>
                      <a:pt x="974" y="47"/>
                      <a:pt x="825" y="0"/>
                      <a:pt x="6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14" name="Google Shape;15814;p27"/>
              <p:cNvSpPr/>
              <p:nvPr/>
            </p:nvSpPr>
            <p:spPr>
              <a:xfrm>
                <a:off x="2052925" y="3259675"/>
                <a:ext cx="784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450" extrusionOk="0">
                    <a:moveTo>
                      <a:pt x="1950" y="1"/>
                    </a:moveTo>
                    <a:cubicBezTo>
                      <a:pt x="1366" y="1"/>
                      <a:pt x="782" y="42"/>
                      <a:pt x="203" y="124"/>
                    </a:cubicBezTo>
                    <a:cubicBezTo>
                      <a:pt x="1" y="154"/>
                      <a:pt x="74" y="450"/>
                      <a:pt x="266" y="450"/>
                    </a:cubicBezTo>
                    <a:cubicBezTo>
                      <a:pt x="274" y="450"/>
                      <a:pt x="283" y="449"/>
                      <a:pt x="292" y="448"/>
                    </a:cubicBezTo>
                    <a:cubicBezTo>
                      <a:pt x="839" y="371"/>
                      <a:pt x="1391" y="333"/>
                      <a:pt x="1943" y="333"/>
                    </a:cubicBezTo>
                    <a:cubicBezTo>
                      <a:pt x="2270" y="333"/>
                      <a:pt x="2597" y="346"/>
                      <a:pt x="2923" y="373"/>
                    </a:cubicBezTo>
                    <a:cubicBezTo>
                      <a:pt x="2929" y="374"/>
                      <a:pt x="2934" y="374"/>
                      <a:pt x="2939" y="374"/>
                    </a:cubicBezTo>
                    <a:cubicBezTo>
                      <a:pt x="3138" y="374"/>
                      <a:pt x="3132" y="55"/>
                      <a:pt x="2923" y="39"/>
                    </a:cubicBezTo>
                    <a:cubicBezTo>
                      <a:pt x="2599" y="13"/>
                      <a:pt x="2275" y="1"/>
                      <a:pt x="19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15" name="Google Shape;15815;p27"/>
              <p:cNvSpPr/>
              <p:nvPr/>
            </p:nvSpPr>
            <p:spPr>
              <a:xfrm>
                <a:off x="2080875" y="3229825"/>
                <a:ext cx="10825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7" extrusionOk="0">
                    <a:moveTo>
                      <a:pt x="216" y="1"/>
                    </a:moveTo>
                    <a:cubicBezTo>
                      <a:pt x="1" y="1"/>
                      <a:pt x="1" y="336"/>
                      <a:pt x="216" y="336"/>
                    </a:cubicBezTo>
                    <a:cubicBezTo>
                      <a:pt x="431" y="336"/>
                      <a:pt x="432" y="1"/>
                      <a:pt x="21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16" name="Google Shape;15816;p27"/>
              <p:cNvSpPr/>
              <p:nvPr/>
            </p:nvSpPr>
            <p:spPr>
              <a:xfrm>
                <a:off x="2087700" y="3310275"/>
                <a:ext cx="8500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340" h="457" extrusionOk="0">
                    <a:moveTo>
                      <a:pt x="173" y="0"/>
                    </a:moveTo>
                    <a:cubicBezTo>
                      <a:pt x="90" y="0"/>
                      <a:pt x="5" y="54"/>
                      <a:pt x="4" y="161"/>
                    </a:cubicBezTo>
                    <a:cubicBezTo>
                      <a:pt x="4" y="206"/>
                      <a:pt x="2" y="250"/>
                      <a:pt x="2" y="294"/>
                    </a:cubicBezTo>
                    <a:cubicBezTo>
                      <a:pt x="1" y="402"/>
                      <a:pt x="84" y="456"/>
                      <a:pt x="167" y="456"/>
                    </a:cubicBezTo>
                    <a:cubicBezTo>
                      <a:pt x="251" y="456"/>
                      <a:pt x="335" y="402"/>
                      <a:pt x="336" y="294"/>
                    </a:cubicBezTo>
                    <a:lnTo>
                      <a:pt x="338" y="161"/>
                    </a:lnTo>
                    <a:cubicBezTo>
                      <a:pt x="339" y="54"/>
                      <a:pt x="257" y="0"/>
                      <a:pt x="17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17" name="Google Shape;15817;p27"/>
              <p:cNvSpPr/>
              <p:nvPr/>
            </p:nvSpPr>
            <p:spPr>
              <a:xfrm>
                <a:off x="1382475" y="3314700"/>
                <a:ext cx="36250" cy="112625"/>
              </a:xfrm>
              <a:custGeom>
                <a:avLst/>
                <a:gdLst/>
                <a:ahLst/>
                <a:cxnLst/>
                <a:rect l="l" t="t" r="r" b="b"/>
                <a:pathLst>
                  <a:path w="1450" h="4505" extrusionOk="0">
                    <a:moveTo>
                      <a:pt x="1089" y="1"/>
                    </a:moveTo>
                    <a:cubicBezTo>
                      <a:pt x="1038" y="1"/>
                      <a:pt x="986" y="22"/>
                      <a:pt x="949" y="74"/>
                    </a:cubicBezTo>
                    <a:cubicBezTo>
                      <a:pt x="0" y="1414"/>
                      <a:pt x="83" y="3180"/>
                      <a:pt x="1111" y="4448"/>
                    </a:cubicBezTo>
                    <a:cubicBezTo>
                      <a:pt x="1144" y="4488"/>
                      <a:pt x="1182" y="4505"/>
                      <a:pt x="1220" y="4505"/>
                    </a:cubicBezTo>
                    <a:cubicBezTo>
                      <a:pt x="1338" y="4505"/>
                      <a:pt x="1449" y="4337"/>
                      <a:pt x="1347" y="4211"/>
                    </a:cubicBezTo>
                    <a:cubicBezTo>
                      <a:pt x="408" y="3052"/>
                      <a:pt x="382" y="1453"/>
                      <a:pt x="1238" y="244"/>
                    </a:cubicBezTo>
                    <a:cubicBezTo>
                      <a:pt x="1325" y="120"/>
                      <a:pt x="1209" y="1"/>
                      <a:pt x="108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18" name="Google Shape;15818;p27"/>
              <p:cNvSpPr/>
              <p:nvPr/>
            </p:nvSpPr>
            <p:spPr>
              <a:xfrm>
                <a:off x="1424350" y="3325700"/>
                <a:ext cx="69150" cy="86350"/>
              </a:xfrm>
              <a:custGeom>
                <a:avLst/>
                <a:gdLst/>
                <a:ahLst/>
                <a:cxnLst/>
                <a:rect l="l" t="t" r="r" b="b"/>
                <a:pathLst>
                  <a:path w="2766" h="3454" extrusionOk="0">
                    <a:moveTo>
                      <a:pt x="1515" y="643"/>
                    </a:moveTo>
                    <a:cubicBezTo>
                      <a:pt x="1531" y="923"/>
                      <a:pt x="1547" y="1204"/>
                      <a:pt x="1563" y="1484"/>
                    </a:cubicBezTo>
                    <a:lnTo>
                      <a:pt x="1563" y="1484"/>
                    </a:lnTo>
                    <a:lnTo>
                      <a:pt x="709" y="1456"/>
                    </a:lnTo>
                    <a:lnTo>
                      <a:pt x="709" y="1456"/>
                    </a:lnTo>
                    <a:cubicBezTo>
                      <a:pt x="1007" y="1215"/>
                      <a:pt x="1277" y="942"/>
                      <a:pt x="1515" y="643"/>
                    </a:cubicBezTo>
                    <a:close/>
                    <a:moveTo>
                      <a:pt x="1652" y="0"/>
                    </a:moveTo>
                    <a:cubicBezTo>
                      <a:pt x="1599" y="0"/>
                      <a:pt x="1545" y="25"/>
                      <a:pt x="1510" y="80"/>
                    </a:cubicBezTo>
                    <a:cubicBezTo>
                      <a:pt x="1152" y="630"/>
                      <a:pt x="685" y="1102"/>
                      <a:pt x="138" y="1463"/>
                    </a:cubicBezTo>
                    <a:cubicBezTo>
                      <a:pt x="0" y="1555"/>
                      <a:pt x="51" y="1770"/>
                      <a:pt x="222" y="1776"/>
                    </a:cubicBezTo>
                    <a:lnTo>
                      <a:pt x="1582" y="1821"/>
                    </a:lnTo>
                    <a:lnTo>
                      <a:pt x="1582" y="1821"/>
                    </a:lnTo>
                    <a:cubicBezTo>
                      <a:pt x="1610" y="2311"/>
                      <a:pt x="1638" y="2802"/>
                      <a:pt x="1666" y="3292"/>
                    </a:cubicBezTo>
                    <a:cubicBezTo>
                      <a:pt x="1672" y="3400"/>
                      <a:pt x="1759" y="3454"/>
                      <a:pt x="1842" y="3454"/>
                    </a:cubicBezTo>
                    <a:cubicBezTo>
                      <a:pt x="1926" y="3454"/>
                      <a:pt x="2006" y="3400"/>
                      <a:pt x="2000" y="3292"/>
                    </a:cubicBezTo>
                    <a:lnTo>
                      <a:pt x="1917" y="1831"/>
                    </a:lnTo>
                    <a:lnTo>
                      <a:pt x="1917" y="1831"/>
                    </a:lnTo>
                    <a:lnTo>
                      <a:pt x="2551" y="1852"/>
                    </a:lnTo>
                    <a:cubicBezTo>
                      <a:pt x="2553" y="1852"/>
                      <a:pt x="2555" y="1852"/>
                      <a:pt x="2557" y="1852"/>
                    </a:cubicBezTo>
                    <a:cubicBezTo>
                      <a:pt x="2766" y="1852"/>
                      <a:pt x="2764" y="1524"/>
                      <a:pt x="2551" y="1517"/>
                    </a:cubicBezTo>
                    <a:lnTo>
                      <a:pt x="1898" y="1495"/>
                    </a:lnTo>
                    <a:lnTo>
                      <a:pt x="1898" y="1495"/>
                    </a:lnTo>
                    <a:lnTo>
                      <a:pt x="1822" y="164"/>
                    </a:lnTo>
                    <a:cubicBezTo>
                      <a:pt x="1819" y="62"/>
                      <a:pt x="1736" y="0"/>
                      <a:pt x="16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19" name="Google Shape;15819;p27"/>
              <p:cNvSpPr/>
              <p:nvPr/>
            </p:nvSpPr>
            <p:spPr>
              <a:xfrm>
                <a:off x="1501925" y="3312775"/>
                <a:ext cx="52375" cy="111225"/>
              </a:xfrm>
              <a:custGeom>
                <a:avLst/>
                <a:gdLst/>
                <a:ahLst/>
                <a:cxnLst/>
                <a:rect l="l" t="t" r="r" b="b"/>
                <a:pathLst>
                  <a:path w="2095" h="4449" extrusionOk="0">
                    <a:moveTo>
                      <a:pt x="270" y="0"/>
                    </a:moveTo>
                    <a:cubicBezTo>
                      <a:pt x="108" y="0"/>
                      <a:pt x="0" y="231"/>
                      <a:pt x="172" y="305"/>
                    </a:cubicBezTo>
                    <a:cubicBezTo>
                      <a:pt x="1779" y="1006"/>
                      <a:pt x="1350" y="2917"/>
                      <a:pt x="949" y="4242"/>
                    </a:cubicBezTo>
                    <a:cubicBezTo>
                      <a:pt x="912" y="4367"/>
                      <a:pt x="1014" y="4448"/>
                      <a:pt x="1115" y="4448"/>
                    </a:cubicBezTo>
                    <a:cubicBezTo>
                      <a:pt x="1182" y="4448"/>
                      <a:pt x="1247" y="4413"/>
                      <a:pt x="1272" y="4331"/>
                    </a:cubicBezTo>
                    <a:cubicBezTo>
                      <a:pt x="1715" y="2865"/>
                      <a:pt x="2094" y="780"/>
                      <a:pt x="342" y="16"/>
                    </a:cubicBezTo>
                    <a:cubicBezTo>
                      <a:pt x="317" y="5"/>
                      <a:pt x="293" y="0"/>
                      <a:pt x="27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20" name="Google Shape;15820;p27"/>
              <p:cNvSpPr/>
              <p:nvPr/>
            </p:nvSpPr>
            <p:spPr>
              <a:xfrm>
                <a:off x="1566250" y="3327225"/>
                <a:ext cx="34975" cy="110825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4433" extrusionOk="0">
                    <a:moveTo>
                      <a:pt x="1158" y="1"/>
                    </a:moveTo>
                    <a:cubicBezTo>
                      <a:pt x="1107" y="1"/>
                      <a:pt x="1055" y="21"/>
                      <a:pt x="1018" y="71"/>
                    </a:cubicBezTo>
                    <a:cubicBezTo>
                      <a:pt x="57" y="1329"/>
                      <a:pt x="0" y="3030"/>
                      <a:pt x="861" y="4355"/>
                    </a:cubicBezTo>
                    <a:cubicBezTo>
                      <a:pt x="896" y="4410"/>
                      <a:pt x="948" y="4433"/>
                      <a:pt x="999" y="4433"/>
                    </a:cubicBezTo>
                    <a:cubicBezTo>
                      <a:pt x="1116" y="4433"/>
                      <a:pt x="1232" y="4313"/>
                      <a:pt x="1149" y="4188"/>
                    </a:cubicBezTo>
                    <a:cubicBezTo>
                      <a:pt x="345" y="2948"/>
                      <a:pt x="412" y="1411"/>
                      <a:pt x="1306" y="240"/>
                    </a:cubicBezTo>
                    <a:cubicBezTo>
                      <a:pt x="1399" y="119"/>
                      <a:pt x="1281" y="1"/>
                      <a:pt x="11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21" name="Google Shape;15821;p27"/>
              <p:cNvSpPr/>
              <p:nvPr/>
            </p:nvSpPr>
            <p:spPr>
              <a:xfrm>
                <a:off x="1621650" y="3384675"/>
                <a:ext cx="33025" cy="10250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410" extrusionOk="0">
                    <a:moveTo>
                      <a:pt x="200" y="1"/>
                    </a:moveTo>
                    <a:cubicBezTo>
                      <a:pt x="1" y="1"/>
                      <a:pt x="8" y="319"/>
                      <a:pt x="216" y="337"/>
                    </a:cubicBezTo>
                    <a:lnTo>
                      <a:pt x="1105" y="408"/>
                    </a:lnTo>
                    <a:cubicBezTo>
                      <a:pt x="1110" y="409"/>
                      <a:pt x="1116" y="409"/>
                      <a:pt x="1121" y="409"/>
                    </a:cubicBezTo>
                    <a:cubicBezTo>
                      <a:pt x="1320" y="409"/>
                      <a:pt x="1314" y="91"/>
                      <a:pt x="1105" y="73"/>
                    </a:cubicBezTo>
                    <a:lnTo>
                      <a:pt x="216" y="1"/>
                    </a:lnTo>
                    <a:cubicBezTo>
                      <a:pt x="211" y="1"/>
                      <a:pt x="205" y="1"/>
                      <a:pt x="2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22" name="Google Shape;15822;p27"/>
              <p:cNvSpPr/>
              <p:nvPr/>
            </p:nvSpPr>
            <p:spPr>
              <a:xfrm>
                <a:off x="1662400" y="3361000"/>
                <a:ext cx="61600" cy="4645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1858" extrusionOk="0">
                    <a:moveTo>
                      <a:pt x="223" y="0"/>
                    </a:moveTo>
                    <a:cubicBezTo>
                      <a:pt x="90" y="0"/>
                      <a:pt x="1" y="217"/>
                      <a:pt x="142" y="321"/>
                    </a:cubicBezTo>
                    <a:lnTo>
                      <a:pt x="2155" y="1825"/>
                    </a:lnTo>
                    <a:cubicBezTo>
                      <a:pt x="2186" y="1848"/>
                      <a:pt x="2216" y="1858"/>
                      <a:pt x="2244" y="1858"/>
                    </a:cubicBezTo>
                    <a:cubicBezTo>
                      <a:pt x="2376" y="1858"/>
                      <a:pt x="2464" y="1641"/>
                      <a:pt x="2323" y="1537"/>
                    </a:cubicBezTo>
                    <a:lnTo>
                      <a:pt x="311" y="33"/>
                    </a:lnTo>
                    <a:cubicBezTo>
                      <a:pt x="281" y="10"/>
                      <a:pt x="251" y="0"/>
                      <a:pt x="22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23" name="Google Shape;15823;p27"/>
              <p:cNvSpPr/>
              <p:nvPr/>
            </p:nvSpPr>
            <p:spPr>
              <a:xfrm>
                <a:off x="1666575" y="3355625"/>
                <a:ext cx="46950" cy="79600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3184" extrusionOk="0">
                    <a:moveTo>
                      <a:pt x="1651" y="0"/>
                    </a:moveTo>
                    <a:cubicBezTo>
                      <a:pt x="1601" y="0"/>
                      <a:pt x="1552" y="25"/>
                      <a:pt x="1522" y="85"/>
                    </a:cubicBezTo>
                    <a:lnTo>
                      <a:pt x="68" y="2930"/>
                    </a:lnTo>
                    <a:cubicBezTo>
                      <a:pt x="0" y="3061"/>
                      <a:pt x="117" y="3183"/>
                      <a:pt x="228" y="3183"/>
                    </a:cubicBezTo>
                    <a:cubicBezTo>
                      <a:pt x="278" y="3183"/>
                      <a:pt x="327" y="3159"/>
                      <a:pt x="358" y="3099"/>
                    </a:cubicBezTo>
                    <a:lnTo>
                      <a:pt x="1810" y="253"/>
                    </a:lnTo>
                    <a:cubicBezTo>
                      <a:pt x="1877" y="121"/>
                      <a:pt x="1761" y="0"/>
                      <a:pt x="16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24" name="Google Shape;15824;p27"/>
              <p:cNvSpPr/>
              <p:nvPr/>
            </p:nvSpPr>
            <p:spPr>
              <a:xfrm>
                <a:off x="1720725" y="3332525"/>
                <a:ext cx="45950" cy="115900"/>
              </a:xfrm>
              <a:custGeom>
                <a:avLst/>
                <a:gdLst/>
                <a:ahLst/>
                <a:cxnLst/>
                <a:rect l="l" t="t" r="r" b="b"/>
                <a:pathLst>
                  <a:path w="1838" h="4636" extrusionOk="0">
                    <a:moveTo>
                      <a:pt x="259" y="1"/>
                    </a:moveTo>
                    <a:cubicBezTo>
                      <a:pt x="121" y="1"/>
                      <a:pt x="1" y="170"/>
                      <a:pt x="132" y="278"/>
                    </a:cubicBezTo>
                    <a:cubicBezTo>
                      <a:pt x="1456" y="1379"/>
                      <a:pt x="1471" y="3239"/>
                      <a:pt x="155" y="4357"/>
                    </a:cubicBezTo>
                    <a:cubicBezTo>
                      <a:pt x="25" y="4466"/>
                      <a:pt x="145" y="4636"/>
                      <a:pt x="281" y="4636"/>
                    </a:cubicBezTo>
                    <a:cubicBezTo>
                      <a:pt x="318" y="4636"/>
                      <a:pt x="356" y="4623"/>
                      <a:pt x="391" y="4593"/>
                    </a:cubicBezTo>
                    <a:cubicBezTo>
                      <a:pt x="1837" y="3365"/>
                      <a:pt x="1828" y="1254"/>
                      <a:pt x="368" y="42"/>
                    </a:cubicBezTo>
                    <a:cubicBezTo>
                      <a:pt x="334" y="13"/>
                      <a:pt x="296" y="1"/>
                      <a:pt x="2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25" name="Google Shape;15825;p27"/>
              <p:cNvSpPr/>
              <p:nvPr/>
            </p:nvSpPr>
            <p:spPr>
              <a:xfrm>
                <a:off x="1752825" y="3314425"/>
                <a:ext cx="41825" cy="43100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724" extrusionOk="0">
                    <a:moveTo>
                      <a:pt x="606" y="366"/>
                    </a:moveTo>
                    <a:cubicBezTo>
                      <a:pt x="628" y="566"/>
                      <a:pt x="651" y="767"/>
                      <a:pt x="674" y="967"/>
                    </a:cubicBezTo>
                    <a:lnTo>
                      <a:pt x="674" y="967"/>
                    </a:lnTo>
                    <a:cubicBezTo>
                      <a:pt x="628" y="947"/>
                      <a:pt x="584" y="918"/>
                      <a:pt x="546" y="879"/>
                    </a:cubicBezTo>
                    <a:cubicBezTo>
                      <a:pt x="407" y="737"/>
                      <a:pt x="442" y="458"/>
                      <a:pt x="606" y="366"/>
                    </a:cubicBezTo>
                    <a:close/>
                    <a:moveTo>
                      <a:pt x="699" y="0"/>
                    </a:moveTo>
                    <a:cubicBezTo>
                      <a:pt x="257" y="0"/>
                      <a:pt x="0" y="555"/>
                      <a:pt x="178" y="936"/>
                    </a:cubicBezTo>
                    <a:cubicBezTo>
                      <a:pt x="286" y="1169"/>
                      <a:pt x="488" y="1286"/>
                      <a:pt x="714" y="1320"/>
                    </a:cubicBezTo>
                    <a:lnTo>
                      <a:pt x="714" y="1320"/>
                    </a:lnTo>
                    <a:cubicBezTo>
                      <a:pt x="723" y="1401"/>
                      <a:pt x="732" y="1482"/>
                      <a:pt x="741" y="1563"/>
                    </a:cubicBezTo>
                    <a:cubicBezTo>
                      <a:pt x="753" y="1670"/>
                      <a:pt x="843" y="1724"/>
                      <a:pt x="927" y="1724"/>
                    </a:cubicBezTo>
                    <a:cubicBezTo>
                      <a:pt x="1011" y="1724"/>
                      <a:pt x="1088" y="1671"/>
                      <a:pt x="1077" y="1563"/>
                    </a:cubicBezTo>
                    <a:lnTo>
                      <a:pt x="1077" y="1563"/>
                    </a:lnTo>
                    <a:lnTo>
                      <a:pt x="1077" y="1565"/>
                    </a:lnTo>
                    <a:cubicBezTo>
                      <a:pt x="1067" y="1482"/>
                      <a:pt x="1058" y="1398"/>
                      <a:pt x="1048" y="1315"/>
                    </a:cubicBezTo>
                    <a:lnTo>
                      <a:pt x="1048" y="1315"/>
                    </a:lnTo>
                    <a:cubicBezTo>
                      <a:pt x="1223" y="1285"/>
                      <a:pt x="1393" y="1217"/>
                      <a:pt x="1528" y="1123"/>
                    </a:cubicBezTo>
                    <a:cubicBezTo>
                      <a:pt x="1673" y="1021"/>
                      <a:pt x="1582" y="804"/>
                      <a:pt x="1446" y="804"/>
                    </a:cubicBezTo>
                    <a:cubicBezTo>
                      <a:pt x="1419" y="804"/>
                      <a:pt x="1389" y="813"/>
                      <a:pt x="1359" y="834"/>
                    </a:cubicBezTo>
                    <a:cubicBezTo>
                      <a:pt x="1262" y="902"/>
                      <a:pt x="1138" y="961"/>
                      <a:pt x="1011" y="989"/>
                    </a:cubicBezTo>
                    <a:lnTo>
                      <a:pt x="1011" y="989"/>
                    </a:lnTo>
                    <a:cubicBezTo>
                      <a:pt x="980" y="716"/>
                      <a:pt x="949" y="442"/>
                      <a:pt x="918" y="169"/>
                    </a:cubicBezTo>
                    <a:cubicBezTo>
                      <a:pt x="907" y="73"/>
                      <a:pt x="851" y="12"/>
                      <a:pt x="752" y="3"/>
                    </a:cubicBezTo>
                    <a:cubicBezTo>
                      <a:pt x="734" y="1"/>
                      <a:pt x="717" y="0"/>
                      <a:pt x="69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26" name="Google Shape;15826;p27"/>
              <p:cNvSpPr/>
              <p:nvPr/>
            </p:nvSpPr>
            <p:spPr>
              <a:xfrm>
                <a:off x="1798250" y="3335550"/>
                <a:ext cx="349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398" h="4097" extrusionOk="0">
                    <a:moveTo>
                      <a:pt x="1164" y="0"/>
                    </a:moveTo>
                    <a:cubicBezTo>
                      <a:pt x="1127" y="0"/>
                      <a:pt x="1088" y="16"/>
                      <a:pt x="1055" y="55"/>
                    </a:cubicBezTo>
                    <a:cubicBezTo>
                      <a:pt x="82" y="1182"/>
                      <a:pt x="1" y="2827"/>
                      <a:pt x="896" y="4026"/>
                    </a:cubicBezTo>
                    <a:cubicBezTo>
                      <a:pt x="934" y="4075"/>
                      <a:pt x="986" y="4096"/>
                      <a:pt x="1037" y="4096"/>
                    </a:cubicBezTo>
                    <a:cubicBezTo>
                      <a:pt x="1159" y="4096"/>
                      <a:pt x="1277" y="3978"/>
                      <a:pt x="1186" y="3856"/>
                    </a:cubicBezTo>
                    <a:cubicBezTo>
                      <a:pt x="382" y="2781"/>
                      <a:pt x="408" y="1315"/>
                      <a:pt x="1291" y="291"/>
                    </a:cubicBezTo>
                    <a:cubicBezTo>
                      <a:pt x="1397" y="168"/>
                      <a:pt x="1286" y="0"/>
                      <a:pt x="11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27" name="Google Shape;15827;p27"/>
              <p:cNvSpPr/>
              <p:nvPr/>
            </p:nvSpPr>
            <p:spPr>
              <a:xfrm>
                <a:off x="1841400" y="3366225"/>
                <a:ext cx="53850" cy="54200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2168" extrusionOk="0">
                    <a:moveTo>
                      <a:pt x="1151" y="450"/>
                    </a:moveTo>
                    <a:cubicBezTo>
                      <a:pt x="1201" y="450"/>
                      <a:pt x="1251" y="455"/>
                      <a:pt x="1300" y="466"/>
                    </a:cubicBezTo>
                    <a:cubicBezTo>
                      <a:pt x="1314" y="469"/>
                      <a:pt x="1328" y="471"/>
                      <a:pt x="1341" y="471"/>
                    </a:cubicBezTo>
                    <a:cubicBezTo>
                      <a:pt x="1368" y="471"/>
                      <a:pt x="1392" y="465"/>
                      <a:pt x="1413" y="454"/>
                    </a:cubicBezTo>
                    <a:lnTo>
                      <a:pt x="1413" y="454"/>
                    </a:lnTo>
                    <a:cubicBezTo>
                      <a:pt x="1599" y="555"/>
                      <a:pt x="1744" y="721"/>
                      <a:pt x="1793" y="948"/>
                    </a:cubicBezTo>
                    <a:cubicBezTo>
                      <a:pt x="1886" y="1380"/>
                      <a:pt x="1588" y="1832"/>
                      <a:pt x="1143" y="1832"/>
                    </a:cubicBezTo>
                    <a:cubicBezTo>
                      <a:pt x="1124" y="1832"/>
                      <a:pt x="1104" y="1832"/>
                      <a:pt x="1085" y="1830"/>
                    </a:cubicBezTo>
                    <a:cubicBezTo>
                      <a:pt x="726" y="1799"/>
                      <a:pt x="371" y="1514"/>
                      <a:pt x="395" y="1130"/>
                    </a:cubicBezTo>
                    <a:cubicBezTo>
                      <a:pt x="419" y="746"/>
                      <a:pt x="780" y="450"/>
                      <a:pt x="1151" y="450"/>
                    </a:cubicBezTo>
                    <a:close/>
                    <a:moveTo>
                      <a:pt x="962" y="1"/>
                    </a:moveTo>
                    <a:cubicBezTo>
                      <a:pt x="917" y="1"/>
                      <a:pt x="872" y="3"/>
                      <a:pt x="827" y="9"/>
                    </a:cubicBezTo>
                    <a:cubicBezTo>
                      <a:pt x="704" y="22"/>
                      <a:pt x="651" y="141"/>
                      <a:pt x="671" y="233"/>
                    </a:cubicBezTo>
                    <a:lnTo>
                      <a:pt x="671" y="233"/>
                    </a:lnTo>
                    <a:cubicBezTo>
                      <a:pt x="353" y="389"/>
                      <a:pt x="107" y="690"/>
                      <a:pt x="64" y="1063"/>
                    </a:cubicBezTo>
                    <a:cubicBezTo>
                      <a:pt x="0" y="1638"/>
                      <a:pt x="491" y="2107"/>
                      <a:pt x="1041" y="2162"/>
                    </a:cubicBezTo>
                    <a:cubicBezTo>
                      <a:pt x="1075" y="2166"/>
                      <a:pt x="1108" y="2167"/>
                      <a:pt x="1142" y="2167"/>
                    </a:cubicBezTo>
                    <a:cubicBezTo>
                      <a:pt x="1718" y="2167"/>
                      <a:pt x="2153" y="1667"/>
                      <a:pt x="2143" y="1087"/>
                    </a:cubicBezTo>
                    <a:cubicBezTo>
                      <a:pt x="2133" y="450"/>
                      <a:pt x="1564" y="1"/>
                      <a:pt x="96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28" name="Google Shape;15828;p27"/>
              <p:cNvSpPr/>
              <p:nvPr/>
            </p:nvSpPr>
            <p:spPr>
              <a:xfrm>
                <a:off x="1907300" y="3343750"/>
                <a:ext cx="16725" cy="72750"/>
              </a:xfrm>
              <a:custGeom>
                <a:avLst/>
                <a:gdLst/>
                <a:ahLst/>
                <a:cxnLst/>
                <a:rect l="l" t="t" r="r" b="b"/>
                <a:pathLst>
                  <a:path w="669" h="2910" extrusionOk="0">
                    <a:moveTo>
                      <a:pt x="206" y="0"/>
                    </a:moveTo>
                    <a:cubicBezTo>
                      <a:pt x="108" y="0"/>
                      <a:pt x="1" y="83"/>
                      <a:pt x="24" y="210"/>
                    </a:cubicBezTo>
                    <a:cubicBezTo>
                      <a:pt x="183" y="1048"/>
                      <a:pt x="284" y="1896"/>
                      <a:pt x="328" y="2749"/>
                    </a:cubicBezTo>
                    <a:cubicBezTo>
                      <a:pt x="333" y="2856"/>
                      <a:pt x="420" y="2909"/>
                      <a:pt x="504" y="2909"/>
                    </a:cubicBezTo>
                    <a:cubicBezTo>
                      <a:pt x="588" y="2909"/>
                      <a:pt x="668" y="2856"/>
                      <a:pt x="662" y="2749"/>
                    </a:cubicBezTo>
                    <a:cubicBezTo>
                      <a:pt x="616" y="1867"/>
                      <a:pt x="511" y="988"/>
                      <a:pt x="348" y="120"/>
                    </a:cubicBezTo>
                    <a:cubicBezTo>
                      <a:pt x="332" y="37"/>
                      <a:pt x="271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29" name="Google Shape;15829;p27"/>
              <p:cNvSpPr/>
              <p:nvPr/>
            </p:nvSpPr>
            <p:spPr>
              <a:xfrm>
                <a:off x="1919800" y="3351250"/>
                <a:ext cx="43325" cy="71550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2862" extrusionOk="0">
                    <a:moveTo>
                      <a:pt x="1461" y="0"/>
                    </a:moveTo>
                    <a:cubicBezTo>
                      <a:pt x="1423" y="0"/>
                      <a:pt x="1384" y="14"/>
                      <a:pt x="1349" y="48"/>
                    </a:cubicBezTo>
                    <a:lnTo>
                      <a:pt x="64" y="1283"/>
                    </a:lnTo>
                    <a:cubicBezTo>
                      <a:pt x="0" y="1350"/>
                      <a:pt x="0" y="1454"/>
                      <a:pt x="64" y="1521"/>
                    </a:cubicBezTo>
                    <a:lnTo>
                      <a:pt x="1376" y="2813"/>
                    </a:lnTo>
                    <a:cubicBezTo>
                      <a:pt x="1411" y="2847"/>
                      <a:pt x="1450" y="2862"/>
                      <a:pt x="1487" y="2862"/>
                    </a:cubicBezTo>
                    <a:cubicBezTo>
                      <a:pt x="1616" y="2862"/>
                      <a:pt x="1732" y="2694"/>
                      <a:pt x="1613" y="2577"/>
                    </a:cubicBezTo>
                    <a:lnTo>
                      <a:pt x="423" y="1404"/>
                    </a:lnTo>
                    <a:lnTo>
                      <a:pt x="423" y="1404"/>
                    </a:lnTo>
                    <a:lnTo>
                      <a:pt x="1585" y="284"/>
                    </a:lnTo>
                    <a:cubicBezTo>
                      <a:pt x="1706" y="168"/>
                      <a:pt x="1591" y="0"/>
                      <a:pt x="14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30" name="Google Shape;15830;p27"/>
              <p:cNvSpPr/>
              <p:nvPr/>
            </p:nvSpPr>
            <p:spPr>
              <a:xfrm>
                <a:off x="1961575" y="3336950"/>
                <a:ext cx="44650" cy="93950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3758" extrusionOk="0">
                    <a:moveTo>
                      <a:pt x="226" y="0"/>
                    </a:moveTo>
                    <a:cubicBezTo>
                      <a:pt x="91" y="0"/>
                      <a:pt x="1" y="217"/>
                      <a:pt x="145" y="319"/>
                    </a:cubicBezTo>
                    <a:lnTo>
                      <a:pt x="146" y="319"/>
                    </a:lnTo>
                    <a:cubicBezTo>
                      <a:pt x="1170" y="1047"/>
                      <a:pt x="1382" y="2505"/>
                      <a:pt x="660" y="3515"/>
                    </a:cubicBezTo>
                    <a:cubicBezTo>
                      <a:pt x="572" y="3638"/>
                      <a:pt x="689" y="3758"/>
                      <a:pt x="809" y="3758"/>
                    </a:cubicBezTo>
                    <a:cubicBezTo>
                      <a:pt x="860" y="3758"/>
                      <a:pt x="912" y="3736"/>
                      <a:pt x="949" y="3684"/>
                    </a:cubicBezTo>
                    <a:cubicBezTo>
                      <a:pt x="1786" y="2513"/>
                      <a:pt x="1476" y="858"/>
                      <a:pt x="314" y="31"/>
                    </a:cubicBezTo>
                    <a:cubicBezTo>
                      <a:pt x="284" y="9"/>
                      <a:pt x="254" y="0"/>
                      <a:pt x="2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31" name="Google Shape;15831;p27"/>
              <p:cNvSpPr/>
              <p:nvPr/>
            </p:nvSpPr>
            <p:spPr>
              <a:xfrm>
                <a:off x="1998550" y="3319325"/>
                <a:ext cx="30900" cy="54025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2161" extrusionOk="0">
                    <a:moveTo>
                      <a:pt x="429" y="0"/>
                    </a:moveTo>
                    <a:cubicBezTo>
                      <a:pt x="282" y="0"/>
                      <a:pt x="142" y="67"/>
                      <a:pt x="66" y="220"/>
                    </a:cubicBezTo>
                    <a:cubicBezTo>
                      <a:pt x="1" y="353"/>
                      <a:pt x="118" y="475"/>
                      <a:pt x="228" y="475"/>
                    </a:cubicBezTo>
                    <a:cubicBezTo>
                      <a:pt x="278" y="475"/>
                      <a:pt x="326" y="450"/>
                      <a:pt x="356" y="390"/>
                    </a:cubicBezTo>
                    <a:lnTo>
                      <a:pt x="356" y="388"/>
                    </a:lnTo>
                    <a:cubicBezTo>
                      <a:pt x="374" y="351"/>
                      <a:pt x="406" y="338"/>
                      <a:pt x="440" y="338"/>
                    </a:cubicBezTo>
                    <a:cubicBezTo>
                      <a:pt x="472" y="338"/>
                      <a:pt x="506" y="349"/>
                      <a:pt x="533" y="361"/>
                    </a:cubicBezTo>
                    <a:cubicBezTo>
                      <a:pt x="658" y="417"/>
                      <a:pt x="638" y="560"/>
                      <a:pt x="594" y="667"/>
                    </a:cubicBezTo>
                    <a:cubicBezTo>
                      <a:pt x="530" y="823"/>
                      <a:pt x="386" y="939"/>
                      <a:pt x="257" y="1041"/>
                    </a:cubicBezTo>
                    <a:cubicBezTo>
                      <a:pt x="141" y="1134"/>
                      <a:pt x="239" y="1328"/>
                      <a:pt x="374" y="1328"/>
                    </a:cubicBezTo>
                    <a:cubicBezTo>
                      <a:pt x="375" y="1328"/>
                      <a:pt x="375" y="1328"/>
                      <a:pt x="376" y="1328"/>
                    </a:cubicBezTo>
                    <a:cubicBezTo>
                      <a:pt x="378" y="1328"/>
                      <a:pt x="380" y="1328"/>
                      <a:pt x="382" y="1328"/>
                    </a:cubicBezTo>
                    <a:cubicBezTo>
                      <a:pt x="638" y="1328"/>
                      <a:pt x="843" y="1575"/>
                      <a:pt x="789" y="1821"/>
                    </a:cubicBezTo>
                    <a:lnTo>
                      <a:pt x="789" y="1821"/>
                    </a:lnTo>
                    <a:lnTo>
                      <a:pt x="420" y="1804"/>
                    </a:lnTo>
                    <a:cubicBezTo>
                      <a:pt x="417" y="1804"/>
                      <a:pt x="413" y="1803"/>
                      <a:pt x="410" y="1803"/>
                    </a:cubicBezTo>
                    <a:cubicBezTo>
                      <a:pt x="205" y="1803"/>
                      <a:pt x="208" y="2129"/>
                      <a:pt x="420" y="2139"/>
                    </a:cubicBezTo>
                    <a:lnTo>
                      <a:pt x="902" y="2161"/>
                    </a:lnTo>
                    <a:cubicBezTo>
                      <a:pt x="903" y="2161"/>
                      <a:pt x="905" y="2161"/>
                      <a:pt x="906" y="2161"/>
                    </a:cubicBezTo>
                    <a:cubicBezTo>
                      <a:pt x="964" y="2161"/>
                      <a:pt x="1018" y="2129"/>
                      <a:pt x="1047" y="2078"/>
                    </a:cubicBezTo>
                    <a:cubicBezTo>
                      <a:pt x="1235" y="1697"/>
                      <a:pt x="1063" y="1247"/>
                      <a:pt x="714" y="1069"/>
                    </a:cubicBezTo>
                    <a:lnTo>
                      <a:pt x="714" y="1069"/>
                    </a:lnTo>
                    <a:cubicBezTo>
                      <a:pt x="936" y="818"/>
                      <a:pt x="1094" y="482"/>
                      <a:pt x="850" y="196"/>
                    </a:cubicBezTo>
                    <a:cubicBezTo>
                      <a:pt x="745" y="73"/>
                      <a:pt x="583" y="0"/>
                      <a:pt x="4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32" name="Google Shape;15832;p27"/>
              <p:cNvSpPr/>
              <p:nvPr/>
            </p:nvSpPr>
            <p:spPr>
              <a:xfrm>
                <a:off x="1436375" y="3174200"/>
                <a:ext cx="28750" cy="31000"/>
              </a:xfrm>
              <a:custGeom>
                <a:avLst/>
                <a:gdLst/>
                <a:ahLst/>
                <a:cxnLst/>
                <a:rect l="l" t="t" r="r" b="b"/>
                <a:pathLst>
                  <a:path w="1150" h="1240" extrusionOk="0">
                    <a:moveTo>
                      <a:pt x="928" y="0"/>
                    </a:moveTo>
                    <a:cubicBezTo>
                      <a:pt x="900" y="0"/>
                      <a:pt x="873" y="8"/>
                      <a:pt x="848" y="27"/>
                    </a:cubicBezTo>
                    <a:lnTo>
                      <a:pt x="140" y="574"/>
                    </a:lnTo>
                    <a:cubicBezTo>
                      <a:pt x="1" y="679"/>
                      <a:pt x="90" y="895"/>
                      <a:pt x="220" y="895"/>
                    </a:cubicBezTo>
                    <a:cubicBezTo>
                      <a:pt x="248" y="895"/>
                      <a:pt x="278" y="885"/>
                      <a:pt x="308" y="862"/>
                    </a:cubicBezTo>
                    <a:lnTo>
                      <a:pt x="764" y="510"/>
                    </a:lnTo>
                    <a:lnTo>
                      <a:pt x="764" y="510"/>
                    </a:lnTo>
                    <a:cubicBezTo>
                      <a:pt x="769" y="701"/>
                      <a:pt x="782" y="891"/>
                      <a:pt x="804" y="1080"/>
                    </a:cubicBezTo>
                    <a:cubicBezTo>
                      <a:pt x="816" y="1186"/>
                      <a:pt x="906" y="1240"/>
                      <a:pt x="990" y="1240"/>
                    </a:cubicBezTo>
                    <a:cubicBezTo>
                      <a:pt x="1073" y="1240"/>
                      <a:pt x="1150" y="1187"/>
                      <a:pt x="1138" y="1080"/>
                    </a:cubicBezTo>
                    <a:cubicBezTo>
                      <a:pt x="1104" y="778"/>
                      <a:pt x="1090" y="474"/>
                      <a:pt x="1100" y="171"/>
                    </a:cubicBezTo>
                    <a:cubicBezTo>
                      <a:pt x="1102" y="83"/>
                      <a:pt x="1015" y="0"/>
                      <a:pt x="9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33" name="Google Shape;15833;p27"/>
              <p:cNvSpPr/>
              <p:nvPr/>
            </p:nvSpPr>
            <p:spPr>
              <a:xfrm>
                <a:off x="1448675" y="1601725"/>
                <a:ext cx="50375" cy="74575"/>
              </a:xfrm>
              <a:custGeom>
                <a:avLst/>
                <a:gdLst/>
                <a:ahLst/>
                <a:cxnLst/>
                <a:rect l="l" t="t" r="r" b="b"/>
                <a:pathLst>
                  <a:path w="2015" h="2983" extrusionOk="0">
                    <a:moveTo>
                      <a:pt x="753" y="634"/>
                    </a:moveTo>
                    <a:cubicBezTo>
                      <a:pt x="808" y="654"/>
                      <a:pt x="880" y="694"/>
                      <a:pt x="980" y="753"/>
                    </a:cubicBezTo>
                    <a:cubicBezTo>
                      <a:pt x="1314" y="812"/>
                      <a:pt x="1380" y="957"/>
                      <a:pt x="1178" y="1189"/>
                    </a:cubicBezTo>
                    <a:lnTo>
                      <a:pt x="1035" y="1386"/>
                    </a:lnTo>
                    <a:lnTo>
                      <a:pt x="594" y="1042"/>
                    </a:lnTo>
                    <a:cubicBezTo>
                      <a:pt x="586" y="870"/>
                      <a:pt x="639" y="734"/>
                      <a:pt x="753" y="634"/>
                    </a:cubicBezTo>
                    <a:close/>
                    <a:moveTo>
                      <a:pt x="931" y="0"/>
                    </a:moveTo>
                    <a:cubicBezTo>
                      <a:pt x="244" y="0"/>
                      <a:pt x="0" y="1469"/>
                      <a:pt x="116" y="1971"/>
                    </a:cubicBezTo>
                    <a:cubicBezTo>
                      <a:pt x="237" y="2502"/>
                      <a:pt x="758" y="2982"/>
                      <a:pt x="1252" y="2982"/>
                    </a:cubicBezTo>
                    <a:cubicBezTo>
                      <a:pt x="1509" y="2982"/>
                      <a:pt x="1759" y="2853"/>
                      <a:pt x="1941" y="2533"/>
                    </a:cubicBezTo>
                    <a:cubicBezTo>
                      <a:pt x="2015" y="2403"/>
                      <a:pt x="1899" y="2282"/>
                      <a:pt x="1785" y="2282"/>
                    </a:cubicBezTo>
                    <a:cubicBezTo>
                      <a:pt x="1734" y="2282"/>
                      <a:pt x="1684" y="2306"/>
                      <a:pt x="1651" y="2363"/>
                    </a:cubicBezTo>
                    <a:cubicBezTo>
                      <a:pt x="1545" y="2551"/>
                      <a:pt x="1368" y="2634"/>
                      <a:pt x="1184" y="2634"/>
                    </a:cubicBezTo>
                    <a:cubicBezTo>
                      <a:pt x="1002" y="2634"/>
                      <a:pt x="813" y="2551"/>
                      <a:pt x="682" y="2405"/>
                    </a:cubicBezTo>
                    <a:cubicBezTo>
                      <a:pt x="484" y="2182"/>
                      <a:pt x="406" y="1858"/>
                      <a:pt x="403" y="1560"/>
                    </a:cubicBezTo>
                    <a:lnTo>
                      <a:pt x="403" y="1560"/>
                    </a:lnTo>
                    <a:cubicBezTo>
                      <a:pt x="459" y="1643"/>
                      <a:pt x="534" y="1711"/>
                      <a:pt x="629" y="1758"/>
                    </a:cubicBezTo>
                    <a:cubicBezTo>
                      <a:pt x="716" y="1800"/>
                      <a:pt x="801" y="1820"/>
                      <a:pt x="881" y="1820"/>
                    </a:cubicBezTo>
                    <a:cubicBezTo>
                      <a:pt x="1535" y="1820"/>
                      <a:pt x="1921" y="544"/>
                      <a:pt x="1315" y="136"/>
                    </a:cubicBezTo>
                    <a:cubicBezTo>
                      <a:pt x="1174" y="42"/>
                      <a:pt x="1046" y="0"/>
                      <a:pt x="93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34" name="Google Shape;15834;p27"/>
              <p:cNvSpPr/>
              <p:nvPr/>
            </p:nvSpPr>
            <p:spPr>
              <a:xfrm>
                <a:off x="1516550" y="1628050"/>
                <a:ext cx="323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335" extrusionOk="0">
                    <a:moveTo>
                      <a:pt x="216" y="0"/>
                    </a:moveTo>
                    <a:cubicBezTo>
                      <a:pt x="1" y="0"/>
                      <a:pt x="1" y="334"/>
                      <a:pt x="216" y="334"/>
                    </a:cubicBezTo>
                    <a:lnTo>
                      <a:pt x="1078" y="334"/>
                    </a:lnTo>
                    <a:cubicBezTo>
                      <a:pt x="1293" y="334"/>
                      <a:pt x="1293" y="0"/>
                      <a:pt x="107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35" name="Google Shape;15835;p27"/>
              <p:cNvSpPr/>
              <p:nvPr/>
            </p:nvSpPr>
            <p:spPr>
              <a:xfrm>
                <a:off x="1518275" y="1648625"/>
                <a:ext cx="34225" cy="1022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409" extrusionOk="0">
                    <a:moveTo>
                      <a:pt x="200" y="0"/>
                    </a:moveTo>
                    <a:cubicBezTo>
                      <a:pt x="1" y="0"/>
                      <a:pt x="7" y="320"/>
                      <a:pt x="215" y="336"/>
                    </a:cubicBezTo>
                    <a:lnTo>
                      <a:pt x="1154" y="408"/>
                    </a:lnTo>
                    <a:cubicBezTo>
                      <a:pt x="1159" y="408"/>
                      <a:pt x="1164" y="409"/>
                      <a:pt x="1169" y="409"/>
                    </a:cubicBezTo>
                    <a:cubicBezTo>
                      <a:pt x="1369" y="409"/>
                      <a:pt x="1363" y="90"/>
                      <a:pt x="1154" y="74"/>
                    </a:cubicBezTo>
                    <a:lnTo>
                      <a:pt x="215" y="1"/>
                    </a:lnTo>
                    <a:cubicBezTo>
                      <a:pt x="210" y="0"/>
                      <a:pt x="205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36" name="Google Shape;15836;p27"/>
              <p:cNvSpPr/>
              <p:nvPr/>
            </p:nvSpPr>
            <p:spPr>
              <a:xfrm>
                <a:off x="1583950" y="1596000"/>
                <a:ext cx="46100" cy="86150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3446" extrusionOk="0">
                    <a:moveTo>
                      <a:pt x="1207" y="0"/>
                    </a:moveTo>
                    <a:cubicBezTo>
                      <a:pt x="983" y="0"/>
                      <a:pt x="749" y="103"/>
                      <a:pt x="592" y="292"/>
                    </a:cubicBezTo>
                    <a:cubicBezTo>
                      <a:pt x="0" y="1004"/>
                      <a:pt x="84" y="2432"/>
                      <a:pt x="139" y="3283"/>
                    </a:cubicBezTo>
                    <a:cubicBezTo>
                      <a:pt x="147" y="3391"/>
                      <a:pt x="234" y="3445"/>
                      <a:pt x="318" y="3445"/>
                    </a:cubicBezTo>
                    <a:cubicBezTo>
                      <a:pt x="402" y="3445"/>
                      <a:pt x="481" y="3391"/>
                      <a:pt x="475" y="3283"/>
                    </a:cubicBezTo>
                    <a:cubicBezTo>
                      <a:pt x="441" y="2769"/>
                      <a:pt x="443" y="2254"/>
                      <a:pt x="504" y="1741"/>
                    </a:cubicBezTo>
                    <a:cubicBezTo>
                      <a:pt x="534" y="1496"/>
                      <a:pt x="571" y="1213"/>
                      <a:pt x="639" y="971"/>
                    </a:cubicBezTo>
                    <a:cubicBezTo>
                      <a:pt x="680" y="788"/>
                      <a:pt x="761" y="615"/>
                      <a:pt x="877" y="466"/>
                    </a:cubicBezTo>
                    <a:cubicBezTo>
                      <a:pt x="1015" y="369"/>
                      <a:pt x="1131" y="321"/>
                      <a:pt x="1227" y="321"/>
                    </a:cubicBezTo>
                    <a:cubicBezTo>
                      <a:pt x="1345" y="321"/>
                      <a:pt x="1432" y="396"/>
                      <a:pt x="1486" y="545"/>
                    </a:cubicBezTo>
                    <a:cubicBezTo>
                      <a:pt x="1508" y="628"/>
                      <a:pt x="1573" y="663"/>
                      <a:pt x="1639" y="663"/>
                    </a:cubicBezTo>
                    <a:cubicBezTo>
                      <a:pt x="1740" y="663"/>
                      <a:pt x="1844" y="581"/>
                      <a:pt x="1808" y="455"/>
                    </a:cubicBezTo>
                    <a:cubicBezTo>
                      <a:pt x="1721" y="144"/>
                      <a:pt x="1472" y="0"/>
                      <a:pt x="12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37" name="Google Shape;15837;p27"/>
              <p:cNvSpPr/>
              <p:nvPr/>
            </p:nvSpPr>
            <p:spPr>
              <a:xfrm>
                <a:off x="1580850" y="1644250"/>
                <a:ext cx="43125" cy="8725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349" extrusionOk="0">
                    <a:moveTo>
                      <a:pt x="214" y="0"/>
                    </a:moveTo>
                    <a:cubicBezTo>
                      <a:pt x="1" y="0"/>
                      <a:pt x="2" y="331"/>
                      <a:pt x="217" y="334"/>
                    </a:cubicBezTo>
                    <a:lnTo>
                      <a:pt x="1509" y="348"/>
                    </a:lnTo>
                    <a:cubicBezTo>
                      <a:pt x="1510" y="348"/>
                      <a:pt x="1510" y="348"/>
                      <a:pt x="1511" y="348"/>
                    </a:cubicBezTo>
                    <a:cubicBezTo>
                      <a:pt x="1724" y="348"/>
                      <a:pt x="1724" y="16"/>
                      <a:pt x="1509" y="13"/>
                    </a:cubicBezTo>
                    <a:lnTo>
                      <a:pt x="217" y="0"/>
                    </a:lnTo>
                    <a:cubicBezTo>
                      <a:pt x="216" y="0"/>
                      <a:pt x="215" y="0"/>
                      <a:pt x="2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38" name="Google Shape;15838;p27"/>
              <p:cNvSpPr/>
              <p:nvPr/>
            </p:nvSpPr>
            <p:spPr>
              <a:xfrm>
                <a:off x="1645400" y="1583075"/>
                <a:ext cx="35500" cy="32750"/>
              </a:xfrm>
              <a:custGeom>
                <a:avLst/>
                <a:gdLst/>
                <a:ahLst/>
                <a:cxnLst/>
                <a:rect l="l" t="t" r="r" b="b"/>
                <a:pathLst>
                  <a:path w="1420" h="1310" extrusionOk="0">
                    <a:moveTo>
                      <a:pt x="440" y="1"/>
                    </a:moveTo>
                    <a:cubicBezTo>
                      <a:pt x="308" y="1"/>
                      <a:pt x="180" y="58"/>
                      <a:pt x="90" y="184"/>
                    </a:cubicBezTo>
                    <a:cubicBezTo>
                      <a:pt x="1" y="307"/>
                      <a:pt x="118" y="426"/>
                      <a:pt x="238" y="426"/>
                    </a:cubicBezTo>
                    <a:cubicBezTo>
                      <a:pt x="289" y="426"/>
                      <a:pt x="341" y="405"/>
                      <a:pt x="378" y="353"/>
                    </a:cubicBezTo>
                    <a:lnTo>
                      <a:pt x="378" y="351"/>
                    </a:lnTo>
                    <a:cubicBezTo>
                      <a:pt x="393" y="330"/>
                      <a:pt x="413" y="321"/>
                      <a:pt x="434" y="321"/>
                    </a:cubicBezTo>
                    <a:cubicBezTo>
                      <a:pt x="511" y="321"/>
                      <a:pt x="610" y="437"/>
                      <a:pt x="622" y="487"/>
                    </a:cubicBezTo>
                    <a:cubicBezTo>
                      <a:pt x="669" y="676"/>
                      <a:pt x="480" y="878"/>
                      <a:pt x="364" y="1001"/>
                    </a:cubicBezTo>
                    <a:cubicBezTo>
                      <a:pt x="263" y="1108"/>
                      <a:pt x="335" y="1283"/>
                      <a:pt x="482" y="1288"/>
                    </a:cubicBezTo>
                    <a:lnTo>
                      <a:pt x="1205" y="1309"/>
                    </a:lnTo>
                    <a:cubicBezTo>
                      <a:pt x="1207" y="1309"/>
                      <a:pt x="1209" y="1310"/>
                      <a:pt x="1212" y="1310"/>
                    </a:cubicBezTo>
                    <a:cubicBezTo>
                      <a:pt x="1420" y="1310"/>
                      <a:pt x="1417" y="981"/>
                      <a:pt x="1205" y="975"/>
                    </a:cubicBezTo>
                    <a:lnTo>
                      <a:pt x="816" y="963"/>
                    </a:lnTo>
                    <a:lnTo>
                      <a:pt x="816" y="963"/>
                    </a:lnTo>
                    <a:cubicBezTo>
                      <a:pt x="964" y="724"/>
                      <a:pt x="1043" y="440"/>
                      <a:pt x="848" y="202"/>
                    </a:cubicBezTo>
                    <a:cubicBezTo>
                      <a:pt x="742" y="74"/>
                      <a:pt x="589" y="1"/>
                      <a:pt x="4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39" name="Google Shape;15839;p27"/>
              <p:cNvSpPr/>
              <p:nvPr/>
            </p:nvSpPr>
            <p:spPr>
              <a:xfrm>
                <a:off x="1691100" y="1600725"/>
                <a:ext cx="31825" cy="88950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3558" extrusionOk="0">
                    <a:moveTo>
                      <a:pt x="824" y="1"/>
                    </a:moveTo>
                    <a:cubicBezTo>
                      <a:pt x="773" y="1"/>
                      <a:pt x="722" y="23"/>
                      <a:pt x="687" y="79"/>
                    </a:cubicBezTo>
                    <a:cubicBezTo>
                      <a:pt x="1" y="1160"/>
                      <a:pt x="109" y="2525"/>
                      <a:pt x="930" y="3502"/>
                    </a:cubicBezTo>
                    <a:cubicBezTo>
                      <a:pt x="963" y="3541"/>
                      <a:pt x="1002" y="3557"/>
                      <a:pt x="1040" y="3557"/>
                    </a:cubicBezTo>
                    <a:cubicBezTo>
                      <a:pt x="1161" y="3557"/>
                      <a:pt x="1272" y="3389"/>
                      <a:pt x="1167" y="3264"/>
                    </a:cubicBezTo>
                    <a:cubicBezTo>
                      <a:pt x="440" y="2399"/>
                      <a:pt x="373" y="1198"/>
                      <a:pt x="975" y="248"/>
                    </a:cubicBezTo>
                    <a:cubicBezTo>
                      <a:pt x="1056" y="121"/>
                      <a:pt x="940" y="1"/>
                      <a:pt x="8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40" name="Google Shape;15840;p27"/>
              <p:cNvSpPr/>
              <p:nvPr/>
            </p:nvSpPr>
            <p:spPr>
              <a:xfrm>
                <a:off x="1739700" y="1621475"/>
                <a:ext cx="54950" cy="5405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2162" extrusionOk="0">
                    <a:moveTo>
                      <a:pt x="239" y="1"/>
                    </a:moveTo>
                    <a:cubicBezTo>
                      <a:pt x="114" y="1"/>
                      <a:pt x="1" y="168"/>
                      <a:pt x="114" y="289"/>
                    </a:cubicBezTo>
                    <a:lnTo>
                      <a:pt x="1847" y="2110"/>
                    </a:lnTo>
                    <a:cubicBezTo>
                      <a:pt x="1882" y="2147"/>
                      <a:pt x="1921" y="2162"/>
                      <a:pt x="1959" y="2162"/>
                    </a:cubicBezTo>
                    <a:cubicBezTo>
                      <a:pt x="2084" y="2162"/>
                      <a:pt x="2197" y="1995"/>
                      <a:pt x="2084" y="1874"/>
                    </a:cubicBezTo>
                    <a:lnTo>
                      <a:pt x="351" y="53"/>
                    </a:lnTo>
                    <a:cubicBezTo>
                      <a:pt x="316" y="16"/>
                      <a:pt x="277" y="1"/>
                      <a:pt x="2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41" name="Google Shape;15841;p27"/>
              <p:cNvSpPr/>
              <p:nvPr/>
            </p:nvSpPr>
            <p:spPr>
              <a:xfrm>
                <a:off x="1737600" y="1627475"/>
                <a:ext cx="39675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2405" extrusionOk="0">
                    <a:moveTo>
                      <a:pt x="1383" y="1"/>
                    </a:moveTo>
                    <a:cubicBezTo>
                      <a:pt x="1316" y="1"/>
                      <a:pt x="1248" y="35"/>
                      <a:pt x="1219" y="115"/>
                    </a:cubicBezTo>
                    <a:cubicBezTo>
                      <a:pt x="960" y="838"/>
                      <a:pt x="581" y="1512"/>
                      <a:pt x="102" y="2110"/>
                    </a:cubicBezTo>
                    <a:cubicBezTo>
                      <a:pt x="0" y="2236"/>
                      <a:pt x="112" y="2404"/>
                      <a:pt x="230" y="2404"/>
                    </a:cubicBezTo>
                    <a:cubicBezTo>
                      <a:pt x="268" y="2404"/>
                      <a:pt x="306" y="2387"/>
                      <a:pt x="339" y="2346"/>
                    </a:cubicBezTo>
                    <a:cubicBezTo>
                      <a:pt x="856" y="1704"/>
                      <a:pt x="1262" y="979"/>
                      <a:pt x="1542" y="203"/>
                    </a:cubicBezTo>
                    <a:cubicBezTo>
                      <a:pt x="1587" y="81"/>
                      <a:pt x="1486" y="1"/>
                      <a:pt x="13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42" name="Google Shape;15842;p27"/>
              <p:cNvSpPr/>
              <p:nvPr/>
            </p:nvSpPr>
            <p:spPr>
              <a:xfrm>
                <a:off x="1815425" y="1625300"/>
                <a:ext cx="17925" cy="53950"/>
              </a:xfrm>
              <a:custGeom>
                <a:avLst/>
                <a:gdLst/>
                <a:ahLst/>
                <a:cxnLst/>
                <a:rect l="l" t="t" r="r" b="b"/>
                <a:pathLst>
                  <a:path w="717" h="2158" extrusionOk="0">
                    <a:moveTo>
                      <a:pt x="207" y="1"/>
                    </a:moveTo>
                    <a:cubicBezTo>
                      <a:pt x="109" y="1"/>
                      <a:pt x="1" y="84"/>
                      <a:pt x="25" y="211"/>
                    </a:cubicBezTo>
                    <a:cubicBezTo>
                      <a:pt x="139" y="819"/>
                      <a:pt x="255" y="1428"/>
                      <a:pt x="371" y="2037"/>
                    </a:cubicBezTo>
                    <a:cubicBezTo>
                      <a:pt x="387" y="2121"/>
                      <a:pt x="448" y="2158"/>
                      <a:pt x="512" y="2158"/>
                    </a:cubicBezTo>
                    <a:cubicBezTo>
                      <a:pt x="610" y="2158"/>
                      <a:pt x="717" y="2075"/>
                      <a:pt x="693" y="1948"/>
                    </a:cubicBezTo>
                    <a:lnTo>
                      <a:pt x="348" y="121"/>
                    </a:lnTo>
                    <a:cubicBezTo>
                      <a:pt x="332" y="37"/>
                      <a:pt x="272" y="1"/>
                      <a:pt x="2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43" name="Google Shape;15843;p27"/>
              <p:cNvSpPr/>
              <p:nvPr/>
            </p:nvSpPr>
            <p:spPr>
              <a:xfrm>
                <a:off x="1809750" y="1646625"/>
                <a:ext cx="430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453" extrusionOk="0">
                    <a:moveTo>
                      <a:pt x="1524" y="1"/>
                    </a:moveTo>
                    <a:cubicBezTo>
                      <a:pt x="1519" y="1"/>
                      <a:pt x="1513" y="1"/>
                      <a:pt x="1507" y="1"/>
                    </a:cubicBezTo>
                    <a:lnTo>
                      <a:pt x="215" y="116"/>
                    </a:lnTo>
                    <a:cubicBezTo>
                      <a:pt x="9" y="135"/>
                      <a:pt x="0" y="452"/>
                      <a:pt x="198" y="452"/>
                    </a:cubicBezTo>
                    <a:cubicBezTo>
                      <a:pt x="204" y="452"/>
                      <a:pt x="209" y="452"/>
                      <a:pt x="215" y="451"/>
                    </a:cubicBezTo>
                    <a:lnTo>
                      <a:pt x="1507" y="337"/>
                    </a:lnTo>
                    <a:cubicBezTo>
                      <a:pt x="1715" y="318"/>
                      <a:pt x="1722" y="1"/>
                      <a:pt x="15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44" name="Google Shape;15844;p27"/>
              <p:cNvSpPr/>
              <p:nvPr/>
            </p:nvSpPr>
            <p:spPr>
              <a:xfrm>
                <a:off x="1859275" y="1607600"/>
                <a:ext cx="50125" cy="76925"/>
              </a:xfrm>
              <a:custGeom>
                <a:avLst/>
                <a:gdLst/>
                <a:ahLst/>
                <a:cxnLst/>
                <a:rect l="l" t="t" r="r" b="b"/>
                <a:pathLst>
                  <a:path w="2005" h="3077" extrusionOk="0">
                    <a:moveTo>
                      <a:pt x="992" y="606"/>
                    </a:moveTo>
                    <a:lnTo>
                      <a:pt x="992" y="606"/>
                    </a:lnTo>
                    <a:cubicBezTo>
                      <a:pt x="1011" y="862"/>
                      <a:pt x="1036" y="1117"/>
                      <a:pt x="1066" y="1372"/>
                    </a:cubicBezTo>
                    <a:lnTo>
                      <a:pt x="1066" y="1372"/>
                    </a:lnTo>
                    <a:lnTo>
                      <a:pt x="488" y="1359"/>
                    </a:lnTo>
                    <a:lnTo>
                      <a:pt x="488" y="1359"/>
                    </a:lnTo>
                    <a:cubicBezTo>
                      <a:pt x="640" y="1098"/>
                      <a:pt x="808" y="846"/>
                      <a:pt x="992" y="606"/>
                    </a:cubicBezTo>
                    <a:close/>
                    <a:moveTo>
                      <a:pt x="1122" y="1"/>
                    </a:moveTo>
                    <a:cubicBezTo>
                      <a:pt x="1084" y="1"/>
                      <a:pt x="1045" y="16"/>
                      <a:pt x="1013" y="52"/>
                    </a:cubicBezTo>
                    <a:cubicBezTo>
                      <a:pt x="646" y="476"/>
                      <a:pt x="327" y="940"/>
                      <a:pt x="63" y="1437"/>
                    </a:cubicBezTo>
                    <a:cubicBezTo>
                      <a:pt x="1" y="1549"/>
                      <a:pt x="80" y="1686"/>
                      <a:pt x="208" y="1689"/>
                    </a:cubicBezTo>
                    <a:lnTo>
                      <a:pt x="1108" y="1707"/>
                    </a:lnTo>
                    <a:lnTo>
                      <a:pt x="1108" y="1707"/>
                    </a:lnTo>
                    <a:cubicBezTo>
                      <a:pt x="1118" y="1778"/>
                      <a:pt x="1128" y="1848"/>
                      <a:pt x="1139" y="1918"/>
                    </a:cubicBezTo>
                    <a:lnTo>
                      <a:pt x="1139" y="1918"/>
                    </a:lnTo>
                    <a:cubicBezTo>
                      <a:pt x="1050" y="1933"/>
                      <a:pt x="964" y="2012"/>
                      <a:pt x="981" y="2127"/>
                    </a:cubicBezTo>
                    <a:lnTo>
                      <a:pt x="984" y="2127"/>
                    </a:lnTo>
                    <a:cubicBezTo>
                      <a:pt x="1027" y="2444"/>
                      <a:pt x="1151" y="2745"/>
                      <a:pt x="1344" y="2999"/>
                    </a:cubicBezTo>
                    <a:cubicBezTo>
                      <a:pt x="1383" y="3052"/>
                      <a:pt x="1437" y="3076"/>
                      <a:pt x="1490" y="3076"/>
                    </a:cubicBezTo>
                    <a:cubicBezTo>
                      <a:pt x="1586" y="3076"/>
                      <a:pt x="1676" y="2995"/>
                      <a:pt x="1650" y="2870"/>
                    </a:cubicBezTo>
                    <a:cubicBezTo>
                      <a:pt x="1569" y="2487"/>
                      <a:pt x="1501" y="2101"/>
                      <a:pt x="1446" y="1714"/>
                    </a:cubicBezTo>
                    <a:lnTo>
                      <a:pt x="1446" y="1714"/>
                    </a:lnTo>
                    <a:lnTo>
                      <a:pt x="1790" y="1721"/>
                    </a:lnTo>
                    <a:cubicBezTo>
                      <a:pt x="1791" y="1721"/>
                      <a:pt x="1793" y="1721"/>
                      <a:pt x="1794" y="1721"/>
                    </a:cubicBezTo>
                    <a:cubicBezTo>
                      <a:pt x="2005" y="1721"/>
                      <a:pt x="2004" y="1390"/>
                      <a:pt x="1790" y="1387"/>
                    </a:cubicBezTo>
                    <a:lnTo>
                      <a:pt x="1403" y="1379"/>
                    </a:lnTo>
                    <a:lnTo>
                      <a:pt x="1403" y="1379"/>
                    </a:lnTo>
                    <a:cubicBezTo>
                      <a:pt x="1354" y="978"/>
                      <a:pt x="1320" y="574"/>
                      <a:pt x="1300" y="170"/>
                    </a:cubicBezTo>
                    <a:cubicBezTo>
                      <a:pt x="1295" y="78"/>
                      <a:pt x="1209" y="1"/>
                      <a:pt x="112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45" name="Google Shape;15845;p27"/>
              <p:cNvSpPr/>
              <p:nvPr/>
            </p:nvSpPr>
            <p:spPr>
              <a:xfrm>
                <a:off x="1913450" y="1629975"/>
                <a:ext cx="55675" cy="97225"/>
              </a:xfrm>
              <a:custGeom>
                <a:avLst/>
                <a:gdLst/>
                <a:ahLst/>
                <a:cxnLst/>
                <a:rect l="l" t="t" r="r" b="b"/>
                <a:pathLst>
                  <a:path w="2227" h="3889" extrusionOk="0">
                    <a:moveTo>
                      <a:pt x="1329" y="329"/>
                    </a:moveTo>
                    <a:cubicBezTo>
                      <a:pt x="1401" y="329"/>
                      <a:pt x="1474" y="339"/>
                      <a:pt x="1548" y="360"/>
                    </a:cubicBezTo>
                    <a:lnTo>
                      <a:pt x="1548" y="360"/>
                    </a:lnTo>
                    <a:cubicBezTo>
                      <a:pt x="1510" y="388"/>
                      <a:pt x="1484" y="431"/>
                      <a:pt x="1488" y="487"/>
                    </a:cubicBezTo>
                    <a:cubicBezTo>
                      <a:pt x="1502" y="600"/>
                      <a:pt x="1508" y="713"/>
                      <a:pt x="1508" y="826"/>
                    </a:cubicBezTo>
                    <a:cubicBezTo>
                      <a:pt x="1534" y="1054"/>
                      <a:pt x="1433" y="1168"/>
                      <a:pt x="1204" y="1168"/>
                    </a:cubicBezTo>
                    <a:cubicBezTo>
                      <a:pt x="1055" y="1168"/>
                      <a:pt x="853" y="1120"/>
                      <a:pt x="596" y="1023"/>
                    </a:cubicBezTo>
                    <a:cubicBezTo>
                      <a:pt x="645" y="588"/>
                      <a:pt x="964" y="329"/>
                      <a:pt x="1329" y="329"/>
                    </a:cubicBezTo>
                    <a:close/>
                    <a:moveTo>
                      <a:pt x="1341" y="1"/>
                    </a:moveTo>
                    <a:cubicBezTo>
                      <a:pt x="639" y="1"/>
                      <a:pt x="16" y="639"/>
                      <a:pt x="340" y="1435"/>
                    </a:cubicBezTo>
                    <a:cubicBezTo>
                      <a:pt x="464" y="1739"/>
                      <a:pt x="724" y="1949"/>
                      <a:pt x="1027" y="1949"/>
                    </a:cubicBezTo>
                    <a:cubicBezTo>
                      <a:pt x="1109" y="1949"/>
                      <a:pt x="1194" y="1934"/>
                      <a:pt x="1279" y="1901"/>
                    </a:cubicBezTo>
                    <a:cubicBezTo>
                      <a:pt x="1428" y="1845"/>
                      <a:pt x="1538" y="1756"/>
                      <a:pt x="1620" y="1648"/>
                    </a:cubicBezTo>
                    <a:lnTo>
                      <a:pt x="1620" y="1648"/>
                    </a:lnTo>
                    <a:cubicBezTo>
                      <a:pt x="1628" y="1868"/>
                      <a:pt x="1626" y="2087"/>
                      <a:pt x="1609" y="2306"/>
                    </a:cubicBezTo>
                    <a:cubicBezTo>
                      <a:pt x="1586" y="2588"/>
                      <a:pt x="1560" y="2913"/>
                      <a:pt x="1415" y="3163"/>
                    </a:cubicBezTo>
                    <a:cubicBezTo>
                      <a:pt x="1294" y="3372"/>
                      <a:pt x="1009" y="3566"/>
                      <a:pt x="758" y="3566"/>
                    </a:cubicBezTo>
                    <a:cubicBezTo>
                      <a:pt x="600" y="3566"/>
                      <a:pt x="456" y="3490"/>
                      <a:pt x="373" y="3294"/>
                    </a:cubicBezTo>
                    <a:cubicBezTo>
                      <a:pt x="341" y="3217"/>
                      <a:pt x="271" y="3183"/>
                      <a:pt x="203" y="3183"/>
                    </a:cubicBezTo>
                    <a:cubicBezTo>
                      <a:pt x="99" y="3183"/>
                      <a:pt x="1" y="3262"/>
                      <a:pt x="52" y="3383"/>
                    </a:cubicBezTo>
                    <a:cubicBezTo>
                      <a:pt x="194" y="3721"/>
                      <a:pt x="502" y="3888"/>
                      <a:pt x="821" y="3888"/>
                    </a:cubicBezTo>
                    <a:cubicBezTo>
                      <a:pt x="1067" y="3888"/>
                      <a:pt x="1320" y="3789"/>
                      <a:pt x="1510" y="3593"/>
                    </a:cubicBezTo>
                    <a:cubicBezTo>
                      <a:pt x="2226" y="2856"/>
                      <a:pt x="1981" y="1387"/>
                      <a:pt x="1823" y="475"/>
                    </a:cubicBezTo>
                    <a:lnTo>
                      <a:pt x="1823" y="475"/>
                    </a:lnTo>
                    <a:cubicBezTo>
                      <a:pt x="1831" y="476"/>
                      <a:pt x="1839" y="477"/>
                      <a:pt x="1847" y="477"/>
                    </a:cubicBezTo>
                    <a:cubicBezTo>
                      <a:pt x="1993" y="477"/>
                      <a:pt x="2088" y="255"/>
                      <a:pt x="1931" y="163"/>
                    </a:cubicBezTo>
                    <a:cubicBezTo>
                      <a:pt x="1741" y="51"/>
                      <a:pt x="1538" y="1"/>
                      <a:pt x="13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46" name="Google Shape;15846;p27"/>
              <p:cNvSpPr/>
              <p:nvPr/>
            </p:nvSpPr>
            <p:spPr>
              <a:xfrm>
                <a:off x="1975225" y="1602700"/>
                <a:ext cx="49350" cy="73225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2929" extrusionOk="0">
                    <a:moveTo>
                      <a:pt x="167" y="0"/>
                    </a:moveTo>
                    <a:cubicBezTo>
                      <a:pt x="84" y="0"/>
                      <a:pt x="1" y="54"/>
                      <a:pt x="1" y="161"/>
                    </a:cubicBezTo>
                    <a:lnTo>
                      <a:pt x="3" y="161"/>
                    </a:lnTo>
                    <a:cubicBezTo>
                      <a:pt x="5" y="817"/>
                      <a:pt x="108" y="1466"/>
                      <a:pt x="308" y="2088"/>
                    </a:cubicBezTo>
                    <a:lnTo>
                      <a:pt x="308" y="2088"/>
                    </a:lnTo>
                    <a:cubicBezTo>
                      <a:pt x="322" y="2216"/>
                      <a:pt x="366" y="2343"/>
                      <a:pt x="441" y="2459"/>
                    </a:cubicBezTo>
                    <a:cubicBezTo>
                      <a:pt x="474" y="2510"/>
                      <a:pt x="530" y="2533"/>
                      <a:pt x="585" y="2533"/>
                    </a:cubicBezTo>
                    <a:cubicBezTo>
                      <a:pt x="689" y="2533"/>
                      <a:pt x="793" y="2451"/>
                      <a:pt x="746" y="2329"/>
                    </a:cubicBezTo>
                    <a:cubicBezTo>
                      <a:pt x="704" y="2221"/>
                      <a:pt x="665" y="2112"/>
                      <a:pt x="630" y="2002"/>
                    </a:cubicBezTo>
                    <a:lnTo>
                      <a:pt x="630" y="2002"/>
                    </a:lnTo>
                    <a:lnTo>
                      <a:pt x="1029" y="1589"/>
                    </a:lnTo>
                    <a:lnTo>
                      <a:pt x="1452" y="1940"/>
                    </a:lnTo>
                    <a:cubicBezTo>
                      <a:pt x="1475" y="2045"/>
                      <a:pt x="1492" y="2152"/>
                      <a:pt x="1501" y="2260"/>
                    </a:cubicBezTo>
                    <a:cubicBezTo>
                      <a:pt x="1525" y="2454"/>
                      <a:pt x="1544" y="2626"/>
                      <a:pt x="1608" y="2814"/>
                    </a:cubicBezTo>
                    <a:cubicBezTo>
                      <a:pt x="1635" y="2894"/>
                      <a:pt x="1703" y="2928"/>
                      <a:pt x="1770" y="2928"/>
                    </a:cubicBezTo>
                    <a:cubicBezTo>
                      <a:pt x="1872" y="2928"/>
                      <a:pt x="1973" y="2848"/>
                      <a:pt x="1931" y="2724"/>
                    </a:cubicBezTo>
                    <a:cubicBezTo>
                      <a:pt x="1742" y="2178"/>
                      <a:pt x="1847" y="1258"/>
                      <a:pt x="1049" y="1258"/>
                    </a:cubicBezTo>
                    <a:cubicBezTo>
                      <a:pt x="1022" y="1258"/>
                      <a:pt x="994" y="1259"/>
                      <a:pt x="964" y="1261"/>
                    </a:cubicBezTo>
                    <a:cubicBezTo>
                      <a:pt x="761" y="1276"/>
                      <a:pt x="601" y="1362"/>
                      <a:pt x="489" y="1487"/>
                    </a:cubicBezTo>
                    <a:lnTo>
                      <a:pt x="489" y="1487"/>
                    </a:lnTo>
                    <a:cubicBezTo>
                      <a:pt x="390" y="1053"/>
                      <a:pt x="338" y="608"/>
                      <a:pt x="335" y="161"/>
                    </a:cubicBezTo>
                    <a:cubicBezTo>
                      <a:pt x="335" y="54"/>
                      <a:pt x="251" y="0"/>
                      <a:pt x="16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47" name="Google Shape;15847;p27"/>
              <p:cNvSpPr/>
              <p:nvPr/>
            </p:nvSpPr>
            <p:spPr>
              <a:xfrm>
                <a:off x="2022700" y="1597100"/>
                <a:ext cx="42000" cy="87125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3485" extrusionOk="0">
                    <a:moveTo>
                      <a:pt x="259" y="1"/>
                    </a:moveTo>
                    <a:cubicBezTo>
                      <a:pt x="121" y="1"/>
                      <a:pt x="0" y="170"/>
                      <a:pt x="133" y="277"/>
                    </a:cubicBezTo>
                    <a:lnTo>
                      <a:pt x="133" y="279"/>
                    </a:lnTo>
                    <a:cubicBezTo>
                      <a:pt x="1010" y="992"/>
                      <a:pt x="1336" y="2176"/>
                      <a:pt x="891" y="3229"/>
                    </a:cubicBezTo>
                    <a:cubicBezTo>
                      <a:pt x="833" y="3362"/>
                      <a:pt x="951" y="3485"/>
                      <a:pt x="1057" y="3485"/>
                    </a:cubicBezTo>
                    <a:cubicBezTo>
                      <a:pt x="1106" y="3485"/>
                      <a:pt x="1153" y="3459"/>
                      <a:pt x="1179" y="3396"/>
                    </a:cubicBezTo>
                    <a:cubicBezTo>
                      <a:pt x="1679" y="2216"/>
                      <a:pt x="1371" y="858"/>
                      <a:pt x="369" y="41"/>
                    </a:cubicBezTo>
                    <a:cubicBezTo>
                      <a:pt x="334" y="12"/>
                      <a:pt x="296" y="1"/>
                      <a:pt x="2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48" name="Google Shape;15848;p27"/>
              <p:cNvSpPr/>
              <p:nvPr/>
            </p:nvSpPr>
            <p:spPr>
              <a:xfrm>
                <a:off x="2053700" y="1575125"/>
                <a:ext cx="4270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1708" h="1267" extrusionOk="0">
                    <a:moveTo>
                      <a:pt x="622" y="0"/>
                    </a:moveTo>
                    <a:cubicBezTo>
                      <a:pt x="418" y="0"/>
                      <a:pt x="212" y="105"/>
                      <a:pt x="89" y="277"/>
                    </a:cubicBezTo>
                    <a:cubicBezTo>
                      <a:pt x="1" y="401"/>
                      <a:pt x="118" y="520"/>
                      <a:pt x="238" y="520"/>
                    </a:cubicBezTo>
                    <a:cubicBezTo>
                      <a:pt x="289" y="520"/>
                      <a:pt x="340" y="499"/>
                      <a:pt x="377" y="447"/>
                    </a:cubicBezTo>
                    <a:cubicBezTo>
                      <a:pt x="436" y="364"/>
                      <a:pt x="508" y="331"/>
                      <a:pt x="578" y="331"/>
                    </a:cubicBezTo>
                    <a:cubicBezTo>
                      <a:pt x="784" y="331"/>
                      <a:pt x="969" y="620"/>
                      <a:pt x="728" y="795"/>
                    </a:cubicBezTo>
                    <a:cubicBezTo>
                      <a:pt x="621" y="871"/>
                      <a:pt x="621" y="1007"/>
                      <a:pt x="728" y="1083"/>
                    </a:cubicBezTo>
                    <a:cubicBezTo>
                      <a:pt x="903" y="1209"/>
                      <a:pt x="1094" y="1267"/>
                      <a:pt x="1297" y="1267"/>
                    </a:cubicBezTo>
                    <a:cubicBezTo>
                      <a:pt x="1366" y="1267"/>
                      <a:pt x="1436" y="1260"/>
                      <a:pt x="1507" y="1248"/>
                    </a:cubicBezTo>
                    <a:cubicBezTo>
                      <a:pt x="1707" y="1212"/>
                      <a:pt x="1638" y="923"/>
                      <a:pt x="1453" y="923"/>
                    </a:cubicBezTo>
                    <a:cubicBezTo>
                      <a:pt x="1442" y="923"/>
                      <a:pt x="1430" y="924"/>
                      <a:pt x="1419" y="926"/>
                    </a:cubicBezTo>
                    <a:cubicBezTo>
                      <a:pt x="1378" y="933"/>
                      <a:pt x="1339" y="937"/>
                      <a:pt x="1300" y="937"/>
                    </a:cubicBezTo>
                    <a:cubicBezTo>
                      <a:pt x="1221" y="937"/>
                      <a:pt x="1146" y="921"/>
                      <a:pt x="1074" y="893"/>
                    </a:cubicBezTo>
                    <a:lnTo>
                      <a:pt x="1074" y="893"/>
                    </a:lnTo>
                    <a:cubicBezTo>
                      <a:pt x="1213" y="667"/>
                      <a:pt x="1218" y="365"/>
                      <a:pt x="1011" y="160"/>
                    </a:cubicBezTo>
                    <a:cubicBezTo>
                      <a:pt x="901" y="49"/>
                      <a:pt x="762" y="0"/>
                      <a:pt x="6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49" name="Google Shape;15849;p27"/>
              <p:cNvSpPr/>
              <p:nvPr/>
            </p:nvSpPr>
            <p:spPr>
              <a:xfrm>
                <a:off x="2105250" y="1584675"/>
                <a:ext cx="32100" cy="98725"/>
              </a:xfrm>
              <a:custGeom>
                <a:avLst/>
                <a:gdLst/>
                <a:ahLst/>
                <a:cxnLst/>
                <a:rect l="l" t="t" r="r" b="b"/>
                <a:pathLst>
                  <a:path w="1284" h="3949" extrusionOk="0">
                    <a:moveTo>
                      <a:pt x="977" y="1"/>
                    </a:moveTo>
                    <a:cubicBezTo>
                      <a:pt x="926" y="1"/>
                      <a:pt x="875" y="22"/>
                      <a:pt x="838" y="74"/>
                    </a:cubicBezTo>
                    <a:cubicBezTo>
                      <a:pt x="0" y="1238"/>
                      <a:pt x="63" y="2775"/>
                      <a:pt x="946" y="3890"/>
                    </a:cubicBezTo>
                    <a:cubicBezTo>
                      <a:pt x="979" y="3931"/>
                      <a:pt x="1017" y="3949"/>
                      <a:pt x="1055" y="3949"/>
                    </a:cubicBezTo>
                    <a:cubicBezTo>
                      <a:pt x="1173" y="3949"/>
                      <a:pt x="1283" y="3781"/>
                      <a:pt x="1183" y="3654"/>
                    </a:cubicBezTo>
                    <a:cubicBezTo>
                      <a:pt x="388" y="2649"/>
                      <a:pt x="383" y="1276"/>
                      <a:pt x="1126" y="243"/>
                    </a:cubicBezTo>
                    <a:cubicBezTo>
                      <a:pt x="1215" y="120"/>
                      <a:pt x="1098" y="1"/>
                      <a:pt x="97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50" name="Google Shape;15850;p27"/>
              <p:cNvSpPr/>
              <p:nvPr/>
            </p:nvSpPr>
            <p:spPr>
              <a:xfrm>
                <a:off x="2148025" y="1613750"/>
                <a:ext cx="3072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49" extrusionOk="0">
                    <a:moveTo>
                      <a:pt x="1015" y="0"/>
                    </a:moveTo>
                    <a:cubicBezTo>
                      <a:pt x="604" y="44"/>
                      <a:pt x="68" y="166"/>
                      <a:pt x="21" y="670"/>
                    </a:cubicBezTo>
                    <a:cubicBezTo>
                      <a:pt x="1" y="871"/>
                      <a:pt x="94" y="1028"/>
                      <a:pt x="244" y="1152"/>
                    </a:cubicBezTo>
                    <a:cubicBezTo>
                      <a:pt x="363" y="1249"/>
                      <a:pt x="507" y="1304"/>
                      <a:pt x="620" y="1411"/>
                    </a:cubicBezTo>
                    <a:cubicBezTo>
                      <a:pt x="762" y="1518"/>
                      <a:pt x="805" y="1664"/>
                      <a:pt x="751" y="1850"/>
                    </a:cubicBezTo>
                    <a:cubicBezTo>
                      <a:pt x="710" y="1901"/>
                      <a:pt x="668" y="1926"/>
                      <a:pt x="627" y="1926"/>
                    </a:cubicBezTo>
                    <a:cubicBezTo>
                      <a:pt x="598" y="1926"/>
                      <a:pt x="569" y="1914"/>
                      <a:pt x="541" y="1888"/>
                    </a:cubicBezTo>
                    <a:cubicBezTo>
                      <a:pt x="506" y="1856"/>
                      <a:pt x="467" y="1842"/>
                      <a:pt x="430" y="1842"/>
                    </a:cubicBezTo>
                    <a:cubicBezTo>
                      <a:pt x="298" y="1842"/>
                      <a:pt x="182" y="2010"/>
                      <a:pt x="305" y="2125"/>
                    </a:cubicBezTo>
                    <a:cubicBezTo>
                      <a:pt x="396" y="2210"/>
                      <a:pt x="506" y="2248"/>
                      <a:pt x="615" y="2248"/>
                    </a:cubicBezTo>
                    <a:cubicBezTo>
                      <a:pt x="858" y="2248"/>
                      <a:pt x="1098" y="2060"/>
                      <a:pt x="1130" y="1788"/>
                    </a:cubicBezTo>
                    <a:cubicBezTo>
                      <a:pt x="1159" y="1533"/>
                      <a:pt x="1000" y="1298"/>
                      <a:pt x="814" y="1139"/>
                    </a:cubicBezTo>
                    <a:cubicBezTo>
                      <a:pt x="727" y="1066"/>
                      <a:pt x="543" y="1007"/>
                      <a:pt x="486" y="918"/>
                    </a:cubicBezTo>
                    <a:lnTo>
                      <a:pt x="451" y="516"/>
                    </a:lnTo>
                    <a:lnTo>
                      <a:pt x="646" y="403"/>
                    </a:lnTo>
                    <a:cubicBezTo>
                      <a:pt x="759" y="360"/>
                      <a:pt x="898" y="349"/>
                      <a:pt x="1015" y="336"/>
                    </a:cubicBezTo>
                    <a:cubicBezTo>
                      <a:pt x="1220" y="313"/>
                      <a:pt x="1229" y="0"/>
                      <a:pt x="1036" y="0"/>
                    </a:cubicBezTo>
                    <a:cubicBezTo>
                      <a:pt x="1029" y="0"/>
                      <a:pt x="1022" y="1"/>
                      <a:pt x="1015" y="2"/>
                    </a:cubicBezTo>
                    <a:lnTo>
                      <a:pt x="1015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51" name="Google Shape;15851;p27"/>
              <p:cNvSpPr/>
              <p:nvPr/>
            </p:nvSpPr>
            <p:spPr>
              <a:xfrm>
                <a:off x="2188375" y="1590950"/>
                <a:ext cx="32000" cy="96350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3854" extrusionOk="0">
                    <a:moveTo>
                      <a:pt x="203" y="1"/>
                    </a:moveTo>
                    <a:cubicBezTo>
                      <a:pt x="100" y="1"/>
                      <a:pt x="1" y="80"/>
                      <a:pt x="50" y="201"/>
                    </a:cubicBezTo>
                    <a:cubicBezTo>
                      <a:pt x="478" y="1264"/>
                      <a:pt x="956" y="2537"/>
                      <a:pt x="163" y="3559"/>
                    </a:cubicBezTo>
                    <a:cubicBezTo>
                      <a:pt x="63" y="3686"/>
                      <a:pt x="175" y="3853"/>
                      <a:pt x="292" y="3853"/>
                    </a:cubicBezTo>
                    <a:cubicBezTo>
                      <a:pt x="329" y="3853"/>
                      <a:pt x="367" y="3836"/>
                      <a:pt x="399" y="3795"/>
                    </a:cubicBezTo>
                    <a:cubicBezTo>
                      <a:pt x="1279" y="2663"/>
                      <a:pt x="860" y="1321"/>
                      <a:pt x="372" y="113"/>
                    </a:cubicBezTo>
                    <a:cubicBezTo>
                      <a:pt x="340" y="34"/>
                      <a:pt x="271" y="1"/>
                      <a:pt x="2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52" name="Google Shape;15852;p27"/>
              <p:cNvSpPr/>
              <p:nvPr/>
            </p:nvSpPr>
            <p:spPr>
              <a:xfrm>
                <a:off x="2235050" y="1661800"/>
                <a:ext cx="13500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540" h="336" extrusionOk="0">
                    <a:moveTo>
                      <a:pt x="215" y="0"/>
                    </a:moveTo>
                    <a:cubicBezTo>
                      <a:pt x="1" y="0"/>
                      <a:pt x="1" y="333"/>
                      <a:pt x="216" y="336"/>
                    </a:cubicBezTo>
                    <a:lnTo>
                      <a:pt x="324" y="336"/>
                    </a:lnTo>
                    <a:cubicBezTo>
                      <a:pt x="325" y="336"/>
                      <a:pt x="326" y="336"/>
                      <a:pt x="327" y="336"/>
                    </a:cubicBezTo>
                    <a:cubicBezTo>
                      <a:pt x="539" y="336"/>
                      <a:pt x="538" y="5"/>
                      <a:pt x="324" y="2"/>
                    </a:cubicBezTo>
                    <a:lnTo>
                      <a:pt x="216" y="0"/>
                    </a:lnTo>
                    <a:cubicBezTo>
                      <a:pt x="216" y="0"/>
                      <a:pt x="215" y="0"/>
                      <a:pt x="21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53" name="Google Shape;15853;p27"/>
              <p:cNvSpPr/>
              <p:nvPr/>
            </p:nvSpPr>
            <p:spPr>
              <a:xfrm>
                <a:off x="2266800" y="1593450"/>
                <a:ext cx="44650" cy="81925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3277" extrusionOk="0">
                    <a:moveTo>
                      <a:pt x="1520" y="1"/>
                    </a:moveTo>
                    <a:cubicBezTo>
                      <a:pt x="1496" y="1"/>
                      <a:pt x="1472" y="6"/>
                      <a:pt x="1446" y="17"/>
                    </a:cubicBezTo>
                    <a:cubicBezTo>
                      <a:pt x="44" y="649"/>
                      <a:pt x="0" y="2539"/>
                      <a:pt x="1352" y="3256"/>
                    </a:cubicBezTo>
                    <a:cubicBezTo>
                      <a:pt x="1379" y="3270"/>
                      <a:pt x="1406" y="3277"/>
                      <a:pt x="1432" y="3277"/>
                    </a:cubicBezTo>
                    <a:cubicBezTo>
                      <a:pt x="1584" y="3277"/>
                      <a:pt x="1684" y="3052"/>
                      <a:pt x="1521" y="2966"/>
                    </a:cubicBezTo>
                    <a:cubicBezTo>
                      <a:pt x="380" y="2362"/>
                      <a:pt x="441" y="835"/>
                      <a:pt x="1616" y="306"/>
                    </a:cubicBezTo>
                    <a:cubicBezTo>
                      <a:pt x="1785" y="230"/>
                      <a:pt x="1679" y="1"/>
                      <a:pt x="152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54" name="Google Shape;15854;p27"/>
              <p:cNvSpPr/>
              <p:nvPr/>
            </p:nvSpPr>
            <p:spPr>
              <a:xfrm>
                <a:off x="2320875" y="1619875"/>
                <a:ext cx="41450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624" extrusionOk="0">
                    <a:moveTo>
                      <a:pt x="251" y="0"/>
                    </a:moveTo>
                    <a:cubicBezTo>
                      <a:pt x="117" y="0"/>
                      <a:pt x="0" y="169"/>
                      <a:pt x="125" y="281"/>
                    </a:cubicBezTo>
                    <a:cubicBezTo>
                      <a:pt x="561" y="673"/>
                      <a:pt x="961" y="1103"/>
                      <a:pt x="1323" y="1566"/>
                    </a:cubicBezTo>
                    <a:cubicBezTo>
                      <a:pt x="1354" y="1607"/>
                      <a:pt x="1392" y="1624"/>
                      <a:pt x="1430" y="1624"/>
                    </a:cubicBezTo>
                    <a:cubicBezTo>
                      <a:pt x="1546" y="1624"/>
                      <a:pt x="1657" y="1456"/>
                      <a:pt x="1559" y="1329"/>
                    </a:cubicBezTo>
                    <a:cubicBezTo>
                      <a:pt x="1199" y="866"/>
                      <a:pt x="798" y="437"/>
                      <a:pt x="362" y="45"/>
                    </a:cubicBezTo>
                    <a:cubicBezTo>
                      <a:pt x="327" y="14"/>
                      <a:pt x="288" y="0"/>
                      <a:pt x="2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55" name="Google Shape;15855;p27"/>
              <p:cNvSpPr/>
              <p:nvPr/>
            </p:nvSpPr>
            <p:spPr>
              <a:xfrm>
                <a:off x="2318450" y="1620025"/>
                <a:ext cx="35900" cy="51025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2041" extrusionOk="0">
                    <a:moveTo>
                      <a:pt x="1206" y="1"/>
                    </a:moveTo>
                    <a:cubicBezTo>
                      <a:pt x="1155" y="1"/>
                      <a:pt x="1105" y="24"/>
                      <a:pt x="1072" y="82"/>
                    </a:cubicBezTo>
                    <a:lnTo>
                      <a:pt x="76" y="1790"/>
                    </a:lnTo>
                    <a:cubicBezTo>
                      <a:pt x="1" y="1920"/>
                      <a:pt x="117" y="2040"/>
                      <a:pt x="231" y="2040"/>
                    </a:cubicBezTo>
                    <a:cubicBezTo>
                      <a:pt x="282" y="2040"/>
                      <a:pt x="332" y="2017"/>
                      <a:pt x="366" y="1959"/>
                    </a:cubicBezTo>
                    <a:lnTo>
                      <a:pt x="1360" y="251"/>
                    </a:lnTo>
                    <a:cubicBezTo>
                      <a:pt x="1435" y="122"/>
                      <a:pt x="1320" y="1"/>
                      <a:pt x="12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56" name="Google Shape;15856;p27"/>
              <p:cNvSpPr/>
              <p:nvPr/>
            </p:nvSpPr>
            <p:spPr>
              <a:xfrm>
                <a:off x="2362125" y="1592750"/>
                <a:ext cx="34625" cy="76725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3069" extrusionOk="0">
                    <a:moveTo>
                      <a:pt x="248" y="1"/>
                    </a:moveTo>
                    <a:cubicBezTo>
                      <a:pt x="116" y="1"/>
                      <a:pt x="0" y="168"/>
                      <a:pt x="123" y="283"/>
                    </a:cubicBezTo>
                    <a:cubicBezTo>
                      <a:pt x="823" y="935"/>
                      <a:pt x="1033" y="1943"/>
                      <a:pt x="625" y="2814"/>
                    </a:cubicBezTo>
                    <a:cubicBezTo>
                      <a:pt x="562" y="2947"/>
                      <a:pt x="678" y="3069"/>
                      <a:pt x="787" y="3069"/>
                    </a:cubicBezTo>
                    <a:cubicBezTo>
                      <a:pt x="836" y="3069"/>
                      <a:pt x="884" y="3044"/>
                      <a:pt x="913" y="2983"/>
                    </a:cubicBezTo>
                    <a:cubicBezTo>
                      <a:pt x="1384" y="1979"/>
                      <a:pt x="1174" y="805"/>
                      <a:pt x="361" y="47"/>
                    </a:cubicBezTo>
                    <a:cubicBezTo>
                      <a:pt x="325" y="14"/>
                      <a:pt x="286" y="1"/>
                      <a:pt x="2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57" name="Google Shape;15857;p27"/>
              <p:cNvSpPr/>
              <p:nvPr/>
            </p:nvSpPr>
            <p:spPr>
              <a:xfrm>
                <a:off x="2388475" y="1563075"/>
                <a:ext cx="27150" cy="49350"/>
              </a:xfrm>
              <a:custGeom>
                <a:avLst/>
                <a:gdLst/>
                <a:ahLst/>
                <a:cxnLst/>
                <a:rect l="l" t="t" r="r" b="b"/>
                <a:pathLst>
                  <a:path w="1086" h="1974" extrusionOk="0">
                    <a:moveTo>
                      <a:pt x="375" y="0"/>
                    </a:moveTo>
                    <a:cubicBezTo>
                      <a:pt x="278" y="0"/>
                      <a:pt x="182" y="38"/>
                      <a:pt x="107" y="123"/>
                    </a:cubicBezTo>
                    <a:cubicBezTo>
                      <a:pt x="0" y="247"/>
                      <a:pt x="113" y="415"/>
                      <a:pt x="234" y="415"/>
                    </a:cubicBezTo>
                    <a:cubicBezTo>
                      <a:pt x="272" y="415"/>
                      <a:pt x="311" y="399"/>
                      <a:pt x="344" y="360"/>
                    </a:cubicBezTo>
                    <a:lnTo>
                      <a:pt x="464" y="378"/>
                    </a:lnTo>
                    <a:cubicBezTo>
                      <a:pt x="496" y="474"/>
                      <a:pt x="486" y="558"/>
                      <a:pt x="432" y="630"/>
                    </a:cubicBezTo>
                    <a:cubicBezTo>
                      <a:pt x="394" y="709"/>
                      <a:pt x="315" y="779"/>
                      <a:pt x="255" y="842"/>
                    </a:cubicBezTo>
                    <a:cubicBezTo>
                      <a:pt x="165" y="938"/>
                      <a:pt x="210" y="1081"/>
                      <a:pt x="330" y="1121"/>
                    </a:cubicBezTo>
                    <a:cubicBezTo>
                      <a:pt x="431" y="1156"/>
                      <a:pt x="573" y="1208"/>
                      <a:pt x="643" y="1296"/>
                    </a:cubicBezTo>
                    <a:cubicBezTo>
                      <a:pt x="714" y="1384"/>
                      <a:pt x="750" y="1638"/>
                      <a:pt x="598" y="1638"/>
                    </a:cubicBezTo>
                    <a:cubicBezTo>
                      <a:pt x="577" y="1638"/>
                      <a:pt x="551" y="1633"/>
                      <a:pt x="521" y="1621"/>
                    </a:cubicBezTo>
                    <a:cubicBezTo>
                      <a:pt x="500" y="1613"/>
                      <a:pt x="480" y="1609"/>
                      <a:pt x="461" y="1609"/>
                    </a:cubicBezTo>
                    <a:cubicBezTo>
                      <a:pt x="306" y="1609"/>
                      <a:pt x="255" y="1875"/>
                      <a:pt x="432" y="1945"/>
                    </a:cubicBezTo>
                    <a:cubicBezTo>
                      <a:pt x="483" y="1964"/>
                      <a:pt x="533" y="1973"/>
                      <a:pt x="583" y="1973"/>
                    </a:cubicBezTo>
                    <a:cubicBezTo>
                      <a:pt x="821" y="1973"/>
                      <a:pt x="1028" y="1761"/>
                      <a:pt x="1055" y="1514"/>
                    </a:cubicBezTo>
                    <a:cubicBezTo>
                      <a:pt x="1086" y="1227"/>
                      <a:pt x="884" y="1025"/>
                      <a:pt x="647" y="898"/>
                    </a:cubicBezTo>
                    <a:lnTo>
                      <a:pt x="647" y="898"/>
                    </a:lnTo>
                    <a:cubicBezTo>
                      <a:pt x="803" y="693"/>
                      <a:pt x="914" y="440"/>
                      <a:pt x="753" y="207"/>
                    </a:cubicBezTo>
                    <a:cubicBezTo>
                      <a:pt x="665" y="80"/>
                      <a:pt x="518" y="0"/>
                      <a:pt x="37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58" name="Google Shape;15858;p27"/>
              <p:cNvSpPr/>
              <p:nvPr/>
            </p:nvSpPr>
            <p:spPr>
              <a:xfrm>
                <a:off x="2418375" y="1635650"/>
                <a:ext cx="6747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2699" h="463" extrusionOk="0">
                    <a:moveTo>
                      <a:pt x="2494" y="1"/>
                    </a:moveTo>
                    <a:cubicBezTo>
                      <a:pt x="2491" y="1"/>
                      <a:pt x="2487" y="1"/>
                      <a:pt x="2484" y="1"/>
                    </a:cubicBezTo>
                    <a:lnTo>
                      <a:pt x="216" y="126"/>
                    </a:lnTo>
                    <a:cubicBezTo>
                      <a:pt x="5" y="138"/>
                      <a:pt x="1" y="462"/>
                      <a:pt x="206" y="462"/>
                    </a:cubicBezTo>
                    <a:cubicBezTo>
                      <a:pt x="209" y="462"/>
                      <a:pt x="212" y="462"/>
                      <a:pt x="216" y="462"/>
                    </a:cubicBezTo>
                    <a:lnTo>
                      <a:pt x="2484" y="337"/>
                    </a:lnTo>
                    <a:cubicBezTo>
                      <a:pt x="2694" y="325"/>
                      <a:pt x="2699" y="1"/>
                      <a:pt x="24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59" name="Google Shape;15859;p27"/>
              <p:cNvSpPr/>
              <p:nvPr/>
            </p:nvSpPr>
            <p:spPr>
              <a:xfrm>
                <a:off x="2442925" y="1612825"/>
                <a:ext cx="108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5" extrusionOk="0">
                    <a:moveTo>
                      <a:pt x="216" y="0"/>
                    </a:moveTo>
                    <a:cubicBezTo>
                      <a:pt x="1" y="0"/>
                      <a:pt x="1" y="334"/>
                      <a:pt x="216" y="334"/>
                    </a:cubicBezTo>
                    <a:cubicBezTo>
                      <a:pt x="431" y="334"/>
                      <a:pt x="433" y="0"/>
                      <a:pt x="2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60" name="Google Shape;15860;p27"/>
              <p:cNvSpPr/>
              <p:nvPr/>
            </p:nvSpPr>
            <p:spPr>
              <a:xfrm>
                <a:off x="2447825" y="1658650"/>
                <a:ext cx="1080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335" extrusionOk="0">
                    <a:moveTo>
                      <a:pt x="217" y="1"/>
                    </a:moveTo>
                    <a:cubicBezTo>
                      <a:pt x="0" y="1"/>
                      <a:pt x="0" y="335"/>
                      <a:pt x="217" y="335"/>
                    </a:cubicBezTo>
                    <a:cubicBezTo>
                      <a:pt x="432" y="335"/>
                      <a:pt x="432" y="1"/>
                      <a:pt x="21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61" name="Google Shape;15861;p27"/>
              <p:cNvSpPr/>
              <p:nvPr/>
            </p:nvSpPr>
            <p:spPr>
              <a:xfrm>
                <a:off x="2505475" y="1588250"/>
                <a:ext cx="32600" cy="9470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3788" extrusionOk="0">
                    <a:moveTo>
                      <a:pt x="1008" y="0"/>
                    </a:moveTo>
                    <a:cubicBezTo>
                      <a:pt x="971" y="0"/>
                      <a:pt x="932" y="17"/>
                      <a:pt x="899" y="56"/>
                    </a:cubicBezTo>
                    <a:cubicBezTo>
                      <a:pt x="1" y="1133"/>
                      <a:pt x="20" y="2687"/>
                      <a:pt x="957" y="3734"/>
                    </a:cubicBezTo>
                    <a:cubicBezTo>
                      <a:pt x="991" y="3771"/>
                      <a:pt x="1030" y="3787"/>
                      <a:pt x="1068" y="3787"/>
                    </a:cubicBezTo>
                    <a:cubicBezTo>
                      <a:pt x="1191" y="3787"/>
                      <a:pt x="1303" y="3620"/>
                      <a:pt x="1193" y="3497"/>
                    </a:cubicBezTo>
                    <a:cubicBezTo>
                      <a:pt x="387" y="2593"/>
                      <a:pt x="358" y="1224"/>
                      <a:pt x="1136" y="294"/>
                    </a:cubicBezTo>
                    <a:cubicBezTo>
                      <a:pt x="1240" y="168"/>
                      <a:pt x="1129" y="0"/>
                      <a:pt x="100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62" name="Google Shape;15862;p27"/>
              <p:cNvSpPr/>
              <p:nvPr/>
            </p:nvSpPr>
            <p:spPr>
              <a:xfrm>
                <a:off x="2545250" y="1614775"/>
                <a:ext cx="56400" cy="10720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288" extrusionOk="0">
                    <a:moveTo>
                      <a:pt x="1448" y="314"/>
                    </a:moveTo>
                    <a:cubicBezTo>
                      <a:pt x="1550" y="314"/>
                      <a:pt x="1658" y="333"/>
                      <a:pt x="1766" y="366"/>
                    </a:cubicBezTo>
                    <a:lnTo>
                      <a:pt x="1766" y="366"/>
                    </a:lnTo>
                    <a:cubicBezTo>
                      <a:pt x="1764" y="602"/>
                      <a:pt x="1762" y="839"/>
                      <a:pt x="1760" y="1075"/>
                    </a:cubicBezTo>
                    <a:lnTo>
                      <a:pt x="1760" y="1075"/>
                    </a:lnTo>
                    <a:cubicBezTo>
                      <a:pt x="1415" y="1218"/>
                      <a:pt x="1158" y="1289"/>
                      <a:pt x="988" y="1289"/>
                    </a:cubicBezTo>
                    <a:cubicBezTo>
                      <a:pt x="734" y="1289"/>
                      <a:pt x="679" y="1128"/>
                      <a:pt x="824" y="806"/>
                    </a:cubicBezTo>
                    <a:cubicBezTo>
                      <a:pt x="919" y="456"/>
                      <a:pt x="1162" y="314"/>
                      <a:pt x="1448" y="314"/>
                    </a:cubicBezTo>
                    <a:close/>
                    <a:moveTo>
                      <a:pt x="1524" y="1"/>
                    </a:moveTo>
                    <a:cubicBezTo>
                      <a:pt x="741" y="1"/>
                      <a:pt x="1" y="721"/>
                      <a:pt x="579" y="1526"/>
                    </a:cubicBezTo>
                    <a:cubicBezTo>
                      <a:pt x="742" y="1753"/>
                      <a:pt x="991" y="1866"/>
                      <a:pt x="1247" y="1866"/>
                    </a:cubicBezTo>
                    <a:cubicBezTo>
                      <a:pt x="1418" y="1866"/>
                      <a:pt x="1592" y="1816"/>
                      <a:pt x="1746" y="1716"/>
                    </a:cubicBezTo>
                    <a:cubicBezTo>
                      <a:pt x="1749" y="1714"/>
                      <a:pt x="1752" y="1712"/>
                      <a:pt x="1755" y="1710"/>
                    </a:cubicBezTo>
                    <a:lnTo>
                      <a:pt x="1755" y="1710"/>
                    </a:lnTo>
                    <a:cubicBezTo>
                      <a:pt x="1753" y="1949"/>
                      <a:pt x="1751" y="2187"/>
                      <a:pt x="1749" y="2426"/>
                    </a:cubicBezTo>
                    <a:cubicBezTo>
                      <a:pt x="1747" y="2711"/>
                      <a:pt x="1825" y="3138"/>
                      <a:pt x="1738" y="3408"/>
                    </a:cubicBezTo>
                    <a:cubicBezTo>
                      <a:pt x="1606" y="3822"/>
                      <a:pt x="1359" y="3957"/>
                      <a:pt x="1087" y="3957"/>
                    </a:cubicBezTo>
                    <a:cubicBezTo>
                      <a:pt x="851" y="3957"/>
                      <a:pt x="596" y="3855"/>
                      <a:pt x="379" y="3744"/>
                    </a:cubicBezTo>
                    <a:cubicBezTo>
                      <a:pt x="352" y="3729"/>
                      <a:pt x="325" y="3723"/>
                      <a:pt x="300" y="3723"/>
                    </a:cubicBezTo>
                    <a:cubicBezTo>
                      <a:pt x="147" y="3723"/>
                      <a:pt x="46" y="3948"/>
                      <a:pt x="210" y="4032"/>
                    </a:cubicBezTo>
                    <a:cubicBezTo>
                      <a:pt x="479" y="4171"/>
                      <a:pt x="831" y="4287"/>
                      <a:pt x="1159" y="4287"/>
                    </a:cubicBezTo>
                    <a:cubicBezTo>
                      <a:pt x="1491" y="4287"/>
                      <a:pt x="1799" y="4168"/>
                      <a:pt x="1975" y="3834"/>
                    </a:cubicBezTo>
                    <a:cubicBezTo>
                      <a:pt x="2182" y="3437"/>
                      <a:pt x="2081" y="2850"/>
                      <a:pt x="2084" y="2426"/>
                    </a:cubicBezTo>
                    <a:lnTo>
                      <a:pt x="2093" y="1330"/>
                    </a:lnTo>
                    <a:lnTo>
                      <a:pt x="2093" y="1330"/>
                    </a:lnTo>
                    <a:cubicBezTo>
                      <a:pt x="2255" y="1001"/>
                      <a:pt x="2228" y="590"/>
                      <a:pt x="2095" y="232"/>
                    </a:cubicBezTo>
                    <a:cubicBezTo>
                      <a:pt x="2094" y="230"/>
                      <a:pt x="2093" y="228"/>
                      <a:pt x="2093" y="226"/>
                    </a:cubicBezTo>
                    <a:lnTo>
                      <a:pt x="2093" y="226"/>
                    </a:lnTo>
                    <a:cubicBezTo>
                      <a:pt x="2083" y="170"/>
                      <a:pt x="2049" y="117"/>
                      <a:pt x="1984" y="90"/>
                    </a:cubicBezTo>
                    <a:cubicBezTo>
                      <a:pt x="1835" y="29"/>
                      <a:pt x="1679" y="1"/>
                      <a:pt x="15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63" name="Google Shape;15863;p27"/>
              <p:cNvSpPr/>
              <p:nvPr/>
            </p:nvSpPr>
            <p:spPr>
              <a:xfrm>
                <a:off x="2613450" y="1585125"/>
                <a:ext cx="57625" cy="85450"/>
              </a:xfrm>
              <a:custGeom>
                <a:avLst/>
                <a:gdLst/>
                <a:ahLst/>
                <a:cxnLst/>
                <a:rect l="l" t="t" r="r" b="b"/>
                <a:pathLst>
                  <a:path w="2305" h="3418" extrusionOk="0">
                    <a:moveTo>
                      <a:pt x="165" y="1"/>
                    </a:moveTo>
                    <a:cubicBezTo>
                      <a:pt x="82" y="1"/>
                      <a:pt x="0" y="55"/>
                      <a:pt x="3" y="163"/>
                    </a:cubicBezTo>
                    <a:cubicBezTo>
                      <a:pt x="35" y="1215"/>
                      <a:pt x="157" y="2265"/>
                      <a:pt x="366" y="3299"/>
                    </a:cubicBezTo>
                    <a:cubicBezTo>
                      <a:pt x="383" y="3380"/>
                      <a:pt x="452" y="3418"/>
                      <a:pt x="523" y="3418"/>
                    </a:cubicBezTo>
                    <a:cubicBezTo>
                      <a:pt x="611" y="3418"/>
                      <a:pt x="702" y="3359"/>
                      <a:pt x="696" y="3255"/>
                    </a:cubicBezTo>
                    <a:cubicBezTo>
                      <a:pt x="680" y="3018"/>
                      <a:pt x="694" y="2786"/>
                      <a:pt x="767" y="2561"/>
                    </a:cubicBezTo>
                    <a:cubicBezTo>
                      <a:pt x="882" y="2202"/>
                      <a:pt x="1008" y="1993"/>
                      <a:pt x="1400" y="1993"/>
                    </a:cubicBezTo>
                    <a:cubicBezTo>
                      <a:pt x="1800" y="1993"/>
                      <a:pt x="1716" y="2059"/>
                      <a:pt x="1800" y="2407"/>
                    </a:cubicBezTo>
                    <a:lnTo>
                      <a:pt x="1951" y="3024"/>
                    </a:lnTo>
                    <a:cubicBezTo>
                      <a:pt x="1971" y="3108"/>
                      <a:pt x="2034" y="3144"/>
                      <a:pt x="2100" y="3144"/>
                    </a:cubicBezTo>
                    <a:cubicBezTo>
                      <a:pt x="2199" y="3144"/>
                      <a:pt x="2304" y="3062"/>
                      <a:pt x="2273" y="2936"/>
                    </a:cubicBezTo>
                    <a:cubicBezTo>
                      <a:pt x="2163" y="2485"/>
                      <a:pt x="2113" y="1411"/>
                      <a:pt x="1512" y="1411"/>
                    </a:cubicBezTo>
                    <a:cubicBezTo>
                      <a:pt x="1445" y="1411"/>
                      <a:pt x="1370" y="1425"/>
                      <a:pt x="1288" y="1455"/>
                    </a:cubicBezTo>
                    <a:cubicBezTo>
                      <a:pt x="922" y="1586"/>
                      <a:pt x="672" y="1900"/>
                      <a:pt x="524" y="2263"/>
                    </a:cubicBezTo>
                    <a:lnTo>
                      <a:pt x="524" y="2263"/>
                    </a:lnTo>
                    <a:cubicBezTo>
                      <a:pt x="422" y="1567"/>
                      <a:pt x="359" y="866"/>
                      <a:pt x="337" y="163"/>
                    </a:cubicBezTo>
                    <a:cubicBezTo>
                      <a:pt x="334" y="55"/>
                      <a:pt x="249" y="1"/>
                      <a:pt x="1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64" name="Google Shape;15864;p27"/>
              <p:cNvSpPr/>
              <p:nvPr/>
            </p:nvSpPr>
            <p:spPr>
              <a:xfrm>
                <a:off x="2664475" y="1576175"/>
                <a:ext cx="49550" cy="99850"/>
              </a:xfrm>
              <a:custGeom>
                <a:avLst/>
                <a:gdLst/>
                <a:ahLst/>
                <a:cxnLst/>
                <a:rect l="l" t="t" r="r" b="b"/>
                <a:pathLst>
                  <a:path w="1982" h="3994" extrusionOk="0">
                    <a:moveTo>
                      <a:pt x="226" y="0"/>
                    </a:moveTo>
                    <a:cubicBezTo>
                      <a:pt x="91" y="0"/>
                      <a:pt x="1" y="217"/>
                      <a:pt x="145" y="319"/>
                    </a:cubicBezTo>
                    <a:cubicBezTo>
                      <a:pt x="1225" y="1091"/>
                      <a:pt x="1614" y="2527"/>
                      <a:pt x="1069" y="3738"/>
                    </a:cubicBezTo>
                    <a:cubicBezTo>
                      <a:pt x="1010" y="3872"/>
                      <a:pt x="1127" y="3994"/>
                      <a:pt x="1235" y="3994"/>
                    </a:cubicBezTo>
                    <a:cubicBezTo>
                      <a:pt x="1284" y="3994"/>
                      <a:pt x="1331" y="3968"/>
                      <a:pt x="1359" y="3907"/>
                    </a:cubicBezTo>
                    <a:cubicBezTo>
                      <a:pt x="1982" y="2520"/>
                      <a:pt x="1551" y="914"/>
                      <a:pt x="314" y="31"/>
                    </a:cubicBezTo>
                    <a:cubicBezTo>
                      <a:pt x="284" y="10"/>
                      <a:pt x="254" y="0"/>
                      <a:pt x="2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65" name="Google Shape;15865;p27"/>
              <p:cNvSpPr/>
              <p:nvPr/>
            </p:nvSpPr>
            <p:spPr>
              <a:xfrm>
                <a:off x="2700350" y="1554875"/>
                <a:ext cx="45175" cy="47900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1916" extrusionOk="0">
                    <a:moveTo>
                      <a:pt x="560" y="0"/>
                    </a:moveTo>
                    <a:cubicBezTo>
                      <a:pt x="368" y="0"/>
                      <a:pt x="180" y="89"/>
                      <a:pt x="74" y="279"/>
                    </a:cubicBezTo>
                    <a:cubicBezTo>
                      <a:pt x="1" y="409"/>
                      <a:pt x="117" y="529"/>
                      <a:pt x="230" y="529"/>
                    </a:cubicBezTo>
                    <a:cubicBezTo>
                      <a:pt x="281" y="529"/>
                      <a:pt x="331" y="505"/>
                      <a:pt x="364" y="447"/>
                    </a:cubicBezTo>
                    <a:lnTo>
                      <a:pt x="362" y="447"/>
                    </a:lnTo>
                    <a:cubicBezTo>
                      <a:pt x="406" y="368"/>
                      <a:pt x="482" y="332"/>
                      <a:pt x="563" y="332"/>
                    </a:cubicBezTo>
                    <a:cubicBezTo>
                      <a:pt x="595" y="332"/>
                      <a:pt x="627" y="337"/>
                      <a:pt x="658" y="348"/>
                    </a:cubicBezTo>
                    <a:cubicBezTo>
                      <a:pt x="827" y="406"/>
                      <a:pt x="875" y="599"/>
                      <a:pt x="862" y="761"/>
                    </a:cubicBezTo>
                    <a:cubicBezTo>
                      <a:pt x="838" y="1069"/>
                      <a:pt x="597" y="1306"/>
                      <a:pt x="396" y="1515"/>
                    </a:cubicBezTo>
                    <a:cubicBezTo>
                      <a:pt x="327" y="1586"/>
                      <a:pt x="328" y="1731"/>
                      <a:pt x="429" y="1778"/>
                    </a:cubicBezTo>
                    <a:cubicBezTo>
                      <a:pt x="626" y="1870"/>
                      <a:pt x="827" y="1916"/>
                      <a:pt x="1028" y="1916"/>
                    </a:cubicBezTo>
                    <a:cubicBezTo>
                      <a:pt x="1233" y="1916"/>
                      <a:pt x="1438" y="1868"/>
                      <a:pt x="1639" y="1772"/>
                    </a:cubicBezTo>
                    <a:cubicBezTo>
                      <a:pt x="1806" y="1692"/>
                      <a:pt x="1702" y="1465"/>
                      <a:pt x="1545" y="1465"/>
                    </a:cubicBezTo>
                    <a:cubicBezTo>
                      <a:pt x="1521" y="1465"/>
                      <a:pt x="1495" y="1470"/>
                      <a:pt x="1469" y="1482"/>
                    </a:cubicBezTo>
                    <a:cubicBezTo>
                      <a:pt x="1330" y="1551"/>
                      <a:pt x="1179" y="1585"/>
                      <a:pt x="1028" y="1585"/>
                    </a:cubicBezTo>
                    <a:cubicBezTo>
                      <a:pt x="954" y="1585"/>
                      <a:pt x="879" y="1576"/>
                      <a:pt x="807" y="1560"/>
                    </a:cubicBezTo>
                    <a:lnTo>
                      <a:pt x="807" y="1560"/>
                    </a:lnTo>
                    <a:cubicBezTo>
                      <a:pt x="1109" y="1201"/>
                      <a:pt x="1364" y="740"/>
                      <a:pt x="1090" y="291"/>
                    </a:cubicBezTo>
                    <a:cubicBezTo>
                      <a:pt x="974" y="102"/>
                      <a:pt x="765" y="0"/>
                      <a:pt x="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66" name="Google Shape;15866;p27"/>
              <p:cNvSpPr/>
              <p:nvPr/>
            </p:nvSpPr>
            <p:spPr>
              <a:xfrm>
                <a:off x="2735450" y="1629100"/>
                <a:ext cx="46550" cy="10575"/>
              </a:xfrm>
              <a:custGeom>
                <a:avLst/>
                <a:gdLst/>
                <a:ahLst/>
                <a:cxnLst/>
                <a:rect l="l" t="t" r="r" b="b"/>
                <a:pathLst>
                  <a:path w="1862" h="423" extrusionOk="0">
                    <a:moveTo>
                      <a:pt x="1115" y="1"/>
                    </a:moveTo>
                    <a:cubicBezTo>
                      <a:pt x="808" y="1"/>
                      <a:pt x="501" y="33"/>
                      <a:pt x="198" y="95"/>
                    </a:cubicBezTo>
                    <a:cubicBezTo>
                      <a:pt x="1" y="135"/>
                      <a:pt x="66" y="423"/>
                      <a:pt x="249" y="423"/>
                    </a:cubicBezTo>
                    <a:cubicBezTo>
                      <a:pt x="261" y="423"/>
                      <a:pt x="274" y="421"/>
                      <a:pt x="287" y="419"/>
                    </a:cubicBezTo>
                    <a:cubicBezTo>
                      <a:pt x="564" y="363"/>
                      <a:pt x="846" y="335"/>
                      <a:pt x="1129" y="335"/>
                    </a:cubicBezTo>
                    <a:cubicBezTo>
                      <a:pt x="1302" y="335"/>
                      <a:pt x="1476" y="345"/>
                      <a:pt x="1649" y="367"/>
                    </a:cubicBezTo>
                    <a:cubicBezTo>
                      <a:pt x="1657" y="368"/>
                      <a:pt x="1664" y="368"/>
                      <a:pt x="1672" y="368"/>
                    </a:cubicBezTo>
                    <a:cubicBezTo>
                      <a:pt x="1862" y="368"/>
                      <a:pt x="1853" y="56"/>
                      <a:pt x="1649" y="33"/>
                    </a:cubicBezTo>
                    <a:cubicBezTo>
                      <a:pt x="1471" y="12"/>
                      <a:pt x="1293" y="1"/>
                      <a:pt x="11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67" name="Google Shape;15867;p27"/>
              <p:cNvSpPr/>
              <p:nvPr/>
            </p:nvSpPr>
            <p:spPr>
              <a:xfrm>
                <a:off x="2806250" y="1602825"/>
                <a:ext cx="56175" cy="68500"/>
              </a:xfrm>
              <a:custGeom>
                <a:avLst/>
                <a:gdLst/>
                <a:ahLst/>
                <a:cxnLst/>
                <a:rect l="l" t="t" r="r" b="b"/>
                <a:pathLst>
                  <a:path w="2247" h="2740" extrusionOk="0">
                    <a:moveTo>
                      <a:pt x="252" y="0"/>
                    </a:moveTo>
                    <a:cubicBezTo>
                      <a:pt x="118" y="0"/>
                      <a:pt x="0" y="170"/>
                      <a:pt x="126" y="283"/>
                    </a:cubicBezTo>
                    <a:cubicBezTo>
                      <a:pt x="867" y="946"/>
                      <a:pt x="1468" y="1753"/>
                      <a:pt x="1894" y="2653"/>
                    </a:cubicBezTo>
                    <a:cubicBezTo>
                      <a:pt x="1923" y="2714"/>
                      <a:pt x="1971" y="2739"/>
                      <a:pt x="2020" y="2739"/>
                    </a:cubicBezTo>
                    <a:cubicBezTo>
                      <a:pt x="2130" y="2739"/>
                      <a:pt x="2246" y="2617"/>
                      <a:pt x="2183" y="2484"/>
                    </a:cubicBezTo>
                    <a:cubicBezTo>
                      <a:pt x="1744" y="1558"/>
                      <a:pt x="1125" y="730"/>
                      <a:pt x="364" y="45"/>
                    </a:cubicBezTo>
                    <a:cubicBezTo>
                      <a:pt x="329" y="14"/>
                      <a:pt x="290" y="0"/>
                      <a:pt x="2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68" name="Google Shape;15868;p27"/>
              <p:cNvSpPr/>
              <p:nvPr/>
            </p:nvSpPr>
            <p:spPr>
              <a:xfrm>
                <a:off x="2804875" y="1605425"/>
                <a:ext cx="49525" cy="76425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057" extrusionOk="0">
                    <a:moveTo>
                      <a:pt x="1752" y="0"/>
                    </a:moveTo>
                    <a:cubicBezTo>
                      <a:pt x="1714" y="0"/>
                      <a:pt x="1676" y="17"/>
                      <a:pt x="1643" y="58"/>
                    </a:cubicBezTo>
                    <a:cubicBezTo>
                      <a:pt x="974" y="905"/>
                      <a:pt x="435" y="1848"/>
                      <a:pt x="48" y="2854"/>
                    </a:cubicBezTo>
                    <a:cubicBezTo>
                      <a:pt x="1" y="2976"/>
                      <a:pt x="100" y="3056"/>
                      <a:pt x="203" y="3056"/>
                    </a:cubicBezTo>
                    <a:cubicBezTo>
                      <a:pt x="271" y="3056"/>
                      <a:pt x="340" y="3022"/>
                      <a:pt x="370" y="2943"/>
                    </a:cubicBezTo>
                    <a:cubicBezTo>
                      <a:pt x="737" y="1990"/>
                      <a:pt x="1247" y="1097"/>
                      <a:pt x="1880" y="295"/>
                    </a:cubicBezTo>
                    <a:cubicBezTo>
                      <a:pt x="1980" y="168"/>
                      <a:pt x="1870" y="0"/>
                      <a:pt x="17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69" name="Google Shape;15869;p27"/>
              <p:cNvSpPr/>
              <p:nvPr/>
            </p:nvSpPr>
            <p:spPr>
              <a:xfrm>
                <a:off x="2860900" y="1574150"/>
                <a:ext cx="37325" cy="30150"/>
              </a:xfrm>
              <a:custGeom>
                <a:avLst/>
                <a:gdLst/>
                <a:ahLst/>
                <a:cxnLst/>
                <a:rect l="l" t="t" r="r" b="b"/>
                <a:pathLst>
                  <a:path w="1493" h="1206" extrusionOk="0">
                    <a:moveTo>
                      <a:pt x="424" y="0"/>
                    </a:moveTo>
                    <a:cubicBezTo>
                      <a:pt x="210" y="0"/>
                      <a:pt x="1" y="130"/>
                      <a:pt x="11" y="373"/>
                    </a:cubicBezTo>
                    <a:cubicBezTo>
                      <a:pt x="15" y="480"/>
                      <a:pt x="101" y="534"/>
                      <a:pt x="184" y="534"/>
                    </a:cubicBezTo>
                    <a:cubicBezTo>
                      <a:pt x="268" y="534"/>
                      <a:pt x="350" y="480"/>
                      <a:pt x="345" y="373"/>
                    </a:cubicBezTo>
                    <a:cubicBezTo>
                      <a:pt x="344" y="341"/>
                      <a:pt x="365" y="330"/>
                      <a:pt x="394" y="330"/>
                    </a:cubicBezTo>
                    <a:cubicBezTo>
                      <a:pt x="445" y="330"/>
                      <a:pt x="520" y="366"/>
                      <a:pt x="539" y="394"/>
                    </a:cubicBezTo>
                    <a:cubicBezTo>
                      <a:pt x="638" y="548"/>
                      <a:pt x="458" y="795"/>
                      <a:pt x="374" y="916"/>
                    </a:cubicBezTo>
                    <a:cubicBezTo>
                      <a:pt x="298" y="1027"/>
                      <a:pt x="402" y="1161"/>
                      <a:pt x="519" y="1168"/>
                    </a:cubicBezTo>
                    <a:lnTo>
                      <a:pt x="1277" y="1206"/>
                    </a:lnTo>
                    <a:cubicBezTo>
                      <a:pt x="1281" y="1206"/>
                      <a:pt x="1284" y="1206"/>
                      <a:pt x="1287" y="1206"/>
                    </a:cubicBezTo>
                    <a:cubicBezTo>
                      <a:pt x="1492" y="1206"/>
                      <a:pt x="1489" y="882"/>
                      <a:pt x="1277" y="872"/>
                    </a:cubicBezTo>
                    <a:lnTo>
                      <a:pt x="795" y="847"/>
                    </a:lnTo>
                    <a:lnTo>
                      <a:pt x="795" y="847"/>
                    </a:lnTo>
                    <a:cubicBezTo>
                      <a:pt x="923" y="561"/>
                      <a:pt x="966" y="211"/>
                      <a:pt x="646" y="51"/>
                    </a:cubicBezTo>
                    <a:cubicBezTo>
                      <a:pt x="578" y="17"/>
                      <a:pt x="500" y="0"/>
                      <a:pt x="42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70" name="Google Shape;15870;p27"/>
              <p:cNvSpPr/>
              <p:nvPr/>
            </p:nvSpPr>
            <p:spPr>
              <a:xfrm>
                <a:off x="1455200" y="1738350"/>
                <a:ext cx="28650" cy="81375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3255" extrusionOk="0">
                    <a:moveTo>
                      <a:pt x="690" y="1"/>
                    </a:moveTo>
                    <a:cubicBezTo>
                      <a:pt x="466" y="1"/>
                      <a:pt x="257" y="175"/>
                      <a:pt x="173" y="430"/>
                    </a:cubicBezTo>
                    <a:cubicBezTo>
                      <a:pt x="60" y="773"/>
                      <a:pt x="100" y="1188"/>
                      <a:pt x="81" y="1545"/>
                    </a:cubicBezTo>
                    <a:lnTo>
                      <a:pt x="5" y="3093"/>
                    </a:lnTo>
                    <a:cubicBezTo>
                      <a:pt x="0" y="3201"/>
                      <a:pt x="81" y="3255"/>
                      <a:pt x="165" y="3255"/>
                    </a:cubicBezTo>
                    <a:cubicBezTo>
                      <a:pt x="249" y="3255"/>
                      <a:pt x="335" y="3201"/>
                      <a:pt x="341" y="3093"/>
                    </a:cubicBezTo>
                    <a:cubicBezTo>
                      <a:pt x="362" y="2646"/>
                      <a:pt x="385" y="2199"/>
                      <a:pt x="406" y="1751"/>
                    </a:cubicBezTo>
                    <a:lnTo>
                      <a:pt x="437" y="1131"/>
                    </a:lnTo>
                    <a:cubicBezTo>
                      <a:pt x="439" y="1082"/>
                      <a:pt x="466" y="328"/>
                      <a:pt x="680" y="328"/>
                    </a:cubicBezTo>
                    <a:cubicBezTo>
                      <a:pt x="711" y="328"/>
                      <a:pt x="746" y="344"/>
                      <a:pt x="786" y="381"/>
                    </a:cubicBezTo>
                    <a:cubicBezTo>
                      <a:pt x="821" y="413"/>
                      <a:pt x="860" y="427"/>
                      <a:pt x="898" y="427"/>
                    </a:cubicBezTo>
                    <a:cubicBezTo>
                      <a:pt x="1030" y="427"/>
                      <a:pt x="1146" y="258"/>
                      <a:pt x="1022" y="143"/>
                    </a:cubicBezTo>
                    <a:lnTo>
                      <a:pt x="1024" y="143"/>
                    </a:lnTo>
                    <a:cubicBezTo>
                      <a:pt x="918" y="44"/>
                      <a:pt x="802" y="1"/>
                      <a:pt x="69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71" name="Google Shape;15871;p27"/>
              <p:cNvSpPr/>
              <p:nvPr/>
            </p:nvSpPr>
            <p:spPr>
              <a:xfrm>
                <a:off x="1457325" y="1789550"/>
                <a:ext cx="2912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348" extrusionOk="0">
                    <a:moveTo>
                      <a:pt x="214" y="0"/>
                    </a:moveTo>
                    <a:cubicBezTo>
                      <a:pt x="1" y="0"/>
                      <a:pt x="2" y="331"/>
                      <a:pt x="217" y="336"/>
                    </a:cubicBezTo>
                    <a:lnTo>
                      <a:pt x="948" y="348"/>
                    </a:lnTo>
                    <a:cubicBezTo>
                      <a:pt x="949" y="348"/>
                      <a:pt x="950" y="348"/>
                      <a:pt x="951" y="348"/>
                    </a:cubicBezTo>
                    <a:cubicBezTo>
                      <a:pt x="1165" y="348"/>
                      <a:pt x="1164" y="15"/>
                      <a:pt x="948" y="12"/>
                    </a:cubicBezTo>
                    <a:lnTo>
                      <a:pt x="217" y="0"/>
                    </a:lnTo>
                    <a:cubicBezTo>
                      <a:pt x="216" y="0"/>
                      <a:pt x="215" y="0"/>
                      <a:pt x="2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72" name="Google Shape;15872;p27"/>
              <p:cNvSpPr/>
              <p:nvPr/>
            </p:nvSpPr>
            <p:spPr>
              <a:xfrm>
                <a:off x="1517625" y="1765450"/>
                <a:ext cx="4502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801" h="411" extrusionOk="0">
                    <a:moveTo>
                      <a:pt x="948" y="0"/>
                    </a:moveTo>
                    <a:cubicBezTo>
                      <a:pt x="696" y="0"/>
                      <a:pt x="444" y="28"/>
                      <a:pt x="197" y="82"/>
                    </a:cubicBezTo>
                    <a:cubicBezTo>
                      <a:pt x="1" y="127"/>
                      <a:pt x="65" y="410"/>
                      <a:pt x="246" y="410"/>
                    </a:cubicBezTo>
                    <a:cubicBezTo>
                      <a:pt x="258" y="410"/>
                      <a:pt x="272" y="409"/>
                      <a:pt x="286" y="406"/>
                    </a:cubicBezTo>
                    <a:cubicBezTo>
                      <a:pt x="505" y="357"/>
                      <a:pt x="728" y="332"/>
                      <a:pt x="952" y="332"/>
                    </a:cubicBezTo>
                    <a:cubicBezTo>
                      <a:pt x="1139" y="332"/>
                      <a:pt x="1327" y="350"/>
                      <a:pt x="1512" y="384"/>
                    </a:cubicBezTo>
                    <a:cubicBezTo>
                      <a:pt x="1524" y="387"/>
                      <a:pt x="1536" y="388"/>
                      <a:pt x="1547" y="388"/>
                    </a:cubicBezTo>
                    <a:cubicBezTo>
                      <a:pt x="1731" y="388"/>
                      <a:pt x="1800" y="100"/>
                      <a:pt x="1601" y="63"/>
                    </a:cubicBezTo>
                    <a:cubicBezTo>
                      <a:pt x="1385" y="21"/>
                      <a:pt x="1167" y="0"/>
                      <a:pt x="9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73" name="Google Shape;15873;p27"/>
              <p:cNvSpPr/>
              <p:nvPr/>
            </p:nvSpPr>
            <p:spPr>
              <a:xfrm>
                <a:off x="1516975" y="1790425"/>
                <a:ext cx="4705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560" extrusionOk="0">
                    <a:moveTo>
                      <a:pt x="260" y="1"/>
                    </a:moveTo>
                    <a:cubicBezTo>
                      <a:pt x="73" y="1"/>
                      <a:pt x="1" y="292"/>
                      <a:pt x="202" y="325"/>
                    </a:cubicBezTo>
                    <a:lnTo>
                      <a:pt x="1592" y="557"/>
                    </a:lnTo>
                    <a:cubicBezTo>
                      <a:pt x="1602" y="559"/>
                      <a:pt x="1613" y="560"/>
                      <a:pt x="1623" y="560"/>
                    </a:cubicBezTo>
                    <a:cubicBezTo>
                      <a:pt x="1810" y="560"/>
                      <a:pt x="1881" y="267"/>
                      <a:pt x="1680" y="234"/>
                    </a:cubicBezTo>
                    <a:lnTo>
                      <a:pt x="292" y="3"/>
                    </a:lnTo>
                    <a:cubicBezTo>
                      <a:pt x="281" y="1"/>
                      <a:pt x="271" y="1"/>
                      <a:pt x="2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74" name="Google Shape;15874;p27"/>
              <p:cNvSpPr/>
              <p:nvPr/>
            </p:nvSpPr>
            <p:spPr>
              <a:xfrm>
                <a:off x="1576400" y="1766375"/>
                <a:ext cx="55850" cy="92900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3716" extrusionOk="0">
                    <a:moveTo>
                      <a:pt x="1499" y="529"/>
                    </a:moveTo>
                    <a:cubicBezTo>
                      <a:pt x="1521" y="529"/>
                      <a:pt x="1545" y="530"/>
                      <a:pt x="1568" y="531"/>
                    </a:cubicBezTo>
                    <a:cubicBezTo>
                      <a:pt x="1588" y="556"/>
                      <a:pt x="1611" y="572"/>
                      <a:pt x="1633" y="581"/>
                    </a:cubicBezTo>
                    <a:lnTo>
                      <a:pt x="1633" y="581"/>
                    </a:lnTo>
                    <a:cubicBezTo>
                      <a:pt x="1666" y="719"/>
                      <a:pt x="1700" y="861"/>
                      <a:pt x="1729" y="1004"/>
                    </a:cubicBezTo>
                    <a:lnTo>
                      <a:pt x="1729" y="1004"/>
                    </a:lnTo>
                    <a:cubicBezTo>
                      <a:pt x="1675" y="1066"/>
                      <a:pt x="1536" y="1094"/>
                      <a:pt x="1262" y="1124"/>
                    </a:cubicBezTo>
                    <a:cubicBezTo>
                      <a:pt x="1092" y="1214"/>
                      <a:pt x="966" y="1258"/>
                      <a:pt x="884" y="1258"/>
                    </a:cubicBezTo>
                    <a:cubicBezTo>
                      <a:pt x="779" y="1258"/>
                      <a:pt x="746" y="1185"/>
                      <a:pt x="786" y="1038"/>
                    </a:cubicBezTo>
                    <a:cubicBezTo>
                      <a:pt x="781" y="699"/>
                      <a:pt x="1019" y="529"/>
                      <a:pt x="1499" y="529"/>
                    </a:cubicBezTo>
                    <a:close/>
                    <a:moveTo>
                      <a:pt x="1305" y="1"/>
                    </a:moveTo>
                    <a:cubicBezTo>
                      <a:pt x="727" y="1"/>
                      <a:pt x="240" y="1048"/>
                      <a:pt x="555" y="1643"/>
                    </a:cubicBezTo>
                    <a:cubicBezTo>
                      <a:pt x="694" y="1905"/>
                      <a:pt x="939" y="2042"/>
                      <a:pt x="1201" y="2042"/>
                    </a:cubicBezTo>
                    <a:cubicBezTo>
                      <a:pt x="1338" y="2042"/>
                      <a:pt x="1479" y="2004"/>
                      <a:pt x="1612" y="1928"/>
                    </a:cubicBezTo>
                    <a:cubicBezTo>
                      <a:pt x="1697" y="1879"/>
                      <a:pt x="1768" y="1822"/>
                      <a:pt x="1827" y="1759"/>
                    </a:cubicBezTo>
                    <a:lnTo>
                      <a:pt x="1827" y="1759"/>
                    </a:lnTo>
                    <a:cubicBezTo>
                      <a:pt x="1832" y="1976"/>
                      <a:pt x="1810" y="2192"/>
                      <a:pt x="1748" y="2402"/>
                    </a:cubicBezTo>
                    <a:cubicBezTo>
                      <a:pt x="1592" y="2930"/>
                      <a:pt x="1149" y="3378"/>
                      <a:pt x="609" y="3378"/>
                    </a:cubicBezTo>
                    <a:cubicBezTo>
                      <a:pt x="500" y="3378"/>
                      <a:pt x="387" y="3360"/>
                      <a:pt x="272" y="3320"/>
                    </a:cubicBezTo>
                    <a:cubicBezTo>
                      <a:pt x="252" y="3314"/>
                      <a:pt x="233" y="3311"/>
                      <a:pt x="215" y="3311"/>
                    </a:cubicBezTo>
                    <a:cubicBezTo>
                      <a:pt x="53" y="3311"/>
                      <a:pt x="0" y="3579"/>
                      <a:pt x="183" y="3642"/>
                    </a:cubicBezTo>
                    <a:cubicBezTo>
                      <a:pt x="328" y="3692"/>
                      <a:pt x="472" y="3715"/>
                      <a:pt x="613" y="3715"/>
                    </a:cubicBezTo>
                    <a:cubicBezTo>
                      <a:pt x="1087" y="3715"/>
                      <a:pt x="1523" y="3452"/>
                      <a:pt x="1814" y="3041"/>
                    </a:cubicBezTo>
                    <a:cubicBezTo>
                      <a:pt x="2234" y="2450"/>
                      <a:pt x="2199" y="1716"/>
                      <a:pt x="2071" y="1024"/>
                    </a:cubicBezTo>
                    <a:lnTo>
                      <a:pt x="2071" y="1024"/>
                    </a:lnTo>
                    <a:cubicBezTo>
                      <a:pt x="2064" y="818"/>
                      <a:pt x="2013" y="608"/>
                      <a:pt x="1939" y="416"/>
                    </a:cubicBezTo>
                    <a:lnTo>
                      <a:pt x="1939" y="416"/>
                    </a:lnTo>
                    <a:cubicBezTo>
                      <a:pt x="1939" y="416"/>
                      <a:pt x="1939" y="416"/>
                      <a:pt x="1939" y="416"/>
                    </a:cubicBezTo>
                    <a:cubicBezTo>
                      <a:pt x="1914" y="352"/>
                      <a:pt x="1866" y="316"/>
                      <a:pt x="1814" y="304"/>
                    </a:cubicBezTo>
                    <a:lnTo>
                      <a:pt x="1814" y="304"/>
                    </a:lnTo>
                    <a:cubicBezTo>
                      <a:pt x="1811" y="301"/>
                      <a:pt x="1809" y="297"/>
                      <a:pt x="1806" y="294"/>
                    </a:cubicBezTo>
                    <a:cubicBezTo>
                      <a:pt x="1643" y="87"/>
                      <a:pt x="1470" y="1"/>
                      <a:pt x="13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75" name="Google Shape;15875;p27"/>
              <p:cNvSpPr/>
              <p:nvPr/>
            </p:nvSpPr>
            <p:spPr>
              <a:xfrm>
                <a:off x="1639375" y="1745325"/>
                <a:ext cx="56075" cy="68050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722" extrusionOk="0">
                    <a:moveTo>
                      <a:pt x="161" y="0"/>
                    </a:moveTo>
                    <a:cubicBezTo>
                      <a:pt x="78" y="0"/>
                      <a:pt x="0" y="53"/>
                      <a:pt x="12" y="160"/>
                    </a:cubicBezTo>
                    <a:cubicBezTo>
                      <a:pt x="99" y="948"/>
                      <a:pt x="276" y="1723"/>
                      <a:pt x="535" y="2472"/>
                    </a:cubicBezTo>
                    <a:cubicBezTo>
                      <a:pt x="564" y="2554"/>
                      <a:pt x="629" y="2591"/>
                      <a:pt x="693" y="2591"/>
                    </a:cubicBezTo>
                    <a:cubicBezTo>
                      <a:pt x="789" y="2591"/>
                      <a:pt x="884" y="2511"/>
                      <a:pt x="858" y="2384"/>
                    </a:cubicBezTo>
                    <a:cubicBezTo>
                      <a:pt x="785" y="2016"/>
                      <a:pt x="683" y="1408"/>
                      <a:pt x="1180" y="1327"/>
                    </a:cubicBezTo>
                    <a:cubicBezTo>
                      <a:pt x="1219" y="1320"/>
                      <a:pt x="1256" y="1317"/>
                      <a:pt x="1291" y="1317"/>
                    </a:cubicBezTo>
                    <a:cubicBezTo>
                      <a:pt x="1853" y="1317"/>
                      <a:pt x="1861" y="2110"/>
                      <a:pt x="1766" y="2512"/>
                    </a:cubicBezTo>
                    <a:cubicBezTo>
                      <a:pt x="1737" y="2639"/>
                      <a:pt x="1842" y="2721"/>
                      <a:pt x="1941" y="2721"/>
                    </a:cubicBezTo>
                    <a:cubicBezTo>
                      <a:pt x="2006" y="2721"/>
                      <a:pt x="2069" y="2685"/>
                      <a:pt x="2089" y="2602"/>
                    </a:cubicBezTo>
                    <a:cubicBezTo>
                      <a:pt x="2243" y="1944"/>
                      <a:pt x="2096" y="959"/>
                      <a:pt x="1228" y="959"/>
                    </a:cubicBezTo>
                    <a:cubicBezTo>
                      <a:pt x="1223" y="959"/>
                      <a:pt x="1218" y="959"/>
                      <a:pt x="1212" y="959"/>
                    </a:cubicBezTo>
                    <a:cubicBezTo>
                      <a:pt x="860" y="964"/>
                      <a:pt x="665" y="1146"/>
                      <a:pt x="566" y="1397"/>
                    </a:cubicBezTo>
                    <a:lnTo>
                      <a:pt x="566" y="1397"/>
                    </a:lnTo>
                    <a:cubicBezTo>
                      <a:pt x="468" y="990"/>
                      <a:pt x="394" y="577"/>
                      <a:pt x="347" y="160"/>
                    </a:cubicBezTo>
                    <a:cubicBezTo>
                      <a:pt x="335" y="54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76" name="Google Shape;15876;p27"/>
              <p:cNvSpPr/>
              <p:nvPr/>
            </p:nvSpPr>
            <p:spPr>
              <a:xfrm>
                <a:off x="1685575" y="1743600"/>
                <a:ext cx="36250" cy="29375"/>
              </a:xfrm>
              <a:custGeom>
                <a:avLst/>
                <a:gdLst/>
                <a:ahLst/>
                <a:cxnLst/>
                <a:rect l="l" t="t" r="r" b="b"/>
                <a:pathLst>
                  <a:path w="1450" h="1175" extrusionOk="0">
                    <a:moveTo>
                      <a:pt x="583" y="0"/>
                    </a:moveTo>
                    <a:cubicBezTo>
                      <a:pt x="389" y="0"/>
                      <a:pt x="192" y="96"/>
                      <a:pt x="83" y="265"/>
                    </a:cubicBezTo>
                    <a:cubicBezTo>
                      <a:pt x="1" y="391"/>
                      <a:pt x="116" y="511"/>
                      <a:pt x="233" y="511"/>
                    </a:cubicBezTo>
                    <a:cubicBezTo>
                      <a:pt x="284" y="511"/>
                      <a:pt x="335" y="488"/>
                      <a:pt x="371" y="433"/>
                    </a:cubicBezTo>
                    <a:lnTo>
                      <a:pt x="371" y="435"/>
                    </a:lnTo>
                    <a:cubicBezTo>
                      <a:pt x="413" y="371"/>
                      <a:pt x="495" y="333"/>
                      <a:pt x="574" y="333"/>
                    </a:cubicBezTo>
                    <a:cubicBezTo>
                      <a:pt x="639" y="333"/>
                      <a:pt x="701" y="358"/>
                      <a:pt x="739" y="413"/>
                    </a:cubicBezTo>
                    <a:cubicBezTo>
                      <a:pt x="826" y="542"/>
                      <a:pt x="722" y="715"/>
                      <a:pt x="589" y="751"/>
                    </a:cubicBezTo>
                    <a:cubicBezTo>
                      <a:pt x="456" y="786"/>
                      <a:pt x="417" y="993"/>
                      <a:pt x="550" y="1056"/>
                    </a:cubicBezTo>
                    <a:cubicBezTo>
                      <a:pt x="708" y="1134"/>
                      <a:pt x="883" y="1174"/>
                      <a:pt x="1060" y="1174"/>
                    </a:cubicBezTo>
                    <a:cubicBezTo>
                      <a:pt x="1122" y="1174"/>
                      <a:pt x="1184" y="1169"/>
                      <a:pt x="1247" y="1159"/>
                    </a:cubicBezTo>
                    <a:cubicBezTo>
                      <a:pt x="1449" y="1129"/>
                      <a:pt x="1376" y="834"/>
                      <a:pt x="1186" y="834"/>
                    </a:cubicBezTo>
                    <a:cubicBezTo>
                      <a:pt x="1177" y="834"/>
                      <a:pt x="1168" y="835"/>
                      <a:pt x="1158" y="836"/>
                    </a:cubicBezTo>
                    <a:cubicBezTo>
                      <a:pt x="1123" y="841"/>
                      <a:pt x="1087" y="843"/>
                      <a:pt x="1052" y="843"/>
                    </a:cubicBezTo>
                    <a:cubicBezTo>
                      <a:pt x="1033" y="843"/>
                      <a:pt x="1015" y="843"/>
                      <a:pt x="997" y="841"/>
                    </a:cubicBezTo>
                    <a:lnTo>
                      <a:pt x="997" y="841"/>
                    </a:lnTo>
                    <a:cubicBezTo>
                      <a:pt x="1124" y="657"/>
                      <a:pt x="1148" y="403"/>
                      <a:pt x="1004" y="207"/>
                    </a:cubicBezTo>
                    <a:cubicBezTo>
                      <a:pt x="900" y="65"/>
                      <a:pt x="742" y="0"/>
                      <a:pt x="5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77" name="Google Shape;15877;p27"/>
              <p:cNvSpPr/>
              <p:nvPr/>
            </p:nvSpPr>
            <p:spPr>
              <a:xfrm>
                <a:off x="1731025" y="1766900"/>
                <a:ext cx="12525" cy="4460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784" extrusionOk="0">
                    <a:moveTo>
                      <a:pt x="162" y="0"/>
                    </a:moveTo>
                    <a:cubicBezTo>
                      <a:pt x="79" y="0"/>
                      <a:pt x="1" y="53"/>
                      <a:pt x="11" y="160"/>
                    </a:cubicBezTo>
                    <a:lnTo>
                      <a:pt x="156" y="1623"/>
                    </a:lnTo>
                    <a:cubicBezTo>
                      <a:pt x="167" y="1729"/>
                      <a:pt x="256" y="1783"/>
                      <a:pt x="340" y="1783"/>
                    </a:cubicBezTo>
                    <a:cubicBezTo>
                      <a:pt x="423" y="1783"/>
                      <a:pt x="501" y="1730"/>
                      <a:pt x="490" y="1623"/>
                    </a:cubicBezTo>
                    <a:lnTo>
                      <a:pt x="345" y="160"/>
                    </a:lnTo>
                    <a:cubicBezTo>
                      <a:pt x="335" y="54"/>
                      <a:pt x="246" y="0"/>
                      <a:pt x="1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78" name="Google Shape;15878;p27"/>
              <p:cNvSpPr/>
              <p:nvPr/>
            </p:nvSpPr>
            <p:spPr>
              <a:xfrm>
                <a:off x="1722725" y="1785400"/>
                <a:ext cx="36775" cy="11825"/>
              </a:xfrm>
              <a:custGeom>
                <a:avLst/>
                <a:gdLst/>
                <a:ahLst/>
                <a:cxnLst/>
                <a:rect l="l" t="t" r="r" b="b"/>
                <a:pathLst>
                  <a:path w="1471" h="473" extrusionOk="0">
                    <a:moveTo>
                      <a:pt x="1256" y="0"/>
                    </a:moveTo>
                    <a:cubicBezTo>
                      <a:pt x="1238" y="0"/>
                      <a:pt x="1219" y="3"/>
                      <a:pt x="1199" y="11"/>
                    </a:cubicBezTo>
                    <a:cubicBezTo>
                      <a:pt x="964" y="94"/>
                      <a:pt x="718" y="137"/>
                      <a:pt x="470" y="137"/>
                    </a:cubicBezTo>
                    <a:cubicBezTo>
                      <a:pt x="384" y="137"/>
                      <a:pt x="299" y="132"/>
                      <a:pt x="214" y="122"/>
                    </a:cubicBezTo>
                    <a:cubicBezTo>
                      <a:pt x="206" y="121"/>
                      <a:pt x="198" y="120"/>
                      <a:pt x="191" y="120"/>
                    </a:cubicBezTo>
                    <a:cubicBezTo>
                      <a:pt x="1" y="120"/>
                      <a:pt x="10" y="432"/>
                      <a:pt x="214" y="456"/>
                    </a:cubicBezTo>
                    <a:cubicBezTo>
                      <a:pt x="305" y="467"/>
                      <a:pt x="397" y="472"/>
                      <a:pt x="489" y="472"/>
                    </a:cubicBezTo>
                    <a:cubicBezTo>
                      <a:pt x="761" y="472"/>
                      <a:pt x="1031" y="425"/>
                      <a:pt x="1289" y="334"/>
                    </a:cubicBezTo>
                    <a:cubicBezTo>
                      <a:pt x="1471" y="269"/>
                      <a:pt x="1418" y="0"/>
                      <a:pt x="12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79" name="Google Shape;15879;p27"/>
              <p:cNvSpPr/>
              <p:nvPr/>
            </p:nvSpPr>
            <p:spPr>
              <a:xfrm>
                <a:off x="1783300" y="1749475"/>
                <a:ext cx="26000" cy="72950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2918" extrusionOk="0">
                    <a:moveTo>
                      <a:pt x="739" y="1"/>
                    </a:moveTo>
                    <a:cubicBezTo>
                      <a:pt x="475" y="1"/>
                      <a:pt x="230" y="598"/>
                      <a:pt x="181" y="790"/>
                    </a:cubicBezTo>
                    <a:cubicBezTo>
                      <a:pt x="1" y="1505"/>
                      <a:pt x="166" y="2262"/>
                      <a:pt x="608" y="2846"/>
                    </a:cubicBezTo>
                    <a:cubicBezTo>
                      <a:pt x="646" y="2897"/>
                      <a:pt x="698" y="2918"/>
                      <a:pt x="749" y="2918"/>
                    </a:cubicBezTo>
                    <a:cubicBezTo>
                      <a:pt x="872" y="2918"/>
                      <a:pt x="989" y="2799"/>
                      <a:pt x="896" y="2679"/>
                    </a:cubicBezTo>
                    <a:cubicBezTo>
                      <a:pt x="646" y="2348"/>
                      <a:pt x="483" y="1975"/>
                      <a:pt x="449" y="1559"/>
                    </a:cubicBezTo>
                    <a:cubicBezTo>
                      <a:pt x="436" y="1379"/>
                      <a:pt x="443" y="1199"/>
                      <a:pt x="474" y="1022"/>
                    </a:cubicBezTo>
                    <a:cubicBezTo>
                      <a:pt x="500" y="872"/>
                      <a:pt x="741" y="436"/>
                      <a:pt x="669" y="325"/>
                    </a:cubicBezTo>
                    <a:lnTo>
                      <a:pt x="669" y="325"/>
                    </a:lnTo>
                    <a:cubicBezTo>
                      <a:pt x="704" y="379"/>
                      <a:pt x="755" y="402"/>
                      <a:pt x="806" y="402"/>
                    </a:cubicBezTo>
                    <a:cubicBezTo>
                      <a:pt x="923" y="402"/>
                      <a:pt x="1039" y="282"/>
                      <a:pt x="957" y="156"/>
                    </a:cubicBezTo>
                    <a:cubicBezTo>
                      <a:pt x="886" y="45"/>
                      <a:pt x="812" y="1"/>
                      <a:pt x="7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80" name="Google Shape;15880;p27"/>
              <p:cNvSpPr/>
              <p:nvPr/>
            </p:nvSpPr>
            <p:spPr>
              <a:xfrm>
                <a:off x="1819875" y="1776025"/>
                <a:ext cx="32375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1295" h="1792" extrusionOk="0">
                    <a:moveTo>
                      <a:pt x="748" y="1"/>
                    </a:moveTo>
                    <a:cubicBezTo>
                      <a:pt x="611" y="1"/>
                      <a:pt x="475" y="38"/>
                      <a:pt x="349" y="122"/>
                    </a:cubicBezTo>
                    <a:cubicBezTo>
                      <a:pt x="140" y="259"/>
                      <a:pt x="1" y="523"/>
                      <a:pt x="112" y="767"/>
                    </a:cubicBezTo>
                    <a:cubicBezTo>
                      <a:pt x="230" y="1028"/>
                      <a:pt x="515" y="1049"/>
                      <a:pt x="738" y="1167"/>
                    </a:cubicBezTo>
                    <a:cubicBezTo>
                      <a:pt x="820" y="1209"/>
                      <a:pt x="986" y="1325"/>
                      <a:pt x="828" y="1392"/>
                    </a:cubicBezTo>
                    <a:cubicBezTo>
                      <a:pt x="815" y="1398"/>
                      <a:pt x="800" y="1400"/>
                      <a:pt x="783" y="1400"/>
                    </a:cubicBezTo>
                    <a:cubicBezTo>
                      <a:pt x="734" y="1400"/>
                      <a:pt x="672" y="1382"/>
                      <a:pt x="631" y="1380"/>
                    </a:cubicBezTo>
                    <a:cubicBezTo>
                      <a:pt x="615" y="1380"/>
                      <a:pt x="599" y="1379"/>
                      <a:pt x="584" y="1379"/>
                    </a:cubicBezTo>
                    <a:cubicBezTo>
                      <a:pt x="464" y="1379"/>
                      <a:pt x="357" y="1397"/>
                      <a:pt x="256" y="1470"/>
                    </a:cubicBezTo>
                    <a:cubicBezTo>
                      <a:pt x="113" y="1575"/>
                      <a:pt x="202" y="1791"/>
                      <a:pt x="337" y="1791"/>
                    </a:cubicBezTo>
                    <a:cubicBezTo>
                      <a:pt x="365" y="1791"/>
                      <a:pt x="395" y="1782"/>
                      <a:pt x="425" y="1760"/>
                    </a:cubicBezTo>
                    <a:cubicBezTo>
                      <a:pt x="484" y="1717"/>
                      <a:pt x="553" y="1706"/>
                      <a:pt x="627" y="1706"/>
                    </a:cubicBezTo>
                    <a:cubicBezTo>
                      <a:pt x="702" y="1706"/>
                      <a:pt x="782" y="1717"/>
                      <a:pt x="859" y="1717"/>
                    </a:cubicBezTo>
                    <a:cubicBezTo>
                      <a:pt x="919" y="1717"/>
                      <a:pt x="977" y="1711"/>
                      <a:pt x="1031" y="1687"/>
                    </a:cubicBezTo>
                    <a:cubicBezTo>
                      <a:pt x="1206" y="1610"/>
                      <a:pt x="1294" y="1411"/>
                      <a:pt x="1230" y="1229"/>
                    </a:cubicBezTo>
                    <a:cubicBezTo>
                      <a:pt x="1159" y="1017"/>
                      <a:pt x="962" y="897"/>
                      <a:pt x="765" y="820"/>
                    </a:cubicBezTo>
                    <a:cubicBezTo>
                      <a:pt x="701" y="796"/>
                      <a:pt x="635" y="779"/>
                      <a:pt x="574" y="749"/>
                    </a:cubicBezTo>
                    <a:cubicBezTo>
                      <a:pt x="465" y="695"/>
                      <a:pt x="446" y="692"/>
                      <a:pt x="455" y="561"/>
                    </a:cubicBezTo>
                    <a:cubicBezTo>
                      <a:pt x="465" y="402"/>
                      <a:pt x="610" y="333"/>
                      <a:pt x="756" y="333"/>
                    </a:cubicBezTo>
                    <a:cubicBezTo>
                      <a:pt x="819" y="333"/>
                      <a:pt x="881" y="345"/>
                      <a:pt x="934" y="369"/>
                    </a:cubicBezTo>
                    <a:cubicBezTo>
                      <a:pt x="959" y="379"/>
                      <a:pt x="983" y="384"/>
                      <a:pt x="1006" y="384"/>
                    </a:cubicBezTo>
                    <a:cubicBezTo>
                      <a:pt x="1167" y="384"/>
                      <a:pt x="1276" y="154"/>
                      <a:pt x="1104" y="79"/>
                    </a:cubicBezTo>
                    <a:cubicBezTo>
                      <a:pt x="988" y="29"/>
                      <a:pt x="868" y="1"/>
                      <a:pt x="7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81" name="Google Shape;15881;p27"/>
              <p:cNvSpPr/>
              <p:nvPr/>
            </p:nvSpPr>
            <p:spPr>
              <a:xfrm>
                <a:off x="1863575" y="1745550"/>
                <a:ext cx="35050" cy="7242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2897" extrusionOk="0">
                    <a:moveTo>
                      <a:pt x="233" y="0"/>
                    </a:moveTo>
                    <a:cubicBezTo>
                      <a:pt x="116" y="0"/>
                      <a:pt x="1" y="120"/>
                      <a:pt x="80" y="247"/>
                    </a:cubicBezTo>
                    <a:cubicBezTo>
                      <a:pt x="420" y="790"/>
                      <a:pt x="1023" y="2091"/>
                      <a:pt x="385" y="2619"/>
                    </a:cubicBezTo>
                    <a:cubicBezTo>
                      <a:pt x="254" y="2726"/>
                      <a:pt x="375" y="2896"/>
                      <a:pt x="512" y="2896"/>
                    </a:cubicBezTo>
                    <a:cubicBezTo>
                      <a:pt x="549" y="2896"/>
                      <a:pt x="587" y="2884"/>
                      <a:pt x="622" y="2855"/>
                    </a:cubicBezTo>
                    <a:cubicBezTo>
                      <a:pt x="1401" y="2212"/>
                      <a:pt x="793" y="755"/>
                      <a:pt x="370" y="79"/>
                    </a:cubicBezTo>
                    <a:cubicBezTo>
                      <a:pt x="335" y="23"/>
                      <a:pt x="284" y="0"/>
                      <a:pt x="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82" name="Google Shape;15882;p27"/>
              <p:cNvSpPr/>
              <p:nvPr/>
            </p:nvSpPr>
            <p:spPr>
              <a:xfrm>
                <a:off x="1898700" y="1754725"/>
                <a:ext cx="33325" cy="68275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2731" extrusionOk="0">
                    <a:moveTo>
                      <a:pt x="545" y="0"/>
                    </a:moveTo>
                    <a:cubicBezTo>
                      <a:pt x="478" y="0"/>
                      <a:pt x="408" y="34"/>
                      <a:pt x="376" y="110"/>
                    </a:cubicBezTo>
                    <a:cubicBezTo>
                      <a:pt x="1" y="1007"/>
                      <a:pt x="239" y="2044"/>
                      <a:pt x="970" y="2687"/>
                    </a:cubicBezTo>
                    <a:cubicBezTo>
                      <a:pt x="1004" y="2717"/>
                      <a:pt x="1043" y="2730"/>
                      <a:pt x="1080" y="2730"/>
                    </a:cubicBezTo>
                    <a:cubicBezTo>
                      <a:pt x="1214" y="2730"/>
                      <a:pt x="1333" y="2561"/>
                      <a:pt x="1206" y="2450"/>
                    </a:cubicBezTo>
                    <a:cubicBezTo>
                      <a:pt x="556" y="1877"/>
                      <a:pt x="362" y="995"/>
                      <a:pt x="698" y="200"/>
                    </a:cubicBezTo>
                    <a:cubicBezTo>
                      <a:pt x="749" y="80"/>
                      <a:pt x="650" y="0"/>
                      <a:pt x="5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83" name="Google Shape;15883;p27"/>
              <p:cNvSpPr/>
              <p:nvPr/>
            </p:nvSpPr>
            <p:spPr>
              <a:xfrm>
                <a:off x="1934250" y="1779375"/>
                <a:ext cx="43425" cy="3380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1352" extrusionOk="0">
                    <a:moveTo>
                      <a:pt x="258" y="1"/>
                    </a:moveTo>
                    <a:cubicBezTo>
                      <a:pt x="120" y="1"/>
                      <a:pt x="1" y="170"/>
                      <a:pt x="132" y="279"/>
                    </a:cubicBezTo>
                    <a:lnTo>
                      <a:pt x="1370" y="1310"/>
                    </a:lnTo>
                    <a:cubicBezTo>
                      <a:pt x="1405" y="1339"/>
                      <a:pt x="1443" y="1352"/>
                      <a:pt x="1480" y="1352"/>
                    </a:cubicBezTo>
                    <a:cubicBezTo>
                      <a:pt x="1617" y="1352"/>
                      <a:pt x="1736" y="1183"/>
                      <a:pt x="1607" y="1074"/>
                    </a:cubicBezTo>
                    <a:lnTo>
                      <a:pt x="368" y="43"/>
                    </a:lnTo>
                    <a:cubicBezTo>
                      <a:pt x="333" y="13"/>
                      <a:pt x="295" y="1"/>
                      <a:pt x="2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84" name="Google Shape;15884;p27"/>
              <p:cNvSpPr/>
              <p:nvPr/>
            </p:nvSpPr>
            <p:spPr>
              <a:xfrm>
                <a:off x="1941100" y="1778075"/>
                <a:ext cx="30750" cy="40350"/>
              </a:xfrm>
              <a:custGeom>
                <a:avLst/>
                <a:gdLst/>
                <a:ahLst/>
                <a:cxnLst/>
                <a:rect l="l" t="t" r="r" b="b"/>
                <a:pathLst>
                  <a:path w="1230" h="1614" extrusionOk="0">
                    <a:moveTo>
                      <a:pt x="998" y="0"/>
                    </a:moveTo>
                    <a:cubicBezTo>
                      <a:pt x="948" y="0"/>
                      <a:pt x="897" y="23"/>
                      <a:pt x="863" y="79"/>
                    </a:cubicBezTo>
                    <a:cubicBezTo>
                      <a:pt x="601" y="508"/>
                      <a:pt x="340" y="937"/>
                      <a:pt x="77" y="1365"/>
                    </a:cubicBezTo>
                    <a:cubicBezTo>
                      <a:pt x="0" y="1493"/>
                      <a:pt x="116" y="1614"/>
                      <a:pt x="231" y="1614"/>
                    </a:cubicBezTo>
                    <a:cubicBezTo>
                      <a:pt x="282" y="1614"/>
                      <a:pt x="333" y="1590"/>
                      <a:pt x="367" y="1535"/>
                    </a:cubicBezTo>
                    <a:lnTo>
                      <a:pt x="1151" y="249"/>
                    </a:lnTo>
                    <a:cubicBezTo>
                      <a:pt x="1230" y="120"/>
                      <a:pt x="1114" y="0"/>
                      <a:pt x="99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85" name="Google Shape;15885;p27"/>
              <p:cNvSpPr/>
              <p:nvPr/>
            </p:nvSpPr>
            <p:spPr>
              <a:xfrm>
                <a:off x="1986700" y="1772900"/>
                <a:ext cx="14700" cy="4487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1795" extrusionOk="0">
                    <a:moveTo>
                      <a:pt x="206" y="1"/>
                    </a:moveTo>
                    <a:cubicBezTo>
                      <a:pt x="109" y="1"/>
                      <a:pt x="1" y="84"/>
                      <a:pt x="20" y="212"/>
                    </a:cubicBezTo>
                    <a:cubicBezTo>
                      <a:pt x="95" y="698"/>
                      <a:pt x="171" y="1186"/>
                      <a:pt x="246" y="1673"/>
                    </a:cubicBezTo>
                    <a:cubicBezTo>
                      <a:pt x="258" y="1758"/>
                      <a:pt x="317" y="1795"/>
                      <a:pt x="382" y="1795"/>
                    </a:cubicBezTo>
                    <a:cubicBezTo>
                      <a:pt x="479" y="1795"/>
                      <a:pt x="588" y="1711"/>
                      <a:pt x="567" y="1584"/>
                    </a:cubicBezTo>
                    <a:cubicBezTo>
                      <a:pt x="493" y="1096"/>
                      <a:pt x="418" y="610"/>
                      <a:pt x="343" y="123"/>
                    </a:cubicBezTo>
                    <a:cubicBezTo>
                      <a:pt x="330" y="38"/>
                      <a:pt x="270" y="1"/>
                      <a:pt x="2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86" name="Google Shape;15886;p27"/>
              <p:cNvSpPr/>
              <p:nvPr/>
            </p:nvSpPr>
            <p:spPr>
              <a:xfrm>
                <a:off x="1983700" y="1791050"/>
                <a:ext cx="314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1258" h="406" extrusionOk="0">
                    <a:moveTo>
                      <a:pt x="782" y="0"/>
                    </a:moveTo>
                    <a:cubicBezTo>
                      <a:pt x="584" y="0"/>
                      <a:pt x="386" y="26"/>
                      <a:pt x="193" y="77"/>
                    </a:cubicBezTo>
                    <a:cubicBezTo>
                      <a:pt x="0" y="127"/>
                      <a:pt x="61" y="406"/>
                      <a:pt x="235" y="406"/>
                    </a:cubicBezTo>
                    <a:cubicBezTo>
                      <a:pt x="250" y="406"/>
                      <a:pt x="265" y="404"/>
                      <a:pt x="282" y="399"/>
                    </a:cubicBezTo>
                    <a:cubicBezTo>
                      <a:pt x="448" y="356"/>
                      <a:pt x="619" y="335"/>
                      <a:pt x="791" y="335"/>
                    </a:cubicBezTo>
                    <a:cubicBezTo>
                      <a:pt x="875" y="335"/>
                      <a:pt x="960" y="340"/>
                      <a:pt x="1044" y="350"/>
                    </a:cubicBezTo>
                    <a:cubicBezTo>
                      <a:pt x="1052" y="351"/>
                      <a:pt x="1059" y="352"/>
                      <a:pt x="1066" y="352"/>
                    </a:cubicBezTo>
                    <a:cubicBezTo>
                      <a:pt x="1258" y="352"/>
                      <a:pt x="1249" y="38"/>
                      <a:pt x="1044" y="15"/>
                    </a:cubicBezTo>
                    <a:cubicBezTo>
                      <a:pt x="957" y="5"/>
                      <a:pt x="869" y="0"/>
                      <a:pt x="78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87" name="Google Shape;15887;p27"/>
              <p:cNvSpPr/>
              <p:nvPr/>
            </p:nvSpPr>
            <p:spPr>
              <a:xfrm>
                <a:off x="2020525" y="1765700"/>
                <a:ext cx="49950" cy="54875"/>
              </a:xfrm>
              <a:custGeom>
                <a:avLst/>
                <a:gdLst/>
                <a:ahLst/>
                <a:cxnLst/>
                <a:rect l="l" t="t" r="r" b="b"/>
                <a:pathLst>
                  <a:path w="1998" h="2195" extrusionOk="0">
                    <a:moveTo>
                      <a:pt x="551" y="1"/>
                    </a:moveTo>
                    <a:cubicBezTo>
                      <a:pt x="333" y="1"/>
                      <a:pt x="121" y="118"/>
                      <a:pt x="43" y="349"/>
                    </a:cubicBezTo>
                    <a:cubicBezTo>
                      <a:pt x="0" y="472"/>
                      <a:pt x="102" y="553"/>
                      <a:pt x="204" y="553"/>
                    </a:cubicBezTo>
                    <a:cubicBezTo>
                      <a:pt x="271" y="553"/>
                      <a:pt x="337" y="519"/>
                      <a:pt x="365" y="439"/>
                    </a:cubicBezTo>
                    <a:lnTo>
                      <a:pt x="366" y="439"/>
                    </a:lnTo>
                    <a:cubicBezTo>
                      <a:pt x="393" y="360"/>
                      <a:pt x="449" y="330"/>
                      <a:pt x="512" y="330"/>
                    </a:cubicBezTo>
                    <a:cubicBezTo>
                      <a:pt x="614" y="330"/>
                      <a:pt x="733" y="408"/>
                      <a:pt x="775" y="483"/>
                    </a:cubicBezTo>
                    <a:cubicBezTo>
                      <a:pt x="880" y="672"/>
                      <a:pt x="798" y="914"/>
                      <a:pt x="705" y="1093"/>
                    </a:cubicBezTo>
                    <a:cubicBezTo>
                      <a:pt x="561" y="1369"/>
                      <a:pt x="366" y="1605"/>
                      <a:pt x="247" y="1897"/>
                    </a:cubicBezTo>
                    <a:cubicBezTo>
                      <a:pt x="206" y="1996"/>
                      <a:pt x="307" y="2109"/>
                      <a:pt x="405" y="2109"/>
                    </a:cubicBezTo>
                    <a:cubicBezTo>
                      <a:pt x="406" y="2109"/>
                      <a:pt x="408" y="2109"/>
                      <a:pt x="409" y="2109"/>
                    </a:cubicBezTo>
                    <a:cubicBezTo>
                      <a:pt x="489" y="2106"/>
                      <a:pt x="570" y="2104"/>
                      <a:pt x="650" y="2104"/>
                    </a:cubicBezTo>
                    <a:cubicBezTo>
                      <a:pt x="1004" y="2104"/>
                      <a:pt x="1358" y="2134"/>
                      <a:pt x="1707" y="2191"/>
                    </a:cubicBezTo>
                    <a:cubicBezTo>
                      <a:pt x="1718" y="2193"/>
                      <a:pt x="1729" y="2194"/>
                      <a:pt x="1740" y="2194"/>
                    </a:cubicBezTo>
                    <a:cubicBezTo>
                      <a:pt x="1928" y="2194"/>
                      <a:pt x="1998" y="1904"/>
                      <a:pt x="1797" y="1869"/>
                    </a:cubicBezTo>
                    <a:cubicBezTo>
                      <a:pt x="1427" y="1805"/>
                      <a:pt x="1052" y="1772"/>
                      <a:pt x="678" y="1770"/>
                    </a:cubicBezTo>
                    <a:lnTo>
                      <a:pt x="678" y="1770"/>
                    </a:lnTo>
                    <a:cubicBezTo>
                      <a:pt x="948" y="1292"/>
                      <a:pt x="1420" y="732"/>
                      <a:pt x="1014" y="220"/>
                    </a:cubicBezTo>
                    <a:cubicBezTo>
                      <a:pt x="899" y="74"/>
                      <a:pt x="723" y="1"/>
                      <a:pt x="5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88" name="Google Shape;15888;p27"/>
              <p:cNvSpPr/>
              <p:nvPr/>
            </p:nvSpPr>
            <p:spPr>
              <a:xfrm>
                <a:off x="2063425" y="1764625"/>
                <a:ext cx="4755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1902" h="2220" extrusionOk="0">
                    <a:moveTo>
                      <a:pt x="204" y="1"/>
                    </a:moveTo>
                    <a:cubicBezTo>
                      <a:pt x="104" y="1"/>
                      <a:pt x="1" y="83"/>
                      <a:pt x="34" y="208"/>
                    </a:cubicBezTo>
                    <a:lnTo>
                      <a:pt x="35" y="208"/>
                    </a:lnTo>
                    <a:cubicBezTo>
                      <a:pt x="205" y="838"/>
                      <a:pt x="374" y="1468"/>
                      <a:pt x="543" y="2098"/>
                    </a:cubicBezTo>
                    <a:cubicBezTo>
                      <a:pt x="566" y="2183"/>
                      <a:pt x="626" y="2219"/>
                      <a:pt x="689" y="2219"/>
                    </a:cubicBezTo>
                    <a:cubicBezTo>
                      <a:pt x="784" y="2219"/>
                      <a:pt x="885" y="2135"/>
                      <a:pt x="867" y="2010"/>
                    </a:cubicBezTo>
                    <a:cubicBezTo>
                      <a:pt x="841" y="1833"/>
                      <a:pt x="839" y="1662"/>
                      <a:pt x="883" y="1488"/>
                    </a:cubicBezTo>
                    <a:cubicBezTo>
                      <a:pt x="905" y="1400"/>
                      <a:pt x="975" y="1127"/>
                      <a:pt x="1062" y="1079"/>
                    </a:cubicBezTo>
                    <a:lnTo>
                      <a:pt x="1423" y="1073"/>
                    </a:lnTo>
                    <a:cubicBezTo>
                      <a:pt x="1466" y="1165"/>
                      <a:pt x="1500" y="1261"/>
                      <a:pt x="1522" y="1360"/>
                    </a:cubicBezTo>
                    <a:cubicBezTo>
                      <a:pt x="1558" y="1511"/>
                      <a:pt x="1564" y="1662"/>
                      <a:pt x="1561" y="1816"/>
                    </a:cubicBezTo>
                    <a:cubicBezTo>
                      <a:pt x="1558" y="1924"/>
                      <a:pt x="1641" y="1978"/>
                      <a:pt x="1725" y="1978"/>
                    </a:cubicBezTo>
                    <a:cubicBezTo>
                      <a:pt x="1808" y="1978"/>
                      <a:pt x="1893" y="1924"/>
                      <a:pt x="1895" y="1816"/>
                    </a:cubicBezTo>
                    <a:cubicBezTo>
                      <a:pt x="1902" y="1446"/>
                      <a:pt x="1791" y="586"/>
                      <a:pt x="1280" y="586"/>
                    </a:cubicBezTo>
                    <a:cubicBezTo>
                      <a:pt x="1241" y="586"/>
                      <a:pt x="1201" y="590"/>
                      <a:pt x="1158" y="601"/>
                    </a:cubicBezTo>
                    <a:cubicBezTo>
                      <a:pt x="893" y="663"/>
                      <a:pt x="728" y="880"/>
                      <a:pt x="633" y="1142"/>
                    </a:cubicBezTo>
                    <a:lnTo>
                      <a:pt x="633" y="1142"/>
                    </a:lnTo>
                    <a:cubicBezTo>
                      <a:pt x="541" y="801"/>
                      <a:pt x="449" y="461"/>
                      <a:pt x="357" y="120"/>
                    </a:cubicBezTo>
                    <a:cubicBezTo>
                      <a:pt x="335" y="37"/>
                      <a:pt x="270" y="1"/>
                      <a:pt x="2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89" name="Google Shape;15889;p27"/>
              <p:cNvSpPr/>
              <p:nvPr/>
            </p:nvSpPr>
            <p:spPr>
              <a:xfrm>
                <a:off x="2104750" y="1756075"/>
                <a:ext cx="25125" cy="69275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2771" extrusionOk="0">
                    <a:moveTo>
                      <a:pt x="259" y="0"/>
                    </a:moveTo>
                    <a:cubicBezTo>
                      <a:pt x="71" y="0"/>
                      <a:pt x="1" y="292"/>
                      <a:pt x="202" y="326"/>
                    </a:cubicBezTo>
                    <a:cubicBezTo>
                      <a:pt x="629" y="398"/>
                      <a:pt x="605" y="1155"/>
                      <a:pt x="623" y="1446"/>
                    </a:cubicBezTo>
                    <a:cubicBezTo>
                      <a:pt x="644" y="1833"/>
                      <a:pt x="638" y="2222"/>
                      <a:pt x="603" y="2610"/>
                    </a:cubicBezTo>
                    <a:cubicBezTo>
                      <a:pt x="594" y="2717"/>
                      <a:pt x="673" y="2771"/>
                      <a:pt x="757" y="2771"/>
                    </a:cubicBezTo>
                    <a:cubicBezTo>
                      <a:pt x="840" y="2771"/>
                      <a:pt x="929" y="2717"/>
                      <a:pt x="937" y="2610"/>
                    </a:cubicBezTo>
                    <a:cubicBezTo>
                      <a:pt x="991" y="1990"/>
                      <a:pt x="1004" y="1333"/>
                      <a:pt x="876" y="720"/>
                    </a:cubicBezTo>
                    <a:cubicBezTo>
                      <a:pt x="806" y="390"/>
                      <a:pt x="654" y="64"/>
                      <a:pt x="290" y="3"/>
                    </a:cubicBezTo>
                    <a:cubicBezTo>
                      <a:pt x="280" y="1"/>
                      <a:pt x="269" y="0"/>
                      <a:pt x="25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90" name="Google Shape;15890;p27"/>
              <p:cNvSpPr/>
              <p:nvPr/>
            </p:nvSpPr>
            <p:spPr>
              <a:xfrm>
                <a:off x="2126100" y="1738675"/>
                <a:ext cx="26925" cy="41425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1657" extrusionOk="0">
                    <a:moveTo>
                      <a:pt x="368" y="1"/>
                    </a:moveTo>
                    <a:cubicBezTo>
                      <a:pt x="258" y="1"/>
                      <a:pt x="153" y="53"/>
                      <a:pt x="83" y="159"/>
                    </a:cubicBezTo>
                    <a:cubicBezTo>
                      <a:pt x="0" y="284"/>
                      <a:pt x="116" y="404"/>
                      <a:pt x="234" y="404"/>
                    </a:cubicBezTo>
                    <a:cubicBezTo>
                      <a:pt x="285" y="404"/>
                      <a:pt x="337" y="381"/>
                      <a:pt x="373" y="327"/>
                    </a:cubicBezTo>
                    <a:lnTo>
                      <a:pt x="373" y="328"/>
                    </a:lnTo>
                    <a:cubicBezTo>
                      <a:pt x="434" y="368"/>
                      <a:pt x="437" y="432"/>
                      <a:pt x="381" y="523"/>
                    </a:cubicBezTo>
                    <a:cubicBezTo>
                      <a:pt x="356" y="571"/>
                      <a:pt x="329" y="615"/>
                      <a:pt x="298" y="658"/>
                    </a:cubicBezTo>
                    <a:cubicBezTo>
                      <a:pt x="236" y="751"/>
                      <a:pt x="300" y="873"/>
                      <a:pt x="397" y="903"/>
                    </a:cubicBezTo>
                    <a:cubicBezTo>
                      <a:pt x="494" y="934"/>
                      <a:pt x="614" y="986"/>
                      <a:pt x="661" y="1082"/>
                    </a:cubicBezTo>
                    <a:cubicBezTo>
                      <a:pt x="697" y="1156"/>
                      <a:pt x="677" y="1331"/>
                      <a:pt x="578" y="1331"/>
                    </a:cubicBezTo>
                    <a:cubicBezTo>
                      <a:pt x="559" y="1331"/>
                      <a:pt x="539" y="1326"/>
                      <a:pt x="515" y="1312"/>
                    </a:cubicBezTo>
                    <a:cubicBezTo>
                      <a:pt x="486" y="1296"/>
                      <a:pt x="458" y="1289"/>
                      <a:pt x="432" y="1289"/>
                    </a:cubicBezTo>
                    <a:cubicBezTo>
                      <a:pt x="284" y="1289"/>
                      <a:pt x="187" y="1510"/>
                      <a:pt x="346" y="1600"/>
                    </a:cubicBezTo>
                    <a:cubicBezTo>
                      <a:pt x="414" y="1639"/>
                      <a:pt x="486" y="1656"/>
                      <a:pt x="558" y="1656"/>
                    </a:cubicBezTo>
                    <a:cubicBezTo>
                      <a:pt x="769" y="1656"/>
                      <a:pt x="970" y="1502"/>
                      <a:pt x="1018" y="1279"/>
                    </a:cubicBezTo>
                    <a:cubicBezTo>
                      <a:pt x="1077" y="1009"/>
                      <a:pt x="897" y="791"/>
                      <a:pt x="677" y="665"/>
                    </a:cubicBezTo>
                    <a:lnTo>
                      <a:pt x="677" y="665"/>
                    </a:lnTo>
                    <a:cubicBezTo>
                      <a:pt x="765" y="474"/>
                      <a:pt x="798" y="252"/>
                      <a:pt x="620" y="99"/>
                    </a:cubicBezTo>
                    <a:cubicBezTo>
                      <a:pt x="544" y="34"/>
                      <a:pt x="455" y="1"/>
                      <a:pt x="36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91" name="Google Shape;15891;p27"/>
              <p:cNvSpPr/>
              <p:nvPr/>
            </p:nvSpPr>
            <p:spPr>
              <a:xfrm>
                <a:off x="2166800" y="1766875"/>
                <a:ext cx="51875" cy="38225"/>
              </a:xfrm>
              <a:custGeom>
                <a:avLst/>
                <a:gdLst/>
                <a:ahLst/>
                <a:cxnLst/>
                <a:rect l="l" t="t" r="r" b="b"/>
                <a:pathLst>
                  <a:path w="2075" h="1529" extrusionOk="0">
                    <a:moveTo>
                      <a:pt x="257" y="1"/>
                    </a:moveTo>
                    <a:cubicBezTo>
                      <a:pt x="120" y="1"/>
                      <a:pt x="0" y="169"/>
                      <a:pt x="130" y="279"/>
                    </a:cubicBezTo>
                    <a:lnTo>
                      <a:pt x="130" y="280"/>
                    </a:lnTo>
                    <a:cubicBezTo>
                      <a:pt x="647" y="718"/>
                      <a:pt x="1190" y="1125"/>
                      <a:pt x="1756" y="1500"/>
                    </a:cubicBezTo>
                    <a:cubicBezTo>
                      <a:pt x="1786" y="1520"/>
                      <a:pt x="1815" y="1529"/>
                      <a:pt x="1843" y="1529"/>
                    </a:cubicBezTo>
                    <a:cubicBezTo>
                      <a:pt x="1982" y="1529"/>
                      <a:pt x="2075" y="1310"/>
                      <a:pt x="1926" y="1211"/>
                    </a:cubicBezTo>
                    <a:cubicBezTo>
                      <a:pt x="1383" y="852"/>
                      <a:pt x="862" y="462"/>
                      <a:pt x="367" y="42"/>
                    </a:cubicBezTo>
                    <a:cubicBezTo>
                      <a:pt x="332" y="13"/>
                      <a:pt x="294" y="1"/>
                      <a:pt x="25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92" name="Google Shape;15892;p27"/>
              <p:cNvSpPr/>
              <p:nvPr/>
            </p:nvSpPr>
            <p:spPr>
              <a:xfrm>
                <a:off x="2166625" y="1765550"/>
                <a:ext cx="43325" cy="49550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982" extrusionOk="0">
                    <a:moveTo>
                      <a:pt x="1492" y="0"/>
                    </a:moveTo>
                    <a:cubicBezTo>
                      <a:pt x="1441" y="0"/>
                      <a:pt x="1389" y="21"/>
                      <a:pt x="1351" y="71"/>
                    </a:cubicBezTo>
                    <a:lnTo>
                      <a:pt x="91" y="1743"/>
                    </a:lnTo>
                    <a:cubicBezTo>
                      <a:pt x="0" y="1863"/>
                      <a:pt x="117" y="1982"/>
                      <a:pt x="239" y="1982"/>
                    </a:cubicBezTo>
                    <a:cubicBezTo>
                      <a:pt x="290" y="1982"/>
                      <a:pt x="342" y="1961"/>
                      <a:pt x="380" y="1910"/>
                    </a:cubicBezTo>
                    <a:lnTo>
                      <a:pt x="1641" y="240"/>
                    </a:lnTo>
                    <a:cubicBezTo>
                      <a:pt x="1733" y="119"/>
                      <a:pt x="1614" y="0"/>
                      <a:pt x="149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93" name="Google Shape;15893;p27"/>
              <p:cNvSpPr/>
              <p:nvPr/>
            </p:nvSpPr>
            <p:spPr>
              <a:xfrm>
                <a:off x="2223975" y="1752275"/>
                <a:ext cx="51675" cy="71725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2869" extrusionOk="0">
                    <a:moveTo>
                      <a:pt x="1061" y="717"/>
                    </a:moveTo>
                    <a:cubicBezTo>
                      <a:pt x="1096" y="935"/>
                      <a:pt x="1126" y="1154"/>
                      <a:pt x="1152" y="1373"/>
                    </a:cubicBezTo>
                    <a:lnTo>
                      <a:pt x="1152" y="1373"/>
                    </a:lnTo>
                    <a:cubicBezTo>
                      <a:pt x="967" y="1392"/>
                      <a:pt x="782" y="1404"/>
                      <a:pt x="596" y="1408"/>
                    </a:cubicBezTo>
                    <a:lnTo>
                      <a:pt x="596" y="1408"/>
                    </a:lnTo>
                    <a:cubicBezTo>
                      <a:pt x="773" y="1193"/>
                      <a:pt x="929" y="961"/>
                      <a:pt x="1061" y="717"/>
                    </a:cubicBezTo>
                    <a:close/>
                    <a:moveTo>
                      <a:pt x="1158" y="1"/>
                    </a:moveTo>
                    <a:cubicBezTo>
                      <a:pt x="1084" y="1"/>
                      <a:pt x="1003" y="47"/>
                      <a:pt x="975" y="120"/>
                    </a:cubicBezTo>
                    <a:cubicBezTo>
                      <a:pt x="778" y="620"/>
                      <a:pt x="482" y="1075"/>
                      <a:pt x="104" y="1456"/>
                    </a:cubicBezTo>
                    <a:cubicBezTo>
                      <a:pt x="0" y="1561"/>
                      <a:pt x="78" y="1738"/>
                      <a:pt x="221" y="1743"/>
                    </a:cubicBezTo>
                    <a:cubicBezTo>
                      <a:pt x="284" y="1744"/>
                      <a:pt x="346" y="1745"/>
                      <a:pt x="408" y="1745"/>
                    </a:cubicBezTo>
                    <a:cubicBezTo>
                      <a:pt x="669" y="1745"/>
                      <a:pt x="929" y="1732"/>
                      <a:pt x="1188" y="1705"/>
                    </a:cubicBezTo>
                    <a:lnTo>
                      <a:pt x="1188" y="1705"/>
                    </a:lnTo>
                    <a:cubicBezTo>
                      <a:pt x="1221" y="2038"/>
                      <a:pt x="1245" y="2372"/>
                      <a:pt x="1260" y="2707"/>
                    </a:cubicBezTo>
                    <a:cubicBezTo>
                      <a:pt x="1265" y="2814"/>
                      <a:pt x="1350" y="2868"/>
                      <a:pt x="1434" y="2868"/>
                    </a:cubicBezTo>
                    <a:cubicBezTo>
                      <a:pt x="1518" y="2868"/>
                      <a:pt x="1599" y="2814"/>
                      <a:pt x="1596" y="2707"/>
                    </a:cubicBezTo>
                    <a:lnTo>
                      <a:pt x="1596" y="2705"/>
                    </a:lnTo>
                    <a:cubicBezTo>
                      <a:pt x="1580" y="2357"/>
                      <a:pt x="1554" y="2010"/>
                      <a:pt x="1519" y="1663"/>
                    </a:cubicBezTo>
                    <a:lnTo>
                      <a:pt x="1519" y="1663"/>
                    </a:lnTo>
                    <a:cubicBezTo>
                      <a:pt x="1636" y="1646"/>
                      <a:pt x="1752" y="1626"/>
                      <a:pt x="1867" y="1604"/>
                    </a:cubicBezTo>
                    <a:cubicBezTo>
                      <a:pt x="2067" y="1565"/>
                      <a:pt x="1999" y="1277"/>
                      <a:pt x="1815" y="1277"/>
                    </a:cubicBezTo>
                    <a:cubicBezTo>
                      <a:pt x="1803" y="1277"/>
                      <a:pt x="1791" y="1278"/>
                      <a:pt x="1779" y="1281"/>
                    </a:cubicBezTo>
                    <a:cubicBezTo>
                      <a:pt x="1680" y="1300"/>
                      <a:pt x="1581" y="1317"/>
                      <a:pt x="1482" y="1331"/>
                    </a:cubicBezTo>
                    <a:lnTo>
                      <a:pt x="1482" y="1331"/>
                    </a:lnTo>
                    <a:cubicBezTo>
                      <a:pt x="1434" y="926"/>
                      <a:pt x="1372" y="522"/>
                      <a:pt x="1297" y="120"/>
                    </a:cubicBezTo>
                    <a:cubicBezTo>
                      <a:pt x="1281" y="36"/>
                      <a:pt x="1222" y="1"/>
                      <a:pt x="11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94" name="Google Shape;15894;p27"/>
              <p:cNvSpPr/>
              <p:nvPr/>
            </p:nvSpPr>
            <p:spPr>
              <a:xfrm>
                <a:off x="2276000" y="1762400"/>
                <a:ext cx="47025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1881" h="2129" extrusionOk="0">
                    <a:moveTo>
                      <a:pt x="230" y="1"/>
                    </a:moveTo>
                    <a:cubicBezTo>
                      <a:pt x="111" y="1"/>
                      <a:pt x="0" y="168"/>
                      <a:pt x="102" y="294"/>
                    </a:cubicBezTo>
                    <a:lnTo>
                      <a:pt x="102" y="296"/>
                    </a:lnTo>
                    <a:lnTo>
                      <a:pt x="1542" y="2072"/>
                    </a:lnTo>
                    <a:cubicBezTo>
                      <a:pt x="1575" y="2112"/>
                      <a:pt x="1613" y="2129"/>
                      <a:pt x="1650" y="2129"/>
                    </a:cubicBezTo>
                    <a:cubicBezTo>
                      <a:pt x="1769" y="2129"/>
                      <a:pt x="1880" y="1960"/>
                      <a:pt x="1778" y="1835"/>
                    </a:cubicBezTo>
                    <a:lnTo>
                      <a:pt x="338" y="58"/>
                    </a:lnTo>
                    <a:cubicBezTo>
                      <a:pt x="306" y="18"/>
                      <a:pt x="267" y="1"/>
                      <a:pt x="23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95" name="Google Shape;15895;p27"/>
              <p:cNvSpPr/>
              <p:nvPr/>
            </p:nvSpPr>
            <p:spPr>
              <a:xfrm>
                <a:off x="2270800" y="1764100"/>
                <a:ext cx="4405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2405" extrusionOk="0">
                    <a:moveTo>
                      <a:pt x="1523" y="0"/>
                    </a:moveTo>
                    <a:cubicBezTo>
                      <a:pt x="1472" y="0"/>
                      <a:pt x="1420" y="21"/>
                      <a:pt x="1382" y="72"/>
                    </a:cubicBezTo>
                    <a:cubicBezTo>
                      <a:pt x="897" y="734"/>
                      <a:pt x="459" y="1428"/>
                      <a:pt x="70" y="2151"/>
                    </a:cubicBezTo>
                    <a:cubicBezTo>
                      <a:pt x="1" y="2283"/>
                      <a:pt x="117" y="2404"/>
                      <a:pt x="229" y="2404"/>
                    </a:cubicBezTo>
                    <a:cubicBezTo>
                      <a:pt x="279" y="2404"/>
                      <a:pt x="329" y="2380"/>
                      <a:pt x="360" y="2321"/>
                    </a:cubicBezTo>
                    <a:cubicBezTo>
                      <a:pt x="748" y="1598"/>
                      <a:pt x="1186" y="902"/>
                      <a:pt x="1672" y="242"/>
                    </a:cubicBezTo>
                    <a:cubicBezTo>
                      <a:pt x="1761" y="119"/>
                      <a:pt x="1644" y="0"/>
                      <a:pt x="152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96" name="Google Shape;15896;p27"/>
              <p:cNvSpPr/>
              <p:nvPr/>
            </p:nvSpPr>
            <p:spPr>
              <a:xfrm>
                <a:off x="2310800" y="1742550"/>
                <a:ext cx="33975" cy="28175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1127" extrusionOk="0">
                    <a:moveTo>
                      <a:pt x="442" y="1"/>
                    </a:moveTo>
                    <a:cubicBezTo>
                      <a:pt x="408" y="1"/>
                      <a:pt x="374" y="4"/>
                      <a:pt x="341" y="11"/>
                    </a:cubicBezTo>
                    <a:cubicBezTo>
                      <a:pt x="133" y="59"/>
                      <a:pt x="87" y="188"/>
                      <a:pt x="36" y="376"/>
                    </a:cubicBezTo>
                    <a:cubicBezTo>
                      <a:pt x="1" y="501"/>
                      <a:pt x="105" y="583"/>
                      <a:pt x="205" y="583"/>
                    </a:cubicBezTo>
                    <a:cubicBezTo>
                      <a:pt x="271" y="583"/>
                      <a:pt x="336" y="547"/>
                      <a:pt x="357" y="465"/>
                    </a:cubicBezTo>
                    <a:lnTo>
                      <a:pt x="359" y="465"/>
                    </a:lnTo>
                    <a:cubicBezTo>
                      <a:pt x="376" y="405"/>
                      <a:pt x="379" y="335"/>
                      <a:pt x="440" y="335"/>
                    </a:cubicBezTo>
                    <a:cubicBezTo>
                      <a:pt x="450" y="335"/>
                      <a:pt x="462" y="337"/>
                      <a:pt x="476" y="341"/>
                    </a:cubicBezTo>
                    <a:cubicBezTo>
                      <a:pt x="543" y="362"/>
                      <a:pt x="563" y="431"/>
                      <a:pt x="542" y="494"/>
                    </a:cubicBezTo>
                    <a:cubicBezTo>
                      <a:pt x="518" y="565"/>
                      <a:pt x="447" y="613"/>
                      <a:pt x="426" y="689"/>
                    </a:cubicBezTo>
                    <a:cubicBezTo>
                      <a:pt x="408" y="756"/>
                      <a:pt x="411" y="828"/>
                      <a:pt x="437" y="893"/>
                    </a:cubicBezTo>
                    <a:cubicBezTo>
                      <a:pt x="503" y="1065"/>
                      <a:pt x="635" y="1126"/>
                      <a:pt x="780" y="1126"/>
                    </a:cubicBezTo>
                    <a:cubicBezTo>
                      <a:pt x="924" y="1126"/>
                      <a:pt x="1082" y="1065"/>
                      <a:pt x="1202" y="992"/>
                    </a:cubicBezTo>
                    <a:cubicBezTo>
                      <a:pt x="1358" y="898"/>
                      <a:pt x="1263" y="679"/>
                      <a:pt x="1119" y="679"/>
                    </a:cubicBezTo>
                    <a:cubicBezTo>
                      <a:pt x="1092" y="679"/>
                      <a:pt x="1064" y="687"/>
                      <a:pt x="1035" y="704"/>
                    </a:cubicBezTo>
                    <a:cubicBezTo>
                      <a:pt x="1009" y="718"/>
                      <a:pt x="868" y="804"/>
                      <a:pt x="797" y="804"/>
                    </a:cubicBezTo>
                    <a:cubicBezTo>
                      <a:pt x="773" y="804"/>
                      <a:pt x="757" y="795"/>
                      <a:pt x="756" y="770"/>
                    </a:cubicBezTo>
                    <a:cubicBezTo>
                      <a:pt x="752" y="730"/>
                      <a:pt x="859" y="617"/>
                      <a:pt x="873" y="561"/>
                    </a:cubicBezTo>
                    <a:cubicBezTo>
                      <a:pt x="911" y="405"/>
                      <a:pt x="867" y="240"/>
                      <a:pt x="756" y="126"/>
                    </a:cubicBezTo>
                    <a:cubicBezTo>
                      <a:pt x="673" y="42"/>
                      <a:pt x="558" y="1"/>
                      <a:pt x="44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97" name="Google Shape;15897;p27"/>
              <p:cNvSpPr/>
              <p:nvPr/>
            </p:nvSpPr>
            <p:spPr>
              <a:xfrm>
                <a:off x="2350525" y="1750200"/>
                <a:ext cx="273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878" extrusionOk="0">
                    <a:moveTo>
                      <a:pt x="762" y="0"/>
                    </a:moveTo>
                    <a:cubicBezTo>
                      <a:pt x="755" y="0"/>
                      <a:pt x="749" y="1"/>
                      <a:pt x="742" y="1"/>
                    </a:cubicBezTo>
                    <a:cubicBezTo>
                      <a:pt x="170" y="59"/>
                      <a:pt x="102" y="728"/>
                      <a:pt x="60" y="1193"/>
                    </a:cubicBezTo>
                    <a:cubicBezTo>
                      <a:pt x="1" y="1849"/>
                      <a:pt x="161" y="2509"/>
                      <a:pt x="765" y="2854"/>
                    </a:cubicBezTo>
                    <a:cubicBezTo>
                      <a:pt x="793" y="2870"/>
                      <a:pt x="821" y="2877"/>
                      <a:pt x="848" y="2877"/>
                    </a:cubicBezTo>
                    <a:cubicBezTo>
                      <a:pt x="994" y="2877"/>
                      <a:pt x="1092" y="2656"/>
                      <a:pt x="933" y="2564"/>
                    </a:cubicBezTo>
                    <a:cubicBezTo>
                      <a:pt x="527" y="2332"/>
                      <a:pt x="390" y="1917"/>
                      <a:pt x="379" y="1469"/>
                    </a:cubicBezTo>
                    <a:cubicBezTo>
                      <a:pt x="375" y="1264"/>
                      <a:pt x="388" y="371"/>
                      <a:pt x="742" y="335"/>
                    </a:cubicBezTo>
                    <a:cubicBezTo>
                      <a:pt x="948" y="316"/>
                      <a:pt x="957" y="0"/>
                      <a:pt x="7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98" name="Google Shape;15898;p27"/>
              <p:cNvSpPr/>
              <p:nvPr/>
            </p:nvSpPr>
            <p:spPr>
              <a:xfrm>
                <a:off x="2382950" y="1761075"/>
                <a:ext cx="47725" cy="63825"/>
              </a:xfrm>
              <a:custGeom>
                <a:avLst/>
                <a:gdLst/>
                <a:ahLst/>
                <a:cxnLst/>
                <a:rect l="l" t="t" r="r" b="b"/>
                <a:pathLst>
                  <a:path w="1909" h="2553" extrusionOk="0">
                    <a:moveTo>
                      <a:pt x="205" y="1"/>
                    </a:moveTo>
                    <a:cubicBezTo>
                      <a:pt x="106" y="1"/>
                      <a:pt x="0" y="84"/>
                      <a:pt x="28" y="210"/>
                    </a:cubicBezTo>
                    <a:cubicBezTo>
                      <a:pt x="161" y="840"/>
                      <a:pt x="293" y="1470"/>
                      <a:pt x="426" y="2099"/>
                    </a:cubicBezTo>
                    <a:cubicBezTo>
                      <a:pt x="443" y="2181"/>
                      <a:pt x="512" y="2218"/>
                      <a:pt x="582" y="2218"/>
                    </a:cubicBezTo>
                    <a:cubicBezTo>
                      <a:pt x="670" y="2218"/>
                      <a:pt x="760" y="2159"/>
                      <a:pt x="754" y="2054"/>
                    </a:cubicBezTo>
                    <a:cubicBezTo>
                      <a:pt x="745" y="1882"/>
                      <a:pt x="725" y="1681"/>
                      <a:pt x="766" y="1513"/>
                    </a:cubicBezTo>
                    <a:cubicBezTo>
                      <a:pt x="816" y="1308"/>
                      <a:pt x="960" y="1121"/>
                      <a:pt x="1125" y="1121"/>
                    </a:cubicBezTo>
                    <a:cubicBezTo>
                      <a:pt x="1216" y="1121"/>
                      <a:pt x="1314" y="1178"/>
                      <a:pt x="1407" y="1321"/>
                    </a:cubicBezTo>
                    <a:cubicBezTo>
                      <a:pt x="1555" y="1546"/>
                      <a:pt x="1505" y="2115"/>
                      <a:pt x="1508" y="2391"/>
                    </a:cubicBezTo>
                    <a:cubicBezTo>
                      <a:pt x="1508" y="2499"/>
                      <a:pt x="1592" y="2553"/>
                      <a:pt x="1676" y="2553"/>
                    </a:cubicBezTo>
                    <a:cubicBezTo>
                      <a:pt x="1759" y="2553"/>
                      <a:pt x="1842" y="2499"/>
                      <a:pt x="1842" y="2391"/>
                    </a:cubicBezTo>
                    <a:cubicBezTo>
                      <a:pt x="1837" y="1914"/>
                      <a:pt x="1909" y="820"/>
                      <a:pt x="1219" y="768"/>
                    </a:cubicBezTo>
                    <a:cubicBezTo>
                      <a:pt x="1196" y="767"/>
                      <a:pt x="1174" y="766"/>
                      <a:pt x="1152" y="766"/>
                    </a:cubicBezTo>
                    <a:cubicBezTo>
                      <a:pt x="858" y="766"/>
                      <a:pt x="675" y="923"/>
                      <a:pt x="565" y="1142"/>
                    </a:cubicBezTo>
                    <a:lnTo>
                      <a:pt x="565" y="1142"/>
                    </a:lnTo>
                    <a:cubicBezTo>
                      <a:pt x="493" y="802"/>
                      <a:pt x="422" y="461"/>
                      <a:pt x="350" y="122"/>
                    </a:cubicBezTo>
                    <a:cubicBezTo>
                      <a:pt x="332" y="37"/>
                      <a:pt x="270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899" name="Google Shape;15899;p27"/>
              <p:cNvSpPr/>
              <p:nvPr/>
            </p:nvSpPr>
            <p:spPr>
              <a:xfrm>
                <a:off x="2426650" y="1769300"/>
                <a:ext cx="43675" cy="52950"/>
              </a:xfrm>
              <a:custGeom>
                <a:avLst/>
                <a:gdLst/>
                <a:ahLst/>
                <a:cxnLst/>
                <a:rect l="l" t="t" r="r" b="b"/>
                <a:pathLst>
                  <a:path w="1747" h="2118" extrusionOk="0">
                    <a:moveTo>
                      <a:pt x="1112" y="409"/>
                    </a:moveTo>
                    <a:cubicBezTo>
                      <a:pt x="1198" y="461"/>
                      <a:pt x="1226" y="562"/>
                      <a:pt x="1132" y="680"/>
                    </a:cubicBezTo>
                    <a:cubicBezTo>
                      <a:pt x="1086" y="739"/>
                      <a:pt x="1038" y="763"/>
                      <a:pt x="996" y="763"/>
                    </a:cubicBezTo>
                    <a:cubicBezTo>
                      <a:pt x="833" y="763"/>
                      <a:pt x="739" y="424"/>
                      <a:pt x="1020" y="424"/>
                    </a:cubicBezTo>
                    <a:cubicBezTo>
                      <a:pt x="1024" y="424"/>
                      <a:pt x="1029" y="424"/>
                      <a:pt x="1033" y="424"/>
                    </a:cubicBezTo>
                    <a:cubicBezTo>
                      <a:pt x="1036" y="424"/>
                      <a:pt x="1038" y="424"/>
                      <a:pt x="1041" y="424"/>
                    </a:cubicBezTo>
                    <a:cubicBezTo>
                      <a:pt x="1068" y="424"/>
                      <a:pt x="1092" y="419"/>
                      <a:pt x="1112" y="409"/>
                    </a:cubicBezTo>
                    <a:close/>
                    <a:moveTo>
                      <a:pt x="959" y="0"/>
                    </a:moveTo>
                    <a:cubicBezTo>
                      <a:pt x="956" y="0"/>
                      <a:pt x="952" y="0"/>
                      <a:pt x="948" y="0"/>
                    </a:cubicBezTo>
                    <a:cubicBezTo>
                      <a:pt x="123" y="15"/>
                      <a:pt x="1" y="1216"/>
                      <a:pt x="350" y="1760"/>
                    </a:cubicBezTo>
                    <a:cubicBezTo>
                      <a:pt x="502" y="1997"/>
                      <a:pt x="771" y="2117"/>
                      <a:pt x="1029" y="2117"/>
                    </a:cubicBezTo>
                    <a:cubicBezTo>
                      <a:pt x="1360" y="2117"/>
                      <a:pt x="1673" y="1919"/>
                      <a:pt x="1694" y="1510"/>
                    </a:cubicBezTo>
                    <a:cubicBezTo>
                      <a:pt x="1699" y="1403"/>
                      <a:pt x="1618" y="1350"/>
                      <a:pt x="1534" y="1350"/>
                    </a:cubicBezTo>
                    <a:cubicBezTo>
                      <a:pt x="1450" y="1350"/>
                      <a:pt x="1364" y="1403"/>
                      <a:pt x="1358" y="1510"/>
                    </a:cubicBezTo>
                    <a:cubicBezTo>
                      <a:pt x="1350" y="1699"/>
                      <a:pt x="1170" y="1798"/>
                      <a:pt x="996" y="1798"/>
                    </a:cubicBezTo>
                    <a:cubicBezTo>
                      <a:pt x="926" y="1798"/>
                      <a:pt x="857" y="1782"/>
                      <a:pt x="800" y="1750"/>
                    </a:cubicBezTo>
                    <a:cubicBezTo>
                      <a:pt x="570" y="1620"/>
                      <a:pt x="496" y="1301"/>
                      <a:pt x="498" y="1060"/>
                    </a:cubicBezTo>
                    <a:cubicBezTo>
                      <a:pt x="499" y="976"/>
                      <a:pt x="507" y="885"/>
                      <a:pt x="526" y="797"/>
                    </a:cubicBezTo>
                    <a:lnTo>
                      <a:pt x="526" y="797"/>
                    </a:lnTo>
                    <a:cubicBezTo>
                      <a:pt x="588" y="970"/>
                      <a:pt x="741" y="1106"/>
                      <a:pt x="988" y="1106"/>
                    </a:cubicBezTo>
                    <a:cubicBezTo>
                      <a:pt x="1005" y="1106"/>
                      <a:pt x="1022" y="1106"/>
                      <a:pt x="1039" y="1105"/>
                    </a:cubicBezTo>
                    <a:cubicBezTo>
                      <a:pt x="1746" y="1053"/>
                      <a:pt x="1628" y="0"/>
                      <a:pt x="95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00" name="Google Shape;15900;p27"/>
              <p:cNvSpPr/>
              <p:nvPr/>
            </p:nvSpPr>
            <p:spPr>
              <a:xfrm>
                <a:off x="2473025" y="1759150"/>
                <a:ext cx="35975" cy="69200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2768" extrusionOk="0">
                    <a:moveTo>
                      <a:pt x="234" y="0"/>
                    </a:moveTo>
                    <a:cubicBezTo>
                      <a:pt x="117" y="0"/>
                      <a:pt x="1" y="120"/>
                      <a:pt x="81" y="247"/>
                    </a:cubicBezTo>
                    <a:lnTo>
                      <a:pt x="81" y="246"/>
                    </a:lnTo>
                    <a:cubicBezTo>
                      <a:pt x="388" y="730"/>
                      <a:pt x="1048" y="2014"/>
                      <a:pt x="451" y="2491"/>
                    </a:cubicBezTo>
                    <a:cubicBezTo>
                      <a:pt x="318" y="2598"/>
                      <a:pt x="439" y="2768"/>
                      <a:pt x="578" y="2768"/>
                    </a:cubicBezTo>
                    <a:cubicBezTo>
                      <a:pt x="614" y="2768"/>
                      <a:pt x="652" y="2756"/>
                      <a:pt x="687" y="2728"/>
                    </a:cubicBezTo>
                    <a:cubicBezTo>
                      <a:pt x="1439" y="2127"/>
                      <a:pt x="765" y="699"/>
                      <a:pt x="371" y="78"/>
                    </a:cubicBezTo>
                    <a:cubicBezTo>
                      <a:pt x="336" y="23"/>
                      <a:pt x="285" y="0"/>
                      <a:pt x="2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01" name="Google Shape;15901;p27"/>
              <p:cNvSpPr/>
              <p:nvPr/>
            </p:nvSpPr>
            <p:spPr>
              <a:xfrm>
                <a:off x="2484350" y="1737075"/>
                <a:ext cx="34300" cy="34425"/>
              </a:xfrm>
              <a:custGeom>
                <a:avLst/>
                <a:gdLst/>
                <a:ahLst/>
                <a:cxnLst/>
                <a:rect l="l" t="t" r="r" b="b"/>
                <a:pathLst>
                  <a:path w="1372" h="1377" extrusionOk="0">
                    <a:moveTo>
                      <a:pt x="717" y="0"/>
                    </a:moveTo>
                    <a:cubicBezTo>
                      <a:pt x="530" y="0"/>
                      <a:pt x="320" y="65"/>
                      <a:pt x="188" y="105"/>
                    </a:cubicBezTo>
                    <a:cubicBezTo>
                      <a:pt x="1" y="164"/>
                      <a:pt x="57" y="437"/>
                      <a:pt x="224" y="437"/>
                    </a:cubicBezTo>
                    <a:cubicBezTo>
                      <a:pt x="241" y="437"/>
                      <a:pt x="258" y="435"/>
                      <a:pt x="277" y="429"/>
                    </a:cubicBezTo>
                    <a:lnTo>
                      <a:pt x="278" y="429"/>
                    </a:lnTo>
                    <a:cubicBezTo>
                      <a:pt x="371" y="400"/>
                      <a:pt x="466" y="375"/>
                      <a:pt x="560" y="360"/>
                    </a:cubicBezTo>
                    <a:cubicBezTo>
                      <a:pt x="618" y="351"/>
                      <a:pt x="676" y="346"/>
                      <a:pt x="734" y="343"/>
                    </a:cubicBezTo>
                    <a:cubicBezTo>
                      <a:pt x="775" y="343"/>
                      <a:pt x="782" y="356"/>
                      <a:pt x="751" y="378"/>
                    </a:cubicBezTo>
                    <a:cubicBezTo>
                      <a:pt x="736" y="435"/>
                      <a:pt x="635" y="478"/>
                      <a:pt x="592" y="514"/>
                    </a:cubicBezTo>
                    <a:cubicBezTo>
                      <a:pt x="536" y="562"/>
                      <a:pt x="489" y="618"/>
                      <a:pt x="452" y="680"/>
                    </a:cubicBezTo>
                    <a:cubicBezTo>
                      <a:pt x="382" y="793"/>
                      <a:pt x="479" y="931"/>
                      <a:pt x="600" y="931"/>
                    </a:cubicBezTo>
                    <a:cubicBezTo>
                      <a:pt x="613" y="931"/>
                      <a:pt x="627" y="930"/>
                      <a:pt x="641" y="926"/>
                    </a:cubicBezTo>
                    <a:cubicBezTo>
                      <a:pt x="671" y="918"/>
                      <a:pt x="701" y="914"/>
                      <a:pt x="730" y="914"/>
                    </a:cubicBezTo>
                    <a:cubicBezTo>
                      <a:pt x="815" y="914"/>
                      <a:pt x="896" y="947"/>
                      <a:pt x="954" y="1006"/>
                    </a:cubicBezTo>
                    <a:lnTo>
                      <a:pt x="954" y="1006"/>
                    </a:lnTo>
                    <a:cubicBezTo>
                      <a:pt x="889" y="1031"/>
                      <a:pt x="822" y="1042"/>
                      <a:pt x="750" y="1042"/>
                    </a:cubicBezTo>
                    <a:cubicBezTo>
                      <a:pt x="718" y="1042"/>
                      <a:pt x="685" y="1040"/>
                      <a:pt x="650" y="1036"/>
                    </a:cubicBezTo>
                    <a:cubicBezTo>
                      <a:pt x="642" y="1035"/>
                      <a:pt x="634" y="1034"/>
                      <a:pt x="626" y="1034"/>
                    </a:cubicBezTo>
                    <a:cubicBezTo>
                      <a:pt x="437" y="1034"/>
                      <a:pt x="447" y="1345"/>
                      <a:pt x="650" y="1370"/>
                    </a:cubicBezTo>
                    <a:cubicBezTo>
                      <a:pt x="688" y="1375"/>
                      <a:pt x="725" y="1377"/>
                      <a:pt x="762" y="1377"/>
                    </a:cubicBezTo>
                    <a:cubicBezTo>
                      <a:pt x="943" y="1377"/>
                      <a:pt x="1121" y="1322"/>
                      <a:pt x="1270" y="1217"/>
                    </a:cubicBezTo>
                    <a:cubicBezTo>
                      <a:pt x="1326" y="1178"/>
                      <a:pt x="1372" y="1102"/>
                      <a:pt x="1346" y="1028"/>
                    </a:cubicBezTo>
                    <a:cubicBezTo>
                      <a:pt x="1278" y="840"/>
                      <a:pt x="1141" y="698"/>
                      <a:pt x="971" y="628"/>
                    </a:cubicBezTo>
                    <a:lnTo>
                      <a:pt x="971" y="628"/>
                    </a:lnTo>
                    <a:cubicBezTo>
                      <a:pt x="1004" y="598"/>
                      <a:pt x="1035" y="564"/>
                      <a:pt x="1058" y="522"/>
                    </a:cubicBezTo>
                    <a:cubicBezTo>
                      <a:pt x="1117" y="415"/>
                      <a:pt x="1135" y="275"/>
                      <a:pt x="1073" y="165"/>
                    </a:cubicBezTo>
                    <a:cubicBezTo>
                      <a:pt x="1001" y="41"/>
                      <a:pt x="866" y="0"/>
                      <a:pt x="7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02" name="Google Shape;15902;p27"/>
              <p:cNvSpPr/>
              <p:nvPr/>
            </p:nvSpPr>
            <p:spPr>
              <a:xfrm>
                <a:off x="2520225" y="1798200"/>
                <a:ext cx="49225" cy="9025"/>
              </a:xfrm>
              <a:custGeom>
                <a:avLst/>
                <a:gdLst/>
                <a:ahLst/>
                <a:cxnLst/>
                <a:rect l="l" t="t" r="r" b="b"/>
                <a:pathLst>
                  <a:path w="1969" h="361" extrusionOk="0">
                    <a:moveTo>
                      <a:pt x="212" y="0"/>
                    </a:moveTo>
                    <a:cubicBezTo>
                      <a:pt x="1" y="0"/>
                      <a:pt x="2" y="331"/>
                      <a:pt x="216" y="334"/>
                    </a:cubicBezTo>
                    <a:lnTo>
                      <a:pt x="1752" y="360"/>
                    </a:lnTo>
                    <a:cubicBezTo>
                      <a:pt x="1753" y="360"/>
                      <a:pt x="1754" y="360"/>
                      <a:pt x="1755" y="360"/>
                    </a:cubicBezTo>
                    <a:cubicBezTo>
                      <a:pt x="1969" y="360"/>
                      <a:pt x="1968" y="29"/>
                      <a:pt x="1752" y="26"/>
                    </a:cubicBezTo>
                    <a:lnTo>
                      <a:pt x="216" y="0"/>
                    </a:lnTo>
                    <a:cubicBezTo>
                      <a:pt x="215" y="0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03" name="Google Shape;15903;p27"/>
              <p:cNvSpPr/>
              <p:nvPr/>
            </p:nvSpPr>
            <p:spPr>
              <a:xfrm>
                <a:off x="2538275" y="1783975"/>
                <a:ext cx="13925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1958" extrusionOk="0">
                    <a:moveTo>
                      <a:pt x="183" y="1"/>
                    </a:moveTo>
                    <a:cubicBezTo>
                      <a:pt x="100" y="1"/>
                      <a:pt x="15" y="55"/>
                      <a:pt x="13" y="162"/>
                    </a:cubicBezTo>
                    <a:lnTo>
                      <a:pt x="11" y="162"/>
                    </a:lnTo>
                    <a:cubicBezTo>
                      <a:pt x="0" y="726"/>
                      <a:pt x="66" y="1291"/>
                      <a:pt x="202" y="1839"/>
                    </a:cubicBezTo>
                    <a:cubicBezTo>
                      <a:pt x="222" y="1922"/>
                      <a:pt x="286" y="1958"/>
                      <a:pt x="352" y="1958"/>
                    </a:cubicBezTo>
                    <a:cubicBezTo>
                      <a:pt x="452" y="1958"/>
                      <a:pt x="556" y="1875"/>
                      <a:pt x="525" y="1749"/>
                    </a:cubicBezTo>
                    <a:cubicBezTo>
                      <a:pt x="396" y="1230"/>
                      <a:pt x="336" y="698"/>
                      <a:pt x="347" y="162"/>
                    </a:cubicBezTo>
                    <a:cubicBezTo>
                      <a:pt x="349" y="55"/>
                      <a:pt x="267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04" name="Google Shape;15904;p27"/>
              <p:cNvSpPr/>
              <p:nvPr/>
            </p:nvSpPr>
            <p:spPr>
              <a:xfrm>
                <a:off x="2586300" y="1780400"/>
                <a:ext cx="61675" cy="43350"/>
              </a:xfrm>
              <a:custGeom>
                <a:avLst/>
                <a:gdLst/>
                <a:ahLst/>
                <a:cxnLst/>
                <a:rect l="l" t="t" r="r" b="b"/>
                <a:pathLst>
                  <a:path w="2467" h="1734" extrusionOk="0">
                    <a:moveTo>
                      <a:pt x="228" y="0"/>
                    </a:moveTo>
                    <a:cubicBezTo>
                      <a:pt x="92" y="0"/>
                      <a:pt x="1" y="218"/>
                      <a:pt x="146" y="319"/>
                    </a:cubicBezTo>
                    <a:lnTo>
                      <a:pt x="2151" y="1704"/>
                    </a:lnTo>
                    <a:cubicBezTo>
                      <a:pt x="2181" y="1724"/>
                      <a:pt x="2210" y="1733"/>
                      <a:pt x="2238" y="1733"/>
                    </a:cubicBezTo>
                    <a:cubicBezTo>
                      <a:pt x="2374" y="1733"/>
                      <a:pt x="2466" y="1516"/>
                      <a:pt x="2320" y="1414"/>
                    </a:cubicBezTo>
                    <a:lnTo>
                      <a:pt x="316" y="31"/>
                    </a:lnTo>
                    <a:cubicBezTo>
                      <a:pt x="286" y="10"/>
                      <a:pt x="256" y="0"/>
                      <a:pt x="2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05" name="Google Shape;15905;p27"/>
              <p:cNvSpPr/>
              <p:nvPr/>
            </p:nvSpPr>
            <p:spPr>
              <a:xfrm>
                <a:off x="2598675" y="1783450"/>
                <a:ext cx="33350" cy="4467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787" extrusionOk="0">
                    <a:moveTo>
                      <a:pt x="1102" y="0"/>
                    </a:moveTo>
                    <a:cubicBezTo>
                      <a:pt x="1051" y="0"/>
                      <a:pt x="1000" y="24"/>
                      <a:pt x="966" y="79"/>
                    </a:cubicBezTo>
                    <a:lnTo>
                      <a:pt x="79" y="1538"/>
                    </a:lnTo>
                    <a:cubicBezTo>
                      <a:pt x="0" y="1666"/>
                      <a:pt x="116" y="1786"/>
                      <a:pt x="232" y="1786"/>
                    </a:cubicBezTo>
                    <a:cubicBezTo>
                      <a:pt x="282" y="1786"/>
                      <a:pt x="333" y="1763"/>
                      <a:pt x="367" y="1707"/>
                    </a:cubicBezTo>
                    <a:lnTo>
                      <a:pt x="1255" y="249"/>
                    </a:lnTo>
                    <a:cubicBezTo>
                      <a:pt x="1333" y="120"/>
                      <a:pt x="1217" y="0"/>
                      <a:pt x="1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06" name="Google Shape;15906;p27"/>
              <p:cNvSpPr/>
              <p:nvPr/>
            </p:nvSpPr>
            <p:spPr>
              <a:xfrm>
                <a:off x="2633625" y="1758150"/>
                <a:ext cx="34150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889" extrusionOk="0">
                    <a:moveTo>
                      <a:pt x="388" y="1"/>
                    </a:moveTo>
                    <a:cubicBezTo>
                      <a:pt x="226" y="1"/>
                      <a:pt x="68" y="98"/>
                      <a:pt x="29" y="266"/>
                    </a:cubicBezTo>
                    <a:cubicBezTo>
                      <a:pt x="0" y="393"/>
                      <a:pt x="107" y="476"/>
                      <a:pt x="206" y="476"/>
                    </a:cubicBezTo>
                    <a:cubicBezTo>
                      <a:pt x="271" y="476"/>
                      <a:pt x="334" y="440"/>
                      <a:pt x="352" y="356"/>
                    </a:cubicBezTo>
                    <a:cubicBezTo>
                      <a:pt x="355" y="340"/>
                      <a:pt x="365" y="334"/>
                      <a:pt x="376" y="334"/>
                    </a:cubicBezTo>
                    <a:cubicBezTo>
                      <a:pt x="393" y="334"/>
                      <a:pt x="415" y="347"/>
                      <a:pt x="429" y="361"/>
                    </a:cubicBezTo>
                    <a:cubicBezTo>
                      <a:pt x="477" y="414"/>
                      <a:pt x="409" y="533"/>
                      <a:pt x="381" y="577"/>
                    </a:cubicBezTo>
                    <a:cubicBezTo>
                      <a:pt x="313" y="689"/>
                      <a:pt x="403" y="826"/>
                      <a:pt x="526" y="829"/>
                    </a:cubicBezTo>
                    <a:cubicBezTo>
                      <a:pt x="711" y="835"/>
                      <a:pt x="894" y="853"/>
                      <a:pt x="1075" y="885"/>
                    </a:cubicBezTo>
                    <a:cubicBezTo>
                      <a:pt x="1087" y="888"/>
                      <a:pt x="1098" y="889"/>
                      <a:pt x="1109" y="889"/>
                    </a:cubicBezTo>
                    <a:cubicBezTo>
                      <a:pt x="1295" y="889"/>
                      <a:pt x="1366" y="598"/>
                      <a:pt x="1165" y="562"/>
                    </a:cubicBezTo>
                    <a:cubicBezTo>
                      <a:pt x="1031" y="538"/>
                      <a:pt x="896" y="520"/>
                      <a:pt x="760" y="509"/>
                    </a:cubicBezTo>
                    <a:lnTo>
                      <a:pt x="760" y="509"/>
                    </a:lnTo>
                    <a:cubicBezTo>
                      <a:pt x="791" y="329"/>
                      <a:pt x="745" y="140"/>
                      <a:pt x="569" y="45"/>
                    </a:cubicBezTo>
                    <a:cubicBezTo>
                      <a:pt x="513" y="15"/>
                      <a:pt x="450" y="1"/>
                      <a:pt x="38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07" name="Google Shape;15907;p27"/>
              <p:cNvSpPr/>
              <p:nvPr/>
            </p:nvSpPr>
            <p:spPr>
              <a:xfrm>
                <a:off x="2668425" y="1798850"/>
                <a:ext cx="2910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347" extrusionOk="0">
                    <a:moveTo>
                      <a:pt x="213" y="0"/>
                    </a:moveTo>
                    <a:cubicBezTo>
                      <a:pt x="1" y="0"/>
                      <a:pt x="2" y="331"/>
                      <a:pt x="216" y="336"/>
                    </a:cubicBezTo>
                    <a:lnTo>
                      <a:pt x="948" y="347"/>
                    </a:lnTo>
                    <a:cubicBezTo>
                      <a:pt x="949" y="347"/>
                      <a:pt x="951" y="347"/>
                      <a:pt x="952" y="347"/>
                    </a:cubicBezTo>
                    <a:cubicBezTo>
                      <a:pt x="1163" y="347"/>
                      <a:pt x="1162" y="16"/>
                      <a:pt x="948" y="13"/>
                    </a:cubicBezTo>
                    <a:lnTo>
                      <a:pt x="216" y="0"/>
                    </a:lnTo>
                    <a:cubicBezTo>
                      <a:pt x="215" y="0"/>
                      <a:pt x="214" y="0"/>
                      <a:pt x="21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08" name="Google Shape;15908;p27"/>
              <p:cNvSpPr/>
              <p:nvPr/>
            </p:nvSpPr>
            <p:spPr>
              <a:xfrm>
                <a:off x="2709300" y="1769750"/>
                <a:ext cx="5940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376" h="2088" extrusionOk="0">
                    <a:moveTo>
                      <a:pt x="732" y="1"/>
                    </a:moveTo>
                    <a:cubicBezTo>
                      <a:pt x="476" y="1"/>
                      <a:pt x="213" y="142"/>
                      <a:pt x="73" y="396"/>
                    </a:cubicBezTo>
                    <a:cubicBezTo>
                      <a:pt x="1" y="525"/>
                      <a:pt x="117" y="647"/>
                      <a:pt x="230" y="647"/>
                    </a:cubicBezTo>
                    <a:cubicBezTo>
                      <a:pt x="280" y="647"/>
                      <a:pt x="329" y="623"/>
                      <a:pt x="361" y="565"/>
                    </a:cubicBezTo>
                    <a:cubicBezTo>
                      <a:pt x="439" y="424"/>
                      <a:pt x="595" y="339"/>
                      <a:pt x="740" y="339"/>
                    </a:cubicBezTo>
                    <a:cubicBezTo>
                      <a:pt x="881" y="339"/>
                      <a:pt x="1013" y="420"/>
                      <a:pt x="1053" y="609"/>
                    </a:cubicBezTo>
                    <a:cubicBezTo>
                      <a:pt x="1096" y="809"/>
                      <a:pt x="942" y="978"/>
                      <a:pt x="823" y="1109"/>
                    </a:cubicBezTo>
                    <a:cubicBezTo>
                      <a:pt x="603" y="1347"/>
                      <a:pt x="372" y="1573"/>
                      <a:pt x="146" y="1805"/>
                    </a:cubicBezTo>
                    <a:cubicBezTo>
                      <a:pt x="28" y="1927"/>
                      <a:pt x="137" y="2088"/>
                      <a:pt x="281" y="2088"/>
                    </a:cubicBezTo>
                    <a:cubicBezTo>
                      <a:pt x="290" y="2088"/>
                      <a:pt x="300" y="2087"/>
                      <a:pt x="309" y="2086"/>
                    </a:cubicBezTo>
                    <a:cubicBezTo>
                      <a:pt x="922" y="1994"/>
                      <a:pt x="1540" y="1941"/>
                      <a:pt x="2159" y="1925"/>
                    </a:cubicBezTo>
                    <a:cubicBezTo>
                      <a:pt x="2373" y="1919"/>
                      <a:pt x="2376" y="1590"/>
                      <a:pt x="2164" y="1590"/>
                    </a:cubicBezTo>
                    <a:cubicBezTo>
                      <a:pt x="2162" y="1590"/>
                      <a:pt x="2161" y="1590"/>
                      <a:pt x="2159" y="1590"/>
                    </a:cubicBezTo>
                    <a:cubicBezTo>
                      <a:pt x="1690" y="1603"/>
                      <a:pt x="1222" y="1636"/>
                      <a:pt x="757" y="1690"/>
                    </a:cubicBezTo>
                    <a:lnTo>
                      <a:pt x="757" y="1690"/>
                    </a:lnTo>
                    <a:cubicBezTo>
                      <a:pt x="1148" y="1326"/>
                      <a:pt x="1561" y="878"/>
                      <a:pt x="1327" y="383"/>
                    </a:cubicBezTo>
                    <a:cubicBezTo>
                      <a:pt x="1201" y="121"/>
                      <a:pt x="969" y="1"/>
                      <a:pt x="73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09" name="Google Shape;15909;p27"/>
              <p:cNvSpPr/>
              <p:nvPr/>
            </p:nvSpPr>
            <p:spPr>
              <a:xfrm>
                <a:off x="2756500" y="1773900"/>
                <a:ext cx="509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575" extrusionOk="0">
                    <a:moveTo>
                      <a:pt x="238" y="1"/>
                    </a:moveTo>
                    <a:cubicBezTo>
                      <a:pt x="94" y="1"/>
                      <a:pt x="0" y="221"/>
                      <a:pt x="155" y="315"/>
                    </a:cubicBezTo>
                    <a:cubicBezTo>
                      <a:pt x="714" y="652"/>
                      <a:pt x="1228" y="1058"/>
                      <a:pt x="1684" y="1525"/>
                    </a:cubicBezTo>
                    <a:cubicBezTo>
                      <a:pt x="1718" y="1560"/>
                      <a:pt x="1758" y="1575"/>
                      <a:pt x="1795" y="1575"/>
                    </a:cubicBezTo>
                    <a:cubicBezTo>
                      <a:pt x="1923" y="1575"/>
                      <a:pt x="2037" y="1407"/>
                      <a:pt x="1920" y="1288"/>
                    </a:cubicBezTo>
                    <a:cubicBezTo>
                      <a:pt x="1444" y="802"/>
                      <a:pt x="907" y="377"/>
                      <a:pt x="323" y="27"/>
                    </a:cubicBezTo>
                    <a:cubicBezTo>
                      <a:pt x="294" y="9"/>
                      <a:pt x="265" y="1"/>
                      <a:pt x="2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10" name="Google Shape;15910;p27"/>
              <p:cNvSpPr/>
              <p:nvPr/>
            </p:nvSpPr>
            <p:spPr>
              <a:xfrm>
                <a:off x="2758250" y="1767775"/>
                <a:ext cx="36650" cy="5767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2307" extrusionOk="0">
                    <a:moveTo>
                      <a:pt x="1238" y="0"/>
                    </a:moveTo>
                    <a:cubicBezTo>
                      <a:pt x="1188" y="0"/>
                      <a:pt x="1139" y="25"/>
                      <a:pt x="1107" y="84"/>
                    </a:cubicBezTo>
                    <a:lnTo>
                      <a:pt x="1106" y="84"/>
                    </a:lnTo>
                    <a:lnTo>
                      <a:pt x="70" y="2053"/>
                    </a:lnTo>
                    <a:cubicBezTo>
                      <a:pt x="1" y="2185"/>
                      <a:pt x="116" y="2306"/>
                      <a:pt x="228" y="2306"/>
                    </a:cubicBezTo>
                    <a:cubicBezTo>
                      <a:pt x="278" y="2306"/>
                      <a:pt x="327" y="2282"/>
                      <a:pt x="359" y="2223"/>
                    </a:cubicBezTo>
                    <a:lnTo>
                      <a:pt x="1396" y="253"/>
                    </a:lnTo>
                    <a:cubicBezTo>
                      <a:pt x="1465" y="122"/>
                      <a:pt x="1350" y="0"/>
                      <a:pt x="123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11" name="Google Shape;15911;p27"/>
              <p:cNvSpPr/>
              <p:nvPr/>
            </p:nvSpPr>
            <p:spPr>
              <a:xfrm>
                <a:off x="2797875" y="1749800"/>
                <a:ext cx="31800" cy="29150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166" extrusionOk="0">
                    <a:moveTo>
                      <a:pt x="355" y="0"/>
                    </a:moveTo>
                    <a:cubicBezTo>
                      <a:pt x="285" y="0"/>
                      <a:pt x="214" y="19"/>
                      <a:pt x="149" y="62"/>
                    </a:cubicBezTo>
                    <a:cubicBezTo>
                      <a:pt x="0" y="161"/>
                      <a:pt x="93" y="380"/>
                      <a:pt x="232" y="380"/>
                    </a:cubicBezTo>
                    <a:cubicBezTo>
                      <a:pt x="260" y="380"/>
                      <a:pt x="289" y="371"/>
                      <a:pt x="319" y="351"/>
                    </a:cubicBezTo>
                    <a:lnTo>
                      <a:pt x="320" y="351"/>
                    </a:lnTo>
                    <a:cubicBezTo>
                      <a:pt x="336" y="341"/>
                      <a:pt x="351" y="336"/>
                      <a:pt x="366" y="336"/>
                    </a:cubicBezTo>
                    <a:cubicBezTo>
                      <a:pt x="428" y="336"/>
                      <a:pt x="477" y="421"/>
                      <a:pt x="483" y="481"/>
                    </a:cubicBezTo>
                    <a:cubicBezTo>
                      <a:pt x="497" y="617"/>
                      <a:pt x="397" y="757"/>
                      <a:pt x="331" y="866"/>
                    </a:cubicBezTo>
                    <a:cubicBezTo>
                      <a:pt x="261" y="981"/>
                      <a:pt x="354" y="1108"/>
                      <a:pt x="476" y="1119"/>
                    </a:cubicBezTo>
                    <a:lnTo>
                      <a:pt x="1057" y="1165"/>
                    </a:lnTo>
                    <a:cubicBezTo>
                      <a:pt x="1063" y="1165"/>
                      <a:pt x="1068" y="1165"/>
                      <a:pt x="1074" y="1165"/>
                    </a:cubicBezTo>
                    <a:cubicBezTo>
                      <a:pt x="1272" y="1165"/>
                      <a:pt x="1265" y="847"/>
                      <a:pt x="1057" y="830"/>
                    </a:cubicBezTo>
                    <a:lnTo>
                      <a:pt x="741" y="805"/>
                    </a:lnTo>
                    <a:lnTo>
                      <a:pt x="741" y="805"/>
                    </a:lnTo>
                    <a:cubicBezTo>
                      <a:pt x="822" y="618"/>
                      <a:pt x="859" y="413"/>
                      <a:pt x="746" y="228"/>
                    </a:cubicBezTo>
                    <a:cubicBezTo>
                      <a:pt x="662" y="92"/>
                      <a:pt x="509" y="0"/>
                      <a:pt x="35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12" name="Google Shape;15912;p27"/>
              <p:cNvSpPr/>
              <p:nvPr/>
            </p:nvSpPr>
            <p:spPr>
              <a:xfrm>
                <a:off x="1464750" y="1890600"/>
                <a:ext cx="45925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837" h="3655" extrusionOk="0">
                    <a:moveTo>
                      <a:pt x="1105" y="379"/>
                    </a:moveTo>
                    <a:cubicBezTo>
                      <a:pt x="1097" y="404"/>
                      <a:pt x="1095" y="431"/>
                      <a:pt x="1100" y="461"/>
                    </a:cubicBezTo>
                    <a:cubicBezTo>
                      <a:pt x="809" y="734"/>
                      <a:pt x="627" y="871"/>
                      <a:pt x="551" y="871"/>
                    </a:cubicBezTo>
                    <a:cubicBezTo>
                      <a:pt x="503" y="871"/>
                      <a:pt x="499" y="816"/>
                      <a:pt x="538" y="705"/>
                    </a:cubicBezTo>
                    <a:cubicBezTo>
                      <a:pt x="566" y="531"/>
                      <a:pt x="691" y="429"/>
                      <a:pt x="912" y="399"/>
                    </a:cubicBezTo>
                    <a:cubicBezTo>
                      <a:pt x="942" y="420"/>
                      <a:pt x="972" y="430"/>
                      <a:pt x="1000" y="430"/>
                    </a:cubicBezTo>
                    <a:cubicBezTo>
                      <a:pt x="1041" y="430"/>
                      <a:pt x="1077" y="410"/>
                      <a:pt x="1105" y="379"/>
                    </a:cubicBezTo>
                    <a:close/>
                    <a:moveTo>
                      <a:pt x="783" y="1"/>
                    </a:moveTo>
                    <a:cubicBezTo>
                      <a:pt x="291" y="1"/>
                      <a:pt x="1" y="933"/>
                      <a:pt x="258" y="1338"/>
                    </a:cubicBezTo>
                    <a:cubicBezTo>
                      <a:pt x="370" y="1516"/>
                      <a:pt x="548" y="1600"/>
                      <a:pt x="734" y="1600"/>
                    </a:cubicBezTo>
                    <a:cubicBezTo>
                      <a:pt x="854" y="1600"/>
                      <a:pt x="978" y="1565"/>
                      <a:pt x="1089" y="1497"/>
                    </a:cubicBezTo>
                    <a:cubicBezTo>
                      <a:pt x="1165" y="1451"/>
                      <a:pt x="1226" y="1397"/>
                      <a:pt x="1275" y="1337"/>
                    </a:cubicBezTo>
                    <a:lnTo>
                      <a:pt x="1275" y="1337"/>
                    </a:lnTo>
                    <a:cubicBezTo>
                      <a:pt x="1289" y="1407"/>
                      <a:pt x="1303" y="1478"/>
                      <a:pt x="1316" y="1549"/>
                    </a:cubicBezTo>
                    <a:cubicBezTo>
                      <a:pt x="1348" y="1710"/>
                      <a:pt x="1382" y="1871"/>
                      <a:pt x="1408" y="2034"/>
                    </a:cubicBezTo>
                    <a:cubicBezTo>
                      <a:pt x="1431" y="2148"/>
                      <a:pt x="1447" y="2264"/>
                      <a:pt x="1456" y="2382"/>
                    </a:cubicBezTo>
                    <a:cubicBezTo>
                      <a:pt x="1574" y="2796"/>
                      <a:pt x="1333" y="3054"/>
                      <a:pt x="732" y="3155"/>
                    </a:cubicBezTo>
                    <a:cubicBezTo>
                      <a:pt x="696" y="3100"/>
                      <a:pt x="645" y="3078"/>
                      <a:pt x="594" y="3078"/>
                    </a:cubicBezTo>
                    <a:cubicBezTo>
                      <a:pt x="476" y="3078"/>
                      <a:pt x="361" y="3197"/>
                      <a:pt x="444" y="3323"/>
                    </a:cubicBezTo>
                    <a:cubicBezTo>
                      <a:pt x="590" y="3547"/>
                      <a:pt x="805" y="3655"/>
                      <a:pt x="1023" y="3655"/>
                    </a:cubicBezTo>
                    <a:cubicBezTo>
                      <a:pt x="1254" y="3655"/>
                      <a:pt x="1488" y="3532"/>
                      <a:pt x="1644" y="3295"/>
                    </a:cubicBezTo>
                    <a:cubicBezTo>
                      <a:pt x="1836" y="3005"/>
                      <a:pt x="1832" y="2644"/>
                      <a:pt x="1792" y="2314"/>
                    </a:cubicBezTo>
                    <a:cubicBezTo>
                      <a:pt x="1714" y="1674"/>
                      <a:pt x="1558" y="1037"/>
                      <a:pt x="1428" y="404"/>
                    </a:cubicBezTo>
                    <a:lnTo>
                      <a:pt x="1428" y="404"/>
                    </a:lnTo>
                    <a:cubicBezTo>
                      <a:pt x="1426" y="393"/>
                      <a:pt x="1425" y="382"/>
                      <a:pt x="1423" y="371"/>
                    </a:cubicBezTo>
                    <a:lnTo>
                      <a:pt x="1423" y="371"/>
                    </a:lnTo>
                    <a:lnTo>
                      <a:pt x="1421" y="372"/>
                    </a:lnTo>
                    <a:lnTo>
                      <a:pt x="1421" y="372"/>
                    </a:lnTo>
                    <a:cubicBezTo>
                      <a:pt x="1421" y="371"/>
                      <a:pt x="1421" y="371"/>
                      <a:pt x="1421" y="371"/>
                    </a:cubicBezTo>
                    <a:cubicBezTo>
                      <a:pt x="1405" y="287"/>
                      <a:pt x="1345" y="250"/>
                      <a:pt x="1282" y="250"/>
                    </a:cubicBezTo>
                    <a:cubicBezTo>
                      <a:pt x="1232" y="250"/>
                      <a:pt x="1179" y="273"/>
                      <a:pt x="1143" y="313"/>
                    </a:cubicBezTo>
                    <a:lnTo>
                      <a:pt x="1143" y="313"/>
                    </a:lnTo>
                    <a:cubicBezTo>
                      <a:pt x="1166" y="245"/>
                      <a:pt x="1154" y="163"/>
                      <a:pt x="1081" y="110"/>
                    </a:cubicBezTo>
                    <a:cubicBezTo>
                      <a:pt x="976" y="34"/>
                      <a:pt x="876" y="1"/>
                      <a:pt x="7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13" name="Google Shape;15913;p27"/>
              <p:cNvSpPr/>
              <p:nvPr/>
            </p:nvSpPr>
            <p:spPr>
              <a:xfrm>
                <a:off x="1537775" y="1917225"/>
                <a:ext cx="4060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482" extrusionOk="0">
                    <a:moveTo>
                      <a:pt x="641" y="0"/>
                    </a:moveTo>
                    <a:cubicBezTo>
                      <a:pt x="495" y="0"/>
                      <a:pt x="348" y="14"/>
                      <a:pt x="200" y="40"/>
                    </a:cubicBezTo>
                    <a:cubicBezTo>
                      <a:pt x="1" y="76"/>
                      <a:pt x="69" y="366"/>
                      <a:pt x="257" y="366"/>
                    </a:cubicBezTo>
                    <a:cubicBezTo>
                      <a:pt x="267" y="366"/>
                      <a:pt x="278" y="365"/>
                      <a:pt x="290" y="363"/>
                    </a:cubicBezTo>
                    <a:cubicBezTo>
                      <a:pt x="405" y="343"/>
                      <a:pt x="518" y="332"/>
                      <a:pt x="631" y="332"/>
                    </a:cubicBezTo>
                    <a:cubicBezTo>
                      <a:pt x="877" y="332"/>
                      <a:pt x="1119" y="380"/>
                      <a:pt x="1356" y="470"/>
                    </a:cubicBezTo>
                    <a:cubicBezTo>
                      <a:pt x="1377" y="478"/>
                      <a:pt x="1397" y="482"/>
                      <a:pt x="1415" y="482"/>
                    </a:cubicBezTo>
                    <a:cubicBezTo>
                      <a:pt x="1572" y="482"/>
                      <a:pt x="1624" y="214"/>
                      <a:pt x="1444" y="147"/>
                    </a:cubicBezTo>
                    <a:cubicBezTo>
                      <a:pt x="1182" y="47"/>
                      <a:pt x="913" y="0"/>
                      <a:pt x="6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14" name="Google Shape;15914;p27"/>
              <p:cNvSpPr/>
              <p:nvPr/>
            </p:nvSpPr>
            <p:spPr>
              <a:xfrm>
                <a:off x="1536625" y="1946475"/>
                <a:ext cx="4315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726" h="335" extrusionOk="0">
                    <a:moveTo>
                      <a:pt x="217" y="0"/>
                    </a:moveTo>
                    <a:cubicBezTo>
                      <a:pt x="2" y="0"/>
                      <a:pt x="0" y="334"/>
                      <a:pt x="217" y="334"/>
                    </a:cubicBezTo>
                    <a:lnTo>
                      <a:pt x="1509" y="334"/>
                    </a:lnTo>
                    <a:cubicBezTo>
                      <a:pt x="1724" y="334"/>
                      <a:pt x="1725" y="0"/>
                      <a:pt x="150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15" name="Google Shape;15915;p27"/>
              <p:cNvSpPr/>
              <p:nvPr/>
            </p:nvSpPr>
            <p:spPr>
              <a:xfrm>
                <a:off x="1595125" y="1916050"/>
                <a:ext cx="47875" cy="4417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767" extrusionOk="0">
                    <a:moveTo>
                      <a:pt x="254" y="0"/>
                    </a:moveTo>
                    <a:cubicBezTo>
                      <a:pt x="119" y="0"/>
                      <a:pt x="0" y="169"/>
                      <a:pt x="127" y="281"/>
                    </a:cubicBezTo>
                    <a:cubicBezTo>
                      <a:pt x="639" y="726"/>
                      <a:pt x="1120" y="1205"/>
                      <a:pt x="1570" y="1713"/>
                    </a:cubicBezTo>
                    <a:cubicBezTo>
                      <a:pt x="1603" y="1751"/>
                      <a:pt x="1642" y="1767"/>
                      <a:pt x="1679" y="1767"/>
                    </a:cubicBezTo>
                    <a:cubicBezTo>
                      <a:pt x="1802" y="1767"/>
                      <a:pt x="1915" y="1599"/>
                      <a:pt x="1806" y="1476"/>
                    </a:cubicBezTo>
                    <a:cubicBezTo>
                      <a:pt x="1358" y="969"/>
                      <a:pt x="876" y="490"/>
                      <a:pt x="365" y="44"/>
                    </a:cubicBezTo>
                    <a:cubicBezTo>
                      <a:pt x="330" y="13"/>
                      <a:pt x="291" y="0"/>
                      <a:pt x="2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16" name="Google Shape;15916;p27"/>
              <p:cNvSpPr/>
              <p:nvPr/>
            </p:nvSpPr>
            <p:spPr>
              <a:xfrm>
                <a:off x="1593950" y="1914350"/>
                <a:ext cx="42850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1714" h="1867" extrusionOk="0">
                    <a:moveTo>
                      <a:pt x="1483" y="1"/>
                    </a:moveTo>
                    <a:cubicBezTo>
                      <a:pt x="1445" y="1"/>
                      <a:pt x="1406" y="17"/>
                      <a:pt x="1373" y="57"/>
                    </a:cubicBezTo>
                    <a:lnTo>
                      <a:pt x="105" y="1573"/>
                    </a:lnTo>
                    <a:cubicBezTo>
                      <a:pt x="1" y="1699"/>
                      <a:pt x="112" y="1866"/>
                      <a:pt x="232" y="1866"/>
                    </a:cubicBezTo>
                    <a:cubicBezTo>
                      <a:pt x="269" y="1866"/>
                      <a:pt x="308" y="1850"/>
                      <a:pt x="342" y="1810"/>
                    </a:cubicBezTo>
                    <a:lnTo>
                      <a:pt x="1609" y="294"/>
                    </a:lnTo>
                    <a:cubicBezTo>
                      <a:pt x="1714" y="168"/>
                      <a:pt x="1603" y="1"/>
                      <a:pt x="14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17" name="Google Shape;15917;p27"/>
              <p:cNvSpPr/>
              <p:nvPr/>
            </p:nvSpPr>
            <p:spPr>
              <a:xfrm>
                <a:off x="1648125" y="1892750"/>
                <a:ext cx="34650" cy="34650"/>
              </a:xfrm>
              <a:custGeom>
                <a:avLst/>
                <a:gdLst/>
                <a:ahLst/>
                <a:cxnLst/>
                <a:rect l="l" t="t" r="r" b="b"/>
                <a:pathLst>
                  <a:path w="1386" h="1386" extrusionOk="0">
                    <a:moveTo>
                      <a:pt x="487" y="0"/>
                    </a:moveTo>
                    <a:cubicBezTo>
                      <a:pt x="390" y="0"/>
                      <a:pt x="292" y="14"/>
                      <a:pt x="191" y="41"/>
                    </a:cubicBezTo>
                    <a:cubicBezTo>
                      <a:pt x="1" y="94"/>
                      <a:pt x="60" y="371"/>
                      <a:pt x="231" y="371"/>
                    </a:cubicBezTo>
                    <a:cubicBezTo>
                      <a:pt x="246" y="371"/>
                      <a:pt x="263" y="369"/>
                      <a:pt x="280" y="364"/>
                    </a:cubicBezTo>
                    <a:cubicBezTo>
                      <a:pt x="354" y="344"/>
                      <a:pt x="427" y="333"/>
                      <a:pt x="500" y="333"/>
                    </a:cubicBezTo>
                    <a:cubicBezTo>
                      <a:pt x="566" y="333"/>
                      <a:pt x="631" y="342"/>
                      <a:pt x="697" y="361"/>
                    </a:cubicBezTo>
                    <a:lnTo>
                      <a:pt x="697" y="361"/>
                    </a:lnTo>
                    <a:cubicBezTo>
                      <a:pt x="647" y="564"/>
                      <a:pt x="554" y="746"/>
                      <a:pt x="408" y="906"/>
                    </a:cubicBezTo>
                    <a:cubicBezTo>
                      <a:pt x="330" y="991"/>
                      <a:pt x="351" y="1161"/>
                      <a:pt x="482" y="1185"/>
                    </a:cubicBezTo>
                    <a:cubicBezTo>
                      <a:pt x="701" y="1226"/>
                      <a:pt x="914" y="1289"/>
                      <a:pt x="1120" y="1373"/>
                    </a:cubicBezTo>
                    <a:cubicBezTo>
                      <a:pt x="1142" y="1381"/>
                      <a:pt x="1162" y="1385"/>
                      <a:pt x="1181" y="1385"/>
                    </a:cubicBezTo>
                    <a:cubicBezTo>
                      <a:pt x="1335" y="1385"/>
                      <a:pt x="1386" y="1120"/>
                      <a:pt x="1210" y="1049"/>
                    </a:cubicBezTo>
                    <a:cubicBezTo>
                      <a:pt x="1081" y="998"/>
                      <a:pt x="950" y="955"/>
                      <a:pt x="817" y="919"/>
                    </a:cubicBezTo>
                    <a:lnTo>
                      <a:pt x="817" y="919"/>
                    </a:lnTo>
                    <a:cubicBezTo>
                      <a:pt x="937" y="733"/>
                      <a:pt x="1017" y="527"/>
                      <a:pt x="1047" y="300"/>
                    </a:cubicBezTo>
                    <a:cubicBezTo>
                      <a:pt x="1056" y="232"/>
                      <a:pt x="1042" y="143"/>
                      <a:pt x="971" y="111"/>
                    </a:cubicBezTo>
                    <a:cubicBezTo>
                      <a:pt x="812" y="38"/>
                      <a:pt x="651" y="0"/>
                      <a:pt x="48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18" name="Google Shape;15918;p27"/>
              <p:cNvSpPr/>
              <p:nvPr/>
            </p:nvSpPr>
            <p:spPr>
              <a:xfrm>
                <a:off x="1688400" y="1931600"/>
                <a:ext cx="4187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1675" h="487" extrusionOk="0">
                    <a:moveTo>
                      <a:pt x="1483" y="0"/>
                    </a:moveTo>
                    <a:cubicBezTo>
                      <a:pt x="1476" y="0"/>
                      <a:pt x="1469" y="1"/>
                      <a:pt x="1462" y="2"/>
                    </a:cubicBezTo>
                    <a:lnTo>
                      <a:pt x="214" y="150"/>
                    </a:lnTo>
                    <a:cubicBezTo>
                      <a:pt x="11" y="175"/>
                      <a:pt x="1" y="487"/>
                      <a:pt x="191" y="487"/>
                    </a:cubicBezTo>
                    <a:cubicBezTo>
                      <a:pt x="198" y="487"/>
                      <a:pt x="206" y="486"/>
                      <a:pt x="214" y="485"/>
                    </a:cubicBezTo>
                    <a:lnTo>
                      <a:pt x="1462" y="337"/>
                    </a:lnTo>
                    <a:cubicBezTo>
                      <a:pt x="1666" y="312"/>
                      <a:pt x="1675" y="0"/>
                      <a:pt x="14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19" name="Google Shape;15919;p27"/>
              <p:cNvSpPr/>
              <p:nvPr/>
            </p:nvSpPr>
            <p:spPr>
              <a:xfrm>
                <a:off x="1703350" y="1918950"/>
                <a:ext cx="8550" cy="9450"/>
              </a:xfrm>
              <a:custGeom>
                <a:avLst/>
                <a:gdLst/>
                <a:ahLst/>
                <a:cxnLst/>
                <a:rect l="l" t="t" r="r" b="b"/>
                <a:pathLst>
                  <a:path w="342" h="378" extrusionOk="0">
                    <a:moveTo>
                      <a:pt x="175" y="0"/>
                    </a:moveTo>
                    <a:cubicBezTo>
                      <a:pt x="92" y="0"/>
                      <a:pt x="7" y="54"/>
                      <a:pt x="5" y="162"/>
                    </a:cubicBezTo>
                    <a:lnTo>
                      <a:pt x="3" y="215"/>
                    </a:lnTo>
                    <a:cubicBezTo>
                      <a:pt x="1" y="323"/>
                      <a:pt x="84" y="377"/>
                      <a:pt x="168" y="377"/>
                    </a:cubicBezTo>
                    <a:cubicBezTo>
                      <a:pt x="252" y="377"/>
                      <a:pt x="337" y="323"/>
                      <a:pt x="339" y="215"/>
                    </a:cubicBezTo>
                    <a:lnTo>
                      <a:pt x="339" y="162"/>
                    </a:lnTo>
                    <a:cubicBezTo>
                      <a:pt x="341" y="54"/>
                      <a:pt x="259" y="0"/>
                      <a:pt x="17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20" name="Google Shape;15920;p27"/>
              <p:cNvSpPr/>
              <p:nvPr/>
            </p:nvSpPr>
            <p:spPr>
              <a:xfrm>
                <a:off x="1747225" y="1902900"/>
                <a:ext cx="25875" cy="64875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2595" extrusionOk="0">
                    <a:moveTo>
                      <a:pt x="658" y="1"/>
                    </a:moveTo>
                    <a:cubicBezTo>
                      <a:pt x="655" y="1"/>
                      <a:pt x="652" y="1"/>
                      <a:pt x="649" y="1"/>
                    </a:cubicBezTo>
                    <a:cubicBezTo>
                      <a:pt x="158" y="19"/>
                      <a:pt x="25" y="561"/>
                      <a:pt x="16" y="973"/>
                    </a:cubicBezTo>
                    <a:cubicBezTo>
                      <a:pt x="1" y="1572"/>
                      <a:pt x="253" y="2132"/>
                      <a:pt x="677" y="2547"/>
                    </a:cubicBezTo>
                    <a:cubicBezTo>
                      <a:pt x="712" y="2581"/>
                      <a:pt x="751" y="2595"/>
                      <a:pt x="788" y="2595"/>
                    </a:cubicBezTo>
                    <a:cubicBezTo>
                      <a:pt x="919" y="2595"/>
                      <a:pt x="1034" y="2427"/>
                      <a:pt x="915" y="2311"/>
                    </a:cubicBezTo>
                    <a:cubicBezTo>
                      <a:pt x="652" y="2054"/>
                      <a:pt x="471" y="1760"/>
                      <a:pt x="391" y="1398"/>
                    </a:cubicBezTo>
                    <a:cubicBezTo>
                      <a:pt x="344" y="1183"/>
                      <a:pt x="257" y="350"/>
                      <a:pt x="649" y="335"/>
                    </a:cubicBezTo>
                    <a:cubicBezTo>
                      <a:pt x="861" y="328"/>
                      <a:pt x="866" y="1"/>
                      <a:pt x="6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21" name="Google Shape;15921;p27"/>
              <p:cNvSpPr/>
              <p:nvPr/>
            </p:nvSpPr>
            <p:spPr>
              <a:xfrm>
                <a:off x="1774050" y="1918975"/>
                <a:ext cx="47300" cy="34050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362" extrusionOk="0">
                    <a:moveTo>
                      <a:pt x="262" y="1"/>
                    </a:moveTo>
                    <a:cubicBezTo>
                      <a:pt x="105" y="1"/>
                      <a:pt x="0" y="229"/>
                      <a:pt x="170" y="307"/>
                    </a:cubicBezTo>
                    <a:cubicBezTo>
                      <a:pt x="690" y="546"/>
                      <a:pt x="1157" y="888"/>
                      <a:pt x="1543" y="1309"/>
                    </a:cubicBezTo>
                    <a:cubicBezTo>
                      <a:pt x="1577" y="1346"/>
                      <a:pt x="1616" y="1362"/>
                      <a:pt x="1654" y="1362"/>
                    </a:cubicBezTo>
                    <a:cubicBezTo>
                      <a:pt x="1778" y="1362"/>
                      <a:pt x="1891" y="1194"/>
                      <a:pt x="1779" y="1073"/>
                    </a:cubicBezTo>
                    <a:cubicBezTo>
                      <a:pt x="1373" y="629"/>
                      <a:pt x="884" y="272"/>
                      <a:pt x="337" y="19"/>
                    </a:cubicBezTo>
                    <a:cubicBezTo>
                      <a:pt x="312" y="6"/>
                      <a:pt x="286" y="1"/>
                      <a:pt x="26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22" name="Google Shape;15922;p27"/>
              <p:cNvSpPr/>
              <p:nvPr/>
            </p:nvSpPr>
            <p:spPr>
              <a:xfrm>
                <a:off x="1782625" y="1917975"/>
                <a:ext cx="25875" cy="39225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569" extrusionOk="0">
                    <a:moveTo>
                      <a:pt x="808" y="1"/>
                    </a:moveTo>
                    <a:cubicBezTo>
                      <a:pt x="758" y="1"/>
                      <a:pt x="710" y="26"/>
                      <a:pt x="679" y="86"/>
                    </a:cubicBezTo>
                    <a:cubicBezTo>
                      <a:pt x="475" y="496"/>
                      <a:pt x="271" y="905"/>
                      <a:pt x="66" y="1314"/>
                    </a:cubicBezTo>
                    <a:cubicBezTo>
                      <a:pt x="1" y="1446"/>
                      <a:pt x="117" y="1569"/>
                      <a:pt x="227" y="1569"/>
                    </a:cubicBezTo>
                    <a:cubicBezTo>
                      <a:pt x="277" y="1569"/>
                      <a:pt x="326" y="1544"/>
                      <a:pt x="356" y="1483"/>
                    </a:cubicBezTo>
                    <a:cubicBezTo>
                      <a:pt x="560" y="1075"/>
                      <a:pt x="765" y="664"/>
                      <a:pt x="969" y="255"/>
                    </a:cubicBezTo>
                    <a:cubicBezTo>
                      <a:pt x="1034" y="123"/>
                      <a:pt x="919" y="1"/>
                      <a:pt x="80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23" name="Google Shape;15923;p27"/>
              <p:cNvSpPr/>
              <p:nvPr/>
            </p:nvSpPr>
            <p:spPr>
              <a:xfrm>
                <a:off x="1816825" y="1900800"/>
                <a:ext cx="28025" cy="70975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2839" extrusionOk="0">
                    <a:moveTo>
                      <a:pt x="235" y="0"/>
                    </a:moveTo>
                    <a:cubicBezTo>
                      <a:pt x="113" y="0"/>
                      <a:pt x="1" y="168"/>
                      <a:pt x="109" y="291"/>
                    </a:cubicBezTo>
                    <a:cubicBezTo>
                      <a:pt x="674" y="938"/>
                      <a:pt x="754" y="1847"/>
                      <a:pt x="326" y="2588"/>
                    </a:cubicBezTo>
                    <a:cubicBezTo>
                      <a:pt x="252" y="2718"/>
                      <a:pt x="367" y="2839"/>
                      <a:pt x="481" y="2839"/>
                    </a:cubicBezTo>
                    <a:cubicBezTo>
                      <a:pt x="532" y="2839"/>
                      <a:pt x="582" y="2815"/>
                      <a:pt x="616" y="2758"/>
                    </a:cubicBezTo>
                    <a:cubicBezTo>
                      <a:pt x="1120" y="1882"/>
                      <a:pt x="1009" y="814"/>
                      <a:pt x="346" y="55"/>
                    </a:cubicBezTo>
                    <a:cubicBezTo>
                      <a:pt x="312" y="16"/>
                      <a:pt x="273" y="0"/>
                      <a:pt x="2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24" name="Google Shape;15924;p27"/>
              <p:cNvSpPr/>
              <p:nvPr/>
            </p:nvSpPr>
            <p:spPr>
              <a:xfrm>
                <a:off x="1853225" y="1898775"/>
                <a:ext cx="28925" cy="68375"/>
              </a:xfrm>
              <a:custGeom>
                <a:avLst/>
                <a:gdLst/>
                <a:ahLst/>
                <a:cxnLst/>
                <a:rect l="l" t="t" r="r" b="b"/>
                <a:pathLst>
                  <a:path w="1157" h="2735" extrusionOk="0">
                    <a:moveTo>
                      <a:pt x="904" y="0"/>
                    </a:moveTo>
                    <a:cubicBezTo>
                      <a:pt x="866" y="0"/>
                      <a:pt x="828" y="13"/>
                      <a:pt x="793" y="44"/>
                    </a:cubicBezTo>
                    <a:cubicBezTo>
                      <a:pt x="0" y="741"/>
                      <a:pt x="166" y="1809"/>
                      <a:pt x="616" y="2651"/>
                    </a:cubicBezTo>
                    <a:cubicBezTo>
                      <a:pt x="648" y="2710"/>
                      <a:pt x="697" y="2735"/>
                      <a:pt x="747" y="2735"/>
                    </a:cubicBezTo>
                    <a:cubicBezTo>
                      <a:pt x="859" y="2735"/>
                      <a:pt x="975" y="2614"/>
                      <a:pt x="905" y="2483"/>
                    </a:cubicBezTo>
                    <a:cubicBezTo>
                      <a:pt x="525" y="1769"/>
                      <a:pt x="349" y="879"/>
                      <a:pt x="1030" y="281"/>
                    </a:cubicBezTo>
                    <a:cubicBezTo>
                      <a:pt x="1156" y="169"/>
                      <a:pt x="1038" y="0"/>
                      <a:pt x="9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25" name="Google Shape;15925;p27"/>
              <p:cNvSpPr/>
              <p:nvPr/>
            </p:nvSpPr>
            <p:spPr>
              <a:xfrm>
                <a:off x="1884325" y="1908675"/>
                <a:ext cx="44025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1761" h="2257" extrusionOk="0">
                    <a:moveTo>
                      <a:pt x="550" y="1"/>
                    </a:moveTo>
                    <a:cubicBezTo>
                      <a:pt x="430" y="1"/>
                      <a:pt x="308" y="34"/>
                      <a:pt x="193" y="109"/>
                    </a:cubicBezTo>
                    <a:cubicBezTo>
                      <a:pt x="42" y="206"/>
                      <a:pt x="135" y="425"/>
                      <a:pt x="276" y="425"/>
                    </a:cubicBezTo>
                    <a:cubicBezTo>
                      <a:pt x="303" y="425"/>
                      <a:pt x="333" y="416"/>
                      <a:pt x="362" y="397"/>
                    </a:cubicBezTo>
                    <a:cubicBezTo>
                      <a:pt x="440" y="346"/>
                      <a:pt x="512" y="324"/>
                      <a:pt x="577" y="324"/>
                    </a:cubicBezTo>
                    <a:cubicBezTo>
                      <a:pt x="862" y="324"/>
                      <a:pt x="1003" y="757"/>
                      <a:pt x="901" y="1035"/>
                    </a:cubicBezTo>
                    <a:cubicBezTo>
                      <a:pt x="768" y="1389"/>
                      <a:pt x="420" y="1604"/>
                      <a:pt x="117" y="1797"/>
                    </a:cubicBezTo>
                    <a:cubicBezTo>
                      <a:pt x="18" y="1863"/>
                      <a:pt x="1" y="2026"/>
                      <a:pt x="117" y="2087"/>
                    </a:cubicBezTo>
                    <a:cubicBezTo>
                      <a:pt x="360" y="2213"/>
                      <a:pt x="609" y="2256"/>
                      <a:pt x="862" y="2256"/>
                    </a:cubicBezTo>
                    <a:cubicBezTo>
                      <a:pt x="1091" y="2256"/>
                      <a:pt x="1324" y="2221"/>
                      <a:pt x="1560" y="2179"/>
                    </a:cubicBezTo>
                    <a:cubicBezTo>
                      <a:pt x="1760" y="2143"/>
                      <a:pt x="1691" y="1852"/>
                      <a:pt x="1504" y="1852"/>
                    </a:cubicBezTo>
                    <a:cubicBezTo>
                      <a:pt x="1493" y="1852"/>
                      <a:pt x="1482" y="1853"/>
                      <a:pt x="1470" y="1855"/>
                    </a:cubicBezTo>
                    <a:cubicBezTo>
                      <a:pt x="1268" y="1892"/>
                      <a:pt x="1062" y="1927"/>
                      <a:pt x="859" y="1927"/>
                    </a:cubicBezTo>
                    <a:cubicBezTo>
                      <a:pt x="760" y="1927"/>
                      <a:pt x="661" y="1918"/>
                      <a:pt x="564" y="1898"/>
                    </a:cubicBezTo>
                    <a:lnTo>
                      <a:pt x="564" y="1898"/>
                    </a:lnTo>
                    <a:cubicBezTo>
                      <a:pt x="980" y="1592"/>
                      <a:pt x="1369" y="1184"/>
                      <a:pt x="1271" y="630"/>
                    </a:cubicBezTo>
                    <a:cubicBezTo>
                      <a:pt x="1208" y="269"/>
                      <a:pt x="889" y="1"/>
                      <a:pt x="5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26" name="Google Shape;15926;p27"/>
              <p:cNvSpPr/>
              <p:nvPr/>
            </p:nvSpPr>
            <p:spPr>
              <a:xfrm>
                <a:off x="1928250" y="1916400"/>
                <a:ext cx="37525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1446" extrusionOk="0">
                    <a:moveTo>
                      <a:pt x="228" y="1"/>
                    </a:moveTo>
                    <a:cubicBezTo>
                      <a:pt x="91" y="1"/>
                      <a:pt x="0" y="218"/>
                      <a:pt x="148" y="320"/>
                    </a:cubicBezTo>
                    <a:cubicBezTo>
                      <a:pt x="547" y="593"/>
                      <a:pt x="884" y="950"/>
                      <a:pt x="1134" y="1366"/>
                    </a:cubicBezTo>
                    <a:cubicBezTo>
                      <a:pt x="1168" y="1422"/>
                      <a:pt x="1219" y="1445"/>
                      <a:pt x="1269" y="1445"/>
                    </a:cubicBezTo>
                    <a:cubicBezTo>
                      <a:pt x="1385" y="1445"/>
                      <a:pt x="1500" y="1325"/>
                      <a:pt x="1423" y="1197"/>
                    </a:cubicBezTo>
                    <a:cubicBezTo>
                      <a:pt x="1142" y="733"/>
                      <a:pt x="764" y="335"/>
                      <a:pt x="315" y="30"/>
                    </a:cubicBezTo>
                    <a:cubicBezTo>
                      <a:pt x="285" y="10"/>
                      <a:pt x="256" y="1"/>
                      <a:pt x="22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27" name="Google Shape;15927;p27"/>
              <p:cNvSpPr/>
              <p:nvPr/>
            </p:nvSpPr>
            <p:spPr>
              <a:xfrm>
                <a:off x="1930275" y="1912750"/>
                <a:ext cx="34475" cy="4050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620" extrusionOk="0">
                    <a:moveTo>
                      <a:pt x="1151" y="1"/>
                    </a:moveTo>
                    <a:cubicBezTo>
                      <a:pt x="1113" y="1"/>
                      <a:pt x="1075" y="18"/>
                      <a:pt x="1043" y="59"/>
                    </a:cubicBezTo>
                    <a:cubicBezTo>
                      <a:pt x="709" y="487"/>
                      <a:pt x="390" y="925"/>
                      <a:pt x="85" y="1375"/>
                    </a:cubicBezTo>
                    <a:cubicBezTo>
                      <a:pt x="1" y="1500"/>
                      <a:pt x="117" y="1619"/>
                      <a:pt x="235" y="1619"/>
                    </a:cubicBezTo>
                    <a:cubicBezTo>
                      <a:pt x="286" y="1619"/>
                      <a:pt x="338" y="1597"/>
                      <a:pt x="375" y="1543"/>
                    </a:cubicBezTo>
                    <a:cubicBezTo>
                      <a:pt x="663" y="1117"/>
                      <a:pt x="963" y="701"/>
                      <a:pt x="1279" y="295"/>
                    </a:cubicBezTo>
                    <a:cubicBezTo>
                      <a:pt x="1379" y="168"/>
                      <a:pt x="1268" y="1"/>
                      <a:pt x="11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28" name="Google Shape;15928;p27"/>
              <p:cNvSpPr/>
              <p:nvPr/>
            </p:nvSpPr>
            <p:spPr>
              <a:xfrm>
                <a:off x="1966250" y="1898350"/>
                <a:ext cx="33650" cy="75650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3026" extrusionOk="0">
                    <a:moveTo>
                      <a:pt x="251" y="1"/>
                    </a:moveTo>
                    <a:cubicBezTo>
                      <a:pt x="118" y="1"/>
                      <a:pt x="1" y="169"/>
                      <a:pt x="125" y="282"/>
                    </a:cubicBezTo>
                    <a:cubicBezTo>
                      <a:pt x="870" y="957"/>
                      <a:pt x="972" y="1966"/>
                      <a:pt x="392" y="2782"/>
                    </a:cubicBezTo>
                    <a:cubicBezTo>
                      <a:pt x="303" y="2906"/>
                      <a:pt x="421" y="3025"/>
                      <a:pt x="541" y="3025"/>
                    </a:cubicBezTo>
                    <a:cubicBezTo>
                      <a:pt x="592" y="3025"/>
                      <a:pt x="644" y="3004"/>
                      <a:pt x="681" y="2952"/>
                    </a:cubicBezTo>
                    <a:cubicBezTo>
                      <a:pt x="1346" y="2017"/>
                      <a:pt x="1210" y="815"/>
                      <a:pt x="362" y="46"/>
                    </a:cubicBezTo>
                    <a:cubicBezTo>
                      <a:pt x="327" y="14"/>
                      <a:pt x="288" y="1"/>
                      <a:pt x="2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29" name="Google Shape;15929;p27"/>
              <p:cNvSpPr/>
              <p:nvPr/>
            </p:nvSpPr>
            <p:spPr>
              <a:xfrm>
                <a:off x="1982300" y="1873750"/>
                <a:ext cx="32925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1317" h="1101" extrusionOk="0">
                    <a:moveTo>
                      <a:pt x="391" y="1"/>
                    </a:moveTo>
                    <a:cubicBezTo>
                      <a:pt x="265" y="1"/>
                      <a:pt x="140" y="61"/>
                      <a:pt x="72" y="183"/>
                    </a:cubicBezTo>
                    <a:cubicBezTo>
                      <a:pt x="1" y="314"/>
                      <a:pt x="116" y="435"/>
                      <a:pt x="229" y="435"/>
                    </a:cubicBezTo>
                    <a:cubicBezTo>
                      <a:pt x="279" y="435"/>
                      <a:pt x="329" y="411"/>
                      <a:pt x="361" y="353"/>
                    </a:cubicBezTo>
                    <a:cubicBezTo>
                      <a:pt x="371" y="333"/>
                      <a:pt x="382" y="325"/>
                      <a:pt x="391" y="325"/>
                    </a:cubicBezTo>
                    <a:cubicBezTo>
                      <a:pt x="429" y="325"/>
                      <a:pt x="454" y="460"/>
                      <a:pt x="441" y="499"/>
                    </a:cubicBezTo>
                    <a:cubicBezTo>
                      <a:pt x="411" y="610"/>
                      <a:pt x="304" y="697"/>
                      <a:pt x="225" y="774"/>
                    </a:cubicBezTo>
                    <a:cubicBezTo>
                      <a:pt x="115" y="879"/>
                      <a:pt x="203" y="1053"/>
                      <a:pt x="342" y="1060"/>
                    </a:cubicBezTo>
                    <a:lnTo>
                      <a:pt x="1102" y="1100"/>
                    </a:lnTo>
                    <a:cubicBezTo>
                      <a:pt x="1106" y="1100"/>
                      <a:pt x="1110" y="1100"/>
                      <a:pt x="1113" y="1100"/>
                    </a:cubicBezTo>
                    <a:cubicBezTo>
                      <a:pt x="1317" y="1100"/>
                      <a:pt x="1312" y="776"/>
                      <a:pt x="1102" y="766"/>
                    </a:cubicBezTo>
                    <a:lnTo>
                      <a:pt x="684" y="744"/>
                    </a:lnTo>
                    <a:lnTo>
                      <a:pt x="684" y="744"/>
                    </a:lnTo>
                    <a:cubicBezTo>
                      <a:pt x="791" y="572"/>
                      <a:pt x="839" y="373"/>
                      <a:pt x="718" y="179"/>
                    </a:cubicBezTo>
                    <a:cubicBezTo>
                      <a:pt x="645" y="61"/>
                      <a:pt x="517" y="1"/>
                      <a:pt x="3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30" name="Google Shape;15930;p27"/>
              <p:cNvSpPr/>
              <p:nvPr/>
            </p:nvSpPr>
            <p:spPr>
              <a:xfrm>
                <a:off x="2020475" y="1913350"/>
                <a:ext cx="9350" cy="49825"/>
              </a:xfrm>
              <a:custGeom>
                <a:avLst/>
                <a:gdLst/>
                <a:ahLst/>
                <a:cxnLst/>
                <a:rect l="l" t="t" r="r" b="b"/>
                <a:pathLst>
                  <a:path w="374" h="1993" extrusionOk="0">
                    <a:moveTo>
                      <a:pt x="208" y="0"/>
                    </a:moveTo>
                    <a:cubicBezTo>
                      <a:pt x="124" y="0"/>
                      <a:pt x="39" y="54"/>
                      <a:pt x="37" y="163"/>
                    </a:cubicBezTo>
                    <a:lnTo>
                      <a:pt x="2" y="1832"/>
                    </a:lnTo>
                    <a:cubicBezTo>
                      <a:pt x="0" y="1939"/>
                      <a:pt x="83" y="1993"/>
                      <a:pt x="167" y="1993"/>
                    </a:cubicBezTo>
                    <a:cubicBezTo>
                      <a:pt x="251" y="1993"/>
                      <a:pt x="335" y="1939"/>
                      <a:pt x="338" y="1832"/>
                    </a:cubicBezTo>
                    <a:lnTo>
                      <a:pt x="371" y="163"/>
                    </a:lnTo>
                    <a:cubicBezTo>
                      <a:pt x="373" y="54"/>
                      <a:pt x="291" y="0"/>
                      <a:pt x="20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31" name="Google Shape;15931;p27"/>
              <p:cNvSpPr/>
              <p:nvPr/>
            </p:nvSpPr>
            <p:spPr>
              <a:xfrm>
                <a:off x="2008925" y="1931800"/>
                <a:ext cx="37875" cy="10500"/>
              </a:xfrm>
              <a:custGeom>
                <a:avLst/>
                <a:gdLst/>
                <a:ahLst/>
                <a:cxnLst/>
                <a:rect l="l" t="t" r="r" b="b"/>
                <a:pathLst>
                  <a:path w="1515" h="420" extrusionOk="0">
                    <a:moveTo>
                      <a:pt x="1315" y="1"/>
                    </a:moveTo>
                    <a:cubicBezTo>
                      <a:pt x="1310" y="1"/>
                      <a:pt x="1305" y="1"/>
                      <a:pt x="1300" y="1"/>
                    </a:cubicBezTo>
                    <a:lnTo>
                      <a:pt x="215" y="85"/>
                    </a:lnTo>
                    <a:cubicBezTo>
                      <a:pt x="9" y="102"/>
                      <a:pt x="1" y="420"/>
                      <a:pt x="200" y="420"/>
                    </a:cubicBezTo>
                    <a:cubicBezTo>
                      <a:pt x="205" y="420"/>
                      <a:pt x="210" y="420"/>
                      <a:pt x="215" y="419"/>
                    </a:cubicBezTo>
                    <a:lnTo>
                      <a:pt x="1300" y="337"/>
                    </a:lnTo>
                    <a:cubicBezTo>
                      <a:pt x="1508" y="321"/>
                      <a:pt x="1515" y="1"/>
                      <a:pt x="13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32" name="Google Shape;15932;p27"/>
              <p:cNvSpPr/>
              <p:nvPr/>
            </p:nvSpPr>
            <p:spPr>
              <a:xfrm>
                <a:off x="2060475" y="1899950"/>
                <a:ext cx="24800" cy="64975"/>
              </a:xfrm>
              <a:custGeom>
                <a:avLst/>
                <a:gdLst/>
                <a:ahLst/>
                <a:cxnLst/>
                <a:rect l="l" t="t" r="r" b="b"/>
                <a:pathLst>
                  <a:path w="992" h="2599" extrusionOk="0">
                    <a:moveTo>
                      <a:pt x="667" y="1"/>
                    </a:moveTo>
                    <a:cubicBezTo>
                      <a:pt x="659" y="1"/>
                      <a:pt x="652" y="1"/>
                      <a:pt x="644" y="2"/>
                    </a:cubicBezTo>
                    <a:cubicBezTo>
                      <a:pt x="414" y="22"/>
                      <a:pt x="287" y="424"/>
                      <a:pt x="226" y="609"/>
                    </a:cubicBezTo>
                    <a:cubicBezTo>
                      <a:pt x="1" y="1285"/>
                      <a:pt x="176" y="2021"/>
                      <a:pt x="646" y="2545"/>
                    </a:cubicBezTo>
                    <a:cubicBezTo>
                      <a:pt x="680" y="2583"/>
                      <a:pt x="719" y="2599"/>
                      <a:pt x="756" y="2599"/>
                    </a:cubicBezTo>
                    <a:cubicBezTo>
                      <a:pt x="880" y="2599"/>
                      <a:pt x="992" y="2431"/>
                      <a:pt x="882" y="2308"/>
                    </a:cubicBezTo>
                    <a:cubicBezTo>
                      <a:pt x="506" y="1886"/>
                      <a:pt x="371" y="1300"/>
                      <a:pt x="530" y="755"/>
                    </a:cubicBezTo>
                    <a:cubicBezTo>
                      <a:pt x="559" y="652"/>
                      <a:pt x="600" y="552"/>
                      <a:pt x="654" y="458"/>
                    </a:cubicBezTo>
                    <a:cubicBezTo>
                      <a:pt x="671" y="440"/>
                      <a:pt x="686" y="424"/>
                      <a:pt x="696" y="407"/>
                    </a:cubicBezTo>
                    <a:lnTo>
                      <a:pt x="696" y="407"/>
                    </a:lnTo>
                    <a:cubicBezTo>
                      <a:pt x="699" y="407"/>
                      <a:pt x="701" y="408"/>
                      <a:pt x="704" y="408"/>
                    </a:cubicBezTo>
                    <a:cubicBezTo>
                      <a:pt x="771" y="408"/>
                      <a:pt x="837" y="373"/>
                      <a:pt x="864" y="292"/>
                    </a:cubicBezTo>
                    <a:cubicBezTo>
                      <a:pt x="912" y="149"/>
                      <a:pt x="818" y="1"/>
                      <a:pt x="6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33" name="Google Shape;15933;p27"/>
              <p:cNvSpPr/>
              <p:nvPr/>
            </p:nvSpPr>
            <p:spPr>
              <a:xfrm>
                <a:off x="2091875" y="1901325"/>
                <a:ext cx="32550" cy="48900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1956" extrusionOk="0">
                    <a:moveTo>
                      <a:pt x="161" y="0"/>
                    </a:moveTo>
                    <a:cubicBezTo>
                      <a:pt x="77" y="0"/>
                      <a:pt x="0" y="53"/>
                      <a:pt x="12" y="160"/>
                    </a:cubicBezTo>
                    <a:cubicBezTo>
                      <a:pt x="68" y="672"/>
                      <a:pt x="125" y="1184"/>
                      <a:pt x="181" y="1697"/>
                    </a:cubicBezTo>
                    <a:lnTo>
                      <a:pt x="181" y="1697"/>
                    </a:lnTo>
                    <a:cubicBezTo>
                      <a:pt x="184" y="1747"/>
                      <a:pt x="189" y="1793"/>
                      <a:pt x="195" y="1832"/>
                    </a:cubicBezTo>
                    <a:cubicBezTo>
                      <a:pt x="209" y="1914"/>
                      <a:pt x="279" y="1951"/>
                      <a:pt x="351" y="1951"/>
                    </a:cubicBezTo>
                    <a:cubicBezTo>
                      <a:pt x="442" y="1951"/>
                      <a:pt x="535" y="1892"/>
                      <a:pt x="523" y="1788"/>
                    </a:cubicBezTo>
                    <a:cubicBezTo>
                      <a:pt x="522" y="1773"/>
                      <a:pt x="520" y="1758"/>
                      <a:pt x="519" y="1744"/>
                    </a:cubicBezTo>
                    <a:lnTo>
                      <a:pt x="519" y="1744"/>
                    </a:lnTo>
                    <a:lnTo>
                      <a:pt x="519" y="1744"/>
                    </a:lnTo>
                    <a:cubicBezTo>
                      <a:pt x="519" y="1743"/>
                      <a:pt x="518" y="1742"/>
                      <a:pt x="518" y="1740"/>
                    </a:cubicBezTo>
                    <a:lnTo>
                      <a:pt x="518" y="1740"/>
                    </a:lnTo>
                    <a:cubicBezTo>
                      <a:pt x="516" y="1719"/>
                      <a:pt x="514" y="1698"/>
                      <a:pt x="511" y="1677"/>
                    </a:cubicBezTo>
                    <a:lnTo>
                      <a:pt x="511" y="1677"/>
                    </a:lnTo>
                    <a:cubicBezTo>
                      <a:pt x="496" y="1471"/>
                      <a:pt x="512" y="1039"/>
                      <a:pt x="701" y="1039"/>
                    </a:cubicBezTo>
                    <a:cubicBezTo>
                      <a:pt x="717" y="1039"/>
                      <a:pt x="734" y="1042"/>
                      <a:pt x="752" y="1048"/>
                    </a:cubicBezTo>
                    <a:cubicBezTo>
                      <a:pt x="909" y="1104"/>
                      <a:pt x="956" y="1664"/>
                      <a:pt x="963" y="1794"/>
                    </a:cubicBezTo>
                    <a:cubicBezTo>
                      <a:pt x="967" y="1901"/>
                      <a:pt x="1053" y="1955"/>
                      <a:pt x="1137" y="1955"/>
                    </a:cubicBezTo>
                    <a:cubicBezTo>
                      <a:pt x="1221" y="1955"/>
                      <a:pt x="1302" y="1901"/>
                      <a:pt x="1297" y="1794"/>
                    </a:cubicBezTo>
                    <a:cubicBezTo>
                      <a:pt x="1282" y="1466"/>
                      <a:pt x="1159" y="643"/>
                      <a:pt x="697" y="643"/>
                    </a:cubicBezTo>
                    <a:cubicBezTo>
                      <a:pt x="691" y="643"/>
                      <a:pt x="685" y="644"/>
                      <a:pt x="679" y="644"/>
                    </a:cubicBezTo>
                    <a:cubicBezTo>
                      <a:pt x="569" y="649"/>
                      <a:pt x="482" y="694"/>
                      <a:pt x="413" y="765"/>
                    </a:cubicBezTo>
                    <a:lnTo>
                      <a:pt x="413" y="765"/>
                    </a:lnTo>
                    <a:cubicBezTo>
                      <a:pt x="391" y="564"/>
                      <a:pt x="368" y="362"/>
                      <a:pt x="346" y="160"/>
                    </a:cubicBezTo>
                    <a:cubicBezTo>
                      <a:pt x="335" y="54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34" name="Google Shape;15934;p27"/>
              <p:cNvSpPr/>
              <p:nvPr/>
            </p:nvSpPr>
            <p:spPr>
              <a:xfrm>
                <a:off x="2124275" y="1916975"/>
                <a:ext cx="25650" cy="49725"/>
              </a:xfrm>
              <a:custGeom>
                <a:avLst/>
                <a:gdLst/>
                <a:ahLst/>
                <a:cxnLst/>
                <a:rect l="l" t="t" r="r" b="b"/>
                <a:pathLst>
                  <a:path w="1026" h="1989" extrusionOk="0">
                    <a:moveTo>
                      <a:pt x="626" y="1"/>
                    </a:moveTo>
                    <a:cubicBezTo>
                      <a:pt x="461" y="1"/>
                      <a:pt x="291" y="109"/>
                      <a:pt x="211" y="285"/>
                    </a:cubicBezTo>
                    <a:cubicBezTo>
                      <a:pt x="1" y="745"/>
                      <a:pt x="114" y="1401"/>
                      <a:pt x="234" y="1870"/>
                    </a:cubicBezTo>
                    <a:cubicBezTo>
                      <a:pt x="256" y="1953"/>
                      <a:pt x="320" y="1989"/>
                      <a:pt x="386" y="1989"/>
                    </a:cubicBezTo>
                    <a:cubicBezTo>
                      <a:pt x="486" y="1989"/>
                      <a:pt x="590" y="1907"/>
                      <a:pt x="557" y="1781"/>
                    </a:cubicBezTo>
                    <a:cubicBezTo>
                      <a:pt x="493" y="1540"/>
                      <a:pt x="457" y="1292"/>
                      <a:pt x="449" y="1043"/>
                    </a:cubicBezTo>
                    <a:cubicBezTo>
                      <a:pt x="446" y="930"/>
                      <a:pt x="451" y="816"/>
                      <a:pt x="461" y="703"/>
                    </a:cubicBezTo>
                    <a:cubicBezTo>
                      <a:pt x="461" y="691"/>
                      <a:pt x="531" y="323"/>
                      <a:pt x="615" y="323"/>
                    </a:cubicBezTo>
                    <a:cubicBezTo>
                      <a:pt x="628" y="323"/>
                      <a:pt x="642" y="333"/>
                      <a:pt x="657" y="356"/>
                    </a:cubicBezTo>
                    <a:cubicBezTo>
                      <a:pt x="692" y="412"/>
                      <a:pt x="743" y="436"/>
                      <a:pt x="794" y="436"/>
                    </a:cubicBezTo>
                    <a:cubicBezTo>
                      <a:pt x="910" y="436"/>
                      <a:pt x="1026" y="316"/>
                      <a:pt x="946" y="189"/>
                    </a:cubicBezTo>
                    <a:cubicBezTo>
                      <a:pt x="865" y="58"/>
                      <a:pt x="747" y="1"/>
                      <a:pt x="6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35" name="Google Shape;15935;p27"/>
              <p:cNvSpPr/>
              <p:nvPr/>
            </p:nvSpPr>
            <p:spPr>
              <a:xfrm>
                <a:off x="2128500" y="1941325"/>
                <a:ext cx="23650" cy="960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384" extrusionOk="0">
                    <a:moveTo>
                      <a:pt x="711" y="0"/>
                    </a:moveTo>
                    <a:cubicBezTo>
                      <a:pt x="696" y="0"/>
                      <a:pt x="681" y="2"/>
                      <a:pt x="665" y="6"/>
                    </a:cubicBezTo>
                    <a:cubicBezTo>
                      <a:pt x="553" y="36"/>
                      <a:pt x="439" y="50"/>
                      <a:pt x="324" y="50"/>
                    </a:cubicBezTo>
                    <a:cubicBezTo>
                      <a:pt x="272" y="50"/>
                      <a:pt x="220" y="47"/>
                      <a:pt x="169" y="41"/>
                    </a:cubicBezTo>
                    <a:cubicBezTo>
                      <a:pt x="164" y="41"/>
                      <a:pt x="159" y="41"/>
                      <a:pt x="155" y="41"/>
                    </a:cubicBezTo>
                    <a:cubicBezTo>
                      <a:pt x="71" y="41"/>
                      <a:pt x="1" y="130"/>
                      <a:pt x="1" y="208"/>
                    </a:cubicBezTo>
                    <a:cubicBezTo>
                      <a:pt x="1" y="307"/>
                      <a:pt x="77" y="366"/>
                      <a:pt x="169" y="375"/>
                    </a:cubicBezTo>
                    <a:cubicBezTo>
                      <a:pt x="224" y="381"/>
                      <a:pt x="279" y="384"/>
                      <a:pt x="335" y="384"/>
                    </a:cubicBezTo>
                    <a:cubicBezTo>
                      <a:pt x="475" y="384"/>
                      <a:pt x="616" y="366"/>
                      <a:pt x="753" y="330"/>
                    </a:cubicBezTo>
                    <a:cubicBezTo>
                      <a:pt x="946" y="279"/>
                      <a:pt x="885" y="0"/>
                      <a:pt x="7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36" name="Google Shape;15936;p27"/>
              <p:cNvSpPr/>
              <p:nvPr/>
            </p:nvSpPr>
            <p:spPr>
              <a:xfrm>
                <a:off x="2150925" y="1909900"/>
                <a:ext cx="38900" cy="43100"/>
              </a:xfrm>
              <a:custGeom>
                <a:avLst/>
                <a:gdLst/>
                <a:ahLst/>
                <a:cxnLst/>
                <a:rect l="l" t="t" r="r" b="b"/>
                <a:pathLst>
                  <a:path w="1556" h="1724" extrusionOk="0">
                    <a:moveTo>
                      <a:pt x="826" y="356"/>
                    </a:moveTo>
                    <a:lnTo>
                      <a:pt x="826" y="356"/>
                    </a:lnTo>
                    <a:cubicBezTo>
                      <a:pt x="1021" y="430"/>
                      <a:pt x="1120" y="724"/>
                      <a:pt x="884" y="839"/>
                    </a:cubicBezTo>
                    <a:cubicBezTo>
                      <a:pt x="846" y="858"/>
                      <a:pt x="810" y="866"/>
                      <a:pt x="776" y="866"/>
                    </a:cubicBezTo>
                    <a:cubicBezTo>
                      <a:pt x="546" y="866"/>
                      <a:pt x="438" y="488"/>
                      <a:pt x="738" y="412"/>
                    </a:cubicBezTo>
                    <a:cubicBezTo>
                      <a:pt x="778" y="402"/>
                      <a:pt x="807" y="382"/>
                      <a:pt x="826" y="356"/>
                    </a:cubicBezTo>
                    <a:close/>
                    <a:moveTo>
                      <a:pt x="751" y="1"/>
                    </a:moveTo>
                    <a:cubicBezTo>
                      <a:pt x="338" y="1"/>
                      <a:pt x="1" y="487"/>
                      <a:pt x="31" y="926"/>
                    </a:cubicBezTo>
                    <a:cubicBezTo>
                      <a:pt x="62" y="1377"/>
                      <a:pt x="451" y="1724"/>
                      <a:pt x="863" y="1724"/>
                    </a:cubicBezTo>
                    <a:cubicBezTo>
                      <a:pt x="1018" y="1724"/>
                      <a:pt x="1177" y="1675"/>
                      <a:pt x="1320" y="1564"/>
                    </a:cubicBezTo>
                    <a:cubicBezTo>
                      <a:pt x="1458" y="1457"/>
                      <a:pt x="1370" y="1242"/>
                      <a:pt x="1240" y="1242"/>
                    </a:cubicBezTo>
                    <a:cubicBezTo>
                      <a:pt x="1212" y="1242"/>
                      <a:pt x="1181" y="1252"/>
                      <a:pt x="1151" y="1276"/>
                    </a:cubicBezTo>
                    <a:cubicBezTo>
                      <a:pt x="1059" y="1346"/>
                      <a:pt x="948" y="1382"/>
                      <a:pt x="840" y="1382"/>
                    </a:cubicBezTo>
                    <a:cubicBezTo>
                      <a:pt x="685" y="1382"/>
                      <a:pt x="533" y="1309"/>
                      <a:pt x="443" y="1160"/>
                    </a:cubicBezTo>
                    <a:cubicBezTo>
                      <a:pt x="421" y="1123"/>
                      <a:pt x="404" y="1082"/>
                      <a:pt x="391" y="1038"/>
                    </a:cubicBezTo>
                    <a:lnTo>
                      <a:pt x="391" y="1038"/>
                    </a:lnTo>
                    <a:cubicBezTo>
                      <a:pt x="469" y="1113"/>
                      <a:pt x="573" y="1167"/>
                      <a:pt x="704" y="1186"/>
                    </a:cubicBezTo>
                    <a:cubicBezTo>
                      <a:pt x="733" y="1190"/>
                      <a:pt x="762" y="1192"/>
                      <a:pt x="790" y="1192"/>
                    </a:cubicBezTo>
                    <a:cubicBezTo>
                      <a:pt x="1314" y="1192"/>
                      <a:pt x="1555" y="467"/>
                      <a:pt x="1125" y="139"/>
                    </a:cubicBezTo>
                    <a:cubicBezTo>
                      <a:pt x="999" y="42"/>
                      <a:pt x="872" y="1"/>
                      <a:pt x="7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37" name="Google Shape;15937;p27"/>
              <p:cNvSpPr/>
              <p:nvPr/>
            </p:nvSpPr>
            <p:spPr>
              <a:xfrm>
                <a:off x="2178250" y="1897750"/>
                <a:ext cx="27200" cy="64025"/>
              </a:xfrm>
              <a:custGeom>
                <a:avLst/>
                <a:gdLst/>
                <a:ahLst/>
                <a:cxnLst/>
                <a:rect l="l" t="t" r="r" b="b"/>
                <a:pathLst>
                  <a:path w="1088" h="2561" extrusionOk="0">
                    <a:moveTo>
                      <a:pt x="274" y="0"/>
                    </a:moveTo>
                    <a:cubicBezTo>
                      <a:pt x="254" y="0"/>
                      <a:pt x="234" y="2"/>
                      <a:pt x="214" y="4"/>
                    </a:cubicBezTo>
                    <a:cubicBezTo>
                      <a:pt x="11" y="29"/>
                      <a:pt x="1" y="340"/>
                      <a:pt x="191" y="340"/>
                    </a:cubicBezTo>
                    <a:cubicBezTo>
                      <a:pt x="198" y="340"/>
                      <a:pt x="206" y="339"/>
                      <a:pt x="214" y="338"/>
                    </a:cubicBezTo>
                    <a:cubicBezTo>
                      <a:pt x="220" y="338"/>
                      <a:pt x="226" y="337"/>
                      <a:pt x="232" y="337"/>
                    </a:cubicBezTo>
                    <a:cubicBezTo>
                      <a:pt x="514" y="337"/>
                      <a:pt x="649" y="1139"/>
                      <a:pt x="676" y="1327"/>
                    </a:cubicBezTo>
                    <a:cubicBezTo>
                      <a:pt x="726" y="1676"/>
                      <a:pt x="680" y="2001"/>
                      <a:pt x="432" y="2271"/>
                    </a:cubicBezTo>
                    <a:cubicBezTo>
                      <a:pt x="321" y="2393"/>
                      <a:pt x="434" y="2561"/>
                      <a:pt x="558" y="2561"/>
                    </a:cubicBezTo>
                    <a:cubicBezTo>
                      <a:pt x="595" y="2561"/>
                      <a:pt x="634" y="2545"/>
                      <a:pt x="668" y="2507"/>
                    </a:cubicBezTo>
                    <a:cubicBezTo>
                      <a:pt x="1033" y="2112"/>
                      <a:pt x="1088" y="1606"/>
                      <a:pt x="978" y="1095"/>
                    </a:cubicBezTo>
                    <a:cubicBezTo>
                      <a:pt x="899" y="738"/>
                      <a:pt x="742" y="0"/>
                      <a:pt x="27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38" name="Google Shape;15938;p27"/>
              <p:cNvSpPr/>
              <p:nvPr/>
            </p:nvSpPr>
            <p:spPr>
              <a:xfrm>
                <a:off x="2197250" y="1885625"/>
                <a:ext cx="35900" cy="34425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1377" extrusionOk="0">
                    <a:moveTo>
                      <a:pt x="473" y="1"/>
                    </a:moveTo>
                    <a:cubicBezTo>
                      <a:pt x="330" y="1"/>
                      <a:pt x="186" y="65"/>
                      <a:pt x="91" y="195"/>
                    </a:cubicBezTo>
                    <a:cubicBezTo>
                      <a:pt x="1" y="316"/>
                      <a:pt x="118" y="436"/>
                      <a:pt x="240" y="436"/>
                    </a:cubicBezTo>
                    <a:cubicBezTo>
                      <a:pt x="291" y="436"/>
                      <a:pt x="343" y="415"/>
                      <a:pt x="381" y="364"/>
                    </a:cubicBezTo>
                    <a:cubicBezTo>
                      <a:pt x="399" y="340"/>
                      <a:pt x="427" y="330"/>
                      <a:pt x="456" y="330"/>
                    </a:cubicBezTo>
                    <a:cubicBezTo>
                      <a:pt x="494" y="330"/>
                      <a:pt x="535" y="346"/>
                      <a:pt x="561" y="366"/>
                    </a:cubicBezTo>
                    <a:cubicBezTo>
                      <a:pt x="628" y="418"/>
                      <a:pt x="639" y="530"/>
                      <a:pt x="631" y="608"/>
                    </a:cubicBezTo>
                    <a:cubicBezTo>
                      <a:pt x="614" y="785"/>
                      <a:pt x="486" y="941"/>
                      <a:pt x="387" y="1078"/>
                    </a:cubicBezTo>
                    <a:cubicBezTo>
                      <a:pt x="322" y="1168"/>
                      <a:pt x="392" y="1296"/>
                      <a:pt x="486" y="1324"/>
                    </a:cubicBezTo>
                    <a:cubicBezTo>
                      <a:pt x="604" y="1359"/>
                      <a:pt x="726" y="1376"/>
                      <a:pt x="847" y="1376"/>
                    </a:cubicBezTo>
                    <a:cubicBezTo>
                      <a:pt x="984" y="1376"/>
                      <a:pt x="1121" y="1354"/>
                      <a:pt x="1252" y="1308"/>
                    </a:cubicBezTo>
                    <a:cubicBezTo>
                      <a:pt x="1435" y="1246"/>
                      <a:pt x="1382" y="977"/>
                      <a:pt x="1220" y="977"/>
                    </a:cubicBezTo>
                    <a:cubicBezTo>
                      <a:pt x="1202" y="977"/>
                      <a:pt x="1183" y="980"/>
                      <a:pt x="1164" y="987"/>
                    </a:cubicBezTo>
                    <a:cubicBezTo>
                      <a:pt x="1061" y="1023"/>
                      <a:pt x="953" y="1041"/>
                      <a:pt x="846" y="1041"/>
                    </a:cubicBezTo>
                    <a:cubicBezTo>
                      <a:pt x="834" y="1041"/>
                      <a:pt x="822" y="1041"/>
                      <a:pt x="810" y="1041"/>
                    </a:cubicBezTo>
                    <a:lnTo>
                      <a:pt x="810" y="1041"/>
                    </a:lnTo>
                    <a:cubicBezTo>
                      <a:pt x="961" y="779"/>
                      <a:pt x="1049" y="476"/>
                      <a:pt x="860" y="204"/>
                    </a:cubicBezTo>
                    <a:cubicBezTo>
                      <a:pt x="767" y="69"/>
                      <a:pt x="620" y="1"/>
                      <a:pt x="4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39" name="Google Shape;15939;p27"/>
              <p:cNvSpPr/>
              <p:nvPr/>
            </p:nvSpPr>
            <p:spPr>
              <a:xfrm>
                <a:off x="2236850" y="1897550"/>
                <a:ext cx="50950" cy="58525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341" extrusionOk="0">
                    <a:moveTo>
                      <a:pt x="819" y="875"/>
                    </a:moveTo>
                    <a:lnTo>
                      <a:pt x="905" y="1365"/>
                    </a:lnTo>
                    <a:lnTo>
                      <a:pt x="905" y="1365"/>
                    </a:lnTo>
                    <a:cubicBezTo>
                      <a:pt x="777" y="1362"/>
                      <a:pt x="649" y="1359"/>
                      <a:pt x="521" y="1355"/>
                    </a:cubicBezTo>
                    <a:lnTo>
                      <a:pt x="521" y="1355"/>
                    </a:lnTo>
                    <a:cubicBezTo>
                      <a:pt x="626" y="1198"/>
                      <a:pt x="731" y="1040"/>
                      <a:pt x="819" y="875"/>
                    </a:cubicBezTo>
                    <a:close/>
                    <a:moveTo>
                      <a:pt x="881" y="1"/>
                    </a:moveTo>
                    <a:cubicBezTo>
                      <a:pt x="794" y="1"/>
                      <a:pt x="701" y="63"/>
                      <a:pt x="696" y="165"/>
                    </a:cubicBezTo>
                    <a:cubicBezTo>
                      <a:pt x="676" y="632"/>
                      <a:pt x="315" y="1048"/>
                      <a:pt x="72" y="1426"/>
                    </a:cubicBezTo>
                    <a:cubicBezTo>
                      <a:pt x="1" y="1538"/>
                      <a:pt x="95" y="1673"/>
                      <a:pt x="216" y="1678"/>
                    </a:cubicBezTo>
                    <a:cubicBezTo>
                      <a:pt x="461" y="1688"/>
                      <a:pt x="706" y="1695"/>
                      <a:pt x="950" y="1700"/>
                    </a:cubicBezTo>
                    <a:lnTo>
                      <a:pt x="950" y="1700"/>
                    </a:lnTo>
                    <a:cubicBezTo>
                      <a:pt x="972" y="1918"/>
                      <a:pt x="1001" y="2163"/>
                      <a:pt x="1139" y="2291"/>
                    </a:cubicBezTo>
                    <a:cubicBezTo>
                      <a:pt x="1171" y="2324"/>
                      <a:pt x="1214" y="2340"/>
                      <a:pt x="1258" y="2340"/>
                    </a:cubicBezTo>
                    <a:cubicBezTo>
                      <a:pt x="1286" y="2340"/>
                      <a:pt x="1315" y="2333"/>
                      <a:pt x="1341" y="2319"/>
                    </a:cubicBezTo>
                    <a:lnTo>
                      <a:pt x="1383" y="2293"/>
                    </a:lnTo>
                    <a:cubicBezTo>
                      <a:pt x="1444" y="2258"/>
                      <a:pt x="1485" y="2174"/>
                      <a:pt x="1459" y="2104"/>
                    </a:cubicBezTo>
                    <a:cubicBezTo>
                      <a:pt x="1454" y="2091"/>
                      <a:pt x="1451" y="2079"/>
                      <a:pt x="1447" y="2067"/>
                    </a:cubicBezTo>
                    <a:cubicBezTo>
                      <a:pt x="1424" y="2002"/>
                      <a:pt x="1375" y="1967"/>
                      <a:pt x="1321" y="1956"/>
                    </a:cubicBezTo>
                    <a:lnTo>
                      <a:pt x="1321" y="1956"/>
                    </a:lnTo>
                    <a:cubicBezTo>
                      <a:pt x="1298" y="1889"/>
                      <a:pt x="1281" y="1800"/>
                      <a:pt x="1267" y="1704"/>
                    </a:cubicBezTo>
                    <a:lnTo>
                      <a:pt x="1267" y="1704"/>
                    </a:lnTo>
                    <a:cubicBezTo>
                      <a:pt x="1385" y="1705"/>
                      <a:pt x="1503" y="1706"/>
                      <a:pt x="1621" y="1706"/>
                    </a:cubicBezTo>
                    <a:cubicBezTo>
                      <a:pt x="1688" y="1706"/>
                      <a:pt x="1755" y="1706"/>
                      <a:pt x="1822" y="1705"/>
                    </a:cubicBezTo>
                    <a:cubicBezTo>
                      <a:pt x="2037" y="1705"/>
                      <a:pt x="2037" y="1371"/>
                      <a:pt x="1823" y="1371"/>
                    </a:cubicBezTo>
                    <a:cubicBezTo>
                      <a:pt x="1823" y="1371"/>
                      <a:pt x="1822" y="1371"/>
                      <a:pt x="1822" y="1371"/>
                    </a:cubicBezTo>
                    <a:cubicBezTo>
                      <a:pt x="1755" y="1372"/>
                      <a:pt x="1688" y="1372"/>
                      <a:pt x="1621" y="1372"/>
                    </a:cubicBezTo>
                    <a:cubicBezTo>
                      <a:pt x="1491" y="1372"/>
                      <a:pt x="1361" y="1371"/>
                      <a:pt x="1230" y="1370"/>
                    </a:cubicBezTo>
                    <a:lnTo>
                      <a:pt x="1230" y="1370"/>
                    </a:lnTo>
                    <a:cubicBezTo>
                      <a:pt x="1222" y="1278"/>
                      <a:pt x="1214" y="1199"/>
                      <a:pt x="1206" y="1152"/>
                    </a:cubicBezTo>
                    <a:cubicBezTo>
                      <a:pt x="1146" y="809"/>
                      <a:pt x="1085" y="465"/>
                      <a:pt x="1024" y="121"/>
                    </a:cubicBezTo>
                    <a:cubicBezTo>
                      <a:pt x="1010" y="37"/>
                      <a:pt x="947" y="1"/>
                      <a:pt x="8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40" name="Google Shape;15940;p27"/>
              <p:cNvSpPr/>
              <p:nvPr/>
            </p:nvSpPr>
            <p:spPr>
              <a:xfrm>
                <a:off x="2280700" y="1914700"/>
                <a:ext cx="47825" cy="51550"/>
              </a:xfrm>
              <a:custGeom>
                <a:avLst/>
                <a:gdLst/>
                <a:ahLst/>
                <a:cxnLst/>
                <a:rect l="l" t="t" r="r" b="b"/>
                <a:pathLst>
                  <a:path w="1913" h="2062" extrusionOk="0">
                    <a:moveTo>
                      <a:pt x="246" y="0"/>
                    </a:moveTo>
                    <a:cubicBezTo>
                      <a:pt x="116" y="0"/>
                      <a:pt x="1" y="168"/>
                      <a:pt x="121" y="284"/>
                    </a:cubicBezTo>
                    <a:cubicBezTo>
                      <a:pt x="657" y="797"/>
                      <a:pt x="1133" y="1367"/>
                      <a:pt x="1540" y="1985"/>
                    </a:cubicBezTo>
                    <a:cubicBezTo>
                      <a:pt x="1575" y="2039"/>
                      <a:pt x="1627" y="2061"/>
                      <a:pt x="1678" y="2061"/>
                    </a:cubicBezTo>
                    <a:cubicBezTo>
                      <a:pt x="1796" y="2061"/>
                      <a:pt x="1912" y="1941"/>
                      <a:pt x="1828" y="1816"/>
                    </a:cubicBezTo>
                    <a:cubicBezTo>
                      <a:pt x="1406" y="1174"/>
                      <a:pt x="913" y="580"/>
                      <a:pt x="358" y="48"/>
                    </a:cubicBezTo>
                    <a:cubicBezTo>
                      <a:pt x="323" y="14"/>
                      <a:pt x="284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41" name="Google Shape;15941;p27"/>
              <p:cNvSpPr/>
              <p:nvPr/>
            </p:nvSpPr>
            <p:spPr>
              <a:xfrm>
                <a:off x="2280950" y="1906225"/>
                <a:ext cx="45975" cy="57875"/>
              </a:xfrm>
              <a:custGeom>
                <a:avLst/>
                <a:gdLst/>
                <a:ahLst/>
                <a:cxnLst/>
                <a:rect l="l" t="t" r="r" b="b"/>
                <a:pathLst>
                  <a:path w="1839" h="2315" extrusionOk="0">
                    <a:moveTo>
                      <a:pt x="1611" y="0"/>
                    </a:moveTo>
                    <a:cubicBezTo>
                      <a:pt x="1574" y="0"/>
                      <a:pt x="1536" y="17"/>
                      <a:pt x="1504" y="59"/>
                    </a:cubicBezTo>
                    <a:cubicBezTo>
                      <a:pt x="999" y="707"/>
                      <a:pt x="525" y="1377"/>
                      <a:pt x="81" y="2068"/>
                    </a:cubicBezTo>
                    <a:cubicBezTo>
                      <a:pt x="0" y="2194"/>
                      <a:pt x="116" y="2315"/>
                      <a:pt x="234" y="2315"/>
                    </a:cubicBezTo>
                    <a:cubicBezTo>
                      <a:pt x="284" y="2315"/>
                      <a:pt x="336" y="2292"/>
                      <a:pt x="371" y="2237"/>
                    </a:cubicBezTo>
                    <a:cubicBezTo>
                      <a:pt x="798" y="1569"/>
                      <a:pt x="1254" y="922"/>
                      <a:pt x="1741" y="295"/>
                    </a:cubicBezTo>
                    <a:cubicBezTo>
                      <a:pt x="1839" y="168"/>
                      <a:pt x="1728" y="0"/>
                      <a:pt x="16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42" name="Google Shape;15942;p27"/>
              <p:cNvSpPr/>
              <p:nvPr/>
            </p:nvSpPr>
            <p:spPr>
              <a:xfrm>
                <a:off x="2323150" y="1889825"/>
                <a:ext cx="26000" cy="34750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1390" extrusionOk="0">
                    <a:moveTo>
                      <a:pt x="535" y="1"/>
                    </a:moveTo>
                    <a:cubicBezTo>
                      <a:pt x="371" y="1"/>
                      <a:pt x="210" y="116"/>
                      <a:pt x="139" y="288"/>
                    </a:cubicBezTo>
                    <a:cubicBezTo>
                      <a:pt x="90" y="409"/>
                      <a:pt x="188" y="488"/>
                      <a:pt x="292" y="488"/>
                    </a:cubicBezTo>
                    <a:cubicBezTo>
                      <a:pt x="360" y="488"/>
                      <a:pt x="429" y="454"/>
                      <a:pt x="461" y="376"/>
                    </a:cubicBezTo>
                    <a:lnTo>
                      <a:pt x="461" y="378"/>
                    </a:lnTo>
                    <a:lnTo>
                      <a:pt x="570" y="367"/>
                    </a:lnTo>
                    <a:lnTo>
                      <a:pt x="570" y="367"/>
                    </a:lnTo>
                    <a:cubicBezTo>
                      <a:pt x="579" y="408"/>
                      <a:pt x="564" y="451"/>
                      <a:pt x="531" y="478"/>
                    </a:cubicBezTo>
                    <a:cubicBezTo>
                      <a:pt x="501" y="523"/>
                      <a:pt x="445" y="559"/>
                      <a:pt x="405" y="588"/>
                    </a:cubicBezTo>
                    <a:cubicBezTo>
                      <a:pt x="297" y="666"/>
                      <a:pt x="292" y="860"/>
                      <a:pt x="445" y="893"/>
                    </a:cubicBezTo>
                    <a:cubicBezTo>
                      <a:pt x="522" y="912"/>
                      <a:pt x="747" y="965"/>
                      <a:pt x="556" y="994"/>
                    </a:cubicBezTo>
                    <a:cubicBezTo>
                      <a:pt x="445" y="1011"/>
                      <a:pt x="327" y="1011"/>
                      <a:pt x="216" y="1020"/>
                    </a:cubicBezTo>
                    <a:cubicBezTo>
                      <a:pt x="7" y="1036"/>
                      <a:pt x="1" y="1356"/>
                      <a:pt x="202" y="1356"/>
                    </a:cubicBezTo>
                    <a:cubicBezTo>
                      <a:pt x="206" y="1356"/>
                      <a:pt x="211" y="1356"/>
                      <a:pt x="216" y="1355"/>
                    </a:cubicBezTo>
                    <a:cubicBezTo>
                      <a:pt x="457" y="1336"/>
                      <a:pt x="879" y="1389"/>
                      <a:pt x="975" y="1098"/>
                    </a:cubicBezTo>
                    <a:cubicBezTo>
                      <a:pt x="1040" y="904"/>
                      <a:pt x="938" y="763"/>
                      <a:pt x="791" y="673"/>
                    </a:cubicBezTo>
                    <a:lnTo>
                      <a:pt x="791" y="673"/>
                    </a:lnTo>
                    <a:cubicBezTo>
                      <a:pt x="917" y="515"/>
                      <a:pt x="974" y="322"/>
                      <a:pt x="814" y="137"/>
                    </a:cubicBezTo>
                    <a:cubicBezTo>
                      <a:pt x="732" y="42"/>
                      <a:pt x="633" y="1"/>
                      <a:pt x="53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43" name="Google Shape;15943;p27"/>
              <p:cNvSpPr/>
              <p:nvPr/>
            </p:nvSpPr>
            <p:spPr>
              <a:xfrm>
                <a:off x="2353500" y="1897625"/>
                <a:ext cx="29700" cy="61100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2444" extrusionOk="0">
                    <a:moveTo>
                      <a:pt x="945" y="0"/>
                    </a:moveTo>
                    <a:cubicBezTo>
                      <a:pt x="917" y="0"/>
                      <a:pt x="887" y="9"/>
                      <a:pt x="857" y="31"/>
                    </a:cubicBezTo>
                    <a:lnTo>
                      <a:pt x="857" y="29"/>
                    </a:lnTo>
                    <a:cubicBezTo>
                      <a:pt x="1" y="630"/>
                      <a:pt x="285" y="1689"/>
                      <a:pt x="849" y="2386"/>
                    </a:cubicBezTo>
                    <a:cubicBezTo>
                      <a:pt x="881" y="2426"/>
                      <a:pt x="920" y="2443"/>
                      <a:pt x="957" y="2443"/>
                    </a:cubicBezTo>
                    <a:cubicBezTo>
                      <a:pt x="1076" y="2443"/>
                      <a:pt x="1187" y="2276"/>
                      <a:pt x="1085" y="2149"/>
                    </a:cubicBezTo>
                    <a:cubicBezTo>
                      <a:pt x="669" y="1635"/>
                      <a:pt x="361" y="786"/>
                      <a:pt x="1026" y="319"/>
                    </a:cubicBezTo>
                    <a:cubicBezTo>
                      <a:pt x="1171" y="218"/>
                      <a:pt x="1081" y="0"/>
                      <a:pt x="9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44" name="Google Shape;15944;p27"/>
              <p:cNvSpPr/>
              <p:nvPr/>
            </p:nvSpPr>
            <p:spPr>
              <a:xfrm>
                <a:off x="2388475" y="1903375"/>
                <a:ext cx="37625" cy="53400"/>
              </a:xfrm>
              <a:custGeom>
                <a:avLst/>
                <a:gdLst/>
                <a:ahLst/>
                <a:cxnLst/>
                <a:rect l="l" t="t" r="r" b="b"/>
                <a:pathLst>
                  <a:path w="1505" h="2136" extrusionOk="0">
                    <a:moveTo>
                      <a:pt x="548" y="0"/>
                    </a:moveTo>
                    <a:cubicBezTo>
                      <a:pt x="384" y="0"/>
                      <a:pt x="224" y="83"/>
                      <a:pt x="150" y="254"/>
                    </a:cubicBezTo>
                    <a:cubicBezTo>
                      <a:pt x="92" y="389"/>
                      <a:pt x="209" y="511"/>
                      <a:pt x="316" y="511"/>
                    </a:cubicBezTo>
                    <a:cubicBezTo>
                      <a:pt x="365" y="511"/>
                      <a:pt x="413" y="485"/>
                      <a:pt x="440" y="423"/>
                    </a:cubicBezTo>
                    <a:lnTo>
                      <a:pt x="440" y="421"/>
                    </a:lnTo>
                    <a:cubicBezTo>
                      <a:pt x="487" y="360"/>
                      <a:pt x="526" y="330"/>
                      <a:pt x="555" y="330"/>
                    </a:cubicBezTo>
                    <a:cubicBezTo>
                      <a:pt x="594" y="330"/>
                      <a:pt x="618" y="381"/>
                      <a:pt x="628" y="486"/>
                    </a:cubicBezTo>
                    <a:cubicBezTo>
                      <a:pt x="728" y="612"/>
                      <a:pt x="710" y="733"/>
                      <a:pt x="573" y="844"/>
                    </a:cubicBezTo>
                    <a:cubicBezTo>
                      <a:pt x="503" y="934"/>
                      <a:pt x="406" y="1009"/>
                      <a:pt x="321" y="1082"/>
                    </a:cubicBezTo>
                    <a:cubicBezTo>
                      <a:pt x="199" y="1187"/>
                      <a:pt x="310" y="1352"/>
                      <a:pt x="440" y="1367"/>
                    </a:cubicBezTo>
                    <a:cubicBezTo>
                      <a:pt x="568" y="1384"/>
                      <a:pt x="1305" y="1581"/>
                      <a:pt x="975" y="1759"/>
                    </a:cubicBezTo>
                    <a:cubicBezTo>
                      <a:pt x="901" y="1799"/>
                      <a:pt x="781" y="1811"/>
                      <a:pt x="655" y="1811"/>
                    </a:cubicBezTo>
                    <a:cubicBezTo>
                      <a:pt x="501" y="1811"/>
                      <a:pt x="337" y="1794"/>
                      <a:pt x="231" y="1794"/>
                    </a:cubicBezTo>
                    <a:cubicBezTo>
                      <a:pt x="225" y="1794"/>
                      <a:pt x="221" y="1794"/>
                      <a:pt x="216" y="1794"/>
                    </a:cubicBezTo>
                    <a:cubicBezTo>
                      <a:pt x="2" y="1799"/>
                      <a:pt x="1" y="2130"/>
                      <a:pt x="211" y="2130"/>
                    </a:cubicBezTo>
                    <a:cubicBezTo>
                      <a:pt x="213" y="2130"/>
                      <a:pt x="214" y="2130"/>
                      <a:pt x="216" y="2130"/>
                    </a:cubicBezTo>
                    <a:cubicBezTo>
                      <a:pt x="228" y="2130"/>
                      <a:pt x="241" y="2130"/>
                      <a:pt x="254" y="2130"/>
                    </a:cubicBezTo>
                    <a:cubicBezTo>
                      <a:pt x="347" y="2130"/>
                      <a:pt x="468" y="2136"/>
                      <a:pt x="598" y="2136"/>
                    </a:cubicBezTo>
                    <a:cubicBezTo>
                      <a:pt x="952" y="2136"/>
                      <a:pt x="1367" y="2091"/>
                      <a:pt x="1435" y="1758"/>
                    </a:cubicBezTo>
                    <a:cubicBezTo>
                      <a:pt x="1505" y="1406"/>
                      <a:pt x="1121" y="1203"/>
                      <a:pt x="777" y="1104"/>
                    </a:cubicBezTo>
                    <a:lnTo>
                      <a:pt x="777" y="1104"/>
                    </a:lnTo>
                    <a:cubicBezTo>
                      <a:pt x="1004" y="845"/>
                      <a:pt x="1165" y="511"/>
                      <a:pt x="937" y="196"/>
                    </a:cubicBezTo>
                    <a:cubicBezTo>
                      <a:pt x="844" y="67"/>
                      <a:pt x="694" y="0"/>
                      <a:pt x="5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45" name="Google Shape;15945;p27"/>
              <p:cNvSpPr/>
              <p:nvPr/>
            </p:nvSpPr>
            <p:spPr>
              <a:xfrm>
                <a:off x="2426700" y="1904175"/>
                <a:ext cx="38275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1531" h="2347" extrusionOk="0">
                    <a:moveTo>
                      <a:pt x="168" y="1"/>
                    </a:moveTo>
                    <a:cubicBezTo>
                      <a:pt x="84" y="1"/>
                      <a:pt x="1" y="55"/>
                      <a:pt x="3" y="162"/>
                    </a:cubicBezTo>
                    <a:cubicBezTo>
                      <a:pt x="13" y="635"/>
                      <a:pt x="67" y="1106"/>
                      <a:pt x="164" y="1569"/>
                    </a:cubicBezTo>
                    <a:lnTo>
                      <a:pt x="164" y="1569"/>
                    </a:lnTo>
                    <a:cubicBezTo>
                      <a:pt x="122" y="1789"/>
                      <a:pt x="172" y="2021"/>
                      <a:pt x="353" y="2214"/>
                    </a:cubicBezTo>
                    <a:cubicBezTo>
                      <a:pt x="385" y="2248"/>
                      <a:pt x="424" y="2263"/>
                      <a:pt x="464" y="2263"/>
                    </a:cubicBezTo>
                    <a:cubicBezTo>
                      <a:pt x="565" y="2263"/>
                      <a:pt x="666" y="2165"/>
                      <a:pt x="632" y="2052"/>
                    </a:cubicBezTo>
                    <a:cubicBezTo>
                      <a:pt x="584" y="1892"/>
                      <a:pt x="543" y="1731"/>
                      <a:pt x="507" y="1568"/>
                    </a:cubicBezTo>
                    <a:lnTo>
                      <a:pt x="507" y="1568"/>
                    </a:lnTo>
                    <a:cubicBezTo>
                      <a:pt x="538" y="1479"/>
                      <a:pt x="596" y="1397"/>
                      <a:pt x="667" y="1331"/>
                    </a:cubicBezTo>
                    <a:lnTo>
                      <a:pt x="813" y="1224"/>
                    </a:lnTo>
                    <a:cubicBezTo>
                      <a:pt x="857" y="1203"/>
                      <a:pt x="894" y="1193"/>
                      <a:pt x="924" y="1193"/>
                    </a:cubicBezTo>
                    <a:cubicBezTo>
                      <a:pt x="986" y="1193"/>
                      <a:pt x="1021" y="1235"/>
                      <a:pt x="1031" y="1318"/>
                    </a:cubicBezTo>
                    <a:cubicBezTo>
                      <a:pt x="1188" y="1547"/>
                      <a:pt x="1195" y="1922"/>
                      <a:pt x="1190" y="2185"/>
                    </a:cubicBezTo>
                    <a:cubicBezTo>
                      <a:pt x="1188" y="2292"/>
                      <a:pt x="1270" y="2346"/>
                      <a:pt x="1354" y="2346"/>
                    </a:cubicBezTo>
                    <a:cubicBezTo>
                      <a:pt x="1438" y="2346"/>
                      <a:pt x="1522" y="2292"/>
                      <a:pt x="1524" y="2185"/>
                    </a:cubicBezTo>
                    <a:cubicBezTo>
                      <a:pt x="1531" y="1806"/>
                      <a:pt x="1444" y="834"/>
                      <a:pt x="945" y="834"/>
                    </a:cubicBezTo>
                    <a:cubicBezTo>
                      <a:pt x="889" y="834"/>
                      <a:pt x="829" y="845"/>
                      <a:pt x="763" y="871"/>
                    </a:cubicBezTo>
                    <a:cubicBezTo>
                      <a:pt x="632" y="924"/>
                      <a:pt x="515" y="1003"/>
                      <a:pt x="419" y="1100"/>
                    </a:cubicBezTo>
                    <a:lnTo>
                      <a:pt x="419" y="1100"/>
                    </a:lnTo>
                    <a:cubicBezTo>
                      <a:pt x="372" y="790"/>
                      <a:pt x="345" y="477"/>
                      <a:pt x="339" y="162"/>
                    </a:cubicBezTo>
                    <a:cubicBezTo>
                      <a:pt x="336" y="55"/>
                      <a:pt x="251" y="1"/>
                      <a:pt x="16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46" name="Google Shape;15946;p27"/>
              <p:cNvSpPr/>
              <p:nvPr/>
            </p:nvSpPr>
            <p:spPr>
              <a:xfrm>
                <a:off x="2457300" y="1895850"/>
                <a:ext cx="31650" cy="80500"/>
              </a:xfrm>
              <a:custGeom>
                <a:avLst/>
                <a:gdLst/>
                <a:ahLst/>
                <a:cxnLst/>
                <a:rect l="l" t="t" r="r" b="b"/>
                <a:pathLst>
                  <a:path w="1266" h="3220" extrusionOk="0">
                    <a:moveTo>
                      <a:pt x="233" y="0"/>
                    </a:moveTo>
                    <a:cubicBezTo>
                      <a:pt x="112" y="0"/>
                      <a:pt x="0" y="168"/>
                      <a:pt x="105" y="292"/>
                    </a:cubicBezTo>
                    <a:cubicBezTo>
                      <a:pt x="756" y="1069"/>
                      <a:pt x="896" y="2088"/>
                      <a:pt x="520" y="3020"/>
                    </a:cubicBezTo>
                    <a:cubicBezTo>
                      <a:pt x="472" y="3141"/>
                      <a:pt x="571" y="3220"/>
                      <a:pt x="675" y="3220"/>
                    </a:cubicBezTo>
                    <a:cubicBezTo>
                      <a:pt x="742" y="3220"/>
                      <a:pt x="812" y="3186"/>
                      <a:pt x="843" y="3108"/>
                    </a:cubicBezTo>
                    <a:cubicBezTo>
                      <a:pt x="1266" y="2062"/>
                      <a:pt x="1064" y="916"/>
                      <a:pt x="343" y="56"/>
                    </a:cubicBezTo>
                    <a:cubicBezTo>
                      <a:pt x="310" y="17"/>
                      <a:pt x="271" y="0"/>
                      <a:pt x="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47" name="Google Shape;15947;p27"/>
              <p:cNvSpPr/>
              <p:nvPr/>
            </p:nvSpPr>
            <p:spPr>
              <a:xfrm>
                <a:off x="2494650" y="1891625"/>
                <a:ext cx="25125" cy="81575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3263" extrusionOk="0">
                    <a:moveTo>
                      <a:pt x="757" y="1"/>
                    </a:moveTo>
                    <a:cubicBezTo>
                      <a:pt x="707" y="1"/>
                      <a:pt x="656" y="24"/>
                      <a:pt x="621" y="80"/>
                    </a:cubicBezTo>
                    <a:cubicBezTo>
                      <a:pt x="0" y="1094"/>
                      <a:pt x="237" y="2098"/>
                      <a:pt x="635" y="3149"/>
                    </a:cubicBezTo>
                    <a:cubicBezTo>
                      <a:pt x="665" y="3228"/>
                      <a:pt x="734" y="3262"/>
                      <a:pt x="801" y="3262"/>
                    </a:cubicBezTo>
                    <a:cubicBezTo>
                      <a:pt x="904" y="3262"/>
                      <a:pt x="1004" y="3182"/>
                      <a:pt x="958" y="3061"/>
                    </a:cubicBezTo>
                    <a:cubicBezTo>
                      <a:pt x="597" y="2107"/>
                      <a:pt x="338" y="1184"/>
                      <a:pt x="910" y="249"/>
                    </a:cubicBezTo>
                    <a:cubicBezTo>
                      <a:pt x="988" y="121"/>
                      <a:pt x="873" y="1"/>
                      <a:pt x="75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48" name="Google Shape;15948;p27"/>
              <p:cNvSpPr/>
              <p:nvPr/>
            </p:nvSpPr>
            <p:spPr>
              <a:xfrm>
                <a:off x="2521000" y="1906200"/>
                <a:ext cx="27775" cy="68625"/>
              </a:xfrm>
              <a:custGeom>
                <a:avLst/>
                <a:gdLst/>
                <a:ahLst/>
                <a:cxnLst/>
                <a:rect l="l" t="t" r="r" b="b"/>
                <a:pathLst>
                  <a:path w="1111" h="2745" extrusionOk="0">
                    <a:moveTo>
                      <a:pt x="721" y="0"/>
                    </a:moveTo>
                    <a:cubicBezTo>
                      <a:pt x="533" y="0"/>
                      <a:pt x="343" y="163"/>
                      <a:pt x="261" y="376"/>
                    </a:cubicBezTo>
                    <a:cubicBezTo>
                      <a:pt x="0" y="1060"/>
                      <a:pt x="118" y="1945"/>
                      <a:pt x="310" y="2627"/>
                    </a:cubicBezTo>
                    <a:cubicBezTo>
                      <a:pt x="334" y="2709"/>
                      <a:pt x="399" y="2745"/>
                      <a:pt x="465" y="2745"/>
                    </a:cubicBezTo>
                    <a:cubicBezTo>
                      <a:pt x="566" y="2745"/>
                      <a:pt x="668" y="2663"/>
                      <a:pt x="634" y="2537"/>
                    </a:cubicBezTo>
                    <a:cubicBezTo>
                      <a:pt x="536" y="2192"/>
                      <a:pt x="472" y="1845"/>
                      <a:pt x="466" y="1486"/>
                    </a:cubicBezTo>
                    <a:cubicBezTo>
                      <a:pt x="461" y="1343"/>
                      <a:pt x="466" y="1199"/>
                      <a:pt x="478" y="1057"/>
                    </a:cubicBezTo>
                    <a:lnTo>
                      <a:pt x="516" y="763"/>
                    </a:lnTo>
                    <a:cubicBezTo>
                      <a:pt x="521" y="597"/>
                      <a:pt x="595" y="467"/>
                      <a:pt x="745" y="374"/>
                    </a:cubicBezTo>
                    <a:cubicBezTo>
                      <a:pt x="779" y="431"/>
                      <a:pt x="829" y="454"/>
                      <a:pt x="880" y="454"/>
                    </a:cubicBezTo>
                    <a:cubicBezTo>
                      <a:pt x="995" y="454"/>
                      <a:pt x="1110" y="334"/>
                      <a:pt x="1033" y="205"/>
                    </a:cubicBezTo>
                    <a:cubicBezTo>
                      <a:pt x="947" y="60"/>
                      <a:pt x="834" y="0"/>
                      <a:pt x="72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49" name="Google Shape;15949;p27"/>
              <p:cNvSpPr/>
              <p:nvPr/>
            </p:nvSpPr>
            <p:spPr>
              <a:xfrm>
                <a:off x="2528675" y="1941175"/>
                <a:ext cx="24225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969" h="347" extrusionOk="0">
                    <a:moveTo>
                      <a:pt x="211" y="0"/>
                    </a:moveTo>
                    <a:cubicBezTo>
                      <a:pt x="0" y="0"/>
                      <a:pt x="2" y="331"/>
                      <a:pt x="215" y="334"/>
                    </a:cubicBezTo>
                    <a:lnTo>
                      <a:pt x="754" y="346"/>
                    </a:lnTo>
                    <a:cubicBezTo>
                      <a:pt x="755" y="346"/>
                      <a:pt x="757" y="346"/>
                      <a:pt x="758" y="346"/>
                    </a:cubicBezTo>
                    <a:cubicBezTo>
                      <a:pt x="969" y="346"/>
                      <a:pt x="967" y="15"/>
                      <a:pt x="754" y="11"/>
                    </a:cubicBezTo>
                    <a:lnTo>
                      <a:pt x="215" y="0"/>
                    </a:lnTo>
                    <a:cubicBezTo>
                      <a:pt x="214" y="0"/>
                      <a:pt x="212" y="0"/>
                      <a:pt x="2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50" name="Google Shape;15950;p27"/>
              <p:cNvSpPr/>
              <p:nvPr/>
            </p:nvSpPr>
            <p:spPr>
              <a:xfrm>
                <a:off x="2554300" y="1890250"/>
                <a:ext cx="23475" cy="7380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2952" extrusionOk="0">
                    <a:moveTo>
                      <a:pt x="232" y="1"/>
                    </a:moveTo>
                    <a:cubicBezTo>
                      <a:pt x="117" y="1"/>
                      <a:pt x="1" y="121"/>
                      <a:pt x="78" y="249"/>
                    </a:cubicBezTo>
                    <a:lnTo>
                      <a:pt x="79" y="249"/>
                    </a:lnTo>
                    <a:cubicBezTo>
                      <a:pt x="322" y="649"/>
                      <a:pt x="487" y="1081"/>
                      <a:pt x="537" y="1547"/>
                    </a:cubicBezTo>
                    <a:cubicBezTo>
                      <a:pt x="560" y="1780"/>
                      <a:pt x="616" y="2289"/>
                      <a:pt x="504" y="2550"/>
                    </a:cubicBezTo>
                    <a:lnTo>
                      <a:pt x="504" y="2550"/>
                    </a:lnTo>
                    <a:cubicBezTo>
                      <a:pt x="494" y="2549"/>
                      <a:pt x="483" y="2548"/>
                      <a:pt x="473" y="2548"/>
                    </a:cubicBezTo>
                    <a:cubicBezTo>
                      <a:pt x="409" y="2548"/>
                      <a:pt x="349" y="2584"/>
                      <a:pt x="334" y="2669"/>
                    </a:cubicBezTo>
                    <a:cubicBezTo>
                      <a:pt x="331" y="2685"/>
                      <a:pt x="330" y="2701"/>
                      <a:pt x="327" y="2716"/>
                    </a:cubicBezTo>
                    <a:cubicBezTo>
                      <a:pt x="314" y="2785"/>
                      <a:pt x="333" y="2870"/>
                      <a:pt x="403" y="2905"/>
                    </a:cubicBezTo>
                    <a:lnTo>
                      <a:pt x="455" y="2929"/>
                    </a:lnTo>
                    <a:cubicBezTo>
                      <a:pt x="481" y="2944"/>
                      <a:pt x="509" y="2951"/>
                      <a:pt x="538" y="2951"/>
                    </a:cubicBezTo>
                    <a:cubicBezTo>
                      <a:pt x="581" y="2951"/>
                      <a:pt x="625" y="2935"/>
                      <a:pt x="658" y="2904"/>
                    </a:cubicBezTo>
                    <a:cubicBezTo>
                      <a:pt x="938" y="2670"/>
                      <a:pt x="900" y="1952"/>
                      <a:pt x="876" y="1630"/>
                    </a:cubicBezTo>
                    <a:cubicBezTo>
                      <a:pt x="835" y="1073"/>
                      <a:pt x="656" y="556"/>
                      <a:pt x="368" y="80"/>
                    </a:cubicBezTo>
                    <a:cubicBezTo>
                      <a:pt x="334" y="24"/>
                      <a:pt x="283" y="1"/>
                      <a:pt x="23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51" name="Google Shape;15951;p27"/>
              <p:cNvSpPr/>
              <p:nvPr/>
            </p:nvSpPr>
            <p:spPr>
              <a:xfrm>
                <a:off x="2577275" y="1880675"/>
                <a:ext cx="33525" cy="28350"/>
              </a:xfrm>
              <a:custGeom>
                <a:avLst/>
                <a:gdLst/>
                <a:ahLst/>
                <a:cxnLst/>
                <a:rect l="l" t="t" r="r" b="b"/>
                <a:pathLst>
                  <a:path w="1341" h="1134" extrusionOk="0">
                    <a:moveTo>
                      <a:pt x="266" y="1"/>
                    </a:moveTo>
                    <a:cubicBezTo>
                      <a:pt x="249" y="1"/>
                      <a:pt x="231" y="2"/>
                      <a:pt x="213" y="4"/>
                    </a:cubicBezTo>
                    <a:cubicBezTo>
                      <a:pt x="11" y="30"/>
                      <a:pt x="0" y="341"/>
                      <a:pt x="189" y="341"/>
                    </a:cubicBezTo>
                    <a:cubicBezTo>
                      <a:pt x="197" y="341"/>
                      <a:pt x="205" y="341"/>
                      <a:pt x="213" y="339"/>
                    </a:cubicBezTo>
                    <a:lnTo>
                      <a:pt x="211" y="339"/>
                    </a:lnTo>
                    <a:cubicBezTo>
                      <a:pt x="220" y="338"/>
                      <a:pt x="228" y="338"/>
                      <a:pt x="236" y="338"/>
                    </a:cubicBezTo>
                    <a:cubicBezTo>
                      <a:pt x="338" y="338"/>
                      <a:pt x="439" y="422"/>
                      <a:pt x="425" y="536"/>
                    </a:cubicBezTo>
                    <a:cubicBezTo>
                      <a:pt x="408" y="664"/>
                      <a:pt x="268" y="727"/>
                      <a:pt x="318" y="879"/>
                    </a:cubicBezTo>
                    <a:cubicBezTo>
                      <a:pt x="383" y="1072"/>
                      <a:pt x="617" y="1133"/>
                      <a:pt x="837" y="1133"/>
                    </a:cubicBezTo>
                    <a:cubicBezTo>
                      <a:pt x="956" y="1133"/>
                      <a:pt x="1071" y="1115"/>
                      <a:pt x="1153" y="1090"/>
                    </a:cubicBezTo>
                    <a:cubicBezTo>
                      <a:pt x="1341" y="1033"/>
                      <a:pt x="1283" y="759"/>
                      <a:pt x="1115" y="759"/>
                    </a:cubicBezTo>
                    <a:cubicBezTo>
                      <a:pt x="1099" y="759"/>
                      <a:pt x="1082" y="761"/>
                      <a:pt x="1064" y="767"/>
                    </a:cubicBezTo>
                    <a:cubicBezTo>
                      <a:pt x="1003" y="785"/>
                      <a:pt x="917" y="802"/>
                      <a:pt x="832" y="802"/>
                    </a:cubicBezTo>
                    <a:cubicBezTo>
                      <a:pt x="776" y="802"/>
                      <a:pt x="720" y="794"/>
                      <a:pt x="674" y="773"/>
                    </a:cubicBezTo>
                    <a:lnTo>
                      <a:pt x="674" y="773"/>
                    </a:lnTo>
                    <a:cubicBezTo>
                      <a:pt x="692" y="746"/>
                      <a:pt x="716" y="717"/>
                      <a:pt x="724" y="698"/>
                    </a:cubicBezTo>
                    <a:cubicBezTo>
                      <a:pt x="741" y="660"/>
                      <a:pt x="751" y="619"/>
                      <a:pt x="756" y="576"/>
                    </a:cubicBezTo>
                    <a:cubicBezTo>
                      <a:pt x="767" y="474"/>
                      <a:pt x="745" y="370"/>
                      <a:pt x="697" y="280"/>
                    </a:cubicBezTo>
                    <a:cubicBezTo>
                      <a:pt x="610" y="120"/>
                      <a:pt x="449" y="1"/>
                      <a:pt x="26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52" name="Google Shape;15952;p27"/>
              <p:cNvSpPr/>
              <p:nvPr/>
            </p:nvSpPr>
            <p:spPr>
              <a:xfrm>
                <a:off x="2603975" y="1899800"/>
                <a:ext cx="320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2645" extrusionOk="0">
                    <a:moveTo>
                      <a:pt x="1011" y="1"/>
                    </a:moveTo>
                    <a:cubicBezTo>
                      <a:pt x="982" y="1"/>
                      <a:pt x="952" y="10"/>
                      <a:pt x="922" y="32"/>
                    </a:cubicBezTo>
                    <a:cubicBezTo>
                      <a:pt x="1" y="697"/>
                      <a:pt x="14" y="1983"/>
                      <a:pt x="966" y="2616"/>
                    </a:cubicBezTo>
                    <a:cubicBezTo>
                      <a:pt x="996" y="2636"/>
                      <a:pt x="1025" y="2645"/>
                      <a:pt x="1053" y="2645"/>
                    </a:cubicBezTo>
                    <a:cubicBezTo>
                      <a:pt x="1191" y="2645"/>
                      <a:pt x="1283" y="2427"/>
                      <a:pt x="1134" y="2328"/>
                    </a:cubicBezTo>
                    <a:cubicBezTo>
                      <a:pt x="405" y="1841"/>
                      <a:pt x="376" y="838"/>
                      <a:pt x="1091" y="320"/>
                    </a:cubicBezTo>
                    <a:cubicBezTo>
                      <a:pt x="1234" y="217"/>
                      <a:pt x="1145" y="1"/>
                      <a:pt x="10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53" name="Google Shape;15953;p27"/>
              <p:cNvSpPr/>
              <p:nvPr/>
            </p:nvSpPr>
            <p:spPr>
              <a:xfrm>
                <a:off x="2640700" y="1917300"/>
                <a:ext cx="32800" cy="44425"/>
              </a:xfrm>
              <a:custGeom>
                <a:avLst/>
                <a:gdLst/>
                <a:ahLst/>
                <a:cxnLst/>
                <a:rect l="l" t="t" r="r" b="b"/>
                <a:pathLst>
                  <a:path w="1312" h="1777" extrusionOk="0">
                    <a:moveTo>
                      <a:pt x="638" y="335"/>
                    </a:moveTo>
                    <a:cubicBezTo>
                      <a:pt x="646" y="335"/>
                      <a:pt x="655" y="336"/>
                      <a:pt x="664" y="337"/>
                    </a:cubicBezTo>
                    <a:cubicBezTo>
                      <a:pt x="745" y="350"/>
                      <a:pt x="831" y="438"/>
                      <a:pt x="791" y="528"/>
                    </a:cubicBezTo>
                    <a:cubicBezTo>
                      <a:pt x="765" y="586"/>
                      <a:pt x="726" y="608"/>
                      <a:pt x="685" y="608"/>
                    </a:cubicBezTo>
                    <a:cubicBezTo>
                      <a:pt x="566" y="608"/>
                      <a:pt x="436" y="412"/>
                      <a:pt x="629" y="335"/>
                    </a:cubicBezTo>
                    <a:lnTo>
                      <a:pt x="629" y="335"/>
                    </a:lnTo>
                    <a:cubicBezTo>
                      <a:pt x="632" y="335"/>
                      <a:pt x="635" y="335"/>
                      <a:pt x="638" y="335"/>
                    </a:cubicBezTo>
                    <a:close/>
                    <a:moveTo>
                      <a:pt x="604" y="0"/>
                    </a:moveTo>
                    <a:cubicBezTo>
                      <a:pt x="585" y="0"/>
                      <a:pt x="565" y="4"/>
                      <a:pt x="544" y="12"/>
                    </a:cubicBezTo>
                    <a:cubicBezTo>
                      <a:pt x="532" y="17"/>
                      <a:pt x="520" y="22"/>
                      <a:pt x="508" y="27"/>
                    </a:cubicBezTo>
                    <a:lnTo>
                      <a:pt x="508" y="27"/>
                    </a:lnTo>
                    <a:cubicBezTo>
                      <a:pt x="394" y="61"/>
                      <a:pt x="288" y="128"/>
                      <a:pt x="210" y="211"/>
                    </a:cubicBezTo>
                    <a:cubicBezTo>
                      <a:pt x="10" y="418"/>
                      <a:pt x="1" y="725"/>
                      <a:pt x="71" y="989"/>
                    </a:cubicBezTo>
                    <a:cubicBezTo>
                      <a:pt x="135" y="1233"/>
                      <a:pt x="263" y="1556"/>
                      <a:pt x="483" y="1701"/>
                    </a:cubicBezTo>
                    <a:cubicBezTo>
                      <a:pt x="560" y="1752"/>
                      <a:pt x="643" y="1776"/>
                      <a:pt x="722" y="1776"/>
                    </a:cubicBezTo>
                    <a:cubicBezTo>
                      <a:pt x="853" y="1776"/>
                      <a:pt x="976" y="1711"/>
                      <a:pt x="1062" y="1591"/>
                    </a:cubicBezTo>
                    <a:cubicBezTo>
                      <a:pt x="1150" y="1468"/>
                      <a:pt x="1034" y="1349"/>
                      <a:pt x="914" y="1349"/>
                    </a:cubicBezTo>
                    <a:cubicBezTo>
                      <a:pt x="863" y="1349"/>
                      <a:pt x="811" y="1371"/>
                      <a:pt x="774" y="1423"/>
                    </a:cubicBezTo>
                    <a:cubicBezTo>
                      <a:pt x="759" y="1444"/>
                      <a:pt x="743" y="1452"/>
                      <a:pt x="726" y="1452"/>
                    </a:cubicBezTo>
                    <a:cubicBezTo>
                      <a:pt x="636" y="1452"/>
                      <a:pt x="522" y="1222"/>
                      <a:pt x="496" y="1167"/>
                    </a:cubicBezTo>
                    <a:cubicBezTo>
                      <a:pt x="453" y="1077"/>
                      <a:pt x="409" y="974"/>
                      <a:pt x="384" y="869"/>
                    </a:cubicBezTo>
                    <a:lnTo>
                      <a:pt x="384" y="869"/>
                    </a:lnTo>
                    <a:cubicBezTo>
                      <a:pt x="452" y="916"/>
                      <a:pt x="539" y="946"/>
                      <a:pt x="646" y="951"/>
                    </a:cubicBezTo>
                    <a:cubicBezTo>
                      <a:pt x="654" y="951"/>
                      <a:pt x="662" y="951"/>
                      <a:pt x="670" y="951"/>
                    </a:cubicBezTo>
                    <a:cubicBezTo>
                      <a:pt x="1174" y="951"/>
                      <a:pt x="1311" y="200"/>
                      <a:pt x="826" y="29"/>
                    </a:cubicBezTo>
                    <a:cubicBezTo>
                      <a:pt x="775" y="11"/>
                      <a:pt x="723" y="3"/>
                      <a:pt x="670" y="3"/>
                    </a:cubicBezTo>
                    <a:cubicBezTo>
                      <a:pt x="658" y="3"/>
                      <a:pt x="647" y="3"/>
                      <a:pt x="635" y="4"/>
                    </a:cubicBezTo>
                    <a:lnTo>
                      <a:pt x="635" y="4"/>
                    </a:lnTo>
                    <a:cubicBezTo>
                      <a:pt x="625" y="2"/>
                      <a:pt x="615" y="0"/>
                      <a:pt x="6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54" name="Google Shape;15954;p27"/>
              <p:cNvSpPr/>
              <p:nvPr/>
            </p:nvSpPr>
            <p:spPr>
              <a:xfrm>
                <a:off x="2662925" y="1898625"/>
                <a:ext cx="41950" cy="62475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2499" extrusionOk="0">
                    <a:moveTo>
                      <a:pt x="228" y="0"/>
                    </a:moveTo>
                    <a:cubicBezTo>
                      <a:pt x="91" y="0"/>
                      <a:pt x="1" y="217"/>
                      <a:pt x="147" y="319"/>
                    </a:cubicBezTo>
                    <a:cubicBezTo>
                      <a:pt x="619" y="647"/>
                      <a:pt x="1267" y="1691"/>
                      <a:pt x="707" y="2216"/>
                    </a:cubicBezTo>
                    <a:cubicBezTo>
                      <a:pt x="585" y="2330"/>
                      <a:pt x="701" y="2499"/>
                      <a:pt x="833" y="2499"/>
                    </a:cubicBezTo>
                    <a:cubicBezTo>
                      <a:pt x="870" y="2499"/>
                      <a:pt x="909" y="2485"/>
                      <a:pt x="944" y="2453"/>
                    </a:cubicBezTo>
                    <a:cubicBezTo>
                      <a:pt x="1677" y="1766"/>
                      <a:pt x="964" y="480"/>
                      <a:pt x="315" y="30"/>
                    </a:cubicBezTo>
                    <a:cubicBezTo>
                      <a:pt x="285" y="9"/>
                      <a:pt x="255" y="0"/>
                      <a:pt x="2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55" name="Google Shape;15955;p27"/>
              <p:cNvSpPr/>
              <p:nvPr/>
            </p:nvSpPr>
            <p:spPr>
              <a:xfrm>
                <a:off x="2695000" y="1884275"/>
                <a:ext cx="33150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1326" h="1254" extrusionOk="0">
                    <a:moveTo>
                      <a:pt x="555" y="1"/>
                    </a:moveTo>
                    <a:cubicBezTo>
                      <a:pt x="398" y="1"/>
                      <a:pt x="222" y="84"/>
                      <a:pt x="114" y="199"/>
                    </a:cubicBezTo>
                    <a:cubicBezTo>
                      <a:pt x="0" y="319"/>
                      <a:pt x="113" y="487"/>
                      <a:pt x="239" y="487"/>
                    </a:cubicBezTo>
                    <a:cubicBezTo>
                      <a:pt x="277" y="487"/>
                      <a:pt x="316" y="471"/>
                      <a:pt x="350" y="435"/>
                    </a:cubicBezTo>
                    <a:cubicBezTo>
                      <a:pt x="370" y="415"/>
                      <a:pt x="464" y="322"/>
                      <a:pt x="519" y="322"/>
                    </a:cubicBezTo>
                    <a:cubicBezTo>
                      <a:pt x="532" y="322"/>
                      <a:pt x="543" y="327"/>
                      <a:pt x="550" y="339"/>
                    </a:cubicBezTo>
                    <a:cubicBezTo>
                      <a:pt x="578" y="383"/>
                      <a:pt x="497" y="539"/>
                      <a:pt x="483" y="581"/>
                    </a:cubicBezTo>
                    <a:cubicBezTo>
                      <a:pt x="434" y="732"/>
                      <a:pt x="401" y="903"/>
                      <a:pt x="489" y="1048"/>
                    </a:cubicBezTo>
                    <a:cubicBezTo>
                      <a:pt x="574" y="1187"/>
                      <a:pt x="717" y="1253"/>
                      <a:pt x="861" y="1253"/>
                    </a:cubicBezTo>
                    <a:cubicBezTo>
                      <a:pt x="1002" y="1253"/>
                      <a:pt x="1144" y="1190"/>
                      <a:pt x="1235" y="1068"/>
                    </a:cubicBezTo>
                    <a:cubicBezTo>
                      <a:pt x="1325" y="947"/>
                      <a:pt x="1208" y="827"/>
                      <a:pt x="1086" y="827"/>
                    </a:cubicBezTo>
                    <a:cubicBezTo>
                      <a:pt x="1035" y="827"/>
                      <a:pt x="983" y="848"/>
                      <a:pt x="945" y="899"/>
                    </a:cubicBezTo>
                    <a:cubicBezTo>
                      <a:pt x="933" y="916"/>
                      <a:pt x="908" y="923"/>
                      <a:pt x="883" y="923"/>
                    </a:cubicBezTo>
                    <a:cubicBezTo>
                      <a:pt x="853" y="923"/>
                      <a:pt x="821" y="913"/>
                      <a:pt x="803" y="900"/>
                    </a:cubicBezTo>
                    <a:cubicBezTo>
                      <a:pt x="753" y="862"/>
                      <a:pt x="767" y="815"/>
                      <a:pt x="779" y="757"/>
                    </a:cubicBezTo>
                    <a:cubicBezTo>
                      <a:pt x="815" y="597"/>
                      <a:pt x="910" y="450"/>
                      <a:pt x="878" y="281"/>
                    </a:cubicBezTo>
                    <a:cubicBezTo>
                      <a:pt x="841" y="78"/>
                      <a:pt x="707" y="1"/>
                      <a:pt x="55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56" name="Google Shape;15956;p27"/>
              <p:cNvSpPr/>
              <p:nvPr/>
            </p:nvSpPr>
            <p:spPr>
              <a:xfrm>
                <a:off x="2738225" y="1903850"/>
                <a:ext cx="13950" cy="49775"/>
              </a:xfrm>
              <a:custGeom>
                <a:avLst/>
                <a:gdLst/>
                <a:ahLst/>
                <a:cxnLst/>
                <a:rect l="l" t="t" r="r" b="b"/>
                <a:pathLst>
                  <a:path w="558" h="1991" extrusionOk="0">
                    <a:moveTo>
                      <a:pt x="161" y="0"/>
                    </a:moveTo>
                    <a:cubicBezTo>
                      <a:pt x="77" y="0"/>
                      <a:pt x="0" y="53"/>
                      <a:pt x="12" y="160"/>
                    </a:cubicBezTo>
                    <a:lnTo>
                      <a:pt x="211" y="1832"/>
                    </a:lnTo>
                    <a:cubicBezTo>
                      <a:pt x="223" y="1937"/>
                      <a:pt x="314" y="1991"/>
                      <a:pt x="398" y="1991"/>
                    </a:cubicBezTo>
                    <a:cubicBezTo>
                      <a:pt x="481" y="1991"/>
                      <a:pt x="558" y="1938"/>
                      <a:pt x="545" y="1832"/>
                    </a:cubicBezTo>
                    <a:lnTo>
                      <a:pt x="348" y="160"/>
                    </a:lnTo>
                    <a:cubicBezTo>
                      <a:pt x="335" y="54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57" name="Google Shape;15957;p27"/>
              <p:cNvSpPr/>
              <p:nvPr/>
            </p:nvSpPr>
            <p:spPr>
              <a:xfrm>
                <a:off x="2728125" y="1927775"/>
                <a:ext cx="379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1516" h="468" extrusionOk="0">
                    <a:moveTo>
                      <a:pt x="1326" y="1"/>
                    </a:moveTo>
                    <a:cubicBezTo>
                      <a:pt x="1318" y="1"/>
                      <a:pt x="1311" y="1"/>
                      <a:pt x="1303" y="2"/>
                    </a:cubicBezTo>
                    <a:lnTo>
                      <a:pt x="214" y="130"/>
                    </a:lnTo>
                    <a:cubicBezTo>
                      <a:pt x="9" y="155"/>
                      <a:pt x="0" y="467"/>
                      <a:pt x="192" y="467"/>
                    </a:cubicBezTo>
                    <a:cubicBezTo>
                      <a:pt x="199" y="467"/>
                      <a:pt x="206" y="467"/>
                      <a:pt x="214" y="466"/>
                    </a:cubicBezTo>
                    <a:lnTo>
                      <a:pt x="1303" y="336"/>
                    </a:lnTo>
                    <a:cubicBezTo>
                      <a:pt x="1505" y="313"/>
                      <a:pt x="1516" y="1"/>
                      <a:pt x="13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58" name="Google Shape;15958;p27"/>
              <p:cNvSpPr/>
              <p:nvPr/>
            </p:nvSpPr>
            <p:spPr>
              <a:xfrm>
                <a:off x="2783875" y="1899100"/>
                <a:ext cx="49400" cy="55175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2207" extrusionOk="0">
                    <a:moveTo>
                      <a:pt x="231" y="1"/>
                    </a:moveTo>
                    <a:cubicBezTo>
                      <a:pt x="112" y="1"/>
                      <a:pt x="1" y="168"/>
                      <a:pt x="104" y="293"/>
                    </a:cubicBezTo>
                    <a:lnTo>
                      <a:pt x="1635" y="2150"/>
                    </a:lnTo>
                    <a:cubicBezTo>
                      <a:pt x="1668" y="2190"/>
                      <a:pt x="1707" y="2206"/>
                      <a:pt x="1744" y="2206"/>
                    </a:cubicBezTo>
                    <a:cubicBezTo>
                      <a:pt x="1864" y="2206"/>
                      <a:pt x="1975" y="2039"/>
                      <a:pt x="1872" y="1913"/>
                    </a:cubicBezTo>
                    <a:lnTo>
                      <a:pt x="340" y="57"/>
                    </a:lnTo>
                    <a:cubicBezTo>
                      <a:pt x="307" y="17"/>
                      <a:pt x="269" y="1"/>
                      <a:pt x="2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59" name="Google Shape;15959;p27"/>
              <p:cNvSpPr/>
              <p:nvPr/>
            </p:nvSpPr>
            <p:spPr>
              <a:xfrm>
                <a:off x="2777700" y="1898600"/>
                <a:ext cx="5380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2152" h="2421" extrusionOk="0">
                    <a:moveTo>
                      <a:pt x="1921" y="1"/>
                    </a:moveTo>
                    <a:cubicBezTo>
                      <a:pt x="1883" y="1"/>
                      <a:pt x="1845" y="17"/>
                      <a:pt x="1812" y="57"/>
                    </a:cubicBezTo>
                    <a:lnTo>
                      <a:pt x="105" y="2127"/>
                    </a:lnTo>
                    <a:cubicBezTo>
                      <a:pt x="1" y="2252"/>
                      <a:pt x="113" y="2420"/>
                      <a:pt x="232" y="2420"/>
                    </a:cubicBezTo>
                    <a:cubicBezTo>
                      <a:pt x="270" y="2420"/>
                      <a:pt x="309" y="2403"/>
                      <a:pt x="342" y="2364"/>
                    </a:cubicBezTo>
                    <a:lnTo>
                      <a:pt x="2049" y="294"/>
                    </a:lnTo>
                    <a:cubicBezTo>
                      <a:pt x="2152" y="168"/>
                      <a:pt x="2040" y="1"/>
                      <a:pt x="192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60" name="Google Shape;15960;p27"/>
              <p:cNvSpPr/>
              <p:nvPr/>
            </p:nvSpPr>
            <p:spPr>
              <a:xfrm>
                <a:off x="2828800" y="1880125"/>
                <a:ext cx="28775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1123" extrusionOk="0">
                    <a:moveTo>
                      <a:pt x="380" y="1"/>
                    </a:moveTo>
                    <a:cubicBezTo>
                      <a:pt x="256" y="1"/>
                      <a:pt x="133" y="60"/>
                      <a:pt x="69" y="185"/>
                    </a:cubicBezTo>
                    <a:cubicBezTo>
                      <a:pt x="0" y="316"/>
                      <a:pt x="117" y="437"/>
                      <a:pt x="228" y="437"/>
                    </a:cubicBezTo>
                    <a:cubicBezTo>
                      <a:pt x="278" y="437"/>
                      <a:pt x="327" y="413"/>
                      <a:pt x="357" y="354"/>
                    </a:cubicBezTo>
                    <a:cubicBezTo>
                      <a:pt x="366" y="336"/>
                      <a:pt x="375" y="329"/>
                      <a:pt x="385" y="329"/>
                    </a:cubicBezTo>
                    <a:cubicBezTo>
                      <a:pt x="417" y="329"/>
                      <a:pt x="447" y="419"/>
                      <a:pt x="445" y="451"/>
                    </a:cubicBezTo>
                    <a:cubicBezTo>
                      <a:pt x="439" y="563"/>
                      <a:pt x="351" y="663"/>
                      <a:pt x="284" y="747"/>
                    </a:cubicBezTo>
                    <a:cubicBezTo>
                      <a:pt x="212" y="834"/>
                      <a:pt x="221" y="1002"/>
                      <a:pt x="357" y="1027"/>
                    </a:cubicBezTo>
                    <a:lnTo>
                      <a:pt x="862" y="1120"/>
                    </a:lnTo>
                    <a:cubicBezTo>
                      <a:pt x="874" y="1122"/>
                      <a:pt x="885" y="1123"/>
                      <a:pt x="896" y="1123"/>
                    </a:cubicBezTo>
                    <a:cubicBezTo>
                      <a:pt x="1081" y="1123"/>
                      <a:pt x="1151" y="834"/>
                      <a:pt x="952" y="798"/>
                    </a:cubicBezTo>
                    <a:lnTo>
                      <a:pt x="684" y="748"/>
                    </a:lnTo>
                    <a:lnTo>
                      <a:pt x="684" y="748"/>
                    </a:lnTo>
                    <a:cubicBezTo>
                      <a:pt x="784" y="568"/>
                      <a:pt x="830" y="368"/>
                      <a:pt x="706" y="175"/>
                    </a:cubicBezTo>
                    <a:cubicBezTo>
                      <a:pt x="633" y="61"/>
                      <a:pt x="506" y="1"/>
                      <a:pt x="38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61" name="Google Shape;15961;p27"/>
              <p:cNvSpPr/>
              <p:nvPr/>
            </p:nvSpPr>
            <p:spPr>
              <a:xfrm>
                <a:off x="2857800" y="1890300"/>
                <a:ext cx="36175" cy="69925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797" extrusionOk="0">
                    <a:moveTo>
                      <a:pt x="548" y="855"/>
                    </a:moveTo>
                    <a:lnTo>
                      <a:pt x="548" y="855"/>
                    </a:lnTo>
                    <a:cubicBezTo>
                      <a:pt x="560" y="996"/>
                      <a:pt x="572" y="1137"/>
                      <a:pt x="585" y="1277"/>
                    </a:cubicBezTo>
                    <a:lnTo>
                      <a:pt x="585" y="1277"/>
                    </a:lnTo>
                    <a:cubicBezTo>
                      <a:pt x="539" y="1279"/>
                      <a:pt x="494" y="1291"/>
                      <a:pt x="452" y="1312"/>
                    </a:cubicBezTo>
                    <a:cubicBezTo>
                      <a:pt x="425" y="1328"/>
                      <a:pt x="404" y="1335"/>
                      <a:pt x="392" y="1335"/>
                    </a:cubicBezTo>
                    <a:cubicBezTo>
                      <a:pt x="359" y="1335"/>
                      <a:pt x="380" y="1282"/>
                      <a:pt x="452" y="1175"/>
                    </a:cubicBezTo>
                    <a:cubicBezTo>
                      <a:pt x="474" y="1070"/>
                      <a:pt x="508" y="963"/>
                      <a:pt x="548" y="855"/>
                    </a:cubicBezTo>
                    <a:close/>
                    <a:moveTo>
                      <a:pt x="654" y="1"/>
                    </a:moveTo>
                    <a:cubicBezTo>
                      <a:pt x="589" y="1"/>
                      <a:pt x="524" y="39"/>
                      <a:pt x="494" y="119"/>
                    </a:cubicBezTo>
                    <a:lnTo>
                      <a:pt x="161" y="1005"/>
                    </a:lnTo>
                    <a:cubicBezTo>
                      <a:pt x="114" y="1134"/>
                      <a:pt x="1" y="1318"/>
                      <a:pt x="68" y="1463"/>
                    </a:cubicBezTo>
                    <a:cubicBezTo>
                      <a:pt x="138" y="1614"/>
                      <a:pt x="357" y="1658"/>
                      <a:pt x="593" y="1663"/>
                    </a:cubicBezTo>
                    <a:lnTo>
                      <a:pt x="593" y="1663"/>
                    </a:lnTo>
                    <a:cubicBezTo>
                      <a:pt x="629" y="1971"/>
                      <a:pt x="665" y="2278"/>
                      <a:pt x="701" y="2586"/>
                    </a:cubicBezTo>
                    <a:lnTo>
                      <a:pt x="701" y="2586"/>
                    </a:lnTo>
                    <a:cubicBezTo>
                      <a:pt x="703" y="2602"/>
                      <a:pt x="704" y="2618"/>
                      <a:pt x="706" y="2635"/>
                    </a:cubicBezTo>
                    <a:lnTo>
                      <a:pt x="707" y="2635"/>
                    </a:lnTo>
                    <a:cubicBezTo>
                      <a:pt x="707" y="2635"/>
                      <a:pt x="707" y="2636"/>
                      <a:pt x="707" y="2636"/>
                    </a:cubicBezTo>
                    <a:cubicBezTo>
                      <a:pt x="719" y="2742"/>
                      <a:pt x="809" y="2796"/>
                      <a:pt x="893" y="2796"/>
                    </a:cubicBezTo>
                    <a:cubicBezTo>
                      <a:pt x="975" y="2796"/>
                      <a:pt x="1051" y="2744"/>
                      <a:pt x="1041" y="2636"/>
                    </a:cubicBezTo>
                    <a:cubicBezTo>
                      <a:pt x="1041" y="2636"/>
                      <a:pt x="1041" y="2635"/>
                      <a:pt x="1041" y="2635"/>
                    </a:cubicBezTo>
                    <a:lnTo>
                      <a:pt x="1041" y="2635"/>
                    </a:lnTo>
                    <a:lnTo>
                      <a:pt x="1041" y="2630"/>
                    </a:lnTo>
                    <a:lnTo>
                      <a:pt x="1041" y="2630"/>
                    </a:lnTo>
                    <a:cubicBezTo>
                      <a:pt x="1012" y="2304"/>
                      <a:pt x="983" y="1977"/>
                      <a:pt x="954" y="1651"/>
                    </a:cubicBezTo>
                    <a:lnTo>
                      <a:pt x="954" y="1651"/>
                    </a:lnTo>
                    <a:cubicBezTo>
                      <a:pt x="1057" y="1644"/>
                      <a:pt x="1149" y="1637"/>
                      <a:pt x="1214" y="1637"/>
                    </a:cubicBezTo>
                    <a:cubicBezTo>
                      <a:pt x="1220" y="1637"/>
                      <a:pt x="1226" y="1637"/>
                      <a:pt x="1232" y="1637"/>
                    </a:cubicBezTo>
                    <a:cubicBezTo>
                      <a:pt x="1233" y="1637"/>
                      <a:pt x="1234" y="1637"/>
                      <a:pt x="1235" y="1637"/>
                    </a:cubicBezTo>
                    <a:cubicBezTo>
                      <a:pt x="1447" y="1637"/>
                      <a:pt x="1446" y="1306"/>
                      <a:pt x="1232" y="1301"/>
                    </a:cubicBezTo>
                    <a:cubicBezTo>
                      <a:pt x="1130" y="1300"/>
                      <a:pt x="1025" y="1294"/>
                      <a:pt x="922" y="1291"/>
                    </a:cubicBezTo>
                    <a:lnTo>
                      <a:pt x="922" y="1291"/>
                    </a:lnTo>
                    <a:cubicBezTo>
                      <a:pt x="888" y="915"/>
                      <a:pt x="855" y="539"/>
                      <a:pt x="822" y="163"/>
                    </a:cubicBezTo>
                    <a:cubicBezTo>
                      <a:pt x="812" y="58"/>
                      <a:pt x="734" y="1"/>
                      <a:pt x="65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62" name="Google Shape;15962;p27"/>
              <p:cNvSpPr/>
              <p:nvPr/>
            </p:nvSpPr>
            <p:spPr>
              <a:xfrm>
                <a:off x="2892925" y="1901125"/>
                <a:ext cx="33125" cy="54175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2167" extrusionOk="0">
                    <a:moveTo>
                      <a:pt x="842" y="1"/>
                    </a:moveTo>
                    <a:cubicBezTo>
                      <a:pt x="819" y="1"/>
                      <a:pt x="794" y="6"/>
                      <a:pt x="768" y="17"/>
                    </a:cubicBezTo>
                    <a:cubicBezTo>
                      <a:pt x="484" y="147"/>
                      <a:pt x="1" y="504"/>
                      <a:pt x="53" y="876"/>
                    </a:cubicBezTo>
                    <a:cubicBezTo>
                      <a:pt x="76" y="1044"/>
                      <a:pt x="230" y="1137"/>
                      <a:pt x="353" y="1230"/>
                    </a:cubicBezTo>
                    <a:cubicBezTo>
                      <a:pt x="448" y="1302"/>
                      <a:pt x="545" y="1372"/>
                      <a:pt x="641" y="1443"/>
                    </a:cubicBezTo>
                    <a:cubicBezTo>
                      <a:pt x="829" y="1517"/>
                      <a:pt x="843" y="1639"/>
                      <a:pt x="683" y="1811"/>
                    </a:cubicBezTo>
                    <a:cubicBezTo>
                      <a:pt x="606" y="1825"/>
                      <a:pt x="526" y="1833"/>
                      <a:pt x="448" y="1833"/>
                    </a:cubicBezTo>
                    <a:cubicBezTo>
                      <a:pt x="435" y="1833"/>
                      <a:pt x="421" y="1833"/>
                      <a:pt x="408" y="1832"/>
                    </a:cubicBezTo>
                    <a:cubicBezTo>
                      <a:pt x="193" y="1834"/>
                      <a:pt x="193" y="2167"/>
                      <a:pt x="407" y="2167"/>
                    </a:cubicBezTo>
                    <a:cubicBezTo>
                      <a:pt x="407" y="2167"/>
                      <a:pt x="408" y="2167"/>
                      <a:pt x="408" y="2167"/>
                    </a:cubicBezTo>
                    <a:cubicBezTo>
                      <a:pt x="756" y="2163"/>
                      <a:pt x="1325" y="2000"/>
                      <a:pt x="1165" y="1524"/>
                    </a:cubicBezTo>
                    <a:cubicBezTo>
                      <a:pt x="1096" y="1323"/>
                      <a:pt x="875" y="1202"/>
                      <a:pt x="713" y="1083"/>
                    </a:cubicBezTo>
                    <a:cubicBezTo>
                      <a:pt x="530" y="946"/>
                      <a:pt x="342" y="810"/>
                      <a:pt x="542" y="582"/>
                    </a:cubicBezTo>
                    <a:cubicBezTo>
                      <a:pt x="652" y="457"/>
                      <a:pt x="788" y="376"/>
                      <a:pt x="937" y="307"/>
                    </a:cubicBezTo>
                    <a:cubicBezTo>
                      <a:pt x="1107" y="229"/>
                      <a:pt x="1001" y="1"/>
                      <a:pt x="84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63" name="Google Shape;15963;p27"/>
              <p:cNvSpPr/>
              <p:nvPr/>
            </p:nvSpPr>
            <p:spPr>
              <a:xfrm>
                <a:off x="2916825" y="1882375"/>
                <a:ext cx="27350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297" extrusionOk="0">
                    <a:moveTo>
                      <a:pt x="311" y="0"/>
                    </a:moveTo>
                    <a:cubicBezTo>
                      <a:pt x="273" y="0"/>
                      <a:pt x="234" y="5"/>
                      <a:pt x="195" y="14"/>
                    </a:cubicBezTo>
                    <a:cubicBezTo>
                      <a:pt x="1" y="59"/>
                      <a:pt x="64" y="342"/>
                      <a:pt x="243" y="342"/>
                    </a:cubicBezTo>
                    <a:cubicBezTo>
                      <a:pt x="256" y="342"/>
                      <a:pt x="270" y="340"/>
                      <a:pt x="285" y="337"/>
                    </a:cubicBezTo>
                    <a:cubicBezTo>
                      <a:pt x="299" y="334"/>
                      <a:pt x="311" y="332"/>
                      <a:pt x="324" y="332"/>
                    </a:cubicBezTo>
                    <a:cubicBezTo>
                      <a:pt x="459" y="332"/>
                      <a:pt x="515" y="514"/>
                      <a:pt x="498" y="628"/>
                    </a:cubicBezTo>
                    <a:cubicBezTo>
                      <a:pt x="479" y="776"/>
                      <a:pt x="387" y="906"/>
                      <a:pt x="303" y="1025"/>
                    </a:cubicBezTo>
                    <a:cubicBezTo>
                      <a:pt x="225" y="1135"/>
                      <a:pt x="331" y="1272"/>
                      <a:pt x="447" y="1277"/>
                    </a:cubicBezTo>
                    <a:lnTo>
                      <a:pt x="878" y="1297"/>
                    </a:lnTo>
                    <a:cubicBezTo>
                      <a:pt x="881" y="1297"/>
                      <a:pt x="884" y="1297"/>
                      <a:pt x="887" y="1297"/>
                    </a:cubicBezTo>
                    <a:cubicBezTo>
                      <a:pt x="1093" y="1297"/>
                      <a:pt x="1090" y="971"/>
                      <a:pt x="878" y="961"/>
                    </a:cubicBezTo>
                    <a:lnTo>
                      <a:pt x="737" y="955"/>
                    </a:lnTo>
                    <a:lnTo>
                      <a:pt x="737" y="955"/>
                    </a:lnTo>
                    <a:cubicBezTo>
                      <a:pt x="830" y="767"/>
                      <a:pt x="878" y="561"/>
                      <a:pt x="801" y="355"/>
                    </a:cubicBezTo>
                    <a:cubicBezTo>
                      <a:pt x="720" y="142"/>
                      <a:pt x="528" y="0"/>
                      <a:pt x="3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64" name="Google Shape;15964;p27"/>
              <p:cNvSpPr/>
              <p:nvPr/>
            </p:nvSpPr>
            <p:spPr>
              <a:xfrm>
                <a:off x="1704150" y="1957900"/>
                <a:ext cx="1080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335" extrusionOk="0">
                    <a:moveTo>
                      <a:pt x="215" y="1"/>
                    </a:moveTo>
                    <a:cubicBezTo>
                      <a:pt x="0" y="1"/>
                      <a:pt x="0" y="335"/>
                      <a:pt x="215" y="335"/>
                    </a:cubicBezTo>
                    <a:cubicBezTo>
                      <a:pt x="430" y="335"/>
                      <a:pt x="432" y="1"/>
                      <a:pt x="2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65" name="Google Shape;15965;p27"/>
              <p:cNvSpPr/>
              <p:nvPr/>
            </p:nvSpPr>
            <p:spPr>
              <a:xfrm>
                <a:off x="1505350" y="2051400"/>
                <a:ext cx="41425" cy="81600"/>
              </a:xfrm>
              <a:custGeom>
                <a:avLst/>
                <a:gdLst/>
                <a:ahLst/>
                <a:cxnLst/>
                <a:rect l="l" t="t" r="r" b="b"/>
                <a:pathLst>
                  <a:path w="1657" h="3264" extrusionOk="0">
                    <a:moveTo>
                      <a:pt x="161" y="0"/>
                    </a:moveTo>
                    <a:cubicBezTo>
                      <a:pt x="77" y="0"/>
                      <a:pt x="0" y="53"/>
                      <a:pt x="12" y="160"/>
                    </a:cubicBezTo>
                    <a:cubicBezTo>
                      <a:pt x="112" y="1025"/>
                      <a:pt x="212" y="1890"/>
                      <a:pt x="313" y="2754"/>
                    </a:cubicBezTo>
                    <a:cubicBezTo>
                      <a:pt x="325" y="2860"/>
                      <a:pt x="412" y="2915"/>
                      <a:pt x="495" y="2915"/>
                    </a:cubicBezTo>
                    <a:cubicBezTo>
                      <a:pt x="576" y="2915"/>
                      <a:pt x="652" y="2863"/>
                      <a:pt x="647" y="2754"/>
                    </a:cubicBezTo>
                    <a:cubicBezTo>
                      <a:pt x="638" y="2538"/>
                      <a:pt x="623" y="2306"/>
                      <a:pt x="704" y="2100"/>
                    </a:cubicBezTo>
                    <a:cubicBezTo>
                      <a:pt x="722" y="1984"/>
                      <a:pt x="784" y="1880"/>
                      <a:pt x="879" y="1812"/>
                    </a:cubicBezTo>
                    <a:cubicBezTo>
                      <a:pt x="941" y="1685"/>
                      <a:pt x="994" y="1621"/>
                      <a:pt x="1036" y="1621"/>
                    </a:cubicBezTo>
                    <a:cubicBezTo>
                      <a:pt x="1093" y="1621"/>
                      <a:pt x="1134" y="1733"/>
                      <a:pt x="1158" y="1957"/>
                    </a:cubicBezTo>
                    <a:cubicBezTo>
                      <a:pt x="1279" y="2329"/>
                      <a:pt x="1323" y="2712"/>
                      <a:pt x="1321" y="3102"/>
                    </a:cubicBezTo>
                    <a:cubicBezTo>
                      <a:pt x="1321" y="3210"/>
                      <a:pt x="1404" y="3264"/>
                      <a:pt x="1487" y="3264"/>
                    </a:cubicBezTo>
                    <a:cubicBezTo>
                      <a:pt x="1571" y="3264"/>
                      <a:pt x="1655" y="3210"/>
                      <a:pt x="1655" y="3102"/>
                    </a:cubicBezTo>
                    <a:cubicBezTo>
                      <a:pt x="1657" y="2667"/>
                      <a:pt x="1625" y="1392"/>
                      <a:pt x="1080" y="1243"/>
                    </a:cubicBezTo>
                    <a:cubicBezTo>
                      <a:pt x="1038" y="1231"/>
                      <a:pt x="999" y="1226"/>
                      <a:pt x="961" y="1226"/>
                    </a:cubicBezTo>
                    <a:cubicBezTo>
                      <a:pt x="757" y="1226"/>
                      <a:pt x="614" y="1384"/>
                      <a:pt x="514" y="1601"/>
                    </a:cubicBezTo>
                    <a:lnTo>
                      <a:pt x="514" y="1601"/>
                    </a:lnTo>
                    <a:cubicBezTo>
                      <a:pt x="459" y="1121"/>
                      <a:pt x="403" y="640"/>
                      <a:pt x="348" y="160"/>
                    </a:cubicBezTo>
                    <a:cubicBezTo>
                      <a:pt x="335" y="53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66" name="Google Shape;15966;p27"/>
              <p:cNvSpPr/>
              <p:nvPr/>
            </p:nvSpPr>
            <p:spPr>
              <a:xfrm>
                <a:off x="1581625" y="2078650"/>
                <a:ext cx="3625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450" h="482" extrusionOk="0">
                    <a:moveTo>
                      <a:pt x="1233" y="0"/>
                    </a:moveTo>
                    <a:cubicBezTo>
                      <a:pt x="880" y="2"/>
                      <a:pt x="529" y="52"/>
                      <a:pt x="191" y="151"/>
                    </a:cubicBezTo>
                    <a:cubicBezTo>
                      <a:pt x="1" y="207"/>
                      <a:pt x="59" y="482"/>
                      <a:pt x="230" y="482"/>
                    </a:cubicBezTo>
                    <a:cubicBezTo>
                      <a:pt x="245" y="482"/>
                      <a:pt x="262" y="480"/>
                      <a:pt x="279" y="475"/>
                    </a:cubicBezTo>
                    <a:cubicBezTo>
                      <a:pt x="589" y="383"/>
                      <a:pt x="911" y="336"/>
                      <a:pt x="1233" y="336"/>
                    </a:cubicBezTo>
                    <a:cubicBezTo>
                      <a:pt x="1448" y="334"/>
                      <a:pt x="1449" y="0"/>
                      <a:pt x="1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67" name="Google Shape;15967;p27"/>
              <p:cNvSpPr/>
              <p:nvPr/>
            </p:nvSpPr>
            <p:spPr>
              <a:xfrm>
                <a:off x="1580100" y="2104125"/>
                <a:ext cx="4135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654" h="381" extrusionOk="0">
                    <a:moveTo>
                      <a:pt x="192" y="0"/>
                    </a:moveTo>
                    <a:cubicBezTo>
                      <a:pt x="0" y="0"/>
                      <a:pt x="9" y="312"/>
                      <a:pt x="214" y="336"/>
                    </a:cubicBezTo>
                    <a:cubicBezTo>
                      <a:pt x="468" y="365"/>
                      <a:pt x="725" y="380"/>
                      <a:pt x="982" y="380"/>
                    </a:cubicBezTo>
                    <a:cubicBezTo>
                      <a:pt x="1134" y="380"/>
                      <a:pt x="1286" y="375"/>
                      <a:pt x="1439" y="365"/>
                    </a:cubicBezTo>
                    <a:cubicBezTo>
                      <a:pt x="1647" y="351"/>
                      <a:pt x="1653" y="30"/>
                      <a:pt x="1453" y="30"/>
                    </a:cubicBezTo>
                    <a:cubicBezTo>
                      <a:pt x="1448" y="30"/>
                      <a:pt x="1443" y="30"/>
                      <a:pt x="1439" y="31"/>
                    </a:cubicBezTo>
                    <a:cubicBezTo>
                      <a:pt x="1289" y="41"/>
                      <a:pt x="1140" y="46"/>
                      <a:pt x="990" y="46"/>
                    </a:cubicBezTo>
                    <a:cubicBezTo>
                      <a:pt x="731" y="46"/>
                      <a:pt x="471" y="31"/>
                      <a:pt x="214" y="2"/>
                    </a:cubicBezTo>
                    <a:cubicBezTo>
                      <a:pt x="206" y="1"/>
                      <a:pt x="199" y="0"/>
                      <a:pt x="19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68" name="Google Shape;15968;p27"/>
              <p:cNvSpPr/>
              <p:nvPr/>
            </p:nvSpPr>
            <p:spPr>
              <a:xfrm>
                <a:off x="1651075" y="2050550"/>
                <a:ext cx="53100" cy="78100"/>
              </a:xfrm>
              <a:custGeom>
                <a:avLst/>
                <a:gdLst/>
                <a:ahLst/>
                <a:cxnLst/>
                <a:rect l="l" t="t" r="r" b="b"/>
                <a:pathLst>
                  <a:path w="2124" h="3124" extrusionOk="0">
                    <a:moveTo>
                      <a:pt x="988" y="354"/>
                    </a:moveTo>
                    <a:lnTo>
                      <a:pt x="1470" y="950"/>
                    </a:lnTo>
                    <a:cubicBezTo>
                      <a:pt x="1453" y="1138"/>
                      <a:pt x="1212" y="1298"/>
                      <a:pt x="1012" y="1298"/>
                    </a:cubicBezTo>
                    <a:cubicBezTo>
                      <a:pt x="950" y="1298"/>
                      <a:pt x="891" y="1282"/>
                      <a:pt x="845" y="1246"/>
                    </a:cubicBezTo>
                    <a:cubicBezTo>
                      <a:pt x="625" y="1078"/>
                      <a:pt x="703" y="685"/>
                      <a:pt x="854" y="511"/>
                    </a:cubicBezTo>
                    <a:cubicBezTo>
                      <a:pt x="889" y="470"/>
                      <a:pt x="901" y="425"/>
                      <a:pt x="896" y="383"/>
                    </a:cubicBezTo>
                    <a:lnTo>
                      <a:pt x="896" y="383"/>
                    </a:lnTo>
                    <a:cubicBezTo>
                      <a:pt x="926" y="371"/>
                      <a:pt x="957" y="361"/>
                      <a:pt x="988" y="354"/>
                    </a:cubicBezTo>
                    <a:close/>
                    <a:moveTo>
                      <a:pt x="1048" y="0"/>
                    </a:moveTo>
                    <a:cubicBezTo>
                      <a:pt x="242" y="0"/>
                      <a:pt x="1" y="1088"/>
                      <a:pt x="119" y="1742"/>
                    </a:cubicBezTo>
                    <a:cubicBezTo>
                      <a:pt x="236" y="2393"/>
                      <a:pt x="745" y="3124"/>
                      <a:pt x="1390" y="3124"/>
                    </a:cubicBezTo>
                    <a:cubicBezTo>
                      <a:pt x="1574" y="3124"/>
                      <a:pt x="1769" y="3064"/>
                      <a:pt x="1969" y="2927"/>
                    </a:cubicBezTo>
                    <a:cubicBezTo>
                      <a:pt x="2115" y="2827"/>
                      <a:pt x="2025" y="2610"/>
                      <a:pt x="1887" y="2610"/>
                    </a:cubicBezTo>
                    <a:cubicBezTo>
                      <a:pt x="1860" y="2610"/>
                      <a:pt x="1830" y="2618"/>
                      <a:pt x="1800" y="2639"/>
                    </a:cubicBezTo>
                    <a:cubicBezTo>
                      <a:pt x="1641" y="2747"/>
                      <a:pt x="1494" y="2794"/>
                      <a:pt x="1360" y="2794"/>
                    </a:cubicBezTo>
                    <a:cubicBezTo>
                      <a:pt x="733" y="2794"/>
                      <a:pt x="380" y="1777"/>
                      <a:pt x="410" y="1208"/>
                    </a:cubicBezTo>
                    <a:cubicBezTo>
                      <a:pt x="413" y="1165"/>
                      <a:pt x="417" y="1122"/>
                      <a:pt x="423" y="1080"/>
                    </a:cubicBezTo>
                    <a:lnTo>
                      <a:pt x="423" y="1080"/>
                    </a:lnTo>
                    <a:cubicBezTo>
                      <a:pt x="472" y="1412"/>
                      <a:pt x="665" y="1699"/>
                      <a:pt x="1011" y="1699"/>
                    </a:cubicBezTo>
                    <a:cubicBezTo>
                      <a:pt x="1070" y="1699"/>
                      <a:pt x="1132" y="1691"/>
                      <a:pt x="1199" y="1673"/>
                    </a:cubicBezTo>
                    <a:cubicBezTo>
                      <a:pt x="1966" y="1475"/>
                      <a:pt x="2123" y="207"/>
                      <a:pt x="1264" y="24"/>
                    </a:cubicBezTo>
                    <a:cubicBezTo>
                      <a:pt x="1188" y="8"/>
                      <a:pt x="1116" y="0"/>
                      <a:pt x="10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69" name="Google Shape;15969;p27"/>
              <p:cNvSpPr/>
              <p:nvPr/>
            </p:nvSpPr>
            <p:spPr>
              <a:xfrm>
                <a:off x="1716275" y="2055725"/>
                <a:ext cx="35650" cy="105925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4237" extrusionOk="0">
                    <a:moveTo>
                      <a:pt x="872" y="1"/>
                    </a:moveTo>
                    <a:cubicBezTo>
                      <a:pt x="530" y="1"/>
                      <a:pt x="229" y="294"/>
                      <a:pt x="125" y="673"/>
                    </a:cubicBezTo>
                    <a:cubicBezTo>
                      <a:pt x="0" y="1125"/>
                      <a:pt x="70" y="1663"/>
                      <a:pt x="72" y="2127"/>
                    </a:cubicBezTo>
                    <a:cubicBezTo>
                      <a:pt x="75" y="2777"/>
                      <a:pt x="78" y="3425"/>
                      <a:pt x="81" y="4075"/>
                    </a:cubicBezTo>
                    <a:cubicBezTo>
                      <a:pt x="82" y="4183"/>
                      <a:pt x="166" y="4237"/>
                      <a:pt x="250" y="4237"/>
                    </a:cubicBezTo>
                    <a:cubicBezTo>
                      <a:pt x="334" y="4237"/>
                      <a:pt x="417" y="4183"/>
                      <a:pt x="417" y="4075"/>
                    </a:cubicBezTo>
                    <a:lnTo>
                      <a:pt x="409" y="2404"/>
                    </a:lnTo>
                    <a:cubicBezTo>
                      <a:pt x="408" y="2127"/>
                      <a:pt x="405" y="1848"/>
                      <a:pt x="405" y="1570"/>
                    </a:cubicBezTo>
                    <a:lnTo>
                      <a:pt x="403" y="1291"/>
                    </a:lnTo>
                    <a:cubicBezTo>
                      <a:pt x="351" y="873"/>
                      <a:pt x="588" y="589"/>
                      <a:pt x="1115" y="440"/>
                    </a:cubicBezTo>
                    <a:cubicBezTo>
                      <a:pt x="1146" y="462"/>
                      <a:pt x="1176" y="472"/>
                      <a:pt x="1204" y="472"/>
                    </a:cubicBezTo>
                    <a:cubicBezTo>
                      <a:pt x="1336" y="472"/>
                      <a:pt x="1426" y="256"/>
                      <a:pt x="1285" y="150"/>
                    </a:cubicBezTo>
                    <a:cubicBezTo>
                      <a:pt x="1147" y="46"/>
                      <a:pt x="1007" y="1"/>
                      <a:pt x="8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70" name="Google Shape;15970;p27"/>
              <p:cNvSpPr/>
              <p:nvPr/>
            </p:nvSpPr>
            <p:spPr>
              <a:xfrm>
                <a:off x="1716700" y="2100825"/>
                <a:ext cx="36075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443" h="408" extrusionOk="0">
                    <a:moveTo>
                      <a:pt x="201" y="0"/>
                    </a:moveTo>
                    <a:cubicBezTo>
                      <a:pt x="0" y="0"/>
                      <a:pt x="6" y="322"/>
                      <a:pt x="215" y="337"/>
                    </a:cubicBezTo>
                    <a:lnTo>
                      <a:pt x="1228" y="407"/>
                    </a:lnTo>
                    <a:cubicBezTo>
                      <a:pt x="1233" y="407"/>
                      <a:pt x="1238" y="407"/>
                      <a:pt x="1242" y="407"/>
                    </a:cubicBezTo>
                    <a:cubicBezTo>
                      <a:pt x="1443" y="407"/>
                      <a:pt x="1437" y="86"/>
                      <a:pt x="1228" y="71"/>
                    </a:cubicBezTo>
                    <a:lnTo>
                      <a:pt x="215" y="1"/>
                    </a:lnTo>
                    <a:cubicBezTo>
                      <a:pt x="210" y="1"/>
                      <a:pt x="206" y="0"/>
                      <a:pt x="2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71" name="Google Shape;15971;p27"/>
              <p:cNvSpPr/>
              <p:nvPr/>
            </p:nvSpPr>
            <p:spPr>
              <a:xfrm>
                <a:off x="1764900" y="2066175"/>
                <a:ext cx="45925" cy="45975"/>
              </a:xfrm>
              <a:custGeom>
                <a:avLst/>
                <a:gdLst/>
                <a:ahLst/>
                <a:cxnLst/>
                <a:rect l="l" t="t" r="r" b="b"/>
                <a:pathLst>
                  <a:path w="1837" h="1839" extrusionOk="0">
                    <a:moveTo>
                      <a:pt x="1130" y="220"/>
                    </a:moveTo>
                    <a:lnTo>
                      <a:pt x="1130" y="220"/>
                    </a:lnTo>
                    <a:cubicBezTo>
                      <a:pt x="1135" y="239"/>
                      <a:pt x="1144" y="259"/>
                      <a:pt x="1158" y="280"/>
                    </a:cubicBezTo>
                    <a:cubicBezTo>
                      <a:pt x="1324" y="513"/>
                      <a:pt x="1451" y="804"/>
                      <a:pt x="1361" y="1094"/>
                    </a:cubicBezTo>
                    <a:cubicBezTo>
                      <a:pt x="1293" y="1312"/>
                      <a:pt x="1084" y="1503"/>
                      <a:pt x="858" y="1503"/>
                    </a:cubicBezTo>
                    <a:cubicBezTo>
                      <a:pt x="803" y="1503"/>
                      <a:pt x="747" y="1491"/>
                      <a:pt x="691" y="1466"/>
                    </a:cubicBezTo>
                    <a:cubicBezTo>
                      <a:pt x="455" y="1361"/>
                      <a:pt x="348" y="1070"/>
                      <a:pt x="418" y="829"/>
                    </a:cubicBezTo>
                    <a:cubicBezTo>
                      <a:pt x="499" y="556"/>
                      <a:pt x="754" y="392"/>
                      <a:pt x="1016" y="328"/>
                    </a:cubicBezTo>
                    <a:cubicBezTo>
                      <a:pt x="1082" y="312"/>
                      <a:pt x="1118" y="269"/>
                      <a:pt x="1130" y="220"/>
                    </a:cubicBezTo>
                    <a:close/>
                    <a:moveTo>
                      <a:pt x="971" y="1"/>
                    </a:moveTo>
                    <a:cubicBezTo>
                      <a:pt x="957" y="1"/>
                      <a:pt x="942" y="3"/>
                      <a:pt x="926" y="6"/>
                    </a:cubicBezTo>
                    <a:cubicBezTo>
                      <a:pt x="525" y="106"/>
                      <a:pt x="162" y="397"/>
                      <a:pt x="76" y="820"/>
                    </a:cubicBezTo>
                    <a:cubicBezTo>
                      <a:pt x="0" y="1196"/>
                      <a:pt x="206" y="1620"/>
                      <a:pt x="560" y="1777"/>
                    </a:cubicBezTo>
                    <a:cubicBezTo>
                      <a:pt x="654" y="1819"/>
                      <a:pt x="751" y="1839"/>
                      <a:pt x="848" y="1839"/>
                    </a:cubicBezTo>
                    <a:cubicBezTo>
                      <a:pt x="1138" y="1839"/>
                      <a:pt x="1421" y="1665"/>
                      <a:pt x="1579" y="1413"/>
                    </a:cubicBezTo>
                    <a:cubicBezTo>
                      <a:pt x="1837" y="1000"/>
                      <a:pt x="1715" y="485"/>
                      <a:pt x="1448" y="110"/>
                    </a:cubicBezTo>
                    <a:cubicBezTo>
                      <a:pt x="1411" y="58"/>
                      <a:pt x="1359" y="37"/>
                      <a:pt x="1308" y="37"/>
                    </a:cubicBezTo>
                    <a:cubicBezTo>
                      <a:pt x="1231" y="37"/>
                      <a:pt x="1155" y="86"/>
                      <a:pt x="1134" y="153"/>
                    </a:cubicBezTo>
                    <a:lnTo>
                      <a:pt x="1134" y="153"/>
                    </a:lnTo>
                    <a:cubicBezTo>
                      <a:pt x="1123" y="75"/>
                      <a:pt x="1062" y="1"/>
                      <a:pt x="9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72" name="Google Shape;15972;p27"/>
              <p:cNvSpPr/>
              <p:nvPr/>
            </p:nvSpPr>
            <p:spPr>
              <a:xfrm>
                <a:off x="1765925" y="2069725"/>
                <a:ext cx="46325" cy="82250"/>
              </a:xfrm>
              <a:custGeom>
                <a:avLst/>
                <a:gdLst/>
                <a:ahLst/>
                <a:cxnLst/>
                <a:rect l="l" t="t" r="r" b="b"/>
                <a:pathLst>
                  <a:path w="1853" h="3290" extrusionOk="0">
                    <a:moveTo>
                      <a:pt x="1495" y="0"/>
                    </a:moveTo>
                    <a:cubicBezTo>
                      <a:pt x="1411" y="0"/>
                      <a:pt x="1330" y="54"/>
                      <a:pt x="1334" y="162"/>
                    </a:cubicBezTo>
                    <a:cubicBezTo>
                      <a:pt x="1361" y="1083"/>
                      <a:pt x="1623" y="2924"/>
                      <a:pt x="215" y="2953"/>
                    </a:cubicBezTo>
                    <a:cubicBezTo>
                      <a:pt x="2" y="2958"/>
                      <a:pt x="0" y="3289"/>
                      <a:pt x="211" y="3289"/>
                    </a:cubicBezTo>
                    <a:cubicBezTo>
                      <a:pt x="213" y="3289"/>
                      <a:pt x="214" y="3289"/>
                      <a:pt x="215" y="3289"/>
                    </a:cubicBezTo>
                    <a:cubicBezTo>
                      <a:pt x="1852" y="3254"/>
                      <a:pt x="1703" y="1288"/>
                      <a:pt x="1668" y="162"/>
                    </a:cubicBezTo>
                    <a:cubicBezTo>
                      <a:pt x="1665" y="54"/>
                      <a:pt x="1579" y="0"/>
                      <a:pt x="14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73" name="Google Shape;15973;p27"/>
              <p:cNvSpPr/>
              <p:nvPr/>
            </p:nvSpPr>
            <p:spPr>
              <a:xfrm>
                <a:off x="1812075" y="2042875"/>
                <a:ext cx="40325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1264" extrusionOk="0">
                    <a:moveTo>
                      <a:pt x="506" y="1"/>
                    </a:moveTo>
                    <a:cubicBezTo>
                      <a:pt x="333" y="1"/>
                      <a:pt x="164" y="79"/>
                      <a:pt x="72" y="246"/>
                    </a:cubicBezTo>
                    <a:cubicBezTo>
                      <a:pt x="0" y="377"/>
                      <a:pt x="116" y="498"/>
                      <a:pt x="228" y="498"/>
                    </a:cubicBezTo>
                    <a:cubicBezTo>
                      <a:pt x="278" y="498"/>
                      <a:pt x="328" y="474"/>
                      <a:pt x="360" y="415"/>
                    </a:cubicBezTo>
                    <a:lnTo>
                      <a:pt x="362" y="415"/>
                    </a:lnTo>
                    <a:cubicBezTo>
                      <a:pt x="394" y="357"/>
                      <a:pt x="448" y="332"/>
                      <a:pt x="506" y="332"/>
                    </a:cubicBezTo>
                    <a:cubicBezTo>
                      <a:pt x="587" y="332"/>
                      <a:pt x="673" y="380"/>
                      <a:pt x="711" y="452"/>
                    </a:cubicBezTo>
                    <a:cubicBezTo>
                      <a:pt x="806" y="629"/>
                      <a:pt x="659" y="847"/>
                      <a:pt x="520" y="952"/>
                    </a:cubicBezTo>
                    <a:cubicBezTo>
                      <a:pt x="406" y="1038"/>
                      <a:pt x="419" y="1264"/>
                      <a:pt x="589" y="1264"/>
                    </a:cubicBezTo>
                    <a:cubicBezTo>
                      <a:pt x="594" y="1264"/>
                      <a:pt x="599" y="1264"/>
                      <a:pt x="604" y="1263"/>
                    </a:cubicBezTo>
                    <a:lnTo>
                      <a:pt x="1397" y="1204"/>
                    </a:lnTo>
                    <a:cubicBezTo>
                      <a:pt x="1606" y="1188"/>
                      <a:pt x="1612" y="869"/>
                      <a:pt x="1413" y="869"/>
                    </a:cubicBezTo>
                    <a:cubicBezTo>
                      <a:pt x="1408" y="869"/>
                      <a:pt x="1403" y="869"/>
                      <a:pt x="1397" y="870"/>
                    </a:cubicBezTo>
                    <a:lnTo>
                      <a:pt x="979" y="901"/>
                    </a:lnTo>
                    <a:lnTo>
                      <a:pt x="979" y="901"/>
                    </a:lnTo>
                    <a:cubicBezTo>
                      <a:pt x="1099" y="678"/>
                      <a:pt x="1127" y="415"/>
                      <a:pt x="944" y="200"/>
                    </a:cubicBezTo>
                    <a:cubicBezTo>
                      <a:pt x="835" y="70"/>
                      <a:pt x="669" y="1"/>
                      <a:pt x="5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74" name="Google Shape;15974;p27"/>
              <p:cNvSpPr/>
              <p:nvPr/>
            </p:nvSpPr>
            <p:spPr>
              <a:xfrm>
                <a:off x="1849225" y="2097650"/>
                <a:ext cx="45500" cy="11100"/>
              </a:xfrm>
              <a:custGeom>
                <a:avLst/>
                <a:gdLst/>
                <a:ahLst/>
                <a:cxnLst/>
                <a:rect l="l" t="t" r="r" b="b"/>
                <a:pathLst>
                  <a:path w="1820" h="444" extrusionOk="0">
                    <a:moveTo>
                      <a:pt x="250" y="1"/>
                    </a:moveTo>
                    <a:cubicBezTo>
                      <a:pt x="68" y="1"/>
                      <a:pt x="1" y="286"/>
                      <a:pt x="198" y="326"/>
                    </a:cubicBezTo>
                    <a:cubicBezTo>
                      <a:pt x="575" y="405"/>
                      <a:pt x="959" y="444"/>
                      <a:pt x="1343" y="444"/>
                    </a:cubicBezTo>
                    <a:cubicBezTo>
                      <a:pt x="1430" y="444"/>
                      <a:pt x="1516" y="442"/>
                      <a:pt x="1603" y="438"/>
                    </a:cubicBezTo>
                    <a:cubicBezTo>
                      <a:pt x="1815" y="427"/>
                      <a:pt x="1820" y="102"/>
                      <a:pt x="1612" y="102"/>
                    </a:cubicBezTo>
                    <a:cubicBezTo>
                      <a:pt x="1609" y="102"/>
                      <a:pt x="1606" y="102"/>
                      <a:pt x="1603" y="102"/>
                    </a:cubicBezTo>
                    <a:cubicBezTo>
                      <a:pt x="1513" y="107"/>
                      <a:pt x="1423" y="109"/>
                      <a:pt x="1333" y="109"/>
                    </a:cubicBezTo>
                    <a:cubicBezTo>
                      <a:pt x="982" y="109"/>
                      <a:pt x="632" y="74"/>
                      <a:pt x="288" y="4"/>
                    </a:cubicBezTo>
                    <a:cubicBezTo>
                      <a:pt x="275" y="2"/>
                      <a:pt x="263" y="1"/>
                      <a:pt x="2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75" name="Google Shape;15975;p27"/>
              <p:cNvSpPr/>
              <p:nvPr/>
            </p:nvSpPr>
            <p:spPr>
              <a:xfrm>
                <a:off x="1918775" y="2059225"/>
                <a:ext cx="26650" cy="75700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3028" extrusionOk="0">
                    <a:moveTo>
                      <a:pt x="826" y="0"/>
                    </a:moveTo>
                    <a:cubicBezTo>
                      <a:pt x="775" y="0"/>
                      <a:pt x="723" y="21"/>
                      <a:pt x="685" y="72"/>
                    </a:cubicBezTo>
                    <a:lnTo>
                      <a:pt x="685" y="71"/>
                    </a:lnTo>
                    <a:cubicBezTo>
                      <a:pt x="58" y="921"/>
                      <a:pt x="0" y="2028"/>
                      <a:pt x="514" y="2946"/>
                    </a:cubicBezTo>
                    <a:cubicBezTo>
                      <a:pt x="547" y="3004"/>
                      <a:pt x="596" y="3028"/>
                      <a:pt x="647" y="3028"/>
                    </a:cubicBezTo>
                    <a:cubicBezTo>
                      <a:pt x="760" y="3028"/>
                      <a:pt x="875" y="2907"/>
                      <a:pt x="803" y="2777"/>
                    </a:cubicBezTo>
                    <a:cubicBezTo>
                      <a:pt x="343" y="1955"/>
                      <a:pt x="418" y="995"/>
                      <a:pt x="975" y="240"/>
                    </a:cubicBezTo>
                    <a:cubicBezTo>
                      <a:pt x="1065" y="119"/>
                      <a:pt x="948" y="0"/>
                      <a:pt x="8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76" name="Google Shape;15976;p27"/>
              <p:cNvSpPr/>
              <p:nvPr/>
            </p:nvSpPr>
            <p:spPr>
              <a:xfrm>
                <a:off x="1959450" y="2076550"/>
                <a:ext cx="50775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1871" extrusionOk="0">
                    <a:moveTo>
                      <a:pt x="250" y="1"/>
                    </a:moveTo>
                    <a:cubicBezTo>
                      <a:pt x="118" y="1"/>
                      <a:pt x="1" y="168"/>
                      <a:pt x="124" y="282"/>
                    </a:cubicBezTo>
                    <a:cubicBezTo>
                      <a:pt x="661" y="777"/>
                      <a:pt x="1180" y="1289"/>
                      <a:pt x="1680" y="1819"/>
                    </a:cubicBezTo>
                    <a:cubicBezTo>
                      <a:pt x="1715" y="1855"/>
                      <a:pt x="1753" y="1870"/>
                      <a:pt x="1791" y="1870"/>
                    </a:cubicBezTo>
                    <a:cubicBezTo>
                      <a:pt x="1917" y="1870"/>
                      <a:pt x="2031" y="1702"/>
                      <a:pt x="1917" y="1582"/>
                    </a:cubicBezTo>
                    <a:cubicBezTo>
                      <a:pt x="1416" y="1051"/>
                      <a:pt x="898" y="540"/>
                      <a:pt x="361" y="46"/>
                    </a:cubicBezTo>
                    <a:cubicBezTo>
                      <a:pt x="326" y="14"/>
                      <a:pt x="288" y="1"/>
                      <a:pt x="2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77" name="Google Shape;15977;p27"/>
              <p:cNvSpPr/>
              <p:nvPr/>
            </p:nvSpPr>
            <p:spPr>
              <a:xfrm>
                <a:off x="1964150" y="2079250"/>
                <a:ext cx="40950" cy="45400"/>
              </a:xfrm>
              <a:custGeom>
                <a:avLst/>
                <a:gdLst/>
                <a:ahLst/>
                <a:cxnLst/>
                <a:rect l="l" t="t" r="r" b="b"/>
                <a:pathLst>
                  <a:path w="1638" h="1816" extrusionOk="0">
                    <a:moveTo>
                      <a:pt x="1400" y="0"/>
                    </a:moveTo>
                    <a:cubicBezTo>
                      <a:pt x="1362" y="0"/>
                      <a:pt x="1322" y="16"/>
                      <a:pt x="1288" y="52"/>
                    </a:cubicBezTo>
                    <a:cubicBezTo>
                      <a:pt x="846" y="524"/>
                      <a:pt x="443" y="1032"/>
                      <a:pt x="84" y="1572"/>
                    </a:cubicBezTo>
                    <a:cubicBezTo>
                      <a:pt x="0" y="1696"/>
                      <a:pt x="116" y="1816"/>
                      <a:pt x="234" y="1816"/>
                    </a:cubicBezTo>
                    <a:cubicBezTo>
                      <a:pt x="285" y="1816"/>
                      <a:pt x="337" y="1793"/>
                      <a:pt x="373" y="1740"/>
                    </a:cubicBezTo>
                    <a:cubicBezTo>
                      <a:pt x="716" y="1226"/>
                      <a:pt x="1102" y="740"/>
                      <a:pt x="1524" y="289"/>
                    </a:cubicBezTo>
                    <a:cubicBezTo>
                      <a:pt x="1638" y="168"/>
                      <a:pt x="1525" y="0"/>
                      <a:pt x="14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78" name="Google Shape;15978;p27"/>
              <p:cNvSpPr/>
              <p:nvPr/>
            </p:nvSpPr>
            <p:spPr>
              <a:xfrm>
                <a:off x="2008875" y="2055750"/>
                <a:ext cx="31750" cy="81625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3265" extrusionOk="0">
                    <a:moveTo>
                      <a:pt x="237" y="1"/>
                    </a:moveTo>
                    <a:cubicBezTo>
                      <a:pt x="114" y="1"/>
                      <a:pt x="1" y="168"/>
                      <a:pt x="111" y="291"/>
                    </a:cubicBezTo>
                    <a:cubicBezTo>
                      <a:pt x="789" y="1049"/>
                      <a:pt x="905" y="2126"/>
                      <a:pt x="411" y="3014"/>
                    </a:cubicBezTo>
                    <a:cubicBezTo>
                      <a:pt x="338" y="3144"/>
                      <a:pt x="455" y="3265"/>
                      <a:pt x="568" y="3265"/>
                    </a:cubicBezTo>
                    <a:cubicBezTo>
                      <a:pt x="618" y="3265"/>
                      <a:pt x="667" y="3241"/>
                      <a:pt x="699" y="3183"/>
                    </a:cubicBezTo>
                    <a:cubicBezTo>
                      <a:pt x="1270" y="2159"/>
                      <a:pt x="1127" y="925"/>
                      <a:pt x="347" y="54"/>
                    </a:cubicBezTo>
                    <a:cubicBezTo>
                      <a:pt x="313" y="17"/>
                      <a:pt x="275" y="1"/>
                      <a:pt x="23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79" name="Google Shape;15979;p27"/>
              <p:cNvSpPr/>
              <p:nvPr/>
            </p:nvSpPr>
            <p:spPr>
              <a:xfrm>
                <a:off x="2035650" y="2043125"/>
                <a:ext cx="39225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485" extrusionOk="0">
                    <a:moveTo>
                      <a:pt x="456" y="1"/>
                    </a:moveTo>
                    <a:cubicBezTo>
                      <a:pt x="323" y="1"/>
                      <a:pt x="193" y="51"/>
                      <a:pt x="101" y="166"/>
                    </a:cubicBezTo>
                    <a:cubicBezTo>
                      <a:pt x="1" y="293"/>
                      <a:pt x="112" y="461"/>
                      <a:pt x="230" y="461"/>
                    </a:cubicBezTo>
                    <a:cubicBezTo>
                      <a:pt x="267" y="461"/>
                      <a:pt x="305" y="444"/>
                      <a:pt x="338" y="404"/>
                    </a:cubicBezTo>
                    <a:cubicBezTo>
                      <a:pt x="375" y="357"/>
                      <a:pt x="425" y="337"/>
                      <a:pt x="475" y="337"/>
                    </a:cubicBezTo>
                    <a:cubicBezTo>
                      <a:pt x="564" y="337"/>
                      <a:pt x="656" y="399"/>
                      <a:pt x="693" y="488"/>
                    </a:cubicBezTo>
                    <a:cubicBezTo>
                      <a:pt x="780" y="691"/>
                      <a:pt x="599" y="922"/>
                      <a:pt x="467" y="1054"/>
                    </a:cubicBezTo>
                    <a:cubicBezTo>
                      <a:pt x="399" y="1124"/>
                      <a:pt x="400" y="1272"/>
                      <a:pt x="501" y="1317"/>
                    </a:cubicBezTo>
                    <a:cubicBezTo>
                      <a:pt x="747" y="1426"/>
                      <a:pt x="996" y="1485"/>
                      <a:pt x="1261" y="1485"/>
                    </a:cubicBezTo>
                    <a:cubicBezTo>
                      <a:pt x="1292" y="1485"/>
                      <a:pt x="1323" y="1484"/>
                      <a:pt x="1354" y="1482"/>
                    </a:cubicBezTo>
                    <a:cubicBezTo>
                      <a:pt x="1564" y="1472"/>
                      <a:pt x="1569" y="1148"/>
                      <a:pt x="1364" y="1148"/>
                    </a:cubicBezTo>
                    <a:cubicBezTo>
                      <a:pt x="1360" y="1148"/>
                      <a:pt x="1357" y="1148"/>
                      <a:pt x="1354" y="1148"/>
                    </a:cubicBezTo>
                    <a:cubicBezTo>
                      <a:pt x="1322" y="1150"/>
                      <a:pt x="1290" y="1151"/>
                      <a:pt x="1258" y="1151"/>
                    </a:cubicBezTo>
                    <a:cubicBezTo>
                      <a:pt x="1124" y="1151"/>
                      <a:pt x="992" y="1133"/>
                      <a:pt x="863" y="1097"/>
                    </a:cubicBezTo>
                    <a:lnTo>
                      <a:pt x="863" y="1097"/>
                    </a:lnTo>
                    <a:cubicBezTo>
                      <a:pt x="1041" y="838"/>
                      <a:pt x="1136" y="503"/>
                      <a:pt x="930" y="234"/>
                    </a:cubicBezTo>
                    <a:cubicBezTo>
                      <a:pt x="819" y="90"/>
                      <a:pt x="634" y="1"/>
                      <a:pt x="4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80" name="Google Shape;15980;p27"/>
              <p:cNvSpPr/>
              <p:nvPr/>
            </p:nvSpPr>
            <p:spPr>
              <a:xfrm>
                <a:off x="2093375" y="2076150"/>
                <a:ext cx="14375" cy="424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697" extrusionOk="0">
                    <a:moveTo>
                      <a:pt x="206" y="0"/>
                    </a:moveTo>
                    <a:cubicBezTo>
                      <a:pt x="109" y="0"/>
                      <a:pt x="0" y="83"/>
                      <a:pt x="19" y="210"/>
                    </a:cubicBezTo>
                    <a:lnTo>
                      <a:pt x="233" y="1575"/>
                    </a:lnTo>
                    <a:cubicBezTo>
                      <a:pt x="246" y="1660"/>
                      <a:pt x="305" y="1696"/>
                      <a:pt x="369" y="1696"/>
                    </a:cubicBezTo>
                    <a:cubicBezTo>
                      <a:pt x="466" y="1696"/>
                      <a:pt x="575" y="1613"/>
                      <a:pt x="555" y="1485"/>
                    </a:cubicBezTo>
                    <a:cubicBezTo>
                      <a:pt x="485" y="1031"/>
                      <a:pt x="413" y="576"/>
                      <a:pt x="343" y="122"/>
                    </a:cubicBezTo>
                    <a:cubicBezTo>
                      <a:pt x="329" y="37"/>
                      <a:pt x="270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81" name="Google Shape;15981;p27"/>
              <p:cNvSpPr/>
              <p:nvPr/>
            </p:nvSpPr>
            <p:spPr>
              <a:xfrm>
                <a:off x="2077025" y="2095650"/>
                <a:ext cx="42150" cy="9450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378" extrusionOk="0">
                    <a:moveTo>
                      <a:pt x="940" y="0"/>
                    </a:moveTo>
                    <a:cubicBezTo>
                      <a:pt x="694" y="0"/>
                      <a:pt x="448" y="18"/>
                      <a:pt x="204" y="52"/>
                    </a:cubicBezTo>
                    <a:cubicBezTo>
                      <a:pt x="0" y="80"/>
                      <a:pt x="75" y="377"/>
                      <a:pt x="267" y="377"/>
                    </a:cubicBezTo>
                    <a:cubicBezTo>
                      <a:pt x="275" y="377"/>
                      <a:pt x="283" y="377"/>
                      <a:pt x="292" y="376"/>
                    </a:cubicBezTo>
                    <a:cubicBezTo>
                      <a:pt x="507" y="347"/>
                      <a:pt x="723" y="333"/>
                      <a:pt x="940" y="333"/>
                    </a:cubicBezTo>
                    <a:cubicBezTo>
                      <a:pt x="1118" y="333"/>
                      <a:pt x="1296" y="343"/>
                      <a:pt x="1473" y="362"/>
                    </a:cubicBezTo>
                    <a:cubicBezTo>
                      <a:pt x="1480" y="363"/>
                      <a:pt x="1487" y="363"/>
                      <a:pt x="1493" y="363"/>
                    </a:cubicBezTo>
                    <a:cubicBezTo>
                      <a:pt x="1686" y="363"/>
                      <a:pt x="1678" y="49"/>
                      <a:pt x="1473" y="28"/>
                    </a:cubicBezTo>
                    <a:cubicBezTo>
                      <a:pt x="1296" y="9"/>
                      <a:pt x="1118" y="0"/>
                      <a:pt x="9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82" name="Google Shape;15982;p27"/>
              <p:cNvSpPr/>
              <p:nvPr/>
            </p:nvSpPr>
            <p:spPr>
              <a:xfrm>
                <a:off x="2147575" y="2057450"/>
                <a:ext cx="24275" cy="71150"/>
              </a:xfrm>
              <a:custGeom>
                <a:avLst/>
                <a:gdLst/>
                <a:ahLst/>
                <a:cxnLst/>
                <a:rect l="l" t="t" r="r" b="b"/>
                <a:pathLst>
                  <a:path w="971" h="2846" extrusionOk="0">
                    <a:moveTo>
                      <a:pt x="733" y="1"/>
                    </a:moveTo>
                    <a:cubicBezTo>
                      <a:pt x="682" y="1"/>
                      <a:pt x="630" y="22"/>
                      <a:pt x="593" y="73"/>
                    </a:cubicBezTo>
                    <a:cubicBezTo>
                      <a:pt x="7" y="876"/>
                      <a:pt x="1" y="1963"/>
                      <a:pt x="577" y="2772"/>
                    </a:cubicBezTo>
                    <a:cubicBezTo>
                      <a:pt x="614" y="2824"/>
                      <a:pt x="666" y="2845"/>
                      <a:pt x="717" y="2845"/>
                    </a:cubicBezTo>
                    <a:cubicBezTo>
                      <a:pt x="838" y="2845"/>
                      <a:pt x="955" y="2726"/>
                      <a:pt x="867" y="2602"/>
                    </a:cubicBezTo>
                    <a:cubicBezTo>
                      <a:pt x="352" y="1878"/>
                      <a:pt x="358" y="960"/>
                      <a:pt x="881" y="243"/>
                    </a:cubicBezTo>
                    <a:cubicBezTo>
                      <a:pt x="971" y="119"/>
                      <a:pt x="854" y="1"/>
                      <a:pt x="7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83" name="Google Shape;15983;p27"/>
              <p:cNvSpPr/>
              <p:nvPr/>
            </p:nvSpPr>
            <p:spPr>
              <a:xfrm>
                <a:off x="2178075" y="2070475"/>
                <a:ext cx="46775" cy="61075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2443" extrusionOk="0">
                    <a:moveTo>
                      <a:pt x="814" y="0"/>
                    </a:moveTo>
                    <a:cubicBezTo>
                      <a:pt x="597" y="0"/>
                      <a:pt x="364" y="84"/>
                      <a:pt x="172" y="170"/>
                    </a:cubicBezTo>
                    <a:cubicBezTo>
                      <a:pt x="0" y="247"/>
                      <a:pt x="108" y="476"/>
                      <a:pt x="268" y="476"/>
                    </a:cubicBezTo>
                    <a:cubicBezTo>
                      <a:pt x="291" y="476"/>
                      <a:pt x="316" y="471"/>
                      <a:pt x="341" y="460"/>
                    </a:cubicBezTo>
                    <a:lnTo>
                      <a:pt x="341" y="461"/>
                    </a:lnTo>
                    <a:lnTo>
                      <a:pt x="544" y="376"/>
                    </a:lnTo>
                    <a:cubicBezTo>
                      <a:pt x="609" y="338"/>
                      <a:pt x="663" y="319"/>
                      <a:pt x="706" y="319"/>
                    </a:cubicBezTo>
                    <a:cubicBezTo>
                      <a:pt x="797" y="319"/>
                      <a:pt x="842" y="401"/>
                      <a:pt x="843" y="567"/>
                    </a:cubicBezTo>
                    <a:cubicBezTo>
                      <a:pt x="956" y="867"/>
                      <a:pt x="918" y="849"/>
                      <a:pt x="660" y="1024"/>
                    </a:cubicBezTo>
                    <a:cubicBezTo>
                      <a:pt x="518" y="1113"/>
                      <a:pt x="578" y="1331"/>
                      <a:pt x="744" y="1335"/>
                    </a:cubicBezTo>
                    <a:cubicBezTo>
                      <a:pt x="870" y="1345"/>
                      <a:pt x="1002" y="1357"/>
                      <a:pt x="1122" y="1393"/>
                    </a:cubicBezTo>
                    <a:cubicBezTo>
                      <a:pt x="1322" y="1453"/>
                      <a:pt x="1398" y="1488"/>
                      <a:pt x="1421" y="1709"/>
                    </a:cubicBezTo>
                    <a:cubicBezTo>
                      <a:pt x="1456" y="2042"/>
                      <a:pt x="1167" y="2119"/>
                      <a:pt x="875" y="2119"/>
                    </a:cubicBezTo>
                    <a:cubicBezTo>
                      <a:pt x="744" y="2119"/>
                      <a:pt x="613" y="2104"/>
                      <a:pt x="509" y="2089"/>
                    </a:cubicBezTo>
                    <a:cubicBezTo>
                      <a:pt x="500" y="2088"/>
                      <a:pt x="491" y="2087"/>
                      <a:pt x="482" y="2087"/>
                    </a:cubicBezTo>
                    <a:cubicBezTo>
                      <a:pt x="291" y="2087"/>
                      <a:pt x="218" y="2383"/>
                      <a:pt x="420" y="2412"/>
                    </a:cubicBezTo>
                    <a:cubicBezTo>
                      <a:pt x="544" y="2430"/>
                      <a:pt x="685" y="2443"/>
                      <a:pt x="829" y="2443"/>
                    </a:cubicBezTo>
                    <a:cubicBezTo>
                      <a:pt x="1281" y="2443"/>
                      <a:pt x="1761" y="2315"/>
                      <a:pt x="1821" y="1792"/>
                    </a:cubicBezTo>
                    <a:cubicBezTo>
                      <a:pt x="1870" y="1355"/>
                      <a:pt x="1510" y="1151"/>
                      <a:pt x="1137" y="1060"/>
                    </a:cubicBezTo>
                    <a:lnTo>
                      <a:pt x="1137" y="1060"/>
                    </a:lnTo>
                    <a:cubicBezTo>
                      <a:pt x="1357" y="839"/>
                      <a:pt x="1511" y="553"/>
                      <a:pt x="1314" y="259"/>
                    </a:cubicBezTo>
                    <a:cubicBezTo>
                      <a:pt x="1187" y="67"/>
                      <a:pt x="1006" y="0"/>
                      <a:pt x="8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84" name="Google Shape;15984;p27"/>
              <p:cNvSpPr/>
              <p:nvPr/>
            </p:nvSpPr>
            <p:spPr>
              <a:xfrm>
                <a:off x="2225275" y="2061125"/>
                <a:ext cx="31700" cy="71500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2860" extrusionOk="0">
                    <a:moveTo>
                      <a:pt x="241" y="0"/>
                    </a:moveTo>
                    <a:cubicBezTo>
                      <a:pt x="114" y="0"/>
                      <a:pt x="1" y="168"/>
                      <a:pt x="116" y="288"/>
                    </a:cubicBezTo>
                    <a:cubicBezTo>
                      <a:pt x="738" y="932"/>
                      <a:pt x="901" y="1832"/>
                      <a:pt x="570" y="2660"/>
                    </a:cubicBezTo>
                    <a:cubicBezTo>
                      <a:pt x="522" y="2781"/>
                      <a:pt x="622" y="2860"/>
                      <a:pt x="725" y="2860"/>
                    </a:cubicBezTo>
                    <a:cubicBezTo>
                      <a:pt x="793" y="2860"/>
                      <a:pt x="862" y="2826"/>
                      <a:pt x="894" y="2748"/>
                    </a:cubicBezTo>
                    <a:cubicBezTo>
                      <a:pt x="1268" y="1813"/>
                      <a:pt x="1049" y="771"/>
                      <a:pt x="352" y="51"/>
                    </a:cubicBezTo>
                    <a:cubicBezTo>
                      <a:pt x="318" y="16"/>
                      <a:pt x="279" y="0"/>
                      <a:pt x="2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85" name="Google Shape;15985;p27"/>
              <p:cNvSpPr/>
              <p:nvPr/>
            </p:nvSpPr>
            <p:spPr>
              <a:xfrm>
                <a:off x="2246525" y="2039575"/>
                <a:ext cx="33275" cy="31450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258" extrusionOk="0">
                    <a:moveTo>
                      <a:pt x="392" y="1"/>
                    </a:moveTo>
                    <a:cubicBezTo>
                      <a:pt x="264" y="1"/>
                      <a:pt x="147" y="62"/>
                      <a:pt x="77" y="177"/>
                    </a:cubicBezTo>
                    <a:cubicBezTo>
                      <a:pt x="0" y="306"/>
                      <a:pt x="116" y="426"/>
                      <a:pt x="231" y="426"/>
                    </a:cubicBezTo>
                    <a:cubicBezTo>
                      <a:pt x="282" y="426"/>
                      <a:pt x="333" y="402"/>
                      <a:pt x="367" y="346"/>
                    </a:cubicBezTo>
                    <a:cubicBezTo>
                      <a:pt x="377" y="329"/>
                      <a:pt x="388" y="322"/>
                      <a:pt x="398" y="322"/>
                    </a:cubicBezTo>
                    <a:cubicBezTo>
                      <a:pt x="459" y="322"/>
                      <a:pt x="520" y="568"/>
                      <a:pt x="521" y="593"/>
                    </a:cubicBezTo>
                    <a:cubicBezTo>
                      <a:pt x="524" y="625"/>
                      <a:pt x="540" y="851"/>
                      <a:pt x="491" y="857"/>
                    </a:cubicBezTo>
                    <a:cubicBezTo>
                      <a:pt x="279" y="884"/>
                      <a:pt x="273" y="1170"/>
                      <a:pt x="491" y="1193"/>
                    </a:cubicBezTo>
                    <a:lnTo>
                      <a:pt x="1118" y="1257"/>
                    </a:lnTo>
                    <a:cubicBezTo>
                      <a:pt x="1124" y="1257"/>
                      <a:pt x="1131" y="1258"/>
                      <a:pt x="1137" y="1258"/>
                    </a:cubicBezTo>
                    <a:cubicBezTo>
                      <a:pt x="1331" y="1258"/>
                      <a:pt x="1323" y="943"/>
                      <a:pt x="1118" y="921"/>
                    </a:cubicBezTo>
                    <a:lnTo>
                      <a:pt x="830" y="892"/>
                    </a:lnTo>
                    <a:lnTo>
                      <a:pt x="830" y="892"/>
                    </a:lnTo>
                    <a:cubicBezTo>
                      <a:pt x="876" y="736"/>
                      <a:pt x="865" y="549"/>
                      <a:pt x="828" y="395"/>
                    </a:cubicBezTo>
                    <a:cubicBezTo>
                      <a:pt x="787" y="225"/>
                      <a:pt x="681" y="65"/>
                      <a:pt x="504" y="16"/>
                    </a:cubicBezTo>
                    <a:cubicBezTo>
                      <a:pt x="467" y="6"/>
                      <a:pt x="429" y="1"/>
                      <a:pt x="39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86" name="Google Shape;15986;p27"/>
              <p:cNvSpPr/>
              <p:nvPr/>
            </p:nvSpPr>
            <p:spPr>
              <a:xfrm>
                <a:off x="2288975" y="2062000"/>
                <a:ext cx="28300" cy="66000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640" extrusionOk="0">
                    <a:moveTo>
                      <a:pt x="590" y="1"/>
                    </a:moveTo>
                    <a:cubicBezTo>
                      <a:pt x="539" y="1"/>
                      <a:pt x="490" y="25"/>
                      <a:pt x="457" y="83"/>
                    </a:cubicBezTo>
                    <a:lnTo>
                      <a:pt x="455" y="83"/>
                    </a:lnTo>
                    <a:cubicBezTo>
                      <a:pt x="1" y="900"/>
                      <a:pt x="132" y="1917"/>
                      <a:pt x="780" y="2588"/>
                    </a:cubicBezTo>
                    <a:cubicBezTo>
                      <a:pt x="815" y="2625"/>
                      <a:pt x="854" y="2640"/>
                      <a:pt x="892" y="2640"/>
                    </a:cubicBezTo>
                    <a:cubicBezTo>
                      <a:pt x="1019" y="2640"/>
                      <a:pt x="1132" y="2471"/>
                      <a:pt x="1017" y="2352"/>
                    </a:cubicBezTo>
                    <a:cubicBezTo>
                      <a:pt x="472" y="1789"/>
                      <a:pt x="362" y="936"/>
                      <a:pt x="745" y="253"/>
                    </a:cubicBezTo>
                    <a:cubicBezTo>
                      <a:pt x="818" y="122"/>
                      <a:pt x="703" y="1"/>
                      <a:pt x="59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87" name="Google Shape;15987;p27"/>
              <p:cNvSpPr/>
              <p:nvPr/>
            </p:nvSpPr>
            <p:spPr>
              <a:xfrm>
                <a:off x="2312200" y="2075600"/>
                <a:ext cx="43600" cy="78350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3134" extrusionOk="0">
                    <a:moveTo>
                      <a:pt x="1482" y="1"/>
                    </a:moveTo>
                    <a:cubicBezTo>
                      <a:pt x="1472" y="1"/>
                      <a:pt x="1462" y="2"/>
                      <a:pt x="1452" y="3"/>
                    </a:cubicBezTo>
                    <a:cubicBezTo>
                      <a:pt x="1" y="226"/>
                      <a:pt x="1014" y="2101"/>
                      <a:pt x="793" y="2926"/>
                    </a:cubicBezTo>
                    <a:cubicBezTo>
                      <a:pt x="760" y="3052"/>
                      <a:pt x="863" y="3134"/>
                      <a:pt x="963" y="3134"/>
                    </a:cubicBezTo>
                    <a:cubicBezTo>
                      <a:pt x="1029" y="3134"/>
                      <a:pt x="1093" y="3098"/>
                      <a:pt x="1116" y="3014"/>
                    </a:cubicBezTo>
                    <a:cubicBezTo>
                      <a:pt x="1316" y="2268"/>
                      <a:pt x="475" y="490"/>
                      <a:pt x="1542" y="325"/>
                    </a:cubicBezTo>
                    <a:cubicBezTo>
                      <a:pt x="1743" y="295"/>
                      <a:pt x="1672" y="1"/>
                      <a:pt x="14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88" name="Google Shape;15988;p27"/>
              <p:cNvSpPr/>
              <p:nvPr/>
            </p:nvSpPr>
            <p:spPr>
              <a:xfrm>
                <a:off x="2323700" y="2107975"/>
                <a:ext cx="32325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355" extrusionOk="0">
                    <a:moveTo>
                      <a:pt x="211" y="0"/>
                    </a:moveTo>
                    <a:cubicBezTo>
                      <a:pt x="0" y="0"/>
                      <a:pt x="1" y="330"/>
                      <a:pt x="215" y="336"/>
                    </a:cubicBezTo>
                    <a:lnTo>
                      <a:pt x="1077" y="354"/>
                    </a:lnTo>
                    <a:cubicBezTo>
                      <a:pt x="1078" y="354"/>
                      <a:pt x="1080" y="354"/>
                      <a:pt x="1081" y="354"/>
                    </a:cubicBezTo>
                    <a:cubicBezTo>
                      <a:pt x="1292" y="354"/>
                      <a:pt x="1291" y="25"/>
                      <a:pt x="1077" y="20"/>
                    </a:cubicBezTo>
                    <a:lnTo>
                      <a:pt x="215" y="0"/>
                    </a:lnTo>
                    <a:cubicBezTo>
                      <a:pt x="214" y="0"/>
                      <a:pt x="212" y="0"/>
                      <a:pt x="2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89" name="Google Shape;15989;p27"/>
              <p:cNvSpPr/>
              <p:nvPr/>
            </p:nvSpPr>
            <p:spPr>
              <a:xfrm>
                <a:off x="2362200" y="2058650"/>
                <a:ext cx="26650" cy="76825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3073" extrusionOk="0">
                    <a:moveTo>
                      <a:pt x="233" y="1"/>
                    </a:moveTo>
                    <a:cubicBezTo>
                      <a:pt x="117" y="1"/>
                      <a:pt x="1" y="121"/>
                      <a:pt x="82" y="248"/>
                    </a:cubicBezTo>
                    <a:lnTo>
                      <a:pt x="80" y="248"/>
                    </a:lnTo>
                    <a:cubicBezTo>
                      <a:pt x="583" y="1047"/>
                      <a:pt x="719" y="1956"/>
                      <a:pt x="467" y="2866"/>
                    </a:cubicBezTo>
                    <a:cubicBezTo>
                      <a:pt x="433" y="2991"/>
                      <a:pt x="535" y="3072"/>
                      <a:pt x="635" y="3072"/>
                    </a:cubicBezTo>
                    <a:cubicBezTo>
                      <a:pt x="701" y="3072"/>
                      <a:pt x="766" y="3037"/>
                      <a:pt x="789" y="2954"/>
                    </a:cubicBezTo>
                    <a:cubicBezTo>
                      <a:pt x="1065" y="1963"/>
                      <a:pt x="919" y="950"/>
                      <a:pt x="370" y="79"/>
                    </a:cubicBezTo>
                    <a:cubicBezTo>
                      <a:pt x="335" y="23"/>
                      <a:pt x="284" y="1"/>
                      <a:pt x="2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90" name="Google Shape;15990;p27"/>
              <p:cNvSpPr/>
              <p:nvPr/>
            </p:nvSpPr>
            <p:spPr>
              <a:xfrm>
                <a:off x="2382475" y="2039525"/>
                <a:ext cx="29450" cy="42000"/>
              </a:xfrm>
              <a:custGeom>
                <a:avLst/>
                <a:gdLst/>
                <a:ahLst/>
                <a:cxnLst/>
                <a:rect l="l" t="t" r="r" b="b"/>
                <a:pathLst>
                  <a:path w="1178" h="1680" extrusionOk="0">
                    <a:moveTo>
                      <a:pt x="414" y="0"/>
                    </a:moveTo>
                    <a:cubicBezTo>
                      <a:pt x="307" y="0"/>
                      <a:pt x="202" y="39"/>
                      <a:pt x="119" y="122"/>
                    </a:cubicBezTo>
                    <a:cubicBezTo>
                      <a:pt x="1" y="240"/>
                      <a:pt x="115" y="408"/>
                      <a:pt x="243" y="408"/>
                    </a:cubicBezTo>
                    <a:cubicBezTo>
                      <a:pt x="281" y="408"/>
                      <a:pt x="320" y="393"/>
                      <a:pt x="355" y="359"/>
                    </a:cubicBezTo>
                    <a:cubicBezTo>
                      <a:pt x="377" y="336"/>
                      <a:pt x="399" y="327"/>
                      <a:pt x="418" y="327"/>
                    </a:cubicBezTo>
                    <a:cubicBezTo>
                      <a:pt x="478" y="327"/>
                      <a:pt x="521" y="411"/>
                      <a:pt x="531" y="465"/>
                    </a:cubicBezTo>
                    <a:cubicBezTo>
                      <a:pt x="550" y="586"/>
                      <a:pt x="468" y="684"/>
                      <a:pt x="392" y="764"/>
                    </a:cubicBezTo>
                    <a:cubicBezTo>
                      <a:pt x="289" y="872"/>
                      <a:pt x="370" y="1050"/>
                      <a:pt x="506" y="1050"/>
                    </a:cubicBezTo>
                    <a:cubicBezTo>
                      <a:pt x="521" y="1050"/>
                      <a:pt x="537" y="1048"/>
                      <a:pt x="553" y="1044"/>
                    </a:cubicBezTo>
                    <a:cubicBezTo>
                      <a:pt x="581" y="1036"/>
                      <a:pt x="607" y="1032"/>
                      <a:pt x="629" y="1032"/>
                    </a:cubicBezTo>
                    <a:cubicBezTo>
                      <a:pt x="843" y="1032"/>
                      <a:pt x="815" y="1355"/>
                      <a:pt x="634" y="1355"/>
                    </a:cubicBezTo>
                    <a:cubicBezTo>
                      <a:pt x="604" y="1355"/>
                      <a:pt x="569" y="1346"/>
                      <a:pt x="531" y="1324"/>
                    </a:cubicBezTo>
                    <a:cubicBezTo>
                      <a:pt x="502" y="1309"/>
                      <a:pt x="475" y="1302"/>
                      <a:pt x="449" y="1302"/>
                    </a:cubicBezTo>
                    <a:cubicBezTo>
                      <a:pt x="299" y="1302"/>
                      <a:pt x="200" y="1524"/>
                      <a:pt x="361" y="1614"/>
                    </a:cubicBezTo>
                    <a:cubicBezTo>
                      <a:pt x="442" y="1658"/>
                      <a:pt x="531" y="1679"/>
                      <a:pt x="620" y="1679"/>
                    </a:cubicBezTo>
                    <a:cubicBezTo>
                      <a:pt x="856" y="1679"/>
                      <a:pt x="1088" y="1529"/>
                      <a:pt x="1133" y="1274"/>
                    </a:cubicBezTo>
                    <a:cubicBezTo>
                      <a:pt x="1177" y="1027"/>
                      <a:pt x="1018" y="823"/>
                      <a:pt x="808" y="741"/>
                    </a:cubicBezTo>
                    <a:lnTo>
                      <a:pt x="808" y="741"/>
                    </a:lnTo>
                    <a:cubicBezTo>
                      <a:pt x="895" y="556"/>
                      <a:pt x="914" y="347"/>
                      <a:pt x="772" y="173"/>
                    </a:cubicBezTo>
                    <a:cubicBezTo>
                      <a:pt x="680" y="61"/>
                      <a:pt x="547" y="0"/>
                      <a:pt x="4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91" name="Google Shape;15991;p27"/>
              <p:cNvSpPr/>
              <p:nvPr/>
            </p:nvSpPr>
            <p:spPr>
              <a:xfrm>
                <a:off x="2432050" y="2076425"/>
                <a:ext cx="147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591" h="1831" extrusionOk="0">
                    <a:moveTo>
                      <a:pt x="206" y="0"/>
                    </a:moveTo>
                    <a:cubicBezTo>
                      <a:pt x="106" y="0"/>
                      <a:pt x="1" y="83"/>
                      <a:pt x="30" y="210"/>
                    </a:cubicBezTo>
                    <a:cubicBezTo>
                      <a:pt x="143" y="689"/>
                      <a:pt x="216" y="1178"/>
                      <a:pt x="248" y="1670"/>
                    </a:cubicBezTo>
                    <a:cubicBezTo>
                      <a:pt x="256" y="1776"/>
                      <a:pt x="344" y="1830"/>
                      <a:pt x="427" y="1830"/>
                    </a:cubicBezTo>
                    <a:cubicBezTo>
                      <a:pt x="511" y="1830"/>
                      <a:pt x="591" y="1777"/>
                      <a:pt x="584" y="1670"/>
                    </a:cubicBezTo>
                    <a:cubicBezTo>
                      <a:pt x="549" y="1148"/>
                      <a:pt x="471" y="629"/>
                      <a:pt x="354" y="120"/>
                    </a:cubicBezTo>
                    <a:cubicBezTo>
                      <a:pt x="334" y="37"/>
                      <a:pt x="271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92" name="Google Shape;15992;p27"/>
              <p:cNvSpPr/>
              <p:nvPr/>
            </p:nvSpPr>
            <p:spPr>
              <a:xfrm>
                <a:off x="2417400" y="2092925"/>
                <a:ext cx="47500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900" h="392" extrusionOk="0">
                    <a:moveTo>
                      <a:pt x="1633" y="1"/>
                    </a:moveTo>
                    <a:cubicBezTo>
                      <a:pt x="1624" y="1"/>
                      <a:pt x="1615" y="2"/>
                      <a:pt x="1606" y="3"/>
                    </a:cubicBezTo>
                    <a:cubicBezTo>
                      <a:pt x="1333" y="40"/>
                      <a:pt x="1058" y="59"/>
                      <a:pt x="783" y="59"/>
                    </a:cubicBezTo>
                    <a:cubicBezTo>
                      <a:pt x="593" y="59"/>
                      <a:pt x="404" y="50"/>
                      <a:pt x="215" y="32"/>
                    </a:cubicBezTo>
                    <a:cubicBezTo>
                      <a:pt x="209" y="31"/>
                      <a:pt x="204" y="31"/>
                      <a:pt x="198" y="31"/>
                    </a:cubicBezTo>
                    <a:cubicBezTo>
                      <a:pt x="0" y="31"/>
                      <a:pt x="7" y="348"/>
                      <a:pt x="215" y="367"/>
                    </a:cubicBezTo>
                    <a:cubicBezTo>
                      <a:pt x="401" y="383"/>
                      <a:pt x="589" y="392"/>
                      <a:pt x="776" y="392"/>
                    </a:cubicBezTo>
                    <a:cubicBezTo>
                      <a:pt x="1083" y="392"/>
                      <a:pt x="1391" y="370"/>
                      <a:pt x="1696" y="326"/>
                    </a:cubicBezTo>
                    <a:cubicBezTo>
                      <a:pt x="1899" y="297"/>
                      <a:pt x="1825" y="1"/>
                      <a:pt x="16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93" name="Google Shape;15993;p27"/>
              <p:cNvSpPr/>
              <p:nvPr/>
            </p:nvSpPr>
            <p:spPr>
              <a:xfrm>
                <a:off x="2478900" y="2071500"/>
                <a:ext cx="53725" cy="52525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2101" extrusionOk="0">
                    <a:moveTo>
                      <a:pt x="230" y="0"/>
                    </a:moveTo>
                    <a:cubicBezTo>
                      <a:pt x="111" y="0"/>
                      <a:pt x="0" y="168"/>
                      <a:pt x="101" y="295"/>
                    </a:cubicBezTo>
                    <a:cubicBezTo>
                      <a:pt x="611" y="930"/>
                      <a:pt x="1173" y="1519"/>
                      <a:pt x="1784" y="2057"/>
                    </a:cubicBezTo>
                    <a:cubicBezTo>
                      <a:pt x="1819" y="2088"/>
                      <a:pt x="1857" y="2100"/>
                      <a:pt x="1894" y="2100"/>
                    </a:cubicBezTo>
                    <a:cubicBezTo>
                      <a:pt x="2029" y="2100"/>
                      <a:pt x="2148" y="1932"/>
                      <a:pt x="2022" y="1819"/>
                    </a:cubicBezTo>
                    <a:cubicBezTo>
                      <a:pt x="1410" y="1282"/>
                      <a:pt x="847" y="693"/>
                      <a:pt x="338" y="57"/>
                    </a:cubicBezTo>
                    <a:cubicBezTo>
                      <a:pt x="305" y="17"/>
                      <a:pt x="267" y="0"/>
                      <a:pt x="2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94" name="Google Shape;15994;p27"/>
              <p:cNvSpPr/>
              <p:nvPr/>
            </p:nvSpPr>
            <p:spPr>
              <a:xfrm>
                <a:off x="2483425" y="2069000"/>
                <a:ext cx="32850" cy="63150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2526" extrusionOk="0">
                    <a:moveTo>
                      <a:pt x="1111" y="0"/>
                    </a:moveTo>
                    <a:cubicBezTo>
                      <a:pt x="1043" y="0"/>
                      <a:pt x="973" y="34"/>
                      <a:pt x="942" y="112"/>
                    </a:cubicBezTo>
                    <a:cubicBezTo>
                      <a:pt x="645" y="848"/>
                      <a:pt x="347" y="1587"/>
                      <a:pt x="48" y="2325"/>
                    </a:cubicBezTo>
                    <a:cubicBezTo>
                      <a:pt x="0" y="2446"/>
                      <a:pt x="100" y="2526"/>
                      <a:pt x="203" y="2526"/>
                    </a:cubicBezTo>
                    <a:cubicBezTo>
                      <a:pt x="271" y="2526"/>
                      <a:pt x="340" y="2492"/>
                      <a:pt x="372" y="2413"/>
                    </a:cubicBezTo>
                    <a:cubicBezTo>
                      <a:pt x="669" y="1677"/>
                      <a:pt x="967" y="938"/>
                      <a:pt x="1266" y="200"/>
                    </a:cubicBezTo>
                    <a:cubicBezTo>
                      <a:pt x="1313" y="79"/>
                      <a:pt x="1214" y="0"/>
                      <a:pt x="11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95" name="Google Shape;15995;p27"/>
              <p:cNvSpPr/>
              <p:nvPr/>
            </p:nvSpPr>
            <p:spPr>
              <a:xfrm>
                <a:off x="2539600" y="2064375"/>
                <a:ext cx="32400" cy="72850"/>
              </a:xfrm>
              <a:custGeom>
                <a:avLst/>
                <a:gdLst/>
                <a:ahLst/>
                <a:cxnLst/>
                <a:rect l="l" t="t" r="r" b="b"/>
                <a:pathLst>
                  <a:path w="1296" h="2914" extrusionOk="0">
                    <a:moveTo>
                      <a:pt x="876" y="0"/>
                    </a:moveTo>
                    <a:cubicBezTo>
                      <a:pt x="838" y="0"/>
                      <a:pt x="799" y="16"/>
                      <a:pt x="765" y="54"/>
                    </a:cubicBezTo>
                    <a:cubicBezTo>
                      <a:pt x="1" y="899"/>
                      <a:pt x="411" y="1979"/>
                      <a:pt x="930" y="2835"/>
                    </a:cubicBezTo>
                    <a:cubicBezTo>
                      <a:pt x="964" y="2891"/>
                      <a:pt x="1014" y="2914"/>
                      <a:pt x="1065" y="2914"/>
                    </a:cubicBezTo>
                    <a:cubicBezTo>
                      <a:pt x="1180" y="2914"/>
                      <a:pt x="1296" y="2794"/>
                      <a:pt x="1218" y="2666"/>
                    </a:cubicBezTo>
                    <a:cubicBezTo>
                      <a:pt x="790" y="1958"/>
                      <a:pt x="349" y="1014"/>
                      <a:pt x="1002" y="291"/>
                    </a:cubicBezTo>
                    <a:cubicBezTo>
                      <a:pt x="1112" y="168"/>
                      <a:pt x="1000" y="0"/>
                      <a:pt x="8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96" name="Google Shape;15996;p27"/>
              <p:cNvSpPr/>
              <p:nvPr/>
            </p:nvSpPr>
            <p:spPr>
              <a:xfrm>
                <a:off x="2577900" y="2070575"/>
                <a:ext cx="51200" cy="6250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500" extrusionOk="0">
                    <a:moveTo>
                      <a:pt x="898" y="637"/>
                    </a:moveTo>
                    <a:lnTo>
                      <a:pt x="898" y="637"/>
                    </a:lnTo>
                    <a:cubicBezTo>
                      <a:pt x="921" y="835"/>
                      <a:pt x="944" y="1032"/>
                      <a:pt x="968" y="1229"/>
                    </a:cubicBezTo>
                    <a:lnTo>
                      <a:pt x="968" y="1229"/>
                    </a:lnTo>
                    <a:cubicBezTo>
                      <a:pt x="818" y="1224"/>
                      <a:pt x="669" y="1216"/>
                      <a:pt x="519" y="1207"/>
                    </a:cubicBezTo>
                    <a:lnTo>
                      <a:pt x="519" y="1207"/>
                    </a:lnTo>
                    <a:cubicBezTo>
                      <a:pt x="645" y="1017"/>
                      <a:pt x="772" y="827"/>
                      <a:pt x="898" y="637"/>
                    </a:cubicBezTo>
                    <a:close/>
                    <a:moveTo>
                      <a:pt x="1003" y="0"/>
                    </a:moveTo>
                    <a:cubicBezTo>
                      <a:pt x="952" y="0"/>
                      <a:pt x="901" y="25"/>
                      <a:pt x="864" y="81"/>
                    </a:cubicBezTo>
                    <a:lnTo>
                      <a:pt x="77" y="1270"/>
                    </a:lnTo>
                    <a:cubicBezTo>
                      <a:pt x="0" y="1385"/>
                      <a:pt x="103" y="1513"/>
                      <a:pt x="222" y="1522"/>
                    </a:cubicBezTo>
                    <a:cubicBezTo>
                      <a:pt x="483" y="1542"/>
                      <a:pt x="745" y="1556"/>
                      <a:pt x="1007" y="1566"/>
                    </a:cubicBezTo>
                    <a:lnTo>
                      <a:pt x="1007" y="1566"/>
                    </a:lnTo>
                    <a:cubicBezTo>
                      <a:pt x="1038" y="1824"/>
                      <a:pt x="1068" y="2082"/>
                      <a:pt x="1099" y="2340"/>
                    </a:cubicBezTo>
                    <a:cubicBezTo>
                      <a:pt x="1111" y="2446"/>
                      <a:pt x="1201" y="2499"/>
                      <a:pt x="1285" y="2499"/>
                    </a:cubicBezTo>
                    <a:cubicBezTo>
                      <a:pt x="1369" y="2499"/>
                      <a:pt x="1446" y="2446"/>
                      <a:pt x="1433" y="2340"/>
                    </a:cubicBezTo>
                    <a:cubicBezTo>
                      <a:pt x="1403" y="2085"/>
                      <a:pt x="1373" y="1830"/>
                      <a:pt x="1343" y="1575"/>
                    </a:cubicBezTo>
                    <a:lnTo>
                      <a:pt x="1343" y="1575"/>
                    </a:lnTo>
                    <a:cubicBezTo>
                      <a:pt x="1470" y="1578"/>
                      <a:pt x="1597" y="1579"/>
                      <a:pt x="1724" y="1579"/>
                    </a:cubicBezTo>
                    <a:cubicBezTo>
                      <a:pt x="1760" y="1579"/>
                      <a:pt x="1796" y="1579"/>
                      <a:pt x="1832" y="1579"/>
                    </a:cubicBezTo>
                    <a:cubicBezTo>
                      <a:pt x="2047" y="1577"/>
                      <a:pt x="2047" y="1243"/>
                      <a:pt x="1834" y="1243"/>
                    </a:cubicBezTo>
                    <a:cubicBezTo>
                      <a:pt x="1833" y="1243"/>
                      <a:pt x="1833" y="1243"/>
                      <a:pt x="1832" y="1243"/>
                    </a:cubicBezTo>
                    <a:cubicBezTo>
                      <a:pt x="1794" y="1243"/>
                      <a:pt x="1756" y="1243"/>
                      <a:pt x="1717" y="1243"/>
                    </a:cubicBezTo>
                    <a:cubicBezTo>
                      <a:pt x="1579" y="1243"/>
                      <a:pt x="1441" y="1242"/>
                      <a:pt x="1303" y="1239"/>
                    </a:cubicBezTo>
                    <a:lnTo>
                      <a:pt x="1303" y="1239"/>
                    </a:lnTo>
                    <a:cubicBezTo>
                      <a:pt x="1261" y="881"/>
                      <a:pt x="1219" y="524"/>
                      <a:pt x="1176" y="166"/>
                    </a:cubicBezTo>
                    <a:cubicBezTo>
                      <a:pt x="1164" y="65"/>
                      <a:pt x="1085" y="0"/>
                      <a:pt x="10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97" name="Google Shape;15997;p27"/>
              <p:cNvSpPr/>
              <p:nvPr/>
            </p:nvSpPr>
            <p:spPr>
              <a:xfrm>
                <a:off x="2631825" y="2079500"/>
                <a:ext cx="48400" cy="4155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662" extrusionOk="0">
                    <a:moveTo>
                      <a:pt x="235" y="1"/>
                    </a:moveTo>
                    <a:cubicBezTo>
                      <a:pt x="112" y="1"/>
                      <a:pt x="0" y="169"/>
                      <a:pt x="109" y="291"/>
                    </a:cubicBezTo>
                    <a:cubicBezTo>
                      <a:pt x="560" y="796"/>
                      <a:pt x="1067" y="1244"/>
                      <a:pt x="1622" y="1632"/>
                    </a:cubicBezTo>
                    <a:cubicBezTo>
                      <a:pt x="1652" y="1653"/>
                      <a:pt x="1682" y="1662"/>
                      <a:pt x="1709" y="1662"/>
                    </a:cubicBezTo>
                    <a:cubicBezTo>
                      <a:pt x="1845" y="1662"/>
                      <a:pt x="1935" y="1445"/>
                      <a:pt x="1790" y="1344"/>
                    </a:cubicBezTo>
                    <a:cubicBezTo>
                      <a:pt x="1260" y="971"/>
                      <a:pt x="775" y="538"/>
                      <a:pt x="347" y="55"/>
                    </a:cubicBezTo>
                    <a:cubicBezTo>
                      <a:pt x="312" y="17"/>
                      <a:pt x="273" y="1"/>
                      <a:pt x="23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98" name="Google Shape;15998;p27"/>
              <p:cNvSpPr/>
              <p:nvPr/>
            </p:nvSpPr>
            <p:spPr>
              <a:xfrm>
                <a:off x="2636200" y="2077550"/>
                <a:ext cx="32275" cy="58375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2335" extrusionOk="0">
                    <a:moveTo>
                      <a:pt x="1088" y="1"/>
                    </a:moveTo>
                    <a:cubicBezTo>
                      <a:pt x="1021" y="1"/>
                      <a:pt x="954" y="35"/>
                      <a:pt x="927" y="116"/>
                    </a:cubicBezTo>
                    <a:cubicBezTo>
                      <a:pt x="698" y="795"/>
                      <a:pt x="413" y="1452"/>
                      <a:pt x="71" y="2082"/>
                    </a:cubicBezTo>
                    <a:cubicBezTo>
                      <a:pt x="0" y="2214"/>
                      <a:pt x="116" y="2334"/>
                      <a:pt x="228" y="2334"/>
                    </a:cubicBezTo>
                    <a:cubicBezTo>
                      <a:pt x="278" y="2334"/>
                      <a:pt x="328" y="2310"/>
                      <a:pt x="359" y="2251"/>
                    </a:cubicBezTo>
                    <a:cubicBezTo>
                      <a:pt x="715" y="1596"/>
                      <a:pt x="1012" y="912"/>
                      <a:pt x="1249" y="204"/>
                    </a:cubicBezTo>
                    <a:cubicBezTo>
                      <a:pt x="1291" y="81"/>
                      <a:pt x="1190" y="1"/>
                      <a:pt x="108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5999" name="Google Shape;15999;p27"/>
              <p:cNvSpPr/>
              <p:nvPr/>
            </p:nvSpPr>
            <p:spPr>
              <a:xfrm>
                <a:off x="2676700" y="2062475"/>
                <a:ext cx="318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2687" extrusionOk="0">
                    <a:moveTo>
                      <a:pt x="255" y="1"/>
                    </a:moveTo>
                    <a:cubicBezTo>
                      <a:pt x="119" y="1"/>
                      <a:pt x="1" y="170"/>
                      <a:pt x="129" y="280"/>
                    </a:cubicBezTo>
                    <a:cubicBezTo>
                      <a:pt x="766" y="821"/>
                      <a:pt x="910" y="1732"/>
                      <a:pt x="460" y="2440"/>
                    </a:cubicBezTo>
                    <a:cubicBezTo>
                      <a:pt x="379" y="2567"/>
                      <a:pt x="495" y="2687"/>
                      <a:pt x="612" y="2687"/>
                    </a:cubicBezTo>
                    <a:cubicBezTo>
                      <a:pt x="663" y="2687"/>
                      <a:pt x="714" y="2664"/>
                      <a:pt x="750" y="2609"/>
                    </a:cubicBezTo>
                    <a:cubicBezTo>
                      <a:pt x="1274" y="1785"/>
                      <a:pt x="1111" y="678"/>
                      <a:pt x="365" y="43"/>
                    </a:cubicBezTo>
                    <a:cubicBezTo>
                      <a:pt x="330" y="13"/>
                      <a:pt x="292" y="1"/>
                      <a:pt x="25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00" name="Google Shape;16000;p27"/>
              <p:cNvSpPr/>
              <p:nvPr/>
            </p:nvSpPr>
            <p:spPr>
              <a:xfrm>
                <a:off x="2703850" y="2049775"/>
                <a:ext cx="39475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579" h="1368" extrusionOk="0">
                    <a:moveTo>
                      <a:pt x="210" y="0"/>
                    </a:moveTo>
                    <a:cubicBezTo>
                      <a:pt x="1" y="0"/>
                      <a:pt x="3" y="328"/>
                      <a:pt x="216" y="336"/>
                    </a:cubicBezTo>
                    <a:lnTo>
                      <a:pt x="214" y="336"/>
                    </a:lnTo>
                    <a:cubicBezTo>
                      <a:pt x="381" y="341"/>
                      <a:pt x="506" y="484"/>
                      <a:pt x="533" y="643"/>
                    </a:cubicBezTo>
                    <a:cubicBezTo>
                      <a:pt x="567" y="833"/>
                      <a:pt x="376" y="931"/>
                      <a:pt x="394" y="1114"/>
                    </a:cubicBezTo>
                    <a:cubicBezTo>
                      <a:pt x="415" y="1311"/>
                      <a:pt x="602" y="1367"/>
                      <a:pt x="814" y="1367"/>
                    </a:cubicBezTo>
                    <a:cubicBezTo>
                      <a:pt x="1030" y="1367"/>
                      <a:pt x="1271" y="1309"/>
                      <a:pt x="1386" y="1279"/>
                    </a:cubicBezTo>
                    <a:cubicBezTo>
                      <a:pt x="1579" y="1230"/>
                      <a:pt x="1518" y="951"/>
                      <a:pt x="1344" y="951"/>
                    </a:cubicBezTo>
                    <a:cubicBezTo>
                      <a:pt x="1329" y="951"/>
                      <a:pt x="1314" y="953"/>
                      <a:pt x="1297" y="957"/>
                    </a:cubicBezTo>
                    <a:cubicBezTo>
                      <a:pt x="1247" y="969"/>
                      <a:pt x="968" y="1039"/>
                      <a:pt x="810" y="1039"/>
                    </a:cubicBezTo>
                    <a:cubicBezTo>
                      <a:pt x="792" y="1039"/>
                      <a:pt x="775" y="1038"/>
                      <a:pt x="760" y="1036"/>
                    </a:cubicBezTo>
                    <a:lnTo>
                      <a:pt x="760" y="1036"/>
                    </a:lnTo>
                    <a:cubicBezTo>
                      <a:pt x="806" y="944"/>
                      <a:pt x="866" y="865"/>
                      <a:pt x="873" y="746"/>
                    </a:cubicBezTo>
                    <a:cubicBezTo>
                      <a:pt x="879" y="624"/>
                      <a:pt x="855" y="504"/>
                      <a:pt x="802" y="394"/>
                    </a:cubicBezTo>
                    <a:cubicBezTo>
                      <a:pt x="689" y="161"/>
                      <a:pt x="477" y="10"/>
                      <a:pt x="216" y="0"/>
                    </a:cubicBezTo>
                    <a:cubicBezTo>
                      <a:pt x="214" y="0"/>
                      <a:pt x="212" y="0"/>
                      <a:pt x="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</p:grpSp>
        <p:grpSp>
          <p:nvGrpSpPr>
            <p:cNvPr id="16001" name="Google Shape;16001;p27"/>
            <p:cNvGrpSpPr/>
            <p:nvPr/>
          </p:nvGrpSpPr>
          <p:grpSpPr>
            <a:xfrm>
              <a:off x="3713608" y="40"/>
              <a:ext cx="5430399" cy="5143565"/>
              <a:chOff x="313550" y="1553825"/>
              <a:chExt cx="2630625" cy="2491675"/>
            </a:xfrm>
          </p:grpSpPr>
          <p:sp>
            <p:nvSpPr>
              <p:cNvPr id="16002" name="Google Shape;16002;p27"/>
              <p:cNvSpPr/>
              <p:nvPr/>
            </p:nvSpPr>
            <p:spPr>
              <a:xfrm>
                <a:off x="861650" y="1640875"/>
                <a:ext cx="36025" cy="941225"/>
              </a:xfrm>
              <a:custGeom>
                <a:avLst/>
                <a:gdLst/>
                <a:ahLst/>
                <a:cxnLst/>
                <a:rect l="l" t="t" r="r" b="b"/>
                <a:pathLst>
                  <a:path w="1441" h="37649" extrusionOk="0">
                    <a:moveTo>
                      <a:pt x="163" y="1"/>
                    </a:moveTo>
                    <a:cubicBezTo>
                      <a:pt x="79" y="1"/>
                      <a:pt x="0" y="54"/>
                      <a:pt x="9" y="161"/>
                    </a:cubicBezTo>
                    <a:cubicBezTo>
                      <a:pt x="954" y="12590"/>
                      <a:pt x="1107" y="25030"/>
                      <a:pt x="745" y="37486"/>
                    </a:cubicBezTo>
                    <a:cubicBezTo>
                      <a:pt x="742" y="37594"/>
                      <a:pt x="824" y="37648"/>
                      <a:pt x="908" y="37648"/>
                    </a:cubicBezTo>
                    <a:cubicBezTo>
                      <a:pt x="992" y="37648"/>
                      <a:pt x="1078" y="37594"/>
                      <a:pt x="1081" y="37486"/>
                    </a:cubicBezTo>
                    <a:cubicBezTo>
                      <a:pt x="1441" y="25030"/>
                      <a:pt x="1288" y="12590"/>
                      <a:pt x="343" y="161"/>
                    </a:cubicBezTo>
                    <a:cubicBezTo>
                      <a:pt x="334" y="54"/>
                      <a:pt x="246" y="1"/>
                      <a:pt x="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03" name="Google Shape;16003;p27"/>
              <p:cNvSpPr/>
              <p:nvPr/>
            </p:nvSpPr>
            <p:spPr>
              <a:xfrm>
                <a:off x="401725" y="2112375"/>
                <a:ext cx="936925" cy="18775"/>
              </a:xfrm>
              <a:custGeom>
                <a:avLst/>
                <a:gdLst/>
                <a:ahLst/>
                <a:cxnLst/>
                <a:rect l="l" t="t" r="r" b="b"/>
                <a:pathLst>
                  <a:path w="37477" h="751" extrusionOk="0">
                    <a:moveTo>
                      <a:pt x="206" y="1"/>
                    </a:moveTo>
                    <a:cubicBezTo>
                      <a:pt x="0" y="1"/>
                      <a:pt x="4" y="326"/>
                      <a:pt x="217" y="335"/>
                    </a:cubicBezTo>
                    <a:cubicBezTo>
                      <a:pt x="6597" y="612"/>
                      <a:pt x="12979" y="750"/>
                      <a:pt x="19363" y="750"/>
                    </a:cubicBezTo>
                    <a:cubicBezTo>
                      <a:pt x="25327" y="750"/>
                      <a:pt x="31294" y="630"/>
                      <a:pt x="37261" y="389"/>
                    </a:cubicBezTo>
                    <a:cubicBezTo>
                      <a:pt x="37474" y="380"/>
                      <a:pt x="37476" y="53"/>
                      <a:pt x="37268" y="53"/>
                    </a:cubicBezTo>
                    <a:cubicBezTo>
                      <a:pt x="37266" y="53"/>
                      <a:pt x="37264" y="53"/>
                      <a:pt x="37261" y="53"/>
                    </a:cubicBezTo>
                    <a:cubicBezTo>
                      <a:pt x="31294" y="295"/>
                      <a:pt x="25326" y="416"/>
                      <a:pt x="19356" y="416"/>
                    </a:cubicBezTo>
                    <a:cubicBezTo>
                      <a:pt x="12977" y="416"/>
                      <a:pt x="6597" y="278"/>
                      <a:pt x="215" y="1"/>
                    </a:cubicBezTo>
                    <a:cubicBezTo>
                      <a:pt x="212" y="1"/>
                      <a:pt x="209" y="1"/>
                      <a:pt x="2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04" name="Google Shape;16004;p27"/>
              <p:cNvSpPr/>
              <p:nvPr/>
            </p:nvSpPr>
            <p:spPr>
              <a:xfrm>
                <a:off x="834925" y="1553825"/>
                <a:ext cx="50050" cy="5675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2270" extrusionOk="0">
                    <a:moveTo>
                      <a:pt x="1555" y="1"/>
                    </a:moveTo>
                    <a:cubicBezTo>
                      <a:pt x="1505" y="1"/>
                      <a:pt x="1453" y="25"/>
                      <a:pt x="1415" y="81"/>
                    </a:cubicBezTo>
                    <a:lnTo>
                      <a:pt x="1099" y="538"/>
                    </a:lnTo>
                    <a:cubicBezTo>
                      <a:pt x="1039" y="623"/>
                      <a:pt x="948" y="838"/>
                      <a:pt x="862" y="879"/>
                    </a:cubicBezTo>
                    <a:cubicBezTo>
                      <a:pt x="808" y="906"/>
                      <a:pt x="760" y="917"/>
                      <a:pt x="718" y="917"/>
                    </a:cubicBezTo>
                    <a:cubicBezTo>
                      <a:pt x="427" y="917"/>
                      <a:pt x="423" y="344"/>
                      <a:pt x="347" y="162"/>
                    </a:cubicBezTo>
                    <a:cubicBezTo>
                      <a:pt x="321" y="101"/>
                      <a:pt x="274" y="75"/>
                      <a:pt x="225" y="75"/>
                    </a:cubicBezTo>
                    <a:cubicBezTo>
                      <a:pt x="119" y="75"/>
                      <a:pt x="1" y="198"/>
                      <a:pt x="57" y="332"/>
                    </a:cubicBezTo>
                    <a:cubicBezTo>
                      <a:pt x="200" y="669"/>
                      <a:pt x="160" y="1352"/>
                      <a:pt x="690" y="1352"/>
                    </a:cubicBezTo>
                    <a:cubicBezTo>
                      <a:pt x="702" y="1352"/>
                      <a:pt x="714" y="1351"/>
                      <a:pt x="727" y="1351"/>
                    </a:cubicBezTo>
                    <a:cubicBezTo>
                      <a:pt x="905" y="1341"/>
                      <a:pt x="1015" y="1227"/>
                      <a:pt x="1119" y="1093"/>
                    </a:cubicBezTo>
                    <a:cubicBezTo>
                      <a:pt x="1237" y="942"/>
                      <a:pt x="1346" y="783"/>
                      <a:pt x="1453" y="623"/>
                    </a:cubicBezTo>
                    <a:lnTo>
                      <a:pt x="1453" y="623"/>
                    </a:lnTo>
                    <a:cubicBezTo>
                      <a:pt x="1520" y="1119"/>
                      <a:pt x="1586" y="1615"/>
                      <a:pt x="1653" y="2110"/>
                    </a:cubicBezTo>
                    <a:cubicBezTo>
                      <a:pt x="1667" y="2216"/>
                      <a:pt x="1759" y="2269"/>
                      <a:pt x="1843" y="2269"/>
                    </a:cubicBezTo>
                    <a:cubicBezTo>
                      <a:pt x="1926" y="2269"/>
                      <a:pt x="2002" y="2217"/>
                      <a:pt x="1988" y="2110"/>
                    </a:cubicBezTo>
                    <a:cubicBezTo>
                      <a:pt x="1901" y="1462"/>
                      <a:pt x="1814" y="814"/>
                      <a:pt x="1727" y="165"/>
                    </a:cubicBezTo>
                    <a:cubicBezTo>
                      <a:pt x="1713" y="65"/>
                      <a:pt x="1636" y="1"/>
                      <a:pt x="155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05" name="Google Shape;16005;p27"/>
              <p:cNvSpPr/>
              <p:nvPr/>
            </p:nvSpPr>
            <p:spPr>
              <a:xfrm>
                <a:off x="1366250" y="2091800"/>
                <a:ext cx="48350" cy="40325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13" extrusionOk="0">
                    <a:moveTo>
                      <a:pt x="228" y="1"/>
                    </a:moveTo>
                    <a:cubicBezTo>
                      <a:pt x="91" y="1"/>
                      <a:pt x="1" y="218"/>
                      <a:pt x="148" y="319"/>
                    </a:cubicBezTo>
                    <a:cubicBezTo>
                      <a:pt x="669" y="681"/>
                      <a:pt x="1150" y="1097"/>
                      <a:pt x="1585" y="1561"/>
                    </a:cubicBezTo>
                    <a:cubicBezTo>
                      <a:pt x="1618" y="1597"/>
                      <a:pt x="1657" y="1613"/>
                      <a:pt x="1695" y="1613"/>
                    </a:cubicBezTo>
                    <a:cubicBezTo>
                      <a:pt x="1820" y="1613"/>
                      <a:pt x="1933" y="1445"/>
                      <a:pt x="1821" y="1325"/>
                    </a:cubicBezTo>
                    <a:cubicBezTo>
                      <a:pt x="1366" y="841"/>
                      <a:pt x="861" y="406"/>
                      <a:pt x="315" y="31"/>
                    </a:cubicBezTo>
                    <a:cubicBezTo>
                      <a:pt x="285" y="10"/>
                      <a:pt x="256" y="1"/>
                      <a:pt x="22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06" name="Google Shape;16006;p27"/>
              <p:cNvSpPr/>
              <p:nvPr/>
            </p:nvSpPr>
            <p:spPr>
              <a:xfrm>
                <a:off x="1361775" y="2086100"/>
                <a:ext cx="49775" cy="60500"/>
              </a:xfrm>
              <a:custGeom>
                <a:avLst/>
                <a:gdLst/>
                <a:ahLst/>
                <a:cxnLst/>
                <a:rect l="l" t="t" r="r" b="b"/>
                <a:pathLst>
                  <a:path w="1991" h="2420" extrusionOk="0">
                    <a:moveTo>
                      <a:pt x="1758" y="0"/>
                    </a:moveTo>
                    <a:cubicBezTo>
                      <a:pt x="1720" y="0"/>
                      <a:pt x="1682" y="17"/>
                      <a:pt x="1649" y="56"/>
                    </a:cubicBezTo>
                    <a:lnTo>
                      <a:pt x="1649" y="58"/>
                    </a:lnTo>
                    <a:cubicBezTo>
                      <a:pt x="1086" y="732"/>
                      <a:pt x="563" y="1438"/>
                      <a:pt x="83" y="2173"/>
                    </a:cubicBezTo>
                    <a:cubicBezTo>
                      <a:pt x="1" y="2300"/>
                      <a:pt x="117" y="2420"/>
                      <a:pt x="234" y="2420"/>
                    </a:cubicBezTo>
                    <a:cubicBezTo>
                      <a:pt x="285" y="2420"/>
                      <a:pt x="337" y="2397"/>
                      <a:pt x="372" y="2343"/>
                    </a:cubicBezTo>
                    <a:cubicBezTo>
                      <a:pt x="836" y="1630"/>
                      <a:pt x="1342" y="947"/>
                      <a:pt x="1886" y="294"/>
                    </a:cubicBezTo>
                    <a:cubicBezTo>
                      <a:pt x="1990" y="169"/>
                      <a:pt x="1878" y="0"/>
                      <a:pt x="175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07" name="Google Shape;16007;p27"/>
              <p:cNvSpPr/>
              <p:nvPr/>
            </p:nvSpPr>
            <p:spPr>
              <a:xfrm>
                <a:off x="974200" y="2100925"/>
                <a:ext cx="10975" cy="63175"/>
              </a:xfrm>
              <a:custGeom>
                <a:avLst/>
                <a:gdLst/>
                <a:ahLst/>
                <a:cxnLst/>
                <a:rect l="l" t="t" r="r" b="b"/>
                <a:pathLst>
                  <a:path w="439" h="2527" extrusionOk="0">
                    <a:moveTo>
                      <a:pt x="165" y="1"/>
                    </a:moveTo>
                    <a:cubicBezTo>
                      <a:pt x="81" y="1"/>
                      <a:pt x="0" y="54"/>
                      <a:pt x="5" y="162"/>
                    </a:cubicBezTo>
                    <a:cubicBezTo>
                      <a:pt x="36" y="897"/>
                      <a:pt x="68" y="1631"/>
                      <a:pt x="100" y="2364"/>
                    </a:cubicBezTo>
                    <a:cubicBezTo>
                      <a:pt x="104" y="2472"/>
                      <a:pt x="190" y="2526"/>
                      <a:pt x="274" y="2526"/>
                    </a:cubicBezTo>
                    <a:cubicBezTo>
                      <a:pt x="357" y="2526"/>
                      <a:pt x="438" y="2473"/>
                      <a:pt x="434" y="2364"/>
                    </a:cubicBezTo>
                    <a:cubicBezTo>
                      <a:pt x="403" y="1631"/>
                      <a:pt x="371" y="897"/>
                      <a:pt x="339" y="162"/>
                    </a:cubicBezTo>
                    <a:cubicBezTo>
                      <a:pt x="334" y="55"/>
                      <a:pt x="248" y="1"/>
                      <a:pt x="1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08" name="Google Shape;16008;p27"/>
              <p:cNvSpPr/>
              <p:nvPr/>
            </p:nvSpPr>
            <p:spPr>
              <a:xfrm>
                <a:off x="855800" y="2045475"/>
                <a:ext cx="49600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1984" h="380" extrusionOk="0">
                    <a:moveTo>
                      <a:pt x="209" y="0"/>
                    </a:moveTo>
                    <a:cubicBezTo>
                      <a:pt x="0" y="0"/>
                      <a:pt x="2" y="328"/>
                      <a:pt x="215" y="334"/>
                    </a:cubicBezTo>
                    <a:lnTo>
                      <a:pt x="1768" y="380"/>
                    </a:lnTo>
                    <a:cubicBezTo>
                      <a:pt x="1770" y="380"/>
                      <a:pt x="1772" y="380"/>
                      <a:pt x="1774" y="380"/>
                    </a:cubicBezTo>
                    <a:cubicBezTo>
                      <a:pt x="1983" y="380"/>
                      <a:pt x="1981" y="52"/>
                      <a:pt x="1768" y="46"/>
                    </a:cubicBezTo>
                    <a:lnTo>
                      <a:pt x="215" y="0"/>
                    </a:lnTo>
                    <a:cubicBezTo>
                      <a:pt x="213" y="0"/>
                      <a:pt x="211" y="0"/>
                      <a:pt x="20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09" name="Google Shape;16009;p27"/>
              <p:cNvSpPr/>
              <p:nvPr/>
            </p:nvSpPr>
            <p:spPr>
              <a:xfrm>
                <a:off x="1070950" y="2097250"/>
                <a:ext cx="9975" cy="56650"/>
              </a:xfrm>
              <a:custGeom>
                <a:avLst/>
                <a:gdLst/>
                <a:ahLst/>
                <a:cxnLst/>
                <a:rect l="l" t="t" r="r" b="b"/>
                <a:pathLst>
                  <a:path w="399" h="2266" extrusionOk="0">
                    <a:moveTo>
                      <a:pt x="233" y="1"/>
                    </a:moveTo>
                    <a:cubicBezTo>
                      <a:pt x="149" y="1"/>
                      <a:pt x="64" y="55"/>
                      <a:pt x="60" y="162"/>
                    </a:cubicBezTo>
                    <a:lnTo>
                      <a:pt x="3" y="2104"/>
                    </a:lnTo>
                    <a:cubicBezTo>
                      <a:pt x="0" y="2212"/>
                      <a:pt x="82" y="2265"/>
                      <a:pt x="166" y="2265"/>
                    </a:cubicBezTo>
                    <a:cubicBezTo>
                      <a:pt x="249" y="2265"/>
                      <a:pt x="334" y="2212"/>
                      <a:pt x="337" y="2104"/>
                    </a:cubicBezTo>
                    <a:cubicBezTo>
                      <a:pt x="357" y="1457"/>
                      <a:pt x="376" y="811"/>
                      <a:pt x="395" y="162"/>
                    </a:cubicBezTo>
                    <a:cubicBezTo>
                      <a:pt x="399" y="55"/>
                      <a:pt x="317" y="1"/>
                      <a:pt x="2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10" name="Google Shape;16010;p27"/>
              <p:cNvSpPr/>
              <p:nvPr/>
            </p:nvSpPr>
            <p:spPr>
              <a:xfrm>
                <a:off x="1165225" y="2106575"/>
                <a:ext cx="11550" cy="43675"/>
              </a:xfrm>
              <a:custGeom>
                <a:avLst/>
                <a:gdLst/>
                <a:ahLst/>
                <a:cxnLst/>
                <a:rect l="l" t="t" r="r" b="b"/>
                <a:pathLst>
                  <a:path w="462" h="1747" extrusionOk="0">
                    <a:moveTo>
                      <a:pt x="163" y="0"/>
                    </a:moveTo>
                    <a:cubicBezTo>
                      <a:pt x="80" y="0"/>
                      <a:pt x="1" y="54"/>
                      <a:pt x="9" y="161"/>
                    </a:cubicBezTo>
                    <a:cubicBezTo>
                      <a:pt x="46" y="636"/>
                      <a:pt x="83" y="1112"/>
                      <a:pt x="119" y="1586"/>
                    </a:cubicBezTo>
                    <a:cubicBezTo>
                      <a:pt x="128" y="1693"/>
                      <a:pt x="216" y="1747"/>
                      <a:pt x="299" y="1747"/>
                    </a:cubicBezTo>
                    <a:cubicBezTo>
                      <a:pt x="383" y="1747"/>
                      <a:pt x="462" y="1694"/>
                      <a:pt x="453" y="1586"/>
                    </a:cubicBezTo>
                    <a:cubicBezTo>
                      <a:pt x="417" y="1110"/>
                      <a:pt x="380" y="636"/>
                      <a:pt x="343" y="161"/>
                    </a:cubicBezTo>
                    <a:cubicBezTo>
                      <a:pt x="335" y="54"/>
                      <a:pt x="247" y="0"/>
                      <a:pt x="1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11" name="Google Shape;16011;p27"/>
              <p:cNvSpPr/>
              <p:nvPr/>
            </p:nvSpPr>
            <p:spPr>
              <a:xfrm>
                <a:off x="1249700" y="2099375"/>
                <a:ext cx="14950" cy="53350"/>
              </a:xfrm>
              <a:custGeom>
                <a:avLst/>
                <a:gdLst/>
                <a:ahLst/>
                <a:cxnLst/>
                <a:rect l="l" t="t" r="r" b="b"/>
                <a:pathLst>
                  <a:path w="598" h="2134" extrusionOk="0">
                    <a:moveTo>
                      <a:pt x="160" y="1"/>
                    </a:moveTo>
                    <a:cubicBezTo>
                      <a:pt x="76" y="1"/>
                      <a:pt x="0" y="53"/>
                      <a:pt x="14" y="160"/>
                    </a:cubicBezTo>
                    <a:cubicBezTo>
                      <a:pt x="93" y="765"/>
                      <a:pt x="171" y="1369"/>
                      <a:pt x="249" y="1975"/>
                    </a:cubicBezTo>
                    <a:cubicBezTo>
                      <a:pt x="262" y="2081"/>
                      <a:pt x="354" y="2134"/>
                      <a:pt x="438" y="2134"/>
                    </a:cubicBezTo>
                    <a:cubicBezTo>
                      <a:pt x="521" y="2134"/>
                      <a:pt x="597" y="2081"/>
                      <a:pt x="583" y="1975"/>
                    </a:cubicBezTo>
                    <a:cubicBezTo>
                      <a:pt x="505" y="1369"/>
                      <a:pt x="427" y="765"/>
                      <a:pt x="349" y="160"/>
                    </a:cubicBezTo>
                    <a:cubicBezTo>
                      <a:pt x="336" y="54"/>
                      <a:pt x="244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12" name="Google Shape;16012;p27"/>
              <p:cNvSpPr/>
              <p:nvPr/>
            </p:nvSpPr>
            <p:spPr>
              <a:xfrm>
                <a:off x="855650" y="1940375"/>
                <a:ext cx="690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2761" h="569" extrusionOk="0">
                    <a:moveTo>
                      <a:pt x="2567" y="1"/>
                    </a:moveTo>
                    <a:cubicBezTo>
                      <a:pt x="2560" y="1"/>
                      <a:pt x="2554" y="1"/>
                      <a:pt x="2547" y="2"/>
                    </a:cubicBezTo>
                    <a:lnTo>
                      <a:pt x="213" y="232"/>
                    </a:lnTo>
                    <a:cubicBezTo>
                      <a:pt x="8" y="253"/>
                      <a:pt x="0" y="569"/>
                      <a:pt x="194" y="569"/>
                    </a:cubicBezTo>
                    <a:cubicBezTo>
                      <a:pt x="201" y="569"/>
                      <a:pt x="207" y="568"/>
                      <a:pt x="213" y="568"/>
                    </a:cubicBezTo>
                    <a:lnTo>
                      <a:pt x="2547" y="336"/>
                    </a:lnTo>
                    <a:cubicBezTo>
                      <a:pt x="2753" y="315"/>
                      <a:pt x="2761" y="1"/>
                      <a:pt x="25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13" name="Google Shape;16013;p27"/>
              <p:cNvSpPr/>
              <p:nvPr/>
            </p:nvSpPr>
            <p:spPr>
              <a:xfrm>
                <a:off x="838200" y="1832525"/>
                <a:ext cx="73350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2934" h="768" extrusionOk="0">
                    <a:moveTo>
                      <a:pt x="2742" y="0"/>
                    </a:moveTo>
                    <a:cubicBezTo>
                      <a:pt x="2735" y="0"/>
                      <a:pt x="2728" y="1"/>
                      <a:pt x="2721" y="2"/>
                    </a:cubicBezTo>
                    <a:cubicBezTo>
                      <a:pt x="1871" y="102"/>
                      <a:pt x="1029" y="249"/>
                      <a:pt x="196" y="441"/>
                    </a:cubicBezTo>
                    <a:cubicBezTo>
                      <a:pt x="0" y="485"/>
                      <a:pt x="64" y="768"/>
                      <a:pt x="243" y="768"/>
                    </a:cubicBezTo>
                    <a:cubicBezTo>
                      <a:pt x="256" y="768"/>
                      <a:pt x="270" y="766"/>
                      <a:pt x="285" y="763"/>
                    </a:cubicBezTo>
                    <a:cubicBezTo>
                      <a:pt x="1088" y="577"/>
                      <a:pt x="1901" y="433"/>
                      <a:pt x="2721" y="337"/>
                    </a:cubicBezTo>
                    <a:cubicBezTo>
                      <a:pt x="2925" y="312"/>
                      <a:pt x="2934" y="0"/>
                      <a:pt x="274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14" name="Google Shape;16014;p27"/>
              <p:cNvSpPr/>
              <p:nvPr/>
            </p:nvSpPr>
            <p:spPr>
              <a:xfrm>
                <a:off x="842250" y="1731750"/>
                <a:ext cx="5292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2117" h="446" extrusionOk="0">
                    <a:moveTo>
                      <a:pt x="1914" y="1"/>
                    </a:moveTo>
                    <a:cubicBezTo>
                      <a:pt x="1910" y="1"/>
                      <a:pt x="1905" y="1"/>
                      <a:pt x="1901" y="1"/>
                    </a:cubicBezTo>
                    <a:lnTo>
                      <a:pt x="216" y="111"/>
                    </a:lnTo>
                    <a:cubicBezTo>
                      <a:pt x="6" y="124"/>
                      <a:pt x="1" y="445"/>
                      <a:pt x="203" y="445"/>
                    </a:cubicBezTo>
                    <a:cubicBezTo>
                      <a:pt x="207" y="445"/>
                      <a:pt x="211" y="445"/>
                      <a:pt x="216" y="445"/>
                    </a:cubicBezTo>
                    <a:lnTo>
                      <a:pt x="1901" y="337"/>
                    </a:lnTo>
                    <a:cubicBezTo>
                      <a:pt x="2110" y="323"/>
                      <a:pt x="2116" y="1"/>
                      <a:pt x="19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15" name="Google Shape;16015;p27"/>
              <p:cNvSpPr/>
              <p:nvPr/>
            </p:nvSpPr>
            <p:spPr>
              <a:xfrm>
                <a:off x="870525" y="1720450"/>
                <a:ext cx="383675" cy="411675"/>
              </a:xfrm>
              <a:custGeom>
                <a:avLst/>
                <a:gdLst/>
                <a:ahLst/>
                <a:cxnLst/>
                <a:rect l="l" t="t" r="r" b="b"/>
                <a:pathLst>
                  <a:path w="15347" h="16467" extrusionOk="0">
                    <a:moveTo>
                      <a:pt x="7953" y="1"/>
                    </a:moveTo>
                    <a:cubicBezTo>
                      <a:pt x="7070" y="1"/>
                      <a:pt x="6465" y="1360"/>
                      <a:pt x="6195" y="2017"/>
                    </a:cubicBezTo>
                    <a:cubicBezTo>
                      <a:pt x="5542" y="3600"/>
                      <a:pt x="5203" y="5350"/>
                      <a:pt x="4751" y="7000"/>
                    </a:cubicBezTo>
                    <a:cubicBezTo>
                      <a:pt x="3893" y="10132"/>
                      <a:pt x="3321" y="14456"/>
                      <a:pt x="163" y="16156"/>
                    </a:cubicBezTo>
                    <a:cubicBezTo>
                      <a:pt x="0" y="16243"/>
                      <a:pt x="100" y="16467"/>
                      <a:pt x="250" y="16467"/>
                    </a:cubicBezTo>
                    <a:cubicBezTo>
                      <a:pt x="276" y="16467"/>
                      <a:pt x="303" y="16460"/>
                      <a:pt x="331" y="16445"/>
                    </a:cubicBezTo>
                    <a:cubicBezTo>
                      <a:pt x="3131" y="14938"/>
                      <a:pt x="3850" y="11555"/>
                      <a:pt x="4623" y="8733"/>
                    </a:cubicBezTo>
                    <a:cubicBezTo>
                      <a:pt x="5191" y="6657"/>
                      <a:pt x="5641" y="4494"/>
                      <a:pt x="6376" y="2470"/>
                    </a:cubicBezTo>
                    <a:cubicBezTo>
                      <a:pt x="6683" y="1628"/>
                      <a:pt x="7225" y="482"/>
                      <a:pt x="7985" y="482"/>
                    </a:cubicBezTo>
                    <a:cubicBezTo>
                      <a:pt x="8266" y="482"/>
                      <a:pt x="8576" y="637"/>
                      <a:pt x="8914" y="1021"/>
                    </a:cubicBezTo>
                    <a:cubicBezTo>
                      <a:pt x="9543" y="1730"/>
                      <a:pt x="9846" y="2662"/>
                      <a:pt x="10046" y="3570"/>
                    </a:cubicBezTo>
                    <a:cubicBezTo>
                      <a:pt x="10508" y="5685"/>
                      <a:pt x="10632" y="7905"/>
                      <a:pt x="10894" y="10052"/>
                    </a:cubicBezTo>
                    <a:cubicBezTo>
                      <a:pt x="11012" y="11026"/>
                      <a:pt x="11138" y="12493"/>
                      <a:pt x="12260" y="12839"/>
                    </a:cubicBezTo>
                    <a:cubicBezTo>
                      <a:pt x="12413" y="12887"/>
                      <a:pt x="12559" y="12909"/>
                      <a:pt x="12696" y="12909"/>
                    </a:cubicBezTo>
                    <a:cubicBezTo>
                      <a:pt x="13713" y="12909"/>
                      <a:pt x="14296" y="11715"/>
                      <a:pt x="14513" y="10820"/>
                    </a:cubicBezTo>
                    <a:cubicBezTo>
                      <a:pt x="15016" y="8739"/>
                      <a:pt x="15213" y="6539"/>
                      <a:pt x="15339" y="4408"/>
                    </a:cubicBezTo>
                    <a:cubicBezTo>
                      <a:pt x="15346" y="4301"/>
                      <a:pt x="15266" y="4247"/>
                      <a:pt x="15182" y="4247"/>
                    </a:cubicBezTo>
                    <a:cubicBezTo>
                      <a:pt x="15098" y="4247"/>
                      <a:pt x="15011" y="4301"/>
                      <a:pt x="15005" y="4408"/>
                    </a:cubicBezTo>
                    <a:cubicBezTo>
                      <a:pt x="14874" y="6590"/>
                      <a:pt x="14735" y="8956"/>
                      <a:pt x="14108" y="11061"/>
                    </a:cubicBezTo>
                    <a:cubicBezTo>
                      <a:pt x="13948" y="11601"/>
                      <a:pt x="13429" y="12641"/>
                      <a:pt x="12708" y="12641"/>
                    </a:cubicBezTo>
                    <a:cubicBezTo>
                      <a:pt x="12419" y="12641"/>
                      <a:pt x="12096" y="12474"/>
                      <a:pt x="11752" y="12039"/>
                    </a:cubicBezTo>
                    <a:cubicBezTo>
                      <a:pt x="11479" y="11694"/>
                      <a:pt x="11389" y="11151"/>
                      <a:pt x="11315" y="10728"/>
                    </a:cubicBezTo>
                    <a:cubicBezTo>
                      <a:pt x="11126" y="9641"/>
                      <a:pt x="11044" y="8521"/>
                      <a:pt x="10913" y="7427"/>
                    </a:cubicBezTo>
                    <a:cubicBezTo>
                      <a:pt x="10723" y="5867"/>
                      <a:pt x="10643" y="4227"/>
                      <a:pt x="10173" y="2720"/>
                    </a:cubicBezTo>
                    <a:cubicBezTo>
                      <a:pt x="9889" y="1808"/>
                      <a:pt x="9230" y="317"/>
                      <a:pt x="8191" y="34"/>
                    </a:cubicBezTo>
                    <a:cubicBezTo>
                      <a:pt x="8110" y="11"/>
                      <a:pt x="8030" y="1"/>
                      <a:pt x="79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16" name="Google Shape;16016;p27"/>
              <p:cNvSpPr/>
              <p:nvPr/>
            </p:nvSpPr>
            <p:spPr>
              <a:xfrm>
                <a:off x="963325" y="1930075"/>
                <a:ext cx="30125" cy="31300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1252" extrusionOk="0">
                    <a:moveTo>
                      <a:pt x="645" y="0"/>
                    </a:moveTo>
                    <a:cubicBezTo>
                      <a:pt x="604" y="0"/>
                      <a:pt x="560" y="6"/>
                      <a:pt x="515" y="19"/>
                    </a:cubicBezTo>
                    <a:cubicBezTo>
                      <a:pt x="149" y="120"/>
                      <a:pt x="0" y="584"/>
                      <a:pt x="135" y="913"/>
                    </a:cubicBezTo>
                    <a:lnTo>
                      <a:pt x="135" y="913"/>
                    </a:lnTo>
                    <a:cubicBezTo>
                      <a:pt x="172" y="1011"/>
                      <a:pt x="231" y="1098"/>
                      <a:pt x="315" y="1161"/>
                    </a:cubicBezTo>
                    <a:cubicBezTo>
                      <a:pt x="397" y="1223"/>
                      <a:pt x="482" y="1250"/>
                      <a:pt x="566" y="1251"/>
                    </a:cubicBezTo>
                    <a:lnTo>
                      <a:pt x="566" y="1251"/>
                    </a:lnTo>
                    <a:cubicBezTo>
                      <a:pt x="574" y="1251"/>
                      <a:pt x="583" y="1252"/>
                      <a:pt x="591" y="1252"/>
                    </a:cubicBezTo>
                    <a:cubicBezTo>
                      <a:pt x="616" y="1252"/>
                      <a:pt x="641" y="1249"/>
                      <a:pt x="666" y="1245"/>
                    </a:cubicBezTo>
                    <a:cubicBezTo>
                      <a:pt x="876" y="1207"/>
                      <a:pt x="1015" y="1033"/>
                      <a:pt x="1133" y="867"/>
                    </a:cubicBezTo>
                    <a:cubicBezTo>
                      <a:pt x="1163" y="823"/>
                      <a:pt x="1168" y="780"/>
                      <a:pt x="1157" y="742"/>
                    </a:cubicBezTo>
                    <a:lnTo>
                      <a:pt x="1157" y="742"/>
                    </a:lnTo>
                    <a:cubicBezTo>
                      <a:pt x="1205" y="572"/>
                      <a:pt x="1195" y="387"/>
                      <a:pt x="1108" y="246"/>
                    </a:cubicBezTo>
                    <a:cubicBezTo>
                      <a:pt x="1039" y="134"/>
                      <a:pt x="934" y="65"/>
                      <a:pt x="817" y="36"/>
                    </a:cubicBezTo>
                    <a:lnTo>
                      <a:pt x="817" y="36"/>
                    </a:lnTo>
                    <a:cubicBezTo>
                      <a:pt x="764" y="13"/>
                      <a:pt x="707" y="0"/>
                      <a:pt x="6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17" name="Google Shape;16017;p27"/>
              <p:cNvSpPr/>
              <p:nvPr/>
            </p:nvSpPr>
            <p:spPr>
              <a:xfrm>
                <a:off x="1054275" y="1712850"/>
                <a:ext cx="28675" cy="28025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1121" extrusionOk="0">
                    <a:moveTo>
                      <a:pt x="689" y="623"/>
                    </a:moveTo>
                    <a:cubicBezTo>
                      <a:pt x="691" y="640"/>
                      <a:pt x="690" y="657"/>
                      <a:pt x="683" y="674"/>
                    </a:cubicBezTo>
                    <a:lnTo>
                      <a:pt x="683" y="674"/>
                    </a:lnTo>
                    <a:cubicBezTo>
                      <a:pt x="671" y="680"/>
                      <a:pt x="657" y="684"/>
                      <a:pt x="641" y="687"/>
                    </a:cubicBezTo>
                    <a:cubicBezTo>
                      <a:pt x="632" y="689"/>
                      <a:pt x="622" y="689"/>
                      <a:pt x="613" y="689"/>
                    </a:cubicBezTo>
                    <a:cubicBezTo>
                      <a:pt x="558" y="689"/>
                      <a:pt x="512" y="663"/>
                      <a:pt x="483" y="625"/>
                    </a:cubicBezTo>
                    <a:lnTo>
                      <a:pt x="483" y="625"/>
                    </a:lnTo>
                    <a:cubicBezTo>
                      <a:pt x="511" y="645"/>
                      <a:pt x="546" y="655"/>
                      <a:pt x="582" y="655"/>
                    </a:cubicBezTo>
                    <a:cubicBezTo>
                      <a:pt x="619" y="655"/>
                      <a:pt x="657" y="644"/>
                      <a:pt x="689" y="623"/>
                    </a:cubicBezTo>
                    <a:close/>
                    <a:moveTo>
                      <a:pt x="577" y="0"/>
                    </a:moveTo>
                    <a:cubicBezTo>
                      <a:pt x="546" y="0"/>
                      <a:pt x="515" y="3"/>
                      <a:pt x="483" y="10"/>
                    </a:cubicBezTo>
                    <a:cubicBezTo>
                      <a:pt x="153" y="74"/>
                      <a:pt x="0" y="394"/>
                      <a:pt x="64" y="674"/>
                    </a:cubicBezTo>
                    <a:lnTo>
                      <a:pt x="64" y="674"/>
                    </a:lnTo>
                    <a:cubicBezTo>
                      <a:pt x="66" y="702"/>
                      <a:pt x="74" y="727"/>
                      <a:pt x="86" y="748"/>
                    </a:cubicBezTo>
                    <a:lnTo>
                      <a:pt x="86" y="748"/>
                    </a:lnTo>
                    <a:cubicBezTo>
                      <a:pt x="97" y="778"/>
                      <a:pt x="112" y="808"/>
                      <a:pt x="129" y="836"/>
                    </a:cubicBezTo>
                    <a:lnTo>
                      <a:pt x="129" y="836"/>
                    </a:lnTo>
                    <a:cubicBezTo>
                      <a:pt x="133" y="847"/>
                      <a:pt x="139" y="859"/>
                      <a:pt x="144" y="870"/>
                    </a:cubicBezTo>
                    <a:cubicBezTo>
                      <a:pt x="231" y="1044"/>
                      <a:pt x="387" y="1119"/>
                      <a:pt x="548" y="1119"/>
                    </a:cubicBezTo>
                    <a:cubicBezTo>
                      <a:pt x="552" y="1119"/>
                      <a:pt x="557" y="1119"/>
                      <a:pt x="562" y="1119"/>
                    </a:cubicBezTo>
                    <a:lnTo>
                      <a:pt x="562" y="1119"/>
                    </a:lnTo>
                    <a:cubicBezTo>
                      <a:pt x="576" y="1120"/>
                      <a:pt x="590" y="1121"/>
                      <a:pt x="605" y="1121"/>
                    </a:cubicBezTo>
                    <a:cubicBezTo>
                      <a:pt x="661" y="1121"/>
                      <a:pt x="718" y="1111"/>
                      <a:pt x="771" y="1093"/>
                    </a:cubicBezTo>
                    <a:cubicBezTo>
                      <a:pt x="976" y="1020"/>
                      <a:pt x="1105" y="813"/>
                      <a:pt x="1110" y="600"/>
                    </a:cubicBezTo>
                    <a:lnTo>
                      <a:pt x="1110" y="600"/>
                    </a:lnTo>
                    <a:cubicBezTo>
                      <a:pt x="1147" y="305"/>
                      <a:pt x="892" y="0"/>
                      <a:pt x="5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18" name="Google Shape;16018;p27"/>
              <p:cNvSpPr/>
              <p:nvPr/>
            </p:nvSpPr>
            <p:spPr>
              <a:xfrm>
                <a:off x="1155950" y="2024550"/>
                <a:ext cx="26425" cy="27350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094" extrusionOk="0">
                    <a:moveTo>
                      <a:pt x="549" y="1"/>
                    </a:moveTo>
                    <a:cubicBezTo>
                      <a:pt x="397" y="1"/>
                      <a:pt x="238" y="72"/>
                      <a:pt x="139" y="206"/>
                    </a:cubicBezTo>
                    <a:cubicBezTo>
                      <a:pt x="0" y="394"/>
                      <a:pt x="27" y="636"/>
                      <a:pt x="152" y="806"/>
                    </a:cubicBezTo>
                    <a:lnTo>
                      <a:pt x="152" y="806"/>
                    </a:lnTo>
                    <a:cubicBezTo>
                      <a:pt x="191" y="865"/>
                      <a:pt x="242" y="914"/>
                      <a:pt x="300" y="950"/>
                    </a:cubicBezTo>
                    <a:lnTo>
                      <a:pt x="300" y="950"/>
                    </a:lnTo>
                    <a:cubicBezTo>
                      <a:pt x="369" y="1035"/>
                      <a:pt x="464" y="1093"/>
                      <a:pt x="579" y="1093"/>
                    </a:cubicBezTo>
                    <a:cubicBezTo>
                      <a:pt x="580" y="1093"/>
                      <a:pt x="581" y="1093"/>
                      <a:pt x="582" y="1093"/>
                    </a:cubicBezTo>
                    <a:cubicBezTo>
                      <a:pt x="670" y="1092"/>
                      <a:pt x="746" y="1059"/>
                      <a:pt x="809" y="1008"/>
                    </a:cubicBezTo>
                    <a:lnTo>
                      <a:pt x="809" y="1008"/>
                    </a:lnTo>
                    <a:cubicBezTo>
                      <a:pt x="822" y="1003"/>
                      <a:pt x="835" y="998"/>
                      <a:pt x="847" y="991"/>
                    </a:cubicBezTo>
                    <a:cubicBezTo>
                      <a:pt x="955" y="933"/>
                      <a:pt x="1004" y="823"/>
                      <a:pt x="1017" y="705"/>
                    </a:cubicBezTo>
                    <a:lnTo>
                      <a:pt x="1017" y="705"/>
                    </a:lnTo>
                    <a:cubicBezTo>
                      <a:pt x="1040" y="644"/>
                      <a:pt x="1051" y="578"/>
                      <a:pt x="1048" y="512"/>
                    </a:cubicBezTo>
                    <a:lnTo>
                      <a:pt x="1048" y="512"/>
                    </a:lnTo>
                    <a:cubicBezTo>
                      <a:pt x="1057" y="412"/>
                      <a:pt x="1044" y="313"/>
                      <a:pt x="998" y="225"/>
                    </a:cubicBezTo>
                    <a:cubicBezTo>
                      <a:pt x="937" y="107"/>
                      <a:pt x="826" y="39"/>
                      <a:pt x="705" y="27"/>
                    </a:cubicBezTo>
                    <a:lnTo>
                      <a:pt x="705" y="27"/>
                    </a:lnTo>
                    <a:cubicBezTo>
                      <a:pt x="656" y="9"/>
                      <a:pt x="603" y="1"/>
                      <a:pt x="5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19" name="Google Shape;16019;p27"/>
              <p:cNvSpPr/>
              <p:nvPr/>
            </p:nvSpPr>
            <p:spPr>
              <a:xfrm>
                <a:off x="1232600" y="1823200"/>
                <a:ext cx="29950" cy="32150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1286" extrusionOk="0">
                    <a:moveTo>
                      <a:pt x="572" y="549"/>
                    </a:moveTo>
                    <a:cubicBezTo>
                      <a:pt x="575" y="549"/>
                      <a:pt x="578" y="550"/>
                      <a:pt x="581" y="550"/>
                    </a:cubicBezTo>
                    <a:lnTo>
                      <a:pt x="581" y="550"/>
                    </a:lnTo>
                    <a:cubicBezTo>
                      <a:pt x="575" y="553"/>
                      <a:pt x="568" y="556"/>
                      <a:pt x="560" y="558"/>
                    </a:cubicBezTo>
                    <a:cubicBezTo>
                      <a:pt x="556" y="559"/>
                      <a:pt x="552" y="560"/>
                      <a:pt x="548" y="561"/>
                    </a:cubicBezTo>
                    <a:lnTo>
                      <a:pt x="548" y="561"/>
                    </a:lnTo>
                    <a:cubicBezTo>
                      <a:pt x="555" y="553"/>
                      <a:pt x="564" y="549"/>
                      <a:pt x="572" y="549"/>
                    </a:cubicBezTo>
                    <a:close/>
                    <a:moveTo>
                      <a:pt x="476" y="0"/>
                    </a:moveTo>
                    <a:cubicBezTo>
                      <a:pt x="402" y="0"/>
                      <a:pt x="332" y="20"/>
                      <a:pt x="281" y="71"/>
                    </a:cubicBezTo>
                    <a:cubicBezTo>
                      <a:pt x="231" y="121"/>
                      <a:pt x="194" y="198"/>
                      <a:pt x="169" y="285"/>
                    </a:cubicBezTo>
                    <a:lnTo>
                      <a:pt x="169" y="285"/>
                    </a:lnTo>
                    <a:cubicBezTo>
                      <a:pt x="154" y="309"/>
                      <a:pt x="142" y="334"/>
                      <a:pt x="133" y="360"/>
                    </a:cubicBezTo>
                    <a:lnTo>
                      <a:pt x="133" y="360"/>
                    </a:lnTo>
                    <a:cubicBezTo>
                      <a:pt x="45" y="496"/>
                      <a:pt x="0" y="656"/>
                      <a:pt x="28" y="806"/>
                    </a:cubicBezTo>
                    <a:cubicBezTo>
                      <a:pt x="85" y="1102"/>
                      <a:pt x="342" y="1286"/>
                      <a:pt x="607" y="1286"/>
                    </a:cubicBezTo>
                    <a:cubicBezTo>
                      <a:pt x="742" y="1286"/>
                      <a:pt x="880" y="1238"/>
                      <a:pt x="994" y="1133"/>
                    </a:cubicBezTo>
                    <a:cubicBezTo>
                      <a:pt x="1147" y="992"/>
                      <a:pt x="1197" y="810"/>
                      <a:pt x="1169" y="639"/>
                    </a:cubicBezTo>
                    <a:lnTo>
                      <a:pt x="1169" y="639"/>
                    </a:lnTo>
                    <a:cubicBezTo>
                      <a:pt x="1187" y="413"/>
                      <a:pt x="1079" y="176"/>
                      <a:pt x="855" y="77"/>
                    </a:cubicBezTo>
                    <a:cubicBezTo>
                      <a:pt x="793" y="50"/>
                      <a:pt x="729" y="38"/>
                      <a:pt x="666" y="38"/>
                    </a:cubicBezTo>
                    <a:cubicBezTo>
                      <a:pt x="666" y="38"/>
                      <a:pt x="665" y="38"/>
                      <a:pt x="665" y="38"/>
                    </a:cubicBezTo>
                    <a:lnTo>
                      <a:pt x="665" y="38"/>
                    </a:lnTo>
                    <a:cubicBezTo>
                      <a:pt x="606" y="15"/>
                      <a:pt x="540" y="0"/>
                      <a:pt x="4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20" name="Google Shape;16020;p27"/>
              <p:cNvSpPr/>
              <p:nvPr/>
            </p:nvSpPr>
            <p:spPr>
              <a:xfrm>
                <a:off x="784175" y="2105075"/>
                <a:ext cx="10450" cy="7280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2912" extrusionOk="0">
                    <a:moveTo>
                      <a:pt x="252" y="1"/>
                    </a:moveTo>
                    <a:cubicBezTo>
                      <a:pt x="168" y="1"/>
                      <a:pt x="83" y="54"/>
                      <a:pt x="80" y="162"/>
                    </a:cubicBezTo>
                    <a:cubicBezTo>
                      <a:pt x="54" y="1024"/>
                      <a:pt x="29" y="1887"/>
                      <a:pt x="3" y="2751"/>
                    </a:cubicBezTo>
                    <a:cubicBezTo>
                      <a:pt x="0" y="2858"/>
                      <a:pt x="82" y="2912"/>
                      <a:pt x="166" y="2912"/>
                    </a:cubicBezTo>
                    <a:cubicBezTo>
                      <a:pt x="249" y="2912"/>
                      <a:pt x="334" y="2858"/>
                      <a:pt x="337" y="2751"/>
                    </a:cubicBezTo>
                    <a:cubicBezTo>
                      <a:pt x="363" y="1887"/>
                      <a:pt x="389" y="1024"/>
                      <a:pt x="414" y="162"/>
                    </a:cubicBezTo>
                    <a:cubicBezTo>
                      <a:pt x="418" y="54"/>
                      <a:pt x="336" y="1"/>
                      <a:pt x="2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21" name="Google Shape;16021;p27"/>
              <p:cNvSpPr/>
              <p:nvPr/>
            </p:nvSpPr>
            <p:spPr>
              <a:xfrm>
                <a:off x="700100" y="2100425"/>
                <a:ext cx="10450" cy="72825"/>
              </a:xfrm>
              <a:custGeom>
                <a:avLst/>
                <a:gdLst/>
                <a:ahLst/>
                <a:cxnLst/>
                <a:rect l="l" t="t" r="r" b="b"/>
                <a:pathLst>
                  <a:path w="418" h="2913" extrusionOk="0">
                    <a:moveTo>
                      <a:pt x="252" y="1"/>
                    </a:moveTo>
                    <a:cubicBezTo>
                      <a:pt x="169" y="1"/>
                      <a:pt x="84" y="55"/>
                      <a:pt x="81" y="163"/>
                    </a:cubicBezTo>
                    <a:lnTo>
                      <a:pt x="4" y="2751"/>
                    </a:lnTo>
                    <a:cubicBezTo>
                      <a:pt x="1" y="2859"/>
                      <a:pt x="83" y="2913"/>
                      <a:pt x="166" y="2913"/>
                    </a:cubicBezTo>
                    <a:cubicBezTo>
                      <a:pt x="250" y="2913"/>
                      <a:pt x="335" y="2859"/>
                      <a:pt x="338" y="2751"/>
                    </a:cubicBezTo>
                    <a:lnTo>
                      <a:pt x="415" y="163"/>
                    </a:lnTo>
                    <a:cubicBezTo>
                      <a:pt x="418" y="55"/>
                      <a:pt x="336" y="1"/>
                      <a:pt x="2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22" name="Google Shape;16022;p27"/>
              <p:cNvSpPr/>
              <p:nvPr/>
            </p:nvSpPr>
            <p:spPr>
              <a:xfrm>
                <a:off x="610050" y="2102225"/>
                <a:ext cx="15400" cy="70575"/>
              </a:xfrm>
              <a:custGeom>
                <a:avLst/>
                <a:gdLst/>
                <a:ahLst/>
                <a:cxnLst/>
                <a:rect l="l" t="t" r="r" b="b"/>
                <a:pathLst>
                  <a:path w="616" h="2823" extrusionOk="0">
                    <a:moveTo>
                      <a:pt x="454" y="0"/>
                    </a:moveTo>
                    <a:cubicBezTo>
                      <a:pt x="371" y="0"/>
                      <a:pt x="281" y="54"/>
                      <a:pt x="270" y="160"/>
                    </a:cubicBezTo>
                    <a:lnTo>
                      <a:pt x="11" y="2662"/>
                    </a:lnTo>
                    <a:cubicBezTo>
                      <a:pt x="0" y="2769"/>
                      <a:pt x="78" y="2822"/>
                      <a:pt x="162" y="2822"/>
                    </a:cubicBezTo>
                    <a:cubicBezTo>
                      <a:pt x="246" y="2822"/>
                      <a:pt x="335" y="2769"/>
                      <a:pt x="347" y="2662"/>
                    </a:cubicBezTo>
                    <a:lnTo>
                      <a:pt x="604" y="160"/>
                    </a:lnTo>
                    <a:cubicBezTo>
                      <a:pt x="616" y="53"/>
                      <a:pt x="538" y="0"/>
                      <a:pt x="4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23" name="Google Shape;16023;p27"/>
              <p:cNvSpPr/>
              <p:nvPr/>
            </p:nvSpPr>
            <p:spPr>
              <a:xfrm>
                <a:off x="536750" y="2099950"/>
                <a:ext cx="9750" cy="49100"/>
              </a:xfrm>
              <a:custGeom>
                <a:avLst/>
                <a:gdLst/>
                <a:ahLst/>
                <a:cxnLst/>
                <a:rect l="l" t="t" r="r" b="b"/>
                <a:pathLst>
                  <a:path w="390" h="1964" extrusionOk="0">
                    <a:moveTo>
                      <a:pt x="223" y="0"/>
                    </a:moveTo>
                    <a:cubicBezTo>
                      <a:pt x="139" y="0"/>
                      <a:pt x="54" y="54"/>
                      <a:pt x="51" y="163"/>
                    </a:cubicBezTo>
                    <a:lnTo>
                      <a:pt x="4" y="1802"/>
                    </a:lnTo>
                    <a:cubicBezTo>
                      <a:pt x="0" y="1910"/>
                      <a:pt x="82" y="1964"/>
                      <a:pt x="166" y="1964"/>
                    </a:cubicBezTo>
                    <a:cubicBezTo>
                      <a:pt x="249" y="1964"/>
                      <a:pt x="335" y="1910"/>
                      <a:pt x="338" y="1802"/>
                    </a:cubicBezTo>
                    <a:lnTo>
                      <a:pt x="386" y="163"/>
                    </a:lnTo>
                    <a:cubicBezTo>
                      <a:pt x="389" y="54"/>
                      <a:pt x="307" y="0"/>
                      <a:pt x="22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24" name="Google Shape;16024;p27"/>
              <p:cNvSpPr/>
              <p:nvPr/>
            </p:nvSpPr>
            <p:spPr>
              <a:xfrm>
                <a:off x="384775" y="2105750"/>
                <a:ext cx="29325" cy="27900"/>
              </a:xfrm>
              <a:custGeom>
                <a:avLst/>
                <a:gdLst/>
                <a:ahLst/>
                <a:cxnLst/>
                <a:rect l="l" t="t" r="r" b="b"/>
                <a:pathLst>
                  <a:path w="1173" h="1116" extrusionOk="0">
                    <a:moveTo>
                      <a:pt x="436" y="579"/>
                    </a:moveTo>
                    <a:cubicBezTo>
                      <a:pt x="445" y="600"/>
                      <a:pt x="458" y="622"/>
                      <a:pt x="474" y="643"/>
                    </a:cubicBezTo>
                    <a:cubicBezTo>
                      <a:pt x="477" y="647"/>
                      <a:pt x="480" y="651"/>
                      <a:pt x="483" y="654"/>
                    </a:cubicBezTo>
                    <a:lnTo>
                      <a:pt x="483" y="654"/>
                    </a:lnTo>
                    <a:cubicBezTo>
                      <a:pt x="453" y="633"/>
                      <a:pt x="439" y="607"/>
                      <a:pt x="436" y="579"/>
                    </a:cubicBezTo>
                    <a:close/>
                    <a:moveTo>
                      <a:pt x="534" y="1"/>
                    </a:moveTo>
                    <a:cubicBezTo>
                      <a:pt x="430" y="1"/>
                      <a:pt x="322" y="36"/>
                      <a:pt x="240" y="95"/>
                    </a:cubicBezTo>
                    <a:cubicBezTo>
                      <a:pt x="19" y="257"/>
                      <a:pt x="1" y="565"/>
                      <a:pt x="121" y="794"/>
                    </a:cubicBezTo>
                    <a:cubicBezTo>
                      <a:pt x="220" y="978"/>
                      <a:pt x="413" y="1115"/>
                      <a:pt x="622" y="1115"/>
                    </a:cubicBezTo>
                    <a:cubicBezTo>
                      <a:pt x="662" y="1115"/>
                      <a:pt x="703" y="1110"/>
                      <a:pt x="744" y="1099"/>
                    </a:cubicBezTo>
                    <a:cubicBezTo>
                      <a:pt x="975" y="1037"/>
                      <a:pt x="1125" y="812"/>
                      <a:pt x="1148" y="582"/>
                    </a:cubicBezTo>
                    <a:cubicBezTo>
                      <a:pt x="1172" y="338"/>
                      <a:pt x="1033" y="92"/>
                      <a:pt x="785" y="34"/>
                    </a:cubicBezTo>
                    <a:cubicBezTo>
                      <a:pt x="749" y="26"/>
                      <a:pt x="713" y="22"/>
                      <a:pt x="676" y="22"/>
                    </a:cubicBezTo>
                    <a:cubicBezTo>
                      <a:pt x="673" y="22"/>
                      <a:pt x="670" y="22"/>
                      <a:pt x="667" y="22"/>
                    </a:cubicBezTo>
                    <a:lnTo>
                      <a:pt x="667" y="22"/>
                    </a:lnTo>
                    <a:cubicBezTo>
                      <a:pt x="625" y="8"/>
                      <a:pt x="580" y="1"/>
                      <a:pt x="53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25" name="Google Shape;16025;p27"/>
              <p:cNvSpPr/>
              <p:nvPr/>
            </p:nvSpPr>
            <p:spPr>
              <a:xfrm>
                <a:off x="531000" y="1829425"/>
                <a:ext cx="31825" cy="29625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1185" extrusionOk="0">
                    <a:moveTo>
                      <a:pt x="710" y="0"/>
                    </a:moveTo>
                    <a:cubicBezTo>
                      <a:pt x="617" y="0"/>
                      <a:pt x="535" y="26"/>
                      <a:pt x="468" y="70"/>
                    </a:cubicBezTo>
                    <a:lnTo>
                      <a:pt x="468" y="70"/>
                    </a:lnTo>
                    <a:cubicBezTo>
                      <a:pt x="369" y="102"/>
                      <a:pt x="279" y="155"/>
                      <a:pt x="212" y="229"/>
                    </a:cubicBezTo>
                    <a:cubicBezTo>
                      <a:pt x="37" y="423"/>
                      <a:pt x="0" y="733"/>
                      <a:pt x="140" y="957"/>
                    </a:cubicBezTo>
                    <a:cubicBezTo>
                      <a:pt x="236" y="1107"/>
                      <a:pt x="403" y="1184"/>
                      <a:pt x="573" y="1184"/>
                    </a:cubicBezTo>
                    <a:cubicBezTo>
                      <a:pt x="645" y="1184"/>
                      <a:pt x="717" y="1171"/>
                      <a:pt x="784" y="1143"/>
                    </a:cubicBezTo>
                    <a:cubicBezTo>
                      <a:pt x="877" y="1106"/>
                      <a:pt x="954" y="1043"/>
                      <a:pt x="1006" y="967"/>
                    </a:cubicBezTo>
                    <a:lnTo>
                      <a:pt x="1006" y="967"/>
                    </a:lnTo>
                    <a:cubicBezTo>
                      <a:pt x="1020" y="956"/>
                      <a:pt x="1034" y="946"/>
                      <a:pt x="1047" y="934"/>
                    </a:cubicBezTo>
                    <a:lnTo>
                      <a:pt x="1047" y="934"/>
                    </a:lnTo>
                    <a:cubicBezTo>
                      <a:pt x="1205" y="835"/>
                      <a:pt x="1266" y="684"/>
                      <a:pt x="1257" y="532"/>
                    </a:cubicBezTo>
                    <a:lnTo>
                      <a:pt x="1257" y="532"/>
                    </a:lnTo>
                    <a:cubicBezTo>
                      <a:pt x="1272" y="331"/>
                      <a:pt x="1174" y="190"/>
                      <a:pt x="1028" y="111"/>
                    </a:cubicBezTo>
                    <a:lnTo>
                      <a:pt x="1028" y="111"/>
                    </a:lnTo>
                    <a:cubicBezTo>
                      <a:pt x="944" y="46"/>
                      <a:pt x="840" y="4"/>
                      <a:pt x="726" y="1"/>
                    </a:cubicBezTo>
                    <a:cubicBezTo>
                      <a:pt x="721" y="1"/>
                      <a:pt x="716" y="0"/>
                      <a:pt x="7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26" name="Google Shape;16026;p27"/>
              <p:cNvSpPr/>
              <p:nvPr/>
            </p:nvSpPr>
            <p:spPr>
              <a:xfrm>
                <a:off x="601575" y="1944950"/>
                <a:ext cx="29750" cy="28100"/>
              </a:xfrm>
              <a:custGeom>
                <a:avLst/>
                <a:gdLst/>
                <a:ahLst/>
                <a:cxnLst/>
                <a:rect l="l" t="t" r="r" b="b"/>
                <a:pathLst>
                  <a:path w="1190" h="1124" extrusionOk="0">
                    <a:moveTo>
                      <a:pt x="641" y="1"/>
                    </a:moveTo>
                    <a:cubicBezTo>
                      <a:pt x="558" y="1"/>
                      <a:pt x="472" y="20"/>
                      <a:pt x="391" y="63"/>
                    </a:cubicBezTo>
                    <a:cubicBezTo>
                      <a:pt x="27" y="252"/>
                      <a:pt x="1" y="751"/>
                      <a:pt x="307" y="1008"/>
                    </a:cubicBezTo>
                    <a:cubicBezTo>
                      <a:pt x="403" y="1088"/>
                      <a:pt x="511" y="1124"/>
                      <a:pt x="616" y="1124"/>
                    </a:cubicBezTo>
                    <a:cubicBezTo>
                      <a:pt x="837" y="1124"/>
                      <a:pt x="1047" y="964"/>
                      <a:pt x="1104" y="719"/>
                    </a:cubicBezTo>
                    <a:lnTo>
                      <a:pt x="1104" y="719"/>
                    </a:lnTo>
                    <a:cubicBezTo>
                      <a:pt x="1129" y="673"/>
                      <a:pt x="1146" y="620"/>
                      <a:pt x="1152" y="563"/>
                    </a:cubicBezTo>
                    <a:cubicBezTo>
                      <a:pt x="1189" y="235"/>
                      <a:pt x="929" y="1"/>
                      <a:pt x="6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27" name="Google Shape;16027;p27"/>
              <p:cNvSpPr/>
              <p:nvPr/>
            </p:nvSpPr>
            <p:spPr>
              <a:xfrm>
                <a:off x="697300" y="1732025"/>
                <a:ext cx="31900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1276" h="1059" extrusionOk="0">
                    <a:moveTo>
                      <a:pt x="718" y="495"/>
                    </a:moveTo>
                    <a:cubicBezTo>
                      <a:pt x="705" y="541"/>
                      <a:pt x="665" y="580"/>
                      <a:pt x="618" y="589"/>
                    </a:cubicBezTo>
                    <a:lnTo>
                      <a:pt x="618" y="589"/>
                    </a:lnTo>
                    <a:cubicBezTo>
                      <a:pt x="635" y="546"/>
                      <a:pt x="673" y="511"/>
                      <a:pt x="718" y="495"/>
                    </a:cubicBezTo>
                    <a:close/>
                    <a:moveTo>
                      <a:pt x="581" y="1"/>
                    </a:moveTo>
                    <a:cubicBezTo>
                      <a:pt x="369" y="1"/>
                      <a:pt x="159" y="132"/>
                      <a:pt x="95" y="373"/>
                    </a:cubicBezTo>
                    <a:cubicBezTo>
                      <a:pt x="1" y="723"/>
                      <a:pt x="287" y="1058"/>
                      <a:pt x="616" y="1058"/>
                    </a:cubicBezTo>
                    <a:cubicBezTo>
                      <a:pt x="697" y="1058"/>
                      <a:pt x="782" y="1037"/>
                      <a:pt x="864" y="991"/>
                    </a:cubicBezTo>
                    <a:cubicBezTo>
                      <a:pt x="1206" y="797"/>
                      <a:pt x="1275" y="236"/>
                      <a:pt x="865" y="76"/>
                    </a:cubicBezTo>
                    <a:lnTo>
                      <a:pt x="865" y="76"/>
                    </a:lnTo>
                    <a:cubicBezTo>
                      <a:pt x="831" y="56"/>
                      <a:pt x="794" y="38"/>
                      <a:pt x="754" y="25"/>
                    </a:cubicBezTo>
                    <a:cubicBezTo>
                      <a:pt x="738" y="20"/>
                      <a:pt x="722" y="17"/>
                      <a:pt x="708" y="17"/>
                    </a:cubicBezTo>
                    <a:lnTo>
                      <a:pt x="708" y="17"/>
                    </a:lnTo>
                    <a:cubicBezTo>
                      <a:pt x="666" y="6"/>
                      <a:pt x="624" y="1"/>
                      <a:pt x="5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28" name="Google Shape;16028;p27"/>
              <p:cNvSpPr/>
              <p:nvPr/>
            </p:nvSpPr>
            <p:spPr>
              <a:xfrm>
                <a:off x="759275" y="1839475"/>
                <a:ext cx="276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985" extrusionOk="0">
                    <a:moveTo>
                      <a:pt x="608" y="1"/>
                    </a:moveTo>
                    <a:cubicBezTo>
                      <a:pt x="539" y="1"/>
                      <a:pt x="468" y="16"/>
                      <a:pt x="401" y="50"/>
                    </a:cubicBezTo>
                    <a:cubicBezTo>
                      <a:pt x="125" y="186"/>
                      <a:pt x="0" y="547"/>
                      <a:pt x="176" y="811"/>
                    </a:cubicBezTo>
                    <a:cubicBezTo>
                      <a:pt x="255" y="929"/>
                      <a:pt x="378" y="984"/>
                      <a:pt x="503" y="984"/>
                    </a:cubicBezTo>
                    <a:cubicBezTo>
                      <a:pt x="637" y="984"/>
                      <a:pt x="773" y="921"/>
                      <a:pt x="858" y="802"/>
                    </a:cubicBezTo>
                    <a:lnTo>
                      <a:pt x="858" y="802"/>
                    </a:lnTo>
                    <a:cubicBezTo>
                      <a:pt x="1013" y="725"/>
                      <a:pt x="1105" y="551"/>
                      <a:pt x="1057" y="357"/>
                    </a:cubicBezTo>
                    <a:cubicBezTo>
                      <a:pt x="1007" y="139"/>
                      <a:pt x="814" y="1"/>
                      <a:pt x="60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29" name="Google Shape;16029;p27"/>
              <p:cNvSpPr/>
              <p:nvPr/>
            </p:nvSpPr>
            <p:spPr>
              <a:xfrm>
                <a:off x="379150" y="1739025"/>
                <a:ext cx="501050" cy="387275"/>
              </a:xfrm>
              <a:custGeom>
                <a:avLst/>
                <a:gdLst/>
                <a:ahLst/>
                <a:cxnLst/>
                <a:rect l="l" t="t" r="r" b="b"/>
                <a:pathLst>
                  <a:path w="20042" h="15491" extrusionOk="0">
                    <a:moveTo>
                      <a:pt x="13758" y="0"/>
                    </a:moveTo>
                    <a:cubicBezTo>
                      <a:pt x="13226" y="0"/>
                      <a:pt x="12752" y="324"/>
                      <a:pt x="12510" y="889"/>
                    </a:cubicBezTo>
                    <a:cubicBezTo>
                      <a:pt x="11968" y="2160"/>
                      <a:pt x="12368" y="3902"/>
                      <a:pt x="12249" y="5244"/>
                    </a:cubicBezTo>
                    <a:cubicBezTo>
                      <a:pt x="12170" y="6153"/>
                      <a:pt x="12109" y="7488"/>
                      <a:pt x="11585" y="8309"/>
                    </a:cubicBezTo>
                    <a:cubicBezTo>
                      <a:pt x="11313" y="8737"/>
                      <a:pt x="10881" y="9002"/>
                      <a:pt x="10455" y="9002"/>
                    </a:cubicBezTo>
                    <a:cubicBezTo>
                      <a:pt x="10106" y="9002"/>
                      <a:pt x="9762" y="8825"/>
                      <a:pt x="9512" y="8416"/>
                    </a:cubicBezTo>
                    <a:cubicBezTo>
                      <a:pt x="9339" y="8132"/>
                      <a:pt x="9433" y="7352"/>
                      <a:pt x="9377" y="7002"/>
                    </a:cubicBezTo>
                    <a:cubicBezTo>
                      <a:pt x="9148" y="5598"/>
                      <a:pt x="7911" y="4137"/>
                      <a:pt x="6605" y="4137"/>
                    </a:cubicBezTo>
                    <a:cubicBezTo>
                      <a:pt x="6071" y="4137"/>
                      <a:pt x="5525" y="4382"/>
                      <a:pt x="5032" y="4976"/>
                    </a:cubicBezTo>
                    <a:cubicBezTo>
                      <a:pt x="4050" y="6160"/>
                      <a:pt x="3812" y="8011"/>
                      <a:pt x="3254" y="9406"/>
                    </a:cubicBezTo>
                    <a:cubicBezTo>
                      <a:pt x="2427" y="11471"/>
                      <a:pt x="1350" y="13419"/>
                      <a:pt x="87" y="15246"/>
                    </a:cubicBezTo>
                    <a:cubicBezTo>
                      <a:pt x="0" y="15371"/>
                      <a:pt x="116" y="15490"/>
                      <a:pt x="236" y="15490"/>
                    </a:cubicBezTo>
                    <a:cubicBezTo>
                      <a:pt x="287" y="15490"/>
                      <a:pt x="339" y="15468"/>
                      <a:pt x="375" y="15416"/>
                    </a:cubicBezTo>
                    <a:cubicBezTo>
                      <a:pt x="2216" y="12752"/>
                      <a:pt x="3486" y="9903"/>
                      <a:pt x="4498" y="6841"/>
                    </a:cubicBezTo>
                    <a:cubicBezTo>
                      <a:pt x="4738" y="6120"/>
                      <a:pt x="5026" y="5293"/>
                      <a:pt x="5674" y="4837"/>
                    </a:cubicBezTo>
                    <a:cubicBezTo>
                      <a:pt x="5999" y="4608"/>
                      <a:pt x="6341" y="4508"/>
                      <a:pt x="6678" y="4508"/>
                    </a:cubicBezTo>
                    <a:cubicBezTo>
                      <a:pt x="7490" y="4508"/>
                      <a:pt x="8268" y="5091"/>
                      <a:pt x="8673" y="5850"/>
                    </a:cubicBezTo>
                    <a:cubicBezTo>
                      <a:pt x="9101" y="6651"/>
                      <a:pt x="8989" y="7477"/>
                      <a:pt x="9163" y="8321"/>
                    </a:cubicBezTo>
                    <a:cubicBezTo>
                      <a:pt x="9247" y="8733"/>
                      <a:pt x="9392" y="9075"/>
                      <a:pt x="9784" y="9271"/>
                    </a:cubicBezTo>
                    <a:cubicBezTo>
                      <a:pt x="10063" y="9410"/>
                      <a:pt x="10313" y="9473"/>
                      <a:pt x="10539" y="9473"/>
                    </a:cubicBezTo>
                    <a:cubicBezTo>
                      <a:pt x="12195" y="9473"/>
                      <a:pt x="12515" y="6126"/>
                      <a:pt x="12601" y="5031"/>
                    </a:cubicBezTo>
                    <a:cubicBezTo>
                      <a:pt x="12665" y="4195"/>
                      <a:pt x="12650" y="3367"/>
                      <a:pt x="12641" y="2529"/>
                    </a:cubicBezTo>
                    <a:cubicBezTo>
                      <a:pt x="12638" y="2192"/>
                      <a:pt x="12633" y="1861"/>
                      <a:pt x="12697" y="1527"/>
                    </a:cubicBezTo>
                    <a:cubicBezTo>
                      <a:pt x="12733" y="1344"/>
                      <a:pt x="12778" y="941"/>
                      <a:pt x="12925" y="801"/>
                    </a:cubicBezTo>
                    <a:lnTo>
                      <a:pt x="14650" y="729"/>
                    </a:lnTo>
                    <a:lnTo>
                      <a:pt x="15137" y="1551"/>
                    </a:lnTo>
                    <a:cubicBezTo>
                      <a:pt x="15469" y="2320"/>
                      <a:pt x="15506" y="3289"/>
                      <a:pt x="15652" y="4109"/>
                    </a:cubicBezTo>
                    <a:cubicBezTo>
                      <a:pt x="15814" y="5020"/>
                      <a:pt x="15974" y="5931"/>
                      <a:pt x="16136" y="6840"/>
                    </a:cubicBezTo>
                    <a:cubicBezTo>
                      <a:pt x="16465" y="8696"/>
                      <a:pt x="16680" y="10632"/>
                      <a:pt x="17287" y="12423"/>
                    </a:cubicBezTo>
                    <a:cubicBezTo>
                      <a:pt x="17710" y="13669"/>
                      <a:pt x="18364" y="15077"/>
                      <a:pt x="19757" y="15399"/>
                    </a:cubicBezTo>
                    <a:cubicBezTo>
                      <a:pt x="19772" y="15402"/>
                      <a:pt x="19786" y="15404"/>
                      <a:pt x="19799" y="15404"/>
                    </a:cubicBezTo>
                    <a:cubicBezTo>
                      <a:pt x="19978" y="15404"/>
                      <a:pt x="20041" y="15122"/>
                      <a:pt x="19847" y="15077"/>
                    </a:cubicBezTo>
                    <a:cubicBezTo>
                      <a:pt x="17747" y="14592"/>
                      <a:pt x="17300" y="11433"/>
                      <a:pt x="16975" y="9659"/>
                    </a:cubicBezTo>
                    <a:cubicBezTo>
                      <a:pt x="16631" y="7781"/>
                      <a:pt x="16308" y="5900"/>
                      <a:pt x="15974" y="4021"/>
                    </a:cubicBezTo>
                    <a:cubicBezTo>
                      <a:pt x="15754" y="2782"/>
                      <a:pt x="15744" y="882"/>
                      <a:pt x="14473" y="192"/>
                    </a:cubicBezTo>
                    <a:cubicBezTo>
                      <a:pt x="14233" y="62"/>
                      <a:pt x="13990" y="0"/>
                      <a:pt x="1375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30" name="Google Shape;16030;p27"/>
              <p:cNvSpPr/>
              <p:nvPr/>
            </p:nvSpPr>
            <p:spPr>
              <a:xfrm>
                <a:off x="536875" y="1773475"/>
                <a:ext cx="36000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1440" h="1345" extrusionOk="0">
                    <a:moveTo>
                      <a:pt x="607" y="391"/>
                    </a:moveTo>
                    <a:cubicBezTo>
                      <a:pt x="629" y="391"/>
                      <a:pt x="652" y="403"/>
                      <a:pt x="674" y="433"/>
                    </a:cubicBezTo>
                    <a:cubicBezTo>
                      <a:pt x="703" y="470"/>
                      <a:pt x="739" y="491"/>
                      <a:pt x="777" y="499"/>
                    </a:cubicBezTo>
                    <a:lnTo>
                      <a:pt x="777" y="499"/>
                    </a:lnTo>
                    <a:cubicBezTo>
                      <a:pt x="789" y="562"/>
                      <a:pt x="804" y="623"/>
                      <a:pt x="821" y="684"/>
                    </a:cubicBezTo>
                    <a:lnTo>
                      <a:pt x="821" y="684"/>
                    </a:lnTo>
                    <a:cubicBezTo>
                      <a:pt x="817" y="856"/>
                      <a:pt x="756" y="1002"/>
                      <a:pt x="558" y="1003"/>
                    </a:cubicBezTo>
                    <a:cubicBezTo>
                      <a:pt x="397" y="1003"/>
                      <a:pt x="406" y="791"/>
                      <a:pt x="416" y="674"/>
                    </a:cubicBezTo>
                    <a:cubicBezTo>
                      <a:pt x="424" y="613"/>
                      <a:pt x="511" y="391"/>
                      <a:pt x="607" y="391"/>
                    </a:cubicBezTo>
                    <a:close/>
                    <a:moveTo>
                      <a:pt x="902" y="1"/>
                    </a:moveTo>
                    <a:cubicBezTo>
                      <a:pt x="834" y="1"/>
                      <a:pt x="767" y="36"/>
                      <a:pt x="744" y="102"/>
                    </a:cubicBezTo>
                    <a:lnTo>
                      <a:pt x="744" y="102"/>
                    </a:lnTo>
                    <a:cubicBezTo>
                      <a:pt x="697" y="86"/>
                      <a:pt x="648" y="78"/>
                      <a:pt x="599" y="78"/>
                    </a:cubicBezTo>
                    <a:cubicBezTo>
                      <a:pt x="472" y="78"/>
                      <a:pt x="343" y="132"/>
                      <a:pt x="246" y="239"/>
                    </a:cubicBezTo>
                    <a:cubicBezTo>
                      <a:pt x="44" y="460"/>
                      <a:pt x="0" y="947"/>
                      <a:pt x="204" y="1185"/>
                    </a:cubicBezTo>
                    <a:cubicBezTo>
                      <a:pt x="295" y="1290"/>
                      <a:pt x="419" y="1336"/>
                      <a:pt x="547" y="1336"/>
                    </a:cubicBezTo>
                    <a:cubicBezTo>
                      <a:pt x="688" y="1336"/>
                      <a:pt x="833" y="1280"/>
                      <a:pt x="941" y="1186"/>
                    </a:cubicBezTo>
                    <a:cubicBezTo>
                      <a:pt x="962" y="1169"/>
                      <a:pt x="980" y="1150"/>
                      <a:pt x="997" y="1131"/>
                    </a:cubicBezTo>
                    <a:lnTo>
                      <a:pt x="997" y="1131"/>
                    </a:lnTo>
                    <a:cubicBezTo>
                      <a:pt x="1021" y="1177"/>
                      <a:pt x="1046" y="1221"/>
                      <a:pt x="1072" y="1265"/>
                    </a:cubicBezTo>
                    <a:cubicBezTo>
                      <a:pt x="1106" y="1321"/>
                      <a:pt x="1157" y="1345"/>
                      <a:pt x="1208" y="1345"/>
                    </a:cubicBezTo>
                    <a:cubicBezTo>
                      <a:pt x="1323" y="1345"/>
                      <a:pt x="1440" y="1224"/>
                      <a:pt x="1362" y="1096"/>
                    </a:cubicBezTo>
                    <a:cubicBezTo>
                      <a:pt x="1275" y="955"/>
                      <a:pt x="1207" y="803"/>
                      <a:pt x="1158" y="646"/>
                    </a:cubicBezTo>
                    <a:lnTo>
                      <a:pt x="1158" y="646"/>
                    </a:lnTo>
                    <a:cubicBezTo>
                      <a:pt x="1156" y="467"/>
                      <a:pt x="1112" y="282"/>
                      <a:pt x="1066" y="118"/>
                    </a:cubicBezTo>
                    <a:cubicBezTo>
                      <a:pt x="1044" y="39"/>
                      <a:pt x="972" y="1"/>
                      <a:pt x="90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31" name="Google Shape;16031;p27"/>
              <p:cNvSpPr/>
              <p:nvPr/>
            </p:nvSpPr>
            <p:spPr>
              <a:xfrm>
                <a:off x="576575" y="1984025"/>
                <a:ext cx="33825" cy="48550"/>
              </a:xfrm>
              <a:custGeom>
                <a:avLst/>
                <a:gdLst/>
                <a:ahLst/>
                <a:cxnLst/>
                <a:rect l="l" t="t" r="r" b="b"/>
                <a:pathLst>
                  <a:path w="1353" h="1942" extrusionOk="0">
                    <a:moveTo>
                      <a:pt x="163" y="0"/>
                    </a:moveTo>
                    <a:cubicBezTo>
                      <a:pt x="80" y="0"/>
                      <a:pt x="0" y="53"/>
                      <a:pt x="8" y="161"/>
                    </a:cubicBezTo>
                    <a:lnTo>
                      <a:pt x="6" y="161"/>
                    </a:lnTo>
                    <a:cubicBezTo>
                      <a:pt x="35" y="602"/>
                      <a:pt x="102" y="1038"/>
                      <a:pt x="206" y="1468"/>
                    </a:cubicBezTo>
                    <a:cubicBezTo>
                      <a:pt x="225" y="1549"/>
                      <a:pt x="293" y="1587"/>
                      <a:pt x="363" y="1587"/>
                    </a:cubicBezTo>
                    <a:cubicBezTo>
                      <a:pt x="449" y="1587"/>
                      <a:pt x="537" y="1529"/>
                      <a:pt x="534" y="1424"/>
                    </a:cubicBezTo>
                    <a:cubicBezTo>
                      <a:pt x="530" y="1307"/>
                      <a:pt x="629" y="1237"/>
                      <a:pt x="719" y="1237"/>
                    </a:cubicBezTo>
                    <a:cubicBezTo>
                      <a:pt x="799" y="1237"/>
                      <a:pt x="871" y="1292"/>
                      <a:pt x="859" y="1416"/>
                    </a:cubicBezTo>
                    <a:cubicBezTo>
                      <a:pt x="846" y="1539"/>
                      <a:pt x="734" y="1620"/>
                      <a:pt x="612" y="1620"/>
                    </a:cubicBezTo>
                    <a:cubicBezTo>
                      <a:pt x="576" y="1620"/>
                      <a:pt x="539" y="1613"/>
                      <a:pt x="503" y="1598"/>
                    </a:cubicBezTo>
                    <a:cubicBezTo>
                      <a:pt x="479" y="1587"/>
                      <a:pt x="455" y="1583"/>
                      <a:pt x="432" y="1583"/>
                    </a:cubicBezTo>
                    <a:cubicBezTo>
                      <a:pt x="271" y="1583"/>
                      <a:pt x="162" y="1813"/>
                      <a:pt x="334" y="1888"/>
                    </a:cubicBezTo>
                    <a:cubicBezTo>
                      <a:pt x="421" y="1925"/>
                      <a:pt x="512" y="1942"/>
                      <a:pt x="602" y="1942"/>
                    </a:cubicBezTo>
                    <a:cubicBezTo>
                      <a:pt x="994" y="1942"/>
                      <a:pt x="1353" y="1615"/>
                      <a:pt x="1144" y="1177"/>
                    </a:cubicBezTo>
                    <a:cubicBezTo>
                      <a:pt x="1051" y="980"/>
                      <a:pt x="882" y="894"/>
                      <a:pt x="713" y="894"/>
                    </a:cubicBezTo>
                    <a:cubicBezTo>
                      <a:pt x="618" y="894"/>
                      <a:pt x="524" y="921"/>
                      <a:pt x="442" y="970"/>
                    </a:cubicBezTo>
                    <a:lnTo>
                      <a:pt x="442" y="970"/>
                    </a:lnTo>
                    <a:cubicBezTo>
                      <a:pt x="393" y="703"/>
                      <a:pt x="360" y="432"/>
                      <a:pt x="342" y="161"/>
                    </a:cubicBezTo>
                    <a:cubicBezTo>
                      <a:pt x="335" y="54"/>
                      <a:pt x="247" y="0"/>
                      <a:pt x="1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32" name="Google Shape;16032;p27"/>
              <p:cNvSpPr/>
              <p:nvPr/>
            </p:nvSpPr>
            <p:spPr>
              <a:xfrm>
                <a:off x="690200" y="1695850"/>
                <a:ext cx="28525" cy="28625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1145" extrusionOk="0">
                    <a:moveTo>
                      <a:pt x="583" y="0"/>
                    </a:moveTo>
                    <a:cubicBezTo>
                      <a:pt x="567" y="0"/>
                      <a:pt x="551" y="3"/>
                      <a:pt x="533" y="8"/>
                    </a:cubicBezTo>
                    <a:lnTo>
                      <a:pt x="533" y="6"/>
                    </a:lnTo>
                    <a:cubicBezTo>
                      <a:pt x="207" y="104"/>
                      <a:pt x="1" y="478"/>
                      <a:pt x="138" y="800"/>
                    </a:cubicBezTo>
                    <a:cubicBezTo>
                      <a:pt x="232" y="1022"/>
                      <a:pt x="457" y="1145"/>
                      <a:pt x="684" y="1145"/>
                    </a:cubicBezTo>
                    <a:cubicBezTo>
                      <a:pt x="787" y="1145"/>
                      <a:pt x="891" y="1119"/>
                      <a:pt x="983" y="1066"/>
                    </a:cubicBezTo>
                    <a:cubicBezTo>
                      <a:pt x="1141" y="976"/>
                      <a:pt x="1044" y="755"/>
                      <a:pt x="897" y="755"/>
                    </a:cubicBezTo>
                    <a:cubicBezTo>
                      <a:pt x="870" y="755"/>
                      <a:pt x="842" y="762"/>
                      <a:pt x="814" y="778"/>
                    </a:cubicBezTo>
                    <a:cubicBezTo>
                      <a:pt x="774" y="801"/>
                      <a:pt x="727" y="813"/>
                      <a:pt x="680" y="813"/>
                    </a:cubicBezTo>
                    <a:cubicBezTo>
                      <a:pt x="583" y="813"/>
                      <a:pt x="486" y="765"/>
                      <a:pt x="446" y="671"/>
                    </a:cubicBezTo>
                    <a:cubicBezTo>
                      <a:pt x="387" y="533"/>
                      <a:pt x="486" y="371"/>
                      <a:pt x="622" y="331"/>
                    </a:cubicBezTo>
                    <a:cubicBezTo>
                      <a:pt x="810" y="275"/>
                      <a:pt x="752" y="0"/>
                      <a:pt x="5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33" name="Google Shape;16033;p27"/>
              <p:cNvSpPr/>
              <p:nvPr/>
            </p:nvSpPr>
            <p:spPr>
              <a:xfrm>
                <a:off x="790350" y="1803800"/>
                <a:ext cx="33850" cy="29425"/>
              </a:xfrm>
              <a:custGeom>
                <a:avLst/>
                <a:gdLst/>
                <a:ahLst/>
                <a:cxnLst/>
                <a:rect l="l" t="t" r="r" b="b"/>
                <a:pathLst>
                  <a:path w="1354" h="1177" extrusionOk="0">
                    <a:moveTo>
                      <a:pt x="630" y="443"/>
                    </a:moveTo>
                    <a:cubicBezTo>
                      <a:pt x="672" y="443"/>
                      <a:pt x="713" y="456"/>
                      <a:pt x="743" y="484"/>
                    </a:cubicBezTo>
                    <a:cubicBezTo>
                      <a:pt x="778" y="517"/>
                      <a:pt x="817" y="531"/>
                      <a:pt x="855" y="531"/>
                    </a:cubicBezTo>
                    <a:cubicBezTo>
                      <a:pt x="880" y="531"/>
                      <a:pt x="904" y="525"/>
                      <a:pt x="926" y="515"/>
                    </a:cubicBezTo>
                    <a:lnTo>
                      <a:pt x="926" y="515"/>
                    </a:lnTo>
                    <a:cubicBezTo>
                      <a:pt x="935" y="543"/>
                      <a:pt x="939" y="574"/>
                      <a:pt x="937" y="608"/>
                    </a:cubicBezTo>
                    <a:cubicBezTo>
                      <a:pt x="927" y="734"/>
                      <a:pt x="802" y="845"/>
                      <a:pt x="676" y="845"/>
                    </a:cubicBezTo>
                    <a:cubicBezTo>
                      <a:pt x="661" y="845"/>
                      <a:pt x="647" y="844"/>
                      <a:pt x="633" y="841"/>
                    </a:cubicBezTo>
                    <a:cubicBezTo>
                      <a:pt x="519" y="817"/>
                      <a:pt x="405" y="667"/>
                      <a:pt x="452" y="550"/>
                    </a:cubicBezTo>
                    <a:cubicBezTo>
                      <a:pt x="481" y="482"/>
                      <a:pt x="557" y="443"/>
                      <a:pt x="630" y="443"/>
                    </a:cubicBezTo>
                    <a:close/>
                    <a:moveTo>
                      <a:pt x="734" y="0"/>
                    </a:moveTo>
                    <a:cubicBezTo>
                      <a:pt x="654" y="0"/>
                      <a:pt x="595" y="52"/>
                      <a:pt x="568" y="115"/>
                    </a:cubicBezTo>
                    <a:lnTo>
                      <a:pt x="568" y="115"/>
                    </a:lnTo>
                    <a:cubicBezTo>
                      <a:pt x="423" y="131"/>
                      <a:pt x="283" y="205"/>
                      <a:pt x="194" y="333"/>
                    </a:cubicBezTo>
                    <a:cubicBezTo>
                      <a:pt x="0" y="615"/>
                      <a:pt x="165" y="1004"/>
                      <a:pt x="463" y="1134"/>
                    </a:cubicBezTo>
                    <a:cubicBezTo>
                      <a:pt x="530" y="1163"/>
                      <a:pt x="602" y="1177"/>
                      <a:pt x="672" y="1177"/>
                    </a:cubicBezTo>
                    <a:cubicBezTo>
                      <a:pt x="923" y="1177"/>
                      <a:pt x="1168" y="1007"/>
                      <a:pt x="1245" y="762"/>
                    </a:cubicBezTo>
                    <a:cubicBezTo>
                      <a:pt x="1353" y="425"/>
                      <a:pt x="1108" y="54"/>
                      <a:pt x="762" y="2"/>
                    </a:cubicBezTo>
                    <a:cubicBezTo>
                      <a:pt x="752" y="1"/>
                      <a:pt x="743" y="0"/>
                      <a:pt x="7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34" name="Google Shape;16034;p27"/>
              <p:cNvSpPr/>
              <p:nvPr/>
            </p:nvSpPr>
            <p:spPr>
              <a:xfrm>
                <a:off x="810700" y="1777050"/>
                <a:ext cx="14725" cy="55250"/>
              </a:xfrm>
              <a:custGeom>
                <a:avLst/>
                <a:gdLst/>
                <a:ahLst/>
                <a:cxnLst/>
                <a:rect l="l" t="t" r="r" b="b"/>
                <a:pathLst>
                  <a:path w="589" h="2210" extrusionOk="0">
                    <a:moveTo>
                      <a:pt x="204" y="1"/>
                    </a:moveTo>
                    <a:cubicBezTo>
                      <a:pt x="107" y="1"/>
                      <a:pt x="0" y="84"/>
                      <a:pt x="24" y="210"/>
                    </a:cubicBezTo>
                    <a:cubicBezTo>
                      <a:pt x="138" y="817"/>
                      <a:pt x="213" y="1431"/>
                      <a:pt x="248" y="2048"/>
                    </a:cubicBezTo>
                    <a:cubicBezTo>
                      <a:pt x="254" y="2155"/>
                      <a:pt x="341" y="2209"/>
                      <a:pt x="425" y="2209"/>
                    </a:cubicBezTo>
                    <a:cubicBezTo>
                      <a:pt x="508" y="2209"/>
                      <a:pt x="588" y="2156"/>
                      <a:pt x="582" y="2048"/>
                    </a:cubicBezTo>
                    <a:cubicBezTo>
                      <a:pt x="546" y="1402"/>
                      <a:pt x="466" y="758"/>
                      <a:pt x="346" y="122"/>
                    </a:cubicBezTo>
                    <a:cubicBezTo>
                      <a:pt x="330" y="37"/>
                      <a:pt x="269" y="1"/>
                      <a:pt x="2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35" name="Google Shape;16035;p27"/>
              <p:cNvSpPr/>
              <p:nvPr/>
            </p:nvSpPr>
            <p:spPr>
              <a:xfrm>
                <a:off x="1001050" y="1941125"/>
                <a:ext cx="32850" cy="37475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1499" extrusionOk="0">
                    <a:moveTo>
                      <a:pt x="626" y="336"/>
                    </a:moveTo>
                    <a:cubicBezTo>
                      <a:pt x="663" y="336"/>
                      <a:pt x="702" y="346"/>
                      <a:pt x="740" y="368"/>
                    </a:cubicBezTo>
                    <a:cubicBezTo>
                      <a:pt x="795" y="402"/>
                      <a:pt x="845" y="458"/>
                      <a:pt x="836" y="527"/>
                    </a:cubicBezTo>
                    <a:cubicBezTo>
                      <a:pt x="825" y="598"/>
                      <a:pt x="777" y="631"/>
                      <a:pt x="730" y="631"/>
                    </a:cubicBezTo>
                    <a:cubicBezTo>
                      <a:pt x="674" y="631"/>
                      <a:pt x="619" y="584"/>
                      <a:pt x="627" y="498"/>
                    </a:cubicBezTo>
                    <a:cubicBezTo>
                      <a:pt x="635" y="422"/>
                      <a:pt x="598" y="374"/>
                      <a:pt x="546" y="352"/>
                    </a:cubicBezTo>
                    <a:lnTo>
                      <a:pt x="546" y="352"/>
                    </a:lnTo>
                    <a:cubicBezTo>
                      <a:pt x="571" y="341"/>
                      <a:pt x="598" y="336"/>
                      <a:pt x="626" y="336"/>
                    </a:cubicBezTo>
                    <a:close/>
                    <a:moveTo>
                      <a:pt x="622" y="1"/>
                    </a:moveTo>
                    <a:cubicBezTo>
                      <a:pt x="314" y="1"/>
                      <a:pt x="70" y="273"/>
                      <a:pt x="41" y="586"/>
                    </a:cubicBezTo>
                    <a:cubicBezTo>
                      <a:pt x="0" y="1027"/>
                      <a:pt x="342" y="1338"/>
                      <a:pt x="720" y="1486"/>
                    </a:cubicBezTo>
                    <a:cubicBezTo>
                      <a:pt x="742" y="1495"/>
                      <a:pt x="762" y="1499"/>
                      <a:pt x="781" y="1499"/>
                    </a:cubicBezTo>
                    <a:cubicBezTo>
                      <a:pt x="936" y="1499"/>
                      <a:pt x="986" y="1234"/>
                      <a:pt x="809" y="1164"/>
                    </a:cubicBezTo>
                    <a:cubicBezTo>
                      <a:pt x="660" y="1106"/>
                      <a:pt x="497" y="987"/>
                      <a:pt x="417" y="840"/>
                    </a:cubicBezTo>
                    <a:lnTo>
                      <a:pt x="417" y="840"/>
                    </a:lnTo>
                    <a:cubicBezTo>
                      <a:pt x="499" y="919"/>
                      <a:pt x="612" y="965"/>
                      <a:pt x="727" y="965"/>
                    </a:cubicBezTo>
                    <a:cubicBezTo>
                      <a:pt x="834" y="965"/>
                      <a:pt x="943" y="925"/>
                      <a:pt x="1031" y="837"/>
                    </a:cubicBezTo>
                    <a:cubicBezTo>
                      <a:pt x="1314" y="554"/>
                      <a:pt x="1126" y="121"/>
                      <a:pt x="772" y="22"/>
                    </a:cubicBezTo>
                    <a:cubicBezTo>
                      <a:pt x="721" y="8"/>
                      <a:pt x="671" y="1"/>
                      <a:pt x="62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36" name="Google Shape;16036;p27"/>
              <p:cNvSpPr/>
              <p:nvPr/>
            </p:nvSpPr>
            <p:spPr>
              <a:xfrm>
                <a:off x="1064925" y="1755650"/>
                <a:ext cx="17900" cy="4350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1740" extrusionOk="0">
                    <a:moveTo>
                      <a:pt x="446" y="1"/>
                    </a:moveTo>
                    <a:cubicBezTo>
                      <a:pt x="253" y="1"/>
                      <a:pt x="142" y="151"/>
                      <a:pt x="93" y="348"/>
                    </a:cubicBezTo>
                    <a:cubicBezTo>
                      <a:pt x="0" y="738"/>
                      <a:pt x="6" y="1178"/>
                      <a:pt x="19" y="1577"/>
                    </a:cubicBezTo>
                    <a:cubicBezTo>
                      <a:pt x="22" y="1685"/>
                      <a:pt x="108" y="1739"/>
                      <a:pt x="192" y="1739"/>
                    </a:cubicBezTo>
                    <a:cubicBezTo>
                      <a:pt x="276" y="1739"/>
                      <a:pt x="357" y="1685"/>
                      <a:pt x="354" y="1577"/>
                    </a:cubicBezTo>
                    <a:cubicBezTo>
                      <a:pt x="350" y="1468"/>
                      <a:pt x="389" y="329"/>
                      <a:pt x="424" y="329"/>
                    </a:cubicBezTo>
                    <a:cubicBezTo>
                      <a:pt x="424" y="329"/>
                      <a:pt x="424" y="330"/>
                      <a:pt x="424" y="330"/>
                    </a:cubicBezTo>
                    <a:cubicBezTo>
                      <a:pt x="435" y="331"/>
                      <a:pt x="446" y="332"/>
                      <a:pt x="456" y="332"/>
                    </a:cubicBezTo>
                    <a:cubicBezTo>
                      <a:pt x="644" y="332"/>
                      <a:pt x="715" y="41"/>
                      <a:pt x="513" y="6"/>
                    </a:cubicBezTo>
                    <a:cubicBezTo>
                      <a:pt x="490" y="2"/>
                      <a:pt x="467" y="1"/>
                      <a:pt x="44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37" name="Google Shape;16037;p27"/>
              <p:cNvSpPr/>
              <p:nvPr/>
            </p:nvSpPr>
            <p:spPr>
              <a:xfrm>
                <a:off x="1062950" y="1773025"/>
                <a:ext cx="17250" cy="8600"/>
              </a:xfrm>
              <a:custGeom>
                <a:avLst/>
                <a:gdLst/>
                <a:ahLst/>
                <a:cxnLst/>
                <a:rect l="l" t="t" r="r" b="b"/>
                <a:pathLst>
                  <a:path w="690" h="344" extrusionOk="0">
                    <a:moveTo>
                      <a:pt x="209" y="1"/>
                    </a:moveTo>
                    <a:cubicBezTo>
                      <a:pt x="0" y="1"/>
                      <a:pt x="2" y="329"/>
                      <a:pt x="215" y="336"/>
                    </a:cubicBezTo>
                    <a:lnTo>
                      <a:pt x="474" y="344"/>
                    </a:lnTo>
                    <a:cubicBezTo>
                      <a:pt x="476" y="344"/>
                      <a:pt x="478" y="344"/>
                      <a:pt x="480" y="344"/>
                    </a:cubicBezTo>
                    <a:cubicBezTo>
                      <a:pt x="690" y="344"/>
                      <a:pt x="688" y="14"/>
                      <a:pt x="474" y="8"/>
                    </a:cubicBezTo>
                    <a:lnTo>
                      <a:pt x="215" y="1"/>
                    </a:lnTo>
                    <a:cubicBezTo>
                      <a:pt x="213" y="1"/>
                      <a:pt x="211" y="1"/>
                      <a:pt x="2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38" name="Google Shape;16038;p27"/>
              <p:cNvSpPr/>
              <p:nvPr/>
            </p:nvSpPr>
            <p:spPr>
              <a:xfrm>
                <a:off x="1160250" y="1975125"/>
                <a:ext cx="34875" cy="39900"/>
              </a:xfrm>
              <a:custGeom>
                <a:avLst/>
                <a:gdLst/>
                <a:ahLst/>
                <a:cxnLst/>
                <a:rect l="l" t="t" r="r" b="b"/>
                <a:pathLst>
                  <a:path w="1395" h="1596" extrusionOk="0">
                    <a:moveTo>
                      <a:pt x="693" y="329"/>
                    </a:moveTo>
                    <a:cubicBezTo>
                      <a:pt x="735" y="329"/>
                      <a:pt x="779" y="343"/>
                      <a:pt x="815" y="377"/>
                    </a:cubicBezTo>
                    <a:cubicBezTo>
                      <a:pt x="817" y="378"/>
                      <a:pt x="819" y="379"/>
                      <a:pt x="820" y="381"/>
                    </a:cubicBezTo>
                    <a:lnTo>
                      <a:pt x="820" y="381"/>
                    </a:lnTo>
                    <a:cubicBezTo>
                      <a:pt x="827" y="396"/>
                      <a:pt x="833" y="412"/>
                      <a:pt x="839" y="428"/>
                    </a:cubicBezTo>
                    <a:lnTo>
                      <a:pt x="839" y="428"/>
                    </a:lnTo>
                    <a:cubicBezTo>
                      <a:pt x="867" y="540"/>
                      <a:pt x="780" y="649"/>
                      <a:pt x="683" y="649"/>
                    </a:cubicBezTo>
                    <a:cubicBezTo>
                      <a:pt x="640" y="649"/>
                      <a:pt x="596" y="628"/>
                      <a:pt x="559" y="578"/>
                    </a:cubicBezTo>
                    <a:cubicBezTo>
                      <a:pt x="461" y="446"/>
                      <a:pt x="572" y="329"/>
                      <a:pt x="693" y="329"/>
                    </a:cubicBezTo>
                    <a:close/>
                    <a:moveTo>
                      <a:pt x="701" y="0"/>
                    </a:moveTo>
                    <a:cubicBezTo>
                      <a:pt x="333" y="0"/>
                      <a:pt x="0" y="401"/>
                      <a:pt x="291" y="784"/>
                    </a:cubicBezTo>
                    <a:cubicBezTo>
                      <a:pt x="400" y="926"/>
                      <a:pt x="534" y="986"/>
                      <a:pt x="664" y="986"/>
                    </a:cubicBezTo>
                    <a:cubicBezTo>
                      <a:pt x="772" y="986"/>
                      <a:pt x="878" y="945"/>
                      <a:pt x="965" y="876"/>
                    </a:cubicBezTo>
                    <a:lnTo>
                      <a:pt x="965" y="876"/>
                    </a:lnTo>
                    <a:cubicBezTo>
                      <a:pt x="983" y="1020"/>
                      <a:pt x="1007" y="1252"/>
                      <a:pt x="1000" y="1252"/>
                    </a:cubicBezTo>
                    <a:cubicBezTo>
                      <a:pt x="1000" y="1252"/>
                      <a:pt x="1000" y="1252"/>
                      <a:pt x="1000" y="1252"/>
                    </a:cubicBezTo>
                    <a:cubicBezTo>
                      <a:pt x="971" y="1233"/>
                      <a:pt x="942" y="1225"/>
                      <a:pt x="915" y="1225"/>
                    </a:cubicBezTo>
                    <a:cubicBezTo>
                      <a:pt x="773" y="1225"/>
                      <a:pt x="680" y="1445"/>
                      <a:pt x="831" y="1542"/>
                    </a:cubicBezTo>
                    <a:cubicBezTo>
                      <a:pt x="889" y="1579"/>
                      <a:pt x="948" y="1595"/>
                      <a:pt x="1005" y="1595"/>
                    </a:cubicBezTo>
                    <a:cubicBezTo>
                      <a:pt x="1174" y="1595"/>
                      <a:pt x="1318" y="1448"/>
                      <a:pt x="1346" y="1264"/>
                    </a:cubicBezTo>
                    <a:cubicBezTo>
                      <a:pt x="1394" y="958"/>
                      <a:pt x="1260" y="585"/>
                      <a:pt x="1145" y="299"/>
                    </a:cubicBezTo>
                    <a:lnTo>
                      <a:pt x="1145" y="299"/>
                    </a:lnTo>
                    <a:cubicBezTo>
                      <a:pt x="1137" y="273"/>
                      <a:pt x="1126" y="247"/>
                      <a:pt x="1113" y="221"/>
                    </a:cubicBezTo>
                    <a:cubicBezTo>
                      <a:pt x="1106" y="207"/>
                      <a:pt x="1097" y="195"/>
                      <a:pt x="1087" y="184"/>
                    </a:cubicBezTo>
                    <a:lnTo>
                      <a:pt x="1087" y="184"/>
                    </a:lnTo>
                    <a:cubicBezTo>
                      <a:pt x="1079" y="169"/>
                      <a:pt x="1067" y="154"/>
                      <a:pt x="1052" y="140"/>
                    </a:cubicBezTo>
                    <a:lnTo>
                      <a:pt x="1050" y="140"/>
                    </a:lnTo>
                    <a:cubicBezTo>
                      <a:pt x="943" y="42"/>
                      <a:pt x="820" y="0"/>
                      <a:pt x="7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39" name="Google Shape;16039;p27"/>
              <p:cNvSpPr/>
              <p:nvPr/>
            </p:nvSpPr>
            <p:spPr>
              <a:xfrm>
                <a:off x="1253800" y="1783675"/>
                <a:ext cx="35500" cy="41000"/>
              </a:xfrm>
              <a:custGeom>
                <a:avLst/>
                <a:gdLst/>
                <a:ahLst/>
                <a:cxnLst/>
                <a:rect l="l" t="t" r="r" b="b"/>
                <a:pathLst>
                  <a:path w="1420" h="1640" extrusionOk="0">
                    <a:moveTo>
                      <a:pt x="204" y="1"/>
                    </a:moveTo>
                    <a:cubicBezTo>
                      <a:pt x="105" y="1"/>
                      <a:pt x="0" y="83"/>
                      <a:pt x="30" y="209"/>
                    </a:cubicBezTo>
                    <a:cubicBezTo>
                      <a:pt x="124" y="616"/>
                      <a:pt x="219" y="1024"/>
                      <a:pt x="313" y="1430"/>
                    </a:cubicBezTo>
                    <a:cubicBezTo>
                      <a:pt x="332" y="1510"/>
                      <a:pt x="403" y="1550"/>
                      <a:pt x="474" y="1550"/>
                    </a:cubicBezTo>
                    <a:cubicBezTo>
                      <a:pt x="545" y="1550"/>
                      <a:pt x="617" y="1509"/>
                      <a:pt x="637" y="1430"/>
                    </a:cubicBezTo>
                    <a:cubicBezTo>
                      <a:pt x="672" y="1282"/>
                      <a:pt x="716" y="1029"/>
                      <a:pt x="890" y="1029"/>
                    </a:cubicBezTo>
                    <a:cubicBezTo>
                      <a:pt x="902" y="1029"/>
                      <a:pt x="916" y="1030"/>
                      <a:pt x="930" y="1033"/>
                    </a:cubicBezTo>
                    <a:cubicBezTo>
                      <a:pt x="1050" y="1056"/>
                      <a:pt x="1046" y="1083"/>
                      <a:pt x="1050" y="1207"/>
                    </a:cubicBezTo>
                    <a:cubicBezTo>
                      <a:pt x="1050" y="1282"/>
                      <a:pt x="1043" y="1356"/>
                      <a:pt x="1024" y="1430"/>
                    </a:cubicBezTo>
                    <a:cubicBezTo>
                      <a:pt x="999" y="1556"/>
                      <a:pt x="1106" y="1639"/>
                      <a:pt x="1204" y="1639"/>
                    </a:cubicBezTo>
                    <a:cubicBezTo>
                      <a:pt x="1269" y="1639"/>
                      <a:pt x="1331" y="1603"/>
                      <a:pt x="1348" y="1518"/>
                    </a:cubicBezTo>
                    <a:cubicBezTo>
                      <a:pt x="1409" y="1213"/>
                      <a:pt x="1419" y="774"/>
                      <a:pt x="1046" y="671"/>
                    </a:cubicBezTo>
                    <a:cubicBezTo>
                      <a:pt x="998" y="658"/>
                      <a:pt x="953" y="652"/>
                      <a:pt x="910" y="652"/>
                    </a:cubicBezTo>
                    <a:cubicBezTo>
                      <a:pt x="747" y="652"/>
                      <a:pt x="621" y="741"/>
                      <a:pt x="525" y="865"/>
                    </a:cubicBezTo>
                    <a:lnTo>
                      <a:pt x="525" y="865"/>
                    </a:lnTo>
                    <a:cubicBezTo>
                      <a:pt x="467" y="617"/>
                      <a:pt x="409" y="369"/>
                      <a:pt x="352" y="121"/>
                    </a:cubicBezTo>
                    <a:cubicBezTo>
                      <a:pt x="332" y="37"/>
                      <a:pt x="269" y="1"/>
                      <a:pt x="2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40" name="Google Shape;16040;p27"/>
              <p:cNvSpPr/>
              <p:nvPr/>
            </p:nvSpPr>
            <p:spPr>
              <a:xfrm>
                <a:off x="373025" y="2279100"/>
                <a:ext cx="54450" cy="116525"/>
              </a:xfrm>
              <a:custGeom>
                <a:avLst/>
                <a:gdLst/>
                <a:ahLst/>
                <a:cxnLst/>
                <a:rect l="l" t="t" r="r" b="b"/>
                <a:pathLst>
                  <a:path w="2178" h="4661" extrusionOk="0">
                    <a:moveTo>
                      <a:pt x="1946" y="1"/>
                    </a:moveTo>
                    <a:cubicBezTo>
                      <a:pt x="1918" y="1"/>
                      <a:pt x="1889" y="9"/>
                      <a:pt x="1859" y="29"/>
                    </a:cubicBezTo>
                    <a:cubicBezTo>
                      <a:pt x="239" y="1093"/>
                      <a:pt x="1" y="3220"/>
                      <a:pt x="1357" y="4609"/>
                    </a:cubicBezTo>
                    <a:cubicBezTo>
                      <a:pt x="1392" y="4645"/>
                      <a:pt x="1431" y="4660"/>
                      <a:pt x="1469" y="4660"/>
                    </a:cubicBezTo>
                    <a:cubicBezTo>
                      <a:pt x="1596" y="4660"/>
                      <a:pt x="1710" y="4492"/>
                      <a:pt x="1593" y="4373"/>
                    </a:cubicBezTo>
                    <a:cubicBezTo>
                      <a:pt x="391" y="3142"/>
                      <a:pt x="591" y="1263"/>
                      <a:pt x="2028" y="317"/>
                    </a:cubicBezTo>
                    <a:cubicBezTo>
                      <a:pt x="2177" y="219"/>
                      <a:pt x="2086" y="1"/>
                      <a:pt x="194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41" name="Google Shape;16041;p27"/>
              <p:cNvSpPr/>
              <p:nvPr/>
            </p:nvSpPr>
            <p:spPr>
              <a:xfrm>
                <a:off x="438275" y="2311450"/>
                <a:ext cx="65050" cy="64750"/>
              </a:xfrm>
              <a:custGeom>
                <a:avLst/>
                <a:gdLst/>
                <a:ahLst/>
                <a:cxnLst/>
                <a:rect l="l" t="t" r="r" b="b"/>
                <a:pathLst>
                  <a:path w="2602" h="2590" extrusionOk="0">
                    <a:moveTo>
                      <a:pt x="248" y="0"/>
                    </a:moveTo>
                    <a:cubicBezTo>
                      <a:pt x="117" y="0"/>
                      <a:pt x="1" y="169"/>
                      <a:pt x="123" y="283"/>
                    </a:cubicBezTo>
                    <a:cubicBezTo>
                      <a:pt x="879" y="991"/>
                      <a:pt x="1592" y="1743"/>
                      <a:pt x="2260" y="2533"/>
                    </a:cubicBezTo>
                    <a:cubicBezTo>
                      <a:pt x="2293" y="2573"/>
                      <a:pt x="2332" y="2589"/>
                      <a:pt x="2370" y="2589"/>
                    </a:cubicBezTo>
                    <a:cubicBezTo>
                      <a:pt x="2491" y="2589"/>
                      <a:pt x="2602" y="2422"/>
                      <a:pt x="2496" y="2297"/>
                    </a:cubicBezTo>
                    <a:cubicBezTo>
                      <a:pt x="1828" y="1505"/>
                      <a:pt x="1116" y="754"/>
                      <a:pt x="359" y="47"/>
                    </a:cubicBezTo>
                    <a:cubicBezTo>
                      <a:pt x="325" y="14"/>
                      <a:pt x="286" y="0"/>
                      <a:pt x="2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42" name="Google Shape;16042;p27"/>
              <p:cNvSpPr/>
              <p:nvPr/>
            </p:nvSpPr>
            <p:spPr>
              <a:xfrm>
                <a:off x="446600" y="2313225"/>
                <a:ext cx="55850" cy="67775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2711" extrusionOk="0">
                    <a:moveTo>
                      <a:pt x="1995" y="0"/>
                    </a:moveTo>
                    <a:cubicBezTo>
                      <a:pt x="1958" y="0"/>
                      <a:pt x="1919" y="15"/>
                      <a:pt x="1884" y="52"/>
                    </a:cubicBezTo>
                    <a:lnTo>
                      <a:pt x="1883" y="52"/>
                    </a:lnTo>
                    <a:cubicBezTo>
                      <a:pt x="1195" y="786"/>
                      <a:pt x="589" y="1594"/>
                      <a:pt x="77" y="2460"/>
                    </a:cubicBezTo>
                    <a:cubicBezTo>
                      <a:pt x="1" y="2589"/>
                      <a:pt x="117" y="2710"/>
                      <a:pt x="231" y="2710"/>
                    </a:cubicBezTo>
                    <a:cubicBezTo>
                      <a:pt x="282" y="2710"/>
                      <a:pt x="333" y="2687"/>
                      <a:pt x="367" y="2630"/>
                    </a:cubicBezTo>
                    <a:cubicBezTo>
                      <a:pt x="862" y="1786"/>
                      <a:pt x="1451" y="1002"/>
                      <a:pt x="2121" y="288"/>
                    </a:cubicBezTo>
                    <a:cubicBezTo>
                      <a:pt x="2233" y="168"/>
                      <a:pt x="2121" y="0"/>
                      <a:pt x="19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43" name="Google Shape;16043;p27"/>
              <p:cNvSpPr/>
              <p:nvPr/>
            </p:nvSpPr>
            <p:spPr>
              <a:xfrm>
                <a:off x="503475" y="2286825"/>
                <a:ext cx="42800" cy="121950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4878" extrusionOk="0">
                    <a:moveTo>
                      <a:pt x="802" y="0"/>
                    </a:moveTo>
                    <a:cubicBezTo>
                      <a:pt x="691" y="0"/>
                      <a:pt x="575" y="122"/>
                      <a:pt x="640" y="255"/>
                    </a:cubicBezTo>
                    <a:cubicBezTo>
                      <a:pt x="1353" y="1691"/>
                      <a:pt x="1147" y="3365"/>
                      <a:pt x="107" y="4586"/>
                    </a:cubicBezTo>
                    <a:cubicBezTo>
                      <a:pt x="1" y="4710"/>
                      <a:pt x="112" y="4878"/>
                      <a:pt x="233" y="4878"/>
                    </a:cubicBezTo>
                    <a:cubicBezTo>
                      <a:pt x="271" y="4878"/>
                      <a:pt x="310" y="4861"/>
                      <a:pt x="343" y="4822"/>
                    </a:cubicBezTo>
                    <a:cubicBezTo>
                      <a:pt x="1484" y="3484"/>
                      <a:pt x="1711" y="1663"/>
                      <a:pt x="930" y="86"/>
                    </a:cubicBezTo>
                    <a:cubicBezTo>
                      <a:pt x="900" y="25"/>
                      <a:pt x="852" y="0"/>
                      <a:pt x="8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44" name="Google Shape;16044;p27"/>
              <p:cNvSpPr/>
              <p:nvPr/>
            </p:nvSpPr>
            <p:spPr>
              <a:xfrm>
                <a:off x="558525" y="2282875"/>
                <a:ext cx="32350" cy="501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2005" extrusionOk="0">
                    <a:moveTo>
                      <a:pt x="265" y="0"/>
                    </a:moveTo>
                    <a:cubicBezTo>
                      <a:pt x="248" y="0"/>
                      <a:pt x="231" y="1"/>
                      <a:pt x="214" y="3"/>
                    </a:cubicBezTo>
                    <a:cubicBezTo>
                      <a:pt x="9" y="23"/>
                      <a:pt x="1" y="338"/>
                      <a:pt x="195" y="338"/>
                    </a:cubicBezTo>
                    <a:cubicBezTo>
                      <a:pt x="201" y="338"/>
                      <a:pt x="207" y="338"/>
                      <a:pt x="214" y="337"/>
                    </a:cubicBezTo>
                    <a:cubicBezTo>
                      <a:pt x="226" y="336"/>
                      <a:pt x="237" y="335"/>
                      <a:pt x="248" y="335"/>
                    </a:cubicBezTo>
                    <a:cubicBezTo>
                      <a:pt x="613" y="335"/>
                      <a:pt x="296" y="1009"/>
                      <a:pt x="231" y="1145"/>
                    </a:cubicBezTo>
                    <a:cubicBezTo>
                      <a:pt x="113" y="1388"/>
                      <a:pt x="40" y="1614"/>
                      <a:pt x="116" y="1881"/>
                    </a:cubicBezTo>
                    <a:cubicBezTo>
                      <a:pt x="135" y="1939"/>
                      <a:pt x="198" y="2005"/>
                      <a:pt x="265" y="2005"/>
                    </a:cubicBezTo>
                    <a:cubicBezTo>
                      <a:pt x="270" y="2005"/>
                      <a:pt x="274" y="2005"/>
                      <a:pt x="278" y="2004"/>
                    </a:cubicBezTo>
                    <a:lnTo>
                      <a:pt x="1080" y="1897"/>
                    </a:lnTo>
                    <a:cubicBezTo>
                      <a:pt x="1283" y="1869"/>
                      <a:pt x="1293" y="1560"/>
                      <a:pt x="1105" y="1560"/>
                    </a:cubicBezTo>
                    <a:cubicBezTo>
                      <a:pt x="1097" y="1560"/>
                      <a:pt x="1089" y="1561"/>
                      <a:pt x="1080" y="1562"/>
                    </a:cubicBezTo>
                    <a:lnTo>
                      <a:pt x="420" y="1650"/>
                    </a:lnTo>
                    <a:lnTo>
                      <a:pt x="420" y="1650"/>
                    </a:lnTo>
                    <a:cubicBezTo>
                      <a:pt x="418" y="1273"/>
                      <a:pt x="802" y="929"/>
                      <a:pt x="746" y="517"/>
                    </a:cubicBezTo>
                    <a:cubicBezTo>
                      <a:pt x="710" y="250"/>
                      <a:pt x="546" y="0"/>
                      <a:pt x="26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45" name="Google Shape;16045;p27"/>
              <p:cNvSpPr/>
              <p:nvPr/>
            </p:nvSpPr>
            <p:spPr>
              <a:xfrm>
                <a:off x="584075" y="2343700"/>
                <a:ext cx="5740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549" extrusionOk="0">
                    <a:moveTo>
                      <a:pt x="1345" y="1"/>
                    </a:moveTo>
                    <a:cubicBezTo>
                      <a:pt x="948" y="1"/>
                      <a:pt x="556" y="84"/>
                      <a:pt x="174" y="245"/>
                    </a:cubicBezTo>
                    <a:cubicBezTo>
                      <a:pt x="1" y="319"/>
                      <a:pt x="110" y="549"/>
                      <a:pt x="271" y="549"/>
                    </a:cubicBezTo>
                    <a:cubicBezTo>
                      <a:pt x="294" y="549"/>
                      <a:pt x="318" y="544"/>
                      <a:pt x="342" y="534"/>
                    </a:cubicBezTo>
                    <a:cubicBezTo>
                      <a:pt x="662" y="398"/>
                      <a:pt x="993" y="332"/>
                      <a:pt x="1327" y="332"/>
                    </a:cubicBezTo>
                    <a:cubicBezTo>
                      <a:pt x="1556" y="332"/>
                      <a:pt x="1787" y="363"/>
                      <a:pt x="2016" y="424"/>
                    </a:cubicBezTo>
                    <a:cubicBezTo>
                      <a:pt x="2032" y="428"/>
                      <a:pt x="2047" y="430"/>
                      <a:pt x="2062" y="430"/>
                    </a:cubicBezTo>
                    <a:cubicBezTo>
                      <a:pt x="2235" y="430"/>
                      <a:pt x="2295" y="153"/>
                      <a:pt x="2104" y="102"/>
                    </a:cubicBezTo>
                    <a:cubicBezTo>
                      <a:pt x="1850" y="34"/>
                      <a:pt x="1596" y="1"/>
                      <a:pt x="13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46" name="Google Shape;16046;p27"/>
              <p:cNvSpPr/>
              <p:nvPr/>
            </p:nvSpPr>
            <p:spPr>
              <a:xfrm>
                <a:off x="582950" y="2377900"/>
                <a:ext cx="670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2683" h="466" extrusionOk="0">
                    <a:moveTo>
                      <a:pt x="249" y="0"/>
                    </a:moveTo>
                    <a:cubicBezTo>
                      <a:pt x="67" y="0"/>
                      <a:pt x="1" y="287"/>
                      <a:pt x="198" y="328"/>
                    </a:cubicBezTo>
                    <a:cubicBezTo>
                      <a:pt x="637" y="420"/>
                      <a:pt x="1084" y="466"/>
                      <a:pt x="1532" y="466"/>
                    </a:cubicBezTo>
                    <a:cubicBezTo>
                      <a:pt x="1849" y="466"/>
                      <a:pt x="2166" y="443"/>
                      <a:pt x="2480" y="397"/>
                    </a:cubicBezTo>
                    <a:cubicBezTo>
                      <a:pt x="2683" y="368"/>
                      <a:pt x="2610" y="71"/>
                      <a:pt x="2419" y="71"/>
                    </a:cubicBezTo>
                    <a:cubicBezTo>
                      <a:pt x="2410" y="71"/>
                      <a:pt x="2401" y="72"/>
                      <a:pt x="2392" y="73"/>
                    </a:cubicBezTo>
                    <a:cubicBezTo>
                      <a:pt x="2106" y="114"/>
                      <a:pt x="1819" y="135"/>
                      <a:pt x="1532" y="135"/>
                    </a:cubicBezTo>
                    <a:cubicBezTo>
                      <a:pt x="1115" y="135"/>
                      <a:pt x="698" y="91"/>
                      <a:pt x="288" y="5"/>
                    </a:cubicBezTo>
                    <a:cubicBezTo>
                      <a:pt x="275" y="2"/>
                      <a:pt x="262" y="0"/>
                      <a:pt x="2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47" name="Google Shape;16047;p27"/>
              <p:cNvSpPr/>
              <p:nvPr/>
            </p:nvSpPr>
            <p:spPr>
              <a:xfrm>
                <a:off x="658525" y="2323850"/>
                <a:ext cx="66250" cy="64125"/>
              </a:xfrm>
              <a:custGeom>
                <a:avLst/>
                <a:gdLst/>
                <a:ahLst/>
                <a:cxnLst/>
                <a:rect l="l" t="t" r="r" b="b"/>
                <a:pathLst>
                  <a:path w="2650" h="2565" extrusionOk="0">
                    <a:moveTo>
                      <a:pt x="1236" y="332"/>
                    </a:moveTo>
                    <a:cubicBezTo>
                      <a:pt x="1395" y="332"/>
                      <a:pt x="1556" y="395"/>
                      <a:pt x="1692" y="542"/>
                    </a:cubicBezTo>
                    <a:cubicBezTo>
                      <a:pt x="1726" y="579"/>
                      <a:pt x="1765" y="595"/>
                      <a:pt x="1803" y="595"/>
                    </a:cubicBezTo>
                    <a:cubicBezTo>
                      <a:pt x="1816" y="595"/>
                      <a:pt x="1829" y="593"/>
                      <a:pt x="1841" y="589"/>
                    </a:cubicBezTo>
                    <a:lnTo>
                      <a:pt x="1841" y="589"/>
                    </a:lnTo>
                    <a:cubicBezTo>
                      <a:pt x="1769" y="896"/>
                      <a:pt x="1697" y="1204"/>
                      <a:pt x="1625" y="1511"/>
                    </a:cubicBezTo>
                    <a:cubicBezTo>
                      <a:pt x="1596" y="1633"/>
                      <a:pt x="1573" y="1773"/>
                      <a:pt x="1529" y="1891"/>
                    </a:cubicBezTo>
                    <a:cubicBezTo>
                      <a:pt x="1444" y="2107"/>
                      <a:pt x="1272" y="2218"/>
                      <a:pt x="1089" y="2218"/>
                    </a:cubicBezTo>
                    <a:cubicBezTo>
                      <a:pt x="957" y="2218"/>
                      <a:pt x="820" y="2161"/>
                      <a:pt x="705" y="2046"/>
                    </a:cubicBezTo>
                    <a:cubicBezTo>
                      <a:pt x="420" y="1764"/>
                      <a:pt x="384" y="1245"/>
                      <a:pt x="517" y="884"/>
                    </a:cubicBezTo>
                    <a:cubicBezTo>
                      <a:pt x="633" y="563"/>
                      <a:pt x="932" y="332"/>
                      <a:pt x="1236" y="332"/>
                    </a:cubicBezTo>
                    <a:close/>
                    <a:moveTo>
                      <a:pt x="1218" y="0"/>
                    </a:moveTo>
                    <a:cubicBezTo>
                      <a:pt x="974" y="0"/>
                      <a:pt x="727" y="89"/>
                      <a:pt x="534" y="264"/>
                    </a:cubicBezTo>
                    <a:cubicBezTo>
                      <a:pt x="93" y="666"/>
                      <a:pt x="0" y="1389"/>
                      <a:pt x="233" y="1923"/>
                    </a:cubicBezTo>
                    <a:cubicBezTo>
                      <a:pt x="387" y="2275"/>
                      <a:pt x="745" y="2565"/>
                      <a:pt x="1122" y="2565"/>
                    </a:cubicBezTo>
                    <a:cubicBezTo>
                      <a:pt x="1254" y="2565"/>
                      <a:pt x="1389" y="2529"/>
                      <a:pt x="1518" y="2447"/>
                    </a:cubicBezTo>
                    <a:cubicBezTo>
                      <a:pt x="1763" y="2292"/>
                      <a:pt x="1844" y="2019"/>
                      <a:pt x="1911" y="1755"/>
                    </a:cubicBezTo>
                    <a:cubicBezTo>
                      <a:pt x="1964" y="1546"/>
                      <a:pt x="2014" y="1337"/>
                      <a:pt x="2062" y="1127"/>
                    </a:cubicBezTo>
                    <a:lnTo>
                      <a:pt x="2062" y="1127"/>
                    </a:lnTo>
                    <a:cubicBezTo>
                      <a:pt x="2142" y="1555"/>
                      <a:pt x="2223" y="1982"/>
                      <a:pt x="2303" y="2409"/>
                    </a:cubicBezTo>
                    <a:cubicBezTo>
                      <a:pt x="2319" y="2494"/>
                      <a:pt x="2380" y="2530"/>
                      <a:pt x="2445" y="2530"/>
                    </a:cubicBezTo>
                    <a:cubicBezTo>
                      <a:pt x="2542" y="2530"/>
                      <a:pt x="2649" y="2447"/>
                      <a:pt x="2625" y="2321"/>
                    </a:cubicBezTo>
                    <a:lnTo>
                      <a:pt x="2241" y="266"/>
                    </a:lnTo>
                    <a:cubicBezTo>
                      <a:pt x="2226" y="185"/>
                      <a:pt x="2156" y="146"/>
                      <a:pt x="2085" y="146"/>
                    </a:cubicBezTo>
                    <a:cubicBezTo>
                      <a:pt x="2011" y="146"/>
                      <a:pt x="1936" y="187"/>
                      <a:pt x="1918" y="266"/>
                    </a:cubicBezTo>
                    <a:cubicBezTo>
                      <a:pt x="1916" y="274"/>
                      <a:pt x="1914" y="282"/>
                      <a:pt x="1912" y="290"/>
                    </a:cubicBezTo>
                    <a:lnTo>
                      <a:pt x="1912" y="290"/>
                    </a:lnTo>
                    <a:cubicBezTo>
                      <a:pt x="1724" y="96"/>
                      <a:pt x="1472" y="0"/>
                      <a:pt x="121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48" name="Google Shape;16048;p27"/>
              <p:cNvSpPr/>
              <p:nvPr/>
            </p:nvSpPr>
            <p:spPr>
              <a:xfrm>
                <a:off x="729375" y="2303525"/>
                <a:ext cx="73525" cy="90600"/>
              </a:xfrm>
              <a:custGeom>
                <a:avLst/>
                <a:gdLst/>
                <a:ahLst/>
                <a:cxnLst/>
                <a:rect l="l" t="t" r="r" b="b"/>
                <a:pathLst>
                  <a:path w="2941" h="3624" extrusionOk="0">
                    <a:moveTo>
                      <a:pt x="160" y="0"/>
                    </a:moveTo>
                    <a:cubicBezTo>
                      <a:pt x="77" y="0"/>
                      <a:pt x="0" y="53"/>
                      <a:pt x="14" y="159"/>
                    </a:cubicBezTo>
                    <a:lnTo>
                      <a:pt x="389" y="3038"/>
                    </a:lnTo>
                    <a:cubicBezTo>
                      <a:pt x="402" y="3142"/>
                      <a:pt x="491" y="3198"/>
                      <a:pt x="574" y="3198"/>
                    </a:cubicBezTo>
                    <a:cubicBezTo>
                      <a:pt x="654" y="3198"/>
                      <a:pt x="728" y="3146"/>
                      <a:pt x="723" y="3038"/>
                    </a:cubicBezTo>
                    <a:cubicBezTo>
                      <a:pt x="708" y="2624"/>
                      <a:pt x="948" y="2202"/>
                      <a:pt x="1329" y="2020"/>
                    </a:cubicBezTo>
                    <a:cubicBezTo>
                      <a:pt x="1432" y="1971"/>
                      <a:pt x="1549" y="1947"/>
                      <a:pt x="1665" y="1947"/>
                    </a:cubicBezTo>
                    <a:cubicBezTo>
                      <a:pt x="2031" y="1947"/>
                      <a:pt x="2395" y="2184"/>
                      <a:pt x="2343" y="2594"/>
                    </a:cubicBezTo>
                    <a:cubicBezTo>
                      <a:pt x="2285" y="3058"/>
                      <a:pt x="1864" y="3307"/>
                      <a:pt x="1446" y="3307"/>
                    </a:cubicBezTo>
                    <a:cubicBezTo>
                      <a:pt x="1266" y="3307"/>
                      <a:pt x="1087" y="3261"/>
                      <a:pt x="937" y="3166"/>
                    </a:cubicBezTo>
                    <a:cubicBezTo>
                      <a:pt x="908" y="3147"/>
                      <a:pt x="879" y="3139"/>
                      <a:pt x="851" y="3139"/>
                    </a:cubicBezTo>
                    <a:cubicBezTo>
                      <a:pt x="709" y="3139"/>
                      <a:pt x="614" y="3358"/>
                      <a:pt x="768" y="3456"/>
                    </a:cubicBezTo>
                    <a:cubicBezTo>
                      <a:pt x="950" y="3571"/>
                      <a:pt x="1170" y="3623"/>
                      <a:pt x="1394" y="3623"/>
                    </a:cubicBezTo>
                    <a:cubicBezTo>
                      <a:pt x="2139" y="3623"/>
                      <a:pt x="2940" y="3041"/>
                      <a:pt x="2642" y="2220"/>
                    </a:cubicBezTo>
                    <a:cubicBezTo>
                      <a:pt x="2477" y="1764"/>
                      <a:pt x="2162" y="1581"/>
                      <a:pt x="1820" y="1581"/>
                    </a:cubicBezTo>
                    <a:cubicBezTo>
                      <a:pt x="1385" y="1581"/>
                      <a:pt x="905" y="1877"/>
                      <a:pt x="626" y="2286"/>
                    </a:cubicBezTo>
                    <a:lnTo>
                      <a:pt x="626" y="2286"/>
                    </a:lnTo>
                    <a:lnTo>
                      <a:pt x="350" y="159"/>
                    </a:lnTo>
                    <a:cubicBezTo>
                      <a:pt x="336" y="54"/>
                      <a:pt x="244" y="0"/>
                      <a:pt x="1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49" name="Google Shape;16049;p27"/>
              <p:cNvSpPr/>
              <p:nvPr/>
            </p:nvSpPr>
            <p:spPr>
              <a:xfrm>
                <a:off x="313550" y="2437725"/>
                <a:ext cx="71400" cy="87550"/>
              </a:xfrm>
              <a:custGeom>
                <a:avLst/>
                <a:gdLst/>
                <a:ahLst/>
                <a:cxnLst/>
                <a:rect l="l" t="t" r="r" b="b"/>
                <a:pathLst>
                  <a:path w="2856" h="3502" extrusionOk="0">
                    <a:moveTo>
                      <a:pt x="1874" y="1285"/>
                    </a:moveTo>
                    <a:cubicBezTo>
                      <a:pt x="2012" y="1285"/>
                      <a:pt x="2152" y="1309"/>
                      <a:pt x="2283" y="1357"/>
                    </a:cubicBezTo>
                    <a:lnTo>
                      <a:pt x="2283" y="1357"/>
                    </a:lnTo>
                    <a:lnTo>
                      <a:pt x="2302" y="1518"/>
                    </a:lnTo>
                    <a:lnTo>
                      <a:pt x="2302" y="1518"/>
                    </a:lnTo>
                    <a:cubicBezTo>
                      <a:pt x="2299" y="1541"/>
                      <a:pt x="2297" y="1565"/>
                      <a:pt x="2294" y="1588"/>
                    </a:cubicBezTo>
                    <a:cubicBezTo>
                      <a:pt x="2259" y="1895"/>
                      <a:pt x="2139" y="2735"/>
                      <a:pt x="1846" y="2903"/>
                    </a:cubicBezTo>
                    <a:lnTo>
                      <a:pt x="1042" y="2862"/>
                    </a:lnTo>
                    <a:cubicBezTo>
                      <a:pt x="961" y="2746"/>
                      <a:pt x="911" y="2613"/>
                      <a:pt x="897" y="2473"/>
                    </a:cubicBezTo>
                    <a:cubicBezTo>
                      <a:pt x="854" y="2246"/>
                      <a:pt x="871" y="2003"/>
                      <a:pt x="980" y="1794"/>
                    </a:cubicBezTo>
                    <a:cubicBezTo>
                      <a:pt x="1161" y="1450"/>
                      <a:pt x="1514" y="1285"/>
                      <a:pt x="1874" y="1285"/>
                    </a:cubicBezTo>
                    <a:close/>
                    <a:moveTo>
                      <a:pt x="2301" y="0"/>
                    </a:moveTo>
                    <a:cubicBezTo>
                      <a:pt x="2214" y="0"/>
                      <a:pt x="2131" y="55"/>
                      <a:pt x="2143" y="162"/>
                    </a:cubicBezTo>
                    <a:lnTo>
                      <a:pt x="2241" y="998"/>
                    </a:lnTo>
                    <a:lnTo>
                      <a:pt x="2241" y="998"/>
                    </a:lnTo>
                    <a:cubicBezTo>
                      <a:pt x="2136" y="974"/>
                      <a:pt x="2033" y="962"/>
                      <a:pt x="1930" y="962"/>
                    </a:cubicBezTo>
                    <a:cubicBezTo>
                      <a:pt x="864" y="962"/>
                      <a:pt x="0" y="2218"/>
                      <a:pt x="876" y="3195"/>
                    </a:cubicBezTo>
                    <a:cubicBezTo>
                      <a:pt x="1068" y="3410"/>
                      <a:pt x="1265" y="3502"/>
                      <a:pt x="1451" y="3502"/>
                    </a:cubicBezTo>
                    <a:cubicBezTo>
                      <a:pt x="1761" y="3502"/>
                      <a:pt x="2045" y="3250"/>
                      <a:pt x="2240" y="2891"/>
                    </a:cubicBezTo>
                    <a:cubicBezTo>
                      <a:pt x="2308" y="2766"/>
                      <a:pt x="2367" y="2638"/>
                      <a:pt x="2417" y="2508"/>
                    </a:cubicBezTo>
                    <a:lnTo>
                      <a:pt x="2417" y="2508"/>
                    </a:lnTo>
                    <a:lnTo>
                      <a:pt x="2508" y="3288"/>
                    </a:lnTo>
                    <a:cubicBezTo>
                      <a:pt x="2521" y="3393"/>
                      <a:pt x="2612" y="3447"/>
                      <a:pt x="2696" y="3447"/>
                    </a:cubicBezTo>
                    <a:cubicBezTo>
                      <a:pt x="2779" y="3447"/>
                      <a:pt x="2856" y="3394"/>
                      <a:pt x="2844" y="3288"/>
                    </a:cubicBezTo>
                    <a:cubicBezTo>
                      <a:pt x="2775" y="2698"/>
                      <a:pt x="2706" y="2109"/>
                      <a:pt x="2637" y="1521"/>
                    </a:cubicBezTo>
                    <a:lnTo>
                      <a:pt x="2637" y="1521"/>
                    </a:lnTo>
                    <a:cubicBezTo>
                      <a:pt x="2640" y="1476"/>
                      <a:pt x="2643" y="1432"/>
                      <a:pt x="2644" y="1387"/>
                    </a:cubicBezTo>
                    <a:lnTo>
                      <a:pt x="2644" y="1387"/>
                    </a:lnTo>
                    <a:cubicBezTo>
                      <a:pt x="2698" y="1325"/>
                      <a:pt x="2712" y="1227"/>
                      <a:pt x="2646" y="1164"/>
                    </a:cubicBezTo>
                    <a:lnTo>
                      <a:pt x="2646" y="1164"/>
                    </a:lnTo>
                    <a:cubicBezTo>
                      <a:pt x="2637" y="812"/>
                      <a:pt x="2578" y="458"/>
                      <a:pt x="2473" y="116"/>
                    </a:cubicBezTo>
                    <a:cubicBezTo>
                      <a:pt x="2449" y="39"/>
                      <a:pt x="2373" y="0"/>
                      <a:pt x="23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50" name="Google Shape;16050;p27"/>
              <p:cNvSpPr/>
              <p:nvPr/>
            </p:nvSpPr>
            <p:spPr>
              <a:xfrm>
                <a:off x="389425" y="2439200"/>
                <a:ext cx="55375" cy="9142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657" extrusionOk="0">
                    <a:moveTo>
                      <a:pt x="161" y="0"/>
                    </a:moveTo>
                    <a:cubicBezTo>
                      <a:pt x="78" y="0"/>
                      <a:pt x="1" y="53"/>
                      <a:pt x="13" y="160"/>
                    </a:cubicBezTo>
                    <a:lnTo>
                      <a:pt x="368" y="3135"/>
                    </a:lnTo>
                    <a:lnTo>
                      <a:pt x="368" y="3135"/>
                    </a:lnTo>
                    <a:cubicBezTo>
                      <a:pt x="369" y="3146"/>
                      <a:pt x="370" y="3157"/>
                      <a:pt x="371" y="3168"/>
                    </a:cubicBezTo>
                    <a:cubicBezTo>
                      <a:pt x="385" y="3273"/>
                      <a:pt x="475" y="3327"/>
                      <a:pt x="559" y="3327"/>
                    </a:cubicBezTo>
                    <a:cubicBezTo>
                      <a:pt x="642" y="3327"/>
                      <a:pt x="718" y="3275"/>
                      <a:pt x="706" y="3168"/>
                    </a:cubicBezTo>
                    <a:lnTo>
                      <a:pt x="704" y="3155"/>
                    </a:lnTo>
                    <a:lnTo>
                      <a:pt x="704" y="3155"/>
                    </a:lnTo>
                    <a:cubicBezTo>
                      <a:pt x="671" y="2852"/>
                      <a:pt x="775" y="1782"/>
                      <a:pt x="1157" y="1782"/>
                    </a:cubicBezTo>
                    <a:cubicBezTo>
                      <a:pt x="1247" y="1782"/>
                      <a:pt x="1353" y="1842"/>
                      <a:pt x="1476" y="1985"/>
                    </a:cubicBezTo>
                    <a:cubicBezTo>
                      <a:pt x="1775" y="2333"/>
                      <a:pt x="1848" y="3072"/>
                      <a:pt x="1874" y="3496"/>
                    </a:cubicBezTo>
                    <a:cubicBezTo>
                      <a:pt x="1881" y="3603"/>
                      <a:pt x="1968" y="3656"/>
                      <a:pt x="2052" y="3656"/>
                    </a:cubicBezTo>
                    <a:cubicBezTo>
                      <a:pt x="2135" y="3656"/>
                      <a:pt x="2215" y="3603"/>
                      <a:pt x="2208" y="3496"/>
                    </a:cubicBezTo>
                    <a:cubicBezTo>
                      <a:pt x="2173" y="2924"/>
                      <a:pt x="1998" y="1465"/>
                      <a:pt x="1264" y="1317"/>
                    </a:cubicBezTo>
                    <a:cubicBezTo>
                      <a:pt x="1221" y="1309"/>
                      <a:pt x="1181" y="1304"/>
                      <a:pt x="1142" y="1304"/>
                    </a:cubicBezTo>
                    <a:cubicBezTo>
                      <a:pt x="857" y="1304"/>
                      <a:pt x="667" y="1525"/>
                      <a:pt x="546" y="1821"/>
                    </a:cubicBezTo>
                    <a:lnTo>
                      <a:pt x="546" y="1821"/>
                    </a:lnTo>
                    <a:lnTo>
                      <a:pt x="349" y="160"/>
                    </a:lnTo>
                    <a:cubicBezTo>
                      <a:pt x="336" y="54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51" name="Google Shape;16051;p27"/>
              <p:cNvSpPr/>
              <p:nvPr/>
            </p:nvSpPr>
            <p:spPr>
              <a:xfrm>
                <a:off x="457200" y="2447325"/>
                <a:ext cx="35625" cy="96500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3860" extrusionOk="0">
                    <a:moveTo>
                      <a:pt x="1181" y="0"/>
                    </a:moveTo>
                    <a:cubicBezTo>
                      <a:pt x="1143" y="0"/>
                      <a:pt x="1103" y="15"/>
                      <a:pt x="1068" y="50"/>
                    </a:cubicBezTo>
                    <a:cubicBezTo>
                      <a:pt x="0" y="1113"/>
                      <a:pt x="14" y="2740"/>
                      <a:pt x="1067" y="3810"/>
                    </a:cubicBezTo>
                    <a:cubicBezTo>
                      <a:pt x="1102" y="3845"/>
                      <a:pt x="1141" y="3860"/>
                      <a:pt x="1179" y="3860"/>
                    </a:cubicBezTo>
                    <a:cubicBezTo>
                      <a:pt x="1307" y="3860"/>
                      <a:pt x="1421" y="3691"/>
                      <a:pt x="1305" y="3573"/>
                    </a:cubicBezTo>
                    <a:cubicBezTo>
                      <a:pt x="376" y="2631"/>
                      <a:pt x="364" y="1224"/>
                      <a:pt x="1306" y="286"/>
                    </a:cubicBezTo>
                    <a:cubicBezTo>
                      <a:pt x="1424" y="168"/>
                      <a:pt x="1310" y="0"/>
                      <a:pt x="118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52" name="Google Shape;16052;p27"/>
              <p:cNvSpPr/>
              <p:nvPr/>
            </p:nvSpPr>
            <p:spPr>
              <a:xfrm>
                <a:off x="504450" y="2469000"/>
                <a:ext cx="51500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2165" extrusionOk="0">
                    <a:moveTo>
                      <a:pt x="250" y="1"/>
                    </a:moveTo>
                    <a:cubicBezTo>
                      <a:pt x="118" y="1"/>
                      <a:pt x="1" y="168"/>
                      <a:pt x="126" y="282"/>
                    </a:cubicBezTo>
                    <a:cubicBezTo>
                      <a:pt x="714" y="821"/>
                      <a:pt x="1239" y="1428"/>
                      <a:pt x="1686" y="2088"/>
                    </a:cubicBezTo>
                    <a:cubicBezTo>
                      <a:pt x="1722" y="2142"/>
                      <a:pt x="1774" y="2165"/>
                      <a:pt x="1825" y="2165"/>
                    </a:cubicBezTo>
                    <a:cubicBezTo>
                      <a:pt x="1944" y="2165"/>
                      <a:pt x="2060" y="2045"/>
                      <a:pt x="1976" y="1921"/>
                    </a:cubicBezTo>
                    <a:cubicBezTo>
                      <a:pt x="1512" y="1234"/>
                      <a:pt x="971" y="606"/>
                      <a:pt x="362" y="46"/>
                    </a:cubicBezTo>
                    <a:cubicBezTo>
                      <a:pt x="327" y="14"/>
                      <a:pt x="288" y="1"/>
                      <a:pt x="2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53" name="Google Shape;16053;p27"/>
              <p:cNvSpPr/>
              <p:nvPr/>
            </p:nvSpPr>
            <p:spPr>
              <a:xfrm>
                <a:off x="507025" y="2468750"/>
                <a:ext cx="45375" cy="68025"/>
              </a:xfrm>
              <a:custGeom>
                <a:avLst/>
                <a:gdLst/>
                <a:ahLst/>
                <a:cxnLst/>
                <a:rect l="l" t="t" r="r" b="b"/>
                <a:pathLst>
                  <a:path w="1815" h="2721" extrusionOk="0">
                    <a:moveTo>
                      <a:pt x="1586" y="1"/>
                    </a:moveTo>
                    <a:cubicBezTo>
                      <a:pt x="1548" y="1"/>
                      <a:pt x="1510" y="18"/>
                      <a:pt x="1478" y="59"/>
                    </a:cubicBezTo>
                    <a:cubicBezTo>
                      <a:pt x="890" y="808"/>
                      <a:pt x="410" y="1638"/>
                      <a:pt x="50" y="2521"/>
                    </a:cubicBezTo>
                    <a:cubicBezTo>
                      <a:pt x="1" y="2641"/>
                      <a:pt x="100" y="2721"/>
                      <a:pt x="204" y="2721"/>
                    </a:cubicBezTo>
                    <a:cubicBezTo>
                      <a:pt x="272" y="2721"/>
                      <a:pt x="342" y="2687"/>
                      <a:pt x="373" y="2610"/>
                    </a:cubicBezTo>
                    <a:cubicBezTo>
                      <a:pt x="710" y="1780"/>
                      <a:pt x="1162" y="1000"/>
                      <a:pt x="1714" y="295"/>
                    </a:cubicBezTo>
                    <a:cubicBezTo>
                      <a:pt x="1815" y="168"/>
                      <a:pt x="1703" y="1"/>
                      <a:pt x="15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54" name="Google Shape;16054;p27"/>
              <p:cNvSpPr/>
              <p:nvPr/>
            </p:nvSpPr>
            <p:spPr>
              <a:xfrm>
                <a:off x="560150" y="2454900"/>
                <a:ext cx="37225" cy="9932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3973" extrusionOk="0">
                    <a:moveTo>
                      <a:pt x="246" y="1"/>
                    </a:moveTo>
                    <a:cubicBezTo>
                      <a:pt x="116" y="1"/>
                      <a:pt x="1" y="169"/>
                      <a:pt x="120" y="287"/>
                    </a:cubicBezTo>
                    <a:cubicBezTo>
                      <a:pt x="1060" y="1194"/>
                      <a:pt x="1136" y="2695"/>
                      <a:pt x="271" y="3681"/>
                    </a:cubicBezTo>
                    <a:cubicBezTo>
                      <a:pt x="163" y="3804"/>
                      <a:pt x="276" y="3973"/>
                      <a:pt x="398" y="3973"/>
                    </a:cubicBezTo>
                    <a:cubicBezTo>
                      <a:pt x="436" y="3973"/>
                      <a:pt x="474" y="3957"/>
                      <a:pt x="508" y="3919"/>
                    </a:cubicBezTo>
                    <a:cubicBezTo>
                      <a:pt x="1488" y="2799"/>
                      <a:pt x="1432" y="1087"/>
                      <a:pt x="358" y="49"/>
                    </a:cubicBezTo>
                    <a:cubicBezTo>
                      <a:pt x="323" y="15"/>
                      <a:pt x="284" y="1"/>
                      <a:pt x="24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55" name="Google Shape;16055;p27"/>
              <p:cNvSpPr/>
              <p:nvPr/>
            </p:nvSpPr>
            <p:spPr>
              <a:xfrm>
                <a:off x="612525" y="2487025"/>
                <a:ext cx="46275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1851" h="712" extrusionOk="0">
                    <a:moveTo>
                      <a:pt x="519" y="0"/>
                    </a:moveTo>
                    <a:cubicBezTo>
                      <a:pt x="415" y="0"/>
                      <a:pt x="309" y="8"/>
                      <a:pt x="202" y="25"/>
                    </a:cubicBezTo>
                    <a:cubicBezTo>
                      <a:pt x="0" y="56"/>
                      <a:pt x="72" y="349"/>
                      <a:pt x="261" y="349"/>
                    </a:cubicBezTo>
                    <a:cubicBezTo>
                      <a:pt x="271" y="349"/>
                      <a:pt x="281" y="349"/>
                      <a:pt x="292" y="347"/>
                    </a:cubicBezTo>
                    <a:cubicBezTo>
                      <a:pt x="370" y="335"/>
                      <a:pt x="448" y="329"/>
                      <a:pt x="525" y="329"/>
                    </a:cubicBezTo>
                    <a:cubicBezTo>
                      <a:pt x="871" y="329"/>
                      <a:pt x="1210" y="449"/>
                      <a:pt x="1482" y="670"/>
                    </a:cubicBezTo>
                    <a:cubicBezTo>
                      <a:pt x="1516" y="699"/>
                      <a:pt x="1554" y="711"/>
                      <a:pt x="1591" y="711"/>
                    </a:cubicBezTo>
                    <a:cubicBezTo>
                      <a:pt x="1729" y="711"/>
                      <a:pt x="1851" y="541"/>
                      <a:pt x="1718" y="434"/>
                    </a:cubicBezTo>
                    <a:cubicBezTo>
                      <a:pt x="1366" y="147"/>
                      <a:pt x="957" y="0"/>
                      <a:pt x="51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56" name="Google Shape;16056;p27"/>
              <p:cNvSpPr/>
              <p:nvPr/>
            </p:nvSpPr>
            <p:spPr>
              <a:xfrm>
                <a:off x="616950" y="2515175"/>
                <a:ext cx="53875" cy="16275"/>
              </a:xfrm>
              <a:custGeom>
                <a:avLst/>
                <a:gdLst/>
                <a:ahLst/>
                <a:cxnLst/>
                <a:rect l="l" t="t" r="r" b="b"/>
                <a:pathLst>
                  <a:path w="2155" h="651" extrusionOk="0">
                    <a:moveTo>
                      <a:pt x="712" y="1"/>
                    </a:moveTo>
                    <a:cubicBezTo>
                      <a:pt x="543" y="1"/>
                      <a:pt x="372" y="17"/>
                      <a:pt x="200" y="49"/>
                    </a:cubicBezTo>
                    <a:cubicBezTo>
                      <a:pt x="0" y="87"/>
                      <a:pt x="69" y="375"/>
                      <a:pt x="253" y="375"/>
                    </a:cubicBezTo>
                    <a:cubicBezTo>
                      <a:pt x="265" y="375"/>
                      <a:pt x="277" y="373"/>
                      <a:pt x="289" y="371"/>
                    </a:cubicBezTo>
                    <a:cubicBezTo>
                      <a:pt x="431" y="344"/>
                      <a:pt x="572" y="331"/>
                      <a:pt x="712" y="331"/>
                    </a:cubicBezTo>
                    <a:cubicBezTo>
                      <a:pt x="1100" y="331"/>
                      <a:pt x="1476" y="432"/>
                      <a:pt x="1825" y="627"/>
                    </a:cubicBezTo>
                    <a:cubicBezTo>
                      <a:pt x="1853" y="643"/>
                      <a:pt x="1881" y="650"/>
                      <a:pt x="1907" y="650"/>
                    </a:cubicBezTo>
                    <a:cubicBezTo>
                      <a:pt x="2057" y="650"/>
                      <a:pt x="2155" y="427"/>
                      <a:pt x="1994" y="339"/>
                    </a:cubicBezTo>
                    <a:cubicBezTo>
                      <a:pt x="1590" y="113"/>
                      <a:pt x="1158" y="1"/>
                      <a:pt x="7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57" name="Google Shape;16057;p27"/>
              <p:cNvSpPr/>
              <p:nvPr/>
            </p:nvSpPr>
            <p:spPr>
              <a:xfrm>
                <a:off x="677825" y="2455675"/>
                <a:ext cx="81000" cy="80875"/>
              </a:xfrm>
              <a:custGeom>
                <a:avLst/>
                <a:gdLst/>
                <a:ahLst/>
                <a:cxnLst/>
                <a:rect l="l" t="t" r="r" b="b"/>
                <a:pathLst>
                  <a:path w="3240" h="3235" extrusionOk="0">
                    <a:moveTo>
                      <a:pt x="1938" y="1302"/>
                    </a:moveTo>
                    <a:cubicBezTo>
                      <a:pt x="2163" y="1302"/>
                      <a:pt x="2397" y="1419"/>
                      <a:pt x="2611" y="1705"/>
                    </a:cubicBezTo>
                    <a:cubicBezTo>
                      <a:pt x="2990" y="2210"/>
                      <a:pt x="2706" y="2762"/>
                      <a:pt x="2117" y="2872"/>
                    </a:cubicBezTo>
                    <a:cubicBezTo>
                      <a:pt x="2025" y="2889"/>
                      <a:pt x="1932" y="2897"/>
                      <a:pt x="1840" y="2897"/>
                    </a:cubicBezTo>
                    <a:cubicBezTo>
                      <a:pt x="1545" y="2897"/>
                      <a:pt x="1251" y="2817"/>
                      <a:pt x="973" y="2715"/>
                    </a:cubicBezTo>
                    <a:cubicBezTo>
                      <a:pt x="953" y="2707"/>
                      <a:pt x="933" y="2703"/>
                      <a:pt x="915" y="2703"/>
                    </a:cubicBezTo>
                    <a:cubicBezTo>
                      <a:pt x="895" y="2703"/>
                      <a:pt x="876" y="2708"/>
                      <a:pt x="859" y="2716"/>
                    </a:cubicBezTo>
                    <a:lnTo>
                      <a:pt x="859" y="2716"/>
                    </a:lnTo>
                    <a:cubicBezTo>
                      <a:pt x="839" y="2072"/>
                      <a:pt x="1359" y="1302"/>
                      <a:pt x="1938" y="1302"/>
                    </a:cubicBezTo>
                    <a:close/>
                    <a:moveTo>
                      <a:pt x="205" y="1"/>
                    </a:moveTo>
                    <a:cubicBezTo>
                      <a:pt x="107" y="1"/>
                      <a:pt x="1" y="83"/>
                      <a:pt x="24" y="210"/>
                    </a:cubicBezTo>
                    <a:cubicBezTo>
                      <a:pt x="195" y="1082"/>
                      <a:pt x="365" y="1955"/>
                      <a:pt x="535" y="2827"/>
                    </a:cubicBezTo>
                    <a:cubicBezTo>
                      <a:pt x="551" y="2909"/>
                      <a:pt x="621" y="2946"/>
                      <a:pt x="692" y="2946"/>
                    </a:cubicBezTo>
                    <a:cubicBezTo>
                      <a:pt x="722" y="2946"/>
                      <a:pt x="752" y="2939"/>
                      <a:pt x="779" y="2927"/>
                    </a:cubicBezTo>
                    <a:lnTo>
                      <a:pt x="779" y="2927"/>
                    </a:lnTo>
                    <a:cubicBezTo>
                      <a:pt x="793" y="2974"/>
                      <a:pt x="827" y="3016"/>
                      <a:pt x="885" y="3038"/>
                    </a:cubicBezTo>
                    <a:cubicBezTo>
                      <a:pt x="1185" y="3148"/>
                      <a:pt x="1533" y="3234"/>
                      <a:pt x="1873" y="3234"/>
                    </a:cubicBezTo>
                    <a:cubicBezTo>
                      <a:pt x="2172" y="3234"/>
                      <a:pt x="2465" y="3167"/>
                      <a:pt x="2711" y="2991"/>
                    </a:cubicBezTo>
                    <a:cubicBezTo>
                      <a:pt x="3216" y="2629"/>
                      <a:pt x="3240" y="1972"/>
                      <a:pt x="2881" y="1497"/>
                    </a:cubicBezTo>
                    <a:cubicBezTo>
                      <a:pt x="2605" y="1133"/>
                      <a:pt x="2281" y="982"/>
                      <a:pt x="1964" y="982"/>
                    </a:cubicBezTo>
                    <a:cubicBezTo>
                      <a:pt x="1449" y="982"/>
                      <a:pt x="951" y="1381"/>
                      <a:pt x="697" y="1909"/>
                    </a:cubicBezTo>
                    <a:lnTo>
                      <a:pt x="697" y="1909"/>
                    </a:lnTo>
                    <a:cubicBezTo>
                      <a:pt x="580" y="1313"/>
                      <a:pt x="464" y="717"/>
                      <a:pt x="348" y="121"/>
                    </a:cubicBezTo>
                    <a:cubicBezTo>
                      <a:pt x="331" y="37"/>
                      <a:pt x="270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58" name="Google Shape;16058;p27"/>
              <p:cNvSpPr/>
              <p:nvPr/>
            </p:nvSpPr>
            <p:spPr>
              <a:xfrm>
                <a:off x="772275" y="2475300"/>
                <a:ext cx="54500" cy="557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230" extrusionOk="0">
                    <a:moveTo>
                      <a:pt x="1086" y="1"/>
                    </a:moveTo>
                    <a:cubicBezTo>
                      <a:pt x="569" y="1"/>
                      <a:pt x="52" y="408"/>
                      <a:pt x="29" y="999"/>
                    </a:cubicBezTo>
                    <a:cubicBezTo>
                      <a:pt x="0" y="1777"/>
                      <a:pt x="628" y="2230"/>
                      <a:pt x="1296" y="2230"/>
                    </a:cubicBezTo>
                    <a:cubicBezTo>
                      <a:pt x="1543" y="2230"/>
                      <a:pt x="1795" y="2168"/>
                      <a:pt x="2022" y="2038"/>
                    </a:cubicBezTo>
                    <a:cubicBezTo>
                      <a:pt x="2179" y="1947"/>
                      <a:pt x="2083" y="1726"/>
                      <a:pt x="1936" y="1726"/>
                    </a:cubicBezTo>
                    <a:cubicBezTo>
                      <a:pt x="1909" y="1726"/>
                      <a:pt x="1881" y="1733"/>
                      <a:pt x="1852" y="1750"/>
                    </a:cubicBezTo>
                    <a:cubicBezTo>
                      <a:pt x="1678" y="1850"/>
                      <a:pt x="1479" y="1899"/>
                      <a:pt x="1285" y="1899"/>
                    </a:cubicBezTo>
                    <a:cubicBezTo>
                      <a:pt x="822" y="1899"/>
                      <a:pt x="384" y="1618"/>
                      <a:pt x="365" y="1077"/>
                    </a:cubicBezTo>
                    <a:cubicBezTo>
                      <a:pt x="349" y="640"/>
                      <a:pt x="704" y="339"/>
                      <a:pt x="1069" y="339"/>
                    </a:cubicBezTo>
                    <a:cubicBezTo>
                      <a:pt x="1255" y="339"/>
                      <a:pt x="1443" y="417"/>
                      <a:pt x="1587" y="595"/>
                    </a:cubicBezTo>
                    <a:cubicBezTo>
                      <a:pt x="1620" y="635"/>
                      <a:pt x="1658" y="652"/>
                      <a:pt x="1696" y="652"/>
                    </a:cubicBezTo>
                    <a:cubicBezTo>
                      <a:pt x="1815" y="652"/>
                      <a:pt x="1927" y="485"/>
                      <a:pt x="1825" y="358"/>
                    </a:cubicBezTo>
                    <a:lnTo>
                      <a:pt x="1823" y="358"/>
                    </a:lnTo>
                    <a:cubicBezTo>
                      <a:pt x="1623" y="110"/>
                      <a:pt x="1354" y="1"/>
                      <a:pt x="10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59" name="Google Shape;16059;p27"/>
              <p:cNvSpPr/>
              <p:nvPr/>
            </p:nvSpPr>
            <p:spPr>
              <a:xfrm>
                <a:off x="993150" y="2312150"/>
                <a:ext cx="94100" cy="94000"/>
              </a:xfrm>
              <a:custGeom>
                <a:avLst/>
                <a:gdLst/>
                <a:ahLst/>
                <a:cxnLst/>
                <a:rect l="l" t="t" r="r" b="b"/>
                <a:pathLst>
                  <a:path w="3764" h="3760" extrusionOk="0">
                    <a:moveTo>
                      <a:pt x="2334" y="330"/>
                    </a:moveTo>
                    <a:cubicBezTo>
                      <a:pt x="2522" y="330"/>
                      <a:pt x="2714" y="365"/>
                      <a:pt x="2901" y="440"/>
                    </a:cubicBezTo>
                    <a:lnTo>
                      <a:pt x="2901" y="440"/>
                    </a:lnTo>
                    <a:cubicBezTo>
                      <a:pt x="2896" y="457"/>
                      <a:pt x="2892" y="475"/>
                      <a:pt x="2891" y="494"/>
                    </a:cubicBezTo>
                    <a:cubicBezTo>
                      <a:pt x="2879" y="773"/>
                      <a:pt x="2882" y="1051"/>
                      <a:pt x="2899" y="1327"/>
                    </a:cubicBezTo>
                    <a:lnTo>
                      <a:pt x="2899" y="1327"/>
                    </a:lnTo>
                    <a:cubicBezTo>
                      <a:pt x="2879" y="1654"/>
                      <a:pt x="2816" y="1976"/>
                      <a:pt x="2655" y="2255"/>
                    </a:cubicBezTo>
                    <a:cubicBezTo>
                      <a:pt x="2447" y="2614"/>
                      <a:pt x="2068" y="2844"/>
                      <a:pt x="1708" y="2844"/>
                    </a:cubicBezTo>
                    <a:cubicBezTo>
                      <a:pt x="1418" y="2844"/>
                      <a:pt x="1139" y="2694"/>
                      <a:pt x="972" y="2340"/>
                    </a:cubicBezTo>
                    <a:cubicBezTo>
                      <a:pt x="473" y="1282"/>
                      <a:pt x="1351" y="330"/>
                      <a:pt x="2334" y="330"/>
                    </a:cubicBezTo>
                    <a:close/>
                    <a:moveTo>
                      <a:pt x="2345" y="1"/>
                    </a:moveTo>
                    <a:cubicBezTo>
                      <a:pt x="1102" y="1"/>
                      <a:pt x="1" y="1258"/>
                      <a:pt x="705" y="2569"/>
                    </a:cubicBezTo>
                    <a:cubicBezTo>
                      <a:pt x="928" y="2983"/>
                      <a:pt x="1304" y="3194"/>
                      <a:pt x="1707" y="3194"/>
                    </a:cubicBezTo>
                    <a:cubicBezTo>
                      <a:pt x="1939" y="3194"/>
                      <a:pt x="2180" y="3124"/>
                      <a:pt x="2406" y="2982"/>
                    </a:cubicBezTo>
                    <a:cubicBezTo>
                      <a:pt x="2697" y="2801"/>
                      <a:pt x="2889" y="2553"/>
                      <a:pt x="3014" y="2271"/>
                    </a:cubicBezTo>
                    <a:lnTo>
                      <a:pt x="3014" y="2271"/>
                    </a:lnTo>
                    <a:cubicBezTo>
                      <a:pt x="3100" y="2739"/>
                      <a:pt x="3227" y="3199"/>
                      <a:pt x="3396" y="3646"/>
                    </a:cubicBezTo>
                    <a:cubicBezTo>
                      <a:pt x="3426" y="3725"/>
                      <a:pt x="3494" y="3760"/>
                      <a:pt x="3562" y="3760"/>
                    </a:cubicBezTo>
                    <a:cubicBezTo>
                      <a:pt x="3664" y="3760"/>
                      <a:pt x="3764" y="3680"/>
                      <a:pt x="3718" y="3557"/>
                    </a:cubicBezTo>
                    <a:cubicBezTo>
                      <a:pt x="3433" y="2805"/>
                      <a:pt x="3269" y="2013"/>
                      <a:pt x="3229" y="1211"/>
                    </a:cubicBezTo>
                    <a:lnTo>
                      <a:pt x="3229" y="1211"/>
                    </a:lnTo>
                    <a:cubicBezTo>
                      <a:pt x="3240" y="974"/>
                      <a:pt x="3235" y="736"/>
                      <a:pt x="3227" y="511"/>
                    </a:cubicBezTo>
                    <a:lnTo>
                      <a:pt x="3227" y="511"/>
                    </a:lnTo>
                    <a:cubicBezTo>
                      <a:pt x="3322" y="450"/>
                      <a:pt x="3357" y="296"/>
                      <a:pt x="3230" y="228"/>
                    </a:cubicBezTo>
                    <a:lnTo>
                      <a:pt x="3228" y="228"/>
                    </a:lnTo>
                    <a:cubicBezTo>
                      <a:pt x="2941" y="71"/>
                      <a:pt x="2639" y="1"/>
                      <a:pt x="23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60" name="Google Shape;16060;p27"/>
              <p:cNvSpPr/>
              <p:nvPr/>
            </p:nvSpPr>
            <p:spPr>
              <a:xfrm>
                <a:off x="1111650" y="2337675"/>
                <a:ext cx="47650" cy="11200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448" extrusionOk="0">
                    <a:moveTo>
                      <a:pt x="200" y="1"/>
                    </a:moveTo>
                    <a:cubicBezTo>
                      <a:pt x="0" y="1"/>
                      <a:pt x="7" y="320"/>
                      <a:pt x="215" y="335"/>
                    </a:cubicBezTo>
                    <a:lnTo>
                      <a:pt x="1690" y="447"/>
                    </a:lnTo>
                    <a:cubicBezTo>
                      <a:pt x="1695" y="447"/>
                      <a:pt x="1700" y="447"/>
                      <a:pt x="1704" y="447"/>
                    </a:cubicBezTo>
                    <a:cubicBezTo>
                      <a:pt x="1905" y="447"/>
                      <a:pt x="1900" y="127"/>
                      <a:pt x="1690" y="111"/>
                    </a:cubicBezTo>
                    <a:lnTo>
                      <a:pt x="215" y="1"/>
                    </a:lnTo>
                    <a:cubicBezTo>
                      <a:pt x="210" y="1"/>
                      <a:pt x="205" y="1"/>
                      <a:pt x="2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61" name="Google Shape;16061;p27"/>
              <p:cNvSpPr/>
              <p:nvPr/>
            </p:nvSpPr>
            <p:spPr>
              <a:xfrm>
                <a:off x="1109275" y="2369300"/>
                <a:ext cx="52950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2118" h="463" extrusionOk="0">
                    <a:moveTo>
                      <a:pt x="201" y="0"/>
                    </a:moveTo>
                    <a:cubicBezTo>
                      <a:pt x="1" y="0"/>
                      <a:pt x="7" y="320"/>
                      <a:pt x="215" y="335"/>
                    </a:cubicBezTo>
                    <a:lnTo>
                      <a:pt x="1903" y="461"/>
                    </a:lnTo>
                    <a:cubicBezTo>
                      <a:pt x="1908" y="462"/>
                      <a:pt x="1913" y="462"/>
                      <a:pt x="1918" y="462"/>
                    </a:cubicBezTo>
                    <a:cubicBezTo>
                      <a:pt x="2117" y="462"/>
                      <a:pt x="2111" y="142"/>
                      <a:pt x="1903" y="127"/>
                    </a:cubicBezTo>
                    <a:lnTo>
                      <a:pt x="215" y="1"/>
                    </a:lnTo>
                    <a:cubicBezTo>
                      <a:pt x="211" y="0"/>
                      <a:pt x="206" y="0"/>
                      <a:pt x="2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62" name="Google Shape;16062;p27"/>
              <p:cNvSpPr/>
              <p:nvPr/>
            </p:nvSpPr>
            <p:spPr>
              <a:xfrm>
                <a:off x="1191300" y="2327425"/>
                <a:ext cx="57425" cy="61125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445" extrusionOk="0">
                    <a:moveTo>
                      <a:pt x="257" y="1"/>
                    </a:moveTo>
                    <a:cubicBezTo>
                      <a:pt x="120" y="1"/>
                      <a:pt x="1" y="169"/>
                      <a:pt x="130" y="279"/>
                    </a:cubicBezTo>
                    <a:lnTo>
                      <a:pt x="130" y="280"/>
                    </a:lnTo>
                    <a:cubicBezTo>
                      <a:pt x="838" y="873"/>
                      <a:pt x="1445" y="1578"/>
                      <a:pt x="1930" y="2365"/>
                    </a:cubicBezTo>
                    <a:cubicBezTo>
                      <a:pt x="1964" y="2421"/>
                      <a:pt x="2015" y="2444"/>
                      <a:pt x="2066" y="2444"/>
                    </a:cubicBezTo>
                    <a:cubicBezTo>
                      <a:pt x="2181" y="2444"/>
                      <a:pt x="2297" y="2325"/>
                      <a:pt x="2219" y="2198"/>
                    </a:cubicBezTo>
                    <a:cubicBezTo>
                      <a:pt x="1721" y="1384"/>
                      <a:pt x="1096" y="657"/>
                      <a:pt x="367" y="42"/>
                    </a:cubicBezTo>
                    <a:cubicBezTo>
                      <a:pt x="332" y="13"/>
                      <a:pt x="294" y="1"/>
                      <a:pt x="25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63" name="Google Shape;16063;p27"/>
              <p:cNvSpPr/>
              <p:nvPr/>
            </p:nvSpPr>
            <p:spPr>
              <a:xfrm>
                <a:off x="1188525" y="2326725"/>
                <a:ext cx="51975" cy="63450"/>
              </a:xfrm>
              <a:custGeom>
                <a:avLst/>
                <a:gdLst/>
                <a:ahLst/>
                <a:cxnLst/>
                <a:rect l="l" t="t" r="r" b="b"/>
                <a:pathLst>
                  <a:path w="2079" h="2538" extrusionOk="0">
                    <a:moveTo>
                      <a:pt x="1849" y="0"/>
                    </a:moveTo>
                    <a:cubicBezTo>
                      <a:pt x="1798" y="0"/>
                      <a:pt x="1748" y="24"/>
                      <a:pt x="1715" y="81"/>
                    </a:cubicBezTo>
                    <a:lnTo>
                      <a:pt x="1715" y="82"/>
                    </a:lnTo>
                    <a:cubicBezTo>
                      <a:pt x="1262" y="860"/>
                      <a:pt x="725" y="1586"/>
                      <a:pt x="113" y="2248"/>
                    </a:cubicBezTo>
                    <a:cubicBezTo>
                      <a:pt x="1" y="2370"/>
                      <a:pt x="114" y="2537"/>
                      <a:pt x="238" y="2537"/>
                    </a:cubicBezTo>
                    <a:cubicBezTo>
                      <a:pt x="276" y="2537"/>
                      <a:pt x="315" y="2522"/>
                      <a:pt x="350" y="2485"/>
                    </a:cubicBezTo>
                    <a:cubicBezTo>
                      <a:pt x="981" y="1803"/>
                      <a:pt x="1535" y="1054"/>
                      <a:pt x="2003" y="250"/>
                    </a:cubicBezTo>
                    <a:cubicBezTo>
                      <a:pt x="2078" y="121"/>
                      <a:pt x="1963" y="0"/>
                      <a:pt x="18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64" name="Google Shape;16064;p27"/>
              <p:cNvSpPr/>
              <p:nvPr/>
            </p:nvSpPr>
            <p:spPr>
              <a:xfrm>
                <a:off x="1260300" y="2304600"/>
                <a:ext cx="41375" cy="109025"/>
              </a:xfrm>
              <a:custGeom>
                <a:avLst/>
                <a:gdLst/>
                <a:ahLst/>
                <a:cxnLst/>
                <a:rect l="l" t="t" r="r" b="b"/>
                <a:pathLst>
                  <a:path w="1655" h="4361" extrusionOk="0">
                    <a:moveTo>
                      <a:pt x="1379" y="0"/>
                    </a:moveTo>
                    <a:cubicBezTo>
                      <a:pt x="581" y="0"/>
                      <a:pt x="252" y="870"/>
                      <a:pt x="150" y="1556"/>
                    </a:cubicBezTo>
                    <a:cubicBezTo>
                      <a:pt x="0" y="2538"/>
                      <a:pt x="281" y="3507"/>
                      <a:pt x="879" y="4291"/>
                    </a:cubicBezTo>
                    <a:cubicBezTo>
                      <a:pt x="916" y="4340"/>
                      <a:pt x="968" y="4361"/>
                      <a:pt x="1019" y="4361"/>
                    </a:cubicBezTo>
                    <a:cubicBezTo>
                      <a:pt x="1141" y="4361"/>
                      <a:pt x="1260" y="4243"/>
                      <a:pt x="1167" y="4122"/>
                    </a:cubicBezTo>
                    <a:cubicBezTo>
                      <a:pt x="795" y="3634"/>
                      <a:pt x="552" y="3100"/>
                      <a:pt x="476" y="2485"/>
                    </a:cubicBezTo>
                    <a:cubicBezTo>
                      <a:pt x="398" y="1873"/>
                      <a:pt x="456" y="334"/>
                      <a:pt x="1392" y="334"/>
                    </a:cubicBezTo>
                    <a:cubicBezTo>
                      <a:pt x="1408" y="334"/>
                      <a:pt x="1424" y="335"/>
                      <a:pt x="1440" y="336"/>
                    </a:cubicBezTo>
                    <a:cubicBezTo>
                      <a:pt x="1444" y="336"/>
                      <a:pt x="1448" y="336"/>
                      <a:pt x="1451" y="336"/>
                    </a:cubicBezTo>
                    <a:cubicBezTo>
                      <a:pt x="1655" y="336"/>
                      <a:pt x="1650" y="12"/>
                      <a:pt x="1440" y="2"/>
                    </a:cubicBezTo>
                    <a:cubicBezTo>
                      <a:pt x="1419" y="1"/>
                      <a:pt x="1399" y="0"/>
                      <a:pt x="13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65" name="Google Shape;16065;p27"/>
              <p:cNvSpPr/>
              <p:nvPr/>
            </p:nvSpPr>
            <p:spPr>
              <a:xfrm>
                <a:off x="1315250" y="2323125"/>
                <a:ext cx="48325" cy="80375"/>
              </a:xfrm>
              <a:custGeom>
                <a:avLst/>
                <a:gdLst/>
                <a:ahLst/>
                <a:cxnLst/>
                <a:rect l="l" t="t" r="r" b="b"/>
                <a:pathLst>
                  <a:path w="1933" h="3215" extrusionOk="0">
                    <a:moveTo>
                      <a:pt x="1216" y="0"/>
                    </a:moveTo>
                    <a:cubicBezTo>
                      <a:pt x="569" y="0"/>
                      <a:pt x="1" y="511"/>
                      <a:pt x="107" y="1224"/>
                    </a:cubicBezTo>
                    <a:cubicBezTo>
                      <a:pt x="162" y="1599"/>
                      <a:pt x="388" y="1865"/>
                      <a:pt x="703" y="2055"/>
                    </a:cubicBezTo>
                    <a:cubicBezTo>
                      <a:pt x="891" y="2168"/>
                      <a:pt x="1167" y="2240"/>
                      <a:pt x="1317" y="2402"/>
                    </a:cubicBezTo>
                    <a:cubicBezTo>
                      <a:pt x="1519" y="2618"/>
                      <a:pt x="1262" y="2868"/>
                      <a:pt x="1019" y="2903"/>
                    </a:cubicBezTo>
                    <a:cubicBezTo>
                      <a:pt x="1004" y="2906"/>
                      <a:pt x="988" y="2907"/>
                      <a:pt x="971" y="2907"/>
                    </a:cubicBezTo>
                    <a:cubicBezTo>
                      <a:pt x="841" y="2907"/>
                      <a:pt x="680" y="2842"/>
                      <a:pt x="566" y="2806"/>
                    </a:cubicBezTo>
                    <a:cubicBezTo>
                      <a:pt x="547" y="2800"/>
                      <a:pt x="529" y="2797"/>
                      <a:pt x="512" y="2797"/>
                    </a:cubicBezTo>
                    <a:cubicBezTo>
                      <a:pt x="348" y="2797"/>
                      <a:pt x="292" y="3068"/>
                      <a:pt x="478" y="3128"/>
                    </a:cubicBezTo>
                    <a:cubicBezTo>
                      <a:pt x="629" y="3177"/>
                      <a:pt x="843" y="3215"/>
                      <a:pt x="1057" y="3215"/>
                    </a:cubicBezTo>
                    <a:cubicBezTo>
                      <a:pt x="1496" y="3215"/>
                      <a:pt x="1932" y="3056"/>
                      <a:pt x="1805" y="2522"/>
                    </a:cubicBezTo>
                    <a:cubicBezTo>
                      <a:pt x="1727" y="2191"/>
                      <a:pt x="1384" y="2040"/>
                      <a:pt x="1112" y="1894"/>
                    </a:cubicBezTo>
                    <a:cubicBezTo>
                      <a:pt x="795" y="1724"/>
                      <a:pt x="510" y="1579"/>
                      <a:pt x="446" y="1178"/>
                    </a:cubicBezTo>
                    <a:cubicBezTo>
                      <a:pt x="367" y="685"/>
                      <a:pt x="764" y="333"/>
                      <a:pt x="1215" y="333"/>
                    </a:cubicBezTo>
                    <a:cubicBezTo>
                      <a:pt x="1283" y="333"/>
                      <a:pt x="1352" y="341"/>
                      <a:pt x="1420" y="357"/>
                    </a:cubicBezTo>
                    <a:cubicBezTo>
                      <a:pt x="1435" y="361"/>
                      <a:pt x="1450" y="363"/>
                      <a:pt x="1464" y="363"/>
                    </a:cubicBezTo>
                    <a:cubicBezTo>
                      <a:pt x="1640" y="363"/>
                      <a:pt x="1703" y="82"/>
                      <a:pt x="1509" y="36"/>
                    </a:cubicBezTo>
                    <a:cubicBezTo>
                      <a:pt x="1411" y="12"/>
                      <a:pt x="1312" y="0"/>
                      <a:pt x="12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66" name="Google Shape;16066;p27"/>
              <p:cNvSpPr/>
              <p:nvPr/>
            </p:nvSpPr>
            <p:spPr>
              <a:xfrm>
                <a:off x="1377525" y="2304225"/>
                <a:ext cx="37075" cy="60100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404" extrusionOk="0">
                    <a:moveTo>
                      <a:pt x="879" y="0"/>
                    </a:moveTo>
                    <a:cubicBezTo>
                      <a:pt x="819" y="0"/>
                      <a:pt x="757" y="29"/>
                      <a:pt x="722" y="79"/>
                    </a:cubicBezTo>
                    <a:lnTo>
                      <a:pt x="89" y="972"/>
                    </a:lnTo>
                    <a:cubicBezTo>
                      <a:pt x="1" y="1095"/>
                      <a:pt x="118" y="1214"/>
                      <a:pt x="238" y="1214"/>
                    </a:cubicBezTo>
                    <a:cubicBezTo>
                      <a:pt x="289" y="1214"/>
                      <a:pt x="341" y="1193"/>
                      <a:pt x="378" y="1141"/>
                    </a:cubicBezTo>
                    <a:lnTo>
                      <a:pt x="377" y="1141"/>
                    </a:lnTo>
                    <a:lnTo>
                      <a:pt x="780" y="572"/>
                    </a:lnTo>
                    <a:lnTo>
                      <a:pt x="780" y="572"/>
                    </a:lnTo>
                    <a:lnTo>
                      <a:pt x="1134" y="2283"/>
                    </a:lnTo>
                    <a:cubicBezTo>
                      <a:pt x="1150" y="2367"/>
                      <a:pt x="1212" y="2403"/>
                      <a:pt x="1277" y="2403"/>
                    </a:cubicBezTo>
                    <a:cubicBezTo>
                      <a:pt x="1375" y="2403"/>
                      <a:pt x="1482" y="2320"/>
                      <a:pt x="1455" y="2193"/>
                    </a:cubicBezTo>
                    <a:lnTo>
                      <a:pt x="1027" y="119"/>
                    </a:lnTo>
                    <a:cubicBezTo>
                      <a:pt x="1010" y="37"/>
                      <a:pt x="946" y="0"/>
                      <a:pt x="8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67" name="Google Shape;16067;p27"/>
              <p:cNvSpPr/>
              <p:nvPr/>
            </p:nvSpPr>
            <p:spPr>
              <a:xfrm>
                <a:off x="1412250" y="2311100"/>
                <a:ext cx="49025" cy="113425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4537" extrusionOk="0">
                    <a:moveTo>
                      <a:pt x="878" y="0"/>
                    </a:moveTo>
                    <a:cubicBezTo>
                      <a:pt x="778" y="0"/>
                      <a:pt x="674" y="83"/>
                      <a:pt x="707" y="209"/>
                    </a:cubicBezTo>
                    <a:cubicBezTo>
                      <a:pt x="968" y="1189"/>
                      <a:pt x="1610" y="3763"/>
                      <a:pt x="187" y="4205"/>
                    </a:cubicBezTo>
                    <a:cubicBezTo>
                      <a:pt x="1" y="4263"/>
                      <a:pt x="56" y="4537"/>
                      <a:pt x="223" y="4537"/>
                    </a:cubicBezTo>
                    <a:cubicBezTo>
                      <a:pt x="239" y="4537"/>
                      <a:pt x="257" y="4534"/>
                      <a:pt x="275" y="4528"/>
                    </a:cubicBezTo>
                    <a:cubicBezTo>
                      <a:pt x="1961" y="4004"/>
                      <a:pt x="1352" y="1333"/>
                      <a:pt x="1030" y="119"/>
                    </a:cubicBezTo>
                    <a:cubicBezTo>
                      <a:pt x="1008" y="36"/>
                      <a:pt x="944" y="0"/>
                      <a:pt x="87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68" name="Google Shape;16068;p27"/>
              <p:cNvSpPr/>
              <p:nvPr/>
            </p:nvSpPr>
            <p:spPr>
              <a:xfrm>
                <a:off x="1477825" y="2352400"/>
                <a:ext cx="1727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156" extrusionOk="0">
                    <a:moveTo>
                      <a:pt x="166" y="1"/>
                    </a:moveTo>
                    <a:cubicBezTo>
                      <a:pt x="82" y="1"/>
                      <a:pt x="1" y="55"/>
                      <a:pt x="5" y="163"/>
                    </a:cubicBezTo>
                    <a:cubicBezTo>
                      <a:pt x="26" y="800"/>
                      <a:pt x="136" y="1432"/>
                      <a:pt x="328" y="2039"/>
                    </a:cubicBezTo>
                    <a:cubicBezTo>
                      <a:pt x="354" y="2120"/>
                      <a:pt x="421" y="2155"/>
                      <a:pt x="488" y="2155"/>
                    </a:cubicBezTo>
                    <a:cubicBezTo>
                      <a:pt x="589" y="2155"/>
                      <a:pt x="691" y="2075"/>
                      <a:pt x="651" y="1951"/>
                    </a:cubicBezTo>
                    <a:cubicBezTo>
                      <a:pt x="467" y="1371"/>
                      <a:pt x="361" y="770"/>
                      <a:pt x="340" y="163"/>
                    </a:cubicBezTo>
                    <a:cubicBezTo>
                      <a:pt x="336" y="55"/>
                      <a:pt x="249" y="1"/>
                      <a:pt x="16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69" name="Google Shape;16069;p27"/>
              <p:cNvSpPr/>
              <p:nvPr/>
            </p:nvSpPr>
            <p:spPr>
              <a:xfrm>
                <a:off x="1466725" y="2373475"/>
                <a:ext cx="51100" cy="10975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439" extrusionOk="0">
                    <a:moveTo>
                      <a:pt x="1151" y="1"/>
                    </a:moveTo>
                    <a:cubicBezTo>
                      <a:pt x="830" y="1"/>
                      <a:pt x="511" y="37"/>
                      <a:pt x="197" y="110"/>
                    </a:cubicBezTo>
                    <a:cubicBezTo>
                      <a:pt x="1" y="155"/>
                      <a:pt x="65" y="438"/>
                      <a:pt x="244" y="438"/>
                    </a:cubicBezTo>
                    <a:cubicBezTo>
                      <a:pt x="257" y="438"/>
                      <a:pt x="271" y="437"/>
                      <a:pt x="285" y="433"/>
                    </a:cubicBezTo>
                    <a:cubicBezTo>
                      <a:pt x="570" y="366"/>
                      <a:pt x="861" y="332"/>
                      <a:pt x="1152" y="332"/>
                    </a:cubicBezTo>
                    <a:cubicBezTo>
                      <a:pt x="1354" y="332"/>
                      <a:pt x="1555" y="348"/>
                      <a:pt x="1754" y="380"/>
                    </a:cubicBezTo>
                    <a:cubicBezTo>
                      <a:pt x="1765" y="382"/>
                      <a:pt x="1776" y="383"/>
                      <a:pt x="1786" y="383"/>
                    </a:cubicBezTo>
                    <a:cubicBezTo>
                      <a:pt x="1973" y="383"/>
                      <a:pt x="2044" y="90"/>
                      <a:pt x="1843" y="58"/>
                    </a:cubicBezTo>
                    <a:cubicBezTo>
                      <a:pt x="1613" y="20"/>
                      <a:pt x="1382" y="1"/>
                      <a:pt x="11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70" name="Google Shape;16070;p27"/>
              <p:cNvSpPr/>
              <p:nvPr/>
            </p:nvSpPr>
            <p:spPr>
              <a:xfrm>
                <a:off x="1522650" y="2301350"/>
                <a:ext cx="59850" cy="121000"/>
              </a:xfrm>
              <a:custGeom>
                <a:avLst/>
                <a:gdLst/>
                <a:ahLst/>
                <a:cxnLst/>
                <a:rect l="l" t="t" r="r" b="b"/>
                <a:pathLst>
                  <a:path w="2394" h="4840" extrusionOk="0">
                    <a:moveTo>
                      <a:pt x="1604" y="0"/>
                    </a:moveTo>
                    <a:cubicBezTo>
                      <a:pt x="1567" y="0"/>
                      <a:pt x="1528" y="14"/>
                      <a:pt x="1493" y="48"/>
                    </a:cubicBezTo>
                    <a:cubicBezTo>
                      <a:pt x="1" y="1474"/>
                      <a:pt x="280" y="3782"/>
                      <a:pt x="2066" y="4816"/>
                    </a:cubicBezTo>
                    <a:cubicBezTo>
                      <a:pt x="2095" y="4832"/>
                      <a:pt x="2122" y="4840"/>
                      <a:pt x="2149" y="4840"/>
                    </a:cubicBezTo>
                    <a:cubicBezTo>
                      <a:pt x="2296" y="4840"/>
                      <a:pt x="2393" y="4618"/>
                      <a:pt x="2234" y="4526"/>
                    </a:cubicBezTo>
                    <a:cubicBezTo>
                      <a:pt x="632" y="3599"/>
                      <a:pt x="393" y="1561"/>
                      <a:pt x="1729" y="284"/>
                    </a:cubicBezTo>
                    <a:cubicBezTo>
                      <a:pt x="1850" y="168"/>
                      <a:pt x="1735" y="0"/>
                      <a:pt x="16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71" name="Google Shape;16071;p27"/>
              <p:cNvSpPr/>
              <p:nvPr/>
            </p:nvSpPr>
            <p:spPr>
              <a:xfrm>
                <a:off x="1589425" y="2308000"/>
                <a:ext cx="63975" cy="95675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3827" extrusionOk="0">
                    <a:moveTo>
                      <a:pt x="256" y="1"/>
                    </a:moveTo>
                    <a:cubicBezTo>
                      <a:pt x="172" y="1"/>
                      <a:pt x="84" y="55"/>
                      <a:pt x="77" y="162"/>
                    </a:cubicBezTo>
                    <a:lnTo>
                      <a:pt x="79" y="162"/>
                    </a:lnTo>
                    <a:cubicBezTo>
                      <a:pt x="1" y="1361"/>
                      <a:pt x="152" y="2564"/>
                      <a:pt x="523" y="3707"/>
                    </a:cubicBezTo>
                    <a:cubicBezTo>
                      <a:pt x="550" y="3790"/>
                      <a:pt x="611" y="3826"/>
                      <a:pt x="672" y="3826"/>
                    </a:cubicBezTo>
                    <a:cubicBezTo>
                      <a:pt x="766" y="3826"/>
                      <a:pt x="862" y="3743"/>
                      <a:pt x="846" y="3617"/>
                    </a:cubicBezTo>
                    <a:cubicBezTo>
                      <a:pt x="805" y="3317"/>
                      <a:pt x="1058" y="2120"/>
                      <a:pt x="1507" y="2120"/>
                    </a:cubicBezTo>
                    <a:cubicBezTo>
                      <a:pt x="1606" y="2120"/>
                      <a:pt x="1714" y="2178"/>
                      <a:pt x="1831" y="2317"/>
                    </a:cubicBezTo>
                    <a:cubicBezTo>
                      <a:pt x="2031" y="2553"/>
                      <a:pt x="2097" y="3115"/>
                      <a:pt x="2194" y="3409"/>
                    </a:cubicBezTo>
                    <a:cubicBezTo>
                      <a:pt x="2221" y="3491"/>
                      <a:pt x="2288" y="3526"/>
                      <a:pt x="2355" y="3526"/>
                    </a:cubicBezTo>
                    <a:cubicBezTo>
                      <a:pt x="2457" y="3526"/>
                      <a:pt x="2558" y="3445"/>
                      <a:pt x="2518" y="3321"/>
                    </a:cubicBezTo>
                    <a:cubicBezTo>
                      <a:pt x="2367" y="2868"/>
                      <a:pt x="2242" y="1748"/>
                      <a:pt x="1606" y="1748"/>
                    </a:cubicBezTo>
                    <a:cubicBezTo>
                      <a:pt x="1552" y="1748"/>
                      <a:pt x="1495" y="1756"/>
                      <a:pt x="1435" y="1772"/>
                    </a:cubicBezTo>
                    <a:cubicBezTo>
                      <a:pt x="993" y="1893"/>
                      <a:pt x="730" y="2277"/>
                      <a:pt x="601" y="2710"/>
                    </a:cubicBezTo>
                    <a:lnTo>
                      <a:pt x="601" y="2710"/>
                    </a:lnTo>
                    <a:cubicBezTo>
                      <a:pt x="421" y="1875"/>
                      <a:pt x="357" y="1017"/>
                      <a:pt x="413" y="162"/>
                    </a:cubicBezTo>
                    <a:cubicBezTo>
                      <a:pt x="420" y="54"/>
                      <a:pt x="339" y="1"/>
                      <a:pt x="2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72" name="Google Shape;16072;p27"/>
              <p:cNvSpPr/>
              <p:nvPr/>
            </p:nvSpPr>
            <p:spPr>
              <a:xfrm>
                <a:off x="1667425" y="2306175"/>
                <a:ext cx="46925" cy="12010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4804" extrusionOk="0">
                    <a:moveTo>
                      <a:pt x="227" y="1"/>
                    </a:moveTo>
                    <a:cubicBezTo>
                      <a:pt x="117" y="1"/>
                      <a:pt x="0" y="122"/>
                      <a:pt x="67" y="254"/>
                    </a:cubicBezTo>
                    <a:cubicBezTo>
                      <a:pt x="520" y="1148"/>
                      <a:pt x="1488" y="3693"/>
                      <a:pt x="382" y="4484"/>
                    </a:cubicBezTo>
                    <a:cubicBezTo>
                      <a:pt x="238" y="4587"/>
                      <a:pt x="328" y="4804"/>
                      <a:pt x="463" y="4804"/>
                    </a:cubicBezTo>
                    <a:cubicBezTo>
                      <a:pt x="491" y="4804"/>
                      <a:pt x="521" y="4795"/>
                      <a:pt x="551" y="4773"/>
                    </a:cubicBezTo>
                    <a:cubicBezTo>
                      <a:pt x="1877" y="3824"/>
                      <a:pt x="926" y="1212"/>
                      <a:pt x="356" y="85"/>
                    </a:cubicBezTo>
                    <a:cubicBezTo>
                      <a:pt x="326" y="25"/>
                      <a:pt x="277" y="1"/>
                      <a:pt x="2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73" name="Google Shape;16073;p27"/>
              <p:cNvSpPr/>
              <p:nvPr/>
            </p:nvSpPr>
            <p:spPr>
              <a:xfrm>
                <a:off x="1733650" y="2305850"/>
                <a:ext cx="41275" cy="100900"/>
              </a:xfrm>
              <a:custGeom>
                <a:avLst/>
                <a:gdLst/>
                <a:ahLst/>
                <a:cxnLst/>
                <a:rect l="l" t="t" r="r" b="b"/>
                <a:pathLst>
                  <a:path w="1651" h="4036" extrusionOk="0">
                    <a:moveTo>
                      <a:pt x="1043" y="1"/>
                    </a:moveTo>
                    <a:cubicBezTo>
                      <a:pt x="470" y="1"/>
                      <a:pt x="121" y="1066"/>
                      <a:pt x="83" y="1523"/>
                    </a:cubicBezTo>
                    <a:cubicBezTo>
                      <a:pt x="1" y="2521"/>
                      <a:pt x="481" y="3478"/>
                      <a:pt x="1328" y="4009"/>
                    </a:cubicBezTo>
                    <a:cubicBezTo>
                      <a:pt x="1358" y="4028"/>
                      <a:pt x="1387" y="4036"/>
                      <a:pt x="1414" y="4036"/>
                    </a:cubicBezTo>
                    <a:cubicBezTo>
                      <a:pt x="1557" y="4036"/>
                      <a:pt x="1651" y="3817"/>
                      <a:pt x="1497" y="3721"/>
                    </a:cubicBezTo>
                    <a:cubicBezTo>
                      <a:pt x="974" y="3393"/>
                      <a:pt x="622" y="2903"/>
                      <a:pt x="477" y="2301"/>
                    </a:cubicBezTo>
                    <a:cubicBezTo>
                      <a:pt x="414" y="2048"/>
                      <a:pt x="394" y="1784"/>
                      <a:pt x="417" y="1523"/>
                    </a:cubicBezTo>
                    <a:cubicBezTo>
                      <a:pt x="436" y="1326"/>
                      <a:pt x="652" y="350"/>
                      <a:pt x="1045" y="350"/>
                    </a:cubicBezTo>
                    <a:cubicBezTo>
                      <a:pt x="1099" y="350"/>
                      <a:pt x="1157" y="368"/>
                      <a:pt x="1218" y="411"/>
                    </a:cubicBezTo>
                    <a:cubicBezTo>
                      <a:pt x="1248" y="432"/>
                      <a:pt x="1278" y="441"/>
                      <a:pt x="1306" y="441"/>
                    </a:cubicBezTo>
                    <a:cubicBezTo>
                      <a:pt x="1442" y="441"/>
                      <a:pt x="1533" y="224"/>
                      <a:pt x="1388" y="123"/>
                    </a:cubicBezTo>
                    <a:lnTo>
                      <a:pt x="1386" y="123"/>
                    </a:lnTo>
                    <a:cubicBezTo>
                      <a:pt x="1264" y="38"/>
                      <a:pt x="1150" y="1"/>
                      <a:pt x="10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74" name="Google Shape;16074;p27"/>
              <p:cNvSpPr/>
              <p:nvPr/>
            </p:nvSpPr>
            <p:spPr>
              <a:xfrm>
                <a:off x="1784350" y="2345375"/>
                <a:ext cx="55125" cy="56575"/>
              </a:xfrm>
              <a:custGeom>
                <a:avLst/>
                <a:gdLst/>
                <a:ahLst/>
                <a:cxnLst/>
                <a:rect l="l" t="t" r="r" b="b"/>
                <a:pathLst>
                  <a:path w="2205" h="2263" extrusionOk="0">
                    <a:moveTo>
                      <a:pt x="1039" y="0"/>
                    </a:moveTo>
                    <a:cubicBezTo>
                      <a:pt x="498" y="0"/>
                      <a:pt x="1" y="487"/>
                      <a:pt x="37" y="1081"/>
                    </a:cubicBezTo>
                    <a:cubicBezTo>
                      <a:pt x="86" y="1865"/>
                      <a:pt x="763" y="2262"/>
                      <a:pt x="1457" y="2262"/>
                    </a:cubicBezTo>
                    <a:cubicBezTo>
                      <a:pt x="1647" y="2262"/>
                      <a:pt x="1839" y="2232"/>
                      <a:pt x="2020" y="2172"/>
                    </a:cubicBezTo>
                    <a:cubicBezTo>
                      <a:pt x="2205" y="2111"/>
                      <a:pt x="2151" y="1841"/>
                      <a:pt x="1987" y="1841"/>
                    </a:cubicBezTo>
                    <a:cubicBezTo>
                      <a:pt x="1969" y="1841"/>
                      <a:pt x="1951" y="1844"/>
                      <a:pt x="1931" y="1850"/>
                    </a:cubicBezTo>
                    <a:cubicBezTo>
                      <a:pt x="1772" y="1903"/>
                      <a:pt x="1600" y="1932"/>
                      <a:pt x="1430" y="1932"/>
                    </a:cubicBezTo>
                    <a:cubicBezTo>
                      <a:pt x="970" y="1932"/>
                      <a:pt x="526" y="1721"/>
                      <a:pt x="397" y="1219"/>
                    </a:cubicBezTo>
                    <a:cubicBezTo>
                      <a:pt x="282" y="774"/>
                      <a:pt x="616" y="333"/>
                      <a:pt x="1026" y="333"/>
                    </a:cubicBezTo>
                    <a:cubicBezTo>
                      <a:pt x="1137" y="333"/>
                      <a:pt x="1254" y="365"/>
                      <a:pt x="1368" y="439"/>
                    </a:cubicBezTo>
                    <a:cubicBezTo>
                      <a:pt x="1398" y="458"/>
                      <a:pt x="1427" y="467"/>
                      <a:pt x="1455" y="467"/>
                    </a:cubicBezTo>
                    <a:cubicBezTo>
                      <a:pt x="1595" y="467"/>
                      <a:pt x="1688" y="248"/>
                      <a:pt x="1538" y="151"/>
                    </a:cubicBezTo>
                    <a:lnTo>
                      <a:pt x="1539" y="151"/>
                    </a:lnTo>
                    <a:cubicBezTo>
                      <a:pt x="1378" y="47"/>
                      <a:pt x="1207" y="0"/>
                      <a:pt x="103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75" name="Google Shape;16075;p27"/>
              <p:cNvSpPr/>
              <p:nvPr/>
            </p:nvSpPr>
            <p:spPr>
              <a:xfrm>
                <a:off x="1837825" y="2310375"/>
                <a:ext cx="47650" cy="1057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4231" extrusionOk="0">
                    <a:moveTo>
                      <a:pt x="225" y="0"/>
                    </a:moveTo>
                    <a:cubicBezTo>
                      <a:pt x="91" y="0"/>
                      <a:pt x="1" y="217"/>
                      <a:pt x="143" y="321"/>
                    </a:cubicBezTo>
                    <a:cubicBezTo>
                      <a:pt x="709" y="733"/>
                      <a:pt x="1151" y="1295"/>
                      <a:pt x="1359" y="1970"/>
                    </a:cubicBezTo>
                    <a:cubicBezTo>
                      <a:pt x="1556" y="2614"/>
                      <a:pt x="1632" y="3667"/>
                      <a:pt x="802" y="3902"/>
                    </a:cubicBezTo>
                    <a:cubicBezTo>
                      <a:pt x="612" y="3955"/>
                      <a:pt x="670" y="4231"/>
                      <a:pt x="841" y="4231"/>
                    </a:cubicBezTo>
                    <a:cubicBezTo>
                      <a:pt x="857" y="4231"/>
                      <a:pt x="873" y="4228"/>
                      <a:pt x="891" y="4223"/>
                    </a:cubicBezTo>
                    <a:cubicBezTo>
                      <a:pt x="1705" y="3995"/>
                      <a:pt x="1905" y="3110"/>
                      <a:pt x="1791" y="2355"/>
                    </a:cubicBezTo>
                    <a:cubicBezTo>
                      <a:pt x="1644" y="1397"/>
                      <a:pt x="1086" y="596"/>
                      <a:pt x="313" y="32"/>
                    </a:cubicBezTo>
                    <a:cubicBezTo>
                      <a:pt x="282" y="10"/>
                      <a:pt x="253" y="0"/>
                      <a:pt x="22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76" name="Google Shape;16076;p27"/>
              <p:cNvSpPr/>
              <p:nvPr/>
            </p:nvSpPr>
            <p:spPr>
              <a:xfrm>
                <a:off x="1924525" y="2340700"/>
                <a:ext cx="18400" cy="64875"/>
              </a:xfrm>
              <a:custGeom>
                <a:avLst/>
                <a:gdLst/>
                <a:ahLst/>
                <a:cxnLst/>
                <a:rect l="l" t="t" r="r" b="b"/>
                <a:pathLst>
                  <a:path w="736" h="2595" extrusionOk="0">
                    <a:moveTo>
                      <a:pt x="206" y="0"/>
                    </a:moveTo>
                    <a:cubicBezTo>
                      <a:pt x="109" y="0"/>
                      <a:pt x="1" y="83"/>
                      <a:pt x="22" y="210"/>
                    </a:cubicBezTo>
                    <a:cubicBezTo>
                      <a:pt x="145" y="963"/>
                      <a:pt x="269" y="1718"/>
                      <a:pt x="393" y="2473"/>
                    </a:cubicBezTo>
                    <a:cubicBezTo>
                      <a:pt x="407" y="2558"/>
                      <a:pt x="466" y="2594"/>
                      <a:pt x="530" y="2594"/>
                    </a:cubicBezTo>
                    <a:cubicBezTo>
                      <a:pt x="627" y="2594"/>
                      <a:pt x="736" y="2511"/>
                      <a:pt x="714" y="2383"/>
                    </a:cubicBezTo>
                    <a:lnTo>
                      <a:pt x="344" y="121"/>
                    </a:lnTo>
                    <a:cubicBezTo>
                      <a:pt x="330" y="37"/>
                      <a:pt x="271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77" name="Google Shape;16077;p27"/>
              <p:cNvSpPr/>
              <p:nvPr/>
            </p:nvSpPr>
            <p:spPr>
              <a:xfrm>
                <a:off x="1908625" y="2368125"/>
                <a:ext cx="56550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418" extrusionOk="0">
                    <a:moveTo>
                      <a:pt x="206" y="0"/>
                    </a:moveTo>
                    <a:cubicBezTo>
                      <a:pt x="1" y="0"/>
                      <a:pt x="4" y="324"/>
                      <a:pt x="216" y="335"/>
                    </a:cubicBezTo>
                    <a:lnTo>
                      <a:pt x="2046" y="417"/>
                    </a:lnTo>
                    <a:cubicBezTo>
                      <a:pt x="2049" y="417"/>
                      <a:pt x="2053" y="417"/>
                      <a:pt x="2056" y="417"/>
                    </a:cubicBezTo>
                    <a:cubicBezTo>
                      <a:pt x="2261" y="417"/>
                      <a:pt x="2258" y="93"/>
                      <a:pt x="2046" y="83"/>
                    </a:cubicBezTo>
                    <a:lnTo>
                      <a:pt x="216" y="1"/>
                    </a:lnTo>
                    <a:cubicBezTo>
                      <a:pt x="212" y="0"/>
                      <a:pt x="209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78" name="Google Shape;16078;p27"/>
              <p:cNvSpPr/>
              <p:nvPr/>
            </p:nvSpPr>
            <p:spPr>
              <a:xfrm>
                <a:off x="1984125" y="2298875"/>
                <a:ext cx="46925" cy="131225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5249" extrusionOk="0">
                    <a:moveTo>
                      <a:pt x="1159" y="1"/>
                    </a:moveTo>
                    <a:cubicBezTo>
                      <a:pt x="628" y="1"/>
                      <a:pt x="242" y="1321"/>
                      <a:pt x="191" y="1675"/>
                    </a:cubicBezTo>
                    <a:cubicBezTo>
                      <a:pt x="1" y="3002"/>
                      <a:pt x="512" y="4328"/>
                      <a:pt x="1512" y="5205"/>
                    </a:cubicBezTo>
                    <a:cubicBezTo>
                      <a:pt x="1547" y="5236"/>
                      <a:pt x="1586" y="5249"/>
                      <a:pt x="1623" y="5249"/>
                    </a:cubicBezTo>
                    <a:cubicBezTo>
                      <a:pt x="1758" y="5249"/>
                      <a:pt x="1877" y="5079"/>
                      <a:pt x="1749" y="4969"/>
                    </a:cubicBezTo>
                    <a:cubicBezTo>
                      <a:pt x="1151" y="4445"/>
                      <a:pt x="747" y="3799"/>
                      <a:pt x="576" y="3018"/>
                    </a:cubicBezTo>
                    <a:cubicBezTo>
                      <a:pt x="495" y="2659"/>
                      <a:pt x="469" y="2292"/>
                      <a:pt x="498" y="1927"/>
                    </a:cubicBezTo>
                    <a:cubicBezTo>
                      <a:pt x="506" y="1820"/>
                      <a:pt x="836" y="373"/>
                      <a:pt x="1163" y="373"/>
                    </a:cubicBezTo>
                    <a:cubicBezTo>
                      <a:pt x="1200" y="373"/>
                      <a:pt x="1237" y="391"/>
                      <a:pt x="1273" y="432"/>
                    </a:cubicBezTo>
                    <a:cubicBezTo>
                      <a:pt x="1307" y="470"/>
                      <a:pt x="1346" y="486"/>
                      <a:pt x="1384" y="486"/>
                    </a:cubicBezTo>
                    <a:cubicBezTo>
                      <a:pt x="1507" y="486"/>
                      <a:pt x="1619" y="318"/>
                      <a:pt x="1509" y="196"/>
                    </a:cubicBezTo>
                    <a:cubicBezTo>
                      <a:pt x="1387" y="59"/>
                      <a:pt x="1270" y="1"/>
                      <a:pt x="11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79" name="Google Shape;16079;p27"/>
              <p:cNvSpPr/>
              <p:nvPr/>
            </p:nvSpPr>
            <p:spPr>
              <a:xfrm>
                <a:off x="1713450" y="2394550"/>
                <a:ext cx="108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5" extrusionOk="0">
                    <a:moveTo>
                      <a:pt x="217" y="1"/>
                    </a:moveTo>
                    <a:cubicBezTo>
                      <a:pt x="0" y="1"/>
                      <a:pt x="0" y="335"/>
                      <a:pt x="217" y="335"/>
                    </a:cubicBezTo>
                    <a:cubicBezTo>
                      <a:pt x="432" y="335"/>
                      <a:pt x="432" y="1"/>
                      <a:pt x="21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80" name="Google Shape;16080;p27"/>
              <p:cNvSpPr/>
              <p:nvPr/>
            </p:nvSpPr>
            <p:spPr>
              <a:xfrm>
                <a:off x="2036300" y="2343375"/>
                <a:ext cx="59225" cy="54475"/>
              </a:xfrm>
              <a:custGeom>
                <a:avLst/>
                <a:gdLst/>
                <a:ahLst/>
                <a:cxnLst/>
                <a:rect l="l" t="t" r="r" b="b"/>
                <a:pathLst>
                  <a:path w="2369" h="2179" extrusionOk="0">
                    <a:moveTo>
                      <a:pt x="1089" y="397"/>
                    </a:moveTo>
                    <a:cubicBezTo>
                      <a:pt x="1204" y="397"/>
                      <a:pt x="1320" y="444"/>
                      <a:pt x="1419" y="557"/>
                    </a:cubicBezTo>
                    <a:cubicBezTo>
                      <a:pt x="1453" y="596"/>
                      <a:pt x="1491" y="611"/>
                      <a:pt x="1529" y="611"/>
                    </a:cubicBezTo>
                    <a:cubicBezTo>
                      <a:pt x="1596" y="611"/>
                      <a:pt x="1660" y="562"/>
                      <a:pt x="1686" y="497"/>
                    </a:cubicBezTo>
                    <a:lnTo>
                      <a:pt x="1686" y="497"/>
                    </a:lnTo>
                    <a:cubicBezTo>
                      <a:pt x="1832" y="602"/>
                      <a:pt x="1943" y="753"/>
                      <a:pt x="1985" y="936"/>
                    </a:cubicBezTo>
                    <a:cubicBezTo>
                      <a:pt x="2092" y="1395"/>
                      <a:pt x="1659" y="1842"/>
                      <a:pt x="1209" y="1845"/>
                    </a:cubicBezTo>
                    <a:cubicBezTo>
                      <a:pt x="1208" y="1845"/>
                      <a:pt x="1207" y="1845"/>
                      <a:pt x="1206" y="1845"/>
                    </a:cubicBezTo>
                    <a:cubicBezTo>
                      <a:pt x="783" y="1845"/>
                      <a:pt x="484" y="1432"/>
                      <a:pt x="490" y="1032"/>
                    </a:cubicBezTo>
                    <a:cubicBezTo>
                      <a:pt x="496" y="714"/>
                      <a:pt x="791" y="397"/>
                      <a:pt x="1089" y="397"/>
                    </a:cubicBezTo>
                    <a:close/>
                    <a:moveTo>
                      <a:pt x="1181" y="1"/>
                    </a:moveTo>
                    <a:cubicBezTo>
                      <a:pt x="1091" y="1"/>
                      <a:pt x="1000" y="11"/>
                      <a:pt x="911" y="34"/>
                    </a:cubicBezTo>
                    <a:cubicBezTo>
                      <a:pt x="856" y="48"/>
                      <a:pt x="821" y="81"/>
                      <a:pt x="805" y="122"/>
                    </a:cubicBezTo>
                    <a:lnTo>
                      <a:pt x="805" y="122"/>
                    </a:lnTo>
                    <a:cubicBezTo>
                      <a:pt x="539" y="214"/>
                      <a:pt x="305" y="424"/>
                      <a:pt x="211" y="696"/>
                    </a:cubicBezTo>
                    <a:cubicBezTo>
                      <a:pt x="1" y="1306"/>
                      <a:pt x="400" y="2064"/>
                      <a:pt x="1052" y="2167"/>
                    </a:cubicBezTo>
                    <a:cubicBezTo>
                      <a:pt x="1102" y="2175"/>
                      <a:pt x="1153" y="2178"/>
                      <a:pt x="1203" y="2178"/>
                    </a:cubicBezTo>
                    <a:cubicBezTo>
                      <a:pt x="1804" y="2178"/>
                      <a:pt x="2368" y="1638"/>
                      <a:pt x="2334" y="1024"/>
                    </a:cubicBezTo>
                    <a:cubicBezTo>
                      <a:pt x="2302" y="426"/>
                      <a:pt x="1747" y="1"/>
                      <a:pt x="11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81" name="Google Shape;16081;p27"/>
              <p:cNvSpPr/>
              <p:nvPr/>
            </p:nvSpPr>
            <p:spPr>
              <a:xfrm>
                <a:off x="2074050" y="2305225"/>
                <a:ext cx="23450" cy="100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4016" extrusionOk="0">
                    <a:moveTo>
                      <a:pt x="164" y="1"/>
                    </a:moveTo>
                    <a:cubicBezTo>
                      <a:pt x="80" y="1"/>
                      <a:pt x="1" y="55"/>
                      <a:pt x="8" y="163"/>
                    </a:cubicBezTo>
                    <a:cubicBezTo>
                      <a:pt x="94" y="1421"/>
                      <a:pt x="286" y="2671"/>
                      <a:pt x="585" y="3895"/>
                    </a:cubicBezTo>
                    <a:cubicBezTo>
                      <a:pt x="605" y="3979"/>
                      <a:pt x="668" y="4015"/>
                      <a:pt x="734" y="4015"/>
                    </a:cubicBezTo>
                    <a:cubicBezTo>
                      <a:pt x="833" y="4015"/>
                      <a:pt x="938" y="3933"/>
                      <a:pt x="907" y="3807"/>
                    </a:cubicBezTo>
                    <a:cubicBezTo>
                      <a:pt x="615" y="2610"/>
                      <a:pt x="426" y="1391"/>
                      <a:pt x="342" y="163"/>
                    </a:cubicBezTo>
                    <a:cubicBezTo>
                      <a:pt x="336" y="55"/>
                      <a:pt x="248" y="1"/>
                      <a:pt x="1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82" name="Google Shape;16082;p27"/>
              <p:cNvSpPr/>
              <p:nvPr/>
            </p:nvSpPr>
            <p:spPr>
              <a:xfrm>
                <a:off x="2098300" y="2309150"/>
                <a:ext cx="40350" cy="115450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4618" extrusionOk="0">
                    <a:moveTo>
                      <a:pt x="235" y="0"/>
                    </a:moveTo>
                    <a:cubicBezTo>
                      <a:pt x="113" y="0"/>
                      <a:pt x="0" y="168"/>
                      <a:pt x="108" y="291"/>
                    </a:cubicBezTo>
                    <a:cubicBezTo>
                      <a:pt x="1111" y="1443"/>
                      <a:pt x="1246" y="3063"/>
                      <a:pt x="463" y="4370"/>
                    </a:cubicBezTo>
                    <a:cubicBezTo>
                      <a:pt x="386" y="4498"/>
                      <a:pt x="501" y="4618"/>
                      <a:pt x="616" y="4618"/>
                    </a:cubicBezTo>
                    <a:cubicBezTo>
                      <a:pt x="667" y="4618"/>
                      <a:pt x="718" y="4594"/>
                      <a:pt x="751" y="4538"/>
                    </a:cubicBezTo>
                    <a:cubicBezTo>
                      <a:pt x="1613" y="3099"/>
                      <a:pt x="1445" y="1318"/>
                      <a:pt x="346" y="55"/>
                    </a:cubicBezTo>
                    <a:cubicBezTo>
                      <a:pt x="312" y="16"/>
                      <a:pt x="273" y="0"/>
                      <a:pt x="2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83" name="Google Shape;16083;p27"/>
              <p:cNvSpPr/>
              <p:nvPr/>
            </p:nvSpPr>
            <p:spPr>
              <a:xfrm>
                <a:off x="2160425" y="2313550"/>
                <a:ext cx="37975" cy="10615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4246" extrusionOk="0">
                    <a:moveTo>
                      <a:pt x="954" y="0"/>
                    </a:moveTo>
                    <a:cubicBezTo>
                      <a:pt x="303" y="0"/>
                      <a:pt x="94" y="1037"/>
                      <a:pt x="62" y="1564"/>
                    </a:cubicBezTo>
                    <a:cubicBezTo>
                      <a:pt x="1" y="2573"/>
                      <a:pt x="413" y="3530"/>
                      <a:pt x="1157" y="4200"/>
                    </a:cubicBezTo>
                    <a:cubicBezTo>
                      <a:pt x="1192" y="4232"/>
                      <a:pt x="1231" y="4245"/>
                      <a:pt x="1269" y="4245"/>
                    </a:cubicBezTo>
                    <a:cubicBezTo>
                      <a:pt x="1402" y="4245"/>
                      <a:pt x="1518" y="4077"/>
                      <a:pt x="1393" y="3964"/>
                    </a:cubicBezTo>
                    <a:cubicBezTo>
                      <a:pt x="922" y="3540"/>
                      <a:pt x="591" y="3009"/>
                      <a:pt x="457" y="2385"/>
                    </a:cubicBezTo>
                    <a:cubicBezTo>
                      <a:pt x="379" y="2021"/>
                      <a:pt x="324" y="333"/>
                      <a:pt x="945" y="333"/>
                    </a:cubicBezTo>
                    <a:cubicBezTo>
                      <a:pt x="977" y="333"/>
                      <a:pt x="1011" y="337"/>
                      <a:pt x="1047" y="347"/>
                    </a:cubicBezTo>
                    <a:cubicBezTo>
                      <a:pt x="1063" y="351"/>
                      <a:pt x="1079" y="353"/>
                      <a:pt x="1094" y="353"/>
                    </a:cubicBezTo>
                    <a:cubicBezTo>
                      <a:pt x="1268" y="353"/>
                      <a:pt x="1328" y="76"/>
                      <a:pt x="1136" y="25"/>
                    </a:cubicBezTo>
                    <a:cubicBezTo>
                      <a:pt x="1072" y="8"/>
                      <a:pt x="1011" y="0"/>
                      <a:pt x="9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84" name="Google Shape;16084;p27"/>
              <p:cNvSpPr/>
              <p:nvPr/>
            </p:nvSpPr>
            <p:spPr>
              <a:xfrm>
                <a:off x="2198425" y="2331900"/>
                <a:ext cx="48225" cy="77525"/>
              </a:xfrm>
              <a:custGeom>
                <a:avLst/>
                <a:gdLst/>
                <a:ahLst/>
                <a:cxnLst/>
                <a:rect l="l" t="t" r="r" b="b"/>
                <a:pathLst>
                  <a:path w="1929" h="3101" extrusionOk="0">
                    <a:moveTo>
                      <a:pt x="1051" y="529"/>
                    </a:moveTo>
                    <a:cubicBezTo>
                      <a:pt x="1055" y="529"/>
                      <a:pt x="1059" y="530"/>
                      <a:pt x="1063" y="530"/>
                    </a:cubicBezTo>
                    <a:cubicBezTo>
                      <a:pt x="1096" y="607"/>
                      <a:pt x="1166" y="640"/>
                      <a:pt x="1233" y="640"/>
                    </a:cubicBezTo>
                    <a:cubicBezTo>
                      <a:pt x="1260" y="640"/>
                      <a:pt x="1287" y="635"/>
                      <a:pt x="1311" y="625"/>
                    </a:cubicBezTo>
                    <a:lnTo>
                      <a:pt x="1311" y="625"/>
                    </a:lnTo>
                    <a:cubicBezTo>
                      <a:pt x="1361" y="778"/>
                      <a:pt x="1322" y="1002"/>
                      <a:pt x="1289" y="1140"/>
                    </a:cubicBezTo>
                    <a:cubicBezTo>
                      <a:pt x="1236" y="1363"/>
                      <a:pt x="1127" y="1522"/>
                      <a:pt x="914" y="1522"/>
                    </a:cubicBezTo>
                    <a:cubicBezTo>
                      <a:pt x="866" y="1522"/>
                      <a:pt x="813" y="1514"/>
                      <a:pt x="754" y="1497"/>
                    </a:cubicBezTo>
                    <a:cubicBezTo>
                      <a:pt x="618" y="1215"/>
                      <a:pt x="630" y="952"/>
                      <a:pt x="789" y="708"/>
                    </a:cubicBezTo>
                    <a:cubicBezTo>
                      <a:pt x="853" y="589"/>
                      <a:pt x="941" y="529"/>
                      <a:pt x="1051" y="529"/>
                    </a:cubicBezTo>
                    <a:close/>
                    <a:moveTo>
                      <a:pt x="948" y="1"/>
                    </a:moveTo>
                    <a:cubicBezTo>
                      <a:pt x="846" y="1"/>
                      <a:pt x="741" y="22"/>
                      <a:pt x="638" y="64"/>
                    </a:cubicBezTo>
                    <a:cubicBezTo>
                      <a:pt x="159" y="264"/>
                      <a:pt x="0" y="771"/>
                      <a:pt x="18" y="1254"/>
                    </a:cubicBezTo>
                    <a:cubicBezTo>
                      <a:pt x="40" y="1776"/>
                      <a:pt x="165" y="2427"/>
                      <a:pt x="557" y="2806"/>
                    </a:cubicBezTo>
                    <a:cubicBezTo>
                      <a:pt x="752" y="2994"/>
                      <a:pt x="1009" y="3100"/>
                      <a:pt x="1264" y="3100"/>
                    </a:cubicBezTo>
                    <a:cubicBezTo>
                      <a:pt x="1447" y="3100"/>
                      <a:pt x="1630" y="3045"/>
                      <a:pt x="1788" y="2926"/>
                    </a:cubicBezTo>
                    <a:cubicBezTo>
                      <a:pt x="1929" y="2821"/>
                      <a:pt x="1840" y="2605"/>
                      <a:pt x="1709" y="2605"/>
                    </a:cubicBezTo>
                    <a:cubicBezTo>
                      <a:pt x="1681" y="2605"/>
                      <a:pt x="1650" y="2615"/>
                      <a:pt x="1620" y="2638"/>
                    </a:cubicBezTo>
                    <a:cubicBezTo>
                      <a:pt x="1475" y="2747"/>
                      <a:pt x="1340" y="2794"/>
                      <a:pt x="1218" y="2794"/>
                    </a:cubicBezTo>
                    <a:cubicBezTo>
                      <a:pt x="765" y="2794"/>
                      <a:pt x="475" y="2144"/>
                      <a:pt x="385" y="1554"/>
                    </a:cubicBezTo>
                    <a:lnTo>
                      <a:pt x="385" y="1554"/>
                    </a:lnTo>
                    <a:cubicBezTo>
                      <a:pt x="394" y="1572"/>
                      <a:pt x="404" y="1590"/>
                      <a:pt x="415" y="1607"/>
                    </a:cubicBezTo>
                    <a:cubicBezTo>
                      <a:pt x="540" y="1806"/>
                      <a:pt x="760" y="1929"/>
                      <a:pt x="977" y="1929"/>
                    </a:cubicBezTo>
                    <a:cubicBezTo>
                      <a:pt x="1119" y="1929"/>
                      <a:pt x="1260" y="1877"/>
                      <a:pt x="1373" y="1759"/>
                    </a:cubicBezTo>
                    <a:cubicBezTo>
                      <a:pt x="1657" y="1462"/>
                      <a:pt x="1745" y="820"/>
                      <a:pt x="1599" y="449"/>
                    </a:cubicBezTo>
                    <a:cubicBezTo>
                      <a:pt x="1483" y="158"/>
                      <a:pt x="1228" y="1"/>
                      <a:pt x="9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85" name="Google Shape;16085;p27"/>
              <p:cNvSpPr/>
              <p:nvPr/>
            </p:nvSpPr>
            <p:spPr>
              <a:xfrm>
                <a:off x="2247300" y="2340875"/>
                <a:ext cx="3767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1507" h="4157" extrusionOk="0">
                    <a:moveTo>
                      <a:pt x="1072" y="0"/>
                    </a:moveTo>
                    <a:cubicBezTo>
                      <a:pt x="844" y="0"/>
                      <a:pt x="589" y="145"/>
                      <a:pt x="473" y="393"/>
                    </a:cubicBezTo>
                    <a:cubicBezTo>
                      <a:pt x="1" y="1414"/>
                      <a:pt x="380" y="3028"/>
                      <a:pt x="698" y="4039"/>
                    </a:cubicBezTo>
                    <a:cubicBezTo>
                      <a:pt x="723" y="4121"/>
                      <a:pt x="790" y="4156"/>
                      <a:pt x="856" y="4156"/>
                    </a:cubicBezTo>
                    <a:cubicBezTo>
                      <a:pt x="957" y="4156"/>
                      <a:pt x="1059" y="4075"/>
                      <a:pt x="1020" y="3951"/>
                    </a:cubicBezTo>
                    <a:cubicBezTo>
                      <a:pt x="840" y="3371"/>
                      <a:pt x="713" y="2782"/>
                      <a:pt x="670" y="2175"/>
                    </a:cubicBezTo>
                    <a:cubicBezTo>
                      <a:pt x="652" y="1910"/>
                      <a:pt x="649" y="1644"/>
                      <a:pt x="661" y="1379"/>
                    </a:cubicBezTo>
                    <a:cubicBezTo>
                      <a:pt x="667" y="1290"/>
                      <a:pt x="672" y="1202"/>
                      <a:pt x="678" y="1113"/>
                    </a:cubicBezTo>
                    <a:cubicBezTo>
                      <a:pt x="609" y="740"/>
                      <a:pt x="774" y="526"/>
                      <a:pt x="1171" y="471"/>
                    </a:cubicBezTo>
                    <a:cubicBezTo>
                      <a:pt x="1173" y="579"/>
                      <a:pt x="1258" y="633"/>
                      <a:pt x="1342" y="633"/>
                    </a:cubicBezTo>
                    <a:cubicBezTo>
                      <a:pt x="1425" y="633"/>
                      <a:pt x="1507" y="579"/>
                      <a:pt x="1505" y="471"/>
                    </a:cubicBezTo>
                    <a:cubicBezTo>
                      <a:pt x="1498" y="144"/>
                      <a:pt x="1298" y="0"/>
                      <a:pt x="10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86" name="Google Shape;16086;p27"/>
              <p:cNvSpPr/>
              <p:nvPr/>
            </p:nvSpPr>
            <p:spPr>
              <a:xfrm>
                <a:off x="2263050" y="2392125"/>
                <a:ext cx="29600" cy="22100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884" extrusionOk="0">
                    <a:moveTo>
                      <a:pt x="961" y="1"/>
                    </a:moveTo>
                    <a:cubicBezTo>
                      <a:pt x="933" y="1"/>
                      <a:pt x="903" y="10"/>
                      <a:pt x="873" y="32"/>
                    </a:cubicBezTo>
                    <a:lnTo>
                      <a:pt x="142" y="563"/>
                    </a:lnTo>
                    <a:cubicBezTo>
                      <a:pt x="0" y="666"/>
                      <a:pt x="90" y="883"/>
                      <a:pt x="223" y="883"/>
                    </a:cubicBezTo>
                    <a:cubicBezTo>
                      <a:pt x="252" y="883"/>
                      <a:pt x="282" y="873"/>
                      <a:pt x="312" y="851"/>
                    </a:cubicBezTo>
                    <a:lnTo>
                      <a:pt x="1042" y="322"/>
                    </a:lnTo>
                    <a:cubicBezTo>
                      <a:pt x="1184" y="218"/>
                      <a:pt x="1094" y="1"/>
                      <a:pt x="96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87" name="Google Shape;16087;p27"/>
              <p:cNvSpPr/>
              <p:nvPr/>
            </p:nvSpPr>
            <p:spPr>
              <a:xfrm>
                <a:off x="2285025" y="2310900"/>
                <a:ext cx="45175" cy="108950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4358" extrusionOk="0">
                    <a:moveTo>
                      <a:pt x="195" y="0"/>
                    </a:moveTo>
                    <a:cubicBezTo>
                      <a:pt x="1" y="0"/>
                      <a:pt x="9" y="313"/>
                      <a:pt x="215" y="335"/>
                    </a:cubicBezTo>
                    <a:cubicBezTo>
                      <a:pt x="931" y="412"/>
                      <a:pt x="1074" y="1736"/>
                      <a:pt x="1128" y="2261"/>
                    </a:cubicBezTo>
                    <a:cubicBezTo>
                      <a:pt x="1190" y="2900"/>
                      <a:pt x="1129" y="3524"/>
                      <a:pt x="984" y="4149"/>
                    </a:cubicBezTo>
                    <a:cubicBezTo>
                      <a:pt x="955" y="4275"/>
                      <a:pt x="1060" y="4357"/>
                      <a:pt x="1158" y="4357"/>
                    </a:cubicBezTo>
                    <a:cubicBezTo>
                      <a:pt x="1224" y="4357"/>
                      <a:pt x="1287" y="4321"/>
                      <a:pt x="1306" y="4237"/>
                    </a:cubicBezTo>
                    <a:cubicBezTo>
                      <a:pt x="1549" y="3193"/>
                      <a:pt x="1806" y="172"/>
                      <a:pt x="215" y="1"/>
                    </a:cubicBezTo>
                    <a:cubicBezTo>
                      <a:pt x="208" y="1"/>
                      <a:pt x="201" y="0"/>
                      <a:pt x="1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88" name="Google Shape;16088;p27"/>
              <p:cNvSpPr/>
              <p:nvPr/>
            </p:nvSpPr>
            <p:spPr>
              <a:xfrm>
                <a:off x="2325950" y="2286775"/>
                <a:ext cx="43400" cy="43100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4" extrusionOk="0">
                    <a:moveTo>
                      <a:pt x="497" y="1"/>
                    </a:moveTo>
                    <a:cubicBezTo>
                      <a:pt x="321" y="1"/>
                      <a:pt x="154" y="78"/>
                      <a:pt x="66" y="259"/>
                    </a:cubicBezTo>
                    <a:cubicBezTo>
                      <a:pt x="0" y="391"/>
                      <a:pt x="117" y="513"/>
                      <a:pt x="227" y="513"/>
                    </a:cubicBezTo>
                    <a:cubicBezTo>
                      <a:pt x="276" y="513"/>
                      <a:pt x="324" y="488"/>
                      <a:pt x="354" y="428"/>
                    </a:cubicBezTo>
                    <a:cubicBezTo>
                      <a:pt x="388" y="359"/>
                      <a:pt x="444" y="332"/>
                      <a:pt x="506" y="332"/>
                    </a:cubicBezTo>
                    <a:cubicBezTo>
                      <a:pt x="622" y="332"/>
                      <a:pt x="758" y="429"/>
                      <a:pt x="802" y="527"/>
                    </a:cubicBezTo>
                    <a:cubicBezTo>
                      <a:pt x="931" y="806"/>
                      <a:pt x="667" y="1168"/>
                      <a:pt x="520" y="1389"/>
                    </a:cubicBezTo>
                    <a:cubicBezTo>
                      <a:pt x="444" y="1503"/>
                      <a:pt x="548" y="1630"/>
                      <a:pt x="664" y="1641"/>
                    </a:cubicBezTo>
                    <a:lnTo>
                      <a:pt x="1522" y="1723"/>
                    </a:lnTo>
                    <a:cubicBezTo>
                      <a:pt x="1529" y="1724"/>
                      <a:pt x="1534" y="1724"/>
                      <a:pt x="1540" y="1724"/>
                    </a:cubicBezTo>
                    <a:cubicBezTo>
                      <a:pt x="1736" y="1724"/>
                      <a:pt x="1728" y="1408"/>
                      <a:pt x="1522" y="1387"/>
                    </a:cubicBezTo>
                    <a:lnTo>
                      <a:pt x="947" y="1333"/>
                    </a:lnTo>
                    <a:lnTo>
                      <a:pt x="947" y="1333"/>
                    </a:lnTo>
                    <a:cubicBezTo>
                      <a:pt x="1153" y="969"/>
                      <a:pt x="1305" y="508"/>
                      <a:pt x="967" y="188"/>
                    </a:cubicBezTo>
                    <a:cubicBezTo>
                      <a:pt x="843" y="71"/>
                      <a:pt x="665" y="1"/>
                      <a:pt x="49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89" name="Google Shape;16089;p27"/>
              <p:cNvSpPr/>
              <p:nvPr/>
            </p:nvSpPr>
            <p:spPr>
              <a:xfrm>
                <a:off x="2372775" y="2372125"/>
                <a:ext cx="549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395" extrusionOk="0">
                    <a:moveTo>
                      <a:pt x="1072" y="1"/>
                    </a:moveTo>
                    <a:cubicBezTo>
                      <a:pt x="782" y="1"/>
                      <a:pt x="491" y="21"/>
                      <a:pt x="203" y="62"/>
                    </a:cubicBezTo>
                    <a:cubicBezTo>
                      <a:pt x="0" y="89"/>
                      <a:pt x="74" y="385"/>
                      <a:pt x="265" y="385"/>
                    </a:cubicBezTo>
                    <a:cubicBezTo>
                      <a:pt x="274" y="385"/>
                      <a:pt x="283" y="385"/>
                      <a:pt x="292" y="384"/>
                    </a:cubicBezTo>
                    <a:cubicBezTo>
                      <a:pt x="550" y="348"/>
                      <a:pt x="809" y="330"/>
                      <a:pt x="1068" y="330"/>
                    </a:cubicBezTo>
                    <a:cubicBezTo>
                      <a:pt x="1348" y="330"/>
                      <a:pt x="1629" y="351"/>
                      <a:pt x="1907" y="393"/>
                    </a:cubicBezTo>
                    <a:cubicBezTo>
                      <a:pt x="1916" y="394"/>
                      <a:pt x="1926" y="395"/>
                      <a:pt x="1935" y="395"/>
                    </a:cubicBezTo>
                    <a:cubicBezTo>
                      <a:pt x="2125" y="395"/>
                      <a:pt x="2198" y="100"/>
                      <a:pt x="1995" y="69"/>
                    </a:cubicBezTo>
                    <a:cubicBezTo>
                      <a:pt x="1690" y="24"/>
                      <a:pt x="1381" y="1"/>
                      <a:pt x="10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90" name="Google Shape;16090;p27"/>
              <p:cNvSpPr/>
              <p:nvPr/>
            </p:nvSpPr>
            <p:spPr>
              <a:xfrm>
                <a:off x="2375250" y="2400600"/>
                <a:ext cx="58225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2329" h="425" extrusionOk="0">
                    <a:moveTo>
                      <a:pt x="1243" y="1"/>
                    </a:moveTo>
                    <a:cubicBezTo>
                      <a:pt x="894" y="1"/>
                      <a:pt x="545" y="33"/>
                      <a:pt x="200" y="97"/>
                    </a:cubicBezTo>
                    <a:cubicBezTo>
                      <a:pt x="0" y="135"/>
                      <a:pt x="69" y="424"/>
                      <a:pt x="254" y="424"/>
                    </a:cubicBezTo>
                    <a:cubicBezTo>
                      <a:pt x="265" y="424"/>
                      <a:pt x="277" y="423"/>
                      <a:pt x="289" y="421"/>
                    </a:cubicBezTo>
                    <a:cubicBezTo>
                      <a:pt x="604" y="361"/>
                      <a:pt x="925" y="331"/>
                      <a:pt x="1246" y="331"/>
                    </a:cubicBezTo>
                    <a:cubicBezTo>
                      <a:pt x="1510" y="331"/>
                      <a:pt x="1775" y="351"/>
                      <a:pt x="2038" y="392"/>
                    </a:cubicBezTo>
                    <a:cubicBezTo>
                      <a:pt x="2049" y="393"/>
                      <a:pt x="2059" y="394"/>
                      <a:pt x="2068" y="394"/>
                    </a:cubicBezTo>
                    <a:cubicBezTo>
                      <a:pt x="2257" y="394"/>
                      <a:pt x="2328" y="100"/>
                      <a:pt x="2127" y="70"/>
                    </a:cubicBezTo>
                    <a:cubicBezTo>
                      <a:pt x="1834" y="24"/>
                      <a:pt x="1538" y="1"/>
                      <a:pt x="12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91" name="Google Shape;16091;p27"/>
              <p:cNvSpPr/>
              <p:nvPr/>
            </p:nvSpPr>
            <p:spPr>
              <a:xfrm>
                <a:off x="2446250" y="2325225"/>
                <a:ext cx="86425" cy="95450"/>
              </a:xfrm>
              <a:custGeom>
                <a:avLst/>
                <a:gdLst/>
                <a:ahLst/>
                <a:cxnLst/>
                <a:rect l="l" t="t" r="r" b="b"/>
                <a:pathLst>
                  <a:path w="3457" h="3818" extrusionOk="0">
                    <a:moveTo>
                      <a:pt x="244" y="1"/>
                    </a:moveTo>
                    <a:cubicBezTo>
                      <a:pt x="115" y="1"/>
                      <a:pt x="0" y="169"/>
                      <a:pt x="120" y="286"/>
                    </a:cubicBezTo>
                    <a:cubicBezTo>
                      <a:pt x="1206" y="1349"/>
                      <a:pt x="2197" y="2507"/>
                      <a:pt x="3080" y="3744"/>
                    </a:cubicBezTo>
                    <a:cubicBezTo>
                      <a:pt x="3117" y="3796"/>
                      <a:pt x="3169" y="3817"/>
                      <a:pt x="3220" y="3817"/>
                    </a:cubicBezTo>
                    <a:cubicBezTo>
                      <a:pt x="3340" y="3817"/>
                      <a:pt x="3456" y="3699"/>
                      <a:pt x="3369" y="3574"/>
                    </a:cubicBezTo>
                    <a:cubicBezTo>
                      <a:pt x="2470" y="2314"/>
                      <a:pt x="1462" y="1134"/>
                      <a:pt x="356" y="49"/>
                    </a:cubicBezTo>
                    <a:cubicBezTo>
                      <a:pt x="321" y="15"/>
                      <a:pt x="282" y="1"/>
                      <a:pt x="2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92" name="Google Shape;16092;p27"/>
              <p:cNvSpPr/>
              <p:nvPr/>
            </p:nvSpPr>
            <p:spPr>
              <a:xfrm>
                <a:off x="2452450" y="2341525"/>
                <a:ext cx="49900" cy="91200"/>
              </a:xfrm>
              <a:custGeom>
                <a:avLst/>
                <a:gdLst/>
                <a:ahLst/>
                <a:cxnLst/>
                <a:rect l="l" t="t" r="r" b="b"/>
                <a:pathLst>
                  <a:path w="1996" h="3648" extrusionOk="0">
                    <a:moveTo>
                      <a:pt x="1769" y="0"/>
                    </a:moveTo>
                    <a:cubicBezTo>
                      <a:pt x="1720" y="0"/>
                      <a:pt x="1672" y="26"/>
                      <a:pt x="1643" y="87"/>
                    </a:cubicBezTo>
                    <a:cubicBezTo>
                      <a:pt x="1116" y="1188"/>
                      <a:pt x="590" y="2291"/>
                      <a:pt x="64" y="3392"/>
                    </a:cubicBezTo>
                    <a:cubicBezTo>
                      <a:pt x="1" y="3526"/>
                      <a:pt x="118" y="3647"/>
                      <a:pt x="227" y="3647"/>
                    </a:cubicBezTo>
                    <a:cubicBezTo>
                      <a:pt x="277" y="3647"/>
                      <a:pt x="325" y="3622"/>
                      <a:pt x="354" y="3562"/>
                    </a:cubicBezTo>
                    <a:lnTo>
                      <a:pt x="1932" y="256"/>
                    </a:lnTo>
                    <a:cubicBezTo>
                      <a:pt x="1995" y="123"/>
                      <a:pt x="1879" y="0"/>
                      <a:pt x="17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93" name="Google Shape;16093;p27"/>
              <p:cNvSpPr/>
              <p:nvPr/>
            </p:nvSpPr>
            <p:spPr>
              <a:xfrm>
                <a:off x="2520225" y="2290450"/>
                <a:ext cx="49975" cy="47850"/>
              </a:xfrm>
              <a:custGeom>
                <a:avLst/>
                <a:gdLst/>
                <a:ahLst/>
                <a:cxnLst/>
                <a:rect l="l" t="t" r="r" b="b"/>
                <a:pathLst>
                  <a:path w="1999" h="1914" extrusionOk="0">
                    <a:moveTo>
                      <a:pt x="556" y="0"/>
                    </a:moveTo>
                    <a:cubicBezTo>
                      <a:pt x="310" y="0"/>
                      <a:pt x="79" y="119"/>
                      <a:pt x="25" y="397"/>
                    </a:cubicBezTo>
                    <a:cubicBezTo>
                      <a:pt x="1" y="524"/>
                      <a:pt x="108" y="607"/>
                      <a:pt x="206" y="607"/>
                    </a:cubicBezTo>
                    <a:cubicBezTo>
                      <a:pt x="271" y="607"/>
                      <a:pt x="332" y="571"/>
                      <a:pt x="349" y="487"/>
                    </a:cubicBezTo>
                    <a:cubicBezTo>
                      <a:pt x="371" y="372"/>
                      <a:pt x="458" y="327"/>
                      <a:pt x="558" y="327"/>
                    </a:cubicBezTo>
                    <a:cubicBezTo>
                      <a:pt x="690" y="327"/>
                      <a:pt x="845" y="406"/>
                      <a:pt x="904" y="504"/>
                    </a:cubicBezTo>
                    <a:cubicBezTo>
                      <a:pt x="1108" y="845"/>
                      <a:pt x="785" y="1305"/>
                      <a:pt x="603" y="1584"/>
                    </a:cubicBezTo>
                    <a:cubicBezTo>
                      <a:pt x="541" y="1678"/>
                      <a:pt x="605" y="1799"/>
                      <a:pt x="703" y="1831"/>
                    </a:cubicBezTo>
                    <a:cubicBezTo>
                      <a:pt x="873" y="1886"/>
                      <a:pt x="1043" y="1914"/>
                      <a:pt x="1212" y="1914"/>
                    </a:cubicBezTo>
                    <a:cubicBezTo>
                      <a:pt x="1418" y="1914"/>
                      <a:pt x="1623" y="1872"/>
                      <a:pt x="1824" y="1790"/>
                    </a:cubicBezTo>
                    <a:cubicBezTo>
                      <a:pt x="1999" y="1716"/>
                      <a:pt x="1950" y="1453"/>
                      <a:pt x="1797" y="1453"/>
                    </a:cubicBezTo>
                    <a:cubicBezTo>
                      <a:pt x="1778" y="1453"/>
                      <a:pt x="1757" y="1457"/>
                      <a:pt x="1735" y="1466"/>
                    </a:cubicBezTo>
                    <a:cubicBezTo>
                      <a:pt x="1560" y="1540"/>
                      <a:pt x="1387" y="1577"/>
                      <a:pt x="1212" y="1577"/>
                    </a:cubicBezTo>
                    <a:cubicBezTo>
                      <a:pt x="1145" y="1577"/>
                      <a:pt x="1078" y="1571"/>
                      <a:pt x="1010" y="1560"/>
                    </a:cubicBezTo>
                    <a:lnTo>
                      <a:pt x="1010" y="1560"/>
                    </a:lnTo>
                    <a:cubicBezTo>
                      <a:pt x="1268" y="1114"/>
                      <a:pt x="1503" y="481"/>
                      <a:pt x="1011" y="139"/>
                    </a:cubicBezTo>
                    <a:cubicBezTo>
                      <a:pt x="883" y="50"/>
                      <a:pt x="716" y="0"/>
                      <a:pt x="5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94" name="Google Shape;16094;p27"/>
              <p:cNvSpPr/>
              <p:nvPr/>
            </p:nvSpPr>
            <p:spPr>
              <a:xfrm>
                <a:off x="1026775" y="2861600"/>
                <a:ext cx="75550" cy="72725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2909" extrusionOk="0">
                    <a:moveTo>
                      <a:pt x="1442" y="487"/>
                    </a:moveTo>
                    <a:cubicBezTo>
                      <a:pt x="1923" y="487"/>
                      <a:pt x="2398" y="805"/>
                      <a:pt x="2524" y="1286"/>
                    </a:cubicBezTo>
                    <a:cubicBezTo>
                      <a:pt x="2685" y="1906"/>
                      <a:pt x="2123" y="2570"/>
                      <a:pt x="1498" y="2570"/>
                    </a:cubicBezTo>
                    <a:cubicBezTo>
                      <a:pt x="1465" y="2570"/>
                      <a:pt x="1432" y="2568"/>
                      <a:pt x="1398" y="2564"/>
                    </a:cubicBezTo>
                    <a:cubicBezTo>
                      <a:pt x="858" y="2503"/>
                      <a:pt x="436" y="1979"/>
                      <a:pt x="459" y="1434"/>
                    </a:cubicBezTo>
                    <a:cubicBezTo>
                      <a:pt x="478" y="1000"/>
                      <a:pt x="780" y="688"/>
                      <a:pt x="1146" y="500"/>
                    </a:cubicBezTo>
                    <a:lnTo>
                      <a:pt x="1146" y="500"/>
                    </a:lnTo>
                    <a:cubicBezTo>
                      <a:pt x="1164" y="506"/>
                      <a:pt x="1183" y="510"/>
                      <a:pt x="1204" y="510"/>
                    </a:cubicBezTo>
                    <a:cubicBezTo>
                      <a:pt x="1216" y="510"/>
                      <a:pt x="1227" y="509"/>
                      <a:pt x="1240" y="507"/>
                    </a:cubicBezTo>
                    <a:cubicBezTo>
                      <a:pt x="1307" y="494"/>
                      <a:pt x="1374" y="487"/>
                      <a:pt x="1442" y="487"/>
                    </a:cubicBezTo>
                    <a:close/>
                    <a:moveTo>
                      <a:pt x="1578" y="0"/>
                    </a:moveTo>
                    <a:cubicBezTo>
                      <a:pt x="1565" y="0"/>
                      <a:pt x="1551" y="2"/>
                      <a:pt x="1537" y="5"/>
                    </a:cubicBezTo>
                    <a:lnTo>
                      <a:pt x="1536" y="5"/>
                    </a:lnTo>
                    <a:cubicBezTo>
                      <a:pt x="750" y="179"/>
                      <a:pt x="1" y="818"/>
                      <a:pt x="143" y="1696"/>
                    </a:cubicBezTo>
                    <a:cubicBezTo>
                      <a:pt x="251" y="2355"/>
                      <a:pt x="825" y="2909"/>
                      <a:pt x="1494" y="2909"/>
                    </a:cubicBezTo>
                    <a:cubicBezTo>
                      <a:pt x="1553" y="2909"/>
                      <a:pt x="1613" y="2904"/>
                      <a:pt x="1673" y="2895"/>
                    </a:cubicBezTo>
                    <a:cubicBezTo>
                      <a:pt x="2417" y="2786"/>
                      <a:pt x="3021" y="2014"/>
                      <a:pt x="2863" y="1260"/>
                    </a:cubicBezTo>
                    <a:cubicBezTo>
                      <a:pt x="2744" y="694"/>
                      <a:pt x="2279" y="302"/>
                      <a:pt x="1746" y="190"/>
                    </a:cubicBezTo>
                    <a:lnTo>
                      <a:pt x="1746" y="190"/>
                    </a:lnTo>
                    <a:cubicBezTo>
                      <a:pt x="1751" y="100"/>
                      <a:pt x="1685" y="0"/>
                      <a:pt x="157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95" name="Google Shape;16095;p27"/>
              <p:cNvSpPr/>
              <p:nvPr/>
            </p:nvSpPr>
            <p:spPr>
              <a:xfrm>
                <a:off x="1083425" y="2826075"/>
                <a:ext cx="20000" cy="92425"/>
              </a:xfrm>
              <a:custGeom>
                <a:avLst/>
                <a:gdLst/>
                <a:ahLst/>
                <a:cxnLst/>
                <a:rect l="l" t="t" r="r" b="b"/>
                <a:pathLst>
                  <a:path w="800" h="3697" extrusionOk="0">
                    <a:moveTo>
                      <a:pt x="160" y="1"/>
                    </a:moveTo>
                    <a:cubicBezTo>
                      <a:pt x="77" y="1"/>
                      <a:pt x="0" y="53"/>
                      <a:pt x="14" y="160"/>
                    </a:cubicBezTo>
                    <a:cubicBezTo>
                      <a:pt x="160" y="1285"/>
                      <a:pt x="305" y="2411"/>
                      <a:pt x="450" y="3539"/>
                    </a:cubicBezTo>
                    <a:cubicBezTo>
                      <a:pt x="464" y="3643"/>
                      <a:pt x="555" y="3696"/>
                      <a:pt x="639" y="3696"/>
                    </a:cubicBezTo>
                    <a:cubicBezTo>
                      <a:pt x="723" y="3696"/>
                      <a:pt x="799" y="3644"/>
                      <a:pt x="786" y="3539"/>
                    </a:cubicBezTo>
                    <a:cubicBezTo>
                      <a:pt x="639" y="2411"/>
                      <a:pt x="494" y="1285"/>
                      <a:pt x="350" y="160"/>
                    </a:cubicBezTo>
                    <a:cubicBezTo>
                      <a:pt x="336" y="54"/>
                      <a:pt x="244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96" name="Google Shape;16096;p27"/>
              <p:cNvSpPr/>
              <p:nvPr/>
            </p:nvSpPr>
            <p:spPr>
              <a:xfrm>
                <a:off x="1126100" y="2865425"/>
                <a:ext cx="397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426" extrusionOk="0">
                    <a:moveTo>
                      <a:pt x="547" y="0"/>
                    </a:moveTo>
                    <a:cubicBezTo>
                      <a:pt x="436" y="0"/>
                      <a:pt x="326" y="5"/>
                      <a:pt x="215" y="15"/>
                    </a:cubicBezTo>
                    <a:cubicBezTo>
                      <a:pt x="7" y="34"/>
                      <a:pt x="0" y="351"/>
                      <a:pt x="198" y="351"/>
                    </a:cubicBezTo>
                    <a:cubicBezTo>
                      <a:pt x="204" y="351"/>
                      <a:pt x="209" y="351"/>
                      <a:pt x="215" y="351"/>
                    </a:cubicBezTo>
                    <a:cubicBezTo>
                      <a:pt x="323" y="340"/>
                      <a:pt x="431" y="335"/>
                      <a:pt x="540" y="335"/>
                    </a:cubicBezTo>
                    <a:cubicBezTo>
                      <a:pt x="796" y="335"/>
                      <a:pt x="1052" y="364"/>
                      <a:pt x="1303" y="421"/>
                    </a:cubicBezTo>
                    <a:cubicBezTo>
                      <a:pt x="1317" y="424"/>
                      <a:pt x="1331" y="426"/>
                      <a:pt x="1345" y="426"/>
                    </a:cubicBezTo>
                    <a:cubicBezTo>
                      <a:pt x="1523" y="426"/>
                      <a:pt x="1587" y="143"/>
                      <a:pt x="1391" y="97"/>
                    </a:cubicBezTo>
                    <a:cubicBezTo>
                      <a:pt x="1115" y="33"/>
                      <a:pt x="831" y="0"/>
                      <a:pt x="54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97" name="Google Shape;16097;p27"/>
              <p:cNvSpPr/>
              <p:nvPr/>
            </p:nvSpPr>
            <p:spPr>
              <a:xfrm>
                <a:off x="1129400" y="2894175"/>
                <a:ext cx="4422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429" extrusionOk="0">
                    <a:moveTo>
                      <a:pt x="1109" y="0"/>
                    </a:moveTo>
                    <a:cubicBezTo>
                      <a:pt x="803" y="0"/>
                      <a:pt x="497" y="34"/>
                      <a:pt x="198" y="101"/>
                    </a:cubicBezTo>
                    <a:cubicBezTo>
                      <a:pt x="1" y="143"/>
                      <a:pt x="65" y="428"/>
                      <a:pt x="246" y="428"/>
                    </a:cubicBezTo>
                    <a:cubicBezTo>
                      <a:pt x="259" y="428"/>
                      <a:pt x="272" y="427"/>
                      <a:pt x="286" y="424"/>
                    </a:cubicBezTo>
                    <a:lnTo>
                      <a:pt x="286" y="422"/>
                    </a:lnTo>
                    <a:cubicBezTo>
                      <a:pt x="557" y="364"/>
                      <a:pt x="833" y="334"/>
                      <a:pt x="1110" y="334"/>
                    </a:cubicBezTo>
                    <a:cubicBezTo>
                      <a:pt x="1259" y="334"/>
                      <a:pt x="1407" y="343"/>
                      <a:pt x="1555" y="360"/>
                    </a:cubicBezTo>
                    <a:cubicBezTo>
                      <a:pt x="1562" y="361"/>
                      <a:pt x="1569" y="361"/>
                      <a:pt x="1576" y="361"/>
                    </a:cubicBezTo>
                    <a:cubicBezTo>
                      <a:pt x="1768" y="361"/>
                      <a:pt x="1760" y="46"/>
                      <a:pt x="1555" y="24"/>
                    </a:cubicBezTo>
                    <a:cubicBezTo>
                      <a:pt x="1407" y="8"/>
                      <a:pt x="1258" y="0"/>
                      <a:pt x="110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98" name="Google Shape;16098;p27"/>
              <p:cNvSpPr/>
              <p:nvPr/>
            </p:nvSpPr>
            <p:spPr>
              <a:xfrm>
                <a:off x="1199100" y="2839450"/>
                <a:ext cx="49400" cy="74950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2998" extrusionOk="0">
                    <a:moveTo>
                      <a:pt x="239" y="1"/>
                    </a:moveTo>
                    <a:cubicBezTo>
                      <a:pt x="118" y="1"/>
                      <a:pt x="1" y="119"/>
                      <a:pt x="90" y="243"/>
                    </a:cubicBezTo>
                    <a:cubicBezTo>
                      <a:pt x="694" y="1075"/>
                      <a:pt x="1208" y="1969"/>
                      <a:pt x="1627" y="2910"/>
                    </a:cubicBezTo>
                    <a:cubicBezTo>
                      <a:pt x="1655" y="2972"/>
                      <a:pt x="1702" y="2997"/>
                      <a:pt x="1751" y="2997"/>
                    </a:cubicBezTo>
                    <a:cubicBezTo>
                      <a:pt x="1858" y="2997"/>
                      <a:pt x="1975" y="2875"/>
                      <a:pt x="1916" y="2741"/>
                    </a:cubicBezTo>
                    <a:cubicBezTo>
                      <a:pt x="1498" y="1801"/>
                      <a:pt x="982" y="908"/>
                      <a:pt x="378" y="73"/>
                    </a:cubicBezTo>
                    <a:cubicBezTo>
                      <a:pt x="341" y="22"/>
                      <a:pt x="290" y="1"/>
                      <a:pt x="2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099" name="Google Shape;16099;p27"/>
              <p:cNvSpPr/>
              <p:nvPr/>
            </p:nvSpPr>
            <p:spPr>
              <a:xfrm>
                <a:off x="1191725" y="2847250"/>
                <a:ext cx="51650" cy="769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3079" extrusionOk="0">
                    <a:moveTo>
                      <a:pt x="1839" y="1"/>
                    </a:moveTo>
                    <a:cubicBezTo>
                      <a:pt x="1789" y="1"/>
                      <a:pt x="1741" y="26"/>
                      <a:pt x="1710" y="86"/>
                    </a:cubicBezTo>
                    <a:cubicBezTo>
                      <a:pt x="1233" y="1038"/>
                      <a:pt x="690" y="1956"/>
                      <a:pt x="87" y="2835"/>
                    </a:cubicBezTo>
                    <a:cubicBezTo>
                      <a:pt x="1" y="2960"/>
                      <a:pt x="118" y="3079"/>
                      <a:pt x="237" y="3079"/>
                    </a:cubicBezTo>
                    <a:cubicBezTo>
                      <a:pt x="288" y="3079"/>
                      <a:pt x="339" y="3057"/>
                      <a:pt x="376" y="3004"/>
                    </a:cubicBezTo>
                    <a:cubicBezTo>
                      <a:pt x="980" y="2126"/>
                      <a:pt x="1521" y="1207"/>
                      <a:pt x="2000" y="255"/>
                    </a:cubicBezTo>
                    <a:cubicBezTo>
                      <a:pt x="2065" y="123"/>
                      <a:pt x="1950" y="1"/>
                      <a:pt x="18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00" name="Google Shape;16100;p27"/>
              <p:cNvSpPr/>
              <p:nvPr/>
            </p:nvSpPr>
            <p:spPr>
              <a:xfrm>
                <a:off x="1251800" y="2815950"/>
                <a:ext cx="40425" cy="35125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405" extrusionOk="0">
                    <a:moveTo>
                      <a:pt x="1161" y="803"/>
                    </a:moveTo>
                    <a:cubicBezTo>
                      <a:pt x="1161" y="803"/>
                      <a:pt x="1161" y="804"/>
                      <a:pt x="1161" y="804"/>
                    </a:cubicBezTo>
                    <a:lnTo>
                      <a:pt x="1161" y="804"/>
                    </a:lnTo>
                    <a:cubicBezTo>
                      <a:pt x="1161" y="804"/>
                      <a:pt x="1161" y="804"/>
                      <a:pt x="1161" y="804"/>
                    </a:cubicBezTo>
                    <a:lnTo>
                      <a:pt x="1161" y="803"/>
                    </a:lnTo>
                    <a:close/>
                    <a:moveTo>
                      <a:pt x="1090" y="534"/>
                    </a:moveTo>
                    <a:cubicBezTo>
                      <a:pt x="1105" y="683"/>
                      <a:pt x="1120" y="832"/>
                      <a:pt x="1135" y="981"/>
                    </a:cubicBezTo>
                    <a:lnTo>
                      <a:pt x="1135" y="981"/>
                    </a:lnTo>
                    <a:cubicBezTo>
                      <a:pt x="1084" y="980"/>
                      <a:pt x="1032" y="980"/>
                      <a:pt x="981" y="980"/>
                    </a:cubicBezTo>
                    <a:cubicBezTo>
                      <a:pt x="866" y="980"/>
                      <a:pt x="752" y="981"/>
                      <a:pt x="637" y="983"/>
                    </a:cubicBezTo>
                    <a:lnTo>
                      <a:pt x="637" y="983"/>
                    </a:lnTo>
                    <a:lnTo>
                      <a:pt x="1090" y="534"/>
                    </a:lnTo>
                    <a:close/>
                    <a:moveTo>
                      <a:pt x="1214" y="0"/>
                    </a:moveTo>
                    <a:cubicBezTo>
                      <a:pt x="1176" y="0"/>
                      <a:pt x="1137" y="15"/>
                      <a:pt x="1103" y="49"/>
                    </a:cubicBezTo>
                    <a:lnTo>
                      <a:pt x="102" y="1041"/>
                    </a:lnTo>
                    <a:cubicBezTo>
                      <a:pt x="1" y="1139"/>
                      <a:pt x="72" y="1327"/>
                      <a:pt x="216" y="1327"/>
                    </a:cubicBezTo>
                    <a:cubicBezTo>
                      <a:pt x="217" y="1327"/>
                      <a:pt x="218" y="1327"/>
                      <a:pt x="220" y="1327"/>
                    </a:cubicBezTo>
                    <a:cubicBezTo>
                      <a:pt x="477" y="1319"/>
                      <a:pt x="735" y="1314"/>
                      <a:pt x="993" y="1314"/>
                    </a:cubicBezTo>
                    <a:cubicBezTo>
                      <a:pt x="1056" y="1314"/>
                      <a:pt x="1120" y="1314"/>
                      <a:pt x="1183" y="1315"/>
                    </a:cubicBezTo>
                    <a:lnTo>
                      <a:pt x="1183" y="1315"/>
                    </a:lnTo>
                    <a:cubicBezTo>
                      <a:pt x="1216" y="1374"/>
                      <a:pt x="1278" y="1405"/>
                      <a:pt x="1339" y="1405"/>
                    </a:cubicBezTo>
                    <a:cubicBezTo>
                      <a:pt x="1402" y="1405"/>
                      <a:pt x="1462" y="1373"/>
                      <a:pt x="1486" y="1308"/>
                    </a:cubicBezTo>
                    <a:lnTo>
                      <a:pt x="1486" y="1308"/>
                    </a:lnTo>
                    <a:cubicBezTo>
                      <a:pt x="1613" y="1260"/>
                      <a:pt x="1617" y="1061"/>
                      <a:pt x="1496" y="1001"/>
                    </a:cubicBezTo>
                    <a:lnTo>
                      <a:pt x="1496" y="1001"/>
                    </a:lnTo>
                    <a:cubicBezTo>
                      <a:pt x="1496" y="936"/>
                      <a:pt x="1495" y="870"/>
                      <a:pt x="1495" y="804"/>
                    </a:cubicBezTo>
                    <a:cubicBezTo>
                      <a:pt x="1495" y="749"/>
                      <a:pt x="1473" y="708"/>
                      <a:pt x="1440" y="681"/>
                    </a:cubicBezTo>
                    <a:lnTo>
                      <a:pt x="1440" y="681"/>
                    </a:lnTo>
                    <a:cubicBezTo>
                      <a:pt x="1423" y="510"/>
                      <a:pt x="1405" y="339"/>
                      <a:pt x="1388" y="168"/>
                    </a:cubicBezTo>
                    <a:cubicBezTo>
                      <a:pt x="1379" y="73"/>
                      <a:pt x="1299" y="0"/>
                      <a:pt x="12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01" name="Google Shape;16101;p27"/>
              <p:cNvSpPr/>
              <p:nvPr/>
            </p:nvSpPr>
            <p:spPr>
              <a:xfrm>
                <a:off x="1309900" y="2846850"/>
                <a:ext cx="13450" cy="6222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2489" extrusionOk="0">
                    <a:moveTo>
                      <a:pt x="205" y="1"/>
                    </a:moveTo>
                    <a:cubicBezTo>
                      <a:pt x="108" y="1"/>
                      <a:pt x="1" y="84"/>
                      <a:pt x="23" y="212"/>
                    </a:cubicBezTo>
                    <a:cubicBezTo>
                      <a:pt x="150" y="909"/>
                      <a:pt x="203" y="1618"/>
                      <a:pt x="185" y="2326"/>
                    </a:cubicBezTo>
                    <a:cubicBezTo>
                      <a:pt x="182" y="2434"/>
                      <a:pt x="264" y="2489"/>
                      <a:pt x="348" y="2489"/>
                    </a:cubicBezTo>
                    <a:cubicBezTo>
                      <a:pt x="432" y="2489"/>
                      <a:pt x="517" y="2434"/>
                      <a:pt x="519" y="2326"/>
                    </a:cubicBezTo>
                    <a:cubicBezTo>
                      <a:pt x="538" y="1588"/>
                      <a:pt x="480" y="850"/>
                      <a:pt x="345" y="122"/>
                    </a:cubicBezTo>
                    <a:cubicBezTo>
                      <a:pt x="330" y="38"/>
                      <a:pt x="270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02" name="Google Shape;16102;p27"/>
              <p:cNvSpPr/>
              <p:nvPr/>
            </p:nvSpPr>
            <p:spPr>
              <a:xfrm>
                <a:off x="1296425" y="2879400"/>
                <a:ext cx="4202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681" h="411" extrusionOk="0">
                    <a:moveTo>
                      <a:pt x="987" y="1"/>
                    </a:moveTo>
                    <a:cubicBezTo>
                      <a:pt x="722" y="1"/>
                      <a:pt x="457" y="28"/>
                      <a:pt x="198" y="85"/>
                    </a:cubicBezTo>
                    <a:cubicBezTo>
                      <a:pt x="1" y="124"/>
                      <a:pt x="66" y="411"/>
                      <a:pt x="248" y="411"/>
                    </a:cubicBezTo>
                    <a:cubicBezTo>
                      <a:pt x="260" y="411"/>
                      <a:pt x="273" y="409"/>
                      <a:pt x="286" y="406"/>
                    </a:cubicBezTo>
                    <a:cubicBezTo>
                      <a:pt x="522" y="358"/>
                      <a:pt x="760" y="334"/>
                      <a:pt x="999" y="334"/>
                    </a:cubicBezTo>
                    <a:cubicBezTo>
                      <a:pt x="1155" y="334"/>
                      <a:pt x="1311" y="345"/>
                      <a:pt x="1467" y="365"/>
                    </a:cubicBezTo>
                    <a:cubicBezTo>
                      <a:pt x="1475" y="366"/>
                      <a:pt x="1484" y="367"/>
                      <a:pt x="1491" y="367"/>
                    </a:cubicBezTo>
                    <a:cubicBezTo>
                      <a:pt x="1680" y="367"/>
                      <a:pt x="1669" y="57"/>
                      <a:pt x="1467" y="31"/>
                    </a:cubicBezTo>
                    <a:cubicBezTo>
                      <a:pt x="1308" y="11"/>
                      <a:pt x="1147" y="1"/>
                      <a:pt x="98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03" name="Google Shape;16103;p27"/>
              <p:cNvSpPr/>
              <p:nvPr/>
            </p:nvSpPr>
            <p:spPr>
              <a:xfrm>
                <a:off x="1354900" y="2827250"/>
                <a:ext cx="54200" cy="85875"/>
              </a:xfrm>
              <a:custGeom>
                <a:avLst/>
                <a:gdLst/>
                <a:ahLst/>
                <a:cxnLst/>
                <a:rect l="l" t="t" r="r" b="b"/>
                <a:pathLst>
                  <a:path w="2168" h="3435" extrusionOk="0">
                    <a:moveTo>
                      <a:pt x="1002" y="711"/>
                    </a:moveTo>
                    <a:lnTo>
                      <a:pt x="1002" y="711"/>
                    </a:lnTo>
                    <a:cubicBezTo>
                      <a:pt x="1031" y="1070"/>
                      <a:pt x="1054" y="1429"/>
                      <a:pt x="1071" y="1788"/>
                    </a:cubicBezTo>
                    <a:lnTo>
                      <a:pt x="1071" y="1788"/>
                    </a:lnTo>
                    <a:cubicBezTo>
                      <a:pt x="862" y="1766"/>
                      <a:pt x="654" y="1728"/>
                      <a:pt x="450" y="1675"/>
                    </a:cubicBezTo>
                    <a:lnTo>
                      <a:pt x="450" y="1675"/>
                    </a:lnTo>
                    <a:cubicBezTo>
                      <a:pt x="634" y="1354"/>
                      <a:pt x="818" y="1032"/>
                      <a:pt x="1002" y="711"/>
                    </a:cubicBezTo>
                    <a:close/>
                    <a:moveTo>
                      <a:pt x="1108" y="1"/>
                    </a:moveTo>
                    <a:cubicBezTo>
                      <a:pt x="1058" y="1"/>
                      <a:pt x="1008" y="26"/>
                      <a:pt x="975" y="84"/>
                    </a:cubicBezTo>
                    <a:lnTo>
                      <a:pt x="54" y="1693"/>
                    </a:lnTo>
                    <a:cubicBezTo>
                      <a:pt x="1" y="1788"/>
                      <a:pt x="49" y="1908"/>
                      <a:pt x="155" y="1939"/>
                    </a:cubicBezTo>
                    <a:cubicBezTo>
                      <a:pt x="458" y="2033"/>
                      <a:pt x="770" y="2096"/>
                      <a:pt x="1085" y="2126"/>
                    </a:cubicBezTo>
                    <a:lnTo>
                      <a:pt x="1085" y="2126"/>
                    </a:lnTo>
                    <a:cubicBezTo>
                      <a:pt x="1099" y="2508"/>
                      <a:pt x="1106" y="2891"/>
                      <a:pt x="1105" y="3273"/>
                    </a:cubicBezTo>
                    <a:cubicBezTo>
                      <a:pt x="1105" y="3381"/>
                      <a:pt x="1188" y="3435"/>
                      <a:pt x="1272" y="3435"/>
                    </a:cubicBezTo>
                    <a:cubicBezTo>
                      <a:pt x="1356" y="3435"/>
                      <a:pt x="1439" y="3381"/>
                      <a:pt x="1439" y="3273"/>
                    </a:cubicBezTo>
                    <a:cubicBezTo>
                      <a:pt x="1440" y="2897"/>
                      <a:pt x="1433" y="2521"/>
                      <a:pt x="1420" y="2145"/>
                    </a:cubicBezTo>
                    <a:lnTo>
                      <a:pt x="1420" y="2145"/>
                    </a:lnTo>
                    <a:cubicBezTo>
                      <a:pt x="1449" y="2145"/>
                      <a:pt x="1477" y="2146"/>
                      <a:pt x="1506" y="2146"/>
                    </a:cubicBezTo>
                    <a:cubicBezTo>
                      <a:pt x="1655" y="2146"/>
                      <a:pt x="1804" y="2138"/>
                      <a:pt x="1953" y="2123"/>
                    </a:cubicBezTo>
                    <a:cubicBezTo>
                      <a:pt x="2160" y="2104"/>
                      <a:pt x="2168" y="1788"/>
                      <a:pt x="1971" y="1788"/>
                    </a:cubicBezTo>
                    <a:cubicBezTo>
                      <a:pt x="1965" y="1788"/>
                      <a:pt x="1959" y="1789"/>
                      <a:pt x="1953" y="1789"/>
                    </a:cubicBezTo>
                    <a:cubicBezTo>
                      <a:pt x="1809" y="1804"/>
                      <a:pt x="1664" y="1812"/>
                      <a:pt x="1519" y="1812"/>
                    </a:cubicBezTo>
                    <a:cubicBezTo>
                      <a:pt x="1481" y="1812"/>
                      <a:pt x="1444" y="1811"/>
                      <a:pt x="1407" y="1810"/>
                    </a:cubicBezTo>
                    <a:lnTo>
                      <a:pt x="1407" y="1810"/>
                    </a:lnTo>
                    <a:cubicBezTo>
                      <a:pt x="1381" y="1262"/>
                      <a:pt x="1341" y="714"/>
                      <a:pt x="1286" y="168"/>
                    </a:cubicBezTo>
                    <a:cubicBezTo>
                      <a:pt x="1277" y="70"/>
                      <a:pt x="1192" y="1"/>
                      <a:pt x="110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04" name="Google Shape;16104;p27"/>
              <p:cNvSpPr/>
              <p:nvPr/>
            </p:nvSpPr>
            <p:spPr>
              <a:xfrm>
                <a:off x="1427275" y="2833475"/>
                <a:ext cx="34050" cy="87700"/>
              </a:xfrm>
              <a:custGeom>
                <a:avLst/>
                <a:gdLst/>
                <a:ahLst/>
                <a:cxnLst/>
                <a:rect l="l" t="t" r="r" b="b"/>
                <a:pathLst>
                  <a:path w="1362" h="3508" extrusionOk="0">
                    <a:moveTo>
                      <a:pt x="1135" y="0"/>
                    </a:moveTo>
                    <a:cubicBezTo>
                      <a:pt x="1086" y="0"/>
                      <a:pt x="1038" y="25"/>
                      <a:pt x="1009" y="85"/>
                    </a:cubicBezTo>
                    <a:cubicBezTo>
                      <a:pt x="493" y="1157"/>
                      <a:pt x="1" y="2460"/>
                      <a:pt x="933" y="3456"/>
                    </a:cubicBezTo>
                    <a:cubicBezTo>
                      <a:pt x="967" y="3493"/>
                      <a:pt x="1006" y="3508"/>
                      <a:pt x="1044" y="3508"/>
                    </a:cubicBezTo>
                    <a:cubicBezTo>
                      <a:pt x="1170" y="3508"/>
                      <a:pt x="1283" y="3340"/>
                      <a:pt x="1169" y="3220"/>
                    </a:cubicBezTo>
                    <a:cubicBezTo>
                      <a:pt x="352" y="2347"/>
                      <a:pt x="855" y="1173"/>
                      <a:pt x="1297" y="254"/>
                    </a:cubicBezTo>
                    <a:cubicBezTo>
                      <a:pt x="1361" y="122"/>
                      <a:pt x="1245" y="0"/>
                      <a:pt x="11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05" name="Google Shape;16105;p27"/>
              <p:cNvSpPr/>
              <p:nvPr/>
            </p:nvSpPr>
            <p:spPr>
              <a:xfrm>
                <a:off x="1486625" y="2849250"/>
                <a:ext cx="4117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2212" extrusionOk="0">
                    <a:moveTo>
                      <a:pt x="1203" y="0"/>
                    </a:moveTo>
                    <a:cubicBezTo>
                      <a:pt x="798" y="0"/>
                      <a:pt x="378" y="202"/>
                      <a:pt x="237" y="607"/>
                    </a:cubicBezTo>
                    <a:cubicBezTo>
                      <a:pt x="0" y="1287"/>
                      <a:pt x="1159" y="1326"/>
                      <a:pt x="1117" y="1875"/>
                    </a:cubicBezTo>
                    <a:lnTo>
                      <a:pt x="1117" y="1875"/>
                    </a:lnTo>
                    <a:lnTo>
                      <a:pt x="328" y="1869"/>
                    </a:lnTo>
                    <a:cubicBezTo>
                      <a:pt x="327" y="1869"/>
                      <a:pt x="326" y="1869"/>
                      <a:pt x="325" y="1869"/>
                    </a:cubicBezTo>
                    <a:cubicBezTo>
                      <a:pt x="113" y="1869"/>
                      <a:pt x="114" y="2201"/>
                      <a:pt x="328" y="2203"/>
                    </a:cubicBezTo>
                    <a:lnTo>
                      <a:pt x="1251" y="2212"/>
                    </a:lnTo>
                    <a:cubicBezTo>
                      <a:pt x="1329" y="2212"/>
                      <a:pt x="1387" y="2158"/>
                      <a:pt x="1413" y="2088"/>
                    </a:cubicBezTo>
                    <a:cubicBezTo>
                      <a:pt x="1529" y="1766"/>
                      <a:pt x="1379" y="1457"/>
                      <a:pt x="1128" y="1245"/>
                    </a:cubicBezTo>
                    <a:cubicBezTo>
                      <a:pt x="975" y="1115"/>
                      <a:pt x="484" y="927"/>
                      <a:pt x="588" y="645"/>
                    </a:cubicBezTo>
                    <a:cubicBezTo>
                      <a:pt x="669" y="423"/>
                      <a:pt x="963" y="334"/>
                      <a:pt x="1199" y="334"/>
                    </a:cubicBezTo>
                    <a:cubicBezTo>
                      <a:pt x="1257" y="334"/>
                      <a:pt x="1312" y="339"/>
                      <a:pt x="1359" y="349"/>
                    </a:cubicBezTo>
                    <a:cubicBezTo>
                      <a:pt x="1373" y="352"/>
                      <a:pt x="1386" y="353"/>
                      <a:pt x="1398" y="353"/>
                    </a:cubicBezTo>
                    <a:cubicBezTo>
                      <a:pt x="1580" y="353"/>
                      <a:pt x="1646" y="69"/>
                      <a:pt x="1449" y="26"/>
                    </a:cubicBezTo>
                    <a:cubicBezTo>
                      <a:pt x="1370" y="9"/>
                      <a:pt x="1287" y="0"/>
                      <a:pt x="12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06" name="Google Shape;16106;p27"/>
              <p:cNvSpPr/>
              <p:nvPr/>
            </p:nvSpPr>
            <p:spPr>
              <a:xfrm>
                <a:off x="1526350" y="2818000"/>
                <a:ext cx="35150" cy="4312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725" extrusionOk="0">
                    <a:moveTo>
                      <a:pt x="996" y="0"/>
                    </a:moveTo>
                    <a:cubicBezTo>
                      <a:pt x="950" y="0"/>
                      <a:pt x="904" y="16"/>
                      <a:pt x="870" y="45"/>
                    </a:cubicBezTo>
                    <a:cubicBezTo>
                      <a:pt x="622" y="263"/>
                      <a:pt x="375" y="480"/>
                      <a:pt x="127" y="698"/>
                    </a:cubicBezTo>
                    <a:cubicBezTo>
                      <a:pt x="1" y="809"/>
                      <a:pt x="118" y="978"/>
                      <a:pt x="253" y="978"/>
                    </a:cubicBezTo>
                    <a:cubicBezTo>
                      <a:pt x="290" y="978"/>
                      <a:pt x="329" y="965"/>
                      <a:pt x="364" y="934"/>
                    </a:cubicBezTo>
                    <a:lnTo>
                      <a:pt x="362" y="934"/>
                    </a:lnTo>
                    <a:lnTo>
                      <a:pt x="874" y="486"/>
                    </a:lnTo>
                    <a:lnTo>
                      <a:pt x="874" y="486"/>
                    </a:lnTo>
                    <a:cubicBezTo>
                      <a:pt x="936" y="859"/>
                      <a:pt x="999" y="1231"/>
                      <a:pt x="1061" y="1604"/>
                    </a:cubicBezTo>
                    <a:cubicBezTo>
                      <a:pt x="1075" y="1688"/>
                      <a:pt x="1135" y="1725"/>
                      <a:pt x="1199" y="1725"/>
                    </a:cubicBezTo>
                    <a:cubicBezTo>
                      <a:pt x="1297" y="1725"/>
                      <a:pt x="1405" y="1642"/>
                      <a:pt x="1384" y="1515"/>
                    </a:cubicBezTo>
                    <a:cubicBezTo>
                      <a:pt x="1305" y="1050"/>
                      <a:pt x="1227" y="585"/>
                      <a:pt x="1149" y="120"/>
                    </a:cubicBezTo>
                    <a:cubicBezTo>
                      <a:pt x="1135" y="38"/>
                      <a:pt x="1067" y="0"/>
                      <a:pt x="9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07" name="Google Shape;16107;p27"/>
              <p:cNvSpPr/>
              <p:nvPr/>
            </p:nvSpPr>
            <p:spPr>
              <a:xfrm>
                <a:off x="1568825" y="2828875"/>
                <a:ext cx="36725" cy="98225"/>
              </a:xfrm>
              <a:custGeom>
                <a:avLst/>
                <a:gdLst/>
                <a:ahLst/>
                <a:cxnLst/>
                <a:rect l="l" t="t" r="r" b="b"/>
                <a:pathLst>
                  <a:path w="1469" h="3929" extrusionOk="0">
                    <a:moveTo>
                      <a:pt x="246" y="0"/>
                    </a:moveTo>
                    <a:cubicBezTo>
                      <a:pt x="116" y="0"/>
                      <a:pt x="1" y="169"/>
                      <a:pt x="120" y="286"/>
                    </a:cubicBezTo>
                    <a:cubicBezTo>
                      <a:pt x="1044" y="1184"/>
                      <a:pt x="1115" y="2667"/>
                      <a:pt x="259" y="3637"/>
                    </a:cubicBezTo>
                    <a:cubicBezTo>
                      <a:pt x="151" y="3760"/>
                      <a:pt x="263" y="3928"/>
                      <a:pt x="385" y="3928"/>
                    </a:cubicBezTo>
                    <a:cubicBezTo>
                      <a:pt x="423" y="3928"/>
                      <a:pt x="462" y="3912"/>
                      <a:pt x="495" y="3873"/>
                    </a:cubicBezTo>
                    <a:cubicBezTo>
                      <a:pt x="1469" y="2769"/>
                      <a:pt x="1417" y="1079"/>
                      <a:pt x="358" y="48"/>
                    </a:cubicBezTo>
                    <a:cubicBezTo>
                      <a:pt x="323" y="14"/>
                      <a:pt x="284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08" name="Google Shape;16108;p27"/>
              <p:cNvSpPr/>
              <p:nvPr/>
            </p:nvSpPr>
            <p:spPr>
              <a:xfrm>
                <a:off x="1606875" y="2838750"/>
                <a:ext cx="58275" cy="81750"/>
              </a:xfrm>
              <a:custGeom>
                <a:avLst/>
                <a:gdLst/>
                <a:ahLst/>
                <a:cxnLst/>
                <a:rect l="l" t="t" r="r" b="b"/>
                <a:pathLst>
                  <a:path w="2331" h="3270" extrusionOk="0">
                    <a:moveTo>
                      <a:pt x="1798" y="0"/>
                    </a:moveTo>
                    <a:cubicBezTo>
                      <a:pt x="441" y="0"/>
                      <a:pt x="1" y="3049"/>
                      <a:pt x="1783" y="3268"/>
                    </a:cubicBezTo>
                    <a:cubicBezTo>
                      <a:pt x="1791" y="3269"/>
                      <a:pt x="1798" y="3269"/>
                      <a:pt x="1805" y="3269"/>
                    </a:cubicBezTo>
                    <a:cubicBezTo>
                      <a:pt x="1996" y="3269"/>
                      <a:pt x="1988" y="2957"/>
                      <a:pt x="1783" y="2932"/>
                    </a:cubicBezTo>
                    <a:cubicBezTo>
                      <a:pt x="423" y="2766"/>
                      <a:pt x="860" y="347"/>
                      <a:pt x="1838" y="347"/>
                    </a:cubicBezTo>
                    <a:cubicBezTo>
                      <a:pt x="1910" y="347"/>
                      <a:pt x="1984" y="360"/>
                      <a:pt x="2061" y="388"/>
                    </a:cubicBezTo>
                    <a:cubicBezTo>
                      <a:pt x="2081" y="395"/>
                      <a:pt x="2100" y="399"/>
                      <a:pt x="2118" y="399"/>
                    </a:cubicBezTo>
                    <a:cubicBezTo>
                      <a:pt x="2278" y="399"/>
                      <a:pt x="2330" y="130"/>
                      <a:pt x="2149" y="65"/>
                    </a:cubicBezTo>
                    <a:cubicBezTo>
                      <a:pt x="2027" y="21"/>
                      <a:pt x="1909" y="0"/>
                      <a:pt x="179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09" name="Google Shape;16109;p27"/>
              <p:cNvSpPr/>
              <p:nvPr/>
            </p:nvSpPr>
            <p:spPr>
              <a:xfrm>
                <a:off x="1670350" y="2851500"/>
                <a:ext cx="3680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472" h="2421" extrusionOk="0">
                    <a:moveTo>
                      <a:pt x="1013" y="0"/>
                    </a:moveTo>
                    <a:cubicBezTo>
                      <a:pt x="615" y="0"/>
                      <a:pt x="108" y="491"/>
                      <a:pt x="48" y="808"/>
                    </a:cubicBezTo>
                    <a:cubicBezTo>
                      <a:pt x="1" y="1057"/>
                      <a:pt x="92" y="1294"/>
                      <a:pt x="315" y="1420"/>
                    </a:cubicBezTo>
                    <a:cubicBezTo>
                      <a:pt x="445" y="1495"/>
                      <a:pt x="586" y="1496"/>
                      <a:pt x="728" y="1536"/>
                    </a:cubicBezTo>
                    <a:cubicBezTo>
                      <a:pt x="843" y="1570"/>
                      <a:pt x="1038" y="1622"/>
                      <a:pt x="1088" y="1751"/>
                    </a:cubicBezTo>
                    <a:cubicBezTo>
                      <a:pt x="1159" y="1930"/>
                      <a:pt x="995" y="2080"/>
                      <a:pt x="831" y="2080"/>
                    </a:cubicBezTo>
                    <a:cubicBezTo>
                      <a:pt x="732" y="2080"/>
                      <a:pt x="633" y="2025"/>
                      <a:pt x="585" y="1890"/>
                    </a:cubicBezTo>
                    <a:cubicBezTo>
                      <a:pt x="557" y="1810"/>
                      <a:pt x="490" y="1776"/>
                      <a:pt x="423" y="1776"/>
                    </a:cubicBezTo>
                    <a:cubicBezTo>
                      <a:pt x="321" y="1776"/>
                      <a:pt x="220" y="1856"/>
                      <a:pt x="263" y="1978"/>
                    </a:cubicBezTo>
                    <a:cubicBezTo>
                      <a:pt x="364" y="2264"/>
                      <a:pt x="633" y="2420"/>
                      <a:pt x="889" y="2420"/>
                    </a:cubicBezTo>
                    <a:cubicBezTo>
                      <a:pt x="1141" y="2420"/>
                      <a:pt x="1380" y="2268"/>
                      <a:pt x="1429" y="1936"/>
                    </a:cubicBezTo>
                    <a:cubicBezTo>
                      <a:pt x="1471" y="1670"/>
                      <a:pt x="1335" y="1409"/>
                      <a:pt x="1094" y="1294"/>
                    </a:cubicBezTo>
                    <a:cubicBezTo>
                      <a:pt x="943" y="1219"/>
                      <a:pt x="702" y="1258"/>
                      <a:pt x="574" y="1167"/>
                    </a:cubicBezTo>
                    <a:lnTo>
                      <a:pt x="379" y="845"/>
                    </a:lnTo>
                    <a:cubicBezTo>
                      <a:pt x="432" y="700"/>
                      <a:pt x="538" y="581"/>
                      <a:pt x="673" y="510"/>
                    </a:cubicBezTo>
                    <a:cubicBezTo>
                      <a:pt x="734" y="470"/>
                      <a:pt x="906" y="352"/>
                      <a:pt x="1014" y="352"/>
                    </a:cubicBezTo>
                    <a:cubicBezTo>
                      <a:pt x="1043" y="352"/>
                      <a:pt x="1067" y="360"/>
                      <a:pt x="1084" y="380"/>
                    </a:cubicBezTo>
                    <a:cubicBezTo>
                      <a:pt x="1117" y="419"/>
                      <a:pt x="1156" y="436"/>
                      <a:pt x="1193" y="436"/>
                    </a:cubicBezTo>
                    <a:cubicBezTo>
                      <a:pt x="1314" y="436"/>
                      <a:pt x="1425" y="269"/>
                      <a:pt x="1322" y="143"/>
                    </a:cubicBezTo>
                    <a:cubicBezTo>
                      <a:pt x="1237" y="42"/>
                      <a:pt x="1130" y="0"/>
                      <a:pt x="101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10" name="Google Shape;16110;p27"/>
              <p:cNvSpPr/>
              <p:nvPr/>
            </p:nvSpPr>
            <p:spPr>
              <a:xfrm>
                <a:off x="1710550" y="2845425"/>
                <a:ext cx="45225" cy="81475"/>
              </a:xfrm>
              <a:custGeom>
                <a:avLst/>
                <a:gdLst/>
                <a:ahLst/>
                <a:cxnLst/>
                <a:rect l="l" t="t" r="r" b="b"/>
                <a:pathLst>
                  <a:path w="1809" h="3259" extrusionOk="0">
                    <a:moveTo>
                      <a:pt x="256" y="1"/>
                    </a:moveTo>
                    <a:cubicBezTo>
                      <a:pt x="102" y="1"/>
                      <a:pt x="0" y="226"/>
                      <a:pt x="167" y="309"/>
                    </a:cubicBezTo>
                    <a:cubicBezTo>
                      <a:pt x="1235" y="841"/>
                      <a:pt x="1428" y="2156"/>
                      <a:pt x="548" y="2975"/>
                    </a:cubicBezTo>
                    <a:cubicBezTo>
                      <a:pt x="425" y="3090"/>
                      <a:pt x="541" y="3258"/>
                      <a:pt x="673" y="3258"/>
                    </a:cubicBezTo>
                    <a:cubicBezTo>
                      <a:pt x="710" y="3258"/>
                      <a:pt x="750" y="3244"/>
                      <a:pt x="785" y="3211"/>
                    </a:cubicBezTo>
                    <a:cubicBezTo>
                      <a:pt x="1808" y="2258"/>
                      <a:pt x="1592" y="647"/>
                      <a:pt x="335" y="20"/>
                    </a:cubicBezTo>
                    <a:cubicBezTo>
                      <a:pt x="308" y="7"/>
                      <a:pt x="281" y="1"/>
                      <a:pt x="2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11" name="Google Shape;16111;p27"/>
              <p:cNvSpPr/>
              <p:nvPr/>
            </p:nvSpPr>
            <p:spPr>
              <a:xfrm>
                <a:off x="1740325" y="2808325"/>
                <a:ext cx="42850" cy="49025"/>
              </a:xfrm>
              <a:custGeom>
                <a:avLst/>
                <a:gdLst/>
                <a:ahLst/>
                <a:cxnLst/>
                <a:rect l="l" t="t" r="r" b="b"/>
                <a:pathLst>
                  <a:path w="1714" h="1961" extrusionOk="0">
                    <a:moveTo>
                      <a:pt x="551" y="1"/>
                    </a:moveTo>
                    <a:cubicBezTo>
                      <a:pt x="365" y="1"/>
                      <a:pt x="182" y="89"/>
                      <a:pt x="77" y="267"/>
                    </a:cubicBezTo>
                    <a:cubicBezTo>
                      <a:pt x="1" y="396"/>
                      <a:pt x="117" y="517"/>
                      <a:pt x="231" y="517"/>
                    </a:cubicBezTo>
                    <a:cubicBezTo>
                      <a:pt x="282" y="517"/>
                      <a:pt x="332" y="494"/>
                      <a:pt x="365" y="437"/>
                    </a:cubicBezTo>
                    <a:lnTo>
                      <a:pt x="367" y="437"/>
                    </a:lnTo>
                    <a:cubicBezTo>
                      <a:pt x="409" y="366"/>
                      <a:pt x="481" y="331"/>
                      <a:pt x="555" y="331"/>
                    </a:cubicBezTo>
                    <a:cubicBezTo>
                      <a:pt x="595" y="331"/>
                      <a:pt x="636" y="341"/>
                      <a:pt x="672" y="362"/>
                    </a:cubicBezTo>
                    <a:cubicBezTo>
                      <a:pt x="822" y="447"/>
                      <a:pt x="837" y="644"/>
                      <a:pt x="815" y="792"/>
                    </a:cubicBezTo>
                    <a:cubicBezTo>
                      <a:pt x="780" y="1028"/>
                      <a:pt x="619" y="1231"/>
                      <a:pt x="480" y="1419"/>
                    </a:cubicBezTo>
                    <a:cubicBezTo>
                      <a:pt x="439" y="1475"/>
                      <a:pt x="455" y="1574"/>
                      <a:pt x="506" y="1622"/>
                    </a:cubicBezTo>
                    <a:cubicBezTo>
                      <a:pt x="746" y="1841"/>
                      <a:pt x="1030" y="1961"/>
                      <a:pt x="1345" y="1961"/>
                    </a:cubicBezTo>
                    <a:cubicBezTo>
                      <a:pt x="1396" y="1961"/>
                      <a:pt x="1448" y="1958"/>
                      <a:pt x="1500" y="1951"/>
                    </a:cubicBezTo>
                    <a:cubicBezTo>
                      <a:pt x="1703" y="1928"/>
                      <a:pt x="1713" y="1616"/>
                      <a:pt x="1523" y="1616"/>
                    </a:cubicBezTo>
                    <a:cubicBezTo>
                      <a:pt x="1516" y="1616"/>
                      <a:pt x="1508" y="1616"/>
                      <a:pt x="1500" y="1617"/>
                    </a:cubicBezTo>
                    <a:cubicBezTo>
                      <a:pt x="1452" y="1623"/>
                      <a:pt x="1404" y="1626"/>
                      <a:pt x="1358" y="1626"/>
                    </a:cubicBezTo>
                    <a:cubicBezTo>
                      <a:pt x="1172" y="1626"/>
                      <a:pt x="1005" y="1578"/>
                      <a:pt x="852" y="1472"/>
                    </a:cubicBezTo>
                    <a:lnTo>
                      <a:pt x="852" y="1472"/>
                    </a:lnTo>
                    <a:cubicBezTo>
                      <a:pt x="1103" y="1101"/>
                      <a:pt x="1320" y="619"/>
                      <a:pt x="1005" y="218"/>
                    </a:cubicBezTo>
                    <a:cubicBezTo>
                      <a:pt x="889" y="73"/>
                      <a:pt x="719" y="1"/>
                      <a:pt x="5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12" name="Google Shape;16112;p27"/>
              <p:cNvSpPr/>
              <p:nvPr/>
            </p:nvSpPr>
            <p:spPr>
              <a:xfrm>
                <a:off x="1812750" y="2851275"/>
                <a:ext cx="1300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520" h="2580" extrusionOk="0">
                    <a:moveTo>
                      <a:pt x="206" y="0"/>
                    </a:moveTo>
                    <a:cubicBezTo>
                      <a:pt x="108" y="0"/>
                      <a:pt x="1" y="84"/>
                      <a:pt x="23" y="210"/>
                    </a:cubicBezTo>
                    <a:cubicBezTo>
                      <a:pt x="153" y="940"/>
                      <a:pt x="184" y="1682"/>
                      <a:pt x="115" y="2419"/>
                    </a:cubicBezTo>
                    <a:cubicBezTo>
                      <a:pt x="105" y="2526"/>
                      <a:pt x="184" y="2579"/>
                      <a:pt x="267" y="2579"/>
                    </a:cubicBezTo>
                    <a:cubicBezTo>
                      <a:pt x="351" y="2579"/>
                      <a:pt x="439" y="2526"/>
                      <a:pt x="449" y="2419"/>
                    </a:cubicBezTo>
                    <a:cubicBezTo>
                      <a:pt x="519" y="1652"/>
                      <a:pt x="484" y="878"/>
                      <a:pt x="345" y="120"/>
                    </a:cubicBezTo>
                    <a:cubicBezTo>
                      <a:pt x="330" y="37"/>
                      <a:pt x="270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13" name="Google Shape;16113;p27"/>
              <p:cNvSpPr/>
              <p:nvPr/>
            </p:nvSpPr>
            <p:spPr>
              <a:xfrm>
                <a:off x="1786950" y="2886775"/>
                <a:ext cx="63550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2542" h="463" extrusionOk="0">
                    <a:moveTo>
                      <a:pt x="2134" y="0"/>
                    </a:moveTo>
                    <a:cubicBezTo>
                      <a:pt x="1492" y="0"/>
                      <a:pt x="850" y="42"/>
                      <a:pt x="213" y="127"/>
                    </a:cubicBezTo>
                    <a:cubicBezTo>
                      <a:pt x="13" y="153"/>
                      <a:pt x="1" y="462"/>
                      <a:pt x="189" y="462"/>
                    </a:cubicBezTo>
                    <a:cubicBezTo>
                      <a:pt x="197" y="462"/>
                      <a:pt x="205" y="462"/>
                      <a:pt x="213" y="461"/>
                    </a:cubicBezTo>
                    <a:cubicBezTo>
                      <a:pt x="842" y="377"/>
                      <a:pt x="1475" y="335"/>
                      <a:pt x="2108" y="335"/>
                    </a:cubicBezTo>
                    <a:cubicBezTo>
                      <a:pt x="2181" y="335"/>
                      <a:pt x="2253" y="336"/>
                      <a:pt x="2326" y="337"/>
                    </a:cubicBezTo>
                    <a:cubicBezTo>
                      <a:pt x="2327" y="337"/>
                      <a:pt x="2328" y="337"/>
                      <a:pt x="2329" y="337"/>
                    </a:cubicBezTo>
                    <a:cubicBezTo>
                      <a:pt x="2541" y="337"/>
                      <a:pt x="2542" y="5"/>
                      <a:pt x="2326" y="2"/>
                    </a:cubicBezTo>
                    <a:cubicBezTo>
                      <a:pt x="2262" y="1"/>
                      <a:pt x="2198" y="0"/>
                      <a:pt x="21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14" name="Google Shape;16114;p27"/>
              <p:cNvSpPr/>
              <p:nvPr/>
            </p:nvSpPr>
            <p:spPr>
              <a:xfrm>
                <a:off x="1873200" y="2868925"/>
                <a:ext cx="69775" cy="49175"/>
              </a:xfrm>
              <a:custGeom>
                <a:avLst/>
                <a:gdLst/>
                <a:ahLst/>
                <a:cxnLst/>
                <a:rect l="l" t="t" r="r" b="b"/>
                <a:pathLst>
                  <a:path w="2791" h="1967" extrusionOk="0">
                    <a:moveTo>
                      <a:pt x="1302" y="344"/>
                    </a:moveTo>
                    <a:cubicBezTo>
                      <a:pt x="1378" y="344"/>
                      <a:pt x="1454" y="351"/>
                      <a:pt x="1529" y="366"/>
                    </a:cubicBezTo>
                    <a:lnTo>
                      <a:pt x="1529" y="366"/>
                    </a:lnTo>
                    <a:cubicBezTo>
                      <a:pt x="1574" y="829"/>
                      <a:pt x="1555" y="1600"/>
                      <a:pt x="1021" y="1600"/>
                    </a:cubicBezTo>
                    <a:cubicBezTo>
                      <a:pt x="996" y="1600"/>
                      <a:pt x="969" y="1598"/>
                      <a:pt x="942" y="1594"/>
                    </a:cubicBezTo>
                    <a:cubicBezTo>
                      <a:pt x="531" y="1541"/>
                      <a:pt x="359" y="1066"/>
                      <a:pt x="553" y="731"/>
                    </a:cubicBezTo>
                    <a:cubicBezTo>
                      <a:pt x="709" y="460"/>
                      <a:pt x="1004" y="344"/>
                      <a:pt x="1302" y="344"/>
                    </a:cubicBezTo>
                    <a:close/>
                    <a:moveTo>
                      <a:pt x="1686" y="0"/>
                    </a:moveTo>
                    <a:cubicBezTo>
                      <a:pt x="1650" y="0"/>
                      <a:pt x="1614" y="14"/>
                      <a:pt x="1584" y="37"/>
                    </a:cubicBezTo>
                    <a:lnTo>
                      <a:pt x="1584" y="37"/>
                    </a:lnTo>
                    <a:cubicBezTo>
                      <a:pt x="1494" y="21"/>
                      <a:pt x="1401" y="12"/>
                      <a:pt x="1308" y="12"/>
                    </a:cubicBezTo>
                    <a:cubicBezTo>
                      <a:pt x="912" y="12"/>
                      <a:pt x="516" y="163"/>
                      <a:pt x="284" y="507"/>
                    </a:cubicBezTo>
                    <a:cubicBezTo>
                      <a:pt x="0" y="926"/>
                      <a:pt x="124" y="1498"/>
                      <a:pt x="527" y="1794"/>
                    </a:cubicBezTo>
                    <a:cubicBezTo>
                      <a:pt x="670" y="1899"/>
                      <a:pt x="832" y="1949"/>
                      <a:pt x="993" y="1949"/>
                    </a:cubicBezTo>
                    <a:cubicBezTo>
                      <a:pt x="1238" y="1949"/>
                      <a:pt x="1478" y="1831"/>
                      <a:pt x="1637" y="1612"/>
                    </a:cubicBezTo>
                    <a:cubicBezTo>
                      <a:pt x="1790" y="1401"/>
                      <a:pt x="1856" y="1145"/>
                      <a:pt x="1875" y="882"/>
                    </a:cubicBezTo>
                    <a:lnTo>
                      <a:pt x="1875" y="882"/>
                    </a:lnTo>
                    <a:lnTo>
                      <a:pt x="2429" y="1884"/>
                    </a:lnTo>
                    <a:cubicBezTo>
                      <a:pt x="2461" y="1942"/>
                      <a:pt x="2511" y="1967"/>
                      <a:pt x="2562" y="1967"/>
                    </a:cubicBezTo>
                    <a:cubicBezTo>
                      <a:pt x="2675" y="1967"/>
                      <a:pt x="2790" y="1845"/>
                      <a:pt x="2719" y="1715"/>
                    </a:cubicBezTo>
                    <a:lnTo>
                      <a:pt x="1816" y="86"/>
                    </a:lnTo>
                    <a:cubicBezTo>
                      <a:pt x="1782" y="25"/>
                      <a:pt x="1734" y="0"/>
                      <a:pt x="16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15" name="Google Shape;16115;p27"/>
              <p:cNvSpPr/>
              <p:nvPr/>
            </p:nvSpPr>
            <p:spPr>
              <a:xfrm>
                <a:off x="1939125" y="2837125"/>
                <a:ext cx="69975" cy="77750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3110" extrusionOk="0">
                    <a:moveTo>
                      <a:pt x="1856" y="1382"/>
                    </a:moveTo>
                    <a:cubicBezTo>
                      <a:pt x="2014" y="1382"/>
                      <a:pt x="2170" y="1470"/>
                      <a:pt x="2297" y="1690"/>
                    </a:cubicBezTo>
                    <a:cubicBezTo>
                      <a:pt x="2663" y="2326"/>
                      <a:pt x="2082" y="2739"/>
                      <a:pt x="1509" y="2739"/>
                    </a:cubicBezTo>
                    <a:cubicBezTo>
                      <a:pt x="1338" y="2739"/>
                      <a:pt x="1167" y="2702"/>
                      <a:pt x="1022" y="2622"/>
                    </a:cubicBezTo>
                    <a:lnTo>
                      <a:pt x="1022" y="2622"/>
                    </a:lnTo>
                    <a:cubicBezTo>
                      <a:pt x="1049" y="2587"/>
                      <a:pt x="1063" y="2540"/>
                      <a:pt x="1055" y="2485"/>
                    </a:cubicBezTo>
                    <a:cubicBezTo>
                      <a:pt x="984" y="2028"/>
                      <a:pt x="1428" y="1382"/>
                      <a:pt x="1856" y="1382"/>
                    </a:cubicBezTo>
                    <a:close/>
                    <a:moveTo>
                      <a:pt x="204" y="0"/>
                    </a:moveTo>
                    <a:cubicBezTo>
                      <a:pt x="103" y="0"/>
                      <a:pt x="1" y="82"/>
                      <a:pt x="37" y="207"/>
                    </a:cubicBezTo>
                    <a:lnTo>
                      <a:pt x="731" y="2575"/>
                    </a:lnTo>
                    <a:cubicBezTo>
                      <a:pt x="745" y="2619"/>
                      <a:pt x="768" y="2650"/>
                      <a:pt x="796" y="2669"/>
                    </a:cubicBezTo>
                    <a:lnTo>
                      <a:pt x="796" y="2669"/>
                    </a:lnTo>
                    <a:cubicBezTo>
                      <a:pt x="746" y="2742"/>
                      <a:pt x="745" y="2849"/>
                      <a:pt x="844" y="2906"/>
                    </a:cubicBezTo>
                    <a:cubicBezTo>
                      <a:pt x="1071" y="3035"/>
                      <a:pt x="1337" y="3109"/>
                      <a:pt x="1599" y="3109"/>
                    </a:cubicBezTo>
                    <a:cubicBezTo>
                      <a:pt x="1924" y="3109"/>
                      <a:pt x="2242" y="2995"/>
                      <a:pt x="2469" y="2732"/>
                    </a:cubicBezTo>
                    <a:cubicBezTo>
                      <a:pt x="2779" y="2375"/>
                      <a:pt x="2798" y="1806"/>
                      <a:pt x="2524" y="1423"/>
                    </a:cubicBezTo>
                    <a:cubicBezTo>
                      <a:pt x="2352" y="1185"/>
                      <a:pt x="2093" y="1066"/>
                      <a:pt x="1825" y="1066"/>
                    </a:cubicBezTo>
                    <a:cubicBezTo>
                      <a:pt x="1664" y="1066"/>
                      <a:pt x="1499" y="1109"/>
                      <a:pt x="1349" y="1196"/>
                    </a:cubicBezTo>
                    <a:cubicBezTo>
                      <a:pt x="1118" y="1330"/>
                      <a:pt x="947" y="1529"/>
                      <a:pt x="842" y="1759"/>
                    </a:cubicBezTo>
                    <a:lnTo>
                      <a:pt x="842" y="1759"/>
                    </a:lnTo>
                    <a:cubicBezTo>
                      <a:pt x="681" y="1212"/>
                      <a:pt x="520" y="665"/>
                      <a:pt x="359" y="117"/>
                    </a:cubicBezTo>
                    <a:cubicBezTo>
                      <a:pt x="335" y="36"/>
                      <a:pt x="270" y="0"/>
                      <a:pt x="2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16" name="Google Shape;16116;p27"/>
              <p:cNvSpPr/>
              <p:nvPr/>
            </p:nvSpPr>
            <p:spPr>
              <a:xfrm>
                <a:off x="2023025" y="2884625"/>
                <a:ext cx="4602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370" extrusionOk="0">
                    <a:moveTo>
                      <a:pt x="210" y="1"/>
                    </a:moveTo>
                    <a:cubicBezTo>
                      <a:pt x="1" y="1"/>
                      <a:pt x="3" y="330"/>
                      <a:pt x="216" y="335"/>
                    </a:cubicBezTo>
                    <a:lnTo>
                      <a:pt x="1625" y="370"/>
                    </a:lnTo>
                    <a:cubicBezTo>
                      <a:pt x="1627" y="370"/>
                      <a:pt x="1629" y="370"/>
                      <a:pt x="1631" y="370"/>
                    </a:cubicBezTo>
                    <a:cubicBezTo>
                      <a:pt x="1840" y="370"/>
                      <a:pt x="1838" y="42"/>
                      <a:pt x="1625" y="36"/>
                    </a:cubicBezTo>
                    <a:lnTo>
                      <a:pt x="216" y="1"/>
                    </a:lnTo>
                    <a:cubicBezTo>
                      <a:pt x="214" y="1"/>
                      <a:pt x="212" y="1"/>
                      <a:pt x="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17" name="Google Shape;16117;p27"/>
              <p:cNvSpPr/>
              <p:nvPr/>
            </p:nvSpPr>
            <p:spPr>
              <a:xfrm>
                <a:off x="2034850" y="2856450"/>
                <a:ext cx="13725" cy="157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628" extrusionOk="0">
                    <a:moveTo>
                      <a:pt x="226" y="1"/>
                    </a:moveTo>
                    <a:cubicBezTo>
                      <a:pt x="117" y="1"/>
                      <a:pt x="0" y="122"/>
                      <a:pt x="63" y="255"/>
                    </a:cubicBezTo>
                    <a:lnTo>
                      <a:pt x="63" y="257"/>
                    </a:lnTo>
                    <a:lnTo>
                      <a:pt x="197" y="542"/>
                    </a:lnTo>
                    <a:cubicBezTo>
                      <a:pt x="226" y="602"/>
                      <a:pt x="274" y="627"/>
                      <a:pt x="323" y="627"/>
                    </a:cubicBezTo>
                    <a:cubicBezTo>
                      <a:pt x="432" y="627"/>
                      <a:pt x="549" y="506"/>
                      <a:pt x="486" y="373"/>
                    </a:cubicBezTo>
                    <a:cubicBezTo>
                      <a:pt x="441" y="278"/>
                      <a:pt x="397" y="182"/>
                      <a:pt x="353" y="87"/>
                    </a:cubicBezTo>
                    <a:cubicBezTo>
                      <a:pt x="324" y="26"/>
                      <a:pt x="276" y="1"/>
                      <a:pt x="2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18" name="Google Shape;16118;p27"/>
              <p:cNvSpPr/>
              <p:nvPr/>
            </p:nvSpPr>
            <p:spPr>
              <a:xfrm>
                <a:off x="2039925" y="2913225"/>
                <a:ext cx="10825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7" extrusionOk="0">
                    <a:moveTo>
                      <a:pt x="216" y="1"/>
                    </a:moveTo>
                    <a:cubicBezTo>
                      <a:pt x="0" y="1"/>
                      <a:pt x="0" y="336"/>
                      <a:pt x="216" y="336"/>
                    </a:cubicBezTo>
                    <a:cubicBezTo>
                      <a:pt x="431" y="336"/>
                      <a:pt x="432" y="1"/>
                      <a:pt x="21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19" name="Google Shape;16119;p27"/>
              <p:cNvSpPr/>
              <p:nvPr/>
            </p:nvSpPr>
            <p:spPr>
              <a:xfrm>
                <a:off x="1200525" y="2933525"/>
                <a:ext cx="1201975" cy="23000"/>
              </a:xfrm>
              <a:custGeom>
                <a:avLst/>
                <a:gdLst/>
                <a:ahLst/>
                <a:cxnLst/>
                <a:rect l="l" t="t" r="r" b="b"/>
                <a:pathLst>
                  <a:path w="48079" h="920" extrusionOk="0">
                    <a:moveTo>
                      <a:pt x="47866" y="0"/>
                    </a:moveTo>
                    <a:cubicBezTo>
                      <a:pt x="47865" y="0"/>
                      <a:pt x="47863" y="0"/>
                      <a:pt x="47862" y="0"/>
                    </a:cubicBezTo>
                    <a:cubicBezTo>
                      <a:pt x="31982" y="317"/>
                      <a:pt x="16100" y="513"/>
                      <a:pt x="216" y="586"/>
                    </a:cubicBezTo>
                    <a:cubicBezTo>
                      <a:pt x="1" y="586"/>
                      <a:pt x="1" y="920"/>
                      <a:pt x="214" y="920"/>
                    </a:cubicBezTo>
                    <a:cubicBezTo>
                      <a:pt x="215" y="920"/>
                      <a:pt x="215" y="920"/>
                      <a:pt x="216" y="920"/>
                    </a:cubicBezTo>
                    <a:cubicBezTo>
                      <a:pt x="16098" y="847"/>
                      <a:pt x="31981" y="652"/>
                      <a:pt x="47862" y="334"/>
                    </a:cubicBezTo>
                    <a:cubicBezTo>
                      <a:pt x="48076" y="331"/>
                      <a:pt x="48078" y="0"/>
                      <a:pt x="478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20" name="Google Shape;16120;p27"/>
              <p:cNvSpPr/>
              <p:nvPr/>
            </p:nvSpPr>
            <p:spPr>
              <a:xfrm>
                <a:off x="2098750" y="2855450"/>
                <a:ext cx="69450" cy="63300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2532" extrusionOk="0">
                    <a:moveTo>
                      <a:pt x="1496" y="0"/>
                    </a:moveTo>
                    <a:cubicBezTo>
                      <a:pt x="657" y="0"/>
                      <a:pt x="1" y="843"/>
                      <a:pt x="331" y="1695"/>
                    </a:cubicBezTo>
                    <a:cubicBezTo>
                      <a:pt x="548" y="2255"/>
                      <a:pt x="1046" y="2531"/>
                      <a:pt x="1560" y="2531"/>
                    </a:cubicBezTo>
                    <a:cubicBezTo>
                      <a:pt x="1964" y="2531"/>
                      <a:pt x="2377" y="2360"/>
                      <a:pt x="2671" y="2022"/>
                    </a:cubicBezTo>
                    <a:cubicBezTo>
                      <a:pt x="2778" y="1898"/>
                      <a:pt x="2665" y="1731"/>
                      <a:pt x="2544" y="1731"/>
                    </a:cubicBezTo>
                    <a:cubicBezTo>
                      <a:pt x="2506" y="1731"/>
                      <a:pt x="2467" y="1747"/>
                      <a:pt x="2434" y="1785"/>
                    </a:cubicBezTo>
                    <a:cubicBezTo>
                      <a:pt x="2203" y="2052"/>
                      <a:pt x="1868" y="2202"/>
                      <a:pt x="1543" y="2202"/>
                    </a:cubicBezTo>
                    <a:cubicBezTo>
                      <a:pt x="1211" y="2202"/>
                      <a:pt x="889" y="2045"/>
                      <a:pt x="700" y="1697"/>
                    </a:cubicBezTo>
                    <a:cubicBezTo>
                      <a:pt x="351" y="1053"/>
                      <a:pt x="819" y="333"/>
                      <a:pt x="1487" y="333"/>
                    </a:cubicBezTo>
                    <a:cubicBezTo>
                      <a:pt x="1571" y="333"/>
                      <a:pt x="1658" y="344"/>
                      <a:pt x="1746" y="368"/>
                    </a:cubicBezTo>
                    <a:cubicBezTo>
                      <a:pt x="1763" y="373"/>
                      <a:pt x="1779" y="375"/>
                      <a:pt x="1795" y="375"/>
                    </a:cubicBezTo>
                    <a:cubicBezTo>
                      <a:pt x="1968" y="375"/>
                      <a:pt x="2027" y="97"/>
                      <a:pt x="1836" y="46"/>
                    </a:cubicBezTo>
                    <a:cubicBezTo>
                      <a:pt x="1721" y="15"/>
                      <a:pt x="1607" y="0"/>
                      <a:pt x="14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21" name="Google Shape;16121;p27"/>
              <p:cNvSpPr/>
              <p:nvPr/>
            </p:nvSpPr>
            <p:spPr>
              <a:xfrm>
                <a:off x="2154475" y="2823750"/>
                <a:ext cx="56825" cy="41225"/>
              </a:xfrm>
              <a:custGeom>
                <a:avLst/>
                <a:gdLst/>
                <a:ahLst/>
                <a:cxnLst/>
                <a:rect l="l" t="t" r="r" b="b"/>
                <a:pathLst>
                  <a:path w="2273" h="1649" extrusionOk="0">
                    <a:moveTo>
                      <a:pt x="665" y="0"/>
                    </a:moveTo>
                    <a:cubicBezTo>
                      <a:pt x="387" y="0"/>
                      <a:pt x="115" y="161"/>
                      <a:pt x="34" y="450"/>
                    </a:cubicBezTo>
                    <a:cubicBezTo>
                      <a:pt x="0" y="574"/>
                      <a:pt x="104" y="656"/>
                      <a:pt x="204" y="656"/>
                    </a:cubicBezTo>
                    <a:cubicBezTo>
                      <a:pt x="270" y="656"/>
                      <a:pt x="335" y="621"/>
                      <a:pt x="358" y="538"/>
                    </a:cubicBezTo>
                    <a:lnTo>
                      <a:pt x="359" y="538"/>
                    </a:lnTo>
                    <a:cubicBezTo>
                      <a:pt x="397" y="403"/>
                      <a:pt x="529" y="333"/>
                      <a:pt x="664" y="333"/>
                    </a:cubicBezTo>
                    <a:cubicBezTo>
                      <a:pt x="752" y="333"/>
                      <a:pt x="841" y="363"/>
                      <a:pt x="904" y="425"/>
                    </a:cubicBezTo>
                    <a:cubicBezTo>
                      <a:pt x="1139" y="655"/>
                      <a:pt x="916" y="1041"/>
                      <a:pt x="706" y="1186"/>
                    </a:cubicBezTo>
                    <a:cubicBezTo>
                      <a:pt x="609" y="1252"/>
                      <a:pt x="585" y="1415"/>
                      <a:pt x="706" y="1475"/>
                    </a:cubicBezTo>
                    <a:cubicBezTo>
                      <a:pt x="939" y="1591"/>
                      <a:pt x="1176" y="1649"/>
                      <a:pt x="1414" y="1649"/>
                    </a:cubicBezTo>
                    <a:cubicBezTo>
                      <a:pt x="1644" y="1649"/>
                      <a:pt x="1875" y="1594"/>
                      <a:pt x="2104" y="1485"/>
                    </a:cubicBezTo>
                    <a:cubicBezTo>
                      <a:pt x="2272" y="1405"/>
                      <a:pt x="2168" y="1178"/>
                      <a:pt x="2011" y="1178"/>
                    </a:cubicBezTo>
                    <a:cubicBezTo>
                      <a:pt x="1987" y="1178"/>
                      <a:pt x="1961" y="1183"/>
                      <a:pt x="1935" y="1195"/>
                    </a:cubicBezTo>
                    <a:cubicBezTo>
                      <a:pt x="1764" y="1278"/>
                      <a:pt x="1589" y="1318"/>
                      <a:pt x="1414" y="1318"/>
                    </a:cubicBezTo>
                    <a:cubicBezTo>
                      <a:pt x="1306" y="1318"/>
                      <a:pt x="1198" y="1303"/>
                      <a:pt x="1091" y="1272"/>
                    </a:cubicBezTo>
                    <a:lnTo>
                      <a:pt x="1091" y="1272"/>
                    </a:lnTo>
                    <a:cubicBezTo>
                      <a:pt x="1362" y="941"/>
                      <a:pt x="1464" y="439"/>
                      <a:pt x="1084" y="141"/>
                    </a:cubicBezTo>
                    <a:cubicBezTo>
                      <a:pt x="961" y="46"/>
                      <a:pt x="812" y="0"/>
                      <a:pt x="66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22" name="Google Shape;16122;p27"/>
              <p:cNvSpPr/>
              <p:nvPr/>
            </p:nvSpPr>
            <p:spPr>
              <a:xfrm>
                <a:off x="2228850" y="2822350"/>
                <a:ext cx="472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1891" h="3978" extrusionOk="0">
                    <a:moveTo>
                      <a:pt x="1464" y="0"/>
                    </a:moveTo>
                    <a:cubicBezTo>
                      <a:pt x="1436" y="0"/>
                      <a:pt x="1406" y="10"/>
                      <a:pt x="1376" y="33"/>
                    </a:cubicBezTo>
                    <a:cubicBezTo>
                      <a:pt x="0" y="1078"/>
                      <a:pt x="70" y="3058"/>
                      <a:pt x="1567" y="3953"/>
                    </a:cubicBezTo>
                    <a:cubicBezTo>
                      <a:pt x="1596" y="3970"/>
                      <a:pt x="1624" y="3977"/>
                      <a:pt x="1650" y="3977"/>
                    </a:cubicBezTo>
                    <a:cubicBezTo>
                      <a:pt x="1795" y="3977"/>
                      <a:pt x="1891" y="3757"/>
                      <a:pt x="1735" y="3663"/>
                    </a:cubicBezTo>
                    <a:cubicBezTo>
                      <a:pt x="476" y="2910"/>
                      <a:pt x="362" y="1219"/>
                      <a:pt x="1544" y="322"/>
                    </a:cubicBezTo>
                    <a:cubicBezTo>
                      <a:pt x="1684" y="216"/>
                      <a:pt x="1595" y="0"/>
                      <a:pt x="14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23" name="Google Shape;16123;p27"/>
              <p:cNvSpPr/>
              <p:nvPr/>
            </p:nvSpPr>
            <p:spPr>
              <a:xfrm>
                <a:off x="2281550" y="2834950"/>
                <a:ext cx="60950" cy="81250"/>
              </a:xfrm>
              <a:custGeom>
                <a:avLst/>
                <a:gdLst/>
                <a:ahLst/>
                <a:cxnLst/>
                <a:rect l="l" t="t" r="r" b="b"/>
                <a:pathLst>
                  <a:path w="2438" h="3250" extrusionOk="0">
                    <a:moveTo>
                      <a:pt x="164" y="1"/>
                    </a:moveTo>
                    <a:cubicBezTo>
                      <a:pt x="80" y="1"/>
                      <a:pt x="0" y="54"/>
                      <a:pt x="8" y="162"/>
                    </a:cubicBezTo>
                    <a:cubicBezTo>
                      <a:pt x="75" y="1170"/>
                      <a:pt x="260" y="2168"/>
                      <a:pt x="560" y="3133"/>
                    </a:cubicBezTo>
                    <a:cubicBezTo>
                      <a:pt x="585" y="3211"/>
                      <a:pt x="660" y="3249"/>
                      <a:pt x="733" y="3249"/>
                    </a:cubicBezTo>
                    <a:cubicBezTo>
                      <a:pt x="819" y="3249"/>
                      <a:pt x="902" y="3195"/>
                      <a:pt x="890" y="3089"/>
                    </a:cubicBezTo>
                    <a:cubicBezTo>
                      <a:pt x="835" y="2633"/>
                      <a:pt x="829" y="1557"/>
                      <a:pt x="1430" y="1556"/>
                    </a:cubicBezTo>
                    <a:cubicBezTo>
                      <a:pt x="1976" y="1556"/>
                      <a:pt x="2064" y="2618"/>
                      <a:pt x="2095" y="3032"/>
                    </a:cubicBezTo>
                    <a:cubicBezTo>
                      <a:pt x="2102" y="3139"/>
                      <a:pt x="2190" y="3193"/>
                      <a:pt x="2274" y="3193"/>
                    </a:cubicBezTo>
                    <a:cubicBezTo>
                      <a:pt x="2358" y="3193"/>
                      <a:pt x="2437" y="3140"/>
                      <a:pt x="2429" y="3032"/>
                    </a:cubicBezTo>
                    <a:cubicBezTo>
                      <a:pt x="2388" y="2460"/>
                      <a:pt x="2238" y="1135"/>
                      <a:pt x="1431" y="1123"/>
                    </a:cubicBezTo>
                    <a:cubicBezTo>
                      <a:pt x="1427" y="1123"/>
                      <a:pt x="1423" y="1123"/>
                      <a:pt x="1419" y="1123"/>
                    </a:cubicBezTo>
                    <a:cubicBezTo>
                      <a:pt x="957" y="1123"/>
                      <a:pt x="720" y="1554"/>
                      <a:pt x="613" y="2036"/>
                    </a:cubicBezTo>
                    <a:lnTo>
                      <a:pt x="613" y="2036"/>
                    </a:lnTo>
                    <a:cubicBezTo>
                      <a:pt x="475" y="1420"/>
                      <a:pt x="384" y="793"/>
                      <a:pt x="342" y="162"/>
                    </a:cubicBezTo>
                    <a:cubicBezTo>
                      <a:pt x="335" y="55"/>
                      <a:pt x="248" y="1"/>
                      <a:pt x="1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24" name="Google Shape;16124;p27"/>
              <p:cNvSpPr/>
              <p:nvPr/>
            </p:nvSpPr>
            <p:spPr>
              <a:xfrm>
                <a:off x="2343675" y="2830275"/>
                <a:ext cx="41700" cy="99900"/>
              </a:xfrm>
              <a:custGeom>
                <a:avLst/>
                <a:gdLst/>
                <a:ahLst/>
                <a:cxnLst/>
                <a:rect l="l" t="t" r="r" b="b"/>
                <a:pathLst>
                  <a:path w="1668" h="3996" extrusionOk="0">
                    <a:moveTo>
                      <a:pt x="248" y="0"/>
                    </a:moveTo>
                    <a:cubicBezTo>
                      <a:pt x="116" y="0"/>
                      <a:pt x="1" y="168"/>
                      <a:pt x="124" y="283"/>
                    </a:cubicBezTo>
                    <a:cubicBezTo>
                      <a:pt x="1091" y="1183"/>
                      <a:pt x="1306" y="2603"/>
                      <a:pt x="639" y="3746"/>
                    </a:cubicBezTo>
                    <a:cubicBezTo>
                      <a:pt x="564" y="3875"/>
                      <a:pt x="681" y="3996"/>
                      <a:pt x="795" y="3996"/>
                    </a:cubicBezTo>
                    <a:cubicBezTo>
                      <a:pt x="846" y="3996"/>
                      <a:pt x="896" y="3972"/>
                      <a:pt x="929" y="3915"/>
                    </a:cubicBezTo>
                    <a:cubicBezTo>
                      <a:pt x="1668" y="2651"/>
                      <a:pt x="1431" y="1044"/>
                      <a:pt x="360" y="47"/>
                    </a:cubicBezTo>
                    <a:cubicBezTo>
                      <a:pt x="325" y="14"/>
                      <a:pt x="286" y="0"/>
                      <a:pt x="2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25" name="Google Shape;16125;p27"/>
              <p:cNvSpPr/>
              <p:nvPr/>
            </p:nvSpPr>
            <p:spPr>
              <a:xfrm>
                <a:off x="1334050" y="2996450"/>
                <a:ext cx="60575" cy="47325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1893" extrusionOk="0">
                    <a:moveTo>
                      <a:pt x="259" y="0"/>
                    </a:moveTo>
                    <a:cubicBezTo>
                      <a:pt x="121" y="0"/>
                      <a:pt x="1" y="169"/>
                      <a:pt x="133" y="278"/>
                    </a:cubicBezTo>
                    <a:lnTo>
                      <a:pt x="2055" y="1852"/>
                    </a:lnTo>
                    <a:cubicBezTo>
                      <a:pt x="2090" y="1880"/>
                      <a:pt x="2127" y="1893"/>
                      <a:pt x="2164" y="1893"/>
                    </a:cubicBezTo>
                    <a:cubicBezTo>
                      <a:pt x="2302" y="1893"/>
                      <a:pt x="2423" y="1723"/>
                      <a:pt x="2291" y="1615"/>
                    </a:cubicBezTo>
                    <a:lnTo>
                      <a:pt x="369" y="41"/>
                    </a:lnTo>
                    <a:cubicBezTo>
                      <a:pt x="334" y="13"/>
                      <a:pt x="296" y="0"/>
                      <a:pt x="25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26" name="Google Shape;16126;p27"/>
              <p:cNvSpPr/>
              <p:nvPr/>
            </p:nvSpPr>
            <p:spPr>
              <a:xfrm>
                <a:off x="1342575" y="2997650"/>
                <a:ext cx="38525" cy="61300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2452" extrusionOk="0">
                    <a:moveTo>
                      <a:pt x="1307" y="0"/>
                    </a:moveTo>
                    <a:cubicBezTo>
                      <a:pt x="1256" y="0"/>
                      <a:pt x="1205" y="23"/>
                      <a:pt x="1169" y="77"/>
                    </a:cubicBezTo>
                    <a:cubicBezTo>
                      <a:pt x="724" y="762"/>
                      <a:pt x="347" y="1490"/>
                      <a:pt x="48" y="2251"/>
                    </a:cubicBezTo>
                    <a:cubicBezTo>
                      <a:pt x="0" y="2372"/>
                      <a:pt x="100" y="2451"/>
                      <a:pt x="203" y="2451"/>
                    </a:cubicBezTo>
                    <a:cubicBezTo>
                      <a:pt x="271" y="2451"/>
                      <a:pt x="340" y="2418"/>
                      <a:pt x="372" y="2339"/>
                    </a:cubicBezTo>
                    <a:cubicBezTo>
                      <a:pt x="661" y="1607"/>
                      <a:pt x="1026" y="905"/>
                      <a:pt x="1458" y="246"/>
                    </a:cubicBezTo>
                    <a:cubicBezTo>
                      <a:pt x="1541" y="120"/>
                      <a:pt x="1425" y="0"/>
                      <a:pt x="13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27" name="Google Shape;16127;p27"/>
              <p:cNvSpPr/>
              <p:nvPr/>
            </p:nvSpPr>
            <p:spPr>
              <a:xfrm>
                <a:off x="1386250" y="2980525"/>
                <a:ext cx="377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1510" h="1544" extrusionOk="0">
                    <a:moveTo>
                      <a:pt x="198" y="34"/>
                    </a:moveTo>
                    <a:cubicBezTo>
                      <a:pt x="1" y="34"/>
                      <a:pt x="8" y="351"/>
                      <a:pt x="216" y="369"/>
                    </a:cubicBezTo>
                    <a:lnTo>
                      <a:pt x="645" y="406"/>
                    </a:lnTo>
                    <a:lnTo>
                      <a:pt x="645" y="406"/>
                    </a:lnTo>
                    <a:cubicBezTo>
                      <a:pt x="646" y="505"/>
                      <a:pt x="488" y="704"/>
                      <a:pt x="455" y="770"/>
                    </a:cubicBezTo>
                    <a:cubicBezTo>
                      <a:pt x="380" y="919"/>
                      <a:pt x="333" y="1084"/>
                      <a:pt x="392" y="1247"/>
                    </a:cubicBezTo>
                    <a:cubicBezTo>
                      <a:pt x="473" y="1471"/>
                      <a:pt x="683" y="1543"/>
                      <a:pt x="903" y="1543"/>
                    </a:cubicBezTo>
                    <a:cubicBezTo>
                      <a:pt x="1051" y="1543"/>
                      <a:pt x="1204" y="1510"/>
                      <a:pt x="1324" y="1470"/>
                    </a:cubicBezTo>
                    <a:cubicBezTo>
                      <a:pt x="1509" y="1408"/>
                      <a:pt x="1456" y="1137"/>
                      <a:pt x="1291" y="1137"/>
                    </a:cubicBezTo>
                    <a:cubicBezTo>
                      <a:pt x="1274" y="1137"/>
                      <a:pt x="1256" y="1140"/>
                      <a:pt x="1236" y="1147"/>
                    </a:cubicBezTo>
                    <a:cubicBezTo>
                      <a:pt x="1166" y="1170"/>
                      <a:pt x="1018" y="1216"/>
                      <a:pt x="895" y="1216"/>
                    </a:cubicBezTo>
                    <a:cubicBezTo>
                      <a:pt x="796" y="1216"/>
                      <a:pt x="713" y="1186"/>
                      <a:pt x="699" y="1092"/>
                    </a:cubicBezTo>
                    <a:cubicBezTo>
                      <a:pt x="678" y="939"/>
                      <a:pt x="870" y="739"/>
                      <a:pt x="928" y="605"/>
                    </a:cubicBezTo>
                    <a:cubicBezTo>
                      <a:pt x="987" y="472"/>
                      <a:pt x="1010" y="320"/>
                      <a:pt x="922" y="192"/>
                    </a:cubicBezTo>
                    <a:cubicBezTo>
                      <a:pt x="788" y="1"/>
                      <a:pt x="423" y="51"/>
                      <a:pt x="216" y="35"/>
                    </a:cubicBezTo>
                    <a:cubicBezTo>
                      <a:pt x="209" y="34"/>
                      <a:pt x="203" y="34"/>
                      <a:pt x="198" y="34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28" name="Google Shape;16128;p27"/>
              <p:cNvSpPr/>
              <p:nvPr/>
            </p:nvSpPr>
            <p:spPr>
              <a:xfrm>
                <a:off x="1445575" y="2978750"/>
                <a:ext cx="40775" cy="9522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3809" extrusionOk="0">
                    <a:moveTo>
                      <a:pt x="720" y="1"/>
                    </a:moveTo>
                    <a:cubicBezTo>
                      <a:pt x="671" y="1"/>
                      <a:pt x="623" y="26"/>
                      <a:pt x="594" y="87"/>
                    </a:cubicBezTo>
                    <a:cubicBezTo>
                      <a:pt x="1" y="1340"/>
                      <a:pt x="260" y="2807"/>
                      <a:pt x="1272" y="3762"/>
                    </a:cubicBezTo>
                    <a:cubicBezTo>
                      <a:pt x="1306" y="3795"/>
                      <a:pt x="1345" y="3809"/>
                      <a:pt x="1383" y="3809"/>
                    </a:cubicBezTo>
                    <a:cubicBezTo>
                      <a:pt x="1514" y="3809"/>
                      <a:pt x="1630" y="3640"/>
                      <a:pt x="1508" y="3525"/>
                    </a:cubicBezTo>
                    <a:cubicBezTo>
                      <a:pt x="611" y="2677"/>
                      <a:pt x="352" y="1376"/>
                      <a:pt x="883" y="257"/>
                    </a:cubicBezTo>
                    <a:cubicBezTo>
                      <a:pt x="947" y="123"/>
                      <a:pt x="830" y="1"/>
                      <a:pt x="72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29" name="Google Shape;16129;p27"/>
              <p:cNvSpPr/>
              <p:nvPr/>
            </p:nvSpPr>
            <p:spPr>
              <a:xfrm>
                <a:off x="1493875" y="3005700"/>
                <a:ext cx="54050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2162" h="1892" extrusionOk="0">
                    <a:moveTo>
                      <a:pt x="249" y="0"/>
                    </a:moveTo>
                    <a:cubicBezTo>
                      <a:pt x="117" y="0"/>
                      <a:pt x="0" y="169"/>
                      <a:pt x="124" y="283"/>
                    </a:cubicBezTo>
                    <a:lnTo>
                      <a:pt x="1803" y="1845"/>
                    </a:lnTo>
                    <a:cubicBezTo>
                      <a:pt x="1838" y="1878"/>
                      <a:pt x="1877" y="1891"/>
                      <a:pt x="1915" y="1891"/>
                    </a:cubicBezTo>
                    <a:cubicBezTo>
                      <a:pt x="2046" y="1891"/>
                      <a:pt x="2162" y="1724"/>
                      <a:pt x="2040" y="1609"/>
                    </a:cubicBezTo>
                    <a:lnTo>
                      <a:pt x="360" y="47"/>
                    </a:lnTo>
                    <a:cubicBezTo>
                      <a:pt x="325" y="14"/>
                      <a:pt x="287" y="0"/>
                      <a:pt x="2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30" name="Google Shape;16130;p27"/>
              <p:cNvSpPr/>
              <p:nvPr/>
            </p:nvSpPr>
            <p:spPr>
              <a:xfrm>
                <a:off x="1504400" y="3002425"/>
                <a:ext cx="28650" cy="64125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2565" extrusionOk="0">
                    <a:moveTo>
                      <a:pt x="942" y="0"/>
                    </a:moveTo>
                    <a:cubicBezTo>
                      <a:pt x="875" y="0"/>
                      <a:pt x="808" y="35"/>
                      <a:pt x="781" y="116"/>
                    </a:cubicBezTo>
                    <a:cubicBezTo>
                      <a:pt x="536" y="864"/>
                      <a:pt x="288" y="1611"/>
                      <a:pt x="41" y="2359"/>
                    </a:cubicBezTo>
                    <a:cubicBezTo>
                      <a:pt x="1" y="2483"/>
                      <a:pt x="103" y="2564"/>
                      <a:pt x="204" y="2564"/>
                    </a:cubicBezTo>
                    <a:cubicBezTo>
                      <a:pt x="271" y="2564"/>
                      <a:pt x="338" y="2529"/>
                      <a:pt x="365" y="2449"/>
                    </a:cubicBezTo>
                    <a:cubicBezTo>
                      <a:pt x="612" y="1700"/>
                      <a:pt x="857" y="952"/>
                      <a:pt x="1105" y="205"/>
                    </a:cubicBezTo>
                    <a:cubicBezTo>
                      <a:pt x="1145" y="82"/>
                      <a:pt x="1043" y="0"/>
                      <a:pt x="94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31" name="Google Shape;16131;p27"/>
              <p:cNvSpPr/>
              <p:nvPr/>
            </p:nvSpPr>
            <p:spPr>
              <a:xfrm>
                <a:off x="1541125" y="2988425"/>
                <a:ext cx="33500" cy="83050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3322" extrusionOk="0">
                    <a:moveTo>
                      <a:pt x="234" y="0"/>
                    </a:moveTo>
                    <a:cubicBezTo>
                      <a:pt x="113" y="0"/>
                      <a:pt x="1" y="168"/>
                      <a:pt x="105" y="292"/>
                    </a:cubicBezTo>
                    <a:lnTo>
                      <a:pt x="105" y="294"/>
                    </a:lnTo>
                    <a:cubicBezTo>
                      <a:pt x="775" y="1088"/>
                      <a:pt x="981" y="2120"/>
                      <a:pt x="690" y="3116"/>
                    </a:cubicBezTo>
                    <a:cubicBezTo>
                      <a:pt x="653" y="3240"/>
                      <a:pt x="755" y="3321"/>
                      <a:pt x="856" y="3321"/>
                    </a:cubicBezTo>
                    <a:cubicBezTo>
                      <a:pt x="922" y="3321"/>
                      <a:pt x="987" y="3286"/>
                      <a:pt x="1011" y="3204"/>
                    </a:cubicBezTo>
                    <a:cubicBezTo>
                      <a:pt x="1339" y="2089"/>
                      <a:pt x="1089" y="943"/>
                      <a:pt x="343" y="56"/>
                    </a:cubicBezTo>
                    <a:cubicBezTo>
                      <a:pt x="310" y="16"/>
                      <a:pt x="272" y="0"/>
                      <a:pt x="2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32" name="Google Shape;16132;p27"/>
              <p:cNvSpPr/>
              <p:nvPr/>
            </p:nvSpPr>
            <p:spPr>
              <a:xfrm>
                <a:off x="1572675" y="2979650"/>
                <a:ext cx="31325" cy="36300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1452" extrusionOk="0">
                    <a:moveTo>
                      <a:pt x="769" y="0"/>
                    </a:moveTo>
                    <a:cubicBezTo>
                      <a:pt x="742" y="0"/>
                      <a:pt x="714" y="8"/>
                      <a:pt x="691" y="25"/>
                    </a:cubicBezTo>
                    <a:lnTo>
                      <a:pt x="143" y="426"/>
                    </a:lnTo>
                    <a:cubicBezTo>
                      <a:pt x="1" y="530"/>
                      <a:pt x="90" y="747"/>
                      <a:pt x="224" y="747"/>
                    </a:cubicBezTo>
                    <a:cubicBezTo>
                      <a:pt x="252" y="747"/>
                      <a:pt x="282" y="737"/>
                      <a:pt x="312" y="715"/>
                    </a:cubicBezTo>
                    <a:lnTo>
                      <a:pt x="673" y="451"/>
                    </a:lnTo>
                    <a:lnTo>
                      <a:pt x="673" y="451"/>
                    </a:lnTo>
                    <a:cubicBezTo>
                      <a:pt x="748" y="745"/>
                      <a:pt x="822" y="1039"/>
                      <a:pt x="898" y="1333"/>
                    </a:cubicBezTo>
                    <a:cubicBezTo>
                      <a:pt x="919" y="1416"/>
                      <a:pt x="983" y="1452"/>
                      <a:pt x="1048" y="1452"/>
                    </a:cubicBezTo>
                    <a:cubicBezTo>
                      <a:pt x="1148" y="1452"/>
                      <a:pt x="1252" y="1370"/>
                      <a:pt x="1220" y="1244"/>
                    </a:cubicBezTo>
                    <a:cubicBezTo>
                      <a:pt x="1125" y="870"/>
                      <a:pt x="1031" y="498"/>
                      <a:pt x="936" y="126"/>
                    </a:cubicBezTo>
                    <a:cubicBezTo>
                      <a:pt x="918" y="55"/>
                      <a:pt x="843" y="0"/>
                      <a:pt x="7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33" name="Google Shape;16133;p27"/>
              <p:cNvSpPr/>
              <p:nvPr/>
            </p:nvSpPr>
            <p:spPr>
              <a:xfrm>
                <a:off x="1632800" y="2999375"/>
                <a:ext cx="34600" cy="67900"/>
              </a:xfrm>
              <a:custGeom>
                <a:avLst/>
                <a:gdLst/>
                <a:ahLst/>
                <a:cxnLst/>
                <a:rect l="l" t="t" r="r" b="b"/>
                <a:pathLst>
                  <a:path w="1384" h="2716" extrusionOk="0">
                    <a:moveTo>
                      <a:pt x="962" y="1"/>
                    </a:moveTo>
                    <a:cubicBezTo>
                      <a:pt x="545" y="1"/>
                      <a:pt x="194" y="427"/>
                      <a:pt x="69" y="814"/>
                    </a:cubicBezTo>
                    <a:cubicBezTo>
                      <a:pt x="0" y="1029"/>
                      <a:pt x="15" y="1216"/>
                      <a:pt x="183" y="1379"/>
                    </a:cubicBezTo>
                    <a:cubicBezTo>
                      <a:pt x="293" y="1485"/>
                      <a:pt x="441" y="1531"/>
                      <a:pt x="555" y="1628"/>
                    </a:cubicBezTo>
                    <a:cubicBezTo>
                      <a:pt x="746" y="1790"/>
                      <a:pt x="830" y="1918"/>
                      <a:pt x="743" y="2157"/>
                    </a:cubicBezTo>
                    <a:cubicBezTo>
                      <a:pt x="702" y="2268"/>
                      <a:pt x="619" y="2396"/>
                      <a:pt x="506" y="2396"/>
                    </a:cubicBezTo>
                    <a:cubicBezTo>
                      <a:pt x="466" y="2396"/>
                      <a:pt x="422" y="2380"/>
                      <a:pt x="375" y="2342"/>
                    </a:cubicBezTo>
                    <a:cubicBezTo>
                      <a:pt x="341" y="2314"/>
                      <a:pt x="303" y="2303"/>
                      <a:pt x="267" y="2303"/>
                    </a:cubicBezTo>
                    <a:cubicBezTo>
                      <a:pt x="127" y="2303"/>
                      <a:pt x="5" y="2472"/>
                      <a:pt x="139" y="2580"/>
                    </a:cubicBezTo>
                    <a:cubicBezTo>
                      <a:pt x="255" y="2673"/>
                      <a:pt x="390" y="2716"/>
                      <a:pt x="525" y="2716"/>
                    </a:cubicBezTo>
                    <a:cubicBezTo>
                      <a:pt x="806" y="2716"/>
                      <a:pt x="1080" y="2526"/>
                      <a:pt x="1144" y="2212"/>
                    </a:cubicBezTo>
                    <a:cubicBezTo>
                      <a:pt x="1205" y="1913"/>
                      <a:pt x="1050" y="1613"/>
                      <a:pt x="833" y="1416"/>
                    </a:cubicBezTo>
                    <a:cubicBezTo>
                      <a:pt x="691" y="1288"/>
                      <a:pt x="375" y="1175"/>
                      <a:pt x="374" y="955"/>
                    </a:cubicBezTo>
                    <a:cubicBezTo>
                      <a:pt x="371" y="683"/>
                      <a:pt x="716" y="350"/>
                      <a:pt x="1000" y="350"/>
                    </a:cubicBezTo>
                    <a:cubicBezTo>
                      <a:pt x="1041" y="350"/>
                      <a:pt x="1081" y="357"/>
                      <a:pt x="1118" y="373"/>
                    </a:cubicBezTo>
                    <a:cubicBezTo>
                      <a:pt x="1140" y="382"/>
                      <a:pt x="1161" y="386"/>
                      <a:pt x="1180" y="386"/>
                    </a:cubicBezTo>
                    <a:cubicBezTo>
                      <a:pt x="1333" y="386"/>
                      <a:pt x="1383" y="123"/>
                      <a:pt x="1207" y="51"/>
                    </a:cubicBezTo>
                    <a:cubicBezTo>
                      <a:pt x="1123" y="16"/>
                      <a:pt x="1041" y="1"/>
                      <a:pt x="96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34" name="Google Shape;16134;p27"/>
              <p:cNvSpPr/>
              <p:nvPr/>
            </p:nvSpPr>
            <p:spPr>
              <a:xfrm>
                <a:off x="1674200" y="2977250"/>
                <a:ext cx="29075" cy="40175"/>
              </a:xfrm>
              <a:custGeom>
                <a:avLst/>
                <a:gdLst/>
                <a:ahLst/>
                <a:cxnLst/>
                <a:rect l="l" t="t" r="r" b="b"/>
                <a:pathLst>
                  <a:path w="1163" h="1607" extrusionOk="0">
                    <a:moveTo>
                      <a:pt x="734" y="1"/>
                    </a:moveTo>
                    <a:cubicBezTo>
                      <a:pt x="691" y="1"/>
                      <a:pt x="647" y="16"/>
                      <a:pt x="616" y="47"/>
                    </a:cubicBezTo>
                    <a:lnTo>
                      <a:pt x="118" y="539"/>
                    </a:lnTo>
                    <a:cubicBezTo>
                      <a:pt x="0" y="657"/>
                      <a:pt x="115" y="825"/>
                      <a:pt x="243" y="825"/>
                    </a:cubicBezTo>
                    <a:cubicBezTo>
                      <a:pt x="281" y="825"/>
                      <a:pt x="320" y="810"/>
                      <a:pt x="355" y="776"/>
                    </a:cubicBezTo>
                    <a:lnTo>
                      <a:pt x="628" y="505"/>
                    </a:lnTo>
                    <a:lnTo>
                      <a:pt x="628" y="505"/>
                    </a:lnTo>
                    <a:cubicBezTo>
                      <a:pt x="691" y="832"/>
                      <a:pt x="753" y="1158"/>
                      <a:pt x="815" y="1485"/>
                    </a:cubicBezTo>
                    <a:cubicBezTo>
                      <a:pt x="832" y="1570"/>
                      <a:pt x="893" y="1606"/>
                      <a:pt x="958" y="1606"/>
                    </a:cubicBezTo>
                    <a:cubicBezTo>
                      <a:pt x="1056" y="1606"/>
                      <a:pt x="1163" y="1523"/>
                      <a:pt x="1139" y="1397"/>
                    </a:cubicBezTo>
                    <a:cubicBezTo>
                      <a:pt x="1058" y="971"/>
                      <a:pt x="976" y="547"/>
                      <a:pt x="895" y="121"/>
                    </a:cubicBezTo>
                    <a:cubicBezTo>
                      <a:pt x="879" y="42"/>
                      <a:pt x="807" y="1"/>
                      <a:pt x="73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35" name="Google Shape;16135;p27"/>
              <p:cNvSpPr/>
              <p:nvPr/>
            </p:nvSpPr>
            <p:spPr>
              <a:xfrm>
                <a:off x="1735300" y="3001050"/>
                <a:ext cx="19475" cy="55050"/>
              </a:xfrm>
              <a:custGeom>
                <a:avLst/>
                <a:gdLst/>
                <a:ahLst/>
                <a:cxnLst/>
                <a:rect l="l" t="t" r="r" b="b"/>
                <a:pathLst>
                  <a:path w="779" h="2202" extrusionOk="0">
                    <a:moveTo>
                      <a:pt x="205" y="1"/>
                    </a:moveTo>
                    <a:cubicBezTo>
                      <a:pt x="106" y="1"/>
                      <a:pt x="0" y="83"/>
                      <a:pt x="28" y="210"/>
                    </a:cubicBezTo>
                    <a:cubicBezTo>
                      <a:pt x="161" y="834"/>
                      <a:pt x="295" y="1457"/>
                      <a:pt x="428" y="2081"/>
                    </a:cubicBezTo>
                    <a:cubicBezTo>
                      <a:pt x="446" y="2165"/>
                      <a:pt x="508" y="2202"/>
                      <a:pt x="574" y="2202"/>
                    </a:cubicBezTo>
                    <a:cubicBezTo>
                      <a:pt x="673" y="2202"/>
                      <a:pt x="778" y="2119"/>
                      <a:pt x="751" y="1993"/>
                    </a:cubicBezTo>
                    <a:lnTo>
                      <a:pt x="350" y="121"/>
                    </a:lnTo>
                    <a:cubicBezTo>
                      <a:pt x="332" y="37"/>
                      <a:pt x="270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36" name="Google Shape;16136;p27"/>
              <p:cNvSpPr/>
              <p:nvPr/>
            </p:nvSpPr>
            <p:spPr>
              <a:xfrm>
                <a:off x="1727300" y="3024500"/>
                <a:ext cx="45275" cy="12750"/>
              </a:xfrm>
              <a:custGeom>
                <a:avLst/>
                <a:gdLst/>
                <a:ahLst/>
                <a:cxnLst/>
                <a:rect l="l" t="t" r="r" b="b"/>
                <a:pathLst>
                  <a:path w="1811" h="510" extrusionOk="0">
                    <a:moveTo>
                      <a:pt x="1546" y="0"/>
                    </a:moveTo>
                    <a:cubicBezTo>
                      <a:pt x="1537" y="0"/>
                      <a:pt x="1529" y="1"/>
                      <a:pt x="1519" y="2"/>
                    </a:cubicBezTo>
                    <a:lnTo>
                      <a:pt x="203" y="184"/>
                    </a:lnTo>
                    <a:cubicBezTo>
                      <a:pt x="0" y="213"/>
                      <a:pt x="74" y="509"/>
                      <a:pt x="266" y="509"/>
                    </a:cubicBezTo>
                    <a:cubicBezTo>
                      <a:pt x="275" y="509"/>
                      <a:pt x="284" y="508"/>
                      <a:pt x="293" y="507"/>
                    </a:cubicBezTo>
                    <a:lnTo>
                      <a:pt x="1608" y="324"/>
                    </a:lnTo>
                    <a:cubicBezTo>
                      <a:pt x="1811" y="296"/>
                      <a:pt x="1737" y="0"/>
                      <a:pt x="15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37" name="Google Shape;16137;p27"/>
              <p:cNvSpPr/>
              <p:nvPr/>
            </p:nvSpPr>
            <p:spPr>
              <a:xfrm>
                <a:off x="1787175" y="2989050"/>
                <a:ext cx="38200" cy="72075"/>
              </a:xfrm>
              <a:custGeom>
                <a:avLst/>
                <a:gdLst/>
                <a:ahLst/>
                <a:cxnLst/>
                <a:rect l="l" t="t" r="r" b="b"/>
                <a:pathLst>
                  <a:path w="1528" h="2883" extrusionOk="0">
                    <a:moveTo>
                      <a:pt x="1076" y="0"/>
                    </a:moveTo>
                    <a:cubicBezTo>
                      <a:pt x="549" y="0"/>
                      <a:pt x="215" y="556"/>
                      <a:pt x="82" y="1051"/>
                    </a:cubicBezTo>
                    <a:cubicBezTo>
                      <a:pt x="23" y="1274"/>
                      <a:pt x="0" y="1483"/>
                      <a:pt x="162" y="1667"/>
                    </a:cubicBezTo>
                    <a:cubicBezTo>
                      <a:pt x="241" y="1759"/>
                      <a:pt x="355" y="1811"/>
                      <a:pt x="461" y="1860"/>
                    </a:cubicBezTo>
                    <a:cubicBezTo>
                      <a:pt x="526" y="1890"/>
                      <a:pt x="596" y="1913"/>
                      <a:pt x="662" y="1942"/>
                    </a:cubicBezTo>
                    <a:cubicBezTo>
                      <a:pt x="708" y="1957"/>
                      <a:pt x="751" y="1977"/>
                      <a:pt x="792" y="2000"/>
                    </a:cubicBezTo>
                    <a:cubicBezTo>
                      <a:pt x="981" y="2078"/>
                      <a:pt x="932" y="2244"/>
                      <a:pt x="644" y="2496"/>
                    </a:cubicBezTo>
                    <a:cubicBezTo>
                      <a:pt x="609" y="2466"/>
                      <a:pt x="570" y="2454"/>
                      <a:pt x="533" y="2454"/>
                    </a:cubicBezTo>
                    <a:cubicBezTo>
                      <a:pt x="397" y="2454"/>
                      <a:pt x="278" y="2623"/>
                      <a:pt x="407" y="2734"/>
                    </a:cubicBezTo>
                    <a:cubicBezTo>
                      <a:pt x="529" y="2836"/>
                      <a:pt x="669" y="2883"/>
                      <a:pt x="804" y="2883"/>
                    </a:cubicBezTo>
                    <a:cubicBezTo>
                      <a:pt x="1128" y="2883"/>
                      <a:pt x="1421" y="2614"/>
                      <a:pt x="1350" y="2212"/>
                    </a:cubicBezTo>
                    <a:cubicBezTo>
                      <a:pt x="1301" y="1937"/>
                      <a:pt x="1101" y="1777"/>
                      <a:pt x="863" y="1664"/>
                    </a:cubicBezTo>
                    <a:cubicBezTo>
                      <a:pt x="612" y="1547"/>
                      <a:pt x="409" y="1487"/>
                      <a:pt x="406" y="1140"/>
                    </a:cubicBezTo>
                    <a:cubicBezTo>
                      <a:pt x="402" y="786"/>
                      <a:pt x="748" y="344"/>
                      <a:pt x="1114" y="344"/>
                    </a:cubicBezTo>
                    <a:cubicBezTo>
                      <a:pt x="1160" y="344"/>
                      <a:pt x="1206" y="351"/>
                      <a:pt x="1252" y="366"/>
                    </a:cubicBezTo>
                    <a:cubicBezTo>
                      <a:pt x="1272" y="372"/>
                      <a:pt x="1290" y="375"/>
                      <a:pt x="1307" y="375"/>
                    </a:cubicBezTo>
                    <a:cubicBezTo>
                      <a:pt x="1472" y="375"/>
                      <a:pt x="1528" y="104"/>
                      <a:pt x="1342" y="43"/>
                    </a:cubicBezTo>
                    <a:lnTo>
                      <a:pt x="1342" y="43"/>
                    </a:lnTo>
                    <a:lnTo>
                      <a:pt x="1341" y="44"/>
                    </a:lnTo>
                    <a:cubicBezTo>
                      <a:pt x="1248" y="14"/>
                      <a:pt x="1160" y="0"/>
                      <a:pt x="10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38" name="Google Shape;16138;p27"/>
              <p:cNvSpPr/>
              <p:nvPr/>
            </p:nvSpPr>
            <p:spPr>
              <a:xfrm>
                <a:off x="1834900" y="2984425"/>
                <a:ext cx="34300" cy="35525"/>
              </a:xfrm>
              <a:custGeom>
                <a:avLst/>
                <a:gdLst/>
                <a:ahLst/>
                <a:cxnLst/>
                <a:rect l="l" t="t" r="r" b="b"/>
                <a:pathLst>
                  <a:path w="1372" h="1421" extrusionOk="0">
                    <a:moveTo>
                      <a:pt x="207" y="0"/>
                    </a:moveTo>
                    <a:cubicBezTo>
                      <a:pt x="1" y="0"/>
                      <a:pt x="4" y="326"/>
                      <a:pt x="216" y="336"/>
                    </a:cubicBezTo>
                    <a:lnTo>
                      <a:pt x="713" y="359"/>
                    </a:lnTo>
                    <a:lnTo>
                      <a:pt x="713" y="359"/>
                    </a:lnTo>
                    <a:cubicBezTo>
                      <a:pt x="710" y="657"/>
                      <a:pt x="449" y="953"/>
                      <a:pt x="667" y="1248"/>
                    </a:cubicBezTo>
                    <a:cubicBezTo>
                      <a:pt x="746" y="1355"/>
                      <a:pt x="880" y="1421"/>
                      <a:pt x="1010" y="1421"/>
                    </a:cubicBezTo>
                    <a:cubicBezTo>
                      <a:pt x="1108" y="1421"/>
                      <a:pt x="1203" y="1384"/>
                      <a:pt x="1270" y="1300"/>
                    </a:cubicBezTo>
                    <a:cubicBezTo>
                      <a:pt x="1372" y="1174"/>
                      <a:pt x="1260" y="1006"/>
                      <a:pt x="1142" y="1006"/>
                    </a:cubicBezTo>
                    <a:cubicBezTo>
                      <a:pt x="1104" y="1006"/>
                      <a:pt x="1066" y="1023"/>
                      <a:pt x="1034" y="1064"/>
                    </a:cubicBezTo>
                    <a:cubicBezTo>
                      <a:pt x="1021" y="1079"/>
                      <a:pt x="1008" y="1085"/>
                      <a:pt x="996" y="1085"/>
                    </a:cubicBezTo>
                    <a:cubicBezTo>
                      <a:pt x="962" y="1085"/>
                      <a:pt x="930" y="1042"/>
                      <a:pt x="918" y="1004"/>
                    </a:cubicBezTo>
                    <a:cubicBezTo>
                      <a:pt x="886" y="904"/>
                      <a:pt x="953" y="760"/>
                      <a:pt x="982" y="667"/>
                    </a:cubicBezTo>
                    <a:cubicBezTo>
                      <a:pt x="1038" y="493"/>
                      <a:pt x="1069" y="332"/>
                      <a:pt x="1021" y="153"/>
                    </a:cubicBezTo>
                    <a:cubicBezTo>
                      <a:pt x="1000" y="81"/>
                      <a:pt x="936" y="31"/>
                      <a:pt x="860" y="30"/>
                    </a:cubicBezTo>
                    <a:lnTo>
                      <a:pt x="216" y="1"/>
                    </a:lnTo>
                    <a:cubicBezTo>
                      <a:pt x="213" y="0"/>
                      <a:pt x="210" y="0"/>
                      <a:pt x="2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39" name="Google Shape;16139;p27"/>
              <p:cNvSpPr/>
              <p:nvPr/>
            </p:nvSpPr>
            <p:spPr>
              <a:xfrm>
                <a:off x="1898950" y="3010250"/>
                <a:ext cx="46950" cy="52800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2112" extrusionOk="0">
                    <a:moveTo>
                      <a:pt x="235" y="0"/>
                    </a:moveTo>
                    <a:cubicBezTo>
                      <a:pt x="117" y="0"/>
                      <a:pt x="1" y="120"/>
                      <a:pt x="84" y="246"/>
                    </a:cubicBezTo>
                    <a:cubicBezTo>
                      <a:pt x="514" y="888"/>
                      <a:pt x="996" y="1495"/>
                      <a:pt x="1527" y="2060"/>
                    </a:cubicBezTo>
                    <a:cubicBezTo>
                      <a:pt x="1561" y="2096"/>
                      <a:pt x="1600" y="2111"/>
                      <a:pt x="1638" y="2111"/>
                    </a:cubicBezTo>
                    <a:cubicBezTo>
                      <a:pt x="1764" y="2111"/>
                      <a:pt x="1877" y="1942"/>
                      <a:pt x="1763" y="1822"/>
                    </a:cubicBezTo>
                    <a:cubicBezTo>
                      <a:pt x="1252" y="1280"/>
                      <a:pt x="787" y="696"/>
                      <a:pt x="374" y="77"/>
                    </a:cubicBezTo>
                    <a:cubicBezTo>
                      <a:pt x="338" y="23"/>
                      <a:pt x="286" y="0"/>
                      <a:pt x="2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40" name="Google Shape;16140;p27"/>
              <p:cNvSpPr/>
              <p:nvPr/>
            </p:nvSpPr>
            <p:spPr>
              <a:xfrm>
                <a:off x="1899350" y="3017325"/>
                <a:ext cx="32800" cy="54550"/>
              </a:xfrm>
              <a:custGeom>
                <a:avLst/>
                <a:gdLst/>
                <a:ahLst/>
                <a:cxnLst/>
                <a:rect l="l" t="t" r="r" b="b"/>
                <a:pathLst>
                  <a:path w="1312" h="2182" extrusionOk="0">
                    <a:moveTo>
                      <a:pt x="1076" y="1"/>
                    </a:moveTo>
                    <a:cubicBezTo>
                      <a:pt x="1025" y="1"/>
                      <a:pt x="974" y="23"/>
                      <a:pt x="937" y="76"/>
                    </a:cubicBezTo>
                    <a:cubicBezTo>
                      <a:pt x="539" y="658"/>
                      <a:pt x="236" y="1299"/>
                      <a:pt x="37" y="1975"/>
                    </a:cubicBezTo>
                    <a:cubicBezTo>
                      <a:pt x="1" y="2100"/>
                      <a:pt x="103" y="2182"/>
                      <a:pt x="204" y="2182"/>
                    </a:cubicBezTo>
                    <a:cubicBezTo>
                      <a:pt x="270" y="2182"/>
                      <a:pt x="335" y="2147"/>
                      <a:pt x="359" y="2065"/>
                    </a:cubicBezTo>
                    <a:cubicBezTo>
                      <a:pt x="551" y="1417"/>
                      <a:pt x="844" y="802"/>
                      <a:pt x="1226" y="245"/>
                    </a:cubicBezTo>
                    <a:cubicBezTo>
                      <a:pt x="1311" y="120"/>
                      <a:pt x="1195" y="1"/>
                      <a:pt x="10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41" name="Google Shape;16141;p27"/>
              <p:cNvSpPr/>
              <p:nvPr/>
            </p:nvSpPr>
            <p:spPr>
              <a:xfrm>
                <a:off x="1947725" y="3007475"/>
                <a:ext cx="57000" cy="111275"/>
              </a:xfrm>
              <a:custGeom>
                <a:avLst/>
                <a:gdLst/>
                <a:ahLst/>
                <a:cxnLst/>
                <a:rect l="l" t="t" r="r" b="b"/>
                <a:pathLst>
                  <a:path w="2280" h="4451" extrusionOk="0">
                    <a:moveTo>
                      <a:pt x="1681" y="1"/>
                    </a:moveTo>
                    <a:cubicBezTo>
                      <a:pt x="1600" y="1"/>
                      <a:pt x="1521" y="54"/>
                      <a:pt x="1521" y="162"/>
                    </a:cubicBezTo>
                    <a:lnTo>
                      <a:pt x="1519" y="162"/>
                    </a:lnTo>
                    <a:cubicBezTo>
                      <a:pt x="1520" y="168"/>
                      <a:pt x="1520" y="175"/>
                      <a:pt x="1521" y="182"/>
                    </a:cubicBezTo>
                    <a:lnTo>
                      <a:pt x="1521" y="182"/>
                    </a:lnTo>
                    <a:cubicBezTo>
                      <a:pt x="1522" y="462"/>
                      <a:pt x="1528" y="741"/>
                      <a:pt x="1540" y="1020"/>
                    </a:cubicBezTo>
                    <a:lnTo>
                      <a:pt x="1540" y="1020"/>
                    </a:lnTo>
                    <a:cubicBezTo>
                      <a:pt x="1507" y="1361"/>
                      <a:pt x="1398" y="1667"/>
                      <a:pt x="1103" y="1757"/>
                    </a:cubicBezTo>
                    <a:cubicBezTo>
                      <a:pt x="1027" y="1780"/>
                      <a:pt x="965" y="1792"/>
                      <a:pt x="913" y="1792"/>
                    </a:cubicBezTo>
                    <a:cubicBezTo>
                      <a:pt x="688" y="1792"/>
                      <a:pt x="651" y="1584"/>
                      <a:pt x="520" y="1240"/>
                    </a:cubicBezTo>
                    <a:cubicBezTo>
                      <a:pt x="433" y="1011"/>
                      <a:pt x="386" y="775"/>
                      <a:pt x="345" y="535"/>
                    </a:cubicBezTo>
                    <a:cubicBezTo>
                      <a:pt x="330" y="451"/>
                      <a:pt x="270" y="414"/>
                      <a:pt x="206" y="414"/>
                    </a:cubicBezTo>
                    <a:cubicBezTo>
                      <a:pt x="108" y="414"/>
                      <a:pt x="0" y="497"/>
                      <a:pt x="21" y="624"/>
                    </a:cubicBezTo>
                    <a:lnTo>
                      <a:pt x="23" y="624"/>
                    </a:lnTo>
                    <a:cubicBezTo>
                      <a:pt x="105" y="1109"/>
                      <a:pt x="413" y="2442"/>
                      <a:pt x="1085" y="2459"/>
                    </a:cubicBezTo>
                    <a:cubicBezTo>
                      <a:pt x="1090" y="2459"/>
                      <a:pt x="1094" y="2459"/>
                      <a:pt x="1099" y="2459"/>
                    </a:cubicBezTo>
                    <a:cubicBezTo>
                      <a:pt x="1332" y="2459"/>
                      <a:pt x="1496" y="2317"/>
                      <a:pt x="1611" y="2102"/>
                    </a:cubicBezTo>
                    <a:lnTo>
                      <a:pt x="1611" y="2102"/>
                    </a:lnTo>
                    <a:cubicBezTo>
                      <a:pt x="1680" y="2850"/>
                      <a:pt x="1787" y="3593"/>
                      <a:pt x="1933" y="4331"/>
                    </a:cubicBezTo>
                    <a:cubicBezTo>
                      <a:pt x="1949" y="4415"/>
                      <a:pt x="2010" y="4451"/>
                      <a:pt x="2075" y="4451"/>
                    </a:cubicBezTo>
                    <a:cubicBezTo>
                      <a:pt x="2173" y="4451"/>
                      <a:pt x="2279" y="4369"/>
                      <a:pt x="2255" y="4242"/>
                    </a:cubicBezTo>
                    <a:cubicBezTo>
                      <a:pt x="2034" y="3119"/>
                      <a:pt x="1904" y="1979"/>
                      <a:pt x="1866" y="836"/>
                    </a:cubicBezTo>
                    <a:lnTo>
                      <a:pt x="1866" y="836"/>
                    </a:lnTo>
                    <a:cubicBezTo>
                      <a:pt x="1876" y="553"/>
                      <a:pt x="1866" y="305"/>
                      <a:pt x="1855" y="162"/>
                    </a:cubicBezTo>
                    <a:lnTo>
                      <a:pt x="1855" y="162"/>
                    </a:lnTo>
                    <a:cubicBezTo>
                      <a:pt x="1855" y="162"/>
                      <a:pt x="1855" y="162"/>
                      <a:pt x="1855" y="162"/>
                    </a:cubicBezTo>
                    <a:cubicBezTo>
                      <a:pt x="1847" y="55"/>
                      <a:pt x="1763" y="1"/>
                      <a:pt x="16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42" name="Google Shape;16142;p27"/>
              <p:cNvSpPr/>
              <p:nvPr/>
            </p:nvSpPr>
            <p:spPr>
              <a:xfrm>
                <a:off x="2034700" y="3001375"/>
                <a:ext cx="10100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2204" extrusionOk="0">
                    <a:moveTo>
                      <a:pt x="166" y="0"/>
                    </a:moveTo>
                    <a:cubicBezTo>
                      <a:pt x="82" y="0"/>
                      <a:pt x="0" y="54"/>
                      <a:pt x="4" y="162"/>
                    </a:cubicBezTo>
                    <a:cubicBezTo>
                      <a:pt x="25" y="788"/>
                      <a:pt x="45" y="1415"/>
                      <a:pt x="66" y="2042"/>
                    </a:cubicBezTo>
                    <a:cubicBezTo>
                      <a:pt x="69" y="2149"/>
                      <a:pt x="155" y="2203"/>
                      <a:pt x="239" y="2203"/>
                    </a:cubicBezTo>
                    <a:cubicBezTo>
                      <a:pt x="322" y="2203"/>
                      <a:pt x="404" y="2150"/>
                      <a:pt x="400" y="2042"/>
                    </a:cubicBezTo>
                    <a:lnTo>
                      <a:pt x="339" y="162"/>
                    </a:lnTo>
                    <a:cubicBezTo>
                      <a:pt x="335" y="54"/>
                      <a:pt x="250" y="0"/>
                      <a:pt x="1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43" name="Google Shape;16143;p27"/>
              <p:cNvSpPr/>
              <p:nvPr/>
            </p:nvSpPr>
            <p:spPr>
              <a:xfrm>
                <a:off x="2028825" y="3024750"/>
                <a:ext cx="34300" cy="10250"/>
              </a:xfrm>
              <a:custGeom>
                <a:avLst/>
                <a:gdLst/>
                <a:ahLst/>
                <a:cxnLst/>
                <a:rect l="l" t="t" r="r" b="b"/>
                <a:pathLst>
                  <a:path w="1372" h="410" extrusionOk="0">
                    <a:moveTo>
                      <a:pt x="1172" y="1"/>
                    </a:moveTo>
                    <a:cubicBezTo>
                      <a:pt x="1167" y="1"/>
                      <a:pt x="1162" y="1"/>
                      <a:pt x="1157" y="1"/>
                    </a:cubicBezTo>
                    <a:lnTo>
                      <a:pt x="216" y="73"/>
                    </a:lnTo>
                    <a:cubicBezTo>
                      <a:pt x="7" y="90"/>
                      <a:pt x="1" y="409"/>
                      <a:pt x="202" y="409"/>
                    </a:cubicBezTo>
                    <a:cubicBezTo>
                      <a:pt x="206" y="409"/>
                      <a:pt x="211" y="409"/>
                      <a:pt x="216" y="409"/>
                    </a:cubicBezTo>
                    <a:lnTo>
                      <a:pt x="1157" y="336"/>
                    </a:lnTo>
                    <a:cubicBezTo>
                      <a:pt x="1365" y="319"/>
                      <a:pt x="1372" y="1"/>
                      <a:pt x="11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44" name="Google Shape;16144;p27"/>
              <p:cNvSpPr/>
              <p:nvPr/>
            </p:nvSpPr>
            <p:spPr>
              <a:xfrm>
                <a:off x="2068500" y="2995500"/>
                <a:ext cx="62425" cy="61100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2444" extrusionOk="0">
                    <a:moveTo>
                      <a:pt x="1254" y="1"/>
                    </a:moveTo>
                    <a:cubicBezTo>
                      <a:pt x="573" y="1"/>
                      <a:pt x="1" y="735"/>
                      <a:pt x="311" y="1484"/>
                    </a:cubicBezTo>
                    <a:cubicBezTo>
                      <a:pt x="507" y="1954"/>
                      <a:pt x="1162" y="2443"/>
                      <a:pt x="1720" y="2443"/>
                    </a:cubicBezTo>
                    <a:cubicBezTo>
                      <a:pt x="2010" y="2443"/>
                      <a:pt x="2274" y="2311"/>
                      <a:pt x="2433" y="1975"/>
                    </a:cubicBezTo>
                    <a:cubicBezTo>
                      <a:pt x="2497" y="1843"/>
                      <a:pt x="2380" y="1721"/>
                      <a:pt x="2271" y="1721"/>
                    </a:cubicBezTo>
                    <a:cubicBezTo>
                      <a:pt x="2221" y="1721"/>
                      <a:pt x="2173" y="1746"/>
                      <a:pt x="2145" y="1808"/>
                    </a:cubicBezTo>
                    <a:cubicBezTo>
                      <a:pt x="2041" y="2025"/>
                      <a:pt x="1872" y="2110"/>
                      <a:pt x="1683" y="2110"/>
                    </a:cubicBezTo>
                    <a:cubicBezTo>
                      <a:pt x="1289" y="2110"/>
                      <a:pt x="810" y="1740"/>
                      <a:pt x="659" y="1440"/>
                    </a:cubicBezTo>
                    <a:cubicBezTo>
                      <a:pt x="514" y="1153"/>
                      <a:pt x="490" y="784"/>
                      <a:pt x="735" y="541"/>
                    </a:cubicBezTo>
                    <a:cubicBezTo>
                      <a:pt x="872" y="407"/>
                      <a:pt x="1047" y="346"/>
                      <a:pt x="1225" y="346"/>
                    </a:cubicBezTo>
                    <a:cubicBezTo>
                      <a:pt x="1393" y="346"/>
                      <a:pt x="1563" y="401"/>
                      <a:pt x="1702" y="503"/>
                    </a:cubicBezTo>
                    <a:cubicBezTo>
                      <a:pt x="1732" y="526"/>
                      <a:pt x="1762" y="535"/>
                      <a:pt x="1790" y="535"/>
                    </a:cubicBezTo>
                    <a:cubicBezTo>
                      <a:pt x="1923" y="535"/>
                      <a:pt x="2012" y="320"/>
                      <a:pt x="1870" y="215"/>
                    </a:cubicBezTo>
                    <a:cubicBezTo>
                      <a:pt x="1669" y="66"/>
                      <a:pt x="1456" y="1"/>
                      <a:pt x="125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45" name="Google Shape;16145;p27"/>
              <p:cNvSpPr/>
              <p:nvPr/>
            </p:nvSpPr>
            <p:spPr>
              <a:xfrm>
                <a:off x="403100" y="2729425"/>
                <a:ext cx="195775" cy="465650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8626" extrusionOk="0">
                    <a:moveTo>
                      <a:pt x="7628" y="1"/>
                    </a:moveTo>
                    <a:cubicBezTo>
                      <a:pt x="7561" y="1"/>
                      <a:pt x="7493" y="36"/>
                      <a:pt x="7465" y="116"/>
                    </a:cubicBezTo>
                    <a:cubicBezTo>
                      <a:pt x="5296" y="6318"/>
                      <a:pt x="2828" y="12403"/>
                      <a:pt x="62" y="18371"/>
                    </a:cubicBezTo>
                    <a:cubicBezTo>
                      <a:pt x="1" y="18504"/>
                      <a:pt x="117" y="18625"/>
                      <a:pt x="225" y="18625"/>
                    </a:cubicBezTo>
                    <a:cubicBezTo>
                      <a:pt x="275" y="18625"/>
                      <a:pt x="323" y="18600"/>
                      <a:pt x="351" y="18538"/>
                    </a:cubicBezTo>
                    <a:cubicBezTo>
                      <a:pt x="3127" y="12551"/>
                      <a:pt x="5606" y="6440"/>
                      <a:pt x="7787" y="205"/>
                    </a:cubicBezTo>
                    <a:cubicBezTo>
                      <a:pt x="7830" y="81"/>
                      <a:pt x="7730" y="1"/>
                      <a:pt x="762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46" name="Google Shape;16146;p27"/>
              <p:cNvSpPr/>
              <p:nvPr/>
            </p:nvSpPr>
            <p:spPr>
              <a:xfrm>
                <a:off x="593800" y="2719500"/>
                <a:ext cx="650450" cy="531250"/>
              </a:xfrm>
              <a:custGeom>
                <a:avLst/>
                <a:gdLst/>
                <a:ahLst/>
                <a:cxnLst/>
                <a:rect l="l" t="t" r="r" b="b"/>
                <a:pathLst>
                  <a:path w="26018" h="21250" extrusionOk="0">
                    <a:moveTo>
                      <a:pt x="244" y="1"/>
                    </a:moveTo>
                    <a:cubicBezTo>
                      <a:pt x="115" y="1"/>
                      <a:pt x="0" y="169"/>
                      <a:pt x="119" y="286"/>
                    </a:cubicBezTo>
                    <a:cubicBezTo>
                      <a:pt x="8035" y="7980"/>
                      <a:pt x="16592" y="14983"/>
                      <a:pt x="25701" y="21220"/>
                    </a:cubicBezTo>
                    <a:cubicBezTo>
                      <a:pt x="25731" y="21241"/>
                      <a:pt x="25760" y="21250"/>
                      <a:pt x="25788" y="21250"/>
                    </a:cubicBezTo>
                    <a:cubicBezTo>
                      <a:pt x="25926" y="21250"/>
                      <a:pt x="26017" y="21032"/>
                      <a:pt x="25870" y="20931"/>
                    </a:cubicBezTo>
                    <a:cubicBezTo>
                      <a:pt x="16786" y="14710"/>
                      <a:pt x="8250" y="7724"/>
                      <a:pt x="356" y="49"/>
                    </a:cubicBezTo>
                    <a:cubicBezTo>
                      <a:pt x="321" y="15"/>
                      <a:pt x="282" y="1"/>
                      <a:pt x="2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47" name="Google Shape;16147;p27"/>
              <p:cNvSpPr/>
              <p:nvPr/>
            </p:nvSpPr>
            <p:spPr>
              <a:xfrm>
                <a:off x="368650" y="3175225"/>
                <a:ext cx="891425" cy="82250"/>
              </a:xfrm>
              <a:custGeom>
                <a:avLst/>
                <a:gdLst/>
                <a:ahLst/>
                <a:cxnLst/>
                <a:rect l="l" t="t" r="r" b="b"/>
                <a:pathLst>
                  <a:path w="35657" h="3290" extrusionOk="0">
                    <a:moveTo>
                      <a:pt x="199" y="1"/>
                    </a:moveTo>
                    <a:cubicBezTo>
                      <a:pt x="1" y="1"/>
                      <a:pt x="8" y="319"/>
                      <a:pt x="216" y="336"/>
                    </a:cubicBezTo>
                    <a:lnTo>
                      <a:pt x="35442" y="3289"/>
                    </a:lnTo>
                    <a:cubicBezTo>
                      <a:pt x="35447" y="3289"/>
                      <a:pt x="35452" y="3290"/>
                      <a:pt x="35457" y="3290"/>
                    </a:cubicBezTo>
                    <a:cubicBezTo>
                      <a:pt x="35657" y="3290"/>
                      <a:pt x="35650" y="2971"/>
                      <a:pt x="35442" y="2953"/>
                    </a:cubicBezTo>
                    <a:lnTo>
                      <a:pt x="216" y="2"/>
                    </a:lnTo>
                    <a:cubicBezTo>
                      <a:pt x="210" y="1"/>
                      <a:pt x="204" y="1"/>
                      <a:pt x="1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48" name="Google Shape;16148;p27"/>
              <p:cNvSpPr/>
              <p:nvPr/>
            </p:nvSpPr>
            <p:spPr>
              <a:xfrm>
                <a:off x="1104475" y="3156400"/>
                <a:ext cx="89650" cy="178350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7134" extrusionOk="0">
                    <a:moveTo>
                      <a:pt x="3358" y="1"/>
                    </a:moveTo>
                    <a:cubicBezTo>
                      <a:pt x="3330" y="1"/>
                      <a:pt x="3300" y="10"/>
                      <a:pt x="3271" y="30"/>
                    </a:cubicBezTo>
                    <a:cubicBezTo>
                      <a:pt x="1025" y="1585"/>
                      <a:pt x="0" y="4378"/>
                      <a:pt x="723" y="7015"/>
                    </a:cubicBezTo>
                    <a:cubicBezTo>
                      <a:pt x="746" y="7097"/>
                      <a:pt x="811" y="7133"/>
                      <a:pt x="877" y="7133"/>
                    </a:cubicBezTo>
                    <a:cubicBezTo>
                      <a:pt x="977" y="7133"/>
                      <a:pt x="1081" y="7051"/>
                      <a:pt x="1047" y="6926"/>
                    </a:cubicBezTo>
                    <a:cubicBezTo>
                      <a:pt x="365" y="4443"/>
                      <a:pt x="1318" y="1787"/>
                      <a:pt x="3438" y="320"/>
                    </a:cubicBezTo>
                    <a:cubicBezTo>
                      <a:pt x="3586" y="218"/>
                      <a:pt x="3494" y="1"/>
                      <a:pt x="33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49" name="Google Shape;16149;p27"/>
              <p:cNvSpPr/>
              <p:nvPr/>
            </p:nvSpPr>
            <p:spPr>
              <a:xfrm>
                <a:off x="407000" y="3046950"/>
                <a:ext cx="154725" cy="278550"/>
              </a:xfrm>
              <a:custGeom>
                <a:avLst/>
                <a:gdLst/>
                <a:ahLst/>
                <a:cxnLst/>
                <a:rect l="l" t="t" r="r" b="b"/>
                <a:pathLst>
                  <a:path w="6189" h="11142" extrusionOk="0">
                    <a:moveTo>
                      <a:pt x="263" y="1"/>
                    </a:moveTo>
                    <a:cubicBezTo>
                      <a:pt x="123" y="1"/>
                      <a:pt x="1" y="170"/>
                      <a:pt x="135" y="276"/>
                    </a:cubicBezTo>
                    <a:cubicBezTo>
                      <a:pt x="3362" y="2794"/>
                      <a:pt x="5828" y="6789"/>
                      <a:pt x="4178" y="10941"/>
                    </a:cubicBezTo>
                    <a:cubicBezTo>
                      <a:pt x="4130" y="11062"/>
                      <a:pt x="4229" y="11142"/>
                      <a:pt x="4333" y="11142"/>
                    </a:cubicBezTo>
                    <a:cubicBezTo>
                      <a:pt x="4400" y="11142"/>
                      <a:pt x="4470" y="11108"/>
                      <a:pt x="4501" y="11030"/>
                    </a:cubicBezTo>
                    <a:cubicBezTo>
                      <a:pt x="6188" y="6783"/>
                      <a:pt x="3685" y="2625"/>
                      <a:pt x="372" y="39"/>
                    </a:cubicBezTo>
                    <a:cubicBezTo>
                      <a:pt x="337" y="12"/>
                      <a:pt x="299" y="1"/>
                      <a:pt x="2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50" name="Google Shape;16150;p27"/>
              <p:cNvSpPr/>
              <p:nvPr/>
            </p:nvSpPr>
            <p:spPr>
              <a:xfrm>
                <a:off x="482325" y="2772850"/>
                <a:ext cx="262275" cy="65175"/>
              </a:xfrm>
              <a:custGeom>
                <a:avLst/>
                <a:gdLst/>
                <a:ahLst/>
                <a:cxnLst/>
                <a:rect l="l" t="t" r="r" b="b"/>
                <a:pathLst>
                  <a:path w="10491" h="2607" extrusionOk="0">
                    <a:moveTo>
                      <a:pt x="245" y="1"/>
                    </a:moveTo>
                    <a:cubicBezTo>
                      <a:pt x="116" y="1"/>
                      <a:pt x="0" y="169"/>
                      <a:pt x="120" y="286"/>
                    </a:cubicBezTo>
                    <a:cubicBezTo>
                      <a:pt x="1667" y="1815"/>
                      <a:pt x="3761" y="2606"/>
                      <a:pt x="5861" y="2606"/>
                    </a:cubicBezTo>
                    <a:cubicBezTo>
                      <a:pt x="7426" y="2606"/>
                      <a:pt x="8994" y="2167"/>
                      <a:pt x="10341" y="1265"/>
                    </a:cubicBezTo>
                    <a:cubicBezTo>
                      <a:pt x="10490" y="1165"/>
                      <a:pt x="10398" y="947"/>
                      <a:pt x="10260" y="947"/>
                    </a:cubicBezTo>
                    <a:cubicBezTo>
                      <a:pt x="10233" y="947"/>
                      <a:pt x="10203" y="955"/>
                      <a:pt x="10174" y="975"/>
                    </a:cubicBezTo>
                    <a:cubicBezTo>
                      <a:pt x="8872" y="1847"/>
                      <a:pt x="7360" y="2273"/>
                      <a:pt x="5852" y="2273"/>
                    </a:cubicBezTo>
                    <a:cubicBezTo>
                      <a:pt x="3843" y="2273"/>
                      <a:pt x="1842" y="1517"/>
                      <a:pt x="356" y="49"/>
                    </a:cubicBezTo>
                    <a:cubicBezTo>
                      <a:pt x="322" y="15"/>
                      <a:pt x="283" y="1"/>
                      <a:pt x="2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51" name="Google Shape;16151;p27"/>
              <p:cNvSpPr/>
              <p:nvPr/>
            </p:nvSpPr>
            <p:spPr>
              <a:xfrm>
                <a:off x="621150" y="3096025"/>
                <a:ext cx="32325" cy="2700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0802" extrusionOk="0">
                    <a:moveTo>
                      <a:pt x="165" y="1"/>
                    </a:moveTo>
                    <a:cubicBezTo>
                      <a:pt x="82" y="1"/>
                      <a:pt x="1" y="54"/>
                      <a:pt x="6" y="162"/>
                    </a:cubicBezTo>
                    <a:cubicBezTo>
                      <a:pt x="108" y="2180"/>
                      <a:pt x="212" y="4198"/>
                      <a:pt x="314" y="6216"/>
                    </a:cubicBezTo>
                    <a:cubicBezTo>
                      <a:pt x="389" y="7693"/>
                      <a:pt x="243" y="9366"/>
                      <a:pt x="935" y="10717"/>
                    </a:cubicBezTo>
                    <a:cubicBezTo>
                      <a:pt x="966" y="10777"/>
                      <a:pt x="1015" y="10801"/>
                      <a:pt x="1065" y="10801"/>
                    </a:cubicBezTo>
                    <a:cubicBezTo>
                      <a:pt x="1176" y="10801"/>
                      <a:pt x="1292" y="10680"/>
                      <a:pt x="1225" y="10548"/>
                    </a:cubicBezTo>
                    <a:cubicBezTo>
                      <a:pt x="462" y="9061"/>
                      <a:pt x="688" y="6980"/>
                      <a:pt x="604" y="5351"/>
                    </a:cubicBezTo>
                    <a:cubicBezTo>
                      <a:pt x="517" y="3621"/>
                      <a:pt x="429" y="1891"/>
                      <a:pt x="340" y="162"/>
                    </a:cubicBezTo>
                    <a:cubicBezTo>
                      <a:pt x="335" y="55"/>
                      <a:pt x="249" y="1"/>
                      <a:pt x="1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52" name="Google Shape;16152;p27"/>
              <p:cNvSpPr/>
              <p:nvPr/>
            </p:nvSpPr>
            <p:spPr>
              <a:xfrm>
                <a:off x="622250" y="3098025"/>
                <a:ext cx="25925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370" h="537" extrusionOk="0">
                    <a:moveTo>
                      <a:pt x="200" y="0"/>
                    </a:moveTo>
                    <a:cubicBezTo>
                      <a:pt x="1" y="0"/>
                      <a:pt x="7" y="320"/>
                      <a:pt x="216" y="335"/>
                    </a:cubicBezTo>
                    <a:lnTo>
                      <a:pt x="216" y="336"/>
                    </a:lnTo>
                    <a:cubicBezTo>
                      <a:pt x="1986" y="469"/>
                      <a:pt x="3760" y="536"/>
                      <a:pt x="5535" y="536"/>
                    </a:cubicBezTo>
                    <a:cubicBezTo>
                      <a:pt x="7076" y="536"/>
                      <a:pt x="8617" y="486"/>
                      <a:pt x="10155" y="385"/>
                    </a:cubicBezTo>
                    <a:cubicBezTo>
                      <a:pt x="10364" y="370"/>
                      <a:pt x="10370" y="49"/>
                      <a:pt x="10168" y="49"/>
                    </a:cubicBezTo>
                    <a:cubicBezTo>
                      <a:pt x="10164" y="49"/>
                      <a:pt x="10159" y="49"/>
                      <a:pt x="10155" y="50"/>
                    </a:cubicBezTo>
                    <a:cubicBezTo>
                      <a:pt x="8617" y="150"/>
                      <a:pt x="7076" y="200"/>
                      <a:pt x="5535" y="200"/>
                    </a:cubicBezTo>
                    <a:cubicBezTo>
                      <a:pt x="3761" y="200"/>
                      <a:pt x="1986" y="134"/>
                      <a:pt x="216" y="1"/>
                    </a:cubicBezTo>
                    <a:cubicBezTo>
                      <a:pt x="210" y="0"/>
                      <a:pt x="205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53" name="Google Shape;16153;p27"/>
              <p:cNvSpPr/>
              <p:nvPr/>
            </p:nvSpPr>
            <p:spPr>
              <a:xfrm>
                <a:off x="871275" y="3103600"/>
                <a:ext cx="31125" cy="261750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10470" extrusionOk="0">
                    <a:moveTo>
                      <a:pt x="207" y="1"/>
                    </a:moveTo>
                    <a:cubicBezTo>
                      <a:pt x="110" y="1"/>
                      <a:pt x="0" y="84"/>
                      <a:pt x="19" y="211"/>
                    </a:cubicBezTo>
                    <a:cubicBezTo>
                      <a:pt x="490" y="3559"/>
                      <a:pt x="786" y="6929"/>
                      <a:pt x="905" y="10308"/>
                    </a:cubicBezTo>
                    <a:cubicBezTo>
                      <a:pt x="909" y="10415"/>
                      <a:pt x="996" y="10469"/>
                      <a:pt x="1079" y="10469"/>
                    </a:cubicBezTo>
                    <a:cubicBezTo>
                      <a:pt x="1163" y="10469"/>
                      <a:pt x="1244" y="10416"/>
                      <a:pt x="1240" y="10308"/>
                    </a:cubicBezTo>
                    <a:cubicBezTo>
                      <a:pt x="1118" y="6900"/>
                      <a:pt x="818" y="3500"/>
                      <a:pt x="341" y="122"/>
                    </a:cubicBezTo>
                    <a:cubicBezTo>
                      <a:pt x="329" y="37"/>
                      <a:pt x="271" y="1"/>
                      <a:pt x="2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54" name="Google Shape;16154;p27"/>
              <p:cNvSpPr/>
              <p:nvPr/>
            </p:nvSpPr>
            <p:spPr>
              <a:xfrm>
                <a:off x="622700" y="3356050"/>
                <a:ext cx="269750" cy="13175"/>
              </a:xfrm>
              <a:custGeom>
                <a:avLst/>
                <a:gdLst/>
                <a:ahLst/>
                <a:cxnLst/>
                <a:rect l="l" t="t" r="r" b="b"/>
                <a:pathLst>
                  <a:path w="10790" h="527" extrusionOk="0">
                    <a:moveTo>
                      <a:pt x="204" y="0"/>
                    </a:moveTo>
                    <a:cubicBezTo>
                      <a:pt x="1" y="0"/>
                      <a:pt x="5" y="323"/>
                      <a:pt x="216" y="335"/>
                    </a:cubicBezTo>
                    <a:cubicBezTo>
                      <a:pt x="2477" y="463"/>
                      <a:pt x="4738" y="526"/>
                      <a:pt x="7001" y="526"/>
                    </a:cubicBezTo>
                    <a:cubicBezTo>
                      <a:pt x="8191" y="526"/>
                      <a:pt x="9382" y="509"/>
                      <a:pt x="10573" y="474"/>
                    </a:cubicBezTo>
                    <a:cubicBezTo>
                      <a:pt x="10786" y="466"/>
                      <a:pt x="10790" y="138"/>
                      <a:pt x="10579" y="138"/>
                    </a:cubicBezTo>
                    <a:cubicBezTo>
                      <a:pt x="10577" y="138"/>
                      <a:pt x="10575" y="138"/>
                      <a:pt x="10573" y="138"/>
                    </a:cubicBezTo>
                    <a:cubicBezTo>
                      <a:pt x="9375" y="174"/>
                      <a:pt x="8177" y="192"/>
                      <a:pt x="6979" y="192"/>
                    </a:cubicBezTo>
                    <a:cubicBezTo>
                      <a:pt x="4724" y="192"/>
                      <a:pt x="2469" y="128"/>
                      <a:pt x="216" y="1"/>
                    </a:cubicBezTo>
                    <a:cubicBezTo>
                      <a:pt x="212" y="0"/>
                      <a:pt x="208" y="0"/>
                      <a:pt x="2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55" name="Google Shape;16155;p27"/>
              <p:cNvSpPr/>
              <p:nvPr/>
            </p:nvSpPr>
            <p:spPr>
              <a:xfrm>
                <a:off x="638350" y="3104100"/>
                <a:ext cx="231875" cy="120125"/>
              </a:xfrm>
              <a:custGeom>
                <a:avLst/>
                <a:gdLst/>
                <a:ahLst/>
                <a:cxnLst/>
                <a:rect l="l" t="t" r="r" b="b"/>
                <a:pathLst>
                  <a:path w="9275" h="4805" extrusionOk="0">
                    <a:moveTo>
                      <a:pt x="7830" y="0"/>
                    </a:moveTo>
                    <a:cubicBezTo>
                      <a:pt x="7763" y="0"/>
                      <a:pt x="7700" y="36"/>
                      <a:pt x="7685" y="118"/>
                    </a:cubicBezTo>
                    <a:cubicBezTo>
                      <a:pt x="7487" y="1123"/>
                      <a:pt x="7441" y="2128"/>
                      <a:pt x="7447" y="3142"/>
                    </a:cubicBezTo>
                    <a:lnTo>
                      <a:pt x="7447" y="3142"/>
                    </a:lnTo>
                    <a:cubicBezTo>
                      <a:pt x="7233" y="2562"/>
                      <a:pt x="7018" y="1982"/>
                      <a:pt x="6802" y="1404"/>
                    </a:cubicBezTo>
                    <a:cubicBezTo>
                      <a:pt x="6630" y="940"/>
                      <a:pt x="6508" y="543"/>
                      <a:pt x="6079" y="266"/>
                    </a:cubicBezTo>
                    <a:cubicBezTo>
                      <a:pt x="6052" y="249"/>
                      <a:pt x="6025" y="241"/>
                      <a:pt x="5997" y="241"/>
                    </a:cubicBezTo>
                    <a:cubicBezTo>
                      <a:pt x="5910" y="241"/>
                      <a:pt x="5831" y="319"/>
                      <a:pt x="5827" y="411"/>
                    </a:cubicBezTo>
                    <a:cubicBezTo>
                      <a:pt x="5792" y="1410"/>
                      <a:pt x="5755" y="2411"/>
                      <a:pt x="5718" y="3411"/>
                    </a:cubicBezTo>
                    <a:lnTo>
                      <a:pt x="5718" y="3411"/>
                    </a:lnTo>
                    <a:cubicBezTo>
                      <a:pt x="5547" y="2687"/>
                      <a:pt x="5375" y="1963"/>
                      <a:pt x="5183" y="1245"/>
                    </a:cubicBezTo>
                    <a:cubicBezTo>
                      <a:pt x="5063" y="789"/>
                      <a:pt x="5040" y="394"/>
                      <a:pt x="4563" y="252"/>
                    </a:cubicBezTo>
                    <a:cubicBezTo>
                      <a:pt x="4548" y="248"/>
                      <a:pt x="4534" y="247"/>
                      <a:pt x="4520" y="247"/>
                    </a:cubicBezTo>
                    <a:cubicBezTo>
                      <a:pt x="4430" y="247"/>
                      <a:pt x="4352" y="319"/>
                      <a:pt x="4351" y="414"/>
                    </a:cubicBezTo>
                    <a:cubicBezTo>
                      <a:pt x="4364" y="1362"/>
                      <a:pt x="4361" y="2311"/>
                      <a:pt x="4339" y="3259"/>
                    </a:cubicBezTo>
                    <a:lnTo>
                      <a:pt x="4339" y="3259"/>
                    </a:lnTo>
                    <a:cubicBezTo>
                      <a:pt x="3959" y="2391"/>
                      <a:pt x="3987" y="1373"/>
                      <a:pt x="3510" y="523"/>
                    </a:cubicBezTo>
                    <a:cubicBezTo>
                      <a:pt x="3478" y="467"/>
                      <a:pt x="3426" y="442"/>
                      <a:pt x="3373" y="442"/>
                    </a:cubicBezTo>
                    <a:cubicBezTo>
                      <a:pt x="3287" y="442"/>
                      <a:pt x="3199" y="508"/>
                      <a:pt x="3197" y="609"/>
                    </a:cubicBezTo>
                    <a:cubicBezTo>
                      <a:pt x="3186" y="1244"/>
                      <a:pt x="3175" y="1878"/>
                      <a:pt x="3164" y="2513"/>
                    </a:cubicBezTo>
                    <a:lnTo>
                      <a:pt x="3164" y="2513"/>
                    </a:lnTo>
                    <a:cubicBezTo>
                      <a:pt x="2963" y="1796"/>
                      <a:pt x="2724" y="1090"/>
                      <a:pt x="2448" y="398"/>
                    </a:cubicBezTo>
                    <a:cubicBezTo>
                      <a:pt x="2417" y="319"/>
                      <a:pt x="2350" y="281"/>
                      <a:pt x="2285" y="281"/>
                    </a:cubicBezTo>
                    <a:cubicBezTo>
                      <a:pt x="2206" y="281"/>
                      <a:pt x="2129" y="337"/>
                      <a:pt x="2119" y="443"/>
                    </a:cubicBezTo>
                    <a:cubicBezTo>
                      <a:pt x="2071" y="974"/>
                      <a:pt x="2022" y="1507"/>
                      <a:pt x="1974" y="2039"/>
                    </a:cubicBezTo>
                    <a:lnTo>
                      <a:pt x="1974" y="2039"/>
                    </a:lnTo>
                    <a:cubicBezTo>
                      <a:pt x="1857" y="1313"/>
                      <a:pt x="1693" y="578"/>
                      <a:pt x="1285" y="64"/>
                    </a:cubicBezTo>
                    <a:cubicBezTo>
                      <a:pt x="1257" y="31"/>
                      <a:pt x="1215" y="16"/>
                      <a:pt x="1171" y="16"/>
                    </a:cubicBezTo>
                    <a:cubicBezTo>
                      <a:pt x="1095" y="16"/>
                      <a:pt x="1015" y="62"/>
                      <a:pt x="1004" y="139"/>
                    </a:cubicBezTo>
                    <a:cubicBezTo>
                      <a:pt x="893" y="935"/>
                      <a:pt x="819" y="1736"/>
                      <a:pt x="783" y="2539"/>
                    </a:cubicBezTo>
                    <a:lnTo>
                      <a:pt x="783" y="2539"/>
                    </a:lnTo>
                    <a:cubicBezTo>
                      <a:pt x="594" y="1869"/>
                      <a:pt x="446" y="1188"/>
                      <a:pt x="343" y="501"/>
                    </a:cubicBezTo>
                    <a:cubicBezTo>
                      <a:pt x="331" y="416"/>
                      <a:pt x="272" y="379"/>
                      <a:pt x="207" y="379"/>
                    </a:cubicBezTo>
                    <a:cubicBezTo>
                      <a:pt x="110" y="379"/>
                      <a:pt x="1" y="462"/>
                      <a:pt x="20" y="589"/>
                    </a:cubicBezTo>
                    <a:lnTo>
                      <a:pt x="18" y="589"/>
                    </a:lnTo>
                    <a:cubicBezTo>
                      <a:pt x="173" y="1610"/>
                      <a:pt x="421" y="2613"/>
                      <a:pt x="763" y="3587"/>
                    </a:cubicBezTo>
                    <a:cubicBezTo>
                      <a:pt x="790" y="3665"/>
                      <a:pt x="861" y="3704"/>
                      <a:pt x="930" y="3704"/>
                    </a:cubicBezTo>
                    <a:cubicBezTo>
                      <a:pt x="1012" y="3704"/>
                      <a:pt x="1091" y="3649"/>
                      <a:pt x="1091" y="3542"/>
                    </a:cubicBezTo>
                    <a:cubicBezTo>
                      <a:pt x="1095" y="2581"/>
                      <a:pt x="1154" y="1620"/>
                      <a:pt x="1269" y="665"/>
                    </a:cubicBezTo>
                    <a:lnTo>
                      <a:pt x="1269" y="665"/>
                    </a:lnTo>
                    <a:cubicBezTo>
                      <a:pt x="1648" y="1456"/>
                      <a:pt x="1692" y="2629"/>
                      <a:pt x="1857" y="3408"/>
                    </a:cubicBezTo>
                    <a:cubicBezTo>
                      <a:pt x="1875" y="3493"/>
                      <a:pt x="1935" y="3529"/>
                      <a:pt x="1999" y="3529"/>
                    </a:cubicBezTo>
                    <a:cubicBezTo>
                      <a:pt x="2085" y="3529"/>
                      <a:pt x="2176" y="3465"/>
                      <a:pt x="2186" y="3364"/>
                    </a:cubicBezTo>
                    <a:lnTo>
                      <a:pt x="2385" y="1179"/>
                    </a:lnTo>
                    <a:lnTo>
                      <a:pt x="2385" y="1179"/>
                    </a:lnTo>
                    <a:cubicBezTo>
                      <a:pt x="2697" y="2048"/>
                      <a:pt x="2950" y="2937"/>
                      <a:pt x="3144" y="3840"/>
                    </a:cubicBezTo>
                    <a:cubicBezTo>
                      <a:pt x="3162" y="3922"/>
                      <a:pt x="3227" y="3959"/>
                      <a:pt x="3294" y="3959"/>
                    </a:cubicBezTo>
                    <a:cubicBezTo>
                      <a:pt x="3380" y="3959"/>
                      <a:pt x="3470" y="3898"/>
                      <a:pt x="3472" y="3794"/>
                    </a:cubicBezTo>
                    <a:cubicBezTo>
                      <a:pt x="3487" y="3004"/>
                      <a:pt x="3502" y="2213"/>
                      <a:pt x="3516" y="1423"/>
                    </a:cubicBezTo>
                    <a:lnTo>
                      <a:pt x="3516" y="1423"/>
                    </a:lnTo>
                    <a:cubicBezTo>
                      <a:pt x="3765" y="2277"/>
                      <a:pt x="3789" y="3193"/>
                      <a:pt x="4343" y="3943"/>
                    </a:cubicBezTo>
                    <a:cubicBezTo>
                      <a:pt x="4381" y="3995"/>
                      <a:pt x="4438" y="4020"/>
                      <a:pt x="4493" y="4020"/>
                    </a:cubicBezTo>
                    <a:cubicBezTo>
                      <a:pt x="4575" y="4020"/>
                      <a:pt x="4651" y="3964"/>
                      <a:pt x="4654" y="3858"/>
                    </a:cubicBezTo>
                    <a:cubicBezTo>
                      <a:pt x="4672" y="3284"/>
                      <a:pt x="4688" y="2711"/>
                      <a:pt x="4691" y="2136"/>
                    </a:cubicBezTo>
                    <a:cubicBezTo>
                      <a:pt x="4694" y="1852"/>
                      <a:pt x="4669" y="1558"/>
                      <a:pt x="4692" y="1276"/>
                    </a:cubicBezTo>
                    <a:cubicBezTo>
                      <a:pt x="4709" y="1075"/>
                      <a:pt x="4672" y="894"/>
                      <a:pt x="4690" y="894"/>
                    </a:cubicBezTo>
                    <a:cubicBezTo>
                      <a:pt x="4701" y="894"/>
                      <a:pt x="4732" y="960"/>
                      <a:pt x="4807" y="1125"/>
                    </a:cubicBezTo>
                    <a:cubicBezTo>
                      <a:pt x="5284" y="2168"/>
                      <a:pt x="5405" y="3570"/>
                      <a:pt x="5676" y="4685"/>
                    </a:cubicBezTo>
                    <a:cubicBezTo>
                      <a:pt x="5696" y="4768"/>
                      <a:pt x="5761" y="4805"/>
                      <a:pt x="5827" y="4805"/>
                    </a:cubicBezTo>
                    <a:cubicBezTo>
                      <a:pt x="5913" y="4805"/>
                      <a:pt x="6001" y="4744"/>
                      <a:pt x="6006" y="4641"/>
                    </a:cubicBezTo>
                    <a:cubicBezTo>
                      <a:pt x="6052" y="3352"/>
                      <a:pt x="6099" y="2062"/>
                      <a:pt x="6146" y="773"/>
                    </a:cubicBezTo>
                    <a:lnTo>
                      <a:pt x="6146" y="773"/>
                    </a:lnTo>
                    <a:cubicBezTo>
                      <a:pt x="6507" y="1213"/>
                      <a:pt x="6654" y="1969"/>
                      <a:pt x="6832" y="2449"/>
                    </a:cubicBezTo>
                    <a:lnTo>
                      <a:pt x="7470" y="4169"/>
                    </a:lnTo>
                    <a:cubicBezTo>
                      <a:pt x="7498" y="4246"/>
                      <a:pt x="7572" y="4285"/>
                      <a:pt x="7642" y="4285"/>
                    </a:cubicBezTo>
                    <a:cubicBezTo>
                      <a:pt x="7724" y="4285"/>
                      <a:pt x="7801" y="4232"/>
                      <a:pt x="7798" y="4123"/>
                    </a:cubicBezTo>
                    <a:cubicBezTo>
                      <a:pt x="7765" y="2944"/>
                      <a:pt x="7752" y="1777"/>
                      <a:pt x="7934" y="613"/>
                    </a:cubicBezTo>
                    <a:lnTo>
                      <a:pt x="7934" y="613"/>
                    </a:lnTo>
                    <a:cubicBezTo>
                      <a:pt x="8525" y="1697"/>
                      <a:pt x="8450" y="3030"/>
                      <a:pt x="8942" y="4172"/>
                    </a:cubicBezTo>
                    <a:cubicBezTo>
                      <a:pt x="8968" y="4231"/>
                      <a:pt x="9017" y="4256"/>
                      <a:pt x="9068" y="4256"/>
                    </a:cubicBezTo>
                    <a:cubicBezTo>
                      <a:pt x="9156" y="4256"/>
                      <a:pt x="9252" y="4183"/>
                      <a:pt x="9253" y="4087"/>
                    </a:cubicBezTo>
                    <a:cubicBezTo>
                      <a:pt x="9275" y="2982"/>
                      <a:pt x="9208" y="1880"/>
                      <a:pt x="9058" y="786"/>
                    </a:cubicBezTo>
                    <a:cubicBezTo>
                      <a:pt x="9046" y="701"/>
                      <a:pt x="8988" y="664"/>
                      <a:pt x="8924" y="664"/>
                    </a:cubicBezTo>
                    <a:cubicBezTo>
                      <a:pt x="8827" y="664"/>
                      <a:pt x="8717" y="748"/>
                      <a:pt x="8735" y="874"/>
                    </a:cubicBezTo>
                    <a:cubicBezTo>
                      <a:pt x="8828" y="1563"/>
                      <a:pt x="8887" y="2255"/>
                      <a:pt x="8911" y="2949"/>
                    </a:cubicBezTo>
                    <a:lnTo>
                      <a:pt x="8911" y="2949"/>
                    </a:lnTo>
                    <a:cubicBezTo>
                      <a:pt x="8697" y="1955"/>
                      <a:pt x="8624" y="929"/>
                      <a:pt x="7990" y="78"/>
                    </a:cubicBezTo>
                    <a:cubicBezTo>
                      <a:pt x="7954" y="29"/>
                      <a:pt x="7890" y="0"/>
                      <a:pt x="78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56" name="Google Shape;16156;p27"/>
              <p:cNvSpPr/>
              <p:nvPr/>
            </p:nvSpPr>
            <p:spPr>
              <a:xfrm>
                <a:off x="722125" y="3019375"/>
                <a:ext cx="30725" cy="6567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627" extrusionOk="0">
                    <a:moveTo>
                      <a:pt x="628" y="0"/>
                    </a:moveTo>
                    <a:cubicBezTo>
                      <a:pt x="520" y="0"/>
                      <a:pt x="403" y="122"/>
                      <a:pt x="464" y="256"/>
                    </a:cubicBezTo>
                    <a:cubicBezTo>
                      <a:pt x="753" y="885"/>
                      <a:pt x="864" y="1548"/>
                      <a:pt x="812" y="2230"/>
                    </a:cubicBezTo>
                    <a:lnTo>
                      <a:pt x="812" y="2230"/>
                    </a:lnTo>
                    <a:cubicBezTo>
                      <a:pt x="644" y="2156"/>
                      <a:pt x="490" y="2052"/>
                      <a:pt x="357" y="1922"/>
                    </a:cubicBezTo>
                    <a:cubicBezTo>
                      <a:pt x="322" y="1888"/>
                      <a:pt x="283" y="1874"/>
                      <a:pt x="246" y="1874"/>
                    </a:cubicBezTo>
                    <a:cubicBezTo>
                      <a:pt x="115" y="1874"/>
                      <a:pt x="0" y="2042"/>
                      <a:pt x="121" y="2158"/>
                    </a:cubicBezTo>
                    <a:cubicBezTo>
                      <a:pt x="342" y="2376"/>
                      <a:pt x="614" y="2535"/>
                      <a:pt x="913" y="2619"/>
                    </a:cubicBezTo>
                    <a:cubicBezTo>
                      <a:pt x="929" y="2624"/>
                      <a:pt x="945" y="2626"/>
                      <a:pt x="960" y="2626"/>
                    </a:cubicBezTo>
                    <a:cubicBezTo>
                      <a:pt x="1050" y="2626"/>
                      <a:pt x="1113" y="2547"/>
                      <a:pt x="1123" y="2457"/>
                    </a:cubicBezTo>
                    <a:cubicBezTo>
                      <a:pt x="1228" y="1635"/>
                      <a:pt x="1097" y="840"/>
                      <a:pt x="752" y="87"/>
                    </a:cubicBezTo>
                    <a:cubicBezTo>
                      <a:pt x="725" y="26"/>
                      <a:pt x="677" y="0"/>
                      <a:pt x="6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57" name="Google Shape;16157;p27"/>
              <p:cNvSpPr/>
              <p:nvPr/>
            </p:nvSpPr>
            <p:spPr>
              <a:xfrm>
                <a:off x="724300" y="2991325"/>
                <a:ext cx="14150" cy="10750"/>
              </a:xfrm>
              <a:custGeom>
                <a:avLst/>
                <a:gdLst/>
                <a:ahLst/>
                <a:cxnLst/>
                <a:rect l="l" t="t" r="r" b="b"/>
                <a:pathLst>
                  <a:path w="566" h="430" extrusionOk="0">
                    <a:moveTo>
                      <a:pt x="323" y="0"/>
                    </a:moveTo>
                    <a:cubicBezTo>
                      <a:pt x="285" y="0"/>
                      <a:pt x="246" y="15"/>
                      <a:pt x="211" y="49"/>
                    </a:cubicBezTo>
                    <a:lnTo>
                      <a:pt x="118" y="144"/>
                    </a:lnTo>
                    <a:cubicBezTo>
                      <a:pt x="0" y="262"/>
                      <a:pt x="114" y="430"/>
                      <a:pt x="243" y="430"/>
                    </a:cubicBezTo>
                    <a:cubicBezTo>
                      <a:pt x="281" y="430"/>
                      <a:pt x="320" y="415"/>
                      <a:pt x="354" y="380"/>
                    </a:cubicBezTo>
                    <a:lnTo>
                      <a:pt x="447" y="286"/>
                    </a:lnTo>
                    <a:cubicBezTo>
                      <a:pt x="565" y="168"/>
                      <a:pt x="451" y="0"/>
                      <a:pt x="32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58" name="Google Shape;16158;p27"/>
              <p:cNvSpPr/>
              <p:nvPr/>
            </p:nvSpPr>
            <p:spPr>
              <a:xfrm>
                <a:off x="677550" y="2702725"/>
                <a:ext cx="20125" cy="78350"/>
              </a:xfrm>
              <a:custGeom>
                <a:avLst/>
                <a:gdLst/>
                <a:ahLst/>
                <a:cxnLst/>
                <a:rect l="l" t="t" r="r" b="b"/>
                <a:pathLst>
                  <a:path w="805" h="3134" extrusionOk="0">
                    <a:moveTo>
                      <a:pt x="205" y="1"/>
                    </a:moveTo>
                    <a:cubicBezTo>
                      <a:pt x="106" y="1"/>
                      <a:pt x="1" y="83"/>
                      <a:pt x="29" y="209"/>
                    </a:cubicBezTo>
                    <a:cubicBezTo>
                      <a:pt x="237" y="1120"/>
                      <a:pt x="380" y="2043"/>
                      <a:pt x="461" y="2973"/>
                    </a:cubicBezTo>
                    <a:cubicBezTo>
                      <a:pt x="470" y="3080"/>
                      <a:pt x="559" y="3134"/>
                      <a:pt x="643" y="3134"/>
                    </a:cubicBezTo>
                    <a:cubicBezTo>
                      <a:pt x="727" y="3134"/>
                      <a:pt x="805" y="3081"/>
                      <a:pt x="795" y="2973"/>
                    </a:cubicBezTo>
                    <a:cubicBezTo>
                      <a:pt x="713" y="2014"/>
                      <a:pt x="565" y="1061"/>
                      <a:pt x="353" y="121"/>
                    </a:cubicBezTo>
                    <a:cubicBezTo>
                      <a:pt x="334" y="37"/>
                      <a:pt x="271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59" name="Google Shape;16159;p27"/>
              <p:cNvSpPr/>
              <p:nvPr/>
            </p:nvSpPr>
            <p:spPr>
              <a:xfrm>
                <a:off x="683975" y="2699800"/>
                <a:ext cx="41850" cy="52775"/>
              </a:xfrm>
              <a:custGeom>
                <a:avLst/>
                <a:gdLst/>
                <a:ahLst/>
                <a:cxnLst/>
                <a:rect l="l" t="t" r="r" b="b"/>
                <a:pathLst>
                  <a:path w="1674" h="2111" extrusionOk="0">
                    <a:moveTo>
                      <a:pt x="1439" y="0"/>
                    </a:moveTo>
                    <a:cubicBezTo>
                      <a:pt x="1387" y="0"/>
                      <a:pt x="1336" y="22"/>
                      <a:pt x="1299" y="76"/>
                    </a:cubicBezTo>
                    <a:lnTo>
                      <a:pt x="85" y="1866"/>
                    </a:lnTo>
                    <a:cubicBezTo>
                      <a:pt x="1" y="1990"/>
                      <a:pt x="117" y="2110"/>
                      <a:pt x="236" y="2110"/>
                    </a:cubicBezTo>
                    <a:cubicBezTo>
                      <a:pt x="287" y="2110"/>
                      <a:pt x="339" y="2088"/>
                      <a:pt x="375" y="2035"/>
                    </a:cubicBezTo>
                    <a:cubicBezTo>
                      <a:pt x="779" y="1437"/>
                      <a:pt x="1183" y="840"/>
                      <a:pt x="1589" y="244"/>
                    </a:cubicBezTo>
                    <a:cubicBezTo>
                      <a:pt x="1673" y="119"/>
                      <a:pt x="1557" y="0"/>
                      <a:pt x="143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60" name="Google Shape;16160;p27"/>
              <p:cNvSpPr/>
              <p:nvPr/>
            </p:nvSpPr>
            <p:spPr>
              <a:xfrm>
                <a:off x="686650" y="2742150"/>
                <a:ext cx="45125" cy="34075"/>
              </a:xfrm>
              <a:custGeom>
                <a:avLst/>
                <a:gdLst/>
                <a:ahLst/>
                <a:cxnLst/>
                <a:rect l="l" t="t" r="r" b="b"/>
                <a:pathLst>
                  <a:path w="1805" h="1363" extrusionOk="0">
                    <a:moveTo>
                      <a:pt x="246" y="0"/>
                    </a:moveTo>
                    <a:cubicBezTo>
                      <a:pt x="98" y="0"/>
                      <a:pt x="0" y="223"/>
                      <a:pt x="159" y="312"/>
                    </a:cubicBezTo>
                    <a:cubicBezTo>
                      <a:pt x="637" y="580"/>
                      <a:pt x="1072" y="917"/>
                      <a:pt x="1453" y="1313"/>
                    </a:cubicBezTo>
                    <a:cubicBezTo>
                      <a:pt x="1487" y="1348"/>
                      <a:pt x="1526" y="1363"/>
                      <a:pt x="1564" y="1363"/>
                    </a:cubicBezTo>
                    <a:cubicBezTo>
                      <a:pt x="1691" y="1363"/>
                      <a:pt x="1805" y="1195"/>
                      <a:pt x="1689" y="1076"/>
                    </a:cubicBezTo>
                    <a:cubicBezTo>
                      <a:pt x="1288" y="661"/>
                      <a:pt x="831" y="306"/>
                      <a:pt x="329" y="24"/>
                    </a:cubicBezTo>
                    <a:cubicBezTo>
                      <a:pt x="300" y="7"/>
                      <a:pt x="272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61" name="Google Shape;16161;p27"/>
              <p:cNvSpPr/>
              <p:nvPr/>
            </p:nvSpPr>
            <p:spPr>
              <a:xfrm>
                <a:off x="416375" y="3240300"/>
                <a:ext cx="47025" cy="42575"/>
              </a:xfrm>
              <a:custGeom>
                <a:avLst/>
                <a:gdLst/>
                <a:ahLst/>
                <a:cxnLst/>
                <a:rect l="l" t="t" r="r" b="b"/>
                <a:pathLst>
                  <a:path w="1881" h="1703" extrusionOk="0">
                    <a:moveTo>
                      <a:pt x="895" y="375"/>
                    </a:moveTo>
                    <a:cubicBezTo>
                      <a:pt x="1040" y="375"/>
                      <a:pt x="1185" y="430"/>
                      <a:pt x="1284" y="546"/>
                    </a:cubicBezTo>
                    <a:cubicBezTo>
                      <a:pt x="1490" y="785"/>
                      <a:pt x="1359" y="1189"/>
                      <a:pt x="1092" y="1324"/>
                    </a:cubicBezTo>
                    <a:cubicBezTo>
                      <a:pt x="1031" y="1355"/>
                      <a:pt x="966" y="1369"/>
                      <a:pt x="901" y="1369"/>
                    </a:cubicBezTo>
                    <a:cubicBezTo>
                      <a:pt x="654" y="1369"/>
                      <a:pt x="407" y="1164"/>
                      <a:pt x="367" y="916"/>
                    </a:cubicBezTo>
                    <a:cubicBezTo>
                      <a:pt x="345" y="781"/>
                      <a:pt x="386" y="658"/>
                      <a:pt x="462" y="560"/>
                    </a:cubicBezTo>
                    <a:lnTo>
                      <a:pt x="462" y="560"/>
                    </a:lnTo>
                    <a:cubicBezTo>
                      <a:pt x="481" y="553"/>
                      <a:pt x="499" y="541"/>
                      <a:pt x="515" y="524"/>
                    </a:cubicBezTo>
                    <a:cubicBezTo>
                      <a:pt x="615" y="426"/>
                      <a:pt x="755" y="375"/>
                      <a:pt x="895" y="375"/>
                    </a:cubicBezTo>
                    <a:close/>
                    <a:moveTo>
                      <a:pt x="936" y="0"/>
                    </a:moveTo>
                    <a:cubicBezTo>
                      <a:pt x="460" y="0"/>
                      <a:pt x="1" y="379"/>
                      <a:pt x="29" y="892"/>
                    </a:cubicBezTo>
                    <a:cubicBezTo>
                      <a:pt x="53" y="1341"/>
                      <a:pt x="473" y="1702"/>
                      <a:pt x="907" y="1702"/>
                    </a:cubicBezTo>
                    <a:cubicBezTo>
                      <a:pt x="996" y="1702"/>
                      <a:pt x="1086" y="1687"/>
                      <a:pt x="1173" y="1655"/>
                    </a:cubicBezTo>
                    <a:cubicBezTo>
                      <a:pt x="1652" y="1473"/>
                      <a:pt x="1881" y="820"/>
                      <a:pt x="1586" y="390"/>
                    </a:cubicBezTo>
                    <a:cubicBezTo>
                      <a:pt x="1498" y="262"/>
                      <a:pt x="1378" y="170"/>
                      <a:pt x="1243" y="113"/>
                    </a:cubicBezTo>
                    <a:lnTo>
                      <a:pt x="1243" y="113"/>
                    </a:lnTo>
                    <a:cubicBezTo>
                      <a:pt x="1227" y="71"/>
                      <a:pt x="1192" y="36"/>
                      <a:pt x="1133" y="22"/>
                    </a:cubicBezTo>
                    <a:lnTo>
                      <a:pt x="1132" y="22"/>
                    </a:lnTo>
                    <a:cubicBezTo>
                      <a:pt x="1067" y="7"/>
                      <a:pt x="1001" y="0"/>
                      <a:pt x="93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62" name="Google Shape;16162;p27"/>
              <p:cNvSpPr/>
              <p:nvPr/>
            </p:nvSpPr>
            <p:spPr>
              <a:xfrm>
                <a:off x="410600" y="3252125"/>
                <a:ext cx="23800" cy="716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865" extrusionOk="0">
                    <a:moveTo>
                      <a:pt x="205" y="1"/>
                    </a:moveTo>
                    <a:cubicBezTo>
                      <a:pt x="106" y="1"/>
                      <a:pt x="1" y="83"/>
                      <a:pt x="29" y="210"/>
                    </a:cubicBezTo>
                    <a:lnTo>
                      <a:pt x="29" y="208"/>
                    </a:lnTo>
                    <a:cubicBezTo>
                      <a:pt x="220" y="1053"/>
                      <a:pt x="411" y="1900"/>
                      <a:pt x="600" y="2745"/>
                    </a:cubicBezTo>
                    <a:cubicBezTo>
                      <a:pt x="619" y="2828"/>
                      <a:pt x="681" y="2864"/>
                      <a:pt x="747" y="2864"/>
                    </a:cubicBezTo>
                    <a:cubicBezTo>
                      <a:pt x="846" y="2864"/>
                      <a:pt x="952" y="2782"/>
                      <a:pt x="923" y="2657"/>
                    </a:cubicBezTo>
                    <a:cubicBezTo>
                      <a:pt x="733" y="1812"/>
                      <a:pt x="542" y="966"/>
                      <a:pt x="353" y="121"/>
                    </a:cubicBezTo>
                    <a:cubicBezTo>
                      <a:pt x="334" y="37"/>
                      <a:pt x="271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63" name="Google Shape;16163;p27"/>
              <p:cNvSpPr/>
              <p:nvPr/>
            </p:nvSpPr>
            <p:spPr>
              <a:xfrm>
                <a:off x="1223950" y="3160250"/>
                <a:ext cx="45550" cy="50850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2034" extrusionOk="0">
                    <a:moveTo>
                      <a:pt x="848" y="358"/>
                    </a:moveTo>
                    <a:cubicBezTo>
                      <a:pt x="1087" y="483"/>
                      <a:pt x="1309" y="659"/>
                      <a:pt x="1405" y="919"/>
                    </a:cubicBezTo>
                    <a:cubicBezTo>
                      <a:pt x="1512" y="1208"/>
                      <a:pt x="1385" y="1597"/>
                      <a:pt x="1065" y="1678"/>
                    </a:cubicBezTo>
                    <a:cubicBezTo>
                      <a:pt x="1020" y="1689"/>
                      <a:pt x="977" y="1694"/>
                      <a:pt x="937" y="1694"/>
                    </a:cubicBezTo>
                    <a:cubicBezTo>
                      <a:pt x="337" y="1694"/>
                      <a:pt x="177" y="535"/>
                      <a:pt x="848" y="358"/>
                    </a:cubicBezTo>
                    <a:close/>
                    <a:moveTo>
                      <a:pt x="1029" y="1"/>
                    </a:moveTo>
                    <a:cubicBezTo>
                      <a:pt x="984" y="1"/>
                      <a:pt x="939" y="4"/>
                      <a:pt x="896" y="10"/>
                    </a:cubicBezTo>
                    <a:lnTo>
                      <a:pt x="896" y="10"/>
                    </a:lnTo>
                    <a:cubicBezTo>
                      <a:pt x="877" y="4"/>
                      <a:pt x="859" y="1"/>
                      <a:pt x="842" y="1"/>
                    </a:cubicBezTo>
                    <a:cubicBezTo>
                      <a:pt x="795" y="1"/>
                      <a:pt x="753" y="21"/>
                      <a:pt x="721" y="51"/>
                    </a:cubicBezTo>
                    <a:lnTo>
                      <a:pt x="721" y="51"/>
                    </a:lnTo>
                    <a:cubicBezTo>
                      <a:pt x="376" y="166"/>
                      <a:pt x="105" y="469"/>
                      <a:pt x="60" y="852"/>
                    </a:cubicBezTo>
                    <a:cubicBezTo>
                      <a:pt x="0" y="1356"/>
                      <a:pt x="345" y="1955"/>
                      <a:pt x="877" y="2027"/>
                    </a:cubicBezTo>
                    <a:cubicBezTo>
                      <a:pt x="909" y="2031"/>
                      <a:pt x="940" y="2033"/>
                      <a:pt x="970" y="2033"/>
                    </a:cubicBezTo>
                    <a:cubicBezTo>
                      <a:pt x="1392" y="2033"/>
                      <a:pt x="1732" y="1644"/>
                      <a:pt x="1776" y="1235"/>
                    </a:cubicBezTo>
                    <a:cubicBezTo>
                      <a:pt x="1821" y="821"/>
                      <a:pt x="1582" y="469"/>
                      <a:pt x="1265" y="228"/>
                    </a:cubicBezTo>
                    <a:lnTo>
                      <a:pt x="1265" y="228"/>
                    </a:lnTo>
                    <a:cubicBezTo>
                      <a:pt x="1287" y="135"/>
                      <a:pt x="1235" y="15"/>
                      <a:pt x="1109" y="4"/>
                    </a:cubicBezTo>
                    <a:cubicBezTo>
                      <a:pt x="1082" y="2"/>
                      <a:pt x="1056" y="1"/>
                      <a:pt x="102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64" name="Google Shape;16164;p27"/>
              <p:cNvSpPr/>
              <p:nvPr/>
            </p:nvSpPr>
            <p:spPr>
              <a:xfrm>
                <a:off x="1026350" y="2501550"/>
                <a:ext cx="76600" cy="80875"/>
              </a:xfrm>
              <a:custGeom>
                <a:avLst/>
                <a:gdLst/>
                <a:ahLst/>
                <a:cxnLst/>
                <a:rect l="l" t="t" r="r" b="b"/>
                <a:pathLst>
                  <a:path w="3064" h="3235" extrusionOk="0">
                    <a:moveTo>
                      <a:pt x="1144" y="323"/>
                    </a:moveTo>
                    <a:cubicBezTo>
                      <a:pt x="1752" y="323"/>
                      <a:pt x="2226" y="1125"/>
                      <a:pt x="2282" y="1645"/>
                    </a:cubicBezTo>
                    <a:cubicBezTo>
                      <a:pt x="2346" y="2250"/>
                      <a:pt x="1984" y="2894"/>
                      <a:pt x="1376" y="2894"/>
                    </a:cubicBezTo>
                    <a:cubicBezTo>
                      <a:pt x="1304" y="2894"/>
                      <a:pt x="1229" y="2885"/>
                      <a:pt x="1151" y="2866"/>
                    </a:cubicBezTo>
                    <a:lnTo>
                      <a:pt x="1151" y="2866"/>
                    </a:lnTo>
                    <a:cubicBezTo>
                      <a:pt x="1151" y="2866"/>
                      <a:pt x="1151" y="2866"/>
                      <a:pt x="1151" y="2866"/>
                    </a:cubicBezTo>
                    <a:cubicBezTo>
                      <a:pt x="598" y="2637"/>
                      <a:pt x="399" y="2001"/>
                      <a:pt x="404" y="1453"/>
                    </a:cubicBezTo>
                    <a:cubicBezTo>
                      <a:pt x="408" y="1072"/>
                      <a:pt x="503" y="489"/>
                      <a:pt x="930" y="356"/>
                    </a:cubicBezTo>
                    <a:cubicBezTo>
                      <a:pt x="1003" y="334"/>
                      <a:pt x="1075" y="323"/>
                      <a:pt x="1144" y="323"/>
                    </a:cubicBezTo>
                    <a:close/>
                    <a:moveTo>
                      <a:pt x="1097" y="1"/>
                    </a:moveTo>
                    <a:cubicBezTo>
                      <a:pt x="456" y="1"/>
                      <a:pt x="147" y="626"/>
                      <a:pt x="85" y="1198"/>
                    </a:cubicBezTo>
                    <a:cubicBezTo>
                      <a:pt x="0" y="1969"/>
                      <a:pt x="265" y="2820"/>
                      <a:pt x="1003" y="3163"/>
                    </a:cubicBezTo>
                    <a:lnTo>
                      <a:pt x="1003" y="3163"/>
                    </a:lnTo>
                    <a:cubicBezTo>
                      <a:pt x="1019" y="3175"/>
                      <a:pt x="1038" y="3183"/>
                      <a:pt x="1061" y="3189"/>
                    </a:cubicBezTo>
                    <a:cubicBezTo>
                      <a:pt x="1061" y="3189"/>
                      <a:pt x="1061" y="3189"/>
                      <a:pt x="1061" y="3189"/>
                    </a:cubicBezTo>
                    <a:lnTo>
                      <a:pt x="1061" y="3189"/>
                    </a:lnTo>
                    <a:cubicBezTo>
                      <a:pt x="1082" y="3198"/>
                      <a:pt x="1102" y="3202"/>
                      <a:pt x="1121" y="3202"/>
                    </a:cubicBezTo>
                    <a:lnTo>
                      <a:pt x="1121" y="3202"/>
                    </a:lnTo>
                    <a:cubicBezTo>
                      <a:pt x="1227" y="3224"/>
                      <a:pt x="1327" y="3234"/>
                      <a:pt x="1421" y="3234"/>
                    </a:cubicBezTo>
                    <a:cubicBezTo>
                      <a:pt x="3064" y="3234"/>
                      <a:pt x="2947" y="104"/>
                      <a:pt x="1154" y="2"/>
                    </a:cubicBezTo>
                    <a:cubicBezTo>
                      <a:pt x="1135" y="1"/>
                      <a:pt x="1116" y="1"/>
                      <a:pt x="109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65" name="Google Shape;16165;p27"/>
              <p:cNvSpPr/>
              <p:nvPr/>
            </p:nvSpPr>
            <p:spPr>
              <a:xfrm>
                <a:off x="1019500" y="2457525"/>
                <a:ext cx="20950" cy="127700"/>
              </a:xfrm>
              <a:custGeom>
                <a:avLst/>
                <a:gdLst/>
                <a:ahLst/>
                <a:cxnLst/>
                <a:rect l="l" t="t" r="r" b="b"/>
                <a:pathLst>
                  <a:path w="838" h="5108" extrusionOk="0">
                    <a:moveTo>
                      <a:pt x="233" y="0"/>
                    </a:moveTo>
                    <a:cubicBezTo>
                      <a:pt x="149" y="0"/>
                      <a:pt x="64" y="54"/>
                      <a:pt x="60" y="162"/>
                    </a:cubicBezTo>
                    <a:cubicBezTo>
                      <a:pt x="1" y="1782"/>
                      <a:pt x="144" y="3403"/>
                      <a:pt x="487" y="4988"/>
                    </a:cubicBezTo>
                    <a:cubicBezTo>
                      <a:pt x="505" y="5071"/>
                      <a:pt x="567" y="5107"/>
                      <a:pt x="633" y="5107"/>
                    </a:cubicBezTo>
                    <a:cubicBezTo>
                      <a:pt x="731" y="5107"/>
                      <a:pt x="837" y="5025"/>
                      <a:pt x="811" y="4898"/>
                    </a:cubicBezTo>
                    <a:cubicBezTo>
                      <a:pt x="475" y="3344"/>
                      <a:pt x="335" y="1751"/>
                      <a:pt x="394" y="162"/>
                    </a:cubicBezTo>
                    <a:cubicBezTo>
                      <a:pt x="398" y="54"/>
                      <a:pt x="316" y="0"/>
                      <a:pt x="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66" name="Google Shape;16166;p27"/>
              <p:cNvSpPr/>
              <p:nvPr/>
            </p:nvSpPr>
            <p:spPr>
              <a:xfrm>
                <a:off x="1118125" y="2519325"/>
                <a:ext cx="46825" cy="10375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415" extrusionOk="0">
                    <a:moveTo>
                      <a:pt x="720" y="1"/>
                    </a:moveTo>
                    <a:cubicBezTo>
                      <a:pt x="551" y="1"/>
                      <a:pt x="382" y="9"/>
                      <a:pt x="214" y="25"/>
                    </a:cubicBezTo>
                    <a:cubicBezTo>
                      <a:pt x="8" y="46"/>
                      <a:pt x="1" y="360"/>
                      <a:pt x="195" y="360"/>
                    </a:cubicBezTo>
                    <a:cubicBezTo>
                      <a:pt x="201" y="360"/>
                      <a:pt x="207" y="360"/>
                      <a:pt x="214" y="359"/>
                    </a:cubicBezTo>
                    <a:cubicBezTo>
                      <a:pt x="380" y="342"/>
                      <a:pt x="547" y="334"/>
                      <a:pt x="714" y="334"/>
                    </a:cubicBezTo>
                    <a:cubicBezTo>
                      <a:pt x="1005" y="334"/>
                      <a:pt x="1296" y="360"/>
                      <a:pt x="1584" y="411"/>
                    </a:cubicBezTo>
                    <a:cubicBezTo>
                      <a:pt x="1595" y="413"/>
                      <a:pt x="1607" y="414"/>
                      <a:pt x="1618" y="414"/>
                    </a:cubicBezTo>
                    <a:cubicBezTo>
                      <a:pt x="1803" y="414"/>
                      <a:pt x="1872" y="125"/>
                      <a:pt x="1672" y="88"/>
                    </a:cubicBezTo>
                    <a:cubicBezTo>
                      <a:pt x="1358" y="30"/>
                      <a:pt x="1039" y="1"/>
                      <a:pt x="72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67" name="Google Shape;16167;p27"/>
              <p:cNvSpPr/>
              <p:nvPr/>
            </p:nvSpPr>
            <p:spPr>
              <a:xfrm>
                <a:off x="1110250" y="2543650"/>
                <a:ext cx="46750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25" extrusionOk="0">
                    <a:moveTo>
                      <a:pt x="251" y="0"/>
                    </a:moveTo>
                    <a:cubicBezTo>
                      <a:pt x="68" y="0"/>
                      <a:pt x="0" y="287"/>
                      <a:pt x="199" y="327"/>
                    </a:cubicBezTo>
                    <a:cubicBezTo>
                      <a:pt x="527" y="392"/>
                      <a:pt x="859" y="425"/>
                      <a:pt x="1192" y="425"/>
                    </a:cubicBezTo>
                    <a:cubicBezTo>
                      <a:pt x="1346" y="425"/>
                      <a:pt x="1501" y="418"/>
                      <a:pt x="1655" y="404"/>
                    </a:cubicBezTo>
                    <a:cubicBezTo>
                      <a:pt x="1862" y="383"/>
                      <a:pt x="1869" y="67"/>
                      <a:pt x="1673" y="67"/>
                    </a:cubicBezTo>
                    <a:cubicBezTo>
                      <a:pt x="1667" y="67"/>
                      <a:pt x="1661" y="68"/>
                      <a:pt x="1655" y="68"/>
                    </a:cubicBezTo>
                    <a:cubicBezTo>
                      <a:pt x="1501" y="83"/>
                      <a:pt x="1346" y="90"/>
                      <a:pt x="1192" y="90"/>
                    </a:cubicBezTo>
                    <a:cubicBezTo>
                      <a:pt x="889" y="90"/>
                      <a:pt x="586" y="62"/>
                      <a:pt x="288" y="4"/>
                    </a:cubicBezTo>
                    <a:cubicBezTo>
                      <a:pt x="275" y="2"/>
                      <a:pt x="263" y="0"/>
                      <a:pt x="2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68" name="Google Shape;16168;p27"/>
              <p:cNvSpPr/>
              <p:nvPr/>
            </p:nvSpPr>
            <p:spPr>
              <a:xfrm>
                <a:off x="1179325" y="2488900"/>
                <a:ext cx="67025" cy="67875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2715" extrusionOk="0">
                    <a:moveTo>
                      <a:pt x="1004" y="0"/>
                    </a:moveTo>
                    <a:cubicBezTo>
                      <a:pt x="977" y="0"/>
                      <a:pt x="949" y="2"/>
                      <a:pt x="922" y="5"/>
                    </a:cubicBezTo>
                    <a:cubicBezTo>
                      <a:pt x="512" y="55"/>
                      <a:pt x="266" y="428"/>
                      <a:pt x="75" y="756"/>
                    </a:cubicBezTo>
                    <a:cubicBezTo>
                      <a:pt x="0" y="885"/>
                      <a:pt x="116" y="1006"/>
                      <a:pt x="230" y="1006"/>
                    </a:cubicBezTo>
                    <a:cubicBezTo>
                      <a:pt x="280" y="1006"/>
                      <a:pt x="330" y="982"/>
                      <a:pt x="364" y="925"/>
                    </a:cubicBezTo>
                    <a:lnTo>
                      <a:pt x="364" y="923"/>
                    </a:lnTo>
                    <a:cubicBezTo>
                      <a:pt x="525" y="647"/>
                      <a:pt x="660" y="396"/>
                      <a:pt x="1000" y="391"/>
                    </a:cubicBezTo>
                    <a:cubicBezTo>
                      <a:pt x="1002" y="391"/>
                      <a:pt x="1005" y="391"/>
                      <a:pt x="1008" y="391"/>
                    </a:cubicBezTo>
                    <a:cubicBezTo>
                      <a:pt x="1537" y="391"/>
                      <a:pt x="1563" y="986"/>
                      <a:pt x="1361" y="1357"/>
                    </a:cubicBezTo>
                    <a:cubicBezTo>
                      <a:pt x="1114" y="1811"/>
                      <a:pt x="611" y="2077"/>
                      <a:pt x="213" y="2386"/>
                    </a:cubicBezTo>
                    <a:cubicBezTo>
                      <a:pt x="92" y="2479"/>
                      <a:pt x="200" y="2668"/>
                      <a:pt x="332" y="2671"/>
                    </a:cubicBezTo>
                    <a:lnTo>
                      <a:pt x="2466" y="2714"/>
                    </a:lnTo>
                    <a:cubicBezTo>
                      <a:pt x="2467" y="2714"/>
                      <a:pt x="2469" y="2714"/>
                      <a:pt x="2470" y="2714"/>
                    </a:cubicBezTo>
                    <a:cubicBezTo>
                      <a:pt x="2681" y="2714"/>
                      <a:pt x="2679" y="2383"/>
                      <a:pt x="2466" y="2380"/>
                    </a:cubicBezTo>
                    <a:lnTo>
                      <a:pt x="814" y="2347"/>
                    </a:lnTo>
                    <a:lnTo>
                      <a:pt x="814" y="2347"/>
                    </a:lnTo>
                    <a:cubicBezTo>
                      <a:pt x="1422" y="1884"/>
                      <a:pt x="2133" y="1257"/>
                      <a:pt x="1718" y="473"/>
                    </a:cubicBezTo>
                    <a:cubicBezTo>
                      <a:pt x="1578" y="207"/>
                      <a:pt x="1309" y="0"/>
                      <a:pt x="10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69" name="Google Shape;16169;p27"/>
              <p:cNvSpPr/>
              <p:nvPr/>
            </p:nvSpPr>
            <p:spPr>
              <a:xfrm>
                <a:off x="1234800" y="2515000"/>
                <a:ext cx="66525" cy="50200"/>
              </a:xfrm>
              <a:custGeom>
                <a:avLst/>
                <a:gdLst/>
                <a:ahLst/>
                <a:cxnLst/>
                <a:rect l="l" t="t" r="r" b="b"/>
                <a:pathLst>
                  <a:path w="2661" h="2008" extrusionOk="0">
                    <a:moveTo>
                      <a:pt x="244" y="0"/>
                    </a:moveTo>
                    <a:cubicBezTo>
                      <a:pt x="97" y="0"/>
                      <a:pt x="1" y="222"/>
                      <a:pt x="158" y="314"/>
                    </a:cubicBezTo>
                    <a:cubicBezTo>
                      <a:pt x="942" y="767"/>
                      <a:pt x="1664" y="1319"/>
                      <a:pt x="2306" y="1958"/>
                    </a:cubicBezTo>
                    <a:cubicBezTo>
                      <a:pt x="2341" y="1993"/>
                      <a:pt x="2380" y="2008"/>
                      <a:pt x="2418" y="2008"/>
                    </a:cubicBezTo>
                    <a:cubicBezTo>
                      <a:pt x="2546" y="2008"/>
                      <a:pt x="2660" y="1840"/>
                      <a:pt x="2542" y="1722"/>
                    </a:cubicBezTo>
                    <a:cubicBezTo>
                      <a:pt x="1880" y="1062"/>
                      <a:pt x="1136" y="491"/>
                      <a:pt x="327" y="24"/>
                    </a:cubicBezTo>
                    <a:cubicBezTo>
                      <a:pt x="299" y="8"/>
                      <a:pt x="271" y="0"/>
                      <a:pt x="2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70" name="Google Shape;16170;p27"/>
              <p:cNvSpPr/>
              <p:nvPr/>
            </p:nvSpPr>
            <p:spPr>
              <a:xfrm>
                <a:off x="1245025" y="2514750"/>
                <a:ext cx="41250" cy="55700"/>
              </a:xfrm>
              <a:custGeom>
                <a:avLst/>
                <a:gdLst/>
                <a:ahLst/>
                <a:cxnLst/>
                <a:rect l="l" t="t" r="r" b="b"/>
                <a:pathLst>
                  <a:path w="1650" h="2228" extrusionOk="0">
                    <a:moveTo>
                      <a:pt x="1419" y="1"/>
                    </a:moveTo>
                    <a:cubicBezTo>
                      <a:pt x="1382" y="1"/>
                      <a:pt x="1344" y="17"/>
                      <a:pt x="1311" y="57"/>
                    </a:cubicBezTo>
                    <a:cubicBezTo>
                      <a:pt x="829" y="649"/>
                      <a:pt x="411" y="1291"/>
                      <a:pt x="68" y="1973"/>
                    </a:cubicBezTo>
                    <a:cubicBezTo>
                      <a:pt x="1" y="2105"/>
                      <a:pt x="117" y="2228"/>
                      <a:pt x="228" y="2228"/>
                    </a:cubicBezTo>
                    <a:cubicBezTo>
                      <a:pt x="278" y="2228"/>
                      <a:pt x="326" y="2203"/>
                      <a:pt x="356" y="2142"/>
                    </a:cubicBezTo>
                    <a:cubicBezTo>
                      <a:pt x="686" y="1485"/>
                      <a:pt x="1085" y="866"/>
                      <a:pt x="1548" y="294"/>
                    </a:cubicBezTo>
                    <a:cubicBezTo>
                      <a:pt x="1650" y="168"/>
                      <a:pt x="1538" y="1"/>
                      <a:pt x="14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71" name="Google Shape;16171;p27"/>
              <p:cNvSpPr/>
              <p:nvPr/>
            </p:nvSpPr>
            <p:spPr>
              <a:xfrm>
                <a:off x="1324725" y="2502325"/>
                <a:ext cx="16500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660" h="2180" extrusionOk="0">
                    <a:moveTo>
                      <a:pt x="205" y="1"/>
                    </a:moveTo>
                    <a:cubicBezTo>
                      <a:pt x="104" y="1"/>
                      <a:pt x="1" y="82"/>
                      <a:pt x="38" y="206"/>
                    </a:cubicBezTo>
                    <a:cubicBezTo>
                      <a:pt x="213" y="795"/>
                      <a:pt x="309" y="1404"/>
                      <a:pt x="321" y="2019"/>
                    </a:cubicBezTo>
                    <a:cubicBezTo>
                      <a:pt x="324" y="2126"/>
                      <a:pt x="409" y="2179"/>
                      <a:pt x="493" y="2179"/>
                    </a:cubicBezTo>
                    <a:cubicBezTo>
                      <a:pt x="577" y="2179"/>
                      <a:pt x="659" y="2126"/>
                      <a:pt x="657" y="2019"/>
                    </a:cubicBezTo>
                    <a:cubicBezTo>
                      <a:pt x="643" y="1375"/>
                      <a:pt x="544" y="736"/>
                      <a:pt x="361" y="118"/>
                    </a:cubicBezTo>
                    <a:cubicBezTo>
                      <a:pt x="337" y="36"/>
                      <a:pt x="271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72" name="Google Shape;16172;p27"/>
              <p:cNvSpPr/>
              <p:nvPr/>
            </p:nvSpPr>
            <p:spPr>
              <a:xfrm>
                <a:off x="1314075" y="2524925"/>
                <a:ext cx="51225" cy="11950"/>
              </a:xfrm>
              <a:custGeom>
                <a:avLst/>
                <a:gdLst/>
                <a:ahLst/>
                <a:cxnLst/>
                <a:rect l="l" t="t" r="r" b="b"/>
                <a:pathLst>
                  <a:path w="2049" h="478" extrusionOk="0">
                    <a:moveTo>
                      <a:pt x="1406" y="1"/>
                    </a:moveTo>
                    <a:cubicBezTo>
                      <a:pt x="998" y="1"/>
                      <a:pt x="592" y="51"/>
                      <a:pt x="195" y="149"/>
                    </a:cubicBezTo>
                    <a:cubicBezTo>
                      <a:pt x="0" y="197"/>
                      <a:pt x="63" y="478"/>
                      <a:pt x="239" y="478"/>
                    </a:cubicBezTo>
                    <a:cubicBezTo>
                      <a:pt x="253" y="478"/>
                      <a:pt x="268" y="476"/>
                      <a:pt x="284" y="472"/>
                    </a:cubicBezTo>
                    <a:cubicBezTo>
                      <a:pt x="652" y="381"/>
                      <a:pt x="1030" y="336"/>
                      <a:pt x="1409" y="336"/>
                    </a:cubicBezTo>
                    <a:cubicBezTo>
                      <a:pt x="1551" y="336"/>
                      <a:pt x="1693" y="342"/>
                      <a:pt x="1835" y="355"/>
                    </a:cubicBezTo>
                    <a:cubicBezTo>
                      <a:pt x="1841" y="355"/>
                      <a:pt x="1846" y="356"/>
                      <a:pt x="1852" y="356"/>
                    </a:cubicBezTo>
                    <a:cubicBezTo>
                      <a:pt x="2048" y="356"/>
                      <a:pt x="2041" y="39"/>
                      <a:pt x="1835" y="19"/>
                    </a:cubicBezTo>
                    <a:cubicBezTo>
                      <a:pt x="1692" y="7"/>
                      <a:pt x="1549" y="1"/>
                      <a:pt x="14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73" name="Google Shape;16173;p27"/>
              <p:cNvSpPr/>
              <p:nvPr/>
            </p:nvSpPr>
            <p:spPr>
              <a:xfrm>
                <a:off x="1374575" y="2483100"/>
                <a:ext cx="49025" cy="96475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3859" extrusionOk="0">
                    <a:moveTo>
                      <a:pt x="1536" y="1"/>
                    </a:moveTo>
                    <a:cubicBezTo>
                      <a:pt x="1509" y="1"/>
                      <a:pt x="1479" y="9"/>
                      <a:pt x="1450" y="28"/>
                    </a:cubicBezTo>
                    <a:cubicBezTo>
                      <a:pt x="1" y="954"/>
                      <a:pt x="846" y="2699"/>
                      <a:pt x="1587" y="3784"/>
                    </a:cubicBezTo>
                    <a:cubicBezTo>
                      <a:pt x="1623" y="3837"/>
                      <a:pt x="1675" y="3859"/>
                      <a:pt x="1726" y="3859"/>
                    </a:cubicBezTo>
                    <a:cubicBezTo>
                      <a:pt x="1845" y="3859"/>
                      <a:pt x="1961" y="3740"/>
                      <a:pt x="1875" y="3616"/>
                    </a:cubicBezTo>
                    <a:cubicBezTo>
                      <a:pt x="1255" y="2707"/>
                      <a:pt x="335" y="1137"/>
                      <a:pt x="1619" y="316"/>
                    </a:cubicBezTo>
                    <a:cubicBezTo>
                      <a:pt x="1770" y="219"/>
                      <a:pt x="1677" y="1"/>
                      <a:pt x="153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74" name="Google Shape;16174;p27"/>
              <p:cNvSpPr/>
              <p:nvPr/>
            </p:nvSpPr>
            <p:spPr>
              <a:xfrm>
                <a:off x="1429350" y="2496075"/>
                <a:ext cx="70950" cy="79725"/>
              </a:xfrm>
              <a:custGeom>
                <a:avLst/>
                <a:gdLst/>
                <a:ahLst/>
                <a:cxnLst/>
                <a:rect l="l" t="t" r="r" b="b"/>
                <a:pathLst>
                  <a:path w="2838" h="3189" extrusionOk="0">
                    <a:moveTo>
                      <a:pt x="203" y="1"/>
                    </a:moveTo>
                    <a:cubicBezTo>
                      <a:pt x="104" y="1"/>
                      <a:pt x="1" y="82"/>
                      <a:pt x="34" y="208"/>
                    </a:cubicBezTo>
                    <a:lnTo>
                      <a:pt x="34" y="209"/>
                    </a:lnTo>
                    <a:cubicBezTo>
                      <a:pt x="273" y="1118"/>
                      <a:pt x="554" y="2014"/>
                      <a:pt x="878" y="2895"/>
                    </a:cubicBezTo>
                    <a:lnTo>
                      <a:pt x="878" y="2895"/>
                    </a:lnTo>
                    <a:cubicBezTo>
                      <a:pt x="901" y="2970"/>
                      <a:pt x="927" y="3040"/>
                      <a:pt x="957" y="3106"/>
                    </a:cubicBezTo>
                    <a:cubicBezTo>
                      <a:pt x="982" y="3164"/>
                      <a:pt x="1033" y="3189"/>
                      <a:pt x="1087" y="3189"/>
                    </a:cubicBezTo>
                    <a:cubicBezTo>
                      <a:pt x="1191" y="3189"/>
                      <a:pt x="1306" y="3095"/>
                      <a:pt x="1262" y="2978"/>
                    </a:cubicBezTo>
                    <a:cubicBezTo>
                      <a:pt x="1233" y="2900"/>
                      <a:pt x="1204" y="2823"/>
                      <a:pt x="1176" y="2745"/>
                    </a:cubicBezTo>
                    <a:lnTo>
                      <a:pt x="1176" y="2745"/>
                    </a:lnTo>
                    <a:cubicBezTo>
                      <a:pt x="1034" y="2262"/>
                      <a:pt x="1038" y="1523"/>
                      <a:pt x="1461" y="1230"/>
                    </a:cubicBezTo>
                    <a:cubicBezTo>
                      <a:pt x="1544" y="1172"/>
                      <a:pt x="1622" y="1147"/>
                      <a:pt x="1693" y="1147"/>
                    </a:cubicBezTo>
                    <a:cubicBezTo>
                      <a:pt x="2241" y="1147"/>
                      <a:pt x="2470" y="2638"/>
                      <a:pt x="2494" y="2935"/>
                    </a:cubicBezTo>
                    <a:cubicBezTo>
                      <a:pt x="2503" y="3042"/>
                      <a:pt x="2591" y="3096"/>
                      <a:pt x="2675" y="3096"/>
                    </a:cubicBezTo>
                    <a:cubicBezTo>
                      <a:pt x="2758" y="3096"/>
                      <a:pt x="2837" y="3042"/>
                      <a:pt x="2828" y="2935"/>
                    </a:cubicBezTo>
                    <a:cubicBezTo>
                      <a:pt x="2791" y="2458"/>
                      <a:pt x="2485" y="687"/>
                      <a:pt x="1751" y="687"/>
                    </a:cubicBezTo>
                    <a:cubicBezTo>
                      <a:pt x="1679" y="687"/>
                      <a:pt x="1604" y="704"/>
                      <a:pt x="1524" y="740"/>
                    </a:cubicBezTo>
                    <a:cubicBezTo>
                      <a:pt x="1131" y="919"/>
                      <a:pt x="912" y="1296"/>
                      <a:pt x="823" y="1718"/>
                    </a:cubicBezTo>
                    <a:lnTo>
                      <a:pt x="823" y="1718"/>
                    </a:lnTo>
                    <a:cubicBezTo>
                      <a:pt x="652" y="1189"/>
                      <a:pt x="496" y="656"/>
                      <a:pt x="356" y="119"/>
                    </a:cubicBezTo>
                    <a:cubicBezTo>
                      <a:pt x="334" y="36"/>
                      <a:pt x="269" y="1"/>
                      <a:pt x="2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75" name="Google Shape;16175;p27"/>
              <p:cNvSpPr/>
              <p:nvPr/>
            </p:nvSpPr>
            <p:spPr>
              <a:xfrm>
                <a:off x="1493950" y="2494600"/>
                <a:ext cx="46775" cy="96375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3855" extrusionOk="0">
                    <a:moveTo>
                      <a:pt x="259" y="0"/>
                    </a:moveTo>
                    <a:cubicBezTo>
                      <a:pt x="121" y="0"/>
                      <a:pt x="0" y="169"/>
                      <a:pt x="131" y="277"/>
                    </a:cubicBezTo>
                    <a:cubicBezTo>
                      <a:pt x="1137" y="1107"/>
                      <a:pt x="1512" y="2418"/>
                      <a:pt x="1091" y="3650"/>
                    </a:cubicBezTo>
                    <a:cubicBezTo>
                      <a:pt x="1049" y="3774"/>
                      <a:pt x="1151" y="3855"/>
                      <a:pt x="1253" y="3855"/>
                    </a:cubicBezTo>
                    <a:cubicBezTo>
                      <a:pt x="1319" y="3855"/>
                      <a:pt x="1387" y="3820"/>
                      <a:pt x="1414" y="3740"/>
                    </a:cubicBezTo>
                    <a:cubicBezTo>
                      <a:pt x="1870" y="2410"/>
                      <a:pt x="1454" y="935"/>
                      <a:pt x="369" y="41"/>
                    </a:cubicBezTo>
                    <a:cubicBezTo>
                      <a:pt x="335" y="12"/>
                      <a:pt x="296" y="0"/>
                      <a:pt x="25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76" name="Google Shape;16176;p27"/>
              <p:cNvSpPr/>
              <p:nvPr/>
            </p:nvSpPr>
            <p:spPr>
              <a:xfrm>
                <a:off x="1555775" y="2485175"/>
                <a:ext cx="45525" cy="10270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4108" extrusionOk="0">
                    <a:moveTo>
                      <a:pt x="729" y="0"/>
                    </a:moveTo>
                    <a:cubicBezTo>
                      <a:pt x="97" y="0"/>
                      <a:pt x="1" y="1402"/>
                      <a:pt x="9" y="1846"/>
                    </a:cubicBezTo>
                    <a:cubicBezTo>
                      <a:pt x="26" y="2856"/>
                      <a:pt x="538" y="3803"/>
                      <a:pt x="1544" y="4100"/>
                    </a:cubicBezTo>
                    <a:cubicBezTo>
                      <a:pt x="1561" y="4106"/>
                      <a:pt x="1578" y="4108"/>
                      <a:pt x="1594" y="4108"/>
                    </a:cubicBezTo>
                    <a:cubicBezTo>
                      <a:pt x="1763" y="4108"/>
                      <a:pt x="1820" y="3834"/>
                      <a:pt x="1632" y="3777"/>
                    </a:cubicBezTo>
                    <a:cubicBezTo>
                      <a:pt x="976" y="3583"/>
                      <a:pt x="566" y="3069"/>
                      <a:pt x="410" y="2413"/>
                    </a:cubicBezTo>
                    <a:cubicBezTo>
                      <a:pt x="384" y="2305"/>
                      <a:pt x="323" y="338"/>
                      <a:pt x="743" y="338"/>
                    </a:cubicBezTo>
                    <a:cubicBezTo>
                      <a:pt x="767" y="338"/>
                      <a:pt x="793" y="345"/>
                      <a:pt x="821" y="358"/>
                    </a:cubicBezTo>
                    <a:cubicBezTo>
                      <a:pt x="847" y="371"/>
                      <a:pt x="873" y="377"/>
                      <a:pt x="898" y="377"/>
                    </a:cubicBezTo>
                    <a:cubicBezTo>
                      <a:pt x="1053" y="377"/>
                      <a:pt x="1155" y="151"/>
                      <a:pt x="988" y="69"/>
                    </a:cubicBezTo>
                    <a:cubicBezTo>
                      <a:pt x="893" y="22"/>
                      <a:pt x="807" y="0"/>
                      <a:pt x="7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77" name="Google Shape;16177;p27"/>
              <p:cNvSpPr/>
              <p:nvPr/>
            </p:nvSpPr>
            <p:spPr>
              <a:xfrm>
                <a:off x="1607850" y="2486650"/>
                <a:ext cx="72975" cy="90200"/>
              </a:xfrm>
              <a:custGeom>
                <a:avLst/>
                <a:gdLst/>
                <a:ahLst/>
                <a:cxnLst/>
                <a:rect l="l" t="t" r="r" b="b"/>
                <a:pathLst>
                  <a:path w="2919" h="3608" extrusionOk="0">
                    <a:moveTo>
                      <a:pt x="1870" y="0"/>
                    </a:moveTo>
                    <a:cubicBezTo>
                      <a:pt x="1770" y="0"/>
                      <a:pt x="1671" y="79"/>
                      <a:pt x="1711" y="205"/>
                    </a:cubicBezTo>
                    <a:cubicBezTo>
                      <a:pt x="1711" y="205"/>
                      <a:pt x="1711" y="205"/>
                      <a:pt x="1711" y="205"/>
                    </a:cubicBezTo>
                    <a:lnTo>
                      <a:pt x="1711" y="205"/>
                    </a:lnTo>
                    <a:cubicBezTo>
                      <a:pt x="1930" y="905"/>
                      <a:pt x="2040" y="1631"/>
                      <a:pt x="1990" y="2366"/>
                    </a:cubicBezTo>
                    <a:cubicBezTo>
                      <a:pt x="1981" y="2487"/>
                      <a:pt x="1997" y="2839"/>
                      <a:pt x="1920" y="2920"/>
                    </a:cubicBezTo>
                    <a:lnTo>
                      <a:pt x="1193" y="3030"/>
                    </a:lnTo>
                    <a:lnTo>
                      <a:pt x="981" y="2768"/>
                    </a:lnTo>
                    <a:cubicBezTo>
                      <a:pt x="711" y="2368"/>
                      <a:pt x="442" y="1192"/>
                      <a:pt x="1297" y="1192"/>
                    </a:cubicBezTo>
                    <a:cubicBezTo>
                      <a:pt x="1350" y="1192"/>
                      <a:pt x="1407" y="1196"/>
                      <a:pt x="1468" y="1206"/>
                    </a:cubicBezTo>
                    <a:cubicBezTo>
                      <a:pt x="1478" y="1207"/>
                      <a:pt x="1488" y="1208"/>
                      <a:pt x="1497" y="1208"/>
                    </a:cubicBezTo>
                    <a:cubicBezTo>
                      <a:pt x="1685" y="1208"/>
                      <a:pt x="1760" y="914"/>
                      <a:pt x="1557" y="882"/>
                    </a:cubicBezTo>
                    <a:lnTo>
                      <a:pt x="1557" y="882"/>
                    </a:lnTo>
                    <a:lnTo>
                      <a:pt x="1557" y="884"/>
                    </a:lnTo>
                    <a:cubicBezTo>
                      <a:pt x="1476" y="871"/>
                      <a:pt x="1401" y="866"/>
                      <a:pt x="1330" y="866"/>
                    </a:cubicBezTo>
                    <a:cubicBezTo>
                      <a:pt x="0" y="866"/>
                      <a:pt x="233" y="2909"/>
                      <a:pt x="1213" y="3462"/>
                    </a:cubicBezTo>
                    <a:cubicBezTo>
                      <a:pt x="1392" y="3562"/>
                      <a:pt x="1544" y="3607"/>
                      <a:pt x="1672" y="3607"/>
                    </a:cubicBezTo>
                    <a:cubicBezTo>
                      <a:pt x="2177" y="3607"/>
                      <a:pt x="2315" y="2903"/>
                      <a:pt x="2304" y="2119"/>
                    </a:cubicBezTo>
                    <a:lnTo>
                      <a:pt x="2304" y="2119"/>
                    </a:lnTo>
                    <a:cubicBezTo>
                      <a:pt x="2400" y="2482"/>
                      <a:pt x="2488" y="2848"/>
                      <a:pt x="2568" y="3215"/>
                    </a:cubicBezTo>
                    <a:cubicBezTo>
                      <a:pt x="2586" y="3298"/>
                      <a:pt x="2648" y="3334"/>
                      <a:pt x="2714" y="3334"/>
                    </a:cubicBezTo>
                    <a:cubicBezTo>
                      <a:pt x="2813" y="3334"/>
                      <a:pt x="2919" y="3251"/>
                      <a:pt x="2891" y="3125"/>
                    </a:cubicBezTo>
                    <a:cubicBezTo>
                      <a:pt x="2670" y="2104"/>
                      <a:pt x="2383" y="1099"/>
                      <a:pt x="2032" y="115"/>
                    </a:cubicBezTo>
                    <a:cubicBezTo>
                      <a:pt x="2004" y="35"/>
                      <a:pt x="1937" y="0"/>
                      <a:pt x="187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78" name="Google Shape;16178;p27"/>
              <p:cNvSpPr/>
              <p:nvPr/>
            </p:nvSpPr>
            <p:spPr>
              <a:xfrm>
                <a:off x="1680125" y="2477525"/>
                <a:ext cx="45750" cy="123525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4941" extrusionOk="0">
                    <a:moveTo>
                      <a:pt x="262" y="0"/>
                    </a:moveTo>
                    <a:cubicBezTo>
                      <a:pt x="122" y="0"/>
                      <a:pt x="0" y="170"/>
                      <a:pt x="134" y="275"/>
                    </a:cubicBezTo>
                    <a:cubicBezTo>
                      <a:pt x="836" y="825"/>
                      <a:pt x="1112" y="1603"/>
                      <a:pt x="1207" y="2466"/>
                    </a:cubicBezTo>
                    <a:cubicBezTo>
                      <a:pt x="1263" y="2971"/>
                      <a:pt x="1474" y="4347"/>
                      <a:pt x="928" y="4632"/>
                    </a:cubicBezTo>
                    <a:cubicBezTo>
                      <a:pt x="764" y="4717"/>
                      <a:pt x="865" y="4941"/>
                      <a:pt x="1017" y="4941"/>
                    </a:cubicBezTo>
                    <a:cubicBezTo>
                      <a:pt x="1043" y="4941"/>
                      <a:pt x="1070" y="4935"/>
                      <a:pt x="1097" y="4920"/>
                    </a:cubicBezTo>
                    <a:cubicBezTo>
                      <a:pt x="1829" y="4539"/>
                      <a:pt x="1611" y="3252"/>
                      <a:pt x="1553" y="2593"/>
                    </a:cubicBezTo>
                    <a:cubicBezTo>
                      <a:pt x="1466" y="1598"/>
                      <a:pt x="1181" y="674"/>
                      <a:pt x="371" y="39"/>
                    </a:cubicBezTo>
                    <a:cubicBezTo>
                      <a:pt x="336" y="12"/>
                      <a:pt x="299" y="0"/>
                      <a:pt x="2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79" name="Google Shape;16179;p27"/>
              <p:cNvSpPr/>
              <p:nvPr/>
            </p:nvSpPr>
            <p:spPr>
              <a:xfrm>
                <a:off x="1739775" y="2538175"/>
                <a:ext cx="607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417" extrusionOk="0">
                    <a:moveTo>
                      <a:pt x="962" y="0"/>
                    </a:moveTo>
                    <a:cubicBezTo>
                      <a:pt x="713" y="0"/>
                      <a:pt x="464" y="10"/>
                      <a:pt x="215" y="29"/>
                    </a:cubicBezTo>
                    <a:cubicBezTo>
                      <a:pt x="6" y="46"/>
                      <a:pt x="0" y="365"/>
                      <a:pt x="201" y="365"/>
                    </a:cubicBezTo>
                    <a:cubicBezTo>
                      <a:pt x="206" y="365"/>
                      <a:pt x="210" y="365"/>
                      <a:pt x="215" y="365"/>
                    </a:cubicBezTo>
                    <a:cubicBezTo>
                      <a:pt x="467" y="345"/>
                      <a:pt x="720" y="335"/>
                      <a:pt x="973" y="335"/>
                    </a:cubicBezTo>
                    <a:cubicBezTo>
                      <a:pt x="1388" y="335"/>
                      <a:pt x="1804" y="362"/>
                      <a:pt x="2216" y="415"/>
                    </a:cubicBezTo>
                    <a:cubicBezTo>
                      <a:pt x="2225" y="416"/>
                      <a:pt x="2233" y="417"/>
                      <a:pt x="2241" y="417"/>
                    </a:cubicBezTo>
                    <a:cubicBezTo>
                      <a:pt x="2430" y="417"/>
                      <a:pt x="2420" y="106"/>
                      <a:pt x="2216" y="81"/>
                    </a:cubicBezTo>
                    <a:cubicBezTo>
                      <a:pt x="1800" y="28"/>
                      <a:pt x="1381" y="0"/>
                      <a:pt x="9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80" name="Google Shape;16180;p27"/>
              <p:cNvSpPr/>
              <p:nvPr/>
            </p:nvSpPr>
            <p:spPr>
              <a:xfrm>
                <a:off x="1759675" y="2512050"/>
                <a:ext cx="141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335" extrusionOk="0">
                    <a:moveTo>
                      <a:pt x="215" y="0"/>
                    </a:moveTo>
                    <a:cubicBezTo>
                      <a:pt x="0" y="0"/>
                      <a:pt x="0" y="334"/>
                      <a:pt x="215" y="334"/>
                    </a:cubicBezTo>
                    <a:lnTo>
                      <a:pt x="350" y="334"/>
                    </a:lnTo>
                    <a:cubicBezTo>
                      <a:pt x="565" y="334"/>
                      <a:pt x="565" y="0"/>
                      <a:pt x="35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81" name="Google Shape;16181;p27"/>
              <p:cNvSpPr/>
              <p:nvPr/>
            </p:nvSpPr>
            <p:spPr>
              <a:xfrm>
                <a:off x="1769625" y="2568475"/>
                <a:ext cx="10825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7" extrusionOk="0">
                    <a:moveTo>
                      <a:pt x="215" y="1"/>
                    </a:moveTo>
                    <a:cubicBezTo>
                      <a:pt x="0" y="1"/>
                      <a:pt x="0" y="337"/>
                      <a:pt x="215" y="337"/>
                    </a:cubicBezTo>
                    <a:cubicBezTo>
                      <a:pt x="431" y="337"/>
                      <a:pt x="432" y="1"/>
                      <a:pt x="2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82" name="Google Shape;16182;p27"/>
              <p:cNvSpPr/>
              <p:nvPr/>
            </p:nvSpPr>
            <p:spPr>
              <a:xfrm>
                <a:off x="1823625" y="2483425"/>
                <a:ext cx="57075" cy="83150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3326" extrusionOk="0">
                    <a:moveTo>
                      <a:pt x="1301" y="0"/>
                    </a:moveTo>
                    <a:cubicBezTo>
                      <a:pt x="1264" y="0"/>
                      <a:pt x="1225" y="13"/>
                      <a:pt x="1190" y="44"/>
                    </a:cubicBezTo>
                    <a:cubicBezTo>
                      <a:pt x="0" y="1084"/>
                      <a:pt x="464" y="2956"/>
                      <a:pt x="1999" y="3321"/>
                    </a:cubicBezTo>
                    <a:cubicBezTo>
                      <a:pt x="2013" y="3324"/>
                      <a:pt x="2028" y="3326"/>
                      <a:pt x="2041" y="3326"/>
                    </a:cubicBezTo>
                    <a:cubicBezTo>
                      <a:pt x="2220" y="3326"/>
                      <a:pt x="2283" y="3044"/>
                      <a:pt x="2089" y="2997"/>
                    </a:cubicBezTo>
                    <a:cubicBezTo>
                      <a:pt x="787" y="2689"/>
                      <a:pt x="424" y="1158"/>
                      <a:pt x="1427" y="280"/>
                    </a:cubicBezTo>
                    <a:cubicBezTo>
                      <a:pt x="1553" y="169"/>
                      <a:pt x="1436" y="0"/>
                      <a:pt x="13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83" name="Google Shape;16183;p27"/>
              <p:cNvSpPr/>
              <p:nvPr/>
            </p:nvSpPr>
            <p:spPr>
              <a:xfrm>
                <a:off x="1891800" y="2506075"/>
                <a:ext cx="54500" cy="6910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764" extrusionOk="0">
                    <a:moveTo>
                      <a:pt x="1112" y="1"/>
                    </a:moveTo>
                    <a:cubicBezTo>
                      <a:pt x="654" y="1"/>
                      <a:pt x="167" y="368"/>
                      <a:pt x="76" y="845"/>
                    </a:cubicBezTo>
                    <a:cubicBezTo>
                      <a:pt x="1" y="1235"/>
                      <a:pt x="231" y="1507"/>
                      <a:pt x="583" y="1638"/>
                    </a:cubicBezTo>
                    <a:cubicBezTo>
                      <a:pt x="820" y="1727"/>
                      <a:pt x="1070" y="1719"/>
                      <a:pt x="1308" y="1789"/>
                    </a:cubicBezTo>
                    <a:cubicBezTo>
                      <a:pt x="1406" y="1814"/>
                      <a:pt x="1500" y="1852"/>
                      <a:pt x="1586" y="1904"/>
                    </a:cubicBezTo>
                    <a:cubicBezTo>
                      <a:pt x="1595" y="2058"/>
                      <a:pt x="1602" y="2210"/>
                      <a:pt x="1612" y="2364"/>
                    </a:cubicBezTo>
                    <a:cubicBezTo>
                      <a:pt x="1567" y="2429"/>
                      <a:pt x="1495" y="2454"/>
                      <a:pt x="1411" y="2454"/>
                    </a:cubicBezTo>
                    <a:cubicBezTo>
                      <a:pt x="1189" y="2454"/>
                      <a:pt x="881" y="2280"/>
                      <a:pt x="763" y="2219"/>
                    </a:cubicBezTo>
                    <a:cubicBezTo>
                      <a:pt x="736" y="2205"/>
                      <a:pt x="709" y="2199"/>
                      <a:pt x="684" y="2199"/>
                    </a:cubicBezTo>
                    <a:cubicBezTo>
                      <a:pt x="532" y="2199"/>
                      <a:pt x="431" y="2423"/>
                      <a:pt x="594" y="2508"/>
                    </a:cubicBezTo>
                    <a:cubicBezTo>
                      <a:pt x="836" y="2634"/>
                      <a:pt x="1114" y="2764"/>
                      <a:pt x="1387" y="2764"/>
                    </a:cubicBezTo>
                    <a:cubicBezTo>
                      <a:pt x="1521" y="2764"/>
                      <a:pt x="1654" y="2732"/>
                      <a:pt x="1781" y="2654"/>
                    </a:cubicBezTo>
                    <a:cubicBezTo>
                      <a:pt x="2059" y="2482"/>
                      <a:pt x="2179" y="2140"/>
                      <a:pt x="2001" y="1852"/>
                    </a:cubicBezTo>
                    <a:cubicBezTo>
                      <a:pt x="1798" y="1524"/>
                      <a:pt x="1386" y="1461"/>
                      <a:pt x="1040" y="1403"/>
                    </a:cubicBezTo>
                    <a:cubicBezTo>
                      <a:pt x="651" y="1338"/>
                      <a:pt x="167" y="1089"/>
                      <a:pt x="545" y="622"/>
                    </a:cubicBezTo>
                    <a:cubicBezTo>
                      <a:pt x="670" y="469"/>
                      <a:pt x="907" y="326"/>
                      <a:pt x="1122" y="326"/>
                    </a:cubicBezTo>
                    <a:cubicBezTo>
                      <a:pt x="1244" y="326"/>
                      <a:pt x="1359" y="372"/>
                      <a:pt x="1444" y="488"/>
                    </a:cubicBezTo>
                    <a:cubicBezTo>
                      <a:pt x="1481" y="539"/>
                      <a:pt x="1533" y="560"/>
                      <a:pt x="1584" y="560"/>
                    </a:cubicBezTo>
                    <a:cubicBezTo>
                      <a:pt x="1706" y="560"/>
                      <a:pt x="1823" y="441"/>
                      <a:pt x="1734" y="319"/>
                    </a:cubicBezTo>
                    <a:cubicBezTo>
                      <a:pt x="1571" y="96"/>
                      <a:pt x="1346" y="1"/>
                      <a:pt x="11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84" name="Google Shape;16184;p27"/>
              <p:cNvSpPr/>
              <p:nvPr/>
            </p:nvSpPr>
            <p:spPr>
              <a:xfrm>
                <a:off x="1945300" y="2477425"/>
                <a:ext cx="38600" cy="49025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1961" extrusionOk="0">
                    <a:moveTo>
                      <a:pt x="732" y="1"/>
                    </a:moveTo>
                    <a:cubicBezTo>
                      <a:pt x="666" y="1"/>
                      <a:pt x="601" y="39"/>
                      <a:pt x="574" y="119"/>
                    </a:cubicBezTo>
                    <a:cubicBezTo>
                      <a:pt x="498" y="366"/>
                      <a:pt x="346" y="583"/>
                      <a:pt x="140" y="739"/>
                    </a:cubicBezTo>
                    <a:cubicBezTo>
                      <a:pt x="0" y="845"/>
                      <a:pt x="89" y="1061"/>
                      <a:pt x="220" y="1061"/>
                    </a:cubicBezTo>
                    <a:cubicBezTo>
                      <a:pt x="249" y="1061"/>
                      <a:pt x="279" y="1051"/>
                      <a:pt x="309" y="1028"/>
                    </a:cubicBezTo>
                    <a:cubicBezTo>
                      <a:pt x="476" y="901"/>
                      <a:pt x="611" y="759"/>
                      <a:pt x="716" y="595"/>
                    </a:cubicBezTo>
                    <a:lnTo>
                      <a:pt x="716" y="595"/>
                    </a:lnTo>
                    <a:lnTo>
                      <a:pt x="1175" y="1846"/>
                    </a:lnTo>
                    <a:cubicBezTo>
                      <a:pt x="1204" y="1926"/>
                      <a:pt x="1273" y="1960"/>
                      <a:pt x="1340" y="1960"/>
                    </a:cubicBezTo>
                    <a:cubicBezTo>
                      <a:pt x="1443" y="1960"/>
                      <a:pt x="1544" y="1880"/>
                      <a:pt x="1499" y="1758"/>
                    </a:cubicBezTo>
                    <a:cubicBezTo>
                      <a:pt x="1298" y="1212"/>
                      <a:pt x="1098" y="665"/>
                      <a:pt x="898" y="119"/>
                    </a:cubicBezTo>
                    <a:cubicBezTo>
                      <a:pt x="869" y="41"/>
                      <a:pt x="800" y="1"/>
                      <a:pt x="73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85" name="Google Shape;16185;p27"/>
              <p:cNvSpPr/>
              <p:nvPr/>
            </p:nvSpPr>
            <p:spPr>
              <a:xfrm>
                <a:off x="1990525" y="2474225"/>
                <a:ext cx="43400" cy="122300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4892" extrusionOk="0">
                    <a:moveTo>
                      <a:pt x="225" y="1"/>
                    </a:moveTo>
                    <a:cubicBezTo>
                      <a:pt x="117" y="1"/>
                      <a:pt x="1" y="122"/>
                      <a:pt x="64" y="255"/>
                    </a:cubicBezTo>
                    <a:cubicBezTo>
                      <a:pt x="698" y="1605"/>
                      <a:pt x="1395" y="3249"/>
                      <a:pt x="352" y="4596"/>
                    </a:cubicBezTo>
                    <a:cubicBezTo>
                      <a:pt x="253" y="4723"/>
                      <a:pt x="363" y="4891"/>
                      <a:pt x="480" y="4891"/>
                    </a:cubicBezTo>
                    <a:cubicBezTo>
                      <a:pt x="518" y="4891"/>
                      <a:pt x="556" y="4874"/>
                      <a:pt x="588" y="4833"/>
                    </a:cubicBezTo>
                    <a:cubicBezTo>
                      <a:pt x="1735" y="3353"/>
                      <a:pt x="1066" y="1603"/>
                      <a:pt x="352" y="87"/>
                    </a:cubicBezTo>
                    <a:cubicBezTo>
                      <a:pt x="323" y="26"/>
                      <a:pt x="275" y="1"/>
                      <a:pt x="22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86" name="Google Shape;16186;p27"/>
              <p:cNvSpPr/>
              <p:nvPr/>
            </p:nvSpPr>
            <p:spPr>
              <a:xfrm>
                <a:off x="2050025" y="2489350"/>
                <a:ext cx="36400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3638" extrusionOk="0">
                    <a:moveTo>
                      <a:pt x="818" y="1"/>
                    </a:moveTo>
                    <a:cubicBezTo>
                      <a:pt x="428" y="1"/>
                      <a:pt x="166" y="737"/>
                      <a:pt x="124" y="1064"/>
                    </a:cubicBezTo>
                    <a:cubicBezTo>
                      <a:pt x="1" y="2017"/>
                      <a:pt x="379" y="2960"/>
                      <a:pt x="1093" y="3593"/>
                    </a:cubicBezTo>
                    <a:cubicBezTo>
                      <a:pt x="1128" y="3624"/>
                      <a:pt x="1166" y="3637"/>
                      <a:pt x="1204" y="3637"/>
                    </a:cubicBezTo>
                    <a:cubicBezTo>
                      <a:pt x="1338" y="3637"/>
                      <a:pt x="1456" y="3469"/>
                      <a:pt x="1329" y="3357"/>
                    </a:cubicBezTo>
                    <a:cubicBezTo>
                      <a:pt x="942" y="3013"/>
                      <a:pt x="655" y="2592"/>
                      <a:pt x="524" y="2086"/>
                    </a:cubicBezTo>
                    <a:cubicBezTo>
                      <a:pt x="467" y="1869"/>
                      <a:pt x="437" y="1645"/>
                      <a:pt x="434" y="1421"/>
                    </a:cubicBezTo>
                    <a:cubicBezTo>
                      <a:pt x="434" y="1385"/>
                      <a:pt x="554" y="343"/>
                      <a:pt x="801" y="343"/>
                    </a:cubicBezTo>
                    <a:cubicBezTo>
                      <a:pt x="829" y="343"/>
                      <a:pt x="859" y="357"/>
                      <a:pt x="890" y="387"/>
                    </a:cubicBezTo>
                    <a:cubicBezTo>
                      <a:pt x="925" y="420"/>
                      <a:pt x="964" y="434"/>
                      <a:pt x="1002" y="434"/>
                    </a:cubicBezTo>
                    <a:cubicBezTo>
                      <a:pt x="1133" y="434"/>
                      <a:pt x="1248" y="266"/>
                      <a:pt x="1126" y="150"/>
                    </a:cubicBezTo>
                    <a:cubicBezTo>
                      <a:pt x="1017" y="45"/>
                      <a:pt x="913" y="1"/>
                      <a:pt x="8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87" name="Google Shape;16187;p27"/>
              <p:cNvSpPr/>
              <p:nvPr/>
            </p:nvSpPr>
            <p:spPr>
              <a:xfrm>
                <a:off x="2098425" y="2502400"/>
                <a:ext cx="76525" cy="73350"/>
              </a:xfrm>
              <a:custGeom>
                <a:avLst/>
                <a:gdLst/>
                <a:ahLst/>
                <a:cxnLst/>
                <a:rect l="l" t="t" r="r" b="b"/>
                <a:pathLst>
                  <a:path w="3061" h="2934" extrusionOk="0">
                    <a:moveTo>
                      <a:pt x="160" y="0"/>
                    </a:moveTo>
                    <a:cubicBezTo>
                      <a:pt x="77" y="0"/>
                      <a:pt x="0" y="53"/>
                      <a:pt x="14" y="159"/>
                    </a:cubicBezTo>
                    <a:lnTo>
                      <a:pt x="16" y="159"/>
                    </a:lnTo>
                    <a:cubicBezTo>
                      <a:pt x="128" y="1057"/>
                      <a:pt x="321" y="1942"/>
                      <a:pt x="595" y="2804"/>
                    </a:cubicBezTo>
                    <a:lnTo>
                      <a:pt x="595" y="2804"/>
                    </a:lnTo>
                    <a:cubicBezTo>
                      <a:pt x="596" y="2807"/>
                      <a:pt x="596" y="2811"/>
                      <a:pt x="597" y="2815"/>
                    </a:cubicBezTo>
                    <a:lnTo>
                      <a:pt x="598" y="2814"/>
                    </a:lnTo>
                    <a:lnTo>
                      <a:pt x="598" y="2814"/>
                    </a:lnTo>
                    <a:cubicBezTo>
                      <a:pt x="598" y="2815"/>
                      <a:pt x="598" y="2815"/>
                      <a:pt x="598" y="2815"/>
                    </a:cubicBezTo>
                    <a:cubicBezTo>
                      <a:pt x="625" y="2898"/>
                      <a:pt x="687" y="2934"/>
                      <a:pt x="751" y="2934"/>
                    </a:cubicBezTo>
                    <a:cubicBezTo>
                      <a:pt x="847" y="2934"/>
                      <a:pt x="944" y="2852"/>
                      <a:pt x="920" y="2726"/>
                    </a:cubicBezTo>
                    <a:cubicBezTo>
                      <a:pt x="821" y="2186"/>
                      <a:pt x="980" y="1331"/>
                      <a:pt x="1530" y="1051"/>
                    </a:cubicBezTo>
                    <a:cubicBezTo>
                      <a:pt x="1606" y="1013"/>
                      <a:pt x="1678" y="996"/>
                      <a:pt x="1746" y="996"/>
                    </a:cubicBezTo>
                    <a:cubicBezTo>
                      <a:pt x="2304" y="996"/>
                      <a:pt x="2605" y="2170"/>
                      <a:pt x="2707" y="2591"/>
                    </a:cubicBezTo>
                    <a:cubicBezTo>
                      <a:pt x="2727" y="2674"/>
                      <a:pt x="2790" y="2711"/>
                      <a:pt x="2856" y="2711"/>
                    </a:cubicBezTo>
                    <a:cubicBezTo>
                      <a:pt x="2955" y="2711"/>
                      <a:pt x="3060" y="2628"/>
                      <a:pt x="3030" y="2502"/>
                    </a:cubicBezTo>
                    <a:cubicBezTo>
                      <a:pt x="2902" y="1977"/>
                      <a:pt x="2528" y="596"/>
                      <a:pt x="1797" y="596"/>
                    </a:cubicBezTo>
                    <a:cubicBezTo>
                      <a:pt x="1728" y="596"/>
                      <a:pt x="1656" y="609"/>
                      <a:pt x="1581" y="635"/>
                    </a:cubicBezTo>
                    <a:cubicBezTo>
                      <a:pt x="1090" y="807"/>
                      <a:pt x="787" y="1266"/>
                      <a:pt x="650" y="1771"/>
                    </a:cubicBezTo>
                    <a:lnTo>
                      <a:pt x="650" y="1771"/>
                    </a:lnTo>
                    <a:cubicBezTo>
                      <a:pt x="519" y="1240"/>
                      <a:pt x="418" y="702"/>
                      <a:pt x="350" y="159"/>
                    </a:cubicBezTo>
                    <a:cubicBezTo>
                      <a:pt x="336" y="53"/>
                      <a:pt x="245" y="0"/>
                      <a:pt x="1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88" name="Google Shape;16188;p27"/>
              <p:cNvSpPr/>
              <p:nvPr/>
            </p:nvSpPr>
            <p:spPr>
              <a:xfrm>
                <a:off x="2164575" y="2488950"/>
                <a:ext cx="37150" cy="28000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120" extrusionOk="0">
                    <a:moveTo>
                      <a:pt x="754" y="0"/>
                    </a:moveTo>
                    <a:cubicBezTo>
                      <a:pt x="725" y="0"/>
                      <a:pt x="696" y="8"/>
                      <a:pt x="669" y="23"/>
                    </a:cubicBezTo>
                    <a:cubicBezTo>
                      <a:pt x="430" y="168"/>
                      <a:pt x="227" y="369"/>
                      <a:pt x="80" y="609"/>
                    </a:cubicBezTo>
                    <a:cubicBezTo>
                      <a:pt x="1" y="736"/>
                      <a:pt x="117" y="856"/>
                      <a:pt x="233" y="856"/>
                    </a:cubicBezTo>
                    <a:cubicBezTo>
                      <a:pt x="284" y="856"/>
                      <a:pt x="334" y="833"/>
                      <a:pt x="369" y="778"/>
                    </a:cubicBezTo>
                    <a:cubicBezTo>
                      <a:pt x="464" y="623"/>
                      <a:pt x="588" y="489"/>
                      <a:pt x="734" y="382"/>
                    </a:cubicBezTo>
                    <a:lnTo>
                      <a:pt x="734" y="382"/>
                    </a:lnTo>
                    <a:cubicBezTo>
                      <a:pt x="903" y="561"/>
                      <a:pt x="1034" y="774"/>
                      <a:pt x="1118" y="1005"/>
                    </a:cubicBezTo>
                    <a:cubicBezTo>
                      <a:pt x="1147" y="1085"/>
                      <a:pt x="1215" y="1120"/>
                      <a:pt x="1282" y="1120"/>
                    </a:cubicBezTo>
                    <a:cubicBezTo>
                      <a:pt x="1385" y="1120"/>
                      <a:pt x="1485" y="1039"/>
                      <a:pt x="1441" y="917"/>
                    </a:cubicBezTo>
                    <a:cubicBezTo>
                      <a:pt x="1325" y="586"/>
                      <a:pt x="1130" y="288"/>
                      <a:pt x="872" y="49"/>
                    </a:cubicBezTo>
                    <a:cubicBezTo>
                      <a:pt x="840" y="17"/>
                      <a:pt x="798" y="0"/>
                      <a:pt x="7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89" name="Google Shape;16189;p27"/>
              <p:cNvSpPr/>
              <p:nvPr/>
            </p:nvSpPr>
            <p:spPr>
              <a:xfrm>
                <a:off x="2213850" y="2485800"/>
                <a:ext cx="32800" cy="95800"/>
              </a:xfrm>
              <a:custGeom>
                <a:avLst/>
                <a:gdLst/>
                <a:ahLst/>
                <a:cxnLst/>
                <a:rect l="l" t="t" r="r" b="b"/>
                <a:pathLst>
                  <a:path w="1312" h="3832" extrusionOk="0">
                    <a:moveTo>
                      <a:pt x="235" y="0"/>
                    </a:moveTo>
                    <a:cubicBezTo>
                      <a:pt x="112" y="0"/>
                      <a:pt x="1" y="168"/>
                      <a:pt x="109" y="291"/>
                    </a:cubicBezTo>
                    <a:cubicBezTo>
                      <a:pt x="919" y="1208"/>
                      <a:pt x="956" y="2586"/>
                      <a:pt x="181" y="3538"/>
                    </a:cubicBezTo>
                    <a:cubicBezTo>
                      <a:pt x="79" y="3664"/>
                      <a:pt x="190" y="3832"/>
                      <a:pt x="309" y="3832"/>
                    </a:cubicBezTo>
                    <a:cubicBezTo>
                      <a:pt x="346" y="3832"/>
                      <a:pt x="385" y="3815"/>
                      <a:pt x="417" y="3775"/>
                    </a:cubicBezTo>
                    <a:cubicBezTo>
                      <a:pt x="1311" y="2676"/>
                      <a:pt x="1285" y="1116"/>
                      <a:pt x="346" y="54"/>
                    </a:cubicBezTo>
                    <a:cubicBezTo>
                      <a:pt x="312" y="16"/>
                      <a:pt x="273" y="0"/>
                      <a:pt x="2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90" name="Google Shape;16190;p27"/>
              <p:cNvSpPr/>
              <p:nvPr/>
            </p:nvSpPr>
            <p:spPr>
              <a:xfrm>
                <a:off x="2269700" y="2500950"/>
                <a:ext cx="3907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3047" extrusionOk="0">
                    <a:moveTo>
                      <a:pt x="718" y="1"/>
                    </a:moveTo>
                    <a:cubicBezTo>
                      <a:pt x="668" y="1"/>
                      <a:pt x="617" y="24"/>
                      <a:pt x="584" y="81"/>
                    </a:cubicBezTo>
                    <a:cubicBezTo>
                      <a:pt x="0" y="1080"/>
                      <a:pt x="299" y="2363"/>
                      <a:pt x="1246" y="3016"/>
                    </a:cubicBezTo>
                    <a:cubicBezTo>
                      <a:pt x="1277" y="3037"/>
                      <a:pt x="1307" y="3046"/>
                      <a:pt x="1335" y="3046"/>
                    </a:cubicBezTo>
                    <a:cubicBezTo>
                      <a:pt x="1472" y="3046"/>
                      <a:pt x="1563" y="2829"/>
                      <a:pt x="1416" y="2728"/>
                    </a:cubicBezTo>
                    <a:cubicBezTo>
                      <a:pt x="616" y="2177"/>
                      <a:pt x="386" y="1084"/>
                      <a:pt x="873" y="251"/>
                    </a:cubicBezTo>
                    <a:cubicBezTo>
                      <a:pt x="948" y="122"/>
                      <a:pt x="832" y="1"/>
                      <a:pt x="7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91" name="Google Shape;16191;p27"/>
              <p:cNvSpPr/>
              <p:nvPr/>
            </p:nvSpPr>
            <p:spPr>
              <a:xfrm>
                <a:off x="2317550" y="2485650"/>
                <a:ext cx="57500" cy="79500"/>
              </a:xfrm>
              <a:custGeom>
                <a:avLst/>
                <a:gdLst/>
                <a:ahLst/>
                <a:cxnLst/>
                <a:rect l="l" t="t" r="r" b="b"/>
                <a:pathLst>
                  <a:path w="2300" h="3180" extrusionOk="0">
                    <a:moveTo>
                      <a:pt x="1364" y="1914"/>
                    </a:moveTo>
                    <a:cubicBezTo>
                      <a:pt x="1625" y="1914"/>
                      <a:pt x="1852" y="2061"/>
                      <a:pt x="1829" y="2406"/>
                    </a:cubicBezTo>
                    <a:cubicBezTo>
                      <a:pt x="1811" y="2684"/>
                      <a:pt x="1612" y="2830"/>
                      <a:pt x="1386" y="2830"/>
                    </a:cubicBezTo>
                    <a:cubicBezTo>
                      <a:pt x="1299" y="2830"/>
                      <a:pt x="1209" y="2808"/>
                      <a:pt x="1123" y="2765"/>
                    </a:cubicBezTo>
                    <a:cubicBezTo>
                      <a:pt x="925" y="2664"/>
                      <a:pt x="795" y="2465"/>
                      <a:pt x="711" y="2262"/>
                    </a:cubicBezTo>
                    <a:lnTo>
                      <a:pt x="711" y="2262"/>
                    </a:lnTo>
                    <a:cubicBezTo>
                      <a:pt x="722" y="2252"/>
                      <a:pt x="731" y="2241"/>
                      <a:pt x="740" y="2228"/>
                    </a:cubicBezTo>
                    <a:cubicBezTo>
                      <a:pt x="873" y="2030"/>
                      <a:pt x="1132" y="1914"/>
                      <a:pt x="1364" y="1914"/>
                    </a:cubicBezTo>
                    <a:close/>
                    <a:moveTo>
                      <a:pt x="206" y="0"/>
                    </a:moveTo>
                    <a:cubicBezTo>
                      <a:pt x="109" y="0"/>
                      <a:pt x="0" y="83"/>
                      <a:pt x="19" y="210"/>
                    </a:cubicBezTo>
                    <a:cubicBezTo>
                      <a:pt x="130" y="985"/>
                      <a:pt x="93" y="2094"/>
                      <a:pt x="597" y="2742"/>
                    </a:cubicBezTo>
                    <a:cubicBezTo>
                      <a:pt x="794" y="2996"/>
                      <a:pt x="1129" y="3179"/>
                      <a:pt x="1447" y="3179"/>
                    </a:cubicBezTo>
                    <a:cubicBezTo>
                      <a:pt x="1654" y="3179"/>
                      <a:pt x="1855" y="3102"/>
                      <a:pt x="2006" y="2914"/>
                    </a:cubicBezTo>
                    <a:cubicBezTo>
                      <a:pt x="2299" y="2551"/>
                      <a:pt x="2208" y="1950"/>
                      <a:pt x="1825" y="1689"/>
                    </a:cubicBezTo>
                    <a:cubicBezTo>
                      <a:pt x="1676" y="1588"/>
                      <a:pt x="1515" y="1543"/>
                      <a:pt x="1355" y="1543"/>
                    </a:cubicBezTo>
                    <a:cubicBezTo>
                      <a:pt x="1074" y="1543"/>
                      <a:pt x="796" y="1680"/>
                      <a:pt x="593" y="1885"/>
                    </a:cubicBezTo>
                    <a:lnTo>
                      <a:pt x="593" y="1885"/>
                    </a:lnTo>
                    <a:cubicBezTo>
                      <a:pt x="452" y="1317"/>
                      <a:pt x="423" y="691"/>
                      <a:pt x="341" y="121"/>
                    </a:cubicBezTo>
                    <a:cubicBezTo>
                      <a:pt x="328" y="37"/>
                      <a:pt x="270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92" name="Google Shape;16192;p27"/>
              <p:cNvSpPr/>
              <p:nvPr/>
            </p:nvSpPr>
            <p:spPr>
              <a:xfrm>
                <a:off x="2364150" y="2487750"/>
                <a:ext cx="40800" cy="9207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3683" extrusionOk="0">
                    <a:moveTo>
                      <a:pt x="257" y="0"/>
                    </a:moveTo>
                    <a:cubicBezTo>
                      <a:pt x="120" y="0"/>
                      <a:pt x="1" y="169"/>
                      <a:pt x="132" y="278"/>
                    </a:cubicBezTo>
                    <a:cubicBezTo>
                      <a:pt x="1070" y="1059"/>
                      <a:pt x="1267" y="2423"/>
                      <a:pt x="586" y="3437"/>
                    </a:cubicBezTo>
                    <a:cubicBezTo>
                      <a:pt x="503" y="3563"/>
                      <a:pt x="619" y="3683"/>
                      <a:pt x="736" y="3683"/>
                    </a:cubicBezTo>
                    <a:cubicBezTo>
                      <a:pt x="787" y="3683"/>
                      <a:pt x="839" y="3661"/>
                      <a:pt x="875" y="3607"/>
                    </a:cubicBezTo>
                    <a:cubicBezTo>
                      <a:pt x="1631" y="2472"/>
                      <a:pt x="1413" y="921"/>
                      <a:pt x="368" y="42"/>
                    </a:cubicBezTo>
                    <a:cubicBezTo>
                      <a:pt x="333" y="13"/>
                      <a:pt x="295" y="0"/>
                      <a:pt x="25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93" name="Google Shape;16193;p27"/>
              <p:cNvSpPr/>
              <p:nvPr/>
            </p:nvSpPr>
            <p:spPr>
              <a:xfrm>
                <a:off x="2402125" y="2474850"/>
                <a:ext cx="62250" cy="3830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1532" extrusionOk="0">
                    <a:moveTo>
                      <a:pt x="781" y="0"/>
                    </a:moveTo>
                    <a:cubicBezTo>
                      <a:pt x="502" y="0"/>
                      <a:pt x="225" y="158"/>
                      <a:pt x="77" y="407"/>
                    </a:cubicBezTo>
                    <a:cubicBezTo>
                      <a:pt x="1" y="535"/>
                      <a:pt x="117" y="656"/>
                      <a:pt x="232" y="656"/>
                    </a:cubicBezTo>
                    <a:cubicBezTo>
                      <a:pt x="283" y="656"/>
                      <a:pt x="333" y="633"/>
                      <a:pt x="367" y="576"/>
                    </a:cubicBezTo>
                    <a:cubicBezTo>
                      <a:pt x="462" y="415"/>
                      <a:pt x="595" y="350"/>
                      <a:pt x="725" y="350"/>
                    </a:cubicBezTo>
                    <a:cubicBezTo>
                      <a:pt x="1042" y="350"/>
                      <a:pt x="1337" y="739"/>
                      <a:pt x="1011" y="1072"/>
                    </a:cubicBezTo>
                    <a:cubicBezTo>
                      <a:pt x="930" y="1154"/>
                      <a:pt x="959" y="1272"/>
                      <a:pt x="1044" y="1334"/>
                    </a:cubicBezTo>
                    <a:cubicBezTo>
                      <a:pt x="1225" y="1467"/>
                      <a:pt x="1433" y="1532"/>
                      <a:pt x="1639" y="1532"/>
                    </a:cubicBezTo>
                    <a:cubicBezTo>
                      <a:pt x="1905" y="1532"/>
                      <a:pt x="2169" y="1425"/>
                      <a:pt x="2371" y="1220"/>
                    </a:cubicBezTo>
                    <a:cubicBezTo>
                      <a:pt x="2489" y="1102"/>
                      <a:pt x="2374" y="934"/>
                      <a:pt x="2246" y="934"/>
                    </a:cubicBezTo>
                    <a:cubicBezTo>
                      <a:pt x="2208" y="934"/>
                      <a:pt x="2169" y="949"/>
                      <a:pt x="2135" y="983"/>
                    </a:cubicBezTo>
                    <a:cubicBezTo>
                      <a:pt x="1992" y="1127"/>
                      <a:pt x="1822" y="1197"/>
                      <a:pt x="1649" y="1197"/>
                    </a:cubicBezTo>
                    <a:cubicBezTo>
                      <a:pt x="1557" y="1197"/>
                      <a:pt x="1465" y="1177"/>
                      <a:pt x="1375" y="1138"/>
                    </a:cubicBezTo>
                    <a:lnTo>
                      <a:pt x="1375" y="1138"/>
                    </a:lnTo>
                    <a:cubicBezTo>
                      <a:pt x="1557" y="819"/>
                      <a:pt x="1524" y="387"/>
                      <a:pt x="1210" y="146"/>
                    </a:cubicBezTo>
                    <a:cubicBezTo>
                      <a:pt x="1080" y="45"/>
                      <a:pt x="930" y="0"/>
                      <a:pt x="78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94" name="Google Shape;16194;p27"/>
              <p:cNvSpPr/>
              <p:nvPr/>
            </p:nvSpPr>
            <p:spPr>
              <a:xfrm>
                <a:off x="2449725" y="2531800"/>
                <a:ext cx="64575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96" extrusionOk="0">
                    <a:moveTo>
                      <a:pt x="2338" y="1"/>
                    </a:moveTo>
                    <a:cubicBezTo>
                      <a:pt x="1623" y="1"/>
                      <a:pt x="908" y="57"/>
                      <a:pt x="202" y="171"/>
                    </a:cubicBezTo>
                    <a:cubicBezTo>
                      <a:pt x="0" y="203"/>
                      <a:pt x="72" y="496"/>
                      <a:pt x="260" y="496"/>
                    </a:cubicBezTo>
                    <a:cubicBezTo>
                      <a:pt x="270" y="496"/>
                      <a:pt x="280" y="495"/>
                      <a:pt x="290" y="493"/>
                    </a:cubicBezTo>
                    <a:cubicBezTo>
                      <a:pt x="958" y="388"/>
                      <a:pt x="1633" y="335"/>
                      <a:pt x="2310" y="335"/>
                    </a:cubicBezTo>
                    <a:cubicBezTo>
                      <a:pt x="2329" y="335"/>
                      <a:pt x="2348" y="335"/>
                      <a:pt x="2366" y="335"/>
                    </a:cubicBezTo>
                    <a:cubicBezTo>
                      <a:pt x="2583" y="335"/>
                      <a:pt x="2583" y="1"/>
                      <a:pt x="2366" y="1"/>
                    </a:cubicBezTo>
                    <a:cubicBezTo>
                      <a:pt x="2357" y="1"/>
                      <a:pt x="2347" y="1"/>
                      <a:pt x="23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95" name="Google Shape;16195;p27"/>
              <p:cNvSpPr/>
              <p:nvPr/>
            </p:nvSpPr>
            <p:spPr>
              <a:xfrm>
                <a:off x="2450375" y="2565175"/>
                <a:ext cx="63925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2557" h="336" extrusionOk="0">
                    <a:moveTo>
                      <a:pt x="215" y="0"/>
                    </a:moveTo>
                    <a:cubicBezTo>
                      <a:pt x="0" y="0"/>
                      <a:pt x="0" y="336"/>
                      <a:pt x="215" y="336"/>
                    </a:cubicBezTo>
                    <a:lnTo>
                      <a:pt x="2340" y="336"/>
                    </a:lnTo>
                    <a:cubicBezTo>
                      <a:pt x="2557" y="336"/>
                      <a:pt x="2557" y="0"/>
                      <a:pt x="23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96" name="Google Shape;16196;p27"/>
              <p:cNvSpPr/>
              <p:nvPr/>
            </p:nvSpPr>
            <p:spPr>
              <a:xfrm>
                <a:off x="2532150" y="2463650"/>
                <a:ext cx="76125" cy="104750"/>
              </a:xfrm>
              <a:custGeom>
                <a:avLst/>
                <a:gdLst/>
                <a:ahLst/>
                <a:cxnLst/>
                <a:rect l="l" t="t" r="r" b="b"/>
                <a:pathLst>
                  <a:path w="3045" h="4190" extrusionOk="0">
                    <a:moveTo>
                      <a:pt x="1436" y="720"/>
                    </a:moveTo>
                    <a:cubicBezTo>
                      <a:pt x="1465" y="1144"/>
                      <a:pt x="1493" y="1569"/>
                      <a:pt x="1522" y="1993"/>
                    </a:cubicBezTo>
                    <a:lnTo>
                      <a:pt x="1522" y="1993"/>
                    </a:lnTo>
                    <a:lnTo>
                      <a:pt x="558" y="2065"/>
                    </a:lnTo>
                    <a:lnTo>
                      <a:pt x="558" y="2065"/>
                    </a:lnTo>
                    <a:cubicBezTo>
                      <a:pt x="867" y="1627"/>
                      <a:pt x="1160" y="1179"/>
                      <a:pt x="1436" y="720"/>
                    </a:cubicBezTo>
                    <a:close/>
                    <a:moveTo>
                      <a:pt x="1556" y="1"/>
                    </a:moveTo>
                    <a:cubicBezTo>
                      <a:pt x="1504" y="1"/>
                      <a:pt x="1454" y="25"/>
                      <a:pt x="1422" y="83"/>
                    </a:cubicBezTo>
                    <a:cubicBezTo>
                      <a:pt x="1010" y="805"/>
                      <a:pt x="560" y="1502"/>
                      <a:pt x="72" y="2173"/>
                    </a:cubicBezTo>
                    <a:cubicBezTo>
                      <a:pt x="0" y="2271"/>
                      <a:pt x="89" y="2425"/>
                      <a:pt x="205" y="2425"/>
                    </a:cubicBezTo>
                    <a:cubicBezTo>
                      <a:pt x="208" y="2425"/>
                      <a:pt x="212" y="2425"/>
                      <a:pt x="215" y="2425"/>
                    </a:cubicBezTo>
                    <a:lnTo>
                      <a:pt x="1545" y="2326"/>
                    </a:lnTo>
                    <a:lnTo>
                      <a:pt x="1545" y="2326"/>
                    </a:lnTo>
                    <a:cubicBezTo>
                      <a:pt x="1583" y="2894"/>
                      <a:pt x="1621" y="3462"/>
                      <a:pt x="1660" y="4029"/>
                    </a:cubicBezTo>
                    <a:cubicBezTo>
                      <a:pt x="1666" y="4136"/>
                      <a:pt x="1754" y="4190"/>
                      <a:pt x="1838" y="4190"/>
                    </a:cubicBezTo>
                    <a:cubicBezTo>
                      <a:pt x="1921" y="4190"/>
                      <a:pt x="2001" y="4137"/>
                      <a:pt x="1994" y="4029"/>
                    </a:cubicBezTo>
                    <a:cubicBezTo>
                      <a:pt x="1955" y="3453"/>
                      <a:pt x="1916" y="2877"/>
                      <a:pt x="1877" y="2301"/>
                    </a:cubicBezTo>
                    <a:lnTo>
                      <a:pt x="1877" y="2301"/>
                    </a:lnTo>
                    <a:lnTo>
                      <a:pt x="2830" y="2231"/>
                    </a:lnTo>
                    <a:cubicBezTo>
                      <a:pt x="3038" y="2214"/>
                      <a:pt x="3044" y="1895"/>
                      <a:pt x="2844" y="1895"/>
                    </a:cubicBezTo>
                    <a:cubicBezTo>
                      <a:pt x="2839" y="1895"/>
                      <a:pt x="2834" y="1895"/>
                      <a:pt x="2830" y="1895"/>
                    </a:cubicBezTo>
                    <a:lnTo>
                      <a:pt x="1854" y="1968"/>
                    </a:lnTo>
                    <a:lnTo>
                      <a:pt x="1854" y="1968"/>
                    </a:lnTo>
                    <a:cubicBezTo>
                      <a:pt x="1814" y="1368"/>
                      <a:pt x="1773" y="767"/>
                      <a:pt x="1733" y="167"/>
                    </a:cubicBezTo>
                    <a:cubicBezTo>
                      <a:pt x="1726" y="68"/>
                      <a:pt x="1640" y="1"/>
                      <a:pt x="15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97" name="Google Shape;16197;p27"/>
              <p:cNvSpPr/>
              <p:nvPr/>
            </p:nvSpPr>
            <p:spPr>
              <a:xfrm>
                <a:off x="2617575" y="2483925"/>
                <a:ext cx="58450" cy="79675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3187" extrusionOk="0">
                    <a:moveTo>
                      <a:pt x="234" y="0"/>
                    </a:moveTo>
                    <a:cubicBezTo>
                      <a:pt x="116" y="0"/>
                      <a:pt x="0" y="120"/>
                      <a:pt x="82" y="247"/>
                    </a:cubicBezTo>
                    <a:lnTo>
                      <a:pt x="1965" y="3110"/>
                    </a:lnTo>
                    <a:cubicBezTo>
                      <a:pt x="2001" y="3164"/>
                      <a:pt x="2052" y="3186"/>
                      <a:pt x="2103" y="3186"/>
                    </a:cubicBezTo>
                    <a:cubicBezTo>
                      <a:pt x="2221" y="3186"/>
                      <a:pt x="2337" y="3067"/>
                      <a:pt x="2254" y="2941"/>
                    </a:cubicBezTo>
                    <a:lnTo>
                      <a:pt x="372" y="77"/>
                    </a:lnTo>
                    <a:cubicBezTo>
                      <a:pt x="336" y="23"/>
                      <a:pt x="285" y="0"/>
                      <a:pt x="2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98" name="Google Shape;16198;p27"/>
              <p:cNvSpPr/>
              <p:nvPr/>
            </p:nvSpPr>
            <p:spPr>
              <a:xfrm>
                <a:off x="2614825" y="2477575"/>
                <a:ext cx="43825" cy="8680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3472" extrusionOk="0">
                    <a:moveTo>
                      <a:pt x="1527" y="0"/>
                    </a:moveTo>
                    <a:cubicBezTo>
                      <a:pt x="1478" y="0"/>
                      <a:pt x="1432" y="26"/>
                      <a:pt x="1405" y="87"/>
                    </a:cubicBezTo>
                    <a:cubicBezTo>
                      <a:pt x="956" y="1131"/>
                      <a:pt x="506" y="2173"/>
                      <a:pt x="58" y="3214"/>
                    </a:cubicBezTo>
                    <a:cubicBezTo>
                      <a:pt x="0" y="3349"/>
                      <a:pt x="118" y="3471"/>
                      <a:pt x="224" y="3471"/>
                    </a:cubicBezTo>
                    <a:cubicBezTo>
                      <a:pt x="273" y="3471"/>
                      <a:pt x="320" y="3446"/>
                      <a:pt x="346" y="3384"/>
                    </a:cubicBezTo>
                    <a:lnTo>
                      <a:pt x="1695" y="257"/>
                    </a:lnTo>
                    <a:cubicBezTo>
                      <a:pt x="1752" y="123"/>
                      <a:pt x="1634" y="0"/>
                      <a:pt x="15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199" name="Google Shape;16199;p27"/>
              <p:cNvSpPr/>
              <p:nvPr/>
            </p:nvSpPr>
            <p:spPr>
              <a:xfrm>
                <a:off x="2666425" y="2453175"/>
                <a:ext cx="50225" cy="3370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1348" extrusionOk="0">
                    <a:moveTo>
                      <a:pt x="663" y="0"/>
                    </a:moveTo>
                    <a:cubicBezTo>
                      <a:pt x="504" y="0"/>
                      <a:pt x="345" y="22"/>
                      <a:pt x="191" y="66"/>
                    </a:cubicBezTo>
                    <a:cubicBezTo>
                      <a:pt x="0" y="118"/>
                      <a:pt x="59" y="395"/>
                      <a:pt x="232" y="395"/>
                    </a:cubicBezTo>
                    <a:cubicBezTo>
                      <a:pt x="247" y="395"/>
                      <a:pt x="263" y="392"/>
                      <a:pt x="281" y="388"/>
                    </a:cubicBezTo>
                    <a:cubicBezTo>
                      <a:pt x="405" y="352"/>
                      <a:pt x="534" y="334"/>
                      <a:pt x="663" y="334"/>
                    </a:cubicBezTo>
                    <a:cubicBezTo>
                      <a:pt x="732" y="334"/>
                      <a:pt x="801" y="339"/>
                      <a:pt x="870" y="349"/>
                    </a:cubicBezTo>
                    <a:lnTo>
                      <a:pt x="870" y="349"/>
                    </a:lnTo>
                    <a:cubicBezTo>
                      <a:pt x="820" y="593"/>
                      <a:pt x="699" y="794"/>
                      <a:pt x="512" y="972"/>
                    </a:cubicBezTo>
                    <a:cubicBezTo>
                      <a:pt x="400" y="1079"/>
                      <a:pt x="494" y="1246"/>
                      <a:pt x="631" y="1257"/>
                    </a:cubicBezTo>
                    <a:lnTo>
                      <a:pt x="1794" y="1347"/>
                    </a:lnTo>
                    <a:cubicBezTo>
                      <a:pt x="1799" y="1348"/>
                      <a:pt x="1804" y="1348"/>
                      <a:pt x="1809" y="1348"/>
                    </a:cubicBezTo>
                    <a:cubicBezTo>
                      <a:pt x="2009" y="1348"/>
                      <a:pt x="2002" y="1029"/>
                      <a:pt x="1794" y="1013"/>
                    </a:cubicBezTo>
                    <a:lnTo>
                      <a:pt x="970" y="949"/>
                    </a:lnTo>
                    <a:lnTo>
                      <a:pt x="970" y="949"/>
                    </a:lnTo>
                    <a:cubicBezTo>
                      <a:pt x="1115" y="734"/>
                      <a:pt x="1198" y="491"/>
                      <a:pt x="1225" y="218"/>
                    </a:cubicBezTo>
                    <a:cubicBezTo>
                      <a:pt x="1231" y="147"/>
                      <a:pt x="1167" y="73"/>
                      <a:pt x="1101" y="57"/>
                    </a:cubicBezTo>
                    <a:cubicBezTo>
                      <a:pt x="957" y="19"/>
                      <a:pt x="810" y="0"/>
                      <a:pt x="6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00" name="Google Shape;16200;p27"/>
              <p:cNvSpPr/>
              <p:nvPr/>
            </p:nvSpPr>
            <p:spPr>
              <a:xfrm>
                <a:off x="2738900" y="2467000"/>
                <a:ext cx="62250" cy="10490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4196" extrusionOk="0">
                    <a:moveTo>
                      <a:pt x="161" y="1"/>
                    </a:moveTo>
                    <a:cubicBezTo>
                      <a:pt x="78" y="1"/>
                      <a:pt x="1" y="54"/>
                      <a:pt x="13" y="161"/>
                    </a:cubicBezTo>
                    <a:lnTo>
                      <a:pt x="13" y="160"/>
                    </a:lnTo>
                    <a:cubicBezTo>
                      <a:pt x="158" y="1452"/>
                      <a:pt x="304" y="2742"/>
                      <a:pt x="449" y="4034"/>
                    </a:cubicBezTo>
                    <a:cubicBezTo>
                      <a:pt x="461" y="4142"/>
                      <a:pt x="537" y="4195"/>
                      <a:pt x="614" y="4195"/>
                    </a:cubicBezTo>
                    <a:cubicBezTo>
                      <a:pt x="692" y="4195"/>
                      <a:pt x="770" y="4141"/>
                      <a:pt x="785" y="4034"/>
                    </a:cubicBezTo>
                    <a:cubicBezTo>
                      <a:pt x="824" y="3734"/>
                      <a:pt x="864" y="3433"/>
                      <a:pt x="904" y="3133"/>
                    </a:cubicBezTo>
                    <a:cubicBezTo>
                      <a:pt x="927" y="2950"/>
                      <a:pt x="951" y="2768"/>
                      <a:pt x="978" y="2585"/>
                    </a:cubicBezTo>
                    <a:cubicBezTo>
                      <a:pt x="964" y="2313"/>
                      <a:pt x="1074" y="2177"/>
                      <a:pt x="1310" y="2177"/>
                    </a:cubicBezTo>
                    <a:cubicBezTo>
                      <a:pt x="1436" y="2177"/>
                      <a:pt x="1597" y="2216"/>
                      <a:pt x="1795" y="2294"/>
                    </a:cubicBezTo>
                    <a:cubicBezTo>
                      <a:pt x="2090" y="2557"/>
                      <a:pt x="2126" y="3695"/>
                      <a:pt x="2147" y="4028"/>
                    </a:cubicBezTo>
                    <a:cubicBezTo>
                      <a:pt x="2154" y="4135"/>
                      <a:pt x="2241" y="4189"/>
                      <a:pt x="2325" y="4189"/>
                    </a:cubicBezTo>
                    <a:cubicBezTo>
                      <a:pt x="2409" y="4189"/>
                      <a:pt x="2489" y="4135"/>
                      <a:pt x="2482" y="4028"/>
                    </a:cubicBezTo>
                    <a:cubicBezTo>
                      <a:pt x="2440" y="3406"/>
                      <a:pt x="2353" y="1554"/>
                      <a:pt x="1486" y="1471"/>
                    </a:cubicBezTo>
                    <a:cubicBezTo>
                      <a:pt x="1461" y="1469"/>
                      <a:pt x="1437" y="1468"/>
                      <a:pt x="1413" y="1468"/>
                    </a:cubicBezTo>
                    <a:cubicBezTo>
                      <a:pt x="946" y="1468"/>
                      <a:pt x="722" y="1930"/>
                      <a:pt x="608" y="2472"/>
                    </a:cubicBezTo>
                    <a:lnTo>
                      <a:pt x="608" y="2472"/>
                    </a:lnTo>
                    <a:cubicBezTo>
                      <a:pt x="521" y="1702"/>
                      <a:pt x="434" y="931"/>
                      <a:pt x="347" y="161"/>
                    </a:cubicBezTo>
                    <a:cubicBezTo>
                      <a:pt x="335" y="55"/>
                      <a:pt x="244" y="1"/>
                      <a:pt x="16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01" name="Google Shape;16201;p27"/>
              <p:cNvSpPr/>
              <p:nvPr/>
            </p:nvSpPr>
            <p:spPr>
              <a:xfrm>
                <a:off x="2790325" y="2458200"/>
                <a:ext cx="83450" cy="121200"/>
              </a:xfrm>
              <a:custGeom>
                <a:avLst/>
                <a:gdLst/>
                <a:ahLst/>
                <a:cxnLst/>
                <a:rect l="l" t="t" r="r" b="b"/>
                <a:pathLst>
                  <a:path w="3338" h="4848" extrusionOk="0">
                    <a:moveTo>
                      <a:pt x="2467" y="1983"/>
                    </a:moveTo>
                    <a:lnTo>
                      <a:pt x="2467" y="1983"/>
                    </a:lnTo>
                    <a:cubicBezTo>
                      <a:pt x="2443" y="2511"/>
                      <a:pt x="2385" y="3038"/>
                      <a:pt x="2285" y="3564"/>
                    </a:cubicBezTo>
                    <a:cubicBezTo>
                      <a:pt x="2259" y="3704"/>
                      <a:pt x="2235" y="4139"/>
                      <a:pt x="2134" y="4240"/>
                    </a:cubicBezTo>
                    <a:cubicBezTo>
                      <a:pt x="2045" y="4327"/>
                      <a:pt x="1947" y="4363"/>
                      <a:pt x="1849" y="4363"/>
                    </a:cubicBezTo>
                    <a:cubicBezTo>
                      <a:pt x="1623" y="4363"/>
                      <a:pt x="1399" y="4172"/>
                      <a:pt x="1301" y="3982"/>
                    </a:cubicBezTo>
                    <a:cubicBezTo>
                      <a:pt x="824" y="3053"/>
                      <a:pt x="1496" y="2082"/>
                      <a:pt x="2467" y="1983"/>
                    </a:cubicBezTo>
                    <a:close/>
                    <a:moveTo>
                      <a:pt x="2587" y="1"/>
                    </a:moveTo>
                    <a:cubicBezTo>
                      <a:pt x="2498" y="1"/>
                      <a:pt x="2406" y="60"/>
                      <a:pt x="2416" y="165"/>
                    </a:cubicBezTo>
                    <a:cubicBezTo>
                      <a:pt x="2463" y="660"/>
                      <a:pt x="2485" y="1154"/>
                      <a:pt x="2477" y="1648"/>
                    </a:cubicBezTo>
                    <a:lnTo>
                      <a:pt x="2477" y="1648"/>
                    </a:lnTo>
                    <a:cubicBezTo>
                      <a:pt x="1028" y="1786"/>
                      <a:pt x="1" y="3863"/>
                      <a:pt x="1538" y="4738"/>
                    </a:cubicBezTo>
                    <a:cubicBezTo>
                      <a:pt x="1669" y="4813"/>
                      <a:pt x="1788" y="4848"/>
                      <a:pt x="1894" y="4848"/>
                    </a:cubicBezTo>
                    <a:cubicBezTo>
                      <a:pt x="2511" y="4848"/>
                      <a:pt x="2730" y="3692"/>
                      <a:pt x="2791" y="2521"/>
                    </a:cubicBezTo>
                    <a:lnTo>
                      <a:pt x="2791" y="2521"/>
                    </a:lnTo>
                    <a:cubicBezTo>
                      <a:pt x="2874" y="3154"/>
                      <a:pt x="2941" y="3789"/>
                      <a:pt x="2994" y="4426"/>
                    </a:cubicBezTo>
                    <a:cubicBezTo>
                      <a:pt x="3003" y="4533"/>
                      <a:pt x="3092" y="4586"/>
                      <a:pt x="3175" y="4586"/>
                    </a:cubicBezTo>
                    <a:cubicBezTo>
                      <a:pt x="3259" y="4586"/>
                      <a:pt x="3337" y="4533"/>
                      <a:pt x="3328" y="4426"/>
                    </a:cubicBezTo>
                    <a:cubicBezTo>
                      <a:pt x="3208" y="2981"/>
                      <a:pt x="3014" y="1544"/>
                      <a:pt x="2744" y="120"/>
                    </a:cubicBezTo>
                    <a:cubicBezTo>
                      <a:pt x="2729" y="38"/>
                      <a:pt x="2659" y="1"/>
                      <a:pt x="258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02" name="Google Shape;16202;p27"/>
              <p:cNvSpPr/>
              <p:nvPr/>
            </p:nvSpPr>
            <p:spPr>
              <a:xfrm>
                <a:off x="2536075" y="2579900"/>
                <a:ext cx="367250" cy="19575"/>
              </a:xfrm>
              <a:custGeom>
                <a:avLst/>
                <a:gdLst/>
                <a:ahLst/>
                <a:cxnLst/>
                <a:rect l="l" t="t" r="r" b="b"/>
                <a:pathLst>
                  <a:path w="14690" h="783" extrusionOk="0">
                    <a:moveTo>
                      <a:pt x="14494" y="1"/>
                    </a:moveTo>
                    <a:cubicBezTo>
                      <a:pt x="14488" y="1"/>
                      <a:pt x="14482" y="1"/>
                      <a:pt x="14476" y="2"/>
                    </a:cubicBezTo>
                    <a:cubicBezTo>
                      <a:pt x="11345" y="299"/>
                      <a:pt x="8203" y="448"/>
                      <a:pt x="5061" y="448"/>
                    </a:cubicBezTo>
                    <a:cubicBezTo>
                      <a:pt x="3445" y="448"/>
                      <a:pt x="1830" y="408"/>
                      <a:pt x="215" y="330"/>
                    </a:cubicBezTo>
                    <a:cubicBezTo>
                      <a:pt x="212" y="329"/>
                      <a:pt x="208" y="329"/>
                      <a:pt x="205" y="329"/>
                    </a:cubicBezTo>
                    <a:cubicBezTo>
                      <a:pt x="0" y="329"/>
                      <a:pt x="3" y="655"/>
                      <a:pt x="215" y="665"/>
                    </a:cubicBezTo>
                    <a:cubicBezTo>
                      <a:pt x="1825" y="743"/>
                      <a:pt x="3436" y="782"/>
                      <a:pt x="5047" y="782"/>
                    </a:cubicBezTo>
                    <a:cubicBezTo>
                      <a:pt x="8194" y="782"/>
                      <a:pt x="11340" y="633"/>
                      <a:pt x="14476" y="336"/>
                    </a:cubicBezTo>
                    <a:cubicBezTo>
                      <a:pt x="14682" y="316"/>
                      <a:pt x="14689" y="1"/>
                      <a:pt x="144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03" name="Google Shape;16203;p27"/>
              <p:cNvSpPr/>
              <p:nvPr/>
            </p:nvSpPr>
            <p:spPr>
              <a:xfrm>
                <a:off x="2526875" y="2631850"/>
                <a:ext cx="59900" cy="74400"/>
              </a:xfrm>
              <a:custGeom>
                <a:avLst/>
                <a:gdLst/>
                <a:ahLst/>
                <a:cxnLst/>
                <a:rect l="l" t="t" r="r" b="b"/>
                <a:pathLst>
                  <a:path w="2396" h="2976" extrusionOk="0">
                    <a:moveTo>
                      <a:pt x="808" y="1"/>
                    </a:moveTo>
                    <a:cubicBezTo>
                      <a:pt x="389" y="1"/>
                      <a:pt x="0" y="343"/>
                      <a:pt x="115" y="852"/>
                    </a:cubicBezTo>
                    <a:cubicBezTo>
                      <a:pt x="133" y="936"/>
                      <a:pt x="195" y="972"/>
                      <a:pt x="261" y="972"/>
                    </a:cubicBezTo>
                    <a:cubicBezTo>
                      <a:pt x="359" y="972"/>
                      <a:pt x="464" y="890"/>
                      <a:pt x="437" y="765"/>
                    </a:cubicBezTo>
                    <a:lnTo>
                      <a:pt x="437" y="765"/>
                    </a:lnTo>
                    <a:cubicBezTo>
                      <a:pt x="613" y="494"/>
                      <a:pt x="773" y="359"/>
                      <a:pt x="917" y="359"/>
                    </a:cubicBezTo>
                    <a:cubicBezTo>
                      <a:pt x="1029" y="359"/>
                      <a:pt x="1132" y="440"/>
                      <a:pt x="1225" y="604"/>
                    </a:cubicBezTo>
                    <a:cubicBezTo>
                      <a:pt x="1253" y="672"/>
                      <a:pt x="1280" y="743"/>
                      <a:pt x="1308" y="811"/>
                    </a:cubicBezTo>
                    <a:cubicBezTo>
                      <a:pt x="1385" y="1138"/>
                      <a:pt x="1245" y="1463"/>
                      <a:pt x="1096" y="1739"/>
                    </a:cubicBezTo>
                    <a:cubicBezTo>
                      <a:pt x="911" y="2077"/>
                      <a:pt x="676" y="2379"/>
                      <a:pt x="502" y="2724"/>
                    </a:cubicBezTo>
                    <a:cubicBezTo>
                      <a:pt x="448" y="2829"/>
                      <a:pt x="509" y="2976"/>
                      <a:pt x="640" y="2976"/>
                    </a:cubicBezTo>
                    <a:cubicBezTo>
                      <a:pt x="642" y="2976"/>
                      <a:pt x="644" y="2976"/>
                      <a:pt x="646" y="2976"/>
                    </a:cubicBezTo>
                    <a:cubicBezTo>
                      <a:pt x="1175" y="2956"/>
                      <a:pt x="1701" y="2871"/>
                      <a:pt x="2208" y="2718"/>
                    </a:cubicBezTo>
                    <a:cubicBezTo>
                      <a:pt x="2396" y="2662"/>
                      <a:pt x="2339" y="2387"/>
                      <a:pt x="2170" y="2387"/>
                    </a:cubicBezTo>
                    <a:cubicBezTo>
                      <a:pt x="2154" y="2387"/>
                      <a:pt x="2137" y="2389"/>
                      <a:pt x="2119" y="2395"/>
                    </a:cubicBezTo>
                    <a:cubicBezTo>
                      <a:pt x="1735" y="2511"/>
                      <a:pt x="1341" y="2587"/>
                      <a:pt x="942" y="2622"/>
                    </a:cubicBezTo>
                    <a:lnTo>
                      <a:pt x="942" y="2622"/>
                    </a:lnTo>
                    <a:cubicBezTo>
                      <a:pt x="1376" y="1899"/>
                      <a:pt x="2078" y="978"/>
                      <a:pt x="1367" y="242"/>
                    </a:cubicBezTo>
                    <a:cubicBezTo>
                      <a:pt x="1206" y="75"/>
                      <a:pt x="1004" y="1"/>
                      <a:pt x="80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04" name="Google Shape;16204;p27"/>
              <p:cNvSpPr/>
              <p:nvPr/>
            </p:nvSpPr>
            <p:spPr>
              <a:xfrm>
                <a:off x="2583500" y="2636200"/>
                <a:ext cx="39775" cy="81250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3250" extrusionOk="0">
                    <a:moveTo>
                      <a:pt x="729" y="0"/>
                    </a:moveTo>
                    <a:cubicBezTo>
                      <a:pt x="435" y="0"/>
                      <a:pt x="155" y="196"/>
                      <a:pt x="72" y="527"/>
                    </a:cubicBezTo>
                    <a:cubicBezTo>
                      <a:pt x="1" y="814"/>
                      <a:pt x="98" y="1124"/>
                      <a:pt x="249" y="1366"/>
                    </a:cubicBezTo>
                    <a:cubicBezTo>
                      <a:pt x="367" y="1556"/>
                      <a:pt x="531" y="1713"/>
                      <a:pt x="686" y="1871"/>
                    </a:cubicBezTo>
                    <a:cubicBezTo>
                      <a:pt x="782" y="1969"/>
                      <a:pt x="891" y="2063"/>
                      <a:pt x="962" y="2181"/>
                    </a:cubicBezTo>
                    <a:cubicBezTo>
                      <a:pt x="1090" y="2292"/>
                      <a:pt x="1105" y="2434"/>
                      <a:pt x="1009" y="2603"/>
                    </a:cubicBezTo>
                    <a:cubicBezTo>
                      <a:pt x="1045" y="2810"/>
                      <a:pt x="1022" y="2914"/>
                      <a:pt x="939" y="2914"/>
                    </a:cubicBezTo>
                    <a:cubicBezTo>
                      <a:pt x="893" y="2914"/>
                      <a:pt x="828" y="2881"/>
                      <a:pt x="745" y="2817"/>
                    </a:cubicBezTo>
                    <a:cubicBezTo>
                      <a:pt x="719" y="2736"/>
                      <a:pt x="653" y="2701"/>
                      <a:pt x="586" y="2701"/>
                    </a:cubicBezTo>
                    <a:cubicBezTo>
                      <a:pt x="485" y="2701"/>
                      <a:pt x="383" y="2783"/>
                      <a:pt x="422" y="2907"/>
                    </a:cubicBezTo>
                    <a:cubicBezTo>
                      <a:pt x="495" y="3140"/>
                      <a:pt x="696" y="3249"/>
                      <a:pt x="904" y="3249"/>
                    </a:cubicBezTo>
                    <a:cubicBezTo>
                      <a:pt x="1120" y="3249"/>
                      <a:pt x="1344" y="3133"/>
                      <a:pt x="1445" y="2916"/>
                    </a:cubicBezTo>
                    <a:cubicBezTo>
                      <a:pt x="1590" y="2603"/>
                      <a:pt x="1428" y="2242"/>
                      <a:pt x="1244" y="1989"/>
                    </a:cubicBezTo>
                    <a:cubicBezTo>
                      <a:pt x="1096" y="1787"/>
                      <a:pt x="901" y="1629"/>
                      <a:pt x="734" y="1443"/>
                    </a:cubicBezTo>
                    <a:cubicBezTo>
                      <a:pt x="612" y="1305"/>
                      <a:pt x="481" y="1145"/>
                      <a:pt x="423" y="965"/>
                    </a:cubicBezTo>
                    <a:cubicBezTo>
                      <a:pt x="364" y="776"/>
                      <a:pt x="509" y="322"/>
                      <a:pt x="751" y="322"/>
                    </a:cubicBezTo>
                    <a:cubicBezTo>
                      <a:pt x="801" y="322"/>
                      <a:pt x="854" y="340"/>
                      <a:pt x="910" y="384"/>
                    </a:cubicBezTo>
                    <a:cubicBezTo>
                      <a:pt x="944" y="411"/>
                      <a:pt x="981" y="422"/>
                      <a:pt x="1018" y="422"/>
                    </a:cubicBezTo>
                    <a:cubicBezTo>
                      <a:pt x="1158" y="422"/>
                      <a:pt x="1282" y="252"/>
                      <a:pt x="1146" y="148"/>
                    </a:cubicBezTo>
                    <a:lnTo>
                      <a:pt x="1146" y="146"/>
                    </a:lnTo>
                    <a:cubicBezTo>
                      <a:pt x="1018" y="47"/>
                      <a:pt x="872" y="0"/>
                      <a:pt x="7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05" name="Google Shape;16205;p27"/>
              <p:cNvSpPr/>
              <p:nvPr/>
            </p:nvSpPr>
            <p:spPr>
              <a:xfrm>
                <a:off x="2649325" y="2641350"/>
                <a:ext cx="19725" cy="71900"/>
              </a:xfrm>
              <a:custGeom>
                <a:avLst/>
                <a:gdLst/>
                <a:ahLst/>
                <a:cxnLst/>
                <a:rect l="l" t="t" r="r" b="b"/>
                <a:pathLst>
                  <a:path w="789" h="2876" extrusionOk="0">
                    <a:moveTo>
                      <a:pt x="207" y="1"/>
                    </a:moveTo>
                    <a:cubicBezTo>
                      <a:pt x="109" y="1"/>
                      <a:pt x="1" y="84"/>
                      <a:pt x="22" y="212"/>
                    </a:cubicBezTo>
                    <a:lnTo>
                      <a:pt x="446" y="2754"/>
                    </a:lnTo>
                    <a:cubicBezTo>
                      <a:pt x="460" y="2839"/>
                      <a:pt x="519" y="2875"/>
                      <a:pt x="584" y="2875"/>
                    </a:cubicBezTo>
                    <a:cubicBezTo>
                      <a:pt x="681" y="2875"/>
                      <a:pt x="789" y="2792"/>
                      <a:pt x="768" y="2666"/>
                    </a:cubicBezTo>
                    <a:cubicBezTo>
                      <a:pt x="627" y="1818"/>
                      <a:pt x="486" y="970"/>
                      <a:pt x="345" y="122"/>
                    </a:cubicBezTo>
                    <a:cubicBezTo>
                      <a:pt x="331" y="37"/>
                      <a:pt x="272" y="1"/>
                      <a:pt x="2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06" name="Google Shape;16206;p27"/>
              <p:cNvSpPr/>
              <p:nvPr/>
            </p:nvSpPr>
            <p:spPr>
              <a:xfrm>
                <a:off x="2636100" y="2666400"/>
                <a:ext cx="5272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2109" h="858" extrusionOk="0">
                    <a:moveTo>
                      <a:pt x="1886" y="1"/>
                    </a:moveTo>
                    <a:cubicBezTo>
                      <a:pt x="1870" y="1"/>
                      <a:pt x="1852" y="3"/>
                      <a:pt x="1834" y="9"/>
                    </a:cubicBezTo>
                    <a:lnTo>
                      <a:pt x="186" y="527"/>
                    </a:lnTo>
                    <a:cubicBezTo>
                      <a:pt x="0" y="586"/>
                      <a:pt x="56" y="858"/>
                      <a:pt x="222" y="858"/>
                    </a:cubicBezTo>
                    <a:cubicBezTo>
                      <a:pt x="239" y="858"/>
                      <a:pt x="256" y="855"/>
                      <a:pt x="275" y="849"/>
                    </a:cubicBezTo>
                    <a:lnTo>
                      <a:pt x="1922" y="332"/>
                    </a:lnTo>
                    <a:cubicBezTo>
                      <a:pt x="2108" y="274"/>
                      <a:pt x="2053" y="1"/>
                      <a:pt x="18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07" name="Google Shape;16207;p27"/>
              <p:cNvSpPr/>
              <p:nvPr/>
            </p:nvSpPr>
            <p:spPr>
              <a:xfrm>
                <a:off x="2703250" y="2633725"/>
                <a:ext cx="75375" cy="77150"/>
              </a:xfrm>
              <a:custGeom>
                <a:avLst/>
                <a:gdLst/>
                <a:ahLst/>
                <a:cxnLst/>
                <a:rect l="l" t="t" r="r" b="b"/>
                <a:pathLst>
                  <a:path w="3015" h="3086" extrusionOk="0">
                    <a:moveTo>
                      <a:pt x="1075" y="666"/>
                    </a:moveTo>
                    <a:lnTo>
                      <a:pt x="1075" y="666"/>
                    </a:lnTo>
                    <a:cubicBezTo>
                      <a:pt x="1157" y="1112"/>
                      <a:pt x="1277" y="1550"/>
                      <a:pt x="1434" y="1973"/>
                    </a:cubicBezTo>
                    <a:lnTo>
                      <a:pt x="1434" y="1973"/>
                    </a:lnTo>
                    <a:cubicBezTo>
                      <a:pt x="1236" y="2029"/>
                      <a:pt x="1009" y="2084"/>
                      <a:pt x="848" y="2084"/>
                    </a:cubicBezTo>
                    <a:cubicBezTo>
                      <a:pt x="798" y="2084"/>
                      <a:pt x="755" y="2079"/>
                      <a:pt x="720" y="2066"/>
                    </a:cubicBezTo>
                    <a:cubicBezTo>
                      <a:pt x="254" y="1897"/>
                      <a:pt x="595" y="1497"/>
                      <a:pt x="771" y="1194"/>
                    </a:cubicBezTo>
                    <a:lnTo>
                      <a:pt x="1075" y="666"/>
                    </a:lnTo>
                    <a:close/>
                    <a:moveTo>
                      <a:pt x="1156" y="0"/>
                    </a:moveTo>
                    <a:cubicBezTo>
                      <a:pt x="1106" y="0"/>
                      <a:pt x="1057" y="25"/>
                      <a:pt x="1024" y="83"/>
                    </a:cubicBezTo>
                    <a:cubicBezTo>
                      <a:pt x="723" y="607"/>
                      <a:pt x="290" y="1166"/>
                      <a:pt x="84" y="1734"/>
                    </a:cubicBezTo>
                    <a:cubicBezTo>
                      <a:pt x="0" y="1966"/>
                      <a:pt x="11" y="2220"/>
                      <a:pt x="252" y="2350"/>
                    </a:cubicBezTo>
                    <a:cubicBezTo>
                      <a:pt x="357" y="2406"/>
                      <a:pt x="481" y="2426"/>
                      <a:pt x="612" y="2426"/>
                    </a:cubicBezTo>
                    <a:cubicBezTo>
                      <a:pt x="852" y="2426"/>
                      <a:pt x="1113" y="2359"/>
                      <a:pt x="1315" y="2323"/>
                    </a:cubicBezTo>
                    <a:cubicBezTo>
                      <a:pt x="1395" y="2308"/>
                      <a:pt x="1474" y="2292"/>
                      <a:pt x="1553" y="2275"/>
                    </a:cubicBezTo>
                    <a:lnTo>
                      <a:pt x="1553" y="2275"/>
                    </a:lnTo>
                    <a:cubicBezTo>
                      <a:pt x="1658" y="2524"/>
                      <a:pt x="1776" y="2768"/>
                      <a:pt x="1907" y="3006"/>
                    </a:cubicBezTo>
                    <a:cubicBezTo>
                      <a:pt x="1938" y="3062"/>
                      <a:pt x="1991" y="3086"/>
                      <a:pt x="2044" y="3086"/>
                    </a:cubicBezTo>
                    <a:cubicBezTo>
                      <a:pt x="2147" y="3086"/>
                      <a:pt x="2253" y="2997"/>
                      <a:pt x="2212" y="2878"/>
                    </a:cubicBezTo>
                    <a:cubicBezTo>
                      <a:pt x="2132" y="2639"/>
                      <a:pt x="2051" y="2401"/>
                      <a:pt x="1970" y="2163"/>
                    </a:cubicBezTo>
                    <a:lnTo>
                      <a:pt x="1970" y="2163"/>
                    </a:lnTo>
                    <a:cubicBezTo>
                      <a:pt x="2269" y="2070"/>
                      <a:pt x="2560" y="1953"/>
                      <a:pt x="2845" y="1818"/>
                    </a:cubicBezTo>
                    <a:cubicBezTo>
                      <a:pt x="3014" y="1738"/>
                      <a:pt x="2909" y="1512"/>
                      <a:pt x="2752" y="1512"/>
                    </a:cubicBezTo>
                    <a:cubicBezTo>
                      <a:pt x="2728" y="1512"/>
                      <a:pt x="2702" y="1517"/>
                      <a:pt x="2676" y="1529"/>
                    </a:cubicBezTo>
                    <a:cubicBezTo>
                      <a:pt x="2413" y="1655"/>
                      <a:pt x="2142" y="1762"/>
                      <a:pt x="1863" y="1847"/>
                    </a:cubicBezTo>
                    <a:lnTo>
                      <a:pt x="1863" y="1847"/>
                    </a:lnTo>
                    <a:cubicBezTo>
                      <a:pt x="1754" y="1526"/>
                      <a:pt x="1645" y="1206"/>
                      <a:pt x="1536" y="886"/>
                    </a:cubicBezTo>
                    <a:cubicBezTo>
                      <a:pt x="1517" y="829"/>
                      <a:pt x="1479" y="795"/>
                      <a:pt x="1434" y="780"/>
                    </a:cubicBezTo>
                    <a:lnTo>
                      <a:pt x="1434" y="780"/>
                    </a:lnTo>
                    <a:cubicBezTo>
                      <a:pt x="1393" y="578"/>
                      <a:pt x="1360" y="374"/>
                      <a:pt x="1335" y="169"/>
                    </a:cubicBezTo>
                    <a:cubicBezTo>
                      <a:pt x="1324" y="71"/>
                      <a:pt x="1239" y="0"/>
                      <a:pt x="11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08" name="Google Shape;16208;p27"/>
              <p:cNvSpPr/>
              <p:nvPr/>
            </p:nvSpPr>
            <p:spPr>
              <a:xfrm>
                <a:off x="2781950" y="2648500"/>
                <a:ext cx="68300" cy="49725"/>
              </a:xfrm>
              <a:custGeom>
                <a:avLst/>
                <a:gdLst/>
                <a:ahLst/>
                <a:cxnLst/>
                <a:rect l="l" t="t" r="r" b="b"/>
                <a:pathLst>
                  <a:path w="2732" h="1989" extrusionOk="0">
                    <a:moveTo>
                      <a:pt x="226" y="0"/>
                    </a:moveTo>
                    <a:cubicBezTo>
                      <a:pt x="92" y="0"/>
                      <a:pt x="0" y="217"/>
                      <a:pt x="146" y="321"/>
                    </a:cubicBezTo>
                    <a:lnTo>
                      <a:pt x="2419" y="1957"/>
                    </a:lnTo>
                    <a:cubicBezTo>
                      <a:pt x="2449" y="1979"/>
                      <a:pt x="2479" y="1989"/>
                      <a:pt x="2507" y="1989"/>
                    </a:cubicBezTo>
                    <a:cubicBezTo>
                      <a:pt x="2642" y="1989"/>
                      <a:pt x="2732" y="1773"/>
                      <a:pt x="2588" y="1669"/>
                    </a:cubicBezTo>
                    <a:cubicBezTo>
                      <a:pt x="1830" y="1123"/>
                      <a:pt x="1072" y="577"/>
                      <a:pt x="314" y="31"/>
                    </a:cubicBezTo>
                    <a:cubicBezTo>
                      <a:pt x="284" y="9"/>
                      <a:pt x="254" y="0"/>
                      <a:pt x="2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09" name="Google Shape;16209;p27"/>
              <p:cNvSpPr/>
              <p:nvPr/>
            </p:nvSpPr>
            <p:spPr>
              <a:xfrm>
                <a:off x="2780900" y="2655250"/>
                <a:ext cx="48325" cy="65625"/>
              </a:xfrm>
              <a:custGeom>
                <a:avLst/>
                <a:gdLst/>
                <a:ahLst/>
                <a:cxnLst/>
                <a:rect l="l" t="t" r="r" b="b"/>
                <a:pathLst>
                  <a:path w="1933" h="2625" extrusionOk="0">
                    <a:moveTo>
                      <a:pt x="1699" y="1"/>
                    </a:moveTo>
                    <a:cubicBezTo>
                      <a:pt x="1648" y="1"/>
                      <a:pt x="1597" y="24"/>
                      <a:pt x="1562" y="78"/>
                    </a:cubicBezTo>
                    <a:lnTo>
                      <a:pt x="81" y="2378"/>
                    </a:lnTo>
                    <a:cubicBezTo>
                      <a:pt x="0" y="2505"/>
                      <a:pt x="116" y="2624"/>
                      <a:pt x="233" y="2624"/>
                    </a:cubicBezTo>
                    <a:cubicBezTo>
                      <a:pt x="284" y="2624"/>
                      <a:pt x="336" y="2601"/>
                      <a:pt x="371" y="2546"/>
                    </a:cubicBezTo>
                    <a:lnTo>
                      <a:pt x="1852" y="247"/>
                    </a:lnTo>
                    <a:cubicBezTo>
                      <a:pt x="1933" y="121"/>
                      <a:pt x="1816" y="1"/>
                      <a:pt x="16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10" name="Google Shape;16210;p27"/>
              <p:cNvSpPr/>
              <p:nvPr/>
            </p:nvSpPr>
            <p:spPr>
              <a:xfrm>
                <a:off x="1028625" y="2649800"/>
                <a:ext cx="58850" cy="83150"/>
              </a:xfrm>
              <a:custGeom>
                <a:avLst/>
                <a:gdLst/>
                <a:ahLst/>
                <a:cxnLst/>
                <a:rect l="l" t="t" r="r" b="b"/>
                <a:pathLst>
                  <a:path w="2354" h="3326" extrusionOk="0">
                    <a:moveTo>
                      <a:pt x="1118" y="0"/>
                    </a:moveTo>
                    <a:cubicBezTo>
                      <a:pt x="944" y="0"/>
                      <a:pt x="765" y="56"/>
                      <a:pt x="615" y="168"/>
                    </a:cubicBezTo>
                    <a:cubicBezTo>
                      <a:pt x="153" y="511"/>
                      <a:pt x="0" y="1237"/>
                      <a:pt x="18" y="1777"/>
                    </a:cubicBezTo>
                    <a:cubicBezTo>
                      <a:pt x="37" y="2365"/>
                      <a:pt x="302" y="2959"/>
                      <a:pt x="864" y="3208"/>
                    </a:cubicBezTo>
                    <a:cubicBezTo>
                      <a:pt x="1039" y="3286"/>
                      <a:pt x="1225" y="3326"/>
                      <a:pt x="1406" y="3326"/>
                    </a:cubicBezTo>
                    <a:cubicBezTo>
                      <a:pt x="1715" y="3326"/>
                      <a:pt x="2013" y="3210"/>
                      <a:pt x="2239" y="2969"/>
                    </a:cubicBezTo>
                    <a:cubicBezTo>
                      <a:pt x="2353" y="2848"/>
                      <a:pt x="2240" y="2680"/>
                      <a:pt x="2114" y="2680"/>
                    </a:cubicBezTo>
                    <a:cubicBezTo>
                      <a:pt x="2076" y="2680"/>
                      <a:pt x="2037" y="2696"/>
                      <a:pt x="2003" y="2732"/>
                    </a:cubicBezTo>
                    <a:cubicBezTo>
                      <a:pt x="1824" y="2923"/>
                      <a:pt x="1622" y="3003"/>
                      <a:pt x="1423" y="3003"/>
                    </a:cubicBezTo>
                    <a:cubicBezTo>
                      <a:pt x="944" y="3003"/>
                      <a:pt x="480" y="2539"/>
                      <a:pt x="380" y="2037"/>
                    </a:cubicBezTo>
                    <a:cubicBezTo>
                      <a:pt x="317" y="1721"/>
                      <a:pt x="353" y="1365"/>
                      <a:pt x="447" y="1062"/>
                    </a:cubicBezTo>
                    <a:cubicBezTo>
                      <a:pt x="524" y="808"/>
                      <a:pt x="850" y="298"/>
                      <a:pt x="1155" y="298"/>
                    </a:cubicBezTo>
                    <a:cubicBezTo>
                      <a:pt x="1272" y="298"/>
                      <a:pt x="1385" y="372"/>
                      <a:pt x="1481" y="563"/>
                    </a:cubicBezTo>
                    <a:cubicBezTo>
                      <a:pt x="1511" y="623"/>
                      <a:pt x="1560" y="648"/>
                      <a:pt x="1610" y="648"/>
                    </a:cubicBezTo>
                    <a:cubicBezTo>
                      <a:pt x="1720" y="648"/>
                      <a:pt x="1836" y="526"/>
                      <a:pt x="1770" y="394"/>
                    </a:cubicBezTo>
                    <a:cubicBezTo>
                      <a:pt x="1637" y="130"/>
                      <a:pt x="1382" y="0"/>
                      <a:pt x="111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11" name="Google Shape;16211;p27"/>
              <p:cNvSpPr/>
              <p:nvPr/>
            </p:nvSpPr>
            <p:spPr>
              <a:xfrm>
                <a:off x="1105575" y="2674275"/>
                <a:ext cx="51575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2063" h="425" extrusionOk="0">
                    <a:moveTo>
                      <a:pt x="1376" y="0"/>
                    </a:moveTo>
                    <a:cubicBezTo>
                      <a:pt x="982" y="0"/>
                      <a:pt x="589" y="33"/>
                      <a:pt x="200" y="98"/>
                    </a:cubicBezTo>
                    <a:cubicBezTo>
                      <a:pt x="1" y="131"/>
                      <a:pt x="70" y="424"/>
                      <a:pt x="259" y="424"/>
                    </a:cubicBezTo>
                    <a:cubicBezTo>
                      <a:pt x="269" y="424"/>
                      <a:pt x="279" y="423"/>
                      <a:pt x="290" y="421"/>
                    </a:cubicBezTo>
                    <a:cubicBezTo>
                      <a:pt x="650" y="363"/>
                      <a:pt x="1013" y="333"/>
                      <a:pt x="1377" y="333"/>
                    </a:cubicBezTo>
                    <a:cubicBezTo>
                      <a:pt x="1534" y="333"/>
                      <a:pt x="1691" y="339"/>
                      <a:pt x="1848" y="350"/>
                    </a:cubicBezTo>
                    <a:cubicBezTo>
                      <a:pt x="1852" y="350"/>
                      <a:pt x="1857" y="350"/>
                      <a:pt x="1862" y="350"/>
                    </a:cubicBezTo>
                    <a:cubicBezTo>
                      <a:pt x="2063" y="350"/>
                      <a:pt x="2057" y="29"/>
                      <a:pt x="1848" y="16"/>
                    </a:cubicBezTo>
                    <a:cubicBezTo>
                      <a:pt x="1690" y="5"/>
                      <a:pt x="1533" y="0"/>
                      <a:pt x="13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12" name="Google Shape;16212;p27"/>
              <p:cNvSpPr/>
              <p:nvPr/>
            </p:nvSpPr>
            <p:spPr>
              <a:xfrm>
                <a:off x="1116625" y="2696225"/>
                <a:ext cx="40725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1629" h="481" extrusionOk="0">
                    <a:moveTo>
                      <a:pt x="1363" y="1"/>
                    </a:moveTo>
                    <a:cubicBezTo>
                      <a:pt x="1355" y="1"/>
                      <a:pt x="1346" y="1"/>
                      <a:pt x="1337" y="3"/>
                    </a:cubicBezTo>
                    <a:lnTo>
                      <a:pt x="204" y="155"/>
                    </a:lnTo>
                    <a:cubicBezTo>
                      <a:pt x="0" y="183"/>
                      <a:pt x="75" y="480"/>
                      <a:pt x="268" y="480"/>
                    </a:cubicBezTo>
                    <a:cubicBezTo>
                      <a:pt x="277" y="480"/>
                      <a:pt x="285" y="480"/>
                      <a:pt x="294" y="479"/>
                    </a:cubicBezTo>
                    <a:lnTo>
                      <a:pt x="1426" y="326"/>
                    </a:lnTo>
                    <a:cubicBezTo>
                      <a:pt x="1628" y="298"/>
                      <a:pt x="1555" y="1"/>
                      <a:pt x="13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13" name="Google Shape;16213;p27"/>
              <p:cNvSpPr/>
              <p:nvPr/>
            </p:nvSpPr>
            <p:spPr>
              <a:xfrm>
                <a:off x="1165000" y="2647575"/>
                <a:ext cx="77150" cy="74100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2964" extrusionOk="0">
                    <a:moveTo>
                      <a:pt x="1198" y="1"/>
                    </a:moveTo>
                    <a:cubicBezTo>
                      <a:pt x="837" y="1"/>
                      <a:pt x="423" y="183"/>
                      <a:pt x="163" y="319"/>
                    </a:cubicBezTo>
                    <a:cubicBezTo>
                      <a:pt x="0" y="406"/>
                      <a:pt x="101" y="630"/>
                      <a:pt x="252" y="630"/>
                    </a:cubicBezTo>
                    <a:cubicBezTo>
                      <a:pt x="278" y="630"/>
                      <a:pt x="305" y="624"/>
                      <a:pt x="333" y="609"/>
                    </a:cubicBezTo>
                    <a:lnTo>
                      <a:pt x="333" y="608"/>
                    </a:lnTo>
                    <a:cubicBezTo>
                      <a:pt x="551" y="493"/>
                      <a:pt x="797" y="375"/>
                      <a:pt x="1039" y="375"/>
                    </a:cubicBezTo>
                    <a:cubicBezTo>
                      <a:pt x="1139" y="375"/>
                      <a:pt x="1238" y="395"/>
                      <a:pt x="1335" y="445"/>
                    </a:cubicBezTo>
                    <a:cubicBezTo>
                      <a:pt x="1533" y="469"/>
                      <a:pt x="1583" y="567"/>
                      <a:pt x="1484" y="734"/>
                    </a:cubicBezTo>
                    <a:cubicBezTo>
                      <a:pt x="1493" y="856"/>
                      <a:pt x="1452" y="954"/>
                      <a:pt x="1361" y="1026"/>
                    </a:cubicBezTo>
                    <a:cubicBezTo>
                      <a:pt x="1272" y="1143"/>
                      <a:pt x="1150" y="1233"/>
                      <a:pt x="1037" y="1325"/>
                    </a:cubicBezTo>
                    <a:cubicBezTo>
                      <a:pt x="926" y="1413"/>
                      <a:pt x="1015" y="1610"/>
                      <a:pt x="1150" y="1610"/>
                    </a:cubicBezTo>
                    <a:cubicBezTo>
                      <a:pt x="1152" y="1610"/>
                      <a:pt x="1154" y="1610"/>
                      <a:pt x="1156" y="1610"/>
                    </a:cubicBezTo>
                    <a:cubicBezTo>
                      <a:pt x="1197" y="1608"/>
                      <a:pt x="1238" y="1607"/>
                      <a:pt x="1278" y="1607"/>
                    </a:cubicBezTo>
                    <a:cubicBezTo>
                      <a:pt x="1531" y="1607"/>
                      <a:pt x="1770" y="1651"/>
                      <a:pt x="2001" y="1773"/>
                    </a:cubicBezTo>
                    <a:cubicBezTo>
                      <a:pt x="2197" y="1875"/>
                      <a:pt x="2689" y="2187"/>
                      <a:pt x="2352" y="2492"/>
                    </a:cubicBezTo>
                    <a:cubicBezTo>
                      <a:pt x="2229" y="2603"/>
                      <a:pt x="2046" y="2645"/>
                      <a:pt x="1845" y="2645"/>
                    </a:cubicBezTo>
                    <a:cubicBezTo>
                      <a:pt x="1478" y="2645"/>
                      <a:pt x="1053" y="2504"/>
                      <a:pt x="831" y="2399"/>
                    </a:cubicBezTo>
                    <a:cubicBezTo>
                      <a:pt x="805" y="2386"/>
                      <a:pt x="780" y="2381"/>
                      <a:pt x="756" y="2381"/>
                    </a:cubicBezTo>
                    <a:cubicBezTo>
                      <a:pt x="599" y="2381"/>
                      <a:pt x="494" y="2608"/>
                      <a:pt x="662" y="2688"/>
                    </a:cubicBezTo>
                    <a:cubicBezTo>
                      <a:pt x="940" y="2820"/>
                      <a:pt x="1424" y="2963"/>
                      <a:pt x="1868" y="2963"/>
                    </a:cubicBezTo>
                    <a:cubicBezTo>
                      <a:pt x="2268" y="2963"/>
                      <a:pt x="2635" y="2847"/>
                      <a:pt x="2788" y="2502"/>
                    </a:cubicBezTo>
                    <a:cubicBezTo>
                      <a:pt x="3085" y="1832"/>
                      <a:pt x="2191" y="1425"/>
                      <a:pt x="1548" y="1309"/>
                    </a:cubicBezTo>
                    <a:lnTo>
                      <a:pt x="1548" y="1309"/>
                    </a:lnTo>
                    <a:cubicBezTo>
                      <a:pt x="1820" y="1017"/>
                      <a:pt x="2015" y="638"/>
                      <a:pt x="1756" y="263"/>
                    </a:cubicBezTo>
                    <a:cubicBezTo>
                      <a:pt x="1623" y="70"/>
                      <a:pt x="1420" y="1"/>
                      <a:pt x="11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14" name="Google Shape;16214;p27"/>
              <p:cNvSpPr/>
              <p:nvPr/>
            </p:nvSpPr>
            <p:spPr>
              <a:xfrm>
                <a:off x="1242925" y="2656300"/>
                <a:ext cx="6265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877" extrusionOk="0">
                    <a:moveTo>
                      <a:pt x="206" y="1"/>
                    </a:moveTo>
                    <a:cubicBezTo>
                      <a:pt x="51" y="1"/>
                      <a:pt x="1" y="266"/>
                      <a:pt x="178" y="335"/>
                    </a:cubicBezTo>
                    <a:cubicBezTo>
                      <a:pt x="970" y="645"/>
                      <a:pt x="1641" y="1153"/>
                      <a:pt x="2169" y="1819"/>
                    </a:cubicBezTo>
                    <a:cubicBezTo>
                      <a:pt x="2201" y="1860"/>
                      <a:pt x="2239" y="1877"/>
                      <a:pt x="2276" y="1877"/>
                    </a:cubicBezTo>
                    <a:cubicBezTo>
                      <a:pt x="2394" y="1877"/>
                      <a:pt x="2506" y="1709"/>
                      <a:pt x="2405" y="1583"/>
                    </a:cubicBezTo>
                    <a:cubicBezTo>
                      <a:pt x="1839" y="869"/>
                      <a:pt x="1113" y="344"/>
                      <a:pt x="266" y="13"/>
                    </a:cubicBezTo>
                    <a:cubicBezTo>
                      <a:pt x="245" y="5"/>
                      <a:pt x="225" y="1"/>
                      <a:pt x="2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15" name="Google Shape;16215;p27"/>
              <p:cNvSpPr/>
              <p:nvPr/>
            </p:nvSpPr>
            <p:spPr>
              <a:xfrm>
                <a:off x="1241350" y="2645600"/>
                <a:ext cx="50375" cy="65850"/>
              </a:xfrm>
              <a:custGeom>
                <a:avLst/>
                <a:gdLst/>
                <a:ahLst/>
                <a:cxnLst/>
                <a:rect l="l" t="t" r="r" b="b"/>
                <a:pathLst>
                  <a:path w="2015" h="2634" extrusionOk="0">
                    <a:moveTo>
                      <a:pt x="1784" y="1"/>
                    </a:moveTo>
                    <a:cubicBezTo>
                      <a:pt x="1733" y="1"/>
                      <a:pt x="1683" y="24"/>
                      <a:pt x="1649" y="81"/>
                    </a:cubicBezTo>
                    <a:cubicBezTo>
                      <a:pt x="1174" y="881"/>
                      <a:pt x="654" y="1652"/>
                      <a:pt x="93" y="2394"/>
                    </a:cubicBezTo>
                    <a:cubicBezTo>
                      <a:pt x="0" y="2515"/>
                      <a:pt x="118" y="2634"/>
                      <a:pt x="240" y="2634"/>
                    </a:cubicBezTo>
                    <a:cubicBezTo>
                      <a:pt x="291" y="2634"/>
                      <a:pt x="343" y="2613"/>
                      <a:pt x="381" y="2563"/>
                    </a:cubicBezTo>
                    <a:cubicBezTo>
                      <a:pt x="944" y="1822"/>
                      <a:pt x="1463" y="1050"/>
                      <a:pt x="1937" y="251"/>
                    </a:cubicBezTo>
                    <a:cubicBezTo>
                      <a:pt x="2014" y="121"/>
                      <a:pt x="1899" y="1"/>
                      <a:pt x="178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16" name="Google Shape;16216;p27"/>
              <p:cNvSpPr/>
              <p:nvPr/>
            </p:nvSpPr>
            <p:spPr>
              <a:xfrm>
                <a:off x="1331175" y="2644350"/>
                <a:ext cx="44400" cy="976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3904" extrusionOk="0">
                    <a:moveTo>
                      <a:pt x="1181" y="0"/>
                    </a:moveTo>
                    <a:cubicBezTo>
                      <a:pt x="1143" y="0"/>
                      <a:pt x="1104" y="15"/>
                      <a:pt x="1070" y="50"/>
                    </a:cubicBezTo>
                    <a:cubicBezTo>
                      <a:pt x="1" y="1149"/>
                      <a:pt x="199" y="3013"/>
                      <a:pt x="1459" y="3875"/>
                    </a:cubicBezTo>
                    <a:cubicBezTo>
                      <a:pt x="1489" y="3895"/>
                      <a:pt x="1519" y="3904"/>
                      <a:pt x="1546" y="3904"/>
                    </a:cubicBezTo>
                    <a:cubicBezTo>
                      <a:pt x="1684" y="3904"/>
                      <a:pt x="1776" y="3685"/>
                      <a:pt x="1628" y="3585"/>
                    </a:cubicBezTo>
                    <a:cubicBezTo>
                      <a:pt x="547" y="2845"/>
                      <a:pt x="396" y="1222"/>
                      <a:pt x="1307" y="287"/>
                    </a:cubicBezTo>
                    <a:cubicBezTo>
                      <a:pt x="1422" y="168"/>
                      <a:pt x="1308" y="0"/>
                      <a:pt x="118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17" name="Google Shape;16217;p27"/>
              <p:cNvSpPr/>
              <p:nvPr/>
            </p:nvSpPr>
            <p:spPr>
              <a:xfrm>
                <a:off x="1379775" y="2665225"/>
                <a:ext cx="59350" cy="58900"/>
              </a:xfrm>
              <a:custGeom>
                <a:avLst/>
                <a:gdLst/>
                <a:ahLst/>
                <a:cxnLst/>
                <a:rect l="l" t="t" r="r" b="b"/>
                <a:pathLst>
                  <a:path w="2374" h="2356" extrusionOk="0">
                    <a:moveTo>
                      <a:pt x="1195" y="0"/>
                    </a:moveTo>
                    <a:cubicBezTo>
                      <a:pt x="726" y="0"/>
                      <a:pt x="244" y="321"/>
                      <a:pt x="157" y="844"/>
                    </a:cubicBezTo>
                    <a:cubicBezTo>
                      <a:pt x="0" y="1799"/>
                      <a:pt x="814" y="2355"/>
                      <a:pt x="1643" y="2355"/>
                    </a:cubicBezTo>
                    <a:cubicBezTo>
                      <a:pt x="1828" y="2355"/>
                      <a:pt x="2013" y="2328"/>
                      <a:pt x="2189" y="2271"/>
                    </a:cubicBezTo>
                    <a:cubicBezTo>
                      <a:pt x="2373" y="2210"/>
                      <a:pt x="2319" y="1938"/>
                      <a:pt x="2153" y="1938"/>
                    </a:cubicBezTo>
                    <a:cubicBezTo>
                      <a:pt x="2136" y="1938"/>
                      <a:pt x="2118" y="1941"/>
                      <a:pt x="2099" y="1947"/>
                    </a:cubicBezTo>
                    <a:cubicBezTo>
                      <a:pt x="1947" y="1997"/>
                      <a:pt x="1781" y="2022"/>
                      <a:pt x="1616" y="2022"/>
                    </a:cubicBezTo>
                    <a:cubicBezTo>
                      <a:pt x="1048" y="2022"/>
                      <a:pt x="483" y="1721"/>
                      <a:pt x="476" y="1064"/>
                    </a:cubicBezTo>
                    <a:cubicBezTo>
                      <a:pt x="471" y="745"/>
                      <a:pt x="638" y="443"/>
                      <a:pt x="958" y="356"/>
                    </a:cubicBezTo>
                    <a:cubicBezTo>
                      <a:pt x="1022" y="339"/>
                      <a:pt x="1088" y="330"/>
                      <a:pt x="1152" y="330"/>
                    </a:cubicBezTo>
                    <a:cubicBezTo>
                      <a:pt x="1386" y="330"/>
                      <a:pt x="1608" y="444"/>
                      <a:pt x="1721" y="661"/>
                    </a:cubicBezTo>
                    <a:cubicBezTo>
                      <a:pt x="1752" y="721"/>
                      <a:pt x="1801" y="745"/>
                      <a:pt x="1851" y="745"/>
                    </a:cubicBezTo>
                    <a:cubicBezTo>
                      <a:pt x="1962" y="745"/>
                      <a:pt x="2077" y="625"/>
                      <a:pt x="2009" y="492"/>
                    </a:cubicBezTo>
                    <a:lnTo>
                      <a:pt x="2009" y="492"/>
                    </a:lnTo>
                    <a:lnTo>
                      <a:pt x="2011" y="494"/>
                    </a:lnTo>
                    <a:cubicBezTo>
                      <a:pt x="1834" y="152"/>
                      <a:pt x="1517" y="0"/>
                      <a:pt x="11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18" name="Google Shape;16218;p27"/>
              <p:cNvSpPr/>
              <p:nvPr/>
            </p:nvSpPr>
            <p:spPr>
              <a:xfrm>
                <a:off x="1455900" y="2652025"/>
                <a:ext cx="31625" cy="104075"/>
              </a:xfrm>
              <a:custGeom>
                <a:avLst/>
                <a:gdLst/>
                <a:ahLst/>
                <a:cxnLst/>
                <a:rect l="l" t="t" r="r" b="b"/>
                <a:pathLst>
                  <a:path w="1265" h="4163" extrusionOk="0">
                    <a:moveTo>
                      <a:pt x="234" y="0"/>
                    </a:moveTo>
                    <a:cubicBezTo>
                      <a:pt x="116" y="0"/>
                      <a:pt x="0" y="119"/>
                      <a:pt x="85" y="245"/>
                    </a:cubicBezTo>
                    <a:lnTo>
                      <a:pt x="85" y="244"/>
                    </a:lnTo>
                    <a:cubicBezTo>
                      <a:pt x="842" y="1354"/>
                      <a:pt x="924" y="2724"/>
                      <a:pt x="279" y="3911"/>
                    </a:cubicBezTo>
                    <a:cubicBezTo>
                      <a:pt x="208" y="4041"/>
                      <a:pt x="324" y="4163"/>
                      <a:pt x="437" y="4163"/>
                    </a:cubicBezTo>
                    <a:cubicBezTo>
                      <a:pt x="487" y="4163"/>
                      <a:pt x="537" y="4139"/>
                      <a:pt x="569" y="4080"/>
                    </a:cubicBezTo>
                    <a:cubicBezTo>
                      <a:pt x="1264" y="2797"/>
                      <a:pt x="1197" y="1282"/>
                      <a:pt x="374" y="76"/>
                    </a:cubicBezTo>
                    <a:cubicBezTo>
                      <a:pt x="337" y="23"/>
                      <a:pt x="286" y="0"/>
                      <a:pt x="2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19" name="Google Shape;16219;p27"/>
              <p:cNvSpPr/>
              <p:nvPr/>
            </p:nvSpPr>
            <p:spPr>
              <a:xfrm>
                <a:off x="1510275" y="2674875"/>
                <a:ext cx="50050" cy="65975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2639" extrusionOk="0">
                    <a:moveTo>
                      <a:pt x="859" y="315"/>
                    </a:moveTo>
                    <a:cubicBezTo>
                      <a:pt x="901" y="315"/>
                      <a:pt x="947" y="326"/>
                      <a:pt x="996" y="348"/>
                    </a:cubicBezTo>
                    <a:lnTo>
                      <a:pt x="996" y="348"/>
                    </a:lnTo>
                    <a:cubicBezTo>
                      <a:pt x="1004" y="361"/>
                      <a:pt x="1016" y="373"/>
                      <a:pt x="1030" y="384"/>
                    </a:cubicBezTo>
                    <a:cubicBezTo>
                      <a:pt x="1654" y="889"/>
                      <a:pt x="1318" y="1665"/>
                      <a:pt x="987" y="2248"/>
                    </a:cubicBezTo>
                    <a:lnTo>
                      <a:pt x="987" y="2248"/>
                    </a:lnTo>
                    <a:cubicBezTo>
                      <a:pt x="693" y="2058"/>
                      <a:pt x="501" y="1759"/>
                      <a:pt x="438" y="1406"/>
                    </a:cubicBezTo>
                    <a:cubicBezTo>
                      <a:pt x="388" y="1121"/>
                      <a:pt x="489" y="315"/>
                      <a:pt x="859" y="315"/>
                    </a:cubicBezTo>
                    <a:close/>
                    <a:moveTo>
                      <a:pt x="886" y="0"/>
                    </a:moveTo>
                    <a:cubicBezTo>
                      <a:pt x="481" y="0"/>
                      <a:pt x="172" y="433"/>
                      <a:pt x="101" y="913"/>
                    </a:cubicBezTo>
                    <a:cubicBezTo>
                      <a:pt x="0" y="1598"/>
                      <a:pt x="330" y="2318"/>
                      <a:pt x="964" y="2618"/>
                    </a:cubicBezTo>
                    <a:cubicBezTo>
                      <a:pt x="992" y="2632"/>
                      <a:pt x="1022" y="2638"/>
                      <a:pt x="1051" y="2638"/>
                    </a:cubicBezTo>
                    <a:cubicBezTo>
                      <a:pt x="1108" y="2638"/>
                      <a:pt x="1161" y="2613"/>
                      <a:pt x="1193" y="2559"/>
                    </a:cubicBezTo>
                    <a:cubicBezTo>
                      <a:pt x="1587" y="1891"/>
                      <a:pt x="2001" y="954"/>
                      <a:pt x="1429" y="303"/>
                    </a:cubicBezTo>
                    <a:lnTo>
                      <a:pt x="1429" y="303"/>
                    </a:lnTo>
                    <a:cubicBezTo>
                      <a:pt x="1426" y="268"/>
                      <a:pt x="1409" y="234"/>
                      <a:pt x="1373" y="204"/>
                    </a:cubicBezTo>
                    <a:lnTo>
                      <a:pt x="1374" y="204"/>
                    </a:lnTo>
                    <a:cubicBezTo>
                      <a:pt x="1203" y="61"/>
                      <a:pt x="1038" y="0"/>
                      <a:pt x="8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20" name="Google Shape;16220;p27"/>
              <p:cNvSpPr/>
              <p:nvPr/>
            </p:nvSpPr>
            <p:spPr>
              <a:xfrm>
                <a:off x="1540350" y="2622500"/>
                <a:ext cx="12925" cy="96325"/>
              </a:xfrm>
              <a:custGeom>
                <a:avLst/>
                <a:gdLst/>
                <a:ahLst/>
                <a:cxnLst/>
                <a:rect l="l" t="t" r="r" b="b"/>
                <a:pathLst>
                  <a:path w="517" h="3853" extrusionOk="0">
                    <a:moveTo>
                      <a:pt x="329" y="1"/>
                    </a:moveTo>
                    <a:cubicBezTo>
                      <a:pt x="245" y="1"/>
                      <a:pt x="154" y="54"/>
                      <a:pt x="141" y="160"/>
                    </a:cubicBezTo>
                    <a:cubicBezTo>
                      <a:pt x="1" y="1347"/>
                      <a:pt x="13" y="2547"/>
                      <a:pt x="176" y="3731"/>
                    </a:cubicBezTo>
                    <a:cubicBezTo>
                      <a:pt x="188" y="3816"/>
                      <a:pt x="246" y="3852"/>
                      <a:pt x="310" y="3852"/>
                    </a:cubicBezTo>
                    <a:cubicBezTo>
                      <a:pt x="407" y="3852"/>
                      <a:pt x="517" y="3769"/>
                      <a:pt x="499" y="3643"/>
                    </a:cubicBezTo>
                    <a:cubicBezTo>
                      <a:pt x="344" y="2488"/>
                      <a:pt x="336" y="1316"/>
                      <a:pt x="477" y="160"/>
                    </a:cubicBezTo>
                    <a:cubicBezTo>
                      <a:pt x="489" y="54"/>
                      <a:pt x="412" y="1"/>
                      <a:pt x="32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21" name="Google Shape;16221;p27"/>
              <p:cNvSpPr/>
              <p:nvPr/>
            </p:nvSpPr>
            <p:spPr>
              <a:xfrm>
                <a:off x="1563025" y="2681225"/>
                <a:ext cx="72025" cy="56575"/>
              </a:xfrm>
              <a:custGeom>
                <a:avLst/>
                <a:gdLst/>
                <a:ahLst/>
                <a:cxnLst/>
                <a:rect l="l" t="t" r="r" b="b"/>
                <a:pathLst>
                  <a:path w="2881" h="2263" extrusionOk="0">
                    <a:moveTo>
                      <a:pt x="1370" y="328"/>
                    </a:moveTo>
                    <a:cubicBezTo>
                      <a:pt x="1489" y="328"/>
                      <a:pt x="1612" y="356"/>
                      <a:pt x="1733" y="417"/>
                    </a:cubicBezTo>
                    <a:cubicBezTo>
                      <a:pt x="1759" y="430"/>
                      <a:pt x="1786" y="436"/>
                      <a:pt x="1811" y="436"/>
                    </a:cubicBezTo>
                    <a:cubicBezTo>
                      <a:pt x="1812" y="436"/>
                      <a:pt x="1813" y="436"/>
                      <a:pt x="1814" y="436"/>
                    </a:cubicBezTo>
                    <a:lnTo>
                      <a:pt x="1814" y="436"/>
                    </a:lnTo>
                    <a:cubicBezTo>
                      <a:pt x="1816" y="447"/>
                      <a:pt x="1817" y="458"/>
                      <a:pt x="1818" y="470"/>
                    </a:cubicBezTo>
                    <a:lnTo>
                      <a:pt x="1818" y="470"/>
                    </a:lnTo>
                    <a:lnTo>
                      <a:pt x="1818" y="470"/>
                    </a:lnTo>
                    <a:cubicBezTo>
                      <a:pt x="1818" y="472"/>
                      <a:pt x="1819" y="475"/>
                      <a:pt x="1819" y="477"/>
                    </a:cubicBezTo>
                    <a:lnTo>
                      <a:pt x="1819" y="477"/>
                    </a:lnTo>
                    <a:cubicBezTo>
                      <a:pt x="1858" y="809"/>
                      <a:pt x="1904" y="1185"/>
                      <a:pt x="1733" y="1487"/>
                    </a:cubicBezTo>
                    <a:cubicBezTo>
                      <a:pt x="1621" y="1682"/>
                      <a:pt x="1446" y="1768"/>
                      <a:pt x="1268" y="1768"/>
                    </a:cubicBezTo>
                    <a:cubicBezTo>
                      <a:pt x="1023" y="1768"/>
                      <a:pt x="772" y="1608"/>
                      <a:pt x="669" y="1349"/>
                    </a:cubicBezTo>
                    <a:cubicBezTo>
                      <a:pt x="455" y="808"/>
                      <a:pt x="874" y="328"/>
                      <a:pt x="1370" y="328"/>
                    </a:cubicBezTo>
                    <a:close/>
                    <a:moveTo>
                      <a:pt x="1383" y="1"/>
                    </a:moveTo>
                    <a:cubicBezTo>
                      <a:pt x="636" y="1"/>
                      <a:pt x="0" y="748"/>
                      <a:pt x="389" y="1545"/>
                    </a:cubicBezTo>
                    <a:cubicBezTo>
                      <a:pt x="553" y="1881"/>
                      <a:pt x="896" y="2135"/>
                      <a:pt x="1262" y="2135"/>
                    </a:cubicBezTo>
                    <a:cubicBezTo>
                      <a:pt x="1370" y="2135"/>
                      <a:pt x="1479" y="2114"/>
                      <a:pt x="1586" y="2065"/>
                    </a:cubicBezTo>
                    <a:cubicBezTo>
                      <a:pt x="1872" y="1937"/>
                      <a:pt x="2028" y="1711"/>
                      <a:pt x="2106" y="1447"/>
                    </a:cubicBezTo>
                    <a:lnTo>
                      <a:pt x="2106" y="1447"/>
                    </a:lnTo>
                    <a:cubicBezTo>
                      <a:pt x="2216" y="1705"/>
                      <a:pt x="2350" y="1952"/>
                      <a:pt x="2507" y="2186"/>
                    </a:cubicBezTo>
                    <a:cubicBezTo>
                      <a:pt x="2543" y="2240"/>
                      <a:pt x="2595" y="2262"/>
                      <a:pt x="2646" y="2262"/>
                    </a:cubicBezTo>
                    <a:cubicBezTo>
                      <a:pt x="2764" y="2262"/>
                      <a:pt x="2880" y="2142"/>
                      <a:pt x="2797" y="2017"/>
                    </a:cubicBezTo>
                    <a:cubicBezTo>
                      <a:pt x="2465" y="1524"/>
                      <a:pt x="2242" y="967"/>
                      <a:pt x="2141" y="381"/>
                    </a:cubicBezTo>
                    <a:cubicBezTo>
                      <a:pt x="2127" y="301"/>
                      <a:pt x="2058" y="264"/>
                      <a:pt x="1987" y="263"/>
                    </a:cubicBezTo>
                    <a:lnTo>
                      <a:pt x="1987" y="263"/>
                    </a:lnTo>
                    <a:cubicBezTo>
                      <a:pt x="1989" y="211"/>
                      <a:pt x="1965" y="159"/>
                      <a:pt x="1902" y="127"/>
                    </a:cubicBezTo>
                    <a:cubicBezTo>
                      <a:pt x="1730" y="40"/>
                      <a:pt x="1554" y="1"/>
                      <a:pt x="13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22" name="Google Shape;16222;p27"/>
              <p:cNvSpPr/>
              <p:nvPr/>
            </p:nvSpPr>
            <p:spPr>
              <a:xfrm>
                <a:off x="1654650" y="2649950"/>
                <a:ext cx="41925" cy="93275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3731" extrusionOk="0">
                    <a:moveTo>
                      <a:pt x="1320" y="0"/>
                    </a:moveTo>
                    <a:cubicBezTo>
                      <a:pt x="648" y="0"/>
                      <a:pt x="256" y="647"/>
                      <a:pt x="150" y="1282"/>
                    </a:cubicBezTo>
                    <a:cubicBezTo>
                      <a:pt x="0" y="2171"/>
                      <a:pt x="321" y="3050"/>
                      <a:pt x="949" y="3681"/>
                    </a:cubicBezTo>
                    <a:cubicBezTo>
                      <a:pt x="984" y="3716"/>
                      <a:pt x="1023" y="3730"/>
                      <a:pt x="1061" y="3730"/>
                    </a:cubicBezTo>
                    <a:cubicBezTo>
                      <a:pt x="1189" y="3730"/>
                      <a:pt x="1303" y="3562"/>
                      <a:pt x="1186" y="3445"/>
                    </a:cubicBezTo>
                    <a:cubicBezTo>
                      <a:pt x="761" y="3018"/>
                      <a:pt x="490" y="2479"/>
                      <a:pt x="452" y="1873"/>
                    </a:cubicBezTo>
                    <a:cubicBezTo>
                      <a:pt x="418" y="1341"/>
                      <a:pt x="594" y="327"/>
                      <a:pt x="1281" y="327"/>
                    </a:cubicBezTo>
                    <a:cubicBezTo>
                      <a:pt x="1314" y="327"/>
                      <a:pt x="1349" y="329"/>
                      <a:pt x="1385" y="334"/>
                    </a:cubicBezTo>
                    <a:cubicBezTo>
                      <a:pt x="1394" y="336"/>
                      <a:pt x="1403" y="336"/>
                      <a:pt x="1412" y="336"/>
                    </a:cubicBezTo>
                    <a:cubicBezTo>
                      <a:pt x="1602" y="336"/>
                      <a:pt x="1677" y="40"/>
                      <a:pt x="1474" y="11"/>
                    </a:cubicBezTo>
                    <a:cubicBezTo>
                      <a:pt x="1421" y="4"/>
                      <a:pt x="1370" y="0"/>
                      <a:pt x="132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23" name="Google Shape;16223;p27"/>
              <p:cNvSpPr/>
              <p:nvPr/>
            </p:nvSpPr>
            <p:spPr>
              <a:xfrm>
                <a:off x="1697325" y="2664550"/>
                <a:ext cx="62625" cy="70300"/>
              </a:xfrm>
              <a:custGeom>
                <a:avLst/>
                <a:gdLst/>
                <a:ahLst/>
                <a:cxnLst/>
                <a:rect l="l" t="t" r="r" b="b"/>
                <a:pathLst>
                  <a:path w="2505" h="2812" extrusionOk="0">
                    <a:moveTo>
                      <a:pt x="880" y="0"/>
                    </a:moveTo>
                    <a:cubicBezTo>
                      <a:pt x="861" y="0"/>
                      <a:pt x="841" y="1"/>
                      <a:pt x="821" y="4"/>
                    </a:cubicBezTo>
                    <a:cubicBezTo>
                      <a:pt x="443" y="42"/>
                      <a:pt x="244" y="411"/>
                      <a:pt x="110" y="720"/>
                    </a:cubicBezTo>
                    <a:cubicBezTo>
                      <a:pt x="52" y="855"/>
                      <a:pt x="170" y="977"/>
                      <a:pt x="277" y="977"/>
                    </a:cubicBezTo>
                    <a:cubicBezTo>
                      <a:pt x="326" y="977"/>
                      <a:pt x="373" y="951"/>
                      <a:pt x="400" y="890"/>
                    </a:cubicBezTo>
                    <a:lnTo>
                      <a:pt x="398" y="890"/>
                    </a:lnTo>
                    <a:cubicBezTo>
                      <a:pt x="470" y="724"/>
                      <a:pt x="616" y="342"/>
                      <a:pt x="869" y="342"/>
                    </a:cubicBezTo>
                    <a:cubicBezTo>
                      <a:pt x="939" y="342"/>
                      <a:pt x="1017" y="371"/>
                      <a:pt x="1105" y="443"/>
                    </a:cubicBezTo>
                    <a:cubicBezTo>
                      <a:pt x="1390" y="676"/>
                      <a:pt x="1198" y="1100"/>
                      <a:pt x="1042" y="1337"/>
                    </a:cubicBezTo>
                    <a:cubicBezTo>
                      <a:pt x="778" y="1735"/>
                      <a:pt x="409" y="2086"/>
                      <a:pt x="96" y="2446"/>
                    </a:cubicBezTo>
                    <a:cubicBezTo>
                      <a:pt x="0" y="2556"/>
                      <a:pt x="64" y="2726"/>
                      <a:pt x="214" y="2732"/>
                    </a:cubicBezTo>
                    <a:lnTo>
                      <a:pt x="2290" y="2812"/>
                    </a:lnTo>
                    <a:cubicBezTo>
                      <a:pt x="2292" y="2812"/>
                      <a:pt x="2295" y="2812"/>
                      <a:pt x="2297" y="2812"/>
                    </a:cubicBezTo>
                    <a:cubicBezTo>
                      <a:pt x="2505" y="2812"/>
                      <a:pt x="2502" y="2485"/>
                      <a:pt x="2290" y="2476"/>
                    </a:cubicBezTo>
                    <a:lnTo>
                      <a:pt x="587" y="2411"/>
                    </a:lnTo>
                    <a:lnTo>
                      <a:pt x="587" y="2411"/>
                    </a:lnTo>
                    <a:cubicBezTo>
                      <a:pt x="1105" y="1874"/>
                      <a:pt x="1834" y="1142"/>
                      <a:pt x="1498" y="437"/>
                    </a:cubicBezTo>
                    <a:cubicBezTo>
                      <a:pt x="1383" y="193"/>
                      <a:pt x="1153" y="0"/>
                      <a:pt x="8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24" name="Google Shape;16224;p27"/>
              <p:cNvSpPr/>
              <p:nvPr/>
            </p:nvSpPr>
            <p:spPr>
              <a:xfrm>
                <a:off x="1752525" y="2678375"/>
                <a:ext cx="56750" cy="48425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1937" extrusionOk="0">
                    <a:moveTo>
                      <a:pt x="252" y="1"/>
                    </a:moveTo>
                    <a:cubicBezTo>
                      <a:pt x="119" y="1"/>
                      <a:pt x="1" y="170"/>
                      <a:pt x="126" y="282"/>
                    </a:cubicBezTo>
                    <a:lnTo>
                      <a:pt x="1906" y="1891"/>
                    </a:lnTo>
                    <a:cubicBezTo>
                      <a:pt x="1941" y="1923"/>
                      <a:pt x="1980" y="1936"/>
                      <a:pt x="2018" y="1936"/>
                    </a:cubicBezTo>
                    <a:cubicBezTo>
                      <a:pt x="2152" y="1936"/>
                      <a:pt x="2269" y="1768"/>
                      <a:pt x="2144" y="1655"/>
                    </a:cubicBezTo>
                    <a:lnTo>
                      <a:pt x="363" y="45"/>
                    </a:lnTo>
                    <a:cubicBezTo>
                      <a:pt x="328" y="14"/>
                      <a:pt x="289" y="1"/>
                      <a:pt x="2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25" name="Google Shape;16225;p27"/>
              <p:cNvSpPr/>
              <p:nvPr/>
            </p:nvSpPr>
            <p:spPr>
              <a:xfrm>
                <a:off x="1758725" y="2674750"/>
                <a:ext cx="44650" cy="61700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2468" extrusionOk="0">
                    <a:moveTo>
                      <a:pt x="1546" y="0"/>
                    </a:moveTo>
                    <a:cubicBezTo>
                      <a:pt x="1495" y="0"/>
                      <a:pt x="1443" y="21"/>
                      <a:pt x="1405" y="71"/>
                    </a:cubicBezTo>
                    <a:lnTo>
                      <a:pt x="1405" y="73"/>
                    </a:lnTo>
                    <a:cubicBezTo>
                      <a:pt x="902" y="749"/>
                      <a:pt x="455" y="1464"/>
                      <a:pt x="69" y="2215"/>
                    </a:cubicBezTo>
                    <a:cubicBezTo>
                      <a:pt x="0" y="2346"/>
                      <a:pt x="117" y="2467"/>
                      <a:pt x="227" y="2467"/>
                    </a:cubicBezTo>
                    <a:cubicBezTo>
                      <a:pt x="278" y="2467"/>
                      <a:pt x="327" y="2442"/>
                      <a:pt x="357" y="2382"/>
                    </a:cubicBezTo>
                    <a:cubicBezTo>
                      <a:pt x="743" y="1633"/>
                      <a:pt x="1190" y="917"/>
                      <a:pt x="1695" y="241"/>
                    </a:cubicBezTo>
                    <a:cubicBezTo>
                      <a:pt x="1785" y="119"/>
                      <a:pt x="1668" y="0"/>
                      <a:pt x="15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26" name="Google Shape;16226;p27"/>
              <p:cNvSpPr/>
              <p:nvPr/>
            </p:nvSpPr>
            <p:spPr>
              <a:xfrm>
                <a:off x="1808050" y="2651075"/>
                <a:ext cx="38600" cy="86375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3455" extrusionOk="0">
                    <a:moveTo>
                      <a:pt x="256" y="1"/>
                    </a:moveTo>
                    <a:cubicBezTo>
                      <a:pt x="120" y="1"/>
                      <a:pt x="1" y="170"/>
                      <a:pt x="129" y="280"/>
                    </a:cubicBezTo>
                    <a:cubicBezTo>
                      <a:pt x="997" y="1006"/>
                      <a:pt x="1179" y="2269"/>
                      <a:pt x="549" y="3210"/>
                    </a:cubicBezTo>
                    <a:cubicBezTo>
                      <a:pt x="464" y="3335"/>
                      <a:pt x="580" y="3454"/>
                      <a:pt x="698" y="3454"/>
                    </a:cubicBezTo>
                    <a:cubicBezTo>
                      <a:pt x="749" y="3454"/>
                      <a:pt x="801" y="3432"/>
                      <a:pt x="837" y="3378"/>
                    </a:cubicBezTo>
                    <a:cubicBezTo>
                      <a:pt x="1543" y="2318"/>
                      <a:pt x="1342" y="867"/>
                      <a:pt x="366" y="42"/>
                    </a:cubicBezTo>
                    <a:cubicBezTo>
                      <a:pt x="331" y="13"/>
                      <a:pt x="293" y="1"/>
                      <a:pt x="2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27" name="Google Shape;16227;p27"/>
              <p:cNvSpPr/>
              <p:nvPr/>
            </p:nvSpPr>
            <p:spPr>
              <a:xfrm>
                <a:off x="1839050" y="2632475"/>
                <a:ext cx="37075" cy="52225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089" extrusionOk="0">
                    <a:moveTo>
                      <a:pt x="594" y="0"/>
                    </a:moveTo>
                    <a:cubicBezTo>
                      <a:pt x="364" y="0"/>
                      <a:pt x="135" y="136"/>
                      <a:pt x="47" y="367"/>
                    </a:cubicBezTo>
                    <a:cubicBezTo>
                      <a:pt x="1" y="488"/>
                      <a:pt x="100" y="568"/>
                      <a:pt x="203" y="568"/>
                    </a:cubicBezTo>
                    <a:cubicBezTo>
                      <a:pt x="271" y="568"/>
                      <a:pt x="340" y="534"/>
                      <a:pt x="370" y="455"/>
                    </a:cubicBezTo>
                    <a:cubicBezTo>
                      <a:pt x="402" y="374"/>
                      <a:pt x="489" y="335"/>
                      <a:pt x="576" y="335"/>
                    </a:cubicBezTo>
                    <a:cubicBezTo>
                      <a:pt x="646" y="335"/>
                      <a:pt x="715" y="359"/>
                      <a:pt x="758" y="406"/>
                    </a:cubicBezTo>
                    <a:cubicBezTo>
                      <a:pt x="901" y="567"/>
                      <a:pt x="736" y="824"/>
                      <a:pt x="578" y="890"/>
                    </a:cubicBezTo>
                    <a:cubicBezTo>
                      <a:pt x="396" y="965"/>
                      <a:pt x="441" y="1218"/>
                      <a:pt x="622" y="1218"/>
                    </a:cubicBezTo>
                    <a:cubicBezTo>
                      <a:pt x="636" y="1218"/>
                      <a:pt x="651" y="1216"/>
                      <a:pt x="666" y="1213"/>
                    </a:cubicBezTo>
                    <a:cubicBezTo>
                      <a:pt x="684" y="1210"/>
                      <a:pt x="702" y="1208"/>
                      <a:pt x="719" y="1208"/>
                    </a:cubicBezTo>
                    <a:cubicBezTo>
                      <a:pt x="948" y="1208"/>
                      <a:pt x="1170" y="1493"/>
                      <a:pt x="964" y="1679"/>
                    </a:cubicBezTo>
                    <a:cubicBezTo>
                      <a:pt x="904" y="1732"/>
                      <a:pt x="828" y="1758"/>
                      <a:pt x="753" y="1758"/>
                    </a:cubicBezTo>
                    <a:cubicBezTo>
                      <a:pt x="672" y="1758"/>
                      <a:pt x="590" y="1727"/>
                      <a:pt x="527" y="1666"/>
                    </a:cubicBezTo>
                    <a:cubicBezTo>
                      <a:pt x="493" y="1632"/>
                      <a:pt x="454" y="1617"/>
                      <a:pt x="416" y="1617"/>
                    </a:cubicBezTo>
                    <a:cubicBezTo>
                      <a:pt x="287" y="1617"/>
                      <a:pt x="173" y="1785"/>
                      <a:pt x="291" y="1903"/>
                    </a:cubicBezTo>
                    <a:cubicBezTo>
                      <a:pt x="415" y="2027"/>
                      <a:pt x="585" y="2088"/>
                      <a:pt x="755" y="2088"/>
                    </a:cubicBezTo>
                    <a:cubicBezTo>
                      <a:pt x="991" y="2088"/>
                      <a:pt x="1226" y="1970"/>
                      <a:pt x="1331" y="1738"/>
                    </a:cubicBezTo>
                    <a:cubicBezTo>
                      <a:pt x="1483" y="1407"/>
                      <a:pt x="1289" y="1084"/>
                      <a:pt x="1001" y="946"/>
                    </a:cubicBezTo>
                    <a:lnTo>
                      <a:pt x="1001" y="946"/>
                    </a:lnTo>
                    <a:cubicBezTo>
                      <a:pt x="1171" y="716"/>
                      <a:pt x="1219" y="405"/>
                      <a:pt x="994" y="170"/>
                    </a:cubicBezTo>
                    <a:cubicBezTo>
                      <a:pt x="883" y="54"/>
                      <a:pt x="738" y="0"/>
                      <a:pt x="59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28" name="Google Shape;16228;p27"/>
              <p:cNvSpPr/>
              <p:nvPr/>
            </p:nvSpPr>
            <p:spPr>
              <a:xfrm>
                <a:off x="1877475" y="2692150"/>
                <a:ext cx="68300" cy="13100"/>
              </a:xfrm>
              <a:custGeom>
                <a:avLst/>
                <a:gdLst/>
                <a:ahLst/>
                <a:cxnLst/>
                <a:rect l="l" t="t" r="r" b="b"/>
                <a:pathLst>
                  <a:path w="2732" h="524" extrusionOk="0">
                    <a:moveTo>
                      <a:pt x="1603" y="0"/>
                    </a:moveTo>
                    <a:cubicBezTo>
                      <a:pt x="1127" y="0"/>
                      <a:pt x="652" y="65"/>
                      <a:pt x="191" y="195"/>
                    </a:cubicBezTo>
                    <a:cubicBezTo>
                      <a:pt x="1" y="246"/>
                      <a:pt x="59" y="524"/>
                      <a:pt x="230" y="524"/>
                    </a:cubicBezTo>
                    <a:cubicBezTo>
                      <a:pt x="246" y="524"/>
                      <a:pt x="262" y="521"/>
                      <a:pt x="279" y="516"/>
                    </a:cubicBezTo>
                    <a:cubicBezTo>
                      <a:pt x="712" y="394"/>
                      <a:pt x="1159" y="333"/>
                      <a:pt x="1606" y="333"/>
                    </a:cubicBezTo>
                    <a:cubicBezTo>
                      <a:pt x="1886" y="333"/>
                      <a:pt x="2166" y="357"/>
                      <a:pt x="2442" y="405"/>
                    </a:cubicBezTo>
                    <a:cubicBezTo>
                      <a:pt x="2454" y="407"/>
                      <a:pt x="2465" y="408"/>
                      <a:pt x="2475" y="408"/>
                    </a:cubicBezTo>
                    <a:cubicBezTo>
                      <a:pt x="2662" y="408"/>
                      <a:pt x="2732" y="118"/>
                      <a:pt x="2531" y="83"/>
                    </a:cubicBezTo>
                    <a:cubicBezTo>
                      <a:pt x="2224" y="28"/>
                      <a:pt x="1914" y="0"/>
                      <a:pt x="16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29" name="Google Shape;16229;p27"/>
              <p:cNvSpPr/>
              <p:nvPr/>
            </p:nvSpPr>
            <p:spPr>
              <a:xfrm>
                <a:off x="1905700" y="2671825"/>
                <a:ext cx="85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95" extrusionOk="0">
                    <a:moveTo>
                      <a:pt x="177" y="1"/>
                    </a:moveTo>
                    <a:cubicBezTo>
                      <a:pt x="93" y="1"/>
                      <a:pt x="8" y="55"/>
                      <a:pt x="6" y="163"/>
                    </a:cubicBezTo>
                    <a:lnTo>
                      <a:pt x="3" y="233"/>
                    </a:lnTo>
                    <a:cubicBezTo>
                      <a:pt x="1" y="340"/>
                      <a:pt x="84" y="394"/>
                      <a:pt x="167" y="394"/>
                    </a:cubicBezTo>
                    <a:cubicBezTo>
                      <a:pt x="251" y="394"/>
                      <a:pt x="336" y="340"/>
                      <a:pt x="339" y="233"/>
                    </a:cubicBezTo>
                    <a:lnTo>
                      <a:pt x="340" y="163"/>
                    </a:lnTo>
                    <a:cubicBezTo>
                      <a:pt x="342" y="54"/>
                      <a:pt x="260" y="1"/>
                      <a:pt x="17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30" name="Google Shape;16230;p27"/>
              <p:cNvSpPr/>
              <p:nvPr/>
            </p:nvSpPr>
            <p:spPr>
              <a:xfrm>
                <a:off x="1905375" y="2713975"/>
                <a:ext cx="125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338" extrusionOk="0">
                    <a:moveTo>
                      <a:pt x="212" y="0"/>
                    </a:moveTo>
                    <a:cubicBezTo>
                      <a:pt x="1" y="0"/>
                      <a:pt x="2" y="330"/>
                      <a:pt x="216" y="336"/>
                    </a:cubicBezTo>
                    <a:lnTo>
                      <a:pt x="286" y="338"/>
                    </a:lnTo>
                    <a:cubicBezTo>
                      <a:pt x="288" y="338"/>
                      <a:pt x="289" y="338"/>
                      <a:pt x="290" y="338"/>
                    </a:cubicBezTo>
                    <a:cubicBezTo>
                      <a:pt x="501" y="338"/>
                      <a:pt x="500" y="8"/>
                      <a:pt x="286" y="2"/>
                    </a:cubicBezTo>
                    <a:lnTo>
                      <a:pt x="216" y="0"/>
                    </a:lnTo>
                    <a:cubicBezTo>
                      <a:pt x="214" y="0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31" name="Google Shape;16231;p27"/>
              <p:cNvSpPr/>
              <p:nvPr/>
            </p:nvSpPr>
            <p:spPr>
              <a:xfrm>
                <a:off x="1972200" y="2651825"/>
                <a:ext cx="35000" cy="87800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3512" extrusionOk="0">
                    <a:moveTo>
                      <a:pt x="840" y="1"/>
                    </a:moveTo>
                    <a:cubicBezTo>
                      <a:pt x="124" y="1"/>
                      <a:pt x="0" y="1519"/>
                      <a:pt x="69" y="2006"/>
                    </a:cubicBezTo>
                    <a:cubicBezTo>
                      <a:pt x="110" y="2298"/>
                      <a:pt x="561" y="3512"/>
                      <a:pt x="1016" y="3512"/>
                    </a:cubicBezTo>
                    <a:cubicBezTo>
                      <a:pt x="1116" y="3512"/>
                      <a:pt x="1217" y="3452"/>
                      <a:pt x="1314" y="3310"/>
                    </a:cubicBezTo>
                    <a:cubicBezTo>
                      <a:pt x="1399" y="3185"/>
                      <a:pt x="1283" y="3066"/>
                      <a:pt x="1164" y="3066"/>
                    </a:cubicBezTo>
                    <a:cubicBezTo>
                      <a:pt x="1113" y="3066"/>
                      <a:pt x="1062" y="3088"/>
                      <a:pt x="1025" y="3141"/>
                    </a:cubicBezTo>
                    <a:cubicBezTo>
                      <a:pt x="1018" y="3151"/>
                      <a:pt x="1010" y="3156"/>
                      <a:pt x="999" y="3156"/>
                    </a:cubicBezTo>
                    <a:cubicBezTo>
                      <a:pt x="874" y="3156"/>
                      <a:pt x="527" y="2457"/>
                      <a:pt x="510" y="2413"/>
                    </a:cubicBezTo>
                    <a:cubicBezTo>
                      <a:pt x="438" y="2213"/>
                      <a:pt x="394" y="2004"/>
                      <a:pt x="380" y="1792"/>
                    </a:cubicBezTo>
                    <a:cubicBezTo>
                      <a:pt x="366" y="1560"/>
                      <a:pt x="468" y="339"/>
                      <a:pt x="854" y="339"/>
                    </a:cubicBezTo>
                    <a:cubicBezTo>
                      <a:pt x="871" y="339"/>
                      <a:pt x="888" y="341"/>
                      <a:pt x="906" y="346"/>
                    </a:cubicBezTo>
                    <a:cubicBezTo>
                      <a:pt x="923" y="351"/>
                      <a:pt x="939" y="353"/>
                      <a:pt x="954" y="353"/>
                    </a:cubicBezTo>
                    <a:cubicBezTo>
                      <a:pt x="1126" y="353"/>
                      <a:pt x="1186" y="76"/>
                      <a:pt x="995" y="23"/>
                    </a:cubicBezTo>
                    <a:cubicBezTo>
                      <a:pt x="940" y="8"/>
                      <a:pt x="889" y="1"/>
                      <a:pt x="8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32" name="Google Shape;16232;p27"/>
              <p:cNvSpPr/>
              <p:nvPr/>
            </p:nvSpPr>
            <p:spPr>
              <a:xfrm>
                <a:off x="2012775" y="2679850"/>
                <a:ext cx="4805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1922" h="2042" extrusionOk="0">
                    <a:moveTo>
                      <a:pt x="257" y="1"/>
                    </a:moveTo>
                    <a:cubicBezTo>
                      <a:pt x="120" y="1"/>
                      <a:pt x="1" y="169"/>
                      <a:pt x="130" y="279"/>
                    </a:cubicBezTo>
                    <a:cubicBezTo>
                      <a:pt x="697" y="755"/>
                      <a:pt x="1180" y="1324"/>
                      <a:pt x="1556" y="1960"/>
                    </a:cubicBezTo>
                    <a:cubicBezTo>
                      <a:pt x="1590" y="2018"/>
                      <a:pt x="1641" y="2041"/>
                      <a:pt x="1692" y="2041"/>
                    </a:cubicBezTo>
                    <a:cubicBezTo>
                      <a:pt x="1807" y="2041"/>
                      <a:pt x="1922" y="1921"/>
                      <a:pt x="1845" y="1793"/>
                    </a:cubicBezTo>
                    <a:cubicBezTo>
                      <a:pt x="1454" y="1130"/>
                      <a:pt x="955" y="539"/>
                      <a:pt x="368" y="43"/>
                    </a:cubicBezTo>
                    <a:cubicBezTo>
                      <a:pt x="333" y="13"/>
                      <a:pt x="294" y="1"/>
                      <a:pt x="25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33" name="Google Shape;16233;p27"/>
              <p:cNvSpPr/>
              <p:nvPr/>
            </p:nvSpPr>
            <p:spPr>
              <a:xfrm>
                <a:off x="2013175" y="2672975"/>
                <a:ext cx="4577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2374" extrusionOk="0">
                    <a:moveTo>
                      <a:pt x="1577" y="0"/>
                    </a:moveTo>
                    <a:cubicBezTo>
                      <a:pt x="1566" y="0"/>
                      <a:pt x="1554" y="1"/>
                      <a:pt x="1542" y="4"/>
                    </a:cubicBezTo>
                    <a:cubicBezTo>
                      <a:pt x="1179" y="72"/>
                      <a:pt x="1035" y="420"/>
                      <a:pt x="871" y="713"/>
                    </a:cubicBezTo>
                    <a:cubicBezTo>
                      <a:pt x="605" y="1184"/>
                      <a:pt x="340" y="1654"/>
                      <a:pt x="74" y="2122"/>
                    </a:cubicBezTo>
                    <a:cubicBezTo>
                      <a:pt x="0" y="2252"/>
                      <a:pt x="116" y="2373"/>
                      <a:pt x="229" y="2373"/>
                    </a:cubicBezTo>
                    <a:cubicBezTo>
                      <a:pt x="280" y="2373"/>
                      <a:pt x="330" y="2349"/>
                      <a:pt x="363" y="2292"/>
                    </a:cubicBezTo>
                    <a:lnTo>
                      <a:pt x="919" y="1305"/>
                    </a:lnTo>
                    <a:cubicBezTo>
                      <a:pt x="1075" y="1032"/>
                      <a:pt x="1290" y="390"/>
                      <a:pt x="1630" y="326"/>
                    </a:cubicBezTo>
                    <a:cubicBezTo>
                      <a:pt x="1830" y="288"/>
                      <a:pt x="1762" y="0"/>
                      <a:pt x="15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34" name="Google Shape;16234;p27"/>
              <p:cNvSpPr/>
              <p:nvPr/>
            </p:nvSpPr>
            <p:spPr>
              <a:xfrm>
                <a:off x="2062000" y="2646550"/>
                <a:ext cx="42475" cy="93500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3740" extrusionOk="0">
                    <a:moveTo>
                      <a:pt x="206" y="0"/>
                    </a:moveTo>
                    <a:cubicBezTo>
                      <a:pt x="51" y="0"/>
                      <a:pt x="1" y="265"/>
                      <a:pt x="178" y="336"/>
                    </a:cubicBezTo>
                    <a:lnTo>
                      <a:pt x="176" y="336"/>
                    </a:lnTo>
                    <a:cubicBezTo>
                      <a:pt x="1401" y="823"/>
                      <a:pt x="960" y="2693"/>
                      <a:pt x="405" y="3495"/>
                    </a:cubicBezTo>
                    <a:cubicBezTo>
                      <a:pt x="320" y="3620"/>
                      <a:pt x="436" y="3740"/>
                      <a:pt x="555" y="3740"/>
                    </a:cubicBezTo>
                    <a:cubicBezTo>
                      <a:pt x="606" y="3740"/>
                      <a:pt x="658" y="3718"/>
                      <a:pt x="695" y="3665"/>
                    </a:cubicBezTo>
                    <a:cubicBezTo>
                      <a:pt x="1398" y="2646"/>
                      <a:pt x="1698" y="582"/>
                      <a:pt x="266" y="13"/>
                    </a:cubicBezTo>
                    <a:cubicBezTo>
                      <a:pt x="245" y="4"/>
                      <a:pt x="224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35" name="Google Shape;16235;p27"/>
              <p:cNvSpPr/>
              <p:nvPr/>
            </p:nvSpPr>
            <p:spPr>
              <a:xfrm>
                <a:off x="2108250" y="2655025"/>
                <a:ext cx="37400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3638" extrusionOk="0">
                    <a:moveTo>
                      <a:pt x="733" y="1"/>
                    </a:moveTo>
                    <a:cubicBezTo>
                      <a:pt x="1" y="1"/>
                      <a:pt x="130" y="967"/>
                      <a:pt x="192" y="1515"/>
                    </a:cubicBezTo>
                    <a:cubicBezTo>
                      <a:pt x="269" y="2227"/>
                      <a:pt x="282" y="3510"/>
                      <a:pt x="1203" y="3635"/>
                    </a:cubicBezTo>
                    <a:cubicBezTo>
                      <a:pt x="1212" y="3636"/>
                      <a:pt x="1221" y="3637"/>
                      <a:pt x="1229" y="3637"/>
                    </a:cubicBezTo>
                    <a:cubicBezTo>
                      <a:pt x="1421" y="3637"/>
                      <a:pt x="1496" y="3340"/>
                      <a:pt x="1291" y="3313"/>
                    </a:cubicBezTo>
                    <a:cubicBezTo>
                      <a:pt x="992" y="3272"/>
                      <a:pt x="732" y="2735"/>
                      <a:pt x="678" y="2474"/>
                    </a:cubicBezTo>
                    <a:cubicBezTo>
                      <a:pt x="634" y="2267"/>
                      <a:pt x="597" y="2058"/>
                      <a:pt x="567" y="1849"/>
                    </a:cubicBezTo>
                    <a:cubicBezTo>
                      <a:pt x="542" y="1669"/>
                      <a:pt x="276" y="331"/>
                      <a:pt x="743" y="331"/>
                    </a:cubicBezTo>
                    <a:cubicBezTo>
                      <a:pt x="755" y="331"/>
                      <a:pt x="767" y="332"/>
                      <a:pt x="780" y="334"/>
                    </a:cubicBezTo>
                    <a:cubicBezTo>
                      <a:pt x="789" y="335"/>
                      <a:pt x="798" y="336"/>
                      <a:pt x="807" y="336"/>
                    </a:cubicBezTo>
                    <a:cubicBezTo>
                      <a:pt x="997" y="336"/>
                      <a:pt x="1073" y="39"/>
                      <a:pt x="869" y="11"/>
                    </a:cubicBezTo>
                    <a:cubicBezTo>
                      <a:pt x="821" y="4"/>
                      <a:pt x="775" y="1"/>
                      <a:pt x="7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36" name="Google Shape;16236;p27"/>
              <p:cNvSpPr/>
              <p:nvPr/>
            </p:nvSpPr>
            <p:spPr>
              <a:xfrm>
                <a:off x="2146475" y="2679775"/>
                <a:ext cx="50000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2000" h="1905" extrusionOk="0">
                    <a:moveTo>
                      <a:pt x="254" y="1"/>
                    </a:moveTo>
                    <a:cubicBezTo>
                      <a:pt x="119" y="1"/>
                      <a:pt x="1" y="170"/>
                      <a:pt x="129" y="281"/>
                    </a:cubicBezTo>
                    <a:cubicBezTo>
                      <a:pt x="681" y="760"/>
                      <a:pt x="1193" y="1285"/>
                      <a:pt x="1659" y="1849"/>
                    </a:cubicBezTo>
                    <a:cubicBezTo>
                      <a:pt x="1691" y="1888"/>
                      <a:pt x="1730" y="1905"/>
                      <a:pt x="1767" y="1905"/>
                    </a:cubicBezTo>
                    <a:cubicBezTo>
                      <a:pt x="1887" y="1905"/>
                      <a:pt x="2000" y="1736"/>
                      <a:pt x="1897" y="1611"/>
                    </a:cubicBezTo>
                    <a:cubicBezTo>
                      <a:pt x="1430" y="1048"/>
                      <a:pt x="917" y="523"/>
                      <a:pt x="365" y="44"/>
                    </a:cubicBezTo>
                    <a:cubicBezTo>
                      <a:pt x="330" y="14"/>
                      <a:pt x="291" y="1"/>
                      <a:pt x="25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37" name="Google Shape;16237;p27"/>
              <p:cNvSpPr/>
              <p:nvPr/>
            </p:nvSpPr>
            <p:spPr>
              <a:xfrm>
                <a:off x="2148675" y="2674825"/>
                <a:ext cx="36675" cy="51700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2068" extrusionOk="0">
                    <a:moveTo>
                      <a:pt x="1227" y="0"/>
                    </a:moveTo>
                    <a:cubicBezTo>
                      <a:pt x="1175" y="0"/>
                      <a:pt x="1123" y="21"/>
                      <a:pt x="1085" y="72"/>
                    </a:cubicBezTo>
                    <a:cubicBezTo>
                      <a:pt x="680" y="610"/>
                      <a:pt x="335" y="1194"/>
                      <a:pt x="60" y="1810"/>
                    </a:cubicBezTo>
                    <a:cubicBezTo>
                      <a:pt x="1" y="1945"/>
                      <a:pt x="118" y="2067"/>
                      <a:pt x="225" y="2067"/>
                    </a:cubicBezTo>
                    <a:cubicBezTo>
                      <a:pt x="274" y="2067"/>
                      <a:pt x="321" y="2041"/>
                      <a:pt x="349" y="1980"/>
                    </a:cubicBezTo>
                    <a:cubicBezTo>
                      <a:pt x="625" y="1362"/>
                      <a:pt x="968" y="779"/>
                      <a:pt x="1375" y="239"/>
                    </a:cubicBezTo>
                    <a:cubicBezTo>
                      <a:pt x="1467" y="119"/>
                      <a:pt x="1349" y="0"/>
                      <a:pt x="12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38" name="Google Shape;16238;p27"/>
              <p:cNvSpPr/>
              <p:nvPr/>
            </p:nvSpPr>
            <p:spPr>
              <a:xfrm>
                <a:off x="2193375" y="2653925"/>
                <a:ext cx="35125" cy="93050"/>
              </a:xfrm>
              <a:custGeom>
                <a:avLst/>
                <a:gdLst/>
                <a:ahLst/>
                <a:cxnLst/>
                <a:rect l="l" t="t" r="r" b="b"/>
                <a:pathLst>
                  <a:path w="1405" h="3722" extrusionOk="0">
                    <a:moveTo>
                      <a:pt x="244" y="0"/>
                    </a:moveTo>
                    <a:cubicBezTo>
                      <a:pt x="97" y="0"/>
                      <a:pt x="0" y="221"/>
                      <a:pt x="158" y="314"/>
                    </a:cubicBezTo>
                    <a:cubicBezTo>
                      <a:pt x="1068" y="845"/>
                      <a:pt x="725" y="2711"/>
                      <a:pt x="614" y="3562"/>
                    </a:cubicBezTo>
                    <a:cubicBezTo>
                      <a:pt x="599" y="3668"/>
                      <a:pt x="676" y="3721"/>
                      <a:pt x="759" y="3721"/>
                    </a:cubicBezTo>
                    <a:cubicBezTo>
                      <a:pt x="843" y="3721"/>
                      <a:pt x="934" y="3668"/>
                      <a:pt x="948" y="3562"/>
                    </a:cubicBezTo>
                    <a:cubicBezTo>
                      <a:pt x="1079" y="2560"/>
                      <a:pt x="1404" y="654"/>
                      <a:pt x="327" y="24"/>
                    </a:cubicBezTo>
                    <a:cubicBezTo>
                      <a:pt x="299" y="8"/>
                      <a:pt x="270" y="0"/>
                      <a:pt x="2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39" name="Google Shape;16239;p27"/>
              <p:cNvSpPr/>
              <p:nvPr/>
            </p:nvSpPr>
            <p:spPr>
              <a:xfrm>
                <a:off x="2220125" y="2628025"/>
                <a:ext cx="40900" cy="41900"/>
              </a:xfrm>
              <a:custGeom>
                <a:avLst/>
                <a:gdLst/>
                <a:ahLst/>
                <a:cxnLst/>
                <a:rect l="l" t="t" r="r" b="b"/>
                <a:pathLst>
                  <a:path w="1636" h="1676" extrusionOk="0">
                    <a:moveTo>
                      <a:pt x="631" y="1"/>
                    </a:moveTo>
                    <a:cubicBezTo>
                      <a:pt x="428" y="1"/>
                      <a:pt x="240" y="94"/>
                      <a:pt x="107" y="250"/>
                    </a:cubicBezTo>
                    <a:cubicBezTo>
                      <a:pt x="1" y="375"/>
                      <a:pt x="113" y="542"/>
                      <a:pt x="234" y="542"/>
                    </a:cubicBezTo>
                    <a:cubicBezTo>
                      <a:pt x="272" y="542"/>
                      <a:pt x="310" y="526"/>
                      <a:pt x="343" y="487"/>
                    </a:cubicBezTo>
                    <a:lnTo>
                      <a:pt x="343" y="485"/>
                    </a:lnTo>
                    <a:cubicBezTo>
                      <a:pt x="426" y="389"/>
                      <a:pt x="521" y="339"/>
                      <a:pt x="631" y="339"/>
                    </a:cubicBezTo>
                    <a:cubicBezTo>
                      <a:pt x="645" y="339"/>
                      <a:pt x="659" y="340"/>
                      <a:pt x="673" y="342"/>
                    </a:cubicBezTo>
                    <a:lnTo>
                      <a:pt x="673" y="342"/>
                    </a:lnTo>
                    <a:cubicBezTo>
                      <a:pt x="776" y="724"/>
                      <a:pt x="667" y="1112"/>
                      <a:pt x="368" y="1388"/>
                    </a:cubicBezTo>
                    <a:cubicBezTo>
                      <a:pt x="266" y="1483"/>
                      <a:pt x="340" y="1675"/>
                      <a:pt x="479" y="1675"/>
                    </a:cubicBezTo>
                    <a:cubicBezTo>
                      <a:pt x="481" y="1675"/>
                      <a:pt x="484" y="1675"/>
                      <a:pt x="487" y="1675"/>
                    </a:cubicBezTo>
                    <a:lnTo>
                      <a:pt x="1420" y="1625"/>
                    </a:lnTo>
                    <a:cubicBezTo>
                      <a:pt x="1630" y="1614"/>
                      <a:pt x="1635" y="1290"/>
                      <a:pt x="1431" y="1290"/>
                    </a:cubicBezTo>
                    <a:cubicBezTo>
                      <a:pt x="1428" y="1290"/>
                      <a:pt x="1424" y="1290"/>
                      <a:pt x="1420" y="1291"/>
                    </a:cubicBezTo>
                    <a:lnTo>
                      <a:pt x="853" y="1320"/>
                    </a:lnTo>
                    <a:lnTo>
                      <a:pt x="853" y="1320"/>
                    </a:lnTo>
                    <a:cubicBezTo>
                      <a:pt x="1022" y="1039"/>
                      <a:pt x="1089" y="702"/>
                      <a:pt x="1028" y="372"/>
                    </a:cubicBezTo>
                    <a:cubicBezTo>
                      <a:pt x="985" y="148"/>
                      <a:pt x="927" y="23"/>
                      <a:pt x="686" y="3"/>
                    </a:cubicBezTo>
                    <a:cubicBezTo>
                      <a:pt x="668" y="2"/>
                      <a:pt x="650" y="1"/>
                      <a:pt x="6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40" name="Google Shape;16240;p27"/>
              <p:cNvSpPr/>
              <p:nvPr/>
            </p:nvSpPr>
            <p:spPr>
              <a:xfrm>
                <a:off x="2264025" y="2661850"/>
                <a:ext cx="81725" cy="75825"/>
              </a:xfrm>
              <a:custGeom>
                <a:avLst/>
                <a:gdLst/>
                <a:ahLst/>
                <a:cxnLst/>
                <a:rect l="l" t="t" r="r" b="b"/>
                <a:pathLst>
                  <a:path w="3269" h="3033" extrusionOk="0">
                    <a:moveTo>
                      <a:pt x="1015" y="1"/>
                    </a:moveTo>
                    <a:cubicBezTo>
                      <a:pt x="586" y="1"/>
                      <a:pt x="160" y="259"/>
                      <a:pt x="35" y="725"/>
                    </a:cubicBezTo>
                    <a:cubicBezTo>
                      <a:pt x="1" y="850"/>
                      <a:pt x="105" y="931"/>
                      <a:pt x="204" y="931"/>
                    </a:cubicBezTo>
                    <a:cubicBezTo>
                      <a:pt x="271" y="931"/>
                      <a:pt x="335" y="896"/>
                      <a:pt x="357" y="813"/>
                    </a:cubicBezTo>
                    <a:lnTo>
                      <a:pt x="357" y="812"/>
                    </a:lnTo>
                    <a:cubicBezTo>
                      <a:pt x="436" y="520"/>
                      <a:pt x="721" y="323"/>
                      <a:pt x="1019" y="323"/>
                    </a:cubicBezTo>
                    <a:cubicBezTo>
                      <a:pt x="1083" y="323"/>
                      <a:pt x="1148" y="332"/>
                      <a:pt x="1211" y="351"/>
                    </a:cubicBezTo>
                    <a:cubicBezTo>
                      <a:pt x="1650" y="485"/>
                      <a:pt x="1795" y="1037"/>
                      <a:pt x="1679" y="1437"/>
                    </a:cubicBezTo>
                    <a:cubicBezTo>
                      <a:pt x="1511" y="2008"/>
                      <a:pt x="849" y="2319"/>
                      <a:pt x="479" y="2746"/>
                    </a:cubicBezTo>
                    <a:cubicBezTo>
                      <a:pt x="392" y="2848"/>
                      <a:pt x="442" y="3033"/>
                      <a:pt x="590" y="3033"/>
                    </a:cubicBezTo>
                    <a:cubicBezTo>
                      <a:pt x="593" y="3033"/>
                      <a:pt x="595" y="3033"/>
                      <a:pt x="598" y="3033"/>
                    </a:cubicBezTo>
                    <a:lnTo>
                      <a:pt x="3052" y="2941"/>
                    </a:lnTo>
                    <a:cubicBezTo>
                      <a:pt x="3264" y="2934"/>
                      <a:pt x="3269" y="2607"/>
                      <a:pt x="3061" y="2607"/>
                    </a:cubicBezTo>
                    <a:cubicBezTo>
                      <a:pt x="3058" y="2607"/>
                      <a:pt x="3055" y="2607"/>
                      <a:pt x="3052" y="2607"/>
                    </a:cubicBezTo>
                    <a:lnTo>
                      <a:pt x="1006" y="2683"/>
                    </a:lnTo>
                    <a:lnTo>
                      <a:pt x="1006" y="2683"/>
                    </a:lnTo>
                    <a:cubicBezTo>
                      <a:pt x="1653" y="2058"/>
                      <a:pt x="2517" y="1373"/>
                      <a:pt x="1830" y="414"/>
                    </a:cubicBezTo>
                    <a:cubicBezTo>
                      <a:pt x="1629" y="133"/>
                      <a:pt x="1321" y="1"/>
                      <a:pt x="10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41" name="Google Shape;16241;p27"/>
              <p:cNvSpPr/>
              <p:nvPr/>
            </p:nvSpPr>
            <p:spPr>
              <a:xfrm>
                <a:off x="2342900" y="2671600"/>
                <a:ext cx="55950" cy="59075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2363" extrusionOk="0">
                    <a:moveTo>
                      <a:pt x="237" y="0"/>
                    </a:moveTo>
                    <a:cubicBezTo>
                      <a:pt x="113" y="0"/>
                      <a:pt x="1" y="168"/>
                      <a:pt x="109" y="291"/>
                    </a:cubicBezTo>
                    <a:cubicBezTo>
                      <a:pt x="704" y="963"/>
                      <a:pt x="1297" y="1636"/>
                      <a:pt x="1892" y="2309"/>
                    </a:cubicBezTo>
                    <a:cubicBezTo>
                      <a:pt x="1926" y="2347"/>
                      <a:pt x="1964" y="2363"/>
                      <a:pt x="2002" y="2363"/>
                    </a:cubicBezTo>
                    <a:cubicBezTo>
                      <a:pt x="2125" y="2363"/>
                      <a:pt x="2237" y="2195"/>
                      <a:pt x="2129" y="2072"/>
                    </a:cubicBezTo>
                    <a:lnTo>
                      <a:pt x="347" y="54"/>
                    </a:lnTo>
                    <a:cubicBezTo>
                      <a:pt x="313" y="16"/>
                      <a:pt x="274" y="0"/>
                      <a:pt x="23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42" name="Google Shape;16242;p27"/>
              <p:cNvSpPr/>
              <p:nvPr/>
            </p:nvSpPr>
            <p:spPr>
              <a:xfrm>
                <a:off x="2354250" y="2655250"/>
                <a:ext cx="53225" cy="72425"/>
              </a:xfrm>
              <a:custGeom>
                <a:avLst/>
                <a:gdLst/>
                <a:ahLst/>
                <a:cxnLst/>
                <a:rect l="l" t="t" r="r" b="b"/>
                <a:pathLst>
                  <a:path w="2129" h="2897" extrusionOk="0">
                    <a:moveTo>
                      <a:pt x="1895" y="1"/>
                    </a:moveTo>
                    <a:cubicBezTo>
                      <a:pt x="1844" y="1"/>
                      <a:pt x="1793" y="24"/>
                      <a:pt x="1757" y="78"/>
                    </a:cubicBezTo>
                    <a:lnTo>
                      <a:pt x="1757" y="77"/>
                    </a:lnTo>
                    <a:cubicBezTo>
                      <a:pt x="1199" y="934"/>
                      <a:pt x="641" y="1793"/>
                      <a:pt x="82" y="2651"/>
                    </a:cubicBezTo>
                    <a:cubicBezTo>
                      <a:pt x="0" y="2777"/>
                      <a:pt x="116" y="2896"/>
                      <a:pt x="234" y="2896"/>
                    </a:cubicBezTo>
                    <a:cubicBezTo>
                      <a:pt x="285" y="2896"/>
                      <a:pt x="336" y="2874"/>
                      <a:pt x="372" y="2819"/>
                    </a:cubicBezTo>
                    <a:lnTo>
                      <a:pt x="2045" y="247"/>
                    </a:lnTo>
                    <a:cubicBezTo>
                      <a:pt x="2128" y="121"/>
                      <a:pt x="2013" y="1"/>
                      <a:pt x="189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43" name="Google Shape;16243;p27"/>
              <p:cNvSpPr/>
              <p:nvPr/>
            </p:nvSpPr>
            <p:spPr>
              <a:xfrm>
                <a:off x="2468450" y="3695100"/>
                <a:ext cx="52325" cy="111275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4451" extrusionOk="0">
                    <a:moveTo>
                      <a:pt x="1859" y="1"/>
                    </a:moveTo>
                    <a:cubicBezTo>
                      <a:pt x="1832" y="1"/>
                      <a:pt x="1803" y="9"/>
                      <a:pt x="1773" y="28"/>
                    </a:cubicBezTo>
                    <a:cubicBezTo>
                      <a:pt x="228" y="1046"/>
                      <a:pt x="0" y="3075"/>
                      <a:pt x="1296" y="4400"/>
                    </a:cubicBezTo>
                    <a:cubicBezTo>
                      <a:pt x="1330" y="4436"/>
                      <a:pt x="1369" y="4450"/>
                      <a:pt x="1406" y="4450"/>
                    </a:cubicBezTo>
                    <a:cubicBezTo>
                      <a:pt x="1533" y="4450"/>
                      <a:pt x="1647" y="4283"/>
                      <a:pt x="1532" y="4164"/>
                    </a:cubicBezTo>
                    <a:cubicBezTo>
                      <a:pt x="391" y="2995"/>
                      <a:pt x="580" y="1215"/>
                      <a:pt x="1942" y="318"/>
                    </a:cubicBezTo>
                    <a:cubicBezTo>
                      <a:pt x="2093" y="220"/>
                      <a:pt x="2000" y="1"/>
                      <a:pt x="18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44" name="Google Shape;16244;p27"/>
              <p:cNvSpPr/>
              <p:nvPr/>
            </p:nvSpPr>
            <p:spPr>
              <a:xfrm>
                <a:off x="2530450" y="3725925"/>
                <a:ext cx="62475" cy="61975"/>
              </a:xfrm>
              <a:custGeom>
                <a:avLst/>
                <a:gdLst/>
                <a:ahLst/>
                <a:cxnLst/>
                <a:rect l="l" t="t" r="r" b="b"/>
                <a:pathLst>
                  <a:path w="2499" h="2479" extrusionOk="0">
                    <a:moveTo>
                      <a:pt x="249" y="0"/>
                    </a:moveTo>
                    <a:cubicBezTo>
                      <a:pt x="117" y="0"/>
                      <a:pt x="1" y="168"/>
                      <a:pt x="123" y="283"/>
                    </a:cubicBezTo>
                    <a:cubicBezTo>
                      <a:pt x="843" y="955"/>
                      <a:pt x="1522" y="1671"/>
                      <a:pt x="2156" y="2423"/>
                    </a:cubicBezTo>
                    <a:cubicBezTo>
                      <a:pt x="2189" y="2462"/>
                      <a:pt x="2228" y="2478"/>
                      <a:pt x="2266" y="2478"/>
                    </a:cubicBezTo>
                    <a:cubicBezTo>
                      <a:pt x="2386" y="2478"/>
                      <a:pt x="2498" y="2311"/>
                      <a:pt x="2393" y="2186"/>
                    </a:cubicBezTo>
                    <a:cubicBezTo>
                      <a:pt x="1758" y="1433"/>
                      <a:pt x="1079" y="719"/>
                      <a:pt x="361" y="46"/>
                    </a:cubicBezTo>
                    <a:cubicBezTo>
                      <a:pt x="326" y="14"/>
                      <a:pt x="287" y="0"/>
                      <a:pt x="2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45" name="Google Shape;16245;p27"/>
              <p:cNvSpPr/>
              <p:nvPr/>
            </p:nvSpPr>
            <p:spPr>
              <a:xfrm>
                <a:off x="2538425" y="3727575"/>
                <a:ext cx="53675" cy="64875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595" extrusionOk="0">
                    <a:moveTo>
                      <a:pt x="1907" y="0"/>
                    </a:moveTo>
                    <a:cubicBezTo>
                      <a:pt x="1869" y="0"/>
                      <a:pt x="1830" y="16"/>
                      <a:pt x="1796" y="52"/>
                    </a:cubicBezTo>
                    <a:cubicBezTo>
                      <a:pt x="1140" y="751"/>
                      <a:pt x="563" y="1519"/>
                      <a:pt x="75" y="2346"/>
                    </a:cubicBezTo>
                    <a:cubicBezTo>
                      <a:pt x="0" y="2475"/>
                      <a:pt x="115" y="2595"/>
                      <a:pt x="230" y="2595"/>
                    </a:cubicBezTo>
                    <a:cubicBezTo>
                      <a:pt x="281" y="2595"/>
                      <a:pt x="331" y="2571"/>
                      <a:pt x="365" y="2514"/>
                    </a:cubicBezTo>
                    <a:cubicBezTo>
                      <a:pt x="837" y="1713"/>
                      <a:pt x="1396" y="967"/>
                      <a:pt x="2032" y="288"/>
                    </a:cubicBezTo>
                    <a:cubicBezTo>
                      <a:pt x="2146" y="168"/>
                      <a:pt x="2033" y="0"/>
                      <a:pt x="19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46" name="Google Shape;16246;p27"/>
              <p:cNvSpPr/>
              <p:nvPr/>
            </p:nvSpPr>
            <p:spPr>
              <a:xfrm>
                <a:off x="2592475" y="3702475"/>
                <a:ext cx="41250" cy="116450"/>
              </a:xfrm>
              <a:custGeom>
                <a:avLst/>
                <a:gdLst/>
                <a:ahLst/>
                <a:cxnLst/>
                <a:rect l="l" t="t" r="r" b="b"/>
                <a:pathLst>
                  <a:path w="1650" h="4658" extrusionOk="0">
                    <a:moveTo>
                      <a:pt x="775" y="0"/>
                    </a:moveTo>
                    <a:cubicBezTo>
                      <a:pt x="666" y="0"/>
                      <a:pt x="550" y="122"/>
                      <a:pt x="615" y="255"/>
                    </a:cubicBezTo>
                    <a:cubicBezTo>
                      <a:pt x="1291" y="1617"/>
                      <a:pt x="1095" y="3207"/>
                      <a:pt x="107" y="4366"/>
                    </a:cubicBezTo>
                    <a:cubicBezTo>
                      <a:pt x="1" y="4490"/>
                      <a:pt x="114" y="4657"/>
                      <a:pt x="235" y="4657"/>
                    </a:cubicBezTo>
                    <a:cubicBezTo>
                      <a:pt x="272" y="4657"/>
                      <a:pt x="310" y="4641"/>
                      <a:pt x="343" y="4603"/>
                    </a:cubicBezTo>
                    <a:cubicBezTo>
                      <a:pt x="1432" y="3326"/>
                      <a:pt x="1649" y="1590"/>
                      <a:pt x="903" y="86"/>
                    </a:cubicBezTo>
                    <a:cubicBezTo>
                      <a:pt x="874" y="25"/>
                      <a:pt x="825" y="0"/>
                      <a:pt x="77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47" name="Google Shape;16247;p27"/>
              <p:cNvSpPr/>
              <p:nvPr/>
            </p:nvSpPr>
            <p:spPr>
              <a:xfrm>
                <a:off x="2644875" y="3698700"/>
                <a:ext cx="31275" cy="4810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1924" extrusionOk="0">
                    <a:moveTo>
                      <a:pt x="266" y="1"/>
                    </a:moveTo>
                    <a:cubicBezTo>
                      <a:pt x="249" y="1"/>
                      <a:pt x="232" y="2"/>
                      <a:pt x="215" y="3"/>
                    </a:cubicBezTo>
                    <a:cubicBezTo>
                      <a:pt x="10" y="24"/>
                      <a:pt x="0" y="338"/>
                      <a:pt x="196" y="338"/>
                    </a:cubicBezTo>
                    <a:cubicBezTo>
                      <a:pt x="202" y="338"/>
                      <a:pt x="208" y="338"/>
                      <a:pt x="215" y="337"/>
                    </a:cubicBezTo>
                    <a:cubicBezTo>
                      <a:pt x="226" y="336"/>
                      <a:pt x="236" y="336"/>
                      <a:pt x="246" y="336"/>
                    </a:cubicBezTo>
                    <a:cubicBezTo>
                      <a:pt x="584" y="336"/>
                      <a:pt x="284" y="968"/>
                      <a:pt x="223" y="1094"/>
                    </a:cubicBezTo>
                    <a:cubicBezTo>
                      <a:pt x="110" y="1326"/>
                      <a:pt x="41" y="1544"/>
                      <a:pt x="114" y="1799"/>
                    </a:cubicBezTo>
                    <a:cubicBezTo>
                      <a:pt x="132" y="1859"/>
                      <a:pt x="195" y="1923"/>
                      <a:pt x="263" y="1923"/>
                    </a:cubicBezTo>
                    <a:cubicBezTo>
                      <a:pt x="267" y="1923"/>
                      <a:pt x="272" y="1923"/>
                      <a:pt x="276" y="1922"/>
                    </a:cubicBezTo>
                    <a:lnTo>
                      <a:pt x="1039" y="1820"/>
                    </a:lnTo>
                    <a:cubicBezTo>
                      <a:pt x="1240" y="1794"/>
                      <a:pt x="1250" y="1485"/>
                      <a:pt x="1063" y="1485"/>
                    </a:cubicBezTo>
                    <a:cubicBezTo>
                      <a:pt x="1055" y="1485"/>
                      <a:pt x="1047" y="1485"/>
                      <a:pt x="1039" y="1486"/>
                    </a:cubicBezTo>
                    <a:lnTo>
                      <a:pt x="417" y="1568"/>
                    </a:lnTo>
                    <a:lnTo>
                      <a:pt x="417" y="1568"/>
                    </a:lnTo>
                    <a:cubicBezTo>
                      <a:pt x="421" y="1214"/>
                      <a:pt x="782" y="887"/>
                      <a:pt x="729" y="499"/>
                    </a:cubicBezTo>
                    <a:cubicBezTo>
                      <a:pt x="693" y="242"/>
                      <a:pt x="535" y="1"/>
                      <a:pt x="26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48" name="Google Shape;16248;p27"/>
              <p:cNvSpPr/>
              <p:nvPr/>
            </p:nvSpPr>
            <p:spPr>
              <a:xfrm>
                <a:off x="2669150" y="3756575"/>
                <a:ext cx="55225" cy="13475"/>
              </a:xfrm>
              <a:custGeom>
                <a:avLst/>
                <a:gdLst/>
                <a:ahLst/>
                <a:cxnLst/>
                <a:rect l="l" t="t" r="r" b="b"/>
                <a:pathLst>
                  <a:path w="2209" h="539" extrusionOk="0">
                    <a:moveTo>
                      <a:pt x="1291" y="1"/>
                    </a:moveTo>
                    <a:cubicBezTo>
                      <a:pt x="912" y="1"/>
                      <a:pt x="538" y="80"/>
                      <a:pt x="173" y="234"/>
                    </a:cubicBezTo>
                    <a:cubicBezTo>
                      <a:pt x="0" y="308"/>
                      <a:pt x="110" y="539"/>
                      <a:pt x="272" y="539"/>
                    </a:cubicBezTo>
                    <a:cubicBezTo>
                      <a:pt x="294" y="539"/>
                      <a:pt x="318" y="534"/>
                      <a:pt x="342" y="524"/>
                    </a:cubicBezTo>
                    <a:cubicBezTo>
                      <a:pt x="645" y="395"/>
                      <a:pt x="959" y="333"/>
                      <a:pt x="1277" y="333"/>
                    </a:cubicBezTo>
                    <a:cubicBezTo>
                      <a:pt x="1493" y="333"/>
                      <a:pt x="1711" y="362"/>
                      <a:pt x="1927" y="419"/>
                    </a:cubicBezTo>
                    <a:cubicBezTo>
                      <a:pt x="1944" y="423"/>
                      <a:pt x="1960" y="425"/>
                      <a:pt x="1975" y="425"/>
                    </a:cubicBezTo>
                    <a:cubicBezTo>
                      <a:pt x="2147" y="425"/>
                      <a:pt x="2208" y="148"/>
                      <a:pt x="2016" y="97"/>
                    </a:cubicBezTo>
                    <a:cubicBezTo>
                      <a:pt x="1773" y="33"/>
                      <a:pt x="1531" y="1"/>
                      <a:pt x="12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49" name="Google Shape;16249;p27"/>
              <p:cNvSpPr/>
              <p:nvPr/>
            </p:nvSpPr>
            <p:spPr>
              <a:xfrm>
                <a:off x="2668075" y="3789125"/>
                <a:ext cx="6442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2577" h="459" extrusionOk="0">
                    <a:moveTo>
                      <a:pt x="249" y="1"/>
                    </a:moveTo>
                    <a:cubicBezTo>
                      <a:pt x="68" y="1"/>
                      <a:pt x="1" y="285"/>
                      <a:pt x="199" y="327"/>
                    </a:cubicBezTo>
                    <a:cubicBezTo>
                      <a:pt x="617" y="415"/>
                      <a:pt x="1042" y="459"/>
                      <a:pt x="1468" y="459"/>
                    </a:cubicBezTo>
                    <a:cubicBezTo>
                      <a:pt x="1770" y="459"/>
                      <a:pt x="2073" y="437"/>
                      <a:pt x="2375" y="392"/>
                    </a:cubicBezTo>
                    <a:cubicBezTo>
                      <a:pt x="2577" y="363"/>
                      <a:pt x="2504" y="68"/>
                      <a:pt x="2312" y="68"/>
                    </a:cubicBezTo>
                    <a:cubicBezTo>
                      <a:pt x="2303" y="68"/>
                      <a:pt x="2294" y="69"/>
                      <a:pt x="2285" y="70"/>
                    </a:cubicBezTo>
                    <a:cubicBezTo>
                      <a:pt x="2015" y="109"/>
                      <a:pt x="1742" y="128"/>
                      <a:pt x="1470" y="128"/>
                    </a:cubicBezTo>
                    <a:cubicBezTo>
                      <a:pt x="1073" y="128"/>
                      <a:pt x="677" y="87"/>
                      <a:pt x="288" y="5"/>
                    </a:cubicBezTo>
                    <a:cubicBezTo>
                      <a:pt x="274" y="2"/>
                      <a:pt x="261" y="1"/>
                      <a:pt x="2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50" name="Google Shape;16250;p27"/>
              <p:cNvSpPr/>
              <p:nvPr/>
            </p:nvSpPr>
            <p:spPr>
              <a:xfrm>
                <a:off x="2740075" y="3737700"/>
                <a:ext cx="63450" cy="61425"/>
              </a:xfrm>
              <a:custGeom>
                <a:avLst/>
                <a:gdLst/>
                <a:ahLst/>
                <a:cxnLst/>
                <a:rect l="l" t="t" r="r" b="b"/>
                <a:pathLst>
                  <a:path w="2538" h="2457" extrusionOk="0">
                    <a:moveTo>
                      <a:pt x="1184" y="333"/>
                    </a:moveTo>
                    <a:cubicBezTo>
                      <a:pt x="1333" y="333"/>
                      <a:pt x="1484" y="393"/>
                      <a:pt x="1612" y="532"/>
                    </a:cubicBezTo>
                    <a:cubicBezTo>
                      <a:pt x="1646" y="569"/>
                      <a:pt x="1685" y="584"/>
                      <a:pt x="1723" y="584"/>
                    </a:cubicBezTo>
                    <a:cubicBezTo>
                      <a:pt x="1731" y="584"/>
                      <a:pt x="1740" y="583"/>
                      <a:pt x="1749" y="582"/>
                    </a:cubicBezTo>
                    <a:lnTo>
                      <a:pt x="1749" y="582"/>
                    </a:lnTo>
                    <a:cubicBezTo>
                      <a:pt x="1682" y="868"/>
                      <a:pt x="1614" y="1155"/>
                      <a:pt x="1546" y="1442"/>
                    </a:cubicBezTo>
                    <a:cubicBezTo>
                      <a:pt x="1519" y="1558"/>
                      <a:pt x="1497" y="1693"/>
                      <a:pt x="1453" y="1805"/>
                    </a:cubicBezTo>
                    <a:cubicBezTo>
                      <a:pt x="1375" y="2008"/>
                      <a:pt x="1215" y="2110"/>
                      <a:pt x="1044" y="2110"/>
                    </a:cubicBezTo>
                    <a:cubicBezTo>
                      <a:pt x="921" y="2110"/>
                      <a:pt x="792" y="2057"/>
                      <a:pt x="684" y="1950"/>
                    </a:cubicBezTo>
                    <a:cubicBezTo>
                      <a:pt x="416" y="1683"/>
                      <a:pt x="382" y="1194"/>
                      <a:pt x="507" y="852"/>
                    </a:cubicBezTo>
                    <a:cubicBezTo>
                      <a:pt x="617" y="551"/>
                      <a:pt x="898" y="333"/>
                      <a:pt x="1184" y="333"/>
                    </a:cubicBezTo>
                    <a:close/>
                    <a:moveTo>
                      <a:pt x="1168" y="0"/>
                    </a:moveTo>
                    <a:cubicBezTo>
                      <a:pt x="933" y="0"/>
                      <a:pt x="696" y="86"/>
                      <a:pt x="510" y="254"/>
                    </a:cubicBezTo>
                    <a:cubicBezTo>
                      <a:pt x="88" y="638"/>
                      <a:pt x="1" y="1331"/>
                      <a:pt x="224" y="1842"/>
                    </a:cubicBezTo>
                    <a:cubicBezTo>
                      <a:pt x="370" y="2179"/>
                      <a:pt x="714" y="2457"/>
                      <a:pt x="1075" y="2457"/>
                    </a:cubicBezTo>
                    <a:cubicBezTo>
                      <a:pt x="1203" y="2457"/>
                      <a:pt x="1332" y="2422"/>
                      <a:pt x="1456" y="2344"/>
                    </a:cubicBezTo>
                    <a:cubicBezTo>
                      <a:pt x="1691" y="2194"/>
                      <a:pt x="1770" y="1934"/>
                      <a:pt x="1834" y="1680"/>
                    </a:cubicBezTo>
                    <a:cubicBezTo>
                      <a:pt x="1881" y="1494"/>
                      <a:pt x="1926" y="1308"/>
                      <a:pt x="1969" y="1121"/>
                    </a:cubicBezTo>
                    <a:lnTo>
                      <a:pt x="1969" y="1121"/>
                    </a:lnTo>
                    <a:cubicBezTo>
                      <a:pt x="2043" y="1515"/>
                      <a:pt x="2118" y="1909"/>
                      <a:pt x="2191" y="2303"/>
                    </a:cubicBezTo>
                    <a:cubicBezTo>
                      <a:pt x="2207" y="2387"/>
                      <a:pt x="2268" y="2424"/>
                      <a:pt x="2333" y="2424"/>
                    </a:cubicBezTo>
                    <a:cubicBezTo>
                      <a:pt x="2430" y="2424"/>
                      <a:pt x="2537" y="2341"/>
                      <a:pt x="2513" y="2214"/>
                    </a:cubicBezTo>
                    <a:lnTo>
                      <a:pt x="2147" y="259"/>
                    </a:lnTo>
                    <a:cubicBezTo>
                      <a:pt x="2132" y="178"/>
                      <a:pt x="2063" y="140"/>
                      <a:pt x="1991" y="140"/>
                    </a:cubicBezTo>
                    <a:cubicBezTo>
                      <a:pt x="1918" y="140"/>
                      <a:pt x="1843" y="181"/>
                      <a:pt x="1824" y="259"/>
                    </a:cubicBezTo>
                    <a:cubicBezTo>
                      <a:pt x="1823" y="261"/>
                      <a:pt x="1823" y="264"/>
                      <a:pt x="1822" y="267"/>
                    </a:cubicBezTo>
                    <a:lnTo>
                      <a:pt x="1822" y="267"/>
                    </a:lnTo>
                    <a:cubicBezTo>
                      <a:pt x="1643" y="88"/>
                      <a:pt x="1406" y="0"/>
                      <a:pt x="116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51" name="Google Shape;16251;p27"/>
              <p:cNvSpPr/>
              <p:nvPr/>
            </p:nvSpPr>
            <p:spPr>
              <a:xfrm>
                <a:off x="2807475" y="3718375"/>
                <a:ext cx="70375" cy="86575"/>
              </a:xfrm>
              <a:custGeom>
                <a:avLst/>
                <a:gdLst/>
                <a:ahLst/>
                <a:cxnLst/>
                <a:rect l="l" t="t" r="r" b="b"/>
                <a:pathLst>
                  <a:path w="2815" h="3463" extrusionOk="0">
                    <a:moveTo>
                      <a:pt x="160" y="1"/>
                    </a:moveTo>
                    <a:cubicBezTo>
                      <a:pt x="77" y="1"/>
                      <a:pt x="0" y="53"/>
                      <a:pt x="14" y="159"/>
                    </a:cubicBezTo>
                    <a:cubicBezTo>
                      <a:pt x="133" y="1071"/>
                      <a:pt x="250" y="1985"/>
                      <a:pt x="369" y="2897"/>
                    </a:cubicBezTo>
                    <a:cubicBezTo>
                      <a:pt x="383" y="3002"/>
                      <a:pt x="472" y="3057"/>
                      <a:pt x="555" y="3057"/>
                    </a:cubicBezTo>
                    <a:cubicBezTo>
                      <a:pt x="635" y="3057"/>
                      <a:pt x="709" y="3006"/>
                      <a:pt x="705" y="2897"/>
                    </a:cubicBezTo>
                    <a:cubicBezTo>
                      <a:pt x="690" y="2507"/>
                      <a:pt x="917" y="2109"/>
                      <a:pt x="1277" y="1936"/>
                    </a:cubicBezTo>
                    <a:cubicBezTo>
                      <a:pt x="1377" y="1888"/>
                      <a:pt x="1487" y="1866"/>
                      <a:pt x="1596" y="1866"/>
                    </a:cubicBezTo>
                    <a:cubicBezTo>
                      <a:pt x="1938" y="1866"/>
                      <a:pt x="2268" y="2092"/>
                      <a:pt x="2230" y="2475"/>
                    </a:cubicBezTo>
                    <a:cubicBezTo>
                      <a:pt x="2187" y="2915"/>
                      <a:pt x="1781" y="3143"/>
                      <a:pt x="1384" y="3143"/>
                    </a:cubicBezTo>
                    <a:cubicBezTo>
                      <a:pt x="1212" y="3143"/>
                      <a:pt x="1042" y="3100"/>
                      <a:pt x="903" y="3013"/>
                    </a:cubicBezTo>
                    <a:cubicBezTo>
                      <a:pt x="874" y="2995"/>
                      <a:pt x="845" y="2987"/>
                      <a:pt x="818" y="2987"/>
                    </a:cubicBezTo>
                    <a:cubicBezTo>
                      <a:pt x="675" y="2987"/>
                      <a:pt x="582" y="3205"/>
                      <a:pt x="734" y="3301"/>
                    </a:cubicBezTo>
                    <a:cubicBezTo>
                      <a:pt x="910" y="3412"/>
                      <a:pt x="1120" y="3463"/>
                      <a:pt x="1335" y="3463"/>
                    </a:cubicBezTo>
                    <a:cubicBezTo>
                      <a:pt x="2049" y="3463"/>
                      <a:pt x="2814" y="2904"/>
                      <a:pt x="2529" y="2118"/>
                    </a:cubicBezTo>
                    <a:cubicBezTo>
                      <a:pt x="2371" y="1680"/>
                      <a:pt x="2069" y="1504"/>
                      <a:pt x="1740" y="1504"/>
                    </a:cubicBezTo>
                    <a:cubicBezTo>
                      <a:pt x="1330" y="1504"/>
                      <a:pt x="878" y="1778"/>
                      <a:pt x="609" y="2160"/>
                    </a:cubicBezTo>
                    <a:lnTo>
                      <a:pt x="609" y="2160"/>
                    </a:lnTo>
                    <a:lnTo>
                      <a:pt x="350" y="159"/>
                    </a:lnTo>
                    <a:cubicBezTo>
                      <a:pt x="336" y="54"/>
                      <a:pt x="244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52" name="Google Shape;16252;p27"/>
              <p:cNvSpPr/>
              <p:nvPr/>
            </p:nvSpPr>
            <p:spPr>
              <a:xfrm>
                <a:off x="2411800" y="3846025"/>
                <a:ext cx="68450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2738" h="3348" extrusionOk="0">
                    <a:moveTo>
                      <a:pt x="1795" y="1239"/>
                    </a:moveTo>
                    <a:cubicBezTo>
                      <a:pt x="1924" y="1239"/>
                      <a:pt x="2054" y="1262"/>
                      <a:pt x="2177" y="1306"/>
                    </a:cubicBezTo>
                    <a:lnTo>
                      <a:pt x="2177" y="1306"/>
                    </a:lnTo>
                    <a:lnTo>
                      <a:pt x="2194" y="1451"/>
                    </a:lnTo>
                    <a:lnTo>
                      <a:pt x="2194" y="1451"/>
                    </a:lnTo>
                    <a:cubicBezTo>
                      <a:pt x="2192" y="1473"/>
                      <a:pt x="2190" y="1495"/>
                      <a:pt x="2187" y="1518"/>
                    </a:cubicBezTo>
                    <a:cubicBezTo>
                      <a:pt x="2155" y="1808"/>
                      <a:pt x="2039" y="2608"/>
                      <a:pt x="1760" y="2767"/>
                    </a:cubicBezTo>
                    <a:lnTo>
                      <a:pt x="1010" y="2727"/>
                    </a:lnTo>
                    <a:cubicBezTo>
                      <a:pt x="933" y="2619"/>
                      <a:pt x="887" y="2493"/>
                      <a:pt x="874" y="2360"/>
                    </a:cubicBezTo>
                    <a:cubicBezTo>
                      <a:pt x="833" y="2146"/>
                      <a:pt x="848" y="1917"/>
                      <a:pt x="952" y="1721"/>
                    </a:cubicBezTo>
                    <a:cubicBezTo>
                      <a:pt x="1122" y="1395"/>
                      <a:pt x="1455" y="1239"/>
                      <a:pt x="1795" y="1239"/>
                    </a:cubicBezTo>
                    <a:close/>
                    <a:moveTo>
                      <a:pt x="2201" y="1"/>
                    </a:moveTo>
                    <a:cubicBezTo>
                      <a:pt x="2114" y="1"/>
                      <a:pt x="2031" y="55"/>
                      <a:pt x="2044" y="162"/>
                    </a:cubicBezTo>
                    <a:lnTo>
                      <a:pt x="2135" y="947"/>
                    </a:lnTo>
                    <a:lnTo>
                      <a:pt x="2135" y="947"/>
                    </a:lnTo>
                    <a:cubicBezTo>
                      <a:pt x="2039" y="925"/>
                      <a:pt x="1944" y="915"/>
                      <a:pt x="1850" y="915"/>
                    </a:cubicBezTo>
                    <a:cubicBezTo>
                      <a:pt x="829" y="915"/>
                      <a:pt x="1" y="2117"/>
                      <a:pt x="839" y="3054"/>
                    </a:cubicBezTo>
                    <a:cubicBezTo>
                      <a:pt x="1024" y="3259"/>
                      <a:pt x="1213" y="3347"/>
                      <a:pt x="1394" y="3347"/>
                    </a:cubicBezTo>
                    <a:cubicBezTo>
                      <a:pt x="1691" y="3347"/>
                      <a:pt x="1964" y="3108"/>
                      <a:pt x="2149" y="2763"/>
                    </a:cubicBezTo>
                    <a:cubicBezTo>
                      <a:pt x="2209" y="2652"/>
                      <a:pt x="2261" y="2538"/>
                      <a:pt x="2307" y="2423"/>
                    </a:cubicBezTo>
                    <a:lnTo>
                      <a:pt x="2307" y="2423"/>
                    </a:lnTo>
                    <a:lnTo>
                      <a:pt x="2390" y="3136"/>
                    </a:lnTo>
                    <a:cubicBezTo>
                      <a:pt x="2403" y="3242"/>
                      <a:pt x="2494" y="3295"/>
                      <a:pt x="2578" y="3295"/>
                    </a:cubicBezTo>
                    <a:cubicBezTo>
                      <a:pt x="2661" y="3295"/>
                      <a:pt x="2738" y="3243"/>
                      <a:pt x="2726" y="3136"/>
                    </a:cubicBezTo>
                    <a:lnTo>
                      <a:pt x="2528" y="1450"/>
                    </a:lnTo>
                    <a:lnTo>
                      <a:pt x="2528" y="1450"/>
                    </a:lnTo>
                    <a:cubicBezTo>
                      <a:pt x="2531" y="1411"/>
                      <a:pt x="2534" y="1371"/>
                      <a:pt x="2535" y="1332"/>
                    </a:cubicBezTo>
                    <a:lnTo>
                      <a:pt x="2535" y="1332"/>
                    </a:lnTo>
                    <a:cubicBezTo>
                      <a:pt x="2587" y="1270"/>
                      <a:pt x="2600" y="1175"/>
                      <a:pt x="2537" y="1112"/>
                    </a:cubicBezTo>
                    <a:lnTo>
                      <a:pt x="2537" y="1112"/>
                    </a:lnTo>
                    <a:cubicBezTo>
                      <a:pt x="2528" y="778"/>
                      <a:pt x="2472" y="443"/>
                      <a:pt x="2372" y="117"/>
                    </a:cubicBezTo>
                    <a:cubicBezTo>
                      <a:pt x="2348" y="39"/>
                      <a:pt x="2273" y="1"/>
                      <a:pt x="220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53" name="Google Shape;16253;p27"/>
              <p:cNvSpPr/>
              <p:nvPr/>
            </p:nvSpPr>
            <p:spPr>
              <a:xfrm>
                <a:off x="2484100" y="3847450"/>
                <a:ext cx="53100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2124" h="3494" extrusionOk="0">
                    <a:moveTo>
                      <a:pt x="161" y="0"/>
                    </a:moveTo>
                    <a:cubicBezTo>
                      <a:pt x="78" y="0"/>
                      <a:pt x="1" y="53"/>
                      <a:pt x="14" y="160"/>
                    </a:cubicBezTo>
                    <a:lnTo>
                      <a:pt x="12" y="160"/>
                    </a:lnTo>
                    <a:cubicBezTo>
                      <a:pt x="125" y="1113"/>
                      <a:pt x="239" y="2066"/>
                      <a:pt x="352" y="3021"/>
                    </a:cubicBezTo>
                    <a:lnTo>
                      <a:pt x="354" y="3021"/>
                    </a:lnTo>
                    <a:cubicBezTo>
                      <a:pt x="367" y="3126"/>
                      <a:pt x="458" y="3180"/>
                      <a:pt x="542" y="3180"/>
                    </a:cubicBezTo>
                    <a:cubicBezTo>
                      <a:pt x="625" y="3180"/>
                      <a:pt x="701" y="3127"/>
                      <a:pt x="688" y="3021"/>
                    </a:cubicBezTo>
                    <a:cubicBezTo>
                      <a:pt x="686" y="3004"/>
                      <a:pt x="684" y="2987"/>
                      <a:pt x="682" y="2970"/>
                    </a:cubicBezTo>
                    <a:lnTo>
                      <a:pt x="682" y="2970"/>
                    </a:lnTo>
                    <a:cubicBezTo>
                      <a:pt x="663" y="2640"/>
                      <a:pt x="765" y="1712"/>
                      <a:pt x="1109" y="1712"/>
                    </a:cubicBezTo>
                    <a:cubicBezTo>
                      <a:pt x="1192" y="1712"/>
                      <a:pt x="1291" y="1768"/>
                      <a:pt x="1405" y="1900"/>
                    </a:cubicBezTo>
                    <a:cubicBezTo>
                      <a:pt x="1689" y="2228"/>
                      <a:pt x="1757" y="2933"/>
                      <a:pt x="1782" y="3332"/>
                    </a:cubicBezTo>
                    <a:cubicBezTo>
                      <a:pt x="1788" y="3439"/>
                      <a:pt x="1876" y="3493"/>
                      <a:pt x="1960" y="3493"/>
                    </a:cubicBezTo>
                    <a:cubicBezTo>
                      <a:pt x="2044" y="3493"/>
                      <a:pt x="2124" y="3440"/>
                      <a:pt x="2117" y="3332"/>
                    </a:cubicBezTo>
                    <a:cubicBezTo>
                      <a:pt x="2082" y="2783"/>
                      <a:pt x="1914" y="1394"/>
                      <a:pt x="1211" y="1252"/>
                    </a:cubicBezTo>
                    <a:cubicBezTo>
                      <a:pt x="1170" y="1244"/>
                      <a:pt x="1132" y="1240"/>
                      <a:pt x="1094" y="1240"/>
                    </a:cubicBezTo>
                    <a:cubicBezTo>
                      <a:pt x="829" y="1240"/>
                      <a:pt x="649" y="1438"/>
                      <a:pt x="532" y="1708"/>
                    </a:cubicBezTo>
                    <a:lnTo>
                      <a:pt x="532" y="1708"/>
                    </a:lnTo>
                    <a:cubicBezTo>
                      <a:pt x="470" y="1192"/>
                      <a:pt x="409" y="676"/>
                      <a:pt x="348" y="160"/>
                    </a:cubicBezTo>
                    <a:cubicBezTo>
                      <a:pt x="335" y="53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54" name="Google Shape;16254;p27"/>
              <p:cNvSpPr/>
              <p:nvPr/>
            </p:nvSpPr>
            <p:spPr>
              <a:xfrm>
                <a:off x="2548525" y="3855150"/>
                <a:ext cx="34400" cy="92200"/>
              </a:xfrm>
              <a:custGeom>
                <a:avLst/>
                <a:gdLst/>
                <a:ahLst/>
                <a:cxnLst/>
                <a:rect l="l" t="t" r="r" b="b"/>
                <a:pathLst>
                  <a:path w="1376" h="3688" extrusionOk="0">
                    <a:moveTo>
                      <a:pt x="1132" y="1"/>
                    </a:moveTo>
                    <a:cubicBezTo>
                      <a:pt x="1094" y="1"/>
                      <a:pt x="1055" y="15"/>
                      <a:pt x="1020" y="50"/>
                    </a:cubicBezTo>
                    <a:cubicBezTo>
                      <a:pt x="1" y="1064"/>
                      <a:pt x="15" y="2617"/>
                      <a:pt x="1020" y="3638"/>
                    </a:cubicBezTo>
                    <a:cubicBezTo>
                      <a:pt x="1054" y="3673"/>
                      <a:pt x="1093" y="3688"/>
                      <a:pt x="1131" y="3688"/>
                    </a:cubicBezTo>
                    <a:cubicBezTo>
                      <a:pt x="1259" y="3688"/>
                      <a:pt x="1373" y="3520"/>
                      <a:pt x="1256" y="3401"/>
                    </a:cubicBezTo>
                    <a:cubicBezTo>
                      <a:pt x="376" y="2507"/>
                      <a:pt x="364" y="1174"/>
                      <a:pt x="1258" y="286"/>
                    </a:cubicBezTo>
                    <a:cubicBezTo>
                      <a:pt x="1376" y="169"/>
                      <a:pt x="1261" y="1"/>
                      <a:pt x="113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55" name="Google Shape;16255;p27"/>
              <p:cNvSpPr/>
              <p:nvPr/>
            </p:nvSpPr>
            <p:spPr>
              <a:xfrm>
                <a:off x="2593425" y="3875775"/>
                <a:ext cx="49575" cy="51900"/>
              </a:xfrm>
              <a:custGeom>
                <a:avLst/>
                <a:gdLst/>
                <a:ahLst/>
                <a:cxnLst/>
                <a:rect l="l" t="t" r="r" b="b"/>
                <a:pathLst>
                  <a:path w="1983" h="2076" extrusionOk="0">
                    <a:moveTo>
                      <a:pt x="251" y="0"/>
                    </a:moveTo>
                    <a:cubicBezTo>
                      <a:pt x="118" y="0"/>
                      <a:pt x="0" y="169"/>
                      <a:pt x="125" y="282"/>
                    </a:cubicBezTo>
                    <a:cubicBezTo>
                      <a:pt x="685" y="795"/>
                      <a:pt x="1182" y="1371"/>
                      <a:pt x="1610" y="2000"/>
                    </a:cubicBezTo>
                    <a:cubicBezTo>
                      <a:pt x="1645" y="2053"/>
                      <a:pt x="1697" y="2075"/>
                      <a:pt x="1748" y="2075"/>
                    </a:cubicBezTo>
                    <a:cubicBezTo>
                      <a:pt x="1866" y="2075"/>
                      <a:pt x="1982" y="1956"/>
                      <a:pt x="1898" y="1830"/>
                    </a:cubicBezTo>
                    <a:cubicBezTo>
                      <a:pt x="1457" y="1177"/>
                      <a:pt x="941" y="579"/>
                      <a:pt x="362" y="46"/>
                    </a:cubicBezTo>
                    <a:cubicBezTo>
                      <a:pt x="327" y="14"/>
                      <a:pt x="288" y="0"/>
                      <a:pt x="2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56" name="Google Shape;16256;p27"/>
              <p:cNvSpPr/>
              <p:nvPr/>
            </p:nvSpPr>
            <p:spPr>
              <a:xfrm>
                <a:off x="2595925" y="3875550"/>
                <a:ext cx="43675" cy="65125"/>
              </a:xfrm>
              <a:custGeom>
                <a:avLst/>
                <a:gdLst/>
                <a:ahLst/>
                <a:cxnLst/>
                <a:rect l="l" t="t" r="r" b="b"/>
                <a:pathLst>
                  <a:path w="1747" h="2605" extrusionOk="0">
                    <a:moveTo>
                      <a:pt x="1518" y="0"/>
                    </a:moveTo>
                    <a:cubicBezTo>
                      <a:pt x="1481" y="0"/>
                      <a:pt x="1443" y="18"/>
                      <a:pt x="1410" y="59"/>
                    </a:cubicBezTo>
                    <a:cubicBezTo>
                      <a:pt x="849" y="773"/>
                      <a:pt x="391" y="1562"/>
                      <a:pt x="50" y="2404"/>
                    </a:cubicBezTo>
                    <a:cubicBezTo>
                      <a:pt x="1" y="2525"/>
                      <a:pt x="100" y="2604"/>
                      <a:pt x="204" y="2604"/>
                    </a:cubicBezTo>
                    <a:cubicBezTo>
                      <a:pt x="272" y="2604"/>
                      <a:pt x="341" y="2570"/>
                      <a:pt x="373" y="2492"/>
                    </a:cubicBezTo>
                    <a:cubicBezTo>
                      <a:pt x="693" y="1705"/>
                      <a:pt x="1122" y="965"/>
                      <a:pt x="1647" y="296"/>
                    </a:cubicBezTo>
                    <a:cubicBezTo>
                      <a:pt x="1746" y="169"/>
                      <a:pt x="1636" y="0"/>
                      <a:pt x="151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57" name="Google Shape;16257;p27"/>
              <p:cNvSpPr/>
              <p:nvPr/>
            </p:nvSpPr>
            <p:spPr>
              <a:xfrm>
                <a:off x="2646375" y="3862400"/>
                <a:ext cx="35925" cy="94850"/>
              </a:xfrm>
              <a:custGeom>
                <a:avLst/>
                <a:gdLst/>
                <a:ahLst/>
                <a:cxnLst/>
                <a:rect l="l" t="t" r="r" b="b"/>
                <a:pathLst>
                  <a:path w="1437" h="3794" extrusionOk="0">
                    <a:moveTo>
                      <a:pt x="247" y="1"/>
                    </a:moveTo>
                    <a:cubicBezTo>
                      <a:pt x="117" y="1"/>
                      <a:pt x="1" y="169"/>
                      <a:pt x="122" y="285"/>
                    </a:cubicBezTo>
                    <a:cubicBezTo>
                      <a:pt x="1011" y="1145"/>
                      <a:pt x="1084" y="2568"/>
                      <a:pt x="265" y="3503"/>
                    </a:cubicBezTo>
                    <a:cubicBezTo>
                      <a:pt x="157" y="3627"/>
                      <a:pt x="269" y="3794"/>
                      <a:pt x="391" y="3794"/>
                    </a:cubicBezTo>
                    <a:cubicBezTo>
                      <a:pt x="429" y="3794"/>
                      <a:pt x="468" y="3778"/>
                      <a:pt x="501" y="3740"/>
                    </a:cubicBezTo>
                    <a:cubicBezTo>
                      <a:pt x="1436" y="2672"/>
                      <a:pt x="1383" y="1040"/>
                      <a:pt x="358" y="48"/>
                    </a:cubicBezTo>
                    <a:cubicBezTo>
                      <a:pt x="323" y="15"/>
                      <a:pt x="285" y="1"/>
                      <a:pt x="24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58" name="Google Shape;16258;p27"/>
              <p:cNvSpPr/>
              <p:nvPr/>
            </p:nvSpPr>
            <p:spPr>
              <a:xfrm>
                <a:off x="2696250" y="3892875"/>
                <a:ext cx="44625" cy="17325"/>
              </a:xfrm>
              <a:custGeom>
                <a:avLst/>
                <a:gdLst/>
                <a:ahLst/>
                <a:cxnLst/>
                <a:rect l="l" t="t" r="r" b="b"/>
                <a:pathLst>
                  <a:path w="1785" h="693" extrusionOk="0">
                    <a:moveTo>
                      <a:pt x="504" y="0"/>
                    </a:moveTo>
                    <a:cubicBezTo>
                      <a:pt x="405" y="0"/>
                      <a:pt x="304" y="8"/>
                      <a:pt x="203" y="24"/>
                    </a:cubicBezTo>
                    <a:cubicBezTo>
                      <a:pt x="1" y="56"/>
                      <a:pt x="73" y="349"/>
                      <a:pt x="262" y="349"/>
                    </a:cubicBezTo>
                    <a:cubicBezTo>
                      <a:pt x="271" y="349"/>
                      <a:pt x="281" y="349"/>
                      <a:pt x="291" y="347"/>
                    </a:cubicBezTo>
                    <a:lnTo>
                      <a:pt x="290" y="347"/>
                    </a:lnTo>
                    <a:cubicBezTo>
                      <a:pt x="363" y="336"/>
                      <a:pt x="436" y="330"/>
                      <a:pt x="509" y="330"/>
                    </a:cubicBezTo>
                    <a:cubicBezTo>
                      <a:pt x="837" y="330"/>
                      <a:pt x="1157" y="443"/>
                      <a:pt x="1415" y="652"/>
                    </a:cubicBezTo>
                    <a:cubicBezTo>
                      <a:pt x="1450" y="681"/>
                      <a:pt x="1488" y="693"/>
                      <a:pt x="1525" y="693"/>
                    </a:cubicBezTo>
                    <a:cubicBezTo>
                      <a:pt x="1663" y="693"/>
                      <a:pt x="1784" y="523"/>
                      <a:pt x="1652" y="416"/>
                    </a:cubicBezTo>
                    <a:cubicBezTo>
                      <a:pt x="1314" y="140"/>
                      <a:pt x="923" y="0"/>
                      <a:pt x="5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59" name="Google Shape;16259;p27"/>
              <p:cNvSpPr/>
              <p:nvPr/>
            </p:nvSpPr>
            <p:spPr>
              <a:xfrm>
                <a:off x="2700425" y="3919700"/>
                <a:ext cx="518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635" extrusionOk="0">
                    <a:moveTo>
                      <a:pt x="691" y="1"/>
                    </a:moveTo>
                    <a:cubicBezTo>
                      <a:pt x="529" y="1"/>
                      <a:pt x="365" y="16"/>
                      <a:pt x="200" y="47"/>
                    </a:cubicBezTo>
                    <a:cubicBezTo>
                      <a:pt x="1" y="85"/>
                      <a:pt x="69" y="373"/>
                      <a:pt x="254" y="373"/>
                    </a:cubicBezTo>
                    <a:cubicBezTo>
                      <a:pt x="265" y="373"/>
                      <a:pt x="277" y="372"/>
                      <a:pt x="289" y="369"/>
                    </a:cubicBezTo>
                    <a:cubicBezTo>
                      <a:pt x="421" y="344"/>
                      <a:pt x="555" y="332"/>
                      <a:pt x="688" y="332"/>
                    </a:cubicBezTo>
                    <a:cubicBezTo>
                      <a:pt x="1056" y="332"/>
                      <a:pt x="1420" y="427"/>
                      <a:pt x="1744" y="612"/>
                    </a:cubicBezTo>
                    <a:cubicBezTo>
                      <a:pt x="1772" y="628"/>
                      <a:pt x="1800" y="635"/>
                      <a:pt x="1827" y="635"/>
                    </a:cubicBezTo>
                    <a:cubicBezTo>
                      <a:pt x="1976" y="635"/>
                      <a:pt x="2073" y="413"/>
                      <a:pt x="1913" y="323"/>
                    </a:cubicBezTo>
                    <a:cubicBezTo>
                      <a:pt x="1529" y="108"/>
                      <a:pt x="1116" y="1"/>
                      <a:pt x="6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60" name="Google Shape;16260;p27"/>
              <p:cNvSpPr/>
              <p:nvPr/>
            </p:nvSpPr>
            <p:spPr>
              <a:xfrm>
                <a:off x="2758425" y="3863125"/>
                <a:ext cx="77525" cy="77325"/>
              </a:xfrm>
              <a:custGeom>
                <a:avLst/>
                <a:gdLst/>
                <a:ahLst/>
                <a:cxnLst/>
                <a:rect l="l" t="t" r="r" b="b"/>
                <a:pathLst>
                  <a:path w="3101" h="3093" extrusionOk="0">
                    <a:moveTo>
                      <a:pt x="1852" y="1254"/>
                    </a:moveTo>
                    <a:cubicBezTo>
                      <a:pt x="2064" y="1254"/>
                      <a:pt x="2285" y="1363"/>
                      <a:pt x="2487" y="1633"/>
                    </a:cubicBezTo>
                    <a:cubicBezTo>
                      <a:pt x="2842" y="2109"/>
                      <a:pt x="2579" y="2628"/>
                      <a:pt x="2023" y="2731"/>
                    </a:cubicBezTo>
                    <a:cubicBezTo>
                      <a:pt x="1936" y="2748"/>
                      <a:pt x="1848" y="2755"/>
                      <a:pt x="1760" y="2755"/>
                    </a:cubicBezTo>
                    <a:cubicBezTo>
                      <a:pt x="1479" y="2755"/>
                      <a:pt x="1200" y="2680"/>
                      <a:pt x="937" y="2582"/>
                    </a:cubicBezTo>
                    <a:cubicBezTo>
                      <a:pt x="916" y="2574"/>
                      <a:pt x="897" y="2571"/>
                      <a:pt x="879" y="2571"/>
                    </a:cubicBezTo>
                    <a:cubicBezTo>
                      <a:pt x="863" y="2571"/>
                      <a:pt x="849" y="2573"/>
                      <a:pt x="835" y="2578"/>
                    </a:cubicBezTo>
                    <a:lnTo>
                      <a:pt x="835" y="2578"/>
                    </a:lnTo>
                    <a:cubicBezTo>
                      <a:pt x="823" y="1973"/>
                      <a:pt x="1310" y="1254"/>
                      <a:pt x="1852" y="1254"/>
                    </a:cubicBezTo>
                    <a:close/>
                    <a:moveTo>
                      <a:pt x="206" y="0"/>
                    </a:moveTo>
                    <a:cubicBezTo>
                      <a:pt x="108" y="0"/>
                      <a:pt x="0" y="83"/>
                      <a:pt x="25" y="210"/>
                    </a:cubicBezTo>
                    <a:lnTo>
                      <a:pt x="510" y="2699"/>
                    </a:lnTo>
                    <a:cubicBezTo>
                      <a:pt x="526" y="2780"/>
                      <a:pt x="596" y="2818"/>
                      <a:pt x="668" y="2818"/>
                    </a:cubicBezTo>
                    <a:cubicBezTo>
                      <a:pt x="694" y="2818"/>
                      <a:pt x="721" y="2813"/>
                      <a:pt x="745" y="2803"/>
                    </a:cubicBezTo>
                    <a:lnTo>
                      <a:pt x="745" y="2803"/>
                    </a:lnTo>
                    <a:cubicBezTo>
                      <a:pt x="761" y="2847"/>
                      <a:pt x="794" y="2885"/>
                      <a:pt x="849" y="2905"/>
                    </a:cubicBezTo>
                    <a:cubicBezTo>
                      <a:pt x="1134" y="3010"/>
                      <a:pt x="1466" y="3092"/>
                      <a:pt x="1790" y="3092"/>
                    </a:cubicBezTo>
                    <a:cubicBezTo>
                      <a:pt x="2077" y="3092"/>
                      <a:pt x="2358" y="3028"/>
                      <a:pt x="2594" y="2858"/>
                    </a:cubicBezTo>
                    <a:cubicBezTo>
                      <a:pt x="3077" y="2512"/>
                      <a:pt x="3100" y="1880"/>
                      <a:pt x="2756" y="1427"/>
                    </a:cubicBezTo>
                    <a:cubicBezTo>
                      <a:pt x="2491" y="1078"/>
                      <a:pt x="2181" y="934"/>
                      <a:pt x="1877" y="934"/>
                    </a:cubicBezTo>
                    <a:cubicBezTo>
                      <a:pt x="1392" y="934"/>
                      <a:pt x="921" y="1304"/>
                      <a:pt x="675" y="1798"/>
                    </a:cubicBezTo>
                    <a:lnTo>
                      <a:pt x="675" y="1798"/>
                    </a:lnTo>
                    <a:cubicBezTo>
                      <a:pt x="566" y="1238"/>
                      <a:pt x="457" y="679"/>
                      <a:pt x="348" y="120"/>
                    </a:cubicBezTo>
                    <a:cubicBezTo>
                      <a:pt x="332" y="36"/>
                      <a:pt x="271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61" name="Google Shape;16261;p27"/>
              <p:cNvSpPr/>
              <p:nvPr/>
            </p:nvSpPr>
            <p:spPr>
              <a:xfrm>
                <a:off x="2848300" y="3881775"/>
                <a:ext cx="52325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137" extrusionOk="0">
                    <a:moveTo>
                      <a:pt x="1041" y="1"/>
                    </a:moveTo>
                    <a:cubicBezTo>
                      <a:pt x="545" y="1"/>
                      <a:pt x="50" y="392"/>
                      <a:pt x="28" y="959"/>
                    </a:cubicBezTo>
                    <a:cubicBezTo>
                      <a:pt x="1" y="1704"/>
                      <a:pt x="601" y="2137"/>
                      <a:pt x="1241" y="2137"/>
                    </a:cubicBezTo>
                    <a:cubicBezTo>
                      <a:pt x="1477" y="2137"/>
                      <a:pt x="1718" y="2078"/>
                      <a:pt x="1935" y="1953"/>
                    </a:cubicBezTo>
                    <a:cubicBezTo>
                      <a:pt x="2093" y="1863"/>
                      <a:pt x="1997" y="1641"/>
                      <a:pt x="1850" y="1641"/>
                    </a:cubicBezTo>
                    <a:cubicBezTo>
                      <a:pt x="1823" y="1641"/>
                      <a:pt x="1795" y="1648"/>
                      <a:pt x="1766" y="1665"/>
                    </a:cubicBezTo>
                    <a:cubicBezTo>
                      <a:pt x="1601" y="1760"/>
                      <a:pt x="1413" y="1806"/>
                      <a:pt x="1230" y="1806"/>
                    </a:cubicBezTo>
                    <a:cubicBezTo>
                      <a:pt x="794" y="1806"/>
                      <a:pt x="382" y="1543"/>
                      <a:pt x="363" y="1034"/>
                    </a:cubicBezTo>
                    <a:cubicBezTo>
                      <a:pt x="347" y="622"/>
                      <a:pt x="680" y="339"/>
                      <a:pt x="1023" y="339"/>
                    </a:cubicBezTo>
                    <a:cubicBezTo>
                      <a:pt x="1198" y="339"/>
                      <a:pt x="1376" y="413"/>
                      <a:pt x="1511" y="580"/>
                    </a:cubicBezTo>
                    <a:cubicBezTo>
                      <a:pt x="1544" y="621"/>
                      <a:pt x="1582" y="638"/>
                      <a:pt x="1620" y="638"/>
                    </a:cubicBezTo>
                    <a:cubicBezTo>
                      <a:pt x="1738" y="638"/>
                      <a:pt x="1850" y="469"/>
                      <a:pt x="1748" y="344"/>
                    </a:cubicBezTo>
                    <a:cubicBezTo>
                      <a:pt x="1555" y="105"/>
                      <a:pt x="1298" y="1"/>
                      <a:pt x="10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62" name="Google Shape;16262;p27"/>
              <p:cNvSpPr/>
              <p:nvPr/>
            </p:nvSpPr>
            <p:spPr>
              <a:xfrm>
                <a:off x="2295650" y="3090500"/>
                <a:ext cx="20575" cy="955000"/>
              </a:xfrm>
              <a:custGeom>
                <a:avLst/>
                <a:gdLst/>
                <a:ahLst/>
                <a:cxnLst/>
                <a:rect l="l" t="t" r="r" b="b"/>
                <a:pathLst>
                  <a:path w="823" h="38200" extrusionOk="0">
                    <a:moveTo>
                      <a:pt x="484" y="0"/>
                    </a:moveTo>
                    <a:cubicBezTo>
                      <a:pt x="400" y="0"/>
                      <a:pt x="316" y="54"/>
                      <a:pt x="314" y="161"/>
                    </a:cubicBezTo>
                    <a:cubicBezTo>
                      <a:pt x="1" y="12786"/>
                      <a:pt x="57" y="25411"/>
                      <a:pt x="484" y="38039"/>
                    </a:cubicBezTo>
                    <a:cubicBezTo>
                      <a:pt x="488" y="38146"/>
                      <a:pt x="574" y="38200"/>
                      <a:pt x="657" y="38200"/>
                    </a:cubicBezTo>
                    <a:cubicBezTo>
                      <a:pt x="741" y="38200"/>
                      <a:pt x="822" y="38146"/>
                      <a:pt x="818" y="38039"/>
                    </a:cubicBezTo>
                    <a:cubicBezTo>
                      <a:pt x="391" y="25418"/>
                      <a:pt x="335" y="12792"/>
                      <a:pt x="648" y="161"/>
                    </a:cubicBezTo>
                    <a:cubicBezTo>
                      <a:pt x="650" y="54"/>
                      <a:pt x="568" y="0"/>
                      <a:pt x="48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63" name="Google Shape;16263;p27"/>
              <p:cNvSpPr/>
              <p:nvPr/>
            </p:nvSpPr>
            <p:spPr>
              <a:xfrm>
                <a:off x="1839950" y="3549350"/>
                <a:ext cx="1089425" cy="37075"/>
              </a:xfrm>
              <a:custGeom>
                <a:avLst/>
                <a:gdLst/>
                <a:ahLst/>
                <a:cxnLst/>
                <a:rect l="l" t="t" r="r" b="b"/>
                <a:pathLst>
                  <a:path w="43577" h="1483" extrusionOk="0">
                    <a:moveTo>
                      <a:pt x="29332" y="0"/>
                    </a:moveTo>
                    <a:cubicBezTo>
                      <a:pt x="19617" y="0"/>
                      <a:pt x="9904" y="383"/>
                      <a:pt x="215" y="1148"/>
                    </a:cubicBezTo>
                    <a:cubicBezTo>
                      <a:pt x="8" y="1164"/>
                      <a:pt x="0" y="1483"/>
                      <a:pt x="200" y="1483"/>
                    </a:cubicBezTo>
                    <a:cubicBezTo>
                      <a:pt x="205" y="1483"/>
                      <a:pt x="210" y="1482"/>
                      <a:pt x="215" y="1482"/>
                    </a:cubicBezTo>
                    <a:cubicBezTo>
                      <a:pt x="9904" y="717"/>
                      <a:pt x="19617" y="334"/>
                      <a:pt x="29332" y="334"/>
                    </a:cubicBezTo>
                    <a:cubicBezTo>
                      <a:pt x="34009" y="334"/>
                      <a:pt x="38686" y="423"/>
                      <a:pt x="43361" y="600"/>
                    </a:cubicBezTo>
                    <a:cubicBezTo>
                      <a:pt x="43364" y="601"/>
                      <a:pt x="43367" y="601"/>
                      <a:pt x="43370" y="601"/>
                    </a:cubicBezTo>
                    <a:cubicBezTo>
                      <a:pt x="43576" y="601"/>
                      <a:pt x="43574" y="274"/>
                      <a:pt x="43361" y="266"/>
                    </a:cubicBezTo>
                    <a:cubicBezTo>
                      <a:pt x="38686" y="89"/>
                      <a:pt x="34009" y="0"/>
                      <a:pt x="293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64" name="Google Shape;16264;p27"/>
              <p:cNvSpPr/>
              <p:nvPr/>
            </p:nvSpPr>
            <p:spPr>
              <a:xfrm>
                <a:off x="2268200" y="3166625"/>
                <a:ext cx="86925" cy="11950"/>
              </a:xfrm>
              <a:custGeom>
                <a:avLst/>
                <a:gdLst/>
                <a:ahLst/>
                <a:cxnLst/>
                <a:rect l="l" t="t" r="r" b="b"/>
                <a:pathLst>
                  <a:path w="3477" h="478" extrusionOk="0">
                    <a:moveTo>
                      <a:pt x="2729" y="1"/>
                    </a:moveTo>
                    <a:cubicBezTo>
                      <a:pt x="1889" y="1"/>
                      <a:pt x="1049" y="48"/>
                      <a:pt x="214" y="141"/>
                    </a:cubicBezTo>
                    <a:cubicBezTo>
                      <a:pt x="11" y="165"/>
                      <a:pt x="1" y="478"/>
                      <a:pt x="194" y="478"/>
                    </a:cubicBezTo>
                    <a:cubicBezTo>
                      <a:pt x="200" y="478"/>
                      <a:pt x="207" y="478"/>
                      <a:pt x="214" y="477"/>
                    </a:cubicBezTo>
                    <a:cubicBezTo>
                      <a:pt x="1049" y="382"/>
                      <a:pt x="1890" y="335"/>
                      <a:pt x="2730" y="335"/>
                    </a:cubicBezTo>
                    <a:cubicBezTo>
                      <a:pt x="2907" y="335"/>
                      <a:pt x="3085" y="337"/>
                      <a:pt x="3262" y="341"/>
                    </a:cubicBezTo>
                    <a:cubicBezTo>
                      <a:pt x="3263" y="341"/>
                      <a:pt x="3265" y="341"/>
                      <a:pt x="3266" y="341"/>
                    </a:cubicBezTo>
                    <a:cubicBezTo>
                      <a:pt x="3477" y="341"/>
                      <a:pt x="3475" y="12"/>
                      <a:pt x="3262" y="7"/>
                    </a:cubicBezTo>
                    <a:cubicBezTo>
                      <a:pt x="3084" y="3"/>
                      <a:pt x="2907" y="1"/>
                      <a:pt x="272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65" name="Google Shape;16265;p27"/>
              <p:cNvSpPr/>
              <p:nvPr/>
            </p:nvSpPr>
            <p:spPr>
              <a:xfrm>
                <a:off x="2278500" y="3221525"/>
                <a:ext cx="63200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2528" h="791" extrusionOk="0">
                    <a:moveTo>
                      <a:pt x="2283" y="0"/>
                    </a:moveTo>
                    <a:cubicBezTo>
                      <a:pt x="2270" y="0"/>
                      <a:pt x="2257" y="2"/>
                      <a:pt x="2243" y="5"/>
                    </a:cubicBezTo>
                    <a:cubicBezTo>
                      <a:pt x="1558" y="149"/>
                      <a:pt x="876" y="304"/>
                      <a:pt x="194" y="464"/>
                    </a:cubicBezTo>
                    <a:cubicBezTo>
                      <a:pt x="0" y="509"/>
                      <a:pt x="62" y="791"/>
                      <a:pt x="240" y="791"/>
                    </a:cubicBezTo>
                    <a:cubicBezTo>
                      <a:pt x="253" y="791"/>
                      <a:pt x="268" y="789"/>
                      <a:pt x="283" y="786"/>
                    </a:cubicBezTo>
                    <a:cubicBezTo>
                      <a:pt x="964" y="625"/>
                      <a:pt x="1648" y="473"/>
                      <a:pt x="2331" y="326"/>
                    </a:cubicBezTo>
                    <a:cubicBezTo>
                      <a:pt x="2528" y="285"/>
                      <a:pt x="2464" y="0"/>
                      <a:pt x="22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66" name="Google Shape;16266;p27"/>
              <p:cNvSpPr/>
              <p:nvPr/>
            </p:nvSpPr>
            <p:spPr>
              <a:xfrm>
                <a:off x="2270600" y="3301050"/>
                <a:ext cx="6660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2664" h="399" extrusionOk="0">
                    <a:moveTo>
                      <a:pt x="1245" y="0"/>
                    </a:moveTo>
                    <a:cubicBezTo>
                      <a:pt x="901" y="0"/>
                      <a:pt x="558" y="16"/>
                      <a:pt x="216" y="47"/>
                    </a:cubicBezTo>
                    <a:cubicBezTo>
                      <a:pt x="8" y="65"/>
                      <a:pt x="1" y="382"/>
                      <a:pt x="199" y="382"/>
                    </a:cubicBezTo>
                    <a:cubicBezTo>
                      <a:pt x="204" y="382"/>
                      <a:pt x="210" y="381"/>
                      <a:pt x="216" y="381"/>
                    </a:cubicBezTo>
                    <a:cubicBezTo>
                      <a:pt x="557" y="351"/>
                      <a:pt x="900" y="336"/>
                      <a:pt x="1243" y="336"/>
                    </a:cubicBezTo>
                    <a:cubicBezTo>
                      <a:pt x="1646" y="336"/>
                      <a:pt x="2049" y="356"/>
                      <a:pt x="2450" y="398"/>
                    </a:cubicBezTo>
                    <a:cubicBezTo>
                      <a:pt x="2457" y="398"/>
                      <a:pt x="2464" y="399"/>
                      <a:pt x="2471" y="399"/>
                    </a:cubicBezTo>
                    <a:cubicBezTo>
                      <a:pt x="2664" y="399"/>
                      <a:pt x="2655" y="84"/>
                      <a:pt x="2450" y="64"/>
                    </a:cubicBezTo>
                    <a:cubicBezTo>
                      <a:pt x="2050" y="22"/>
                      <a:pt x="1647" y="0"/>
                      <a:pt x="12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67" name="Google Shape;16267;p27"/>
              <p:cNvSpPr/>
              <p:nvPr/>
            </p:nvSpPr>
            <p:spPr>
              <a:xfrm>
                <a:off x="2270800" y="3373825"/>
                <a:ext cx="6965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2786" h="540" extrusionOk="0">
                    <a:moveTo>
                      <a:pt x="2413" y="1"/>
                    </a:moveTo>
                    <a:cubicBezTo>
                      <a:pt x="1669" y="1"/>
                      <a:pt x="928" y="71"/>
                      <a:pt x="199" y="212"/>
                    </a:cubicBezTo>
                    <a:cubicBezTo>
                      <a:pt x="1" y="251"/>
                      <a:pt x="67" y="539"/>
                      <a:pt x="251" y="539"/>
                    </a:cubicBezTo>
                    <a:cubicBezTo>
                      <a:pt x="262" y="539"/>
                      <a:pt x="274" y="538"/>
                      <a:pt x="287" y="536"/>
                    </a:cubicBezTo>
                    <a:cubicBezTo>
                      <a:pt x="975" y="403"/>
                      <a:pt x="1675" y="336"/>
                      <a:pt x="2375" y="336"/>
                    </a:cubicBezTo>
                    <a:cubicBezTo>
                      <a:pt x="2440" y="336"/>
                      <a:pt x="2505" y="336"/>
                      <a:pt x="2571" y="338"/>
                    </a:cubicBezTo>
                    <a:cubicBezTo>
                      <a:pt x="2572" y="338"/>
                      <a:pt x="2573" y="338"/>
                      <a:pt x="2573" y="338"/>
                    </a:cubicBezTo>
                    <a:cubicBezTo>
                      <a:pt x="2786" y="338"/>
                      <a:pt x="2785" y="5"/>
                      <a:pt x="2571" y="2"/>
                    </a:cubicBezTo>
                    <a:cubicBezTo>
                      <a:pt x="2518" y="1"/>
                      <a:pt x="2465" y="1"/>
                      <a:pt x="241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68" name="Google Shape;16268;p27"/>
              <p:cNvSpPr/>
              <p:nvPr/>
            </p:nvSpPr>
            <p:spPr>
              <a:xfrm>
                <a:off x="2361975" y="3537075"/>
                <a:ext cx="12450" cy="5737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2295" extrusionOk="0">
                    <a:moveTo>
                      <a:pt x="206" y="0"/>
                    </a:moveTo>
                    <a:cubicBezTo>
                      <a:pt x="109" y="0"/>
                      <a:pt x="1" y="83"/>
                      <a:pt x="22" y="210"/>
                    </a:cubicBezTo>
                    <a:cubicBezTo>
                      <a:pt x="126" y="846"/>
                      <a:pt x="165" y="1490"/>
                      <a:pt x="136" y="2133"/>
                    </a:cubicBezTo>
                    <a:cubicBezTo>
                      <a:pt x="132" y="2241"/>
                      <a:pt x="213" y="2295"/>
                      <a:pt x="297" y="2295"/>
                    </a:cubicBezTo>
                    <a:cubicBezTo>
                      <a:pt x="381" y="2295"/>
                      <a:pt x="467" y="2241"/>
                      <a:pt x="470" y="2133"/>
                    </a:cubicBezTo>
                    <a:cubicBezTo>
                      <a:pt x="498" y="1459"/>
                      <a:pt x="455" y="785"/>
                      <a:pt x="344" y="121"/>
                    </a:cubicBezTo>
                    <a:cubicBezTo>
                      <a:pt x="330" y="37"/>
                      <a:pt x="270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69" name="Google Shape;16269;p27"/>
              <p:cNvSpPr/>
              <p:nvPr/>
            </p:nvSpPr>
            <p:spPr>
              <a:xfrm>
                <a:off x="2419425" y="3534875"/>
                <a:ext cx="17325" cy="47025"/>
              </a:xfrm>
              <a:custGeom>
                <a:avLst/>
                <a:gdLst/>
                <a:ahLst/>
                <a:cxnLst/>
                <a:rect l="l" t="t" r="r" b="b"/>
                <a:pathLst>
                  <a:path w="693" h="1881" extrusionOk="0">
                    <a:moveTo>
                      <a:pt x="203" y="1"/>
                    </a:moveTo>
                    <a:cubicBezTo>
                      <a:pt x="99" y="1"/>
                      <a:pt x="0" y="80"/>
                      <a:pt x="50" y="200"/>
                    </a:cubicBezTo>
                    <a:lnTo>
                      <a:pt x="49" y="200"/>
                    </a:lnTo>
                    <a:cubicBezTo>
                      <a:pt x="251" y="681"/>
                      <a:pt x="355" y="1198"/>
                      <a:pt x="354" y="1719"/>
                    </a:cubicBezTo>
                    <a:cubicBezTo>
                      <a:pt x="354" y="1827"/>
                      <a:pt x="437" y="1881"/>
                      <a:pt x="521" y="1881"/>
                    </a:cubicBezTo>
                    <a:cubicBezTo>
                      <a:pt x="605" y="1881"/>
                      <a:pt x="689" y="1827"/>
                      <a:pt x="689" y="1719"/>
                    </a:cubicBezTo>
                    <a:cubicBezTo>
                      <a:pt x="692" y="1167"/>
                      <a:pt x="584" y="621"/>
                      <a:pt x="372" y="112"/>
                    </a:cubicBezTo>
                    <a:cubicBezTo>
                      <a:pt x="340" y="34"/>
                      <a:pt x="271" y="1"/>
                      <a:pt x="2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70" name="Google Shape;16270;p27"/>
              <p:cNvSpPr/>
              <p:nvPr/>
            </p:nvSpPr>
            <p:spPr>
              <a:xfrm>
                <a:off x="2490075" y="3534325"/>
                <a:ext cx="15400" cy="51200"/>
              </a:xfrm>
              <a:custGeom>
                <a:avLst/>
                <a:gdLst/>
                <a:ahLst/>
                <a:cxnLst/>
                <a:rect l="l" t="t" r="r" b="b"/>
                <a:pathLst>
                  <a:path w="616" h="2048" extrusionOk="0">
                    <a:moveTo>
                      <a:pt x="207" y="0"/>
                    </a:moveTo>
                    <a:cubicBezTo>
                      <a:pt x="110" y="0"/>
                      <a:pt x="1" y="83"/>
                      <a:pt x="20" y="210"/>
                    </a:cubicBezTo>
                    <a:cubicBezTo>
                      <a:pt x="104" y="782"/>
                      <a:pt x="190" y="1354"/>
                      <a:pt x="273" y="1926"/>
                    </a:cubicBezTo>
                    <a:cubicBezTo>
                      <a:pt x="286" y="2011"/>
                      <a:pt x="345" y="2047"/>
                      <a:pt x="409" y="2047"/>
                    </a:cubicBezTo>
                    <a:cubicBezTo>
                      <a:pt x="506" y="2047"/>
                      <a:pt x="615" y="1964"/>
                      <a:pt x="597" y="1837"/>
                    </a:cubicBezTo>
                    <a:cubicBezTo>
                      <a:pt x="511" y="1265"/>
                      <a:pt x="427" y="693"/>
                      <a:pt x="342" y="121"/>
                    </a:cubicBezTo>
                    <a:cubicBezTo>
                      <a:pt x="330" y="37"/>
                      <a:pt x="271" y="0"/>
                      <a:pt x="2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71" name="Google Shape;16271;p27"/>
              <p:cNvSpPr/>
              <p:nvPr/>
            </p:nvSpPr>
            <p:spPr>
              <a:xfrm>
                <a:off x="2561750" y="3533375"/>
                <a:ext cx="19025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1955" extrusionOk="0">
                    <a:moveTo>
                      <a:pt x="205" y="1"/>
                    </a:moveTo>
                    <a:cubicBezTo>
                      <a:pt x="106" y="1"/>
                      <a:pt x="1" y="83"/>
                      <a:pt x="30" y="210"/>
                    </a:cubicBezTo>
                    <a:lnTo>
                      <a:pt x="408" y="1834"/>
                    </a:lnTo>
                    <a:cubicBezTo>
                      <a:pt x="428" y="1918"/>
                      <a:pt x="491" y="1955"/>
                      <a:pt x="557" y="1955"/>
                    </a:cubicBezTo>
                    <a:cubicBezTo>
                      <a:pt x="655" y="1955"/>
                      <a:pt x="760" y="1872"/>
                      <a:pt x="732" y="1746"/>
                    </a:cubicBezTo>
                    <a:cubicBezTo>
                      <a:pt x="605" y="1204"/>
                      <a:pt x="479" y="661"/>
                      <a:pt x="352" y="120"/>
                    </a:cubicBezTo>
                    <a:cubicBezTo>
                      <a:pt x="333" y="37"/>
                      <a:pt x="270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72" name="Google Shape;16272;p27"/>
              <p:cNvSpPr/>
              <p:nvPr/>
            </p:nvSpPr>
            <p:spPr>
              <a:xfrm>
                <a:off x="2630325" y="3532425"/>
                <a:ext cx="14875" cy="48650"/>
              </a:xfrm>
              <a:custGeom>
                <a:avLst/>
                <a:gdLst/>
                <a:ahLst/>
                <a:cxnLst/>
                <a:rect l="l" t="t" r="r" b="b"/>
                <a:pathLst>
                  <a:path w="595" h="1946" extrusionOk="0">
                    <a:moveTo>
                      <a:pt x="207" y="1"/>
                    </a:moveTo>
                    <a:cubicBezTo>
                      <a:pt x="110" y="1"/>
                      <a:pt x="1" y="84"/>
                      <a:pt x="19" y="211"/>
                    </a:cubicBezTo>
                    <a:cubicBezTo>
                      <a:pt x="97" y="748"/>
                      <a:pt x="175" y="1287"/>
                      <a:pt x="253" y="1825"/>
                    </a:cubicBezTo>
                    <a:cubicBezTo>
                      <a:pt x="265" y="1909"/>
                      <a:pt x="323" y="1946"/>
                      <a:pt x="387" y="1946"/>
                    </a:cubicBezTo>
                    <a:cubicBezTo>
                      <a:pt x="484" y="1946"/>
                      <a:pt x="594" y="1863"/>
                      <a:pt x="576" y="1735"/>
                    </a:cubicBezTo>
                    <a:cubicBezTo>
                      <a:pt x="498" y="1198"/>
                      <a:pt x="420" y="660"/>
                      <a:pt x="343" y="123"/>
                    </a:cubicBezTo>
                    <a:cubicBezTo>
                      <a:pt x="330" y="38"/>
                      <a:pt x="272" y="1"/>
                      <a:pt x="2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73" name="Google Shape;16273;p27"/>
              <p:cNvSpPr/>
              <p:nvPr/>
            </p:nvSpPr>
            <p:spPr>
              <a:xfrm>
                <a:off x="2693950" y="3535450"/>
                <a:ext cx="17250" cy="48350"/>
              </a:xfrm>
              <a:custGeom>
                <a:avLst/>
                <a:gdLst/>
                <a:ahLst/>
                <a:cxnLst/>
                <a:rect l="l" t="t" r="r" b="b"/>
                <a:pathLst>
                  <a:path w="690" h="1934" extrusionOk="0">
                    <a:moveTo>
                      <a:pt x="167" y="1"/>
                    </a:moveTo>
                    <a:cubicBezTo>
                      <a:pt x="83" y="1"/>
                      <a:pt x="0" y="54"/>
                      <a:pt x="2" y="162"/>
                    </a:cubicBezTo>
                    <a:lnTo>
                      <a:pt x="2" y="163"/>
                    </a:lnTo>
                    <a:cubicBezTo>
                      <a:pt x="8" y="731"/>
                      <a:pt x="115" y="1292"/>
                      <a:pt x="321" y="1821"/>
                    </a:cubicBezTo>
                    <a:cubicBezTo>
                      <a:pt x="351" y="1900"/>
                      <a:pt x="420" y="1934"/>
                      <a:pt x="487" y="1934"/>
                    </a:cubicBezTo>
                    <a:cubicBezTo>
                      <a:pt x="590" y="1934"/>
                      <a:pt x="689" y="1855"/>
                      <a:pt x="642" y="1733"/>
                    </a:cubicBezTo>
                    <a:cubicBezTo>
                      <a:pt x="447" y="1231"/>
                      <a:pt x="343" y="700"/>
                      <a:pt x="336" y="162"/>
                    </a:cubicBezTo>
                    <a:cubicBezTo>
                      <a:pt x="335" y="54"/>
                      <a:pt x="251" y="1"/>
                      <a:pt x="1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74" name="Google Shape;16274;p27"/>
              <p:cNvSpPr/>
              <p:nvPr/>
            </p:nvSpPr>
            <p:spPr>
              <a:xfrm>
                <a:off x="2766275" y="3536500"/>
                <a:ext cx="16150" cy="48900"/>
              </a:xfrm>
              <a:custGeom>
                <a:avLst/>
                <a:gdLst/>
                <a:ahLst/>
                <a:cxnLst/>
                <a:rect l="l" t="t" r="r" b="b"/>
                <a:pathLst>
                  <a:path w="646" h="1956" extrusionOk="0">
                    <a:moveTo>
                      <a:pt x="205" y="0"/>
                    </a:moveTo>
                    <a:cubicBezTo>
                      <a:pt x="108" y="0"/>
                      <a:pt x="0" y="83"/>
                      <a:pt x="22" y="210"/>
                    </a:cubicBezTo>
                    <a:cubicBezTo>
                      <a:pt x="115" y="751"/>
                      <a:pt x="208" y="1293"/>
                      <a:pt x="301" y="1834"/>
                    </a:cubicBezTo>
                    <a:cubicBezTo>
                      <a:pt x="316" y="1919"/>
                      <a:pt x="376" y="1955"/>
                      <a:pt x="440" y="1955"/>
                    </a:cubicBezTo>
                    <a:cubicBezTo>
                      <a:pt x="538" y="1955"/>
                      <a:pt x="645" y="1872"/>
                      <a:pt x="623" y="1746"/>
                    </a:cubicBezTo>
                    <a:cubicBezTo>
                      <a:pt x="530" y="1204"/>
                      <a:pt x="437" y="663"/>
                      <a:pt x="344" y="121"/>
                    </a:cubicBezTo>
                    <a:cubicBezTo>
                      <a:pt x="330" y="37"/>
                      <a:pt x="270" y="0"/>
                      <a:pt x="20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75" name="Google Shape;16275;p27"/>
              <p:cNvSpPr/>
              <p:nvPr/>
            </p:nvSpPr>
            <p:spPr>
              <a:xfrm>
                <a:off x="2840275" y="3529375"/>
                <a:ext cx="14925" cy="55425"/>
              </a:xfrm>
              <a:custGeom>
                <a:avLst/>
                <a:gdLst/>
                <a:ahLst/>
                <a:cxnLst/>
                <a:rect l="l" t="t" r="r" b="b"/>
                <a:pathLst>
                  <a:path w="597" h="2217" extrusionOk="0">
                    <a:moveTo>
                      <a:pt x="267" y="1"/>
                    </a:moveTo>
                    <a:cubicBezTo>
                      <a:pt x="183" y="1"/>
                      <a:pt x="92" y="54"/>
                      <a:pt x="80" y="159"/>
                    </a:cubicBezTo>
                    <a:lnTo>
                      <a:pt x="80" y="161"/>
                    </a:lnTo>
                    <a:cubicBezTo>
                      <a:pt x="0" y="811"/>
                      <a:pt x="54" y="1470"/>
                      <a:pt x="238" y="2098"/>
                    </a:cubicBezTo>
                    <a:cubicBezTo>
                      <a:pt x="262" y="2181"/>
                      <a:pt x="327" y="2216"/>
                      <a:pt x="394" y="2216"/>
                    </a:cubicBezTo>
                    <a:cubicBezTo>
                      <a:pt x="494" y="2216"/>
                      <a:pt x="597" y="2134"/>
                      <a:pt x="560" y="2010"/>
                    </a:cubicBezTo>
                    <a:cubicBezTo>
                      <a:pt x="386" y="1409"/>
                      <a:pt x="337" y="780"/>
                      <a:pt x="415" y="159"/>
                    </a:cubicBezTo>
                    <a:cubicBezTo>
                      <a:pt x="427" y="53"/>
                      <a:pt x="350" y="1"/>
                      <a:pt x="2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76" name="Google Shape;16276;p27"/>
              <p:cNvSpPr/>
              <p:nvPr/>
            </p:nvSpPr>
            <p:spPr>
              <a:xfrm>
                <a:off x="2271100" y="3425425"/>
                <a:ext cx="6905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2762" h="399" extrusionOk="0">
                    <a:moveTo>
                      <a:pt x="2551" y="0"/>
                    </a:moveTo>
                    <a:cubicBezTo>
                      <a:pt x="2549" y="0"/>
                      <a:pt x="2547" y="0"/>
                      <a:pt x="2545" y="0"/>
                    </a:cubicBezTo>
                    <a:lnTo>
                      <a:pt x="216" y="64"/>
                    </a:lnTo>
                    <a:cubicBezTo>
                      <a:pt x="2" y="69"/>
                      <a:pt x="0" y="399"/>
                      <a:pt x="210" y="399"/>
                    </a:cubicBezTo>
                    <a:cubicBezTo>
                      <a:pt x="212" y="399"/>
                      <a:pt x="214" y="399"/>
                      <a:pt x="216" y="398"/>
                    </a:cubicBezTo>
                    <a:lnTo>
                      <a:pt x="2545" y="334"/>
                    </a:lnTo>
                    <a:cubicBezTo>
                      <a:pt x="2758" y="328"/>
                      <a:pt x="2761" y="0"/>
                      <a:pt x="25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77" name="Google Shape;16277;p27"/>
              <p:cNvSpPr/>
              <p:nvPr/>
            </p:nvSpPr>
            <p:spPr>
              <a:xfrm>
                <a:off x="2274550" y="3492850"/>
                <a:ext cx="6085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438" extrusionOk="0">
                    <a:moveTo>
                      <a:pt x="2177" y="0"/>
                    </a:moveTo>
                    <a:cubicBezTo>
                      <a:pt x="2167" y="0"/>
                      <a:pt x="2156" y="1"/>
                      <a:pt x="2144" y="3"/>
                    </a:cubicBezTo>
                    <a:cubicBezTo>
                      <a:pt x="1750" y="70"/>
                      <a:pt x="1350" y="104"/>
                      <a:pt x="950" y="104"/>
                    </a:cubicBezTo>
                    <a:cubicBezTo>
                      <a:pt x="705" y="104"/>
                      <a:pt x="459" y="91"/>
                      <a:pt x="215" y="66"/>
                    </a:cubicBezTo>
                    <a:cubicBezTo>
                      <a:pt x="208" y="65"/>
                      <a:pt x="202" y="65"/>
                      <a:pt x="196" y="65"/>
                    </a:cubicBezTo>
                    <a:cubicBezTo>
                      <a:pt x="0" y="65"/>
                      <a:pt x="8" y="379"/>
                      <a:pt x="215" y="400"/>
                    </a:cubicBezTo>
                    <a:cubicBezTo>
                      <a:pt x="461" y="425"/>
                      <a:pt x="708" y="437"/>
                      <a:pt x="955" y="437"/>
                    </a:cubicBezTo>
                    <a:cubicBezTo>
                      <a:pt x="1383" y="437"/>
                      <a:pt x="1810" y="400"/>
                      <a:pt x="2233" y="327"/>
                    </a:cubicBezTo>
                    <a:cubicBezTo>
                      <a:pt x="2434" y="292"/>
                      <a:pt x="2364" y="0"/>
                      <a:pt x="21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78" name="Google Shape;16278;p27"/>
              <p:cNvSpPr/>
              <p:nvPr/>
            </p:nvSpPr>
            <p:spPr>
              <a:xfrm>
                <a:off x="2354550" y="3367900"/>
                <a:ext cx="21700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868" h="894" extrusionOk="0">
                    <a:moveTo>
                      <a:pt x="542" y="0"/>
                    </a:moveTo>
                    <a:cubicBezTo>
                      <a:pt x="422" y="0"/>
                      <a:pt x="303" y="66"/>
                      <a:pt x="248" y="174"/>
                    </a:cubicBezTo>
                    <a:lnTo>
                      <a:pt x="248" y="174"/>
                    </a:lnTo>
                    <a:cubicBezTo>
                      <a:pt x="217" y="182"/>
                      <a:pt x="188" y="195"/>
                      <a:pt x="160" y="212"/>
                    </a:cubicBezTo>
                    <a:cubicBezTo>
                      <a:pt x="34" y="292"/>
                      <a:pt x="1" y="445"/>
                      <a:pt x="38" y="581"/>
                    </a:cubicBezTo>
                    <a:lnTo>
                      <a:pt x="38" y="581"/>
                    </a:lnTo>
                    <a:cubicBezTo>
                      <a:pt x="37" y="628"/>
                      <a:pt x="40" y="674"/>
                      <a:pt x="46" y="718"/>
                    </a:cubicBezTo>
                    <a:cubicBezTo>
                      <a:pt x="55" y="791"/>
                      <a:pt x="92" y="860"/>
                      <a:pt x="168" y="880"/>
                    </a:cubicBezTo>
                    <a:cubicBezTo>
                      <a:pt x="205" y="889"/>
                      <a:pt x="242" y="893"/>
                      <a:pt x="280" y="893"/>
                    </a:cubicBezTo>
                    <a:cubicBezTo>
                      <a:pt x="323" y="893"/>
                      <a:pt x="367" y="887"/>
                      <a:pt x="408" y="875"/>
                    </a:cubicBezTo>
                    <a:lnTo>
                      <a:pt x="408" y="875"/>
                    </a:lnTo>
                    <a:cubicBezTo>
                      <a:pt x="427" y="877"/>
                      <a:pt x="445" y="878"/>
                      <a:pt x="464" y="878"/>
                    </a:cubicBezTo>
                    <a:cubicBezTo>
                      <a:pt x="657" y="878"/>
                      <a:pt x="838" y="765"/>
                      <a:pt x="821" y="529"/>
                    </a:cubicBezTo>
                    <a:cubicBezTo>
                      <a:pt x="817" y="480"/>
                      <a:pt x="802" y="432"/>
                      <a:pt x="779" y="388"/>
                    </a:cubicBezTo>
                    <a:lnTo>
                      <a:pt x="779" y="388"/>
                    </a:lnTo>
                    <a:cubicBezTo>
                      <a:pt x="867" y="237"/>
                      <a:pt x="808" y="61"/>
                      <a:pt x="627" y="12"/>
                    </a:cubicBezTo>
                    <a:cubicBezTo>
                      <a:pt x="599" y="4"/>
                      <a:pt x="571" y="0"/>
                      <a:pt x="54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79" name="Google Shape;16279;p27"/>
              <p:cNvSpPr/>
              <p:nvPr/>
            </p:nvSpPr>
            <p:spPr>
              <a:xfrm>
                <a:off x="2419525" y="3475900"/>
                <a:ext cx="25350" cy="22025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881" extrusionOk="0">
                    <a:moveTo>
                      <a:pt x="514" y="1"/>
                    </a:moveTo>
                    <a:cubicBezTo>
                      <a:pt x="362" y="1"/>
                      <a:pt x="205" y="85"/>
                      <a:pt x="118" y="234"/>
                    </a:cubicBezTo>
                    <a:cubicBezTo>
                      <a:pt x="37" y="370"/>
                      <a:pt x="0" y="588"/>
                      <a:pt x="124" y="709"/>
                    </a:cubicBezTo>
                    <a:cubicBezTo>
                      <a:pt x="184" y="767"/>
                      <a:pt x="262" y="809"/>
                      <a:pt x="344" y="829"/>
                    </a:cubicBezTo>
                    <a:lnTo>
                      <a:pt x="344" y="829"/>
                    </a:lnTo>
                    <a:cubicBezTo>
                      <a:pt x="403" y="863"/>
                      <a:pt x="469" y="880"/>
                      <a:pt x="538" y="880"/>
                    </a:cubicBezTo>
                    <a:cubicBezTo>
                      <a:pt x="603" y="880"/>
                      <a:pt x="670" y="864"/>
                      <a:pt x="731" y="832"/>
                    </a:cubicBezTo>
                    <a:cubicBezTo>
                      <a:pt x="919" y="733"/>
                      <a:pt x="1013" y="500"/>
                      <a:pt x="906" y="305"/>
                    </a:cubicBezTo>
                    <a:cubicBezTo>
                      <a:pt x="898" y="290"/>
                      <a:pt x="889" y="275"/>
                      <a:pt x="880" y="262"/>
                    </a:cubicBezTo>
                    <a:lnTo>
                      <a:pt x="880" y="262"/>
                    </a:lnTo>
                    <a:cubicBezTo>
                      <a:pt x="873" y="245"/>
                      <a:pt x="866" y="229"/>
                      <a:pt x="858" y="213"/>
                    </a:cubicBezTo>
                    <a:cubicBezTo>
                      <a:pt x="780" y="67"/>
                      <a:pt x="649" y="1"/>
                      <a:pt x="5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80" name="Google Shape;16280;p27"/>
              <p:cNvSpPr/>
              <p:nvPr/>
            </p:nvSpPr>
            <p:spPr>
              <a:xfrm>
                <a:off x="2480375" y="3217825"/>
                <a:ext cx="2577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966" extrusionOk="0">
                    <a:moveTo>
                      <a:pt x="533" y="0"/>
                    </a:moveTo>
                    <a:cubicBezTo>
                      <a:pt x="481" y="0"/>
                      <a:pt x="428" y="9"/>
                      <a:pt x="378" y="27"/>
                    </a:cubicBezTo>
                    <a:cubicBezTo>
                      <a:pt x="92" y="131"/>
                      <a:pt x="1" y="464"/>
                      <a:pt x="179" y="706"/>
                    </a:cubicBezTo>
                    <a:cubicBezTo>
                      <a:pt x="200" y="734"/>
                      <a:pt x="224" y="761"/>
                      <a:pt x="251" y="786"/>
                    </a:cubicBezTo>
                    <a:lnTo>
                      <a:pt x="251" y="786"/>
                    </a:lnTo>
                    <a:cubicBezTo>
                      <a:pt x="322" y="879"/>
                      <a:pt x="433" y="946"/>
                      <a:pt x="558" y="963"/>
                    </a:cubicBezTo>
                    <a:cubicBezTo>
                      <a:pt x="575" y="965"/>
                      <a:pt x="593" y="966"/>
                      <a:pt x="609" y="966"/>
                    </a:cubicBezTo>
                    <a:cubicBezTo>
                      <a:pt x="865" y="966"/>
                      <a:pt x="1030" y="710"/>
                      <a:pt x="936" y="466"/>
                    </a:cubicBezTo>
                    <a:lnTo>
                      <a:pt x="936" y="466"/>
                    </a:lnTo>
                    <a:cubicBezTo>
                      <a:pt x="942" y="435"/>
                      <a:pt x="945" y="403"/>
                      <a:pt x="944" y="371"/>
                    </a:cubicBezTo>
                    <a:cubicBezTo>
                      <a:pt x="944" y="368"/>
                      <a:pt x="943" y="365"/>
                      <a:pt x="943" y="363"/>
                    </a:cubicBezTo>
                    <a:lnTo>
                      <a:pt x="943" y="363"/>
                    </a:lnTo>
                    <a:cubicBezTo>
                      <a:pt x="1003" y="277"/>
                      <a:pt x="990" y="136"/>
                      <a:pt x="858" y="102"/>
                    </a:cubicBezTo>
                    <a:lnTo>
                      <a:pt x="858" y="102"/>
                    </a:lnTo>
                    <a:lnTo>
                      <a:pt x="858" y="104"/>
                    </a:lnTo>
                    <a:cubicBezTo>
                      <a:pt x="841" y="99"/>
                      <a:pt x="823" y="96"/>
                      <a:pt x="805" y="93"/>
                    </a:cubicBezTo>
                    <a:lnTo>
                      <a:pt x="805" y="93"/>
                    </a:lnTo>
                    <a:cubicBezTo>
                      <a:pt x="731" y="33"/>
                      <a:pt x="633" y="0"/>
                      <a:pt x="5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81" name="Google Shape;16281;p27"/>
              <p:cNvSpPr/>
              <p:nvPr/>
            </p:nvSpPr>
            <p:spPr>
              <a:xfrm>
                <a:off x="2564175" y="3298350"/>
                <a:ext cx="2577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995" extrusionOk="0">
                    <a:moveTo>
                      <a:pt x="590" y="510"/>
                    </a:moveTo>
                    <a:cubicBezTo>
                      <a:pt x="597" y="514"/>
                      <a:pt x="601" y="518"/>
                      <a:pt x="605" y="522"/>
                    </a:cubicBezTo>
                    <a:lnTo>
                      <a:pt x="605" y="522"/>
                    </a:lnTo>
                    <a:cubicBezTo>
                      <a:pt x="597" y="520"/>
                      <a:pt x="590" y="517"/>
                      <a:pt x="583" y="513"/>
                    </a:cubicBezTo>
                    <a:lnTo>
                      <a:pt x="583" y="513"/>
                    </a:lnTo>
                    <a:cubicBezTo>
                      <a:pt x="585" y="512"/>
                      <a:pt x="587" y="511"/>
                      <a:pt x="589" y="510"/>
                    </a:cubicBezTo>
                    <a:cubicBezTo>
                      <a:pt x="589" y="510"/>
                      <a:pt x="590" y="510"/>
                      <a:pt x="590" y="510"/>
                    </a:cubicBezTo>
                    <a:close/>
                    <a:moveTo>
                      <a:pt x="529" y="1"/>
                    </a:moveTo>
                    <a:cubicBezTo>
                      <a:pt x="464" y="1"/>
                      <a:pt x="398" y="17"/>
                      <a:pt x="334" y="53"/>
                    </a:cubicBezTo>
                    <a:cubicBezTo>
                      <a:pt x="104" y="181"/>
                      <a:pt x="0" y="507"/>
                      <a:pt x="131" y="741"/>
                    </a:cubicBezTo>
                    <a:cubicBezTo>
                      <a:pt x="219" y="898"/>
                      <a:pt x="398" y="995"/>
                      <a:pt x="574" y="995"/>
                    </a:cubicBezTo>
                    <a:cubicBezTo>
                      <a:pt x="684" y="995"/>
                      <a:pt x="792" y="957"/>
                      <a:pt x="876" y="873"/>
                    </a:cubicBezTo>
                    <a:cubicBezTo>
                      <a:pt x="996" y="753"/>
                      <a:pt x="1030" y="564"/>
                      <a:pt x="977" y="411"/>
                    </a:cubicBezTo>
                    <a:lnTo>
                      <a:pt x="977" y="411"/>
                    </a:lnTo>
                    <a:cubicBezTo>
                      <a:pt x="974" y="385"/>
                      <a:pt x="968" y="359"/>
                      <a:pt x="960" y="333"/>
                    </a:cubicBezTo>
                    <a:cubicBezTo>
                      <a:pt x="898" y="141"/>
                      <a:pt x="720" y="1"/>
                      <a:pt x="52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82" name="Google Shape;16282;p27"/>
              <p:cNvSpPr/>
              <p:nvPr/>
            </p:nvSpPr>
            <p:spPr>
              <a:xfrm>
                <a:off x="2619050" y="3165000"/>
                <a:ext cx="26400" cy="22000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880" extrusionOk="0">
                    <a:moveTo>
                      <a:pt x="582" y="340"/>
                    </a:moveTo>
                    <a:cubicBezTo>
                      <a:pt x="627" y="340"/>
                      <a:pt x="673" y="379"/>
                      <a:pt x="652" y="461"/>
                    </a:cubicBezTo>
                    <a:cubicBezTo>
                      <a:pt x="635" y="520"/>
                      <a:pt x="587" y="547"/>
                      <a:pt x="528" y="547"/>
                    </a:cubicBezTo>
                    <a:cubicBezTo>
                      <a:pt x="522" y="547"/>
                      <a:pt x="516" y="547"/>
                      <a:pt x="510" y="546"/>
                    </a:cubicBezTo>
                    <a:cubicBezTo>
                      <a:pt x="504" y="546"/>
                      <a:pt x="497" y="545"/>
                      <a:pt x="491" y="544"/>
                    </a:cubicBezTo>
                    <a:lnTo>
                      <a:pt x="491" y="544"/>
                    </a:lnTo>
                    <a:cubicBezTo>
                      <a:pt x="505" y="527"/>
                      <a:pt x="516" y="505"/>
                      <a:pt x="522" y="479"/>
                    </a:cubicBezTo>
                    <a:cubicBezTo>
                      <a:pt x="532" y="439"/>
                      <a:pt x="532" y="401"/>
                      <a:pt x="524" y="366"/>
                    </a:cubicBezTo>
                    <a:lnTo>
                      <a:pt x="524" y="366"/>
                    </a:lnTo>
                    <a:cubicBezTo>
                      <a:pt x="539" y="349"/>
                      <a:pt x="560" y="340"/>
                      <a:pt x="582" y="340"/>
                    </a:cubicBezTo>
                    <a:close/>
                    <a:moveTo>
                      <a:pt x="600" y="0"/>
                    </a:moveTo>
                    <a:cubicBezTo>
                      <a:pt x="460" y="0"/>
                      <a:pt x="319" y="72"/>
                      <a:pt x="239" y="186"/>
                    </a:cubicBezTo>
                    <a:lnTo>
                      <a:pt x="239" y="186"/>
                    </a:lnTo>
                    <a:cubicBezTo>
                      <a:pt x="66" y="212"/>
                      <a:pt x="0" y="406"/>
                      <a:pt x="51" y="562"/>
                    </a:cubicBezTo>
                    <a:cubicBezTo>
                      <a:pt x="117" y="763"/>
                      <a:pt x="326" y="879"/>
                      <a:pt x="531" y="879"/>
                    </a:cubicBezTo>
                    <a:cubicBezTo>
                      <a:pt x="628" y="879"/>
                      <a:pt x="725" y="853"/>
                      <a:pt x="804" y="797"/>
                    </a:cubicBezTo>
                    <a:cubicBezTo>
                      <a:pt x="1042" y="627"/>
                      <a:pt x="1056" y="232"/>
                      <a:pt x="809" y="63"/>
                    </a:cubicBezTo>
                    <a:cubicBezTo>
                      <a:pt x="745" y="20"/>
                      <a:pt x="673" y="0"/>
                      <a:pt x="6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83" name="Google Shape;16283;p27"/>
              <p:cNvSpPr/>
              <p:nvPr/>
            </p:nvSpPr>
            <p:spPr>
              <a:xfrm>
                <a:off x="2755650" y="3429375"/>
                <a:ext cx="17625" cy="17225"/>
              </a:xfrm>
              <a:custGeom>
                <a:avLst/>
                <a:gdLst/>
                <a:ahLst/>
                <a:cxnLst/>
                <a:rect l="l" t="t" r="r" b="b"/>
                <a:pathLst>
                  <a:path w="705" h="689" extrusionOk="0">
                    <a:moveTo>
                      <a:pt x="350" y="0"/>
                    </a:moveTo>
                    <a:cubicBezTo>
                      <a:pt x="328" y="0"/>
                      <a:pt x="305" y="4"/>
                      <a:pt x="283" y="13"/>
                    </a:cubicBezTo>
                    <a:cubicBezTo>
                      <a:pt x="268" y="19"/>
                      <a:pt x="254" y="26"/>
                      <a:pt x="240" y="34"/>
                    </a:cubicBezTo>
                    <a:lnTo>
                      <a:pt x="240" y="34"/>
                    </a:lnTo>
                    <a:cubicBezTo>
                      <a:pt x="240" y="34"/>
                      <a:pt x="239" y="35"/>
                      <a:pt x="238" y="35"/>
                    </a:cubicBezTo>
                    <a:cubicBezTo>
                      <a:pt x="104" y="41"/>
                      <a:pt x="28" y="181"/>
                      <a:pt x="16" y="300"/>
                    </a:cubicBezTo>
                    <a:cubicBezTo>
                      <a:pt x="0" y="416"/>
                      <a:pt x="45" y="532"/>
                      <a:pt x="131" y="610"/>
                    </a:cubicBezTo>
                    <a:cubicBezTo>
                      <a:pt x="190" y="662"/>
                      <a:pt x="274" y="688"/>
                      <a:pt x="358" y="688"/>
                    </a:cubicBezTo>
                    <a:cubicBezTo>
                      <a:pt x="513" y="688"/>
                      <a:pt x="673" y="603"/>
                      <a:pt x="694" y="442"/>
                    </a:cubicBezTo>
                    <a:cubicBezTo>
                      <a:pt x="705" y="368"/>
                      <a:pt x="670" y="295"/>
                      <a:pt x="619" y="238"/>
                    </a:cubicBezTo>
                    <a:lnTo>
                      <a:pt x="619" y="238"/>
                    </a:lnTo>
                    <a:cubicBezTo>
                      <a:pt x="614" y="207"/>
                      <a:pt x="600" y="178"/>
                      <a:pt x="575" y="153"/>
                    </a:cubicBezTo>
                    <a:lnTo>
                      <a:pt x="575" y="153"/>
                    </a:lnTo>
                    <a:cubicBezTo>
                      <a:pt x="530" y="71"/>
                      <a:pt x="443" y="0"/>
                      <a:pt x="35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84" name="Google Shape;16284;p27"/>
              <p:cNvSpPr/>
              <p:nvPr/>
            </p:nvSpPr>
            <p:spPr>
              <a:xfrm>
                <a:off x="2829500" y="3318150"/>
                <a:ext cx="17275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769" extrusionOk="0">
                    <a:moveTo>
                      <a:pt x="343" y="0"/>
                    </a:moveTo>
                    <a:cubicBezTo>
                      <a:pt x="332" y="0"/>
                      <a:pt x="321" y="1"/>
                      <a:pt x="309" y="3"/>
                    </a:cubicBezTo>
                    <a:lnTo>
                      <a:pt x="309" y="2"/>
                    </a:lnTo>
                    <a:cubicBezTo>
                      <a:pt x="239" y="14"/>
                      <a:pt x="177" y="52"/>
                      <a:pt x="133" y="102"/>
                    </a:cubicBezTo>
                    <a:lnTo>
                      <a:pt x="133" y="102"/>
                    </a:lnTo>
                    <a:cubicBezTo>
                      <a:pt x="106" y="123"/>
                      <a:pt x="82" y="149"/>
                      <a:pt x="62" y="180"/>
                    </a:cubicBezTo>
                    <a:cubicBezTo>
                      <a:pt x="11" y="258"/>
                      <a:pt x="1" y="347"/>
                      <a:pt x="19" y="430"/>
                    </a:cubicBezTo>
                    <a:lnTo>
                      <a:pt x="19" y="430"/>
                    </a:lnTo>
                    <a:cubicBezTo>
                      <a:pt x="5" y="539"/>
                      <a:pt x="44" y="650"/>
                      <a:pt x="151" y="717"/>
                    </a:cubicBezTo>
                    <a:cubicBezTo>
                      <a:pt x="205" y="752"/>
                      <a:pt x="269" y="769"/>
                      <a:pt x="333" y="769"/>
                    </a:cubicBezTo>
                    <a:cubicBezTo>
                      <a:pt x="468" y="769"/>
                      <a:pt x="604" y="694"/>
                      <a:pt x="646" y="557"/>
                    </a:cubicBezTo>
                    <a:cubicBezTo>
                      <a:pt x="666" y="493"/>
                      <a:pt x="665" y="431"/>
                      <a:pt x="649" y="375"/>
                    </a:cubicBezTo>
                    <a:lnTo>
                      <a:pt x="649" y="375"/>
                    </a:lnTo>
                    <a:cubicBezTo>
                      <a:pt x="652" y="371"/>
                      <a:pt x="655" y="366"/>
                      <a:pt x="658" y="362"/>
                    </a:cubicBezTo>
                    <a:cubicBezTo>
                      <a:pt x="691" y="310"/>
                      <a:pt x="691" y="246"/>
                      <a:pt x="658" y="194"/>
                    </a:cubicBezTo>
                    <a:cubicBezTo>
                      <a:pt x="610" y="123"/>
                      <a:pt x="539" y="74"/>
                      <a:pt x="461" y="49"/>
                    </a:cubicBezTo>
                    <a:lnTo>
                      <a:pt x="461" y="49"/>
                    </a:lnTo>
                    <a:cubicBezTo>
                      <a:pt x="432" y="20"/>
                      <a:pt x="391" y="0"/>
                      <a:pt x="3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85" name="Google Shape;16285;p27"/>
              <p:cNvSpPr/>
              <p:nvPr/>
            </p:nvSpPr>
            <p:spPr>
              <a:xfrm>
                <a:off x="1907700" y="3174300"/>
                <a:ext cx="933075" cy="771550"/>
              </a:xfrm>
              <a:custGeom>
                <a:avLst/>
                <a:gdLst/>
                <a:ahLst/>
                <a:cxnLst/>
                <a:rect l="l" t="t" r="r" b="b"/>
                <a:pathLst>
                  <a:path w="37323" h="30862" extrusionOk="0">
                    <a:moveTo>
                      <a:pt x="29030" y="1"/>
                    </a:moveTo>
                    <a:cubicBezTo>
                      <a:pt x="28059" y="1"/>
                      <a:pt x="27646" y="906"/>
                      <a:pt x="27545" y="1796"/>
                    </a:cubicBezTo>
                    <a:cubicBezTo>
                      <a:pt x="27455" y="2588"/>
                      <a:pt x="27824" y="5444"/>
                      <a:pt x="26586" y="5444"/>
                    </a:cubicBezTo>
                    <a:cubicBezTo>
                      <a:pt x="26456" y="5444"/>
                      <a:pt x="26307" y="5412"/>
                      <a:pt x="26139" y="5343"/>
                    </a:cubicBezTo>
                    <a:cubicBezTo>
                      <a:pt x="25178" y="4947"/>
                      <a:pt x="25436" y="3874"/>
                      <a:pt x="25117" y="3054"/>
                    </a:cubicBezTo>
                    <a:cubicBezTo>
                      <a:pt x="24865" y="2409"/>
                      <a:pt x="24319" y="2020"/>
                      <a:pt x="23724" y="2020"/>
                    </a:cubicBezTo>
                    <a:cubicBezTo>
                      <a:pt x="23433" y="2020"/>
                      <a:pt x="23131" y="2113"/>
                      <a:pt x="22845" y="2315"/>
                    </a:cubicBezTo>
                    <a:cubicBezTo>
                      <a:pt x="21572" y="3215"/>
                      <a:pt x="21845" y="5559"/>
                      <a:pt x="21915" y="6871"/>
                    </a:cubicBezTo>
                    <a:cubicBezTo>
                      <a:pt x="21974" y="7968"/>
                      <a:pt x="22092" y="9065"/>
                      <a:pt x="22069" y="10164"/>
                    </a:cubicBezTo>
                    <a:cubicBezTo>
                      <a:pt x="22063" y="10439"/>
                      <a:pt x="22051" y="10713"/>
                      <a:pt x="22025" y="10987"/>
                    </a:cubicBezTo>
                    <a:cubicBezTo>
                      <a:pt x="21962" y="11647"/>
                      <a:pt x="21984" y="11714"/>
                      <a:pt x="21418" y="12144"/>
                    </a:cubicBezTo>
                    <a:cubicBezTo>
                      <a:pt x="21134" y="12360"/>
                      <a:pt x="20946" y="12475"/>
                      <a:pt x="20794" y="12475"/>
                    </a:cubicBezTo>
                    <a:cubicBezTo>
                      <a:pt x="20599" y="12475"/>
                      <a:pt x="20466" y="12284"/>
                      <a:pt x="20269" y="11873"/>
                    </a:cubicBezTo>
                    <a:cubicBezTo>
                      <a:pt x="20060" y="11433"/>
                      <a:pt x="20054" y="11246"/>
                      <a:pt x="20011" y="10807"/>
                    </a:cubicBezTo>
                    <a:cubicBezTo>
                      <a:pt x="19929" y="9972"/>
                      <a:pt x="19631" y="8413"/>
                      <a:pt x="18650" y="8152"/>
                    </a:cubicBezTo>
                    <a:cubicBezTo>
                      <a:pt x="18555" y="8127"/>
                      <a:pt x="18465" y="8115"/>
                      <a:pt x="18380" y="8115"/>
                    </a:cubicBezTo>
                    <a:cubicBezTo>
                      <a:pt x="17640" y="8115"/>
                      <a:pt x="17307" y="9021"/>
                      <a:pt x="17142" y="9650"/>
                    </a:cubicBezTo>
                    <a:cubicBezTo>
                      <a:pt x="16713" y="11282"/>
                      <a:pt x="16404" y="12959"/>
                      <a:pt x="15995" y="14599"/>
                    </a:cubicBezTo>
                    <a:cubicBezTo>
                      <a:pt x="15710" y="15743"/>
                      <a:pt x="15424" y="16887"/>
                      <a:pt x="15136" y="18029"/>
                    </a:cubicBezTo>
                    <a:cubicBezTo>
                      <a:pt x="14936" y="18819"/>
                      <a:pt x="14852" y="20223"/>
                      <a:pt x="14321" y="20892"/>
                    </a:cubicBezTo>
                    <a:cubicBezTo>
                      <a:pt x="14171" y="21081"/>
                      <a:pt x="14245" y="21116"/>
                      <a:pt x="14174" y="21116"/>
                    </a:cubicBezTo>
                    <a:cubicBezTo>
                      <a:pt x="14132" y="21116"/>
                      <a:pt x="14038" y="21104"/>
                      <a:pt x="13815" y="21104"/>
                    </a:cubicBezTo>
                    <a:cubicBezTo>
                      <a:pt x="13765" y="21104"/>
                      <a:pt x="13709" y="21105"/>
                      <a:pt x="13646" y="21106"/>
                    </a:cubicBezTo>
                    <a:cubicBezTo>
                      <a:pt x="13556" y="21108"/>
                      <a:pt x="13479" y="21110"/>
                      <a:pt x="13413" y="21110"/>
                    </a:cubicBezTo>
                    <a:cubicBezTo>
                      <a:pt x="12941" y="21110"/>
                      <a:pt x="13012" y="21021"/>
                      <a:pt x="12846" y="20458"/>
                    </a:cubicBezTo>
                    <a:cubicBezTo>
                      <a:pt x="12735" y="20081"/>
                      <a:pt x="12695" y="19758"/>
                      <a:pt x="12460" y="19430"/>
                    </a:cubicBezTo>
                    <a:cubicBezTo>
                      <a:pt x="12201" y="19064"/>
                      <a:pt x="11798" y="18823"/>
                      <a:pt x="11351" y="18771"/>
                    </a:cubicBezTo>
                    <a:cubicBezTo>
                      <a:pt x="11278" y="18762"/>
                      <a:pt x="11207" y="18758"/>
                      <a:pt x="11139" y="18758"/>
                    </a:cubicBezTo>
                    <a:cubicBezTo>
                      <a:pt x="10081" y="18758"/>
                      <a:pt x="9546" y="19729"/>
                      <a:pt x="9410" y="20705"/>
                    </a:cubicBezTo>
                    <a:cubicBezTo>
                      <a:pt x="9288" y="21590"/>
                      <a:pt x="9555" y="26950"/>
                      <a:pt x="8248" y="26950"/>
                    </a:cubicBezTo>
                    <a:cubicBezTo>
                      <a:pt x="8212" y="26950"/>
                      <a:pt x="8174" y="26946"/>
                      <a:pt x="8136" y="26938"/>
                    </a:cubicBezTo>
                    <a:cubicBezTo>
                      <a:pt x="7245" y="26744"/>
                      <a:pt x="7120" y="24665"/>
                      <a:pt x="7038" y="23981"/>
                    </a:cubicBezTo>
                    <a:cubicBezTo>
                      <a:pt x="6940" y="23159"/>
                      <a:pt x="7053" y="22081"/>
                      <a:pt x="6687" y="21313"/>
                    </a:cubicBezTo>
                    <a:cubicBezTo>
                      <a:pt x="6461" y="20841"/>
                      <a:pt x="6098" y="20639"/>
                      <a:pt x="5721" y="20639"/>
                    </a:cubicBezTo>
                    <a:cubicBezTo>
                      <a:pt x="5223" y="20639"/>
                      <a:pt x="4703" y="20991"/>
                      <a:pt x="4446" y="21538"/>
                    </a:cubicBezTo>
                    <a:cubicBezTo>
                      <a:pt x="4049" y="22383"/>
                      <a:pt x="4180" y="23429"/>
                      <a:pt x="4199" y="24329"/>
                    </a:cubicBezTo>
                    <a:cubicBezTo>
                      <a:pt x="4226" y="25626"/>
                      <a:pt x="4170" y="26927"/>
                      <a:pt x="4144" y="28222"/>
                    </a:cubicBezTo>
                    <a:cubicBezTo>
                      <a:pt x="4131" y="28842"/>
                      <a:pt x="4143" y="30571"/>
                      <a:pt x="3099" y="30571"/>
                    </a:cubicBezTo>
                    <a:cubicBezTo>
                      <a:pt x="3057" y="30571"/>
                      <a:pt x="3013" y="30568"/>
                      <a:pt x="2968" y="30562"/>
                    </a:cubicBezTo>
                    <a:cubicBezTo>
                      <a:pt x="1898" y="30428"/>
                      <a:pt x="1499" y="29326"/>
                      <a:pt x="1191" y="28455"/>
                    </a:cubicBezTo>
                    <a:cubicBezTo>
                      <a:pt x="739" y="27174"/>
                      <a:pt x="471" y="25853"/>
                      <a:pt x="344" y="24502"/>
                    </a:cubicBezTo>
                    <a:cubicBezTo>
                      <a:pt x="335" y="24395"/>
                      <a:pt x="246" y="24341"/>
                      <a:pt x="162" y="24341"/>
                    </a:cubicBezTo>
                    <a:cubicBezTo>
                      <a:pt x="78" y="24341"/>
                      <a:pt x="0" y="24394"/>
                      <a:pt x="10" y="24502"/>
                    </a:cubicBezTo>
                    <a:lnTo>
                      <a:pt x="12" y="24502"/>
                    </a:lnTo>
                    <a:cubicBezTo>
                      <a:pt x="178" y="26288"/>
                      <a:pt x="481" y="28625"/>
                      <a:pt x="1590" y="30104"/>
                    </a:cubicBezTo>
                    <a:cubicBezTo>
                      <a:pt x="1949" y="30582"/>
                      <a:pt x="2475" y="30862"/>
                      <a:pt x="2981" y="30862"/>
                    </a:cubicBezTo>
                    <a:cubicBezTo>
                      <a:pt x="3445" y="30862"/>
                      <a:pt x="3891" y="30628"/>
                      <a:pt x="4177" y="30098"/>
                    </a:cubicBezTo>
                    <a:cubicBezTo>
                      <a:pt x="4519" y="29467"/>
                      <a:pt x="4470" y="28692"/>
                      <a:pt x="4484" y="28001"/>
                    </a:cubicBezTo>
                    <a:cubicBezTo>
                      <a:pt x="4510" y="26715"/>
                      <a:pt x="4560" y="25426"/>
                      <a:pt x="4530" y="24140"/>
                    </a:cubicBezTo>
                    <a:cubicBezTo>
                      <a:pt x="4519" y="23632"/>
                      <a:pt x="4479" y="23117"/>
                      <a:pt x="4536" y="22609"/>
                    </a:cubicBezTo>
                    <a:cubicBezTo>
                      <a:pt x="4569" y="22317"/>
                      <a:pt x="4714" y="21471"/>
                      <a:pt x="5032" y="21246"/>
                    </a:cubicBezTo>
                    <a:cubicBezTo>
                      <a:pt x="5394" y="20991"/>
                      <a:pt x="5660" y="20891"/>
                      <a:pt x="5857" y="20891"/>
                    </a:cubicBezTo>
                    <a:cubicBezTo>
                      <a:pt x="6385" y="20891"/>
                      <a:pt x="6424" y="21604"/>
                      <a:pt x="6522" y="21966"/>
                    </a:cubicBezTo>
                    <a:cubicBezTo>
                      <a:pt x="6620" y="22328"/>
                      <a:pt x="6589" y="22770"/>
                      <a:pt x="6621" y="23139"/>
                    </a:cubicBezTo>
                    <a:cubicBezTo>
                      <a:pt x="6702" y="24081"/>
                      <a:pt x="6776" y="27282"/>
                      <a:pt x="8248" y="27282"/>
                    </a:cubicBezTo>
                    <a:cubicBezTo>
                      <a:pt x="8284" y="27282"/>
                      <a:pt x="8321" y="27280"/>
                      <a:pt x="8359" y="27276"/>
                    </a:cubicBezTo>
                    <a:cubicBezTo>
                      <a:pt x="9651" y="27142"/>
                      <a:pt x="9522" y="25122"/>
                      <a:pt x="9564" y="24238"/>
                    </a:cubicBezTo>
                    <a:cubicBezTo>
                      <a:pt x="9619" y="23083"/>
                      <a:pt x="9574" y="21872"/>
                      <a:pt x="9754" y="20729"/>
                    </a:cubicBezTo>
                    <a:cubicBezTo>
                      <a:pt x="9864" y="20044"/>
                      <a:pt x="10336" y="19059"/>
                      <a:pt x="11120" y="19059"/>
                    </a:cubicBezTo>
                    <a:cubicBezTo>
                      <a:pt x="11253" y="19059"/>
                      <a:pt x="11396" y="19088"/>
                      <a:pt x="11548" y="19152"/>
                    </a:cubicBezTo>
                    <a:cubicBezTo>
                      <a:pt x="12395" y="19507"/>
                      <a:pt x="12358" y="20308"/>
                      <a:pt x="12659" y="21018"/>
                    </a:cubicBezTo>
                    <a:cubicBezTo>
                      <a:pt x="12871" y="21516"/>
                      <a:pt x="13257" y="21798"/>
                      <a:pt x="13651" y="21798"/>
                    </a:cubicBezTo>
                    <a:cubicBezTo>
                      <a:pt x="13955" y="21798"/>
                      <a:pt x="14265" y="21630"/>
                      <a:pt x="14501" y="21262"/>
                    </a:cubicBezTo>
                    <a:cubicBezTo>
                      <a:pt x="14814" y="20777"/>
                      <a:pt x="14933" y="20168"/>
                      <a:pt x="15076" y="19619"/>
                    </a:cubicBezTo>
                    <a:cubicBezTo>
                      <a:pt x="15409" y="18336"/>
                      <a:pt x="15729" y="17048"/>
                      <a:pt x="16051" y="15761"/>
                    </a:cubicBezTo>
                    <a:cubicBezTo>
                      <a:pt x="16530" y="13834"/>
                      <a:pt x="16969" y="11906"/>
                      <a:pt x="17409" y="9974"/>
                    </a:cubicBezTo>
                    <a:cubicBezTo>
                      <a:pt x="17487" y="9633"/>
                      <a:pt x="17567" y="9231"/>
                      <a:pt x="17757" y="8935"/>
                    </a:cubicBezTo>
                    <a:cubicBezTo>
                      <a:pt x="17962" y="8612"/>
                      <a:pt x="18177" y="8485"/>
                      <a:pt x="18383" y="8485"/>
                    </a:cubicBezTo>
                    <a:cubicBezTo>
                      <a:pt x="18800" y="8485"/>
                      <a:pt x="19180" y="9008"/>
                      <a:pt x="19360" y="9478"/>
                    </a:cubicBezTo>
                    <a:cubicBezTo>
                      <a:pt x="19669" y="10288"/>
                      <a:pt x="19508" y="11186"/>
                      <a:pt x="19793" y="11970"/>
                    </a:cubicBezTo>
                    <a:cubicBezTo>
                      <a:pt x="19987" y="12504"/>
                      <a:pt x="20607" y="12909"/>
                      <a:pt x="21182" y="12909"/>
                    </a:cubicBezTo>
                    <a:cubicBezTo>
                      <a:pt x="21488" y="12909"/>
                      <a:pt x="21782" y="12794"/>
                      <a:pt x="21993" y="12523"/>
                    </a:cubicBezTo>
                    <a:cubicBezTo>
                      <a:pt x="22401" y="11998"/>
                      <a:pt x="22374" y="10983"/>
                      <a:pt x="22397" y="10370"/>
                    </a:cubicBezTo>
                    <a:cubicBezTo>
                      <a:pt x="22443" y="9133"/>
                      <a:pt x="22299" y="7899"/>
                      <a:pt x="22240" y="6665"/>
                    </a:cubicBezTo>
                    <a:cubicBezTo>
                      <a:pt x="22214" y="6113"/>
                      <a:pt x="22200" y="5562"/>
                      <a:pt x="22228" y="5012"/>
                    </a:cubicBezTo>
                    <a:cubicBezTo>
                      <a:pt x="22244" y="4680"/>
                      <a:pt x="22269" y="4354"/>
                      <a:pt x="22331" y="4029"/>
                    </a:cubicBezTo>
                    <a:cubicBezTo>
                      <a:pt x="22438" y="3481"/>
                      <a:pt x="22761" y="2243"/>
                      <a:pt x="23582" y="2243"/>
                    </a:cubicBezTo>
                    <a:cubicBezTo>
                      <a:pt x="23825" y="2243"/>
                      <a:pt x="24113" y="2352"/>
                      <a:pt x="24452" y="2621"/>
                    </a:cubicBezTo>
                    <a:cubicBezTo>
                      <a:pt x="25114" y="3146"/>
                      <a:pt x="24897" y="4272"/>
                      <a:pt x="25223" y="4973"/>
                    </a:cubicBezTo>
                    <a:cubicBezTo>
                      <a:pt x="25468" y="5499"/>
                      <a:pt x="26005" y="5842"/>
                      <a:pt x="26551" y="5842"/>
                    </a:cubicBezTo>
                    <a:cubicBezTo>
                      <a:pt x="26828" y="5842"/>
                      <a:pt x="27108" y="5754"/>
                      <a:pt x="27353" y="5556"/>
                    </a:cubicBezTo>
                    <a:cubicBezTo>
                      <a:pt x="27992" y="5042"/>
                      <a:pt x="27838" y="3962"/>
                      <a:pt x="27840" y="3257"/>
                    </a:cubicBezTo>
                    <a:cubicBezTo>
                      <a:pt x="27841" y="2595"/>
                      <a:pt x="27742" y="1753"/>
                      <a:pt x="28029" y="1139"/>
                    </a:cubicBezTo>
                    <a:cubicBezTo>
                      <a:pt x="28280" y="598"/>
                      <a:pt x="28668" y="374"/>
                      <a:pt x="29076" y="374"/>
                    </a:cubicBezTo>
                    <a:cubicBezTo>
                      <a:pt x="29627" y="374"/>
                      <a:pt x="30216" y="782"/>
                      <a:pt x="30558" y="1364"/>
                    </a:cubicBezTo>
                    <a:cubicBezTo>
                      <a:pt x="31266" y="2571"/>
                      <a:pt x="31060" y="4292"/>
                      <a:pt x="31226" y="5645"/>
                    </a:cubicBezTo>
                    <a:cubicBezTo>
                      <a:pt x="31345" y="6619"/>
                      <a:pt x="31470" y="7623"/>
                      <a:pt x="31830" y="8544"/>
                    </a:cubicBezTo>
                    <a:cubicBezTo>
                      <a:pt x="32243" y="9601"/>
                      <a:pt x="33106" y="10799"/>
                      <a:pt x="34329" y="10799"/>
                    </a:cubicBezTo>
                    <a:cubicBezTo>
                      <a:pt x="34462" y="10799"/>
                      <a:pt x="34599" y="10785"/>
                      <a:pt x="34740" y="10755"/>
                    </a:cubicBezTo>
                    <a:cubicBezTo>
                      <a:pt x="36489" y="10382"/>
                      <a:pt x="37111" y="7930"/>
                      <a:pt x="37309" y="6445"/>
                    </a:cubicBezTo>
                    <a:cubicBezTo>
                      <a:pt x="37323" y="6339"/>
                      <a:pt x="37247" y="6286"/>
                      <a:pt x="37164" y="6286"/>
                    </a:cubicBezTo>
                    <a:cubicBezTo>
                      <a:pt x="37080" y="6286"/>
                      <a:pt x="36988" y="6340"/>
                      <a:pt x="36974" y="6445"/>
                    </a:cubicBezTo>
                    <a:cubicBezTo>
                      <a:pt x="36824" y="7567"/>
                      <a:pt x="36441" y="9306"/>
                      <a:pt x="35441" y="10019"/>
                    </a:cubicBezTo>
                    <a:cubicBezTo>
                      <a:pt x="35056" y="10294"/>
                      <a:pt x="34681" y="10412"/>
                      <a:pt x="34328" y="10412"/>
                    </a:cubicBezTo>
                    <a:cubicBezTo>
                      <a:pt x="33498" y="10412"/>
                      <a:pt x="32787" y="9756"/>
                      <a:pt x="32359" y="8915"/>
                    </a:cubicBezTo>
                    <a:cubicBezTo>
                      <a:pt x="31407" y="7048"/>
                      <a:pt x="31578" y="4827"/>
                      <a:pt x="31322" y="2807"/>
                    </a:cubicBezTo>
                    <a:cubicBezTo>
                      <a:pt x="31173" y="1622"/>
                      <a:pt x="30599" y="184"/>
                      <a:pt x="29240" y="14"/>
                    </a:cubicBezTo>
                    <a:cubicBezTo>
                      <a:pt x="29167" y="5"/>
                      <a:pt x="29097" y="1"/>
                      <a:pt x="2903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86" name="Google Shape;16286;p27"/>
              <p:cNvSpPr/>
              <p:nvPr/>
            </p:nvSpPr>
            <p:spPr>
              <a:xfrm>
                <a:off x="2237700" y="3537475"/>
                <a:ext cx="16775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671" h="2386" extrusionOk="0">
                    <a:moveTo>
                      <a:pt x="204" y="1"/>
                    </a:moveTo>
                    <a:cubicBezTo>
                      <a:pt x="103" y="1"/>
                      <a:pt x="0" y="83"/>
                      <a:pt x="37" y="207"/>
                    </a:cubicBezTo>
                    <a:cubicBezTo>
                      <a:pt x="229" y="862"/>
                      <a:pt x="330" y="1541"/>
                      <a:pt x="336" y="2224"/>
                    </a:cubicBezTo>
                    <a:cubicBezTo>
                      <a:pt x="337" y="2332"/>
                      <a:pt x="420" y="2385"/>
                      <a:pt x="504" y="2385"/>
                    </a:cubicBezTo>
                    <a:cubicBezTo>
                      <a:pt x="587" y="2385"/>
                      <a:pt x="671" y="2332"/>
                      <a:pt x="670" y="2224"/>
                    </a:cubicBezTo>
                    <a:cubicBezTo>
                      <a:pt x="664" y="1512"/>
                      <a:pt x="560" y="802"/>
                      <a:pt x="360" y="119"/>
                    </a:cubicBezTo>
                    <a:cubicBezTo>
                      <a:pt x="336" y="36"/>
                      <a:pt x="270" y="1"/>
                      <a:pt x="2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87" name="Google Shape;16287;p27"/>
              <p:cNvSpPr/>
              <p:nvPr/>
            </p:nvSpPr>
            <p:spPr>
              <a:xfrm>
                <a:off x="2175425" y="3546425"/>
                <a:ext cx="8475" cy="55025"/>
              </a:xfrm>
              <a:custGeom>
                <a:avLst/>
                <a:gdLst/>
                <a:ahLst/>
                <a:cxnLst/>
                <a:rect l="l" t="t" r="r" b="b"/>
                <a:pathLst>
                  <a:path w="339" h="2201" extrusionOk="0">
                    <a:moveTo>
                      <a:pt x="171" y="1"/>
                    </a:moveTo>
                    <a:cubicBezTo>
                      <a:pt x="87" y="1"/>
                      <a:pt x="3" y="55"/>
                      <a:pt x="3" y="162"/>
                    </a:cubicBezTo>
                    <a:cubicBezTo>
                      <a:pt x="2" y="788"/>
                      <a:pt x="0" y="1413"/>
                      <a:pt x="0" y="2038"/>
                    </a:cubicBezTo>
                    <a:cubicBezTo>
                      <a:pt x="0" y="2147"/>
                      <a:pt x="84" y="2201"/>
                      <a:pt x="167" y="2201"/>
                    </a:cubicBezTo>
                    <a:cubicBezTo>
                      <a:pt x="251" y="2201"/>
                      <a:pt x="334" y="2147"/>
                      <a:pt x="334" y="2038"/>
                    </a:cubicBezTo>
                    <a:lnTo>
                      <a:pt x="339" y="162"/>
                    </a:lnTo>
                    <a:cubicBezTo>
                      <a:pt x="339" y="55"/>
                      <a:pt x="255" y="1"/>
                      <a:pt x="1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88" name="Google Shape;16288;p27"/>
              <p:cNvSpPr/>
              <p:nvPr/>
            </p:nvSpPr>
            <p:spPr>
              <a:xfrm>
                <a:off x="2103550" y="3539625"/>
                <a:ext cx="16475" cy="57175"/>
              </a:xfrm>
              <a:custGeom>
                <a:avLst/>
                <a:gdLst/>
                <a:ahLst/>
                <a:cxnLst/>
                <a:rect l="l" t="t" r="r" b="b"/>
                <a:pathLst>
                  <a:path w="659" h="2287" extrusionOk="0">
                    <a:moveTo>
                      <a:pt x="164" y="0"/>
                    </a:moveTo>
                    <a:cubicBezTo>
                      <a:pt x="80" y="0"/>
                      <a:pt x="1" y="54"/>
                      <a:pt x="9" y="161"/>
                    </a:cubicBezTo>
                    <a:lnTo>
                      <a:pt x="7" y="161"/>
                    </a:lnTo>
                    <a:cubicBezTo>
                      <a:pt x="59" y="835"/>
                      <a:pt x="158" y="1506"/>
                      <a:pt x="306" y="2167"/>
                    </a:cubicBezTo>
                    <a:cubicBezTo>
                      <a:pt x="325" y="2250"/>
                      <a:pt x="388" y="2286"/>
                      <a:pt x="454" y="2286"/>
                    </a:cubicBezTo>
                    <a:cubicBezTo>
                      <a:pt x="553" y="2286"/>
                      <a:pt x="658" y="2204"/>
                      <a:pt x="630" y="2079"/>
                    </a:cubicBezTo>
                    <a:cubicBezTo>
                      <a:pt x="488" y="1447"/>
                      <a:pt x="392" y="806"/>
                      <a:pt x="343" y="161"/>
                    </a:cubicBezTo>
                    <a:cubicBezTo>
                      <a:pt x="335" y="54"/>
                      <a:pt x="247" y="0"/>
                      <a:pt x="1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89" name="Google Shape;16289;p27"/>
              <p:cNvSpPr/>
              <p:nvPr/>
            </p:nvSpPr>
            <p:spPr>
              <a:xfrm>
                <a:off x="2043325" y="3546175"/>
                <a:ext cx="11400" cy="46000"/>
              </a:xfrm>
              <a:custGeom>
                <a:avLst/>
                <a:gdLst/>
                <a:ahLst/>
                <a:cxnLst/>
                <a:rect l="l" t="t" r="r" b="b"/>
                <a:pathLst>
                  <a:path w="456" h="1840" extrusionOk="0">
                    <a:moveTo>
                      <a:pt x="164" y="1"/>
                    </a:moveTo>
                    <a:cubicBezTo>
                      <a:pt x="81" y="1"/>
                      <a:pt x="1" y="54"/>
                      <a:pt x="8" y="161"/>
                    </a:cubicBezTo>
                    <a:lnTo>
                      <a:pt x="113" y="1679"/>
                    </a:lnTo>
                    <a:cubicBezTo>
                      <a:pt x="121" y="1786"/>
                      <a:pt x="208" y="1840"/>
                      <a:pt x="292" y="1840"/>
                    </a:cubicBezTo>
                    <a:cubicBezTo>
                      <a:pt x="376" y="1840"/>
                      <a:pt x="456" y="1787"/>
                      <a:pt x="449" y="1679"/>
                    </a:cubicBezTo>
                    <a:lnTo>
                      <a:pt x="343" y="161"/>
                    </a:lnTo>
                    <a:cubicBezTo>
                      <a:pt x="336" y="54"/>
                      <a:pt x="248" y="1"/>
                      <a:pt x="1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90" name="Google Shape;16290;p27"/>
              <p:cNvSpPr/>
              <p:nvPr/>
            </p:nvSpPr>
            <p:spPr>
              <a:xfrm>
                <a:off x="1980825" y="3557175"/>
                <a:ext cx="14475" cy="4592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1837" extrusionOk="0">
                    <a:moveTo>
                      <a:pt x="166" y="1"/>
                    </a:moveTo>
                    <a:cubicBezTo>
                      <a:pt x="83" y="1"/>
                      <a:pt x="0" y="55"/>
                      <a:pt x="2" y="162"/>
                    </a:cubicBezTo>
                    <a:cubicBezTo>
                      <a:pt x="11" y="689"/>
                      <a:pt x="84" y="1210"/>
                      <a:pt x="221" y="1718"/>
                    </a:cubicBezTo>
                    <a:cubicBezTo>
                      <a:pt x="244" y="1801"/>
                      <a:pt x="309" y="1837"/>
                      <a:pt x="375" y="1837"/>
                    </a:cubicBezTo>
                    <a:cubicBezTo>
                      <a:pt x="475" y="1837"/>
                      <a:pt x="579" y="1755"/>
                      <a:pt x="545" y="1630"/>
                    </a:cubicBezTo>
                    <a:cubicBezTo>
                      <a:pt x="415" y="1151"/>
                      <a:pt x="345" y="658"/>
                      <a:pt x="336" y="162"/>
                    </a:cubicBezTo>
                    <a:cubicBezTo>
                      <a:pt x="334" y="55"/>
                      <a:pt x="250" y="1"/>
                      <a:pt x="16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91" name="Google Shape;16291;p27"/>
              <p:cNvSpPr/>
              <p:nvPr/>
            </p:nvSpPr>
            <p:spPr>
              <a:xfrm>
                <a:off x="1926700" y="3550400"/>
                <a:ext cx="12025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1844" extrusionOk="0">
                    <a:moveTo>
                      <a:pt x="214" y="0"/>
                    </a:moveTo>
                    <a:cubicBezTo>
                      <a:pt x="131" y="0"/>
                      <a:pt x="43" y="54"/>
                      <a:pt x="36" y="162"/>
                    </a:cubicBezTo>
                    <a:cubicBezTo>
                      <a:pt x="1" y="683"/>
                      <a:pt x="34" y="1208"/>
                      <a:pt x="135" y="1722"/>
                    </a:cubicBezTo>
                    <a:cubicBezTo>
                      <a:pt x="151" y="1807"/>
                      <a:pt x="211" y="1843"/>
                      <a:pt x="276" y="1843"/>
                    </a:cubicBezTo>
                    <a:cubicBezTo>
                      <a:pt x="374" y="1843"/>
                      <a:pt x="480" y="1760"/>
                      <a:pt x="457" y="1634"/>
                    </a:cubicBezTo>
                    <a:cubicBezTo>
                      <a:pt x="365" y="1149"/>
                      <a:pt x="335" y="653"/>
                      <a:pt x="371" y="162"/>
                    </a:cubicBezTo>
                    <a:cubicBezTo>
                      <a:pt x="378" y="54"/>
                      <a:pt x="298" y="0"/>
                      <a:pt x="2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92" name="Google Shape;16292;p27"/>
              <p:cNvSpPr/>
              <p:nvPr/>
            </p:nvSpPr>
            <p:spPr>
              <a:xfrm>
                <a:off x="2279100" y="3638100"/>
                <a:ext cx="53275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2131" h="340" extrusionOk="0">
                    <a:moveTo>
                      <a:pt x="216" y="1"/>
                    </a:moveTo>
                    <a:cubicBezTo>
                      <a:pt x="1" y="1"/>
                      <a:pt x="1" y="335"/>
                      <a:pt x="216" y="335"/>
                    </a:cubicBezTo>
                    <a:lnTo>
                      <a:pt x="1915" y="339"/>
                    </a:lnTo>
                    <a:cubicBezTo>
                      <a:pt x="2130" y="339"/>
                      <a:pt x="2130" y="5"/>
                      <a:pt x="1915" y="4"/>
                    </a:cubicBezTo>
                    <a:lnTo>
                      <a:pt x="216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93" name="Google Shape;16293;p27"/>
              <p:cNvSpPr/>
              <p:nvPr/>
            </p:nvSpPr>
            <p:spPr>
              <a:xfrm>
                <a:off x="2283450" y="3702900"/>
                <a:ext cx="5322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2129" h="339" extrusionOk="0">
                    <a:moveTo>
                      <a:pt x="216" y="0"/>
                    </a:moveTo>
                    <a:cubicBezTo>
                      <a:pt x="1" y="0"/>
                      <a:pt x="1" y="334"/>
                      <a:pt x="216" y="336"/>
                    </a:cubicBezTo>
                    <a:lnTo>
                      <a:pt x="1912" y="339"/>
                    </a:lnTo>
                    <a:cubicBezTo>
                      <a:pt x="2129" y="339"/>
                      <a:pt x="2129" y="5"/>
                      <a:pt x="1912" y="3"/>
                    </a:cubicBezTo>
                    <a:lnTo>
                      <a:pt x="216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94" name="Google Shape;16294;p27"/>
              <p:cNvSpPr/>
              <p:nvPr/>
            </p:nvSpPr>
            <p:spPr>
              <a:xfrm>
                <a:off x="2284775" y="3773100"/>
                <a:ext cx="5537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587" extrusionOk="0">
                    <a:moveTo>
                      <a:pt x="1944" y="1"/>
                    </a:moveTo>
                    <a:cubicBezTo>
                      <a:pt x="1921" y="1"/>
                      <a:pt x="1897" y="5"/>
                      <a:pt x="1873" y="16"/>
                    </a:cubicBezTo>
                    <a:cubicBezTo>
                      <a:pt x="1507" y="175"/>
                      <a:pt x="1114" y="256"/>
                      <a:pt x="718" y="256"/>
                    </a:cubicBezTo>
                    <a:cubicBezTo>
                      <a:pt x="576" y="256"/>
                      <a:pt x="434" y="246"/>
                      <a:pt x="292" y="225"/>
                    </a:cubicBezTo>
                    <a:cubicBezTo>
                      <a:pt x="283" y="223"/>
                      <a:pt x="274" y="223"/>
                      <a:pt x="265" y="223"/>
                    </a:cubicBezTo>
                    <a:cubicBezTo>
                      <a:pt x="74" y="223"/>
                      <a:pt x="0" y="517"/>
                      <a:pt x="204" y="548"/>
                    </a:cubicBezTo>
                    <a:cubicBezTo>
                      <a:pt x="371" y="574"/>
                      <a:pt x="540" y="587"/>
                      <a:pt x="708" y="587"/>
                    </a:cubicBezTo>
                    <a:cubicBezTo>
                      <a:pt x="1165" y="587"/>
                      <a:pt x="1619" y="492"/>
                      <a:pt x="2041" y="306"/>
                    </a:cubicBezTo>
                    <a:cubicBezTo>
                      <a:pt x="2214" y="231"/>
                      <a:pt x="2105" y="1"/>
                      <a:pt x="19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95" name="Google Shape;16295;p27"/>
              <p:cNvSpPr/>
              <p:nvPr/>
            </p:nvSpPr>
            <p:spPr>
              <a:xfrm>
                <a:off x="2283150" y="3844450"/>
                <a:ext cx="62225" cy="10225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409" extrusionOk="0">
                    <a:moveTo>
                      <a:pt x="2297" y="1"/>
                    </a:moveTo>
                    <a:cubicBezTo>
                      <a:pt x="2290" y="1"/>
                      <a:pt x="2282" y="1"/>
                      <a:pt x="2275" y="2"/>
                    </a:cubicBezTo>
                    <a:cubicBezTo>
                      <a:pt x="1842" y="49"/>
                      <a:pt x="1406" y="73"/>
                      <a:pt x="970" y="73"/>
                    </a:cubicBezTo>
                    <a:cubicBezTo>
                      <a:pt x="718" y="73"/>
                      <a:pt x="467" y="65"/>
                      <a:pt x="216" y="49"/>
                    </a:cubicBezTo>
                    <a:cubicBezTo>
                      <a:pt x="211" y="49"/>
                      <a:pt x="207" y="49"/>
                      <a:pt x="203" y="49"/>
                    </a:cubicBezTo>
                    <a:cubicBezTo>
                      <a:pt x="1" y="49"/>
                      <a:pt x="6" y="371"/>
                      <a:pt x="216" y="385"/>
                    </a:cubicBezTo>
                    <a:cubicBezTo>
                      <a:pt x="466" y="400"/>
                      <a:pt x="717" y="408"/>
                      <a:pt x="968" y="408"/>
                    </a:cubicBezTo>
                    <a:cubicBezTo>
                      <a:pt x="1404" y="408"/>
                      <a:pt x="1841" y="384"/>
                      <a:pt x="2275" y="336"/>
                    </a:cubicBezTo>
                    <a:cubicBezTo>
                      <a:pt x="2479" y="314"/>
                      <a:pt x="2488" y="1"/>
                      <a:pt x="229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96" name="Google Shape;16296;p27"/>
              <p:cNvSpPr/>
              <p:nvPr/>
            </p:nvSpPr>
            <p:spPr>
              <a:xfrm>
                <a:off x="2283000" y="3919350"/>
                <a:ext cx="600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400" h="394" extrusionOk="0">
                    <a:moveTo>
                      <a:pt x="943" y="1"/>
                    </a:moveTo>
                    <a:cubicBezTo>
                      <a:pt x="700" y="1"/>
                      <a:pt x="458" y="7"/>
                      <a:pt x="215" y="20"/>
                    </a:cubicBezTo>
                    <a:cubicBezTo>
                      <a:pt x="6" y="31"/>
                      <a:pt x="1" y="355"/>
                      <a:pt x="204" y="355"/>
                    </a:cubicBezTo>
                    <a:cubicBezTo>
                      <a:pt x="208" y="355"/>
                      <a:pt x="212" y="354"/>
                      <a:pt x="215" y="354"/>
                    </a:cubicBezTo>
                    <a:cubicBezTo>
                      <a:pt x="458" y="341"/>
                      <a:pt x="700" y="335"/>
                      <a:pt x="943" y="335"/>
                    </a:cubicBezTo>
                    <a:cubicBezTo>
                      <a:pt x="1358" y="335"/>
                      <a:pt x="1772" y="354"/>
                      <a:pt x="2186" y="392"/>
                    </a:cubicBezTo>
                    <a:cubicBezTo>
                      <a:pt x="2192" y="393"/>
                      <a:pt x="2198" y="393"/>
                      <a:pt x="2204" y="393"/>
                    </a:cubicBezTo>
                    <a:cubicBezTo>
                      <a:pt x="2400" y="393"/>
                      <a:pt x="2394" y="78"/>
                      <a:pt x="2186" y="58"/>
                    </a:cubicBezTo>
                    <a:cubicBezTo>
                      <a:pt x="1772" y="20"/>
                      <a:pt x="1358" y="1"/>
                      <a:pt x="9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97" name="Google Shape;16297;p27"/>
              <p:cNvSpPr/>
              <p:nvPr/>
            </p:nvSpPr>
            <p:spPr>
              <a:xfrm>
                <a:off x="2285050" y="3987525"/>
                <a:ext cx="56250" cy="141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567" extrusionOk="0">
                    <a:moveTo>
                      <a:pt x="2015" y="1"/>
                    </a:moveTo>
                    <a:cubicBezTo>
                      <a:pt x="2000" y="1"/>
                      <a:pt x="1985" y="3"/>
                      <a:pt x="1969" y="7"/>
                    </a:cubicBezTo>
                    <a:cubicBezTo>
                      <a:pt x="1402" y="158"/>
                      <a:pt x="819" y="233"/>
                      <a:pt x="234" y="233"/>
                    </a:cubicBezTo>
                    <a:cubicBezTo>
                      <a:pt x="228" y="233"/>
                      <a:pt x="222" y="233"/>
                      <a:pt x="216" y="233"/>
                    </a:cubicBezTo>
                    <a:cubicBezTo>
                      <a:pt x="1" y="233"/>
                      <a:pt x="1" y="565"/>
                      <a:pt x="216" y="567"/>
                    </a:cubicBezTo>
                    <a:lnTo>
                      <a:pt x="216" y="565"/>
                    </a:lnTo>
                    <a:cubicBezTo>
                      <a:pt x="227" y="565"/>
                      <a:pt x="239" y="565"/>
                      <a:pt x="250" y="565"/>
                    </a:cubicBezTo>
                    <a:cubicBezTo>
                      <a:pt x="861" y="565"/>
                      <a:pt x="1469" y="486"/>
                      <a:pt x="2057" y="330"/>
                    </a:cubicBezTo>
                    <a:cubicBezTo>
                      <a:pt x="2250" y="280"/>
                      <a:pt x="2189" y="1"/>
                      <a:pt x="20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98" name="Google Shape;16298;p27"/>
              <p:cNvSpPr/>
              <p:nvPr/>
            </p:nvSpPr>
            <p:spPr>
              <a:xfrm>
                <a:off x="2236500" y="3702425"/>
                <a:ext cx="22925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917" h="882" extrusionOk="0">
                    <a:moveTo>
                      <a:pt x="498" y="1"/>
                    </a:moveTo>
                    <a:cubicBezTo>
                      <a:pt x="452" y="1"/>
                      <a:pt x="404" y="8"/>
                      <a:pt x="357" y="25"/>
                    </a:cubicBezTo>
                    <a:lnTo>
                      <a:pt x="357" y="25"/>
                    </a:lnTo>
                    <a:cubicBezTo>
                      <a:pt x="341" y="22"/>
                      <a:pt x="324" y="19"/>
                      <a:pt x="308" y="18"/>
                    </a:cubicBezTo>
                    <a:cubicBezTo>
                      <a:pt x="303" y="17"/>
                      <a:pt x="298" y="17"/>
                      <a:pt x="294" y="17"/>
                    </a:cubicBezTo>
                    <a:cubicBezTo>
                      <a:pt x="213" y="17"/>
                      <a:pt x="146" y="98"/>
                      <a:pt x="140" y="174"/>
                    </a:cubicBezTo>
                    <a:lnTo>
                      <a:pt x="140" y="174"/>
                    </a:lnTo>
                    <a:cubicBezTo>
                      <a:pt x="27" y="311"/>
                      <a:pt x="1" y="507"/>
                      <a:pt x="114" y="671"/>
                    </a:cubicBezTo>
                    <a:cubicBezTo>
                      <a:pt x="200" y="797"/>
                      <a:pt x="346" y="873"/>
                      <a:pt x="491" y="877"/>
                    </a:cubicBezTo>
                    <a:lnTo>
                      <a:pt x="491" y="877"/>
                    </a:lnTo>
                    <a:cubicBezTo>
                      <a:pt x="507" y="880"/>
                      <a:pt x="522" y="881"/>
                      <a:pt x="537" y="881"/>
                    </a:cubicBezTo>
                    <a:cubicBezTo>
                      <a:pt x="616" y="881"/>
                      <a:pt x="687" y="849"/>
                      <a:pt x="747" y="799"/>
                    </a:cubicBezTo>
                    <a:lnTo>
                      <a:pt x="747" y="799"/>
                    </a:lnTo>
                    <a:cubicBezTo>
                      <a:pt x="767" y="784"/>
                      <a:pt x="786" y="766"/>
                      <a:pt x="803" y="747"/>
                    </a:cubicBezTo>
                    <a:cubicBezTo>
                      <a:pt x="874" y="669"/>
                      <a:pt x="911" y="565"/>
                      <a:pt x="915" y="461"/>
                    </a:cubicBezTo>
                    <a:lnTo>
                      <a:pt x="915" y="461"/>
                    </a:lnTo>
                    <a:cubicBezTo>
                      <a:pt x="916" y="435"/>
                      <a:pt x="916" y="410"/>
                      <a:pt x="913" y="385"/>
                    </a:cubicBezTo>
                    <a:cubicBezTo>
                      <a:pt x="888" y="158"/>
                      <a:pt x="707" y="1"/>
                      <a:pt x="4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299" name="Google Shape;16299;p27"/>
              <p:cNvSpPr/>
              <p:nvPr/>
            </p:nvSpPr>
            <p:spPr>
              <a:xfrm>
                <a:off x="2164425" y="3635175"/>
                <a:ext cx="24325" cy="24300"/>
              </a:xfrm>
              <a:custGeom>
                <a:avLst/>
                <a:gdLst/>
                <a:ahLst/>
                <a:cxnLst/>
                <a:rect l="l" t="t" r="r" b="b"/>
                <a:pathLst>
                  <a:path w="973" h="972" extrusionOk="0">
                    <a:moveTo>
                      <a:pt x="441" y="1"/>
                    </a:moveTo>
                    <a:cubicBezTo>
                      <a:pt x="360" y="1"/>
                      <a:pt x="280" y="23"/>
                      <a:pt x="207" y="72"/>
                    </a:cubicBezTo>
                    <a:cubicBezTo>
                      <a:pt x="72" y="163"/>
                      <a:pt x="20" y="317"/>
                      <a:pt x="34" y="467"/>
                    </a:cubicBezTo>
                    <a:lnTo>
                      <a:pt x="34" y="467"/>
                    </a:lnTo>
                    <a:cubicBezTo>
                      <a:pt x="1" y="631"/>
                      <a:pt x="61" y="805"/>
                      <a:pt x="248" y="895"/>
                    </a:cubicBezTo>
                    <a:cubicBezTo>
                      <a:pt x="295" y="918"/>
                      <a:pt x="345" y="932"/>
                      <a:pt x="396" y="938"/>
                    </a:cubicBezTo>
                    <a:lnTo>
                      <a:pt x="396" y="938"/>
                    </a:lnTo>
                    <a:cubicBezTo>
                      <a:pt x="445" y="959"/>
                      <a:pt x="497" y="970"/>
                      <a:pt x="550" y="972"/>
                    </a:cubicBezTo>
                    <a:cubicBezTo>
                      <a:pt x="551" y="972"/>
                      <a:pt x="552" y="972"/>
                      <a:pt x="553" y="972"/>
                    </a:cubicBezTo>
                    <a:cubicBezTo>
                      <a:pt x="645" y="972"/>
                      <a:pt x="710" y="920"/>
                      <a:pt x="757" y="851"/>
                    </a:cubicBezTo>
                    <a:lnTo>
                      <a:pt x="757" y="851"/>
                    </a:lnTo>
                    <a:cubicBezTo>
                      <a:pt x="868" y="777"/>
                      <a:pt x="948" y="662"/>
                      <a:pt x="956" y="519"/>
                    </a:cubicBezTo>
                    <a:cubicBezTo>
                      <a:pt x="972" y="238"/>
                      <a:pt x="707" y="1"/>
                      <a:pt x="4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00" name="Google Shape;16300;p27"/>
              <p:cNvSpPr/>
              <p:nvPr/>
            </p:nvSpPr>
            <p:spPr>
              <a:xfrm>
                <a:off x="2104975" y="3828600"/>
                <a:ext cx="32675" cy="30700"/>
              </a:xfrm>
              <a:custGeom>
                <a:avLst/>
                <a:gdLst/>
                <a:ahLst/>
                <a:cxnLst/>
                <a:rect l="l" t="t" r="r" b="b"/>
                <a:pathLst>
                  <a:path w="1307" h="1228" extrusionOk="0">
                    <a:moveTo>
                      <a:pt x="616" y="0"/>
                    </a:moveTo>
                    <a:cubicBezTo>
                      <a:pt x="390" y="0"/>
                      <a:pt x="190" y="155"/>
                      <a:pt x="105" y="366"/>
                    </a:cubicBezTo>
                    <a:cubicBezTo>
                      <a:pt x="1" y="619"/>
                      <a:pt x="77" y="904"/>
                      <a:pt x="285" y="1081"/>
                    </a:cubicBezTo>
                    <a:cubicBezTo>
                      <a:pt x="396" y="1177"/>
                      <a:pt x="534" y="1227"/>
                      <a:pt x="672" y="1227"/>
                    </a:cubicBezTo>
                    <a:cubicBezTo>
                      <a:pt x="786" y="1227"/>
                      <a:pt x="901" y="1193"/>
                      <a:pt x="1000" y="1120"/>
                    </a:cubicBezTo>
                    <a:cubicBezTo>
                      <a:pt x="1203" y="970"/>
                      <a:pt x="1307" y="691"/>
                      <a:pt x="1204" y="453"/>
                    </a:cubicBezTo>
                    <a:cubicBezTo>
                      <a:pt x="1178" y="392"/>
                      <a:pt x="1141" y="340"/>
                      <a:pt x="1098" y="298"/>
                    </a:cubicBezTo>
                    <a:lnTo>
                      <a:pt x="1098" y="298"/>
                    </a:lnTo>
                    <a:cubicBezTo>
                      <a:pt x="1026" y="149"/>
                      <a:pt x="877" y="39"/>
                      <a:pt x="710" y="9"/>
                    </a:cubicBezTo>
                    <a:cubicBezTo>
                      <a:pt x="678" y="3"/>
                      <a:pt x="647" y="0"/>
                      <a:pt x="6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01" name="Google Shape;16301;p27"/>
              <p:cNvSpPr/>
              <p:nvPr/>
            </p:nvSpPr>
            <p:spPr>
              <a:xfrm>
                <a:off x="2032725" y="3684575"/>
                <a:ext cx="28025" cy="26275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1051" extrusionOk="0">
                    <a:moveTo>
                      <a:pt x="508" y="1"/>
                    </a:moveTo>
                    <a:cubicBezTo>
                      <a:pt x="463" y="1"/>
                      <a:pt x="419" y="6"/>
                      <a:pt x="375" y="18"/>
                    </a:cubicBezTo>
                    <a:cubicBezTo>
                      <a:pt x="229" y="57"/>
                      <a:pt x="136" y="201"/>
                      <a:pt x="101" y="360"/>
                    </a:cubicBezTo>
                    <a:lnTo>
                      <a:pt x="101" y="360"/>
                    </a:lnTo>
                    <a:cubicBezTo>
                      <a:pt x="32" y="458"/>
                      <a:pt x="0" y="579"/>
                      <a:pt x="32" y="701"/>
                    </a:cubicBezTo>
                    <a:cubicBezTo>
                      <a:pt x="89" y="921"/>
                      <a:pt x="308" y="1051"/>
                      <a:pt x="526" y="1051"/>
                    </a:cubicBezTo>
                    <a:cubicBezTo>
                      <a:pt x="612" y="1051"/>
                      <a:pt x="697" y="1031"/>
                      <a:pt x="772" y="988"/>
                    </a:cubicBezTo>
                    <a:cubicBezTo>
                      <a:pt x="805" y="969"/>
                      <a:pt x="834" y="948"/>
                      <a:pt x="860" y="924"/>
                    </a:cubicBezTo>
                    <a:lnTo>
                      <a:pt x="860" y="924"/>
                    </a:lnTo>
                    <a:cubicBezTo>
                      <a:pt x="1023" y="808"/>
                      <a:pt x="1120" y="608"/>
                      <a:pt x="1062" y="401"/>
                    </a:cubicBezTo>
                    <a:cubicBezTo>
                      <a:pt x="1036" y="310"/>
                      <a:pt x="985" y="231"/>
                      <a:pt x="918" y="167"/>
                    </a:cubicBezTo>
                    <a:lnTo>
                      <a:pt x="918" y="167"/>
                    </a:lnTo>
                    <a:cubicBezTo>
                      <a:pt x="899" y="137"/>
                      <a:pt x="877" y="108"/>
                      <a:pt x="853" y="82"/>
                    </a:cubicBezTo>
                    <a:cubicBezTo>
                      <a:pt x="821" y="50"/>
                      <a:pt x="779" y="33"/>
                      <a:pt x="735" y="33"/>
                    </a:cubicBezTo>
                    <a:cubicBezTo>
                      <a:pt x="725" y="33"/>
                      <a:pt x="715" y="34"/>
                      <a:pt x="704" y="36"/>
                    </a:cubicBezTo>
                    <a:lnTo>
                      <a:pt x="704" y="36"/>
                    </a:lnTo>
                    <a:cubicBezTo>
                      <a:pt x="641" y="13"/>
                      <a:pt x="575" y="1"/>
                      <a:pt x="50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02" name="Google Shape;16302;p27"/>
              <p:cNvSpPr/>
              <p:nvPr/>
            </p:nvSpPr>
            <p:spPr>
              <a:xfrm>
                <a:off x="1985075" y="3913175"/>
                <a:ext cx="3212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1157" extrusionOk="0">
                    <a:moveTo>
                      <a:pt x="624" y="568"/>
                    </a:moveTo>
                    <a:cubicBezTo>
                      <a:pt x="620" y="579"/>
                      <a:pt x="615" y="589"/>
                      <a:pt x="611" y="599"/>
                    </a:cubicBezTo>
                    <a:lnTo>
                      <a:pt x="611" y="599"/>
                    </a:lnTo>
                    <a:cubicBezTo>
                      <a:pt x="607" y="603"/>
                      <a:pt x="603" y="606"/>
                      <a:pt x="598" y="609"/>
                    </a:cubicBezTo>
                    <a:lnTo>
                      <a:pt x="598" y="609"/>
                    </a:lnTo>
                    <a:cubicBezTo>
                      <a:pt x="591" y="606"/>
                      <a:pt x="583" y="603"/>
                      <a:pt x="575" y="599"/>
                    </a:cubicBezTo>
                    <a:lnTo>
                      <a:pt x="575" y="599"/>
                    </a:lnTo>
                    <a:cubicBezTo>
                      <a:pt x="589" y="586"/>
                      <a:pt x="606" y="576"/>
                      <a:pt x="624" y="568"/>
                    </a:cubicBezTo>
                    <a:close/>
                    <a:moveTo>
                      <a:pt x="587" y="1"/>
                    </a:moveTo>
                    <a:cubicBezTo>
                      <a:pt x="502" y="1"/>
                      <a:pt x="416" y="20"/>
                      <a:pt x="338" y="55"/>
                    </a:cubicBezTo>
                    <a:cubicBezTo>
                      <a:pt x="121" y="156"/>
                      <a:pt x="1" y="391"/>
                      <a:pt x="24" y="627"/>
                    </a:cubicBezTo>
                    <a:cubicBezTo>
                      <a:pt x="47" y="865"/>
                      <a:pt x="204" y="1074"/>
                      <a:pt x="440" y="1137"/>
                    </a:cubicBezTo>
                    <a:cubicBezTo>
                      <a:pt x="490" y="1150"/>
                      <a:pt x="542" y="1156"/>
                      <a:pt x="593" y="1156"/>
                    </a:cubicBezTo>
                    <a:cubicBezTo>
                      <a:pt x="777" y="1156"/>
                      <a:pt x="959" y="1075"/>
                      <a:pt x="1070" y="926"/>
                    </a:cubicBezTo>
                    <a:cubicBezTo>
                      <a:pt x="1285" y="638"/>
                      <a:pt x="1151" y="212"/>
                      <a:pt x="859" y="73"/>
                    </a:cubicBezTo>
                    <a:lnTo>
                      <a:pt x="859" y="73"/>
                    </a:lnTo>
                    <a:cubicBezTo>
                      <a:pt x="777" y="24"/>
                      <a:pt x="683" y="1"/>
                      <a:pt x="58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03" name="Google Shape;16303;p27"/>
              <p:cNvSpPr/>
              <p:nvPr/>
            </p:nvSpPr>
            <p:spPr>
              <a:xfrm>
                <a:off x="1902325" y="3770100"/>
                <a:ext cx="32625" cy="31650"/>
              </a:xfrm>
              <a:custGeom>
                <a:avLst/>
                <a:gdLst/>
                <a:ahLst/>
                <a:cxnLst/>
                <a:rect l="l" t="t" r="r" b="b"/>
                <a:pathLst>
                  <a:path w="1305" h="1266" extrusionOk="0">
                    <a:moveTo>
                      <a:pt x="655" y="725"/>
                    </a:moveTo>
                    <a:cubicBezTo>
                      <a:pt x="682" y="725"/>
                      <a:pt x="703" y="756"/>
                      <a:pt x="684" y="784"/>
                    </a:cubicBezTo>
                    <a:cubicBezTo>
                      <a:pt x="669" y="807"/>
                      <a:pt x="660" y="830"/>
                      <a:pt x="657" y="852"/>
                    </a:cubicBezTo>
                    <a:lnTo>
                      <a:pt x="657" y="852"/>
                    </a:lnTo>
                    <a:cubicBezTo>
                      <a:pt x="646" y="853"/>
                      <a:pt x="635" y="854"/>
                      <a:pt x="623" y="855"/>
                    </a:cubicBezTo>
                    <a:lnTo>
                      <a:pt x="623" y="855"/>
                    </a:lnTo>
                    <a:cubicBezTo>
                      <a:pt x="611" y="833"/>
                      <a:pt x="605" y="809"/>
                      <a:pt x="603" y="785"/>
                    </a:cubicBezTo>
                    <a:lnTo>
                      <a:pt x="603" y="785"/>
                    </a:lnTo>
                    <a:cubicBezTo>
                      <a:pt x="604" y="783"/>
                      <a:pt x="604" y="781"/>
                      <a:pt x="605" y="779"/>
                    </a:cubicBezTo>
                    <a:cubicBezTo>
                      <a:pt x="617" y="739"/>
                      <a:pt x="637" y="725"/>
                      <a:pt x="655" y="725"/>
                    </a:cubicBezTo>
                    <a:close/>
                    <a:moveTo>
                      <a:pt x="730" y="0"/>
                    </a:moveTo>
                    <a:cubicBezTo>
                      <a:pt x="558" y="0"/>
                      <a:pt x="390" y="90"/>
                      <a:pt x="284" y="226"/>
                    </a:cubicBezTo>
                    <a:lnTo>
                      <a:pt x="284" y="226"/>
                    </a:lnTo>
                    <a:cubicBezTo>
                      <a:pt x="119" y="321"/>
                      <a:pt x="1" y="483"/>
                      <a:pt x="7" y="697"/>
                    </a:cubicBezTo>
                    <a:cubicBezTo>
                      <a:pt x="14" y="963"/>
                      <a:pt x="221" y="1122"/>
                      <a:pt x="459" y="1171"/>
                    </a:cubicBezTo>
                    <a:lnTo>
                      <a:pt x="459" y="1171"/>
                    </a:lnTo>
                    <a:cubicBezTo>
                      <a:pt x="467" y="1176"/>
                      <a:pt x="475" y="1181"/>
                      <a:pt x="483" y="1186"/>
                    </a:cubicBezTo>
                    <a:lnTo>
                      <a:pt x="483" y="1186"/>
                    </a:lnTo>
                    <a:cubicBezTo>
                      <a:pt x="522" y="1211"/>
                      <a:pt x="567" y="1231"/>
                      <a:pt x="614" y="1243"/>
                    </a:cubicBezTo>
                    <a:lnTo>
                      <a:pt x="614" y="1243"/>
                    </a:lnTo>
                    <a:cubicBezTo>
                      <a:pt x="665" y="1258"/>
                      <a:pt x="717" y="1265"/>
                      <a:pt x="770" y="1265"/>
                    </a:cubicBezTo>
                    <a:cubicBezTo>
                      <a:pt x="882" y="1265"/>
                      <a:pt x="993" y="1231"/>
                      <a:pt x="1082" y="1156"/>
                    </a:cubicBezTo>
                    <a:cubicBezTo>
                      <a:pt x="1255" y="1013"/>
                      <a:pt x="1305" y="797"/>
                      <a:pt x="1258" y="601"/>
                    </a:cubicBezTo>
                    <a:lnTo>
                      <a:pt x="1258" y="601"/>
                    </a:lnTo>
                    <a:cubicBezTo>
                      <a:pt x="1266" y="403"/>
                      <a:pt x="1180" y="201"/>
                      <a:pt x="994" y="79"/>
                    </a:cubicBezTo>
                    <a:cubicBezTo>
                      <a:pt x="910" y="24"/>
                      <a:pt x="819" y="0"/>
                      <a:pt x="7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04" name="Google Shape;16304;p27"/>
              <p:cNvSpPr/>
              <p:nvPr/>
            </p:nvSpPr>
            <p:spPr>
              <a:xfrm>
                <a:off x="2212600" y="3748450"/>
                <a:ext cx="27550" cy="8850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354" extrusionOk="0">
                    <a:moveTo>
                      <a:pt x="893" y="1"/>
                    </a:moveTo>
                    <a:cubicBezTo>
                      <a:pt x="891" y="1"/>
                      <a:pt x="889" y="1"/>
                      <a:pt x="887" y="1"/>
                    </a:cubicBezTo>
                    <a:lnTo>
                      <a:pt x="216" y="19"/>
                    </a:lnTo>
                    <a:cubicBezTo>
                      <a:pt x="4" y="24"/>
                      <a:pt x="1" y="353"/>
                      <a:pt x="210" y="353"/>
                    </a:cubicBezTo>
                    <a:cubicBezTo>
                      <a:pt x="212" y="353"/>
                      <a:pt x="214" y="353"/>
                      <a:pt x="216" y="353"/>
                    </a:cubicBezTo>
                    <a:lnTo>
                      <a:pt x="887" y="337"/>
                    </a:lnTo>
                    <a:cubicBezTo>
                      <a:pt x="1100" y="331"/>
                      <a:pt x="1102" y="1"/>
                      <a:pt x="8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05" name="Google Shape;16305;p27"/>
              <p:cNvSpPr/>
              <p:nvPr/>
            </p:nvSpPr>
            <p:spPr>
              <a:xfrm>
                <a:off x="2238075" y="3730200"/>
                <a:ext cx="26600" cy="42225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1689" extrusionOk="0">
                    <a:moveTo>
                      <a:pt x="648" y="1"/>
                    </a:moveTo>
                    <a:cubicBezTo>
                      <a:pt x="608" y="1"/>
                      <a:pt x="568" y="15"/>
                      <a:pt x="539" y="49"/>
                    </a:cubicBezTo>
                    <a:lnTo>
                      <a:pt x="107" y="553"/>
                    </a:lnTo>
                    <a:cubicBezTo>
                      <a:pt x="0" y="677"/>
                      <a:pt x="111" y="845"/>
                      <a:pt x="233" y="845"/>
                    </a:cubicBezTo>
                    <a:cubicBezTo>
                      <a:pt x="271" y="845"/>
                      <a:pt x="310" y="828"/>
                      <a:pt x="344" y="789"/>
                    </a:cubicBezTo>
                    <a:lnTo>
                      <a:pt x="490" y="619"/>
                    </a:lnTo>
                    <a:lnTo>
                      <a:pt x="490" y="619"/>
                    </a:lnTo>
                    <a:cubicBezTo>
                      <a:pt x="512" y="944"/>
                      <a:pt x="581" y="1266"/>
                      <a:pt x="695" y="1575"/>
                    </a:cubicBezTo>
                    <a:cubicBezTo>
                      <a:pt x="724" y="1654"/>
                      <a:pt x="793" y="1688"/>
                      <a:pt x="860" y="1688"/>
                    </a:cubicBezTo>
                    <a:cubicBezTo>
                      <a:pt x="963" y="1688"/>
                      <a:pt x="1063" y="1609"/>
                      <a:pt x="1018" y="1486"/>
                    </a:cubicBezTo>
                    <a:cubicBezTo>
                      <a:pt x="861" y="1065"/>
                      <a:pt x="795" y="617"/>
                      <a:pt x="824" y="168"/>
                    </a:cubicBezTo>
                    <a:cubicBezTo>
                      <a:pt x="830" y="72"/>
                      <a:pt x="737" y="1"/>
                      <a:pt x="6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06" name="Google Shape;16306;p27"/>
              <p:cNvSpPr/>
              <p:nvPr/>
            </p:nvSpPr>
            <p:spPr>
              <a:xfrm>
                <a:off x="2111500" y="3644125"/>
                <a:ext cx="17500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343" extrusionOk="0">
                    <a:moveTo>
                      <a:pt x="490" y="0"/>
                    </a:moveTo>
                    <a:cubicBezTo>
                      <a:pt x="488" y="0"/>
                      <a:pt x="486" y="0"/>
                      <a:pt x="484" y="1"/>
                    </a:cubicBezTo>
                    <a:lnTo>
                      <a:pt x="216" y="8"/>
                    </a:lnTo>
                    <a:cubicBezTo>
                      <a:pt x="3" y="14"/>
                      <a:pt x="1" y="342"/>
                      <a:pt x="210" y="342"/>
                    </a:cubicBezTo>
                    <a:cubicBezTo>
                      <a:pt x="212" y="342"/>
                      <a:pt x="214" y="342"/>
                      <a:pt x="216" y="342"/>
                    </a:cubicBezTo>
                    <a:lnTo>
                      <a:pt x="484" y="336"/>
                    </a:lnTo>
                    <a:cubicBezTo>
                      <a:pt x="697" y="330"/>
                      <a:pt x="699" y="0"/>
                      <a:pt x="49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07" name="Google Shape;16307;p27"/>
              <p:cNvSpPr/>
              <p:nvPr/>
            </p:nvSpPr>
            <p:spPr>
              <a:xfrm>
                <a:off x="2130250" y="3625850"/>
                <a:ext cx="180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97" extrusionOk="0">
                    <a:moveTo>
                      <a:pt x="466" y="0"/>
                    </a:moveTo>
                    <a:cubicBezTo>
                      <a:pt x="438" y="0"/>
                      <a:pt x="411" y="8"/>
                      <a:pt x="389" y="25"/>
                    </a:cubicBezTo>
                    <a:lnTo>
                      <a:pt x="138" y="219"/>
                    </a:lnTo>
                    <a:cubicBezTo>
                      <a:pt x="1" y="326"/>
                      <a:pt x="88" y="541"/>
                      <a:pt x="219" y="541"/>
                    </a:cubicBezTo>
                    <a:cubicBezTo>
                      <a:pt x="247" y="541"/>
                      <a:pt x="277" y="531"/>
                      <a:pt x="308" y="507"/>
                    </a:cubicBezTo>
                    <a:lnTo>
                      <a:pt x="306" y="507"/>
                    </a:lnTo>
                    <a:lnTo>
                      <a:pt x="347" y="476"/>
                    </a:lnTo>
                    <a:lnTo>
                      <a:pt x="347" y="476"/>
                    </a:lnTo>
                    <a:cubicBezTo>
                      <a:pt x="376" y="727"/>
                      <a:pt x="385" y="981"/>
                      <a:pt x="376" y="1235"/>
                    </a:cubicBezTo>
                    <a:cubicBezTo>
                      <a:pt x="373" y="1342"/>
                      <a:pt x="454" y="1396"/>
                      <a:pt x="538" y="1396"/>
                    </a:cubicBezTo>
                    <a:cubicBezTo>
                      <a:pt x="621" y="1396"/>
                      <a:pt x="707" y="1342"/>
                      <a:pt x="710" y="1235"/>
                    </a:cubicBezTo>
                    <a:cubicBezTo>
                      <a:pt x="723" y="864"/>
                      <a:pt x="697" y="492"/>
                      <a:pt x="634" y="126"/>
                    </a:cubicBezTo>
                    <a:cubicBezTo>
                      <a:pt x="622" y="54"/>
                      <a:pt x="541" y="0"/>
                      <a:pt x="46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08" name="Google Shape;16308;p27"/>
              <p:cNvSpPr/>
              <p:nvPr/>
            </p:nvSpPr>
            <p:spPr>
              <a:xfrm>
                <a:off x="2094325" y="3882200"/>
                <a:ext cx="28750" cy="10400"/>
              </a:xfrm>
              <a:custGeom>
                <a:avLst/>
                <a:gdLst/>
                <a:ahLst/>
                <a:cxnLst/>
                <a:rect l="l" t="t" r="r" b="b"/>
                <a:pathLst>
                  <a:path w="1150" h="416" extrusionOk="0">
                    <a:moveTo>
                      <a:pt x="192" y="1"/>
                    </a:moveTo>
                    <a:cubicBezTo>
                      <a:pt x="0" y="1"/>
                      <a:pt x="9" y="314"/>
                      <a:pt x="213" y="336"/>
                    </a:cubicBezTo>
                    <a:lnTo>
                      <a:pt x="936" y="414"/>
                    </a:lnTo>
                    <a:cubicBezTo>
                      <a:pt x="943" y="415"/>
                      <a:pt x="950" y="415"/>
                      <a:pt x="957" y="415"/>
                    </a:cubicBezTo>
                    <a:cubicBezTo>
                      <a:pt x="1150" y="415"/>
                      <a:pt x="1141" y="101"/>
                      <a:pt x="936" y="78"/>
                    </a:cubicBezTo>
                    <a:lnTo>
                      <a:pt x="213" y="2"/>
                    </a:lnTo>
                    <a:cubicBezTo>
                      <a:pt x="206" y="1"/>
                      <a:pt x="199" y="1"/>
                      <a:pt x="19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09" name="Google Shape;16309;p27"/>
              <p:cNvSpPr/>
              <p:nvPr/>
            </p:nvSpPr>
            <p:spPr>
              <a:xfrm>
                <a:off x="2122800" y="3869825"/>
                <a:ext cx="33650" cy="37950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1518" extrusionOk="0">
                    <a:moveTo>
                      <a:pt x="608" y="668"/>
                    </a:moveTo>
                    <a:cubicBezTo>
                      <a:pt x="610" y="695"/>
                      <a:pt x="613" y="722"/>
                      <a:pt x="614" y="750"/>
                    </a:cubicBezTo>
                    <a:lnTo>
                      <a:pt x="614" y="750"/>
                    </a:lnTo>
                    <a:cubicBezTo>
                      <a:pt x="593" y="750"/>
                      <a:pt x="572" y="751"/>
                      <a:pt x="550" y="752"/>
                    </a:cubicBezTo>
                    <a:lnTo>
                      <a:pt x="550" y="752"/>
                    </a:lnTo>
                    <a:cubicBezTo>
                      <a:pt x="570" y="724"/>
                      <a:pt x="589" y="696"/>
                      <a:pt x="608" y="668"/>
                    </a:cubicBezTo>
                    <a:close/>
                    <a:moveTo>
                      <a:pt x="706" y="1"/>
                    </a:moveTo>
                    <a:cubicBezTo>
                      <a:pt x="648" y="1"/>
                      <a:pt x="591" y="27"/>
                      <a:pt x="565" y="81"/>
                    </a:cubicBezTo>
                    <a:cubicBezTo>
                      <a:pt x="436" y="337"/>
                      <a:pt x="278" y="578"/>
                      <a:pt x="93" y="796"/>
                    </a:cubicBezTo>
                    <a:cubicBezTo>
                      <a:pt x="0" y="907"/>
                      <a:pt x="60" y="1077"/>
                      <a:pt x="212" y="1083"/>
                    </a:cubicBezTo>
                    <a:cubicBezTo>
                      <a:pt x="278" y="1085"/>
                      <a:pt x="344" y="1087"/>
                      <a:pt x="410" y="1087"/>
                    </a:cubicBezTo>
                    <a:cubicBezTo>
                      <a:pt x="483" y="1087"/>
                      <a:pt x="555" y="1085"/>
                      <a:pt x="627" y="1082"/>
                    </a:cubicBezTo>
                    <a:lnTo>
                      <a:pt x="627" y="1082"/>
                    </a:lnTo>
                    <a:cubicBezTo>
                      <a:pt x="628" y="1173"/>
                      <a:pt x="627" y="1265"/>
                      <a:pt x="623" y="1356"/>
                    </a:cubicBezTo>
                    <a:cubicBezTo>
                      <a:pt x="618" y="1463"/>
                      <a:pt x="699" y="1517"/>
                      <a:pt x="783" y="1517"/>
                    </a:cubicBezTo>
                    <a:cubicBezTo>
                      <a:pt x="866" y="1517"/>
                      <a:pt x="952" y="1463"/>
                      <a:pt x="957" y="1356"/>
                    </a:cubicBezTo>
                    <a:lnTo>
                      <a:pt x="955" y="1356"/>
                    </a:lnTo>
                    <a:cubicBezTo>
                      <a:pt x="959" y="1257"/>
                      <a:pt x="960" y="1157"/>
                      <a:pt x="959" y="1058"/>
                    </a:cubicBezTo>
                    <a:lnTo>
                      <a:pt x="959" y="1058"/>
                    </a:lnTo>
                    <a:cubicBezTo>
                      <a:pt x="1020" y="1051"/>
                      <a:pt x="1081" y="1044"/>
                      <a:pt x="1141" y="1036"/>
                    </a:cubicBezTo>
                    <a:cubicBezTo>
                      <a:pt x="1346" y="1006"/>
                      <a:pt x="1271" y="710"/>
                      <a:pt x="1079" y="710"/>
                    </a:cubicBezTo>
                    <a:cubicBezTo>
                      <a:pt x="1071" y="710"/>
                      <a:pt x="1062" y="711"/>
                      <a:pt x="1053" y="712"/>
                    </a:cubicBezTo>
                    <a:cubicBezTo>
                      <a:pt x="1017" y="717"/>
                      <a:pt x="981" y="721"/>
                      <a:pt x="945" y="725"/>
                    </a:cubicBezTo>
                    <a:lnTo>
                      <a:pt x="945" y="725"/>
                    </a:lnTo>
                    <a:cubicBezTo>
                      <a:pt x="931" y="523"/>
                      <a:pt x="906" y="321"/>
                      <a:pt x="870" y="122"/>
                    </a:cubicBezTo>
                    <a:cubicBezTo>
                      <a:pt x="855" y="43"/>
                      <a:pt x="780" y="1"/>
                      <a:pt x="7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10" name="Google Shape;16310;p27"/>
              <p:cNvSpPr/>
              <p:nvPr/>
            </p:nvSpPr>
            <p:spPr>
              <a:xfrm>
                <a:off x="1990975" y="3649575"/>
                <a:ext cx="25950" cy="9425"/>
              </a:xfrm>
              <a:custGeom>
                <a:avLst/>
                <a:gdLst/>
                <a:ahLst/>
                <a:cxnLst/>
                <a:rect l="l" t="t" r="r" b="b"/>
                <a:pathLst>
                  <a:path w="1038" h="377" extrusionOk="0">
                    <a:moveTo>
                      <a:pt x="374" y="1"/>
                    </a:moveTo>
                    <a:cubicBezTo>
                      <a:pt x="321" y="1"/>
                      <a:pt x="268" y="3"/>
                      <a:pt x="215" y="7"/>
                    </a:cubicBezTo>
                    <a:cubicBezTo>
                      <a:pt x="7" y="22"/>
                      <a:pt x="0" y="341"/>
                      <a:pt x="200" y="341"/>
                    </a:cubicBezTo>
                    <a:cubicBezTo>
                      <a:pt x="205" y="341"/>
                      <a:pt x="210" y="341"/>
                      <a:pt x="215" y="341"/>
                    </a:cubicBezTo>
                    <a:cubicBezTo>
                      <a:pt x="265" y="337"/>
                      <a:pt x="316" y="335"/>
                      <a:pt x="366" y="335"/>
                    </a:cubicBezTo>
                    <a:cubicBezTo>
                      <a:pt x="495" y="335"/>
                      <a:pt x="624" y="348"/>
                      <a:pt x="750" y="373"/>
                    </a:cubicBezTo>
                    <a:cubicBezTo>
                      <a:pt x="763" y="375"/>
                      <a:pt x="776" y="377"/>
                      <a:pt x="788" y="377"/>
                    </a:cubicBezTo>
                    <a:cubicBezTo>
                      <a:pt x="971" y="377"/>
                      <a:pt x="1038" y="90"/>
                      <a:pt x="840" y="49"/>
                    </a:cubicBezTo>
                    <a:cubicBezTo>
                      <a:pt x="687" y="18"/>
                      <a:pt x="530" y="1"/>
                      <a:pt x="37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11" name="Google Shape;16311;p27"/>
              <p:cNvSpPr/>
              <p:nvPr/>
            </p:nvSpPr>
            <p:spPr>
              <a:xfrm>
                <a:off x="2016875" y="3638550"/>
                <a:ext cx="25925" cy="335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1342" extrusionOk="0">
                    <a:moveTo>
                      <a:pt x="830" y="1"/>
                    </a:moveTo>
                    <a:cubicBezTo>
                      <a:pt x="828" y="1"/>
                      <a:pt x="825" y="1"/>
                      <a:pt x="822" y="1"/>
                    </a:cubicBezTo>
                    <a:lnTo>
                      <a:pt x="382" y="18"/>
                    </a:lnTo>
                    <a:cubicBezTo>
                      <a:pt x="296" y="21"/>
                      <a:pt x="212" y="92"/>
                      <a:pt x="216" y="185"/>
                    </a:cubicBezTo>
                    <a:cubicBezTo>
                      <a:pt x="222" y="321"/>
                      <a:pt x="210" y="457"/>
                      <a:pt x="180" y="590"/>
                    </a:cubicBezTo>
                    <a:cubicBezTo>
                      <a:pt x="159" y="684"/>
                      <a:pt x="233" y="806"/>
                      <a:pt x="334" y="806"/>
                    </a:cubicBezTo>
                    <a:cubicBezTo>
                      <a:pt x="350" y="806"/>
                      <a:pt x="368" y="803"/>
                      <a:pt x="386" y="796"/>
                    </a:cubicBezTo>
                    <a:cubicBezTo>
                      <a:pt x="403" y="788"/>
                      <a:pt x="419" y="785"/>
                      <a:pt x="435" y="785"/>
                    </a:cubicBezTo>
                    <a:cubicBezTo>
                      <a:pt x="517" y="785"/>
                      <a:pt x="574" y="872"/>
                      <a:pt x="514" y="951"/>
                    </a:cubicBezTo>
                    <a:cubicBezTo>
                      <a:pt x="481" y="994"/>
                      <a:pt x="430" y="1009"/>
                      <a:pt x="379" y="1009"/>
                    </a:cubicBezTo>
                    <a:cubicBezTo>
                      <a:pt x="342" y="1009"/>
                      <a:pt x="304" y="1001"/>
                      <a:pt x="273" y="989"/>
                    </a:cubicBezTo>
                    <a:cubicBezTo>
                      <a:pt x="253" y="982"/>
                      <a:pt x="234" y="979"/>
                      <a:pt x="217" y="979"/>
                    </a:cubicBezTo>
                    <a:cubicBezTo>
                      <a:pt x="54" y="979"/>
                      <a:pt x="1" y="1249"/>
                      <a:pt x="184" y="1313"/>
                    </a:cubicBezTo>
                    <a:cubicBezTo>
                      <a:pt x="241" y="1332"/>
                      <a:pt x="301" y="1342"/>
                      <a:pt x="361" y="1342"/>
                    </a:cubicBezTo>
                    <a:cubicBezTo>
                      <a:pt x="594" y="1342"/>
                      <a:pt x="829" y="1202"/>
                      <a:pt x="872" y="957"/>
                    </a:cubicBezTo>
                    <a:cubicBezTo>
                      <a:pt x="913" y="733"/>
                      <a:pt x="749" y="512"/>
                      <a:pt x="541" y="457"/>
                    </a:cubicBezTo>
                    <a:lnTo>
                      <a:pt x="541" y="457"/>
                    </a:lnTo>
                    <a:cubicBezTo>
                      <a:pt x="545" y="420"/>
                      <a:pt x="548" y="382"/>
                      <a:pt x="549" y="345"/>
                    </a:cubicBezTo>
                    <a:lnTo>
                      <a:pt x="549" y="345"/>
                    </a:lnTo>
                    <a:lnTo>
                      <a:pt x="822" y="335"/>
                    </a:lnTo>
                    <a:cubicBezTo>
                      <a:pt x="1032" y="327"/>
                      <a:pt x="1037" y="1"/>
                      <a:pt x="83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12" name="Google Shape;16312;p27"/>
              <p:cNvSpPr/>
              <p:nvPr/>
            </p:nvSpPr>
            <p:spPr>
              <a:xfrm>
                <a:off x="2005975" y="3958700"/>
                <a:ext cx="17850" cy="9825"/>
              </a:xfrm>
              <a:custGeom>
                <a:avLst/>
                <a:gdLst/>
                <a:ahLst/>
                <a:cxnLst/>
                <a:rect l="l" t="t" r="r" b="b"/>
                <a:pathLst>
                  <a:path w="714" h="393" extrusionOk="0">
                    <a:moveTo>
                      <a:pt x="527" y="1"/>
                    </a:moveTo>
                    <a:cubicBezTo>
                      <a:pt x="511" y="1"/>
                      <a:pt x="496" y="4"/>
                      <a:pt x="481" y="10"/>
                    </a:cubicBezTo>
                    <a:cubicBezTo>
                      <a:pt x="408" y="41"/>
                      <a:pt x="330" y="57"/>
                      <a:pt x="252" y="57"/>
                    </a:cubicBezTo>
                    <a:cubicBezTo>
                      <a:pt x="223" y="57"/>
                      <a:pt x="195" y="55"/>
                      <a:pt x="167" y="51"/>
                    </a:cubicBezTo>
                    <a:cubicBezTo>
                      <a:pt x="163" y="50"/>
                      <a:pt x="158" y="50"/>
                      <a:pt x="154" y="50"/>
                    </a:cubicBezTo>
                    <a:cubicBezTo>
                      <a:pt x="71" y="50"/>
                      <a:pt x="1" y="141"/>
                      <a:pt x="1" y="219"/>
                    </a:cubicBezTo>
                    <a:cubicBezTo>
                      <a:pt x="1" y="319"/>
                      <a:pt x="77" y="374"/>
                      <a:pt x="167" y="387"/>
                    </a:cubicBezTo>
                    <a:cubicBezTo>
                      <a:pt x="200" y="391"/>
                      <a:pt x="233" y="393"/>
                      <a:pt x="266" y="393"/>
                    </a:cubicBezTo>
                    <a:cubicBezTo>
                      <a:pt x="370" y="393"/>
                      <a:pt x="474" y="373"/>
                      <a:pt x="570" y="333"/>
                    </a:cubicBezTo>
                    <a:cubicBezTo>
                      <a:pt x="652" y="298"/>
                      <a:pt x="713" y="222"/>
                      <a:pt x="687" y="127"/>
                    </a:cubicBezTo>
                    <a:cubicBezTo>
                      <a:pt x="668" y="62"/>
                      <a:pt x="598" y="1"/>
                      <a:pt x="5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13" name="Google Shape;16313;p27"/>
              <p:cNvSpPr/>
              <p:nvPr/>
            </p:nvSpPr>
            <p:spPr>
              <a:xfrm>
                <a:off x="2025900" y="3940550"/>
                <a:ext cx="26700" cy="3360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1344" extrusionOk="0">
                    <a:moveTo>
                      <a:pt x="490" y="0"/>
                    </a:moveTo>
                    <a:cubicBezTo>
                      <a:pt x="439" y="0"/>
                      <a:pt x="388" y="25"/>
                      <a:pt x="354" y="81"/>
                    </a:cubicBezTo>
                    <a:cubicBezTo>
                      <a:pt x="255" y="246"/>
                      <a:pt x="0" y="544"/>
                      <a:pt x="232" y="710"/>
                    </a:cubicBezTo>
                    <a:cubicBezTo>
                      <a:pt x="277" y="741"/>
                      <a:pt x="328" y="761"/>
                      <a:pt x="382" y="772"/>
                    </a:cubicBezTo>
                    <a:lnTo>
                      <a:pt x="382" y="772"/>
                    </a:lnTo>
                    <a:cubicBezTo>
                      <a:pt x="393" y="909"/>
                      <a:pt x="404" y="1046"/>
                      <a:pt x="415" y="1183"/>
                    </a:cubicBezTo>
                    <a:cubicBezTo>
                      <a:pt x="424" y="1290"/>
                      <a:pt x="513" y="1344"/>
                      <a:pt x="597" y="1344"/>
                    </a:cubicBezTo>
                    <a:cubicBezTo>
                      <a:pt x="680" y="1344"/>
                      <a:pt x="759" y="1291"/>
                      <a:pt x="751" y="1184"/>
                    </a:cubicBezTo>
                    <a:lnTo>
                      <a:pt x="714" y="742"/>
                    </a:lnTo>
                    <a:lnTo>
                      <a:pt x="714" y="742"/>
                    </a:lnTo>
                    <a:cubicBezTo>
                      <a:pt x="789" y="718"/>
                      <a:pt x="859" y="684"/>
                      <a:pt x="915" y="647"/>
                    </a:cubicBezTo>
                    <a:cubicBezTo>
                      <a:pt x="1067" y="549"/>
                      <a:pt x="973" y="330"/>
                      <a:pt x="833" y="330"/>
                    </a:cubicBezTo>
                    <a:cubicBezTo>
                      <a:pt x="806" y="330"/>
                      <a:pt x="777" y="338"/>
                      <a:pt x="748" y="357"/>
                    </a:cubicBezTo>
                    <a:cubicBezTo>
                      <a:pt x="731" y="368"/>
                      <a:pt x="709" y="380"/>
                      <a:pt x="685" y="391"/>
                    </a:cubicBezTo>
                    <a:lnTo>
                      <a:pt x="685" y="391"/>
                    </a:lnTo>
                    <a:lnTo>
                      <a:pt x="667" y="167"/>
                    </a:lnTo>
                    <a:cubicBezTo>
                      <a:pt x="658" y="67"/>
                      <a:pt x="574" y="0"/>
                      <a:pt x="49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14" name="Google Shape;16314;p27"/>
              <p:cNvSpPr/>
              <p:nvPr/>
            </p:nvSpPr>
            <p:spPr>
              <a:xfrm>
                <a:off x="1927525" y="3808225"/>
                <a:ext cx="21025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367" extrusionOk="0">
                    <a:moveTo>
                      <a:pt x="228" y="0"/>
                    </a:moveTo>
                    <a:cubicBezTo>
                      <a:pt x="58" y="0"/>
                      <a:pt x="1" y="275"/>
                      <a:pt x="190" y="330"/>
                    </a:cubicBezTo>
                    <a:cubicBezTo>
                      <a:pt x="275" y="355"/>
                      <a:pt x="363" y="367"/>
                      <a:pt x="451" y="367"/>
                    </a:cubicBezTo>
                    <a:cubicBezTo>
                      <a:pt x="514" y="367"/>
                      <a:pt x="578" y="360"/>
                      <a:pt x="642" y="348"/>
                    </a:cubicBezTo>
                    <a:cubicBezTo>
                      <a:pt x="840" y="311"/>
                      <a:pt x="773" y="21"/>
                      <a:pt x="587" y="21"/>
                    </a:cubicBezTo>
                    <a:cubicBezTo>
                      <a:pt x="576" y="21"/>
                      <a:pt x="564" y="22"/>
                      <a:pt x="552" y="25"/>
                    </a:cubicBezTo>
                    <a:cubicBezTo>
                      <a:pt x="518" y="31"/>
                      <a:pt x="484" y="34"/>
                      <a:pt x="449" y="34"/>
                    </a:cubicBezTo>
                    <a:cubicBezTo>
                      <a:pt x="392" y="34"/>
                      <a:pt x="334" y="25"/>
                      <a:pt x="279" y="8"/>
                    </a:cubicBezTo>
                    <a:cubicBezTo>
                      <a:pt x="261" y="3"/>
                      <a:pt x="244" y="0"/>
                      <a:pt x="2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15" name="Google Shape;16315;p27"/>
              <p:cNvSpPr/>
              <p:nvPr/>
            </p:nvSpPr>
            <p:spPr>
              <a:xfrm>
                <a:off x="1946800" y="3794700"/>
                <a:ext cx="22425" cy="37325"/>
              </a:xfrm>
              <a:custGeom>
                <a:avLst/>
                <a:gdLst/>
                <a:ahLst/>
                <a:cxnLst/>
                <a:rect l="l" t="t" r="r" b="b"/>
                <a:pathLst>
                  <a:path w="897" h="1493" extrusionOk="0">
                    <a:moveTo>
                      <a:pt x="476" y="0"/>
                    </a:moveTo>
                    <a:cubicBezTo>
                      <a:pt x="421" y="0"/>
                      <a:pt x="366" y="26"/>
                      <a:pt x="336" y="81"/>
                    </a:cubicBezTo>
                    <a:cubicBezTo>
                      <a:pt x="293" y="163"/>
                      <a:pt x="229" y="232"/>
                      <a:pt x="151" y="282"/>
                    </a:cubicBezTo>
                    <a:cubicBezTo>
                      <a:pt x="1" y="380"/>
                      <a:pt x="94" y="599"/>
                      <a:pt x="234" y="599"/>
                    </a:cubicBezTo>
                    <a:cubicBezTo>
                      <a:pt x="262" y="599"/>
                      <a:pt x="291" y="591"/>
                      <a:pt x="321" y="572"/>
                    </a:cubicBezTo>
                    <a:lnTo>
                      <a:pt x="318" y="572"/>
                    </a:lnTo>
                    <a:cubicBezTo>
                      <a:pt x="346" y="555"/>
                      <a:pt x="373" y="536"/>
                      <a:pt x="398" y="515"/>
                    </a:cubicBezTo>
                    <a:lnTo>
                      <a:pt x="398" y="515"/>
                    </a:lnTo>
                    <a:cubicBezTo>
                      <a:pt x="464" y="785"/>
                      <a:pt x="514" y="1058"/>
                      <a:pt x="550" y="1333"/>
                    </a:cubicBezTo>
                    <a:cubicBezTo>
                      <a:pt x="563" y="1439"/>
                      <a:pt x="653" y="1492"/>
                      <a:pt x="737" y="1492"/>
                    </a:cubicBezTo>
                    <a:cubicBezTo>
                      <a:pt x="820" y="1492"/>
                      <a:pt x="897" y="1439"/>
                      <a:pt x="884" y="1333"/>
                    </a:cubicBezTo>
                    <a:cubicBezTo>
                      <a:pt x="833" y="923"/>
                      <a:pt x="752" y="518"/>
                      <a:pt x="641" y="120"/>
                    </a:cubicBezTo>
                    <a:cubicBezTo>
                      <a:pt x="619" y="43"/>
                      <a:pt x="547" y="0"/>
                      <a:pt x="4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16" name="Google Shape;16316;p27"/>
              <p:cNvSpPr/>
              <p:nvPr/>
            </p:nvSpPr>
            <p:spPr>
              <a:xfrm>
                <a:off x="2353150" y="3325400"/>
                <a:ext cx="22075" cy="2662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065" extrusionOk="0">
                    <a:moveTo>
                      <a:pt x="449" y="0"/>
                    </a:moveTo>
                    <a:cubicBezTo>
                      <a:pt x="395" y="0"/>
                      <a:pt x="342" y="26"/>
                      <a:pt x="312" y="83"/>
                    </a:cubicBezTo>
                    <a:cubicBezTo>
                      <a:pt x="233" y="231"/>
                      <a:pt x="152" y="380"/>
                      <a:pt x="71" y="528"/>
                    </a:cubicBezTo>
                    <a:cubicBezTo>
                      <a:pt x="1" y="660"/>
                      <a:pt x="117" y="781"/>
                      <a:pt x="229" y="781"/>
                    </a:cubicBezTo>
                    <a:cubicBezTo>
                      <a:pt x="280" y="781"/>
                      <a:pt x="329" y="756"/>
                      <a:pt x="361" y="697"/>
                    </a:cubicBezTo>
                    <a:lnTo>
                      <a:pt x="360" y="697"/>
                    </a:lnTo>
                    <a:lnTo>
                      <a:pt x="414" y="597"/>
                    </a:lnTo>
                    <a:lnTo>
                      <a:pt x="521" y="947"/>
                    </a:lnTo>
                    <a:cubicBezTo>
                      <a:pt x="547" y="1029"/>
                      <a:pt x="613" y="1065"/>
                      <a:pt x="679" y="1065"/>
                    </a:cubicBezTo>
                    <a:cubicBezTo>
                      <a:pt x="780" y="1065"/>
                      <a:pt x="882" y="983"/>
                      <a:pt x="845" y="859"/>
                    </a:cubicBezTo>
                    <a:cubicBezTo>
                      <a:pt x="768" y="613"/>
                      <a:pt x="694" y="368"/>
                      <a:pt x="617" y="122"/>
                    </a:cubicBezTo>
                    <a:cubicBezTo>
                      <a:pt x="595" y="46"/>
                      <a:pt x="521" y="0"/>
                      <a:pt x="4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17" name="Google Shape;16317;p27"/>
              <p:cNvSpPr/>
              <p:nvPr/>
            </p:nvSpPr>
            <p:spPr>
              <a:xfrm>
                <a:off x="2420425" y="3437325"/>
                <a:ext cx="26425" cy="31700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268" extrusionOk="0">
                    <a:moveTo>
                      <a:pt x="597" y="838"/>
                    </a:moveTo>
                    <a:cubicBezTo>
                      <a:pt x="639" y="838"/>
                      <a:pt x="667" y="874"/>
                      <a:pt x="623" y="916"/>
                    </a:cubicBezTo>
                    <a:cubicBezTo>
                      <a:pt x="607" y="931"/>
                      <a:pt x="589" y="938"/>
                      <a:pt x="572" y="938"/>
                    </a:cubicBezTo>
                    <a:cubicBezTo>
                      <a:pt x="546" y="938"/>
                      <a:pt x="519" y="923"/>
                      <a:pt x="496" y="902"/>
                    </a:cubicBezTo>
                    <a:lnTo>
                      <a:pt x="496" y="902"/>
                    </a:lnTo>
                    <a:cubicBezTo>
                      <a:pt x="508" y="894"/>
                      <a:pt x="520" y="883"/>
                      <a:pt x="532" y="870"/>
                    </a:cubicBezTo>
                    <a:cubicBezTo>
                      <a:pt x="552" y="847"/>
                      <a:pt x="576" y="838"/>
                      <a:pt x="597" y="838"/>
                    </a:cubicBezTo>
                    <a:close/>
                    <a:moveTo>
                      <a:pt x="389" y="0"/>
                    </a:moveTo>
                    <a:cubicBezTo>
                      <a:pt x="351" y="0"/>
                      <a:pt x="312" y="17"/>
                      <a:pt x="279" y="55"/>
                    </a:cubicBezTo>
                    <a:cubicBezTo>
                      <a:pt x="92" y="270"/>
                      <a:pt x="1" y="557"/>
                      <a:pt x="79" y="838"/>
                    </a:cubicBezTo>
                    <a:cubicBezTo>
                      <a:pt x="141" y="1068"/>
                      <a:pt x="333" y="1268"/>
                      <a:pt x="574" y="1268"/>
                    </a:cubicBezTo>
                    <a:cubicBezTo>
                      <a:pt x="605" y="1268"/>
                      <a:pt x="638" y="1264"/>
                      <a:pt x="671" y="1257"/>
                    </a:cubicBezTo>
                    <a:cubicBezTo>
                      <a:pt x="925" y="1202"/>
                      <a:pt x="1057" y="917"/>
                      <a:pt x="933" y="687"/>
                    </a:cubicBezTo>
                    <a:cubicBezTo>
                      <a:pt x="863" y="558"/>
                      <a:pt x="733" y="496"/>
                      <a:pt x="602" y="496"/>
                    </a:cubicBezTo>
                    <a:cubicBezTo>
                      <a:pt x="529" y="496"/>
                      <a:pt x="456" y="515"/>
                      <a:pt x="391" y="553"/>
                    </a:cubicBezTo>
                    <a:lnTo>
                      <a:pt x="391" y="553"/>
                    </a:lnTo>
                    <a:cubicBezTo>
                      <a:pt x="408" y="457"/>
                      <a:pt x="452" y="364"/>
                      <a:pt x="515" y="292"/>
                    </a:cubicBezTo>
                    <a:cubicBezTo>
                      <a:pt x="622" y="168"/>
                      <a:pt x="511" y="0"/>
                      <a:pt x="38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18" name="Google Shape;16318;p27"/>
              <p:cNvSpPr/>
              <p:nvPr/>
            </p:nvSpPr>
            <p:spPr>
              <a:xfrm>
                <a:off x="2482975" y="3254225"/>
                <a:ext cx="28050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460" extrusionOk="0">
                    <a:moveTo>
                      <a:pt x="418" y="1"/>
                    </a:moveTo>
                    <a:cubicBezTo>
                      <a:pt x="314" y="1"/>
                      <a:pt x="208" y="41"/>
                      <a:pt x="126" y="114"/>
                    </a:cubicBezTo>
                    <a:cubicBezTo>
                      <a:pt x="0" y="227"/>
                      <a:pt x="118" y="396"/>
                      <a:pt x="252" y="396"/>
                    </a:cubicBezTo>
                    <a:cubicBezTo>
                      <a:pt x="290" y="396"/>
                      <a:pt x="329" y="383"/>
                      <a:pt x="364" y="352"/>
                    </a:cubicBezTo>
                    <a:lnTo>
                      <a:pt x="364" y="353"/>
                    </a:lnTo>
                    <a:cubicBezTo>
                      <a:pt x="376" y="342"/>
                      <a:pt x="389" y="337"/>
                      <a:pt x="401" y="337"/>
                    </a:cubicBezTo>
                    <a:cubicBezTo>
                      <a:pt x="439" y="337"/>
                      <a:pt x="463" y="390"/>
                      <a:pt x="412" y="423"/>
                    </a:cubicBezTo>
                    <a:cubicBezTo>
                      <a:pt x="294" y="498"/>
                      <a:pt x="307" y="692"/>
                      <a:pt x="452" y="728"/>
                    </a:cubicBezTo>
                    <a:cubicBezTo>
                      <a:pt x="573" y="759"/>
                      <a:pt x="739" y="872"/>
                      <a:pt x="692" y="1021"/>
                    </a:cubicBezTo>
                    <a:cubicBezTo>
                      <a:pt x="672" y="1082"/>
                      <a:pt x="604" y="1129"/>
                      <a:pt x="540" y="1129"/>
                    </a:cubicBezTo>
                    <a:cubicBezTo>
                      <a:pt x="511" y="1129"/>
                      <a:pt x="483" y="1119"/>
                      <a:pt x="460" y="1098"/>
                    </a:cubicBezTo>
                    <a:cubicBezTo>
                      <a:pt x="425" y="1065"/>
                      <a:pt x="386" y="1051"/>
                      <a:pt x="349" y="1051"/>
                    </a:cubicBezTo>
                    <a:cubicBezTo>
                      <a:pt x="218" y="1051"/>
                      <a:pt x="101" y="1219"/>
                      <a:pt x="223" y="1334"/>
                    </a:cubicBezTo>
                    <a:cubicBezTo>
                      <a:pt x="313" y="1420"/>
                      <a:pt x="427" y="1459"/>
                      <a:pt x="541" y="1459"/>
                    </a:cubicBezTo>
                    <a:cubicBezTo>
                      <a:pt x="716" y="1459"/>
                      <a:pt x="893" y="1364"/>
                      <a:pt x="981" y="1197"/>
                    </a:cubicBezTo>
                    <a:cubicBezTo>
                      <a:pt x="1122" y="934"/>
                      <a:pt x="978" y="654"/>
                      <a:pt x="754" y="502"/>
                    </a:cubicBezTo>
                    <a:lnTo>
                      <a:pt x="754" y="502"/>
                    </a:lnTo>
                    <a:cubicBezTo>
                      <a:pt x="799" y="386"/>
                      <a:pt x="792" y="253"/>
                      <a:pt x="707" y="143"/>
                    </a:cubicBezTo>
                    <a:cubicBezTo>
                      <a:pt x="633" y="45"/>
                      <a:pt x="527" y="1"/>
                      <a:pt x="4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19" name="Google Shape;16319;p27"/>
              <p:cNvSpPr/>
              <p:nvPr/>
            </p:nvSpPr>
            <p:spPr>
              <a:xfrm>
                <a:off x="2557525" y="3262600"/>
                <a:ext cx="21125" cy="28225"/>
              </a:xfrm>
              <a:custGeom>
                <a:avLst/>
                <a:gdLst/>
                <a:ahLst/>
                <a:cxnLst/>
                <a:rect l="l" t="t" r="r" b="b"/>
                <a:pathLst>
                  <a:path w="845" h="1129" extrusionOk="0">
                    <a:moveTo>
                      <a:pt x="485" y="0"/>
                    </a:moveTo>
                    <a:cubicBezTo>
                      <a:pt x="443" y="0"/>
                      <a:pt x="403" y="15"/>
                      <a:pt x="376" y="50"/>
                    </a:cubicBezTo>
                    <a:lnTo>
                      <a:pt x="98" y="407"/>
                    </a:lnTo>
                    <a:cubicBezTo>
                      <a:pt x="0" y="534"/>
                      <a:pt x="111" y="702"/>
                      <a:pt x="228" y="702"/>
                    </a:cubicBezTo>
                    <a:cubicBezTo>
                      <a:pt x="265" y="702"/>
                      <a:pt x="303" y="685"/>
                      <a:pt x="335" y="644"/>
                    </a:cubicBezTo>
                    <a:lnTo>
                      <a:pt x="403" y="556"/>
                    </a:lnTo>
                    <a:lnTo>
                      <a:pt x="403" y="556"/>
                    </a:lnTo>
                    <a:lnTo>
                      <a:pt x="497" y="1008"/>
                    </a:lnTo>
                    <a:cubicBezTo>
                      <a:pt x="514" y="1092"/>
                      <a:pt x="575" y="1129"/>
                      <a:pt x="641" y="1129"/>
                    </a:cubicBezTo>
                    <a:cubicBezTo>
                      <a:pt x="739" y="1129"/>
                      <a:pt x="845" y="1046"/>
                      <a:pt x="818" y="920"/>
                    </a:cubicBezTo>
                    <a:lnTo>
                      <a:pt x="655" y="123"/>
                    </a:lnTo>
                    <a:cubicBezTo>
                      <a:pt x="640" y="50"/>
                      <a:pt x="560" y="0"/>
                      <a:pt x="4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20" name="Google Shape;16320;p27"/>
              <p:cNvSpPr/>
              <p:nvPr/>
            </p:nvSpPr>
            <p:spPr>
              <a:xfrm>
                <a:off x="2623775" y="3198150"/>
                <a:ext cx="27500" cy="2882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153" extrusionOk="0">
                    <a:moveTo>
                      <a:pt x="349" y="1"/>
                    </a:moveTo>
                    <a:cubicBezTo>
                      <a:pt x="288" y="1"/>
                      <a:pt x="225" y="15"/>
                      <a:pt x="164" y="47"/>
                    </a:cubicBezTo>
                    <a:cubicBezTo>
                      <a:pt x="1" y="133"/>
                      <a:pt x="100" y="358"/>
                      <a:pt x="251" y="358"/>
                    </a:cubicBezTo>
                    <a:cubicBezTo>
                      <a:pt x="277" y="358"/>
                      <a:pt x="304" y="352"/>
                      <a:pt x="331" y="337"/>
                    </a:cubicBezTo>
                    <a:lnTo>
                      <a:pt x="333" y="337"/>
                    </a:lnTo>
                    <a:cubicBezTo>
                      <a:pt x="344" y="331"/>
                      <a:pt x="355" y="328"/>
                      <a:pt x="365" y="328"/>
                    </a:cubicBezTo>
                    <a:cubicBezTo>
                      <a:pt x="436" y="328"/>
                      <a:pt x="469" y="472"/>
                      <a:pt x="460" y="523"/>
                    </a:cubicBezTo>
                    <a:cubicBezTo>
                      <a:pt x="438" y="653"/>
                      <a:pt x="328" y="764"/>
                      <a:pt x="245" y="859"/>
                    </a:cubicBezTo>
                    <a:cubicBezTo>
                      <a:pt x="144" y="973"/>
                      <a:pt x="220" y="1129"/>
                      <a:pt x="363" y="1144"/>
                    </a:cubicBezTo>
                    <a:cubicBezTo>
                      <a:pt x="420" y="1150"/>
                      <a:pt x="477" y="1153"/>
                      <a:pt x="534" y="1153"/>
                    </a:cubicBezTo>
                    <a:cubicBezTo>
                      <a:pt x="659" y="1153"/>
                      <a:pt x="783" y="1139"/>
                      <a:pt x="905" y="1110"/>
                    </a:cubicBezTo>
                    <a:cubicBezTo>
                      <a:pt x="1100" y="1066"/>
                      <a:pt x="1036" y="782"/>
                      <a:pt x="856" y="782"/>
                    </a:cubicBezTo>
                    <a:cubicBezTo>
                      <a:pt x="843" y="782"/>
                      <a:pt x="829" y="784"/>
                      <a:pt x="815" y="787"/>
                    </a:cubicBezTo>
                    <a:cubicBezTo>
                      <a:pt x="777" y="796"/>
                      <a:pt x="738" y="803"/>
                      <a:pt x="699" y="808"/>
                    </a:cubicBezTo>
                    <a:lnTo>
                      <a:pt x="699" y="808"/>
                    </a:lnTo>
                    <a:cubicBezTo>
                      <a:pt x="787" y="657"/>
                      <a:pt x="835" y="489"/>
                      <a:pt x="771" y="314"/>
                    </a:cubicBezTo>
                    <a:cubicBezTo>
                      <a:pt x="702" y="129"/>
                      <a:pt x="532" y="1"/>
                      <a:pt x="3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21" name="Google Shape;16321;p27"/>
              <p:cNvSpPr/>
              <p:nvPr/>
            </p:nvSpPr>
            <p:spPr>
              <a:xfrm>
                <a:off x="2749750" y="3385825"/>
                <a:ext cx="22900" cy="30525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221" extrusionOk="0">
                    <a:moveTo>
                      <a:pt x="615" y="1"/>
                    </a:moveTo>
                    <a:cubicBezTo>
                      <a:pt x="554" y="1"/>
                      <a:pt x="493" y="28"/>
                      <a:pt x="464" y="80"/>
                    </a:cubicBezTo>
                    <a:cubicBezTo>
                      <a:pt x="351" y="277"/>
                      <a:pt x="221" y="465"/>
                      <a:pt x="78" y="639"/>
                    </a:cubicBezTo>
                    <a:cubicBezTo>
                      <a:pt x="0" y="730"/>
                      <a:pt x="33" y="927"/>
                      <a:pt x="175" y="927"/>
                    </a:cubicBezTo>
                    <a:cubicBezTo>
                      <a:pt x="181" y="927"/>
                      <a:pt x="188" y="926"/>
                      <a:pt x="195" y="925"/>
                    </a:cubicBezTo>
                    <a:lnTo>
                      <a:pt x="542" y="880"/>
                    </a:lnTo>
                    <a:lnTo>
                      <a:pt x="542" y="880"/>
                    </a:lnTo>
                    <a:lnTo>
                      <a:pt x="573" y="1099"/>
                    </a:lnTo>
                    <a:cubicBezTo>
                      <a:pt x="586" y="1184"/>
                      <a:pt x="644" y="1220"/>
                      <a:pt x="709" y="1220"/>
                    </a:cubicBezTo>
                    <a:cubicBezTo>
                      <a:pt x="806" y="1220"/>
                      <a:pt x="915" y="1137"/>
                      <a:pt x="897" y="1011"/>
                    </a:cubicBezTo>
                    <a:lnTo>
                      <a:pt x="895" y="1009"/>
                    </a:lnTo>
                    <a:cubicBezTo>
                      <a:pt x="853" y="713"/>
                      <a:pt x="810" y="416"/>
                      <a:pt x="769" y="120"/>
                    </a:cubicBezTo>
                    <a:cubicBezTo>
                      <a:pt x="757" y="39"/>
                      <a:pt x="687" y="1"/>
                      <a:pt x="6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22" name="Google Shape;16322;p27"/>
              <p:cNvSpPr/>
              <p:nvPr/>
            </p:nvSpPr>
            <p:spPr>
              <a:xfrm>
                <a:off x="2818275" y="3277600"/>
                <a:ext cx="24050" cy="38025"/>
              </a:xfrm>
              <a:custGeom>
                <a:avLst/>
                <a:gdLst/>
                <a:ahLst/>
                <a:cxnLst/>
                <a:rect l="l" t="t" r="r" b="b"/>
                <a:pathLst>
                  <a:path w="962" h="1521" extrusionOk="0">
                    <a:moveTo>
                      <a:pt x="752" y="1"/>
                    </a:moveTo>
                    <a:cubicBezTo>
                      <a:pt x="750" y="1"/>
                      <a:pt x="748" y="1"/>
                      <a:pt x="746" y="1"/>
                    </a:cubicBezTo>
                    <a:cubicBezTo>
                      <a:pt x="555" y="7"/>
                      <a:pt x="256" y="19"/>
                      <a:pt x="127" y="184"/>
                    </a:cubicBezTo>
                    <a:cubicBezTo>
                      <a:pt x="0" y="344"/>
                      <a:pt x="96" y="628"/>
                      <a:pt x="119" y="809"/>
                    </a:cubicBezTo>
                    <a:cubicBezTo>
                      <a:pt x="131" y="910"/>
                      <a:pt x="204" y="974"/>
                      <a:pt x="287" y="974"/>
                    </a:cubicBezTo>
                    <a:cubicBezTo>
                      <a:pt x="321" y="974"/>
                      <a:pt x="358" y="963"/>
                      <a:pt x="392" y="938"/>
                    </a:cubicBezTo>
                    <a:lnTo>
                      <a:pt x="392" y="938"/>
                    </a:lnTo>
                    <a:cubicBezTo>
                      <a:pt x="381" y="952"/>
                      <a:pt x="391" y="968"/>
                      <a:pt x="423" y="988"/>
                    </a:cubicBezTo>
                    <a:cubicBezTo>
                      <a:pt x="482" y="1046"/>
                      <a:pt x="471" y="1108"/>
                      <a:pt x="389" y="1178"/>
                    </a:cubicBezTo>
                    <a:cubicBezTo>
                      <a:pt x="361" y="1163"/>
                      <a:pt x="333" y="1156"/>
                      <a:pt x="307" y="1156"/>
                    </a:cubicBezTo>
                    <a:cubicBezTo>
                      <a:pt x="159" y="1156"/>
                      <a:pt x="60" y="1377"/>
                      <a:pt x="220" y="1467"/>
                    </a:cubicBezTo>
                    <a:cubicBezTo>
                      <a:pt x="286" y="1504"/>
                      <a:pt x="351" y="1521"/>
                      <a:pt x="413" y="1521"/>
                    </a:cubicBezTo>
                    <a:cubicBezTo>
                      <a:pt x="644" y="1521"/>
                      <a:pt x="827" y="1292"/>
                      <a:pt x="795" y="1035"/>
                    </a:cubicBezTo>
                    <a:cubicBezTo>
                      <a:pt x="768" y="823"/>
                      <a:pt x="605" y="628"/>
                      <a:pt x="415" y="609"/>
                    </a:cubicBezTo>
                    <a:lnTo>
                      <a:pt x="415" y="609"/>
                    </a:lnTo>
                    <a:cubicBezTo>
                      <a:pt x="404" y="545"/>
                      <a:pt x="397" y="484"/>
                      <a:pt x="409" y="442"/>
                    </a:cubicBezTo>
                    <a:cubicBezTo>
                      <a:pt x="439" y="332"/>
                      <a:pt x="633" y="340"/>
                      <a:pt x="746" y="336"/>
                    </a:cubicBezTo>
                    <a:cubicBezTo>
                      <a:pt x="959" y="330"/>
                      <a:pt x="961" y="1"/>
                      <a:pt x="7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23" name="Google Shape;16323;p27"/>
              <p:cNvSpPr/>
              <p:nvPr/>
            </p:nvSpPr>
            <p:spPr>
              <a:xfrm>
                <a:off x="370775" y="3477725"/>
                <a:ext cx="12550" cy="1178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4712" extrusionOk="0">
                    <a:moveTo>
                      <a:pt x="166" y="1"/>
                    </a:moveTo>
                    <a:cubicBezTo>
                      <a:pt x="82" y="1"/>
                      <a:pt x="1" y="55"/>
                      <a:pt x="5" y="163"/>
                    </a:cubicBezTo>
                    <a:lnTo>
                      <a:pt x="163" y="4550"/>
                    </a:lnTo>
                    <a:cubicBezTo>
                      <a:pt x="167" y="4658"/>
                      <a:pt x="253" y="4712"/>
                      <a:pt x="337" y="4712"/>
                    </a:cubicBezTo>
                    <a:cubicBezTo>
                      <a:pt x="421" y="4712"/>
                      <a:pt x="502" y="4658"/>
                      <a:pt x="498" y="4550"/>
                    </a:cubicBezTo>
                    <a:cubicBezTo>
                      <a:pt x="445" y="3089"/>
                      <a:pt x="393" y="1626"/>
                      <a:pt x="340" y="163"/>
                    </a:cubicBezTo>
                    <a:cubicBezTo>
                      <a:pt x="336" y="55"/>
                      <a:pt x="250" y="1"/>
                      <a:pt x="16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24" name="Google Shape;16324;p27"/>
              <p:cNvSpPr/>
              <p:nvPr/>
            </p:nvSpPr>
            <p:spPr>
              <a:xfrm>
                <a:off x="371200" y="3492900"/>
                <a:ext cx="57750" cy="54975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2199" extrusionOk="0">
                    <a:moveTo>
                      <a:pt x="2067" y="1"/>
                    </a:moveTo>
                    <a:cubicBezTo>
                      <a:pt x="2029" y="1"/>
                      <a:pt x="1991" y="15"/>
                      <a:pt x="1956" y="50"/>
                    </a:cubicBezTo>
                    <a:lnTo>
                      <a:pt x="118" y="1913"/>
                    </a:lnTo>
                    <a:cubicBezTo>
                      <a:pt x="0" y="2030"/>
                      <a:pt x="114" y="2199"/>
                      <a:pt x="243" y="2199"/>
                    </a:cubicBezTo>
                    <a:cubicBezTo>
                      <a:pt x="281" y="2199"/>
                      <a:pt x="320" y="2184"/>
                      <a:pt x="355" y="2149"/>
                    </a:cubicBezTo>
                    <a:lnTo>
                      <a:pt x="2193" y="287"/>
                    </a:lnTo>
                    <a:cubicBezTo>
                      <a:pt x="2309" y="169"/>
                      <a:pt x="2195" y="1"/>
                      <a:pt x="20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25" name="Google Shape;16325;p27"/>
              <p:cNvSpPr/>
              <p:nvPr/>
            </p:nvSpPr>
            <p:spPr>
              <a:xfrm>
                <a:off x="379275" y="3541725"/>
                <a:ext cx="42075" cy="55375"/>
              </a:xfrm>
              <a:custGeom>
                <a:avLst/>
                <a:gdLst/>
                <a:ahLst/>
                <a:cxnLst/>
                <a:rect l="l" t="t" r="r" b="b"/>
                <a:pathLst>
                  <a:path w="1683" h="2215" extrusionOk="0">
                    <a:moveTo>
                      <a:pt x="233" y="0"/>
                    </a:moveTo>
                    <a:cubicBezTo>
                      <a:pt x="112" y="0"/>
                      <a:pt x="1" y="168"/>
                      <a:pt x="106" y="292"/>
                    </a:cubicBezTo>
                    <a:cubicBezTo>
                      <a:pt x="582" y="855"/>
                      <a:pt x="991" y="1473"/>
                      <a:pt x="1327" y="2130"/>
                    </a:cubicBezTo>
                    <a:cubicBezTo>
                      <a:pt x="1357" y="2190"/>
                      <a:pt x="1406" y="2215"/>
                      <a:pt x="1456" y="2215"/>
                    </a:cubicBezTo>
                    <a:cubicBezTo>
                      <a:pt x="1566" y="2215"/>
                      <a:pt x="1682" y="2094"/>
                      <a:pt x="1615" y="1962"/>
                    </a:cubicBezTo>
                    <a:cubicBezTo>
                      <a:pt x="1266" y="1279"/>
                      <a:pt x="839" y="640"/>
                      <a:pt x="343" y="56"/>
                    </a:cubicBezTo>
                    <a:cubicBezTo>
                      <a:pt x="309" y="16"/>
                      <a:pt x="271" y="0"/>
                      <a:pt x="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26" name="Google Shape;16326;p27"/>
              <p:cNvSpPr/>
              <p:nvPr/>
            </p:nvSpPr>
            <p:spPr>
              <a:xfrm>
                <a:off x="426575" y="3530750"/>
                <a:ext cx="45025" cy="9475"/>
              </a:xfrm>
              <a:custGeom>
                <a:avLst/>
                <a:gdLst/>
                <a:ahLst/>
                <a:cxnLst/>
                <a:rect l="l" t="t" r="r" b="b"/>
                <a:pathLst>
                  <a:path w="1801" h="379" extrusionOk="0">
                    <a:moveTo>
                      <a:pt x="210" y="0"/>
                    </a:moveTo>
                    <a:cubicBezTo>
                      <a:pt x="1" y="0"/>
                      <a:pt x="3" y="329"/>
                      <a:pt x="216" y="335"/>
                    </a:cubicBezTo>
                    <a:lnTo>
                      <a:pt x="1585" y="379"/>
                    </a:lnTo>
                    <a:cubicBezTo>
                      <a:pt x="1587" y="379"/>
                      <a:pt x="1589" y="379"/>
                      <a:pt x="1591" y="379"/>
                    </a:cubicBezTo>
                    <a:cubicBezTo>
                      <a:pt x="1801" y="379"/>
                      <a:pt x="1799" y="51"/>
                      <a:pt x="1585" y="43"/>
                    </a:cubicBezTo>
                    <a:lnTo>
                      <a:pt x="216" y="0"/>
                    </a:lnTo>
                    <a:cubicBezTo>
                      <a:pt x="214" y="0"/>
                      <a:pt x="212" y="0"/>
                      <a:pt x="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27" name="Google Shape;16327;p27"/>
              <p:cNvSpPr/>
              <p:nvPr/>
            </p:nvSpPr>
            <p:spPr>
              <a:xfrm>
                <a:off x="429175" y="3555975"/>
                <a:ext cx="55350" cy="11225"/>
              </a:xfrm>
              <a:custGeom>
                <a:avLst/>
                <a:gdLst/>
                <a:ahLst/>
                <a:cxnLst/>
                <a:rect l="l" t="t" r="r" b="b"/>
                <a:pathLst>
                  <a:path w="2214" h="449" extrusionOk="0">
                    <a:moveTo>
                      <a:pt x="2010" y="1"/>
                    </a:moveTo>
                    <a:cubicBezTo>
                      <a:pt x="2006" y="1"/>
                      <a:pt x="2001" y="1"/>
                      <a:pt x="1997" y="1"/>
                    </a:cubicBezTo>
                    <a:lnTo>
                      <a:pt x="215" y="114"/>
                    </a:lnTo>
                    <a:cubicBezTo>
                      <a:pt x="6" y="128"/>
                      <a:pt x="0" y="449"/>
                      <a:pt x="203" y="449"/>
                    </a:cubicBezTo>
                    <a:cubicBezTo>
                      <a:pt x="207" y="449"/>
                      <a:pt x="211" y="449"/>
                      <a:pt x="215" y="448"/>
                    </a:cubicBezTo>
                    <a:lnTo>
                      <a:pt x="1997" y="335"/>
                    </a:lnTo>
                    <a:cubicBezTo>
                      <a:pt x="2208" y="322"/>
                      <a:pt x="2214" y="1"/>
                      <a:pt x="20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28" name="Google Shape;16328;p27"/>
              <p:cNvSpPr/>
              <p:nvPr/>
            </p:nvSpPr>
            <p:spPr>
              <a:xfrm>
                <a:off x="500750" y="3517250"/>
                <a:ext cx="66200" cy="66550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62" extrusionOk="0">
                    <a:moveTo>
                      <a:pt x="257" y="0"/>
                    </a:moveTo>
                    <a:cubicBezTo>
                      <a:pt x="120" y="0"/>
                      <a:pt x="0" y="169"/>
                      <a:pt x="130" y="278"/>
                    </a:cubicBezTo>
                    <a:cubicBezTo>
                      <a:pt x="940" y="952"/>
                      <a:pt x="1660" y="1729"/>
                      <a:pt x="2270" y="2588"/>
                    </a:cubicBezTo>
                    <a:cubicBezTo>
                      <a:pt x="2307" y="2640"/>
                      <a:pt x="2359" y="2661"/>
                      <a:pt x="2410" y="2661"/>
                    </a:cubicBezTo>
                    <a:cubicBezTo>
                      <a:pt x="2531" y="2661"/>
                      <a:pt x="2648" y="2542"/>
                      <a:pt x="2560" y="2418"/>
                    </a:cubicBezTo>
                    <a:cubicBezTo>
                      <a:pt x="1935" y="1535"/>
                      <a:pt x="1198" y="736"/>
                      <a:pt x="367" y="42"/>
                    </a:cubicBezTo>
                    <a:cubicBezTo>
                      <a:pt x="332" y="12"/>
                      <a:pt x="294" y="0"/>
                      <a:pt x="25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29" name="Google Shape;16329;p27"/>
              <p:cNvSpPr/>
              <p:nvPr/>
            </p:nvSpPr>
            <p:spPr>
              <a:xfrm>
                <a:off x="507850" y="3520700"/>
                <a:ext cx="39750" cy="65800"/>
              </a:xfrm>
              <a:custGeom>
                <a:avLst/>
                <a:gdLst/>
                <a:ahLst/>
                <a:cxnLst/>
                <a:rect l="l" t="t" r="r" b="b"/>
                <a:pathLst>
                  <a:path w="1590" h="2632" extrusionOk="0">
                    <a:moveTo>
                      <a:pt x="1363" y="1"/>
                    </a:moveTo>
                    <a:cubicBezTo>
                      <a:pt x="1313" y="1"/>
                      <a:pt x="1264" y="25"/>
                      <a:pt x="1233" y="85"/>
                    </a:cubicBezTo>
                    <a:cubicBezTo>
                      <a:pt x="845" y="849"/>
                      <a:pt x="456" y="1614"/>
                      <a:pt x="67" y="2378"/>
                    </a:cubicBezTo>
                    <a:cubicBezTo>
                      <a:pt x="0" y="2510"/>
                      <a:pt x="116" y="2632"/>
                      <a:pt x="226" y="2632"/>
                    </a:cubicBezTo>
                    <a:cubicBezTo>
                      <a:pt x="276" y="2632"/>
                      <a:pt x="325" y="2607"/>
                      <a:pt x="356" y="2547"/>
                    </a:cubicBezTo>
                    <a:cubicBezTo>
                      <a:pt x="745" y="1783"/>
                      <a:pt x="1134" y="1019"/>
                      <a:pt x="1523" y="255"/>
                    </a:cubicBezTo>
                    <a:cubicBezTo>
                      <a:pt x="1590" y="122"/>
                      <a:pt x="1474" y="1"/>
                      <a:pt x="13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30" name="Google Shape;16330;p27"/>
              <p:cNvSpPr/>
              <p:nvPr/>
            </p:nvSpPr>
            <p:spPr>
              <a:xfrm>
                <a:off x="570475" y="3497950"/>
                <a:ext cx="41525" cy="40400"/>
              </a:xfrm>
              <a:custGeom>
                <a:avLst/>
                <a:gdLst/>
                <a:ahLst/>
                <a:cxnLst/>
                <a:rect l="l" t="t" r="r" b="b"/>
                <a:pathLst>
                  <a:path w="1661" h="1616" extrusionOk="0">
                    <a:moveTo>
                      <a:pt x="497" y="0"/>
                    </a:moveTo>
                    <a:cubicBezTo>
                      <a:pt x="249" y="0"/>
                      <a:pt x="15" y="141"/>
                      <a:pt x="5" y="426"/>
                    </a:cubicBezTo>
                    <a:cubicBezTo>
                      <a:pt x="1" y="534"/>
                      <a:pt x="82" y="588"/>
                      <a:pt x="166" y="588"/>
                    </a:cubicBezTo>
                    <a:cubicBezTo>
                      <a:pt x="249" y="588"/>
                      <a:pt x="335" y="534"/>
                      <a:pt x="339" y="426"/>
                    </a:cubicBezTo>
                    <a:cubicBezTo>
                      <a:pt x="342" y="356"/>
                      <a:pt x="397" y="330"/>
                      <a:pt x="464" y="330"/>
                    </a:cubicBezTo>
                    <a:cubicBezTo>
                      <a:pt x="557" y="330"/>
                      <a:pt x="674" y="379"/>
                      <a:pt x="712" y="425"/>
                    </a:cubicBezTo>
                    <a:cubicBezTo>
                      <a:pt x="908" y="660"/>
                      <a:pt x="631" y="1078"/>
                      <a:pt x="505" y="1282"/>
                    </a:cubicBezTo>
                    <a:cubicBezTo>
                      <a:pt x="432" y="1399"/>
                      <a:pt x="529" y="1521"/>
                      <a:pt x="650" y="1534"/>
                    </a:cubicBezTo>
                    <a:lnTo>
                      <a:pt x="1448" y="1615"/>
                    </a:lnTo>
                    <a:cubicBezTo>
                      <a:pt x="1454" y="1615"/>
                      <a:pt x="1460" y="1616"/>
                      <a:pt x="1467" y="1616"/>
                    </a:cubicBezTo>
                    <a:cubicBezTo>
                      <a:pt x="1661" y="1616"/>
                      <a:pt x="1653" y="1300"/>
                      <a:pt x="1448" y="1279"/>
                    </a:cubicBezTo>
                    <a:lnTo>
                      <a:pt x="919" y="1226"/>
                    </a:lnTo>
                    <a:lnTo>
                      <a:pt x="919" y="1226"/>
                    </a:lnTo>
                    <a:cubicBezTo>
                      <a:pt x="1114" y="835"/>
                      <a:pt x="1250" y="314"/>
                      <a:pt x="799" y="74"/>
                    </a:cubicBezTo>
                    <a:cubicBezTo>
                      <a:pt x="706" y="25"/>
                      <a:pt x="600" y="0"/>
                      <a:pt x="49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31" name="Google Shape;16331;p27"/>
              <p:cNvSpPr/>
              <p:nvPr/>
            </p:nvSpPr>
            <p:spPr>
              <a:xfrm>
                <a:off x="653700" y="3514100"/>
                <a:ext cx="15450" cy="66375"/>
              </a:xfrm>
              <a:custGeom>
                <a:avLst/>
                <a:gdLst/>
                <a:ahLst/>
                <a:cxnLst/>
                <a:rect l="l" t="t" r="r" b="b"/>
                <a:pathLst>
                  <a:path w="618" h="2655" extrusionOk="0">
                    <a:moveTo>
                      <a:pt x="187" y="0"/>
                    </a:moveTo>
                    <a:cubicBezTo>
                      <a:pt x="103" y="0"/>
                      <a:pt x="18" y="54"/>
                      <a:pt x="16" y="162"/>
                    </a:cubicBezTo>
                    <a:lnTo>
                      <a:pt x="18" y="162"/>
                    </a:lnTo>
                    <a:cubicBezTo>
                      <a:pt x="1" y="959"/>
                      <a:pt x="85" y="1757"/>
                      <a:pt x="265" y="2535"/>
                    </a:cubicBezTo>
                    <a:cubicBezTo>
                      <a:pt x="284" y="2618"/>
                      <a:pt x="347" y="2654"/>
                      <a:pt x="413" y="2654"/>
                    </a:cubicBezTo>
                    <a:cubicBezTo>
                      <a:pt x="512" y="2654"/>
                      <a:pt x="618" y="2572"/>
                      <a:pt x="588" y="2445"/>
                    </a:cubicBezTo>
                    <a:cubicBezTo>
                      <a:pt x="414" y="1698"/>
                      <a:pt x="335" y="930"/>
                      <a:pt x="352" y="162"/>
                    </a:cubicBezTo>
                    <a:cubicBezTo>
                      <a:pt x="353" y="54"/>
                      <a:pt x="271" y="0"/>
                      <a:pt x="18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32" name="Google Shape;16332;p27"/>
              <p:cNvSpPr/>
              <p:nvPr/>
            </p:nvSpPr>
            <p:spPr>
              <a:xfrm>
                <a:off x="630475" y="3554775"/>
                <a:ext cx="5692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277" h="435" extrusionOk="0">
                    <a:moveTo>
                      <a:pt x="1288" y="1"/>
                    </a:moveTo>
                    <a:cubicBezTo>
                      <a:pt x="923" y="1"/>
                      <a:pt x="557" y="37"/>
                      <a:pt x="198" y="109"/>
                    </a:cubicBezTo>
                    <a:cubicBezTo>
                      <a:pt x="0" y="149"/>
                      <a:pt x="66" y="435"/>
                      <a:pt x="250" y="435"/>
                    </a:cubicBezTo>
                    <a:cubicBezTo>
                      <a:pt x="262" y="435"/>
                      <a:pt x="275" y="433"/>
                      <a:pt x="288" y="431"/>
                    </a:cubicBezTo>
                    <a:cubicBezTo>
                      <a:pt x="616" y="364"/>
                      <a:pt x="949" y="331"/>
                      <a:pt x="1282" y="331"/>
                    </a:cubicBezTo>
                    <a:cubicBezTo>
                      <a:pt x="1517" y="331"/>
                      <a:pt x="1751" y="348"/>
                      <a:pt x="1984" y="380"/>
                    </a:cubicBezTo>
                    <a:cubicBezTo>
                      <a:pt x="1993" y="382"/>
                      <a:pt x="2002" y="382"/>
                      <a:pt x="2010" y="382"/>
                    </a:cubicBezTo>
                    <a:cubicBezTo>
                      <a:pt x="2202" y="382"/>
                      <a:pt x="2277" y="86"/>
                      <a:pt x="2072" y="57"/>
                    </a:cubicBezTo>
                    <a:cubicBezTo>
                      <a:pt x="1812" y="19"/>
                      <a:pt x="1550" y="1"/>
                      <a:pt x="128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33" name="Google Shape;16333;p27"/>
              <p:cNvSpPr/>
              <p:nvPr/>
            </p:nvSpPr>
            <p:spPr>
              <a:xfrm>
                <a:off x="699675" y="3498300"/>
                <a:ext cx="39800" cy="107125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4285" extrusionOk="0">
                    <a:moveTo>
                      <a:pt x="1074" y="0"/>
                    </a:moveTo>
                    <a:cubicBezTo>
                      <a:pt x="415" y="0"/>
                      <a:pt x="229" y="1252"/>
                      <a:pt x="151" y="1748"/>
                    </a:cubicBezTo>
                    <a:cubicBezTo>
                      <a:pt x="0" y="2734"/>
                      <a:pt x="207" y="3822"/>
                      <a:pt x="1197" y="4268"/>
                    </a:cubicBezTo>
                    <a:cubicBezTo>
                      <a:pt x="1223" y="4280"/>
                      <a:pt x="1247" y="4285"/>
                      <a:pt x="1271" y="4285"/>
                    </a:cubicBezTo>
                    <a:cubicBezTo>
                      <a:pt x="1430" y="4285"/>
                      <a:pt x="1537" y="4056"/>
                      <a:pt x="1367" y="3979"/>
                    </a:cubicBezTo>
                    <a:cubicBezTo>
                      <a:pt x="691" y="3674"/>
                      <a:pt x="430" y="3025"/>
                      <a:pt x="433" y="2311"/>
                    </a:cubicBezTo>
                    <a:cubicBezTo>
                      <a:pt x="433" y="2141"/>
                      <a:pt x="602" y="355"/>
                      <a:pt x="1124" y="355"/>
                    </a:cubicBezTo>
                    <a:cubicBezTo>
                      <a:pt x="1167" y="355"/>
                      <a:pt x="1213" y="367"/>
                      <a:pt x="1262" y="394"/>
                    </a:cubicBezTo>
                    <a:cubicBezTo>
                      <a:pt x="1290" y="410"/>
                      <a:pt x="1318" y="417"/>
                      <a:pt x="1344" y="417"/>
                    </a:cubicBezTo>
                    <a:cubicBezTo>
                      <a:pt x="1493" y="417"/>
                      <a:pt x="1592" y="194"/>
                      <a:pt x="1431" y="106"/>
                    </a:cubicBezTo>
                    <a:cubicBezTo>
                      <a:pt x="1299" y="32"/>
                      <a:pt x="1180" y="0"/>
                      <a:pt x="107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34" name="Google Shape;16334;p27"/>
              <p:cNvSpPr/>
              <p:nvPr/>
            </p:nvSpPr>
            <p:spPr>
              <a:xfrm>
                <a:off x="747625" y="3531325"/>
                <a:ext cx="56725" cy="11407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4563" extrusionOk="0">
                    <a:moveTo>
                      <a:pt x="1438" y="847"/>
                    </a:moveTo>
                    <a:lnTo>
                      <a:pt x="1810" y="1421"/>
                    </a:lnTo>
                    <a:cubicBezTo>
                      <a:pt x="1471" y="1948"/>
                      <a:pt x="1192" y="2212"/>
                      <a:pt x="974" y="2212"/>
                    </a:cubicBezTo>
                    <a:cubicBezTo>
                      <a:pt x="841" y="2212"/>
                      <a:pt x="730" y="2114"/>
                      <a:pt x="642" y="1919"/>
                    </a:cubicBezTo>
                    <a:cubicBezTo>
                      <a:pt x="556" y="1829"/>
                      <a:pt x="506" y="1712"/>
                      <a:pt x="501" y="1588"/>
                    </a:cubicBezTo>
                    <a:cubicBezTo>
                      <a:pt x="493" y="1556"/>
                      <a:pt x="487" y="1523"/>
                      <a:pt x="482" y="1490"/>
                    </a:cubicBezTo>
                    <a:lnTo>
                      <a:pt x="482" y="1490"/>
                    </a:lnTo>
                    <a:cubicBezTo>
                      <a:pt x="493" y="1213"/>
                      <a:pt x="530" y="980"/>
                      <a:pt x="619" y="916"/>
                    </a:cubicBezTo>
                    <a:lnTo>
                      <a:pt x="1438" y="847"/>
                    </a:lnTo>
                    <a:close/>
                    <a:moveTo>
                      <a:pt x="1030" y="1"/>
                    </a:moveTo>
                    <a:cubicBezTo>
                      <a:pt x="1006" y="1"/>
                      <a:pt x="980" y="6"/>
                      <a:pt x="954" y="19"/>
                    </a:cubicBezTo>
                    <a:cubicBezTo>
                      <a:pt x="324" y="318"/>
                      <a:pt x="1" y="1071"/>
                      <a:pt x="176" y="1733"/>
                    </a:cubicBezTo>
                    <a:lnTo>
                      <a:pt x="176" y="1733"/>
                    </a:lnTo>
                    <a:cubicBezTo>
                      <a:pt x="176" y="1744"/>
                      <a:pt x="175" y="1755"/>
                      <a:pt x="175" y="1765"/>
                    </a:cubicBezTo>
                    <a:cubicBezTo>
                      <a:pt x="129" y="2691"/>
                      <a:pt x="309" y="3591"/>
                      <a:pt x="649" y="4450"/>
                    </a:cubicBezTo>
                    <a:cubicBezTo>
                      <a:pt x="681" y="4528"/>
                      <a:pt x="750" y="4562"/>
                      <a:pt x="817" y="4562"/>
                    </a:cubicBezTo>
                    <a:cubicBezTo>
                      <a:pt x="921" y="4562"/>
                      <a:pt x="1021" y="4482"/>
                      <a:pt x="973" y="4362"/>
                    </a:cubicBezTo>
                    <a:cubicBezTo>
                      <a:pt x="755" y="3814"/>
                      <a:pt x="594" y="3256"/>
                      <a:pt x="533" y="2665"/>
                    </a:cubicBezTo>
                    <a:cubicBezTo>
                      <a:pt x="527" y="2601"/>
                      <a:pt x="515" y="2473"/>
                      <a:pt x="504" y="2315"/>
                    </a:cubicBezTo>
                    <a:lnTo>
                      <a:pt x="504" y="2315"/>
                    </a:lnTo>
                    <a:cubicBezTo>
                      <a:pt x="714" y="2525"/>
                      <a:pt x="983" y="2631"/>
                      <a:pt x="1245" y="2631"/>
                    </a:cubicBezTo>
                    <a:cubicBezTo>
                      <a:pt x="1647" y="2631"/>
                      <a:pt x="2030" y="2380"/>
                      <a:pt x="2149" y="1867"/>
                    </a:cubicBezTo>
                    <a:cubicBezTo>
                      <a:pt x="2269" y="1352"/>
                      <a:pt x="1771" y="462"/>
                      <a:pt x="1186" y="256"/>
                    </a:cubicBezTo>
                    <a:lnTo>
                      <a:pt x="1186" y="256"/>
                    </a:lnTo>
                    <a:cubicBezTo>
                      <a:pt x="1254" y="157"/>
                      <a:pt x="1160" y="1"/>
                      <a:pt x="103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35" name="Google Shape;16335;p27"/>
              <p:cNvSpPr/>
              <p:nvPr/>
            </p:nvSpPr>
            <p:spPr>
              <a:xfrm>
                <a:off x="828100" y="3529900"/>
                <a:ext cx="11300" cy="66300"/>
              </a:xfrm>
              <a:custGeom>
                <a:avLst/>
                <a:gdLst/>
                <a:ahLst/>
                <a:cxnLst/>
                <a:rect l="l" t="t" r="r" b="b"/>
                <a:pathLst>
                  <a:path w="452" h="2652" extrusionOk="0">
                    <a:moveTo>
                      <a:pt x="176" y="1"/>
                    </a:moveTo>
                    <a:cubicBezTo>
                      <a:pt x="93" y="1"/>
                      <a:pt x="9" y="55"/>
                      <a:pt x="8" y="163"/>
                    </a:cubicBezTo>
                    <a:cubicBezTo>
                      <a:pt x="1" y="939"/>
                      <a:pt x="33" y="1717"/>
                      <a:pt x="106" y="2490"/>
                    </a:cubicBezTo>
                    <a:cubicBezTo>
                      <a:pt x="117" y="2597"/>
                      <a:pt x="206" y="2651"/>
                      <a:pt x="290" y="2651"/>
                    </a:cubicBezTo>
                    <a:cubicBezTo>
                      <a:pt x="373" y="2651"/>
                      <a:pt x="451" y="2598"/>
                      <a:pt x="441" y="2490"/>
                    </a:cubicBezTo>
                    <a:cubicBezTo>
                      <a:pt x="368" y="1717"/>
                      <a:pt x="335" y="939"/>
                      <a:pt x="342" y="163"/>
                    </a:cubicBezTo>
                    <a:cubicBezTo>
                      <a:pt x="343" y="55"/>
                      <a:pt x="260" y="1"/>
                      <a:pt x="1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36" name="Google Shape;16336;p27"/>
              <p:cNvSpPr/>
              <p:nvPr/>
            </p:nvSpPr>
            <p:spPr>
              <a:xfrm>
                <a:off x="811650" y="3563675"/>
                <a:ext cx="5012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2005" h="429" extrusionOk="0">
                    <a:moveTo>
                      <a:pt x="1105" y="1"/>
                    </a:moveTo>
                    <a:cubicBezTo>
                      <a:pt x="800" y="1"/>
                      <a:pt x="494" y="35"/>
                      <a:pt x="195" y="102"/>
                    </a:cubicBezTo>
                    <a:cubicBezTo>
                      <a:pt x="0" y="145"/>
                      <a:pt x="64" y="429"/>
                      <a:pt x="244" y="429"/>
                    </a:cubicBezTo>
                    <a:cubicBezTo>
                      <a:pt x="257" y="429"/>
                      <a:pt x="271" y="427"/>
                      <a:pt x="285" y="424"/>
                    </a:cubicBezTo>
                    <a:cubicBezTo>
                      <a:pt x="555" y="363"/>
                      <a:pt x="830" y="333"/>
                      <a:pt x="1106" y="333"/>
                    </a:cubicBezTo>
                    <a:cubicBezTo>
                      <a:pt x="1309" y="333"/>
                      <a:pt x="1512" y="349"/>
                      <a:pt x="1713" y="383"/>
                    </a:cubicBezTo>
                    <a:cubicBezTo>
                      <a:pt x="1723" y="384"/>
                      <a:pt x="1733" y="385"/>
                      <a:pt x="1743" y="385"/>
                    </a:cubicBezTo>
                    <a:cubicBezTo>
                      <a:pt x="1931" y="385"/>
                      <a:pt x="2004" y="93"/>
                      <a:pt x="1801" y="59"/>
                    </a:cubicBezTo>
                    <a:cubicBezTo>
                      <a:pt x="1571" y="20"/>
                      <a:pt x="1338" y="1"/>
                      <a:pt x="11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37" name="Google Shape;16337;p27"/>
              <p:cNvSpPr/>
              <p:nvPr/>
            </p:nvSpPr>
            <p:spPr>
              <a:xfrm>
                <a:off x="866150" y="3530850"/>
                <a:ext cx="54325" cy="60450"/>
              </a:xfrm>
              <a:custGeom>
                <a:avLst/>
                <a:gdLst/>
                <a:ahLst/>
                <a:cxnLst/>
                <a:rect l="l" t="t" r="r" b="b"/>
                <a:pathLst>
                  <a:path w="2173" h="2418" extrusionOk="0">
                    <a:moveTo>
                      <a:pt x="923" y="308"/>
                    </a:moveTo>
                    <a:cubicBezTo>
                      <a:pt x="1015" y="308"/>
                      <a:pt x="1120" y="331"/>
                      <a:pt x="1238" y="384"/>
                    </a:cubicBezTo>
                    <a:cubicBezTo>
                      <a:pt x="1683" y="652"/>
                      <a:pt x="1829" y="2077"/>
                      <a:pt x="1185" y="2077"/>
                    </a:cubicBezTo>
                    <a:cubicBezTo>
                      <a:pt x="1147" y="2077"/>
                      <a:pt x="1107" y="2072"/>
                      <a:pt x="1064" y="2062"/>
                    </a:cubicBezTo>
                    <a:cubicBezTo>
                      <a:pt x="269" y="1873"/>
                      <a:pt x="172" y="308"/>
                      <a:pt x="923" y="308"/>
                    </a:cubicBezTo>
                    <a:close/>
                    <a:moveTo>
                      <a:pt x="971" y="1"/>
                    </a:moveTo>
                    <a:cubicBezTo>
                      <a:pt x="515" y="1"/>
                      <a:pt x="111" y="312"/>
                      <a:pt x="59" y="828"/>
                    </a:cubicBezTo>
                    <a:cubicBezTo>
                      <a:pt x="1" y="1403"/>
                      <a:pt x="312" y="2118"/>
                      <a:pt x="870" y="2346"/>
                    </a:cubicBezTo>
                    <a:cubicBezTo>
                      <a:pt x="992" y="2395"/>
                      <a:pt x="1104" y="2418"/>
                      <a:pt x="1205" y="2418"/>
                    </a:cubicBezTo>
                    <a:cubicBezTo>
                      <a:pt x="2101" y="2418"/>
                      <a:pt x="2173" y="635"/>
                      <a:pt x="1456" y="127"/>
                    </a:cubicBezTo>
                    <a:lnTo>
                      <a:pt x="1456" y="127"/>
                    </a:lnTo>
                    <a:cubicBezTo>
                      <a:pt x="1443" y="115"/>
                      <a:pt x="1427" y="104"/>
                      <a:pt x="1407" y="96"/>
                    </a:cubicBezTo>
                    <a:lnTo>
                      <a:pt x="1407" y="96"/>
                    </a:lnTo>
                    <a:cubicBezTo>
                      <a:pt x="1407" y="96"/>
                      <a:pt x="1407" y="96"/>
                      <a:pt x="1407" y="96"/>
                    </a:cubicBezTo>
                    <a:cubicBezTo>
                      <a:pt x="1390" y="85"/>
                      <a:pt x="1374" y="79"/>
                      <a:pt x="1357" y="75"/>
                    </a:cubicBezTo>
                    <a:lnTo>
                      <a:pt x="1357" y="75"/>
                    </a:lnTo>
                    <a:cubicBezTo>
                      <a:pt x="1229" y="25"/>
                      <a:pt x="1098" y="1"/>
                      <a:pt x="9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38" name="Google Shape;16338;p27"/>
              <p:cNvSpPr/>
              <p:nvPr/>
            </p:nvSpPr>
            <p:spPr>
              <a:xfrm>
                <a:off x="913400" y="3498200"/>
                <a:ext cx="49575" cy="112000"/>
              </a:xfrm>
              <a:custGeom>
                <a:avLst/>
                <a:gdLst/>
                <a:ahLst/>
                <a:cxnLst/>
                <a:rect l="l" t="t" r="r" b="b"/>
                <a:pathLst>
                  <a:path w="1983" h="4480" extrusionOk="0">
                    <a:moveTo>
                      <a:pt x="252" y="1"/>
                    </a:moveTo>
                    <a:cubicBezTo>
                      <a:pt x="119" y="1"/>
                      <a:pt x="1" y="169"/>
                      <a:pt x="126" y="282"/>
                    </a:cubicBezTo>
                    <a:cubicBezTo>
                      <a:pt x="1256" y="1304"/>
                      <a:pt x="1619" y="2858"/>
                      <a:pt x="1069" y="4277"/>
                    </a:cubicBezTo>
                    <a:cubicBezTo>
                      <a:pt x="1022" y="4399"/>
                      <a:pt x="1122" y="4479"/>
                      <a:pt x="1225" y="4479"/>
                    </a:cubicBezTo>
                    <a:cubicBezTo>
                      <a:pt x="1293" y="4479"/>
                      <a:pt x="1361" y="4445"/>
                      <a:pt x="1392" y="4367"/>
                    </a:cubicBezTo>
                    <a:cubicBezTo>
                      <a:pt x="1982" y="2846"/>
                      <a:pt x="1572" y="1139"/>
                      <a:pt x="362" y="46"/>
                    </a:cubicBezTo>
                    <a:cubicBezTo>
                      <a:pt x="328" y="14"/>
                      <a:pt x="289" y="1"/>
                      <a:pt x="2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39" name="Google Shape;16339;p27"/>
              <p:cNvSpPr/>
              <p:nvPr/>
            </p:nvSpPr>
            <p:spPr>
              <a:xfrm>
                <a:off x="947750" y="3482375"/>
                <a:ext cx="48425" cy="4025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10" extrusionOk="0">
                    <a:moveTo>
                      <a:pt x="699" y="1"/>
                    </a:moveTo>
                    <a:cubicBezTo>
                      <a:pt x="525" y="1"/>
                      <a:pt x="351" y="29"/>
                      <a:pt x="184" y="85"/>
                    </a:cubicBezTo>
                    <a:cubicBezTo>
                      <a:pt x="1" y="147"/>
                      <a:pt x="55" y="418"/>
                      <a:pt x="219" y="418"/>
                    </a:cubicBezTo>
                    <a:cubicBezTo>
                      <a:pt x="236" y="418"/>
                      <a:pt x="255" y="415"/>
                      <a:pt x="274" y="409"/>
                    </a:cubicBezTo>
                    <a:cubicBezTo>
                      <a:pt x="418" y="360"/>
                      <a:pt x="557" y="335"/>
                      <a:pt x="699" y="335"/>
                    </a:cubicBezTo>
                    <a:cubicBezTo>
                      <a:pt x="764" y="335"/>
                      <a:pt x="829" y="340"/>
                      <a:pt x="895" y="350"/>
                    </a:cubicBezTo>
                    <a:lnTo>
                      <a:pt x="895" y="350"/>
                    </a:lnTo>
                    <a:cubicBezTo>
                      <a:pt x="909" y="692"/>
                      <a:pt x="862" y="1034"/>
                      <a:pt x="755" y="1359"/>
                    </a:cubicBezTo>
                    <a:cubicBezTo>
                      <a:pt x="718" y="1467"/>
                      <a:pt x="811" y="1565"/>
                      <a:pt x="915" y="1569"/>
                    </a:cubicBezTo>
                    <a:lnTo>
                      <a:pt x="1722" y="1609"/>
                    </a:lnTo>
                    <a:cubicBezTo>
                      <a:pt x="1725" y="1609"/>
                      <a:pt x="1729" y="1609"/>
                      <a:pt x="1732" y="1609"/>
                    </a:cubicBezTo>
                    <a:cubicBezTo>
                      <a:pt x="1937" y="1609"/>
                      <a:pt x="1934" y="1286"/>
                      <a:pt x="1722" y="1275"/>
                    </a:cubicBezTo>
                    <a:lnTo>
                      <a:pt x="1136" y="1247"/>
                    </a:lnTo>
                    <a:lnTo>
                      <a:pt x="1136" y="1247"/>
                    </a:lnTo>
                    <a:cubicBezTo>
                      <a:pt x="1222" y="911"/>
                      <a:pt x="1252" y="560"/>
                      <a:pt x="1222" y="212"/>
                    </a:cubicBezTo>
                    <a:cubicBezTo>
                      <a:pt x="1216" y="140"/>
                      <a:pt x="1174" y="70"/>
                      <a:pt x="1098" y="52"/>
                    </a:cubicBezTo>
                    <a:cubicBezTo>
                      <a:pt x="967" y="18"/>
                      <a:pt x="833" y="1"/>
                      <a:pt x="6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40" name="Google Shape;16340;p27"/>
              <p:cNvSpPr/>
              <p:nvPr/>
            </p:nvSpPr>
            <p:spPr>
              <a:xfrm>
                <a:off x="1000925" y="3563650"/>
                <a:ext cx="48500" cy="11375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455" extrusionOk="0">
                    <a:moveTo>
                      <a:pt x="1740" y="0"/>
                    </a:moveTo>
                    <a:cubicBezTo>
                      <a:pt x="1735" y="0"/>
                      <a:pt x="1730" y="1"/>
                      <a:pt x="1724" y="1"/>
                    </a:cubicBezTo>
                    <a:lnTo>
                      <a:pt x="216" y="120"/>
                    </a:lnTo>
                    <a:cubicBezTo>
                      <a:pt x="8" y="136"/>
                      <a:pt x="1" y="455"/>
                      <a:pt x="199" y="455"/>
                    </a:cubicBezTo>
                    <a:cubicBezTo>
                      <a:pt x="205" y="455"/>
                      <a:pt x="210" y="454"/>
                      <a:pt x="216" y="454"/>
                    </a:cubicBezTo>
                    <a:lnTo>
                      <a:pt x="1724" y="337"/>
                    </a:lnTo>
                    <a:cubicBezTo>
                      <a:pt x="1931" y="320"/>
                      <a:pt x="1939" y="0"/>
                      <a:pt x="17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41" name="Google Shape;16341;p27"/>
              <p:cNvSpPr/>
              <p:nvPr/>
            </p:nvSpPr>
            <p:spPr>
              <a:xfrm>
                <a:off x="1022525" y="3532550"/>
                <a:ext cx="107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35" extrusionOk="0">
                    <a:moveTo>
                      <a:pt x="215" y="0"/>
                    </a:moveTo>
                    <a:cubicBezTo>
                      <a:pt x="0" y="0"/>
                      <a:pt x="0" y="334"/>
                      <a:pt x="215" y="334"/>
                    </a:cubicBezTo>
                    <a:cubicBezTo>
                      <a:pt x="430" y="334"/>
                      <a:pt x="430" y="0"/>
                      <a:pt x="21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42" name="Google Shape;16342;p27"/>
              <p:cNvSpPr/>
              <p:nvPr/>
            </p:nvSpPr>
            <p:spPr>
              <a:xfrm>
                <a:off x="1020575" y="3594050"/>
                <a:ext cx="10775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37" extrusionOk="0">
                    <a:moveTo>
                      <a:pt x="215" y="1"/>
                    </a:moveTo>
                    <a:cubicBezTo>
                      <a:pt x="0" y="1"/>
                      <a:pt x="0" y="336"/>
                      <a:pt x="215" y="336"/>
                    </a:cubicBezTo>
                    <a:cubicBezTo>
                      <a:pt x="430" y="336"/>
                      <a:pt x="430" y="1"/>
                      <a:pt x="2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43" name="Google Shape;16343;p27"/>
              <p:cNvSpPr/>
              <p:nvPr/>
            </p:nvSpPr>
            <p:spPr>
              <a:xfrm>
                <a:off x="1073625" y="3498650"/>
                <a:ext cx="37750" cy="102150"/>
              </a:xfrm>
              <a:custGeom>
                <a:avLst/>
                <a:gdLst/>
                <a:ahLst/>
                <a:cxnLst/>
                <a:rect l="l" t="t" r="r" b="b"/>
                <a:pathLst>
                  <a:path w="1510" h="4086" extrusionOk="0">
                    <a:moveTo>
                      <a:pt x="1020" y="1"/>
                    </a:moveTo>
                    <a:cubicBezTo>
                      <a:pt x="969" y="1"/>
                      <a:pt x="918" y="22"/>
                      <a:pt x="880" y="73"/>
                    </a:cubicBezTo>
                    <a:cubicBezTo>
                      <a:pt x="0" y="1288"/>
                      <a:pt x="128" y="2953"/>
                      <a:pt x="1159" y="4035"/>
                    </a:cubicBezTo>
                    <a:cubicBezTo>
                      <a:pt x="1194" y="4071"/>
                      <a:pt x="1232" y="4086"/>
                      <a:pt x="1270" y="4086"/>
                    </a:cubicBezTo>
                    <a:cubicBezTo>
                      <a:pt x="1396" y="4086"/>
                      <a:pt x="1510" y="3918"/>
                      <a:pt x="1396" y="3798"/>
                    </a:cubicBezTo>
                    <a:cubicBezTo>
                      <a:pt x="458" y="2814"/>
                      <a:pt x="375" y="1336"/>
                      <a:pt x="1169" y="243"/>
                    </a:cubicBezTo>
                    <a:cubicBezTo>
                      <a:pt x="1258" y="119"/>
                      <a:pt x="1141" y="1"/>
                      <a:pt x="102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44" name="Google Shape;16344;p27"/>
              <p:cNvSpPr/>
              <p:nvPr/>
            </p:nvSpPr>
            <p:spPr>
              <a:xfrm>
                <a:off x="1114700" y="3519225"/>
                <a:ext cx="58200" cy="73250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2930" extrusionOk="0">
                    <a:moveTo>
                      <a:pt x="951" y="617"/>
                    </a:moveTo>
                    <a:cubicBezTo>
                      <a:pt x="981" y="859"/>
                      <a:pt x="1011" y="1102"/>
                      <a:pt x="1041" y="1344"/>
                    </a:cubicBezTo>
                    <a:lnTo>
                      <a:pt x="1041" y="1344"/>
                    </a:lnTo>
                    <a:cubicBezTo>
                      <a:pt x="856" y="1341"/>
                      <a:pt x="671" y="1322"/>
                      <a:pt x="485" y="1287"/>
                    </a:cubicBezTo>
                    <a:lnTo>
                      <a:pt x="485" y="1287"/>
                    </a:lnTo>
                    <a:lnTo>
                      <a:pt x="951" y="617"/>
                    </a:lnTo>
                    <a:close/>
                    <a:moveTo>
                      <a:pt x="1058" y="1"/>
                    </a:moveTo>
                    <a:cubicBezTo>
                      <a:pt x="1008" y="1"/>
                      <a:pt x="956" y="25"/>
                      <a:pt x="918" y="80"/>
                    </a:cubicBezTo>
                    <a:lnTo>
                      <a:pt x="61" y="1310"/>
                    </a:lnTo>
                    <a:cubicBezTo>
                      <a:pt x="0" y="1400"/>
                      <a:pt x="64" y="1529"/>
                      <a:pt x="162" y="1555"/>
                    </a:cubicBezTo>
                    <a:cubicBezTo>
                      <a:pt x="463" y="1637"/>
                      <a:pt x="773" y="1678"/>
                      <a:pt x="1082" y="1679"/>
                    </a:cubicBezTo>
                    <a:lnTo>
                      <a:pt x="1082" y="1679"/>
                    </a:lnTo>
                    <a:cubicBezTo>
                      <a:pt x="1127" y="2042"/>
                      <a:pt x="1172" y="2406"/>
                      <a:pt x="1217" y="2769"/>
                    </a:cubicBezTo>
                    <a:cubicBezTo>
                      <a:pt x="1230" y="2876"/>
                      <a:pt x="1321" y="2929"/>
                      <a:pt x="1404" y="2929"/>
                    </a:cubicBezTo>
                    <a:cubicBezTo>
                      <a:pt x="1488" y="2929"/>
                      <a:pt x="1564" y="2876"/>
                      <a:pt x="1551" y="2769"/>
                    </a:cubicBezTo>
                    <a:cubicBezTo>
                      <a:pt x="1506" y="2401"/>
                      <a:pt x="1460" y="2032"/>
                      <a:pt x="1415" y="1663"/>
                    </a:cubicBezTo>
                    <a:lnTo>
                      <a:pt x="1415" y="1663"/>
                    </a:lnTo>
                    <a:cubicBezTo>
                      <a:pt x="1660" y="1640"/>
                      <a:pt x="1904" y="1591"/>
                      <a:pt x="2142" y="1517"/>
                    </a:cubicBezTo>
                    <a:cubicBezTo>
                      <a:pt x="2328" y="1460"/>
                      <a:pt x="2272" y="1187"/>
                      <a:pt x="2104" y="1187"/>
                    </a:cubicBezTo>
                    <a:cubicBezTo>
                      <a:pt x="2088" y="1187"/>
                      <a:pt x="2070" y="1189"/>
                      <a:pt x="2052" y="1195"/>
                    </a:cubicBezTo>
                    <a:cubicBezTo>
                      <a:pt x="1825" y="1265"/>
                      <a:pt x="1599" y="1310"/>
                      <a:pt x="1374" y="1331"/>
                    </a:cubicBezTo>
                    <a:lnTo>
                      <a:pt x="1374" y="1331"/>
                    </a:lnTo>
                    <a:cubicBezTo>
                      <a:pt x="1325" y="943"/>
                      <a:pt x="1277" y="554"/>
                      <a:pt x="1229" y="166"/>
                    </a:cubicBezTo>
                    <a:cubicBezTo>
                      <a:pt x="1217" y="64"/>
                      <a:pt x="1140" y="1"/>
                      <a:pt x="10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45" name="Google Shape;16345;p27"/>
              <p:cNvSpPr/>
              <p:nvPr/>
            </p:nvSpPr>
            <p:spPr>
              <a:xfrm>
                <a:off x="1186400" y="3548675"/>
                <a:ext cx="385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463" extrusionOk="0">
                    <a:moveTo>
                      <a:pt x="1319" y="1"/>
                    </a:moveTo>
                    <a:cubicBezTo>
                      <a:pt x="1302" y="1"/>
                      <a:pt x="1285" y="4"/>
                      <a:pt x="1266" y="10"/>
                    </a:cubicBezTo>
                    <a:cubicBezTo>
                      <a:pt x="1023" y="88"/>
                      <a:pt x="770" y="128"/>
                      <a:pt x="517" y="128"/>
                    </a:cubicBezTo>
                    <a:cubicBezTo>
                      <a:pt x="416" y="128"/>
                      <a:pt x="314" y="121"/>
                      <a:pt x="213" y="109"/>
                    </a:cubicBezTo>
                    <a:cubicBezTo>
                      <a:pt x="205" y="108"/>
                      <a:pt x="198" y="107"/>
                      <a:pt x="190" y="107"/>
                    </a:cubicBezTo>
                    <a:cubicBezTo>
                      <a:pt x="0" y="107"/>
                      <a:pt x="9" y="418"/>
                      <a:pt x="213" y="443"/>
                    </a:cubicBezTo>
                    <a:cubicBezTo>
                      <a:pt x="321" y="456"/>
                      <a:pt x="428" y="463"/>
                      <a:pt x="535" y="463"/>
                    </a:cubicBezTo>
                    <a:cubicBezTo>
                      <a:pt x="813" y="463"/>
                      <a:pt x="1090" y="419"/>
                      <a:pt x="1356" y="333"/>
                    </a:cubicBezTo>
                    <a:cubicBezTo>
                      <a:pt x="1540" y="273"/>
                      <a:pt x="1485" y="1"/>
                      <a:pt x="13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46" name="Google Shape;16346;p27"/>
              <p:cNvSpPr/>
              <p:nvPr/>
            </p:nvSpPr>
            <p:spPr>
              <a:xfrm>
                <a:off x="1230775" y="3522200"/>
                <a:ext cx="57850" cy="66375"/>
              </a:xfrm>
              <a:custGeom>
                <a:avLst/>
                <a:gdLst/>
                <a:ahLst/>
                <a:cxnLst/>
                <a:rect l="l" t="t" r="r" b="b"/>
                <a:pathLst>
                  <a:path w="2314" h="2655" extrusionOk="0">
                    <a:moveTo>
                      <a:pt x="600" y="1"/>
                    </a:moveTo>
                    <a:cubicBezTo>
                      <a:pt x="446" y="1"/>
                      <a:pt x="291" y="43"/>
                      <a:pt x="148" y="138"/>
                    </a:cubicBezTo>
                    <a:cubicBezTo>
                      <a:pt x="1" y="237"/>
                      <a:pt x="92" y="455"/>
                      <a:pt x="230" y="455"/>
                    </a:cubicBezTo>
                    <a:cubicBezTo>
                      <a:pt x="258" y="455"/>
                      <a:pt x="288" y="446"/>
                      <a:pt x="318" y="426"/>
                    </a:cubicBezTo>
                    <a:cubicBezTo>
                      <a:pt x="430" y="351"/>
                      <a:pt x="534" y="319"/>
                      <a:pt x="628" y="319"/>
                    </a:cubicBezTo>
                    <a:cubicBezTo>
                      <a:pt x="1029" y="319"/>
                      <a:pt x="1249" y="907"/>
                      <a:pt x="1128" y="1304"/>
                    </a:cubicBezTo>
                    <a:cubicBezTo>
                      <a:pt x="987" y="1761"/>
                      <a:pt x="583" y="2078"/>
                      <a:pt x="229" y="2371"/>
                    </a:cubicBezTo>
                    <a:cubicBezTo>
                      <a:pt x="98" y="2479"/>
                      <a:pt x="225" y="2655"/>
                      <a:pt x="362" y="2655"/>
                    </a:cubicBezTo>
                    <a:cubicBezTo>
                      <a:pt x="372" y="2655"/>
                      <a:pt x="382" y="2654"/>
                      <a:pt x="392" y="2652"/>
                    </a:cubicBezTo>
                    <a:cubicBezTo>
                      <a:pt x="741" y="2583"/>
                      <a:pt x="1094" y="2549"/>
                      <a:pt x="1448" y="2549"/>
                    </a:cubicBezTo>
                    <a:cubicBezTo>
                      <a:pt x="1666" y="2549"/>
                      <a:pt x="1885" y="2562"/>
                      <a:pt x="2102" y="2588"/>
                    </a:cubicBezTo>
                    <a:cubicBezTo>
                      <a:pt x="2110" y="2589"/>
                      <a:pt x="2118" y="2589"/>
                      <a:pt x="2125" y="2589"/>
                    </a:cubicBezTo>
                    <a:cubicBezTo>
                      <a:pt x="2314" y="2589"/>
                      <a:pt x="2305" y="2277"/>
                      <a:pt x="2102" y="2254"/>
                    </a:cubicBezTo>
                    <a:cubicBezTo>
                      <a:pt x="1882" y="2228"/>
                      <a:pt x="1661" y="2215"/>
                      <a:pt x="1441" y="2215"/>
                    </a:cubicBezTo>
                    <a:cubicBezTo>
                      <a:pt x="1251" y="2215"/>
                      <a:pt x="1062" y="2225"/>
                      <a:pt x="874" y="2244"/>
                    </a:cubicBezTo>
                    <a:lnTo>
                      <a:pt x="874" y="2244"/>
                    </a:lnTo>
                    <a:cubicBezTo>
                      <a:pt x="1302" y="1819"/>
                      <a:pt x="1649" y="1291"/>
                      <a:pt x="1468" y="664"/>
                    </a:cubicBezTo>
                    <a:cubicBezTo>
                      <a:pt x="1353" y="268"/>
                      <a:pt x="983" y="1"/>
                      <a:pt x="6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47" name="Google Shape;16347;p27"/>
              <p:cNvSpPr/>
              <p:nvPr/>
            </p:nvSpPr>
            <p:spPr>
              <a:xfrm>
                <a:off x="1281775" y="3493575"/>
                <a:ext cx="54925" cy="111925"/>
              </a:xfrm>
              <a:custGeom>
                <a:avLst/>
                <a:gdLst/>
                <a:ahLst/>
                <a:cxnLst/>
                <a:rect l="l" t="t" r="r" b="b"/>
                <a:pathLst>
                  <a:path w="2197" h="4477" extrusionOk="0">
                    <a:moveTo>
                      <a:pt x="227" y="0"/>
                    </a:moveTo>
                    <a:cubicBezTo>
                      <a:pt x="91" y="0"/>
                      <a:pt x="1" y="218"/>
                      <a:pt x="145" y="319"/>
                    </a:cubicBezTo>
                    <a:cubicBezTo>
                      <a:pt x="1388" y="1199"/>
                      <a:pt x="1823" y="2842"/>
                      <a:pt x="1179" y="4223"/>
                    </a:cubicBezTo>
                    <a:cubicBezTo>
                      <a:pt x="1116" y="4356"/>
                      <a:pt x="1232" y="4477"/>
                      <a:pt x="1341" y="4477"/>
                    </a:cubicBezTo>
                    <a:cubicBezTo>
                      <a:pt x="1390" y="4477"/>
                      <a:pt x="1439" y="4452"/>
                      <a:pt x="1467" y="4390"/>
                    </a:cubicBezTo>
                    <a:cubicBezTo>
                      <a:pt x="2196" y="2851"/>
                      <a:pt x="1710" y="1009"/>
                      <a:pt x="314" y="31"/>
                    </a:cubicBezTo>
                    <a:cubicBezTo>
                      <a:pt x="284" y="9"/>
                      <a:pt x="254" y="0"/>
                      <a:pt x="2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48" name="Google Shape;16348;p27"/>
              <p:cNvSpPr/>
              <p:nvPr/>
            </p:nvSpPr>
            <p:spPr>
              <a:xfrm>
                <a:off x="1318250" y="3479750"/>
                <a:ext cx="39900" cy="54375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2175" extrusionOk="0">
                    <a:moveTo>
                      <a:pt x="615" y="0"/>
                    </a:moveTo>
                    <a:cubicBezTo>
                      <a:pt x="433" y="0"/>
                      <a:pt x="248" y="74"/>
                      <a:pt x="117" y="208"/>
                    </a:cubicBezTo>
                    <a:cubicBezTo>
                      <a:pt x="0" y="327"/>
                      <a:pt x="114" y="495"/>
                      <a:pt x="241" y="495"/>
                    </a:cubicBezTo>
                    <a:cubicBezTo>
                      <a:pt x="279" y="495"/>
                      <a:pt x="318" y="480"/>
                      <a:pt x="353" y="445"/>
                    </a:cubicBezTo>
                    <a:cubicBezTo>
                      <a:pt x="429" y="366"/>
                      <a:pt x="511" y="334"/>
                      <a:pt x="586" y="334"/>
                    </a:cubicBezTo>
                    <a:cubicBezTo>
                      <a:pt x="839" y="334"/>
                      <a:pt x="1021" y="700"/>
                      <a:pt x="707" y="886"/>
                    </a:cubicBezTo>
                    <a:cubicBezTo>
                      <a:pt x="580" y="960"/>
                      <a:pt x="615" y="1198"/>
                      <a:pt x="771" y="1198"/>
                    </a:cubicBezTo>
                    <a:cubicBezTo>
                      <a:pt x="777" y="1198"/>
                      <a:pt x="784" y="1198"/>
                      <a:pt x="791" y="1197"/>
                    </a:cubicBezTo>
                    <a:cubicBezTo>
                      <a:pt x="812" y="1194"/>
                      <a:pt x="833" y="1193"/>
                      <a:pt x="854" y="1193"/>
                    </a:cubicBezTo>
                    <a:cubicBezTo>
                      <a:pt x="1035" y="1193"/>
                      <a:pt x="1203" y="1293"/>
                      <a:pt x="1218" y="1494"/>
                    </a:cubicBezTo>
                    <a:cubicBezTo>
                      <a:pt x="1233" y="1701"/>
                      <a:pt x="1067" y="1843"/>
                      <a:pt x="875" y="1843"/>
                    </a:cubicBezTo>
                    <a:cubicBezTo>
                      <a:pt x="840" y="1843"/>
                      <a:pt x="805" y="1838"/>
                      <a:pt x="769" y="1828"/>
                    </a:cubicBezTo>
                    <a:cubicBezTo>
                      <a:pt x="753" y="1824"/>
                      <a:pt x="737" y="1822"/>
                      <a:pt x="722" y="1822"/>
                    </a:cubicBezTo>
                    <a:cubicBezTo>
                      <a:pt x="550" y="1822"/>
                      <a:pt x="489" y="2100"/>
                      <a:pt x="681" y="2150"/>
                    </a:cubicBezTo>
                    <a:cubicBezTo>
                      <a:pt x="743" y="2167"/>
                      <a:pt x="806" y="2175"/>
                      <a:pt x="869" y="2175"/>
                    </a:cubicBezTo>
                    <a:cubicBezTo>
                      <a:pt x="1209" y="2175"/>
                      <a:pt x="1535" y="1941"/>
                      <a:pt x="1569" y="1577"/>
                    </a:cubicBezTo>
                    <a:cubicBezTo>
                      <a:pt x="1596" y="1274"/>
                      <a:pt x="1395" y="1014"/>
                      <a:pt x="1131" y="908"/>
                    </a:cubicBezTo>
                    <a:lnTo>
                      <a:pt x="1131" y="908"/>
                    </a:lnTo>
                    <a:cubicBezTo>
                      <a:pt x="1243" y="703"/>
                      <a:pt x="1250" y="447"/>
                      <a:pt x="1102" y="242"/>
                    </a:cubicBezTo>
                    <a:cubicBezTo>
                      <a:pt x="983" y="77"/>
                      <a:pt x="801" y="0"/>
                      <a:pt x="61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49" name="Google Shape;16349;p27"/>
              <p:cNvSpPr/>
              <p:nvPr/>
            </p:nvSpPr>
            <p:spPr>
              <a:xfrm>
                <a:off x="1357525" y="3551400"/>
                <a:ext cx="55375" cy="11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443" extrusionOk="0">
                    <a:moveTo>
                      <a:pt x="2010" y="1"/>
                    </a:moveTo>
                    <a:cubicBezTo>
                      <a:pt x="2007" y="1"/>
                      <a:pt x="2003" y="1"/>
                      <a:pt x="1999" y="1"/>
                    </a:cubicBezTo>
                    <a:lnTo>
                      <a:pt x="217" y="108"/>
                    </a:lnTo>
                    <a:cubicBezTo>
                      <a:pt x="7" y="120"/>
                      <a:pt x="1" y="443"/>
                      <a:pt x="205" y="443"/>
                    </a:cubicBezTo>
                    <a:cubicBezTo>
                      <a:pt x="209" y="443"/>
                      <a:pt x="213" y="442"/>
                      <a:pt x="217" y="442"/>
                    </a:cubicBezTo>
                    <a:lnTo>
                      <a:pt x="1999" y="335"/>
                    </a:lnTo>
                    <a:cubicBezTo>
                      <a:pt x="2209" y="323"/>
                      <a:pt x="2214" y="1"/>
                      <a:pt x="20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50" name="Google Shape;16350;p27"/>
              <p:cNvSpPr/>
              <p:nvPr/>
            </p:nvSpPr>
            <p:spPr>
              <a:xfrm>
                <a:off x="1356575" y="3584075"/>
                <a:ext cx="55750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2230" h="521" extrusionOk="0">
                    <a:moveTo>
                      <a:pt x="632" y="0"/>
                    </a:moveTo>
                    <a:cubicBezTo>
                      <a:pt x="493" y="0"/>
                      <a:pt x="354" y="6"/>
                      <a:pt x="216" y="17"/>
                    </a:cubicBezTo>
                    <a:cubicBezTo>
                      <a:pt x="7" y="33"/>
                      <a:pt x="1" y="351"/>
                      <a:pt x="200" y="351"/>
                    </a:cubicBezTo>
                    <a:cubicBezTo>
                      <a:pt x="205" y="351"/>
                      <a:pt x="210" y="351"/>
                      <a:pt x="216" y="351"/>
                    </a:cubicBezTo>
                    <a:cubicBezTo>
                      <a:pt x="349" y="340"/>
                      <a:pt x="483" y="335"/>
                      <a:pt x="617" y="335"/>
                    </a:cubicBezTo>
                    <a:cubicBezTo>
                      <a:pt x="1066" y="335"/>
                      <a:pt x="1514" y="395"/>
                      <a:pt x="1949" y="514"/>
                    </a:cubicBezTo>
                    <a:cubicBezTo>
                      <a:pt x="1966" y="519"/>
                      <a:pt x="1982" y="521"/>
                      <a:pt x="1997" y="521"/>
                    </a:cubicBezTo>
                    <a:cubicBezTo>
                      <a:pt x="2169" y="521"/>
                      <a:pt x="2229" y="244"/>
                      <a:pt x="2037" y="192"/>
                    </a:cubicBezTo>
                    <a:cubicBezTo>
                      <a:pt x="1579" y="65"/>
                      <a:pt x="1106" y="0"/>
                      <a:pt x="6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51" name="Google Shape;16351;p27"/>
              <p:cNvSpPr/>
              <p:nvPr/>
            </p:nvSpPr>
            <p:spPr>
              <a:xfrm>
                <a:off x="1432600" y="3503600"/>
                <a:ext cx="45875" cy="79575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3183" extrusionOk="0">
                    <a:moveTo>
                      <a:pt x="821" y="1"/>
                    </a:moveTo>
                    <a:cubicBezTo>
                      <a:pt x="468" y="1"/>
                      <a:pt x="118" y="206"/>
                      <a:pt x="30" y="577"/>
                    </a:cubicBezTo>
                    <a:cubicBezTo>
                      <a:pt x="1" y="703"/>
                      <a:pt x="106" y="785"/>
                      <a:pt x="205" y="785"/>
                    </a:cubicBezTo>
                    <a:cubicBezTo>
                      <a:pt x="271" y="785"/>
                      <a:pt x="334" y="749"/>
                      <a:pt x="354" y="665"/>
                    </a:cubicBezTo>
                    <a:cubicBezTo>
                      <a:pt x="404" y="454"/>
                      <a:pt x="611" y="333"/>
                      <a:pt x="817" y="333"/>
                    </a:cubicBezTo>
                    <a:cubicBezTo>
                      <a:pt x="937" y="333"/>
                      <a:pt x="1057" y="374"/>
                      <a:pt x="1145" y="463"/>
                    </a:cubicBezTo>
                    <a:cubicBezTo>
                      <a:pt x="1499" y="817"/>
                      <a:pt x="1168" y="1367"/>
                      <a:pt x="778" y="1529"/>
                    </a:cubicBezTo>
                    <a:cubicBezTo>
                      <a:pt x="598" y="1605"/>
                      <a:pt x="643" y="1857"/>
                      <a:pt x="823" y="1857"/>
                    </a:cubicBezTo>
                    <a:cubicBezTo>
                      <a:pt x="837" y="1857"/>
                      <a:pt x="852" y="1856"/>
                      <a:pt x="868" y="1852"/>
                    </a:cubicBezTo>
                    <a:cubicBezTo>
                      <a:pt x="914" y="1842"/>
                      <a:pt x="957" y="1838"/>
                      <a:pt x="995" y="1838"/>
                    </a:cubicBezTo>
                    <a:cubicBezTo>
                      <a:pt x="1455" y="1838"/>
                      <a:pt x="1357" y="2495"/>
                      <a:pt x="1119" y="2690"/>
                    </a:cubicBezTo>
                    <a:cubicBezTo>
                      <a:pt x="967" y="2814"/>
                      <a:pt x="774" y="2859"/>
                      <a:pt x="580" y="2859"/>
                    </a:cubicBezTo>
                    <a:cubicBezTo>
                      <a:pt x="509" y="2859"/>
                      <a:pt x="437" y="2853"/>
                      <a:pt x="367" y="2842"/>
                    </a:cubicBezTo>
                    <a:cubicBezTo>
                      <a:pt x="358" y="2841"/>
                      <a:pt x="348" y="2840"/>
                      <a:pt x="339" y="2840"/>
                    </a:cubicBezTo>
                    <a:cubicBezTo>
                      <a:pt x="150" y="2840"/>
                      <a:pt x="75" y="3135"/>
                      <a:pt x="279" y="3164"/>
                    </a:cubicBezTo>
                    <a:cubicBezTo>
                      <a:pt x="360" y="3176"/>
                      <a:pt x="446" y="3183"/>
                      <a:pt x="534" y="3183"/>
                    </a:cubicBezTo>
                    <a:cubicBezTo>
                      <a:pt x="1029" y="3183"/>
                      <a:pt x="1577" y="2977"/>
                      <a:pt x="1673" y="2435"/>
                    </a:cubicBezTo>
                    <a:cubicBezTo>
                      <a:pt x="1736" y="2077"/>
                      <a:pt x="1545" y="1741"/>
                      <a:pt x="1254" y="1593"/>
                    </a:cubicBezTo>
                    <a:lnTo>
                      <a:pt x="1254" y="1593"/>
                    </a:lnTo>
                    <a:cubicBezTo>
                      <a:pt x="1636" y="1226"/>
                      <a:pt x="1834" y="630"/>
                      <a:pt x="1389" y="217"/>
                    </a:cubicBezTo>
                    <a:cubicBezTo>
                      <a:pt x="1233" y="70"/>
                      <a:pt x="1026" y="1"/>
                      <a:pt x="82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52" name="Google Shape;16352;p27"/>
              <p:cNvSpPr/>
              <p:nvPr/>
            </p:nvSpPr>
            <p:spPr>
              <a:xfrm>
                <a:off x="1485425" y="3512050"/>
                <a:ext cx="61375" cy="72100"/>
              </a:xfrm>
              <a:custGeom>
                <a:avLst/>
                <a:gdLst/>
                <a:ahLst/>
                <a:cxnLst/>
                <a:rect l="l" t="t" r="r" b="b"/>
                <a:pathLst>
                  <a:path w="2455" h="2884" extrusionOk="0">
                    <a:moveTo>
                      <a:pt x="867" y="0"/>
                    </a:moveTo>
                    <a:cubicBezTo>
                      <a:pt x="590" y="0"/>
                      <a:pt x="306" y="119"/>
                      <a:pt x="105" y="361"/>
                    </a:cubicBezTo>
                    <a:cubicBezTo>
                      <a:pt x="0" y="486"/>
                      <a:pt x="112" y="654"/>
                      <a:pt x="232" y="654"/>
                    </a:cubicBezTo>
                    <a:cubicBezTo>
                      <a:pt x="270" y="654"/>
                      <a:pt x="308" y="637"/>
                      <a:pt x="341" y="597"/>
                    </a:cubicBezTo>
                    <a:cubicBezTo>
                      <a:pt x="476" y="435"/>
                      <a:pt x="677" y="354"/>
                      <a:pt x="869" y="354"/>
                    </a:cubicBezTo>
                    <a:cubicBezTo>
                      <a:pt x="1159" y="354"/>
                      <a:pt x="1431" y="537"/>
                      <a:pt x="1438" y="903"/>
                    </a:cubicBezTo>
                    <a:cubicBezTo>
                      <a:pt x="1444" y="1192"/>
                      <a:pt x="1231" y="1430"/>
                      <a:pt x="1055" y="1638"/>
                    </a:cubicBezTo>
                    <a:cubicBezTo>
                      <a:pt x="808" y="1926"/>
                      <a:pt x="564" y="2181"/>
                      <a:pt x="430" y="2542"/>
                    </a:cubicBezTo>
                    <a:cubicBezTo>
                      <a:pt x="396" y="2632"/>
                      <a:pt x="468" y="2719"/>
                      <a:pt x="547" y="2748"/>
                    </a:cubicBezTo>
                    <a:cubicBezTo>
                      <a:pt x="791" y="2839"/>
                      <a:pt x="1036" y="2883"/>
                      <a:pt x="1278" y="2883"/>
                    </a:cubicBezTo>
                    <a:cubicBezTo>
                      <a:pt x="1625" y="2883"/>
                      <a:pt x="1967" y="2792"/>
                      <a:pt x="2294" y="2614"/>
                    </a:cubicBezTo>
                    <a:cubicBezTo>
                      <a:pt x="2455" y="2526"/>
                      <a:pt x="2356" y="2302"/>
                      <a:pt x="2206" y="2302"/>
                    </a:cubicBezTo>
                    <a:cubicBezTo>
                      <a:pt x="2180" y="2302"/>
                      <a:pt x="2152" y="2309"/>
                      <a:pt x="2124" y="2324"/>
                    </a:cubicBezTo>
                    <a:cubicBezTo>
                      <a:pt x="1850" y="2474"/>
                      <a:pt x="1570" y="2547"/>
                      <a:pt x="1285" y="2547"/>
                    </a:cubicBezTo>
                    <a:cubicBezTo>
                      <a:pt x="1131" y="2547"/>
                      <a:pt x="976" y="2526"/>
                      <a:pt x="819" y="2484"/>
                    </a:cubicBezTo>
                    <a:lnTo>
                      <a:pt x="819" y="2484"/>
                    </a:lnTo>
                    <a:cubicBezTo>
                      <a:pt x="1144" y="1881"/>
                      <a:pt x="1960" y="1437"/>
                      <a:pt x="1734" y="655"/>
                    </a:cubicBezTo>
                    <a:cubicBezTo>
                      <a:pt x="1607" y="221"/>
                      <a:pt x="1243" y="0"/>
                      <a:pt x="86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53" name="Google Shape;16353;p27"/>
              <p:cNvSpPr/>
              <p:nvPr/>
            </p:nvSpPr>
            <p:spPr>
              <a:xfrm>
                <a:off x="1544650" y="3481125"/>
                <a:ext cx="42975" cy="34000"/>
              </a:xfrm>
              <a:custGeom>
                <a:avLst/>
                <a:gdLst/>
                <a:ahLst/>
                <a:cxnLst/>
                <a:rect l="l" t="t" r="r" b="b"/>
                <a:pathLst>
                  <a:path w="1719" h="1360" extrusionOk="0">
                    <a:moveTo>
                      <a:pt x="814" y="338"/>
                    </a:moveTo>
                    <a:lnTo>
                      <a:pt x="814" y="338"/>
                    </a:lnTo>
                    <a:cubicBezTo>
                      <a:pt x="842" y="363"/>
                      <a:pt x="879" y="378"/>
                      <a:pt x="922" y="378"/>
                    </a:cubicBezTo>
                    <a:cubicBezTo>
                      <a:pt x="933" y="378"/>
                      <a:pt x="945" y="377"/>
                      <a:pt x="957" y="375"/>
                    </a:cubicBezTo>
                    <a:cubicBezTo>
                      <a:pt x="973" y="372"/>
                      <a:pt x="988" y="370"/>
                      <a:pt x="1004" y="370"/>
                    </a:cubicBezTo>
                    <a:cubicBezTo>
                      <a:pt x="1164" y="370"/>
                      <a:pt x="1306" y="530"/>
                      <a:pt x="1316" y="687"/>
                    </a:cubicBezTo>
                    <a:cubicBezTo>
                      <a:pt x="1328" y="875"/>
                      <a:pt x="1145" y="997"/>
                      <a:pt x="977" y="1018"/>
                    </a:cubicBezTo>
                    <a:cubicBezTo>
                      <a:pt x="958" y="1021"/>
                      <a:pt x="939" y="1022"/>
                      <a:pt x="920" y="1022"/>
                    </a:cubicBezTo>
                    <a:cubicBezTo>
                      <a:pt x="584" y="1022"/>
                      <a:pt x="431" y="646"/>
                      <a:pt x="520" y="349"/>
                    </a:cubicBezTo>
                    <a:lnTo>
                      <a:pt x="520" y="349"/>
                    </a:lnTo>
                    <a:lnTo>
                      <a:pt x="814" y="338"/>
                    </a:lnTo>
                    <a:close/>
                    <a:moveTo>
                      <a:pt x="914" y="1"/>
                    </a:moveTo>
                    <a:cubicBezTo>
                      <a:pt x="912" y="1"/>
                      <a:pt x="909" y="1"/>
                      <a:pt x="907" y="1"/>
                    </a:cubicBezTo>
                    <a:lnTo>
                      <a:pt x="405" y="18"/>
                    </a:lnTo>
                    <a:cubicBezTo>
                      <a:pt x="349" y="21"/>
                      <a:pt x="286" y="48"/>
                      <a:pt x="260" y="102"/>
                    </a:cubicBezTo>
                    <a:cubicBezTo>
                      <a:pt x="0" y="649"/>
                      <a:pt x="335" y="1360"/>
                      <a:pt x="914" y="1360"/>
                    </a:cubicBezTo>
                    <a:cubicBezTo>
                      <a:pt x="1008" y="1360"/>
                      <a:pt x="1107" y="1341"/>
                      <a:pt x="1212" y="1301"/>
                    </a:cubicBezTo>
                    <a:cubicBezTo>
                      <a:pt x="1519" y="1182"/>
                      <a:pt x="1719" y="867"/>
                      <a:pt x="1627" y="539"/>
                    </a:cubicBezTo>
                    <a:cubicBezTo>
                      <a:pt x="1549" y="253"/>
                      <a:pt x="1303" y="53"/>
                      <a:pt x="1020" y="40"/>
                    </a:cubicBezTo>
                    <a:lnTo>
                      <a:pt x="1020" y="40"/>
                    </a:lnTo>
                    <a:cubicBezTo>
                      <a:pt x="994" y="16"/>
                      <a:pt x="959" y="1"/>
                      <a:pt x="9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54" name="Google Shape;16354;p27"/>
              <p:cNvSpPr/>
              <p:nvPr/>
            </p:nvSpPr>
            <p:spPr>
              <a:xfrm>
                <a:off x="344400" y="3682600"/>
                <a:ext cx="66800" cy="115900"/>
              </a:xfrm>
              <a:custGeom>
                <a:avLst/>
                <a:gdLst/>
                <a:ahLst/>
                <a:cxnLst/>
                <a:rect l="l" t="t" r="r" b="b"/>
                <a:pathLst>
                  <a:path w="2672" h="4636" extrusionOk="0">
                    <a:moveTo>
                      <a:pt x="2082" y="667"/>
                    </a:moveTo>
                    <a:lnTo>
                      <a:pt x="2082" y="667"/>
                    </a:lnTo>
                    <a:cubicBezTo>
                      <a:pt x="2401" y="919"/>
                      <a:pt x="2153" y="1514"/>
                      <a:pt x="1986" y="1749"/>
                    </a:cubicBezTo>
                    <a:cubicBezTo>
                      <a:pt x="1676" y="2190"/>
                      <a:pt x="1072" y="2344"/>
                      <a:pt x="557" y="2441"/>
                    </a:cubicBezTo>
                    <a:lnTo>
                      <a:pt x="557" y="2441"/>
                    </a:lnTo>
                    <a:cubicBezTo>
                      <a:pt x="530" y="2039"/>
                      <a:pt x="564" y="1640"/>
                      <a:pt x="697" y="1255"/>
                    </a:cubicBezTo>
                    <a:cubicBezTo>
                      <a:pt x="771" y="1105"/>
                      <a:pt x="844" y="957"/>
                      <a:pt x="917" y="808"/>
                    </a:cubicBezTo>
                    <a:lnTo>
                      <a:pt x="2082" y="667"/>
                    </a:lnTo>
                    <a:close/>
                    <a:moveTo>
                      <a:pt x="1579" y="1"/>
                    </a:moveTo>
                    <a:cubicBezTo>
                      <a:pt x="996" y="1"/>
                      <a:pt x="547" y="659"/>
                      <a:pt x="374" y="1165"/>
                    </a:cubicBezTo>
                    <a:cubicBezTo>
                      <a:pt x="0" y="2261"/>
                      <a:pt x="360" y="3465"/>
                      <a:pt x="699" y="4519"/>
                    </a:cubicBezTo>
                    <a:cubicBezTo>
                      <a:pt x="724" y="4597"/>
                      <a:pt x="798" y="4635"/>
                      <a:pt x="869" y="4635"/>
                    </a:cubicBezTo>
                    <a:cubicBezTo>
                      <a:pt x="954" y="4635"/>
                      <a:pt x="1035" y="4581"/>
                      <a:pt x="1027" y="4473"/>
                    </a:cubicBezTo>
                    <a:cubicBezTo>
                      <a:pt x="1015" y="4289"/>
                      <a:pt x="1001" y="4106"/>
                      <a:pt x="987" y="3921"/>
                    </a:cubicBezTo>
                    <a:cubicBezTo>
                      <a:pt x="980" y="3817"/>
                      <a:pt x="896" y="3763"/>
                      <a:pt x="815" y="3760"/>
                    </a:cubicBezTo>
                    <a:lnTo>
                      <a:pt x="815" y="3760"/>
                    </a:lnTo>
                    <a:cubicBezTo>
                      <a:pt x="721" y="3438"/>
                      <a:pt x="640" y="3106"/>
                      <a:pt x="592" y="2774"/>
                    </a:cubicBezTo>
                    <a:lnTo>
                      <a:pt x="592" y="2774"/>
                    </a:lnTo>
                    <a:cubicBezTo>
                      <a:pt x="1333" y="2633"/>
                      <a:pt x="2238" y="2340"/>
                      <a:pt x="2499" y="1546"/>
                    </a:cubicBezTo>
                    <a:cubicBezTo>
                      <a:pt x="2671" y="1017"/>
                      <a:pt x="2433" y="280"/>
                      <a:pt x="1890" y="63"/>
                    </a:cubicBezTo>
                    <a:cubicBezTo>
                      <a:pt x="1783" y="20"/>
                      <a:pt x="1679" y="1"/>
                      <a:pt x="157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55" name="Google Shape;16355;p27"/>
              <p:cNvSpPr/>
              <p:nvPr/>
            </p:nvSpPr>
            <p:spPr>
              <a:xfrm>
                <a:off x="432475" y="3733150"/>
                <a:ext cx="42200" cy="20150"/>
              </a:xfrm>
              <a:custGeom>
                <a:avLst/>
                <a:gdLst/>
                <a:ahLst/>
                <a:cxnLst/>
                <a:rect l="l" t="t" r="r" b="b"/>
                <a:pathLst>
                  <a:path w="1688" h="806" extrusionOk="0">
                    <a:moveTo>
                      <a:pt x="1478" y="1"/>
                    </a:moveTo>
                    <a:cubicBezTo>
                      <a:pt x="1460" y="1"/>
                      <a:pt x="1440" y="4"/>
                      <a:pt x="1420" y="12"/>
                    </a:cubicBezTo>
                    <a:lnTo>
                      <a:pt x="179" y="471"/>
                    </a:lnTo>
                    <a:cubicBezTo>
                      <a:pt x="0" y="538"/>
                      <a:pt x="52" y="806"/>
                      <a:pt x="211" y="806"/>
                    </a:cubicBezTo>
                    <a:cubicBezTo>
                      <a:pt x="229" y="806"/>
                      <a:pt x="249" y="802"/>
                      <a:pt x="269" y="795"/>
                    </a:cubicBezTo>
                    <a:lnTo>
                      <a:pt x="1508" y="335"/>
                    </a:lnTo>
                    <a:cubicBezTo>
                      <a:pt x="1687" y="268"/>
                      <a:pt x="1637" y="1"/>
                      <a:pt x="147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56" name="Google Shape;16356;p27"/>
              <p:cNvSpPr/>
              <p:nvPr/>
            </p:nvSpPr>
            <p:spPr>
              <a:xfrm>
                <a:off x="429100" y="3768725"/>
                <a:ext cx="456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335" extrusionOk="0">
                    <a:moveTo>
                      <a:pt x="217" y="0"/>
                    </a:moveTo>
                    <a:cubicBezTo>
                      <a:pt x="0" y="0"/>
                      <a:pt x="0" y="334"/>
                      <a:pt x="217" y="334"/>
                    </a:cubicBezTo>
                    <a:lnTo>
                      <a:pt x="1608" y="334"/>
                    </a:lnTo>
                    <a:cubicBezTo>
                      <a:pt x="1823" y="334"/>
                      <a:pt x="1825" y="0"/>
                      <a:pt x="160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57" name="Google Shape;16357;p27"/>
              <p:cNvSpPr/>
              <p:nvPr/>
            </p:nvSpPr>
            <p:spPr>
              <a:xfrm>
                <a:off x="511150" y="3700025"/>
                <a:ext cx="56225" cy="78825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3153" extrusionOk="0">
                    <a:moveTo>
                      <a:pt x="1094" y="838"/>
                    </a:moveTo>
                    <a:cubicBezTo>
                      <a:pt x="1117" y="1103"/>
                      <a:pt x="1154" y="1367"/>
                      <a:pt x="1205" y="1629"/>
                    </a:cubicBezTo>
                    <a:lnTo>
                      <a:pt x="1205" y="1629"/>
                    </a:lnTo>
                    <a:cubicBezTo>
                      <a:pt x="992" y="1666"/>
                      <a:pt x="777" y="1692"/>
                      <a:pt x="560" y="1709"/>
                    </a:cubicBezTo>
                    <a:lnTo>
                      <a:pt x="560" y="1709"/>
                    </a:lnTo>
                    <a:cubicBezTo>
                      <a:pt x="755" y="1429"/>
                      <a:pt x="933" y="1138"/>
                      <a:pt x="1094" y="838"/>
                    </a:cubicBezTo>
                    <a:close/>
                    <a:moveTo>
                      <a:pt x="1216" y="0"/>
                    </a:moveTo>
                    <a:cubicBezTo>
                      <a:pt x="1164" y="0"/>
                      <a:pt x="1115" y="25"/>
                      <a:pt x="1089" y="83"/>
                    </a:cubicBezTo>
                    <a:cubicBezTo>
                      <a:pt x="819" y="696"/>
                      <a:pt x="478" y="1274"/>
                      <a:pt x="76" y="1808"/>
                    </a:cubicBezTo>
                    <a:cubicBezTo>
                      <a:pt x="0" y="1911"/>
                      <a:pt x="103" y="2060"/>
                      <a:pt x="217" y="2060"/>
                    </a:cubicBezTo>
                    <a:cubicBezTo>
                      <a:pt x="218" y="2060"/>
                      <a:pt x="219" y="2060"/>
                      <a:pt x="221" y="2060"/>
                    </a:cubicBezTo>
                    <a:cubicBezTo>
                      <a:pt x="575" y="2051"/>
                      <a:pt x="928" y="2016"/>
                      <a:pt x="1277" y="1956"/>
                    </a:cubicBezTo>
                    <a:lnTo>
                      <a:pt x="1277" y="1956"/>
                    </a:lnTo>
                    <a:cubicBezTo>
                      <a:pt x="1367" y="2325"/>
                      <a:pt x="1485" y="2687"/>
                      <a:pt x="1630" y="3039"/>
                    </a:cubicBezTo>
                    <a:cubicBezTo>
                      <a:pt x="1662" y="3118"/>
                      <a:pt x="1732" y="3153"/>
                      <a:pt x="1799" y="3153"/>
                    </a:cubicBezTo>
                    <a:cubicBezTo>
                      <a:pt x="1898" y="3153"/>
                      <a:pt x="1993" y="3076"/>
                      <a:pt x="1953" y="2951"/>
                    </a:cubicBezTo>
                    <a:lnTo>
                      <a:pt x="1776" y="2393"/>
                    </a:lnTo>
                    <a:cubicBezTo>
                      <a:pt x="1765" y="2357"/>
                      <a:pt x="1746" y="2330"/>
                      <a:pt x="1723" y="2311"/>
                    </a:cubicBezTo>
                    <a:lnTo>
                      <a:pt x="1723" y="2311"/>
                    </a:lnTo>
                    <a:cubicBezTo>
                      <a:pt x="1680" y="2172"/>
                      <a:pt x="1641" y="2032"/>
                      <a:pt x="1607" y="1891"/>
                    </a:cubicBezTo>
                    <a:lnTo>
                      <a:pt x="1607" y="1891"/>
                    </a:lnTo>
                    <a:cubicBezTo>
                      <a:pt x="1759" y="1857"/>
                      <a:pt x="1910" y="1818"/>
                      <a:pt x="2060" y="1775"/>
                    </a:cubicBezTo>
                    <a:cubicBezTo>
                      <a:pt x="2249" y="1719"/>
                      <a:pt x="2192" y="1444"/>
                      <a:pt x="2022" y="1444"/>
                    </a:cubicBezTo>
                    <a:cubicBezTo>
                      <a:pt x="2006" y="1444"/>
                      <a:pt x="1989" y="1446"/>
                      <a:pt x="1972" y="1451"/>
                    </a:cubicBezTo>
                    <a:cubicBezTo>
                      <a:pt x="1827" y="1494"/>
                      <a:pt x="1681" y="1531"/>
                      <a:pt x="1535" y="1564"/>
                    </a:cubicBezTo>
                    <a:lnTo>
                      <a:pt x="1535" y="1564"/>
                    </a:lnTo>
                    <a:cubicBezTo>
                      <a:pt x="1445" y="1105"/>
                      <a:pt x="1400" y="638"/>
                      <a:pt x="1400" y="169"/>
                    </a:cubicBezTo>
                    <a:cubicBezTo>
                      <a:pt x="1400" y="71"/>
                      <a:pt x="1305" y="0"/>
                      <a:pt x="12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58" name="Google Shape;16358;p27"/>
              <p:cNvSpPr/>
              <p:nvPr/>
            </p:nvSpPr>
            <p:spPr>
              <a:xfrm>
                <a:off x="562875" y="3702825"/>
                <a:ext cx="69925" cy="78825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3153" extrusionOk="0">
                    <a:moveTo>
                      <a:pt x="1286" y="622"/>
                    </a:moveTo>
                    <a:cubicBezTo>
                      <a:pt x="1738" y="622"/>
                      <a:pt x="2153" y="940"/>
                      <a:pt x="2282" y="1403"/>
                    </a:cubicBezTo>
                    <a:cubicBezTo>
                      <a:pt x="2414" y="1876"/>
                      <a:pt x="2229" y="2804"/>
                      <a:pt x="1629" y="2804"/>
                    </a:cubicBezTo>
                    <a:cubicBezTo>
                      <a:pt x="1560" y="2804"/>
                      <a:pt x="1486" y="2792"/>
                      <a:pt x="1407" y="2766"/>
                    </a:cubicBezTo>
                    <a:cubicBezTo>
                      <a:pt x="452" y="2449"/>
                      <a:pt x="349" y="1377"/>
                      <a:pt x="871" y="715"/>
                    </a:cubicBezTo>
                    <a:lnTo>
                      <a:pt x="871" y="715"/>
                    </a:lnTo>
                    <a:cubicBezTo>
                      <a:pt x="873" y="714"/>
                      <a:pt x="874" y="713"/>
                      <a:pt x="876" y="712"/>
                    </a:cubicBezTo>
                    <a:cubicBezTo>
                      <a:pt x="1011" y="651"/>
                      <a:pt x="1150" y="622"/>
                      <a:pt x="1286" y="622"/>
                    </a:cubicBezTo>
                    <a:close/>
                    <a:moveTo>
                      <a:pt x="1298" y="0"/>
                    </a:moveTo>
                    <a:cubicBezTo>
                      <a:pt x="1274" y="0"/>
                      <a:pt x="1249" y="5"/>
                      <a:pt x="1224" y="17"/>
                    </a:cubicBezTo>
                    <a:cubicBezTo>
                      <a:pt x="460" y="363"/>
                      <a:pt x="0" y="1223"/>
                      <a:pt x="284" y="2046"/>
                    </a:cubicBezTo>
                    <a:cubicBezTo>
                      <a:pt x="463" y="2566"/>
                      <a:pt x="1035" y="3153"/>
                      <a:pt x="1627" y="3153"/>
                    </a:cubicBezTo>
                    <a:cubicBezTo>
                      <a:pt x="1747" y="3153"/>
                      <a:pt x="1868" y="3129"/>
                      <a:pt x="1986" y="3075"/>
                    </a:cubicBezTo>
                    <a:cubicBezTo>
                      <a:pt x="2655" y="2776"/>
                      <a:pt x="2796" y="1750"/>
                      <a:pt x="2545" y="1143"/>
                    </a:cubicBezTo>
                    <a:cubicBezTo>
                      <a:pt x="2339" y="645"/>
                      <a:pt x="1892" y="342"/>
                      <a:pt x="1403" y="300"/>
                    </a:cubicBezTo>
                    <a:lnTo>
                      <a:pt x="1403" y="300"/>
                    </a:lnTo>
                    <a:cubicBezTo>
                      <a:pt x="1560" y="219"/>
                      <a:pt x="1454" y="0"/>
                      <a:pt x="129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59" name="Google Shape;16359;p27"/>
              <p:cNvSpPr/>
              <p:nvPr/>
            </p:nvSpPr>
            <p:spPr>
              <a:xfrm>
                <a:off x="622600" y="3664425"/>
                <a:ext cx="38375" cy="38200"/>
              </a:xfrm>
              <a:custGeom>
                <a:avLst/>
                <a:gdLst/>
                <a:ahLst/>
                <a:cxnLst/>
                <a:rect l="l" t="t" r="r" b="b"/>
                <a:pathLst>
                  <a:path w="1535" h="1528" extrusionOk="0">
                    <a:moveTo>
                      <a:pt x="941" y="429"/>
                    </a:moveTo>
                    <a:cubicBezTo>
                      <a:pt x="1059" y="513"/>
                      <a:pt x="1146" y="642"/>
                      <a:pt x="1156" y="786"/>
                    </a:cubicBezTo>
                    <a:cubicBezTo>
                      <a:pt x="1172" y="1007"/>
                      <a:pt x="983" y="1159"/>
                      <a:pt x="780" y="1188"/>
                    </a:cubicBezTo>
                    <a:cubicBezTo>
                      <a:pt x="757" y="1192"/>
                      <a:pt x="734" y="1193"/>
                      <a:pt x="711" y="1193"/>
                    </a:cubicBezTo>
                    <a:cubicBezTo>
                      <a:pt x="535" y="1193"/>
                      <a:pt x="361" y="1095"/>
                      <a:pt x="359" y="897"/>
                    </a:cubicBezTo>
                    <a:cubicBezTo>
                      <a:pt x="356" y="700"/>
                      <a:pt x="523" y="470"/>
                      <a:pt x="728" y="470"/>
                    </a:cubicBezTo>
                    <a:cubicBezTo>
                      <a:pt x="746" y="470"/>
                      <a:pt x="765" y="472"/>
                      <a:pt x="784" y="476"/>
                    </a:cubicBezTo>
                    <a:cubicBezTo>
                      <a:pt x="797" y="479"/>
                      <a:pt x="810" y="480"/>
                      <a:pt x="822" y="480"/>
                    </a:cubicBezTo>
                    <a:cubicBezTo>
                      <a:pt x="871" y="480"/>
                      <a:pt x="911" y="459"/>
                      <a:pt x="941" y="429"/>
                    </a:cubicBezTo>
                    <a:close/>
                    <a:moveTo>
                      <a:pt x="630" y="0"/>
                    </a:moveTo>
                    <a:cubicBezTo>
                      <a:pt x="580" y="0"/>
                      <a:pt x="530" y="5"/>
                      <a:pt x="481" y="14"/>
                    </a:cubicBezTo>
                    <a:cubicBezTo>
                      <a:pt x="357" y="37"/>
                      <a:pt x="337" y="158"/>
                      <a:pt x="383" y="246"/>
                    </a:cubicBezTo>
                    <a:lnTo>
                      <a:pt x="383" y="246"/>
                    </a:lnTo>
                    <a:cubicBezTo>
                      <a:pt x="183" y="373"/>
                      <a:pt x="42" y="600"/>
                      <a:pt x="26" y="851"/>
                    </a:cubicBezTo>
                    <a:cubicBezTo>
                      <a:pt x="0" y="1250"/>
                      <a:pt x="333" y="1527"/>
                      <a:pt x="708" y="1527"/>
                    </a:cubicBezTo>
                    <a:cubicBezTo>
                      <a:pt x="732" y="1527"/>
                      <a:pt x="756" y="1526"/>
                      <a:pt x="780" y="1524"/>
                    </a:cubicBezTo>
                    <a:cubicBezTo>
                      <a:pt x="1185" y="1486"/>
                      <a:pt x="1535" y="1159"/>
                      <a:pt x="1486" y="734"/>
                    </a:cubicBezTo>
                    <a:cubicBezTo>
                      <a:pt x="1436" y="305"/>
                      <a:pt x="1043" y="0"/>
                      <a:pt x="6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60" name="Google Shape;16360;p27"/>
              <p:cNvSpPr/>
              <p:nvPr/>
            </p:nvSpPr>
            <p:spPr>
              <a:xfrm>
                <a:off x="682125" y="3698075"/>
                <a:ext cx="29575" cy="9185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3674" extrusionOk="0">
                    <a:moveTo>
                      <a:pt x="912" y="0"/>
                    </a:moveTo>
                    <a:cubicBezTo>
                      <a:pt x="861" y="0"/>
                      <a:pt x="809" y="21"/>
                      <a:pt x="772" y="73"/>
                    </a:cubicBezTo>
                    <a:cubicBezTo>
                      <a:pt x="0" y="1127"/>
                      <a:pt x="13" y="2562"/>
                      <a:pt x="801" y="3602"/>
                    </a:cubicBezTo>
                    <a:cubicBezTo>
                      <a:pt x="839" y="3652"/>
                      <a:pt x="892" y="3673"/>
                      <a:pt x="943" y="3673"/>
                    </a:cubicBezTo>
                    <a:cubicBezTo>
                      <a:pt x="1065" y="3673"/>
                      <a:pt x="1182" y="3555"/>
                      <a:pt x="1091" y="3435"/>
                    </a:cubicBezTo>
                    <a:cubicBezTo>
                      <a:pt x="365" y="2475"/>
                      <a:pt x="351" y="1215"/>
                      <a:pt x="1060" y="240"/>
                    </a:cubicBezTo>
                    <a:cubicBezTo>
                      <a:pt x="1149" y="118"/>
                      <a:pt x="1033" y="0"/>
                      <a:pt x="9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61" name="Google Shape;16361;p27"/>
              <p:cNvSpPr/>
              <p:nvPr/>
            </p:nvSpPr>
            <p:spPr>
              <a:xfrm>
                <a:off x="724250" y="3723650"/>
                <a:ext cx="42025" cy="62750"/>
              </a:xfrm>
              <a:custGeom>
                <a:avLst/>
                <a:gdLst/>
                <a:ahLst/>
                <a:cxnLst/>
                <a:rect l="l" t="t" r="r" b="b"/>
                <a:pathLst>
                  <a:path w="1681" h="2510" extrusionOk="0">
                    <a:moveTo>
                      <a:pt x="1307" y="1"/>
                    </a:moveTo>
                    <a:cubicBezTo>
                      <a:pt x="763" y="1"/>
                      <a:pt x="68" y="121"/>
                      <a:pt x="19" y="787"/>
                    </a:cubicBezTo>
                    <a:cubicBezTo>
                      <a:pt x="1" y="1014"/>
                      <a:pt x="97" y="1214"/>
                      <a:pt x="289" y="1336"/>
                    </a:cubicBezTo>
                    <a:cubicBezTo>
                      <a:pt x="455" y="1441"/>
                      <a:pt x="658" y="1467"/>
                      <a:pt x="829" y="1567"/>
                    </a:cubicBezTo>
                    <a:cubicBezTo>
                      <a:pt x="1026" y="1680"/>
                      <a:pt x="1171" y="1837"/>
                      <a:pt x="1285" y="2024"/>
                    </a:cubicBezTo>
                    <a:lnTo>
                      <a:pt x="1285" y="2024"/>
                    </a:lnTo>
                    <a:cubicBezTo>
                      <a:pt x="1122" y="2128"/>
                      <a:pt x="944" y="2178"/>
                      <a:pt x="757" y="2178"/>
                    </a:cubicBezTo>
                    <a:cubicBezTo>
                      <a:pt x="680" y="2178"/>
                      <a:pt x="600" y="2169"/>
                      <a:pt x="520" y="2152"/>
                    </a:cubicBezTo>
                    <a:cubicBezTo>
                      <a:pt x="506" y="2150"/>
                      <a:pt x="493" y="2148"/>
                      <a:pt x="481" y="2148"/>
                    </a:cubicBezTo>
                    <a:cubicBezTo>
                      <a:pt x="300" y="2148"/>
                      <a:pt x="234" y="2433"/>
                      <a:pt x="431" y="2474"/>
                    </a:cubicBezTo>
                    <a:cubicBezTo>
                      <a:pt x="542" y="2498"/>
                      <a:pt x="649" y="2510"/>
                      <a:pt x="753" y="2510"/>
                    </a:cubicBezTo>
                    <a:cubicBezTo>
                      <a:pt x="1068" y="2510"/>
                      <a:pt x="1355" y="2401"/>
                      <a:pt x="1621" y="2189"/>
                    </a:cubicBezTo>
                    <a:cubicBezTo>
                      <a:pt x="1680" y="2142"/>
                      <a:pt x="1677" y="2047"/>
                      <a:pt x="1647" y="1986"/>
                    </a:cubicBezTo>
                    <a:cubicBezTo>
                      <a:pt x="1479" y="1652"/>
                      <a:pt x="1226" y="1382"/>
                      <a:pt x="886" y="1219"/>
                    </a:cubicBezTo>
                    <a:cubicBezTo>
                      <a:pt x="632" y="1098"/>
                      <a:pt x="314" y="949"/>
                      <a:pt x="430" y="624"/>
                    </a:cubicBezTo>
                    <a:cubicBezTo>
                      <a:pt x="521" y="369"/>
                      <a:pt x="876" y="332"/>
                      <a:pt x="1163" y="332"/>
                    </a:cubicBezTo>
                    <a:cubicBezTo>
                      <a:pt x="1248" y="332"/>
                      <a:pt x="1328" y="335"/>
                      <a:pt x="1392" y="337"/>
                    </a:cubicBezTo>
                    <a:cubicBezTo>
                      <a:pt x="1394" y="337"/>
                      <a:pt x="1395" y="337"/>
                      <a:pt x="1396" y="337"/>
                    </a:cubicBezTo>
                    <a:cubicBezTo>
                      <a:pt x="1607" y="337"/>
                      <a:pt x="1606" y="6"/>
                      <a:pt x="1392" y="2"/>
                    </a:cubicBezTo>
                    <a:cubicBezTo>
                      <a:pt x="1364" y="1"/>
                      <a:pt x="1336" y="1"/>
                      <a:pt x="13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62" name="Google Shape;16362;p27"/>
              <p:cNvSpPr/>
              <p:nvPr/>
            </p:nvSpPr>
            <p:spPr>
              <a:xfrm>
                <a:off x="769050" y="3701350"/>
                <a:ext cx="30425" cy="2537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1015" extrusionOk="0">
                    <a:moveTo>
                      <a:pt x="833" y="0"/>
                    </a:moveTo>
                    <a:cubicBezTo>
                      <a:pt x="778" y="0"/>
                      <a:pt x="724" y="26"/>
                      <a:pt x="695" y="82"/>
                    </a:cubicBezTo>
                    <a:cubicBezTo>
                      <a:pt x="590" y="296"/>
                      <a:pt x="419" y="450"/>
                      <a:pt x="189" y="520"/>
                    </a:cubicBezTo>
                    <a:cubicBezTo>
                      <a:pt x="1" y="577"/>
                      <a:pt x="58" y="851"/>
                      <a:pt x="226" y="851"/>
                    </a:cubicBezTo>
                    <a:cubicBezTo>
                      <a:pt x="242" y="851"/>
                      <a:pt x="259" y="849"/>
                      <a:pt x="277" y="843"/>
                    </a:cubicBezTo>
                    <a:lnTo>
                      <a:pt x="279" y="842"/>
                    </a:lnTo>
                    <a:cubicBezTo>
                      <a:pt x="488" y="780"/>
                      <a:pt x="674" y="661"/>
                      <a:pt x="817" y="500"/>
                    </a:cubicBezTo>
                    <a:lnTo>
                      <a:pt x="817" y="500"/>
                    </a:lnTo>
                    <a:cubicBezTo>
                      <a:pt x="856" y="613"/>
                      <a:pt x="877" y="732"/>
                      <a:pt x="880" y="852"/>
                    </a:cubicBezTo>
                    <a:cubicBezTo>
                      <a:pt x="882" y="960"/>
                      <a:pt x="967" y="1014"/>
                      <a:pt x="1051" y="1014"/>
                    </a:cubicBezTo>
                    <a:cubicBezTo>
                      <a:pt x="1134" y="1014"/>
                      <a:pt x="1216" y="960"/>
                      <a:pt x="1214" y="852"/>
                    </a:cubicBezTo>
                    <a:cubicBezTo>
                      <a:pt x="1209" y="579"/>
                      <a:pt x="1130" y="312"/>
                      <a:pt x="985" y="82"/>
                    </a:cubicBezTo>
                    <a:cubicBezTo>
                      <a:pt x="953" y="30"/>
                      <a:pt x="892" y="0"/>
                      <a:pt x="8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63" name="Google Shape;16363;p27"/>
              <p:cNvSpPr/>
              <p:nvPr/>
            </p:nvSpPr>
            <p:spPr>
              <a:xfrm>
                <a:off x="808275" y="3690950"/>
                <a:ext cx="49100" cy="104525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4181" extrusionOk="0">
                    <a:moveTo>
                      <a:pt x="233" y="0"/>
                    </a:moveTo>
                    <a:cubicBezTo>
                      <a:pt x="116" y="0"/>
                      <a:pt x="1" y="120"/>
                      <a:pt x="81" y="248"/>
                    </a:cubicBezTo>
                    <a:lnTo>
                      <a:pt x="81" y="246"/>
                    </a:lnTo>
                    <a:cubicBezTo>
                      <a:pt x="755" y="1317"/>
                      <a:pt x="1607" y="2891"/>
                      <a:pt x="360" y="3903"/>
                    </a:cubicBezTo>
                    <a:cubicBezTo>
                      <a:pt x="228" y="4011"/>
                      <a:pt x="349" y="4181"/>
                      <a:pt x="487" y="4181"/>
                    </a:cubicBezTo>
                    <a:cubicBezTo>
                      <a:pt x="524" y="4181"/>
                      <a:pt x="562" y="4169"/>
                      <a:pt x="597" y="4141"/>
                    </a:cubicBezTo>
                    <a:cubicBezTo>
                      <a:pt x="1964" y="3030"/>
                      <a:pt x="1123" y="1273"/>
                      <a:pt x="370" y="79"/>
                    </a:cubicBezTo>
                    <a:cubicBezTo>
                      <a:pt x="335" y="23"/>
                      <a:pt x="284" y="0"/>
                      <a:pt x="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64" name="Google Shape;16364;p27"/>
              <p:cNvSpPr/>
              <p:nvPr/>
            </p:nvSpPr>
            <p:spPr>
              <a:xfrm>
                <a:off x="868800" y="3716225"/>
                <a:ext cx="64400" cy="766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3064" extrusionOk="0">
                    <a:moveTo>
                      <a:pt x="746" y="579"/>
                    </a:moveTo>
                    <a:cubicBezTo>
                      <a:pt x="738" y="676"/>
                      <a:pt x="807" y="776"/>
                      <a:pt x="897" y="776"/>
                    </a:cubicBezTo>
                    <a:cubicBezTo>
                      <a:pt x="925" y="776"/>
                      <a:pt x="955" y="766"/>
                      <a:pt x="986" y="742"/>
                    </a:cubicBezTo>
                    <a:cubicBezTo>
                      <a:pt x="1109" y="649"/>
                      <a:pt x="1245" y="608"/>
                      <a:pt x="1379" y="608"/>
                    </a:cubicBezTo>
                    <a:cubicBezTo>
                      <a:pt x="1702" y="608"/>
                      <a:pt x="2012" y="849"/>
                      <a:pt x="2116" y="1182"/>
                    </a:cubicBezTo>
                    <a:cubicBezTo>
                      <a:pt x="2203" y="1461"/>
                      <a:pt x="2159" y="1761"/>
                      <a:pt x="2073" y="2034"/>
                    </a:cubicBezTo>
                    <a:cubicBezTo>
                      <a:pt x="1963" y="2381"/>
                      <a:pt x="1921" y="2539"/>
                      <a:pt x="1564" y="2597"/>
                    </a:cubicBezTo>
                    <a:cubicBezTo>
                      <a:pt x="1517" y="2605"/>
                      <a:pt x="1472" y="2609"/>
                      <a:pt x="1431" y="2609"/>
                    </a:cubicBezTo>
                    <a:cubicBezTo>
                      <a:pt x="1148" y="2609"/>
                      <a:pt x="985" y="2438"/>
                      <a:pt x="806" y="2176"/>
                    </a:cubicBezTo>
                    <a:cubicBezTo>
                      <a:pt x="674" y="1983"/>
                      <a:pt x="586" y="1761"/>
                      <a:pt x="549" y="1530"/>
                    </a:cubicBezTo>
                    <a:cubicBezTo>
                      <a:pt x="511" y="1304"/>
                      <a:pt x="511" y="1075"/>
                      <a:pt x="586" y="855"/>
                    </a:cubicBezTo>
                    <a:cubicBezTo>
                      <a:pt x="618" y="763"/>
                      <a:pt x="674" y="665"/>
                      <a:pt x="746" y="579"/>
                    </a:cubicBezTo>
                    <a:close/>
                    <a:moveTo>
                      <a:pt x="1219" y="1"/>
                    </a:moveTo>
                    <a:cubicBezTo>
                      <a:pt x="815" y="1"/>
                      <a:pt x="402" y="325"/>
                      <a:pt x="263" y="765"/>
                    </a:cubicBezTo>
                    <a:cubicBezTo>
                      <a:pt x="0" y="1598"/>
                      <a:pt x="464" y="2725"/>
                      <a:pt x="1321" y="3021"/>
                    </a:cubicBezTo>
                    <a:cubicBezTo>
                      <a:pt x="1405" y="3050"/>
                      <a:pt x="1484" y="3063"/>
                      <a:pt x="1558" y="3063"/>
                    </a:cubicBezTo>
                    <a:cubicBezTo>
                      <a:pt x="2279" y="3063"/>
                      <a:pt x="2575" y="1815"/>
                      <a:pt x="2473" y="1246"/>
                    </a:cubicBezTo>
                    <a:cubicBezTo>
                      <a:pt x="2410" y="893"/>
                      <a:pt x="2176" y="582"/>
                      <a:pt x="1877" y="409"/>
                    </a:cubicBezTo>
                    <a:lnTo>
                      <a:pt x="1877" y="409"/>
                    </a:lnTo>
                    <a:cubicBezTo>
                      <a:pt x="1873" y="397"/>
                      <a:pt x="1867" y="386"/>
                      <a:pt x="1860" y="375"/>
                    </a:cubicBezTo>
                    <a:cubicBezTo>
                      <a:pt x="1687" y="112"/>
                      <a:pt x="1455" y="1"/>
                      <a:pt x="12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65" name="Google Shape;16365;p27"/>
              <p:cNvSpPr/>
              <p:nvPr/>
            </p:nvSpPr>
            <p:spPr>
              <a:xfrm>
                <a:off x="960400" y="3708250"/>
                <a:ext cx="18375" cy="5957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2383" extrusionOk="0">
                    <a:moveTo>
                      <a:pt x="205" y="1"/>
                    </a:moveTo>
                    <a:cubicBezTo>
                      <a:pt x="107" y="1"/>
                      <a:pt x="0" y="84"/>
                      <a:pt x="23" y="210"/>
                    </a:cubicBezTo>
                    <a:lnTo>
                      <a:pt x="389" y="2262"/>
                    </a:lnTo>
                    <a:cubicBezTo>
                      <a:pt x="404" y="2346"/>
                      <a:pt x="465" y="2383"/>
                      <a:pt x="529" y="2383"/>
                    </a:cubicBezTo>
                    <a:cubicBezTo>
                      <a:pt x="627" y="2383"/>
                      <a:pt x="735" y="2300"/>
                      <a:pt x="713" y="2173"/>
                    </a:cubicBezTo>
                    <a:cubicBezTo>
                      <a:pt x="589" y="1489"/>
                      <a:pt x="467" y="805"/>
                      <a:pt x="345" y="122"/>
                    </a:cubicBezTo>
                    <a:cubicBezTo>
                      <a:pt x="330" y="37"/>
                      <a:pt x="269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66" name="Google Shape;16366;p27"/>
              <p:cNvSpPr/>
              <p:nvPr/>
            </p:nvSpPr>
            <p:spPr>
              <a:xfrm>
                <a:off x="944500" y="3728950"/>
                <a:ext cx="50450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2018" h="640" extrusionOk="0">
                    <a:moveTo>
                      <a:pt x="1752" y="0"/>
                    </a:moveTo>
                    <a:cubicBezTo>
                      <a:pt x="1729" y="0"/>
                      <a:pt x="1704" y="5"/>
                      <a:pt x="1678" y="17"/>
                    </a:cubicBezTo>
                    <a:cubicBezTo>
                      <a:pt x="1262" y="207"/>
                      <a:pt x="809" y="305"/>
                      <a:pt x="351" y="305"/>
                    </a:cubicBezTo>
                    <a:cubicBezTo>
                      <a:pt x="306" y="305"/>
                      <a:pt x="261" y="304"/>
                      <a:pt x="215" y="302"/>
                    </a:cubicBezTo>
                    <a:cubicBezTo>
                      <a:pt x="213" y="302"/>
                      <a:pt x="210" y="302"/>
                      <a:pt x="208" y="302"/>
                    </a:cubicBezTo>
                    <a:cubicBezTo>
                      <a:pt x="0" y="302"/>
                      <a:pt x="3" y="630"/>
                      <a:pt x="215" y="638"/>
                    </a:cubicBezTo>
                    <a:cubicBezTo>
                      <a:pt x="255" y="639"/>
                      <a:pt x="294" y="640"/>
                      <a:pt x="333" y="640"/>
                    </a:cubicBezTo>
                    <a:cubicBezTo>
                      <a:pt x="856" y="640"/>
                      <a:pt x="1372" y="527"/>
                      <a:pt x="1847" y="307"/>
                    </a:cubicBezTo>
                    <a:cubicBezTo>
                      <a:pt x="2017" y="228"/>
                      <a:pt x="1911" y="0"/>
                      <a:pt x="17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67" name="Google Shape;16367;p27"/>
              <p:cNvSpPr/>
              <p:nvPr/>
            </p:nvSpPr>
            <p:spPr>
              <a:xfrm>
                <a:off x="1013450" y="3714625"/>
                <a:ext cx="61425" cy="5822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2329" extrusionOk="0">
                    <a:moveTo>
                      <a:pt x="1191" y="549"/>
                    </a:moveTo>
                    <a:cubicBezTo>
                      <a:pt x="1311" y="549"/>
                      <a:pt x="1430" y="570"/>
                      <a:pt x="1539" y="611"/>
                    </a:cubicBezTo>
                    <a:lnTo>
                      <a:pt x="1539" y="611"/>
                    </a:lnTo>
                    <a:cubicBezTo>
                      <a:pt x="1568" y="678"/>
                      <a:pt x="1628" y="707"/>
                      <a:pt x="1688" y="707"/>
                    </a:cubicBezTo>
                    <a:cubicBezTo>
                      <a:pt x="1698" y="707"/>
                      <a:pt x="1708" y="707"/>
                      <a:pt x="1717" y="705"/>
                    </a:cubicBezTo>
                    <a:lnTo>
                      <a:pt x="1717" y="705"/>
                    </a:lnTo>
                    <a:cubicBezTo>
                      <a:pt x="1863" y="806"/>
                      <a:pt x="1975" y="957"/>
                      <a:pt x="2024" y="1159"/>
                    </a:cubicBezTo>
                    <a:cubicBezTo>
                      <a:pt x="2126" y="1568"/>
                      <a:pt x="1814" y="1990"/>
                      <a:pt x="1419" y="1990"/>
                    </a:cubicBezTo>
                    <a:cubicBezTo>
                      <a:pt x="1341" y="1990"/>
                      <a:pt x="1261" y="1974"/>
                      <a:pt x="1179" y="1938"/>
                    </a:cubicBezTo>
                    <a:cubicBezTo>
                      <a:pt x="764" y="1757"/>
                      <a:pt x="510" y="1122"/>
                      <a:pt x="645" y="700"/>
                    </a:cubicBezTo>
                    <a:cubicBezTo>
                      <a:pt x="648" y="689"/>
                      <a:pt x="652" y="679"/>
                      <a:pt x="656" y="670"/>
                    </a:cubicBezTo>
                    <a:lnTo>
                      <a:pt x="656" y="670"/>
                    </a:lnTo>
                    <a:cubicBezTo>
                      <a:pt x="680" y="669"/>
                      <a:pt x="704" y="664"/>
                      <a:pt x="729" y="652"/>
                    </a:cubicBezTo>
                    <a:cubicBezTo>
                      <a:pt x="875" y="584"/>
                      <a:pt x="1034" y="549"/>
                      <a:pt x="1191" y="549"/>
                    </a:cubicBezTo>
                    <a:close/>
                    <a:moveTo>
                      <a:pt x="1135" y="0"/>
                    </a:moveTo>
                    <a:cubicBezTo>
                      <a:pt x="897" y="0"/>
                      <a:pt x="655" y="95"/>
                      <a:pt x="496" y="283"/>
                    </a:cubicBezTo>
                    <a:cubicBezTo>
                      <a:pt x="0" y="869"/>
                      <a:pt x="388" y="1967"/>
                      <a:pt x="1054" y="2254"/>
                    </a:cubicBezTo>
                    <a:cubicBezTo>
                      <a:pt x="1173" y="2305"/>
                      <a:pt x="1292" y="2328"/>
                      <a:pt x="1408" y="2328"/>
                    </a:cubicBezTo>
                    <a:cubicBezTo>
                      <a:pt x="1973" y="2328"/>
                      <a:pt x="2456" y="1777"/>
                      <a:pt x="2369" y="1186"/>
                    </a:cubicBezTo>
                    <a:cubicBezTo>
                      <a:pt x="2312" y="797"/>
                      <a:pt x="2093" y="524"/>
                      <a:pt x="1803" y="370"/>
                    </a:cubicBezTo>
                    <a:lnTo>
                      <a:pt x="1803" y="370"/>
                    </a:lnTo>
                    <a:cubicBezTo>
                      <a:pt x="1672" y="123"/>
                      <a:pt x="1406" y="0"/>
                      <a:pt x="11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68" name="Google Shape;16368;p27"/>
              <p:cNvSpPr/>
              <p:nvPr/>
            </p:nvSpPr>
            <p:spPr>
              <a:xfrm>
                <a:off x="1017500" y="3723775"/>
                <a:ext cx="12400" cy="118875"/>
              </a:xfrm>
              <a:custGeom>
                <a:avLst/>
                <a:gdLst/>
                <a:ahLst/>
                <a:cxnLst/>
                <a:rect l="l" t="t" r="r" b="b"/>
                <a:pathLst>
                  <a:path w="496" h="4755" extrusionOk="0">
                    <a:moveTo>
                      <a:pt x="164" y="1"/>
                    </a:moveTo>
                    <a:cubicBezTo>
                      <a:pt x="80" y="1"/>
                      <a:pt x="1" y="54"/>
                      <a:pt x="9" y="161"/>
                    </a:cubicBezTo>
                    <a:cubicBezTo>
                      <a:pt x="126" y="1635"/>
                      <a:pt x="160" y="3114"/>
                      <a:pt x="110" y="4593"/>
                    </a:cubicBezTo>
                    <a:cubicBezTo>
                      <a:pt x="106" y="4701"/>
                      <a:pt x="187" y="4754"/>
                      <a:pt x="271" y="4754"/>
                    </a:cubicBezTo>
                    <a:cubicBezTo>
                      <a:pt x="355" y="4754"/>
                      <a:pt x="441" y="4700"/>
                      <a:pt x="445" y="4593"/>
                    </a:cubicBezTo>
                    <a:cubicBezTo>
                      <a:pt x="496" y="3114"/>
                      <a:pt x="462" y="1635"/>
                      <a:pt x="344" y="161"/>
                    </a:cubicBezTo>
                    <a:cubicBezTo>
                      <a:pt x="336" y="54"/>
                      <a:pt x="248" y="1"/>
                      <a:pt x="1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69" name="Google Shape;16369;p27"/>
              <p:cNvSpPr/>
              <p:nvPr/>
            </p:nvSpPr>
            <p:spPr>
              <a:xfrm>
                <a:off x="1107325" y="3688075"/>
                <a:ext cx="26000" cy="90525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3621" extrusionOk="0">
                    <a:moveTo>
                      <a:pt x="524" y="0"/>
                    </a:moveTo>
                    <a:cubicBezTo>
                      <a:pt x="498" y="0"/>
                      <a:pt x="471" y="7"/>
                      <a:pt x="448" y="23"/>
                    </a:cubicBezTo>
                    <a:cubicBezTo>
                      <a:pt x="7" y="320"/>
                      <a:pt x="17" y="1263"/>
                      <a:pt x="10" y="1754"/>
                    </a:cubicBezTo>
                    <a:cubicBezTo>
                      <a:pt x="1" y="2442"/>
                      <a:pt x="200" y="3075"/>
                      <a:pt x="687" y="3571"/>
                    </a:cubicBezTo>
                    <a:cubicBezTo>
                      <a:pt x="722" y="3606"/>
                      <a:pt x="761" y="3621"/>
                      <a:pt x="799" y="3621"/>
                    </a:cubicBezTo>
                    <a:cubicBezTo>
                      <a:pt x="926" y="3621"/>
                      <a:pt x="1040" y="3453"/>
                      <a:pt x="923" y="3334"/>
                    </a:cubicBezTo>
                    <a:cubicBezTo>
                      <a:pt x="498" y="2900"/>
                      <a:pt x="347" y="2353"/>
                      <a:pt x="345" y="1754"/>
                    </a:cubicBezTo>
                    <a:cubicBezTo>
                      <a:pt x="345" y="1458"/>
                      <a:pt x="396" y="1164"/>
                      <a:pt x="448" y="874"/>
                    </a:cubicBezTo>
                    <a:lnTo>
                      <a:pt x="493" y="645"/>
                    </a:lnTo>
                    <a:cubicBezTo>
                      <a:pt x="538" y="576"/>
                      <a:pt x="558" y="514"/>
                      <a:pt x="552" y="460"/>
                    </a:cubicBezTo>
                    <a:lnTo>
                      <a:pt x="552" y="460"/>
                    </a:lnTo>
                    <a:lnTo>
                      <a:pt x="576" y="457"/>
                    </a:lnTo>
                    <a:cubicBezTo>
                      <a:pt x="675" y="447"/>
                      <a:pt x="731" y="387"/>
                      <a:pt x="743" y="290"/>
                    </a:cubicBezTo>
                    <a:cubicBezTo>
                      <a:pt x="759" y="172"/>
                      <a:pt x="739" y="125"/>
                      <a:pt x="650" y="50"/>
                    </a:cubicBezTo>
                    <a:cubicBezTo>
                      <a:pt x="617" y="20"/>
                      <a:pt x="570" y="0"/>
                      <a:pt x="52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70" name="Google Shape;16370;p27"/>
              <p:cNvSpPr/>
              <p:nvPr/>
            </p:nvSpPr>
            <p:spPr>
              <a:xfrm>
                <a:off x="1145600" y="3731025"/>
                <a:ext cx="36375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1455" h="470" extrusionOk="0">
                    <a:moveTo>
                      <a:pt x="1265" y="1"/>
                    </a:moveTo>
                    <a:cubicBezTo>
                      <a:pt x="1258" y="1"/>
                      <a:pt x="1250" y="1"/>
                      <a:pt x="1241" y="2"/>
                    </a:cubicBezTo>
                    <a:lnTo>
                      <a:pt x="213" y="134"/>
                    </a:lnTo>
                    <a:cubicBezTo>
                      <a:pt x="11" y="159"/>
                      <a:pt x="0" y="469"/>
                      <a:pt x="189" y="469"/>
                    </a:cubicBezTo>
                    <a:cubicBezTo>
                      <a:pt x="197" y="469"/>
                      <a:pt x="205" y="469"/>
                      <a:pt x="213" y="468"/>
                    </a:cubicBezTo>
                    <a:lnTo>
                      <a:pt x="1241" y="337"/>
                    </a:lnTo>
                    <a:cubicBezTo>
                      <a:pt x="1442" y="312"/>
                      <a:pt x="1454" y="1"/>
                      <a:pt x="12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71" name="Google Shape;16371;p27"/>
              <p:cNvSpPr/>
              <p:nvPr/>
            </p:nvSpPr>
            <p:spPr>
              <a:xfrm>
                <a:off x="1190100" y="3699050"/>
                <a:ext cx="59225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2369" h="2981" extrusionOk="0">
                    <a:moveTo>
                      <a:pt x="645" y="0"/>
                    </a:moveTo>
                    <a:cubicBezTo>
                      <a:pt x="364" y="0"/>
                      <a:pt x="101" y="149"/>
                      <a:pt x="27" y="491"/>
                    </a:cubicBezTo>
                    <a:cubicBezTo>
                      <a:pt x="1" y="617"/>
                      <a:pt x="107" y="700"/>
                      <a:pt x="205" y="700"/>
                    </a:cubicBezTo>
                    <a:cubicBezTo>
                      <a:pt x="270" y="700"/>
                      <a:pt x="332" y="664"/>
                      <a:pt x="351" y="580"/>
                    </a:cubicBezTo>
                    <a:lnTo>
                      <a:pt x="349" y="580"/>
                    </a:lnTo>
                    <a:cubicBezTo>
                      <a:pt x="388" y="398"/>
                      <a:pt x="506" y="327"/>
                      <a:pt x="640" y="327"/>
                    </a:cubicBezTo>
                    <a:cubicBezTo>
                      <a:pt x="834" y="327"/>
                      <a:pt x="1061" y="477"/>
                      <a:pt x="1127" y="653"/>
                    </a:cubicBezTo>
                    <a:cubicBezTo>
                      <a:pt x="1235" y="938"/>
                      <a:pt x="1112" y="1303"/>
                      <a:pt x="987" y="1558"/>
                    </a:cubicBezTo>
                    <a:cubicBezTo>
                      <a:pt x="828" y="1879"/>
                      <a:pt x="390" y="2194"/>
                      <a:pt x="364" y="2572"/>
                    </a:cubicBezTo>
                    <a:cubicBezTo>
                      <a:pt x="343" y="2881"/>
                      <a:pt x="570" y="2981"/>
                      <a:pt x="873" y="2981"/>
                    </a:cubicBezTo>
                    <a:cubicBezTo>
                      <a:pt x="1346" y="2981"/>
                      <a:pt x="2005" y="2736"/>
                      <a:pt x="2192" y="2662"/>
                    </a:cubicBezTo>
                    <a:cubicBezTo>
                      <a:pt x="2369" y="2591"/>
                      <a:pt x="2320" y="2326"/>
                      <a:pt x="2164" y="2326"/>
                    </a:cubicBezTo>
                    <a:cubicBezTo>
                      <a:pt x="2145" y="2326"/>
                      <a:pt x="2125" y="2330"/>
                      <a:pt x="2103" y="2339"/>
                    </a:cubicBezTo>
                    <a:cubicBezTo>
                      <a:pt x="1836" y="2444"/>
                      <a:pt x="1413" y="2632"/>
                      <a:pt x="1092" y="2632"/>
                    </a:cubicBezTo>
                    <a:cubicBezTo>
                      <a:pt x="1051" y="2632"/>
                      <a:pt x="1012" y="2629"/>
                      <a:pt x="974" y="2622"/>
                    </a:cubicBezTo>
                    <a:cubicBezTo>
                      <a:pt x="927" y="2637"/>
                      <a:pt x="888" y="2645"/>
                      <a:pt x="857" y="2645"/>
                    </a:cubicBezTo>
                    <a:cubicBezTo>
                      <a:pt x="745" y="2645"/>
                      <a:pt x="740" y="2547"/>
                      <a:pt x="842" y="2352"/>
                    </a:cubicBezTo>
                    <a:lnTo>
                      <a:pt x="947" y="2230"/>
                    </a:lnTo>
                    <a:cubicBezTo>
                      <a:pt x="1014" y="2130"/>
                      <a:pt x="1093" y="2040"/>
                      <a:pt x="1158" y="1936"/>
                    </a:cubicBezTo>
                    <a:cubicBezTo>
                      <a:pt x="1417" y="1524"/>
                      <a:pt x="1612" y="979"/>
                      <a:pt x="1424" y="502"/>
                    </a:cubicBezTo>
                    <a:cubicBezTo>
                      <a:pt x="1301" y="188"/>
                      <a:pt x="961" y="0"/>
                      <a:pt x="6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72" name="Google Shape;16372;p27"/>
              <p:cNvSpPr/>
              <p:nvPr/>
            </p:nvSpPr>
            <p:spPr>
              <a:xfrm>
                <a:off x="1248375" y="3686600"/>
                <a:ext cx="56450" cy="11280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4512" extrusionOk="0">
                    <a:moveTo>
                      <a:pt x="210" y="0"/>
                    </a:moveTo>
                    <a:cubicBezTo>
                      <a:pt x="52" y="0"/>
                      <a:pt x="0" y="268"/>
                      <a:pt x="180" y="335"/>
                    </a:cubicBezTo>
                    <a:lnTo>
                      <a:pt x="180" y="333"/>
                    </a:lnTo>
                    <a:cubicBezTo>
                      <a:pt x="1958" y="994"/>
                      <a:pt x="1287" y="3105"/>
                      <a:pt x="515" y="4267"/>
                    </a:cubicBezTo>
                    <a:cubicBezTo>
                      <a:pt x="431" y="4392"/>
                      <a:pt x="547" y="4511"/>
                      <a:pt x="665" y="4511"/>
                    </a:cubicBezTo>
                    <a:cubicBezTo>
                      <a:pt x="716" y="4511"/>
                      <a:pt x="768" y="4489"/>
                      <a:pt x="803" y="4435"/>
                    </a:cubicBezTo>
                    <a:cubicBezTo>
                      <a:pt x="1719" y="3061"/>
                      <a:pt x="2257" y="750"/>
                      <a:pt x="268" y="12"/>
                    </a:cubicBezTo>
                    <a:cubicBezTo>
                      <a:pt x="247" y="4"/>
                      <a:pt x="228" y="0"/>
                      <a:pt x="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73" name="Google Shape;16373;p27"/>
              <p:cNvSpPr/>
              <p:nvPr/>
            </p:nvSpPr>
            <p:spPr>
              <a:xfrm>
                <a:off x="1314200" y="3681500"/>
                <a:ext cx="33975" cy="1089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358" extrusionOk="0">
                    <a:moveTo>
                      <a:pt x="812" y="0"/>
                    </a:moveTo>
                    <a:cubicBezTo>
                      <a:pt x="762" y="0"/>
                      <a:pt x="713" y="25"/>
                      <a:pt x="683" y="86"/>
                    </a:cubicBezTo>
                    <a:cubicBezTo>
                      <a:pt x="1" y="1454"/>
                      <a:pt x="103" y="3027"/>
                      <a:pt x="982" y="4284"/>
                    </a:cubicBezTo>
                    <a:cubicBezTo>
                      <a:pt x="1019" y="4336"/>
                      <a:pt x="1071" y="4358"/>
                      <a:pt x="1122" y="4358"/>
                    </a:cubicBezTo>
                    <a:cubicBezTo>
                      <a:pt x="1242" y="4358"/>
                      <a:pt x="1358" y="4238"/>
                      <a:pt x="1272" y="4114"/>
                    </a:cubicBezTo>
                    <a:cubicBezTo>
                      <a:pt x="462" y="2958"/>
                      <a:pt x="341" y="1521"/>
                      <a:pt x="973" y="254"/>
                    </a:cubicBezTo>
                    <a:cubicBezTo>
                      <a:pt x="1038" y="122"/>
                      <a:pt x="922" y="0"/>
                      <a:pt x="8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74" name="Google Shape;16374;p27"/>
              <p:cNvSpPr/>
              <p:nvPr/>
            </p:nvSpPr>
            <p:spPr>
              <a:xfrm>
                <a:off x="1343925" y="3736450"/>
                <a:ext cx="475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521" extrusionOk="0">
                    <a:moveTo>
                      <a:pt x="212" y="1"/>
                    </a:moveTo>
                    <a:cubicBezTo>
                      <a:pt x="0" y="1"/>
                      <a:pt x="1" y="332"/>
                      <a:pt x="215" y="335"/>
                    </a:cubicBezTo>
                    <a:cubicBezTo>
                      <a:pt x="690" y="341"/>
                      <a:pt x="1160" y="400"/>
                      <a:pt x="1620" y="515"/>
                    </a:cubicBezTo>
                    <a:cubicBezTo>
                      <a:pt x="1636" y="518"/>
                      <a:pt x="1651" y="520"/>
                      <a:pt x="1665" y="520"/>
                    </a:cubicBezTo>
                    <a:cubicBezTo>
                      <a:pt x="1841" y="520"/>
                      <a:pt x="1902" y="241"/>
                      <a:pt x="1709" y="193"/>
                    </a:cubicBezTo>
                    <a:cubicBezTo>
                      <a:pt x="1221" y="71"/>
                      <a:pt x="719" y="7"/>
                      <a:pt x="215" y="1"/>
                    </a:cubicBezTo>
                    <a:cubicBezTo>
                      <a:pt x="214" y="1"/>
                      <a:pt x="213" y="1"/>
                      <a:pt x="2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75" name="Google Shape;16375;p27"/>
              <p:cNvSpPr/>
              <p:nvPr/>
            </p:nvSpPr>
            <p:spPr>
              <a:xfrm>
                <a:off x="1388275" y="3709400"/>
                <a:ext cx="63000" cy="656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2624" extrusionOk="0">
                    <a:moveTo>
                      <a:pt x="251" y="1"/>
                    </a:moveTo>
                    <a:cubicBezTo>
                      <a:pt x="118" y="1"/>
                      <a:pt x="0" y="169"/>
                      <a:pt x="125" y="282"/>
                    </a:cubicBezTo>
                    <a:cubicBezTo>
                      <a:pt x="879" y="962"/>
                      <a:pt x="1555" y="1723"/>
                      <a:pt x="2143" y="2550"/>
                    </a:cubicBezTo>
                    <a:cubicBezTo>
                      <a:pt x="2180" y="2602"/>
                      <a:pt x="2232" y="2624"/>
                      <a:pt x="2283" y="2624"/>
                    </a:cubicBezTo>
                    <a:cubicBezTo>
                      <a:pt x="2403" y="2624"/>
                      <a:pt x="2519" y="2505"/>
                      <a:pt x="2432" y="2381"/>
                    </a:cubicBezTo>
                    <a:cubicBezTo>
                      <a:pt x="1829" y="1529"/>
                      <a:pt x="1135" y="747"/>
                      <a:pt x="362" y="45"/>
                    </a:cubicBezTo>
                    <a:cubicBezTo>
                      <a:pt x="327" y="14"/>
                      <a:pt x="288" y="1"/>
                      <a:pt x="2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76" name="Google Shape;16376;p27"/>
              <p:cNvSpPr/>
              <p:nvPr/>
            </p:nvSpPr>
            <p:spPr>
              <a:xfrm>
                <a:off x="1384075" y="3718225"/>
                <a:ext cx="61200" cy="67250"/>
              </a:xfrm>
              <a:custGeom>
                <a:avLst/>
                <a:gdLst/>
                <a:ahLst/>
                <a:cxnLst/>
                <a:rect l="l" t="t" r="r" b="b"/>
                <a:pathLst>
                  <a:path w="2448" h="2690" extrusionOk="0">
                    <a:moveTo>
                      <a:pt x="2199" y="1"/>
                    </a:moveTo>
                    <a:cubicBezTo>
                      <a:pt x="2161" y="1"/>
                      <a:pt x="2122" y="14"/>
                      <a:pt x="2087" y="46"/>
                    </a:cubicBezTo>
                    <a:cubicBezTo>
                      <a:pt x="1317" y="752"/>
                      <a:pt x="641" y="1559"/>
                      <a:pt x="81" y="2443"/>
                    </a:cubicBezTo>
                    <a:cubicBezTo>
                      <a:pt x="1" y="2570"/>
                      <a:pt x="117" y="2690"/>
                      <a:pt x="234" y="2690"/>
                    </a:cubicBezTo>
                    <a:cubicBezTo>
                      <a:pt x="285" y="2690"/>
                      <a:pt x="336" y="2667"/>
                      <a:pt x="371" y="2612"/>
                    </a:cubicBezTo>
                    <a:lnTo>
                      <a:pt x="370" y="2612"/>
                    </a:lnTo>
                    <a:cubicBezTo>
                      <a:pt x="916" y="1753"/>
                      <a:pt x="1573" y="969"/>
                      <a:pt x="2324" y="283"/>
                    </a:cubicBezTo>
                    <a:cubicBezTo>
                      <a:pt x="2447" y="168"/>
                      <a:pt x="2331" y="1"/>
                      <a:pt x="21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77" name="Google Shape;16377;p27"/>
              <p:cNvSpPr/>
              <p:nvPr/>
            </p:nvSpPr>
            <p:spPr>
              <a:xfrm>
                <a:off x="1441050" y="3672800"/>
                <a:ext cx="43125" cy="43250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1730" extrusionOk="0">
                    <a:moveTo>
                      <a:pt x="818" y="1"/>
                    </a:moveTo>
                    <a:cubicBezTo>
                      <a:pt x="551" y="1"/>
                      <a:pt x="262" y="230"/>
                      <a:pt x="101" y="431"/>
                    </a:cubicBezTo>
                    <a:cubicBezTo>
                      <a:pt x="0" y="557"/>
                      <a:pt x="111" y="725"/>
                      <a:pt x="230" y="725"/>
                    </a:cubicBezTo>
                    <a:cubicBezTo>
                      <a:pt x="267" y="725"/>
                      <a:pt x="305" y="708"/>
                      <a:pt x="338" y="667"/>
                    </a:cubicBezTo>
                    <a:cubicBezTo>
                      <a:pt x="431" y="553"/>
                      <a:pt x="568" y="376"/>
                      <a:pt x="723" y="347"/>
                    </a:cubicBezTo>
                    <a:cubicBezTo>
                      <a:pt x="743" y="343"/>
                      <a:pt x="762" y="341"/>
                      <a:pt x="778" y="341"/>
                    </a:cubicBezTo>
                    <a:cubicBezTo>
                      <a:pt x="986" y="341"/>
                      <a:pt x="936" y="618"/>
                      <a:pt x="864" y="763"/>
                    </a:cubicBezTo>
                    <a:cubicBezTo>
                      <a:pt x="723" y="1044"/>
                      <a:pt x="516" y="1230"/>
                      <a:pt x="501" y="1561"/>
                    </a:cubicBezTo>
                    <a:cubicBezTo>
                      <a:pt x="496" y="1642"/>
                      <a:pt x="574" y="1729"/>
                      <a:pt x="657" y="1729"/>
                    </a:cubicBezTo>
                    <a:cubicBezTo>
                      <a:pt x="660" y="1729"/>
                      <a:pt x="664" y="1729"/>
                      <a:pt x="667" y="1729"/>
                    </a:cubicBezTo>
                    <a:cubicBezTo>
                      <a:pt x="990" y="1703"/>
                      <a:pt x="1300" y="1598"/>
                      <a:pt x="1573" y="1424"/>
                    </a:cubicBezTo>
                    <a:cubicBezTo>
                      <a:pt x="1724" y="1327"/>
                      <a:pt x="1630" y="1107"/>
                      <a:pt x="1489" y="1107"/>
                    </a:cubicBezTo>
                    <a:cubicBezTo>
                      <a:pt x="1462" y="1107"/>
                      <a:pt x="1433" y="1115"/>
                      <a:pt x="1404" y="1134"/>
                    </a:cubicBezTo>
                    <a:cubicBezTo>
                      <a:pt x="1245" y="1240"/>
                      <a:pt x="1068" y="1316"/>
                      <a:pt x="883" y="1359"/>
                    </a:cubicBezTo>
                    <a:lnTo>
                      <a:pt x="883" y="1359"/>
                    </a:lnTo>
                    <a:cubicBezTo>
                      <a:pt x="1036" y="979"/>
                      <a:pt x="1484" y="625"/>
                      <a:pt x="1175" y="197"/>
                    </a:cubicBezTo>
                    <a:cubicBezTo>
                      <a:pt x="1074" y="56"/>
                      <a:pt x="948" y="1"/>
                      <a:pt x="8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78" name="Google Shape;16378;p27"/>
              <p:cNvSpPr/>
              <p:nvPr/>
            </p:nvSpPr>
            <p:spPr>
              <a:xfrm>
                <a:off x="1483850" y="3673375"/>
                <a:ext cx="42525" cy="117575"/>
              </a:xfrm>
              <a:custGeom>
                <a:avLst/>
                <a:gdLst/>
                <a:ahLst/>
                <a:cxnLst/>
                <a:rect l="l" t="t" r="r" b="b"/>
                <a:pathLst>
                  <a:path w="1701" h="4703" extrusionOk="0">
                    <a:moveTo>
                      <a:pt x="239" y="1"/>
                    </a:moveTo>
                    <a:cubicBezTo>
                      <a:pt x="114" y="1"/>
                      <a:pt x="1" y="168"/>
                      <a:pt x="114" y="289"/>
                    </a:cubicBezTo>
                    <a:cubicBezTo>
                      <a:pt x="1200" y="1439"/>
                      <a:pt x="1327" y="3152"/>
                      <a:pt x="445" y="4458"/>
                    </a:cubicBezTo>
                    <a:cubicBezTo>
                      <a:pt x="360" y="4583"/>
                      <a:pt x="476" y="4702"/>
                      <a:pt x="595" y="4702"/>
                    </a:cubicBezTo>
                    <a:cubicBezTo>
                      <a:pt x="646" y="4702"/>
                      <a:pt x="697" y="4680"/>
                      <a:pt x="734" y="4627"/>
                    </a:cubicBezTo>
                    <a:cubicBezTo>
                      <a:pt x="1701" y="3196"/>
                      <a:pt x="1533" y="1302"/>
                      <a:pt x="351" y="52"/>
                    </a:cubicBezTo>
                    <a:cubicBezTo>
                      <a:pt x="316" y="16"/>
                      <a:pt x="277" y="1"/>
                      <a:pt x="2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79" name="Google Shape;16379;p27"/>
              <p:cNvSpPr/>
              <p:nvPr/>
            </p:nvSpPr>
            <p:spPr>
              <a:xfrm>
                <a:off x="1524050" y="3780000"/>
                <a:ext cx="47100" cy="47575"/>
              </a:xfrm>
              <a:custGeom>
                <a:avLst/>
                <a:gdLst/>
                <a:ahLst/>
                <a:cxnLst/>
                <a:rect l="l" t="t" r="r" b="b"/>
                <a:pathLst>
                  <a:path w="1884" h="1903" extrusionOk="0">
                    <a:moveTo>
                      <a:pt x="489" y="0"/>
                    </a:moveTo>
                    <a:cubicBezTo>
                      <a:pt x="338" y="0"/>
                      <a:pt x="188" y="67"/>
                      <a:pt x="90" y="203"/>
                    </a:cubicBezTo>
                    <a:cubicBezTo>
                      <a:pt x="1" y="327"/>
                      <a:pt x="117" y="445"/>
                      <a:pt x="238" y="445"/>
                    </a:cubicBezTo>
                    <a:cubicBezTo>
                      <a:pt x="289" y="445"/>
                      <a:pt x="341" y="424"/>
                      <a:pt x="378" y="373"/>
                    </a:cubicBezTo>
                    <a:cubicBezTo>
                      <a:pt x="410" y="329"/>
                      <a:pt x="443" y="311"/>
                      <a:pt x="476" y="311"/>
                    </a:cubicBezTo>
                    <a:cubicBezTo>
                      <a:pt x="585" y="311"/>
                      <a:pt x="688" y="509"/>
                      <a:pt x="695" y="582"/>
                    </a:cubicBezTo>
                    <a:cubicBezTo>
                      <a:pt x="708" y="707"/>
                      <a:pt x="660" y="830"/>
                      <a:pt x="616" y="945"/>
                    </a:cubicBezTo>
                    <a:cubicBezTo>
                      <a:pt x="531" y="1166"/>
                      <a:pt x="419" y="1366"/>
                      <a:pt x="384" y="1605"/>
                    </a:cubicBezTo>
                    <a:cubicBezTo>
                      <a:pt x="370" y="1691"/>
                      <a:pt x="404" y="1788"/>
                      <a:pt x="502" y="1810"/>
                    </a:cubicBezTo>
                    <a:cubicBezTo>
                      <a:pt x="769" y="1872"/>
                      <a:pt x="1043" y="1903"/>
                      <a:pt x="1318" y="1903"/>
                    </a:cubicBezTo>
                    <a:cubicBezTo>
                      <a:pt x="1435" y="1903"/>
                      <a:pt x="1552" y="1897"/>
                      <a:pt x="1669" y="1886"/>
                    </a:cubicBezTo>
                    <a:cubicBezTo>
                      <a:pt x="1874" y="1867"/>
                      <a:pt x="1883" y="1551"/>
                      <a:pt x="1688" y="1551"/>
                    </a:cubicBezTo>
                    <a:cubicBezTo>
                      <a:pt x="1682" y="1551"/>
                      <a:pt x="1675" y="1551"/>
                      <a:pt x="1669" y="1552"/>
                    </a:cubicBezTo>
                    <a:cubicBezTo>
                      <a:pt x="1555" y="1563"/>
                      <a:pt x="1441" y="1569"/>
                      <a:pt x="1327" y="1569"/>
                    </a:cubicBezTo>
                    <a:cubicBezTo>
                      <a:pt x="1133" y="1569"/>
                      <a:pt x="939" y="1553"/>
                      <a:pt x="748" y="1519"/>
                    </a:cubicBezTo>
                    <a:lnTo>
                      <a:pt x="748" y="1519"/>
                    </a:lnTo>
                    <a:cubicBezTo>
                      <a:pt x="880" y="1099"/>
                      <a:pt x="1204" y="649"/>
                      <a:pt x="923" y="232"/>
                    </a:cubicBezTo>
                    <a:cubicBezTo>
                      <a:pt x="819" y="79"/>
                      <a:pt x="653" y="0"/>
                      <a:pt x="48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80" name="Google Shape;16380;p27"/>
              <p:cNvSpPr/>
              <p:nvPr/>
            </p:nvSpPr>
            <p:spPr>
              <a:xfrm>
                <a:off x="321800" y="3869700"/>
                <a:ext cx="86600" cy="83075"/>
              </a:xfrm>
              <a:custGeom>
                <a:avLst/>
                <a:gdLst/>
                <a:ahLst/>
                <a:cxnLst/>
                <a:rect l="l" t="t" r="r" b="b"/>
                <a:pathLst>
                  <a:path w="3464" h="3323" extrusionOk="0">
                    <a:moveTo>
                      <a:pt x="1524" y="345"/>
                    </a:moveTo>
                    <a:cubicBezTo>
                      <a:pt x="2650" y="426"/>
                      <a:pt x="3039" y="2972"/>
                      <a:pt x="1498" y="2992"/>
                    </a:cubicBezTo>
                    <a:cubicBezTo>
                      <a:pt x="1494" y="2992"/>
                      <a:pt x="1489" y="2992"/>
                      <a:pt x="1485" y="2992"/>
                    </a:cubicBezTo>
                    <a:cubicBezTo>
                      <a:pt x="803" y="2992"/>
                      <a:pt x="350" y="2234"/>
                      <a:pt x="492" y="1614"/>
                    </a:cubicBezTo>
                    <a:cubicBezTo>
                      <a:pt x="608" y="1108"/>
                      <a:pt x="1005" y="757"/>
                      <a:pt x="1461" y="554"/>
                    </a:cubicBezTo>
                    <a:cubicBezTo>
                      <a:pt x="1559" y="510"/>
                      <a:pt x="1566" y="417"/>
                      <a:pt x="1524" y="345"/>
                    </a:cubicBezTo>
                    <a:close/>
                    <a:moveTo>
                      <a:pt x="1493" y="0"/>
                    </a:moveTo>
                    <a:cubicBezTo>
                      <a:pt x="1369" y="0"/>
                      <a:pt x="1239" y="22"/>
                      <a:pt x="1103" y="67"/>
                    </a:cubicBezTo>
                    <a:cubicBezTo>
                      <a:pt x="947" y="120"/>
                      <a:pt x="961" y="319"/>
                      <a:pt x="1066" y="381"/>
                    </a:cubicBezTo>
                    <a:lnTo>
                      <a:pt x="1066" y="381"/>
                    </a:lnTo>
                    <a:cubicBezTo>
                      <a:pt x="450" y="750"/>
                      <a:pt x="0" y="1431"/>
                      <a:pt x="160" y="2174"/>
                    </a:cubicBezTo>
                    <a:cubicBezTo>
                      <a:pt x="295" y="2808"/>
                      <a:pt x="861" y="3322"/>
                      <a:pt x="1497" y="3322"/>
                    </a:cubicBezTo>
                    <a:cubicBezTo>
                      <a:pt x="1617" y="3322"/>
                      <a:pt x="1740" y="3304"/>
                      <a:pt x="1862" y="3265"/>
                    </a:cubicBezTo>
                    <a:cubicBezTo>
                      <a:pt x="3464" y="2753"/>
                      <a:pt x="2903" y="0"/>
                      <a:pt x="14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81" name="Google Shape;16381;p27"/>
              <p:cNvSpPr/>
              <p:nvPr/>
            </p:nvSpPr>
            <p:spPr>
              <a:xfrm>
                <a:off x="413925" y="3892150"/>
                <a:ext cx="43475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438" extrusionOk="0">
                    <a:moveTo>
                      <a:pt x="593" y="1"/>
                    </a:moveTo>
                    <a:cubicBezTo>
                      <a:pt x="467" y="1"/>
                      <a:pt x="341" y="6"/>
                      <a:pt x="215" y="18"/>
                    </a:cubicBezTo>
                    <a:cubicBezTo>
                      <a:pt x="9" y="35"/>
                      <a:pt x="0" y="352"/>
                      <a:pt x="197" y="352"/>
                    </a:cubicBezTo>
                    <a:cubicBezTo>
                      <a:pt x="203" y="352"/>
                      <a:pt x="209" y="352"/>
                      <a:pt x="215" y="352"/>
                    </a:cubicBezTo>
                    <a:cubicBezTo>
                      <a:pt x="338" y="340"/>
                      <a:pt x="461" y="335"/>
                      <a:pt x="583" y="335"/>
                    </a:cubicBezTo>
                    <a:cubicBezTo>
                      <a:pt x="876" y="335"/>
                      <a:pt x="1168" y="367"/>
                      <a:pt x="1454" y="432"/>
                    </a:cubicBezTo>
                    <a:cubicBezTo>
                      <a:pt x="1468" y="436"/>
                      <a:pt x="1482" y="437"/>
                      <a:pt x="1495" y="437"/>
                    </a:cubicBezTo>
                    <a:cubicBezTo>
                      <a:pt x="1675" y="437"/>
                      <a:pt x="1739" y="155"/>
                      <a:pt x="1544" y="109"/>
                    </a:cubicBezTo>
                    <a:cubicBezTo>
                      <a:pt x="1231" y="37"/>
                      <a:pt x="912" y="1"/>
                      <a:pt x="5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82" name="Google Shape;16382;p27"/>
              <p:cNvSpPr/>
              <p:nvPr/>
            </p:nvSpPr>
            <p:spPr>
              <a:xfrm>
                <a:off x="409800" y="3924400"/>
                <a:ext cx="48600" cy="11850"/>
              </a:xfrm>
              <a:custGeom>
                <a:avLst/>
                <a:gdLst/>
                <a:ahLst/>
                <a:cxnLst/>
                <a:rect l="l" t="t" r="r" b="b"/>
                <a:pathLst>
                  <a:path w="1944" h="474" extrusionOk="0">
                    <a:moveTo>
                      <a:pt x="241" y="1"/>
                    </a:moveTo>
                    <a:cubicBezTo>
                      <a:pt x="64" y="1"/>
                      <a:pt x="0" y="282"/>
                      <a:pt x="196" y="329"/>
                    </a:cubicBezTo>
                    <a:cubicBezTo>
                      <a:pt x="594" y="425"/>
                      <a:pt x="1001" y="473"/>
                      <a:pt x="1409" y="473"/>
                    </a:cubicBezTo>
                    <a:cubicBezTo>
                      <a:pt x="1516" y="473"/>
                      <a:pt x="1622" y="470"/>
                      <a:pt x="1729" y="463"/>
                    </a:cubicBezTo>
                    <a:cubicBezTo>
                      <a:pt x="1938" y="450"/>
                      <a:pt x="1944" y="129"/>
                      <a:pt x="1741" y="129"/>
                    </a:cubicBezTo>
                    <a:cubicBezTo>
                      <a:pt x="1737" y="129"/>
                      <a:pt x="1733" y="129"/>
                      <a:pt x="1729" y="129"/>
                    </a:cubicBezTo>
                    <a:cubicBezTo>
                      <a:pt x="1625" y="136"/>
                      <a:pt x="1522" y="139"/>
                      <a:pt x="1419" y="139"/>
                    </a:cubicBezTo>
                    <a:cubicBezTo>
                      <a:pt x="1037" y="139"/>
                      <a:pt x="656" y="95"/>
                      <a:pt x="284" y="6"/>
                    </a:cubicBezTo>
                    <a:cubicBezTo>
                      <a:pt x="269" y="2"/>
                      <a:pt x="255" y="1"/>
                      <a:pt x="2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83" name="Google Shape;16383;p27"/>
              <p:cNvSpPr/>
              <p:nvPr/>
            </p:nvSpPr>
            <p:spPr>
              <a:xfrm>
                <a:off x="485400" y="3875950"/>
                <a:ext cx="81325" cy="79775"/>
              </a:xfrm>
              <a:custGeom>
                <a:avLst/>
                <a:gdLst/>
                <a:ahLst/>
                <a:cxnLst/>
                <a:rect l="l" t="t" r="r" b="b"/>
                <a:pathLst>
                  <a:path w="3253" h="3191" extrusionOk="0">
                    <a:moveTo>
                      <a:pt x="219" y="1"/>
                    </a:moveTo>
                    <a:cubicBezTo>
                      <a:pt x="89" y="1"/>
                      <a:pt x="1" y="217"/>
                      <a:pt x="140" y="322"/>
                    </a:cubicBezTo>
                    <a:cubicBezTo>
                      <a:pt x="1182" y="1117"/>
                      <a:pt x="2103" y="2058"/>
                      <a:pt x="2874" y="3118"/>
                    </a:cubicBezTo>
                    <a:cubicBezTo>
                      <a:pt x="2911" y="3170"/>
                      <a:pt x="2963" y="3191"/>
                      <a:pt x="3014" y="3191"/>
                    </a:cubicBezTo>
                    <a:cubicBezTo>
                      <a:pt x="3135" y="3191"/>
                      <a:pt x="3252" y="3072"/>
                      <a:pt x="3163" y="2949"/>
                    </a:cubicBezTo>
                    <a:cubicBezTo>
                      <a:pt x="2358" y="1843"/>
                      <a:pt x="1397" y="861"/>
                      <a:pt x="308" y="34"/>
                    </a:cubicBezTo>
                    <a:cubicBezTo>
                      <a:pt x="278" y="11"/>
                      <a:pt x="248" y="1"/>
                      <a:pt x="21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84" name="Google Shape;16384;p27"/>
              <p:cNvSpPr/>
              <p:nvPr/>
            </p:nvSpPr>
            <p:spPr>
              <a:xfrm>
                <a:off x="481775" y="3875875"/>
                <a:ext cx="76050" cy="79800"/>
              </a:xfrm>
              <a:custGeom>
                <a:avLst/>
                <a:gdLst/>
                <a:ahLst/>
                <a:cxnLst/>
                <a:rect l="l" t="t" r="r" b="b"/>
                <a:pathLst>
                  <a:path w="3042" h="3192" extrusionOk="0">
                    <a:moveTo>
                      <a:pt x="2789" y="1"/>
                    </a:moveTo>
                    <a:cubicBezTo>
                      <a:pt x="2752" y="1"/>
                      <a:pt x="2713" y="14"/>
                      <a:pt x="2678" y="45"/>
                    </a:cubicBezTo>
                    <a:cubicBezTo>
                      <a:pt x="1701" y="905"/>
                      <a:pt x="831" y="1880"/>
                      <a:pt x="87" y="2947"/>
                    </a:cubicBezTo>
                    <a:cubicBezTo>
                      <a:pt x="0" y="3072"/>
                      <a:pt x="117" y="3191"/>
                      <a:pt x="236" y="3191"/>
                    </a:cubicBezTo>
                    <a:cubicBezTo>
                      <a:pt x="287" y="3191"/>
                      <a:pt x="339" y="3169"/>
                      <a:pt x="375" y="3117"/>
                    </a:cubicBezTo>
                    <a:cubicBezTo>
                      <a:pt x="1106" y="2073"/>
                      <a:pt x="1958" y="1122"/>
                      <a:pt x="2915" y="281"/>
                    </a:cubicBezTo>
                    <a:cubicBezTo>
                      <a:pt x="3041" y="169"/>
                      <a:pt x="2923" y="1"/>
                      <a:pt x="278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85" name="Google Shape;16385;p27"/>
              <p:cNvSpPr/>
              <p:nvPr/>
            </p:nvSpPr>
            <p:spPr>
              <a:xfrm>
                <a:off x="575750" y="3849500"/>
                <a:ext cx="31350" cy="32800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1312" extrusionOk="0">
                    <a:moveTo>
                      <a:pt x="332" y="339"/>
                    </a:moveTo>
                    <a:cubicBezTo>
                      <a:pt x="331" y="340"/>
                      <a:pt x="330" y="340"/>
                      <a:pt x="329" y="340"/>
                    </a:cubicBezTo>
                    <a:cubicBezTo>
                      <a:pt x="330" y="340"/>
                      <a:pt x="331" y="339"/>
                      <a:pt x="332" y="339"/>
                    </a:cubicBezTo>
                    <a:close/>
                    <a:moveTo>
                      <a:pt x="384" y="1"/>
                    </a:moveTo>
                    <a:cubicBezTo>
                      <a:pt x="194" y="1"/>
                      <a:pt x="17" y="108"/>
                      <a:pt x="6" y="335"/>
                    </a:cubicBezTo>
                    <a:cubicBezTo>
                      <a:pt x="0" y="443"/>
                      <a:pt x="81" y="497"/>
                      <a:pt x="165" y="497"/>
                    </a:cubicBezTo>
                    <a:cubicBezTo>
                      <a:pt x="249" y="497"/>
                      <a:pt x="335" y="444"/>
                      <a:pt x="341" y="338"/>
                    </a:cubicBezTo>
                    <a:lnTo>
                      <a:pt x="341" y="338"/>
                    </a:lnTo>
                    <a:cubicBezTo>
                      <a:pt x="359" y="334"/>
                      <a:pt x="377" y="332"/>
                      <a:pt x="395" y="332"/>
                    </a:cubicBezTo>
                    <a:cubicBezTo>
                      <a:pt x="440" y="335"/>
                      <a:pt x="500" y="358"/>
                      <a:pt x="521" y="399"/>
                    </a:cubicBezTo>
                    <a:cubicBezTo>
                      <a:pt x="611" y="572"/>
                      <a:pt x="341" y="820"/>
                      <a:pt x="240" y="923"/>
                    </a:cubicBezTo>
                    <a:cubicBezTo>
                      <a:pt x="158" y="1004"/>
                      <a:pt x="186" y="1180"/>
                      <a:pt x="314" y="1202"/>
                    </a:cubicBezTo>
                    <a:lnTo>
                      <a:pt x="962" y="1309"/>
                    </a:lnTo>
                    <a:cubicBezTo>
                      <a:pt x="973" y="1310"/>
                      <a:pt x="983" y="1311"/>
                      <a:pt x="993" y="1311"/>
                    </a:cubicBezTo>
                    <a:cubicBezTo>
                      <a:pt x="1181" y="1311"/>
                      <a:pt x="1253" y="1019"/>
                      <a:pt x="1052" y="985"/>
                    </a:cubicBezTo>
                    <a:lnTo>
                      <a:pt x="677" y="923"/>
                    </a:lnTo>
                    <a:lnTo>
                      <a:pt x="677" y="923"/>
                    </a:lnTo>
                    <a:cubicBezTo>
                      <a:pt x="863" y="662"/>
                      <a:pt x="987" y="324"/>
                      <a:pt x="693" y="102"/>
                    </a:cubicBezTo>
                    <a:cubicBezTo>
                      <a:pt x="605" y="35"/>
                      <a:pt x="492" y="1"/>
                      <a:pt x="38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86" name="Google Shape;16386;p27"/>
              <p:cNvSpPr/>
              <p:nvPr/>
            </p:nvSpPr>
            <p:spPr>
              <a:xfrm>
                <a:off x="624200" y="3873750"/>
                <a:ext cx="32900" cy="87000"/>
              </a:xfrm>
              <a:custGeom>
                <a:avLst/>
                <a:gdLst/>
                <a:ahLst/>
                <a:cxnLst/>
                <a:rect l="l" t="t" r="r" b="b"/>
                <a:pathLst>
                  <a:path w="1316" h="3480" extrusionOk="0">
                    <a:moveTo>
                      <a:pt x="1065" y="0"/>
                    </a:moveTo>
                    <a:cubicBezTo>
                      <a:pt x="1027" y="0"/>
                      <a:pt x="988" y="14"/>
                      <a:pt x="954" y="47"/>
                    </a:cubicBezTo>
                    <a:cubicBezTo>
                      <a:pt x="0" y="955"/>
                      <a:pt x="0" y="2526"/>
                      <a:pt x="957" y="3432"/>
                    </a:cubicBezTo>
                    <a:cubicBezTo>
                      <a:pt x="991" y="3465"/>
                      <a:pt x="1030" y="3479"/>
                      <a:pt x="1068" y="3479"/>
                    </a:cubicBezTo>
                    <a:cubicBezTo>
                      <a:pt x="1199" y="3479"/>
                      <a:pt x="1315" y="3311"/>
                      <a:pt x="1193" y="3196"/>
                    </a:cubicBezTo>
                    <a:cubicBezTo>
                      <a:pt x="365" y="2412"/>
                      <a:pt x="363" y="1071"/>
                      <a:pt x="1190" y="284"/>
                    </a:cubicBezTo>
                    <a:cubicBezTo>
                      <a:pt x="1311" y="169"/>
                      <a:pt x="1195" y="0"/>
                      <a:pt x="106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87" name="Google Shape;16387;p27"/>
              <p:cNvSpPr/>
              <p:nvPr/>
            </p:nvSpPr>
            <p:spPr>
              <a:xfrm>
                <a:off x="669175" y="3892950"/>
                <a:ext cx="61075" cy="57600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2304" extrusionOk="0">
                    <a:moveTo>
                      <a:pt x="244" y="0"/>
                    </a:moveTo>
                    <a:cubicBezTo>
                      <a:pt x="115" y="0"/>
                      <a:pt x="1" y="168"/>
                      <a:pt x="119" y="286"/>
                    </a:cubicBezTo>
                    <a:lnTo>
                      <a:pt x="119" y="285"/>
                    </a:lnTo>
                    <a:lnTo>
                      <a:pt x="2088" y="2254"/>
                    </a:lnTo>
                    <a:cubicBezTo>
                      <a:pt x="2123" y="2289"/>
                      <a:pt x="2162" y="2303"/>
                      <a:pt x="2200" y="2303"/>
                    </a:cubicBezTo>
                    <a:cubicBezTo>
                      <a:pt x="2328" y="2303"/>
                      <a:pt x="2442" y="2135"/>
                      <a:pt x="2324" y="2017"/>
                    </a:cubicBezTo>
                    <a:lnTo>
                      <a:pt x="355" y="50"/>
                    </a:lnTo>
                    <a:cubicBezTo>
                      <a:pt x="320" y="15"/>
                      <a:pt x="281" y="0"/>
                      <a:pt x="2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88" name="Google Shape;16388;p27"/>
              <p:cNvSpPr/>
              <p:nvPr/>
            </p:nvSpPr>
            <p:spPr>
              <a:xfrm>
                <a:off x="668200" y="3893825"/>
                <a:ext cx="48825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2981" extrusionOk="0">
                    <a:moveTo>
                      <a:pt x="1716" y="1"/>
                    </a:moveTo>
                    <a:cubicBezTo>
                      <a:pt x="1665" y="1"/>
                      <a:pt x="1613" y="22"/>
                      <a:pt x="1576" y="74"/>
                    </a:cubicBezTo>
                    <a:cubicBezTo>
                      <a:pt x="987" y="907"/>
                      <a:pt x="481" y="1795"/>
                      <a:pt x="62" y="2725"/>
                    </a:cubicBezTo>
                    <a:cubicBezTo>
                      <a:pt x="1" y="2858"/>
                      <a:pt x="118" y="2980"/>
                      <a:pt x="225" y="2980"/>
                    </a:cubicBezTo>
                    <a:cubicBezTo>
                      <a:pt x="275" y="2980"/>
                      <a:pt x="322" y="2955"/>
                      <a:pt x="350" y="2893"/>
                    </a:cubicBezTo>
                    <a:cubicBezTo>
                      <a:pt x="769" y="1964"/>
                      <a:pt x="1276" y="1076"/>
                      <a:pt x="1865" y="243"/>
                    </a:cubicBezTo>
                    <a:cubicBezTo>
                      <a:pt x="1952" y="119"/>
                      <a:pt x="1836" y="1"/>
                      <a:pt x="171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89" name="Google Shape;16389;p27"/>
              <p:cNvSpPr/>
              <p:nvPr/>
            </p:nvSpPr>
            <p:spPr>
              <a:xfrm>
                <a:off x="745075" y="3953675"/>
                <a:ext cx="134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339" extrusionOk="0">
                    <a:moveTo>
                      <a:pt x="211" y="0"/>
                    </a:moveTo>
                    <a:cubicBezTo>
                      <a:pt x="1" y="0"/>
                      <a:pt x="2" y="330"/>
                      <a:pt x="216" y="336"/>
                    </a:cubicBezTo>
                    <a:lnTo>
                      <a:pt x="323" y="339"/>
                    </a:lnTo>
                    <a:cubicBezTo>
                      <a:pt x="324" y="339"/>
                      <a:pt x="326" y="339"/>
                      <a:pt x="327" y="339"/>
                    </a:cubicBezTo>
                    <a:cubicBezTo>
                      <a:pt x="538" y="339"/>
                      <a:pt x="536" y="9"/>
                      <a:pt x="323" y="3"/>
                    </a:cubicBezTo>
                    <a:lnTo>
                      <a:pt x="216" y="0"/>
                    </a:lnTo>
                    <a:cubicBezTo>
                      <a:pt x="214" y="0"/>
                      <a:pt x="213" y="0"/>
                      <a:pt x="2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90" name="Google Shape;16390;p27"/>
              <p:cNvSpPr/>
              <p:nvPr/>
            </p:nvSpPr>
            <p:spPr>
              <a:xfrm>
                <a:off x="775600" y="3874750"/>
                <a:ext cx="10350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3302" extrusionOk="0">
                    <a:moveTo>
                      <a:pt x="247" y="0"/>
                    </a:moveTo>
                    <a:cubicBezTo>
                      <a:pt x="164" y="0"/>
                      <a:pt x="79" y="54"/>
                      <a:pt x="76" y="161"/>
                    </a:cubicBezTo>
                    <a:cubicBezTo>
                      <a:pt x="52" y="1154"/>
                      <a:pt x="28" y="2147"/>
                      <a:pt x="3" y="3140"/>
                    </a:cubicBezTo>
                    <a:cubicBezTo>
                      <a:pt x="1" y="3248"/>
                      <a:pt x="83" y="3302"/>
                      <a:pt x="167" y="3302"/>
                    </a:cubicBezTo>
                    <a:cubicBezTo>
                      <a:pt x="250" y="3302"/>
                      <a:pt x="335" y="3248"/>
                      <a:pt x="337" y="3140"/>
                    </a:cubicBezTo>
                    <a:cubicBezTo>
                      <a:pt x="362" y="2147"/>
                      <a:pt x="386" y="1154"/>
                      <a:pt x="410" y="161"/>
                    </a:cubicBezTo>
                    <a:cubicBezTo>
                      <a:pt x="413" y="54"/>
                      <a:pt x="331" y="0"/>
                      <a:pt x="24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91" name="Google Shape;16391;p27"/>
              <p:cNvSpPr/>
              <p:nvPr/>
            </p:nvSpPr>
            <p:spPr>
              <a:xfrm>
                <a:off x="777300" y="3885575"/>
                <a:ext cx="38975" cy="34500"/>
              </a:xfrm>
              <a:custGeom>
                <a:avLst/>
                <a:gdLst/>
                <a:ahLst/>
                <a:cxnLst/>
                <a:rect l="l" t="t" r="r" b="b"/>
                <a:pathLst>
                  <a:path w="1559" h="1380" extrusionOk="0">
                    <a:moveTo>
                      <a:pt x="1313" y="1"/>
                    </a:moveTo>
                    <a:cubicBezTo>
                      <a:pt x="1275" y="1"/>
                      <a:pt x="1236" y="15"/>
                      <a:pt x="1201" y="49"/>
                    </a:cubicBezTo>
                    <a:lnTo>
                      <a:pt x="120" y="1095"/>
                    </a:lnTo>
                    <a:cubicBezTo>
                      <a:pt x="0" y="1211"/>
                      <a:pt x="116" y="1379"/>
                      <a:pt x="246" y="1379"/>
                    </a:cubicBezTo>
                    <a:cubicBezTo>
                      <a:pt x="284" y="1379"/>
                      <a:pt x="323" y="1365"/>
                      <a:pt x="358" y="1332"/>
                    </a:cubicBezTo>
                    <a:lnTo>
                      <a:pt x="356" y="1332"/>
                    </a:lnTo>
                    <a:lnTo>
                      <a:pt x="1439" y="285"/>
                    </a:lnTo>
                    <a:cubicBezTo>
                      <a:pt x="1559" y="169"/>
                      <a:pt x="1443" y="1"/>
                      <a:pt x="131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92" name="Google Shape;16392;p27"/>
              <p:cNvSpPr/>
              <p:nvPr/>
            </p:nvSpPr>
            <p:spPr>
              <a:xfrm>
                <a:off x="772700" y="3911450"/>
                <a:ext cx="42100" cy="46800"/>
              </a:xfrm>
              <a:custGeom>
                <a:avLst/>
                <a:gdLst/>
                <a:ahLst/>
                <a:cxnLst/>
                <a:rect l="l" t="t" r="r" b="b"/>
                <a:pathLst>
                  <a:path w="1684" h="1872" extrusionOk="0">
                    <a:moveTo>
                      <a:pt x="231" y="1"/>
                    </a:moveTo>
                    <a:cubicBezTo>
                      <a:pt x="112" y="1"/>
                      <a:pt x="1" y="169"/>
                      <a:pt x="104" y="295"/>
                    </a:cubicBezTo>
                    <a:lnTo>
                      <a:pt x="1344" y="1814"/>
                    </a:lnTo>
                    <a:cubicBezTo>
                      <a:pt x="1377" y="1855"/>
                      <a:pt x="1415" y="1872"/>
                      <a:pt x="1453" y="1872"/>
                    </a:cubicBezTo>
                    <a:cubicBezTo>
                      <a:pt x="1572" y="1872"/>
                      <a:pt x="1684" y="1704"/>
                      <a:pt x="1580" y="1578"/>
                    </a:cubicBezTo>
                    <a:lnTo>
                      <a:pt x="340" y="57"/>
                    </a:lnTo>
                    <a:cubicBezTo>
                      <a:pt x="307" y="17"/>
                      <a:pt x="269" y="1"/>
                      <a:pt x="2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93" name="Google Shape;16393;p27"/>
              <p:cNvSpPr/>
              <p:nvPr/>
            </p:nvSpPr>
            <p:spPr>
              <a:xfrm>
                <a:off x="820875" y="3907675"/>
                <a:ext cx="45925" cy="88275"/>
              </a:xfrm>
              <a:custGeom>
                <a:avLst/>
                <a:gdLst/>
                <a:ahLst/>
                <a:cxnLst/>
                <a:rect l="l" t="t" r="r" b="b"/>
                <a:pathLst>
                  <a:path w="1837" h="3531" extrusionOk="0">
                    <a:moveTo>
                      <a:pt x="916" y="504"/>
                    </a:moveTo>
                    <a:cubicBezTo>
                      <a:pt x="980" y="504"/>
                      <a:pt x="1069" y="600"/>
                      <a:pt x="1183" y="791"/>
                    </a:cubicBezTo>
                    <a:cubicBezTo>
                      <a:pt x="1527" y="914"/>
                      <a:pt x="1592" y="1113"/>
                      <a:pt x="1380" y="1386"/>
                    </a:cubicBezTo>
                    <a:cubicBezTo>
                      <a:pt x="1290" y="1520"/>
                      <a:pt x="1155" y="1580"/>
                      <a:pt x="1018" y="1580"/>
                    </a:cubicBezTo>
                    <a:cubicBezTo>
                      <a:pt x="855" y="1580"/>
                      <a:pt x="687" y="1496"/>
                      <a:pt x="584" y="1353"/>
                    </a:cubicBezTo>
                    <a:lnTo>
                      <a:pt x="584" y="1353"/>
                    </a:lnTo>
                    <a:cubicBezTo>
                      <a:pt x="623" y="1089"/>
                      <a:pt x="689" y="832"/>
                      <a:pt x="810" y="687"/>
                    </a:cubicBezTo>
                    <a:cubicBezTo>
                      <a:pt x="829" y="565"/>
                      <a:pt x="865" y="504"/>
                      <a:pt x="916" y="504"/>
                    </a:cubicBezTo>
                    <a:close/>
                    <a:moveTo>
                      <a:pt x="1206" y="0"/>
                    </a:moveTo>
                    <a:cubicBezTo>
                      <a:pt x="569" y="0"/>
                      <a:pt x="1" y="538"/>
                      <a:pt x="157" y="1250"/>
                    </a:cubicBezTo>
                    <a:cubicBezTo>
                      <a:pt x="179" y="1348"/>
                      <a:pt x="210" y="1438"/>
                      <a:pt x="249" y="1518"/>
                    </a:cubicBezTo>
                    <a:lnTo>
                      <a:pt x="249" y="1518"/>
                    </a:lnTo>
                    <a:cubicBezTo>
                      <a:pt x="150" y="2150"/>
                      <a:pt x="174" y="2780"/>
                      <a:pt x="287" y="3410"/>
                    </a:cubicBezTo>
                    <a:cubicBezTo>
                      <a:pt x="302" y="3494"/>
                      <a:pt x="362" y="3531"/>
                      <a:pt x="427" y="3531"/>
                    </a:cubicBezTo>
                    <a:cubicBezTo>
                      <a:pt x="524" y="3531"/>
                      <a:pt x="631" y="3448"/>
                      <a:pt x="608" y="3321"/>
                    </a:cubicBezTo>
                    <a:cubicBezTo>
                      <a:pt x="535" y="2910"/>
                      <a:pt x="499" y="2495"/>
                      <a:pt x="523" y="2077"/>
                    </a:cubicBezTo>
                    <a:cubicBezTo>
                      <a:pt x="527" y="2016"/>
                      <a:pt x="530" y="1945"/>
                      <a:pt x="535" y="1866"/>
                    </a:cubicBezTo>
                    <a:lnTo>
                      <a:pt x="535" y="1866"/>
                    </a:lnTo>
                    <a:cubicBezTo>
                      <a:pt x="667" y="1961"/>
                      <a:pt x="817" y="2011"/>
                      <a:pt x="969" y="2011"/>
                    </a:cubicBezTo>
                    <a:cubicBezTo>
                      <a:pt x="1253" y="2011"/>
                      <a:pt x="1540" y="1837"/>
                      <a:pt x="1707" y="1465"/>
                    </a:cubicBezTo>
                    <a:cubicBezTo>
                      <a:pt x="1837" y="1176"/>
                      <a:pt x="1837" y="701"/>
                      <a:pt x="1683" y="371"/>
                    </a:cubicBezTo>
                    <a:lnTo>
                      <a:pt x="1683" y="371"/>
                    </a:lnTo>
                    <a:cubicBezTo>
                      <a:pt x="1756" y="293"/>
                      <a:pt x="1751" y="129"/>
                      <a:pt x="1617" y="77"/>
                    </a:cubicBezTo>
                    <a:cubicBezTo>
                      <a:pt x="1481" y="25"/>
                      <a:pt x="1342" y="0"/>
                      <a:pt x="1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94" name="Google Shape;16394;p27"/>
              <p:cNvSpPr/>
              <p:nvPr/>
            </p:nvSpPr>
            <p:spPr>
              <a:xfrm>
                <a:off x="869425" y="3876875"/>
                <a:ext cx="41350" cy="99375"/>
              </a:xfrm>
              <a:custGeom>
                <a:avLst/>
                <a:gdLst/>
                <a:ahLst/>
                <a:cxnLst/>
                <a:rect l="l" t="t" r="r" b="b"/>
                <a:pathLst>
                  <a:path w="1654" h="3975" extrusionOk="0">
                    <a:moveTo>
                      <a:pt x="226" y="0"/>
                    </a:moveTo>
                    <a:cubicBezTo>
                      <a:pt x="117" y="0"/>
                      <a:pt x="1" y="122"/>
                      <a:pt x="64" y="255"/>
                    </a:cubicBezTo>
                    <a:cubicBezTo>
                      <a:pt x="436" y="1045"/>
                      <a:pt x="1258" y="2958"/>
                      <a:pt x="442" y="3693"/>
                    </a:cubicBezTo>
                    <a:cubicBezTo>
                      <a:pt x="317" y="3805"/>
                      <a:pt x="434" y="3975"/>
                      <a:pt x="568" y="3975"/>
                    </a:cubicBezTo>
                    <a:cubicBezTo>
                      <a:pt x="605" y="3975"/>
                      <a:pt x="644" y="3961"/>
                      <a:pt x="680" y="3929"/>
                    </a:cubicBezTo>
                    <a:cubicBezTo>
                      <a:pt x="1653" y="3052"/>
                      <a:pt x="797" y="1033"/>
                      <a:pt x="353" y="87"/>
                    </a:cubicBezTo>
                    <a:cubicBezTo>
                      <a:pt x="324" y="26"/>
                      <a:pt x="276" y="0"/>
                      <a:pt x="2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95" name="Google Shape;16395;p27"/>
              <p:cNvSpPr/>
              <p:nvPr/>
            </p:nvSpPr>
            <p:spPr>
              <a:xfrm>
                <a:off x="891000" y="3861375"/>
                <a:ext cx="47075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1883" h="1417" extrusionOk="0">
                    <a:moveTo>
                      <a:pt x="509" y="0"/>
                    </a:moveTo>
                    <a:cubicBezTo>
                      <a:pt x="365" y="0"/>
                      <a:pt x="223" y="52"/>
                      <a:pt x="116" y="164"/>
                    </a:cubicBezTo>
                    <a:cubicBezTo>
                      <a:pt x="1" y="284"/>
                      <a:pt x="115" y="453"/>
                      <a:pt x="241" y="453"/>
                    </a:cubicBezTo>
                    <a:cubicBezTo>
                      <a:pt x="279" y="453"/>
                      <a:pt x="318" y="438"/>
                      <a:pt x="352" y="402"/>
                    </a:cubicBezTo>
                    <a:lnTo>
                      <a:pt x="352" y="400"/>
                    </a:lnTo>
                    <a:cubicBezTo>
                      <a:pt x="399" y="352"/>
                      <a:pt x="450" y="331"/>
                      <a:pt x="506" y="331"/>
                    </a:cubicBezTo>
                    <a:cubicBezTo>
                      <a:pt x="539" y="331"/>
                      <a:pt x="573" y="338"/>
                      <a:pt x="609" y="352"/>
                    </a:cubicBezTo>
                    <a:cubicBezTo>
                      <a:pt x="749" y="407"/>
                      <a:pt x="761" y="486"/>
                      <a:pt x="757" y="620"/>
                    </a:cubicBezTo>
                    <a:cubicBezTo>
                      <a:pt x="749" y="800"/>
                      <a:pt x="680" y="925"/>
                      <a:pt x="784" y="1098"/>
                    </a:cubicBezTo>
                    <a:cubicBezTo>
                      <a:pt x="945" y="1357"/>
                      <a:pt x="1299" y="1416"/>
                      <a:pt x="1587" y="1416"/>
                    </a:cubicBezTo>
                    <a:cubicBezTo>
                      <a:pt x="1614" y="1416"/>
                      <a:pt x="1640" y="1416"/>
                      <a:pt x="1666" y="1415"/>
                    </a:cubicBezTo>
                    <a:cubicBezTo>
                      <a:pt x="1878" y="1407"/>
                      <a:pt x="1882" y="1079"/>
                      <a:pt x="1673" y="1079"/>
                    </a:cubicBezTo>
                    <a:cubicBezTo>
                      <a:pt x="1671" y="1079"/>
                      <a:pt x="1668" y="1079"/>
                      <a:pt x="1666" y="1079"/>
                    </a:cubicBezTo>
                    <a:cubicBezTo>
                      <a:pt x="1634" y="1080"/>
                      <a:pt x="1600" y="1081"/>
                      <a:pt x="1564" y="1081"/>
                    </a:cubicBezTo>
                    <a:cubicBezTo>
                      <a:pt x="1327" y="1081"/>
                      <a:pt x="1037" y="1039"/>
                      <a:pt x="1068" y="753"/>
                    </a:cubicBezTo>
                    <a:cubicBezTo>
                      <a:pt x="1088" y="554"/>
                      <a:pt x="1133" y="419"/>
                      <a:pt x="1001" y="243"/>
                    </a:cubicBezTo>
                    <a:cubicBezTo>
                      <a:pt x="883" y="87"/>
                      <a:pt x="695" y="0"/>
                      <a:pt x="50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96" name="Google Shape;16396;p27"/>
              <p:cNvSpPr/>
              <p:nvPr/>
            </p:nvSpPr>
            <p:spPr>
              <a:xfrm>
                <a:off x="940000" y="3927275"/>
                <a:ext cx="5870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2348" h="427" extrusionOk="0">
                    <a:moveTo>
                      <a:pt x="2140" y="0"/>
                    </a:moveTo>
                    <a:cubicBezTo>
                      <a:pt x="2137" y="0"/>
                      <a:pt x="2134" y="1"/>
                      <a:pt x="2131" y="1"/>
                    </a:cubicBezTo>
                    <a:lnTo>
                      <a:pt x="215" y="92"/>
                    </a:lnTo>
                    <a:cubicBezTo>
                      <a:pt x="5" y="103"/>
                      <a:pt x="0" y="426"/>
                      <a:pt x="205" y="426"/>
                    </a:cubicBezTo>
                    <a:cubicBezTo>
                      <a:pt x="208" y="426"/>
                      <a:pt x="212" y="426"/>
                      <a:pt x="215" y="426"/>
                    </a:cubicBezTo>
                    <a:lnTo>
                      <a:pt x="2131" y="336"/>
                    </a:lnTo>
                    <a:cubicBezTo>
                      <a:pt x="2343" y="326"/>
                      <a:pt x="2348" y="0"/>
                      <a:pt x="21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97" name="Google Shape;16397;p27"/>
              <p:cNvSpPr/>
              <p:nvPr/>
            </p:nvSpPr>
            <p:spPr>
              <a:xfrm>
                <a:off x="961875" y="3903100"/>
                <a:ext cx="1350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40" h="338" extrusionOk="0">
                    <a:moveTo>
                      <a:pt x="212" y="0"/>
                    </a:moveTo>
                    <a:cubicBezTo>
                      <a:pt x="1" y="0"/>
                      <a:pt x="4" y="330"/>
                      <a:pt x="217" y="335"/>
                    </a:cubicBezTo>
                    <a:lnTo>
                      <a:pt x="323" y="338"/>
                    </a:lnTo>
                    <a:cubicBezTo>
                      <a:pt x="324" y="338"/>
                      <a:pt x="326" y="338"/>
                      <a:pt x="327" y="338"/>
                    </a:cubicBezTo>
                    <a:cubicBezTo>
                      <a:pt x="539" y="338"/>
                      <a:pt x="538" y="8"/>
                      <a:pt x="323" y="2"/>
                    </a:cubicBezTo>
                    <a:lnTo>
                      <a:pt x="217" y="1"/>
                    </a:lnTo>
                    <a:cubicBezTo>
                      <a:pt x="215" y="0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98" name="Google Shape;16398;p27"/>
              <p:cNvSpPr/>
              <p:nvPr/>
            </p:nvSpPr>
            <p:spPr>
              <a:xfrm>
                <a:off x="963375" y="3951025"/>
                <a:ext cx="10800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432" h="336" extrusionOk="0">
                    <a:moveTo>
                      <a:pt x="217" y="1"/>
                    </a:moveTo>
                    <a:cubicBezTo>
                      <a:pt x="0" y="1"/>
                      <a:pt x="0" y="335"/>
                      <a:pt x="217" y="335"/>
                    </a:cubicBezTo>
                    <a:cubicBezTo>
                      <a:pt x="432" y="335"/>
                      <a:pt x="432" y="1"/>
                      <a:pt x="21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399" name="Google Shape;16399;p27"/>
              <p:cNvSpPr/>
              <p:nvPr/>
            </p:nvSpPr>
            <p:spPr>
              <a:xfrm>
                <a:off x="1022625" y="3883725"/>
                <a:ext cx="28700" cy="82050"/>
              </a:xfrm>
              <a:custGeom>
                <a:avLst/>
                <a:gdLst/>
                <a:ahLst/>
                <a:cxnLst/>
                <a:rect l="l" t="t" r="r" b="b"/>
                <a:pathLst>
                  <a:path w="1148" h="3282" extrusionOk="0">
                    <a:moveTo>
                      <a:pt x="843" y="1"/>
                    </a:moveTo>
                    <a:cubicBezTo>
                      <a:pt x="310" y="1"/>
                      <a:pt x="129" y="762"/>
                      <a:pt x="82" y="1203"/>
                    </a:cubicBezTo>
                    <a:cubicBezTo>
                      <a:pt x="1" y="1950"/>
                      <a:pt x="249" y="2664"/>
                      <a:pt x="739" y="3227"/>
                    </a:cubicBezTo>
                    <a:cubicBezTo>
                      <a:pt x="772" y="3265"/>
                      <a:pt x="811" y="3281"/>
                      <a:pt x="849" y="3281"/>
                    </a:cubicBezTo>
                    <a:cubicBezTo>
                      <a:pt x="971" y="3281"/>
                      <a:pt x="1084" y="3114"/>
                      <a:pt x="975" y="2990"/>
                    </a:cubicBezTo>
                    <a:cubicBezTo>
                      <a:pt x="657" y="2623"/>
                      <a:pt x="464" y="2199"/>
                      <a:pt x="416" y="1712"/>
                    </a:cubicBezTo>
                    <a:cubicBezTo>
                      <a:pt x="395" y="1512"/>
                      <a:pt x="417" y="330"/>
                      <a:pt x="821" y="330"/>
                    </a:cubicBezTo>
                    <a:cubicBezTo>
                      <a:pt x="833" y="330"/>
                      <a:pt x="845" y="331"/>
                      <a:pt x="858" y="333"/>
                    </a:cubicBezTo>
                    <a:cubicBezTo>
                      <a:pt x="869" y="335"/>
                      <a:pt x="879" y="336"/>
                      <a:pt x="890" y="336"/>
                    </a:cubicBezTo>
                    <a:cubicBezTo>
                      <a:pt x="1077" y="336"/>
                      <a:pt x="1148" y="45"/>
                      <a:pt x="946" y="10"/>
                    </a:cubicBezTo>
                    <a:cubicBezTo>
                      <a:pt x="910" y="4"/>
                      <a:pt x="876" y="1"/>
                      <a:pt x="8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00" name="Google Shape;16400;p27"/>
              <p:cNvSpPr/>
              <p:nvPr/>
            </p:nvSpPr>
            <p:spPr>
              <a:xfrm>
                <a:off x="1055850" y="3902750"/>
                <a:ext cx="67700" cy="62125"/>
              </a:xfrm>
              <a:custGeom>
                <a:avLst/>
                <a:gdLst/>
                <a:ahLst/>
                <a:cxnLst/>
                <a:rect l="l" t="t" r="r" b="b"/>
                <a:pathLst>
                  <a:path w="2708" h="2485" extrusionOk="0">
                    <a:moveTo>
                      <a:pt x="1194" y="511"/>
                    </a:moveTo>
                    <a:cubicBezTo>
                      <a:pt x="1221" y="774"/>
                      <a:pt x="1248" y="1036"/>
                      <a:pt x="1275" y="1298"/>
                    </a:cubicBezTo>
                    <a:lnTo>
                      <a:pt x="1275" y="1298"/>
                    </a:lnTo>
                    <a:lnTo>
                      <a:pt x="531" y="1273"/>
                    </a:lnTo>
                    <a:lnTo>
                      <a:pt x="531" y="1273"/>
                    </a:lnTo>
                    <a:cubicBezTo>
                      <a:pt x="730" y="1001"/>
                      <a:pt x="952" y="746"/>
                      <a:pt x="1194" y="511"/>
                    </a:cubicBezTo>
                    <a:close/>
                    <a:moveTo>
                      <a:pt x="1323" y="1"/>
                    </a:moveTo>
                    <a:cubicBezTo>
                      <a:pt x="1284" y="1"/>
                      <a:pt x="1243" y="15"/>
                      <a:pt x="1207" y="47"/>
                    </a:cubicBezTo>
                    <a:cubicBezTo>
                      <a:pt x="772" y="426"/>
                      <a:pt x="391" y="863"/>
                      <a:pt x="74" y="1345"/>
                    </a:cubicBezTo>
                    <a:cubicBezTo>
                      <a:pt x="0" y="1456"/>
                      <a:pt x="98" y="1593"/>
                      <a:pt x="218" y="1596"/>
                    </a:cubicBezTo>
                    <a:lnTo>
                      <a:pt x="1309" y="1634"/>
                    </a:lnTo>
                    <a:lnTo>
                      <a:pt x="1309" y="1634"/>
                    </a:lnTo>
                    <a:cubicBezTo>
                      <a:pt x="1333" y="1864"/>
                      <a:pt x="1357" y="2094"/>
                      <a:pt x="1381" y="2324"/>
                    </a:cubicBezTo>
                    <a:cubicBezTo>
                      <a:pt x="1392" y="2430"/>
                      <a:pt x="1482" y="2484"/>
                      <a:pt x="1566" y="2484"/>
                    </a:cubicBezTo>
                    <a:cubicBezTo>
                      <a:pt x="1649" y="2484"/>
                      <a:pt x="1727" y="2431"/>
                      <a:pt x="1716" y="2324"/>
                    </a:cubicBezTo>
                    <a:cubicBezTo>
                      <a:pt x="1693" y="2098"/>
                      <a:pt x="1670" y="1871"/>
                      <a:pt x="1646" y="1645"/>
                    </a:cubicBezTo>
                    <a:lnTo>
                      <a:pt x="1646" y="1645"/>
                    </a:lnTo>
                    <a:lnTo>
                      <a:pt x="2493" y="1674"/>
                    </a:lnTo>
                    <a:cubicBezTo>
                      <a:pt x="2495" y="1674"/>
                      <a:pt x="2498" y="1674"/>
                      <a:pt x="2500" y="1674"/>
                    </a:cubicBezTo>
                    <a:cubicBezTo>
                      <a:pt x="2708" y="1674"/>
                      <a:pt x="2705" y="1348"/>
                      <a:pt x="2493" y="1340"/>
                    </a:cubicBezTo>
                    <a:lnTo>
                      <a:pt x="1612" y="1310"/>
                    </a:lnTo>
                    <a:lnTo>
                      <a:pt x="1612" y="1310"/>
                    </a:lnTo>
                    <a:cubicBezTo>
                      <a:pt x="1573" y="929"/>
                      <a:pt x="1533" y="547"/>
                      <a:pt x="1494" y="166"/>
                    </a:cubicBezTo>
                    <a:cubicBezTo>
                      <a:pt x="1483" y="66"/>
                      <a:pt x="1407" y="1"/>
                      <a:pt x="132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01" name="Google Shape;16401;p27"/>
              <p:cNvSpPr/>
              <p:nvPr/>
            </p:nvSpPr>
            <p:spPr>
              <a:xfrm>
                <a:off x="1103350" y="3879100"/>
                <a:ext cx="48325" cy="93650"/>
              </a:xfrm>
              <a:custGeom>
                <a:avLst/>
                <a:gdLst/>
                <a:ahLst/>
                <a:cxnLst/>
                <a:rect l="l" t="t" r="r" b="b"/>
                <a:pathLst>
                  <a:path w="1933" h="3746" extrusionOk="0">
                    <a:moveTo>
                      <a:pt x="240" y="0"/>
                    </a:moveTo>
                    <a:cubicBezTo>
                      <a:pt x="96" y="0"/>
                      <a:pt x="1" y="221"/>
                      <a:pt x="155" y="315"/>
                    </a:cubicBezTo>
                    <a:cubicBezTo>
                      <a:pt x="1247" y="977"/>
                      <a:pt x="1536" y="2471"/>
                      <a:pt x="796" y="3503"/>
                    </a:cubicBezTo>
                    <a:cubicBezTo>
                      <a:pt x="708" y="3627"/>
                      <a:pt x="825" y="3746"/>
                      <a:pt x="945" y="3746"/>
                    </a:cubicBezTo>
                    <a:cubicBezTo>
                      <a:pt x="996" y="3746"/>
                      <a:pt x="1048" y="3724"/>
                      <a:pt x="1086" y="3673"/>
                    </a:cubicBezTo>
                    <a:cubicBezTo>
                      <a:pt x="1932" y="2489"/>
                      <a:pt x="1561" y="777"/>
                      <a:pt x="324" y="25"/>
                    </a:cubicBezTo>
                    <a:cubicBezTo>
                      <a:pt x="295" y="8"/>
                      <a:pt x="267" y="0"/>
                      <a:pt x="2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02" name="Google Shape;16402;p27"/>
              <p:cNvSpPr/>
              <p:nvPr/>
            </p:nvSpPr>
            <p:spPr>
              <a:xfrm>
                <a:off x="1138525" y="3867000"/>
                <a:ext cx="45125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1805" h="1440" extrusionOk="0">
                    <a:moveTo>
                      <a:pt x="561" y="0"/>
                    </a:moveTo>
                    <a:cubicBezTo>
                      <a:pt x="401" y="0"/>
                      <a:pt x="238" y="63"/>
                      <a:pt x="113" y="198"/>
                    </a:cubicBezTo>
                    <a:cubicBezTo>
                      <a:pt x="1" y="319"/>
                      <a:pt x="114" y="487"/>
                      <a:pt x="239" y="487"/>
                    </a:cubicBezTo>
                    <a:cubicBezTo>
                      <a:pt x="277" y="487"/>
                      <a:pt x="316" y="472"/>
                      <a:pt x="350" y="435"/>
                    </a:cubicBezTo>
                    <a:cubicBezTo>
                      <a:pt x="418" y="360"/>
                      <a:pt x="491" y="329"/>
                      <a:pt x="556" y="329"/>
                    </a:cubicBezTo>
                    <a:cubicBezTo>
                      <a:pt x="726" y="329"/>
                      <a:pt x="850" y="538"/>
                      <a:pt x="740" y="749"/>
                    </a:cubicBezTo>
                    <a:cubicBezTo>
                      <a:pt x="670" y="883"/>
                      <a:pt x="626" y="1033"/>
                      <a:pt x="722" y="1165"/>
                    </a:cubicBezTo>
                    <a:cubicBezTo>
                      <a:pt x="789" y="1260"/>
                      <a:pt x="897" y="1292"/>
                      <a:pt x="1007" y="1306"/>
                    </a:cubicBezTo>
                    <a:cubicBezTo>
                      <a:pt x="1022" y="1308"/>
                      <a:pt x="1042" y="1308"/>
                      <a:pt x="1063" y="1308"/>
                    </a:cubicBezTo>
                    <a:cubicBezTo>
                      <a:pt x="1101" y="1308"/>
                      <a:pt x="1147" y="1306"/>
                      <a:pt x="1193" y="1306"/>
                    </a:cubicBezTo>
                    <a:cubicBezTo>
                      <a:pt x="1291" y="1306"/>
                      <a:pt x="1392" y="1315"/>
                      <a:pt x="1427" y="1365"/>
                    </a:cubicBezTo>
                    <a:cubicBezTo>
                      <a:pt x="1464" y="1418"/>
                      <a:pt x="1516" y="1439"/>
                      <a:pt x="1567" y="1439"/>
                    </a:cubicBezTo>
                    <a:cubicBezTo>
                      <a:pt x="1687" y="1439"/>
                      <a:pt x="1804" y="1320"/>
                      <a:pt x="1716" y="1197"/>
                    </a:cubicBezTo>
                    <a:cubicBezTo>
                      <a:pt x="1596" y="1028"/>
                      <a:pt x="1430" y="996"/>
                      <a:pt x="1234" y="984"/>
                    </a:cubicBezTo>
                    <a:cubicBezTo>
                      <a:pt x="1229" y="983"/>
                      <a:pt x="1222" y="983"/>
                      <a:pt x="1215" y="983"/>
                    </a:cubicBezTo>
                    <a:cubicBezTo>
                      <a:pt x="1193" y="983"/>
                      <a:pt x="1166" y="985"/>
                      <a:pt x="1141" y="985"/>
                    </a:cubicBezTo>
                    <a:cubicBezTo>
                      <a:pt x="1117" y="985"/>
                      <a:pt x="1095" y="983"/>
                      <a:pt x="1077" y="978"/>
                    </a:cubicBezTo>
                    <a:cubicBezTo>
                      <a:pt x="1054" y="970"/>
                      <a:pt x="1037" y="968"/>
                      <a:pt x="1026" y="968"/>
                    </a:cubicBezTo>
                    <a:cubicBezTo>
                      <a:pt x="1014" y="968"/>
                      <a:pt x="1008" y="970"/>
                      <a:pt x="1006" y="970"/>
                    </a:cubicBezTo>
                    <a:cubicBezTo>
                      <a:pt x="1003" y="970"/>
                      <a:pt x="1014" y="963"/>
                      <a:pt x="1029" y="918"/>
                    </a:cubicBezTo>
                    <a:cubicBezTo>
                      <a:pt x="1068" y="793"/>
                      <a:pt x="1141" y="705"/>
                      <a:pt x="1138" y="563"/>
                    </a:cubicBezTo>
                    <a:cubicBezTo>
                      <a:pt x="1132" y="210"/>
                      <a:pt x="853" y="0"/>
                      <a:pt x="5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03" name="Google Shape;16403;p27"/>
              <p:cNvSpPr/>
              <p:nvPr/>
            </p:nvSpPr>
            <p:spPr>
              <a:xfrm>
                <a:off x="1209925" y="3901375"/>
                <a:ext cx="13400" cy="6667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2667" extrusionOk="0">
                    <a:moveTo>
                      <a:pt x="163" y="0"/>
                    </a:moveTo>
                    <a:cubicBezTo>
                      <a:pt x="80" y="0"/>
                      <a:pt x="1" y="54"/>
                      <a:pt x="9" y="161"/>
                    </a:cubicBezTo>
                    <a:lnTo>
                      <a:pt x="192" y="2506"/>
                    </a:lnTo>
                    <a:cubicBezTo>
                      <a:pt x="201" y="2613"/>
                      <a:pt x="289" y="2666"/>
                      <a:pt x="373" y="2666"/>
                    </a:cubicBezTo>
                    <a:cubicBezTo>
                      <a:pt x="456" y="2666"/>
                      <a:pt x="535" y="2613"/>
                      <a:pt x="526" y="2506"/>
                    </a:cubicBezTo>
                    <a:cubicBezTo>
                      <a:pt x="465" y="1725"/>
                      <a:pt x="404" y="942"/>
                      <a:pt x="343" y="161"/>
                    </a:cubicBezTo>
                    <a:cubicBezTo>
                      <a:pt x="335" y="54"/>
                      <a:pt x="247" y="0"/>
                      <a:pt x="1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04" name="Google Shape;16404;p27"/>
              <p:cNvSpPr/>
              <p:nvPr/>
            </p:nvSpPr>
            <p:spPr>
              <a:xfrm>
                <a:off x="1192600" y="3938000"/>
                <a:ext cx="50700" cy="9375"/>
              </a:xfrm>
              <a:custGeom>
                <a:avLst/>
                <a:gdLst/>
                <a:ahLst/>
                <a:cxnLst/>
                <a:rect l="l" t="t" r="r" b="b"/>
                <a:pathLst>
                  <a:path w="2028" h="375" extrusionOk="0">
                    <a:moveTo>
                      <a:pt x="211" y="0"/>
                    </a:moveTo>
                    <a:cubicBezTo>
                      <a:pt x="0" y="0"/>
                      <a:pt x="2" y="330"/>
                      <a:pt x="216" y="334"/>
                    </a:cubicBezTo>
                    <a:lnTo>
                      <a:pt x="216" y="336"/>
                    </a:lnTo>
                    <a:lnTo>
                      <a:pt x="1811" y="374"/>
                    </a:lnTo>
                    <a:cubicBezTo>
                      <a:pt x="1813" y="374"/>
                      <a:pt x="1815" y="374"/>
                      <a:pt x="1817" y="374"/>
                    </a:cubicBezTo>
                    <a:cubicBezTo>
                      <a:pt x="2028" y="374"/>
                      <a:pt x="2026" y="44"/>
                      <a:pt x="1811" y="40"/>
                    </a:cubicBezTo>
                    <a:lnTo>
                      <a:pt x="216" y="0"/>
                    </a:lnTo>
                    <a:cubicBezTo>
                      <a:pt x="214" y="0"/>
                      <a:pt x="213" y="0"/>
                      <a:pt x="2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05" name="Google Shape;16405;p27"/>
              <p:cNvSpPr/>
              <p:nvPr/>
            </p:nvSpPr>
            <p:spPr>
              <a:xfrm>
                <a:off x="1247675" y="3883925"/>
                <a:ext cx="40225" cy="82775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3311" extrusionOk="0">
                    <a:moveTo>
                      <a:pt x="1362" y="0"/>
                    </a:moveTo>
                    <a:cubicBezTo>
                      <a:pt x="1336" y="0"/>
                      <a:pt x="1308" y="7"/>
                      <a:pt x="1280" y="23"/>
                    </a:cubicBezTo>
                    <a:cubicBezTo>
                      <a:pt x="0" y="732"/>
                      <a:pt x="461" y="2287"/>
                      <a:pt x="1156" y="3239"/>
                    </a:cubicBezTo>
                    <a:cubicBezTo>
                      <a:pt x="1193" y="3289"/>
                      <a:pt x="1245" y="3310"/>
                      <a:pt x="1296" y="3310"/>
                    </a:cubicBezTo>
                    <a:cubicBezTo>
                      <a:pt x="1417" y="3310"/>
                      <a:pt x="1534" y="3192"/>
                      <a:pt x="1445" y="3069"/>
                    </a:cubicBezTo>
                    <a:cubicBezTo>
                      <a:pt x="867" y="2278"/>
                      <a:pt x="325" y="934"/>
                      <a:pt x="1448" y="311"/>
                    </a:cubicBezTo>
                    <a:cubicBezTo>
                      <a:pt x="1609" y="223"/>
                      <a:pt x="1510" y="0"/>
                      <a:pt x="13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06" name="Google Shape;16406;p27"/>
              <p:cNvSpPr/>
              <p:nvPr/>
            </p:nvSpPr>
            <p:spPr>
              <a:xfrm>
                <a:off x="1296675" y="3918775"/>
                <a:ext cx="47475" cy="44650"/>
              </a:xfrm>
              <a:custGeom>
                <a:avLst/>
                <a:gdLst/>
                <a:ahLst/>
                <a:cxnLst/>
                <a:rect l="l" t="t" r="r" b="b"/>
                <a:pathLst>
                  <a:path w="1899" h="1786" extrusionOk="0">
                    <a:moveTo>
                      <a:pt x="252" y="0"/>
                    </a:moveTo>
                    <a:cubicBezTo>
                      <a:pt x="118" y="0"/>
                      <a:pt x="1" y="169"/>
                      <a:pt x="127" y="281"/>
                    </a:cubicBezTo>
                    <a:cubicBezTo>
                      <a:pt x="635" y="731"/>
                      <a:pt x="1112" y="1216"/>
                      <a:pt x="1555" y="1730"/>
                    </a:cubicBezTo>
                    <a:cubicBezTo>
                      <a:pt x="1588" y="1769"/>
                      <a:pt x="1626" y="1785"/>
                      <a:pt x="1664" y="1785"/>
                    </a:cubicBezTo>
                    <a:cubicBezTo>
                      <a:pt x="1786" y="1785"/>
                      <a:pt x="1898" y="1617"/>
                      <a:pt x="1791" y="1494"/>
                    </a:cubicBezTo>
                    <a:cubicBezTo>
                      <a:pt x="1349" y="980"/>
                      <a:pt x="871" y="495"/>
                      <a:pt x="363" y="45"/>
                    </a:cubicBezTo>
                    <a:cubicBezTo>
                      <a:pt x="328" y="13"/>
                      <a:pt x="290" y="0"/>
                      <a:pt x="2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07" name="Google Shape;16407;p27"/>
              <p:cNvSpPr/>
              <p:nvPr/>
            </p:nvSpPr>
            <p:spPr>
              <a:xfrm>
                <a:off x="1297300" y="3914600"/>
                <a:ext cx="402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2021" extrusionOk="0">
                    <a:moveTo>
                      <a:pt x="1360" y="1"/>
                    </a:moveTo>
                    <a:cubicBezTo>
                      <a:pt x="1323" y="1"/>
                      <a:pt x="1284" y="15"/>
                      <a:pt x="1249" y="47"/>
                    </a:cubicBezTo>
                    <a:lnTo>
                      <a:pt x="1249" y="45"/>
                    </a:lnTo>
                    <a:cubicBezTo>
                      <a:pt x="718" y="537"/>
                      <a:pt x="308" y="1144"/>
                      <a:pt x="48" y="1819"/>
                    </a:cubicBezTo>
                    <a:cubicBezTo>
                      <a:pt x="0" y="1940"/>
                      <a:pt x="100" y="2020"/>
                      <a:pt x="203" y="2020"/>
                    </a:cubicBezTo>
                    <a:cubicBezTo>
                      <a:pt x="271" y="2020"/>
                      <a:pt x="340" y="1986"/>
                      <a:pt x="370" y="1908"/>
                    </a:cubicBezTo>
                    <a:cubicBezTo>
                      <a:pt x="613" y="1289"/>
                      <a:pt x="994" y="733"/>
                      <a:pt x="1485" y="283"/>
                    </a:cubicBezTo>
                    <a:cubicBezTo>
                      <a:pt x="1609" y="169"/>
                      <a:pt x="1492" y="1"/>
                      <a:pt x="13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08" name="Google Shape;16408;p27"/>
              <p:cNvSpPr/>
              <p:nvPr/>
            </p:nvSpPr>
            <p:spPr>
              <a:xfrm>
                <a:off x="1342550" y="3888225"/>
                <a:ext cx="35525" cy="84450"/>
              </a:xfrm>
              <a:custGeom>
                <a:avLst/>
                <a:gdLst/>
                <a:ahLst/>
                <a:cxnLst/>
                <a:rect l="l" t="t" r="r" b="b"/>
                <a:pathLst>
                  <a:path w="1421" h="3378" extrusionOk="0">
                    <a:moveTo>
                      <a:pt x="245" y="0"/>
                    </a:moveTo>
                    <a:cubicBezTo>
                      <a:pt x="115" y="0"/>
                      <a:pt x="0" y="167"/>
                      <a:pt x="121" y="284"/>
                    </a:cubicBezTo>
                    <a:cubicBezTo>
                      <a:pt x="899" y="1036"/>
                      <a:pt x="1057" y="2197"/>
                      <a:pt x="507" y="3128"/>
                    </a:cubicBezTo>
                    <a:cubicBezTo>
                      <a:pt x="431" y="3257"/>
                      <a:pt x="546" y="3378"/>
                      <a:pt x="660" y="3378"/>
                    </a:cubicBezTo>
                    <a:cubicBezTo>
                      <a:pt x="711" y="3378"/>
                      <a:pt x="761" y="3354"/>
                      <a:pt x="795" y="3297"/>
                    </a:cubicBezTo>
                    <a:cubicBezTo>
                      <a:pt x="1420" y="2243"/>
                      <a:pt x="1239" y="898"/>
                      <a:pt x="357" y="48"/>
                    </a:cubicBezTo>
                    <a:cubicBezTo>
                      <a:pt x="322" y="14"/>
                      <a:pt x="283" y="0"/>
                      <a:pt x="2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09" name="Google Shape;16409;p27"/>
              <p:cNvSpPr/>
              <p:nvPr/>
            </p:nvSpPr>
            <p:spPr>
              <a:xfrm>
                <a:off x="1393000" y="3887200"/>
                <a:ext cx="27000" cy="84925"/>
              </a:xfrm>
              <a:custGeom>
                <a:avLst/>
                <a:gdLst/>
                <a:ahLst/>
                <a:cxnLst/>
                <a:rect l="l" t="t" r="r" b="b"/>
                <a:pathLst>
                  <a:path w="1080" h="3397" extrusionOk="0">
                    <a:moveTo>
                      <a:pt x="843" y="0"/>
                    </a:moveTo>
                    <a:cubicBezTo>
                      <a:pt x="792" y="0"/>
                      <a:pt x="740" y="22"/>
                      <a:pt x="704" y="74"/>
                    </a:cubicBezTo>
                    <a:cubicBezTo>
                      <a:pt x="8" y="1042"/>
                      <a:pt x="0" y="2345"/>
                      <a:pt x="685" y="3323"/>
                    </a:cubicBezTo>
                    <a:cubicBezTo>
                      <a:pt x="722" y="3375"/>
                      <a:pt x="773" y="3397"/>
                      <a:pt x="824" y="3397"/>
                    </a:cubicBezTo>
                    <a:cubicBezTo>
                      <a:pt x="944" y="3397"/>
                      <a:pt x="1060" y="3277"/>
                      <a:pt x="974" y="3153"/>
                    </a:cubicBezTo>
                    <a:cubicBezTo>
                      <a:pt x="351" y="2260"/>
                      <a:pt x="359" y="1129"/>
                      <a:pt x="992" y="243"/>
                    </a:cubicBezTo>
                    <a:cubicBezTo>
                      <a:pt x="1080" y="120"/>
                      <a:pt x="963" y="0"/>
                      <a:pt x="8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10" name="Google Shape;16410;p27"/>
              <p:cNvSpPr/>
              <p:nvPr/>
            </p:nvSpPr>
            <p:spPr>
              <a:xfrm>
                <a:off x="1452275" y="3888700"/>
                <a:ext cx="13375" cy="719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2879" extrusionOk="0">
                    <a:moveTo>
                      <a:pt x="164" y="1"/>
                    </a:moveTo>
                    <a:cubicBezTo>
                      <a:pt x="80" y="1"/>
                      <a:pt x="1" y="54"/>
                      <a:pt x="9" y="162"/>
                    </a:cubicBezTo>
                    <a:cubicBezTo>
                      <a:pt x="70" y="1013"/>
                      <a:pt x="131" y="1866"/>
                      <a:pt x="192" y="2718"/>
                    </a:cubicBezTo>
                    <a:cubicBezTo>
                      <a:pt x="200" y="2825"/>
                      <a:pt x="288" y="2879"/>
                      <a:pt x="372" y="2879"/>
                    </a:cubicBezTo>
                    <a:cubicBezTo>
                      <a:pt x="455" y="2879"/>
                      <a:pt x="535" y="2826"/>
                      <a:pt x="526" y="2718"/>
                    </a:cubicBezTo>
                    <a:cubicBezTo>
                      <a:pt x="465" y="1866"/>
                      <a:pt x="404" y="1014"/>
                      <a:pt x="343" y="162"/>
                    </a:cubicBezTo>
                    <a:cubicBezTo>
                      <a:pt x="336" y="55"/>
                      <a:pt x="247" y="1"/>
                      <a:pt x="1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11" name="Google Shape;16411;p27"/>
              <p:cNvSpPr/>
              <p:nvPr/>
            </p:nvSpPr>
            <p:spPr>
              <a:xfrm>
                <a:off x="1450275" y="3892175"/>
                <a:ext cx="52950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2118" h="1561" extrusionOk="0">
                    <a:moveTo>
                      <a:pt x="1882" y="1"/>
                    </a:moveTo>
                    <a:cubicBezTo>
                      <a:pt x="1854" y="1"/>
                      <a:pt x="1825" y="9"/>
                      <a:pt x="1796" y="27"/>
                    </a:cubicBezTo>
                    <a:cubicBezTo>
                      <a:pt x="1204" y="396"/>
                      <a:pt x="646" y="816"/>
                      <a:pt x="127" y="1280"/>
                    </a:cubicBezTo>
                    <a:cubicBezTo>
                      <a:pt x="1" y="1392"/>
                      <a:pt x="119" y="1561"/>
                      <a:pt x="253" y="1561"/>
                    </a:cubicBezTo>
                    <a:cubicBezTo>
                      <a:pt x="290" y="1561"/>
                      <a:pt x="329" y="1547"/>
                      <a:pt x="364" y="1516"/>
                    </a:cubicBezTo>
                    <a:cubicBezTo>
                      <a:pt x="862" y="1071"/>
                      <a:pt x="1398" y="669"/>
                      <a:pt x="1965" y="316"/>
                    </a:cubicBezTo>
                    <a:cubicBezTo>
                      <a:pt x="2118" y="219"/>
                      <a:pt x="2024" y="1"/>
                      <a:pt x="18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12" name="Google Shape;16412;p27"/>
              <p:cNvSpPr/>
              <p:nvPr/>
            </p:nvSpPr>
            <p:spPr>
              <a:xfrm>
                <a:off x="1457300" y="3915950"/>
                <a:ext cx="55350" cy="40550"/>
              </a:xfrm>
              <a:custGeom>
                <a:avLst/>
                <a:gdLst/>
                <a:ahLst/>
                <a:cxnLst/>
                <a:rect l="l" t="t" r="r" b="b"/>
                <a:pathLst>
                  <a:path w="2214" h="1622" extrusionOk="0">
                    <a:moveTo>
                      <a:pt x="231" y="1"/>
                    </a:moveTo>
                    <a:cubicBezTo>
                      <a:pt x="93" y="1"/>
                      <a:pt x="1" y="219"/>
                      <a:pt x="148" y="319"/>
                    </a:cubicBezTo>
                    <a:cubicBezTo>
                      <a:pt x="734" y="713"/>
                      <a:pt x="1300" y="1134"/>
                      <a:pt x="1846" y="1581"/>
                    </a:cubicBezTo>
                    <a:cubicBezTo>
                      <a:pt x="1881" y="1609"/>
                      <a:pt x="1919" y="1622"/>
                      <a:pt x="1955" y="1622"/>
                    </a:cubicBezTo>
                    <a:cubicBezTo>
                      <a:pt x="2093" y="1622"/>
                      <a:pt x="2214" y="1452"/>
                      <a:pt x="2082" y="1344"/>
                    </a:cubicBezTo>
                    <a:cubicBezTo>
                      <a:pt x="1515" y="879"/>
                      <a:pt x="926" y="440"/>
                      <a:pt x="318" y="30"/>
                    </a:cubicBezTo>
                    <a:cubicBezTo>
                      <a:pt x="288" y="10"/>
                      <a:pt x="258" y="1"/>
                      <a:pt x="2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13" name="Google Shape;16413;p27"/>
              <p:cNvSpPr/>
              <p:nvPr/>
            </p:nvSpPr>
            <p:spPr>
              <a:xfrm>
                <a:off x="1509350" y="3887675"/>
                <a:ext cx="46400" cy="80525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3221" extrusionOk="0">
                    <a:moveTo>
                      <a:pt x="249" y="1"/>
                    </a:moveTo>
                    <a:cubicBezTo>
                      <a:pt x="239" y="1"/>
                      <a:pt x="228" y="1"/>
                      <a:pt x="217" y="1"/>
                    </a:cubicBezTo>
                    <a:cubicBezTo>
                      <a:pt x="3" y="7"/>
                      <a:pt x="0" y="337"/>
                      <a:pt x="213" y="337"/>
                    </a:cubicBezTo>
                    <a:cubicBezTo>
                      <a:pt x="214" y="337"/>
                      <a:pt x="216" y="337"/>
                      <a:pt x="217" y="337"/>
                    </a:cubicBezTo>
                    <a:cubicBezTo>
                      <a:pt x="231" y="337"/>
                      <a:pt x="245" y="336"/>
                      <a:pt x="259" y="336"/>
                    </a:cubicBezTo>
                    <a:cubicBezTo>
                      <a:pt x="1656" y="336"/>
                      <a:pt x="1354" y="2159"/>
                      <a:pt x="1112" y="3014"/>
                    </a:cubicBezTo>
                    <a:cubicBezTo>
                      <a:pt x="1078" y="3139"/>
                      <a:pt x="1180" y="3221"/>
                      <a:pt x="1281" y="3221"/>
                    </a:cubicBezTo>
                    <a:cubicBezTo>
                      <a:pt x="1347" y="3221"/>
                      <a:pt x="1412" y="3185"/>
                      <a:pt x="1436" y="3102"/>
                    </a:cubicBezTo>
                    <a:cubicBezTo>
                      <a:pt x="1634" y="2398"/>
                      <a:pt x="1855" y="1588"/>
                      <a:pt x="1530" y="881"/>
                    </a:cubicBezTo>
                    <a:cubicBezTo>
                      <a:pt x="1292" y="362"/>
                      <a:pt x="825" y="1"/>
                      <a:pt x="2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14" name="Google Shape;16414;p27"/>
              <p:cNvSpPr/>
              <p:nvPr/>
            </p:nvSpPr>
            <p:spPr>
              <a:xfrm>
                <a:off x="1584075" y="3913300"/>
                <a:ext cx="4297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1719" h="569" extrusionOk="0">
                    <a:moveTo>
                      <a:pt x="209" y="0"/>
                    </a:moveTo>
                    <a:cubicBezTo>
                      <a:pt x="52" y="0"/>
                      <a:pt x="1" y="267"/>
                      <a:pt x="180" y="335"/>
                    </a:cubicBezTo>
                    <a:cubicBezTo>
                      <a:pt x="591" y="490"/>
                      <a:pt x="1026" y="569"/>
                      <a:pt x="1465" y="569"/>
                    </a:cubicBezTo>
                    <a:cubicBezTo>
                      <a:pt x="1478" y="569"/>
                      <a:pt x="1490" y="569"/>
                      <a:pt x="1502" y="569"/>
                    </a:cubicBezTo>
                    <a:cubicBezTo>
                      <a:pt x="1717" y="567"/>
                      <a:pt x="1719" y="235"/>
                      <a:pt x="1504" y="235"/>
                    </a:cubicBezTo>
                    <a:cubicBezTo>
                      <a:pt x="1503" y="235"/>
                      <a:pt x="1503" y="235"/>
                      <a:pt x="1502" y="235"/>
                    </a:cubicBezTo>
                    <a:cubicBezTo>
                      <a:pt x="1494" y="235"/>
                      <a:pt x="1486" y="235"/>
                      <a:pt x="1478" y="235"/>
                    </a:cubicBezTo>
                    <a:cubicBezTo>
                      <a:pt x="1065" y="235"/>
                      <a:pt x="656" y="159"/>
                      <a:pt x="268" y="12"/>
                    </a:cubicBezTo>
                    <a:cubicBezTo>
                      <a:pt x="247" y="4"/>
                      <a:pt x="227" y="0"/>
                      <a:pt x="20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15" name="Google Shape;16415;p27"/>
              <p:cNvSpPr/>
              <p:nvPr/>
            </p:nvSpPr>
            <p:spPr>
              <a:xfrm>
                <a:off x="1578325" y="3944825"/>
                <a:ext cx="42750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367" extrusionOk="0">
                    <a:moveTo>
                      <a:pt x="210" y="0"/>
                    </a:moveTo>
                    <a:cubicBezTo>
                      <a:pt x="1" y="0"/>
                      <a:pt x="3" y="330"/>
                      <a:pt x="216" y="334"/>
                    </a:cubicBezTo>
                    <a:lnTo>
                      <a:pt x="1494" y="366"/>
                    </a:lnTo>
                    <a:cubicBezTo>
                      <a:pt x="1496" y="366"/>
                      <a:pt x="1497" y="366"/>
                      <a:pt x="1499" y="366"/>
                    </a:cubicBezTo>
                    <a:cubicBezTo>
                      <a:pt x="1709" y="366"/>
                      <a:pt x="1708" y="37"/>
                      <a:pt x="1494" y="31"/>
                    </a:cubicBezTo>
                    <a:lnTo>
                      <a:pt x="216" y="0"/>
                    </a:lnTo>
                    <a:cubicBezTo>
                      <a:pt x="214" y="0"/>
                      <a:pt x="212" y="0"/>
                      <a:pt x="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16" name="Google Shape;16416;p27"/>
              <p:cNvSpPr/>
              <p:nvPr/>
            </p:nvSpPr>
            <p:spPr>
              <a:xfrm>
                <a:off x="1647525" y="3880800"/>
                <a:ext cx="55850" cy="69175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2767" extrusionOk="0">
                    <a:moveTo>
                      <a:pt x="749" y="1"/>
                    </a:moveTo>
                    <a:cubicBezTo>
                      <a:pt x="516" y="1"/>
                      <a:pt x="280" y="92"/>
                      <a:pt x="111" y="276"/>
                    </a:cubicBezTo>
                    <a:cubicBezTo>
                      <a:pt x="0" y="398"/>
                      <a:pt x="112" y="565"/>
                      <a:pt x="237" y="565"/>
                    </a:cubicBezTo>
                    <a:cubicBezTo>
                      <a:pt x="275" y="565"/>
                      <a:pt x="314" y="550"/>
                      <a:pt x="348" y="513"/>
                    </a:cubicBezTo>
                    <a:cubicBezTo>
                      <a:pt x="452" y="399"/>
                      <a:pt x="611" y="328"/>
                      <a:pt x="767" y="328"/>
                    </a:cubicBezTo>
                    <a:cubicBezTo>
                      <a:pt x="888" y="328"/>
                      <a:pt x="1007" y="371"/>
                      <a:pt x="1097" y="470"/>
                    </a:cubicBezTo>
                    <a:cubicBezTo>
                      <a:pt x="1342" y="740"/>
                      <a:pt x="1172" y="1164"/>
                      <a:pt x="998" y="1417"/>
                    </a:cubicBezTo>
                    <a:cubicBezTo>
                      <a:pt x="731" y="1806"/>
                      <a:pt x="330" y="2073"/>
                      <a:pt x="76" y="2477"/>
                    </a:cubicBezTo>
                    <a:cubicBezTo>
                      <a:pt x="3" y="2595"/>
                      <a:pt x="101" y="2718"/>
                      <a:pt x="221" y="2731"/>
                    </a:cubicBezTo>
                    <a:cubicBezTo>
                      <a:pt x="466" y="2755"/>
                      <a:pt x="713" y="2767"/>
                      <a:pt x="959" y="2767"/>
                    </a:cubicBezTo>
                    <a:cubicBezTo>
                      <a:pt x="1162" y="2767"/>
                      <a:pt x="1365" y="2759"/>
                      <a:pt x="1568" y="2743"/>
                    </a:cubicBezTo>
                    <a:cubicBezTo>
                      <a:pt x="1817" y="2720"/>
                      <a:pt x="2043" y="2737"/>
                      <a:pt x="2192" y="2525"/>
                    </a:cubicBezTo>
                    <a:cubicBezTo>
                      <a:pt x="2233" y="2464"/>
                      <a:pt x="2215" y="2371"/>
                      <a:pt x="2165" y="2322"/>
                    </a:cubicBezTo>
                    <a:lnTo>
                      <a:pt x="2134" y="2290"/>
                    </a:lnTo>
                    <a:cubicBezTo>
                      <a:pt x="2102" y="2258"/>
                      <a:pt x="2059" y="2241"/>
                      <a:pt x="2015" y="2241"/>
                    </a:cubicBezTo>
                    <a:cubicBezTo>
                      <a:pt x="2000" y="2241"/>
                      <a:pt x="1986" y="2243"/>
                      <a:pt x="1971" y="2247"/>
                    </a:cubicBezTo>
                    <a:lnTo>
                      <a:pt x="1922" y="2261"/>
                    </a:lnTo>
                    <a:cubicBezTo>
                      <a:pt x="1850" y="2281"/>
                      <a:pt x="1811" y="2339"/>
                      <a:pt x="1803" y="2405"/>
                    </a:cubicBezTo>
                    <a:lnTo>
                      <a:pt x="1803" y="2405"/>
                    </a:lnTo>
                    <a:cubicBezTo>
                      <a:pt x="1698" y="2432"/>
                      <a:pt x="1531" y="2438"/>
                      <a:pt x="1380" y="2438"/>
                    </a:cubicBezTo>
                    <a:cubicBezTo>
                      <a:pt x="1249" y="2438"/>
                      <a:pt x="1130" y="2433"/>
                      <a:pt x="1073" y="2433"/>
                    </a:cubicBezTo>
                    <a:cubicBezTo>
                      <a:pt x="1069" y="2433"/>
                      <a:pt x="1066" y="2433"/>
                      <a:pt x="1063" y="2433"/>
                    </a:cubicBezTo>
                    <a:cubicBezTo>
                      <a:pt x="1037" y="2433"/>
                      <a:pt x="1012" y="2434"/>
                      <a:pt x="986" y="2434"/>
                    </a:cubicBezTo>
                    <a:cubicBezTo>
                      <a:pt x="835" y="2434"/>
                      <a:pt x="684" y="2429"/>
                      <a:pt x="534" y="2420"/>
                    </a:cubicBezTo>
                    <a:lnTo>
                      <a:pt x="534" y="2420"/>
                    </a:lnTo>
                    <a:cubicBezTo>
                      <a:pt x="1002" y="1861"/>
                      <a:pt x="1806" y="1296"/>
                      <a:pt x="1498" y="496"/>
                    </a:cubicBezTo>
                    <a:cubicBezTo>
                      <a:pt x="1371" y="167"/>
                      <a:pt x="1063" y="1"/>
                      <a:pt x="7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17" name="Google Shape;16417;p27"/>
              <p:cNvSpPr/>
              <p:nvPr/>
            </p:nvSpPr>
            <p:spPr>
              <a:xfrm>
                <a:off x="1708825" y="3875250"/>
                <a:ext cx="41350" cy="70850"/>
              </a:xfrm>
              <a:custGeom>
                <a:avLst/>
                <a:gdLst/>
                <a:ahLst/>
                <a:cxnLst/>
                <a:rect l="l" t="t" r="r" b="b"/>
                <a:pathLst>
                  <a:path w="1654" h="2834" extrusionOk="0">
                    <a:moveTo>
                      <a:pt x="738" y="1"/>
                    </a:moveTo>
                    <a:cubicBezTo>
                      <a:pt x="545" y="1"/>
                      <a:pt x="351" y="91"/>
                      <a:pt x="228" y="273"/>
                    </a:cubicBezTo>
                    <a:cubicBezTo>
                      <a:pt x="143" y="397"/>
                      <a:pt x="259" y="517"/>
                      <a:pt x="378" y="517"/>
                    </a:cubicBezTo>
                    <a:cubicBezTo>
                      <a:pt x="429" y="517"/>
                      <a:pt x="480" y="495"/>
                      <a:pt x="516" y="442"/>
                    </a:cubicBezTo>
                    <a:cubicBezTo>
                      <a:pt x="579" y="363"/>
                      <a:pt x="643" y="324"/>
                      <a:pt x="711" y="324"/>
                    </a:cubicBezTo>
                    <a:cubicBezTo>
                      <a:pt x="808" y="324"/>
                      <a:pt x="911" y="407"/>
                      <a:pt x="1018" y="573"/>
                    </a:cubicBezTo>
                    <a:cubicBezTo>
                      <a:pt x="1047" y="729"/>
                      <a:pt x="1017" y="889"/>
                      <a:pt x="933" y="1023"/>
                    </a:cubicBezTo>
                    <a:cubicBezTo>
                      <a:pt x="805" y="1243"/>
                      <a:pt x="577" y="1388"/>
                      <a:pt x="373" y="1523"/>
                    </a:cubicBezTo>
                    <a:cubicBezTo>
                      <a:pt x="240" y="1612"/>
                      <a:pt x="285" y="1835"/>
                      <a:pt x="457" y="1835"/>
                    </a:cubicBezTo>
                    <a:cubicBezTo>
                      <a:pt x="483" y="1834"/>
                      <a:pt x="510" y="1833"/>
                      <a:pt x="536" y="1833"/>
                    </a:cubicBezTo>
                    <a:cubicBezTo>
                      <a:pt x="648" y="1833"/>
                      <a:pt x="761" y="1841"/>
                      <a:pt x="872" y="1856"/>
                    </a:cubicBezTo>
                    <a:cubicBezTo>
                      <a:pt x="1195" y="1897"/>
                      <a:pt x="1278" y="2076"/>
                      <a:pt x="1116" y="2388"/>
                    </a:cubicBezTo>
                    <a:cubicBezTo>
                      <a:pt x="1090" y="2406"/>
                      <a:pt x="1049" y="2412"/>
                      <a:pt x="1001" y="2412"/>
                    </a:cubicBezTo>
                    <a:cubicBezTo>
                      <a:pt x="904" y="2412"/>
                      <a:pt x="782" y="2387"/>
                      <a:pt x="724" y="2384"/>
                    </a:cubicBezTo>
                    <a:cubicBezTo>
                      <a:pt x="682" y="2382"/>
                      <a:pt x="642" y="2380"/>
                      <a:pt x="602" y="2380"/>
                    </a:cubicBezTo>
                    <a:cubicBezTo>
                      <a:pt x="436" y="2380"/>
                      <a:pt x="286" y="2405"/>
                      <a:pt x="141" y="2513"/>
                    </a:cubicBezTo>
                    <a:cubicBezTo>
                      <a:pt x="0" y="2617"/>
                      <a:pt x="89" y="2834"/>
                      <a:pt x="222" y="2834"/>
                    </a:cubicBezTo>
                    <a:cubicBezTo>
                      <a:pt x="250" y="2834"/>
                      <a:pt x="280" y="2824"/>
                      <a:pt x="311" y="2802"/>
                    </a:cubicBezTo>
                    <a:cubicBezTo>
                      <a:pt x="424" y="2717"/>
                      <a:pt x="581" y="2703"/>
                      <a:pt x="746" y="2703"/>
                    </a:cubicBezTo>
                    <a:cubicBezTo>
                      <a:pt x="826" y="2703"/>
                      <a:pt x="909" y="2707"/>
                      <a:pt x="989" y="2707"/>
                    </a:cubicBezTo>
                    <a:cubicBezTo>
                      <a:pt x="1273" y="2707"/>
                      <a:pt x="1530" y="2665"/>
                      <a:pt x="1586" y="2292"/>
                    </a:cubicBezTo>
                    <a:cubicBezTo>
                      <a:pt x="1654" y="1827"/>
                      <a:pt x="1285" y="1621"/>
                      <a:pt x="897" y="1542"/>
                    </a:cubicBezTo>
                    <a:lnTo>
                      <a:pt x="897" y="1542"/>
                    </a:lnTo>
                    <a:cubicBezTo>
                      <a:pt x="1243" y="1235"/>
                      <a:pt x="1516" y="822"/>
                      <a:pt x="1293" y="353"/>
                    </a:cubicBezTo>
                    <a:cubicBezTo>
                      <a:pt x="1181" y="119"/>
                      <a:pt x="960" y="1"/>
                      <a:pt x="7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18" name="Google Shape;16418;p27"/>
              <p:cNvSpPr/>
              <p:nvPr/>
            </p:nvSpPr>
            <p:spPr>
              <a:xfrm>
                <a:off x="1761500" y="3850975"/>
                <a:ext cx="34200" cy="32900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1316" extrusionOk="0">
                    <a:moveTo>
                      <a:pt x="616" y="319"/>
                    </a:moveTo>
                    <a:lnTo>
                      <a:pt x="616" y="319"/>
                    </a:lnTo>
                    <a:cubicBezTo>
                      <a:pt x="551" y="410"/>
                      <a:pt x="595" y="585"/>
                      <a:pt x="746" y="601"/>
                    </a:cubicBezTo>
                    <a:cubicBezTo>
                      <a:pt x="841" y="612"/>
                      <a:pt x="885" y="746"/>
                      <a:pt x="876" y="827"/>
                    </a:cubicBezTo>
                    <a:cubicBezTo>
                      <a:pt x="865" y="933"/>
                      <a:pt x="778" y="981"/>
                      <a:pt x="684" y="981"/>
                    </a:cubicBezTo>
                    <a:cubicBezTo>
                      <a:pt x="665" y="981"/>
                      <a:pt x="645" y="979"/>
                      <a:pt x="626" y="975"/>
                    </a:cubicBezTo>
                    <a:cubicBezTo>
                      <a:pt x="265" y="900"/>
                      <a:pt x="376" y="470"/>
                      <a:pt x="616" y="319"/>
                    </a:cubicBezTo>
                    <a:close/>
                    <a:moveTo>
                      <a:pt x="541" y="0"/>
                    </a:moveTo>
                    <a:cubicBezTo>
                      <a:pt x="514" y="0"/>
                      <a:pt x="485" y="8"/>
                      <a:pt x="457" y="25"/>
                    </a:cubicBezTo>
                    <a:lnTo>
                      <a:pt x="455" y="23"/>
                    </a:lnTo>
                    <a:cubicBezTo>
                      <a:pt x="184" y="183"/>
                      <a:pt x="0" y="502"/>
                      <a:pt x="66" y="824"/>
                    </a:cubicBezTo>
                    <a:cubicBezTo>
                      <a:pt x="126" y="1115"/>
                      <a:pt x="400" y="1315"/>
                      <a:pt x="692" y="1315"/>
                    </a:cubicBezTo>
                    <a:cubicBezTo>
                      <a:pt x="696" y="1315"/>
                      <a:pt x="699" y="1315"/>
                      <a:pt x="702" y="1315"/>
                    </a:cubicBezTo>
                    <a:cubicBezTo>
                      <a:pt x="1349" y="1305"/>
                      <a:pt x="1367" y="337"/>
                      <a:pt x="746" y="267"/>
                    </a:cubicBezTo>
                    <a:cubicBezTo>
                      <a:pt x="739" y="266"/>
                      <a:pt x="732" y="266"/>
                      <a:pt x="725" y="266"/>
                    </a:cubicBezTo>
                    <a:cubicBezTo>
                      <a:pt x="704" y="266"/>
                      <a:pt x="686" y="270"/>
                      <a:pt x="671" y="276"/>
                    </a:cubicBezTo>
                    <a:lnTo>
                      <a:pt x="671" y="276"/>
                    </a:lnTo>
                    <a:cubicBezTo>
                      <a:pt x="759" y="172"/>
                      <a:pt x="669" y="0"/>
                      <a:pt x="5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19" name="Google Shape;16419;p27"/>
              <p:cNvSpPr/>
              <p:nvPr/>
            </p:nvSpPr>
            <p:spPr>
              <a:xfrm>
                <a:off x="1372475" y="3208825"/>
                <a:ext cx="66050" cy="92250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3690" extrusionOk="0">
                    <a:moveTo>
                      <a:pt x="2008" y="0"/>
                    </a:moveTo>
                    <a:cubicBezTo>
                      <a:pt x="1909" y="0"/>
                      <a:pt x="1804" y="83"/>
                      <a:pt x="1834" y="209"/>
                    </a:cubicBezTo>
                    <a:cubicBezTo>
                      <a:pt x="1999" y="889"/>
                      <a:pt x="2197" y="1638"/>
                      <a:pt x="1979" y="2331"/>
                    </a:cubicBezTo>
                    <a:cubicBezTo>
                      <a:pt x="1810" y="2870"/>
                      <a:pt x="1316" y="3366"/>
                      <a:pt x="750" y="3366"/>
                    </a:cubicBezTo>
                    <a:cubicBezTo>
                      <a:pt x="616" y="3366"/>
                      <a:pt x="478" y="3338"/>
                      <a:pt x="339" y="3277"/>
                    </a:cubicBezTo>
                    <a:cubicBezTo>
                      <a:pt x="314" y="3265"/>
                      <a:pt x="290" y="3260"/>
                      <a:pt x="266" y="3260"/>
                    </a:cubicBezTo>
                    <a:cubicBezTo>
                      <a:pt x="107" y="3260"/>
                      <a:pt x="0" y="3489"/>
                      <a:pt x="172" y="3565"/>
                    </a:cubicBezTo>
                    <a:cubicBezTo>
                      <a:pt x="363" y="3650"/>
                      <a:pt x="557" y="3690"/>
                      <a:pt x="747" y="3690"/>
                    </a:cubicBezTo>
                    <a:cubicBezTo>
                      <a:pt x="1223" y="3690"/>
                      <a:pt x="1674" y="3441"/>
                      <a:pt x="1991" y="3036"/>
                    </a:cubicBezTo>
                    <a:cubicBezTo>
                      <a:pt x="2641" y="2204"/>
                      <a:pt x="2383" y="1056"/>
                      <a:pt x="2158" y="119"/>
                    </a:cubicBezTo>
                    <a:cubicBezTo>
                      <a:pt x="2137" y="36"/>
                      <a:pt x="2074" y="0"/>
                      <a:pt x="200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20" name="Google Shape;16420;p27"/>
              <p:cNvSpPr/>
              <p:nvPr/>
            </p:nvSpPr>
            <p:spPr>
              <a:xfrm>
                <a:off x="1405825" y="3178075"/>
                <a:ext cx="10200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08" h="337" extrusionOk="0">
                    <a:moveTo>
                      <a:pt x="162" y="1"/>
                    </a:moveTo>
                    <a:cubicBezTo>
                      <a:pt x="54" y="1"/>
                      <a:pt x="1" y="84"/>
                      <a:pt x="1" y="167"/>
                    </a:cubicBezTo>
                    <a:lnTo>
                      <a:pt x="1" y="167"/>
                    </a:lnTo>
                    <a:cubicBezTo>
                      <a:pt x="1" y="251"/>
                      <a:pt x="55" y="335"/>
                      <a:pt x="163" y="336"/>
                    </a:cubicBezTo>
                    <a:lnTo>
                      <a:pt x="246" y="336"/>
                    </a:lnTo>
                    <a:cubicBezTo>
                      <a:pt x="247" y="336"/>
                      <a:pt x="248" y="336"/>
                      <a:pt x="248" y="336"/>
                    </a:cubicBezTo>
                    <a:cubicBezTo>
                      <a:pt x="354" y="336"/>
                      <a:pt x="407" y="254"/>
                      <a:pt x="407" y="171"/>
                    </a:cubicBezTo>
                    <a:lnTo>
                      <a:pt x="407" y="171"/>
                    </a:lnTo>
                    <a:cubicBezTo>
                      <a:pt x="407" y="87"/>
                      <a:pt x="353" y="2"/>
                      <a:pt x="246" y="1"/>
                    </a:cubicBezTo>
                    <a:lnTo>
                      <a:pt x="246" y="2"/>
                    </a:lnTo>
                    <a:lnTo>
                      <a:pt x="163" y="1"/>
                    </a:lnTo>
                    <a:cubicBezTo>
                      <a:pt x="163" y="1"/>
                      <a:pt x="162" y="1"/>
                      <a:pt x="16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21" name="Google Shape;16421;p27"/>
              <p:cNvSpPr/>
              <p:nvPr/>
            </p:nvSpPr>
            <p:spPr>
              <a:xfrm>
                <a:off x="1468425" y="3235475"/>
                <a:ext cx="51700" cy="109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437" extrusionOk="0">
                    <a:moveTo>
                      <a:pt x="1224" y="1"/>
                    </a:moveTo>
                    <a:cubicBezTo>
                      <a:pt x="880" y="1"/>
                      <a:pt x="536" y="37"/>
                      <a:pt x="197" y="110"/>
                    </a:cubicBezTo>
                    <a:cubicBezTo>
                      <a:pt x="0" y="152"/>
                      <a:pt x="67" y="436"/>
                      <a:pt x="249" y="436"/>
                    </a:cubicBezTo>
                    <a:cubicBezTo>
                      <a:pt x="261" y="436"/>
                      <a:pt x="274" y="435"/>
                      <a:pt x="287" y="432"/>
                    </a:cubicBezTo>
                    <a:cubicBezTo>
                      <a:pt x="599" y="367"/>
                      <a:pt x="916" y="335"/>
                      <a:pt x="1233" y="335"/>
                    </a:cubicBezTo>
                    <a:cubicBezTo>
                      <a:pt x="1440" y="335"/>
                      <a:pt x="1648" y="349"/>
                      <a:pt x="1854" y="377"/>
                    </a:cubicBezTo>
                    <a:cubicBezTo>
                      <a:pt x="1862" y="378"/>
                      <a:pt x="1870" y="379"/>
                      <a:pt x="1878" y="379"/>
                    </a:cubicBezTo>
                    <a:cubicBezTo>
                      <a:pt x="2067" y="379"/>
                      <a:pt x="2058" y="68"/>
                      <a:pt x="1854" y="41"/>
                    </a:cubicBezTo>
                    <a:cubicBezTo>
                      <a:pt x="1645" y="14"/>
                      <a:pt x="1434" y="1"/>
                      <a:pt x="12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22" name="Google Shape;16422;p27"/>
              <p:cNvSpPr/>
              <p:nvPr/>
            </p:nvSpPr>
            <p:spPr>
              <a:xfrm>
                <a:off x="1468800" y="3279125"/>
                <a:ext cx="50900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2036" h="355" extrusionOk="0">
                    <a:moveTo>
                      <a:pt x="213" y="1"/>
                    </a:moveTo>
                    <a:cubicBezTo>
                      <a:pt x="1" y="1"/>
                      <a:pt x="2" y="333"/>
                      <a:pt x="216" y="336"/>
                    </a:cubicBezTo>
                    <a:lnTo>
                      <a:pt x="1821" y="355"/>
                    </a:lnTo>
                    <a:cubicBezTo>
                      <a:pt x="1822" y="355"/>
                      <a:pt x="1823" y="355"/>
                      <a:pt x="1824" y="355"/>
                    </a:cubicBezTo>
                    <a:cubicBezTo>
                      <a:pt x="2036" y="355"/>
                      <a:pt x="2035" y="22"/>
                      <a:pt x="1821" y="21"/>
                    </a:cubicBezTo>
                    <a:lnTo>
                      <a:pt x="216" y="1"/>
                    </a:lnTo>
                    <a:cubicBezTo>
                      <a:pt x="215" y="1"/>
                      <a:pt x="214" y="1"/>
                      <a:pt x="21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23" name="Google Shape;16423;p27"/>
              <p:cNvSpPr/>
              <p:nvPr/>
            </p:nvSpPr>
            <p:spPr>
              <a:xfrm>
                <a:off x="1545525" y="3212075"/>
                <a:ext cx="102375" cy="87250"/>
              </a:xfrm>
              <a:custGeom>
                <a:avLst/>
                <a:gdLst/>
                <a:ahLst/>
                <a:cxnLst/>
                <a:rect l="l" t="t" r="r" b="b"/>
                <a:pathLst>
                  <a:path w="4095" h="3490" extrusionOk="0">
                    <a:moveTo>
                      <a:pt x="2232" y="345"/>
                    </a:moveTo>
                    <a:cubicBezTo>
                      <a:pt x="2215" y="440"/>
                      <a:pt x="2280" y="553"/>
                      <a:pt x="2392" y="553"/>
                    </a:cubicBezTo>
                    <a:cubicBezTo>
                      <a:pt x="2406" y="553"/>
                      <a:pt x="2421" y="551"/>
                      <a:pt x="2437" y="547"/>
                    </a:cubicBezTo>
                    <a:cubicBezTo>
                      <a:pt x="2528" y="524"/>
                      <a:pt x="2615" y="513"/>
                      <a:pt x="2697" y="513"/>
                    </a:cubicBezTo>
                    <a:cubicBezTo>
                      <a:pt x="2722" y="513"/>
                      <a:pt x="2747" y="514"/>
                      <a:pt x="2771" y="516"/>
                    </a:cubicBezTo>
                    <a:lnTo>
                      <a:pt x="2771" y="516"/>
                    </a:lnTo>
                    <a:cubicBezTo>
                      <a:pt x="2775" y="519"/>
                      <a:pt x="2779" y="523"/>
                      <a:pt x="2783" y="526"/>
                    </a:cubicBezTo>
                    <a:cubicBezTo>
                      <a:pt x="2818" y="554"/>
                      <a:pt x="2856" y="566"/>
                      <a:pt x="2893" y="566"/>
                    </a:cubicBezTo>
                    <a:cubicBezTo>
                      <a:pt x="2916" y="566"/>
                      <a:pt x="2938" y="561"/>
                      <a:pt x="2959" y="553"/>
                    </a:cubicBezTo>
                    <a:lnTo>
                      <a:pt x="2959" y="553"/>
                    </a:lnTo>
                    <a:cubicBezTo>
                      <a:pt x="3547" y="742"/>
                      <a:pt x="3793" y="1559"/>
                      <a:pt x="3514" y="2155"/>
                    </a:cubicBezTo>
                    <a:cubicBezTo>
                      <a:pt x="3267" y="2684"/>
                      <a:pt x="2761" y="3087"/>
                      <a:pt x="2173" y="3147"/>
                    </a:cubicBezTo>
                    <a:cubicBezTo>
                      <a:pt x="2124" y="3151"/>
                      <a:pt x="2077" y="3154"/>
                      <a:pt x="2031" y="3154"/>
                    </a:cubicBezTo>
                    <a:cubicBezTo>
                      <a:pt x="507" y="3154"/>
                      <a:pt x="1194" y="476"/>
                      <a:pt x="2232" y="345"/>
                    </a:cubicBezTo>
                    <a:close/>
                    <a:moveTo>
                      <a:pt x="2292" y="0"/>
                    </a:moveTo>
                    <a:cubicBezTo>
                      <a:pt x="872" y="0"/>
                      <a:pt x="1" y="3290"/>
                      <a:pt x="1873" y="3481"/>
                    </a:cubicBezTo>
                    <a:cubicBezTo>
                      <a:pt x="1930" y="3487"/>
                      <a:pt x="1986" y="3489"/>
                      <a:pt x="2043" y="3489"/>
                    </a:cubicBezTo>
                    <a:cubicBezTo>
                      <a:pt x="2962" y="3489"/>
                      <a:pt x="3807" y="2736"/>
                      <a:pt x="3964" y="1832"/>
                    </a:cubicBezTo>
                    <a:cubicBezTo>
                      <a:pt x="4094" y="1080"/>
                      <a:pt x="3603" y="347"/>
                      <a:pt x="2908" y="207"/>
                    </a:cubicBezTo>
                    <a:lnTo>
                      <a:pt x="2908" y="207"/>
                    </a:lnTo>
                    <a:cubicBezTo>
                      <a:pt x="2696" y="63"/>
                      <a:pt x="2489" y="0"/>
                      <a:pt x="229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24" name="Google Shape;16424;p27"/>
              <p:cNvSpPr/>
              <p:nvPr/>
            </p:nvSpPr>
            <p:spPr>
              <a:xfrm>
                <a:off x="1649250" y="3173975"/>
                <a:ext cx="45800" cy="39650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1586" extrusionOk="0">
                    <a:moveTo>
                      <a:pt x="473" y="1"/>
                    </a:moveTo>
                    <a:cubicBezTo>
                      <a:pt x="299" y="1"/>
                      <a:pt x="134" y="78"/>
                      <a:pt x="58" y="258"/>
                    </a:cubicBezTo>
                    <a:cubicBezTo>
                      <a:pt x="0" y="392"/>
                      <a:pt x="118" y="514"/>
                      <a:pt x="225" y="514"/>
                    </a:cubicBezTo>
                    <a:cubicBezTo>
                      <a:pt x="273" y="514"/>
                      <a:pt x="320" y="489"/>
                      <a:pt x="346" y="427"/>
                    </a:cubicBezTo>
                    <a:cubicBezTo>
                      <a:pt x="374" y="361"/>
                      <a:pt x="429" y="334"/>
                      <a:pt x="490" y="334"/>
                    </a:cubicBezTo>
                    <a:cubicBezTo>
                      <a:pt x="576" y="334"/>
                      <a:pt x="673" y="390"/>
                      <a:pt x="715" y="465"/>
                    </a:cubicBezTo>
                    <a:cubicBezTo>
                      <a:pt x="842" y="695"/>
                      <a:pt x="608" y="1010"/>
                      <a:pt x="482" y="1180"/>
                    </a:cubicBezTo>
                    <a:cubicBezTo>
                      <a:pt x="431" y="1248"/>
                      <a:pt x="466" y="1374"/>
                      <a:pt x="541" y="1409"/>
                    </a:cubicBezTo>
                    <a:cubicBezTo>
                      <a:pt x="786" y="1526"/>
                      <a:pt x="1052" y="1585"/>
                      <a:pt x="1320" y="1585"/>
                    </a:cubicBezTo>
                    <a:cubicBezTo>
                      <a:pt x="1424" y="1585"/>
                      <a:pt x="1528" y="1577"/>
                      <a:pt x="1630" y="1559"/>
                    </a:cubicBezTo>
                    <a:cubicBezTo>
                      <a:pt x="1832" y="1525"/>
                      <a:pt x="1761" y="1233"/>
                      <a:pt x="1572" y="1233"/>
                    </a:cubicBezTo>
                    <a:cubicBezTo>
                      <a:pt x="1562" y="1233"/>
                      <a:pt x="1552" y="1234"/>
                      <a:pt x="1542" y="1235"/>
                    </a:cubicBezTo>
                    <a:cubicBezTo>
                      <a:pt x="1466" y="1248"/>
                      <a:pt x="1389" y="1255"/>
                      <a:pt x="1312" y="1255"/>
                    </a:cubicBezTo>
                    <a:cubicBezTo>
                      <a:pt x="1165" y="1255"/>
                      <a:pt x="1019" y="1231"/>
                      <a:pt x="879" y="1186"/>
                    </a:cubicBezTo>
                    <a:lnTo>
                      <a:pt x="879" y="1186"/>
                    </a:lnTo>
                    <a:cubicBezTo>
                      <a:pt x="1076" y="856"/>
                      <a:pt x="1206" y="409"/>
                      <a:pt x="866" y="137"/>
                    </a:cubicBezTo>
                    <a:cubicBezTo>
                      <a:pt x="758" y="50"/>
                      <a:pt x="613" y="1"/>
                      <a:pt x="4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25" name="Google Shape;16425;p27"/>
              <p:cNvSpPr/>
              <p:nvPr/>
            </p:nvSpPr>
            <p:spPr>
              <a:xfrm>
                <a:off x="1682825" y="3265050"/>
                <a:ext cx="50900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2036" h="355" extrusionOk="0">
                    <a:moveTo>
                      <a:pt x="213" y="1"/>
                    </a:moveTo>
                    <a:cubicBezTo>
                      <a:pt x="1" y="1"/>
                      <a:pt x="2" y="332"/>
                      <a:pt x="216" y="335"/>
                    </a:cubicBezTo>
                    <a:lnTo>
                      <a:pt x="1820" y="355"/>
                    </a:lnTo>
                    <a:cubicBezTo>
                      <a:pt x="1821" y="355"/>
                      <a:pt x="1822" y="355"/>
                      <a:pt x="1823" y="355"/>
                    </a:cubicBezTo>
                    <a:cubicBezTo>
                      <a:pt x="2035" y="355"/>
                      <a:pt x="2034" y="22"/>
                      <a:pt x="1820" y="19"/>
                    </a:cubicBezTo>
                    <a:lnTo>
                      <a:pt x="216" y="1"/>
                    </a:lnTo>
                    <a:cubicBezTo>
                      <a:pt x="215" y="1"/>
                      <a:pt x="214" y="1"/>
                      <a:pt x="21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26" name="Google Shape;16426;p27"/>
              <p:cNvSpPr/>
              <p:nvPr/>
            </p:nvSpPr>
            <p:spPr>
              <a:xfrm>
                <a:off x="1766150" y="3196475"/>
                <a:ext cx="43825" cy="10855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4342" extrusionOk="0">
                    <a:moveTo>
                      <a:pt x="1204" y="1"/>
                    </a:moveTo>
                    <a:cubicBezTo>
                      <a:pt x="571" y="1"/>
                      <a:pt x="202" y="686"/>
                      <a:pt x="127" y="1324"/>
                    </a:cubicBezTo>
                    <a:cubicBezTo>
                      <a:pt x="1" y="2418"/>
                      <a:pt x="422" y="3478"/>
                      <a:pt x="1139" y="4288"/>
                    </a:cubicBezTo>
                    <a:cubicBezTo>
                      <a:pt x="1172" y="4326"/>
                      <a:pt x="1211" y="4342"/>
                      <a:pt x="1249" y="4342"/>
                    </a:cubicBezTo>
                    <a:cubicBezTo>
                      <a:pt x="1372" y="4342"/>
                      <a:pt x="1483" y="4174"/>
                      <a:pt x="1375" y="4051"/>
                    </a:cubicBezTo>
                    <a:cubicBezTo>
                      <a:pt x="968" y="3591"/>
                      <a:pt x="670" y="3066"/>
                      <a:pt x="530" y="2463"/>
                    </a:cubicBezTo>
                    <a:cubicBezTo>
                      <a:pt x="415" y="1969"/>
                      <a:pt x="306" y="329"/>
                      <a:pt x="1157" y="329"/>
                    </a:cubicBezTo>
                    <a:cubicBezTo>
                      <a:pt x="1253" y="329"/>
                      <a:pt x="1362" y="350"/>
                      <a:pt x="1485" y="396"/>
                    </a:cubicBezTo>
                    <a:cubicBezTo>
                      <a:pt x="1506" y="404"/>
                      <a:pt x="1525" y="408"/>
                      <a:pt x="1544" y="408"/>
                    </a:cubicBezTo>
                    <a:cubicBezTo>
                      <a:pt x="1701" y="408"/>
                      <a:pt x="1752" y="140"/>
                      <a:pt x="1573" y="73"/>
                    </a:cubicBezTo>
                    <a:lnTo>
                      <a:pt x="1575" y="73"/>
                    </a:lnTo>
                    <a:cubicBezTo>
                      <a:pt x="1442" y="23"/>
                      <a:pt x="1319" y="1"/>
                      <a:pt x="12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27" name="Google Shape;16427;p27"/>
              <p:cNvSpPr/>
              <p:nvPr/>
            </p:nvSpPr>
            <p:spPr>
              <a:xfrm>
                <a:off x="1831300" y="3203450"/>
                <a:ext cx="15800" cy="817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3270" extrusionOk="0">
                    <a:moveTo>
                      <a:pt x="204" y="0"/>
                    </a:moveTo>
                    <a:cubicBezTo>
                      <a:pt x="106" y="0"/>
                      <a:pt x="0" y="82"/>
                      <a:pt x="26" y="209"/>
                    </a:cubicBezTo>
                    <a:lnTo>
                      <a:pt x="26" y="210"/>
                    </a:lnTo>
                    <a:cubicBezTo>
                      <a:pt x="223" y="1162"/>
                      <a:pt x="297" y="2136"/>
                      <a:pt x="252" y="3109"/>
                    </a:cubicBezTo>
                    <a:cubicBezTo>
                      <a:pt x="247" y="3216"/>
                      <a:pt x="328" y="3269"/>
                      <a:pt x="412" y="3269"/>
                    </a:cubicBezTo>
                    <a:cubicBezTo>
                      <a:pt x="495" y="3269"/>
                      <a:pt x="582" y="3216"/>
                      <a:pt x="587" y="3109"/>
                    </a:cubicBezTo>
                    <a:cubicBezTo>
                      <a:pt x="631" y="2107"/>
                      <a:pt x="552" y="1103"/>
                      <a:pt x="349" y="120"/>
                    </a:cubicBezTo>
                    <a:cubicBezTo>
                      <a:pt x="332" y="36"/>
                      <a:pt x="270" y="0"/>
                      <a:pt x="2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28" name="Google Shape;16428;p27"/>
              <p:cNvSpPr/>
              <p:nvPr/>
            </p:nvSpPr>
            <p:spPr>
              <a:xfrm>
                <a:off x="1842400" y="3210625"/>
                <a:ext cx="46425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857" h="1368" extrusionOk="0">
                    <a:moveTo>
                      <a:pt x="1594" y="1"/>
                    </a:moveTo>
                    <a:cubicBezTo>
                      <a:pt x="1557" y="1"/>
                      <a:pt x="1519" y="12"/>
                      <a:pt x="1484" y="39"/>
                    </a:cubicBezTo>
                    <a:lnTo>
                      <a:pt x="136" y="1092"/>
                    </a:lnTo>
                    <a:cubicBezTo>
                      <a:pt x="1" y="1197"/>
                      <a:pt x="124" y="1368"/>
                      <a:pt x="264" y="1368"/>
                    </a:cubicBezTo>
                    <a:cubicBezTo>
                      <a:pt x="300" y="1368"/>
                      <a:pt x="338" y="1356"/>
                      <a:pt x="372" y="1330"/>
                    </a:cubicBezTo>
                    <a:lnTo>
                      <a:pt x="1722" y="276"/>
                    </a:lnTo>
                    <a:cubicBezTo>
                      <a:pt x="1856" y="171"/>
                      <a:pt x="1734" y="1"/>
                      <a:pt x="15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29" name="Google Shape;16429;p27"/>
              <p:cNvSpPr/>
              <p:nvPr/>
            </p:nvSpPr>
            <p:spPr>
              <a:xfrm>
                <a:off x="1839525" y="3243275"/>
                <a:ext cx="58675" cy="4232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693" extrusionOk="0">
                    <a:moveTo>
                      <a:pt x="253" y="0"/>
                    </a:moveTo>
                    <a:cubicBezTo>
                      <a:pt x="101" y="0"/>
                      <a:pt x="0" y="224"/>
                      <a:pt x="164" y="311"/>
                    </a:cubicBezTo>
                    <a:cubicBezTo>
                      <a:pt x="836" y="660"/>
                      <a:pt x="1453" y="1110"/>
                      <a:pt x="1991" y="1644"/>
                    </a:cubicBezTo>
                    <a:cubicBezTo>
                      <a:pt x="2026" y="1678"/>
                      <a:pt x="2065" y="1693"/>
                      <a:pt x="2102" y="1693"/>
                    </a:cubicBezTo>
                    <a:cubicBezTo>
                      <a:pt x="2231" y="1693"/>
                      <a:pt x="2347" y="1524"/>
                      <a:pt x="2228" y="1407"/>
                    </a:cubicBezTo>
                    <a:cubicBezTo>
                      <a:pt x="1669" y="852"/>
                      <a:pt x="1030" y="385"/>
                      <a:pt x="333" y="21"/>
                    </a:cubicBezTo>
                    <a:cubicBezTo>
                      <a:pt x="306" y="7"/>
                      <a:pt x="279" y="0"/>
                      <a:pt x="25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30" name="Google Shape;16430;p27"/>
              <p:cNvSpPr/>
              <p:nvPr/>
            </p:nvSpPr>
            <p:spPr>
              <a:xfrm>
                <a:off x="1909350" y="3231125"/>
                <a:ext cx="73300" cy="108750"/>
              </a:xfrm>
              <a:custGeom>
                <a:avLst/>
                <a:gdLst/>
                <a:ahLst/>
                <a:cxnLst/>
                <a:rect l="l" t="t" r="r" b="b"/>
                <a:pathLst>
                  <a:path w="2932" h="4350" extrusionOk="0">
                    <a:moveTo>
                      <a:pt x="1566" y="629"/>
                    </a:moveTo>
                    <a:cubicBezTo>
                      <a:pt x="2125" y="629"/>
                      <a:pt x="2647" y="1212"/>
                      <a:pt x="2189" y="1825"/>
                    </a:cubicBezTo>
                    <a:cubicBezTo>
                      <a:pt x="2047" y="2014"/>
                      <a:pt x="1780" y="2153"/>
                      <a:pt x="1521" y="2153"/>
                    </a:cubicBezTo>
                    <a:cubicBezTo>
                      <a:pt x="1344" y="2153"/>
                      <a:pt x="1172" y="2089"/>
                      <a:pt x="1045" y="1932"/>
                    </a:cubicBezTo>
                    <a:lnTo>
                      <a:pt x="812" y="1146"/>
                    </a:lnTo>
                    <a:cubicBezTo>
                      <a:pt x="812" y="1146"/>
                      <a:pt x="812" y="1146"/>
                      <a:pt x="812" y="1146"/>
                    </a:cubicBezTo>
                    <a:lnTo>
                      <a:pt x="812" y="1146"/>
                    </a:lnTo>
                    <a:cubicBezTo>
                      <a:pt x="840" y="1090"/>
                      <a:pt x="872" y="1037"/>
                      <a:pt x="908" y="986"/>
                    </a:cubicBezTo>
                    <a:cubicBezTo>
                      <a:pt x="1086" y="734"/>
                      <a:pt x="1330" y="629"/>
                      <a:pt x="1566" y="629"/>
                    </a:cubicBezTo>
                    <a:close/>
                    <a:moveTo>
                      <a:pt x="1315" y="0"/>
                    </a:moveTo>
                    <a:cubicBezTo>
                      <a:pt x="1199" y="0"/>
                      <a:pt x="1079" y="30"/>
                      <a:pt x="965" y="92"/>
                    </a:cubicBezTo>
                    <a:cubicBezTo>
                      <a:pt x="682" y="246"/>
                      <a:pt x="545" y="553"/>
                      <a:pt x="497" y="873"/>
                    </a:cubicBezTo>
                    <a:lnTo>
                      <a:pt x="497" y="873"/>
                    </a:lnTo>
                    <a:cubicBezTo>
                      <a:pt x="0" y="1795"/>
                      <a:pt x="567" y="3452"/>
                      <a:pt x="846" y="4235"/>
                    </a:cubicBezTo>
                    <a:cubicBezTo>
                      <a:pt x="874" y="4315"/>
                      <a:pt x="942" y="4349"/>
                      <a:pt x="1009" y="4349"/>
                    </a:cubicBezTo>
                    <a:cubicBezTo>
                      <a:pt x="1111" y="4349"/>
                      <a:pt x="1212" y="4268"/>
                      <a:pt x="1167" y="4145"/>
                    </a:cubicBezTo>
                    <a:cubicBezTo>
                      <a:pt x="947" y="3525"/>
                      <a:pt x="621" y="2638"/>
                      <a:pt x="644" y="1875"/>
                    </a:cubicBezTo>
                    <a:lnTo>
                      <a:pt x="644" y="1875"/>
                    </a:lnTo>
                    <a:cubicBezTo>
                      <a:pt x="869" y="2259"/>
                      <a:pt x="1295" y="2499"/>
                      <a:pt x="1706" y="2499"/>
                    </a:cubicBezTo>
                    <a:cubicBezTo>
                      <a:pt x="2064" y="2499"/>
                      <a:pt x="2411" y="2318"/>
                      <a:pt x="2606" y="1892"/>
                    </a:cubicBezTo>
                    <a:cubicBezTo>
                      <a:pt x="2931" y="1180"/>
                      <a:pt x="2500" y="466"/>
                      <a:pt x="1859" y="291"/>
                    </a:cubicBezTo>
                    <a:lnTo>
                      <a:pt x="1859" y="291"/>
                    </a:lnTo>
                    <a:cubicBezTo>
                      <a:pt x="1732" y="103"/>
                      <a:pt x="1530" y="0"/>
                      <a:pt x="131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31" name="Google Shape;16431;p27"/>
              <p:cNvSpPr/>
              <p:nvPr/>
            </p:nvSpPr>
            <p:spPr>
              <a:xfrm>
                <a:off x="1975750" y="3180375"/>
                <a:ext cx="44800" cy="120850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4834" extrusionOk="0">
                    <a:moveTo>
                      <a:pt x="231" y="0"/>
                    </a:moveTo>
                    <a:cubicBezTo>
                      <a:pt x="112" y="0"/>
                      <a:pt x="1" y="168"/>
                      <a:pt x="104" y="293"/>
                    </a:cubicBezTo>
                    <a:cubicBezTo>
                      <a:pt x="1126" y="1522"/>
                      <a:pt x="1433" y="3103"/>
                      <a:pt x="967" y="4628"/>
                    </a:cubicBezTo>
                    <a:cubicBezTo>
                      <a:pt x="930" y="4752"/>
                      <a:pt x="1032" y="4834"/>
                      <a:pt x="1133" y="4834"/>
                    </a:cubicBezTo>
                    <a:cubicBezTo>
                      <a:pt x="1200" y="4834"/>
                      <a:pt x="1266" y="4798"/>
                      <a:pt x="1291" y="4717"/>
                    </a:cubicBezTo>
                    <a:cubicBezTo>
                      <a:pt x="1791" y="3074"/>
                      <a:pt x="1436" y="1374"/>
                      <a:pt x="340" y="57"/>
                    </a:cubicBezTo>
                    <a:cubicBezTo>
                      <a:pt x="307" y="17"/>
                      <a:pt x="269" y="0"/>
                      <a:pt x="23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32" name="Google Shape;16432;p27"/>
              <p:cNvSpPr/>
              <p:nvPr/>
            </p:nvSpPr>
            <p:spPr>
              <a:xfrm>
                <a:off x="2018100" y="3156500"/>
                <a:ext cx="47100" cy="64775"/>
              </a:xfrm>
              <a:custGeom>
                <a:avLst/>
                <a:gdLst/>
                <a:ahLst/>
                <a:cxnLst/>
                <a:rect l="l" t="t" r="r" b="b"/>
                <a:pathLst>
                  <a:path w="1884" h="2591" extrusionOk="0">
                    <a:moveTo>
                      <a:pt x="677" y="0"/>
                    </a:moveTo>
                    <a:cubicBezTo>
                      <a:pt x="385" y="0"/>
                      <a:pt x="95" y="181"/>
                      <a:pt x="28" y="487"/>
                    </a:cubicBezTo>
                    <a:cubicBezTo>
                      <a:pt x="1" y="613"/>
                      <a:pt x="106" y="695"/>
                      <a:pt x="205" y="695"/>
                    </a:cubicBezTo>
                    <a:cubicBezTo>
                      <a:pt x="270" y="695"/>
                      <a:pt x="332" y="659"/>
                      <a:pt x="350" y="575"/>
                    </a:cubicBezTo>
                    <a:cubicBezTo>
                      <a:pt x="384" y="421"/>
                      <a:pt x="515" y="340"/>
                      <a:pt x="649" y="340"/>
                    </a:cubicBezTo>
                    <a:cubicBezTo>
                      <a:pt x="746" y="340"/>
                      <a:pt x="844" y="383"/>
                      <a:pt x="907" y="470"/>
                    </a:cubicBezTo>
                    <a:cubicBezTo>
                      <a:pt x="1082" y="713"/>
                      <a:pt x="916" y="1012"/>
                      <a:pt x="684" y="1150"/>
                    </a:cubicBezTo>
                    <a:cubicBezTo>
                      <a:pt x="587" y="1210"/>
                      <a:pt x="565" y="1387"/>
                      <a:pt x="684" y="1440"/>
                    </a:cubicBezTo>
                    <a:cubicBezTo>
                      <a:pt x="1046" y="1602"/>
                      <a:pt x="1315" y="1861"/>
                      <a:pt x="1471" y="2213"/>
                    </a:cubicBezTo>
                    <a:lnTo>
                      <a:pt x="1471" y="2213"/>
                    </a:lnTo>
                    <a:cubicBezTo>
                      <a:pt x="1337" y="2243"/>
                      <a:pt x="1204" y="2259"/>
                      <a:pt x="1069" y="2259"/>
                    </a:cubicBezTo>
                    <a:cubicBezTo>
                      <a:pt x="973" y="2259"/>
                      <a:pt x="877" y="2251"/>
                      <a:pt x="777" y="2235"/>
                    </a:cubicBezTo>
                    <a:cubicBezTo>
                      <a:pt x="767" y="2233"/>
                      <a:pt x="757" y="2232"/>
                      <a:pt x="747" y="2232"/>
                    </a:cubicBezTo>
                    <a:cubicBezTo>
                      <a:pt x="559" y="2232"/>
                      <a:pt x="487" y="2525"/>
                      <a:pt x="689" y="2558"/>
                    </a:cubicBezTo>
                    <a:cubicBezTo>
                      <a:pt x="821" y="2579"/>
                      <a:pt x="950" y="2590"/>
                      <a:pt x="1077" y="2590"/>
                    </a:cubicBezTo>
                    <a:cubicBezTo>
                      <a:pt x="1298" y="2590"/>
                      <a:pt x="1514" y="2557"/>
                      <a:pt x="1737" y="2487"/>
                    </a:cubicBezTo>
                    <a:cubicBezTo>
                      <a:pt x="1821" y="2461"/>
                      <a:pt x="1883" y="2371"/>
                      <a:pt x="1854" y="2282"/>
                    </a:cubicBezTo>
                    <a:cubicBezTo>
                      <a:pt x="1713" y="1844"/>
                      <a:pt x="1448" y="1494"/>
                      <a:pt x="1067" y="1262"/>
                    </a:cubicBezTo>
                    <a:lnTo>
                      <a:pt x="1067" y="1262"/>
                    </a:lnTo>
                    <a:cubicBezTo>
                      <a:pt x="1349" y="950"/>
                      <a:pt x="1458" y="450"/>
                      <a:pt x="1095" y="147"/>
                    </a:cubicBezTo>
                    <a:cubicBezTo>
                      <a:pt x="974" y="47"/>
                      <a:pt x="825" y="0"/>
                      <a:pt x="6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33" name="Google Shape;16433;p27"/>
              <p:cNvSpPr/>
              <p:nvPr/>
            </p:nvSpPr>
            <p:spPr>
              <a:xfrm>
                <a:off x="2052925" y="3259675"/>
                <a:ext cx="784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450" extrusionOk="0">
                    <a:moveTo>
                      <a:pt x="1950" y="1"/>
                    </a:moveTo>
                    <a:cubicBezTo>
                      <a:pt x="1366" y="1"/>
                      <a:pt x="782" y="42"/>
                      <a:pt x="203" y="124"/>
                    </a:cubicBezTo>
                    <a:cubicBezTo>
                      <a:pt x="1" y="154"/>
                      <a:pt x="74" y="450"/>
                      <a:pt x="266" y="450"/>
                    </a:cubicBezTo>
                    <a:cubicBezTo>
                      <a:pt x="274" y="450"/>
                      <a:pt x="283" y="449"/>
                      <a:pt x="292" y="448"/>
                    </a:cubicBezTo>
                    <a:cubicBezTo>
                      <a:pt x="839" y="371"/>
                      <a:pt x="1391" y="333"/>
                      <a:pt x="1943" y="333"/>
                    </a:cubicBezTo>
                    <a:cubicBezTo>
                      <a:pt x="2270" y="333"/>
                      <a:pt x="2597" y="346"/>
                      <a:pt x="2923" y="373"/>
                    </a:cubicBezTo>
                    <a:cubicBezTo>
                      <a:pt x="2929" y="374"/>
                      <a:pt x="2934" y="374"/>
                      <a:pt x="2939" y="374"/>
                    </a:cubicBezTo>
                    <a:cubicBezTo>
                      <a:pt x="3138" y="374"/>
                      <a:pt x="3132" y="55"/>
                      <a:pt x="2923" y="39"/>
                    </a:cubicBezTo>
                    <a:cubicBezTo>
                      <a:pt x="2599" y="13"/>
                      <a:pt x="2275" y="1"/>
                      <a:pt x="19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34" name="Google Shape;16434;p27"/>
              <p:cNvSpPr/>
              <p:nvPr/>
            </p:nvSpPr>
            <p:spPr>
              <a:xfrm>
                <a:off x="2080875" y="3229825"/>
                <a:ext cx="10825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7" extrusionOk="0">
                    <a:moveTo>
                      <a:pt x="216" y="1"/>
                    </a:moveTo>
                    <a:cubicBezTo>
                      <a:pt x="1" y="1"/>
                      <a:pt x="1" y="336"/>
                      <a:pt x="216" y="336"/>
                    </a:cubicBezTo>
                    <a:cubicBezTo>
                      <a:pt x="431" y="336"/>
                      <a:pt x="432" y="1"/>
                      <a:pt x="21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35" name="Google Shape;16435;p27"/>
              <p:cNvSpPr/>
              <p:nvPr/>
            </p:nvSpPr>
            <p:spPr>
              <a:xfrm>
                <a:off x="2087700" y="3310275"/>
                <a:ext cx="8500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340" h="457" extrusionOk="0">
                    <a:moveTo>
                      <a:pt x="173" y="0"/>
                    </a:moveTo>
                    <a:cubicBezTo>
                      <a:pt x="90" y="0"/>
                      <a:pt x="5" y="54"/>
                      <a:pt x="4" y="161"/>
                    </a:cubicBezTo>
                    <a:cubicBezTo>
                      <a:pt x="4" y="206"/>
                      <a:pt x="2" y="250"/>
                      <a:pt x="2" y="294"/>
                    </a:cubicBezTo>
                    <a:cubicBezTo>
                      <a:pt x="1" y="402"/>
                      <a:pt x="84" y="456"/>
                      <a:pt x="167" y="456"/>
                    </a:cubicBezTo>
                    <a:cubicBezTo>
                      <a:pt x="251" y="456"/>
                      <a:pt x="335" y="402"/>
                      <a:pt x="336" y="294"/>
                    </a:cubicBezTo>
                    <a:lnTo>
                      <a:pt x="338" y="161"/>
                    </a:lnTo>
                    <a:cubicBezTo>
                      <a:pt x="339" y="54"/>
                      <a:pt x="257" y="0"/>
                      <a:pt x="17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36" name="Google Shape;16436;p27"/>
              <p:cNvSpPr/>
              <p:nvPr/>
            </p:nvSpPr>
            <p:spPr>
              <a:xfrm>
                <a:off x="1382475" y="3314700"/>
                <a:ext cx="36250" cy="112625"/>
              </a:xfrm>
              <a:custGeom>
                <a:avLst/>
                <a:gdLst/>
                <a:ahLst/>
                <a:cxnLst/>
                <a:rect l="l" t="t" r="r" b="b"/>
                <a:pathLst>
                  <a:path w="1450" h="4505" extrusionOk="0">
                    <a:moveTo>
                      <a:pt x="1089" y="1"/>
                    </a:moveTo>
                    <a:cubicBezTo>
                      <a:pt x="1038" y="1"/>
                      <a:pt x="986" y="22"/>
                      <a:pt x="949" y="74"/>
                    </a:cubicBezTo>
                    <a:cubicBezTo>
                      <a:pt x="0" y="1414"/>
                      <a:pt x="83" y="3180"/>
                      <a:pt x="1111" y="4448"/>
                    </a:cubicBezTo>
                    <a:cubicBezTo>
                      <a:pt x="1144" y="4488"/>
                      <a:pt x="1182" y="4505"/>
                      <a:pt x="1220" y="4505"/>
                    </a:cubicBezTo>
                    <a:cubicBezTo>
                      <a:pt x="1338" y="4505"/>
                      <a:pt x="1449" y="4337"/>
                      <a:pt x="1347" y="4211"/>
                    </a:cubicBezTo>
                    <a:cubicBezTo>
                      <a:pt x="408" y="3052"/>
                      <a:pt x="382" y="1453"/>
                      <a:pt x="1238" y="244"/>
                    </a:cubicBezTo>
                    <a:cubicBezTo>
                      <a:pt x="1325" y="120"/>
                      <a:pt x="1209" y="1"/>
                      <a:pt x="108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37" name="Google Shape;16437;p27"/>
              <p:cNvSpPr/>
              <p:nvPr/>
            </p:nvSpPr>
            <p:spPr>
              <a:xfrm>
                <a:off x="1424350" y="3325700"/>
                <a:ext cx="69150" cy="86350"/>
              </a:xfrm>
              <a:custGeom>
                <a:avLst/>
                <a:gdLst/>
                <a:ahLst/>
                <a:cxnLst/>
                <a:rect l="l" t="t" r="r" b="b"/>
                <a:pathLst>
                  <a:path w="2766" h="3454" extrusionOk="0">
                    <a:moveTo>
                      <a:pt x="1515" y="643"/>
                    </a:moveTo>
                    <a:cubicBezTo>
                      <a:pt x="1531" y="923"/>
                      <a:pt x="1547" y="1204"/>
                      <a:pt x="1563" y="1484"/>
                    </a:cubicBezTo>
                    <a:lnTo>
                      <a:pt x="1563" y="1484"/>
                    </a:lnTo>
                    <a:lnTo>
                      <a:pt x="709" y="1456"/>
                    </a:lnTo>
                    <a:lnTo>
                      <a:pt x="709" y="1456"/>
                    </a:lnTo>
                    <a:cubicBezTo>
                      <a:pt x="1007" y="1215"/>
                      <a:pt x="1277" y="942"/>
                      <a:pt x="1515" y="643"/>
                    </a:cubicBezTo>
                    <a:close/>
                    <a:moveTo>
                      <a:pt x="1652" y="0"/>
                    </a:moveTo>
                    <a:cubicBezTo>
                      <a:pt x="1599" y="0"/>
                      <a:pt x="1545" y="25"/>
                      <a:pt x="1510" y="80"/>
                    </a:cubicBezTo>
                    <a:cubicBezTo>
                      <a:pt x="1152" y="630"/>
                      <a:pt x="685" y="1102"/>
                      <a:pt x="138" y="1463"/>
                    </a:cubicBezTo>
                    <a:cubicBezTo>
                      <a:pt x="0" y="1555"/>
                      <a:pt x="51" y="1770"/>
                      <a:pt x="222" y="1776"/>
                    </a:cubicBezTo>
                    <a:lnTo>
                      <a:pt x="1582" y="1821"/>
                    </a:lnTo>
                    <a:lnTo>
                      <a:pt x="1582" y="1821"/>
                    </a:lnTo>
                    <a:cubicBezTo>
                      <a:pt x="1610" y="2311"/>
                      <a:pt x="1638" y="2802"/>
                      <a:pt x="1666" y="3292"/>
                    </a:cubicBezTo>
                    <a:cubicBezTo>
                      <a:pt x="1672" y="3400"/>
                      <a:pt x="1759" y="3454"/>
                      <a:pt x="1842" y="3454"/>
                    </a:cubicBezTo>
                    <a:cubicBezTo>
                      <a:pt x="1926" y="3454"/>
                      <a:pt x="2006" y="3400"/>
                      <a:pt x="2000" y="3292"/>
                    </a:cubicBezTo>
                    <a:lnTo>
                      <a:pt x="1917" y="1831"/>
                    </a:lnTo>
                    <a:lnTo>
                      <a:pt x="1917" y="1831"/>
                    </a:lnTo>
                    <a:lnTo>
                      <a:pt x="2551" y="1852"/>
                    </a:lnTo>
                    <a:cubicBezTo>
                      <a:pt x="2553" y="1852"/>
                      <a:pt x="2555" y="1852"/>
                      <a:pt x="2557" y="1852"/>
                    </a:cubicBezTo>
                    <a:cubicBezTo>
                      <a:pt x="2766" y="1852"/>
                      <a:pt x="2764" y="1524"/>
                      <a:pt x="2551" y="1517"/>
                    </a:cubicBezTo>
                    <a:lnTo>
                      <a:pt x="1898" y="1495"/>
                    </a:lnTo>
                    <a:lnTo>
                      <a:pt x="1898" y="1495"/>
                    </a:lnTo>
                    <a:lnTo>
                      <a:pt x="1822" y="164"/>
                    </a:lnTo>
                    <a:cubicBezTo>
                      <a:pt x="1819" y="62"/>
                      <a:pt x="1736" y="0"/>
                      <a:pt x="16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38" name="Google Shape;16438;p27"/>
              <p:cNvSpPr/>
              <p:nvPr/>
            </p:nvSpPr>
            <p:spPr>
              <a:xfrm>
                <a:off x="1501925" y="3312775"/>
                <a:ext cx="52375" cy="111225"/>
              </a:xfrm>
              <a:custGeom>
                <a:avLst/>
                <a:gdLst/>
                <a:ahLst/>
                <a:cxnLst/>
                <a:rect l="l" t="t" r="r" b="b"/>
                <a:pathLst>
                  <a:path w="2095" h="4449" extrusionOk="0">
                    <a:moveTo>
                      <a:pt x="270" y="0"/>
                    </a:moveTo>
                    <a:cubicBezTo>
                      <a:pt x="108" y="0"/>
                      <a:pt x="0" y="231"/>
                      <a:pt x="172" y="305"/>
                    </a:cubicBezTo>
                    <a:cubicBezTo>
                      <a:pt x="1779" y="1006"/>
                      <a:pt x="1350" y="2917"/>
                      <a:pt x="949" y="4242"/>
                    </a:cubicBezTo>
                    <a:cubicBezTo>
                      <a:pt x="912" y="4367"/>
                      <a:pt x="1014" y="4448"/>
                      <a:pt x="1115" y="4448"/>
                    </a:cubicBezTo>
                    <a:cubicBezTo>
                      <a:pt x="1182" y="4448"/>
                      <a:pt x="1247" y="4413"/>
                      <a:pt x="1272" y="4331"/>
                    </a:cubicBezTo>
                    <a:cubicBezTo>
                      <a:pt x="1715" y="2865"/>
                      <a:pt x="2094" y="780"/>
                      <a:pt x="342" y="16"/>
                    </a:cubicBezTo>
                    <a:cubicBezTo>
                      <a:pt x="317" y="5"/>
                      <a:pt x="293" y="0"/>
                      <a:pt x="27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39" name="Google Shape;16439;p27"/>
              <p:cNvSpPr/>
              <p:nvPr/>
            </p:nvSpPr>
            <p:spPr>
              <a:xfrm>
                <a:off x="1566250" y="3327225"/>
                <a:ext cx="34975" cy="110825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4433" extrusionOk="0">
                    <a:moveTo>
                      <a:pt x="1158" y="1"/>
                    </a:moveTo>
                    <a:cubicBezTo>
                      <a:pt x="1107" y="1"/>
                      <a:pt x="1055" y="21"/>
                      <a:pt x="1018" y="71"/>
                    </a:cubicBezTo>
                    <a:cubicBezTo>
                      <a:pt x="57" y="1329"/>
                      <a:pt x="0" y="3030"/>
                      <a:pt x="861" y="4355"/>
                    </a:cubicBezTo>
                    <a:cubicBezTo>
                      <a:pt x="896" y="4410"/>
                      <a:pt x="948" y="4433"/>
                      <a:pt x="999" y="4433"/>
                    </a:cubicBezTo>
                    <a:cubicBezTo>
                      <a:pt x="1116" y="4433"/>
                      <a:pt x="1232" y="4313"/>
                      <a:pt x="1149" y="4188"/>
                    </a:cubicBezTo>
                    <a:cubicBezTo>
                      <a:pt x="345" y="2948"/>
                      <a:pt x="412" y="1411"/>
                      <a:pt x="1306" y="240"/>
                    </a:cubicBezTo>
                    <a:cubicBezTo>
                      <a:pt x="1399" y="119"/>
                      <a:pt x="1281" y="1"/>
                      <a:pt x="11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40" name="Google Shape;16440;p27"/>
              <p:cNvSpPr/>
              <p:nvPr/>
            </p:nvSpPr>
            <p:spPr>
              <a:xfrm>
                <a:off x="1621650" y="3384675"/>
                <a:ext cx="33025" cy="10250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410" extrusionOk="0">
                    <a:moveTo>
                      <a:pt x="200" y="1"/>
                    </a:moveTo>
                    <a:cubicBezTo>
                      <a:pt x="1" y="1"/>
                      <a:pt x="8" y="319"/>
                      <a:pt x="216" y="337"/>
                    </a:cubicBezTo>
                    <a:lnTo>
                      <a:pt x="1105" y="408"/>
                    </a:lnTo>
                    <a:cubicBezTo>
                      <a:pt x="1110" y="409"/>
                      <a:pt x="1116" y="409"/>
                      <a:pt x="1121" y="409"/>
                    </a:cubicBezTo>
                    <a:cubicBezTo>
                      <a:pt x="1320" y="409"/>
                      <a:pt x="1314" y="91"/>
                      <a:pt x="1105" y="73"/>
                    </a:cubicBezTo>
                    <a:lnTo>
                      <a:pt x="216" y="1"/>
                    </a:lnTo>
                    <a:cubicBezTo>
                      <a:pt x="211" y="1"/>
                      <a:pt x="205" y="1"/>
                      <a:pt x="2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41" name="Google Shape;16441;p27"/>
              <p:cNvSpPr/>
              <p:nvPr/>
            </p:nvSpPr>
            <p:spPr>
              <a:xfrm>
                <a:off x="1662400" y="3361000"/>
                <a:ext cx="61600" cy="4645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1858" extrusionOk="0">
                    <a:moveTo>
                      <a:pt x="223" y="0"/>
                    </a:moveTo>
                    <a:cubicBezTo>
                      <a:pt x="90" y="0"/>
                      <a:pt x="1" y="217"/>
                      <a:pt x="142" y="321"/>
                    </a:cubicBezTo>
                    <a:lnTo>
                      <a:pt x="2155" y="1825"/>
                    </a:lnTo>
                    <a:cubicBezTo>
                      <a:pt x="2186" y="1848"/>
                      <a:pt x="2216" y="1858"/>
                      <a:pt x="2244" y="1858"/>
                    </a:cubicBezTo>
                    <a:cubicBezTo>
                      <a:pt x="2376" y="1858"/>
                      <a:pt x="2464" y="1641"/>
                      <a:pt x="2323" y="1537"/>
                    </a:cubicBezTo>
                    <a:lnTo>
                      <a:pt x="311" y="33"/>
                    </a:lnTo>
                    <a:cubicBezTo>
                      <a:pt x="281" y="10"/>
                      <a:pt x="251" y="0"/>
                      <a:pt x="22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42" name="Google Shape;16442;p27"/>
              <p:cNvSpPr/>
              <p:nvPr/>
            </p:nvSpPr>
            <p:spPr>
              <a:xfrm>
                <a:off x="1666575" y="3355625"/>
                <a:ext cx="46950" cy="79600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3184" extrusionOk="0">
                    <a:moveTo>
                      <a:pt x="1651" y="0"/>
                    </a:moveTo>
                    <a:cubicBezTo>
                      <a:pt x="1601" y="0"/>
                      <a:pt x="1552" y="25"/>
                      <a:pt x="1522" y="85"/>
                    </a:cubicBezTo>
                    <a:lnTo>
                      <a:pt x="68" y="2930"/>
                    </a:lnTo>
                    <a:cubicBezTo>
                      <a:pt x="0" y="3061"/>
                      <a:pt x="117" y="3183"/>
                      <a:pt x="228" y="3183"/>
                    </a:cubicBezTo>
                    <a:cubicBezTo>
                      <a:pt x="278" y="3183"/>
                      <a:pt x="327" y="3159"/>
                      <a:pt x="358" y="3099"/>
                    </a:cubicBezTo>
                    <a:lnTo>
                      <a:pt x="1810" y="253"/>
                    </a:lnTo>
                    <a:cubicBezTo>
                      <a:pt x="1877" y="121"/>
                      <a:pt x="1761" y="0"/>
                      <a:pt x="16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43" name="Google Shape;16443;p27"/>
              <p:cNvSpPr/>
              <p:nvPr/>
            </p:nvSpPr>
            <p:spPr>
              <a:xfrm>
                <a:off x="1720725" y="3332525"/>
                <a:ext cx="45950" cy="115900"/>
              </a:xfrm>
              <a:custGeom>
                <a:avLst/>
                <a:gdLst/>
                <a:ahLst/>
                <a:cxnLst/>
                <a:rect l="l" t="t" r="r" b="b"/>
                <a:pathLst>
                  <a:path w="1838" h="4636" extrusionOk="0">
                    <a:moveTo>
                      <a:pt x="259" y="1"/>
                    </a:moveTo>
                    <a:cubicBezTo>
                      <a:pt x="121" y="1"/>
                      <a:pt x="1" y="170"/>
                      <a:pt x="132" y="278"/>
                    </a:cubicBezTo>
                    <a:cubicBezTo>
                      <a:pt x="1456" y="1379"/>
                      <a:pt x="1471" y="3239"/>
                      <a:pt x="155" y="4357"/>
                    </a:cubicBezTo>
                    <a:cubicBezTo>
                      <a:pt x="25" y="4466"/>
                      <a:pt x="145" y="4636"/>
                      <a:pt x="281" y="4636"/>
                    </a:cubicBezTo>
                    <a:cubicBezTo>
                      <a:pt x="318" y="4636"/>
                      <a:pt x="356" y="4623"/>
                      <a:pt x="391" y="4593"/>
                    </a:cubicBezTo>
                    <a:cubicBezTo>
                      <a:pt x="1837" y="3365"/>
                      <a:pt x="1828" y="1254"/>
                      <a:pt x="368" y="42"/>
                    </a:cubicBezTo>
                    <a:cubicBezTo>
                      <a:pt x="334" y="13"/>
                      <a:pt x="296" y="1"/>
                      <a:pt x="2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44" name="Google Shape;16444;p27"/>
              <p:cNvSpPr/>
              <p:nvPr/>
            </p:nvSpPr>
            <p:spPr>
              <a:xfrm>
                <a:off x="1752825" y="3314425"/>
                <a:ext cx="41825" cy="43100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724" extrusionOk="0">
                    <a:moveTo>
                      <a:pt x="606" y="366"/>
                    </a:moveTo>
                    <a:cubicBezTo>
                      <a:pt x="628" y="566"/>
                      <a:pt x="651" y="767"/>
                      <a:pt x="674" y="967"/>
                    </a:cubicBezTo>
                    <a:lnTo>
                      <a:pt x="674" y="967"/>
                    </a:lnTo>
                    <a:cubicBezTo>
                      <a:pt x="628" y="947"/>
                      <a:pt x="584" y="918"/>
                      <a:pt x="546" y="879"/>
                    </a:cubicBezTo>
                    <a:cubicBezTo>
                      <a:pt x="407" y="737"/>
                      <a:pt x="442" y="458"/>
                      <a:pt x="606" y="366"/>
                    </a:cubicBezTo>
                    <a:close/>
                    <a:moveTo>
                      <a:pt x="699" y="0"/>
                    </a:moveTo>
                    <a:cubicBezTo>
                      <a:pt x="257" y="0"/>
                      <a:pt x="0" y="555"/>
                      <a:pt x="178" y="936"/>
                    </a:cubicBezTo>
                    <a:cubicBezTo>
                      <a:pt x="286" y="1169"/>
                      <a:pt x="488" y="1286"/>
                      <a:pt x="714" y="1320"/>
                    </a:cubicBezTo>
                    <a:lnTo>
                      <a:pt x="714" y="1320"/>
                    </a:lnTo>
                    <a:cubicBezTo>
                      <a:pt x="723" y="1401"/>
                      <a:pt x="732" y="1482"/>
                      <a:pt x="741" y="1563"/>
                    </a:cubicBezTo>
                    <a:cubicBezTo>
                      <a:pt x="753" y="1670"/>
                      <a:pt x="843" y="1724"/>
                      <a:pt x="927" y="1724"/>
                    </a:cubicBezTo>
                    <a:cubicBezTo>
                      <a:pt x="1011" y="1724"/>
                      <a:pt x="1088" y="1671"/>
                      <a:pt x="1077" y="1563"/>
                    </a:cubicBezTo>
                    <a:lnTo>
                      <a:pt x="1077" y="1563"/>
                    </a:lnTo>
                    <a:lnTo>
                      <a:pt x="1077" y="1565"/>
                    </a:lnTo>
                    <a:cubicBezTo>
                      <a:pt x="1067" y="1482"/>
                      <a:pt x="1058" y="1398"/>
                      <a:pt x="1048" y="1315"/>
                    </a:cubicBezTo>
                    <a:lnTo>
                      <a:pt x="1048" y="1315"/>
                    </a:lnTo>
                    <a:cubicBezTo>
                      <a:pt x="1223" y="1285"/>
                      <a:pt x="1393" y="1217"/>
                      <a:pt x="1528" y="1123"/>
                    </a:cubicBezTo>
                    <a:cubicBezTo>
                      <a:pt x="1673" y="1021"/>
                      <a:pt x="1582" y="804"/>
                      <a:pt x="1446" y="804"/>
                    </a:cubicBezTo>
                    <a:cubicBezTo>
                      <a:pt x="1419" y="804"/>
                      <a:pt x="1389" y="813"/>
                      <a:pt x="1359" y="834"/>
                    </a:cubicBezTo>
                    <a:cubicBezTo>
                      <a:pt x="1262" y="902"/>
                      <a:pt x="1138" y="961"/>
                      <a:pt x="1011" y="989"/>
                    </a:cubicBezTo>
                    <a:lnTo>
                      <a:pt x="1011" y="989"/>
                    </a:lnTo>
                    <a:cubicBezTo>
                      <a:pt x="980" y="716"/>
                      <a:pt x="949" y="442"/>
                      <a:pt x="918" y="169"/>
                    </a:cubicBezTo>
                    <a:cubicBezTo>
                      <a:pt x="907" y="73"/>
                      <a:pt x="851" y="12"/>
                      <a:pt x="752" y="3"/>
                    </a:cubicBezTo>
                    <a:cubicBezTo>
                      <a:pt x="734" y="1"/>
                      <a:pt x="717" y="0"/>
                      <a:pt x="69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45" name="Google Shape;16445;p27"/>
              <p:cNvSpPr/>
              <p:nvPr/>
            </p:nvSpPr>
            <p:spPr>
              <a:xfrm>
                <a:off x="1798250" y="3335550"/>
                <a:ext cx="349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398" h="4097" extrusionOk="0">
                    <a:moveTo>
                      <a:pt x="1164" y="0"/>
                    </a:moveTo>
                    <a:cubicBezTo>
                      <a:pt x="1127" y="0"/>
                      <a:pt x="1088" y="16"/>
                      <a:pt x="1055" y="55"/>
                    </a:cubicBezTo>
                    <a:cubicBezTo>
                      <a:pt x="82" y="1182"/>
                      <a:pt x="1" y="2827"/>
                      <a:pt x="896" y="4026"/>
                    </a:cubicBezTo>
                    <a:cubicBezTo>
                      <a:pt x="934" y="4075"/>
                      <a:pt x="986" y="4096"/>
                      <a:pt x="1037" y="4096"/>
                    </a:cubicBezTo>
                    <a:cubicBezTo>
                      <a:pt x="1159" y="4096"/>
                      <a:pt x="1277" y="3978"/>
                      <a:pt x="1186" y="3856"/>
                    </a:cubicBezTo>
                    <a:cubicBezTo>
                      <a:pt x="382" y="2781"/>
                      <a:pt x="408" y="1315"/>
                      <a:pt x="1291" y="291"/>
                    </a:cubicBezTo>
                    <a:cubicBezTo>
                      <a:pt x="1397" y="168"/>
                      <a:pt x="1286" y="0"/>
                      <a:pt x="11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46" name="Google Shape;16446;p27"/>
              <p:cNvSpPr/>
              <p:nvPr/>
            </p:nvSpPr>
            <p:spPr>
              <a:xfrm>
                <a:off x="1841400" y="3366225"/>
                <a:ext cx="53850" cy="54200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2168" extrusionOk="0">
                    <a:moveTo>
                      <a:pt x="1151" y="450"/>
                    </a:moveTo>
                    <a:cubicBezTo>
                      <a:pt x="1201" y="450"/>
                      <a:pt x="1251" y="455"/>
                      <a:pt x="1300" y="466"/>
                    </a:cubicBezTo>
                    <a:cubicBezTo>
                      <a:pt x="1314" y="469"/>
                      <a:pt x="1328" y="471"/>
                      <a:pt x="1341" y="471"/>
                    </a:cubicBezTo>
                    <a:cubicBezTo>
                      <a:pt x="1368" y="471"/>
                      <a:pt x="1392" y="465"/>
                      <a:pt x="1413" y="454"/>
                    </a:cubicBezTo>
                    <a:lnTo>
                      <a:pt x="1413" y="454"/>
                    </a:lnTo>
                    <a:cubicBezTo>
                      <a:pt x="1599" y="555"/>
                      <a:pt x="1744" y="721"/>
                      <a:pt x="1793" y="948"/>
                    </a:cubicBezTo>
                    <a:cubicBezTo>
                      <a:pt x="1886" y="1380"/>
                      <a:pt x="1588" y="1832"/>
                      <a:pt x="1143" y="1832"/>
                    </a:cubicBezTo>
                    <a:cubicBezTo>
                      <a:pt x="1124" y="1832"/>
                      <a:pt x="1104" y="1832"/>
                      <a:pt x="1085" y="1830"/>
                    </a:cubicBezTo>
                    <a:cubicBezTo>
                      <a:pt x="726" y="1799"/>
                      <a:pt x="371" y="1514"/>
                      <a:pt x="395" y="1130"/>
                    </a:cubicBezTo>
                    <a:cubicBezTo>
                      <a:pt x="419" y="746"/>
                      <a:pt x="780" y="450"/>
                      <a:pt x="1151" y="450"/>
                    </a:cubicBezTo>
                    <a:close/>
                    <a:moveTo>
                      <a:pt x="962" y="1"/>
                    </a:moveTo>
                    <a:cubicBezTo>
                      <a:pt x="917" y="1"/>
                      <a:pt x="872" y="3"/>
                      <a:pt x="827" y="9"/>
                    </a:cubicBezTo>
                    <a:cubicBezTo>
                      <a:pt x="704" y="22"/>
                      <a:pt x="651" y="141"/>
                      <a:pt x="671" y="233"/>
                    </a:cubicBezTo>
                    <a:lnTo>
                      <a:pt x="671" y="233"/>
                    </a:lnTo>
                    <a:cubicBezTo>
                      <a:pt x="353" y="389"/>
                      <a:pt x="107" y="690"/>
                      <a:pt x="64" y="1063"/>
                    </a:cubicBezTo>
                    <a:cubicBezTo>
                      <a:pt x="0" y="1638"/>
                      <a:pt x="491" y="2107"/>
                      <a:pt x="1041" y="2162"/>
                    </a:cubicBezTo>
                    <a:cubicBezTo>
                      <a:pt x="1075" y="2166"/>
                      <a:pt x="1108" y="2167"/>
                      <a:pt x="1142" y="2167"/>
                    </a:cubicBezTo>
                    <a:cubicBezTo>
                      <a:pt x="1718" y="2167"/>
                      <a:pt x="2153" y="1667"/>
                      <a:pt x="2143" y="1087"/>
                    </a:cubicBezTo>
                    <a:cubicBezTo>
                      <a:pt x="2133" y="450"/>
                      <a:pt x="1564" y="1"/>
                      <a:pt x="96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47" name="Google Shape;16447;p27"/>
              <p:cNvSpPr/>
              <p:nvPr/>
            </p:nvSpPr>
            <p:spPr>
              <a:xfrm>
                <a:off x="1907300" y="3343750"/>
                <a:ext cx="16725" cy="72750"/>
              </a:xfrm>
              <a:custGeom>
                <a:avLst/>
                <a:gdLst/>
                <a:ahLst/>
                <a:cxnLst/>
                <a:rect l="l" t="t" r="r" b="b"/>
                <a:pathLst>
                  <a:path w="669" h="2910" extrusionOk="0">
                    <a:moveTo>
                      <a:pt x="206" y="0"/>
                    </a:moveTo>
                    <a:cubicBezTo>
                      <a:pt x="108" y="0"/>
                      <a:pt x="1" y="83"/>
                      <a:pt x="24" y="210"/>
                    </a:cubicBezTo>
                    <a:cubicBezTo>
                      <a:pt x="183" y="1048"/>
                      <a:pt x="284" y="1896"/>
                      <a:pt x="328" y="2749"/>
                    </a:cubicBezTo>
                    <a:cubicBezTo>
                      <a:pt x="333" y="2856"/>
                      <a:pt x="420" y="2909"/>
                      <a:pt x="504" y="2909"/>
                    </a:cubicBezTo>
                    <a:cubicBezTo>
                      <a:pt x="588" y="2909"/>
                      <a:pt x="668" y="2856"/>
                      <a:pt x="662" y="2749"/>
                    </a:cubicBezTo>
                    <a:cubicBezTo>
                      <a:pt x="616" y="1867"/>
                      <a:pt x="511" y="988"/>
                      <a:pt x="348" y="120"/>
                    </a:cubicBezTo>
                    <a:cubicBezTo>
                      <a:pt x="332" y="37"/>
                      <a:pt x="271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48" name="Google Shape;16448;p27"/>
              <p:cNvSpPr/>
              <p:nvPr/>
            </p:nvSpPr>
            <p:spPr>
              <a:xfrm>
                <a:off x="1919800" y="3351250"/>
                <a:ext cx="43325" cy="71550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2862" extrusionOk="0">
                    <a:moveTo>
                      <a:pt x="1461" y="0"/>
                    </a:moveTo>
                    <a:cubicBezTo>
                      <a:pt x="1423" y="0"/>
                      <a:pt x="1384" y="14"/>
                      <a:pt x="1349" y="48"/>
                    </a:cubicBezTo>
                    <a:lnTo>
                      <a:pt x="64" y="1283"/>
                    </a:lnTo>
                    <a:cubicBezTo>
                      <a:pt x="0" y="1350"/>
                      <a:pt x="0" y="1454"/>
                      <a:pt x="64" y="1521"/>
                    </a:cubicBezTo>
                    <a:lnTo>
                      <a:pt x="1376" y="2813"/>
                    </a:lnTo>
                    <a:cubicBezTo>
                      <a:pt x="1411" y="2847"/>
                      <a:pt x="1450" y="2862"/>
                      <a:pt x="1487" y="2862"/>
                    </a:cubicBezTo>
                    <a:cubicBezTo>
                      <a:pt x="1616" y="2862"/>
                      <a:pt x="1732" y="2694"/>
                      <a:pt x="1613" y="2577"/>
                    </a:cubicBezTo>
                    <a:lnTo>
                      <a:pt x="423" y="1404"/>
                    </a:lnTo>
                    <a:lnTo>
                      <a:pt x="423" y="1404"/>
                    </a:lnTo>
                    <a:lnTo>
                      <a:pt x="1585" y="284"/>
                    </a:lnTo>
                    <a:cubicBezTo>
                      <a:pt x="1706" y="168"/>
                      <a:pt x="1591" y="0"/>
                      <a:pt x="14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49" name="Google Shape;16449;p27"/>
              <p:cNvSpPr/>
              <p:nvPr/>
            </p:nvSpPr>
            <p:spPr>
              <a:xfrm>
                <a:off x="1961575" y="3336950"/>
                <a:ext cx="44650" cy="93950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3758" extrusionOk="0">
                    <a:moveTo>
                      <a:pt x="226" y="0"/>
                    </a:moveTo>
                    <a:cubicBezTo>
                      <a:pt x="91" y="0"/>
                      <a:pt x="1" y="217"/>
                      <a:pt x="145" y="319"/>
                    </a:cubicBezTo>
                    <a:lnTo>
                      <a:pt x="146" y="319"/>
                    </a:lnTo>
                    <a:cubicBezTo>
                      <a:pt x="1170" y="1047"/>
                      <a:pt x="1382" y="2505"/>
                      <a:pt x="660" y="3515"/>
                    </a:cubicBezTo>
                    <a:cubicBezTo>
                      <a:pt x="572" y="3638"/>
                      <a:pt x="689" y="3758"/>
                      <a:pt x="809" y="3758"/>
                    </a:cubicBezTo>
                    <a:cubicBezTo>
                      <a:pt x="860" y="3758"/>
                      <a:pt x="912" y="3736"/>
                      <a:pt x="949" y="3684"/>
                    </a:cubicBezTo>
                    <a:cubicBezTo>
                      <a:pt x="1786" y="2513"/>
                      <a:pt x="1476" y="858"/>
                      <a:pt x="314" y="31"/>
                    </a:cubicBezTo>
                    <a:cubicBezTo>
                      <a:pt x="284" y="9"/>
                      <a:pt x="254" y="0"/>
                      <a:pt x="2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50" name="Google Shape;16450;p27"/>
              <p:cNvSpPr/>
              <p:nvPr/>
            </p:nvSpPr>
            <p:spPr>
              <a:xfrm>
                <a:off x="1998550" y="3319325"/>
                <a:ext cx="30900" cy="54025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2161" extrusionOk="0">
                    <a:moveTo>
                      <a:pt x="429" y="0"/>
                    </a:moveTo>
                    <a:cubicBezTo>
                      <a:pt x="282" y="0"/>
                      <a:pt x="142" y="67"/>
                      <a:pt x="66" y="220"/>
                    </a:cubicBezTo>
                    <a:cubicBezTo>
                      <a:pt x="1" y="353"/>
                      <a:pt x="118" y="475"/>
                      <a:pt x="228" y="475"/>
                    </a:cubicBezTo>
                    <a:cubicBezTo>
                      <a:pt x="278" y="475"/>
                      <a:pt x="326" y="450"/>
                      <a:pt x="356" y="390"/>
                    </a:cubicBezTo>
                    <a:lnTo>
                      <a:pt x="356" y="388"/>
                    </a:lnTo>
                    <a:cubicBezTo>
                      <a:pt x="374" y="351"/>
                      <a:pt x="406" y="338"/>
                      <a:pt x="440" y="338"/>
                    </a:cubicBezTo>
                    <a:cubicBezTo>
                      <a:pt x="472" y="338"/>
                      <a:pt x="506" y="349"/>
                      <a:pt x="533" y="361"/>
                    </a:cubicBezTo>
                    <a:cubicBezTo>
                      <a:pt x="658" y="417"/>
                      <a:pt x="638" y="560"/>
                      <a:pt x="594" y="667"/>
                    </a:cubicBezTo>
                    <a:cubicBezTo>
                      <a:pt x="530" y="823"/>
                      <a:pt x="386" y="939"/>
                      <a:pt x="257" y="1041"/>
                    </a:cubicBezTo>
                    <a:cubicBezTo>
                      <a:pt x="141" y="1134"/>
                      <a:pt x="239" y="1328"/>
                      <a:pt x="374" y="1328"/>
                    </a:cubicBezTo>
                    <a:cubicBezTo>
                      <a:pt x="375" y="1328"/>
                      <a:pt x="375" y="1328"/>
                      <a:pt x="376" y="1328"/>
                    </a:cubicBezTo>
                    <a:cubicBezTo>
                      <a:pt x="378" y="1328"/>
                      <a:pt x="380" y="1328"/>
                      <a:pt x="382" y="1328"/>
                    </a:cubicBezTo>
                    <a:cubicBezTo>
                      <a:pt x="638" y="1328"/>
                      <a:pt x="843" y="1575"/>
                      <a:pt x="789" y="1821"/>
                    </a:cubicBezTo>
                    <a:lnTo>
                      <a:pt x="789" y="1821"/>
                    </a:lnTo>
                    <a:lnTo>
                      <a:pt x="420" y="1804"/>
                    </a:lnTo>
                    <a:cubicBezTo>
                      <a:pt x="417" y="1804"/>
                      <a:pt x="413" y="1803"/>
                      <a:pt x="410" y="1803"/>
                    </a:cubicBezTo>
                    <a:cubicBezTo>
                      <a:pt x="205" y="1803"/>
                      <a:pt x="208" y="2129"/>
                      <a:pt x="420" y="2139"/>
                    </a:cubicBezTo>
                    <a:lnTo>
                      <a:pt x="902" y="2161"/>
                    </a:lnTo>
                    <a:cubicBezTo>
                      <a:pt x="903" y="2161"/>
                      <a:pt x="905" y="2161"/>
                      <a:pt x="906" y="2161"/>
                    </a:cubicBezTo>
                    <a:cubicBezTo>
                      <a:pt x="964" y="2161"/>
                      <a:pt x="1018" y="2129"/>
                      <a:pt x="1047" y="2078"/>
                    </a:cubicBezTo>
                    <a:cubicBezTo>
                      <a:pt x="1235" y="1697"/>
                      <a:pt x="1063" y="1247"/>
                      <a:pt x="714" y="1069"/>
                    </a:cubicBezTo>
                    <a:lnTo>
                      <a:pt x="714" y="1069"/>
                    </a:lnTo>
                    <a:cubicBezTo>
                      <a:pt x="936" y="818"/>
                      <a:pt x="1094" y="482"/>
                      <a:pt x="850" y="196"/>
                    </a:cubicBezTo>
                    <a:cubicBezTo>
                      <a:pt x="745" y="73"/>
                      <a:pt x="583" y="0"/>
                      <a:pt x="4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51" name="Google Shape;16451;p27"/>
              <p:cNvSpPr/>
              <p:nvPr/>
            </p:nvSpPr>
            <p:spPr>
              <a:xfrm>
                <a:off x="1436375" y="3174200"/>
                <a:ext cx="28750" cy="31000"/>
              </a:xfrm>
              <a:custGeom>
                <a:avLst/>
                <a:gdLst/>
                <a:ahLst/>
                <a:cxnLst/>
                <a:rect l="l" t="t" r="r" b="b"/>
                <a:pathLst>
                  <a:path w="1150" h="1240" extrusionOk="0">
                    <a:moveTo>
                      <a:pt x="928" y="0"/>
                    </a:moveTo>
                    <a:cubicBezTo>
                      <a:pt x="900" y="0"/>
                      <a:pt x="873" y="8"/>
                      <a:pt x="848" y="27"/>
                    </a:cubicBezTo>
                    <a:lnTo>
                      <a:pt x="140" y="574"/>
                    </a:lnTo>
                    <a:cubicBezTo>
                      <a:pt x="1" y="679"/>
                      <a:pt x="90" y="895"/>
                      <a:pt x="220" y="895"/>
                    </a:cubicBezTo>
                    <a:cubicBezTo>
                      <a:pt x="248" y="895"/>
                      <a:pt x="278" y="885"/>
                      <a:pt x="308" y="862"/>
                    </a:cubicBezTo>
                    <a:lnTo>
                      <a:pt x="764" y="510"/>
                    </a:lnTo>
                    <a:lnTo>
                      <a:pt x="764" y="510"/>
                    </a:lnTo>
                    <a:cubicBezTo>
                      <a:pt x="769" y="701"/>
                      <a:pt x="782" y="891"/>
                      <a:pt x="804" y="1080"/>
                    </a:cubicBezTo>
                    <a:cubicBezTo>
                      <a:pt x="816" y="1186"/>
                      <a:pt x="906" y="1240"/>
                      <a:pt x="990" y="1240"/>
                    </a:cubicBezTo>
                    <a:cubicBezTo>
                      <a:pt x="1073" y="1240"/>
                      <a:pt x="1150" y="1187"/>
                      <a:pt x="1138" y="1080"/>
                    </a:cubicBezTo>
                    <a:cubicBezTo>
                      <a:pt x="1104" y="778"/>
                      <a:pt x="1090" y="474"/>
                      <a:pt x="1100" y="171"/>
                    </a:cubicBezTo>
                    <a:cubicBezTo>
                      <a:pt x="1102" y="83"/>
                      <a:pt x="1015" y="0"/>
                      <a:pt x="9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52" name="Google Shape;16452;p27"/>
              <p:cNvSpPr/>
              <p:nvPr/>
            </p:nvSpPr>
            <p:spPr>
              <a:xfrm>
                <a:off x="1448675" y="1601725"/>
                <a:ext cx="50375" cy="74575"/>
              </a:xfrm>
              <a:custGeom>
                <a:avLst/>
                <a:gdLst/>
                <a:ahLst/>
                <a:cxnLst/>
                <a:rect l="l" t="t" r="r" b="b"/>
                <a:pathLst>
                  <a:path w="2015" h="2983" extrusionOk="0">
                    <a:moveTo>
                      <a:pt x="753" y="634"/>
                    </a:moveTo>
                    <a:cubicBezTo>
                      <a:pt x="808" y="654"/>
                      <a:pt x="880" y="694"/>
                      <a:pt x="980" y="753"/>
                    </a:cubicBezTo>
                    <a:cubicBezTo>
                      <a:pt x="1314" y="812"/>
                      <a:pt x="1380" y="957"/>
                      <a:pt x="1178" y="1189"/>
                    </a:cubicBezTo>
                    <a:lnTo>
                      <a:pt x="1035" y="1386"/>
                    </a:lnTo>
                    <a:lnTo>
                      <a:pt x="594" y="1042"/>
                    </a:lnTo>
                    <a:cubicBezTo>
                      <a:pt x="586" y="870"/>
                      <a:pt x="639" y="734"/>
                      <a:pt x="753" y="634"/>
                    </a:cubicBezTo>
                    <a:close/>
                    <a:moveTo>
                      <a:pt x="931" y="0"/>
                    </a:moveTo>
                    <a:cubicBezTo>
                      <a:pt x="244" y="0"/>
                      <a:pt x="0" y="1469"/>
                      <a:pt x="116" y="1971"/>
                    </a:cubicBezTo>
                    <a:cubicBezTo>
                      <a:pt x="237" y="2502"/>
                      <a:pt x="758" y="2982"/>
                      <a:pt x="1252" y="2982"/>
                    </a:cubicBezTo>
                    <a:cubicBezTo>
                      <a:pt x="1509" y="2982"/>
                      <a:pt x="1759" y="2853"/>
                      <a:pt x="1941" y="2533"/>
                    </a:cubicBezTo>
                    <a:cubicBezTo>
                      <a:pt x="2015" y="2403"/>
                      <a:pt x="1899" y="2282"/>
                      <a:pt x="1785" y="2282"/>
                    </a:cubicBezTo>
                    <a:cubicBezTo>
                      <a:pt x="1734" y="2282"/>
                      <a:pt x="1684" y="2306"/>
                      <a:pt x="1651" y="2363"/>
                    </a:cubicBezTo>
                    <a:cubicBezTo>
                      <a:pt x="1545" y="2551"/>
                      <a:pt x="1368" y="2634"/>
                      <a:pt x="1184" y="2634"/>
                    </a:cubicBezTo>
                    <a:cubicBezTo>
                      <a:pt x="1002" y="2634"/>
                      <a:pt x="813" y="2551"/>
                      <a:pt x="682" y="2405"/>
                    </a:cubicBezTo>
                    <a:cubicBezTo>
                      <a:pt x="484" y="2182"/>
                      <a:pt x="406" y="1858"/>
                      <a:pt x="403" y="1560"/>
                    </a:cubicBezTo>
                    <a:lnTo>
                      <a:pt x="403" y="1560"/>
                    </a:lnTo>
                    <a:cubicBezTo>
                      <a:pt x="459" y="1643"/>
                      <a:pt x="534" y="1711"/>
                      <a:pt x="629" y="1758"/>
                    </a:cubicBezTo>
                    <a:cubicBezTo>
                      <a:pt x="716" y="1800"/>
                      <a:pt x="801" y="1820"/>
                      <a:pt x="881" y="1820"/>
                    </a:cubicBezTo>
                    <a:cubicBezTo>
                      <a:pt x="1535" y="1820"/>
                      <a:pt x="1921" y="544"/>
                      <a:pt x="1315" y="136"/>
                    </a:cubicBezTo>
                    <a:cubicBezTo>
                      <a:pt x="1174" y="42"/>
                      <a:pt x="1046" y="0"/>
                      <a:pt x="93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53" name="Google Shape;16453;p27"/>
              <p:cNvSpPr/>
              <p:nvPr/>
            </p:nvSpPr>
            <p:spPr>
              <a:xfrm>
                <a:off x="1516550" y="1628050"/>
                <a:ext cx="323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335" extrusionOk="0">
                    <a:moveTo>
                      <a:pt x="216" y="0"/>
                    </a:moveTo>
                    <a:cubicBezTo>
                      <a:pt x="1" y="0"/>
                      <a:pt x="1" y="334"/>
                      <a:pt x="216" y="334"/>
                    </a:cubicBezTo>
                    <a:lnTo>
                      <a:pt x="1078" y="334"/>
                    </a:lnTo>
                    <a:cubicBezTo>
                      <a:pt x="1293" y="334"/>
                      <a:pt x="1293" y="0"/>
                      <a:pt x="107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54" name="Google Shape;16454;p27"/>
              <p:cNvSpPr/>
              <p:nvPr/>
            </p:nvSpPr>
            <p:spPr>
              <a:xfrm>
                <a:off x="1518275" y="1648625"/>
                <a:ext cx="34225" cy="1022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409" extrusionOk="0">
                    <a:moveTo>
                      <a:pt x="200" y="0"/>
                    </a:moveTo>
                    <a:cubicBezTo>
                      <a:pt x="1" y="0"/>
                      <a:pt x="7" y="320"/>
                      <a:pt x="215" y="336"/>
                    </a:cubicBezTo>
                    <a:lnTo>
                      <a:pt x="1154" y="408"/>
                    </a:lnTo>
                    <a:cubicBezTo>
                      <a:pt x="1159" y="408"/>
                      <a:pt x="1164" y="409"/>
                      <a:pt x="1169" y="409"/>
                    </a:cubicBezTo>
                    <a:cubicBezTo>
                      <a:pt x="1369" y="409"/>
                      <a:pt x="1363" y="90"/>
                      <a:pt x="1154" y="74"/>
                    </a:cubicBezTo>
                    <a:lnTo>
                      <a:pt x="215" y="1"/>
                    </a:lnTo>
                    <a:cubicBezTo>
                      <a:pt x="210" y="0"/>
                      <a:pt x="205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55" name="Google Shape;16455;p27"/>
              <p:cNvSpPr/>
              <p:nvPr/>
            </p:nvSpPr>
            <p:spPr>
              <a:xfrm>
                <a:off x="1583950" y="1596000"/>
                <a:ext cx="46100" cy="86150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3446" extrusionOk="0">
                    <a:moveTo>
                      <a:pt x="1207" y="0"/>
                    </a:moveTo>
                    <a:cubicBezTo>
                      <a:pt x="983" y="0"/>
                      <a:pt x="749" y="103"/>
                      <a:pt x="592" y="292"/>
                    </a:cubicBezTo>
                    <a:cubicBezTo>
                      <a:pt x="0" y="1004"/>
                      <a:pt x="84" y="2432"/>
                      <a:pt x="139" y="3283"/>
                    </a:cubicBezTo>
                    <a:cubicBezTo>
                      <a:pt x="147" y="3391"/>
                      <a:pt x="234" y="3445"/>
                      <a:pt x="318" y="3445"/>
                    </a:cubicBezTo>
                    <a:cubicBezTo>
                      <a:pt x="402" y="3445"/>
                      <a:pt x="481" y="3391"/>
                      <a:pt x="475" y="3283"/>
                    </a:cubicBezTo>
                    <a:cubicBezTo>
                      <a:pt x="441" y="2769"/>
                      <a:pt x="443" y="2254"/>
                      <a:pt x="504" y="1741"/>
                    </a:cubicBezTo>
                    <a:cubicBezTo>
                      <a:pt x="534" y="1496"/>
                      <a:pt x="571" y="1213"/>
                      <a:pt x="639" y="971"/>
                    </a:cubicBezTo>
                    <a:cubicBezTo>
                      <a:pt x="680" y="788"/>
                      <a:pt x="761" y="615"/>
                      <a:pt x="877" y="466"/>
                    </a:cubicBezTo>
                    <a:cubicBezTo>
                      <a:pt x="1015" y="369"/>
                      <a:pt x="1131" y="321"/>
                      <a:pt x="1227" y="321"/>
                    </a:cubicBezTo>
                    <a:cubicBezTo>
                      <a:pt x="1345" y="321"/>
                      <a:pt x="1432" y="396"/>
                      <a:pt x="1486" y="545"/>
                    </a:cubicBezTo>
                    <a:cubicBezTo>
                      <a:pt x="1508" y="628"/>
                      <a:pt x="1573" y="663"/>
                      <a:pt x="1639" y="663"/>
                    </a:cubicBezTo>
                    <a:cubicBezTo>
                      <a:pt x="1740" y="663"/>
                      <a:pt x="1844" y="581"/>
                      <a:pt x="1808" y="455"/>
                    </a:cubicBezTo>
                    <a:cubicBezTo>
                      <a:pt x="1721" y="144"/>
                      <a:pt x="1472" y="0"/>
                      <a:pt x="12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56" name="Google Shape;16456;p27"/>
              <p:cNvSpPr/>
              <p:nvPr/>
            </p:nvSpPr>
            <p:spPr>
              <a:xfrm>
                <a:off x="1580850" y="1644250"/>
                <a:ext cx="43125" cy="8725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349" extrusionOk="0">
                    <a:moveTo>
                      <a:pt x="214" y="0"/>
                    </a:moveTo>
                    <a:cubicBezTo>
                      <a:pt x="1" y="0"/>
                      <a:pt x="2" y="331"/>
                      <a:pt x="217" y="334"/>
                    </a:cubicBezTo>
                    <a:lnTo>
                      <a:pt x="1509" y="348"/>
                    </a:lnTo>
                    <a:cubicBezTo>
                      <a:pt x="1510" y="348"/>
                      <a:pt x="1510" y="348"/>
                      <a:pt x="1511" y="348"/>
                    </a:cubicBezTo>
                    <a:cubicBezTo>
                      <a:pt x="1724" y="348"/>
                      <a:pt x="1724" y="16"/>
                      <a:pt x="1509" y="13"/>
                    </a:cubicBezTo>
                    <a:lnTo>
                      <a:pt x="217" y="0"/>
                    </a:lnTo>
                    <a:cubicBezTo>
                      <a:pt x="216" y="0"/>
                      <a:pt x="215" y="0"/>
                      <a:pt x="2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57" name="Google Shape;16457;p27"/>
              <p:cNvSpPr/>
              <p:nvPr/>
            </p:nvSpPr>
            <p:spPr>
              <a:xfrm>
                <a:off x="1645400" y="1583075"/>
                <a:ext cx="35500" cy="32750"/>
              </a:xfrm>
              <a:custGeom>
                <a:avLst/>
                <a:gdLst/>
                <a:ahLst/>
                <a:cxnLst/>
                <a:rect l="l" t="t" r="r" b="b"/>
                <a:pathLst>
                  <a:path w="1420" h="1310" extrusionOk="0">
                    <a:moveTo>
                      <a:pt x="440" y="1"/>
                    </a:moveTo>
                    <a:cubicBezTo>
                      <a:pt x="308" y="1"/>
                      <a:pt x="180" y="58"/>
                      <a:pt x="90" y="184"/>
                    </a:cubicBezTo>
                    <a:cubicBezTo>
                      <a:pt x="1" y="307"/>
                      <a:pt x="118" y="426"/>
                      <a:pt x="238" y="426"/>
                    </a:cubicBezTo>
                    <a:cubicBezTo>
                      <a:pt x="289" y="426"/>
                      <a:pt x="341" y="405"/>
                      <a:pt x="378" y="353"/>
                    </a:cubicBezTo>
                    <a:lnTo>
                      <a:pt x="378" y="351"/>
                    </a:lnTo>
                    <a:cubicBezTo>
                      <a:pt x="393" y="330"/>
                      <a:pt x="413" y="321"/>
                      <a:pt x="434" y="321"/>
                    </a:cubicBezTo>
                    <a:cubicBezTo>
                      <a:pt x="511" y="321"/>
                      <a:pt x="610" y="437"/>
                      <a:pt x="622" y="487"/>
                    </a:cubicBezTo>
                    <a:cubicBezTo>
                      <a:pt x="669" y="676"/>
                      <a:pt x="480" y="878"/>
                      <a:pt x="364" y="1001"/>
                    </a:cubicBezTo>
                    <a:cubicBezTo>
                      <a:pt x="263" y="1108"/>
                      <a:pt x="335" y="1283"/>
                      <a:pt x="482" y="1288"/>
                    </a:cubicBezTo>
                    <a:lnTo>
                      <a:pt x="1205" y="1309"/>
                    </a:lnTo>
                    <a:cubicBezTo>
                      <a:pt x="1207" y="1309"/>
                      <a:pt x="1209" y="1310"/>
                      <a:pt x="1212" y="1310"/>
                    </a:cubicBezTo>
                    <a:cubicBezTo>
                      <a:pt x="1420" y="1310"/>
                      <a:pt x="1417" y="981"/>
                      <a:pt x="1205" y="975"/>
                    </a:cubicBezTo>
                    <a:lnTo>
                      <a:pt x="816" y="963"/>
                    </a:lnTo>
                    <a:lnTo>
                      <a:pt x="816" y="963"/>
                    </a:lnTo>
                    <a:cubicBezTo>
                      <a:pt x="964" y="724"/>
                      <a:pt x="1043" y="440"/>
                      <a:pt x="848" y="202"/>
                    </a:cubicBezTo>
                    <a:cubicBezTo>
                      <a:pt x="742" y="74"/>
                      <a:pt x="589" y="1"/>
                      <a:pt x="4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58" name="Google Shape;16458;p27"/>
              <p:cNvSpPr/>
              <p:nvPr/>
            </p:nvSpPr>
            <p:spPr>
              <a:xfrm>
                <a:off x="1691100" y="1600725"/>
                <a:ext cx="31825" cy="88950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3558" extrusionOk="0">
                    <a:moveTo>
                      <a:pt x="824" y="1"/>
                    </a:moveTo>
                    <a:cubicBezTo>
                      <a:pt x="773" y="1"/>
                      <a:pt x="722" y="23"/>
                      <a:pt x="687" y="79"/>
                    </a:cubicBezTo>
                    <a:cubicBezTo>
                      <a:pt x="1" y="1160"/>
                      <a:pt x="109" y="2525"/>
                      <a:pt x="930" y="3502"/>
                    </a:cubicBezTo>
                    <a:cubicBezTo>
                      <a:pt x="963" y="3541"/>
                      <a:pt x="1002" y="3557"/>
                      <a:pt x="1040" y="3557"/>
                    </a:cubicBezTo>
                    <a:cubicBezTo>
                      <a:pt x="1161" y="3557"/>
                      <a:pt x="1272" y="3389"/>
                      <a:pt x="1167" y="3264"/>
                    </a:cubicBezTo>
                    <a:cubicBezTo>
                      <a:pt x="440" y="2399"/>
                      <a:pt x="373" y="1198"/>
                      <a:pt x="975" y="248"/>
                    </a:cubicBezTo>
                    <a:cubicBezTo>
                      <a:pt x="1056" y="121"/>
                      <a:pt x="940" y="1"/>
                      <a:pt x="8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59" name="Google Shape;16459;p27"/>
              <p:cNvSpPr/>
              <p:nvPr/>
            </p:nvSpPr>
            <p:spPr>
              <a:xfrm>
                <a:off x="1739700" y="1621475"/>
                <a:ext cx="54950" cy="5405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2162" extrusionOk="0">
                    <a:moveTo>
                      <a:pt x="239" y="1"/>
                    </a:moveTo>
                    <a:cubicBezTo>
                      <a:pt x="114" y="1"/>
                      <a:pt x="1" y="168"/>
                      <a:pt x="114" y="289"/>
                    </a:cubicBezTo>
                    <a:lnTo>
                      <a:pt x="1847" y="2110"/>
                    </a:lnTo>
                    <a:cubicBezTo>
                      <a:pt x="1882" y="2147"/>
                      <a:pt x="1921" y="2162"/>
                      <a:pt x="1959" y="2162"/>
                    </a:cubicBezTo>
                    <a:cubicBezTo>
                      <a:pt x="2084" y="2162"/>
                      <a:pt x="2197" y="1995"/>
                      <a:pt x="2084" y="1874"/>
                    </a:cubicBezTo>
                    <a:lnTo>
                      <a:pt x="351" y="53"/>
                    </a:lnTo>
                    <a:cubicBezTo>
                      <a:pt x="316" y="16"/>
                      <a:pt x="277" y="1"/>
                      <a:pt x="2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60" name="Google Shape;16460;p27"/>
              <p:cNvSpPr/>
              <p:nvPr/>
            </p:nvSpPr>
            <p:spPr>
              <a:xfrm>
                <a:off x="1737600" y="1627475"/>
                <a:ext cx="39675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2405" extrusionOk="0">
                    <a:moveTo>
                      <a:pt x="1383" y="1"/>
                    </a:moveTo>
                    <a:cubicBezTo>
                      <a:pt x="1316" y="1"/>
                      <a:pt x="1248" y="35"/>
                      <a:pt x="1219" y="115"/>
                    </a:cubicBezTo>
                    <a:cubicBezTo>
                      <a:pt x="960" y="838"/>
                      <a:pt x="581" y="1512"/>
                      <a:pt x="102" y="2110"/>
                    </a:cubicBezTo>
                    <a:cubicBezTo>
                      <a:pt x="0" y="2236"/>
                      <a:pt x="112" y="2404"/>
                      <a:pt x="230" y="2404"/>
                    </a:cubicBezTo>
                    <a:cubicBezTo>
                      <a:pt x="268" y="2404"/>
                      <a:pt x="306" y="2387"/>
                      <a:pt x="339" y="2346"/>
                    </a:cubicBezTo>
                    <a:cubicBezTo>
                      <a:pt x="856" y="1704"/>
                      <a:pt x="1262" y="979"/>
                      <a:pt x="1542" y="203"/>
                    </a:cubicBezTo>
                    <a:cubicBezTo>
                      <a:pt x="1587" y="81"/>
                      <a:pt x="1486" y="1"/>
                      <a:pt x="13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61" name="Google Shape;16461;p27"/>
              <p:cNvSpPr/>
              <p:nvPr/>
            </p:nvSpPr>
            <p:spPr>
              <a:xfrm>
                <a:off x="1815425" y="1625300"/>
                <a:ext cx="17925" cy="53950"/>
              </a:xfrm>
              <a:custGeom>
                <a:avLst/>
                <a:gdLst/>
                <a:ahLst/>
                <a:cxnLst/>
                <a:rect l="l" t="t" r="r" b="b"/>
                <a:pathLst>
                  <a:path w="717" h="2158" extrusionOk="0">
                    <a:moveTo>
                      <a:pt x="207" y="1"/>
                    </a:moveTo>
                    <a:cubicBezTo>
                      <a:pt x="109" y="1"/>
                      <a:pt x="1" y="84"/>
                      <a:pt x="25" y="211"/>
                    </a:cubicBezTo>
                    <a:cubicBezTo>
                      <a:pt x="139" y="819"/>
                      <a:pt x="255" y="1428"/>
                      <a:pt x="371" y="2037"/>
                    </a:cubicBezTo>
                    <a:cubicBezTo>
                      <a:pt x="387" y="2121"/>
                      <a:pt x="448" y="2158"/>
                      <a:pt x="512" y="2158"/>
                    </a:cubicBezTo>
                    <a:cubicBezTo>
                      <a:pt x="610" y="2158"/>
                      <a:pt x="717" y="2075"/>
                      <a:pt x="693" y="1948"/>
                    </a:cubicBezTo>
                    <a:lnTo>
                      <a:pt x="348" y="121"/>
                    </a:lnTo>
                    <a:cubicBezTo>
                      <a:pt x="332" y="37"/>
                      <a:pt x="272" y="1"/>
                      <a:pt x="2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62" name="Google Shape;16462;p27"/>
              <p:cNvSpPr/>
              <p:nvPr/>
            </p:nvSpPr>
            <p:spPr>
              <a:xfrm>
                <a:off x="1809750" y="1646625"/>
                <a:ext cx="430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453" extrusionOk="0">
                    <a:moveTo>
                      <a:pt x="1524" y="1"/>
                    </a:moveTo>
                    <a:cubicBezTo>
                      <a:pt x="1519" y="1"/>
                      <a:pt x="1513" y="1"/>
                      <a:pt x="1507" y="1"/>
                    </a:cubicBezTo>
                    <a:lnTo>
                      <a:pt x="215" y="116"/>
                    </a:lnTo>
                    <a:cubicBezTo>
                      <a:pt x="9" y="135"/>
                      <a:pt x="0" y="452"/>
                      <a:pt x="198" y="452"/>
                    </a:cubicBezTo>
                    <a:cubicBezTo>
                      <a:pt x="204" y="452"/>
                      <a:pt x="209" y="452"/>
                      <a:pt x="215" y="451"/>
                    </a:cubicBezTo>
                    <a:lnTo>
                      <a:pt x="1507" y="337"/>
                    </a:lnTo>
                    <a:cubicBezTo>
                      <a:pt x="1715" y="318"/>
                      <a:pt x="1722" y="1"/>
                      <a:pt x="15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63" name="Google Shape;16463;p27"/>
              <p:cNvSpPr/>
              <p:nvPr/>
            </p:nvSpPr>
            <p:spPr>
              <a:xfrm>
                <a:off x="1859275" y="1607600"/>
                <a:ext cx="50125" cy="76925"/>
              </a:xfrm>
              <a:custGeom>
                <a:avLst/>
                <a:gdLst/>
                <a:ahLst/>
                <a:cxnLst/>
                <a:rect l="l" t="t" r="r" b="b"/>
                <a:pathLst>
                  <a:path w="2005" h="3077" extrusionOk="0">
                    <a:moveTo>
                      <a:pt x="992" y="606"/>
                    </a:moveTo>
                    <a:lnTo>
                      <a:pt x="992" y="606"/>
                    </a:lnTo>
                    <a:cubicBezTo>
                      <a:pt x="1011" y="862"/>
                      <a:pt x="1036" y="1117"/>
                      <a:pt x="1066" y="1372"/>
                    </a:cubicBezTo>
                    <a:lnTo>
                      <a:pt x="1066" y="1372"/>
                    </a:lnTo>
                    <a:lnTo>
                      <a:pt x="488" y="1359"/>
                    </a:lnTo>
                    <a:lnTo>
                      <a:pt x="488" y="1359"/>
                    </a:lnTo>
                    <a:cubicBezTo>
                      <a:pt x="640" y="1098"/>
                      <a:pt x="808" y="846"/>
                      <a:pt x="992" y="606"/>
                    </a:cubicBezTo>
                    <a:close/>
                    <a:moveTo>
                      <a:pt x="1122" y="1"/>
                    </a:moveTo>
                    <a:cubicBezTo>
                      <a:pt x="1084" y="1"/>
                      <a:pt x="1045" y="16"/>
                      <a:pt x="1013" y="52"/>
                    </a:cubicBezTo>
                    <a:cubicBezTo>
                      <a:pt x="646" y="476"/>
                      <a:pt x="327" y="940"/>
                      <a:pt x="63" y="1437"/>
                    </a:cubicBezTo>
                    <a:cubicBezTo>
                      <a:pt x="1" y="1549"/>
                      <a:pt x="80" y="1686"/>
                      <a:pt x="208" y="1689"/>
                    </a:cubicBezTo>
                    <a:lnTo>
                      <a:pt x="1108" y="1707"/>
                    </a:lnTo>
                    <a:lnTo>
                      <a:pt x="1108" y="1707"/>
                    </a:lnTo>
                    <a:cubicBezTo>
                      <a:pt x="1118" y="1778"/>
                      <a:pt x="1128" y="1848"/>
                      <a:pt x="1139" y="1918"/>
                    </a:cubicBezTo>
                    <a:lnTo>
                      <a:pt x="1139" y="1918"/>
                    </a:lnTo>
                    <a:cubicBezTo>
                      <a:pt x="1050" y="1933"/>
                      <a:pt x="964" y="2012"/>
                      <a:pt x="981" y="2127"/>
                    </a:cubicBezTo>
                    <a:lnTo>
                      <a:pt x="984" y="2127"/>
                    </a:lnTo>
                    <a:cubicBezTo>
                      <a:pt x="1027" y="2444"/>
                      <a:pt x="1151" y="2745"/>
                      <a:pt x="1344" y="2999"/>
                    </a:cubicBezTo>
                    <a:cubicBezTo>
                      <a:pt x="1383" y="3052"/>
                      <a:pt x="1437" y="3076"/>
                      <a:pt x="1490" y="3076"/>
                    </a:cubicBezTo>
                    <a:cubicBezTo>
                      <a:pt x="1586" y="3076"/>
                      <a:pt x="1676" y="2995"/>
                      <a:pt x="1650" y="2870"/>
                    </a:cubicBezTo>
                    <a:cubicBezTo>
                      <a:pt x="1569" y="2487"/>
                      <a:pt x="1501" y="2101"/>
                      <a:pt x="1446" y="1714"/>
                    </a:cubicBezTo>
                    <a:lnTo>
                      <a:pt x="1446" y="1714"/>
                    </a:lnTo>
                    <a:lnTo>
                      <a:pt x="1790" y="1721"/>
                    </a:lnTo>
                    <a:cubicBezTo>
                      <a:pt x="1791" y="1721"/>
                      <a:pt x="1793" y="1721"/>
                      <a:pt x="1794" y="1721"/>
                    </a:cubicBezTo>
                    <a:cubicBezTo>
                      <a:pt x="2005" y="1721"/>
                      <a:pt x="2004" y="1390"/>
                      <a:pt x="1790" y="1387"/>
                    </a:cubicBezTo>
                    <a:lnTo>
                      <a:pt x="1403" y="1379"/>
                    </a:lnTo>
                    <a:lnTo>
                      <a:pt x="1403" y="1379"/>
                    </a:lnTo>
                    <a:cubicBezTo>
                      <a:pt x="1354" y="978"/>
                      <a:pt x="1320" y="574"/>
                      <a:pt x="1300" y="170"/>
                    </a:cubicBezTo>
                    <a:cubicBezTo>
                      <a:pt x="1295" y="78"/>
                      <a:pt x="1209" y="1"/>
                      <a:pt x="112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64" name="Google Shape;16464;p27"/>
              <p:cNvSpPr/>
              <p:nvPr/>
            </p:nvSpPr>
            <p:spPr>
              <a:xfrm>
                <a:off x="1913450" y="1629975"/>
                <a:ext cx="55675" cy="97225"/>
              </a:xfrm>
              <a:custGeom>
                <a:avLst/>
                <a:gdLst/>
                <a:ahLst/>
                <a:cxnLst/>
                <a:rect l="l" t="t" r="r" b="b"/>
                <a:pathLst>
                  <a:path w="2227" h="3889" extrusionOk="0">
                    <a:moveTo>
                      <a:pt x="1329" y="329"/>
                    </a:moveTo>
                    <a:cubicBezTo>
                      <a:pt x="1401" y="329"/>
                      <a:pt x="1474" y="339"/>
                      <a:pt x="1548" y="360"/>
                    </a:cubicBezTo>
                    <a:lnTo>
                      <a:pt x="1548" y="360"/>
                    </a:lnTo>
                    <a:cubicBezTo>
                      <a:pt x="1510" y="388"/>
                      <a:pt x="1484" y="431"/>
                      <a:pt x="1488" y="487"/>
                    </a:cubicBezTo>
                    <a:cubicBezTo>
                      <a:pt x="1502" y="600"/>
                      <a:pt x="1508" y="713"/>
                      <a:pt x="1508" y="826"/>
                    </a:cubicBezTo>
                    <a:cubicBezTo>
                      <a:pt x="1534" y="1054"/>
                      <a:pt x="1433" y="1168"/>
                      <a:pt x="1204" y="1168"/>
                    </a:cubicBezTo>
                    <a:cubicBezTo>
                      <a:pt x="1055" y="1168"/>
                      <a:pt x="853" y="1120"/>
                      <a:pt x="596" y="1023"/>
                    </a:cubicBezTo>
                    <a:cubicBezTo>
                      <a:pt x="645" y="588"/>
                      <a:pt x="964" y="329"/>
                      <a:pt x="1329" y="329"/>
                    </a:cubicBezTo>
                    <a:close/>
                    <a:moveTo>
                      <a:pt x="1341" y="1"/>
                    </a:moveTo>
                    <a:cubicBezTo>
                      <a:pt x="639" y="1"/>
                      <a:pt x="16" y="639"/>
                      <a:pt x="340" y="1435"/>
                    </a:cubicBezTo>
                    <a:cubicBezTo>
                      <a:pt x="464" y="1739"/>
                      <a:pt x="724" y="1949"/>
                      <a:pt x="1027" y="1949"/>
                    </a:cubicBezTo>
                    <a:cubicBezTo>
                      <a:pt x="1109" y="1949"/>
                      <a:pt x="1194" y="1934"/>
                      <a:pt x="1279" y="1901"/>
                    </a:cubicBezTo>
                    <a:cubicBezTo>
                      <a:pt x="1428" y="1845"/>
                      <a:pt x="1538" y="1756"/>
                      <a:pt x="1620" y="1648"/>
                    </a:cubicBezTo>
                    <a:lnTo>
                      <a:pt x="1620" y="1648"/>
                    </a:lnTo>
                    <a:cubicBezTo>
                      <a:pt x="1628" y="1868"/>
                      <a:pt x="1626" y="2087"/>
                      <a:pt x="1609" y="2306"/>
                    </a:cubicBezTo>
                    <a:cubicBezTo>
                      <a:pt x="1586" y="2588"/>
                      <a:pt x="1560" y="2913"/>
                      <a:pt x="1415" y="3163"/>
                    </a:cubicBezTo>
                    <a:cubicBezTo>
                      <a:pt x="1294" y="3372"/>
                      <a:pt x="1009" y="3566"/>
                      <a:pt x="758" y="3566"/>
                    </a:cubicBezTo>
                    <a:cubicBezTo>
                      <a:pt x="600" y="3566"/>
                      <a:pt x="456" y="3490"/>
                      <a:pt x="373" y="3294"/>
                    </a:cubicBezTo>
                    <a:cubicBezTo>
                      <a:pt x="341" y="3217"/>
                      <a:pt x="271" y="3183"/>
                      <a:pt x="203" y="3183"/>
                    </a:cubicBezTo>
                    <a:cubicBezTo>
                      <a:pt x="99" y="3183"/>
                      <a:pt x="1" y="3262"/>
                      <a:pt x="52" y="3383"/>
                    </a:cubicBezTo>
                    <a:cubicBezTo>
                      <a:pt x="194" y="3721"/>
                      <a:pt x="502" y="3888"/>
                      <a:pt x="821" y="3888"/>
                    </a:cubicBezTo>
                    <a:cubicBezTo>
                      <a:pt x="1067" y="3888"/>
                      <a:pt x="1320" y="3789"/>
                      <a:pt x="1510" y="3593"/>
                    </a:cubicBezTo>
                    <a:cubicBezTo>
                      <a:pt x="2226" y="2856"/>
                      <a:pt x="1981" y="1387"/>
                      <a:pt x="1823" y="475"/>
                    </a:cubicBezTo>
                    <a:lnTo>
                      <a:pt x="1823" y="475"/>
                    </a:lnTo>
                    <a:cubicBezTo>
                      <a:pt x="1831" y="476"/>
                      <a:pt x="1839" y="477"/>
                      <a:pt x="1847" y="477"/>
                    </a:cubicBezTo>
                    <a:cubicBezTo>
                      <a:pt x="1993" y="477"/>
                      <a:pt x="2088" y="255"/>
                      <a:pt x="1931" y="163"/>
                    </a:cubicBezTo>
                    <a:cubicBezTo>
                      <a:pt x="1741" y="51"/>
                      <a:pt x="1538" y="1"/>
                      <a:pt x="13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65" name="Google Shape;16465;p27"/>
              <p:cNvSpPr/>
              <p:nvPr/>
            </p:nvSpPr>
            <p:spPr>
              <a:xfrm>
                <a:off x="1975225" y="1602700"/>
                <a:ext cx="49350" cy="73225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2929" extrusionOk="0">
                    <a:moveTo>
                      <a:pt x="167" y="0"/>
                    </a:moveTo>
                    <a:cubicBezTo>
                      <a:pt x="84" y="0"/>
                      <a:pt x="1" y="54"/>
                      <a:pt x="1" y="161"/>
                    </a:cubicBezTo>
                    <a:lnTo>
                      <a:pt x="3" y="161"/>
                    </a:lnTo>
                    <a:cubicBezTo>
                      <a:pt x="5" y="817"/>
                      <a:pt x="108" y="1466"/>
                      <a:pt x="308" y="2088"/>
                    </a:cubicBezTo>
                    <a:lnTo>
                      <a:pt x="308" y="2088"/>
                    </a:lnTo>
                    <a:cubicBezTo>
                      <a:pt x="322" y="2216"/>
                      <a:pt x="366" y="2343"/>
                      <a:pt x="441" y="2459"/>
                    </a:cubicBezTo>
                    <a:cubicBezTo>
                      <a:pt x="474" y="2510"/>
                      <a:pt x="530" y="2533"/>
                      <a:pt x="585" y="2533"/>
                    </a:cubicBezTo>
                    <a:cubicBezTo>
                      <a:pt x="689" y="2533"/>
                      <a:pt x="793" y="2451"/>
                      <a:pt x="746" y="2329"/>
                    </a:cubicBezTo>
                    <a:cubicBezTo>
                      <a:pt x="704" y="2221"/>
                      <a:pt x="665" y="2112"/>
                      <a:pt x="630" y="2002"/>
                    </a:cubicBezTo>
                    <a:lnTo>
                      <a:pt x="630" y="2002"/>
                    </a:lnTo>
                    <a:lnTo>
                      <a:pt x="1029" y="1589"/>
                    </a:lnTo>
                    <a:lnTo>
                      <a:pt x="1452" y="1940"/>
                    </a:lnTo>
                    <a:cubicBezTo>
                      <a:pt x="1475" y="2045"/>
                      <a:pt x="1492" y="2152"/>
                      <a:pt x="1501" y="2260"/>
                    </a:cubicBezTo>
                    <a:cubicBezTo>
                      <a:pt x="1525" y="2454"/>
                      <a:pt x="1544" y="2626"/>
                      <a:pt x="1608" y="2814"/>
                    </a:cubicBezTo>
                    <a:cubicBezTo>
                      <a:pt x="1635" y="2894"/>
                      <a:pt x="1703" y="2928"/>
                      <a:pt x="1770" y="2928"/>
                    </a:cubicBezTo>
                    <a:cubicBezTo>
                      <a:pt x="1872" y="2928"/>
                      <a:pt x="1973" y="2848"/>
                      <a:pt x="1931" y="2724"/>
                    </a:cubicBezTo>
                    <a:cubicBezTo>
                      <a:pt x="1742" y="2178"/>
                      <a:pt x="1847" y="1258"/>
                      <a:pt x="1049" y="1258"/>
                    </a:cubicBezTo>
                    <a:cubicBezTo>
                      <a:pt x="1022" y="1258"/>
                      <a:pt x="994" y="1259"/>
                      <a:pt x="964" y="1261"/>
                    </a:cubicBezTo>
                    <a:cubicBezTo>
                      <a:pt x="761" y="1276"/>
                      <a:pt x="601" y="1362"/>
                      <a:pt x="489" y="1487"/>
                    </a:cubicBezTo>
                    <a:lnTo>
                      <a:pt x="489" y="1487"/>
                    </a:lnTo>
                    <a:cubicBezTo>
                      <a:pt x="390" y="1053"/>
                      <a:pt x="338" y="608"/>
                      <a:pt x="335" y="161"/>
                    </a:cubicBezTo>
                    <a:cubicBezTo>
                      <a:pt x="335" y="54"/>
                      <a:pt x="251" y="0"/>
                      <a:pt x="16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66" name="Google Shape;16466;p27"/>
              <p:cNvSpPr/>
              <p:nvPr/>
            </p:nvSpPr>
            <p:spPr>
              <a:xfrm>
                <a:off x="2022700" y="1597100"/>
                <a:ext cx="42000" cy="87125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3485" extrusionOk="0">
                    <a:moveTo>
                      <a:pt x="259" y="1"/>
                    </a:moveTo>
                    <a:cubicBezTo>
                      <a:pt x="121" y="1"/>
                      <a:pt x="0" y="170"/>
                      <a:pt x="133" y="277"/>
                    </a:cubicBezTo>
                    <a:lnTo>
                      <a:pt x="133" y="279"/>
                    </a:lnTo>
                    <a:cubicBezTo>
                      <a:pt x="1010" y="992"/>
                      <a:pt x="1336" y="2176"/>
                      <a:pt x="891" y="3229"/>
                    </a:cubicBezTo>
                    <a:cubicBezTo>
                      <a:pt x="833" y="3362"/>
                      <a:pt x="951" y="3485"/>
                      <a:pt x="1057" y="3485"/>
                    </a:cubicBezTo>
                    <a:cubicBezTo>
                      <a:pt x="1106" y="3485"/>
                      <a:pt x="1153" y="3459"/>
                      <a:pt x="1179" y="3396"/>
                    </a:cubicBezTo>
                    <a:cubicBezTo>
                      <a:pt x="1679" y="2216"/>
                      <a:pt x="1371" y="858"/>
                      <a:pt x="369" y="41"/>
                    </a:cubicBezTo>
                    <a:cubicBezTo>
                      <a:pt x="334" y="12"/>
                      <a:pt x="296" y="1"/>
                      <a:pt x="2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67" name="Google Shape;16467;p27"/>
              <p:cNvSpPr/>
              <p:nvPr/>
            </p:nvSpPr>
            <p:spPr>
              <a:xfrm>
                <a:off x="2053700" y="1575125"/>
                <a:ext cx="4270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1708" h="1267" extrusionOk="0">
                    <a:moveTo>
                      <a:pt x="622" y="0"/>
                    </a:moveTo>
                    <a:cubicBezTo>
                      <a:pt x="418" y="0"/>
                      <a:pt x="212" y="105"/>
                      <a:pt x="89" y="277"/>
                    </a:cubicBezTo>
                    <a:cubicBezTo>
                      <a:pt x="1" y="401"/>
                      <a:pt x="118" y="520"/>
                      <a:pt x="238" y="520"/>
                    </a:cubicBezTo>
                    <a:cubicBezTo>
                      <a:pt x="289" y="520"/>
                      <a:pt x="340" y="499"/>
                      <a:pt x="377" y="447"/>
                    </a:cubicBezTo>
                    <a:cubicBezTo>
                      <a:pt x="436" y="364"/>
                      <a:pt x="508" y="331"/>
                      <a:pt x="578" y="331"/>
                    </a:cubicBezTo>
                    <a:cubicBezTo>
                      <a:pt x="784" y="331"/>
                      <a:pt x="969" y="620"/>
                      <a:pt x="728" y="795"/>
                    </a:cubicBezTo>
                    <a:cubicBezTo>
                      <a:pt x="621" y="871"/>
                      <a:pt x="621" y="1007"/>
                      <a:pt x="728" y="1083"/>
                    </a:cubicBezTo>
                    <a:cubicBezTo>
                      <a:pt x="903" y="1209"/>
                      <a:pt x="1094" y="1267"/>
                      <a:pt x="1297" y="1267"/>
                    </a:cubicBezTo>
                    <a:cubicBezTo>
                      <a:pt x="1366" y="1267"/>
                      <a:pt x="1436" y="1260"/>
                      <a:pt x="1507" y="1248"/>
                    </a:cubicBezTo>
                    <a:cubicBezTo>
                      <a:pt x="1707" y="1212"/>
                      <a:pt x="1638" y="923"/>
                      <a:pt x="1453" y="923"/>
                    </a:cubicBezTo>
                    <a:cubicBezTo>
                      <a:pt x="1442" y="923"/>
                      <a:pt x="1430" y="924"/>
                      <a:pt x="1419" y="926"/>
                    </a:cubicBezTo>
                    <a:cubicBezTo>
                      <a:pt x="1378" y="933"/>
                      <a:pt x="1339" y="937"/>
                      <a:pt x="1300" y="937"/>
                    </a:cubicBezTo>
                    <a:cubicBezTo>
                      <a:pt x="1221" y="937"/>
                      <a:pt x="1146" y="921"/>
                      <a:pt x="1074" y="893"/>
                    </a:cubicBezTo>
                    <a:lnTo>
                      <a:pt x="1074" y="893"/>
                    </a:lnTo>
                    <a:cubicBezTo>
                      <a:pt x="1213" y="667"/>
                      <a:pt x="1218" y="365"/>
                      <a:pt x="1011" y="160"/>
                    </a:cubicBezTo>
                    <a:cubicBezTo>
                      <a:pt x="901" y="49"/>
                      <a:pt x="762" y="0"/>
                      <a:pt x="6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68" name="Google Shape;16468;p27"/>
              <p:cNvSpPr/>
              <p:nvPr/>
            </p:nvSpPr>
            <p:spPr>
              <a:xfrm>
                <a:off x="2105250" y="1584675"/>
                <a:ext cx="32100" cy="98725"/>
              </a:xfrm>
              <a:custGeom>
                <a:avLst/>
                <a:gdLst/>
                <a:ahLst/>
                <a:cxnLst/>
                <a:rect l="l" t="t" r="r" b="b"/>
                <a:pathLst>
                  <a:path w="1284" h="3949" extrusionOk="0">
                    <a:moveTo>
                      <a:pt x="977" y="1"/>
                    </a:moveTo>
                    <a:cubicBezTo>
                      <a:pt x="926" y="1"/>
                      <a:pt x="875" y="22"/>
                      <a:pt x="838" y="74"/>
                    </a:cubicBezTo>
                    <a:cubicBezTo>
                      <a:pt x="0" y="1238"/>
                      <a:pt x="63" y="2775"/>
                      <a:pt x="946" y="3890"/>
                    </a:cubicBezTo>
                    <a:cubicBezTo>
                      <a:pt x="979" y="3931"/>
                      <a:pt x="1017" y="3949"/>
                      <a:pt x="1055" y="3949"/>
                    </a:cubicBezTo>
                    <a:cubicBezTo>
                      <a:pt x="1173" y="3949"/>
                      <a:pt x="1283" y="3781"/>
                      <a:pt x="1183" y="3654"/>
                    </a:cubicBezTo>
                    <a:cubicBezTo>
                      <a:pt x="388" y="2649"/>
                      <a:pt x="383" y="1276"/>
                      <a:pt x="1126" y="243"/>
                    </a:cubicBezTo>
                    <a:cubicBezTo>
                      <a:pt x="1215" y="120"/>
                      <a:pt x="1098" y="1"/>
                      <a:pt x="97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69" name="Google Shape;16469;p27"/>
              <p:cNvSpPr/>
              <p:nvPr/>
            </p:nvSpPr>
            <p:spPr>
              <a:xfrm>
                <a:off x="2148025" y="1613750"/>
                <a:ext cx="3072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49" extrusionOk="0">
                    <a:moveTo>
                      <a:pt x="1015" y="0"/>
                    </a:moveTo>
                    <a:cubicBezTo>
                      <a:pt x="604" y="44"/>
                      <a:pt x="68" y="166"/>
                      <a:pt x="21" y="670"/>
                    </a:cubicBezTo>
                    <a:cubicBezTo>
                      <a:pt x="1" y="871"/>
                      <a:pt x="94" y="1028"/>
                      <a:pt x="244" y="1152"/>
                    </a:cubicBezTo>
                    <a:cubicBezTo>
                      <a:pt x="363" y="1249"/>
                      <a:pt x="507" y="1304"/>
                      <a:pt x="620" y="1411"/>
                    </a:cubicBezTo>
                    <a:cubicBezTo>
                      <a:pt x="762" y="1518"/>
                      <a:pt x="805" y="1664"/>
                      <a:pt x="751" y="1850"/>
                    </a:cubicBezTo>
                    <a:cubicBezTo>
                      <a:pt x="710" y="1901"/>
                      <a:pt x="668" y="1926"/>
                      <a:pt x="627" y="1926"/>
                    </a:cubicBezTo>
                    <a:cubicBezTo>
                      <a:pt x="598" y="1926"/>
                      <a:pt x="569" y="1914"/>
                      <a:pt x="541" y="1888"/>
                    </a:cubicBezTo>
                    <a:cubicBezTo>
                      <a:pt x="506" y="1856"/>
                      <a:pt x="467" y="1842"/>
                      <a:pt x="430" y="1842"/>
                    </a:cubicBezTo>
                    <a:cubicBezTo>
                      <a:pt x="298" y="1842"/>
                      <a:pt x="182" y="2010"/>
                      <a:pt x="305" y="2125"/>
                    </a:cubicBezTo>
                    <a:cubicBezTo>
                      <a:pt x="396" y="2210"/>
                      <a:pt x="506" y="2248"/>
                      <a:pt x="615" y="2248"/>
                    </a:cubicBezTo>
                    <a:cubicBezTo>
                      <a:pt x="858" y="2248"/>
                      <a:pt x="1098" y="2060"/>
                      <a:pt x="1130" y="1788"/>
                    </a:cubicBezTo>
                    <a:cubicBezTo>
                      <a:pt x="1159" y="1533"/>
                      <a:pt x="1000" y="1298"/>
                      <a:pt x="814" y="1139"/>
                    </a:cubicBezTo>
                    <a:cubicBezTo>
                      <a:pt x="727" y="1066"/>
                      <a:pt x="543" y="1007"/>
                      <a:pt x="486" y="918"/>
                    </a:cubicBezTo>
                    <a:lnTo>
                      <a:pt x="451" y="516"/>
                    </a:lnTo>
                    <a:lnTo>
                      <a:pt x="646" y="403"/>
                    </a:lnTo>
                    <a:cubicBezTo>
                      <a:pt x="759" y="360"/>
                      <a:pt x="898" y="349"/>
                      <a:pt x="1015" y="336"/>
                    </a:cubicBezTo>
                    <a:cubicBezTo>
                      <a:pt x="1220" y="313"/>
                      <a:pt x="1229" y="0"/>
                      <a:pt x="1036" y="0"/>
                    </a:cubicBezTo>
                    <a:cubicBezTo>
                      <a:pt x="1029" y="0"/>
                      <a:pt x="1022" y="1"/>
                      <a:pt x="1015" y="2"/>
                    </a:cubicBezTo>
                    <a:lnTo>
                      <a:pt x="1015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70" name="Google Shape;16470;p27"/>
              <p:cNvSpPr/>
              <p:nvPr/>
            </p:nvSpPr>
            <p:spPr>
              <a:xfrm>
                <a:off x="2188375" y="1590950"/>
                <a:ext cx="32000" cy="96350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3854" extrusionOk="0">
                    <a:moveTo>
                      <a:pt x="203" y="1"/>
                    </a:moveTo>
                    <a:cubicBezTo>
                      <a:pt x="100" y="1"/>
                      <a:pt x="1" y="80"/>
                      <a:pt x="50" y="201"/>
                    </a:cubicBezTo>
                    <a:cubicBezTo>
                      <a:pt x="478" y="1264"/>
                      <a:pt x="956" y="2537"/>
                      <a:pt x="163" y="3559"/>
                    </a:cubicBezTo>
                    <a:cubicBezTo>
                      <a:pt x="63" y="3686"/>
                      <a:pt x="175" y="3853"/>
                      <a:pt x="292" y="3853"/>
                    </a:cubicBezTo>
                    <a:cubicBezTo>
                      <a:pt x="329" y="3853"/>
                      <a:pt x="367" y="3836"/>
                      <a:pt x="399" y="3795"/>
                    </a:cubicBezTo>
                    <a:cubicBezTo>
                      <a:pt x="1279" y="2663"/>
                      <a:pt x="860" y="1321"/>
                      <a:pt x="372" y="113"/>
                    </a:cubicBezTo>
                    <a:cubicBezTo>
                      <a:pt x="340" y="34"/>
                      <a:pt x="271" y="1"/>
                      <a:pt x="2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71" name="Google Shape;16471;p27"/>
              <p:cNvSpPr/>
              <p:nvPr/>
            </p:nvSpPr>
            <p:spPr>
              <a:xfrm>
                <a:off x="2235050" y="1661800"/>
                <a:ext cx="13500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540" h="336" extrusionOk="0">
                    <a:moveTo>
                      <a:pt x="215" y="0"/>
                    </a:moveTo>
                    <a:cubicBezTo>
                      <a:pt x="1" y="0"/>
                      <a:pt x="1" y="333"/>
                      <a:pt x="216" y="336"/>
                    </a:cubicBezTo>
                    <a:lnTo>
                      <a:pt x="324" y="336"/>
                    </a:lnTo>
                    <a:cubicBezTo>
                      <a:pt x="325" y="336"/>
                      <a:pt x="326" y="336"/>
                      <a:pt x="327" y="336"/>
                    </a:cubicBezTo>
                    <a:cubicBezTo>
                      <a:pt x="539" y="336"/>
                      <a:pt x="538" y="5"/>
                      <a:pt x="324" y="2"/>
                    </a:cubicBezTo>
                    <a:lnTo>
                      <a:pt x="216" y="0"/>
                    </a:lnTo>
                    <a:cubicBezTo>
                      <a:pt x="216" y="0"/>
                      <a:pt x="215" y="0"/>
                      <a:pt x="21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72" name="Google Shape;16472;p27"/>
              <p:cNvSpPr/>
              <p:nvPr/>
            </p:nvSpPr>
            <p:spPr>
              <a:xfrm>
                <a:off x="2266800" y="1593450"/>
                <a:ext cx="44650" cy="81925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3277" extrusionOk="0">
                    <a:moveTo>
                      <a:pt x="1520" y="1"/>
                    </a:moveTo>
                    <a:cubicBezTo>
                      <a:pt x="1496" y="1"/>
                      <a:pt x="1472" y="6"/>
                      <a:pt x="1446" y="17"/>
                    </a:cubicBezTo>
                    <a:cubicBezTo>
                      <a:pt x="44" y="649"/>
                      <a:pt x="0" y="2539"/>
                      <a:pt x="1352" y="3256"/>
                    </a:cubicBezTo>
                    <a:cubicBezTo>
                      <a:pt x="1379" y="3270"/>
                      <a:pt x="1406" y="3277"/>
                      <a:pt x="1432" y="3277"/>
                    </a:cubicBezTo>
                    <a:cubicBezTo>
                      <a:pt x="1584" y="3277"/>
                      <a:pt x="1684" y="3052"/>
                      <a:pt x="1521" y="2966"/>
                    </a:cubicBezTo>
                    <a:cubicBezTo>
                      <a:pt x="380" y="2362"/>
                      <a:pt x="441" y="835"/>
                      <a:pt x="1616" y="306"/>
                    </a:cubicBezTo>
                    <a:cubicBezTo>
                      <a:pt x="1785" y="230"/>
                      <a:pt x="1679" y="1"/>
                      <a:pt x="152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73" name="Google Shape;16473;p27"/>
              <p:cNvSpPr/>
              <p:nvPr/>
            </p:nvSpPr>
            <p:spPr>
              <a:xfrm>
                <a:off x="2320875" y="1619875"/>
                <a:ext cx="41450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624" extrusionOk="0">
                    <a:moveTo>
                      <a:pt x="251" y="0"/>
                    </a:moveTo>
                    <a:cubicBezTo>
                      <a:pt x="117" y="0"/>
                      <a:pt x="0" y="169"/>
                      <a:pt x="125" y="281"/>
                    </a:cubicBezTo>
                    <a:cubicBezTo>
                      <a:pt x="561" y="673"/>
                      <a:pt x="961" y="1103"/>
                      <a:pt x="1323" y="1566"/>
                    </a:cubicBezTo>
                    <a:cubicBezTo>
                      <a:pt x="1354" y="1607"/>
                      <a:pt x="1392" y="1624"/>
                      <a:pt x="1430" y="1624"/>
                    </a:cubicBezTo>
                    <a:cubicBezTo>
                      <a:pt x="1546" y="1624"/>
                      <a:pt x="1657" y="1456"/>
                      <a:pt x="1559" y="1329"/>
                    </a:cubicBezTo>
                    <a:cubicBezTo>
                      <a:pt x="1199" y="866"/>
                      <a:pt x="798" y="437"/>
                      <a:pt x="362" y="45"/>
                    </a:cubicBezTo>
                    <a:cubicBezTo>
                      <a:pt x="327" y="14"/>
                      <a:pt x="288" y="0"/>
                      <a:pt x="2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74" name="Google Shape;16474;p27"/>
              <p:cNvSpPr/>
              <p:nvPr/>
            </p:nvSpPr>
            <p:spPr>
              <a:xfrm>
                <a:off x="2318450" y="1620025"/>
                <a:ext cx="35900" cy="51025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2041" extrusionOk="0">
                    <a:moveTo>
                      <a:pt x="1206" y="1"/>
                    </a:moveTo>
                    <a:cubicBezTo>
                      <a:pt x="1155" y="1"/>
                      <a:pt x="1105" y="24"/>
                      <a:pt x="1072" y="82"/>
                    </a:cubicBezTo>
                    <a:lnTo>
                      <a:pt x="76" y="1790"/>
                    </a:lnTo>
                    <a:cubicBezTo>
                      <a:pt x="1" y="1920"/>
                      <a:pt x="117" y="2040"/>
                      <a:pt x="231" y="2040"/>
                    </a:cubicBezTo>
                    <a:cubicBezTo>
                      <a:pt x="282" y="2040"/>
                      <a:pt x="332" y="2017"/>
                      <a:pt x="366" y="1959"/>
                    </a:cubicBezTo>
                    <a:lnTo>
                      <a:pt x="1360" y="251"/>
                    </a:lnTo>
                    <a:cubicBezTo>
                      <a:pt x="1435" y="122"/>
                      <a:pt x="1320" y="1"/>
                      <a:pt x="12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75" name="Google Shape;16475;p27"/>
              <p:cNvSpPr/>
              <p:nvPr/>
            </p:nvSpPr>
            <p:spPr>
              <a:xfrm>
                <a:off x="2362125" y="1592750"/>
                <a:ext cx="34625" cy="76725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3069" extrusionOk="0">
                    <a:moveTo>
                      <a:pt x="248" y="1"/>
                    </a:moveTo>
                    <a:cubicBezTo>
                      <a:pt x="116" y="1"/>
                      <a:pt x="0" y="168"/>
                      <a:pt x="123" y="283"/>
                    </a:cubicBezTo>
                    <a:cubicBezTo>
                      <a:pt x="823" y="935"/>
                      <a:pt x="1033" y="1943"/>
                      <a:pt x="625" y="2814"/>
                    </a:cubicBezTo>
                    <a:cubicBezTo>
                      <a:pt x="562" y="2947"/>
                      <a:pt x="678" y="3069"/>
                      <a:pt x="787" y="3069"/>
                    </a:cubicBezTo>
                    <a:cubicBezTo>
                      <a:pt x="836" y="3069"/>
                      <a:pt x="884" y="3044"/>
                      <a:pt x="913" y="2983"/>
                    </a:cubicBezTo>
                    <a:cubicBezTo>
                      <a:pt x="1384" y="1979"/>
                      <a:pt x="1174" y="805"/>
                      <a:pt x="361" y="47"/>
                    </a:cubicBezTo>
                    <a:cubicBezTo>
                      <a:pt x="325" y="14"/>
                      <a:pt x="286" y="1"/>
                      <a:pt x="2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76" name="Google Shape;16476;p27"/>
              <p:cNvSpPr/>
              <p:nvPr/>
            </p:nvSpPr>
            <p:spPr>
              <a:xfrm>
                <a:off x="2388475" y="1563075"/>
                <a:ext cx="27150" cy="49350"/>
              </a:xfrm>
              <a:custGeom>
                <a:avLst/>
                <a:gdLst/>
                <a:ahLst/>
                <a:cxnLst/>
                <a:rect l="l" t="t" r="r" b="b"/>
                <a:pathLst>
                  <a:path w="1086" h="1974" extrusionOk="0">
                    <a:moveTo>
                      <a:pt x="375" y="0"/>
                    </a:moveTo>
                    <a:cubicBezTo>
                      <a:pt x="278" y="0"/>
                      <a:pt x="182" y="38"/>
                      <a:pt x="107" y="123"/>
                    </a:cubicBezTo>
                    <a:cubicBezTo>
                      <a:pt x="0" y="247"/>
                      <a:pt x="113" y="415"/>
                      <a:pt x="234" y="415"/>
                    </a:cubicBezTo>
                    <a:cubicBezTo>
                      <a:pt x="272" y="415"/>
                      <a:pt x="311" y="399"/>
                      <a:pt x="344" y="360"/>
                    </a:cubicBezTo>
                    <a:lnTo>
                      <a:pt x="464" y="378"/>
                    </a:lnTo>
                    <a:cubicBezTo>
                      <a:pt x="496" y="474"/>
                      <a:pt x="486" y="558"/>
                      <a:pt x="432" y="630"/>
                    </a:cubicBezTo>
                    <a:cubicBezTo>
                      <a:pt x="394" y="709"/>
                      <a:pt x="315" y="779"/>
                      <a:pt x="255" y="842"/>
                    </a:cubicBezTo>
                    <a:cubicBezTo>
                      <a:pt x="165" y="938"/>
                      <a:pt x="210" y="1081"/>
                      <a:pt x="330" y="1121"/>
                    </a:cubicBezTo>
                    <a:cubicBezTo>
                      <a:pt x="431" y="1156"/>
                      <a:pt x="573" y="1208"/>
                      <a:pt x="643" y="1296"/>
                    </a:cubicBezTo>
                    <a:cubicBezTo>
                      <a:pt x="714" y="1384"/>
                      <a:pt x="750" y="1638"/>
                      <a:pt x="598" y="1638"/>
                    </a:cubicBezTo>
                    <a:cubicBezTo>
                      <a:pt x="577" y="1638"/>
                      <a:pt x="551" y="1633"/>
                      <a:pt x="521" y="1621"/>
                    </a:cubicBezTo>
                    <a:cubicBezTo>
                      <a:pt x="500" y="1613"/>
                      <a:pt x="480" y="1609"/>
                      <a:pt x="461" y="1609"/>
                    </a:cubicBezTo>
                    <a:cubicBezTo>
                      <a:pt x="306" y="1609"/>
                      <a:pt x="255" y="1875"/>
                      <a:pt x="432" y="1945"/>
                    </a:cubicBezTo>
                    <a:cubicBezTo>
                      <a:pt x="483" y="1964"/>
                      <a:pt x="533" y="1973"/>
                      <a:pt x="583" y="1973"/>
                    </a:cubicBezTo>
                    <a:cubicBezTo>
                      <a:pt x="821" y="1973"/>
                      <a:pt x="1028" y="1761"/>
                      <a:pt x="1055" y="1514"/>
                    </a:cubicBezTo>
                    <a:cubicBezTo>
                      <a:pt x="1086" y="1227"/>
                      <a:pt x="884" y="1025"/>
                      <a:pt x="647" y="898"/>
                    </a:cubicBezTo>
                    <a:lnTo>
                      <a:pt x="647" y="898"/>
                    </a:lnTo>
                    <a:cubicBezTo>
                      <a:pt x="803" y="693"/>
                      <a:pt x="914" y="440"/>
                      <a:pt x="753" y="207"/>
                    </a:cubicBezTo>
                    <a:cubicBezTo>
                      <a:pt x="665" y="80"/>
                      <a:pt x="518" y="0"/>
                      <a:pt x="37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77" name="Google Shape;16477;p27"/>
              <p:cNvSpPr/>
              <p:nvPr/>
            </p:nvSpPr>
            <p:spPr>
              <a:xfrm>
                <a:off x="2418375" y="1635650"/>
                <a:ext cx="6747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2699" h="463" extrusionOk="0">
                    <a:moveTo>
                      <a:pt x="2494" y="1"/>
                    </a:moveTo>
                    <a:cubicBezTo>
                      <a:pt x="2491" y="1"/>
                      <a:pt x="2487" y="1"/>
                      <a:pt x="2484" y="1"/>
                    </a:cubicBezTo>
                    <a:lnTo>
                      <a:pt x="216" y="126"/>
                    </a:lnTo>
                    <a:cubicBezTo>
                      <a:pt x="5" y="138"/>
                      <a:pt x="1" y="462"/>
                      <a:pt x="206" y="462"/>
                    </a:cubicBezTo>
                    <a:cubicBezTo>
                      <a:pt x="209" y="462"/>
                      <a:pt x="212" y="462"/>
                      <a:pt x="216" y="462"/>
                    </a:cubicBezTo>
                    <a:lnTo>
                      <a:pt x="2484" y="337"/>
                    </a:lnTo>
                    <a:cubicBezTo>
                      <a:pt x="2694" y="325"/>
                      <a:pt x="2699" y="1"/>
                      <a:pt x="24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78" name="Google Shape;16478;p27"/>
              <p:cNvSpPr/>
              <p:nvPr/>
            </p:nvSpPr>
            <p:spPr>
              <a:xfrm>
                <a:off x="2442925" y="1612825"/>
                <a:ext cx="108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35" extrusionOk="0">
                    <a:moveTo>
                      <a:pt x="216" y="0"/>
                    </a:moveTo>
                    <a:cubicBezTo>
                      <a:pt x="1" y="0"/>
                      <a:pt x="1" y="334"/>
                      <a:pt x="216" y="334"/>
                    </a:cubicBezTo>
                    <a:cubicBezTo>
                      <a:pt x="431" y="334"/>
                      <a:pt x="433" y="0"/>
                      <a:pt x="2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79" name="Google Shape;16479;p27"/>
              <p:cNvSpPr/>
              <p:nvPr/>
            </p:nvSpPr>
            <p:spPr>
              <a:xfrm>
                <a:off x="2447825" y="1658650"/>
                <a:ext cx="1080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335" extrusionOk="0">
                    <a:moveTo>
                      <a:pt x="217" y="1"/>
                    </a:moveTo>
                    <a:cubicBezTo>
                      <a:pt x="0" y="1"/>
                      <a:pt x="0" y="335"/>
                      <a:pt x="217" y="335"/>
                    </a:cubicBezTo>
                    <a:cubicBezTo>
                      <a:pt x="432" y="335"/>
                      <a:pt x="432" y="1"/>
                      <a:pt x="21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80" name="Google Shape;16480;p27"/>
              <p:cNvSpPr/>
              <p:nvPr/>
            </p:nvSpPr>
            <p:spPr>
              <a:xfrm>
                <a:off x="2505475" y="1588250"/>
                <a:ext cx="32600" cy="9470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3788" extrusionOk="0">
                    <a:moveTo>
                      <a:pt x="1008" y="0"/>
                    </a:moveTo>
                    <a:cubicBezTo>
                      <a:pt x="971" y="0"/>
                      <a:pt x="932" y="17"/>
                      <a:pt x="899" y="56"/>
                    </a:cubicBezTo>
                    <a:cubicBezTo>
                      <a:pt x="1" y="1133"/>
                      <a:pt x="20" y="2687"/>
                      <a:pt x="957" y="3734"/>
                    </a:cubicBezTo>
                    <a:cubicBezTo>
                      <a:pt x="991" y="3771"/>
                      <a:pt x="1030" y="3787"/>
                      <a:pt x="1068" y="3787"/>
                    </a:cubicBezTo>
                    <a:cubicBezTo>
                      <a:pt x="1191" y="3787"/>
                      <a:pt x="1303" y="3620"/>
                      <a:pt x="1193" y="3497"/>
                    </a:cubicBezTo>
                    <a:cubicBezTo>
                      <a:pt x="387" y="2593"/>
                      <a:pt x="358" y="1224"/>
                      <a:pt x="1136" y="294"/>
                    </a:cubicBezTo>
                    <a:cubicBezTo>
                      <a:pt x="1240" y="168"/>
                      <a:pt x="1129" y="0"/>
                      <a:pt x="100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81" name="Google Shape;16481;p27"/>
              <p:cNvSpPr/>
              <p:nvPr/>
            </p:nvSpPr>
            <p:spPr>
              <a:xfrm>
                <a:off x="2545250" y="1614775"/>
                <a:ext cx="56400" cy="10720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288" extrusionOk="0">
                    <a:moveTo>
                      <a:pt x="1448" y="314"/>
                    </a:moveTo>
                    <a:cubicBezTo>
                      <a:pt x="1550" y="314"/>
                      <a:pt x="1658" y="333"/>
                      <a:pt x="1766" y="366"/>
                    </a:cubicBezTo>
                    <a:lnTo>
                      <a:pt x="1766" y="366"/>
                    </a:lnTo>
                    <a:cubicBezTo>
                      <a:pt x="1764" y="602"/>
                      <a:pt x="1762" y="839"/>
                      <a:pt x="1760" y="1075"/>
                    </a:cubicBezTo>
                    <a:lnTo>
                      <a:pt x="1760" y="1075"/>
                    </a:lnTo>
                    <a:cubicBezTo>
                      <a:pt x="1415" y="1218"/>
                      <a:pt x="1158" y="1289"/>
                      <a:pt x="988" y="1289"/>
                    </a:cubicBezTo>
                    <a:cubicBezTo>
                      <a:pt x="734" y="1289"/>
                      <a:pt x="679" y="1128"/>
                      <a:pt x="824" y="806"/>
                    </a:cubicBezTo>
                    <a:cubicBezTo>
                      <a:pt x="919" y="456"/>
                      <a:pt x="1162" y="314"/>
                      <a:pt x="1448" y="314"/>
                    </a:cubicBezTo>
                    <a:close/>
                    <a:moveTo>
                      <a:pt x="1524" y="1"/>
                    </a:moveTo>
                    <a:cubicBezTo>
                      <a:pt x="741" y="1"/>
                      <a:pt x="1" y="721"/>
                      <a:pt x="579" y="1526"/>
                    </a:cubicBezTo>
                    <a:cubicBezTo>
                      <a:pt x="742" y="1753"/>
                      <a:pt x="991" y="1866"/>
                      <a:pt x="1247" y="1866"/>
                    </a:cubicBezTo>
                    <a:cubicBezTo>
                      <a:pt x="1418" y="1866"/>
                      <a:pt x="1592" y="1816"/>
                      <a:pt x="1746" y="1716"/>
                    </a:cubicBezTo>
                    <a:cubicBezTo>
                      <a:pt x="1749" y="1714"/>
                      <a:pt x="1752" y="1712"/>
                      <a:pt x="1755" y="1710"/>
                    </a:cubicBezTo>
                    <a:lnTo>
                      <a:pt x="1755" y="1710"/>
                    </a:lnTo>
                    <a:cubicBezTo>
                      <a:pt x="1753" y="1949"/>
                      <a:pt x="1751" y="2187"/>
                      <a:pt x="1749" y="2426"/>
                    </a:cubicBezTo>
                    <a:cubicBezTo>
                      <a:pt x="1747" y="2711"/>
                      <a:pt x="1825" y="3138"/>
                      <a:pt x="1738" y="3408"/>
                    </a:cubicBezTo>
                    <a:cubicBezTo>
                      <a:pt x="1606" y="3822"/>
                      <a:pt x="1359" y="3957"/>
                      <a:pt x="1087" y="3957"/>
                    </a:cubicBezTo>
                    <a:cubicBezTo>
                      <a:pt x="851" y="3957"/>
                      <a:pt x="596" y="3855"/>
                      <a:pt x="379" y="3744"/>
                    </a:cubicBezTo>
                    <a:cubicBezTo>
                      <a:pt x="352" y="3729"/>
                      <a:pt x="325" y="3723"/>
                      <a:pt x="300" y="3723"/>
                    </a:cubicBezTo>
                    <a:cubicBezTo>
                      <a:pt x="147" y="3723"/>
                      <a:pt x="46" y="3948"/>
                      <a:pt x="210" y="4032"/>
                    </a:cubicBezTo>
                    <a:cubicBezTo>
                      <a:pt x="479" y="4171"/>
                      <a:pt x="831" y="4287"/>
                      <a:pt x="1159" y="4287"/>
                    </a:cubicBezTo>
                    <a:cubicBezTo>
                      <a:pt x="1491" y="4287"/>
                      <a:pt x="1799" y="4168"/>
                      <a:pt x="1975" y="3834"/>
                    </a:cubicBezTo>
                    <a:cubicBezTo>
                      <a:pt x="2182" y="3437"/>
                      <a:pt x="2081" y="2850"/>
                      <a:pt x="2084" y="2426"/>
                    </a:cubicBezTo>
                    <a:lnTo>
                      <a:pt x="2093" y="1330"/>
                    </a:lnTo>
                    <a:lnTo>
                      <a:pt x="2093" y="1330"/>
                    </a:lnTo>
                    <a:cubicBezTo>
                      <a:pt x="2255" y="1001"/>
                      <a:pt x="2228" y="590"/>
                      <a:pt x="2095" y="232"/>
                    </a:cubicBezTo>
                    <a:cubicBezTo>
                      <a:pt x="2094" y="230"/>
                      <a:pt x="2093" y="228"/>
                      <a:pt x="2093" y="226"/>
                    </a:cubicBezTo>
                    <a:lnTo>
                      <a:pt x="2093" y="226"/>
                    </a:lnTo>
                    <a:cubicBezTo>
                      <a:pt x="2083" y="170"/>
                      <a:pt x="2049" y="117"/>
                      <a:pt x="1984" y="90"/>
                    </a:cubicBezTo>
                    <a:cubicBezTo>
                      <a:pt x="1835" y="29"/>
                      <a:pt x="1679" y="1"/>
                      <a:pt x="15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82" name="Google Shape;16482;p27"/>
              <p:cNvSpPr/>
              <p:nvPr/>
            </p:nvSpPr>
            <p:spPr>
              <a:xfrm>
                <a:off x="2613450" y="1585125"/>
                <a:ext cx="57625" cy="85450"/>
              </a:xfrm>
              <a:custGeom>
                <a:avLst/>
                <a:gdLst/>
                <a:ahLst/>
                <a:cxnLst/>
                <a:rect l="l" t="t" r="r" b="b"/>
                <a:pathLst>
                  <a:path w="2305" h="3418" extrusionOk="0">
                    <a:moveTo>
                      <a:pt x="165" y="1"/>
                    </a:moveTo>
                    <a:cubicBezTo>
                      <a:pt x="82" y="1"/>
                      <a:pt x="0" y="55"/>
                      <a:pt x="3" y="163"/>
                    </a:cubicBezTo>
                    <a:cubicBezTo>
                      <a:pt x="35" y="1215"/>
                      <a:pt x="157" y="2265"/>
                      <a:pt x="366" y="3299"/>
                    </a:cubicBezTo>
                    <a:cubicBezTo>
                      <a:pt x="383" y="3380"/>
                      <a:pt x="452" y="3418"/>
                      <a:pt x="523" y="3418"/>
                    </a:cubicBezTo>
                    <a:cubicBezTo>
                      <a:pt x="611" y="3418"/>
                      <a:pt x="702" y="3359"/>
                      <a:pt x="696" y="3255"/>
                    </a:cubicBezTo>
                    <a:cubicBezTo>
                      <a:pt x="680" y="3018"/>
                      <a:pt x="694" y="2786"/>
                      <a:pt x="767" y="2561"/>
                    </a:cubicBezTo>
                    <a:cubicBezTo>
                      <a:pt x="882" y="2202"/>
                      <a:pt x="1008" y="1993"/>
                      <a:pt x="1400" y="1993"/>
                    </a:cubicBezTo>
                    <a:cubicBezTo>
                      <a:pt x="1800" y="1993"/>
                      <a:pt x="1716" y="2059"/>
                      <a:pt x="1800" y="2407"/>
                    </a:cubicBezTo>
                    <a:lnTo>
                      <a:pt x="1951" y="3024"/>
                    </a:lnTo>
                    <a:cubicBezTo>
                      <a:pt x="1971" y="3108"/>
                      <a:pt x="2034" y="3144"/>
                      <a:pt x="2100" y="3144"/>
                    </a:cubicBezTo>
                    <a:cubicBezTo>
                      <a:pt x="2199" y="3144"/>
                      <a:pt x="2304" y="3062"/>
                      <a:pt x="2273" y="2936"/>
                    </a:cubicBezTo>
                    <a:cubicBezTo>
                      <a:pt x="2163" y="2485"/>
                      <a:pt x="2113" y="1411"/>
                      <a:pt x="1512" y="1411"/>
                    </a:cubicBezTo>
                    <a:cubicBezTo>
                      <a:pt x="1445" y="1411"/>
                      <a:pt x="1370" y="1425"/>
                      <a:pt x="1288" y="1455"/>
                    </a:cubicBezTo>
                    <a:cubicBezTo>
                      <a:pt x="922" y="1586"/>
                      <a:pt x="672" y="1900"/>
                      <a:pt x="524" y="2263"/>
                    </a:cubicBezTo>
                    <a:lnTo>
                      <a:pt x="524" y="2263"/>
                    </a:lnTo>
                    <a:cubicBezTo>
                      <a:pt x="422" y="1567"/>
                      <a:pt x="359" y="866"/>
                      <a:pt x="337" y="163"/>
                    </a:cubicBezTo>
                    <a:cubicBezTo>
                      <a:pt x="334" y="55"/>
                      <a:pt x="249" y="1"/>
                      <a:pt x="1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83" name="Google Shape;16483;p27"/>
              <p:cNvSpPr/>
              <p:nvPr/>
            </p:nvSpPr>
            <p:spPr>
              <a:xfrm>
                <a:off x="2664475" y="1576175"/>
                <a:ext cx="49550" cy="99850"/>
              </a:xfrm>
              <a:custGeom>
                <a:avLst/>
                <a:gdLst/>
                <a:ahLst/>
                <a:cxnLst/>
                <a:rect l="l" t="t" r="r" b="b"/>
                <a:pathLst>
                  <a:path w="1982" h="3994" extrusionOk="0">
                    <a:moveTo>
                      <a:pt x="226" y="0"/>
                    </a:moveTo>
                    <a:cubicBezTo>
                      <a:pt x="91" y="0"/>
                      <a:pt x="1" y="217"/>
                      <a:pt x="145" y="319"/>
                    </a:cubicBezTo>
                    <a:cubicBezTo>
                      <a:pt x="1225" y="1091"/>
                      <a:pt x="1614" y="2527"/>
                      <a:pt x="1069" y="3738"/>
                    </a:cubicBezTo>
                    <a:cubicBezTo>
                      <a:pt x="1010" y="3872"/>
                      <a:pt x="1127" y="3994"/>
                      <a:pt x="1235" y="3994"/>
                    </a:cubicBezTo>
                    <a:cubicBezTo>
                      <a:pt x="1284" y="3994"/>
                      <a:pt x="1331" y="3968"/>
                      <a:pt x="1359" y="3907"/>
                    </a:cubicBezTo>
                    <a:cubicBezTo>
                      <a:pt x="1982" y="2520"/>
                      <a:pt x="1551" y="914"/>
                      <a:pt x="314" y="31"/>
                    </a:cubicBezTo>
                    <a:cubicBezTo>
                      <a:pt x="284" y="10"/>
                      <a:pt x="254" y="0"/>
                      <a:pt x="2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84" name="Google Shape;16484;p27"/>
              <p:cNvSpPr/>
              <p:nvPr/>
            </p:nvSpPr>
            <p:spPr>
              <a:xfrm>
                <a:off x="2700350" y="1554875"/>
                <a:ext cx="45175" cy="47900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1916" extrusionOk="0">
                    <a:moveTo>
                      <a:pt x="560" y="0"/>
                    </a:moveTo>
                    <a:cubicBezTo>
                      <a:pt x="368" y="0"/>
                      <a:pt x="180" y="89"/>
                      <a:pt x="74" y="279"/>
                    </a:cubicBezTo>
                    <a:cubicBezTo>
                      <a:pt x="1" y="409"/>
                      <a:pt x="117" y="529"/>
                      <a:pt x="230" y="529"/>
                    </a:cubicBezTo>
                    <a:cubicBezTo>
                      <a:pt x="281" y="529"/>
                      <a:pt x="331" y="505"/>
                      <a:pt x="364" y="447"/>
                    </a:cubicBezTo>
                    <a:lnTo>
                      <a:pt x="362" y="447"/>
                    </a:lnTo>
                    <a:cubicBezTo>
                      <a:pt x="406" y="368"/>
                      <a:pt x="482" y="332"/>
                      <a:pt x="563" y="332"/>
                    </a:cubicBezTo>
                    <a:cubicBezTo>
                      <a:pt x="595" y="332"/>
                      <a:pt x="627" y="337"/>
                      <a:pt x="658" y="348"/>
                    </a:cubicBezTo>
                    <a:cubicBezTo>
                      <a:pt x="827" y="406"/>
                      <a:pt x="875" y="599"/>
                      <a:pt x="862" y="761"/>
                    </a:cubicBezTo>
                    <a:cubicBezTo>
                      <a:pt x="838" y="1069"/>
                      <a:pt x="597" y="1306"/>
                      <a:pt x="396" y="1515"/>
                    </a:cubicBezTo>
                    <a:cubicBezTo>
                      <a:pt x="327" y="1586"/>
                      <a:pt x="328" y="1731"/>
                      <a:pt x="429" y="1778"/>
                    </a:cubicBezTo>
                    <a:cubicBezTo>
                      <a:pt x="626" y="1870"/>
                      <a:pt x="827" y="1916"/>
                      <a:pt x="1028" y="1916"/>
                    </a:cubicBezTo>
                    <a:cubicBezTo>
                      <a:pt x="1233" y="1916"/>
                      <a:pt x="1438" y="1868"/>
                      <a:pt x="1639" y="1772"/>
                    </a:cubicBezTo>
                    <a:cubicBezTo>
                      <a:pt x="1806" y="1692"/>
                      <a:pt x="1702" y="1465"/>
                      <a:pt x="1545" y="1465"/>
                    </a:cubicBezTo>
                    <a:cubicBezTo>
                      <a:pt x="1521" y="1465"/>
                      <a:pt x="1495" y="1470"/>
                      <a:pt x="1469" y="1482"/>
                    </a:cubicBezTo>
                    <a:cubicBezTo>
                      <a:pt x="1330" y="1551"/>
                      <a:pt x="1179" y="1585"/>
                      <a:pt x="1028" y="1585"/>
                    </a:cubicBezTo>
                    <a:cubicBezTo>
                      <a:pt x="954" y="1585"/>
                      <a:pt x="879" y="1576"/>
                      <a:pt x="807" y="1560"/>
                    </a:cubicBezTo>
                    <a:lnTo>
                      <a:pt x="807" y="1560"/>
                    </a:lnTo>
                    <a:cubicBezTo>
                      <a:pt x="1109" y="1201"/>
                      <a:pt x="1364" y="740"/>
                      <a:pt x="1090" y="291"/>
                    </a:cubicBezTo>
                    <a:cubicBezTo>
                      <a:pt x="974" y="102"/>
                      <a:pt x="765" y="0"/>
                      <a:pt x="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85" name="Google Shape;16485;p27"/>
              <p:cNvSpPr/>
              <p:nvPr/>
            </p:nvSpPr>
            <p:spPr>
              <a:xfrm>
                <a:off x="2735450" y="1629100"/>
                <a:ext cx="46550" cy="10575"/>
              </a:xfrm>
              <a:custGeom>
                <a:avLst/>
                <a:gdLst/>
                <a:ahLst/>
                <a:cxnLst/>
                <a:rect l="l" t="t" r="r" b="b"/>
                <a:pathLst>
                  <a:path w="1862" h="423" extrusionOk="0">
                    <a:moveTo>
                      <a:pt x="1115" y="1"/>
                    </a:moveTo>
                    <a:cubicBezTo>
                      <a:pt x="808" y="1"/>
                      <a:pt x="501" y="33"/>
                      <a:pt x="198" y="95"/>
                    </a:cubicBezTo>
                    <a:cubicBezTo>
                      <a:pt x="1" y="135"/>
                      <a:pt x="66" y="423"/>
                      <a:pt x="249" y="423"/>
                    </a:cubicBezTo>
                    <a:cubicBezTo>
                      <a:pt x="261" y="423"/>
                      <a:pt x="274" y="421"/>
                      <a:pt x="287" y="419"/>
                    </a:cubicBezTo>
                    <a:cubicBezTo>
                      <a:pt x="564" y="363"/>
                      <a:pt x="846" y="335"/>
                      <a:pt x="1129" y="335"/>
                    </a:cubicBezTo>
                    <a:cubicBezTo>
                      <a:pt x="1302" y="335"/>
                      <a:pt x="1476" y="345"/>
                      <a:pt x="1649" y="367"/>
                    </a:cubicBezTo>
                    <a:cubicBezTo>
                      <a:pt x="1657" y="368"/>
                      <a:pt x="1664" y="368"/>
                      <a:pt x="1672" y="368"/>
                    </a:cubicBezTo>
                    <a:cubicBezTo>
                      <a:pt x="1862" y="368"/>
                      <a:pt x="1853" y="56"/>
                      <a:pt x="1649" y="33"/>
                    </a:cubicBezTo>
                    <a:cubicBezTo>
                      <a:pt x="1471" y="12"/>
                      <a:pt x="1293" y="1"/>
                      <a:pt x="11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86" name="Google Shape;16486;p27"/>
              <p:cNvSpPr/>
              <p:nvPr/>
            </p:nvSpPr>
            <p:spPr>
              <a:xfrm>
                <a:off x="2806250" y="1602825"/>
                <a:ext cx="56175" cy="68500"/>
              </a:xfrm>
              <a:custGeom>
                <a:avLst/>
                <a:gdLst/>
                <a:ahLst/>
                <a:cxnLst/>
                <a:rect l="l" t="t" r="r" b="b"/>
                <a:pathLst>
                  <a:path w="2247" h="2740" extrusionOk="0">
                    <a:moveTo>
                      <a:pt x="252" y="0"/>
                    </a:moveTo>
                    <a:cubicBezTo>
                      <a:pt x="118" y="0"/>
                      <a:pt x="0" y="170"/>
                      <a:pt x="126" y="283"/>
                    </a:cubicBezTo>
                    <a:cubicBezTo>
                      <a:pt x="867" y="946"/>
                      <a:pt x="1468" y="1753"/>
                      <a:pt x="1894" y="2653"/>
                    </a:cubicBezTo>
                    <a:cubicBezTo>
                      <a:pt x="1923" y="2714"/>
                      <a:pt x="1971" y="2739"/>
                      <a:pt x="2020" y="2739"/>
                    </a:cubicBezTo>
                    <a:cubicBezTo>
                      <a:pt x="2130" y="2739"/>
                      <a:pt x="2246" y="2617"/>
                      <a:pt x="2183" y="2484"/>
                    </a:cubicBezTo>
                    <a:cubicBezTo>
                      <a:pt x="1744" y="1558"/>
                      <a:pt x="1125" y="730"/>
                      <a:pt x="364" y="45"/>
                    </a:cubicBezTo>
                    <a:cubicBezTo>
                      <a:pt x="329" y="14"/>
                      <a:pt x="290" y="0"/>
                      <a:pt x="2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87" name="Google Shape;16487;p27"/>
              <p:cNvSpPr/>
              <p:nvPr/>
            </p:nvSpPr>
            <p:spPr>
              <a:xfrm>
                <a:off x="2804875" y="1605425"/>
                <a:ext cx="49525" cy="76425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057" extrusionOk="0">
                    <a:moveTo>
                      <a:pt x="1752" y="0"/>
                    </a:moveTo>
                    <a:cubicBezTo>
                      <a:pt x="1714" y="0"/>
                      <a:pt x="1676" y="17"/>
                      <a:pt x="1643" y="58"/>
                    </a:cubicBezTo>
                    <a:cubicBezTo>
                      <a:pt x="974" y="905"/>
                      <a:pt x="435" y="1848"/>
                      <a:pt x="48" y="2854"/>
                    </a:cubicBezTo>
                    <a:cubicBezTo>
                      <a:pt x="1" y="2976"/>
                      <a:pt x="100" y="3056"/>
                      <a:pt x="203" y="3056"/>
                    </a:cubicBezTo>
                    <a:cubicBezTo>
                      <a:pt x="271" y="3056"/>
                      <a:pt x="340" y="3022"/>
                      <a:pt x="370" y="2943"/>
                    </a:cubicBezTo>
                    <a:cubicBezTo>
                      <a:pt x="737" y="1990"/>
                      <a:pt x="1247" y="1097"/>
                      <a:pt x="1880" y="295"/>
                    </a:cubicBezTo>
                    <a:cubicBezTo>
                      <a:pt x="1980" y="168"/>
                      <a:pt x="1870" y="0"/>
                      <a:pt x="17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88" name="Google Shape;16488;p27"/>
              <p:cNvSpPr/>
              <p:nvPr/>
            </p:nvSpPr>
            <p:spPr>
              <a:xfrm>
                <a:off x="2860900" y="1574150"/>
                <a:ext cx="37325" cy="30150"/>
              </a:xfrm>
              <a:custGeom>
                <a:avLst/>
                <a:gdLst/>
                <a:ahLst/>
                <a:cxnLst/>
                <a:rect l="l" t="t" r="r" b="b"/>
                <a:pathLst>
                  <a:path w="1493" h="1206" extrusionOk="0">
                    <a:moveTo>
                      <a:pt x="424" y="0"/>
                    </a:moveTo>
                    <a:cubicBezTo>
                      <a:pt x="210" y="0"/>
                      <a:pt x="1" y="130"/>
                      <a:pt x="11" y="373"/>
                    </a:cubicBezTo>
                    <a:cubicBezTo>
                      <a:pt x="15" y="480"/>
                      <a:pt x="101" y="534"/>
                      <a:pt x="184" y="534"/>
                    </a:cubicBezTo>
                    <a:cubicBezTo>
                      <a:pt x="268" y="534"/>
                      <a:pt x="350" y="480"/>
                      <a:pt x="345" y="373"/>
                    </a:cubicBezTo>
                    <a:cubicBezTo>
                      <a:pt x="344" y="341"/>
                      <a:pt x="365" y="330"/>
                      <a:pt x="394" y="330"/>
                    </a:cubicBezTo>
                    <a:cubicBezTo>
                      <a:pt x="445" y="330"/>
                      <a:pt x="520" y="366"/>
                      <a:pt x="539" y="394"/>
                    </a:cubicBezTo>
                    <a:cubicBezTo>
                      <a:pt x="638" y="548"/>
                      <a:pt x="458" y="795"/>
                      <a:pt x="374" y="916"/>
                    </a:cubicBezTo>
                    <a:cubicBezTo>
                      <a:pt x="298" y="1027"/>
                      <a:pt x="402" y="1161"/>
                      <a:pt x="519" y="1168"/>
                    </a:cubicBezTo>
                    <a:lnTo>
                      <a:pt x="1277" y="1206"/>
                    </a:lnTo>
                    <a:cubicBezTo>
                      <a:pt x="1281" y="1206"/>
                      <a:pt x="1284" y="1206"/>
                      <a:pt x="1287" y="1206"/>
                    </a:cubicBezTo>
                    <a:cubicBezTo>
                      <a:pt x="1492" y="1206"/>
                      <a:pt x="1489" y="882"/>
                      <a:pt x="1277" y="872"/>
                    </a:cubicBezTo>
                    <a:lnTo>
                      <a:pt x="795" y="847"/>
                    </a:lnTo>
                    <a:lnTo>
                      <a:pt x="795" y="847"/>
                    </a:lnTo>
                    <a:cubicBezTo>
                      <a:pt x="923" y="561"/>
                      <a:pt x="966" y="211"/>
                      <a:pt x="646" y="51"/>
                    </a:cubicBezTo>
                    <a:cubicBezTo>
                      <a:pt x="578" y="17"/>
                      <a:pt x="500" y="0"/>
                      <a:pt x="42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89" name="Google Shape;16489;p27"/>
              <p:cNvSpPr/>
              <p:nvPr/>
            </p:nvSpPr>
            <p:spPr>
              <a:xfrm>
                <a:off x="1455200" y="1738350"/>
                <a:ext cx="28650" cy="81375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3255" extrusionOk="0">
                    <a:moveTo>
                      <a:pt x="690" y="1"/>
                    </a:moveTo>
                    <a:cubicBezTo>
                      <a:pt x="466" y="1"/>
                      <a:pt x="257" y="175"/>
                      <a:pt x="173" y="430"/>
                    </a:cubicBezTo>
                    <a:cubicBezTo>
                      <a:pt x="60" y="773"/>
                      <a:pt x="100" y="1188"/>
                      <a:pt x="81" y="1545"/>
                    </a:cubicBezTo>
                    <a:lnTo>
                      <a:pt x="5" y="3093"/>
                    </a:lnTo>
                    <a:cubicBezTo>
                      <a:pt x="0" y="3201"/>
                      <a:pt x="81" y="3255"/>
                      <a:pt x="165" y="3255"/>
                    </a:cubicBezTo>
                    <a:cubicBezTo>
                      <a:pt x="249" y="3255"/>
                      <a:pt x="335" y="3201"/>
                      <a:pt x="341" y="3093"/>
                    </a:cubicBezTo>
                    <a:cubicBezTo>
                      <a:pt x="362" y="2646"/>
                      <a:pt x="385" y="2199"/>
                      <a:pt x="406" y="1751"/>
                    </a:cubicBezTo>
                    <a:lnTo>
                      <a:pt x="437" y="1131"/>
                    </a:lnTo>
                    <a:cubicBezTo>
                      <a:pt x="439" y="1082"/>
                      <a:pt x="466" y="328"/>
                      <a:pt x="680" y="328"/>
                    </a:cubicBezTo>
                    <a:cubicBezTo>
                      <a:pt x="711" y="328"/>
                      <a:pt x="746" y="344"/>
                      <a:pt x="786" y="381"/>
                    </a:cubicBezTo>
                    <a:cubicBezTo>
                      <a:pt x="821" y="413"/>
                      <a:pt x="860" y="427"/>
                      <a:pt x="898" y="427"/>
                    </a:cubicBezTo>
                    <a:cubicBezTo>
                      <a:pt x="1030" y="427"/>
                      <a:pt x="1146" y="258"/>
                      <a:pt x="1022" y="143"/>
                    </a:cubicBezTo>
                    <a:lnTo>
                      <a:pt x="1024" y="143"/>
                    </a:lnTo>
                    <a:cubicBezTo>
                      <a:pt x="918" y="44"/>
                      <a:pt x="802" y="1"/>
                      <a:pt x="69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90" name="Google Shape;16490;p27"/>
              <p:cNvSpPr/>
              <p:nvPr/>
            </p:nvSpPr>
            <p:spPr>
              <a:xfrm>
                <a:off x="1457325" y="1789550"/>
                <a:ext cx="2912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348" extrusionOk="0">
                    <a:moveTo>
                      <a:pt x="214" y="0"/>
                    </a:moveTo>
                    <a:cubicBezTo>
                      <a:pt x="1" y="0"/>
                      <a:pt x="2" y="331"/>
                      <a:pt x="217" y="336"/>
                    </a:cubicBezTo>
                    <a:lnTo>
                      <a:pt x="948" y="348"/>
                    </a:lnTo>
                    <a:cubicBezTo>
                      <a:pt x="949" y="348"/>
                      <a:pt x="950" y="348"/>
                      <a:pt x="951" y="348"/>
                    </a:cubicBezTo>
                    <a:cubicBezTo>
                      <a:pt x="1165" y="348"/>
                      <a:pt x="1164" y="15"/>
                      <a:pt x="948" y="12"/>
                    </a:cubicBezTo>
                    <a:lnTo>
                      <a:pt x="217" y="0"/>
                    </a:lnTo>
                    <a:cubicBezTo>
                      <a:pt x="216" y="0"/>
                      <a:pt x="215" y="0"/>
                      <a:pt x="2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91" name="Google Shape;16491;p27"/>
              <p:cNvSpPr/>
              <p:nvPr/>
            </p:nvSpPr>
            <p:spPr>
              <a:xfrm>
                <a:off x="1517625" y="1765450"/>
                <a:ext cx="4502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801" h="411" extrusionOk="0">
                    <a:moveTo>
                      <a:pt x="948" y="0"/>
                    </a:moveTo>
                    <a:cubicBezTo>
                      <a:pt x="696" y="0"/>
                      <a:pt x="444" y="28"/>
                      <a:pt x="197" y="82"/>
                    </a:cubicBezTo>
                    <a:cubicBezTo>
                      <a:pt x="1" y="127"/>
                      <a:pt x="65" y="410"/>
                      <a:pt x="246" y="410"/>
                    </a:cubicBezTo>
                    <a:cubicBezTo>
                      <a:pt x="258" y="410"/>
                      <a:pt x="272" y="409"/>
                      <a:pt x="286" y="406"/>
                    </a:cubicBezTo>
                    <a:cubicBezTo>
                      <a:pt x="505" y="357"/>
                      <a:pt x="728" y="332"/>
                      <a:pt x="952" y="332"/>
                    </a:cubicBezTo>
                    <a:cubicBezTo>
                      <a:pt x="1139" y="332"/>
                      <a:pt x="1327" y="350"/>
                      <a:pt x="1512" y="384"/>
                    </a:cubicBezTo>
                    <a:cubicBezTo>
                      <a:pt x="1524" y="387"/>
                      <a:pt x="1536" y="388"/>
                      <a:pt x="1547" y="388"/>
                    </a:cubicBezTo>
                    <a:cubicBezTo>
                      <a:pt x="1731" y="388"/>
                      <a:pt x="1800" y="100"/>
                      <a:pt x="1601" y="63"/>
                    </a:cubicBezTo>
                    <a:cubicBezTo>
                      <a:pt x="1385" y="21"/>
                      <a:pt x="1167" y="0"/>
                      <a:pt x="9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92" name="Google Shape;16492;p27"/>
              <p:cNvSpPr/>
              <p:nvPr/>
            </p:nvSpPr>
            <p:spPr>
              <a:xfrm>
                <a:off x="1516975" y="1790425"/>
                <a:ext cx="4705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560" extrusionOk="0">
                    <a:moveTo>
                      <a:pt x="260" y="1"/>
                    </a:moveTo>
                    <a:cubicBezTo>
                      <a:pt x="73" y="1"/>
                      <a:pt x="1" y="292"/>
                      <a:pt x="202" y="325"/>
                    </a:cubicBezTo>
                    <a:lnTo>
                      <a:pt x="1592" y="557"/>
                    </a:lnTo>
                    <a:cubicBezTo>
                      <a:pt x="1602" y="559"/>
                      <a:pt x="1613" y="560"/>
                      <a:pt x="1623" y="560"/>
                    </a:cubicBezTo>
                    <a:cubicBezTo>
                      <a:pt x="1810" y="560"/>
                      <a:pt x="1881" y="267"/>
                      <a:pt x="1680" y="234"/>
                    </a:cubicBezTo>
                    <a:lnTo>
                      <a:pt x="292" y="3"/>
                    </a:lnTo>
                    <a:cubicBezTo>
                      <a:pt x="281" y="1"/>
                      <a:pt x="271" y="1"/>
                      <a:pt x="2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93" name="Google Shape;16493;p27"/>
              <p:cNvSpPr/>
              <p:nvPr/>
            </p:nvSpPr>
            <p:spPr>
              <a:xfrm>
                <a:off x="1576400" y="1766375"/>
                <a:ext cx="55850" cy="92900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3716" extrusionOk="0">
                    <a:moveTo>
                      <a:pt x="1499" y="529"/>
                    </a:moveTo>
                    <a:cubicBezTo>
                      <a:pt x="1521" y="529"/>
                      <a:pt x="1545" y="530"/>
                      <a:pt x="1568" y="531"/>
                    </a:cubicBezTo>
                    <a:cubicBezTo>
                      <a:pt x="1588" y="556"/>
                      <a:pt x="1611" y="572"/>
                      <a:pt x="1633" y="581"/>
                    </a:cubicBezTo>
                    <a:lnTo>
                      <a:pt x="1633" y="581"/>
                    </a:lnTo>
                    <a:cubicBezTo>
                      <a:pt x="1666" y="719"/>
                      <a:pt x="1700" y="861"/>
                      <a:pt x="1729" y="1004"/>
                    </a:cubicBezTo>
                    <a:lnTo>
                      <a:pt x="1729" y="1004"/>
                    </a:lnTo>
                    <a:cubicBezTo>
                      <a:pt x="1675" y="1066"/>
                      <a:pt x="1536" y="1094"/>
                      <a:pt x="1262" y="1124"/>
                    </a:cubicBezTo>
                    <a:cubicBezTo>
                      <a:pt x="1092" y="1214"/>
                      <a:pt x="966" y="1258"/>
                      <a:pt x="884" y="1258"/>
                    </a:cubicBezTo>
                    <a:cubicBezTo>
                      <a:pt x="779" y="1258"/>
                      <a:pt x="746" y="1185"/>
                      <a:pt x="786" y="1038"/>
                    </a:cubicBezTo>
                    <a:cubicBezTo>
                      <a:pt x="781" y="699"/>
                      <a:pt x="1019" y="529"/>
                      <a:pt x="1499" y="529"/>
                    </a:cubicBezTo>
                    <a:close/>
                    <a:moveTo>
                      <a:pt x="1305" y="1"/>
                    </a:moveTo>
                    <a:cubicBezTo>
                      <a:pt x="727" y="1"/>
                      <a:pt x="240" y="1048"/>
                      <a:pt x="555" y="1643"/>
                    </a:cubicBezTo>
                    <a:cubicBezTo>
                      <a:pt x="694" y="1905"/>
                      <a:pt x="939" y="2042"/>
                      <a:pt x="1201" y="2042"/>
                    </a:cubicBezTo>
                    <a:cubicBezTo>
                      <a:pt x="1338" y="2042"/>
                      <a:pt x="1479" y="2004"/>
                      <a:pt x="1612" y="1928"/>
                    </a:cubicBezTo>
                    <a:cubicBezTo>
                      <a:pt x="1697" y="1879"/>
                      <a:pt x="1768" y="1822"/>
                      <a:pt x="1827" y="1759"/>
                    </a:cubicBezTo>
                    <a:lnTo>
                      <a:pt x="1827" y="1759"/>
                    </a:lnTo>
                    <a:cubicBezTo>
                      <a:pt x="1832" y="1976"/>
                      <a:pt x="1810" y="2192"/>
                      <a:pt x="1748" y="2402"/>
                    </a:cubicBezTo>
                    <a:cubicBezTo>
                      <a:pt x="1592" y="2930"/>
                      <a:pt x="1149" y="3378"/>
                      <a:pt x="609" y="3378"/>
                    </a:cubicBezTo>
                    <a:cubicBezTo>
                      <a:pt x="500" y="3378"/>
                      <a:pt x="387" y="3360"/>
                      <a:pt x="272" y="3320"/>
                    </a:cubicBezTo>
                    <a:cubicBezTo>
                      <a:pt x="252" y="3314"/>
                      <a:pt x="233" y="3311"/>
                      <a:pt x="215" y="3311"/>
                    </a:cubicBezTo>
                    <a:cubicBezTo>
                      <a:pt x="53" y="3311"/>
                      <a:pt x="0" y="3579"/>
                      <a:pt x="183" y="3642"/>
                    </a:cubicBezTo>
                    <a:cubicBezTo>
                      <a:pt x="328" y="3692"/>
                      <a:pt x="472" y="3715"/>
                      <a:pt x="613" y="3715"/>
                    </a:cubicBezTo>
                    <a:cubicBezTo>
                      <a:pt x="1087" y="3715"/>
                      <a:pt x="1523" y="3452"/>
                      <a:pt x="1814" y="3041"/>
                    </a:cubicBezTo>
                    <a:cubicBezTo>
                      <a:pt x="2234" y="2450"/>
                      <a:pt x="2199" y="1716"/>
                      <a:pt x="2071" y="1024"/>
                    </a:cubicBezTo>
                    <a:lnTo>
                      <a:pt x="2071" y="1024"/>
                    </a:lnTo>
                    <a:cubicBezTo>
                      <a:pt x="2064" y="818"/>
                      <a:pt x="2013" y="608"/>
                      <a:pt x="1939" y="416"/>
                    </a:cubicBezTo>
                    <a:lnTo>
                      <a:pt x="1939" y="416"/>
                    </a:lnTo>
                    <a:cubicBezTo>
                      <a:pt x="1939" y="416"/>
                      <a:pt x="1939" y="416"/>
                      <a:pt x="1939" y="416"/>
                    </a:cubicBezTo>
                    <a:cubicBezTo>
                      <a:pt x="1914" y="352"/>
                      <a:pt x="1866" y="316"/>
                      <a:pt x="1814" y="304"/>
                    </a:cubicBezTo>
                    <a:lnTo>
                      <a:pt x="1814" y="304"/>
                    </a:lnTo>
                    <a:cubicBezTo>
                      <a:pt x="1811" y="301"/>
                      <a:pt x="1809" y="297"/>
                      <a:pt x="1806" y="294"/>
                    </a:cubicBezTo>
                    <a:cubicBezTo>
                      <a:pt x="1643" y="87"/>
                      <a:pt x="1470" y="1"/>
                      <a:pt x="13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94" name="Google Shape;16494;p27"/>
              <p:cNvSpPr/>
              <p:nvPr/>
            </p:nvSpPr>
            <p:spPr>
              <a:xfrm>
                <a:off x="1639375" y="1745325"/>
                <a:ext cx="56075" cy="68050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2722" extrusionOk="0">
                    <a:moveTo>
                      <a:pt x="161" y="0"/>
                    </a:moveTo>
                    <a:cubicBezTo>
                      <a:pt x="78" y="0"/>
                      <a:pt x="0" y="53"/>
                      <a:pt x="12" y="160"/>
                    </a:cubicBezTo>
                    <a:cubicBezTo>
                      <a:pt x="99" y="948"/>
                      <a:pt x="276" y="1723"/>
                      <a:pt x="535" y="2472"/>
                    </a:cubicBezTo>
                    <a:cubicBezTo>
                      <a:pt x="564" y="2554"/>
                      <a:pt x="629" y="2591"/>
                      <a:pt x="693" y="2591"/>
                    </a:cubicBezTo>
                    <a:cubicBezTo>
                      <a:pt x="789" y="2591"/>
                      <a:pt x="884" y="2511"/>
                      <a:pt x="858" y="2384"/>
                    </a:cubicBezTo>
                    <a:cubicBezTo>
                      <a:pt x="785" y="2016"/>
                      <a:pt x="683" y="1408"/>
                      <a:pt x="1180" y="1327"/>
                    </a:cubicBezTo>
                    <a:cubicBezTo>
                      <a:pt x="1219" y="1320"/>
                      <a:pt x="1256" y="1317"/>
                      <a:pt x="1291" y="1317"/>
                    </a:cubicBezTo>
                    <a:cubicBezTo>
                      <a:pt x="1853" y="1317"/>
                      <a:pt x="1861" y="2110"/>
                      <a:pt x="1766" y="2512"/>
                    </a:cubicBezTo>
                    <a:cubicBezTo>
                      <a:pt x="1737" y="2639"/>
                      <a:pt x="1842" y="2721"/>
                      <a:pt x="1941" y="2721"/>
                    </a:cubicBezTo>
                    <a:cubicBezTo>
                      <a:pt x="2006" y="2721"/>
                      <a:pt x="2069" y="2685"/>
                      <a:pt x="2089" y="2602"/>
                    </a:cubicBezTo>
                    <a:cubicBezTo>
                      <a:pt x="2243" y="1944"/>
                      <a:pt x="2096" y="959"/>
                      <a:pt x="1228" y="959"/>
                    </a:cubicBezTo>
                    <a:cubicBezTo>
                      <a:pt x="1223" y="959"/>
                      <a:pt x="1218" y="959"/>
                      <a:pt x="1212" y="959"/>
                    </a:cubicBezTo>
                    <a:cubicBezTo>
                      <a:pt x="860" y="964"/>
                      <a:pt x="665" y="1146"/>
                      <a:pt x="566" y="1397"/>
                    </a:cubicBezTo>
                    <a:lnTo>
                      <a:pt x="566" y="1397"/>
                    </a:lnTo>
                    <a:cubicBezTo>
                      <a:pt x="468" y="990"/>
                      <a:pt x="394" y="577"/>
                      <a:pt x="347" y="160"/>
                    </a:cubicBezTo>
                    <a:cubicBezTo>
                      <a:pt x="335" y="54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95" name="Google Shape;16495;p27"/>
              <p:cNvSpPr/>
              <p:nvPr/>
            </p:nvSpPr>
            <p:spPr>
              <a:xfrm>
                <a:off x="1685575" y="1743600"/>
                <a:ext cx="36250" cy="29375"/>
              </a:xfrm>
              <a:custGeom>
                <a:avLst/>
                <a:gdLst/>
                <a:ahLst/>
                <a:cxnLst/>
                <a:rect l="l" t="t" r="r" b="b"/>
                <a:pathLst>
                  <a:path w="1450" h="1175" extrusionOk="0">
                    <a:moveTo>
                      <a:pt x="583" y="0"/>
                    </a:moveTo>
                    <a:cubicBezTo>
                      <a:pt x="389" y="0"/>
                      <a:pt x="192" y="96"/>
                      <a:pt x="83" y="265"/>
                    </a:cubicBezTo>
                    <a:cubicBezTo>
                      <a:pt x="1" y="391"/>
                      <a:pt x="116" y="511"/>
                      <a:pt x="233" y="511"/>
                    </a:cubicBezTo>
                    <a:cubicBezTo>
                      <a:pt x="284" y="511"/>
                      <a:pt x="335" y="488"/>
                      <a:pt x="371" y="433"/>
                    </a:cubicBezTo>
                    <a:lnTo>
                      <a:pt x="371" y="435"/>
                    </a:lnTo>
                    <a:cubicBezTo>
                      <a:pt x="413" y="371"/>
                      <a:pt x="495" y="333"/>
                      <a:pt x="574" y="333"/>
                    </a:cubicBezTo>
                    <a:cubicBezTo>
                      <a:pt x="639" y="333"/>
                      <a:pt x="701" y="358"/>
                      <a:pt x="739" y="413"/>
                    </a:cubicBezTo>
                    <a:cubicBezTo>
                      <a:pt x="826" y="542"/>
                      <a:pt x="722" y="715"/>
                      <a:pt x="589" y="751"/>
                    </a:cubicBezTo>
                    <a:cubicBezTo>
                      <a:pt x="456" y="786"/>
                      <a:pt x="417" y="993"/>
                      <a:pt x="550" y="1056"/>
                    </a:cubicBezTo>
                    <a:cubicBezTo>
                      <a:pt x="708" y="1134"/>
                      <a:pt x="883" y="1174"/>
                      <a:pt x="1060" y="1174"/>
                    </a:cubicBezTo>
                    <a:cubicBezTo>
                      <a:pt x="1122" y="1174"/>
                      <a:pt x="1184" y="1169"/>
                      <a:pt x="1247" y="1159"/>
                    </a:cubicBezTo>
                    <a:cubicBezTo>
                      <a:pt x="1449" y="1129"/>
                      <a:pt x="1376" y="834"/>
                      <a:pt x="1186" y="834"/>
                    </a:cubicBezTo>
                    <a:cubicBezTo>
                      <a:pt x="1177" y="834"/>
                      <a:pt x="1168" y="835"/>
                      <a:pt x="1158" y="836"/>
                    </a:cubicBezTo>
                    <a:cubicBezTo>
                      <a:pt x="1123" y="841"/>
                      <a:pt x="1087" y="843"/>
                      <a:pt x="1052" y="843"/>
                    </a:cubicBezTo>
                    <a:cubicBezTo>
                      <a:pt x="1033" y="843"/>
                      <a:pt x="1015" y="843"/>
                      <a:pt x="997" y="841"/>
                    </a:cubicBezTo>
                    <a:lnTo>
                      <a:pt x="997" y="841"/>
                    </a:lnTo>
                    <a:cubicBezTo>
                      <a:pt x="1124" y="657"/>
                      <a:pt x="1148" y="403"/>
                      <a:pt x="1004" y="207"/>
                    </a:cubicBezTo>
                    <a:cubicBezTo>
                      <a:pt x="900" y="65"/>
                      <a:pt x="742" y="0"/>
                      <a:pt x="5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96" name="Google Shape;16496;p27"/>
              <p:cNvSpPr/>
              <p:nvPr/>
            </p:nvSpPr>
            <p:spPr>
              <a:xfrm>
                <a:off x="1731025" y="1766900"/>
                <a:ext cx="12525" cy="4460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784" extrusionOk="0">
                    <a:moveTo>
                      <a:pt x="162" y="0"/>
                    </a:moveTo>
                    <a:cubicBezTo>
                      <a:pt x="79" y="0"/>
                      <a:pt x="1" y="53"/>
                      <a:pt x="11" y="160"/>
                    </a:cubicBezTo>
                    <a:lnTo>
                      <a:pt x="156" y="1623"/>
                    </a:lnTo>
                    <a:cubicBezTo>
                      <a:pt x="167" y="1729"/>
                      <a:pt x="256" y="1783"/>
                      <a:pt x="340" y="1783"/>
                    </a:cubicBezTo>
                    <a:cubicBezTo>
                      <a:pt x="423" y="1783"/>
                      <a:pt x="501" y="1730"/>
                      <a:pt x="490" y="1623"/>
                    </a:cubicBezTo>
                    <a:lnTo>
                      <a:pt x="345" y="160"/>
                    </a:lnTo>
                    <a:cubicBezTo>
                      <a:pt x="335" y="54"/>
                      <a:pt x="246" y="0"/>
                      <a:pt x="1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97" name="Google Shape;16497;p27"/>
              <p:cNvSpPr/>
              <p:nvPr/>
            </p:nvSpPr>
            <p:spPr>
              <a:xfrm>
                <a:off x="1722725" y="1785400"/>
                <a:ext cx="36775" cy="11825"/>
              </a:xfrm>
              <a:custGeom>
                <a:avLst/>
                <a:gdLst/>
                <a:ahLst/>
                <a:cxnLst/>
                <a:rect l="l" t="t" r="r" b="b"/>
                <a:pathLst>
                  <a:path w="1471" h="473" extrusionOk="0">
                    <a:moveTo>
                      <a:pt x="1256" y="0"/>
                    </a:moveTo>
                    <a:cubicBezTo>
                      <a:pt x="1238" y="0"/>
                      <a:pt x="1219" y="3"/>
                      <a:pt x="1199" y="11"/>
                    </a:cubicBezTo>
                    <a:cubicBezTo>
                      <a:pt x="964" y="94"/>
                      <a:pt x="718" y="137"/>
                      <a:pt x="470" y="137"/>
                    </a:cubicBezTo>
                    <a:cubicBezTo>
                      <a:pt x="384" y="137"/>
                      <a:pt x="299" y="132"/>
                      <a:pt x="214" y="122"/>
                    </a:cubicBezTo>
                    <a:cubicBezTo>
                      <a:pt x="206" y="121"/>
                      <a:pt x="198" y="120"/>
                      <a:pt x="191" y="120"/>
                    </a:cubicBezTo>
                    <a:cubicBezTo>
                      <a:pt x="1" y="120"/>
                      <a:pt x="10" y="432"/>
                      <a:pt x="214" y="456"/>
                    </a:cubicBezTo>
                    <a:cubicBezTo>
                      <a:pt x="305" y="467"/>
                      <a:pt x="397" y="472"/>
                      <a:pt x="489" y="472"/>
                    </a:cubicBezTo>
                    <a:cubicBezTo>
                      <a:pt x="761" y="472"/>
                      <a:pt x="1031" y="425"/>
                      <a:pt x="1289" y="334"/>
                    </a:cubicBezTo>
                    <a:cubicBezTo>
                      <a:pt x="1471" y="269"/>
                      <a:pt x="1418" y="0"/>
                      <a:pt x="12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98" name="Google Shape;16498;p27"/>
              <p:cNvSpPr/>
              <p:nvPr/>
            </p:nvSpPr>
            <p:spPr>
              <a:xfrm>
                <a:off x="1783300" y="1749475"/>
                <a:ext cx="26000" cy="72950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2918" extrusionOk="0">
                    <a:moveTo>
                      <a:pt x="739" y="1"/>
                    </a:moveTo>
                    <a:cubicBezTo>
                      <a:pt x="475" y="1"/>
                      <a:pt x="230" y="598"/>
                      <a:pt x="181" y="790"/>
                    </a:cubicBezTo>
                    <a:cubicBezTo>
                      <a:pt x="1" y="1505"/>
                      <a:pt x="166" y="2262"/>
                      <a:pt x="608" y="2846"/>
                    </a:cubicBezTo>
                    <a:cubicBezTo>
                      <a:pt x="646" y="2897"/>
                      <a:pt x="698" y="2918"/>
                      <a:pt x="749" y="2918"/>
                    </a:cubicBezTo>
                    <a:cubicBezTo>
                      <a:pt x="872" y="2918"/>
                      <a:pt x="989" y="2799"/>
                      <a:pt x="896" y="2679"/>
                    </a:cubicBezTo>
                    <a:cubicBezTo>
                      <a:pt x="646" y="2348"/>
                      <a:pt x="483" y="1975"/>
                      <a:pt x="449" y="1559"/>
                    </a:cubicBezTo>
                    <a:cubicBezTo>
                      <a:pt x="436" y="1379"/>
                      <a:pt x="443" y="1199"/>
                      <a:pt x="474" y="1022"/>
                    </a:cubicBezTo>
                    <a:cubicBezTo>
                      <a:pt x="500" y="872"/>
                      <a:pt x="741" y="436"/>
                      <a:pt x="669" y="325"/>
                    </a:cubicBezTo>
                    <a:lnTo>
                      <a:pt x="669" y="325"/>
                    </a:lnTo>
                    <a:cubicBezTo>
                      <a:pt x="704" y="379"/>
                      <a:pt x="755" y="402"/>
                      <a:pt x="806" y="402"/>
                    </a:cubicBezTo>
                    <a:cubicBezTo>
                      <a:pt x="923" y="402"/>
                      <a:pt x="1039" y="282"/>
                      <a:pt x="957" y="156"/>
                    </a:cubicBezTo>
                    <a:cubicBezTo>
                      <a:pt x="886" y="45"/>
                      <a:pt x="812" y="1"/>
                      <a:pt x="7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499" name="Google Shape;16499;p27"/>
              <p:cNvSpPr/>
              <p:nvPr/>
            </p:nvSpPr>
            <p:spPr>
              <a:xfrm>
                <a:off x="1819875" y="1776025"/>
                <a:ext cx="32375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1295" h="1792" extrusionOk="0">
                    <a:moveTo>
                      <a:pt x="748" y="1"/>
                    </a:moveTo>
                    <a:cubicBezTo>
                      <a:pt x="611" y="1"/>
                      <a:pt x="475" y="38"/>
                      <a:pt x="349" y="122"/>
                    </a:cubicBezTo>
                    <a:cubicBezTo>
                      <a:pt x="140" y="259"/>
                      <a:pt x="1" y="523"/>
                      <a:pt x="112" y="767"/>
                    </a:cubicBezTo>
                    <a:cubicBezTo>
                      <a:pt x="230" y="1028"/>
                      <a:pt x="515" y="1049"/>
                      <a:pt x="738" y="1167"/>
                    </a:cubicBezTo>
                    <a:cubicBezTo>
                      <a:pt x="820" y="1209"/>
                      <a:pt x="986" y="1325"/>
                      <a:pt x="828" y="1392"/>
                    </a:cubicBezTo>
                    <a:cubicBezTo>
                      <a:pt x="815" y="1398"/>
                      <a:pt x="800" y="1400"/>
                      <a:pt x="783" y="1400"/>
                    </a:cubicBezTo>
                    <a:cubicBezTo>
                      <a:pt x="734" y="1400"/>
                      <a:pt x="672" y="1382"/>
                      <a:pt x="631" y="1380"/>
                    </a:cubicBezTo>
                    <a:cubicBezTo>
                      <a:pt x="615" y="1380"/>
                      <a:pt x="599" y="1379"/>
                      <a:pt x="584" y="1379"/>
                    </a:cubicBezTo>
                    <a:cubicBezTo>
                      <a:pt x="464" y="1379"/>
                      <a:pt x="357" y="1397"/>
                      <a:pt x="256" y="1470"/>
                    </a:cubicBezTo>
                    <a:cubicBezTo>
                      <a:pt x="113" y="1575"/>
                      <a:pt x="202" y="1791"/>
                      <a:pt x="337" y="1791"/>
                    </a:cubicBezTo>
                    <a:cubicBezTo>
                      <a:pt x="365" y="1791"/>
                      <a:pt x="395" y="1782"/>
                      <a:pt x="425" y="1760"/>
                    </a:cubicBezTo>
                    <a:cubicBezTo>
                      <a:pt x="484" y="1717"/>
                      <a:pt x="553" y="1706"/>
                      <a:pt x="627" y="1706"/>
                    </a:cubicBezTo>
                    <a:cubicBezTo>
                      <a:pt x="702" y="1706"/>
                      <a:pt x="782" y="1717"/>
                      <a:pt x="859" y="1717"/>
                    </a:cubicBezTo>
                    <a:cubicBezTo>
                      <a:pt x="919" y="1717"/>
                      <a:pt x="977" y="1711"/>
                      <a:pt x="1031" y="1687"/>
                    </a:cubicBezTo>
                    <a:cubicBezTo>
                      <a:pt x="1206" y="1610"/>
                      <a:pt x="1294" y="1411"/>
                      <a:pt x="1230" y="1229"/>
                    </a:cubicBezTo>
                    <a:cubicBezTo>
                      <a:pt x="1159" y="1017"/>
                      <a:pt x="962" y="897"/>
                      <a:pt x="765" y="820"/>
                    </a:cubicBezTo>
                    <a:cubicBezTo>
                      <a:pt x="701" y="796"/>
                      <a:pt x="635" y="779"/>
                      <a:pt x="574" y="749"/>
                    </a:cubicBezTo>
                    <a:cubicBezTo>
                      <a:pt x="465" y="695"/>
                      <a:pt x="446" y="692"/>
                      <a:pt x="455" y="561"/>
                    </a:cubicBezTo>
                    <a:cubicBezTo>
                      <a:pt x="465" y="402"/>
                      <a:pt x="610" y="333"/>
                      <a:pt x="756" y="333"/>
                    </a:cubicBezTo>
                    <a:cubicBezTo>
                      <a:pt x="819" y="333"/>
                      <a:pt x="881" y="345"/>
                      <a:pt x="934" y="369"/>
                    </a:cubicBezTo>
                    <a:cubicBezTo>
                      <a:pt x="959" y="379"/>
                      <a:pt x="983" y="384"/>
                      <a:pt x="1006" y="384"/>
                    </a:cubicBezTo>
                    <a:cubicBezTo>
                      <a:pt x="1167" y="384"/>
                      <a:pt x="1276" y="154"/>
                      <a:pt x="1104" y="79"/>
                    </a:cubicBezTo>
                    <a:cubicBezTo>
                      <a:pt x="988" y="29"/>
                      <a:pt x="868" y="1"/>
                      <a:pt x="7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00" name="Google Shape;16500;p27"/>
              <p:cNvSpPr/>
              <p:nvPr/>
            </p:nvSpPr>
            <p:spPr>
              <a:xfrm>
                <a:off x="1863575" y="1745550"/>
                <a:ext cx="35050" cy="7242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2897" extrusionOk="0">
                    <a:moveTo>
                      <a:pt x="233" y="0"/>
                    </a:moveTo>
                    <a:cubicBezTo>
                      <a:pt x="116" y="0"/>
                      <a:pt x="1" y="120"/>
                      <a:pt x="80" y="247"/>
                    </a:cubicBezTo>
                    <a:cubicBezTo>
                      <a:pt x="420" y="790"/>
                      <a:pt x="1023" y="2091"/>
                      <a:pt x="385" y="2619"/>
                    </a:cubicBezTo>
                    <a:cubicBezTo>
                      <a:pt x="254" y="2726"/>
                      <a:pt x="375" y="2896"/>
                      <a:pt x="512" y="2896"/>
                    </a:cubicBezTo>
                    <a:cubicBezTo>
                      <a:pt x="549" y="2896"/>
                      <a:pt x="587" y="2884"/>
                      <a:pt x="622" y="2855"/>
                    </a:cubicBezTo>
                    <a:cubicBezTo>
                      <a:pt x="1401" y="2212"/>
                      <a:pt x="793" y="755"/>
                      <a:pt x="370" y="79"/>
                    </a:cubicBezTo>
                    <a:cubicBezTo>
                      <a:pt x="335" y="23"/>
                      <a:pt x="284" y="0"/>
                      <a:pt x="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01" name="Google Shape;16501;p27"/>
              <p:cNvSpPr/>
              <p:nvPr/>
            </p:nvSpPr>
            <p:spPr>
              <a:xfrm>
                <a:off x="1898700" y="1754725"/>
                <a:ext cx="33325" cy="68275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2731" extrusionOk="0">
                    <a:moveTo>
                      <a:pt x="545" y="0"/>
                    </a:moveTo>
                    <a:cubicBezTo>
                      <a:pt x="478" y="0"/>
                      <a:pt x="408" y="34"/>
                      <a:pt x="376" y="110"/>
                    </a:cubicBezTo>
                    <a:cubicBezTo>
                      <a:pt x="1" y="1007"/>
                      <a:pt x="239" y="2044"/>
                      <a:pt x="970" y="2687"/>
                    </a:cubicBezTo>
                    <a:cubicBezTo>
                      <a:pt x="1004" y="2717"/>
                      <a:pt x="1043" y="2730"/>
                      <a:pt x="1080" y="2730"/>
                    </a:cubicBezTo>
                    <a:cubicBezTo>
                      <a:pt x="1214" y="2730"/>
                      <a:pt x="1333" y="2561"/>
                      <a:pt x="1206" y="2450"/>
                    </a:cubicBezTo>
                    <a:cubicBezTo>
                      <a:pt x="556" y="1877"/>
                      <a:pt x="362" y="995"/>
                      <a:pt x="698" y="200"/>
                    </a:cubicBezTo>
                    <a:cubicBezTo>
                      <a:pt x="749" y="80"/>
                      <a:pt x="650" y="0"/>
                      <a:pt x="5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02" name="Google Shape;16502;p27"/>
              <p:cNvSpPr/>
              <p:nvPr/>
            </p:nvSpPr>
            <p:spPr>
              <a:xfrm>
                <a:off x="1934250" y="1779375"/>
                <a:ext cx="43425" cy="3380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1352" extrusionOk="0">
                    <a:moveTo>
                      <a:pt x="258" y="1"/>
                    </a:moveTo>
                    <a:cubicBezTo>
                      <a:pt x="120" y="1"/>
                      <a:pt x="1" y="170"/>
                      <a:pt x="132" y="279"/>
                    </a:cubicBezTo>
                    <a:lnTo>
                      <a:pt x="1370" y="1310"/>
                    </a:lnTo>
                    <a:cubicBezTo>
                      <a:pt x="1405" y="1339"/>
                      <a:pt x="1443" y="1352"/>
                      <a:pt x="1480" y="1352"/>
                    </a:cubicBezTo>
                    <a:cubicBezTo>
                      <a:pt x="1617" y="1352"/>
                      <a:pt x="1736" y="1183"/>
                      <a:pt x="1607" y="1074"/>
                    </a:cubicBezTo>
                    <a:lnTo>
                      <a:pt x="368" y="43"/>
                    </a:lnTo>
                    <a:cubicBezTo>
                      <a:pt x="333" y="13"/>
                      <a:pt x="295" y="1"/>
                      <a:pt x="2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03" name="Google Shape;16503;p27"/>
              <p:cNvSpPr/>
              <p:nvPr/>
            </p:nvSpPr>
            <p:spPr>
              <a:xfrm>
                <a:off x="1941100" y="1778075"/>
                <a:ext cx="30750" cy="40350"/>
              </a:xfrm>
              <a:custGeom>
                <a:avLst/>
                <a:gdLst/>
                <a:ahLst/>
                <a:cxnLst/>
                <a:rect l="l" t="t" r="r" b="b"/>
                <a:pathLst>
                  <a:path w="1230" h="1614" extrusionOk="0">
                    <a:moveTo>
                      <a:pt x="998" y="0"/>
                    </a:moveTo>
                    <a:cubicBezTo>
                      <a:pt x="948" y="0"/>
                      <a:pt x="897" y="23"/>
                      <a:pt x="863" y="79"/>
                    </a:cubicBezTo>
                    <a:cubicBezTo>
                      <a:pt x="601" y="508"/>
                      <a:pt x="340" y="937"/>
                      <a:pt x="77" y="1365"/>
                    </a:cubicBezTo>
                    <a:cubicBezTo>
                      <a:pt x="0" y="1493"/>
                      <a:pt x="116" y="1614"/>
                      <a:pt x="231" y="1614"/>
                    </a:cubicBezTo>
                    <a:cubicBezTo>
                      <a:pt x="282" y="1614"/>
                      <a:pt x="333" y="1590"/>
                      <a:pt x="367" y="1535"/>
                    </a:cubicBezTo>
                    <a:lnTo>
                      <a:pt x="1151" y="249"/>
                    </a:lnTo>
                    <a:cubicBezTo>
                      <a:pt x="1230" y="120"/>
                      <a:pt x="1114" y="0"/>
                      <a:pt x="99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04" name="Google Shape;16504;p27"/>
              <p:cNvSpPr/>
              <p:nvPr/>
            </p:nvSpPr>
            <p:spPr>
              <a:xfrm>
                <a:off x="1986700" y="1772900"/>
                <a:ext cx="14700" cy="4487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1795" extrusionOk="0">
                    <a:moveTo>
                      <a:pt x="206" y="1"/>
                    </a:moveTo>
                    <a:cubicBezTo>
                      <a:pt x="109" y="1"/>
                      <a:pt x="1" y="84"/>
                      <a:pt x="20" y="212"/>
                    </a:cubicBezTo>
                    <a:cubicBezTo>
                      <a:pt x="95" y="698"/>
                      <a:pt x="171" y="1186"/>
                      <a:pt x="246" y="1673"/>
                    </a:cubicBezTo>
                    <a:cubicBezTo>
                      <a:pt x="258" y="1758"/>
                      <a:pt x="317" y="1795"/>
                      <a:pt x="382" y="1795"/>
                    </a:cubicBezTo>
                    <a:cubicBezTo>
                      <a:pt x="479" y="1795"/>
                      <a:pt x="588" y="1711"/>
                      <a:pt x="567" y="1584"/>
                    </a:cubicBezTo>
                    <a:cubicBezTo>
                      <a:pt x="493" y="1096"/>
                      <a:pt x="418" y="610"/>
                      <a:pt x="343" y="123"/>
                    </a:cubicBezTo>
                    <a:cubicBezTo>
                      <a:pt x="330" y="38"/>
                      <a:pt x="270" y="1"/>
                      <a:pt x="2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05" name="Google Shape;16505;p27"/>
              <p:cNvSpPr/>
              <p:nvPr/>
            </p:nvSpPr>
            <p:spPr>
              <a:xfrm>
                <a:off x="1983700" y="1791050"/>
                <a:ext cx="314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1258" h="406" extrusionOk="0">
                    <a:moveTo>
                      <a:pt x="782" y="0"/>
                    </a:moveTo>
                    <a:cubicBezTo>
                      <a:pt x="584" y="0"/>
                      <a:pt x="386" y="26"/>
                      <a:pt x="193" y="77"/>
                    </a:cubicBezTo>
                    <a:cubicBezTo>
                      <a:pt x="0" y="127"/>
                      <a:pt x="61" y="406"/>
                      <a:pt x="235" y="406"/>
                    </a:cubicBezTo>
                    <a:cubicBezTo>
                      <a:pt x="250" y="406"/>
                      <a:pt x="265" y="404"/>
                      <a:pt x="282" y="399"/>
                    </a:cubicBezTo>
                    <a:cubicBezTo>
                      <a:pt x="448" y="356"/>
                      <a:pt x="619" y="335"/>
                      <a:pt x="791" y="335"/>
                    </a:cubicBezTo>
                    <a:cubicBezTo>
                      <a:pt x="875" y="335"/>
                      <a:pt x="960" y="340"/>
                      <a:pt x="1044" y="350"/>
                    </a:cubicBezTo>
                    <a:cubicBezTo>
                      <a:pt x="1052" y="351"/>
                      <a:pt x="1059" y="352"/>
                      <a:pt x="1066" y="352"/>
                    </a:cubicBezTo>
                    <a:cubicBezTo>
                      <a:pt x="1258" y="352"/>
                      <a:pt x="1249" y="38"/>
                      <a:pt x="1044" y="15"/>
                    </a:cubicBezTo>
                    <a:cubicBezTo>
                      <a:pt x="957" y="5"/>
                      <a:pt x="869" y="0"/>
                      <a:pt x="78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06" name="Google Shape;16506;p27"/>
              <p:cNvSpPr/>
              <p:nvPr/>
            </p:nvSpPr>
            <p:spPr>
              <a:xfrm>
                <a:off x="2020525" y="1765700"/>
                <a:ext cx="49950" cy="54875"/>
              </a:xfrm>
              <a:custGeom>
                <a:avLst/>
                <a:gdLst/>
                <a:ahLst/>
                <a:cxnLst/>
                <a:rect l="l" t="t" r="r" b="b"/>
                <a:pathLst>
                  <a:path w="1998" h="2195" extrusionOk="0">
                    <a:moveTo>
                      <a:pt x="551" y="1"/>
                    </a:moveTo>
                    <a:cubicBezTo>
                      <a:pt x="333" y="1"/>
                      <a:pt x="121" y="118"/>
                      <a:pt x="43" y="349"/>
                    </a:cubicBezTo>
                    <a:cubicBezTo>
                      <a:pt x="0" y="472"/>
                      <a:pt x="102" y="553"/>
                      <a:pt x="204" y="553"/>
                    </a:cubicBezTo>
                    <a:cubicBezTo>
                      <a:pt x="271" y="553"/>
                      <a:pt x="337" y="519"/>
                      <a:pt x="365" y="439"/>
                    </a:cubicBezTo>
                    <a:lnTo>
                      <a:pt x="366" y="439"/>
                    </a:lnTo>
                    <a:cubicBezTo>
                      <a:pt x="393" y="360"/>
                      <a:pt x="449" y="330"/>
                      <a:pt x="512" y="330"/>
                    </a:cubicBezTo>
                    <a:cubicBezTo>
                      <a:pt x="614" y="330"/>
                      <a:pt x="733" y="408"/>
                      <a:pt x="775" y="483"/>
                    </a:cubicBezTo>
                    <a:cubicBezTo>
                      <a:pt x="880" y="672"/>
                      <a:pt x="798" y="914"/>
                      <a:pt x="705" y="1093"/>
                    </a:cubicBezTo>
                    <a:cubicBezTo>
                      <a:pt x="561" y="1369"/>
                      <a:pt x="366" y="1605"/>
                      <a:pt x="247" y="1897"/>
                    </a:cubicBezTo>
                    <a:cubicBezTo>
                      <a:pt x="206" y="1996"/>
                      <a:pt x="307" y="2109"/>
                      <a:pt x="405" y="2109"/>
                    </a:cubicBezTo>
                    <a:cubicBezTo>
                      <a:pt x="406" y="2109"/>
                      <a:pt x="408" y="2109"/>
                      <a:pt x="409" y="2109"/>
                    </a:cubicBezTo>
                    <a:cubicBezTo>
                      <a:pt x="489" y="2106"/>
                      <a:pt x="570" y="2104"/>
                      <a:pt x="650" y="2104"/>
                    </a:cubicBezTo>
                    <a:cubicBezTo>
                      <a:pt x="1004" y="2104"/>
                      <a:pt x="1358" y="2134"/>
                      <a:pt x="1707" y="2191"/>
                    </a:cubicBezTo>
                    <a:cubicBezTo>
                      <a:pt x="1718" y="2193"/>
                      <a:pt x="1729" y="2194"/>
                      <a:pt x="1740" y="2194"/>
                    </a:cubicBezTo>
                    <a:cubicBezTo>
                      <a:pt x="1928" y="2194"/>
                      <a:pt x="1998" y="1904"/>
                      <a:pt x="1797" y="1869"/>
                    </a:cubicBezTo>
                    <a:cubicBezTo>
                      <a:pt x="1427" y="1805"/>
                      <a:pt x="1052" y="1772"/>
                      <a:pt x="678" y="1770"/>
                    </a:cubicBezTo>
                    <a:lnTo>
                      <a:pt x="678" y="1770"/>
                    </a:lnTo>
                    <a:cubicBezTo>
                      <a:pt x="948" y="1292"/>
                      <a:pt x="1420" y="732"/>
                      <a:pt x="1014" y="220"/>
                    </a:cubicBezTo>
                    <a:cubicBezTo>
                      <a:pt x="899" y="74"/>
                      <a:pt x="723" y="1"/>
                      <a:pt x="5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07" name="Google Shape;16507;p27"/>
              <p:cNvSpPr/>
              <p:nvPr/>
            </p:nvSpPr>
            <p:spPr>
              <a:xfrm>
                <a:off x="2063425" y="1764625"/>
                <a:ext cx="4755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1902" h="2220" extrusionOk="0">
                    <a:moveTo>
                      <a:pt x="204" y="1"/>
                    </a:moveTo>
                    <a:cubicBezTo>
                      <a:pt x="104" y="1"/>
                      <a:pt x="1" y="83"/>
                      <a:pt x="34" y="208"/>
                    </a:cubicBezTo>
                    <a:lnTo>
                      <a:pt x="35" y="208"/>
                    </a:lnTo>
                    <a:cubicBezTo>
                      <a:pt x="205" y="838"/>
                      <a:pt x="374" y="1468"/>
                      <a:pt x="543" y="2098"/>
                    </a:cubicBezTo>
                    <a:cubicBezTo>
                      <a:pt x="566" y="2183"/>
                      <a:pt x="626" y="2219"/>
                      <a:pt x="689" y="2219"/>
                    </a:cubicBezTo>
                    <a:cubicBezTo>
                      <a:pt x="784" y="2219"/>
                      <a:pt x="885" y="2135"/>
                      <a:pt x="867" y="2010"/>
                    </a:cubicBezTo>
                    <a:cubicBezTo>
                      <a:pt x="841" y="1833"/>
                      <a:pt x="839" y="1662"/>
                      <a:pt x="883" y="1488"/>
                    </a:cubicBezTo>
                    <a:cubicBezTo>
                      <a:pt x="905" y="1400"/>
                      <a:pt x="975" y="1127"/>
                      <a:pt x="1062" y="1079"/>
                    </a:cubicBezTo>
                    <a:lnTo>
                      <a:pt x="1423" y="1073"/>
                    </a:lnTo>
                    <a:cubicBezTo>
                      <a:pt x="1466" y="1165"/>
                      <a:pt x="1500" y="1261"/>
                      <a:pt x="1522" y="1360"/>
                    </a:cubicBezTo>
                    <a:cubicBezTo>
                      <a:pt x="1558" y="1511"/>
                      <a:pt x="1564" y="1662"/>
                      <a:pt x="1561" y="1816"/>
                    </a:cubicBezTo>
                    <a:cubicBezTo>
                      <a:pt x="1558" y="1924"/>
                      <a:pt x="1641" y="1978"/>
                      <a:pt x="1725" y="1978"/>
                    </a:cubicBezTo>
                    <a:cubicBezTo>
                      <a:pt x="1808" y="1978"/>
                      <a:pt x="1893" y="1924"/>
                      <a:pt x="1895" y="1816"/>
                    </a:cubicBezTo>
                    <a:cubicBezTo>
                      <a:pt x="1902" y="1446"/>
                      <a:pt x="1791" y="586"/>
                      <a:pt x="1280" y="586"/>
                    </a:cubicBezTo>
                    <a:cubicBezTo>
                      <a:pt x="1241" y="586"/>
                      <a:pt x="1201" y="590"/>
                      <a:pt x="1158" y="601"/>
                    </a:cubicBezTo>
                    <a:cubicBezTo>
                      <a:pt x="893" y="663"/>
                      <a:pt x="728" y="880"/>
                      <a:pt x="633" y="1142"/>
                    </a:cubicBezTo>
                    <a:lnTo>
                      <a:pt x="633" y="1142"/>
                    </a:lnTo>
                    <a:cubicBezTo>
                      <a:pt x="541" y="801"/>
                      <a:pt x="449" y="461"/>
                      <a:pt x="357" y="120"/>
                    </a:cubicBezTo>
                    <a:cubicBezTo>
                      <a:pt x="335" y="37"/>
                      <a:pt x="270" y="1"/>
                      <a:pt x="2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08" name="Google Shape;16508;p27"/>
              <p:cNvSpPr/>
              <p:nvPr/>
            </p:nvSpPr>
            <p:spPr>
              <a:xfrm>
                <a:off x="2104750" y="1756075"/>
                <a:ext cx="25125" cy="69275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2771" extrusionOk="0">
                    <a:moveTo>
                      <a:pt x="259" y="0"/>
                    </a:moveTo>
                    <a:cubicBezTo>
                      <a:pt x="71" y="0"/>
                      <a:pt x="1" y="292"/>
                      <a:pt x="202" y="326"/>
                    </a:cubicBezTo>
                    <a:cubicBezTo>
                      <a:pt x="629" y="398"/>
                      <a:pt x="605" y="1155"/>
                      <a:pt x="623" y="1446"/>
                    </a:cubicBezTo>
                    <a:cubicBezTo>
                      <a:pt x="644" y="1833"/>
                      <a:pt x="638" y="2222"/>
                      <a:pt x="603" y="2610"/>
                    </a:cubicBezTo>
                    <a:cubicBezTo>
                      <a:pt x="594" y="2717"/>
                      <a:pt x="673" y="2771"/>
                      <a:pt x="757" y="2771"/>
                    </a:cubicBezTo>
                    <a:cubicBezTo>
                      <a:pt x="840" y="2771"/>
                      <a:pt x="929" y="2717"/>
                      <a:pt x="937" y="2610"/>
                    </a:cubicBezTo>
                    <a:cubicBezTo>
                      <a:pt x="991" y="1990"/>
                      <a:pt x="1004" y="1333"/>
                      <a:pt x="876" y="720"/>
                    </a:cubicBezTo>
                    <a:cubicBezTo>
                      <a:pt x="806" y="390"/>
                      <a:pt x="654" y="64"/>
                      <a:pt x="290" y="3"/>
                    </a:cubicBezTo>
                    <a:cubicBezTo>
                      <a:pt x="280" y="1"/>
                      <a:pt x="269" y="0"/>
                      <a:pt x="25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09" name="Google Shape;16509;p27"/>
              <p:cNvSpPr/>
              <p:nvPr/>
            </p:nvSpPr>
            <p:spPr>
              <a:xfrm>
                <a:off x="2126100" y="1738675"/>
                <a:ext cx="26925" cy="41425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1657" extrusionOk="0">
                    <a:moveTo>
                      <a:pt x="368" y="1"/>
                    </a:moveTo>
                    <a:cubicBezTo>
                      <a:pt x="258" y="1"/>
                      <a:pt x="153" y="53"/>
                      <a:pt x="83" y="159"/>
                    </a:cubicBezTo>
                    <a:cubicBezTo>
                      <a:pt x="0" y="284"/>
                      <a:pt x="116" y="404"/>
                      <a:pt x="234" y="404"/>
                    </a:cubicBezTo>
                    <a:cubicBezTo>
                      <a:pt x="285" y="404"/>
                      <a:pt x="337" y="381"/>
                      <a:pt x="373" y="327"/>
                    </a:cubicBezTo>
                    <a:lnTo>
                      <a:pt x="373" y="328"/>
                    </a:lnTo>
                    <a:cubicBezTo>
                      <a:pt x="434" y="368"/>
                      <a:pt x="437" y="432"/>
                      <a:pt x="381" y="523"/>
                    </a:cubicBezTo>
                    <a:cubicBezTo>
                      <a:pt x="356" y="571"/>
                      <a:pt x="329" y="615"/>
                      <a:pt x="298" y="658"/>
                    </a:cubicBezTo>
                    <a:cubicBezTo>
                      <a:pt x="236" y="751"/>
                      <a:pt x="300" y="873"/>
                      <a:pt x="397" y="903"/>
                    </a:cubicBezTo>
                    <a:cubicBezTo>
                      <a:pt x="494" y="934"/>
                      <a:pt x="614" y="986"/>
                      <a:pt x="661" y="1082"/>
                    </a:cubicBezTo>
                    <a:cubicBezTo>
                      <a:pt x="697" y="1156"/>
                      <a:pt x="677" y="1331"/>
                      <a:pt x="578" y="1331"/>
                    </a:cubicBezTo>
                    <a:cubicBezTo>
                      <a:pt x="559" y="1331"/>
                      <a:pt x="539" y="1326"/>
                      <a:pt x="515" y="1312"/>
                    </a:cubicBezTo>
                    <a:cubicBezTo>
                      <a:pt x="486" y="1296"/>
                      <a:pt x="458" y="1289"/>
                      <a:pt x="432" y="1289"/>
                    </a:cubicBezTo>
                    <a:cubicBezTo>
                      <a:pt x="284" y="1289"/>
                      <a:pt x="187" y="1510"/>
                      <a:pt x="346" y="1600"/>
                    </a:cubicBezTo>
                    <a:cubicBezTo>
                      <a:pt x="414" y="1639"/>
                      <a:pt x="486" y="1656"/>
                      <a:pt x="558" y="1656"/>
                    </a:cubicBezTo>
                    <a:cubicBezTo>
                      <a:pt x="769" y="1656"/>
                      <a:pt x="970" y="1502"/>
                      <a:pt x="1018" y="1279"/>
                    </a:cubicBezTo>
                    <a:cubicBezTo>
                      <a:pt x="1077" y="1009"/>
                      <a:pt x="897" y="791"/>
                      <a:pt x="677" y="665"/>
                    </a:cubicBezTo>
                    <a:lnTo>
                      <a:pt x="677" y="665"/>
                    </a:lnTo>
                    <a:cubicBezTo>
                      <a:pt x="765" y="474"/>
                      <a:pt x="798" y="252"/>
                      <a:pt x="620" y="99"/>
                    </a:cubicBezTo>
                    <a:cubicBezTo>
                      <a:pt x="544" y="34"/>
                      <a:pt x="455" y="1"/>
                      <a:pt x="36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10" name="Google Shape;16510;p27"/>
              <p:cNvSpPr/>
              <p:nvPr/>
            </p:nvSpPr>
            <p:spPr>
              <a:xfrm>
                <a:off x="2166800" y="1766875"/>
                <a:ext cx="51875" cy="38225"/>
              </a:xfrm>
              <a:custGeom>
                <a:avLst/>
                <a:gdLst/>
                <a:ahLst/>
                <a:cxnLst/>
                <a:rect l="l" t="t" r="r" b="b"/>
                <a:pathLst>
                  <a:path w="2075" h="1529" extrusionOk="0">
                    <a:moveTo>
                      <a:pt x="257" y="1"/>
                    </a:moveTo>
                    <a:cubicBezTo>
                      <a:pt x="120" y="1"/>
                      <a:pt x="0" y="169"/>
                      <a:pt x="130" y="279"/>
                    </a:cubicBezTo>
                    <a:lnTo>
                      <a:pt x="130" y="280"/>
                    </a:lnTo>
                    <a:cubicBezTo>
                      <a:pt x="647" y="718"/>
                      <a:pt x="1190" y="1125"/>
                      <a:pt x="1756" y="1500"/>
                    </a:cubicBezTo>
                    <a:cubicBezTo>
                      <a:pt x="1786" y="1520"/>
                      <a:pt x="1815" y="1529"/>
                      <a:pt x="1843" y="1529"/>
                    </a:cubicBezTo>
                    <a:cubicBezTo>
                      <a:pt x="1982" y="1529"/>
                      <a:pt x="2075" y="1310"/>
                      <a:pt x="1926" y="1211"/>
                    </a:cubicBezTo>
                    <a:cubicBezTo>
                      <a:pt x="1383" y="852"/>
                      <a:pt x="862" y="462"/>
                      <a:pt x="367" y="42"/>
                    </a:cubicBezTo>
                    <a:cubicBezTo>
                      <a:pt x="332" y="13"/>
                      <a:pt x="294" y="1"/>
                      <a:pt x="25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11" name="Google Shape;16511;p27"/>
              <p:cNvSpPr/>
              <p:nvPr/>
            </p:nvSpPr>
            <p:spPr>
              <a:xfrm>
                <a:off x="2166625" y="1765550"/>
                <a:ext cx="43325" cy="49550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982" extrusionOk="0">
                    <a:moveTo>
                      <a:pt x="1492" y="0"/>
                    </a:moveTo>
                    <a:cubicBezTo>
                      <a:pt x="1441" y="0"/>
                      <a:pt x="1389" y="21"/>
                      <a:pt x="1351" y="71"/>
                    </a:cubicBezTo>
                    <a:lnTo>
                      <a:pt x="91" y="1743"/>
                    </a:lnTo>
                    <a:cubicBezTo>
                      <a:pt x="0" y="1863"/>
                      <a:pt x="117" y="1982"/>
                      <a:pt x="239" y="1982"/>
                    </a:cubicBezTo>
                    <a:cubicBezTo>
                      <a:pt x="290" y="1982"/>
                      <a:pt x="342" y="1961"/>
                      <a:pt x="380" y="1910"/>
                    </a:cubicBezTo>
                    <a:lnTo>
                      <a:pt x="1641" y="240"/>
                    </a:lnTo>
                    <a:cubicBezTo>
                      <a:pt x="1733" y="119"/>
                      <a:pt x="1614" y="0"/>
                      <a:pt x="149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12" name="Google Shape;16512;p27"/>
              <p:cNvSpPr/>
              <p:nvPr/>
            </p:nvSpPr>
            <p:spPr>
              <a:xfrm>
                <a:off x="2223975" y="1752275"/>
                <a:ext cx="51675" cy="71725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2869" extrusionOk="0">
                    <a:moveTo>
                      <a:pt x="1061" y="717"/>
                    </a:moveTo>
                    <a:cubicBezTo>
                      <a:pt x="1096" y="935"/>
                      <a:pt x="1126" y="1154"/>
                      <a:pt x="1152" y="1373"/>
                    </a:cubicBezTo>
                    <a:lnTo>
                      <a:pt x="1152" y="1373"/>
                    </a:lnTo>
                    <a:cubicBezTo>
                      <a:pt x="967" y="1392"/>
                      <a:pt x="782" y="1404"/>
                      <a:pt x="596" y="1408"/>
                    </a:cubicBezTo>
                    <a:lnTo>
                      <a:pt x="596" y="1408"/>
                    </a:lnTo>
                    <a:cubicBezTo>
                      <a:pt x="773" y="1193"/>
                      <a:pt x="929" y="961"/>
                      <a:pt x="1061" y="717"/>
                    </a:cubicBezTo>
                    <a:close/>
                    <a:moveTo>
                      <a:pt x="1158" y="1"/>
                    </a:moveTo>
                    <a:cubicBezTo>
                      <a:pt x="1084" y="1"/>
                      <a:pt x="1003" y="47"/>
                      <a:pt x="975" y="120"/>
                    </a:cubicBezTo>
                    <a:cubicBezTo>
                      <a:pt x="778" y="620"/>
                      <a:pt x="482" y="1075"/>
                      <a:pt x="104" y="1456"/>
                    </a:cubicBezTo>
                    <a:cubicBezTo>
                      <a:pt x="0" y="1561"/>
                      <a:pt x="78" y="1738"/>
                      <a:pt x="221" y="1743"/>
                    </a:cubicBezTo>
                    <a:cubicBezTo>
                      <a:pt x="284" y="1744"/>
                      <a:pt x="346" y="1745"/>
                      <a:pt x="408" y="1745"/>
                    </a:cubicBezTo>
                    <a:cubicBezTo>
                      <a:pt x="669" y="1745"/>
                      <a:pt x="929" y="1732"/>
                      <a:pt x="1188" y="1705"/>
                    </a:cubicBezTo>
                    <a:lnTo>
                      <a:pt x="1188" y="1705"/>
                    </a:lnTo>
                    <a:cubicBezTo>
                      <a:pt x="1221" y="2038"/>
                      <a:pt x="1245" y="2372"/>
                      <a:pt x="1260" y="2707"/>
                    </a:cubicBezTo>
                    <a:cubicBezTo>
                      <a:pt x="1265" y="2814"/>
                      <a:pt x="1350" y="2868"/>
                      <a:pt x="1434" y="2868"/>
                    </a:cubicBezTo>
                    <a:cubicBezTo>
                      <a:pt x="1518" y="2868"/>
                      <a:pt x="1599" y="2814"/>
                      <a:pt x="1596" y="2707"/>
                    </a:cubicBezTo>
                    <a:lnTo>
                      <a:pt x="1596" y="2705"/>
                    </a:lnTo>
                    <a:cubicBezTo>
                      <a:pt x="1580" y="2357"/>
                      <a:pt x="1554" y="2010"/>
                      <a:pt x="1519" y="1663"/>
                    </a:cubicBezTo>
                    <a:lnTo>
                      <a:pt x="1519" y="1663"/>
                    </a:lnTo>
                    <a:cubicBezTo>
                      <a:pt x="1636" y="1646"/>
                      <a:pt x="1752" y="1626"/>
                      <a:pt x="1867" y="1604"/>
                    </a:cubicBezTo>
                    <a:cubicBezTo>
                      <a:pt x="2067" y="1565"/>
                      <a:pt x="1999" y="1277"/>
                      <a:pt x="1815" y="1277"/>
                    </a:cubicBezTo>
                    <a:cubicBezTo>
                      <a:pt x="1803" y="1277"/>
                      <a:pt x="1791" y="1278"/>
                      <a:pt x="1779" y="1281"/>
                    </a:cubicBezTo>
                    <a:cubicBezTo>
                      <a:pt x="1680" y="1300"/>
                      <a:pt x="1581" y="1317"/>
                      <a:pt x="1482" y="1331"/>
                    </a:cubicBezTo>
                    <a:lnTo>
                      <a:pt x="1482" y="1331"/>
                    </a:lnTo>
                    <a:cubicBezTo>
                      <a:pt x="1434" y="926"/>
                      <a:pt x="1372" y="522"/>
                      <a:pt x="1297" y="120"/>
                    </a:cubicBezTo>
                    <a:cubicBezTo>
                      <a:pt x="1281" y="36"/>
                      <a:pt x="1222" y="1"/>
                      <a:pt x="11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13" name="Google Shape;16513;p27"/>
              <p:cNvSpPr/>
              <p:nvPr/>
            </p:nvSpPr>
            <p:spPr>
              <a:xfrm>
                <a:off x="2276000" y="1762400"/>
                <a:ext cx="47025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1881" h="2129" extrusionOk="0">
                    <a:moveTo>
                      <a:pt x="230" y="1"/>
                    </a:moveTo>
                    <a:cubicBezTo>
                      <a:pt x="111" y="1"/>
                      <a:pt x="0" y="168"/>
                      <a:pt x="102" y="294"/>
                    </a:cubicBezTo>
                    <a:lnTo>
                      <a:pt x="102" y="296"/>
                    </a:lnTo>
                    <a:lnTo>
                      <a:pt x="1542" y="2072"/>
                    </a:lnTo>
                    <a:cubicBezTo>
                      <a:pt x="1575" y="2112"/>
                      <a:pt x="1613" y="2129"/>
                      <a:pt x="1650" y="2129"/>
                    </a:cubicBezTo>
                    <a:cubicBezTo>
                      <a:pt x="1769" y="2129"/>
                      <a:pt x="1880" y="1960"/>
                      <a:pt x="1778" y="1835"/>
                    </a:cubicBezTo>
                    <a:lnTo>
                      <a:pt x="338" y="58"/>
                    </a:lnTo>
                    <a:cubicBezTo>
                      <a:pt x="306" y="18"/>
                      <a:pt x="267" y="1"/>
                      <a:pt x="23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14" name="Google Shape;16514;p27"/>
              <p:cNvSpPr/>
              <p:nvPr/>
            </p:nvSpPr>
            <p:spPr>
              <a:xfrm>
                <a:off x="2270800" y="1764100"/>
                <a:ext cx="4405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2405" extrusionOk="0">
                    <a:moveTo>
                      <a:pt x="1523" y="0"/>
                    </a:moveTo>
                    <a:cubicBezTo>
                      <a:pt x="1472" y="0"/>
                      <a:pt x="1420" y="21"/>
                      <a:pt x="1382" y="72"/>
                    </a:cubicBezTo>
                    <a:cubicBezTo>
                      <a:pt x="897" y="734"/>
                      <a:pt x="459" y="1428"/>
                      <a:pt x="70" y="2151"/>
                    </a:cubicBezTo>
                    <a:cubicBezTo>
                      <a:pt x="1" y="2283"/>
                      <a:pt x="117" y="2404"/>
                      <a:pt x="229" y="2404"/>
                    </a:cubicBezTo>
                    <a:cubicBezTo>
                      <a:pt x="279" y="2404"/>
                      <a:pt x="329" y="2380"/>
                      <a:pt x="360" y="2321"/>
                    </a:cubicBezTo>
                    <a:cubicBezTo>
                      <a:pt x="748" y="1598"/>
                      <a:pt x="1186" y="902"/>
                      <a:pt x="1672" y="242"/>
                    </a:cubicBezTo>
                    <a:cubicBezTo>
                      <a:pt x="1761" y="119"/>
                      <a:pt x="1644" y="0"/>
                      <a:pt x="152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15" name="Google Shape;16515;p27"/>
              <p:cNvSpPr/>
              <p:nvPr/>
            </p:nvSpPr>
            <p:spPr>
              <a:xfrm>
                <a:off x="2310800" y="1742550"/>
                <a:ext cx="33975" cy="28175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1127" extrusionOk="0">
                    <a:moveTo>
                      <a:pt x="442" y="1"/>
                    </a:moveTo>
                    <a:cubicBezTo>
                      <a:pt x="408" y="1"/>
                      <a:pt x="374" y="4"/>
                      <a:pt x="341" y="11"/>
                    </a:cubicBezTo>
                    <a:cubicBezTo>
                      <a:pt x="133" y="59"/>
                      <a:pt x="87" y="188"/>
                      <a:pt x="36" y="376"/>
                    </a:cubicBezTo>
                    <a:cubicBezTo>
                      <a:pt x="1" y="501"/>
                      <a:pt x="105" y="583"/>
                      <a:pt x="205" y="583"/>
                    </a:cubicBezTo>
                    <a:cubicBezTo>
                      <a:pt x="271" y="583"/>
                      <a:pt x="336" y="547"/>
                      <a:pt x="357" y="465"/>
                    </a:cubicBezTo>
                    <a:lnTo>
                      <a:pt x="359" y="465"/>
                    </a:lnTo>
                    <a:cubicBezTo>
                      <a:pt x="376" y="405"/>
                      <a:pt x="379" y="335"/>
                      <a:pt x="440" y="335"/>
                    </a:cubicBezTo>
                    <a:cubicBezTo>
                      <a:pt x="450" y="335"/>
                      <a:pt x="462" y="337"/>
                      <a:pt x="476" y="341"/>
                    </a:cubicBezTo>
                    <a:cubicBezTo>
                      <a:pt x="543" y="362"/>
                      <a:pt x="563" y="431"/>
                      <a:pt x="542" y="494"/>
                    </a:cubicBezTo>
                    <a:cubicBezTo>
                      <a:pt x="518" y="565"/>
                      <a:pt x="447" y="613"/>
                      <a:pt x="426" y="689"/>
                    </a:cubicBezTo>
                    <a:cubicBezTo>
                      <a:pt x="408" y="756"/>
                      <a:pt x="411" y="828"/>
                      <a:pt x="437" y="893"/>
                    </a:cubicBezTo>
                    <a:cubicBezTo>
                      <a:pt x="503" y="1065"/>
                      <a:pt x="635" y="1126"/>
                      <a:pt x="780" y="1126"/>
                    </a:cubicBezTo>
                    <a:cubicBezTo>
                      <a:pt x="924" y="1126"/>
                      <a:pt x="1082" y="1065"/>
                      <a:pt x="1202" y="992"/>
                    </a:cubicBezTo>
                    <a:cubicBezTo>
                      <a:pt x="1358" y="898"/>
                      <a:pt x="1263" y="679"/>
                      <a:pt x="1119" y="679"/>
                    </a:cubicBezTo>
                    <a:cubicBezTo>
                      <a:pt x="1092" y="679"/>
                      <a:pt x="1064" y="687"/>
                      <a:pt x="1035" y="704"/>
                    </a:cubicBezTo>
                    <a:cubicBezTo>
                      <a:pt x="1009" y="718"/>
                      <a:pt x="868" y="804"/>
                      <a:pt x="797" y="804"/>
                    </a:cubicBezTo>
                    <a:cubicBezTo>
                      <a:pt x="773" y="804"/>
                      <a:pt x="757" y="795"/>
                      <a:pt x="756" y="770"/>
                    </a:cubicBezTo>
                    <a:cubicBezTo>
                      <a:pt x="752" y="730"/>
                      <a:pt x="859" y="617"/>
                      <a:pt x="873" y="561"/>
                    </a:cubicBezTo>
                    <a:cubicBezTo>
                      <a:pt x="911" y="405"/>
                      <a:pt x="867" y="240"/>
                      <a:pt x="756" y="126"/>
                    </a:cubicBezTo>
                    <a:cubicBezTo>
                      <a:pt x="673" y="42"/>
                      <a:pt x="558" y="1"/>
                      <a:pt x="44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16" name="Google Shape;16516;p27"/>
              <p:cNvSpPr/>
              <p:nvPr/>
            </p:nvSpPr>
            <p:spPr>
              <a:xfrm>
                <a:off x="2350525" y="1750200"/>
                <a:ext cx="273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878" extrusionOk="0">
                    <a:moveTo>
                      <a:pt x="762" y="0"/>
                    </a:moveTo>
                    <a:cubicBezTo>
                      <a:pt x="755" y="0"/>
                      <a:pt x="749" y="1"/>
                      <a:pt x="742" y="1"/>
                    </a:cubicBezTo>
                    <a:cubicBezTo>
                      <a:pt x="170" y="59"/>
                      <a:pt x="102" y="728"/>
                      <a:pt x="60" y="1193"/>
                    </a:cubicBezTo>
                    <a:cubicBezTo>
                      <a:pt x="1" y="1849"/>
                      <a:pt x="161" y="2509"/>
                      <a:pt x="765" y="2854"/>
                    </a:cubicBezTo>
                    <a:cubicBezTo>
                      <a:pt x="793" y="2870"/>
                      <a:pt x="821" y="2877"/>
                      <a:pt x="848" y="2877"/>
                    </a:cubicBezTo>
                    <a:cubicBezTo>
                      <a:pt x="994" y="2877"/>
                      <a:pt x="1092" y="2656"/>
                      <a:pt x="933" y="2564"/>
                    </a:cubicBezTo>
                    <a:cubicBezTo>
                      <a:pt x="527" y="2332"/>
                      <a:pt x="390" y="1917"/>
                      <a:pt x="379" y="1469"/>
                    </a:cubicBezTo>
                    <a:cubicBezTo>
                      <a:pt x="375" y="1264"/>
                      <a:pt x="388" y="371"/>
                      <a:pt x="742" y="335"/>
                    </a:cubicBezTo>
                    <a:cubicBezTo>
                      <a:pt x="948" y="316"/>
                      <a:pt x="957" y="0"/>
                      <a:pt x="7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17" name="Google Shape;16517;p27"/>
              <p:cNvSpPr/>
              <p:nvPr/>
            </p:nvSpPr>
            <p:spPr>
              <a:xfrm>
                <a:off x="2382950" y="1761075"/>
                <a:ext cx="47725" cy="63825"/>
              </a:xfrm>
              <a:custGeom>
                <a:avLst/>
                <a:gdLst/>
                <a:ahLst/>
                <a:cxnLst/>
                <a:rect l="l" t="t" r="r" b="b"/>
                <a:pathLst>
                  <a:path w="1909" h="2553" extrusionOk="0">
                    <a:moveTo>
                      <a:pt x="205" y="1"/>
                    </a:moveTo>
                    <a:cubicBezTo>
                      <a:pt x="106" y="1"/>
                      <a:pt x="0" y="84"/>
                      <a:pt x="28" y="210"/>
                    </a:cubicBezTo>
                    <a:cubicBezTo>
                      <a:pt x="161" y="840"/>
                      <a:pt x="293" y="1470"/>
                      <a:pt x="426" y="2099"/>
                    </a:cubicBezTo>
                    <a:cubicBezTo>
                      <a:pt x="443" y="2181"/>
                      <a:pt x="512" y="2218"/>
                      <a:pt x="582" y="2218"/>
                    </a:cubicBezTo>
                    <a:cubicBezTo>
                      <a:pt x="670" y="2218"/>
                      <a:pt x="760" y="2159"/>
                      <a:pt x="754" y="2054"/>
                    </a:cubicBezTo>
                    <a:cubicBezTo>
                      <a:pt x="745" y="1882"/>
                      <a:pt x="725" y="1681"/>
                      <a:pt x="766" y="1513"/>
                    </a:cubicBezTo>
                    <a:cubicBezTo>
                      <a:pt x="816" y="1308"/>
                      <a:pt x="960" y="1121"/>
                      <a:pt x="1125" y="1121"/>
                    </a:cubicBezTo>
                    <a:cubicBezTo>
                      <a:pt x="1216" y="1121"/>
                      <a:pt x="1314" y="1178"/>
                      <a:pt x="1407" y="1321"/>
                    </a:cubicBezTo>
                    <a:cubicBezTo>
                      <a:pt x="1555" y="1546"/>
                      <a:pt x="1505" y="2115"/>
                      <a:pt x="1508" y="2391"/>
                    </a:cubicBezTo>
                    <a:cubicBezTo>
                      <a:pt x="1508" y="2499"/>
                      <a:pt x="1592" y="2553"/>
                      <a:pt x="1676" y="2553"/>
                    </a:cubicBezTo>
                    <a:cubicBezTo>
                      <a:pt x="1759" y="2553"/>
                      <a:pt x="1842" y="2499"/>
                      <a:pt x="1842" y="2391"/>
                    </a:cubicBezTo>
                    <a:cubicBezTo>
                      <a:pt x="1837" y="1914"/>
                      <a:pt x="1909" y="820"/>
                      <a:pt x="1219" y="768"/>
                    </a:cubicBezTo>
                    <a:cubicBezTo>
                      <a:pt x="1196" y="767"/>
                      <a:pt x="1174" y="766"/>
                      <a:pt x="1152" y="766"/>
                    </a:cubicBezTo>
                    <a:cubicBezTo>
                      <a:pt x="858" y="766"/>
                      <a:pt x="675" y="923"/>
                      <a:pt x="565" y="1142"/>
                    </a:cubicBezTo>
                    <a:lnTo>
                      <a:pt x="565" y="1142"/>
                    </a:lnTo>
                    <a:cubicBezTo>
                      <a:pt x="493" y="802"/>
                      <a:pt x="422" y="461"/>
                      <a:pt x="350" y="122"/>
                    </a:cubicBezTo>
                    <a:cubicBezTo>
                      <a:pt x="332" y="37"/>
                      <a:pt x="270" y="1"/>
                      <a:pt x="20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18" name="Google Shape;16518;p27"/>
              <p:cNvSpPr/>
              <p:nvPr/>
            </p:nvSpPr>
            <p:spPr>
              <a:xfrm>
                <a:off x="2426650" y="1769300"/>
                <a:ext cx="43675" cy="52950"/>
              </a:xfrm>
              <a:custGeom>
                <a:avLst/>
                <a:gdLst/>
                <a:ahLst/>
                <a:cxnLst/>
                <a:rect l="l" t="t" r="r" b="b"/>
                <a:pathLst>
                  <a:path w="1747" h="2118" extrusionOk="0">
                    <a:moveTo>
                      <a:pt x="1112" y="409"/>
                    </a:moveTo>
                    <a:cubicBezTo>
                      <a:pt x="1198" y="461"/>
                      <a:pt x="1226" y="562"/>
                      <a:pt x="1132" y="680"/>
                    </a:cubicBezTo>
                    <a:cubicBezTo>
                      <a:pt x="1086" y="739"/>
                      <a:pt x="1038" y="763"/>
                      <a:pt x="996" y="763"/>
                    </a:cubicBezTo>
                    <a:cubicBezTo>
                      <a:pt x="833" y="763"/>
                      <a:pt x="739" y="424"/>
                      <a:pt x="1020" y="424"/>
                    </a:cubicBezTo>
                    <a:cubicBezTo>
                      <a:pt x="1024" y="424"/>
                      <a:pt x="1029" y="424"/>
                      <a:pt x="1033" y="424"/>
                    </a:cubicBezTo>
                    <a:cubicBezTo>
                      <a:pt x="1036" y="424"/>
                      <a:pt x="1038" y="424"/>
                      <a:pt x="1041" y="424"/>
                    </a:cubicBezTo>
                    <a:cubicBezTo>
                      <a:pt x="1068" y="424"/>
                      <a:pt x="1092" y="419"/>
                      <a:pt x="1112" y="409"/>
                    </a:cubicBezTo>
                    <a:close/>
                    <a:moveTo>
                      <a:pt x="959" y="0"/>
                    </a:moveTo>
                    <a:cubicBezTo>
                      <a:pt x="956" y="0"/>
                      <a:pt x="952" y="0"/>
                      <a:pt x="948" y="0"/>
                    </a:cubicBezTo>
                    <a:cubicBezTo>
                      <a:pt x="123" y="15"/>
                      <a:pt x="1" y="1216"/>
                      <a:pt x="350" y="1760"/>
                    </a:cubicBezTo>
                    <a:cubicBezTo>
                      <a:pt x="502" y="1997"/>
                      <a:pt x="771" y="2117"/>
                      <a:pt x="1029" y="2117"/>
                    </a:cubicBezTo>
                    <a:cubicBezTo>
                      <a:pt x="1360" y="2117"/>
                      <a:pt x="1673" y="1919"/>
                      <a:pt x="1694" y="1510"/>
                    </a:cubicBezTo>
                    <a:cubicBezTo>
                      <a:pt x="1699" y="1403"/>
                      <a:pt x="1618" y="1350"/>
                      <a:pt x="1534" y="1350"/>
                    </a:cubicBezTo>
                    <a:cubicBezTo>
                      <a:pt x="1450" y="1350"/>
                      <a:pt x="1364" y="1403"/>
                      <a:pt x="1358" y="1510"/>
                    </a:cubicBezTo>
                    <a:cubicBezTo>
                      <a:pt x="1350" y="1699"/>
                      <a:pt x="1170" y="1798"/>
                      <a:pt x="996" y="1798"/>
                    </a:cubicBezTo>
                    <a:cubicBezTo>
                      <a:pt x="926" y="1798"/>
                      <a:pt x="857" y="1782"/>
                      <a:pt x="800" y="1750"/>
                    </a:cubicBezTo>
                    <a:cubicBezTo>
                      <a:pt x="570" y="1620"/>
                      <a:pt x="496" y="1301"/>
                      <a:pt x="498" y="1060"/>
                    </a:cubicBezTo>
                    <a:cubicBezTo>
                      <a:pt x="499" y="976"/>
                      <a:pt x="507" y="885"/>
                      <a:pt x="526" y="797"/>
                    </a:cubicBezTo>
                    <a:lnTo>
                      <a:pt x="526" y="797"/>
                    </a:lnTo>
                    <a:cubicBezTo>
                      <a:pt x="588" y="970"/>
                      <a:pt x="741" y="1106"/>
                      <a:pt x="988" y="1106"/>
                    </a:cubicBezTo>
                    <a:cubicBezTo>
                      <a:pt x="1005" y="1106"/>
                      <a:pt x="1022" y="1106"/>
                      <a:pt x="1039" y="1105"/>
                    </a:cubicBezTo>
                    <a:cubicBezTo>
                      <a:pt x="1746" y="1053"/>
                      <a:pt x="1628" y="0"/>
                      <a:pt x="95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19" name="Google Shape;16519;p27"/>
              <p:cNvSpPr/>
              <p:nvPr/>
            </p:nvSpPr>
            <p:spPr>
              <a:xfrm>
                <a:off x="2473025" y="1759150"/>
                <a:ext cx="35975" cy="69200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2768" extrusionOk="0">
                    <a:moveTo>
                      <a:pt x="234" y="0"/>
                    </a:moveTo>
                    <a:cubicBezTo>
                      <a:pt x="117" y="0"/>
                      <a:pt x="1" y="120"/>
                      <a:pt x="81" y="247"/>
                    </a:cubicBezTo>
                    <a:lnTo>
                      <a:pt x="81" y="246"/>
                    </a:lnTo>
                    <a:cubicBezTo>
                      <a:pt x="388" y="730"/>
                      <a:pt x="1048" y="2014"/>
                      <a:pt x="451" y="2491"/>
                    </a:cubicBezTo>
                    <a:cubicBezTo>
                      <a:pt x="318" y="2598"/>
                      <a:pt x="439" y="2768"/>
                      <a:pt x="578" y="2768"/>
                    </a:cubicBezTo>
                    <a:cubicBezTo>
                      <a:pt x="614" y="2768"/>
                      <a:pt x="652" y="2756"/>
                      <a:pt x="687" y="2728"/>
                    </a:cubicBezTo>
                    <a:cubicBezTo>
                      <a:pt x="1439" y="2127"/>
                      <a:pt x="765" y="699"/>
                      <a:pt x="371" y="78"/>
                    </a:cubicBezTo>
                    <a:cubicBezTo>
                      <a:pt x="336" y="23"/>
                      <a:pt x="285" y="0"/>
                      <a:pt x="2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20" name="Google Shape;16520;p27"/>
              <p:cNvSpPr/>
              <p:nvPr/>
            </p:nvSpPr>
            <p:spPr>
              <a:xfrm>
                <a:off x="2484350" y="1737075"/>
                <a:ext cx="34300" cy="34425"/>
              </a:xfrm>
              <a:custGeom>
                <a:avLst/>
                <a:gdLst/>
                <a:ahLst/>
                <a:cxnLst/>
                <a:rect l="l" t="t" r="r" b="b"/>
                <a:pathLst>
                  <a:path w="1372" h="1377" extrusionOk="0">
                    <a:moveTo>
                      <a:pt x="717" y="0"/>
                    </a:moveTo>
                    <a:cubicBezTo>
                      <a:pt x="530" y="0"/>
                      <a:pt x="320" y="65"/>
                      <a:pt x="188" y="105"/>
                    </a:cubicBezTo>
                    <a:cubicBezTo>
                      <a:pt x="1" y="164"/>
                      <a:pt x="57" y="437"/>
                      <a:pt x="224" y="437"/>
                    </a:cubicBezTo>
                    <a:cubicBezTo>
                      <a:pt x="241" y="437"/>
                      <a:pt x="258" y="435"/>
                      <a:pt x="277" y="429"/>
                    </a:cubicBezTo>
                    <a:lnTo>
                      <a:pt x="278" y="429"/>
                    </a:lnTo>
                    <a:cubicBezTo>
                      <a:pt x="371" y="400"/>
                      <a:pt x="466" y="375"/>
                      <a:pt x="560" y="360"/>
                    </a:cubicBezTo>
                    <a:cubicBezTo>
                      <a:pt x="618" y="351"/>
                      <a:pt x="676" y="346"/>
                      <a:pt x="734" y="343"/>
                    </a:cubicBezTo>
                    <a:cubicBezTo>
                      <a:pt x="775" y="343"/>
                      <a:pt x="782" y="356"/>
                      <a:pt x="751" y="378"/>
                    </a:cubicBezTo>
                    <a:cubicBezTo>
                      <a:pt x="736" y="435"/>
                      <a:pt x="635" y="478"/>
                      <a:pt x="592" y="514"/>
                    </a:cubicBezTo>
                    <a:cubicBezTo>
                      <a:pt x="536" y="562"/>
                      <a:pt x="489" y="618"/>
                      <a:pt x="452" y="680"/>
                    </a:cubicBezTo>
                    <a:cubicBezTo>
                      <a:pt x="382" y="793"/>
                      <a:pt x="479" y="931"/>
                      <a:pt x="600" y="931"/>
                    </a:cubicBezTo>
                    <a:cubicBezTo>
                      <a:pt x="613" y="931"/>
                      <a:pt x="627" y="930"/>
                      <a:pt x="641" y="926"/>
                    </a:cubicBezTo>
                    <a:cubicBezTo>
                      <a:pt x="671" y="918"/>
                      <a:pt x="701" y="914"/>
                      <a:pt x="730" y="914"/>
                    </a:cubicBezTo>
                    <a:cubicBezTo>
                      <a:pt x="815" y="914"/>
                      <a:pt x="896" y="947"/>
                      <a:pt x="954" y="1006"/>
                    </a:cubicBezTo>
                    <a:lnTo>
                      <a:pt x="954" y="1006"/>
                    </a:lnTo>
                    <a:cubicBezTo>
                      <a:pt x="889" y="1031"/>
                      <a:pt x="822" y="1042"/>
                      <a:pt x="750" y="1042"/>
                    </a:cubicBezTo>
                    <a:cubicBezTo>
                      <a:pt x="718" y="1042"/>
                      <a:pt x="685" y="1040"/>
                      <a:pt x="650" y="1036"/>
                    </a:cubicBezTo>
                    <a:cubicBezTo>
                      <a:pt x="642" y="1035"/>
                      <a:pt x="634" y="1034"/>
                      <a:pt x="626" y="1034"/>
                    </a:cubicBezTo>
                    <a:cubicBezTo>
                      <a:pt x="437" y="1034"/>
                      <a:pt x="447" y="1345"/>
                      <a:pt x="650" y="1370"/>
                    </a:cubicBezTo>
                    <a:cubicBezTo>
                      <a:pt x="688" y="1375"/>
                      <a:pt x="725" y="1377"/>
                      <a:pt x="762" y="1377"/>
                    </a:cubicBezTo>
                    <a:cubicBezTo>
                      <a:pt x="943" y="1377"/>
                      <a:pt x="1121" y="1322"/>
                      <a:pt x="1270" y="1217"/>
                    </a:cubicBezTo>
                    <a:cubicBezTo>
                      <a:pt x="1326" y="1178"/>
                      <a:pt x="1372" y="1102"/>
                      <a:pt x="1346" y="1028"/>
                    </a:cubicBezTo>
                    <a:cubicBezTo>
                      <a:pt x="1278" y="840"/>
                      <a:pt x="1141" y="698"/>
                      <a:pt x="971" y="628"/>
                    </a:cubicBezTo>
                    <a:lnTo>
                      <a:pt x="971" y="628"/>
                    </a:lnTo>
                    <a:cubicBezTo>
                      <a:pt x="1004" y="598"/>
                      <a:pt x="1035" y="564"/>
                      <a:pt x="1058" y="522"/>
                    </a:cubicBezTo>
                    <a:cubicBezTo>
                      <a:pt x="1117" y="415"/>
                      <a:pt x="1135" y="275"/>
                      <a:pt x="1073" y="165"/>
                    </a:cubicBezTo>
                    <a:cubicBezTo>
                      <a:pt x="1001" y="41"/>
                      <a:pt x="866" y="0"/>
                      <a:pt x="7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21" name="Google Shape;16521;p27"/>
              <p:cNvSpPr/>
              <p:nvPr/>
            </p:nvSpPr>
            <p:spPr>
              <a:xfrm>
                <a:off x="2520225" y="1798200"/>
                <a:ext cx="49225" cy="9025"/>
              </a:xfrm>
              <a:custGeom>
                <a:avLst/>
                <a:gdLst/>
                <a:ahLst/>
                <a:cxnLst/>
                <a:rect l="l" t="t" r="r" b="b"/>
                <a:pathLst>
                  <a:path w="1969" h="361" extrusionOk="0">
                    <a:moveTo>
                      <a:pt x="212" y="0"/>
                    </a:moveTo>
                    <a:cubicBezTo>
                      <a:pt x="1" y="0"/>
                      <a:pt x="2" y="331"/>
                      <a:pt x="216" y="334"/>
                    </a:cubicBezTo>
                    <a:lnTo>
                      <a:pt x="1752" y="360"/>
                    </a:lnTo>
                    <a:cubicBezTo>
                      <a:pt x="1753" y="360"/>
                      <a:pt x="1754" y="360"/>
                      <a:pt x="1755" y="360"/>
                    </a:cubicBezTo>
                    <a:cubicBezTo>
                      <a:pt x="1969" y="360"/>
                      <a:pt x="1968" y="29"/>
                      <a:pt x="1752" y="26"/>
                    </a:cubicBezTo>
                    <a:lnTo>
                      <a:pt x="216" y="0"/>
                    </a:lnTo>
                    <a:cubicBezTo>
                      <a:pt x="215" y="0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22" name="Google Shape;16522;p27"/>
              <p:cNvSpPr/>
              <p:nvPr/>
            </p:nvSpPr>
            <p:spPr>
              <a:xfrm>
                <a:off x="2538275" y="1783975"/>
                <a:ext cx="13925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1958" extrusionOk="0">
                    <a:moveTo>
                      <a:pt x="183" y="1"/>
                    </a:moveTo>
                    <a:cubicBezTo>
                      <a:pt x="100" y="1"/>
                      <a:pt x="15" y="55"/>
                      <a:pt x="13" y="162"/>
                    </a:cubicBezTo>
                    <a:lnTo>
                      <a:pt x="11" y="162"/>
                    </a:lnTo>
                    <a:cubicBezTo>
                      <a:pt x="0" y="726"/>
                      <a:pt x="66" y="1291"/>
                      <a:pt x="202" y="1839"/>
                    </a:cubicBezTo>
                    <a:cubicBezTo>
                      <a:pt x="222" y="1922"/>
                      <a:pt x="286" y="1958"/>
                      <a:pt x="352" y="1958"/>
                    </a:cubicBezTo>
                    <a:cubicBezTo>
                      <a:pt x="452" y="1958"/>
                      <a:pt x="556" y="1875"/>
                      <a:pt x="525" y="1749"/>
                    </a:cubicBezTo>
                    <a:cubicBezTo>
                      <a:pt x="396" y="1230"/>
                      <a:pt x="336" y="698"/>
                      <a:pt x="347" y="162"/>
                    </a:cubicBezTo>
                    <a:cubicBezTo>
                      <a:pt x="349" y="55"/>
                      <a:pt x="267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23" name="Google Shape;16523;p27"/>
              <p:cNvSpPr/>
              <p:nvPr/>
            </p:nvSpPr>
            <p:spPr>
              <a:xfrm>
                <a:off x="2586300" y="1780400"/>
                <a:ext cx="61675" cy="43350"/>
              </a:xfrm>
              <a:custGeom>
                <a:avLst/>
                <a:gdLst/>
                <a:ahLst/>
                <a:cxnLst/>
                <a:rect l="l" t="t" r="r" b="b"/>
                <a:pathLst>
                  <a:path w="2467" h="1734" extrusionOk="0">
                    <a:moveTo>
                      <a:pt x="228" y="0"/>
                    </a:moveTo>
                    <a:cubicBezTo>
                      <a:pt x="92" y="0"/>
                      <a:pt x="1" y="218"/>
                      <a:pt x="146" y="319"/>
                    </a:cubicBezTo>
                    <a:lnTo>
                      <a:pt x="2151" y="1704"/>
                    </a:lnTo>
                    <a:cubicBezTo>
                      <a:pt x="2181" y="1724"/>
                      <a:pt x="2210" y="1733"/>
                      <a:pt x="2238" y="1733"/>
                    </a:cubicBezTo>
                    <a:cubicBezTo>
                      <a:pt x="2374" y="1733"/>
                      <a:pt x="2466" y="1516"/>
                      <a:pt x="2320" y="1414"/>
                    </a:cubicBezTo>
                    <a:lnTo>
                      <a:pt x="316" y="31"/>
                    </a:lnTo>
                    <a:cubicBezTo>
                      <a:pt x="286" y="10"/>
                      <a:pt x="256" y="0"/>
                      <a:pt x="2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24" name="Google Shape;16524;p27"/>
              <p:cNvSpPr/>
              <p:nvPr/>
            </p:nvSpPr>
            <p:spPr>
              <a:xfrm>
                <a:off x="2598675" y="1783450"/>
                <a:ext cx="33350" cy="4467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787" extrusionOk="0">
                    <a:moveTo>
                      <a:pt x="1102" y="0"/>
                    </a:moveTo>
                    <a:cubicBezTo>
                      <a:pt x="1051" y="0"/>
                      <a:pt x="1000" y="24"/>
                      <a:pt x="966" y="79"/>
                    </a:cubicBezTo>
                    <a:lnTo>
                      <a:pt x="79" y="1538"/>
                    </a:lnTo>
                    <a:cubicBezTo>
                      <a:pt x="0" y="1666"/>
                      <a:pt x="116" y="1786"/>
                      <a:pt x="232" y="1786"/>
                    </a:cubicBezTo>
                    <a:cubicBezTo>
                      <a:pt x="282" y="1786"/>
                      <a:pt x="333" y="1763"/>
                      <a:pt x="367" y="1707"/>
                    </a:cubicBezTo>
                    <a:lnTo>
                      <a:pt x="1255" y="249"/>
                    </a:lnTo>
                    <a:cubicBezTo>
                      <a:pt x="1333" y="120"/>
                      <a:pt x="1217" y="0"/>
                      <a:pt x="11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25" name="Google Shape;16525;p27"/>
              <p:cNvSpPr/>
              <p:nvPr/>
            </p:nvSpPr>
            <p:spPr>
              <a:xfrm>
                <a:off x="2633625" y="1758150"/>
                <a:ext cx="34150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889" extrusionOk="0">
                    <a:moveTo>
                      <a:pt x="388" y="1"/>
                    </a:moveTo>
                    <a:cubicBezTo>
                      <a:pt x="226" y="1"/>
                      <a:pt x="68" y="98"/>
                      <a:pt x="29" y="266"/>
                    </a:cubicBezTo>
                    <a:cubicBezTo>
                      <a:pt x="0" y="393"/>
                      <a:pt x="107" y="476"/>
                      <a:pt x="206" y="476"/>
                    </a:cubicBezTo>
                    <a:cubicBezTo>
                      <a:pt x="271" y="476"/>
                      <a:pt x="334" y="440"/>
                      <a:pt x="352" y="356"/>
                    </a:cubicBezTo>
                    <a:cubicBezTo>
                      <a:pt x="355" y="340"/>
                      <a:pt x="365" y="334"/>
                      <a:pt x="376" y="334"/>
                    </a:cubicBezTo>
                    <a:cubicBezTo>
                      <a:pt x="393" y="334"/>
                      <a:pt x="415" y="347"/>
                      <a:pt x="429" y="361"/>
                    </a:cubicBezTo>
                    <a:cubicBezTo>
                      <a:pt x="477" y="414"/>
                      <a:pt x="409" y="533"/>
                      <a:pt x="381" y="577"/>
                    </a:cubicBezTo>
                    <a:cubicBezTo>
                      <a:pt x="313" y="689"/>
                      <a:pt x="403" y="826"/>
                      <a:pt x="526" y="829"/>
                    </a:cubicBezTo>
                    <a:cubicBezTo>
                      <a:pt x="711" y="835"/>
                      <a:pt x="894" y="853"/>
                      <a:pt x="1075" y="885"/>
                    </a:cubicBezTo>
                    <a:cubicBezTo>
                      <a:pt x="1087" y="888"/>
                      <a:pt x="1098" y="889"/>
                      <a:pt x="1109" y="889"/>
                    </a:cubicBezTo>
                    <a:cubicBezTo>
                      <a:pt x="1295" y="889"/>
                      <a:pt x="1366" y="598"/>
                      <a:pt x="1165" y="562"/>
                    </a:cubicBezTo>
                    <a:cubicBezTo>
                      <a:pt x="1031" y="538"/>
                      <a:pt x="896" y="520"/>
                      <a:pt x="760" y="509"/>
                    </a:cubicBezTo>
                    <a:lnTo>
                      <a:pt x="760" y="509"/>
                    </a:lnTo>
                    <a:cubicBezTo>
                      <a:pt x="791" y="329"/>
                      <a:pt x="745" y="140"/>
                      <a:pt x="569" y="45"/>
                    </a:cubicBezTo>
                    <a:cubicBezTo>
                      <a:pt x="513" y="15"/>
                      <a:pt x="450" y="1"/>
                      <a:pt x="38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26" name="Google Shape;16526;p27"/>
              <p:cNvSpPr/>
              <p:nvPr/>
            </p:nvSpPr>
            <p:spPr>
              <a:xfrm>
                <a:off x="2668425" y="1798850"/>
                <a:ext cx="2910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347" extrusionOk="0">
                    <a:moveTo>
                      <a:pt x="213" y="0"/>
                    </a:moveTo>
                    <a:cubicBezTo>
                      <a:pt x="1" y="0"/>
                      <a:pt x="2" y="331"/>
                      <a:pt x="216" y="336"/>
                    </a:cubicBezTo>
                    <a:lnTo>
                      <a:pt x="948" y="347"/>
                    </a:lnTo>
                    <a:cubicBezTo>
                      <a:pt x="949" y="347"/>
                      <a:pt x="951" y="347"/>
                      <a:pt x="952" y="347"/>
                    </a:cubicBezTo>
                    <a:cubicBezTo>
                      <a:pt x="1163" y="347"/>
                      <a:pt x="1162" y="16"/>
                      <a:pt x="948" y="13"/>
                    </a:cubicBezTo>
                    <a:lnTo>
                      <a:pt x="216" y="0"/>
                    </a:lnTo>
                    <a:cubicBezTo>
                      <a:pt x="215" y="0"/>
                      <a:pt x="214" y="0"/>
                      <a:pt x="21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27" name="Google Shape;16527;p27"/>
              <p:cNvSpPr/>
              <p:nvPr/>
            </p:nvSpPr>
            <p:spPr>
              <a:xfrm>
                <a:off x="2709300" y="1769750"/>
                <a:ext cx="5940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2376" h="2088" extrusionOk="0">
                    <a:moveTo>
                      <a:pt x="732" y="1"/>
                    </a:moveTo>
                    <a:cubicBezTo>
                      <a:pt x="476" y="1"/>
                      <a:pt x="213" y="142"/>
                      <a:pt x="73" y="396"/>
                    </a:cubicBezTo>
                    <a:cubicBezTo>
                      <a:pt x="1" y="525"/>
                      <a:pt x="117" y="647"/>
                      <a:pt x="230" y="647"/>
                    </a:cubicBezTo>
                    <a:cubicBezTo>
                      <a:pt x="280" y="647"/>
                      <a:pt x="329" y="623"/>
                      <a:pt x="361" y="565"/>
                    </a:cubicBezTo>
                    <a:cubicBezTo>
                      <a:pt x="439" y="424"/>
                      <a:pt x="595" y="339"/>
                      <a:pt x="740" y="339"/>
                    </a:cubicBezTo>
                    <a:cubicBezTo>
                      <a:pt x="881" y="339"/>
                      <a:pt x="1013" y="420"/>
                      <a:pt x="1053" y="609"/>
                    </a:cubicBezTo>
                    <a:cubicBezTo>
                      <a:pt x="1096" y="809"/>
                      <a:pt x="942" y="978"/>
                      <a:pt x="823" y="1109"/>
                    </a:cubicBezTo>
                    <a:cubicBezTo>
                      <a:pt x="603" y="1347"/>
                      <a:pt x="372" y="1573"/>
                      <a:pt x="146" y="1805"/>
                    </a:cubicBezTo>
                    <a:cubicBezTo>
                      <a:pt x="28" y="1927"/>
                      <a:pt x="137" y="2088"/>
                      <a:pt x="281" y="2088"/>
                    </a:cubicBezTo>
                    <a:cubicBezTo>
                      <a:pt x="290" y="2088"/>
                      <a:pt x="300" y="2087"/>
                      <a:pt x="309" y="2086"/>
                    </a:cubicBezTo>
                    <a:cubicBezTo>
                      <a:pt x="922" y="1994"/>
                      <a:pt x="1540" y="1941"/>
                      <a:pt x="2159" y="1925"/>
                    </a:cubicBezTo>
                    <a:cubicBezTo>
                      <a:pt x="2373" y="1919"/>
                      <a:pt x="2376" y="1590"/>
                      <a:pt x="2164" y="1590"/>
                    </a:cubicBezTo>
                    <a:cubicBezTo>
                      <a:pt x="2162" y="1590"/>
                      <a:pt x="2161" y="1590"/>
                      <a:pt x="2159" y="1590"/>
                    </a:cubicBezTo>
                    <a:cubicBezTo>
                      <a:pt x="1690" y="1603"/>
                      <a:pt x="1222" y="1636"/>
                      <a:pt x="757" y="1690"/>
                    </a:cubicBezTo>
                    <a:lnTo>
                      <a:pt x="757" y="1690"/>
                    </a:lnTo>
                    <a:cubicBezTo>
                      <a:pt x="1148" y="1326"/>
                      <a:pt x="1561" y="878"/>
                      <a:pt x="1327" y="383"/>
                    </a:cubicBezTo>
                    <a:cubicBezTo>
                      <a:pt x="1201" y="121"/>
                      <a:pt x="969" y="1"/>
                      <a:pt x="73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28" name="Google Shape;16528;p27"/>
              <p:cNvSpPr/>
              <p:nvPr/>
            </p:nvSpPr>
            <p:spPr>
              <a:xfrm>
                <a:off x="2756500" y="1773900"/>
                <a:ext cx="509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575" extrusionOk="0">
                    <a:moveTo>
                      <a:pt x="238" y="1"/>
                    </a:moveTo>
                    <a:cubicBezTo>
                      <a:pt x="94" y="1"/>
                      <a:pt x="0" y="221"/>
                      <a:pt x="155" y="315"/>
                    </a:cubicBezTo>
                    <a:cubicBezTo>
                      <a:pt x="714" y="652"/>
                      <a:pt x="1228" y="1058"/>
                      <a:pt x="1684" y="1525"/>
                    </a:cubicBezTo>
                    <a:cubicBezTo>
                      <a:pt x="1718" y="1560"/>
                      <a:pt x="1758" y="1575"/>
                      <a:pt x="1795" y="1575"/>
                    </a:cubicBezTo>
                    <a:cubicBezTo>
                      <a:pt x="1923" y="1575"/>
                      <a:pt x="2037" y="1407"/>
                      <a:pt x="1920" y="1288"/>
                    </a:cubicBezTo>
                    <a:cubicBezTo>
                      <a:pt x="1444" y="802"/>
                      <a:pt x="907" y="377"/>
                      <a:pt x="323" y="27"/>
                    </a:cubicBezTo>
                    <a:cubicBezTo>
                      <a:pt x="294" y="9"/>
                      <a:pt x="265" y="1"/>
                      <a:pt x="2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29" name="Google Shape;16529;p27"/>
              <p:cNvSpPr/>
              <p:nvPr/>
            </p:nvSpPr>
            <p:spPr>
              <a:xfrm>
                <a:off x="2758250" y="1767775"/>
                <a:ext cx="36650" cy="5767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2307" extrusionOk="0">
                    <a:moveTo>
                      <a:pt x="1238" y="0"/>
                    </a:moveTo>
                    <a:cubicBezTo>
                      <a:pt x="1188" y="0"/>
                      <a:pt x="1139" y="25"/>
                      <a:pt x="1107" y="84"/>
                    </a:cubicBezTo>
                    <a:lnTo>
                      <a:pt x="1106" y="84"/>
                    </a:lnTo>
                    <a:lnTo>
                      <a:pt x="70" y="2053"/>
                    </a:lnTo>
                    <a:cubicBezTo>
                      <a:pt x="1" y="2185"/>
                      <a:pt x="116" y="2306"/>
                      <a:pt x="228" y="2306"/>
                    </a:cubicBezTo>
                    <a:cubicBezTo>
                      <a:pt x="278" y="2306"/>
                      <a:pt x="327" y="2282"/>
                      <a:pt x="359" y="2223"/>
                    </a:cubicBezTo>
                    <a:lnTo>
                      <a:pt x="1396" y="253"/>
                    </a:lnTo>
                    <a:cubicBezTo>
                      <a:pt x="1465" y="122"/>
                      <a:pt x="1350" y="0"/>
                      <a:pt x="123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30" name="Google Shape;16530;p27"/>
              <p:cNvSpPr/>
              <p:nvPr/>
            </p:nvSpPr>
            <p:spPr>
              <a:xfrm>
                <a:off x="2797875" y="1749800"/>
                <a:ext cx="31800" cy="29150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166" extrusionOk="0">
                    <a:moveTo>
                      <a:pt x="355" y="0"/>
                    </a:moveTo>
                    <a:cubicBezTo>
                      <a:pt x="285" y="0"/>
                      <a:pt x="214" y="19"/>
                      <a:pt x="149" y="62"/>
                    </a:cubicBezTo>
                    <a:cubicBezTo>
                      <a:pt x="0" y="161"/>
                      <a:pt x="93" y="380"/>
                      <a:pt x="232" y="380"/>
                    </a:cubicBezTo>
                    <a:cubicBezTo>
                      <a:pt x="260" y="380"/>
                      <a:pt x="289" y="371"/>
                      <a:pt x="319" y="351"/>
                    </a:cubicBezTo>
                    <a:lnTo>
                      <a:pt x="320" y="351"/>
                    </a:lnTo>
                    <a:cubicBezTo>
                      <a:pt x="336" y="341"/>
                      <a:pt x="351" y="336"/>
                      <a:pt x="366" y="336"/>
                    </a:cubicBezTo>
                    <a:cubicBezTo>
                      <a:pt x="428" y="336"/>
                      <a:pt x="477" y="421"/>
                      <a:pt x="483" y="481"/>
                    </a:cubicBezTo>
                    <a:cubicBezTo>
                      <a:pt x="497" y="617"/>
                      <a:pt x="397" y="757"/>
                      <a:pt x="331" y="866"/>
                    </a:cubicBezTo>
                    <a:cubicBezTo>
                      <a:pt x="261" y="981"/>
                      <a:pt x="354" y="1108"/>
                      <a:pt x="476" y="1119"/>
                    </a:cubicBezTo>
                    <a:lnTo>
                      <a:pt x="1057" y="1165"/>
                    </a:lnTo>
                    <a:cubicBezTo>
                      <a:pt x="1063" y="1165"/>
                      <a:pt x="1068" y="1165"/>
                      <a:pt x="1074" y="1165"/>
                    </a:cubicBezTo>
                    <a:cubicBezTo>
                      <a:pt x="1272" y="1165"/>
                      <a:pt x="1265" y="847"/>
                      <a:pt x="1057" y="830"/>
                    </a:cubicBezTo>
                    <a:lnTo>
                      <a:pt x="741" y="805"/>
                    </a:lnTo>
                    <a:lnTo>
                      <a:pt x="741" y="805"/>
                    </a:lnTo>
                    <a:cubicBezTo>
                      <a:pt x="822" y="618"/>
                      <a:pt x="859" y="413"/>
                      <a:pt x="746" y="228"/>
                    </a:cubicBezTo>
                    <a:cubicBezTo>
                      <a:pt x="662" y="92"/>
                      <a:pt x="509" y="0"/>
                      <a:pt x="35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31" name="Google Shape;16531;p27"/>
              <p:cNvSpPr/>
              <p:nvPr/>
            </p:nvSpPr>
            <p:spPr>
              <a:xfrm>
                <a:off x="1464750" y="1890600"/>
                <a:ext cx="45925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837" h="3655" extrusionOk="0">
                    <a:moveTo>
                      <a:pt x="1105" y="379"/>
                    </a:moveTo>
                    <a:cubicBezTo>
                      <a:pt x="1097" y="404"/>
                      <a:pt x="1095" y="431"/>
                      <a:pt x="1100" y="461"/>
                    </a:cubicBezTo>
                    <a:cubicBezTo>
                      <a:pt x="809" y="734"/>
                      <a:pt x="627" y="871"/>
                      <a:pt x="551" y="871"/>
                    </a:cubicBezTo>
                    <a:cubicBezTo>
                      <a:pt x="503" y="871"/>
                      <a:pt x="499" y="816"/>
                      <a:pt x="538" y="705"/>
                    </a:cubicBezTo>
                    <a:cubicBezTo>
                      <a:pt x="566" y="531"/>
                      <a:pt x="691" y="429"/>
                      <a:pt x="912" y="399"/>
                    </a:cubicBezTo>
                    <a:cubicBezTo>
                      <a:pt x="942" y="420"/>
                      <a:pt x="972" y="430"/>
                      <a:pt x="1000" y="430"/>
                    </a:cubicBezTo>
                    <a:cubicBezTo>
                      <a:pt x="1041" y="430"/>
                      <a:pt x="1077" y="410"/>
                      <a:pt x="1105" y="379"/>
                    </a:cubicBezTo>
                    <a:close/>
                    <a:moveTo>
                      <a:pt x="783" y="1"/>
                    </a:moveTo>
                    <a:cubicBezTo>
                      <a:pt x="291" y="1"/>
                      <a:pt x="1" y="933"/>
                      <a:pt x="258" y="1338"/>
                    </a:cubicBezTo>
                    <a:cubicBezTo>
                      <a:pt x="370" y="1516"/>
                      <a:pt x="548" y="1600"/>
                      <a:pt x="734" y="1600"/>
                    </a:cubicBezTo>
                    <a:cubicBezTo>
                      <a:pt x="854" y="1600"/>
                      <a:pt x="978" y="1565"/>
                      <a:pt x="1089" y="1497"/>
                    </a:cubicBezTo>
                    <a:cubicBezTo>
                      <a:pt x="1165" y="1451"/>
                      <a:pt x="1226" y="1397"/>
                      <a:pt x="1275" y="1337"/>
                    </a:cubicBezTo>
                    <a:lnTo>
                      <a:pt x="1275" y="1337"/>
                    </a:lnTo>
                    <a:cubicBezTo>
                      <a:pt x="1289" y="1407"/>
                      <a:pt x="1303" y="1478"/>
                      <a:pt x="1316" y="1549"/>
                    </a:cubicBezTo>
                    <a:cubicBezTo>
                      <a:pt x="1348" y="1710"/>
                      <a:pt x="1382" y="1871"/>
                      <a:pt x="1408" y="2034"/>
                    </a:cubicBezTo>
                    <a:cubicBezTo>
                      <a:pt x="1431" y="2148"/>
                      <a:pt x="1447" y="2264"/>
                      <a:pt x="1456" y="2382"/>
                    </a:cubicBezTo>
                    <a:cubicBezTo>
                      <a:pt x="1574" y="2796"/>
                      <a:pt x="1333" y="3054"/>
                      <a:pt x="732" y="3155"/>
                    </a:cubicBezTo>
                    <a:cubicBezTo>
                      <a:pt x="696" y="3100"/>
                      <a:pt x="645" y="3078"/>
                      <a:pt x="594" y="3078"/>
                    </a:cubicBezTo>
                    <a:cubicBezTo>
                      <a:pt x="476" y="3078"/>
                      <a:pt x="361" y="3197"/>
                      <a:pt x="444" y="3323"/>
                    </a:cubicBezTo>
                    <a:cubicBezTo>
                      <a:pt x="590" y="3547"/>
                      <a:pt x="805" y="3655"/>
                      <a:pt x="1023" y="3655"/>
                    </a:cubicBezTo>
                    <a:cubicBezTo>
                      <a:pt x="1254" y="3655"/>
                      <a:pt x="1488" y="3532"/>
                      <a:pt x="1644" y="3295"/>
                    </a:cubicBezTo>
                    <a:cubicBezTo>
                      <a:pt x="1836" y="3005"/>
                      <a:pt x="1832" y="2644"/>
                      <a:pt x="1792" y="2314"/>
                    </a:cubicBezTo>
                    <a:cubicBezTo>
                      <a:pt x="1714" y="1674"/>
                      <a:pt x="1558" y="1037"/>
                      <a:pt x="1428" y="404"/>
                    </a:cubicBezTo>
                    <a:lnTo>
                      <a:pt x="1428" y="404"/>
                    </a:lnTo>
                    <a:cubicBezTo>
                      <a:pt x="1426" y="393"/>
                      <a:pt x="1425" y="382"/>
                      <a:pt x="1423" y="371"/>
                    </a:cubicBezTo>
                    <a:lnTo>
                      <a:pt x="1423" y="371"/>
                    </a:lnTo>
                    <a:lnTo>
                      <a:pt x="1421" y="372"/>
                    </a:lnTo>
                    <a:lnTo>
                      <a:pt x="1421" y="372"/>
                    </a:lnTo>
                    <a:cubicBezTo>
                      <a:pt x="1421" y="371"/>
                      <a:pt x="1421" y="371"/>
                      <a:pt x="1421" y="371"/>
                    </a:cubicBezTo>
                    <a:cubicBezTo>
                      <a:pt x="1405" y="287"/>
                      <a:pt x="1345" y="250"/>
                      <a:pt x="1282" y="250"/>
                    </a:cubicBezTo>
                    <a:cubicBezTo>
                      <a:pt x="1232" y="250"/>
                      <a:pt x="1179" y="273"/>
                      <a:pt x="1143" y="313"/>
                    </a:cubicBezTo>
                    <a:lnTo>
                      <a:pt x="1143" y="313"/>
                    </a:lnTo>
                    <a:cubicBezTo>
                      <a:pt x="1166" y="245"/>
                      <a:pt x="1154" y="163"/>
                      <a:pt x="1081" y="110"/>
                    </a:cubicBezTo>
                    <a:cubicBezTo>
                      <a:pt x="976" y="34"/>
                      <a:pt x="876" y="1"/>
                      <a:pt x="7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32" name="Google Shape;16532;p27"/>
              <p:cNvSpPr/>
              <p:nvPr/>
            </p:nvSpPr>
            <p:spPr>
              <a:xfrm>
                <a:off x="1537775" y="1917225"/>
                <a:ext cx="4060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482" extrusionOk="0">
                    <a:moveTo>
                      <a:pt x="641" y="0"/>
                    </a:moveTo>
                    <a:cubicBezTo>
                      <a:pt x="495" y="0"/>
                      <a:pt x="348" y="14"/>
                      <a:pt x="200" y="40"/>
                    </a:cubicBezTo>
                    <a:cubicBezTo>
                      <a:pt x="1" y="76"/>
                      <a:pt x="69" y="366"/>
                      <a:pt x="257" y="366"/>
                    </a:cubicBezTo>
                    <a:cubicBezTo>
                      <a:pt x="267" y="366"/>
                      <a:pt x="278" y="365"/>
                      <a:pt x="290" y="363"/>
                    </a:cubicBezTo>
                    <a:cubicBezTo>
                      <a:pt x="405" y="343"/>
                      <a:pt x="518" y="332"/>
                      <a:pt x="631" y="332"/>
                    </a:cubicBezTo>
                    <a:cubicBezTo>
                      <a:pt x="877" y="332"/>
                      <a:pt x="1119" y="380"/>
                      <a:pt x="1356" y="470"/>
                    </a:cubicBezTo>
                    <a:cubicBezTo>
                      <a:pt x="1377" y="478"/>
                      <a:pt x="1397" y="482"/>
                      <a:pt x="1415" y="482"/>
                    </a:cubicBezTo>
                    <a:cubicBezTo>
                      <a:pt x="1572" y="482"/>
                      <a:pt x="1624" y="214"/>
                      <a:pt x="1444" y="147"/>
                    </a:cubicBezTo>
                    <a:cubicBezTo>
                      <a:pt x="1182" y="47"/>
                      <a:pt x="913" y="0"/>
                      <a:pt x="6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33" name="Google Shape;16533;p27"/>
              <p:cNvSpPr/>
              <p:nvPr/>
            </p:nvSpPr>
            <p:spPr>
              <a:xfrm>
                <a:off x="1536625" y="1946475"/>
                <a:ext cx="4315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726" h="335" extrusionOk="0">
                    <a:moveTo>
                      <a:pt x="217" y="0"/>
                    </a:moveTo>
                    <a:cubicBezTo>
                      <a:pt x="2" y="0"/>
                      <a:pt x="0" y="334"/>
                      <a:pt x="217" y="334"/>
                    </a:cubicBezTo>
                    <a:lnTo>
                      <a:pt x="1509" y="334"/>
                    </a:lnTo>
                    <a:cubicBezTo>
                      <a:pt x="1724" y="334"/>
                      <a:pt x="1725" y="0"/>
                      <a:pt x="150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34" name="Google Shape;16534;p27"/>
              <p:cNvSpPr/>
              <p:nvPr/>
            </p:nvSpPr>
            <p:spPr>
              <a:xfrm>
                <a:off x="1595125" y="1916050"/>
                <a:ext cx="47875" cy="4417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767" extrusionOk="0">
                    <a:moveTo>
                      <a:pt x="254" y="0"/>
                    </a:moveTo>
                    <a:cubicBezTo>
                      <a:pt x="119" y="0"/>
                      <a:pt x="0" y="169"/>
                      <a:pt x="127" y="281"/>
                    </a:cubicBezTo>
                    <a:cubicBezTo>
                      <a:pt x="639" y="726"/>
                      <a:pt x="1120" y="1205"/>
                      <a:pt x="1570" y="1713"/>
                    </a:cubicBezTo>
                    <a:cubicBezTo>
                      <a:pt x="1603" y="1751"/>
                      <a:pt x="1642" y="1767"/>
                      <a:pt x="1679" y="1767"/>
                    </a:cubicBezTo>
                    <a:cubicBezTo>
                      <a:pt x="1802" y="1767"/>
                      <a:pt x="1915" y="1599"/>
                      <a:pt x="1806" y="1476"/>
                    </a:cubicBezTo>
                    <a:cubicBezTo>
                      <a:pt x="1358" y="969"/>
                      <a:pt x="876" y="490"/>
                      <a:pt x="365" y="44"/>
                    </a:cubicBezTo>
                    <a:cubicBezTo>
                      <a:pt x="330" y="13"/>
                      <a:pt x="291" y="0"/>
                      <a:pt x="2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35" name="Google Shape;16535;p27"/>
              <p:cNvSpPr/>
              <p:nvPr/>
            </p:nvSpPr>
            <p:spPr>
              <a:xfrm>
                <a:off x="1593950" y="1914350"/>
                <a:ext cx="42850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1714" h="1867" extrusionOk="0">
                    <a:moveTo>
                      <a:pt x="1483" y="1"/>
                    </a:moveTo>
                    <a:cubicBezTo>
                      <a:pt x="1445" y="1"/>
                      <a:pt x="1406" y="17"/>
                      <a:pt x="1373" y="57"/>
                    </a:cubicBezTo>
                    <a:lnTo>
                      <a:pt x="105" y="1573"/>
                    </a:lnTo>
                    <a:cubicBezTo>
                      <a:pt x="1" y="1699"/>
                      <a:pt x="112" y="1866"/>
                      <a:pt x="232" y="1866"/>
                    </a:cubicBezTo>
                    <a:cubicBezTo>
                      <a:pt x="269" y="1866"/>
                      <a:pt x="308" y="1850"/>
                      <a:pt x="342" y="1810"/>
                    </a:cubicBezTo>
                    <a:lnTo>
                      <a:pt x="1609" y="294"/>
                    </a:lnTo>
                    <a:cubicBezTo>
                      <a:pt x="1714" y="168"/>
                      <a:pt x="1603" y="1"/>
                      <a:pt x="14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36" name="Google Shape;16536;p27"/>
              <p:cNvSpPr/>
              <p:nvPr/>
            </p:nvSpPr>
            <p:spPr>
              <a:xfrm>
                <a:off x="1648125" y="1892750"/>
                <a:ext cx="34650" cy="34650"/>
              </a:xfrm>
              <a:custGeom>
                <a:avLst/>
                <a:gdLst/>
                <a:ahLst/>
                <a:cxnLst/>
                <a:rect l="l" t="t" r="r" b="b"/>
                <a:pathLst>
                  <a:path w="1386" h="1386" extrusionOk="0">
                    <a:moveTo>
                      <a:pt x="487" y="0"/>
                    </a:moveTo>
                    <a:cubicBezTo>
                      <a:pt x="390" y="0"/>
                      <a:pt x="292" y="14"/>
                      <a:pt x="191" y="41"/>
                    </a:cubicBezTo>
                    <a:cubicBezTo>
                      <a:pt x="1" y="94"/>
                      <a:pt x="60" y="371"/>
                      <a:pt x="231" y="371"/>
                    </a:cubicBezTo>
                    <a:cubicBezTo>
                      <a:pt x="246" y="371"/>
                      <a:pt x="263" y="369"/>
                      <a:pt x="280" y="364"/>
                    </a:cubicBezTo>
                    <a:cubicBezTo>
                      <a:pt x="354" y="344"/>
                      <a:pt x="427" y="333"/>
                      <a:pt x="500" y="333"/>
                    </a:cubicBezTo>
                    <a:cubicBezTo>
                      <a:pt x="566" y="333"/>
                      <a:pt x="631" y="342"/>
                      <a:pt x="697" y="361"/>
                    </a:cubicBezTo>
                    <a:lnTo>
                      <a:pt x="697" y="361"/>
                    </a:lnTo>
                    <a:cubicBezTo>
                      <a:pt x="647" y="564"/>
                      <a:pt x="554" y="746"/>
                      <a:pt x="408" y="906"/>
                    </a:cubicBezTo>
                    <a:cubicBezTo>
                      <a:pt x="330" y="991"/>
                      <a:pt x="351" y="1161"/>
                      <a:pt x="482" y="1185"/>
                    </a:cubicBezTo>
                    <a:cubicBezTo>
                      <a:pt x="701" y="1226"/>
                      <a:pt x="914" y="1289"/>
                      <a:pt x="1120" y="1373"/>
                    </a:cubicBezTo>
                    <a:cubicBezTo>
                      <a:pt x="1142" y="1381"/>
                      <a:pt x="1162" y="1385"/>
                      <a:pt x="1181" y="1385"/>
                    </a:cubicBezTo>
                    <a:cubicBezTo>
                      <a:pt x="1335" y="1385"/>
                      <a:pt x="1386" y="1120"/>
                      <a:pt x="1210" y="1049"/>
                    </a:cubicBezTo>
                    <a:cubicBezTo>
                      <a:pt x="1081" y="998"/>
                      <a:pt x="950" y="955"/>
                      <a:pt x="817" y="919"/>
                    </a:cubicBezTo>
                    <a:lnTo>
                      <a:pt x="817" y="919"/>
                    </a:lnTo>
                    <a:cubicBezTo>
                      <a:pt x="937" y="733"/>
                      <a:pt x="1017" y="527"/>
                      <a:pt x="1047" y="300"/>
                    </a:cubicBezTo>
                    <a:cubicBezTo>
                      <a:pt x="1056" y="232"/>
                      <a:pt x="1042" y="143"/>
                      <a:pt x="971" y="111"/>
                    </a:cubicBezTo>
                    <a:cubicBezTo>
                      <a:pt x="812" y="38"/>
                      <a:pt x="651" y="0"/>
                      <a:pt x="48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37" name="Google Shape;16537;p27"/>
              <p:cNvSpPr/>
              <p:nvPr/>
            </p:nvSpPr>
            <p:spPr>
              <a:xfrm>
                <a:off x="1688400" y="1931600"/>
                <a:ext cx="4187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1675" h="487" extrusionOk="0">
                    <a:moveTo>
                      <a:pt x="1483" y="0"/>
                    </a:moveTo>
                    <a:cubicBezTo>
                      <a:pt x="1476" y="0"/>
                      <a:pt x="1469" y="1"/>
                      <a:pt x="1462" y="2"/>
                    </a:cubicBezTo>
                    <a:lnTo>
                      <a:pt x="214" y="150"/>
                    </a:lnTo>
                    <a:cubicBezTo>
                      <a:pt x="11" y="175"/>
                      <a:pt x="1" y="487"/>
                      <a:pt x="191" y="487"/>
                    </a:cubicBezTo>
                    <a:cubicBezTo>
                      <a:pt x="198" y="487"/>
                      <a:pt x="206" y="486"/>
                      <a:pt x="214" y="485"/>
                    </a:cubicBezTo>
                    <a:lnTo>
                      <a:pt x="1462" y="337"/>
                    </a:lnTo>
                    <a:cubicBezTo>
                      <a:pt x="1666" y="312"/>
                      <a:pt x="1675" y="0"/>
                      <a:pt x="14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38" name="Google Shape;16538;p27"/>
              <p:cNvSpPr/>
              <p:nvPr/>
            </p:nvSpPr>
            <p:spPr>
              <a:xfrm>
                <a:off x="1703350" y="1918950"/>
                <a:ext cx="8550" cy="9450"/>
              </a:xfrm>
              <a:custGeom>
                <a:avLst/>
                <a:gdLst/>
                <a:ahLst/>
                <a:cxnLst/>
                <a:rect l="l" t="t" r="r" b="b"/>
                <a:pathLst>
                  <a:path w="342" h="378" extrusionOk="0">
                    <a:moveTo>
                      <a:pt x="175" y="0"/>
                    </a:moveTo>
                    <a:cubicBezTo>
                      <a:pt x="92" y="0"/>
                      <a:pt x="7" y="54"/>
                      <a:pt x="5" y="162"/>
                    </a:cubicBezTo>
                    <a:lnTo>
                      <a:pt x="3" y="215"/>
                    </a:lnTo>
                    <a:cubicBezTo>
                      <a:pt x="1" y="323"/>
                      <a:pt x="84" y="377"/>
                      <a:pt x="168" y="377"/>
                    </a:cubicBezTo>
                    <a:cubicBezTo>
                      <a:pt x="252" y="377"/>
                      <a:pt x="337" y="323"/>
                      <a:pt x="339" y="215"/>
                    </a:cubicBezTo>
                    <a:lnTo>
                      <a:pt x="339" y="162"/>
                    </a:lnTo>
                    <a:cubicBezTo>
                      <a:pt x="341" y="54"/>
                      <a:pt x="259" y="0"/>
                      <a:pt x="17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39" name="Google Shape;16539;p27"/>
              <p:cNvSpPr/>
              <p:nvPr/>
            </p:nvSpPr>
            <p:spPr>
              <a:xfrm>
                <a:off x="1747225" y="1902900"/>
                <a:ext cx="25875" cy="64875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2595" extrusionOk="0">
                    <a:moveTo>
                      <a:pt x="658" y="1"/>
                    </a:moveTo>
                    <a:cubicBezTo>
                      <a:pt x="655" y="1"/>
                      <a:pt x="652" y="1"/>
                      <a:pt x="649" y="1"/>
                    </a:cubicBezTo>
                    <a:cubicBezTo>
                      <a:pt x="158" y="19"/>
                      <a:pt x="25" y="561"/>
                      <a:pt x="16" y="973"/>
                    </a:cubicBezTo>
                    <a:cubicBezTo>
                      <a:pt x="1" y="1572"/>
                      <a:pt x="253" y="2132"/>
                      <a:pt x="677" y="2547"/>
                    </a:cubicBezTo>
                    <a:cubicBezTo>
                      <a:pt x="712" y="2581"/>
                      <a:pt x="751" y="2595"/>
                      <a:pt x="788" y="2595"/>
                    </a:cubicBezTo>
                    <a:cubicBezTo>
                      <a:pt x="919" y="2595"/>
                      <a:pt x="1034" y="2427"/>
                      <a:pt x="915" y="2311"/>
                    </a:cubicBezTo>
                    <a:cubicBezTo>
                      <a:pt x="652" y="2054"/>
                      <a:pt x="471" y="1760"/>
                      <a:pt x="391" y="1398"/>
                    </a:cubicBezTo>
                    <a:cubicBezTo>
                      <a:pt x="344" y="1183"/>
                      <a:pt x="257" y="350"/>
                      <a:pt x="649" y="335"/>
                    </a:cubicBezTo>
                    <a:cubicBezTo>
                      <a:pt x="861" y="328"/>
                      <a:pt x="866" y="1"/>
                      <a:pt x="65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40" name="Google Shape;16540;p27"/>
              <p:cNvSpPr/>
              <p:nvPr/>
            </p:nvSpPr>
            <p:spPr>
              <a:xfrm>
                <a:off x="1774050" y="1918975"/>
                <a:ext cx="47300" cy="34050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362" extrusionOk="0">
                    <a:moveTo>
                      <a:pt x="262" y="1"/>
                    </a:moveTo>
                    <a:cubicBezTo>
                      <a:pt x="105" y="1"/>
                      <a:pt x="0" y="229"/>
                      <a:pt x="170" y="307"/>
                    </a:cubicBezTo>
                    <a:cubicBezTo>
                      <a:pt x="690" y="546"/>
                      <a:pt x="1157" y="888"/>
                      <a:pt x="1543" y="1309"/>
                    </a:cubicBezTo>
                    <a:cubicBezTo>
                      <a:pt x="1577" y="1346"/>
                      <a:pt x="1616" y="1362"/>
                      <a:pt x="1654" y="1362"/>
                    </a:cubicBezTo>
                    <a:cubicBezTo>
                      <a:pt x="1778" y="1362"/>
                      <a:pt x="1891" y="1194"/>
                      <a:pt x="1779" y="1073"/>
                    </a:cubicBezTo>
                    <a:cubicBezTo>
                      <a:pt x="1373" y="629"/>
                      <a:pt x="884" y="272"/>
                      <a:pt x="337" y="19"/>
                    </a:cubicBezTo>
                    <a:cubicBezTo>
                      <a:pt x="312" y="6"/>
                      <a:pt x="286" y="1"/>
                      <a:pt x="26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41" name="Google Shape;16541;p27"/>
              <p:cNvSpPr/>
              <p:nvPr/>
            </p:nvSpPr>
            <p:spPr>
              <a:xfrm>
                <a:off x="1782625" y="1917975"/>
                <a:ext cx="25875" cy="39225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569" extrusionOk="0">
                    <a:moveTo>
                      <a:pt x="808" y="1"/>
                    </a:moveTo>
                    <a:cubicBezTo>
                      <a:pt x="758" y="1"/>
                      <a:pt x="710" y="26"/>
                      <a:pt x="679" y="86"/>
                    </a:cubicBezTo>
                    <a:cubicBezTo>
                      <a:pt x="475" y="496"/>
                      <a:pt x="271" y="905"/>
                      <a:pt x="66" y="1314"/>
                    </a:cubicBezTo>
                    <a:cubicBezTo>
                      <a:pt x="1" y="1446"/>
                      <a:pt x="117" y="1569"/>
                      <a:pt x="227" y="1569"/>
                    </a:cubicBezTo>
                    <a:cubicBezTo>
                      <a:pt x="277" y="1569"/>
                      <a:pt x="326" y="1544"/>
                      <a:pt x="356" y="1483"/>
                    </a:cubicBezTo>
                    <a:cubicBezTo>
                      <a:pt x="560" y="1075"/>
                      <a:pt x="765" y="664"/>
                      <a:pt x="969" y="255"/>
                    </a:cubicBezTo>
                    <a:cubicBezTo>
                      <a:pt x="1034" y="123"/>
                      <a:pt x="919" y="1"/>
                      <a:pt x="80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42" name="Google Shape;16542;p27"/>
              <p:cNvSpPr/>
              <p:nvPr/>
            </p:nvSpPr>
            <p:spPr>
              <a:xfrm>
                <a:off x="1816825" y="1900800"/>
                <a:ext cx="28025" cy="70975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2839" extrusionOk="0">
                    <a:moveTo>
                      <a:pt x="235" y="0"/>
                    </a:moveTo>
                    <a:cubicBezTo>
                      <a:pt x="113" y="0"/>
                      <a:pt x="1" y="168"/>
                      <a:pt x="109" y="291"/>
                    </a:cubicBezTo>
                    <a:cubicBezTo>
                      <a:pt x="674" y="938"/>
                      <a:pt x="754" y="1847"/>
                      <a:pt x="326" y="2588"/>
                    </a:cubicBezTo>
                    <a:cubicBezTo>
                      <a:pt x="252" y="2718"/>
                      <a:pt x="367" y="2839"/>
                      <a:pt x="481" y="2839"/>
                    </a:cubicBezTo>
                    <a:cubicBezTo>
                      <a:pt x="532" y="2839"/>
                      <a:pt x="582" y="2815"/>
                      <a:pt x="616" y="2758"/>
                    </a:cubicBezTo>
                    <a:cubicBezTo>
                      <a:pt x="1120" y="1882"/>
                      <a:pt x="1009" y="814"/>
                      <a:pt x="346" y="55"/>
                    </a:cubicBezTo>
                    <a:cubicBezTo>
                      <a:pt x="312" y="16"/>
                      <a:pt x="273" y="0"/>
                      <a:pt x="2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43" name="Google Shape;16543;p27"/>
              <p:cNvSpPr/>
              <p:nvPr/>
            </p:nvSpPr>
            <p:spPr>
              <a:xfrm>
                <a:off x="1853225" y="1898775"/>
                <a:ext cx="28925" cy="68375"/>
              </a:xfrm>
              <a:custGeom>
                <a:avLst/>
                <a:gdLst/>
                <a:ahLst/>
                <a:cxnLst/>
                <a:rect l="l" t="t" r="r" b="b"/>
                <a:pathLst>
                  <a:path w="1157" h="2735" extrusionOk="0">
                    <a:moveTo>
                      <a:pt x="904" y="0"/>
                    </a:moveTo>
                    <a:cubicBezTo>
                      <a:pt x="866" y="0"/>
                      <a:pt x="828" y="13"/>
                      <a:pt x="793" y="44"/>
                    </a:cubicBezTo>
                    <a:cubicBezTo>
                      <a:pt x="0" y="741"/>
                      <a:pt x="166" y="1809"/>
                      <a:pt x="616" y="2651"/>
                    </a:cubicBezTo>
                    <a:cubicBezTo>
                      <a:pt x="648" y="2710"/>
                      <a:pt x="697" y="2735"/>
                      <a:pt x="747" y="2735"/>
                    </a:cubicBezTo>
                    <a:cubicBezTo>
                      <a:pt x="859" y="2735"/>
                      <a:pt x="975" y="2614"/>
                      <a:pt x="905" y="2483"/>
                    </a:cubicBezTo>
                    <a:cubicBezTo>
                      <a:pt x="525" y="1769"/>
                      <a:pt x="349" y="879"/>
                      <a:pt x="1030" y="281"/>
                    </a:cubicBezTo>
                    <a:cubicBezTo>
                      <a:pt x="1156" y="169"/>
                      <a:pt x="1038" y="0"/>
                      <a:pt x="9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44" name="Google Shape;16544;p27"/>
              <p:cNvSpPr/>
              <p:nvPr/>
            </p:nvSpPr>
            <p:spPr>
              <a:xfrm>
                <a:off x="1884325" y="1908675"/>
                <a:ext cx="44025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1761" h="2257" extrusionOk="0">
                    <a:moveTo>
                      <a:pt x="550" y="1"/>
                    </a:moveTo>
                    <a:cubicBezTo>
                      <a:pt x="430" y="1"/>
                      <a:pt x="308" y="34"/>
                      <a:pt x="193" y="109"/>
                    </a:cubicBezTo>
                    <a:cubicBezTo>
                      <a:pt x="42" y="206"/>
                      <a:pt x="135" y="425"/>
                      <a:pt x="276" y="425"/>
                    </a:cubicBezTo>
                    <a:cubicBezTo>
                      <a:pt x="303" y="425"/>
                      <a:pt x="333" y="416"/>
                      <a:pt x="362" y="397"/>
                    </a:cubicBezTo>
                    <a:cubicBezTo>
                      <a:pt x="440" y="346"/>
                      <a:pt x="512" y="324"/>
                      <a:pt x="577" y="324"/>
                    </a:cubicBezTo>
                    <a:cubicBezTo>
                      <a:pt x="862" y="324"/>
                      <a:pt x="1003" y="757"/>
                      <a:pt x="901" y="1035"/>
                    </a:cubicBezTo>
                    <a:cubicBezTo>
                      <a:pt x="768" y="1389"/>
                      <a:pt x="420" y="1604"/>
                      <a:pt x="117" y="1797"/>
                    </a:cubicBezTo>
                    <a:cubicBezTo>
                      <a:pt x="18" y="1863"/>
                      <a:pt x="1" y="2026"/>
                      <a:pt x="117" y="2087"/>
                    </a:cubicBezTo>
                    <a:cubicBezTo>
                      <a:pt x="360" y="2213"/>
                      <a:pt x="609" y="2256"/>
                      <a:pt x="862" y="2256"/>
                    </a:cubicBezTo>
                    <a:cubicBezTo>
                      <a:pt x="1091" y="2256"/>
                      <a:pt x="1324" y="2221"/>
                      <a:pt x="1560" y="2179"/>
                    </a:cubicBezTo>
                    <a:cubicBezTo>
                      <a:pt x="1760" y="2143"/>
                      <a:pt x="1691" y="1852"/>
                      <a:pt x="1504" y="1852"/>
                    </a:cubicBezTo>
                    <a:cubicBezTo>
                      <a:pt x="1493" y="1852"/>
                      <a:pt x="1482" y="1853"/>
                      <a:pt x="1470" y="1855"/>
                    </a:cubicBezTo>
                    <a:cubicBezTo>
                      <a:pt x="1268" y="1892"/>
                      <a:pt x="1062" y="1927"/>
                      <a:pt x="859" y="1927"/>
                    </a:cubicBezTo>
                    <a:cubicBezTo>
                      <a:pt x="760" y="1927"/>
                      <a:pt x="661" y="1918"/>
                      <a:pt x="564" y="1898"/>
                    </a:cubicBezTo>
                    <a:lnTo>
                      <a:pt x="564" y="1898"/>
                    </a:lnTo>
                    <a:cubicBezTo>
                      <a:pt x="980" y="1592"/>
                      <a:pt x="1369" y="1184"/>
                      <a:pt x="1271" y="630"/>
                    </a:cubicBezTo>
                    <a:cubicBezTo>
                      <a:pt x="1208" y="269"/>
                      <a:pt x="889" y="1"/>
                      <a:pt x="5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45" name="Google Shape;16545;p27"/>
              <p:cNvSpPr/>
              <p:nvPr/>
            </p:nvSpPr>
            <p:spPr>
              <a:xfrm>
                <a:off x="1928250" y="1916400"/>
                <a:ext cx="37525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1446" extrusionOk="0">
                    <a:moveTo>
                      <a:pt x="228" y="1"/>
                    </a:moveTo>
                    <a:cubicBezTo>
                      <a:pt x="91" y="1"/>
                      <a:pt x="0" y="218"/>
                      <a:pt x="148" y="320"/>
                    </a:cubicBezTo>
                    <a:cubicBezTo>
                      <a:pt x="547" y="593"/>
                      <a:pt x="884" y="950"/>
                      <a:pt x="1134" y="1366"/>
                    </a:cubicBezTo>
                    <a:cubicBezTo>
                      <a:pt x="1168" y="1422"/>
                      <a:pt x="1219" y="1445"/>
                      <a:pt x="1269" y="1445"/>
                    </a:cubicBezTo>
                    <a:cubicBezTo>
                      <a:pt x="1385" y="1445"/>
                      <a:pt x="1500" y="1325"/>
                      <a:pt x="1423" y="1197"/>
                    </a:cubicBezTo>
                    <a:cubicBezTo>
                      <a:pt x="1142" y="733"/>
                      <a:pt x="764" y="335"/>
                      <a:pt x="315" y="30"/>
                    </a:cubicBezTo>
                    <a:cubicBezTo>
                      <a:pt x="285" y="10"/>
                      <a:pt x="256" y="1"/>
                      <a:pt x="22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46" name="Google Shape;16546;p27"/>
              <p:cNvSpPr/>
              <p:nvPr/>
            </p:nvSpPr>
            <p:spPr>
              <a:xfrm>
                <a:off x="1930275" y="1912750"/>
                <a:ext cx="34475" cy="4050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620" extrusionOk="0">
                    <a:moveTo>
                      <a:pt x="1151" y="1"/>
                    </a:moveTo>
                    <a:cubicBezTo>
                      <a:pt x="1113" y="1"/>
                      <a:pt x="1075" y="18"/>
                      <a:pt x="1043" y="59"/>
                    </a:cubicBezTo>
                    <a:cubicBezTo>
                      <a:pt x="709" y="487"/>
                      <a:pt x="390" y="925"/>
                      <a:pt x="85" y="1375"/>
                    </a:cubicBezTo>
                    <a:cubicBezTo>
                      <a:pt x="1" y="1500"/>
                      <a:pt x="117" y="1619"/>
                      <a:pt x="235" y="1619"/>
                    </a:cubicBezTo>
                    <a:cubicBezTo>
                      <a:pt x="286" y="1619"/>
                      <a:pt x="338" y="1597"/>
                      <a:pt x="375" y="1543"/>
                    </a:cubicBezTo>
                    <a:cubicBezTo>
                      <a:pt x="663" y="1117"/>
                      <a:pt x="963" y="701"/>
                      <a:pt x="1279" y="295"/>
                    </a:cubicBezTo>
                    <a:cubicBezTo>
                      <a:pt x="1379" y="168"/>
                      <a:pt x="1268" y="1"/>
                      <a:pt x="11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47" name="Google Shape;16547;p27"/>
              <p:cNvSpPr/>
              <p:nvPr/>
            </p:nvSpPr>
            <p:spPr>
              <a:xfrm>
                <a:off x="1966250" y="1898350"/>
                <a:ext cx="33650" cy="75650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3026" extrusionOk="0">
                    <a:moveTo>
                      <a:pt x="251" y="1"/>
                    </a:moveTo>
                    <a:cubicBezTo>
                      <a:pt x="118" y="1"/>
                      <a:pt x="1" y="169"/>
                      <a:pt x="125" y="282"/>
                    </a:cubicBezTo>
                    <a:cubicBezTo>
                      <a:pt x="870" y="957"/>
                      <a:pt x="972" y="1966"/>
                      <a:pt x="392" y="2782"/>
                    </a:cubicBezTo>
                    <a:cubicBezTo>
                      <a:pt x="303" y="2906"/>
                      <a:pt x="421" y="3025"/>
                      <a:pt x="541" y="3025"/>
                    </a:cubicBezTo>
                    <a:cubicBezTo>
                      <a:pt x="592" y="3025"/>
                      <a:pt x="644" y="3004"/>
                      <a:pt x="681" y="2952"/>
                    </a:cubicBezTo>
                    <a:cubicBezTo>
                      <a:pt x="1346" y="2017"/>
                      <a:pt x="1210" y="815"/>
                      <a:pt x="362" y="46"/>
                    </a:cubicBezTo>
                    <a:cubicBezTo>
                      <a:pt x="327" y="14"/>
                      <a:pt x="288" y="1"/>
                      <a:pt x="2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48" name="Google Shape;16548;p27"/>
              <p:cNvSpPr/>
              <p:nvPr/>
            </p:nvSpPr>
            <p:spPr>
              <a:xfrm>
                <a:off x="1982300" y="1873750"/>
                <a:ext cx="32925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1317" h="1101" extrusionOk="0">
                    <a:moveTo>
                      <a:pt x="391" y="1"/>
                    </a:moveTo>
                    <a:cubicBezTo>
                      <a:pt x="265" y="1"/>
                      <a:pt x="140" y="61"/>
                      <a:pt x="72" y="183"/>
                    </a:cubicBezTo>
                    <a:cubicBezTo>
                      <a:pt x="1" y="314"/>
                      <a:pt x="116" y="435"/>
                      <a:pt x="229" y="435"/>
                    </a:cubicBezTo>
                    <a:cubicBezTo>
                      <a:pt x="279" y="435"/>
                      <a:pt x="329" y="411"/>
                      <a:pt x="361" y="353"/>
                    </a:cubicBezTo>
                    <a:cubicBezTo>
                      <a:pt x="371" y="333"/>
                      <a:pt x="382" y="325"/>
                      <a:pt x="391" y="325"/>
                    </a:cubicBezTo>
                    <a:cubicBezTo>
                      <a:pt x="429" y="325"/>
                      <a:pt x="454" y="460"/>
                      <a:pt x="441" y="499"/>
                    </a:cubicBezTo>
                    <a:cubicBezTo>
                      <a:pt x="411" y="610"/>
                      <a:pt x="304" y="697"/>
                      <a:pt x="225" y="774"/>
                    </a:cubicBezTo>
                    <a:cubicBezTo>
                      <a:pt x="115" y="879"/>
                      <a:pt x="203" y="1053"/>
                      <a:pt x="342" y="1060"/>
                    </a:cubicBezTo>
                    <a:lnTo>
                      <a:pt x="1102" y="1100"/>
                    </a:lnTo>
                    <a:cubicBezTo>
                      <a:pt x="1106" y="1100"/>
                      <a:pt x="1110" y="1100"/>
                      <a:pt x="1113" y="1100"/>
                    </a:cubicBezTo>
                    <a:cubicBezTo>
                      <a:pt x="1317" y="1100"/>
                      <a:pt x="1312" y="776"/>
                      <a:pt x="1102" y="766"/>
                    </a:cubicBezTo>
                    <a:lnTo>
                      <a:pt x="684" y="744"/>
                    </a:lnTo>
                    <a:lnTo>
                      <a:pt x="684" y="744"/>
                    </a:lnTo>
                    <a:cubicBezTo>
                      <a:pt x="791" y="572"/>
                      <a:pt x="839" y="373"/>
                      <a:pt x="718" y="179"/>
                    </a:cubicBezTo>
                    <a:cubicBezTo>
                      <a:pt x="645" y="61"/>
                      <a:pt x="517" y="1"/>
                      <a:pt x="3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49" name="Google Shape;16549;p27"/>
              <p:cNvSpPr/>
              <p:nvPr/>
            </p:nvSpPr>
            <p:spPr>
              <a:xfrm>
                <a:off x="2020475" y="1913350"/>
                <a:ext cx="9350" cy="49825"/>
              </a:xfrm>
              <a:custGeom>
                <a:avLst/>
                <a:gdLst/>
                <a:ahLst/>
                <a:cxnLst/>
                <a:rect l="l" t="t" r="r" b="b"/>
                <a:pathLst>
                  <a:path w="374" h="1993" extrusionOk="0">
                    <a:moveTo>
                      <a:pt x="208" y="0"/>
                    </a:moveTo>
                    <a:cubicBezTo>
                      <a:pt x="124" y="0"/>
                      <a:pt x="39" y="54"/>
                      <a:pt x="37" y="163"/>
                    </a:cubicBezTo>
                    <a:lnTo>
                      <a:pt x="2" y="1832"/>
                    </a:lnTo>
                    <a:cubicBezTo>
                      <a:pt x="0" y="1939"/>
                      <a:pt x="83" y="1993"/>
                      <a:pt x="167" y="1993"/>
                    </a:cubicBezTo>
                    <a:cubicBezTo>
                      <a:pt x="251" y="1993"/>
                      <a:pt x="335" y="1939"/>
                      <a:pt x="338" y="1832"/>
                    </a:cubicBezTo>
                    <a:lnTo>
                      <a:pt x="371" y="163"/>
                    </a:lnTo>
                    <a:cubicBezTo>
                      <a:pt x="373" y="54"/>
                      <a:pt x="291" y="0"/>
                      <a:pt x="20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50" name="Google Shape;16550;p27"/>
              <p:cNvSpPr/>
              <p:nvPr/>
            </p:nvSpPr>
            <p:spPr>
              <a:xfrm>
                <a:off x="2008925" y="1931800"/>
                <a:ext cx="37875" cy="10500"/>
              </a:xfrm>
              <a:custGeom>
                <a:avLst/>
                <a:gdLst/>
                <a:ahLst/>
                <a:cxnLst/>
                <a:rect l="l" t="t" r="r" b="b"/>
                <a:pathLst>
                  <a:path w="1515" h="420" extrusionOk="0">
                    <a:moveTo>
                      <a:pt x="1315" y="1"/>
                    </a:moveTo>
                    <a:cubicBezTo>
                      <a:pt x="1310" y="1"/>
                      <a:pt x="1305" y="1"/>
                      <a:pt x="1300" y="1"/>
                    </a:cubicBezTo>
                    <a:lnTo>
                      <a:pt x="215" y="85"/>
                    </a:lnTo>
                    <a:cubicBezTo>
                      <a:pt x="9" y="102"/>
                      <a:pt x="1" y="420"/>
                      <a:pt x="200" y="420"/>
                    </a:cubicBezTo>
                    <a:cubicBezTo>
                      <a:pt x="205" y="420"/>
                      <a:pt x="210" y="420"/>
                      <a:pt x="215" y="419"/>
                    </a:cubicBezTo>
                    <a:lnTo>
                      <a:pt x="1300" y="337"/>
                    </a:lnTo>
                    <a:cubicBezTo>
                      <a:pt x="1508" y="321"/>
                      <a:pt x="1515" y="1"/>
                      <a:pt x="13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51" name="Google Shape;16551;p27"/>
              <p:cNvSpPr/>
              <p:nvPr/>
            </p:nvSpPr>
            <p:spPr>
              <a:xfrm>
                <a:off x="2060475" y="1899950"/>
                <a:ext cx="24800" cy="64975"/>
              </a:xfrm>
              <a:custGeom>
                <a:avLst/>
                <a:gdLst/>
                <a:ahLst/>
                <a:cxnLst/>
                <a:rect l="l" t="t" r="r" b="b"/>
                <a:pathLst>
                  <a:path w="992" h="2599" extrusionOk="0">
                    <a:moveTo>
                      <a:pt x="667" y="1"/>
                    </a:moveTo>
                    <a:cubicBezTo>
                      <a:pt x="659" y="1"/>
                      <a:pt x="652" y="1"/>
                      <a:pt x="644" y="2"/>
                    </a:cubicBezTo>
                    <a:cubicBezTo>
                      <a:pt x="414" y="22"/>
                      <a:pt x="287" y="424"/>
                      <a:pt x="226" y="609"/>
                    </a:cubicBezTo>
                    <a:cubicBezTo>
                      <a:pt x="1" y="1285"/>
                      <a:pt x="176" y="2021"/>
                      <a:pt x="646" y="2545"/>
                    </a:cubicBezTo>
                    <a:cubicBezTo>
                      <a:pt x="680" y="2583"/>
                      <a:pt x="719" y="2599"/>
                      <a:pt x="756" y="2599"/>
                    </a:cubicBezTo>
                    <a:cubicBezTo>
                      <a:pt x="880" y="2599"/>
                      <a:pt x="992" y="2431"/>
                      <a:pt x="882" y="2308"/>
                    </a:cubicBezTo>
                    <a:cubicBezTo>
                      <a:pt x="506" y="1886"/>
                      <a:pt x="371" y="1300"/>
                      <a:pt x="530" y="755"/>
                    </a:cubicBezTo>
                    <a:cubicBezTo>
                      <a:pt x="559" y="652"/>
                      <a:pt x="600" y="552"/>
                      <a:pt x="654" y="458"/>
                    </a:cubicBezTo>
                    <a:cubicBezTo>
                      <a:pt x="671" y="440"/>
                      <a:pt x="686" y="424"/>
                      <a:pt x="696" y="407"/>
                    </a:cubicBezTo>
                    <a:lnTo>
                      <a:pt x="696" y="407"/>
                    </a:lnTo>
                    <a:cubicBezTo>
                      <a:pt x="699" y="407"/>
                      <a:pt x="701" y="408"/>
                      <a:pt x="704" y="408"/>
                    </a:cubicBezTo>
                    <a:cubicBezTo>
                      <a:pt x="771" y="408"/>
                      <a:pt x="837" y="373"/>
                      <a:pt x="864" y="292"/>
                    </a:cubicBezTo>
                    <a:cubicBezTo>
                      <a:pt x="912" y="149"/>
                      <a:pt x="818" y="1"/>
                      <a:pt x="6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52" name="Google Shape;16552;p27"/>
              <p:cNvSpPr/>
              <p:nvPr/>
            </p:nvSpPr>
            <p:spPr>
              <a:xfrm>
                <a:off x="2091875" y="1901325"/>
                <a:ext cx="32550" cy="48900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1956" extrusionOk="0">
                    <a:moveTo>
                      <a:pt x="161" y="0"/>
                    </a:moveTo>
                    <a:cubicBezTo>
                      <a:pt x="77" y="0"/>
                      <a:pt x="0" y="53"/>
                      <a:pt x="12" y="160"/>
                    </a:cubicBezTo>
                    <a:cubicBezTo>
                      <a:pt x="68" y="672"/>
                      <a:pt x="125" y="1184"/>
                      <a:pt x="181" y="1697"/>
                    </a:cubicBezTo>
                    <a:lnTo>
                      <a:pt x="181" y="1697"/>
                    </a:lnTo>
                    <a:cubicBezTo>
                      <a:pt x="184" y="1747"/>
                      <a:pt x="189" y="1793"/>
                      <a:pt x="195" y="1832"/>
                    </a:cubicBezTo>
                    <a:cubicBezTo>
                      <a:pt x="209" y="1914"/>
                      <a:pt x="279" y="1951"/>
                      <a:pt x="351" y="1951"/>
                    </a:cubicBezTo>
                    <a:cubicBezTo>
                      <a:pt x="442" y="1951"/>
                      <a:pt x="535" y="1892"/>
                      <a:pt x="523" y="1788"/>
                    </a:cubicBezTo>
                    <a:cubicBezTo>
                      <a:pt x="522" y="1773"/>
                      <a:pt x="520" y="1758"/>
                      <a:pt x="519" y="1744"/>
                    </a:cubicBezTo>
                    <a:lnTo>
                      <a:pt x="519" y="1744"/>
                    </a:lnTo>
                    <a:lnTo>
                      <a:pt x="519" y="1744"/>
                    </a:lnTo>
                    <a:cubicBezTo>
                      <a:pt x="519" y="1743"/>
                      <a:pt x="518" y="1742"/>
                      <a:pt x="518" y="1740"/>
                    </a:cubicBezTo>
                    <a:lnTo>
                      <a:pt x="518" y="1740"/>
                    </a:lnTo>
                    <a:cubicBezTo>
                      <a:pt x="516" y="1719"/>
                      <a:pt x="514" y="1698"/>
                      <a:pt x="511" y="1677"/>
                    </a:cubicBezTo>
                    <a:lnTo>
                      <a:pt x="511" y="1677"/>
                    </a:lnTo>
                    <a:cubicBezTo>
                      <a:pt x="496" y="1471"/>
                      <a:pt x="512" y="1039"/>
                      <a:pt x="701" y="1039"/>
                    </a:cubicBezTo>
                    <a:cubicBezTo>
                      <a:pt x="717" y="1039"/>
                      <a:pt x="734" y="1042"/>
                      <a:pt x="752" y="1048"/>
                    </a:cubicBezTo>
                    <a:cubicBezTo>
                      <a:pt x="909" y="1104"/>
                      <a:pt x="956" y="1664"/>
                      <a:pt x="963" y="1794"/>
                    </a:cubicBezTo>
                    <a:cubicBezTo>
                      <a:pt x="967" y="1901"/>
                      <a:pt x="1053" y="1955"/>
                      <a:pt x="1137" y="1955"/>
                    </a:cubicBezTo>
                    <a:cubicBezTo>
                      <a:pt x="1221" y="1955"/>
                      <a:pt x="1302" y="1901"/>
                      <a:pt x="1297" y="1794"/>
                    </a:cubicBezTo>
                    <a:cubicBezTo>
                      <a:pt x="1282" y="1466"/>
                      <a:pt x="1159" y="643"/>
                      <a:pt x="697" y="643"/>
                    </a:cubicBezTo>
                    <a:cubicBezTo>
                      <a:pt x="691" y="643"/>
                      <a:pt x="685" y="644"/>
                      <a:pt x="679" y="644"/>
                    </a:cubicBezTo>
                    <a:cubicBezTo>
                      <a:pt x="569" y="649"/>
                      <a:pt x="482" y="694"/>
                      <a:pt x="413" y="765"/>
                    </a:cubicBezTo>
                    <a:lnTo>
                      <a:pt x="413" y="765"/>
                    </a:lnTo>
                    <a:cubicBezTo>
                      <a:pt x="391" y="564"/>
                      <a:pt x="368" y="362"/>
                      <a:pt x="346" y="160"/>
                    </a:cubicBezTo>
                    <a:cubicBezTo>
                      <a:pt x="335" y="54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53" name="Google Shape;16553;p27"/>
              <p:cNvSpPr/>
              <p:nvPr/>
            </p:nvSpPr>
            <p:spPr>
              <a:xfrm>
                <a:off x="2124275" y="1916975"/>
                <a:ext cx="25650" cy="49725"/>
              </a:xfrm>
              <a:custGeom>
                <a:avLst/>
                <a:gdLst/>
                <a:ahLst/>
                <a:cxnLst/>
                <a:rect l="l" t="t" r="r" b="b"/>
                <a:pathLst>
                  <a:path w="1026" h="1989" extrusionOk="0">
                    <a:moveTo>
                      <a:pt x="626" y="1"/>
                    </a:moveTo>
                    <a:cubicBezTo>
                      <a:pt x="461" y="1"/>
                      <a:pt x="291" y="109"/>
                      <a:pt x="211" y="285"/>
                    </a:cubicBezTo>
                    <a:cubicBezTo>
                      <a:pt x="1" y="745"/>
                      <a:pt x="114" y="1401"/>
                      <a:pt x="234" y="1870"/>
                    </a:cubicBezTo>
                    <a:cubicBezTo>
                      <a:pt x="256" y="1953"/>
                      <a:pt x="320" y="1989"/>
                      <a:pt x="386" y="1989"/>
                    </a:cubicBezTo>
                    <a:cubicBezTo>
                      <a:pt x="486" y="1989"/>
                      <a:pt x="590" y="1907"/>
                      <a:pt x="557" y="1781"/>
                    </a:cubicBezTo>
                    <a:cubicBezTo>
                      <a:pt x="493" y="1540"/>
                      <a:pt x="457" y="1292"/>
                      <a:pt x="449" y="1043"/>
                    </a:cubicBezTo>
                    <a:cubicBezTo>
                      <a:pt x="446" y="930"/>
                      <a:pt x="451" y="816"/>
                      <a:pt x="461" y="703"/>
                    </a:cubicBezTo>
                    <a:cubicBezTo>
                      <a:pt x="461" y="691"/>
                      <a:pt x="531" y="323"/>
                      <a:pt x="615" y="323"/>
                    </a:cubicBezTo>
                    <a:cubicBezTo>
                      <a:pt x="628" y="323"/>
                      <a:pt x="642" y="333"/>
                      <a:pt x="657" y="356"/>
                    </a:cubicBezTo>
                    <a:cubicBezTo>
                      <a:pt x="692" y="412"/>
                      <a:pt x="743" y="436"/>
                      <a:pt x="794" y="436"/>
                    </a:cubicBezTo>
                    <a:cubicBezTo>
                      <a:pt x="910" y="436"/>
                      <a:pt x="1026" y="316"/>
                      <a:pt x="946" y="189"/>
                    </a:cubicBezTo>
                    <a:cubicBezTo>
                      <a:pt x="865" y="58"/>
                      <a:pt x="747" y="1"/>
                      <a:pt x="6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54" name="Google Shape;16554;p27"/>
              <p:cNvSpPr/>
              <p:nvPr/>
            </p:nvSpPr>
            <p:spPr>
              <a:xfrm>
                <a:off x="2128500" y="1941325"/>
                <a:ext cx="23650" cy="960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384" extrusionOk="0">
                    <a:moveTo>
                      <a:pt x="711" y="0"/>
                    </a:moveTo>
                    <a:cubicBezTo>
                      <a:pt x="696" y="0"/>
                      <a:pt x="681" y="2"/>
                      <a:pt x="665" y="6"/>
                    </a:cubicBezTo>
                    <a:cubicBezTo>
                      <a:pt x="553" y="36"/>
                      <a:pt x="439" y="50"/>
                      <a:pt x="324" y="50"/>
                    </a:cubicBezTo>
                    <a:cubicBezTo>
                      <a:pt x="272" y="50"/>
                      <a:pt x="220" y="47"/>
                      <a:pt x="169" y="41"/>
                    </a:cubicBezTo>
                    <a:cubicBezTo>
                      <a:pt x="164" y="41"/>
                      <a:pt x="159" y="41"/>
                      <a:pt x="155" y="41"/>
                    </a:cubicBezTo>
                    <a:cubicBezTo>
                      <a:pt x="71" y="41"/>
                      <a:pt x="1" y="130"/>
                      <a:pt x="1" y="208"/>
                    </a:cubicBezTo>
                    <a:cubicBezTo>
                      <a:pt x="1" y="307"/>
                      <a:pt x="77" y="366"/>
                      <a:pt x="169" y="375"/>
                    </a:cubicBezTo>
                    <a:cubicBezTo>
                      <a:pt x="224" y="381"/>
                      <a:pt x="279" y="384"/>
                      <a:pt x="335" y="384"/>
                    </a:cubicBezTo>
                    <a:cubicBezTo>
                      <a:pt x="475" y="384"/>
                      <a:pt x="616" y="366"/>
                      <a:pt x="753" y="330"/>
                    </a:cubicBezTo>
                    <a:cubicBezTo>
                      <a:pt x="946" y="279"/>
                      <a:pt x="885" y="0"/>
                      <a:pt x="7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55" name="Google Shape;16555;p27"/>
              <p:cNvSpPr/>
              <p:nvPr/>
            </p:nvSpPr>
            <p:spPr>
              <a:xfrm>
                <a:off x="2150925" y="1909900"/>
                <a:ext cx="38900" cy="43100"/>
              </a:xfrm>
              <a:custGeom>
                <a:avLst/>
                <a:gdLst/>
                <a:ahLst/>
                <a:cxnLst/>
                <a:rect l="l" t="t" r="r" b="b"/>
                <a:pathLst>
                  <a:path w="1556" h="1724" extrusionOk="0">
                    <a:moveTo>
                      <a:pt x="826" y="356"/>
                    </a:moveTo>
                    <a:lnTo>
                      <a:pt x="826" y="356"/>
                    </a:lnTo>
                    <a:cubicBezTo>
                      <a:pt x="1021" y="430"/>
                      <a:pt x="1120" y="724"/>
                      <a:pt x="884" y="839"/>
                    </a:cubicBezTo>
                    <a:cubicBezTo>
                      <a:pt x="846" y="858"/>
                      <a:pt x="810" y="866"/>
                      <a:pt x="776" y="866"/>
                    </a:cubicBezTo>
                    <a:cubicBezTo>
                      <a:pt x="546" y="866"/>
                      <a:pt x="438" y="488"/>
                      <a:pt x="738" y="412"/>
                    </a:cubicBezTo>
                    <a:cubicBezTo>
                      <a:pt x="778" y="402"/>
                      <a:pt x="807" y="382"/>
                      <a:pt x="826" y="356"/>
                    </a:cubicBezTo>
                    <a:close/>
                    <a:moveTo>
                      <a:pt x="751" y="1"/>
                    </a:moveTo>
                    <a:cubicBezTo>
                      <a:pt x="338" y="1"/>
                      <a:pt x="1" y="487"/>
                      <a:pt x="31" y="926"/>
                    </a:cubicBezTo>
                    <a:cubicBezTo>
                      <a:pt x="62" y="1377"/>
                      <a:pt x="451" y="1724"/>
                      <a:pt x="863" y="1724"/>
                    </a:cubicBezTo>
                    <a:cubicBezTo>
                      <a:pt x="1018" y="1724"/>
                      <a:pt x="1177" y="1675"/>
                      <a:pt x="1320" y="1564"/>
                    </a:cubicBezTo>
                    <a:cubicBezTo>
                      <a:pt x="1458" y="1457"/>
                      <a:pt x="1370" y="1242"/>
                      <a:pt x="1240" y="1242"/>
                    </a:cubicBezTo>
                    <a:cubicBezTo>
                      <a:pt x="1212" y="1242"/>
                      <a:pt x="1181" y="1252"/>
                      <a:pt x="1151" y="1276"/>
                    </a:cubicBezTo>
                    <a:cubicBezTo>
                      <a:pt x="1059" y="1346"/>
                      <a:pt x="948" y="1382"/>
                      <a:pt x="840" y="1382"/>
                    </a:cubicBezTo>
                    <a:cubicBezTo>
                      <a:pt x="685" y="1382"/>
                      <a:pt x="533" y="1309"/>
                      <a:pt x="443" y="1160"/>
                    </a:cubicBezTo>
                    <a:cubicBezTo>
                      <a:pt x="421" y="1123"/>
                      <a:pt x="404" y="1082"/>
                      <a:pt x="391" y="1038"/>
                    </a:cubicBezTo>
                    <a:lnTo>
                      <a:pt x="391" y="1038"/>
                    </a:lnTo>
                    <a:cubicBezTo>
                      <a:pt x="469" y="1113"/>
                      <a:pt x="573" y="1167"/>
                      <a:pt x="704" y="1186"/>
                    </a:cubicBezTo>
                    <a:cubicBezTo>
                      <a:pt x="733" y="1190"/>
                      <a:pt x="762" y="1192"/>
                      <a:pt x="790" y="1192"/>
                    </a:cubicBezTo>
                    <a:cubicBezTo>
                      <a:pt x="1314" y="1192"/>
                      <a:pt x="1555" y="467"/>
                      <a:pt x="1125" y="139"/>
                    </a:cubicBezTo>
                    <a:cubicBezTo>
                      <a:pt x="999" y="42"/>
                      <a:pt x="872" y="1"/>
                      <a:pt x="75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56" name="Google Shape;16556;p27"/>
              <p:cNvSpPr/>
              <p:nvPr/>
            </p:nvSpPr>
            <p:spPr>
              <a:xfrm>
                <a:off x="2178250" y="1897750"/>
                <a:ext cx="27200" cy="64025"/>
              </a:xfrm>
              <a:custGeom>
                <a:avLst/>
                <a:gdLst/>
                <a:ahLst/>
                <a:cxnLst/>
                <a:rect l="l" t="t" r="r" b="b"/>
                <a:pathLst>
                  <a:path w="1088" h="2561" extrusionOk="0">
                    <a:moveTo>
                      <a:pt x="274" y="0"/>
                    </a:moveTo>
                    <a:cubicBezTo>
                      <a:pt x="254" y="0"/>
                      <a:pt x="234" y="2"/>
                      <a:pt x="214" y="4"/>
                    </a:cubicBezTo>
                    <a:cubicBezTo>
                      <a:pt x="11" y="29"/>
                      <a:pt x="1" y="340"/>
                      <a:pt x="191" y="340"/>
                    </a:cubicBezTo>
                    <a:cubicBezTo>
                      <a:pt x="198" y="340"/>
                      <a:pt x="206" y="339"/>
                      <a:pt x="214" y="338"/>
                    </a:cubicBezTo>
                    <a:cubicBezTo>
                      <a:pt x="220" y="338"/>
                      <a:pt x="226" y="337"/>
                      <a:pt x="232" y="337"/>
                    </a:cubicBezTo>
                    <a:cubicBezTo>
                      <a:pt x="514" y="337"/>
                      <a:pt x="649" y="1139"/>
                      <a:pt x="676" y="1327"/>
                    </a:cubicBezTo>
                    <a:cubicBezTo>
                      <a:pt x="726" y="1676"/>
                      <a:pt x="680" y="2001"/>
                      <a:pt x="432" y="2271"/>
                    </a:cubicBezTo>
                    <a:cubicBezTo>
                      <a:pt x="321" y="2393"/>
                      <a:pt x="434" y="2561"/>
                      <a:pt x="558" y="2561"/>
                    </a:cubicBezTo>
                    <a:cubicBezTo>
                      <a:pt x="595" y="2561"/>
                      <a:pt x="634" y="2545"/>
                      <a:pt x="668" y="2507"/>
                    </a:cubicBezTo>
                    <a:cubicBezTo>
                      <a:pt x="1033" y="2112"/>
                      <a:pt x="1088" y="1606"/>
                      <a:pt x="978" y="1095"/>
                    </a:cubicBezTo>
                    <a:cubicBezTo>
                      <a:pt x="899" y="738"/>
                      <a:pt x="742" y="0"/>
                      <a:pt x="27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57" name="Google Shape;16557;p27"/>
              <p:cNvSpPr/>
              <p:nvPr/>
            </p:nvSpPr>
            <p:spPr>
              <a:xfrm>
                <a:off x="2197250" y="1885625"/>
                <a:ext cx="35900" cy="34425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1377" extrusionOk="0">
                    <a:moveTo>
                      <a:pt x="473" y="1"/>
                    </a:moveTo>
                    <a:cubicBezTo>
                      <a:pt x="330" y="1"/>
                      <a:pt x="186" y="65"/>
                      <a:pt x="91" y="195"/>
                    </a:cubicBezTo>
                    <a:cubicBezTo>
                      <a:pt x="1" y="316"/>
                      <a:pt x="118" y="436"/>
                      <a:pt x="240" y="436"/>
                    </a:cubicBezTo>
                    <a:cubicBezTo>
                      <a:pt x="291" y="436"/>
                      <a:pt x="343" y="415"/>
                      <a:pt x="381" y="364"/>
                    </a:cubicBezTo>
                    <a:cubicBezTo>
                      <a:pt x="399" y="340"/>
                      <a:pt x="427" y="330"/>
                      <a:pt x="456" y="330"/>
                    </a:cubicBezTo>
                    <a:cubicBezTo>
                      <a:pt x="494" y="330"/>
                      <a:pt x="535" y="346"/>
                      <a:pt x="561" y="366"/>
                    </a:cubicBezTo>
                    <a:cubicBezTo>
                      <a:pt x="628" y="418"/>
                      <a:pt x="639" y="530"/>
                      <a:pt x="631" y="608"/>
                    </a:cubicBezTo>
                    <a:cubicBezTo>
                      <a:pt x="614" y="785"/>
                      <a:pt x="486" y="941"/>
                      <a:pt x="387" y="1078"/>
                    </a:cubicBezTo>
                    <a:cubicBezTo>
                      <a:pt x="322" y="1168"/>
                      <a:pt x="392" y="1296"/>
                      <a:pt x="486" y="1324"/>
                    </a:cubicBezTo>
                    <a:cubicBezTo>
                      <a:pt x="604" y="1359"/>
                      <a:pt x="726" y="1376"/>
                      <a:pt x="847" y="1376"/>
                    </a:cubicBezTo>
                    <a:cubicBezTo>
                      <a:pt x="984" y="1376"/>
                      <a:pt x="1121" y="1354"/>
                      <a:pt x="1252" y="1308"/>
                    </a:cubicBezTo>
                    <a:cubicBezTo>
                      <a:pt x="1435" y="1246"/>
                      <a:pt x="1382" y="977"/>
                      <a:pt x="1220" y="977"/>
                    </a:cubicBezTo>
                    <a:cubicBezTo>
                      <a:pt x="1202" y="977"/>
                      <a:pt x="1183" y="980"/>
                      <a:pt x="1164" y="987"/>
                    </a:cubicBezTo>
                    <a:cubicBezTo>
                      <a:pt x="1061" y="1023"/>
                      <a:pt x="953" y="1041"/>
                      <a:pt x="846" y="1041"/>
                    </a:cubicBezTo>
                    <a:cubicBezTo>
                      <a:pt x="834" y="1041"/>
                      <a:pt x="822" y="1041"/>
                      <a:pt x="810" y="1041"/>
                    </a:cubicBezTo>
                    <a:lnTo>
                      <a:pt x="810" y="1041"/>
                    </a:lnTo>
                    <a:cubicBezTo>
                      <a:pt x="961" y="779"/>
                      <a:pt x="1049" y="476"/>
                      <a:pt x="860" y="204"/>
                    </a:cubicBezTo>
                    <a:cubicBezTo>
                      <a:pt x="767" y="69"/>
                      <a:pt x="620" y="1"/>
                      <a:pt x="4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58" name="Google Shape;16558;p27"/>
              <p:cNvSpPr/>
              <p:nvPr/>
            </p:nvSpPr>
            <p:spPr>
              <a:xfrm>
                <a:off x="2236850" y="1897550"/>
                <a:ext cx="50950" cy="58525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341" extrusionOk="0">
                    <a:moveTo>
                      <a:pt x="819" y="875"/>
                    </a:moveTo>
                    <a:lnTo>
                      <a:pt x="905" y="1365"/>
                    </a:lnTo>
                    <a:lnTo>
                      <a:pt x="905" y="1365"/>
                    </a:lnTo>
                    <a:cubicBezTo>
                      <a:pt x="777" y="1362"/>
                      <a:pt x="649" y="1359"/>
                      <a:pt x="521" y="1355"/>
                    </a:cubicBezTo>
                    <a:lnTo>
                      <a:pt x="521" y="1355"/>
                    </a:lnTo>
                    <a:cubicBezTo>
                      <a:pt x="626" y="1198"/>
                      <a:pt x="731" y="1040"/>
                      <a:pt x="819" y="875"/>
                    </a:cubicBezTo>
                    <a:close/>
                    <a:moveTo>
                      <a:pt x="881" y="1"/>
                    </a:moveTo>
                    <a:cubicBezTo>
                      <a:pt x="794" y="1"/>
                      <a:pt x="701" y="63"/>
                      <a:pt x="696" y="165"/>
                    </a:cubicBezTo>
                    <a:cubicBezTo>
                      <a:pt x="676" y="632"/>
                      <a:pt x="315" y="1048"/>
                      <a:pt x="72" y="1426"/>
                    </a:cubicBezTo>
                    <a:cubicBezTo>
                      <a:pt x="1" y="1538"/>
                      <a:pt x="95" y="1673"/>
                      <a:pt x="216" y="1678"/>
                    </a:cubicBezTo>
                    <a:cubicBezTo>
                      <a:pt x="461" y="1688"/>
                      <a:pt x="706" y="1695"/>
                      <a:pt x="950" y="1700"/>
                    </a:cubicBezTo>
                    <a:lnTo>
                      <a:pt x="950" y="1700"/>
                    </a:lnTo>
                    <a:cubicBezTo>
                      <a:pt x="972" y="1918"/>
                      <a:pt x="1001" y="2163"/>
                      <a:pt x="1139" y="2291"/>
                    </a:cubicBezTo>
                    <a:cubicBezTo>
                      <a:pt x="1171" y="2324"/>
                      <a:pt x="1214" y="2340"/>
                      <a:pt x="1258" y="2340"/>
                    </a:cubicBezTo>
                    <a:cubicBezTo>
                      <a:pt x="1286" y="2340"/>
                      <a:pt x="1315" y="2333"/>
                      <a:pt x="1341" y="2319"/>
                    </a:cubicBezTo>
                    <a:lnTo>
                      <a:pt x="1383" y="2293"/>
                    </a:lnTo>
                    <a:cubicBezTo>
                      <a:pt x="1444" y="2258"/>
                      <a:pt x="1485" y="2174"/>
                      <a:pt x="1459" y="2104"/>
                    </a:cubicBezTo>
                    <a:cubicBezTo>
                      <a:pt x="1454" y="2091"/>
                      <a:pt x="1451" y="2079"/>
                      <a:pt x="1447" y="2067"/>
                    </a:cubicBezTo>
                    <a:cubicBezTo>
                      <a:pt x="1424" y="2002"/>
                      <a:pt x="1375" y="1967"/>
                      <a:pt x="1321" y="1956"/>
                    </a:cubicBezTo>
                    <a:lnTo>
                      <a:pt x="1321" y="1956"/>
                    </a:lnTo>
                    <a:cubicBezTo>
                      <a:pt x="1298" y="1889"/>
                      <a:pt x="1281" y="1800"/>
                      <a:pt x="1267" y="1704"/>
                    </a:cubicBezTo>
                    <a:lnTo>
                      <a:pt x="1267" y="1704"/>
                    </a:lnTo>
                    <a:cubicBezTo>
                      <a:pt x="1385" y="1705"/>
                      <a:pt x="1503" y="1706"/>
                      <a:pt x="1621" y="1706"/>
                    </a:cubicBezTo>
                    <a:cubicBezTo>
                      <a:pt x="1688" y="1706"/>
                      <a:pt x="1755" y="1706"/>
                      <a:pt x="1822" y="1705"/>
                    </a:cubicBezTo>
                    <a:cubicBezTo>
                      <a:pt x="2037" y="1705"/>
                      <a:pt x="2037" y="1371"/>
                      <a:pt x="1823" y="1371"/>
                    </a:cubicBezTo>
                    <a:cubicBezTo>
                      <a:pt x="1823" y="1371"/>
                      <a:pt x="1822" y="1371"/>
                      <a:pt x="1822" y="1371"/>
                    </a:cubicBezTo>
                    <a:cubicBezTo>
                      <a:pt x="1755" y="1372"/>
                      <a:pt x="1688" y="1372"/>
                      <a:pt x="1621" y="1372"/>
                    </a:cubicBezTo>
                    <a:cubicBezTo>
                      <a:pt x="1491" y="1372"/>
                      <a:pt x="1361" y="1371"/>
                      <a:pt x="1230" y="1370"/>
                    </a:cubicBezTo>
                    <a:lnTo>
                      <a:pt x="1230" y="1370"/>
                    </a:lnTo>
                    <a:cubicBezTo>
                      <a:pt x="1222" y="1278"/>
                      <a:pt x="1214" y="1199"/>
                      <a:pt x="1206" y="1152"/>
                    </a:cubicBezTo>
                    <a:cubicBezTo>
                      <a:pt x="1146" y="809"/>
                      <a:pt x="1085" y="465"/>
                      <a:pt x="1024" y="121"/>
                    </a:cubicBezTo>
                    <a:cubicBezTo>
                      <a:pt x="1010" y="37"/>
                      <a:pt x="947" y="1"/>
                      <a:pt x="8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59" name="Google Shape;16559;p27"/>
              <p:cNvSpPr/>
              <p:nvPr/>
            </p:nvSpPr>
            <p:spPr>
              <a:xfrm>
                <a:off x="2280700" y="1914700"/>
                <a:ext cx="47825" cy="51550"/>
              </a:xfrm>
              <a:custGeom>
                <a:avLst/>
                <a:gdLst/>
                <a:ahLst/>
                <a:cxnLst/>
                <a:rect l="l" t="t" r="r" b="b"/>
                <a:pathLst>
                  <a:path w="1913" h="2062" extrusionOk="0">
                    <a:moveTo>
                      <a:pt x="246" y="0"/>
                    </a:moveTo>
                    <a:cubicBezTo>
                      <a:pt x="116" y="0"/>
                      <a:pt x="1" y="168"/>
                      <a:pt x="121" y="284"/>
                    </a:cubicBezTo>
                    <a:cubicBezTo>
                      <a:pt x="657" y="797"/>
                      <a:pt x="1133" y="1367"/>
                      <a:pt x="1540" y="1985"/>
                    </a:cubicBezTo>
                    <a:cubicBezTo>
                      <a:pt x="1575" y="2039"/>
                      <a:pt x="1627" y="2061"/>
                      <a:pt x="1678" y="2061"/>
                    </a:cubicBezTo>
                    <a:cubicBezTo>
                      <a:pt x="1796" y="2061"/>
                      <a:pt x="1912" y="1941"/>
                      <a:pt x="1828" y="1816"/>
                    </a:cubicBezTo>
                    <a:cubicBezTo>
                      <a:pt x="1406" y="1174"/>
                      <a:pt x="913" y="580"/>
                      <a:pt x="358" y="48"/>
                    </a:cubicBezTo>
                    <a:cubicBezTo>
                      <a:pt x="323" y="14"/>
                      <a:pt x="284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60" name="Google Shape;16560;p27"/>
              <p:cNvSpPr/>
              <p:nvPr/>
            </p:nvSpPr>
            <p:spPr>
              <a:xfrm>
                <a:off x="2280950" y="1906225"/>
                <a:ext cx="45975" cy="57875"/>
              </a:xfrm>
              <a:custGeom>
                <a:avLst/>
                <a:gdLst/>
                <a:ahLst/>
                <a:cxnLst/>
                <a:rect l="l" t="t" r="r" b="b"/>
                <a:pathLst>
                  <a:path w="1839" h="2315" extrusionOk="0">
                    <a:moveTo>
                      <a:pt x="1611" y="0"/>
                    </a:moveTo>
                    <a:cubicBezTo>
                      <a:pt x="1574" y="0"/>
                      <a:pt x="1536" y="17"/>
                      <a:pt x="1504" y="59"/>
                    </a:cubicBezTo>
                    <a:cubicBezTo>
                      <a:pt x="999" y="707"/>
                      <a:pt x="525" y="1377"/>
                      <a:pt x="81" y="2068"/>
                    </a:cubicBezTo>
                    <a:cubicBezTo>
                      <a:pt x="0" y="2194"/>
                      <a:pt x="116" y="2315"/>
                      <a:pt x="234" y="2315"/>
                    </a:cubicBezTo>
                    <a:cubicBezTo>
                      <a:pt x="284" y="2315"/>
                      <a:pt x="336" y="2292"/>
                      <a:pt x="371" y="2237"/>
                    </a:cubicBezTo>
                    <a:cubicBezTo>
                      <a:pt x="798" y="1569"/>
                      <a:pt x="1254" y="922"/>
                      <a:pt x="1741" y="295"/>
                    </a:cubicBezTo>
                    <a:cubicBezTo>
                      <a:pt x="1839" y="168"/>
                      <a:pt x="1728" y="0"/>
                      <a:pt x="16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61" name="Google Shape;16561;p27"/>
              <p:cNvSpPr/>
              <p:nvPr/>
            </p:nvSpPr>
            <p:spPr>
              <a:xfrm>
                <a:off x="2323150" y="1889825"/>
                <a:ext cx="26000" cy="34750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1390" extrusionOk="0">
                    <a:moveTo>
                      <a:pt x="535" y="1"/>
                    </a:moveTo>
                    <a:cubicBezTo>
                      <a:pt x="371" y="1"/>
                      <a:pt x="210" y="116"/>
                      <a:pt x="139" y="288"/>
                    </a:cubicBezTo>
                    <a:cubicBezTo>
                      <a:pt x="90" y="409"/>
                      <a:pt x="188" y="488"/>
                      <a:pt x="292" y="488"/>
                    </a:cubicBezTo>
                    <a:cubicBezTo>
                      <a:pt x="360" y="488"/>
                      <a:pt x="429" y="454"/>
                      <a:pt x="461" y="376"/>
                    </a:cubicBezTo>
                    <a:lnTo>
                      <a:pt x="461" y="378"/>
                    </a:lnTo>
                    <a:lnTo>
                      <a:pt x="570" y="367"/>
                    </a:lnTo>
                    <a:lnTo>
                      <a:pt x="570" y="367"/>
                    </a:lnTo>
                    <a:cubicBezTo>
                      <a:pt x="579" y="408"/>
                      <a:pt x="564" y="451"/>
                      <a:pt x="531" y="478"/>
                    </a:cubicBezTo>
                    <a:cubicBezTo>
                      <a:pt x="501" y="523"/>
                      <a:pt x="445" y="559"/>
                      <a:pt x="405" y="588"/>
                    </a:cubicBezTo>
                    <a:cubicBezTo>
                      <a:pt x="297" y="666"/>
                      <a:pt x="292" y="860"/>
                      <a:pt x="445" y="893"/>
                    </a:cubicBezTo>
                    <a:cubicBezTo>
                      <a:pt x="522" y="912"/>
                      <a:pt x="747" y="965"/>
                      <a:pt x="556" y="994"/>
                    </a:cubicBezTo>
                    <a:cubicBezTo>
                      <a:pt x="445" y="1011"/>
                      <a:pt x="327" y="1011"/>
                      <a:pt x="216" y="1020"/>
                    </a:cubicBezTo>
                    <a:cubicBezTo>
                      <a:pt x="7" y="1036"/>
                      <a:pt x="1" y="1356"/>
                      <a:pt x="202" y="1356"/>
                    </a:cubicBezTo>
                    <a:cubicBezTo>
                      <a:pt x="206" y="1356"/>
                      <a:pt x="211" y="1356"/>
                      <a:pt x="216" y="1355"/>
                    </a:cubicBezTo>
                    <a:cubicBezTo>
                      <a:pt x="457" y="1336"/>
                      <a:pt x="879" y="1389"/>
                      <a:pt x="975" y="1098"/>
                    </a:cubicBezTo>
                    <a:cubicBezTo>
                      <a:pt x="1040" y="904"/>
                      <a:pt x="938" y="763"/>
                      <a:pt x="791" y="673"/>
                    </a:cubicBezTo>
                    <a:lnTo>
                      <a:pt x="791" y="673"/>
                    </a:lnTo>
                    <a:cubicBezTo>
                      <a:pt x="917" y="515"/>
                      <a:pt x="974" y="322"/>
                      <a:pt x="814" y="137"/>
                    </a:cubicBezTo>
                    <a:cubicBezTo>
                      <a:pt x="732" y="42"/>
                      <a:pt x="633" y="1"/>
                      <a:pt x="53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62" name="Google Shape;16562;p27"/>
              <p:cNvSpPr/>
              <p:nvPr/>
            </p:nvSpPr>
            <p:spPr>
              <a:xfrm>
                <a:off x="2353500" y="1897625"/>
                <a:ext cx="29700" cy="61100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2444" extrusionOk="0">
                    <a:moveTo>
                      <a:pt x="945" y="0"/>
                    </a:moveTo>
                    <a:cubicBezTo>
                      <a:pt x="917" y="0"/>
                      <a:pt x="887" y="9"/>
                      <a:pt x="857" y="31"/>
                    </a:cubicBezTo>
                    <a:lnTo>
                      <a:pt x="857" y="29"/>
                    </a:lnTo>
                    <a:cubicBezTo>
                      <a:pt x="1" y="630"/>
                      <a:pt x="285" y="1689"/>
                      <a:pt x="849" y="2386"/>
                    </a:cubicBezTo>
                    <a:cubicBezTo>
                      <a:pt x="881" y="2426"/>
                      <a:pt x="920" y="2443"/>
                      <a:pt x="957" y="2443"/>
                    </a:cubicBezTo>
                    <a:cubicBezTo>
                      <a:pt x="1076" y="2443"/>
                      <a:pt x="1187" y="2276"/>
                      <a:pt x="1085" y="2149"/>
                    </a:cubicBezTo>
                    <a:cubicBezTo>
                      <a:pt x="669" y="1635"/>
                      <a:pt x="361" y="786"/>
                      <a:pt x="1026" y="319"/>
                    </a:cubicBezTo>
                    <a:cubicBezTo>
                      <a:pt x="1171" y="218"/>
                      <a:pt x="1081" y="0"/>
                      <a:pt x="9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63" name="Google Shape;16563;p27"/>
              <p:cNvSpPr/>
              <p:nvPr/>
            </p:nvSpPr>
            <p:spPr>
              <a:xfrm>
                <a:off x="2388475" y="1903375"/>
                <a:ext cx="37625" cy="53400"/>
              </a:xfrm>
              <a:custGeom>
                <a:avLst/>
                <a:gdLst/>
                <a:ahLst/>
                <a:cxnLst/>
                <a:rect l="l" t="t" r="r" b="b"/>
                <a:pathLst>
                  <a:path w="1505" h="2136" extrusionOk="0">
                    <a:moveTo>
                      <a:pt x="548" y="0"/>
                    </a:moveTo>
                    <a:cubicBezTo>
                      <a:pt x="384" y="0"/>
                      <a:pt x="224" y="83"/>
                      <a:pt x="150" y="254"/>
                    </a:cubicBezTo>
                    <a:cubicBezTo>
                      <a:pt x="92" y="389"/>
                      <a:pt x="209" y="511"/>
                      <a:pt x="316" y="511"/>
                    </a:cubicBezTo>
                    <a:cubicBezTo>
                      <a:pt x="365" y="511"/>
                      <a:pt x="413" y="485"/>
                      <a:pt x="440" y="423"/>
                    </a:cubicBezTo>
                    <a:lnTo>
                      <a:pt x="440" y="421"/>
                    </a:lnTo>
                    <a:cubicBezTo>
                      <a:pt x="487" y="360"/>
                      <a:pt x="526" y="330"/>
                      <a:pt x="555" y="330"/>
                    </a:cubicBezTo>
                    <a:cubicBezTo>
                      <a:pt x="594" y="330"/>
                      <a:pt x="618" y="381"/>
                      <a:pt x="628" y="486"/>
                    </a:cubicBezTo>
                    <a:cubicBezTo>
                      <a:pt x="728" y="612"/>
                      <a:pt x="710" y="733"/>
                      <a:pt x="573" y="844"/>
                    </a:cubicBezTo>
                    <a:cubicBezTo>
                      <a:pt x="503" y="934"/>
                      <a:pt x="406" y="1009"/>
                      <a:pt x="321" y="1082"/>
                    </a:cubicBezTo>
                    <a:cubicBezTo>
                      <a:pt x="199" y="1187"/>
                      <a:pt x="310" y="1352"/>
                      <a:pt x="440" y="1367"/>
                    </a:cubicBezTo>
                    <a:cubicBezTo>
                      <a:pt x="568" y="1384"/>
                      <a:pt x="1305" y="1581"/>
                      <a:pt x="975" y="1759"/>
                    </a:cubicBezTo>
                    <a:cubicBezTo>
                      <a:pt x="901" y="1799"/>
                      <a:pt x="781" y="1811"/>
                      <a:pt x="655" y="1811"/>
                    </a:cubicBezTo>
                    <a:cubicBezTo>
                      <a:pt x="501" y="1811"/>
                      <a:pt x="337" y="1794"/>
                      <a:pt x="231" y="1794"/>
                    </a:cubicBezTo>
                    <a:cubicBezTo>
                      <a:pt x="225" y="1794"/>
                      <a:pt x="221" y="1794"/>
                      <a:pt x="216" y="1794"/>
                    </a:cubicBezTo>
                    <a:cubicBezTo>
                      <a:pt x="2" y="1799"/>
                      <a:pt x="1" y="2130"/>
                      <a:pt x="211" y="2130"/>
                    </a:cubicBezTo>
                    <a:cubicBezTo>
                      <a:pt x="213" y="2130"/>
                      <a:pt x="214" y="2130"/>
                      <a:pt x="216" y="2130"/>
                    </a:cubicBezTo>
                    <a:cubicBezTo>
                      <a:pt x="228" y="2130"/>
                      <a:pt x="241" y="2130"/>
                      <a:pt x="254" y="2130"/>
                    </a:cubicBezTo>
                    <a:cubicBezTo>
                      <a:pt x="347" y="2130"/>
                      <a:pt x="468" y="2136"/>
                      <a:pt x="598" y="2136"/>
                    </a:cubicBezTo>
                    <a:cubicBezTo>
                      <a:pt x="952" y="2136"/>
                      <a:pt x="1367" y="2091"/>
                      <a:pt x="1435" y="1758"/>
                    </a:cubicBezTo>
                    <a:cubicBezTo>
                      <a:pt x="1505" y="1406"/>
                      <a:pt x="1121" y="1203"/>
                      <a:pt x="777" y="1104"/>
                    </a:cubicBezTo>
                    <a:lnTo>
                      <a:pt x="777" y="1104"/>
                    </a:lnTo>
                    <a:cubicBezTo>
                      <a:pt x="1004" y="845"/>
                      <a:pt x="1165" y="511"/>
                      <a:pt x="937" y="196"/>
                    </a:cubicBezTo>
                    <a:cubicBezTo>
                      <a:pt x="844" y="67"/>
                      <a:pt x="694" y="0"/>
                      <a:pt x="5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64" name="Google Shape;16564;p27"/>
              <p:cNvSpPr/>
              <p:nvPr/>
            </p:nvSpPr>
            <p:spPr>
              <a:xfrm>
                <a:off x="2426700" y="1904175"/>
                <a:ext cx="38275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1531" h="2347" extrusionOk="0">
                    <a:moveTo>
                      <a:pt x="168" y="1"/>
                    </a:moveTo>
                    <a:cubicBezTo>
                      <a:pt x="84" y="1"/>
                      <a:pt x="1" y="55"/>
                      <a:pt x="3" y="162"/>
                    </a:cubicBezTo>
                    <a:cubicBezTo>
                      <a:pt x="13" y="635"/>
                      <a:pt x="67" y="1106"/>
                      <a:pt x="164" y="1569"/>
                    </a:cubicBezTo>
                    <a:lnTo>
                      <a:pt x="164" y="1569"/>
                    </a:lnTo>
                    <a:cubicBezTo>
                      <a:pt x="122" y="1789"/>
                      <a:pt x="172" y="2021"/>
                      <a:pt x="353" y="2214"/>
                    </a:cubicBezTo>
                    <a:cubicBezTo>
                      <a:pt x="385" y="2248"/>
                      <a:pt x="424" y="2263"/>
                      <a:pt x="464" y="2263"/>
                    </a:cubicBezTo>
                    <a:cubicBezTo>
                      <a:pt x="565" y="2263"/>
                      <a:pt x="666" y="2165"/>
                      <a:pt x="632" y="2052"/>
                    </a:cubicBezTo>
                    <a:cubicBezTo>
                      <a:pt x="584" y="1892"/>
                      <a:pt x="543" y="1731"/>
                      <a:pt x="507" y="1568"/>
                    </a:cubicBezTo>
                    <a:lnTo>
                      <a:pt x="507" y="1568"/>
                    </a:lnTo>
                    <a:cubicBezTo>
                      <a:pt x="538" y="1479"/>
                      <a:pt x="596" y="1397"/>
                      <a:pt x="667" y="1331"/>
                    </a:cubicBezTo>
                    <a:lnTo>
                      <a:pt x="813" y="1224"/>
                    </a:lnTo>
                    <a:cubicBezTo>
                      <a:pt x="857" y="1203"/>
                      <a:pt x="894" y="1193"/>
                      <a:pt x="924" y="1193"/>
                    </a:cubicBezTo>
                    <a:cubicBezTo>
                      <a:pt x="986" y="1193"/>
                      <a:pt x="1021" y="1235"/>
                      <a:pt x="1031" y="1318"/>
                    </a:cubicBezTo>
                    <a:cubicBezTo>
                      <a:pt x="1188" y="1547"/>
                      <a:pt x="1195" y="1922"/>
                      <a:pt x="1190" y="2185"/>
                    </a:cubicBezTo>
                    <a:cubicBezTo>
                      <a:pt x="1188" y="2292"/>
                      <a:pt x="1270" y="2346"/>
                      <a:pt x="1354" y="2346"/>
                    </a:cubicBezTo>
                    <a:cubicBezTo>
                      <a:pt x="1438" y="2346"/>
                      <a:pt x="1522" y="2292"/>
                      <a:pt x="1524" y="2185"/>
                    </a:cubicBezTo>
                    <a:cubicBezTo>
                      <a:pt x="1531" y="1806"/>
                      <a:pt x="1444" y="834"/>
                      <a:pt x="945" y="834"/>
                    </a:cubicBezTo>
                    <a:cubicBezTo>
                      <a:pt x="889" y="834"/>
                      <a:pt x="829" y="845"/>
                      <a:pt x="763" y="871"/>
                    </a:cubicBezTo>
                    <a:cubicBezTo>
                      <a:pt x="632" y="924"/>
                      <a:pt x="515" y="1003"/>
                      <a:pt x="419" y="1100"/>
                    </a:cubicBezTo>
                    <a:lnTo>
                      <a:pt x="419" y="1100"/>
                    </a:lnTo>
                    <a:cubicBezTo>
                      <a:pt x="372" y="790"/>
                      <a:pt x="345" y="477"/>
                      <a:pt x="339" y="162"/>
                    </a:cubicBezTo>
                    <a:cubicBezTo>
                      <a:pt x="336" y="55"/>
                      <a:pt x="251" y="1"/>
                      <a:pt x="16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65" name="Google Shape;16565;p27"/>
              <p:cNvSpPr/>
              <p:nvPr/>
            </p:nvSpPr>
            <p:spPr>
              <a:xfrm>
                <a:off x="2457300" y="1895850"/>
                <a:ext cx="31650" cy="80500"/>
              </a:xfrm>
              <a:custGeom>
                <a:avLst/>
                <a:gdLst/>
                <a:ahLst/>
                <a:cxnLst/>
                <a:rect l="l" t="t" r="r" b="b"/>
                <a:pathLst>
                  <a:path w="1266" h="3220" extrusionOk="0">
                    <a:moveTo>
                      <a:pt x="233" y="0"/>
                    </a:moveTo>
                    <a:cubicBezTo>
                      <a:pt x="112" y="0"/>
                      <a:pt x="0" y="168"/>
                      <a:pt x="105" y="292"/>
                    </a:cubicBezTo>
                    <a:cubicBezTo>
                      <a:pt x="756" y="1069"/>
                      <a:pt x="896" y="2088"/>
                      <a:pt x="520" y="3020"/>
                    </a:cubicBezTo>
                    <a:cubicBezTo>
                      <a:pt x="472" y="3141"/>
                      <a:pt x="571" y="3220"/>
                      <a:pt x="675" y="3220"/>
                    </a:cubicBezTo>
                    <a:cubicBezTo>
                      <a:pt x="742" y="3220"/>
                      <a:pt x="812" y="3186"/>
                      <a:pt x="843" y="3108"/>
                    </a:cubicBezTo>
                    <a:cubicBezTo>
                      <a:pt x="1266" y="2062"/>
                      <a:pt x="1064" y="916"/>
                      <a:pt x="343" y="56"/>
                    </a:cubicBezTo>
                    <a:cubicBezTo>
                      <a:pt x="310" y="17"/>
                      <a:pt x="271" y="0"/>
                      <a:pt x="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66" name="Google Shape;16566;p27"/>
              <p:cNvSpPr/>
              <p:nvPr/>
            </p:nvSpPr>
            <p:spPr>
              <a:xfrm>
                <a:off x="2494650" y="1891625"/>
                <a:ext cx="25125" cy="81575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3263" extrusionOk="0">
                    <a:moveTo>
                      <a:pt x="757" y="1"/>
                    </a:moveTo>
                    <a:cubicBezTo>
                      <a:pt x="707" y="1"/>
                      <a:pt x="656" y="24"/>
                      <a:pt x="621" y="80"/>
                    </a:cubicBezTo>
                    <a:cubicBezTo>
                      <a:pt x="0" y="1094"/>
                      <a:pt x="237" y="2098"/>
                      <a:pt x="635" y="3149"/>
                    </a:cubicBezTo>
                    <a:cubicBezTo>
                      <a:pt x="665" y="3228"/>
                      <a:pt x="734" y="3262"/>
                      <a:pt x="801" y="3262"/>
                    </a:cubicBezTo>
                    <a:cubicBezTo>
                      <a:pt x="904" y="3262"/>
                      <a:pt x="1004" y="3182"/>
                      <a:pt x="958" y="3061"/>
                    </a:cubicBezTo>
                    <a:cubicBezTo>
                      <a:pt x="597" y="2107"/>
                      <a:pt x="338" y="1184"/>
                      <a:pt x="910" y="249"/>
                    </a:cubicBezTo>
                    <a:cubicBezTo>
                      <a:pt x="988" y="121"/>
                      <a:pt x="873" y="1"/>
                      <a:pt x="75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67" name="Google Shape;16567;p27"/>
              <p:cNvSpPr/>
              <p:nvPr/>
            </p:nvSpPr>
            <p:spPr>
              <a:xfrm>
                <a:off x="2521000" y="1906200"/>
                <a:ext cx="27775" cy="68625"/>
              </a:xfrm>
              <a:custGeom>
                <a:avLst/>
                <a:gdLst/>
                <a:ahLst/>
                <a:cxnLst/>
                <a:rect l="l" t="t" r="r" b="b"/>
                <a:pathLst>
                  <a:path w="1111" h="2745" extrusionOk="0">
                    <a:moveTo>
                      <a:pt x="721" y="0"/>
                    </a:moveTo>
                    <a:cubicBezTo>
                      <a:pt x="533" y="0"/>
                      <a:pt x="343" y="163"/>
                      <a:pt x="261" y="376"/>
                    </a:cubicBezTo>
                    <a:cubicBezTo>
                      <a:pt x="0" y="1060"/>
                      <a:pt x="118" y="1945"/>
                      <a:pt x="310" y="2627"/>
                    </a:cubicBezTo>
                    <a:cubicBezTo>
                      <a:pt x="334" y="2709"/>
                      <a:pt x="399" y="2745"/>
                      <a:pt x="465" y="2745"/>
                    </a:cubicBezTo>
                    <a:cubicBezTo>
                      <a:pt x="566" y="2745"/>
                      <a:pt x="668" y="2663"/>
                      <a:pt x="634" y="2537"/>
                    </a:cubicBezTo>
                    <a:cubicBezTo>
                      <a:pt x="536" y="2192"/>
                      <a:pt x="472" y="1845"/>
                      <a:pt x="466" y="1486"/>
                    </a:cubicBezTo>
                    <a:cubicBezTo>
                      <a:pt x="461" y="1343"/>
                      <a:pt x="466" y="1199"/>
                      <a:pt x="478" y="1057"/>
                    </a:cubicBezTo>
                    <a:lnTo>
                      <a:pt x="516" y="763"/>
                    </a:lnTo>
                    <a:cubicBezTo>
                      <a:pt x="521" y="597"/>
                      <a:pt x="595" y="467"/>
                      <a:pt x="745" y="374"/>
                    </a:cubicBezTo>
                    <a:cubicBezTo>
                      <a:pt x="779" y="431"/>
                      <a:pt x="829" y="454"/>
                      <a:pt x="880" y="454"/>
                    </a:cubicBezTo>
                    <a:cubicBezTo>
                      <a:pt x="995" y="454"/>
                      <a:pt x="1110" y="334"/>
                      <a:pt x="1033" y="205"/>
                    </a:cubicBezTo>
                    <a:cubicBezTo>
                      <a:pt x="947" y="60"/>
                      <a:pt x="834" y="0"/>
                      <a:pt x="72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68" name="Google Shape;16568;p27"/>
              <p:cNvSpPr/>
              <p:nvPr/>
            </p:nvSpPr>
            <p:spPr>
              <a:xfrm>
                <a:off x="2528675" y="1941175"/>
                <a:ext cx="24225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969" h="347" extrusionOk="0">
                    <a:moveTo>
                      <a:pt x="211" y="0"/>
                    </a:moveTo>
                    <a:cubicBezTo>
                      <a:pt x="0" y="0"/>
                      <a:pt x="2" y="331"/>
                      <a:pt x="215" y="334"/>
                    </a:cubicBezTo>
                    <a:lnTo>
                      <a:pt x="754" y="346"/>
                    </a:lnTo>
                    <a:cubicBezTo>
                      <a:pt x="755" y="346"/>
                      <a:pt x="757" y="346"/>
                      <a:pt x="758" y="346"/>
                    </a:cubicBezTo>
                    <a:cubicBezTo>
                      <a:pt x="969" y="346"/>
                      <a:pt x="967" y="15"/>
                      <a:pt x="754" y="11"/>
                    </a:cubicBezTo>
                    <a:lnTo>
                      <a:pt x="215" y="0"/>
                    </a:lnTo>
                    <a:cubicBezTo>
                      <a:pt x="214" y="0"/>
                      <a:pt x="212" y="0"/>
                      <a:pt x="2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69" name="Google Shape;16569;p27"/>
              <p:cNvSpPr/>
              <p:nvPr/>
            </p:nvSpPr>
            <p:spPr>
              <a:xfrm>
                <a:off x="2554300" y="1890250"/>
                <a:ext cx="23475" cy="7380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2952" extrusionOk="0">
                    <a:moveTo>
                      <a:pt x="232" y="1"/>
                    </a:moveTo>
                    <a:cubicBezTo>
                      <a:pt x="117" y="1"/>
                      <a:pt x="1" y="121"/>
                      <a:pt x="78" y="249"/>
                    </a:cubicBezTo>
                    <a:lnTo>
                      <a:pt x="79" y="249"/>
                    </a:lnTo>
                    <a:cubicBezTo>
                      <a:pt x="322" y="649"/>
                      <a:pt x="487" y="1081"/>
                      <a:pt x="537" y="1547"/>
                    </a:cubicBezTo>
                    <a:cubicBezTo>
                      <a:pt x="560" y="1780"/>
                      <a:pt x="616" y="2289"/>
                      <a:pt x="504" y="2550"/>
                    </a:cubicBezTo>
                    <a:lnTo>
                      <a:pt x="504" y="2550"/>
                    </a:lnTo>
                    <a:cubicBezTo>
                      <a:pt x="494" y="2549"/>
                      <a:pt x="483" y="2548"/>
                      <a:pt x="473" y="2548"/>
                    </a:cubicBezTo>
                    <a:cubicBezTo>
                      <a:pt x="409" y="2548"/>
                      <a:pt x="349" y="2584"/>
                      <a:pt x="334" y="2669"/>
                    </a:cubicBezTo>
                    <a:cubicBezTo>
                      <a:pt x="331" y="2685"/>
                      <a:pt x="330" y="2701"/>
                      <a:pt x="327" y="2716"/>
                    </a:cubicBezTo>
                    <a:cubicBezTo>
                      <a:pt x="314" y="2785"/>
                      <a:pt x="333" y="2870"/>
                      <a:pt x="403" y="2905"/>
                    </a:cubicBezTo>
                    <a:lnTo>
                      <a:pt x="455" y="2929"/>
                    </a:lnTo>
                    <a:cubicBezTo>
                      <a:pt x="481" y="2944"/>
                      <a:pt x="509" y="2951"/>
                      <a:pt x="538" y="2951"/>
                    </a:cubicBezTo>
                    <a:cubicBezTo>
                      <a:pt x="581" y="2951"/>
                      <a:pt x="625" y="2935"/>
                      <a:pt x="658" y="2904"/>
                    </a:cubicBezTo>
                    <a:cubicBezTo>
                      <a:pt x="938" y="2670"/>
                      <a:pt x="900" y="1952"/>
                      <a:pt x="876" y="1630"/>
                    </a:cubicBezTo>
                    <a:cubicBezTo>
                      <a:pt x="835" y="1073"/>
                      <a:pt x="656" y="556"/>
                      <a:pt x="368" y="80"/>
                    </a:cubicBezTo>
                    <a:cubicBezTo>
                      <a:pt x="334" y="24"/>
                      <a:pt x="283" y="1"/>
                      <a:pt x="23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70" name="Google Shape;16570;p27"/>
              <p:cNvSpPr/>
              <p:nvPr/>
            </p:nvSpPr>
            <p:spPr>
              <a:xfrm>
                <a:off x="2577275" y="1880675"/>
                <a:ext cx="33525" cy="28350"/>
              </a:xfrm>
              <a:custGeom>
                <a:avLst/>
                <a:gdLst/>
                <a:ahLst/>
                <a:cxnLst/>
                <a:rect l="l" t="t" r="r" b="b"/>
                <a:pathLst>
                  <a:path w="1341" h="1134" extrusionOk="0">
                    <a:moveTo>
                      <a:pt x="266" y="1"/>
                    </a:moveTo>
                    <a:cubicBezTo>
                      <a:pt x="249" y="1"/>
                      <a:pt x="231" y="2"/>
                      <a:pt x="213" y="4"/>
                    </a:cubicBezTo>
                    <a:cubicBezTo>
                      <a:pt x="11" y="30"/>
                      <a:pt x="0" y="341"/>
                      <a:pt x="189" y="341"/>
                    </a:cubicBezTo>
                    <a:cubicBezTo>
                      <a:pt x="197" y="341"/>
                      <a:pt x="205" y="341"/>
                      <a:pt x="213" y="339"/>
                    </a:cubicBezTo>
                    <a:lnTo>
                      <a:pt x="211" y="339"/>
                    </a:lnTo>
                    <a:cubicBezTo>
                      <a:pt x="220" y="338"/>
                      <a:pt x="228" y="338"/>
                      <a:pt x="236" y="338"/>
                    </a:cubicBezTo>
                    <a:cubicBezTo>
                      <a:pt x="338" y="338"/>
                      <a:pt x="439" y="422"/>
                      <a:pt x="425" y="536"/>
                    </a:cubicBezTo>
                    <a:cubicBezTo>
                      <a:pt x="408" y="664"/>
                      <a:pt x="268" y="727"/>
                      <a:pt x="318" y="879"/>
                    </a:cubicBezTo>
                    <a:cubicBezTo>
                      <a:pt x="383" y="1072"/>
                      <a:pt x="617" y="1133"/>
                      <a:pt x="837" y="1133"/>
                    </a:cubicBezTo>
                    <a:cubicBezTo>
                      <a:pt x="956" y="1133"/>
                      <a:pt x="1071" y="1115"/>
                      <a:pt x="1153" y="1090"/>
                    </a:cubicBezTo>
                    <a:cubicBezTo>
                      <a:pt x="1341" y="1033"/>
                      <a:pt x="1283" y="759"/>
                      <a:pt x="1115" y="759"/>
                    </a:cubicBezTo>
                    <a:cubicBezTo>
                      <a:pt x="1099" y="759"/>
                      <a:pt x="1082" y="761"/>
                      <a:pt x="1064" y="767"/>
                    </a:cubicBezTo>
                    <a:cubicBezTo>
                      <a:pt x="1003" y="785"/>
                      <a:pt x="917" y="802"/>
                      <a:pt x="832" y="802"/>
                    </a:cubicBezTo>
                    <a:cubicBezTo>
                      <a:pt x="776" y="802"/>
                      <a:pt x="720" y="794"/>
                      <a:pt x="674" y="773"/>
                    </a:cubicBezTo>
                    <a:lnTo>
                      <a:pt x="674" y="773"/>
                    </a:lnTo>
                    <a:cubicBezTo>
                      <a:pt x="692" y="746"/>
                      <a:pt x="716" y="717"/>
                      <a:pt x="724" y="698"/>
                    </a:cubicBezTo>
                    <a:cubicBezTo>
                      <a:pt x="741" y="660"/>
                      <a:pt x="751" y="619"/>
                      <a:pt x="756" y="576"/>
                    </a:cubicBezTo>
                    <a:cubicBezTo>
                      <a:pt x="767" y="474"/>
                      <a:pt x="745" y="370"/>
                      <a:pt x="697" y="280"/>
                    </a:cubicBezTo>
                    <a:cubicBezTo>
                      <a:pt x="610" y="120"/>
                      <a:pt x="449" y="1"/>
                      <a:pt x="26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71" name="Google Shape;16571;p27"/>
              <p:cNvSpPr/>
              <p:nvPr/>
            </p:nvSpPr>
            <p:spPr>
              <a:xfrm>
                <a:off x="2603975" y="1899800"/>
                <a:ext cx="320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2645" extrusionOk="0">
                    <a:moveTo>
                      <a:pt x="1011" y="1"/>
                    </a:moveTo>
                    <a:cubicBezTo>
                      <a:pt x="982" y="1"/>
                      <a:pt x="952" y="10"/>
                      <a:pt x="922" y="32"/>
                    </a:cubicBezTo>
                    <a:cubicBezTo>
                      <a:pt x="1" y="697"/>
                      <a:pt x="14" y="1983"/>
                      <a:pt x="966" y="2616"/>
                    </a:cubicBezTo>
                    <a:cubicBezTo>
                      <a:pt x="996" y="2636"/>
                      <a:pt x="1025" y="2645"/>
                      <a:pt x="1053" y="2645"/>
                    </a:cubicBezTo>
                    <a:cubicBezTo>
                      <a:pt x="1191" y="2645"/>
                      <a:pt x="1283" y="2427"/>
                      <a:pt x="1134" y="2328"/>
                    </a:cubicBezTo>
                    <a:cubicBezTo>
                      <a:pt x="405" y="1841"/>
                      <a:pt x="376" y="838"/>
                      <a:pt x="1091" y="320"/>
                    </a:cubicBezTo>
                    <a:cubicBezTo>
                      <a:pt x="1234" y="217"/>
                      <a:pt x="1145" y="1"/>
                      <a:pt x="10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72" name="Google Shape;16572;p27"/>
              <p:cNvSpPr/>
              <p:nvPr/>
            </p:nvSpPr>
            <p:spPr>
              <a:xfrm>
                <a:off x="2640700" y="1917300"/>
                <a:ext cx="32800" cy="44425"/>
              </a:xfrm>
              <a:custGeom>
                <a:avLst/>
                <a:gdLst/>
                <a:ahLst/>
                <a:cxnLst/>
                <a:rect l="l" t="t" r="r" b="b"/>
                <a:pathLst>
                  <a:path w="1312" h="1777" extrusionOk="0">
                    <a:moveTo>
                      <a:pt x="638" y="335"/>
                    </a:moveTo>
                    <a:cubicBezTo>
                      <a:pt x="646" y="335"/>
                      <a:pt x="655" y="336"/>
                      <a:pt x="664" y="337"/>
                    </a:cubicBezTo>
                    <a:cubicBezTo>
                      <a:pt x="745" y="350"/>
                      <a:pt x="831" y="438"/>
                      <a:pt x="791" y="528"/>
                    </a:cubicBezTo>
                    <a:cubicBezTo>
                      <a:pt x="765" y="586"/>
                      <a:pt x="726" y="608"/>
                      <a:pt x="685" y="608"/>
                    </a:cubicBezTo>
                    <a:cubicBezTo>
                      <a:pt x="566" y="608"/>
                      <a:pt x="436" y="412"/>
                      <a:pt x="629" y="335"/>
                    </a:cubicBezTo>
                    <a:lnTo>
                      <a:pt x="629" y="335"/>
                    </a:lnTo>
                    <a:cubicBezTo>
                      <a:pt x="632" y="335"/>
                      <a:pt x="635" y="335"/>
                      <a:pt x="638" y="335"/>
                    </a:cubicBezTo>
                    <a:close/>
                    <a:moveTo>
                      <a:pt x="604" y="0"/>
                    </a:moveTo>
                    <a:cubicBezTo>
                      <a:pt x="585" y="0"/>
                      <a:pt x="565" y="4"/>
                      <a:pt x="544" y="12"/>
                    </a:cubicBezTo>
                    <a:cubicBezTo>
                      <a:pt x="532" y="17"/>
                      <a:pt x="520" y="22"/>
                      <a:pt x="508" y="27"/>
                    </a:cubicBezTo>
                    <a:lnTo>
                      <a:pt x="508" y="27"/>
                    </a:lnTo>
                    <a:cubicBezTo>
                      <a:pt x="394" y="61"/>
                      <a:pt x="288" y="128"/>
                      <a:pt x="210" y="211"/>
                    </a:cubicBezTo>
                    <a:cubicBezTo>
                      <a:pt x="10" y="418"/>
                      <a:pt x="1" y="725"/>
                      <a:pt x="71" y="989"/>
                    </a:cubicBezTo>
                    <a:cubicBezTo>
                      <a:pt x="135" y="1233"/>
                      <a:pt x="263" y="1556"/>
                      <a:pt x="483" y="1701"/>
                    </a:cubicBezTo>
                    <a:cubicBezTo>
                      <a:pt x="560" y="1752"/>
                      <a:pt x="643" y="1776"/>
                      <a:pt x="722" y="1776"/>
                    </a:cubicBezTo>
                    <a:cubicBezTo>
                      <a:pt x="853" y="1776"/>
                      <a:pt x="976" y="1711"/>
                      <a:pt x="1062" y="1591"/>
                    </a:cubicBezTo>
                    <a:cubicBezTo>
                      <a:pt x="1150" y="1468"/>
                      <a:pt x="1034" y="1349"/>
                      <a:pt x="914" y="1349"/>
                    </a:cubicBezTo>
                    <a:cubicBezTo>
                      <a:pt x="863" y="1349"/>
                      <a:pt x="811" y="1371"/>
                      <a:pt x="774" y="1423"/>
                    </a:cubicBezTo>
                    <a:cubicBezTo>
                      <a:pt x="759" y="1444"/>
                      <a:pt x="743" y="1452"/>
                      <a:pt x="726" y="1452"/>
                    </a:cubicBezTo>
                    <a:cubicBezTo>
                      <a:pt x="636" y="1452"/>
                      <a:pt x="522" y="1222"/>
                      <a:pt x="496" y="1167"/>
                    </a:cubicBezTo>
                    <a:cubicBezTo>
                      <a:pt x="453" y="1077"/>
                      <a:pt x="409" y="974"/>
                      <a:pt x="384" y="869"/>
                    </a:cubicBezTo>
                    <a:lnTo>
                      <a:pt x="384" y="869"/>
                    </a:lnTo>
                    <a:cubicBezTo>
                      <a:pt x="452" y="916"/>
                      <a:pt x="539" y="946"/>
                      <a:pt x="646" y="951"/>
                    </a:cubicBezTo>
                    <a:cubicBezTo>
                      <a:pt x="654" y="951"/>
                      <a:pt x="662" y="951"/>
                      <a:pt x="670" y="951"/>
                    </a:cubicBezTo>
                    <a:cubicBezTo>
                      <a:pt x="1174" y="951"/>
                      <a:pt x="1311" y="200"/>
                      <a:pt x="826" y="29"/>
                    </a:cubicBezTo>
                    <a:cubicBezTo>
                      <a:pt x="775" y="11"/>
                      <a:pt x="723" y="3"/>
                      <a:pt x="670" y="3"/>
                    </a:cubicBezTo>
                    <a:cubicBezTo>
                      <a:pt x="658" y="3"/>
                      <a:pt x="647" y="3"/>
                      <a:pt x="635" y="4"/>
                    </a:cubicBezTo>
                    <a:lnTo>
                      <a:pt x="635" y="4"/>
                    </a:lnTo>
                    <a:cubicBezTo>
                      <a:pt x="625" y="2"/>
                      <a:pt x="615" y="0"/>
                      <a:pt x="6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73" name="Google Shape;16573;p27"/>
              <p:cNvSpPr/>
              <p:nvPr/>
            </p:nvSpPr>
            <p:spPr>
              <a:xfrm>
                <a:off x="2662925" y="1898625"/>
                <a:ext cx="41950" cy="62475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2499" extrusionOk="0">
                    <a:moveTo>
                      <a:pt x="228" y="0"/>
                    </a:moveTo>
                    <a:cubicBezTo>
                      <a:pt x="91" y="0"/>
                      <a:pt x="1" y="217"/>
                      <a:pt x="147" y="319"/>
                    </a:cubicBezTo>
                    <a:cubicBezTo>
                      <a:pt x="619" y="647"/>
                      <a:pt x="1267" y="1691"/>
                      <a:pt x="707" y="2216"/>
                    </a:cubicBezTo>
                    <a:cubicBezTo>
                      <a:pt x="585" y="2330"/>
                      <a:pt x="701" y="2499"/>
                      <a:pt x="833" y="2499"/>
                    </a:cubicBezTo>
                    <a:cubicBezTo>
                      <a:pt x="870" y="2499"/>
                      <a:pt x="909" y="2485"/>
                      <a:pt x="944" y="2453"/>
                    </a:cubicBezTo>
                    <a:cubicBezTo>
                      <a:pt x="1677" y="1766"/>
                      <a:pt x="964" y="480"/>
                      <a:pt x="315" y="30"/>
                    </a:cubicBezTo>
                    <a:cubicBezTo>
                      <a:pt x="285" y="9"/>
                      <a:pt x="255" y="0"/>
                      <a:pt x="2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74" name="Google Shape;16574;p27"/>
              <p:cNvSpPr/>
              <p:nvPr/>
            </p:nvSpPr>
            <p:spPr>
              <a:xfrm>
                <a:off x="2695000" y="1884275"/>
                <a:ext cx="33150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1326" h="1254" extrusionOk="0">
                    <a:moveTo>
                      <a:pt x="555" y="1"/>
                    </a:moveTo>
                    <a:cubicBezTo>
                      <a:pt x="398" y="1"/>
                      <a:pt x="222" y="84"/>
                      <a:pt x="114" y="199"/>
                    </a:cubicBezTo>
                    <a:cubicBezTo>
                      <a:pt x="0" y="319"/>
                      <a:pt x="113" y="487"/>
                      <a:pt x="239" y="487"/>
                    </a:cubicBezTo>
                    <a:cubicBezTo>
                      <a:pt x="277" y="487"/>
                      <a:pt x="316" y="471"/>
                      <a:pt x="350" y="435"/>
                    </a:cubicBezTo>
                    <a:cubicBezTo>
                      <a:pt x="370" y="415"/>
                      <a:pt x="464" y="322"/>
                      <a:pt x="519" y="322"/>
                    </a:cubicBezTo>
                    <a:cubicBezTo>
                      <a:pt x="532" y="322"/>
                      <a:pt x="543" y="327"/>
                      <a:pt x="550" y="339"/>
                    </a:cubicBezTo>
                    <a:cubicBezTo>
                      <a:pt x="578" y="383"/>
                      <a:pt x="497" y="539"/>
                      <a:pt x="483" y="581"/>
                    </a:cubicBezTo>
                    <a:cubicBezTo>
                      <a:pt x="434" y="732"/>
                      <a:pt x="401" y="903"/>
                      <a:pt x="489" y="1048"/>
                    </a:cubicBezTo>
                    <a:cubicBezTo>
                      <a:pt x="574" y="1187"/>
                      <a:pt x="717" y="1253"/>
                      <a:pt x="861" y="1253"/>
                    </a:cubicBezTo>
                    <a:cubicBezTo>
                      <a:pt x="1002" y="1253"/>
                      <a:pt x="1144" y="1190"/>
                      <a:pt x="1235" y="1068"/>
                    </a:cubicBezTo>
                    <a:cubicBezTo>
                      <a:pt x="1325" y="947"/>
                      <a:pt x="1208" y="827"/>
                      <a:pt x="1086" y="827"/>
                    </a:cubicBezTo>
                    <a:cubicBezTo>
                      <a:pt x="1035" y="827"/>
                      <a:pt x="983" y="848"/>
                      <a:pt x="945" y="899"/>
                    </a:cubicBezTo>
                    <a:cubicBezTo>
                      <a:pt x="933" y="916"/>
                      <a:pt x="908" y="923"/>
                      <a:pt x="883" y="923"/>
                    </a:cubicBezTo>
                    <a:cubicBezTo>
                      <a:pt x="853" y="923"/>
                      <a:pt x="821" y="913"/>
                      <a:pt x="803" y="900"/>
                    </a:cubicBezTo>
                    <a:cubicBezTo>
                      <a:pt x="753" y="862"/>
                      <a:pt x="767" y="815"/>
                      <a:pt x="779" y="757"/>
                    </a:cubicBezTo>
                    <a:cubicBezTo>
                      <a:pt x="815" y="597"/>
                      <a:pt x="910" y="450"/>
                      <a:pt x="878" y="281"/>
                    </a:cubicBezTo>
                    <a:cubicBezTo>
                      <a:pt x="841" y="78"/>
                      <a:pt x="707" y="1"/>
                      <a:pt x="55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75" name="Google Shape;16575;p27"/>
              <p:cNvSpPr/>
              <p:nvPr/>
            </p:nvSpPr>
            <p:spPr>
              <a:xfrm>
                <a:off x="2738225" y="1903850"/>
                <a:ext cx="13950" cy="49775"/>
              </a:xfrm>
              <a:custGeom>
                <a:avLst/>
                <a:gdLst/>
                <a:ahLst/>
                <a:cxnLst/>
                <a:rect l="l" t="t" r="r" b="b"/>
                <a:pathLst>
                  <a:path w="558" h="1991" extrusionOk="0">
                    <a:moveTo>
                      <a:pt x="161" y="0"/>
                    </a:moveTo>
                    <a:cubicBezTo>
                      <a:pt x="77" y="0"/>
                      <a:pt x="0" y="53"/>
                      <a:pt x="12" y="160"/>
                    </a:cubicBezTo>
                    <a:lnTo>
                      <a:pt x="211" y="1832"/>
                    </a:lnTo>
                    <a:cubicBezTo>
                      <a:pt x="223" y="1937"/>
                      <a:pt x="314" y="1991"/>
                      <a:pt x="398" y="1991"/>
                    </a:cubicBezTo>
                    <a:cubicBezTo>
                      <a:pt x="481" y="1991"/>
                      <a:pt x="558" y="1938"/>
                      <a:pt x="545" y="1832"/>
                    </a:cubicBezTo>
                    <a:lnTo>
                      <a:pt x="348" y="160"/>
                    </a:lnTo>
                    <a:cubicBezTo>
                      <a:pt x="335" y="54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76" name="Google Shape;16576;p27"/>
              <p:cNvSpPr/>
              <p:nvPr/>
            </p:nvSpPr>
            <p:spPr>
              <a:xfrm>
                <a:off x="2728125" y="1927775"/>
                <a:ext cx="379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1516" h="468" extrusionOk="0">
                    <a:moveTo>
                      <a:pt x="1326" y="1"/>
                    </a:moveTo>
                    <a:cubicBezTo>
                      <a:pt x="1318" y="1"/>
                      <a:pt x="1311" y="1"/>
                      <a:pt x="1303" y="2"/>
                    </a:cubicBezTo>
                    <a:lnTo>
                      <a:pt x="214" y="130"/>
                    </a:lnTo>
                    <a:cubicBezTo>
                      <a:pt x="9" y="155"/>
                      <a:pt x="0" y="467"/>
                      <a:pt x="192" y="467"/>
                    </a:cubicBezTo>
                    <a:cubicBezTo>
                      <a:pt x="199" y="467"/>
                      <a:pt x="206" y="467"/>
                      <a:pt x="214" y="466"/>
                    </a:cubicBezTo>
                    <a:lnTo>
                      <a:pt x="1303" y="336"/>
                    </a:lnTo>
                    <a:cubicBezTo>
                      <a:pt x="1505" y="313"/>
                      <a:pt x="1516" y="1"/>
                      <a:pt x="13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77" name="Google Shape;16577;p27"/>
              <p:cNvSpPr/>
              <p:nvPr/>
            </p:nvSpPr>
            <p:spPr>
              <a:xfrm>
                <a:off x="2783875" y="1899100"/>
                <a:ext cx="49400" cy="55175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2207" extrusionOk="0">
                    <a:moveTo>
                      <a:pt x="231" y="1"/>
                    </a:moveTo>
                    <a:cubicBezTo>
                      <a:pt x="112" y="1"/>
                      <a:pt x="1" y="168"/>
                      <a:pt x="104" y="293"/>
                    </a:cubicBezTo>
                    <a:lnTo>
                      <a:pt x="1635" y="2150"/>
                    </a:lnTo>
                    <a:cubicBezTo>
                      <a:pt x="1668" y="2190"/>
                      <a:pt x="1707" y="2206"/>
                      <a:pt x="1744" y="2206"/>
                    </a:cubicBezTo>
                    <a:cubicBezTo>
                      <a:pt x="1864" y="2206"/>
                      <a:pt x="1975" y="2039"/>
                      <a:pt x="1872" y="1913"/>
                    </a:cubicBezTo>
                    <a:lnTo>
                      <a:pt x="340" y="57"/>
                    </a:lnTo>
                    <a:cubicBezTo>
                      <a:pt x="307" y="17"/>
                      <a:pt x="269" y="1"/>
                      <a:pt x="23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78" name="Google Shape;16578;p27"/>
              <p:cNvSpPr/>
              <p:nvPr/>
            </p:nvSpPr>
            <p:spPr>
              <a:xfrm>
                <a:off x="2777700" y="1898600"/>
                <a:ext cx="5380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2152" h="2421" extrusionOk="0">
                    <a:moveTo>
                      <a:pt x="1921" y="1"/>
                    </a:moveTo>
                    <a:cubicBezTo>
                      <a:pt x="1883" y="1"/>
                      <a:pt x="1845" y="17"/>
                      <a:pt x="1812" y="57"/>
                    </a:cubicBezTo>
                    <a:lnTo>
                      <a:pt x="105" y="2127"/>
                    </a:lnTo>
                    <a:cubicBezTo>
                      <a:pt x="1" y="2252"/>
                      <a:pt x="113" y="2420"/>
                      <a:pt x="232" y="2420"/>
                    </a:cubicBezTo>
                    <a:cubicBezTo>
                      <a:pt x="270" y="2420"/>
                      <a:pt x="309" y="2403"/>
                      <a:pt x="342" y="2364"/>
                    </a:cubicBezTo>
                    <a:lnTo>
                      <a:pt x="2049" y="294"/>
                    </a:lnTo>
                    <a:cubicBezTo>
                      <a:pt x="2152" y="168"/>
                      <a:pt x="2040" y="1"/>
                      <a:pt x="192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79" name="Google Shape;16579;p27"/>
              <p:cNvSpPr/>
              <p:nvPr/>
            </p:nvSpPr>
            <p:spPr>
              <a:xfrm>
                <a:off x="2828800" y="1880125"/>
                <a:ext cx="28775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1123" extrusionOk="0">
                    <a:moveTo>
                      <a:pt x="380" y="1"/>
                    </a:moveTo>
                    <a:cubicBezTo>
                      <a:pt x="256" y="1"/>
                      <a:pt x="133" y="60"/>
                      <a:pt x="69" y="185"/>
                    </a:cubicBezTo>
                    <a:cubicBezTo>
                      <a:pt x="0" y="316"/>
                      <a:pt x="117" y="437"/>
                      <a:pt x="228" y="437"/>
                    </a:cubicBezTo>
                    <a:cubicBezTo>
                      <a:pt x="278" y="437"/>
                      <a:pt x="327" y="413"/>
                      <a:pt x="357" y="354"/>
                    </a:cubicBezTo>
                    <a:cubicBezTo>
                      <a:pt x="366" y="336"/>
                      <a:pt x="375" y="329"/>
                      <a:pt x="385" y="329"/>
                    </a:cubicBezTo>
                    <a:cubicBezTo>
                      <a:pt x="417" y="329"/>
                      <a:pt x="447" y="419"/>
                      <a:pt x="445" y="451"/>
                    </a:cubicBezTo>
                    <a:cubicBezTo>
                      <a:pt x="439" y="563"/>
                      <a:pt x="351" y="663"/>
                      <a:pt x="284" y="747"/>
                    </a:cubicBezTo>
                    <a:cubicBezTo>
                      <a:pt x="212" y="834"/>
                      <a:pt x="221" y="1002"/>
                      <a:pt x="357" y="1027"/>
                    </a:cubicBezTo>
                    <a:lnTo>
                      <a:pt x="862" y="1120"/>
                    </a:lnTo>
                    <a:cubicBezTo>
                      <a:pt x="874" y="1122"/>
                      <a:pt x="885" y="1123"/>
                      <a:pt x="896" y="1123"/>
                    </a:cubicBezTo>
                    <a:cubicBezTo>
                      <a:pt x="1081" y="1123"/>
                      <a:pt x="1151" y="834"/>
                      <a:pt x="952" y="798"/>
                    </a:cubicBezTo>
                    <a:lnTo>
                      <a:pt x="684" y="748"/>
                    </a:lnTo>
                    <a:lnTo>
                      <a:pt x="684" y="748"/>
                    </a:lnTo>
                    <a:cubicBezTo>
                      <a:pt x="784" y="568"/>
                      <a:pt x="830" y="368"/>
                      <a:pt x="706" y="175"/>
                    </a:cubicBezTo>
                    <a:cubicBezTo>
                      <a:pt x="633" y="61"/>
                      <a:pt x="506" y="1"/>
                      <a:pt x="38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80" name="Google Shape;16580;p27"/>
              <p:cNvSpPr/>
              <p:nvPr/>
            </p:nvSpPr>
            <p:spPr>
              <a:xfrm>
                <a:off x="2857800" y="1890300"/>
                <a:ext cx="36175" cy="69925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797" extrusionOk="0">
                    <a:moveTo>
                      <a:pt x="548" y="855"/>
                    </a:moveTo>
                    <a:lnTo>
                      <a:pt x="548" y="855"/>
                    </a:lnTo>
                    <a:cubicBezTo>
                      <a:pt x="560" y="996"/>
                      <a:pt x="572" y="1137"/>
                      <a:pt x="585" y="1277"/>
                    </a:cubicBezTo>
                    <a:lnTo>
                      <a:pt x="585" y="1277"/>
                    </a:lnTo>
                    <a:cubicBezTo>
                      <a:pt x="539" y="1279"/>
                      <a:pt x="494" y="1291"/>
                      <a:pt x="452" y="1312"/>
                    </a:cubicBezTo>
                    <a:cubicBezTo>
                      <a:pt x="425" y="1328"/>
                      <a:pt x="404" y="1335"/>
                      <a:pt x="392" y="1335"/>
                    </a:cubicBezTo>
                    <a:cubicBezTo>
                      <a:pt x="359" y="1335"/>
                      <a:pt x="380" y="1282"/>
                      <a:pt x="452" y="1175"/>
                    </a:cubicBezTo>
                    <a:cubicBezTo>
                      <a:pt x="474" y="1070"/>
                      <a:pt x="508" y="963"/>
                      <a:pt x="548" y="855"/>
                    </a:cubicBezTo>
                    <a:close/>
                    <a:moveTo>
                      <a:pt x="654" y="1"/>
                    </a:moveTo>
                    <a:cubicBezTo>
                      <a:pt x="589" y="1"/>
                      <a:pt x="524" y="39"/>
                      <a:pt x="494" y="119"/>
                    </a:cubicBezTo>
                    <a:lnTo>
                      <a:pt x="161" y="1005"/>
                    </a:lnTo>
                    <a:cubicBezTo>
                      <a:pt x="114" y="1134"/>
                      <a:pt x="1" y="1318"/>
                      <a:pt x="68" y="1463"/>
                    </a:cubicBezTo>
                    <a:cubicBezTo>
                      <a:pt x="138" y="1614"/>
                      <a:pt x="357" y="1658"/>
                      <a:pt x="593" y="1663"/>
                    </a:cubicBezTo>
                    <a:lnTo>
                      <a:pt x="593" y="1663"/>
                    </a:lnTo>
                    <a:cubicBezTo>
                      <a:pt x="629" y="1971"/>
                      <a:pt x="665" y="2278"/>
                      <a:pt x="701" y="2586"/>
                    </a:cubicBezTo>
                    <a:lnTo>
                      <a:pt x="701" y="2586"/>
                    </a:lnTo>
                    <a:cubicBezTo>
                      <a:pt x="703" y="2602"/>
                      <a:pt x="704" y="2618"/>
                      <a:pt x="706" y="2635"/>
                    </a:cubicBezTo>
                    <a:lnTo>
                      <a:pt x="707" y="2635"/>
                    </a:lnTo>
                    <a:cubicBezTo>
                      <a:pt x="707" y="2635"/>
                      <a:pt x="707" y="2636"/>
                      <a:pt x="707" y="2636"/>
                    </a:cubicBezTo>
                    <a:cubicBezTo>
                      <a:pt x="719" y="2742"/>
                      <a:pt x="809" y="2796"/>
                      <a:pt x="893" y="2796"/>
                    </a:cubicBezTo>
                    <a:cubicBezTo>
                      <a:pt x="975" y="2796"/>
                      <a:pt x="1051" y="2744"/>
                      <a:pt x="1041" y="2636"/>
                    </a:cubicBezTo>
                    <a:cubicBezTo>
                      <a:pt x="1041" y="2636"/>
                      <a:pt x="1041" y="2635"/>
                      <a:pt x="1041" y="2635"/>
                    </a:cubicBezTo>
                    <a:lnTo>
                      <a:pt x="1041" y="2635"/>
                    </a:lnTo>
                    <a:lnTo>
                      <a:pt x="1041" y="2630"/>
                    </a:lnTo>
                    <a:lnTo>
                      <a:pt x="1041" y="2630"/>
                    </a:lnTo>
                    <a:cubicBezTo>
                      <a:pt x="1012" y="2304"/>
                      <a:pt x="983" y="1977"/>
                      <a:pt x="954" y="1651"/>
                    </a:cubicBezTo>
                    <a:lnTo>
                      <a:pt x="954" y="1651"/>
                    </a:lnTo>
                    <a:cubicBezTo>
                      <a:pt x="1057" y="1644"/>
                      <a:pt x="1149" y="1637"/>
                      <a:pt x="1214" y="1637"/>
                    </a:cubicBezTo>
                    <a:cubicBezTo>
                      <a:pt x="1220" y="1637"/>
                      <a:pt x="1226" y="1637"/>
                      <a:pt x="1232" y="1637"/>
                    </a:cubicBezTo>
                    <a:cubicBezTo>
                      <a:pt x="1233" y="1637"/>
                      <a:pt x="1234" y="1637"/>
                      <a:pt x="1235" y="1637"/>
                    </a:cubicBezTo>
                    <a:cubicBezTo>
                      <a:pt x="1447" y="1637"/>
                      <a:pt x="1446" y="1306"/>
                      <a:pt x="1232" y="1301"/>
                    </a:cubicBezTo>
                    <a:cubicBezTo>
                      <a:pt x="1130" y="1300"/>
                      <a:pt x="1025" y="1294"/>
                      <a:pt x="922" y="1291"/>
                    </a:cubicBezTo>
                    <a:lnTo>
                      <a:pt x="922" y="1291"/>
                    </a:lnTo>
                    <a:cubicBezTo>
                      <a:pt x="888" y="915"/>
                      <a:pt x="855" y="539"/>
                      <a:pt x="822" y="163"/>
                    </a:cubicBezTo>
                    <a:cubicBezTo>
                      <a:pt x="812" y="58"/>
                      <a:pt x="734" y="1"/>
                      <a:pt x="65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81" name="Google Shape;16581;p27"/>
              <p:cNvSpPr/>
              <p:nvPr/>
            </p:nvSpPr>
            <p:spPr>
              <a:xfrm>
                <a:off x="2892925" y="1901125"/>
                <a:ext cx="33125" cy="54175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2167" extrusionOk="0">
                    <a:moveTo>
                      <a:pt x="842" y="1"/>
                    </a:moveTo>
                    <a:cubicBezTo>
                      <a:pt x="819" y="1"/>
                      <a:pt x="794" y="6"/>
                      <a:pt x="768" y="17"/>
                    </a:cubicBezTo>
                    <a:cubicBezTo>
                      <a:pt x="484" y="147"/>
                      <a:pt x="1" y="504"/>
                      <a:pt x="53" y="876"/>
                    </a:cubicBezTo>
                    <a:cubicBezTo>
                      <a:pt x="76" y="1044"/>
                      <a:pt x="230" y="1137"/>
                      <a:pt x="353" y="1230"/>
                    </a:cubicBezTo>
                    <a:cubicBezTo>
                      <a:pt x="448" y="1302"/>
                      <a:pt x="545" y="1372"/>
                      <a:pt x="641" y="1443"/>
                    </a:cubicBezTo>
                    <a:cubicBezTo>
                      <a:pt x="829" y="1517"/>
                      <a:pt x="843" y="1639"/>
                      <a:pt x="683" y="1811"/>
                    </a:cubicBezTo>
                    <a:cubicBezTo>
                      <a:pt x="606" y="1825"/>
                      <a:pt x="526" y="1833"/>
                      <a:pt x="448" y="1833"/>
                    </a:cubicBezTo>
                    <a:cubicBezTo>
                      <a:pt x="435" y="1833"/>
                      <a:pt x="421" y="1833"/>
                      <a:pt x="408" y="1832"/>
                    </a:cubicBezTo>
                    <a:cubicBezTo>
                      <a:pt x="193" y="1834"/>
                      <a:pt x="193" y="2167"/>
                      <a:pt x="407" y="2167"/>
                    </a:cubicBezTo>
                    <a:cubicBezTo>
                      <a:pt x="407" y="2167"/>
                      <a:pt x="408" y="2167"/>
                      <a:pt x="408" y="2167"/>
                    </a:cubicBezTo>
                    <a:cubicBezTo>
                      <a:pt x="756" y="2163"/>
                      <a:pt x="1325" y="2000"/>
                      <a:pt x="1165" y="1524"/>
                    </a:cubicBezTo>
                    <a:cubicBezTo>
                      <a:pt x="1096" y="1323"/>
                      <a:pt x="875" y="1202"/>
                      <a:pt x="713" y="1083"/>
                    </a:cubicBezTo>
                    <a:cubicBezTo>
                      <a:pt x="530" y="946"/>
                      <a:pt x="342" y="810"/>
                      <a:pt x="542" y="582"/>
                    </a:cubicBezTo>
                    <a:cubicBezTo>
                      <a:pt x="652" y="457"/>
                      <a:pt x="788" y="376"/>
                      <a:pt x="937" y="307"/>
                    </a:cubicBezTo>
                    <a:cubicBezTo>
                      <a:pt x="1107" y="229"/>
                      <a:pt x="1001" y="1"/>
                      <a:pt x="84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82" name="Google Shape;16582;p27"/>
              <p:cNvSpPr/>
              <p:nvPr/>
            </p:nvSpPr>
            <p:spPr>
              <a:xfrm>
                <a:off x="2916825" y="1882375"/>
                <a:ext cx="27350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297" extrusionOk="0">
                    <a:moveTo>
                      <a:pt x="311" y="0"/>
                    </a:moveTo>
                    <a:cubicBezTo>
                      <a:pt x="273" y="0"/>
                      <a:pt x="234" y="5"/>
                      <a:pt x="195" y="14"/>
                    </a:cubicBezTo>
                    <a:cubicBezTo>
                      <a:pt x="1" y="59"/>
                      <a:pt x="64" y="342"/>
                      <a:pt x="243" y="342"/>
                    </a:cubicBezTo>
                    <a:cubicBezTo>
                      <a:pt x="256" y="342"/>
                      <a:pt x="270" y="340"/>
                      <a:pt x="285" y="337"/>
                    </a:cubicBezTo>
                    <a:cubicBezTo>
                      <a:pt x="299" y="334"/>
                      <a:pt x="311" y="332"/>
                      <a:pt x="324" y="332"/>
                    </a:cubicBezTo>
                    <a:cubicBezTo>
                      <a:pt x="459" y="332"/>
                      <a:pt x="515" y="514"/>
                      <a:pt x="498" y="628"/>
                    </a:cubicBezTo>
                    <a:cubicBezTo>
                      <a:pt x="479" y="776"/>
                      <a:pt x="387" y="906"/>
                      <a:pt x="303" y="1025"/>
                    </a:cubicBezTo>
                    <a:cubicBezTo>
                      <a:pt x="225" y="1135"/>
                      <a:pt x="331" y="1272"/>
                      <a:pt x="447" y="1277"/>
                    </a:cubicBezTo>
                    <a:lnTo>
                      <a:pt x="878" y="1297"/>
                    </a:lnTo>
                    <a:cubicBezTo>
                      <a:pt x="881" y="1297"/>
                      <a:pt x="884" y="1297"/>
                      <a:pt x="887" y="1297"/>
                    </a:cubicBezTo>
                    <a:cubicBezTo>
                      <a:pt x="1093" y="1297"/>
                      <a:pt x="1090" y="971"/>
                      <a:pt x="878" y="961"/>
                    </a:cubicBezTo>
                    <a:lnTo>
                      <a:pt x="737" y="955"/>
                    </a:lnTo>
                    <a:lnTo>
                      <a:pt x="737" y="955"/>
                    </a:lnTo>
                    <a:cubicBezTo>
                      <a:pt x="830" y="767"/>
                      <a:pt x="878" y="561"/>
                      <a:pt x="801" y="355"/>
                    </a:cubicBezTo>
                    <a:cubicBezTo>
                      <a:pt x="720" y="142"/>
                      <a:pt x="528" y="0"/>
                      <a:pt x="3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83" name="Google Shape;16583;p27"/>
              <p:cNvSpPr/>
              <p:nvPr/>
            </p:nvSpPr>
            <p:spPr>
              <a:xfrm>
                <a:off x="1704150" y="1957900"/>
                <a:ext cx="1080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335" extrusionOk="0">
                    <a:moveTo>
                      <a:pt x="215" y="1"/>
                    </a:moveTo>
                    <a:cubicBezTo>
                      <a:pt x="0" y="1"/>
                      <a:pt x="0" y="335"/>
                      <a:pt x="215" y="335"/>
                    </a:cubicBezTo>
                    <a:cubicBezTo>
                      <a:pt x="430" y="335"/>
                      <a:pt x="432" y="1"/>
                      <a:pt x="2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84" name="Google Shape;16584;p27"/>
              <p:cNvSpPr/>
              <p:nvPr/>
            </p:nvSpPr>
            <p:spPr>
              <a:xfrm>
                <a:off x="1505350" y="2051400"/>
                <a:ext cx="41425" cy="81600"/>
              </a:xfrm>
              <a:custGeom>
                <a:avLst/>
                <a:gdLst/>
                <a:ahLst/>
                <a:cxnLst/>
                <a:rect l="l" t="t" r="r" b="b"/>
                <a:pathLst>
                  <a:path w="1657" h="3264" extrusionOk="0">
                    <a:moveTo>
                      <a:pt x="161" y="0"/>
                    </a:moveTo>
                    <a:cubicBezTo>
                      <a:pt x="77" y="0"/>
                      <a:pt x="0" y="53"/>
                      <a:pt x="12" y="160"/>
                    </a:cubicBezTo>
                    <a:cubicBezTo>
                      <a:pt x="112" y="1025"/>
                      <a:pt x="212" y="1890"/>
                      <a:pt x="313" y="2754"/>
                    </a:cubicBezTo>
                    <a:cubicBezTo>
                      <a:pt x="325" y="2860"/>
                      <a:pt x="412" y="2915"/>
                      <a:pt x="495" y="2915"/>
                    </a:cubicBezTo>
                    <a:cubicBezTo>
                      <a:pt x="576" y="2915"/>
                      <a:pt x="652" y="2863"/>
                      <a:pt x="647" y="2754"/>
                    </a:cubicBezTo>
                    <a:cubicBezTo>
                      <a:pt x="638" y="2538"/>
                      <a:pt x="623" y="2306"/>
                      <a:pt x="704" y="2100"/>
                    </a:cubicBezTo>
                    <a:cubicBezTo>
                      <a:pt x="722" y="1984"/>
                      <a:pt x="784" y="1880"/>
                      <a:pt x="879" y="1812"/>
                    </a:cubicBezTo>
                    <a:cubicBezTo>
                      <a:pt x="941" y="1685"/>
                      <a:pt x="994" y="1621"/>
                      <a:pt x="1036" y="1621"/>
                    </a:cubicBezTo>
                    <a:cubicBezTo>
                      <a:pt x="1093" y="1621"/>
                      <a:pt x="1134" y="1733"/>
                      <a:pt x="1158" y="1957"/>
                    </a:cubicBezTo>
                    <a:cubicBezTo>
                      <a:pt x="1279" y="2329"/>
                      <a:pt x="1323" y="2712"/>
                      <a:pt x="1321" y="3102"/>
                    </a:cubicBezTo>
                    <a:cubicBezTo>
                      <a:pt x="1321" y="3210"/>
                      <a:pt x="1404" y="3264"/>
                      <a:pt x="1487" y="3264"/>
                    </a:cubicBezTo>
                    <a:cubicBezTo>
                      <a:pt x="1571" y="3264"/>
                      <a:pt x="1655" y="3210"/>
                      <a:pt x="1655" y="3102"/>
                    </a:cubicBezTo>
                    <a:cubicBezTo>
                      <a:pt x="1657" y="2667"/>
                      <a:pt x="1625" y="1392"/>
                      <a:pt x="1080" y="1243"/>
                    </a:cubicBezTo>
                    <a:cubicBezTo>
                      <a:pt x="1038" y="1231"/>
                      <a:pt x="999" y="1226"/>
                      <a:pt x="961" y="1226"/>
                    </a:cubicBezTo>
                    <a:cubicBezTo>
                      <a:pt x="757" y="1226"/>
                      <a:pt x="614" y="1384"/>
                      <a:pt x="514" y="1601"/>
                    </a:cubicBezTo>
                    <a:lnTo>
                      <a:pt x="514" y="1601"/>
                    </a:lnTo>
                    <a:cubicBezTo>
                      <a:pt x="459" y="1121"/>
                      <a:pt x="403" y="640"/>
                      <a:pt x="348" y="160"/>
                    </a:cubicBezTo>
                    <a:cubicBezTo>
                      <a:pt x="335" y="53"/>
                      <a:pt x="245" y="0"/>
                      <a:pt x="1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85" name="Google Shape;16585;p27"/>
              <p:cNvSpPr/>
              <p:nvPr/>
            </p:nvSpPr>
            <p:spPr>
              <a:xfrm>
                <a:off x="1581625" y="2078650"/>
                <a:ext cx="3625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450" h="482" extrusionOk="0">
                    <a:moveTo>
                      <a:pt x="1233" y="0"/>
                    </a:moveTo>
                    <a:cubicBezTo>
                      <a:pt x="880" y="2"/>
                      <a:pt x="529" y="52"/>
                      <a:pt x="191" y="151"/>
                    </a:cubicBezTo>
                    <a:cubicBezTo>
                      <a:pt x="1" y="207"/>
                      <a:pt x="59" y="482"/>
                      <a:pt x="230" y="482"/>
                    </a:cubicBezTo>
                    <a:cubicBezTo>
                      <a:pt x="245" y="482"/>
                      <a:pt x="262" y="480"/>
                      <a:pt x="279" y="475"/>
                    </a:cubicBezTo>
                    <a:cubicBezTo>
                      <a:pt x="589" y="383"/>
                      <a:pt x="911" y="336"/>
                      <a:pt x="1233" y="336"/>
                    </a:cubicBezTo>
                    <a:cubicBezTo>
                      <a:pt x="1448" y="334"/>
                      <a:pt x="1449" y="0"/>
                      <a:pt x="123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86" name="Google Shape;16586;p27"/>
              <p:cNvSpPr/>
              <p:nvPr/>
            </p:nvSpPr>
            <p:spPr>
              <a:xfrm>
                <a:off x="1580100" y="2104125"/>
                <a:ext cx="4135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654" h="381" extrusionOk="0">
                    <a:moveTo>
                      <a:pt x="192" y="0"/>
                    </a:moveTo>
                    <a:cubicBezTo>
                      <a:pt x="0" y="0"/>
                      <a:pt x="9" y="312"/>
                      <a:pt x="214" y="336"/>
                    </a:cubicBezTo>
                    <a:cubicBezTo>
                      <a:pt x="468" y="365"/>
                      <a:pt x="725" y="380"/>
                      <a:pt x="982" y="380"/>
                    </a:cubicBezTo>
                    <a:cubicBezTo>
                      <a:pt x="1134" y="380"/>
                      <a:pt x="1286" y="375"/>
                      <a:pt x="1439" y="365"/>
                    </a:cubicBezTo>
                    <a:cubicBezTo>
                      <a:pt x="1647" y="351"/>
                      <a:pt x="1653" y="30"/>
                      <a:pt x="1453" y="30"/>
                    </a:cubicBezTo>
                    <a:cubicBezTo>
                      <a:pt x="1448" y="30"/>
                      <a:pt x="1443" y="30"/>
                      <a:pt x="1439" y="31"/>
                    </a:cubicBezTo>
                    <a:cubicBezTo>
                      <a:pt x="1289" y="41"/>
                      <a:pt x="1140" y="46"/>
                      <a:pt x="990" y="46"/>
                    </a:cubicBezTo>
                    <a:cubicBezTo>
                      <a:pt x="731" y="46"/>
                      <a:pt x="471" y="31"/>
                      <a:pt x="214" y="2"/>
                    </a:cubicBezTo>
                    <a:cubicBezTo>
                      <a:pt x="206" y="1"/>
                      <a:pt x="199" y="0"/>
                      <a:pt x="19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87" name="Google Shape;16587;p27"/>
              <p:cNvSpPr/>
              <p:nvPr/>
            </p:nvSpPr>
            <p:spPr>
              <a:xfrm>
                <a:off x="1651075" y="2050550"/>
                <a:ext cx="53100" cy="78100"/>
              </a:xfrm>
              <a:custGeom>
                <a:avLst/>
                <a:gdLst/>
                <a:ahLst/>
                <a:cxnLst/>
                <a:rect l="l" t="t" r="r" b="b"/>
                <a:pathLst>
                  <a:path w="2124" h="3124" extrusionOk="0">
                    <a:moveTo>
                      <a:pt x="988" y="354"/>
                    </a:moveTo>
                    <a:lnTo>
                      <a:pt x="1470" y="950"/>
                    </a:lnTo>
                    <a:cubicBezTo>
                      <a:pt x="1453" y="1138"/>
                      <a:pt x="1212" y="1298"/>
                      <a:pt x="1012" y="1298"/>
                    </a:cubicBezTo>
                    <a:cubicBezTo>
                      <a:pt x="950" y="1298"/>
                      <a:pt x="891" y="1282"/>
                      <a:pt x="845" y="1246"/>
                    </a:cubicBezTo>
                    <a:cubicBezTo>
                      <a:pt x="625" y="1078"/>
                      <a:pt x="703" y="685"/>
                      <a:pt x="854" y="511"/>
                    </a:cubicBezTo>
                    <a:cubicBezTo>
                      <a:pt x="889" y="470"/>
                      <a:pt x="901" y="425"/>
                      <a:pt x="896" y="383"/>
                    </a:cubicBezTo>
                    <a:lnTo>
                      <a:pt x="896" y="383"/>
                    </a:lnTo>
                    <a:cubicBezTo>
                      <a:pt x="926" y="371"/>
                      <a:pt x="957" y="361"/>
                      <a:pt x="988" y="354"/>
                    </a:cubicBezTo>
                    <a:close/>
                    <a:moveTo>
                      <a:pt x="1048" y="0"/>
                    </a:moveTo>
                    <a:cubicBezTo>
                      <a:pt x="242" y="0"/>
                      <a:pt x="1" y="1088"/>
                      <a:pt x="119" y="1742"/>
                    </a:cubicBezTo>
                    <a:cubicBezTo>
                      <a:pt x="236" y="2393"/>
                      <a:pt x="745" y="3124"/>
                      <a:pt x="1390" y="3124"/>
                    </a:cubicBezTo>
                    <a:cubicBezTo>
                      <a:pt x="1574" y="3124"/>
                      <a:pt x="1769" y="3064"/>
                      <a:pt x="1969" y="2927"/>
                    </a:cubicBezTo>
                    <a:cubicBezTo>
                      <a:pt x="2115" y="2827"/>
                      <a:pt x="2025" y="2610"/>
                      <a:pt x="1887" y="2610"/>
                    </a:cubicBezTo>
                    <a:cubicBezTo>
                      <a:pt x="1860" y="2610"/>
                      <a:pt x="1830" y="2618"/>
                      <a:pt x="1800" y="2639"/>
                    </a:cubicBezTo>
                    <a:cubicBezTo>
                      <a:pt x="1641" y="2747"/>
                      <a:pt x="1494" y="2794"/>
                      <a:pt x="1360" y="2794"/>
                    </a:cubicBezTo>
                    <a:cubicBezTo>
                      <a:pt x="733" y="2794"/>
                      <a:pt x="380" y="1777"/>
                      <a:pt x="410" y="1208"/>
                    </a:cubicBezTo>
                    <a:cubicBezTo>
                      <a:pt x="413" y="1165"/>
                      <a:pt x="417" y="1122"/>
                      <a:pt x="423" y="1080"/>
                    </a:cubicBezTo>
                    <a:lnTo>
                      <a:pt x="423" y="1080"/>
                    </a:lnTo>
                    <a:cubicBezTo>
                      <a:pt x="472" y="1412"/>
                      <a:pt x="665" y="1699"/>
                      <a:pt x="1011" y="1699"/>
                    </a:cubicBezTo>
                    <a:cubicBezTo>
                      <a:pt x="1070" y="1699"/>
                      <a:pt x="1132" y="1691"/>
                      <a:pt x="1199" y="1673"/>
                    </a:cubicBezTo>
                    <a:cubicBezTo>
                      <a:pt x="1966" y="1475"/>
                      <a:pt x="2123" y="207"/>
                      <a:pt x="1264" y="24"/>
                    </a:cubicBezTo>
                    <a:cubicBezTo>
                      <a:pt x="1188" y="8"/>
                      <a:pt x="1116" y="0"/>
                      <a:pt x="10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88" name="Google Shape;16588;p27"/>
              <p:cNvSpPr/>
              <p:nvPr/>
            </p:nvSpPr>
            <p:spPr>
              <a:xfrm>
                <a:off x="1716275" y="2055725"/>
                <a:ext cx="35650" cy="105925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4237" extrusionOk="0">
                    <a:moveTo>
                      <a:pt x="872" y="1"/>
                    </a:moveTo>
                    <a:cubicBezTo>
                      <a:pt x="530" y="1"/>
                      <a:pt x="229" y="294"/>
                      <a:pt x="125" y="673"/>
                    </a:cubicBezTo>
                    <a:cubicBezTo>
                      <a:pt x="0" y="1125"/>
                      <a:pt x="70" y="1663"/>
                      <a:pt x="72" y="2127"/>
                    </a:cubicBezTo>
                    <a:cubicBezTo>
                      <a:pt x="75" y="2777"/>
                      <a:pt x="78" y="3425"/>
                      <a:pt x="81" y="4075"/>
                    </a:cubicBezTo>
                    <a:cubicBezTo>
                      <a:pt x="82" y="4183"/>
                      <a:pt x="166" y="4237"/>
                      <a:pt x="250" y="4237"/>
                    </a:cubicBezTo>
                    <a:cubicBezTo>
                      <a:pt x="334" y="4237"/>
                      <a:pt x="417" y="4183"/>
                      <a:pt x="417" y="4075"/>
                    </a:cubicBezTo>
                    <a:lnTo>
                      <a:pt x="409" y="2404"/>
                    </a:lnTo>
                    <a:cubicBezTo>
                      <a:pt x="408" y="2127"/>
                      <a:pt x="405" y="1848"/>
                      <a:pt x="405" y="1570"/>
                    </a:cubicBezTo>
                    <a:lnTo>
                      <a:pt x="403" y="1291"/>
                    </a:lnTo>
                    <a:cubicBezTo>
                      <a:pt x="351" y="873"/>
                      <a:pt x="588" y="589"/>
                      <a:pt x="1115" y="440"/>
                    </a:cubicBezTo>
                    <a:cubicBezTo>
                      <a:pt x="1146" y="462"/>
                      <a:pt x="1176" y="472"/>
                      <a:pt x="1204" y="472"/>
                    </a:cubicBezTo>
                    <a:cubicBezTo>
                      <a:pt x="1336" y="472"/>
                      <a:pt x="1426" y="256"/>
                      <a:pt x="1285" y="150"/>
                    </a:cubicBezTo>
                    <a:cubicBezTo>
                      <a:pt x="1147" y="46"/>
                      <a:pt x="1007" y="1"/>
                      <a:pt x="8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89" name="Google Shape;16589;p27"/>
              <p:cNvSpPr/>
              <p:nvPr/>
            </p:nvSpPr>
            <p:spPr>
              <a:xfrm>
                <a:off x="1716700" y="2100825"/>
                <a:ext cx="36075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443" h="408" extrusionOk="0">
                    <a:moveTo>
                      <a:pt x="201" y="0"/>
                    </a:moveTo>
                    <a:cubicBezTo>
                      <a:pt x="0" y="0"/>
                      <a:pt x="6" y="322"/>
                      <a:pt x="215" y="337"/>
                    </a:cubicBezTo>
                    <a:lnTo>
                      <a:pt x="1228" y="407"/>
                    </a:lnTo>
                    <a:cubicBezTo>
                      <a:pt x="1233" y="407"/>
                      <a:pt x="1238" y="407"/>
                      <a:pt x="1242" y="407"/>
                    </a:cubicBezTo>
                    <a:cubicBezTo>
                      <a:pt x="1443" y="407"/>
                      <a:pt x="1437" y="86"/>
                      <a:pt x="1228" y="71"/>
                    </a:cubicBezTo>
                    <a:lnTo>
                      <a:pt x="215" y="1"/>
                    </a:lnTo>
                    <a:cubicBezTo>
                      <a:pt x="210" y="1"/>
                      <a:pt x="206" y="0"/>
                      <a:pt x="2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90" name="Google Shape;16590;p27"/>
              <p:cNvSpPr/>
              <p:nvPr/>
            </p:nvSpPr>
            <p:spPr>
              <a:xfrm>
                <a:off x="1764900" y="2066175"/>
                <a:ext cx="45925" cy="45975"/>
              </a:xfrm>
              <a:custGeom>
                <a:avLst/>
                <a:gdLst/>
                <a:ahLst/>
                <a:cxnLst/>
                <a:rect l="l" t="t" r="r" b="b"/>
                <a:pathLst>
                  <a:path w="1837" h="1839" extrusionOk="0">
                    <a:moveTo>
                      <a:pt x="1130" y="220"/>
                    </a:moveTo>
                    <a:lnTo>
                      <a:pt x="1130" y="220"/>
                    </a:lnTo>
                    <a:cubicBezTo>
                      <a:pt x="1135" y="239"/>
                      <a:pt x="1144" y="259"/>
                      <a:pt x="1158" y="280"/>
                    </a:cubicBezTo>
                    <a:cubicBezTo>
                      <a:pt x="1324" y="513"/>
                      <a:pt x="1451" y="804"/>
                      <a:pt x="1361" y="1094"/>
                    </a:cubicBezTo>
                    <a:cubicBezTo>
                      <a:pt x="1293" y="1312"/>
                      <a:pt x="1084" y="1503"/>
                      <a:pt x="858" y="1503"/>
                    </a:cubicBezTo>
                    <a:cubicBezTo>
                      <a:pt x="803" y="1503"/>
                      <a:pt x="747" y="1491"/>
                      <a:pt x="691" y="1466"/>
                    </a:cubicBezTo>
                    <a:cubicBezTo>
                      <a:pt x="455" y="1361"/>
                      <a:pt x="348" y="1070"/>
                      <a:pt x="418" y="829"/>
                    </a:cubicBezTo>
                    <a:cubicBezTo>
                      <a:pt x="499" y="556"/>
                      <a:pt x="754" y="392"/>
                      <a:pt x="1016" y="328"/>
                    </a:cubicBezTo>
                    <a:cubicBezTo>
                      <a:pt x="1082" y="312"/>
                      <a:pt x="1118" y="269"/>
                      <a:pt x="1130" y="220"/>
                    </a:cubicBezTo>
                    <a:close/>
                    <a:moveTo>
                      <a:pt x="971" y="1"/>
                    </a:moveTo>
                    <a:cubicBezTo>
                      <a:pt x="957" y="1"/>
                      <a:pt x="942" y="3"/>
                      <a:pt x="926" y="6"/>
                    </a:cubicBezTo>
                    <a:cubicBezTo>
                      <a:pt x="525" y="106"/>
                      <a:pt x="162" y="397"/>
                      <a:pt x="76" y="820"/>
                    </a:cubicBezTo>
                    <a:cubicBezTo>
                      <a:pt x="0" y="1196"/>
                      <a:pt x="206" y="1620"/>
                      <a:pt x="560" y="1777"/>
                    </a:cubicBezTo>
                    <a:cubicBezTo>
                      <a:pt x="654" y="1819"/>
                      <a:pt x="751" y="1839"/>
                      <a:pt x="848" y="1839"/>
                    </a:cubicBezTo>
                    <a:cubicBezTo>
                      <a:pt x="1138" y="1839"/>
                      <a:pt x="1421" y="1665"/>
                      <a:pt x="1579" y="1413"/>
                    </a:cubicBezTo>
                    <a:cubicBezTo>
                      <a:pt x="1837" y="1000"/>
                      <a:pt x="1715" y="485"/>
                      <a:pt x="1448" y="110"/>
                    </a:cubicBezTo>
                    <a:cubicBezTo>
                      <a:pt x="1411" y="58"/>
                      <a:pt x="1359" y="37"/>
                      <a:pt x="1308" y="37"/>
                    </a:cubicBezTo>
                    <a:cubicBezTo>
                      <a:pt x="1231" y="37"/>
                      <a:pt x="1155" y="86"/>
                      <a:pt x="1134" y="153"/>
                    </a:cubicBezTo>
                    <a:lnTo>
                      <a:pt x="1134" y="153"/>
                    </a:lnTo>
                    <a:cubicBezTo>
                      <a:pt x="1123" y="75"/>
                      <a:pt x="1062" y="1"/>
                      <a:pt x="9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91" name="Google Shape;16591;p27"/>
              <p:cNvSpPr/>
              <p:nvPr/>
            </p:nvSpPr>
            <p:spPr>
              <a:xfrm>
                <a:off x="1765925" y="2069725"/>
                <a:ext cx="46325" cy="82250"/>
              </a:xfrm>
              <a:custGeom>
                <a:avLst/>
                <a:gdLst/>
                <a:ahLst/>
                <a:cxnLst/>
                <a:rect l="l" t="t" r="r" b="b"/>
                <a:pathLst>
                  <a:path w="1853" h="3290" extrusionOk="0">
                    <a:moveTo>
                      <a:pt x="1495" y="0"/>
                    </a:moveTo>
                    <a:cubicBezTo>
                      <a:pt x="1411" y="0"/>
                      <a:pt x="1330" y="54"/>
                      <a:pt x="1334" y="162"/>
                    </a:cubicBezTo>
                    <a:cubicBezTo>
                      <a:pt x="1361" y="1083"/>
                      <a:pt x="1623" y="2924"/>
                      <a:pt x="215" y="2953"/>
                    </a:cubicBezTo>
                    <a:cubicBezTo>
                      <a:pt x="2" y="2958"/>
                      <a:pt x="0" y="3289"/>
                      <a:pt x="211" y="3289"/>
                    </a:cubicBezTo>
                    <a:cubicBezTo>
                      <a:pt x="213" y="3289"/>
                      <a:pt x="214" y="3289"/>
                      <a:pt x="215" y="3289"/>
                    </a:cubicBezTo>
                    <a:cubicBezTo>
                      <a:pt x="1852" y="3254"/>
                      <a:pt x="1703" y="1288"/>
                      <a:pt x="1668" y="162"/>
                    </a:cubicBezTo>
                    <a:cubicBezTo>
                      <a:pt x="1665" y="54"/>
                      <a:pt x="1579" y="0"/>
                      <a:pt x="14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92" name="Google Shape;16592;p27"/>
              <p:cNvSpPr/>
              <p:nvPr/>
            </p:nvSpPr>
            <p:spPr>
              <a:xfrm>
                <a:off x="1812075" y="2042875"/>
                <a:ext cx="40325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1613" h="1264" extrusionOk="0">
                    <a:moveTo>
                      <a:pt x="506" y="1"/>
                    </a:moveTo>
                    <a:cubicBezTo>
                      <a:pt x="333" y="1"/>
                      <a:pt x="164" y="79"/>
                      <a:pt x="72" y="246"/>
                    </a:cubicBezTo>
                    <a:cubicBezTo>
                      <a:pt x="0" y="377"/>
                      <a:pt x="116" y="498"/>
                      <a:pt x="228" y="498"/>
                    </a:cubicBezTo>
                    <a:cubicBezTo>
                      <a:pt x="278" y="498"/>
                      <a:pt x="328" y="474"/>
                      <a:pt x="360" y="415"/>
                    </a:cubicBezTo>
                    <a:lnTo>
                      <a:pt x="362" y="415"/>
                    </a:lnTo>
                    <a:cubicBezTo>
                      <a:pt x="394" y="357"/>
                      <a:pt x="448" y="332"/>
                      <a:pt x="506" y="332"/>
                    </a:cubicBezTo>
                    <a:cubicBezTo>
                      <a:pt x="587" y="332"/>
                      <a:pt x="673" y="380"/>
                      <a:pt x="711" y="452"/>
                    </a:cubicBezTo>
                    <a:cubicBezTo>
                      <a:pt x="806" y="629"/>
                      <a:pt x="659" y="847"/>
                      <a:pt x="520" y="952"/>
                    </a:cubicBezTo>
                    <a:cubicBezTo>
                      <a:pt x="406" y="1038"/>
                      <a:pt x="419" y="1264"/>
                      <a:pt x="589" y="1264"/>
                    </a:cubicBezTo>
                    <a:cubicBezTo>
                      <a:pt x="594" y="1264"/>
                      <a:pt x="599" y="1264"/>
                      <a:pt x="604" y="1263"/>
                    </a:cubicBezTo>
                    <a:lnTo>
                      <a:pt x="1397" y="1204"/>
                    </a:lnTo>
                    <a:cubicBezTo>
                      <a:pt x="1606" y="1188"/>
                      <a:pt x="1612" y="869"/>
                      <a:pt x="1413" y="869"/>
                    </a:cubicBezTo>
                    <a:cubicBezTo>
                      <a:pt x="1408" y="869"/>
                      <a:pt x="1403" y="869"/>
                      <a:pt x="1397" y="870"/>
                    </a:cubicBezTo>
                    <a:lnTo>
                      <a:pt x="979" y="901"/>
                    </a:lnTo>
                    <a:lnTo>
                      <a:pt x="979" y="901"/>
                    </a:lnTo>
                    <a:cubicBezTo>
                      <a:pt x="1099" y="678"/>
                      <a:pt x="1127" y="415"/>
                      <a:pt x="944" y="200"/>
                    </a:cubicBezTo>
                    <a:cubicBezTo>
                      <a:pt x="835" y="70"/>
                      <a:pt x="669" y="1"/>
                      <a:pt x="5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93" name="Google Shape;16593;p27"/>
              <p:cNvSpPr/>
              <p:nvPr/>
            </p:nvSpPr>
            <p:spPr>
              <a:xfrm>
                <a:off x="1849225" y="2097650"/>
                <a:ext cx="45500" cy="11100"/>
              </a:xfrm>
              <a:custGeom>
                <a:avLst/>
                <a:gdLst/>
                <a:ahLst/>
                <a:cxnLst/>
                <a:rect l="l" t="t" r="r" b="b"/>
                <a:pathLst>
                  <a:path w="1820" h="444" extrusionOk="0">
                    <a:moveTo>
                      <a:pt x="250" y="1"/>
                    </a:moveTo>
                    <a:cubicBezTo>
                      <a:pt x="68" y="1"/>
                      <a:pt x="1" y="286"/>
                      <a:pt x="198" y="326"/>
                    </a:cubicBezTo>
                    <a:cubicBezTo>
                      <a:pt x="575" y="405"/>
                      <a:pt x="959" y="444"/>
                      <a:pt x="1343" y="444"/>
                    </a:cubicBezTo>
                    <a:cubicBezTo>
                      <a:pt x="1430" y="444"/>
                      <a:pt x="1516" y="442"/>
                      <a:pt x="1603" y="438"/>
                    </a:cubicBezTo>
                    <a:cubicBezTo>
                      <a:pt x="1815" y="427"/>
                      <a:pt x="1820" y="102"/>
                      <a:pt x="1612" y="102"/>
                    </a:cubicBezTo>
                    <a:cubicBezTo>
                      <a:pt x="1609" y="102"/>
                      <a:pt x="1606" y="102"/>
                      <a:pt x="1603" y="102"/>
                    </a:cubicBezTo>
                    <a:cubicBezTo>
                      <a:pt x="1513" y="107"/>
                      <a:pt x="1423" y="109"/>
                      <a:pt x="1333" y="109"/>
                    </a:cubicBezTo>
                    <a:cubicBezTo>
                      <a:pt x="982" y="109"/>
                      <a:pt x="632" y="74"/>
                      <a:pt x="288" y="4"/>
                    </a:cubicBezTo>
                    <a:cubicBezTo>
                      <a:pt x="275" y="2"/>
                      <a:pt x="263" y="1"/>
                      <a:pt x="2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94" name="Google Shape;16594;p27"/>
              <p:cNvSpPr/>
              <p:nvPr/>
            </p:nvSpPr>
            <p:spPr>
              <a:xfrm>
                <a:off x="1918775" y="2059225"/>
                <a:ext cx="26650" cy="75700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3028" extrusionOk="0">
                    <a:moveTo>
                      <a:pt x="826" y="0"/>
                    </a:moveTo>
                    <a:cubicBezTo>
                      <a:pt x="775" y="0"/>
                      <a:pt x="723" y="21"/>
                      <a:pt x="685" y="72"/>
                    </a:cubicBezTo>
                    <a:lnTo>
                      <a:pt x="685" y="71"/>
                    </a:lnTo>
                    <a:cubicBezTo>
                      <a:pt x="58" y="921"/>
                      <a:pt x="0" y="2028"/>
                      <a:pt x="514" y="2946"/>
                    </a:cubicBezTo>
                    <a:cubicBezTo>
                      <a:pt x="547" y="3004"/>
                      <a:pt x="596" y="3028"/>
                      <a:pt x="647" y="3028"/>
                    </a:cubicBezTo>
                    <a:cubicBezTo>
                      <a:pt x="760" y="3028"/>
                      <a:pt x="875" y="2907"/>
                      <a:pt x="803" y="2777"/>
                    </a:cubicBezTo>
                    <a:cubicBezTo>
                      <a:pt x="343" y="1955"/>
                      <a:pt x="418" y="995"/>
                      <a:pt x="975" y="240"/>
                    </a:cubicBezTo>
                    <a:cubicBezTo>
                      <a:pt x="1065" y="119"/>
                      <a:pt x="948" y="0"/>
                      <a:pt x="8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95" name="Google Shape;16595;p27"/>
              <p:cNvSpPr/>
              <p:nvPr/>
            </p:nvSpPr>
            <p:spPr>
              <a:xfrm>
                <a:off x="1959450" y="2076550"/>
                <a:ext cx="50775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1871" extrusionOk="0">
                    <a:moveTo>
                      <a:pt x="250" y="1"/>
                    </a:moveTo>
                    <a:cubicBezTo>
                      <a:pt x="118" y="1"/>
                      <a:pt x="1" y="168"/>
                      <a:pt x="124" y="282"/>
                    </a:cubicBezTo>
                    <a:cubicBezTo>
                      <a:pt x="661" y="777"/>
                      <a:pt x="1180" y="1289"/>
                      <a:pt x="1680" y="1819"/>
                    </a:cubicBezTo>
                    <a:cubicBezTo>
                      <a:pt x="1715" y="1855"/>
                      <a:pt x="1753" y="1870"/>
                      <a:pt x="1791" y="1870"/>
                    </a:cubicBezTo>
                    <a:cubicBezTo>
                      <a:pt x="1917" y="1870"/>
                      <a:pt x="2031" y="1702"/>
                      <a:pt x="1917" y="1582"/>
                    </a:cubicBezTo>
                    <a:cubicBezTo>
                      <a:pt x="1416" y="1051"/>
                      <a:pt x="898" y="540"/>
                      <a:pt x="361" y="46"/>
                    </a:cubicBezTo>
                    <a:cubicBezTo>
                      <a:pt x="326" y="14"/>
                      <a:pt x="288" y="1"/>
                      <a:pt x="2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96" name="Google Shape;16596;p27"/>
              <p:cNvSpPr/>
              <p:nvPr/>
            </p:nvSpPr>
            <p:spPr>
              <a:xfrm>
                <a:off x="1964150" y="2079250"/>
                <a:ext cx="40950" cy="45400"/>
              </a:xfrm>
              <a:custGeom>
                <a:avLst/>
                <a:gdLst/>
                <a:ahLst/>
                <a:cxnLst/>
                <a:rect l="l" t="t" r="r" b="b"/>
                <a:pathLst>
                  <a:path w="1638" h="1816" extrusionOk="0">
                    <a:moveTo>
                      <a:pt x="1400" y="0"/>
                    </a:moveTo>
                    <a:cubicBezTo>
                      <a:pt x="1362" y="0"/>
                      <a:pt x="1322" y="16"/>
                      <a:pt x="1288" y="52"/>
                    </a:cubicBezTo>
                    <a:cubicBezTo>
                      <a:pt x="846" y="524"/>
                      <a:pt x="443" y="1032"/>
                      <a:pt x="84" y="1572"/>
                    </a:cubicBezTo>
                    <a:cubicBezTo>
                      <a:pt x="0" y="1696"/>
                      <a:pt x="116" y="1816"/>
                      <a:pt x="234" y="1816"/>
                    </a:cubicBezTo>
                    <a:cubicBezTo>
                      <a:pt x="285" y="1816"/>
                      <a:pt x="337" y="1793"/>
                      <a:pt x="373" y="1740"/>
                    </a:cubicBezTo>
                    <a:cubicBezTo>
                      <a:pt x="716" y="1226"/>
                      <a:pt x="1102" y="740"/>
                      <a:pt x="1524" y="289"/>
                    </a:cubicBezTo>
                    <a:cubicBezTo>
                      <a:pt x="1638" y="168"/>
                      <a:pt x="1525" y="0"/>
                      <a:pt x="14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97" name="Google Shape;16597;p27"/>
              <p:cNvSpPr/>
              <p:nvPr/>
            </p:nvSpPr>
            <p:spPr>
              <a:xfrm>
                <a:off x="2008875" y="2055750"/>
                <a:ext cx="31750" cy="81625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3265" extrusionOk="0">
                    <a:moveTo>
                      <a:pt x="237" y="1"/>
                    </a:moveTo>
                    <a:cubicBezTo>
                      <a:pt x="114" y="1"/>
                      <a:pt x="1" y="168"/>
                      <a:pt x="111" y="291"/>
                    </a:cubicBezTo>
                    <a:cubicBezTo>
                      <a:pt x="789" y="1049"/>
                      <a:pt x="905" y="2126"/>
                      <a:pt x="411" y="3014"/>
                    </a:cubicBezTo>
                    <a:cubicBezTo>
                      <a:pt x="338" y="3144"/>
                      <a:pt x="455" y="3265"/>
                      <a:pt x="568" y="3265"/>
                    </a:cubicBezTo>
                    <a:cubicBezTo>
                      <a:pt x="618" y="3265"/>
                      <a:pt x="667" y="3241"/>
                      <a:pt x="699" y="3183"/>
                    </a:cubicBezTo>
                    <a:cubicBezTo>
                      <a:pt x="1270" y="2159"/>
                      <a:pt x="1127" y="925"/>
                      <a:pt x="347" y="54"/>
                    </a:cubicBezTo>
                    <a:cubicBezTo>
                      <a:pt x="313" y="17"/>
                      <a:pt x="275" y="1"/>
                      <a:pt x="23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98" name="Google Shape;16598;p27"/>
              <p:cNvSpPr/>
              <p:nvPr/>
            </p:nvSpPr>
            <p:spPr>
              <a:xfrm>
                <a:off x="2035650" y="2043125"/>
                <a:ext cx="39225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485" extrusionOk="0">
                    <a:moveTo>
                      <a:pt x="456" y="1"/>
                    </a:moveTo>
                    <a:cubicBezTo>
                      <a:pt x="323" y="1"/>
                      <a:pt x="193" y="51"/>
                      <a:pt x="101" y="166"/>
                    </a:cubicBezTo>
                    <a:cubicBezTo>
                      <a:pt x="1" y="293"/>
                      <a:pt x="112" y="461"/>
                      <a:pt x="230" y="461"/>
                    </a:cubicBezTo>
                    <a:cubicBezTo>
                      <a:pt x="267" y="461"/>
                      <a:pt x="305" y="444"/>
                      <a:pt x="338" y="404"/>
                    </a:cubicBezTo>
                    <a:cubicBezTo>
                      <a:pt x="375" y="357"/>
                      <a:pt x="425" y="337"/>
                      <a:pt x="475" y="337"/>
                    </a:cubicBezTo>
                    <a:cubicBezTo>
                      <a:pt x="564" y="337"/>
                      <a:pt x="656" y="399"/>
                      <a:pt x="693" y="488"/>
                    </a:cubicBezTo>
                    <a:cubicBezTo>
                      <a:pt x="780" y="691"/>
                      <a:pt x="599" y="922"/>
                      <a:pt x="467" y="1054"/>
                    </a:cubicBezTo>
                    <a:cubicBezTo>
                      <a:pt x="399" y="1124"/>
                      <a:pt x="400" y="1272"/>
                      <a:pt x="501" y="1317"/>
                    </a:cubicBezTo>
                    <a:cubicBezTo>
                      <a:pt x="747" y="1426"/>
                      <a:pt x="996" y="1485"/>
                      <a:pt x="1261" y="1485"/>
                    </a:cubicBezTo>
                    <a:cubicBezTo>
                      <a:pt x="1292" y="1485"/>
                      <a:pt x="1323" y="1484"/>
                      <a:pt x="1354" y="1482"/>
                    </a:cubicBezTo>
                    <a:cubicBezTo>
                      <a:pt x="1564" y="1472"/>
                      <a:pt x="1569" y="1148"/>
                      <a:pt x="1364" y="1148"/>
                    </a:cubicBezTo>
                    <a:cubicBezTo>
                      <a:pt x="1360" y="1148"/>
                      <a:pt x="1357" y="1148"/>
                      <a:pt x="1354" y="1148"/>
                    </a:cubicBezTo>
                    <a:cubicBezTo>
                      <a:pt x="1322" y="1150"/>
                      <a:pt x="1290" y="1151"/>
                      <a:pt x="1258" y="1151"/>
                    </a:cubicBezTo>
                    <a:cubicBezTo>
                      <a:pt x="1124" y="1151"/>
                      <a:pt x="992" y="1133"/>
                      <a:pt x="863" y="1097"/>
                    </a:cubicBezTo>
                    <a:lnTo>
                      <a:pt x="863" y="1097"/>
                    </a:lnTo>
                    <a:cubicBezTo>
                      <a:pt x="1041" y="838"/>
                      <a:pt x="1136" y="503"/>
                      <a:pt x="930" y="234"/>
                    </a:cubicBezTo>
                    <a:cubicBezTo>
                      <a:pt x="819" y="90"/>
                      <a:pt x="634" y="1"/>
                      <a:pt x="4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599" name="Google Shape;16599;p27"/>
              <p:cNvSpPr/>
              <p:nvPr/>
            </p:nvSpPr>
            <p:spPr>
              <a:xfrm>
                <a:off x="2093375" y="2076150"/>
                <a:ext cx="14375" cy="424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697" extrusionOk="0">
                    <a:moveTo>
                      <a:pt x="206" y="0"/>
                    </a:moveTo>
                    <a:cubicBezTo>
                      <a:pt x="109" y="0"/>
                      <a:pt x="0" y="83"/>
                      <a:pt x="19" y="210"/>
                    </a:cubicBezTo>
                    <a:lnTo>
                      <a:pt x="233" y="1575"/>
                    </a:lnTo>
                    <a:cubicBezTo>
                      <a:pt x="246" y="1660"/>
                      <a:pt x="305" y="1696"/>
                      <a:pt x="369" y="1696"/>
                    </a:cubicBezTo>
                    <a:cubicBezTo>
                      <a:pt x="466" y="1696"/>
                      <a:pt x="575" y="1613"/>
                      <a:pt x="555" y="1485"/>
                    </a:cubicBezTo>
                    <a:cubicBezTo>
                      <a:pt x="485" y="1031"/>
                      <a:pt x="413" y="576"/>
                      <a:pt x="343" y="122"/>
                    </a:cubicBezTo>
                    <a:cubicBezTo>
                      <a:pt x="329" y="37"/>
                      <a:pt x="270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00" name="Google Shape;16600;p27"/>
              <p:cNvSpPr/>
              <p:nvPr/>
            </p:nvSpPr>
            <p:spPr>
              <a:xfrm>
                <a:off x="2077025" y="2095650"/>
                <a:ext cx="42150" cy="9450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378" extrusionOk="0">
                    <a:moveTo>
                      <a:pt x="940" y="0"/>
                    </a:moveTo>
                    <a:cubicBezTo>
                      <a:pt x="694" y="0"/>
                      <a:pt x="448" y="18"/>
                      <a:pt x="204" y="52"/>
                    </a:cubicBezTo>
                    <a:cubicBezTo>
                      <a:pt x="0" y="80"/>
                      <a:pt x="75" y="377"/>
                      <a:pt x="267" y="377"/>
                    </a:cubicBezTo>
                    <a:cubicBezTo>
                      <a:pt x="275" y="377"/>
                      <a:pt x="283" y="377"/>
                      <a:pt x="292" y="376"/>
                    </a:cubicBezTo>
                    <a:cubicBezTo>
                      <a:pt x="507" y="347"/>
                      <a:pt x="723" y="333"/>
                      <a:pt x="940" y="333"/>
                    </a:cubicBezTo>
                    <a:cubicBezTo>
                      <a:pt x="1118" y="333"/>
                      <a:pt x="1296" y="343"/>
                      <a:pt x="1473" y="362"/>
                    </a:cubicBezTo>
                    <a:cubicBezTo>
                      <a:pt x="1480" y="363"/>
                      <a:pt x="1487" y="363"/>
                      <a:pt x="1493" y="363"/>
                    </a:cubicBezTo>
                    <a:cubicBezTo>
                      <a:pt x="1686" y="363"/>
                      <a:pt x="1678" y="49"/>
                      <a:pt x="1473" y="28"/>
                    </a:cubicBezTo>
                    <a:cubicBezTo>
                      <a:pt x="1296" y="9"/>
                      <a:pt x="1118" y="0"/>
                      <a:pt x="9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01" name="Google Shape;16601;p27"/>
              <p:cNvSpPr/>
              <p:nvPr/>
            </p:nvSpPr>
            <p:spPr>
              <a:xfrm>
                <a:off x="2147575" y="2057450"/>
                <a:ext cx="24275" cy="71150"/>
              </a:xfrm>
              <a:custGeom>
                <a:avLst/>
                <a:gdLst/>
                <a:ahLst/>
                <a:cxnLst/>
                <a:rect l="l" t="t" r="r" b="b"/>
                <a:pathLst>
                  <a:path w="971" h="2846" extrusionOk="0">
                    <a:moveTo>
                      <a:pt x="733" y="1"/>
                    </a:moveTo>
                    <a:cubicBezTo>
                      <a:pt x="682" y="1"/>
                      <a:pt x="630" y="22"/>
                      <a:pt x="593" y="73"/>
                    </a:cubicBezTo>
                    <a:cubicBezTo>
                      <a:pt x="7" y="876"/>
                      <a:pt x="1" y="1963"/>
                      <a:pt x="577" y="2772"/>
                    </a:cubicBezTo>
                    <a:cubicBezTo>
                      <a:pt x="614" y="2824"/>
                      <a:pt x="666" y="2845"/>
                      <a:pt x="717" y="2845"/>
                    </a:cubicBezTo>
                    <a:cubicBezTo>
                      <a:pt x="838" y="2845"/>
                      <a:pt x="955" y="2726"/>
                      <a:pt x="867" y="2602"/>
                    </a:cubicBezTo>
                    <a:cubicBezTo>
                      <a:pt x="352" y="1878"/>
                      <a:pt x="358" y="960"/>
                      <a:pt x="881" y="243"/>
                    </a:cubicBezTo>
                    <a:cubicBezTo>
                      <a:pt x="971" y="119"/>
                      <a:pt x="854" y="1"/>
                      <a:pt x="7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02" name="Google Shape;16602;p27"/>
              <p:cNvSpPr/>
              <p:nvPr/>
            </p:nvSpPr>
            <p:spPr>
              <a:xfrm>
                <a:off x="2178075" y="2070475"/>
                <a:ext cx="46775" cy="61075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2443" extrusionOk="0">
                    <a:moveTo>
                      <a:pt x="814" y="0"/>
                    </a:moveTo>
                    <a:cubicBezTo>
                      <a:pt x="597" y="0"/>
                      <a:pt x="364" y="84"/>
                      <a:pt x="172" y="170"/>
                    </a:cubicBezTo>
                    <a:cubicBezTo>
                      <a:pt x="0" y="247"/>
                      <a:pt x="108" y="476"/>
                      <a:pt x="268" y="476"/>
                    </a:cubicBezTo>
                    <a:cubicBezTo>
                      <a:pt x="291" y="476"/>
                      <a:pt x="316" y="471"/>
                      <a:pt x="341" y="460"/>
                    </a:cubicBezTo>
                    <a:lnTo>
                      <a:pt x="341" y="461"/>
                    </a:lnTo>
                    <a:lnTo>
                      <a:pt x="544" y="376"/>
                    </a:lnTo>
                    <a:cubicBezTo>
                      <a:pt x="609" y="338"/>
                      <a:pt x="663" y="319"/>
                      <a:pt x="706" y="319"/>
                    </a:cubicBezTo>
                    <a:cubicBezTo>
                      <a:pt x="797" y="319"/>
                      <a:pt x="842" y="401"/>
                      <a:pt x="843" y="567"/>
                    </a:cubicBezTo>
                    <a:cubicBezTo>
                      <a:pt x="956" y="867"/>
                      <a:pt x="918" y="849"/>
                      <a:pt x="660" y="1024"/>
                    </a:cubicBezTo>
                    <a:cubicBezTo>
                      <a:pt x="518" y="1113"/>
                      <a:pt x="578" y="1331"/>
                      <a:pt x="744" y="1335"/>
                    </a:cubicBezTo>
                    <a:cubicBezTo>
                      <a:pt x="870" y="1345"/>
                      <a:pt x="1002" y="1357"/>
                      <a:pt x="1122" y="1393"/>
                    </a:cubicBezTo>
                    <a:cubicBezTo>
                      <a:pt x="1322" y="1453"/>
                      <a:pt x="1398" y="1488"/>
                      <a:pt x="1421" y="1709"/>
                    </a:cubicBezTo>
                    <a:cubicBezTo>
                      <a:pt x="1456" y="2042"/>
                      <a:pt x="1167" y="2119"/>
                      <a:pt x="875" y="2119"/>
                    </a:cubicBezTo>
                    <a:cubicBezTo>
                      <a:pt x="744" y="2119"/>
                      <a:pt x="613" y="2104"/>
                      <a:pt x="509" y="2089"/>
                    </a:cubicBezTo>
                    <a:cubicBezTo>
                      <a:pt x="500" y="2088"/>
                      <a:pt x="491" y="2087"/>
                      <a:pt x="482" y="2087"/>
                    </a:cubicBezTo>
                    <a:cubicBezTo>
                      <a:pt x="291" y="2087"/>
                      <a:pt x="218" y="2383"/>
                      <a:pt x="420" y="2412"/>
                    </a:cubicBezTo>
                    <a:cubicBezTo>
                      <a:pt x="544" y="2430"/>
                      <a:pt x="685" y="2443"/>
                      <a:pt x="829" y="2443"/>
                    </a:cubicBezTo>
                    <a:cubicBezTo>
                      <a:pt x="1281" y="2443"/>
                      <a:pt x="1761" y="2315"/>
                      <a:pt x="1821" y="1792"/>
                    </a:cubicBezTo>
                    <a:cubicBezTo>
                      <a:pt x="1870" y="1355"/>
                      <a:pt x="1510" y="1151"/>
                      <a:pt x="1137" y="1060"/>
                    </a:cubicBezTo>
                    <a:lnTo>
                      <a:pt x="1137" y="1060"/>
                    </a:lnTo>
                    <a:cubicBezTo>
                      <a:pt x="1357" y="839"/>
                      <a:pt x="1511" y="553"/>
                      <a:pt x="1314" y="259"/>
                    </a:cubicBezTo>
                    <a:cubicBezTo>
                      <a:pt x="1187" y="67"/>
                      <a:pt x="1006" y="0"/>
                      <a:pt x="8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03" name="Google Shape;16603;p27"/>
              <p:cNvSpPr/>
              <p:nvPr/>
            </p:nvSpPr>
            <p:spPr>
              <a:xfrm>
                <a:off x="2225275" y="2061125"/>
                <a:ext cx="31700" cy="71500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2860" extrusionOk="0">
                    <a:moveTo>
                      <a:pt x="241" y="0"/>
                    </a:moveTo>
                    <a:cubicBezTo>
                      <a:pt x="114" y="0"/>
                      <a:pt x="1" y="168"/>
                      <a:pt x="116" y="288"/>
                    </a:cubicBezTo>
                    <a:cubicBezTo>
                      <a:pt x="738" y="932"/>
                      <a:pt x="901" y="1832"/>
                      <a:pt x="570" y="2660"/>
                    </a:cubicBezTo>
                    <a:cubicBezTo>
                      <a:pt x="522" y="2781"/>
                      <a:pt x="622" y="2860"/>
                      <a:pt x="725" y="2860"/>
                    </a:cubicBezTo>
                    <a:cubicBezTo>
                      <a:pt x="793" y="2860"/>
                      <a:pt x="862" y="2826"/>
                      <a:pt x="894" y="2748"/>
                    </a:cubicBezTo>
                    <a:cubicBezTo>
                      <a:pt x="1268" y="1813"/>
                      <a:pt x="1049" y="771"/>
                      <a:pt x="352" y="51"/>
                    </a:cubicBezTo>
                    <a:cubicBezTo>
                      <a:pt x="318" y="16"/>
                      <a:pt x="279" y="0"/>
                      <a:pt x="2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04" name="Google Shape;16604;p27"/>
              <p:cNvSpPr/>
              <p:nvPr/>
            </p:nvSpPr>
            <p:spPr>
              <a:xfrm>
                <a:off x="2246525" y="2039575"/>
                <a:ext cx="33275" cy="31450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258" extrusionOk="0">
                    <a:moveTo>
                      <a:pt x="392" y="1"/>
                    </a:moveTo>
                    <a:cubicBezTo>
                      <a:pt x="264" y="1"/>
                      <a:pt x="147" y="62"/>
                      <a:pt x="77" y="177"/>
                    </a:cubicBezTo>
                    <a:cubicBezTo>
                      <a:pt x="0" y="306"/>
                      <a:pt x="116" y="426"/>
                      <a:pt x="231" y="426"/>
                    </a:cubicBezTo>
                    <a:cubicBezTo>
                      <a:pt x="282" y="426"/>
                      <a:pt x="333" y="402"/>
                      <a:pt x="367" y="346"/>
                    </a:cubicBezTo>
                    <a:cubicBezTo>
                      <a:pt x="377" y="329"/>
                      <a:pt x="388" y="322"/>
                      <a:pt x="398" y="322"/>
                    </a:cubicBezTo>
                    <a:cubicBezTo>
                      <a:pt x="459" y="322"/>
                      <a:pt x="520" y="568"/>
                      <a:pt x="521" y="593"/>
                    </a:cubicBezTo>
                    <a:cubicBezTo>
                      <a:pt x="524" y="625"/>
                      <a:pt x="540" y="851"/>
                      <a:pt x="491" y="857"/>
                    </a:cubicBezTo>
                    <a:cubicBezTo>
                      <a:pt x="279" y="884"/>
                      <a:pt x="273" y="1170"/>
                      <a:pt x="491" y="1193"/>
                    </a:cubicBezTo>
                    <a:lnTo>
                      <a:pt x="1118" y="1257"/>
                    </a:lnTo>
                    <a:cubicBezTo>
                      <a:pt x="1124" y="1257"/>
                      <a:pt x="1131" y="1258"/>
                      <a:pt x="1137" y="1258"/>
                    </a:cubicBezTo>
                    <a:cubicBezTo>
                      <a:pt x="1331" y="1258"/>
                      <a:pt x="1323" y="943"/>
                      <a:pt x="1118" y="921"/>
                    </a:cubicBezTo>
                    <a:lnTo>
                      <a:pt x="830" y="892"/>
                    </a:lnTo>
                    <a:lnTo>
                      <a:pt x="830" y="892"/>
                    </a:lnTo>
                    <a:cubicBezTo>
                      <a:pt x="876" y="736"/>
                      <a:pt x="865" y="549"/>
                      <a:pt x="828" y="395"/>
                    </a:cubicBezTo>
                    <a:cubicBezTo>
                      <a:pt x="787" y="225"/>
                      <a:pt x="681" y="65"/>
                      <a:pt x="504" y="16"/>
                    </a:cubicBezTo>
                    <a:cubicBezTo>
                      <a:pt x="467" y="6"/>
                      <a:pt x="429" y="1"/>
                      <a:pt x="39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05" name="Google Shape;16605;p27"/>
              <p:cNvSpPr/>
              <p:nvPr/>
            </p:nvSpPr>
            <p:spPr>
              <a:xfrm>
                <a:off x="2288975" y="2062000"/>
                <a:ext cx="28300" cy="66000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640" extrusionOk="0">
                    <a:moveTo>
                      <a:pt x="590" y="1"/>
                    </a:moveTo>
                    <a:cubicBezTo>
                      <a:pt x="539" y="1"/>
                      <a:pt x="490" y="25"/>
                      <a:pt x="457" y="83"/>
                    </a:cubicBezTo>
                    <a:lnTo>
                      <a:pt x="455" y="83"/>
                    </a:lnTo>
                    <a:cubicBezTo>
                      <a:pt x="1" y="900"/>
                      <a:pt x="132" y="1917"/>
                      <a:pt x="780" y="2588"/>
                    </a:cubicBezTo>
                    <a:cubicBezTo>
                      <a:pt x="815" y="2625"/>
                      <a:pt x="854" y="2640"/>
                      <a:pt x="892" y="2640"/>
                    </a:cubicBezTo>
                    <a:cubicBezTo>
                      <a:pt x="1019" y="2640"/>
                      <a:pt x="1132" y="2471"/>
                      <a:pt x="1017" y="2352"/>
                    </a:cubicBezTo>
                    <a:cubicBezTo>
                      <a:pt x="472" y="1789"/>
                      <a:pt x="362" y="936"/>
                      <a:pt x="745" y="253"/>
                    </a:cubicBezTo>
                    <a:cubicBezTo>
                      <a:pt x="818" y="122"/>
                      <a:pt x="703" y="1"/>
                      <a:pt x="59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06" name="Google Shape;16606;p27"/>
              <p:cNvSpPr/>
              <p:nvPr/>
            </p:nvSpPr>
            <p:spPr>
              <a:xfrm>
                <a:off x="2312200" y="2075600"/>
                <a:ext cx="43600" cy="78350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3134" extrusionOk="0">
                    <a:moveTo>
                      <a:pt x="1482" y="1"/>
                    </a:moveTo>
                    <a:cubicBezTo>
                      <a:pt x="1472" y="1"/>
                      <a:pt x="1462" y="2"/>
                      <a:pt x="1452" y="3"/>
                    </a:cubicBezTo>
                    <a:cubicBezTo>
                      <a:pt x="1" y="226"/>
                      <a:pt x="1014" y="2101"/>
                      <a:pt x="793" y="2926"/>
                    </a:cubicBezTo>
                    <a:cubicBezTo>
                      <a:pt x="760" y="3052"/>
                      <a:pt x="863" y="3134"/>
                      <a:pt x="963" y="3134"/>
                    </a:cubicBezTo>
                    <a:cubicBezTo>
                      <a:pt x="1029" y="3134"/>
                      <a:pt x="1093" y="3098"/>
                      <a:pt x="1116" y="3014"/>
                    </a:cubicBezTo>
                    <a:cubicBezTo>
                      <a:pt x="1316" y="2268"/>
                      <a:pt x="475" y="490"/>
                      <a:pt x="1542" y="325"/>
                    </a:cubicBezTo>
                    <a:cubicBezTo>
                      <a:pt x="1743" y="295"/>
                      <a:pt x="1672" y="1"/>
                      <a:pt x="14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07" name="Google Shape;16607;p27"/>
              <p:cNvSpPr/>
              <p:nvPr/>
            </p:nvSpPr>
            <p:spPr>
              <a:xfrm>
                <a:off x="2323700" y="2107975"/>
                <a:ext cx="32325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355" extrusionOk="0">
                    <a:moveTo>
                      <a:pt x="211" y="0"/>
                    </a:moveTo>
                    <a:cubicBezTo>
                      <a:pt x="0" y="0"/>
                      <a:pt x="1" y="330"/>
                      <a:pt x="215" y="336"/>
                    </a:cubicBezTo>
                    <a:lnTo>
                      <a:pt x="1077" y="354"/>
                    </a:lnTo>
                    <a:cubicBezTo>
                      <a:pt x="1078" y="354"/>
                      <a:pt x="1080" y="354"/>
                      <a:pt x="1081" y="354"/>
                    </a:cubicBezTo>
                    <a:cubicBezTo>
                      <a:pt x="1292" y="354"/>
                      <a:pt x="1291" y="25"/>
                      <a:pt x="1077" y="20"/>
                    </a:cubicBezTo>
                    <a:lnTo>
                      <a:pt x="215" y="0"/>
                    </a:lnTo>
                    <a:cubicBezTo>
                      <a:pt x="214" y="0"/>
                      <a:pt x="212" y="0"/>
                      <a:pt x="2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08" name="Google Shape;16608;p27"/>
              <p:cNvSpPr/>
              <p:nvPr/>
            </p:nvSpPr>
            <p:spPr>
              <a:xfrm>
                <a:off x="2362200" y="2058650"/>
                <a:ext cx="26650" cy="76825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3073" extrusionOk="0">
                    <a:moveTo>
                      <a:pt x="233" y="1"/>
                    </a:moveTo>
                    <a:cubicBezTo>
                      <a:pt x="117" y="1"/>
                      <a:pt x="1" y="121"/>
                      <a:pt x="82" y="248"/>
                    </a:cubicBezTo>
                    <a:lnTo>
                      <a:pt x="80" y="248"/>
                    </a:lnTo>
                    <a:cubicBezTo>
                      <a:pt x="583" y="1047"/>
                      <a:pt x="719" y="1956"/>
                      <a:pt x="467" y="2866"/>
                    </a:cubicBezTo>
                    <a:cubicBezTo>
                      <a:pt x="433" y="2991"/>
                      <a:pt x="535" y="3072"/>
                      <a:pt x="635" y="3072"/>
                    </a:cubicBezTo>
                    <a:cubicBezTo>
                      <a:pt x="701" y="3072"/>
                      <a:pt x="766" y="3037"/>
                      <a:pt x="789" y="2954"/>
                    </a:cubicBezTo>
                    <a:cubicBezTo>
                      <a:pt x="1065" y="1963"/>
                      <a:pt x="919" y="950"/>
                      <a:pt x="370" y="79"/>
                    </a:cubicBezTo>
                    <a:cubicBezTo>
                      <a:pt x="335" y="23"/>
                      <a:pt x="284" y="1"/>
                      <a:pt x="2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09" name="Google Shape;16609;p27"/>
              <p:cNvSpPr/>
              <p:nvPr/>
            </p:nvSpPr>
            <p:spPr>
              <a:xfrm>
                <a:off x="2382475" y="2039525"/>
                <a:ext cx="29450" cy="42000"/>
              </a:xfrm>
              <a:custGeom>
                <a:avLst/>
                <a:gdLst/>
                <a:ahLst/>
                <a:cxnLst/>
                <a:rect l="l" t="t" r="r" b="b"/>
                <a:pathLst>
                  <a:path w="1178" h="1680" extrusionOk="0">
                    <a:moveTo>
                      <a:pt x="414" y="0"/>
                    </a:moveTo>
                    <a:cubicBezTo>
                      <a:pt x="307" y="0"/>
                      <a:pt x="202" y="39"/>
                      <a:pt x="119" y="122"/>
                    </a:cubicBezTo>
                    <a:cubicBezTo>
                      <a:pt x="1" y="240"/>
                      <a:pt x="115" y="408"/>
                      <a:pt x="243" y="408"/>
                    </a:cubicBezTo>
                    <a:cubicBezTo>
                      <a:pt x="281" y="408"/>
                      <a:pt x="320" y="393"/>
                      <a:pt x="355" y="359"/>
                    </a:cubicBezTo>
                    <a:cubicBezTo>
                      <a:pt x="377" y="336"/>
                      <a:pt x="399" y="327"/>
                      <a:pt x="418" y="327"/>
                    </a:cubicBezTo>
                    <a:cubicBezTo>
                      <a:pt x="478" y="327"/>
                      <a:pt x="521" y="411"/>
                      <a:pt x="531" y="465"/>
                    </a:cubicBezTo>
                    <a:cubicBezTo>
                      <a:pt x="550" y="586"/>
                      <a:pt x="468" y="684"/>
                      <a:pt x="392" y="764"/>
                    </a:cubicBezTo>
                    <a:cubicBezTo>
                      <a:pt x="289" y="872"/>
                      <a:pt x="370" y="1050"/>
                      <a:pt x="506" y="1050"/>
                    </a:cubicBezTo>
                    <a:cubicBezTo>
                      <a:pt x="521" y="1050"/>
                      <a:pt x="537" y="1048"/>
                      <a:pt x="553" y="1044"/>
                    </a:cubicBezTo>
                    <a:cubicBezTo>
                      <a:pt x="581" y="1036"/>
                      <a:pt x="607" y="1032"/>
                      <a:pt x="629" y="1032"/>
                    </a:cubicBezTo>
                    <a:cubicBezTo>
                      <a:pt x="843" y="1032"/>
                      <a:pt x="815" y="1355"/>
                      <a:pt x="634" y="1355"/>
                    </a:cubicBezTo>
                    <a:cubicBezTo>
                      <a:pt x="604" y="1355"/>
                      <a:pt x="569" y="1346"/>
                      <a:pt x="531" y="1324"/>
                    </a:cubicBezTo>
                    <a:cubicBezTo>
                      <a:pt x="502" y="1309"/>
                      <a:pt x="475" y="1302"/>
                      <a:pt x="449" y="1302"/>
                    </a:cubicBezTo>
                    <a:cubicBezTo>
                      <a:pt x="299" y="1302"/>
                      <a:pt x="200" y="1524"/>
                      <a:pt x="361" y="1614"/>
                    </a:cubicBezTo>
                    <a:cubicBezTo>
                      <a:pt x="442" y="1658"/>
                      <a:pt x="531" y="1679"/>
                      <a:pt x="620" y="1679"/>
                    </a:cubicBezTo>
                    <a:cubicBezTo>
                      <a:pt x="856" y="1679"/>
                      <a:pt x="1088" y="1529"/>
                      <a:pt x="1133" y="1274"/>
                    </a:cubicBezTo>
                    <a:cubicBezTo>
                      <a:pt x="1177" y="1027"/>
                      <a:pt x="1018" y="823"/>
                      <a:pt x="808" y="741"/>
                    </a:cubicBezTo>
                    <a:lnTo>
                      <a:pt x="808" y="741"/>
                    </a:lnTo>
                    <a:cubicBezTo>
                      <a:pt x="895" y="556"/>
                      <a:pt x="914" y="347"/>
                      <a:pt x="772" y="173"/>
                    </a:cubicBezTo>
                    <a:cubicBezTo>
                      <a:pt x="680" y="61"/>
                      <a:pt x="547" y="0"/>
                      <a:pt x="4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10" name="Google Shape;16610;p27"/>
              <p:cNvSpPr/>
              <p:nvPr/>
            </p:nvSpPr>
            <p:spPr>
              <a:xfrm>
                <a:off x="2432050" y="2076425"/>
                <a:ext cx="147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591" h="1831" extrusionOk="0">
                    <a:moveTo>
                      <a:pt x="206" y="0"/>
                    </a:moveTo>
                    <a:cubicBezTo>
                      <a:pt x="106" y="0"/>
                      <a:pt x="1" y="83"/>
                      <a:pt x="30" y="210"/>
                    </a:cubicBezTo>
                    <a:cubicBezTo>
                      <a:pt x="143" y="689"/>
                      <a:pt x="216" y="1178"/>
                      <a:pt x="248" y="1670"/>
                    </a:cubicBezTo>
                    <a:cubicBezTo>
                      <a:pt x="256" y="1776"/>
                      <a:pt x="344" y="1830"/>
                      <a:pt x="427" y="1830"/>
                    </a:cubicBezTo>
                    <a:cubicBezTo>
                      <a:pt x="511" y="1830"/>
                      <a:pt x="591" y="1777"/>
                      <a:pt x="584" y="1670"/>
                    </a:cubicBezTo>
                    <a:cubicBezTo>
                      <a:pt x="549" y="1148"/>
                      <a:pt x="471" y="629"/>
                      <a:pt x="354" y="120"/>
                    </a:cubicBezTo>
                    <a:cubicBezTo>
                      <a:pt x="334" y="37"/>
                      <a:pt x="271" y="0"/>
                      <a:pt x="2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11" name="Google Shape;16611;p27"/>
              <p:cNvSpPr/>
              <p:nvPr/>
            </p:nvSpPr>
            <p:spPr>
              <a:xfrm>
                <a:off x="2417400" y="2092925"/>
                <a:ext cx="47500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900" h="392" extrusionOk="0">
                    <a:moveTo>
                      <a:pt x="1633" y="1"/>
                    </a:moveTo>
                    <a:cubicBezTo>
                      <a:pt x="1624" y="1"/>
                      <a:pt x="1615" y="2"/>
                      <a:pt x="1606" y="3"/>
                    </a:cubicBezTo>
                    <a:cubicBezTo>
                      <a:pt x="1333" y="40"/>
                      <a:pt x="1058" y="59"/>
                      <a:pt x="783" y="59"/>
                    </a:cubicBezTo>
                    <a:cubicBezTo>
                      <a:pt x="593" y="59"/>
                      <a:pt x="404" y="50"/>
                      <a:pt x="215" y="32"/>
                    </a:cubicBezTo>
                    <a:cubicBezTo>
                      <a:pt x="209" y="31"/>
                      <a:pt x="204" y="31"/>
                      <a:pt x="198" y="31"/>
                    </a:cubicBezTo>
                    <a:cubicBezTo>
                      <a:pt x="0" y="31"/>
                      <a:pt x="7" y="348"/>
                      <a:pt x="215" y="367"/>
                    </a:cubicBezTo>
                    <a:cubicBezTo>
                      <a:pt x="401" y="383"/>
                      <a:pt x="589" y="392"/>
                      <a:pt x="776" y="392"/>
                    </a:cubicBezTo>
                    <a:cubicBezTo>
                      <a:pt x="1083" y="392"/>
                      <a:pt x="1391" y="370"/>
                      <a:pt x="1696" y="326"/>
                    </a:cubicBezTo>
                    <a:cubicBezTo>
                      <a:pt x="1899" y="297"/>
                      <a:pt x="1825" y="1"/>
                      <a:pt x="16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12" name="Google Shape;16612;p27"/>
              <p:cNvSpPr/>
              <p:nvPr/>
            </p:nvSpPr>
            <p:spPr>
              <a:xfrm>
                <a:off x="2478900" y="2071500"/>
                <a:ext cx="53725" cy="52525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2101" extrusionOk="0">
                    <a:moveTo>
                      <a:pt x="230" y="0"/>
                    </a:moveTo>
                    <a:cubicBezTo>
                      <a:pt x="111" y="0"/>
                      <a:pt x="0" y="168"/>
                      <a:pt x="101" y="295"/>
                    </a:cubicBezTo>
                    <a:cubicBezTo>
                      <a:pt x="611" y="930"/>
                      <a:pt x="1173" y="1519"/>
                      <a:pt x="1784" y="2057"/>
                    </a:cubicBezTo>
                    <a:cubicBezTo>
                      <a:pt x="1819" y="2088"/>
                      <a:pt x="1857" y="2100"/>
                      <a:pt x="1894" y="2100"/>
                    </a:cubicBezTo>
                    <a:cubicBezTo>
                      <a:pt x="2029" y="2100"/>
                      <a:pt x="2148" y="1932"/>
                      <a:pt x="2022" y="1819"/>
                    </a:cubicBezTo>
                    <a:cubicBezTo>
                      <a:pt x="1410" y="1282"/>
                      <a:pt x="847" y="693"/>
                      <a:pt x="338" y="57"/>
                    </a:cubicBezTo>
                    <a:cubicBezTo>
                      <a:pt x="305" y="17"/>
                      <a:pt x="267" y="0"/>
                      <a:pt x="2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13" name="Google Shape;16613;p27"/>
              <p:cNvSpPr/>
              <p:nvPr/>
            </p:nvSpPr>
            <p:spPr>
              <a:xfrm>
                <a:off x="2483425" y="2069000"/>
                <a:ext cx="32850" cy="63150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2526" extrusionOk="0">
                    <a:moveTo>
                      <a:pt x="1111" y="0"/>
                    </a:moveTo>
                    <a:cubicBezTo>
                      <a:pt x="1043" y="0"/>
                      <a:pt x="973" y="34"/>
                      <a:pt x="942" y="112"/>
                    </a:cubicBezTo>
                    <a:cubicBezTo>
                      <a:pt x="645" y="848"/>
                      <a:pt x="347" y="1587"/>
                      <a:pt x="48" y="2325"/>
                    </a:cubicBezTo>
                    <a:cubicBezTo>
                      <a:pt x="0" y="2446"/>
                      <a:pt x="100" y="2526"/>
                      <a:pt x="203" y="2526"/>
                    </a:cubicBezTo>
                    <a:cubicBezTo>
                      <a:pt x="271" y="2526"/>
                      <a:pt x="340" y="2492"/>
                      <a:pt x="372" y="2413"/>
                    </a:cubicBezTo>
                    <a:cubicBezTo>
                      <a:pt x="669" y="1677"/>
                      <a:pt x="967" y="938"/>
                      <a:pt x="1266" y="200"/>
                    </a:cubicBezTo>
                    <a:cubicBezTo>
                      <a:pt x="1313" y="79"/>
                      <a:pt x="1214" y="0"/>
                      <a:pt x="11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14" name="Google Shape;16614;p27"/>
              <p:cNvSpPr/>
              <p:nvPr/>
            </p:nvSpPr>
            <p:spPr>
              <a:xfrm>
                <a:off x="2539600" y="2064375"/>
                <a:ext cx="32400" cy="72850"/>
              </a:xfrm>
              <a:custGeom>
                <a:avLst/>
                <a:gdLst/>
                <a:ahLst/>
                <a:cxnLst/>
                <a:rect l="l" t="t" r="r" b="b"/>
                <a:pathLst>
                  <a:path w="1296" h="2914" extrusionOk="0">
                    <a:moveTo>
                      <a:pt x="876" y="0"/>
                    </a:moveTo>
                    <a:cubicBezTo>
                      <a:pt x="838" y="0"/>
                      <a:pt x="799" y="16"/>
                      <a:pt x="765" y="54"/>
                    </a:cubicBezTo>
                    <a:cubicBezTo>
                      <a:pt x="1" y="899"/>
                      <a:pt x="411" y="1979"/>
                      <a:pt x="930" y="2835"/>
                    </a:cubicBezTo>
                    <a:cubicBezTo>
                      <a:pt x="964" y="2891"/>
                      <a:pt x="1014" y="2914"/>
                      <a:pt x="1065" y="2914"/>
                    </a:cubicBezTo>
                    <a:cubicBezTo>
                      <a:pt x="1180" y="2914"/>
                      <a:pt x="1296" y="2794"/>
                      <a:pt x="1218" y="2666"/>
                    </a:cubicBezTo>
                    <a:cubicBezTo>
                      <a:pt x="790" y="1958"/>
                      <a:pt x="349" y="1014"/>
                      <a:pt x="1002" y="291"/>
                    </a:cubicBezTo>
                    <a:cubicBezTo>
                      <a:pt x="1112" y="168"/>
                      <a:pt x="1000" y="0"/>
                      <a:pt x="8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15" name="Google Shape;16615;p27"/>
              <p:cNvSpPr/>
              <p:nvPr/>
            </p:nvSpPr>
            <p:spPr>
              <a:xfrm>
                <a:off x="2577900" y="2070575"/>
                <a:ext cx="51200" cy="6250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500" extrusionOk="0">
                    <a:moveTo>
                      <a:pt x="898" y="637"/>
                    </a:moveTo>
                    <a:lnTo>
                      <a:pt x="898" y="637"/>
                    </a:lnTo>
                    <a:cubicBezTo>
                      <a:pt x="921" y="835"/>
                      <a:pt x="944" y="1032"/>
                      <a:pt x="968" y="1229"/>
                    </a:cubicBezTo>
                    <a:lnTo>
                      <a:pt x="968" y="1229"/>
                    </a:lnTo>
                    <a:cubicBezTo>
                      <a:pt x="818" y="1224"/>
                      <a:pt x="669" y="1216"/>
                      <a:pt x="519" y="1207"/>
                    </a:cubicBezTo>
                    <a:lnTo>
                      <a:pt x="519" y="1207"/>
                    </a:lnTo>
                    <a:cubicBezTo>
                      <a:pt x="645" y="1017"/>
                      <a:pt x="772" y="827"/>
                      <a:pt x="898" y="637"/>
                    </a:cubicBezTo>
                    <a:close/>
                    <a:moveTo>
                      <a:pt x="1003" y="0"/>
                    </a:moveTo>
                    <a:cubicBezTo>
                      <a:pt x="952" y="0"/>
                      <a:pt x="901" y="25"/>
                      <a:pt x="864" y="81"/>
                    </a:cubicBezTo>
                    <a:lnTo>
                      <a:pt x="77" y="1270"/>
                    </a:lnTo>
                    <a:cubicBezTo>
                      <a:pt x="0" y="1385"/>
                      <a:pt x="103" y="1513"/>
                      <a:pt x="222" y="1522"/>
                    </a:cubicBezTo>
                    <a:cubicBezTo>
                      <a:pt x="483" y="1542"/>
                      <a:pt x="745" y="1556"/>
                      <a:pt x="1007" y="1566"/>
                    </a:cubicBezTo>
                    <a:lnTo>
                      <a:pt x="1007" y="1566"/>
                    </a:lnTo>
                    <a:cubicBezTo>
                      <a:pt x="1038" y="1824"/>
                      <a:pt x="1068" y="2082"/>
                      <a:pt x="1099" y="2340"/>
                    </a:cubicBezTo>
                    <a:cubicBezTo>
                      <a:pt x="1111" y="2446"/>
                      <a:pt x="1201" y="2499"/>
                      <a:pt x="1285" y="2499"/>
                    </a:cubicBezTo>
                    <a:cubicBezTo>
                      <a:pt x="1369" y="2499"/>
                      <a:pt x="1446" y="2446"/>
                      <a:pt x="1433" y="2340"/>
                    </a:cubicBezTo>
                    <a:cubicBezTo>
                      <a:pt x="1403" y="2085"/>
                      <a:pt x="1373" y="1830"/>
                      <a:pt x="1343" y="1575"/>
                    </a:cubicBezTo>
                    <a:lnTo>
                      <a:pt x="1343" y="1575"/>
                    </a:lnTo>
                    <a:cubicBezTo>
                      <a:pt x="1470" y="1578"/>
                      <a:pt x="1597" y="1579"/>
                      <a:pt x="1724" y="1579"/>
                    </a:cubicBezTo>
                    <a:cubicBezTo>
                      <a:pt x="1760" y="1579"/>
                      <a:pt x="1796" y="1579"/>
                      <a:pt x="1832" y="1579"/>
                    </a:cubicBezTo>
                    <a:cubicBezTo>
                      <a:pt x="2047" y="1577"/>
                      <a:pt x="2047" y="1243"/>
                      <a:pt x="1834" y="1243"/>
                    </a:cubicBezTo>
                    <a:cubicBezTo>
                      <a:pt x="1833" y="1243"/>
                      <a:pt x="1833" y="1243"/>
                      <a:pt x="1832" y="1243"/>
                    </a:cubicBezTo>
                    <a:cubicBezTo>
                      <a:pt x="1794" y="1243"/>
                      <a:pt x="1756" y="1243"/>
                      <a:pt x="1717" y="1243"/>
                    </a:cubicBezTo>
                    <a:cubicBezTo>
                      <a:pt x="1579" y="1243"/>
                      <a:pt x="1441" y="1242"/>
                      <a:pt x="1303" y="1239"/>
                    </a:cubicBezTo>
                    <a:lnTo>
                      <a:pt x="1303" y="1239"/>
                    </a:lnTo>
                    <a:cubicBezTo>
                      <a:pt x="1261" y="881"/>
                      <a:pt x="1219" y="524"/>
                      <a:pt x="1176" y="166"/>
                    </a:cubicBezTo>
                    <a:cubicBezTo>
                      <a:pt x="1164" y="65"/>
                      <a:pt x="1085" y="0"/>
                      <a:pt x="10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16" name="Google Shape;16616;p27"/>
              <p:cNvSpPr/>
              <p:nvPr/>
            </p:nvSpPr>
            <p:spPr>
              <a:xfrm>
                <a:off x="2631825" y="2079500"/>
                <a:ext cx="48400" cy="4155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662" extrusionOk="0">
                    <a:moveTo>
                      <a:pt x="235" y="1"/>
                    </a:moveTo>
                    <a:cubicBezTo>
                      <a:pt x="112" y="1"/>
                      <a:pt x="0" y="169"/>
                      <a:pt x="109" y="291"/>
                    </a:cubicBezTo>
                    <a:cubicBezTo>
                      <a:pt x="560" y="796"/>
                      <a:pt x="1067" y="1244"/>
                      <a:pt x="1622" y="1632"/>
                    </a:cubicBezTo>
                    <a:cubicBezTo>
                      <a:pt x="1652" y="1653"/>
                      <a:pt x="1682" y="1662"/>
                      <a:pt x="1709" y="1662"/>
                    </a:cubicBezTo>
                    <a:cubicBezTo>
                      <a:pt x="1845" y="1662"/>
                      <a:pt x="1935" y="1445"/>
                      <a:pt x="1790" y="1344"/>
                    </a:cubicBezTo>
                    <a:cubicBezTo>
                      <a:pt x="1260" y="971"/>
                      <a:pt x="775" y="538"/>
                      <a:pt x="347" y="55"/>
                    </a:cubicBezTo>
                    <a:cubicBezTo>
                      <a:pt x="312" y="17"/>
                      <a:pt x="273" y="1"/>
                      <a:pt x="23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17" name="Google Shape;16617;p27"/>
              <p:cNvSpPr/>
              <p:nvPr/>
            </p:nvSpPr>
            <p:spPr>
              <a:xfrm>
                <a:off x="2636200" y="2077550"/>
                <a:ext cx="32275" cy="58375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2335" extrusionOk="0">
                    <a:moveTo>
                      <a:pt x="1088" y="1"/>
                    </a:moveTo>
                    <a:cubicBezTo>
                      <a:pt x="1021" y="1"/>
                      <a:pt x="954" y="35"/>
                      <a:pt x="927" y="116"/>
                    </a:cubicBezTo>
                    <a:cubicBezTo>
                      <a:pt x="698" y="795"/>
                      <a:pt x="413" y="1452"/>
                      <a:pt x="71" y="2082"/>
                    </a:cubicBezTo>
                    <a:cubicBezTo>
                      <a:pt x="0" y="2214"/>
                      <a:pt x="116" y="2334"/>
                      <a:pt x="228" y="2334"/>
                    </a:cubicBezTo>
                    <a:cubicBezTo>
                      <a:pt x="278" y="2334"/>
                      <a:pt x="328" y="2310"/>
                      <a:pt x="359" y="2251"/>
                    </a:cubicBezTo>
                    <a:cubicBezTo>
                      <a:pt x="715" y="1596"/>
                      <a:pt x="1012" y="912"/>
                      <a:pt x="1249" y="204"/>
                    </a:cubicBezTo>
                    <a:cubicBezTo>
                      <a:pt x="1291" y="81"/>
                      <a:pt x="1190" y="1"/>
                      <a:pt x="108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18" name="Google Shape;16618;p27"/>
              <p:cNvSpPr/>
              <p:nvPr/>
            </p:nvSpPr>
            <p:spPr>
              <a:xfrm>
                <a:off x="2676700" y="2062475"/>
                <a:ext cx="31875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2687" extrusionOk="0">
                    <a:moveTo>
                      <a:pt x="255" y="1"/>
                    </a:moveTo>
                    <a:cubicBezTo>
                      <a:pt x="119" y="1"/>
                      <a:pt x="1" y="170"/>
                      <a:pt x="129" y="280"/>
                    </a:cubicBezTo>
                    <a:cubicBezTo>
                      <a:pt x="766" y="821"/>
                      <a:pt x="910" y="1732"/>
                      <a:pt x="460" y="2440"/>
                    </a:cubicBezTo>
                    <a:cubicBezTo>
                      <a:pt x="379" y="2567"/>
                      <a:pt x="495" y="2687"/>
                      <a:pt x="612" y="2687"/>
                    </a:cubicBezTo>
                    <a:cubicBezTo>
                      <a:pt x="663" y="2687"/>
                      <a:pt x="714" y="2664"/>
                      <a:pt x="750" y="2609"/>
                    </a:cubicBezTo>
                    <a:cubicBezTo>
                      <a:pt x="1274" y="1785"/>
                      <a:pt x="1111" y="678"/>
                      <a:pt x="365" y="43"/>
                    </a:cubicBezTo>
                    <a:cubicBezTo>
                      <a:pt x="330" y="13"/>
                      <a:pt x="292" y="1"/>
                      <a:pt x="25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  <p:sp>
            <p:nvSpPr>
              <p:cNvPr id="16619" name="Google Shape;16619;p27"/>
              <p:cNvSpPr/>
              <p:nvPr/>
            </p:nvSpPr>
            <p:spPr>
              <a:xfrm>
                <a:off x="2703850" y="2049775"/>
                <a:ext cx="39475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1579" h="1368" extrusionOk="0">
                    <a:moveTo>
                      <a:pt x="210" y="0"/>
                    </a:moveTo>
                    <a:cubicBezTo>
                      <a:pt x="1" y="0"/>
                      <a:pt x="3" y="328"/>
                      <a:pt x="216" y="336"/>
                    </a:cubicBezTo>
                    <a:lnTo>
                      <a:pt x="214" y="336"/>
                    </a:lnTo>
                    <a:cubicBezTo>
                      <a:pt x="381" y="341"/>
                      <a:pt x="506" y="484"/>
                      <a:pt x="533" y="643"/>
                    </a:cubicBezTo>
                    <a:cubicBezTo>
                      <a:pt x="567" y="833"/>
                      <a:pt x="376" y="931"/>
                      <a:pt x="394" y="1114"/>
                    </a:cubicBezTo>
                    <a:cubicBezTo>
                      <a:pt x="415" y="1311"/>
                      <a:pt x="602" y="1367"/>
                      <a:pt x="814" y="1367"/>
                    </a:cubicBezTo>
                    <a:cubicBezTo>
                      <a:pt x="1030" y="1367"/>
                      <a:pt x="1271" y="1309"/>
                      <a:pt x="1386" y="1279"/>
                    </a:cubicBezTo>
                    <a:cubicBezTo>
                      <a:pt x="1579" y="1230"/>
                      <a:pt x="1518" y="951"/>
                      <a:pt x="1344" y="951"/>
                    </a:cubicBezTo>
                    <a:cubicBezTo>
                      <a:pt x="1329" y="951"/>
                      <a:pt x="1314" y="953"/>
                      <a:pt x="1297" y="957"/>
                    </a:cubicBezTo>
                    <a:cubicBezTo>
                      <a:pt x="1247" y="969"/>
                      <a:pt x="968" y="1039"/>
                      <a:pt x="810" y="1039"/>
                    </a:cubicBezTo>
                    <a:cubicBezTo>
                      <a:pt x="792" y="1039"/>
                      <a:pt x="775" y="1038"/>
                      <a:pt x="760" y="1036"/>
                    </a:cubicBezTo>
                    <a:lnTo>
                      <a:pt x="760" y="1036"/>
                    </a:lnTo>
                    <a:cubicBezTo>
                      <a:pt x="806" y="944"/>
                      <a:pt x="866" y="865"/>
                      <a:pt x="873" y="746"/>
                    </a:cubicBezTo>
                    <a:cubicBezTo>
                      <a:pt x="879" y="624"/>
                      <a:pt x="855" y="504"/>
                      <a:pt x="802" y="394"/>
                    </a:cubicBezTo>
                    <a:cubicBezTo>
                      <a:pt x="689" y="161"/>
                      <a:pt x="477" y="10"/>
                      <a:pt x="216" y="0"/>
                    </a:cubicBezTo>
                    <a:cubicBezTo>
                      <a:pt x="214" y="0"/>
                      <a:pt x="212" y="0"/>
                      <a:pt x="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350"/>
              </a:p>
            </p:txBody>
          </p:sp>
        </p:grpSp>
      </p:grpSp>
      <p:sp>
        <p:nvSpPr>
          <p:cNvPr id="16620" name="Google Shape;16620;p27"/>
          <p:cNvSpPr/>
          <p:nvPr/>
        </p:nvSpPr>
        <p:spPr>
          <a:xfrm rot="-5400000">
            <a:off x="4151482" y="-281432"/>
            <a:ext cx="5171850" cy="5691114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6621" name="Google Shape;16621;p27"/>
          <p:cNvSpPr/>
          <p:nvPr/>
        </p:nvSpPr>
        <p:spPr>
          <a:xfrm rot="5400000">
            <a:off x="-336874" y="-17399"/>
            <a:ext cx="5171850" cy="5163048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1068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6622" name="Google Shape;16622;p2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16623" name="Google Shape;16623;p27"/>
          <p:cNvSpPr txBox="1">
            <a:spLocks noGrp="1"/>
          </p:cNvSpPr>
          <p:nvPr>
            <p:ph type="subTitle" idx="1"/>
          </p:nvPr>
        </p:nvSpPr>
        <p:spPr>
          <a:xfrm>
            <a:off x="720000" y="2308711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6624" name="Google Shape;16624;p27"/>
          <p:cNvSpPr txBox="1">
            <a:spLocks noGrp="1"/>
          </p:cNvSpPr>
          <p:nvPr>
            <p:ph type="subTitle" idx="2"/>
          </p:nvPr>
        </p:nvSpPr>
        <p:spPr>
          <a:xfrm>
            <a:off x="3403800" y="2308711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6625" name="Google Shape;16625;p27"/>
          <p:cNvSpPr txBox="1">
            <a:spLocks noGrp="1"/>
          </p:cNvSpPr>
          <p:nvPr>
            <p:ph type="subTitle" idx="3"/>
          </p:nvPr>
        </p:nvSpPr>
        <p:spPr>
          <a:xfrm>
            <a:off x="6087600" y="2308711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6626" name="Google Shape;16626;p27"/>
          <p:cNvSpPr txBox="1">
            <a:spLocks noGrp="1"/>
          </p:cNvSpPr>
          <p:nvPr>
            <p:ph type="subTitle" idx="4"/>
          </p:nvPr>
        </p:nvSpPr>
        <p:spPr>
          <a:xfrm>
            <a:off x="720000" y="4094403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6627" name="Google Shape;16627;p27"/>
          <p:cNvSpPr txBox="1">
            <a:spLocks noGrp="1"/>
          </p:cNvSpPr>
          <p:nvPr>
            <p:ph type="subTitle" idx="5"/>
          </p:nvPr>
        </p:nvSpPr>
        <p:spPr>
          <a:xfrm>
            <a:off x="3403800" y="4094403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6628" name="Google Shape;16628;p27"/>
          <p:cNvSpPr txBox="1">
            <a:spLocks noGrp="1"/>
          </p:cNvSpPr>
          <p:nvPr>
            <p:ph type="subTitle" idx="6"/>
          </p:nvPr>
        </p:nvSpPr>
        <p:spPr>
          <a:xfrm>
            <a:off x="6087600" y="4094403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6629" name="Google Shape;16629;p27"/>
          <p:cNvSpPr txBox="1">
            <a:spLocks noGrp="1"/>
          </p:cNvSpPr>
          <p:nvPr>
            <p:ph type="subTitle" idx="7"/>
          </p:nvPr>
        </p:nvSpPr>
        <p:spPr>
          <a:xfrm>
            <a:off x="715100" y="1826350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6630" name="Google Shape;16630;p27"/>
          <p:cNvSpPr txBox="1">
            <a:spLocks noGrp="1"/>
          </p:cNvSpPr>
          <p:nvPr>
            <p:ph type="subTitle" idx="8"/>
          </p:nvPr>
        </p:nvSpPr>
        <p:spPr>
          <a:xfrm>
            <a:off x="3403800" y="1826350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6631" name="Google Shape;16631;p27"/>
          <p:cNvSpPr txBox="1">
            <a:spLocks noGrp="1"/>
          </p:cNvSpPr>
          <p:nvPr>
            <p:ph type="subTitle" idx="9"/>
          </p:nvPr>
        </p:nvSpPr>
        <p:spPr>
          <a:xfrm>
            <a:off x="6092500" y="1826350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6632" name="Google Shape;16632;p27"/>
          <p:cNvSpPr txBox="1">
            <a:spLocks noGrp="1"/>
          </p:cNvSpPr>
          <p:nvPr>
            <p:ph type="subTitle" idx="13"/>
          </p:nvPr>
        </p:nvSpPr>
        <p:spPr>
          <a:xfrm>
            <a:off x="715100" y="3607525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6633" name="Google Shape;16633;p27"/>
          <p:cNvSpPr txBox="1">
            <a:spLocks noGrp="1"/>
          </p:cNvSpPr>
          <p:nvPr>
            <p:ph type="subTitle" idx="14"/>
          </p:nvPr>
        </p:nvSpPr>
        <p:spPr>
          <a:xfrm>
            <a:off x="3403800" y="3607525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6634" name="Google Shape;16634;p27"/>
          <p:cNvSpPr txBox="1">
            <a:spLocks noGrp="1"/>
          </p:cNvSpPr>
          <p:nvPr>
            <p:ph type="subTitle" idx="15"/>
          </p:nvPr>
        </p:nvSpPr>
        <p:spPr>
          <a:xfrm>
            <a:off x="6092500" y="3607525"/>
            <a:ext cx="23364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513970684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 preserve="1">
  <p:cSld name="Numbers and text">
    <p:spTree>
      <p:nvGrpSpPr>
        <p:cNvPr id="1" name="Shape 16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36" name="Google Shape;16636;p28"/>
          <p:cNvGrpSpPr/>
          <p:nvPr/>
        </p:nvGrpSpPr>
        <p:grpSpPr>
          <a:xfrm>
            <a:off x="3981125" y="52901"/>
            <a:ext cx="5056300" cy="5037700"/>
            <a:chOff x="1282250" y="338275"/>
            <a:chExt cx="5056300" cy="5037700"/>
          </a:xfrm>
        </p:grpSpPr>
        <p:sp>
          <p:nvSpPr>
            <p:cNvPr id="16637" name="Google Shape;16637;p28"/>
            <p:cNvSpPr/>
            <p:nvPr/>
          </p:nvSpPr>
          <p:spPr>
            <a:xfrm>
              <a:off x="3833675" y="1230700"/>
              <a:ext cx="135875" cy="160000"/>
            </a:xfrm>
            <a:custGeom>
              <a:avLst/>
              <a:gdLst/>
              <a:ahLst/>
              <a:cxnLst/>
              <a:rect l="l" t="t" r="r" b="b"/>
              <a:pathLst>
                <a:path w="5435" h="6400" extrusionOk="0">
                  <a:moveTo>
                    <a:pt x="4705" y="659"/>
                  </a:moveTo>
                  <a:lnTo>
                    <a:pt x="4705" y="659"/>
                  </a:lnTo>
                  <a:cubicBezTo>
                    <a:pt x="4680" y="699"/>
                    <a:pt x="4625" y="828"/>
                    <a:pt x="4595" y="872"/>
                  </a:cubicBezTo>
                  <a:cubicBezTo>
                    <a:pt x="4184" y="1511"/>
                    <a:pt x="3588" y="2069"/>
                    <a:pt x="2964" y="2506"/>
                  </a:cubicBezTo>
                  <a:cubicBezTo>
                    <a:pt x="3064" y="2363"/>
                    <a:pt x="3164" y="2221"/>
                    <a:pt x="3271" y="2083"/>
                  </a:cubicBezTo>
                  <a:cubicBezTo>
                    <a:pt x="3525" y="1755"/>
                    <a:pt x="3802" y="1445"/>
                    <a:pt x="4098" y="1154"/>
                  </a:cubicBezTo>
                  <a:cubicBezTo>
                    <a:pt x="4233" y="1021"/>
                    <a:pt x="4371" y="873"/>
                    <a:pt x="4526" y="762"/>
                  </a:cubicBezTo>
                  <a:cubicBezTo>
                    <a:pt x="4545" y="748"/>
                    <a:pt x="4664" y="688"/>
                    <a:pt x="4705" y="659"/>
                  </a:cubicBezTo>
                  <a:close/>
                  <a:moveTo>
                    <a:pt x="4737" y="1"/>
                  </a:moveTo>
                  <a:cubicBezTo>
                    <a:pt x="4573" y="1"/>
                    <a:pt x="4400" y="47"/>
                    <a:pt x="4252" y="132"/>
                  </a:cubicBezTo>
                  <a:cubicBezTo>
                    <a:pt x="3790" y="399"/>
                    <a:pt x="3395" y="881"/>
                    <a:pt x="3053" y="1281"/>
                  </a:cubicBezTo>
                  <a:cubicBezTo>
                    <a:pt x="2558" y="1864"/>
                    <a:pt x="2132" y="2501"/>
                    <a:pt x="1779" y="3180"/>
                  </a:cubicBezTo>
                  <a:cubicBezTo>
                    <a:pt x="1336" y="3379"/>
                    <a:pt x="874" y="3531"/>
                    <a:pt x="401" y="3634"/>
                  </a:cubicBezTo>
                  <a:cubicBezTo>
                    <a:pt x="1" y="3719"/>
                    <a:pt x="134" y="4298"/>
                    <a:pt x="500" y="4298"/>
                  </a:cubicBezTo>
                  <a:cubicBezTo>
                    <a:pt x="526" y="4298"/>
                    <a:pt x="553" y="4295"/>
                    <a:pt x="581" y="4289"/>
                  </a:cubicBezTo>
                  <a:cubicBezTo>
                    <a:pt x="844" y="4233"/>
                    <a:pt x="1104" y="4160"/>
                    <a:pt x="1361" y="4076"/>
                  </a:cubicBezTo>
                  <a:lnTo>
                    <a:pt x="1361" y="4076"/>
                  </a:lnTo>
                  <a:cubicBezTo>
                    <a:pt x="1352" y="4099"/>
                    <a:pt x="1339" y="4123"/>
                    <a:pt x="1328" y="4148"/>
                  </a:cubicBezTo>
                  <a:cubicBezTo>
                    <a:pt x="1121" y="4673"/>
                    <a:pt x="819" y="5343"/>
                    <a:pt x="1178" y="5870"/>
                  </a:cubicBezTo>
                  <a:cubicBezTo>
                    <a:pt x="1464" y="6288"/>
                    <a:pt x="1927" y="6399"/>
                    <a:pt x="2395" y="6399"/>
                  </a:cubicBezTo>
                  <a:cubicBezTo>
                    <a:pt x="2550" y="6399"/>
                    <a:pt x="2706" y="6387"/>
                    <a:pt x="2856" y="6370"/>
                  </a:cubicBezTo>
                  <a:cubicBezTo>
                    <a:pt x="3270" y="6321"/>
                    <a:pt x="3289" y="5687"/>
                    <a:pt x="2900" y="5687"/>
                  </a:cubicBezTo>
                  <a:cubicBezTo>
                    <a:pt x="2886" y="5687"/>
                    <a:pt x="2871" y="5688"/>
                    <a:pt x="2856" y="5690"/>
                  </a:cubicBezTo>
                  <a:cubicBezTo>
                    <a:pt x="2719" y="5705"/>
                    <a:pt x="2529" y="5734"/>
                    <a:pt x="2342" y="5734"/>
                  </a:cubicBezTo>
                  <a:cubicBezTo>
                    <a:pt x="2084" y="5734"/>
                    <a:pt x="1831" y="5680"/>
                    <a:pt x="1723" y="5462"/>
                  </a:cubicBezTo>
                  <a:cubicBezTo>
                    <a:pt x="1635" y="5285"/>
                    <a:pt x="1726" y="5064"/>
                    <a:pt x="1781" y="4894"/>
                  </a:cubicBezTo>
                  <a:cubicBezTo>
                    <a:pt x="1847" y="4688"/>
                    <a:pt x="1920" y="4486"/>
                    <a:pt x="2002" y="4287"/>
                  </a:cubicBezTo>
                  <a:cubicBezTo>
                    <a:pt x="2080" y="4092"/>
                    <a:pt x="2165" y="3900"/>
                    <a:pt x="2257" y="3711"/>
                  </a:cubicBezTo>
                  <a:cubicBezTo>
                    <a:pt x="2688" y="3506"/>
                    <a:pt x="3099" y="3258"/>
                    <a:pt x="3481" y="2973"/>
                  </a:cubicBezTo>
                  <a:cubicBezTo>
                    <a:pt x="3917" y="2650"/>
                    <a:pt x="4316" y="2282"/>
                    <a:pt x="4673" y="1875"/>
                  </a:cubicBezTo>
                  <a:cubicBezTo>
                    <a:pt x="4979" y="1522"/>
                    <a:pt x="5435" y="1054"/>
                    <a:pt x="5375" y="547"/>
                  </a:cubicBezTo>
                  <a:cubicBezTo>
                    <a:pt x="5331" y="166"/>
                    <a:pt x="5048" y="1"/>
                    <a:pt x="4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38" name="Google Shape;16638;p28"/>
            <p:cNvSpPr/>
            <p:nvPr/>
          </p:nvSpPr>
          <p:spPr>
            <a:xfrm>
              <a:off x="3937375" y="1343700"/>
              <a:ext cx="43150" cy="57200"/>
            </a:xfrm>
            <a:custGeom>
              <a:avLst/>
              <a:gdLst/>
              <a:ahLst/>
              <a:cxnLst/>
              <a:rect l="l" t="t" r="r" b="b"/>
              <a:pathLst>
                <a:path w="1726" h="2288" extrusionOk="0">
                  <a:moveTo>
                    <a:pt x="1346" y="1"/>
                  </a:moveTo>
                  <a:cubicBezTo>
                    <a:pt x="1259" y="1"/>
                    <a:pt x="1173" y="30"/>
                    <a:pt x="1118" y="98"/>
                  </a:cubicBezTo>
                  <a:cubicBezTo>
                    <a:pt x="981" y="264"/>
                    <a:pt x="834" y="422"/>
                    <a:pt x="677" y="573"/>
                  </a:cubicBezTo>
                  <a:cubicBezTo>
                    <a:pt x="602" y="645"/>
                    <a:pt x="524" y="715"/>
                    <a:pt x="442" y="784"/>
                  </a:cubicBezTo>
                  <a:cubicBezTo>
                    <a:pt x="403" y="819"/>
                    <a:pt x="362" y="852"/>
                    <a:pt x="320" y="884"/>
                  </a:cubicBezTo>
                  <a:cubicBezTo>
                    <a:pt x="316" y="888"/>
                    <a:pt x="274" y="919"/>
                    <a:pt x="275" y="919"/>
                  </a:cubicBezTo>
                  <a:cubicBezTo>
                    <a:pt x="275" y="919"/>
                    <a:pt x="281" y="914"/>
                    <a:pt x="298" y="902"/>
                  </a:cubicBezTo>
                  <a:lnTo>
                    <a:pt x="298" y="902"/>
                  </a:lnTo>
                  <a:lnTo>
                    <a:pt x="229" y="953"/>
                  </a:lnTo>
                  <a:cubicBezTo>
                    <a:pt x="87" y="1060"/>
                    <a:pt x="0" y="1253"/>
                    <a:pt x="107" y="1419"/>
                  </a:cubicBezTo>
                  <a:cubicBezTo>
                    <a:pt x="170" y="1516"/>
                    <a:pt x="295" y="1591"/>
                    <a:pt x="417" y="1591"/>
                  </a:cubicBezTo>
                  <a:cubicBezTo>
                    <a:pt x="471" y="1591"/>
                    <a:pt x="525" y="1576"/>
                    <a:pt x="572" y="1541"/>
                  </a:cubicBezTo>
                  <a:cubicBezTo>
                    <a:pt x="687" y="1456"/>
                    <a:pt x="792" y="1361"/>
                    <a:pt x="901" y="1268"/>
                  </a:cubicBezTo>
                  <a:cubicBezTo>
                    <a:pt x="901" y="1527"/>
                    <a:pt x="931" y="1784"/>
                    <a:pt x="986" y="2036"/>
                  </a:cubicBezTo>
                  <a:cubicBezTo>
                    <a:pt x="1019" y="2181"/>
                    <a:pt x="1170" y="2288"/>
                    <a:pt x="1317" y="2288"/>
                  </a:cubicBezTo>
                  <a:cubicBezTo>
                    <a:pt x="1347" y="2288"/>
                    <a:pt x="1376" y="2283"/>
                    <a:pt x="1404" y="2274"/>
                  </a:cubicBezTo>
                  <a:cubicBezTo>
                    <a:pt x="1583" y="2221"/>
                    <a:pt x="1688" y="2036"/>
                    <a:pt x="1642" y="1856"/>
                  </a:cubicBezTo>
                  <a:cubicBezTo>
                    <a:pt x="1627" y="1789"/>
                    <a:pt x="1613" y="1721"/>
                    <a:pt x="1602" y="1652"/>
                  </a:cubicBezTo>
                  <a:cubicBezTo>
                    <a:pt x="1601" y="1645"/>
                    <a:pt x="1594" y="1594"/>
                    <a:pt x="1594" y="1594"/>
                  </a:cubicBezTo>
                  <a:lnTo>
                    <a:pt x="1594" y="1594"/>
                  </a:lnTo>
                  <a:cubicBezTo>
                    <a:pt x="1593" y="1594"/>
                    <a:pt x="1594" y="1600"/>
                    <a:pt x="1596" y="1614"/>
                  </a:cubicBezTo>
                  <a:lnTo>
                    <a:pt x="1596" y="1614"/>
                  </a:lnTo>
                  <a:cubicBezTo>
                    <a:pt x="1593" y="1589"/>
                    <a:pt x="1589" y="1564"/>
                    <a:pt x="1588" y="1538"/>
                  </a:cubicBezTo>
                  <a:cubicBezTo>
                    <a:pt x="1573" y="1405"/>
                    <a:pt x="1569" y="1271"/>
                    <a:pt x="1573" y="1138"/>
                  </a:cubicBezTo>
                  <a:cubicBezTo>
                    <a:pt x="1575" y="1076"/>
                    <a:pt x="1578" y="1011"/>
                    <a:pt x="1584" y="947"/>
                  </a:cubicBezTo>
                  <a:cubicBezTo>
                    <a:pt x="1586" y="917"/>
                    <a:pt x="1589" y="888"/>
                    <a:pt x="1592" y="859"/>
                  </a:cubicBezTo>
                  <a:cubicBezTo>
                    <a:pt x="1594" y="852"/>
                    <a:pt x="1592" y="853"/>
                    <a:pt x="1594" y="848"/>
                  </a:cubicBezTo>
                  <a:cubicBezTo>
                    <a:pt x="1595" y="837"/>
                    <a:pt x="1597" y="828"/>
                    <a:pt x="1599" y="817"/>
                  </a:cubicBezTo>
                  <a:cubicBezTo>
                    <a:pt x="1620" y="685"/>
                    <a:pt x="1649" y="555"/>
                    <a:pt x="1686" y="429"/>
                  </a:cubicBezTo>
                  <a:cubicBezTo>
                    <a:pt x="1725" y="289"/>
                    <a:pt x="1661" y="115"/>
                    <a:pt x="1530" y="45"/>
                  </a:cubicBezTo>
                  <a:cubicBezTo>
                    <a:pt x="1476" y="17"/>
                    <a:pt x="1411" y="1"/>
                    <a:pt x="13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39" name="Google Shape;16639;p28"/>
            <p:cNvSpPr/>
            <p:nvPr/>
          </p:nvSpPr>
          <p:spPr>
            <a:xfrm>
              <a:off x="3797850" y="1424150"/>
              <a:ext cx="222275" cy="25475"/>
            </a:xfrm>
            <a:custGeom>
              <a:avLst/>
              <a:gdLst/>
              <a:ahLst/>
              <a:cxnLst/>
              <a:rect l="l" t="t" r="r" b="b"/>
              <a:pathLst>
                <a:path w="8891" h="1019" extrusionOk="0">
                  <a:moveTo>
                    <a:pt x="433" y="1"/>
                  </a:moveTo>
                  <a:cubicBezTo>
                    <a:pt x="1" y="1"/>
                    <a:pt x="2" y="676"/>
                    <a:pt x="438" y="681"/>
                  </a:cubicBezTo>
                  <a:cubicBezTo>
                    <a:pt x="3112" y="711"/>
                    <a:pt x="5785" y="822"/>
                    <a:pt x="8453" y="1018"/>
                  </a:cubicBezTo>
                  <a:cubicBezTo>
                    <a:pt x="8463" y="1019"/>
                    <a:pt x="8473" y="1019"/>
                    <a:pt x="8482" y="1019"/>
                  </a:cubicBezTo>
                  <a:cubicBezTo>
                    <a:pt x="8890" y="1019"/>
                    <a:pt x="8878" y="368"/>
                    <a:pt x="8453" y="338"/>
                  </a:cubicBezTo>
                  <a:cubicBezTo>
                    <a:pt x="5785" y="144"/>
                    <a:pt x="3114" y="31"/>
                    <a:pt x="438" y="1"/>
                  </a:cubicBezTo>
                  <a:cubicBezTo>
                    <a:pt x="436" y="1"/>
                    <a:pt x="435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0" name="Google Shape;16640;p28"/>
            <p:cNvSpPr/>
            <p:nvPr/>
          </p:nvSpPr>
          <p:spPr>
            <a:xfrm>
              <a:off x="3827175" y="1476225"/>
              <a:ext cx="102150" cy="147475"/>
            </a:xfrm>
            <a:custGeom>
              <a:avLst/>
              <a:gdLst/>
              <a:ahLst/>
              <a:cxnLst/>
              <a:rect l="l" t="t" r="r" b="b"/>
              <a:pathLst>
                <a:path w="4086" h="5899" extrusionOk="0">
                  <a:moveTo>
                    <a:pt x="3235" y="737"/>
                  </a:moveTo>
                  <a:cubicBezTo>
                    <a:pt x="3219" y="763"/>
                    <a:pt x="3205" y="793"/>
                    <a:pt x="3191" y="817"/>
                  </a:cubicBezTo>
                  <a:cubicBezTo>
                    <a:pt x="3138" y="906"/>
                    <a:pt x="3081" y="994"/>
                    <a:pt x="3022" y="1081"/>
                  </a:cubicBezTo>
                  <a:cubicBezTo>
                    <a:pt x="2826" y="1371"/>
                    <a:pt x="2605" y="1645"/>
                    <a:pt x="2361" y="1898"/>
                  </a:cubicBezTo>
                  <a:cubicBezTo>
                    <a:pt x="2293" y="1967"/>
                    <a:pt x="2221" y="2028"/>
                    <a:pt x="2152" y="2093"/>
                  </a:cubicBezTo>
                  <a:cubicBezTo>
                    <a:pt x="2386" y="1581"/>
                    <a:pt x="2729" y="1053"/>
                    <a:pt x="3189" y="760"/>
                  </a:cubicBezTo>
                  <a:cubicBezTo>
                    <a:pt x="3204" y="751"/>
                    <a:pt x="3219" y="743"/>
                    <a:pt x="3235" y="737"/>
                  </a:cubicBezTo>
                  <a:close/>
                  <a:moveTo>
                    <a:pt x="3381" y="1"/>
                  </a:moveTo>
                  <a:cubicBezTo>
                    <a:pt x="3018" y="1"/>
                    <a:pt x="2691" y="267"/>
                    <a:pt x="2444" y="506"/>
                  </a:cubicBezTo>
                  <a:cubicBezTo>
                    <a:pt x="2126" y="813"/>
                    <a:pt x="1862" y="1180"/>
                    <a:pt x="1657" y="1569"/>
                  </a:cubicBezTo>
                  <a:cubicBezTo>
                    <a:pt x="1444" y="1979"/>
                    <a:pt x="1278" y="2411"/>
                    <a:pt x="1162" y="2860"/>
                  </a:cubicBezTo>
                  <a:cubicBezTo>
                    <a:pt x="900" y="3024"/>
                    <a:pt x="629" y="3171"/>
                    <a:pt x="349" y="3298"/>
                  </a:cubicBezTo>
                  <a:cubicBezTo>
                    <a:pt x="1" y="3454"/>
                    <a:pt x="219" y="3919"/>
                    <a:pt x="543" y="3919"/>
                  </a:cubicBezTo>
                  <a:cubicBezTo>
                    <a:pt x="591" y="3919"/>
                    <a:pt x="641" y="3909"/>
                    <a:pt x="692" y="3886"/>
                  </a:cubicBezTo>
                  <a:cubicBezTo>
                    <a:pt x="788" y="3844"/>
                    <a:pt x="880" y="3790"/>
                    <a:pt x="974" y="3743"/>
                  </a:cubicBezTo>
                  <a:lnTo>
                    <a:pt x="974" y="3743"/>
                  </a:lnTo>
                  <a:cubicBezTo>
                    <a:pt x="946" y="3912"/>
                    <a:pt x="919" y="4082"/>
                    <a:pt x="899" y="4252"/>
                  </a:cubicBezTo>
                  <a:cubicBezTo>
                    <a:pt x="839" y="4735"/>
                    <a:pt x="871" y="5285"/>
                    <a:pt x="1319" y="5580"/>
                  </a:cubicBezTo>
                  <a:cubicBezTo>
                    <a:pt x="1737" y="5857"/>
                    <a:pt x="2246" y="5697"/>
                    <a:pt x="2691" y="5874"/>
                  </a:cubicBezTo>
                  <a:cubicBezTo>
                    <a:pt x="2735" y="5891"/>
                    <a:pt x="2776" y="5899"/>
                    <a:pt x="2814" y="5899"/>
                  </a:cubicBezTo>
                  <a:cubicBezTo>
                    <a:pt x="3130" y="5899"/>
                    <a:pt x="3233" y="5360"/>
                    <a:pt x="2873" y="5219"/>
                  </a:cubicBezTo>
                  <a:cubicBezTo>
                    <a:pt x="2561" y="5095"/>
                    <a:pt x="2235" y="5136"/>
                    <a:pt x="1913" y="5084"/>
                  </a:cubicBezTo>
                  <a:cubicBezTo>
                    <a:pt x="1569" y="5031"/>
                    <a:pt x="1537" y="4774"/>
                    <a:pt x="1557" y="4467"/>
                  </a:cubicBezTo>
                  <a:cubicBezTo>
                    <a:pt x="1587" y="4071"/>
                    <a:pt x="1649" y="3676"/>
                    <a:pt x="1746" y="3290"/>
                  </a:cubicBezTo>
                  <a:cubicBezTo>
                    <a:pt x="2594" y="2723"/>
                    <a:pt x="3302" y="1971"/>
                    <a:pt x="3818" y="1091"/>
                  </a:cubicBezTo>
                  <a:cubicBezTo>
                    <a:pt x="4040" y="708"/>
                    <a:pt x="4086" y="147"/>
                    <a:pt x="3550" y="21"/>
                  </a:cubicBezTo>
                  <a:cubicBezTo>
                    <a:pt x="3493" y="7"/>
                    <a:pt x="3437" y="1"/>
                    <a:pt x="33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1" name="Google Shape;16641;p28"/>
            <p:cNvSpPr/>
            <p:nvPr/>
          </p:nvSpPr>
          <p:spPr>
            <a:xfrm>
              <a:off x="3937650" y="1557025"/>
              <a:ext cx="52400" cy="71725"/>
            </a:xfrm>
            <a:custGeom>
              <a:avLst/>
              <a:gdLst/>
              <a:ahLst/>
              <a:cxnLst/>
              <a:rect l="l" t="t" r="r" b="b"/>
              <a:pathLst>
                <a:path w="2096" h="2869" extrusionOk="0">
                  <a:moveTo>
                    <a:pt x="482" y="0"/>
                  </a:moveTo>
                  <a:cubicBezTo>
                    <a:pt x="419" y="0"/>
                    <a:pt x="355" y="6"/>
                    <a:pt x="292" y="19"/>
                  </a:cubicBezTo>
                  <a:cubicBezTo>
                    <a:pt x="116" y="52"/>
                    <a:pt x="0" y="272"/>
                    <a:pt x="54" y="436"/>
                  </a:cubicBezTo>
                  <a:cubicBezTo>
                    <a:pt x="104" y="595"/>
                    <a:pt x="236" y="682"/>
                    <a:pt x="389" y="682"/>
                  </a:cubicBezTo>
                  <a:cubicBezTo>
                    <a:pt x="416" y="682"/>
                    <a:pt x="443" y="680"/>
                    <a:pt x="470" y="674"/>
                  </a:cubicBezTo>
                  <a:lnTo>
                    <a:pt x="469" y="674"/>
                  </a:lnTo>
                  <a:cubicBezTo>
                    <a:pt x="478" y="673"/>
                    <a:pt x="488" y="673"/>
                    <a:pt x="498" y="673"/>
                  </a:cubicBezTo>
                  <a:cubicBezTo>
                    <a:pt x="508" y="673"/>
                    <a:pt x="517" y="673"/>
                    <a:pt x="527" y="674"/>
                  </a:cubicBezTo>
                  <a:cubicBezTo>
                    <a:pt x="467" y="674"/>
                    <a:pt x="517" y="677"/>
                    <a:pt x="549" y="682"/>
                  </a:cubicBezTo>
                  <a:cubicBezTo>
                    <a:pt x="557" y="685"/>
                    <a:pt x="564" y="687"/>
                    <a:pt x="574" y="690"/>
                  </a:cubicBezTo>
                  <a:cubicBezTo>
                    <a:pt x="579" y="691"/>
                    <a:pt x="583" y="695"/>
                    <a:pt x="588" y="696"/>
                  </a:cubicBezTo>
                  <a:cubicBezTo>
                    <a:pt x="597" y="702"/>
                    <a:pt x="641" y="731"/>
                    <a:pt x="647" y="732"/>
                  </a:cubicBezTo>
                  <a:cubicBezTo>
                    <a:pt x="665" y="746"/>
                    <a:pt x="682" y="762"/>
                    <a:pt x="698" y="778"/>
                  </a:cubicBezTo>
                  <a:cubicBezTo>
                    <a:pt x="710" y="790"/>
                    <a:pt x="721" y="804"/>
                    <a:pt x="734" y="817"/>
                  </a:cubicBezTo>
                  <a:lnTo>
                    <a:pt x="740" y="826"/>
                  </a:lnTo>
                  <a:cubicBezTo>
                    <a:pt x="756" y="851"/>
                    <a:pt x="770" y="879"/>
                    <a:pt x="787" y="905"/>
                  </a:cubicBezTo>
                  <a:cubicBezTo>
                    <a:pt x="788" y="909"/>
                    <a:pt x="793" y="914"/>
                    <a:pt x="796" y="919"/>
                  </a:cubicBezTo>
                  <a:cubicBezTo>
                    <a:pt x="796" y="925"/>
                    <a:pt x="798" y="930"/>
                    <a:pt x="799" y="934"/>
                  </a:cubicBezTo>
                  <a:cubicBezTo>
                    <a:pt x="809" y="967"/>
                    <a:pt x="818" y="1000"/>
                    <a:pt x="825" y="1035"/>
                  </a:cubicBezTo>
                  <a:cubicBezTo>
                    <a:pt x="825" y="1047"/>
                    <a:pt x="829" y="1093"/>
                    <a:pt x="829" y="1097"/>
                  </a:cubicBezTo>
                  <a:cubicBezTo>
                    <a:pt x="829" y="1111"/>
                    <a:pt x="825" y="1177"/>
                    <a:pt x="825" y="1191"/>
                  </a:cubicBezTo>
                  <a:lnTo>
                    <a:pt x="825" y="1191"/>
                  </a:lnTo>
                  <a:cubicBezTo>
                    <a:pt x="822" y="1205"/>
                    <a:pt x="810" y="1271"/>
                    <a:pt x="806" y="1285"/>
                  </a:cubicBezTo>
                  <a:cubicBezTo>
                    <a:pt x="798" y="1320"/>
                    <a:pt x="787" y="1353"/>
                    <a:pt x="776" y="1387"/>
                  </a:cubicBezTo>
                  <a:cubicBezTo>
                    <a:pt x="770" y="1406"/>
                    <a:pt x="762" y="1426"/>
                    <a:pt x="754" y="1445"/>
                  </a:cubicBezTo>
                  <a:cubicBezTo>
                    <a:pt x="752" y="1450"/>
                    <a:pt x="749" y="1456"/>
                    <a:pt x="743" y="1470"/>
                  </a:cubicBezTo>
                  <a:cubicBezTo>
                    <a:pt x="709" y="1541"/>
                    <a:pt x="671" y="1610"/>
                    <a:pt x="629" y="1675"/>
                  </a:cubicBezTo>
                  <a:cubicBezTo>
                    <a:pt x="527" y="1838"/>
                    <a:pt x="380" y="1978"/>
                    <a:pt x="369" y="2183"/>
                  </a:cubicBezTo>
                  <a:cubicBezTo>
                    <a:pt x="356" y="2418"/>
                    <a:pt x="503" y="2592"/>
                    <a:pt x="702" y="2698"/>
                  </a:cubicBezTo>
                  <a:cubicBezTo>
                    <a:pt x="916" y="2811"/>
                    <a:pt x="1152" y="2868"/>
                    <a:pt x="1390" y="2868"/>
                  </a:cubicBezTo>
                  <a:cubicBezTo>
                    <a:pt x="1528" y="2868"/>
                    <a:pt x="1667" y="2849"/>
                    <a:pt x="1802" y="2810"/>
                  </a:cubicBezTo>
                  <a:cubicBezTo>
                    <a:pt x="1971" y="2760"/>
                    <a:pt x="2095" y="2568"/>
                    <a:pt x="2039" y="2391"/>
                  </a:cubicBezTo>
                  <a:cubicBezTo>
                    <a:pt x="1992" y="2248"/>
                    <a:pt x="1859" y="2142"/>
                    <a:pt x="1710" y="2142"/>
                  </a:cubicBezTo>
                  <a:cubicBezTo>
                    <a:pt x="1681" y="2142"/>
                    <a:pt x="1651" y="2146"/>
                    <a:pt x="1620" y="2155"/>
                  </a:cubicBezTo>
                  <a:cubicBezTo>
                    <a:pt x="1580" y="2167"/>
                    <a:pt x="1539" y="2177"/>
                    <a:pt x="1497" y="2185"/>
                  </a:cubicBezTo>
                  <a:cubicBezTo>
                    <a:pt x="1487" y="2185"/>
                    <a:pt x="1440" y="2191"/>
                    <a:pt x="1434" y="2191"/>
                  </a:cubicBezTo>
                  <a:cubicBezTo>
                    <a:pt x="1423" y="2191"/>
                    <a:pt x="1412" y="2191"/>
                    <a:pt x="1401" y="2191"/>
                  </a:cubicBezTo>
                  <a:cubicBezTo>
                    <a:pt x="1371" y="2191"/>
                    <a:pt x="1340" y="2190"/>
                    <a:pt x="1310" y="2188"/>
                  </a:cubicBezTo>
                  <a:cubicBezTo>
                    <a:pt x="1293" y="2188"/>
                    <a:pt x="1276" y="2186"/>
                    <a:pt x="1259" y="2183"/>
                  </a:cubicBezTo>
                  <a:lnTo>
                    <a:pt x="1259" y="2183"/>
                  </a:lnTo>
                  <a:cubicBezTo>
                    <a:pt x="1270" y="2185"/>
                    <a:pt x="1277" y="2186"/>
                    <a:pt x="1279" y="2186"/>
                  </a:cubicBezTo>
                  <a:cubicBezTo>
                    <a:pt x="1281" y="2186"/>
                    <a:pt x="1270" y="2183"/>
                    <a:pt x="1244" y="2178"/>
                  </a:cubicBezTo>
                  <a:cubicBezTo>
                    <a:pt x="1210" y="2169"/>
                    <a:pt x="1175" y="2163"/>
                    <a:pt x="1143" y="2152"/>
                  </a:cubicBezTo>
                  <a:lnTo>
                    <a:pt x="1132" y="2149"/>
                  </a:lnTo>
                  <a:cubicBezTo>
                    <a:pt x="1147" y="2123"/>
                    <a:pt x="1160" y="2103"/>
                    <a:pt x="1166" y="2095"/>
                  </a:cubicBezTo>
                  <a:cubicBezTo>
                    <a:pt x="1213" y="2025"/>
                    <a:pt x="1257" y="1954"/>
                    <a:pt x="1296" y="1879"/>
                  </a:cubicBezTo>
                  <a:cubicBezTo>
                    <a:pt x="1379" y="1722"/>
                    <a:pt x="1448" y="1555"/>
                    <a:pt x="1479" y="1381"/>
                  </a:cubicBezTo>
                  <a:cubicBezTo>
                    <a:pt x="1545" y="1005"/>
                    <a:pt x="1475" y="651"/>
                    <a:pt x="1227" y="355"/>
                  </a:cubicBezTo>
                  <a:cubicBezTo>
                    <a:pt x="1042" y="128"/>
                    <a:pt x="767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2" name="Google Shape;16642;p28"/>
            <p:cNvSpPr/>
            <p:nvPr/>
          </p:nvSpPr>
          <p:spPr>
            <a:xfrm>
              <a:off x="4075050" y="1409850"/>
              <a:ext cx="118675" cy="18900"/>
            </a:xfrm>
            <a:custGeom>
              <a:avLst/>
              <a:gdLst/>
              <a:ahLst/>
              <a:cxnLst/>
              <a:rect l="l" t="t" r="r" b="b"/>
              <a:pathLst>
                <a:path w="4747" h="756" extrusionOk="0">
                  <a:moveTo>
                    <a:pt x="1367" y="0"/>
                  </a:moveTo>
                  <a:cubicBezTo>
                    <a:pt x="1058" y="0"/>
                    <a:pt x="749" y="2"/>
                    <a:pt x="439" y="7"/>
                  </a:cubicBezTo>
                  <a:cubicBezTo>
                    <a:pt x="5" y="15"/>
                    <a:pt x="1" y="687"/>
                    <a:pt x="432" y="687"/>
                  </a:cubicBezTo>
                  <a:cubicBezTo>
                    <a:pt x="434" y="687"/>
                    <a:pt x="437" y="687"/>
                    <a:pt x="439" y="687"/>
                  </a:cubicBezTo>
                  <a:cubicBezTo>
                    <a:pt x="754" y="682"/>
                    <a:pt x="1068" y="679"/>
                    <a:pt x="1382" y="679"/>
                  </a:cubicBezTo>
                  <a:cubicBezTo>
                    <a:pt x="2358" y="679"/>
                    <a:pt x="3334" y="705"/>
                    <a:pt x="4309" y="755"/>
                  </a:cubicBezTo>
                  <a:cubicBezTo>
                    <a:pt x="4316" y="755"/>
                    <a:pt x="4323" y="755"/>
                    <a:pt x="4330" y="755"/>
                  </a:cubicBezTo>
                  <a:cubicBezTo>
                    <a:pt x="4746" y="755"/>
                    <a:pt x="4738" y="98"/>
                    <a:pt x="4309" y="75"/>
                  </a:cubicBezTo>
                  <a:cubicBezTo>
                    <a:pt x="3329" y="25"/>
                    <a:pt x="2348" y="0"/>
                    <a:pt x="1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3" name="Google Shape;16643;p28"/>
            <p:cNvSpPr/>
            <p:nvPr/>
          </p:nvSpPr>
          <p:spPr>
            <a:xfrm>
              <a:off x="4081750" y="1446250"/>
              <a:ext cx="116275" cy="21000"/>
            </a:xfrm>
            <a:custGeom>
              <a:avLst/>
              <a:gdLst/>
              <a:ahLst/>
              <a:cxnLst/>
              <a:rect l="l" t="t" r="r" b="b"/>
              <a:pathLst>
                <a:path w="4651" h="840" extrusionOk="0">
                  <a:moveTo>
                    <a:pt x="4341" y="1"/>
                  </a:moveTo>
                  <a:cubicBezTo>
                    <a:pt x="4331" y="1"/>
                    <a:pt x="4322" y="1"/>
                    <a:pt x="4312" y="2"/>
                  </a:cubicBezTo>
                  <a:cubicBezTo>
                    <a:pt x="3458" y="107"/>
                    <a:pt x="2599" y="160"/>
                    <a:pt x="1739" y="160"/>
                  </a:cubicBezTo>
                  <a:cubicBezTo>
                    <a:pt x="1305" y="160"/>
                    <a:pt x="871" y="147"/>
                    <a:pt x="438" y="120"/>
                  </a:cubicBezTo>
                  <a:cubicBezTo>
                    <a:pt x="429" y="119"/>
                    <a:pt x="421" y="119"/>
                    <a:pt x="413" y="119"/>
                  </a:cubicBezTo>
                  <a:cubicBezTo>
                    <a:pt x="1" y="119"/>
                    <a:pt x="10" y="774"/>
                    <a:pt x="438" y="800"/>
                  </a:cubicBezTo>
                  <a:cubicBezTo>
                    <a:pt x="871" y="827"/>
                    <a:pt x="1305" y="840"/>
                    <a:pt x="1739" y="840"/>
                  </a:cubicBezTo>
                  <a:cubicBezTo>
                    <a:pt x="2599" y="840"/>
                    <a:pt x="3458" y="787"/>
                    <a:pt x="4312" y="682"/>
                  </a:cubicBezTo>
                  <a:cubicBezTo>
                    <a:pt x="4494" y="660"/>
                    <a:pt x="4651" y="543"/>
                    <a:pt x="4651" y="342"/>
                  </a:cubicBezTo>
                  <a:cubicBezTo>
                    <a:pt x="4651" y="185"/>
                    <a:pt x="4511" y="1"/>
                    <a:pt x="43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4" name="Google Shape;16644;p28"/>
            <p:cNvSpPr/>
            <p:nvPr/>
          </p:nvSpPr>
          <p:spPr>
            <a:xfrm>
              <a:off x="4292275" y="1267375"/>
              <a:ext cx="80225" cy="112050"/>
            </a:xfrm>
            <a:custGeom>
              <a:avLst/>
              <a:gdLst/>
              <a:ahLst/>
              <a:cxnLst/>
              <a:rect l="l" t="t" r="r" b="b"/>
              <a:pathLst>
                <a:path w="3209" h="4482" extrusionOk="0">
                  <a:moveTo>
                    <a:pt x="2227" y="1"/>
                  </a:moveTo>
                  <a:cubicBezTo>
                    <a:pt x="1968" y="1"/>
                    <a:pt x="1711" y="41"/>
                    <a:pt x="1461" y="118"/>
                  </a:cubicBezTo>
                  <a:cubicBezTo>
                    <a:pt x="1421" y="103"/>
                    <a:pt x="1377" y="96"/>
                    <a:pt x="1334" y="96"/>
                  </a:cubicBezTo>
                  <a:cubicBezTo>
                    <a:pt x="1217" y="96"/>
                    <a:pt x="1099" y="148"/>
                    <a:pt x="1049" y="257"/>
                  </a:cubicBezTo>
                  <a:lnTo>
                    <a:pt x="114" y="2289"/>
                  </a:lnTo>
                  <a:cubicBezTo>
                    <a:pt x="0" y="2535"/>
                    <a:pt x="170" y="2800"/>
                    <a:pt x="406" y="2800"/>
                  </a:cubicBezTo>
                  <a:cubicBezTo>
                    <a:pt x="460" y="2800"/>
                    <a:pt x="518" y="2786"/>
                    <a:pt x="577" y="2755"/>
                  </a:cubicBezTo>
                  <a:cubicBezTo>
                    <a:pt x="814" y="2627"/>
                    <a:pt x="1077" y="2561"/>
                    <a:pt x="1342" y="2561"/>
                  </a:cubicBezTo>
                  <a:cubicBezTo>
                    <a:pt x="1406" y="2561"/>
                    <a:pt x="1470" y="2565"/>
                    <a:pt x="1533" y="2573"/>
                  </a:cubicBezTo>
                  <a:cubicBezTo>
                    <a:pt x="1798" y="2604"/>
                    <a:pt x="2190" y="2717"/>
                    <a:pt x="2310" y="2983"/>
                  </a:cubicBezTo>
                  <a:cubicBezTo>
                    <a:pt x="2414" y="3212"/>
                    <a:pt x="2229" y="3471"/>
                    <a:pt x="2044" y="3593"/>
                  </a:cubicBezTo>
                  <a:cubicBezTo>
                    <a:pt x="1742" y="3793"/>
                    <a:pt x="1342" y="3795"/>
                    <a:pt x="993" y="3801"/>
                  </a:cubicBezTo>
                  <a:cubicBezTo>
                    <a:pt x="558" y="3811"/>
                    <a:pt x="554" y="4481"/>
                    <a:pt x="985" y="4481"/>
                  </a:cubicBezTo>
                  <a:cubicBezTo>
                    <a:pt x="988" y="4481"/>
                    <a:pt x="990" y="4481"/>
                    <a:pt x="993" y="4481"/>
                  </a:cubicBezTo>
                  <a:cubicBezTo>
                    <a:pt x="1535" y="4470"/>
                    <a:pt x="2107" y="4422"/>
                    <a:pt x="2542" y="4064"/>
                  </a:cubicBezTo>
                  <a:cubicBezTo>
                    <a:pt x="2907" y="3767"/>
                    <a:pt x="3130" y="3247"/>
                    <a:pt x="2961" y="2787"/>
                  </a:cubicBezTo>
                  <a:cubicBezTo>
                    <a:pt x="2784" y="2300"/>
                    <a:pt x="2276" y="2021"/>
                    <a:pt x="1789" y="1929"/>
                  </a:cubicBezTo>
                  <a:cubicBezTo>
                    <a:pt x="1645" y="1902"/>
                    <a:pt x="1499" y="1888"/>
                    <a:pt x="1353" y="1888"/>
                  </a:cubicBezTo>
                  <a:cubicBezTo>
                    <a:pt x="1246" y="1888"/>
                    <a:pt x="1139" y="1895"/>
                    <a:pt x="1032" y="1910"/>
                  </a:cubicBezTo>
                  <a:lnTo>
                    <a:pt x="1544" y="798"/>
                  </a:lnTo>
                  <a:lnTo>
                    <a:pt x="1554" y="795"/>
                  </a:lnTo>
                  <a:cubicBezTo>
                    <a:pt x="1579" y="785"/>
                    <a:pt x="1604" y="777"/>
                    <a:pt x="1627" y="769"/>
                  </a:cubicBezTo>
                  <a:cubicBezTo>
                    <a:pt x="1685" y="751"/>
                    <a:pt x="1743" y="735"/>
                    <a:pt x="1803" y="721"/>
                  </a:cubicBezTo>
                  <a:cubicBezTo>
                    <a:pt x="1861" y="705"/>
                    <a:pt x="1920" y="693"/>
                    <a:pt x="1980" y="688"/>
                  </a:cubicBezTo>
                  <a:lnTo>
                    <a:pt x="2006" y="686"/>
                  </a:lnTo>
                  <a:cubicBezTo>
                    <a:pt x="2038" y="683"/>
                    <a:pt x="2067" y="682"/>
                    <a:pt x="2097" y="680"/>
                  </a:cubicBezTo>
                  <a:cubicBezTo>
                    <a:pt x="2135" y="678"/>
                    <a:pt x="2172" y="677"/>
                    <a:pt x="2210" y="677"/>
                  </a:cubicBezTo>
                  <a:cubicBezTo>
                    <a:pt x="2233" y="677"/>
                    <a:pt x="2256" y="677"/>
                    <a:pt x="2279" y="679"/>
                  </a:cubicBezTo>
                  <a:cubicBezTo>
                    <a:pt x="2335" y="680"/>
                    <a:pt x="2406" y="675"/>
                    <a:pt x="2461" y="691"/>
                  </a:cubicBezTo>
                  <a:lnTo>
                    <a:pt x="2451" y="690"/>
                  </a:lnTo>
                  <a:lnTo>
                    <a:pt x="2451" y="690"/>
                  </a:lnTo>
                  <a:cubicBezTo>
                    <a:pt x="2459" y="691"/>
                    <a:pt x="2467" y="693"/>
                    <a:pt x="2472" y="694"/>
                  </a:cubicBezTo>
                  <a:cubicBezTo>
                    <a:pt x="2506" y="701"/>
                    <a:pt x="2539" y="707"/>
                    <a:pt x="2574" y="713"/>
                  </a:cubicBezTo>
                  <a:cubicBezTo>
                    <a:pt x="2632" y="727"/>
                    <a:pt x="2691" y="743"/>
                    <a:pt x="2749" y="760"/>
                  </a:cubicBezTo>
                  <a:cubicBezTo>
                    <a:pt x="2777" y="769"/>
                    <a:pt x="2807" y="773"/>
                    <a:pt x="2836" y="773"/>
                  </a:cubicBezTo>
                  <a:cubicBezTo>
                    <a:pt x="2984" y="773"/>
                    <a:pt x="3135" y="670"/>
                    <a:pt x="3167" y="523"/>
                  </a:cubicBezTo>
                  <a:cubicBezTo>
                    <a:pt x="3208" y="339"/>
                    <a:pt x="3111" y="160"/>
                    <a:pt x="2929" y="105"/>
                  </a:cubicBezTo>
                  <a:cubicBezTo>
                    <a:pt x="2698" y="34"/>
                    <a:pt x="2462" y="1"/>
                    <a:pt x="2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5" name="Google Shape;16645;p28"/>
            <p:cNvSpPr/>
            <p:nvPr/>
          </p:nvSpPr>
          <p:spPr>
            <a:xfrm>
              <a:off x="4401575" y="1280225"/>
              <a:ext cx="75100" cy="91575"/>
            </a:xfrm>
            <a:custGeom>
              <a:avLst/>
              <a:gdLst/>
              <a:ahLst/>
              <a:cxnLst/>
              <a:rect l="l" t="t" r="r" b="b"/>
              <a:pathLst>
                <a:path w="3004" h="3663" extrusionOk="0">
                  <a:moveTo>
                    <a:pt x="1726" y="928"/>
                  </a:moveTo>
                  <a:cubicBezTo>
                    <a:pt x="1722" y="929"/>
                    <a:pt x="1800" y="928"/>
                    <a:pt x="1822" y="931"/>
                  </a:cubicBezTo>
                  <a:cubicBezTo>
                    <a:pt x="1818" y="930"/>
                    <a:pt x="1815" y="930"/>
                    <a:pt x="1813" y="930"/>
                  </a:cubicBezTo>
                  <a:cubicBezTo>
                    <a:pt x="1799" y="930"/>
                    <a:pt x="1856" y="942"/>
                    <a:pt x="1887" y="951"/>
                  </a:cubicBezTo>
                  <a:lnTo>
                    <a:pt x="1887" y="951"/>
                  </a:lnTo>
                  <a:cubicBezTo>
                    <a:pt x="1886" y="954"/>
                    <a:pt x="1945" y="986"/>
                    <a:pt x="1947" y="986"/>
                  </a:cubicBezTo>
                  <a:lnTo>
                    <a:pt x="1947" y="986"/>
                  </a:lnTo>
                  <a:cubicBezTo>
                    <a:pt x="1975" y="1011"/>
                    <a:pt x="2001" y="1037"/>
                    <a:pt x="2028" y="1067"/>
                  </a:cubicBezTo>
                  <a:cubicBezTo>
                    <a:pt x="2288" y="1405"/>
                    <a:pt x="2112" y="1879"/>
                    <a:pt x="1912" y="2231"/>
                  </a:cubicBezTo>
                  <a:cubicBezTo>
                    <a:pt x="1797" y="2430"/>
                    <a:pt x="1677" y="2637"/>
                    <a:pt x="1517" y="2803"/>
                  </a:cubicBezTo>
                  <a:cubicBezTo>
                    <a:pt x="1415" y="2909"/>
                    <a:pt x="1297" y="2981"/>
                    <a:pt x="1180" y="2981"/>
                  </a:cubicBezTo>
                  <a:cubicBezTo>
                    <a:pt x="1151" y="2981"/>
                    <a:pt x="1122" y="2977"/>
                    <a:pt x="1094" y="2968"/>
                  </a:cubicBezTo>
                  <a:cubicBezTo>
                    <a:pt x="672" y="2831"/>
                    <a:pt x="665" y="2303"/>
                    <a:pt x="776" y="1930"/>
                  </a:cubicBezTo>
                  <a:cubicBezTo>
                    <a:pt x="846" y="1706"/>
                    <a:pt x="945" y="1493"/>
                    <a:pt x="1072" y="1296"/>
                  </a:cubicBezTo>
                  <a:cubicBezTo>
                    <a:pt x="1113" y="1310"/>
                    <a:pt x="1157" y="1318"/>
                    <a:pt x="1200" y="1318"/>
                  </a:cubicBezTo>
                  <a:cubicBezTo>
                    <a:pt x="1334" y="1318"/>
                    <a:pt x="1463" y="1246"/>
                    <a:pt x="1509" y="1080"/>
                  </a:cubicBezTo>
                  <a:cubicBezTo>
                    <a:pt x="1517" y="1040"/>
                    <a:pt x="1539" y="1008"/>
                    <a:pt x="1570" y="984"/>
                  </a:cubicBezTo>
                  <a:cubicBezTo>
                    <a:pt x="1618" y="956"/>
                    <a:pt x="1671" y="937"/>
                    <a:pt x="1726" y="928"/>
                  </a:cubicBezTo>
                  <a:close/>
                  <a:moveTo>
                    <a:pt x="1451" y="1"/>
                  </a:moveTo>
                  <a:cubicBezTo>
                    <a:pt x="1363" y="1"/>
                    <a:pt x="1274" y="35"/>
                    <a:pt x="1202" y="97"/>
                  </a:cubicBezTo>
                  <a:cubicBezTo>
                    <a:pt x="685" y="550"/>
                    <a:pt x="259" y="1177"/>
                    <a:pt x="93" y="1850"/>
                  </a:cubicBezTo>
                  <a:cubicBezTo>
                    <a:pt x="0" y="2233"/>
                    <a:pt x="0" y="2645"/>
                    <a:pt x="180" y="3002"/>
                  </a:cubicBezTo>
                  <a:cubicBezTo>
                    <a:pt x="329" y="3298"/>
                    <a:pt x="611" y="3544"/>
                    <a:pt x="934" y="3629"/>
                  </a:cubicBezTo>
                  <a:cubicBezTo>
                    <a:pt x="1022" y="3652"/>
                    <a:pt x="1107" y="3662"/>
                    <a:pt x="1189" y="3662"/>
                  </a:cubicBezTo>
                  <a:cubicBezTo>
                    <a:pt x="1805" y="3662"/>
                    <a:pt x="2227" y="3056"/>
                    <a:pt x="2510" y="2552"/>
                  </a:cubicBezTo>
                  <a:cubicBezTo>
                    <a:pt x="2850" y="1949"/>
                    <a:pt x="3004" y="1183"/>
                    <a:pt x="2524" y="606"/>
                  </a:cubicBezTo>
                  <a:cubicBezTo>
                    <a:pt x="2333" y="378"/>
                    <a:pt x="2048" y="268"/>
                    <a:pt x="1766" y="263"/>
                  </a:cubicBezTo>
                  <a:cubicBezTo>
                    <a:pt x="1755" y="202"/>
                    <a:pt x="1725" y="144"/>
                    <a:pt x="1683" y="97"/>
                  </a:cubicBezTo>
                  <a:cubicBezTo>
                    <a:pt x="1616" y="31"/>
                    <a:pt x="1534" y="1"/>
                    <a:pt x="14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6" name="Google Shape;16646;p28"/>
            <p:cNvSpPr/>
            <p:nvPr/>
          </p:nvSpPr>
          <p:spPr>
            <a:xfrm>
              <a:off x="4492050" y="1286875"/>
              <a:ext cx="70225" cy="89800"/>
            </a:xfrm>
            <a:custGeom>
              <a:avLst/>
              <a:gdLst/>
              <a:ahLst/>
              <a:cxnLst/>
              <a:rect l="l" t="t" r="r" b="b"/>
              <a:pathLst>
                <a:path w="2809" h="3592" extrusionOk="0">
                  <a:moveTo>
                    <a:pt x="1805" y="1009"/>
                  </a:moveTo>
                  <a:cubicBezTo>
                    <a:pt x="1910" y="1009"/>
                    <a:pt x="2000" y="1051"/>
                    <a:pt x="2045" y="1177"/>
                  </a:cubicBezTo>
                  <a:cubicBezTo>
                    <a:pt x="2122" y="1389"/>
                    <a:pt x="2117" y="1644"/>
                    <a:pt x="2106" y="1870"/>
                  </a:cubicBezTo>
                  <a:cubicBezTo>
                    <a:pt x="2097" y="2075"/>
                    <a:pt x="2054" y="2289"/>
                    <a:pt x="1954" y="2473"/>
                  </a:cubicBezTo>
                  <a:cubicBezTo>
                    <a:pt x="1857" y="2651"/>
                    <a:pt x="1749" y="2764"/>
                    <a:pt x="1556" y="2854"/>
                  </a:cubicBezTo>
                  <a:cubicBezTo>
                    <a:pt x="1472" y="2893"/>
                    <a:pt x="1381" y="2913"/>
                    <a:pt x="1289" y="2913"/>
                  </a:cubicBezTo>
                  <a:cubicBezTo>
                    <a:pt x="1234" y="2913"/>
                    <a:pt x="1179" y="2906"/>
                    <a:pt x="1125" y="2891"/>
                  </a:cubicBezTo>
                  <a:cubicBezTo>
                    <a:pt x="995" y="2852"/>
                    <a:pt x="878" y="2717"/>
                    <a:pt x="823" y="2570"/>
                  </a:cubicBezTo>
                  <a:cubicBezTo>
                    <a:pt x="751" y="2373"/>
                    <a:pt x="754" y="2174"/>
                    <a:pt x="804" y="1953"/>
                  </a:cubicBezTo>
                  <a:cubicBezTo>
                    <a:pt x="848" y="1769"/>
                    <a:pt x="909" y="1589"/>
                    <a:pt x="984" y="1417"/>
                  </a:cubicBezTo>
                  <a:cubicBezTo>
                    <a:pt x="1031" y="1414"/>
                    <a:pt x="1077" y="1396"/>
                    <a:pt x="1114" y="1368"/>
                  </a:cubicBezTo>
                  <a:cubicBezTo>
                    <a:pt x="1293" y="1232"/>
                    <a:pt x="1511" y="1050"/>
                    <a:pt x="1725" y="1016"/>
                  </a:cubicBezTo>
                  <a:cubicBezTo>
                    <a:pt x="1753" y="1011"/>
                    <a:pt x="1779" y="1009"/>
                    <a:pt x="1805" y="1009"/>
                  </a:cubicBezTo>
                  <a:close/>
                  <a:moveTo>
                    <a:pt x="1356" y="0"/>
                  </a:moveTo>
                  <a:cubicBezTo>
                    <a:pt x="1304" y="0"/>
                    <a:pt x="1247" y="15"/>
                    <a:pt x="1190" y="47"/>
                  </a:cubicBezTo>
                  <a:cubicBezTo>
                    <a:pt x="901" y="214"/>
                    <a:pt x="690" y="472"/>
                    <a:pt x="536" y="762"/>
                  </a:cubicBezTo>
                  <a:cubicBezTo>
                    <a:pt x="373" y="1066"/>
                    <a:pt x="246" y="1389"/>
                    <a:pt x="159" y="1724"/>
                  </a:cubicBezTo>
                  <a:cubicBezTo>
                    <a:pt x="0" y="2354"/>
                    <a:pt x="121" y="3173"/>
                    <a:pt x="776" y="3480"/>
                  </a:cubicBezTo>
                  <a:cubicBezTo>
                    <a:pt x="939" y="3556"/>
                    <a:pt x="1109" y="3591"/>
                    <a:pt x="1279" y="3591"/>
                  </a:cubicBezTo>
                  <a:cubicBezTo>
                    <a:pt x="1732" y="3591"/>
                    <a:pt x="2178" y="3343"/>
                    <a:pt x="2446" y="2966"/>
                  </a:cubicBezTo>
                  <a:cubicBezTo>
                    <a:pt x="2647" y="2686"/>
                    <a:pt x="2739" y="2346"/>
                    <a:pt x="2775" y="2006"/>
                  </a:cubicBezTo>
                  <a:cubicBezTo>
                    <a:pt x="2808" y="1688"/>
                    <a:pt x="2799" y="1326"/>
                    <a:pt x="2706" y="1019"/>
                  </a:cubicBezTo>
                  <a:cubicBezTo>
                    <a:pt x="2586" y="616"/>
                    <a:pt x="2261" y="356"/>
                    <a:pt x="1840" y="336"/>
                  </a:cubicBezTo>
                  <a:cubicBezTo>
                    <a:pt x="1822" y="335"/>
                    <a:pt x="1805" y="334"/>
                    <a:pt x="1787" y="334"/>
                  </a:cubicBezTo>
                  <a:cubicBezTo>
                    <a:pt x="1755" y="334"/>
                    <a:pt x="1723" y="336"/>
                    <a:pt x="1691" y="339"/>
                  </a:cubicBezTo>
                  <a:cubicBezTo>
                    <a:pt x="1678" y="167"/>
                    <a:pt x="1537" y="0"/>
                    <a:pt x="1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7" name="Google Shape;16647;p28"/>
            <p:cNvSpPr/>
            <p:nvPr/>
          </p:nvSpPr>
          <p:spPr>
            <a:xfrm>
              <a:off x="4284150" y="1414750"/>
              <a:ext cx="349675" cy="21150"/>
            </a:xfrm>
            <a:custGeom>
              <a:avLst/>
              <a:gdLst/>
              <a:ahLst/>
              <a:cxnLst/>
              <a:rect l="l" t="t" r="r" b="b"/>
              <a:pathLst>
                <a:path w="13987" h="846" extrusionOk="0">
                  <a:moveTo>
                    <a:pt x="431" y="1"/>
                  </a:moveTo>
                  <a:cubicBezTo>
                    <a:pt x="0" y="1"/>
                    <a:pt x="0" y="675"/>
                    <a:pt x="437" y="681"/>
                  </a:cubicBezTo>
                  <a:lnTo>
                    <a:pt x="13551" y="845"/>
                  </a:lnTo>
                  <a:cubicBezTo>
                    <a:pt x="13553" y="845"/>
                    <a:pt x="13555" y="845"/>
                    <a:pt x="13557" y="845"/>
                  </a:cubicBezTo>
                  <a:cubicBezTo>
                    <a:pt x="13987" y="845"/>
                    <a:pt x="13986" y="172"/>
                    <a:pt x="13551" y="167"/>
                  </a:cubicBezTo>
                  <a:lnTo>
                    <a:pt x="437" y="1"/>
                  </a:lnTo>
                  <a:cubicBezTo>
                    <a:pt x="435" y="1"/>
                    <a:pt x="433" y="1"/>
                    <a:pt x="4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8" name="Google Shape;16648;p28"/>
            <p:cNvSpPr/>
            <p:nvPr/>
          </p:nvSpPr>
          <p:spPr>
            <a:xfrm>
              <a:off x="4304625" y="1485225"/>
              <a:ext cx="77650" cy="120250"/>
            </a:xfrm>
            <a:custGeom>
              <a:avLst/>
              <a:gdLst/>
              <a:ahLst/>
              <a:cxnLst/>
              <a:rect l="l" t="t" r="r" b="b"/>
              <a:pathLst>
                <a:path w="3106" h="4810" extrusionOk="0">
                  <a:moveTo>
                    <a:pt x="2134" y="1"/>
                  </a:moveTo>
                  <a:cubicBezTo>
                    <a:pt x="2030" y="1"/>
                    <a:pt x="1925" y="44"/>
                    <a:pt x="1849" y="149"/>
                  </a:cubicBezTo>
                  <a:cubicBezTo>
                    <a:pt x="1241" y="997"/>
                    <a:pt x="660" y="1862"/>
                    <a:pt x="102" y="2744"/>
                  </a:cubicBezTo>
                  <a:cubicBezTo>
                    <a:pt x="0" y="2904"/>
                    <a:pt x="76" y="3111"/>
                    <a:pt x="225" y="3208"/>
                  </a:cubicBezTo>
                  <a:cubicBezTo>
                    <a:pt x="620" y="3468"/>
                    <a:pt x="1048" y="3680"/>
                    <a:pt x="1502" y="3680"/>
                  </a:cubicBezTo>
                  <a:cubicBezTo>
                    <a:pt x="1664" y="3680"/>
                    <a:pt x="1829" y="3653"/>
                    <a:pt x="1997" y="3592"/>
                  </a:cubicBezTo>
                  <a:cubicBezTo>
                    <a:pt x="2072" y="3563"/>
                    <a:pt x="2145" y="3531"/>
                    <a:pt x="2216" y="3491"/>
                  </a:cubicBezTo>
                  <a:lnTo>
                    <a:pt x="2216" y="3491"/>
                  </a:lnTo>
                  <a:cubicBezTo>
                    <a:pt x="2169" y="3789"/>
                    <a:pt x="2122" y="4085"/>
                    <a:pt x="2073" y="4381"/>
                  </a:cubicBezTo>
                  <a:cubicBezTo>
                    <a:pt x="2045" y="4563"/>
                    <a:pt x="2120" y="4746"/>
                    <a:pt x="2311" y="4800"/>
                  </a:cubicBezTo>
                  <a:cubicBezTo>
                    <a:pt x="2337" y="4807"/>
                    <a:pt x="2364" y="4810"/>
                    <a:pt x="2392" y="4810"/>
                  </a:cubicBezTo>
                  <a:cubicBezTo>
                    <a:pt x="2540" y="4810"/>
                    <a:pt x="2705" y="4716"/>
                    <a:pt x="2730" y="4561"/>
                  </a:cubicBezTo>
                  <a:lnTo>
                    <a:pt x="3076" y="2396"/>
                  </a:lnTo>
                  <a:cubicBezTo>
                    <a:pt x="3106" y="2216"/>
                    <a:pt x="3031" y="2031"/>
                    <a:pt x="2839" y="1978"/>
                  </a:cubicBezTo>
                  <a:cubicBezTo>
                    <a:pt x="2813" y="1971"/>
                    <a:pt x="2785" y="1967"/>
                    <a:pt x="2757" y="1967"/>
                  </a:cubicBezTo>
                  <a:cubicBezTo>
                    <a:pt x="2608" y="1967"/>
                    <a:pt x="2454" y="2064"/>
                    <a:pt x="2421" y="2216"/>
                  </a:cubicBezTo>
                  <a:cubicBezTo>
                    <a:pt x="2349" y="2561"/>
                    <a:pt x="2098" y="2843"/>
                    <a:pt x="1765" y="2954"/>
                  </a:cubicBezTo>
                  <a:cubicBezTo>
                    <a:pt x="1670" y="2987"/>
                    <a:pt x="1578" y="3001"/>
                    <a:pt x="1488" y="3001"/>
                  </a:cubicBezTo>
                  <a:cubicBezTo>
                    <a:pt x="1271" y="3001"/>
                    <a:pt x="1066" y="2918"/>
                    <a:pt x="872" y="2808"/>
                  </a:cubicBezTo>
                  <a:cubicBezTo>
                    <a:pt x="1373" y="2023"/>
                    <a:pt x="1895" y="1252"/>
                    <a:pt x="2437" y="493"/>
                  </a:cubicBezTo>
                  <a:cubicBezTo>
                    <a:pt x="2615" y="243"/>
                    <a:pt x="2378" y="1"/>
                    <a:pt x="21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49" name="Google Shape;16649;p28"/>
            <p:cNvSpPr/>
            <p:nvPr/>
          </p:nvSpPr>
          <p:spPr>
            <a:xfrm>
              <a:off x="4403525" y="1488800"/>
              <a:ext cx="77650" cy="109400"/>
            </a:xfrm>
            <a:custGeom>
              <a:avLst/>
              <a:gdLst/>
              <a:ahLst/>
              <a:cxnLst/>
              <a:rect l="l" t="t" r="r" b="b"/>
              <a:pathLst>
                <a:path w="3106" h="4376" extrusionOk="0">
                  <a:moveTo>
                    <a:pt x="1691" y="1"/>
                  </a:moveTo>
                  <a:cubicBezTo>
                    <a:pt x="1443" y="1"/>
                    <a:pt x="1183" y="89"/>
                    <a:pt x="959" y="185"/>
                  </a:cubicBezTo>
                  <a:cubicBezTo>
                    <a:pt x="792" y="257"/>
                    <a:pt x="753" y="505"/>
                    <a:pt x="837" y="650"/>
                  </a:cubicBezTo>
                  <a:cubicBezTo>
                    <a:pt x="903" y="763"/>
                    <a:pt x="1008" y="812"/>
                    <a:pt x="1120" y="812"/>
                  </a:cubicBezTo>
                  <a:cubicBezTo>
                    <a:pt x="1180" y="812"/>
                    <a:pt x="1243" y="797"/>
                    <a:pt x="1303" y="771"/>
                  </a:cubicBezTo>
                  <a:cubicBezTo>
                    <a:pt x="1388" y="735"/>
                    <a:pt x="1536" y="672"/>
                    <a:pt x="1647" y="672"/>
                  </a:cubicBezTo>
                  <a:cubicBezTo>
                    <a:pt x="1737" y="672"/>
                    <a:pt x="1803" y="713"/>
                    <a:pt x="1791" y="842"/>
                  </a:cubicBezTo>
                  <a:cubicBezTo>
                    <a:pt x="1762" y="1169"/>
                    <a:pt x="1541" y="1509"/>
                    <a:pt x="1393" y="1796"/>
                  </a:cubicBezTo>
                  <a:cubicBezTo>
                    <a:pt x="1021" y="2524"/>
                    <a:pt x="583" y="3218"/>
                    <a:pt x="90" y="3870"/>
                  </a:cubicBezTo>
                  <a:cubicBezTo>
                    <a:pt x="1" y="3988"/>
                    <a:pt x="44" y="4185"/>
                    <a:pt x="143" y="4281"/>
                  </a:cubicBezTo>
                  <a:cubicBezTo>
                    <a:pt x="209" y="4347"/>
                    <a:pt x="290" y="4376"/>
                    <a:pt x="374" y="4376"/>
                  </a:cubicBezTo>
                  <a:cubicBezTo>
                    <a:pt x="435" y="4376"/>
                    <a:pt x="496" y="4361"/>
                    <a:pt x="554" y="4334"/>
                  </a:cubicBezTo>
                  <a:cubicBezTo>
                    <a:pt x="686" y="4272"/>
                    <a:pt x="831" y="4252"/>
                    <a:pt x="979" y="4252"/>
                  </a:cubicBezTo>
                  <a:cubicBezTo>
                    <a:pt x="1185" y="4252"/>
                    <a:pt x="1397" y="4292"/>
                    <a:pt x="1589" y="4318"/>
                  </a:cubicBezTo>
                  <a:cubicBezTo>
                    <a:pt x="1795" y="4347"/>
                    <a:pt x="2004" y="4373"/>
                    <a:pt x="2211" y="4373"/>
                  </a:cubicBezTo>
                  <a:cubicBezTo>
                    <a:pt x="2416" y="4373"/>
                    <a:pt x="2619" y="4347"/>
                    <a:pt x="2816" y="4274"/>
                  </a:cubicBezTo>
                  <a:cubicBezTo>
                    <a:pt x="2988" y="4210"/>
                    <a:pt x="3106" y="4044"/>
                    <a:pt x="3054" y="3856"/>
                  </a:cubicBezTo>
                  <a:cubicBezTo>
                    <a:pt x="3017" y="3720"/>
                    <a:pt x="2873" y="3603"/>
                    <a:pt x="2727" y="3603"/>
                  </a:cubicBezTo>
                  <a:cubicBezTo>
                    <a:pt x="2696" y="3603"/>
                    <a:pt x="2666" y="3608"/>
                    <a:pt x="2636" y="3619"/>
                  </a:cubicBezTo>
                  <a:cubicBezTo>
                    <a:pt x="2484" y="3676"/>
                    <a:pt x="2327" y="3696"/>
                    <a:pt x="2170" y="3696"/>
                  </a:cubicBezTo>
                  <a:cubicBezTo>
                    <a:pt x="1935" y="3696"/>
                    <a:pt x="1696" y="3652"/>
                    <a:pt x="1464" y="3621"/>
                  </a:cubicBezTo>
                  <a:cubicBezTo>
                    <a:pt x="1348" y="3605"/>
                    <a:pt x="1234" y="3596"/>
                    <a:pt x="1122" y="3590"/>
                  </a:cubicBezTo>
                  <a:cubicBezTo>
                    <a:pt x="1558" y="2946"/>
                    <a:pt x="1939" y="2266"/>
                    <a:pt x="2261" y="1558"/>
                  </a:cubicBezTo>
                  <a:cubicBezTo>
                    <a:pt x="2446" y="1150"/>
                    <a:pt x="2612" y="630"/>
                    <a:pt x="2274" y="251"/>
                  </a:cubicBezTo>
                  <a:cubicBezTo>
                    <a:pt x="2110" y="67"/>
                    <a:pt x="1905" y="1"/>
                    <a:pt x="16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0" name="Google Shape;16650;p28"/>
            <p:cNvSpPr/>
            <p:nvPr/>
          </p:nvSpPr>
          <p:spPr>
            <a:xfrm>
              <a:off x="4521975" y="1480375"/>
              <a:ext cx="86850" cy="124825"/>
            </a:xfrm>
            <a:custGeom>
              <a:avLst/>
              <a:gdLst/>
              <a:ahLst/>
              <a:cxnLst/>
              <a:rect l="l" t="t" r="r" b="b"/>
              <a:pathLst>
                <a:path w="3474" h="4993" extrusionOk="0">
                  <a:moveTo>
                    <a:pt x="2955" y="0"/>
                  </a:moveTo>
                  <a:cubicBezTo>
                    <a:pt x="2933" y="0"/>
                    <a:pt x="2910" y="2"/>
                    <a:pt x="2886" y="7"/>
                  </a:cubicBezTo>
                  <a:cubicBezTo>
                    <a:pt x="1295" y="293"/>
                    <a:pt x="107" y="1670"/>
                    <a:pt x="21" y="3280"/>
                  </a:cubicBezTo>
                  <a:cubicBezTo>
                    <a:pt x="0" y="3656"/>
                    <a:pt x="15" y="4118"/>
                    <a:pt x="201" y="4456"/>
                  </a:cubicBezTo>
                  <a:cubicBezTo>
                    <a:pt x="406" y="4828"/>
                    <a:pt x="831" y="4990"/>
                    <a:pt x="1240" y="4992"/>
                  </a:cubicBezTo>
                  <a:cubicBezTo>
                    <a:pt x="1243" y="4992"/>
                    <a:pt x="1246" y="4992"/>
                    <a:pt x="1249" y="4992"/>
                  </a:cubicBezTo>
                  <a:cubicBezTo>
                    <a:pt x="2032" y="4992"/>
                    <a:pt x="2731" y="4389"/>
                    <a:pt x="2722" y="3580"/>
                  </a:cubicBezTo>
                  <a:cubicBezTo>
                    <a:pt x="2715" y="2873"/>
                    <a:pt x="2137" y="2372"/>
                    <a:pt x="1498" y="2372"/>
                  </a:cubicBezTo>
                  <a:cubicBezTo>
                    <a:pt x="1329" y="2372"/>
                    <a:pt x="1155" y="2407"/>
                    <a:pt x="986" y="2484"/>
                  </a:cubicBezTo>
                  <a:cubicBezTo>
                    <a:pt x="820" y="2560"/>
                    <a:pt x="779" y="2802"/>
                    <a:pt x="865" y="2949"/>
                  </a:cubicBezTo>
                  <a:cubicBezTo>
                    <a:pt x="931" y="3062"/>
                    <a:pt x="1037" y="3111"/>
                    <a:pt x="1150" y="3111"/>
                  </a:cubicBezTo>
                  <a:cubicBezTo>
                    <a:pt x="1209" y="3111"/>
                    <a:pt x="1271" y="3097"/>
                    <a:pt x="1329" y="3071"/>
                  </a:cubicBezTo>
                  <a:cubicBezTo>
                    <a:pt x="1384" y="3046"/>
                    <a:pt x="1442" y="3035"/>
                    <a:pt x="1502" y="3035"/>
                  </a:cubicBezTo>
                  <a:cubicBezTo>
                    <a:pt x="1679" y="3035"/>
                    <a:pt x="1863" y="3136"/>
                    <a:pt x="1956" y="3280"/>
                  </a:cubicBezTo>
                  <a:cubicBezTo>
                    <a:pt x="2105" y="3505"/>
                    <a:pt x="2054" y="3828"/>
                    <a:pt x="1892" y="4030"/>
                  </a:cubicBezTo>
                  <a:cubicBezTo>
                    <a:pt x="1741" y="4219"/>
                    <a:pt x="1487" y="4315"/>
                    <a:pt x="1245" y="4315"/>
                  </a:cubicBezTo>
                  <a:cubicBezTo>
                    <a:pt x="1211" y="4315"/>
                    <a:pt x="1176" y="4313"/>
                    <a:pt x="1143" y="4309"/>
                  </a:cubicBezTo>
                  <a:cubicBezTo>
                    <a:pt x="973" y="4289"/>
                    <a:pt x="831" y="4229"/>
                    <a:pt x="770" y="4063"/>
                  </a:cubicBezTo>
                  <a:cubicBezTo>
                    <a:pt x="710" y="3906"/>
                    <a:pt x="702" y="3725"/>
                    <a:pt x="698" y="3560"/>
                  </a:cubicBezTo>
                  <a:cubicBezTo>
                    <a:pt x="648" y="2126"/>
                    <a:pt x="1669" y="914"/>
                    <a:pt x="3067" y="661"/>
                  </a:cubicBezTo>
                  <a:cubicBezTo>
                    <a:pt x="3474" y="589"/>
                    <a:pt x="3334" y="0"/>
                    <a:pt x="29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1" name="Google Shape;16651;p28"/>
            <p:cNvSpPr/>
            <p:nvPr/>
          </p:nvSpPr>
          <p:spPr>
            <a:xfrm>
              <a:off x="4700000" y="1400775"/>
              <a:ext cx="109625" cy="22625"/>
            </a:xfrm>
            <a:custGeom>
              <a:avLst/>
              <a:gdLst/>
              <a:ahLst/>
              <a:cxnLst/>
              <a:rect l="l" t="t" r="r" b="b"/>
              <a:pathLst>
                <a:path w="4385" h="905" extrusionOk="0">
                  <a:moveTo>
                    <a:pt x="427" y="0"/>
                  </a:moveTo>
                  <a:cubicBezTo>
                    <a:pt x="0" y="0"/>
                    <a:pt x="4" y="670"/>
                    <a:pt x="438" y="681"/>
                  </a:cubicBezTo>
                  <a:cubicBezTo>
                    <a:pt x="1642" y="712"/>
                    <a:pt x="2844" y="787"/>
                    <a:pt x="4044" y="903"/>
                  </a:cubicBezTo>
                  <a:cubicBezTo>
                    <a:pt x="4052" y="904"/>
                    <a:pt x="4060" y="904"/>
                    <a:pt x="4068" y="904"/>
                  </a:cubicBezTo>
                  <a:cubicBezTo>
                    <a:pt x="4241" y="904"/>
                    <a:pt x="4384" y="726"/>
                    <a:pt x="4384" y="563"/>
                  </a:cubicBezTo>
                  <a:cubicBezTo>
                    <a:pt x="4384" y="364"/>
                    <a:pt x="4228" y="240"/>
                    <a:pt x="4044" y="223"/>
                  </a:cubicBezTo>
                  <a:cubicBezTo>
                    <a:pt x="2844" y="107"/>
                    <a:pt x="1642" y="34"/>
                    <a:pt x="438" y="1"/>
                  </a:cubicBezTo>
                  <a:cubicBezTo>
                    <a:pt x="434" y="1"/>
                    <a:pt x="431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2" name="Google Shape;16652;p28"/>
            <p:cNvSpPr/>
            <p:nvPr/>
          </p:nvSpPr>
          <p:spPr>
            <a:xfrm>
              <a:off x="4704350" y="1434775"/>
              <a:ext cx="103350" cy="17025"/>
            </a:xfrm>
            <a:custGeom>
              <a:avLst/>
              <a:gdLst/>
              <a:ahLst/>
              <a:cxnLst/>
              <a:rect l="l" t="t" r="r" b="b"/>
              <a:pathLst>
                <a:path w="4134" h="681" extrusionOk="0">
                  <a:moveTo>
                    <a:pt x="439" y="1"/>
                  </a:moveTo>
                  <a:cubicBezTo>
                    <a:pt x="2" y="1"/>
                    <a:pt x="0" y="681"/>
                    <a:pt x="439" y="681"/>
                  </a:cubicBezTo>
                  <a:lnTo>
                    <a:pt x="3695" y="681"/>
                  </a:lnTo>
                  <a:cubicBezTo>
                    <a:pt x="4132" y="681"/>
                    <a:pt x="4133" y="1"/>
                    <a:pt x="36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3" name="Google Shape;16653;p28"/>
            <p:cNvSpPr/>
            <p:nvPr/>
          </p:nvSpPr>
          <p:spPr>
            <a:xfrm>
              <a:off x="4879400" y="1361875"/>
              <a:ext cx="47325" cy="103125"/>
            </a:xfrm>
            <a:custGeom>
              <a:avLst/>
              <a:gdLst/>
              <a:ahLst/>
              <a:cxnLst/>
              <a:rect l="l" t="t" r="r" b="b"/>
              <a:pathLst>
                <a:path w="1893" h="4125" extrusionOk="0">
                  <a:moveTo>
                    <a:pt x="1506" y="1"/>
                  </a:moveTo>
                  <a:cubicBezTo>
                    <a:pt x="1399" y="1"/>
                    <a:pt x="1294" y="51"/>
                    <a:pt x="1230" y="165"/>
                  </a:cubicBezTo>
                  <a:cubicBezTo>
                    <a:pt x="950" y="673"/>
                    <a:pt x="580" y="1126"/>
                    <a:pt x="140" y="1503"/>
                  </a:cubicBezTo>
                  <a:cubicBezTo>
                    <a:pt x="0" y="1624"/>
                    <a:pt x="17" y="1861"/>
                    <a:pt x="140" y="1984"/>
                  </a:cubicBezTo>
                  <a:cubicBezTo>
                    <a:pt x="207" y="2050"/>
                    <a:pt x="289" y="2081"/>
                    <a:pt x="372" y="2081"/>
                  </a:cubicBezTo>
                  <a:cubicBezTo>
                    <a:pt x="460" y="2081"/>
                    <a:pt x="549" y="2046"/>
                    <a:pt x="621" y="1984"/>
                  </a:cubicBezTo>
                  <a:cubicBezTo>
                    <a:pt x="826" y="1806"/>
                    <a:pt x="1017" y="1611"/>
                    <a:pt x="1193" y="1403"/>
                  </a:cubicBezTo>
                  <a:lnTo>
                    <a:pt x="1193" y="1403"/>
                  </a:lnTo>
                  <a:cubicBezTo>
                    <a:pt x="1188" y="2197"/>
                    <a:pt x="1157" y="2992"/>
                    <a:pt x="1099" y="3785"/>
                  </a:cubicBezTo>
                  <a:cubicBezTo>
                    <a:pt x="1086" y="3968"/>
                    <a:pt x="1265" y="4125"/>
                    <a:pt x="1439" y="4125"/>
                  </a:cubicBezTo>
                  <a:cubicBezTo>
                    <a:pt x="1634" y="4125"/>
                    <a:pt x="1764" y="3968"/>
                    <a:pt x="1779" y="3785"/>
                  </a:cubicBezTo>
                  <a:cubicBezTo>
                    <a:pt x="1865" y="2638"/>
                    <a:pt x="1893" y="1489"/>
                    <a:pt x="1863" y="338"/>
                  </a:cubicBezTo>
                  <a:cubicBezTo>
                    <a:pt x="1858" y="134"/>
                    <a:pt x="1680" y="1"/>
                    <a:pt x="1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4" name="Google Shape;16654;p28"/>
            <p:cNvSpPr/>
            <p:nvPr/>
          </p:nvSpPr>
          <p:spPr>
            <a:xfrm>
              <a:off x="4957000" y="1443425"/>
              <a:ext cx="31075" cy="69725"/>
            </a:xfrm>
            <a:custGeom>
              <a:avLst/>
              <a:gdLst/>
              <a:ahLst/>
              <a:cxnLst/>
              <a:rect l="l" t="t" r="r" b="b"/>
              <a:pathLst>
                <a:path w="1243" h="2789" extrusionOk="0">
                  <a:moveTo>
                    <a:pt x="905" y="1"/>
                  </a:moveTo>
                  <a:cubicBezTo>
                    <a:pt x="901" y="1"/>
                    <a:pt x="897" y="1"/>
                    <a:pt x="893" y="1"/>
                  </a:cubicBezTo>
                  <a:cubicBezTo>
                    <a:pt x="699" y="9"/>
                    <a:pt x="564" y="150"/>
                    <a:pt x="553" y="341"/>
                  </a:cubicBezTo>
                  <a:cubicBezTo>
                    <a:pt x="515" y="985"/>
                    <a:pt x="342" y="1695"/>
                    <a:pt x="74" y="2282"/>
                  </a:cubicBezTo>
                  <a:cubicBezTo>
                    <a:pt x="0" y="2443"/>
                    <a:pt x="22" y="2655"/>
                    <a:pt x="194" y="2747"/>
                  </a:cubicBezTo>
                  <a:cubicBezTo>
                    <a:pt x="246" y="2775"/>
                    <a:pt x="309" y="2789"/>
                    <a:pt x="371" y="2789"/>
                  </a:cubicBezTo>
                  <a:cubicBezTo>
                    <a:pt x="490" y="2789"/>
                    <a:pt x="608" y="2738"/>
                    <a:pt x="660" y="2625"/>
                  </a:cubicBezTo>
                  <a:cubicBezTo>
                    <a:pt x="992" y="1906"/>
                    <a:pt x="1186" y="1130"/>
                    <a:pt x="1233" y="341"/>
                  </a:cubicBezTo>
                  <a:cubicBezTo>
                    <a:pt x="1242" y="166"/>
                    <a:pt x="1076" y="1"/>
                    <a:pt x="9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5" name="Google Shape;16655;p28"/>
            <p:cNvSpPr/>
            <p:nvPr/>
          </p:nvSpPr>
          <p:spPr>
            <a:xfrm>
              <a:off x="5007825" y="1363625"/>
              <a:ext cx="46050" cy="96750"/>
            </a:xfrm>
            <a:custGeom>
              <a:avLst/>
              <a:gdLst/>
              <a:ahLst/>
              <a:cxnLst/>
              <a:rect l="l" t="t" r="r" b="b"/>
              <a:pathLst>
                <a:path w="1842" h="3870" extrusionOk="0">
                  <a:moveTo>
                    <a:pt x="1473" y="0"/>
                  </a:moveTo>
                  <a:cubicBezTo>
                    <a:pt x="1390" y="0"/>
                    <a:pt x="1309" y="30"/>
                    <a:pt x="1249" y="98"/>
                  </a:cubicBezTo>
                  <a:lnTo>
                    <a:pt x="137" y="1374"/>
                  </a:lnTo>
                  <a:cubicBezTo>
                    <a:pt x="18" y="1512"/>
                    <a:pt x="1" y="1718"/>
                    <a:pt x="137" y="1855"/>
                  </a:cubicBezTo>
                  <a:cubicBezTo>
                    <a:pt x="201" y="1918"/>
                    <a:pt x="294" y="1952"/>
                    <a:pt x="387" y="1952"/>
                  </a:cubicBezTo>
                  <a:cubicBezTo>
                    <a:pt x="474" y="1952"/>
                    <a:pt x="559" y="1922"/>
                    <a:pt x="618" y="1855"/>
                  </a:cubicBezTo>
                  <a:lnTo>
                    <a:pt x="1086" y="1316"/>
                  </a:lnTo>
                  <a:lnTo>
                    <a:pt x="1086" y="1316"/>
                  </a:lnTo>
                  <a:cubicBezTo>
                    <a:pt x="1039" y="2054"/>
                    <a:pt x="992" y="2792"/>
                    <a:pt x="945" y="3530"/>
                  </a:cubicBezTo>
                  <a:cubicBezTo>
                    <a:pt x="934" y="3713"/>
                    <a:pt x="1110" y="3870"/>
                    <a:pt x="1285" y="3870"/>
                  </a:cubicBezTo>
                  <a:cubicBezTo>
                    <a:pt x="1480" y="3870"/>
                    <a:pt x="1613" y="3713"/>
                    <a:pt x="1625" y="3530"/>
                  </a:cubicBezTo>
                  <a:lnTo>
                    <a:pt x="1829" y="338"/>
                  </a:lnTo>
                  <a:cubicBezTo>
                    <a:pt x="1842" y="143"/>
                    <a:pt x="1654" y="0"/>
                    <a:pt x="14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6" name="Google Shape;16656;p28"/>
            <p:cNvSpPr/>
            <p:nvPr/>
          </p:nvSpPr>
          <p:spPr>
            <a:xfrm>
              <a:off x="5085275" y="1347250"/>
              <a:ext cx="106000" cy="104375"/>
            </a:xfrm>
            <a:custGeom>
              <a:avLst/>
              <a:gdLst/>
              <a:ahLst/>
              <a:cxnLst/>
              <a:rect l="l" t="t" r="r" b="b"/>
              <a:pathLst>
                <a:path w="4240" h="4175" extrusionOk="0">
                  <a:moveTo>
                    <a:pt x="2596" y="1"/>
                  </a:moveTo>
                  <a:cubicBezTo>
                    <a:pt x="2429" y="1"/>
                    <a:pt x="2255" y="31"/>
                    <a:pt x="2098" y="42"/>
                  </a:cubicBezTo>
                  <a:lnTo>
                    <a:pt x="340" y="171"/>
                  </a:lnTo>
                  <a:cubicBezTo>
                    <a:pt x="157" y="183"/>
                    <a:pt x="0" y="316"/>
                    <a:pt x="0" y="509"/>
                  </a:cubicBezTo>
                  <a:cubicBezTo>
                    <a:pt x="0" y="677"/>
                    <a:pt x="147" y="850"/>
                    <a:pt x="322" y="850"/>
                  </a:cubicBezTo>
                  <a:cubicBezTo>
                    <a:pt x="328" y="850"/>
                    <a:pt x="334" y="849"/>
                    <a:pt x="340" y="849"/>
                  </a:cubicBezTo>
                  <a:lnTo>
                    <a:pt x="1827" y="741"/>
                  </a:lnTo>
                  <a:cubicBezTo>
                    <a:pt x="2071" y="724"/>
                    <a:pt x="2314" y="702"/>
                    <a:pt x="2559" y="689"/>
                  </a:cubicBezTo>
                  <a:lnTo>
                    <a:pt x="2559" y="689"/>
                  </a:lnTo>
                  <a:cubicBezTo>
                    <a:pt x="2549" y="779"/>
                    <a:pt x="2570" y="904"/>
                    <a:pt x="2568" y="977"/>
                  </a:cubicBezTo>
                  <a:cubicBezTo>
                    <a:pt x="2554" y="1473"/>
                    <a:pt x="2496" y="1965"/>
                    <a:pt x="2394" y="2450"/>
                  </a:cubicBezTo>
                  <a:cubicBezTo>
                    <a:pt x="2267" y="2449"/>
                    <a:pt x="2139" y="2446"/>
                    <a:pt x="2012" y="2439"/>
                  </a:cubicBezTo>
                  <a:cubicBezTo>
                    <a:pt x="2008" y="2439"/>
                    <a:pt x="2004" y="2439"/>
                    <a:pt x="2000" y="2439"/>
                  </a:cubicBezTo>
                  <a:cubicBezTo>
                    <a:pt x="1826" y="2439"/>
                    <a:pt x="1664" y="2606"/>
                    <a:pt x="1672" y="2779"/>
                  </a:cubicBezTo>
                  <a:cubicBezTo>
                    <a:pt x="1680" y="2972"/>
                    <a:pt x="1821" y="3110"/>
                    <a:pt x="2012" y="3119"/>
                  </a:cubicBezTo>
                  <a:cubicBezTo>
                    <a:pt x="2084" y="3122"/>
                    <a:pt x="2158" y="3122"/>
                    <a:pt x="2230" y="3124"/>
                  </a:cubicBezTo>
                  <a:cubicBezTo>
                    <a:pt x="2172" y="3332"/>
                    <a:pt x="2104" y="3539"/>
                    <a:pt x="2031" y="3744"/>
                  </a:cubicBezTo>
                  <a:cubicBezTo>
                    <a:pt x="1966" y="3917"/>
                    <a:pt x="2101" y="4116"/>
                    <a:pt x="2267" y="4161"/>
                  </a:cubicBezTo>
                  <a:cubicBezTo>
                    <a:pt x="2299" y="4170"/>
                    <a:pt x="2329" y="4174"/>
                    <a:pt x="2359" y="4174"/>
                  </a:cubicBezTo>
                  <a:cubicBezTo>
                    <a:pt x="2509" y="4174"/>
                    <a:pt x="2633" y="4068"/>
                    <a:pt x="2686" y="3925"/>
                  </a:cubicBezTo>
                  <a:cubicBezTo>
                    <a:pt x="2781" y="3661"/>
                    <a:pt x="2867" y="3392"/>
                    <a:pt x="2941" y="3118"/>
                  </a:cubicBezTo>
                  <a:cubicBezTo>
                    <a:pt x="3278" y="3102"/>
                    <a:pt x="3615" y="3069"/>
                    <a:pt x="3950" y="3021"/>
                  </a:cubicBezTo>
                  <a:cubicBezTo>
                    <a:pt x="4127" y="2994"/>
                    <a:pt x="4240" y="2760"/>
                    <a:pt x="4188" y="2601"/>
                  </a:cubicBezTo>
                  <a:cubicBezTo>
                    <a:pt x="4134" y="2435"/>
                    <a:pt x="4003" y="2358"/>
                    <a:pt x="3847" y="2358"/>
                  </a:cubicBezTo>
                  <a:cubicBezTo>
                    <a:pt x="3822" y="2358"/>
                    <a:pt x="3796" y="2360"/>
                    <a:pt x="3770" y="2364"/>
                  </a:cubicBezTo>
                  <a:lnTo>
                    <a:pt x="3704" y="2373"/>
                  </a:lnTo>
                  <a:cubicBezTo>
                    <a:pt x="3665" y="2378"/>
                    <a:pt x="3627" y="2383"/>
                    <a:pt x="3590" y="2388"/>
                  </a:cubicBezTo>
                  <a:cubicBezTo>
                    <a:pt x="3518" y="2395"/>
                    <a:pt x="3446" y="2403"/>
                    <a:pt x="3373" y="2411"/>
                  </a:cubicBezTo>
                  <a:cubicBezTo>
                    <a:pt x="3283" y="2419"/>
                    <a:pt x="3190" y="2424"/>
                    <a:pt x="3099" y="2430"/>
                  </a:cubicBezTo>
                  <a:cubicBezTo>
                    <a:pt x="3212" y="1842"/>
                    <a:pt x="3268" y="1242"/>
                    <a:pt x="3250" y="653"/>
                  </a:cubicBezTo>
                  <a:cubicBezTo>
                    <a:pt x="3242" y="385"/>
                    <a:pt x="3148" y="130"/>
                    <a:pt x="2870" y="39"/>
                  </a:cubicBezTo>
                  <a:cubicBezTo>
                    <a:pt x="2784" y="11"/>
                    <a:pt x="2691" y="1"/>
                    <a:pt x="2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7" name="Google Shape;16657;p28"/>
            <p:cNvSpPr/>
            <p:nvPr/>
          </p:nvSpPr>
          <p:spPr>
            <a:xfrm>
              <a:off x="6169075" y="2111400"/>
              <a:ext cx="138000" cy="118700"/>
            </a:xfrm>
            <a:custGeom>
              <a:avLst/>
              <a:gdLst/>
              <a:ahLst/>
              <a:cxnLst/>
              <a:rect l="l" t="t" r="r" b="b"/>
              <a:pathLst>
                <a:path w="5520" h="4748" extrusionOk="0">
                  <a:moveTo>
                    <a:pt x="4685" y="672"/>
                  </a:moveTo>
                  <a:lnTo>
                    <a:pt x="4685" y="672"/>
                  </a:lnTo>
                  <a:cubicBezTo>
                    <a:pt x="4684" y="766"/>
                    <a:pt x="4685" y="859"/>
                    <a:pt x="4685" y="951"/>
                  </a:cubicBezTo>
                  <a:lnTo>
                    <a:pt x="4685" y="950"/>
                  </a:lnTo>
                  <a:cubicBezTo>
                    <a:pt x="4688" y="1955"/>
                    <a:pt x="4692" y="2963"/>
                    <a:pt x="4695" y="3969"/>
                  </a:cubicBezTo>
                  <a:lnTo>
                    <a:pt x="2736" y="3127"/>
                  </a:lnTo>
                  <a:lnTo>
                    <a:pt x="1494" y="2595"/>
                  </a:lnTo>
                  <a:lnTo>
                    <a:pt x="914" y="2346"/>
                  </a:lnTo>
                  <a:lnTo>
                    <a:pt x="814" y="2303"/>
                  </a:lnTo>
                  <a:cubicBezTo>
                    <a:pt x="831" y="2275"/>
                    <a:pt x="850" y="2236"/>
                    <a:pt x="864" y="2217"/>
                  </a:cubicBezTo>
                  <a:cubicBezTo>
                    <a:pt x="1058" y="1976"/>
                    <a:pt x="1390" y="1865"/>
                    <a:pt x="1671" y="1763"/>
                  </a:cubicBezTo>
                  <a:cubicBezTo>
                    <a:pt x="2092" y="1608"/>
                    <a:pt x="2512" y="1454"/>
                    <a:pt x="2934" y="1299"/>
                  </a:cubicBezTo>
                  <a:lnTo>
                    <a:pt x="4156" y="852"/>
                  </a:lnTo>
                  <a:lnTo>
                    <a:pt x="4493" y="729"/>
                  </a:lnTo>
                  <a:cubicBezTo>
                    <a:pt x="4535" y="713"/>
                    <a:pt x="4616" y="696"/>
                    <a:pt x="4685" y="672"/>
                  </a:cubicBezTo>
                  <a:close/>
                  <a:moveTo>
                    <a:pt x="4854" y="0"/>
                  </a:moveTo>
                  <a:cubicBezTo>
                    <a:pt x="4790" y="0"/>
                    <a:pt x="4723" y="11"/>
                    <a:pt x="4659" y="30"/>
                  </a:cubicBezTo>
                  <a:cubicBezTo>
                    <a:pt x="4146" y="176"/>
                    <a:pt x="3643" y="401"/>
                    <a:pt x="3144" y="584"/>
                  </a:cubicBezTo>
                  <a:lnTo>
                    <a:pt x="1627" y="1141"/>
                  </a:lnTo>
                  <a:cubicBezTo>
                    <a:pt x="1253" y="1277"/>
                    <a:pt x="870" y="1412"/>
                    <a:pt x="563" y="1673"/>
                  </a:cubicBezTo>
                  <a:cubicBezTo>
                    <a:pt x="306" y="1891"/>
                    <a:pt x="1" y="2350"/>
                    <a:pt x="272" y="2665"/>
                  </a:cubicBezTo>
                  <a:cubicBezTo>
                    <a:pt x="405" y="2822"/>
                    <a:pt x="643" y="2881"/>
                    <a:pt x="825" y="2960"/>
                  </a:cubicBezTo>
                  <a:cubicBezTo>
                    <a:pt x="1088" y="3073"/>
                    <a:pt x="1350" y="3185"/>
                    <a:pt x="1613" y="3298"/>
                  </a:cubicBezTo>
                  <a:lnTo>
                    <a:pt x="4927" y="4721"/>
                  </a:lnTo>
                  <a:cubicBezTo>
                    <a:pt x="4971" y="4739"/>
                    <a:pt x="5013" y="4748"/>
                    <a:pt x="5054" y="4748"/>
                  </a:cubicBezTo>
                  <a:cubicBezTo>
                    <a:pt x="5336" y="4748"/>
                    <a:pt x="5519" y="4352"/>
                    <a:pt x="5240" y="4208"/>
                  </a:cubicBezTo>
                  <a:cubicBezTo>
                    <a:pt x="5278" y="4160"/>
                    <a:pt x="5298" y="4100"/>
                    <a:pt x="5296" y="4039"/>
                  </a:cubicBezTo>
                  <a:cubicBezTo>
                    <a:pt x="5293" y="2961"/>
                    <a:pt x="5290" y="1883"/>
                    <a:pt x="5287" y="804"/>
                  </a:cubicBezTo>
                  <a:cubicBezTo>
                    <a:pt x="5287" y="613"/>
                    <a:pt x="5321" y="360"/>
                    <a:pt x="5213" y="188"/>
                  </a:cubicBezTo>
                  <a:cubicBezTo>
                    <a:pt x="5126" y="52"/>
                    <a:pt x="4995" y="0"/>
                    <a:pt x="4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8" name="Google Shape;16658;p28"/>
            <p:cNvSpPr/>
            <p:nvPr/>
          </p:nvSpPr>
          <p:spPr>
            <a:xfrm>
              <a:off x="6145225" y="2035750"/>
              <a:ext cx="156625" cy="69225"/>
            </a:xfrm>
            <a:custGeom>
              <a:avLst/>
              <a:gdLst/>
              <a:ahLst/>
              <a:cxnLst/>
              <a:rect l="l" t="t" r="r" b="b"/>
              <a:pathLst>
                <a:path w="6265" h="2769" extrusionOk="0">
                  <a:moveTo>
                    <a:pt x="856" y="607"/>
                  </a:moveTo>
                  <a:cubicBezTo>
                    <a:pt x="1035" y="607"/>
                    <a:pt x="1233" y="685"/>
                    <a:pt x="1381" y="739"/>
                  </a:cubicBezTo>
                  <a:cubicBezTo>
                    <a:pt x="1749" y="876"/>
                    <a:pt x="2108" y="1039"/>
                    <a:pt x="2456" y="1226"/>
                  </a:cubicBezTo>
                  <a:cubicBezTo>
                    <a:pt x="2949" y="1491"/>
                    <a:pt x="3419" y="1801"/>
                    <a:pt x="3856" y="2153"/>
                  </a:cubicBezTo>
                  <a:cubicBezTo>
                    <a:pt x="3736" y="2139"/>
                    <a:pt x="3615" y="2117"/>
                    <a:pt x="3498" y="2086"/>
                  </a:cubicBezTo>
                  <a:cubicBezTo>
                    <a:pt x="2946" y="1942"/>
                    <a:pt x="2404" y="1696"/>
                    <a:pt x="1901" y="1433"/>
                  </a:cubicBezTo>
                  <a:cubicBezTo>
                    <a:pt x="1489" y="1216"/>
                    <a:pt x="1104" y="955"/>
                    <a:pt x="795" y="610"/>
                  </a:cubicBezTo>
                  <a:cubicBezTo>
                    <a:pt x="815" y="608"/>
                    <a:pt x="835" y="607"/>
                    <a:pt x="856" y="607"/>
                  </a:cubicBezTo>
                  <a:close/>
                  <a:moveTo>
                    <a:pt x="832" y="0"/>
                  </a:moveTo>
                  <a:cubicBezTo>
                    <a:pt x="559" y="0"/>
                    <a:pt x="308" y="85"/>
                    <a:pt x="121" y="314"/>
                  </a:cubicBezTo>
                  <a:cubicBezTo>
                    <a:pt x="41" y="414"/>
                    <a:pt x="1" y="565"/>
                    <a:pt x="80" y="679"/>
                  </a:cubicBezTo>
                  <a:cubicBezTo>
                    <a:pt x="486" y="1262"/>
                    <a:pt x="1055" y="1677"/>
                    <a:pt x="1683" y="1995"/>
                  </a:cubicBezTo>
                  <a:cubicBezTo>
                    <a:pt x="2340" y="2329"/>
                    <a:pt x="3071" y="2670"/>
                    <a:pt x="3809" y="2755"/>
                  </a:cubicBezTo>
                  <a:cubicBezTo>
                    <a:pt x="3888" y="2764"/>
                    <a:pt x="3968" y="2768"/>
                    <a:pt x="4047" y="2768"/>
                  </a:cubicBezTo>
                  <a:cubicBezTo>
                    <a:pt x="4234" y="2768"/>
                    <a:pt x="4420" y="2743"/>
                    <a:pt x="4602" y="2694"/>
                  </a:cubicBezTo>
                  <a:cubicBezTo>
                    <a:pt x="4652" y="2692"/>
                    <a:pt x="4702" y="2677"/>
                    <a:pt x="4745" y="2650"/>
                  </a:cubicBezTo>
                  <a:cubicBezTo>
                    <a:pt x="5691" y="2318"/>
                    <a:pt x="6264" y="1356"/>
                    <a:pt x="6103" y="367"/>
                  </a:cubicBezTo>
                  <a:cubicBezTo>
                    <a:pt x="6080" y="218"/>
                    <a:pt x="5977" y="154"/>
                    <a:pt x="5864" y="154"/>
                  </a:cubicBezTo>
                  <a:cubicBezTo>
                    <a:pt x="5689" y="154"/>
                    <a:pt x="5490" y="307"/>
                    <a:pt x="5527" y="536"/>
                  </a:cubicBezTo>
                  <a:cubicBezTo>
                    <a:pt x="5600" y="1006"/>
                    <a:pt x="5387" y="1494"/>
                    <a:pt x="5046" y="1810"/>
                  </a:cubicBezTo>
                  <a:cubicBezTo>
                    <a:pt x="4934" y="1914"/>
                    <a:pt x="4806" y="1995"/>
                    <a:pt x="4665" y="2055"/>
                  </a:cubicBezTo>
                  <a:cubicBezTo>
                    <a:pt x="3990" y="1447"/>
                    <a:pt x="3236" y="928"/>
                    <a:pt x="2416" y="532"/>
                  </a:cubicBezTo>
                  <a:cubicBezTo>
                    <a:pt x="2013" y="337"/>
                    <a:pt x="1377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59" name="Google Shape;16659;p28"/>
            <p:cNvSpPr/>
            <p:nvPr/>
          </p:nvSpPr>
          <p:spPr>
            <a:xfrm>
              <a:off x="6214175" y="1948550"/>
              <a:ext cx="22725" cy="77425"/>
            </a:xfrm>
            <a:custGeom>
              <a:avLst/>
              <a:gdLst/>
              <a:ahLst/>
              <a:cxnLst/>
              <a:rect l="l" t="t" r="r" b="b"/>
              <a:pathLst>
                <a:path w="909" h="3097" extrusionOk="0">
                  <a:moveTo>
                    <a:pt x="591" y="1"/>
                  </a:moveTo>
                  <a:cubicBezTo>
                    <a:pt x="589" y="1"/>
                    <a:pt x="588" y="1"/>
                    <a:pt x="586" y="1"/>
                  </a:cubicBezTo>
                  <a:cubicBezTo>
                    <a:pt x="407" y="4"/>
                    <a:pt x="309" y="145"/>
                    <a:pt x="291" y="306"/>
                  </a:cubicBezTo>
                  <a:lnTo>
                    <a:pt x="17" y="2802"/>
                  </a:lnTo>
                  <a:cubicBezTo>
                    <a:pt x="0" y="2962"/>
                    <a:pt x="170" y="3097"/>
                    <a:pt x="318" y="3097"/>
                  </a:cubicBezTo>
                  <a:cubicBezTo>
                    <a:pt x="319" y="3097"/>
                    <a:pt x="321" y="3097"/>
                    <a:pt x="323" y="3097"/>
                  </a:cubicBezTo>
                  <a:cubicBezTo>
                    <a:pt x="503" y="3094"/>
                    <a:pt x="600" y="2954"/>
                    <a:pt x="619" y="2791"/>
                  </a:cubicBezTo>
                  <a:lnTo>
                    <a:pt x="892" y="296"/>
                  </a:lnTo>
                  <a:cubicBezTo>
                    <a:pt x="909" y="136"/>
                    <a:pt x="737" y="1"/>
                    <a:pt x="5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0" name="Google Shape;16660;p28"/>
            <p:cNvSpPr/>
            <p:nvPr/>
          </p:nvSpPr>
          <p:spPr>
            <a:xfrm>
              <a:off x="6245350" y="1965550"/>
              <a:ext cx="20850" cy="63825"/>
            </a:xfrm>
            <a:custGeom>
              <a:avLst/>
              <a:gdLst/>
              <a:ahLst/>
              <a:cxnLst/>
              <a:rect l="l" t="t" r="r" b="b"/>
              <a:pathLst>
                <a:path w="834" h="2553" extrusionOk="0">
                  <a:moveTo>
                    <a:pt x="526" y="1"/>
                  </a:moveTo>
                  <a:cubicBezTo>
                    <a:pt x="522" y="1"/>
                    <a:pt x="517" y="1"/>
                    <a:pt x="513" y="1"/>
                  </a:cubicBezTo>
                  <a:cubicBezTo>
                    <a:pt x="334" y="12"/>
                    <a:pt x="234" y="139"/>
                    <a:pt x="216" y="306"/>
                  </a:cubicBezTo>
                  <a:lnTo>
                    <a:pt x="17" y="2257"/>
                  </a:lnTo>
                  <a:cubicBezTo>
                    <a:pt x="1" y="2409"/>
                    <a:pt x="164" y="2552"/>
                    <a:pt x="309" y="2552"/>
                  </a:cubicBezTo>
                  <a:cubicBezTo>
                    <a:pt x="314" y="2552"/>
                    <a:pt x="318" y="2552"/>
                    <a:pt x="323" y="2552"/>
                  </a:cubicBezTo>
                  <a:cubicBezTo>
                    <a:pt x="502" y="2541"/>
                    <a:pt x="600" y="2415"/>
                    <a:pt x="617" y="2246"/>
                  </a:cubicBezTo>
                  <a:lnTo>
                    <a:pt x="818" y="297"/>
                  </a:lnTo>
                  <a:cubicBezTo>
                    <a:pt x="833" y="145"/>
                    <a:pt x="672" y="1"/>
                    <a:pt x="5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1" name="Google Shape;16661;p28"/>
            <p:cNvSpPr/>
            <p:nvPr/>
          </p:nvSpPr>
          <p:spPr>
            <a:xfrm>
              <a:off x="6178800" y="1842900"/>
              <a:ext cx="123000" cy="95125"/>
            </a:xfrm>
            <a:custGeom>
              <a:avLst/>
              <a:gdLst/>
              <a:ahLst/>
              <a:cxnLst/>
              <a:rect l="l" t="t" r="r" b="b"/>
              <a:pathLst>
                <a:path w="4920" h="3805" extrusionOk="0">
                  <a:moveTo>
                    <a:pt x="3961" y="0"/>
                  </a:moveTo>
                  <a:cubicBezTo>
                    <a:pt x="3922" y="0"/>
                    <a:pt x="3881" y="2"/>
                    <a:pt x="3840" y="6"/>
                  </a:cubicBezTo>
                  <a:cubicBezTo>
                    <a:pt x="3270" y="59"/>
                    <a:pt x="2704" y="334"/>
                    <a:pt x="2176" y="534"/>
                  </a:cubicBezTo>
                  <a:cubicBezTo>
                    <a:pt x="1553" y="771"/>
                    <a:pt x="934" y="1021"/>
                    <a:pt x="323" y="1288"/>
                  </a:cubicBezTo>
                  <a:cubicBezTo>
                    <a:pt x="111" y="1379"/>
                    <a:pt x="0" y="1715"/>
                    <a:pt x="260" y="1838"/>
                  </a:cubicBezTo>
                  <a:cubicBezTo>
                    <a:pt x="1470" y="2406"/>
                    <a:pt x="2643" y="3047"/>
                    <a:pt x="3776" y="3757"/>
                  </a:cubicBezTo>
                  <a:cubicBezTo>
                    <a:pt x="3829" y="3790"/>
                    <a:pt x="3880" y="3804"/>
                    <a:pt x="3929" y="3804"/>
                  </a:cubicBezTo>
                  <a:cubicBezTo>
                    <a:pt x="4182" y="3804"/>
                    <a:pt x="4345" y="3406"/>
                    <a:pt x="4071" y="3234"/>
                  </a:cubicBezTo>
                  <a:cubicBezTo>
                    <a:pt x="3121" y="2638"/>
                    <a:pt x="2144" y="2093"/>
                    <a:pt x="1139" y="1599"/>
                  </a:cubicBezTo>
                  <a:cubicBezTo>
                    <a:pt x="1442" y="1474"/>
                    <a:pt x="1741" y="1344"/>
                    <a:pt x="2046" y="1227"/>
                  </a:cubicBezTo>
                  <a:cubicBezTo>
                    <a:pt x="2559" y="1029"/>
                    <a:pt x="3076" y="815"/>
                    <a:pt x="3602" y="663"/>
                  </a:cubicBezTo>
                  <a:cubicBezTo>
                    <a:pt x="3716" y="630"/>
                    <a:pt x="3844" y="597"/>
                    <a:pt x="3967" y="597"/>
                  </a:cubicBezTo>
                  <a:cubicBezTo>
                    <a:pt x="4017" y="597"/>
                    <a:pt x="4066" y="602"/>
                    <a:pt x="4113" y="616"/>
                  </a:cubicBezTo>
                  <a:cubicBezTo>
                    <a:pt x="4312" y="669"/>
                    <a:pt x="4292" y="890"/>
                    <a:pt x="4295" y="1061"/>
                  </a:cubicBezTo>
                  <a:cubicBezTo>
                    <a:pt x="4306" y="1659"/>
                    <a:pt x="4310" y="2258"/>
                    <a:pt x="4314" y="2856"/>
                  </a:cubicBezTo>
                  <a:cubicBezTo>
                    <a:pt x="4314" y="3047"/>
                    <a:pt x="4461" y="3141"/>
                    <a:pt x="4609" y="3141"/>
                  </a:cubicBezTo>
                  <a:cubicBezTo>
                    <a:pt x="4761" y="3141"/>
                    <a:pt x="4915" y="3041"/>
                    <a:pt x="4914" y="2845"/>
                  </a:cubicBezTo>
                  <a:cubicBezTo>
                    <a:pt x="4912" y="2497"/>
                    <a:pt x="4911" y="2149"/>
                    <a:pt x="4906" y="1802"/>
                  </a:cubicBezTo>
                  <a:cubicBezTo>
                    <a:pt x="4903" y="1471"/>
                    <a:pt x="4920" y="1129"/>
                    <a:pt x="4884" y="799"/>
                  </a:cubicBezTo>
                  <a:cubicBezTo>
                    <a:pt x="4827" y="281"/>
                    <a:pt x="4445" y="0"/>
                    <a:pt x="39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2" name="Google Shape;16662;p28"/>
            <p:cNvSpPr/>
            <p:nvPr/>
          </p:nvSpPr>
          <p:spPr>
            <a:xfrm>
              <a:off x="6165050" y="1759075"/>
              <a:ext cx="153100" cy="66700"/>
            </a:xfrm>
            <a:custGeom>
              <a:avLst/>
              <a:gdLst/>
              <a:ahLst/>
              <a:cxnLst/>
              <a:rect l="l" t="t" r="r" b="b"/>
              <a:pathLst>
                <a:path w="6124" h="2668" extrusionOk="0">
                  <a:moveTo>
                    <a:pt x="754" y="642"/>
                  </a:moveTo>
                  <a:lnTo>
                    <a:pt x="754" y="642"/>
                  </a:lnTo>
                  <a:cubicBezTo>
                    <a:pt x="809" y="663"/>
                    <a:pt x="879" y="675"/>
                    <a:pt x="925" y="692"/>
                  </a:cubicBezTo>
                  <a:cubicBezTo>
                    <a:pt x="1108" y="761"/>
                    <a:pt x="1288" y="843"/>
                    <a:pt x="1464" y="929"/>
                  </a:cubicBezTo>
                  <a:cubicBezTo>
                    <a:pt x="1962" y="1178"/>
                    <a:pt x="2426" y="1491"/>
                    <a:pt x="2842" y="1861"/>
                  </a:cubicBezTo>
                  <a:cubicBezTo>
                    <a:pt x="2401" y="1701"/>
                    <a:pt x="1984" y="1466"/>
                    <a:pt x="1591" y="1224"/>
                  </a:cubicBezTo>
                  <a:cubicBezTo>
                    <a:pt x="1420" y="1117"/>
                    <a:pt x="1251" y="1009"/>
                    <a:pt x="1085" y="896"/>
                  </a:cubicBezTo>
                  <a:cubicBezTo>
                    <a:pt x="1014" y="849"/>
                    <a:pt x="942" y="802"/>
                    <a:pt x="873" y="754"/>
                  </a:cubicBezTo>
                  <a:cubicBezTo>
                    <a:pt x="832" y="719"/>
                    <a:pt x="792" y="681"/>
                    <a:pt x="754" y="642"/>
                  </a:cubicBezTo>
                  <a:close/>
                  <a:moveTo>
                    <a:pt x="629" y="0"/>
                  </a:moveTo>
                  <a:cubicBezTo>
                    <a:pt x="615" y="0"/>
                    <a:pt x="601" y="1"/>
                    <a:pt x="588" y="1"/>
                  </a:cubicBezTo>
                  <a:cubicBezTo>
                    <a:pt x="196" y="22"/>
                    <a:pt x="0" y="428"/>
                    <a:pt x="116" y="774"/>
                  </a:cubicBezTo>
                  <a:cubicBezTo>
                    <a:pt x="237" y="1136"/>
                    <a:pt x="671" y="1343"/>
                    <a:pt x="969" y="1538"/>
                  </a:cubicBezTo>
                  <a:cubicBezTo>
                    <a:pt x="1329" y="1775"/>
                    <a:pt x="1697" y="1999"/>
                    <a:pt x="2084" y="2187"/>
                  </a:cubicBezTo>
                  <a:cubicBezTo>
                    <a:pt x="2670" y="2469"/>
                    <a:pt x="3306" y="2667"/>
                    <a:pt x="3953" y="2667"/>
                  </a:cubicBezTo>
                  <a:cubicBezTo>
                    <a:pt x="4143" y="2667"/>
                    <a:pt x="4334" y="2650"/>
                    <a:pt x="4525" y="2613"/>
                  </a:cubicBezTo>
                  <a:cubicBezTo>
                    <a:pt x="5377" y="2447"/>
                    <a:pt x="6123" y="1648"/>
                    <a:pt x="5696" y="761"/>
                  </a:cubicBezTo>
                  <a:cubicBezTo>
                    <a:pt x="5643" y="654"/>
                    <a:pt x="5559" y="610"/>
                    <a:pt x="5471" y="610"/>
                  </a:cubicBezTo>
                  <a:cubicBezTo>
                    <a:pt x="5275" y="610"/>
                    <a:pt x="5066" y="834"/>
                    <a:pt x="5182" y="1073"/>
                  </a:cubicBezTo>
                  <a:cubicBezTo>
                    <a:pt x="5338" y="1399"/>
                    <a:pt x="5075" y="1744"/>
                    <a:pt x="4796" y="1891"/>
                  </a:cubicBezTo>
                  <a:cubicBezTo>
                    <a:pt x="4548" y="2023"/>
                    <a:pt x="4257" y="2067"/>
                    <a:pt x="3972" y="2067"/>
                  </a:cubicBezTo>
                  <a:cubicBezTo>
                    <a:pt x="3920" y="2067"/>
                    <a:pt x="3868" y="2066"/>
                    <a:pt x="3817" y="2063"/>
                  </a:cubicBezTo>
                  <a:cubicBezTo>
                    <a:pt x="3812" y="2001"/>
                    <a:pt x="3786" y="1941"/>
                    <a:pt x="3742" y="1896"/>
                  </a:cubicBezTo>
                  <a:cubicBezTo>
                    <a:pt x="3176" y="1283"/>
                    <a:pt x="2504" y="779"/>
                    <a:pt x="1758" y="406"/>
                  </a:cubicBezTo>
                  <a:cubicBezTo>
                    <a:pt x="1432" y="244"/>
                    <a:pt x="1006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3" name="Google Shape;16663;p28"/>
            <p:cNvSpPr/>
            <p:nvPr/>
          </p:nvSpPr>
          <p:spPr>
            <a:xfrm>
              <a:off x="6204525" y="1662375"/>
              <a:ext cx="64700" cy="77100"/>
            </a:xfrm>
            <a:custGeom>
              <a:avLst/>
              <a:gdLst/>
              <a:ahLst/>
              <a:cxnLst/>
              <a:rect l="l" t="t" r="r" b="b"/>
              <a:pathLst>
                <a:path w="2588" h="3084" extrusionOk="0">
                  <a:moveTo>
                    <a:pt x="1724" y="0"/>
                  </a:moveTo>
                  <a:cubicBezTo>
                    <a:pt x="1571" y="0"/>
                    <a:pt x="1415" y="100"/>
                    <a:pt x="1412" y="296"/>
                  </a:cubicBezTo>
                  <a:cubicBezTo>
                    <a:pt x="1408" y="567"/>
                    <a:pt x="1397" y="838"/>
                    <a:pt x="1381" y="1109"/>
                  </a:cubicBezTo>
                  <a:cubicBezTo>
                    <a:pt x="1049" y="1063"/>
                    <a:pt x="720" y="987"/>
                    <a:pt x="402" y="877"/>
                  </a:cubicBezTo>
                  <a:cubicBezTo>
                    <a:pt x="378" y="869"/>
                    <a:pt x="353" y="865"/>
                    <a:pt x="328" y="865"/>
                  </a:cubicBezTo>
                  <a:cubicBezTo>
                    <a:pt x="197" y="865"/>
                    <a:pt x="63" y="967"/>
                    <a:pt x="35" y="1093"/>
                  </a:cubicBezTo>
                  <a:cubicBezTo>
                    <a:pt x="1" y="1262"/>
                    <a:pt x="93" y="1403"/>
                    <a:pt x="251" y="1458"/>
                  </a:cubicBezTo>
                  <a:cubicBezTo>
                    <a:pt x="604" y="1577"/>
                    <a:pt x="969" y="1660"/>
                    <a:pt x="1339" y="1707"/>
                  </a:cubicBezTo>
                  <a:cubicBezTo>
                    <a:pt x="1310" y="2043"/>
                    <a:pt x="1276" y="2376"/>
                    <a:pt x="1229" y="2708"/>
                  </a:cubicBezTo>
                  <a:cubicBezTo>
                    <a:pt x="1207" y="2870"/>
                    <a:pt x="1276" y="3031"/>
                    <a:pt x="1445" y="3075"/>
                  </a:cubicBezTo>
                  <a:cubicBezTo>
                    <a:pt x="1467" y="3081"/>
                    <a:pt x="1489" y="3083"/>
                    <a:pt x="1512" y="3083"/>
                  </a:cubicBezTo>
                  <a:cubicBezTo>
                    <a:pt x="1644" y="3083"/>
                    <a:pt x="1792" y="2996"/>
                    <a:pt x="1812" y="2860"/>
                  </a:cubicBezTo>
                  <a:cubicBezTo>
                    <a:pt x="1862" y="2491"/>
                    <a:pt x="1901" y="2121"/>
                    <a:pt x="1934" y="1750"/>
                  </a:cubicBezTo>
                  <a:cubicBezTo>
                    <a:pt x="2007" y="1752"/>
                    <a:pt x="2081" y="1754"/>
                    <a:pt x="2154" y="1754"/>
                  </a:cubicBezTo>
                  <a:cubicBezTo>
                    <a:pt x="2197" y="1754"/>
                    <a:pt x="2239" y="1753"/>
                    <a:pt x="2282" y="1751"/>
                  </a:cubicBezTo>
                  <a:cubicBezTo>
                    <a:pt x="2439" y="1745"/>
                    <a:pt x="2587" y="1610"/>
                    <a:pt x="2576" y="1446"/>
                  </a:cubicBezTo>
                  <a:cubicBezTo>
                    <a:pt x="2567" y="1289"/>
                    <a:pt x="2445" y="1149"/>
                    <a:pt x="2282" y="1149"/>
                  </a:cubicBezTo>
                  <a:cubicBezTo>
                    <a:pt x="2278" y="1149"/>
                    <a:pt x="2274" y="1149"/>
                    <a:pt x="2271" y="1150"/>
                  </a:cubicBezTo>
                  <a:cubicBezTo>
                    <a:pt x="2238" y="1151"/>
                    <a:pt x="2205" y="1152"/>
                    <a:pt x="2173" y="1152"/>
                  </a:cubicBezTo>
                  <a:cubicBezTo>
                    <a:pt x="2107" y="1152"/>
                    <a:pt x="2043" y="1150"/>
                    <a:pt x="1978" y="1150"/>
                  </a:cubicBezTo>
                  <a:cubicBezTo>
                    <a:pt x="1994" y="863"/>
                    <a:pt x="2008" y="575"/>
                    <a:pt x="2012" y="286"/>
                  </a:cubicBezTo>
                  <a:cubicBezTo>
                    <a:pt x="2016" y="95"/>
                    <a:pt x="1872" y="0"/>
                    <a:pt x="1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4" name="Google Shape;16664;p28"/>
            <p:cNvSpPr/>
            <p:nvPr/>
          </p:nvSpPr>
          <p:spPr>
            <a:xfrm>
              <a:off x="6180125" y="1535525"/>
              <a:ext cx="107625" cy="103725"/>
            </a:xfrm>
            <a:custGeom>
              <a:avLst/>
              <a:gdLst/>
              <a:ahLst/>
              <a:cxnLst/>
              <a:rect l="l" t="t" r="r" b="b"/>
              <a:pathLst>
                <a:path w="4305" h="4149" extrusionOk="0">
                  <a:moveTo>
                    <a:pt x="3487" y="601"/>
                  </a:moveTo>
                  <a:cubicBezTo>
                    <a:pt x="3516" y="601"/>
                    <a:pt x="3546" y="606"/>
                    <a:pt x="3560" y="625"/>
                  </a:cubicBezTo>
                  <a:cubicBezTo>
                    <a:pt x="3593" y="671"/>
                    <a:pt x="3557" y="839"/>
                    <a:pt x="3554" y="898"/>
                  </a:cubicBezTo>
                  <a:cubicBezTo>
                    <a:pt x="3537" y="1174"/>
                    <a:pt x="3519" y="1448"/>
                    <a:pt x="3502" y="1724"/>
                  </a:cubicBezTo>
                  <a:cubicBezTo>
                    <a:pt x="3483" y="1998"/>
                    <a:pt x="3466" y="2274"/>
                    <a:pt x="3449" y="2549"/>
                  </a:cubicBezTo>
                  <a:cubicBezTo>
                    <a:pt x="3441" y="2675"/>
                    <a:pt x="3433" y="2802"/>
                    <a:pt x="3425" y="2927"/>
                  </a:cubicBezTo>
                  <a:cubicBezTo>
                    <a:pt x="3424" y="2965"/>
                    <a:pt x="3427" y="3038"/>
                    <a:pt x="3425" y="3109"/>
                  </a:cubicBezTo>
                  <a:lnTo>
                    <a:pt x="1010" y="1331"/>
                  </a:lnTo>
                  <a:lnTo>
                    <a:pt x="2019" y="1020"/>
                  </a:lnTo>
                  <a:lnTo>
                    <a:pt x="2775" y="787"/>
                  </a:lnTo>
                  <a:cubicBezTo>
                    <a:pt x="2985" y="723"/>
                    <a:pt x="3208" y="622"/>
                    <a:pt x="3429" y="605"/>
                  </a:cubicBezTo>
                  <a:cubicBezTo>
                    <a:pt x="3443" y="604"/>
                    <a:pt x="3465" y="601"/>
                    <a:pt x="3487" y="601"/>
                  </a:cubicBezTo>
                  <a:close/>
                  <a:moveTo>
                    <a:pt x="3477" y="0"/>
                  </a:moveTo>
                  <a:cubicBezTo>
                    <a:pt x="3327" y="0"/>
                    <a:pt x="3175" y="35"/>
                    <a:pt x="3034" y="77"/>
                  </a:cubicBezTo>
                  <a:cubicBezTo>
                    <a:pt x="2760" y="159"/>
                    <a:pt x="2485" y="246"/>
                    <a:pt x="2211" y="332"/>
                  </a:cubicBezTo>
                  <a:lnTo>
                    <a:pt x="270" y="929"/>
                  </a:lnTo>
                  <a:cubicBezTo>
                    <a:pt x="1" y="1012"/>
                    <a:pt x="7" y="1334"/>
                    <a:pt x="207" y="1481"/>
                  </a:cubicBezTo>
                  <a:lnTo>
                    <a:pt x="3776" y="4107"/>
                  </a:lnTo>
                  <a:cubicBezTo>
                    <a:pt x="3816" y="4136"/>
                    <a:pt x="3863" y="4149"/>
                    <a:pt x="3910" y="4149"/>
                  </a:cubicBezTo>
                  <a:cubicBezTo>
                    <a:pt x="4020" y="4149"/>
                    <a:pt x="4135" y="4082"/>
                    <a:pt x="4185" y="3992"/>
                  </a:cubicBezTo>
                  <a:cubicBezTo>
                    <a:pt x="4273" y="3836"/>
                    <a:pt x="4203" y="3679"/>
                    <a:pt x="4071" y="3582"/>
                  </a:cubicBezTo>
                  <a:lnTo>
                    <a:pt x="3947" y="3493"/>
                  </a:lnTo>
                  <a:cubicBezTo>
                    <a:pt x="3983" y="3396"/>
                    <a:pt x="4004" y="3294"/>
                    <a:pt x="4008" y="3192"/>
                  </a:cubicBezTo>
                  <a:cubicBezTo>
                    <a:pt x="4046" y="2595"/>
                    <a:pt x="4085" y="2000"/>
                    <a:pt x="4123" y="1403"/>
                  </a:cubicBezTo>
                  <a:cubicBezTo>
                    <a:pt x="4152" y="928"/>
                    <a:pt x="4304" y="206"/>
                    <a:pt x="3700" y="30"/>
                  </a:cubicBezTo>
                  <a:cubicBezTo>
                    <a:pt x="3627" y="9"/>
                    <a:pt x="3552" y="0"/>
                    <a:pt x="3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5" name="Google Shape;16665;p28"/>
            <p:cNvSpPr/>
            <p:nvPr/>
          </p:nvSpPr>
          <p:spPr>
            <a:xfrm>
              <a:off x="6152875" y="1449050"/>
              <a:ext cx="126925" cy="67050"/>
            </a:xfrm>
            <a:custGeom>
              <a:avLst/>
              <a:gdLst/>
              <a:ahLst/>
              <a:cxnLst/>
              <a:rect l="l" t="t" r="r" b="b"/>
              <a:pathLst>
                <a:path w="5077" h="2682" extrusionOk="0">
                  <a:moveTo>
                    <a:pt x="1219" y="857"/>
                  </a:moveTo>
                  <a:cubicBezTo>
                    <a:pt x="1706" y="1039"/>
                    <a:pt x="2168" y="1285"/>
                    <a:pt x="2593" y="1584"/>
                  </a:cubicBezTo>
                  <a:cubicBezTo>
                    <a:pt x="2577" y="1579"/>
                    <a:pt x="2562" y="1574"/>
                    <a:pt x="2546" y="1568"/>
                  </a:cubicBezTo>
                  <a:cubicBezTo>
                    <a:pt x="2078" y="1405"/>
                    <a:pt x="1604" y="1178"/>
                    <a:pt x="1219" y="857"/>
                  </a:cubicBezTo>
                  <a:close/>
                  <a:moveTo>
                    <a:pt x="376" y="0"/>
                  </a:moveTo>
                  <a:cubicBezTo>
                    <a:pt x="150" y="0"/>
                    <a:pt x="0" y="240"/>
                    <a:pt x="114" y="454"/>
                  </a:cubicBezTo>
                  <a:cubicBezTo>
                    <a:pt x="613" y="1399"/>
                    <a:pt x="1692" y="1979"/>
                    <a:pt x="2693" y="2242"/>
                  </a:cubicBezTo>
                  <a:cubicBezTo>
                    <a:pt x="2928" y="2306"/>
                    <a:pt x="3170" y="2338"/>
                    <a:pt x="3412" y="2338"/>
                  </a:cubicBezTo>
                  <a:cubicBezTo>
                    <a:pt x="3429" y="2338"/>
                    <a:pt x="3446" y="2338"/>
                    <a:pt x="3463" y="2338"/>
                  </a:cubicBezTo>
                  <a:cubicBezTo>
                    <a:pt x="3541" y="2419"/>
                    <a:pt x="3619" y="2499"/>
                    <a:pt x="3694" y="2583"/>
                  </a:cubicBezTo>
                  <a:cubicBezTo>
                    <a:pt x="3754" y="2652"/>
                    <a:pt x="3822" y="2681"/>
                    <a:pt x="3888" y="2681"/>
                  </a:cubicBezTo>
                  <a:cubicBezTo>
                    <a:pt x="4088" y="2681"/>
                    <a:pt x="4270" y="2416"/>
                    <a:pt x="4139" y="2200"/>
                  </a:cubicBezTo>
                  <a:cubicBezTo>
                    <a:pt x="4204" y="2173"/>
                    <a:pt x="4266" y="2142"/>
                    <a:pt x="4326" y="2106"/>
                  </a:cubicBezTo>
                  <a:cubicBezTo>
                    <a:pt x="4766" y="1847"/>
                    <a:pt x="5076" y="1385"/>
                    <a:pt x="5054" y="866"/>
                  </a:cubicBezTo>
                  <a:cubicBezTo>
                    <a:pt x="5047" y="675"/>
                    <a:pt x="4896" y="581"/>
                    <a:pt x="4748" y="581"/>
                  </a:cubicBezTo>
                  <a:cubicBezTo>
                    <a:pt x="4595" y="581"/>
                    <a:pt x="4446" y="680"/>
                    <a:pt x="4454" y="876"/>
                  </a:cubicBezTo>
                  <a:cubicBezTo>
                    <a:pt x="4468" y="1233"/>
                    <a:pt x="4208" y="1526"/>
                    <a:pt x="3886" y="1658"/>
                  </a:cubicBezTo>
                  <a:cubicBezTo>
                    <a:pt x="3823" y="1683"/>
                    <a:pt x="3759" y="1701"/>
                    <a:pt x="3693" y="1714"/>
                  </a:cubicBezTo>
                  <a:cubicBezTo>
                    <a:pt x="2792" y="851"/>
                    <a:pt x="1667" y="260"/>
                    <a:pt x="445" y="8"/>
                  </a:cubicBezTo>
                  <a:cubicBezTo>
                    <a:pt x="421" y="3"/>
                    <a:pt x="398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6" name="Google Shape;16666;p28"/>
            <p:cNvSpPr/>
            <p:nvPr/>
          </p:nvSpPr>
          <p:spPr>
            <a:xfrm>
              <a:off x="6282950" y="1428700"/>
              <a:ext cx="50" cy="575"/>
            </a:xfrm>
            <a:custGeom>
              <a:avLst/>
              <a:gdLst/>
              <a:ahLst/>
              <a:cxnLst/>
              <a:rect l="l" t="t" r="r" b="b"/>
              <a:pathLst>
                <a:path w="2" h="23" extrusionOk="0">
                  <a:moveTo>
                    <a:pt x="0" y="1"/>
                  </a:moveTo>
                  <a:cubicBezTo>
                    <a:pt x="0" y="9"/>
                    <a:pt x="0" y="15"/>
                    <a:pt x="2" y="23"/>
                  </a:cubicBezTo>
                  <a:lnTo>
                    <a:pt x="2" y="9"/>
                  </a:lnTo>
                  <a:lnTo>
                    <a:pt x="2" y="5"/>
                  </a:lnTo>
                  <a:cubicBezTo>
                    <a:pt x="2" y="4"/>
                    <a:pt x="2" y="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7" name="Google Shape;16667;p28"/>
            <p:cNvSpPr/>
            <p:nvPr/>
          </p:nvSpPr>
          <p:spPr>
            <a:xfrm>
              <a:off x="6279025" y="1423375"/>
              <a:ext cx="100" cy="75"/>
            </a:xfrm>
            <a:custGeom>
              <a:avLst/>
              <a:gdLst/>
              <a:ahLst/>
              <a:cxnLst/>
              <a:rect l="l" t="t" r="r" b="b"/>
              <a:pathLst>
                <a:path w="4" h="3" extrusionOk="0">
                  <a:moveTo>
                    <a:pt x="1" y="1"/>
                  </a:moveTo>
                  <a:lnTo>
                    <a:pt x="4" y="2"/>
                  </a:lnTo>
                  <a:cubicBezTo>
                    <a:pt x="4" y="2"/>
                    <a:pt x="4" y="2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8" name="Google Shape;16668;p28"/>
            <p:cNvSpPr/>
            <p:nvPr/>
          </p:nvSpPr>
          <p:spPr>
            <a:xfrm>
              <a:off x="6271150" y="1440425"/>
              <a:ext cx="550" cy="50"/>
            </a:xfrm>
            <a:custGeom>
              <a:avLst/>
              <a:gdLst/>
              <a:ahLst/>
              <a:cxnLst/>
              <a:rect l="l" t="t" r="r" b="b"/>
              <a:pathLst>
                <a:path w="22" h="2" extrusionOk="0">
                  <a:moveTo>
                    <a:pt x="21" y="0"/>
                  </a:moveTo>
                  <a:lnTo>
                    <a:pt x="1" y="2"/>
                  </a:lnTo>
                  <a:cubicBezTo>
                    <a:pt x="2" y="2"/>
                    <a:pt x="9" y="2"/>
                    <a:pt x="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69" name="Google Shape;16669;p28"/>
            <p:cNvSpPr/>
            <p:nvPr/>
          </p:nvSpPr>
          <p:spPr>
            <a:xfrm>
              <a:off x="6242825" y="1408075"/>
              <a:ext cx="56250" cy="47450"/>
            </a:xfrm>
            <a:custGeom>
              <a:avLst/>
              <a:gdLst/>
              <a:ahLst/>
              <a:cxnLst/>
              <a:rect l="l" t="t" r="r" b="b"/>
              <a:pathLst>
                <a:path w="2250" h="1898" extrusionOk="0">
                  <a:moveTo>
                    <a:pt x="669" y="924"/>
                  </a:moveTo>
                  <a:lnTo>
                    <a:pt x="669" y="924"/>
                  </a:lnTo>
                  <a:cubicBezTo>
                    <a:pt x="668" y="926"/>
                    <a:pt x="668" y="927"/>
                    <a:pt x="667" y="928"/>
                  </a:cubicBezTo>
                  <a:lnTo>
                    <a:pt x="667" y="928"/>
                  </a:lnTo>
                  <a:lnTo>
                    <a:pt x="669" y="924"/>
                  </a:lnTo>
                  <a:close/>
                  <a:moveTo>
                    <a:pt x="1432" y="600"/>
                  </a:moveTo>
                  <a:lnTo>
                    <a:pt x="1432" y="600"/>
                  </a:lnTo>
                  <a:cubicBezTo>
                    <a:pt x="1433" y="600"/>
                    <a:pt x="1439" y="603"/>
                    <a:pt x="1452" y="611"/>
                  </a:cubicBezTo>
                  <a:lnTo>
                    <a:pt x="1461" y="616"/>
                  </a:lnTo>
                  <a:cubicBezTo>
                    <a:pt x="1461" y="616"/>
                    <a:pt x="1461" y="616"/>
                    <a:pt x="1460" y="616"/>
                  </a:cubicBezTo>
                  <a:cubicBezTo>
                    <a:pt x="1458" y="616"/>
                    <a:pt x="1455" y="615"/>
                    <a:pt x="1452" y="614"/>
                  </a:cubicBezTo>
                  <a:lnTo>
                    <a:pt x="1452" y="614"/>
                  </a:lnTo>
                  <a:cubicBezTo>
                    <a:pt x="1466" y="622"/>
                    <a:pt x="1480" y="630"/>
                    <a:pt x="1494" y="638"/>
                  </a:cubicBezTo>
                  <a:cubicBezTo>
                    <a:pt x="1495" y="638"/>
                    <a:pt x="1495" y="638"/>
                    <a:pt x="1495" y="638"/>
                  </a:cubicBezTo>
                  <a:cubicBezTo>
                    <a:pt x="1495" y="638"/>
                    <a:pt x="1495" y="638"/>
                    <a:pt x="1496" y="639"/>
                  </a:cubicBezTo>
                  <a:cubicBezTo>
                    <a:pt x="1500" y="644"/>
                    <a:pt x="1519" y="660"/>
                    <a:pt x="1535" y="674"/>
                  </a:cubicBezTo>
                  <a:cubicBezTo>
                    <a:pt x="1536" y="677"/>
                    <a:pt x="1538" y="680"/>
                    <a:pt x="1539" y="683"/>
                  </a:cubicBezTo>
                  <a:cubicBezTo>
                    <a:pt x="1549" y="699"/>
                    <a:pt x="1558" y="711"/>
                    <a:pt x="1568" y="727"/>
                  </a:cubicBezTo>
                  <a:cubicBezTo>
                    <a:pt x="1569" y="730"/>
                    <a:pt x="1576" y="738"/>
                    <a:pt x="1580" y="747"/>
                  </a:cubicBezTo>
                  <a:lnTo>
                    <a:pt x="1583" y="757"/>
                  </a:lnTo>
                  <a:cubicBezTo>
                    <a:pt x="1583" y="761"/>
                    <a:pt x="1597" y="799"/>
                    <a:pt x="1605" y="827"/>
                  </a:cubicBezTo>
                  <a:cubicBezTo>
                    <a:pt x="1605" y="822"/>
                    <a:pt x="1605" y="819"/>
                    <a:pt x="1605" y="819"/>
                  </a:cubicBezTo>
                  <a:cubicBezTo>
                    <a:pt x="1606" y="819"/>
                    <a:pt x="1606" y="823"/>
                    <a:pt x="1607" y="832"/>
                  </a:cubicBezTo>
                  <a:cubicBezTo>
                    <a:pt x="1610" y="845"/>
                    <a:pt x="1612" y="854"/>
                    <a:pt x="1610" y="854"/>
                  </a:cubicBezTo>
                  <a:cubicBezTo>
                    <a:pt x="1610" y="854"/>
                    <a:pt x="1610" y="854"/>
                    <a:pt x="1609" y="854"/>
                  </a:cubicBezTo>
                  <a:cubicBezTo>
                    <a:pt x="1608" y="854"/>
                    <a:pt x="1608" y="850"/>
                    <a:pt x="1607" y="848"/>
                  </a:cubicBezTo>
                  <a:lnTo>
                    <a:pt x="1607" y="848"/>
                  </a:lnTo>
                  <a:cubicBezTo>
                    <a:pt x="1607" y="857"/>
                    <a:pt x="1608" y="866"/>
                    <a:pt x="1608" y="876"/>
                  </a:cubicBezTo>
                  <a:cubicBezTo>
                    <a:pt x="1608" y="888"/>
                    <a:pt x="1607" y="901"/>
                    <a:pt x="1607" y="915"/>
                  </a:cubicBezTo>
                  <a:cubicBezTo>
                    <a:pt x="1602" y="940"/>
                    <a:pt x="1596" y="964"/>
                    <a:pt x="1590" y="986"/>
                  </a:cubicBezTo>
                  <a:cubicBezTo>
                    <a:pt x="1590" y="987"/>
                    <a:pt x="1590" y="987"/>
                    <a:pt x="1586" y="989"/>
                  </a:cubicBezTo>
                  <a:cubicBezTo>
                    <a:pt x="1577" y="1009"/>
                    <a:pt x="1568" y="1028"/>
                    <a:pt x="1557" y="1047"/>
                  </a:cubicBezTo>
                  <a:lnTo>
                    <a:pt x="1550" y="1058"/>
                  </a:lnTo>
                  <a:cubicBezTo>
                    <a:pt x="1547" y="1059"/>
                    <a:pt x="1527" y="1087"/>
                    <a:pt x="1525" y="1091"/>
                  </a:cubicBezTo>
                  <a:cubicBezTo>
                    <a:pt x="1505" y="1112"/>
                    <a:pt x="1485" y="1134"/>
                    <a:pt x="1463" y="1155"/>
                  </a:cubicBezTo>
                  <a:cubicBezTo>
                    <a:pt x="1456" y="1159"/>
                    <a:pt x="1449" y="1169"/>
                    <a:pt x="1439" y="1175"/>
                  </a:cubicBezTo>
                  <a:cubicBezTo>
                    <a:pt x="1435" y="1177"/>
                    <a:pt x="1431" y="1180"/>
                    <a:pt x="1428" y="1183"/>
                  </a:cubicBezTo>
                  <a:cubicBezTo>
                    <a:pt x="1397" y="1203"/>
                    <a:pt x="1366" y="1222"/>
                    <a:pt x="1333" y="1239"/>
                  </a:cubicBezTo>
                  <a:cubicBezTo>
                    <a:pt x="1328" y="1241"/>
                    <a:pt x="1325" y="1244"/>
                    <a:pt x="1322" y="1246"/>
                  </a:cubicBezTo>
                  <a:cubicBezTo>
                    <a:pt x="1304" y="1253"/>
                    <a:pt x="1287" y="1260"/>
                    <a:pt x="1270" y="1266"/>
                  </a:cubicBezTo>
                  <a:cubicBezTo>
                    <a:pt x="1234" y="1277"/>
                    <a:pt x="1198" y="1285"/>
                    <a:pt x="1162" y="1294"/>
                  </a:cubicBezTo>
                  <a:lnTo>
                    <a:pt x="1156" y="1294"/>
                  </a:lnTo>
                  <a:cubicBezTo>
                    <a:pt x="1149" y="1294"/>
                    <a:pt x="1142" y="1296"/>
                    <a:pt x="1135" y="1296"/>
                  </a:cubicBezTo>
                  <a:cubicBezTo>
                    <a:pt x="1116" y="1297"/>
                    <a:pt x="1098" y="1299"/>
                    <a:pt x="1079" y="1299"/>
                  </a:cubicBezTo>
                  <a:cubicBezTo>
                    <a:pt x="1060" y="1300"/>
                    <a:pt x="1041" y="1300"/>
                    <a:pt x="1023" y="1300"/>
                  </a:cubicBezTo>
                  <a:cubicBezTo>
                    <a:pt x="996" y="1300"/>
                    <a:pt x="970" y="1299"/>
                    <a:pt x="944" y="1297"/>
                  </a:cubicBezTo>
                  <a:lnTo>
                    <a:pt x="938" y="1297"/>
                  </a:lnTo>
                  <a:cubicBezTo>
                    <a:pt x="913" y="1293"/>
                    <a:pt x="886" y="1288"/>
                    <a:pt x="861" y="1283"/>
                  </a:cubicBezTo>
                  <a:cubicBezTo>
                    <a:pt x="856" y="1283"/>
                    <a:pt x="852" y="1282"/>
                    <a:pt x="847" y="1280"/>
                  </a:cubicBezTo>
                  <a:cubicBezTo>
                    <a:pt x="808" y="1213"/>
                    <a:pt x="744" y="1163"/>
                    <a:pt x="668" y="1142"/>
                  </a:cubicBezTo>
                  <a:lnTo>
                    <a:pt x="668" y="1142"/>
                  </a:lnTo>
                  <a:cubicBezTo>
                    <a:pt x="671" y="1143"/>
                    <a:pt x="673" y="1143"/>
                    <a:pt x="674" y="1143"/>
                  </a:cubicBezTo>
                  <a:cubicBezTo>
                    <a:pt x="674" y="1143"/>
                    <a:pt x="672" y="1143"/>
                    <a:pt x="668" y="1142"/>
                  </a:cubicBezTo>
                  <a:lnTo>
                    <a:pt x="668" y="1142"/>
                  </a:lnTo>
                  <a:cubicBezTo>
                    <a:pt x="668" y="1142"/>
                    <a:pt x="668" y="1142"/>
                    <a:pt x="668" y="1142"/>
                  </a:cubicBezTo>
                  <a:lnTo>
                    <a:pt x="664" y="1142"/>
                  </a:lnTo>
                  <a:lnTo>
                    <a:pt x="662" y="1141"/>
                  </a:lnTo>
                  <a:lnTo>
                    <a:pt x="659" y="1141"/>
                  </a:lnTo>
                  <a:lnTo>
                    <a:pt x="657" y="1136"/>
                  </a:lnTo>
                  <a:lnTo>
                    <a:pt x="650" y="1128"/>
                  </a:lnTo>
                  <a:lnTo>
                    <a:pt x="653" y="1130"/>
                  </a:lnTo>
                  <a:cubicBezTo>
                    <a:pt x="651" y="1127"/>
                    <a:pt x="650" y="1123"/>
                    <a:pt x="648" y="1120"/>
                  </a:cubicBezTo>
                  <a:cubicBezTo>
                    <a:pt x="645" y="1108"/>
                    <a:pt x="642" y="1097"/>
                    <a:pt x="637" y="1086"/>
                  </a:cubicBezTo>
                  <a:cubicBezTo>
                    <a:pt x="637" y="1089"/>
                    <a:pt x="637" y="1091"/>
                    <a:pt x="635" y="1094"/>
                  </a:cubicBezTo>
                  <a:cubicBezTo>
                    <a:pt x="637" y="1089"/>
                    <a:pt x="637" y="1084"/>
                    <a:pt x="635" y="1081"/>
                  </a:cubicBezTo>
                  <a:cubicBezTo>
                    <a:pt x="635" y="1080"/>
                    <a:pt x="635" y="1078"/>
                    <a:pt x="635" y="1076"/>
                  </a:cubicBezTo>
                  <a:cubicBezTo>
                    <a:pt x="629" y="1058"/>
                    <a:pt x="631" y="1054"/>
                    <a:pt x="634" y="1054"/>
                  </a:cubicBezTo>
                  <a:lnTo>
                    <a:pt x="634" y="1028"/>
                  </a:lnTo>
                  <a:cubicBezTo>
                    <a:pt x="639" y="1009"/>
                    <a:pt x="643" y="990"/>
                    <a:pt x="646" y="970"/>
                  </a:cubicBezTo>
                  <a:lnTo>
                    <a:pt x="646" y="970"/>
                  </a:lnTo>
                  <a:cubicBezTo>
                    <a:pt x="645" y="973"/>
                    <a:pt x="643" y="976"/>
                    <a:pt x="642" y="976"/>
                  </a:cubicBezTo>
                  <a:cubicBezTo>
                    <a:pt x="643" y="976"/>
                    <a:pt x="645" y="970"/>
                    <a:pt x="648" y="965"/>
                  </a:cubicBezTo>
                  <a:cubicBezTo>
                    <a:pt x="650" y="962"/>
                    <a:pt x="650" y="957"/>
                    <a:pt x="650" y="954"/>
                  </a:cubicBezTo>
                  <a:cubicBezTo>
                    <a:pt x="652" y="944"/>
                    <a:pt x="654" y="940"/>
                    <a:pt x="655" y="940"/>
                  </a:cubicBezTo>
                  <a:lnTo>
                    <a:pt x="655" y="940"/>
                  </a:lnTo>
                  <a:cubicBezTo>
                    <a:pt x="656" y="940"/>
                    <a:pt x="656" y="947"/>
                    <a:pt x="654" y="954"/>
                  </a:cubicBezTo>
                  <a:cubicBezTo>
                    <a:pt x="660" y="944"/>
                    <a:pt x="665" y="932"/>
                    <a:pt x="667" y="928"/>
                  </a:cubicBezTo>
                  <a:lnTo>
                    <a:pt x="667" y="928"/>
                  </a:lnTo>
                  <a:cubicBezTo>
                    <a:pt x="665" y="930"/>
                    <a:pt x="664" y="931"/>
                    <a:pt x="662" y="934"/>
                  </a:cubicBezTo>
                  <a:lnTo>
                    <a:pt x="667" y="928"/>
                  </a:lnTo>
                  <a:lnTo>
                    <a:pt x="667" y="928"/>
                  </a:lnTo>
                  <a:cubicBezTo>
                    <a:pt x="667" y="928"/>
                    <a:pt x="667" y="928"/>
                    <a:pt x="667" y="928"/>
                  </a:cubicBezTo>
                  <a:lnTo>
                    <a:pt x="667" y="928"/>
                  </a:lnTo>
                  <a:cubicBezTo>
                    <a:pt x="668" y="926"/>
                    <a:pt x="670" y="924"/>
                    <a:pt x="671" y="921"/>
                  </a:cubicBezTo>
                  <a:lnTo>
                    <a:pt x="671" y="921"/>
                  </a:lnTo>
                  <a:lnTo>
                    <a:pt x="669" y="924"/>
                  </a:lnTo>
                  <a:lnTo>
                    <a:pt x="669" y="924"/>
                  </a:lnTo>
                  <a:cubicBezTo>
                    <a:pt x="670" y="923"/>
                    <a:pt x="671" y="922"/>
                    <a:pt x="671" y="921"/>
                  </a:cubicBezTo>
                  <a:lnTo>
                    <a:pt x="671" y="921"/>
                  </a:lnTo>
                  <a:cubicBezTo>
                    <a:pt x="671" y="921"/>
                    <a:pt x="671" y="921"/>
                    <a:pt x="671" y="921"/>
                  </a:cubicBezTo>
                  <a:cubicBezTo>
                    <a:pt x="677" y="915"/>
                    <a:pt x="681" y="910"/>
                    <a:pt x="681" y="910"/>
                  </a:cubicBezTo>
                  <a:lnTo>
                    <a:pt x="681" y="910"/>
                  </a:lnTo>
                  <a:cubicBezTo>
                    <a:pt x="681" y="910"/>
                    <a:pt x="681" y="910"/>
                    <a:pt x="681" y="910"/>
                  </a:cubicBezTo>
                  <a:cubicBezTo>
                    <a:pt x="684" y="906"/>
                    <a:pt x="687" y="902"/>
                    <a:pt x="692" y="898"/>
                  </a:cubicBezTo>
                  <a:cubicBezTo>
                    <a:pt x="704" y="884"/>
                    <a:pt x="718" y="871"/>
                    <a:pt x="731" y="857"/>
                  </a:cubicBezTo>
                  <a:lnTo>
                    <a:pt x="742" y="849"/>
                  </a:lnTo>
                  <a:lnTo>
                    <a:pt x="770" y="827"/>
                  </a:lnTo>
                  <a:cubicBezTo>
                    <a:pt x="784" y="819"/>
                    <a:pt x="797" y="810"/>
                    <a:pt x="809" y="802"/>
                  </a:cubicBezTo>
                  <a:cubicBezTo>
                    <a:pt x="844" y="782"/>
                    <a:pt x="878" y="763"/>
                    <a:pt x="913" y="746"/>
                  </a:cubicBezTo>
                  <a:lnTo>
                    <a:pt x="930" y="738"/>
                  </a:lnTo>
                  <a:cubicBezTo>
                    <a:pt x="936" y="735"/>
                    <a:pt x="952" y="729"/>
                    <a:pt x="961" y="724"/>
                  </a:cubicBezTo>
                  <a:cubicBezTo>
                    <a:pt x="994" y="711"/>
                    <a:pt x="1027" y="699"/>
                    <a:pt x="1062" y="686"/>
                  </a:cubicBezTo>
                  <a:cubicBezTo>
                    <a:pt x="1142" y="657"/>
                    <a:pt x="1223" y="631"/>
                    <a:pt x="1306" y="611"/>
                  </a:cubicBezTo>
                  <a:cubicBezTo>
                    <a:pt x="1311" y="611"/>
                    <a:pt x="1326" y="608"/>
                    <a:pt x="1337" y="605"/>
                  </a:cubicBezTo>
                  <a:cubicBezTo>
                    <a:pt x="1353" y="605"/>
                    <a:pt x="1391" y="602"/>
                    <a:pt x="1386" y="602"/>
                  </a:cubicBezTo>
                  <a:cubicBezTo>
                    <a:pt x="1390" y="601"/>
                    <a:pt x="1394" y="600"/>
                    <a:pt x="1398" y="600"/>
                  </a:cubicBezTo>
                  <a:cubicBezTo>
                    <a:pt x="1403" y="600"/>
                    <a:pt x="1407" y="601"/>
                    <a:pt x="1411" y="602"/>
                  </a:cubicBezTo>
                  <a:cubicBezTo>
                    <a:pt x="1416" y="602"/>
                    <a:pt x="1420" y="603"/>
                    <a:pt x="1424" y="605"/>
                  </a:cubicBezTo>
                  <a:lnTo>
                    <a:pt x="1449" y="611"/>
                  </a:lnTo>
                  <a:cubicBezTo>
                    <a:pt x="1440" y="606"/>
                    <a:pt x="1431" y="600"/>
                    <a:pt x="1432" y="600"/>
                  </a:cubicBezTo>
                  <a:close/>
                  <a:moveTo>
                    <a:pt x="1392" y="0"/>
                  </a:moveTo>
                  <a:cubicBezTo>
                    <a:pt x="1376" y="0"/>
                    <a:pt x="1361" y="1"/>
                    <a:pt x="1345" y="2"/>
                  </a:cubicBezTo>
                  <a:cubicBezTo>
                    <a:pt x="1107" y="16"/>
                    <a:pt x="869" y="110"/>
                    <a:pt x="653" y="207"/>
                  </a:cubicBezTo>
                  <a:cubicBezTo>
                    <a:pt x="452" y="298"/>
                    <a:pt x="278" y="431"/>
                    <a:pt x="154" y="614"/>
                  </a:cubicBezTo>
                  <a:cubicBezTo>
                    <a:pt x="21" y="812"/>
                    <a:pt x="1" y="1072"/>
                    <a:pt x="76" y="1293"/>
                  </a:cubicBezTo>
                  <a:cubicBezTo>
                    <a:pt x="20" y="1430"/>
                    <a:pt x="56" y="1608"/>
                    <a:pt x="197" y="1678"/>
                  </a:cubicBezTo>
                  <a:cubicBezTo>
                    <a:pt x="462" y="1811"/>
                    <a:pt x="751" y="1898"/>
                    <a:pt x="1040" y="1898"/>
                  </a:cubicBezTo>
                  <a:cubicBezTo>
                    <a:pt x="1226" y="1898"/>
                    <a:pt x="1413" y="1861"/>
                    <a:pt x="1593" y="1778"/>
                  </a:cubicBezTo>
                  <a:cubicBezTo>
                    <a:pt x="1956" y="1609"/>
                    <a:pt x="2249" y="1219"/>
                    <a:pt x="2204" y="804"/>
                  </a:cubicBezTo>
                  <a:cubicBezTo>
                    <a:pt x="2158" y="383"/>
                    <a:pt x="1832" y="0"/>
                    <a:pt x="1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0" name="Google Shape;16670;p28"/>
            <p:cNvSpPr/>
            <p:nvPr/>
          </p:nvSpPr>
          <p:spPr>
            <a:xfrm>
              <a:off x="6258975" y="1431925"/>
              <a:ext cx="225" cy="375"/>
            </a:xfrm>
            <a:custGeom>
              <a:avLst/>
              <a:gdLst/>
              <a:ahLst/>
              <a:cxnLst/>
              <a:rect l="l" t="t" r="r" b="b"/>
              <a:pathLst>
                <a:path w="9" h="15" extrusionOk="0">
                  <a:moveTo>
                    <a:pt x="8" y="0"/>
                  </a:moveTo>
                  <a:cubicBezTo>
                    <a:pt x="5" y="3"/>
                    <a:pt x="4" y="8"/>
                    <a:pt x="0" y="11"/>
                  </a:cubicBezTo>
                  <a:lnTo>
                    <a:pt x="0" y="14"/>
                  </a:lnTo>
                  <a:cubicBezTo>
                    <a:pt x="4" y="11"/>
                    <a:pt x="7" y="6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1" name="Google Shape;16671;p28"/>
            <p:cNvSpPr/>
            <p:nvPr/>
          </p:nvSpPr>
          <p:spPr>
            <a:xfrm>
              <a:off x="6259600" y="1430825"/>
              <a:ext cx="250" cy="300"/>
            </a:xfrm>
            <a:custGeom>
              <a:avLst/>
              <a:gdLst/>
              <a:ahLst/>
              <a:cxnLst/>
              <a:rect l="l" t="t" r="r" b="b"/>
              <a:pathLst>
                <a:path w="10" h="12" extrusionOk="0">
                  <a:moveTo>
                    <a:pt x="10" y="0"/>
                  </a:moveTo>
                  <a:lnTo>
                    <a:pt x="10" y="0"/>
                  </a:lnTo>
                  <a:cubicBezTo>
                    <a:pt x="8" y="2"/>
                    <a:pt x="5" y="5"/>
                    <a:pt x="0" y="11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2" name="Google Shape;16672;p28"/>
            <p:cNvSpPr/>
            <p:nvPr/>
          </p:nvSpPr>
          <p:spPr>
            <a:xfrm>
              <a:off x="6259100" y="1436275"/>
              <a:ext cx="400" cy="375"/>
            </a:xfrm>
            <a:custGeom>
              <a:avLst/>
              <a:gdLst/>
              <a:ahLst/>
              <a:cxnLst/>
              <a:rect l="l" t="t" r="r" b="b"/>
              <a:pathLst>
                <a:path w="16" h="15" extrusionOk="0">
                  <a:moveTo>
                    <a:pt x="0" y="0"/>
                  </a:moveTo>
                  <a:lnTo>
                    <a:pt x="5" y="8"/>
                  </a:lnTo>
                  <a:cubicBezTo>
                    <a:pt x="6" y="10"/>
                    <a:pt x="8" y="10"/>
                    <a:pt x="8" y="11"/>
                  </a:cubicBezTo>
                  <a:lnTo>
                    <a:pt x="16" y="14"/>
                  </a:lnTo>
                  <a:cubicBezTo>
                    <a:pt x="11" y="8"/>
                    <a:pt x="6" y="3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3" name="Google Shape;16673;p28"/>
            <p:cNvSpPr/>
            <p:nvPr/>
          </p:nvSpPr>
          <p:spPr>
            <a:xfrm>
              <a:off x="6258625" y="1434375"/>
              <a:ext cx="250" cy="825"/>
            </a:xfrm>
            <a:custGeom>
              <a:avLst/>
              <a:gdLst/>
              <a:ahLst/>
              <a:cxnLst/>
              <a:rect l="l" t="t" r="r" b="b"/>
              <a:pathLst>
                <a:path w="10" h="33" extrusionOk="0">
                  <a:moveTo>
                    <a:pt x="0" y="1"/>
                  </a:moveTo>
                  <a:lnTo>
                    <a:pt x="0" y="4"/>
                  </a:lnTo>
                  <a:cubicBezTo>
                    <a:pt x="0" y="6"/>
                    <a:pt x="2" y="17"/>
                    <a:pt x="3" y="28"/>
                  </a:cubicBezTo>
                  <a:cubicBezTo>
                    <a:pt x="3" y="29"/>
                    <a:pt x="3" y="31"/>
                    <a:pt x="5" y="32"/>
                  </a:cubicBezTo>
                  <a:cubicBezTo>
                    <a:pt x="10" y="15"/>
                    <a:pt x="5" y="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4" name="Google Shape;16674;p28"/>
            <p:cNvSpPr/>
            <p:nvPr/>
          </p:nvSpPr>
          <p:spPr>
            <a:xfrm>
              <a:off x="6189950" y="1324125"/>
              <a:ext cx="29125" cy="67775"/>
            </a:xfrm>
            <a:custGeom>
              <a:avLst/>
              <a:gdLst/>
              <a:ahLst/>
              <a:cxnLst/>
              <a:rect l="l" t="t" r="r" b="b"/>
              <a:pathLst>
                <a:path w="1165" h="2711" extrusionOk="0">
                  <a:moveTo>
                    <a:pt x="702" y="0"/>
                  </a:moveTo>
                  <a:cubicBezTo>
                    <a:pt x="506" y="0"/>
                    <a:pt x="337" y="128"/>
                    <a:pt x="239" y="303"/>
                  </a:cubicBezTo>
                  <a:cubicBezTo>
                    <a:pt x="129" y="499"/>
                    <a:pt x="101" y="740"/>
                    <a:pt x="71" y="959"/>
                  </a:cubicBezTo>
                  <a:cubicBezTo>
                    <a:pt x="4" y="1442"/>
                    <a:pt x="1" y="1932"/>
                    <a:pt x="62" y="2415"/>
                  </a:cubicBezTo>
                  <a:cubicBezTo>
                    <a:pt x="84" y="2574"/>
                    <a:pt x="190" y="2711"/>
                    <a:pt x="362" y="2711"/>
                  </a:cubicBezTo>
                  <a:cubicBezTo>
                    <a:pt x="363" y="2711"/>
                    <a:pt x="365" y="2711"/>
                    <a:pt x="367" y="2711"/>
                  </a:cubicBezTo>
                  <a:cubicBezTo>
                    <a:pt x="516" y="2708"/>
                    <a:pt x="685" y="2567"/>
                    <a:pt x="664" y="2405"/>
                  </a:cubicBezTo>
                  <a:cubicBezTo>
                    <a:pt x="613" y="2028"/>
                    <a:pt x="604" y="1647"/>
                    <a:pt x="637" y="1268"/>
                  </a:cubicBezTo>
                  <a:cubicBezTo>
                    <a:pt x="653" y="1094"/>
                    <a:pt x="679" y="923"/>
                    <a:pt x="715" y="754"/>
                  </a:cubicBezTo>
                  <a:cubicBezTo>
                    <a:pt x="723" y="716"/>
                    <a:pt x="732" y="680"/>
                    <a:pt x="742" y="643"/>
                  </a:cubicBezTo>
                  <a:cubicBezTo>
                    <a:pt x="745" y="635"/>
                    <a:pt x="745" y="635"/>
                    <a:pt x="747" y="630"/>
                  </a:cubicBezTo>
                  <a:cubicBezTo>
                    <a:pt x="750" y="621"/>
                    <a:pt x="754" y="613"/>
                    <a:pt x="759" y="604"/>
                  </a:cubicBezTo>
                  <a:cubicBezTo>
                    <a:pt x="1066" y="596"/>
                    <a:pt x="1165" y="107"/>
                    <a:pt x="822" y="16"/>
                  </a:cubicBezTo>
                  <a:cubicBezTo>
                    <a:pt x="781" y="5"/>
                    <a:pt x="741" y="0"/>
                    <a:pt x="7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5" name="Google Shape;16675;p28"/>
            <p:cNvSpPr/>
            <p:nvPr/>
          </p:nvSpPr>
          <p:spPr>
            <a:xfrm>
              <a:off x="6221500" y="1323750"/>
              <a:ext cx="22625" cy="71500"/>
            </a:xfrm>
            <a:custGeom>
              <a:avLst/>
              <a:gdLst/>
              <a:ahLst/>
              <a:cxnLst/>
              <a:rect l="l" t="t" r="r" b="b"/>
              <a:pathLst>
                <a:path w="905" h="2860" extrusionOk="0">
                  <a:moveTo>
                    <a:pt x="601" y="1"/>
                  </a:moveTo>
                  <a:cubicBezTo>
                    <a:pt x="470" y="1"/>
                    <a:pt x="320" y="87"/>
                    <a:pt x="302" y="225"/>
                  </a:cubicBezTo>
                  <a:lnTo>
                    <a:pt x="19" y="2486"/>
                  </a:lnTo>
                  <a:cubicBezTo>
                    <a:pt x="0" y="2646"/>
                    <a:pt x="64" y="2807"/>
                    <a:pt x="235" y="2851"/>
                  </a:cubicBezTo>
                  <a:cubicBezTo>
                    <a:pt x="256" y="2857"/>
                    <a:pt x="278" y="2859"/>
                    <a:pt x="301" y="2859"/>
                  </a:cubicBezTo>
                  <a:cubicBezTo>
                    <a:pt x="432" y="2859"/>
                    <a:pt x="583" y="2774"/>
                    <a:pt x="600" y="2637"/>
                  </a:cubicBezTo>
                  <a:lnTo>
                    <a:pt x="885" y="376"/>
                  </a:lnTo>
                  <a:cubicBezTo>
                    <a:pt x="904" y="214"/>
                    <a:pt x="840" y="53"/>
                    <a:pt x="669" y="9"/>
                  </a:cubicBezTo>
                  <a:cubicBezTo>
                    <a:pt x="648" y="3"/>
                    <a:pt x="625" y="1"/>
                    <a:pt x="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6" name="Google Shape;16676;p28"/>
            <p:cNvSpPr/>
            <p:nvPr/>
          </p:nvSpPr>
          <p:spPr>
            <a:xfrm>
              <a:off x="6149150" y="1253625"/>
              <a:ext cx="103475" cy="19750"/>
            </a:xfrm>
            <a:custGeom>
              <a:avLst/>
              <a:gdLst/>
              <a:ahLst/>
              <a:cxnLst/>
              <a:rect l="l" t="t" r="r" b="b"/>
              <a:pathLst>
                <a:path w="4139" h="790" extrusionOk="0">
                  <a:moveTo>
                    <a:pt x="3794" y="1"/>
                  </a:moveTo>
                  <a:cubicBezTo>
                    <a:pt x="3771" y="1"/>
                    <a:pt x="3747" y="3"/>
                    <a:pt x="3723" y="6"/>
                  </a:cubicBezTo>
                  <a:cubicBezTo>
                    <a:pt x="3137" y="106"/>
                    <a:pt x="2544" y="156"/>
                    <a:pt x="1952" y="156"/>
                  </a:cubicBezTo>
                  <a:cubicBezTo>
                    <a:pt x="1447" y="156"/>
                    <a:pt x="942" y="120"/>
                    <a:pt x="440" y="47"/>
                  </a:cubicBezTo>
                  <a:cubicBezTo>
                    <a:pt x="421" y="44"/>
                    <a:pt x="402" y="43"/>
                    <a:pt x="384" y="43"/>
                  </a:cubicBezTo>
                  <a:cubicBezTo>
                    <a:pt x="148" y="43"/>
                    <a:pt x="1" y="267"/>
                    <a:pt x="110" y="495"/>
                  </a:cubicBezTo>
                  <a:cubicBezTo>
                    <a:pt x="197" y="681"/>
                    <a:pt x="392" y="789"/>
                    <a:pt x="592" y="789"/>
                  </a:cubicBezTo>
                  <a:cubicBezTo>
                    <a:pt x="601" y="789"/>
                    <a:pt x="611" y="789"/>
                    <a:pt x="621" y="788"/>
                  </a:cubicBezTo>
                  <a:cubicBezTo>
                    <a:pt x="699" y="787"/>
                    <a:pt x="774" y="752"/>
                    <a:pt x="826" y="694"/>
                  </a:cubicBezTo>
                  <a:cubicBezTo>
                    <a:pt x="1201" y="731"/>
                    <a:pt x="1578" y="750"/>
                    <a:pt x="1954" y="750"/>
                  </a:cubicBezTo>
                  <a:cubicBezTo>
                    <a:pt x="2603" y="750"/>
                    <a:pt x="3251" y="695"/>
                    <a:pt x="3892" y="585"/>
                  </a:cubicBezTo>
                  <a:cubicBezTo>
                    <a:pt x="4053" y="556"/>
                    <a:pt x="4138" y="354"/>
                    <a:pt x="4096" y="210"/>
                  </a:cubicBezTo>
                  <a:cubicBezTo>
                    <a:pt x="4053" y="66"/>
                    <a:pt x="3929" y="1"/>
                    <a:pt x="37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7" name="Google Shape;16677;p28"/>
            <p:cNvSpPr/>
            <p:nvPr/>
          </p:nvSpPr>
          <p:spPr>
            <a:xfrm>
              <a:off x="6172950" y="1150700"/>
              <a:ext cx="83550" cy="61900"/>
            </a:xfrm>
            <a:custGeom>
              <a:avLst/>
              <a:gdLst/>
              <a:ahLst/>
              <a:cxnLst/>
              <a:rect l="l" t="t" r="r" b="b"/>
              <a:pathLst>
                <a:path w="3342" h="2476" extrusionOk="0">
                  <a:moveTo>
                    <a:pt x="1710" y="1"/>
                  </a:moveTo>
                  <a:cubicBezTo>
                    <a:pt x="1705" y="1"/>
                    <a:pt x="1701" y="1"/>
                    <a:pt x="1696" y="1"/>
                  </a:cubicBezTo>
                  <a:cubicBezTo>
                    <a:pt x="1517" y="14"/>
                    <a:pt x="1419" y="141"/>
                    <a:pt x="1400" y="308"/>
                  </a:cubicBezTo>
                  <a:cubicBezTo>
                    <a:pt x="1383" y="487"/>
                    <a:pt x="1364" y="667"/>
                    <a:pt x="1345" y="846"/>
                  </a:cubicBezTo>
                  <a:lnTo>
                    <a:pt x="298" y="767"/>
                  </a:lnTo>
                  <a:cubicBezTo>
                    <a:pt x="293" y="767"/>
                    <a:pt x="287" y="767"/>
                    <a:pt x="281" y="767"/>
                  </a:cubicBezTo>
                  <a:cubicBezTo>
                    <a:pt x="126" y="767"/>
                    <a:pt x="1" y="926"/>
                    <a:pt x="2" y="1073"/>
                  </a:cubicBezTo>
                  <a:cubicBezTo>
                    <a:pt x="6" y="1248"/>
                    <a:pt x="147" y="1357"/>
                    <a:pt x="308" y="1369"/>
                  </a:cubicBezTo>
                  <a:lnTo>
                    <a:pt x="1282" y="1441"/>
                  </a:lnTo>
                  <a:cubicBezTo>
                    <a:pt x="1256" y="1687"/>
                    <a:pt x="1231" y="1933"/>
                    <a:pt x="1206" y="2181"/>
                  </a:cubicBezTo>
                  <a:cubicBezTo>
                    <a:pt x="1189" y="2333"/>
                    <a:pt x="1352" y="2476"/>
                    <a:pt x="1498" y="2476"/>
                  </a:cubicBezTo>
                  <a:cubicBezTo>
                    <a:pt x="1502" y="2476"/>
                    <a:pt x="1507" y="2476"/>
                    <a:pt x="1511" y="2475"/>
                  </a:cubicBezTo>
                  <a:cubicBezTo>
                    <a:pt x="1690" y="2464"/>
                    <a:pt x="1788" y="2339"/>
                    <a:pt x="1806" y="2170"/>
                  </a:cubicBezTo>
                  <a:cubicBezTo>
                    <a:pt x="1831" y="1943"/>
                    <a:pt x="1854" y="1714"/>
                    <a:pt x="1878" y="1485"/>
                  </a:cubicBezTo>
                  <a:lnTo>
                    <a:pt x="3042" y="1571"/>
                  </a:lnTo>
                  <a:cubicBezTo>
                    <a:pt x="3048" y="1572"/>
                    <a:pt x="3054" y="1572"/>
                    <a:pt x="3059" y="1572"/>
                  </a:cubicBezTo>
                  <a:cubicBezTo>
                    <a:pt x="3214" y="1572"/>
                    <a:pt x="3341" y="1412"/>
                    <a:pt x="3338" y="1266"/>
                  </a:cubicBezTo>
                  <a:cubicBezTo>
                    <a:pt x="3335" y="1090"/>
                    <a:pt x="3195" y="982"/>
                    <a:pt x="3032" y="970"/>
                  </a:cubicBezTo>
                  <a:lnTo>
                    <a:pt x="1940" y="890"/>
                  </a:lnTo>
                  <a:lnTo>
                    <a:pt x="2002" y="297"/>
                  </a:lnTo>
                  <a:cubicBezTo>
                    <a:pt x="2018" y="145"/>
                    <a:pt x="1855" y="1"/>
                    <a:pt x="1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8" name="Google Shape;16678;p28"/>
            <p:cNvSpPr/>
            <p:nvPr/>
          </p:nvSpPr>
          <p:spPr>
            <a:xfrm>
              <a:off x="6145000" y="1039700"/>
              <a:ext cx="120275" cy="70850"/>
            </a:xfrm>
            <a:custGeom>
              <a:avLst/>
              <a:gdLst/>
              <a:ahLst/>
              <a:cxnLst/>
              <a:rect l="l" t="t" r="r" b="b"/>
              <a:pathLst>
                <a:path w="4811" h="2834" extrusionOk="0">
                  <a:moveTo>
                    <a:pt x="1964" y="605"/>
                  </a:moveTo>
                  <a:cubicBezTo>
                    <a:pt x="2323" y="605"/>
                    <a:pt x="2689" y="681"/>
                    <a:pt x="3013" y="792"/>
                  </a:cubicBezTo>
                  <a:cubicBezTo>
                    <a:pt x="3262" y="877"/>
                    <a:pt x="3496" y="1007"/>
                    <a:pt x="3699" y="1175"/>
                  </a:cubicBezTo>
                  <a:cubicBezTo>
                    <a:pt x="3800" y="1258"/>
                    <a:pt x="3890" y="1352"/>
                    <a:pt x="3970" y="1455"/>
                  </a:cubicBezTo>
                  <a:cubicBezTo>
                    <a:pt x="4066" y="1582"/>
                    <a:pt x="4105" y="1643"/>
                    <a:pt x="4000" y="1772"/>
                  </a:cubicBezTo>
                  <a:cubicBezTo>
                    <a:pt x="3699" y="2141"/>
                    <a:pt x="3180" y="2233"/>
                    <a:pt x="2716" y="2233"/>
                  </a:cubicBezTo>
                  <a:cubicBezTo>
                    <a:pt x="2647" y="2233"/>
                    <a:pt x="2579" y="2231"/>
                    <a:pt x="2513" y="2227"/>
                  </a:cubicBezTo>
                  <a:cubicBezTo>
                    <a:pt x="1977" y="2196"/>
                    <a:pt x="1453" y="2058"/>
                    <a:pt x="970" y="1822"/>
                  </a:cubicBezTo>
                  <a:cubicBezTo>
                    <a:pt x="962" y="1761"/>
                    <a:pt x="934" y="1704"/>
                    <a:pt x="888" y="1662"/>
                  </a:cubicBezTo>
                  <a:cubicBezTo>
                    <a:pt x="741" y="1518"/>
                    <a:pt x="744" y="1300"/>
                    <a:pt x="820" y="1118"/>
                  </a:cubicBezTo>
                  <a:cubicBezTo>
                    <a:pt x="920" y="878"/>
                    <a:pt x="1156" y="745"/>
                    <a:pt x="1396" y="678"/>
                  </a:cubicBezTo>
                  <a:cubicBezTo>
                    <a:pt x="1578" y="627"/>
                    <a:pt x="1770" y="605"/>
                    <a:pt x="1964" y="605"/>
                  </a:cubicBezTo>
                  <a:close/>
                  <a:moveTo>
                    <a:pt x="1962" y="0"/>
                  </a:moveTo>
                  <a:cubicBezTo>
                    <a:pt x="1666" y="0"/>
                    <a:pt x="1375" y="42"/>
                    <a:pt x="1109" y="139"/>
                  </a:cubicBezTo>
                  <a:cubicBezTo>
                    <a:pt x="699" y="288"/>
                    <a:pt x="368" y="573"/>
                    <a:pt x="227" y="994"/>
                  </a:cubicBezTo>
                  <a:cubicBezTo>
                    <a:pt x="166" y="1179"/>
                    <a:pt x="152" y="1378"/>
                    <a:pt x="190" y="1569"/>
                  </a:cubicBezTo>
                  <a:cubicBezTo>
                    <a:pt x="46" y="1687"/>
                    <a:pt x="0" y="1949"/>
                    <a:pt x="207" y="2083"/>
                  </a:cubicBezTo>
                  <a:cubicBezTo>
                    <a:pt x="931" y="2547"/>
                    <a:pt x="1767" y="2807"/>
                    <a:pt x="2628" y="2832"/>
                  </a:cubicBezTo>
                  <a:cubicBezTo>
                    <a:pt x="2659" y="2833"/>
                    <a:pt x="2690" y="2834"/>
                    <a:pt x="2722" y="2834"/>
                  </a:cubicBezTo>
                  <a:cubicBezTo>
                    <a:pt x="3418" y="2834"/>
                    <a:pt x="4255" y="2614"/>
                    <a:pt x="4600" y="1955"/>
                  </a:cubicBezTo>
                  <a:cubicBezTo>
                    <a:pt x="4810" y="1551"/>
                    <a:pt x="4544" y="1170"/>
                    <a:pt x="4266" y="882"/>
                  </a:cubicBezTo>
                  <a:cubicBezTo>
                    <a:pt x="4008" y="614"/>
                    <a:pt x="3682" y="416"/>
                    <a:pt x="3339" y="277"/>
                  </a:cubicBezTo>
                  <a:cubicBezTo>
                    <a:pt x="2926" y="110"/>
                    <a:pt x="2438" y="0"/>
                    <a:pt x="19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79" name="Google Shape;16679;p28"/>
            <p:cNvSpPr/>
            <p:nvPr/>
          </p:nvSpPr>
          <p:spPr>
            <a:xfrm>
              <a:off x="6240125" y="1004200"/>
              <a:ext cx="47075" cy="18375"/>
            </a:xfrm>
            <a:custGeom>
              <a:avLst/>
              <a:gdLst/>
              <a:ahLst/>
              <a:cxnLst/>
              <a:rect l="l" t="t" r="r" b="b"/>
              <a:pathLst>
                <a:path w="1883" h="735" extrusionOk="0">
                  <a:moveTo>
                    <a:pt x="399" y="1"/>
                  </a:moveTo>
                  <a:cubicBezTo>
                    <a:pt x="368" y="1"/>
                    <a:pt x="337" y="1"/>
                    <a:pt x="306" y="2"/>
                  </a:cubicBezTo>
                  <a:cubicBezTo>
                    <a:pt x="148" y="3"/>
                    <a:pt x="1" y="144"/>
                    <a:pt x="10" y="307"/>
                  </a:cubicBezTo>
                  <a:cubicBezTo>
                    <a:pt x="21" y="468"/>
                    <a:pt x="145" y="602"/>
                    <a:pt x="310" y="602"/>
                  </a:cubicBezTo>
                  <a:cubicBezTo>
                    <a:pt x="312" y="602"/>
                    <a:pt x="314" y="602"/>
                    <a:pt x="316" y="602"/>
                  </a:cubicBezTo>
                  <a:cubicBezTo>
                    <a:pt x="342" y="601"/>
                    <a:pt x="368" y="601"/>
                    <a:pt x="394" y="601"/>
                  </a:cubicBezTo>
                  <a:cubicBezTo>
                    <a:pt x="574" y="601"/>
                    <a:pt x="754" y="610"/>
                    <a:pt x="933" y="628"/>
                  </a:cubicBezTo>
                  <a:lnTo>
                    <a:pt x="942" y="630"/>
                  </a:lnTo>
                  <a:lnTo>
                    <a:pt x="947" y="630"/>
                  </a:lnTo>
                  <a:lnTo>
                    <a:pt x="1018" y="639"/>
                  </a:lnTo>
                  <a:cubicBezTo>
                    <a:pt x="1072" y="647"/>
                    <a:pt x="1127" y="655"/>
                    <a:pt x="1182" y="664"/>
                  </a:cubicBezTo>
                  <a:cubicBezTo>
                    <a:pt x="1282" y="682"/>
                    <a:pt x="1384" y="703"/>
                    <a:pt x="1485" y="727"/>
                  </a:cubicBezTo>
                  <a:cubicBezTo>
                    <a:pt x="1507" y="732"/>
                    <a:pt x="1530" y="735"/>
                    <a:pt x="1553" y="735"/>
                  </a:cubicBezTo>
                  <a:cubicBezTo>
                    <a:pt x="1686" y="735"/>
                    <a:pt x="1822" y="648"/>
                    <a:pt x="1850" y="511"/>
                  </a:cubicBezTo>
                  <a:cubicBezTo>
                    <a:pt x="1883" y="354"/>
                    <a:pt x="1798" y="183"/>
                    <a:pt x="1635" y="146"/>
                  </a:cubicBezTo>
                  <a:cubicBezTo>
                    <a:pt x="1230" y="49"/>
                    <a:pt x="815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0" name="Google Shape;16680;p28"/>
            <p:cNvSpPr/>
            <p:nvPr/>
          </p:nvSpPr>
          <p:spPr>
            <a:xfrm>
              <a:off x="6146175" y="914400"/>
              <a:ext cx="109100" cy="58425"/>
            </a:xfrm>
            <a:custGeom>
              <a:avLst/>
              <a:gdLst/>
              <a:ahLst/>
              <a:cxnLst/>
              <a:rect l="l" t="t" r="r" b="b"/>
              <a:pathLst>
                <a:path w="4364" h="2337" extrusionOk="0">
                  <a:moveTo>
                    <a:pt x="330" y="0"/>
                  </a:moveTo>
                  <a:cubicBezTo>
                    <a:pt x="303" y="0"/>
                    <a:pt x="275" y="4"/>
                    <a:pt x="248" y="13"/>
                  </a:cubicBezTo>
                  <a:cubicBezTo>
                    <a:pt x="91" y="67"/>
                    <a:pt x="0" y="223"/>
                    <a:pt x="44" y="386"/>
                  </a:cubicBezTo>
                  <a:cubicBezTo>
                    <a:pt x="141" y="740"/>
                    <a:pt x="240" y="1095"/>
                    <a:pt x="339" y="1449"/>
                  </a:cubicBezTo>
                  <a:cubicBezTo>
                    <a:pt x="292" y="1540"/>
                    <a:pt x="282" y="1651"/>
                    <a:pt x="343" y="1734"/>
                  </a:cubicBezTo>
                  <a:cubicBezTo>
                    <a:pt x="531" y="1985"/>
                    <a:pt x="812" y="2144"/>
                    <a:pt x="1117" y="2144"/>
                  </a:cubicBezTo>
                  <a:cubicBezTo>
                    <a:pt x="1186" y="2144"/>
                    <a:pt x="1256" y="2136"/>
                    <a:pt x="1327" y="2119"/>
                  </a:cubicBezTo>
                  <a:cubicBezTo>
                    <a:pt x="1705" y="2030"/>
                    <a:pt x="1929" y="1704"/>
                    <a:pt x="2248" y="1518"/>
                  </a:cubicBezTo>
                  <a:cubicBezTo>
                    <a:pt x="2454" y="1399"/>
                    <a:pt x="2684" y="1338"/>
                    <a:pt x="2918" y="1338"/>
                  </a:cubicBezTo>
                  <a:cubicBezTo>
                    <a:pt x="3017" y="1338"/>
                    <a:pt x="3118" y="1349"/>
                    <a:pt x="3217" y="1372"/>
                  </a:cubicBezTo>
                  <a:cubicBezTo>
                    <a:pt x="3359" y="1406"/>
                    <a:pt x="3547" y="1463"/>
                    <a:pt x="3638" y="1591"/>
                  </a:cubicBezTo>
                  <a:cubicBezTo>
                    <a:pt x="3674" y="1643"/>
                    <a:pt x="3699" y="1739"/>
                    <a:pt x="3643" y="1775"/>
                  </a:cubicBezTo>
                  <a:cubicBezTo>
                    <a:pt x="3368" y="1947"/>
                    <a:pt x="3542" y="2336"/>
                    <a:pt x="3799" y="2336"/>
                  </a:cubicBezTo>
                  <a:cubicBezTo>
                    <a:pt x="3849" y="2336"/>
                    <a:pt x="3901" y="2322"/>
                    <a:pt x="3955" y="2288"/>
                  </a:cubicBezTo>
                  <a:cubicBezTo>
                    <a:pt x="4337" y="2049"/>
                    <a:pt x="4364" y="1529"/>
                    <a:pt x="4086" y="1198"/>
                  </a:cubicBezTo>
                  <a:cubicBezTo>
                    <a:pt x="3814" y="870"/>
                    <a:pt x="3341" y="738"/>
                    <a:pt x="2925" y="738"/>
                  </a:cubicBezTo>
                  <a:cubicBezTo>
                    <a:pt x="2909" y="738"/>
                    <a:pt x="2892" y="738"/>
                    <a:pt x="2875" y="739"/>
                  </a:cubicBezTo>
                  <a:cubicBezTo>
                    <a:pt x="2427" y="750"/>
                    <a:pt x="2010" y="914"/>
                    <a:pt x="1666" y="1198"/>
                  </a:cubicBezTo>
                  <a:cubicBezTo>
                    <a:pt x="1524" y="1315"/>
                    <a:pt x="1294" y="1546"/>
                    <a:pt x="1085" y="1546"/>
                  </a:cubicBezTo>
                  <a:cubicBezTo>
                    <a:pt x="1045" y="1546"/>
                    <a:pt x="1005" y="1537"/>
                    <a:pt x="967" y="1518"/>
                  </a:cubicBezTo>
                  <a:cubicBezTo>
                    <a:pt x="968" y="1496"/>
                    <a:pt x="967" y="1475"/>
                    <a:pt x="962" y="1455"/>
                  </a:cubicBezTo>
                  <a:lnTo>
                    <a:pt x="621" y="217"/>
                  </a:lnTo>
                  <a:cubicBezTo>
                    <a:pt x="587" y="92"/>
                    <a:pt x="459" y="0"/>
                    <a:pt x="3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1" name="Google Shape;16681;p28"/>
            <p:cNvSpPr/>
            <p:nvPr/>
          </p:nvSpPr>
          <p:spPr>
            <a:xfrm>
              <a:off x="6183225" y="851375"/>
              <a:ext cx="15775" cy="48175"/>
            </a:xfrm>
            <a:custGeom>
              <a:avLst/>
              <a:gdLst/>
              <a:ahLst/>
              <a:cxnLst/>
              <a:rect l="l" t="t" r="r" b="b"/>
              <a:pathLst>
                <a:path w="631" h="1927" extrusionOk="0">
                  <a:moveTo>
                    <a:pt x="313" y="1"/>
                  </a:moveTo>
                  <a:cubicBezTo>
                    <a:pt x="308" y="1"/>
                    <a:pt x="303" y="1"/>
                    <a:pt x="298" y="1"/>
                  </a:cubicBezTo>
                  <a:cubicBezTo>
                    <a:pt x="137" y="12"/>
                    <a:pt x="0" y="139"/>
                    <a:pt x="3" y="308"/>
                  </a:cubicBezTo>
                  <a:lnTo>
                    <a:pt x="25" y="1630"/>
                  </a:lnTo>
                  <a:cubicBezTo>
                    <a:pt x="28" y="1782"/>
                    <a:pt x="161" y="1927"/>
                    <a:pt x="316" y="1927"/>
                  </a:cubicBezTo>
                  <a:cubicBezTo>
                    <a:pt x="321" y="1927"/>
                    <a:pt x="326" y="1927"/>
                    <a:pt x="331" y="1927"/>
                  </a:cubicBezTo>
                  <a:cubicBezTo>
                    <a:pt x="494" y="1916"/>
                    <a:pt x="630" y="1789"/>
                    <a:pt x="627" y="1621"/>
                  </a:cubicBezTo>
                  <a:lnTo>
                    <a:pt x="604" y="297"/>
                  </a:lnTo>
                  <a:cubicBezTo>
                    <a:pt x="602" y="145"/>
                    <a:pt x="469" y="1"/>
                    <a:pt x="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2" name="Google Shape;16682;p28"/>
            <p:cNvSpPr/>
            <p:nvPr/>
          </p:nvSpPr>
          <p:spPr>
            <a:xfrm>
              <a:off x="6210525" y="823650"/>
              <a:ext cx="18650" cy="61800"/>
            </a:xfrm>
            <a:custGeom>
              <a:avLst/>
              <a:gdLst/>
              <a:ahLst/>
              <a:cxnLst/>
              <a:rect l="l" t="t" r="r" b="b"/>
              <a:pathLst>
                <a:path w="746" h="2472" extrusionOk="0">
                  <a:moveTo>
                    <a:pt x="445" y="0"/>
                  </a:moveTo>
                  <a:cubicBezTo>
                    <a:pt x="440" y="0"/>
                    <a:pt x="436" y="0"/>
                    <a:pt x="431" y="1"/>
                  </a:cubicBezTo>
                  <a:cubicBezTo>
                    <a:pt x="257" y="10"/>
                    <a:pt x="146" y="137"/>
                    <a:pt x="135" y="306"/>
                  </a:cubicBezTo>
                  <a:lnTo>
                    <a:pt x="11" y="2177"/>
                  </a:lnTo>
                  <a:cubicBezTo>
                    <a:pt x="1" y="2329"/>
                    <a:pt x="155" y="2472"/>
                    <a:pt x="303" y="2472"/>
                  </a:cubicBezTo>
                  <a:cubicBezTo>
                    <a:pt x="308" y="2472"/>
                    <a:pt x="312" y="2472"/>
                    <a:pt x="317" y="2472"/>
                  </a:cubicBezTo>
                  <a:cubicBezTo>
                    <a:pt x="491" y="2461"/>
                    <a:pt x="602" y="2335"/>
                    <a:pt x="613" y="2166"/>
                  </a:cubicBezTo>
                  <a:lnTo>
                    <a:pt x="737" y="295"/>
                  </a:lnTo>
                  <a:cubicBezTo>
                    <a:pt x="746" y="143"/>
                    <a:pt x="593" y="0"/>
                    <a:pt x="4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3" name="Google Shape;16683;p28"/>
            <p:cNvSpPr/>
            <p:nvPr/>
          </p:nvSpPr>
          <p:spPr>
            <a:xfrm>
              <a:off x="6138675" y="745500"/>
              <a:ext cx="106875" cy="44750"/>
            </a:xfrm>
            <a:custGeom>
              <a:avLst/>
              <a:gdLst/>
              <a:ahLst/>
              <a:cxnLst/>
              <a:rect l="l" t="t" r="r" b="b"/>
              <a:pathLst>
                <a:path w="4275" h="1790" extrusionOk="0">
                  <a:moveTo>
                    <a:pt x="300" y="1"/>
                  </a:moveTo>
                  <a:cubicBezTo>
                    <a:pt x="156" y="1"/>
                    <a:pt x="32" y="123"/>
                    <a:pt x="18" y="264"/>
                  </a:cubicBezTo>
                  <a:cubicBezTo>
                    <a:pt x="1" y="426"/>
                    <a:pt x="96" y="534"/>
                    <a:pt x="239" y="590"/>
                  </a:cubicBezTo>
                  <a:cubicBezTo>
                    <a:pt x="1051" y="918"/>
                    <a:pt x="1837" y="1303"/>
                    <a:pt x="2592" y="1746"/>
                  </a:cubicBezTo>
                  <a:cubicBezTo>
                    <a:pt x="2643" y="1776"/>
                    <a:pt x="2694" y="1789"/>
                    <a:pt x="2741" y="1789"/>
                  </a:cubicBezTo>
                  <a:cubicBezTo>
                    <a:pt x="3002" y="1789"/>
                    <a:pt x="3169" y="1386"/>
                    <a:pt x="2885" y="1222"/>
                  </a:cubicBezTo>
                  <a:cubicBezTo>
                    <a:pt x="2514" y="1005"/>
                    <a:pt x="2133" y="803"/>
                    <a:pt x="1746" y="615"/>
                  </a:cubicBezTo>
                  <a:lnTo>
                    <a:pt x="1746" y="615"/>
                  </a:lnTo>
                  <a:lnTo>
                    <a:pt x="3888" y="634"/>
                  </a:lnTo>
                  <a:cubicBezTo>
                    <a:pt x="3890" y="634"/>
                    <a:pt x="3891" y="634"/>
                    <a:pt x="3893" y="634"/>
                  </a:cubicBezTo>
                  <a:cubicBezTo>
                    <a:pt x="4275" y="634"/>
                    <a:pt x="4264" y="37"/>
                    <a:pt x="3879" y="34"/>
                  </a:cubicBezTo>
                  <a:lnTo>
                    <a:pt x="308" y="1"/>
                  </a:lnTo>
                  <a:cubicBezTo>
                    <a:pt x="305" y="1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4" name="Google Shape;16684;p28"/>
            <p:cNvSpPr/>
            <p:nvPr/>
          </p:nvSpPr>
          <p:spPr>
            <a:xfrm>
              <a:off x="6225175" y="694950"/>
              <a:ext cx="54850" cy="18000"/>
            </a:xfrm>
            <a:custGeom>
              <a:avLst/>
              <a:gdLst/>
              <a:ahLst/>
              <a:cxnLst/>
              <a:rect l="l" t="t" r="r" b="b"/>
              <a:pathLst>
                <a:path w="2194" h="720" extrusionOk="0">
                  <a:moveTo>
                    <a:pt x="574" y="0"/>
                  </a:moveTo>
                  <a:cubicBezTo>
                    <a:pt x="485" y="0"/>
                    <a:pt x="395" y="2"/>
                    <a:pt x="306" y="5"/>
                  </a:cubicBezTo>
                  <a:cubicBezTo>
                    <a:pt x="149" y="10"/>
                    <a:pt x="0" y="146"/>
                    <a:pt x="10" y="311"/>
                  </a:cubicBezTo>
                  <a:cubicBezTo>
                    <a:pt x="20" y="467"/>
                    <a:pt x="142" y="605"/>
                    <a:pt x="304" y="605"/>
                  </a:cubicBezTo>
                  <a:cubicBezTo>
                    <a:pt x="308" y="605"/>
                    <a:pt x="312" y="605"/>
                    <a:pt x="315" y="605"/>
                  </a:cubicBezTo>
                  <a:cubicBezTo>
                    <a:pt x="407" y="602"/>
                    <a:pt x="500" y="600"/>
                    <a:pt x="592" y="600"/>
                  </a:cubicBezTo>
                  <a:cubicBezTo>
                    <a:pt x="756" y="600"/>
                    <a:pt x="921" y="606"/>
                    <a:pt x="1085" y="618"/>
                  </a:cubicBezTo>
                  <a:cubicBezTo>
                    <a:pt x="1324" y="635"/>
                    <a:pt x="1561" y="666"/>
                    <a:pt x="1796" y="713"/>
                  </a:cubicBezTo>
                  <a:cubicBezTo>
                    <a:pt x="1817" y="717"/>
                    <a:pt x="1839" y="719"/>
                    <a:pt x="1861" y="719"/>
                  </a:cubicBezTo>
                  <a:cubicBezTo>
                    <a:pt x="1997" y="719"/>
                    <a:pt x="2133" y="640"/>
                    <a:pt x="2162" y="499"/>
                  </a:cubicBezTo>
                  <a:cubicBezTo>
                    <a:pt x="2194" y="347"/>
                    <a:pt x="2112" y="163"/>
                    <a:pt x="1948" y="132"/>
                  </a:cubicBezTo>
                  <a:cubicBezTo>
                    <a:pt x="1495" y="44"/>
                    <a:pt x="1035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5" name="Google Shape;16685;p28"/>
            <p:cNvSpPr/>
            <p:nvPr/>
          </p:nvSpPr>
          <p:spPr>
            <a:xfrm>
              <a:off x="6137625" y="63450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2"/>
                  </a:moveTo>
                  <a:cubicBezTo>
                    <a:pt x="1" y="9"/>
                    <a:pt x="1" y="4"/>
                    <a:pt x="1" y="1"/>
                  </a:cubicBezTo>
                  <a:cubicBezTo>
                    <a:pt x="1" y="2"/>
                    <a:pt x="1" y="2"/>
                    <a:pt x="1" y="4"/>
                  </a:cubicBezTo>
                  <a:cubicBezTo>
                    <a:pt x="1" y="5"/>
                    <a:pt x="1" y="9"/>
                    <a:pt x="1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6" name="Google Shape;16686;p28"/>
            <p:cNvSpPr/>
            <p:nvPr/>
          </p:nvSpPr>
          <p:spPr>
            <a:xfrm>
              <a:off x="6139500" y="627350"/>
              <a:ext cx="75" cy="125"/>
            </a:xfrm>
            <a:custGeom>
              <a:avLst/>
              <a:gdLst/>
              <a:ahLst/>
              <a:cxnLst/>
              <a:rect l="l" t="t" r="r" b="b"/>
              <a:pathLst>
                <a:path w="3" h="5" extrusionOk="0">
                  <a:moveTo>
                    <a:pt x="2" y="0"/>
                  </a:moveTo>
                  <a:cubicBezTo>
                    <a:pt x="2" y="2"/>
                    <a:pt x="1" y="2"/>
                    <a:pt x="1" y="5"/>
                  </a:cubicBez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7" name="Google Shape;16687;p28"/>
            <p:cNvSpPr/>
            <p:nvPr/>
          </p:nvSpPr>
          <p:spPr>
            <a:xfrm>
              <a:off x="6119800" y="608700"/>
              <a:ext cx="112650" cy="60375"/>
            </a:xfrm>
            <a:custGeom>
              <a:avLst/>
              <a:gdLst/>
              <a:ahLst/>
              <a:cxnLst/>
              <a:rect l="l" t="t" r="r" b="b"/>
              <a:pathLst>
                <a:path w="4506" h="2415" extrusionOk="0">
                  <a:moveTo>
                    <a:pt x="798" y="1630"/>
                  </a:moveTo>
                  <a:cubicBezTo>
                    <a:pt x="799" y="1632"/>
                    <a:pt x="800" y="1633"/>
                    <a:pt x="800" y="1634"/>
                  </a:cubicBezTo>
                  <a:lnTo>
                    <a:pt x="800" y="1634"/>
                  </a:lnTo>
                  <a:cubicBezTo>
                    <a:pt x="800" y="1633"/>
                    <a:pt x="799" y="1632"/>
                    <a:pt x="798" y="1630"/>
                  </a:cubicBezTo>
                  <a:close/>
                  <a:moveTo>
                    <a:pt x="800" y="1634"/>
                  </a:moveTo>
                  <a:cubicBezTo>
                    <a:pt x="800" y="1635"/>
                    <a:pt x="801" y="1636"/>
                    <a:pt x="801" y="1638"/>
                  </a:cubicBezTo>
                  <a:cubicBezTo>
                    <a:pt x="801" y="1637"/>
                    <a:pt x="800" y="1636"/>
                    <a:pt x="800" y="1634"/>
                  </a:cubicBezTo>
                  <a:close/>
                  <a:moveTo>
                    <a:pt x="698" y="0"/>
                  </a:moveTo>
                  <a:cubicBezTo>
                    <a:pt x="623" y="0"/>
                    <a:pt x="549" y="28"/>
                    <a:pt x="497" y="91"/>
                  </a:cubicBezTo>
                  <a:cubicBezTo>
                    <a:pt x="96" y="585"/>
                    <a:pt x="1" y="1258"/>
                    <a:pt x="245" y="1844"/>
                  </a:cubicBezTo>
                  <a:cubicBezTo>
                    <a:pt x="245" y="1949"/>
                    <a:pt x="303" y="2046"/>
                    <a:pt x="396" y="2112"/>
                  </a:cubicBezTo>
                  <a:cubicBezTo>
                    <a:pt x="617" y="2270"/>
                    <a:pt x="889" y="2349"/>
                    <a:pt x="1161" y="2349"/>
                  </a:cubicBezTo>
                  <a:cubicBezTo>
                    <a:pt x="1290" y="2349"/>
                    <a:pt x="1419" y="2331"/>
                    <a:pt x="1542" y="2296"/>
                  </a:cubicBezTo>
                  <a:cubicBezTo>
                    <a:pt x="1948" y="2177"/>
                    <a:pt x="2183" y="1865"/>
                    <a:pt x="2454" y="1565"/>
                  </a:cubicBezTo>
                  <a:cubicBezTo>
                    <a:pt x="2630" y="1373"/>
                    <a:pt x="2857" y="1245"/>
                    <a:pt x="3104" y="1245"/>
                  </a:cubicBezTo>
                  <a:cubicBezTo>
                    <a:pt x="3192" y="1245"/>
                    <a:pt x="3281" y="1261"/>
                    <a:pt x="3372" y="1296"/>
                  </a:cubicBezTo>
                  <a:cubicBezTo>
                    <a:pt x="3706" y="1426"/>
                    <a:pt x="3864" y="1779"/>
                    <a:pt x="3836" y="2119"/>
                  </a:cubicBezTo>
                  <a:cubicBezTo>
                    <a:pt x="3822" y="2281"/>
                    <a:pt x="3989" y="2415"/>
                    <a:pt x="4139" y="2415"/>
                  </a:cubicBezTo>
                  <a:cubicBezTo>
                    <a:pt x="4140" y="2415"/>
                    <a:pt x="4141" y="2415"/>
                    <a:pt x="4142" y="2415"/>
                  </a:cubicBezTo>
                  <a:cubicBezTo>
                    <a:pt x="4319" y="2412"/>
                    <a:pt x="4424" y="2271"/>
                    <a:pt x="4438" y="2109"/>
                  </a:cubicBezTo>
                  <a:cubicBezTo>
                    <a:pt x="4505" y="1300"/>
                    <a:pt x="3834" y="649"/>
                    <a:pt x="3073" y="649"/>
                  </a:cubicBezTo>
                  <a:cubicBezTo>
                    <a:pt x="2952" y="649"/>
                    <a:pt x="2828" y="665"/>
                    <a:pt x="2705" y="701"/>
                  </a:cubicBezTo>
                  <a:cubicBezTo>
                    <a:pt x="2247" y="832"/>
                    <a:pt x="2019" y="1196"/>
                    <a:pt x="1701" y="1514"/>
                  </a:cubicBezTo>
                  <a:cubicBezTo>
                    <a:pt x="1546" y="1668"/>
                    <a:pt x="1355" y="1744"/>
                    <a:pt x="1160" y="1744"/>
                  </a:cubicBezTo>
                  <a:cubicBezTo>
                    <a:pt x="1041" y="1744"/>
                    <a:pt x="921" y="1716"/>
                    <a:pt x="808" y="1659"/>
                  </a:cubicBezTo>
                  <a:cubicBezTo>
                    <a:pt x="804" y="1653"/>
                    <a:pt x="804" y="1645"/>
                    <a:pt x="801" y="1639"/>
                  </a:cubicBezTo>
                  <a:cubicBezTo>
                    <a:pt x="801" y="1638"/>
                    <a:pt x="798" y="1631"/>
                    <a:pt x="795" y="1623"/>
                  </a:cubicBezTo>
                  <a:lnTo>
                    <a:pt x="795" y="1623"/>
                  </a:lnTo>
                  <a:lnTo>
                    <a:pt x="798" y="1630"/>
                  </a:lnTo>
                  <a:cubicBezTo>
                    <a:pt x="798" y="1630"/>
                    <a:pt x="798" y="1630"/>
                    <a:pt x="798" y="1630"/>
                  </a:cubicBezTo>
                  <a:lnTo>
                    <a:pt x="798" y="1630"/>
                  </a:lnTo>
                  <a:cubicBezTo>
                    <a:pt x="798" y="1628"/>
                    <a:pt x="796" y="1626"/>
                    <a:pt x="795" y="1623"/>
                  </a:cubicBezTo>
                  <a:lnTo>
                    <a:pt x="795" y="1623"/>
                  </a:lnTo>
                  <a:lnTo>
                    <a:pt x="793" y="1620"/>
                  </a:lnTo>
                  <a:lnTo>
                    <a:pt x="786" y="1600"/>
                  </a:lnTo>
                  <a:cubicBezTo>
                    <a:pt x="775" y="1572"/>
                    <a:pt x="765" y="1545"/>
                    <a:pt x="756" y="1517"/>
                  </a:cubicBezTo>
                  <a:cubicBezTo>
                    <a:pt x="746" y="1484"/>
                    <a:pt x="737" y="1453"/>
                    <a:pt x="729" y="1420"/>
                  </a:cubicBezTo>
                  <a:cubicBezTo>
                    <a:pt x="726" y="1406"/>
                    <a:pt x="723" y="1392"/>
                    <a:pt x="720" y="1377"/>
                  </a:cubicBezTo>
                  <a:cubicBezTo>
                    <a:pt x="720" y="1374"/>
                    <a:pt x="715" y="1352"/>
                    <a:pt x="715" y="1346"/>
                  </a:cubicBezTo>
                  <a:cubicBezTo>
                    <a:pt x="714" y="1332"/>
                    <a:pt x="712" y="1316"/>
                    <a:pt x="710" y="1302"/>
                  </a:cubicBezTo>
                  <a:cubicBezTo>
                    <a:pt x="707" y="1272"/>
                    <a:pt x="706" y="1244"/>
                    <a:pt x="706" y="1213"/>
                  </a:cubicBezTo>
                  <a:cubicBezTo>
                    <a:pt x="704" y="1183"/>
                    <a:pt x="706" y="1155"/>
                    <a:pt x="706" y="1125"/>
                  </a:cubicBezTo>
                  <a:cubicBezTo>
                    <a:pt x="706" y="1100"/>
                    <a:pt x="712" y="1070"/>
                    <a:pt x="712" y="1045"/>
                  </a:cubicBezTo>
                  <a:lnTo>
                    <a:pt x="712" y="1045"/>
                  </a:lnTo>
                  <a:cubicBezTo>
                    <a:pt x="711" y="1052"/>
                    <a:pt x="710" y="1056"/>
                    <a:pt x="710" y="1056"/>
                  </a:cubicBezTo>
                  <a:cubicBezTo>
                    <a:pt x="709" y="1056"/>
                    <a:pt x="710" y="1052"/>
                    <a:pt x="712" y="1039"/>
                  </a:cubicBezTo>
                  <a:cubicBezTo>
                    <a:pt x="712" y="1037"/>
                    <a:pt x="712" y="1036"/>
                    <a:pt x="712" y="1036"/>
                  </a:cubicBezTo>
                  <a:cubicBezTo>
                    <a:pt x="712" y="1034"/>
                    <a:pt x="712" y="1032"/>
                    <a:pt x="713" y="1030"/>
                  </a:cubicBezTo>
                  <a:lnTo>
                    <a:pt x="713" y="1030"/>
                  </a:lnTo>
                  <a:cubicBezTo>
                    <a:pt x="715" y="1019"/>
                    <a:pt x="717" y="1007"/>
                    <a:pt x="718" y="994"/>
                  </a:cubicBezTo>
                  <a:cubicBezTo>
                    <a:pt x="725" y="965"/>
                    <a:pt x="731" y="936"/>
                    <a:pt x="739" y="907"/>
                  </a:cubicBezTo>
                  <a:cubicBezTo>
                    <a:pt x="742" y="895"/>
                    <a:pt x="779" y="781"/>
                    <a:pt x="789" y="751"/>
                  </a:cubicBezTo>
                  <a:lnTo>
                    <a:pt x="789" y="751"/>
                  </a:lnTo>
                  <a:cubicBezTo>
                    <a:pt x="785" y="759"/>
                    <a:pt x="781" y="767"/>
                    <a:pt x="781" y="767"/>
                  </a:cubicBezTo>
                  <a:cubicBezTo>
                    <a:pt x="781" y="767"/>
                    <a:pt x="783" y="763"/>
                    <a:pt x="789" y="749"/>
                  </a:cubicBezTo>
                  <a:cubicBezTo>
                    <a:pt x="789" y="748"/>
                    <a:pt x="789" y="747"/>
                    <a:pt x="790" y="745"/>
                  </a:cubicBezTo>
                  <a:lnTo>
                    <a:pt x="790" y="745"/>
                  </a:lnTo>
                  <a:cubicBezTo>
                    <a:pt x="789" y="746"/>
                    <a:pt x="789" y="746"/>
                    <a:pt x="789" y="746"/>
                  </a:cubicBezTo>
                  <a:cubicBezTo>
                    <a:pt x="789" y="745"/>
                    <a:pt x="790" y="744"/>
                    <a:pt x="790" y="744"/>
                  </a:cubicBezTo>
                  <a:lnTo>
                    <a:pt x="790" y="744"/>
                  </a:lnTo>
                  <a:cubicBezTo>
                    <a:pt x="790" y="744"/>
                    <a:pt x="790" y="745"/>
                    <a:pt x="790" y="745"/>
                  </a:cubicBezTo>
                  <a:lnTo>
                    <a:pt x="790" y="745"/>
                  </a:lnTo>
                  <a:cubicBezTo>
                    <a:pt x="791" y="744"/>
                    <a:pt x="791" y="742"/>
                    <a:pt x="792" y="740"/>
                  </a:cubicBezTo>
                  <a:lnTo>
                    <a:pt x="792" y="740"/>
                  </a:lnTo>
                  <a:cubicBezTo>
                    <a:pt x="791" y="741"/>
                    <a:pt x="791" y="743"/>
                    <a:pt x="790" y="744"/>
                  </a:cubicBezTo>
                  <a:lnTo>
                    <a:pt x="790" y="744"/>
                  </a:lnTo>
                  <a:cubicBezTo>
                    <a:pt x="791" y="741"/>
                    <a:pt x="792" y="738"/>
                    <a:pt x="792" y="738"/>
                  </a:cubicBezTo>
                  <a:lnTo>
                    <a:pt x="792" y="738"/>
                  </a:lnTo>
                  <a:cubicBezTo>
                    <a:pt x="792" y="738"/>
                    <a:pt x="792" y="739"/>
                    <a:pt x="792" y="740"/>
                  </a:cubicBezTo>
                  <a:lnTo>
                    <a:pt x="792" y="740"/>
                  </a:lnTo>
                  <a:cubicBezTo>
                    <a:pt x="797" y="730"/>
                    <a:pt x="802" y="719"/>
                    <a:pt x="808" y="708"/>
                  </a:cubicBezTo>
                  <a:cubicBezTo>
                    <a:pt x="822" y="679"/>
                    <a:pt x="837" y="649"/>
                    <a:pt x="853" y="621"/>
                  </a:cubicBezTo>
                  <a:cubicBezTo>
                    <a:pt x="869" y="596"/>
                    <a:pt x="884" y="571"/>
                    <a:pt x="902" y="546"/>
                  </a:cubicBezTo>
                  <a:lnTo>
                    <a:pt x="906" y="539"/>
                  </a:lnTo>
                  <a:lnTo>
                    <a:pt x="928" y="509"/>
                  </a:lnTo>
                  <a:cubicBezTo>
                    <a:pt x="1025" y="387"/>
                    <a:pt x="1050" y="198"/>
                    <a:pt x="920" y="85"/>
                  </a:cubicBezTo>
                  <a:cubicBezTo>
                    <a:pt x="863" y="32"/>
                    <a:pt x="780" y="0"/>
                    <a:pt x="6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8" name="Google Shape;16688;p28"/>
            <p:cNvSpPr/>
            <p:nvPr/>
          </p:nvSpPr>
          <p:spPr>
            <a:xfrm>
              <a:off x="6139825" y="649575"/>
              <a:ext cx="50" cy="150"/>
            </a:xfrm>
            <a:custGeom>
              <a:avLst/>
              <a:gdLst/>
              <a:ahLst/>
              <a:cxnLst/>
              <a:rect l="l" t="t" r="r" b="b"/>
              <a:pathLst>
                <a:path w="2" h="6" extrusionOk="0">
                  <a:moveTo>
                    <a:pt x="0" y="1"/>
                  </a:moveTo>
                  <a:lnTo>
                    <a:pt x="0" y="4"/>
                  </a:lnTo>
                  <a:lnTo>
                    <a:pt x="2" y="6"/>
                  </a:lnTo>
                  <a:cubicBezTo>
                    <a:pt x="0" y="4"/>
                    <a:pt x="0" y="3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89" name="Google Shape;16689;p28"/>
            <p:cNvSpPr/>
            <p:nvPr/>
          </p:nvSpPr>
          <p:spPr>
            <a:xfrm>
              <a:off x="6186600" y="471500"/>
              <a:ext cx="62500" cy="108200"/>
            </a:xfrm>
            <a:custGeom>
              <a:avLst/>
              <a:gdLst/>
              <a:ahLst/>
              <a:cxnLst/>
              <a:rect l="l" t="t" r="r" b="b"/>
              <a:pathLst>
                <a:path w="2500" h="4328" extrusionOk="0">
                  <a:moveTo>
                    <a:pt x="2026" y="1"/>
                  </a:moveTo>
                  <a:cubicBezTo>
                    <a:pt x="2020" y="1"/>
                    <a:pt x="2014" y="1"/>
                    <a:pt x="2007" y="1"/>
                  </a:cubicBezTo>
                  <a:cubicBezTo>
                    <a:pt x="1423" y="30"/>
                    <a:pt x="848" y="158"/>
                    <a:pt x="306" y="381"/>
                  </a:cubicBezTo>
                  <a:cubicBezTo>
                    <a:pt x="107" y="464"/>
                    <a:pt x="0" y="719"/>
                    <a:pt x="182" y="885"/>
                  </a:cubicBezTo>
                  <a:cubicBezTo>
                    <a:pt x="440" y="1125"/>
                    <a:pt x="714" y="1347"/>
                    <a:pt x="1003" y="1553"/>
                  </a:cubicBezTo>
                  <a:cubicBezTo>
                    <a:pt x="751" y="1631"/>
                    <a:pt x="514" y="1755"/>
                    <a:pt x="306" y="1916"/>
                  </a:cubicBezTo>
                  <a:cubicBezTo>
                    <a:pt x="160" y="2030"/>
                    <a:pt x="94" y="2248"/>
                    <a:pt x="252" y="2389"/>
                  </a:cubicBezTo>
                  <a:cubicBezTo>
                    <a:pt x="501" y="2612"/>
                    <a:pt x="768" y="2812"/>
                    <a:pt x="1051" y="2989"/>
                  </a:cubicBezTo>
                  <a:cubicBezTo>
                    <a:pt x="932" y="3014"/>
                    <a:pt x="815" y="3046"/>
                    <a:pt x="699" y="3083"/>
                  </a:cubicBezTo>
                  <a:cubicBezTo>
                    <a:pt x="434" y="3169"/>
                    <a:pt x="431" y="3486"/>
                    <a:pt x="636" y="3635"/>
                  </a:cubicBezTo>
                  <a:lnTo>
                    <a:pt x="1540" y="4287"/>
                  </a:lnTo>
                  <a:cubicBezTo>
                    <a:pt x="1581" y="4315"/>
                    <a:pt x="1628" y="4328"/>
                    <a:pt x="1676" y="4328"/>
                  </a:cubicBezTo>
                  <a:cubicBezTo>
                    <a:pt x="1786" y="4328"/>
                    <a:pt x="1900" y="4263"/>
                    <a:pt x="1951" y="4172"/>
                  </a:cubicBezTo>
                  <a:cubicBezTo>
                    <a:pt x="2037" y="4017"/>
                    <a:pt x="1968" y="3859"/>
                    <a:pt x="1835" y="3762"/>
                  </a:cubicBezTo>
                  <a:lnTo>
                    <a:pt x="1509" y="3527"/>
                  </a:lnTo>
                  <a:cubicBezTo>
                    <a:pt x="1613" y="3517"/>
                    <a:pt x="1718" y="3511"/>
                    <a:pt x="1823" y="3511"/>
                  </a:cubicBezTo>
                  <a:cubicBezTo>
                    <a:pt x="1946" y="3511"/>
                    <a:pt x="2069" y="3519"/>
                    <a:pt x="2192" y="3533"/>
                  </a:cubicBezTo>
                  <a:cubicBezTo>
                    <a:pt x="2200" y="3534"/>
                    <a:pt x="2207" y="3534"/>
                    <a:pt x="2215" y="3534"/>
                  </a:cubicBezTo>
                  <a:cubicBezTo>
                    <a:pt x="2351" y="3534"/>
                    <a:pt x="2470" y="3393"/>
                    <a:pt x="2483" y="3268"/>
                  </a:cubicBezTo>
                  <a:cubicBezTo>
                    <a:pt x="2499" y="3108"/>
                    <a:pt x="2407" y="2997"/>
                    <a:pt x="2262" y="2942"/>
                  </a:cubicBezTo>
                  <a:cubicBezTo>
                    <a:pt x="1802" y="2762"/>
                    <a:pt x="1369" y="2518"/>
                    <a:pt x="981" y="2214"/>
                  </a:cubicBezTo>
                  <a:cubicBezTo>
                    <a:pt x="1215" y="2103"/>
                    <a:pt x="1470" y="2047"/>
                    <a:pt x="1727" y="2047"/>
                  </a:cubicBezTo>
                  <a:cubicBezTo>
                    <a:pt x="1773" y="2047"/>
                    <a:pt x="1819" y="2049"/>
                    <a:pt x="1864" y="2052"/>
                  </a:cubicBezTo>
                  <a:cubicBezTo>
                    <a:pt x="1873" y="2053"/>
                    <a:pt x="1881" y="2053"/>
                    <a:pt x="1889" y="2053"/>
                  </a:cubicBezTo>
                  <a:cubicBezTo>
                    <a:pt x="2178" y="2053"/>
                    <a:pt x="2242" y="1626"/>
                    <a:pt x="2007" y="1490"/>
                  </a:cubicBezTo>
                  <a:cubicBezTo>
                    <a:pt x="1647" y="1283"/>
                    <a:pt x="1304" y="1046"/>
                    <a:pt x="981" y="783"/>
                  </a:cubicBezTo>
                  <a:cubicBezTo>
                    <a:pt x="1319" y="683"/>
                    <a:pt x="1667" y="622"/>
                    <a:pt x="2018" y="603"/>
                  </a:cubicBezTo>
                  <a:cubicBezTo>
                    <a:pt x="2397" y="583"/>
                    <a:pt x="2396" y="1"/>
                    <a:pt x="20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0" name="Google Shape;16690;p28"/>
            <p:cNvSpPr/>
            <p:nvPr/>
          </p:nvSpPr>
          <p:spPr>
            <a:xfrm>
              <a:off x="6188000" y="376675"/>
              <a:ext cx="62100" cy="82675"/>
            </a:xfrm>
            <a:custGeom>
              <a:avLst/>
              <a:gdLst/>
              <a:ahLst/>
              <a:cxnLst/>
              <a:rect l="l" t="t" r="r" b="b"/>
              <a:pathLst>
                <a:path w="2484" h="3307" extrusionOk="0">
                  <a:moveTo>
                    <a:pt x="2051" y="0"/>
                  </a:moveTo>
                  <a:cubicBezTo>
                    <a:pt x="2025" y="0"/>
                    <a:pt x="1999" y="3"/>
                    <a:pt x="1973" y="9"/>
                  </a:cubicBezTo>
                  <a:lnTo>
                    <a:pt x="292" y="391"/>
                  </a:lnTo>
                  <a:cubicBezTo>
                    <a:pt x="57" y="445"/>
                    <a:pt x="26" y="741"/>
                    <a:pt x="168" y="896"/>
                  </a:cubicBezTo>
                  <a:cubicBezTo>
                    <a:pt x="384" y="1134"/>
                    <a:pt x="627" y="1347"/>
                    <a:pt x="890" y="1534"/>
                  </a:cubicBezTo>
                  <a:cubicBezTo>
                    <a:pt x="870" y="1541"/>
                    <a:pt x="848" y="1548"/>
                    <a:pt x="829" y="1557"/>
                  </a:cubicBezTo>
                  <a:cubicBezTo>
                    <a:pt x="546" y="1692"/>
                    <a:pt x="345" y="1996"/>
                    <a:pt x="439" y="2312"/>
                  </a:cubicBezTo>
                  <a:cubicBezTo>
                    <a:pt x="480" y="2452"/>
                    <a:pt x="580" y="2574"/>
                    <a:pt x="702" y="2679"/>
                  </a:cubicBezTo>
                  <a:cubicBezTo>
                    <a:pt x="568" y="2684"/>
                    <a:pt x="433" y="2680"/>
                    <a:pt x="298" y="2690"/>
                  </a:cubicBezTo>
                  <a:cubicBezTo>
                    <a:pt x="137" y="2699"/>
                    <a:pt x="0" y="2826"/>
                    <a:pt x="4" y="2995"/>
                  </a:cubicBezTo>
                  <a:cubicBezTo>
                    <a:pt x="5" y="3147"/>
                    <a:pt x="136" y="3290"/>
                    <a:pt x="292" y="3290"/>
                  </a:cubicBezTo>
                  <a:cubicBezTo>
                    <a:pt x="298" y="3290"/>
                    <a:pt x="303" y="3290"/>
                    <a:pt x="309" y="3290"/>
                  </a:cubicBezTo>
                  <a:cubicBezTo>
                    <a:pt x="568" y="3274"/>
                    <a:pt x="826" y="3265"/>
                    <a:pt x="1085" y="3265"/>
                  </a:cubicBezTo>
                  <a:cubicBezTo>
                    <a:pt x="1421" y="3265"/>
                    <a:pt x="1756" y="3279"/>
                    <a:pt x="2091" y="3306"/>
                  </a:cubicBezTo>
                  <a:cubicBezTo>
                    <a:pt x="2099" y="3306"/>
                    <a:pt x="2107" y="3307"/>
                    <a:pt x="2115" y="3307"/>
                  </a:cubicBezTo>
                  <a:cubicBezTo>
                    <a:pt x="2430" y="3307"/>
                    <a:pt x="2483" y="2776"/>
                    <a:pt x="2161" y="2715"/>
                  </a:cubicBezTo>
                  <a:cubicBezTo>
                    <a:pt x="1743" y="2637"/>
                    <a:pt x="1324" y="2453"/>
                    <a:pt x="1022" y="2146"/>
                  </a:cubicBezTo>
                  <a:lnTo>
                    <a:pt x="1033" y="2135"/>
                  </a:lnTo>
                  <a:cubicBezTo>
                    <a:pt x="1072" y="2112"/>
                    <a:pt x="1129" y="2074"/>
                    <a:pt x="1190" y="2065"/>
                  </a:cubicBezTo>
                  <a:cubicBezTo>
                    <a:pt x="1222" y="2060"/>
                    <a:pt x="1255" y="2058"/>
                    <a:pt x="1288" y="2058"/>
                  </a:cubicBezTo>
                  <a:cubicBezTo>
                    <a:pt x="1368" y="2058"/>
                    <a:pt x="1449" y="2068"/>
                    <a:pt x="1526" y="2068"/>
                  </a:cubicBezTo>
                  <a:cubicBezTo>
                    <a:pt x="1537" y="2068"/>
                    <a:pt x="1548" y="2068"/>
                    <a:pt x="1558" y="2068"/>
                  </a:cubicBezTo>
                  <a:cubicBezTo>
                    <a:pt x="1684" y="2068"/>
                    <a:pt x="1809" y="2051"/>
                    <a:pt x="1931" y="2018"/>
                  </a:cubicBezTo>
                  <a:cubicBezTo>
                    <a:pt x="2159" y="1949"/>
                    <a:pt x="2239" y="1573"/>
                    <a:pt x="1993" y="1466"/>
                  </a:cubicBezTo>
                  <a:cubicBezTo>
                    <a:pt x="1631" y="1310"/>
                    <a:pt x="1295" y="1101"/>
                    <a:pt x="992" y="847"/>
                  </a:cubicBezTo>
                  <a:lnTo>
                    <a:pt x="2141" y="586"/>
                  </a:lnTo>
                  <a:cubicBezTo>
                    <a:pt x="2299" y="550"/>
                    <a:pt x="2388" y="362"/>
                    <a:pt x="2344" y="214"/>
                  </a:cubicBezTo>
                  <a:cubicBezTo>
                    <a:pt x="2305" y="76"/>
                    <a:pt x="2183" y="0"/>
                    <a:pt x="20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1" name="Google Shape;16691;p28"/>
            <p:cNvSpPr/>
            <p:nvPr/>
          </p:nvSpPr>
          <p:spPr>
            <a:xfrm>
              <a:off x="6225725" y="4401425"/>
              <a:ext cx="109925" cy="104925"/>
            </a:xfrm>
            <a:custGeom>
              <a:avLst/>
              <a:gdLst/>
              <a:ahLst/>
              <a:cxnLst/>
              <a:rect l="l" t="t" r="r" b="b"/>
              <a:pathLst>
                <a:path w="4397" h="4197" extrusionOk="0">
                  <a:moveTo>
                    <a:pt x="3442" y="637"/>
                  </a:moveTo>
                  <a:cubicBezTo>
                    <a:pt x="3463" y="698"/>
                    <a:pt x="3483" y="754"/>
                    <a:pt x="3502" y="812"/>
                  </a:cubicBezTo>
                  <a:cubicBezTo>
                    <a:pt x="3540" y="927"/>
                    <a:pt x="3572" y="1044"/>
                    <a:pt x="3602" y="1162"/>
                  </a:cubicBezTo>
                  <a:cubicBezTo>
                    <a:pt x="3663" y="1403"/>
                    <a:pt x="3709" y="1647"/>
                    <a:pt x="3737" y="1893"/>
                  </a:cubicBezTo>
                  <a:cubicBezTo>
                    <a:pt x="3792" y="2393"/>
                    <a:pt x="3781" y="2898"/>
                    <a:pt x="3704" y="3394"/>
                  </a:cubicBezTo>
                  <a:cubicBezTo>
                    <a:pt x="3687" y="3488"/>
                    <a:pt x="3714" y="3584"/>
                    <a:pt x="3774" y="3654"/>
                  </a:cubicBezTo>
                  <a:lnTo>
                    <a:pt x="3774" y="3654"/>
                  </a:lnTo>
                  <a:cubicBezTo>
                    <a:pt x="3765" y="3648"/>
                    <a:pt x="3756" y="3642"/>
                    <a:pt x="3746" y="3637"/>
                  </a:cubicBezTo>
                  <a:cubicBezTo>
                    <a:pt x="3212" y="3371"/>
                    <a:pt x="2679" y="3101"/>
                    <a:pt x="2148" y="2829"/>
                  </a:cubicBezTo>
                  <a:cubicBezTo>
                    <a:pt x="1893" y="2699"/>
                    <a:pt x="1639" y="2567"/>
                    <a:pt x="1384" y="2435"/>
                  </a:cubicBezTo>
                  <a:cubicBezTo>
                    <a:pt x="1257" y="2368"/>
                    <a:pt x="1130" y="2302"/>
                    <a:pt x="1003" y="2236"/>
                  </a:cubicBezTo>
                  <a:cubicBezTo>
                    <a:pt x="940" y="2203"/>
                    <a:pt x="876" y="2171"/>
                    <a:pt x="813" y="2136"/>
                  </a:cubicBezTo>
                  <a:cubicBezTo>
                    <a:pt x="796" y="2128"/>
                    <a:pt x="780" y="2120"/>
                    <a:pt x="765" y="2111"/>
                  </a:cubicBezTo>
                  <a:cubicBezTo>
                    <a:pt x="807" y="2088"/>
                    <a:pt x="849" y="2062"/>
                    <a:pt x="890" y="2041"/>
                  </a:cubicBezTo>
                  <a:lnTo>
                    <a:pt x="1302" y="1815"/>
                  </a:lnTo>
                  <a:lnTo>
                    <a:pt x="2061" y="1400"/>
                  </a:lnTo>
                  <a:lnTo>
                    <a:pt x="2819" y="985"/>
                  </a:lnTo>
                  <a:lnTo>
                    <a:pt x="3200" y="776"/>
                  </a:lnTo>
                  <a:cubicBezTo>
                    <a:pt x="3275" y="735"/>
                    <a:pt x="3358" y="681"/>
                    <a:pt x="3442" y="637"/>
                  </a:cubicBezTo>
                  <a:close/>
                  <a:moveTo>
                    <a:pt x="3546" y="0"/>
                  </a:moveTo>
                  <a:cubicBezTo>
                    <a:pt x="3325" y="0"/>
                    <a:pt x="3082" y="157"/>
                    <a:pt x="2886" y="264"/>
                  </a:cubicBezTo>
                  <a:lnTo>
                    <a:pt x="705" y="1458"/>
                  </a:lnTo>
                  <a:cubicBezTo>
                    <a:pt x="408" y="1621"/>
                    <a:pt x="0" y="1834"/>
                    <a:pt x="104" y="2246"/>
                  </a:cubicBezTo>
                  <a:cubicBezTo>
                    <a:pt x="193" y="2598"/>
                    <a:pt x="677" y="2746"/>
                    <a:pt x="962" y="2894"/>
                  </a:cubicBezTo>
                  <a:cubicBezTo>
                    <a:pt x="1789" y="3324"/>
                    <a:pt x="2618" y="3747"/>
                    <a:pt x="3450" y="4162"/>
                  </a:cubicBezTo>
                  <a:cubicBezTo>
                    <a:pt x="3499" y="4186"/>
                    <a:pt x="3546" y="4197"/>
                    <a:pt x="3590" y="4197"/>
                  </a:cubicBezTo>
                  <a:cubicBezTo>
                    <a:pt x="3831" y="4197"/>
                    <a:pt x="3994" y="3888"/>
                    <a:pt x="3836" y="3709"/>
                  </a:cubicBezTo>
                  <a:lnTo>
                    <a:pt x="3836" y="3709"/>
                  </a:lnTo>
                  <a:cubicBezTo>
                    <a:pt x="3889" y="3745"/>
                    <a:pt x="3953" y="3765"/>
                    <a:pt x="4017" y="3765"/>
                  </a:cubicBezTo>
                  <a:cubicBezTo>
                    <a:pt x="4132" y="3765"/>
                    <a:pt x="4244" y="3699"/>
                    <a:pt x="4285" y="3546"/>
                  </a:cubicBezTo>
                  <a:lnTo>
                    <a:pt x="4339" y="3355"/>
                  </a:lnTo>
                  <a:cubicBezTo>
                    <a:pt x="4356" y="3296"/>
                    <a:pt x="4353" y="3231"/>
                    <a:pt x="4328" y="3175"/>
                  </a:cubicBezTo>
                  <a:cubicBezTo>
                    <a:pt x="4397" y="2533"/>
                    <a:pt x="4365" y="1884"/>
                    <a:pt x="4237" y="1251"/>
                  </a:cubicBezTo>
                  <a:cubicBezTo>
                    <a:pt x="4199" y="1068"/>
                    <a:pt x="4154" y="886"/>
                    <a:pt x="4097" y="707"/>
                  </a:cubicBezTo>
                  <a:cubicBezTo>
                    <a:pt x="4046" y="536"/>
                    <a:pt x="3997" y="344"/>
                    <a:pt x="3894" y="196"/>
                  </a:cubicBezTo>
                  <a:cubicBezTo>
                    <a:pt x="3794" y="52"/>
                    <a:pt x="3673" y="0"/>
                    <a:pt x="3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2" name="Google Shape;16692;p28"/>
            <p:cNvSpPr/>
            <p:nvPr/>
          </p:nvSpPr>
          <p:spPr>
            <a:xfrm>
              <a:off x="6183300" y="4291175"/>
              <a:ext cx="143450" cy="121950"/>
            </a:xfrm>
            <a:custGeom>
              <a:avLst/>
              <a:gdLst/>
              <a:ahLst/>
              <a:cxnLst/>
              <a:rect l="l" t="t" r="r" b="b"/>
              <a:pathLst>
                <a:path w="5738" h="4878" extrusionOk="0">
                  <a:moveTo>
                    <a:pt x="1002" y="0"/>
                  </a:moveTo>
                  <a:cubicBezTo>
                    <a:pt x="881" y="0"/>
                    <a:pt x="764" y="66"/>
                    <a:pt x="726" y="218"/>
                  </a:cubicBezTo>
                  <a:cubicBezTo>
                    <a:pt x="372" y="1655"/>
                    <a:pt x="134" y="3118"/>
                    <a:pt x="16" y="4594"/>
                  </a:cubicBezTo>
                  <a:cubicBezTo>
                    <a:pt x="1" y="4784"/>
                    <a:pt x="139" y="4877"/>
                    <a:pt x="287" y="4877"/>
                  </a:cubicBezTo>
                  <a:cubicBezTo>
                    <a:pt x="439" y="4877"/>
                    <a:pt x="601" y="4778"/>
                    <a:pt x="616" y="4585"/>
                  </a:cubicBezTo>
                  <a:cubicBezTo>
                    <a:pt x="674" y="3875"/>
                    <a:pt x="762" y="3168"/>
                    <a:pt x="878" y="2465"/>
                  </a:cubicBezTo>
                  <a:cubicBezTo>
                    <a:pt x="2255" y="2734"/>
                    <a:pt x="3656" y="2871"/>
                    <a:pt x="5060" y="2871"/>
                  </a:cubicBezTo>
                  <a:cubicBezTo>
                    <a:pt x="5157" y="2871"/>
                    <a:pt x="5255" y="2870"/>
                    <a:pt x="5353" y="2869"/>
                  </a:cubicBezTo>
                  <a:cubicBezTo>
                    <a:pt x="5737" y="2863"/>
                    <a:pt x="5730" y="2267"/>
                    <a:pt x="5349" y="2267"/>
                  </a:cubicBezTo>
                  <a:cubicBezTo>
                    <a:pt x="5347" y="2267"/>
                    <a:pt x="5345" y="2267"/>
                    <a:pt x="5343" y="2267"/>
                  </a:cubicBezTo>
                  <a:cubicBezTo>
                    <a:pt x="5239" y="2269"/>
                    <a:pt x="5134" y="2270"/>
                    <a:pt x="5030" y="2270"/>
                  </a:cubicBezTo>
                  <a:cubicBezTo>
                    <a:pt x="3673" y="2270"/>
                    <a:pt x="2319" y="2137"/>
                    <a:pt x="986" y="1876"/>
                  </a:cubicBezTo>
                  <a:cubicBezTo>
                    <a:pt x="1081" y="1371"/>
                    <a:pt x="1185" y="868"/>
                    <a:pt x="1309" y="368"/>
                  </a:cubicBezTo>
                  <a:cubicBezTo>
                    <a:pt x="1364" y="144"/>
                    <a:pt x="1179" y="0"/>
                    <a:pt x="10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3" name="Google Shape;16693;p28"/>
            <p:cNvSpPr/>
            <p:nvPr/>
          </p:nvSpPr>
          <p:spPr>
            <a:xfrm>
              <a:off x="6238250" y="4233825"/>
              <a:ext cx="30625" cy="77475"/>
            </a:xfrm>
            <a:custGeom>
              <a:avLst/>
              <a:gdLst/>
              <a:ahLst/>
              <a:cxnLst/>
              <a:rect l="l" t="t" r="r" b="b"/>
              <a:pathLst>
                <a:path w="1225" h="3099" extrusionOk="0">
                  <a:moveTo>
                    <a:pt x="863" y="0"/>
                  </a:moveTo>
                  <a:cubicBezTo>
                    <a:pt x="742" y="0"/>
                    <a:pt x="622" y="65"/>
                    <a:pt x="579" y="215"/>
                  </a:cubicBezTo>
                  <a:cubicBezTo>
                    <a:pt x="341" y="1039"/>
                    <a:pt x="157" y="1876"/>
                    <a:pt x="26" y="2723"/>
                  </a:cubicBezTo>
                  <a:cubicBezTo>
                    <a:pt x="1" y="2885"/>
                    <a:pt x="74" y="3046"/>
                    <a:pt x="242" y="3090"/>
                  </a:cubicBezTo>
                  <a:cubicBezTo>
                    <a:pt x="263" y="3096"/>
                    <a:pt x="286" y="3098"/>
                    <a:pt x="309" y="3098"/>
                  </a:cubicBezTo>
                  <a:cubicBezTo>
                    <a:pt x="441" y="3098"/>
                    <a:pt x="586" y="3011"/>
                    <a:pt x="607" y="2874"/>
                  </a:cubicBezTo>
                  <a:cubicBezTo>
                    <a:pt x="739" y="2028"/>
                    <a:pt x="922" y="1190"/>
                    <a:pt x="1160" y="365"/>
                  </a:cubicBezTo>
                  <a:cubicBezTo>
                    <a:pt x="1225" y="143"/>
                    <a:pt x="1043" y="0"/>
                    <a:pt x="8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4" name="Google Shape;16694;p28"/>
            <p:cNvSpPr/>
            <p:nvPr/>
          </p:nvSpPr>
          <p:spPr>
            <a:xfrm>
              <a:off x="6275850" y="4240975"/>
              <a:ext cx="23575" cy="65900"/>
            </a:xfrm>
            <a:custGeom>
              <a:avLst/>
              <a:gdLst/>
              <a:ahLst/>
              <a:cxnLst/>
              <a:rect l="l" t="t" r="r" b="b"/>
              <a:pathLst>
                <a:path w="943" h="2636" extrusionOk="0">
                  <a:moveTo>
                    <a:pt x="634" y="0"/>
                  </a:moveTo>
                  <a:cubicBezTo>
                    <a:pt x="501" y="0"/>
                    <a:pt x="357" y="87"/>
                    <a:pt x="336" y="224"/>
                  </a:cubicBezTo>
                  <a:lnTo>
                    <a:pt x="24" y="2260"/>
                  </a:lnTo>
                  <a:cubicBezTo>
                    <a:pt x="1" y="2422"/>
                    <a:pt x="73" y="2583"/>
                    <a:pt x="240" y="2627"/>
                  </a:cubicBezTo>
                  <a:cubicBezTo>
                    <a:pt x="262" y="2633"/>
                    <a:pt x="285" y="2635"/>
                    <a:pt x="308" y="2635"/>
                  </a:cubicBezTo>
                  <a:cubicBezTo>
                    <a:pt x="440" y="2635"/>
                    <a:pt x="586" y="2548"/>
                    <a:pt x="607" y="2412"/>
                  </a:cubicBezTo>
                  <a:cubicBezTo>
                    <a:pt x="710" y="1732"/>
                    <a:pt x="814" y="1054"/>
                    <a:pt x="917" y="376"/>
                  </a:cubicBezTo>
                  <a:cubicBezTo>
                    <a:pt x="942" y="214"/>
                    <a:pt x="870" y="51"/>
                    <a:pt x="703" y="9"/>
                  </a:cubicBezTo>
                  <a:cubicBezTo>
                    <a:pt x="681" y="3"/>
                    <a:pt x="657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5" name="Google Shape;16695;p28"/>
            <p:cNvSpPr/>
            <p:nvPr/>
          </p:nvSpPr>
          <p:spPr>
            <a:xfrm>
              <a:off x="6207975" y="4099300"/>
              <a:ext cx="116625" cy="96875"/>
            </a:xfrm>
            <a:custGeom>
              <a:avLst/>
              <a:gdLst/>
              <a:ahLst/>
              <a:cxnLst/>
              <a:rect l="l" t="t" r="r" b="b"/>
              <a:pathLst>
                <a:path w="4665" h="3875" extrusionOk="0">
                  <a:moveTo>
                    <a:pt x="3838" y="659"/>
                  </a:moveTo>
                  <a:lnTo>
                    <a:pt x="3838" y="659"/>
                  </a:lnTo>
                  <a:cubicBezTo>
                    <a:pt x="3961" y="1433"/>
                    <a:pt x="3925" y="2224"/>
                    <a:pt x="3734" y="2984"/>
                  </a:cubicBezTo>
                  <a:lnTo>
                    <a:pt x="1039" y="1590"/>
                  </a:lnTo>
                  <a:cubicBezTo>
                    <a:pt x="1937" y="1184"/>
                    <a:pt x="2874" y="871"/>
                    <a:pt x="3838" y="659"/>
                  </a:cubicBezTo>
                  <a:close/>
                  <a:moveTo>
                    <a:pt x="4060" y="1"/>
                  </a:moveTo>
                  <a:cubicBezTo>
                    <a:pt x="4037" y="1"/>
                    <a:pt x="4014" y="3"/>
                    <a:pt x="3991" y="7"/>
                  </a:cubicBezTo>
                  <a:cubicBezTo>
                    <a:pt x="2673" y="271"/>
                    <a:pt x="1398" y="711"/>
                    <a:pt x="201" y="1319"/>
                  </a:cubicBezTo>
                  <a:cubicBezTo>
                    <a:pt x="0" y="1421"/>
                    <a:pt x="19" y="1739"/>
                    <a:pt x="210" y="1837"/>
                  </a:cubicBezTo>
                  <a:lnTo>
                    <a:pt x="4074" y="3838"/>
                  </a:lnTo>
                  <a:cubicBezTo>
                    <a:pt x="4123" y="3863"/>
                    <a:pt x="4170" y="3874"/>
                    <a:pt x="4216" y="3874"/>
                  </a:cubicBezTo>
                  <a:cubicBezTo>
                    <a:pt x="4489" y="3874"/>
                    <a:pt x="4665" y="3467"/>
                    <a:pt x="4369" y="3313"/>
                  </a:cubicBezTo>
                  <a:lnTo>
                    <a:pt x="4281" y="3268"/>
                  </a:lnTo>
                  <a:cubicBezTo>
                    <a:pt x="4554" y="2271"/>
                    <a:pt x="4582" y="1222"/>
                    <a:pt x="4362" y="211"/>
                  </a:cubicBezTo>
                  <a:cubicBezTo>
                    <a:pt x="4332" y="69"/>
                    <a:pt x="4193" y="1"/>
                    <a:pt x="40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6" name="Google Shape;16696;p28"/>
            <p:cNvSpPr/>
            <p:nvPr/>
          </p:nvSpPr>
          <p:spPr>
            <a:xfrm>
              <a:off x="6191650" y="3999500"/>
              <a:ext cx="126050" cy="102100"/>
            </a:xfrm>
            <a:custGeom>
              <a:avLst/>
              <a:gdLst/>
              <a:ahLst/>
              <a:cxnLst/>
              <a:rect l="l" t="t" r="r" b="b"/>
              <a:pathLst>
                <a:path w="5042" h="4084" extrusionOk="0">
                  <a:moveTo>
                    <a:pt x="906" y="1"/>
                  </a:moveTo>
                  <a:cubicBezTo>
                    <a:pt x="784" y="1"/>
                    <a:pt x="662" y="65"/>
                    <a:pt x="614" y="212"/>
                  </a:cubicBezTo>
                  <a:cubicBezTo>
                    <a:pt x="478" y="643"/>
                    <a:pt x="384" y="1088"/>
                    <a:pt x="332" y="1536"/>
                  </a:cubicBezTo>
                  <a:cubicBezTo>
                    <a:pt x="10" y="1554"/>
                    <a:pt x="0" y="2022"/>
                    <a:pt x="290" y="2113"/>
                  </a:cubicBezTo>
                  <a:cubicBezTo>
                    <a:pt x="268" y="2702"/>
                    <a:pt x="318" y="3291"/>
                    <a:pt x="436" y="3869"/>
                  </a:cubicBezTo>
                  <a:cubicBezTo>
                    <a:pt x="463" y="4001"/>
                    <a:pt x="602" y="4084"/>
                    <a:pt x="731" y="4084"/>
                  </a:cubicBezTo>
                  <a:cubicBezTo>
                    <a:pt x="758" y="4084"/>
                    <a:pt x="784" y="4080"/>
                    <a:pt x="809" y="4073"/>
                  </a:cubicBezTo>
                  <a:cubicBezTo>
                    <a:pt x="975" y="4024"/>
                    <a:pt x="1045" y="3860"/>
                    <a:pt x="1012" y="3700"/>
                  </a:cubicBezTo>
                  <a:cubicBezTo>
                    <a:pt x="909" y="3191"/>
                    <a:pt x="867" y="2672"/>
                    <a:pt x="887" y="2155"/>
                  </a:cubicBezTo>
                  <a:lnTo>
                    <a:pt x="887" y="2155"/>
                  </a:lnTo>
                  <a:lnTo>
                    <a:pt x="4655" y="2309"/>
                  </a:lnTo>
                  <a:cubicBezTo>
                    <a:pt x="4660" y="2309"/>
                    <a:pt x="4666" y="2309"/>
                    <a:pt x="4671" y="2309"/>
                  </a:cubicBezTo>
                  <a:cubicBezTo>
                    <a:pt x="5042" y="2309"/>
                    <a:pt x="5026" y="1724"/>
                    <a:pt x="4646" y="1709"/>
                  </a:cubicBezTo>
                  <a:lnTo>
                    <a:pt x="934" y="1555"/>
                  </a:lnTo>
                  <a:cubicBezTo>
                    <a:pt x="986" y="1151"/>
                    <a:pt x="1073" y="751"/>
                    <a:pt x="1196" y="363"/>
                  </a:cubicBezTo>
                  <a:cubicBezTo>
                    <a:pt x="1267" y="142"/>
                    <a:pt x="1087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7" name="Google Shape;16697;p28"/>
            <p:cNvSpPr/>
            <p:nvPr/>
          </p:nvSpPr>
          <p:spPr>
            <a:xfrm>
              <a:off x="6265625" y="3947075"/>
              <a:ext cx="55975" cy="46125"/>
            </a:xfrm>
            <a:custGeom>
              <a:avLst/>
              <a:gdLst/>
              <a:ahLst/>
              <a:cxnLst/>
              <a:rect l="l" t="t" r="r" b="b"/>
              <a:pathLst>
                <a:path w="2239" h="1845" extrusionOk="0">
                  <a:moveTo>
                    <a:pt x="700" y="0"/>
                  </a:moveTo>
                  <a:cubicBezTo>
                    <a:pt x="489" y="0"/>
                    <a:pt x="307" y="273"/>
                    <a:pt x="444" y="461"/>
                  </a:cubicBezTo>
                  <a:cubicBezTo>
                    <a:pt x="656" y="747"/>
                    <a:pt x="897" y="1009"/>
                    <a:pt x="1166" y="1244"/>
                  </a:cubicBezTo>
                  <a:cubicBezTo>
                    <a:pt x="1151" y="1244"/>
                    <a:pt x="1137" y="1246"/>
                    <a:pt x="1123" y="1247"/>
                  </a:cubicBezTo>
                  <a:cubicBezTo>
                    <a:pt x="1102" y="1247"/>
                    <a:pt x="1081" y="1248"/>
                    <a:pt x="1061" y="1248"/>
                  </a:cubicBezTo>
                  <a:cubicBezTo>
                    <a:pt x="954" y="1248"/>
                    <a:pt x="848" y="1244"/>
                    <a:pt x="742" y="1236"/>
                  </a:cubicBezTo>
                  <a:cubicBezTo>
                    <a:pt x="712" y="1233"/>
                    <a:pt x="681" y="1230"/>
                    <a:pt x="651" y="1227"/>
                  </a:cubicBezTo>
                  <a:cubicBezTo>
                    <a:pt x="637" y="1227"/>
                    <a:pt x="632" y="1225"/>
                    <a:pt x="629" y="1225"/>
                  </a:cubicBezTo>
                  <a:lnTo>
                    <a:pt x="609" y="1222"/>
                  </a:lnTo>
                  <a:cubicBezTo>
                    <a:pt x="538" y="1213"/>
                    <a:pt x="468" y="1202"/>
                    <a:pt x="399" y="1189"/>
                  </a:cubicBezTo>
                  <a:cubicBezTo>
                    <a:pt x="377" y="1185"/>
                    <a:pt x="355" y="1183"/>
                    <a:pt x="333" y="1183"/>
                  </a:cubicBezTo>
                  <a:cubicBezTo>
                    <a:pt x="197" y="1183"/>
                    <a:pt x="62" y="1261"/>
                    <a:pt x="32" y="1404"/>
                  </a:cubicBezTo>
                  <a:cubicBezTo>
                    <a:pt x="1" y="1554"/>
                    <a:pt x="82" y="1739"/>
                    <a:pt x="247" y="1770"/>
                  </a:cubicBezTo>
                  <a:cubicBezTo>
                    <a:pt x="511" y="1820"/>
                    <a:pt x="779" y="1845"/>
                    <a:pt x="1046" y="1845"/>
                  </a:cubicBezTo>
                  <a:cubicBezTo>
                    <a:pt x="1370" y="1845"/>
                    <a:pt x="1694" y="1808"/>
                    <a:pt x="2013" y="1736"/>
                  </a:cubicBezTo>
                  <a:cubicBezTo>
                    <a:pt x="2128" y="1709"/>
                    <a:pt x="2211" y="1592"/>
                    <a:pt x="2224" y="1481"/>
                  </a:cubicBezTo>
                  <a:cubicBezTo>
                    <a:pt x="2238" y="1362"/>
                    <a:pt x="2180" y="1244"/>
                    <a:pt x="2075" y="1184"/>
                  </a:cubicBezTo>
                  <a:cubicBezTo>
                    <a:pt x="2014" y="1145"/>
                    <a:pt x="1953" y="1106"/>
                    <a:pt x="1893" y="1064"/>
                  </a:cubicBezTo>
                  <a:cubicBezTo>
                    <a:pt x="1868" y="1047"/>
                    <a:pt x="1842" y="1026"/>
                    <a:pt x="1815" y="1009"/>
                  </a:cubicBezTo>
                  <a:lnTo>
                    <a:pt x="1809" y="1004"/>
                  </a:lnTo>
                  <a:lnTo>
                    <a:pt x="1779" y="981"/>
                  </a:lnTo>
                  <a:cubicBezTo>
                    <a:pt x="1671" y="898"/>
                    <a:pt x="1568" y="810"/>
                    <a:pt x="1467" y="718"/>
                  </a:cubicBezTo>
                  <a:cubicBezTo>
                    <a:pt x="1455" y="705"/>
                    <a:pt x="1444" y="693"/>
                    <a:pt x="1431" y="680"/>
                  </a:cubicBezTo>
                  <a:cubicBezTo>
                    <a:pt x="1557" y="671"/>
                    <a:pt x="1679" y="650"/>
                    <a:pt x="1799" y="619"/>
                  </a:cubicBezTo>
                  <a:cubicBezTo>
                    <a:pt x="1951" y="577"/>
                    <a:pt x="2055" y="396"/>
                    <a:pt x="2003" y="246"/>
                  </a:cubicBezTo>
                  <a:cubicBezTo>
                    <a:pt x="1959" y="116"/>
                    <a:pt x="1844" y="31"/>
                    <a:pt x="1714" y="31"/>
                  </a:cubicBezTo>
                  <a:cubicBezTo>
                    <a:pt x="1687" y="31"/>
                    <a:pt x="1660" y="34"/>
                    <a:pt x="1632" y="42"/>
                  </a:cubicBezTo>
                  <a:cubicBezTo>
                    <a:pt x="1594" y="52"/>
                    <a:pt x="1557" y="61"/>
                    <a:pt x="1521" y="69"/>
                  </a:cubicBezTo>
                  <a:lnTo>
                    <a:pt x="1477" y="77"/>
                  </a:lnTo>
                  <a:cubicBezTo>
                    <a:pt x="1466" y="78"/>
                    <a:pt x="1447" y="81"/>
                    <a:pt x="1444" y="81"/>
                  </a:cubicBezTo>
                  <a:cubicBezTo>
                    <a:pt x="1377" y="89"/>
                    <a:pt x="1309" y="93"/>
                    <a:pt x="1241" y="93"/>
                  </a:cubicBezTo>
                  <a:cubicBezTo>
                    <a:pt x="1227" y="93"/>
                    <a:pt x="1214" y="93"/>
                    <a:pt x="1201" y="92"/>
                  </a:cubicBezTo>
                  <a:cubicBezTo>
                    <a:pt x="1163" y="92"/>
                    <a:pt x="1127" y="88"/>
                    <a:pt x="1090" y="86"/>
                  </a:cubicBezTo>
                  <a:cubicBezTo>
                    <a:pt x="1089" y="87"/>
                    <a:pt x="1088" y="87"/>
                    <a:pt x="1087" y="87"/>
                  </a:cubicBezTo>
                  <a:cubicBezTo>
                    <a:pt x="1086" y="87"/>
                    <a:pt x="1084" y="87"/>
                    <a:pt x="1082" y="86"/>
                  </a:cubicBezTo>
                  <a:cubicBezTo>
                    <a:pt x="1063" y="83"/>
                    <a:pt x="1044" y="81"/>
                    <a:pt x="1025" y="77"/>
                  </a:cubicBezTo>
                  <a:cubicBezTo>
                    <a:pt x="941" y="63"/>
                    <a:pt x="858" y="41"/>
                    <a:pt x="776" y="13"/>
                  </a:cubicBezTo>
                  <a:cubicBezTo>
                    <a:pt x="751" y="4"/>
                    <a:pt x="725" y="0"/>
                    <a:pt x="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8" name="Google Shape;16698;p28"/>
            <p:cNvSpPr/>
            <p:nvPr/>
          </p:nvSpPr>
          <p:spPr>
            <a:xfrm>
              <a:off x="6205225" y="3893025"/>
              <a:ext cx="104300" cy="40325"/>
            </a:xfrm>
            <a:custGeom>
              <a:avLst/>
              <a:gdLst/>
              <a:ahLst/>
              <a:cxnLst/>
              <a:rect l="l" t="t" r="r" b="b"/>
              <a:pathLst>
                <a:path w="4172" h="1613" extrusionOk="0">
                  <a:moveTo>
                    <a:pt x="2535" y="1"/>
                  </a:moveTo>
                  <a:cubicBezTo>
                    <a:pt x="2402" y="1"/>
                    <a:pt x="2267" y="83"/>
                    <a:pt x="2237" y="224"/>
                  </a:cubicBezTo>
                  <a:lnTo>
                    <a:pt x="2204" y="377"/>
                  </a:lnTo>
                  <a:cubicBezTo>
                    <a:pt x="1633" y="321"/>
                    <a:pt x="1066" y="232"/>
                    <a:pt x="505" y="111"/>
                  </a:cubicBezTo>
                  <a:cubicBezTo>
                    <a:pt x="481" y="106"/>
                    <a:pt x="457" y="103"/>
                    <a:pt x="434" y="103"/>
                  </a:cubicBezTo>
                  <a:cubicBezTo>
                    <a:pt x="109" y="103"/>
                    <a:pt x="0" y="618"/>
                    <a:pt x="355" y="694"/>
                  </a:cubicBezTo>
                  <a:cubicBezTo>
                    <a:pt x="924" y="816"/>
                    <a:pt x="1499" y="909"/>
                    <a:pt x="2078" y="970"/>
                  </a:cubicBezTo>
                  <a:lnTo>
                    <a:pt x="2020" y="1239"/>
                  </a:lnTo>
                  <a:cubicBezTo>
                    <a:pt x="1987" y="1393"/>
                    <a:pt x="2074" y="1571"/>
                    <a:pt x="2237" y="1606"/>
                  </a:cubicBezTo>
                  <a:cubicBezTo>
                    <a:pt x="2258" y="1610"/>
                    <a:pt x="2280" y="1612"/>
                    <a:pt x="2302" y="1612"/>
                  </a:cubicBezTo>
                  <a:cubicBezTo>
                    <a:pt x="2437" y="1612"/>
                    <a:pt x="2572" y="1531"/>
                    <a:pt x="2602" y="1390"/>
                  </a:cubicBezTo>
                  <a:lnTo>
                    <a:pt x="2680" y="1018"/>
                  </a:lnTo>
                  <a:cubicBezTo>
                    <a:pt x="3033" y="1041"/>
                    <a:pt x="3385" y="1058"/>
                    <a:pt x="3738" y="1058"/>
                  </a:cubicBezTo>
                  <a:cubicBezTo>
                    <a:pt x="3753" y="1058"/>
                    <a:pt x="3769" y="1058"/>
                    <a:pt x="3785" y="1057"/>
                  </a:cubicBezTo>
                  <a:cubicBezTo>
                    <a:pt x="4171" y="1057"/>
                    <a:pt x="4162" y="457"/>
                    <a:pt x="3777" y="457"/>
                  </a:cubicBezTo>
                  <a:cubicBezTo>
                    <a:pt x="3776" y="457"/>
                    <a:pt x="3776" y="457"/>
                    <a:pt x="3775" y="457"/>
                  </a:cubicBezTo>
                  <a:cubicBezTo>
                    <a:pt x="3451" y="457"/>
                    <a:pt x="3128" y="445"/>
                    <a:pt x="2807" y="426"/>
                  </a:cubicBezTo>
                  <a:cubicBezTo>
                    <a:pt x="2810" y="409"/>
                    <a:pt x="2813" y="392"/>
                    <a:pt x="2818" y="374"/>
                  </a:cubicBezTo>
                  <a:cubicBezTo>
                    <a:pt x="2851" y="221"/>
                    <a:pt x="2765" y="42"/>
                    <a:pt x="2602" y="8"/>
                  </a:cubicBezTo>
                  <a:cubicBezTo>
                    <a:pt x="2580" y="3"/>
                    <a:pt x="2558" y="1"/>
                    <a:pt x="25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699" name="Google Shape;16699;p28"/>
            <p:cNvSpPr/>
            <p:nvPr/>
          </p:nvSpPr>
          <p:spPr>
            <a:xfrm>
              <a:off x="6202950" y="3755400"/>
              <a:ext cx="112175" cy="96350"/>
            </a:xfrm>
            <a:custGeom>
              <a:avLst/>
              <a:gdLst/>
              <a:ahLst/>
              <a:cxnLst/>
              <a:rect l="l" t="t" r="r" b="b"/>
              <a:pathLst>
                <a:path w="4487" h="3854" extrusionOk="0">
                  <a:moveTo>
                    <a:pt x="3620" y="623"/>
                  </a:moveTo>
                  <a:cubicBezTo>
                    <a:pt x="3664" y="762"/>
                    <a:pt x="3675" y="938"/>
                    <a:pt x="3697" y="1060"/>
                  </a:cubicBezTo>
                  <a:lnTo>
                    <a:pt x="3697" y="1061"/>
                  </a:lnTo>
                  <a:cubicBezTo>
                    <a:pt x="3738" y="1286"/>
                    <a:pt x="3769" y="1511"/>
                    <a:pt x="3793" y="1737"/>
                  </a:cubicBezTo>
                  <a:cubicBezTo>
                    <a:pt x="3814" y="1955"/>
                    <a:pt x="3829" y="2172"/>
                    <a:pt x="3836" y="2390"/>
                  </a:cubicBezTo>
                  <a:cubicBezTo>
                    <a:pt x="3840" y="2468"/>
                    <a:pt x="3850" y="2555"/>
                    <a:pt x="3835" y="2631"/>
                  </a:cubicBezTo>
                  <a:cubicBezTo>
                    <a:pt x="3832" y="2645"/>
                    <a:pt x="3825" y="2660"/>
                    <a:pt x="3821" y="2675"/>
                  </a:cubicBezTo>
                  <a:cubicBezTo>
                    <a:pt x="3720" y="2675"/>
                    <a:pt x="3626" y="2716"/>
                    <a:pt x="3568" y="2816"/>
                  </a:cubicBezTo>
                  <a:cubicBezTo>
                    <a:pt x="3520" y="2904"/>
                    <a:pt x="3525" y="3036"/>
                    <a:pt x="3581" y="3130"/>
                  </a:cubicBezTo>
                  <a:lnTo>
                    <a:pt x="1018" y="1433"/>
                  </a:lnTo>
                  <a:cubicBezTo>
                    <a:pt x="1375" y="1292"/>
                    <a:pt x="1735" y="1159"/>
                    <a:pt x="2102" y="1041"/>
                  </a:cubicBezTo>
                  <a:cubicBezTo>
                    <a:pt x="2370" y="955"/>
                    <a:pt x="2638" y="875"/>
                    <a:pt x="2909" y="801"/>
                  </a:cubicBezTo>
                  <a:cubicBezTo>
                    <a:pt x="3044" y="764"/>
                    <a:pt x="3180" y="729"/>
                    <a:pt x="3316" y="695"/>
                  </a:cubicBezTo>
                  <a:cubicBezTo>
                    <a:pt x="3396" y="676"/>
                    <a:pt x="3474" y="657"/>
                    <a:pt x="3554" y="638"/>
                  </a:cubicBezTo>
                  <a:lnTo>
                    <a:pt x="3620" y="623"/>
                  </a:lnTo>
                  <a:close/>
                  <a:moveTo>
                    <a:pt x="3704" y="1"/>
                  </a:moveTo>
                  <a:cubicBezTo>
                    <a:pt x="3517" y="1"/>
                    <a:pt x="3314" y="76"/>
                    <a:pt x="3147" y="118"/>
                  </a:cubicBezTo>
                  <a:cubicBezTo>
                    <a:pt x="2829" y="197"/>
                    <a:pt x="2514" y="284"/>
                    <a:pt x="2201" y="380"/>
                  </a:cubicBezTo>
                  <a:cubicBezTo>
                    <a:pt x="1552" y="577"/>
                    <a:pt x="914" y="811"/>
                    <a:pt x="292" y="1079"/>
                  </a:cubicBezTo>
                  <a:cubicBezTo>
                    <a:pt x="51" y="1182"/>
                    <a:pt x="1" y="1478"/>
                    <a:pt x="230" y="1630"/>
                  </a:cubicBezTo>
                  <a:lnTo>
                    <a:pt x="3514" y="3803"/>
                  </a:lnTo>
                  <a:cubicBezTo>
                    <a:pt x="3567" y="3839"/>
                    <a:pt x="3619" y="3854"/>
                    <a:pt x="3668" y="3854"/>
                  </a:cubicBezTo>
                  <a:cubicBezTo>
                    <a:pt x="3917" y="3854"/>
                    <a:pt x="4077" y="3457"/>
                    <a:pt x="3808" y="3280"/>
                  </a:cubicBezTo>
                  <a:lnTo>
                    <a:pt x="3766" y="3252"/>
                  </a:lnTo>
                  <a:lnTo>
                    <a:pt x="3766" y="3252"/>
                  </a:lnTo>
                  <a:cubicBezTo>
                    <a:pt x="3814" y="3264"/>
                    <a:pt x="3861" y="3270"/>
                    <a:pt x="3906" y="3270"/>
                  </a:cubicBezTo>
                  <a:cubicBezTo>
                    <a:pt x="4092" y="3270"/>
                    <a:pt x="4249" y="3165"/>
                    <a:pt x="4349" y="2965"/>
                  </a:cubicBezTo>
                  <a:cubicBezTo>
                    <a:pt x="4487" y="2688"/>
                    <a:pt x="4440" y="2351"/>
                    <a:pt x="4421" y="2053"/>
                  </a:cubicBezTo>
                  <a:cubicBezTo>
                    <a:pt x="4397" y="1712"/>
                    <a:pt x="4355" y="1372"/>
                    <a:pt x="4299" y="1035"/>
                  </a:cubicBezTo>
                  <a:cubicBezTo>
                    <a:pt x="4270" y="867"/>
                    <a:pt x="4237" y="700"/>
                    <a:pt x="4201" y="535"/>
                  </a:cubicBezTo>
                  <a:cubicBezTo>
                    <a:pt x="4169" y="389"/>
                    <a:pt x="4139" y="230"/>
                    <a:pt x="4028" y="121"/>
                  </a:cubicBezTo>
                  <a:cubicBezTo>
                    <a:pt x="3935" y="32"/>
                    <a:pt x="3823" y="1"/>
                    <a:pt x="3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0" name="Google Shape;16700;p28"/>
            <p:cNvSpPr/>
            <p:nvPr/>
          </p:nvSpPr>
          <p:spPr>
            <a:xfrm>
              <a:off x="6193450" y="3623850"/>
              <a:ext cx="118300" cy="113675"/>
            </a:xfrm>
            <a:custGeom>
              <a:avLst/>
              <a:gdLst/>
              <a:ahLst/>
              <a:cxnLst/>
              <a:rect l="l" t="t" r="r" b="b"/>
              <a:pathLst>
                <a:path w="4732" h="4547" extrusionOk="0">
                  <a:moveTo>
                    <a:pt x="301" y="0"/>
                  </a:moveTo>
                  <a:cubicBezTo>
                    <a:pt x="148" y="0"/>
                    <a:pt x="0" y="99"/>
                    <a:pt x="11" y="295"/>
                  </a:cubicBezTo>
                  <a:cubicBezTo>
                    <a:pt x="83" y="1617"/>
                    <a:pt x="154" y="2939"/>
                    <a:pt x="226" y="4262"/>
                  </a:cubicBezTo>
                  <a:cubicBezTo>
                    <a:pt x="236" y="4452"/>
                    <a:pt x="388" y="4547"/>
                    <a:pt x="537" y="4547"/>
                  </a:cubicBezTo>
                  <a:cubicBezTo>
                    <a:pt x="689" y="4547"/>
                    <a:pt x="838" y="4448"/>
                    <a:pt x="827" y="4252"/>
                  </a:cubicBezTo>
                  <a:cubicBezTo>
                    <a:pt x="804" y="3832"/>
                    <a:pt x="782" y="3414"/>
                    <a:pt x="759" y="2994"/>
                  </a:cubicBezTo>
                  <a:lnTo>
                    <a:pt x="759" y="2994"/>
                  </a:lnTo>
                  <a:lnTo>
                    <a:pt x="4345" y="3085"/>
                  </a:lnTo>
                  <a:cubicBezTo>
                    <a:pt x="4348" y="3085"/>
                    <a:pt x="4352" y="3085"/>
                    <a:pt x="4355" y="3085"/>
                  </a:cubicBezTo>
                  <a:cubicBezTo>
                    <a:pt x="4732" y="3085"/>
                    <a:pt x="4717" y="2494"/>
                    <a:pt x="4334" y="2485"/>
                  </a:cubicBezTo>
                  <a:lnTo>
                    <a:pt x="727" y="2392"/>
                  </a:lnTo>
                  <a:lnTo>
                    <a:pt x="613" y="285"/>
                  </a:lnTo>
                  <a:cubicBezTo>
                    <a:pt x="602" y="95"/>
                    <a:pt x="449" y="0"/>
                    <a:pt x="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1" name="Google Shape;16701;p28"/>
            <p:cNvSpPr/>
            <p:nvPr/>
          </p:nvSpPr>
          <p:spPr>
            <a:xfrm>
              <a:off x="6287100" y="3620300"/>
              <a:ext cx="50" cy="125"/>
            </a:xfrm>
            <a:custGeom>
              <a:avLst/>
              <a:gdLst/>
              <a:ahLst/>
              <a:cxnLst/>
              <a:rect l="l" t="t" r="r" b="b"/>
              <a:pathLst>
                <a:path w="2" h="5" extrusionOk="0">
                  <a:moveTo>
                    <a:pt x="0" y="4"/>
                  </a:moveTo>
                  <a:cubicBezTo>
                    <a:pt x="2" y="1"/>
                    <a:pt x="2" y="1"/>
                    <a:pt x="0" y="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2" name="Google Shape;16702;p28"/>
            <p:cNvSpPr/>
            <p:nvPr/>
          </p:nvSpPr>
          <p:spPr>
            <a:xfrm>
              <a:off x="6303500" y="3616000"/>
              <a:ext cx="25" cy="375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8"/>
                  </a:moveTo>
                  <a:lnTo>
                    <a:pt x="1" y="1"/>
                  </a:lnTo>
                  <a:cubicBezTo>
                    <a:pt x="1" y="5"/>
                    <a:pt x="1" y="10"/>
                    <a:pt x="1" y="1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3" name="Google Shape;16703;p28"/>
            <p:cNvSpPr/>
            <p:nvPr/>
          </p:nvSpPr>
          <p:spPr>
            <a:xfrm>
              <a:off x="6303400" y="3614750"/>
              <a:ext cx="25" cy="100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4" name="Google Shape;16704;p28"/>
            <p:cNvSpPr/>
            <p:nvPr/>
          </p:nvSpPr>
          <p:spPr>
            <a:xfrm>
              <a:off x="6303400" y="3614825"/>
              <a:ext cx="100" cy="575"/>
            </a:xfrm>
            <a:custGeom>
              <a:avLst/>
              <a:gdLst/>
              <a:ahLst/>
              <a:cxnLst/>
              <a:rect l="l" t="t" r="r" b="b"/>
              <a:pathLst>
                <a:path w="4" h="23" extrusionOk="0">
                  <a:moveTo>
                    <a:pt x="2" y="1"/>
                  </a:moveTo>
                  <a:cubicBezTo>
                    <a:pt x="1" y="15"/>
                    <a:pt x="2" y="23"/>
                    <a:pt x="3" y="23"/>
                  </a:cubicBezTo>
                  <a:cubicBezTo>
                    <a:pt x="3" y="23"/>
                    <a:pt x="3" y="22"/>
                    <a:pt x="3" y="19"/>
                  </a:cubicBezTo>
                  <a:cubicBezTo>
                    <a:pt x="3" y="18"/>
                    <a:pt x="3" y="16"/>
                    <a:pt x="3" y="15"/>
                  </a:cubicBezTo>
                  <a:cubicBezTo>
                    <a:pt x="3" y="10"/>
                    <a:pt x="2" y="5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5" name="Google Shape;16705;p28"/>
            <p:cNvSpPr/>
            <p:nvPr/>
          </p:nvSpPr>
          <p:spPr>
            <a:xfrm>
              <a:off x="6303425" y="3614625"/>
              <a:ext cx="75" cy="200"/>
            </a:xfrm>
            <a:custGeom>
              <a:avLst/>
              <a:gdLst/>
              <a:ahLst/>
              <a:cxnLst/>
              <a:rect l="l" t="t" r="r" b="b"/>
              <a:pathLst>
                <a:path w="3" h="8" extrusionOk="0">
                  <a:moveTo>
                    <a:pt x="1" y="1"/>
                  </a:moveTo>
                  <a:cubicBezTo>
                    <a:pt x="1" y="2"/>
                    <a:pt x="1" y="4"/>
                    <a:pt x="1" y="5"/>
                  </a:cubicBezTo>
                  <a:cubicBezTo>
                    <a:pt x="1" y="7"/>
                    <a:pt x="1" y="7"/>
                    <a:pt x="2" y="7"/>
                  </a:cubicBezTo>
                  <a:lnTo>
                    <a:pt x="2" y="4"/>
                  </a:lnTo>
                  <a:cubicBezTo>
                    <a:pt x="2" y="4"/>
                    <a:pt x="1" y="2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6" name="Google Shape;16706;p28"/>
            <p:cNvSpPr/>
            <p:nvPr/>
          </p:nvSpPr>
          <p:spPr>
            <a:xfrm>
              <a:off x="6294375" y="3610250"/>
              <a:ext cx="825" cy="175"/>
            </a:xfrm>
            <a:custGeom>
              <a:avLst/>
              <a:gdLst/>
              <a:ahLst/>
              <a:cxnLst/>
              <a:rect l="l" t="t" r="r" b="b"/>
              <a:pathLst>
                <a:path w="33" h="7" extrusionOk="0">
                  <a:moveTo>
                    <a:pt x="24" y="0"/>
                  </a:moveTo>
                  <a:cubicBezTo>
                    <a:pt x="16" y="2"/>
                    <a:pt x="9" y="3"/>
                    <a:pt x="5" y="3"/>
                  </a:cubicBezTo>
                  <a:lnTo>
                    <a:pt x="1" y="5"/>
                  </a:lnTo>
                  <a:cubicBezTo>
                    <a:pt x="4" y="6"/>
                    <a:pt x="8" y="7"/>
                    <a:pt x="12" y="7"/>
                  </a:cubicBezTo>
                  <a:cubicBezTo>
                    <a:pt x="19" y="7"/>
                    <a:pt x="26" y="4"/>
                    <a:pt x="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7" name="Google Shape;16707;p28"/>
            <p:cNvSpPr/>
            <p:nvPr/>
          </p:nvSpPr>
          <p:spPr>
            <a:xfrm>
              <a:off x="6265400" y="3595175"/>
              <a:ext cx="53650" cy="43475"/>
            </a:xfrm>
            <a:custGeom>
              <a:avLst/>
              <a:gdLst/>
              <a:ahLst/>
              <a:cxnLst/>
              <a:rect l="l" t="t" r="r" b="b"/>
              <a:pathLst>
                <a:path w="2146" h="1739" extrusionOk="0">
                  <a:moveTo>
                    <a:pt x="865" y="1011"/>
                  </a:moveTo>
                  <a:cubicBezTo>
                    <a:pt x="865" y="1012"/>
                    <a:pt x="864" y="1013"/>
                    <a:pt x="864" y="1014"/>
                  </a:cubicBezTo>
                  <a:lnTo>
                    <a:pt x="864" y="1014"/>
                  </a:lnTo>
                  <a:lnTo>
                    <a:pt x="865" y="1011"/>
                  </a:lnTo>
                  <a:close/>
                  <a:moveTo>
                    <a:pt x="1197" y="600"/>
                  </a:moveTo>
                  <a:cubicBezTo>
                    <a:pt x="1194" y="602"/>
                    <a:pt x="1193" y="602"/>
                    <a:pt x="1190" y="603"/>
                  </a:cubicBezTo>
                  <a:cubicBezTo>
                    <a:pt x="1210" y="603"/>
                    <a:pt x="1227" y="602"/>
                    <a:pt x="1246" y="602"/>
                  </a:cubicBezTo>
                  <a:cubicBezTo>
                    <a:pt x="1251" y="602"/>
                    <a:pt x="1258" y="603"/>
                    <a:pt x="1266" y="605"/>
                  </a:cubicBezTo>
                  <a:lnTo>
                    <a:pt x="1276" y="606"/>
                  </a:lnTo>
                  <a:cubicBezTo>
                    <a:pt x="1299" y="611"/>
                    <a:pt x="1323" y="617"/>
                    <a:pt x="1346" y="624"/>
                  </a:cubicBezTo>
                  <a:cubicBezTo>
                    <a:pt x="1349" y="625"/>
                    <a:pt x="1356" y="628"/>
                    <a:pt x="1363" y="632"/>
                  </a:cubicBezTo>
                  <a:cubicBezTo>
                    <a:pt x="1382" y="642"/>
                    <a:pt x="1403" y="652"/>
                    <a:pt x="1421" y="663"/>
                  </a:cubicBezTo>
                  <a:cubicBezTo>
                    <a:pt x="1423" y="663"/>
                    <a:pt x="1432" y="671"/>
                    <a:pt x="1442" y="677"/>
                  </a:cubicBezTo>
                  <a:cubicBezTo>
                    <a:pt x="1443" y="679"/>
                    <a:pt x="1445" y="680"/>
                    <a:pt x="1447" y="682"/>
                  </a:cubicBezTo>
                  <a:cubicBezTo>
                    <a:pt x="1461" y="697"/>
                    <a:pt x="1475" y="711"/>
                    <a:pt x="1490" y="726"/>
                  </a:cubicBezTo>
                  <a:cubicBezTo>
                    <a:pt x="1494" y="732"/>
                    <a:pt x="1498" y="736"/>
                    <a:pt x="1501" y="741"/>
                  </a:cubicBezTo>
                  <a:cubicBezTo>
                    <a:pt x="1504" y="747"/>
                    <a:pt x="1506" y="751"/>
                    <a:pt x="1509" y="755"/>
                  </a:cubicBezTo>
                  <a:cubicBezTo>
                    <a:pt x="1509" y="754"/>
                    <a:pt x="1509" y="751"/>
                    <a:pt x="1509" y="747"/>
                  </a:cubicBezTo>
                  <a:cubicBezTo>
                    <a:pt x="1509" y="752"/>
                    <a:pt x="1511" y="757"/>
                    <a:pt x="1512" y="760"/>
                  </a:cubicBezTo>
                  <a:cubicBezTo>
                    <a:pt x="1514" y="765"/>
                    <a:pt x="1517" y="768"/>
                    <a:pt x="1519" y="773"/>
                  </a:cubicBezTo>
                  <a:cubicBezTo>
                    <a:pt x="1520" y="774"/>
                    <a:pt x="1522" y="776"/>
                    <a:pt x="1522" y="779"/>
                  </a:cubicBezTo>
                  <a:cubicBezTo>
                    <a:pt x="1522" y="780"/>
                    <a:pt x="1522" y="781"/>
                    <a:pt x="1522" y="782"/>
                  </a:cubicBezTo>
                  <a:lnTo>
                    <a:pt x="1522" y="785"/>
                  </a:lnTo>
                  <a:lnTo>
                    <a:pt x="1522" y="801"/>
                  </a:lnTo>
                  <a:cubicBezTo>
                    <a:pt x="1522" y="802"/>
                    <a:pt x="1522" y="804"/>
                    <a:pt x="1522" y="805"/>
                  </a:cubicBezTo>
                  <a:cubicBezTo>
                    <a:pt x="1522" y="815"/>
                    <a:pt x="1522" y="824"/>
                    <a:pt x="1523" y="834"/>
                  </a:cubicBezTo>
                  <a:cubicBezTo>
                    <a:pt x="1523" y="829"/>
                    <a:pt x="1525" y="826"/>
                    <a:pt x="1526" y="826"/>
                  </a:cubicBezTo>
                  <a:lnTo>
                    <a:pt x="1526" y="826"/>
                  </a:lnTo>
                  <a:cubicBezTo>
                    <a:pt x="1528" y="826"/>
                    <a:pt x="1525" y="834"/>
                    <a:pt x="1523" y="841"/>
                  </a:cubicBezTo>
                  <a:lnTo>
                    <a:pt x="1523" y="845"/>
                  </a:lnTo>
                  <a:cubicBezTo>
                    <a:pt x="1524" y="857"/>
                    <a:pt x="1524" y="862"/>
                    <a:pt x="1524" y="862"/>
                  </a:cubicBezTo>
                  <a:cubicBezTo>
                    <a:pt x="1523" y="862"/>
                    <a:pt x="1523" y="855"/>
                    <a:pt x="1522" y="848"/>
                  </a:cubicBezTo>
                  <a:cubicBezTo>
                    <a:pt x="1520" y="856"/>
                    <a:pt x="1517" y="865"/>
                    <a:pt x="1518" y="865"/>
                  </a:cubicBezTo>
                  <a:cubicBezTo>
                    <a:pt x="1518" y="865"/>
                    <a:pt x="1518" y="865"/>
                    <a:pt x="1519" y="865"/>
                  </a:cubicBezTo>
                  <a:lnTo>
                    <a:pt x="1519" y="865"/>
                  </a:lnTo>
                  <a:cubicBezTo>
                    <a:pt x="1517" y="871"/>
                    <a:pt x="1512" y="884"/>
                    <a:pt x="1509" y="893"/>
                  </a:cubicBezTo>
                  <a:cubicBezTo>
                    <a:pt x="1497" y="917"/>
                    <a:pt x="1484" y="939"/>
                    <a:pt x="1470" y="961"/>
                  </a:cubicBezTo>
                  <a:cubicBezTo>
                    <a:pt x="1469" y="961"/>
                    <a:pt x="1469" y="961"/>
                    <a:pt x="1469" y="961"/>
                  </a:cubicBezTo>
                  <a:cubicBezTo>
                    <a:pt x="1469" y="961"/>
                    <a:pt x="1469" y="961"/>
                    <a:pt x="1468" y="962"/>
                  </a:cubicBezTo>
                  <a:cubicBezTo>
                    <a:pt x="1457" y="971"/>
                    <a:pt x="1448" y="982"/>
                    <a:pt x="1440" y="992"/>
                  </a:cubicBezTo>
                  <a:cubicBezTo>
                    <a:pt x="1431" y="1003"/>
                    <a:pt x="1420" y="1012"/>
                    <a:pt x="1409" y="1022"/>
                  </a:cubicBezTo>
                  <a:cubicBezTo>
                    <a:pt x="1407" y="1023"/>
                    <a:pt x="1406" y="1025"/>
                    <a:pt x="1406" y="1026"/>
                  </a:cubicBezTo>
                  <a:cubicBezTo>
                    <a:pt x="1389" y="1039"/>
                    <a:pt x="1370" y="1050"/>
                    <a:pt x="1351" y="1061"/>
                  </a:cubicBezTo>
                  <a:cubicBezTo>
                    <a:pt x="1338" y="1069"/>
                    <a:pt x="1326" y="1075"/>
                    <a:pt x="1313" y="1083"/>
                  </a:cubicBezTo>
                  <a:cubicBezTo>
                    <a:pt x="1309" y="1084"/>
                    <a:pt x="1293" y="1092"/>
                    <a:pt x="1284" y="1097"/>
                  </a:cubicBezTo>
                  <a:lnTo>
                    <a:pt x="1277" y="1098"/>
                  </a:lnTo>
                  <a:cubicBezTo>
                    <a:pt x="1262" y="1105"/>
                    <a:pt x="1244" y="1109"/>
                    <a:pt x="1227" y="1116"/>
                  </a:cubicBezTo>
                  <a:cubicBezTo>
                    <a:pt x="1210" y="1120"/>
                    <a:pt x="1193" y="1123"/>
                    <a:pt x="1175" y="1128"/>
                  </a:cubicBezTo>
                  <a:cubicBezTo>
                    <a:pt x="1171" y="1130"/>
                    <a:pt x="1166" y="1130"/>
                    <a:pt x="1161" y="1130"/>
                  </a:cubicBezTo>
                  <a:cubicBezTo>
                    <a:pt x="1117" y="1134"/>
                    <a:pt x="1072" y="1138"/>
                    <a:pt x="1027" y="1138"/>
                  </a:cubicBezTo>
                  <a:cubicBezTo>
                    <a:pt x="1006" y="1138"/>
                    <a:pt x="987" y="1138"/>
                    <a:pt x="969" y="1136"/>
                  </a:cubicBezTo>
                  <a:lnTo>
                    <a:pt x="925" y="1133"/>
                  </a:lnTo>
                  <a:lnTo>
                    <a:pt x="893" y="1128"/>
                  </a:lnTo>
                  <a:lnTo>
                    <a:pt x="857" y="1122"/>
                  </a:lnTo>
                  <a:cubicBezTo>
                    <a:pt x="857" y="1092"/>
                    <a:pt x="857" y="1064"/>
                    <a:pt x="859" y="1034"/>
                  </a:cubicBezTo>
                  <a:cubicBezTo>
                    <a:pt x="860" y="1027"/>
                    <a:pt x="862" y="1021"/>
                    <a:pt x="864" y="1014"/>
                  </a:cubicBezTo>
                  <a:lnTo>
                    <a:pt x="864" y="1014"/>
                  </a:lnTo>
                  <a:lnTo>
                    <a:pt x="861" y="1023"/>
                  </a:lnTo>
                  <a:cubicBezTo>
                    <a:pt x="855" y="1035"/>
                    <a:pt x="853" y="1039"/>
                    <a:pt x="853" y="1039"/>
                  </a:cubicBezTo>
                  <a:cubicBezTo>
                    <a:pt x="852" y="1039"/>
                    <a:pt x="863" y="1013"/>
                    <a:pt x="864" y="1003"/>
                  </a:cubicBezTo>
                  <a:cubicBezTo>
                    <a:pt x="868" y="979"/>
                    <a:pt x="879" y="898"/>
                    <a:pt x="897" y="863"/>
                  </a:cubicBezTo>
                  <a:lnTo>
                    <a:pt x="897" y="863"/>
                  </a:lnTo>
                  <a:cubicBezTo>
                    <a:pt x="894" y="870"/>
                    <a:pt x="892" y="877"/>
                    <a:pt x="894" y="877"/>
                  </a:cubicBezTo>
                  <a:cubicBezTo>
                    <a:pt x="895" y="877"/>
                    <a:pt x="897" y="873"/>
                    <a:pt x="903" y="862"/>
                  </a:cubicBezTo>
                  <a:cubicBezTo>
                    <a:pt x="908" y="849"/>
                    <a:pt x="914" y="838"/>
                    <a:pt x="920" y="826"/>
                  </a:cubicBezTo>
                  <a:cubicBezTo>
                    <a:pt x="936" y="796"/>
                    <a:pt x="953" y="768"/>
                    <a:pt x="970" y="740"/>
                  </a:cubicBezTo>
                  <a:lnTo>
                    <a:pt x="986" y="724"/>
                  </a:lnTo>
                  <a:cubicBezTo>
                    <a:pt x="1003" y="704"/>
                    <a:pt x="1022" y="686"/>
                    <a:pt x="1041" y="668"/>
                  </a:cubicBezTo>
                  <a:lnTo>
                    <a:pt x="1044" y="666"/>
                  </a:lnTo>
                  <a:lnTo>
                    <a:pt x="1060" y="655"/>
                  </a:lnTo>
                  <a:cubicBezTo>
                    <a:pt x="1070" y="647"/>
                    <a:pt x="1081" y="641"/>
                    <a:pt x="1094" y="635"/>
                  </a:cubicBezTo>
                  <a:lnTo>
                    <a:pt x="1105" y="627"/>
                  </a:lnTo>
                  <a:cubicBezTo>
                    <a:pt x="1122" y="624"/>
                    <a:pt x="1144" y="614"/>
                    <a:pt x="1158" y="610"/>
                  </a:cubicBezTo>
                  <a:cubicBezTo>
                    <a:pt x="1155" y="608"/>
                    <a:pt x="1158" y="605"/>
                    <a:pt x="1171" y="605"/>
                  </a:cubicBezTo>
                  <a:lnTo>
                    <a:pt x="1182" y="605"/>
                  </a:lnTo>
                  <a:cubicBezTo>
                    <a:pt x="1186" y="603"/>
                    <a:pt x="1191" y="602"/>
                    <a:pt x="1197" y="600"/>
                  </a:cubicBezTo>
                  <a:close/>
                  <a:moveTo>
                    <a:pt x="1235" y="0"/>
                  </a:moveTo>
                  <a:cubicBezTo>
                    <a:pt x="987" y="0"/>
                    <a:pt x="742" y="107"/>
                    <a:pt x="569" y="290"/>
                  </a:cubicBezTo>
                  <a:cubicBezTo>
                    <a:pt x="384" y="486"/>
                    <a:pt x="287" y="741"/>
                    <a:pt x="268" y="1004"/>
                  </a:cubicBezTo>
                  <a:cubicBezTo>
                    <a:pt x="159" y="1029"/>
                    <a:pt x="61" y="1113"/>
                    <a:pt x="38" y="1221"/>
                  </a:cubicBezTo>
                  <a:cubicBezTo>
                    <a:pt x="0" y="1380"/>
                    <a:pt x="96" y="1542"/>
                    <a:pt x="254" y="1586"/>
                  </a:cubicBezTo>
                  <a:cubicBezTo>
                    <a:pt x="508" y="1662"/>
                    <a:pt x="784" y="1738"/>
                    <a:pt x="1055" y="1738"/>
                  </a:cubicBezTo>
                  <a:cubicBezTo>
                    <a:pt x="1199" y="1738"/>
                    <a:pt x="1342" y="1717"/>
                    <a:pt x="1479" y="1662"/>
                  </a:cubicBezTo>
                  <a:cubicBezTo>
                    <a:pt x="1832" y="1523"/>
                    <a:pt x="2145" y="1199"/>
                    <a:pt x="2125" y="794"/>
                  </a:cubicBezTo>
                  <a:cubicBezTo>
                    <a:pt x="2108" y="431"/>
                    <a:pt x="1841" y="161"/>
                    <a:pt x="1512" y="47"/>
                  </a:cubicBezTo>
                  <a:cubicBezTo>
                    <a:pt x="1422" y="15"/>
                    <a:pt x="1328" y="0"/>
                    <a:pt x="1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8" name="Google Shape;16708;p28"/>
            <p:cNvSpPr/>
            <p:nvPr/>
          </p:nvSpPr>
          <p:spPr>
            <a:xfrm>
              <a:off x="6303150" y="3614050"/>
              <a:ext cx="275" cy="725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" y="0"/>
                  </a:moveTo>
                  <a:cubicBezTo>
                    <a:pt x="1" y="11"/>
                    <a:pt x="4" y="21"/>
                    <a:pt x="10" y="28"/>
                  </a:cubicBezTo>
                  <a:lnTo>
                    <a:pt x="10" y="25"/>
                  </a:lnTo>
                  <a:cubicBezTo>
                    <a:pt x="10" y="21"/>
                    <a:pt x="5" y="13"/>
                    <a:pt x="4" y="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09" name="Google Shape;16709;p28"/>
            <p:cNvSpPr/>
            <p:nvPr/>
          </p:nvSpPr>
          <p:spPr>
            <a:xfrm>
              <a:off x="6240575" y="3490275"/>
              <a:ext cx="20450" cy="83400"/>
            </a:xfrm>
            <a:custGeom>
              <a:avLst/>
              <a:gdLst/>
              <a:ahLst/>
              <a:cxnLst/>
              <a:rect l="l" t="t" r="r" b="b"/>
              <a:pathLst>
                <a:path w="818" h="3336" extrusionOk="0">
                  <a:moveTo>
                    <a:pt x="505" y="0"/>
                  </a:moveTo>
                  <a:cubicBezTo>
                    <a:pt x="503" y="0"/>
                    <a:pt x="502" y="0"/>
                    <a:pt x="500" y="0"/>
                  </a:cubicBezTo>
                  <a:cubicBezTo>
                    <a:pt x="326" y="3"/>
                    <a:pt x="216" y="143"/>
                    <a:pt x="205" y="306"/>
                  </a:cubicBezTo>
                  <a:cubicBezTo>
                    <a:pt x="141" y="1218"/>
                    <a:pt x="77" y="2128"/>
                    <a:pt x="13" y="3040"/>
                  </a:cubicBezTo>
                  <a:cubicBezTo>
                    <a:pt x="0" y="3202"/>
                    <a:pt x="164" y="3336"/>
                    <a:pt x="315" y="3336"/>
                  </a:cubicBezTo>
                  <a:cubicBezTo>
                    <a:pt x="316" y="3336"/>
                    <a:pt x="317" y="3336"/>
                    <a:pt x="318" y="3336"/>
                  </a:cubicBezTo>
                  <a:cubicBezTo>
                    <a:pt x="492" y="3333"/>
                    <a:pt x="602" y="3193"/>
                    <a:pt x="613" y="3030"/>
                  </a:cubicBezTo>
                  <a:cubicBezTo>
                    <a:pt x="677" y="2119"/>
                    <a:pt x="741" y="1207"/>
                    <a:pt x="805" y="295"/>
                  </a:cubicBezTo>
                  <a:cubicBezTo>
                    <a:pt x="818" y="135"/>
                    <a:pt x="657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0" name="Google Shape;16710;p28"/>
            <p:cNvSpPr/>
            <p:nvPr/>
          </p:nvSpPr>
          <p:spPr>
            <a:xfrm>
              <a:off x="6268025" y="3501550"/>
              <a:ext cx="18950" cy="73400"/>
            </a:xfrm>
            <a:custGeom>
              <a:avLst/>
              <a:gdLst/>
              <a:ahLst/>
              <a:cxnLst/>
              <a:rect l="l" t="t" r="r" b="b"/>
              <a:pathLst>
                <a:path w="758" h="2936" extrusionOk="0">
                  <a:moveTo>
                    <a:pt x="404" y="0"/>
                  </a:moveTo>
                  <a:cubicBezTo>
                    <a:pt x="402" y="0"/>
                    <a:pt x="400" y="0"/>
                    <a:pt x="398" y="1"/>
                  </a:cubicBezTo>
                  <a:cubicBezTo>
                    <a:pt x="243" y="2"/>
                    <a:pt x="93" y="143"/>
                    <a:pt x="104" y="306"/>
                  </a:cubicBezTo>
                  <a:cubicBezTo>
                    <a:pt x="157" y="1058"/>
                    <a:pt x="130" y="1813"/>
                    <a:pt x="24" y="2561"/>
                  </a:cubicBezTo>
                  <a:cubicBezTo>
                    <a:pt x="0" y="2722"/>
                    <a:pt x="69" y="2883"/>
                    <a:pt x="238" y="2927"/>
                  </a:cubicBezTo>
                  <a:cubicBezTo>
                    <a:pt x="260" y="2933"/>
                    <a:pt x="282" y="2935"/>
                    <a:pt x="305" y="2935"/>
                  </a:cubicBezTo>
                  <a:cubicBezTo>
                    <a:pt x="437" y="2935"/>
                    <a:pt x="585" y="2849"/>
                    <a:pt x="605" y="2711"/>
                  </a:cubicBezTo>
                  <a:cubicBezTo>
                    <a:pt x="723" y="1912"/>
                    <a:pt x="757" y="1102"/>
                    <a:pt x="704" y="297"/>
                  </a:cubicBezTo>
                  <a:cubicBezTo>
                    <a:pt x="693" y="136"/>
                    <a:pt x="570" y="0"/>
                    <a:pt x="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1" name="Google Shape;16711;p28"/>
            <p:cNvSpPr/>
            <p:nvPr/>
          </p:nvSpPr>
          <p:spPr>
            <a:xfrm>
              <a:off x="6178650" y="3391900"/>
              <a:ext cx="141625" cy="60875"/>
            </a:xfrm>
            <a:custGeom>
              <a:avLst/>
              <a:gdLst/>
              <a:ahLst/>
              <a:cxnLst/>
              <a:rect l="l" t="t" r="r" b="b"/>
              <a:pathLst>
                <a:path w="5665" h="2435" extrusionOk="0">
                  <a:moveTo>
                    <a:pt x="462" y="0"/>
                  </a:moveTo>
                  <a:cubicBezTo>
                    <a:pt x="170" y="0"/>
                    <a:pt x="0" y="384"/>
                    <a:pt x="293" y="557"/>
                  </a:cubicBezTo>
                  <a:cubicBezTo>
                    <a:pt x="1172" y="1074"/>
                    <a:pt x="1998" y="1678"/>
                    <a:pt x="2759" y="2356"/>
                  </a:cubicBezTo>
                  <a:cubicBezTo>
                    <a:pt x="2821" y="2411"/>
                    <a:pt x="2890" y="2435"/>
                    <a:pt x="2956" y="2435"/>
                  </a:cubicBezTo>
                  <a:cubicBezTo>
                    <a:pt x="3196" y="2435"/>
                    <a:pt x="3405" y="2126"/>
                    <a:pt x="3177" y="1924"/>
                  </a:cubicBezTo>
                  <a:cubicBezTo>
                    <a:pt x="2723" y="1521"/>
                    <a:pt x="2248" y="1143"/>
                    <a:pt x="1753" y="794"/>
                  </a:cubicBezTo>
                  <a:lnTo>
                    <a:pt x="1753" y="794"/>
                  </a:lnTo>
                  <a:cubicBezTo>
                    <a:pt x="2925" y="965"/>
                    <a:pt x="4100" y="1123"/>
                    <a:pt x="5280" y="1231"/>
                  </a:cubicBezTo>
                  <a:cubicBezTo>
                    <a:pt x="5291" y="1232"/>
                    <a:pt x="5301" y="1232"/>
                    <a:pt x="5311" y="1232"/>
                  </a:cubicBezTo>
                  <a:cubicBezTo>
                    <a:pt x="5664" y="1232"/>
                    <a:pt x="5642" y="663"/>
                    <a:pt x="5271" y="629"/>
                  </a:cubicBezTo>
                  <a:cubicBezTo>
                    <a:pt x="3677" y="484"/>
                    <a:pt x="2096" y="244"/>
                    <a:pt x="515" y="4"/>
                  </a:cubicBezTo>
                  <a:cubicBezTo>
                    <a:pt x="497" y="1"/>
                    <a:pt x="480" y="0"/>
                    <a:pt x="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2" name="Google Shape;16712;p28"/>
            <p:cNvSpPr/>
            <p:nvPr/>
          </p:nvSpPr>
          <p:spPr>
            <a:xfrm>
              <a:off x="6196125" y="3276425"/>
              <a:ext cx="104475" cy="86525"/>
            </a:xfrm>
            <a:custGeom>
              <a:avLst/>
              <a:gdLst/>
              <a:ahLst/>
              <a:cxnLst/>
              <a:rect l="l" t="t" r="r" b="b"/>
              <a:pathLst>
                <a:path w="4179" h="3461" extrusionOk="0">
                  <a:moveTo>
                    <a:pt x="2397" y="1"/>
                  </a:moveTo>
                  <a:cubicBezTo>
                    <a:pt x="2245" y="1"/>
                    <a:pt x="2093" y="100"/>
                    <a:pt x="2096" y="296"/>
                  </a:cubicBezTo>
                  <a:lnTo>
                    <a:pt x="2115" y="1363"/>
                  </a:lnTo>
                  <a:cubicBezTo>
                    <a:pt x="1540" y="1295"/>
                    <a:pt x="963" y="1247"/>
                    <a:pt x="387" y="1219"/>
                  </a:cubicBezTo>
                  <a:cubicBezTo>
                    <a:pt x="381" y="1218"/>
                    <a:pt x="375" y="1218"/>
                    <a:pt x="369" y="1218"/>
                  </a:cubicBezTo>
                  <a:cubicBezTo>
                    <a:pt x="0" y="1218"/>
                    <a:pt x="18" y="1800"/>
                    <a:pt x="396" y="1820"/>
                  </a:cubicBezTo>
                  <a:cubicBezTo>
                    <a:pt x="974" y="1848"/>
                    <a:pt x="1551" y="1897"/>
                    <a:pt x="2124" y="1968"/>
                  </a:cubicBezTo>
                  <a:lnTo>
                    <a:pt x="2145" y="3176"/>
                  </a:lnTo>
                  <a:cubicBezTo>
                    <a:pt x="2148" y="3366"/>
                    <a:pt x="2295" y="3461"/>
                    <a:pt x="2443" y="3461"/>
                  </a:cubicBezTo>
                  <a:cubicBezTo>
                    <a:pt x="2595" y="3461"/>
                    <a:pt x="2748" y="3361"/>
                    <a:pt x="2745" y="3165"/>
                  </a:cubicBezTo>
                  <a:lnTo>
                    <a:pt x="2726" y="2047"/>
                  </a:lnTo>
                  <a:lnTo>
                    <a:pt x="2726" y="2047"/>
                  </a:lnTo>
                  <a:cubicBezTo>
                    <a:pt x="3041" y="2093"/>
                    <a:pt x="3356" y="2143"/>
                    <a:pt x="3669" y="2201"/>
                  </a:cubicBezTo>
                  <a:cubicBezTo>
                    <a:pt x="3691" y="2205"/>
                    <a:pt x="3712" y="2207"/>
                    <a:pt x="3732" y="2207"/>
                  </a:cubicBezTo>
                  <a:cubicBezTo>
                    <a:pt x="4064" y="2207"/>
                    <a:pt x="4179" y="1685"/>
                    <a:pt x="3820" y="1620"/>
                  </a:cubicBezTo>
                  <a:cubicBezTo>
                    <a:pt x="3453" y="1551"/>
                    <a:pt x="3085" y="1494"/>
                    <a:pt x="2715" y="1443"/>
                  </a:cubicBezTo>
                  <a:lnTo>
                    <a:pt x="2696" y="286"/>
                  </a:lnTo>
                  <a:cubicBezTo>
                    <a:pt x="2694" y="95"/>
                    <a:pt x="2546" y="1"/>
                    <a:pt x="2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3" name="Google Shape;16713;p28"/>
            <p:cNvSpPr/>
            <p:nvPr/>
          </p:nvSpPr>
          <p:spPr>
            <a:xfrm>
              <a:off x="6182950" y="3173125"/>
              <a:ext cx="134500" cy="87175"/>
            </a:xfrm>
            <a:custGeom>
              <a:avLst/>
              <a:gdLst/>
              <a:ahLst/>
              <a:cxnLst/>
              <a:rect l="l" t="t" r="r" b="b"/>
              <a:pathLst>
                <a:path w="5380" h="3487" extrusionOk="0">
                  <a:moveTo>
                    <a:pt x="1996" y="603"/>
                  </a:moveTo>
                  <a:cubicBezTo>
                    <a:pt x="2634" y="603"/>
                    <a:pt x="3293" y="836"/>
                    <a:pt x="3826" y="1159"/>
                  </a:cubicBezTo>
                  <a:lnTo>
                    <a:pt x="3828" y="1159"/>
                  </a:lnTo>
                  <a:cubicBezTo>
                    <a:pt x="4118" y="1337"/>
                    <a:pt x="4422" y="1551"/>
                    <a:pt x="4597" y="1849"/>
                  </a:cubicBezTo>
                  <a:cubicBezTo>
                    <a:pt x="4732" y="2079"/>
                    <a:pt x="4787" y="2441"/>
                    <a:pt x="4550" y="2629"/>
                  </a:cubicBezTo>
                  <a:cubicBezTo>
                    <a:pt x="4303" y="2825"/>
                    <a:pt x="3858" y="2855"/>
                    <a:pt x="3554" y="2877"/>
                  </a:cubicBezTo>
                  <a:cubicBezTo>
                    <a:pt x="3457" y="2884"/>
                    <a:pt x="3360" y="2887"/>
                    <a:pt x="3263" y="2887"/>
                  </a:cubicBezTo>
                  <a:cubicBezTo>
                    <a:pt x="3037" y="2887"/>
                    <a:pt x="2811" y="2868"/>
                    <a:pt x="2589" y="2830"/>
                  </a:cubicBezTo>
                  <a:cubicBezTo>
                    <a:pt x="1951" y="2720"/>
                    <a:pt x="1351" y="2458"/>
                    <a:pt x="837" y="2068"/>
                  </a:cubicBezTo>
                  <a:cubicBezTo>
                    <a:pt x="857" y="2012"/>
                    <a:pt x="857" y="1951"/>
                    <a:pt x="840" y="1894"/>
                  </a:cubicBezTo>
                  <a:cubicBezTo>
                    <a:pt x="640" y="1250"/>
                    <a:pt x="1099" y="682"/>
                    <a:pt x="1741" y="616"/>
                  </a:cubicBezTo>
                  <a:cubicBezTo>
                    <a:pt x="1825" y="607"/>
                    <a:pt x="1910" y="603"/>
                    <a:pt x="1996" y="603"/>
                  </a:cubicBezTo>
                  <a:close/>
                  <a:moveTo>
                    <a:pt x="2013" y="0"/>
                  </a:moveTo>
                  <a:cubicBezTo>
                    <a:pt x="1905" y="0"/>
                    <a:pt x="1798" y="6"/>
                    <a:pt x="1692" y="17"/>
                  </a:cubicBezTo>
                  <a:cubicBezTo>
                    <a:pt x="1186" y="74"/>
                    <a:pt x="730" y="296"/>
                    <a:pt x="445" y="730"/>
                  </a:cubicBezTo>
                  <a:cubicBezTo>
                    <a:pt x="234" y="1058"/>
                    <a:pt x="151" y="1452"/>
                    <a:pt x="212" y="1838"/>
                  </a:cubicBezTo>
                  <a:cubicBezTo>
                    <a:pt x="71" y="1937"/>
                    <a:pt x="0" y="2139"/>
                    <a:pt x="165" y="2289"/>
                  </a:cubicBezTo>
                  <a:cubicBezTo>
                    <a:pt x="810" y="2878"/>
                    <a:pt x="1611" y="3270"/>
                    <a:pt x="2473" y="3419"/>
                  </a:cubicBezTo>
                  <a:cubicBezTo>
                    <a:pt x="2732" y="3464"/>
                    <a:pt x="2995" y="3487"/>
                    <a:pt x="3258" y="3487"/>
                  </a:cubicBezTo>
                  <a:cubicBezTo>
                    <a:pt x="3441" y="3487"/>
                    <a:pt x="3625" y="3476"/>
                    <a:pt x="3808" y="3453"/>
                  </a:cubicBezTo>
                  <a:cubicBezTo>
                    <a:pt x="4224" y="3398"/>
                    <a:pt x="4723" y="3322"/>
                    <a:pt x="5027" y="3002"/>
                  </a:cubicBezTo>
                  <a:cubicBezTo>
                    <a:pt x="5324" y="2692"/>
                    <a:pt x="5379" y="2200"/>
                    <a:pt x="5238" y="1805"/>
                  </a:cubicBezTo>
                  <a:cubicBezTo>
                    <a:pt x="5084" y="1377"/>
                    <a:pt x="4741" y="1062"/>
                    <a:pt x="4381" y="805"/>
                  </a:cubicBezTo>
                  <a:cubicBezTo>
                    <a:pt x="3720" y="336"/>
                    <a:pt x="2846" y="0"/>
                    <a:pt x="20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4" name="Google Shape;16714;p28"/>
            <p:cNvSpPr/>
            <p:nvPr/>
          </p:nvSpPr>
          <p:spPr>
            <a:xfrm>
              <a:off x="6273000" y="3145525"/>
              <a:ext cx="55175" cy="21925"/>
            </a:xfrm>
            <a:custGeom>
              <a:avLst/>
              <a:gdLst/>
              <a:ahLst/>
              <a:cxnLst/>
              <a:rect l="l" t="t" r="r" b="b"/>
              <a:pathLst>
                <a:path w="2207" h="877" extrusionOk="0">
                  <a:moveTo>
                    <a:pt x="334" y="0"/>
                  </a:moveTo>
                  <a:cubicBezTo>
                    <a:pt x="198" y="0"/>
                    <a:pt x="61" y="77"/>
                    <a:pt x="32" y="220"/>
                  </a:cubicBezTo>
                  <a:cubicBezTo>
                    <a:pt x="0" y="371"/>
                    <a:pt x="82" y="557"/>
                    <a:pt x="246" y="587"/>
                  </a:cubicBezTo>
                  <a:lnTo>
                    <a:pt x="1808" y="871"/>
                  </a:lnTo>
                  <a:cubicBezTo>
                    <a:pt x="1829" y="874"/>
                    <a:pt x="1851" y="876"/>
                    <a:pt x="1872" y="876"/>
                  </a:cubicBezTo>
                  <a:cubicBezTo>
                    <a:pt x="2009" y="876"/>
                    <a:pt x="2145" y="800"/>
                    <a:pt x="2175" y="656"/>
                  </a:cubicBezTo>
                  <a:cubicBezTo>
                    <a:pt x="2206" y="506"/>
                    <a:pt x="2125" y="319"/>
                    <a:pt x="1960" y="289"/>
                  </a:cubicBezTo>
                  <a:lnTo>
                    <a:pt x="398" y="6"/>
                  </a:lnTo>
                  <a:cubicBezTo>
                    <a:pt x="377" y="2"/>
                    <a:pt x="35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5" name="Google Shape;16715;p28"/>
            <p:cNvSpPr/>
            <p:nvPr/>
          </p:nvSpPr>
          <p:spPr>
            <a:xfrm>
              <a:off x="6170525" y="3041150"/>
              <a:ext cx="124150" cy="75075"/>
            </a:xfrm>
            <a:custGeom>
              <a:avLst/>
              <a:gdLst/>
              <a:ahLst/>
              <a:cxnLst/>
              <a:rect l="l" t="t" r="r" b="b"/>
              <a:pathLst>
                <a:path w="4966" h="3003" extrusionOk="0">
                  <a:moveTo>
                    <a:pt x="626" y="0"/>
                  </a:moveTo>
                  <a:cubicBezTo>
                    <a:pt x="490" y="0"/>
                    <a:pt x="384" y="97"/>
                    <a:pt x="334" y="226"/>
                  </a:cubicBezTo>
                  <a:cubicBezTo>
                    <a:pt x="1" y="1113"/>
                    <a:pt x="234" y="2149"/>
                    <a:pt x="873" y="2836"/>
                  </a:cubicBezTo>
                  <a:cubicBezTo>
                    <a:pt x="925" y="2890"/>
                    <a:pt x="996" y="2919"/>
                    <a:pt x="1070" y="2919"/>
                  </a:cubicBezTo>
                  <a:cubicBezTo>
                    <a:pt x="1078" y="2919"/>
                    <a:pt x="1087" y="2919"/>
                    <a:pt x="1096" y="2918"/>
                  </a:cubicBezTo>
                  <a:cubicBezTo>
                    <a:pt x="1205" y="2976"/>
                    <a:pt x="1327" y="3003"/>
                    <a:pt x="1451" y="3003"/>
                  </a:cubicBezTo>
                  <a:cubicBezTo>
                    <a:pt x="1649" y="3003"/>
                    <a:pt x="1852" y="2935"/>
                    <a:pt x="2017" y="2821"/>
                  </a:cubicBezTo>
                  <a:cubicBezTo>
                    <a:pt x="2193" y="2700"/>
                    <a:pt x="2338" y="2540"/>
                    <a:pt x="2509" y="2413"/>
                  </a:cubicBezTo>
                  <a:cubicBezTo>
                    <a:pt x="2683" y="2283"/>
                    <a:pt x="2876" y="2180"/>
                    <a:pt x="3079" y="2105"/>
                  </a:cubicBezTo>
                  <a:cubicBezTo>
                    <a:pt x="3298" y="2025"/>
                    <a:pt x="3564" y="1953"/>
                    <a:pt x="3818" y="1953"/>
                  </a:cubicBezTo>
                  <a:cubicBezTo>
                    <a:pt x="3940" y="1953"/>
                    <a:pt x="4059" y="1970"/>
                    <a:pt x="4168" y="2011"/>
                  </a:cubicBezTo>
                  <a:cubicBezTo>
                    <a:pt x="4212" y="2028"/>
                    <a:pt x="4356" y="2092"/>
                    <a:pt x="4353" y="2155"/>
                  </a:cubicBezTo>
                  <a:cubicBezTo>
                    <a:pt x="4350" y="2209"/>
                    <a:pt x="4299" y="2234"/>
                    <a:pt x="4250" y="2234"/>
                  </a:cubicBezTo>
                  <a:cubicBezTo>
                    <a:pt x="4225" y="2234"/>
                    <a:pt x="4201" y="2228"/>
                    <a:pt x="4184" y="2216"/>
                  </a:cubicBezTo>
                  <a:cubicBezTo>
                    <a:pt x="4132" y="2183"/>
                    <a:pt x="4080" y="2168"/>
                    <a:pt x="4032" y="2168"/>
                  </a:cubicBezTo>
                  <a:cubicBezTo>
                    <a:pt x="3780" y="2168"/>
                    <a:pt x="3617" y="2566"/>
                    <a:pt x="3889" y="2741"/>
                  </a:cubicBezTo>
                  <a:cubicBezTo>
                    <a:pt x="3994" y="2808"/>
                    <a:pt x="4112" y="2839"/>
                    <a:pt x="4229" y="2839"/>
                  </a:cubicBezTo>
                  <a:cubicBezTo>
                    <a:pt x="4583" y="2839"/>
                    <a:pt x="4937" y="2560"/>
                    <a:pt x="4949" y="2183"/>
                  </a:cubicBezTo>
                  <a:cubicBezTo>
                    <a:pt x="4966" y="1663"/>
                    <a:pt x="4431" y="1404"/>
                    <a:pt x="3987" y="1367"/>
                  </a:cubicBezTo>
                  <a:cubicBezTo>
                    <a:pt x="3927" y="1362"/>
                    <a:pt x="3867" y="1359"/>
                    <a:pt x="3807" y="1359"/>
                  </a:cubicBezTo>
                  <a:cubicBezTo>
                    <a:pt x="3334" y="1359"/>
                    <a:pt x="2848" y="1513"/>
                    <a:pt x="2442" y="1743"/>
                  </a:cubicBezTo>
                  <a:cubicBezTo>
                    <a:pt x="2197" y="1882"/>
                    <a:pt x="1998" y="2072"/>
                    <a:pt x="1782" y="2249"/>
                  </a:cubicBezTo>
                  <a:cubicBezTo>
                    <a:pt x="1702" y="2314"/>
                    <a:pt x="1575" y="2409"/>
                    <a:pt x="1461" y="2409"/>
                  </a:cubicBezTo>
                  <a:cubicBezTo>
                    <a:pt x="1415" y="2409"/>
                    <a:pt x="1371" y="2394"/>
                    <a:pt x="1334" y="2354"/>
                  </a:cubicBezTo>
                  <a:cubicBezTo>
                    <a:pt x="1295" y="2310"/>
                    <a:pt x="1243" y="2282"/>
                    <a:pt x="1185" y="2272"/>
                  </a:cubicBezTo>
                  <a:cubicBezTo>
                    <a:pt x="776" y="1740"/>
                    <a:pt x="676" y="1014"/>
                    <a:pt x="917" y="377"/>
                  </a:cubicBezTo>
                  <a:cubicBezTo>
                    <a:pt x="975" y="225"/>
                    <a:pt x="847" y="48"/>
                    <a:pt x="703" y="10"/>
                  </a:cubicBezTo>
                  <a:cubicBezTo>
                    <a:pt x="676" y="3"/>
                    <a:pt x="651" y="0"/>
                    <a:pt x="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6" name="Google Shape;16716;p28"/>
            <p:cNvSpPr/>
            <p:nvPr/>
          </p:nvSpPr>
          <p:spPr>
            <a:xfrm>
              <a:off x="6216650" y="2916900"/>
              <a:ext cx="17975" cy="102075"/>
            </a:xfrm>
            <a:custGeom>
              <a:avLst/>
              <a:gdLst/>
              <a:ahLst/>
              <a:cxnLst/>
              <a:rect l="l" t="t" r="r" b="b"/>
              <a:pathLst>
                <a:path w="719" h="4083" extrusionOk="0">
                  <a:moveTo>
                    <a:pt x="300" y="1"/>
                  </a:moveTo>
                  <a:cubicBezTo>
                    <a:pt x="148" y="1"/>
                    <a:pt x="0" y="100"/>
                    <a:pt x="14" y="295"/>
                  </a:cubicBezTo>
                  <a:cubicBezTo>
                    <a:pt x="95" y="1461"/>
                    <a:pt x="119" y="2630"/>
                    <a:pt x="81" y="3797"/>
                  </a:cubicBezTo>
                  <a:cubicBezTo>
                    <a:pt x="76" y="3988"/>
                    <a:pt x="219" y="4082"/>
                    <a:pt x="367" y="4082"/>
                  </a:cubicBezTo>
                  <a:cubicBezTo>
                    <a:pt x="519" y="4082"/>
                    <a:pt x="677" y="3983"/>
                    <a:pt x="683" y="3788"/>
                  </a:cubicBezTo>
                  <a:cubicBezTo>
                    <a:pt x="719" y="2619"/>
                    <a:pt x="697" y="1450"/>
                    <a:pt x="615" y="284"/>
                  </a:cubicBezTo>
                  <a:cubicBezTo>
                    <a:pt x="602" y="95"/>
                    <a:pt x="449" y="1"/>
                    <a:pt x="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7" name="Google Shape;16717;p28"/>
            <p:cNvSpPr/>
            <p:nvPr/>
          </p:nvSpPr>
          <p:spPr>
            <a:xfrm>
              <a:off x="6247350" y="2939675"/>
              <a:ext cx="18900" cy="71275"/>
            </a:xfrm>
            <a:custGeom>
              <a:avLst/>
              <a:gdLst/>
              <a:ahLst/>
              <a:cxnLst/>
              <a:rect l="l" t="t" r="r" b="b"/>
              <a:pathLst>
                <a:path w="756" h="2851" extrusionOk="0">
                  <a:moveTo>
                    <a:pt x="427" y="0"/>
                  </a:moveTo>
                  <a:cubicBezTo>
                    <a:pt x="275" y="0"/>
                    <a:pt x="124" y="100"/>
                    <a:pt x="130" y="296"/>
                  </a:cubicBezTo>
                  <a:cubicBezTo>
                    <a:pt x="157" y="1023"/>
                    <a:pt x="121" y="1753"/>
                    <a:pt x="22" y="2476"/>
                  </a:cubicBezTo>
                  <a:cubicBezTo>
                    <a:pt x="0" y="2635"/>
                    <a:pt x="69" y="2798"/>
                    <a:pt x="238" y="2842"/>
                  </a:cubicBezTo>
                  <a:cubicBezTo>
                    <a:pt x="259" y="2848"/>
                    <a:pt x="281" y="2850"/>
                    <a:pt x="304" y="2850"/>
                  </a:cubicBezTo>
                  <a:cubicBezTo>
                    <a:pt x="436" y="2850"/>
                    <a:pt x="585" y="2764"/>
                    <a:pt x="605" y="2626"/>
                  </a:cubicBezTo>
                  <a:cubicBezTo>
                    <a:pt x="713" y="1850"/>
                    <a:pt x="755" y="1069"/>
                    <a:pt x="732" y="287"/>
                  </a:cubicBezTo>
                  <a:cubicBezTo>
                    <a:pt x="726" y="95"/>
                    <a:pt x="576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8" name="Google Shape;16718;p28"/>
            <p:cNvSpPr/>
            <p:nvPr/>
          </p:nvSpPr>
          <p:spPr>
            <a:xfrm>
              <a:off x="6165175" y="2850850"/>
              <a:ext cx="142150" cy="56575"/>
            </a:xfrm>
            <a:custGeom>
              <a:avLst/>
              <a:gdLst/>
              <a:ahLst/>
              <a:cxnLst/>
              <a:rect l="l" t="t" r="r" b="b"/>
              <a:pathLst>
                <a:path w="5686" h="2263" extrusionOk="0">
                  <a:moveTo>
                    <a:pt x="1207" y="0"/>
                  </a:moveTo>
                  <a:cubicBezTo>
                    <a:pt x="935" y="0"/>
                    <a:pt x="662" y="2"/>
                    <a:pt x="390" y="4"/>
                  </a:cubicBezTo>
                  <a:cubicBezTo>
                    <a:pt x="83" y="7"/>
                    <a:pt x="0" y="415"/>
                    <a:pt x="248" y="567"/>
                  </a:cubicBezTo>
                  <a:lnTo>
                    <a:pt x="2936" y="2217"/>
                  </a:lnTo>
                  <a:cubicBezTo>
                    <a:pt x="2988" y="2248"/>
                    <a:pt x="3039" y="2262"/>
                    <a:pt x="3087" y="2262"/>
                  </a:cubicBezTo>
                  <a:cubicBezTo>
                    <a:pt x="3343" y="2262"/>
                    <a:pt x="3508" y="1862"/>
                    <a:pt x="3231" y="1692"/>
                  </a:cubicBezTo>
                  <a:lnTo>
                    <a:pt x="1454" y="603"/>
                  </a:lnTo>
                  <a:lnTo>
                    <a:pt x="1454" y="603"/>
                  </a:lnTo>
                  <a:cubicBezTo>
                    <a:pt x="2737" y="606"/>
                    <a:pt x="4019" y="637"/>
                    <a:pt x="5300" y="698"/>
                  </a:cubicBezTo>
                  <a:cubicBezTo>
                    <a:pt x="5306" y="699"/>
                    <a:pt x="5312" y="699"/>
                    <a:pt x="5318" y="699"/>
                  </a:cubicBezTo>
                  <a:cubicBezTo>
                    <a:pt x="5685" y="699"/>
                    <a:pt x="5669" y="117"/>
                    <a:pt x="5289" y="98"/>
                  </a:cubicBezTo>
                  <a:cubicBezTo>
                    <a:pt x="3930" y="33"/>
                    <a:pt x="2569" y="0"/>
                    <a:pt x="1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19" name="Google Shape;16719;p28"/>
            <p:cNvSpPr/>
            <p:nvPr/>
          </p:nvSpPr>
          <p:spPr>
            <a:xfrm>
              <a:off x="6272675" y="2790575"/>
              <a:ext cx="48125" cy="20700"/>
            </a:xfrm>
            <a:custGeom>
              <a:avLst/>
              <a:gdLst/>
              <a:ahLst/>
              <a:cxnLst/>
              <a:rect l="l" t="t" r="r" b="b"/>
              <a:pathLst>
                <a:path w="1925" h="828" extrusionOk="0">
                  <a:moveTo>
                    <a:pt x="769" y="0"/>
                  </a:moveTo>
                  <a:cubicBezTo>
                    <a:pt x="597" y="0"/>
                    <a:pt x="425" y="24"/>
                    <a:pt x="256" y="71"/>
                  </a:cubicBezTo>
                  <a:cubicBezTo>
                    <a:pt x="104" y="114"/>
                    <a:pt x="1" y="291"/>
                    <a:pt x="52" y="444"/>
                  </a:cubicBezTo>
                  <a:cubicBezTo>
                    <a:pt x="96" y="571"/>
                    <a:pt x="213" y="659"/>
                    <a:pt x="345" y="659"/>
                  </a:cubicBezTo>
                  <a:cubicBezTo>
                    <a:pt x="371" y="659"/>
                    <a:pt x="398" y="656"/>
                    <a:pt x="425" y="648"/>
                  </a:cubicBezTo>
                  <a:cubicBezTo>
                    <a:pt x="479" y="632"/>
                    <a:pt x="530" y="621"/>
                    <a:pt x="584" y="610"/>
                  </a:cubicBezTo>
                  <a:lnTo>
                    <a:pt x="596" y="610"/>
                  </a:lnTo>
                  <a:cubicBezTo>
                    <a:pt x="621" y="607"/>
                    <a:pt x="645" y="606"/>
                    <a:pt x="668" y="603"/>
                  </a:cubicBezTo>
                  <a:cubicBezTo>
                    <a:pt x="700" y="601"/>
                    <a:pt x="732" y="600"/>
                    <a:pt x="765" y="600"/>
                  </a:cubicBezTo>
                  <a:cubicBezTo>
                    <a:pt x="787" y="600"/>
                    <a:pt x="810" y="600"/>
                    <a:pt x="833" y="601"/>
                  </a:cubicBezTo>
                  <a:cubicBezTo>
                    <a:pt x="852" y="601"/>
                    <a:pt x="873" y="603"/>
                    <a:pt x="894" y="604"/>
                  </a:cubicBezTo>
                  <a:lnTo>
                    <a:pt x="919" y="607"/>
                  </a:lnTo>
                  <a:cubicBezTo>
                    <a:pt x="1019" y="621"/>
                    <a:pt x="1118" y="645"/>
                    <a:pt x="1213" y="678"/>
                  </a:cubicBezTo>
                  <a:cubicBezTo>
                    <a:pt x="1234" y="682"/>
                    <a:pt x="1254" y="689"/>
                    <a:pt x="1273" y="700"/>
                  </a:cubicBezTo>
                  <a:cubicBezTo>
                    <a:pt x="1250" y="690"/>
                    <a:pt x="1238" y="685"/>
                    <a:pt x="1238" y="685"/>
                  </a:cubicBezTo>
                  <a:lnTo>
                    <a:pt x="1238" y="685"/>
                  </a:lnTo>
                  <a:cubicBezTo>
                    <a:pt x="1237" y="685"/>
                    <a:pt x="1244" y="688"/>
                    <a:pt x="1257" y="693"/>
                  </a:cubicBezTo>
                  <a:cubicBezTo>
                    <a:pt x="1270" y="698"/>
                    <a:pt x="1281" y="704"/>
                    <a:pt x="1293" y="711"/>
                  </a:cubicBezTo>
                  <a:cubicBezTo>
                    <a:pt x="1344" y="734"/>
                    <a:pt x="1392" y="761"/>
                    <a:pt x="1439" y="789"/>
                  </a:cubicBezTo>
                  <a:cubicBezTo>
                    <a:pt x="1482" y="815"/>
                    <a:pt x="1531" y="827"/>
                    <a:pt x="1581" y="827"/>
                  </a:cubicBezTo>
                  <a:cubicBezTo>
                    <a:pt x="1689" y="827"/>
                    <a:pt x="1799" y="771"/>
                    <a:pt x="1848" y="675"/>
                  </a:cubicBezTo>
                  <a:cubicBezTo>
                    <a:pt x="1925" y="529"/>
                    <a:pt x="1875" y="349"/>
                    <a:pt x="1732" y="264"/>
                  </a:cubicBezTo>
                  <a:cubicBezTo>
                    <a:pt x="1438" y="90"/>
                    <a:pt x="1105" y="0"/>
                    <a:pt x="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0" name="Google Shape;16720;p28"/>
            <p:cNvSpPr/>
            <p:nvPr/>
          </p:nvSpPr>
          <p:spPr>
            <a:xfrm>
              <a:off x="6169875" y="2691650"/>
              <a:ext cx="116100" cy="65200"/>
            </a:xfrm>
            <a:custGeom>
              <a:avLst/>
              <a:gdLst/>
              <a:ahLst/>
              <a:cxnLst/>
              <a:rect l="l" t="t" r="r" b="b"/>
              <a:pathLst>
                <a:path w="4644" h="2608" extrusionOk="0">
                  <a:moveTo>
                    <a:pt x="314" y="0"/>
                  </a:moveTo>
                  <a:cubicBezTo>
                    <a:pt x="287" y="0"/>
                    <a:pt x="260" y="4"/>
                    <a:pt x="235" y="13"/>
                  </a:cubicBezTo>
                  <a:cubicBezTo>
                    <a:pt x="67" y="71"/>
                    <a:pt x="0" y="220"/>
                    <a:pt x="31" y="386"/>
                  </a:cubicBezTo>
                  <a:cubicBezTo>
                    <a:pt x="149" y="1006"/>
                    <a:pt x="265" y="1627"/>
                    <a:pt x="381" y="2247"/>
                  </a:cubicBezTo>
                  <a:cubicBezTo>
                    <a:pt x="405" y="2375"/>
                    <a:pt x="546" y="2463"/>
                    <a:pt x="674" y="2463"/>
                  </a:cubicBezTo>
                  <a:cubicBezTo>
                    <a:pt x="702" y="2463"/>
                    <a:pt x="729" y="2459"/>
                    <a:pt x="754" y="2451"/>
                  </a:cubicBezTo>
                  <a:cubicBezTo>
                    <a:pt x="815" y="2429"/>
                    <a:pt x="868" y="2390"/>
                    <a:pt x="904" y="2336"/>
                  </a:cubicBezTo>
                  <a:lnTo>
                    <a:pt x="1540" y="2499"/>
                  </a:lnTo>
                  <a:cubicBezTo>
                    <a:pt x="1698" y="2539"/>
                    <a:pt x="1877" y="2607"/>
                    <a:pt x="2048" y="2607"/>
                  </a:cubicBezTo>
                  <a:cubicBezTo>
                    <a:pt x="2134" y="2607"/>
                    <a:pt x="2218" y="2590"/>
                    <a:pt x="2295" y="2542"/>
                  </a:cubicBezTo>
                  <a:cubicBezTo>
                    <a:pt x="2695" y="2294"/>
                    <a:pt x="2342" y="1843"/>
                    <a:pt x="2513" y="1506"/>
                  </a:cubicBezTo>
                  <a:cubicBezTo>
                    <a:pt x="2639" y="1259"/>
                    <a:pt x="2879" y="1143"/>
                    <a:pt x="3132" y="1143"/>
                  </a:cubicBezTo>
                  <a:cubicBezTo>
                    <a:pt x="3219" y="1143"/>
                    <a:pt x="3308" y="1157"/>
                    <a:pt x="3394" y="1183"/>
                  </a:cubicBezTo>
                  <a:cubicBezTo>
                    <a:pt x="3588" y="1241"/>
                    <a:pt x="3760" y="1363"/>
                    <a:pt x="3897" y="1512"/>
                  </a:cubicBezTo>
                  <a:cubicBezTo>
                    <a:pt x="3934" y="1551"/>
                    <a:pt x="4132" y="1797"/>
                    <a:pt x="4009" y="1830"/>
                  </a:cubicBezTo>
                  <a:cubicBezTo>
                    <a:pt x="3667" y="1927"/>
                    <a:pt x="3780" y="2421"/>
                    <a:pt x="4091" y="2421"/>
                  </a:cubicBezTo>
                  <a:cubicBezTo>
                    <a:pt x="4119" y="2421"/>
                    <a:pt x="4148" y="2417"/>
                    <a:pt x="4179" y="2408"/>
                  </a:cubicBezTo>
                  <a:cubicBezTo>
                    <a:pt x="4457" y="2330"/>
                    <a:pt x="4642" y="2067"/>
                    <a:pt x="4644" y="1779"/>
                  </a:cubicBezTo>
                  <a:cubicBezTo>
                    <a:pt x="4644" y="1490"/>
                    <a:pt x="4473" y="1236"/>
                    <a:pt x="4277" y="1041"/>
                  </a:cubicBezTo>
                  <a:cubicBezTo>
                    <a:pt x="3972" y="736"/>
                    <a:pt x="3547" y="539"/>
                    <a:pt x="3115" y="539"/>
                  </a:cubicBezTo>
                  <a:cubicBezTo>
                    <a:pt x="3011" y="539"/>
                    <a:pt x="2905" y="551"/>
                    <a:pt x="2801" y="575"/>
                  </a:cubicBezTo>
                  <a:cubicBezTo>
                    <a:pt x="2327" y="690"/>
                    <a:pt x="1927" y="1114"/>
                    <a:pt x="1863" y="1598"/>
                  </a:cubicBezTo>
                  <a:cubicBezTo>
                    <a:pt x="1847" y="1721"/>
                    <a:pt x="1852" y="1844"/>
                    <a:pt x="1877" y="1963"/>
                  </a:cubicBezTo>
                  <a:lnTo>
                    <a:pt x="898" y="1714"/>
                  </a:lnTo>
                  <a:lnTo>
                    <a:pt x="890" y="1714"/>
                  </a:lnTo>
                  <a:lnTo>
                    <a:pt x="608" y="216"/>
                  </a:lnTo>
                  <a:cubicBezTo>
                    <a:pt x="583" y="89"/>
                    <a:pt x="443" y="0"/>
                    <a:pt x="3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1" name="Google Shape;16721;p28"/>
            <p:cNvSpPr/>
            <p:nvPr/>
          </p:nvSpPr>
          <p:spPr>
            <a:xfrm>
              <a:off x="6163700" y="2594750"/>
              <a:ext cx="111250" cy="74525"/>
            </a:xfrm>
            <a:custGeom>
              <a:avLst/>
              <a:gdLst/>
              <a:ahLst/>
              <a:cxnLst/>
              <a:rect l="l" t="t" r="r" b="b"/>
              <a:pathLst>
                <a:path w="4450" h="2981" extrusionOk="0">
                  <a:moveTo>
                    <a:pt x="493" y="1"/>
                  </a:moveTo>
                  <a:cubicBezTo>
                    <a:pt x="268" y="1"/>
                    <a:pt x="67" y="309"/>
                    <a:pt x="272" y="525"/>
                  </a:cubicBezTo>
                  <a:cubicBezTo>
                    <a:pt x="581" y="849"/>
                    <a:pt x="900" y="1163"/>
                    <a:pt x="1231" y="1463"/>
                  </a:cubicBezTo>
                  <a:cubicBezTo>
                    <a:pt x="1513" y="1717"/>
                    <a:pt x="1804" y="1988"/>
                    <a:pt x="2113" y="2215"/>
                  </a:cubicBezTo>
                  <a:cubicBezTo>
                    <a:pt x="1774" y="2202"/>
                    <a:pt x="1435" y="2194"/>
                    <a:pt x="1097" y="2194"/>
                  </a:cubicBezTo>
                  <a:cubicBezTo>
                    <a:pt x="859" y="2194"/>
                    <a:pt x="621" y="2198"/>
                    <a:pt x="383" y="2206"/>
                  </a:cubicBezTo>
                  <a:cubicBezTo>
                    <a:pt x="0" y="2220"/>
                    <a:pt x="6" y="2808"/>
                    <a:pt x="381" y="2808"/>
                  </a:cubicBezTo>
                  <a:cubicBezTo>
                    <a:pt x="385" y="2808"/>
                    <a:pt x="389" y="2808"/>
                    <a:pt x="393" y="2808"/>
                  </a:cubicBezTo>
                  <a:cubicBezTo>
                    <a:pt x="662" y="2798"/>
                    <a:pt x="932" y="2793"/>
                    <a:pt x="1201" y="2793"/>
                  </a:cubicBezTo>
                  <a:cubicBezTo>
                    <a:pt x="2152" y="2793"/>
                    <a:pt x="3103" y="2855"/>
                    <a:pt x="4046" y="2977"/>
                  </a:cubicBezTo>
                  <a:cubicBezTo>
                    <a:pt x="4065" y="2979"/>
                    <a:pt x="4084" y="2981"/>
                    <a:pt x="4103" y="2981"/>
                  </a:cubicBezTo>
                  <a:cubicBezTo>
                    <a:pt x="4244" y="2981"/>
                    <a:pt x="4374" y="2912"/>
                    <a:pt x="4413" y="2761"/>
                  </a:cubicBezTo>
                  <a:cubicBezTo>
                    <a:pt x="4449" y="2618"/>
                    <a:pt x="4358" y="2416"/>
                    <a:pt x="4197" y="2394"/>
                  </a:cubicBezTo>
                  <a:cubicBezTo>
                    <a:pt x="3819" y="2346"/>
                    <a:pt x="3439" y="2308"/>
                    <a:pt x="3059" y="2277"/>
                  </a:cubicBezTo>
                  <a:cubicBezTo>
                    <a:pt x="3178" y="2187"/>
                    <a:pt x="3288" y="2087"/>
                    <a:pt x="3388" y="1977"/>
                  </a:cubicBezTo>
                  <a:cubicBezTo>
                    <a:pt x="3677" y="1673"/>
                    <a:pt x="3910" y="1319"/>
                    <a:pt x="4076" y="934"/>
                  </a:cubicBezTo>
                  <a:cubicBezTo>
                    <a:pt x="4142" y="785"/>
                    <a:pt x="4114" y="610"/>
                    <a:pt x="3962" y="525"/>
                  </a:cubicBezTo>
                  <a:cubicBezTo>
                    <a:pt x="3919" y="501"/>
                    <a:pt x="3867" y="489"/>
                    <a:pt x="3815" y="489"/>
                  </a:cubicBezTo>
                  <a:cubicBezTo>
                    <a:pt x="3707" y="489"/>
                    <a:pt x="3596" y="539"/>
                    <a:pt x="3553" y="639"/>
                  </a:cubicBezTo>
                  <a:cubicBezTo>
                    <a:pt x="3424" y="945"/>
                    <a:pt x="3247" y="1228"/>
                    <a:pt x="3031" y="1479"/>
                  </a:cubicBezTo>
                  <a:cubicBezTo>
                    <a:pt x="2926" y="1597"/>
                    <a:pt x="2810" y="1730"/>
                    <a:pt x="2679" y="1819"/>
                  </a:cubicBezTo>
                  <a:cubicBezTo>
                    <a:pt x="2647" y="1841"/>
                    <a:pt x="2638" y="1850"/>
                    <a:pt x="2630" y="1850"/>
                  </a:cubicBezTo>
                  <a:cubicBezTo>
                    <a:pt x="2623" y="1850"/>
                    <a:pt x="2617" y="1841"/>
                    <a:pt x="2594" y="1827"/>
                  </a:cubicBezTo>
                  <a:cubicBezTo>
                    <a:pt x="2516" y="1774"/>
                    <a:pt x="2442" y="1706"/>
                    <a:pt x="2368" y="1647"/>
                  </a:cubicBezTo>
                  <a:cubicBezTo>
                    <a:pt x="1775" y="1166"/>
                    <a:pt x="1215" y="646"/>
                    <a:pt x="690" y="93"/>
                  </a:cubicBezTo>
                  <a:cubicBezTo>
                    <a:pt x="629" y="28"/>
                    <a:pt x="560" y="1"/>
                    <a:pt x="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2" name="Google Shape;16722;p28"/>
            <p:cNvSpPr/>
            <p:nvPr/>
          </p:nvSpPr>
          <p:spPr>
            <a:xfrm>
              <a:off x="1306700" y="2388725"/>
              <a:ext cx="1429625" cy="1072850"/>
            </a:xfrm>
            <a:custGeom>
              <a:avLst/>
              <a:gdLst/>
              <a:ahLst/>
              <a:cxnLst/>
              <a:rect l="l" t="t" r="r" b="b"/>
              <a:pathLst>
                <a:path w="57185" h="42914" extrusionOk="0">
                  <a:moveTo>
                    <a:pt x="27370" y="19903"/>
                  </a:moveTo>
                  <a:lnTo>
                    <a:pt x="27370" y="19903"/>
                  </a:lnTo>
                  <a:cubicBezTo>
                    <a:pt x="27362" y="22138"/>
                    <a:pt x="27361" y="24376"/>
                    <a:pt x="27348" y="26612"/>
                  </a:cubicBezTo>
                  <a:lnTo>
                    <a:pt x="10388" y="26612"/>
                  </a:lnTo>
                  <a:cubicBezTo>
                    <a:pt x="12954" y="24940"/>
                    <a:pt x="15978" y="24055"/>
                    <a:pt x="18836" y="23014"/>
                  </a:cubicBezTo>
                  <a:lnTo>
                    <a:pt x="27370" y="19903"/>
                  </a:lnTo>
                  <a:close/>
                  <a:moveTo>
                    <a:pt x="28109" y="22035"/>
                  </a:moveTo>
                  <a:cubicBezTo>
                    <a:pt x="29516" y="23002"/>
                    <a:pt x="30311" y="24706"/>
                    <a:pt x="30179" y="26406"/>
                  </a:cubicBezTo>
                  <a:cubicBezTo>
                    <a:pt x="30173" y="26478"/>
                    <a:pt x="30192" y="26552"/>
                    <a:pt x="30234" y="26612"/>
                  </a:cubicBezTo>
                  <a:lnTo>
                    <a:pt x="28091" y="26612"/>
                  </a:lnTo>
                  <a:cubicBezTo>
                    <a:pt x="28100" y="25085"/>
                    <a:pt x="28106" y="23561"/>
                    <a:pt x="28109" y="22035"/>
                  </a:cubicBezTo>
                  <a:close/>
                  <a:moveTo>
                    <a:pt x="27529" y="1"/>
                  </a:moveTo>
                  <a:cubicBezTo>
                    <a:pt x="27379" y="1"/>
                    <a:pt x="27232" y="97"/>
                    <a:pt x="27163" y="266"/>
                  </a:cubicBezTo>
                  <a:cubicBezTo>
                    <a:pt x="26947" y="791"/>
                    <a:pt x="26696" y="1300"/>
                    <a:pt x="26408" y="1791"/>
                  </a:cubicBezTo>
                  <a:cubicBezTo>
                    <a:pt x="26269" y="2030"/>
                    <a:pt x="26120" y="2265"/>
                    <a:pt x="25963" y="2496"/>
                  </a:cubicBezTo>
                  <a:cubicBezTo>
                    <a:pt x="25882" y="2616"/>
                    <a:pt x="25797" y="2735"/>
                    <a:pt x="25711" y="2854"/>
                  </a:cubicBezTo>
                  <a:cubicBezTo>
                    <a:pt x="25706" y="2861"/>
                    <a:pt x="25700" y="2870"/>
                    <a:pt x="25695" y="2878"/>
                  </a:cubicBezTo>
                  <a:cubicBezTo>
                    <a:pt x="25658" y="2867"/>
                    <a:pt x="25620" y="2862"/>
                    <a:pt x="25583" y="2862"/>
                  </a:cubicBezTo>
                  <a:cubicBezTo>
                    <a:pt x="25321" y="2862"/>
                    <a:pt x="25068" y="3107"/>
                    <a:pt x="25117" y="3426"/>
                  </a:cubicBezTo>
                  <a:cubicBezTo>
                    <a:pt x="25153" y="3663"/>
                    <a:pt x="25364" y="3812"/>
                    <a:pt x="25591" y="3812"/>
                  </a:cubicBezTo>
                  <a:cubicBezTo>
                    <a:pt x="25623" y="3812"/>
                    <a:pt x="25656" y="3809"/>
                    <a:pt x="25689" y="3802"/>
                  </a:cubicBezTo>
                  <a:cubicBezTo>
                    <a:pt x="25960" y="3749"/>
                    <a:pt x="26117" y="3542"/>
                    <a:pt x="26273" y="3334"/>
                  </a:cubicBezTo>
                  <a:cubicBezTo>
                    <a:pt x="26688" y="2779"/>
                    <a:pt x="27047" y="2187"/>
                    <a:pt x="27362" y="1573"/>
                  </a:cubicBezTo>
                  <a:cubicBezTo>
                    <a:pt x="27392" y="7420"/>
                    <a:pt x="27395" y="13266"/>
                    <a:pt x="27373" y="19113"/>
                  </a:cubicBezTo>
                  <a:lnTo>
                    <a:pt x="19508" y="21982"/>
                  </a:lnTo>
                  <a:cubicBezTo>
                    <a:pt x="17846" y="22588"/>
                    <a:pt x="16175" y="23179"/>
                    <a:pt x="14519" y="23805"/>
                  </a:cubicBezTo>
                  <a:cubicBezTo>
                    <a:pt x="12956" y="24398"/>
                    <a:pt x="11414" y="25057"/>
                    <a:pt x="10010" y="25974"/>
                  </a:cubicBezTo>
                  <a:cubicBezTo>
                    <a:pt x="9750" y="26143"/>
                    <a:pt x="9817" y="26474"/>
                    <a:pt x="10009" y="26612"/>
                  </a:cubicBezTo>
                  <a:lnTo>
                    <a:pt x="478" y="26612"/>
                  </a:lnTo>
                  <a:cubicBezTo>
                    <a:pt x="0" y="26612"/>
                    <a:pt x="0" y="27354"/>
                    <a:pt x="478" y="27354"/>
                  </a:cubicBezTo>
                  <a:lnTo>
                    <a:pt x="27342" y="27354"/>
                  </a:lnTo>
                  <a:cubicBezTo>
                    <a:pt x="27329" y="29363"/>
                    <a:pt x="27314" y="31370"/>
                    <a:pt x="27298" y="33378"/>
                  </a:cubicBezTo>
                  <a:cubicBezTo>
                    <a:pt x="27268" y="36437"/>
                    <a:pt x="27234" y="39497"/>
                    <a:pt x="27193" y="42555"/>
                  </a:cubicBezTo>
                  <a:cubicBezTo>
                    <a:pt x="27190" y="42794"/>
                    <a:pt x="27374" y="42913"/>
                    <a:pt x="27560" y="42913"/>
                  </a:cubicBezTo>
                  <a:cubicBezTo>
                    <a:pt x="27745" y="42913"/>
                    <a:pt x="27932" y="42794"/>
                    <a:pt x="27936" y="42555"/>
                  </a:cubicBezTo>
                  <a:cubicBezTo>
                    <a:pt x="28003" y="37488"/>
                    <a:pt x="28053" y="32421"/>
                    <a:pt x="28084" y="27354"/>
                  </a:cubicBezTo>
                  <a:lnTo>
                    <a:pt x="52377" y="27354"/>
                  </a:lnTo>
                  <a:cubicBezTo>
                    <a:pt x="51877" y="27657"/>
                    <a:pt x="51365" y="27935"/>
                    <a:pt x="50840" y="28196"/>
                  </a:cubicBezTo>
                  <a:cubicBezTo>
                    <a:pt x="50662" y="28283"/>
                    <a:pt x="50611" y="28539"/>
                    <a:pt x="50707" y="28703"/>
                  </a:cubicBezTo>
                  <a:cubicBezTo>
                    <a:pt x="50778" y="28824"/>
                    <a:pt x="50898" y="28882"/>
                    <a:pt x="51023" y="28882"/>
                  </a:cubicBezTo>
                  <a:cubicBezTo>
                    <a:pt x="51087" y="28882"/>
                    <a:pt x="51153" y="28867"/>
                    <a:pt x="51215" y="28836"/>
                  </a:cubicBezTo>
                  <a:cubicBezTo>
                    <a:pt x="52310" y="28297"/>
                    <a:pt x="53355" y="27661"/>
                    <a:pt x="54337" y="26936"/>
                  </a:cubicBezTo>
                  <a:cubicBezTo>
                    <a:pt x="54519" y="26803"/>
                    <a:pt x="54604" y="26530"/>
                    <a:pt x="54412" y="26353"/>
                  </a:cubicBezTo>
                  <a:cubicBezTo>
                    <a:pt x="53524" y="25532"/>
                    <a:pt x="52517" y="24849"/>
                    <a:pt x="51423" y="24329"/>
                  </a:cubicBezTo>
                  <a:cubicBezTo>
                    <a:pt x="51362" y="24299"/>
                    <a:pt x="51296" y="24284"/>
                    <a:pt x="51231" y="24284"/>
                  </a:cubicBezTo>
                  <a:cubicBezTo>
                    <a:pt x="51106" y="24284"/>
                    <a:pt x="50987" y="24341"/>
                    <a:pt x="50915" y="24462"/>
                  </a:cubicBezTo>
                  <a:cubicBezTo>
                    <a:pt x="50821" y="24623"/>
                    <a:pt x="50867" y="24883"/>
                    <a:pt x="51049" y="24970"/>
                  </a:cubicBezTo>
                  <a:cubicBezTo>
                    <a:pt x="51949" y="25397"/>
                    <a:pt x="52789" y="25943"/>
                    <a:pt x="53548" y="26588"/>
                  </a:cubicBezTo>
                  <a:cubicBezTo>
                    <a:pt x="53341" y="26732"/>
                    <a:pt x="53132" y="26873"/>
                    <a:pt x="52922" y="27009"/>
                  </a:cubicBezTo>
                  <a:cubicBezTo>
                    <a:pt x="52935" y="26815"/>
                    <a:pt x="52819" y="26612"/>
                    <a:pt x="52568" y="26612"/>
                  </a:cubicBezTo>
                  <a:lnTo>
                    <a:pt x="30834" y="26612"/>
                  </a:lnTo>
                  <a:cubicBezTo>
                    <a:pt x="30884" y="26554"/>
                    <a:pt x="30914" y="26481"/>
                    <a:pt x="30920" y="26406"/>
                  </a:cubicBezTo>
                  <a:cubicBezTo>
                    <a:pt x="31077" y="24402"/>
                    <a:pt x="30060" y="22406"/>
                    <a:pt x="28379" y="21321"/>
                  </a:cubicBezTo>
                  <a:cubicBezTo>
                    <a:pt x="28324" y="21281"/>
                    <a:pt x="28258" y="21261"/>
                    <a:pt x="28191" y="21261"/>
                  </a:cubicBezTo>
                  <a:cubicBezTo>
                    <a:pt x="28165" y="21261"/>
                    <a:pt x="28139" y="21264"/>
                    <a:pt x="28113" y="21270"/>
                  </a:cubicBezTo>
                  <a:cubicBezTo>
                    <a:pt x="28113" y="21150"/>
                    <a:pt x="28114" y="21028"/>
                    <a:pt x="28114" y="20907"/>
                  </a:cubicBezTo>
                  <a:cubicBezTo>
                    <a:pt x="28128" y="20910"/>
                    <a:pt x="28142" y="20913"/>
                    <a:pt x="28155" y="20915"/>
                  </a:cubicBezTo>
                  <a:cubicBezTo>
                    <a:pt x="28633" y="20915"/>
                    <a:pt x="28634" y="20174"/>
                    <a:pt x="28155" y="20174"/>
                  </a:cubicBezTo>
                  <a:cubicBezTo>
                    <a:pt x="28142" y="20175"/>
                    <a:pt x="28130" y="20177"/>
                    <a:pt x="28117" y="20180"/>
                  </a:cubicBezTo>
                  <a:cubicBezTo>
                    <a:pt x="28117" y="19997"/>
                    <a:pt x="28120" y="19813"/>
                    <a:pt x="28120" y="19628"/>
                  </a:cubicBezTo>
                  <a:lnTo>
                    <a:pt x="39871" y="15345"/>
                  </a:lnTo>
                  <a:lnTo>
                    <a:pt x="39871" y="15345"/>
                  </a:lnTo>
                  <a:cubicBezTo>
                    <a:pt x="39859" y="15378"/>
                    <a:pt x="39851" y="15414"/>
                    <a:pt x="39849" y="15450"/>
                  </a:cubicBezTo>
                  <a:cubicBezTo>
                    <a:pt x="39859" y="16283"/>
                    <a:pt x="39866" y="17117"/>
                    <a:pt x="39874" y="17949"/>
                  </a:cubicBezTo>
                  <a:cubicBezTo>
                    <a:pt x="39877" y="18152"/>
                    <a:pt x="40042" y="18317"/>
                    <a:pt x="40246" y="18320"/>
                  </a:cubicBezTo>
                  <a:cubicBezTo>
                    <a:pt x="40445" y="18320"/>
                    <a:pt x="40617" y="18151"/>
                    <a:pt x="40617" y="17949"/>
                  </a:cubicBezTo>
                  <a:cubicBezTo>
                    <a:pt x="40609" y="17117"/>
                    <a:pt x="40600" y="16283"/>
                    <a:pt x="40592" y="15450"/>
                  </a:cubicBezTo>
                  <a:cubicBezTo>
                    <a:pt x="40590" y="15359"/>
                    <a:pt x="40554" y="15271"/>
                    <a:pt x="40492" y="15205"/>
                  </a:cubicBezTo>
                  <a:cubicBezTo>
                    <a:pt x="40761" y="15180"/>
                    <a:pt x="41029" y="15152"/>
                    <a:pt x="41295" y="15111"/>
                  </a:cubicBezTo>
                  <a:cubicBezTo>
                    <a:pt x="42613" y="14905"/>
                    <a:pt x="43791" y="14309"/>
                    <a:pt x="44861" y="13524"/>
                  </a:cubicBezTo>
                  <a:lnTo>
                    <a:pt x="46425" y="12954"/>
                  </a:lnTo>
                  <a:lnTo>
                    <a:pt x="56783" y="9178"/>
                  </a:lnTo>
                  <a:cubicBezTo>
                    <a:pt x="57184" y="9033"/>
                    <a:pt x="57070" y="8438"/>
                    <a:pt x="56715" y="8438"/>
                  </a:cubicBezTo>
                  <a:cubicBezTo>
                    <a:pt x="56675" y="8438"/>
                    <a:pt x="56633" y="8446"/>
                    <a:pt x="56587" y="8462"/>
                  </a:cubicBezTo>
                  <a:lnTo>
                    <a:pt x="46480" y="12147"/>
                  </a:lnTo>
                  <a:cubicBezTo>
                    <a:pt x="47138" y="11511"/>
                    <a:pt x="47752" y="10836"/>
                    <a:pt x="48330" y="10182"/>
                  </a:cubicBezTo>
                  <a:cubicBezTo>
                    <a:pt x="49447" y="8919"/>
                    <a:pt x="50464" y="7572"/>
                    <a:pt x="51371" y="6153"/>
                  </a:cubicBezTo>
                  <a:cubicBezTo>
                    <a:pt x="51642" y="5731"/>
                    <a:pt x="51256" y="5332"/>
                    <a:pt x="50867" y="5332"/>
                  </a:cubicBezTo>
                  <a:cubicBezTo>
                    <a:pt x="50698" y="5332"/>
                    <a:pt x="50528" y="5408"/>
                    <a:pt x="50411" y="5590"/>
                  </a:cubicBezTo>
                  <a:cubicBezTo>
                    <a:pt x="48893" y="7959"/>
                    <a:pt x="47061" y="10127"/>
                    <a:pt x="44954" y="11992"/>
                  </a:cubicBezTo>
                  <a:cubicBezTo>
                    <a:pt x="44264" y="12601"/>
                    <a:pt x="43530" y="13140"/>
                    <a:pt x="42713" y="13521"/>
                  </a:cubicBezTo>
                  <a:lnTo>
                    <a:pt x="41718" y="13883"/>
                  </a:lnTo>
                  <a:cubicBezTo>
                    <a:pt x="41617" y="13911"/>
                    <a:pt x="41516" y="13941"/>
                    <a:pt x="41411" y="13961"/>
                  </a:cubicBezTo>
                  <a:cubicBezTo>
                    <a:pt x="40665" y="14119"/>
                    <a:pt x="39893" y="14165"/>
                    <a:pt x="39119" y="14165"/>
                  </a:cubicBezTo>
                  <a:cubicBezTo>
                    <a:pt x="38408" y="14165"/>
                    <a:pt x="37695" y="14126"/>
                    <a:pt x="36999" y="14098"/>
                  </a:cubicBezTo>
                  <a:cubicBezTo>
                    <a:pt x="35207" y="14022"/>
                    <a:pt x="33421" y="13869"/>
                    <a:pt x="31641" y="13637"/>
                  </a:cubicBezTo>
                  <a:cubicBezTo>
                    <a:pt x="31613" y="13633"/>
                    <a:pt x="31587" y="13632"/>
                    <a:pt x="31561" y="13632"/>
                  </a:cubicBezTo>
                  <a:cubicBezTo>
                    <a:pt x="30934" y="13632"/>
                    <a:pt x="30967" y="14664"/>
                    <a:pt x="31641" y="14751"/>
                  </a:cubicBezTo>
                  <a:cubicBezTo>
                    <a:pt x="33299" y="14964"/>
                    <a:pt x="34964" y="15111"/>
                    <a:pt x="36636" y="15194"/>
                  </a:cubicBezTo>
                  <a:cubicBezTo>
                    <a:pt x="37078" y="15215"/>
                    <a:pt x="37521" y="15235"/>
                    <a:pt x="37968" y="15251"/>
                  </a:cubicBezTo>
                  <a:lnTo>
                    <a:pt x="28125" y="18839"/>
                  </a:lnTo>
                  <a:cubicBezTo>
                    <a:pt x="28133" y="15899"/>
                    <a:pt x="28136" y="12959"/>
                    <a:pt x="28133" y="10018"/>
                  </a:cubicBezTo>
                  <a:cubicBezTo>
                    <a:pt x="28128" y="7329"/>
                    <a:pt x="28120" y="4641"/>
                    <a:pt x="28105" y="1952"/>
                  </a:cubicBezTo>
                  <a:lnTo>
                    <a:pt x="28105" y="1952"/>
                  </a:lnTo>
                  <a:cubicBezTo>
                    <a:pt x="28684" y="2952"/>
                    <a:pt x="29118" y="4047"/>
                    <a:pt x="28937" y="5194"/>
                  </a:cubicBezTo>
                  <a:cubicBezTo>
                    <a:pt x="28904" y="5393"/>
                    <a:pt x="28987" y="5590"/>
                    <a:pt x="29195" y="5650"/>
                  </a:cubicBezTo>
                  <a:cubicBezTo>
                    <a:pt x="29224" y="5658"/>
                    <a:pt x="29254" y="5662"/>
                    <a:pt x="29285" y="5662"/>
                  </a:cubicBezTo>
                  <a:cubicBezTo>
                    <a:pt x="29445" y="5662"/>
                    <a:pt x="29625" y="5557"/>
                    <a:pt x="29651" y="5391"/>
                  </a:cubicBezTo>
                  <a:cubicBezTo>
                    <a:pt x="29960" y="3444"/>
                    <a:pt x="28894" y="1719"/>
                    <a:pt x="27840" y="177"/>
                  </a:cubicBezTo>
                  <a:cubicBezTo>
                    <a:pt x="27758" y="56"/>
                    <a:pt x="27643" y="1"/>
                    <a:pt x="27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3" name="Google Shape;16723;p28"/>
            <p:cNvSpPr/>
            <p:nvPr/>
          </p:nvSpPr>
          <p:spPr>
            <a:xfrm>
              <a:off x="2301225" y="2873825"/>
              <a:ext cx="22400" cy="59325"/>
            </a:xfrm>
            <a:custGeom>
              <a:avLst/>
              <a:gdLst/>
              <a:ahLst/>
              <a:cxnLst/>
              <a:rect l="l" t="t" r="r" b="b"/>
              <a:pathLst>
                <a:path w="896" h="2373" extrusionOk="0">
                  <a:moveTo>
                    <a:pt x="497" y="0"/>
                  </a:moveTo>
                  <a:cubicBezTo>
                    <a:pt x="492" y="0"/>
                    <a:pt x="487" y="0"/>
                    <a:pt x="482" y="0"/>
                  </a:cubicBezTo>
                  <a:cubicBezTo>
                    <a:pt x="294" y="8"/>
                    <a:pt x="95" y="163"/>
                    <a:pt x="111" y="372"/>
                  </a:cubicBezTo>
                  <a:cubicBezTo>
                    <a:pt x="131" y="638"/>
                    <a:pt x="136" y="908"/>
                    <a:pt x="122" y="1175"/>
                  </a:cubicBezTo>
                  <a:cubicBezTo>
                    <a:pt x="115" y="1307"/>
                    <a:pt x="104" y="1439"/>
                    <a:pt x="90" y="1569"/>
                  </a:cubicBezTo>
                  <a:cubicBezTo>
                    <a:pt x="87" y="1594"/>
                    <a:pt x="84" y="1619"/>
                    <a:pt x="81" y="1644"/>
                  </a:cubicBezTo>
                  <a:cubicBezTo>
                    <a:pt x="78" y="1660"/>
                    <a:pt x="75" y="1681"/>
                    <a:pt x="73" y="1689"/>
                  </a:cubicBezTo>
                  <a:cubicBezTo>
                    <a:pt x="62" y="1763"/>
                    <a:pt x="49" y="1835"/>
                    <a:pt x="35" y="1907"/>
                  </a:cubicBezTo>
                  <a:cubicBezTo>
                    <a:pt x="1" y="2097"/>
                    <a:pt x="89" y="2316"/>
                    <a:pt x="295" y="2363"/>
                  </a:cubicBezTo>
                  <a:cubicBezTo>
                    <a:pt x="324" y="2370"/>
                    <a:pt x="353" y="2373"/>
                    <a:pt x="383" y="2373"/>
                  </a:cubicBezTo>
                  <a:cubicBezTo>
                    <a:pt x="546" y="2373"/>
                    <a:pt x="720" y="2277"/>
                    <a:pt x="751" y="2105"/>
                  </a:cubicBezTo>
                  <a:cubicBezTo>
                    <a:pt x="861" y="1534"/>
                    <a:pt x="896" y="951"/>
                    <a:pt x="853" y="372"/>
                  </a:cubicBezTo>
                  <a:cubicBezTo>
                    <a:pt x="838" y="184"/>
                    <a:pt x="700" y="0"/>
                    <a:pt x="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4" name="Google Shape;16724;p28"/>
            <p:cNvSpPr/>
            <p:nvPr/>
          </p:nvSpPr>
          <p:spPr>
            <a:xfrm>
              <a:off x="2291050" y="2974725"/>
              <a:ext cx="26900" cy="66550"/>
            </a:xfrm>
            <a:custGeom>
              <a:avLst/>
              <a:gdLst/>
              <a:ahLst/>
              <a:cxnLst/>
              <a:rect l="l" t="t" r="r" b="b"/>
              <a:pathLst>
                <a:path w="1076" h="2662" extrusionOk="0">
                  <a:moveTo>
                    <a:pt x="715" y="0"/>
                  </a:moveTo>
                  <a:cubicBezTo>
                    <a:pt x="710" y="0"/>
                    <a:pt x="706" y="0"/>
                    <a:pt x="701" y="0"/>
                  </a:cubicBezTo>
                  <a:cubicBezTo>
                    <a:pt x="494" y="10"/>
                    <a:pt x="334" y="163"/>
                    <a:pt x="330" y="372"/>
                  </a:cubicBezTo>
                  <a:cubicBezTo>
                    <a:pt x="325" y="532"/>
                    <a:pt x="317" y="690"/>
                    <a:pt x="303" y="848"/>
                  </a:cubicBezTo>
                  <a:cubicBezTo>
                    <a:pt x="297" y="928"/>
                    <a:pt x="287" y="1008"/>
                    <a:pt x="279" y="1086"/>
                  </a:cubicBezTo>
                  <a:cubicBezTo>
                    <a:pt x="278" y="1097"/>
                    <a:pt x="268" y="1164"/>
                    <a:pt x="268" y="1172"/>
                  </a:cubicBezTo>
                  <a:cubicBezTo>
                    <a:pt x="264" y="1202"/>
                    <a:pt x="259" y="1230"/>
                    <a:pt x="256" y="1262"/>
                  </a:cubicBezTo>
                  <a:cubicBezTo>
                    <a:pt x="206" y="1577"/>
                    <a:pt x="138" y="1888"/>
                    <a:pt x="52" y="2195"/>
                  </a:cubicBezTo>
                  <a:cubicBezTo>
                    <a:pt x="1" y="2382"/>
                    <a:pt x="118" y="2606"/>
                    <a:pt x="312" y="2651"/>
                  </a:cubicBezTo>
                  <a:cubicBezTo>
                    <a:pt x="343" y="2658"/>
                    <a:pt x="374" y="2662"/>
                    <a:pt x="404" y="2662"/>
                  </a:cubicBezTo>
                  <a:cubicBezTo>
                    <a:pt x="568" y="2662"/>
                    <a:pt x="722" y="2562"/>
                    <a:pt x="768" y="2393"/>
                  </a:cubicBezTo>
                  <a:cubicBezTo>
                    <a:pt x="952" y="1733"/>
                    <a:pt x="1053" y="1055"/>
                    <a:pt x="1071" y="372"/>
                  </a:cubicBezTo>
                  <a:cubicBezTo>
                    <a:pt x="1075" y="182"/>
                    <a:pt x="905" y="0"/>
                    <a:pt x="7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5" name="Google Shape;16725;p28"/>
            <p:cNvSpPr/>
            <p:nvPr/>
          </p:nvSpPr>
          <p:spPr>
            <a:xfrm>
              <a:off x="2132300" y="2927625"/>
              <a:ext cx="104200" cy="86100"/>
            </a:xfrm>
            <a:custGeom>
              <a:avLst/>
              <a:gdLst/>
              <a:ahLst/>
              <a:cxnLst/>
              <a:rect l="l" t="t" r="r" b="b"/>
              <a:pathLst>
                <a:path w="4168" h="3444" extrusionOk="0">
                  <a:moveTo>
                    <a:pt x="1133" y="2665"/>
                  </a:moveTo>
                  <a:cubicBezTo>
                    <a:pt x="1133" y="2665"/>
                    <a:pt x="1133" y="2665"/>
                    <a:pt x="1133" y="2665"/>
                  </a:cubicBezTo>
                  <a:cubicBezTo>
                    <a:pt x="1133" y="2665"/>
                    <a:pt x="1133" y="2665"/>
                    <a:pt x="1133" y="2665"/>
                  </a:cubicBezTo>
                  <a:close/>
                  <a:moveTo>
                    <a:pt x="1579" y="833"/>
                  </a:moveTo>
                  <a:cubicBezTo>
                    <a:pt x="1600" y="833"/>
                    <a:pt x="1620" y="833"/>
                    <a:pt x="1641" y="833"/>
                  </a:cubicBezTo>
                  <a:lnTo>
                    <a:pt x="1663" y="836"/>
                  </a:lnTo>
                  <a:cubicBezTo>
                    <a:pt x="1678" y="839"/>
                    <a:pt x="1730" y="850"/>
                    <a:pt x="1729" y="850"/>
                  </a:cubicBezTo>
                  <a:cubicBezTo>
                    <a:pt x="1747" y="855"/>
                    <a:pt x="1765" y="860"/>
                    <a:pt x="1783" y="866"/>
                  </a:cubicBezTo>
                  <a:cubicBezTo>
                    <a:pt x="1788" y="868"/>
                    <a:pt x="1793" y="869"/>
                    <a:pt x="1797" y="869"/>
                  </a:cubicBezTo>
                  <a:lnTo>
                    <a:pt x="1801" y="871"/>
                  </a:lnTo>
                  <a:cubicBezTo>
                    <a:pt x="1835" y="888"/>
                    <a:pt x="1868" y="908"/>
                    <a:pt x="1901" y="932"/>
                  </a:cubicBezTo>
                  <a:cubicBezTo>
                    <a:pt x="1874" y="1063"/>
                    <a:pt x="1857" y="1197"/>
                    <a:pt x="1848" y="1331"/>
                  </a:cubicBezTo>
                  <a:cubicBezTo>
                    <a:pt x="1838" y="1497"/>
                    <a:pt x="1837" y="1663"/>
                    <a:pt x="1846" y="1830"/>
                  </a:cubicBezTo>
                  <a:cubicBezTo>
                    <a:pt x="1780" y="1956"/>
                    <a:pt x="1707" y="2079"/>
                    <a:pt x="1624" y="2195"/>
                  </a:cubicBezTo>
                  <a:cubicBezTo>
                    <a:pt x="1514" y="2351"/>
                    <a:pt x="1371" y="2536"/>
                    <a:pt x="1202" y="2630"/>
                  </a:cubicBezTo>
                  <a:cubicBezTo>
                    <a:pt x="1180" y="2643"/>
                    <a:pt x="1154" y="2661"/>
                    <a:pt x="1133" y="2665"/>
                  </a:cubicBezTo>
                  <a:lnTo>
                    <a:pt x="1133" y="2665"/>
                  </a:lnTo>
                  <a:cubicBezTo>
                    <a:pt x="1134" y="2665"/>
                    <a:pt x="1134" y="2664"/>
                    <a:pt x="1135" y="2664"/>
                  </a:cubicBezTo>
                  <a:cubicBezTo>
                    <a:pt x="1138" y="2664"/>
                    <a:pt x="1137" y="2668"/>
                    <a:pt x="1130" y="2668"/>
                  </a:cubicBezTo>
                  <a:cubicBezTo>
                    <a:pt x="1124" y="2668"/>
                    <a:pt x="1114" y="2665"/>
                    <a:pt x="1100" y="2655"/>
                  </a:cubicBezTo>
                  <a:cubicBezTo>
                    <a:pt x="1050" y="2622"/>
                    <a:pt x="1002" y="2531"/>
                    <a:pt x="964" y="2470"/>
                  </a:cubicBezTo>
                  <a:cubicBezTo>
                    <a:pt x="856" y="2295"/>
                    <a:pt x="787" y="2097"/>
                    <a:pt x="759" y="1892"/>
                  </a:cubicBezTo>
                  <a:cubicBezTo>
                    <a:pt x="735" y="1710"/>
                    <a:pt x="756" y="1526"/>
                    <a:pt x="818" y="1352"/>
                  </a:cubicBezTo>
                  <a:cubicBezTo>
                    <a:pt x="867" y="1217"/>
                    <a:pt x="953" y="1099"/>
                    <a:pt x="1066" y="1012"/>
                  </a:cubicBezTo>
                  <a:cubicBezTo>
                    <a:pt x="1072" y="1007"/>
                    <a:pt x="1143" y="962"/>
                    <a:pt x="1175" y="943"/>
                  </a:cubicBezTo>
                  <a:cubicBezTo>
                    <a:pt x="1218" y="918"/>
                    <a:pt x="1262" y="897"/>
                    <a:pt x="1265" y="896"/>
                  </a:cubicBezTo>
                  <a:cubicBezTo>
                    <a:pt x="1307" y="880"/>
                    <a:pt x="1351" y="866"/>
                    <a:pt x="1395" y="855"/>
                  </a:cubicBezTo>
                  <a:cubicBezTo>
                    <a:pt x="1417" y="849"/>
                    <a:pt x="1511" y="835"/>
                    <a:pt x="1498" y="835"/>
                  </a:cubicBezTo>
                  <a:cubicBezTo>
                    <a:pt x="1498" y="835"/>
                    <a:pt x="1496" y="835"/>
                    <a:pt x="1494" y="836"/>
                  </a:cubicBezTo>
                  <a:lnTo>
                    <a:pt x="1494" y="836"/>
                  </a:lnTo>
                  <a:cubicBezTo>
                    <a:pt x="1523" y="833"/>
                    <a:pt x="1551" y="833"/>
                    <a:pt x="1579" y="833"/>
                  </a:cubicBezTo>
                  <a:close/>
                  <a:moveTo>
                    <a:pt x="2513" y="1"/>
                  </a:moveTo>
                  <a:cubicBezTo>
                    <a:pt x="2417" y="1"/>
                    <a:pt x="2319" y="32"/>
                    <a:pt x="2261" y="106"/>
                  </a:cubicBezTo>
                  <a:cubicBezTo>
                    <a:pt x="2228" y="148"/>
                    <a:pt x="2206" y="192"/>
                    <a:pt x="2178" y="236"/>
                  </a:cubicBezTo>
                  <a:cubicBezTo>
                    <a:pt x="1993" y="140"/>
                    <a:pt x="1786" y="95"/>
                    <a:pt x="1579" y="95"/>
                  </a:cubicBezTo>
                  <a:cubicBezTo>
                    <a:pt x="1308" y="95"/>
                    <a:pt x="1035" y="171"/>
                    <a:pt x="801" y="303"/>
                  </a:cubicBezTo>
                  <a:cubicBezTo>
                    <a:pt x="281" y="596"/>
                    <a:pt x="0" y="1170"/>
                    <a:pt x="10" y="1757"/>
                  </a:cubicBezTo>
                  <a:cubicBezTo>
                    <a:pt x="15" y="2080"/>
                    <a:pt x="99" y="2389"/>
                    <a:pt x="234" y="2679"/>
                  </a:cubicBezTo>
                  <a:cubicBezTo>
                    <a:pt x="362" y="2953"/>
                    <a:pt x="560" y="3244"/>
                    <a:pt x="851" y="3357"/>
                  </a:cubicBezTo>
                  <a:cubicBezTo>
                    <a:pt x="945" y="3393"/>
                    <a:pt x="1036" y="3410"/>
                    <a:pt x="1126" y="3410"/>
                  </a:cubicBezTo>
                  <a:cubicBezTo>
                    <a:pt x="1505" y="3410"/>
                    <a:pt x="1846" y="3116"/>
                    <a:pt x="2105" y="2793"/>
                  </a:cubicBezTo>
                  <a:cubicBezTo>
                    <a:pt x="2269" y="3067"/>
                    <a:pt x="2506" y="3277"/>
                    <a:pt x="2825" y="3385"/>
                  </a:cubicBezTo>
                  <a:cubicBezTo>
                    <a:pt x="2942" y="3424"/>
                    <a:pt x="3063" y="3444"/>
                    <a:pt x="3183" y="3444"/>
                  </a:cubicBezTo>
                  <a:cubicBezTo>
                    <a:pt x="3450" y="3444"/>
                    <a:pt x="3711" y="3348"/>
                    <a:pt x="3905" y="3155"/>
                  </a:cubicBezTo>
                  <a:cubicBezTo>
                    <a:pt x="4168" y="2893"/>
                    <a:pt x="3913" y="2520"/>
                    <a:pt x="3627" y="2520"/>
                  </a:cubicBezTo>
                  <a:cubicBezTo>
                    <a:pt x="3544" y="2520"/>
                    <a:pt x="3457" y="2552"/>
                    <a:pt x="3380" y="2629"/>
                  </a:cubicBezTo>
                  <a:cubicBezTo>
                    <a:pt x="3362" y="2648"/>
                    <a:pt x="3341" y="2665"/>
                    <a:pt x="3317" y="2678"/>
                  </a:cubicBezTo>
                  <a:lnTo>
                    <a:pt x="3317" y="2678"/>
                  </a:lnTo>
                  <a:cubicBezTo>
                    <a:pt x="3317" y="2678"/>
                    <a:pt x="3317" y="2678"/>
                    <a:pt x="3317" y="2678"/>
                  </a:cubicBezTo>
                  <a:cubicBezTo>
                    <a:pt x="3312" y="2678"/>
                    <a:pt x="3250" y="2698"/>
                    <a:pt x="3250" y="2698"/>
                  </a:cubicBezTo>
                  <a:cubicBezTo>
                    <a:pt x="3261" y="2695"/>
                    <a:pt x="3267" y="2694"/>
                    <a:pt x="3268" y="2694"/>
                  </a:cubicBezTo>
                  <a:cubicBezTo>
                    <a:pt x="3271" y="2694"/>
                    <a:pt x="3252" y="2699"/>
                    <a:pt x="3236" y="2699"/>
                  </a:cubicBezTo>
                  <a:cubicBezTo>
                    <a:pt x="3223" y="2700"/>
                    <a:pt x="3210" y="2700"/>
                    <a:pt x="3197" y="2700"/>
                  </a:cubicBezTo>
                  <a:cubicBezTo>
                    <a:pt x="3184" y="2700"/>
                    <a:pt x="3171" y="2700"/>
                    <a:pt x="3157" y="2699"/>
                  </a:cubicBezTo>
                  <a:lnTo>
                    <a:pt x="3136" y="2699"/>
                  </a:lnTo>
                  <a:cubicBezTo>
                    <a:pt x="3131" y="2698"/>
                    <a:pt x="3126" y="2696"/>
                    <a:pt x="3120" y="2694"/>
                  </a:cubicBezTo>
                  <a:cubicBezTo>
                    <a:pt x="3095" y="2690"/>
                    <a:pt x="3068" y="2682"/>
                    <a:pt x="3043" y="2676"/>
                  </a:cubicBezTo>
                  <a:cubicBezTo>
                    <a:pt x="3035" y="2672"/>
                    <a:pt x="3005" y="2661"/>
                    <a:pt x="2995" y="2657"/>
                  </a:cubicBezTo>
                  <a:cubicBezTo>
                    <a:pt x="2802" y="2566"/>
                    <a:pt x="2698" y="2398"/>
                    <a:pt x="2636" y="2162"/>
                  </a:cubicBezTo>
                  <a:cubicBezTo>
                    <a:pt x="2620" y="2097"/>
                    <a:pt x="2608" y="2032"/>
                    <a:pt x="2600" y="1967"/>
                  </a:cubicBezTo>
                  <a:cubicBezTo>
                    <a:pt x="2819" y="1466"/>
                    <a:pt x="2927" y="915"/>
                    <a:pt x="2894" y="368"/>
                  </a:cubicBezTo>
                  <a:cubicBezTo>
                    <a:pt x="2886" y="220"/>
                    <a:pt x="2810" y="86"/>
                    <a:pt x="2667" y="29"/>
                  </a:cubicBezTo>
                  <a:cubicBezTo>
                    <a:pt x="2622" y="11"/>
                    <a:pt x="2568" y="1"/>
                    <a:pt x="25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6" name="Google Shape;16726;p28"/>
            <p:cNvSpPr/>
            <p:nvPr/>
          </p:nvSpPr>
          <p:spPr>
            <a:xfrm>
              <a:off x="1884750" y="3096700"/>
              <a:ext cx="68650" cy="96075"/>
            </a:xfrm>
            <a:custGeom>
              <a:avLst/>
              <a:gdLst/>
              <a:ahLst/>
              <a:cxnLst/>
              <a:rect l="l" t="t" r="r" b="b"/>
              <a:pathLst>
                <a:path w="2746" h="3843" extrusionOk="0">
                  <a:moveTo>
                    <a:pt x="1426" y="749"/>
                  </a:moveTo>
                  <a:cubicBezTo>
                    <a:pt x="1472" y="765"/>
                    <a:pt x="1514" y="787"/>
                    <a:pt x="1552" y="817"/>
                  </a:cubicBezTo>
                  <a:cubicBezTo>
                    <a:pt x="1689" y="922"/>
                    <a:pt x="1785" y="1088"/>
                    <a:pt x="1835" y="1243"/>
                  </a:cubicBezTo>
                  <a:cubicBezTo>
                    <a:pt x="1959" y="1627"/>
                    <a:pt x="1893" y="2021"/>
                    <a:pt x="1693" y="2380"/>
                  </a:cubicBezTo>
                  <a:cubicBezTo>
                    <a:pt x="1583" y="2571"/>
                    <a:pt x="1448" y="2747"/>
                    <a:pt x="1291" y="2902"/>
                  </a:cubicBezTo>
                  <a:cubicBezTo>
                    <a:pt x="1226" y="2966"/>
                    <a:pt x="1154" y="3049"/>
                    <a:pt x="1069" y="3088"/>
                  </a:cubicBezTo>
                  <a:cubicBezTo>
                    <a:pt x="1058" y="3092"/>
                    <a:pt x="1047" y="3093"/>
                    <a:pt x="1036" y="3095"/>
                  </a:cubicBezTo>
                  <a:cubicBezTo>
                    <a:pt x="1030" y="3090"/>
                    <a:pt x="1016" y="3084"/>
                    <a:pt x="1009" y="3077"/>
                  </a:cubicBezTo>
                  <a:cubicBezTo>
                    <a:pt x="970" y="3034"/>
                    <a:pt x="936" y="2983"/>
                    <a:pt x="912" y="2929"/>
                  </a:cubicBezTo>
                  <a:cubicBezTo>
                    <a:pt x="868" y="2822"/>
                    <a:pt x="837" y="2711"/>
                    <a:pt x="818" y="2598"/>
                  </a:cubicBezTo>
                  <a:cubicBezTo>
                    <a:pt x="781" y="2402"/>
                    <a:pt x="774" y="2203"/>
                    <a:pt x="798" y="2006"/>
                  </a:cubicBezTo>
                  <a:cubicBezTo>
                    <a:pt x="845" y="1586"/>
                    <a:pt x="1050" y="1160"/>
                    <a:pt x="1359" y="849"/>
                  </a:cubicBezTo>
                  <a:cubicBezTo>
                    <a:pt x="1387" y="820"/>
                    <a:pt x="1409" y="785"/>
                    <a:pt x="1426" y="749"/>
                  </a:cubicBezTo>
                  <a:close/>
                  <a:moveTo>
                    <a:pt x="1399" y="1"/>
                  </a:moveTo>
                  <a:cubicBezTo>
                    <a:pt x="1053" y="1"/>
                    <a:pt x="699" y="214"/>
                    <a:pt x="632" y="571"/>
                  </a:cubicBezTo>
                  <a:cubicBezTo>
                    <a:pt x="304" y="991"/>
                    <a:pt x="104" y="1497"/>
                    <a:pt x="54" y="2029"/>
                  </a:cubicBezTo>
                  <a:cubicBezTo>
                    <a:pt x="0" y="2601"/>
                    <a:pt x="123" y="3436"/>
                    <a:pt x="676" y="3746"/>
                  </a:cubicBezTo>
                  <a:cubicBezTo>
                    <a:pt x="794" y="3813"/>
                    <a:pt x="913" y="3843"/>
                    <a:pt x="1030" y="3843"/>
                  </a:cubicBezTo>
                  <a:cubicBezTo>
                    <a:pt x="1589" y="3843"/>
                    <a:pt x="2106" y="3170"/>
                    <a:pt x="2346" y="2733"/>
                  </a:cubicBezTo>
                  <a:cubicBezTo>
                    <a:pt x="2675" y="2130"/>
                    <a:pt x="2745" y="1414"/>
                    <a:pt x="2445" y="784"/>
                  </a:cubicBezTo>
                  <a:cubicBezTo>
                    <a:pt x="2285" y="447"/>
                    <a:pt x="1982" y="133"/>
                    <a:pt x="1614" y="30"/>
                  </a:cubicBezTo>
                  <a:cubicBezTo>
                    <a:pt x="1545" y="10"/>
                    <a:pt x="1472" y="1"/>
                    <a:pt x="1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7" name="Google Shape;16727;p28"/>
            <p:cNvSpPr/>
            <p:nvPr/>
          </p:nvSpPr>
          <p:spPr>
            <a:xfrm>
              <a:off x="2258350" y="3134750"/>
              <a:ext cx="121400" cy="122800"/>
            </a:xfrm>
            <a:custGeom>
              <a:avLst/>
              <a:gdLst/>
              <a:ahLst/>
              <a:cxnLst/>
              <a:rect l="l" t="t" r="r" b="b"/>
              <a:pathLst>
                <a:path w="4856" h="4912" extrusionOk="0">
                  <a:moveTo>
                    <a:pt x="4287" y="0"/>
                  </a:moveTo>
                  <a:cubicBezTo>
                    <a:pt x="4232" y="0"/>
                    <a:pt x="4173" y="13"/>
                    <a:pt x="4113" y="44"/>
                  </a:cubicBezTo>
                  <a:cubicBezTo>
                    <a:pt x="3541" y="330"/>
                    <a:pt x="2971" y="756"/>
                    <a:pt x="2596" y="1302"/>
                  </a:cubicBezTo>
                  <a:cubicBezTo>
                    <a:pt x="2549" y="1145"/>
                    <a:pt x="2490" y="991"/>
                    <a:pt x="2421" y="844"/>
                  </a:cubicBezTo>
                  <a:cubicBezTo>
                    <a:pt x="2230" y="451"/>
                    <a:pt x="1800" y="124"/>
                    <a:pt x="1365" y="124"/>
                  </a:cubicBezTo>
                  <a:cubicBezTo>
                    <a:pt x="1193" y="124"/>
                    <a:pt x="1021" y="176"/>
                    <a:pt x="862" y="294"/>
                  </a:cubicBezTo>
                  <a:cubicBezTo>
                    <a:pt x="701" y="415"/>
                    <a:pt x="619" y="615"/>
                    <a:pt x="729" y="803"/>
                  </a:cubicBezTo>
                  <a:cubicBezTo>
                    <a:pt x="792" y="911"/>
                    <a:pt x="931" y="990"/>
                    <a:pt x="1065" y="990"/>
                  </a:cubicBezTo>
                  <a:cubicBezTo>
                    <a:pt x="1126" y="990"/>
                    <a:pt x="1186" y="973"/>
                    <a:pt x="1236" y="935"/>
                  </a:cubicBezTo>
                  <a:cubicBezTo>
                    <a:pt x="1295" y="891"/>
                    <a:pt x="1351" y="872"/>
                    <a:pt x="1403" y="872"/>
                  </a:cubicBezTo>
                  <a:cubicBezTo>
                    <a:pt x="1631" y="872"/>
                    <a:pt x="1794" y="1228"/>
                    <a:pt x="1854" y="1425"/>
                  </a:cubicBezTo>
                  <a:cubicBezTo>
                    <a:pt x="1984" y="1855"/>
                    <a:pt x="2051" y="2320"/>
                    <a:pt x="1996" y="2768"/>
                  </a:cubicBezTo>
                  <a:cubicBezTo>
                    <a:pt x="1926" y="3331"/>
                    <a:pt x="1534" y="3993"/>
                    <a:pt x="956" y="4150"/>
                  </a:cubicBezTo>
                  <a:cubicBezTo>
                    <a:pt x="881" y="4057"/>
                    <a:pt x="765" y="3991"/>
                    <a:pt x="642" y="3991"/>
                  </a:cubicBezTo>
                  <a:cubicBezTo>
                    <a:pt x="560" y="3991"/>
                    <a:pt x="476" y="4019"/>
                    <a:pt x="400" y="4087"/>
                  </a:cubicBezTo>
                  <a:lnTo>
                    <a:pt x="193" y="4271"/>
                  </a:lnTo>
                  <a:cubicBezTo>
                    <a:pt x="0" y="4441"/>
                    <a:pt x="82" y="4852"/>
                    <a:pt x="358" y="4891"/>
                  </a:cubicBezTo>
                  <a:cubicBezTo>
                    <a:pt x="454" y="4905"/>
                    <a:pt x="550" y="4912"/>
                    <a:pt x="644" y="4912"/>
                  </a:cubicBezTo>
                  <a:cubicBezTo>
                    <a:pt x="1156" y="4912"/>
                    <a:pt x="1632" y="4711"/>
                    <a:pt x="2015" y="4347"/>
                  </a:cubicBezTo>
                  <a:cubicBezTo>
                    <a:pt x="2197" y="4174"/>
                    <a:pt x="2346" y="3970"/>
                    <a:pt x="2459" y="3746"/>
                  </a:cubicBezTo>
                  <a:cubicBezTo>
                    <a:pt x="2658" y="4087"/>
                    <a:pt x="2952" y="4373"/>
                    <a:pt x="3348" y="4537"/>
                  </a:cubicBezTo>
                  <a:cubicBezTo>
                    <a:pt x="3381" y="4551"/>
                    <a:pt x="3415" y="4557"/>
                    <a:pt x="3449" y="4557"/>
                  </a:cubicBezTo>
                  <a:cubicBezTo>
                    <a:pt x="3607" y="4557"/>
                    <a:pt x="3764" y="4423"/>
                    <a:pt x="3804" y="4279"/>
                  </a:cubicBezTo>
                  <a:cubicBezTo>
                    <a:pt x="3864" y="4064"/>
                    <a:pt x="3731" y="3899"/>
                    <a:pt x="3546" y="3821"/>
                  </a:cubicBezTo>
                  <a:cubicBezTo>
                    <a:pt x="2985" y="3588"/>
                    <a:pt x="2805" y="2818"/>
                    <a:pt x="2946" y="2284"/>
                  </a:cubicBezTo>
                  <a:cubicBezTo>
                    <a:pt x="3143" y="1529"/>
                    <a:pt x="3823" y="1016"/>
                    <a:pt x="4488" y="684"/>
                  </a:cubicBezTo>
                  <a:cubicBezTo>
                    <a:pt x="4855" y="500"/>
                    <a:pt x="4629" y="0"/>
                    <a:pt x="4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8" name="Google Shape;16728;p28"/>
            <p:cNvSpPr/>
            <p:nvPr/>
          </p:nvSpPr>
          <p:spPr>
            <a:xfrm>
              <a:off x="2386150" y="3188250"/>
              <a:ext cx="63025" cy="85800"/>
            </a:xfrm>
            <a:custGeom>
              <a:avLst/>
              <a:gdLst/>
              <a:ahLst/>
              <a:cxnLst/>
              <a:rect l="l" t="t" r="r" b="b"/>
              <a:pathLst>
                <a:path w="2521" h="3432" extrusionOk="0">
                  <a:moveTo>
                    <a:pt x="1274" y="821"/>
                  </a:moveTo>
                  <a:cubicBezTo>
                    <a:pt x="1308" y="840"/>
                    <a:pt x="1339" y="860"/>
                    <a:pt x="1369" y="881"/>
                  </a:cubicBezTo>
                  <a:lnTo>
                    <a:pt x="1369" y="881"/>
                  </a:lnTo>
                  <a:cubicBezTo>
                    <a:pt x="1369" y="881"/>
                    <a:pt x="1369" y="881"/>
                    <a:pt x="1369" y="881"/>
                  </a:cubicBezTo>
                  <a:lnTo>
                    <a:pt x="1369" y="881"/>
                  </a:lnTo>
                  <a:cubicBezTo>
                    <a:pt x="1367" y="881"/>
                    <a:pt x="1432" y="934"/>
                    <a:pt x="1441" y="943"/>
                  </a:cubicBezTo>
                  <a:cubicBezTo>
                    <a:pt x="1458" y="960"/>
                    <a:pt x="1473" y="976"/>
                    <a:pt x="1489" y="993"/>
                  </a:cubicBezTo>
                  <a:cubicBezTo>
                    <a:pt x="1492" y="998"/>
                    <a:pt x="1514" y="1025"/>
                    <a:pt x="1525" y="1037"/>
                  </a:cubicBezTo>
                  <a:lnTo>
                    <a:pt x="1545" y="1068"/>
                  </a:lnTo>
                  <a:cubicBezTo>
                    <a:pt x="1555" y="1083"/>
                    <a:pt x="1564" y="1097"/>
                    <a:pt x="1572" y="1112"/>
                  </a:cubicBezTo>
                  <a:cubicBezTo>
                    <a:pt x="1579" y="1123"/>
                    <a:pt x="1612" y="1198"/>
                    <a:pt x="1614" y="1198"/>
                  </a:cubicBezTo>
                  <a:cubicBezTo>
                    <a:pt x="1615" y="1198"/>
                    <a:pt x="1614" y="1194"/>
                    <a:pt x="1611" y="1185"/>
                  </a:cubicBezTo>
                  <a:lnTo>
                    <a:pt x="1611" y="1185"/>
                  </a:lnTo>
                  <a:cubicBezTo>
                    <a:pt x="1627" y="1231"/>
                    <a:pt x="1640" y="1278"/>
                    <a:pt x="1650" y="1325"/>
                  </a:cubicBezTo>
                  <a:cubicBezTo>
                    <a:pt x="1655" y="1346"/>
                    <a:pt x="1660" y="1368"/>
                    <a:pt x="1663" y="1390"/>
                  </a:cubicBezTo>
                  <a:cubicBezTo>
                    <a:pt x="1663" y="1396"/>
                    <a:pt x="1668" y="1430"/>
                    <a:pt x="1668" y="1441"/>
                  </a:cubicBezTo>
                  <a:cubicBezTo>
                    <a:pt x="1671" y="1495"/>
                    <a:pt x="1671" y="1548"/>
                    <a:pt x="1668" y="1600"/>
                  </a:cubicBezTo>
                  <a:cubicBezTo>
                    <a:pt x="1668" y="1626"/>
                    <a:pt x="1666" y="1653"/>
                    <a:pt x="1663" y="1679"/>
                  </a:cubicBezTo>
                  <a:cubicBezTo>
                    <a:pt x="1663" y="1680"/>
                    <a:pt x="1663" y="1682"/>
                    <a:pt x="1663" y="1683"/>
                  </a:cubicBezTo>
                  <a:cubicBezTo>
                    <a:pt x="1661" y="1687"/>
                    <a:pt x="1660" y="1692"/>
                    <a:pt x="1658" y="1697"/>
                  </a:cubicBezTo>
                  <a:cubicBezTo>
                    <a:pt x="1638" y="1808"/>
                    <a:pt x="1606" y="1915"/>
                    <a:pt x="1566" y="2020"/>
                  </a:cubicBezTo>
                  <a:lnTo>
                    <a:pt x="1566" y="2020"/>
                  </a:lnTo>
                  <a:cubicBezTo>
                    <a:pt x="1567" y="2020"/>
                    <a:pt x="1567" y="2019"/>
                    <a:pt x="1567" y="2019"/>
                  </a:cubicBezTo>
                  <a:lnTo>
                    <a:pt x="1567" y="2019"/>
                  </a:lnTo>
                  <a:cubicBezTo>
                    <a:pt x="1566" y="2019"/>
                    <a:pt x="1534" y="2091"/>
                    <a:pt x="1528" y="2104"/>
                  </a:cubicBezTo>
                  <a:cubicBezTo>
                    <a:pt x="1503" y="2151"/>
                    <a:pt x="1477" y="2200"/>
                    <a:pt x="1450" y="2245"/>
                  </a:cubicBezTo>
                  <a:cubicBezTo>
                    <a:pt x="1422" y="2292"/>
                    <a:pt x="1392" y="2336"/>
                    <a:pt x="1361" y="2380"/>
                  </a:cubicBezTo>
                  <a:lnTo>
                    <a:pt x="1353" y="2391"/>
                  </a:lnTo>
                  <a:cubicBezTo>
                    <a:pt x="1334" y="2414"/>
                    <a:pt x="1314" y="2438"/>
                    <a:pt x="1293" y="2460"/>
                  </a:cubicBezTo>
                  <a:cubicBezTo>
                    <a:pt x="1263" y="2489"/>
                    <a:pt x="1232" y="2518"/>
                    <a:pt x="1201" y="2546"/>
                  </a:cubicBezTo>
                  <a:cubicBezTo>
                    <a:pt x="1195" y="2549"/>
                    <a:pt x="1143" y="2587"/>
                    <a:pt x="1132" y="2594"/>
                  </a:cubicBezTo>
                  <a:cubicBezTo>
                    <a:pt x="1093" y="2620"/>
                    <a:pt x="1052" y="2641"/>
                    <a:pt x="1010" y="2662"/>
                  </a:cubicBezTo>
                  <a:cubicBezTo>
                    <a:pt x="1007" y="2662"/>
                    <a:pt x="1003" y="2662"/>
                    <a:pt x="1002" y="2663"/>
                  </a:cubicBezTo>
                  <a:cubicBezTo>
                    <a:pt x="975" y="2670"/>
                    <a:pt x="949" y="2677"/>
                    <a:pt x="922" y="2685"/>
                  </a:cubicBezTo>
                  <a:lnTo>
                    <a:pt x="916" y="2687"/>
                  </a:lnTo>
                  <a:cubicBezTo>
                    <a:pt x="898" y="2687"/>
                    <a:pt x="881" y="2687"/>
                    <a:pt x="864" y="2688"/>
                  </a:cubicBezTo>
                  <a:cubicBezTo>
                    <a:pt x="864" y="2689"/>
                    <a:pt x="864" y="2689"/>
                    <a:pt x="864" y="2689"/>
                  </a:cubicBezTo>
                  <a:lnTo>
                    <a:pt x="864" y="2689"/>
                  </a:lnTo>
                  <a:cubicBezTo>
                    <a:pt x="864" y="2689"/>
                    <a:pt x="863" y="2688"/>
                    <a:pt x="862" y="2688"/>
                  </a:cubicBezTo>
                  <a:cubicBezTo>
                    <a:pt x="845" y="2688"/>
                    <a:pt x="836" y="2684"/>
                    <a:pt x="834" y="2682"/>
                  </a:cubicBezTo>
                  <a:lnTo>
                    <a:pt x="839" y="2682"/>
                  </a:lnTo>
                  <a:lnTo>
                    <a:pt x="829" y="2679"/>
                  </a:lnTo>
                  <a:lnTo>
                    <a:pt x="828" y="2677"/>
                  </a:lnTo>
                  <a:cubicBezTo>
                    <a:pt x="825" y="2674"/>
                    <a:pt x="812" y="2660"/>
                    <a:pt x="803" y="2649"/>
                  </a:cubicBezTo>
                  <a:cubicBezTo>
                    <a:pt x="804" y="2649"/>
                    <a:pt x="795" y="2632"/>
                    <a:pt x="792" y="2629"/>
                  </a:cubicBezTo>
                  <a:cubicBezTo>
                    <a:pt x="778" y="2591"/>
                    <a:pt x="768" y="2554"/>
                    <a:pt x="762" y="2515"/>
                  </a:cubicBezTo>
                  <a:cubicBezTo>
                    <a:pt x="761" y="2504"/>
                    <a:pt x="759" y="2493"/>
                    <a:pt x="759" y="2488"/>
                  </a:cubicBezTo>
                  <a:cubicBezTo>
                    <a:pt x="759" y="2463"/>
                    <a:pt x="757" y="2438"/>
                    <a:pt x="756" y="2413"/>
                  </a:cubicBezTo>
                  <a:cubicBezTo>
                    <a:pt x="756" y="2295"/>
                    <a:pt x="762" y="2178"/>
                    <a:pt x="778" y="2062"/>
                  </a:cubicBezTo>
                  <a:cubicBezTo>
                    <a:pt x="778" y="2055"/>
                    <a:pt x="779" y="2050"/>
                    <a:pt x="779" y="2047"/>
                  </a:cubicBezTo>
                  <a:lnTo>
                    <a:pt x="779" y="2047"/>
                  </a:lnTo>
                  <a:cubicBezTo>
                    <a:pt x="786" y="2008"/>
                    <a:pt x="792" y="1970"/>
                    <a:pt x="800" y="1930"/>
                  </a:cubicBezTo>
                  <a:cubicBezTo>
                    <a:pt x="812" y="1867"/>
                    <a:pt x="826" y="1805"/>
                    <a:pt x="844" y="1744"/>
                  </a:cubicBezTo>
                  <a:cubicBezTo>
                    <a:pt x="875" y="1620"/>
                    <a:pt x="916" y="1499"/>
                    <a:pt x="961" y="1380"/>
                  </a:cubicBezTo>
                  <a:cubicBezTo>
                    <a:pt x="1025" y="1217"/>
                    <a:pt x="1151" y="1001"/>
                    <a:pt x="1274" y="821"/>
                  </a:cubicBezTo>
                  <a:close/>
                  <a:moveTo>
                    <a:pt x="866" y="2689"/>
                  </a:moveTo>
                  <a:lnTo>
                    <a:pt x="866" y="2689"/>
                  </a:lnTo>
                  <a:cubicBezTo>
                    <a:pt x="866" y="2689"/>
                    <a:pt x="866" y="2689"/>
                    <a:pt x="866" y="2689"/>
                  </a:cubicBezTo>
                  <a:cubicBezTo>
                    <a:pt x="867" y="2689"/>
                    <a:pt x="868" y="2689"/>
                    <a:pt x="869" y="2690"/>
                  </a:cubicBezTo>
                  <a:cubicBezTo>
                    <a:pt x="868" y="2690"/>
                    <a:pt x="867" y="2690"/>
                    <a:pt x="866" y="2689"/>
                  </a:cubicBezTo>
                  <a:close/>
                  <a:moveTo>
                    <a:pt x="992" y="0"/>
                  </a:moveTo>
                  <a:cubicBezTo>
                    <a:pt x="867" y="0"/>
                    <a:pt x="742" y="20"/>
                    <a:pt x="620" y="63"/>
                  </a:cubicBezTo>
                  <a:cubicBezTo>
                    <a:pt x="432" y="128"/>
                    <a:pt x="305" y="318"/>
                    <a:pt x="361" y="520"/>
                  </a:cubicBezTo>
                  <a:cubicBezTo>
                    <a:pt x="383" y="589"/>
                    <a:pt x="425" y="649"/>
                    <a:pt x="482" y="694"/>
                  </a:cubicBezTo>
                  <a:cubicBezTo>
                    <a:pt x="239" y="1122"/>
                    <a:pt x="87" y="1595"/>
                    <a:pt x="34" y="2084"/>
                  </a:cubicBezTo>
                  <a:cubicBezTo>
                    <a:pt x="1" y="2380"/>
                    <a:pt x="1" y="2692"/>
                    <a:pt x="131" y="2966"/>
                  </a:cubicBezTo>
                  <a:cubicBezTo>
                    <a:pt x="267" y="3248"/>
                    <a:pt x="551" y="3420"/>
                    <a:pt x="861" y="3431"/>
                  </a:cubicBezTo>
                  <a:cubicBezTo>
                    <a:pt x="872" y="3431"/>
                    <a:pt x="884" y="3432"/>
                    <a:pt x="895" y="3432"/>
                  </a:cubicBezTo>
                  <a:cubicBezTo>
                    <a:pt x="1468" y="3432"/>
                    <a:pt x="1943" y="2939"/>
                    <a:pt x="2177" y="2460"/>
                  </a:cubicBezTo>
                  <a:cubicBezTo>
                    <a:pt x="2439" y="1927"/>
                    <a:pt x="2520" y="1274"/>
                    <a:pt x="2214" y="738"/>
                  </a:cubicBezTo>
                  <a:cubicBezTo>
                    <a:pt x="1969" y="310"/>
                    <a:pt x="1486" y="0"/>
                    <a:pt x="9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29" name="Google Shape;16729;p28"/>
            <p:cNvSpPr/>
            <p:nvPr/>
          </p:nvSpPr>
          <p:spPr>
            <a:xfrm>
              <a:off x="2407100" y="3255300"/>
              <a:ext cx="625" cy="175"/>
            </a:xfrm>
            <a:custGeom>
              <a:avLst/>
              <a:gdLst/>
              <a:ahLst/>
              <a:cxnLst/>
              <a:rect l="l" t="t" r="r" b="b"/>
              <a:pathLst>
                <a:path w="25" h="7" extrusionOk="0">
                  <a:moveTo>
                    <a:pt x="1" y="0"/>
                  </a:moveTo>
                  <a:cubicBezTo>
                    <a:pt x="9" y="2"/>
                    <a:pt x="17" y="3"/>
                    <a:pt x="24" y="6"/>
                  </a:cubicBezTo>
                  <a:cubicBezTo>
                    <a:pt x="17" y="3"/>
                    <a:pt x="9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0" name="Google Shape;16730;p28"/>
            <p:cNvSpPr/>
            <p:nvPr/>
          </p:nvSpPr>
          <p:spPr>
            <a:xfrm>
              <a:off x="2728000" y="2982150"/>
              <a:ext cx="112650" cy="134050"/>
            </a:xfrm>
            <a:custGeom>
              <a:avLst/>
              <a:gdLst/>
              <a:ahLst/>
              <a:cxnLst/>
              <a:rect l="l" t="t" r="r" b="b"/>
              <a:pathLst>
                <a:path w="4506" h="5362" extrusionOk="0">
                  <a:moveTo>
                    <a:pt x="505" y="0"/>
                  </a:moveTo>
                  <a:cubicBezTo>
                    <a:pt x="202" y="0"/>
                    <a:pt x="0" y="483"/>
                    <a:pt x="324" y="708"/>
                  </a:cubicBezTo>
                  <a:cubicBezTo>
                    <a:pt x="957" y="1151"/>
                    <a:pt x="1466" y="1759"/>
                    <a:pt x="1809" y="2451"/>
                  </a:cubicBezTo>
                  <a:cubicBezTo>
                    <a:pt x="1507" y="2779"/>
                    <a:pt x="1205" y="3108"/>
                    <a:pt x="896" y="3432"/>
                  </a:cubicBezTo>
                  <a:cubicBezTo>
                    <a:pt x="644" y="3699"/>
                    <a:pt x="896" y="4071"/>
                    <a:pt x="1175" y="4071"/>
                  </a:cubicBezTo>
                  <a:cubicBezTo>
                    <a:pt x="1259" y="4071"/>
                    <a:pt x="1345" y="4037"/>
                    <a:pt x="1421" y="3957"/>
                  </a:cubicBezTo>
                  <a:cubicBezTo>
                    <a:pt x="1654" y="3711"/>
                    <a:pt x="1883" y="3460"/>
                    <a:pt x="2113" y="3213"/>
                  </a:cubicBezTo>
                  <a:cubicBezTo>
                    <a:pt x="2117" y="3222"/>
                    <a:pt x="2121" y="3232"/>
                    <a:pt x="2123" y="3241"/>
                  </a:cubicBezTo>
                  <a:cubicBezTo>
                    <a:pt x="2195" y="3479"/>
                    <a:pt x="2247" y="3722"/>
                    <a:pt x="2278" y="3970"/>
                  </a:cubicBezTo>
                  <a:cubicBezTo>
                    <a:pt x="2314" y="4247"/>
                    <a:pt x="2289" y="4524"/>
                    <a:pt x="2311" y="4800"/>
                  </a:cubicBezTo>
                  <a:cubicBezTo>
                    <a:pt x="2334" y="5082"/>
                    <a:pt x="2517" y="5361"/>
                    <a:pt x="2827" y="5361"/>
                  </a:cubicBezTo>
                  <a:cubicBezTo>
                    <a:pt x="2830" y="5361"/>
                    <a:pt x="2834" y="5361"/>
                    <a:pt x="2837" y="5361"/>
                  </a:cubicBezTo>
                  <a:cubicBezTo>
                    <a:pt x="3158" y="5355"/>
                    <a:pt x="3379" y="5073"/>
                    <a:pt x="3307" y="4762"/>
                  </a:cubicBezTo>
                  <a:cubicBezTo>
                    <a:pt x="3270" y="4601"/>
                    <a:pt x="3158" y="4524"/>
                    <a:pt x="3035" y="4506"/>
                  </a:cubicBezTo>
                  <a:cubicBezTo>
                    <a:pt x="3038" y="4393"/>
                    <a:pt x="3047" y="4277"/>
                    <a:pt x="3039" y="4180"/>
                  </a:cubicBezTo>
                  <a:cubicBezTo>
                    <a:pt x="3024" y="3948"/>
                    <a:pt x="2992" y="3716"/>
                    <a:pt x="2947" y="3489"/>
                  </a:cubicBezTo>
                  <a:cubicBezTo>
                    <a:pt x="2886" y="3185"/>
                    <a:pt x="2797" y="2887"/>
                    <a:pt x="2684" y="2600"/>
                  </a:cubicBezTo>
                  <a:cubicBezTo>
                    <a:pt x="3248" y="1985"/>
                    <a:pt x="3806" y="1364"/>
                    <a:pt x="4357" y="737"/>
                  </a:cubicBezTo>
                  <a:cubicBezTo>
                    <a:pt x="4489" y="587"/>
                    <a:pt x="4506" y="361"/>
                    <a:pt x="4357" y="213"/>
                  </a:cubicBezTo>
                  <a:cubicBezTo>
                    <a:pt x="4288" y="143"/>
                    <a:pt x="4186" y="105"/>
                    <a:pt x="4085" y="105"/>
                  </a:cubicBezTo>
                  <a:cubicBezTo>
                    <a:pt x="3990" y="105"/>
                    <a:pt x="3897" y="139"/>
                    <a:pt x="3832" y="213"/>
                  </a:cubicBezTo>
                  <a:cubicBezTo>
                    <a:pt x="3340" y="773"/>
                    <a:pt x="2842" y="1331"/>
                    <a:pt x="2337" y="1883"/>
                  </a:cubicBezTo>
                  <a:cubicBezTo>
                    <a:pt x="1935" y="1162"/>
                    <a:pt x="1374" y="542"/>
                    <a:pt x="699" y="67"/>
                  </a:cubicBezTo>
                  <a:cubicBezTo>
                    <a:pt x="632" y="20"/>
                    <a:pt x="566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1" name="Google Shape;16731;p28"/>
            <p:cNvSpPr/>
            <p:nvPr/>
          </p:nvSpPr>
          <p:spPr>
            <a:xfrm>
              <a:off x="1799300" y="2491825"/>
              <a:ext cx="96950" cy="149225"/>
            </a:xfrm>
            <a:custGeom>
              <a:avLst/>
              <a:gdLst/>
              <a:ahLst/>
              <a:cxnLst/>
              <a:rect l="l" t="t" r="r" b="b"/>
              <a:pathLst>
                <a:path w="3878" h="5969" extrusionOk="0">
                  <a:moveTo>
                    <a:pt x="755" y="0"/>
                  </a:moveTo>
                  <a:cubicBezTo>
                    <a:pt x="691" y="0"/>
                    <a:pt x="628" y="16"/>
                    <a:pt x="575" y="51"/>
                  </a:cubicBezTo>
                  <a:cubicBezTo>
                    <a:pt x="401" y="156"/>
                    <a:pt x="341" y="380"/>
                    <a:pt x="442" y="559"/>
                  </a:cubicBezTo>
                  <a:cubicBezTo>
                    <a:pt x="866" y="1347"/>
                    <a:pt x="1435" y="2049"/>
                    <a:pt x="2116" y="2630"/>
                  </a:cubicBezTo>
                  <a:cubicBezTo>
                    <a:pt x="1603" y="3600"/>
                    <a:pt x="974" y="4506"/>
                    <a:pt x="243" y="5325"/>
                  </a:cubicBezTo>
                  <a:cubicBezTo>
                    <a:pt x="0" y="5596"/>
                    <a:pt x="250" y="5968"/>
                    <a:pt x="523" y="5968"/>
                  </a:cubicBezTo>
                  <a:cubicBezTo>
                    <a:pt x="607" y="5968"/>
                    <a:pt x="693" y="5933"/>
                    <a:pt x="767" y="5850"/>
                  </a:cubicBezTo>
                  <a:cubicBezTo>
                    <a:pt x="2138" y="4319"/>
                    <a:pt x="3168" y="2516"/>
                    <a:pt x="3790" y="557"/>
                  </a:cubicBezTo>
                  <a:cubicBezTo>
                    <a:pt x="3878" y="282"/>
                    <a:pt x="3652" y="102"/>
                    <a:pt x="3427" y="102"/>
                  </a:cubicBezTo>
                  <a:cubicBezTo>
                    <a:pt x="3280" y="102"/>
                    <a:pt x="3132" y="180"/>
                    <a:pt x="3075" y="360"/>
                  </a:cubicBezTo>
                  <a:cubicBezTo>
                    <a:pt x="2903" y="899"/>
                    <a:pt x="2696" y="1425"/>
                    <a:pt x="2460" y="1938"/>
                  </a:cubicBezTo>
                  <a:cubicBezTo>
                    <a:pt x="2207" y="1712"/>
                    <a:pt x="1974" y="1468"/>
                    <a:pt x="1758" y="1208"/>
                  </a:cubicBezTo>
                  <a:cubicBezTo>
                    <a:pt x="1726" y="1170"/>
                    <a:pt x="1697" y="1132"/>
                    <a:pt x="1667" y="1095"/>
                  </a:cubicBezTo>
                  <a:lnTo>
                    <a:pt x="1656" y="1079"/>
                  </a:lnTo>
                  <a:cubicBezTo>
                    <a:pt x="1639" y="1057"/>
                    <a:pt x="1621" y="1034"/>
                    <a:pt x="1604" y="1012"/>
                  </a:cubicBezTo>
                  <a:cubicBezTo>
                    <a:pt x="1540" y="924"/>
                    <a:pt x="1477" y="835"/>
                    <a:pt x="1418" y="744"/>
                  </a:cubicBezTo>
                  <a:cubicBezTo>
                    <a:pt x="1297" y="562"/>
                    <a:pt x="1184" y="376"/>
                    <a:pt x="1082" y="183"/>
                  </a:cubicBezTo>
                  <a:cubicBezTo>
                    <a:pt x="1020" y="68"/>
                    <a:pt x="886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2" name="Google Shape;16732;p28"/>
            <p:cNvSpPr/>
            <p:nvPr/>
          </p:nvSpPr>
          <p:spPr>
            <a:xfrm>
              <a:off x="1518500" y="2139125"/>
              <a:ext cx="111275" cy="172375"/>
            </a:xfrm>
            <a:custGeom>
              <a:avLst/>
              <a:gdLst/>
              <a:ahLst/>
              <a:cxnLst/>
              <a:rect l="l" t="t" r="r" b="b"/>
              <a:pathLst>
                <a:path w="4451" h="6895" extrusionOk="0">
                  <a:moveTo>
                    <a:pt x="3958" y="0"/>
                  </a:moveTo>
                  <a:cubicBezTo>
                    <a:pt x="3885" y="0"/>
                    <a:pt x="3811" y="13"/>
                    <a:pt x="3741" y="35"/>
                  </a:cubicBezTo>
                  <a:cubicBezTo>
                    <a:pt x="3454" y="126"/>
                    <a:pt x="3254" y="361"/>
                    <a:pt x="3099" y="608"/>
                  </a:cubicBezTo>
                  <a:cubicBezTo>
                    <a:pt x="2734" y="1193"/>
                    <a:pt x="2662" y="1901"/>
                    <a:pt x="2538" y="2568"/>
                  </a:cubicBezTo>
                  <a:lnTo>
                    <a:pt x="1040" y="2568"/>
                  </a:lnTo>
                  <a:cubicBezTo>
                    <a:pt x="800" y="2568"/>
                    <a:pt x="800" y="2940"/>
                    <a:pt x="1040" y="2940"/>
                  </a:cubicBezTo>
                  <a:lnTo>
                    <a:pt x="2458" y="2940"/>
                  </a:lnTo>
                  <a:cubicBezTo>
                    <a:pt x="2289" y="3709"/>
                    <a:pt x="2050" y="4481"/>
                    <a:pt x="1696" y="5183"/>
                  </a:cubicBezTo>
                  <a:cubicBezTo>
                    <a:pt x="1386" y="5796"/>
                    <a:pt x="938" y="6402"/>
                    <a:pt x="222" y="6534"/>
                  </a:cubicBezTo>
                  <a:cubicBezTo>
                    <a:pt x="1" y="6575"/>
                    <a:pt x="77" y="6895"/>
                    <a:pt x="280" y="6895"/>
                  </a:cubicBezTo>
                  <a:cubicBezTo>
                    <a:pt x="293" y="6895"/>
                    <a:pt x="306" y="6894"/>
                    <a:pt x="319" y="6891"/>
                  </a:cubicBezTo>
                  <a:cubicBezTo>
                    <a:pt x="1662" y="6645"/>
                    <a:pt x="2232" y="5050"/>
                    <a:pt x="2585" y="3916"/>
                  </a:cubicBezTo>
                  <a:cubicBezTo>
                    <a:pt x="2683" y="3593"/>
                    <a:pt x="2759" y="3267"/>
                    <a:pt x="2826" y="2940"/>
                  </a:cubicBezTo>
                  <a:lnTo>
                    <a:pt x="3056" y="2940"/>
                  </a:lnTo>
                  <a:cubicBezTo>
                    <a:pt x="3296" y="2940"/>
                    <a:pt x="3296" y="2568"/>
                    <a:pt x="3056" y="2568"/>
                  </a:cubicBezTo>
                  <a:lnTo>
                    <a:pt x="2900" y="2568"/>
                  </a:lnTo>
                  <a:cubicBezTo>
                    <a:pt x="2954" y="2291"/>
                    <a:pt x="3008" y="2012"/>
                    <a:pt x="3069" y="1735"/>
                  </a:cubicBezTo>
                  <a:cubicBezTo>
                    <a:pt x="3143" y="1407"/>
                    <a:pt x="3240" y="1081"/>
                    <a:pt x="3418" y="795"/>
                  </a:cubicBezTo>
                  <a:cubicBezTo>
                    <a:pt x="3469" y="713"/>
                    <a:pt x="3758" y="351"/>
                    <a:pt x="3943" y="351"/>
                  </a:cubicBezTo>
                  <a:cubicBezTo>
                    <a:pt x="3994" y="351"/>
                    <a:pt x="4037" y="378"/>
                    <a:pt x="4065" y="445"/>
                  </a:cubicBezTo>
                  <a:cubicBezTo>
                    <a:pt x="4095" y="514"/>
                    <a:pt x="4147" y="542"/>
                    <a:pt x="4201" y="542"/>
                  </a:cubicBezTo>
                  <a:cubicBezTo>
                    <a:pt x="4320" y="542"/>
                    <a:pt x="4450" y="407"/>
                    <a:pt x="4388" y="257"/>
                  </a:cubicBezTo>
                  <a:cubicBezTo>
                    <a:pt x="4310" y="75"/>
                    <a:pt x="4138" y="0"/>
                    <a:pt x="3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3" name="Google Shape;16733;p28"/>
            <p:cNvSpPr/>
            <p:nvPr/>
          </p:nvSpPr>
          <p:spPr>
            <a:xfrm>
              <a:off x="1659375" y="2136025"/>
              <a:ext cx="15300" cy="23675"/>
            </a:xfrm>
            <a:custGeom>
              <a:avLst/>
              <a:gdLst/>
              <a:ahLst/>
              <a:cxnLst/>
              <a:rect l="l" t="t" r="r" b="b"/>
              <a:pathLst>
                <a:path w="612" h="947" extrusionOk="0">
                  <a:moveTo>
                    <a:pt x="406" y="1"/>
                  </a:moveTo>
                  <a:cubicBezTo>
                    <a:pt x="324" y="1"/>
                    <a:pt x="248" y="55"/>
                    <a:pt x="224" y="137"/>
                  </a:cubicBezTo>
                  <a:lnTo>
                    <a:pt x="32" y="713"/>
                  </a:lnTo>
                  <a:cubicBezTo>
                    <a:pt x="0" y="804"/>
                    <a:pt x="68" y="920"/>
                    <a:pt x="162" y="941"/>
                  </a:cubicBezTo>
                  <a:cubicBezTo>
                    <a:pt x="177" y="945"/>
                    <a:pt x="193" y="947"/>
                    <a:pt x="209" y="947"/>
                  </a:cubicBezTo>
                  <a:cubicBezTo>
                    <a:pt x="291" y="947"/>
                    <a:pt x="365" y="894"/>
                    <a:pt x="389" y="812"/>
                  </a:cubicBezTo>
                  <a:lnTo>
                    <a:pt x="582" y="236"/>
                  </a:lnTo>
                  <a:cubicBezTo>
                    <a:pt x="611" y="143"/>
                    <a:pt x="545" y="29"/>
                    <a:pt x="451" y="7"/>
                  </a:cubicBezTo>
                  <a:cubicBezTo>
                    <a:pt x="436" y="3"/>
                    <a:pt x="421" y="1"/>
                    <a:pt x="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4" name="Google Shape;16734;p28"/>
            <p:cNvSpPr/>
            <p:nvPr/>
          </p:nvSpPr>
          <p:spPr>
            <a:xfrm>
              <a:off x="1710750" y="2123875"/>
              <a:ext cx="41200" cy="173325"/>
            </a:xfrm>
            <a:custGeom>
              <a:avLst/>
              <a:gdLst/>
              <a:ahLst/>
              <a:cxnLst/>
              <a:rect l="l" t="t" r="r" b="b"/>
              <a:pathLst>
                <a:path w="1648" h="6933" extrusionOk="0">
                  <a:moveTo>
                    <a:pt x="1396" y="0"/>
                  </a:moveTo>
                  <a:cubicBezTo>
                    <a:pt x="1341" y="0"/>
                    <a:pt x="1287" y="28"/>
                    <a:pt x="1254" y="95"/>
                  </a:cubicBezTo>
                  <a:cubicBezTo>
                    <a:pt x="665" y="1290"/>
                    <a:pt x="283" y="2577"/>
                    <a:pt x="125" y="3901"/>
                  </a:cubicBezTo>
                  <a:cubicBezTo>
                    <a:pt x="1" y="4933"/>
                    <a:pt x="74" y="6130"/>
                    <a:pt x="888" y="6882"/>
                  </a:cubicBezTo>
                  <a:cubicBezTo>
                    <a:pt x="926" y="6918"/>
                    <a:pt x="969" y="6933"/>
                    <a:pt x="1011" y="6933"/>
                  </a:cubicBezTo>
                  <a:cubicBezTo>
                    <a:pt x="1158" y="6933"/>
                    <a:pt x="1288" y="6746"/>
                    <a:pt x="1151" y="6619"/>
                  </a:cubicBezTo>
                  <a:cubicBezTo>
                    <a:pt x="388" y="5914"/>
                    <a:pt x="383" y="4773"/>
                    <a:pt x="507" y="3816"/>
                  </a:cubicBezTo>
                  <a:cubicBezTo>
                    <a:pt x="667" y="2588"/>
                    <a:pt x="1029" y="1394"/>
                    <a:pt x="1575" y="281"/>
                  </a:cubicBezTo>
                  <a:cubicBezTo>
                    <a:pt x="1648" y="135"/>
                    <a:pt x="1518" y="0"/>
                    <a:pt x="13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5" name="Google Shape;16735;p28"/>
            <p:cNvSpPr/>
            <p:nvPr/>
          </p:nvSpPr>
          <p:spPr>
            <a:xfrm>
              <a:off x="1767175" y="2171825"/>
              <a:ext cx="83925" cy="83600"/>
            </a:xfrm>
            <a:custGeom>
              <a:avLst/>
              <a:gdLst/>
              <a:ahLst/>
              <a:cxnLst/>
              <a:rect l="l" t="t" r="r" b="b"/>
              <a:pathLst>
                <a:path w="3357" h="3344" extrusionOk="0">
                  <a:moveTo>
                    <a:pt x="3111" y="1"/>
                  </a:moveTo>
                  <a:cubicBezTo>
                    <a:pt x="3080" y="1"/>
                    <a:pt x="3046" y="12"/>
                    <a:pt x="3013" y="37"/>
                  </a:cubicBezTo>
                  <a:cubicBezTo>
                    <a:pt x="2413" y="486"/>
                    <a:pt x="1849" y="983"/>
                    <a:pt x="1327" y="1520"/>
                  </a:cubicBezTo>
                  <a:cubicBezTo>
                    <a:pt x="1139" y="1064"/>
                    <a:pt x="953" y="610"/>
                    <a:pt x="765" y="154"/>
                  </a:cubicBezTo>
                  <a:cubicBezTo>
                    <a:pt x="732" y="77"/>
                    <a:pt x="667" y="19"/>
                    <a:pt x="585" y="19"/>
                  </a:cubicBezTo>
                  <a:cubicBezTo>
                    <a:pt x="569" y="19"/>
                    <a:pt x="553" y="21"/>
                    <a:pt x="536" y="26"/>
                  </a:cubicBezTo>
                  <a:cubicBezTo>
                    <a:pt x="448" y="48"/>
                    <a:pt x="368" y="160"/>
                    <a:pt x="407" y="253"/>
                  </a:cubicBezTo>
                  <a:lnTo>
                    <a:pt x="1050" y="1816"/>
                  </a:lnTo>
                  <a:cubicBezTo>
                    <a:pt x="714" y="2175"/>
                    <a:pt x="398" y="2551"/>
                    <a:pt x="102" y="2943"/>
                  </a:cubicBezTo>
                  <a:cubicBezTo>
                    <a:pt x="0" y="3078"/>
                    <a:pt x="130" y="3209"/>
                    <a:pt x="265" y="3209"/>
                  </a:cubicBezTo>
                  <a:cubicBezTo>
                    <a:pt x="322" y="3209"/>
                    <a:pt x="380" y="3186"/>
                    <a:pt x="421" y="3129"/>
                  </a:cubicBezTo>
                  <a:cubicBezTo>
                    <a:pt x="666" y="2804"/>
                    <a:pt x="931" y="2492"/>
                    <a:pt x="1203" y="2189"/>
                  </a:cubicBezTo>
                  <a:lnTo>
                    <a:pt x="1622" y="3208"/>
                  </a:lnTo>
                  <a:cubicBezTo>
                    <a:pt x="1655" y="3287"/>
                    <a:pt x="1720" y="3344"/>
                    <a:pt x="1802" y="3344"/>
                  </a:cubicBezTo>
                  <a:cubicBezTo>
                    <a:pt x="1818" y="3344"/>
                    <a:pt x="1834" y="3342"/>
                    <a:pt x="1850" y="3338"/>
                  </a:cubicBezTo>
                  <a:cubicBezTo>
                    <a:pt x="1938" y="3314"/>
                    <a:pt x="2018" y="3202"/>
                    <a:pt x="1980" y="3109"/>
                  </a:cubicBezTo>
                  <a:cubicBezTo>
                    <a:pt x="1813" y="2705"/>
                    <a:pt x="1647" y="2299"/>
                    <a:pt x="1479" y="1893"/>
                  </a:cubicBezTo>
                  <a:cubicBezTo>
                    <a:pt x="2009" y="1334"/>
                    <a:pt x="2585" y="820"/>
                    <a:pt x="3201" y="356"/>
                  </a:cubicBezTo>
                  <a:cubicBezTo>
                    <a:pt x="3356" y="240"/>
                    <a:pt x="3257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6" name="Google Shape;16736;p28"/>
            <p:cNvSpPr/>
            <p:nvPr/>
          </p:nvSpPr>
          <p:spPr>
            <a:xfrm>
              <a:off x="1858300" y="2229025"/>
              <a:ext cx="48950" cy="52300"/>
            </a:xfrm>
            <a:custGeom>
              <a:avLst/>
              <a:gdLst/>
              <a:ahLst/>
              <a:cxnLst/>
              <a:rect l="l" t="t" r="r" b="b"/>
              <a:pathLst>
                <a:path w="1958" h="2092" extrusionOk="0">
                  <a:moveTo>
                    <a:pt x="1103" y="370"/>
                  </a:moveTo>
                  <a:cubicBezTo>
                    <a:pt x="1142" y="370"/>
                    <a:pt x="1181" y="375"/>
                    <a:pt x="1218" y="386"/>
                  </a:cubicBezTo>
                  <a:cubicBezTo>
                    <a:pt x="1488" y="462"/>
                    <a:pt x="1607" y="729"/>
                    <a:pt x="1555" y="992"/>
                  </a:cubicBezTo>
                  <a:lnTo>
                    <a:pt x="1555" y="993"/>
                  </a:lnTo>
                  <a:cubicBezTo>
                    <a:pt x="1503" y="1263"/>
                    <a:pt x="1344" y="1517"/>
                    <a:pt x="1099" y="1650"/>
                  </a:cubicBezTo>
                  <a:cubicBezTo>
                    <a:pt x="1018" y="1695"/>
                    <a:pt x="917" y="1723"/>
                    <a:pt x="830" y="1723"/>
                  </a:cubicBezTo>
                  <a:cubicBezTo>
                    <a:pt x="808" y="1723"/>
                    <a:pt x="787" y="1721"/>
                    <a:pt x="767" y="1717"/>
                  </a:cubicBezTo>
                  <a:cubicBezTo>
                    <a:pt x="726" y="1713"/>
                    <a:pt x="687" y="1698"/>
                    <a:pt x="653" y="1675"/>
                  </a:cubicBezTo>
                  <a:cubicBezTo>
                    <a:pt x="642" y="1669"/>
                    <a:pt x="631" y="1661"/>
                    <a:pt x="620" y="1655"/>
                  </a:cubicBezTo>
                  <a:lnTo>
                    <a:pt x="615" y="1651"/>
                  </a:lnTo>
                  <a:lnTo>
                    <a:pt x="612" y="1650"/>
                  </a:lnTo>
                  <a:cubicBezTo>
                    <a:pt x="588" y="1630"/>
                    <a:pt x="565" y="1606"/>
                    <a:pt x="545" y="1583"/>
                  </a:cubicBezTo>
                  <a:cubicBezTo>
                    <a:pt x="512" y="1543"/>
                    <a:pt x="485" y="1499"/>
                    <a:pt x="466" y="1452"/>
                  </a:cubicBezTo>
                  <a:cubicBezTo>
                    <a:pt x="465" y="1449"/>
                    <a:pt x="466" y="1451"/>
                    <a:pt x="461" y="1442"/>
                  </a:cubicBezTo>
                  <a:cubicBezTo>
                    <a:pt x="455" y="1424"/>
                    <a:pt x="451" y="1407"/>
                    <a:pt x="446" y="1388"/>
                  </a:cubicBezTo>
                  <a:cubicBezTo>
                    <a:pt x="443" y="1376"/>
                    <a:pt x="440" y="1363"/>
                    <a:pt x="436" y="1352"/>
                  </a:cubicBezTo>
                  <a:cubicBezTo>
                    <a:pt x="436" y="1346"/>
                    <a:pt x="435" y="1344"/>
                    <a:pt x="435" y="1343"/>
                  </a:cubicBezTo>
                  <a:cubicBezTo>
                    <a:pt x="435" y="1340"/>
                    <a:pt x="435" y="1341"/>
                    <a:pt x="435" y="1337"/>
                  </a:cubicBezTo>
                  <a:cubicBezTo>
                    <a:pt x="430" y="1263"/>
                    <a:pt x="427" y="1269"/>
                    <a:pt x="449" y="1202"/>
                  </a:cubicBezTo>
                  <a:cubicBezTo>
                    <a:pt x="449" y="1200"/>
                    <a:pt x="452" y="1197"/>
                    <a:pt x="454" y="1194"/>
                  </a:cubicBezTo>
                  <a:cubicBezTo>
                    <a:pt x="460" y="1180"/>
                    <a:pt x="468" y="1166"/>
                    <a:pt x="477" y="1153"/>
                  </a:cubicBezTo>
                  <a:lnTo>
                    <a:pt x="483" y="1147"/>
                  </a:lnTo>
                  <a:cubicBezTo>
                    <a:pt x="496" y="1133"/>
                    <a:pt x="510" y="1120"/>
                    <a:pt x="524" y="1108"/>
                  </a:cubicBezTo>
                  <a:cubicBezTo>
                    <a:pt x="599" y="1042"/>
                    <a:pt x="592" y="912"/>
                    <a:pt x="524" y="845"/>
                  </a:cubicBezTo>
                  <a:cubicBezTo>
                    <a:pt x="504" y="826"/>
                    <a:pt x="479" y="810"/>
                    <a:pt x="451" y="802"/>
                  </a:cubicBezTo>
                  <a:lnTo>
                    <a:pt x="451" y="802"/>
                  </a:lnTo>
                  <a:cubicBezTo>
                    <a:pt x="461" y="804"/>
                    <a:pt x="471" y="805"/>
                    <a:pt x="481" y="805"/>
                  </a:cubicBezTo>
                  <a:cubicBezTo>
                    <a:pt x="563" y="805"/>
                    <a:pt x="631" y="750"/>
                    <a:pt x="660" y="671"/>
                  </a:cubicBezTo>
                  <a:cubicBezTo>
                    <a:pt x="728" y="489"/>
                    <a:pt x="916" y="370"/>
                    <a:pt x="1103" y="370"/>
                  </a:cubicBezTo>
                  <a:close/>
                  <a:moveTo>
                    <a:pt x="1103" y="0"/>
                  </a:moveTo>
                  <a:cubicBezTo>
                    <a:pt x="755" y="0"/>
                    <a:pt x="429" y="226"/>
                    <a:pt x="302" y="572"/>
                  </a:cubicBezTo>
                  <a:cubicBezTo>
                    <a:pt x="269" y="663"/>
                    <a:pt x="338" y="768"/>
                    <a:pt x="425" y="796"/>
                  </a:cubicBezTo>
                  <a:cubicBezTo>
                    <a:pt x="415" y="794"/>
                    <a:pt x="404" y="794"/>
                    <a:pt x="394" y="794"/>
                  </a:cubicBezTo>
                  <a:cubicBezTo>
                    <a:pt x="345" y="794"/>
                    <a:pt x="298" y="811"/>
                    <a:pt x="261" y="845"/>
                  </a:cubicBezTo>
                  <a:cubicBezTo>
                    <a:pt x="1" y="1067"/>
                    <a:pt x="18" y="1460"/>
                    <a:pt x="194" y="1728"/>
                  </a:cubicBezTo>
                  <a:cubicBezTo>
                    <a:pt x="346" y="1960"/>
                    <a:pt x="590" y="2091"/>
                    <a:pt x="850" y="2091"/>
                  </a:cubicBezTo>
                  <a:cubicBezTo>
                    <a:pt x="943" y="2091"/>
                    <a:pt x="1038" y="2075"/>
                    <a:pt x="1132" y="2040"/>
                  </a:cubicBezTo>
                  <a:cubicBezTo>
                    <a:pt x="1516" y="1897"/>
                    <a:pt x="1801" y="1543"/>
                    <a:pt x="1900" y="1150"/>
                  </a:cubicBezTo>
                  <a:cubicBezTo>
                    <a:pt x="1958" y="921"/>
                    <a:pt x="1955" y="677"/>
                    <a:pt x="1847" y="461"/>
                  </a:cubicBezTo>
                  <a:cubicBezTo>
                    <a:pt x="1757" y="285"/>
                    <a:pt x="1610" y="147"/>
                    <a:pt x="1430" y="69"/>
                  </a:cubicBezTo>
                  <a:cubicBezTo>
                    <a:pt x="1322" y="22"/>
                    <a:pt x="1212" y="0"/>
                    <a:pt x="1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7" name="Google Shape;16737;p28"/>
            <p:cNvSpPr/>
            <p:nvPr/>
          </p:nvSpPr>
          <p:spPr>
            <a:xfrm>
              <a:off x="1923175" y="2128975"/>
              <a:ext cx="55575" cy="168325"/>
            </a:xfrm>
            <a:custGeom>
              <a:avLst/>
              <a:gdLst/>
              <a:ahLst/>
              <a:cxnLst/>
              <a:rect l="l" t="t" r="r" b="b"/>
              <a:pathLst>
                <a:path w="2223" h="6733" extrusionOk="0">
                  <a:moveTo>
                    <a:pt x="999" y="1"/>
                  </a:moveTo>
                  <a:cubicBezTo>
                    <a:pt x="876" y="1"/>
                    <a:pt x="747" y="135"/>
                    <a:pt x="823" y="281"/>
                  </a:cubicBezTo>
                  <a:cubicBezTo>
                    <a:pt x="1821" y="2230"/>
                    <a:pt x="1534" y="4737"/>
                    <a:pt x="118" y="6409"/>
                  </a:cubicBezTo>
                  <a:cubicBezTo>
                    <a:pt x="1" y="6546"/>
                    <a:pt x="124" y="6732"/>
                    <a:pt x="258" y="6732"/>
                  </a:cubicBezTo>
                  <a:cubicBezTo>
                    <a:pt x="300" y="6732"/>
                    <a:pt x="343" y="6714"/>
                    <a:pt x="380" y="6670"/>
                  </a:cubicBezTo>
                  <a:cubicBezTo>
                    <a:pt x="1910" y="4867"/>
                    <a:pt x="2222" y="2200"/>
                    <a:pt x="1143" y="95"/>
                  </a:cubicBezTo>
                  <a:cubicBezTo>
                    <a:pt x="1109" y="28"/>
                    <a:pt x="1055" y="1"/>
                    <a:pt x="9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8" name="Google Shape;16738;p28"/>
            <p:cNvSpPr/>
            <p:nvPr/>
          </p:nvSpPr>
          <p:spPr>
            <a:xfrm>
              <a:off x="2031050" y="2183925"/>
              <a:ext cx="134525" cy="9700"/>
            </a:xfrm>
            <a:custGeom>
              <a:avLst/>
              <a:gdLst/>
              <a:ahLst/>
              <a:cxnLst/>
              <a:rect l="l" t="t" r="r" b="b"/>
              <a:pathLst>
                <a:path w="5381" h="388" extrusionOk="0">
                  <a:moveTo>
                    <a:pt x="5141" y="1"/>
                  </a:moveTo>
                  <a:lnTo>
                    <a:pt x="240" y="18"/>
                  </a:lnTo>
                  <a:cubicBezTo>
                    <a:pt x="1" y="18"/>
                    <a:pt x="0" y="388"/>
                    <a:pt x="239" y="388"/>
                  </a:cubicBezTo>
                  <a:cubicBezTo>
                    <a:pt x="239" y="388"/>
                    <a:pt x="240" y="388"/>
                    <a:pt x="240" y="388"/>
                  </a:cubicBezTo>
                  <a:lnTo>
                    <a:pt x="5141" y="372"/>
                  </a:lnTo>
                  <a:cubicBezTo>
                    <a:pt x="5379" y="372"/>
                    <a:pt x="5381" y="1"/>
                    <a:pt x="5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39" name="Google Shape;16739;p28"/>
            <p:cNvSpPr/>
            <p:nvPr/>
          </p:nvSpPr>
          <p:spPr>
            <a:xfrm>
              <a:off x="2026225" y="2207500"/>
              <a:ext cx="98525" cy="11825"/>
            </a:xfrm>
            <a:custGeom>
              <a:avLst/>
              <a:gdLst/>
              <a:ahLst/>
              <a:cxnLst/>
              <a:rect l="l" t="t" r="r" b="b"/>
              <a:pathLst>
                <a:path w="3941" h="473" extrusionOk="0">
                  <a:moveTo>
                    <a:pt x="2043" y="1"/>
                  </a:moveTo>
                  <a:cubicBezTo>
                    <a:pt x="1440" y="1"/>
                    <a:pt x="837" y="34"/>
                    <a:pt x="237" y="100"/>
                  </a:cubicBezTo>
                  <a:cubicBezTo>
                    <a:pt x="10" y="124"/>
                    <a:pt x="1" y="472"/>
                    <a:pt x="215" y="472"/>
                  </a:cubicBezTo>
                  <a:cubicBezTo>
                    <a:pt x="222" y="472"/>
                    <a:pt x="229" y="472"/>
                    <a:pt x="237" y="471"/>
                  </a:cubicBezTo>
                  <a:cubicBezTo>
                    <a:pt x="837" y="405"/>
                    <a:pt x="1440" y="372"/>
                    <a:pt x="2043" y="372"/>
                  </a:cubicBezTo>
                  <a:cubicBezTo>
                    <a:pt x="2598" y="372"/>
                    <a:pt x="3152" y="400"/>
                    <a:pt x="3704" y="455"/>
                  </a:cubicBezTo>
                  <a:cubicBezTo>
                    <a:pt x="3712" y="456"/>
                    <a:pt x="3720" y="456"/>
                    <a:pt x="3727" y="456"/>
                  </a:cubicBezTo>
                  <a:cubicBezTo>
                    <a:pt x="3941" y="456"/>
                    <a:pt x="3932" y="107"/>
                    <a:pt x="3704" y="84"/>
                  </a:cubicBezTo>
                  <a:cubicBezTo>
                    <a:pt x="3152" y="28"/>
                    <a:pt x="2598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0" name="Google Shape;16740;p28"/>
            <p:cNvSpPr/>
            <p:nvPr/>
          </p:nvSpPr>
          <p:spPr>
            <a:xfrm>
              <a:off x="2222750" y="2140800"/>
              <a:ext cx="66300" cy="131250"/>
            </a:xfrm>
            <a:custGeom>
              <a:avLst/>
              <a:gdLst/>
              <a:ahLst/>
              <a:cxnLst/>
              <a:rect l="l" t="t" r="r" b="b"/>
              <a:pathLst>
                <a:path w="2652" h="5250" extrusionOk="0">
                  <a:moveTo>
                    <a:pt x="1975" y="1"/>
                  </a:moveTo>
                  <a:cubicBezTo>
                    <a:pt x="1920" y="1"/>
                    <a:pt x="1865" y="28"/>
                    <a:pt x="1832" y="95"/>
                  </a:cubicBezTo>
                  <a:cubicBezTo>
                    <a:pt x="1492" y="756"/>
                    <a:pt x="1216" y="1470"/>
                    <a:pt x="1001" y="2197"/>
                  </a:cubicBezTo>
                  <a:cubicBezTo>
                    <a:pt x="735" y="2219"/>
                    <a:pt x="472" y="2263"/>
                    <a:pt x="213" y="2329"/>
                  </a:cubicBezTo>
                  <a:cubicBezTo>
                    <a:pt x="1" y="2384"/>
                    <a:pt x="67" y="2693"/>
                    <a:pt x="260" y="2693"/>
                  </a:cubicBezTo>
                  <a:cubicBezTo>
                    <a:pt x="277" y="2693"/>
                    <a:pt x="294" y="2691"/>
                    <a:pt x="312" y="2686"/>
                  </a:cubicBezTo>
                  <a:cubicBezTo>
                    <a:pt x="500" y="2638"/>
                    <a:pt x="693" y="2602"/>
                    <a:pt x="887" y="2578"/>
                  </a:cubicBezTo>
                  <a:lnTo>
                    <a:pt x="887" y="2578"/>
                  </a:lnTo>
                  <a:cubicBezTo>
                    <a:pt x="815" y="2854"/>
                    <a:pt x="752" y="3130"/>
                    <a:pt x="702" y="3407"/>
                  </a:cubicBezTo>
                  <a:cubicBezTo>
                    <a:pt x="613" y="3888"/>
                    <a:pt x="603" y="4424"/>
                    <a:pt x="923" y="4826"/>
                  </a:cubicBezTo>
                  <a:cubicBezTo>
                    <a:pt x="1123" y="5077"/>
                    <a:pt x="1421" y="5250"/>
                    <a:pt x="1734" y="5250"/>
                  </a:cubicBezTo>
                  <a:cubicBezTo>
                    <a:pt x="1826" y="5250"/>
                    <a:pt x="1919" y="5235"/>
                    <a:pt x="2012" y="5202"/>
                  </a:cubicBezTo>
                  <a:cubicBezTo>
                    <a:pt x="2214" y="5132"/>
                    <a:pt x="2156" y="4834"/>
                    <a:pt x="1978" y="4834"/>
                  </a:cubicBezTo>
                  <a:cubicBezTo>
                    <a:pt x="1958" y="4834"/>
                    <a:pt x="1937" y="4837"/>
                    <a:pt x="1915" y="4845"/>
                  </a:cubicBezTo>
                  <a:cubicBezTo>
                    <a:pt x="1854" y="4866"/>
                    <a:pt x="1794" y="4876"/>
                    <a:pt x="1735" y="4876"/>
                  </a:cubicBezTo>
                  <a:cubicBezTo>
                    <a:pt x="1447" y="4876"/>
                    <a:pt x="1189" y="4645"/>
                    <a:pt x="1086" y="4370"/>
                  </a:cubicBezTo>
                  <a:cubicBezTo>
                    <a:pt x="912" y="3908"/>
                    <a:pt x="1080" y="3376"/>
                    <a:pt x="1197" y="2920"/>
                  </a:cubicBezTo>
                  <a:cubicBezTo>
                    <a:pt x="1230" y="2793"/>
                    <a:pt x="1266" y="2667"/>
                    <a:pt x="1302" y="2542"/>
                  </a:cubicBezTo>
                  <a:cubicBezTo>
                    <a:pt x="1349" y="2541"/>
                    <a:pt x="1395" y="2540"/>
                    <a:pt x="1442" y="2540"/>
                  </a:cubicBezTo>
                  <a:cubicBezTo>
                    <a:pt x="1741" y="2540"/>
                    <a:pt x="2040" y="2570"/>
                    <a:pt x="2333" y="2633"/>
                  </a:cubicBezTo>
                  <a:cubicBezTo>
                    <a:pt x="2348" y="2636"/>
                    <a:pt x="2362" y="2637"/>
                    <a:pt x="2376" y="2637"/>
                  </a:cubicBezTo>
                  <a:cubicBezTo>
                    <a:pt x="2578" y="2637"/>
                    <a:pt x="2652" y="2321"/>
                    <a:pt x="2432" y="2274"/>
                  </a:cubicBezTo>
                  <a:cubicBezTo>
                    <a:pt x="2109" y="2208"/>
                    <a:pt x="1780" y="2174"/>
                    <a:pt x="1450" y="2174"/>
                  </a:cubicBezTo>
                  <a:cubicBezTo>
                    <a:pt x="1436" y="2174"/>
                    <a:pt x="1421" y="2174"/>
                    <a:pt x="1407" y="2174"/>
                  </a:cubicBezTo>
                  <a:cubicBezTo>
                    <a:pt x="1604" y="1524"/>
                    <a:pt x="1843" y="888"/>
                    <a:pt x="2151" y="281"/>
                  </a:cubicBezTo>
                  <a:cubicBezTo>
                    <a:pt x="2227" y="135"/>
                    <a:pt x="2098" y="1"/>
                    <a:pt x="19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1" name="Google Shape;16741;p28"/>
            <p:cNvSpPr/>
            <p:nvPr/>
          </p:nvSpPr>
          <p:spPr>
            <a:xfrm>
              <a:off x="2299375" y="2188175"/>
              <a:ext cx="78375" cy="111450"/>
            </a:xfrm>
            <a:custGeom>
              <a:avLst/>
              <a:gdLst/>
              <a:ahLst/>
              <a:cxnLst/>
              <a:rect l="l" t="t" r="r" b="b"/>
              <a:pathLst>
                <a:path w="3135" h="4458" extrusionOk="0">
                  <a:moveTo>
                    <a:pt x="2289" y="372"/>
                  </a:moveTo>
                  <a:cubicBezTo>
                    <a:pt x="2404" y="372"/>
                    <a:pt x="2519" y="395"/>
                    <a:pt x="2630" y="448"/>
                  </a:cubicBezTo>
                  <a:cubicBezTo>
                    <a:pt x="2494" y="771"/>
                    <a:pt x="2289" y="1061"/>
                    <a:pt x="2030" y="1297"/>
                  </a:cubicBezTo>
                  <a:cubicBezTo>
                    <a:pt x="1854" y="1456"/>
                    <a:pt x="1527" y="1722"/>
                    <a:pt x="1243" y="1722"/>
                  </a:cubicBezTo>
                  <a:cubicBezTo>
                    <a:pt x="1191" y="1722"/>
                    <a:pt x="1140" y="1713"/>
                    <a:pt x="1092" y="1692"/>
                  </a:cubicBezTo>
                  <a:cubicBezTo>
                    <a:pt x="697" y="1523"/>
                    <a:pt x="1346" y="859"/>
                    <a:pt x="1504" y="714"/>
                  </a:cubicBezTo>
                  <a:cubicBezTo>
                    <a:pt x="1719" y="518"/>
                    <a:pt x="2003" y="372"/>
                    <a:pt x="2289" y="372"/>
                  </a:cubicBezTo>
                  <a:close/>
                  <a:moveTo>
                    <a:pt x="2298" y="0"/>
                  </a:moveTo>
                  <a:cubicBezTo>
                    <a:pt x="1934" y="0"/>
                    <a:pt x="1573" y="164"/>
                    <a:pt x="1286" y="410"/>
                  </a:cubicBezTo>
                  <a:cubicBezTo>
                    <a:pt x="930" y="716"/>
                    <a:pt x="332" y="1393"/>
                    <a:pt x="728" y="1872"/>
                  </a:cubicBezTo>
                  <a:cubicBezTo>
                    <a:pt x="856" y="2027"/>
                    <a:pt x="1022" y="2087"/>
                    <a:pt x="1198" y="2087"/>
                  </a:cubicBezTo>
                  <a:cubicBezTo>
                    <a:pt x="1498" y="2087"/>
                    <a:pt x="1829" y="1915"/>
                    <a:pt x="2049" y="1755"/>
                  </a:cubicBezTo>
                  <a:cubicBezTo>
                    <a:pt x="2298" y="1571"/>
                    <a:pt x="2516" y="1347"/>
                    <a:pt x="2691" y="1094"/>
                  </a:cubicBezTo>
                  <a:lnTo>
                    <a:pt x="2691" y="1094"/>
                  </a:lnTo>
                  <a:cubicBezTo>
                    <a:pt x="2658" y="1745"/>
                    <a:pt x="2505" y="2394"/>
                    <a:pt x="2207" y="2971"/>
                  </a:cubicBezTo>
                  <a:cubicBezTo>
                    <a:pt x="1906" y="3550"/>
                    <a:pt x="1355" y="4085"/>
                    <a:pt x="697" y="4085"/>
                  </a:cubicBezTo>
                  <a:cubicBezTo>
                    <a:pt x="570" y="4085"/>
                    <a:pt x="439" y="4065"/>
                    <a:pt x="305" y="4022"/>
                  </a:cubicBezTo>
                  <a:cubicBezTo>
                    <a:pt x="284" y="4015"/>
                    <a:pt x="264" y="4012"/>
                    <a:pt x="246" y="4012"/>
                  </a:cubicBezTo>
                  <a:cubicBezTo>
                    <a:pt x="63" y="4012"/>
                    <a:pt x="0" y="4314"/>
                    <a:pt x="206" y="4381"/>
                  </a:cubicBezTo>
                  <a:cubicBezTo>
                    <a:pt x="369" y="4433"/>
                    <a:pt x="530" y="4457"/>
                    <a:pt x="688" y="4457"/>
                  </a:cubicBezTo>
                  <a:cubicBezTo>
                    <a:pt x="1413" y="4457"/>
                    <a:pt x="2065" y="3947"/>
                    <a:pt x="2436" y="3323"/>
                  </a:cubicBezTo>
                  <a:cubicBezTo>
                    <a:pt x="2955" y="2450"/>
                    <a:pt x="3135" y="1365"/>
                    <a:pt x="3052" y="363"/>
                  </a:cubicBezTo>
                  <a:cubicBezTo>
                    <a:pt x="3049" y="284"/>
                    <a:pt x="2994" y="215"/>
                    <a:pt x="2917" y="193"/>
                  </a:cubicBezTo>
                  <a:cubicBezTo>
                    <a:pt x="2903" y="174"/>
                    <a:pt x="2884" y="158"/>
                    <a:pt x="2862" y="146"/>
                  </a:cubicBezTo>
                  <a:cubicBezTo>
                    <a:pt x="2680" y="45"/>
                    <a:pt x="2488" y="0"/>
                    <a:pt x="2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2" name="Google Shape;16742;p28"/>
            <p:cNvSpPr/>
            <p:nvPr/>
          </p:nvSpPr>
          <p:spPr>
            <a:xfrm>
              <a:off x="2449650" y="2184050"/>
              <a:ext cx="95550" cy="76600"/>
            </a:xfrm>
            <a:custGeom>
              <a:avLst/>
              <a:gdLst/>
              <a:ahLst/>
              <a:cxnLst/>
              <a:rect l="l" t="t" r="r" b="b"/>
              <a:pathLst>
                <a:path w="3822" h="3064" extrusionOk="0">
                  <a:moveTo>
                    <a:pt x="2003" y="443"/>
                  </a:moveTo>
                  <a:cubicBezTo>
                    <a:pt x="2120" y="443"/>
                    <a:pt x="2233" y="482"/>
                    <a:pt x="2335" y="577"/>
                  </a:cubicBezTo>
                  <a:cubicBezTo>
                    <a:pt x="2493" y="724"/>
                    <a:pt x="2557" y="958"/>
                    <a:pt x="2604" y="1183"/>
                  </a:cubicBezTo>
                  <a:cubicBezTo>
                    <a:pt x="2487" y="1318"/>
                    <a:pt x="2365" y="1450"/>
                    <a:pt x="2236" y="1577"/>
                  </a:cubicBezTo>
                  <a:cubicBezTo>
                    <a:pt x="2014" y="1798"/>
                    <a:pt x="1780" y="2003"/>
                    <a:pt x="1533" y="2195"/>
                  </a:cubicBezTo>
                  <a:cubicBezTo>
                    <a:pt x="1412" y="2289"/>
                    <a:pt x="1288" y="2379"/>
                    <a:pt x="1161" y="2467"/>
                  </a:cubicBezTo>
                  <a:cubicBezTo>
                    <a:pt x="1092" y="2514"/>
                    <a:pt x="1022" y="2559"/>
                    <a:pt x="950" y="2604"/>
                  </a:cubicBezTo>
                  <a:cubicBezTo>
                    <a:pt x="908" y="2632"/>
                    <a:pt x="841" y="2693"/>
                    <a:pt x="783" y="2693"/>
                  </a:cubicBezTo>
                  <a:cubicBezTo>
                    <a:pt x="776" y="2693"/>
                    <a:pt x="770" y="2692"/>
                    <a:pt x="763" y="2691"/>
                  </a:cubicBezTo>
                  <a:cubicBezTo>
                    <a:pt x="665" y="2664"/>
                    <a:pt x="607" y="2451"/>
                    <a:pt x="586" y="2368"/>
                  </a:cubicBezTo>
                  <a:cubicBezTo>
                    <a:pt x="555" y="2230"/>
                    <a:pt x="555" y="2086"/>
                    <a:pt x="585" y="1948"/>
                  </a:cubicBezTo>
                  <a:cubicBezTo>
                    <a:pt x="641" y="1672"/>
                    <a:pt x="777" y="1420"/>
                    <a:pt x="942" y="1193"/>
                  </a:cubicBezTo>
                  <a:cubicBezTo>
                    <a:pt x="1139" y="920"/>
                    <a:pt x="1595" y="443"/>
                    <a:pt x="2003" y="443"/>
                  </a:cubicBezTo>
                  <a:close/>
                  <a:moveTo>
                    <a:pt x="3565" y="0"/>
                  </a:moveTo>
                  <a:cubicBezTo>
                    <a:pt x="3508" y="0"/>
                    <a:pt x="3452" y="26"/>
                    <a:pt x="3414" y="88"/>
                  </a:cubicBezTo>
                  <a:cubicBezTo>
                    <a:pt x="3255" y="348"/>
                    <a:pt x="3079" y="599"/>
                    <a:pt x="2891" y="840"/>
                  </a:cubicBezTo>
                  <a:cubicBezTo>
                    <a:pt x="2830" y="644"/>
                    <a:pt x="2747" y="458"/>
                    <a:pt x="2598" y="314"/>
                  </a:cubicBezTo>
                  <a:cubicBezTo>
                    <a:pt x="2425" y="148"/>
                    <a:pt x="2231" y="81"/>
                    <a:pt x="2032" y="81"/>
                  </a:cubicBezTo>
                  <a:cubicBezTo>
                    <a:pt x="1577" y="81"/>
                    <a:pt x="1101" y="433"/>
                    <a:pt x="814" y="763"/>
                  </a:cubicBezTo>
                  <a:cubicBezTo>
                    <a:pt x="375" y="1268"/>
                    <a:pt x="0" y="2012"/>
                    <a:pt x="304" y="2676"/>
                  </a:cubicBezTo>
                  <a:cubicBezTo>
                    <a:pt x="370" y="2819"/>
                    <a:pt x="466" y="2962"/>
                    <a:pt x="613" y="3029"/>
                  </a:cubicBezTo>
                  <a:cubicBezTo>
                    <a:pt x="667" y="3053"/>
                    <a:pt x="720" y="3064"/>
                    <a:pt x="772" y="3064"/>
                  </a:cubicBezTo>
                  <a:cubicBezTo>
                    <a:pt x="901" y="3064"/>
                    <a:pt x="1024" y="2999"/>
                    <a:pt x="1138" y="2926"/>
                  </a:cubicBezTo>
                  <a:cubicBezTo>
                    <a:pt x="1457" y="2722"/>
                    <a:pt x="1763" y="2496"/>
                    <a:pt x="2051" y="2250"/>
                  </a:cubicBezTo>
                  <a:cubicBezTo>
                    <a:pt x="2278" y="2054"/>
                    <a:pt x="2495" y="1846"/>
                    <a:pt x="2698" y="1625"/>
                  </a:cubicBezTo>
                  <a:cubicBezTo>
                    <a:pt x="2780" y="1993"/>
                    <a:pt x="2861" y="2362"/>
                    <a:pt x="2941" y="2730"/>
                  </a:cubicBezTo>
                  <a:cubicBezTo>
                    <a:pt x="2962" y="2823"/>
                    <a:pt x="3031" y="2863"/>
                    <a:pt x="3104" y="2863"/>
                  </a:cubicBezTo>
                  <a:cubicBezTo>
                    <a:pt x="3214" y="2863"/>
                    <a:pt x="3331" y="2772"/>
                    <a:pt x="3300" y="2633"/>
                  </a:cubicBezTo>
                  <a:cubicBezTo>
                    <a:pt x="3201" y="2185"/>
                    <a:pt x="3103" y="1736"/>
                    <a:pt x="3004" y="1288"/>
                  </a:cubicBezTo>
                  <a:cubicBezTo>
                    <a:pt x="3272" y="970"/>
                    <a:pt x="3516" y="632"/>
                    <a:pt x="3736" y="276"/>
                  </a:cubicBezTo>
                  <a:cubicBezTo>
                    <a:pt x="3822" y="134"/>
                    <a:pt x="3693" y="0"/>
                    <a:pt x="3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3" name="Google Shape;16743;p28"/>
            <p:cNvSpPr/>
            <p:nvPr/>
          </p:nvSpPr>
          <p:spPr>
            <a:xfrm>
              <a:off x="2636550" y="2163900"/>
              <a:ext cx="107950" cy="84250"/>
            </a:xfrm>
            <a:custGeom>
              <a:avLst/>
              <a:gdLst/>
              <a:ahLst/>
              <a:cxnLst/>
              <a:rect l="l" t="t" r="r" b="b"/>
              <a:pathLst>
                <a:path w="4318" h="3370" extrusionOk="0">
                  <a:moveTo>
                    <a:pt x="231" y="1"/>
                  </a:moveTo>
                  <a:cubicBezTo>
                    <a:pt x="57" y="1"/>
                    <a:pt x="1" y="296"/>
                    <a:pt x="200" y="371"/>
                  </a:cubicBezTo>
                  <a:lnTo>
                    <a:pt x="3399" y="1563"/>
                  </a:lnTo>
                  <a:cubicBezTo>
                    <a:pt x="3529" y="1612"/>
                    <a:pt x="3661" y="1657"/>
                    <a:pt x="3791" y="1709"/>
                  </a:cubicBezTo>
                  <a:cubicBezTo>
                    <a:pt x="3844" y="1729"/>
                    <a:pt x="3866" y="1718"/>
                    <a:pt x="3843" y="1767"/>
                  </a:cubicBezTo>
                  <a:cubicBezTo>
                    <a:pt x="3827" y="1803"/>
                    <a:pt x="3706" y="1873"/>
                    <a:pt x="3672" y="1897"/>
                  </a:cubicBezTo>
                  <a:cubicBezTo>
                    <a:pt x="3473" y="2044"/>
                    <a:pt x="3268" y="2184"/>
                    <a:pt x="3056" y="2315"/>
                  </a:cubicBezTo>
                  <a:cubicBezTo>
                    <a:pt x="2616" y="2588"/>
                    <a:pt x="2155" y="2828"/>
                    <a:pt x="1677" y="3031"/>
                  </a:cubicBezTo>
                  <a:cubicBezTo>
                    <a:pt x="1487" y="3114"/>
                    <a:pt x="1607" y="3369"/>
                    <a:pt x="1786" y="3369"/>
                  </a:cubicBezTo>
                  <a:cubicBezTo>
                    <a:pt x="1812" y="3369"/>
                    <a:pt x="1838" y="3364"/>
                    <a:pt x="1865" y="3352"/>
                  </a:cubicBezTo>
                  <a:cubicBezTo>
                    <a:pt x="2426" y="3113"/>
                    <a:pt x="2964" y="2824"/>
                    <a:pt x="3471" y="2489"/>
                  </a:cubicBezTo>
                  <a:cubicBezTo>
                    <a:pt x="3699" y="2339"/>
                    <a:pt x="3988" y="2180"/>
                    <a:pt x="4162" y="1967"/>
                  </a:cubicBezTo>
                  <a:cubicBezTo>
                    <a:pt x="4317" y="1778"/>
                    <a:pt x="4261" y="1537"/>
                    <a:pt x="4051" y="1419"/>
                  </a:cubicBezTo>
                  <a:cubicBezTo>
                    <a:pt x="3797" y="1276"/>
                    <a:pt x="3484" y="1200"/>
                    <a:pt x="3213" y="1099"/>
                  </a:cubicBezTo>
                  <a:lnTo>
                    <a:pt x="2216" y="728"/>
                  </a:lnTo>
                  <a:lnTo>
                    <a:pt x="297" y="14"/>
                  </a:lnTo>
                  <a:cubicBezTo>
                    <a:pt x="274" y="5"/>
                    <a:pt x="25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4" name="Google Shape;16744;p28"/>
            <p:cNvSpPr/>
            <p:nvPr/>
          </p:nvSpPr>
          <p:spPr>
            <a:xfrm>
              <a:off x="2815250" y="2147000"/>
              <a:ext cx="77650" cy="81425"/>
            </a:xfrm>
            <a:custGeom>
              <a:avLst/>
              <a:gdLst/>
              <a:ahLst/>
              <a:cxnLst/>
              <a:rect l="l" t="t" r="r" b="b"/>
              <a:pathLst>
                <a:path w="3106" h="3257" extrusionOk="0">
                  <a:moveTo>
                    <a:pt x="1763" y="370"/>
                  </a:moveTo>
                  <a:cubicBezTo>
                    <a:pt x="1901" y="370"/>
                    <a:pt x="2039" y="403"/>
                    <a:pt x="2158" y="472"/>
                  </a:cubicBezTo>
                  <a:cubicBezTo>
                    <a:pt x="2572" y="712"/>
                    <a:pt x="2688" y="1274"/>
                    <a:pt x="2562" y="1705"/>
                  </a:cubicBezTo>
                  <a:lnTo>
                    <a:pt x="2562" y="1706"/>
                  </a:lnTo>
                  <a:cubicBezTo>
                    <a:pt x="2418" y="2205"/>
                    <a:pt x="1972" y="2592"/>
                    <a:pt x="1505" y="2788"/>
                  </a:cubicBezTo>
                  <a:cubicBezTo>
                    <a:pt x="1367" y="2845"/>
                    <a:pt x="1169" y="2894"/>
                    <a:pt x="979" y="2894"/>
                  </a:cubicBezTo>
                  <a:cubicBezTo>
                    <a:pt x="752" y="2894"/>
                    <a:pt x="537" y="2824"/>
                    <a:pt x="450" y="2614"/>
                  </a:cubicBezTo>
                  <a:cubicBezTo>
                    <a:pt x="388" y="2462"/>
                    <a:pt x="421" y="2280"/>
                    <a:pt x="453" y="2126"/>
                  </a:cubicBezTo>
                  <a:cubicBezTo>
                    <a:pt x="488" y="1968"/>
                    <a:pt x="533" y="1811"/>
                    <a:pt x="588" y="1659"/>
                  </a:cubicBezTo>
                  <a:cubicBezTo>
                    <a:pt x="710" y="1329"/>
                    <a:pt x="883" y="1019"/>
                    <a:pt x="1102" y="741"/>
                  </a:cubicBezTo>
                  <a:cubicBezTo>
                    <a:pt x="1118" y="723"/>
                    <a:pt x="1130" y="701"/>
                    <a:pt x="1138" y="679"/>
                  </a:cubicBezTo>
                  <a:cubicBezTo>
                    <a:pt x="1276" y="475"/>
                    <a:pt x="1519" y="370"/>
                    <a:pt x="1763" y="370"/>
                  </a:cubicBezTo>
                  <a:close/>
                  <a:moveTo>
                    <a:pt x="1757" y="1"/>
                  </a:moveTo>
                  <a:cubicBezTo>
                    <a:pt x="1362" y="1"/>
                    <a:pt x="968" y="187"/>
                    <a:pt x="779" y="549"/>
                  </a:cubicBezTo>
                  <a:cubicBezTo>
                    <a:pt x="775" y="560"/>
                    <a:pt x="770" y="571"/>
                    <a:pt x="768" y="583"/>
                  </a:cubicBezTo>
                  <a:cubicBezTo>
                    <a:pt x="565" y="853"/>
                    <a:pt x="399" y="1146"/>
                    <a:pt x="270" y="1457"/>
                  </a:cubicBezTo>
                  <a:cubicBezTo>
                    <a:pt x="134" y="1797"/>
                    <a:pt x="1" y="2213"/>
                    <a:pt x="60" y="2582"/>
                  </a:cubicBezTo>
                  <a:cubicBezTo>
                    <a:pt x="141" y="3070"/>
                    <a:pt x="581" y="3256"/>
                    <a:pt x="1021" y="3256"/>
                  </a:cubicBezTo>
                  <a:cubicBezTo>
                    <a:pt x="1163" y="3256"/>
                    <a:pt x="1306" y="3236"/>
                    <a:pt x="1436" y="3201"/>
                  </a:cubicBezTo>
                  <a:cubicBezTo>
                    <a:pt x="2056" y="3032"/>
                    <a:pt x="2631" y="2542"/>
                    <a:pt x="2871" y="1945"/>
                  </a:cubicBezTo>
                  <a:cubicBezTo>
                    <a:pt x="3106" y="1362"/>
                    <a:pt x="2967" y="616"/>
                    <a:pt x="2454" y="226"/>
                  </a:cubicBezTo>
                  <a:cubicBezTo>
                    <a:pt x="2256" y="75"/>
                    <a:pt x="2006" y="1"/>
                    <a:pt x="1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5" name="Google Shape;16745;p28"/>
            <p:cNvSpPr/>
            <p:nvPr/>
          </p:nvSpPr>
          <p:spPr>
            <a:xfrm>
              <a:off x="3519075" y="2574725"/>
              <a:ext cx="1603475" cy="1162650"/>
            </a:xfrm>
            <a:custGeom>
              <a:avLst/>
              <a:gdLst/>
              <a:ahLst/>
              <a:cxnLst/>
              <a:rect l="l" t="t" r="r" b="b"/>
              <a:pathLst>
                <a:path w="64139" h="46506" extrusionOk="0">
                  <a:moveTo>
                    <a:pt x="23525" y="1"/>
                  </a:moveTo>
                  <a:cubicBezTo>
                    <a:pt x="23449" y="1"/>
                    <a:pt x="23370" y="39"/>
                    <a:pt x="23327" y="109"/>
                  </a:cubicBezTo>
                  <a:lnTo>
                    <a:pt x="21403" y="3244"/>
                  </a:lnTo>
                  <a:cubicBezTo>
                    <a:pt x="21300" y="3412"/>
                    <a:pt x="21452" y="3571"/>
                    <a:pt x="21605" y="3571"/>
                  </a:cubicBezTo>
                  <a:cubicBezTo>
                    <a:pt x="21672" y="3571"/>
                    <a:pt x="21740" y="3540"/>
                    <a:pt x="21785" y="3466"/>
                  </a:cubicBezTo>
                  <a:lnTo>
                    <a:pt x="23114" y="1302"/>
                  </a:lnTo>
                  <a:lnTo>
                    <a:pt x="23114" y="17373"/>
                  </a:lnTo>
                  <a:lnTo>
                    <a:pt x="1964" y="17373"/>
                  </a:lnTo>
                  <a:cubicBezTo>
                    <a:pt x="1680" y="17373"/>
                    <a:pt x="1679" y="17815"/>
                    <a:pt x="1964" y="17815"/>
                  </a:cubicBezTo>
                  <a:lnTo>
                    <a:pt x="23114" y="17815"/>
                  </a:lnTo>
                  <a:lnTo>
                    <a:pt x="23114" y="29584"/>
                  </a:lnTo>
                  <a:lnTo>
                    <a:pt x="286" y="29584"/>
                  </a:lnTo>
                  <a:cubicBezTo>
                    <a:pt x="1" y="29584"/>
                    <a:pt x="1" y="30026"/>
                    <a:pt x="286" y="30026"/>
                  </a:cubicBezTo>
                  <a:lnTo>
                    <a:pt x="23114" y="30026"/>
                  </a:lnTo>
                  <a:lnTo>
                    <a:pt x="23114" y="46292"/>
                  </a:lnTo>
                  <a:cubicBezTo>
                    <a:pt x="23114" y="46434"/>
                    <a:pt x="23225" y="46506"/>
                    <a:pt x="23335" y="46506"/>
                  </a:cubicBezTo>
                  <a:cubicBezTo>
                    <a:pt x="23446" y="46506"/>
                    <a:pt x="23556" y="46435"/>
                    <a:pt x="23556" y="46292"/>
                  </a:cubicBezTo>
                  <a:lnTo>
                    <a:pt x="23556" y="30026"/>
                  </a:lnTo>
                  <a:lnTo>
                    <a:pt x="63386" y="30026"/>
                  </a:lnTo>
                  <a:cubicBezTo>
                    <a:pt x="63443" y="30095"/>
                    <a:pt x="63497" y="30162"/>
                    <a:pt x="63552" y="30231"/>
                  </a:cubicBezTo>
                  <a:lnTo>
                    <a:pt x="61091" y="31919"/>
                  </a:lnTo>
                  <a:cubicBezTo>
                    <a:pt x="60897" y="32053"/>
                    <a:pt x="61017" y="32340"/>
                    <a:pt x="61198" y="32340"/>
                  </a:cubicBezTo>
                  <a:cubicBezTo>
                    <a:pt x="61235" y="32340"/>
                    <a:pt x="61274" y="32328"/>
                    <a:pt x="61313" y="32301"/>
                  </a:cubicBezTo>
                  <a:lnTo>
                    <a:pt x="63983" y="30470"/>
                  </a:lnTo>
                  <a:cubicBezTo>
                    <a:pt x="64072" y="30408"/>
                    <a:pt x="64138" y="30267"/>
                    <a:pt x="64061" y="30167"/>
                  </a:cubicBezTo>
                  <a:cubicBezTo>
                    <a:pt x="63989" y="30070"/>
                    <a:pt x="63911" y="29978"/>
                    <a:pt x="63834" y="29884"/>
                  </a:cubicBezTo>
                  <a:cubicBezTo>
                    <a:pt x="63878" y="29755"/>
                    <a:pt x="63811" y="29584"/>
                    <a:pt x="63634" y="29584"/>
                  </a:cubicBezTo>
                  <a:lnTo>
                    <a:pt x="63595" y="29584"/>
                  </a:lnTo>
                  <a:cubicBezTo>
                    <a:pt x="63079" y="28970"/>
                    <a:pt x="62515" y="28400"/>
                    <a:pt x="61909" y="27878"/>
                  </a:cubicBezTo>
                  <a:cubicBezTo>
                    <a:pt x="61862" y="27838"/>
                    <a:pt x="61811" y="27822"/>
                    <a:pt x="61762" y="27822"/>
                  </a:cubicBezTo>
                  <a:cubicBezTo>
                    <a:pt x="61582" y="27822"/>
                    <a:pt x="61426" y="28045"/>
                    <a:pt x="61595" y="28191"/>
                  </a:cubicBezTo>
                  <a:cubicBezTo>
                    <a:pt x="62097" y="28624"/>
                    <a:pt x="62570" y="29089"/>
                    <a:pt x="63009" y="29584"/>
                  </a:cubicBezTo>
                  <a:lnTo>
                    <a:pt x="23556" y="29584"/>
                  </a:lnTo>
                  <a:lnTo>
                    <a:pt x="23556" y="17815"/>
                  </a:lnTo>
                  <a:lnTo>
                    <a:pt x="38625" y="17815"/>
                  </a:lnTo>
                  <a:lnTo>
                    <a:pt x="38642" y="19501"/>
                  </a:lnTo>
                  <a:cubicBezTo>
                    <a:pt x="38645" y="19727"/>
                    <a:pt x="38835" y="19943"/>
                    <a:pt x="39067" y="19943"/>
                  </a:cubicBezTo>
                  <a:cubicBezTo>
                    <a:pt x="39073" y="19943"/>
                    <a:pt x="39078" y="19943"/>
                    <a:pt x="39084" y="19942"/>
                  </a:cubicBezTo>
                  <a:cubicBezTo>
                    <a:pt x="39322" y="19933"/>
                    <a:pt x="39529" y="19748"/>
                    <a:pt x="39526" y="19501"/>
                  </a:cubicBezTo>
                  <a:lnTo>
                    <a:pt x="39509" y="17815"/>
                  </a:lnTo>
                  <a:lnTo>
                    <a:pt x="59056" y="17815"/>
                  </a:lnTo>
                  <a:cubicBezTo>
                    <a:pt x="59339" y="17815"/>
                    <a:pt x="59339" y="17373"/>
                    <a:pt x="59056" y="17373"/>
                  </a:cubicBezTo>
                  <a:lnTo>
                    <a:pt x="39579" y="17373"/>
                  </a:lnTo>
                  <a:cubicBezTo>
                    <a:pt x="40751" y="17064"/>
                    <a:pt x="41758" y="16080"/>
                    <a:pt x="42600" y="15228"/>
                  </a:cubicBezTo>
                  <a:cubicBezTo>
                    <a:pt x="43922" y="13888"/>
                    <a:pt x="45107" y="12419"/>
                    <a:pt x="46139" y="10844"/>
                  </a:cubicBezTo>
                  <a:cubicBezTo>
                    <a:pt x="47294" y="9088"/>
                    <a:pt x="48232" y="7204"/>
                    <a:pt x="48977" y="5240"/>
                  </a:cubicBezTo>
                  <a:cubicBezTo>
                    <a:pt x="49159" y="4756"/>
                    <a:pt x="48763" y="4439"/>
                    <a:pt x="48354" y="4439"/>
                  </a:cubicBezTo>
                  <a:cubicBezTo>
                    <a:pt x="48088" y="4439"/>
                    <a:pt x="47816" y="4574"/>
                    <a:pt x="47698" y="4887"/>
                  </a:cubicBezTo>
                  <a:cubicBezTo>
                    <a:pt x="46518" y="7999"/>
                    <a:pt x="44774" y="10868"/>
                    <a:pt x="42553" y="13346"/>
                  </a:cubicBezTo>
                  <a:cubicBezTo>
                    <a:pt x="42017" y="13943"/>
                    <a:pt x="41456" y="14520"/>
                    <a:pt x="40867" y="15065"/>
                  </a:cubicBezTo>
                  <a:cubicBezTo>
                    <a:pt x="40329" y="15563"/>
                    <a:pt x="39650" y="16148"/>
                    <a:pt x="38872" y="16148"/>
                  </a:cubicBezTo>
                  <a:cubicBezTo>
                    <a:pt x="38855" y="16148"/>
                    <a:pt x="38838" y="16148"/>
                    <a:pt x="38821" y="16148"/>
                  </a:cubicBezTo>
                  <a:cubicBezTo>
                    <a:pt x="37993" y="16123"/>
                    <a:pt x="37314" y="15454"/>
                    <a:pt x="36762" y="14905"/>
                  </a:cubicBezTo>
                  <a:cubicBezTo>
                    <a:pt x="36179" y="14325"/>
                    <a:pt x="35625" y="13714"/>
                    <a:pt x="35103" y="13077"/>
                  </a:cubicBezTo>
                  <a:cubicBezTo>
                    <a:pt x="33874" y="11577"/>
                    <a:pt x="32848" y="9915"/>
                    <a:pt x="32013" y="8166"/>
                  </a:cubicBezTo>
                  <a:cubicBezTo>
                    <a:pt x="31898" y="7926"/>
                    <a:pt x="31707" y="7826"/>
                    <a:pt x="31511" y="7826"/>
                  </a:cubicBezTo>
                  <a:cubicBezTo>
                    <a:pt x="31078" y="7826"/>
                    <a:pt x="30616" y="8309"/>
                    <a:pt x="30868" y="8835"/>
                  </a:cubicBezTo>
                  <a:cubicBezTo>
                    <a:pt x="31686" y="10545"/>
                    <a:pt x="32693" y="12157"/>
                    <a:pt x="33868" y="13645"/>
                  </a:cubicBezTo>
                  <a:cubicBezTo>
                    <a:pt x="34475" y="14416"/>
                    <a:pt x="35129" y="15151"/>
                    <a:pt x="35825" y="15844"/>
                  </a:cubicBezTo>
                  <a:cubicBezTo>
                    <a:pt x="36458" y="16472"/>
                    <a:pt x="37165" y="17085"/>
                    <a:pt x="38034" y="17349"/>
                  </a:cubicBezTo>
                  <a:cubicBezTo>
                    <a:pt x="38069" y="17359"/>
                    <a:pt x="38102" y="17363"/>
                    <a:pt x="38136" y="17373"/>
                  </a:cubicBezTo>
                  <a:lnTo>
                    <a:pt x="23556" y="17373"/>
                  </a:lnTo>
                  <a:lnTo>
                    <a:pt x="23556" y="955"/>
                  </a:lnTo>
                  <a:cubicBezTo>
                    <a:pt x="23559" y="875"/>
                    <a:pt x="23513" y="801"/>
                    <a:pt x="23441" y="768"/>
                  </a:cubicBezTo>
                  <a:lnTo>
                    <a:pt x="23498" y="676"/>
                  </a:lnTo>
                  <a:cubicBezTo>
                    <a:pt x="23946" y="1572"/>
                    <a:pt x="24305" y="2510"/>
                    <a:pt x="24569" y="3477"/>
                  </a:cubicBezTo>
                  <a:cubicBezTo>
                    <a:pt x="24599" y="3586"/>
                    <a:pt x="24685" y="3634"/>
                    <a:pt x="24772" y="3634"/>
                  </a:cubicBezTo>
                  <a:cubicBezTo>
                    <a:pt x="24905" y="3634"/>
                    <a:pt x="25041" y="3526"/>
                    <a:pt x="24996" y="3360"/>
                  </a:cubicBezTo>
                  <a:cubicBezTo>
                    <a:pt x="24688" y="2232"/>
                    <a:pt x="24256" y="1141"/>
                    <a:pt x="23709" y="109"/>
                  </a:cubicBezTo>
                  <a:cubicBezTo>
                    <a:pt x="23670" y="35"/>
                    <a:pt x="23599" y="1"/>
                    <a:pt x="23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6" name="Google Shape;16746;p28"/>
            <p:cNvSpPr/>
            <p:nvPr/>
          </p:nvSpPr>
          <p:spPr>
            <a:xfrm>
              <a:off x="4487300" y="3105575"/>
              <a:ext cx="22175" cy="82225"/>
            </a:xfrm>
            <a:custGeom>
              <a:avLst/>
              <a:gdLst/>
              <a:ahLst/>
              <a:cxnLst/>
              <a:rect l="l" t="t" r="r" b="b"/>
              <a:pathLst>
                <a:path w="887" h="3289" extrusionOk="0">
                  <a:moveTo>
                    <a:pt x="461" y="1"/>
                  </a:moveTo>
                  <a:cubicBezTo>
                    <a:pt x="456" y="1"/>
                    <a:pt x="450" y="1"/>
                    <a:pt x="444" y="1"/>
                  </a:cubicBezTo>
                  <a:cubicBezTo>
                    <a:pt x="205" y="10"/>
                    <a:pt x="1" y="195"/>
                    <a:pt x="1" y="443"/>
                  </a:cubicBezTo>
                  <a:lnTo>
                    <a:pt x="1" y="2846"/>
                  </a:lnTo>
                  <a:cubicBezTo>
                    <a:pt x="1" y="3073"/>
                    <a:pt x="195" y="3288"/>
                    <a:pt x="427" y="3288"/>
                  </a:cubicBezTo>
                  <a:cubicBezTo>
                    <a:pt x="433" y="3288"/>
                    <a:pt x="439" y="3288"/>
                    <a:pt x="444" y="3288"/>
                  </a:cubicBezTo>
                  <a:cubicBezTo>
                    <a:pt x="682" y="3277"/>
                    <a:pt x="886" y="3094"/>
                    <a:pt x="886" y="2846"/>
                  </a:cubicBezTo>
                  <a:lnTo>
                    <a:pt x="886" y="443"/>
                  </a:lnTo>
                  <a:cubicBezTo>
                    <a:pt x="886" y="216"/>
                    <a:pt x="692" y="1"/>
                    <a:pt x="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7" name="Google Shape;16747;p28"/>
            <p:cNvSpPr/>
            <p:nvPr/>
          </p:nvSpPr>
          <p:spPr>
            <a:xfrm>
              <a:off x="4487300" y="3208600"/>
              <a:ext cx="22175" cy="82250"/>
            </a:xfrm>
            <a:custGeom>
              <a:avLst/>
              <a:gdLst/>
              <a:ahLst/>
              <a:cxnLst/>
              <a:rect l="l" t="t" r="r" b="b"/>
              <a:pathLst>
                <a:path w="887" h="3290" extrusionOk="0">
                  <a:moveTo>
                    <a:pt x="461" y="0"/>
                  </a:moveTo>
                  <a:cubicBezTo>
                    <a:pt x="456" y="0"/>
                    <a:pt x="450" y="0"/>
                    <a:pt x="444" y="1"/>
                  </a:cubicBezTo>
                  <a:cubicBezTo>
                    <a:pt x="205" y="12"/>
                    <a:pt x="1" y="195"/>
                    <a:pt x="1" y="442"/>
                  </a:cubicBezTo>
                  <a:lnTo>
                    <a:pt x="1" y="2847"/>
                  </a:lnTo>
                  <a:cubicBezTo>
                    <a:pt x="1" y="3072"/>
                    <a:pt x="195" y="3290"/>
                    <a:pt x="427" y="3290"/>
                  </a:cubicBezTo>
                  <a:cubicBezTo>
                    <a:pt x="433" y="3290"/>
                    <a:pt x="439" y="3290"/>
                    <a:pt x="444" y="3289"/>
                  </a:cubicBezTo>
                  <a:cubicBezTo>
                    <a:pt x="682" y="3278"/>
                    <a:pt x="886" y="3095"/>
                    <a:pt x="886" y="2847"/>
                  </a:cubicBezTo>
                  <a:lnTo>
                    <a:pt x="886" y="442"/>
                  </a:lnTo>
                  <a:cubicBezTo>
                    <a:pt x="886" y="218"/>
                    <a:pt x="692" y="0"/>
                    <a:pt x="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8" name="Google Shape;16748;p28"/>
            <p:cNvSpPr/>
            <p:nvPr/>
          </p:nvSpPr>
          <p:spPr>
            <a:xfrm>
              <a:off x="3939925" y="3397550"/>
              <a:ext cx="97825" cy="125200"/>
            </a:xfrm>
            <a:custGeom>
              <a:avLst/>
              <a:gdLst/>
              <a:ahLst/>
              <a:cxnLst/>
              <a:rect l="l" t="t" r="r" b="b"/>
              <a:pathLst>
                <a:path w="3913" h="5008" extrusionOk="0">
                  <a:moveTo>
                    <a:pt x="2496" y="869"/>
                  </a:moveTo>
                  <a:cubicBezTo>
                    <a:pt x="2506" y="872"/>
                    <a:pt x="2512" y="878"/>
                    <a:pt x="2521" y="881"/>
                  </a:cubicBezTo>
                  <a:cubicBezTo>
                    <a:pt x="2658" y="931"/>
                    <a:pt x="2777" y="1082"/>
                    <a:pt x="2835" y="1231"/>
                  </a:cubicBezTo>
                  <a:cubicBezTo>
                    <a:pt x="2930" y="1470"/>
                    <a:pt x="2943" y="1687"/>
                    <a:pt x="2922" y="1942"/>
                  </a:cubicBezTo>
                  <a:cubicBezTo>
                    <a:pt x="2883" y="2453"/>
                    <a:pt x="2600" y="3057"/>
                    <a:pt x="2244" y="3470"/>
                  </a:cubicBezTo>
                  <a:cubicBezTo>
                    <a:pt x="2067" y="3674"/>
                    <a:pt x="1655" y="4122"/>
                    <a:pt x="1321" y="4122"/>
                  </a:cubicBezTo>
                  <a:cubicBezTo>
                    <a:pt x="1220" y="4122"/>
                    <a:pt x="1126" y="4081"/>
                    <a:pt x="1048" y="3980"/>
                  </a:cubicBezTo>
                  <a:cubicBezTo>
                    <a:pt x="873" y="3752"/>
                    <a:pt x="895" y="3426"/>
                    <a:pt x="936" y="3156"/>
                  </a:cubicBezTo>
                  <a:cubicBezTo>
                    <a:pt x="987" y="2796"/>
                    <a:pt x="1077" y="2443"/>
                    <a:pt x="1200" y="2100"/>
                  </a:cubicBezTo>
                  <a:cubicBezTo>
                    <a:pt x="1418" y="1505"/>
                    <a:pt x="1855" y="988"/>
                    <a:pt x="2496" y="869"/>
                  </a:cubicBezTo>
                  <a:close/>
                  <a:moveTo>
                    <a:pt x="2379" y="0"/>
                  </a:moveTo>
                  <a:cubicBezTo>
                    <a:pt x="2353" y="0"/>
                    <a:pt x="2326" y="2"/>
                    <a:pt x="2300" y="5"/>
                  </a:cubicBezTo>
                  <a:cubicBezTo>
                    <a:pt x="1431" y="143"/>
                    <a:pt x="777" y="848"/>
                    <a:pt x="445" y="1625"/>
                  </a:cubicBezTo>
                  <a:cubicBezTo>
                    <a:pt x="257" y="2063"/>
                    <a:pt x="141" y="2526"/>
                    <a:pt x="72" y="2996"/>
                  </a:cubicBezTo>
                  <a:cubicBezTo>
                    <a:pt x="3" y="3473"/>
                    <a:pt x="0" y="3983"/>
                    <a:pt x="270" y="4403"/>
                  </a:cubicBezTo>
                  <a:cubicBezTo>
                    <a:pt x="498" y="4758"/>
                    <a:pt x="873" y="5007"/>
                    <a:pt x="1300" y="5007"/>
                  </a:cubicBezTo>
                  <a:cubicBezTo>
                    <a:pt x="1323" y="5007"/>
                    <a:pt x="1347" y="5007"/>
                    <a:pt x="1371" y="5005"/>
                  </a:cubicBezTo>
                  <a:cubicBezTo>
                    <a:pt x="1851" y="4972"/>
                    <a:pt x="2260" y="4689"/>
                    <a:pt x="2601" y="4372"/>
                  </a:cubicBezTo>
                  <a:cubicBezTo>
                    <a:pt x="3206" y="3814"/>
                    <a:pt x="3641" y="3032"/>
                    <a:pt x="3773" y="2219"/>
                  </a:cubicBezTo>
                  <a:cubicBezTo>
                    <a:pt x="3912" y="1351"/>
                    <a:pt x="3652" y="360"/>
                    <a:pt x="2756" y="29"/>
                  </a:cubicBezTo>
                  <a:cubicBezTo>
                    <a:pt x="2721" y="17"/>
                    <a:pt x="2684" y="11"/>
                    <a:pt x="2647" y="11"/>
                  </a:cubicBezTo>
                  <a:cubicBezTo>
                    <a:pt x="2614" y="11"/>
                    <a:pt x="2581" y="16"/>
                    <a:pt x="2549" y="26"/>
                  </a:cubicBezTo>
                  <a:cubicBezTo>
                    <a:pt x="2493" y="9"/>
                    <a:pt x="2436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49" name="Google Shape;16749;p28"/>
            <p:cNvSpPr/>
            <p:nvPr/>
          </p:nvSpPr>
          <p:spPr>
            <a:xfrm>
              <a:off x="3864875" y="2602000"/>
              <a:ext cx="87900" cy="130900"/>
            </a:xfrm>
            <a:custGeom>
              <a:avLst/>
              <a:gdLst/>
              <a:ahLst/>
              <a:cxnLst/>
              <a:rect l="l" t="t" r="r" b="b"/>
              <a:pathLst>
                <a:path w="3516" h="5236" extrusionOk="0">
                  <a:moveTo>
                    <a:pt x="2977" y="0"/>
                  </a:moveTo>
                  <a:cubicBezTo>
                    <a:pt x="2803" y="0"/>
                    <a:pt x="2634" y="95"/>
                    <a:pt x="2578" y="315"/>
                  </a:cubicBezTo>
                  <a:cubicBezTo>
                    <a:pt x="2401" y="1007"/>
                    <a:pt x="2153" y="1678"/>
                    <a:pt x="1840" y="2320"/>
                  </a:cubicBezTo>
                  <a:cubicBezTo>
                    <a:pt x="1493" y="1894"/>
                    <a:pt x="1147" y="1470"/>
                    <a:pt x="801" y="1045"/>
                  </a:cubicBezTo>
                  <a:cubicBezTo>
                    <a:pt x="730" y="958"/>
                    <a:pt x="615" y="917"/>
                    <a:pt x="498" y="917"/>
                  </a:cubicBezTo>
                  <a:cubicBezTo>
                    <a:pt x="376" y="917"/>
                    <a:pt x="253" y="962"/>
                    <a:pt x="176" y="1045"/>
                  </a:cubicBezTo>
                  <a:cubicBezTo>
                    <a:pt x="0" y="1238"/>
                    <a:pt x="19" y="1479"/>
                    <a:pt x="176" y="1670"/>
                  </a:cubicBezTo>
                  <a:lnTo>
                    <a:pt x="1384" y="3154"/>
                  </a:lnTo>
                  <a:cubicBezTo>
                    <a:pt x="1100" y="3622"/>
                    <a:pt x="779" y="4066"/>
                    <a:pt x="423" y="4482"/>
                  </a:cubicBezTo>
                  <a:cubicBezTo>
                    <a:pt x="267" y="4663"/>
                    <a:pt x="245" y="4929"/>
                    <a:pt x="423" y="5108"/>
                  </a:cubicBezTo>
                  <a:cubicBezTo>
                    <a:pt x="505" y="5189"/>
                    <a:pt x="628" y="5235"/>
                    <a:pt x="749" y="5235"/>
                  </a:cubicBezTo>
                  <a:cubicBezTo>
                    <a:pt x="861" y="5235"/>
                    <a:pt x="973" y="5195"/>
                    <a:pt x="1049" y="5108"/>
                  </a:cubicBezTo>
                  <a:cubicBezTo>
                    <a:pt x="1454" y="4634"/>
                    <a:pt x="1821" y="4128"/>
                    <a:pt x="2145" y="3597"/>
                  </a:cubicBezTo>
                  <a:cubicBezTo>
                    <a:pt x="2200" y="3577"/>
                    <a:pt x="2252" y="3544"/>
                    <a:pt x="2293" y="3500"/>
                  </a:cubicBezTo>
                  <a:cubicBezTo>
                    <a:pt x="2383" y="3405"/>
                    <a:pt x="2426" y="3271"/>
                    <a:pt x="2407" y="3140"/>
                  </a:cubicBezTo>
                  <a:cubicBezTo>
                    <a:pt x="2855" y="2322"/>
                    <a:pt x="3200" y="1452"/>
                    <a:pt x="3432" y="550"/>
                  </a:cubicBezTo>
                  <a:cubicBezTo>
                    <a:pt x="3516" y="218"/>
                    <a:pt x="3240" y="0"/>
                    <a:pt x="29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0" name="Google Shape;16750;p28"/>
            <p:cNvSpPr/>
            <p:nvPr/>
          </p:nvSpPr>
          <p:spPr>
            <a:xfrm>
              <a:off x="4413125" y="3426375"/>
              <a:ext cx="129150" cy="129525"/>
            </a:xfrm>
            <a:custGeom>
              <a:avLst/>
              <a:gdLst/>
              <a:ahLst/>
              <a:cxnLst/>
              <a:rect l="l" t="t" r="r" b="b"/>
              <a:pathLst>
                <a:path w="5166" h="5181" extrusionOk="0">
                  <a:moveTo>
                    <a:pt x="1570" y="1"/>
                  </a:moveTo>
                  <a:cubicBezTo>
                    <a:pt x="1410" y="1"/>
                    <a:pt x="1250" y="36"/>
                    <a:pt x="1103" y="106"/>
                  </a:cubicBezTo>
                  <a:cubicBezTo>
                    <a:pt x="821" y="245"/>
                    <a:pt x="688" y="491"/>
                    <a:pt x="649" y="794"/>
                  </a:cubicBezTo>
                  <a:cubicBezTo>
                    <a:pt x="619" y="1030"/>
                    <a:pt x="875" y="1235"/>
                    <a:pt x="1092" y="1235"/>
                  </a:cubicBezTo>
                  <a:cubicBezTo>
                    <a:pt x="1316" y="1235"/>
                    <a:pt x="1453" y="1085"/>
                    <a:pt x="1508" y="892"/>
                  </a:cubicBezTo>
                  <a:lnTo>
                    <a:pt x="1517" y="891"/>
                  </a:lnTo>
                  <a:lnTo>
                    <a:pt x="1517" y="891"/>
                  </a:lnTo>
                  <a:cubicBezTo>
                    <a:pt x="1517" y="891"/>
                    <a:pt x="1517" y="891"/>
                    <a:pt x="1517" y="891"/>
                  </a:cubicBezTo>
                  <a:lnTo>
                    <a:pt x="1528" y="888"/>
                  </a:lnTo>
                  <a:lnTo>
                    <a:pt x="1530" y="888"/>
                  </a:lnTo>
                  <a:cubicBezTo>
                    <a:pt x="1544" y="888"/>
                    <a:pt x="1559" y="888"/>
                    <a:pt x="1575" y="886"/>
                  </a:cubicBezTo>
                  <a:cubicBezTo>
                    <a:pt x="1581" y="886"/>
                    <a:pt x="1586" y="885"/>
                    <a:pt x="1592" y="881"/>
                  </a:cubicBezTo>
                  <a:cubicBezTo>
                    <a:pt x="1602" y="888"/>
                    <a:pt x="1614" y="891"/>
                    <a:pt x="1625" y="894"/>
                  </a:cubicBezTo>
                  <a:cubicBezTo>
                    <a:pt x="1636" y="897"/>
                    <a:pt x="1647" y="900"/>
                    <a:pt x="1658" y="903"/>
                  </a:cubicBezTo>
                  <a:lnTo>
                    <a:pt x="1660" y="905"/>
                  </a:lnTo>
                  <a:cubicBezTo>
                    <a:pt x="1672" y="913"/>
                    <a:pt x="1683" y="919"/>
                    <a:pt x="1696" y="927"/>
                  </a:cubicBezTo>
                  <a:cubicBezTo>
                    <a:pt x="1699" y="932"/>
                    <a:pt x="1700" y="930"/>
                    <a:pt x="1702" y="938"/>
                  </a:cubicBezTo>
                  <a:cubicBezTo>
                    <a:pt x="1700" y="930"/>
                    <a:pt x="1702" y="932"/>
                    <a:pt x="1702" y="930"/>
                  </a:cubicBezTo>
                  <a:lnTo>
                    <a:pt x="1705" y="932"/>
                  </a:lnTo>
                  <a:cubicBezTo>
                    <a:pt x="1716" y="951"/>
                    <a:pt x="1741" y="1004"/>
                    <a:pt x="1741" y="1004"/>
                  </a:cubicBezTo>
                  <a:cubicBezTo>
                    <a:pt x="1741" y="1004"/>
                    <a:pt x="1741" y="1004"/>
                    <a:pt x="1741" y="1004"/>
                  </a:cubicBezTo>
                  <a:lnTo>
                    <a:pt x="1741" y="1004"/>
                  </a:lnTo>
                  <a:cubicBezTo>
                    <a:pt x="1816" y="1171"/>
                    <a:pt x="1801" y="1386"/>
                    <a:pt x="1780" y="1599"/>
                  </a:cubicBezTo>
                  <a:cubicBezTo>
                    <a:pt x="1760" y="1795"/>
                    <a:pt x="1718" y="2050"/>
                    <a:pt x="1696" y="2277"/>
                  </a:cubicBezTo>
                  <a:cubicBezTo>
                    <a:pt x="1688" y="2371"/>
                    <a:pt x="1683" y="2470"/>
                    <a:pt x="1680" y="2567"/>
                  </a:cubicBezTo>
                  <a:lnTo>
                    <a:pt x="182" y="4427"/>
                  </a:lnTo>
                  <a:cubicBezTo>
                    <a:pt x="32" y="4613"/>
                    <a:pt x="0" y="4870"/>
                    <a:pt x="182" y="5052"/>
                  </a:cubicBezTo>
                  <a:cubicBezTo>
                    <a:pt x="263" y="5133"/>
                    <a:pt x="389" y="5180"/>
                    <a:pt x="513" y="5180"/>
                  </a:cubicBezTo>
                  <a:cubicBezTo>
                    <a:pt x="625" y="5180"/>
                    <a:pt x="736" y="5141"/>
                    <a:pt x="807" y="5052"/>
                  </a:cubicBezTo>
                  <a:lnTo>
                    <a:pt x="1851" y="3758"/>
                  </a:lnTo>
                  <a:cubicBezTo>
                    <a:pt x="1996" y="4150"/>
                    <a:pt x="2246" y="4490"/>
                    <a:pt x="2662" y="4678"/>
                  </a:cubicBezTo>
                  <a:cubicBezTo>
                    <a:pt x="2875" y="4774"/>
                    <a:pt x="3099" y="4821"/>
                    <a:pt x="3320" y="4821"/>
                  </a:cubicBezTo>
                  <a:cubicBezTo>
                    <a:pt x="3704" y="4821"/>
                    <a:pt x="4082" y="4680"/>
                    <a:pt x="4386" y="4416"/>
                  </a:cubicBezTo>
                  <a:cubicBezTo>
                    <a:pt x="4566" y="4259"/>
                    <a:pt x="4547" y="3951"/>
                    <a:pt x="4386" y="3791"/>
                  </a:cubicBezTo>
                  <a:cubicBezTo>
                    <a:pt x="4300" y="3704"/>
                    <a:pt x="4193" y="3664"/>
                    <a:pt x="4085" y="3664"/>
                  </a:cubicBezTo>
                  <a:cubicBezTo>
                    <a:pt x="3970" y="3664"/>
                    <a:pt x="3854" y="3710"/>
                    <a:pt x="3761" y="3791"/>
                  </a:cubicBezTo>
                  <a:cubicBezTo>
                    <a:pt x="3643" y="3893"/>
                    <a:pt x="3487" y="3941"/>
                    <a:pt x="3333" y="3941"/>
                  </a:cubicBezTo>
                  <a:cubicBezTo>
                    <a:pt x="3156" y="3941"/>
                    <a:pt x="2981" y="3878"/>
                    <a:pt x="2864" y="3760"/>
                  </a:cubicBezTo>
                  <a:cubicBezTo>
                    <a:pt x="2752" y="3644"/>
                    <a:pt x="2678" y="3507"/>
                    <a:pt x="2631" y="3341"/>
                  </a:cubicBezTo>
                  <a:cubicBezTo>
                    <a:pt x="2586" y="3191"/>
                    <a:pt x="2562" y="3034"/>
                    <a:pt x="2561" y="2876"/>
                  </a:cubicBezTo>
                  <a:lnTo>
                    <a:pt x="2711" y="2688"/>
                  </a:lnTo>
                  <a:cubicBezTo>
                    <a:pt x="3021" y="2306"/>
                    <a:pt x="3327" y="1920"/>
                    <a:pt x="3638" y="1538"/>
                  </a:cubicBezTo>
                  <a:cubicBezTo>
                    <a:pt x="3793" y="1349"/>
                    <a:pt x="4060" y="982"/>
                    <a:pt x="4341" y="982"/>
                  </a:cubicBezTo>
                  <a:cubicBezTo>
                    <a:pt x="4368" y="982"/>
                    <a:pt x="4395" y="986"/>
                    <a:pt x="4422" y="993"/>
                  </a:cubicBezTo>
                  <a:cubicBezTo>
                    <a:pt x="4465" y="1004"/>
                    <a:pt x="4505" y="1009"/>
                    <a:pt x="4544" y="1009"/>
                  </a:cubicBezTo>
                  <a:cubicBezTo>
                    <a:pt x="5005" y="1009"/>
                    <a:pt x="5166" y="273"/>
                    <a:pt x="4657" y="139"/>
                  </a:cubicBezTo>
                  <a:cubicBezTo>
                    <a:pt x="4556" y="113"/>
                    <a:pt x="4458" y="100"/>
                    <a:pt x="4361" y="100"/>
                  </a:cubicBezTo>
                  <a:cubicBezTo>
                    <a:pt x="3962" y="100"/>
                    <a:pt x="3601" y="309"/>
                    <a:pt x="3303" y="593"/>
                  </a:cubicBezTo>
                  <a:cubicBezTo>
                    <a:pt x="3076" y="811"/>
                    <a:pt x="2872" y="1062"/>
                    <a:pt x="2676" y="1315"/>
                  </a:cubicBezTo>
                  <a:cubicBezTo>
                    <a:pt x="2670" y="778"/>
                    <a:pt x="2445" y="226"/>
                    <a:pt x="1898" y="51"/>
                  </a:cubicBezTo>
                  <a:cubicBezTo>
                    <a:pt x="1791" y="17"/>
                    <a:pt x="1680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1" name="Google Shape;16751;p28"/>
            <p:cNvSpPr/>
            <p:nvPr/>
          </p:nvSpPr>
          <p:spPr>
            <a:xfrm>
              <a:off x="4537300" y="3495350"/>
              <a:ext cx="84100" cy="102875"/>
            </a:xfrm>
            <a:custGeom>
              <a:avLst/>
              <a:gdLst/>
              <a:ahLst/>
              <a:cxnLst/>
              <a:rect l="l" t="t" r="r" b="b"/>
              <a:pathLst>
                <a:path w="3364" h="4115" extrusionOk="0">
                  <a:moveTo>
                    <a:pt x="1865" y="963"/>
                  </a:moveTo>
                  <a:cubicBezTo>
                    <a:pt x="1890" y="990"/>
                    <a:pt x="1913" y="1018"/>
                    <a:pt x="1938" y="1046"/>
                  </a:cubicBezTo>
                  <a:cubicBezTo>
                    <a:pt x="1943" y="1054"/>
                    <a:pt x="1980" y="1104"/>
                    <a:pt x="1987" y="1113"/>
                  </a:cubicBezTo>
                  <a:cubicBezTo>
                    <a:pt x="2035" y="1187"/>
                    <a:pt x="2079" y="1264"/>
                    <a:pt x="2118" y="1344"/>
                  </a:cubicBezTo>
                  <a:cubicBezTo>
                    <a:pt x="2125" y="1358"/>
                    <a:pt x="2128" y="1366"/>
                    <a:pt x="2132" y="1372"/>
                  </a:cubicBezTo>
                  <a:cubicBezTo>
                    <a:pt x="2136" y="1378"/>
                    <a:pt x="2137" y="1388"/>
                    <a:pt x="2142" y="1402"/>
                  </a:cubicBezTo>
                  <a:cubicBezTo>
                    <a:pt x="2156" y="1444"/>
                    <a:pt x="2172" y="1486"/>
                    <a:pt x="2183" y="1529"/>
                  </a:cubicBezTo>
                  <a:cubicBezTo>
                    <a:pt x="2195" y="1572"/>
                    <a:pt x="2206" y="1615"/>
                    <a:pt x="2215" y="1659"/>
                  </a:cubicBezTo>
                  <a:cubicBezTo>
                    <a:pt x="2215" y="1660"/>
                    <a:pt x="2226" y="1717"/>
                    <a:pt x="2230" y="1734"/>
                  </a:cubicBezTo>
                  <a:cubicBezTo>
                    <a:pt x="2241" y="1815"/>
                    <a:pt x="2244" y="1898"/>
                    <a:pt x="2242" y="1981"/>
                  </a:cubicBezTo>
                  <a:cubicBezTo>
                    <a:pt x="2241" y="2022"/>
                    <a:pt x="2238" y="2063"/>
                    <a:pt x="2235" y="2103"/>
                  </a:cubicBezTo>
                  <a:lnTo>
                    <a:pt x="2235" y="2103"/>
                  </a:lnTo>
                  <a:cubicBezTo>
                    <a:pt x="2236" y="2091"/>
                    <a:pt x="2236" y="2086"/>
                    <a:pt x="2235" y="2086"/>
                  </a:cubicBezTo>
                  <a:lnTo>
                    <a:pt x="2235" y="2086"/>
                  </a:lnTo>
                  <a:cubicBezTo>
                    <a:pt x="2233" y="2086"/>
                    <a:pt x="2223" y="2166"/>
                    <a:pt x="2223" y="2171"/>
                  </a:cubicBezTo>
                  <a:cubicBezTo>
                    <a:pt x="2206" y="2252"/>
                    <a:pt x="2183" y="2332"/>
                    <a:pt x="2153" y="2411"/>
                  </a:cubicBezTo>
                  <a:cubicBezTo>
                    <a:pt x="2147" y="2423"/>
                    <a:pt x="2121" y="2480"/>
                    <a:pt x="2120" y="2484"/>
                  </a:cubicBezTo>
                  <a:cubicBezTo>
                    <a:pt x="2098" y="2523"/>
                    <a:pt x="2076" y="2563"/>
                    <a:pt x="2053" y="2602"/>
                  </a:cubicBezTo>
                  <a:cubicBezTo>
                    <a:pt x="2020" y="2661"/>
                    <a:pt x="1979" y="2715"/>
                    <a:pt x="1930" y="2763"/>
                  </a:cubicBezTo>
                  <a:cubicBezTo>
                    <a:pt x="1794" y="2914"/>
                    <a:pt x="1731" y="2962"/>
                    <a:pt x="1562" y="3058"/>
                  </a:cubicBezTo>
                  <a:cubicBezTo>
                    <a:pt x="1407" y="3145"/>
                    <a:pt x="1340" y="3172"/>
                    <a:pt x="1142" y="3216"/>
                  </a:cubicBezTo>
                  <a:cubicBezTo>
                    <a:pt x="1130" y="3218"/>
                    <a:pt x="1064" y="3229"/>
                    <a:pt x="1045" y="3233"/>
                  </a:cubicBezTo>
                  <a:lnTo>
                    <a:pt x="1015" y="3235"/>
                  </a:lnTo>
                  <a:cubicBezTo>
                    <a:pt x="1015" y="3227"/>
                    <a:pt x="1015" y="3218"/>
                    <a:pt x="1015" y="3210"/>
                  </a:cubicBezTo>
                  <a:cubicBezTo>
                    <a:pt x="1012" y="3075"/>
                    <a:pt x="1017" y="2942"/>
                    <a:pt x="1029" y="2809"/>
                  </a:cubicBezTo>
                  <a:cubicBezTo>
                    <a:pt x="1048" y="2613"/>
                    <a:pt x="1111" y="2329"/>
                    <a:pt x="1191" y="2093"/>
                  </a:cubicBezTo>
                  <a:cubicBezTo>
                    <a:pt x="1327" y="1682"/>
                    <a:pt x="1565" y="1292"/>
                    <a:pt x="1865" y="963"/>
                  </a:cubicBezTo>
                  <a:close/>
                  <a:moveTo>
                    <a:pt x="1957" y="0"/>
                  </a:moveTo>
                  <a:cubicBezTo>
                    <a:pt x="1856" y="0"/>
                    <a:pt x="1754" y="37"/>
                    <a:pt x="1673" y="98"/>
                  </a:cubicBezTo>
                  <a:cubicBezTo>
                    <a:pt x="1666" y="98"/>
                    <a:pt x="1658" y="98"/>
                    <a:pt x="1650" y="98"/>
                  </a:cubicBezTo>
                  <a:cubicBezTo>
                    <a:pt x="1535" y="98"/>
                    <a:pt x="1425" y="141"/>
                    <a:pt x="1341" y="222"/>
                  </a:cubicBezTo>
                  <a:cubicBezTo>
                    <a:pt x="407" y="1156"/>
                    <a:pt x="0" y="2478"/>
                    <a:pt x="183" y="3777"/>
                  </a:cubicBezTo>
                  <a:cubicBezTo>
                    <a:pt x="204" y="3912"/>
                    <a:pt x="360" y="4065"/>
                    <a:pt x="492" y="4086"/>
                  </a:cubicBezTo>
                  <a:cubicBezTo>
                    <a:pt x="615" y="4105"/>
                    <a:pt x="737" y="4114"/>
                    <a:pt x="859" y="4114"/>
                  </a:cubicBezTo>
                  <a:cubicBezTo>
                    <a:pt x="1775" y="4114"/>
                    <a:pt x="2635" y="3580"/>
                    <a:pt x="2985" y="2702"/>
                  </a:cubicBezTo>
                  <a:cubicBezTo>
                    <a:pt x="3364" y="1753"/>
                    <a:pt x="2969" y="651"/>
                    <a:pt x="2164" y="65"/>
                  </a:cubicBezTo>
                  <a:cubicBezTo>
                    <a:pt x="2102" y="20"/>
                    <a:pt x="2030" y="0"/>
                    <a:pt x="1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2" name="Google Shape;16752;p28"/>
            <p:cNvSpPr/>
            <p:nvPr/>
          </p:nvSpPr>
          <p:spPr>
            <a:xfrm>
              <a:off x="5231475" y="3265625"/>
              <a:ext cx="143500" cy="138600"/>
            </a:xfrm>
            <a:custGeom>
              <a:avLst/>
              <a:gdLst/>
              <a:ahLst/>
              <a:cxnLst/>
              <a:rect l="l" t="t" r="r" b="b"/>
              <a:pathLst>
                <a:path w="5740" h="5544" extrusionOk="0">
                  <a:moveTo>
                    <a:pt x="5122" y="0"/>
                  </a:moveTo>
                  <a:cubicBezTo>
                    <a:pt x="5022" y="0"/>
                    <a:pt x="4919" y="43"/>
                    <a:pt x="4830" y="145"/>
                  </a:cubicBezTo>
                  <a:cubicBezTo>
                    <a:pt x="4267" y="789"/>
                    <a:pt x="3688" y="1419"/>
                    <a:pt x="3098" y="2041"/>
                  </a:cubicBezTo>
                  <a:cubicBezTo>
                    <a:pt x="2677" y="1483"/>
                    <a:pt x="2190" y="978"/>
                    <a:pt x="1648" y="537"/>
                  </a:cubicBezTo>
                  <a:cubicBezTo>
                    <a:pt x="1551" y="458"/>
                    <a:pt x="1434" y="412"/>
                    <a:pt x="1318" y="412"/>
                  </a:cubicBezTo>
                  <a:cubicBezTo>
                    <a:pt x="1213" y="412"/>
                    <a:pt x="1109" y="450"/>
                    <a:pt x="1022" y="537"/>
                  </a:cubicBezTo>
                  <a:cubicBezTo>
                    <a:pt x="867" y="692"/>
                    <a:pt x="836" y="1010"/>
                    <a:pt x="1022" y="1162"/>
                  </a:cubicBezTo>
                  <a:cubicBezTo>
                    <a:pt x="1571" y="1607"/>
                    <a:pt x="2060" y="2119"/>
                    <a:pt x="2478" y="2689"/>
                  </a:cubicBezTo>
                  <a:cubicBezTo>
                    <a:pt x="1778" y="3407"/>
                    <a:pt x="1060" y="4110"/>
                    <a:pt x="325" y="4797"/>
                  </a:cubicBezTo>
                  <a:cubicBezTo>
                    <a:pt x="1" y="5099"/>
                    <a:pt x="309" y="5544"/>
                    <a:pt x="657" y="5544"/>
                  </a:cubicBezTo>
                  <a:cubicBezTo>
                    <a:pt x="756" y="5544"/>
                    <a:pt x="858" y="5508"/>
                    <a:pt x="950" y="5422"/>
                  </a:cubicBezTo>
                  <a:cubicBezTo>
                    <a:pt x="1643" y="4776"/>
                    <a:pt x="2320" y="4117"/>
                    <a:pt x="2979" y="3438"/>
                  </a:cubicBezTo>
                  <a:cubicBezTo>
                    <a:pt x="3382" y="4090"/>
                    <a:pt x="3760" y="4753"/>
                    <a:pt x="4239" y="5354"/>
                  </a:cubicBezTo>
                  <a:cubicBezTo>
                    <a:pt x="4310" y="5444"/>
                    <a:pt x="4420" y="5483"/>
                    <a:pt x="4532" y="5483"/>
                  </a:cubicBezTo>
                  <a:cubicBezTo>
                    <a:pt x="4656" y="5483"/>
                    <a:pt x="4783" y="5436"/>
                    <a:pt x="4864" y="5354"/>
                  </a:cubicBezTo>
                  <a:cubicBezTo>
                    <a:pt x="5047" y="5170"/>
                    <a:pt x="5013" y="4917"/>
                    <a:pt x="4864" y="4729"/>
                  </a:cubicBezTo>
                  <a:cubicBezTo>
                    <a:pt x="4383" y="4125"/>
                    <a:pt x="4021" y="3438"/>
                    <a:pt x="3611" y="2785"/>
                  </a:cubicBezTo>
                  <a:cubicBezTo>
                    <a:pt x="4239" y="2125"/>
                    <a:pt x="4856" y="1455"/>
                    <a:pt x="5455" y="769"/>
                  </a:cubicBezTo>
                  <a:cubicBezTo>
                    <a:pt x="5739" y="443"/>
                    <a:pt x="5445" y="0"/>
                    <a:pt x="5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3" name="Google Shape;16753;p28"/>
            <p:cNvSpPr/>
            <p:nvPr/>
          </p:nvSpPr>
          <p:spPr>
            <a:xfrm>
              <a:off x="3898625" y="2245000"/>
              <a:ext cx="73100" cy="144150"/>
            </a:xfrm>
            <a:custGeom>
              <a:avLst/>
              <a:gdLst/>
              <a:ahLst/>
              <a:cxnLst/>
              <a:rect l="l" t="t" r="r" b="b"/>
              <a:pathLst>
                <a:path w="2924" h="5766" extrusionOk="0">
                  <a:moveTo>
                    <a:pt x="1905" y="0"/>
                  </a:moveTo>
                  <a:cubicBezTo>
                    <a:pt x="1817" y="0"/>
                    <a:pt x="1728" y="46"/>
                    <a:pt x="1691" y="152"/>
                  </a:cubicBezTo>
                  <a:cubicBezTo>
                    <a:pt x="1480" y="777"/>
                    <a:pt x="1303" y="1414"/>
                    <a:pt x="1159" y="2058"/>
                  </a:cubicBezTo>
                  <a:cubicBezTo>
                    <a:pt x="849" y="1998"/>
                    <a:pt x="537" y="1949"/>
                    <a:pt x="222" y="1916"/>
                  </a:cubicBezTo>
                  <a:cubicBezTo>
                    <a:pt x="216" y="1916"/>
                    <a:pt x="210" y="1916"/>
                    <a:pt x="205" y="1916"/>
                  </a:cubicBezTo>
                  <a:cubicBezTo>
                    <a:pt x="93" y="1916"/>
                    <a:pt x="1" y="2031"/>
                    <a:pt x="1" y="2137"/>
                  </a:cubicBezTo>
                  <a:cubicBezTo>
                    <a:pt x="1" y="2267"/>
                    <a:pt x="103" y="2346"/>
                    <a:pt x="222" y="2358"/>
                  </a:cubicBezTo>
                  <a:cubicBezTo>
                    <a:pt x="507" y="2388"/>
                    <a:pt x="789" y="2432"/>
                    <a:pt x="1071" y="2487"/>
                  </a:cubicBezTo>
                  <a:cubicBezTo>
                    <a:pt x="952" y="3085"/>
                    <a:pt x="855" y="3687"/>
                    <a:pt x="797" y="4295"/>
                  </a:cubicBezTo>
                  <a:cubicBezTo>
                    <a:pt x="747" y="4817"/>
                    <a:pt x="740" y="5415"/>
                    <a:pt x="1293" y="5664"/>
                  </a:cubicBezTo>
                  <a:cubicBezTo>
                    <a:pt x="1454" y="5737"/>
                    <a:pt x="1627" y="5765"/>
                    <a:pt x="1803" y="5765"/>
                  </a:cubicBezTo>
                  <a:cubicBezTo>
                    <a:pt x="2103" y="5765"/>
                    <a:pt x="2411" y="5681"/>
                    <a:pt x="2682" y="5587"/>
                  </a:cubicBezTo>
                  <a:cubicBezTo>
                    <a:pt x="2923" y="5504"/>
                    <a:pt x="2854" y="5148"/>
                    <a:pt x="2640" y="5148"/>
                  </a:cubicBezTo>
                  <a:cubicBezTo>
                    <a:pt x="2617" y="5148"/>
                    <a:pt x="2592" y="5152"/>
                    <a:pt x="2566" y="5161"/>
                  </a:cubicBezTo>
                  <a:cubicBezTo>
                    <a:pt x="2352" y="5235"/>
                    <a:pt x="2066" y="5330"/>
                    <a:pt x="1803" y="5330"/>
                  </a:cubicBezTo>
                  <a:cubicBezTo>
                    <a:pt x="1661" y="5330"/>
                    <a:pt x="1526" y="5303"/>
                    <a:pt x="1413" y="5229"/>
                  </a:cubicBezTo>
                  <a:cubicBezTo>
                    <a:pt x="1195" y="5085"/>
                    <a:pt x="1199" y="4802"/>
                    <a:pt x="1215" y="4571"/>
                  </a:cubicBezTo>
                  <a:cubicBezTo>
                    <a:pt x="1234" y="4285"/>
                    <a:pt x="1268" y="3999"/>
                    <a:pt x="1304" y="3715"/>
                  </a:cubicBezTo>
                  <a:cubicBezTo>
                    <a:pt x="1355" y="3338"/>
                    <a:pt x="1422" y="2963"/>
                    <a:pt x="1497" y="2590"/>
                  </a:cubicBezTo>
                  <a:cubicBezTo>
                    <a:pt x="1632" y="2623"/>
                    <a:pt x="1768" y="2650"/>
                    <a:pt x="1903" y="2687"/>
                  </a:cubicBezTo>
                  <a:cubicBezTo>
                    <a:pt x="1926" y="2694"/>
                    <a:pt x="1948" y="2697"/>
                    <a:pt x="1968" y="2697"/>
                  </a:cubicBezTo>
                  <a:cubicBezTo>
                    <a:pt x="2194" y="2697"/>
                    <a:pt x="2272" y="2333"/>
                    <a:pt x="2020" y="2261"/>
                  </a:cubicBezTo>
                  <a:cubicBezTo>
                    <a:pt x="1878" y="2220"/>
                    <a:pt x="1732" y="2194"/>
                    <a:pt x="1586" y="2159"/>
                  </a:cubicBezTo>
                  <a:cubicBezTo>
                    <a:pt x="1731" y="1520"/>
                    <a:pt x="1908" y="890"/>
                    <a:pt x="2119" y="270"/>
                  </a:cubicBezTo>
                  <a:cubicBezTo>
                    <a:pt x="2174" y="107"/>
                    <a:pt x="2040" y="0"/>
                    <a:pt x="19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4" name="Google Shape;16754;p28"/>
            <p:cNvSpPr/>
            <p:nvPr/>
          </p:nvSpPr>
          <p:spPr>
            <a:xfrm>
              <a:off x="3977750" y="2298350"/>
              <a:ext cx="92350" cy="130650"/>
            </a:xfrm>
            <a:custGeom>
              <a:avLst/>
              <a:gdLst/>
              <a:ahLst/>
              <a:cxnLst/>
              <a:rect l="l" t="t" r="r" b="b"/>
              <a:pathLst>
                <a:path w="3694" h="5226" extrusionOk="0">
                  <a:moveTo>
                    <a:pt x="2673" y="443"/>
                  </a:moveTo>
                  <a:cubicBezTo>
                    <a:pt x="2865" y="443"/>
                    <a:pt x="3056" y="493"/>
                    <a:pt x="3225" y="599"/>
                  </a:cubicBezTo>
                  <a:cubicBezTo>
                    <a:pt x="3072" y="1124"/>
                    <a:pt x="2904" y="1681"/>
                    <a:pt x="2511" y="2076"/>
                  </a:cubicBezTo>
                  <a:lnTo>
                    <a:pt x="2511" y="2078"/>
                  </a:lnTo>
                  <a:cubicBezTo>
                    <a:pt x="2326" y="2263"/>
                    <a:pt x="2097" y="2410"/>
                    <a:pt x="1840" y="2468"/>
                  </a:cubicBezTo>
                  <a:cubicBezTo>
                    <a:pt x="1773" y="2483"/>
                    <a:pt x="1693" y="2495"/>
                    <a:pt x="1616" y="2495"/>
                  </a:cubicBezTo>
                  <a:cubicBezTo>
                    <a:pt x="1563" y="2495"/>
                    <a:pt x="1511" y="2490"/>
                    <a:pt x="1466" y="2474"/>
                  </a:cubicBezTo>
                  <a:cubicBezTo>
                    <a:pt x="1334" y="2430"/>
                    <a:pt x="1351" y="2283"/>
                    <a:pt x="1348" y="2166"/>
                  </a:cubicBezTo>
                  <a:cubicBezTo>
                    <a:pt x="1333" y="1652"/>
                    <a:pt x="1483" y="1089"/>
                    <a:pt x="1884" y="741"/>
                  </a:cubicBezTo>
                  <a:cubicBezTo>
                    <a:pt x="2104" y="551"/>
                    <a:pt x="2390" y="443"/>
                    <a:pt x="2673" y="443"/>
                  </a:cubicBezTo>
                  <a:close/>
                  <a:moveTo>
                    <a:pt x="2685" y="1"/>
                  </a:moveTo>
                  <a:cubicBezTo>
                    <a:pt x="2283" y="1"/>
                    <a:pt x="1878" y="157"/>
                    <a:pt x="1572" y="430"/>
                  </a:cubicBezTo>
                  <a:cubicBezTo>
                    <a:pt x="1044" y="896"/>
                    <a:pt x="837" y="1685"/>
                    <a:pt x="920" y="2368"/>
                  </a:cubicBezTo>
                  <a:cubicBezTo>
                    <a:pt x="971" y="2785"/>
                    <a:pt x="1268" y="2932"/>
                    <a:pt x="1609" y="2932"/>
                  </a:cubicBezTo>
                  <a:cubicBezTo>
                    <a:pt x="1925" y="2932"/>
                    <a:pt x="2279" y="2805"/>
                    <a:pt x="2509" y="2648"/>
                  </a:cubicBezTo>
                  <a:cubicBezTo>
                    <a:pt x="2763" y="2477"/>
                    <a:pt x="2957" y="2260"/>
                    <a:pt x="3116" y="2015"/>
                  </a:cubicBezTo>
                  <a:lnTo>
                    <a:pt x="3116" y="2015"/>
                  </a:lnTo>
                  <a:cubicBezTo>
                    <a:pt x="3029" y="2567"/>
                    <a:pt x="2882" y="3104"/>
                    <a:pt x="2592" y="3582"/>
                  </a:cubicBezTo>
                  <a:cubicBezTo>
                    <a:pt x="2367" y="3956"/>
                    <a:pt x="2052" y="4284"/>
                    <a:pt x="1674" y="4506"/>
                  </a:cubicBezTo>
                  <a:cubicBezTo>
                    <a:pt x="1481" y="4621"/>
                    <a:pt x="1273" y="4704"/>
                    <a:pt x="1054" y="4751"/>
                  </a:cubicBezTo>
                  <a:cubicBezTo>
                    <a:pt x="955" y="4770"/>
                    <a:pt x="855" y="4781"/>
                    <a:pt x="754" y="4782"/>
                  </a:cubicBezTo>
                  <a:cubicBezTo>
                    <a:pt x="707" y="4782"/>
                    <a:pt x="659" y="4782"/>
                    <a:pt x="612" y="4777"/>
                  </a:cubicBezTo>
                  <a:cubicBezTo>
                    <a:pt x="618" y="4707"/>
                    <a:pt x="588" y="4636"/>
                    <a:pt x="501" y="4596"/>
                  </a:cubicBezTo>
                  <a:cubicBezTo>
                    <a:pt x="456" y="4576"/>
                    <a:pt x="409" y="4566"/>
                    <a:pt x="364" y="4566"/>
                  </a:cubicBezTo>
                  <a:cubicBezTo>
                    <a:pt x="174" y="4566"/>
                    <a:pt x="0" y="4727"/>
                    <a:pt x="70" y="4947"/>
                  </a:cubicBezTo>
                  <a:cubicBezTo>
                    <a:pt x="147" y="5191"/>
                    <a:pt x="447" y="5226"/>
                    <a:pt x="683" y="5226"/>
                  </a:cubicBezTo>
                  <a:cubicBezTo>
                    <a:pt x="720" y="5226"/>
                    <a:pt x="755" y="5225"/>
                    <a:pt x="787" y="5224"/>
                  </a:cubicBezTo>
                  <a:cubicBezTo>
                    <a:pt x="1406" y="5204"/>
                    <a:pt x="1981" y="4906"/>
                    <a:pt x="2426" y="4486"/>
                  </a:cubicBezTo>
                  <a:cubicBezTo>
                    <a:pt x="3492" y="3482"/>
                    <a:pt x="3607" y="1942"/>
                    <a:pt x="3686" y="567"/>
                  </a:cubicBezTo>
                  <a:cubicBezTo>
                    <a:pt x="3694" y="480"/>
                    <a:pt x="3640" y="398"/>
                    <a:pt x="3557" y="372"/>
                  </a:cubicBezTo>
                  <a:cubicBezTo>
                    <a:pt x="3548" y="309"/>
                    <a:pt x="3512" y="254"/>
                    <a:pt x="3459" y="223"/>
                  </a:cubicBezTo>
                  <a:cubicBezTo>
                    <a:pt x="3222" y="71"/>
                    <a:pt x="2954" y="1"/>
                    <a:pt x="2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5" name="Google Shape;16755;p28"/>
            <p:cNvSpPr/>
            <p:nvPr/>
          </p:nvSpPr>
          <p:spPr>
            <a:xfrm>
              <a:off x="4152525" y="2290050"/>
              <a:ext cx="117500" cy="114225"/>
            </a:xfrm>
            <a:custGeom>
              <a:avLst/>
              <a:gdLst/>
              <a:ahLst/>
              <a:cxnLst/>
              <a:rect l="l" t="t" r="r" b="b"/>
              <a:pathLst>
                <a:path w="4700" h="4569" extrusionOk="0">
                  <a:moveTo>
                    <a:pt x="2460" y="1121"/>
                  </a:moveTo>
                  <a:cubicBezTo>
                    <a:pt x="2480" y="1121"/>
                    <a:pt x="2499" y="1124"/>
                    <a:pt x="2517" y="1130"/>
                  </a:cubicBezTo>
                  <a:cubicBezTo>
                    <a:pt x="2699" y="1192"/>
                    <a:pt x="2808" y="1476"/>
                    <a:pt x="2869" y="1636"/>
                  </a:cubicBezTo>
                  <a:cubicBezTo>
                    <a:pt x="2905" y="1736"/>
                    <a:pt x="2937" y="1838"/>
                    <a:pt x="2962" y="1941"/>
                  </a:cubicBezTo>
                  <a:cubicBezTo>
                    <a:pt x="2819" y="2151"/>
                    <a:pt x="2672" y="2358"/>
                    <a:pt x="2517" y="2560"/>
                  </a:cubicBezTo>
                  <a:cubicBezTo>
                    <a:pt x="2222" y="2944"/>
                    <a:pt x="1906" y="3309"/>
                    <a:pt x="1571" y="3657"/>
                  </a:cubicBezTo>
                  <a:lnTo>
                    <a:pt x="1571" y="3655"/>
                  </a:lnTo>
                  <a:cubicBezTo>
                    <a:pt x="1425" y="3806"/>
                    <a:pt x="1105" y="4117"/>
                    <a:pt x="843" y="4117"/>
                  </a:cubicBezTo>
                  <a:cubicBezTo>
                    <a:pt x="746" y="4117"/>
                    <a:pt x="657" y="4074"/>
                    <a:pt x="588" y="3966"/>
                  </a:cubicBezTo>
                  <a:cubicBezTo>
                    <a:pt x="416" y="3693"/>
                    <a:pt x="557" y="3275"/>
                    <a:pt x="685" y="3015"/>
                  </a:cubicBezTo>
                  <a:cubicBezTo>
                    <a:pt x="886" y="2609"/>
                    <a:pt x="1144" y="2234"/>
                    <a:pt x="1452" y="1902"/>
                  </a:cubicBezTo>
                  <a:cubicBezTo>
                    <a:pt x="1597" y="1747"/>
                    <a:pt x="1751" y="1600"/>
                    <a:pt x="1915" y="1463"/>
                  </a:cubicBezTo>
                  <a:cubicBezTo>
                    <a:pt x="2031" y="1367"/>
                    <a:pt x="2276" y="1121"/>
                    <a:pt x="2460" y="1121"/>
                  </a:cubicBezTo>
                  <a:close/>
                  <a:moveTo>
                    <a:pt x="4164" y="1"/>
                  </a:moveTo>
                  <a:cubicBezTo>
                    <a:pt x="4099" y="1"/>
                    <a:pt x="4035" y="34"/>
                    <a:pt x="3998" y="114"/>
                  </a:cubicBezTo>
                  <a:cubicBezTo>
                    <a:pt x="3780" y="575"/>
                    <a:pt x="3537" y="1025"/>
                    <a:pt x="3271" y="1459"/>
                  </a:cubicBezTo>
                  <a:cubicBezTo>
                    <a:pt x="3129" y="1103"/>
                    <a:pt x="2873" y="677"/>
                    <a:pt x="2468" y="677"/>
                  </a:cubicBezTo>
                  <a:cubicBezTo>
                    <a:pt x="2426" y="677"/>
                    <a:pt x="2382" y="681"/>
                    <a:pt x="2337" y="691"/>
                  </a:cubicBezTo>
                  <a:cubicBezTo>
                    <a:pt x="2108" y="740"/>
                    <a:pt x="1914" y="904"/>
                    <a:pt x="1732" y="1047"/>
                  </a:cubicBezTo>
                  <a:cubicBezTo>
                    <a:pt x="1520" y="1211"/>
                    <a:pt x="1321" y="1393"/>
                    <a:pt x="1138" y="1590"/>
                  </a:cubicBezTo>
                  <a:cubicBezTo>
                    <a:pt x="783" y="1974"/>
                    <a:pt x="468" y="2419"/>
                    <a:pt x="253" y="2899"/>
                  </a:cubicBezTo>
                  <a:cubicBezTo>
                    <a:pt x="96" y="3248"/>
                    <a:pt x="1" y="3684"/>
                    <a:pt x="143" y="4055"/>
                  </a:cubicBezTo>
                  <a:cubicBezTo>
                    <a:pt x="265" y="4370"/>
                    <a:pt x="554" y="4546"/>
                    <a:pt x="867" y="4546"/>
                  </a:cubicBezTo>
                  <a:cubicBezTo>
                    <a:pt x="964" y="4546"/>
                    <a:pt x="1064" y="4529"/>
                    <a:pt x="1162" y="4494"/>
                  </a:cubicBezTo>
                  <a:cubicBezTo>
                    <a:pt x="1640" y="4320"/>
                    <a:pt x="1997" y="3864"/>
                    <a:pt x="2320" y="3494"/>
                  </a:cubicBezTo>
                  <a:cubicBezTo>
                    <a:pt x="2591" y="3184"/>
                    <a:pt x="2840" y="2858"/>
                    <a:pt x="3081" y="2526"/>
                  </a:cubicBezTo>
                  <a:cubicBezTo>
                    <a:pt x="3233" y="3344"/>
                    <a:pt x="3454" y="4266"/>
                    <a:pt x="4339" y="4556"/>
                  </a:cubicBezTo>
                  <a:cubicBezTo>
                    <a:pt x="4364" y="4565"/>
                    <a:pt x="4388" y="4569"/>
                    <a:pt x="4411" y="4569"/>
                  </a:cubicBezTo>
                  <a:cubicBezTo>
                    <a:pt x="4627" y="4569"/>
                    <a:pt x="4699" y="4211"/>
                    <a:pt x="4455" y="4130"/>
                  </a:cubicBezTo>
                  <a:cubicBezTo>
                    <a:pt x="3999" y="3980"/>
                    <a:pt x="3763" y="3508"/>
                    <a:pt x="3640" y="3074"/>
                  </a:cubicBezTo>
                  <a:cubicBezTo>
                    <a:pt x="3545" y="2731"/>
                    <a:pt x="3504" y="2375"/>
                    <a:pt x="3432" y="2026"/>
                  </a:cubicBezTo>
                  <a:cubicBezTo>
                    <a:pt x="3788" y="1487"/>
                    <a:pt x="4104" y="923"/>
                    <a:pt x="4380" y="339"/>
                  </a:cubicBezTo>
                  <a:cubicBezTo>
                    <a:pt x="4463" y="162"/>
                    <a:pt x="4308" y="1"/>
                    <a:pt x="4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6" name="Google Shape;16756;p28"/>
            <p:cNvSpPr/>
            <p:nvPr/>
          </p:nvSpPr>
          <p:spPr>
            <a:xfrm>
              <a:off x="4352300" y="2303350"/>
              <a:ext cx="160225" cy="13950"/>
            </a:xfrm>
            <a:custGeom>
              <a:avLst/>
              <a:gdLst/>
              <a:ahLst/>
              <a:cxnLst/>
              <a:rect l="l" t="t" r="r" b="b"/>
              <a:pathLst>
                <a:path w="6409" h="558" extrusionOk="0">
                  <a:moveTo>
                    <a:pt x="5020" y="1"/>
                  </a:moveTo>
                  <a:cubicBezTo>
                    <a:pt x="3441" y="1"/>
                    <a:pt x="1863" y="39"/>
                    <a:pt x="285" y="115"/>
                  </a:cubicBezTo>
                  <a:cubicBezTo>
                    <a:pt x="6" y="128"/>
                    <a:pt x="0" y="557"/>
                    <a:pt x="274" y="557"/>
                  </a:cubicBezTo>
                  <a:cubicBezTo>
                    <a:pt x="277" y="557"/>
                    <a:pt x="281" y="557"/>
                    <a:pt x="285" y="557"/>
                  </a:cubicBezTo>
                  <a:cubicBezTo>
                    <a:pt x="1863" y="481"/>
                    <a:pt x="3441" y="443"/>
                    <a:pt x="5020" y="443"/>
                  </a:cubicBezTo>
                  <a:cubicBezTo>
                    <a:pt x="5388" y="443"/>
                    <a:pt x="5756" y="445"/>
                    <a:pt x="6125" y="449"/>
                  </a:cubicBezTo>
                  <a:cubicBezTo>
                    <a:pt x="6126" y="449"/>
                    <a:pt x="6127" y="449"/>
                    <a:pt x="6128" y="449"/>
                  </a:cubicBezTo>
                  <a:cubicBezTo>
                    <a:pt x="6408" y="449"/>
                    <a:pt x="6407" y="10"/>
                    <a:pt x="6125" y="7"/>
                  </a:cubicBezTo>
                  <a:cubicBezTo>
                    <a:pt x="5756" y="3"/>
                    <a:pt x="5388" y="1"/>
                    <a:pt x="5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7" name="Google Shape;16757;p28"/>
            <p:cNvSpPr/>
            <p:nvPr/>
          </p:nvSpPr>
          <p:spPr>
            <a:xfrm>
              <a:off x="4340825" y="2338500"/>
              <a:ext cx="148775" cy="13050"/>
            </a:xfrm>
            <a:custGeom>
              <a:avLst/>
              <a:gdLst/>
              <a:ahLst/>
              <a:cxnLst/>
              <a:rect l="l" t="t" r="r" b="b"/>
              <a:pathLst>
                <a:path w="5951" h="522" extrusionOk="0">
                  <a:moveTo>
                    <a:pt x="5670" y="0"/>
                  </a:moveTo>
                  <a:cubicBezTo>
                    <a:pt x="5669" y="0"/>
                    <a:pt x="5667" y="0"/>
                    <a:pt x="5666" y="0"/>
                  </a:cubicBezTo>
                  <a:lnTo>
                    <a:pt x="285" y="80"/>
                  </a:lnTo>
                  <a:cubicBezTo>
                    <a:pt x="3" y="83"/>
                    <a:pt x="0" y="522"/>
                    <a:pt x="282" y="522"/>
                  </a:cubicBezTo>
                  <a:cubicBezTo>
                    <a:pt x="283" y="522"/>
                    <a:pt x="284" y="522"/>
                    <a:pt x="285" y="522"/>
                  </a:cubicBezTo>
                  <a:lnTo>
                    <a:pt x="5666" y="442"/>
                  </a:lnTo>
                  <a:cubicBezTo>
                    <a:pt x="5948" y="437"/>
                    <a:pt x="5951" y="0"/>
                    <a:pt x="5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8" name="Google Shape;16758;p28"/>
            <p:cNvSpPr/>
            <p:nvPr/>
          </p:nvSpPr>
          <p:spPr>
            <a:xfrm>
              <a:off x="4582850" y="2255050"/>
              <a:ext cx="81400" cy="130050"/>
            </a:xfrm>
            <a:custGeom>
              <a:avLst/>
              <a:gdLst/>
              <a:ahLst/>
              <a:cxnLst/>
              <a:rect l="l" t="t" r="r" b="b"/>
              <a:pathLst>
                <a:path w="3256" h="5202" extrusionOk="0">
                  <a:moveTo>
                    <a:pt x="1675" y="438"/>
                  </a:moveTo>
                  <a:cubicBezTo>
                    <a:pt x="1796" y="438"/>
                    <a:pt x="1919" y="470"/>
                    <a:pt x="2029" y="527"/>
                  </a:cubicBezTo>
                  <a:cubicBezTo>
                    <a:pt x="2328" y="686"/>
                    <a:pt x="2493" y="1016"/>
                    <a:pt x="2581" y="1330"/>
                  </a:cubicBezTo>
                  <a:cubicBezTo>
                    <a:pt x="2769" y="2000"/>
                    <a:pt x="2693" y="2743"/>
                    <a:pt x="2435" y="3384"/>
                  </a:cubicBezTo>
                  <a:cubicBezTo>
                    <a:pt x="2300" y="3716"/>
                    <a:pt x="2112" y="4023"/>
                    <a:pt x="1877" y="4292"/>
                  </a:cubicBezTo>
                  <a:cubicBezTo>
                    <a:pt x="1698" y="4497"/>
                    <a:pt x="1437" y="4758"/>
                    <a:pt x="1146" y="4758"/>
                  </a:cubicBezTo>
                  <a:cubicBezTo>
                    <a:pt x="1103" y="4758"/>
                    <a:pt x="1059" y="4753"/>
                    <a:pt x="1015" y="4740"/>
                  </a:cubicBezTo>
                  <a:cubicBezTo>
                    <a:pt x="426" y="4578"/>
                    <a:pt x="448" y="3619"/>
                    <a:pt x="472" y="3156"/>
                  </a:cubicBezTo>
                  <a:cubicBezTo>
                    <a:pt x="517" y="2267"/>
                    <a:pt x="784" y="1402"/>
                    <a:pt x="1224" y="629"/>
                  </a:cubicBezTo>
                  <a:cubicBezTo>
                    <a:pt x="1230" y="625"/>
                    <a:pt x="1236" y="620"/>
                    <a:pt x="1243" y="615"/>
                  </a:cubicBezTo>
                  <a:cubicBezTo>
                    <a:pt x="1359" y="493"/>
                    <a:pt x="1515" y="438"/>
                    <a:pt x="1675" y="438"/>
                  </a:cubicBezTo>
                  <a:close/>
                  <a:moveTo>
                    <a:pt x="1679" y="0"/>
                  </a:moveTo>
                  <a:cubicBezTo>
                    <a:pt x="1419" y="0"/>
                    <a:pt x="1164" y="89"/>
                    <a:pt x="967" y="275"/>
                  </a:cubicBezTo>
                  <a:cubicBezTo>
                    <a:pt x="923" y="291"/>
                    <a:pt x="885" y="322"/>
                    <a:pt x="862" y="363"/>
                  </a:cubicBezTo>
                  <a:cubicBezTo>
                    <a:pt x="353" y="1239"/>
                    <a:pt x="66" y="2226"/>
                    <a:pt x="25" y="3238"/>
                  </a:cubicBezTo>
                  <a:cubicBezTo>
                    <a:pt x="0" y="3916"/>
                    <a:pt x="104" y="4949"/>
                    <a:pt x="898" y="5167"/>
                  </a:cubicBezTo>
                  <a:cubicBezTo>
                    <a:pt x="985" y="5191"/>
                    <a:pt x="1070" y="5202"/>
                    <a:pt x="1154" y="5202"/>
                  </a:cubicBezTo>
                  <a:cubicBezTo>
                    <a:pt x="1908" y="5202"/>
                    <a:pt x="2513" y="4290"/>
                    <a:pt x="2783" y="3686"/>
                  </a:cubicBezTo>
                  <a:cubicBezTo>
                    <a:pt x="3140" y="2889"/>
                    <a:pt x="3256" y="1919"/>
                    <a:pt x="2965" y="1079"/>
                  </a:cubicBezTo>
                  <a:cubicBezTo>
                    <a:pt x="2817" y="656"/>
                    <a:pt x="2548" y="256"/>
                    <a:pt x="2117" y="86"/>
                  </a:cubicBezTo>
                  <a:cubicBezTo>
                    <a:pt x="1976" y="29"/>
                    <a:pt x="1827" y="0"/>
                    <a:pt x="16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59" name="Google Shape;16759;p28"/>
            <p:cNvSpPr/>
            <p:nvPr/>
          </p:nvSpPr>
          <p:spPr>
            <a:xfrm>
              <a:off x="1718525" y="3771550"/>
              <a:ext cx="2130825" cy="1510475"/>
            </a:xfrm>
            <a:custGeom>
              <a:avLst/>
              <a:gdLst/>
              <a:ahLst/>
              <a:cxnLst/>
              <a:rect l="l" t="t" r="r" b="b"/>
              <a:pathLst>
                <a:path w="85233" h="60419" extrusionOk="0">
                  <a:moveTo>
                    <a:pt x="10263" y="1"/>
                  </a:moveTo>
                  <a:cubicBezTo>
                    <a:pt x="10228" y="1"/>
                    <a:pt x="10193" y="14"/>
                    <a:pt x="10168" y="38"/>
                  </a:cubicBezTo>
                  <a:cubicBezTo>
                    <a:pt x="9659" y="531"/>
                    <a:pt x="9230" y="1103"/>
                    <a:pt x="8898" y="1732"/>
                  </a:cubicBezTo>
                  <a:cubicBezTo>
                    <a:pt x="8845" y="1831"/>
                    <a:pt x="8933" y="1923"/>
                    <a:pt x="9018" y="1923"/>
                  </a:cubicBezTo>
                  <a:cubicBezTo>
                    <a:pt x="9056" y="1923"/>
                    <a:pt x="9093" y="1905"/>
                    <a:pt x="9117" y="1860"/>
                  </a:cubicBezTo>
                  <a:cubicBezTo>
                    <a:pt x="9399" y="1326"/>
                    <a:pt x="9756" y="835"/>
                    <a:pt x="10175" y="400"/>
                  </a:cubicBezTo>
                  <a:lnTo>
                    <a:pt x="10175" y="400"/>
                  </a:lnTo>
                  <a:cubicBezTo>
                    <a:pt x="10168" y="414"/>
                    <a:pt x="10165" y="430"/>
                    <a:pt x="10165" y="445"/>
                  </a:cubicBezTo>
                  <a:lnTo>
                    <a:pt x="10165" y="56222"/>
                  </a:lnTo>
                  <a:lnTo>
                    <a:pt x="163" y="56222"/>
                  </a:lnTo>
                  <a:cubicBezTo>
                    <a:pt x="0" y="56222"/>
                    <a:pt x="0" y="56476"/>
                    <a:pt x="163" y="56476"/>
                  </a:cubicBezTo>
                  <a:lnTo>
                    <a:pt x="10165" y="56476"/>
                  </a:lnTo>
                  <a:lnTo>
                    <a:pt x="10165" y="60296"/>
                  </a:lnTo>
                  <a:cubicBezTo>
                    <a:pt x="10165" y="60378"/>
                    <a:pt x="10229" y="60418"/>
                    <a:pt x="10292" y="60418"/>
                  </a:cubicBezTo>
                  <a:cubicBezTo>
                    <a:pt x="10356" y="60418"/>
                    <a:pt x="10419" y="60378"/>
                    <a:pt x="10419" y="60296"/>
                  </a:cubicBezTo>
                  <a:lnTo>
                    <a:pt x="10419" y="56476"/>
                  </a:lnTo>
                  <a:lnTo>
                    <a:pt x="84590" y="56476"/>
                  </a:lnTo>
                  <a:cubicBezTo>
                    <a:pt x="83959" y="56920"/>
                    <a:pt x="83327" y="57363"/>
                    <a:pt x="82694" y="57805"/>
                  </a:cubicBezTo>
                  <a:cubicBezTo>
                    <a:pt x="82585" y="57882"/>
                    <a:pt x="82653" y="58047"/>
                    <a:pt x="82756" y="58047"/>
                  </a:cubicBezTo>
                  <a:cubicBezTo>
                    <a:pt x="82777" y="58047"/>
                    <a:pt x="82800" y="58040"/>
                    <a:pt x="82823" y="58024"/>
                  </a:cubicBezTo>
                  <a:lnTo>
                    <a:pt x="85151" y="56393"/>
                  </a:lnTo>
                  <a:cubicBezTo>
                    <a:pt x="85232" y="56334"/>
                    <a:pt x="85232" y="56229"/>
                    <a:pt x="85151" y="56172"/>
                  </a:cubicBezTo>
                  <a:lnTo>
                    <a:pt x="82572" y="54392"/>
                  </a:lnTo>
                  <a:cubicBezTo>
                    <a:pt x="82549" y="54377"/>
                    <a:pt x="82527" y="54370"/>
                    <a:pt x="82506" y="54370"/>
                  </a:cubicBezTo>
                  <a:cubicBezTo>
                    <a:pt x="82402" y="54370"/>
                    <a:pt x="82333" y="54535"/>
                    <a:pt x="82443" y="54612"/>
                  </a:cubicBezTo>
                  <a:lnTo>
                    <a:pt x="84866" y="56282"/>
                  </a:lnTo>
                  <a:lnTo>
                    <a:pt x="84728" y="56379"/>
                  </a:lnTo>
                  <a:cubicBezTo>
                    <a:pt x="84743" y="56307"/>
                    <a:pt x="84706" y="56222"/>
                    <a:pt x="84610" y="56222"/>
                  </a:cubicBezTo>
                  <a:lnTo>
                    <a:pt x="10419" y="56222"/>
                  </a:lnTo>
                  <a:lnTo>
                    <a:pt x="10419" y="541"/>
                  </a:lnTo>
                  <a:cubicBezTo>
                    <a:pt x="10648" y="864"/>
                    <a:pt x="10836" y="1215"/>
                    <a:pt x="10982" y="1583"/>
                  </a:cubicBezTo>
                  <a:cubicBezTo>
                    <a:pt x="11004" y="1642"/>
                    <a:pt x="11057" y="1668"/>
                    <a:pt x="11108" y="1668"/>
                  </a:cubicBezTo>
                  <a:cubicBezTo>
                    <a:pt x="11186" y="1668"/>
                    <a:pt x="11262" y="1607"/>
                    <a:pt x="11226" y="1515"/>
                  </a:cubicBezTo>
                  <a:cubicBezTo>
                    <a:pt x="11016" y="978"/>
                    <a:pt x="10720" y="478"/>
                    <a:pt x="10349" y="38"/>
                  </a:cubicBezTo>
                  <a:cubicBezTo>
                    <a:pt x="10327" y="12"/>
                    <a:pt x="10295" y="1"/>
                    <a:pt x="10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0" name="Google Shape;16760;p28"/>
            <p:cNvSpPr/>
            <p:nvPr/>
          </p:nvSpPr>
          <p:spPr>
            <a:xfrm>
              <a:off x="1755825" y="3774000"/>
              <a:ext cx="71225" cy="98225"/>
            </a:xfrm>
            <a:custGeom>
              <a:avLst/>
              <a:gdLst/>
              <a:ahLst/>
              <a:cxnLst/>
              <a:rect l="l" t="t" r="r" b="b"/>
              <a:pathLst>
                <a:path w="2849" h="3929" extrusionOk="0">
                  <a:moveTo>
                    <a:pt x="2694" y="0"/>
                  </a:moveTo>
                  <a:cubicBezTo>
                    <a:pt x="2644" y="0"/>
                    <a:pt x="2597" y="27"/>
                    <a:pt x="2582" y="90"/>
                  </a:cubicBezTo>
                  <a:cubicBezTo>
                    <a:pt x="2439" y="687"/>
                    <a:pt x="2065" y="1195"/>
                    <a:pt x="1884" y="1779"/>
                  </a:cubicBezTo>
                  <a:lnTo>
                    <a:pt x="271" y="194"/>
                  </a:lnTo>
                  <a:cubicBezTo>
                    <a:pt x="244" y="167"/>
                    <a:pt x="214" y="156"/>
                    <a:pt x="185" y="156"/>
                  </a:cubicBezTo>
                  <a:cubicBezTo>
                    <a:pt x="87" y="156"/>
                    <a:pt x="1" y="284"/>
                    <a:pt x="90" y="372"/>
                  </a:cubicBezTo>
                  <a:lnTo>
                    <a:pt x="1811" y="2061"/>
                  </a:lnTo>
                  <a:cubicBezTo>
                    <a:pt x="1685" y="2633"/>
                    <a:pt x="1671" y="3224"/>
                    <a:pt x="1660" y="3807"/>
                  </a:cubicBezTo>
                  <a:cubicBezTo>
                    <a:pt x="1659" y="3888"/>
                    <a:pt x="1722" y="3929"/>
                    <a:pt x="1785" y="3929"/>
                  </a:cubicBezTo>
                  <a:cubicBezTo>
                    <a:pt x="1849" y="3929"/>
                    <a:pt x="1913" y="3888"/>
                    <a:pt x="1916" y="3807"/>
                  </a:cubicBezTo>
                  <a:cubicBezTo>
                    <a:pt x="1927" y="3155"/>
                    <a:pt x="1939" y="2494"/>
                    <a:pt x="2123" y="1864"/>
                  </a:cubicBezTo>
                  <a:cubicBezTo>
                    <a:pt x="2295" y="1269"/>
                    <a:pt x="2683" y="762"/>
                    <a:pt x="2826" y="158"/>
                  </a:cubicBezTo>
                  <a:cubicBezTo>
                    <a:pt x="2849" y="62"/>
                    <a:pt x="2769" y="0"/>
                    <a:pt x="26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1" name="Google Shape;16761;p28"/>
            <p:cNvSpPr/>
            <p:nvPr/>
          </p:nvSpPr>
          <p:spPr>
            <a:xfrm>
              <a:off x="1401275" y="4998550"/>
              <a:ext cx="124475" cy="76425"/>
            </a:xfrm>
            <a:custGeom>
              <a:avLst/>
              <a:gdLst/>
              <a:ahLst/>
              <a:cxnLst/>
              <a:rect l="l" t="t" r="r" b="b"/>
              <a:pathLst>
                <a:path w="4979" h="3057" extrusionOk="0">
                  <a:moveTo>
                    <a:pt x="883" y="1"/>
                  </a:moveTo>
                  <a:cubicBezTo>
                    <a:pt x="868" y="1"/>
                    <a:pt x="853" y="3"/>
                    <a:pt x="836" y="7"/>
                  </a:cubicBezTo>
                  <a:cubicBezTo>
                    <a:pt x="538" y="87"/>
                    <a:pt x="272" y="256"/>
                    <a:pt x="74" y="493"/>
                  </a:cubicBezTo>
                  <a:cubicBezTo>
                    <a:pt x="20" y="557"/>
                    <a:pt x="1" y="659"/>
                    <a:pt x="71" y="727"/>
                  </a:cubicBezTo>
                  <a:cubicBezTo>
                    <a:pt x="570" y="1192"/>
                    <a:pt x="1221" y="1316"/>
                    <a:pt x="1864" y="1463"/>
                  </a:cubicBezTo>
                  <a:lnTo>
                    <a:pt x="1698" y="2535"/>
                  </a:lnTo>
                  <a:cubicBezTo>
                    <a:pt x="1685" y="2622"/>
                    <a:pt x="1716" y="2712"/>
                    <a:pt x="1810" y="2740"/>
                  </a:cubicBezTo>
                  <a:cubicBezTo>
                    <a:pt x="1823" y="2744"/>
                    <a:pt x="1837" y="2745"/>
                    <a:pt x="1852" y="2745"/>
                  </a:cubicBezTo>
                  <a:cubicBezTo>
                    <a:pt x="1923" y="2745"/>
                    <a:pt x="2004" y="2701"/>
                    <a:pt x="2016" y="2627"/>
                  </a:cubicBezTo>
                  <a:lnTo>
                    <a:pt x="2183" y="1541"/>
                  </a:lnTo>
                  <a:cubicBezTo>
                    <a:pt x="2216" y="1549"/>
                    <a:pt x="2249" y="1557"/>
                    <a:pt x="2282" y="1566"/>
                  </a:cubicBezTo>
                  <a:cubicBezTo>
                    <a:pt x="2703" y="1682"/>
                    <a:pt x="3108" y="1850"/>
                    <a:pt x="3487" y="2066"/>
                  </a:cubicBezTo>
                  <a:cubicBezTo>
                    <a:pt x="3678" y="2174"/>
                    <a:pt x="3861" y="2295"/>
                    <a:pt x="4038" y="2425"/>
                  </a:cubicBezTo>
                  <a:cubicBezTo>
                    <a:pt x="4137" y="2499"/>
                    <a:pt x="4234" y="2575"/>
                    <a:pt x="4328" y="2658"/>
                  </a:cubicBezTo>
                  <a:cubicBezTo>
                    <a:pt x="4355" y="2680"/>
                    <a:pt x="4424" y="2729"/>
                    <a:pt x="4479" y="2777"/>
                  </a:cubicBezTo>
                  <a:cubicBezTo>
                    <a:pt x="4452" y="2826"/>
                    <a:pt x="4452" y="2886"/>
                    <a:pt x="4479" y="2934"/>
                  </a:cubicBezTo>
                  <a:cubicBezTo>
                    <a:pt x="4519" y="3011"/>
                    <a:pt x="4603" y="3057"/>
                    <a:pt x="4685" y="3057"/>
                  </a:cubicBezTo>
                  <a:cubicBezTo>
                    <a:pt x="4750" y="3057"/>
                    <a:pt x="4813" y="3028"/>
                    <a:pt x="4852" y="2961"/>
                  </a:cubicBezTo>
                  <a:cubicBezTo>
                    <a:pt x="4978" y="2743"/>
                    <a:pt x="4706" y="2550"/>
                    <a:pt x="4566" y="2428"/>
                  </a:cubicBezTo>
                  <a:cubicBezTo>
                    <a:pt x="4162" y="2079"/>
                    <a:pt x="3711" y="1787"/>
                    <a:pt x="3227" y="1563"/>
                  </a:cubicBezTo>
                  <a:cubicBezTo>
                    <a:pt x="2902" y="1416"/>
                    <a:pt x="2570" y="1309"/>
                    <a:pt x="2232" y="1220"/>
                  </a:cubicBezTo>
                  <a:cubicBezTo>
                    <a:pt x="2252" y="1084"/>
                    <a:pt x="2274" y="947"/>
                    <a:pt x="2295" y="811"/>
                  </a:cubicBezTo>
                  <a:cubicBezTo>
                    <a:pt x="2309" y="722"/>
                    <a:pt x="2276" y="633"/>
                    <a:pt x="2183" y="606"/>
                  </a:cubicBezTo>
                  <a:cubicBezTo>
                    <a:pt x="2170" y="602"/>
                    <a:pt x="2156" y="600"/>
                    <a:pt x="2141" y="600"/>
                  </a:cubicBezTo>
                  <a:cubicBezTo>
                    <a:pt x="2070" y="600"/>
                    <a:pt x="1990" y="645"/>
                    <a:pt x="1978" y="717"/>
                  </a:cubicBezTo>
                  <a:lnTo>
                    <a:pt x="1912" y="1140"/>
                  </a:lnTo>
                  <a:cubicBezTo>
                    <a:pt x="1854" y="1128"/>
                    <a:pt x="1796" y="1112"/>
                    <a:pt x="1738" y="1099"/>
                  </a:cubicBezTo>
                  <a:cubicBezTo>
                    <a:pt x="1281" y="998"/>
                    <a:pt x="806" y="886"/>
                    <a:pt x="430" y="598"/>
                  </a:cubicBezTo>
                  <a:cubicBezTo>
                    <a:pt x="570" y="471"/>
                    <a:pt x="737" y="379"/>
                    <a:pt x="919" y="329"/>
                  </a:cubicBezTo>
                  <a:cubicBezTo>
                    <a:pt x="1106" y="275"/>
                    <a:pt x="1054" y="1"/>
                    <a:pt x="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2" name="Google Shape;16762;p28"/>
            <p:cNvSpPr/>
            <p:nvPr/>
          </p:nvSpPr>
          <p:spPr>
            <a:xfrm>
              <a:off x="1389925" y="4817975"/>
              <a:ext cx="154450" cy="44875"/>
            </a:xfrm>
            <a:custGeom>
              <a:avLst/>
              <a:gdLst/>
              <a:ahLst/>
              <a:cxnLst/>
              <a:rect l="l" t="t" r="r" b="b"/>
              <a:pathLst>
                <a:path w="6178" h="1795" extrusionOk="0">
                  <a:moveTo>
                    <a:pt x="228" y="0"/>
                  </a:moveTo>
                  <a:cubicBezTo>
                    <a:pt x="111" y="0"/>
                    <a:pt x="1" y="162"/>
                    <a:pt x="99" y="288"/>
                  </a:cubicBezTo>
                  <a:cubicBezTo>
                    <a:pt x="803" y="1173"/>
                    <a:pt x="1885" y="1737"/>
                    <a:pt x="3018" y="1791"/>
                  </a:cubicBezTo>
                  <a:cubicBezTo>
                    <a:pt x="3077" y="1793"/>
                    <a:pt x="3136" y="1795"/>
                    <a:pt x="3195" y="1795"/>
                  </a:cubicBezTo>
                  <a:cubicBezTo>
                    <a:pt x="4266" y="1795"/>
                    <a:pt x="5320" y="1339"/>
                    <a:pt x="6064" y="567"/>
                  </a:cubicBezTo>
                  <a:cubicBezTo>
                    <a:pt x="6178" y="449"/>
                    <a:pt x="6067" y="281"/>
                    <a:pt x="5943" y="281"/>
                  </a:cubicBezTo>
                  <a:cubicBezTo>
                    <a:pt x="5906" y="281"/>
                    <a:pt x="5869" y="295"/>
                    <a:pt x="5835" y="330"/>
                  </a:cubicBezTo>
                  <a:cubicBezTo>
                    <a:pt x="5145" y="1044"/>
                    <a:pt x="4183" y="1464"/>
                    <a:pt x="3190" y="1464"/>
                  </a:cubicBezTo>
                  <a:cubicBezTo>
                    <a:pt x="3134" y="1464"/>
                    <a:pt x="3079" y="1463"/>
                    <a:pt x="3023" y="1460"/>
                  </a:cubicBezTo>
                  <a:cubicBezTo>
                    <a:pt x="1973" y="1410"/>
                    <a:pt x="987" y="877"/>
                    <a:pt x="337" y="58"/>
                  </a:cubicBezTo>
                  <a:cubicBezTo>
                    <a:pt x="305" y="17"/>
                    <a:pt x="266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3" name="Google Shape;16763;p28"/>
            <p:cNvSpPr/>
            <p:nvPr/>
          </p:nvSpPr>
          <p:spPr>
            <a:xfrm>
              <a:off x="1334975" y="4911500"/>
              <a:ext cx="116400" cy="66750"/>
            </a:xfrm>
            <a:custGeom>
              <a:avLst/>
              <a:gdLst/>
              <a:ahLst/>
              <a:cxnLst/>
              <a:rect l="l" t="t" r="r" b="b"/>
              <a:pathLst>
                <a:path w="4656" h="2670" extrusionOk="0">
                  <a:moveTo>
                    <a:pt x="541" y="337"/>
                  </a:moveTo>
                  <a:cubicBezTo>
                    <a:pt x="607" y="337"/>
                    <a:pt x="676" y="346"/>
                    <a:pt x="729" y="346"/>
                  </a:cubicBezTo>
                  <a:cubicBezTo>
                    <a:pt x="811" y="346"/>
                    <a:pt x="893" y="345"/>
                    <a:pt x="975" y="345"/>
                  </a:cubicBezTo>
                  <a:cubicBezTo>
                    <a:pt x="1057" y="345"/>
                    <a:pt x="1139" y="346"/>
                    <a:pt x="1221" y="346"/>
                  </a:cubicBezTo>
                  <a:cubicBezTo>
                    <a:pt x="1564" y="350"/>
                    <a:pt x="1904" y="357"/>
                    <a:pt x="2245" y="370"/>
                  </a:cubicBezTo>
                  <a:cubicBezTo>
                    <a:pt x="2573" y="382"/>
                    <a:pt x="2900" y="400"/>
                    <a:pt x="3228" y="420"/>
                  </a:cubicBezTo>
                  <a:cubicBezTo>
                    <a:pt x="3391" y="431"/>
                    <a:pt x="3554" y="442"/>
                    <a:pt x="3717" y="455"/>
                  </a:cubicBezTo>
                  <a:cubicBezTo>
                    <a:pt x="3840" y="464"/>
                    <a:pt x="4074" y="445"/>
                    <a:pt x="4174" y="528"/>
                  </a:cubicBezTo>
                  <a:cubicBezTo>
                    <a:pt x="4281" y="614"/>
                    <a:pt x="4251" y="851"/>
                    <a:pt x="4254" y="979"/>
                  </a:cubicBezTo>
                  <a:cubicBezTo>
                    <a:pt x="4259" y="1136"/>
                    <a:pt x="4257" y="1293"/>
                    <a:pt x="4252" y="1449"/>
                  </a:cubicBezTo>
                  <a:cubicBezTo>
                    <a:pt x="4241" y="1741"/>
                    <a:pt x="4215" y="2031"/>
                    <a:pt x="4174" y="2321"/>
                  </a:cubicBezTo>
                  <a:cubicBezTo>
                    <a:pt x="3062" y="2162"/>
                    <a:pt x="1941" y="2078"/>
                    <a:pt x="818" y="2068"/>
                  </a:cubicBezTo>
                  <a:cubicBezTo>
                    <a:pt x="816" y="2068"/>
                    <a:pt x="814" y="2068"/>
                    <a:pt x="813" y="2068"/>
                  </a:cubicBezTo>
                  <a:cubicBezTo>
                    <a:pt x="771" y="2068"/>
                    <a:pt x="732" y="2085"/>
                    <a:pt x="704" y="2114"/>
                  </a:cubicBezTo>
                  <a:cubicBezTo>
                    <a:pt x="613" y="1865"/>
                    <a:pt x="538" y="1611"/>
                    <a:pt x="478" y="1354"/>
                  </a:cubicBezTo>
                  <a:cubicBezTo>
                    <a:pt x="445" y="1203"/>
                    <a:pt x="415" y="1053"/>
                    <a:pt x="392" y="901"/>
                  </a:cubicBezTo>
                  <a:cubicBezTo>
                    <a:pt x="375" y="784"/>
                    <a:pt x="303" y="545"/>
                    <a:pt x="340" y="433"/>
                  </a:cubicBezTo>
                  <a:cubicBezTo>
                    <a:pt x="368" y="354"/>
                    <a:pt x="452" y="337"/>
                    <a:pt x="541" y="337"/>
                  </a:cubicBezTo>
                  <a:close/>
                  <a:moveTo>
                    <a:pt x="593" y="0"/>
                  </a:moveTo>
                  <a:cubicBezTo>
                    <a:pt x="394" y="0"/>
                    <a:pt x="193" y="30"/>
                    <a:pt x="85" y="173"/>
                  </a:cubicBezTo>
                  <a:cubicBezTo>
                    <a:pt x="0" y="285"/>
                    <a:pt x="10" y="425"/>
                    <a:pt x="22" y="558"/>
                  </a:cubicBezTo>
                  <a:cubicBezTo>
                    <a:pt x="39" y="751"/>
                    <a:pt x="66" y="943"/>
                    <a:pt x="99" y="1135"/>
                  </a:cubicBezTo>
                  <a:cubicBezTo>
                    <a:pt x="173" y="1537"/>
                    <a:pt x="281" y="1934"/>
                    <a:pt x="425" y="2317"/>
                  </a:cubicBezTo>
                  <a:cubicBezTo>
                    <a:pt x="454" y="2396"/>
                    <a:pt x="522" y="2429"/>
                    <a:pt x="589" y="2429"/>
                  </a:cubicBezTo>
                  <a:cubicBezTo>
                    <a:pt x="643" y="2429"/>
                    <a:pt x="696" y="2408"/>
                    <a:pt x="727" y="2369"/>
                  </a:cubicBezTo>
                  <a:cubicBezTo>
                    <a:pt x="752" y="2388"/>
                    <a:pt x="782" y="2397"/>
                    <a:pt x="813" y="2397"/>
                  </a:cubicBezTo>
                  <a:cubicBezTo>
                    <a:pt x="1985" y="2408"/>
                    <a:pt x="3154" y="2498"/>
                    <a:pt x="4314" y="2668"/>
                  </a:cubicBezTo>
                  <a:cubicBezTo>
                    <a:pt x="4318" y="2669"/>
                    <a:pt x="4322" y="2669"/>
                    <a:pt x="4326" y="2669"/>
                  </a:cubicBezTo>
                  <a:cubicBezTo>
                    <a:pt x="4388" y="2669"/>
                    <a:pt x="4466" y="2609"/>
                    <a:pt x="4475" y="2549"/>
                  </a:cubicBezTo>
                  <a:cubicBezTo>
                    <a:pt x="4539" y="2148"/>
                    <a:pt x="4577" y="1744"/>
                    <a:pt x="4586" y="1337"/>
                  </a:cubicBezTo>
                  <a:cubicBezTo>
                    <a:pt x="4591" y="1048"/>
                    <a:pt x="4655" y="592"/>
                    <a:pt x="4470" y="345"/>
                  </a:cubicBezTo>
                  <a:cubicBezTo>
                    <a:pt x="4274" y="82"/>
                    <a:pt x="3807" y="130"/>
                    <a:pt x="3519" y="110"/>
                  </a:cubicBezTo>
                  <a:cubicBezTo>
                    <a:pt x="3096" y="80"/>
                    <a:pt x="2675" y="57"/>
                    <a:pt x="2252" y="41"/>
                  </a:cubicBezTo>
                  <a:cubicBezTo>
                    <a:pt x="1829" y="25"/>
                    <a:pt x="1406" y="17"/>
                    <a:pt x="983" y="16"/>
                  </a:cubicBezTo>
                  <a:cubicBezTo>
                    <a:pt x="875" y="15"/>
                    <a:pt x="734" y="0"/>
                    <a:pt x="5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4" name="Google Shape;16764;p28"/>
            <p:cNvSpPr/>
            <p:nvPr/>
          </p:nvSpPr>
          <p:spPr>
            <a:xfrm>
              <a:off x="1439675" y="4753900"/>
              <a:ext cx="74250" cy="59825"/>
            </a:xfrm>
            <a:custGeom>
              <a:avLst/>
              <a:gdLst/>
              <a:ahLst/>
              <a:cxnLst/>
              <a:rect l="l" t="t" r="r" b="b"/>
              <a:pathLst>
                <a:path w="2970" h="2393" extrusionOk="0">
                  <a:moveTo>
                    <a:pt x="190" y="0"/>
                  </a:moveTo>
                  <a:cubicBezTo>
                    <a:pt x="145" y="0"/>
                    <a:pt x="99" y="17"/>
                    <a:pt x="69" y="46"/>
                  </a:cubicBezTo>
                  <a:cubicBezTo>
                    <a:pt x="0" y="114"/>
                    <a:pt x="11" y="209"/>
                    <a:pt x="66" y="280"/>
                  </a:cubicBezTo>
                  <a:cubicBezTo>
                    <a:pt x="345" y="636"/>
                    <a:pt x="643" y="976"/>
                    <a:pt x="959" y="1300"/>
                  </a:cubicBezTo>
                  <a:cubicBezTo>
                    <a:pt x="643" y="1513"/>
                    <a:pt x="357" y="1771"/>
                    <a:pt x="115" y="2066"/>
                  </a:cubicBezTo>
                  <a:cubicBezTo>
                    <a:pt x="13" y="2190"/>
                    <a:pt x="122" y="2359"/>
                    <a:pt x="239" y="2359"/>
                  </a:cubicBezTo>
                  <a:cubicBezTo>
                    <a:pt x="276" y="2359"/>
                    <a:pt x="313" y="2343"/>
                    <a:pt x="345" y="2304"/>
                  </a:cubicBezTo>
                  <a:cubicBezTo>
                    <a:pt x="589" y="2006"/>
                    <a:pt x="878" y="1748"/>
                    <a:pt x="1199" y="1538"/>
                  </a:cubicBezTo>
                  <a:cubicBezTo>
                    <a:pt x="1489" y="1818"/>
                    <a:pt x="1788" y="2091"/>
                    <a:pt x="2103" y="2343"/>
                  </a:cubicBezTo>
                  <a:cubicBezTo>
                    <a:pt x="2141" y="2374"/>
                    <a:pt x="2186" y="2392"/>
                    <a:pt x="2230" y="2392"/>
                  </a:cubicBezTo>
                  <a:cubicBezTo>
                    <a:pt x="2268" y="2392"/>
                    <a:pt x="2305" y="2379"/>
                    <a:pt x="2338" y="2348"/>
                  </a:cubicBezTo>
                  <a:cubicBezTo>
                    <a:pt x="2396" y="2292"/>
                    <a:pt x="2411" y="2171"/>
                    <a:pt x="2341" y="2115"/>
                  </a:cubicBezTo>
                  <a:cubicBezTo>
                    <a:pt x="2046" y="1878"/>
                    <a:pt x="1766" y="1624"/>
                    <a:pt x="1493" y="1361"/>
                  </a:cubicBezTo>
                  <a:cubicBezTo>
                    <a:pt x="1899" y="1142"/>
                    <a:pt x="2341" y="1001"/>
                    <a:pt x="2800" y="947"/>
                  </a:cubicBezTo>
                  <a:cubicBezTo>
                    <a:pt x="2889" y="936"/>
                    <a:pt x="2965" y="882"/>
                    <a:pt x="2968" y="784"/>
                  </a:cubicBezTo>
                  <a:cubicBezTo>
                    <a:pt x="2969" y="709"/>
                    <a:pt x="2902" y="616"/>
                    <a:pt x="2818" y="616"/>
                  </a:cubicBezTo>
                  <a:cubicBezTo>
                    <a:pt x="2814" y="616"/>
                    <a:pt x="2809" y="616"/>
                    <a:pt x="2805" y="617"/>
                  </a:cubicBezTo>
                  <a:cubicBezTo>
                    <a:pt x="2256" y="679"/>
                    <a:pt x="1727" y="853"/>
                    <a:pt x="1246" y="1124"/>
                  </a:cubicBezTo>
                  <a:cubicBezTo>
                    <a:pt x="912" y="784"/>
                    <a:pt x="597" y="426"/>
                    <a:pt x="303" y="50"/>
                  </a:cubicBezTo>
                  <a:cubicBezTo>
                    <a:pt x="276" y="16"/>
                    <a:pt x="233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5" name="Google Shape;16765;p28"/>
            <p:cNvSpPr/>
            <p:nvPr/>
          </p:nvSpPr>
          <p:spPr>
            <a:xfrm>
              <a:off x="1472425" y="4686500"/>
              <a:ext cx="74400" cy="52750"/>
            </a:xfrm>
            <a:custGeom>
              <a:avLst/>
              <a:gdLst/>
              <a:ahLst/>
              <a:cxnLst/>
              <a:rect l="l" t="t" r="r" b="b"/>
              <a:pathLst>
                <a:path w="2976" h="2110" extrusionOk="0">
                  <a:moveTo>
                    <a:pt x="1237" y="328"/>
                  </a:moveTo>
                  <a:cubicBezTo>
                    <a:pt x="1360" y="328"/>
                    <a:pt x="1486" y="359"/>
                    <a:pt x="1608" y="422"/>
                  </a:cubicBezTo>
                  <a:cubicBezTo>
                    <a:pt x="1794" y="519"/>
                    <a:pt x="1952" y="657"/>
                    <a:pt x="2101" y="803"/>
                  </a:cubicBezTo>
                  <a:cubicBezTo>
                    <a:pt x="2250" y="947"/>
                    <a:pt x="2399" y="1094"/>
                    <a:pt x="2494" y="1279"/>
                  </a:cubicBezTo>
                  <a:cubicBezTo>
                    <a:pt x="2577" y="1437"/>
                    <a:pt x="2599" y="1616"/>
                    <a:pt x="2407" y="1696"/>
                  </a:cubicBezTo>
                  <a:cubicBezTo>
                    <a:pt x="2241" y="1765"/>
                    <a:pt x="2041" y="1779"/>
                    <a:pt x="1858" y="1779"/>
                  </a:cubicBezTo>
                  <a:cubicBezTo>
                    <a:pt x="1838" y="1779"/>
                    <a:pt x="1817" y="1779"/>
                    <a:pt x="1797" y="1779"/>
                  </a:cubicBezTo>
                  <a:cubicBezTo>
                    <a:pt x="1326" y="1771"/>
                    <a:pt x="852" y="1608"/>
                    <a:pt x="484" y="1312"/>
                  </a:cubicBezTo>
                  <a:cubicBezTo>
                    <a:pt x="473" y="1304"/>
                    <a:pt x="462" y="1298"/>
                    <a:pt x="451" y="1292"/>
                  </a:cubicBezTo>
                  <a:cubicBezTo>
                    <a:pt x="396" y="1032"/>
                    <a:pt x="517" y="748"/>
                    <a:pt x="700" y="563"/>
                  </a:cubicBezTo>
                  <a:cubicBezTo>
                    <a:pt x="854" y="407"/>
                    <a:pt x="1042" y="328"/>
                    <a:pt x="1237" y="328"/>
                  </a:cubicBezTo>
                  <a:close/>
                  <a:moveTo>
                    <a:pt x="1230" y="1"/>
                  </a:moveTo>
                  <a:cubicBezTo>
                    <a:pt x="998" y="1"/>
                    <a:pt x="769" y="76"/>
                    <a:pt x="566" y="239"/>
                  </a:cubicBezTo>
                  <a:cubicBezTo>
                    <a:pt x="174" y="552"/>
                    <a:pt x="0" y="1091"/>
                    <a:pt x="194" y="1561"/>
                  </a:cubicBezTo>
                  <a:cubicBezTo>
                    <a:pt x="218" y="1615"/>
                    <a:pt x="277" y="1640"/>
                    <a:pt x="335" y="1640"/>
                  </a:cubicBezTo>
                  <a:cubicBezTo>
                    <a:pt x="351" y="1640"/>
                    <a:pt x="367" y="1638"/>
                    <a:pt x="382" y="1635"/>
                  </a:cubicBezTo>
                  <a:cubicBezTo>
                    <a:pt x="785" y="1918"/>
                    <a:pt x="1257" y="2092"/>
                    <a:pt x="1753" y="2108"/>
                  </a:cubicBezTo>
                  <a:cubicBezTo>
                    <a:pt x="1781" y="2109"/>
                    <a:pt x="1811" y="2109"/>
                    <a:pt x="1841" y="2109"/>
                  </a:cubicBezTo>
                  <a:cubicBezTo>
                    <a:pt x="2304" y="2109"/>
                    <a:pt x="2975" y="1985"/>
                    <a:pt x="2878" y="1390"/>
                  </a:cubicBezTo>
                  <a:cubicBezTo>
                    <a:pt x="2837" y="1137"/>
                    <a:pt x="2667" y="912"/>
                    <a:pt x="2494" y="731"/>
                  </a:cubicBezTo>
                  <a:cubicBezTo>
                    <a:pt x="2309" y="538"/>
                    <a:pt x="2114" y="347"/>
                    <a:pt x="1888" y="204"/>
                  </a:cubicBezTo>
                  <a:cubicBezTo>
                    <a:pt x="1680" y="72"/>
                    <a:pt x="1454" y="1"/>
                    <a:pt x="1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6" name="Google Shape;16766;p28"/>
            <p:cNvSpPr/>
            <p:nvPr/>
          </p:nvSpPr>
          <p:spPr>
            <a:xfrm>
              <a:off x="1433100" y="4586200"/>
              <a:ext cx="84350" cy="59325"/>
            </a:xfrm>
            <a:custGeom>
              <a:avLst/>
              <a:gdLst/>
              <a:ahLst/>
              <a:cxnLst/>
              <a:rect l="l" t="t" r="r" b="b"/>
              <a:pathLst>
                <a:path w="3374" h="2373" extrusionOk="0">
                  <a:moveTo>
                    <a:pt x="1588" y="1"/>
                  </a:moveTo>
                  <a:cubicBezTo>
                    <a:pt x="1507" y="1"/>
                    <a:pt x="1426" y="52"/>
                    <a:pt x="1424" y="157"/>
                  </a:cubicBezTo>
                  <a:lnTo>
                    <a:pt x="1412" y="926"/>
                  </a:lnTo>
                  <a:lnTo>
                    <a:pt x="212" y="763"/>
                  </a:lnTo>
                  <a:cubicBezTo>
                    <a:pt x="203" y="762"/>
                    <a:pt x="195" y="761"/>
                    <a:pt x="187" y="761"/>
                  </a:cubicBezTo>
                  <a:cubicBezTo>
                    <a:pt x="0" y="761"/>
                    <a:pt x="5" y="1067"/>
                    <a:pt x="205" y="1094"/>
                  </a:cubicBezTo>
                  <a:lnTo>
                    <a:pt x="1405" y="1257"/>
                  </a:lnTo>
                  <a:lnTo>
                    <a:pt x="1390" y="2209"/>
                  </a:lnTo>
                  <a:cubicBezTo>
                    <a:pt x="1388" y="2317"/>
                    <a:pt x="1472" y="2372"/>
                    <a:pt x="1556" y="2372"/>
                  </a:cubicBezTo>
                  <a:cubicBezTo>
                    <a:pt x="1638" y="2372"/>
                    <a:pt x="1719" y="2320"/>
                    <a:pt x="1720" y="2216"/>
                  </a:cubicBezTo>
                  <a:lnTo>
                    <a:pt x="1734" y="1301"/>
                  </a:lnTo>
                  <a:lnTo>
                    <a:pt x="3163" y="1493"/>
                  </a:lnTo>
                  <a:cubicBezTo>
                    <a:pt x="3172" y="1494"/>
                    <a:pt x="3180" y="1495"/>
                    <a:pt x="3188" y="1495"/>
                  </a:cubicBezTo>
                  <a:cubicBezTo>
                    <a:pt x="3373" y="1495"/>
                    <a:pt x="3368" y="1190"/>
                    <a:pt x="3168" y="1163"/>
                  </a:cubicBezTo>
                  <a:lnTo>
                    <a:pt x="1741" y="970"/>
                  </a:lnTo>
                  <a:lnTo>
                    <a:pt x="1753" y="163"/>
                  </a:lnTo>
                  <a:cubicBezTo>
                    <a:pt x="1756" y="55"/>
                    <a:pt x="1672" y="1"/>
                    <a:pt x="15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7" name="Google Shape;16767;p28"/>
            <p:cNvSpPr/>
            <p:nvPr/>
          </p:nvSpPr>
          <p:spPr>
            <a:xfrm>
              <a:off x="1424200" y="4408300"/>
              <a:ext cx="93425" cy="106700"/>
            </a:xfrm>
            <a:custGeom>
              <a:avLst/>
              <a:gdLst/>
              <a:ahLst/>
              <a:cxnLst/>
              <a:rect l="l" t="t" r="r" b="b"/>
              <a:pathLst>
                <a:path w="3737" h="4268" extrusionOk="0">
                  <a:moveTo>
                    <a:pt x="2930" y="420"/>
                  </a:moveTo>
                  <a:cubicBezTo>
                    <a:pt x="2974" y="1372"/>
                    <a:pt x="3016" y="2325"/>
                    <a:pt x="3060" y="3277"/>
                  </a:cubicBezTo>
                  <a:lnTo>
                    <a:pt x="641" y="1784"/>
                  </a:lnTo>
                  <a:cubicBezTo>
                    <a:pt x="596" y="1758"/>
                    <a:pt x="510" y="1726"/>
                    <a:pt x="475" y="1683"/>
                  </a:cubicBezTo>
                  <a:cubicBezTo>
                    <a:pt x="425" y="1618"/>
                    <a:pt x="383" y="1679"/>
                    <a:pt x="466" y="1603"/>
                  </a:cubicBezTo>
                  <a:cubicBezTo>
                    <a:pt x="550" y="1526"/>
                    <a:pt x="724" y="1477"/>
                    <a:pt x="828" y="1427"/>
                  </a:cubicBezTo>
                  <a:lnTo>
                    <a:pt x="1595" y="1059"/>
                  </a:lnTo>
                  <a:lnTo>
                    <a:pt x="2930" y="420"/>
                  </a:lnTo>
                  <a:close/>
                  <a:moveTo>
                    <a:pt x="3081" y="0"/>
                  </a:moveTo>
                  <a:cubicBezTo>
                    <a:pt x="3055" y="0"/>
                    <a:pt x="3028" y="6"/>
                    <a:pt x="3002" y="20"/>
                  </a:cubicBezTo>
                  <a:lnTo>
                    <a:pt x="1188" y="890"/>
                  </a:lnTo>
                  <a:cubicBezTo>
                    <a:pt x="897" y="1029"/>
                    <a:pt x="582" y="1150"/>
                    <a:pt x="304" y="1314"/>
                  </a:cubicBezTo>
                  <a:cubicBezTo>
                    <a:pt x="126" y="1421"/>
                    <a:pt x="0" y="1618"/>
                    <a:pt x="132" y="1814"/>
                  </a:cubicBezTo>
                  <a:cubicBezTo>
                    <a:pt x="191" y="1900"/>
                    <a:pt x="284" y="1952"/>
                    <a:pt x="370" y="2007"/>
                  </a:cubicBezTo>
                  <a:cubicBezTo>
                    <a:pt x="524" y="2102"/>
                    <a:pt x="679" y="2196"/>
                    <a:pt x="834" y="2292"/>
                  </a:cubicBezTo>
                  <a:lnTo>
                    <a:pt x="1694" y="2822"/>
                  </a:lnTo>
                  <a:lnTo>
                    <a:pt x="3079" y="3677"/>
                  </a:lnTo>
                  <a:cubicBezTo>
                    <a:pt x="3085" y="3820"/>
                    <a:pt x="3092" y="3964"/>
                    <a:pt x="3098" y="4106"/>
                  </a:cubicBezTo>
                  <a:cubicBezTo>
                    <a:pt x="3103" y="4213"/>
                    <a:pt x="3191" y="4268"/>
                    <a:pt x="3274" y="4268"/>
                  </a:cubicBezTo>
                  <a:cubicBezTo>
                    <a:pt x="3355" y="4268"/>
                    <a:pt x="3433" y="4216"/>
                    <a:pt x="3428" y="4111"/>
                  </a:cubicBezTo>
                  <a:cubicBezTo>
                    <a:pt x="3425" y="4036"/>
                    <a:pt x="3422" y="3961"/>
                    <a:pt x="3419" y="3885"/>
                  </a:cubicBezTo>
                  <a:lnTo>
                    <a:pt x="3419" y="3885"/>
                  </a:lnTo>
                  <a:cubicBezTo>
                    <a:pt x="3446" y="3901"/>
                    <a:pt x="3473" y="3908"/>
                    <a:pt x="3499" y="3908"/>
                  </a:cubicBezTo>
                  <a:cubicBezTo>
                    <a:pt x="3640" y="3908"/>
                    <a:pt x="3736" y="3695"/>
                    <a:pt x="3585" y="3600"/>
                  </a:cubicBezTo>
                  <a:lnTo>
                    <a:pt x="3400" y="3486"/>
                  </a:lnTo>
                  <a:lnTo>
                    <a:pt x="3248" y="166"/>
                  </a:lnTo>
                  <a:cubicBezTo>
                    <a:pt x="3248" y="70"/>
                    <a:pt x="3169" y="0"/>
                    <a:pt x="30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8" name="Google Shape;16768;p28"/>
            <p:cNvSpPr/>
            <p:nvPr/>
          </p:nvSpPr>
          <p:spPr>
            <a:xfrm>
              <a:off x="1441500" y="4316300"/>
              <a:ext cx="78450" cy="63625"/>
            </a:xfrm>
            <a:custGeom>
              <a:avLst/>
              <a:gdLst/>
              <a:ahLst/>
              <a:cxnLst/>
              <a:rect l="l" t="t" r="r" b="b"/>
              <a:pathLst>
                <a:path w="3138" h="2545" extrusionOk="0">
                  <a:moveTo>
                    <a:pt x="250" y="1"/>
                  </a:moveTo>
                  <a:cubicBezTo>
                    <a:pt x="117" y="1"/>
                    <a:pt x="0" y="164"/>
                    <a:pt x="125" y="275"/>
                  </a:cubicBezTo>
                  <a:cubicBezTo>
                    <a:pt x="610" y="706"/>
                    <a:pt x="1110" y="1121"/>
                    <a:pt x="1626" y="1518"/>
                  </a:cubicBezTo>
                  <a:lnTo>
                    <a:pt x="701" y="2267"/>
                  </a:lnTo>
                  <a:cubicBezTo>
                    <a:pt x="571" y="2373"/>
                    <a:pt x="688" y="2544"/>
                    <a:pt x="825" y="2544"/>
                  </a:cubicBezTo>
                  <a:cubicBezTo>
                    <a:pt x="860" y="2544"/>
                    <a:pt x="897" y="2532"/>
                    <a:pt x="932" y="2505"/>
                  </a:cubicBezTo>
                  <a:lnTo>
                    <a:pt x="1895" y="1723"/>
                  </a:lnTo>
                  <a:cubicBezTo>
                    <a:pt x="2160" y="1923"/>
                    <a:pt x="2428" y="2119"/>
                    <a:pt x="2702" y="2310"/>
                  </a:cubicBezTo>
                  <a:cubicBezTo>
                    <a:pt x="2732" y="2331"/>
                    <a:pt x="2761" y="2340"/>
                    <a:pt x="2789" y="2340"/>
                  </a:cubicBezTo>
                  <a:cubicBezTo>
                    <a:pt x="2924" y="2340"/>
                    <a:pt x="3017" y="2128"/>
                    <a:pt x="2873" y="2028"/>
                  </a:cubicBezTo>
                  <a:cubicBezTo>
                    <a:pt x="2631" y="1859"/>
                    <a:pt x="2393" y="1685"/>
                    <a:pt x="2157" y="1510"/>
                  </a:cubicBezTo>
                  <a:cubicBezTo>
                    <a:pt x="2440" y="1279"/>
                    <a:pt x="2722" y="1051"/>
                    <a:pt x="3006" y="820"/>
                  </a:cubicBezTo>
                  <a:cubicBezTo>
                    <a:pt x="3138" y="715"/>
                    <a:pt x="3019" y="544"/>
                    <a:pt x="2883" y="544"/>
                  </a:cubicBezTo>
                  <a:cubicBezTo>
                    <a:pt x="2848" y="544"/>
                    <a:pt x="2811" y="556"/>
                    <a:pt x="2777" y="584"/>
                  </a:cubicBezTo>
                  <a:lnTo>
                    <a:pt x="1889" y="1303"/>
                  </a:lnTo>
                  <a:cubicBezTo>
                    <a:pt x="1366" y="902"/>
                    <a:pt x="856" y="482"/>
                    <a:pt x="361" y="45"/>
                  </a:cubicBezTo>
                  <a:cubicBezTo>
                    <a:pt x="326" y="14"/>
                    <a:pt x="287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69" name="Google Shape;16769;p28"/>
            <p:cNvSpPr/>
            <p:nvPr/>
          </p:nvSpPr>
          <p:spPr>
            <a:xfrm>
              <a:off x="1403800" y="4269750"/>
              <a:ext cx="152175" cy="36100"/>
            </a:xfrm>
            <a:custGeom>
              <a:avLst/>
              <a:gdLst/>
              <a:ahLst/>
              <a:cxnLst/>
              <a:rect l="l" t="t" r="r" b="b"/>
              <a:pathLst>
                <a:path w="6087" h="1444" extrusionOk="0">
                  <a:moveTo>
                    <a:pt x="3154" y="0"/>
                  </a:moveTo>
                  <a:cubicBezTo>
                    <a:pt x="2050" y="0"/>
                    <a:pt x="945" y="389"/>
                    <a:pt x="122" y="1161"/>
                  </a:cubicBezTo>
                  <a:cubicBezTo>
                    <a:pt x="0" y="1275"/>
                    <a:pt x="113" y="1443"/>
                    <a:pt x="242" y="1443"/>
                  </a:cubicBezTo>
                  <a:cubicBezTo>
                    <a:pt x="279" y="1443"/>
                    <a:pt x="317" y="1430"/>
                    <a:pt x="351" y="1398"/>
                  </a:cubicBezTo>
                  <a:cubicBezTo>
                    <a:pt x="1108" y="688"/>
                    <a:pt x="2141" y="326"/>
                    <a:pt x="3171" y="326"/>
                  </a:cubicBezTo>
                  <a:cubicBezTo>
                    <a:pt x="4087" y="326"/>
                    <a:pt x="5001" y="612"/>
                    <a:pt x="5720" y="1196"/>
                  </a:cubicBezTo>
                  <a:cubicBezTo>
                    <a:pt x="5755" y="1224"/>
                    <a:pt x="5793" y="1236"/>
                    <a:pt x="5830" y="1236"/>
                  </a:cubicBezTo>
                  <a:cubicBezTo>
                    <a:pt x="5966" y="1236"/>
                    <a:pt x="6086" y="1072"/>
                    <a:pt x="5957" y="967"/>
                  </a:cubicBezTo>
                  <a:cubicBezTo>
                    <a:pt x="5163" y="321"/>
                    <a:pt x="4159" y="0"/>
                    <a:pt x="3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0" name="Google Shape;16770;p28"/>
            <p:cNvSpPr/>
            <p:nvPr/>
          </p:nvSpPr>
          <p:spPr>
            <a:xfrm>
              <a:off x="1631525" y="4986300"/>
              <a:ext cx="173525" cy="111500"/>
            </a:xfrm>
            <a:custGeom>
              <a:avLst/>
              <a:gdLst/>
              <a:ahLst/>
              <a:cxnLst/>
              <a:rect l="l" t="t" r="r" b="b"/>
              <a:pathLst>
                <a:path w="6941" h="4460" extrusionOk="0">
                  <a:moveTo>
                    <a:pt x="564" y="0"/>
                  </a:moveTo>
                  <a:cubicBezTo>
                    <a:pt x="535" y="0"/>
                    <a:pt x="504" y="9"/>
                    <a:pt x="473" y="27"/>
                  </a:cubicBezTo>
                  <a:cubicBezTo>
                    <a:pt x="86" y="265"/>
                    <a:pt x="0" y="753"/>
                    <a:pt x="151" y="1162"/>
                  </a:cubicBezTo>
                  <a:cubicBezTo>
                    <a:pt x="339" y="1674"/>
                    <a:pt x="868" y="1918"/>
                    <a:pt x="1368" y="2036"/>
                  </a:cubicBezTo>
                  <a:cubicBezTo>
                    <a:pt x="1622" y="2094"/>
                    <a:pt x="1877" y="2139"/>
                    <a:pt x="2134" y="2180"/>
                  </a:cubicBezTo>
                  <a:cubicBezTo>
                    <a:pt x="2035" y="2633"/>
                    <a:pt x="2064" y="3104"/>
                    <a:pt x="2214" y="3543"/>
                  </a:cubicBezTo>
                  <a:cubicBezTo>
                    <a:pt x="2244" y="3628"/>
                    <a:pt x="2314" y="3664"/>
                    <a:pt x="2385" y="3664"/>
                  </a:cubicBezTo>
                  <a:cubicBezTo>
                    <a:pt x="2493" y="3664"/>
                    <a:pt x="2601" y="3577"/>
                    <a:pt x="2556" y="3446"/>
                  </a:cubicBezTo>
                  <a:cubicBezTo>
                    <a:pt x="2419" y="3057"/>
                    <a:pt x="2394" y="2638"/>
                    <a:pt x="2482" y="2235"/>
                  </a:cubicBezTo>
                  <a:lnTo>
                    <a:pt x="2482" y="2235"/>
                  </a:lnTo>
                  <a:cubicBezTo>
                    <a:pt x="3417" y="2376"/>
                    <a:pt x="4354" y="2497"/>
                    <a:pt x="5202" y="2962"/>
                  </a:cubicBezTo>
                  <a:cubicBezTo>
                    <a:pt x="5793" y="3286"/>
                    <a:pt x="6291" y="3748"/>
                    <a:pt x="6571" y="4367"/>
                  </a:cubicBezTo>
                  <a:cubicBezTo>
                    <a:pt x="6601" y="4432"/>
                    <a:pt x="6650" y="4459"/>
                    <a:pt x="6702" y="4459"/>
                  </a:cubicBezTo>
                  <a:cubicBezTo>
                    <a:pt x="6816" y="4459"/>
                    <a:pt x="6940" y="4328"/>
                    <a:pt x="6877" y="4187"/>
                  </a:cubicBezTo>
                  <a:cubicBezTo>
                    <a:pt x="6283" y="2876"/>
                    <a:pt x="4854" y="2291"/>
                    <a:pt x="3527" y="2034"/>
                  </a:cubicBezTo>
                  <a:cubicBezTo>
                    <a:pt x="3220" y="1975"/>
                    <a:pt x="2903" y="1934"/>
                    <a:pt x="2587" y="1893"/>
                  </a:cubicBezTo>
                  <a:cubicBezTo>
                    <a:pt x="2609" y="1839"/>
                    <a:pt x="2632" y="1784"/>
                    <a:pt x="2658" y="1730"/>
                  </a:cubicBezTo>
                  <a:cubicBezTo>
                    <a:pt x="2728" y="1591"/>
                    <a:pt x="2606" y="1464"/>
                    <a:pt x="2489" y="1464"/>
                  </a:cubicBezTo>
                  <a:cubicBezTo>
                    <a:pt x="2436" y="1464"/>
                    <a:pt x="2383" y="1490"/>
                    <a:pt x="2350" y="1555"/>
                  </a:cubicBezTo>
                  <a:cubicBezTo>
                    <a:pt x="2305" y="1647"/>
                    <a:pt x="2264" y="1745"/>
                    <a:pt x="2230" y="1842"/>
                  </a:cubicBezTo>
                  <a:cubicBezTo>
                    <a:pt x="1890" y="1792"/>
                    <a:pt x="1553" y="1734"/>
                    <a:pt x="1230" y="1632"/>
                  </a:cubicBezTo>
                  <a:cubicBezTo>
                    <a:pt x="922" y="1533"/>
                    <a:pt x="600" y="1359"/>
                    <a:pt x="483" y="1039"/>
                  </a:cubicBezTo>
                  <a:cubicBezTo>
                    <a:pt x="392" y="793"/>
                    <a:pt x="415" y="482"/>
                    <a:pt x="655" y="333"/>
                  </a:cubicBezTo>
                  <a:cubicBezTo>
                    <a:pt x="819" y="233"/>
                    <a:pt x="717" y="0"/>
                    <a:pt x="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1" name="Google Shape;16771;p28"/>
            <p:cNvSpPr/>
            <p:nvPr/>
          </p:nvSpPr>
          <p:spPr>
            <a:xfrm>
              <a:off x="1574525" y="4879325"/>
              <a:ext cx="113200" cy="88450"/>
            </a:xfrm>
            <a:custGeom>
              <a:avLst/>
              <a:gdLst/>
              <a:ahLst/>
              <a:cxnLst/>
              <a:rect l="l" t="t" r="r" b="b"/>
              <a:pathLst>
                <a:path w="4528" h="3538" extrusionOk="0">
                  <a:moveTo>
                    <a:pt x="727" y="356"/>
                  </a:moveTo>
                  <a:cubicBezTo>
                    <a:pt x="882" y="356"/>
                    <a:pt x="1049" y="404"/>
                    <a:pt x="1198" y="427"/>
                  </a:cubicBezTo>
                  <a:lnTo>
                    <a:pt x="2332" y="596"/>
                  </a:lnTo>
                  <a:lnTo>
                    <a:pt x="3427" y="759"/>
                  </a:lnTo>
                  <a:cubicBezTo>
                    <a:pt x="3589" y="783"/>
                    <a:pt x="3753" y="800"/>
                    <a:pt x="3913" y="836"/>
                  </a:cubicBezTo>
                  <a:cubicBezTo>
                    <a:pt x="4087" y="875"/>
                    <a:pt x="4160" y="958"/>
                    <a:pt x="4154" y="1141"/>
                  </a:cubicBezTo>
                  <a:cubicBezTo>
                    <a:pt x="4143" y="1496"/>
                    <a:pt x="4070" y="1857"/>
                    <a:pt x="4026" y="2210"/>
                  </a:cubicBezTo>
                  <a:cubicBezTo>
                    <a:pt x="3985" y="2531"/>
                    <a:pt x="3944" y="2851"/>
                    <a:pt x="3903" y="3172"/>
                  </a:cubicBezTo>
                  <a:cubicBezTo>
                    <a:pt x="2768" y="3103"/>
                    <a:pt x="1633" y="3012"/>
                    <a:pt x="502" y="2898"/>
                  </a:cubicBezTo>
                  <a:cubicBezTo>
                    <a:pt x="504" y="2885"/>
                    <a:pt x="504" y="2873"/>
                    <a:pt x="502" y="2860"/>
                  </a:cubicBezTo>
                  <a:cubicBezTo>
                    <a:pt x="374" y="2144"/>
                    <a:pt x="344" y="1392"/>
                    <a:pt x="453" y="671"/>
                  </a:cubicBezTo>
                  <a:cubicBezTo>
                    <a:pt x="477" y="515"/>
                    <a:pt x="497" y="372"/>
                    <a:pt x="677" y="358"/>
                  </a:cubicBezTo>
                  <a:cubicBezTo>
                    <a:pt x="694" y="357"/>
                    <a:pt x="710" y="356"/>
                    <a:pt x="727" y="356"/>
                  </a:cubicBezTo>
                  <a:close/>
                  <a:moveTo>
                    <a:pt x="704" y="0"/>
                  </a:moveTo>
                  <a:cubicBezTo>
                    <a:pt x="611" y="0"/>
                    <a:pt x="522" y="13"/>
                    <a:pt x="441" y="48"/>
                  </a:cubicBezTo>
                  <a:cubicBezTo>
                    <a:pt x="195" y="153"/>
                    <a:pt x="132" y="414"/>
                    <a:pt x="101" y="654"/>
                  </a:cubicBezTo>
                  <a:cubicBezTo>
                    <a:pt x="1" y="1420"/>
                    <a:pt x="21" y="2196"/>
                    <a:pt x="162" y="2956"/>
                  </a:cubicBezTo>
                  <a:cubicBezTo>
                    <a:pt x="171" y="3029"/>
                    <a:pt x="232" y="3082"/>
                    <a:pt x="304" y="3082"/>
                  </a:cubicBezTo>
                  <a:cubicBezTo>
                    <a:pt x="308" y="3082"/>
                    <a:pt x="312" y="3081"/>
                    <a:pt x="316" y="3081"/>
                  </a:cubicBezTo>
                  <a:cubicBezTo>
                    <a:pt x="325" y="3161"/>
                    <a:pt x="380" y="3239"/>
                    <a:pt x="482" y="3249"/>
                  </a:cubicBezTo>
                  <a:cubicBezTo>
                    <a:pt x="1671" y="3371"/>
                    <a:pt x="2863" y="3467"/>
                    <a:pt x="4059" y="3537"/>
                  </a:cubicBezTo>
                  <a:cubicBezTo>
                    <a:pt x="4062" y="3537"/>
                    <a:pt x="4065" y="3537"/>
                    <a:pt x="4068" y="3537"/>
                  </a:cubicBezTo>
                  <a:cubicBezTo>
                    <a:pt x="4166" y="3537"/>
                    <a:pt x="4223" y="3445"/>
                    <a:pt x="4234" y="3358"/>
                  </a:cubicBezTo>
                  <a:cubicBezTo>
                    <a:pt x="4323" y="2650"/>
                    <a:pt x="4435" y="1942"/>
                    <a:pt x="4504" y="1232"/>
                  </a:cubicBezTo>
                  <a:cubicBezTo>
                    <a:pt x="4527" y="979"/>
                    <a:pt x="4477" y="725"/>
                    <a:pt x="4247" y="584"/>
                  </a:cubicBezTo>
                  <a:cubicBezTo>
                    <a:pt x="4007" y="438"/>
                    <a:pt x="3672" y="438"/>
                    <a:pt x="3401" y="399"/>
                  </a:cubicBezTo>
                  <a:lnTo>
                    <a:pt x="1290" y="84"/>
                  </a:lnTo>
                  <a:cubicBezTo>
                    <a:pt x="1113" y="58"/>
                    <a:pt x="901" y="0"/>
                    <a:pt x="7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2" name="Google Shape;16772;p28"/>
            <p:cNvSpPr/>
            <p:nvPr/>
          </p:nvSpPr>
          <p:spPr>
            <a:xfrm>
              <a:off x="1615925" y="4801425"/>
              <a:ext cx="180200" cy="49975"/>
            </a:xfrm>
            <a:custGeom>
              <a:avLst/>
              <a:gdLst/>
              <a:ahLst/>
              <a:cxnLst/>
              <a:rect l="l" t="t" r="r" b="b"/>
              <a:pathLst>
                <a:path w="7208" h="1999" extrusionOk="0">
                  <a:moveTo>
                    <a:pt x="6968" y="0"/>
                  </a:moveTo>
                  <a:cubicBezTo>
                    <a:pt x="6914" y="0"/>
                    <a:pt x="6861" y="27"/>
                    <a:pt x="6829" y="91"/>
                  </a:cubicBezTo>
                  <a:cubicBezTo>
                    <a:pt x="6324" y="1091"/>
                    <a:pt x="5207" y="1600"/>
                    <a:pt x="4123" y="1639"/>
                  </a:cubicBezTo>
                  <a:cubicBezTo>
                    <a:pt x="4071" y="1641"/>
                    <a:pt x="4019" y="1642"/>
                    <a:pt x="3968" y="1642"/>
                  </a:cubicBezTo>
                  <a:cubicBezTo>
                    <a:pt x="2678" y="1642"/>
                    <a:pt x="1460" y="1051"/>
                    <a:pt x="349" y="450"/>
                  </a:cubicBezTo>
                  <a:cubicBezTo>
                    <a:pt x="319" y="434"/>
                    <a:pt x="290" y="427"/>
                    <a:pt x="263" y="427"/>
                  </a:cubicBezTo>
                  <a:cubicBezTo>
                    <a:pt x="104" y="427"/>
                    <a:pt x="0" y="665"/>
                    <a:pt x="173" y="757"/>
                  </a:cubicBezTo>
                  <a:cubicBezTo>
                    <a:pt x="1330" y="1385"/>
                    <a:pt x="2613" y="1999"/>
                    <a:pt x="3956" y="1999"/>
                  </a:cubicBezTo>
                  <a:cubicBezTo>
                    <a:pt x="4055" y="1999"/>
                    <a:pt x="4154" y="1996"/>
                    <a:pt x="4253" y="1989"/>
                  </a:cubicBezTo>
                  <a:cubicBezTo>
                    <a:pt x="5415" y="1907"/>
                    <a:pt x="6595" y="1342"/>
                    <a:pt x="7137" y="267"/>
                  </a:cubicBezTo>
                  <a:cubicBezTo>
                    <a:pt x="7207" y="127"/>
                    <a:pt x="7085" y="0"/>
                    <a:pt x="69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3" name="Google Shape;16773;p28"/>
            <p:cNvSpPr/>
            <p:nvPr/>
          </p:nvSpPr>
          <p:spPr>
            <a:xfrm>
              <a:off x="1657975" y="4714550"/>
              <a:ext cx="99075" cy="68650"/>
            </a:xfrm>
            <a:custGeom>
              <a:avLst/>
              <a:gdLst/>
              <a:ahLst/>
              <a:cxnLst/>
              <a:rect l="l" t="t" r="r" b="b"/>
              <a:pathLst>
                <a:path w="3963" h="2746" extrusionOk="0">
                  <a:moveTo>
                    <a:pt x="252" y="0"/>
                  </a:moveTo>
                  <a:cubicBezTo>
                    <a:pt x="124" y="0"/>
                    <a:pt x="0" y="128"/>
                    <a:pt x="94" y="259"/>
                  </a:cubicBezTo>
                  <a:cubicBezTo>
                    <a:pt x="570" y="928"/>
                    <a:pt x="1261" y="1432"/>
                    <a:pt x="2054" y="1652"/>
                  </a:cubicBezTo>
                  <a:cubicBezTo>
                    <a:pt x="2066" y="1655"/>
                    <a:pt x="2081" y="1656"/>
                    <a:pt x="2093" y="1660"/>
                  </a:cubicBezTo>
                  <a:cubicBezTo>
                    <a:pt x="1598" y="1669"/>
                    <a:pt x="1106" y="1837"/>
                    <a:pt x="724" y="2181"/>
                  </a:cubicBezTo>
                  <a:cubicBezTo>
                    <a:pt x="592" y="2301"/>
                    <a:pt x="716" y="2478"/>
                    <a:pt x="857" y="2478"/>
                  </a:cubicBezTo>
                  <a:cubicBezTo>
                    <a:pt x="897" y="2478"/>
                    <a:pt x="939" y="2464"/>
                    <a:pt x="976" y="2430"/>
                  </a:cubicBezTo>
                  <a:cubicBezTo>
                    <a:pt x="1291" y="2147"/>
                    <a:pt x="1714" y="2009"/>
                    <a:pt x="2139" y="2009"/>
                  </a:cubicBezTo>
                  <a:cubicBezTo>
                    <a:pt x="2683" y="2009"/>
                    <a:pt x="3231" y="2235"/>
                    <a:pt x="3560" y="2670"/>
                  </a:cubicBezTo>
                  <a:cubicBezTo>
                    <a:pt x="3600" y="2723"/>
                    <a:pt x="3655" y="2745"/>
                    <a:pt x="3709" y="2745"/>
                  </a:cubicBezTo>
                  <a:cubicBezTo>
                    <a:pt x="3839" y="2745"/>
                    <a:pt x="3962" y="2618"/>
                    <a:pt x="3865" y="2488"/>
                  </a:cubicBezTo>
                  <a:cubicBezTo>
                    <a:pt x="3556" y="2083"/>
                    <a:pt x="3110" y="1821"/>
                    <a:pt x="2627" y="1714"/>
                  </a:cubicBezTo>
                  <a:cubicBezTo>
                    <a:pt x="3088" y="1699"/>
                    <a:pt x="3549" y="1517"/>
                    <a:pt x="3649" y="1033"/>
                  </a:cubicBezTo>
                  <a:cubicBezTo>
                    <a:pt x="3677" y="899"/>
                    <a:pt x="3565" y="813"/>
                    <a:pt x="3460" y="813"/>
                  </a:cubicBezTo>
                  <a:cubicBezTo>
                    <a:pt x="3391" y="813"/>
                    <a:pt x="3325" y="851"/>
                    <a:pt x="3306" y="940"/>
                  </a:cubicBezTo>
                  <a:cubicBezTo>
                    <a:pt x="3238" y="1267"/>
                    <a:pt x="2934" y="1366"/>
                    <a:pt x="2615" y="1366"/>
                  </a:cubicBezTo>
                  <a:cubicBezTo>
                    <a:pt x="2392" y="1366"/>
                    <a:pt x="2163" y="1318"/>
                    <a:pt x="2002" y="1265"/>
                  </a:cubicBezTo>
                  <a:cubicBezTo>
                    <a:pt x="1355" y="1049"/>
                    <a:pt x="794" y="633"/>
                    <a:pt x="399" y="77"/>
                  </a:cubicBezTo>
                  <a:cubicBezTo>
                    <a:pt x="360" y="23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4" name="Google Shape;16774;p28"/>
            <p:cNvSpPr/>
            <p:nvPr/>
          </p:nvSpPr>
          <p:spPr>
            <a:xfrm>
              <a:off x="1706975" y="4654025"/>
              <a:ext cx="62450" cy="47125"/>
            </a:xfrm>
            <a:custGeom>
              <a:avLst/>
              <a:gdLst/>
              <a:ahLst/>
              <a:cxnLst/>
              <a:rect l="l" t="t" r="r" b="b"/>
              <a:pathLst>
                <a:path w="2498" h="1885" extrusionOk="0">
                  <a:moveTo>
                    <a:pt x="1522" y="353"/>
                  </a:moveTo>
                  <a:cubicBezTo>
                    <a:pt x="1601" y="353"/>
                    <a:pt x="1681" y="373"/>
                    <a:pt x="1756" y="416"/>
                  </a:cubicBezTo>
                  <a:cubicBezTo>
                    <a:pt x="1968" y="537"/>
                    <a:pt x="2102" y="790"/>
                    <a:pt x="2098" y="1029"/>
                  </a:cubicBezTo>
                  <a:cubicBezTo>
                    <a:pt x="2098" y="1151"/>
                    <a:pt x="2046" y="1267"/>
                    <a:pt x="1958" y="1351"/>
                  </a:cubicBezTo>
                  <a:cubicBezTo>
                    <a:pt x="1847" y="1459"/>
                    <a:pt x="1687" y="1516"/>
                    <a:pt x="1535" y="1527"/>
                  </a:cubicBezTo>
                  <a:cubicBezTo>
                    <a:pt x="1514" y="1528"/>
                    <a:pt x="1493" y="1529"/>
                    <a:pt x="1472" y="1529"/>
                  </a:cubicBezTo>
                  <a:cubicBezTo>
                    <a:pt x="1285" y="1529"/>
                    <a:pt x="1111" y="1473"/>
                    <a:pt x="949" y="1389"/>
                  </a:cubicBezTo>
                  <a:cubicBezTo>
                    <a:pt x="946" y="1373"/>
                    <a:pt x="941" y="1358"/>
                    <a:pt x="935" y="1342"/>
                  </a:cubicBezTo>
                  <a:cubicBezTo>
                    <a:pt x="818" y="1101"/>
                    <a:pt x="893" y="786"/>
                    <a:pt x="1068" y="582"/>
                  </a:cubicBezTo>
                  <a:cubicBezTo>
                    <a:pt x="1192" y="439"/>
                    <a:pt x="1357" y="353"/>
                    <a:pt x="1522" y="353"/>
                  </a:cubicBezTo>
                  <a:close/>
                  <a:moveTo>
                    <a:pt x="1528" y="1"/>
                  </a:moveTo>
                  <a:cubicBezTo>
                    <a:pt x="1301" y="1"/>
                    <a:pt x="1073" y="92"/>
                    <a:pt x="896" y="253"/>
                  </a:cubicBezTo>
                  <a:cubicBezTo>
                    <a:pt x="659" y="469"/>
                    <a:pt x="528" y="778"/>
                    <a:pt x="533" y="1099"/>
                  </a:cubicBezTo>
                  <a:cubicBezTo>
                    <a:pt x="481" y="1054"/>
                    <a:pt x="429" y="1007"/>
                    <a:pt x="379" y="961"/>
                  </a:cubicBezTo>
                  <a:cubicBezTo>
                    <a:pt x="342" y="926"/>
                    <a:pt x="301" y="912"/>
                    <a:pt x="262" y="912"/>
                  </a:cubicBezTo>
                  <a:cubicBezTo>
                    <a:pt x="123" y="912"/>
                    <a:pt x="1" y="1092"/>
                    <a:pt x="130" y="1213"/>
                  </a:cubicBezTo>
                  <a:cubicBezTo>
                    <a:pt x="496" y="1556"/>
                    <a:pt x="933" y="1884"/>
                    <a:pt x="1454" y="1884"/>
                  </a:cubicBezTo>
                  <a:cubicBezTo>
                    <a:pt x="1464" y="1884"/>
                    <a:pt x="1474" y="1884"/>
                    <a:pt x="1484" y="1884"/>
                  </a:cubicBezTo>
                  <a:cubicBezTo>
                    <a:pt x="1919" y="1875"/>
                    <a:pt x="2374" y="1615"/>
                    <a:pt x="2441" y="1154"/>
                  </a:cubicBezTo>
                  <a:cubicBezTo>
                    <a:pt x="2497" y="770"/>
                    <a:pt x="2316" y="377"/>
                    <a:pt x="2002" y="153"/>
                  </a:cubicBezTo>
                  <a:cubicBezTo>
                    <a:pt x="1857" y="49"/>
                    <a:pt x="1692" y="1"/>
                    <a:pt x="15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5" name="Google Shape;16775;p28"/>
            <p:cNvSpPr/>
            <p:nvPr/>
          </p:nvSpPr>
          <p:spPr>
            <a:xfrm>
              <a:off x="1620975" y="4595050"/>
              <a:ext cx="158425" cy="54725"/>
            </a:xfrm>
            <a:custGeom>
              <a:avLst/>
              <a:gdLst/>
              <a:ahLst/>
              <a:cxnLst/>
              <a:rect l="l" t="t" r="r" b="b"/>
              <a:pathLst>
                <a:path w="6337" h="2189" extrusionOk="0">
                  <a:moveTo>
                    <a:pt x="3918" y="0"/>
                  </a:moveTo>
                  <a:cubicBezTo>
                    <a:pt x="3678" y="0"/>
                    <a:pt x="3439" y="23"/>
                    <a:pt x="3205" y="66"/>
                  </a:cubicBezTo>
                  <a:cubicBezTo>
                    <a:pt x="2006" y="290"/>
                    <a:pt x="982" y="1056"/>
                    <a:pt x="128" y="1888"/>
                  </a:cubicBezTo>
                  <a:cubicBezTo>
                    <a:pt x="0" y="2012"/>
                    <a:pt x="122" y="2189"/>
                    <a:pt x="260" y="2189"/>
                  </a:cubicBezTo>
                  <a:cubicBezTo>
                    <a:pt x="301" y="2189"/>
                    <a:pt x="343" y="2173"/>
                    <a:pt x="380" y="2137"/>
                  </a:cubicBezTo>
                  <a:cubicBezTo>
                    <a:pt x="1165" y="1373"/>
                    <a:pt x="2083" y="679"/>
                    <a:pt x="3172" y="433"/>
                  </a:cubicBezTo>
                  <a:cubicBezTo>
                    <a:pt x="3416" y="378"/>
                    <a:pt x="3669" y="350"/>
                    <a:pt x="3921" y="350"/>
                  </a:cubicBezTo>
                  <a:cubicBezTo>
                    <a:pt x="4677" y="350"/>
                    <a:pt x="5431" y="603"/>
                    <a:pt x="5965" y="1155"/>
                  </a:cubicBezTo>
                  <a:cubicBezTo>
                    <a:pt x="6002" y="1193"/>
                    <a:pt x="6043" y="1208"/>
                    <a:pt x="6083" y="1208"/>
                  </a:cubicBezTo>
                  <a:cubicBezTo>
                    <a:pt x="6217" y="1208"/>
                    <a:pt x="6337" y="1029"/>
                    <a:pt x="6215" y="903"/>
                  </a:cubicBezTo>
                  <a:cubicBezTo>
                    <a:pt x="5612" y="282"/>
                    <a:pt x="4766" y="0"/>
                    <a:pt x="3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6" name="Google Shape;16776;p28"/>
            <p:cNvSpPr/>
            <p:nvPr/>
          </p:nvSpPr>
          <p:spPr>
            <a:xfrm>
              <a:off x="1860100" y="5261625"/>
              <a:ext cx="52025" cy="66925"/>
            </a:xfrm>
            <a:custGeom>
              <a:avLst/>
              <a:gdLst/>
              <a:ahLst/>
              <a:cxnLst/>
              <a:rect l="l" t="t" r="r" b="b"/>
              <a:pathLst>
                <a:path w="2081" h="2677" extrusionOk="0">
                  <a:moveTo>
                    <a:pt x="1114" y="292"/>
                  </a:moveTo>
                  <a:cubicBezTo>
                    <a:pt x="1269" y="292"/>
                    <a:pt x="1431" y="367"/>
                    <a:pt x="1524" y="494"/>
                  </a:cubicBezTo>
                  <a:cubicBezTo>
                    <a:pt x="1773" y="834"/>
                    <a:pt x="1641" y="1288"/>
                    <a:pt x="1449" y="1621"/>
                  </a:cubicBezTo>
                  <a:lnTo>
                    <a:pt x="1449" y="1619"/>
                  </a:lnTo>
                  <a:cubicBezTo>
                    <a:pt x="1344" y="1799"/>
                    <a:pt x="1225" y="1983"/>
                    <a:pt x="1080" y="2135"/>
                  </a:cubicBezTo>
                  <a:cubicBezTo>
                    <a:pt x="963" y="2259"/>
                    <a:pt x="792" y="2415"/>
                    <a:pt x="608" y="2415"/>
                  </a:cubicBezTo>
                  <a:cubicBezTo>
                    <a:pt x="606" y="2415"/>
                    <a:pt x="604" y="2415"/>
                    <a:pt x="603" y="2415"/>
                  </a:cubicBezTo>
                  <a:cubicBezTo>
                    <a:pt x="385" y="2410"/>
                    <a:pt x="327" y="2158"/>
                    <a:pt x="297" y="1986"/>
                  </a:cubicBezTo>
                  <a:cubicBezTo>
                    <a:pt x="259" y="1773"/>
                    <a:pt x="258" y="1556"/>
                    <a:pt x="291" y="1343"/>
                  </a:cubicBezTo>
                  <a:cubicBezTo>
                    <a:pt x="327" y="1113"/>
                    <a:pt x="402" y="889"/>
                    <a:pt x="512" y="684"/>
                  </a:cubicBezTo>
                  <a:cubicBezTo>
                    <a:pt x="532" y="646"/>
                    <a:pt x="560" y="596"/>
                    <a:pt x="595" y="543"/>
                  </a:cubicBezTo>
                  <a:cubicBezTo>
                    <a:pt x="617" y="557"/>
                    <a:pt x="642" y="566"/>
                    <a:pt x="667" y="566"/>
                  </a:cubicBezTo>
                  <a:cubicBezTo>
                    <a:pt x="705" y="566"/>
                    <a:pt x="741" y="547"/>
                    <a:pt x="762" y="502"/>
                  </a:cubicBezTo>
                  <a:cubicBezTo>
                    <a:pt x="834" y="356"/>
                    <a:pt x="971" y="292"/>
                    <a:pt x="1114" y="292"/>
                  </a:cubicBezTo>
                  <a:close/>
                  <a:moveTo>
                    <a:pt x="950" y="1"/>
                  </a:moveTo>
                  <a:cubicBezTo>
                    <a:pt x="495" y="1"/>
                    <a:pt x="194" y="684"/>
                    <a:pt x="95" y="1055"/>
                  </a:cubicBezTo>
                  <a:cubicBezTo>
                    <a:pt x="23" y="1321"/>
                    <a:pt x="1" y="1597"/>
                    <a:pt x="28" y="1871"/>
                  </a:cubicBezTo>
                  <a:cubicBezTo>
                    <a:pt x="54" y="2128"/>
                    <a:pt x="107" y="2440"/>
                    <a:pt x="344" y="2592"/>
                  </a:cubicBezTo>
                  <a:cubicBezTo>
                    <a:pt x="436" y="2651"/>
                    <a:pt x="528" y="2676"/>
                    <a:pt x="618" y="2676"/>
                  </a:cubicBezTo>
                  <a:cubicBezTo>
                    <a:pt x="1005" y="2676"/>
                    <a:pt x="1363" y="2214"/>
                    <a:pt x="1552" y="1932"/>
                  </a:cubicBezTo>
                  <a:cubicBezTo>
                    <a:pt x="1848" y="1492"/>
                    <a:pt x="2080" y="889"/>
                    <a:pt x="1762" y="392"/>
                  </a:cubicBezTo>
                  <a:cubicBezTo>
                    <a:pt x="1623" y="178"/>
                    <a:pt x="1400" y="41"/>
                    <a:pt x="1142" y="37"/>
                  </a:cubicBezTo>
                  <a:lnTo>
                    <a:pt x="1132" y="37"/>
                  </a:lnTo>
                  <a:cubicBezTo>
                    <a:pt x="1069" y="12"/>
                    <a:pt x="1008" y="1"/>
                    <a:pt x="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7" name="Google Shape;16777;p28"/>
            <p:cNvSpPr/>
            <p:nvPr/>
          </p:nvSpPr>
          <p:spPr>
            <a:xfrm>
              <a:off x="2479100" y="5285375"/>
              <a:ext cx="72450" cy="63675"/>
            </a:xfrm>
            <a:custGeom>
              <a:avLst/>
              <a:gdLst/>
              <a:ahLst/>
              <a:cxnLst/>
              <a:rect l="l" t="t" r="r" b="b"/>
              <a:pathLst>
                <a:path w="2898" h="2547" extrusionOk="0">
                  <a:moveTo>
                    <a:pt x="2480" y="0"/>
                  </a:moveTo>
                  <a:cubicBezTo>
                    <a:pt x="2149" y="0"/>
                    <a:pt x="1818" y="152"/>
                    <a:pt x="1607" y="411"/>
                  </a:cubicBezTo>
                  <a:cubicBezTo>
                    <a:pt x="1497" y="545"/>
                    <a:pt x="1423" y="705"/>
                    <a:pt x="1393" y="877"/>
                  </a:cubicBezTo>
                  <a:cubicBezTo>
                    <a:pt x="1320" y="619"/>
                    <a:pt x="1184" y="368"/>
                    <a:pt x="980" y="201"/>
                  </a:cubicBezTo>
                  <a:cubicBezTo>
                    <a:pt x="844" y="91"/>
                    <a:pt x="674" y="27"/>
                    <a:pt x="507" y="27"/>
                  </a:cubicBezTo>
                  <a:cubicBezTo>
                    <a:pt x="357" y="27"/>
                    <a:pt x="210" y="78"/>
                    <a:pt x="91" y="193"/>
                  </a:cubicBezTo>
                  <a:cubicBezTo>
                    <a:pt x="0" y="280"/>
                    <a:pt x="88" y="408"/>
                    <a:pt x="187" y="408"/>
                  </a:cubicBezTo>
                  <a:cubicBezTo>
                    <a:pt x="215" y="408"/>
                    <a:pt x="245" y="397"/>
                    <a:pt x="272" y="371"/>
                  </a:cubicBezTo>
                  <a:cubicBezTo>
                    <a:pt x="341" y="305"/>
                    <a:pt x="421" y="277"/>
                    <a:pt x="502" y="277"/>
                  </a:cubicBezTo>
                  <a:cubicBezTo>
                    <a:pt x="654" y="277"/>
                    <a:pt x="811" y="372"/>
                    <a:pt x="911" y="487"/>
                  </a:cubicBezTo>
                  <a:cubicBezTo>
                    <a:pt x="1091" y="694"/>
                    <a:pt x="1191" y="989"/>
                    <a:pt x="1207" y="1258"/>
                  </a:cubicBezTo>
                  <a:cubicBezTo>
                    <a:pt x="1235" y="1761"/>
                    <a:pt x="902" y="2292"/>
                    <a:pt x="358" y="2292"/>
                  </a:cubicBezTo>
                  <a:cubicBezTo>
                    <a:pt x="355" y="2292"/>
                    <a:pt x="352" y="2292"/>
                    <a:pt x="348" y="2292"/>
                  </a:cubicBezTo>
                  <a:cubicBezTo>
                    <a:pt x="348" y="2292"/>
                    <a:pt x="347" y="2292"/>
                    <a:pt x="347" y="2292"/>
                  </a:cubicBezTo>
                  <a:cubicBezTo>
                    <a:pt x="184" y="2292"/>
                    <a:pt x="184" y="2544"/>
                    <a:pt x="348" y="2546"/>
                  </a:cubicBezTo>
                  <a:cubicBezTo>
                    <a:pt x="353" y="2546"/>
                    <a:pt x="358" y="2546"/>
                    <a:pt x="363" y="2546"/>
                  </a:cubicBezTo>
                  <a:cubicBezTo>
                    <a:pt x="677" y="2546"/>
                    <a:pt x="975" y="2394"/>
                    <a:pt x="1176" y="2153"/>
                  </a:cubicBezTo>
                  <a:cubicBezTo>
                    <a:pt x="1342" y="1955"/>
                    <a:pt x="1428" y="1717"/>
                    <a:pt x="1451" y="1468"/>
                  </a:cubicBezTo>
                  <a:cubicBezTo>
                    <a:pt x="1469" y="1512"/>
                    <a:pt x="1487" y="1556"/>
                    <a:pt x="1511" y="1598"/>
                  </a:cubicBezTo>
                  <a:cubicBezTo>
                    <a:pt x="1621" y="1811"/>
                    <a:pt x="1801" y="1980"/>
                    <a:pt x="2020" y="2079"/>
                  </a:cubicBezTo>
                  <a:cubicBezTo>
                    <a:pt x="2042" y="2089"/>
                    <a:pt x="2065" y="2094"/>
                    <a:pt x="2087" y="2094"/>
                  </a:cubicBezTo>
                  <a:cubicBezTo>
                    <a:pt x="2129" y="2094"/>
                    <a:pt x="2169" y="2076"/>
                    <a:pt x="2194" y="2034"/>
                  </a:cubicBezTo>
                  <a:cubicBezTo>
                    <a:pt x="2225" y="1980"/>
                    <a:pt x="2211" y="1888"/>
                    <a:pt x="2147" y="1860"/>
                  </a:cubicBezTo>
                  <a:cubicBezTo>
                    <a:pt x="1760" y="1692"/>
                    <a:pt x="1531" y="1232"/>
                    <a:pt x="1663" y="823"/>
                  </a:cubicBezTo>
                  <a:cubicBezTo>
                    <a:pt x="1772" y="480"/>
                    <a:pt x="2129" y="256"/>
                    <a:pt x="2481" y="256"/>
                  </a:cubicBezTo>
                  <a:cubicBezTo>
                    <a:pt x="2549" y="256"/>
                    <a:pt x="2618" y="264"/>
                    <a:pt x="2684" y="282"/>
                  </a:cubicBezTo>
                  <a:cubicBezTo>
                    <a:pt x="2697" y="285"/>
                    <a:pt x="2708" y="287"/>
                    <a:pt x="2719" y="287"/>
                  </a:cubicBezTo>
                  <a:cubicBezTo>
                    <a:pt x="2852" y="287"/>
                    <a:pt x="2898" y="75"/>
                    <a:pt x="2752" y="36"/>
                  </a:cubicBezTo>
                  <a:cubicBezTo>
                    <a:pt x="2663" y="12"/>
                    <a:pt x="2571" y="0"/>
                    <a:pt x="2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8" name="Google Shape;16778;p28"/>
            <p:cNvSpPr/>
            <p:nvPr/>
          </p:nvSpPr>
          <p:spPr>
            <a:xfrm>
              <a:off x="2554300" y="5320700"/>
              <a:ext cx="37450" cy="41100"/>
            </a:xfrm>
            <a:custGeom>
              <a:avLst/>
              <a:gdLst/>
              <a:ahLst/>
              <a:cxnLst/>
              <a:rect l="l" t="t" r="r" b="b"/>
              <a:pathLst>
                <a:path w="1498" h="1644" extrusionOk="0">
                  <a:moveTo>
                    <a:pt x="817" y="276"/>
                  </a:moveTo>
                  <a:cubicBezTo>
                    <a:pt x="859" y="281"/>
                    <a:pt x="900" y="292"/>
                    <a:pt x="938" y="309"/>
                  </a:cubicBezTo>
                  <a:cubicBezTo>
                    <a:pt x="1149" y="400"/>
                    <a:pt x="1218" y="636"/>
                    <a:pt x="1155" y="859"/>
                  </a:cubicBezTo>
                  <a:cubicBezTo>
                    <a:pt x="1119" y="984"/>
                    <a:pt x="1054" y="1100"/>
                    <a:pt x="961" y="1194"/>
                  </a:cubicBezTo>
                  <a:cubicBezTo>
                    <a:pt x="869" y="1291"/>
                    <a:pt x="736" y="1387"/>
                    <a:pt x="596" y="1390"/>
                  </a:cubicBezTo>
                  <a:cubicBezTo>
                    <a:pt x="594" y="1390"/>
                    <a:pt x="592" y="1390"/>
                    <a:pt x="590" y="1390"/>
                  </a:cubicBezTo>
                  <a:cubicBezTo>
                    <a:pt x="378" y="1390"/>
                    <a:pt x="277" y="1139"/>
                    <a:pt x="291" y="947"/>
                  </a:cubicBezTo>
                  <a:cubicBezTo>
                    <a:pt x="314" y="655"/>
                    <a:pt x="593" y="441"/>
                    <a:pt x="817" y="276"/>
                  </a:cubicBezTo>
                  <a:close/>
                  <a:moveTo>
                    <a:pt x="802" y="0"/>
                  </a:moveTo>
                  <a:cubicBezTo>
                    <a:pt x="781" y="0"/>
                    <a:pt x="760" y="6"/>
                    <a:pt x="742" y="19"/>
                  </a:cubicBezTo>
                  <a:lnTo>
                    <a:pt x="740" y="21"/>
                  </a:lnTo>
                  <a:cubicBezTo>
                    <a:pt x="540" y="24"/>
                    <a:pt x="345" y="108"/>
                    <a:pt x="250" y="298"/>
                  </a:cubicBezTo>
                  <a:cubicBezTo>
                    <a:pt x="226" y="342"/>
                    <a:pt x="231" y="395"/>
                    <a:pt x="262" y="434"/>
                  </a:cubicBezTo>
                  <a:cubicBezTo>
                    <a:pt x="156" y="561"/>
                    <a:pt x="73" y="704"/>
                    <a:pt x="48" y="871"/>
                  </a:cubicBezTo>
                  <a:cubicBezTo>
                    <a:pt x="1" y="1177"/>
                    <a:pt x="151" y="1569"/>
                    <a:pt x="486" y="1633"/>
                  </a:cubicBezTo>
                  <a:cubicBezTo>
                    <a:pt x="523" y="1640"/>
                    <a:pt x="559" y="1643"/>
                    <a:pt x="595" y="1643"/>
                  </a:cubicBezTo>
                  <a:cubicBezTo>
                    <a:pt x="947" y="1643"/>
                    <a:pt x="1252" y="1318"/>
                    <a:pt x="1373" y="1009"/>
                  </a:cubicBezTo>
                  <a:cubicBezTo>
                    <a:pt x="1497" y="693"/>
                    <a:pt x="1427" y="300"/>
                    <a:pt x="1119" y="118"/>
                  </a:cubicBezTo>
                  <a:cubicBezTo>
                    <a:pt x="1047" y="75"/>
                    <a:pt x="969" y="46"/>
                    <a:pt x="886" y="32"/>
                  </a:cubicBezTo>
                  <a:cubicBezTo>
                    <a:pt x="862" y="12"/>
                    <a:pt x="83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79" name="Google Shape;16779;p28"/>
            <p:cNvSpPr/>
            <p:nvPr/>
          </p:nvSpPr>
          <p:spPr>
            <a:xfrm>
              <a:off x="3259325" y="5304050"/>
              <a:ext cx="68175" cy="64075"/>
            </a:xfrm>
            <a:custGeom>
              <a:avLst/>
              <a:gdLst/>
              <a:ahLst/>
              <a:cxnLst/>
              <a:rect l="l" t="t" r="r" b="b"/>
              <a:pathLst>
                <a:path w="2727" h="2563" extrusionOk="0">
                  <a:moveTo>
                    <a:pt x="2540" y="0"/>
                  </a:moveTo>
                  <a:cubicBezTo>
                    <a:pt x="2531" y="0"/>
                    <a:pt x="2521" y="1"/>
                    <a:pt x="2510" y="4"/>
                  </a:cubicBezTo>
                  <a:cubicBezTo>
                    <a:pt x="2026" y="113"/>
                    <a:pt x="1630" y="459"/>
                    <a:pt x="1456" y="925"/>
                  </a:cubicBezTo>
                  <a:cubicBezTo>
                    <a:pt x="1454" y="926"/>
                    <a:pt x="1454" y="929"/>
                    <a:pt x="1454" y="931"/>
                  </a:cubicBezTo>
                  <a:cubicBezTo>
                    <a:pt x="1401" y="640"/>
                    <a:pt x="1214" y="386"/>
                    <a:pt x="893" y="295"/>
                  </a:cubicBezTo>
                  <a:cubicBezTo>
                    <a:pt x="826" y="276"/>
                    <a:pt x="757" y="267"/>
                    <a:pt x="689" y="267"/>
                  </a:cubicBezTo>
                  <a:cubicBezTo>
                    <a:pt x="517" y="267"/>
                    <a:pt x="348" y="327"/>
                    <a:pt x="226" y="456"/>
                  </a:cubicBezTo>
                  <a:cubicBezTo>
                    <a:pt x="139" y="548"/>
                    <a:pt x="225" y="676"/>
                    <a:pt x="321" y="676"/>
                  </a:cubicBezTo>
                  <a:cubicBezTo>
                    <a:pt x="349" y="676"/>
                    <a:pt x="379" y="664"/>
                    <a:pt x="404" y="637"/>
                  </a:cubicBezTo>
                  <a:cubicBezTo>
                    <a:pt x="481" y="555"/>
                    <a:pt x="584" y="520"/>
                    <a:pt x="688" y="520"/>
                  </a:cubicBezTo>
                  <a:cubicBezTo>
                    <a:pt x="773" y="520"/>
                    <a:pt x="859" y="543"/>
                    <a:pt x="935" y="583"/>
                  </a:cubicBezTo>
                  <a:cubicBezTo>
                    <a:pt x="1149" y="696"/>
                    <a:pt x="1235" y="919"/>
                    <a:pt x="1219" y="1152"/>
                  </a:cubicBezTo>
                  <a:cubicBezTo>
                    <a:pt x="1180" y="1749"/>
                    <a:pt x="592" y="2078"/>
                    <a:pt x="124" y="2327"/>
                  </a:cubicBezTo>
                  <a:cubicBezTo>
                    <a:pt x="1" y="2393"/>
                    <a:pt x="77" y="2562"/>
                    <a:pt x="191" y="2562"/>
                  </a:cubicBezTo>
                  <a:cubicBezTo>
                    <a:pt x="211" y="2562"/>
                    <a:pt x="231" y="2558"/>
                    <a:pt x="252" y="2546"/>
                  </a:cubicBezTo>
                  <a:cubicBezTo>
                    <a:pt x="705" y="2305"/>
                    <a:pt x="1178" y="2018"/>
                    <a:pt x="1380" y="1526"/>
                  </a:cubicBezTo>
                  <a:cubicBezTo>
                    <a:pt x="1410" y="1830"/>
                    <a:pt x="1529" y="2119"/>
                    <a:pt x="1725" y="2355"/>
                  </a:cubicBezTo>
                  <a:cubicBezTo>
                    <a:pt x="1750" y="2385"/>
                    <a:pt x="1779" y="2397"/>
                    <a:pt x="1808" y="2397"/>
                  </a:cubicBezTo>
                  <a:cubicBezTo>
                    <a:pt x="1899" y="2397"/>
                    <a:pt x="1984" y="2269"/>
                    <a:pt x="1905" y="2175"/>
                  </a:cubicBezTo>
                  <a:cubicBezTo>
                    <a:pt x="1633" y="1844"/>
                    <a:pt x="1554" y="1395"/>
                    <a:pt x="1700" y="992"/>
                  </a:cubicBezTo>
                  <a:cubicBezTo>
                    <a:pt x="1841" y="613"/>
                    <a:pt x="2187" y="336"/>
                    <a:pt x="2577" y="250"/>
                  </a:cubicBezTo>
                  <a:cubicBezTo>
                    <a:pt x="2727" y="216"/>
                    <a:pt x="2678" y="0"/>
                    <a:pt x="25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0" name="Google Shape;16780;p28"/>
            <p:cNvSpPr/>
            <p:nvPr/>
          </p:nvSpPr>
          <p:spPr>
            <a:xfrm>
              <a:off x="3328950" y="5333000"/>
              <a:ext cx="36275" cy="42975"/>
            </a:xfrm>
            <a:custGeom>
              <a:avLst/>
              <a:gdLst/>
              <a:ahLst/>
              <a:cxnLst/>
              <a:rect l="l" t="t" r="r" b="b"/>
              <a:pathLst>
                <a:path w="1451" h="1719" extrusionOk="0">
                  <a:moveTo>
                    <a:pt x="609" y="406"/>
                  </a:moveTo>
                  <a:cubicBezTo>
                    <a:pt x="770" y="430"/>
                    <a:pt x="917" y="508"/>
                    <a:pt x="1025" y="629"/>
                  </a:cubicBezTo>
                  <a:cubicBezTo>
                    <a:pt x="1165" y="799"/>
                    <a:pt x="1192" y="1036"/>
                    <a:pt x="1091" y="1233"/>
                  </a:cubicBezTo>
                  <a:lnTo>
                    <a:pt x="1091" y="1232"/>
                  </a:lnTo>
                  <a:cubicBezTo>
                    <a:pt x="1014" y="1378"/>
                    <a:pt x="863" y="1466"/>
                    <a:pt x="704" y="1466"/>
                  </a:cubicBezTo>
                  <a:cubicBezTo>
                    <a:pt x="669" y="1466"/>
                    <a:pt x="633" y="1461"/>
                    <a:pt x="598" y="1453"/>
                  </a:cubicBezTo>
                  <a:cubicBezTo>
                    <a:pt x="369" y="1399"/>
                    <a:pt x="267" y="1189"/>
                    <a:pt x="295" y="965"/>
                  </a:cubicBezTo>
                  <a:cubicBezTo>
                    <a:pt x="324" y="744"/>
                    <a:pt x="457" y="566"/>
                    <a:pt x="609" y="406"/>
                  </a:cubicBezTo>
                  <a:close/>
                  <a:moveTo>
                    <a:pt x="706" y="1"/>
                  </a:moveTo>
                  <a:cubicBezTo>
                    <a:pt x="677" y="1"/>
                    <a:pt x="648" y="11"/>
                    <a:pt x="621" y="36"/>
                  </a:cubicBezTo>
                  <a:cubicBezTo>
                    <a:pt x="584" y="72"/>
                    <a:pt x="546" y="110"/>
                    <a:pt x="508" y="148"/>
                  </a:cubicBezTo>
                  <a:cubicBezTo>
                    <a:pt x="499" y="147"/>
                    <a:pt x="490" y="147"/>
                    <a:pt x="480" y="147"/>
                  </a:cubicBezTo>
                  <a:cubicBezTo>
                    <a:pt x="433" y="147"/>
                    <a:pt x="385" y="150"/>
                    <a:pt x="338" y="157"/>
                  </a:cubicBezTo>
                  <a:cubicBezTo>
                    <a:pt x="269" y="166"/>
                    <a:pt x="233" y="252"/>
                    <a:pt x="248" y="314"/>
                  </a:cubicBezTo>
                  <a:cubicBezTo>
                    <a:pt x="256" y="340"/>
                    <a:pt x="273" y="365"/>
                    <a:pt x="298" y="379"/>
                  </a:cubicBezTo>
                  <a:cubicBezTo>
                    <a:pt x="175" y="536"/>
                    <a:pt x="78" y="708"/>
                    <a:pt x="48" y="911"/>
                  </a:cubicBezTo>
                  <a:cubicBezTo>
                    <a:pt x="1" y="1241"/>
                    <a:pt x="145" y="1569"/>
                    <a:pt x="474" y="1681"/>
                  </a:cubicBezTo>
                  <a:cubicBezTo>
                    <a:pt x="548" y="1706"/>
                    <a:pt x="624" y="1718"/>
                    <a:pt x="699" y="1718"/>
                  </a:cubicBezTo>
                  <a:cubicBezTo>
                    <a:pt x="917" y="1718"/>
                    <a:pt x="1127" y="1617"/>
                    <a:pt x="1264" y="1437"/>
                  </a:cubicBezTo>
                  <a:cubicBezTo>
                    <a:pt x="1447" y="1185"/>
                    <a:pt x="1450" y="812"/>
                    <a:pt x="1282" y="550"/>
                  </a:cubicBezTo>
                  <a:cubicBezTo>
                    <a:pt x="1171" y="383"/>
                    <a:pt x="1005" y="259"/>
                    <a:pt x="814" y="198"/>
                  </a:cubicBezTo>
                  <a:cubicBezTo>
                    <a:pt x="879" y="111"/>
                    <a:pt x="798" y="1"/>
                    <a:pt x="7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1" name="Google Shape;16781;p28"/>
            <p:cNvSpPr/>
            <p:nvPr/>
          </p:nvSpPr>
          <p:spPr>
            <a:xfrm>
              <a:off x="3426300" y="5280300"/>
              <a:ext cx="58625" cy="76500"/>
            </a:xfrm>
            <a:custGeom>
              <a:avLst/>
              <a:gdLst/>
              <a:ahLst/>
              <a:cxnLst/>
              <a:rect l="l" t="t" r="r" b="b"/>
              <a:pathLst>
                <a:path w="2345" h="3060" extrusionOk="0">
                  <a:moveTo>
                    <a:pt x="1570" y="1"/>
                  </a:moveTo>
                  <a:cubicBezTo>
                    <a:pt x="1519" y="1"/>
                    <a:pt x="1468" y="27"/>
                    <a:pt x="1448" y="89"/>
                  </a:cubicBezTo>
                  <a:cubicBezTo>
                    <a:pt x="1291" y="554"/>
                    <a:pt x="1203" y="1038"/>
                    <a:pt x="1183" y="1530"/>
                  </a:cubicBezTo>
                  <a:lnTo>
                    <a:pt x="163" y="1536"/>
                  </a:lnTo>
                  <a:cubicBezTo>
                    <a:pt x="0" y="1538"/>
                    <a:pt x="0" y="1792"/>
                    <a:pt x="163" y="1792"/>
                  </a:cubicBezTo>
                  <a:lnTo>
                    <a:pt x="1182" y="1784"/>
                  </a:lnTo>
                  <a:cubicBezTo>
                    <a:pt x="1183" y="2183"/>
                    <a:pt x="1232" y="2580"/>
                    <a:pt x="1324" y="2968"/>
                  </a:cubicBezTo>
                  <a:cubicBezTo>
                    <a:pt x="1339" y="3032"/>
                    <a:pt x="1387" y="3060"/>
                    <a:pt x="1437" y="3060"/>
                  </a:cubicBezTo>
                  <a:cubicBezTo>
                    <a:pt x="1513" y="3060"/>
                    <a:pt x="1592" y="2997"/>
                    <a:pt x="1569" y="2901"/>
                  </a:cubicBezTo>
                  <a:cubicBezTo>
                    <a:pt x="1482" y="2534"/>
                    <a:pt x="1437" y="2158"/>
                    <a:pt x="1435" y="1782"/>
                  </a:cubicBezTo>
                  <a:lnTo>
                    <a:pt x="2180" y="1776"/>
                  </a:lnTo>
                  <a:cubicBezTo>
                    <a:pt x="2344" y="1775"/>
                    <a:pt x="2344" y="1521"/>
                    <a:pt x="2180" y="1521"/>
                  </a:cubicBezTo>
                  <a:lnTo>
                    <a:pt x="1437" y="1527"/>
                  </a:lnTo>
                  <a:cubicBezTo>
                    <a:pt x="1457" y="1060"/>
                    <a:pt x="1543" y="598"/>
                    <a:pt x="1692" y="156"/>
                  </a:cubicBezTo>
                  <a:cubicBezTo>
                    <a:pt x="1724" y="62"/>
                    <a:pt x="1648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2" name="Google Shape;16782;p28"/>
            <p:cNvSpPr/>
            <p:nvPr/>
          </p:nvSpPr>
          <p:spPr>
            <a:xfrm>
              <a:off x="3526725" y="5279125"/>
              <a:ext cx="77025" cy="86150"/>
            </a:xfrm>
            <a:custGeom>
              <a:avLst/>
              <a:gdLst/>
              <a:ahLst/>
              <a:cxnLst/>
              <a:rect l="l" t="t" r="r" b="b"/>
              <a:pathLst>
                <a:path w="3081" h="3446" extrusionOk="0">
                  <a:moveTo>
                    <a:pt x="1902" y="440"/>
                  </a:moveTo>
                  <a:cubicBezTo>
                    <a:pt x="2029" y="767"/>
                    <a:pt x="2155" y="1095"/>
                    <a:pt x="2282" y="1424"/>
                  </a:cubicBezTo>
                  <a:cubicBezTo>
                    <a:pt x="2362" y="1629"/>
                    <a:pt x="2440" y="1834"/>
                    <a:pt x="2520" y="2041"/>
                  </a:cubicBezTo>
                  <a:cubicBezTo>
                    <a:pt x="2562" y="2149"/>
                    <a:pt x="2603" y="2256"/>
                    <a:pt x="2645" y="2364"/>
                  </a:cubicBezTo>
                  <a:cubicBezTo>
                    <a:pt x="2662" y="2411"/>
                    <a:pt x="2783" y="2632"/>
                    <a:pt x="2761" y="2674"/>
                  </a:cubicBezTo>
                  <a:cubicBezTo>
                    <a:pt x="2749" y="2697"/>
                    <a:pt x="2545" y="2705"/>
                    <a:pt x="2515" y="2710"/>
                  </a:cubicBezTo>
                  <a:lnTo>
                    <a:pt x="2174" y="2758"/>
                  </a:lnTo>
                  <a:lnTo>
                    <a:pt x="1520" y="2854"/>
                  </a:lnTo>
                  <a:lnTo>
                    <a:pt x="646" y="2981"/>
                  </a:lnTo>
                  <a:lnTo>
                    <a:pt x="1902" y="440"/>
                  </a:lnTo>
                  <a:close/>
                  <a:moveTo>
                    <a:pt x="1904" y="0"/>
                  </a:moveTo>
                  <a:cubicBezTo>
                    <a:pt x="1865" y="0"/>
                    <a:pt x="1829" y="19"/>
                    <a:pt x="1807" y="62"/>
                  </a:cubicBezTo>
                  <a:lnTo>
                    <a:pt x="342" y="3026"/>
                  </a:lnTo>
                  <a:lnTo>
                    <a:pt x="154" y="3053"/>
                  </a:lnTo>
                  <a:cubicBezTo>
                    <a:pt x="0" y="3076"/>
                    <a:pt x="55" y="3298"/>
                    <a:pt x="201" y="3298"/>
                  </a:cubicBezTo>
                  <a:cubicBezTo>
                    <a:pt x="206" y="3298"/>
                    <a:pt x="212" y="3298"/>
                    <a:pt x="218" y="3297"/>
                  </a:cubicBezTo>
                  <a:lnTo>
                    <a:pt x="218" y="3297"/>
                  </a:lnTo>
                  <a:cubicBezTo>
                    <a:pt x="209" y="3379"/>
                    <a:pt x="282" y="3445"/>
                    <a:pt x="352" y="3445"/>
                  </a:cubicBezTo>
                  <a:cubicBezTo>
                    <a:pt x="390" y="3445"/>
                    <a:pt x="426" y="3426"/>
                    <a:pt x="449" y="3380"/>
                  </a:cubicBezTo>
                  <a:lnTo>
                    <a:pt x="511" y="3255"/>
                  </a:lnTo>
                  <a:lnTo>
                    <a:pt x="1713" y="3081"/>
                  </a:lnTo>
                  <a:lnTo>
                    <a:pt x="2457" y="2973"/>
                  </a:lnTo>
                  <a:cubicBezTo>
                    <a:pt x="2617" y="2951"/>
                    <a:pt x="2904" y="2965"/>
                    <a:pt x="2991" y="2794"/>
                  </a:cubicBezTo>
                  <a:cubicBezTo>
                    <a:pt x="3081" y="2624"/>
                    <a:pt x="2916" y="2367"/>
                    <a:pt x="2855" y="2209"/>
                  </a:cubicBezTo>
                  <a:lnTo>
                    <a:pt x="2582" y="1503"/>
                  </a:lnTo>
                  <a:cubicBezTo>
                    <a:pt x="2402" y="1033"/>
                    <a:pt x="2221" y="563"/>
                    <a:pt x="2039" y="93"/>
                  </a:cubicBezTo>
                  <a:cubicBezTo>
                    <a:pt x="2018" y="39"/>
                    <a:pt x="1960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3" name="Google Shape;16783;p28"/>
            <p:cNvSpPr/>
            <p:nvPr/>
          </p:nvSpPr>
          <p:spPr>
            <a:xfrm>
              <a:off x="3619250" y="5296950"/>
              <a:ext cx="67200" cy="59750"/>
            </a:xfrm>
            <a:custGeom>
              <a:avLst/>
              <a:gdLst/>
              <a:ahLst/>
              <a:cxnLst/>
              <a:rect l="l" t="t" r="r" b="b"/>
              <a:pathLst>
                <a:path w="2688" h="2390" extrusionOk="0">
                  <a:moveTo>
                    <a:pt x="2511" y="1"/>
                  </a:moveTo>
                  <a:cubicBezTo>
                    <a:pt x="2500" y="1"/>
                    <a:pt x="2488" y="2"/>
                    <a:pt x="2476" y="6"/>
                  </a:cubicBezTo>
                  <a:cubicBezTo>
                    <a:pt x="1941" y="153"/>
                    <a:pt x="1493" y="515"/>
                    <a:pt x="1239" y="1007"/>
                  </a:cubicBezTo>
                  <a:cubicBezTo>
                    <a:pt x="1089" y="543"/>
                    <a:pt x="647" y="212"/>
                    <a:pt x="163" y="181"/>
                  </a:cubicBezTo>
                  <a:cubicBezTo>
                    <a:pt x="160" y="181"/>
                    <a:pt x="156" y="181"/>
                    <a:pt x="153" y="181"/>
                  </a:cubicBezTo>
                  <a:cubicBezTo>
                    <a:pt x="0" y="181"/>
                    <a:pt x="4" y="424"/>
                    <a:pt x="163" y="435"/>
                  </a:cubicBezTo>
                  <a:cubicBezTo>
                    <a:pt x="553" y="460"/>
                    <a:pt x="912" y="748"/>
                    <a:pt x="1014" y="1127"/>
                  </a:cubicBezTo>
                  <a:cubicBezTo>
                    <a:pt x="1116" y="1505"/>
                    <a:pt x="946" y="1933"/>
                    <a:pt x="624" y="2149"/>
                  </a:cubicBezTo>
                  <a:cubicBezTo>
                    <a:pt x="511" y="2225"/>
                    <a:pt x="581" y="2390"/>
                    <a:pt x="686" y="2390"/>
                  </a:cubicBezTo>
                  <a:cubicBezTo>
                    <a:pt x="707" y="2390"/>
                    <a:pt x="730" y="2383"/>
                    <a:pt x="752" y="2368"/>
                  </a:cubicBezTo>
                  <a:cubicBezTo>
                    <a:pt x="946" y="2237"/>
                    <a:pt x="1100" y="2050"/>
                    <a:pt x="1192" y="1834"/>
                  </a:cubicBezTo>
                  <a:cubicBezTo>
                    <a:pt x="1224" y="1884"/>
                    <a:pt x="1265" y="1930"/>
                    <a:pt x="1310" y="1969"/>
                  </a:cubicBezTo>
                  <a:cubicBezTo>
                    <a:pt x="1517" y="2146"/>
                    <a:pt x="1794" y="2218"/>
                    <a:pt x="2057" y="2263"/>
                  </a:cubicBezTo>
                  <a:cubicBezTo>
                    <a:pt x="2066" y="2265"/>
                    <a:pt x="2074" y="2265"/>
                    <a:pt x="2081" y="2265"/>
                  </a:cubicBezTo>
                  <a:cubicBezTo>
                    <a:pt x="2224" y="2265"/>
                    <a:pt x="2278" y="2044"/>
                    <a:pt x="2125" y="2017"/>
                  </a:cubicBezTo>
                  <a:cubicBezTo>
                    <a:pt x="1915" y="1983"/>
                    <a:pt x="1688" y="1934"/>
                    <a:pt x="1512" y="1807"/>
                  </a:cubicBezTo>
                  <a:cubicBezTo>
                    <a:pt x="1293" y="1649"/>
                    <a:pt x="1327" y="1411"/>
                    <a:pt x="1431" y="1188"/>
                  </a:cubicBezTo>
                  <a:cubicBezTo>
                    <a:pt x="1645" y="728"/>
                    <a:pt x="2053" y="385"/>
                    <a:pt x="2543" y="253"/>
                  </a:cubicBezTo>
                  <a:cubicBezTo>
                    <a:pt x="2687" y="213"/>
                    <a:pt x="2643" y="1"/>
                    <a:pt x="25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4" name="Google Shape;16784;p28"/>
            <p:cNvSpPr/>
            <p:nvPr/>
          </p:nvSpPr>
          <p:spPr>
            <a:xfrm>
              <a:off x="3924325" y="5131500"/>
              <a:ext cx="97175" cy="102050"/>
            </a:xfrm>
            <a:custGeom>
              <a:avLst/>
              <a:gdLst/>
              <a:ahLst/>
              <a:cxnLst/>
              <a:rect l="l" t="t" r="r" b="b"/>
              <a:pathLst>
                <a:path w="3887" h="4082" extrusionOk="0">
                  <a:moveTo>
                    <a:pt x="3707" y="0"/>
                  </a:moveTo>
                  <a:cubicBezTo>
                    <a:pt x="3679" y="0"/>
                    <a:pt x="3649" y="12"/>
                    <a:pt x="3623" y="40"/>
                  </a:cubicBezTo>
                  <a:lnTo>
                    <a:pt x="1895" y="1908"/>
                  </a:lnTo>
                  <a:cubicBezTo>
                    <a:pt x="1524" y="1334"/>
                    <a:pt x="1152" y="761"/>
                    <a:pt x="781" y="189"/>
                  </a:cubicBezTo>
                  <a:cubicBezTo>
                    <a:pt x="754" y="147"/>
                    <a:pt x="715" y="130"/>
                    <a:pt x="677" y="130"/>
                  </a:cubicBezTo>
                  <a:cubicBezTo>
                    <a:pt x="588" y="130"/>
                    <a:pt x="499" y="221"/>
                    <a:pt x="562" y="316"/>
                  </a:cubicBezTo>
                  <a:lnTo>
                    <a:pt x="1718" y="2099"/>
                  </a:lnTo>
                  <a:lnTo>
                    <a:pt x="85" y="3863"/>
                  </a:lnTo>
                  <a:cubicBezTo>
                    <a:pt x="0" y="3954"/>
                    <a:pt x="86" y="4081"/>
                    <a:pt x="181" y="4081"/>
                  </a:cubicBezTo>
                  <a:cubicBezTo>
                    <a:pt x="210" y="4081"/>
                    <a:pt x="240" y="4070"/>
                    <a:pt x="265" y="4041"/>
                  </a:cubicBezTo>
                  <a:lnTo>
                    <a:pt x="1859" y="2318"/>
                  </a:lnTo>
                  <a:lnTo>
                    <a:pt x="2094" y="2681"/>
                  </a:lnTo>
                  <a:cubicBezTo>
                    <a:pt x="2341" y="3064"/>
                    <a:pt x="2572" y="3465"/>
                    <a:pt x="2841" y="3832"/>
                  </a:cubicBezTo>
                  <a:cubicBezTo>
                    <a:pt x="2915" y="3932"/>
                    <a:pt x="3016" y="4023"/>
                    <a:pt x="3141" y="4023"/>
                  </a:cubicBezTo>
                  <a:cubicBezTo>
                    <a:pt x="3162" y="4023"/>
                    <a:pt x="3184" y="4021"/>
                    <a:pt x="3206" y="4015"/>
                  </a:cubicBezTo>
                  <a:cubicBezTo>
                    <a:pt x="3350" y="3980"/>
                    <a:pt x="3435" y="3849"/>
                    <a:pt x="3399" y="3706"/>
                  </a:cubicBezTo>
                  <a:cubicBezTo>
                    <a:pt x="3383" y="3642"/>
                    <a:pt x="3335" y="3615"/>
                    <a:pt x="3285" y="3615"/>
                  </a:cubicBezTo>
                  <a:cubicBezTo>
                    <a:pt x="3209" y="3615"/>
                    <a:pt x="3130" y="3677"/>
                    <a:pt x="3153" y="3773"/>
                  </a:cubicBezTo>
                  <a:lnTo>
                    <a:pt x="3153" y="3773"/>
                  </a:lnTo>
                  <a:cubicBezTo>
                    <a:pt x="3148" y="3759"/>
                    <a:pt x="3062" y="3703"/>
                    <a:pt x="3046" y="3683"/>
                  </a:cubicBezTo>
                  <a:cubicBezTo>
                    <a:pt x="3025" y="3653"/>
                    <a:pt x="3004" y="3623"/>
                    <a:pt x="2985" y="3590"/>
                  </a:cubicBezTo>
                  <a:cubicBezTo>
                    <a:pt x="2934" y="3510"/>
                    <a:pt x="2882" y="3430"/>
                    <a:pt x="2830" y="3351"/>
                  </a:cubicBezTo>
                  <a:lnTo>
                    <a:pt x="2537" y="2899"/>
                  </a:lnTo>
                  <a:lnTo>
                    <a:pt x="2037" y="2127"/>
                  </a:lnTo>
                  <a:lnTo>
                    <a:pt x="3802" y="219"/>
                  </a:lnTo>
                  <a:cubicBezTo>
                    <a:pt x="3887" y="127"/>
                    <a:pt x="3802" y="0"/>
                    <a:pt x="3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5" name="Google Shape;16785;p28"/>
            <p:cNvSpPr/>
            <p:nvPr/>
          </p:nvSpPr>
          <p:spPr>
            <a:xfrm>
              <a:off x="2361450" y="3720825"/>
              <a:ext cx="834100" cy="1104150"/>
            </a:xfrm>
            <a:custGeom>
              <a:avLst/>
              <a:gdLst/>
              <a:ahLst/>
              <a:cxnLst/>
              <a:rect l="l" t="t" r="r" b="b"/>
              <a:pathLst>
                <a:path w="33364" h="44166" extrusionOk="0">
                  <a:moveTo>
                    <a:pt x="33181" y="0"/>
                  </a:moveTo>
                  <a:cubicBezTo>
                    <a:pt x="33142" y="0"/>
                    <a:pt x="33103" y="16"/>
                    <a:pt x="33075" y="54"/>
                  </a:cubicBezTo>
                  <a:lnTo>
                    <a:pt x="26643" y="8614"/>
                  </a:lnTo>
                  <a:lnTo>
                    <a:pt x="20185" y="17211"/>
                  </a:lnTo>
                  <a:lnTo>
                    <a:pt x="13752" y="25772"/>
                  </a:lnTo>
                  <a:lnTo>
                    <a:pt x="7292" y="34369"/>
                  </a:lnTo>
                  <a:lnTo>
                    <a:pt x="860" y="42930"/>
                  </a:lnTo>
                  <a:lnTo>
                    <a:pt x="69" y="43983"/>
                  </a:lnTo>
                  <a:cubicBezTo>
                    <a:pt x="1" y="44076"/>
                    <a:pt x="89" y="44165"/>
                    <a:pt x="181" y="44165"/>
                  </a:cubicBezTo>
                  <a:cubicBezTo>
                    <a:pt x="220" y="44165"/>
                    <a:pt x="260" y="44149"/>
                    <a:pt x="288" y="44111"/>
                  </a:cubicBezTo>
                  <a:lnTo>
                    <a:pt x="6720" y="35550"/>
                  </a:lnTo>
                  <a:lnTo>
                    <a:pt x="13180" y="26954"/>
                  </a:lnTo>
                  <a:lnTo>
                    <a:pt x="19611" y="18393"/>
                  </a:lnTo>
                  <a:lnTo>
                    <a:pt x="26071" y="9796"/>
                  </a:lnTo>
                  <a:lnTo>
                    <a:pt x="32503" y="1235"/>
                  </a:lnTo>
                  <a:lnTo>
                    <a:pt x="33294" y="182"/>
                  </a:lnTo>
                  <a:cubicBezTo>
                    <a:pt x="33364" y="90"/>
                    <a:pt x="33274" y="0"/>
                    <a:pt x="33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6" name="Google Shape;16786;p28"/>
            <p:cNvSpPr/>
            <p:nvPr/>
          </p:nvSpPr>
          <p:spPr>
            <a:xfrm>
              <a:off x="2465700" y="4079950"/>
              <a:ext cx="1226925" cy="733300"/>
            </a:xfrm>
            <a:custGeom>
              <a:avLst/>
              <a:gdLst/>
              <a:ahLst/>
              <a:cxnLst/>
              <a:rect l="l" t="t" r="r" b="b"/>
              <a:pathLst>
                <a:path w="49077" h="29332" extrusionOk="0">
                  <a:moveTo>
                    <a:pt x="44392" y="0"/>
                  </a:moveTo>
                  <a:cubicBezTo>
                    <a:pt x="41431" y="0"/>
                    <a:pt x="38470" y="156"/>
                    <a:pt x="35530" y="528"/>
                  </a:cubicBezTo>
                  <a:cubicBezTo>
                    <a:pt x="31443" y="1045"/>
                    <a:pt x="27402" y="1964"/>
                    <a:pt x="23551" y="3440"/>
                  </a:cubicBezTo>
                  <a:cubicBezTo>
                    <a:pt x="19991" y="4805"/>
                    <a:pt x="16594" y="6613"/>
                    <a:pt x="13561" y="8927"/>
                  </a:cubicBezTo>
                  <a:cubicBezTo>
                    <a:pt x="10522" y="11244"/>
                    <a:pt x="7915" y="14044"/>
                    <a:pt x="5763" y="17200"/>
                  </a:cubicBezTo>
                  <a:cubicBezTo>
                    <a:pt x="3592" y="20386"/>
                    <a:pt x="1895" y="23883"/>
                    <a:pt x="573" y="27501"/>
                  </a:cubicBezTo>
                  <a:cubicBezTo>
                    <a:pt x="408" y="27954"/>
                    <a:pt x="248" y="28408"/>
                    <a:pt x="95" y="28866"/>
                  </a:cubicBezTo>
                  <a:cubicBezTo>
                    <a:pt x="0" y="29147"/>
                    <a:pt x="231" y="29331"/>
                    <a:pt x="462" y="29331"/>
                  </a:cubicBezTo>
                  <a:cubicBezTo>
                    <a:pt x="615" y="29331"/>
                    <a:pt x="767" y="29252"/>
                    <a:pt x="830" y="29068"/>
                  </a:cubicBezTo>
                  <a:cubicBezTo>
                    <a:pt x="2041" y="25478"/>
                    <a:pt x="3609" y="22000"/>
                    <a:pt x="5632" y="18790"/>
                  </a:cubicBezTo>
                  <a:cubicBezTo>
                    <a:pt x="7642" y="15598"/>
                    <a:pt x="10110" y="12711"/>
                    <a:pt x="13028" y="10312"/>
                  </a:cubicBezTo>
                  <a:cubicBezTo>
                    <a:pt x="15921" y="7935"/>
                    <a:pt x="19212" y="6038"/>
                    <a:pt x="22667" y="4607"/>
                  </a:cubicBezTo>
                  <a:cubicBezTo>
                    <a:pt x="26359" y="3080"/>
                    <a:pt x="30249" y="2071"/>
                    <a:pt x="34196" y="1474"/>
                  </a:cubicBezTo>
                  <a:cubicBezTo>
                    <a:pt x="37556" y="967"/>
                    <a:pt x="40957" y="759"/>
                    <a:pt x="44356" y="759"/>
                  </a:cubicBezTo>
                  <a:cubicBezTo>
                    <a:pt x="45242" y="759"/>
                    <a:pt x="46128" y="774"/>
                    <a:pt x="47013" y="800"/>
                  </a:cubicBezTo>
                  <a:cubicBezTo>
                    <a:pt x="47538" y="816"/>
                    <a:pt x="48063" y="835"/>
                    <a:pt x="48586" y="860"/>
                  </a:cubicBezTo>
                  <a:cubicBezTo>
                    <a:pt x="48594" y="860"/>
                    <a:pt x="48601" y="860"/>
                    <a:pt x="48608" y="860"/>
                  </a:cubicBezTo>
                  <a:cubicBezTo>
                    <a:pt x="49077" y="860"/>
                    <a:pt x="49068" y="121"/>
                    <a:pt x="48586" y="98"/>
                  </a:cubicBezTo>
                  <a:cubicBezTo>
                    <a:pt x="47190" y="35"/>
                    <a:pt x="45791" y="0"/>
                    <a:pt x="44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7" name="Google Shape;16787;p28"/>
            <p:cNvSpPr/>
            <p:nvPr/>
          </p:nvSpPr>
          <p:spPr>
            <a:xfrm>
              <a:off x="1978950" y="4093400"/>
              <a:ext cx="1507025" cy="1080250"/>
            </a:xfrm>
            <a:custGeom>
              <a:avLst/>
              <a:gdLst/>
              <a:ahLst/>
              <a:cxnLst/>
              <a:rect l="l" t="t" r="r" b="b"/>
              <a:pathLst>
                <a:path w="60281" h="43210" extrusionOk="0">
                  <a:moveTo>
                    <a:pt x="57827" y="0"/>
                  </a:moveTo>
                  <a:lnTo>
                    <a:pt x="55312" y="11"/>
                  </a:lnTo>
                  <a:lnTo>
                    <a:pt x="55314" y="431"/>
                  </a:lnTo>
                  <a:lnTo>
                    <a:pt x="57828" y="419"/>
                  </a:lnTo>
                  <a:lnTo>
                    <a:pt x="57827" y="0"/>
                  </a:lnTo>
                  <a:close/>
                  <a:moveTo>
                    <a:pt x="52799" y="24"/>
                  </a:moveTo>
                  <a:lnTo>
                    <a:pt x="50284" y="37"/>
                  </a:lnTo>
                  <a:lnTo>
                    <a:pt x="50286" y="455"/>
                  </a:lnTo>
                  <a:lnTo>
                    <a:pt x="52801" y="444"/>
                  </a:lnTo>
                  <a:lnTo>
                    <a:pt x="52799" y="24"/>
                  </a:lnTo>
                  <a:close/>
                  <a:moveTo>
                    <a:pt x="47770" y="47"/>
                  </a:moveTo>
                  <a:lnTo>
                    <a:pt x="45257" y="60"/>
                  </a:lnTo>
                  <a:lnTo>
                    <a:pt x="45258" y="480"/>
                  </a:lnTo>
                  <a:lnTo>
                    <a:pt x="47773" y="467"/>
                  </a:lnTo>
                  <a:lnTo>
                    <a:pt x="47770" y="47"/>
                  </a:lnTo>
                  <a:close/>
                  <a:moveTo>
                    <a:pt x="42742" y="73"/>
                  </a:moveTo>
                  <a:lnTo>
                    <a:pt x="40227" y="84"/>
                  </a:lnTo>
                  <a:lnTo>
                    <a:pt x="40230" y="503"/>
                  </a:lnTo>
                  <a:lnTo>
                    <a:pt x="42744" y="491"/>
                  </a:lnTo>
                  <a:lnTo>
                    <a:pt x="42742" y="73"/>
                  </a:lnTo>
                  <a:close/>
                  <a:moveTo>
                    <a:pt x="37714" y="96"/>
                  </a:moveTo>
                  <a:lnTo>
                    <a:pt x="35200" y="109"/>
                  </a:lnTo>
                  <a:lnTo>
                    <a:pt x="35201" y="527"/>
                  </a:lnTo>
                  <a:lnTo>
                    <a:pt x="37716" y="516"/>
                  </a:lnTo>
                  <a:lnTo>
                    <a:pt x="37714" y="96"/>
                  </a:lnTo>
                  <a:close/>
                  <a:moveTo>
                    <a:pt x="32685" y="120"/>
                  </a:moveTo>
                  <a:lnTo>
                    <a:pt x="30170" y="132"/>
                  </a:lnTo>
                  <a:lnTo>
                    <a:pt x="30173" y="550"/>
                  </a:lnTo>
                  <a:lnTo>
                    <a:pt x="32686" y="539"/>
                  </a:lnTo>
                  <a:lnTo>
                    <a:pt x="32685" y="120"/>
                  </a:lnTo>
                  <a:close/>
                  <a:moveTo>
                    <a:pt x="27657" y="145"/>
                  </a:moveTo>
                  <a:lnTo>
                    <a:pt x="25142" y="156"/>
                  </a:lnTo>
                  <a:lnTo>
                    <a:pt x="25144" y="575"/>
                  </a:lnTo>
                  <a:lnTo>
                    <a:pt x="27659" y="563"/>
                  </a:lnTo>
                  <a:lnTo>
                    <a:pt x="27657" y="145"/>
                  </a:lnTo>
                  <a:close/>
                  <a:moveTo>
                    <a:pt x="22628" y="168"/>
                  </a:moveTo>
                  <a:lnTo>
                    <a:pt x="20115" y="181"/>
                  </a:lnTo>
                  <a:lnTo>
                    <a:pt x="20116" y="599"/>
                  </a:lnTo>
                  <a:lnTo>
                    <a:pt x="22631" y="586"/>
                  </a:lnTo>
                  <a:lnTo>
                    <a:pt x="22628" y="168"/>
                  </a:lnTo>
                  <a:close/>
                  <a:moveTo>
                    <a:pt x="17600" y="192"/>
                  </a:moveTo>
                  <a:lnTo>
                    <a:pt x="15085" y="204"/>
                  </a:lnTo>
                  <a:lnTo>
                    <a:pt x="15087" y="622"/>
                  </a:lnTo>
                  <a:lnTo>
                    <a:pt x="17602" y="612"/>
                  </a:lnTo>
                  <a:lnTo>
                    <a:pt x="17600" y="192"/>
                  </a:lnTo>
                  <a:close/>
                  <a:moveTo>
                    <a:pt x="12572" y="217"/>
                  </a:moveTo>
                  <a:lnTo>
                    <a:pt x="10058" y="228"/>
                  </a:lnTo>
                  <a:lnTo>
                    <a:pt x="10059" y="648"/>
                  </a:lnTo>
                  <a:lnTo>
                    <a:pt x="12574" y="635"/>
                  </a:lnTo>
                  <a:lnTo>
                    <a:pt x="12572" y="217"/>
                  </a:lnTo>
                  <a:close/>
                  <a:moveTo>
                    <a:pt x="7543" y="240"/>
                  </a:moveTo>
                  <a:lnTo>
                    <a:pt x="5028" y="251"/>
                  </a:lnTo>
                  <a:lnTo>
                    <a:pt x="5031" y="671"/>
                  </a:lnTo>
                  <a:lnTo>
                    <a:pt x="7546" y="659"/>
                  </a:lnTo>
                  <a:lnTo>
                    <a:pt x="7543" y="240"/>
                  </a:lnTo>
                  <a:close/>
                  <a:moveTo>
                    <a:pt x="2515" y="264"/>
                  </a:moveTo>
                  <a:lnTo>
                    <a:pt x="1" y="276"/>
                  </a:lnTo>
                  <a:lnTo>
                    <a:pt x="2" y="695"/>
                  </a:lnTo>
                  <a:lnTo>
                    <a:pt x="2517" y="684"/>
                  </a:lnTo>
                  <a:lnTo>
                    <a:pt x="2515" y="264"/>
                  </a:lnTo>
                  <a:close/>
                  <a:moveTo>
                    <a:pt x="59862" y="464"/>
                  </a:moveTo>
                  <a:lnTo>
                    <a:pt x="59831" y="2979"/>
                  </a:lnTo>
                  <a:lnTo>
                    <a:pt x="60251" y="2984"/>
                  </a:lnTo>
                  <a:lnTo>
                    <a:pt x="60280" y="469"/>
                  </a:lnTo>
                  <a:lnTo>
                    <a:pt x="59862" y="464"/>
                  </a:lnTo>
                  <a:close/>
                  <a:moveTo>
                    <a:pt x="59801" y="5492"/>
                  </a:moveTo>
                  <a:lnTo>
                    <a:pt x="59770" y="8007"/>
                  </a:lnTo>
                  <a:lnTo>
                    <a:pt x="60190" y="8011"/>
                  </a:lnTo>
                  <a:lnTo>
                    <a:pt x="60219" y="5498"/>
                  </a:lnTo>
                  <a:lnTo>
                    <a:pt x="59801" y="5492"/>
                  </a:lnTo>
                  <a:close/>
                  <a:moveTo>
                    <a:pt x="59740" y="10521"/>
                  </a:moveTo>
                  <a:lnTo>
                    <a:pt x="59709" y="13034"/>
                  </a:lnTo>
                  <a:lnTo>
                    <a:pt x="60128" y="13039"/>
                  </a:lnTo>
                  <a:lnTo>
                    <a:pt x="60158" y="10526"/>
                  </a:lnTo>
                  <a:lnTo>
                    <a:pt x="59740" y="10521"/>
                  </a:lnTo>
                  <a:close/>
                  <a:moveTo>
                    <a:pt x="59679" y="15549"/>
                  </a:moveTo>
                  <a:lnTo>
                    <a:pt x="59647" y="18064"/>
                  </a:lnTo>
                  <a:lnTo>
                    <a:pt x="60067" y="18069"/>
                  </a:lnTo>
                  <a:lnTo>
                    <a:pt x="60097" y="15554"/>
                  </a:lnTo>
                  <a:lnTo>
                    <a:pt x="59679" y="15549"/>
                  </a:lnTo>
                  <a:close/>
                  <a:moveTo>
                    <a:pt x="59618" y="20577"/>
                  </a:moveTo>
                  <a:lnTo>
                    <a:pt x="59586" y="23092"/>
                  </a:lnTo>
                  <a:lnTo>
                    <a:pt x="60006" y="23096"/>
                  </a:lnTo>
                  <a:lnTo>
                    <a:pt x="60036" y="20582"/>
                  </a:lnTo>
                  <a:lnTo>
                    <a:pt x="59618" y="20577"/>
                  </a:lnTo>
                  <a:close/>
                  <a:moveTo>
                    <a:pt x="59557" y="25605"/>
                  </a:moveTo>
                  <a:lnTo>
                    <a:pt x="59527" y="28119"/>
                  </a:lnTo>
                  <a:lnTo>
                    <a:pt x="59945" y="28124"/>
                  </a:lnTo>
                  <a:lnTo>
                    <a:pt x="59976" y="25609"/>
                  </a:lnTo>
                  <a:lnTo>
                    <a:pt x="59557" y="25605"/>
                  </a:lnTo>
                  <a:close/>
                  <a:moveTo>
                    <a:pt x="59495" y="30634"/>
                  </a:moveTo>
                  <a:lnTo>
                    <a:pt x="59466" y="33147"/>
                  </a:lnTo>
                  <a:lnTo>
                    <a:pt x="59884" y="33152"/>
                  </a:lnTo>
                  <a:lnTo>
                    <a:pt x="59915" y="30639"/>
                  </a:lnTo>
                  <a:lnTo>
                    <a:pt x="59495" y="30634"/>
                  </a:lnTo>
                  <a:close/>
                  <a:moveTo>
                    <a:pt x="59434" y="35662"/>
                  </a:moveTo>
                  <a:lnTo>
                    <a:pt x="59405" y="38177"/>
                  </a:lnTo>
                  <a:lnTo>
                    <a:pt x="59823" y="38181"/>
                  </a:lnTo>
                  <a:lnTo>
                    <a:pt x="59854" y="35667"/>
                  </a:lnTo>
                  <a:lnTo>
                    <a:pt x="59434" y="35662"/>
                  </a:lnTo>
                  <a:close/>
                  <a:moveTo>
                    <a:pt x="59373" y="40690"/>
                  </a:moveTo>
                  <a:lnTo>
                    <a:pt x="59343" y="43204"/>
                  </a:lnTo>
                  <a:lnTo>
                    <a:pt x="59762" y="43209"/>
                  </a:lnTo>
                  <a:lnTo>
                    <a:pt x="59793" y="40694"/>
                  </a:lnTo>
                  <a:lnTo>
                    <a:pt x="59373" y="4069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8" name="Google Shape;16788;p28"/>
            <p:cNvSpPr/>
            <p:nvPr/>
          </p:nvSpPr>
          <p:spPr>
            <a:xfrm>
              <a:off x="2514825" y="4583675"/>
              <a:ext cx="19925" cy="565825"/>
            </a:xfrm>
            <a:custGeom>
              <a:avLst/>
              <a:gdLst/>
              <a:ahLst/>
              <a:cxnLst/>
              <a:rect l="l" t="t" r="r" b="b"/>
              <a:pathLst>
                <a:path w="797" h="22633" extrusionOk="0">
                  <a:moveTo>
                    <a:pt x="378" y="1"/>
                  </a:moveTo>
                  <a:cubicBezTo>
                    <a:pt x="348" y="839"/>
                    <a:pt x="319" y="1677"/>
                    <a:pt x="292" y="2514"/>
                  </a:cubicBezTo>
                  <a:lnTo>
                    <a:pt x="710" y="2528"/>
                  </a:lnTo>
                  <a:cubicBezTo>
                    <a:pt x="738" y="1691"/>
                    <a:pt x="767" y="855"/>
                    <a:pt x="796" y="16"/>
                  </a:cubicBezTo>
                  <a:lnTo>
                    <a:pt x="378" y="1"/>
                  </a:lnTo>
                  <a:close/>
                  <a:moveTo>
                    <a:pt x="217" y="5030"/>
                  </a:moveTo>
                  <a:cubicBezTo>
                    <a:pt x="193" y="5867"/>
                    <a:pt x="171" y="6705"/>
                    <a:pt x="152" y="7543"/>
                  </a:cubicBezTo>
                  <a:lnTo>
                    <a:pt x="571" y="7554"/>
                  </a:lnTo>
                  <a:cubicBezTo>
                    <a:pt x="591" y="6716"/>
                    <a:pt x="612" y="5878"/>
                    <a:pt x="635" y="5041"/>
                  </a:cubicBezTo>
                  <a:lnTo>
                    <a:pt x="217" y="5030"/>
                  </a:lnTo>
                  <a:close/>
                  <a:moveTo>
                    <a:pt x="99" y="10058"/>
                  </a:moveTo>
                  <a:cubicBezTo>
                    <a:pt x="84" y="10898"/>
                    <a:pt x="69" y="11736"/>
                    <a:pt x="58" y="12574"/>
                  </a:cubicBezTo>
                  <a:lnTo>
                    <a:pt x="477" y="12579"/>
                  </a:lnTo>
                  <a:cubicBezTo>
                    <a:pt x="489" y="11742"/>
                    <a:pt x="503" y="10904"/>
                    <a:pt x="519" y="10067"/>
                  </a:cubicBezTo>
                  <a:lnTo>
                    <a:pt x="99" y="10058"/>
                  </a:lnTo>
                  <a:close/>
                  <a:moveTo>
                    <a:pt x="29" y="15087"/>
                  </a:moveTo>
                  <a:cubicBezTo>
                    <a:pt x="19" y="15927"/>
                    <a:pt x="13" y="16765"/>
                    <a:pt x="8" y="17604"/>
                  </a:cubicBezTo>
                  <a:lnTo>
                    <a:pt x="428" y="17605"/>
                  </a:lnTo>
                  <a:cubicBezTo>
                    <a:pt x="431" y="16768"/>
                    <a:pt x="439" y="15930"/>
                    <a:pt x="447" y="15092"/>
                  </a:cubicBezTo>
                  <a:lnTo>
                    <a:pt x="29" y="15087"/>
                  </a:lnTo>
                  <a:close/>
                  <a:moveTo>
                    <a:pt x="0" y="20118"/>
                  </a:moveTo>
                  <a:lnTo>
                    <a:pt x="0" y="20566"/>
                  </a:lnTo>
                  <a:cubicBezTo>
                    <a:pt x="0" y="21256"/>
                    <a:pt x="2" y="21945"/>
                    <a:pt x="5" y="22633"/>
                  </a:cubicBezTo>
                  <a:lnTo>
                    <a:pt x="424" y="22631"/>
                  </a:lnTo>
                  <a:cubicBezTo>
                    <a:pt x="420" y="21942"/>
                    <a:pt x="420" y="21254"/>
                    <a:pt x="420" y="20566"/>
                  </a:cubicBezTo>
                  <a:lnTo>
                    <a:pt x="420" y="20118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89" name="Google Shape;16789;p28"/>
            <p:cNvSpPr/>
            <p:nvPr/>
          </p:nvSpPr>
          <p:spPr>
            <a:xfrm>
              <a:off x="2028550" y="4564375"/>
              <a:ext cx="1445700" cy="29475"/>
            </a:xfrm>
            <a:custGeom>
              <a:avLst/>
              <a:gdLst/>
              <a:ahLst/>
              <a:cxnLst/>
              <a:rect l="l" t="t" r="r" b="b"/>
              <a:pathLst>
                <a:path w="57828" h="1179" extrusionOk="0">
                  <a:moveTo>
                    <a:pt x="47752" y="0"/>
                  </a:moveTo>
                  <a:lnTo>
                    <a:pt x="45255" y="2"/>
                  </a:lnTo>
                  <a:lnTo>
                    <a:pt x="45255" y="420"/>
                  </a:lnTo>
                  <a:lnTo>
                    <a:pt x="47769" y="419"/>
                  </a:lnTo>
                  <a:lnTo>
                    <a:pt x="47752" y="0"/>
                  </a:lnTo>
                  <a:close/>
                  <a:moveTo>
                    <a:pt x="50284" y="2"/>
                  </a:moveTo>
                  <a:lnTo>
                    <a:pt x="50284" y="422"/>
                  </a:lnTo>
                  <a:cubicBezTo>
                    <a:pt x="51121" y="422"/>
                    <a:pt x="51959" y="425"/>
                    <a:pt x="52797" y="428"/>
                  </a:cubicBezTo>
                  <a:lnTo>
                    <a:pt x="52799" y="8"/>
                  </a:lnTo>
                  <a:cubicBezTo>
                    <a:pt x="51960" y="5"/>
                    <a:pt x="51122" y="4"/>
                    <a:pt x="50284" y="2"/>
                  </a:cubicBezTo>
                  <a:close/>
                  <a:moveTo>
                    <a:pt x="42740" y="8"/>
                  </a:moveTo>
                  <a:lnTo>
                    <a:pt x="40225" y="19"/>
                  </a:lnTo>
                  <a:lnTo>
                    <a:pt x="40227" y="438"/>
                  </a:lnTo>
                  <a:lnTo>
                    <a:pt x="42742" y="427"/>
                  </a:lnTo>
                  <a:lnTo>
                    <a:pt x="42740" y="8"/>
                  </a:lnTo>
                  <a:close/>
                  <a:moveTo>
                    <a:pt x="55313" y="19"/>
                  </a:moveTo>
                  <a:lnTo>
                    <a:pt x="55312" y="438"/>
                  </a:lnTo>
                  <a:cubicBezTo>
                    <a:pt x="56148" y="442"/>
                    <a:pt x="56987" y="447"/>
                    <a:pt x="57825" y="452"/>
                  </a:cubicBezTo>
                  <a:lnTo>
                    <a:pt x="57828" y="33"/>
                  </a:lnTo>
                  <a:cubicBezTo>
                    <a:pt x="56990" y="27"/>
                    <a:pt x="56151" y="22"/>
                    <a:pt x="55313" y="19"/>
                  </a:cubicBezTo>
                  <a:close/>
                  <a:moveTo>
                    <a:pt x="37711" y="33"/>
                  </a:moveTo>
                  <a:lnTo>
                    <a:pt x="35196" y="52"/>
                  </a:lnTo>
                  <a:lnTo>
                    <a:pt x="35199" y="472"/>
                  </a:lnTo>
                  <a:lnTo>
                    <a:pt x="37714" y="452"/>
                  </a:lnTo>
                  <a:lnTo>
                    <a:pt x="37711" y="33"/>
                  </a:lnTo>
                  <a:close/>
                  <a:moveTo>
                    <a:pt x="32683" y="76"/>
                  </a:moveTo>
                  <a:lnTo>
                    <a:pt x="30168" y="104"/>
                  </a:lnTo>
                  <a:lnTo>
                    <a:pt x="30173" y="522"/>
                  </a:lnTo>
                  <a:lnTo>
                    <a:pt x="32686" y="495"/>
                  </a:lnTo>
                  <a:lnTo>
                    <a:pt x="32683" y="76"/>
                  </a:lnTo>
                  <a:close/>
                  <a:moveTo>
                    <a:pt x="27654" y="135"/>
                  </a:moveTo>
                  <a:cubicBezTo>
                    <a:pt x="26815" y="146"/>
                    <a:pt x="25977" y="157"/>
                    <a:pt x="25139" y="171"/>
                  </a:cubicBezTo>
                  <a:lnTo>
                    <a:pt x="25145" y="590"/>
                  </a:lnTo>
                  <a:cubicBezTo>
                    <a:pt x="25983" y="577"/>
                    <a:pt x="26820" y="564"/>
                    <a:pt x="27658" y="553"/>
                  </a:cubicBezTo>
                  <a:lnTo>
                    <a:pt x="27654" y="135"/>
                  </a:lnTo>
                  <a:close/>
                  <a:moveTo>
                    <a:pt x="22624" y="212"/>
                  </a:moveTo>
                  <a:cubicBezTo>
                    <a:pt x="21788" y="224"/>
                    <a:pt x="20949" y="239"/>
                    <a:pt x="20111" y="254"/>
                  </a:cubicBezTo>
                  <a:lnTo>
                    <a:pt x="20119" y="674"/>
                  </a:lnTo>
                  <a:cubicBezTo>
                    <a:pt x="20956" y="658"/>
                    <a:pt x="21794" y="644"/>
                    <a:pt x="22632" y="630"/>
                  </a:cubicBezTo>
                  <a:lnTo>
                    <a:pt x="22624" y="212"/>
                  </a:lnTo>
                  <a:close/>
                  <a:moveTo>
                    <a:pt x="17596" y="303"/>
                  </a:moveTo>
                  <a:lnTo>
                    <a:pt x="15082" y="356"/>
                  </a:lnTo>
                  <a:lnTo>
                    <a:pt x="15091" y="774"/>
                  </a:lnTo>
                  <a:lnTo>
                    <a:pt x="17604" y="723"/>
                  </a:lnTo>
                  <a:lnTo>
                    <a:pt x="17596" y="303"/>
                  </a:lnTo>
                  <a:close/>
                  <a:moveTo>
                    <a:pt x="12569" y="412"/>
                  </a:moveTo>
                  <a:lnTo>
                    <a:pt x="10054" y="474"/>
                  </a:lnTo>
                  <a:lnTo>
                    <a:pt x="10065" y="892"/>
                  </a:lnTo>
                  <a:lnTo>
                    <a:pt x="12578" y="831"/>
                  </a:lnTo>
                  <a:lnTo>
                    <a:pt x="12569" y="412"/>
                  </a:lnTo>
                  <a:close/>
                  <a:moveTo>
                    <a:pt x="7541" y="538"/>
                  </a:moveTo>
                  <a:lnTo>
                    <a:pt x="5028" y="608"/>
                  </a:lnTo>
                  <a:lnTo>
                    <a:pt x="5039" y="1027"/>
                  </a:lnTo>
                  <a:lnTo>
                    <a:pt x="7552" y="958"/>
                  </a:lnTo>
                  <a:lnTo>
                    <a:pt x="7541" y="538"/>
                  </a:lnTo>
                  <a:close/>
                  <a:moveTo>
                    <a:pt x="2513" y="680"/>
                  </a:moveTo>
                  <a:lnTo>
                    <a:pt x="0" y="759"/>
                  </a:lnTo>
                  <a:lnTo>
                    <a:pt x="14" y="1179"/>
                  </a:lnTo>
                  <a:lnTo>
                    <a:pt x="2526" y="1100"/>
                  </a:lnTo>
                  <a:lnTo>
                    <a:pt x="2513" y="68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0" name="Google Shape;16790;p28"/>
            <p:cNvSpPr/>
            <p:nvPr/>
          </p:nvSpPr>
          <p:spPr>
            <a:xfrm>
              <a:off x="2936825" y="4929725"/>
              <a:ext cx="62975" cy="82175"/>
            </a:xfrm>
            <a:custGeom>
              <a:avLst/>
              <a:gdLst/>
              <a:ahLst/>
              <a:cxnLst/>
              <a:rect l="l" t="t" r="r" b="b"/>
              <a:pathLst>
                <a:path w="2519" h="3287" extrusionOk="0">
                  <a:moveTo>
                    <a:pt x="1787" y="462"/>
                  </a:moveTo>
                  <a:cubicBezTo>
                    <a:pt x="2002" y="1118"/>
                    <a:pt x="2149" y="1795"/>
                    <a:pt x="2227" y="2483"/>
                  </a:cubicBezTo>
                  <a:cubicBezTo>
                    <a:pt x="2240" y="2590"/>
                    <a:pt x="2323" y="2903"/>
                    <a:pt x="2190" y="2948"/>
                  </a:cubicBezTo>
                  <a:cubicBezTo>
                    <a:pt x="2154" y="2960"/>
                    <a:pt x="2113" y="2963"/>
                    <a:pt x="2069" y="2963"/>
                  </a:cubicBezTo>
                  <a:cubicBezTo>
                    <a:pt x="2012" y="2963"/>
                    <a:pt x="1953" y="2958"/>
                    <a:pt x="1904" y="2958"/>
                  </a:cubicBezTo>
                  <a:cubicBezTo>
                    <a:pt x="1900" y="2958"/>
                    <a:pt x="1897" y="2958"/>
                    <a:pt x="1894" y="2958"/>
                  </a:cubicBezTo>
                  <a:lnTo>
                    <a:pt x="1597" y="2964"/>
                  </a:lnTo>
                  <a:lnTo>
                    <a:pt x="662" y="2980"/>
                  </a:lnTo>
                  <a:cubicBezTo>
                    <a:pt x="657" y="2933"/>
                    <a:pt x="621" y="2895"/>
                    <a:pt x="574" y="2889"/>
                  </a:cubicBezTo>
                  <a:cubicBezTo>
                    <a:pt x="552" y="2884"/>
                    <a:pt x="529" y="2882"/>
                    <a:pt x="507" y="2882"/>
                  </a:cubicBezTo>
                  <a:cubicBezTo>
                    <a:pt x="474" y="2882"/>
                    <a:pt x="440" y="2887"/>
                    <a:pt x="408" y="2897"/>
                  </a:cubicBezTo>
                  <a:cubicBezTo>
                    <a:pt x="548" y="2690"/>
                    <a:pt x="701" y="2431"/>
                    <a:pt x="729" y="2387"/>
                  </a:cubicBezTo>
                  <a:cubicBezTo>
                    <a:pt x="872" y="2152"/>
                    <a:pt x="1011" y="1916"/>
                    <a:pt x="1146" y="1678"/>
                  </a:cubicBezTo>
                  <a:cubicBezTo>
                    <a:pt x="1373" y="1278"/>
                    <a:pt x="1583" y="872"/>
                    <a:pt x="1787" y="462"/>
                  </a:cubicBezTo>
                  <a:close/>
                  <a:moveTo>
                    <a:pt x="1800" y="0"/>
                  </a:moveTo>
                  <a:cubicBezTo>
                    <a:pt x="1761" y="0"/>
                    <a:pt x="1724" y="19"/>
                    <a:pt x="1702" y="62"/>
                  </a:cubicBezTo>
                  <a:cubicBezTo>
                    <a:pt x="1326" y="849"/>
                    <a:pt x="908" y="1613"/>
                    <a:pt x="449" y="2356"/>
                  </a:cubicBezTo>
                  <a:cubicBezTo>
                    <a:pt x="341" y="2532"/>
                    <a:pt x="219" y="2704"/>
                    <a:pt x="114" y="2883"/>
                  </a:cubicBezTo>
                  <a:cubicBezTo>
                    <a:pt x="48" y="2997"/>
                    <a:pt x="1" y="3166"/>
                    <a:pt x="136" y="3255"/>
                  </a:cubicBezTo>
                  <a:cubicBezTo>
                    <a:pt x="169" y="3277"/>
                    <a:pt x="200" y="3286"/>
                    <a:pt x="229" y="3286"/>
                  </a:cubicBezTo>
                  <a:cubicBezTo>
                    <a:pt x="269" y="3286"/>
                    <a:pt x="304" y="3268"/>
                    <a:pt x="331" y="3240"/>
                  </a:cubicBezTo>
                  <a:lnTo>
                    <a:pt x="1774" y="3213"/>
                  </a:lnTo>
                  <a:cubicBezTo>
                    <a:pt x="1782" y="3213"/>
                    <a:pt x="1789" y="3213"/>
                    <a:pt x="1796" y="3213"/>
                  </a:cubicBezTo>
                  <a:cubicBezTo>
                    <a:pt x="1869" y="3213"/>
                    <a:pt x="1950" y="3218"/>
                    <a:pt x="2032" y="3218"/>
                  </a:cubicBezTo>
                  <a:cubicBezTo>
                    <a:pt x="2149" y="3218"/>
                    <a:pt x="2267" y="3207"/>
                    <a:pt x="2359" y="3152"/>
                  </a:cubicBezTo>
                  <a:cubicBezTo>
                    <a:pt x="2498" y="3069"/>
                    <a:pt x="2519" y="2911"/>
                    <a:pt x="2509" y="2764"/>
                  </a:cubicBezTo>
                  <a:cubicBezTo>
                    <a:pt x="2450" y="1856"/>
                    <a:pt x="2238" y="949"/>
                    <a:pt x="1936" y="94"/>
                  </a:cubicBezTo>
                  <a:cubicBezTo>
                    <a:pt x="1915" y="38"/>
                    <a:pt x="1856" y="0"/>
                    <a:pt x="18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1" name="Google Shape;16791;p28"/>
            <p:cNvSpPr/>
            <p:nvPr/>
          </p:nvSpPr>
          <p:spPr>
            <a:xfrm>
              <a:off x="3029125" y="4936550"/>
              <a:ext cx="54025" cy="72300"/>
            </a:xfrm>
            <a:custGeom>
              <a:avLst/>
              <a:gdLst/>
              <a:ahLst/>
              <a:cxnLst/>
              <a:rect l="l" t="t" r="r" b="b"/>
              <a:pathLst>
                <a:path w="2161" h="2892" extrusionOk="0">
                  <a:moveTo>
                    <a:pt x="1982" y="1"/>
                  </a:moveTo>
                  <a:cubicBezTo>
                    <a:pt x="1953" y="1"/>
                    <a:pt x="1923" y="13"/>
                    <a:pt x="1898" y="42"/>
                  </a:cubicBezTo>
                  <a:cubicBezTo>
                    <a:pt x="1594" y="386"/>
                    <a:pt x="1249" y="783"/>
                    <a:pt x="1097" y="1234"/>
                  </a:cubicBezTo>
                  <a:cubicBezTo>
                    <a:pt x="923" y="856"/>
                    <a:pt x="600" y="567"/>
                    <a:pt x="207" y="433"/>
                  </a:cubicBezTo>
                  <a:cubicBezTo>
                    <a:pt x="192" y="428"/>
                    <a:pt x="178" y="426"/>
                    <a:pt x="164" y="426"/>
                  </a:cubicBezTo>
                  <a:cubicBezTo>
                    <a:pt x="41" y="426"/>
                    <a:pt x="1" y="630"/>
                    <a:pt x="140" y="678"/>
                  </a:cubicBezTo>
                  <a:cubicBezTo>
                    <a:pt x="523" y="809"/>
                    <a:pt x="820" y="1123"/>
                    <a:pt x="929" y="1513"/>
                  </a:cubicBezTo>
                  <a:cubicBezTo>
                    <a:pt x="1041" y="1923"/>
                    <a:pt x="915" y="2375"/>
                    <a:pt x="622" y="2679"/>
                  </a:cubicBezTo>
                  <a:cubicBezTo>
                    <a:pt x="535" y="2768"/>
                    <a:pt x="614" y="2891"/>
                    <a:pt x="716" y="2891"/>
                  </a:cubicBezTo>
                  <a:cubicBezTo>
                    <a:pt x="736" y="2891"/>
                    <a:pt x="756" y="2887"/>
                    <a:pt x="776" y="2878"/>
                  </a:cubicBezTo>
                  <a:lnTo>
                    <a:pt x="1033" y="2755"/>
                  </a:lnTo>
                  <a:cubicBezTo>
                    <a:pt x="1131" y="2707"/>
                    <a:pt x="1105" y="2594"/>
                    <a:pt x="1033" y="2545"/>
                  </a:cubicBezTo>
                  <a:cubicBezTo>
                    <a:pt x="1080" y="2459"/>
                    <a:pt x="1119" y="2368"/>
                    <a:pt x="1150" y="2274"/>
                  </a:cubicBezTo>
                  <a:cubicBezTo>
                    <a:pt x="1299" y="2588"/>
                    <a:pt x="1570" y="2834"/>
                    <a:pt x="1938" y="2871"/>
                  </a:cubicBezTo>
                  <a:cubicBezTo>
                    <a:pt x="1943" y="2872"/>
                    <a:pt x="1948" y="2872"/>
                    <a:pt x="1952" y="2872"/>
                  </a:cubicBezTo>
                  <a:cubicBezTo>
                    <a:pt x="2101" y="2872"/>
                    <a:pt x="2095" y="2633"/>
                    <a:pt x="1938" y="2616"/>
                  </a:cubicBezTo>
                  <a:cubicBezTo>
                    <a:pt x="1485" y="2572"/>
                    <a:pt x="1252" y="2055"/>
                    <a:pt x="1271" y="1649"/>
                  </a:cubicBezTo>
                  <a:cubicBezTo>
                    <a:pt x="1296" y="1090"/>
                    <a:pt x="1727" y="618"/>
                    <a:pt x="2078" y="220"/>
                  </a:cubicBezTo>
                  <a:cubicBezTo>
                    <a:pt x="2160" y="128"/>
                    <a:pt x="2075" y="1"/>
                    <a:pt x="1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2" name="Google Shape;16792;p28"/>
            <p:cNvSpPr/>
            <p:nvPr/>
          </p:nvSpPr>
          <p:spPr>
            <a:xfrm>
              <a:off x="2520775" y="5072025"/>
              <a:ext cx="948550" cy="111225"/>
            </a:xfrm>
            <a:custGeom>
              <a:avLst/>
              <a:gdLst/>
              <a:ahLst/>
              <a:cxnLst/>
              <a:rect l="l" t="t" r="r" b="b"/>
              <a:pathLst>
                <a:path w="37942" h="4449" extrusionOk="0">
                  <a:moveTo>
                    <a:pt x="19142" y="1"/>
                  </a:moveTo>
                  <a:cubicBezTo>
                    <a:pt x="19077" y="1"/>
                    <a:pt x="19008" y="59"/>
                    <a:pt x="18999" y="130"/>
                  </a:cubicBezTo>
                  <a:cubicBezTo>
                    <a:pt x="18927" y="713"/>
                    <a:pt x="18454" y="1159"/>
                    <a:pt x="17935" y="1382"/>
                  </a:cubicBezTo>
                  <a:cubicBezTo>
                    <a:pt x="17525" y="1558"/>
                    <a:pt x="17078" y="1605"/>
                    <a:pt x="16630" y="1605"/>
                  </a:cubicBezTo>
                  <a:cubicBezTo>
                    <a:pt x="16368" y="1605"/>
                    <a:pt x="16106" y="1589"/>
                    <a:pt x="15852" y="1573"/>
                  </a:cubicBezTo>
                  <a:cubicBezTo>
                    <a:pt x="14346" y="1477"/>
                    <a:pt x="12839" y="1404"/>
                    <a:pt x="11330" y="1363"/>
                  </a:cubicBezTo>
                  <a:cubicBezTo>
                    <a:pt x="10335" y="1337"/>
                    <a:pt x="9341" y="1324"/>
                    <a:pt x="8346" y="1324"/>
                  </a:cubicBezTo>
                  <a:cubicBezTo>
                    <a:pt x="7829" y="1324"/>
                    <a:pt x="7311" y="1328"/>
                    <a:pt x="6794" y="1335"/>
                  </a:cubicBezTo>
                  <a:cubicBezTo>
                    <a:pt x="5411" y="1355"/>
                    <a:pt x="3957" y="1311"/>
                    <a:pt x="2627" y="1747"/>
                  </a:cubicBezTo>
                  <a:cubicBezTo>
                    <a:pt x="1456" y="2129"/>
                    <a:pt x="363" y="2970"/>
                    <a:pt x="26" y="4200"/>
                  </a:cubicBezTo>
                  <a:cubicBezTo>
                    <a:pt x="0" y="4295"/>
                    <a:pt x="79" y="4357"/>
                    <a:pt x="155" y="4357"/>
                  </a:cubicBezTo>
                  <a:cubicBezTo>
                    <a:pt x="205" y="4357"/>
                    <a:pt x="253" y="4330"/>
                    <a:pt x="270" y="4268"/>
                  </a:cubicBezTo>
                  <a:cubicBezTo>
                    <a:pt x="587" y="3113"/>
                    <a:pt x="1629" y="2333"/>
                    <a:pt x="2727" y="1980"/>
                  </a:cubicBezTo>
                  <a:cubicBezTo>
                    <a:pt x="4096" y="1543"/>
                    <a:pt x="5597" y="1603"/>
                    <a:pt x="7018" y="1585"/>
                  </a:cubicBezTo>
                  <a:cubicBezTo>
                    <a:pt x="7456" y="1580"/>
                    <a:pt x="7894" y="1578"/>
                    <a:pt x="8332" y="1578"/>
                  </a:cubicBezTo>
                  <a:cubicBezTo>
                    <a:pt x="9419" y="1578"/>
                    <a:pt x="10506" y="1593"/>
                    <a:pt x="11593" y="1625"/>
                  </a:cubicBezTo>
                  <a:cubicBezTo>
                    <a:pt x="13107" y="1668"/>
                    <a:pt x="14617" y="1766"/>
                    <a:pt x="16131" y="1842"/>
                  </a:cubicBezTo>
                  <a:cubicBezTo>
                    <a:pt x="16288" y="1851"/>
                    <a:pt x="16447" y="1856"/>
                    <a:pt x="16606" y="1856"/>
                  </a:cubicBezTo>
                  <a:cubicBezTo>
                    <a:pt x="17181" y="1856"/>
                    <a:pt x="17761" y="1784"/>
                    <a:pt x="18268" y="1499"/>
                  </a:cubicBezTo>
                  <a:cubicBezTo>
                    <a:pt x="18686" y="1264"/>
                    <a:pt x="19020" y="905"/>
                    <a:pt x="19173" y="460"/>
                  </a:cubicBezTo>
                  <a:cubicBezTo>
                    <a:pt x="19718" y="1267"/>
                    <a:pt x="20732" y="1628"/>
                    <a:pt x="21650" y="1838"/>
                  </a:cubicBezTo>
                  <a:cubicBezTo>
                    <a:pt x="23012" y="2148"/>
                    <a:pt x="24411" y="2242"/>
                    <a:pt x="25804" y="2242"/>
                  </a:cubicBezTo>
                  <a:cubicBezTo>
                    <a:pt x="27788" y="2242"/>
                    <a:pt x="29777" y="2057"/>
                    <a:pt x="31761" y="2057"/>
                  </a:cubicBezTo>
                  <a:cubicBezTo>
                    <a:pt x="32610" y="2057"/>
                    <a:pt x="33457" y="2090"/>
                    <a:pt x="34303" y="2187"/>
                  </a:cubicBezTo>
                  <a:cubicBezTo>
                    <a:pt x="35642" y="2341"/>
                    <a:pt x="37446" y="2764"/>
                    <a:pt x="37681" y="4357"/>
                  </a:cubicBezTo>
                  <a:cubicBezTo>
                    <a:pt x="37691" y="4421"/>
                    <a:pt x="37736" y="4448"/>
                    <a:pt x="37785" y="4448"/>
                  </a:cubicBezTo>
                  <a:cubicBezTo>
                    <a:pt x="37859" y="4448"/>
                    <a:pt x="37942" y="4386"/>
                    <a:pt x="37927" y="4290"/>
                  </a:cubicBezTo>
                  <a:cubicBezTo>
                    <a:pt x="37744" y="3050"/>
                    <a:pt x="36552" y="2366"/>
                    <a:pt x="35433" y="2113"/>
                  </a:cubicBezTo>
                  <a:cubicBezTo>
                    <a:pt x="34310" y="1858"/>
                    <a:pt x="33130" y="1802"/>
                    <a:pt x="31971" y="1802"/>
                  </a:cubicBezTo>
                  <a:cubicBezTo>
                    <a:pt x="31735" y="1802"/>
                    <a:pt x="31500" y="1804"/>
                    <a:pt x="31267" y="1808"/>
                  </a:cubicBezTo>
                  <a:cubicBezTo>
                    <a:pt x="29455" y="1834"/>
                    <a:pt x="27632" y="1993"/>
                    <a:pt x="25816" y="1993"/>
                  </a:cubicBezTo>
                  <a:cubicBezTo>
                    <a:pt x="24769" y="1993"/>
                    <a:pt x="23725" y="1940"/>
                    <a:pt x="22686" y="1778"/>
                  </a:cubicBezTo>
                  <a:cubicBezTo>
                    <a:pt x="21467" y="1587"/>
                    <a:pt x="19839" y="1297"/>
                    <a:pt x="19236" y="66"/>
                  </a:cubicBezTo>
                  <a:cubicBezTo>
                    <a:pt x="19214" y="20"/>
                    <a:pt x="19178" y="1"/>
                    <a:pt x="191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3" name="Google Shape;16793;p28"/>
            <p:cNvSpPr/>
            <p:nvPr/>
          </p:nvSpPr>
          <p:spPr>
            <a:xfrm>
              <a:off x="3472325" y="4089725"/>
              <a:ext cx="8200" cy="6375"/>
            </a:xfrm>
            <a:custGeom>
              <a:avLst/>
              <a:gdLst/>
              <a:ahLst/>
              <a:cxnLst/>
              <a:rect l="l" t="t" r="r" b="b"/>
              <a:pathLst>
                <a:path w="328" h="255" extrusionOk="0">
                  <a:moveTo>
                    <a:pt x="165" y="0"/>
                  </a:moveTo>
                  <a:cubicBezTo>
                    <a:pt x="0" y="0"/>
                    <a:pt x="0" y="254"/>
                    <a:pt x="165" y="254"/>
                  </a:cubicBezTo>
                  <a:cubicBezTo>
                    <a:pt x="328" y="254"/>
                    <a:pt x="328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4" name="Google Shape;16794;p28"/>
            <p:cNvSpPr/>
            <p:nvPr/>
          </p:nvSpPr>
          <p:spPr>
            <a:xfrm>
              <a:off x="2621250" y="4088275"/>
              <a:ext cx="833575" cy="459200"/>
            </a:xfrm>
            <a:custGeom>
              <a:avLst/>
              <a:gdLst/>
              <a:ahLst/>
              <a:cxnLst/>
              <a:rect l="l" t="t" r="r" b="b"/>
              <a:pathLst>
                <a:path w="33343" h="18368" extrusionOk="0">
                  <a:moveTo>
                    <a:pt x="33142" y="0"/>
                  </a:moveTo>
                  <a:lnTo>
                    <a:pt x="30933" y="1200"/>
                  </a:lnTo>
                  <a:lnTo>
                    <a:pt x="31134" y="1569"/>
                  </a:lnTo>
                  <a:lnTo>
                    <a:pt x="33343" y="368"/>
                  </a:lnTo>
                  <a:lnTo>
                    <a:pt x="33142" y="0"/>
                  </a:lnTo>
                  <a:close/>
                  <a:moveTo>
                    <a:pt x="28724" y="2401"/>
                  </a:moveTo>
                  <a:lnTo>
                    <a:pt x="26513" y="3601"/>
                  </a:lnTo>
                  <a:lnTo>
                    <a:pt x="26714" y="3969"/>
                  </a:lnTo>
                  <a:lnTo>
                    <a:pt x="28923" y="2769"/>
                  </a:lnTo>
                  <a:lnTo>
                    <a:pt x="28724" y="2401"/>
                  </a:lnTo>
                  <a:close/>
                  <a:moveTo>
                    <a:pt x="24304" y="4801"/>
                  </a:moveTo>
                  <a:lnTo>
                    <a:pt x="22095" y="6001"/>
                  </a:lnTo>
                  <a:lnTo>
                    <a:pt x="22296" y="6369"/>
                  </a:lnTo>
                  <a:lnTo>
                    <a:pt x="24505" y="5169"/>
                  </a:lnTo>
                  <a:lnTo>
                    <a:pt x="24304" y="4801"/>
                  </a:lnTo>
                  <a:close/>
                  <a:moveTo>
                    <a:pt x="19886" y="7200"/>
                  </a:moveTo>
                  <a:lnTo>
                    <a:pt x="17677" y="8400"/>
                  </a:lnTo>
                  <a:lnTo>
                    <a:pt x="17877" y="8768"/>
                  </a:lnTo>
                  <a:lnTo>
                    <a:pt x="20086" y="7568"/>
                  </a:lnTo>
                  <a:lnTo>
                    <a:pt x="19886" y="7200"/>
                  </a:lnTo>
                  <a:close/>
                  <a:moveTo>
                    <a:pt x="15466" y="9600"/>
                  </a:moveTo>
                  <a:lnTo>
                    <a:pt x="13258" y="10800"/>
                  </a:lnTo>
                  <a:lnTo>
                    <a:pt x="13457" y="11168"/>
                  </a:lnTo>
                  <a:lnTo>
                    <a:pt x="15667" y="9968"/>
                  </a:lnTo>
                  <a:lnTo>
                    <a:pt x="15466" y="9600"/>
                  </a:lnTo>
                  <a:close/>
                  <a:moveTo>
                    <a:pt x="11048" y="11999"/>
                  </a:moveTo>
                  <a:lnTo>
                    <a:pt x="8839" y="13199"/>
                  </a:lnTo>
                  <a:lnTo>
                    <a:pt x="9039" y="13569"/>
                  </a:lnTo>
                  <a:lnTo>
                    <a:pt x="11248" y="12367"/>
                  </a:lnTo>
                  <a:lnTo>
                    <a:pt x="11048" y="11999"/>
                  </a:lnTo>
                  <a:close/>
                  <a:moveTo>
                    <a:pt x="6629" y="14399"/>
                  </a:moveTo>
                  <a:lnTo>
                    <a:pt x="4420" y="15599"/>
                  </a:lnTo>
                  <a:lnTo>
                    <a:pt x="4619" y="15967"/>
                  </a:lnTo>
                  <a:lnTo>
                    <a:pt x="6828" y="14767"/>
                  </a:lnTo>
                  <a:lnTo>
                    <a:pt x="6629" y="14399"/>
                  </a:lnTo>
                  <a:close/>
                  <a:moveTo>
                    <a:pt x="2210" y="16799"/>
                  </a:moveTo>
                  <a:lnTo>
                    <a:pt x="0" y="17999"/>
                  </a:lnTo>
                  <a:lnTo>
                    <a:pt x="201" y="18368"/>
                  </a:lnTo>
                  <a:lnTo>
                    <a:pt x="2410" y="17167"/>
                  </a:lnTo>
                  <a:lnTo>
                    <a:pt x="2210" y="16799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5" name="Google Shape;16795;p28"/>
            <p:cNvSpPr/>
            <p:nvPr/>
          </p:nvSpPr>
          <p:spPr>
            <a:xfrm>
              <a:off x="2863325" y="4467625"/>
              <a:ext cx="60450" cy="56250"/>
            </a:xfrm>
            <a:custGeom>
              <a:avLst/>
              <a:gdLst/>
              <a:ahLst/>
              <a:cxnLst/>
              <a:rect l="l" t="t" r="r" b="b"/>
              <a:pathLst>
                <a:path w="2418" h="2250" extrusionOk="0">
                  <a:moveTo>
                    <a:pt x="1157" y="259"/>
                  </a:moveTo>
                  <a:cubicBezTo>
                    <a:pt x="1201" y="259"/>
                    <a:pt x="1245" y="269"/>
                    <a:pt x="1289" y="290"/>
                  </a:cubicBezTo>
                  <a:cubicBezTo>
                    <a:pt x="1387" y="339"/>
                    <a:pt x="1503" y="455"/>
                    <a:pt x="1445" y="571"/>
                  </a:cubicBezTo>
                  <a:cubicBezTo>
                    <a:pt x="1426" y="604"/>
                    <a:pt x="1424" y="643"/>
                    <a:pt x="1440" y="677"/>
                  </a:cubicBezTo>
                  <a:cubicBezTo>
                    <a:pt x="1385" y="840"/>
                    <a:pt x="1326" y="1000"/>
                    <a:pt x="1260" y="1158"/>
                  </a:cubicBezTo>
                  <a:cubicBezTo>
                    <a:pt x="1192" y="1321"/>
                    <a:pt x="1117" y="1479"/>
                    <a:pt x="1034" y="1635"/>
                  </a:cubicBezTo>
                  <a:cubicBezTo>
                    <a:pt x="973" y="1741"/>
                    <a:pt x="886" y="1856"/>
                    <a:pt x="755" y="1856"/>
                  </a:cubicBezTo>
                  <a:cubicBezTo>
                    <a:pt x="745" y="1856"/>
                    <a:pt x="736" y="1855"/>
                    <a:pt x="725" y="1854"/>
                  </a:cubicBezTo>
                  <a:cubicBezTo>
                    <a:pt x="600" y="1840"/>
                    <a:pt x="490" y="1741"/>
                    <a:pt x="431" y="1636"/>
                  </a:cubicBezTo>
                  <a:cubicBezTo>
                    <a:pt x="353" y="1495"/>
                    <a:pt x="367" y="1323"/>
                    <a:pt x="407" y="1172"/>
                  </a:cubicBezTo>
                  <a:cubicBezTo>
                    <a:pt x="454" y="1002"/>
                    <a:pt x="539" y="842"/>
                    <a:pt x="628" y="690"/>
                  </a:cubicBezTo>
                  <a:cubicBezTo>
                    <a:pt x="702" y="566"/>
                    <a:pt x="787" y="444"/>
                    <a:pt x="901" y="356"/>
                  </a:cubicBezTo>
                  <a:cubicBezTo>
                    <a:pt x="979" y="298"/>
                    <a:pt x="1067" y="259"/>
                    <a:pt x="1157" y="259"/>
                  </a:cubicBezTo>
                  <a:close/>
                  <a:moveTo>
                    <a:pt x="1148" y="0"/>
                  </a:moveTo>
                  <a:cubicBezTo>
                    <a:pt x="732" y="2"/>
                    <a:pt x="464" y="431"/>
                    <a:pt x="299" y="760"/>
                  </a:cubicBezTo>
                  <a:cubicBezTo>
                    <a:pt x="113" y="1132"/>
                    <a:pt x="0" y="1633"/>
                    <a:pt x="357" y="1945"/>
                  </a:cubicBezTo>
                  <a:cubicBezTo>
                    <a:pt x="470" y="2043"/>
                    <a:pt x="611" y="2108"/>
                    <a:pt x="757" y="2108"/>
                  </a:cubicBezTo>
                  <a:cubicBezTo>
                    <a:pt x="791" y="2108"/>
                    <a:pt x="826" y="2104"/>
                    <a:pt x="860" y="2097"/>
                  </a:cubicBezTo>
                  <a:cubicBezTo>
                    <a:pt x="1067" y="2053"/>
                    <a:pt x="1197" y="1871"/>
                    <a:pt x="1288" y="1694"/>
                  </a:cubicBezTo>
                  <a:cubicBezTo>
                    <a:pt x="1390" y="1494"/>
                    <a:pt x="1482" y="1285"/>
                    <a:pt x="1564" y="1074"/>
                  </a:cubicBezTo>
                  <a:cubicBezTo>
                    <a:pt x="1640" y="1500"/>
                    <a:pt x="1838" y="1903"/>
                    <a:pt x="2148" y="2211"/>
                  </a:cubicBezTo>
                  <a:cubicBezTo>
                    <a:pt x="2175" y="2238"/>
                    <a:pt x="2205" y="2249"/>
                    <a:pt x="2234" y="2249"/>
                  </a:cubicBezTo>
                  <a:cubicBezTo>
                    <a:pt x="2331" y="2249"/>
                    <a:pt x="2418" y="2122"/>
                    <a:pt x="2328" y="2033"/>
                  </a:cubicBezTo>
                  <a:cubicBezTo>
                    <a:pt x="1846" y="1542"/>
                    <a:pt x="1664" y="831"/>
                    <a:pt x="1854" y="170"/>
                  </a:cubicBezTo>
                  <a:cubicBezTo>
                    <a:pt x="1877" y="74"/>
                    <a:pt x="1800" y="13"/>
                    <a:pt x="1726" y="13"/>
                  </a:cubicBezTo>
                  <a:cubicBezTo>
                    <a:pt x="1676" y="13"/>
                    <a:pt x="1627" y="40"/>
                    <a:pt x="1609" y="102"/>
                  </a:cubicBezTo>
                  <a:cubicBezTo>
                    <a:pt x="1600" y="135"/>
                    <a:pt x="1589" y="168"/>
                    <a:pt x="1579" y="199"/>
                  </a:cubicBezTo>
                  <a:cubicBezTo>
                    <a:pt x="1473" y="80"/>
                    <a:pt x="1313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6" name="Google Shape;16796;p28"/>
            <p:cNvSpPr/>
            <p:nvPr/>
          </p:nvSpPr>
          <p:spPr>
            <a:xfrm>
              <a:off x="2749400" y="4462600"/>
              <a:ext cx="51075" cy="112175"/>
            </a:xfrm>
            <a:custGeom>
              <a:avLst/>
              <a:gdLst/>
              <a:ahLst/>
              <a:cxnLst/>
              <a:rect l="l" t="t" r="r" b="b"/>
              <a:pathLst>
                <a:path w="2043" h="4487" extrusionOk="0">
                  <a:moveTo>
                    <a:pt x="457" y="0"/>
                  </a:moveTo>
                  <a:cubicBezTo>
                    <a:pt x="340" y="0"/>
                    <a:pt x="263" y="171"/>
                    <a:pt x="388" y="234"/>
                  </a:cubicBezTo>
                  <a:cubicBezTo>
                    <a:pt x="399" y="241"/>
                    <a:pt x="411" y="248"/>
                    <a:pt x="422" y="253"/>
                  </a:cubicBezTo>
                  <a:cubicBezTo>
                    <a:pt x="418" y="266"/>
                    <a:pt x="414" y="280"/>
                    <a:pt x="411" y="292"/>
                  </a:cubicBezTo>
                  <a:cubicBezTo>
                    <a:pt x="377" y="471"/>
                    <a:pt x="505" y="618"/>
                    <a:pt x="577" y="770"/>
                  </a:cubicBezTo>
                  <a:cubicBezTo>
                    <a:pt x="753" y="1151"/>
                    <a:pt x="852" y="1561"/>
                    <a:pt x="867" y="1981"/>
                  </a:cubicBezTo>
                  <a:cubicBezTo>
                    <a:pt x="902" y="2809"/>
                    <a:pt x="632" y="3642"/>
                    <a:pt x="82" y="4266"/>
                  </a:cubicBezTo>
                  <a:cubicBezTo>
                    <a:pt x="1" y="4359"/>
                    <a:pt x="86" y="4487"/>
                    <a:pt x="179" y="4487"/>
                  </a:cubicBezTo>
                  <a:cubicBezTo>
                    <a:pt x="208" y="4487"/>
                    <a:pt x="237" y="4475"/>
                    <a:pt x="263" y="4446"/>
                  </a:cubicBezTo>
                  <a:cubicBezTo>
                    <a:pt x="759" y="3882"/>
                    <a:pt x="1049" y="3169"/>
                    <a:pt x="1112" y="2422"/>
                  </a:cubicBezTo>
                  <a:cubicBezTo>
                    <a:pt x="1143" y="2055"/>
                    <a:pt x="1116" y="1687"/>
                    <a:pt x="1035" y="1328"/>
                  </a:cubicBezTo>
                  <a:cubicBezTo>
                    <a:pt x="994" y="1146"/>
                    <a:pt x="936" y="969"/>
                    <a:pt x="866" y="798"/>
                  </a:cubicBezTo>
                  <a:cubicBezTo>
                    <a:pt x="828" y="711"/>
                    <a:pt x="789" y="623"/>
                    <a:pt x="744" y="538"/>
                  </a:cubicBezTo>
                  <a:cubicBezTo>
                    <a:pt x="723" y="498"/>
                    <a:pt x="693" y="458"/>
                    <a:pt x="678" y="416"/>
                  </a:cubicBezTo>
                  <a:cubicBezTo>
                    <a:pt x="676" y="415"/>
                    <a:pt x="676" y="411"/>
                    <a:pt x="675" y="410"/>
                  </a:cubicBezTo>
                  <a:lnTo>
                    <a:pt x="675" y="410"/>
                  </a:lnTo>
                  <a:cubicBezTo>
                    <a:pt x="1149" y="742"/>
                    <a:pt x="1492" y="1240"/>
                    <a:pt x="1613" y="1815"/>
                  </a:cubicBezTo>
                  <a:cubicBezTo>
                    <a:pt x="1782" y="2621"/>
                    <a:pt x="1510" y="3451"/>
                    <a:pt x="1154" y="4167"/>
                  </a:cubicBezTo>
                  <a:cubicBezTo>
                    <a:pt x="1104" y="4267"/>
                    <a:pt x="1193" y="4360"/>
                    <a:pt x="1277" y="4360"/>
                  </a:cubicBezTo>
                  <a:cubicBezTo>
                    <a:pt x="1314" y="4360"/>
                    <a:pt x="1351" y="4341"/>
                    <a:pt x="1373" y="4295"/>
                  </a:cubicBezTo>
                  <a:cubicBezTo>
                    <a:pt x="1760" y="3514"/>
                    <a:pt x="2042" y="2625"/>
                    <a:pt x="1857" y="1748"/>
                  </a:cubicBezTo>
                  <a:cubicBezTo>
                    <a:pt x="1701" y="1004"/>
                    <a:pt x="1192" y="358"/>
                    <a:pt x="516" y="15"/>
                  </a:cubicBezTo>
                  <a:cubicBezTo>
                    <a:pt x="496" y="5"/>
                    <a:pt x="476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7" name="Google Shape;16797;p28"/>
            <p:cNvSpPr/>
            <p:nvPr/>
          </p:nvSpPr>
          <p:spPr>
            <a:xfrm>
              <a:off x="3436600" y="3936450"/>
              <a:ext cx="85675" cy="106825"/>
            </a:xfrm>
            <a:custGeom>
              <a:avLst/>
              <a:gdLst/>
              <a:ahLst/>
              <a:cxnLst/>
              <a:rect l="l" t="t" r="r" b="b"/>
              <a:pathLst>
                <a:path w="3427" h="4273" extrusionOk="0">
                  <a:moveTo>
                    <a:pt x="2041" y="467"/>
                  </a:moveTo>
                  <a:cubicBezTo>
                    <a:pt x="2170" y="467"/>
                    <a:pt x="2266" y="502"/>
                    <a:pt x="2281" y="602"/>
                  </a:cubicBezTo>
                  <a:cubicBezTo>
                    <a:pt x="2303" y="754"/>
                    <a:pt x="2162" y="956"/>
                    <a:pt x="2090" y="1083"/>
                  </a:cubicBezTo>
                  <a:cubicBezTo>
                    <a:pt x="1999" y="1244"/>
                    <a:pt x="1896" y="1398"/>
                    <a:pt x="1780" y="1542"/>
                  </a:cubicBezTo>
                  <a:cubicBezTo>
                    <a:pt x="1567" y="1807"/>
                    <a:pt x="1315" y="2039"/>
                    <a:pt x="1034" y="2232"/>
                  </a:cubicBezTo>
                  <a:cubicBezTo>
                    <a:pt x="1067" y="1721"/>
                    <a:pt x="1110" y="1210"/>
                    <a:pt x="1160" y="701"/>
                  </a:cubicBezTo>
                  <a:cubicBezTo>
                    <a:pt x="1191" y="688"/>
                    <a:pt x="1222" y="673"/>
                    <a:pt x="1254" y="660"/>
                  </a:cubicBezTo>
                  <a:lnTo>
                    <a:pt x="1255" y="660"/>
                  </a:lnTo>
                  <a:cubicBezTo>
                    <a:pt x="1365" y="619"/>
                    <a:pt x="1773" y="467"/>
                    <a:pt x="2041" y="467"/>
                  </a:cubicBezTo>
                  <a:close/>
                  <a:moveTo>
                    <a:pt x="2158" y="2317"/>
                  </a:moveTo>
                  <a:cubicBezTo>
                    <a:pt x="2191" y="2317"/>
                    <a:pt x="2224" y="2318"/>
                    <a:pt x="2258" y="2319"/>
                  </a:cubicBezTo>
                  <a:cubicBezTo>
                    <a:pt x="2462" y="2330"/>
                    <a:pt x="2679" y="2377"/>
                    <a:pt x="2853" y="2487"/>
                  </a:cubicBezTo>
                  <a:cubicBezTo>
                    <a:pt x="2943" y="2545"/>
                    <a:pt x="3008" y="2612"/>
                    <a:pt x="2982" y="2728"/>
                  </a:cubicBezTo>
                  <a:cubicBezTo>
                    <a:pt x="2960" y="2824"/>
                    <a:pt x="2883" y="2921"/>
                    <a:pt x="2820" y="2995"/>
                  </a:cubicBezTo>
                  <a:cubicBezTo>
                    <a:pt x="2385" y="3505"/>
                    <a:pt x="1603" y="3560"/>
                    <a:pt x="980" y="3593"/>
                  </a:cubicBezTo>
                  <a:cubicBezTo>
                    <a:pt x="976" y="3593"/>
                    <a:pt x="972" y="3595"/>
                    <a:pt x="969" y="3596"/>
                  </a:cubicBezTo>
                  <a:cubicBezTo>
                    <a:pt x="981" y="3237"/>
                    <a:pt x="997" y="2880"/>
                    <a:pt x="1017" y="2523"/>
                  </a:cubicBezTo>
                  <a:cubicBezTo>
                    <a:pt x="1030" y="2523"/>
                    <a:pt x="1042" y="2521"/>
                    <a:pt x="1055" y="2518"/>
                  </a:cubicBezTo>
                  <a:cubicBezTo>
                    <a:pt x="1414" y="2418"/>
                    <a:pt x="1782" y="2317"/>
                    <a:pt x="2158" y="2317"/>
                  </a:cubicBezTo>
                  <a:close/>
                  <a:moveTo>
                    <a:pt x="1104" y="0"/>
                  </a:moveTo>
                  <a:cubicBezTo>
                    <a:pt x="1041" y="0"/>
                    <a:pt x="972" y="40"/>
                    <a:pt x="964" y="121"/>
                  </a:cubicBezTo>
                  <a:cubicBezTo>
                    <a:pt x="948" y="259"/>
                    <a:pt x="936" y="395"/>
                    <a:pt x="922" y="532"/>
                  </a:cubicBezTo>
                  <a:cubicBezTo>
                    <a:pt x="622" y="673"/>
                    <a:pt x="345" y="857"/>
                    <a:pt x="96" y="1077"/>
                  </a:cubicBezTo>
                  <a:cubicBezTo>
                    <a:pt x="0" y="1163"/>
                    <a:pt x="90" y="1290"/>
                    <a:pt x="192" y="1290"/>
                  </a:cubicBezTo>
                  <a:cubicBezTo>
                    <a:pt x="220" y="1290"/>
                    <a:pt x="249" y="1281"/>
                    <a:pt x="276" y="1257"/>
                  </a:cubicBezTo>
                  <a:cubicBezTo>
                    <a:pt x="464" y="1091"/>
                    <a:pt x="671" y="947"/>
                    <a:pt x="893" y="828"/>
                  </a:cubicBezTo>
                  <a:lnTo>
                    <a:pt x="893" y="828"/>
                  </a:lnTo>
                  <a:cubicBezTo>
                    <a:pt x="787" y="1932"/>
                    <a:pt x="723" y="3040"/>
                    <a:pt x="697" y="4151"/>
                  </a:cubicBezTo>
                  <a:cubicBezTo>
                    <a:pt x="695" y="4232"/>
                    <a:pt x="757" y="4273"/>
                    <a:pt x="821" y="4273"/>
                  </a:cubicBezTo>
                  <a:cubicBezTo>
                    <a:pt x="884" y="4273"/>
                    <a:pt x="949" y="4232"/>
                    <a:pt x="951" y="4151"/>
                  </a:cubicBezTo>
                  <a:cubicBezTo>
                    <a:pt x="953" y="4049"/>
                    <a:pt x="958" y="3946"/>
                    <a:pt x="961" y="3844"/>
                  </a:cubicBezTo>
                  <a:cubicBezTo>
                    <a:pt x="967" y="3845"/>
                    <a:pt x="975" y="3847"/>
                    <a:pt x="981" y="3847"/>
                  </a:cubicBezTo>
                  <a:cubicBezTo>
                    <a:pt x="1749" y="3808"/>
                    <a:pt x="2777" y="3704"/>
                    <a:pt x="3175" y="2929"/>
                  </a:cubicBezTo>
                  <a:cubicBezTo>
                    <a:pt x="3427" y="2430"/>
                    <a:pt x="2889" y="2155"/>
                    <a:pt x="2473" y="2089"/>
                  </a:cubicBezTo>
                  <a:cubicBezTo>
                    <a:pt x="2366" y="2072"/>
                    <a:pt x="2260" y="2064"/>
                    <a:pt x="2153" y="2064"/>
                  </a:cubicBezTo>
                  <a:cubicBezTo>
                    <a:pt x="1958" y="2064"/>
                    <a:pt x="1763" y="2090"/>
                    <a:pt x="1570" y="2128"/>
                  </a:cubicBezTo>
                  <a:cubicBezTo>
                    <a:pt x="1763" y="1956"/>
                    <a:pt x="1935" y="1763"/>
                    <a:pt x="2089" y="1555"/>
                  </a:cubicBezTo>
                  <a:cubicBezTo>
                    <a:pt x="2219" y="1376"/>
                    <a:pt x="2332" y="1185"/>
                    <a:pt x="2427" y="986"/>
                  </a:cubicBezTo>
                  <a:cubicBezTo>
                    <a:pt x="2509" y="809"/>
                    <a:pt x="2592" y="594"/>
                    <a:pt x="2479" y="409"/>
                  </a:cubicBezTo>
                  <a:cubicBezTo>
                    <a:pt x="2387" y="261"/>
                    <a:pt x="2224" y="212"/>
                    <a:pt x="2044" y="212"/>
                  </a:cubicBezTo>
                  <a:cubicBezTo>
                    <a:pt x="1794" y="212"/>
                    <a:pt x="1511" y="306"/>
                    <a:pt x="1337" y="362"/>
                  </a:cubicBezTo>
                  <a:cubicBezTo>
                    <a:pt x="1287" y="380"/>
                    <a:pt x="1238" y="402"/>
                    <a:pt x="1188" y="420"/>
                  </a:cubicBezTo>
                  <a:cubicBezTo>
                    <a:pt x="1199" y="320"/>
                    <a:pt x="1208" y="221"/>
                    <a:pt x="1218" y="121"/>
                  </a:cubicBezTo>
                  <a:cubicBezTo>
                    <a:pt x="1227" y="40"/>
                    <a:pt x="1168" y="0"/>
                    <a:pt x="11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8" name="Google Shape;16798;p28"/>
            <p:cNvSpPr/>
            <p:nvPr/>
          </p:nvSpPr>
          <p:spPr>
            <a:xfrm>
              <a:off x="2926925" y="3802600"/>
              <a:ext cx="68800" cy="87125"/>
            </a:xfrm>
            <a:custGeom>
              <a:avLst/>
              <a:gdLst/>
              <a:ahLst/>
              <a:cxnLst/>
              <a:rect l="l" t="t" r="r" b="b"/>
              <a:pathLst>
                <a:path w="2752" h="3485" extrusionOk="0">
                  <a:moveTo>
                    <a:pt x="2099" y="1"/>
                  </a:moveTo>
                  <a:cubicBezTo>
                    <a:pt x="1998" y="1"/>
                    <a:pt x="1896" y="20"/>
                    <a:pt x="1802" y="57"/>
                  </a:cubicBezTo>
                  <a:cubicBezTo>
                    <a:pt x="1392" y="222"/>
                    <a:pt x="1072" y="629"/>
                    <a:pt x="834" y="986"/>
                  </a:cubicBezTo>
                  <a:cubicBezTo>
                    <a:pt x="386" y="1660"/>
                    <a:pt x="0" y="2805"/>
                    <a:pt x="925" y="3280"/>
                  </a:cubicBezTo>
                  <a:cubicBezTo>
                    <a:pt x="1248" y="3447"/>
                    <a:pt x="1622" y="3484"/>
                    <a:pt x="1985" y="3484"/>
                  </a:cubicBezTo>
                  <a:cubicBezTo>
                    <a:pt x="2072" y="3484"/>
                    <a:pt x="2159" y="3482"/>
                    <a:pt x="2244" y="3479"/>
                  </a:cubicBezTo>
                  <a:cubicBezTo>
                    <a:pt x="2406" y="3473"/>
                    <a:pt x="2407" y="3224"/>
                    <a:pt x="2249" y="3224"/>
                  </a:cubicBezTo>
                  <a:cubicBezTo>
                    <a:pt x="2247" y="3224"/>
                    <a:pt x="2246" y="3224"/>
                    <a:pt x="2244" y="3224"/>
                  </a:cubicBezTo>
                  <a:cubicBezTo>
                    <a:pt x="2150" y="3227"/>
                    <a:pt x="2053" y="3230"/>
                    <a:pt x="1955" y="3230"/>
                  </a:cubicBezTo>
                  <a:cubicBezTo>
                    <a:pt x="1652" y="3230"/>
                    <a:pt x="1341" y="3202"/>
                    <a:pt x="1071" y="3070"/>
                  </a:cubicBezTo>
                  <a:cubicBezTo>
                    <a:pt x="621" y="2851"/>
                    <a:pt x="533" y="2379"/>
                    <a:pt x="660" y="1928"/>
                  </a:cubicBezTo>
                  <a:cubicBezTo>
                    <a:pt x="789" y="1467"/>
                    <a:pt x="1067" y="1033"/>
                    <a:pt x="1392" y="684"/>
                  </a:cubicBezTo>
                  <a:cubicBezTo>
                    <a:pt x="1548" y="515"/>
                    <a:pt x="1732" y="333"/>
                    <a:pt x="1959" y="269"/>
                  </a:cubicBezTo>
                  <a:cubicBezTo>
                    <a:pt x="2004" y="256"/>
                    <a:pt x="2051" y="249"/>
                    <a:pt x="2099" y="249"/>
                  </a:cubicBezTo>
                  <a:cubicBezTo>
                    <a:pt x="2267" y="249"/>
                    <a:pt x="2434" y="331"/>
                    <a:pt x="2481" y="507"/>
                  </a:cubicBezTo>
                  <a:cubicBezTo>
                    <a:pt x="2497" y="570"/>
                    <a:pt x="2546" y="597"/>
                    <a:pt x="2596" y="597"/>
                  </a:cubicBezTo>
                  <a:cubicBezTo>
                    <a:pt x="2672" y="597"/>
                    <a:pt x="2751" y="535"/>
                    <a:pt x="2727" y="439"/>
                  </a:cubicBezTo>
                  <a:cubicBezTo>
                    <a:pt x="2650" y="145"/>
                    <a:pt x="2377" y="1"/>
                    <a:pt x="20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799" name="Google Shape;16799;p28"/>
            <p:cNvSpPr/>
            <p:nvPr/>
          </p:nvSpPr>
          <p:spPr>
            <a:xfrm>
              <a:off x="2421950" y="4444375"/>
              <a:ext cx="68350" cy="78875"/>
            </a:xfrm>
            <a:custGeom>
              <a:avLst/>
              <a:gdLst/>
              <a:ahLst/>
              <a:cxnLst/>
              <a:rect l="l" t="t" r="r" b="b"/>
              <a:pathLst>
                <a:path w="2734" h="3155" extrusionOk="0">
                  <a:moveTo>
                    <a:pt x="1795" y="391"/>
                  </a:moveTo>
                  <a:lnTo>
                    <a:pt x="2128" y="1430"/>
                  </a:lnTo>
                  <a:cubicBezTo>
                    <a:pt x="2182" y="1592"/>
                    <a:pt x="2233" y="1753"/>
                    <a:pt x="2285" y="1913"/>
                  </a:cubicBezTo>
                  <a:cubicBezTo>
                    <a:pt x="2065" y="1870"/>
                    <a:pt x="1842" y="1848"/>
                    <a:pt x="1618" y="1848"/>
                  </a:cubicBezTo>
                  <a:cubicBezTo>
                    <a:pt x="1341" y="1848"/>
                    <a:pt x="1063" y="1881"/>
                    <a:pt x="792" y="1947"/>
                  </a:cubicBezTo>
                  <a:cubicBezTo>
                    <a:pt x="1077" y="1399"/>
                    <a:pt x="1412" y="879"/>
                    <a:pt x="1795" y="391"/>
                  </a:cubicBezTo>
                  <a:close/>
                  <a:moveTo>
                    <a:pt x="1834" y="1"/>
                  </a:moveTo>
                  <a:cubicBezTo>
                    <a:pt x="1804" y="1"/>
                    <a:pt x="1775" y="12"/>
                    <a:pt x="1752" y="39"/>
                  </a:cubicBezTo>
                  <a:cubicBezTo>
                    <a:pt x="1243" y="656"/>
                    <a:pt x="806" y="1332"/>
                    <a:pt x="450" y="2049"/>
                  </a:cubicBezTo>
                  <a:cubicBezTo>
                    <a:pt x="428" y="2057"/>
                    <a:pt x="405" y="2063"/>
                    <a:pt x="383" y="2073"/>
                  </a:cubicBezTo>
                  <a:cubicBezTo>
                    <a:pt x="281" y="2112"/>
                    <a:pt x="278" y="2234"/>
                    <a:pt x="334" y="2292"/>
                  </a:cubicBezTo>
                  <a:cubicBezTo>
                    <a:pt x="226" y="2525"/>
                    <a:pt x="126" y="2760"/>
                    <a:pt x="35" y="3000"/>
                  </a:cubicBezTo>
                  <a:cubicBezTo>
                    <a:pt x="1" y="3093"/>
                    <a:pt x="77" y="3155"/>
                    <a:pt x="156" y="3155"/>
                  </a:cubicBezTo>
                  <a:cubicBezTo>
                    <a:pt x="207" y="3155"/>
                    <a:pt x="258" y="3129"/>
                    <a:pt x="281" y="3069"/>
                  </a:cubicBezTo>
                  <a:cubicBezTo>
                    <a:pt x="385" y="2792"/>
                    <a:pt x="504" y="2522"/>
                    <a:pt x="634" y="2256"/>
                  </a:cubicBezTo>
                  <a:cubicBezTo>
                    <a:pt x="952" y="2155"/>
                    <a:pt x="1282" y="2104"/>
                    <a:pt x="1613" y="2104"/>
                  </a:cubicBezTo>
                  <a:cubicBezTo>
                    <a:pt x="1869" y="2104"/>
                    <a:pt x="2125" y="2135"/>
                    <a:pt x="2376" y="2196"/>
                  </a:cubicBezTo>
                  <a:cubicBezTo>
                    <a:pt x="2396" y="2253"/>
                    <a:pt x="2413" y="2309"/>
                    <a:pt x="2431" y="2367"/>
                  </a:cubicBezTo>
                  <a:cubicBezTo>
                    <a:pt x="2445" y="2415"/>
                    <a:pt x="2516" y="2655"/>
                    <a:pt x="2416" y="2655"/>
                  </a:cubicBezTo>
                  <a:cubicBezTo>
                    <a:pt x="2407" y="2655"/>
                    <a:pt x="2397" y="2653"/>
                    <a:pt x="2385" y="2649"/>
                  </a:cubicBezTo>
                  <a:cubicBezTo>
                    <a:pt x="2370" y="2644"/>
                    <a:pt x="2356" y="2642"/>
                    <a:pt x="2343" y="2642"/>
                  </a:cubicBezTo>
                  <a:cubicBezTo>
                    <a:pt x="2219" y="2642"/>
                    <a:pt x="2178" y="2846"/>
                    <a:pt x="2318" y="2894"/>
                  </a:cubicBezTo>
                  <a:cubicBezTo>
                    <a:pt x="2350" y="2905"/>
                    <a:pt x="2381" y="2910"/>
                    <a:pt x="2411" y="2910"/>
                  </a:cubicBezTo>
                  <a:cubicBezTo>
                    <a:pt x="2577" y="2910"/>
                    <a:pt x="2713" y="2759"/>
                    <a:pt x="2725" y="2588"/>
                  </a:cubicBezTo>
                  <a:cubicBezTo>
                    <a:pt x="2733" y="2469"/>
                    <a:pt x="2694" y="2355"/>
                    <a:pt x="2658" y="2243"/>
                  </a:cubicBezTo>
                  <a:cubicBezTo>
                    <a:pt x="2650" y="2220"/>
                    <a:pt x="2644" y="2196"/>
                    <a:pt x="2636" y="2174"/>
                  </a:cubicBezTo>
                  <a:cubicBezTo>
                    <a:pt x="2675" y="2110"/>
                    <a:pt x="2664" y="2013"/>
                    <a:pt x="2575" y="1983"/>
                  </a:cubicBezTo>
                  <a:lnTo>
                    <a:pt x="2515" y="1803"/>
                  </a:lnTo>
                  <a:lnTo>
                    <a:pt x="1965" y="95"/>
                  </a:lnTo>
                  <a:cubicBezTo>
                    <a:pt x="1948" y="41"/>
                    <a:pt x="1890" y="1"/>
                    <a:pt x="1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0" name="Google Shape;16800;p28"/>
            <p:cNvSpPr/>
            <p:nvPr/>
          </p:nvSpPr>
          <p:spPr>
            <a:xfrm>
              <a:off x="3767975" y="3890775"/>
              <a:ext cx="95550" cy="134575"/>
            </a:xfrm>
            <a:custGeom>
              <a:avLst/>
              <a:gdLst/>
              <a:ahLst/>
              <a:cxnLst/>
              <a:rect l="l" t="t" r="r" b="b"/>
              <a:pathLst>
                <a:path w="3822" h="5383" extrusionOk="0">
                  <a:moveTo>
                    <a:pt x="3601" y="1"/>
                  </a:moveTo>
                  <a:cubicBezTo>
                    <a:pt x="3530" y="1"/>
                    <a:pt x="3461" y="39"/>
                    <a:pt x="3438" y="129"/>
                  </a:cubicBezTo>
                  <a:cubicBezTo>
                    <a:pt x="3234" y="909"/>
                    <a:pt x="2925" y="1658"/>
                    <a:pt x="2520" y="2355"/>
                  </a:cubicBezTo>
                  <a:cubicBezTo>
                    <a:pt x="2021" y="1588"/>
                    <a:pt x="1468" y="858"/>
                    <a:pt x="865" y="170"/>
                  </a:cubicBezTo>
                  <a:cubicBezTo>
                    <a:pt x="828" y="128"/>
                    <a:pt x="786" y="111"/>
                    <a:pt x="745" y="111"/>
                  </a:cubicBezTo>
                  <a:cubicBezTo>
                    <a:pt x="613" y="111"/>
                    <a:pt x="492" y="292"/>
                    <a:pt x="610" y="425"/>
                  </a:cubicBezTo>
                  <a:cubicBezTo>
                    <a:pt x="1235" y="1138"/>
                    <a:pt x="1803" y="1898"/>
                    <a:pt x="2311" y="2697"/>
                  </a:cubicBezTo>
                  <a:cubicBezTo>
                    <a:pt x="1739" y="3595"/>
                    <a:pt x="1012" y="4394"/>
                    <a:pt x="154" y="5035"/>
                  </a:cubicBezTo>
                  <a:cubicBezTo>
                    <a:pt x="1" y="5147"/>
                    <a:pt x="98" y="5382"/>
                    <a:pt x="241" y="5382"/>
                  </a:cubicBezTo>
                  <a:cubicBezTo>
                    <a:pt x="271" y="5382"/>
                    <a:pt x="303" y="5372"/>
                    <a:pt x="335" y="5348"/>
                  </a:cubicBezTo>
                  <a:cubicBezTo>
                    <a:pt x="1208" y="4695"/>
                    <a:pt x="1960" y="3894"/>
                    <a:pt x="2559" y="2982"/>
                  </a:cubicBezTo>
                  <a:cubicBezTo>
                    <a:pt x="2569" y="2984"/>
                    <a:pt x="2579" y="2985"/>
                    <a:pt x="2589" y="2985"/>
                  </a:cubicBezTo>
                  <a:cubicBezTo>
                    <a:pt x="2714" y="2985"/>
                    <a:pt x="2840" y="2855"/>
                    <a:pt x="2755" y="2716"/>
                  </a:cubicBezTo>
                  <a:cubicBezTo>
                    <a:pt x="2750" y="2708"/>
                    <a:pt x="2744" y="2699"/>
                    <a:pt x="2737" y="2691"/>
                  </a:cubicBezTo>
                  <a:cubicBezTo>
                    <a:pt x="3206" y="1925"/>
                    <a:pt x="3560" y="1094"/>
                    <a:pt x="3787" y="226"/>
                  </a:cubicBezTo>
                  <a:cubicBezTo>
                    <a:pt x="3822" y="90"/>
                    <a:pt x="3709" y="1"/>
                    <a:pt x="36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1" name="Google Shape;16801;p28"/>
            <p:cNvSpPr/>
            <p:nvPr/>
          </p:nvSpPr>
          <p:spPr>
            <a:xfrm>
              <a:off x="3930450" y="3884375"/>
              <a:ext cx="108500" cy="14975"/>
            </a:xfrm>
            <a:custGeom>
              <a:avLst/>
              <a:gdLst/>
              <a:ahLst/>
              <a:cxnLst/>
              <a:rect l="l" t="t" r="r" b="b"/>
              <a:pathLst>
                <a:path w="4340" h="599" extrusionOk="0">
                  <a:moveTo>
                    <a:pt x="219" y="1"/>
                  </a:moveTo>
                  <a:cubicBezTo>
                    <a:pt x="0" y="1"/>
                    <a:pt x="5" y="349"/>
                    <a:pt x="232" y="363"/>
                  </a:cubicBezTo>
                  <a:lnTo>
                    <a:pt x="4107" y="598"/>
                  </a:lnTo>
                  <a:cubicBezTo>
                    <a:pt x="4111" y="598"/>
                    <a:pt x="4115" y="599"/>
                    <a:pt x="4120" y="599"/>
                  </a:cubicBezTo>
                  <a:cubicBezTo>
                    <a:pt x="4340" y="599"/>
                    <a:pt x="4336" y="250"/>
                    <a:pt x="4107" y="236"/>
                  </a:cubicBezTo>
                  <a:lnTo>
                    <a:pt x="232" y="1"/>
                  </a:lnTo>
                  <a:cubicBezTo>
                    <a:pt x="228" y="1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2" name="Google Shape;16802;p28"/>
            <p:cNvSpPr/>
            <p:nvPr/>
          </p:nvSpPr>
          <p:spPr>
            <a:xfrm>
              <a:off x="3921075" y="3930050"/>
              <a:ext cx="117875" cy="12025"/>
            </a:xfrm>
            <a:custGeom>
              <a:avLst/>
              <a:gdLst/>
              <a:ahLst/>
              <a:cxnLst/>
              <a:rect l="l" t="t" r="r" b="b"/>
              <a:pathLst>
                <a:path w="4715" h="481" extrusionOk="0">
                  <a:moveTo>
                    <a:pt x="222" y="1"/>
                  </a:moveTo>
                  <a:cubicBezTo>
                    <a:pt x="1" y="1"/>
                    <a:pt x="6" y="351"/>
                    <a:pt x="234" y="363"/>
                  </a:cubicBezTo>
                  <a:cubicBezTo>
                    <a:pt x="1649" y="430"/>
                    <a:pt x="3064" y="469"/>
                    <a:pt x="4480" y="480"/>
                  </a:cubicBezTo>
                  <a:cubicBezTo>
                    <a:pt x="4481" y="480"/>
                    <a:pt x="4482" y="480"/>
                    <a:pt x="4483" y="480"/>
                  </a:cubicBezTo>
                  <a:cubicBezTo>
                    <a:pt x="4714" y="480"/>
                    <a:pt x="4714" y="122"/>
                    <a:pt x="4480" y="120"/>
                  </a:cubicBezTo>
                  <a:cubicBezTo>
                    <a:pt x="3064" y="108"/>
                    <a:pt x="1649" y="68"/>
                    <a:pt x="234" y="1"/>
                  </a:cubicBezTo>
                  <a:cubicBezTo>
                    <a:pt x="230" y="1"/>
                    <a:pt x="226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3" name="Google Shape;16803;p28"/>
            <p:cNvSpPr/>
            <p:nvPr/>
          </p:nvSpPr>
          <p:spPr>
            <a:xfrm>
              <a:off x="4066400" y="3836850"/>
              <a:ext cx="131050" cy="217550"/>
            </a:xfrm>
            <a:custGeom>
              <a:avLst/>
              <a:gdLst/>
              <a:ahLst/>
              <a:cxnLst/>
              <a:rect l="l" t="t" r="r" b="b"/>
              <a:pathLst>
                <a:path w="5242" h="8702" extrusionOk="0">
                  <a:moveTo>
                    <a:pt x="4637" y="0"/>
                  </a:moveTo>
                  <a:cubicBezTo>
                    <a:pt x="4376" y="0"/>
                    <a:pt x="4088" y="111"/>
                    <a:pt x="3909" y="257"/>
                  </a:cubicBezTo>
                  <a:cubicBezTo>
                    <a:pt x="3350" y="715"/>
                    <a:pt x="3096" y="1434"/>
                    <a:pt x="2933" y="2115"/>
                  </a:cubicBezTo>
                  <a:cubicBezTo>
                    <a:pt x="2911" y="2206"/>
                    <a:pt x="2891" y="2299"/>
                    <a:pt x="2871" y="2389"/>
                  </a:cubicBezTo>
                  <a:cubicBezTo>
                    <a:pt x="2408" y="2405"/>
                    <a:pt x="1949" y="2451"/>
                    <a:pt x="1493" y="2524"/>
                  </a:cubicBezTo>
                  <a:cubicBezTo>
                    <a:pt x="1274" y="2560"/>
                    <a:pt x="1352" y="2876"/>
                    <a:pt x="1556" y="2876"/>
                  </a:cubicBezTo>
                  <a:cubicBezTo>
                    <a:pt x="1567" y="2876"/>
                    <a:pt x="1578" y="2875"/>
                    <a:pt x="1589" y="2874"/>
                  </a:cubicBezTo>
                  <a:cubicBezTo>
                    <a:pt x="1987" y="2809"/>
                    <a:pt x="2387" y="2769"/>
                    <a:pt x="2789" y="2751"/>
                  </a:cubicBezTo>
                  <a:lnTo>
                    <a:pt x="2789" y="2751"/>
                  </a:lnTo>
                  <a:cubicBezTo>
                    <a:pt x="2526" y="3984"/>
                    <a:pt x="2321" y="5236"/>
                    <a:pt x="1813" y="6397"/>
                  </a:cubicBezTo>
                  <a:cubicBezTo>
                    <a:pt x="1658" y="6754"/>
                    <a:pt x="1472" y="7096"/>
                    <a:pt x="1255" y="7417"/>
                  </a:cubicBezTo>
                  <a:cubicBezTo>
                    <a:pt x="1139" y="7588"/>
                    <a:pt x="1012" y="7749"/>
                    <a:pt x="875" y="7903"/>
                  </a:cubicBezTo>
                  <a:cubicBezTo>
                    <a:pt x="809" y="7978"/>
                    <a:pt x="738" y="8050"/>
                    <a:pt x="668" y="8121"/>
                  </a:cubicBezTo>
                  <a:cubicBezTo>
                    <a:pt x="635" y="8152"/>
                    <a:pt x="602" y="8183"/>
                    <a:pt x="569" y="8215"/>
                  </a:cubicBezTo>
                  <a:lnTo>
                    <a:pt x="519" y="8260"/>
                  </a:lnTo>
                  <a:cubicBezTo>
                    <a:pt x="502" y="8270"/>
                    <a:pt x="497" y="8285"/>
                    <a:pt x="486" y="8299"/>
                  </a:cubicBezTo>
                  <a:cubicBezTo>
                    <a:pt x="457" y="8234"/>
                    <a:pt x="382" y="8188"/>
                    <a:pt x="305" y="8188"/>
                  </a:cubicBezTo>
                  <a:cubicBezTo>
                    <a:pt x="251" y="8188"/>
                    <a:pt x="195" y="8211"/>
                    <a:pt x="155" y="8268"/>
                  </a:cubicBezTo>
                  <a:cubicBezTo>
                    <a:pt x="0" y="8491"/>
                    <a:pt x="209" y="8701"/>
                    <a:pt x="429" y="8701"/>
                  </a:cubicBezTo>
                  <a:cubicBezTo>
                    <a:pt x="476" y="8701"/>
                    <a:pt x="523" y="8692"/>
                    <a:pt x="568" y="8671"/>
                  </a:cubicBezTo>
                  <a:cubicBezTo>
                    <a:pt x="856" y="8534"/>
                    <a:pt x="1108" y="8201"/>
                    <a:pt x="1302" y="7956"/>
                  </a:cubicBezTo>
                  <a:cubicBezTo>
                    <a:pt x="1747" y="7400"/>
                    <a:pt x="2072" y="6765"/>
                    <a:pt x="2319" y="6098"/>
                  </a:cubicBezTo>
                  <a:cubicBezTo>
                    <a:pt x="2581" y="5396"/>
                    <a:pt x="2758" y="4666"/>
                    <a:pt x="2916" y="3934"/>
                  </a:cubicBezTo>
                  <a:cubicBezTo>
                    <a:pt x="3001" y="3541"/>
                    <a:pt x="3073" y="3141"/>
                    <a:pt x="3156" y="2745"/>
                  </a:cubicBezTo>
                  <a:cubicBezTo>
                    <a:pt x="3210" y="2745"/>
                    <a:pt x="3264" y="2744"/>
                    <a:pt x="3318" y="2744"/>
                  </a:cubicBezTo>
                  <a:cubicBezTo>
                    <a:pt x="3559" y="2744"/>
                    <a:pt x="3800" y="2750"/>
                    <a:pt x="4041" y="2767"/>
                  </a:cubicBezTo>
                  <a:cubicBezTo>
                    <a:pt x="4046" y="2767"/>
                    <a:pt x="4052" y="2768"/>
                    <a:pt x="4057" y="2768"/>
                  </a:cubicBezTo>
                  <a:cubicBezTo>
                    <a:pt x="4273" y="2768"/>
                    <a:pt x="4268" y="2422"/>
                    <a:pt x="4041" y="2405"/>
                  </a:cubicBezTo>
                  <a:cubicBezTo>
                    <a:pt x="3804" y="2388"/>
                    <a:pt x="3568" y="2383"/>
                    <a:pt x="3331" y="2383"/>
                  </a:cubicBezTo>
                  <a:cubicBezTo>
                    <a:pt x="3300" y="2383"/>
                    <a:pt x="3269" y="2383"/>
                    <a:pt x="3237" y="2383"/>
                  </a:cubicBezTo>
                  <a:cubicBezTo>
                    <a:pt x="3287" y="2167"/>
                    <a:pt x="3342" y="1952"/>
                    <a:pt x="3410" y="1742"/>
                  </a:cubicBezTo>
                  <a:cubicBezTo>
                    <a:pt x="3537" y="1343"/>
                    <a:pt x="3717" y="948"/>
                    <a:pt x="4016" y="647"/>
                  </a:cubicBezTo>
                  <a:cubicBezTo>
                    <a:pt x="4114" y="548"/>
                    <a:pt x="4424" y="341"/>
                    <a:pt x="4643" y="341"/>
                  </a:cubicBezTo>
                  <a:cubicBezTo>
                    <a:pt x="4747" y="341"/>
                    <a:pt x="4831" y="388"/>
                    <a:pt x="4860" y="516"/>
                  </a:cubicBezTo>
                  <a:cubicBezTo>
                    <a:pt x="4882" y="606"/>
                    <a:pt x="4950" y="646"/>
                    <a:pt x="5021" y="646"/>
                  </a:cubicBezTo>
                  <a:cubicBezTo>
                    <a:pt x="5129" y="646"/>
                    <a:pt x="5242" y="557"/>
                    <a:pt x="5210" y="420"/>
                  </a:cubicBezTo>
                  <a:cubicBezTo>
                    <a:pt x="5140" y="114"/>
                    <a:pt x="4902" y="0"/>
                    <a:pt x="46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4" name="Google Shape;16804;p28"/>
            <p:cNvSpPr/>
            <p:nvPr/>
          </p:nvSpPr>
          <p:spPr>
            <a:xfrm>
              <a:off x="4199875" y="3825000"/>
              <a:ext cx="61125" cy="186275"/>
            </a:xfrm>
            <a:custGeom>
              <a:avLst/>
              <a:gdLst/>
              <a:ahLst/>
              <a:cxnLst/>
              <a:rect l="l" t="t" r="r" b="b"/>
              <a:pathLst>
                <a:path w="2445" h="7451" extrusionOk="0">
                  <a:moveTo>
                    <a:pt x="2191" y="1"/>
                  </a:moveTo>
                  <a:cubicBezTo>
                    <a:pt x="2136" y="1"/>
                    <a:pt x="2081" y="25"/>
                    <a:pt x="2042" y="84"/>
                  </a:cubicBezTo>
                  <a:cubicBezTo>
                    <a:pt x="1276" y="1272"/>
                    <a:pt x="468" y="2517"/>
                    <a:pt x="216" y="3935"/>
                  </a:cubicBezTo>
                  <a:cubicBezTo>
                    <a:pt x="1" y="5142"/>
                    <a:pt x="192" y="6439"/>
                    <a:pt x="1007" y="7391"/>
                  </a:cubicBezTo>
                  <a:cubicBezTo>
                    <a:pt x="1043" y="7433"/>
                    <a:pt x="1085" y="7451"/>
                    <a:pt x="1125" y="7451"/>
                  </a:cubicBezTo>
                  <a:cubicBezTo>
                    <a:pt x="1256" y="7451"/>
                    <a:pt x="1377" y="7269"/>
                    <a:pt x="1262" y="7134"/>
                  </a:cubicBezTo>
                  <a:cubicBezTo>
                    <a:pt x="491" y="6234"/>
                    <a:pt x="358" y="4952"/>
                    <a:pt x="606" y="3827"/>
                  </a:cubicBezTo>
                  <a:cubicBezTo>
                    <a:pt x="894" y="2520"/>
                    <a:pt x="1640" y="1375"/>
                    <a:pt x="2356" y="267"/>
                  </a:cubicBezTo>
                  <a:cubicBezTo>
                    <a:pt x="2444" y="131"/>
                    <a:pt x="2319" y="1"/>
                    <a:pt x="2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5" name="Google Shape;16805;p28"/>
            <p:cNvSpPr/>
            <p:nvPr/>
          </p:nvSpPr>
          <p:spPr>
            <a:xfrm>
              <a:off x="4248850" y="3872300"/>
              <a:ext cx="64700" cy="70075"/>
            </a:xfrm>
            <a:custGeom>
              <a:avLst/>
              <a:gdLst/>
              <a:ahLst/>
              <a:cxnLst/>
              <a:rect l="l" t="t" r="r" b="b"/>
              <a:pathLst>
                <a:path w="2588" h="2803" extrusionOk="0">
                  <a:moveTo>
                    <a:pt x="2380" y="1"/>
                  </a:moveTo>
                  <a:cubicBezTo>
                    <a:pt x="2333" y="1"/>
                    <a:pt x="2288" y="17"/>
                    <a:pt x="2258" y="53"/>
                  </a:cubicBezTo>
                  <a:cubicBezTo>
                    <a:pt x="1899" y="483"/>
                    <a:pt x="1539" y="913"/>
                    <a:pt x="1180" y="1344"/>
                  </a:cubicBezTo>
                  <a:cubicBezTo>
                    <a:pt x="923" y="1064"/>
                    <a:pt x="660" y="788"/>
                    <a:pt x="386" y="523"/>
                  </a:cubicBezTo>
                  <a:cubicBezTo>
                    <a:pt x="348" y="487"/>
                    <a:pt x="306" y="471"/>
                    <a:pt x="265" y="471"/>
                  </a:cubicBezTo>
                  <a:cubicBezTo>
                    <a:pt x="124" y="471"/>
                    <a:pt x="1" y="653"/>
                    <a:pt x="130" y="779"/>
                  </a:cubicBezTo>
                  <a:cubicBezTo>
                    <a:pt x="412" y="1051"/>
                    <a:pt x="682" y="1335"/>
                    <a:pt x="947" y="1623"/>
                  </a:cubicBezTo>
                  <a:lnTo>
                    <a:pt x="433" y="2239"/>
                  </a:lnTo>
                  <a:cubicBezTo>
                    <a:pt x="370" y="2313"/>
                    <a:pt x="359" y="2421"/>
                    <a:pt x="433" y="2494"/>
                  </a:cubicBezTo>
                  <a:cubicBezTo>
                    <a:pt x="466" y="2528"/>
                    <a:pt x="517" y="2547"/>
                    <a:pt x="567" y="2547"/>
                  </a:cubicBezTo>
                  <a:cubicBezTo>
                    <a:pt x="613" y="2547"/>
                    <a:pt x="658" y="2530"/>
                    <a:pt x="688" y="2494"/>
                  </a:cubicBezTo>
                  <a:lnTo>
                    <a:pt x="1191" y="1893"/>
                  </a:lnTo>
                  <a:cubicBezTo>
                    <a:pt x="1439" y="2173"/>
                    <a:pt x="1685" y="2457"/>
                    <a:pt x="1918" y="2750"/>
                  </a:cubicBezTo>
                  <a:cubicBezTo>
                    <a:pt x="1947" y="2786"/>
                    <a:pt x="1991" y="2803"/>
                    <a:pt x="2038" y="2803"/>
                  </a:cubicBezTo>
                  <a:cubicBezTo>
                    <a:pt x="2088" y="2803"/>
                    <a:pt x="2140" y="2783"/>
                    <a:pt x="2173" y="2750"/>
                  </a:cubicBezTo>
                  <a:cubicBezTo>
                    <a:pt x="2249" y="2675"/>
                    <a:pt x="2235" y="2571"/>
                    <a:pt x="2173" y="2494"/>
                  </a:cubicBezTo>
                  <a:cubicBezTo>
                    <a:pt x="1934" y="2192"/>
                    <a:pt x="1682" y="1901"/>
                    <a:pt x="1425" y="1612"/>
                  </a:cubicBezTo>
                  <a:lnTo>
                    <a:pt x="2513" y="309"/>
                  </a:lnTo>
                  <a:cubicBezTo>
                    <a:pt x="2576" y="235"/>
                    <a:pt x="2587" y="127"/>
                    <a:pt x="2513" y="53"/>
                  </a:cubicBezTo>
                  <a:cubicBezTo>
                    <a:pt x="2480" y="20"/>
                    <a:pt x="2429" y="1"/>
                    <a:pt x="2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6" name="Google Shape;16806;p28"/>
            <p:cNvSpPr/>
            <p:nvPr/>
          </p:nvSpPr>
          <p:spPr>
            <a:xfrm>
              <a:off x="4295550" y="3843825"/>
              <a:ext cx="59050" cy="159950"/>
            </a:xfrm>
            <a:custGeom>
              <a:avLst/>
              <a:gdLst/>
              <a:ahLst/>
              <a:cxnLst/>
              <a:rect l="l" t="t" r="r" b="b"/>
              <a:pathLst>
                <a:path w="2362" h="6398" extrusionOk="0">
                  <a:moveTo>
                    <a:pt x="1876" y="1"/>
                  </a:moveTo>
                  <a:cubicBezTo>
                    <a:pt x="1786" y="1"/>
                    <a:pt x="1704" y="58"/>
                    <a:pt x="1719" y="172"/>
                  </a:cubicBezTo>
                  <a:cubicBezTo>
                    <a:pt x="1988" y="2240"/>
                    <a:pt x="1943" y="4694"/>
                    <a:pt x="146" y="6099"/>
                  </a:cubicBezTo>
                  <a:cubicBezTo>
                    <a:pt x="0" y="6214"/>
                    <a:pt x="132" y="6398"/>
                    <a:pt x="284" y="6398"/>
                  </a:cubicBezTo>
                  <a:cubicBezTo>
                    <a:pt x="323" y="6398"/>
                    <a:pt x="364" y="6385"/>
                    <a:pt x="401" y="6356"/>
                  </a:cubicBezTo>
                  <a:cubicBezTo>
                    <a:pt x="2270" y="4895"/>
                    <a:pt x="2361" y="2328"/>
                    <a:pt x="2081" y="172"/>
                  </a:cubicBezTo>
                  <a:cubicBezTo>
                    <a:pt x="2066" y="58"/>
                    <a:pt x="1967" y="1"/>
                    <a:pt x="18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7" name="Google Shape;16807;p28"/>
            <p:cNvSpPr/>
            <p:nvPr/>
          </p:nvSpPr>
          <p:spPr>
            <a:xfrm>
              <a:off x="3745500" y="4209800"/>
              <a:ext cx="105925" cy="179125"/>
            </a:xfrm>
            <a:custGeom>
              <a:avLst/>
              <a:gdLst/>
              <a:ahLst/>
              <a:cxnLst/>
              <a:rect l="l" t="t" r="r" b="b"/>
              <a:pathLst>
                <a:path w="4237" h="7165" extrusionOk="0">
                  <a:moveTo>
                    <a:pt x="3497" y="0"/>
                  </a:moveTo>
                  <a:cubicBezTo>
                    <a:pt x="3292" y="0"/>
                    <a:pt x="3116" y="137"/>
                    <a:pt x="3019" y="344"/>
                  </a:cubicBezTo>
                  <a:cubicBezTo>
                    <a:pt x="2706" y="1012"/>
                    <a:pt x="2576" y="1771"/>
                    <a:pt x="2414" y="2494"/>
                  </a:cubicBezTo>
                  <a:lnTo>
                    <a:pt x="631" y="2357"/>
                  </a:lnTo>
                  <a:cubicBezTo>
                    <a:pt x="625" y="2357"/>
                    <a:pt x="620" y="2357"/>
                    <a:pt x="614" y="2357"/>
                  </a:cubicBezTo>
                  <a:cubicBezTo>
                    <a:pt x="400" y="2357"/>
                    <a:pt x="407" y="2702"/>
                    <a:pt x="631" y="2719"/>
                  </a:cubicBezTo>
                  <a:lnTo>
                    <a:pt x="2328" y="2849"/>
                  </a:lnTo>
                  <a:cubicBezTo>
                    <a:pt x="2138" y="3625"/>
                    <a:pt x="1886" y="4383"/>
                    <a:pt x="1573" y="5118"/>
                  </a:cubicBezTo>
                  <a:cubicBezTo>
                    <a:pt x="1415" y="5485"/>
                    <a:pt x="1249" y="5856"/>
                    <a:pt x="1050" y="6201"/>
                  </a:cubicBezTo>
                  <a:cubicBezTo>
                    <a:pt x="886" y="6483"/>
                    <a:pt x="652" y="6801"/>
                    <a:pt x="306" y="6801"/>
                  </a:cubicBezTo>
                  <a:cubicBezTo>
                    <a:pt x="281" y="6801"/>
                    <a:pt x="256" y="6799"/>
                    <a:pt x="230" y="6796"/>
                  </a:cubicBezTo>
                  <a:cubicBezTo>
                    <a:pt x="222" y="6795"/>
                    <a:pt x="213" y="6794"/>
                    <a:pt x="205" y="6794"/>
                  </a:cubicBezTo>
                  <a:cubicBezTo>
                    <a:pt x="0" y="6794"/>
                    <a:pt x="11" y="7131"/>
                    <a:pt x="230" y="7158"/>
                  </a:cubicBezTo>
                  <a:cubicBezTo>
                    <a:pt x="267" y="7163"/>
                    <a:pt x="303" y="7165"/>
                    <a:pt x="338" y="7165"/>
                  </a:cubicBezTo>
                  <a:cubicBezTo>
                    <a:pt x="908" y="7165"/>
                    <a:pt x="1268" y="6578"/>
                    <a:pt x="1499" y="6122"/>
                  </a:cubicBezTo>
                  <a:cubicBezTo>
                    <a:pt x="1831" y="5471"/>
                    <a:pt x="2115" y="4795"/>
                    <a:pt x="2347" y="4100"/>
                  </a:cubicBezTo>
                  <a:cubicBezTo>
                    <a:pt x="2480" y="3697"/>
                    <a:pt x="2590" y="3288"/>
                    <a:pt x="2690" y="2878"/>
                  </a:cubicBezTo>
                  <a:lnTo>
                    <a:pt x="4004" y="2978"/>
                  </a:lnTo>
                  <a:cubicBezTo>
                    <a:pt x="4010" y="2978"/>
                    <a:pt x="4016" y="2979"/>
                    <a:pt x="4022" y="2979"/>
                  </a:cubicBezTo>
                  <a:cubicBezTo>
                    <a:pt x="4236" y="2979"/>
                    <a:pt x="4231" y="2634"/>
                    <a:pt x="4006" y="2617"/>
                  </a:cubicBezTo>
                  <a:lnTo>
                    <a:pt x="2776" y="2522"/>
                  </a:lnTo>
                  <a:cubicBezTo>
                    <a:pt x="2825" y="2321"/>
                    <a:pt x="2872" y="2121"/>
                    <a:pt x="2919" y="1919"/>
                  </a:cubicBezTo>
                  <a:cubicBezTo>
                    <a:pt x="3010" y="1538"/>
                    <a:pt x="3108" y="1156"/>
                    <a:pt x="3237" y="786"/>
                  </a:cubicBezTo>
                  <a:cubicBezTo>
                    <a:pt x="3285" y="645"/>
                    <a:pt x="3340" y="370"/>
                    <a:pt x="3503" y="370"/>
                  </a:cubicBezTo>
                  <a:cubicBezTo>
                    <a:pt x="3530" y="370"/>
                    <a:pt x="3561" y="378"/>
                    <a:pt x="3596" y="396"/>
                  </a:cubicBezTo>
                  <a:cubicBezTo>
                    <a:pt x="3760" y="482"/>
                    <a:pt x="3773" y="747"/>
                    <a:pt x="3788" y="905"/>
                  </a:cubicBezTo>
                  <a:cubicBezTo>
                    <a:pt x="3799" y="1020"/>
                    <a:pt x="3896" y="1078"/>
                    <a:pt x="3986" y="1078"/>
                  </a:cubicBezTo>
                  <a:cubicBezTo>
                    <a:pt x="4076" y="1078"/>
                    <a:pt x="4161" y="1021"/>
                    <a:pt x="4150" y="905"/>
                  </a:cubicBezTo>
                  <a:cubicBezTo>
                    <a:pt x="4117" y="574"/>
                    <a:pt x="4055" y="212"/>
                    <a:pt x="3722" y="54"/>
                  </a:cubicBezTo>
                  <a:cubicBezTo>
                    <a:pt x="3645" y="17"/>
                    <a:pt x="3569" y="0"/>
                    <a:pt x="3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8" name="Google Shape;16808;p28"/>
            <p:cNvSpPr/>
            <p:nvPr/>
          </p:nvSpPr>
          <p:spPr>
            <a:xfrm>
              <a:off x="3875875" y="4180225"/>
              <a:ext cx="78450" cy="93175"/>
            </a:xfrm>
            <a:custGeom>
              <a:avLst/>
              <a:gdLst/>
              <a:ahLst/>
              <a:cxnLst/>
              <a:rect l="l" t="t" r="r" b="b"/>
              <a:pathLst>
                <a:path w="3138" h="3727" extrusionOk="0">
                  <a:moveTo>
                    <a:pt x="1442" y="367"/>
                  </a:moveTo>
                  <a:cubicBezTo>
                    <a:pt x="1874" y="367"/>
                    <a:pt x="2306" y="420"/>
                    <a:pt x="2727" y="526"/>
                  </a:cubicBezTo>
                  <a:cubicBezTo>
                    <a:pt x="2753" y="1482"/>
                    <a:pt x="2622" y="2436"/>
                    <a:pt x="2337" y="3349"/>
                  </a:cubicBezTo>
                  <a:lnTo>
                    <a:pt x="1256" y="3232"/>
                  </a:lnTo>
                  <a:lnTo>
                    <a:pt x="616" y="3161"/>
                  </a:lnTo>
                  <a:cubicBezTo>
                    <a:pt x="558" y="3155"/>
                    <a:pt x="427" y="3164"/>
                    <a:pt x="399" y="3111"/>
                  </a:cubicBezTo>
                  <a:cubicBezTo>
                    <a:pt x="366" y="3053"/>
                    <a:pt x="416" y="2876"/>
                    <a:pt x="424" y="2812"/>
                  </a:cubicBezTo>
                  <a:cubicBezTo>
                    <a:pt x="524" y="2013"/>
                    <a:pt x="623" y="1214"/>
                    <a:pt x="723" y="416"/>
                  </a:cubicBezTo>
                  <a:cubicBezTo>
                    <a:pt x="962" y="383"/>
                    <a:pt x="1202" y="367"/>
                    <a:pt x="1442" y="367"/>
                  </a:cubicBezTo>
                  <a:close/>
                  <a:moveTo>
                    <a:pt x="1440" y="1"/>
                  </a:moveTo>
                  <a:cubicBezTo>
                    <a:pt x="1118" y="1"/>
                    <a:pt x="796" y="28"/>
                    <a:pt x="477" y="82"/>
                  </a:cubicBezTo>
                  <a:cubicBezTo>
                    <a:pt x="342" y="106"/>
                    <a:pt x="323" y="236"/>
                    <a:pt x="375" y="332"/>
                  </a:cubicBezTo>
                  <a:cubicBezTo>
                    <a:pt x="372" y="336"/>
                    <a:pt x="370" y="343"/>
                    <a:pt x="369" y="349"/>
                  </a:cubicBezTo>
                  <a:cubicBezTo>
                    <a:pt x="311" y="817"/>
                    <a:pt x="253" y="1286"/>
                    <a:pt x="193" y="1756"/>
                  </a:cubicBezTo>
                  <a:cubicBezTo>
                    <a:pt x="165" y="1991"/>
                    <a:pt x="135" y="2224"/>
                    <a:pt x="106" y="2459"/>
                  </a:cubicBezTo>
                  <a:cubicBezTo>
                    <a:pt x="79" y="2680"/>
                    <a:pt x="1" y="2951"/>
                    <a:pt x="33" y="3174"/>
                  </a:cubicBezTo>
                  <a:cubicBezTo>
                    <a:pt x="60" y="3354"/>
                    <a:pt x="203" y="3459"/>
                    <a:pt x="373" y="3492"/>
                  </a:cubicBezTo>
                  <a:cubicBezTo>
                    <a:pt x="590" y="3534"/>
                    <a:pt x="814" y="3544"/>
                    <a:pt x="1032" y="3569"/>
                  </a:cubicBezTo>
                  <a:lnTo>
                    <a:pt x="2468" y="3725"/>
                  </a:lnTo>
                  <a:cubicBezTo>
                    <a:pt x="2473" y="3726"/>
                    <a:pt x="2478" y="3726"/>
                    <a:pt x="2483" y="3726"/>
                  </a:cubicBezTo>
                  <a:cubicBezTo>
                    <a:pt x="2558" y="3726"/>
                    <a:pt x="2622" y="3658"/>
                    <a:pt x="2644" y="3594"/>
                  </a:cubicBezTo>
                  <a:cubicBezTo>
                    <a:pt x="2987" y="2558"/>
                    <a:pt x="3137" y="1469"/>
                    <a:pt x="3089" y="380"/>
                  </a:cubicBezTo>
                  <a:cubicBezTo>
                    <a:pt x="3087" y="299"/>
                    <a:pt x="3032" y="228"/>
                    <a:pt x="2956" y="205"/>
                  </a:cubicBezTo>
                  <a:cubicBezTo>
                    <a:pt x="2461" y="69"/>
                    <a:pt x="1951" y="1"/>
                    <a:pt x="1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09" name="Google Shape;16809;p28"/>
            <p:cNvSpPr/>
            <p:nvPr/>
          </p:nvSpPr>
          <p:spPr>
            <a:xfrm>
              <a:off x="4008200" y="4187875"/>
              <a:ext cx="59900" cy="200250"/>
            </a:xfrm>
            <a:custGeom>
              <a:avLst/>
              <a:gdLst/>
              <a:ahLst/>
              <a:cxnLst/>
              <a:rect l="l" t="t" r="r" b="b"/>
              <a:pathLst>
                <a:path w="2396" h="8010" extrusionOk="0">
                  <a:moveTo>
                    <a:pt x="2129" y="1"/>
                  </a:moveTo>
                  <a:cubicBezTo>
                    <a:pt x="2088" y="1"/>
                    <a:pt x="2046" y="16"/>
                    <a:pt x="2009" y="52"/>
                  </a:cubicBezTo>
                  <a:cubicBezTo>
                    <a:pt x="992" y="1031"/>
                    <a:pt x="343" y="2330"/>
                    <a:pt x="174" y="3731"/>
                  </a:cubicBezTo>
                  <a:cubicBezTo>
                    <a:pt x="0" y="5205"/>
                    <a:pt x="408" y="6725"/>
                    <a:pt x="1268" y="7930"/>
                  </a:cubicBezTo>
                  <a:cubicBezTo>
                    <a:pt x="1308" y="7986"/>
                    <a:pt x="1364" y="8009"/>
                    <a:pt x="1420" y="8009"/>
                  </a:cubicBezTo>
                  <a:cubicBezTo>
                    <a:pt x="1550" y="8009"/>
                    <a:pt x="1675" y="7881"/>
                    <a:pt x="1581" y="7748"/>
                  </a:cubicBezTo>
                  <a:cubicBezTo>
                    <a:pt x="768" y="6609"/>
                    <a:pt x="381" y="5199"/>
                    <a:pt x="530" y="3803"/>
                  </a:cubicBezTo>
                  <a:cubicBezTo>
                    <a:pt x="671" y="2479"/>
                    <a:pt x="1307" y="1229"/>
                    <a:pt x="2266" y="309"/>
                  </a:cubicBezTo>
                  <a:cubicBezTo>
                    <a:pt x="2396" y="183"/>
                    <a:pt x="2270" y="1"/>
                    <a:pt x="21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0" name="Google Shape;16810;p28"/>
            <p:cNvSpPr/>
            <p:nvPr/>
          </p:nvSpPr>
          <p:spPr>
            <a:xfrm>
              <a:off x="4063925" y="4250425"/>
              <a:ext cx="73000" cy="77125"/>
            </a:xfrm>
            <a:custGeom>
              <a:avLst/>
              <a:gdLst/>
              <a:ahLst/>
              <a:cxnLst/>
              <a:rect l="l" t="t" r="r" b="b"/>
              <a:pathLst>
                <a:path w="2920" h="3085" extrusionOk="0">
                  <a:moveTo>
                    <a:pt x="2640" y="0"/>
                  </a:moveTo>
                  <a:cubicBezTo>
                    <a:pt x="2601" y="0"/>
                    <a:pt x="2559" y="13"/>
                    <a:pt x="2522" y="45"/>
                  </a:cubicBezTo>
                  <a:cubicBezTo>
                    <a:pt x="2019" y="458"/>
                    <a:pt x="1552" y="914"/>
                    <a:pt x="1127" y="1408"/>
                  </a:cubicBezTo>
                  <a:cubicBezTo>
                    <a:pt x="866" y="1063"/>
                    <a:pt x="630" y="699"/>
                    <a:pt x="422" y="320"/>
                  </a:cubicBezTo>
                  <a:cubicBezTo>
                    <a:pt x="388" y="257"/>
                    <a:pt x="334" y="231"/>
                    <a:pt x="280" y="231"/>
                  </a:cubicBezTo>
                  <a:cubicBezTo>
                    <a:pt x="158" y="231"/>
                    <a:pt x="33" y="362"/>
                    <a:pt x="109" y="504"/>
                  </a:cubicBezTo>
                  <a:cubicBezTo>
                    <a:pt x="338" y="922"/>
                    <a:pt x="599" y="1321"/>
                    <a:pt x="891" y="1698"/>
                  </a:cubicBezTo>
                  <a:cubicBezTo>
                    <a:pt x="601" y="2050"/>
                    <a:pt x="333" y="2420"/>
                    <a:pt x="87" y="2805"/>
                  </a:cubicBezTo>
                  <a:cubicBezTo>
                    <a:pt x="1" y="2942"/>
                    <a:pt x="125" y="3072"/>
                    <a:pt x="251" y="3072"/>
                  </a:cubicBezTo>
                  <a:cubicBezTo>
                    <a:pt x="306" y="3072"/>
                    <a:pt x="361" y="3047"/>
                    <a:pt x="399" y="2987"/>
                  </a:cubicBezTo>
                  <a:cubicBezTo>
                    <a:pt x="621" y="2641"/>
                    <a:pt x="861" y="2309"/>
                    <a:pt x="1119" y="1989"/>
                  </a:cubicBezTo>
                  <a:cubicBezTo>
                    <a:pt x="1430" y="2365"/>
                    <a:pt x="1771" y="2716"/>
                    <a:pt x="2138" y="3037"/>
                  </a:cubicBezTo>
                  <a:cubicBezTo>
                    <a:pt x="2176" y="3070"/>
                    <a:pt x="2218" y="3085"/>
                    <a:pt x="2258" y="3085"/>
                  </a:cubicBezTo>
                  <a:cubicBezTo>
                    <a:pt x="2404" y="3085"/>
                    <a:pt x="2532" y="2902"/>
                    <a:pt x="2395" y="2782"/>
                  </a:cubicBezTo>
                  <a:cubicBezTo>
                    <a:pt x="2017" y="2453"/>
                    <a:pt x="1668" y="2092"/>
                    <a:pt x="1351" y="1705"/>
                  </a:cubicBezTo>
                  <a:cubicBezTo>
                    <a:pt x="1784" y="1195"/>
                    <a:pt x="2262" y="725"/>
                    <a:pt x="2777" y="300"/>
                  </a:cubicBezTo>
                  <a:cubicBezTo>
                    <a:pt x="2919" y="184"/>
                    <a:pt x="2789" y="0"/>
                    <a:pt x="2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1" name="Google Shape;16811;p28"/>
            <p:cNvSpPr/>
            <p:nvPr/>
          </p:nvSpPr>
          <p:spPr>
            <a:xfrm>
              <a:off x="4141375" y="4307425"/>
              <a:ext cx="47675" cy="45325"/>
            </a:xfrm>
            <a:custGeom>
              <a:avLst/>
              <a:gdLst/>
              <a:ahLst/>
              <a:cxnLst/>
              <a:rect l="l" t="t" r="r" b="b"/>
              <a:pathLst>
                <a:path w="1907" h="1813" extrusionOk="0">
                  <a:moveTo>
                    <a:pt x="868" y="359"/>
                  </a:moveTo>
                  <a:cubicBezTo>
                    <a:pt x="904" y="359"/>
                    <a:pt x="939" y="361"/>
                    <a:pt x="973" y="364"/>
                  </a:cubicBezTo>
                  <a:lnTo>
                    <a:pt x="979" y="364"/>
                  </a:lnTo>
                  <a:lnTo>
                    <a:pt x="986" y="365"/>
                  </a:lnTo>
                  <a:cubicBezTo>
                    <a:pt x="1004" y="369"/>
                    <a:pt x="1025" y="372"/>
                    <a:pt x="1044" y="376"/>
                  </a:cubicBezTo>
                  <a:cubicBezTo>
                    <a:pt x="1078" y="386"/>
                    <a:pt x="1113" y="397"/>
                    <a:pt x="1145" y="408"/>
                  </a:cubicBezTo>
                  <a:cubicBezTo>
                    <a:pt x="1149" y="409"/>
                    <a:pt x="1150" y="409"/>
                    <a:pt x="1153" y="411"/>
                  </a:cubicBezTo>
                  <a:cubicBezTo>
                    <a:pt x="1155" y="411"/>
                    <a:pt x="1156" y="412"/>
                    <a:pt x="1160" y="414"/>
                  </a:cubicBezTo>
                  <a:cubicBezTo>
                    <a:pt x="1177" y="422"/>
                    <a:pt x="1196" y="431"/>
                    <a:pt x="1213" y="441"/>
                  </a:cubicBezTo>
                  <a:cubicBezTo>
                    <a:pt x="1244" y="458"/>
                    <a:pt x="1274" y="477"/>
                    <a:pt x="1304" y="497"/>
                  </a:cubicBezTo>
                  <a:cubicBezTo>
                    <a:pt x="1305" y="497"/>
                    <a:pt x="1308" y="499"/>
                    <a:pt x="1310" y="500"/>
                  </a:cubicBezTo>
                  <a:cubicBezTo>
                    <a:pt x="1313" y="502"/>
                    <a:pt x="1315" y="503"/>
                    <a:pt x="1321" y="510"/>
                  </a:cubicBezTo>
                  <a:cubicBezTo>
                    <a:pt x="1333" y="521"/>
                    <a:pt x="1348" y="531"/>
                    <a:pt x="1360" y="544"/>
                  </a:cubicBezTo>
                  <a:cubicBezTo>
                    <a:pt x="1373" y="557"/>
                    <a:pt x="1385" y="569"/>
                    <a:pt x="1396" y="582"/>
                  </a:cubicBezTo>
                  <a:cubicBezTo>
                    <a:pt x="1401" y="586"/>
                    <a:pt x="1410" y="599"/>
                    <a:pt x="1417" y="604"/>
                  </a:cubicBezTo>
                  <a:cubicBezTo>
                    <a:pt x="1435" y="629"/>
                    <a:pt x="1451" y="655"/>
                    <a:pt x="1467" y="683"/>
                  </a:cubicBezTo>
                  <a:cubicBezTo>
                    <a:pt x="1468" y="687"/>
                    <a:pt x="1479" y="707"/>
                    <a:pt x="1482" y="716"/>
                  </a:cubicBezTo>
                  <a:cubicBezTo>
                    <a:pt x="1487" y="724"/>
                    <a:pt x="1493" y="745"/>
                    <a:pt x="1495" y="749"/>
                  </a:cubicBezTo>
                  <a:cubicBezTo>
                    <a:pt x="1500" y="767"/>
                    <a:pt x="1504" y="784"/>
                    <a:pt x="1507" y="801"/>
                  </a:cubicBezTo>
                  <a:cubicBezTo>
                    <a:pt x="1509" y="807"/>
                    <a:pt x="1511" y="815"/>
                    <a:pt x="1512" y="823"/>
                  </a:cubicBezTo>
                  <a:cubicBezTo>
                    <a:pt x="1512" y="824"/>
                    <a:pt x="1512" y="824"/>
                    <a:pt x="1514" y="826"/>
                  </a:cubicBezTo>
                  <a:cubicBezTo>
                    <a:pt x="1514" y="827"/>
                    <a:pt x="1514" y="827"/>
                    <a:pt x="1514" y="827"/>
                  </a:cubicBezTo>
                  <a:cubicBezTo>
                    <a:pt x="1514" y="827"/>
                    <a:pt x="1514" y="827"/>
                    <a:pt x="1514" y="828"/>
                  </a:cubicBezTo>
                  <a:cubicBezTo>
                    <a:pt x="1515" y="864"/>
                    <a:pt x="1515" y="898"/>
                    <a:pt x="1514" y="934"/>
                  </a:cubicBezTo>
                  <a:lnTo>
                    <a:pt x="1514" y="939"/>
                  </a:lnTo>
                  <a:cubicBezTo>
                    <a:pt x="1512" y="945"/>
                    <a:pt x="1511" y="951"/>
                    <a:pt x="1511" y="958"/>
                  </a:cubicBezTo>
                  <a:cubicBezTo>
                    <a:pt x="1506" y="976"/>
                    <a:pt x="1501" y="998"/>
                    <a:pt x="1495" y="1019"/>
                  </a:cubicBezTo>
                  <a:cubicBezTo>
                    <a:pt x="1490" y="1033"/>
                    <a:pt x="1485" y="1047"/>
                    <a:pt x="1479" y="1063"/>
                  </a:cubicBezTo>
                  <a:cubicBezTo>
                    <a:pt x="1479" y="1063"/>
                    <a:pt x="1478" y="1063"/>
                    <a:pt x="1478" y="1064"/>
                  </a:cubicBezTo>
                  <a:cubicBezTo>
                    <a:pt x="1474" y="1072"/>
                    <a:pt x="1471" y="1078"/>
                    <a:pt x="1467" y="1086"/>
                  </a:cubicBezTo>
                  <a:cubicBezTo>
                    <a:pt x="1449" y="1121"/>
                    <a:pt x="1427" y="1155"/>
                    <a:pt x="1404" y="1186"/>
                  </a:cubicBezTo>
                  <a:cubicBezTo>
                    <a:pt x="1398" y="1194"/>
                    <a:pt x="1391" y="1200"/>
                    <a:pt x="1385" y="1208"/>
                  </a:cubicBezTo>
                  <a:cubicBezTo>
                    <a:pt x="1374" y="1221"/>
                    <a:pt x="1363" y="1232"/>
                    <a:pt x="1352" y="1244"/>
                  </a:cubicBezTo>
                  <a:cubicBezTo>
                    <a:pt x="1341" y="1255"/>
                    <a:pt x="1324" y="1271"/>
                    <a:pt x="1310" y="1284"/>
                  </a:cubicBezTo>
                  <a:cubicBezTo>
                    <a:pt x="1304" y="1288"/>
                    <a:pt x="1297" y="1295"/>
                    <a:pt x="1291" y="1299"/>
                  </a:cubicBezTo>
                  <a:cubicBezTo>
                    <a:pt x="1286" y="1304"/>
                    <a:pt x="1288" y="1302"/>
                    <a:pt x="1286" y="1305"/>
                  </a:cubicBezTo>
                  <a:cubicBezTo>
                    <a:pt x="1285" y="1306"/>
                    <a:pt x="1285" y="1306"/>
                    <a:pt x="1285" y="1306"/>
                  </a:cubicBezTo>
                  <a:cubicBezTo>
                    <a:pt x="1285" y="1306"/>
                    <a:pt x="1285" y="1306"/>
                    <a:pt x="1283" y="1307"/>
                  </a:cubicBezTo>
                  <a:cubicBezTo>
                    <a:pt x="1254" y="1327"/>
                    <a:pt x="1224" y="1348"/>
                    <a:pt x="1192" y="1365"/>
                  </a:cubicBezTo>
                  <a:cubicBezTo>
                    <a:pt x="1177" y="1374"/>
                    <a:pt x="1160" y="1382"/>
                    <a:pt x="1142" y="1392"/>
                  </a:cubicBezTo>
                  <a:cubicBezTo>
                    <a:pt x="1138" y="1393"/>
                    <a:pt x="1135" y="1395"/>
                    <a:pt x="1131" y="1396"/>
                  </a:cubicBezTo>
                  <a:lnTo>
                    <a:pt x="1109" y="1406"/>
                  </a:lnTo>
                  <a:cubicBezTo>
                    <a:pt x="1077" y="1418"/>
                    <a:pt x="1042" y="1428"/>
                    <a:pt x="1009" y="1437"/>
                  </a:cubicBezTo>
                  <a:cubicBezTo>
                    <a:pt x="992" y="1440"/>
                    <a:pt x="973" y="1443"/>
                    <a:pt x="956" y="1446"/>
                  </a:cubicBezTo>
                  <a:cubicBezTo>
                    <a:pt x="945" y="1448"/>
                    <a:pt x="932" y="1450"/>
                    <a:pt x="921" y="1450"/>
                  </a:cubicBezTo>
                  <a:cubicBezTo>
                    <a:pt x="906" y="1450"/>
                    <a:pt x="892" y="1451"/>
                    <a:pt x="877" y="1451"/>
                  </a:cubicBezTo>
                  <a:cubicBezTo>
                    <a:pt x="857" y="1451"/>
                    <a:pt x="837" y="1450"/>
                    <a:pt x="816" y="1448"/>
                  </a:cubicBezTo>
                  <a:cubicBezTo>
                    <a:pt x="809" y="1446"/>
                    <a:pt x="801" y="1445"/>
                    <a:pt x="793" y="1443"/>
                  </a:cubicBezTo>
                  <a:cubicBezTo>
                    <a:pt x="773" y="1439"/>
                    <a:pt x="752" y="1434"/>
                    <a:pt x="732" y="1426"/>
                  </a:cubicBezTo>
                  <a:cubicBezTo>
                    <a:pt x="724" y="1425"/>
                    <a:pt x="699" y="1414"/>
                    <a:pt x="697" y="1414"/>
                  </a:cubicBezTo>
                  <a:cubicBezTo>
                    <a:pt x="685" y="1409"/>
                    <a:pt x="674" y="1403"/>
                    <a:pt x="661" y="1396"/>
                  </a:cubicBezTo>
                  <a:cubicBezTo>
                    <a:pt x="646" y="1387"/>
                    <a:pt x="632" y="1378"/>
                    <a:pt x="616" y="1368"/>
                  </a:cubicBezTo>
                  <a:lnTo>
                    <a:pt x="605" y="1360"/>
                  </a:lnTo>
                  <a:lnTo>
                    <a:pt x="594" y="1351"/>
                  </a:lnTo>
                  <a:cubicBezTo>
                    <a:pt x="567" y="1327"/>
                    <a:pt x="544" y="1302"/>
                    <a:pt x="520" y="1276"/>
                  </a:cubicBezTo>
                  <a:cubicBezTo>
                    <a:pt x="519" y="1273"/>
                    <a:pt x="516" y="1269"/>
                    <a:pt x="514" y="1266"/>
                  </a:cubicBezTo>
                  <a:cubicBezTo>
                    <a:pt x="503" y="1249"/>
                    <a:pt x="492" y="1233"/>
                    <a:pt x="481" y="1216"/>
                  </a:cubicBezTo>
                  <a:cubicBezTo>
                    <a:pt x="472" y="1199"/>
                    <a:pt x="465" y="1185"/>
                    <a:pt x="458" y="1169"/>
                  </a:cubicBezTo>
                  <a:cubicBezTo>
                    <a:pt x="455" y="1164"/>
                    <a:pt x="451" y="1158"/>
                    <a:pt x="450" y="1152"/>
                  </a:cubicBezTo>
                  <a:cubicBezTo>
                    <a:pt x="437" y="1119"/>
                    <a:pt x="426" y="1086"/>
                    <a:pt x="418" y="1052"/>
                  </a:cubicBezTo>
                  <a:cubicBezTo>
                    <a:pt x="414" y="1033"/>
                    <a:pt x="409" y="1012"/>
                    <a:pt x="406" y="994"/>
                  </a:cubicBezTo>
                  <a:lnTo>
                    <a:pt x="404" y="986"/>
                  </a:lnTo>
                  <a:cubicBezTo>
                    <a:pt x="404" y="981"/>
                    <a:pt x="403" y="970"/>
                    <a:pt x="403" y="965"/>
                  </a:cubicBezTo>
                  <a:cubicBezTo>
                    <a:pt x="400" y="925"/>
                    <a:pt x="398" y="884"/>
                    <a:pt x="400" y="843"/>
                  </a:cubicBezTo>
                  <a:cubicBezTo>
                    <a:pt x="401" y="826"/>
                    <a:pt x="403" y="809"/>
                    <a:pt x="404" y="792"/>
                  </a:cubicBezTo>
                  <a:cubicBezTo>
                    <a:pt x="406" y="782"/>
                    <a:pt x="408" y="773"/>
                    <a:pt x="409" y="763"/>
                  </a:cubicBezTo>
                  <a:cubicBezTo>
                    <a:pt x="417" y="724"/>
                    <a:pt x="428" y="683"/>
                    <a:pt x="440" y="646"/>
                  </a:cubicBezTo>
                  <a:cubicBezTo>
                    <a:pt x="444" y="636"/>
                    <a:pt x="456" y="608"/>
                    <a:pt x="456" y="608"/>
                  </a:cubicBezTo>
                  <a:cubicBezTo>
                    <a:pt x="462" y="594"/>
                    <a:pt x="469" y="580"/>
                    <a:pt x="476" y="566"/>
                  </a:cubicBezTo>
                  <a:cubicBezTo>
                    <a:pt x="486" y="549"/>
                    <a:pt x="497" y="531"/>
                    <a:pt x="508" y="514"/>
                  </a:cubicBezTo>
                  <a:lnTo>
                    <a:pt x="511" y="511"/>
                  </a:lnTo>
                  <a:cubicBezTo>
                    <a:pt x="534" y="502"/>
                    <a:pt x="558" y="489"/>
                    <a:pt x="578" y="472"/>
                  </a:cubicBezTo>
                  <a:lnTo>
                    <a:pt x="597" y="453"/>
                  </a:lnTo>
                  <a:cubicBezTo>
                    <a:pt x="611" y="444"/>
                    <a:pt x="624" y="436"/>
                    <a:pt x="636" y="427"/>
                  </a:cubicBezTo>
                  <a:cubicBezTo>
                    <a:pt x="650" y="419"/>
                    <a:pt x="663" y="412"/>
                    <a:pt x="675" y="406"/>
                  </a:cubicBezTo>
                  <a:lnTo>
                    <a:pt x="696" y="395"/>
                  </a:lnTo>
                  <a:lnTo>
                    <a:pt x="701" y="394"/>
                  </a:lnTo>
                  <a:cubicBezTo>
                    <a:pt x="732" y="383"/>
                    <a:pt x="765" y="373"/>
                    <a:pt x="799" y="367"/>
                  </a:cubicBezTo>
                  <a:cubicBezTo>
                    <a:pt x="807" y="365"/>
                    <a:pt x="815" y="364"/>
                    <a:pt x="821" y="364"/>
                  </a:cubicBezTo>
                  <a:cubicBezTo>
                    <a:pt x="837" y="362"/>
                    <a:pt x="852" y="361"/>
                    <a:pt x="868" y="359"/>
                  </a:cubicBezTo>
                  <a:close/>
                  <a:moveTo>
                    <a:pt x="914" y="0"/>
                  </a:moveTo>
                  <a:cubicBezTo>
                    <a:pt x="827" y="0"/>
                    <a:pt x="739" y="12"/>
                    <a:pt x="654" y="35"/>
                  </a:cubicBezTo>
                  <a:cubicBezTo>
                    <a:pt x="632" y="27"/>
                    <a:pt x="609" y="23"/>
                    <a:pt x="587" y="23"/>
                  </a:cubicBezTo>
                  <a:cubicBezTo>
                    <a:pt x="556" y="23"/>
                    <a:pt x="526" y="30"/>
                    <a:pt x="498" y="44"/>
                  </a:cubicBezTo>
                  <a:cubicBezTo>
                    <a:pt x="163" y="228"/>
                    <a:pt x="0" y="632"/>
                    <a:pt x="44" y="1002"/>
                  </a:cubicBezTo>
                  <a:cubicBezTo>
                    <a:pt x="94" y="1417"/>
                    <a:pt x="373" y="1758"/>
                    <a:pt x="801" y="1807"/>
                  </a:cubicBezTo>
                  <a:cubicBezTo>
                    <a:pt x="832" y="1810"/>
                    <a:pt x="863" y="1812"/>
                    <a:pt x="894" y="1812"/>
                  </a:cubicBezTo>
                  <a:cubicBezTo>
                    <a:pt x="1257" y="1812"/>
                    <a:pt x="1629" y="1577"/>
                    <a:pt x="1786" y="1254"/>
                  </a:cubicBezTo>
                  <a:cubicBezTo>
                    <a:pt x="1879" y="1067"/>
                    <a:pt x="1907" y="854"/>
                    <a:pt x="1846" y="652"/>
                  </a:cubicBezTo>
                  <a:cubicBezTo>
                    <a:pt x="1786" y="461"/>
                    <a:pt x="1659" y="307"/>
                    <a:pt x="1501" y="191"/>
                  </a:cubicBezTo>
                  <a:cubicBezTo>
                    <a:pt x="1329" y="66"/>
                    <a:pt x="1123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2" name="Google Shape;16812;p28"/>
            <p:cNvSpPr/>
            <p:nvPr/>
          </p:nvSpPr>
          <p:spPr>
            <a:xfrm>
              <a:off x="4255300" y="4240750"/>
              <a:ext cx="86725" cy="96200"/>
            </a:xfrm>
            <a:custGeom>
              <a:avLst/>
              <a:gdLst/>
              <a:ahLst/>
              <a:cxnLst/>
              <a:rect l="l" t="t" r="r" b="b"/>
              <a:pathLst>
                <a:path w="3469" h="3848" extrusionOk="0">
                  <a:moveTo>
                    <a:pt x="2118" y="0"/>
                  </a:moveTo>
                  <a:cubicBezTo>
                    <a:pt x="2027" y="0"/>
                    <a:pt x="1933" y="58"/>
                    <a:pt x="1925" y="175"/>
                  </a:cubicBezTo>
                  <a:lnTo>
                    <a:pt x="1818" y="1679"/>
                  </a:lnTo>
                  <a:lnTo>
                    <a:pt x="233" y="1657"/>
                  </a:lnTo>
                  <a:cubicBezTo>
                    <a:pt x="232" y="1657"/>
                    <a:pt x="231" y="1657"/>
                    <a:pt x="230" y="1657"/>
                  </a:cubicBezTo>
                  <a:cubicBezTo>
                    <a:pt x="1" y="1657"/>
                    <a:pt x="2" y="2016"/>
                    <a:pt x="233" y="2019"/>
                  </a:cubicBezTo>
                  <a:lnTo>
                    <a:pt x="1792" y="2041"/>
                  </a:lnTo>
                  <a:cubicBezTo>
                    <a:pt x="1753" y="2584"/>
                    <a:pt x="1715" y="3130"/>
                    <a:pt x="1677" y="3673"/>
                  </a:cubicBezTo>
                  <a:cubicBezTo>
                    <a:pt x="1669" y="3789"/>
                    <a:pt x="1755" y="3847"/>
                    <a:pt x="1845" y="3847"/>
                  </a:cubicBezTo>
                  <a:cubicBezTo>
                    <a:pt x="1935" y="3847"/>
                    <a:pt x="2030" y="3789"/>
                    <a:pt x="2038" y="3673"/>
                  </a:cubicBezTo>
                  <a:lnTo>
                    <a:pt x="2154" y="2045"/>
                  </a:lnTo>
                  <a:lnTo>
                    <a:pt x="3233" y="2061"/>
                  </a:lnTo>
                  <a:cubicBezTo>
                    <a:pt x="3234" y="2061"/>
                    <a:pt x="3235" y="2061"/>
                    <a:pt x="3236" y="2061"/>
                  </a:cubicBezTo>
                  <a:cubicBezTo>
                    <a:pt x="3468" y="2061"/>
                    <a:pt x="3467" y="1702"/>
                    <a:pt x="3233" y="1699"/>
                  </a:cubicBezTo>
                  <a:lnTo>
                    <a:pt x="2179" y="1685"/>
                  </a:lnTo>
                  <a:lnTo>
                    <a:pt x="2287" y="175"/>
                  </a:lnTo>
                  <a:cubicBezTo>
                    <a:pt x="2295" y="58"/>
                    <a:pt x="2208" y="0"/>
                    <a:pt x="21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3" name="Google Shape;16813;p28"/>
            <p:cNvSpPr/>
            <p:nvPr/>
          </p:nvSpPr>
          <p:spPr>
            <a:xfrm>
              <a:off x="4405300" y="4249400"/>
              <a:ext cx="94600" cy="86975"/>
            </a:xfrm>
            <a:custGeom>
              <a:avLst/>
              <a:gdLst/>
              <a:ahLst/>
              <a:cxnLst/>
              <a:rect l="l" t="t" r="r" b="b"/>
              <a:pathLst>
                <a:path w="3784" h="3479" extrusionOk="0">
                  <a:moveTo>
                    <a:pt x="2440" y="510"/>
                  </a:moveTo>
                  <a:cubicBezTo>
                    <a:pt x="2842" y="1185"/>
                    <a:pt x="3146" y="1914"/>
                    <a:pt x="3345" y="2675"/>
                  </a:cubicBezTo>
                  <a:lnTo>
                    <a:pt x="953" y="2660"/>
                  </a:lnTo>
                  <a:cubicBezTo>
                    <a:pt x="1426" y="1928"/>
                    <a:pt x="1919" y="1209"/>
                    <a:pt x="2440" y="510"/>
                  </a:cubicBezTo>
                  <a:close/>
                  <a:moveTo>
                    <a:pt x="2464" y="0"/>
                  </a:moveTo>
                  <a:cubicBezTo>
                    <a:pt x="2404" y="0"/>
                    <a:pt x="2342" y="31"/>
                    <a:pt x="2300" y="87"/>
                  </a:cubicBezTo>
                  <a:cubicBezTo>
                    <a:pt x="1672" y="919"/>
                    <a:pt x="1084" y="1779"/>
                    <a:pt x="522" y="2657"/>
                  </a:cubicBezTo>
                  <a:lnTo>
                    <a:pt x="234" y="2655"/>
                  </a:lnTo>
                  <a:cubicBezTo>
                    <a:pt x="233" y="2655"/>
                    <a:pt x="232" y="2655"/>
                    <a:pt x="232" y="2655"/>
                  </a:cubicBezTo>
                  <a:cubicBezTo>
                    <a:pt x="0" y="2655"/>
                    <a:pt x="1" y="3015"/>
                    <a:pt x="234" y="3017"/>
                  </a:cubicBezTo>
                  <a:lnTo>
                    <a:pt x="288" y="3017"/>
                  </a:lnTo>
                  <a:cubicBezTo>
                    <a:pt x="246" y="3081"/>
                    <a:pt x="202" y="3145"/>
                    <a:pt x="161" y="3210"/>
                  </a:cubicBezTo>
                  <a:cubicBezTo>
                    <a:pt x="75" y="3348"/>
                    <a:pt x="201" y="3478"/>
                    <a:pt x="327" y="3478"/>
                  </a:cubicBezTo>
                  <a:cubicBezTo>
                    <a:pt x="382" y="3478"/>
                    <a:pt x="437" y="3453"/>
                    <a:pt x="475" y="3393"/>
                  </a:cubicBezTo>
                  <a:cubicBezTo>
                    <a:pt x="553" y="3266"/>
                    <a:pt x="638" y="3145"/>
                    <a:pt x="718" y="3019"/>
                  </a:cubicBezTo>
                  <a:lnTo>
                    <a:pt x="3583" y="3039"/>
                  </a:lnTo>
                  <a:cubicBezTo>
                    <a:pt x="3705" y="3039"/>
                    <a:pt x="3784" y="2923"/>
                    <a:pt x="3759" y="2809"/>
                  </a:cubicBezTo>
                  <a:cubicBezTo>
                    <a:pt x="3535" y="1843"/>
                    <a:pt x="3148" y="922"/>
                    <a:pt x="2613" y="87"/>
                  </a:cubicBezTo>
                  <a:cubicBezTo>
                    <a:pt x="2576" y="27"/>
                    <a:pt x="2520" y="0"/>
                    <a:pt x="2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4" name="Google Shape;16814;p28"/>
            <p:cNvSpPr/>
            <p:nvPr/>
          </p:nvSpPr>
          <p:spPr>
            <a:xfrm>
              <a:off x="4528050" y="4259475"/>
              <a:ext cx="60300" cy="68250"/>
            </a:xfrm>
            <a:custGeom>
              <a:avLst/>
              <a:gdLst/>
              <a:ahLst/>
              <a:cxnLst/>
              <a:rect l="l" t="t" r="r" b="b"/>
              <a:pathLst>
                <a:path w="2412" h="2730" extrusionOk="0">
                  <a:moveTo>
                    <a:pt x="2195" y="0"/>
                  </a:moveTo>
                  <a:cubicBezTo>
                    <a:pt x="2165" y="0"/>
                    <a:pt x="2136" y="8"/>
                    <a:pt x="2111" y="26"/>
                  </a:cubicBezTo>
                  <a:cubicBezTo>
                    <a:pt x="1686" y="333"/>
                    <a:pt x="1293" y="682"/>
                    <a:pt x="937" y="1068"/>
                  </a:cubicBezTo>
                  <a:cubicBezTo>
                    <a:pt x="815" y="900"/>
                    <a:pt x="694" y="732"/>
                    <a:pt x="569" y="566"/>
                  </a:cubicBezTo>
                  <a:cubicBezTo>
                    <a:pt x="536" y="519"/>
                    <a:pt x="502" y="475"/>
                    <a:pt x="463" y="433"/>
                  </a:cubicBezTo>
                  <a:cubicBezTo>
                    <a:pt x="425" y="394"/>
                    <a:pt x="368" y="373"/>
                    <a:pt x="314" y="373"/>
                  </a:cubicBezTo>
                  <a:cubicBezTo>
                    <a:pt x="237" y="373"/>
                    <a:pt x="164" y="414"/>
                    <a:pt x="148" y="502"/>
                  </a:cubicBezTo>
                  <a:cubicBezTo>
                    <a:pt x="132" y="572"/>
                    <a:pt x="157" y="645"/>
                    <a:pt x="212" y="692"/>
                  </a:cubicBezTo>
                  <a:lnTo>
                    <a:pt x="212" y="693"/>
                  </a:lnTo>
                  <a:cubicBezTo>
                    <a:pt x="220" y="706"/>
                    <a:pt x="229" y="718"/>
                    <a:pt x="240" y="729"/>
                  </a:cubicBezTo>
                  <a:lnTo>
                    <a:pt x="246" y="737"/>
                  </a:lnTo>
                  <a:lnTo>
                    <a:pt x="259" y="754"/>
                  </a:lnTo>
                  <a:lnTo>
                    <a:pt x="312" y="825"/>
                  </a:lnTo>
                  <a:cubicBezTo>
                    <a:pt x="412" y="958"/>
                    <a:pt x="511" y="1093"/>
                    <a:pt x="610" y="1227"/>
                  </a:cubicBezTo>
                  <a:cubicBezTo>
                    <a:pt x="638" y="1267"/>
                    <a:pt x="668" y="1306"/>
                    <a:pt x="698" y="1345"/>
                  </a:cubicBezTo>
                  <a:cubicBezTo>
                    <a:pt x="477" y="1603"/>
                    <a:pt x="273" y="1874"/>
                    <a:pt x="88" y="2160"/>
                  </a:cubicBezTo>
                  <a:cubicBezTo>
                    <a:pt x="1" y="2296"/>
                    <a:pt x="126" y="2426"/>
                    <a:pt x="253" y="2426"/>
                  </a:cubicBezTo>
                  <a:cubicBezTo>
                    <a:pt x="308" y="2426"/>
                    <a:pt x="363" y="2401"/>
                    <a:pt x="401" y="2341"/>
                  </a:cubicBezTo>
                  <a:cubicBezTo>
                    <a:pt x="560" y="2099"/>
                    <a:pt x="730" y="1865"/>
                    <a:pt x="917" y="1643"/>
                  </a:cubicBezTo>
                  <a:cubicBezTo>
                    <a:pt x="1061" y="1840"/>
                    <a:pt x="1205" y="2039"/>
                    <a:pt x="1352" y="2235"/>
                  </a:cubicBezTo>
                  <a:cubicBezTo>
                    <a:pt x="1464" y="2384"/>
                    <a:pt x="1576" y="2533"/>
                    <a:pt x="1694" y="2677"/>
                  </a:cubicBezTo>
                  <a:cubicBezTo>
                    <a:pt x="1723" y="2713"/>
                    <a:pt x="1769" y="2729"/>
                    <a:pt x="1815" y="2729"/>
                  </a:cubicBezTo>
                  <a:cubicBezTo>
                    <a:pt x="1865" y="2729"/>
                    <a:pt x="1916" y="2710"/>
                    <a:pt x="1949" y="2677"/>
                  </a:cubicBezTo>
                  <a:cubicBezTo>
                    <a:pt x="2025" y="2601"/>
                    <a:pt x="2012" y="2496"/>
                    <a:pt x="1949" y="2421"/>
                  </a:cubicBezTo>
                  <a:cubicBezTo>
                    <a:pt x="1929" y="2396"/>
                    <a:pt x="1909" y="2370"/>
                    <a:pt x="1888" y="2345"/>
                  </a:cubicBezTo>
                  <a:lnTo>
                    <a:pt x="1857" y="2304"/>
                  </a:lnTo>
                  <a:lnTo>
                    <a:pt x="1840" y="2282"/>
                  </a:lnTo>
                  <a:lnTo>
                    <a:pt x="1835" y="2277"/>
                  </a:lnTo>
                  <a:cubicBezTo>
                    <a:pt x="1777" y="2200"/>
                    <a:pt x="1717" y="2122"/>
                    <a:pt x="1660" y="2044"/>
                  </a:cubicBezTo>
                  <a:cubicBezTo>
                    <a:pt x="1523" y="1862"/>
                    <a:pt x="1388" y="1680"/>
                    <a:pt x="1254" y="1495"/>
                  </a:cubicBezTo>
                  <a:cubicBezTo>
                    <a:pt x="1221" y="1451"/>
                    <a:pt x="1188" y="1408"/>
                    <a:pt x="1157" y="1362"/>
                  </a:cubicBezTo>
                  <a:cubicBezTo>
                    <a:pt x="1498" y="981"/>
                    <a:pt x="1879" y="638"/>
                    <a:pt x="2294" y="337"/>
                  </a:cubicBezTo>
                  <a:cubicBezTo>
                    <a:pt x="2372" y="281"/>
                    <a:pt x="2412" y="181"/>
                    <a:pt x="2358" y="91"/>
                  </a:cubicBezTo>
                  <a:cubicBezTo>
                    <a:pt x="2327" y="38"/>
                    <a:pt x="2260" y="0"/>
                    <a:pt x="2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5" name="Google Shape;16815;p28"/>
            <p:cNvSpPr/>
            <p:nvPr/>
          </p:nvSpPr>
          <p:spPr>
            <a:xfrm>
              <a:off x="4610200" y="4197475"/>
              <a:ext cx="44500" cy="149875"/>
            </a:xfrm>
            <a:custGeom>
              <a:avLst/>
              <a:gdLst/>
              <a:ahLst/>
              <a:cxnLst/>
              <a:rect l="l" t="t" r="r" b="b"/>
              <a:pathLst>
                <a:path w="1780" h="5995" extrusionOk="0">
                  <a:moveTo>
                    <a:pt x="251" y="0"/>
                  </a:moveTo>
                  <a:cubicBezTo>
                    <a:pt x="126" y="0"/>
                    <a:pt x="1" y="130"/>
                    <a:pt x="84" y="268"/>
                  </a:cubicBezTo>
                  <a:cubicBezTo>
                    <a:pt x="641" y="1188"/>
                    <a:pt x="1250" y="2169"/>
                    <a:pt x="1355" y="3266"/>
                  </a:cubicBezTo>
                  <a:cubicBezTo>
                    <a:pt x="1438" y="4138"/>
                    <a:pt x="1186" y="5114"/>
                    <a:pt x="443" y="5649"/>
                  </a:cubicBezTo>
                  <a:cubicBezTo>
                    <a:pt x="289" y="5760"/>
                    <a:pt x="386" y="5995"/>
                    <a:pt x="532" y="5995"/>
                  </a:cubicBezTo>
                  <a:cubicBezTo>
                    <a:pt x="562" y="5995"/>
                    <a:pt x="594" y="5985"/>
                    <a:pt x="627" y="5962"/>
                  </a:cubicBezTo>
                  <a:cubicBezTo>
                    <a:pt x="1438" y="5376"/>
                    <a:pt x="1780" y="4367"/>
                    <a:pt x="1726" y="3392"/>
                  </a:cubicBezTo>
                  <a:cubicBezTo>
                    <a:pt x="1659" y="2180"/>
                    <a:pt x="1010" y="1099"/>
                    <a:pt x="398" y="87"/>
                  </a:cubicBezTo>
                  <a:cubicBezTo>
                    <a:pt x="361" y="26"/>
                    <a:pt x="306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6" name="Google Shape;16816;p28"/>
            <p:cNvSpPr/>
            <p:nvPr/>
          </p:nvSpPr>
          <p:spPr>
            <a:xfrm>
              <a:off x="4733250" y="4302200"/>
              <a:ext cx="89875" cy="10525"/>
            </a:xfrm>
            <a:custGeom>
              <a:avLst/>
              <a:gdLst/>
              <a:ahLst/>
              <a:cxnLst/>
              <a:rect l="l" t="t" r="r" b="b"/>
              <a:pathLst>
                <a:path w="3595" h="421" extrusionOk="0">
                  <a:moveTo>
                    <a:pt x="230" y="1"/>
                  </a:moveTo>
                  <a:cubicBezTo>
                    <a:pt x="1" y="1"/>
                    <a:pt x="2" y="358"/>
                    <a:pt x="234" y="363"/>
                  </a:cubicBezTo>
                  <a:lnTo>
                    <a:pt x="3361" y="421"/>
                  </a:lnTo>
                  <a:cubicBezTo>
                    <a:pt x="3362" y="421"/>
                    <a:pt x="3363" y="421"/>
                    <a:pt x="3364" y="421"/>
                  </a:cubicBezTo>
                  <a:cubicBezTo>
                    <a:pt x="3595" y="421"/>
                    <a:pt x="3594" y="62"/>
                    <a:pt x="3363" y="59"/>
                  </a:cubicBezTo>
                  <a:lnTo>
                    <a:pt x="234" y="1"/>
                  </a:lnTo>
                  <a:cubicBezTo>
                    <a:pt x="233" y="1"/>
                    <a:pt x="231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7" name="Google Shape;16817;p28"/>
            <p:cNvSpPr/>
            <p:nvPr/>
          </p:nvSpPr>
          <p:spPr>
            <a:xfrm>
              <a:off x="4873100" y="4213500"/>
              <a:ext cx="108300" cy="175100"/>
            </a:xfrm>
            <a:custGeom>
              <a:avLst/>
              <a:gdLst/>
              <a:ahLst/>
              <a:cxnLst/>
              <a:rect l="l" t="t" r="r" b="b"/>
              <a:pathLst>
                <a:path w="4332" h="7004" extrusionOk="0">
                  <a:moveTo>
                    <a:pt x="3628" y="1"/>
                  </a:moveTo>
                  <a:cubicBezTo>
                    <a:pt x="3286" y="1"/>
                    <a:pt x="2929" y="204"/>
                    <a:pt x="2726" y="483"/>
                  </a:cubicBezTo>
                  <a:cubicBezTo>
                    <a:pt x="2504" y="788"/>
                    <a:pt x="2397" y="1171"/>
                    <a:pt x="2308" y="1533"/>
                  </a:cubicBezTo>
                  <a:cubicBezTo>
                    <a:pt x="2262" y="1714"/>
                    <a:pt x="2226" y="1898"/>
                    <a:pt x="2193" y="2081"/>
                  </a:cubicBezTo>
                  <a:cubicBezTo>
                    <a:pt x="2027" y="2068"/>
                    <a:pt x="1861" y="2061"/>
                    <a:pt x="1695" y="2061"/>
                  </a:cubicBezTo>
                  <a:cubicBezTo>
                    <a:pt x="1510" y="2061"/>
                    <a:pt x="1325" y="2069"/>
                    <a:pt x="1141" y="2086"/>
                  </a:cubicBezTo>
                  <a:cubicBezTo>
                    <a:pt x="1043" y="2093"/>
                    <a:pt x="960" y="2162"/>
                    <a:pt x="960" y="2266"/>
                  </a:cubicBezTo>
                  <a:cubicBezTo>
                    <a:pt x="960" y="2353"/>
                    <a:pt x="1037" y="2448"/>
                    <a:pt x="1130" y="2448"/>
                  </a:cubicBezTo>
                  <a:cubicBezTo>
                    <a:pt x="1133" y="2448"/>
                    <a:pt x="1137" y="2448"/>
                    <a:pt x="1141" y="2448"/>
                  </a:cubicBezTo>
                  <a:cubicBezTo>
                    <a:pt x="1325" y="2431"/>
                    <a:pt x="1510" y="2423"/>
                    <a:pt x="1695" y="2423"/>
                  </a:cubicBezTo>
                  <a:cubicBezTo>
                    <a:pt x="1841" y="2423"/>
                    <a:pt x="1987" y="2428"/>
                    <a:pt x="2132" y="2438"/>
                  </a:cubicBezTo>
                  <a:cubicBezTo>
                    <a:pt x="2115" y="2552"/>
                    <a:pt x="2095" y="2667"/>
                    <a:pt x="2079" y="2780"/>
                  </a:cubicBezTo>
                  <a:cubicBezTo>
                    <a:pt x="1866" y="4198"/>
                    <a:pt x="1617" y="5956"/>
                    <a:pt x="180" y="6670"/>
                  </a:cubicBezTo>
                  <a:cubicBezTo>
                    <a:pt x="1" y="6759"/>
                    <a:pt x="112" y="7004"/>
                    <a:pt x="279" y="7004"/>
                  </a:cubicBezTo>
                  <a:cubicBezTo>
                    <a:pt x="306" y="7004"/>
                    <a:pt x="335" y="6998"/>
                    <a:pt x="363" y="6983"/>
                  </a:cubicBezTo>
                  <a:cubicBezTo>
                    <a:pt x="1562" y="6386"/>
                    <a:pt x="2060" y="5037"/>
                    <a:pt x="2283" y="3798"/>
                  </a:cubicBezTo>
                  <a:cubicBezTo>
                    <a:pt x="2361" y="3359"/>
                    <a:pt x="2421" y="2916"/>
                    <a:pt x="2491" y="2474"/>
                  </a:cubicBezTo>
                  <a:cubicBezTo>
                    <a:pt x="2651" y="2496"/>
                    <a:pt x="2811" y="2523"/>
                    <a:pt x="2969" y="2557"/>
                  </a:cubicBezTo>
                  <a:cubicBezTo>
                    <a:pt x="2984" y="2560"/>
                    <a:pt x="2998" y="2562"/>
                    <a:pt x="3012" y="2562"/>
                  </a:cubicBezTo>
                  <a:cubicBezTo>
                    <a:pt x="3207" y="2562"/>
                    <a:pt x="3277" y="2255"/>
                    <a:pt x="3065" y="2208"/>
                  </a:cubicBezTo>
                  <a:cubicBezTo>
                    <a:pt x="2895" y="2172"/>
                    <a:pt x="2725" y="2142"/>
                    <a:pt x="2552" y="2119"/>
                  </a:cubicBezTo>
                  <a:cubicBezTo>
                    <a:pt x="2595" y="1899"/>
                    <a:pt x="2640" y="1681"/>
                    <a:pt x="2698" y="1465"/>
                  </a:cubicBezTo>
                  <a:cubicBezTo>
                    <a:pt x="2786" y="1144"/>
                    <a:pt x="2891" y="784"/>
                    <a:pt x="3143" y="550"/>
                  </a:cubicBezTo>
                  <a:cubicBezTo>
                    <a:pt x="3266" y="436"/>
                    <a:pt x="3433" y="365"/>
                    <a:pt x="3593" y="365"/>
                  </a:cubicBezTo>
                  <a:cubicBezTo>
                    <a:pt x="3732" y="365"/>
                    <a:pt x="3867" y="418"/>
                    <a:pt x="3965" y="542"/>
                  </a:cubicBezTo>
                  <a:cubicBezTo>
                    <a:pt x="4001" y="586"/>
                    <a:pt x="4042" y="605"/>
                    <a:pt x="4083" y="605"/>
                  </a:cubicBezTo>
                  <a:cubicBezTo>
                    <a:pt x="4211" y="605"/>
                    <a:pt x="4332" y="424"/>
                    <a:pt x="4222" y="287"/>
                  </a:cubicBezTo>
                  <a:cubicBezTo>
                    <a:pt x="4061" y="85"/>
                    <a:pt x="3848" y="1"/>
                    <a:pt x="3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8" name="Google Shape;16818;p28"/>
            <p:cNvSpPr/>
            <p:nvPr/>
          </p:nvSpPr>
          <p:spPr>
            <a:xfrm>
              <a:off x="5003900" y="4189725"/>
              <a:ext cx="59100" cy="192000"/>
            </a:xfrm>
            <a:custGeom>
              <a:avLst/>
              <a:gdLst/>
              <a:ahLst/>
              <a:cxnLst/>
              <a:rect l="l" t="t" r="r" b="b"/>
              <a:pathLst>
                <a:path w="2364" h="7680" extrusionOk="0">
                  <a:moveTo>
                    <a:pt x="2115" y="1"/>
                  </a:moveTo>
                  <a:cubicBezTo>
                    <a:pt x="2075" y="1"/>
                    <a:pt x="2033" y="19"/>
                    <a:pt x="1999" y="63"/>
                  </a:cubicBezTo>
                  <a:cubicBezTo>
                    <a:pt x="330" y="2170"/>
                    <a:pt x="1" y="5172"/>
                    <a:pt x="1185" y="7587"/>
                  </a:cubicBezTo>
                  <a:cubicBezTo>
                    <a:pt x="1218" y="7652"/>
                    <a:pt x="1271" y="7679"/>
                    <a:pt x="1325" y="7679"/>
                  </a:cubicBezTo>
                  <a:cubicBezTo>
                    <a:pt x="1443" y="7679"/>
                    <a:pt x="1569" y="7548"/>
                    <a:pt x="1499" y="7405"/>
                  </a:cubicBezTo>
                  <a:cubicBezTo>
                    <a:pt x="393" y="5149"/>
                    <a:pt x="695" y="2289"/>
                    <a:pt x="2256" y="320"/>
                  </a:cubicBezTo>
                  <a:cubicBezTo>
                    <a:pt x="2364" y="182"/>
                    <a:pt x="2243" y="1"/>
                    <a:pt x="21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19" name="Google Shape;16819;p28"/>
            <p:cNvSpPr/>
            <p:nvPr/>
          </p:nvSpPr>
          <p:spPr>
            <a:xfrm>
              <a:off x="5059250" y="4260000"/>
              <a:ext cx="84000" cy="87200"/>
            </a:xfrm>
            <a:custGeom>
              <a:avLst/>
              <a:gdLst/>
              <a:ahLst/>
              <a:cxnLst/>
              <a:rect l="l" t="t" r="r" b="b"/>
              <a:pathLst>
                <a:path w="3360" h="3488" extrusionOk="0">
                  <a:moveTo>
                    <a:pt x="3094" y="1"/>
                  </a:moveTo>
                  <a:cubicBezTo>
                    <a:pt x="3053" y="1"/>
                    <a:pt x="3011" y="16"/>
                    <a:pt x="2973" y="52"/>
                  </a:cubicBezTo>
                  <a:cubicBezTo>
                    <a:pt x="2522" y="481"/>
                    <a:pt x="2080" y="921"/>
                    <a:pt x="1641" y="1366"/>
                  </a:cubicBezTo>
                  <a:lnTo>
                    <a:pt x="743" y="172"/>
                  </a:lnTo>
                  <a:cubicBezTo>
                    <a:pt x="703" y="119"/>
                    <a:pt x="645" y="84"/>
                    <a:pt x="583" y="84"/>
                  </a:cubicBezTo>
                  <a:cubicBezTo>
                    <a:pt x="554" y="84"/>
                    <a:pt x="525" y="91"/>
                    <a:pt x="496" y="108"/>
                  </a:cubicBezTo>
                  <a:cubicBezTo>
                    <a:pt x="418" y="152"/>
                    <a:pt x="372" y="277"/>
                    <a:pt x="430" y="356"/>
                  </a:cubicBezTo>
                  <a:lnTo>
                    <a:pt x="1387" y="1626"/>
                  </a:lnTo>
                  <a:cubicBezTo>
                    <a:pt x="1253" y="1764"/>
                    <a:pt x="1116" y="1900"/>
                    <a:pt x="983" y="2041"/>
                  </a:cubicBezTo>
                  <a:cubicBezTo>
                    <a:pt x="827" y="2206"/>
                    <a:pt x="670" y="2372"/>
                    <a:pt x="516" y="2538"/>
                  </a:cubicBezTo>
                  <a:cubicBezTo>
                    <a:pt x="372" y="2693"/>
                    <a:pt x="172" y="2855"/>
                    <a:pt x="79" y="3047"/>
                  </a:cubicBezTo>
                  <a:cubicBezTo>
                    <a:pt x="1" y="3209"/>
                    <a:pt x="51" y="3401"/>
                    <a:pt x="225" y="3467"/>
                  </a:cubicBezTo>
                  <a:cubicBezTo>
                    <a:pt x="260" y="3481"/>
                    <a:pt x="296" y="3487"/>
                    <a:pt x="329" y="3487"/>
                  </a:cubicBezTo>
                  <a:cubicBezTo>
                    <a:pt x="438" y="3487"/>
                    <a:pt x="530" y="3420"/>
                    <a:pt x="571" y="3306"/>
                  </a:cubicBezTo>
                  <a:cubicBezTo>
                    <a:pt x="604" y="3210"/>
                    <a:pt x="557" y="3141"/>
                    <a:pt x="487" y="3108"/>
                  </a:cubicBezTo>
                  <a:cubicBezTo>
                    <a:pt x="498" y="3094"/>
                    <a:pt x="505" y="3082"/>
                    <a:pt x="512" y="3079"/>
                  </a:cubicBezTo>
                  <a:cubicBezTo>
                    <a:pt x="565" y="3019"/>
                    <a:pt x="618" y="2961"/>
                    <a:pt x="671" y="2903"/>
                  </a:cubicBezTo>
                  <a:cubicBezTo>
                    <a:pt x="792" y="2773"/>
                    <a:pt x="913" y="2643"/>
                    <a:pt x="1035" y="2513"/>
                  </a:cubicBezTo>
                  <a:cubicBezTo>
                    <a:pt x="1223" y="2313"/>
                    <a:pt x="1414" y="2115"/>
                    <a:pt x="1607" y="1918"/>
                  </a:cubicBezTo>
                  <a:cubicBezTo>
                    <a:pt x="1876" y="2275"/>
                    <a:pt x="2146" y="2634"/>
                    <a:pt x="2415" y="2991"/>
                  </a:cubicBezTo>
                  <a:cubicBezTo>
                    <a:pt x="2455" y="3045"/>
                    <a:pt x="2514" y="3080"/>
                    <a:pt x="2577" y="3080"/>
                  </a:cubicBezTo>
                  <a:cubicBezTo>
                    <a:pt x="2605" y="3080"/>
                    <a:pt x="2634" y="3073"/>
                    <a:pt x="2663" y="3057"/>
                  </a:cubicBezTo>
                  <a:cubicBezTo>
                    <a:pt x="2740" y="3011"/>
                    <a:pt x="2787" y="2886"/>
                    <a:pt x="2727" y="2809"/>
                  </a:cubicBezTo>
                  <a:lnTo>
                    <a:pt x="1861" y="1658"/>
                  </a:lnTo>
                  <a:cubicBezTo>
                    <a:pt x="2310" y="1200"/>
                    <a:pt x="2766" y="750"/>
                    <a:pt x="3228" y="307"/>
                  </a:cubicBezTo>
                  <a:cubicBezTo>
                    <a:pt x="3360" y="182"/>
                    <a:pt x="3235" y="1"/>
                    <a:pt x="3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0" name="Google Shape;16820;p28"/>
            <p:cNvSpPr/>
            <p:nvPr/>
          </p:nvSpPr>
          <p:spPr>
            <a:xfrm>
              <a:off x="5153900" y="4306500"/>
              <a:ext cx="50700" cy="50650"/>
            </a:xfrm>
            <a:custGeom>
              <a:avLst/>
              <a:gdLst/>
              <a:ahLst/>
              <a:cxnLst/>
              <a:rect l="l" t="t" r="r" b="b"/>
              <a:pathLst>
                <a:path w="2028" h="2026" extrusionOk="0">
                  <a:moveTo>
                    <a:pt x="945" y="360"/>
                  </a:moveTo>
                  <a:cubicBezTo>
                    <a:pt x="965" y="360"/>
                    <a:pt x="987" y="361"/>
                    <a:pt x="1011" y="363"/>
                  </a:cubicBezTo>
                  <a:cubicBezTo>
                    <a:pt x="1012" y="363"/>
                    <a:pt x="1045" y="366"/>
                    <a:pt x="1047" y="366"/>
                  </a:cubicBezTo>
                  <a:lnTo>
                    <a:pt x="1072" y="373"/>
                  </a:lnTo>
                  <a:cubicBezTo>
                    <a:pt x="1106" y="379"/>
                    <a:pt x="1138" y="390"/>
                    <a:pt x="1171" y="399"/>
                  </a:cubicBezTo>
                  <a:cubicBezTo>
                    <a:pt x="1191" y="406"/>
                    <a:pt x="1211" y="415"/>
                    <a:pt x="1230" y="426"/>
                  </a:cubicBezTo>
                  <a:cubicBezTo>
                    <a:pt x="1261" y="442"/>
                    <a:pt x="1291" y="459"/>
                    <a:pt x="1321" y="478"/>
                  </a:cubicBezTo>
                  <a:cubicBezTo>
                    <a:pt x="1415" y="540"/>
                    <a:pt x="1492" y="626"/>
                    <a:pt x="1542" y="728"/>
                  </a:cubicBezTo>
                  <a:cubicBezTo>
                    <a:pt x="1545" y="733"/>
                    <a:pt x="1547" y="738"/>
                    <a:pt x="1550" y="742"/>
                  </a:cubicBezTo>
                  <a:cubicBezTo>
                    <a:pt x="1550" y="746"/>
                    <a:pt x="1550" y="746"/>
                    <a:pt x="1554" y="753"/>
                  </a:cubicBezTo>
                  <a:cubicBezTo>
                    <a:pt x="1559" y="766"/>
                    <a:pt x="1562" y="777"/>
                    <a:pt x="1567" y="789"/>
                  </a:cubicBezTo>
                  <a:cubicBezTo>
                    <a:pt x="1575" y="818"/>
                    <a:pt x="1583" y="847"/>
                    <a:pt x="1587" y="877"/>
                  </a:cubicBezTo>
                  <a:cubicBezTo>
                    <a:pt x="1594" y="938"/>
                    <a:pt x="1592" y="999"/>
                    <a:pt x="1581" y="1060"/>
                  </a:cubicBezTo>
                  <a:lnTo>
                    <a:pt x="1579" y="1060"/>
                  </a:lnTo>
                  <a:cubicBezTo>
                    <a:pt x="1523" y="1325"/>
                    <a:pt x="1307" y="1551"/>
                    <a:pt x="1050" y="1632"/>
                  </a:cubicBezTo>
                  <a:cubicBezTo>
                    <a:pt x="981" y="1653"/>
                    <a:pt x="906" y="1667"/>
                    <a:pt x="830" y="1667"/>
                  </a:cubicBezTo>
                  <a:cubicBezTo>
                    <a:pt x="758" y="1667"/>
                    <a:pt x="686" y="1654"/>
                    <a:pt x="619" y="1621"/>
                  </a:cubicBezTo>
                  <a:cubicBezTo>
                    <a:pt x="570" y="1599"/>
                    <a:pt x="528" y="1567"/>
                    <a:pt x="495" y="1526"/>
                  </a:cubicBezTo>
                  <a:cubicBezTo>
                    <a:pt x="464" y="1485"/>
                    <a:pt x="440" y="1436"/>
                    <a:pt x="429" y="1386"/>
                  </a:cubicBezTo>
                  <a:cubicBezTo>
                    <a:pt x="422" y="1363"/>
                    <a:pt x="417" y="1339"/>
                    <a:pt x="415" y="1314"/>
                  </a:cubicBezTo>
                  <a:cubicBezTo>
                    <a:pt x="411" y="1275"/>
                    <a:pt x="409" y="1236"/>
                    <a:pt x="411" y="1197"/>
                  </a:cubicBezTo>
                  <a:cubicBezTo>
                    <a:pt x="411" y="1123"/>
                    <a:pt x="420" y="1049"/>
                    <a:pt x="437" y="979"/>
                  </a:cubicBezTo>
                  <a:cubicBezTo>
                    <a:pt x="472" y="822"/>
                    <a:pt x="522" y="669"/>
                    <a:pt x="588" y="523"/>
                  </a:cubicBezTo>
                  <a:cubicBezTo>
                    <a:pt x="597" y="504"/>
                    <a:pt x="602" y="484"/>
                    <a:pt x="605" y="464"/>
                  </a:cubicBezTo>
                  <a:cubicBezTo>
                    <a:pt x="638" y="464"/>
                    <a:pt x="671" y="454"/>
                    <a:pt x="699" y="437"/>
                  </a:cubicBezTo>
                  <a:cubicBezTo>
                    <a:pt x="786" y="382"/>
                    <a:pt x="852" y="360"/>
                    <a:pt x="945" y="360"/>
                  </a:cubicBezTo>
                  <a:close/>
                  <a:moveTo>
                    <a:pt x="955" y="0"/>
                  </a:moveTo>
                  <a:cubicBezTo>
                    <a:pt x="804" y="0"/>
                    <a:pt x="653" y="39"/>
                    <a:pt x="517" y="125"/>
                  </a:cubicBezTo>
                  <a:cubicBezTo>
                    <a:pt x="470" y="153"/>
                    <a:pt x="440" y="200"/>
                    <a:pt x="436" y="255"/>
                  </a:cubicBezTo>
                  <a:cubicBezTo>
                    <a:pt x="434" y="255"/>
                    <a:pt x="432" y="255"/>
                    <a:pt x="430" y="255"/>
                  </a:cubicBezTo>
                  <a:cubicBezTo>
                    <a:pt x="368" y="255"/>
                    <a:pt x="303" y="282"/>
                    <a:pt x="276" y="340"/>
                  </a:cubicBezTo>
                  <a:cubicBezTo>
                    <a:pt x="124" y="675"/>
                    <a:pt x="0" y="1056"/>
                    <a:pt x="69" y="1429"/>
                  </a:cubicBezTo>
                  <a:cubicBezTo>
                    <a:pt x="102" y="1610"/>
                    <a:pt x="204" y="1773"/>
                    <a:pt x="354" y="1883"/>
                  </a:cubicBezTo>
                  <a:cubicBezTo>
                    <a:pt x="493" y="1984"/>
                    <a:pt x="664" y="2025"/>
                    <a:pt x="834" y="2025"/>
                  </a:cubicBezTo>
                  <a:cubicBezTo>
                    <a:pt x="892" y="2025"/>
                    <a:pt x="951" y="2020"/>
                    <a:pt x="1008" y="2011"/>
                  </a:cubicBezTo>
                  <a:cubicBezTo>
                    <a:pt x="1407" y="1954"/>
                    <a:pt x="1750" y="1651"/>
                    <a:pt x="1893" y="1280"/>
                  </a:cubicBezTo>
                  <a:cubicBezTo>
                    <a:pt x="2028" y="923"/>
                    <a:pt x="1926" y="518"/>
                    <a:pt x="1639" y="268"/>
                  </a:cubicBezTo>
                  <a:cubicBezTo>
                    <a:pt x="1451" y="103"/>
                    <a:pt x="1202" y="0"/>
                    <a:pt x="9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1" name="Google Shape;16821;p28"/>
            <p:cNvSpPr/>
            <p:nvPr/>
          </p:nvSpPr>
          <p:spPr>
            <a:xfrm>
              <a:off x="5205800" y="4201175"/>
              <a:ext cx="59425" cy="159475"/>
            </a:xfrm>
            <a:custGeom>
              <a:avLst/>
              <a:gdLst/>
              <a:ahLst/>
              <a:cxnLst/>
              <a:rect l="l" t="t" r="r" b="b"/>
              <a:pathLst>
                <a:path w="2377" h="6379" extrusionOk="0">
                  <a:moveTo>
                    <a:pt x="247" y="0"/>
                  </a:moveTo>
                  <a:cubicBezTo>
                    <a:pt x="99" y="0"/>
                    <a:pt x="1" y="235"/>
                    <a:pt x="158" y="346"/>
                  </a:cubicBezTo>
                  <a:cubicBezTo>
                    <a:pt x="1022" y="951"/>
                    <a:pt x="1614" y="1869"/>
                    <a:pt x="1808" y="2903"/>
                  </a:cubicBezTo>
                  <a:cubicBezTo>
                    <a:pt x="2013" y="4003"/>
                    <a:pt x="1708" y="5181"/>
                    <a:pt x="1020" y="6058"/>
                  </a:cubicBezTo>
                  <a:cubicBezTo>
                    <a:pt x="913" y="6196"/>
                    <a:pt x="1033" y="6378"/>
                    <a:pt x="1160" y="6378"/>
                  </a:cubicBezTo>
                  <a:cubicBezTo>
                    <a:pt x="1201" y="6378"/>
                    <a:pt x="1242" y="6360"/>
                    <a:pt x="1277" y="6315"/>
                  </a:cubicBezTo>
                  <a:cubicBezTo>
                    <a:pt x="2037" y="5344"/>
                    <a:pt x="2377" y="4095"/>
                    <a:pt x="2170" y="2876"/>
                  </a:cubicBezTo>
                  <a:cubicBezTo>
                    <a:pt x="1976" y="1726"/>
                    <a:pt x="1293" y="697"/>
                    <a:pt x="342" y="33"/>
                  </a:cubicBezTo>
                  <a:cubicBezTo>
                    <a:pt x="309" y="10"/>
                    <a:pt x="277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2" name="Google Shape;16822;p28"/>
            <p:cNvSpPr/>
            <p:nvPr/>
          </p:nvSpPr>
          <p:spPr>
            <a:xfrm>
              <a:off x="3473025" y="4095675"/>
              <a:ext cx="152225" cy="476325"/>
            </a:xfrm>
            <a:custGeom>
              <a:avLst/>
              <a:gdLst/>
              <a:ahLst/>
              <a:cxnLst/>
              <a:rect l="l" t="t" r="r" b="b"/>
              <a:pathLst>
                <a:path w="6089" h="19053" extrusionOk="0">
                  <a:moveTo>
                    <a:pt x="933" y="0"/>
                  </a:moveTo>
                  <a:cubicBezTo>
                    <a:pt x="673" y="0"/>
                    <a:pt x="414" y="12"/>
                    <a:pt x="165" y="25"/>
                  </a:cubicBezTo>
                  <a:cubicBezTo>
                    <a:pt x="4" y="35"/>
                    <a:pt x="0" y="281"/>
                    <a:pt x="157" y="281"/>
                  </a:cubicBezTo>
                  <a:cubicBezTo>
                    <a:pt x="160" y="281"/>
                    <a:pt x="162" y="281"/>
                    <a:pt x="165" y="281"/>
                  </a:cubicBezTo>
                  <a:cubicBezTo>
                    <a:pt x="422" y="267"/>
                    <a:pt x="689" y="253"/>
                    <a:pt x="956" y="253"/>
                  </a:cubicBezTo>
                  <a:cubicBezTo>
                    <a:pt x="1537" y="253"/>
                    <a:pt x="2124" y="317"/>
                    <a:pt x="2637" y="580"/>
                  </a:cubicBezTo>
                  <a:cubicBezTo>
                    <a:pt x="3508" y="1025"/>
                    <a:pt x="3773" y="1974"/>
                    <a:pt x="3837" y="2883"/>
                  </a:cubicBezTo>
                  <a:cubicBezTo>
                    <a:pt x="3916" y="3985"/>
                    <a:pt x="3745" y="5081"/>
                    <a:pt x="3616" y="6172"/>
                  </a:cubicBezTo>
                  <a:cubicBezTo>
                    <a:pt x="3529" y="6913"/>
                    <a:pt x="3491" y="7728"/>
                    <a:pt x="3820" y="8419"/>
                  </a:cubicBezTo>
                  <a:cubicBezTo>
                    <a:pt x="3996" y="8788"/>
                    <a:pt x="4300" y="9081"/>
                    <a:pt x="4674" y="9243"/>
                  </a:cubicBezTo>
                  <a:cubicBezTo>
                    <a:pt x="5000" y="9385"/>
                    <a:pt x="5410" y="9461"/>
                    <a:pt x="5688" y="9699"/>
                  </a:cubicBezTo>
                  <a:cubicBezTo>
                    <a:pt x="5379" y="9758"/>
                    <a:pt x="5063" y="9754"/>
                    <a:pt x="4759" y="9835"/>
                  </a:cubicBezTo>
                  <a:cubicBezTo>
                    <a:pt x="4433" y="9918"/>
                    <a:pt x="4159" y="10133"/>
                    <a:pt x="3999" y="10427"/>
                  </a:cubicBezTo>
                  <a:cubicBezTo>
                    <a:pt x="3841" y="10722"/>
                    <a:pt x="3781" y="11060"/>
                    <a:pt x="3754" y="11389"/>
                  </a:cubicBezTo>
                  <a:cubicBezTo>
                    <a:pt x="3720" y="11826"/>
                    <a:pt x="3729" y="12268"/>
                    <a:pt x="3748" y="12705"/>
                  </a:cubicBezTo>
                  <a:cubicBezTo>
                    <a:pt x="3787" y="13641"/>
                    <a:pt x="3897" y="14571"/>
                    <a:pt x="3952" y="15505"/>
                  </a:cubicBezTo>
                  <a:cubicBezTo>
                    <a:pt x="3980" y="15975"/>
                    <a:pt x="3994" y="16448"/>
                    <a:pt x="3977" y="16920"/>
                  </a:cubicBezTo>
                  <a:cubicBezTo>
                    <a:pt x="3963" y="17304"/>
                    <a:pt x="3985" y="17811"/>
                    <a:pt x="3712" y="18119"/>
                  </a:cubicBezTo>
                  <a:cubicBezTo>
                    <a:pt x="3417" y="18454"/>
                    <a:pt x="2835" y="18506"/>
                    <a:pt x="2423" y="18585"/>
                  </a:cubicBezTo>
                  <a:cubicBezTo>
                    <a:pt x="1893" y="18687"/>
                    <a:pt x="1357" y="18758"/>
                    <a:pt x="820" y="18797"/>
                  </a:cubicBezTo>
                  <a:cubicBezTo>
                    <a:pt x="660" y="18809"/>
                    <a:pt x="655" y="19053"/>
                    <a:pt x="810" y="19053"/>
                  </a:cubicBezTo>
                  <a:cubicBezTo>
                    <a:pt x="813" y="19053"/>
                    <a:pt x="816" y="19053"/>
                    <a:pt x="820" y="19052"/>
                  </a:cubicBezTo>
                  <a:cubicBezTo>
                    <a:pt x="1279" y="19018"/>
                    <a:pt x="1735" y="18963"/>
                    <a:pt x="2189" y="18886"/>
                  </a:cubicBezTo>
                  <a:cubicBezTo>
                    <a:pt x="2609" y="18814"/>
                    <a:pt x="3059" y="18748"/>
                    <a:pt x="3455" y="18587"/>
                  </a:cubicBezTo>
                  <a:cubicBezTo>
                    <a:pt x="3801" y="18446"/>
                    <a:pt x="4038" y="18194"/>
                    <a:pt x="4135" y="17830"/>
                  </a:cubicBezTo>
                  <a:cubicBezTo>
                    <a:pt x="4245" y="17423"/>
                    <a:pt x="4237" y="16970"/>
                    <a:pt x="4238" y="16552"/>
                  </a:cubicBezTo>
                  <a:cubicBezTo>
                    <a:pt x="4242" y="15605"/>
                    <a:pt x="4141" y="14664"/>
                    <a:pt x="4066" y="13722"/>
                  </a:cubicBezTo>
                  <a:cubicBezTo>
                    <a:pt x="4030" y="13252"/>
                    <a:pt x="3999" y="12779"/>
                    <a:pt x="3989" y="12306"/>
                  </a:cubicBezTo>
                  <a:cubicBezTo>
                    <a:pt x="3983" y="11895"/>
                    <a:pt x="3974" y="11471"/>
                    <a:pt x="4050" y="11066"/>
                  </a:cubicBezTo>
                  <a:cubicBezTo>
                    <a:pt x="4124" y="10678"/>
                    <a:pt x="4295" y="10283"/>
                    <a:pt x="4687" y="10126"/>
                  </a:cubicBezTo>
                  <a:cubicBezTo>
                    <a:pt x="5091" y="9963"/>
                    <a:pt x="5548" y="10031"/>
                    <a:pt x="5962" y="9898"/>
                  </a:cubicBezTo>
                  <a:cubicBezTo>
                    <a:pt x="6032" y="9873"/>
                    <a:pt x="6089" y="9779"/>
                    <a:pt x="6039" y="9710"/>
                  </a:cubicBezTo>
                  <a:cubicBezTo>
                    <a:pt x="5801" y="9388"/>
                    <a:pt x="5443" y="9258"/>
                    <a:pt x="5081" y="9128"/>
                  </a:cubicBezTo>
                  <a:cubicBezTo>
                    <a:pt x="4705" y="8995"/>
                    <a:pt x="4369" y="8829"/>
                    <a:pt x="4146" y="8483"/>
                  </a:cubicBezTo>
                  <a:cubicBezTo>
                    <a:pt x="3717" y="7817"/>
                    <a:pt x="3783" y="6921"/>
                    <a:pt x="3870" y="6172"/>
                  </a:cubicBezTo>
                  <a:cubicBezTo>
                    <a:pt x="4005" y="5041"/>
                    <a:pt x="4182" y="3900"/>
                    <a:pt x="4082" y="2759"/>
                  </a:cubicBezTo>
                  <a:cubicBezTo>
                    <a:pt x="4003" y="1873"/>
                    <a:pt x="3734" y="961"/>
                    <a:pt x="2941" y="459"/>
                  </a:cubicBezTo>
                  <a:cubicBezTo>
                    <a:pt x="2349" y="86"/>
                    <a:pt x="1634" y="0"/>
                    <a:pt x="9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3" name="Google Shape;16823;p28"/>
            <p:cNvSpPr/>
            <p:nvPr/>
          </p:nvSpPr>
          <p:spPr>
            <a:xfrm>
              <a:off x="1367825" y="1341225"/>
              <a:ext cx="81850" cy="116350"/>
            </a:xfrm>
            <a:custGeom>
              <a:avLst/>
              <a:gdLst/>
              <a:ahLst/>
              <a:cxnLst/>
              <a:rect l="l" t="t" r="r" b="b"/>
              <a:pathLst>
                <a:path w="3274" h="4654" extrusionOk="0">
                  <a:moveTo>
                    <a:pt x="2296" y="828"/>
                  </a:moveTo>
                  <a:cubicBezTo>
                    <a:pt x="2514" y="1815"/>
                    <a:pt x="2692" y="2810"/>
                    <a:pt x="2821" y="3812"/>
                  </a:cubicBezTo>
                  <a:cubicBezTo>
                    <a:pt x="2827" y="3871"/>
                    <a:pt x="2838" y="3927"/>
                    <a:pt x="2840" y="3985"/>
                  </a:cubicBezTo>
                  <a:cubicBezTo>
                    <a:pt x="2844" y="4061"/>
                    <a:pt x="2859" y="4067"/>
                    <a:pt x="2799" y="4097"/>
                  </a:cubicBezTo>
                  <a:lnTo>
                    <a:pt x="2799" y="4095"/>
                  </a:lnTo>
                  <a:cubicBezTo>
                    <a:pt x="2780" y="4105"/>
                    <a:pt x="2751" y="4109"/>
                    <a:pt x="2717" y="4109"/>
                  </a:cubicBezTo>
                  <a:cubicBezTo>
                    <a:pt x="2615" y="4109"/>
                    <a:pt x="2468" y="4075"/>
                    <a:pt x="2403" y="4072"/>
                  </a:cubicBezTo>
                  <a:lnTo>
                    <a:pt x="1483" y="4012"/>
                  </a:lnTo>
                  <a:cubicBezTo>
                    <a:pt x="1299" y="4000"/>
                    <a:pt x="1078" y="3966"/>
                    <a:pt x="864" y="3966"/>
                  </a:cubicBezTo>
                  <a:cubicBezTo>
                    <a:pt x="819" y="3966"/>
                    <a:pt x="775" y="3968"/>
                    <a:pt x="731" y="3971"/>
                  </a:cubicBezTo>
                  <a:cubicBezTo>
                    <a:pt x="1253" y="2923"/>
                    <a:pt x="1774" y="1877"/>
                    <a:pt x="2296" y="828"/>
                  </a:cubicBezTo>
                  <a:close/>
                  <a:moveTo>
                    <a:pt x="2362" y="1"/>
                  </a:moveTo>
                  <a:cubicBezTo>
                    <a:pt x="2292" y="1"/>
                    <a:pt x="2224" y="33"/>
                    <a:pt x="2190" y="103"/>
                  </a:cubicBezTo>
                  <a:cubicBezTo>
                    <a:pt x="1488" y="1513"/>
                    <a:pt x="784" y="2925"/>
                    <a:pt x="82" y="4335"/>
                  </a:cubicBezTo>
                  <a:cubicBezTo>
                    <a:pt x="0" y="4501"/>
                    <a:pt x="146" y="4654"/>
                    <a:pt x="284" y="4654"/>
                  </a:cubicBezTo>
                  <a:cubicBezTo>
                    <a:pt x="346" y="4654"/>
                    <a:pt x="407" y="4623"/>
                    <a:pt x="444" y="4548"/>
                  </a:cubicBezTo>
                  <a:cubicBezTo>
                    <a:pt x="444" y="4545"/>
                    <a:pt x="446" y="4543"/>
                    <a:pt x="447" y="4540"/>
                  </a:cubicBezTo>
                  <a:cubicBezTo>
                    <a:pt x="491" y="4526"/>
                    <a:pt x="529" y="4498"/>
                    <a:pt x="554" y="4460"/>
                  </a:cubicBezTo>
                  <a:cubicBezTo>
                    <a:pt x="598" y="4393"/>
                    <a:pt x="708" y="4372"/>
                    <a:pt x="833" y="4372"/>
                  </a:cubicBezTo>
                  <a:cubicBezTo>
                    <a:pt x="1013" y="4372"/>
                    <a:pt x="1224" y="4415"/>
                    <a:pt x="1315" y="4421"/>
                  </a:cubicBezTo>
                  <a:lnTo>
                    <a:pt x="2237" y="4481"/>
                  </a:lnTo>
                  <a:cubicBezTo>
                    <a:pt x="2381" y="4490"/>
                    <a:pt x="2563" y="4525"/>
                    <a:pt x="2735" y="4525"/>
                  </a:cubicBezTo>
                  <a:cubicBezTo>
                    <a:pt x="2861" y="4525"/>
                    <a:pt x="2981" y="4506"/>
                    <a:pt x="3076" y="4444"/>
                  </a:cubicBezTo>
                  <a:cubicBezTo>
                    <a:pt x="3263" y="4322"/>
                    <a:pt x="3274" y="4094"/>
                    <a:pt x="3250" y="3893"/>
                  </a:cubicBezTo>
                  <a:cubicBezTo>
                    <a:pt x="3101" y="2635"/>
                    <a:pt x="2866" y="1385"/>
                    <a:pt x="2572" y="153"/>
                  </a:cubicBezTo>
                  <a:cubicBezTo>
                    <a:pt x="2550" y="57"/>
                    <a:pt x="2455" y="1"/>
                    <a:pt x="23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4" name="Google Shape;16824;p28"/>
            <p:cNvSpPr/>
            <p:nvPr/>
          </p:nvSpPr>
          <p:spPr>
            <a:xfrm>
              <a:off x="1475275" y="1431350"/>
              <a:ext cx="42825" cy="54325"/>
            </a:xfrm>
            <a:custGeom>
              <a:avLst/>
              <a:gdLst/>
              <a:ahLst/>
              <a:cxnLst/>
              <a:rect l="l" t="t" r="r" b="b"/>
              <a:pathLst>
                <a:path w="1713" h="2173" extrusionOk="0">
                  <a:moveTo>
                    <a:pt x="843" y="512"/>
                  </a:moveTo>
                  <a:cubicBezTo>
                    <a:pt x="846" y="512"/>
                    <a:pt x="872" y="515"/>
                    <a:pt x="876" y="515"/>
                  </a:cubicBezTo>
                  <a:cubicBezTo>
                    <a:pt x="895" y="518"/>
                    <a:pt x="912" y="523"/>
                    <a:pt x="930" y="528"/>
                  </a:cubicBezTo>
                  <a:cubicBezTo>
                    <a:pt x="942" y="531"/>
                    <a:pt x="955" y="536"/>
                    <a:pt x="967" y="540"/>
                  </a:cubicBezTo>
                  <a:lnTo>
                    <a:pt x="970" y="540"/>
                  </a:lnTo>
                  <a:lnTo>
                    <a:pt x="973" y="542"/>
                  </a:lnTo>
                  <a:cubicBezTo>
                    <a:pt x="997" y="553"/>
                    <a:pt x="1022" y="567"/>
                    <a:pt x="1044" y="581"/>
                  </a:cubicBezTo>
                  <a:cubicBezTo>
                    <a:pt x="1056" y="587"/>
                    <a:pt x="1067" y="595"/>
                    <a:pt x="1078" y="603"/>
                  </a:cubicBezTo>
                  <a:cubicBezTo>
                    <a:pt x="1080" y="604"/>
                    <a:pt x="1082" y="605"/>
                    <a:pt x="1083" y="606"/>
                  </a:cubicBezTo>
                  <a:lnTo>
                    <a:pt x="1083" y="606"/>
                  </a:lnTo>
                  <a:cubicBezTo>
                    <a:pt x="1084" y="607"/>
                    <a:pt x="1087" y="610"/>
                    <a:pt x="1092" y="615"/>
                  </a:cubicBezTo>
                  <a:cubicBezTo>
                    <a:pt x="1113" y="636"/>
                    <a:pt x="1132" y="655"/>
                    <a:pt x="1152" y="675"/>
                  </a:cubicBezTo>
                  <a:cubicBezTo>
                    <a:pt x="1160" y="684"/>
                    <a:pt x="1160" y="683"/>
                    <a:pt x="1161" y="684"/>
                  </a:cubicBezTo>
                  <a:cubicBezTo>
                    <a:pt x="1168" y="695"/>
                    <a:pt x="1175" y="705"/>
                    <a:pt x="1180" y="714"/>
                  </a:cubicBezTo>
                  <a:cubicBezTo>
                    <a:pt x="1222" y="780"/>
                    <a:pt x="1219" y="777"/>
                    <a:pt x="1240" y="852"/>
                  </a:cubicBezTo>
                  <a:cubicBezTo>
                    <a:pt x="1240" y="854"/>
                    <a:pt x="1241" y="858"/>
                    <a:pt x="1241" y="863"/>
                  </a:cubicBezTo>
                  <a:cubicBezTo>
                    <a:pt x="1243" y="879"/>
                    <a:pt x="1243" y="894"/>
                    <a:pt x="1244" y="910"/>
                  </a:cubicBezTo>
                  <a:cubicBezTo>
                    <a:pt x="1244" y="932"/>
                    <a:pt x="1243" y="979"/>
                    <a:pt x="1241" y="985"/>
                  </a:cubicBezTo>
                  <a:cubicBezTo>
                    <a:pt x="1233" y="1045"/>
                    <a:pt x="1218" y="1103"/>
                    <a:pt x="1196" y="1158"/>
                  </a:cubicBezTo>
                  <a:cubicBezTo>
                    <a:pt x="1092" y="1407"/>
                    <a:pt x="848" y="1639"/>
                    <a:pt x="602" y="1747"/>
                  </a:cubicBezTo>
                  <a:cubicBezTo>
                    <a:pt x="593" y="1752"/>
                    <a:pt x="583" y="1755"/>
                    <a:pt x="572" y="1755"/>
                  </a:cubicBezTo>
                  <a:cubicBezTo>
                    <a:pt x="569" y="1755"/>
                    <a:pt x="567" y="1755"/>
                    <a:pt x="564" y="1754"/>
                  </a:cubicBezTo>
                  <a:cubicBezTo>
                    <a:pt x="561" y="1754"/>
                    <a:pt x="534" y="1746"/>
                    <a:pt x="535" y="1746"/>
                  </a:cubicBezTo>
                  <a:lnTo>
                    <a:pt x="535" y="1746"/>
                  </a:lnTo>
                  <a:cubicBezTo>
                    <a:pt x="535" y="1746"/>
                    <a:pt x="537" y="1747"/>
                    <a:pt x="541" y="1748"/>
                  </a:cubicBezTo>
                  <a:cubicBezTo>
                    <a:pt x="544" y="1749"/>
                    <a:pt x="546" y="1749"/>
                    <a:pt x="547" y="1749"/>
                  </a:cubicBezTo>
                  <a:cubicBezTo>
                    <a:pt x="550" y="1749"/>
                    <a:pt x="545" y="1747"/>
                    <a:pt x="539" y="1744"/>
                  </a:cubicBezTo>
                  <a:cubicBezTo>
                    <a:pt x="536" y="1739"/>
                    <a:pt x="516" y="1719"/>
                    <a:pt x="514" y="1719"/>
                  </a:cubicBezTo>
                  <a:lnTo>
                    <a:pt x="514" y="1719"/>
                  </a:lnTo>
                  <a:cubicBezTo>
                    <a:pt x="514" y="1719"/>
                    <a:pt x="514" y="1719"/>
                    <a:pt x="514" y="1719"/>
                  </a:cubicBezTo>
                  <a:lnTo>
                    <a:pt x="514" y="1719"/>
                  </a:lnTo>
                  <a:cubicBezTo>
                    <a:pt x="508" y="1710"/>
                    <a:pt x="502" y="1700"/>
                    <a:pt x="497" y="1690"/>
                  </a:cubicBezTo>
                  <a:cubicBezTo>
                    <a:pt x="497" y="1690"/>
                    <a:pt x="485" y="1662"/>
                    <a:pt x="480" y="1654"/>
                  </a:cubicBezTo>
                  <a:cubicBezTo>
                    <a:pt x="433" y="1530"/>
                    <a:pt x="436" y="1421"/>
                    <a:pt x="447" y="1275"/>
                  </a:cubicBezTo>
                  <a:cubicBezTo>
                    <a:pt x="466" y="1034"/>
                    <a:pt x="539" y="800"/>
                    <a:pt x="662" y="592"/>
                  </a:cubicBezTo>
                  <a:cubicBezTo>
                    <a:pt x="676" y="586"/>
                    <a:pt x="688" y="578"/>
                    <a:pt x="699" y="568"/>
                  </a:cubicBezTo>
                  <a:cubicBezTo>
                    <a:pt x="705" y="561"/>
                    <a:pt x="713" y="554"/>
                    <a:pt x="721" y="548"/>
                  </a:cubicBezTo>
                  <a:lnTo>
                    <a:pt x="734" y="540"/>
                  </a:lnTo>
                  <a:cubicBezTo>
                    <a:pt x="741" y="536"/>
                    <a:pt x="749" y="531"/>
                    <a:pt x="757" y="528"/>
                  </a:cubicBezTo>
                  <a:cubicBezTo>
                    <a:pt x="762" y="526"/>
                    <a:pt x="767" y="523"/>
                    <a:pt x="770" y="523"/>
                  </a:cubicBezTo>
                  <a:cubicBezTo>
                    <a:pt x="781" y="520"/>
                    <a:pt x="837" y="513"/>
                    <a:pt x="815" y="513"/>
                  </a:cubicBezTo>
                  <a:cubicBezTo>
                    <a:pt x="814" y="513"/>
                    <a:pt x="814" y="513"/>
                    <a:pt x="814" y="513"/>
                  </a:cubicBezTo>
                  <a:lnTo>
                    <a:pt x="814" y="513"/>
                  </a:lnTo>
                  <a:cubicBezTo>
                    <a:pt x="824" y="513"/>
                    <a:pt x="834" y="512"/>
                    <a:pt x="843" y="512"/>
                  </a:cubicBezTo>
                  <a:close/>
                  <a:moveTo>
                    <a:pt x="672" y="0"/>
                  </a:moveTo>
                  <a:cubicBezTo>
                    <a:pt x="618" y="0"/>
                    <a:pt x="566" y="19"/>
                    <a:pt x="530" y="61"/>
                  </a:cubicBezTo>
                  <a:cubicBezTo>
                    <a:pt x="239" y="398"/>
                    <a:pt x="63" y="818"/>
                    <a:pt x="29" y="1261"/>
                  </a:cubicBezTo>
                  <a:cubicBezTo>
                    <a:pt x="0" y="1617"/>
                    <a:pt x="93" y="2145"/>
                    <a:pt x="541" y="2171"/>
                  </a:cubicBezTo>
                  <a:cubicBezTo>
                    <a:pt x="550" y="2172"/>
                    <a:pt x="560" y="2172"/>
                    <a:pt x="569" y="2172"/>
                  </a:cubicBezTo>
                  <a:cubicBezTo>
                    <a:pt x="784" y="2172"/>
                    <a:pt x="980" y="2020"/>
                    <a:pt x="1139" y="1891"/>
                  </a:cubicBezTo>
                  <a:cubicBezTo>
                    <a:pt x="1298" y="1761"/>
                    <a:pt x="1440" y="1599"/>
                    <a:pt x="1534" y="1416"/>
                  </a:cubicBezTo>
                  <a:cubicBezTo>
                    <a:pt x="1713" y="1068"/>
                    <a:pt x="1711" y="658"/>
                    <a:pt x="1434" y="363"/>
                  </a:cubicBezTo>
                  <a:cubicBezTo>
                    <a:pt x="1282" y="203"/>
                    <a:pt x="1072" y="108"/>
                    <a:pt x="851" y="100"/>
                  </a:cubicBezTo>
                  <a:cubicBezTo>
                    <a:pt x="845" y="86"/>
                    <a:pt x="836" y="73"/>
                    <a:pt x="826" y="61"/>
                  </a:cubicBezTo>
                  <a:cubicBezTo>
                    <a:pt x="787" y="22"/>
                    <a:pt x="729" y="0"/>
                    <a:pt x="6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5" name="Google Shape;16825;p28"/>
            <p:cNvSpPr/>
            <p:nvPr/>
          </p:nvSpPr>
          <p:spPr>
            <a:xfrm>
              <a:off x="1524350" y="1314200"/>
              <a:ext cx="64675" cy="141175"/>
            </a:xfrm>
            <a:custGeom>
              <a:avLst/>
              <a:gdLst/>
              <a:ahLst/>
              <a:cxnLst/>
              <a:rect l="l" t="t" r="r" b="b"/>
              <a:pathLst>
                <a:path w="2587" h="5647" extrusionOk="0">
                  <a:moveTo>
                    <a:pt x="1810" y="933"/>
                  </a:moveTo>
                  <a:lnTo>
                    <a:pt x="1810" y="933"/>
                  </a:lnTo>
                  <a:cubicBezTo>
                    <a:pt x="1619" y="1361"/>
                    <a:pt x="1401" y="1776"/>
                    <a:pt x="1157" y="2176"/>
                  </a:cubicBezTo>
                  <a:cubicBezTo>
                    <a:pt x="1257" y="1900"/>
                    <a:pt x="1381" y="1632"/>
                    <a:pt x="1525" y="1375"/>
                  </a:cubicBezTo>
                  <a:cubicBezTo>
                    <a:pt x="1611" y="1223"/>
                    <a:pt x="1707" y="1074"/>
                    <a:pt x="1810" y="933"/>
                  </a:cubicBezTo>
                  <a:close/>
                  <a:moveTo>
                    <a:pt x="2320" y="1"/>
                  </a:moveTo>
                  <a:cubicBezTo>
                    <a:pt x="2287" y="1"/>
                    <a:pt x="2255" y="7"/>
                    <a:pt x="2225" y="20"/>
                  </a:cubicBezTo>
                  <a:cubicBezTo>
                    <a:pt x="1735" y="236"/>
                    <a:pt x="1420" y="715"/>
                    <a:pt x="1165" y="1164"/>
                  </a:cubicBezTo>
                  <a:cubicBezTo>
                    <a:pt x="862" y="1692"/>
                    <a:pt x="641" y="2262"/>
                    <a:pt x="511" y="2856"/>
                  </a:cubicBezTo>
                  <a:cubicBezTo>
                    <a:pt x="489" y="2961"/>
                    <a:pt x="467" y="3077"/>
                    <a:pt x="447" y="3199"/>
                  </a:cubicBezTo>
                  <a:cubicBezTo>
                    <a:pt x="342" y="3334"/>
                    <a:pt x="245" y="3471"/>
                    <a:pt x="134" y="3601"/>
                  </a:cubicBezTo>
                  <a:cubicBezTo>
                    <a:pt x="1" y="3757"/>
                    <a:pt x="139" y="3963"/>
                    <a:pt x="290" y="3963"/>
                  </a:cubicBezTo>
                  <a:cubicBezTo>
                    <a:pt x="321" y="3963"/>
                    <a:pt x="352" y="3954"/>
                    <a:pt x="381" y="3935"/>
                  </a:cubicBezTo>
                  <a:lnTo>
                    <a:pt x="381" y="3935"/>
                  </a:lnTo>
                  <a:cubicBezTo>
                    <a:pt x="370" y="4717"/>
                    <a:pt x="580" y="5511"/>
                    <a:pt x="1422" y="5643"/>
                  </a:cubicBezTo>
                  <a:cubicBezTo>
                    <a:pt x="1435" y="5645"/>
                    <a:pt x="1447" y="5646"/>
                    <a:pt x="1460" y="5646"/>
                  </a:cubicBezTo>
                  <a:cubicBezTo>
                    <a:pt x="1695" y="5646"/>
                    <a:pt x="1785" y="5279"/>
                    <a:pt x="1533" y="5239"/>
                  </a:cubicBezTo>
                  <a:cubicBezTo>
                    <a:pt x="731" y="5113"/>
                    <a:pt x="715" y="4151"/>
                    <a:pt x="836" y="3379"/>
                  </a:cubicBezTo>
                  <a:cubicBezTo>
                    <a:pt x="1558" y="2431"/>
                    <a:pt x="2136" y="1386"/>
                    <a:pt x="2532" y="256"/>
                  </a:cubicBezTo>
                  <a:cubicBezTo>
                    <a:pt x="2587" y="103"/>
                    <a:pt x="2453" y="1"/>
                    <a:pt x="2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6" name="Google Shape;16826;p28"/>
            <p:cNvSpPr/>
            <p:nvPr/>
          </p:nvSpPr>
          <p:spPr>
            <a:xfrm>
              <a:off x="1603425" y="1382700"/>
              <a:ext cx="74500" cy="13650"/>
            </a:xfrm>
            <a:custGeom>
              <a:avLst/>
              <a:gdLst/>
              <a:ahLst/>
              <a:cxnLst/>
              <a:rect l="l" t="t" r="r" b="b"/>
              <a:pathLst>
                <a:path w="2980" h="546" extrusionOk="0">
                  <a:moveTo>
                    <a:pt x="505" y="0"/>
                  </a:moveTo>
                  <a:cubicBezTo>
                    <a:pt x="427" y="0"/>
                    <a:pt x="349" y="0"/>
                    <a:pt x="270" y="1"/>
                  </a:cubicBezTo>
                  <a:cubicBezTo>
                    <a:pt x="2" y="3"/>
                    <a:pt x="1" y="420"/>
                    <a:pt x="267" y="420"/>
                  </a:cubicBezTo>
                  <a:cubicBezTo>
                    <a:pt x="268" y="420"/>
                    <a:pt x="269" y="420"/>
                    <a:pt x="270" y="420"/>
                  </a:cubicBezTo>
                  <a:cubicBezTo>
                    <a:pt x="346" y="419"/>
                    <a:pt x="422" y="418"/>
                    <a:pt x="498" y="418"/>
                  </a:cubicBezTo>
                  <a:cubicBezTo>
                    <a:pt x="1257" y="418"/>
                    <a:pt x="2015" y="461"/>
                    <a:pt x="2769" y="545"/>
                  </a:cubicBezTo>
                  <a:cubicBezTo>
                    <a:pt x="2775" y="546"/>
                    <a:pt x="2780" y="546"/>
                    <a:pt x="2786" y="546"/>
                  </a:cubicBezTo>
                  <a:cubicBezTo>
                    <a:pt x="2891" y="546"/>
                    <a:pt x="2979" y="433"/>
                    <a:pt x="2979" y="335"/>
                  </a:cubicBezTo>
                  <a:cubicBezTo>
                    <a:pt x="2979" y="211"/>
                    <a:pt x="2882" y="139"/>
                    <a:pt x="2769" y="125"/>
                  </a:cubicBezTo>
                  <a:cubicBezTo>
                    <a:pt x="2017" y="41"/>
                    <a:pt x="1261" y="0"/>
                    <a:pt x="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7" name="Google Shape;16827;p28"/>
            <p:cNvSpPr/>
            <p:nvPr/>
          </p:nvSpPr>
          <p:spPr>
            <a:xfrm>
              <a:off x="1613075" y="1412050"/>
              <a:ext cx="47150" cy="12050"/>
            </a:xfrm>
            <a:custGeom>
              <a:avLst/>
              <a:gdLst/>
              <a:ahLst/>
              <a:cxnLst/>
              <a:rect l="l" t="t" r="r" b="b"/>
              <a:pathLst>
                <a:path w="1886" h="482" extrusionOk="0">
                  <a:moveTo>
                    <a:pt x="1229" y="0"/>
                  </a:moveTo>
                  <a:cubicBezTo>
                    <a:pt x="888" y="0"/>
                    <a:pt x="548" y="21"/>
                    <a:pt x="210" y="62"/>
                  </a:cubicBezTo>
                  <a:cubicBezTo>
                    <a:pt x="97" y="74"/>
                    <a:pt x="0" y="148"/>
                    <a:pt x="0" y="270"/>
                  </a:cubicBezTo>
                  <a:cubicBezTo>
                    <a:pt x="0" y="368"/>
                    <a:pt x="86" y="481"/>
                    <a:pt x="192" y="481"/>
                  </a:cubicBezTo>
                  <a:cubicBezTo>
                    <a:pt x="198" y="481"/>
                    <a:pt x="204" y="481"/>
                    <a:pt x="210" y="480"/>
                  </a:cubicBezTo>
                  <a:cubicBezTo>
                    <a:pt x="551" y="440"/>
                    <a:pt x="895" y="419"/>
                    <a:pt x="1238" y="419"/>
                  </a:cubicBezTo>
                  <a:cubicBezTo>
                    <a:pt x="1384" y="419"/>
                    <a:pt x="1530" y="423"/>
                    <a:pt x="1675" y="430"/>
                  </a:cubicBezTo>
                  <a:cubicBezTo>
                    <a:pt x="1678" y="430"/>
                    <a:pt x="1682" y="430"/>
                    <a:pt x="1685" y="430"/>
                  </a:cubicBezTo>
                  <a:cubicBezTo>
                    <a:pt x="1793" y="430"/>
                    <a:pt x="1884" y="327"/>
                    <a:pt x="1884" y="220"/>
                  </a:cubicBezTo>
                  <a:cubicBezTo>
                    <a:pt x="1885" y="103"/>
                    <a:pt x="1788" y="17"/>
                    <a:pt x="1675" y="12"/>
                  </a:cubicBezTo>
                  <a:cubicBezTo>
                    <a:pt x="1527" y="4"/>
                    <a:pt x="1378" y="0"/>
                    <a:pt x="1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8" name="Google Shape;16828;p28"/>
            <p:cNvSpPr/>
            <p:nvPr/>
          </p:nvSpPr>
          <p:spPr>
            <a:xfrm>
              <a:off x="1731900" y="1335925"/>
              <a:ext cx="68350" cy="102700"/>
            </a:xfrm>
            <a:custGeom>
              <a:avLst/>
              <a:gdLst/>
              <a:ahLst/>
              <a:cxnLst/>
              <a:rect l="l" t="t" r="r" b="b"/>
              <a:pathLst>
                <a:path w="2734" h="4108" extrusionOk="0">
                  <a:moveTo>
                    <a:pt x="1311" y="1"/>
                  </a:moveTo>
                  <a:cubicBezTo>
                    <a:pt x="1113" y="1"/>
                    <a:pt x="914" y="27"/>
                    <a:pt x="720" y="80"/>
                  </a:cubicBezTo>
                  <a:cubicBezTo>
                    <a:pt x="615" y="108"/>
                    <a:pt x="540" y="230"/>
                    <a:pt x="574" y="337"/>
                  </a:cubicBezTo>
                  <a:cubicBezTo>
                    <a:pt x="584" y="367"/>
                    <a:pt x="599" y="393"/>
                    <a:pt x="620" y="415"/>
                  </a:cubicBezTo>
                  <a:cubicBezTo>
                    <a:pt x="598" y="439"/>
                    <a:pt x="582" y="465"/>
                    <a:pt x="574" y="495"/>
                  </a:cubicBezTo>
                  <a:lnTo>
                    <a:pt x="125" y="1872"/>
                  </a:lnTo>
                  <a:cubicBezTo>
                    <a:pt x="79" y="2014"/>
                    <a:pt x="202" y="2135"/>
                    <a:pt x="334" y="2135"/>
                  </a:cubicBezTo>
                  <a:cubicBezTo>
                    <a:pt x="350" y="2135"/>
                    <a:pt x="366" y="2133"/>
                    <a:pt x="382" y="2129"/>
                  </a:cubicBezTo>
                  <a:cubicBezTo>
                    <a:pt x="550" y="2090"/>
                    <a:pt x="725" y="2070"/>
                    <a:pt x="900" y="2070"/>
                  </a:cubicBezTo>
                  <a:cubicBezTo>
                    <a:pt x="1162" y="2070"/>
                    <a:pt x="1424" y="2116"/>
                    <a:pt x="1665" y="2219"/>
                  </a:cubicBezTo>
                  <a:cubicBezTo>
                    <a:pt x="1994" y="2360"/>
                    <a:pt x="2337" y="2675"/>
                    <a:pt x="2252" y="3071"/>
                  </a:cubicBezTo>
                  <a:cubicBezTo>
                    <a:pt x="2176" y="3430"/>
                    <a:pt x="1737" y="3632"/>
                    <a:pt x="1408" y="3677"/>
                  </a:cubicBezTo>
                  <a:cubicBezTo>
                    <a:pt x="1349" y="3686"/>
                    <a:pt x="1289" y="3690"/>
                    <a:pt x="1230" y="3690"/>
                  </a:cubicBezTo>
                  <a:cubicBezTo>
                    <a:pt x="1100" y="3690"/>
                    <a:pt x="970" y="3670"/>
                    <a:pt x="845" y="3629"/>
                  </a:cubicBezTo>
                  <a:cubicBezTo>
                    <a:pt x="711" y="3582"/>
                    <a:pt x="512" y="3463"/>
                    <a:pt x="582" y="3300"/>
                  </a:cubicBezTo>
                  <a:cubicBezTo>
                    <a:pt x="626" y="3195"/>
                    <a:pt x="534" y="3071"/>
                    <a:pt x="435" y="3043"/>
                  </a:cubicBezTo>
                  <a:cubicBezTo>
                    <a:pt x="415" y="3037"/>
                    <a:pt x="396" y="3034"/>
                    <a:pt x="377" y="3034"/>
                  </a:cubicBezTo>
                  <a:cubicBezTo>
                    <a:pt x="285" y="3034"/>
                    <a:pt x="215" y="3102"/>
                    <a:pt x="178" y="3188"/>
                  </a:cubicBezTo>
                  <a:cubicBezTo>
                    <a:pt x="1" y="3610"/>
                    <a:pt x="451" y="3961"/>
                    <a:pt x="809" y="4055"/>
                  </a:cubicBezTo>
                  <a:cubicBezTo>
                    <a:pt x="948" y="4090"/>
                    <a:pt x="1090" y="4108"/>
                    <a:pt x="1230" y="4108"/>
                  </a:cubicBezTo>
                  <a:cubicBezTo>
                    <a:pt x="1527" y="4108"/>
                    <a:pt x="1822" y="4030"/>
                    <a:pt x="2083" y="3879"/>
                  </a:cubicBezTo>
                  <a:cubicBezTo>
                    <a:pt x="2462" y="3657"/>
                    <a:pt x="2733" y="3276"/>
                    <a:pt x="2671" y="2823"/>
                  </a:cubicBezTo>
                  <a:cubicBezTo>
                    <a:pt x="2610" y="2386"/>
                    <a:pt x="2287" y="2045"/>
                    <a:pt x="1895" y="1866"/>
                  </a:cubicBezTo>
                  <a:cubicBezTo>
                    <a:pt x="1580" y="1722"/>
                    <a:pt x="1240" y="1655"/>
                    <a:pt x="897" y="1655"/>
                  </a:cubicBezTo>
                  <a:cubicBezTo>
                    <a:pt x="808" y="1655"/>
                    <a:pt x="719" y="1660"/>
                    <a:pt x="631" y="1669"/>
                  </a:cubicBezTo>
                  <a:lnTo>
                    <a:pt x="977" y="606"/>
                  </a:lnTo>
                  <a:cubicBezTo>
                    <a:pt x="996" y="556"/>
                    <a:pt x="991" y="500"/>
                    <a:pt x="963" y="453"/>
                  </a:cubicBezTo>
                  <a:cubicBezTo>
                    <a:pt x="969" y="451"/>
                    <a:pt x="975" y="450"/>
                    <a:pt x="983" y="448"/>
                  </a:cubicBezTo>
                  <a:cubicBezTo>
                    <a:pt x="1008" y="443"/>
                    <a:pt x="1033" y="439"/>
                    <a:pt x="1060" y="436"/>
                  </a:cubicBezTo>
                  <a:cubicBezTo>
                    <a:pt x="1074" y="432"/>
                    <a:pt x="1090" y="431"/>
                    <a:pt x="1104" y="429"/>
                  </a:cubicBezTo>
                  <a:cubicBezTo>
                    <a:pt x="1172" y="423"/>
                    <a:pt x="1241" y="419"/>
                    <a:pt x="1310" y="419"/>
                  </a:cubicBezTo>
                  <a:cubicBezTo>
                    <a:pt x="1341" y="419"/>
                    <a:pt x="1372" y="420"/>
                    <a:pt x="1403" y="421"/>
                  </a:cubicBezTo>
                  <a:cubicBezTo>
                    <a:pt x="1452" y="423"/>
                    <a:pt x="1500" y="428"/>
                    <a:pt x="1547" y="432"/>
                  </a:cubicBezTo>
                  <a:lnTo>
                    <a:pt x="1558" y="434"/>
                  </a:lnTo>
                  <a:cubicBezTo>
                    <a:pt x="1574" y="436"/>
                    <a:pt x="1588" y="439"/>
                    <a:pt x="1602" y="442"/>
                  </a:cubicBezTo>
                  <a:cubicBezTo>
                    <a:pt x="1624" y="445"/>
                    <a:pt x="1646" y="450"/>
                    <a:pt x="1668" y="453"/>
                  </a:cubicBezTo>
                  <a:cubicBezTo>
                    <a:pt x="1770" y="475"/>
                    <a:pt x="1870" y="503"/>
                    <a:pt x="1967" y="539"/>
                  </a:cubicBezTo>
                  <a:cubicBezTo>
                    <a:pt x="1985" y="546"/>
                    <a:pt x="2004" y="549"/>
                    <a:pt x="2023" y="549"/>
                  </a:cubicBezTo>
                  <a:cubicBezTo>
                    <a:pt x="2113" y="549"/>
                    <a:pt x="2205" y="479"/>
                    <a:pt x="2224" y="393"/>
                  </a:cubicBezTo>
                  <a:cubicBezTo>
                    <a:pt x="2252" y="274"/>
                    <a:pt x="2188" y="176"/>
                    <a:pt x="2078" y="135"/>
                  </a:cubicBezTo>
                  <a:cubicBezTo>
                    <a:pt x="1831" y="46"/>
                    <a:pt x="1572" y="1"/>
                    <a:pt x="13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29" name="Google Shape;16829;p28"/>
            <p:cNvSpPr/>
            <p:nvPr/>
          </p:nvSpPr>
          <p:spPr>
            <a:xfrm>
              <a:off x="1855025" y="1378400"/>
              <a:ext cx="80950" cy="73325"/>
            </a:xfrm>
            <a:custGeom>
              <a:avLst/>
              <a:gdLst/>
              <a:ahLst/>
              <a:cxnLst/>
              <a:rect l="l" t="t" r="r" b="b"/>
              <a:pathLst>
                <a:path w="3238" h="2933" extrusionOk="0">
                  <a:moveTo>
                    <a:pt x="914" y="0"/>
                  </a:moveTo>
                  <a:cubicBezTo>
                    <a:pt x="839" y="0"/>
                    <a:pt x="763" y="35"/>
                    <a:pt x="735" y="103"/>
                  </a:cubicBezTo>
                  <a:cubicBezTo>
                    <a:pt x="401" y="886"/>
                    <a:pt x="162" y="1706"/>
                    <a:pt x="21" y="2545"/>
                  </a:cubicBezTo>
                  <a:cubicBezTo>
                    <a:pt x="0" y="2658"/>
                    <a:pt x="50" y="2771"/>
                    <a:pt x="166" y="2804"/>
                  </a:cubicBezTo>
                  <a:cubicBezTo>
                    <a:pt x="182" y="2808"/>
                    <a:pt x="200" y="2811"/>
                    <a:pt x="217" y="2811"/>
                  </a:cubicBezTo>
                  <a:cubicBezTo>
                    <a:pt x="308" y="2811"/>
                    <a:pt x="409" y="2751"/>
                    <a:pt x="425" y="2657"/>
                  </a:cubicBezTo>
                  <a:cubicBezTo>
                    <a:pt x="535" y="1995"/>
                    <a:pt x="707" y="1347"/>
                    <a:pt x="940" y="719"/>
                  </a:cubicBezTo>
                  <a:cubicBezTo>
                    <a:pt x="987" y="874"/>
                    <a:pt x="1033" y="1030"/>
                    <a:pt x="1080" y="1185"/>
                  </a:cubicBezTo>
                  <a:cubicBezTo>
                    <a:pt x="1174" y="1507"/>
                    <a:pt x="1269" y="1828"/>
                    <a:pt x="1365" y="2151"/>
                  </a:cubicBezTo>
                  <a:cubicBezTo>
                    <a:pt x="1395" y="2253"/>
                    <a:pt x="1473" y="2299"/>
                    <a:pt x="1554" y="2299"/>
                  </a:cubicBezTo>
                  <a:cubicBezTo>
                    <a:pt x="1641" y="2299"/>
                    <a:pt x="1731" y="2246"/>
                    <a:pt x="1769" y="2151"/>
                  </a:cubicBezTo>
                  <a:cubicBezTo>
                    <a:pt x="1904" y="1811"/>
                    <a:pt x="2073" y="1485"/>
                    <a:pt x="2272" y="1179"/>
                  </a:cubicBezTo>
                  <a:cubicBezTo>
                    <a:pt x="2368" y="1033"/>
                    <a:pt x="2468" y="892"/>
                    <a:pt x="2578" y="756"/>
                  </a:cubicBezTo>
                  <a:cubicBezTo>
                    <a:pt x="2607" y="720"/>
                    <a:pt x="2637" y="683"/>
                    <a:pt x="2668" y="646"/>
                  </a:cubicBezTo>
                  <a:cubicBezTo>
                    <a:pt x="2686" y="628"/>
                    <a:pt x="2714" y="607"/>
                    <a:pt x="2734" y="585"/>
                  </a:cubicBezTo>
                  <a:cubicBezTo>
                    <a:pt x="2744" y="615"/>
                    <a:pt x="2756" y="651"/>
                    <a:pt x="2758" y="661"/>
                  </a:cubicBezTo>
                  <a:cubicBezTo>
                    <a:pt x="2842" y="1019"/>
                    <a:pt x="2811" y="1400"/>
                    <a:pt x="2755" y="1760"/>
                  </a:cubicBezTo>
                  <a:cubicBezTo>
                    <a:pt x="2700" y="2116"/>
                    <a:pt x="2582" y="2484"/>
                    <a:pt x="2755" y="2826"/>
                  </a:cubicBezTo>
                  <a:cubicBezTo>
                    <a:pt x="2793" y="2901"/>
                    <a:pt x="2854" y="2932"/>
                    <a:pt x="2916" y="2932"/>
                  </a:cubicBezTo>
                  <a:cubicBezTo>
                    <a:pt x="3054" y="2932"/>
                    <a:pt x="3200" y="2780"/>
                    <a:pt x="3117" y="2614"/>
                  </a:cubicBezTo>
                  <a:cubicBezTo>
                    <a:pt x="3027" y="2436"/>
                    <a:pt x="3104" y="2204"/>
                    <a:pt x="3137" y="2021"/>
                  </a:cubicBezTo>
                  <a:cubicBezTo>
                    <a:pt x="3175" y="1804"/>
                    <a:pt x="3203" y="1587"/>
                    <a:pt x="3220" y="1369"/>
                  </a:cubicBezTo>
                  <a:cubicBezTo>
                    <a:pt x="3237" y="1135"/>
                    <a:pt x="3226" y="902"/>
                    <a:pt x="3187" y="672"/>
                  </a:cubicBezTo>
                  <a:cubicBezTo>
                    <a:pt x="3154" y="480"/>
                    <a:pt x="3109" y="266"/>
                    <a:pt x="2919" y="172"/>
                  </a:cubicBezTo>
                  <a:cubicBezTo>
                    <a:pt x="2869" y="147"/>
                    <a:pt x="2819" y="136"/>
                    <a:pt x="2770" y="136"/>
                  </a:cubicBezTo>
                  <a:cubicBezTo>
                    <a:pt x="2619" y="136"/>
                    <a:pt x="2475" y="237"/>
                    <a:pt x="2372" y="350"/>
                  </a:cubicBezTo>
                  <a:cubicBezTo>
                    <a:pt x="2230" y="515"/>
                    <a:pt x="2098" y="687"/>
                    <a:pt x="1978" y="869"/>
                  </a:cubicBezTo>
                  <a:cubicBezTo>
                    <a:pt x="1841" y="1071"/>
                    <a:pt x="1719" y="1283"/>
                    <a:pt x="1609" y="1502"/>
                  </a:cubicBezTo>
                  <a:lnTo>
                    <a:pt x="1453" y="974"/>
                  </a:lnTo>
                  <a:cubicBezTo>
                    <a:pt x="1359" y="654"/>
                    <a:pt x="1288" y="316"/>
                    <a:pt x="1064" y="61"/>
                  </a:cubicBezTo>
                  <a:cubicBezTo>
                    <a:pt x="1029" y="20"/>
                    <a:pt x="972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0" name="Google Shape;16830;p28"/>
            <p:cNvSpPr/>
            <p:nvPr/>
          </p:nvSpPr>
          <p:spPr>
            <a:xfrm>
              <a:off x="1950625" y="1380000"/>
              <a:ext cx="83625" cy="68350"/>
            </a:xfrm>
            <a:custGeom>
              <a:avLst/>
              <a:gdLst/>
              <a:ahLst/>
              <a:cxnLst/>
              <a:rect l="l" t="t" r="r" b="b"/>
              <a:pathLst>
                <a:path w="3345" h="2734" extrusionOk="0">
                  <a:moveTo>
                    <a:pt x="2899" y="0"/>
                  </a:moveTo>
                  <a:cubicBezTo>
                    <a:pt x="2499" y="0"/>
                    <a:pt x="2256" y="432"/>
                    <a:pt x="2047" y="716"/>
                  </a:cubicBezTo>
                  <a:lnTo>
                    <a:pt x="1409" y="1584"/>
                  </a:lnTo>
                  <a:cubicBezTo>
                    <a:pt x="1271" y="1081"/>
                    <a:pt x="1384" y="495"/>
                    <a:pt x="945" y="111"/>
                  </a:cubicBezTo>
                  <a:cubicBezTo>
                    <a:pt x="900" y="72"/>
                    <a:pt x="846" y="52"/>
                    <a:pt x="793" y="52"/>
                  </a:cubicBezTo>
                  <a:cubicBezTo>
                    <a:pt x="724" y="52"/>
                    <a:pt x="657" y="85"/>
                    <a:pt x="615" y="153"/>
                  </a:cubicBezTo>
                  <a:cubicBezTo>
                    <a:pt x="195" y="832"/>
                    <a:pt x="1" y="1628"/>
                    <a:pt x="63" y="2423"/>
                  </a:cubicBezTo>
                  <a:cubicBezTo>
                    <a:pt x="74" y="2558"/>
                    <a:pt x="185" y="2625"/>
                    <a:pt x="289" y="2625"/>
                  </a:cubicBezTo>
                  <a:cubicBezTo>
                    <a:pt x="394" y="2625"/>
                    <a:pt x="493" y="2558"/>
                    <a:pt x="482" y="2423"/>
                  </a:cubicBezTo>
                  <a:cubicBezTo>
                    <a:pt x="435" y="1819"/>
                    <a:pt x="552" y="1212"/>
                    <a:pt x="822" y="667"/>
                  </a:cubicBezTo>
                  <a:cubicBezTo>
                    <a:pt x="886" y="827"/>
                    <a:pt x="909" y="1007"/>
                    <a:pt x="928" y="1179"/>
                  </a:cubicBezTo>
                  <a:cubicBezTo>
                    <a:pt x="964" y="1501"/>
                    <a:pt x="999" y="1830"/>
                    <a:pt x="1176" y="2110"/>
                  </a:cubicBezTo>
                  <a:cubicBezTo>
                    <a:pt x="1220" y="2179"/>
                    <a:pt x="1285" y="2211"/>
                    <a:pt x="1350" y="2211"/>
                  </a:cubicBezTo>
                  <a:cubicBezTo>
                    <a:pt x="1420" y="2211"/>
                    <a:pt x="1490" y="2175"/>
                    <a:pt x="1538" y="2110"/>
                  </a:cubicBezTo>
                  <a:lnTo>
                    <a:pt x="2280" y="1103"/>
                  </a:lnTo>
                  <a:cubicBezTo>
                    <a:pt x="2392" y="949"/>
                    <a:pt x="2501" y="792"/>
                    <a:pt x="2617" y="642"/>
                  </a:cubicBezTo>
                  <a:cubicBezTo>
                    <a:pt x="2664" y="579"/>
                    <a:pt x="2719" y="523"/>
                    <a:pt x="2782" y="474"/>
                  </a:cubicBezTo>
                  <a:cubicBezTo>
                    <a:pt x="2898" y="1151"/>
                    <a:pt x="2912" y="1842"/>
                    <a:pt x="2822" y="2524"/>
                  </a:cubicBezTo>
                  <a:cubicBezTo>
                    <a:pt x="2807" y="2637"/>
                    <a:pt x="2929" y="2734"/>
                    <a:pt x="3031" y="2734"/>
                  </a:cubicBezTo>
                  <a:cubicBezTo>
                    <a:pt x="3156" y="2734"/>
                    <a:pt x="3225" y="2637"/>
                    <a:pt x="3241" y="2524"/>
                  </a:cubicBezTo>
                  <a:cubicBezTo>
                    <a:pt x="3344" y="1736"/>
                    <a:pt x="3314" y="935"/>
                    <a:pt x="3153" y="158"/>
                  </a:cubicBezTo>
                  <a:cubicBezTo>
                    <a:pt x="3133" y="61"/>
                    <a:pt x="3039" y="12"/>
                    <a:pt x="2951" y="3"/>
                  </a:cubicBezTo>
                  <a:cubicBezTo>
                    <a:pt x="2933" y="1"/>
                    <a:pt x="2916" y="0"/>
                    <a:pt x="28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1" name="Google Shape;16831;p28"/>
            <p:cNvSpPr/>
            <p:nvPr/>
          </p:nvSpPr>
          <p:spPr>
            <a:xfrm>
              <a:off x="2088000" y="1377150"/>
              <a:ext cx="17650" cy="20150"/>
            </a:xfrm>
            <a:custGeom>
              <a:avLst/>
              <a:gdLst/>
              <a:ahLst/>
              <a:cxnLst/>
              <a:rect l="l" t="t" r="r" b="b"/>
              <a:pathLst>
                <a:path w="706" h="806" extrusionOk="0">
                  <a:moveTo>
                    <a:pt x="497" y="1"/>
                  </a:moveTo>
                  <a:cubicBezTo>
                    <a:pt x="403" y="4"/>
                    <a:pt x="312" y="40"/>
                    <a:pt x="245" y="104"/>
                  </a:cubicBezTo>
                  <a:cubicBezTo>
                    <a:pt x="240" y="109"/>
                    <a:pt x="239" y="114"/>
                    <a:pt x="234" y="117"/>
                  </a:cubicBezTo>
                  <a:cubicBezTo>
                    <a:pt x="192" y="125"/>
                    <a:pt x="148" y="139"/>
                    <a:pt x="119" y="172"/>
                  </a:cubicBezTo>
                  <a:cubicBezTo>
                    <a:pt x="80" y="217"/>
                    <a:pt x="49" y="270"/>
                    <a:pt x="29" y="327"/>
                  </a:cubicBezTo>
                  <a:cubicBezTo>
                    <a:pt x="14" y="367"/>
                    <a:pt x="7" y="410"/>
                    <a:pt x="5" y="454"/>
                  </a:cubicBezTo>
                  <a:cubicBezTo>
                    <a:pt x="0" y="541"/>
                    <a:pt x="24" y="628"/>
                    <a:pt x="71" y="701"/>
                  </a:cubicBezTo>
                  <a:cubicBezTo>
                    <a:pt x="99" y="748"/>
                    <a:pt x="143" y="783"/>
                    <a:pt x="196" y="798"/>
                  </a:cubicBezTo>
                  <a:cubicBezTo>
                    <a:pt x="214" y="803"/>
                    <a:pt x="233" y="805"/>
                    <a:pt x="251" y="805"/>
                  </a:cubicBezTo>
                  <a:cubicBezTo>
                    <a:pt x="288" y="805"/>
                    <a:pt x="324" y="796"/>
                    <a:pt x="358" y="778"/>
                  </a:cubicBezTo>
                  <a:cubicBezTo>
                    <a:pt x="361" y="775"/>
                    <a:pt x="364" y="772"/>
                    <a:pt x="367" y="770"/>
                  </a:cubicBezTo>
                  <a:cubicBezTo>
                    <a:pt x="376" y="772"/>
                    <a:pt x="386" y="773"/>
                    <a:pt x="395" y="773"/>
                  </a:cubicBezTo>
                  <a:cubicBezTo>
                    <a:pt x="410" y="773"/>
                    <a:pt x="424" y="771"/>
                    <a:pt x="438" y="767"/>
                  </a:cubicBezTo>
                  <a:cubicBezTo>
                    <a:pt x="491" y="751"/>
                    <a:pt x="536" y="717"/>
                    <a:pt x="563" y="670"/>
                  </a:cubicBezTo>
                  <a:cubicBezTo>
                    <a:pt x="582" y="635"/>
                    <a:pt x="590" y="596"/>
                    <a:pt x="588" y="557"/>
                  </a:cubicBezTo>
                  <a:cubicBezTo>
                    <a:pt x="593" y="551"/>
                    <a:pt x="599" y="546"/>
                    <a:pt x="602" y="540"/>
                  </a:cubicBezTo>
                  <a:cubicBezTo>
                    <a:pt x="663" y="440"/>
                    <a:pt x="699" y="327"/>
                    <a:pt x="705" y="211"/>
                  </a:cubicBezTo>
                  <a:cubicBezTo>
                    <a:pt x="705" y="95"/>
                    <a:pt x="611" y="1"/>
                    <a:pt x="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2" name="Google Shape;16832;p28"/>
            <p:cNvSpPr/>
            <p:nvPr/>
          </p:nvSpPr>
          <p:spPr>
            <a:xfrm>
              <a:off x="2086350" y="1429925"/>
              <a:ext cx="13825" cy="13225"/>
            </a:xfrm>
            <a:custGeom>
              <a:avLst/>
              <a:gdLst/>
              <a:ahLst/>
              <a:cxnLst/>
              <a:rect l="l" t="t" r="r" b="b"/>
              <a:pathLst>
                <a:path w="553" h="529" extrusionOk="0">
                  <a:moveTo>
                    <a:pt x="325" y="0"/>
                  </a:moveTo>
                  <a:lnTo>
                    <a:pt x="270" y="8"/>
                  </a:lnTo>
                  <a:cubicBezTo>
                    <a:pt x="234" y="18"/>
                    <a:pt x="203" y="36"/>
                    <a:pt x="178" y="61"/>
                  </a:cubicBezTo>
                  <a:lnTo>
                    <a:pt x="70" y="171"/>
                  </a:lnTo>
                  <a:cubicBezTo>
                    <a:pt x="49" y="188"/>
                    <a:pt x="33" y="212"/>
                    <a:pt x="26" y="238"/>
                  </a:cubicBezTo>
                  <a:cubicBezTo>
                    <a:pt x="1" y="289"/>
                    <a:pt x="1" y="348"/>
                    <a:pt x="26" y="400"/>
                  </a:cubicBezTo>
                  <a:cubicBezTo>
                    <a:pt x="33" y="425"/>
                    <a:pt x="49" y="448"/>
                    <a:pt x="70" y="467"/>
                  </a:cubicBezTo>
                  <a:lnTo>
                    <a:pt x="112" y="500"/>
                  </a:lnTo>
                  <a:cubicBezTo>
                    <a:pt x="143" y="519"/>
                    <a:pt x="179" y="528"/>
                    <a:pt x="217" y="528"/>
                  </a:cubicBezTo>
                  <a:lnTo>
                    <a:pt x="273" y="520"/>
                  </a:lnTo>
                  <a:cubicBezTo>
                    <a:pt x="308" y="511"/>
                    <a:pt x="339" y="492"/>
                    <a:pt x="366" y="467"/>
                  </a:cubicBezTo>
                  <a:cubicBezTo>
                    <a:pt x="402" y="431"/>
                    <a:pt x="438" y="395"/>
                    <a:pt x="474" y="358"/>
                  </a:cubicBezTo>
                  <a:cubicBezTo>
                    <a:pt x="535" y="300"/>
                    <a:pt x="552" y="207"/>
                    <a:pt x="518" y="130"/>
                  </a:cubicBezTo>
                  <a:cubicBezTo>
                    <a:pt x="508" y="104"/>
                    <a:pt x="494" y="80"/>
                    <a:pt x="474" y="61"/>
                  </a:cubicBezTo>
                  <a:lnTo>
                    <a:pt x="431" y="30"/>
                  </a:lnTo>
                  <a:cubicBezTo>
                    <a:pt x="399" y="11"/>
                    <a:pt x="36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3" name="Google Shape;16833;p28"/>
            <p:cNvSpPr/>
            <p:nvPr/>
          </p:nvSpPr>
          <p:spPr>
            <a:xfrm>
              <a:off x="2159125" y="1347725"/>
              <a:ext cx="98925" cy="102000"/>
            </a:xfrm>
            <a:custGeom>
              <a:avLst/>
              <a:gdLst/>
              <a:ahLst/>
              <a:cxnLst/>
              <a:rect l="l" t="t" r="r" b="b"/>
              <a:pathLst>
                <a:path w="3957" h="4080" extrusionOk="0">
                  <a:moveTo>
                    <a:pt x="2196" y="676"/>
                  </a:moveTo>
                  <a:cubicBezTo>
                    <a:pt x="2498" y="1471"/>
                    <a:pt x="2887" y="2246"/>
                    <a:pt x="3390" y="2928"/>
                  </a:cubicBezTo>
                  <a:cubicBezTo>
                    <a:pt x="3429" y="2981"/>
                    <a:pt x="3448" y="2977"/>
                    <a:pt x="3405" y="3014"/>
                  </a:cubicBezTo>
                  <a:lnTo>
                    <a:pt x="3407" y="3014"/>
                  </a:lnTo>
                  <a:cubicBezTo>
                    <a:pt x="3380" y="3036"/>
                    <a:pt x="3311" y="3038"/>
                    <a:pt x="3280" y="3044"/>
                  </a:cubicBezTo>
                  <a:cubicBezTo>
                    <a:pt x="3151" y="3072"/>
                    <a:pt x="3023" y="3097"/>
                    <a:pt x="2893" y="3121"/>
                  </a:cubicBezTo>
                  <a:cubicBezTo>
                    <a:pt x="2612" y="3175"/>
                    <a:pt x="2330" y="3226"/>
                    <a:pt x="2048" y="3273"/>
                  </a:cubicBezTo>
                  <a:cubicBezTo>
                    <a:pt x="1522" y="3359"/>
                    <a:pt x="994" y="3429"/>
                    <a:pt x="464" y="3487"/>
                  </a:cubicBezTo>
                  <a:cubicBezTo>
                    <a:pt x="1033" y="2546"/>
                    <a:pt x="1607" y="1606"/>
                    <a:pt x="2196" y="676"/>
                  </a:cubicBezTo>
                  <a:close/>
                  <a:moveTo>
                    <a:pt x="2240" y="1"/>
                  </a:moveTo>
                  <a:cubicBezTo>
                    <a:pt x="2172" y="1"/>
                    <a:pt x="2104" y="33"/>
                    <a:pt x="2061" y="100"/>
                  </a:cubicBezTo>
                  <a:cubicBezTo>
                    <a:pt x="1384" y="1156"/>
                    <a:pt x="734" y="2229"/>
                    <a:pt x="85" y="3301"/>
                  </a:cubicBezTo>
                  <a:cubicBezTo>
                    <a:pt x="1" y="3442"/>
                    <a:pt x="101" y="3573"/>
                    <a:pt x="225" y="3605"/>
                  </a:cubicBezTo>
                  <a:cubicBezTo>
                    <a:pt x="193" y="3650"/>
                    <a:pt x="186" y="3708"/>
                    <a:pt x="201" y="3760"/>
                  </a:cubicBezTo>
                  <a:lnTo>
                    <a:pt x="251" y="3934"/>
                  </a:lnTo>
                  <a:cubicBezTo>
                    <a:pt x="281" y="4036"/>
                    <a:pt x="361" y="4080"/>
                    <a:pt x="443" y="4080"/>
                  </a:cubicBezTo>
                  <a:cubicBezTo>
                    <a:pt x="550" y="4080"/>
                    <a:pt x="660" y="4003"/>
                    <a:pt x="660" y="3882"/>
                  </a:cubicBezTo>
                  <a:cubicBezTo>
                    <a:pt x="1209" y="3819"/>
                    <a:pt x="1755" y="3746"/>
                    <a:pt x="2301" y="3653"/>
                  </a:cubicBezTo>
                  <a:cubicBezTo>
                    <a:pt x="2606" y="3602"/>
                    <a:pt x="2910" y="3545"/>
                    <a:pt x="3214" y="3484"/>
                  </a:cubicBezTo>
                  <a:cubicBezTo>
                    <a:pt x="3429" y="3442"/>
                    <a:pt x="3708" y="3409"/>
                    <a:pt x="3822" y="3193"/>
                  </a:cubicBezTo>
                  <a:cubicBezTo>
                    <a:pt x="3957" y="2934"/>
                    <a:pt x="3737" y="2702"/>
                    <a:pt x="3603" y="2500"/>
                  </a:cubicBezTo>
                  <a:cubicBezTo>
                    <a:pt x="3444" y="2265"/>
                    <a:pt x="3297" y="2022"/>
                    <a:pt x="3161" y="1773"/>
                  </a:cubicBezTo>
                  <a:cubicBezTo>
                    <a:pt x="2874" y="1255"/>
                    <a:pt x="2634" y="713"/>
                    <a:pt x="2445" y="150"/>
                  </a:cubicBezTo>
                  <a:cubicBezTo>
                    <a:pt x="2414" y="53"/>
                    <a:pt x="2327" y="1"/>
                    <a:pt x="2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4" name="Google Shape;16834;p28"/>
            <p:cNvSpPr/>
            <p:nvPr/>
          </p:nvSpPr>
          <p:spPr>
            <a:xfrm>
              <a:off x="2281300" y="1464350"/>
              <a:ext cx="175" cy="150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7" y="0"/>
                  </a:moveTo>
                  <a:lnTo>
                    <a:pt x="4" y="2"/>
                  </a:lnTo>
                  <a:lnTo>
                    <a:pt x="0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5" name="Google Shape;16835;p28"/>
            <p:cNvSpPr/>
            <p:nvPr/>
          </p:nvSpPr>
          <p:spPr>
            <a:xfrm>
              <a:off x="2263600" y="1443725"/>
              <a:ext cx="30850" cy="31575"/>
            </a:xfrm>
            <a:custGeom>
              <a:avLst/>
              <a:gdLst/>
              <a:ahLst/>
              <a:cxnLst/>
              <a:rect l="l" t="t" r="r" b="b"/>
              <a:pathLst>
                <a:path w="1234" h="1263" extrusionOk="0">
                  <a:moveTo>
                    <a:pt x="514" y="802"/>
                  </a:moveTo>
                  <a:cubicBezTo>
                    <a:pt x="515" y="804"/>
                    <a:pt x="517" y="805"/>
                    <a:pt x="519" y="806"/>
                  </a:cubicBezTo>
                  <a:lnTo>
                    <a:pt x="519" y="806"/>
                  </a:lnTo>
                  <a:cubicBezTo>
                    <a:pt x="517" y="805"/>
                    <a:pt x="516" y="804"/>
                    <a:pt x="514" y="802"/>
                  </a:cubicBezTo>
                  <a:close/>
                  <a:moveTo>
                    <a:pt x="636" y="523"/>
                  </a:moveTo>
                  <a:cubicBezTo>
                    <a:pt x="665" y="564"/>
                    <a:pt x="690" y="606"/>
                    <a:pt x="712" y="652"/>
                  </a:cubicBezTo>
                  <a:cubicBezTo>
                    <a:pt x="723" y="678"/>
                    <a:pt x="730" y="706"/>
                    <a:pt x="737" y="736"/>
                  </a:cubicBezTo>
                  <a:cubicBezTo>
                    <a:pt x="737" y="749"/>
                    <a:pt x="737" y="761"/>
                    <a:pt x="737" y="774"/>
                  </a:cubicBezTo>
                  <a:cubicBezTo>
                    <a:pt x="733" y="783"/>
                    <a:pt x="732" y="794"/>
                    <a:pt x="729" y="804"/>
                  </a:cubicBezTo>
                  <a:cubicBezTo>
                    <a:pt x="726" y="808"/>
                    <a:pt x="723" y="813"/>
                    <a:pt x="721" y="818"/>
                  </a:cubicBezTo>
                  <a:cubicBezTo>
                    <a:pt x="718" y="822"/>
                    <a:pt x="716" y="822"/>
                    <a:pt x="715" y="824"/>
                  </a:cubicBezTo>
                  <a:lnTo>
                    <a:pt x="715" y="824"/>
                  </a:lnTo>
                  <a:lnTo>
                    <a:pt x="718" y="821"/>
                  </a:lnTo>
                  <a:lnTo>
                    <a:pt x="715" y="824"/>
                  </a:lnTo>
                  <a:lnTo>
                    <a:pt x="715" y="824"/>
                  </a:lnTo>
                  <a:lnTo>
                    <a:pt x="713" y="825"/>
                  </a:lnTo>
                  <a:lnTo>
                    <a:pt x="712" y="827"/>
                  </a:lnTo>
                  <a:lnTo>
                    <a:pt x="708" y="829"/>
                  </a:lnTo>
                  <a:lnTo>
                    <a:pt x="702" y="830"/>
                  </a:lnTo>
                  <a:cubicBezTo>
                    <a:pt x="690" y="835"/>
                    <a:pt x="677" y="838"/>
                    <a:pt x="665" y="841"/>
                  </a:cubicBezTo>
                  <a:lnTo>
                    <a:pt x="614" y="841"/>
                  </a:lnTo>
                  <a:cubicBezTo>
                    <a:pt x="592" y="836"/>
                    <a:pt x="571" y="830"/>
                    <a:pt x="550" y="824"/>
                  </a:cubicBezTo>
                  <a:cubicBezTo>
                    <a:pt x="541" y="818"/>
                    <a:pt x="530" y="815"/>
                    <a:pt x="522" y="808"/>
                  </a:cubicBezTo>
                  <a:cubicBezTo>
                    <a:pt x="521" y="808"/>
                    <a:pt x="520" y="807"/>
                    <a:pt x="519" y="806"/>
                  </a:cubicBezTo>
                  <a:lnTo>
                    <a:pt x="519" y="806"/>
                  </a:lnTo>
                  <a:cubicBezTo>
                    <a:pt x="521" y="809"/>
                    <a:pt x="525" y="812"/>
                    <a:pt x="530" y="818"/>
                  </a:cubicBezTo>
                  <a:lnTo>
                    <a:pt x="511" y="800"/>
                  </a:lnTo>
                  <a:cubicBezTo>
                    <a:pt x="504" y="795"/>
                    <a:pt x="499" y="791"/>
                    <a:pt x="499" y="791"/>
                  </a:cubicBezTo>
                  <a:lnTo>
                    <a:pt x="499" y="791"/>
                  </a:lnTo>
                  <a:cubicBezTo>
                    <a:pt x="499" y="791"/>
                    <a:pt x="501" y="792"/>
                    <a:pt x="505" y="796"/>
                  </a:cubicBezTo>
                  <a:cubicBezTo>
                    <a:pt x="502" y="793"/>
                    <a:pt x="497" y="788"/>
                    <a:pt x="494" y="782"/>
                  </a:cubicBezTo>
                  <a:cubicBezTo>
                    <a:pt x="486" y="771"/>
                    <a:pt x="480" y="758"/>
                    <a:pt x="473" y="746"/>
                  </a:cubicBezTo>
                  <a:cubicBezTo>
                    <a:pt x="466" y="724"/>
                    <a:pt x="459" y="702"/>
                    <a:pt x="455" y="678"/>
                  </a:cubicBezTo>
                  <a:cubicBezTo>
                    <a:pt x="451" y="648"/>
                    <a:pt x="451" y="620"/>
                    <a:pt x="455" y="590"/>
                  </a:cubicBezTo>
                  <a:cubicBezTo>
                    <a:pt x="456" y="578"/>
                    <a:pt x="461" y="565"/>
                    <a:pt x="466" y="551"/>
                  </a:cubicBezTo>
                  <a:cubicBezTo>
                    <a:pt x="484" y="557"/>
                    <a:pt x="504" y="560"/>
                    <a:pt x="523" y="560"/>
                  </a:cubicBezTo>
                  <a:cubicBezTo>
                    <a:pt x="564" y="560"/>
                    <a:pt x="604" y="547"/>
                    <a:pt x="636" y="523"/>
                  </a:cubicBezTo>
                  <a:close/>
                  <a:moveTo>
                    <a:pt x="393" y="0"/>
                  </a:moveTo>
                  <a:cubicBezTo>
                    <a:pt x="342" y="0"/>
                    <a:pt x="292" y="18"/>
                    <a:pt x="257" y="59"/>
                  </a:cubicBezTo>
                  <a:cubicBezTo>
                    <a:pt x="88" y="261"/>
                    <a:pt x="0" y="514"/>
                    <a:pt x="46" y="777"/>
                  </a:cubicBezTo>
                  <a:cubicBezTo>
                    <a:pt x="88" y="1009"/>
                    <a:pt x="262" y="1192"/>
                    <a:pt x="491" y="1245"/>
                  </a:cubicBezTo>
                  <a:cubicBezTo>
                    <a:pt x="539" y="1256"/>
                    <a:pt x="587" y="1262"/>
                    <a:pt x="636" y="1262"/>
                  </a:cubicBezTo>
                  <a:cubicBezTo>
                    <a:pt x="815" y="1262"/>
                    <a:pt x="989" y="1186"/>
                    <a:pt x="1086" y="1026"/>
                  </a:cubicBezTo>
                  <a:cubicBezTo>
                    <a:pt x="1233" y="785"/>
                    <a:pt x="1135" y="487"/>
                    <a:pt x="979" y="277"/>
                  </a:cubicBezTo>
                  <a:cubicBezTo>
                    <a:pt x="939" y="218"/>
                    <a:pt x="893" y="164"/>
                    <a:pt x="840" y="116"/>
                  </a:cubicBezTo>
                  <a:cubicBezTo>
                    <a:pt x="767" y="53"/>
                    <a:pt x="682" y="13"/>
                    <a:pt x="587" y="13"/>
                  </a:cubicBezTo>
                  <a:cubicBezTo>
                    <a:pt x="567" y="13"/>
                    <a:pt x="546" y="15"/>
                    <a:pt x="525" y="19"/>
                  </a:cubicBezTo>
                  <a:cubicBezTo>
                    <a:pt x="517" y="20"/>
                    <a:pt x="509" y="25"/>
                    <a:pt x="502" y="26"/>
                  </a:cubicBezTo>
                  <a:cubicBezTo>
                    <a:pt x="468" y="10"/>
                    <a:pt x="430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6" name="Google Shape;16836;p28"/>
            <p:cNvSpPr/>
            <p:nvPr/>
          </p:nvSpPr>
          <p:spPr>
            <a:xfrm>
              <a:off x="2276400" y="1463750"/>
              <a:ext cx="25" cy="50"/>
            </a:xfrm>
            <a:custGeom>
              <a:avLst/>
              <a:gdLst/>
              <a:ahLst/>
              <a:cxnLst/>
              <a:rect l="l" t="t" r="r" b="b"/>
              <a:pathLst>
                <a:path w="1" h="2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7" name="Google Shape;16837;p28"/>
            <p:cNvSpPr/>
            <p:nvPr/>
          </p:nvSpPr>
          <p:spPr>
            <a:xfrm>
              <a:off x="2307350" y="1335725"/>
              <a:ext cx="60925" cy="106200"/>
            </a:xfrm>
            <a:custGeom>
              <a:avLst/>
              <a:gdLst/>
              <a:ahLst/>
              <a:cxnLst/>
              <a:rect l="l" t="t" r="r" b="b"/>
              <a:pathLst>
                <a:path w="2437" h="4248" extrusionOk="0">
                  <a:moveTo>
                    <a:pt x="1857" y="707"/>
                  </a:moveTo>
                  <a:lnTo>
                    <a:pt x="1857" y="707"/>
                  </a:lnTo>
                  <a:cubicBezTo>
                    <a:pt x="1782" y="831"/>
                    <a:pt x="1688" y="947"/>
                    <a:pt x="1636" y="1025"/>
                  </a:cubicBezTo>
                  <a:cubicBezTo>
                    <a:pt x="1486" y="1250"/>
                    <a:pt x="1329" y="1473"/>
                    <a:pt x="1169" y="1691"/>
                  </a:cubicBezTo>
                  <a:cubicBezTo>
                    <a:pt x="1158" y="1705"/>
                    <a:pt x="1147" y="1717"/>
                    <a:pt x="1138" y="1730"/>
                  </a:cubicBezTo>
                  <a:cubicBezTo>
                    <a:pt x="1329" y="1355"/>
                    <a:pt x="1559" y="1001"/>
                    <a:pt x="1857" y="707"/>
                  </a:cubicBezTo>
                  <a:close/>
                  <a:moveTo>
                    <a:pt x="2127" y="1"/>
                  </a:moveTo>
                  <a:cubicBezTo>
                    <a:pt x="2089" y="1"/>
                    <a:pt x="2053" y="10"/>
                    <a:pt x="2025" y="30"/>
                  </a:cubicBezTo>
                  <a:cubicBezTo>
                    <a:pt x="1283" y="534"/>
                    <a:pt x="826" y="1305"/>
                    <a:pt x="497" y="2123"/>
                  </a:cubicBezTo>
                  <a:cubicBezTo>
                    <a:pt x="414" y="2332"/>
                    <a:pt x="328" y="2556"/>
                    <a:pt x="274" y="2784"/>
                  </a:cubicBezTo>
                  <a:cubicBezTo>
                    <a:pt x="223" y="2842"/>
                    <a:pt x="174" y="2902"/>
                    <a:pt x="124" y="2958"/>
                  </a:cubicBezTo>
                  <a:cubicBezTo>
                    <a:pt x="0" y="3095"/>
                    <a:pt x="99" y="3272"/>
                    <a:pt x="231" y="3311"/>
                  </a:cubicBezTo>
                  <a:cubicBezTo>
                    <a:pt x="237" y="3386"/>
                    <a:pt x="249" y="3461"/>
                    <a:pt x="270" y="3535"/>
                  </a:cubicBezTo>
                  <a:cubicBezTo>
                    <a:pt x="383" y="3919"/>
                    <a:pt x="688" y="4209"/>
                    <a:pt x="1091" y="4246"/>
                  </a:cubicBezTo>
                  <a:cubicBezTo>
                    <a:pt x="1099" y="4247"/>
                    <a:pt x="1106" y="4247"/>
                    <a:pt x="1113" y="4247"/>
                  </a:cubicBezTo>
                  <a:cubicBezTo>
                    <a:pt x="1358" y="4247"/>
                    <a:pt x="1349" y="3852"/>
                    <a:pt x="1091" y="3828"/>
                  </a:cubicBezTo>
                  <a:cubicBezTo>
                    <a:pt x="745" y="3795"/>
                    <a:pt x="625" y="3383"/>
                    <a:pt x="646" y="3095"/>
                  </a:cubicBezTo>
                  <a:cubicBezTo>
                    <a:pt x="649" y="3052"/>
                    <a:pt x="660" y="3008"/>
                    <a:pt x="668" y="2966"/>
                  </a:cubicBezTo>
                  <a:cubicBezTo>
                    <a:pt x="1012" y="2568"/>
                    <a:pt x="1346" y="2159"/>
                    <a:pt x="1655" y="1730"/>
                  </a:cubicBezTo>
                  <a:cubicBezTo>
                    <a:pt x="1844" y="1465"/>
                    <a:pt x="2039" y="1197"/>
                    <a:pt x="2205" y="915"/>
                  </a:cubicBezTo>
                  <a:cubicBezTo>
                    <a:pt x="2361" y="654"/>
                    <a:pt x="2437" y="392"/>
                    <a:pt x="2311" y="105"/>
                  </a:cubicBezTo>
                  <a:cubicBezTo>
                    <a:pt x="2282" y="38"/>
                    <a:pt x="2202" y="1"/>
                    <a:pt x="21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8" name="Google Shape;16838;p28"/>
            <p:cNvSpPr/>
            <p:nvPr/>
          </p:nvSpPr>
          <p:spPr>
            <a:xfrm>
              <a:off x="2392975" y="1383775"/>
              <a:ext cx="89475" cy="12475"/>
            </a:xfrm>
            <a:custGeom>
              <a:avLst/>
              <a:gdLst/>
              <a:ahLst/>
              <a:cxnLst/>
              <a:rect l="l" t="t" r="r" b="b"/>
              <a:pathLst>
                <a:path w="3579" h="499" extrusionOk="0">
                  <a:moveTo>
                    <a:pt x="262" y="1"/>
                  </a:moveTo>
                  <a:cubicBezTo>
                    <a:pt x="0" y="1"/>
                    <a:pt x="3" y="411"/>
                    <a:pt x="270" y="419"/>
                  </a:cubicBezTo>
                  <a:lnTo>
                    <a:pt x="3309" y="499"/>
                  </a:lnTo>
                  <a:cubicBezTo>
                    <a:pt x="3312" y="499"/>
                    <a:pt x="3314" y="499"/>
                    <a:pt x="3317" y="499"/>
                  </a:cubicBezTo>
                  <a:cubicBezTo>
                    <a:pt x="3579" y="499"/>
                    <a:pt x="3576" y="87"/>
                    <a:pt x="3309" y="81"/>
                  </a:cubicBezTo>
                  <a:lnTo>
                    <a:pt x="270" y="1"/>
                  </a:lnTo>
                  <a:cubicBezTo>
                    <a:pt x="267" y="1"/>
                    <a:pt x="265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39" name="Google Shape;16839;p28"/>
            <p:cNvSpPr/>
            <p:nvPr/>
          </p:nvSpPr>
          <p:spPr>
            <a:xfrm>
              <a:off x="2383425" y="1406625"/>
              <a:ext cx="92175" cy="12950"/>
            </a:xfrm>
            <a:custGeom>
              <a:avLst/>
              <a:gdLst/>
              <a:ahLst/>
              <a:cxnLst/>
              <a:rect l="l" t="t" r="r" b="b"/>
              <a:pathLst>
                <a:path w="3687" h="518" extrusionOk="0">
                  <a:moveTo>
                    <a:pt x="3445" y="0"/>
                  </a:moveTo>
                  <a:cubicBezTo>
                    <a:pt x="3437" y="0"/>
                    <a:pt x="3428" y="1"/>
                    <a:pt x="3419" y="2"/>
                  </a:cubicBezTo>
                  <a:cubicBezTo>
                    <a:pt x="2827" y="66"/>
                    <a:pt x="2233" y="99"/>
                    <a:pt x="1639" y="99"/>
                  </a:cubicBezTo>
                  <a:cubicBezTo>
                    <a:pt x="1182" y="99"/>
                    <a:pt x="725" y="80"/>
                    <a:pt x="269" y="41"/>
                  </a:cubicBezTo>
                  <a:cubicBezTo>
                    <a:pt x="262" y="40"/>
                    <a:pt x="255" y="40"/>
                    <a:pt x="248" y="40"/>
                  </a:cubicBezTo>
                  <a:cubicBezTo>
                    <a:pt x="0" y="40"/>
                    <a:pt x="9" y="438"/>
                    <a:pt x="269" y="459"/>
                  </a:cubicBezTo>
                  <a:cubicBezTo>
                    <a:pt x="727" y="498"/>
                    <a:pt x="1187" y="518"/>
                    <a:pt x="1646" y="518"/>
                  </a:cubicBezTo>
                  <a:cubicBezTo>
                    <a:pt x="2238" y="518"/>
                    <a:pt x="2829" y="485"/>
                    <a:pt x="3419" y="420"/>
                  </a:cubicBezTo>
                  <a:cubicBezTo>
                    <a:pt x="3674" y="391"/>
                    <a:pt x="3686" y="0"/>
                    <a:pt x="34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0" name="Google Shape;16840;p28"/>
            <p:cNvSpPr/>
            <p:nvPr/>
          </p:nvSpPr>
          <p:spPr>
            <a:xfrm>
              <a:off x="2527300" y="1336100"/>
              <a:ext cx="73375" cy="105550"/>
            </a:xfrm>
            <a:custGeom>
              <a:avLst/>
              <a:gdLst/>
              <a:ahLst/>
              <a:cxnLst/>
              <a:rect l="l" t="t" r="r" b="b"/>
              <a:pathLst>
                <a:path w="2935" h="4222" extrusionOk="0">
                  <a:moveTo>
                    <a:pt x="1770" y="1"/>
                  </a:moveTo>
                  <a:cubicBezTo>
                    <a:pt x="1393" y="1"/>
                    <a:pt x="1017" y="49"/>
                    <a:pt x="651" y="143"/>
                  </a:cubicBezTo>
                  <a:cubicBezTo>
                    <a:pt x="451" y="197"/>
                    <a:pt x="471" y="444"/>
                    <a:pt x="609" y="527"/>
                  </a:cubicBezTo>
                  <a:cubicBezTo>
                    <a:pt x="421" y="1109"/>
                    <a:pt x="233" y="1691"/>
                    <a:pt x="45" y="2273"/>
                  </a:cubicBezTo>
                  <a:cubicBezTo>
                    <a:pt x="0" y="2409"/>
                    <a:pt x="124" y="2538"/>
                    <a:pt x="253" y="2538"/>
                  </a:cubicBezTo>
                  <a:cubicBezTo>
                    <a:pt x="287" y="2538"/>
                    <a:pt x="321" y="2529"/>
                    <a:pt x="352" y="2509"/>
                  </a:cubicBezTo>
                  <a:cubicBezTo>
                    <a:pt x="627" y="2336"/>
                    <a:pt x="966" y="2155"/>
                    <a:pt x="1303" y="2155"/>
                  </a:cubicBezTo>
                  <a:cubicBezTo>
                    <a:pt x="1383" y="2155"/>
                    <a:pt x="1464" y="2165"/>
                    <a:pt x="1543" y="2188"/>
                  </a:cubicBezTo>
                  <a:cubicBezTo>
                    <a:pt x="1910" y="2295"/>
                    <a:pt x="2201" y="2729"/>
                    <a:pt x="2364" y="3051"/>
                  </a:cubicBezTo>
                  <a:cubicBezTo>
                    <a:pt x="2574" y="3468"/>
                    <a:pt x="2235" y="3675"/>
                    <a:pt x="1866" y="3752"/>
                  </a:cubicBezTo>
                  <a:cubicBezTo>
                    <a:pt x="1712" y="3784"/>
                    <a:pt x="1555" y="3800"/>
                    <a:pt x="1398" y="3800"/>
                  </a:cubicBezTo>
                  <a:cubicBezTo>
                    <a:pt x="1329" y="3800"/>
                    <a:pt x="1259" y="3797"/>
                    <a:pt x="1189" y="3791"/>
                  </a:cubicBezTo>
                  <a:cubicBezTo>
                    <a:pt x="1104" y="3783"/>
                    <a:pt x="771" y="3725"/>
                    <a:pt x="793" y="3583"/>
                  </a:cubicBezTo>
                  <a:cubicBezTo>
                    <a:pt x="816" y="3423"/>
                    <a:pt x="679" y="3319"/>
                    <a:pt x="558" y="3319"/>
                  </a:cubicBezTo>
                  <a:cubicBezTo>
                    <a:pt x="478" y="3319"/>
                    <a:pt x="404" y="3365"/>
                    <a:pt x="388" y="3471"/>
                  </a:cubicBezTo>
                  <a:cubicBezTo>
                    <a:pt x="318" y="3952"/>
                    <a:pt x="780" y="4175"/>
                    <a:pt x="1189" y="4211"/>
                  </a:cubicBezTo>
                  <a:cubicBezTo>
                    <a:pt x="1268" y="4218"/>
                    <a:pt x="1351" y="4222"/>
                    <a:pt x="1436" y="4222"/>
                  </a:cubicBezTo>
                  <a:cubicBezTo>
                    <a:pt x="1809" y="4222"/>
                    <a:pt x="2221" y="4147"/>
                    <a:pt x="2513" y="3938"/>
                  </a:cubicBezTo>
                  <a:cubicBezTo>
                    <a:pt x="2934" y="3636"/>
                    <a:pt x="2917" y="3144"/>
                    <a:pt x="2665" y="2732"/>
                  </a:cubicBezTo>
                  <a:cubicBezTo>
                    <a:pt x="2430" y="2349"/>
                    <a:pt x="2127" y="1936"/>
                    <a:pt x="1682" y="1792"/>
                  </a:cubicBezTo>
                  <a:cubicBezTo>
                    <a:pt x="1562" y="1753"/>
                    <a:pt x="1441" y="1737"/>
                    <a:pt x="1319" y="1737"/>
                  </a:cubicBezTo>
                  <a:cubicBezTo>
                    <a:pt x="1076" y="1737"/>
                    <a:pt x="834" y="1803"/>
                    <a:pt x="604" y="1901"/>
                  </a:cubicBezTo>
                  <a:lnTo>
                    <a:pt x="1062" y="490"/>
                  </a:lnTo>
                  <a:lnTo>
                    <a:pt x="1062" y="487"/>
                  </a:lnTo>
                  <a:cubicBezTo>
                    <a:pt x="1301" y="442"/>
                    <a:pt x="1542" y="419"/>
                    <a:pt x="1784" y="419"/>
                  </a:cubicBezTo>
                  <a:cubicBezTo>
                    <a:pt x="2005" y="419"/>
                    <a:pt x="2227" y="438"/>
                    <a:pt x="2447" y="476"/>
                  </a:cubicBezTo>
                  <a:cubicBezTo>
                    <a:pt x="2463" y="479"/>
                    <a:pt x="2479" y="480"/>
                    <a:pt x="2495" y="480"/>
                  </a:cubicBezTo>
                  <a:cubicBezTo>
                    <a:pt x="2590" y="480"/>
                    <a:pt x="2677" y="429"/>
                    <a:pt x="2704" y="330"/>
                  </a:cubicBezTo>
                  <a:cubicBezTo>
                    <a:pt x="2732" y="228"/>
                    <a:pt x="2669" y="92"/>
                    <a:pt x="2558" y="71"/>
                  </a:cubicBezTo>
                  <a:cubicBezTo>
                    <a:pt x="2297" y="24"/>
                    <a:pt x="2033" y="1"/>
                    <a:pt x="17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1" name="Google Shape;16841;p28"/>
            <p:cNvSpPr/>
            <p:nvPr/>
          </p:nvSpPr>
          <p:spPr>
            <a:xfrm>
              <a:off x="2650275" y="1385825"/>
              <a:ext cx="184875" cy="61250"/>
            </a:xfrm>
            <a:custGeom>
              <a:avLst/>
              <a:gdLst/>
              <a:ahLst/>
              <a:cxnLst/>
              <a:rect l="l" t="t" r="r" b="b"/>
              <a:pathLst>
                <a:path w="7395" h="2450" extrusionOk="0">
                  <a:moveTo>
                    <a:pt x="5974" y="0"/>
                  </a:moveTo>
                  <a:cubicBezTo>
                    <a:pt x="5909" y="0"/>
                    <a:pt x="5846" y="31"/>
                    <a:pt x="5807" y="104"/>
                  </a:cubicBezTo>
                  <a:cubicBezTo>
                    <a:pt x="5603" y="480"/>
                    <a:pt x="5403" y="856"/>
                    <a:pt x="5199" y="1232"/>
                  </a:cubicBezTo>
                  <a:cubicBezTo>
                    <a:pt x="5134" y="1350"/>
                    <a:pt x="5055" y="1486"/>
                    <a:pt x="4948" y="1486"/>
                  </a:cubicBezTo>
                  <a:cubicBezTo>
                    <a:pt x="4901" y="1486"/>
                    <a:pt x="4850" y="1460"/>
                    <a:pt x="4792" y="1398"/>
                  </a:cubicBezTo>
                  <a:cubicBezTo>
                    <a:pt x="4666" y="1261"/>
                    <a:pt x="4663" y="1039"/>
                    <a:pt x="4652" y="867"/>
                  </a:cubicBezTo>
                  <a:cubicBezTo>
                    <a:pt x="4643" y="737"/>
                    <a:pt x="4535" y="661"/>
                    <a:pt x="4431" y="661"/>
                  </a:cubicBezTo>
                  <a:cubicBezTo>
                    <a:pt x="4349" y="661"/>
                    <a:pt x="4270" y="707"/>
                    <a:pt x="4240" y="810"/>
                  </a:cubicBezTo>
                  <a:cubicBezTo>
                    <a:pt x="4112" y="1263"/>
                    <a:pt x="3828" y="1625"/>
                    <a:pt x="3446" y="1879"/>
                  </a:cubicBezTo>
                  <a:cubicBezTo>
                    <a:pt x="3283" y="1427"/>
                    <a:pt x="3197" y="954"/>
                    <a:pt x="3186" y="476"/>
                  </a:cubicBezTo>
                  <a:cubicBezTo>
                    <a:pt x="3184" y="354"/>
                    <a:pt x="3068" y="267"/>
                    <a:pt x="2959" y="267"/>
                  </a:cubicBezTo>
                  <a:cubicBezTo>
                    <a:pt x="2894" y="267"/>
                    <a:pt x="2831" y="298"/>
                    <a:pt x="2795" y="371"/>
                  </a:cubicBezTo>
                  <a:cubicBezTo>
                    <a:pt x="2600" y="776"/>
                    <a:pt x="2376" y="1246"/>
                    <a:pt x="1979" y="1487"/>
                  </a:cubicBezTo>
                  <a:cubicBezTo>
                    <a:pt x="1917" y="1233"/>
                    <a:pt x="1855" y="979"/>
                    <a:pt x="1793" y="726"/>
                  </a:cubicBezTo>
                  <a:cubicBezTo>
                    <a:pt x="1768" y="622"/>
                    <a:pt x="1689" y="575"/>
                    <a:pt x="1607" y="575"/>
                  </a:cubicBezTo>
                  <a:cubicBezTo>
                    <a:pt x="1518" y="575"/>
                    <a:pt x="1424" y="630"/>
                    <a:pt x="1389" y="726"/>
                  </a:cubicBezTo>
                  <a:cubicBezTo>
                    <a:pt x="1280" y="1026"/>
                    <a:pt x="1136" y="1315"/>
                    <a:pt x="958" y="1583"/>
                  </a:cubicBezTo>
                  <a:cubicBezTo>
                    <a:pt x="873" y="1709"/>
                    <a:pt x="782" y="1841"/>
                    <a:pt x="676" y="1951"/>
                  </a:cubicBezTo>
                  <a:cubicBezTo>
                    <a:pt x="640" y="1988"/>
                    <a:pt x="608" y="2003"/>
                    <a:pt x="580" y="2003"/>
                  </a:cubicBezTo>
                  <a:cubicBezTo>
                    <a:pt x="497" y="2003"/>
                    <a:pt x="448" y="1867"/>
                    <a:pt x="436" y="1758"/>
                  </a:cubicBezTo>
                  <a:cubicBezTo>
                    <a:pt x="420" y="1625"/>
                    <a:pt x="307" y="1558"/>
                    <a:pt x="202" y="1558"/>
                  </a:cubicBezTo>
                  <a:cubicBezTo>
                    <a:pt x="97" y="1558"/>
                    <a:pt x="0" y="1624"/>
                    <a:pt x="16" y="1758"/>
                  </a:cubicBezTo>
                  <a:cubicBezTo>
                    <a:pt x="53" y="2080"/>
                    <a:pt x="278" y="2450"/>
                    <a:pt x="583" y="2450"/>
                  </a:cubicBezTo>
                  <a:cubicBezTo>
                    <a:pt x="676" y="2450"/>
                    <a:pt x="777" y="2415"/>
                    <a:pt x="882" y="2333"/>
                  </a:cubicBezTo>
                  <a:cubicBezTo>
                    <a:pt x="1091" y="2172"/>
                    <a:pt x="1254" y="1904"/>
                    <a:pt x="1392" y="1683"/>
                  </a:cubicBezTo>
                  <a:cubicBezTo>
                    <a:pt x="1443" y="1598"/>
                    <a:pt x="1487" y="1509"/>
                    <a:pt x="1533" y="1421"/>
                  </a:cubicBezTo>
                  <a:lnTo>
                    <a:pt x="1635" y="1841"/>
                  </a:lnTo>
                  <a:cubicBezTo>
                    <a:pt x="1655" y="1927"/>
                    <a:pt x="1747" y="1996"/>
                    <a:pt x="1837" y="1996"/>
                  </a:cubicBezTo>
                  <a:cubicBezTo>
                    <a:pt x="1856" y="1996"/>
                    <a:pt x="1875" y="1993"/>
                    <a:pt x="1893" y="1987"/>
                  </a:cubicBezTo>
                  <a:cubicBezTo>
                    <a:pt x="2314" y="1836"/>
                    <a:pt x="2604" y="1531"/>
                    <a:pt x="2835" y="1174"/>
                  </a:cubicBezTo>
                  <a:cubicBezTo>
                    <a:pt x="2893" y="1543"/>
                    <a:pt x="2993" y="1904"/>
                    <a:pt x="3137" y="2248"/>
                  </a:cubicBezTo>
                  <a:cubicBezTo>
                    <a:pt x="3176" y="2342"/>
                    <a:pt x="3249" y="2400"/>
                    <a:pt x="3338" y="2400"/>
                  </a:cubicBezTo>
                  <a:cubicBezTo>
                    <a:pt x="3371" y="2400"/>
                    <a:pt x="3407" y="2392"/>
                    <a:pt x="3444" y="2374"/>
                  </a:cubicBezTo>
                  <a:cubicBezTo>
                    <a:pt x="3842" y="2176"/>
                    <a:pt x="4159" y="1866"/>
                    <a:pt x="4383" y="1496"/>
                  </a:cubicBezTo>
                  <a:cubicBezTo>
                    <a:pt x="4491" y="1730"/>
                    <a:pt x="4664" y="1915"/>
                    <a:pt x="4937" y="1915"/>
                  </a:cubicBezTo>
                  <a:cubicBezTo>
                    <a:pt x="4981" y="1915"/>
                    <a:pt x="5027" y="1910"/>
                    <a:pt x="5075" y="1901"/>
                  </a:cubicBezTo>
                  <a:cubicBezTo>
                    <a:pt x="5359" y="1844"/>
                    <a:pt x="5484" y="1586"/>
                    <a:pt x="5611" y="1352"/>
                  </a:cubicBezTo>
                  <a:lnTo>
                    <a:pt x="5678" y="1227"/>
                  </a:lnTo>
                  <a:cubicBezTo>
                    <a:pt x="5718" y="1468"/>
                    <a:pt x="5830" y="1655"/>
                    <a:pt x="6083" y="1673"/>
                  </a:cubicBezTo>
                  <a:cubicBezTo>
                    <a:pt x="6094" y="1674"/>
                    <a:pt x="6105" y="1675"/>
                    <a:pt x="6116" y="1675"/>
                  </a:cubicBezTo>
                  <a:cubicBezTo>
                    <a:pt x="6376" y="1675"/>
                    <a:pt x="6615" y="1453"/>
                    <a:pt x="6792" y="1288"/>
                  </a:cubicBezTo>
                  <a:cubicBezTo>
                    <a:pt x="6830" y="1252"/>
                    <a:pt x="6860" y="1210"/>
                    <a:pt x="6896" y="1174"/>
                  </a:cubicBezTo>
                  <a:lnTo>
                    <a:pt x="6896" y="1174"/>
                  </a:lnTo>
                  <a:lnTo>
                    <a:pt x="6825" y="1918"/>
                  </a:lnTo>
                  <a:cubicBezTo>
                    <a:pt x="6813" y="2052"/>
                    <a:pt x="6911" y="2118"/>
                    <a:pt x="7016" y="2118"/>
                  </a:cubicBezTo>
                  <a:cubicBezTo>
                    <a:pt x="7121" y="2118"/>
                    <a:pt x="7233" y="2051"/>
                    <a:pt x="7245" y="1918"/>
                  </a:cubicBezTo>
                  <a:cubicBezTo>
                    <a:pt x="7291" y="1426"/>
                    <a:pt x="7338" y="934"/>
                    <a:pt x="7383" y="442"/>
                  </a:cubicBezTo>
                  <a:cubicBezTo>
                    <a:pt x="7395" y="313"/>
                    <a:pt x="7280" y="237"/>
                    <a:pt x="7168" y="237"/>
                  </a:cubicBezTo>
                  <a:cubicBezTo>
                    <a:pt x="7098" y="237"/>
                    <a:pt x="7028" y="267"/>
                    <a:pt x="6991" y="335"/>
                  </a:cubicBezTo>
                  <a:cubicBezTo>
                    <a:pt x="6819" y="658"/>
                    <a:pt x="6584" y="962"/>
                    <a:pt x="6277" y="1169"/>
                  </a:cubicBezTo>
                  <a:cubicBezTo>
                    <a:pt x="6221" y="1207"/>
                    <a:pt x="6189" y="1243"/>
                    <a:pt x="6161" y="1243"/>
                  </a:cubicBezTo>
                  <a:cubicBezTo>
                    <a:pt x="6144" y="1243"/>
                    <a:pt x="6128" y="1231"/>
                    <a:pt x="6109" y="1199"/>
                  </a:cubicBezTo>
                  <a:cubicBezTo>
                    <a:pt x="6070" y="1134"/>
                    <a:pt x="6092" y="993"/>
                    <a:pt x="6092" y="918"/>
                  </a:cubicBezTo>
                  <a:cubicBezTo>
                    <a:pt x="6097" y="697"/>
                    <a:pt x="6130" y="478"/>
                    <a:pt x="6189" y="265"/>
                  </a:cubicBezTo>
                  <a:cubicBezTo>
                    <a:pt x="6229" y="116"/>
                    <a:pt x="6100" y="0"/>
                    <a:pt x="5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2" name="Google Shape;16842;p28"/>
            <p:cNvSpPr/>
            <p:nvPr/>
          </p:nvSpPr>
          <p:spPr>
            <a:xfrm>
              <a:off x="2878750" y="1376325"/>
              <a:ext cx="19600" cy="18025"/>
            </a:xfrm>
            <a:custGeom>
              <a:avLst/>
              <a:gdLst/>
              <a:ahLst/>
              <a:cxnLst/>
              <a:rect l="l" t="t" r="r" b="b"/>
              <a:pathLst>
                <a:path w="784" h="721" extrusionOk="0">
                  <a:moveTo>
                    <a:pt x="373" y="643"/>
                  </a:moveTo>
                  <a:lnTo>
                    <a:pt x="372" y="645"/>
                  </a:lnTo>
                  <a:cubicBezTo>
                    <a:pt x="372" y="644"/>
                    <a:pt x="372" y="644"/>
                    <a:pt x="373" y="643"/>
                  </a:cubicBezTo>
                  <a:close/>
                  <a:moveTo>
                    <a:pt x="572" y="1"/>
                  </a:moveTo>
                  <a:cubicBezTo>
                    <a:pt x="536" y="1"/>
                    <a:pt x="499" y="10"/>
                    <a:pt x="466" y="29"/>
                  </a:cubicBezTo>
                  <a:cubicBezTo>
                    <a:pt x="436" y="43"/>
                    <a:pt x="412" y="67"/>
                    <a:pt x="384" y="84"/>
                  </a:cubicBezTo>
                  <a:cubicBezTo>
                    <a:pt x="381" y="84"/>
                    <a:pt x="378" y="82"/>
                    <a:pt x="373" y="82"/>
                  </a:cubicBezTo>
                  <a:cubicBezTo>
                    <a:pt x="318" y="82"/>
                    <a:pt x="265" y="104"/>
                    <a:pt x="226" y="144"/>
                  </a:cubicBezTo>
                  <a:cubicBezTo>
                    <a:pt x="199" y="173"/>
                    <a:pt x="181" y="211"/>
                    <a:pt x="173" y="250"/>
                  </a:cubicBezTo>
                  <a:cubicBezTo>
                    <a:pt x="123" y="299"/>
                    <a:pt x="76" y="350"/>
                    <a:pt x="32" y="405"/>
                  </a:cubicBezTo>
                  <a:cubicBezTo>
                    <a:pt x="18" y="429"/>
                    <a:pt x="8" y="455"/>
                    <a:pt x="7" y="484"/>
                  </a:cubicBezTo>
                  <a:cubicBezTo>
                    <a:pt x="0" y="510"/>
                    <a:pt x="2" y="540"/>
                    <a:pt x="11" y="567"/>
                  </a:cubicBezTo>
                  <a:cubicBezTo>
                    <a:pt x="25" y="618"/>
                    <a:pt x="60" y="664"/>
                    <a:pt x="107" y="692"/>
                  </a:cubicBezTo>
                  <a:cubicBezTo>
                    <a:pt x="139" y="710"/>
                    <a:pt x="175" y="720"/>
                    <a:pt x="212" y="720"/>
                  </a:cubicBezTo>
                  <a:cubicBezTo>
                    <a:pt x="230" y="720"/>
                    <a:pt x="250" y="718"/>
                    <a:pt x="268" y="712"/>
                  </a:cubicBezTo>
                  <a:lnTo>
                    <a:pt x="318" y="692"/>
                  </a:lnTo>
                  <a:cubicBezTo>
                    <a:pt x="345" y="676"/>
                    <a:pt x="367" y="655"/>
                    <a:pt x="384" y="631"/>
                  </a:cubicBezTo>
                  <a:lnTo>
                    <a:pt x="384" y="631"/>
                  </a:lnTo>
                  <a:cubicBezTo>
                    <a:pt x="396" y="619"/>
                    <a:pt x="410" y="609"/>
                    <a:pt x="422" y="595"/>
                  </a:cubicBezTo>
                  <a:cubicBezTo>
                    <a:pt x="433" y="601"/>
                    <a:pt x="445" y="606"/>
                    <a:pt x="458" y="607"/>
                  </a:cubicBezTo>
                  <a:cubicBezTo>
                    <a:pt x="469" y="609"/>
                    <a:pt x="481" y="610"/>
                    <a:pt x="493" y="610"/>
                  </a:cubicBezTo>
                  <a:cubicBezTo>
                    <a:pt x="528" y="610"/>
                    <a:pt x="562" y="601"/>
                    <a:pt x="593" y="582"/>
                  </a:cubicBezTo>
                  <a:cubicBezTo>
                    <a:pt x="654" y="543"/>
                    <a:pt x="704" y="488"/>
                    <a:pt x="737" y="424"/>
                  </a:cubicBezTo>
                  <a:cubicBezTo>
                    <a:pt x="752" y="393"/>
                    <a:pt x="765" y="358"/>
                    <a:pt x="773" y="324"/>
                  </a:cubicBezTo>
                  <a:cubicBezTo>
                    <a:pt x="781" y="286"/>
                    <a:pt x="784" y="248"/>
                    <a:pt x="781" y="211"/>
                  </a:cubicBezTo>
                  <a:cubicBezTo>
                    <a:pt x="781" y="173"/>
                    <a:pt x="771" y="136"/>
                    <a:pt x="752" y="104"/>
                  </a:cubicBezTo>
                  <a:cubicBezTo>
                    <a:pt x="714" y="37"/>
                    <a:pt x="644" y="1"/>
                    <a:pt x="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3" name="Google Shape;16843;p28"/>
            <p:cNvSpPr/>
            <p:nvPr/>
          </p:nvSpPr>
          <p:spPr>
            <a:xfrm>
              <a:off x="2880950" y="1438075"/>
              <a:ext cx="18100" cy="41550"/>
            </a:xfrm>
            <a:custGeom>
              <a:avLst/>
              <a:gdLst/>
              <a:ahLst/>
              <a:cxnLst/>
              <a:rect l="l" t="t" r="r" b="b"/>
              <a:pathLst>
                <a:path w="724" h="1662" extrusionOk="0">
                  <a:moveTo>
                    <a:pt x="521" y="0"/>
                  </a:moveTo>
                  <a:cubicBezTo>
                    <a:pt x="519" y="0"/>
                    <a:pt x="516" y="0"/>
                    <a:pt x="514" y="0"/>
                  </a:cubicBezTo>
                  <a:cubicBezTo>
                    <a:pt x="398" y="2"/>
                    <a:pt x="306" y="94"/>
                    <a:pt x="304" y="209"/>
                  </a:cubicBezTo>
                  <a:cubicBezTo>
                    <a:pt x="298" y="603"/>
                    <a:pt x="210" y="990"/>
                    <a:pt x="46" y="1349"/>
                  </a:cubicBezTo>
                  <a:cubicBezTo>
                    <a:pt x="0" y="1448"/>
                    <a:pt x="14" y="1579"/>
                    <a:pt x="121" y="1636"/>
                  </a:cubicBezTo>
                  <a:cubicBezTo>
                    <a:pt x="153" y="1653"/>
                    <a:pt x="191" y="1661"/>
                    <a:pt x="229" y="1661"/>
                  </a:cubicBezTo>
                  <a:cubicBezTo>
                    <a:pt x="302" y="1661"/>
                    <a:pt x="376" y="1630"/>
                    <a:pt x="407" y="1561"/>
                  </a:cubicBezTo>
                  <a:cubicBezTo>
                    <a:pt x="608" y="1138"/>
                    <a:pt x="716" y="677"/>
                    <a:pt x="722" y="209"/>
                  </a:cubicBezTo>
                  <a:cubicBezTo>
                    <a:pt x="724" y="103"/>
                    <a:pt x="629" y="0"/>
                    <a:pt x="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4" name="Google Shape;16844;p28"/>
            <p:cNvSpPr/>
            <p:nvPr/>
          </p:nvSpPr>
          <p:spPr>
            <a:xfrm>
              <a:off x="2936775" y="1343300"/>
              <a:ext cx="96550" cy="111850"/>
            </a:xfrm>
            <a:custGeom>
              <a:avLst/>
              <a:gdLst/>
              <a:ahLst/>
              <a:cxnLst/>
              <a:rect l="l" t="t" r="r" b="b"/>
              <a:pathLst>
                <a:path w="3862" h="4474" extrusionOk="0">
                  <a:moveTo>
                    <a:pt x="2455" y="664"/>
                  </a:moveTo>
                  <a:cubicBezTo>
                    <a:pt x="2666" y="1115"/>
                    <a:pt x="2759" y="1629"/>
                    <a:pt x="2884" y="2101"/>
                  </a:cubicBezTo>
                  <a:cubicBezTo>
                    <a:pt x="3047" y="2716"/>
                    <a:pt x="3210" y="3332"/>
                    <a:pt x="3371" y="3948"/>
                  </a:cubicBezTo>
                  <a:cubicBezTo>
                    <a:pt x="3094" y="4003"/>
                    <a:pt x="2805" y="4013"/>
                    <a:pt x="2518" y="4013"/>
                  </a:cubicBezTo>
                  <a:cubicBezTo>
                    <a:pt x="2375" y="4013"/>
                    <a:pt x="2233" y="4010"/>
                    <a:pt x="2092" y="4010"/>
                  </a:cubicBezTo>
                  <a:cubicBezTo>
                    <a:pt x="2078" y="4010"/>
                    <a:pt x="2065" y="4010"/>
                    <a:pt x="2051" y="4011"/>
                  </a:cubicBezTo>
                  <a:lnTo>
                    <a:pt x="1263" y="4015"/>
                  </a:lnTo>
                  <a:cubicBezTo>
                    <a:pt x="1100" y="4017"/>
                    <a:pt x="936" y="4022"/>
                    <a:pt x="771" y="4022"/>
                  </a:cubicBezTo>
                  <a:cubicBezTo>
                    <a:pt x="738" y="4022"/>
                    <a:pt x="706" y="4022"/>
                    <a:pt x="673" y="4021"/>
                  </a:cubicBezTo>
                  <a:cubicBezTo>
                    <a:pt x="1327" y="2934"/>
                    <a:pt x="1921" y="1814"/>
                    <a:pt x="2455" y="664"/>
                  </a:cubicBezTo>
                  <a:close/>
                  <a:moveTo>
                    <a:pt x="2419" y="1"/>
                  </a:moveTo>
                  <a:cubicBezTo>
                    <a:pt x="2354" y="1"/>
                    <a:pt x="2292" y="31"/>
                    <a:pt x="2259" y="103"/>
                  </a:cubicBezTo>
                  <a:cubicBezTo>
                    <a:pt x="1626" y="1502"/>
                    <a:pt x="904" y="2861"/>
                    <a:pt x="98" y="4167"/>
                  </a:cubicBezTo>
                  <a:cubicBezTo>
                    <a:pt x="1" y="4327"/>
                    <a:pt x="142" y="4474"/>
                    <a:pt x="286" y="4474"/>
                  </a:cubicBezTo>
                  <a:cubicBezTo>
                    <a:pt x="335" y="4474"/>
                    <a:pt x="385" y="4456"/>
                    <a:pt x="426" y="4415"/>
                  </a:cubicBezTo>
                  <a:cubicBezTo>
                    <a:pt x="512" y="4441"/>
                    <a:pt x="606" y="4449"/>
                    <a:pt x="702" y="4449"/>
                  </a:cubicBezTo>
                  <a:cubicBezTo>
                    <a:pt x="826" y="4449"/>
                    <a:pt x="953" y="4436"/>
                    <a:pt x="1065" y="4435"/>
                  </a:cubicBezTo>
                  <a:lnTo>
                    <a:pt x="1972" y="4429"/>
                  </a:lnTo>
                  <a:cubicBezTo>
                    <a:pt x="1990" y="4429"/>
                    <a:pt x="2009" y="4429"/>
                    <a:pt x="2027" y="4429"/>
                  </a:cubicBezTo>
                  <a:cubicBezTo>
                    <a:pt x="2214" y="4429"/>
                    <a:pt x="2404" y="4434"/>
                    <a:pt x="2595" y="4434"/>
                  </a:cubicBezTo>
                  <a:cubicBezTo>
                    <a:pt x="2965" y="4434"/>
                    <a:pt x="3337" y="4415"/>
                    <a:pt x="3686" y="4308"/>
                  </a:cubicBezTo>
                  <a:cubicBezTo>
                    <a:pt x="3796" y="4277"/>
                    <a:pt x="3862" y="4163"/>
                    <a:pt x="3834" y="4053"/>
                  </a:cubicBezTo>
                  <a:lnTo>
                    <a:pt x="3268" y="1913"/>
                  </a:lnTo>
                  <a:cubicBezTo>
                    <a:pt x="3107" y="1300"/>
                    <a:pt x="2991" y="631"/>
                    <a:pt x="2621" y="103"/>
                  </a:cubicBezTo>
                  <a:cubicBezTo>
                    <a:pt x="2577" y="41"/>
                    <a:pt x="2496" y="1"/>
                    <a:pt x="2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5" name="Google Shape;16845;p28"/>
            <p:cNvSpPr/>
            <p:nvPr/>
          </p:nvSpPr>
          <p:spPr>
            <a:xfrm>
              <a:off x="3054350" y="1305700"/>
              <a:ext cx="68525" cy="152450"/>
            </a:xfrm>
            <a:custGeom>
              <a:avLst/>
              <a:gdLst/>
              <a:ahLst/>
              <a:cxnLst/>
              <a:rect l="l" t="t" r="r" b="b"/>
              <a:pathLst>
                <a:path w="2741" h="6098" extrusionOk="0">
                  <a:moveTo>
                    <a:pt x="2109" y="518"/>
                  </a:moveTo>
                  <a:cubicBezTo>
                    <a:pt x="2101" y="545"/>
                    <a:pt x="2093" y="571"/>
                    <a:pt x="2084" y="598"/>
                  </a:cubicBezTo>
                  <a:cubicBezTo>
                    <a:pt x="1951" y="1016"/>
                    <a:pt x="1778" y="1421"/>
                    <a:pt x="1572" y="1808"/>
                  </a:cubicBezTo>
                  <a:lnTo>
                    <a:pt x="1572" y="1806"/>
                  </a:lnTo>
                  <a:cubicBezTo>
                    <a:pt x="1384" y="2163"/>
                    <a:pt x="1172" y="2506"/>
                    <a:pt x="950" y="2842"/>
                  </a:cubicBezTo>
                  <a:cubicBezTo>
                    <a:pt x="1066" y="2221"/>
                    <a:pt x="1239" y="1610"/>
                    <a:pt x="1597" y="1081"/>
                  </a:cubicBezTo>
                  <a:cubicBezTo>
                    <a:pt x="1708" y="914"/>
                    <a:pt x="1838" y="761"/>
                    <a:pt x="1985" y="625"/>
                  </a:cubicBezTo>
                  <a:cubicBezTo>
                    <a:pt x="2024" y="587"/>
                    <a:pt x="2067" y="553"/>
                    <a:pt x="2109" y="518"/>
                  </a:cubicBezTo>
                  <a:close/>
                  <a:moveTo>
                    <a:pt x="2258" y="1"/>
                  </a:moveTo>
                  <a:cubicBezTo>
                    <a:pt x="1957" y="1"/>
                    <a:pt x="1666" y="332"/>
                    <a:pt x="1490" y="534"/>
                  </a:cubicBezTo>
                  <a:cubicBezTo>
                    <a:pt x="1243" y="822"/>
                    <a:pt x="1044" y="1148"/>
                    <a:pt x="898" y="1499"/>
                  </a:cubicBezTo>
                  <a:cubicBezTo>
                    <a:pt x="616" y="2165"/>
                    <a:pt x="478" y="2912"/>
                    <a:pt x="398" y="3642"/>
                  </a:cubicBezTo>
                  <a:cubicBezTo>
                    <a:pt x="303" y="3775"/>
                    <a:pt x="207" y="3907"/>
                    <a:pt x="113" y="4039"/>
                  </a:cubicBezTo>
                  <a:cubicBezTo>
                    <a:pt x="1" y="4192"/>
                    <a:pt x="147" y="4339"/>
                    <a:pt x="297" y="4339"/>
                  </a:cubicBezTo>
                  <a:cubicBezTo>
                    <a:pt x="313" y="4339"/>
                    <a:pt x="328" y="4338"/>
                    <a:pt x="343" y="4335"/>
                  </a:cubicBezTo>
                  <a:lnTo>
                    <a:pt x="343" y="4335"/>
                  </a:lnTo>
                  <a:cubicBezTo>
                    <a:pt x="339" y="5091"/>
                    <a:pt x="632" y="5961"/>
                    <a:pt x="1476" y="6094"/>
                  </a:cubicBezTo>
                  <a:cubicBezTo>
                    <a:pt x="1489" y="6096"/>
                    <a:pt x="1501" y="6097"/>
                    <a:pt x="1513" y="6097"/>
                  </a:cubicBezTo>
                  <a:cubicBezTo>
                    <a:pt x="1751" y="6097"/>
                    <a:pt x="1841" y="5729"/>
                    <a:pt x="1587" y="5690"/>
                  </a:cubicBezTo>
                  <a:cubicBezTo>
                    <a:pt x="697" y="5549"/>
                    <a:pt x="718" y="4529"/>
                    <a:pt x="805" y="3790"/>
                  </a:cubicBezTo>
                  <a:cubicBezTo>
                    <a:pt x="1213" y="3219"/>
                    <a:pt x="1606" y="2639"/>
                    <a:pt x="1934" y="2019"/>
                  </a:cubicBezTo>
                  <a:cubicBezTo>
                    <a:pt x="2136" y="1640"/>
                    <a:pt x="2306" y="1247"/>
                    <a:pt x="2446" y="841"/>
                  </a:cubicBezTo>
                  <a:cubicBezTo>
                    <a:pt x="2527" y="598"/>
                    <a:pt x="2740" y="81"/>
                    <a:pt x="2330" y="7"/>
                  </a:cubicBezTo>
                  <a:cubicBezTo>
                    <a:pt x="2306" y="3"/>
                    <a:pt x="2282" y="1"/>
                    <a:pt x="2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6" name="Google Shape;16846;p28"/>
            <p:cNvSpPr/>
            <p:nvPr/>
          </p:nvSpPr>
          <p:spPr>
            <a:xfrm>
              <a:off x="3129575" y="1389300"/>
              <a:ext cx="80025" cy="14225"/>
            </a:xfrm>
            <a:custGeom>
              <a:avLst/>
              <a:gdLst/>
              <a:ahLst/>
              <a:cxnLst/>
              <a:rect l="l" t="t" r="r" b="b"/>
              <a:pathLst>
                <a:path w="3201" h="569" extrusionOk="0">
                  <a:moveTo>
                    <a:pt x="265" y="0"/>
                  </a:moveTo>
                  <a:cubicBezTo>
                    <a:pt x="1" y="0"/>
                    <a:pt x="3" y="411"/>
                    <a:pt x="272" y="419"/>
                  </a:cubicBezTo>
                  <a:cubicBezTo>
                    <a:pt x="1159" y="444"/>
                    <a:pt x="2046" y="494"/>
                    <a:pt x="2931" y="568"/>
                  </a:cubicBezTo>
                  <a:cubicBezTo>
                    <a:pt x="2938" y="568"/>
                    <a:pt x="2944" y="569"/>
                    <a:pt x="2951" y="569"/>
                  </a:cubicBezTo>
                  <a:cubicBezTo>
                    <a:pt x="3200" y="569"/>
                    <a:pt x="3192" y="171"/>
                    <a:pt x="2931" y="149"/>
                  </a:cubicBezTo>
                  <a:cubicBezTo>
                    <a:pt x="2046" y="76"/>
                    <a:pt x="1159" y="26"/>
                    <a:pt x="272" y="1"/>
                  </a:cubicBezTo>
                  <a:cubicBezTo>
                    <a:pt x="269" y="0"/>
                    <a:pt x="267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7" name="Google Shape;16847;p28"/>
            <p:cNvSpPr/>
            <p:nvPr/>
          </p:nvSpPr>
          <p:spPr>
            <a:xfrm>
              <a:off x="3128250" y="1421150"/>
              <a:ext cx="74525" cy="11725"/>
            </a:xfrm>
            <a:custGeom>
              <a:avLst/>
              <a:gdLst/>
              <a:ahLst/>
              <a:cxnLst/>
              <a:rect l="l" t="t" r="r" b="b"/>
              <a:pathLst>
                <a:path w="2981" h="469" extrusionOk="0">
                  <a:moveTo>
                    <a:pt x="264" y="0"/>
                  </a:moveTo>
                  <a:cubicBezTo>
                    <a:pt x="1" y="0"/>
                    <a:pt x="3" y="414"/>
                    <a:pt x="270" y="419"/>
                  </a:cubicBezTo>
                  <a:lnTo>
                    <a:pt x="2711" y="469"/>
                  </a:lnTo>
                  <a:cubicBezTo>
                    <a:pt x="2713" y="469"/>
                    <a:pt x="2714" y="469"/>
                    <a:pt x="2716" y="469"/>
                  </a:cubicBezTo>
                  <a:cubicBezTo>
                    <a:pt x="2981" y="469"/>
                    <a:pt x="2979" y="55"/>
                    <a:pt x="2711" y="50"/>
                  </a:cubicBezTo>
                  <a:lnTo>
                    <a:pt x="270" y="0"/>
                  </a:lnTo>
                  <a:cubicBezTo>
                    <a:pt x="268" y="0"/>
                    <a:pt x="266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8" name="Google Shape;16848;p28"/>
            <p:cNvSpPr/>
            <p:nvPr/>
          </p:nvSpPr>
          <p:spPr>
            <a:xfrm>
              <a:off x="3254375" y="1339675"/>
              <a:ext cx="61525" cy="107000"/>
            </a:xfrm>
            <a:custGeom>
              <a:avLst/>
              <a:gdLst/>
              <a:ahLst/>
              <a:cxnLst/>
              <a:rect l="l" t="t" r="r" b="b"/>
              <a:pathLst>
                <a:path w="2461" h="4280" extrusionOk="0">
                  <a:moveTo>
                    <a:pt x="2105" y="1"/>
                  </a:moveTo>
                  <a:cubicBezTo>
                    <a:pt x="2042" y="1"/>
                    <a:pt x="1978" y="32"/>
                    <a:pt x="1932" y="102"/>
                  </a:cubicBezTo>
                  <a:cubicBezTo>
                    <a:pt x="1494" y="787"/>
                    <a:pt x="911" y="1367"/>
                    <a:pt x="225" y="1802"/>
                  </a:cubicBezTo>
                  <a:cubicBezTo>
                    <a:pt x="34" y="1923"/>
                    <a:pt x="151" y="2197"/>
                    <a:pt x="329" y="2197"/>
                  </a:cubicBezTo>
                  <a:cubicBezTo>
                    <a:pt x="363" y="2197"/>
                    <a:pt x="399" y="2187"/>
                    <a:pt x="436" y="2164"/>
                  </a:cubicBezTo>
                  <a:cubicBezTo>
                    <a:pt x="1002" y="1805"/>
                    <a:pt x="1503" y="1356"/>
                    <a:pt x="1920" y="834"/>
                  </a:cubicBezTo>
                  <a:lnTo>
                    <a:pt x="1920" y="834"/>
                  </a:lnTo>
                  <a:cubicBezTo>
                    <a:pt x="1884" y="1848"/>
                    <a:pt x="1542" y="2838"/>
                    <a:pt x="1434" y="3848"/>
                  </a:cubicBezTo>
                  <a:lnTo>
                    <a:pt x="272" y="3861"/>
                  </a:lnTo>
                  <a:cubicBezTo>
                    <a:pt x="3" y="3864"/>
                    <a:pt x="1" y="4279"/>
                    <a:pt x="269" y="4279"/>
                  </a:cubicBezTo>
                  <a:cubicBezTo>
                    <a:pt x="270" y="4279"/>
                    <a:pt x="271" y="4279"/>
                    <a:pt x="272" y="4279"/>
                  </a:cubicBezTo>
                  <a:lnTo>
                    <a:pt x="1845" y="4264"/>
                  </a:lnTo>
                  <a:cubicBezTo>
                    <a:pt x="2111" y="4261"/>
                    <a:pt x="2114" y="3855"/>
                    <a:pt x="1854" y="3847"/>
                  </a:cubicBezTo>
                  <a:cubicBezTo>
                    <a:pt x="1986" y="2629"/>
                    <a:pt x="2460" y="1448"/>
                    <a:pt x="2323" y="209"/>
                  </a:cubicBezTo>
                  <a:cubicBezTo>
                    <a:pt x="2309" y="83"/>
                    <a:pt x="2208" y="1"/>
                    <a:pt x="2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49" name="Google Shape;16849;p28"/>
            <p:cNvSpPr/>
            <p:nvPr/>
          </p:nvSpPr>
          <p:spPr>
            <a:xfrm>
              <a:off x="3333100" y="1333775"/>
              <a:ext cx="69275" cy="100350"/>
            </a:xfrm>
            <a:custGeom>
              <a:avLst/>
              <a:gdLst/>
              <a:ahLst/>
              <a:cxnLst/>
              <a:rect l="l" t="t" r="r" b="b"/>
              <a:pathLst>
                <a:path w="2771" h="4014" extrusionOk="0">
                  <a:moveTo>
                    <a:pt x="1194" y="418"/>
                  </a:moveTo>
                  <a:cubicBezTo>
                    <a:pt x="1572" y="418"/>
                    <a:pt x="1925" y="677"/>
                    <a:pt x="2089" y="1017"/>
                  </a:cubicBezTo>
                  <a:cubicBezTo>
                    <a:pt x="2331" y="1510"/>
                    <a:pt x="2223" y="2120"/>
                    <a:pt x="1988" y="2593"/>
                  </a:cubicBezTo>
                  <a:cubicBezTo>
                    <a:pt x="1792" y="2988"/>
                    <a:pt x="1406" y="3577"/>
                    <a:pt x="910" y="3592"/>
                  </a:cubicBezTo>
                  <a:cubicBezTo>
                    <a:pt x="902" y="3593"/>
                    <a:pt x="894" y="3593"/>
                    <a:pt x="887" y="3593"/>
                  </a:cubicBezTo>
                  <a:cubicBezTo>
                    <a:pt x="298" y="3593"/>
                    <a:pt x="467" y="2742"/>
                    <a:pt x="507" y="2364"/>
                  </a:cubicBezTo>
                  <a:cubicBezTo>
                    <a:pt x="574" y="1708"/>
                    <a:pt x="739" y="1062"/>
                    <a:pt x="974" y="445"/>
                  </a:cubicBezTo>
                  <a:lnTo>
                    <a:pt x="988" y="445"/>
                  </a:lnTo>
                  <a:cubicBezTo>
                    <a:pt x="1057" y="427"/>
                    <a:pt x="1126" y="418"/>
                    <a:pt x="1194" y="418"/>
                  </a:cubicBezTo>
                  <a:close/>
                  <a:moveTo>
                    <a:pt x="1191" y="0"/>
                  </a:moveTo>
                  <a:cubicBezTo>
                    <a:pt x="1088" y="0"/>
                    <a:pt x="983" y="13"/>
                    <a:pt x="878" y="41"/>
                  </a:cubicBezTo>
                  <a:cubicBezTo>
                    <a:pt x="833" y="52"/>
                    <a:pt x="794" y="80"/>
                    <a:pt x="767" y="119"/>
                  </a:cubicBezTo>
                  <a:cubicBezTo>
                    <a:pt x="692" y="130"/>
                    <a:pt x="628" y="180"/>
                    <a:pt x="599" y="252"/>
                  </a:cubicBezTo>
                  <a:cubicBezTo>
                    <a:pt x="314" y="982"/>
                    <a:pt x="137" y="1750"/>
                    <a:pt x="73" y="2530"/>
                  </a:cubicBezTo>
                  <a:cubicBezTo>
                    <a:pt x="46" y="2856"/>
                    <a:pt x="1" y="3231"/>
                    <a:pt x="131" y="3539"/>
                  </a:cubicBezTo>
                  <a:cubicBezTo>
                    <a:pt x="252" y="3821"/>
                    <a:pt x="515" y="3981"/>
                    <a:pt x="814" y="4009"/>
                  </a:cubicBezTo>
                  <a:cubicBezTo>
                    <a:pt x="844" y="4012"/>
                    <a:pt x="874" y="4013"/>
                    <a:pt x="904" y="4013"/>
                  </a:cubicBezTo>
                  <a:cubicBezTo>
                    <a:pt x="1525" y="4013"/>
                    <a:pt x="2021" y="3406"/>
                    <a:pt x="2295" y="2908"/>
                  </a:cubicBezTo>
                  <a:cubicBezTo>
                    <a:pt x="2619" y="2319"/>
                    <a:pt x="2771" y="1576"/>
                    <a:pt x="2511" y="935"/>
                  </a:cubicBezTo>
                  <a:cubicBezTo>
                    <a:pt x="2292" y="398"/>
                    <a:pt x="1764" y="0"/>
                    <a:pt x="1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0" name="Google Shape;16850;p28"/>
            <p:cNvSpPr/>
            <p:nvPr/>
          </p:nvSpPr>
          <p:spPr>
            <a:xfrm>
              <a:off x="3471475" y="1375725"/>
              <a:ext cx="88025" cy="79625"/>
            </a:xfrm>
            <a:custGeom>
              <a:avLst/>
              <a:gdLst/>
              <a:ahLst/>
              <a:cxnLst/>
              <a:rect l="l" t="t" r="r" b="b"/>
              <a:pathLst>
                <a:path w="3521" h="3185" extrusionOk="0">
                  <a:moveTo>
                    <a:pt x="1320" y="0"/>
                  </a:moveTo>
                  <a:cubicBezTo>
                    <a:pt x="1246" y="0"/>
                    <a:pt x="1170" y="35"/>
                    <a:pt x="1129" y="100"/>
                  </a:cubicBezTo>
                  <a:cubicBezTo>
                    <a:pt x="579" y="959"/>
                    <a:pt x="205" y="1918"/>
                    <a:pt x="28" y="2922"/>
                  </a:cubicBezTo>
                  <a:cubicBezTo>
                    <a:pt x="1" y="3080"/>
                    <a:pt x="135" y="3184"/>
                    <a:pt x="257" y="3184"/>
                  </a:cubicBezTo>
                  <a:cubicBezTo>
                    <a:pt x="338" y="3184"/>
                    <a:pt x="413" y="3139"/>
                    <a:pt x="432" y="3033"/>
                  </a:cubicBezTo>
                  <a:cubicBezTo>
                    <a:pt x="572" y="2251"/>
                    <a:pt x="835" y="1496"/>
                    <a:pt x="1212" y="797"/>
                  </a:cubicBezTo>
                  <a:lnTo>
                    <a:pt x="1396" y="1737"/>
                  </a:lnTo>
                  <a:cubicBezTo>
                    <a:pt x="1435" y="1938"/>
                    <a:pt x="1447" y="2181"/>
                    <a:pt x="1577" y="2345"/>
                  </a:cubicBezTo>
                  <a:cubicBezTo>
                    <a:pt x="1648" y="2434"/>
                    <a:pt x="1750" y="2482"/>
                    <a:pt x="1853" y="2482"/>
                  </a:cubicBezTo>
                  <a:cubicBezTo>
                    <a:pt x="1935" y="2482"/>
                    <a:pt x="2017" y="2452"/>
                    <a:pt x="2084" y="2388"/>
                  </a:cubicBezTo>
                  <a:cubicBezTo>
                    <a:pt x="2214" y="2262"/>
                    <a:pt x="2279" y="2060"/>
                    <a:pt x="2353" y="1899"/>
                  </a:cubicBezTo>
                  <a:cubicBezTo>
                    <a:pt x="2439" y="1712"/>
                    <a:pt x="2522" y="1523"/>
                    <a:pt x="2613" y="1338"/>
                  </a:cubicBezTo>
                  <a:cubicBezTo>
                    <a:pt x="2731" y="1097"/>
                    <a:pt x="2865" y="868"/>
                    <a:pt x="3035" y="664"/>
                  </a:cubicBezTo>
                  <a:lnTo>
                    <a:pt x="3035" y="664"/>
                  </a:lnTo>
                  <a:cubicBezTo>
                    <a:pt x="3078" y="985"/>
                    <a:pt x="3014" y="1328"/>
                    <a:pt x="2973" y="1640"/>
                  </a:cubicBezTo>
                  <a:cubicBezTo>
                    <a:pt x="2917" y="2085"/>
                    <a:pt x="2897" y="2519"/>
                    <a:pt x="3083" y="2938"/>
                  </a:cubicBezTo>
                  <a:cubicBezTo>
                    <a:pt x="3118" y="3015"/>
                    <a:pt x="3178" y="3047"/>
                    <a:pt x="3239" y="3047"/>
                  </a:cubicBezTo>
                  <a:cubicBezTo>
                    <a:pt x="3374" y="3047"/>
                    <a:pt x="3520" y="2894"/>
                    <a:pt x="3445" y="2728"/>
                  </a:cubicBezTo>
                  <a:cubicBezTo>
                    <a:pt x="3270" y="2333"/>
                    <a:pt x="3364" y="1867"/>
                    <a:pt x="3417" y="1457"/>
                  </a:cubicBezTo>
                  <a:cubicBezTo>
                    <a:pt x="3475" y="1010"/>
                    <a:pt x="3497" y="576"/>
                    <a:pt x="3315" y="155"/>
                  </a:cubicBezTo>
                  <a:cubicBezTo>
                    <a:pt x="3283" y="83"/>
                    <a:pt x="3218" y="54"/>
                    <a:pt x="3150" y="54"/>
                  </a:cubicBezTo>
                  <a:cubicBezTo>
                    <a:pt x="3090" y="54"/>
                    <a:pt x="3029" y="77"/>
                    <a:pt x="2986" y="113"/>
                  </a:cubicBezTo>
                  <a:cubicBezTo>
                    <a:pt x="2472" y="547"/>
                    <a:pt x="2229" y="1181"/>
                    <a:pt x="1952" y="1775"/>
                  </a:cubicBezTo>
                  <a:cubicBezTo>
                    <a:pt x="1924" y="1836"/>
                    <a:pt x="1894" y="1896"/>
                    <a:pt x="1864" y="1955"/>
                  </a:cubicBezTo>
                  <a:cubicBezTo>
                    <a:pt x="1819" y="1781"/>
                    <a:pt x="1794" y="1596"/>
                    <a:pt x="1759" y="1419"/>
                  </a:cubicBezTo>
                  <a:lnTo>
                    <a:pt x="1512" y="150"/>
                  </a:lnTo>
                  <a:cubicBezTo>
                    <a:pt x="1492" y="48"/>
                    <a:pt x="1408" y="0"/>
                    <a:pt x="1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1" name="Google Shape;16851;p28"/>
            <p:cNvSpPr/>
            <p:nvPr/>
          </p:nvSpPr>
          <p:spPr>
            <a:xfrm>
              <a:off x="3566175" y="1375650"/>
              <a:ext cx="87625" cy="76750"/>
            </a:xfrm>
            <a:custGeom>
              <a:avLst/>
              <a:gdLst/>
              <a:ahLst/>
              <a:cxnLst/>
              <a:rect l="l" t="t" r="r" b="b"/>
              <a:pathLst>
                <a:path w="3505" h="3070" extrusionOk="0">
                  <a:moveTo>
                    <a:pt x="1218" y="1"/>
                  </a:moveTo>
                  <a:cubicBezTo>
                    <a:pt x="1183" y="1"/>
                    <a:pt x="1148" y="10"/>
                    <a:pt x="1117" y="31"/>
                  </a:cubicBezTo>
                  <a:cubicBezTo>
                    <a:pt x="749" y="272"/>
                    <a:pt x="666" y="777"/>
                    <a:pt x="539" y="1167"/>
                  </a:cubicBezTo>
                  <a:lnTo>
                    <a:pt x="50" y="2660"/>
                  </a:lnTo>
                  <a:cubicBezTo>
                    <a:pt x="0" y="2814"/>
                    <a:pt x="128" y="2916"/>
                    <a:pt x="255" y="2916"/>
                  </a:cubicBezTo>
                  <a:cubicBezTo>
                    <a:pt x="338" y="2916"/>
                    <a:pt x="422" y="2872"/>
                    <a:pt x="455" y="2771"/>
                  </a:cubicBezTo>
                  <a:cubicBezTo>
                    <a:pt x="600" y="2328"/>
                    <a:pt x="744" y="1886"/>
                    <a:pt x="889" y="1444"/>
                  </a:cubicBezTo>
                  <a:cubicBezTo>
                    <a:pt x="961" y="1223"/>
                    <a:pt x="1033" y="1002"/>
                    <a:pt x="1106" y="782"/>
                  </a:cubicBezTo>
                  <a:cubicBezTo>
                    <a:pt x="1114" y="756"/>
                    <a:pt x="1124" y="728"/>
                    <a:pt x="1133" y="702"/>
                  </a:cubicBezTo>
                  <a:cubicBezTo>
                    <a:pt x="1189" y="918"/>
                    <a:pt x="1244" y="1134"/>
                    <a:pt x="1301" y="1350"/>
                  </a:cubicBezTo>
                  <a:cubicBezTo>
                    <a:pt x="1367" y="1603"/>
                    <a:pt x="1509" y="1870"/>
                    <a:pt x="1790" y="1870"/>
                  </a:cubicBezTo>
                  <a:cubicBezTo>
                    <a:pt x="1814" y="1870"/>
                    <a:pt x="1839" y="1868"/>
                    <a:pt x="1865" y="1864"/>
                  </a:cubicBezTo>
                  <a:cubicBezTo>
                    <a:pt x="2176" y="1814"/>
                    <a:pt x="2388" y="1473"/>
                    <a:pt x="2579" y="1253"/>
                  </a:cubicBezTo>
                  <a:lnTo>
                    <a:pt x="3011" y="756"/>
                  </a:lnTo>
                  <a:lnTo>
                    <a:pt x="3011" y="756"/>
                  </a:lnTo>
                  <a:cubicBezTo>
                    <a:pt x="3058" y="1446"/>
                    <a:pt x="2997" y="2138"/>
                    <a:pt x="2828" y="2809"/>
                  </a:cubicBezTo>
                  <a:cubicBezTo>
                    <a:pt x="2789" y="2966"/>
                    <a:pt x="2919" y="3069"/>
                    <a:pt x="3044" y="3069"/>
                  </a:cubicBezTo>
                  <a:cubicBezTo>
                    <a:pt x="3126" y="3069"/>
                    <a:pt x="3206" y="3024"/>
                    <a:pt x="3232" y="2920"/>
                  </a:cubicBezTo>
                  <a:cubicBezTo>
                    <a:pt x="3456" y="2030"/>
                    <a:pt x="3505" y="1106"/>
                    <a:pt x="3377" y="197"/>
                  </a:cubicBezTo>
                  <a:cubicBezTo>
                    <a:pt x="3364" y="100"/>
                    <a:pt x="3267" y="45"/>
                    <a:pt x="3173" y="45"/>
                  </a:cubicBezTo>
                  <a:cubicBezTo>
                    <a:pt x="3117" y="45"/>
                    <a:pt x="3063" y="64"/>
                    <a:pt x="3027" y="105"/>
                  </a:cubicBezTo>
                  <a:lnTo>
                    <a:pt x="2432" y="786"/>
                  </a:lnTo>
                  <a:cubicBezTo>
                    <a:pt x="2258" y="985"/>
                    <a:pt x="2093" y="1228"/>
                    <a:pt x="1891" y="1396"/>
                  </a:cubicBezTo>
                  <a:cubicBezTo>
                    <a:pt x="1852" y="1429"/>
                    <a:pt x="1826" y="1448"/>
                    <a:pt x="1805" y="1448"/>
                  </a:cubicBezTo>
                  <a:cubicBezTo>
                    <a:pt x="1783" y="1448"/>
                    <a:pt x="1766" y="1427"/>
                    <a:pt x="1746" y="1377"/>
                  </a:cubicBezTo>
                  <a:cubicBezTo>
                    <a:pt x="1702" y="1272"/>
                    <a:pt x="1683" y="1153"/>
                    <a:pt x="1655" y="1043"/>
                  </a:cubicBezTo>
                  <a:cubicBezTo>
                    <a:pt x="1578" y="747"/>
                    <a:pt x="1501" y="451"/>
                    <a:pt x="1424" y="155"/>
                  </a:cubicBezTo>
                  <a:cubicBezTo>
                    <a:pt x="1401" y="64"/>
                    <a:pt x="1309" y="1"/>
                    <a:pt x="1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2" name="Google Shape;16852;p28"/>
            <p:cNvSpPr/>
            <p:nvPr/>
          </p:nvSpPr>
          <p:spPr>
            <a:xfrm>
              <a:off x="1330775" y="1799650"/>
              <a:ext cx="64350" cy="91350"/>
            </a:xfrm>
            <a:custGeom>
              <a:avLst/>
              <a:gdLst/>
              <a:ahLst/>
              <a:cxnLst/>
              <a:rect l="l" t="t" r="r" b="b"/>
              <a:pathLst>
                <a:path w="2574" h="3654" extrusionOk="0">
                  <a:moveTo>
                    <a:pt x="1354" y="1"/>
                  </a:moveTo>
                  <a:cubicBezTo>
                    <a:pt x="1341" y="1"/>
                    <a:pt x="1327" y="1"/>
                    <a:pt x="1314" y="2"/>
                  </a:cubicBezTo>
                  <a:cubicBezTo>
                    <a:pt x="887" y="17"/>
                    <a:pt x="419" y="254"/>
                    <a:pt x="218" y="644"/>
                  </a:cubicBezTo>
                  <a:cubicBezTo>
                    <a:pt x="19" y="1036"/>
                    <a:pt x="322" y="1401"/>
                    <a:pt x="645" y="1617"/>
                  </a:cubicBezTo>
                  <a:cubicBezTo>
                    <a:pt x="488" y="1661"/>
                    <a:pt x="326" y="1719"/>
                    <a:pt x="214" y="1829"/>
                  </a:cubicBezTo>
                  <a:cubicBezTo>
                    <a:pt x="52" y="1984"/>
                    <a:pt x="1" y="2214"/>
                    <a:pt x="38" y="2430"/>
                  </a:cubicBezTo>
                  <a:cubicBezTo>
                    <a:pt x="115" y="2869"/>
                    <a:pt x="560" y="3209"/>
                    <a:pt x="934" y="3397"/>
                  </a:cubicBezTo>
                  <a:cubicBezTo>
                    <a:pt x="1266" y="3566"/>
                    <a:pt x="1633" y="3653"/>
                    <a:pt x="2003" y="3653"/>
                  </a:cubicBezTo>
                  <a:cubicBezTo>
                    <a:pt x="2096" y="3653"/>
                    <a:pt x="2189" y="3648"/>
                    <a:pt x="2282" y="3637"/>
                  </a:cubicBezTo>
                  <a:cubicBezTo>
                    <a:pt x="2395" y="3621"/>
                    <a:pt x="2490" y="3550"/>
                    <a:pt x="2490" y="3427"/>
                  </a:cubicBezTo>
                  <a:cubicBezTo>
                    <a:pt x="2492" y="3331"/>
                    <a:pt x="2404" y="3217"/>
                    <a:pt x="2301" y="3217"/>
                  </a:cubicBezTo>
                  <a:cubicBezTo>
                    <a:pt x="2295" y="3217"/>
                    <a:pt x="2288" y="3217"/>
                    <a:pt x="2282" y="3218"/>
                  </a:cubicBezTo>
                  <a:cubicBezTo>
                    <a:pt x="2193" y="3230"/>
                    <a:pt x="2105" y="3236"/>
                    <a:pt x="2016" y="3236"/>
                  </a:cubicBezTo>
                  <a:cubicBezTo>
                    <a:pt x="1773" y="3236"/>
                    <a:pt x="1531" y="3192"/>
                    <a:pt x="1303" y="3105"/>
                  </a:cubicBezTo>
                  <a:cubicBezTo>
                    <a:pt x="1003" y="2991"/>
                    <a:pt x="666" y="2781"/>
                    <a:pt x="504" y="2498"/>
                  </a:cubicBezTo>
                  <a:cubicBezTo>
                    <a:pt x="438" y="2380"/>
                    <a:pt x="403" y="2208"/>
                    <a:pt x="525" y="2114"/>
                  </a:cubicBezTo>
                  <a:cubicBezTo>
                    <a:pt x="643" y="2026"/>
                    <a:pt x="845" y="1996"/>
                    <a:pt x="985" y="1960"/>
                  </a:cubicBezTo>
                  <a:cubicBezTo>
                    <a:pt x="1096" y="1932"/>
                    <a:pt x="1209" y="1910"/>
                    <a:pt x="1323" y="1894"/>
                  </a:cubicBezTo>
                  <a:cubicBezTo>
                    <a:pt x="1580" y="1957"/>
                    <a:pt x="1843" y="1991"/>
                    <a:pt x="2105" y="2018"/>
                  </a:cubicBezTo>
                  <a:cubicBezTo>
                    <a:pt x="2112" y="2019"/>
                    <a:pt x="2119" y="2019"/>
                    <a:pt x="2125" y="2019"/>
                  </a:cubicBezTo>
                  <a:cubicBezTo>
                    <a:pt x="2320" y="2019"/>
                    <a:pt x="2376" y="1720"/>
                    <a:pt x="2210" y="1626"/>
                  </a:cubicBezTo>
                  <a:cubicBezTo>
                    <a:pt x="1995" y="1506"/>
                    <a:pt x="1764" y="1461"/>
                    <a:pt x="1529" y="1461"/>
                  </a:cubicBezTo>
                  <a:cubicBezTo>
                    <a:pt x="1468" y="1461"/>
                    <a:pt x="1406" y="1464"/>
                    <a:pt x="1345" y="1470"/>
                  </a:cubicBezTo>
                  <a:cubicBezTo>
                    <a:pt x="1293" y="1456"/>
                    <a:pt x="1240" y="1442"/>
                    <a:pt x="1188" y="1424"/>
                  </a:cubicBezTo>
                  <a:cubicBezTo>
                    <a:pt x="1053" y="1377"/>
                    <a:pt x="925" y="1310"/>
                    <a:pt x="811" y="1224"/>
                  </a:cubicBezTo>
                  <a:cubicBezTo>
                    <a:pt x="712" y="1147"/>
                    <a:pt x="533" y="998"/>
                    <a:pt x="580" y="856"/>
                  </a:cubicBezTo>
                  <a:cubicBezTo>
                    <a:pt x="668" y="589"/>
                    <a:pt x="1061" y="429"/>
                    <a:pt x="1314" y="422"/>
                  </a:cubicBezTo>
                  <a:cubicBezTo>
                    <a:pt x="1321" y="421"/>
                    <a:pt x="1329" y="421"/>
                    <a:pt x="1336" y="421"/>
                  </a:cubicBezTo>
                  <a:cubicBezTo>
                    <a:pt x="1646" y="421"/>
                    <a:pt x="1937" y="577"/>
                    <a:pt x="2108" y="838"/>
                  </a:cubicBezTo>
                  <a:cubicBezTo>
                    <a:pt x="2152" y="906"/>
                    <a:pt x="2217" y="934"/>
                    <a:pt x="2281" y="934"/>
                  </a:cubicBezTo>
                  <a:cubicBezTo>
                    <a:pt x="2428" y="934"/>
                    <a:pt x="2574" y="784"/>
                    <a:pt x="2470" y="627"/>
                  </a:cubicBezTo>
                  <a:cubicBezTo>
                    <a:pt x="2223" y="253"/>
                    <a:pt x="1807" y="1"/>
                    <a:pt x="1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3" name="Google Shape;16853;p28"/>
            <p:cNvSpPr/>
            <p:nvPr/>
          </p:nvSpPr>
          <p:spPr>
            <a:xfrm>
              <a:off x="1403525" y="1858775"/>
              <a:ext cx="17525" cy="68825"/>
            </a:xfrm>
            <a:custGeom>
              <a:avLst/>
              <a:gdLst/>
              <a:ahLst/>
              <a:cxnLst/>
              <a:rect l="l" t="t" r="r" b="b"/>
              <a:pathLst>
                <a:path w="701" h="2753" extrusionOk="0">
                  <a:moveTo>
                    <a:pt x="482" y="0"/>
                  </a:moveTo>
                  <a:cubicBezTo>
                    <a:pt x="390" y="0"/>
                    <a:pt x="293" y="60"/>
                    <a:pt x="274" y="153"/>
                  </a:cubicBezTo>
                  <a:cubicBezTo>
                    <a:pt x="124" y="944"/>
                    <a:pt x="35" y="1746"/>
                    <a:pt x="5" y="2550"/>
                  </a:cubicBezTo>
                  <a:cubicBezTo>
                    <a:pt x="0" y="2685"/>
                    <a:pt x="103" y="2752"/>
                    <a:pt x="208" y="2752"/>
                  </a:cubicBezTo>
                  <a:cubicBezTo>
                    <a:pt x="313" y="2752"/>
                    <a:pt x="420" y="2685"/>
                    <a:pt x="425" y="2550"/>
                  </a:cubicBezTo>
                  <a:cubicBezTo>
                    <a:pt x="451" y="1784"/>
                    <a:pt x="536" y="1019"/>
                    <a:pt x="679" y="266"/>
                  </a:cubicBezTo>
                  <a:cubicBezTo>
                    <a:pt x="700" y="154"/>
                    <a:pt x="647" y="39"/>
                    <a:pt x="533" y="7"/>
                  </a:cubicBezTo>
                  <a:cubicBezTo>
                    <a:pt x="516" y="3"/>
                    <a:pt x="499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4" name="Google Shape;16854;p28"/>
            <p:cNvSpPr/>
            <p:nvPr/>
          </p:nvSpPr>
          <p:spPr>
            <a:xfrm>
              <a:off x="1466625" y="1817875"/>
              <a:ext cx="67575" cy="15075"/>
            </a:xfrm>
            <a:custGeom>
              <a:avLst/>
              <a:gdLst/>
              <a:ahLst/>
              <a:cxnLst/>
              <a:rect l="l" t="t" r="r" b="b"/>
              <a:pathLst>
                <a:path w="2703" h="603" extrusionOk="0">
                  <a:moveTo>
                    <a:pt x="257" y="1"/>
                  </a:moveTo>
                  <a:cubicBezTo>
                    <a:pt x="0" y="1"/>
                    <a:pt x="5" y="407"/>
                    <a:pt x="270" y="421"/>
                  </a:cubicBezTo>
                  <a:cubicBezTo>
                    <a:pt x="1012" y="459"/>
                    <a:pt x="1753" y="518"/>
                    <a:pt x="2493" y="601"/>
                  </a:cubicBezTo>
                  <a:cubicBezTo>
                    <a:pt x="2498" y="602"/>
                    <a:pt x="2504" y="602"/>
                    <a:pt x="2509" y="602"/>
                  </a:cubicBezTo>
                  <a:cubicBezTo>
                    <a:pt x="2615" y="602"/>
                    <a:pt x="2703" y="490"/>
                    <a:pt x="2703" y="391"/>
                  </a:cubicBezTo>
                  <a:cubicBezTo>
                    <a:pt x="2703" y="268"/>
                    <a:pt x="2606" y="194"/>
                    <a:pt x="2493" y="181"/>
                  </a:cubicBezTo>
                  <a:cubicBezTo>
                    <a:pt x="1753" y="100"/>
                    <a:pt x="1012" y="39"/>
                    <a:pt x="270" y="1"/>
                  </a:cubicBezTo>
                  <a:cubicBezTo>
                    <a:pt x="265" y="1"/>
                    <a:pt x="261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5" name="Google Shape;16855;p28"/>
            <p:cNvSpPr/>
            <p:nvPr/>
          </p:nvSpPr>
          <p:spPr>
            <a:xfrm>
              <a:off x="1451700" y="1841125"/>
              <a:ext cx="86750" cy="11925"/>
            </a:xfrm>
            <a:custGeom>
              <a:avLst/>
              <a:gdLst/>
              <a:ahLst/>
              <a:cxnLst/>
              <a:rect l="l" t="t" r="r" b="b"/>
              <a:pathLst>
                <a:path w="3470" h="477" extrusionOk="0">
                  <a:moveTo>
                    <a:pt x="265" y="0"/>
                  </a:moveTo>
                  <a:cubicBezTo>
                    <a:pt x="0" y="0"/>
                    <a:pt x="2" y="414"/>
                    <a:pt x="270" y="419"/>
                  </a:cubicBezTo>
                  <a:lnTo>
                    <a:pt x="3200" y="477"/>
                  </a:lnTo>
                  <a:cubicBezTo>
                    <a:pt x="3201" y="477"/>
                    <a:pt x="3203" y="477"/>
                    <a:pt x="3204" y="477"/>
                  </a:cubicBezTo>
                  <a:cubicBezTo>
                    <a:pt x="3469" y="477"/>
                    <a:pt x="3468" y="63"/>
                    <a:pt x="3200" y="57"/>
                  </a:cubicBezTo>
                  <a:lnTo>
                    <a:pt x="270" y="0"/>
                  </a:lnTo>
                  <a:cubicBezTo>
                    <a:pt x="268" y="0"/>
                    <a:pt x="267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6" name="Google Shape;16856;p28"/>
            <p:cNvSpPr/>
            <p:nvPr/>
          </p:nvSpPr>
          <p:spPr>
            <a:xfrm>
              <a:off x="1605600" y="1680625"/>
              <a:ext cx="112550" cy="116050"/>
            </a:xfrm>
            <a:custGeom>
              <a:avLst/>
              <a:gdLst/>
              <a:ahLst/>
              <a:cxnLst/>
              <a:rect l="l" t="t" r="r" b="b"/>
              <a:pathLst>
                <a:path w="4502" h="4642" extrusionOk="0">
                  <a:moveTo>
                    <a:pt x="3094" y="752"/>
                  </a:moveTo>
                  <a:cubicBezTo>
                    <a:pt x="3257" y="1754"/>
                    <a:pt x="3541" y="2735"/>
                    <a:pt x="3937" y="3671"/>
                  </a:cubicBezTo>
                  <a:cubicBezTo>
                    <a:pt x="3956" y="3719"/>
                    <a:pt x="4031" y="3826"/>
                    <a:pt x="4017" y="3871"/>
                  </a:cubicBezTo>
                  <a:cubicBezTo>
                    <a:pt x="4018" y="3869"/>
                    <a:pt x="4016" y="3868"/>
                    <a:pt x="4012" y="3868"/>
                  </a:cubicBezTo>
                  <a:cubicBezTo>
                    <a:pt x="3996" y="3868"/>
                    <a:pt x="3939" y="3887"/>
                    <a:pt x="3900" y="3895"/>
                  </a:cubicBezTo>
                  <a:cubicBezTo>
                    <a:pt x="3749" y="3921"/>
                    <a:pt x="3599" y="3943"/>
                    <a:pt x="3447" y="3964"/>
                  </a:cubicBezTo>
                  <a:cubicBezTo>
                    <a:pt x="3137" y="4004"/>
                    <a:pt x="2823" y="4033"/>
                    <a:pt x="2510" y="4050"/>
                  </a:cubicBezTo>
                  <a:cubicBezTo>
                    <a:pt x="2291" y="4061"/>
                    <a:pt x="2071" y="4066"/>
                    <a:pt x="1852" y="4066"/>
                  </a:cubicBezTo>
                  <a:cubicBezTo>
                    <a:pt x="1511" y="4066"/>
                    <a:pt x="1171" y="4053"/>
                    <a:pt x="830" y="4026"/>
                  </a:cubicBezTo>
                  <a:lnTo>
                    <a:pt x="3094" y="752"/>
                  </a:lnTo>
                  <a:close/>
                  <a:moveTo>
                    <a:pt x="3213" y="0"/>
                  </a:moveTo>
                  <a:cubicBezTo>
                    <a:pt x="3150" y="0"/>
                    <a:pt x="3085" y="31"/>
                    <a:pt x="3038" y="100"/>
                  </a:cubicBezTo>
                  <a:lnTo>
                    <a:pt x="108" y="4336"/>
                  </a:lnTo>
                  <a:cubicBezTo>
                    <a:pt x="1" y="4492"/>
                    <a:pt x="147" y="4642"/>
                    <a:pt x="296" y="4642"/>
                  </a:cubicBezTo>
                  <a:cubicBezTo>
                    <a:pt x="360" y="4642"/>
                    <a:pt x="424" y="4614"/>
                    <a:pt x="470" y="4548"/>
                  </a:cubicBezTo>
                  <a:lnTo>
                    <a:pt x="555" y="4426"/>
                  </a:lnTo>
                  <a:cubicBezTo>
                    <a:pt x="561" y="4426"/>
                    <a:pt x="564" y="4430"/>
                    <a:pt x="570" y="4430"/>
                  </a:cubicBezTo>
                  <a:cubicBezTo>
                    <a:pt x="978" y="4469"/>
                    <a:pt x="1387" y="4488"/>
                    <a:pt x="1795" y="4488"/>
                  </a:cubicBezTo>
                  <a:cubicBezTo>
                    <a:pt x="2088" y="4488"/>
                    <a:pt x="2380" y="4478"/>
                    <a:pt x="2671" y="4459"/>
                  </a:cubicBezTo>
                  <a:cubicBezTo>
                    <a:pt x="3013" y="4435"/>
                    <a:pt x="3353" y="4398"/>
                    <a:pt x="3691" y="4349"/>
                  </a:cubicBezTo>
                  <a:cubicBezTo>
                    <a:pt x="3948" y="4311"/>
                    <a:pt x="4340" y="4315"/>
                    <a:pt x="4428" y="4006"/>
                  </a:cubicBezTo>
                  <a:cubicBezTo>
                    <a:pt x="4501" y="3744"/>
                    <a:pt x="4279" y="3420"/>
                    <a:pt x="4188" y="3186"/>
                  </a:cubicBezTo>
                  <a:cubicBezTo>
                    <a:pt x="4064" y="2875"/>
                    <a:pt x="3955" y="2557"/>
                    <a:pt x="3857" y="2235"/>
                  </a:cubicBezTo>
                  <a:cubicBezTo>
                    <a:pt x="3657" y="1573"/>
                    <a:pt x="3513" y="893"/>
                    <a:pt x="3428" y="206"/>
                  </a:cubicBezTo>
                  <a:cubicBezTo>
                    <a:pt x="3413" y="80"/>
                    <a:pt x="3315" y="0"/>
                    <a:pt x="3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7" name="Google Shape;16857;p28"/>
            <p:cNvSpPr/>
            <p:nvPr/>
          </p:nvSpPr>
          <p:spPr>
            <a:xfrm>
              <a:off x="1720700" y="1674200"/>
              <a:ext cx="67275" cy="119275"/>
            </a:xfrm>
            <a:custGeom>
              <a:avLst/>
              <a:gdLst/>
              <a:ahLst/>
              <a:cxnLst/>
              <a:rect l="l" t="t" r="r" b="b"/>
              <a:pathLst>
                <a:path w="2691" h="4771" extrusionOk="0">
                  <a:moveTo>
                    <a:pt x="2118" y="589"/>
                  </a:moveTo>
                  <a:lnTo>
                    <a:pt x="2118" y="589"/>
                  </a:lnTo>
                  <a:cubicBezTo>
                    <a:pt x="2030" y="766"/>
                    <a:pt x="1872" y="982"/>
                    <a:pt x="1835" y="1040"/>
                  </a:cubicBezTo>
                  <a:cubicBezTo>
                    <a:pt x="1679" y="1288"/>
                    <a:pt x="1511" y="1527"/>
                    <a:pt x="1331" y="1758"/>
                  </a:cubicBezTo>
                  <a:cubicBezTo>
                    <a:pt x="1184" y="1946"/>
                    <a:pt x="1024" y="2124"/>
                    <a:pt x="861" y="2301"/>
                  </a:cubicBezTo>
                  <a:cubicBezTo>
                    <a:pt x="870" y="2273"/>
                    <a:pt x="877" y="2242"/>
                    <a:pt x="888" y="2215"/>
                  </a:cubicBezTo>
                  <a:cubicBezTo>
                    <a:pt x="1126" y="1565"/>
                    <a:pt x="1563" y="1001"/>
                    <a:pt x="2118" y="589"/>
                  </a:cubicBezTo>
                  <a:close/>
                  <a:moveTo>
                    <a:pt x="2303" y="1"/>
                  </a:moveTo>
                  <a:cubicBezTo>
                    <a:pt x="2267" y="1"/>
                    <a:pt x="2231" y="10"/>
                    <a:pt x="2199" y="28"/>
                  </a:cubicBezTo>
                  <a:cubicBezTo>
                    <a:pt x="1334" y="548"/>
                    <a:pt x="676" y="1385"/>
                    <a:pt x="400" y="2359"/>
                  </a:cubicBezTo>
                  <a:cubicBezTo>
                    <a:pt x="355" y="2521"/>
                    <a:pt x="322" y="2687"/>
                    <a:pt x="302" y="2853"/>
                  </a:cubicBezTo>
                  <a:cubicBezTo>
                    <a:pt x="251" y="2900"/>
                    <a:pt x="204" y="2952"/>
                    <a:pt x="153" y="2995"/>
                  </a:cubicBezTo>
                  <a:cubicBezTo>
                    <a:pt x="1" y="3130"/>
                    <a:pt x="131" y="3329"/>
                    <a:pt x="291" y="3345"/>
                  </a:cubicBezTo>
                  <a:cubicBezTo>
                    <a:pt x="308" y="3564"/>
                    <a:pt x="364" y="3779"/>
                    <a:pt x="458" y="3978"/>
                  </a:cubicBezTo>
                  <a:cubicBezTo>
                    <a:pt x="668" y="4415"/>
                    <a:pt x="1074" y="4714"/>
                    <a:pt x="1557" y="4769"/>
                  </a:cubicBezTo>
                  <a:cubicBezTo>
                    <a:pt x="1566" y="4770"/>
                    <a:pt x="1575" y="4770"/>
                    <a:pt x="1583" y="4770"/>
                  </a:cubicBezTo>
                  <a:cubicBezTo>
                    <a:pt x="1823" y="4770"/>
                    <a:pt x="1812" y="4378"/>
                    <a:pt x="1557" y="4349"/>
                  </a:cubicBezTo>
                  <a:cubicBezTo>
                    <a:pt x="1157" y="4304"/>
                    <a:pt x="859" y="3956"/>
                    <a:pt x="756" y="3588"/>
                  </a:cubicBezTo>
                  <a:cubicBezTo>
                    <a:pt x="706" y="3407"/>
                    <a:pt x="698" y="3223"/>
                    <a:pt x="709" y="3038"/>
                  </a:cubicBezTo>
                  <a:cubicBezTo>
                    <a:pt x="1138" y="2630"/>
                    <a:pt x="1538" y="2195"/>
                    <a:pt x="1884" y="1714"/>
                  </a:cubicBezTo>
                  <a:cubicBezTo>
                    <a:pt x="2089" y="1433"/>
                    <a:pt x="2276" y="1140"/>
                    <a:pt x="2445" y="836"/>
                  </a:cubicBezTo>
                  <a:cubicBezTo>
                    <a:pt x="2578" y="594"/>
                    <a:pt x="2691" y="280"/>
                    <a:pt x="2453" y="61"/>
                  </a:cubicBezTo>
                  <a:cubicBezTo>
                    <a:pt x="2411" y="21"/>
                    <a:pt x="2357" y="1"/>
                    <a:pt x="23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8" name="Google Shape;16858;p28"/>
            <p:cNvSpPr/>
            <p:nvPr/>
          </p:nvSpPr>
          <p:spPr>
            <a:xfrm>
              <a:off x="1590075" y="1828975"/>
              <a:ext cx="187150" cy="16750"/>
            </a:xfrm>
            <a:custGeom>
              <a:avLst/>
              <a:gdLst/>
              <a:ahLst/>
              <a:cxnLst/>
              <a:rect l="l" t="t" r="r" b="b"/>
              <a:pathLst>
                <a:path w="7486" h="670" extrusionOk="0">
                  <a:moveTo>
                    <a:pt x="7222" y="0"/>
                  </a:moveTo>
                  <a:cubicBezTo>
                    <a:pt x="7219" y="0"/>
                    <a:pt x="7217" y="1"/>
                    <a:pt x="7214" y="1"/>
                  </a:cubicBezTo>
                  <a:lnTo>
                    <a:pt x="270" y="250"/>
                  </a:lnTo>
                  <a:cubicBezTo>
                    <a:pt x="4" y="259"/>
                    <a:pt x="1" y="670"/>
                    <a:pt x="261" y="670"/>
                  </a:cubicBezTo>
                  <a:cubicBezTo>
                    <a:pt x="264" y="670"/>
                    <a:pt x="267" y="670"/>
                    <a:pt x="270" y="670"/>
                  </a:cubicBezTo>
                  <a:lnTo>
                    <a:pt x="7214" y="421"/>
                  </a:lnTo>
                  <a:cubicBezTo>
                    <a:pt x="7481" y="410"/>
                    <a:pt x="7485" y="0"/>
                    <a:pt x="7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59" name="Google Shape;16859;p28"/>
            <p:cNvSpPr/>
            <p:nvPr/>
          </p:nvSpPr>
          <p:spPr>
            <a:xfrm>
              <a:off x="1640375" y="1879975"/>
              <a:ext cx="51400" cy="116000"/>
            </a:xfrm>
            <a:custGeom>
              <a:avLst/>
              <a:gdLst/>
              <a:ahLst/>
              <a:cxnLst/>
              <a:rect l="l" t="t" r="r" b="b"/>
              <a:pathLst>
                <a:path w="2056" h="4640" extrusionOk="0">
                  <a:moveTo>
                    <a:pt x="1773" y="0"/>
                  </a:moveTo>
                  <a:cubicBezTo>
                    <a:pt x="1711" y="0"/>
                    <a:pt x="1651" y="32"/>
                    <a:pt x="1616" y="109"/>
                  </a:cubicBezTo>
                  <a:cubicBezTo>
                    <a:pt x="989" y="1455"/>
                    <a:pt x="767" y="2962"/>
                    <a:pt x="32" y="4259"/>
                  </a:cubicBezTo>
                  <a:cubicBezTo>
                    <a:pt x="10" y="4300"/>
                    <a:pt x="0" y="4347"/>
                    <a:pt x="8" y="4394"/>
                  </a:cubicBezTo>
                  <a:cubicBezTo>
                    <a:pt x="3" y="4405"/>
                    <a:pt x="2" y="4417"/>
                    <a:pt x="0" y="4430"/>
                  </a:cubicBezTo>
                  <a:cubicBezTo>
                    <a:pt x="7" y="4543"/>
                    <a:pt x="93" y="4640"/>
                    <a:pt x="210" y="4640"/>
                  </a:cubicBezTo>
                  <a:cubicBezTo>
                    <a:pt x="629" y="4637"/>
                    <a:pt x="1039" y="4533"/>
                    <a:pt x="1409" y="4339"/>
                  </a:cubicBezTo>
                  <a:cubicBezTo>
                    <a:pt x="1508" y="4289"/>
                    <a:pt x="1544" y="4143"/>
                    <a:pt x="1484" y="4052"/>
                  </a:cubicBezTo>
                  <a:cubicBezTo>
                    <a:pt x="1444" y="3987"/>
                    <a:pt x="1373" y="3951"/>
                    <a:pt x="1301" y="3951"/>
                  </a:cubicBezTo>
                  <a:cubicBezTo>
                    <a:pt x="1266" y="3951"/>
                    <a:pt x="1230" y="3959"/>
                    <a:pt x="1197" y="3977"/>
                  </a:cubicBezTo>
                  <a:cubicBezTo>
                    <a:pt x="1157" y="3999"/>
                    <a:pt x="1116" y="4019"/>
                    <a:pt x="1075" y="4038"/>
                  </a:cubicBezTo>
                  <a:lnTo>
                    <a:pt x="1042" y="4052"/>
                  </a:lnTo>
                  <a:lnTo>
                    <a:pt x="1034" y="4055"/>
                  </a:lnTo>
                  <a:cubicBezTo>
                    <a:pt x="1016" y="4062"/>
                    <a:pt x="998" y="4069"/>
                    <a:pt x="980" y="4077"/>
                  </a:cubicBezTo>
                  <a:cubicBezTo>
                    <a:pt x="893" y="4109"/>
                    <a:pt x="807" y="4135"/>
                    <a:pt x="718" y="4157"/>
                  </a:cubicBezTo>
                  <a:cubicBezTo>
                    <a:pt x="672" y="4168"/>
                    <a:pt x="629" y="4179"/>
                    <a:pt x="583" y="4187"/>
                  </a:cubicBezTo>
                  <a:cubicBezTo>
                    <a:pt x="569" y="4190"/>
                    <a:pt x="553" y="4193"/>
                    <a:pt x="538" y="4195"/>
                  </a:cubicBezTo>
                  <a:cubicBezTo>
                    <a:pt x="538" y="4195"/>
                    <a:pt x="536" y="4193"/>
                    <a:pt x="536" y="4193"/>
                  </a:cubicBezTo>
                  <a:cubicBezTo>
                    <a:pt x="1158" y="2959"/>
                    <a:pt x="1395" y="1574"/>
                    <a:pt x="1978" y="320"/>
                  </a:cubicBezTo>
                  <a:cubicBezTo>
                    <a:pt x="2055" y="153"/>
                    <a:pt x="1909" y="0"/>
                    <a:pt x="17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0" name="Google Shape;16860;p28"/>
            <p:cNvSpPr/>
            <p:nvPr/>
          </p:nvSpPr>
          <p:spPr>
            <a:xfrm>
              <a:off x="1692775" y="1975800"/>
              <a:ext cx="21500" cy="45575"/>
            </a:xfrm>
            <a:custGeom>
              <a:avLst/>
              <a:gdLst/>
              <a:ahLst/>
              <a:cxnLst/>
              <a:rect l="l" t="t" r="r" b="b"/>
              <a:pathLst>
                <a:path w="860" h="1823" extrusionOk="0">
                  <a:moveTo>
                    <a:pt x="625" y="1"/>
                  </a:moveTo>
                  <a:cubicBezTo>
                    <a:pt x="552" y="1"/>
                    <a:pt x="479" y="37"/>
                    <a:pt x="443" y="103"/>
                  </a:cubicBezTo>
                  <a:cubicBezTo>
                    <a:pt x="186" y="567"/>
                    <a:pt x="37" y="1083"/>
                    <a:pt x="7" y="1612"/>
                  </a:cubicBezTo>
                  <a:cubicBezTo>
                    <a:pt x="1" y="1719"/>
                    <a:pt x="103" y="1822"/>
                    <a:pt x="210" y="1822"/>
                  </a:cubicBezTo>
                  <a:cubicBezTo>
                    <a:pt x="212" y="1822"/>
                    <a:pt x="215" y="1822"/>
                    <a:pt x="217" y="1822"/>
                  </a:cubicBezTo>
                  <a:cubicBezTo>
                    <a:pt x="331" y="1819"/>
                    <a:pt x="424" y="1726"/>
                    <a:pt x="427" y="1612"/>
                  </a:cubicBezTo>
                  <a:cubicBezTo>
                    <a:pt x="453" y="1156"/>
                    <a:pt x="584" y="714"/>
                    <a:pt x="804" y="315"/>
                  </a:cubicBezTo>
                  <a:cubicBezTo>
                    <a:pt x="859" y="215"/>
                    <a:pt x="826" y="88"/>
                    <a:pt x="729" y="28"/>
                  </a:cubicBezTo>
                  <a:cubicBezTo>
                    <a:pt x="697" y="9"/>
                    <a:pt x="661" y="1"/>
                    <a:pt x="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1" name="Google Shape;16861;p28"/>
            <p:cNvSpPr/>
            <p:nvPr/>
          </p:nvSpPr>
          <p:spPr>
            <a:xfrm>
              <a:off x="1638975" y="1873350"/>
              <a:ext cx="74900" cy="80950"/>
            </a:xfrm>
            <a:custGeom>
              <a:avLst/>
              <a:gdLst/>
              <a:ahLst/>
              <a:cxnLst/>
              <a:rect l="l" t="t" r="r" b="b"/>
              <a:pathLst>
                <a:path w="2996" h="3238" extrusionOk="0">
                  <a:moveTo>
                    <a:pt x="2256" y="0"/>
                  </a:moveTo>
                  <a:cubicBezTo>
                    <a:pt x="2150" y="0"/>
                    <a:pt x="2043" y="32"/>
                    <a:pt x="1949" y="89"/>
                  </a:cubicBezTo>
                  <a:cubicBezTo>
                    <a:pt x="1737" y="217"/>
                    <a:pt x="1640" y="446"/>
                    <a:pt x="1553" y="667"/>
                  </a:cubicBezTo>
                  <a:cubicBezTo>
                    <a:pt x="1512" y="772"/>
                    <a:pt x="1600" y="895"/>
                    <a:pt x="1700" y="924"/>
                  </a:cubicBezTo>
                  <a:cubicBezTo>
                    <a:pt x="1719" y="929"/>
                    <a:pt x="1738" y="932"/>
                    <a:pt x="1756" y="932"/>
                  </a:cubicBezTo>
                  <a:cubicBezTo>
                    <a:pt x="1848" y="932"/>
                    <a:pt x="1922" y="864"/>
                    <a:pt x="1957" y="778"/>
                  </a:cubicBezTo>
                  <a:cubicBezTo>
                    <a:pt x="2007" y="653"/>
                    <a:pt x="2071" y="463"/>
                    <a:pt x="2218" y="422"/>
                  </a:cubicBezTo>
                  <a:cubicBezTo>
                    <a:pt x="2230" y="419"/>
                    <a:pt x="2242" y="417"/>
                    <a:pt x="2252" y="417"/>
                  </a:cubicBezTo>
                  <a:cubicBezTo>
                    <a:pt x="2346" y="417"/>
                    <a:pt x="2374" y="543"/>
                    <a:pt x="2363" y="626"/>
                  </a:cubicBezTo>
                  <a:cubicBezTo>
                    <a:pt x="2341" y="795"/>
                    <a:pt x="2222" y="955"/>
                    <a:pt x="2131" y="1094"/>
                  </a:cubicBezTo>
                  <a:cubicBezTo>
                    <a:pt x="2035" y="1243"/>
                    <a:pt x="1932" y="1387"/>
                    <a:pt x="1821" y="1525"/>
                  </a:cubicBezTo>
                  <a:cubicBezTo>
                    <a:pt x="1376" y="2069"/>
                    <a:pt x="826" y="2520"/>
                    <a:pt x="204" y="2849"/>
                  </a:cubicBezTo>
                  <a:cubicBezTo>
                    <a:pt x="0" y="2958"/>
                    <a:pt x="125" y="3238"/>
                    <a:pt x="314" y="3238"/>
                  </a:cubicBezTo>
                  <a:cubicBezTo>
                    <a:pt x="346" y="3238"/>
                    <a:pt x="380" y="3230"/>
                    <a:pt x="415" y="3211"/>
                  </a:cubicBezTo>
                  <a:cubicBezTo>
                    <a:pt x="1244" y="2769"/>
                    <a:pt x="1951" y="2128"/>
                    <a:pt x="2469" y="1343"/>
                  </a:cubicBezTo>
                  <a:cubicBezTo>
                    <a:pt x="2703" y="989"/>
                    <a:pt x="2996" y="427"/>
                    <a:pt x="2551" y="96"/>
                  </a:cubicBezTo>
                  <a:cubicBezTo>
                    <a:pt x="2462" y="30"/>
                    <a:pt x="2360" y="0"/>
                    <a:pt x="2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2" name="Google Shape;16862;p28"/>
            <p:cNvSpPr/>
            <p:nvPr/>
          </p:nvSpPr>
          <p:spPr>
            <a:xfrm>
              <a:off x="1797550" y="1794125"/>
              <a:ext cx="78675" cy="99550"/>
            </a:xfrm>
            <a:custGeom>
              <a:avLst/>
              <a:gdLst/>
              <a:ahLst/>
              <a:cxnLst/>
              <a:rect l="l" t="t" r="r" b="b"/>
              <a:pathLst>
                <a:path w="3147" h="3982" extrusionOk="0">
                  <a:moveTo>
                    <a:pt x="1688" y="0"/>
                  </a:moveTo>
                  <a:cubicBezTo>
                    <a:pt x="1583" y="0"/>
                    <a:pt x="1472" y="67"/>
                    <a:pt x="1459" y="201"/>
                  </a:cubicBezTo>
                  <a:cubicBezTo>
                    <a:pt x="1411" y="715"/>
                    <a:pt x="1378" y="1230"/>
                    <a:pt x="1356" y="1744"/>
                  </a:cubicBezTo>
                  <a:lnTo>
                    <a:pt x="272" y="1750"/>
                  </a:lnTo>
                  <a:cubicBezTo>
                    <a:pt x="3" y="1752"/>
                    <a:pt x="1" y="2170"/>
                    <a:pt x="270" y="2170"/>
                  </a:cubicBezTo>
                  <a:cubicBezTo>
                    <a:pt x="271" y="2170"/>
                    <a:pt x="271" y="2170"/>
                    <a:pt x="272" y="2170"/>
                  </a:cubicBezTo>
                  <a:lnTo>
                    <a:pt x="1339" y="2164"/>
                  </a:lnTo>
                  <a:lnTo>
                    <a:pt x="1339" y="2164"/>
                  </a:lnTo>
                  <a:cubicBezTo>
                    <a:pt x="1322" y="2703"/>
                    <a:pt x="1318" y="3240"/>
                    <a:pt x="1328" y="3779"/>
                  </a:cubicBezTo>
                  <a:cubicBezTo>
                    <a:pt x="1331" y="3914"/>
                    <a:pt x="1437" y="3982"/>
                    <a:pt x="1542" y="3982"/>
                  </a:cubicBezTo>
                  <a:cubicBezTo>
                    <a:pt x="1647" y="3982"/>
                    <a:pt x="1750" y="3915"/>
                    <a:pt x="1748" y="3779"/>
                  </a:cubicBezTo>
                  <a:cubicBezTo>
                    <a:pt x="1737" y="3240"/>
                    <a:pt x="1741" y="2701"/>
                    <a:pt x="1759" y="2161"/>
                  </a:cubicBezTo>
                  <a:lnTo>
                    <a:pt x="2876" y="2154"/>
                  </a:lnTo>
                  <a:cubicBezTo>
                    <a:pt x="3146" y="2153"/>
                    <a:pt x="3147" y="1736"/>
                    <a:pt x="2877" y="1736"/>
                  </a:cubicBezTo>
                  <a:cubicBezTo>
                    <a:pt x="2877" y="1736"/>
                    <a:pt x="2876" y="1736"/>
                    <a:pt x="2876" y="1736"/>
                  </a:cubicBezTo>
                  <a:lnTo>
                    <a:pt x="1774" y="1742"/>
                  </a:lnTo>
                  <a:cubicBezTo>
                    <a:pt x="1798" y="1229"/>
                    <a:pt x="1831" y="715"/>
                    <a:pt x="1878" y="201"/>
                  </a:cubicBezTo>
                  <a:cubicBezTo>
                    <a:pt x="1890" y="67"/>
                    <a:pt x="1792" y="0"/>
                    <a:pt x="16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3" name="Google Shape;16863;p28"/>
            <p:cNvSpPr/>
            <p:nvPr/>
          </p:nvSpPr>
          <p:spPr>
            <a:xfrm>
              <a:off x="1899325" y="1829600"/>
              <a:ext cx="181725" cy="19150"/>
            </a:xfrm>
            <a:custGeom>
              <a:avLst/>
              <a:gdLst/>
              <a:ahLst/>
              <a:cxnLst/>
              <a:rect l="l" t="t" r="r" b="b"/>
              <a:pathLst>
                <a:path w="7269" h="766" extrusionOk="0">
                  <a:moveTo>
                    <a:pt x="7012" y="0"/>
                  </a:moveTo>
                  <a:cubicBezTo>
                    <a:pt x="7008" y="0"/>
                    <a:pt x="7003" y="0"/>
                    <a:pt x="6999" y="1"/>
                  </a:cubicBezTo>
                  <a:lnTo>
                    <a:pt x="271" y="347"/>
                  </a:lnTo>
                  <a:cubicBezTo>
                    <a:pt x="6" y="361"/>
                    <a:pt x="0" y="766"/>
                    <a:pt x="258" y="766"/>
                  </a:cubicBezTo>
                  <a:cubicBezTo>
                    <a:pt x="262" y="766"/>
                    <a:pt x="267" y="765"/>
                    <a:pt x="271" y="765"/>
                  </a:cubicBezTo>
                  <a:lnTo>
                    <a:pt x="6999" y="419"/>
                  </a:lnTo>
                  <a:cubicBezTo>
                    <a:pt x="7261" y="407"/>
                    <a:pt x="7268" y="0"/>
                    <a:pt x="7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4" name="Google Shape;16864;p28"/>
            <p:cNvSpPr/>
            <p:nvPr/>
          </p:nvSpPr>
          <p:spPr>
            <a:xfrm>
              <a:off x="2105550" y="1822200"/>
              <a:ext cx="81875" cy="13300"/>
            </a:xfrm>
            <a:custGeom>
              <a:avLst/>
              <a:gdLst/>
              <a:ahLst/>
              <a:cxnLst/>
              <a:rect l="l" t="t" r="r" b="b"/>
              <a:pathLst>
                <a:path w="3275" h="532" extrusionOk="0">
                  <a:moveTo>
                    <a:pt x="2530" y="0"/>
                  </a:moveTo>
                  <a:cubicBezTo>
                    <a:pt x="2341" y="0"/>
                    <a:pt x="2151" y="3"/>
                    <a:pt x="1962" y="4"/>
                  </a:cubicBezTo>
                  <a:lnTo>
                    <a:pt x="270" y="5"/>
                  </a:lnTo>
                  <a:cubicBezTo>
                    <a:pt x="0" y="5"/>
                    <a:pt x="0" y="425"/>
                    <a:pt x="270" y="425"/>
                  </a:cubicBezTo>
                  <a:lnTo>
                    <a:pt x="1613" y="424"/>
                  </a:lnTo>
                  <a:lnTo>
                    <a:pt x="2797" y="424"/>
                  </a:lnTo>
                  <a:cubicBezTo>
                    <a:pt x="2813" y="456"/>
                    <a:pt x="2838" y="485"/>
                    <a:pt x="2871" y="505"/>
                  </a:cubicBezTo>
                  <a:cubicBezTo>
                    <a:pt x="2900" y="523"/>
                    <a:pt x="2938" y="532"/>
                    <a:pt x="2976" y="532"/>
                  </a:cubicBezTo>
                  <a:cubicBezTo>
                    <a:pt x="3050" y="532"/>
                    <a:pt x="3127" y="498"/>
                    <a:pt x="3157" y="430"/>
                  </a:cubicBezTo>
                  <a:cubicBezTo>
                    <a:pt x="3275" y="156"/>
                    <a:pt x="3040" y="8"/>
                    <a:pt x="2794" y="2"/>
                  </a:cubicBezTo>
                  <a:cubicBezTo>
                    <a:pt x="2706" y="1"/>
                    <a:pt x="2618" y="0"/>
                    <a:pt x="25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5" name="Google Shape;16865;p28"/>
            <p:cNvSpPr/>
            <p:nvPr/>
          </p:nvSpPr>
          <p:spPr>
            <a:xfrm>
              <a:off x="2109625" y="1849375"/>
              <a:ext cx="71850" cy="13250"/>
            </a:xfrm>
            <a:custGeom>
              <a:avLst/>
              <a:gdLst/>
              <a:ahLst/>
              <a:cxnLst/>
              <a:rect l="l" t="t" r="r" b="b"/>
              <a:pathLst>
                <a:path w="2874" h="530" extrusionOk="0">
                  <a:moveTo>
                    <a:pt x="2614" y="1"/>
                  </a:moveTo>
                  <a:cubicBezTo>
                    <a:pt x="2611" y="1"/>
                    <a:pt x="2607" y="1"/>
                    <a:pt x="2603" y="1"/>
                  </a:cubicBezTo>
                  <a:lnTo>
                    <a:pt x="270" y="109"/>
                  </a:lnTo>
                  <a:cubicBezTo>
                    <a:pt x="5" y="121"/>
                    <a:pt x="0" y="529"/>
                    <a:pt x="259" y="529"/>
                  </a:cubicBezTo>
                  <a:cubicBezTo>
                    <a:pt x="263" y="529"/>
                    <a:pt x="266" y="529"/>
                    <a:pt x="270" y="529"/>
                  </a:cubicBezTo>
                  <a:lnTo>
                    <a:pt x="2603" y="419"/>
                  </a:lnTo>
                  <a:cubicBezTo>
                    <a:pt x="2868" y="407"/>
                    <a:pt x="2874" y="1"/>
                    <a:pt x="26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6" name="Google Shape;16866;p28"/>
            <p:cNvSpPr/>
            <p:nvPr/>
          </p:nvSpPr>
          <p:spPr>
            <a:xfrm>
              <a:off x="2238525" y="1834075"/>
              <a:ext cx="283450" cy="15050"/>
            </a:xfrm>
            <a:custGeom>
              <a:avLst/>
              <a:gdLst/>
              <a:ahLst/>
              <a:cxnLst/>
              <a:rect l="l" t="t" r="r" b="b"/>
              <a:pathLst>
                <a:path w="11338" h="602" extrusionOk="0">
                  <a:moveTo>
                    <a:pt x="11073" y="0"/>
                  </a:moveTo>
                  <a:cubicBezTo>
                    <a:pt x="11071" y="0"/>
                    <a:pt x="11070" y="0"/>
                    <a:pt x="11068" y="0"/>
                  </a:cubicBezTo>
                  <a:lnTo>
                    <a:pt x="270" y="184"/>
                  </a:lnTo>
                  <a:cubicBezTo>
                    <a:pt x="2" y="188"/>
                    <a:pt x="0" y="602"/>
                    <a:pt x="265" y="602"/>
                  </a:cubicBezTo>
                  <a:cubicBezTo>
                    <a:pt x="267" y="602"/>
                    <a:pt x="268" y="602"/>
                    <a:pt x="270" y="602"/>
                  </a:cubicBezTo>
                  <a:lnTo>
                    <a:pt x="11068" y="420"/>
                  </a:lnTo>
                  <a:cubicBezTo>
                    <a:pt x="11336" y="416"/>
                    <a:pt x="11338" y="0"/>
                    <a:pt x="1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7" name="Google Shape;16867;p28"/>
            <p:cNvSpPr/>
            <p:nvPr/>
          </p:nvSpPr>
          <p:spPr>
            <a:xfrm>
              <a:off x="1916150" y="1699075"/>
              <a:ext cx="100700" cy="98750"/>
            </a:xfrm>
            <a:custGeom>
              <a:avLst/>
              <a:gdLst/>
              <a:ahLst/>
              <a:cxnLst/>
              <a:rect l="l" t="t" r="r" b="b"/>
              <a:pathLst>
                <a:path w="4028" h="3950" extrusionOk="0">
                  <a:moveTo>
                    <a:pt x="2298" y="565"/>
                  </a:moveTo>
                  <a:cubicBezTo>
                    <a:pt x="2398" y="730"/>
                    <a:pt x="2448" y="940"/>
                    <a:pt x="2503" y="1109"/>
                  </a:cubicBezTo>
                  <a:cubicBezTo>
                    <a:pt x="2597" y="1403"/>
                    <a:pt x="2688" y="1700"/>
                    <a:pt x="2790" y="1994"/>
                  </a:cubicBezTo>
                  <a:cubicBezTo>
                    <a:pt x="2950" y="2459"/>
                    <a:pt x="3142" y="2914"/>
                    <a:pt x="3406" y="3331"/>
                  </a:cubicBezTo>
                  <a:cubicBezTo>
                    <a:pt x="3191" y="3351"/>
                    <a:pt x="2975" y="3362"/>
                    <a:pt x="2760" y="3362"/>
                  </a:cubicBezTo>
                  <a:cubicBezTo>
                    <a:pt x="2490" y="3362"/>
                    <a:pt x="2221" y="3346"/>
                    <a:pt x="1953" y="3313"/>
                  </a:cubicBezTo>
                  <a:cubicBezTo>
                    <a:pt x="1638" y="3276"/>
                    <a:pt x="1321" y="3231"/>
                    <a:pt x="1007" y="3231"/>
                  </a:cubicBezTo>
                  <a:cubicBezTo>
                    <a:pt x="937" y="3231"/>
                    <a:pt x="867" y="3233"/>
                    <a:pt x="797" y="3238"/>
                  </a:cubicBezTo>
                  <a:cubicBezTo>
                    <a:pt x="1297" y="2347"/>
                    <a:pt x="1798" y="1457"/>
                    <a:pt x="2298" y="565"/>
                  </a:cubicBezTo>
                  <a:close/>
                  <a:moveTo>
                    <a:pt x="2264" y="0"/>
                  </a:moveTo>
                  <a:cubicBezTo>
                    <a:pt x="2188" y="0"/>
                    <a:pt x="2109" y="44"/>
                    <a:pt x="2074" y="106"/>
                  </a:cubicBezTo>
                  <a:lnTo>
                    <a:pt x="247" y="3359"/>
                  </a:lnTo>
                  <a:cubicBezTo>
                    <a:pt x="186" y="3395"/>
                    <a:pt x="147" y="3462"/>
                    <a:pt x="148" y="3534"/>
                  </a:cubicBezTo>
                  <a:lnTo>
                    <a:pt x="92" y="3635"/>
                  </a:lnTo>
                  <a:cubicBezTo>
                    <a:pt x="1" y="3797"/>
                    <a:pt x="146" y="3949"/>
                    <a:pt x="288" y="3949"/>
                  </a:cubicBezTo>
                  <a:cubicBezTo>
                    <a:pt x="351" y="3949"/>
                    <a:pt x="413" y="3919"/>
                    <a:pt x="454" y="3846"/>
                  </a:cubicBezTo>
                  <a:lnTo>
                    <a:pt x="535" y="3702"/>
                  </a:lnTo>
                  <a:cubicBezTo>
                    <a:pt x="701" y="3661"/>
                    <a:pt x="869" y="3646"/>
                    <a:pt x="1038" y="3646"/>
                  </a:cubicBezTo>
                  <a:cubicBezTo>
                    <a:pt x="1385" y="3646"/>
                    <a:pt x="1736" y="3710"/>
                    <a:pt x="2082" y="3746"/>
                  </a:cubicBezTo>
                  <a:cubicBezTo>
                    <a:pt x="2310" y="3769"/>
                    <a:pt x="2540" y="3780"/>
                    <a:pt x="2769" y="3780"/>
                  </a:cubicBezTo>
                  <a:cubicBezTo>
                    <a:pt x="3123" y="3780"/>
                    <a:pt x="3476" y="3753"/>
                    <a:pt x="3825" y="3699"/>
                  </a:cubicBezTo>
                  <a:cubicBezTo>
                    <a:pt x="3949" y="3680"/>
                    <a:pt x="4028" y="3492"/>
                    <a:pt x="3951" y="3392"/>
                  </a:cubicBezTo>
                  <a:cubicBezTo>
                    <a:pt x="3556" y="2873"/>
                    <a:pt x="3319" y="2270"/>
                    <a:pt x="3117" y="1654"/>
                  </a:cubicBezTo>
                  <a:cubicBezTo>
                    <a:pt x="3017" y="1352"/>
                    <a:pt x="2926" y="1048"/>
                    <a:pt x="2823" y="745"/>
                  </a:cubicBezTo>
                  <a:cubicBezTo>
                    <a:pt x="2726" y="462"/>
                    <a:pt x="2605" y="213"/>
                    <a:pt x="2361" y="31"/>
                  </a:cubicBezTo>
                  <a:cubicBezTo>
                    <a:pt x="2332" y="10"/>
                    <a:pt x="2298" y="0"/>
                    <a:pt x="2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8" name="Google Shape;16868;p28"/>
            <p:cNvSpPr/>
            <p:nvPr/>
          </p:nvSpPr>
          <p:spPr>
            <a:xfrm>
              <a:off x="2020975" y="1667600"/>
              <a:ext cx="52475" cy="120625"/>
            </a:xfrm>
            <a:custGeom>
              <a:avLst/>
              <a:gdLst/>
              <a:ahLst/>
              <a:cxnLst/>
              <a:rect l="l" t="t" r="r" b="b"/>
              <a:pathLst>
                <a:path w="2099" h="4825" extrusionOk="0">
                  <a:moveTo>
                    <a:pt x="1553" y="674"/>
                  </a:moveTo>
                  <a:lnTo>
                    <a:pt x="1553" y="674"/>
                  </a:lnTo>
                  <a:cubicBezTo>
                    <a:pt x="1373" y="1241"/>
                    <a:pt x="1079" y="1763"/>
                    <a:pt x="742" y="2258"/>
                  </a:cubicBezTo>
                  <a:cubicBezTo>
                    <a:pt x="809" y="1986"/>
                    <a:pt x="906" y="1722"/>
                    <a:pt x="1030" y="1470"/>
                  </a:cubicBezTo>
                  <a:lnTo>
                    <a:pt x="1032" y="1470"/>
                  </a:lnTo>
                  <a:cubicBezTo>
                    <a:pt x="1126" y="1281"/>
                    <a:pt x="1235" y="1099"/>
                    <a:pt x="1359" y="925"/>
                  </a:cubicBezTo>
                  <a:cubicBezTo>
                    <a:pt x="1373" y="905"/>
                    <a:pt x="1461" y="790"/>
                    <a:pt x="1553" y="674"/>
                  </a:cubicBezTo>
                  <a:close/>
                  <a:moveTo>
                    <a:pt x="1800" y="1"/>
                  </a:moveTo>
                  <a:cubicBezTo>
                    <a:pt x="1421" y="1"/>
                    <a:pt x="1066" y="596"/>
                    <a:pt x="895" y="859"/>
                  </a:cubicBezTo>
                  <a:cubicBezTo>
                    <a:pt x="604" y="1312"/>
                    <a:pt x="397" y="1815"/>
                    <a:pt x="289" y="2343"/>
                  </a:cubicBezTo>
                  <a:cubicBezTo>
                    <a:pt x="245" y="2559"/>
                    <a:pt x="217" y="2777"/>
                    <a:pt x="207" y="2996"/>
                  </a:cubicBezTo>
                  <a:cubicBezTo>
                    <a:pt x="171" y="3045"/>
                    <a:pt x="135" y="3092"/>
                    <a:pt x="99" y="3140"/>
                  </a:cubicBezTo>
                  <a:cubicBezTo>
                    <a:pt x="1" y="3270"/>
                    <a:pt x="98" y="3399"/>
                    <a:pt x="226" y="3432"/>
                  </a:cubicBezTo>
                  <a:cubicBezTo>
                    <a:pt x="244" y="3565"/>
                    <a:pt x="276" y="3697"/>
                    <a:pt x="327" y="3822"/>
                  </a:cubicBezTo>
                  <a:cubicBezTo>
                    <a:pt x="403" y="4024"/>
                    <a:pt x="540" y="4199"/>
                    <a:pt x="715" y="4325"/>
                  </a:cubicBezTo>
                  <a:cubicBezTo>
                    <a:pt x="892" y="4449"/>
                    <a:pt x="1154" y="4503"/>
                    <a:pt x="1245" y="4715"/>
                  </a:cubicBezTo>
                  <a:cubicBezTo>
                    <a:pt x="1278" y="4792"/>
                    <a:pt x="1337" y="4824"/>
                    <a:pt x="1398" y="4824"/>
                  </a:cubicBezTo>
                  <a:cubicBezTo>
                    <a:pt x="1532" y="4824"/>
                    <a:pt x="1680" y="4671"/>
                    <a:pt x="1607" y="4502"/>
                  </a:cubicBezTo>
                  <a:cubicBezTo>
                    <a:pt x="1458" y="4157"/>
                    <a:pt x="1058" y="4138"/>
                    <a:pt x="836" y="3874"/>
                  </a:cubicBezTo>
                  <a:cubicBezTo>
                    <a:pt x="670" y="3676"/>
                    <a:pt x="621" y="3407"/>
                    <a:pt x="620" y="3140"/>
                  </a:cubicBezTo>
                  <a:cubicBezTo>
                    <a:pt x="1267" y="2279"/>
                    <a:pt x="1889" y="1368"/>
                    <a:pt x="2083" y="289"/>
                  </a:cubicBezTo>
                  <a:cubicBezTo>
                    <a:pt x="2099" y="198"/>
                    <a:pt x="2072" y="101"/>
                    <a:pt x="1986" y="52"/>
                  </a:cubicBezTo>
                  <a:cubicBezTo>
                    <a:pt x="1923" y="17"/>
                    <a:pt x="1861" y="1"/>
                    <a:pt x="18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69" name="Google Shape;16869;p28"/>
            <p:cNvSpPr/>
            <p:nvPr/>
          </p:nvSpPr>
          <p:spPr>
            <a:xfrm>
              <a:off x="1935650" y="1890975"/>
              <a:ext cx="60000" cy="112800"/>
            </a:xfrm>
            <a:custGeom>
              <a:avLst/>
              <a:gdLst/>
              <a:ahLst/>
              <a:cxnLst/>
              <a:rect l="l" t="t" r="r" b="b"/>
              <a:pathLst>
                <a:path w="2400" h="4512" extrusionOk="0">
                  <a:moveTo>
                    <a:pt x="2176" y="0"/>
                  </a:moveTo>
                  <a:cubicBezTo>
                    <a:pt x="2142" y="0"/>
                    <a:pt x="2107" y="10"/>
                    <a:pt x="2074" y="31"/>
                  </a:cubicBezTo>
                  <a:cubicBezTo>
                    <a:pt x="1189" y="588"/>
                    <a:pt x="769" y="1652"/>
                    <a:pt x="460" y="2606"/>
                  </a:cubicBezTo>
                  <a:cubicBezTo>
                    <a:pt x="437" y="2677"/>
                    <a:pt x="418" y="2747"/>
                    <a:pt x="404" y="2819"/>
                  </a:cubicBezTo>
                  <a:cubicBezTo>
                    <a:pt x="316" y="2921"/>
                    <a:pt x="233" y="3026"/>
                    <a:pt x="141" y="3127"/>
                  </a:cubicBezTo>
                  <a:cubicBezTo>
                    <a:pt x="0" y="3277"/>
                    <a:pt x="140" y="3483"/>
                    <a:pt x="295" y="3483"/>
                  </a:cubicBezTo>
                  <a:cubicBezTo>
                    <a:pt x="327" y="3483"/>
                    <a:pt x="360" y="3474"/>
                    <a:pt x="391" y="3454"/>
                  </a:cubicBezTo>
                  <a:cubicBezTo>
                    <a:pt x="435" y="3691"/>
                    <a:pt x="543" y="3910"/>
                    <a:pt x="705" y="4090"/>
                  </a:cubicBezTo>
                  <a:cubicBezTo>
                    <a:pt x="954" y="4368"/>
                    <a:pt x="1316" y="4512"/>
                    <a:pt x="1681" y="4512"/>
                  </a:cubicBezTo>
                  <a:cubicBezTo>
                    <a:pt x="1832" y="4512"/>
                    <a:pt x="1983" y="4487"/>
                    <a:pt x="2127" y="4438"/>
                  </a:cubicBezTo>
                  <a:cubicBezTo>
                    <a:pt x="2355" y="4359"/>
                    <a:pt x="2289" y="4021"/>
                    <a:pt x="2085" y="4021"/>
                  </a:cubicBezTo>
                  <a:cubicBezTo>
                    <a:pt x="2063" y="4021"/>
                    <a:pt x="2039" y="4025"/>
                    <a:pt x="2015" y="4034"/>
                  </a:cubicBezTo>
                  <a:cubicBezTo>
                    <a:pt x="1905" y="4072"/>
                    <a:pt x="1791" y="4091"/>
                    <a:pt x="1680" y="4091"/>
                  </a:cubicBezTo>
                  <a:cubicBezTo>
                    <a:pt x="1374" y="4091"/>
                    <a:pt x="1082" y="3949"/>
                    <a:pt x="910" y="3670"/>
                  </a:cubicBezTo>
                  <a:cubicBezTo>
                    <a:pt x="777" y="3452"/>
                    <a:pt x="761" y="3227"/>
                    <a:pt x="797" y="3001"/>
                  </a:cubicBezTo>
                  <a:cubicBezTo>
                    <a:pt x="1093" y="2650"/>
                    <a:pt x="1375" y="2290"/>
                    <a:pt x="1628" y="1906"/>
                  </a:cubicBezTo>
                  <a:cubicBezTo>
                    <a:pt x="1801" y="1640"/>
                    <a:pt x="1966" y="1367"/>
                    <a:pt x="2116" y="1087"/>
                  </a:cubicBezTo>
                  <a:cubicBezTo>
                    <a:pt x="2265" y="812"/>
                    <a:pt x="2400" y="530"/>
                    <a:pt x="2389" y="211"/>
                  </a:cubicBezTo>
                  <a:cubicBezTo>
                    <a:pt x="2384" y="95"/>
                    <a:pt x="2284" y="0"/>
                    <a:pt x="2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0" name="Google Shape;16870;p28"/>
            <p:cNvSpPr/>
            <p:nvPr/>
          </p:nvSpPr>
          <p:spPr>
            <a:xfrm>
              <a:off x="1995800" y="1974250"/>
              <a:ext cx="39500" cy="60125"/>
            </a:xfrm>
            <a:custGeom>
              <a:avLst/>
              <a:gdLst/>
              <a:ahLst/>
              <a:cxnLst/>
              <a:rect l="l" t="t" r="r" b="b"/>
              <a:pathLst>
                <a:path w="1580" h="2405" extrusionOk="0">
                  <a:moveTo>
                    <a:pt x="775" y="1"/>
                  </a:moveTo>
                  <a:cubicBezTo>
                    <a:pt x="615" y="1"/>
                    <a:pt x="458" y="72"/>
                    <a:pt x="378" y="225"/>
                  </a:cubicBezTo>
                  <a:cubicBezTo>
                    <a:pt x="291" y="389"/>
                    <a:pt x="436" y="541"/>
                    <a:pt x="576" y="541"/>
                  </a:cubicBezTo>
                  <a:cubicBezTo>
                    <a:pt x="639" y="541"/>
                    <a:pt x="700" y="510"/>
                    <a:pt x="740" y="436"/>
                  </a:cubicBezTo>
                  <a:cubicBezTo>
                    <a:pt x="741" y="432"/>
                    <a:pt x="744" y="427"/>
                    <a:pt x="746" y="422"/>
                  </a:cubicBezTo>
                  <a:lnTo>
                    <a:pt x="752" y="421"/>
                  </a:lnTo>
                  <a:cubicBezTo>
                    <a:pt x="764" y="422"/>
                    <a:pt x="783" y="423"/>
                    <a:pt x="792" y="423"/>
                  </a:cubicBezTo>
                  <a:cubicBezTo>
                    <a:pt x="796" y="423"/>
                    <a:pt x="798" y="423"/>
                    <a:pt x="797" y="422"/>
                  </a:cubicBezTo>
                  <a:lnTo>
                    <a:pt x="797" y="422"/>
                  </a:lnTo>
                  <a:cubicBezTo>
                    <a:pt x="805" y="424"/>
                    <a:pt x="814" y="426"/>
                    <a:pt x="823" y="429"/>
                  </a:cubicBezTo>
                  <a:lnTo>
                    <a:pt x="831" y="433"/>
                  </a:lnTo>
                  <a:cubicBezTo>
                    <a:pt x="837" y="438"/>
                    <a:pt x="843" y="441"/>
                    <a:pt x="848" y="444"/>
                  </a:cubicBezTo>
                  <a:cubicBezTo>
                    <a:pt x="853" y="448"/>
                    <a:pt x="857" y="452"/>
                    <a:pt x="861" y="456"/>
                  </a:cubicBezTo>
                  <a:lnTo>
                    <a:pt x="861" y="456"/>
                  </a:lnTo>
                  <a:cubicBezTo>
                    <a:pt x="857" y="456"/>
                    <a:pt x="883" y="498"/>
                    <a:pt x="884" y="502"/>
                  </a:cubicBezTo>
                  <a:cubicBezTo>
                    <a:pt x="901" y="555"/>
                    <a:pt x="903" y="612"/>
                    <a:pt x="890" y="667"/>
                  </a:cubicBezTo>
                  <a:cubicBezTo>
                    <a:pt x="838" y="963"/>
                    <a:pt x="605" y="1218"/>
                    <a:pt x="417" y="1439"/>
                  </a:cubicBezTo>
                  <a:cubicBezTo>
                    <a:pt x="312" y="1563"/>
                    <a:pt x="176" y="1690"/>
                    <a:pt x="104" y="1835"/>
                  </a:cubicBezTo>
                  <a:cubicBezTo>
                    <a:pt x="0" y="2047"/>
                    <a:pt x="130" y="2224"/>
                    <a:pt x="328" y="2296"/>
                  </a:cubicBezTo>
                  <a:cubicBezTo>
                    <a:pt x="533" y="2372"/>
                    <a:pt x="753" y="2405"/>
                    <a:pt x="973" y="2405"/>
                  </a:cubicBezTo>
                  <a:cubicBezTo>
                    <a:pt x="1118" y="2405"/>
                    <a:pt x="1264" y="2390"/>
                    <a:pt x="1406" y="2363"/>
                  </a:cubicBezTo>
                  <a:cubicBezTo>
                    <a:pt x="1517" y="2340"/>
                    <a:pt x="1580" y="2207"/>
                    <a:pt x="1551" y="2105"/>
                  </a:cubicBezTo>
                  <a:cubicBezTo>
                    <a:pt x="1525" y="2004"/>
                    <a:pt x="1437" y="1953"/>
                    <a:pt x="1343" y="1953"/>
                  </a:cubicBezTo>
                  <a:cubicBezTo>
                    <a:pt x="1327" y="1953"/>
                    <a:pt x="1310" y="1955"/>
                    <a:pt x="1294" y="1958"/>
                  </a:cubicBezTo>
                  <a:cubicBezTo>
                    <a:pt x="1195" y="1976"/>
                    <a:pt x="1095" y="1985"/>
                    <a:pt x="995" y="1985"/>
                  </a:cubicBezTo>
                  <a:cubicBezTo>
                    <a:pt x="848" y="1985"/>
                    <a:pt x="701" y="1965"/>
                    <a:pt x="558" y="1926"/>
                  </a:cubicBezTo>
                  <a:cubicBezTo>
                    <a:pt x="578" y="1900"/>
                    <a:pt x="596" y="1873"/>
                    <a:pt x="614" y="1851"/>
                  </a:cubicBezTo>
                  <a:cubicBezTo>
                    <a:pt x="701" y="1751"/>
                    <a:pt x="788" y="1651"/>
                    <a:pt x="871" y="1547"/>
                  </a:cubicBezTo>
                  <a:cubicBezTo>
                    <a:pt x="1042" y="1333"/>
                    <a:pt x="1208" y="1101"/>
                    <a:pt x="1282" y="833"/>
                  </a:cubicBezTo>
                  <a:cubicBezTo>
                    <a:pt x="1354" y="566"/>
                    <a:pt x="1315" y="248"/>
                    <a:pt x="1069" y="87"/>
                  </a:cubicBezTo>
                  <a:cubicBezTo>
                    <a:pt x="982" y="31"/>
                    <a:pt x="878" y="1"/>
                    <a:pt x="7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1" name="Google Shape;16871;p28"/>
            <p:cNvSpPr/>
            <p:nvPr/>
          </p:nvSpPr>
          <p:spPr>
            <a:xfrm>
              <a:off x="2278575" y="1686850"/>
              <a:ext cx="55325" cy="85550"/>
            </a:xfrm>
            <a:custGeom>
              <a:avLst/>
              <a:gdLst/>
              <a:ahLst/>
              <a:cxnLst/>
              <a:rect l="l" t="t" r="r" b="b"/>
              <a:pathLst>
                <a:path w="2213" h="3422" extrusionOk="0">
                  <a:moveTo>
                    <a:pt x="1970" y="0"/>
                  </a:moveTo>
                  <a:cubicBezTo>
                    <a:pt x="1904" y="0"/>
                    <a:pt x="1838" y="31"/>
                    <a:pt x="1794" y="100"/>
                  </a:cubicBezTo>
                  <a:cubicBezTo>
                    <a:pt x="1316" y="844"/>
                    <a:pt x="764" y="1537"/>
                    <a:pt x="147" y="2170"/>
                  </a:cubicBezTo>
                  <a:cubicBezTo>
                    <a:pt x="1" y="2318"/>
                    <a:pt x="143" y="2528"/>
                    <a:pt x="303" y="2528"/>
                  </a:cubicBezTo>
                  <a:cubicBezTo>
                    <a:pt x="351" y="2528"/>
                    <a:pt x="400" y="2510"/>
                    <a:pt x="443" y="2466"/>
                  </a:cubicBezTo>
                  <a:cubicBezTo>
                    <a:pt x="927" y="1969"/>
                    <a:pt x="1372" y="1437"/>
                    <a:pt x="1775" y="872"/>
                  </a:cubicBezTo>
                  <a:lnTo>
                    <a:pt x="1775" y="872"/>
                  </a:lnTo>
                  <a:cubicBezTo>
                    <a:pt x="1769" y="1244"/>
                    <a:pt x="1739" y="1614"/>
                    <a:pt x="1682" y="1979"/>
                  </a:cubicBezTo>
                  <a:cubicBezTo>
                    <a:pt x="1639" y="2250"/>
                    <a:pt x="1566" y="2514"/>
                    <a:pt x="1516" y="2784"/>
                  </a:cubicBezTo>
                  <a:cubicBezTo>
                    <a:pt x="1471" y="3022"/>
                    <a:pt x="1498" y="3237"/>
                    <a:pt x="1700" y="3390"/>
                  </a:cubicBezTo>
                  <a:cubicBezTo>
                    <a:pt x="1728" y="3412"/>
                    <a:pt x="1761" y="3421"/>
                    <a:pt x="1795" y="3421"/>
                  </a:cubicBezTo>
                  <a:cubicBezTo>
                    <a:pt x="1871" y="3421"/>
                    <a:pt x="1950" y="3375"/>
                    <a:pt x="1986" y="3315"/>
                  </a:cubicBezTo>
                  <a:cubicBezTo>
                    <a:pt x="2051" y="3207"/>
                    <a:pt x="2000" y="3096"/>
                    <a:pt x="1911" y="3028"/>
                  </a:cubicBezTo>
                  <a:cubicBezTo>
                    <a:pt x="1855" y="2986"/>
                    <a:pt x="2002" y="2544"/>
                    <a:pt x="2013" y="2485"/>
                  </a:cubicBezTo>
                  <a:cubicBezTo>
                    <a:pt x="2065" y="2242"/>
                    <a:pt x="2102" y="1997"/>
                    <a:pt x="2134" y="1751"/>
                  </a:cubicBezTo>
                  <a:cubicBezTo>
                    <a:pt x="2196" y="1238"/>
                    <a:pt x="2212" y="720"/>
                    <a:pt x="2184" y="205"/>
                  </a:cubicBezTo>
                  <a:cubicBezTo>
                    <a:pt x="2177" y="78"/>
                    <a:pt x="2075" y="0"/>
                    <a:pt x="19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2" name="Google Shape;16872;p28"/>
            <p:cNvSpPr/>
            <p:nvPr/>
          </p:nvSpPr>
          <p:spPr>
            <a:xfrm>
              <a:off x="2351375" y="1667700"/>
              <a:ext cx="86825" cy="112025"/>
            </a:xfrm>
            <a:custGeom>
              <a:avLst/>
              <a:gdLst/>
              <a:ahLst/>
              <a:cxnLst/>
              <a:rect l="l" t="t" r="r" b="b"/>
              <a:pathLst>
                <a:path w="3473" h="4481" extrusionOk="0">
                  <a:moveTo>
                    <a:pt x="1923" y="408"/>
                  </a:moveTo>
                  <a:cubicBezTo>
                    <a:pt x="2073" y="408"/>
                    <a:pt x="2213" y="426"/>
                    <a:pt x="2282" y="445"/>
                  </a:cubicBezTo>
                  <a:cubicBezTo>
                    <a:pt x="2581" y="529"/>
                    <a:pt x="2756" y="821"/>
                    <a:pt x="2822" y="1107"/>
                  </a:cubicBezTo>
                  <a:cubicBezTo>
                    <a:pt x="2958" y="1689"/>
                    <a:pt x="2785" y="2361"/>
                    <a:pt x="2501" y="2873"/>
                  </a:cubicBezTo>
                  <a:cubicBezTo>
                    <a:pt x="2227" y="3365"/>
                    <a:pt x="1796" y="3796"/>
                    <a:pt x="1255" y="3985"/>
                  </a:cubicBezTo>
                  <a:cubicBezTo>
                    <a:pt x="1133" y="4028"/>
                    <a:pt x="1014" y="4061"/>
                    <a:pt x="905" y="4061"/>
                  </a:cubicBezTo>
                  <a:cubicBezTo>
                    <a:pt x="758" y="4061"/>
                    <a:pt x="631" y="4000"/>
                    <a:pt x="544" y="3818"/>
                  </a:cubicBezTo>
                  <a:cubicBezTo>
                    <a:pt x="408" y="3530"/>
                    <a:pt x="416" y="3171"/>
                    <a:pt x="444" y="2861"/>
                  </a:cubicBezTo>
                  <a:cubicBezTo>
                    <a:pt x="513" y="2143"/>
                    <a:pt x="829" y="1471"/>
                    <a:pt x="1172" y="839"/>
                  </a:cubicBezTo>
                  <a:cubicBezTo>
                    <a:pt x="1265" y="827"/>
                    <a:pt x="1354" y="763"/>
                    <a:pt x="1362" y="644"/>
                  </a:cubicBezTo>
                  <a:cubicBezTo>
                    <a:pt x="1375" y="460"/>
                    <a:pt x="1664" y="408"/>
                    <a:pt x="1923" y="408"/>
                  </a:cubicBezTo>
                  <a:close/>
                  <a:moveTo>
                    <a:pt x="2013" y="1"/>
                  </a:moveTo>
                  <a:cubicBezTo>
                    <a:pt x="2001" y="1"/>
                    <a:pt x="1988" y="1"/>
                    <a:pt x="1976" y="1"/>
                  </a:cubicBezTo>
                  <a:cubicBezTo>
                    <a:pt x="1663" y="7"/>
                    <a:pt x="1301" y="58"/>
                    <a:pt x="1099" y="275"/>
                  </a:cubicBezTo>
                  <a:cubicBezTo>
                    <a:pt x="1034" y="280"/>
                    <a:pt x="978" y="318"/>
                    <a:pt x="948" y="374"/>
                  </a:cubicBezTo>
                  <a:cubicBezTo>
                    <a:pt x="494" y="1195"/>
                    <a:pt x="47" y="2079"/>
                    <a:pt x="14" y="3036"/>
                  </a:cubicBezTo>
                  <a:cubicBezTo>
                    <a:pt x="0" y="3423"/>
                    <a:pt x="38" y="3865"/>
                    <a:pt x="279" y="4184"/>
                  </a:cubicBezTo>
                  <a:cubicBezTo>
                    <a:pt x="443" y="4400"/>
                    <a:pt x="658" y="4481"/>
                    <a:pt x="891" y="4481"/>
                  </a:cubicBezTo>
                  <a:cubicBezTo>
                    <a:pt x="1028" y="4481"/>
                    <a:pt x="1172" y="4452"/>
                    <a:pt x="1313" y="4407"/>
                  </a:cubicBezTo>
                  <a:cubicBezTo>
                    <a:pt x="2018" y="4181"/>
                    <a:pt x="2584" y="3635"/>
                    <a:pt x="2916" y="2981"/>
                  </a:cubicBezTo>
                  <a:cubicBezTo>
                    <a:pt x="3267" y="2293"/>
                    <a:pt x="3472" y="1316"/>
                    <a:pt x="3077" y="604"/>
                  </a:cubicBezTo>
                  <a:cubicBezTo>
                    <a:pt x="2852" y="199"/>
                    <a:pt x="2464" y="1"/>
                    <a:pt x="20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3" name="Google Shape;16873;p28"/>
            <p:cNvSpPr/>
            <p:nvPr/>
          </p:nvSpPr>
          <p:spPr>
            <a:xfrm>
              <a:off x="2228000" y="1882125"/>
              <a:ext cx="103150" cy="132250"/>
            </a:xfrm>
            <a:custGeom>
              <a:avLst/>
              <a:gdLst/>
              <a:ahLst/>
              <a:cxnLst/>
              <a:rect l="l" t="t" r="r" b="b"/>
              <a:pathLst>
                <a:path w="4126" h="5290" extrusionOk="0">
                  <a:moveTo>
                    <a:pt x="2605" y="2563"/>
                  </a:moveTo>
                  <a:cubicBezTo>
                    <a:pt x="2846" y="2563"/>
                    <a:pt x="3074" y="2649"/>
                    <a:pt x="3254" y="2874"/>
                  </a:cubicBezTo>
                  <a:cubicBezTo>
                    <a:pt x="3756" y="3502"/>
                    <a:pt x="2825" y="4422"/>
                    <a:pt x="2316" y="4715"/>
                  </a:cubicBezTo>
                  <a:cubicBezTo>
                    <a:pt x="2139" y="4817"/>
                    <a:pt x="1958" y="4864"/>
                    <a:pt x="1783" y="4864"/>
                  </a:cubicBezTo>
                  <a:cubicBezTo>
                    <a:pt x="1375" y="4864"/>
                    <a:pt x="1003" y="4609"/>
                    <a:pt x="807" y="4212"/>
                  </a:cubicBezTo>
                  <a:cubicBezTo>
                    <a:pt x="819" y="4212"/>
                    <a:pt x="832" y="4211"/>
                    <a:pt x="843" y="4209"/>
                  </a:cubicBezTo>
                  <a:cubicBezTo>
                    <a:pt x="954" y="4176"/>
                    <a:pt x="1018" y="4062"/>
                    <a:pt x="990" y="3951"/>
                  </a:cubicBezTo>
                  <a:cubicBezTo>
                    <a:pt x="982" y="3925"/>
                    <a:pt x="976" y="3899"/>
                    <a:pt x="971" y="3872"/>
                  </a:cubicBezTo>
                  <a:cubicBezTo>
                    <a:pt x="971" y="3871"/>
                    <a:pt x="970" y="3853"/>
                    <a:pt x="967" y="3847"/>
                  </a:cubicBezTo>
                  <a:lnTo>
                    <a:pt x="967" y="3842"/>
                  </a:lnTo>
                  <a:cubicBezTo>
                    <a:pt x="962" y="3792"/>
                    <a:pt x="962" y="3741"/>
                    <a:pt x="965" y="3690"/>
                  </a:cubicBezTo>
                  <a:cubicBezTo>
                    <a:pt x="965" y="3678"/>
                    <a:pt x="967" y="3664"/>
                    <a:pt x="968" y="3651"/>
                  </a:cubicBezTo>
                  <a:lnTo>
                    <a:pt x="968" y="3650"/>
                  </a:lnTo>
                  <a:cubicBezTo>
                    <a:pt x="970" y="3625"/>
                    <a:pt x="975" y="3598"/>
                    <a:pt x="982" y="3575"/>
                  </a:cubicBezTo>
                  <a:cubicBezTo>
                    <a:pt x="995" y="3524"/>
                    <a:pt x="1012" y="3477"/>
                    <a:pt x="1028" y="3430"/>
                  </a:cubicBezTo>
                  <a:cubicBezTo>
                    <a:pt x="1033" y="3419"/>
                    <a:pt x="1037" y="3410"/>
                    <a:pt x="1042" y="3399"/>
                  </a:cubicBezTo>
                  <a:cubicBezTo>
                    <a:pt x="1054" y="3376"/>
                    <a:pt x="1067" y="3352"/>
                    <a:pt x="1080" y="3329"/>
                  </a:cubicBezTo>
                  <a:cubicBezTo>
                    <a:pt x="1094" y="3307"/>
                    <a:pt x="1105" y="3288"/>
                    <a:pt x="1119" y="3269"/>
                  </a:cubicBezTo>
                  <a:lnTo>
                    <a:pt x="1136" y="3244"/>
                  </a:lnTo>
                  <a:cubicBezTo>
                    <a:pt x="1139" y="3241"/>
                    <a:pt x="1139" y="3241"/>
                    <a:pt x="1144" y="3235"/>
                  </a:cubicBezTo>
                  <a:cubicBezTo>
                    <a:pt x="1161" y="3214"/>
                    <a:pt x="1183" y="3195"/>
                    <a:pt x="1202" y="3177"/>
                  </a:cubicBezTo>
                  <a:cubicBezTo>
                    <a:pt x="1250" y="3177"/>
                    <a:pt x="1297" y="3159"/>
                    <a:pt x="1335" y="3130"/>
                  </a:cubicBezTo>
                  <a:cubicBezTo>
                    <a:pt x="1655" y="2868"/>
                    <a:pt x="2153" y="2563"/>
                    <a:pt x="2605" y="2563"/>
                  </a:cubicBezTo>
                  <a:close/>
                  <a:moveTo>
                    <a:pt x="2610" y="0"/>
                  </a:moveTo>
                  <a:cubicBezTo>
                    <a:pt x="2449" y="0"/>
                    <a:pt x="2286" y="36"/>
                    <a:pt x="2136" y="103"/>
                  </a:cubicBezTo>
                  <a:cubicBezTo>
                    <a:pt x="1683" y="303"/>
                    <a:pt x="1352" y="726"/>
                    <a:pt x="1075" y="1121"/>
                  </a:cubicBezTo>
                  <a:cubicBezTo>
                    <a:pt x="500" y="1944"/>
                    <a:pt x="0" y="3125"/>
                    <a:pt x="323" y="4135"/>
                  </a:cubicBezTo>
                  <a:cubicBezTo>
                    <a:pt x="536" y="4804"/>
                    <a:pt x="1124" y="5289"/>
                    <a:pt x="1784" y="5289"/>
                  </a:cubicBezTo>
                  <a:cubicBezTo>
                    <a:pt x="1972" y="5289"/>
                    <a:pt x="2167" y="5250"/>
                    <a:pt x="2360" y="5163"/>
                  </a:cubicBezTo>
                  <a:cubicBezTo>
                    <a:pt x="3127" y="4819"/>
                    <a:pt x="4125" y="3734"/>
                    <a:pt x="3712" y="2830"/>
                  </a:cubicBezTo>
                  <a:cubicBezTo>
                    <a:pt x="3513" y="2396"/>
                    <a:pt x="3035" y="2163"/>
                    <a:pt x="2574" y="2150"/>
                  </a:cubicBezTo>
                  <a:cubicBezTo>
                    <a:pt x="2562" y="2150"/>
                    <a:pt x="2550" y="2150"/>
                    <a:pt x="2537" y="2150"/>
                  </a:cubicBezTo>
                  <a:cubicBezTo>
                    <a:pt x="2056" y="2150"/>
                    <a:pt x="1624" y="2388"/>
                    <a:pt x="1244" y="2671"/>
                  </a:cubicBezTo>
                  <a:cubicBezTo>
                    <a:pt x="1239" y="2670"/>
                    <a:pt x="1234" y="2670"/>
                    <a:pt x="1230" y="2670"/>
                  </a:cubicBezTo>
                  <a:cubicBezTo>
                    <a:pt x="1197" y="2670"/>
                    <a:pt x="1163" y="2679"/>
                    <a:pt x="1134" y="2696"/>
                  </a:cubicBezTo>
                  <a:cubicBezTo>
                    <a:pt x="923" y="2826"/>
                    <a:pt x="757" y="3017"/>
                    <a:pt x="658" y="3244"/>
                  </a:cubicBezTo>
                  <a:cubicBezTo>
                    <a:pt x="708" y="2714"/>
                    <a:pt x="929" y="2186"/>
                    <a:pt x="1177" y="1746"/>
                  </a:cubicBezTo>
                  <a:cubicBezTo>
                    <a:pt x="1383" y="1379"/>
                    <a:pt x="1636" y="1021"/>
                    <a:pt x="1944" y="732"/>
                  </a:cubicBezTo>
                  <a:cubicBezTo>
                    <a:pt x="2125" y="565"/>
                    <a:pt x="2381" y="416"/>
                    <a:pt x="2624" y="416"/>
                  </a:cubicBezTo>
                  <a:cubicBezTo>
                    <a:pt x="2765" y="416"/>
                    <a:pt x="2901" y="465"/>
                    <a:pt x="3016" y="588"/>
                  </a:cubicBezTo>
                  <a:cubicBezTo>
                    <a:pt x="3059" y="634"/>
                    <a:pt x="3108" y="653"/>
                    <a:pt x="3156" y="653"/>
                  </a:cubicBezTo>
                  <a:cubicBezTo>
                    <a:pt x="3313" y="653"/>
                    <a:pt x="3454" y="444"/>
                    <a:pt x="3314" y="292"/>
                  </a:cubicBezTo>
                  <a:cubicBezTo>
                    <a:pt x="3125" y="93"/>
                    <a:pt x="2870" y="0"/>
                    <a:pt x="2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4" name="Google Shape;16874;p28"/>
            <p:cNvSpPr/>
            <p:nvPr/>
          </p:nvSpPr>
          <p:spPr>
            <a:xfrm>
              <a:off x="2330500" y="1890400"/>
              <a:ext cx="70600" cy="112300"/>
            </a:xfrm>
            <a:custGeom>
              <a:avLst/>
              <a:gdLst/>
              <a:ahLst/>
              <a:cxnLst/>
              <a:rect l="l" t="t" r="r" b="b"/>
              <a:pathLst>
                <a:path w="2824" h="4492" extrusionOk="0">
                  <a:moveTo>
                    <a:pt x="1680" y="416"/>
                  </a:moveTo>
                  <a:cubicBezTo>
                    <a:pt x="1730" y="416"/>
                    <a:pt x="1780" y="424"/>
                    <a:pt x="1829" y="439"/>
                  </a:cubicBezTo>
                  <a:cubicBezTo>
                    <a:pt x="2092" y="517"/>
                    <a:pt x="2252" y="784"/>
                    <a:pt x="2316" y="1034"/>
                  </a:cubicBezTo>
                  <a:cubicBezTo>
                    <a:pt x="2402" y="1374"/>
                    <a:pt x="2328" y="1733"/>
                    <a:pt x="2245" y="2064"/>
                  </a:cubicBezTo>
                  <a:cubicBezTo>
                    <a:pt x="2172" y="2361"/>
                    <a:pt x="2083" y="2659"/>
                    <a:pt x="1956" y="2940"/>
                  </a:cubicBezTo>
                  <a:cubicBezTo>
                    <a:pt x="1832" y="3217"/>
                    <a:pt x="1674" y="3483"/>
                    <a:pt x="1465" y="3704"/>
                  </a:cubicBezTo>
                  <a:cubicBezTo>
                    <a:pt x="1322" y="3857"/>
                    <a:pt x="1095" y="4072"/>
                    <a:pt x="862" y="4072"/>
                  </a:cubicBezTo>
                  <a:cubicBezTo>
                    <a:pt x="813" y="4072"/>
                    <a:pt x="764" y="4063"/>
                    <a:pt x="715" y="4041"/>
                  </a:cubicBezTo>
                  <a:cubicBezTo>
                    <a:pt x="481" y="3938"/>
                    <a:pt x="462" y="3463"/>
                    <a:pt x="445" y="3245"/>
                  </a:cubicBezTo>
                  <a:cubicBezTo>
                    <a:pt x="420" y="2957"/>
                    <a:pt x="431" y="2669"/>
                    <a:pt x="478" y="2385"/>
                  </a:cubicBezTo>
                  <a:cubicBezTo>
                    <a:pt x="586" y="1730"/>
                    <a:pt x="879" y="1121"/>
                    <a:pt x="1324" y="630"/>
                  </a:cubicBezTo>
                  <a:cubicBezTo>
                    <a:pt x="1352" y="599"/>
                    <a:pt x="1370" y="561"/>
                    <a:pt x="1374" y="522"/>
                  </a:cubicBezTo>
                  <a:cubicBezTo>
                    <a:pt x="1462" y="452"/>
                    <a:pt x="1571" y="416"/>
                    <a:pt x="1680" y="416"/>
                  </a:cubicBezTo>
                  <a:close/>
                  <a:moveTo>
                    <a:pt x="1680" y="1"/>
                  </a:moveTo>
                  <a:cubicBezTo>
                    <a:pt x="1364" y="1"/>
                    <a:pt x="1055" y="155"/>
                    <a:pt x="903" y="442"/>
                  </a:cubicBezTo>
                  <a:cubicBezTo>
                    <a:pt x="890" y="467"/>
                    <a:pt x="881" y="495"/>
                    <a:pt x="879" y="524"/>
                  </a:cubicBezTo>
                  <a:cubicBezTo>
                    <a:pt x="445" y="1063"/>
                    <a:pt x="152" y="1707"/>
                    <a:pt x="55" y="2394"/>
                  </a:cubicBezTo>
                  <a:cubicBezTo>
                    <a:pt x="0" y="2775"/>
                    <a:pt x="2" y="3162"/>
                    <a:pt x="61" y="3543"/>
                  </a:cubicBezTo>
                  <a:cubicBezTo>
                    <a:pt x="119" y="3905"/>
                    <a:pt x="215" y="4315"/>
                    <a:pt x="605" y="4447"/>
                  </a:cubicBezTo>
                  <a:cubicBezTo>
                    <a:pt x="696" y="4477"/>
                    <a:pt x="786" y="4491"/>
                    <a:pt x="873" y="4491"/>
                  </a:cubicBezTo>
                  <a:cubicBezTo>
                    <a:pt x="1527" y="4491"/>
                    <a:pt x="2063" y="3702"/>
                    <a:pt x="2305" y="3181"/>
                  </a:cubicBezTo>
                  <a:cubicBezTo>
                    <a:pt x="2473" y="2811"/>
                    <a:pt x="2600" y="2426"/>
                    <a:pt x="2684" y="2029"/>
                  </a:cubicBezTo>
                  <a:cubicBezTo>
                    <a:pt x="2777" y="1613"/>
                    <a:pt x="2824" y="1166"/>
                    <a:pt x="2665" y="759"/>
                  </a:cubicBezTo>
                  <a:cubicBezTo>
                    <a:pt x="2526" y="400"/>
                    <a:pt x="2236" y="82"/>
                    <a:pt x="1843" y="14"/>
                  </a:cubicBezTo>
                  <a:cubicBezTo>
                    <a:pt x="1789" y="5"/>
                    <a:pt x="1734" y="1"/>
                    <a:pt x="1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5" name="Google Shape;16875;p28"/>
            <p:cNvSpPr/>
            <p:nvPr/>
          </p:nvSpPr>
          <p:spPr>
            <a:xfrm>
              <a:off x="2408400" y="1892525"/>
              <a:ext cx="83850" cy="116750"/>
            </a:xfrm>
            <a:custGeom>
              <a:avLst/>
              <a:gdLst/>
              <a:ahLst/>
              <a:cxnLst/>
              <a:rect l="l" t="t" r="r" b="b"/>
              <a:pathLst>
                <a:path w="3354" h="4670" extrusionOk="0">
                  <a:moveTo>
                    <a:pt x="1865" y="425"/>
                  </a:moveTo>
                  <a:cubicBezTo>
                    <a:pt x="1981" y="443"/>
                    <a:pt x="2092" y="484"/>
                    <a:pt x="2192" y="547"/>
                  </a:cubicBezTo>
                  <a:cubicBezTo>
                    <a:pt x="2443" y="703"/>
                    <a:pt x="2608" y="982"/>
                    <a:pt x="2691" y="1261"/>
                  </a:cubicBezTo>
                  <a:cubicBezTo>
                    <a:pt x="2883" y="1913"/>
                    <a:pt x="2648" y="2604"/>
                    <a:pt x="2316" y="3170"/>
                  </a:cubicBezTo>
                  <a:cubicBezTo>
                    <a:pt x="2163" y="3428"/>
                    <a:pt x="1979" y="3668"/>
                    <a:pt x="1754" y="3870"/>
                  </a:cubicBezTo>
                  <a:cubicBezTo>
                    <a:pt x="1619" y="3989"/>
                    <a:pt x="1287" y="4262"/>
                    <a:pt x="1055" y="4262"/>
                  </a:cubicBezTo>
                  <a:cubicBezTo>
                    <a:pt x="1019" y="4262"/>
                    <a:pt x="986" y="4256"/>
                    <a:pt x="956" y="4241"/>
                  </a:cubicBezTo>
                  <a:cubicBezTo>
                    <a:pt x="702" y="4119"/>
                    <a:pt x="635" y="3691"/>
                    <a:pt x="618" y="3448"/>
                  </a:cubicBezTo>
                  <a:cubicBezTo>
                    <a:pt x="593" y="3113"/>
                    <a:pt x="612" y="2775"/>
                    <a:pt x="673" y="2444"/>
                  </a:cubicBezTo>
                  <a:cubicBezTo>
                    <a:pt x="739" y="2073"/>
                    <a:pt x="853" y="1712"/>
                    <a:pt x="1013" y="1371"/>
                  </a:cubicBezTo>
                  <a:cubicBezTo>
                    <a:pt x="1126" y="1133"/>
                    <a:pt x="1345" y="581"/>
                    <a:pt x="1664" y="581"/>
                  </a:cubicBezTo>
                  <a:cubicBezTo>
                    <a:pt x="1666" y="581"/>
                    <a:pt x="1668" y="581"/>
                    <a:pt x="1671" y="581"/>
                  </a:cubicBezTo>
                  <a:cubicBezTo>
                    <a:pt x="1673" y="581"/>
                    <a:pt x="1675" y="581"/>
                    <a:pt x="1678" y="581"/>
                  </a:cubicBezTo>
                  <a:cubicBezTo>
                    <a:pt x="1786" y="581"/>
                    <a:pt x="1847" y="509"/>
                    <a:pt x="1865" y="425"/>
                  </a:cubicBezTo>
                  <a:close/>
                  <a:moveTo>
                    <a:pt x="1769" y="1"/>
                  </a:moveTo>
                  <a:cubicBezTo>
                    <a:pt x="1543" y="1"/>
                    <a:pt x="1323" y="74"/>
                    <a:pt x="1143" y="241"/>
                  </a:cubicBezTo>
                  <a:cubicBezTo>
                    <a:pt x="1083" y="291"/>
                    <a:pt x="1063" y="374"/>
                    <a:pt x="1093" y="446"/>
                  </a:cubicBezTo>
                  <a:cubicBezTo>
                    <a:pt x="975" y="578"/>
                    <a:pt x="878" y="735"/>
                    <a:pt x="796" y="882"/>
                  </a:cubicBezTo>
                  <a:cubicBezTo>
                    <a:pt x="580" y="1261"/>
                    <a:pt x="420" y="1670"/>
                    <a:pt x="319" y="2095"/>
                  </a:cubicBezTo>
                  <a:cubicBezTo>
                    <a:pt x="146" y="2814"/>
                    <a:pt x="1" y="3962"/>
                    <a:pt x="630" y="4517"/>
                  </a:cubicBezTo>
                  <a:cubicBezTo>
                    <a:pt x="756" y="4627"/>
                    <a:pt x="893" y="4670"/>
                    <a:pt x="1032" y="4670"/>
                  </a:cubicBezTo>
                  <a:cubicBezTo>
                    <a:pt x="1258" y="4670"/>
                    <a:pt x="1491" y="4558"/>
                    <a:pt x="1693" y="4434"/>
                  </a:cubicBezTo>
                  <a:cubicBezTo>
                    <a:pt x="2030" y="4229"/>
                    <a:pt x="2304" y="3936"/>
                    <a:pt x="2528" y="3614"/>
                  </a:cubicBezTo>
                  <a:cubicBezTo>
                    <a:pt x="3018" y="2913"/>
                    <a:pt x="3353" y="1968"/>
                    <a:pt x="3086" y="1119"/>
                  </a:cubicBezTo>
                  <a:cubicBezTo>
                    <a:pt x="2959" y="716"/>
                    <a:pt x="2694" y="318"/>
                    <a:pt x="2304" y="130"/>
                  </a:cubicBezTo>
                  <a:cubicBezTo>
                    <a:pt x="2133" y="47"/>
                    <a:pt x="1949" y="1"/>
                    <a:pt x="1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6" name="Google Shape;16876;p28"/>
            <p:cNvSpPr/>
            <p:nvPr/>
          </p:nvSpPr>
          <p:spPr>
            <a:xfrm>
              <a:off x="2529150" y="1803450"/>
              <a:ext cx="100000" cy="87525"/>
            </a:xfrm>
            <a:custGeom>
              <a:avLst/>
              <a:gdLst/>
              <a:ahLst/>
              <a:cxnLst/>
              <a:rect l="l" t="t" r="r" b="b"/>
              <a:pathLst>
                <a:path w="4000" h="3501" extrusionOk="0">
                  <a:moveTo>
                    <a:pt x="2132" y="0"/>
                  </a:moveTo>
                  <a:cubicBezTo>
                    <a:pt x="2008" y="0"/>
                    <a:pt x="1939" y="98"/>
                    <a:pt x="1925" y="208"/>
                  </a:cubicBezTo>
                  <a:cubicBezTo>
                    <a:pt x="1872" y="608"/>
                    <a:pt x="1836" y="1009"/>
                    <a:pt x="1806" y="1410"/>
                  </a:cubicBezTo>
                  <a:cubicBezTo>
                    <a:pt x="1325" y="1374"/>
                    <a:pt x="844" y="1326"/>
                    <a:pt x="366" y="1253"/>
                  </a:cubicBezTo>
                  <a:cubicBezTo>
                    <a:pt x="354" y="1252"/>
                    <a:pt x="342" y="1251"/>
                    <a:pt x="330" y="1251"/>
                  </a:cubicBezTo>
                  <a:cubicBezTo>
                    <a:pt x="93" y="1251"/>
                    <a:pt x="1" y="1619"/>
                    <a:pt x="255" y="1658"/>
                  </a:cubicBezTo>
                  <a:cubicBezTo>
                    <a:pt x="761" y="1733"/>
                    <a:pt x="1268" y="1786"/>
                    <a:pt x="1779" y="1825"/>
                  </a:cubicBezTo>
                  <a:cubicBezTo>
                    <a:pt x="1754" y="2314"/>
                    <a:pt x="1746" y="2806"/>
                    <a:pt x="1757" y="3298"/>
                  </a:cubicBezTo>
                  <a:cubicBezTo>
                    <a:pt x="1760" y="3433"/>
                    <a:pt x="1867" y="3500"/>
                    <a:pt x="1972" y="3500"/>
                  </a:cubicBezTo>
                  <a:cubicBezTo>
                    <a:pt x="2077" y="3500"/>
                    <a:pt x="2180" y="3433"/>
                    <a:pt x="2177" y="3298"/>
                  </a:cubicBezTo>
                  <a:cubicBezTo>
                    <a:pt x="2165" y="2816"/>
                    <a:pt x="2172" y="2333"/>
                    <a:pt x="2196" y="1852"/>
                  </a:cubicBezTo>
                  <a:cubicBezTo>
                    <a:pt x="2571" y="1872"/>
                    <a:pt x="2946" y="1884"/>
                    <a:pt x="3322" y="1884"/>
                  </a:cubicBezTo>
                  <a:cubicBezTo>
                    <a:pt x="3458" y="1884"/>
                    <a:pt x="3594" y="1882"/>
                    <a:pt x="3730" y="1879"/>
                  </a:cubicBezTo>
                  <a:cubicBezTo>
                    <a:pt x="3997" y="1872"/>
                    <a:pt x="3999" y="1460"/>
                    <a:pt x="3736" y="1460"/>
                  </a:cubicBezTo>
                  <a:cubicBezTo>
                    <a:pt x="3734" y="1460"/>
                    <a:pt x="3732" y="1460"/>
                    <a:pt x="3730" y="1460"/>
                  </a:cubicBezTo>
                  <a:cubicBezTo>
                    <a:pt x="3590" y="1463"/>
                    <a:pt x="3450" y="1465"/>
                    <a:pt x="3310" y="1465"/>
                  </a:cubicBezTo>
                  <a:cubicBezTo>
                    <a:pt x="2948" y="1465"/>
                    <a:pt x="2586" y="1455"/>
                    <a:pt x="2223" y="1437"/>
                  </a:cubicBezTo>
                  <a:cubicBezTo>
                    <a:pt x="2252" y="1026"/>
                    <a:pt x="2290" y="617"/>
                    <a:pt x="2345" y="208"/>
                  </a:cubicBezTo>
                  <a:cubicBezTo>
                    <a:pt x="2359" y="96"/>
                    <a:pt x="2237" y="0"/>
                    <a:pt x="2135" y="0"/>
                  </a:cubicBezTo>
                  <a:cubicBezTo>
                    <a:pt x="2134" y="0"/>
                    <a:pt x="2133" y="0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7" name="Google Shape;16877;p28"/>
            <p:cNvSpPr/>
            <p:nvPr/>
          </p:nvSpPr>
          <p:spPr>
            <a:xfrm>
              <a:off x="2640000" y="1836700"/>
              <a:ext cx="306600" cy="13200"/>
            </a:xfrm>
            <a:custGeom>
              <a:avLst/>
              <a:gdLst/>
              <a:ahLst/>
              <a:cxnLst/>
              <a:rect l="l" t="t" r="r" b="b"/>
              <a:pathLst>
                <a:path w="12264" h="528" extrusionOk="0">
                  <a:moveTo>
                    <a:pt x="266" y="0"/>
                  </a:moveTo>
                  <a:cubicBezTo>
                    <a:pt x="1" y="0"/>
                    <a:pt x="4" y="412"/>
                    <a:pt x="272" y="420"/>
                  </a:cubicBezTo>
                  <a:cubicBezTo>
                    <a:pt x="2893" y="492"/>
                    <a:pt x="5515" y="527"/>
                    <a:pt x="8138" y="527"/>
                  </a:cubicBezTo>
                  <a:cubicBezTo>
                    <a:pt x="9423" y="527"/>
                    <a:pt x="10709" y="519"/>
                    <a:pt x="11995" y="502"/>
                  </a:cubicBezTo>
                  <a:cubicBezTo>
                    <a:pt x="12263" y="497"/>
                    <a:pt x="12264" y="82"/>
                    <a:pt x="11998" y="82"/>
                  </a:cubicBezTo>
                  <a:cubicBezTo>
                    <a:pt x="11997" y="82"/>
                    <a:pt x="11996" y="82"/>
                    <a:pt x="11995" y="82"/>
                  </a:cubicBezTo>
                  <a:cubicBezTo>
                    <a:pt x="10709" y="99"/>
                    <a:pt x="9424" y="107"/>
                    <a:pt x="8139" y="107"/>
                  </a:cubicBezTo>
                  <a:cubicBezTo>
                    <a:pt x="5516" y="107"/>
                    <a:pt x="2894" y="72"/>
                    <a:pt x="272" y="0"/>
                  </a:cubicBezTo>
                  <a:cubicBezTo>
                    <a:pt x="270" y="0"/>
                    <a:pt x="268" y="0"/>
                    <a:pt x="2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8" name="Google Shape;16878;p28"/>
            <p:cNvSpPr/>
            <p:nvPr/>
          </p:nvSpPr>
          <p:spPr>
            <a:xfrm>
              <a:off x="2696825" y="1675175"/>
              <a:ext cx="54750" cy="93950"/>
            </a:xfrm>
            <a:custGeom>
              <a:avLst/>
              <a:gdLst/>
              <a:ahLst/>
              <a:cxnLst/>
              <a:rect l="l" t="t" r="r" b="b"/>
              <a:pathLst>
                <a:path w="2190" h="3758" extrusionOk="0">
                  <a:moveTo>
                    <a:pt x="1966" y="1"/>
                  </a:moveTo>
                  <a:cubicBezTo>
                    <a:pt x="1914" y="1"/>
                    <a:pt x="1861" y="19"/>
                    <a:pt x="1822" y="58"/>
                  </a:cubicBezTo>
                  <a:lnTo>
                    <a:pt x="149" y="1733"/>
                  </a:lnTo>
                  <a:cubicBezTo>
                    <a:pt x="1" y="1880"/>
                    <a:pt x="144" y="2091"/>
                    <a:pt x="305" y="2091"/>
                  </a:cubicBezTo>
                  <a:cubicBezTo>
                    <a:pt x="352" y="2091"/>
                    <a:pt x="401" y="2072"/>
                    <a:pt x="445" y="2029"/>
                  </a:cubicBezTo>
                  <a:lnTo>
                    <a:pt x="1712" y="761"/>
                  </a:lnTo>
                  <a:lnTo>
                    <a:pt x="1712" y="761"/>
                  </a:lnTo>
                  <a:cubicBezTo>
                    <a:pt x="1676" y="1164"/>
                    <a:pt x="1632" y="1567"/>
                    <a:pt x="1573" y="1966"/>
                  </a:cubicBezTo>
                  <a:cubicBezTo>
                    <a:pt x="1532" y="2247"/>
                    <a:pt x="1485" y="2526"/>
                    <a:pt x="1435" y="2803"/>
                  </a:cubicBezTo>
                  <a:cubicBezTo>
                    <a:pt x="1386" y="3071"/>
                    <a:pt x="1303" y="3351"/>
                    <a:pt x="1405" y="3616"/>
                  </a:cubicBezTo>
                  <a:cubicBezTo>
                    <a:pt x="1442" y="3714"/>
                    <a:pt x="1528" y="3757"/>
                    <a:pt x="1612" y="3757"/>
                  </a:cubicBezTo>
                  <a:cubicBezTo>
                    <a:pt x="1742" y="3757"/>
                    <a:pt x="1867" y="3657"/>
                    <a:pt x="1809" y="3505"/>
                  </a:cubicBezTo>
                  <a:cubicBezTo>
                    <a:pt x="1717" y="3263"/>
                    <a:pt x="1831" y="2966"/>
                    <a:pt x="1874" y="2721"/>
                  </a:cubicBezTo>
                  <a:cubicBezTo>
                    <a:pt x="1922" y="2444"/>
                    <a:pt x="1966" y="2164"/>
                    <a:pt x="2005" y="1885"/>
                  </a:cubicBezTo>
                  <a:cubicBezTo>
                    <a:pt x="2082" y="1327"/>
                    <a:pt x="2140" y="768"/>
                    <a:pt x="2181" y="207"/>
                  </a:cubicBezTo>
                  <a:cubicBezTo>
                    <a:pt x="2189" y="80"/>
                    <a:pt x="2077" y="1"/>
                    <a:pt x="19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79" name="Google Shape;16879;p28"/>
            <p:cNvSpPr/>
            <p:nvPr/>
          </p:nvSpPr>
          <p:spPr>
            <a:xfrm>
              <a:off x="2761875" y="1665600"/>
              <a:ext cx="98925" cy="120950"/>
            </a:xfrm>
            <a:custGeom>
              <a:avLst/>
              <a:gdLst/>
              <a:ahLst/>
              <a:cxnLst/>
              <a:rect l="l" t="t" r="r" b="b"/>
              <a:pathLst>
                <a:path w="3957" h="4838" extrusionOk="0">
                  <a:moveTo>
                    <a:pt x="2729" y="438"/>
                  </a:moveTo>
                  <a:cubicBezTo>
                    <a:pt x="2993" y="438"/>
                    <a:pt x="3215" y="563"/>
                    <a:pt x="3329" y="931"/>
                  </a:cubicBezTo>
                  <a:cubicBezTo>
                    <a:pt x="3550" y="1654"/>
                    <a:pt x="3273" y="2471"/>
                    <a:pt x="2903" y="3093"/>
                  </a:cubicBezTo>
                  <a:cubicBezTo>
                    <a:pt x="2709" y="3419"/>
                    <a:pt x="2476" y="3722"/>
                    <a:pt x="2209" y="3994"/>
                  </a:cubicBezTo>
                  <a:cubicBezTo>
                    <a:pt x="2005" y="4202"/>
                    <a:pt x="1733" y="4419"/>
                    <a:pt x="1432" y="4419"/>
                  </a:cubicBezTo>
                  <a:cubicBezTo>
                    <a:pt x="1374" y="4419"/>
                    <a:pt x="1314" y="4410"/>
                    <a:pt x="1254" y="4392"/>
                  </a:cubicBezTo>
                  <a:cubicBezTo>
                    <a:pt x="401" y="4140"/>
                    <a:pt x="564" y="3032"/>
                    <a:pt x="776" y="2401"/>
                  </a:cubicBezTo>
                  <a:cubicBezTo>
                    <a:pt x="978" y="1795"/>
                    <a:pt x="1291" y="1209"/>
                    <a:pt x="1742" y="756"/>
                  </a:cubicBezTo>
                  <a:cubicBezTo>
                    <a:pt x="2058" y="607"/>
                    <a:pt x="2422" y="438"/>
                    <a:pt x="2729" y="438"/>
                  </a:cubicBezTo>
                  <a:close/>
                  <a:moveTo>
                    <a:pt x="2062" y="0"/>
                  </a:moveTo>
                  <a:cubicBezTo>
                    <a:pt x="2027" y="0"/>
                    <a:pt x="1991" y="11"/>
                    <a:pt x="1954" y="37"/>
                  </a:cubicBezTo>
                  <a:cubicBezTo>
                    <a:pt x="1791" y="149"/>
                    <a:pt x="1639" y="276"/>
                    <a:pt x="1498" y="416"/>
                  </a:cubicBezTo>
                  <a:cubicBezTo>
                    <a:pt x="1418" y="452"/>
                    <a:pt x="1337" y="488"/>
                    <a:pt x="1255" y="519"/>
                  </a:cubicBezTo>
                  <a:cubicBezTo>
                    <a:pt x="1117" y="571"/>
                    <a:pt x="1091" y="717"/>
                    <a:pt x="1136" y="822"/>
                  </a:cubicBezTo>
                  <a:cubicBezTo>
                    <a:pt x="813" y="1240"/>
                    <a:pt x="569" y="1719"/>
                    <a:pt x="393" y="2225"/>
                  </a:cubicBezTo>
                  <a:cubicBezTo>
                    <a:pt x="105" y="3056"/>
                    <a:pt x="0" y="4226"/>
                    <a:pt x="924" y="4709"/>
                  </a:cubicBezTo>
                  <a:cubicBezTo>
                    <a:pt x="1096" y="4799"/>
                    <a:pt x="1264" y="4838"/>
                    <a:pt x="1426" y="4838"/>
                  </a:cubicBezTo>
                  <a:cubicBezTo>
                    <a:pt x="2109" y="4838"/>
                    <a:pt x="2691" y="4142"/>
                    <a:pt x="3066" y="3610"/>
                  </a:cubicBezTo>
                  <a:cubicBezTo>
                    <a:pt x="3593" y="2862"/>
                    <a:pt x="3956" y="1900"/>
                    <a:pt x="3771" y="975"/>
                  </a:cubicBezTo>
                  <a:cubicBezTo>
                    <a:pt x="3674" y="489"/>
                    <a:pt x="3355" y="77"/>
                    <a:pt x="2839" y="19"/>
                  </a:cubicBezTo>
                  <a:cubicBezTo>
                    <a:pt x="2793" y="14"/>
                    <a:pt x="2748" y="12"/>
                    <a:pt x="2704" y="12"/>
                  </a:cubicBezTo>
                  <a:cubicBezTo>
                    <a:pt x="2535" y="12"/>
                    <a:pt x="2375" y="45"/>
                    <a:pt x="2220" y="96"/>
                  </a:cubicBezTo>
                  <a:cubicBezTo>
                    <a:pt x="2184" y="41"/>
                    <a:pt x="2127" y="0"/>
                    <a:pt x="20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0" name="Google Shape;16880;p28"/>
            <p:cNvSpPr/>
            <p:nvPr/>
          </p:nvSpPr>
          <p:spPr>
            <a:xfrm>
              <a:off x="2651675" y="1884700"/>
              <a:ext cx="86350" cy="127450"/>
            </a:xfrm>
            <a:custGeom>
              <a:avLst/>
              <a:gdLst/>
              <a:ahLst/>
              <a:cxnLst/>
              <a:rect l="l" t="t" r="r" b="b"/>
              <a:pathLst>
                <a:path w="3454" h="5098" extrusionOk="0">
                  <a:moveTo>
                    <a:pt x="1147" y="1"/>
                  </a:moveTo>
                  <a:cubicBezTo>
                    <a:pt x="1085" y="1"/>
                    <a:pt x="1023" y="32"/>
                    <a:pt x="985" y="106"/>
                  </a:cubicBezTo>
                  <a:cubicBezTo>
                    <a:pt x="689" y="684"/>
                    <a:pt x="418" y="1272"/>
                    <a:pt x="168" y="1869"/>
                  </a:cubicBezTo>
                  <a:cubicBezTo>
                    <a:pt x="117" y="1992"/>
                    <a:pt x="243" y="2138"/>
                    <a:pt x="368" y="2138"/>
                  </a:cubicBezTo>
                  <a:cubicBezTo>
                    <a:pt x="388" y="2138"/>
                    <a:pt x="407" y="2135"/>
                    <a:pt x="425" y="2127"/>
                  </a:cubicBezTo>
                  <a:cubicBezTo>
                    <a:pt x="717" y="2009"/>
                    <a:pt x="1020" y="1895"/>
                    <a:pt x="1320" y="1895"/>
                  </a:cubicBezTo>
                  <a:cubicBezTo>
                    <a:pt x="1495" y="1895"/>
                    <a:pt x="1670" y="1934"/>
                    <a:pt x="1842" y="2033"/>
                  </a:cubicBezTo>
                  <a:cubicBezTo>
                    <a:pt x="2251" y="2270"/>
                    <a:pt x="2476" y="2712"/>
                    <a:pt x="2451" y="3180"/>
                  </a:cubicBezTo>
                  <a:cubicBezTo>
                    <a:pt x="2426" y="3660"/>
                    <a:pt x="2154" y="4103"/>
                    <a:pt x="1754" y="4363"/>
                  </a:cubicBezTo>
                  <a:cubicBezTo>
                    <a:pt x="1558" y="4488"/>
                    <a:pt x="1342" y="4579"/>
                    <a:pt x="1115" y="4628"/>
                  </a:cubicBezTo>
                  <a:cubicBezTo>
                    <a:pt x="1028" y="4647"/>
                    <a:pt x="851" y="4686"/>
                    <a:pt x="694" y="4686"/>
                  </a:cubicBezTo>
                  <a:cubicBezTo>
                    <a:pt x="618" y="4686"/>
                    <a:pt x="547" y="4676"/>
                    <a:pt x="493" y="4651"/>
                  </a:cubicBezTo>
                  <a:cubicBezTo>
                    <a:pt x="523" y="4581"/>
                    <a:pt x="554" y="4510"/>
                    <a:pt x="584" y="4440"/>
                  </a:cubicBezTo>
                  <a:cubicBezTo>
                    <a:pt x="654" y="4271"/>
                    <a:pt x="508" y="4118"/>
                    <a:pt x="374" y="4118"/>
                  </a:cubicBezTo>
                  <a:cubicBezTo>
                    <a:pt x="313" y="4118"/>
                    <a:pt x="255" y="4150"/>
                    <a:pt x="222" y="4228"/>
                  </a:cubicBezTo>
                  <a:cubicBezTo>
                    <a:pt x="161" y="4371"/>
                    <a:pt x="1" y="4603"/>
                    <a:pt x="42" y="4761"/>
                  </a:cubicBezTo>
                  <a:cubicBezTo>
                    <a:pt x="74" y="4886"/>
                    <a:pt x="206" y="4977"/>
                    <a:pt x="316" y="5024"/>
                  </a:cubicBezTo>
                  <a:cubicBezTo>
                    <a:pt x="440" y="5078"/>
                    <a:pt x="579" y="5098"/>
                    <a:pt x="722" y="5098"/>
                  </a:cubicBezTo>
                  <a:cubicBezTo>
                    <a:pt x="918" y="5098"/>
                    <a:pt x="1121" y="5059"/>
                    <a:pt x="1295" y="5015"/>
                  </a:cubicBezTo>
                  <a:cubicBezTo>
                    <a:pt x="1975" y="4841"/>
                    <a:pt x="2548" y="4360"/>
                    <a:pt x="2776" y="3689"/>
                  </a:cubicBezTo>
                  <a:cubicBezTo>
                    <a:pt x="2993" y="3045"/>
                    <a:pt x="2832" y="2307"/>
                    <a:pt x="2309" y="1856"/>
                  </a:cubicBezTo>
                  <a:cubicBezTo>
                    <a:pt x="2002" y="1592"/>
                    <a:pt x="1673" y="1490"/>
                    <a:pt x="1333" y="1490"/>
                  </a:cubicBezTo>
                  <a:cubicBezTo>
                    <a:pt x="1142" y="1490"/>
                    <a:pt x="947" y="1522"/>
                    <a:pt x="751" y="1576"/>
                  </a:cubicBezTo>
                  <a:cubicBezTo>
                    <a:pt x="831" y="1394"/>
                    <a:pt x="922" y="1217"/>
                    <a:pt x="1005" y="1037"/>
                  </a:cubicBezTo>
                  <a:cubicBezTo>
                    <a:pt x="1036" y="1058"/>
                    <a:pt x="1072" y="1069"/>
                    <a:pt x="1108" y="1069"/>
                  </a:cubicBezTo>
                  <a:cubicBezTo>
                    <a:pt x="1144" y="1069"/>
                    <a:pt x="1179" y="1059"/>
                    <a:pt x="1210" y="1038"/>
                  </a:cubicBezTo>
                  <a:cubicBezTo>
                    <a:pt x="1685" y="749"/>
                    <a:pt x="2238" y="589"/>
                    <a:pt x="2793" y="589"/>
                  </a:cubicBezTo>
                  <a:cubicBezTo>
                    <a:pt x="2919" y="589"/>
                    <a:pt x="3044" y="597"/>
                    <a:pt x="3169" y="614"/>
                  </a:cubicBezTo>
                  <a:cubicBezTo>
                    <a:pt x="3184" y="616"/>
                    <a:pt x="3199" y="617"/>
                    <a:pt x="3213" y="617"/>
                  </a:cubicBezTo>
                  <a:cubicBezTo>
                    <a:pt x="3310" y="617"/>
                    <a:pt x="3399" y="571"/>
                    <a:pt x="3427" y="468"/>
                  </a:cubicBezTo>
                  <a:cubicBezTo>
                    <a:pt x="3454" y="371"/>
                    <a:pt x="3394" y="227"/>
                    <a:pt x="3282" y="211"/>
                  </a:cubicBezTo>
                  <a:cubicBezTo>
                    <a:pt x="3121" y="189"/>
                    <a:pt x="2960" y="178"/>
                    <a:pt x="2799" y="178"/>
                  </a:cubicBezTo>
                  <a:cubicBezTo>
                    <a:pt x="2260" y="178"/>
                    <a:pt x="1726" y="302"/>
                    <a:pt x="1239" y="545"/>
                  </a:cubicBezTo>
                  <a:cubicBezTo>
                    <a:pt x="1276" y="470"/>
                    <a:pt x="1309" y="393"/>
                    <a:pt x="1347" y="318"/>
                  </a:cubicBezTo>
                  <a:cubicBezTo>
                    <a:pt x="1431" y="152"/>
                    <a:pt x="1286" y="1"/>
                    <a:pt x="11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1" name="Google Shape;16881;p28"/>
            <p:cNvSpPr/>
            <p:nvPr/>
          </p:nvSpPr>
          <p:spPr>
            <a:xfrm>
              <a:off x="2741800" y="1887350"/>
              <a:ext cx="64350" cy="120525"/>
            </a:xfrm>
            <a:custGeom>
              <a:avLst/>
              <a:gdLst/>
              <a:ahLst/>
              <a:cxnLst/>
              <a:rect l="l" t="t" r="r" b="b"/>
              <a:pathLst>
                <a:path w="2574" h="4821" extrusionOk="0">
                  <a:moveTo>
                    <a:pt x="1553" y="0"/>
                  </a:moveTo>
                  <a:cubicBezTo>
                    <a:pt x="1491" y="0"/>
                    <a:pt x="1431" y="32"/>
                    <a:pt x="1395" y="108"/>
                  </a:cubicBezTo>
                  <a:lnTo>
                    <a:pt x="610" y="1791"/>
                  </a:lnTo>
                  <a:lnTo>
                    <a:pt x="227" y="2612"/>
                  </a:lnTo>
                  <a:cubicBezTo>
                    <a:pt x="128" y="2822"/>
                    <a:pt x="1" y="3065"/>
                    <a:pt x="209" y="3254"/>
                  </a:cubicBezTo>
                  <a:cubicBezTo>
                    <a:pt x="369" y="3400"/>
                    <a:pt x="643" y="3461"/>
                    <a:pt x="849" y="3500"/>
                  </a:cubicBezTo>
                  <a:cubicBezTo>
                    <a:pt x="983" y="3526"/>
                    <a:pt x="1119" y="3541"/>
                    <a:pt x="1255" y="3541"/>
                  </a:cubicBezTo>
                  <a:cubicBezTo>
                    <a:pt x="1377" y="3541"/>
                    <a:pt x="1499" y="3529"/>
                    <a:pt x="1619" y="3502"/>
                  </a:cubicBezTo>
                  <a:cubicBezTo>
                    <a:pt x="1731" y="3475"/>
                    <a:pt x="1836" y="3436"/>
                    <a:pt x="1936" y="3384"/>
                  </a:cubicBezTo>
                  <a:lnTo>
                    <a:pt x="1936" y="3384"/>
                  </a:lnTo>
                  <a:cubicBezTo>
                    <a:pt x="1848" y="3776"/>
                    <a:pt x="1759" y="4168"/>
                    <a:pt x="1670" y="4559"/>
                  </a:cubicBezTo>
                  <a:cubicBezTo>
                    <a:pt x="1635" y="4717"/>
                    <a:pt x="1767" y="4821"/>
                    <a:pt x="1890" y="4821"/>
                  </a:cubicBezTo>
                  <a:cubicBezTo>
                    <a:pt x="1972" y="4821"/>
                    <a:pt x="2050" y="4775"/>
                    <a:pt x="2074" y="4671"/>
                  </a:cubicBezTo>
                  <a:lnTo>
                    <a:pt x="2547" y="2584"/>
                  </a:lnTo>
                  <a:cubicBezTo>
                    <a:pt x="2573" y="2426"/>
                    <a:pt x="2443" y="2321"/>
                    <a:pt x="2322" y="2321"/>
                  </a:cubicBezTo>
                  <a:cubicBezTo>
                    <a:pt x="2243" y="2321"/>
                    <a:pt x="2167" y="2366"/>
                    <a:pt x="2143" y="2472"/>
                  </a:cubicBezTo>
                  <a:cubicBezTo>
                    <a:pt x="2082" y="2833"/>
                    <a:pt x="1785" y="3060"/>
                    <a:pt x="1431" y="3112"/>
                  </a:cubicBezTo>
                  <a:cubicBezTo>
                    <a:pt x="1371" y="3120"/>
                    <a:pt x="1311" y="3124"/>
                    <a:pt x="1250" y="3124"/>
                  </a:cubicBezTo>
                  <a:cubicBezTo>
                    <a:pt x="1091" y="3124"/>
                    <a:pt x="931" y="3097"/>
                    <a:pt x="778" y="3054"/>
                  </a:cubicBezTo>
                  <a:cubicBezTo>
                    <a:pt x="737" y="3041"/>
                    <a:pt x="521" y="2996"/>
                    <a:pt x="505" y="2953"/>
                  </a:cubicBezTo>
                  <a:cubicBezTo>
                    <a:pt x="502" y="2946"/>
                    <a:pt x="629" y="2736"/>
                    <a:pt x="643" y="2706"/>
                  </a:cubicBezTo>
                  <a:cubicBezTo>
                    <a:pt x="1015" y="1912"/>
                    <a:pt x="1386" y="1116"/>
                    <a:pt x="1757" y="320"/>
                  </a:cubicBezTo>
                  <a:cubicBezTo>
                    <a:pt x="1836" y="153"/>
                    <a:pt x="1690" y="0"/>
                    <a:pt x="15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2" name="Google Shape;16882;p28"/>
            <p:cNvSpPr/>
            <p:nvPr/>
          </p:nvSpPr>
          <p:spPr>
            <a:xfrm>
              <a:off x="2821475" y="1895675"/>
              <a:ext cx="83575" cy="114050"/>
            </a:xfrm>
            <a:custGeom>
              <a:avLst/>
              <a:gdLst/>
              <a:ahLst/>
              <a:cxnLst/>
              <a:rect l="l" t="t" r="r" b="b"/>
              <a:pathLst>
                <a:path w="3343" h="4562" extrusionOk="0">
                  <a:moveTo>
                    <a:pt x="1037" y="1"/>
                  </a:moveTo>
                  <a:cubicBezTo>
                    <a:pt x="974" y="1"/>
                    <a:pt x="912" y="31"/>
                    <a:pt x="872" y="104"/>
                  </a:cubicBezTo>
                  <a:cubicBezTo>
                    <a:pt x="469" y="841"/>
                    <a:pt x="146" y="1630"/>
                    <a:pt x="63" y="2472"/>
                  </a:cubicBezTo>
                  <a:cubicBezTo>
                    <a:pt x="1" y="3116"/>
                    <a:pt x="49" y="4012"/>
                    <a:pt x="654" y="4405"/>
                  </a:cubicBezTo>
                  <a:cubicBezTo>
                    <a:pt x="822" y="4515"/>
                    <a:pt x="996" y="4561"/>
                    <a:pt x="1169" y="4561"/>
                  </a:cubicBezTo>
                  <a:cubicBezTo>
                    <a:pt x="1701" y="4561"/>
                    <a:pt x="2220" y="4117"/>
                    <a:pt x="2526" y="3708"/>
                  </a:cubicBezTo>
                  <a:cubicBezTo>
                    <a:pt x="2752" y="3404"/>
                    <a:pt x="2918" y="3064"/>
                    <a:pt x="3056" y="2714"/>
                  </a:cubicBezTo>
                  <a:cubicBezTo>
                    <a:pt x="3208" y="2331"/>
                    <a:pt x="3343" y="1914"/>
                    <a:pt x="3285" y="1497"/>
                  </a:cubicBezTo>
                  <a:cubicBezTo>
                    <a:pt x="3183" y="754"/>
                    <a:pt x="2519" y="396"/>
                    <a:pt x="1846" y="396"/>
                  </a:cubicBezTo>
                  <a:cubicBezTo>
                    <a:pt x="1671" y="396"/>
                    <a:pt x="1496" y="420"/>
                    <a:pt x="1329" y="468"/>
                  </a:cubicBezTo>
                  <a:cubicBezTo>
                    <a:pt x="1212" y="501"/>
                    <a:pt x="1163" y="612"/>
                    <a:pt x="1182" y="725"/>
                  </a:cubicBezTo>
                  <a:cubicBezTo>
                    <a:pt x="1196" y="806"/>
                    <a:pt x="1209" y="886"/>
                    <a:pt x="1221" y="966"/>
                  </a:cubicBezTo>
                  <a:cubicBezTo>
                    <a:pt x="1239" y="1072"/>
                    <a:pt x="1314" y="1118"/>
                    <a:pt x="1394" y="1118"/>
                  </a:cubicBezTo>
                  <a:cubicBezTo>
                    <a:pt x="1516" y="1118"/>
                    <a:pt x="1652" y="1014"/>
                    <a:pt x="1625" y="855"/>
                  </a:cubicBezTo>
                  <a:lnTo>
                    <a:pt x="1622" y="834"/>
                  </a:lnTo>
                  <a:cubicBezTo>
                    <a:pt x="1701" y="822"/>
                    <a:pt x="1781" y="816"/>
                    <a:pt x="1861" y="816"/>
                  </a:cubicBezTo>
                  <a:cubicBezTo>
                    <a:pt x="2328" y="816"/>
                    <a:pt x="2795" y="1031"/>
                    <a:pt x="2871" y="1553"/>
                  </a:cubicBezTo>
                  <a:cubicBezTo>
                    <a:pt x="2918" y="1887"/>
                    <a:pt x="2794" y="2232"/>
                    <a:pt x="2677" y="2541"/>
                  </a:cubicBezTo>
                  <a:cubicBezTo>
                    <a:pt x="2569" y="2827"/>
                    <a:pt x="2429" y="3103"/>
                    <a:pt x="2260" y="3360"/>
                  </a:cubicBezTo>
                  <a:cubicBezTo>
                    <a:pt x="2053" y="3669"/>
                    <a:pt x="1611" y="4147"/>
                    <a:pt x="1184" y="4147"/>
                  </a:cubicBezTo>
                  <a:cubicBezTo>
                    <a:pt x="1061" y="4147"/>
                    <a:pt x="939" y="4107"/>
                    <a:pt x="825" y="4012"/>
                  </a:cubicBezTo>
                  <a:cubicBezTo>
                    <a:pt x="407" y="3666"/>
                    <a:pt x="433" y="2917"/>
                    <a:pt x="486" y="2436"/>
                  </a:cubicBezTo>
                  <a:cubicBezTo>
                    <a:pt x="569" y="1685"/>
                    <a:pt x="873" y="974"/>
                    <a:pt x="1234" y="316"/>
                  </a:cubicBezTo>
                  <a:cubicBezTo>
                    <a:pt x="1323" y="152"/>
                    <a:pt x="1177" y="1"/>
                    <a:pt x="10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3" name="Google Shape;16883;p28"/>
            <p:cNvSpPr/>
            <p:nvPr/>
          </p:nvSpPr>
          <p:spPr>
            <a:xfrm>
              <a:off x="2952075" y="1811550"/>
              <a:ext cx="75775" cy="14425"/>
            </a:xfrm>
            <a:custGeom>
              <a:avLst/>
              <a:gdLst/>
              <a:ahLst/>
              <a:cxnLst/>
              <a:rect l="l" t="t" r="r" b="b"/>
              <a:pathLst>
                <a:path w="3031" h="577" extrusionOk="0">
                  <a:moveTo>
                    <a:pt x="374" y="0"/>
                  </a:moveTo>
                  <a:cubicBezTo>
                    <a:pt x="339" y="0"/>
                    <a:pt x="304" y="0"/>
                    <a:pt x="270" y="0"/>
                  </a:cubicBezTo>
                  <a:cubicBezTo>
                    <a:pt x="1" y="0"/>
                    <a:pt x="0" y="419"/>
                    <a:pt x="268" y="419"/>
                  </a:cubicBezTo>
                  <a:cubicBezTo>
                    <a:pt x="269" y="419"/>
                    <a:pt x="269" y="419"/>
                    <a:pt x="270" y="419"/>
                  </a:cubicBezTo>
                  <a:cubicBezTo>
                    <a:pt x="294" y="419"/>
                    <a:pt x="319" y="419"/>
                    <a:pt x="343" y="419"/>
                  </a:cubicBezTo>
                  <a:cubicBezTo>
                    <a:pt x="1171" y="419"/>
                    <a:pt x="1999" y="470"/>
                    <a:pt x="2821" y="575"/>
                  </a:cubicBezTo>
                  <a:cubicBezTo>
                    <a:pt x="2827" y="576"/>
                    <a:pt x="2833" y="577"/>
                    <a:pt x="2839" y="577"/>
                  </a:cubicBezTo>
                  <a:cubicBezTo>
                    <a:pt x="2944" y="577"/>
                    <a:pt x="3030" y="463"/>
                    <a:pt x="3030" y="367"/>
                  </a:cubicBezTo>
                  <a:cubicBezTo>
                    <a:pt x="3030" y="242"/>
                    <a:pt x="2935" y="171"/>
                    <a:pt x="2821" y="157"/>
                  </a:cubicBezTo>
                  <a:cubicBezTo>
                    <a:pt x="2009" y="53"/>
                    <a:pt x="1191" y="0"/>
                    <a:pt x="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4" name="Google Shape;16884;p28"/>
            <p:cNvSpPr/>
            <p:nvPr/>
          </p:nvSpPr>
          <p:spPr>
            <a:xfrm>
              <a:off x="2953400" y="1849425"/>
              <a:ext cx="80000" cy="10525"/>
            </a:xfrm>
            <a:custGeom>
              <a:avLst/>
              <a:gdLst/>
              <a:ahLst/>
              <a:cxnLst/>
              <a:rect l="l" t="t" r="r" b="b"/>
              <a:pathLst>
                <a:path w="3200" h="421" extrusionOk="0">
                  <a:moveTo>
                    <a:pt x="272" y="0"/>
                  </a:moveTo>
                  <a:cubicBezTo>
                    <a:pt x="2" y="0"/>
                    <a:pt x="1" y="420"/>
                    <a:pt x="272" y="420"/>
                  </a:cubicBezTo>
                  <a:lnTo>
                    <a:pt x="2930" y="420"/>
                  </a:lnTo>
                  <a:cubicBezTo>
                    <a:pt x="3200" y="420"/>
                    <a:pt x="3200" y="0"/>
                    <a:pt x="2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5" name="Google Shape;16885;p28"/>
            <p:cNvSpPr/>
            <p:nvPr/>
          </p:nvSpPr>
          <p:spPr>
            <a:xfrm>
              <a:off x="3078775" y="1767425"/>
              <a:ext cx="88950" cy="108500"/>
            </a:xfrm>
            <a:custGeom>
              <a:avLst/>
              <a:gdLst/>
              <a:ahLst/>
              <a:cxnLst/>
              <a:rect l="l" t="t" r="r" b="b"/>
              <a:pathLst>
                <a:path w="3558" h="4340" extrusionOk="0">
                  <a:moveTo>
                    <a:pt x="2007" y="423"/>
                  </a:moveTo>
                  <a:cubicBezTo>
                    <a:pt x="2231" y="423"/>
                    <a:pt x="2427" y="586"/>
                    <a:pt x="2608" y="731"/>
                  </a:cubicBezTo>
                  <a:cubicBezTo>
                    <a:pt x="3108" y="1132"/>
                    <a:pt x="3117" y="1773"/>
                    <a:pt x="2852" y="2320"/>
                  </a:cubicBezTo>
                  <a:lnTo>
                    <a:pt x="2852" y="2318"/>
                  </a:lnTo>
                  <a:cubicBezTo>
                    <a:pt x="2711" y="2611"/>
                    <a:pt x="2517" y="2878"/>
                    <a:pt x="2312" y="3128"/>
                  </a:cubicBezTo>
                  <a:cubicBezTo>
                    <a:pt x="2122" y="3359"/>
                    <a:pt x="1912" y="3586"/>
                    <a:pt x="1657" y="3743"/>
                  </a:cubicBezTo>
                  <a:cubicBezTo>
                    <a:pt x="1492" y="3844"/>
                    <a:pt x="1294" y="3924"/>
                    <a:pt x="1096" y="3924"/>
                  </a:cubicBezTo>
                  <a:cubicBezTo>
                    <a:pt x="1017" y="3924"/>
                    <a:pt x="939" y="3911"/>
                    <a:pt x="863" y="3882"/>
                  </a:cubicBezTo>
                  <a:cubicBezTo>
                    <a:pt x="545" y="3760"/>
                    <a:pt x="523" y="3307"/>
                    <a:pt x="512" y="3019"/>
                  </a:cubicBezTo>
                  <a:cubicBezTo>
                    <a:pt x="487" y="2389"/>
                    <a:pt x="665" y="1776"/>
                    <a:pt x="877" y="1186"/>
                  </a:cubicBezTo>
                  <a:cubicBezTo>
                    <a:pt x="920" y="1236"/>
                    <a:pt x="986" y="1267"/>
                    <a:pt x="1050" y="1267"/>
                  </a:cubicBezTo>
                  <a:cubicBezTo>
                    <a:pt x="1114" y="1267"/>
                    <a:pt x="1176" y="1237"/>
                    <a:pt x="1217" y="1164"/>
                  </a:cubicBezTo>
                  <a:cubicBezTo>
                    <a:pt x="1362" y="901"/>
                    <a:pt x="1521" y="597"/>
                    <a:pt x="1810" y="467"/>
                  </a:cubicBezTo>
                  <a:cubicBezTo>
                    <a:pt x="1878" y="436"/>
                    <a:pt x="1944" y="423"/>
                    <a:pt x="2007" y="423"/>
                  </a:cubicBezTo>
                  <a:close/>
                  <a:moveTo>
                    <a:pt x="2005" y="1"/>
                  </a:moveTo>
                  <a:cubicBezTo>
                    <a:pt x="1927" y="1"/>
                    <a:pt x="1846" y="13"/>
                    <a:pt x="1762" y="39"/>
                  </a:cubicBezTo>
                  <a:cubicBezTo>
                    <a:pt x="1449" y="136"/>
                    <a:pt x="1232" y="362"/>
                    <a:pt x="1057" y="622"/>
                  </a:cubicBezTo>
                  <a:cubicBezTo>
                    <a:pt x="1039" y="529"/>
                    <a:pt x="945" y="472"/>
                    <a:pt x="849" y="472"/>
                  </a:cubicBezTo>
                  <a:cubicBezTo>
                    <a:pt x="765" y="472"/>
                    <a:pt x="680" y="515"/>
                    <a:pt x="643" y="614"/>
                  </a:cubicBezTo>
                  <a:cubicBezTo>
                    <a:pt x="325" y="1455"/>
                    <a:pt x="1" y="2351"/>
                    <a:pt x="112" y="3268"/>
                  </a:cubicBezTo>
                  <a:cubicBezTo>
                    <a:pt x="158" y="3642"/>
                    <a:pt x="253" y="4047"/>
                    <a:pt x="620" y="4231"/>
                  </a:cubicBezTo>
                  <a:cubicBezTo>
                    <a:pt x="770" y="4306"/>
                    <a:pt x="932" y="4340"/>
                    <a:pt x="1096" y="4340"/>
                  </a:cubicBezTo>
                  <a:cubicBezTo>
                    <a:pt x="1288" y="4340"/>
                    <a:pt x="1482" y="4294"/>
                    <a:pt x="1658" y="4216"/>
                  </a:cubicBezTo>
                  <a:cubicBezTo>
                    <a:pt x="2011" y="4059"/>
                    <a:pt x="2301" y="3787"/>
                    <a:pt x="2548" y="3497"/>
                  </a:cubicBezTo>
                  <a:cubicBezTo>
                    <a:pt x="2815" y="3185"/>
                    <a:pt x="3072" y="2845"/>
                    <a:pt x="3242" y="2470"/>
                  </a:cubicBezTo>
                  <a:cubicBezTo>
                    <a:pt x="3557" y="1781"/>
                    <a:pt x="3532" y="946"/>
                    <a:pt x="2909" y="438"/>
                  </a:cubicBezTo>
                  <a:cubicBezTo>
                    <a:pt x="2640" y="221"/>
                    <a:pt x="2346" y="1"/>
                    <a:pt x="2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6" name="Google Shape;16886;p28"/>
            <p:cNvSpPr/>
            <p:nvPr/>
          </p:nvSpPr>
          <p:spPr>
            <a:xfrm>
              <a:off x="3160400" y="1861700"/>
              <a:ext cx="18750" cy="29425"/>
            </a:xfrm>
            <a:custGeom>
              <a:avLst/>
              <a:gdLst/>
              <a:ahLst/>
              <a:cxnLst/>
              <a:rect l="l" t="t" r="r" b="b"/>
              <a:pathLst>
                <a:path w="750" h="1177" extrusionOk="0">
                  <a:moveTo>
                    <a:pt x="513" y="0"/>
                  </a:moveTo>
                  <a:cubicBezTo>
                    <a:pt x="419" y="0"/>
                    <a:pt x="342" y="59"/>
                    <a:pt x="308" y="152"/>
                  </a:cubicBezTo>
                  <a:lnTo>
                    <a:pt x="37" y="912"/>
                  </a:lnTo>
                  <a:cubicBezTo>
                    <a:pt x="1" y="1015"/>
                    <a:pt x="79" y="1145"/>
                    <a:pt x="184" y="1170"/>
                  </a:cubicBezTo>
                  <a:cubicBezTo>
                    <a:pt x="202" y="1174"/>
                    <a:pt x="220" y="1176"/>
                    <a:pt x="237" y="1176"/>
                  </a:cubicBezTo>
                  <a:cubicBezTo>
                    <a:pt x="331" y="1176"/>
                    <a:pt x="408" y="1117"/>
                    <a:pt x="441" y="1023"/>
                  </a:cubicBezTo>
                  <a:lnTo>
                    <a:pt x="712" y="263"/>
                  </a:lnTo>
                  <a:cubicBezTo>
                    <a:pt x="750" y="160"/>
                    <a:pt x="672" y="30"/>
                    <a:pt x="567" y="6"/>
                  </a:cubicBezTo>
                  <a:cubicBezTo>
                    <a:pt x="548" y="2"/>
                    <a:pt x="531" y="0"/>
                    <a:pt x="5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7" name="Google Shape;16887;p28"/>
            <p:cNvSpPr/>
            <p:nvPr/>
          </p:nvSpPr>
          <p:spPr>
            <a:xfrm>
              <a:off x="3225600" y="1783875"/>
              <a:ext cx="68800" cy="94925"/>
            </a:xfrm>
            <a:custGeom>
              <a:avLst/>
              <a:gdLst/>
              <a:ahLst/>
              <a:cxnLst/>
              <a:rect l="l" t="t" r="r" b="b"/>
              <a:pathLst>
                <a:path w="2752" h="3797" extrusionOk="0">
                  <a:moveTo>
                    <a:pt x="1787" y="415"/>
                  </a:moveTo>
                  <a:cubicBezTo>
                    <a:pt x="1819" y="415"/>
                    <a:pt x="1850" y="419"/>
                    <a:pt x="1879" y="429"/>
                  </a:cubicBezTo>
                  <a:cubicBezTo>
                    <a:pt x="1991" y="470"/>
                    <a:pt x="2032" y="625"/>
                    <a:pt x="2074" y="725"/>
                  </a:cubicBezTo>
                  <a:cubicBezTo>
                    <a:pt x="2134" y="866"/>
                    <a:pt x="2186" y="1009"/>
                    <a:pt x="2231" y="1154"/>
                  </a:cubicBezTo>
                  <a:cubicBezTo>
                    <a:pt x="2313" y="1436"/>
                    <a:pt x="2336" y="1722"/>
                    <a:pt x="2225" y="2000"/>
                  </a:cubicBezTo>
                  <a:lnTo>
                    <a:pt x="2225" y="2002"/>
                  </a:lnTo>
                  <a:cubicBezTo>
                    <a:pt x="2125" y="2251"/>
                    <a:pt x="1960" y="2488"/>
                    <a:pt x="1802" y="2702"/>
                  </a:cubicBezTo>
                  <a:cubicBezTo>
                    <a:pt x="1653" y="2906"/>
                    <a:pt x="1476" y="3102"/>
                    <a:pt x="1261" y="3237"/>
                  </a:cubicBezTo>
                  <a:cubicBezTo>
                    <a:pt x="1167" y="3298"/>
                    <a:pt x="1045" y="3370"/>
                    <a:pt x="931" y="3384"/>
                  </a:cubicBezTo>
                  <a:cubicBezTo>
                    <a:pt x="922" y="3385"/>
                    <a:pt x="914" y="3385"/>
                    <a:pt x="906" y="3385"/>
                  </a:cubicBezTo>
                  <a:cubicBezTo>
                    <a:pt x="793" y="3385"/>
                    <a:pt x="729" y="3295"/>
                    <a:pt x="685" y="3193"/>
                  </a:cubicBezTo>
                  <a:cubicBezTo>
                    <a:pt x="567" y="2923"/>
                    <a:pt x="605" y="2601"/>
                    <a:pt x="657" y="2320"/>
                  </a:cubicBezTo>
                  <a:cubicBezTo>
                    <a:pt x="765" y="1736"/>
                    <a:pt x="935" y="1162"/>
                    <a:pt x="1145" y="606"/>
                  </a:cubicBezTo>
                  <a:cubicBezTo>
                    <a:pt x="1266" y="551"/>
                    <a:pt x="1391" y="506"/>
                    <a:pt x="1518" y="470"/>
                  </a:cubicBezTo>
                  <a:cubicBezTo>
                    <a:pt x="1596" y="448"/>
                    <a:pt x="1696" y="415"/>
                    <a:pt x="1787" y="415"/>
                  </a:cubicBezTo>
                  <a:close/>
                  <a:moveTo>
                    <a:pt x="1794" y="1"/>
                  </a:moveTo>
                  <a:cubicBezTo>
                    <a:pt x="1591" y="1"/>
                    <a:pt x="1377" y="69"/>
                    <a:pt x="1199" y="134"/>
                  </a:cubicBezTo>
                  <a:cubicBezTo>
                    <a:pt x="1159" y="104"/>
                    <a:pt x="1105" y="87"/>
                    <a:pt x="1051" y="87"/>
                  </a:cubicBezTo>
                  <a:cubicBezTo>
                    <a:pt x="968" y="87"/>
                    <a:pt x="882" y="128"/>
                    <a:pt x="843" y="225"/>
                  </a:cubicBezTo>
                  <a:cubicBezTo>
                    <a:pt x="832" y="253"/>
                    <a:pt x="823" y="282"/>
                    <a:pt x="810" y="310"/>
                  </a:cubicBezTo>
                  <a:cubicBezTo>
                    <a:pt x="577" y="432"/>
                    <a:pt x="359" y="579"/>
                    <a:pt x="160" y="752"/>
                  </a:cubicBezTo>
                  <a:cubicBezTo>
                    <a:pt x="0" y="890"/>
                    <a:pt x="149" y="1102"/>
                    <a:pt x="317" y="1102"/>
                  </a:cubicBezTo>
                  <a:cubicBezTo>
                    <a:pt x="364" y="1102"/>
                    <a:pt x="412" y="1086"/>
                    <a:pt x="456" y="1048"/>
                  </a:cubicBezTo>
                  <a:cubicBezTo>
                    <a:pt x="494" y="1017"/>
                    <a:pt x="534" y="991"/>
                    <a:pt x="574" y="960"/>
                  </a:cubicBezTo>
                  <a:lnTo>
                    <a:pt x="574" y="960"/>
                  </a:lnTo>
                  <a:cubicBezTo>
                    <a:pt x="404" y="1466"/>
                    <a:pt x="266" y="1986"/>
                    <a:pt x="208" y="2508"/>
                  </a:cubicBezTo>
                  <a:cubicBezTo>
                    <a:pt x="169" y="2850"/>
                    <a:pt x="190" y="3243"/>
                    <a:pt x="398" y="3531"/>
                  </a:cubicBezTo>
                  <a:cubicBezTo>
                    <a:pt x="532" y="3717"/>
                    <a:pt x="707" y="3797"/>
                    <a:pt x="897" y="3797"/>
                  </a:cubicBezTo>
                  <a:cubicBezTo>
                    <a:pt x="1009" y="3797"/>
                    <a:pt x="1125" y="3769"/>
                    <a:pt x="1243" y="3719"/>
                  </a:cubicBezTo>
                  <a:cubicBezTo>
                    <a:pt x="1551" y="3588"/>
                    <a:pt x="1807" y="3362"/>
                    <a:pt x="2017" y="3105"/>
                  </a:cubicBezTo>
                  <a:cubicBezTo>
                    <a:pt x="2237" y="2837"/>
                    <a:pt x="2446" y="2536"/>
                    <a:pt x="2585" y="2218"/>
                  </a:cubicBezTo>
                  <a:cubicBezTo>
                    <a:pt x="2739" y="1866"/>
                    <a:pt x="2751" y="1501"/>
                    <a:pt x="2657" y="1131"/>
                  </a:cubicBezTo>
                  <a:cubicBezTo>
                    <a:pt x="2610" y="954"/>
                    <a:pt x="2549" y="781"/>
                    <a:pt x="2477" y="614"/>
                  </a:cubicBezTo>
                  <a:cubicBezTo>
                    <a:pt x="2413" y="456"/>
                    <a:pt x="2355" y="283"/>
                    <a:pt x="2228" y="161"/>
                  </a:cubicBezTo>
                  <a:cubicBezTo>
                    <a:pt x="2106" y="43"/>
                    <a:pt x="1953" y="1"/>
                    <a:pt x="17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8" name="Google Shape;16888;p28"/>
            <p:cNvSpPr/>
            <p:nvPr/>
          </p:nvSpPr>
          <p:spPr>
            <a:xfrm>
              <a:off x="3315875" y="1762650"/>
              <a:ext cx="67675" cy="123300"/>
            </a:xfrm>
            <a:custGeom>
              <a:avLst/>
              <a:gdLst/>
              <a:ahLst/>
              <a:cxnLst/>
              <a:rect l="l" t="t" r="r" b="b"/>
              <a:pathLst>
                <a:path w="2707" h="4932" extrusionOk="0">
                  <a:moveTo>
                    <a:pt x="520" y="1"/>
                  </a:moveTo>
                  <a:cubicBezTo>
                    <a:pt x="262" y="1"/>
                    <a:pt x="268" y="409"/>
                    <a:pt x="532" y="419"/>
                  </a:cubicBezTo>
                  <a:cubicBezTo>
                    <a:pt x="955" y="437"/>
                    <a:pt x="2039" y="585"/>
                    <a:pt x="1780" y="1233"/>
                  </a:cubicBezTo>
                  <a:cubicBezTo>
                    <a:pt x="1677" y="1491"/>
                    <a:pt x="1436" y="1696"/>
                    <a:pt x="1234" y="1880"/>
                  </a:cubicBezTo>
                  <a:cubicBezTo>
                    <a:pt x="1005" y="2086"/>
                    <a:pt x="760" y="2278"/>
                    <a:pt x="502" y="2448"/>
                  </a:cubicBezTo>
                  <a:cubicBezTo>
                    <a:pt x="325" y="2567"/>
                    <a:pt x="408" y="2838"/>
                    <a:pt x="604" y="2838"/>
                  </a:cubicBezTo>
                  <a:cubicBezTo>
                    <a:pt x="623" y="2838"/>
                    <a:pt x="643" y="2836"/>
                    <a:pt x="663" y="2831"/>
                  </a:cubicBezTo>
                  <a:cubicBezTo>
                    <a:pt x="881" y="2776"/>
                    <a:pt x="1114" y="2724"/>
                    <a:pt x="1343" y="2724"/>
                  </a:cubicBezTo>
                  <a:cubicBezTo>
                    <a:pt x="1511" y="2724"/>
                    <a:pt x="1676" y="2752"/>
                    <a:pt x="1832" y="2826"/>
                  </a:cubicBezTo>
                  <a:cubicBezTo>
                    <a:pt x="2161" y="2983"/>
                    <a:pt x="2305" y="3305"/>
                    <a:pt x="2192" y="3652"/>
                  </a:cubicBezTo>
                  <a:cubicBezTo>
                    <a:pt x="1932" y="4444"/>
                    <a:pt x="964" y="4490"/>
                    <a:pt x="270" y="4513"/>
                  </a:cubicBezTo>
                  <a:cubicBezTo>
                    <a:pt x="5" y="4523"/>
                    <a:pt x="1" y="4932"/>
                    <a:pt x="261" y="4932"/>
                  </a:cubicBezTo>
                  <a:cubicBezTo>
                    <a:pt x="264" y="4932"/>
                    <a:pt x="267" y="4932"/>
                    <a:pt x="270" y="4932"/>
                  </a:cubicBezTo>
                  <a:cubicBezTo>
                    <a:pt x="1202" y="4900"/>
                    <a:pt x="2463" y="4719"/>
                    <a:pt x="2637" y="3584"/>
                  </a:cubicBezTo>
                  <a:cubicBezTo>
                    <a:pt x="2706" y="3138"/>
                    <a:pt x="2495" y="2723"/>
                    <a:pt x="2102" y="2495"/>
                  </a:cubicBezTo>
                  <a:cubicBezTo>
                    <a:pt x="1871" y="2364"/>
                    <a:pt x="1621" y="2314"/>
                    <a:pt x="1367" y="2312"/>
                  </a:cubicBezTo>
                  <a:cubicBezTo>
                    <a:pt x="1483" y="2213"/>
                    <a:pt x="1600" y="2115"/>
                    <a:pt x="1708" y="2007"/>
                  </a:cubicBezTo>
                  <a:cubicBezTo>
                    <a:pt x="1967" y="1751"/>
                    <a:pt x="2216" y="1458"/>
                    <a:pt x="2239" y="1079"/>
                  </a:cubicBezTo>
                  <a:cubicBezTo>
                    <a:pt x="2293" y="244"/>
                    <a:pt x="1160" y="26"/>
                    <a:pt x="532" y="1"/>
                  </a:cubicBezTo>
                  <a:cubicBezTo>
                    <a:pt x="528" y="1"/>
                    <a:pt x="524" y="1"/>
                    <a:pt x="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89" name="Google Shape;16889;p28"/>
            <p:cNvSpPr/>
            <p:nvPr/>
          </p:nvSpPr>
          <p:spPr>
            <a:xfrm>
              <a:off x="3399900" y="1756150"/>
              <a:ext cx="76400" cy="119700"/>
            </a:xfrm>
            <a:custGeom>
              <a:avLst/>
              <a:gdLst/>
              <a:ahLst/>
              <a:cxnLst/>
              <a:rect l="l" t="t" r="r" b="b"/>
              <a:pathLst>
                <a:path w="3056" h="4788" extrusionOk="0">
                  <a:moveTo>
                    <a:pt x="2011" y="2535"/>
                  </a:moveTo>
                  <a:cubicBezTo>
                    <a:pt x="2058" y="2535"/>
                    <a:pt x="2105" y="2550"/>
                    <a:pt x="2151" y="2589"/>
                  </a:cubicBezTo>
                  <a:cubicBezTo>
                    <a:pt x="2264" y="2685"/>
                    <a:pt x="2338" y="2843"/>
                    <a:pt x="2407" y="2972"/>
                  </a:cubicBezTo>
                  <a:cubicBezTo>
                    <a:pt x="2476" y="3105"/>
                    <a:pt x="2552" y="3260"/>
                    <a:pt x="2549" y="3413"/>
                  </a:cubicBezTo>
                  <a:cubicBezTo>
                    <a:pt x="2545" y="3608"/>
                    <a:pt x="2399" y="3744"/>
                    <a:pt x="2270" y="3872"/>
                  </a:cubicBezTo>
                  <a:lnTo>
                    <a:pt x="2270" y="3871"/>
                  </a:lnTo>
                  <a:cubicBezTo>
                    <a:pt x="2056" y="4084"/>
                    <a:pt x="1802" y="4277"/>
                    <a:pt x="1503" y="4349"/>
                  </a:cubicBezTo>
                  <a:cubicBezTo>
                    <a:pt x="1428" y="4367"/>
                    <a:pt x="1350" y="4377"/>
                    <a:pt x="1272" y="4377"/>
                  </a:cubicBezTo>
                  <a:cubicBezTo>
                    <a:pt x="1088" y="4377"/>
                    <a:pt x="902" y="4323"/>
                    <a:pt x="762" y="4205"/>
                  </a:cubicBezTo>
                  <a:cubicBezTo>
                    <a:pt x="516" y="3996"/>
                    <a:pt x="505" y="3641"/>
                    <a:pt x="542" y="3344"/>
                  </a:cubicBezTo>
                  <a:cubicBezTo>
                    <a:pt x="553" y="3244"/>
                    <a:pt x="577" y="3145"/>
                    <a:pt x="599" y="3045"/>
                  </a:cubicBezTo>
                  <a:cubicBezTo>
                    <a:pt x="619" y="3140"/>
                    <a:pt x="715" y="3220"/>
                    <a:pt x="819" y="3220"/>
                  </a:cubicBezTo>
                  <a:cubicBezTo>
                    <a:pt x="865" y="3220"/>
                    <a:pt x="912" y="3204"/>
                    <a:pt x="956" y="3167"/>
                  </a:cubicBezTo>
                  <a:cubicBezTo>
                    <a:pt x="1203" y="2956"/>
                    <a:pt x="1476" y="2773"/>
                    <a:pt x="1766" y="2622"/>
                  </a:cubicBezTo>
                  <a:cubicBezTo>
                    <a:pt x="1848" y="2580"/>
                    <a:pt x="1930" y="2535"/>
                    <a:pt x="2011" y="2535"/>
                  </a:cubicBezTo>
                  <a:close/>
                  <a:moveTo>
                    <a:pt x="2441" y="1"/>
                  </a:moveTo>
                  <a:cubicBezTo>
                    <a:pt x="2407" y="1"/>
                    <a:pt x="2372" y="10"/>
                    <a:pt x="2336" y="31"/>
                  </a:cubicBezTo>
                  <a:cubicBezTo>
                    <a:pt x="1659" y="427"/>
                    <a:pt x="1095" y="990"/>
                    <a:pt x="697" y="1666"/>
                  </a:cubicBezTo>
                  <a:cubicBezTo>
                    <a:pt x="326" y="2299"/>
                    <a:pt x="0" y="3152"/>
                    <a:pt x="137" y="3896"/>
                  </a:cubicBezTo>
                  <a:cubicBezTo>
                    <a:pt x="246" y="4488"/>
                    <a:pt x="752" y="4788"/>
                    <a:pt x="1286" y="4788"/>
                  </a:cubicBezTo>
                  <a:cubicBezTo>
                    <a:pt x="1479" y="4788"/>
                    <a:pt x="1676" y="4749"/>
                    <a:pt x="1858" y="4670"/>
                  </a:cubicBezTo>
                  <a:cubicBezTo>
                    <a:pt x="2220" y="4515"/>
                    <a:pt x="2557" y="4231"/>
                    <a:pt x="2792" y="3916"/>
                  </a:cubicBezTo>
                  <a:cubicBezTo>
                    <a:pt x="3055" y="3562"/>
                    <a:pt x="2972" y="3161"/>
                    <a:pt x="2784" y="2795"/>
                  </a:cubicBezTo>
                  <a:cubicBezTo>
                    <a:pt x="2626" y="2482"/>
                    <a:pt x="2392" y="2111"/>
                    <a:pt x="2016" y="2111"/>
                  </a:cubicBezTo>
                  <a:cubicBezTo>
                    <a:pt x="1976" y="2111"/>
                    <a:pt x="1934" y="2115"/>
                    <a:pt x="1890" y="2124"/>
                  </a:cubicBezTo>
                  <a:cubicBezTo>
                    <a:pt x="1443" y="2218"/>
                    <a:pt x="1000" y="2583"/>
                    <a:pt x="660" y="2873"/>
                  </a:cubicBezTo>
                  <a:cubicBezTo>
                    <a:pt x="646" y="2885"/>
                    <a:pt x="633" y="2903"/>
                    <a:pt x="622" y="2920"/>
                  </a:cubicBezTo>
                  <a:cubicBezTo>
                    <a:pt x="906" y="1856"/>
                    <a:pt x="1598" y="949"/>
                    <a:pt x="2548" y="393"/>
                  </a:cubicBezTo>
                  <a:cubicBezTo>
                    <a:pt x="2744" y="279"/>
                    <a:pt x="2624" y="1"/>
                    <a:pt x="2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0" name="Google Shape;16890;p28"/>
            <p:cNvSpPr/>
            <p:nvPr/>
          </p:nvSpPr>
          <p:spPr>
            <a:xfrm>
              <a:off x="3522875" y="1848100"/>
              <a:ext cx="20175" cy="57875"/>
            </a:xfrm>
            <a:custGeom>
              <a:avLst/>
              <a:gdLst/>
              <a:ahLst/>
              <a:cxnLst/>
              <a:rect l="l" t="t" r="r" b="b"/>
              <a:pathLst>
                <a:path w="807" h="2315" extrusionOk="0">
                  <a:moveTo>
                    <a:pt x="556" y="0"/>
                  </a:moveTo>
                  <a:cubicBezTo>
                    <a:pt x="447" y="0"/>
                    <a:pt x="341" y="96"/>
                    <a:pt x="346" y="209"/>
                  </a:cubicBezTo>
                  <a:cubicBezTo>
                    <a:pt x="383" y="820"/>
                    <a:pt x="286" y="1437"/>
                    <a:pt x="45" y="2001"/>
                  </a:cubicBezTo>
                  <a:cubicBezTo>
                    <a:pt x="1" y="2106"/>
                    <a:pt x="13" y="2227"/>
                    <a:pt x="120" y="2288"/>
                  </a:cubicBezTo>
                  <a:cubicBezTo>
                    <a:pt x="150" y="2305"/>
                    <a:pt x="188" y="2315"/>
                    <a:pt x="227" y="2315"/>
                  </a:cubicBezTo>
                  <a:cubicBezTo>
                    <a:pt x="301" y="2315"/>
                    <a:pt x="378" y="2281"/>
                    <a:pt x="407" y="2212"/>
                  </a:cubicBezTo>
                  <a:cubicBezTo>
                    <a:pt x="678" y="1580"/>
                    <a:pt x="806" y="898"/>
                    <a:pt x="765" y="209"/>
                  </a:cubicBezTo>
                  <a:cubicBezTo>
                    <a:pt x="759" y="96"/>
                    <a:pt x="673" y="0"/>
                    <a:pt x="5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1" name="Google Shape;16891;p28"/>
            <p:cNvSpPr/>
            <p:nvPr/>
          </p:nvSpPr>
          <p:spPr>
            <a:xfrm>
              <a:off x="3637975" y="1797000"/>
              <a:ext cx="67675" cy="110200"/>
            </a:xfrm>
            <a:custGeom>
              <a:avLst/>
              <a:gdLst/>
              <a:ahLst/>
              <a:cxnLst/>
              <a:rect l="l" t="t" r="r" b="b"/>
              <a:pathLst>
                <a:path w="2707" h="4408" extrusionOk="0">
                  <a:moveTo>
                    <a:pt x="1683" y="0"/>
                  </a:moveTo>
                  <a:cubicBezTo>
                    <a:pt x="1361" y="0"/>
                    <a:pt x="1038" y="149"/>
                    <a:pt x="832" y="460"/>
                  </a:cubicBezTo>
                  <a:cubicBezTo>
                    <a:pt x="431" y="1068"/>
                    <a:pt x="751" y="1787"/>
                    <a:pt x="1333" y="2061"/>
                  </a:cubicBezTo>
                  <a:cubicBezTo>
                    <a:pt x="1092" y="2206"/>
                    <a:pt x="823" y="2311"/>
                    <a:pt x="589" y="2475"/>
                  </a:cubicBezTo>
                  <a:cubicBezTo>
                    <a:pt x="273" y="2699"/>
                    <a:pt x="0" y="3036"/>
                    <a:pt x="38" y="3446"/>
                  </a:cubicBezTo>
                  <a:cubicBezTo>
                    <a:pt x="74" y="3830"/>
                    <a:pt x="367" y="4142"/>
                    <a:pt x="710" y="4291"/>
                  </a:cubicBezTo>
                  <a:cubicBezTo>
                    <a:pt x="905" y="4376"/>
                    <a:pt x="1110" y="4407"/>
                    <a:pt x="1317" y="4407"/>
                  </a:cubicBezTo>
                  <a:cubicBezTo>
                    <a:pt x="1601" y="4407"/>
                    <a:pt x="1889" y="4349"/>
                    <a:pt x="2164" y="4291"/>
                  </a:cubicBezTo>
                  <a:cubicBezTo>
                    <a:pt x="2410" y="4238"/>
                    <a:pt x="2328" y="3882"/>
                    <a:pt x="2101" y="3882"/>
                  </a:cubicBezTo>
                  <a:cubicBezTo>
                    <a:pt x="2085" y="3882"/>
                    <a:pt x="2069" y="3883"/>
                    <a:pt x="2053" y="3887"/>
                  </a:cubicBezTo>
                  <a:cubicBezTo>
                    <a:pt x="1821" y="3936"/>
                    <a:pt x="1568" y="3994"/>
                    <a:pt x="1321" y="3994"/>
                  </a:cubicBezTo>
                  <a:cubicBezTo>
                    <a:pt x="1176" y="3994"/>
                    <a:pt x="1033" y="3974"/>
                    <a:pt x="898" y="3920"/>
                  </a:cubicBezTo>
                  <a:cubicBezTo>
                    <a:pt x="630" y="3812"/>
                    <a:pt x="374" y="3537"/>
                    <a:pt x="476" y="3230"/>
                  </a:cubicBezTo>
                  <a:cubicBezTo>
                    <a:pt x="573" y="2931"/>
                    <a:pt x="896" y="2763"/>
                    <a:pt x="1158" y="2632"/>
                  </a:cubicBezTo>
                  <a:cubicBezTo>
                    <a:pt x="1441" y="2488"/>
                    <a:pt x="1727" y="2350"/>
                    <a:pt x="1948" y="2113"/>
                  </a:cubicBezTo>
                  <a:cubicBezTo>
                    <a:pt x="2074" y="1980"/>
                    <a:pt x="1984" y="1761"/>
                    <a:pt x="1800" y="1756"/>
                  </a:cubicBezTo>
                  <a:cubicBezTo>
                    <a:pt x="1279" y="1739"/>
                    <a:pt x="887" y="1197"/>
                    <a:pt x="1166" y="717"/>
                  </a:cubicBezTo>
                  <a:cubicBezTo>
                    <a:pt x="1283" y="516"/>
                    <a:pt x="1493" y="414"/>
                    <a:pt x="1701" y="414"/>
                  </a:cubicBezTo>
                  <a:cubicBezTo>
                    <a:pt x="1931" y="414"/>
                    <a:pt x="2156" y="539"/>
                    <a:pt x="2247" y="794"/>
                  </a:cubicBezTo>
                  <a:cubicBezTo>
                    <a:pt x="2283" y="894"/>
                    <a:pt x="2368" y="937"/>
                    <a:pt x="2452" y="937"/>
                  </a:cubicBezTo>
                  <a:cubicBezTo>
                    <a:pt x="2581" y="937"/>
                    <a:pt x="2706" y="837"/>
                    <a:pt x="2653" y="683"/>
                  </a:cubicBezTo>
                  <a:cubicBezTo>
                    <a:pt x="2494" y="237"/>
                    <a:pt x="2090" y="0"/>
                    <a:pt x="16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2" name="Google Shape;16892;p28"/>
            <p:cNvSpPr/>
            <p:nvPr/>
          </p:nvSpPr>
          <p:spPr>
            <a:xfrm>
              <a:off x="3731275" y="1856225"/>
              <a:ext cx="14475" cy="53900"/>
            </a:xfrm>
            <a:custGeom>
              <a:avLst/>
              <a:gdLst/>
              <a:ahLst/>
              <a:cxnLst/>
              <a:rect l="l" t="t" r="r" b="b"/>
              <a:pathLst>
                <a:path w="579" h="2156" extrusionOk="0">
                  <a:moveTo>
                    <a:pt x="359" y="1"/>
                  </a:moveTo>
                  <a:cubicBezTo>
                    <a:pt x="267" y="1"/>
                    <a:pt x="170" y="60"/>
                    <a:pt x="152" y="153"/>
                  </a:cubicBezTo>
                  <a:cubicBezTo>
                    <a:pt x="36" y="744"/>
                    <a:pt x="0" y="1347"/>
                    <a:pt x="42" y="1945"/>
                  </a:cubicBezTo>
                  <a:cubicBezTo>
                    <a:pt x="52" y="2058"/>
                    <a:pt x="133" y="2155"/>
                    <a:pt x="252" y="2155"/>
                  </a:cubicBezTo>
                  <a:cubicBezTo>
                    <a:pt x="359" y="2155"/>
                    <a:pt x="470" y="2060"/>
                    <a:pt x="462" y="1945"/>
                  </a:cubicBezTo>
                  <a:cubicBezTo>
                    <a:pt x="418" y="1385"/>
                    <a:pt x="451" y="819"/>
                    <a:pt x="556" y="264"/>
                  </a:cubicBezTo>
                  <a:cubicBezTo>
                    <a:pt x="578" y="153"/>
                    <a:pt x="525" y="39"/>
                    <a:pt x="411" y="7"/>
                  </a:cubicBezTo>
                  <a:cubicBezTo>
                    <a:pt x="394" y="3"/>
                    <a:pt x="37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3" name="Google Shape;16893;p28"/>
            <p:cNvSpPr/>
            <p:nvPr/>
          </p:nvSpPr>
          <p:spPr>
            <a:xfrm>
              <a:off x="3804625" y="1817325"/>
              <a:ext cx="80875" cy="16025"/>
            </a:xfrm>
            <a:custGeom>
              <a:avLst/>
              <a:gdLst/>
              <a:ahLst/>
              <a:cxnLst/>
              <a:rect l="l" t="t" r="r" b="b"/>
              <a:pathLst>
                <a:path w="3235" h="641" extrusionOk="0">
                  <a:moveTo>
                    <a:pt x="257" y="0"/>
                  </a:moveTo>
                  <a:cubicBezTo>
                    <a:pt x="137" y="0"/>
                    <a:pt x="17" y="75"/>
                    <a:pt x="12" y="230"/>
                  </a:cubicBezTo>
                  <a:cubicBezTo>
                    <a:pt x="0" y="526"/>
                    <a:pt x="351" y="546"/>
                    <a:pt x="614" y="546"/>
                  </a:cubicBezTo>
                  <a:cubicBezTo>
                    <a:pt x="655" y="546"/>
                    <a:pt x="694" y="545"/>
                    <a:pt x="729" y="545"/>
                  </a:cubicBezTo>
                  <a:cubicBezTo>
                    <a:pt x="753" y="545"/>
                    <a:pt x="776" y="546"/>
                    <a:pt x="797" y="547"/>
                  </a:cubicBezTo>
                  <a:lnTo>
                    <a:pt x="2967" y="641"/>
                  </a:lnTo>
                  <a:cubicBezTo>
                    <a:pt x="2970" y="641"/>
                    <a:pt x="2973" y="641"/>
                    <a:pt x="2977" y="641"/>
                  </a:cubicBezTo>
                  <a:cubicBezTo>
                    <a:pt x="3234" y="641"/>
                    <a:pt x="3231" y="233"/>
                    <a:pt x="2965" y="222"/>
                  </a:cubicBezTo>
                  <a:lnTo>
                    <a:pt x="1610" y="163"/>
                  </a:lnTo>
                  <a:lnTo>
                    <a:pt x="958" y="134"/>
                  </a:lnTo>
                  <a:lnTo>
                    <a:pt x="632" y="122"/>
                  </a:lnTo>
                  <a:lnTo>
                    <a:pt x="475" y="114"/>
                  </a:lnTo>
                  <a:cubicBezTo>
                    <a:pt x="431" y="39"/>
                    <a:pt x="343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4" name="Google Shape;16894;p28"/>
            <p:cNvSpPr/>
            <p:nvPr/>
          </p:nvSpPr>
          <p:spPr>
            <a:xfrm>
              <a:off x="3785100" y="1847650"/>
              <a:ext cx="81325" cy="12125"/>
            </a:xfrm>
            <a:custGeom>
              <a:avLst/>
              <a:gdLst/>
              <a:ahLst/>
              <a:cxnLst/>
              <a:rect l="l" t="t" r="r" b="b"/>
              <a:pathLst>
                <a:path w="3253" h="485" extrusionOk="0">
                  <a:moveTo>
                    <a:pt x="249" y="0"/>
                  </a:moveTo>
                  <a:cubicBezTo>
                    <a:pt x="0" y="0"/>
                    <a:pt x="8" y="399"/>
                    <a:pt x="269" y="419"/>
                  </a:cubicBezTo>
                  <a:cubicBezTo>
                    <a:pt x="829" y="463"/>
                    <a:pt x="1389" y="485"/>
                    <a:pt x="1949" y="485"/>
                  </a:cubicBezTo>
                  <a:cubicBezTo>
                    <a:pt x="2293" y="485"/>
                    <a:pt x="2638" y="477"/>
                    <a:pt x="2981" y="460"/>
                  </a:cubicBezTo>
                  <a:cubicBezTo>
                    <a:pt x="3247" y="448"/>
                    <a:pt x="3252" y="41"/>
                    <a:pt x="2993" y="41"/>
                  </a:cubicBezTo>
                  <a:cubicBezTo>
                    <a:pt x="2989" y="41"/>
                    <a:pt x="2985" y="42"/>
                    <a:pt x="2981" y="42"/>
                  </a:cubicBezTo>
                  <a:cubicBezTo>
                    <a:pt x="2636" y="58"/>
                    <a:pt x="2291" y="66"/>
                    <a:pt x="1946" y="66"/>
                  </a:cubicBezTo>
                  <a:cubicBezTo>
                    <a:pt x="1387" y="66"/>
                    <a:pt x="827" y="45"/>
                    <a:pt x="269" y="1"/>
                  </a:cubicBezTo>
                  <a:cubicBezTo>
                    <a:pt x="262" y="0"/>
                    <a:pt x="25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5" name="Google Shape;16895;p28"/>
            <p:cNvSpPr/>
            <p:nvPr/>
          </p:nvSpPr>
          <p:spPr>
            <a:xfrm>
              <a:off x="3916650" y="1787025"/>
              <a:ext cx="86050" cy="97250"/>
            </a:xfrm>
            <a:custGeom>
              <a:avLst/>
              <a:gdLst/>
              <a:ahLst/>
              <a:cxnLst/>
              <a:rect l="l" t="t" r="r" b="b"/>
              <a:pathLst>
                <a:path w="3442" h="3890" extrusionOk="0">
                  <a:moveTo>
                    <a:pt x="1525" y="0"/>
                  </a:moveTo>
                  <a:cubicBezTo>
                    <a:pt x="1320" y="0"/>
                    <a:pt x="1110" y="35"/>
                    <a:pt x="931" y="79"/>
                  </a:cubicBezTo>
                  <a:cubicBezTo>
                    <a:pt x="689" y="138"/>
                    <a:pt x="765" y="490"/>
                    <a:pt x="987" y="490"/>
                  </a:cubicBezTo>
                  <a:cubicBezTo>
                    <a:pt x="1005" y="490"/>
                    <a:pt x="1023" y="488"/>
                    <a:pt x="1043" y="483"/>
                  </a:cubicBezTo>
                  <a:cubicBezTo>
                    <a:pt x="1170" y="452"/>
                    <a:pt x="1367" y="407"/>
                    <a:pt x="1552" y="407"/>
                  </a:cubicBezTo>
                  <a:cubicBezTo>
                    <a:pt x="1757" y="407"/>
                    <a:pt x="1947" y="462"/>
                    <a:pt x="2009" y="654"/>
                  </a:cubicBezTo>
                  <a:cubicBezTo>
                    <a:pt x="2161" y="1122"/>
                    <a:pt x="1513" y="1376"/>
                    <a:pt x="1190" y="1497"/>
                  </a:cubicBezTo>
                  <a:cubicBezTo>
                    <a:pt x="955" y="1583"/>
                    <a:pt x="1023" y="1905"/>
                    <a:pt x="1248" y="1905"/>
                  </a:cubicBezTo>
                  <a:cubicBezTo>
                    <a:pt x="1265" y="1905"/>
                    <a:pt x="1283" y="1903"/>
                    <a:pt x="1301" y="1900"/>
                  </a:cubicBezTo>
                  <a:cubicBezTo>
                    <a:pt x="1388" y="1882"/>
                    <a:pt x="1477" y="1873"/>
                    <a:pt x="1565" y="1873"/>
                  </a:cubicBezTo>
                  <a:cubicBezTo>
                    <a:pt x="1843" y="1873"/>
                    <a:pt x="2118" y="1959"/>
                    <a:pt x="2354" y="2111"/>
                  </a:cubicBezTo>
                  <a:cubicBezTo>
                    <a:pt x="2509" y="2208"/>
                    <a:pt x="2641" y="2340"/>
                    <a:pt x="2742" y="2493"/>
                  </a:cubicBezTo>
                  <a:cubicBezTo>
                    <a:pt x="2860" y="2677"/>
                    <a:pt x="2869" y="2827"/>
                    <a:pt x="2703" y="2982"/>
                  </a:cubicBezTo>
                  <a:cubicBezTo>
                    <a:pt x="2409" y="3256"/>
                    <a:pt x="1951" y="3399"/>
                    <a:pt x="1563" y="3451"/>
                  </a:cubicBezTo>
                  <a:cubicBezTo>
                    <a:pt x="1454" y="3465"/>
                    <a:pt x="1345" y="3472"/>
                    <a:pt x="1236" y="3472"/>
                  </a:cubicBezTo>
                  <a:cubicBezTo>
                    <a:pt x="1139" y="3472"/>
                    <a:pt x="1043" y="3466"/>
                    <a:pt x="947" y="3455"/>
                  </a:cubicBezTo>
                  <a:cubicBezTo>
                    <a:pt x="923" y="3371"/>
                    <a:pt x="845" y="3311"/>
                    <a:pt x="756" y="3311"/>
                  </a:cubicBezTo>
                  <a:lnTo>
                    <a:pt x="267" y="3299"/>
                  </a:lnTo>
                  <a:cubicBezTo>
                    <a:pt x="265" y="3299"/>
                    <a:pt x="262" y="3299"/>
                    <a:pt x="260" y="3299"/>
                  </a:cubicBezTo>
                  <a:cubicBezTo>
                    <a:pt x="18" y="3299"/>
                    <a:pt x="1" y="3633"/>
                    <a:pt x="211" y="3711"/>
                  </a:cubicBezTo>
                  <a:cubicBezTo>
                    <a:pt x="538" y="3830"/>
                    <a:pt x="883" y="3890"/>
                    <a:pt x="1229" y="3890"/>
                  </a:cubicBezTo>
                  <a:cubicBezTo>
                    <a:pt x="1430" y="3890"/>
                    <a:pt x="1632" y="3869"/>
                    <a:pt x="1831" y="3828"/>
                  </a:cubicBezTo>
                  <a:cubicBezTo>
                    <a:pt x="2297" y="3733"/>
                    <a:pt x="2941" y="3499"/>
                    <a:pt x="3181" y="3048"/>
                  </a:cubicBezTo>
                  <a:cubicBezTo>
                    <a:pt x="3441" y="2556"/>
                    <a:pt x="2988" y="2037"/>
                    <a:pt x="2605" y="1774"/>
                  </a:cubicBezTo>
                  <a:cubicBezTo>
                    <a:pt x="2432" y="1660"/>
                    <a:pt x="2241" y="1577"/>
                    <a:pt x="2042" y="1527"/>
                  </a:cubicBezTo>
                  <a:cubicBezTo>
                    <a:pt x="2092" y="1489"/>
                    <a:pt x="2139" y="1447"/>
                    <a:pt x="2182" y="1401"/>
                  </a:cubicBezTo>
                  <a:cubicBezTo>
                    <a:pt x="2384" y="1174"/>
                    <a:pt x="2504" y="844"/>
                    <a:pt x="2413" y="543"/>
                  </a:cubicBezTo>
                  <a:cubicBezTo>
                    <a:pt x="2286" y="124"/>
                    <a:pt x="1913" y="0"/>
                    <a:pt x="1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6" name="Google Shape;16896;p28"/>
            <p:cNvSpPr/>
            <p:nvPr/>
          </p:nvSpPr>
          <p:spPr>
            <a:xfrm>
              <a:off x="4014100" y="1848200"/>
              <a:ext cx="22525" cy="70050"/>
            </a:xfrm>
            <a:custGeom>
              <a:avLst/>
              <a:gdLst/>
              <a:ahLst/>
              <a:cxnLst/>
              <a:rect l="l" t="t" r="r" b="b"/>
              <a:pathLst>
                <a:path w="901" h="2802" extrusionOk="0">
                  <a:moveTo>
                    <a:pt x="682" y="0"/>
                  </a:moveTo>
                  <a:cubicBezTo>
                    <a:pt x="591" y="0"/>
                    <a:pt x="494" y="60"/>
                    <a:pt x="475" y="153"/>
                  </a:cubicBezTo>
                  <a:lnTo>
                    <a:pt x="21" y="2536"/>
                  </a:lnTo>
                  <a:cubicBezTo>
                    <a:pt x="1" y="2647"/>
                    <a:pt x="52" y="2763"/>
                    <a:pt x="168" y="2794"/>
                  </a:cubicBezTo>
                  <a:cubicBezTo>
                    <a:pt x="185" y="2799"/>
                    <a:pt x="202" y="2801"/>
                    <a:pt x="219" y="2801"/>
                  </a:cubicBezTo>
                  <a:cubicBezTo>
                    <a:pt x="311" y="2801"/>
                    <a:pt x="408" y="2742"/>
                    <a:pt x="425" y="2647"/>
                  </a:cubicBezTo>
                  <a:cubicBezTo>
                    <a:pt x="577" y="1853"/>
                    <a:pt x="728" y="1058"/>
                    <a:pt x="880" y="264"/>
                  </a:cubicBezTo>
                  <a:cubicBezTo>
                    <a:pt x="900" y="154"/>
                    <a:pt x="848" y="38"/>
                    <a:pt x="734" y="7"/>
                  </a:cubicBezTo>
                  <a:cubicBezTo>
                    <a:pt x="717" y="3"/>
                    <a:pt x="700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7" name="Google Shape;16897;p28"/>
            <p:cNvSpPr/>
            <p:nvPr/>
          </p:nvSpPr>
          <p:spPr>
            <a:xfrm>
              <a:off x="4057700" y="1771125"/>
              <a:ext cx="79250" cy="108325"/>
            </a:xfrm>
            <a:custGeom>
              <a:avLst/>
              <a:gdLst/>
              <a:ahLst/>
              <a:cxnLst/>
              <a:rect l="l" t="t" r="r" b="b"/>
              <a:pathLst>
                <a:path w="3170" h="4333" extrusionOk="0">
                  <a:moveTo>
                    <a:pt x="1229" y="2420"/>
                  </a:moveTo>
                  <a:cubicBezTo>
                    <a:pt x="1529" y="2420"/>
                    <a:pt x="1825" y="2498"/>
                    <a:pt x="2066" y="2672"/>
                  </a:cubicBezTo>
                  <a:cubicBezTo>
                    <a:pt x="2222" y="2785"/>
                    <a:pt x="2172" y="2912"/>
                    <a:pt x="2092" y="3064"/>
                  </a:cubicBezTo>
                  <a:cubicBezTo>
                    <a:pt x="2020" y="3201"/>
                    <a:pt x="1929" y="3328"/>
                    <a:pt x="1823" y="3441"/>
                  </a:cubicBezTo>
                  <a:cubicBezTo>
                    <a:pt x="1619" y="3653"/>
                    <a:pt x="1354" y="3830"/>
                    <a:pt x="1066" y="3897"/>
                  </a:cubicBezTo>
                  <a:cubicBezTo>
                    <a:pt x="1024" y="3907"/>
                    <a:pt x="984" y="3912"/>
                    <a:pt x="948" y="3912"/>
                  </a:cubicBezTo>
                  <a:cubicBezTo>
                    <a:pt x="536" y="3912"/>
                    <a:pt x="450" y="3326"/>
                    <a:pt x="450" y="2908"/>
                  </a:cubicBezTo>
                  <a:cubicBezTo>
                    <a:pt x="527" y="2865"/>
                    <a:pt x="560" y="2771"/>
                    <a:pt x="527" y="2689"/>
                  </a:cubicBezTo>
                  <a:cubicBezTo>
                    <a:pt x="514" y="2653"/>
                    <a:pt x="502" y="2617"/>
                    <a:pt x="489" y="2579"/>
                  </a:cubicBezTo>
                  <a:cubicBezTo>
                    <a:pt x="716" y="2477"/>
                    <a:pt x="974" y="2420"/>
                    <a:pt x="1229" y="2420"/>
                  </a:cubicBezTo>
                  <a:close/>
                  <a:moveTo>
                    <a:pt x="2438" y="1"/>
                  </a:moveTo>
                  <a:cubicBezTo>
                    <a:pt x="1861" y="1"/>
                    <a:pt x="1277" y="384"/>
                    <a:pt x="894" y="785"/>
                  </a:cubicBezTo>
                  <a:cubicBezTo>
                    <a:pt x="489" y="1212"/>
                    <a:pt x="214" y="1743"/>
                    <a:pt x="96" y="2319"/>
                  </a:cubicBezTo>
                  <a:cubicBezTo>
                    <a:pt x="38" y="2371"/>
                    <a:pt x="5" y="2456"/>
                    <a:pt x="30" y="2529"/>
                  </a:cubicBezTo>
                  <a:lnTo>
                    <a:pt x="52" y="2595"/>
                  </a:lnTo>
                  <a:cubicBezTo>
                    <a:pt x="46" y="2648"/>
                    <a:pt x="38" y="2702"/>
                    <a:pt x="35" y="2756"/>
                  </a:cubicBezTo>
                  <a:cubicBezTo>
                    <a:pt x="0" y="3374"/>
                    <a:pt x="194" y="4332"/>
                    <a:pt x="933" y="4332"/>
                  </a:cubicBezTo>
                  <a:cubicBezTo>
                    <a:pt x="989" y="4332"/>
                    <a:pt x="1048" y="4327"/>
                    <a:pt x="1110" y="4315"/>
                  </a:cubicBezTo>
                  <a:cubicBezTo>
                    <a:pt x="1489" y="4245"/>
                    <a:pt x="1854" y="4013"/>
                    <a:pt x="2119" y="3737"/>
                  </a:cubicBezTo>
                  <a:cubicBezTo>
                    <a:pt x="2371" y="3472"/>
                    <a:pt x="2706" y="3013"/>
                    <a:pt x="2561" y="2628"/>
                  </a:cubicBezTo>
                  <a:cubicBezTo>
                    <a:pt x="2410" y="2230"/>
                    <a:pt x="1824" y="2065"/>
                    <a:pt x="1447" y="2018"/>
                  </a:cubicBezTo>
                  <a:cubicBezTo>
                    <a:pt x="1367" y="2009"/>
                    <a:pt x="1287" y="2005"/>
                    <a:pt x="1207" y="2005"/>
                  </a:cubicBezTo>
                  <a:cubicBezTo>
                    <a:pt x="998" y="2005"/>
                    <a:pt x="789" y="2036"/>
                    <a:pt x="588" y="2098"/>
                  </a:cubicBezTo>
                  <a:cubicBezTo>
                    <a:pt x="695" y="1771"/>
                    <a:pt x="862" y="1465"/>
                    <a:pt x="1083" y="1201"/>
                  </a:cubicBezTo>
                  <a:cubicBezTo>
                    <a:pt x="1372" y="861"/>
                    <a:pt x="1916" y="406"/>
                    <a:pt x="2422" y="406"/>
                  </a:cubicBezTo>
                  <a:cubicBezTo>
                    <a:pt x="2534" y="406"/>
                    <a:pt x="2645" y="429"/>
                    <a:pt x="2750" y="480"/>
                  </a:cubicBezTo>
                  <a:cubicBezTo>
                    <a:pt x="2783" y="496"/>
                    <a:pt x="2816" y="504"/>
                    <a:pt x="2847" y="504"/>
                  </a:cubicBezTo>
                  <a:cubicBezTo>
                    <a:pt x="3040" y="504"/>
                    <a:pt x="3170" y="221"/>
                    <a:pt x="2962" y="120"/>
                  </a:cubicBezTo>
                  <a:cubicBezTo>
                    <a:pt x="2792" y="37"/>
                    <a:pt x="2615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8" name="Google Shape;16898;p28"/>
            <p:cNvSpPr/>
            <p:nvPr/>
          </p:nvSpPr>
          <p:spPr>
            <a:xfrm>
              <a:off x="4161750" y="1755025"/>
              <a:ext cx="143725" cy="160625"/>
            </a:xfrm>
            <a:custGeom>
              <a:avLst/>
              <a:gdLst/>
              <a:ahLst/>
              <a:cxnLst/>
              <a:rect l="l" t="t" r="r" b="b"/>
              <a:pathLst>
                <a:path w="5749" h="6425" extrusionOk="0">
                  <a:moveTo>
                    <a:pt x="5457" y="0"/>
                  </a:moveTo>
                  <a:cubicBezTo>
                    <a:pt x="5410" y="0"/>
                    <a:pt x="5361" y="21"/>
                    <a:pt x="5319" y="69"/>
                  </a:cubicBezTo>
                  <a:lnTo>
                    <a:pt x="135" y="6059"/>
                  </a:lnTo>
                  <a:cubicBezTo>
                    <a:pt x="1" y="6215"/>
                    <a:pt x="140" y="6425"/>
                    <a:pt x="293" y="6425"/>
                  </a:cubicBezTo>
                  <a:cubicBezTo>
                    <a:pt x="340" y="6425"/>
                    <a:pt x="389" y="6404"/>
                    <a:pt x="431" y="6355"/>
                  </a:cubicBezTo>
                  <a:lnTo>
                    <a:pt x="5615" y="366"/>
                  </a:lnTo>
                  <a:cubicBezTo>
                    <a:pt x="5749" y="210"/>
                    <a:pt x="5610" y="0"/>
                    <a:pt x="5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899" name="Google Shape;16899;p28"/>
            <p:cNvSpPr/>
            <p:nvPr/>
          </p:nvSpPr>
          <p:spPr>
            <a:xfrm>
              <a:off x="4175675" y="1766525"/>
              <a:ext cx="52675" cy="50550"/>
            </a:xfrm>
            <a:custGeom>
              <a:avLst/>
              <a:gdLst/>
              <a:ahLst/>
              <a:cxnLst/>
              <a:rect l="l" t="t" r="r" b="b"/>
              <a:pathLst>
                <a:path w="2107" h="2022" extrusionOk="0">
                  <a:moveTo>
                    <a:pt x="620" y="1577"/>
                  </a:moveTo>
                  <a:lnTo>
                    <a:pt x="620" y="1577"/>
                  </a:lnTo>
                  <a:cubicBezTo>
                    <a:pt x="620" y="1579"/>
                    <a:pt x="621" y="1580"/>
                    <a:pt x="621" y="1581"/>
                  </a:cubicBezTo>
                  <a:lnTo>
                    <a:pt x="621" y="1581"/>
                  </a:lnTo>
                  <a:cubicBezTo>
                    <a:pt x="620" y="1580"/>
                    <a:pt x="620" y="1578"/>
                    <a:pt x="620" y="1577"/>
                  </a:cubicBezTo>
                  <a:close/>
                  <a:moveTo>
                    <a:pt x="1277" y="414"/>
                  </a:moveTo>
                  <a:cubicBezTo>
                    <a:pt x="1298" y="414"/>
                    <a:pt x="1320" y="417"/>
                    <a:pt x="1340" y="423"/>
                  </a:cubicBezTo>
                  <a:cubicBezTo>
                    <a:pt x="1419" y="443"/>
                    <a:pt x="1473" y="481"/>
                    <a:pt x="1536" y="548"/>
                  </a:cubicBezTo>
                  <a:cubicBezTo>
                    <a:pt x="1558" y="571"/>
                    <a:pt x="1542" y="551"/>
                    <a:pt x="1560" y="576"/>
                  </a:cubicBezTo>
                  <a:cubicBezTo>
                    <a:pt x="1572" y="595"/>
                    <a:pt x="1585" y="615"/>
                    <a:pt x="1594" y="636"/>
                  </a:cubicBezTo>
                  <a:cubicBezTo>
                    <a:pt x="1600" y="647"/>
                    <a:pt x="1607" y="659"/>
                    <a:pt x="1613" y="670"/>
                  </a:cubicBezTo>
                  <a:cubicBezTo>
                    <a:pt x="1613" y="673"/>
                    <a:pt x="1613" y="676"/>
                    <a:pt x="1614" y="678"/>
                  </a:cubicBezTo>
                  <a:cubicBezTo>
                    <a:pt x="1624" y="703"/>
                    <a:pt x="1630" y="728"/>
                    <a:pt x="1636" y="755"/>
                  </a:cubicBezTo>
                  <a:cubicBezTo>
                    <a:pt x="1641" y="770"/>
                    <a:pt x="1643" y="786"/>
                    <a:pt x="1641" y="803"/>
                  </a:cubicBezTo>
                  <a:cubicBezTo>
                    <a:pt x="1641" y="827"/>
                    <a:pt x="1641" y="852"/>
                    <a:pt x="1639" y="875"/>
                  </a:cubicBezTo>
                  <a:cubicBezTo>
                    <a:pt x="1639" y="894"/>
                    <a:pt x="1636" y="911"/>
                    <a:pt x="1632" y="927"/>
                  </a:cubicBezTo>
                  <a:cubicBezTo>
                    <a:pt x="1624" y="955"/>
                    <a:pt x="1618" y="982"/>
                    <a:pt x="1610" y="1009"/>
                  </a:cubicBezTo>
                  <a:cubicBezTo>
                    <a:pt x="1549" y="1192"/>
                    <a:pt x="1400" y="1333"/>
                    <a:pt x="1218" y="1425"/>
                  </a:cubicBezTo>
                  <a:cubicBezTo>
                    <a:pt x="1039" y="1516"/>
                    <a:pt x="829" y="1557"/>
                    <a:pt x="626" y="1588"/>
                  </a:cubicBezTo>
                  <a:cubicBezTo>
                    <a:pt x="625" y="1586"/>
                    <a:pt x="623" y="1584"/>
                    <a:pt x="621" y="1582"/>
                  </a:cubicBezTo>
                  <a:lnTo>
                    <a:pt x="621" y="1582"/>
                  </a:lnTo>
                  <a:cubicBezTo>
                    <a:pt x="620" y="1576"/>
                    <a:pt x="613" y="1559"/>
                    <a:pt x="613" y="1557"/>
                  </a:cubicBezTo>
                  <a:cubicBezTo>
                    <a:pt x="609" y="1544"/>
                    <a:pt x="604" y="1532"/>
                    <a:pt x="601" y="1519"/>
                  </a:cubicBezTo>
                  <a:cubicBezTo>
                    <a:pt x="593" y="1493"/>
                    <a:pt x="588" y="1468"/>
                    <a:pt x="583" y="1441"/>
                  </a:cubicBezTo>
                  <a:cubicBezTo>
                    <a:pt x="583" y="1439"/>
                    <a:pt x="582" y="1438"/>
                    <a:pt x="582" y="1436"/>
                  </a:cubicBezTo>
                  <a:cubicBezTo>
                    <a:pt x="580" y="1421"/>
                    <a:pt x="579" y="1403"/>
                    <a:pt x="579" y="1388"/>
                  </a:cubicBezTo>
                  <a:cubicBezTo>
                    <a:pt x="577" y="1361"/>
                    <a:pt x="577" y="1334"/>
                    <a:pt x="579" y="1308"/>
                  </a:cubicBezTo>
                  <a:cubicBezTo>
                    <a:pt x="579" y="1298"/>
                    <a:pt x="582" y="1261"/>
                    <a:pt x="582" y="1255"/>
                  </a:cubicBezTo>
                  <a:cubicBezTo>
                    <a:pt x="585" y="1228"/>
                    <a:pt x="591" y="1201"/>
                    <a:pt x="598" y="1175"/>
                  </a:cubicBezTo>
                  <a:cubicBezTo>
                    <a:pt x="604" y="1148"/>
                    <a:pt x="610" y="1123"/>
                    <a:pt x="620" y="1096"/>
                  </a:cubicBezTo>
                  <a:cubicBezTo>
                    <a:pt x="624" y="1084"/>
                    <a:pt x="629" y="1071"/>
                    <a:pt x="634" y="1059"/>
                  </a:cubicBezTo>
                  <a:cubicBezTo>
                    <a:pt x="634" y="1056"/>
                    <a:pt x="634" y="1057"/>
                    <a:pt x="634" y="1056"/>
                  </a:cubicBezTo>
                  <a:lnTo>
                    <a:pt x="635" y="1052"/>
                  </a:lnTo>
                  <a:cubicBezTo>
                    <a:pt x="649" y="1023"/>
                    <a:pt x="668" y="996"/>
                    <a:pt x="685" y="968"/>
                  </a:cubicBezTo>
                  <a:cubicBezTo>
                    <a:pt x="723" y="1007"/>
                    <a:pt x="774" y="1028"/>
                    <a:pt x="827" y="1028"/>
                  </a:cubicBezTo>
                  <a:cubicBezTo>
                    <a:pt x="845" y="1028"/>
                    <a:pt x="862" y="1026"/>
                    <a:pt x="880" y="1021"/>
                  </a:cubicBezTo>
                  <a:cubicBezTo>
                    <a:pt x="981" y="994"/>
                    <a:pt x="1066" y="871"/>
                    <a:pt x="1025" y="764"/>
                  </a:cubicBezTo>
                  <a:cubicBezTo>
                    <a:pt x="1020" y="747"/>
                    <a:pt x="1014" y="729"/>
                    <a:pt x="1009" y="710"/>
                  </a:cubicBezTo>
                  <a:lnTo>
                    <a:pt x="1009" y="710"/>
                  </a:lnTo>
                  <a:cubicBezTo>
                    <a:pt x="1010" y="714"/>
                    <a:pt x="1011" y="716"/>
                    <a:pt x="1011" y="716"/>
                  </a:cubicBezTo>
                  <a:cubicBezTo>
                    <a:pt x="1013" y="716"/>
                    <a:pt x="1008" y="681"/>
                    <a:pt x="1008" y="672"/>
                  </a:cubicBezTo>
                  <a:cubicBezTo>
                    <a:pt x="1008" y="664"/>
                    <a:pt x="1008" y="658"/>
                    <a:pt x="1010" y="650"/>
                  </a:cubicBezTo>
                  <a:cubicBezTo>
                    <a:pt x="1010" y="649"/>
                    <a:pt x="1010" y="648"/>
                    <a:pt x="1010" y="647"/>
                  </a:cubicBezTo>
                  <a:cubicBezTo>
                    <a:pt x="1010" y="645"/>
                    <a:pt x="1011" y="644"/>
                    <a:pt x="1011" y="642"/>
                  </a:cubicBezTo>
                  <a:cubicBezTo>
                    <a:pt x="1019" y="626"/>
                    <a:pt x="1024" y="609"/>
                    <a:pt x="1027" y="592"/>
                  </a:cubicBezTo>
                  <a:cubicBezTo>
                    <a:pt x="1029" y="587"/>
                    <a:pt x="1031" y="581"/>
                    <a:pt x="1031" y="581"/>
                  </a:cubicBezTo>
                  <a:lnTo>
                    <a:pt x="1031" y="581"/>
                  </a:lnTo>
                  <a:cubicBezTo>
                    <a:pt x="1031" y="581"/>
                    <a:pt x="1030" y="582"/>
                    <a:pt x="1028" y="585"/>
                  </a:cubicBezTo>
                  <a:lnTo>
                    <a:pt x="1028" y="585"/>
                  </a:lnTo>
                  <a:cubicBezTo>
                    <a:pt x="1058" y="526"/>
                    <a:pt x="1104" y="476"/>
                    <a:pt x="1163" y="445"/>
                  </a:cubicBezTo>
                  <a:cubicBezTo>
                    <a:pt x="1198" y="424"/>
                    <a:pt x="1237" y="414"/>
                    <a:pt x="1277" y="414"/>
                  </a:cubicBezTo>
                  <a:close/>
                  <a:moveTo>
                    <a:pt x="1275" y="1"/>
                  </a:moveTo>
                  <a:cubicBezTo>
                    <a:pt x="1175" y="1"/>
                    <a:pt x="1074" y="23"/>
                    <a:pt x="978" y="70"/>
                  </a:cubicBezTo>
                  <a:cubicBezTo>
                    <a:pt x="828" y="147"/>
                    <a:pt x="710" y="272"/>
                    <a:pt x="645" y="427"/>
                  </a:cubicBezTo>
                  <a:cubicBezTo>
                    <a:pt x="167" y="733"/>
                    <a:pt x="1" y="1454"/>
                    <a:pt x="336" y="1920"/>
                  </a:cubicBezTo>
                  <a:cubicBezTo>
                    <a:pt x="386" y="1991"/>
                    <a:pt x="446" y="2021"/>
                    <a:pt x="524" y="2021"/>
                  </a:cubicBezTo>
                  <a:cubicBezTo>
                    <a:pt x="539" y="2021"/>
                    <a:pt x="555" y="2020"/>
                    <a:pt x="573" y="2018"/>
                  </a:cubicBezTo>
                  <a:cubicBezTo>
                    <a:pt x="878" y="1972"/>
                    <a:pt x="1190" y="1919"/>
                    <a:pt x="1464" y="1768"/>
                  </a:cubicBezTo>
                  <a:cubicBezTo>
                    <a:pt x="1735" y="1620"/>
                    <a:pt x="1954" y="1366"/>
                    <a:pt x="2030" y="1063"/>
                  </a:cubicBezTo>
                  <a:cubicBezTo>
                    <a:pt x="2106" y="761"/>
                    <a:pt x="2026" y="440"/>
                    <a:pt x="1801" y="222"/>
                  </a:cubicBezTo>
                  <a:cubicBezTo>
                    <a:pt x="1656" y="82"/>
                    <a:pt x="1466" y="1"/>
                    <a:pt x="12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0" name="Google Shape;16900;p28"/>
            <p:cNvSpPr/>
            <p:nvPr/>
          </p:nvSpPr>
          <p:spPr>
            <a:xfrm>
              <a:off x="4227825" y="1845475"/>
              <a:ext cx="57000" cy="55150"/>
            </a:xfrm>
            <a:custGeom>
              <a:avLst/>
              <a:gdLst/>
              <a:ahLst/>
              <a:cxnLst/>
              <a:rect l="l" t="t" r="r" b="b"/>
              <a:pathLst>
                <a:path w="2280" h="2206" extrusionOk="0">
                  <a:moveTo>
                    <a:pt x="1154" y="520"/>
                  </a:moveTo>
                  <a:cubicBezTo>
                    <a:pt x="1160" y="520"/>
                    <a:pt x="1166" y="520"/>
                    <a:pt x="1172" y="520"/>
                  </a:cubicBezTo>
                  <a:cubicBezTo>
                    <a:pt x="1191" y="520"/>
                    <a:pt x="1210" y="522"/>
                    <a:pt x="1228" y="524"/>
                  </a:cubicBezTo>
                  <a:lnTo>
                    <a:pt x="1230" y="524"/>
                  </a:lnTo>
                  <a:lnTo>
                    <a:pt x="1258" y="528"/>
                  </a:lnTo>
                  <a:cubicBezTo>
                    <a:pt x="1299" y="536"/>
                    <a:pt x="1338" y="547"/>
                    <a:pt x="1377" y="561"/>
                  </a:cubicBezTo>
                  <a:cubicBezTo>
                    <a:pt x="1385" y="564"/>
                    <a:pt x="1418" y="577"/>
                    <a:pt x="1419" y="577"/>
                  </a:cubicBezTo>
                  <a:cubicBezTo>
                    <a:pt x="1419" y="577"/>
                    <a:pt x="1419" y="577"/>
                    <a:pt x="1419" y="577"/>
                  </a:cubicBezTo>
                  <a:lnTo>
                    <a:pt x="1419" y="577"/>
                  </a:lnTo>
                  <a:cubicBezTo>
                    <a:pt x="1423" y="578"/>
                    <a:pt x="1427" y="580"/>
                    <a:pt x="1427" y="580"/>
                  </a:cubicBezTo>
                  <a:cubicBezTo>
                    <a:pt x="1441" y="588"/>
                    <a:pt x="1456" y="596"/>
                    <a:pt x="1470" y="603"/>
                  </a:cubicBezTo>
                  <a:cubicBezTo>
                    <a:pt x="1504" y="621"/>
                    <a:pt x="1537" y="643"/>
                    <a:pt x="1570" y="665"/>
                  </a:cubicBezTo>
                  <a:cubicBezTo>
                    <a:pt x="1575" y="668"/>
                    <a:pt x="1581" y="672"/>
                    <a:pt x="1586" y="675"/>
                  </a:cubicBezTo>
                  <a:lnTo>
                    <a:pt x="1598" y="685"/>
                  </a:lnTo>
                  <a:cubicBezTo>
                    <a:pt x="1615" y="701"/>
                    <a:pt x="1633" y="715"/>
                    <a:pt x="1648" y="730"/>
                  </a:cubicBezTo>
                  <a:cubicBezTo>
                    <a:pt x="1678" y="758"/>
                    <a:pt x="1704" y="787"/>
                    <a:pt x="1729" y="818"/>
                  </a:cubicBezTo>
                  <a:lnTo>
                    <a:pt x="1729" y="818"/>
                  </a:lnTo>
                  <a:cubicBezTo>
                    <a:pt x="1734" y="824"/>
                    <a:pt x="1744" y="839"/>
                    <a:pt x="1747" y="843"/>
                  </a:cubicBezTo>
                  <a:cubicBezTo>
                    <a:pt x="1760" y="862"/>
                    <a:pt x="1772" y="881"/>
                    <a:pt x="1783" y="901"/>
                  </a:cubicBezTo>
                  <a:cubicBezTo>
                    <a:pt x="1792" y="918"/>
                    <a:pt x="1800" y="936"/>
                    <a:pt x="1810" y="951"/>
                  </a:cubicBezTo>
                  <a:cubicBezTo>
                    <a:pt x="1810" y="953"/>
                    <a:pt x="1811" y="954"/>
                    <a:pt x="1811" y="956"/>
                  </a:cubicBezTo>
                  <a:cubicBezTo>
                    <a:pt x="1814" y="964"/>
                    <a:pt x="1819" y="973"/>
                    <a:pt x="1821" y="981"/>
                  </a:cubicBezTo>
                  <a:cubicBezTo>
                    <a:pt x="1835" y="1019"/>
                    <a:pt x="1844" y="1059"/>
                    <a:pt x="1852" y="1099"/>
                  </a:cubicBezTo>
                  <a:cubicBezTo>
                    <a:pt x="1854" y="1109"/>
                    <a:pt x="1854" y="1120"/>
                    <a:pt x="1854" y="1130"/>
                  </a:cubicBezTo>
                  <a:cubicBezTo>
                    <a:pt x="1855" y="1150"/>
                    <a:pt x="1855" y="1169"/>
                    <a:pt x="1854" y="1189"/>
                  </a:cubicBezTo>
                  <a:cubicBezTo>
                    <a:pt x="1854" y="1197"/>
                    <a:pt x="1852" y="1216"/>
                    <a:pt x="1852" y="1221"/>
                  </a:cubicBezTo>
                  <a:cubicBezTo>
                    <a:pt x="1849" y="1243"/>
                    <a:pt x="1844" y="1263"/>
                    <a:pt x="1839" y="1285"/>
                  </a:cubicBezTo>
                  <a:cubicBezTo>
                    <a:pt x="1833" y="1305"/>
                    <a:pt x="1828" y="1319"/>
                    <a:pt x="1822" y="1338"/>
                  </a:cubicBezTo>
                  <a:cubicBezTo>
                    <a:pt x="1821" y="1345"/>
                    <a:pt x="1816" y="1355"/>
                    <a:pt x="1813" y="1363"/>
                  </a:cubicBezTo>
                  <a:cubicBezTo>
                    <a:pt x="1796" y="1399"/>
                    <a:pt x="1775" y="1434"/>
                    <a:pt x="1753" y="1467"/>
                  </a:cubicBezTo>
                  <a:cubicBezTo>
                    <a:pt x="1749" y="1475"/>
                    <a:pt x="1733" y="1494"/>
                    <a:pt x="1734" y="1494"/>
                  </a:cubicBezTo>
                  <a:cubicBezTo>
                    <a:pt x="1734" y="1494"/>
                    <a:pt x="1736" y="1491"/>
                    <a:pt x="1742" y="1484"/>
                  </a:cubicBezTo>
                  <a:lnTo>
                    <a:pt x="1742" y="1484"/>
                  </a:lnTo>
                  <a:cubicBezTo>
                    <a:pt x="1731" y="1498"/>
                    <a:pt x="1719" y="1512"/>
                    <a:pt x="1706" y="1525"/>
                  </a:cubicBezTo>
                  <a:cubicBezTo>
                    <a:pt x="1678" y="1556"/>
                    <a:pt x="1645" y="1586"/>
                    <a:pt x="1612" y="1614"/>
                  </a:cubicBezTo>
                  <a:cubicBezTo>
                    <a:pt x="1620" y="1607"/>
                    <a:pt x="1623" y="1605"/>
                    <a:pt x="1622" y="1605"/>
                  </a:cubicBezTo>
                  <a:lnTo>
                    <a:pt x="1622" y="1605"/>
                  </a:lnTo>
                  <a:cubicBezTo>
                    <a:pt x="1622" y="1605"/>
                    <a:pt x="1603" y="1620"/>
                    <a:pt x="1595" y="1625"/>
                  </a:cubicBezTo>
                  <a:cubicBezTo>
                    <a:pt x="1578" y="1637"/>
                    <a:pt x="1559" y="1650"/>
                    <a:pt x="1540" y="1661"/>
                  </a:cubicBezTo>
                  <a:cubicBezTo>
                    <a:pt x="1506" y="1683"/>
                    <a:pt x="1470" y="1700"/>
                    <a:pt x="1434" y="1719"/>
                  </a:cubicBezTo>
                  <a:lnTo>
                    <a:pt x="1424" y="1722"/>
                  </a:lnTo>
                  <a:lnTo>
                    <a:pt x="1404" y="1730"/>
                  </a:lnTo>
                  <a:cubicBezTo>
                    <a:pt x="1387" y="1736"/>
                    <a:pt x="1369" y="1742"/>
                    <a:pt x="1351" y="1747"/>
                  </a:cubicBezTo>
                  <a:cubicBezTo>
                    <a:pt x="1311" y="1760"/>
                    <a:pt x="1272" y="1769"/>
                    <a:pt x="1232" y="1777"/>
                  </a:cubicBezTo>
                  <a:cubicBezTo>
                    <a:pt x="1222" y="1779"/>
                    <a:pt x="1214" y="1780"/>
                    <a:pt x="1205" y="1782"/>
                  </a:cubicBezTo>
                  <a:lnTo>
                    <a:pt x="1203" y="1782"/>
                  </a:lnTo>
                  <a:cubicBezTo>
                    <a:pt x="1185" y="1783"/>
                    <a:pt x="1166" y="1785"/>
                    <a:pt x="1147" y="1786"/>
                  </a:cubicBezTo>
                  <a:cubicBezTo>
                    <a:pt x="1135" y="1787"/>
                    <a:pt x="1124" y="1787"/>
                    <a:pt x="1112" y="1787"/>
                  </a:cubicBezTo>
                  <a:cubicBezTo>
                    <a:pt x="1080" y="1787"/>
                    <a:pt x="1049" y="1786"/>
                    <a:pt x="1017" y="1783"/>
                  </a:cubicBezTo>
                  <a:cubicBezTo>
                    <a:pt x="1012" y="1783"/>
                    <a:pt x="1006" y="1782"/>
                    <a:pt x="1001" y="1782"/>
                  </a:cubicBezTo>
                  <a:lnTo>
                    <a:pt x="1000" y="1782"/>
                  </a:lnTo>
                  <a:cubicBezTo>
                    <a:pt x="981" y="1777"/>
                    <a:pt x="962" y="1774"/>
                    <a:pt x="945" y="1769"/>
                  </a:cubicBezTo>
                  <a:cubicBezTo>
                    <a:pt x="926" y="1766"/>
                    <a:pt x="902" y="1758"/>
                    <a:pt x="882" y="1752"/>
                  </a:cubicBezTo>
                  <a:cubicBezTo>
                    <a:pt x="875" y="1750"/>
                    <a:pt x="853" y="1742"/>
                    <a:pt x="842" y="1737"/>
                  </a:cubicBezTo>
                  <a:lnTo>
                    <a:pt x="842" y="1737"/>
                  </a:lnTo>
                  <a:cubicBezTo>
                    <a:pt x="841" y="1736"/>
                    <a:pt x="810" y="1722"/>
                    <a:pt x="804" y="1719"/>
                  </a:cubicBezTo>
                  <a:cubicBezTo>
                    <a:pt x="788" y="1710"/>
                    <a:pt x="771" y="1700"/>
                    <a:pt x="755" y="1691"/>
                  </a:cubicBezTo>
                  <a:cubicBezTo>
                    <a:pt x="749" y="1686"/>
                    <a:pt x="725" y="1669"/>
                    <a:pt x="721" y="1667"/>
                  </a:cubicBezTo>
                  <a:cubicBezTo>
                    <a:pt x="705" y="1655"/>
                    <a:pt x="691" y="1642"/>
                    <a:pt x="677" y="1628"/>
                  </a:cubicBezTo>
                  <a:cubicBezTo>
                    <a:pt x="663" y="1614"/>
                    <a:pt x="650" y="1601"/>
                    <a:pt x="636" y="1586"/>
                  </a:cubicBezTo>
                  <a:cubicBezTo>
                    <a:pt x="631" y="1581"/>
                    <a:pt x="616" y="1561"/>
                    <a:pt x="611" y="1556"/>
                  </a:cubicBezTo>
                  <a:cubicBezTo>
                    <a:pt x="588" y="1525"/>
                    <a:pt x="567" y="1492"/>
                    <a:pt x="548" y="1457"/>
                  </a:cubicBezTo>
                  <a:cubicBezTo>
                    <a:pt x="541" y="1442"/>
                    <a:pt x="531" y="1424"/>
                    <a:pt x="523" y="1407"/>
                  </a:cubicBezTo>
                  <a:cubicBezTo>
                    <a:pt x="522" y="1402"/>
                    <a:pt x="514" y="1384"/>
                    <a:pt x="512" y="1377"/>
                  </a:cubicBezTo>
                  <a:cubicBezTo>
                    <a:pt x="497" y="1335"/>
                    <a:pt x="486" y="1291"/>
                    <a:pt x="476" y="1247"/>
                  </a:cubicBezTo>
                  <a:cubicBezTo>
                    <a:pt x="473" y="1238"/>
                    <a:pt x="472" y="1229"/>
                    <a:pt x="470" y="1219"/>
                  </a:cubicBezTo>
                  <a:cubicBezTo>
                    <a:pt x="470" y="1218"/>
                    <a:pt x="467" y="1205"/>
                    <a:pt x="467" y="1200"/>
                  </a:cubicBezTo>
                  <a:cubicBezTo>
                    <a:pt x="465" y="1194"/>
                    <a:pt x="465" y="1191"/>
                    <a:pt x="465" y="1189"/>
                  </a:cubicBezTo>
                  <a:cubicBezTo>
                    <a:pt x="464" y="1177"/>
                    <a:pt x="462" y="1164"/>
                    <a:pt x="462" y="1150"/>
                  </a:cubicBezTo>
                  <a:cubicBezTo>
                    <a:pt x="459" y="1102"/>
                    <a:pt x="459" y="1053"/>
                    <a:pt x="462" y="1005"/>
                  </a:cubicBezTo>
                  <a:cubicBezTo>
                    <a:pt x="464" y="984"/>
                    <a:pt x="465" y="967"/>
                    <a:pt x="467" y="948"/>
                  </a:cubicBezTo>
                  <a:cubicBezTo>
                    <a:pt x="468" y="943"/>
                    <a:pt x="475" y="906"/>
                    <a:pt x="476" y="896"/>
                  </a:cubicBezTo>
                  <a:cubicBezTo>
                    <a:pt x="486" y="851"/>
                    <a:pt x="498" y="807"/>
                    <a:pt x="512" y="765"/>
                  </a:cubicBezTo>
                  <a:cubicBezTo>
                    <a:pt x="516" y="756"/>
                    <a:pt x="533" y="714"/>
                    <a:pt x="531" y="714"/>
                  </a:cubicBezTo>
                  <a:lnTo>
                    <a:pt x="531" y="714"/>
                  </a:lnTo>
                  <a:cubicBezTo>
                    <a:pt x="531" y="714"/>
                    <a:pt x="531" y="715"/>
                    <a:pt x="530" y="716"/>
                  </a:cubicBezTo>
                  <a:lnTo>
                    <a:pt x="530" y="716"/>
                  </a:lnTo>
                  <a:cubicBezTo>
                    <a:pt x="539" y="699"/>
                    <a:pt x="548" y="681"/>
                    <a:pt x="556" y="663"/>
                  </a:cubicBezTo>
                  <a:cubicBezTo>
                    <a:pt x="578" y="622"/>
                    <a:pt x="603" y="583"/>
                    <a:pt x="628" y="547"/>
                  </a:cubicBezTo>
                  <a:lnTo>
                    <a:pt x="630" y="545"/>
                  </a:lnTo>
                  <a:cubicBezTo>
                    <a:pt x="668" y="595"/>
                    <a:pt x="722" y="629"/>
                    <a:pt x="785" y="629"/>
                  </a:cubicBezTo>
                  <a:cubicBezTo>
                    <a:pt x="818" y="629"/>
                    <a:pt x="853" y="619"/>
                    <a:pt x="888" y="597"/>
                  </a:cubicBezTo>
                  <a:cubicBezTo>
                    <a:pt x="906" y="586"/>
                    <a:pt x="923" y="575"/>
                    <a:pt x="940" y="567"/>
                  </a:cubicBezTo>
                  <a:cubicBezTo>
                    <a:pt x="949" y="563"/>
                    <a:pt x="959" y="558"/>
                    <a:pt x="968" y="553"/>
                  </a:cubicBezTo>
                  <a:cubicBezTo>
                    <a:pt x="1004" y="541"/>
                    <a:pt x="1040" y="531"/>
                    <a:pt x="1078" y="524"/>
                  </a:cubicBezTo>
                  <a:cubicBezTo>
                    <a:pt x="1086" y="524"/>
                    <a:pt x="1106" y="520"/>
                    <a:pt x="1116" y="520"/>
                  </a:cubicBezTo>
                  <a:cubicBezTo>
                    <a:pt x="1129" y="520"/>
                    <a:pt x="1141" y="520"/>
                    <a:pt x="1154" y="520"/>
                  </a:cubicBezTo>
                  <a:close/>
                  <a:moveTo>
                    <a:pt x="685" y="1"/>
                  </a:moveTo>
                  <a:cubicBezTo>
                    <a:pt x="650" y="1"/>
                    <a:pt x="615" y="10"/>
                    <a:pt x="584" y="30"/>
                  </a:cubicBezTo>
                  <a:cubicBezTo>
                    <a:pt x="205" y="278"/>
                    <a:pt x="0" y="741"/>
                    <a:pt x="45" y="1191"/>
                  </a:cubicBezTo>
                  <a:cubicBezTo>
                    <a:pt x="92" y="1647"/>
                    <a:pt x="376" y="2068"/>
                    <a:pt x="841" y="2176"/>
                  </a:cubicBezTo>
                  <a:cubicBezTo>
                    <a:pt x="926" y="2196"/>
                    <a:pt x="1014" y="2205"/>
                    <a:pt x="1101" y="2205"/>
                  </a:cubicBezTo>
                  <a:cubicBezTo>
                    <a:pt x="1446" y="2205"/>
                    <a:pt x="1797" y="2060"/>
                    <a:pt x="2021" y="1802"/>
                  </a:cubicBezTo>
                  <a:cubicBezTo>
                    <a:pt x="2173" y="1627"/>
                    <a:pt x="2267" y="1413"/>
                    <a:pt x="2273" y="1180"/>
                  </a:cubicBezTo>
                  <a:cubicBezTo>
                    <a:pt x="2280" y="947"/>
                    <a:pt x="2186" y="724"/>
                    <a:pt x="2043" y="542"/>
                  </a:cubicBezTo>
                  <a:cubicBezTo>
                    <a:pt x="1833" y="276"/>
                    <a:pt x="1493" y="104"/>
                    <a:pt x="1156" y="104"/>
                  </a:cubicBezTo>
                  <a:cubicBezTo>
                    <a:pt x="1064" y="104"/>
                    <a:pt x="973" y="117"/>
                    <a:pt x="884" y="144"/>
                  </a:cubicBezTo>
                  <a:cubicBezTo>
                    <a:pt x="881" y="130"/>
                    <a:pt x="876" y="118"/>
                    <a:pt x="871" y="105"/>
                  </a:cubicBezTo>
                  <a:cubicBezTo>
                    <a:pt x="834" y="41"/>
                    <a:pt x="759" y="1"/>
                    <a:pt x="6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1" name="Google Shape;16901;p28"/>
            <p:cNvSpPr/>
            <p:nvPr/>
          </p:nvSpPr>
          <p:spPr>
            <a:xfrm>
              <a:off x="4364000" y="1810100"/>
              <a:ext cx="14100" cy="13225"/>
            </a:xfrm>
            <a:custGeom>
              <a:avLst/>
              <a:gdLst/>
              <a:ahLst/>
              <a:cxnLst/>
              <a:rect l="l" t="t" r="r" b="b"/>
              <a:pathLst>
                <a:path w="564" h="529" extrusionOk="0">
                  <a:moveTo>
                    <a:pt x="336" y="0"/>
                  </a:moveTo>
                  <a:lnTo>
                    <a:pt x="281" y="8"/>
                  </a:lnTo>
                  <a:cubicBezTo>
                    <a:pt x="245" y="18"/>
                    <a:pt x="214" y="36"/>
                    <a:pt x="189" y="62"/>
                  </a:cubicBezTo>
                  <a:lnTo>
                    <a:pt x="79" y="170"/>
                  </a:lnTo>
                  <a:cubicBezTo>
                    <a:pt x="1" y="253"/>
                    <a:pt x="1" y="383"/>
                    <a:pt x="79" y="467"/>
                  </a:cubicBezTo>
                  <a:lnTo>
                    <a:pt x="121" y="499"/>
                  </a:lnTo>
                  <a:cubicBezTo>
                    <a:pt x="154" y="517"/>
                    <a:pt x="190" y="528"/>
                    <a:pt x="228" y="528"/>
                  </a:cubicBezTo>
                  <a:lnTo>
                    <a:pt x="284" y="521"/>
                  </a:lnTo>
                  <a:cubicBezTo>
                    <a:pt x="319" y="511"/>
                    <a:pt x="350" y="492"/>
                    <a:pt x="377" y="467"/>
                  </a:cubicBezTo>
                  <a:lnTo>
                    <a:pt x="485" y="358"/>
                  </a:lnTo>
                  <a:cubicBezTo>
                    <a:pt x="546" y="298"/>
                    <a:pt x="563" y="207"/>
                    <a:pt x="527" y="129"/>
                  </a:cubicBezTo>
                  <a:cubicBezTo>
                    <a:pt x="519" y="104"/>
                    <a:pt x="505" y="80"/>
                    <a:pt x="485" y="62"/>
                  </a:cubicBezTo>
                  <a:cubicBezTo>
                    <a:pt x="471" y="51"/>
                    <a:pt x="457" y="40"/>
                    <a:pt x="443" y="29"/>
                  </a:cubicBezTo>
                  <a:cubicBezTo>
                    <a:pt x="410" y="10"/>
                    <a:pt x="374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2" name="Google Shape;16902;p28"/>
            <p:cNvSpPr/>
            <p:nvPr/>
          </p:nvSpPr>
          <p:spPr>
            <a:xfrm>
              <a:off x="4347150" y="1877975"/>
              <a:ext cx="30950" cy="78075"/>
            </a:xfrm>
            <a:custGeom>
              <a:avLst/>
              <a:gdLst/>
              <a:ahLst/>
              <a:cxnLst/>
              <a:rect l="l" t="t" r="r" b="b"/>
              <a:pathLst>
                <a:path w="1238" h="3123" extrusionOk="0">
                  <a:moveTo>
                    <a:pt x="980" y="0"/>
                  </a:moveTo>
                  <a:cubicBezTo>
                    <a:pt x="899" y="0"/>
                    <a:pt x="823" y="46"/>
                    <a:pt x="803" y="151"/>
                  </a:cubicBezTo>
                  <a:cubicBezTo>
                    <a:pt x="628" y="1075"/>
                    <a:pt x="379" y="1984"/>
                    <a:pt x="56" y="2868"/>
                  </a:cubicBezTo>
                  <a:cubicBezTo>
                    <a:pt x="0" y="3022"/>
                    <a:pt x="125" y="3122"/>
                    <a:pt x="253" y="3122"/>
                  </a:cubicBezTo>
                  <a:cubicBezTo>
                    <a:pt x="338" y="3122"/>
                    <a:pt x="423" y="3079"/>
                    <a:pt x="460" y="2979"/>
                  </a:cubicBezTo>
                  <a:cubicBezTo>
                    <a:pt x="783" y="2095"/>
                    <a:pt x="1032" y="1187"/>
                    <a:pt x="1207" y="262"/>
                  </a:cubicBezTo>
                  <a:cubicBezTo>
                    <a:pt x="1238" y="104"/>
                    <a:pt x="1103" y="0"/>
                    <a:pt x="9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3" name="Google Shape;16903;p28"/>
            <p:cNvSpPr/>
            <p:nvPr/>
          </p:nvSpPr>
          <p:spPr>
            <a:xfrm>
              <a:off x="4429450" y="1769100"/>
              <a:ext cx="104925" cy="118300"/>
            </a:xfrm>
            <a:custGeom>
              <a:avLst/>
              <a:gdLst/>
              <a:ahLst/>
              <a:cxnLst/>
              <a:rect l="l" t="t" r="r" b="b"/>
              <a:pathLst>
                <a:path w="4197" h="4732" extrusionOk="0">
                  <a:moveTo>
                    <a:pt x="2671" y="0"/>
                  </a:moveTo>
                  <a:cubicBezTo>
                    <a:pt x="2600" y="0"/>
                    <a:pt x="2528" y="33"/>
                    <a:pt x="2489" y="100"/>
                  </a:cubicBezTo>
                  <a:lnTo>
                    <a:pt x="96" y="4168"/>
                  </a:lnTo>
                  <a:cubicBezTo>
                    <a:pt x="1" y="4329"/>
                    <a:pt x="145" y="4481"/>
                    <a:pt x="289" y="4481"/>
                  </a:cubicBezTo>
                  <a:cubicBezTo>
                    <a:pt x="352" y="4481"/>
                    <a:pt x="416" y="4451"/>
                    <a:pt x="458" y="4379"/>
                  </a:cubicBezTo>
                  <a:lnTo>
                    <a:pt x="2587" y="758"/>
                  </a:lnTo>
                  <a:cubicBezTo>
                    <a:pt x="2877" y="1958"/>
                    <a:pt x="3231" y="3143"/>
                    <a:pt x="3650" y="4304"/>
                  </a:cubicBezTo>
                  <a:cubicBezTo>
                    <a:pt x="2683" y="4295"/>
                    <a:pt x="1716" y="4249"/>
                    <a:pt x="754" y="4161"/>
                  </a:cubicBezTo>
                  <a:cubicBezTo>
                    <a:pt x="747" y="4161"/>
                    <a:pt x="739" y="4160"/>
                    <a:pt x="732" y="4160"/>
                  </a:cubicBezTo>
                  <a:cubicBezTo>
                    <a:pt x="487" y="4160"/>
                    <a:pt x="496" y="4557"/>
                    <a:pt x="754" y="4580"/>
                  </a:cubicBezTo>
                  <a:cubicBezTo>
                    <a:pt x="1815" y="4677"/>
                    <a:pt x="2880" y="4729"/>
                    <a:pt x="3946" y="4732"/>
                  </a:cubicBezTo>
                  <a:cubicBezTo>
                    <a:pt x="4073" y="4732"/>
                    <a:pt x="4197" y="4595"/>
                    <a:pt x="4148" y="4467"/>
                  </a:cubicBezTo>
                  <a:cubicBezTo>
                    <a:pt x="3628" y="3057"/>
                    <a:pt x="3202" y="1615"/>
                    <a:pt x="2871" y="150"/>
                  </a:cubicBezTo>
                  <a:cubicBezTo>
                    <a:pt x="2848" y="51"/>
                    <a:pt x="2760" y="0"/>
                    <a:pt x="26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4" name="Google Shape;16904;p28"/>
            <p:cNvSpPr/>
            <p:nvPr/>
          </p:nvSpPr>
          <p:spPr>
            <a:xfrm>
              <a:off x="4543675" y="1851900"/>
              <a:ext cx="46825" cy="79700"/>
            </a:xfrm>
            <a:custGeom>
              <a:avLst/>
              <a:gdLst/>
              <a:ahLst/>
              <a:cxnLst/>
              <a:rect l="l" t="t" r="r" b="b"/>
              <a:pathLst>
                <a:path w="1873" h="3188" extrusionOk="0">
                  <a:moveTo>
                    <a:pt x="1554" y="0"/>
                  </a:moveTo>
                  <a:cubicBezTo>
                    <a:pt x="1505" y="0"/>
                    <a:pt x="1453" y="18"/>
                    <a:pt x="1406" y="57"/>
                  </a:cubicBezTo>
                  <a:lnTo>
                    <a:pt x="88" y="1142"/>
                  </a:lnTo>
                  <a:cubicBezTo>
                    <a:pt x="0" y="1214"/>
                    <a:pt x="15" y="1363"/>
                    <a:pt x="88" y="1438"/>
                  </a:cubicBezTo>
                  <a:cubicBezTo>
                    <a:pt x="129" y="1480"/>
                    <a:pt x="179" y="1499"/>
                    <a:pt x="229" y="1499"/>
                  </a:cubicBezTo>
                  <a:cubicBezTo>
                    <a:pt x="284" y="1499"/>
                    <a:pt x="339" y="1476"/>
                    <a:pt x="384" y="1438"/>
                  </a:cubicBezTo>
                  <a:lnTo>
                    <a:pt x="1378" y="621"/>
                  </a:lnTo>
                  <a:cubicBezTo>
                    <a:pt x="1440" y="1407"/>
                    <a:pt x="1443" y="2198"/>
                    <a:pt x="1387" y="2986"/>
                  </a:cubicBezTo>
                  <a:cubicBezTo>
                    <a:pt x="1378" y="3121"/>
                    <a:pt x="1477" y="3188"/>
                    <a:pt x="1582" y="3188"/>
                  </a:cubicBezTo>
                  <a:cubicBezTo>
                    <a:pt x="1686" y="3188"/>
                    <a:pt x="1796" y="3121"/>
                    <a:pt x="1805" y="2986"/>
                  </a:cubicBezTo>
                  <a:cubicBezTo>
                    <a:pt x="1873" y="2059"/>
                    <a:pt x="1859" y="1128"/>
                    <a:pt x="1763" y="205"/>
                  </a:cubicBezTo>
                  <a:cubicBezTo>
                    <a:pt x="1749" y="78"/>
                    <a:pt x="1657" y="0"/>
                    <a:pt x="1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5" name="Google Shape;16905;p28"/>
            <p:cNvSpPr/>
            <p:nvPr/>
          </p:nvSpPr>
          <p:spPr>
            <a:xfrm>
              <a:off x="4625050" y="1810950"/>
              <a:ext cx="109525" cy="15750"/>
            </a:xfrm>
            <a:custGeom>
              <a:avLst/>
              <a:gdLst/>
              <a:ahLst/>
              <a:cxnLst/>
              <a:rect l="l" t="t" r="r" b="b"/>
              <a:pathLst>
                <a:path w="4381" h="630" extrusionOk="0">
                  <a:moveTo>
                    <a:pt x="327" y="1"/>
                  </a:moveTo>
                  <a:cubicBezTo>
                    <a:pt x="91" y="1"/>
                    <a:pt x="0" y="367"/>
                    <a:pt x="253" y="408"/>
                  </a:cubicBezTo>
                  <a:cubicBezTo>
                    <a:pt x="1155" y="556"/>
                    <a:pt x="2067" y="629"/>
                    <a:pt x="2979" y="629"/>
                  </a:cubicBezTo>
                  <a:cubicBezTo>
                    <a:pt x="3357" y="629"/>
                    <a:pt x="3734" y="617"/>
                    <a:pt x="4111" y="592"/>
                  </a:cubicBezTo>
                  <a:cubicBezTo>
                    <a:pt x="4373" y="575"/>
                    <a:pt x="4380" y="173"/>
                    <a:pt x="4128" y="173"/>
                  </a:cubicBezTo>
                  <a:cubicBezTo>
                    <a:pt x="4123" y="173"/>
                    <a:pt x="4117" y="173"/>
                    <a:pt x="4111" y="173"/>
                  </a:cubicBezTo>
                  <a:cubicBezTo>
                    <a:pt x="3733" y="199"/>
                    <a:pt x="3354" y="212"/>
                    <a:pt x="2976" y="212"/>
                  </a:cubicBezTo>
                  <a:cubicBezTo>
                    <a:pt x="2102" y="212"/>
                    <a:pt x="1228" y="143"/>
                    <a:pt x="365" y="4"/>
                  </a:cubicBezTo>
                  <a:cubicBezTo>
                    <a:pt x="352" y="2"/>
                    <a:pt x="339" y="1"/>
                    <a:pt x="3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6" name="Google Shape;16906;p28"/>
            <p:cNvSpPr/>
            <p:nvPr/>
          </p:nvSpPr>
          <p:spPr>
            <a:xfrm>
              <a:off x="4620700" y="1843750"/>
              <a:ext cx="101375" cy="14475"/>
            </a:xfrm>
            <a:custGeom>
              <a:avLst/>
              <a:gdLst/>
              <a:ahLst/>
              <a:cxnLst/>
              <a:rect l="l" t="t" r="r" b="b"/>
              <a:pathLst>
                <a:path w="4055" h="579" extrusionOk="0">
                  <a:moveTo>
                    <a:pt x="1520" y="1"/>
                  </a:moveTo>
                  <a:cubicBezTo>
                    <a:pt x="1103" y="1"/>
                    <a:pt x="685" y="18"/>
                    <a:pt x="269" y="52"/>
                  </a:cubicBezTo>
                  <a:cubicBezTo>
                    <a:pt x="9" y="73"/>
                    <a:pt x="0" y="471"/>
                    <a:pt x="248" y="471"/>
                  </a:cubicBezTo>
                  <a:cubicBezTo>
                    <a:pt x="255" y="471"/>
                    <a:pt x="262" y="471"/>
                    <a:pt x="269" y="470"/>
                  </a:cubicBezTo>
                  <a:cubicBezTo>
                    <a:pt x="686" y="435"/>
                    <a:pt x="1105" y="417"/>
                    <a:pt x="1523" y="417"/>
                  </a:cubicBezTo>
                  <a:cubicBezTo>
                    <a:pt x="2247" y="417"/>
                    <a:pt x="2971" y="470"/>
                    <a:pt x="3688" y="575"/>
                  </a:cubicBezTo>
                  <a:cubicBezTo>
                    <a:pt x="3701" y="577"/>
                    <a:pt x="3713" y="578"/>
                    <a:pt x="3725" y="578"/>
                  </a:cubicBezTo>
                  <a:cubicBezTo>
                    <a:pt x="3963" y="578"/>
                    <a:pt x="4054" y="208"/>
                    <a:pt x="3801" y="171"/>
                  </a:cubicBezTo>
                  <a:cubicBezTo>
                    <a:pt x="3045" y="58"/>
                    <a:pt x="2283" y="1"/>
                    <a:pt x="1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7" name="Google Shape;16907;p28"/>
            <p:cNvSpPr/>
            <p:nvPr/>
          </p:nvSpPr>
          <p:spPr>
            <a:xfrm>
              <a:off x="4776650" y="1776225"/>
              <a:ext cx="92250" cy="119875"/>
            </a:xfrm>
            <a:custGeom>
              <a:avLst/>
              <a:gdLst/>
              <a:ahLst/>
              <a:cxnLst/>
              <a:rect l="l" t="t" r="r" b="b"/>
              <a:pathLst>
                <a:path w="3690" h="4795" extrusionOk="0">
                  <a:moveTo>
                    <a:pt x="2070" y="416"/>
                  </a:moveTo>
                  <a:cubicBezTo>
                    <a:pt x="2641" y="416"/>
                    <a:pt x="3223" y="855"/>
                    <a:pt x="3216" y="1456"/>
                  </a:cubicBezTo>
                  <a:cubicBezTo>
                    <a:pt x="3212" y="1924"/>
                    <a:pt x="2959" y="2400"/>
                    <a:pt x="2722" y="2794"/>
                  </a:cubicBezTo>
                  <a:cubicBezTo>
                    <a:pt x="2487" y="3184"/>
                    <a:pt x="2199" y="3538"/>
                    <a:pt x="1867" y="3850"/>
                  </a:cubicBezTo>
                  <a:cubicBezTo>
                    <a:pt x="1681" y="4024"/>
                    <a:pt x="1289" y="4388"/>
                    <a:pt x="965" y="4388"/>
                  </a:cubicBezTo>
                  <a:cubicBezTo>
                    <a:pt x="863" y="4388"/>
                    <a:pt x="768" y="4352"/>
                    <a:pt x="688" y="4262"/>
                  </a:cubicBezTo>
                  <a:cubicBezTo>
                    <a:pt x="552" y="4110"/>
                    <a:pt x="514" y="3858"/>
                    <a:pt x="478" y="3665"/>
                  </a:cubicBezTo>
                  <a:cubicBezTo>
                    <a:pt x="439" y="3450"/>
                    <a:pt x="419" y="3232"/>
                    <a:pt x="422" y="3015"/>
                  </a:cubicBezTo>
                  <a:cubicBezTo>
                    <a:pt x="424" y="2687"/>
                    <a:pt x="469" y="2363"/>
                    <a:pt x="558" y="2048"/>
                  </a:cubicBezTo>
                  <a:cubicBezTo>
                    <a:pt x="585" y="2214"/>
                    <a:pt x="634" y="2377"/>
                    <a:pt x="706" y="2529"/>
                  </a:cubicBezTo>
                  <a:cubicBezTo>
                    <a:pt x="742" y="2605"/>
                    <a:pt x="803" y="2636"/>
                    <a:pt x="865" y="2636"/>
                  </a:cubicBezTo>
                  <a:cubicBezTo>
                    <a:pt x="1002" y="2636"/>
                    <a:pt x="1147" y="2484"/>
                    <a:pt x="1068" y="2317"/>
                  </a:cubicBezTo>
                  <a:cubicBezTo>
                    <a:pt x="762" y="1681"/>
                    <a:pt x="1008" y="743"/>
                    <a:pt x="1708" y="480"/>
                  </a:cubicBezTo>
                  <a:cubicBezTo>
                    <a:pt x="1825" y="436"/>
                    <a:pt x="1947" y="416"/>
                    <a:pt x="2070" y="416"/>
                  </a:cubicBezTo>
                  <a:close/>
                  <a:moveTo>
                    <a:pt x="2062" y="1"/>
                  </a:moveTo>
                  <a:cubicBezTo>
                    <a:pt x="1966" y="1"/>
                    <a:pt x="1869" y="10"/>
                    <a:pt x="1773" y="28"/>
                  </a:cubicBezTo>
                  <a:cubicBezTo>
                    <a:pt x="1691" y="44"/>
                    <a:pt x="1613" y="68"/>
                    <a:pt x="1538" y="97"/>
                  </a:cubicBezTo>
                  <a:cubicBezTo>
                    <a:pt x="1496" y="57"/>
                    <a:pt x="1441" y="31"/>
                    <a:pt x="1383" y="31"/>
                  </a:cubicBezTo>
                  <a:cubicBezTo>
                    <a:pt x="1336" y="31"/>
                    <a:pt x="1287" y="49"/>
                    <a:pt x="1243" y="91"/>
                  </a:cubicBezTo>
                  <a:cubicBezTo>
                    <a:pt x="457" y="848"/>
                    <a:pt x="7" y="1923"/>
                    <a:pt x="2" y="3015"/>
                  </a:cubicBezTo>
                  <a:cubicBezTo>
                    <a:pt x="1" y="3497"/>
                    <a:pt x="48" y="4151"/>
                    <a:pt x="373" y="4534"/>
                  </a:cubicBezTo>
                  <a:cubicBezTo>
                    <a:pt x="531" y="4722"/>
                    <a:pt x="728" y="4794"/>
                    <a:pt x="934" y="4794"/>
                  </a:cubicBezTo>
                  <a:cubicBezTo>
                    <a:pt x="1240" y="4794"/>
                    <a:pt x="1565" y="4634"/>
                    <a:pt x="1807" y="4448"/>
                  </a:cubicBezTo>
                  <a:cubicBezTo>
                    <a:pt x="2265" y="4097"/>
                    <a:pt x="2656" y="3662"/>
                    <a:pt x="2973" y="3181"/>
                  </a:cubicBezTo>
                  <a:cubicBezTo>
                    <a:pt x="3289" y="2700"/>
                    <a:pt x="3596" y="2115"/>
                    <a:pt x="3634" y="1529"/>
                  </a:cubicBezTo>
                  <a:cubicBezTo>
                    <a:pt x="3690" y="655"/>
                    <a:pt x="2886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8" name="Google Shape;16908;p28"/>
            <p:cNvSpPr/>
            <p:nvPr/>
          </p:nvSpPr>
          <p:spPr>
            <a:xfrm>
              <a:off x="4862275" y="1859050"/>
              <a:ext cx="31675" cy="72500"/>
            </a:xfrm>
            <a:custGeom>
              <a:avLst/>
              <a:gdLst/>
              <a:ahLst/>
              <a:cxnLst/>
              <a:rect l="l" t="t" r="r" b="b"/>
              <a:pathLst>
                <a:path w="1267" h="2900" extrusionOk="0">
                  <a:moveTo>
                    <a:pt x="1012" y="0"/>
                  </a:moveTo>
                  <a:cubicBezTo>
                    <a:pt x="929" y="0"/>
                    <a:pt x="846" y="45"/>
                    <a:pt x="815" y="147"/>
                  </a:cubicBezTo>
                  <a:cubicBezTo>
                    <a:pt x="560" y="979"/>
                    <a:pt x="305" y="1809"/>
                    <a:pt x="49" y="2641"/>
                  </a:cubicBezTo>
                  <a:cubicBezTo>
                    <a:pt x="1" y="2797"/>
                    <a:pt x="129" y="2899"/>
                    <a:pt x="255" y="2899"/>
                  </a:cubicBezTo>
                  <a:cubicBezTo>
                    <a:pt x="339" y="2899"/>
                    <a:pt x="422" y="2855"/>
                    <a:pt x="453" y="2752"/>
                  </a:cubicBezTo>
                  <a:cubicBezTo>
                    <a:pt x="709" y="1922"/>
                    <a:pt x="964" y="1090"/>
                    <a:pt x="1220" y="258"/>
                  </a:cubicBezTo>
                  <a:cubicBezTo>
                    <a:pt x="1267" y="102"/>
                    <a:pt x="1139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09" name="Google Shape;16909;p28"/>
            <p:cNvSpPr/>
            <p:nvPr/>
          </p:nvSpPr>
          <p:spPr>
            <a:xfrm>
              <a:off x="4927250" y="1769000"/>
              <a:ext cx="76500" cy="114125"/>
            </a:xfrm>
            <a:custGeom>
              <a:avLst/>
              <a:gdLst/>
              <a:ahLst/>
              <a:cxnLst/>
              <a:rect l="l" t="t" r="r" b="b"/>
              <a:pathLst>
                <a:path w="3060" h="4565" extrusionOk="0">
                  <a:moveTo>
                    <a:pt x="1621" y="415"/>
                  </a:moveTo>
                  <a:cubicBezTo>
                    <a:pt x="1870" y="415"/>
                    <a:pt x="2145" y="547"/>
                    <a:pt x="2268" y="725"/>
                  </a:cubicBezTo>
                  <a:cubicBezTo>
                    <a:pt x="2624" y="1232"/>
                    <a:pt x="2456" y="1966"/>
                    <a:pt x="2230" y="2490"/>
                  </a:cubicBezTo>
                  <a:cubicBezTo>
                    <a:pt x="1981" y="3070"/>
                    <a:pt x="1566" y="3587"/>
                    <a:pt x="1046" y="3946"/>
                  </a:cubicBezTo>
                  <a:cubicBezTo>
                    <a:pt x="958" y="4006"/>
                    <a:pt x="775" y="4163"/>
                    <a:pt x="648" y="4163"/>
                  </a:cubicBezTo>
                  <a:cubicBezTo>
                    <a:pt x="636" y="4163"/>
                    <a:pt x="624" y="4162"/>
                    <a:pt x="613" y="4159"/>
                  </a:cubicBezTo>
                  <a:cubicBezTo>
                    <a:pt x="487" y="4125"/>
                    <a:pt x="482" y="3844"/>
                    <a:pt x="471" y="3745"/>
                  </a:cubicBezTo>
                  <a:cubicBezTo>
                    <a:pt x="433" y="3401"/>
                    <a:pt x="435" y="3055"/>
                    <a:pt x="476" y="2713"/>
                  </a:cubicBezTo>
                  <a:cubicBezTo>
                    <a:pt x="566" y="1931"/>
                    <a:pt x="867" y="1188"/>
                    <a:pt x="1328" y="552"/>
                  </a:cubicBezTo>
                  <a:cubicBezTo>
                    <a:pt x="1345" y="530"/>
                    <a:pt x="1358" y="502"/>
                    <a:pt x="1364" y="474"/>
                  </a:cubicBezTo>
                  <a:cubicBezTo>
                    <a:pt x="1440" y="433"/>
                    <a:pt x="1529" y="415"/>
                    <a:pt x="1621" y="415"/>
                  </a:cubicBezTo>
                  <a:close/>
                  <a:moveTo>
                    <a:pt x="1677" y="0"/>
                  </a:moveTo>
                  <a:cubicBezTo>
                    <a:pt x="1292" y="0"/>
                    <a:pt x="917" y="190"/>
                    <a:pt x="764" y="582"/>
                  </a:cubicBezTo>
                  <a:cubicBezTo>
                    <a:pt x="751" y="613"/>
                    <a:pt x="748" y="648"/>
                    <a:pt x="754" y="681"/>
                  </a:cubicBezTo>
                  <a:cubicBezTo>
                    <a:pt x="353" y="1337"/>
                    <a:pt x="111" y="2077"/>
                    <a:pt x="43" y="2841"/>
                  </a:cubicBezTo>
                  <a:cubicBezTo>
                    <a:pt x="7" y="3255"/>
                    <a:pt x="1" y="3724"/>
                    <a:pt x="112" y="4126"/>
                  </a:cubicBezTo>
                  <a:cubicBezTo>
                    <a:pt x="195" y="4422"/>
                    <a:pt x="399" y="4564"/>
                    <a:pt x="641" y="4564"/>
                  </a:cubicBezTo>
                  <a:cubicBezTo>
                    <a:pt x="756" y="4564"/>
                    <a:pt x="880" y="4532"/>
                    <a:pt x="1004" y="4468"/>
                  </a:cubicBezTo>
                  <a:cubicBezTo>
                    <a:pt x="1731" y="4089"/>
                    <a:pt x="2310" y="3374"/>
                    <a:pt x="2624" y="2627"/>
                  </a:cubicBezTo>
                  <a:cubicBezTo>
                    <a:pt x="2917" y="1928"/>
                    <a:pt x="3059" y="1007"/>
                    <a:pt x="2530" y="380"/>
                  </a:cubicBezTo>
                  <a:cubicBezTo>
                    <a:pt x="2319" y="129"/>
                    <a:pt x="1994" y="0"/>
                    <a:pt x="1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0" name="Google Shape;16910;p28"/>
            <p:cNvSpPr/>
            <p:nvPr/>
          </p:nvSpPr>
          <p:spPr>
            <a:xfrm>
              <a:off x="5021775" y="1766325"/>
              <a:ext cx="74700" cy="151025"/>
            </a:xfrm>
            <a:custGeom>
              <a:avLst/>
              <a:gdLst/>
              <a:ahLst/>
              <a:cxnLst/>
              <a:rect l="l" t="t" r="r" b="b"/>
              <a:pathLst>
                <a:path w="2988" h="6041" extrusionOk="0">
                  <a:moveTo>
                    <a:pt x="2755" y="0"/>
                  </a:moveTo>
                  <a:cubicBezTo>
                    <a:pt x="2703" y="0"/>
                    <a:pt x="2653" y="19"/>
                    <a:pt x="2617" y="61"/>
                  </a:cubicBezTo>
                  <a:cubicBezTo>
                    <a:pt x="1758" y="1084"/>
                    <a:pt x="923" y="2126"/>
                    <a:pt x="115" y="3190"/>
                  </a:cubicBezTo>
                  <a:cubicBezTo>
                    <a:pt x="0" y="3342"/>
                    <a:pt x="147" y="3490"/>
                    <a:pt x="300" y="3490"/>
                  </a:cubicBezTo>
                  <a:cubicBezTo>
                    <a:pt x="364" y="3490"/>
                    <a:pt x="429" y="3464"/>
                    <a:pt x="477" y="3401"/>
                  </a:cubicBezTo>
                  <a:cubicBezTo>
                    <a:pt x="1121" y="2555"/>
                    <a:pt x="1787" y="1725"/>
                    <a:pt x="2465" y="905"/>
                  </a:cubicBezTo>
                  <a:lnTo>
                    <a:pt x="2465" y="905"/>
                  </a:lnTo>
                  <a:cubicBezTo>
                    <a:pt x="2249" y="2566"/>
                    <a:pt x="1863" y="4202"/>
                    <a:pt x="1313" y="5786"/>
                  </a:cubicBezTo>
                  <a:cubicBezTo>
                    <a:pt x="1259" y="5939"/>
                    <a:pt x="1386" y="6041"/>
                    <a:pt x="1514" y="6041"/>
                  </a:cubicBezTo>
                  <a:cubicBezTo>
                    <a:pt x="1598" y="6041"/>
                    <a:pt x="1682" y="5997"/>
                    <a:pt x="1718" y="5897"/>
                  </a:cubicBezTo>
                  <a:cubicBezTo>
                    <a:pt x="2358" y="4058"/>
                    <a:pt x="2780" y="2148"/>
                    <a:pt x="2976" y="210"/>
                  </a:cubicBezTo>
                  <a:cubicBezTo>
                    <a:pt x="2988" y="88"/>
                    <a:pt x="2868" y="0"/>
                    <a:pt x="2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1" name="Google Shape;16911;p28"/>
            <p:cNvSpPr/>
            <p:nvPr/>
          </p:nvSpPr>
          <p:spPr>
            <a:xfrm>
              <a:off x="5133875" y="1819250"/>
              <a:ext cx="827125" cy="1070925"/>
            </a:xfrm>
            <a:custGeom>
              <a:avLst/>
              <a:gdLst/>
              <a:ahLst/>
              <a:cxnLst/>
              <a:rect l="l" t="t" r="r" b="b"/>
              <a:pathLst>
                <a:path w="33085" h="42837" extrusionOk="0">
                  <a:moveTo>
                    <a:pt x="27233" y="2467"/>
                  </a:moveTo>
                  <a:cubicBezTo>
                    <a:pt x="27198" y="2535"/>
                    <a:pt x="27173" y="2605"/>
                    <a:pt x="27154" y="2677"/>
                  </a:cubicBezTo>
                  <a:cubicBezTo>
                    <a:pt x="27107" y="2868"/>
                    <a:pt x="27265" y="2992"/>
                    <a:pt x="27414" y="2992"/>
                  </a:cubicBezTo>
                  <a:cubicBezTo>
                    <a:pt x="27513" y="2992"/>
                    <a:pt x="27608" y="2938"/>
                    <a:pt x="27638" y="2812"/>
                  </a:cubicBezTo>
                  <a:lnTo>
                    <a:pt x="27640" y="2812"/>
                  </a:lnTo>
                  <a:cubicBezTo>
                    <a:pt x="27667" y="2707"/>
                    <a:pt x="27721" y="2611"/>
                    <a:pt x="27797" y="2533"/>
                  </a:cubicBezTo>
                  <a:lnTo>
                    <a:pt x="27797" y="3094"/>
                  </a:lnTo>
                  <a:cubicBezTo>
                    <a:pt x="27472" y="3069"/>
                    <a:pt x="27146" y="3039"/>
                    <a:pt x="26822" y="3005"/>
                  </a:cubicBezTo>
                  <a:lnTo>
                    <a:pt x="27233" y="2467"/>
                  </a:lnTo>
                  <a:close/>
                  <a:moveTo>
                    <a:pt x="28914" y="2177"/>
                  </a:moveTo>
                  <a:cubicBezTo>
                    <a:pt x="29061" y="2337"/>
                    <a:pt x="29204" y="2500"/>
                    <a:pt x="29338" y="2671"/>
                  </a:cubicBezTo>
                  <a:cubicBezTo>
                    <a:pt x="29386" y="2731"/>
                    <a:pt x="29443" y="2757"/>
                    <a:pt x="29501" y="2757"/>
                  </a:cubicBezTo>
                  <a:cubicBezTo>
                    <a:pt x="29582" y="2757"/>
                    <a:pt x="29663" y="2705"/>
                    <a:pt x="29713" y="2630"/>
                  </a:cubicBezTo>
                  <a:cubicBezTo>
                    <a:pt x="29838" y="2807"/>
                    <a:pt x="29951" y="2995"/>
                    <a:pt x="30048" y="3189"/>
                  </a:cubicBezTo>
                  <a:cubicBezTo>
                    <a:pt x="29465" y="3185"/>
                    <a:pt x="28884" y="3166"/>
                    <a:pt x="28303" y="3130"/>
                  </a:cubicBezTo>
                  <a:lnTo>
                    <a:pt x="28303" y="2317"/>
                  </a:lnTo>
                  <a:cubicBezTo>
                    <a:pt x="28386" y="2317"/>
                    <a:pt x="28467" y="2336"/>
                    <a:pt x="28542" y="2373"/>
                  </a:cubicBezTo>
                  <a:lnTo>
                    <a:pt x="28544" y="2373"/>
                  </a:lnTo>
                  <a:cubicBezTo>
                    <a:pt x="28587" y="2395"/>
                    <a:pt x="28628" y="2404"/>
                    <a:pt x="28668" y="2404"/>
                  </a:cubicBezTo>
                  <a:cubicBezTo>
                    <a:pt x="28798" y="2404"/>
                    <a:pt x="28900" y="2300"/>
                    <a:pt x="28914" y="2177"/>
                  </a:cubicBezTo>
                  <a:close/>
                  <a:moveTo>
                    <a:pt x="16756" y="772"/>
                  </a:moveTo>
                  <a:cubicBezTo>
                    <a:pt x="16549" y="3167"/>
                    <a:pt x="16417" y="5566"/>
                    <a:pt x="16361" y="7971"/>
                  </a:cubicBezTo>
                  <a:lnTo>
                    <a:pt x="9179" y="8051"/>
                  </a:lnTo>
                  <a:cubicBezTo>
                    <a:pt x="9213" y="6097"/>
                    <a:pt x="9257" y="4145"/>
                    <a:pt x="9329" y="2191"/>
                  </a:cubicBezTo>
                  <a:lnTo>
                    <a:pt x="9331" y="2191"/>
                  </a:lnTo>
                  <a:cubicBezTo>
                    <a:pt x="9348" y="1718"/>
                    <a:pt x="9368" y="1245"/>
                    <a:pt x="9387" y="772"/>
                  </a:cubicBezTo>
                  <a:close/>
                  <a:moveTo>
                    <a:pt x="29058" y="34426"/>
                  </a:moveTo>
                  <a:lnTo>
                    <a:pt x="29058" y="34426"/>
                  </a:lnTo>
                  <a:cubicBezTo>
                    <a:pt x="28845" y="34674"/>
                    <a:pt x="28632" y="34921"/>
                    <a:pt x="28417" y="35169"/>
                  </a:cubicBezTo>
                  <a:lnTo>
                    <a:pt x="28303" y="35050"/>
                  </a:lnTo>
                  <a:lnTo>
                    <a:pt x="28303" y="34710"/>
                  </a:lnTo>
                  <a:cubicBezTo>
                    <a:pt x="28346" y="34738"/>
                    <a:pt x="28397" y="34756"/>
                    <a:pt x="28450" y="34756"/>
                  </a:cubicBezTo>
                  <a:cubicBezTo>
                    <a:pt x="28505" y="34756"/>
                    <a:pt x="28561" y="34737"/>
                    <a:pt x="28613" y="34691"/>
                  </a:cubicBezTo>
                  <a:lnTo>
                    <a:pt x="28614" y="34693"/>
                  </a:lnTo>
                  <a:lnTo>
                    <a:pt x="28882" y="34454"/>
                  </a:lnTo>
                  <a:cubicBezTo>
                    <a:pt x="28942" y="34447"/>
                    <a:pt x="29000" y="34437"/>
                    <a:pt x="29058" y="34426"/>
                  </a:cubicBezTo>
                  <a:close/>
                  <a:moveTo>
                    <a:pt x="16351" y="8476"/>
                  </a:moveTo>
                  <a:cubicBezTo>
                    <a:pt x="16306" y="10900"/>
                    <a:pt x="16337" y="13322"/>
                    <a:pt x="16444" y="15746"/>
                  </a:cubicBezTo>
                  <a:cubicBezTo>
                    <a:pt x="16557" y="18238"/>
                    <a:pt x="16773" y="20720"/>
                    <a:pt x="17020" y="23203"/>
                  </a:cubicBezTo>
                  <a:cubicBezTo>
                    <a:pt x="17229" y="25306"/>
                    <a:pt x="17417" y="27454"/>
                    <a:pt x="17117" y="29557"/>
                  </a:cubicBezTo>
                  <a:cubicBezTo>
                    <a:pt x="16839" y="31514"/>
                    <a:pt x="16060" y="33806"/>
                    <a:pt x="14349" y="34971"/>
                  </a:cubicBezTo>
                  <a:cubicBezTo>
                    <a:pt x="13864" y="35302"/>
                    <a:pt x="13325" y="35477"/>
                    <a:pt x="12782" y="35477"/>
                  </a:cubicBezTo>
                  <a:cubicBezTo>
                    <a:pt x="12357" y="35477"/>
                    <a:pt x="11928" y="35369"/>
                    <a:pt x="11521" y="35144"/>
                  </a:cubicBezTo>
                  <a:cubicBezTo>
                    <a:pt x="10623" y="34646"/>
                    <a:pt x="10004" y="33773"/>
                    <a:pt x="9685" y="32812"/>
                  </a:cubicBezTo>
                  <a:cubicBezTo>
                    <a:pt x="9312" y="31695"/>
                    <a:pt x="9277" y="30506"/>
                    <a:pt x="9257" y="29339"/>
                  </a:cubicBezTo>
                  <a:cubicBezTo>
                    <a:pt x="9235" y="28046"/>
                    <a:pt x="9215" y="26754"/>
                    <a:pt x="9199" y="25461"/>
                  </a:cubicBezTo>
                  <a:cubicBezTo>
                    <a:pt x="9163" y="22882"/>
                    <a:pt x="9138" y="20303"/>
                    <a:pt x="9122" y="17724"/>
                  </a:cubicBezTo>
                  <a:cubicBezTo>
                    <a:pt x="9108" y="14668"/>
                    <a:pt x="9124" y="11612"/>
                    <a:pt x="9171" y="8556"/>
                  </a:cubicBezTo>
                  <a:lnTo>
                    <a:pt x="16351" y="8476"/>
                  </a:lnTo>
                  <a:close/>
                  <a:moveTo>
                    <a:pt x="22451" y="8408"/>
                  </a:moveTo>
                  <a:lnTo>
                    <a:pt x="22451" y="8408"/>
                  </a:lnTo>
                  <a:cubicBezTo>
                    <a:pt x="21161" y="9383"/>
                    <a:pt x="20671" y="11156"/>
                    <a:pt x="20604" y="12758"/>
                  </a:cubicBezTo>
                  <a:lnTo>
                    <a:pt x="20605" y="12758"/>
                  </a:lnTo>
                  <a:cubicBezTo>
                    <a:pt x="20552" y="14010"/>
                    <a:pt x="20630" y="15269"/>
                    <a:pt x="20654" y="16521"/>
                  </a:cubicBezTo>
                  <a:cubicBezTo>
                    <a:pt x="20680" y="17823"/>
                    <a:pt x="20698" y="19127"/>
                    <a:pt x="20709" y="20429"/>
                  </a:cubicBezTo>
                  <a:cubicBezTo>
                    <a:pt x="20752" y="25485"/>
                    <a:pt x="20690" y="30539"/>
                    <a:pt x="20521" y="35593"/>
                  </a:cubicBezTo>
                  <a:lnTo>
                    <a:pt x="14316" y="35593"/>
                  </a:lnTo>
                  <a:cubicBezTo>
                    <a:pt x="15660" y="34862"/>
                    <a:pt x="16574" y="33265"/>
                    <a:pt x="17066" y="31904"/>
                  </a:cubicBezTo>
                  <a:cubicBezTo>
                    <a:pt x="17799" y="29876"/>
                    <a:pt x="17843" y="27661"/>
                    <a:pt x="17718" y="25532"/>
                  </a:cubicBezTo>
                  <a:cubicBezTo>
                    <a:pt x="17575" y="23114"/>
                    <a:pt x="17254" y="20709"/>
                    <a:pt x="17091" y="18292"/>
                  </a:cubicBezTo>
                  <a:cubicBezTo>
                    <a:pt x="16870" y="15023"/>
                    <a:pt x="16792" y="11750"/>
                    <a:pt x="16853" y="8471"/>
                  </a:cubicBezTo>
                  <a:lnTo>
                    <a:pt x="19063" y="8446"/>
                  </a:lnTo>
                  <a:lnTo>
                    <a:pt x="22451" y="8408"/>
                  </a:lnTo>
                  <a:close/>
                  <a:moveTo>
                    <a:pt x="27798" y="772"/>
                  </a:moveTo>
                  <a:lnTo>
                    <a:pt x="27798" y="899"/>
                  </a:lnTo>
                  <a:lnTo>
                    <a:pt x="26134" y="3080"/>
                  </a:lnTo>
                  <a:cubicBezTo>
                    <a:pt x="26004" y="3252"/>
                    <a:pt x="26189" y="3440"/>
                    <a:pt x="26354" y="3460"/>
                  </a:cubicBezTo>
                  <a:cubicBezTo>
                    <a:pt x="26833" y="3518"/>
                    <a:pt x="27316" y="3562"/>
                    <a:pt x="27798" y="3598"/>
                  </a:cubicBezTo>
                  <a:lnTo>
                    <a:pt x="27798" y="33745"/>
                  </a:lnTo>
                  <a:cubicBezTo>
                    <a:pt x="27634" y="33745"/>
                    <a:pt x="27469" y="33748"/>
                    <a:pt x="27305" y="33760"/>
                  </a:cubicBezTo>
                  <a:cubicBezTo>
                    <a:pt x="27240" y="33763"/>
                    <a:pt x="27178" y="33790"/>
                    <a:pt x="27131" y="33836"/>
                  </a:cubicBezTo>
                  <a:lnTo>
                    <a:pt x="27092" y="33796"/>
                  </a:lnTo>
                  <a:cubicBezTo>
                    <a:pt x="27039" y="33742"/>
                    <a:pt x="26980" y="33720"/>
                    <a:pt x="26922" y="33720"/>
                  </a:cubicBezTo>
                  <a:cubicBezTo>
                    <a:pt x="26731" y="33720"/>
                    <a:pt x="26559" y="33973"/>
                    <a:pt x="26733" y="34154"/>
                  </a:cubicBezTo>
                  <a:lnTo>
                    <a:pt x="26734" y="34154"/>
                  </a:lnTo>
                  <a:lnTo>
                    <a:pt x="27797" y="35253"/>
                  </a:lnTo>
                  <a:lnTo>
                    <a:pt x="27797" y="35584"/>
                  </a:lnTo>
                  <a:cubicBezTo>
                    <a:pt x="27797" y="35587"/>
                    <a:pt x="27800" y="35590"/>
                    <a:pt x="27800" y="35593"/>
                  </a:cubicBezTo>
                  <a:lnTo>
                    <a:pt x="21027" y="35593"/>
                  </a:lnTo>
                  <a:cubicBezTo>
                    <a:pt x="21102" y="33334"/>
                    <a:pt x="21157" y="31073"/>
                    <a:pt x="21191" y="28812"/>
                  </a:cubicBezTo>
                  <a:cubicBezTo>
                    <a:pt x="21262" y="23965"/>
                    <a:pt x="21224" y="19117"/>
                    <a:pt x="21110" y="14273"/>
                  </a:cubicBezTo>
                  <a:cubicBezTo>
                    <a:pt x="21059" y="12173"/>
                    <a:pt x="21174" y="9190"/>
                    <a:pt x="23574" y="8372"/>
                  </a:cubicBezTo>
                  <a:cubicBezTo>
                    <a:pt x="23851" y="8278"/>
                    <a:pt x="23771" y="7870"/>
                    <a:pt x="23525" y="7870"/>
                  </a:cubicBezTo>
                  <a:cubicBezTo>
                    <a:pt x="23498" y="7870"/>
                    <a:pt x="23470" y="7875"/>
                    <a:pt x="23439" y="7885"/>
                  </a:cubicBezTo>
                  <a:cubicBezTo>
                    <a:pt x="23424" y="7890"/>
                    <a:pt x="23410" y="7898"/>
                    <a:pt x="23394" y="7904"/>
                  </a:cubicBezTo>
                  <a:cubicBezTo>
                    <a:pt x="23377" y="7898"/>
                    <a:pt x="23360" y="7894"/>
                    <a:pt x="23341" y="7893"/>
                  </a:cubicBezTo>
                  <a:lnTo>
                    <a:pt x="16867" y="7965"/>
                  </a:lnTo>
                  <a:cubicBezTo>
                    <a:pt x="16911" y="6102"/>
                    <a:pt x="16998" y="4241"/>
                    <a:pt x="17130" y="2381"/>
                  </a:cubicBezTo>
                  <a:cubicBezTo>
                    <a:pt x="17169" y="1844"/>
                    <a:pt x="17215" y="1308"/>
                    <a:pt x="17262" y="772"/>
                  </a:cubicBezTo>
                  <a:close/>
                  <a:moveTo>
                    <a:pt x="8663" y="8562"/>
                  </a:moveTo>
                  <a:lnTo>
                    <a:pt x="8663" y="8562"/>
                  </a:lnTo>
                  <a:cubicBezTo>
                    <a:pt x="8621" y="11175"/>
                    <a:pt x="8605" y="13789"/>
                    <a:pt x="8613" y="16402"/>
                  </a:cubicBezTo>
                  <a:cubicBezTo>
                    <a:pt x="8619" y="19086"/>
                    <a:pt x="8641" y="21770"/>
                    <a:pt x="8680" y="24454"/>
                  </a:cubicBezTo>
                  <a:cubicBezTo>
                    <a:pt x="8698" y="25795"/>
                    <a:pt x="8716" y="27138"/>
                    <a:pt x="8738" y="28479"/>
                  </a:cubicBezTo>
                  <a:cubicBezTo>
                    <a:pt x="8759" y="29682"/>
                    <a:pt x="8743" y="30901"/>
                    <a:pt x="8973" y="32089"/>
                  </a:cubicBezTo>
                  <a:cubicBezTo>
                    <a:pt x="9329" y="33905"/>
                    <a:pt x="10647" y="35921"/>
                    <a:pt x="12673" y="35988"/>
                  </a:cubicBezTo>
                  <a:cubicBezTo>
                    <a:pt x="12712" y="36056"/>
                    <a:pt x="12785" y="36098"/>
                    <a:pt x="12864" y="36098"/>
                  </a:cubicBezTo>
                  <a:cubicBezTo>
                    <a:pt x="12867" y="36098"/>
                    <a:pt x="12870" y="36098"/>
                    <a:pt x="12873" y="36098"/>
                  </a:cubicBezTo>
                  <a:lnTo>
                    <a:pt x="20506" y="36098"/>
                  </a:lnTo>
                  <a:cubicBezTo>
                    <a:pt x="20481" y="36814"/>
                    <a:pt x="20445" y="37530"/>
                    <a:pt x="20427" y="38246"/>
                  </a:cubicBezTo>
                  <a:cubicBezTo>
                    <a:pt x="20411" y="38754"/>
                    <a:pt x="20546" y="39232"/>
                    <a:pt x="21070" y="39409"/>
                  </a:cubicBezTo>
                  <a:lnTo>
                    <a:pt x="21072" y="39409"/>
                  </a:lnTo>
                  <a:cubicBezTo>
                    <a:pt x="21332" y="39498"/>
                    <a:pt x="21622" y="39506"/>
                    <a:pt x="21893" y="39534"/>
                  </a:cubicBezTo>
                  <a:lnTo>
                    <a:pt x="22941" y="39644"/>
                  </a:lnTo>
                  <a:lnTo>
                    <a:pt x="24900" y="39847"/>
                  </a:lnTo>
                  <a:lnTo>
                    <a:pt x="24851" y="40817"/>
                  </a:lnTo>
                  <a:cubicBezTo>
                    <a:pt x="24843" y="40985"/>
                    <a:pt x="24875" y="41221"/>
                    <a:pt x="24823" y="41384"/>
                  </a:cubicBezTo>
                  <a:cubicBezTo>
                    <a:pt x="24772" y="41541"/>
                    <a:pt x="24566" y="41566"/>
                    <a:pt x="24372" y="41566"/>
                  </a:cubicBezTo>
                  <a:cubicBezTo>
                    <a:pt x="24282" y="41566"/>
                    <a:pt x="24195" y="41561"/>
                    <a:pt x="24127" y="41561"/>
                  </a:cubicBezTo>
                  <a:cubicBezTo>
                    <a:pt x="24114" y="41561"/>
                    <a:pt x="24102" y="41561"/>
                    <a:pt x="24091" y="41561"/>
                  </a:cubicBezTo>
                  <a:lnTo>
                    <a:pt x="21577" y="41657"/>
                  </a:lnTo>
                  <a:lnTo>
                    <a:pt x="16362" y="41854"/>
                  </a:lnTo>
                  <a:lnTo>
                    <a:pt x="6056" y="42244"/>
                  </a:lnTo>
                  <a:cubicBezTo>
                    <a:pt x="5065" y="42282"/>
                    <a:pt x="4066" y="42337"/>
                    <a:pt x="3069" y="42337"/>
                  </a:cubicBezTo>
                  <a:cubicBezTo>
                    <a:pt x="2220" y="42337"/>
                    <a:pt x="1373" y="42297"/>
                    <a:pt x="533" y="42171"/>
                  </a:cubicBezTo>
                  <a:cubicBezTo>
                    <a:pt x="612" y="41267"/>
                    <a:pt x="688" y="40361"/>
                    <a:pt x="767" y="39457"/>
                  </a:cubicBezTo>
                  <a:cubicBezTo>
                    <a:pt x="1154" y="39419"/>
                    <a:pt x="1541" y="39400"/>
                    <a:pt x="1928" y="39400"/>
                  </a:cubicBezTo>
                  <a:cubicBezTo>
                    <a:pt x="2664" y="39400"/>
                    <a:pt x="3398" y="39470"/>
                    <a:pt x="4124" y="39617"/>
                  </a:cubicBezTo>
                  <a:cubicBezTo>
                    <a:pt x="4147" y="39622"/>
                    <a:pt x="4169" y="39624"/>
                    <a:pt x="4189" y="39624"/>
                  </a:cubicBezTo>
                  <a:cubicBezTo>
                    <a:pt x="4330" y="39624"/>
                    <a:pt x="4428" y="39522"/>
                    <a:pt x="4444" y="39374"/>
                  </a:cubicBezTo>
                  <a:cubicBezTo>
                    <a:pt x="4894" y="35385"/>
                    <a:pt x="4887" y="31366"/>
                    <a:pt x="4789" y="27359"/>
                  </a:cubicBezTo>
                  <a:cubicBezTo>
                    <a:pt x="4690" y="23338"/>
                    <a:pt x="4552" y="19318"/>
                    <a:pt x="4431" y="15299"/>
                  </a:cubicBezTo>
                  <a:cubicBezTo>
                    <a:pt x="4364" y="13070"/>
                    <a:pt x="4298" y="10840"/>
                    <a:pt x="4231" y="8610"/>
                  </a:cubicBezTo>
                  <a:lnTo>
                    <a:pt x="8663" y="8562"/>
                  </a:lnTo>
                  <a:close/>
                  <a:moveTo>
                    <a:pt x="9164" y="1"/>
                  </a:moveTo>
                  <a:cubicBezTo>
                    <a:pt x="9038" y="1"/>
                    <a:pt x="8908" y="82"/>
                    <a:pt x="8901" y="244"/>
                  </a:cubicBezTo>
                  <a:cubicBezTo>
                    <a:pt x="8900" y="277"/>
                    <a:pt x="8898" y="310"/>
                    <a:pt x="8897" y="343"/>
                  </a:cubicBezTo>
                  <a:cubicBezTo>
                    <a:pt x="8815" y="432"/>
                    <a:pt x="8812" y="582"/>
                    <a:pt x="8886" y="679"/>
                  </a:cubicBezTo>
                  <a:cubicBezTo>
                    <a:pt x="8782" y="3138"/>
                    <a:pt x="8710" y="5596"/>
                    <a:pt x="8669" y="8056"/>
                  </a:cubicBezTo>
                  <a:lnTo>
                    <a:pt x="8245" y="8061"/>
                  </a:lnTo>
                  <a:lnTo>
                    <a:pt x="3969" y="8109"/>
                  </a:lnTo>
                  <a:cubicBezTo>
                    <a:pt x="3836" y="8111"/>
                    <a:pt x="3714" y="8223"/>
                    <a:pt x="3717" y="8361"/>
                  </a:cubicBezTo>
                  <a:lnTo>
                    <a:pt x="4085" y="20596"/>
                  </a:lnTo>
                  <a:cubicBezTo>
                    <a:pt x="4204" y="24585"/>
                    <a:pt x="4378" y="28579"/>
                    <a:pt x="4331" y="32571"/>
                  </a:cubicBezTo>
                  <a:cubicBezTo>
                    <a:pt x="4304" y="34746"/>
                    <a:pt x="4198" y="36921"/>
                    <a:pt x="3966" y="39083"/>
                  </a:cubicBezTo>
                  <a:cubicBezTo>
                    <a:pt x="3265" y="38959"/>
                    <a:pt x="2557" y="38893"/>
                    <a:pt x="1848" y="38893"/>
                  </a:cubicBezTo>
                  <a:cubicBezTo>
                    <a:pt x="1410" y="38893"/>
                    <a:pt x="971" y="38918"/>
                    <a:pt x="533" y="38970"/>
                  </a:cubicBezTo>
                  <a:cubicBezTo>
                    <a:pt x="388" y="38987"/>
                    <a:pt x="294" y="39073"/>
                    <a:pt x="281" y="39224"/>
                  </a:cubicBezTo>
                  <a:cubicBezTo>
                    <a:pt x="190" y="40278"/>
                    <a:pt x="99" y="41333"/>
                    <a:pt x="10" y="42387"/>
                  </a:cubicBezTo>
                  <a:cubicBezTo>
                    <a:pt x="1" y="42487"/>
                    <a:pt x="93" y="42613"/>
                    <a:pt x="195" y="42630"/>
                  </a:cubicBezTo>
                  <a:cubicBezTo>
                    <a:pt x="1141" y="42789"/>
                    <a:pt x="2093" y="42837"/>
                    <a:pt x="3047" y="42837"/>
                  </a:cubicBezTo>
                  <a:cubicBezTo>
                    <a:pt x="3862" y="42837"/>
                    <a:pt x="4677" y="42802"/>
                    <a:pt x="5490" y="42771"/>
                  </a:cubicBezTo>
                  <a:lnTo>
                    <a:pt x="11020" y="42561"/>
                  </a:lnTo>
                  <a:lnTo>
                    <a:pt x="22017" y="42146"/>
                  </a:lnTo>
                  <a:lnTo>
                    <a:pt x="23587" y="42086"/>
                  </a:lnTo>
                  <a:lnTo>
                    <a:pt x="24342" y="42058"/>
                  </a:lnTo>
                  <a:cubicBezTo>
                    <a:pt x="24535" y="42050"/>
                    <a:pt x="24757" y="42064"/>
                    <a:pt x="24940" y="41992"/>
                  </a:cubicBezTo>
                  <a:cubicBezTo>
                    <a:pt x="25287" y="41854"/>
                    <a:pt x="25321" y="41505"/>
                    <a:pt x="25338" y="41177"/>
                  </a:cubicBezTo>
                  <a:cubicBezTo>
                    <a:pt x="25365" y="40659"/>
                    <a:pt x="25388" y="40140"/>
                    <a:pt x="25414" y="39622"/>
                  </a:cubicBezTo>
                  <a:cubicBezTo>
                    <a:pt x="25421" y="39476"/>
                    <a:pt x="25291" y="39384"/>
                    <a:pt x="25161" y="39369"/>
                  </a:cubicBezTo>
                  <a:cubicBezTo>
                    <a:pt x="23969" y="39246"/>
                    <a:pt x="22774" y="39141"/>
                    <a:pt x="21584" y="38997"/>
                  </a:cubicBezTo>
                  <a:cubicBezTo>
                    <a:pt x="21342" y="38968"/>
                    <a:pt x="21061" y="38939"/>
                    <a:pt x="20964" y="38678"/>
                  </a:cubicBezTo>
                  <a:cubicBezTo>
                    <a:pt x="20876" y="38447"/>
                    <a:pt x="20934" y="38125"/>
                    <a:pt x="20944" y="37884"/>
                  </a:cubicBezTo>
                  <a:cubicBezTo>
                    <a:pt x="20967" y="37289"/>
                    <a:pt x="20989" y="36693"/>
                    <a:pt x="21009" y="36098"/>
                  </a:cubicBezTo>
                  <a:lnTo>
                    <a:pt x="32235" y="36098"/>
                  </a:lnTo>
                  <a:cubicBezTo>
                    <a:pt x="32560" y="36098"/>
                    <a:pt x="32561" y="35593"/>
                    <a:pt x="32235" y="35593"/>
                  </a:cubicBezTo>
                  <a:lnTo>
                    <a:pt x="28716" y="35593"/>
                  </a:lnTo>
                  <a:lnTo>
                    <a:pt x="30042" y="34055"/>
                  </a:lnTo>
                  <a:cubicBezTo>
                    <a:pt x="30194" y="33878"/>
                    <a:pt x="30062" y="33624"/>
                    <a:pt x="29864" y="33624"/>
                  </a:cubicBezTo>
                  <a:cubicBezTo>
                    <a:pt x="29823" y="33624"/>
                    <a:pt x="29779" y="33634"/>
                    <a:pt x="29735" y="33659"/>
                  </a:cubicBezTo>
                  <a:cubicBezTo>
                    <a:pt x="29520" y="33773"/>
                    <a:pt x="29290" y="33859"/>
                    <a:pt x="29052" y="33912"/>
                  </a:cubicBezTo>
                  <a:cubicBezTo>
                    <a:pt x="29027" y="33887"/>
                    <a:pt x="28997" y="33870"/>
                    <a:pt x="28964" y="33862"/>
                  </a:cubicBezTo>
                  <a:cubicBezTo>
                    <a:pt x="28744" y="33820"/>
                    <a:pt x="28524" y="33789"/>
                    <a:pt x="28301" y="33770"/>
                  </a:cubicBezTo>
                  <a:lnTo>
                    <a:pt x="28301" y="3636"/>
                  </a:lnTo>
                  <a:cubicBezTo>
                    <a:pt x="28993" y="3677"/>
                    <a:pt x="29687" y="3699"/>
                    <a:pt x="30380" y="3699"/>
                  </a:cubicBezTo>
                  <a:cubicBezTo>
                    <a:pt x="30404" y="3699"/>
                    <a:pt x="30428" y="3699"/>
                    <a:pt x="30452" y="3699"/>
                  </a:cubicBezTo>
                  <a:cubicBezTo>
                    <a:pt x="30601" y="3699"/>
                    <a:pt x="30758" y="3536"/>
                    <a:pt x="30697" y="3379"/>
                  </a:cubicBezTo>
                  <a:cubicBezTo>
                    <a:pt x="30303" y="2400"/>
                    <a:pt x="29628" y="1574"/>
                    <a:pt x="28735" y="1007"/>
                  </a:cubicBezTo>
                  <a:cubicBezTo>
                    <a:pt x="28692" y="980"/>
                    <a:pt x="28649" y="968"/>
                    <a:pt x="28608" y="968"/>
                  </a:cubicBezTo>
                  <a:cubicBezTo>
                    <a:pt x="28413" y="968"/>
                    <a:pt x="28266" y="1237"/>
                    <a:pt x="28428" y="1405"/>
                  </a:cubicBezTo>
                  <a:cubicBezTo>
                    <a:pt x="28455" y="1430"/>
                    <a:pt x="28473" y="1461"/>
                    <a:pt x="28499" y="1488"/>
                  </a:cubicBezTo>
                  <a:cubicBezTo>
                    <a:pt x="28409" y="1579"/>
                    <a:pt x="28353" y="1695"/>
                    <a:pt x="28337" y="1822"/>
                  </a:cubicBezTo>
                  <a:cubicBezTo>
                    <a:pt x="28325" y="1822"/>
                    <a:pt x="28314" y="1817"/>
                    <a:pt x="28301" y="1817"/>
                  </a:cubicBezTo>
                  <a:lnTo>
                    <a:pt x="28301" y="773"/>
                  </a:lnTo>
                  <a:lnTo>
                    <a:pt x="32759" y="773"/>
                  </a:lnTo>
                  <a:cubicBezTo>
                    <a:pt x="33083" y="773"/>
                    <a:pt x="33084" y="267"/>
                    <a:pt x="32759" y="267"/>
                  </a:cubicBezTo>
                  <a:lnTo>
                    <a:pt x="17263" y="267"/>
                  </a:lnTo>
                  <a:cubicBezTo>
                    <a:pt x="17222" y="195"/>
                    <a:pt x="17143" y="158"/>
                    <a:pt x="17060" y="158"/>
                  </a:cubicBezTo>
                  <a:cubicBezTo>
                    <a:pt x="16976" y="158"/>
                    <a:pt x="16890" y="195"/>
                    <a:pt x="16837" y="267"/>
                  </a:cubicBezTo>
                  <a:lnTo>
                    <a:pt x="9406" y="267"/>
                  </a:lnTo>
                  <a:lnTo>
                    <a:pt x="9406" y="244"/>
                  </a:lnTo>
                  <a:cubicBezTo>
                    <a:pt x="9413" y="82"/>
                    <a:pt x="9290" y="1"/>
                    <a:pt x="9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2" name="Google Shape;16912;p28"/>
            <p:cNvSpPr/>
            <p:nvPr/>
          </p:nvSpPr>
          <p:spPr>
            <a:xfrm>
              <a:off x="5878600" y="2126975"/>
              <a:ext cx="97050" cy="195275"/>
            </a:xfrm>
            <a:custGeom>
              <a:avLst/>
              <a:gdLst/>
              <a:ahLst/>
              <a:cxnLst/>
              <a:rect l="l" t="t" r="r" b="b"/>
              <a:pathLst>
                <a:path w="3882" h="7811" extrusionOk="0">
                  <a:moveTo>
                    <a:pt x="3098" y="790"/>
                  </a:moveTo>
                  <a:lnTo>
                    <a:pt x="3098" y="790"/>
                  </a:lnTo>
                  <a:cubicBezTo>
                    <a:pt x="3092" y="1166"/>
                    <a:pt x="2949" y="1533"/>
                    <a:pt x="2774" y="1878"/>
                  </a:cubicBezTo>
                  <a:cubicBezTo>
                    <a:pt x="2551" y="2316"/>
                    <a:pt x="2297" y="2742"/>
                    <a:pt x="2036" y="3159"/>
                  </a:cubicBezTo>
                  <a:cubicBezTo>
                    <a:pt x="1779" y="3568"/>
                    <a:pt x="1503" y="3966"/>
                    <a:pt x="1218" y="4355"/>
                  </a:cubicBezTo>
                  <a:cubicBezTo>
                    <a:pt x="1230" y="4319"/>
                    <a:pt x="1243" y="4281"/>
                    <a:pt x="1254" y="4247"/>
                  </a:cubicBezTo>
                  <a:cubicBezTo>
                    <a:pt x="1669" y="2999"/>
                    <a:pt x="2214" y="1771"/>
                    <a:pt x="3098" y="790"/>
                  </a:cubicBezTo>
                  <a:close/>
                  <a:moveTo>
                    <a:pt x="3265" y="0"/>
                  </a:moveTo>
                  <a:cubicBezTo>
                    <a:pt x="3205" y="0"/>
                    <a:pt x="3143" y="23"/>
                    <a:pt x="3090" y="73"/>
                  </a:cubicBezTo>
                  <a:cubicBezTo>
                    <a:pt x="1765" y="1317"/>
                    <a:pt x="1005" y="3114"/>
                    <a:pt x="541" y="4844"/>
                  </a:cubicBezTo>
                  <a:cubicBezTo>
                    <a:pt x="499" y="5005"/>
                    <a:pt x="463" y="5176"/>
                    <a:pt x="435" y="5346"/>
                  </a:cubicBezTo>
                  <a:cubicBezTo>
                    <a:pt x="342" y="5458"/>
                    <a:pt x="257" y="5575"/>
                    <a:pt x="163" y="5685"/>
                  </a:cubicBezTo>
                  <a:cubicBezTo>
                    <a:pt x="1" y="5871"/>
                    <a:pt x="169" y="6119"/>
                    <a:pt x="353" y="6119"/>
                  </a:cubicBezTo>
                  <a:cubicBezTo>
                    <a:pt x="364" y="6119"/>
                    <a:pt x="375" y="6118"/>
                    <a:pt x="386" y="6116"/>
                  </a:cubicBezTo>
                  <a:cubicBezTo>
                    <a:pt x="413" y="6529"/>
                    <a:pt x="538" y="6926"/>
                    <a:pt x="826" y="7253"/>
                  </a:cubicBezTo>
                  <a:cubicBezTo>
                    <a:pt x="1122" y="7586"/>
                    <a:pt x="1564" y="7810"/>
                    <a:pt x="2001" y="7810"/>
                  </a:cubicBezTo>
                  <a:cubicBezTo>
                    <a:pt x="2232" y="7810"/>
                    <a:pt x="2461" y="7748"/>
                    <a:pt x="2667" y="7606"/>
                  </a:cubicBezTo>
                  <a:cubicBezTo>
                    <a:pt x="2889" y="7455"/>
                    <a:pt x="2750" y="7126"/>
                    <a:pt x="2543" y="7126"/>
                  </a:cubicBezTo>
                  <a:cubicBezTo>
                    <a:pt x="2502" y="7126"/>
                    <a:pt x="2457" y="7139"/>
                    <a:pt x="2412" y="7170"/>
                  </a:cubicBezTo>
                  <a:cubicBezTo>
                    <a:pt x="2276" y="7264"/>
                    <a:pt x="2129" y="7305"/>
                    <a:pt x="1983" y="7305"/>
                  </a:cubicBezTo>
                  <a:cubicBezTo>
                    <a:pt x="1571" y="7305"/>
                    <a:pt x="1160" y="6982"/>
                    <a:pt x="997" y="6598"/>
                  </a:cubicBezTo>
                  <a:cubicBezTo>
                    <a:pt x="864" y="6282"/>
                    <a:pt x="851" y="5937"/>
                    <a:pt x="895" y="5592"/>
                  </a:cubicBezTo>
                  <a:cubicBezTo>
                    <a:pt x="1516" y="4842"/>
                    <a:pt x="2083" y="4049"/>
                    <a:pt x="2592" y="3219"/>
                  </a:cubicBezTo>
                  <a:cubicBezTo>
                    <a:pt x="3123" y="2351"/>
                    <a:pt x="3881" y="1246"/>
                    <a:pt x="3513" y="184"/>
                  </a:cubicBezTo>
                  <a:cubicBezTo>
                    <a:pt x="3473" y="69"/>
                    <a:pt x="3371" y="0"/>
                    <a:pt x="3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3" name="Google Shape;16913;p28"/>
            <p:cNvSpPr/>
            <p:nvPr/>
          </p:nvSpPr>
          <p:spPr>
            <a:xfrm>
              <a:off x="5972025" y="2244525"/>
              <a:ext cx="36350" cy="104250"/>
            </a:xfrm>
            <a:custGeom>
              <a:avLst/>
              <a:gdLst/>
              <a:ahLst/>
              <a:cxnLst/>
              <a:rect l="l" t="t" r="r" b="b"/>
              <a:pathLst>
                <a:path w="1454" h="4170" extrusionOk="0">
                  <a:moveTo>
                    <a:pt x="1145" y="0"/>
                  </a:moveTo>
                  <a:cubicBezTo>
                    <a:pt x="1046" y="0"/>
                    <a:pt x="951" y="55"/>
                    <a:pt x="922" y="181"/>
                  </a:cubicBezTo>
                  <a:cubicBezTo>
                    <a:pt x="629" y="1406"/>
                    <a:pt x="337" y="2630"/>
                    <a:pt x="46" y="3855"/>
                  </a:cubicBezTo>
                  <a:cubicBezTo>
                    <a:pt x="0" y="4045"/>
                    <a:pt x="158" y="4169"/>
                    <a:pt x="308" y="4169"/>
                  </a:cubicBezTo>
                  <a:cubicBezTo>
                    <a:pt x="407" y="4169"/>
                    <a:pt x="502" y="4115"/>
                    <a:pt x="533" y="3990"/>
                  </a:cubicBezTo>
                  <a:cubicBezTo>
                    <a:pt x="824" y="2764"/>
                    <a:pt x="1116" y="1541"/>
                    <a:pt x="1407" y="315"/>
                  </a:cubicBezTo>
                  <a:cubicBezTo>
                    <a:pt x="1453" y="125"/>
                    <a:pt x="1295" y="0"/>
                    <a:pt x="1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4" name="Google Shape;16914;p28"/>
            <p:cNvSpPr/>
            <p:nvPr/>
          </p:nvSpPr>
          <p:spPr>
            <a:xfrm>
              <a:off x="5240225" y="2548050"/>
              <a:ext cx="173000" cy="14800"/>
            </a:xfrm>
            <a:custGeom>
              <a:avLst/>
              <a:gdLst/>
              <a:ahLst/>
              <a:cxnLst/>
              <a:rect l="l" t="t" r="r" b="b"/>
              <a:pathLst>
                <a:path w="6920" h="592" extrusionOk="0">
                  <a:moveTo>
                    <a:pt x="5077" y="0"/>
                  </a:moveTo>
                  <a:cubicBezTo>
                    <a:pt x="3481" y="0"/>
                    <a:pt x="1886" y="46"/>
                    <a:pt x="292" y="138"/>
                  </a:cubicBezTo>
                  <a:cubicBezTo>
                    <a:pt x="7" y="154"/>
                    <a:pt x="0" y="592"/>
                    <a:pt x="276" y="592"/>
                  </a:cubicBezTo>
                  <a:cubicBezTo>
                    <a:pt x="281" y="592"/>
                    <a:pt x="286" y="591"/>
                    <a:pt x="292" y="591"/>
                  </a:cubicBezTo>
                  <a:cubicBezTo>
                    <a:pt x="1885" y="499"/>
                    <a:pt x="3480" y="453"/>
                    <a:pt x="5076" y="453"/>
                  </a:cubicBezTo>
                  <a:cubicBezTo>
                    <a:pt x="5593" y="453"/>
                    <a:pt x="6109" y="458"/>
                    <a:pt x="6626" y="467"/>
                  </a:cubicBezTo>
                  <a:cubicBezTo>
                    <a:pt x="6628" y="467"/>
                    <a:pt x="6629" y="467"/>
                    <a:pt x="6631" y="467"/>
                  </a:cubicBezTo>
                  <a:cubicBezTo>
                    <a:pt x="6919" y="467"/>
                    <a:pt x="6918" y="19"/>
                    <a:pt x="6626" y="15"/>
                  </a:cubicBezTo>
                  <a:cubicBezTo>
                    <a:pt x="6110" y="5"/>
                    <a:pt x="5593" y="0"/>
                    <a:pt x="5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5" name="Google Shape;16915;p28"/>
            <p:cNvSpPr/>
            <p:nvPr/>
          </p:nvSpPr>
          <p:spPr>
            <a:xfrm>
              <a:off x="5451375" y="2548325"/>
              <a:ext cx="61575" cy="11350"/>
            </a:xfrm>
            <a:custGeom>
              <a:avLst/>
              <a:gdLst/>
              <a:ahLst/>
              <a:cxnLst/>
              <a:rect l="l" t="t" r="r" b="b"/>
              <a:pathLst>
                <a:path w="2463" h="454" extrusionOk="0">
                  <a:moveTo>
                    <a:pt x="292" y="0"/>
                  </a:moveTo>
                  <a:cubicBezTo>
                    <a:pt x="1" y="0"/>
                    <a:pt x="1" y="453"/>
                    <a:pt x="292" y="453"/>
                  </a:cubicBezTo>
                  <a:lnTo>
                    <a:pt x="2169" y="453"/>
                  </a:lnTo>
                  <a:cubicBezTo>
                    <a:pt x="2461" y="453"/>
                    <a:pt x="2462" y="0"/>
                    <a:pt x="21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6" name="Google Shape;16916;p28"/>
            <p:cNvSpPr/>
            <p:nvPr/>
          </p:nvSpPr>
          <p:spPr>
            <a:xfrm>
              <a:off x="5536425" y="2542925"/>
              <a:ext cx="102600" cy="14600"/>
            </a:xfrm>
            <a:custGeom>
              <a:avLst/>
              <a:gdLst/>
              <a:ahLst/>
              <a:cxnLst/>
              <a:rect l="l" t="t" r="r" b="b"/>
              <a:pathLst>
                <a:path w="4104" h="584" extrusionOk="0">
                  <a:moveTo>
                    <a:pt x="281" y="0"/>
                  </a:moveTo>
                  <a:cubicBezTo>
                    <a:pt x="0" y="0"/>
                    <a:pt x="4" y="442"/>
                    <a:pt x="292" y="453"/>
                  </a:cubicBezTo>
                  <a:lnTo>
                    <a:pt x="3811" y="583"/>
                  </a:lnTo>
                  <a:cubicBezTo>
                    <a:pt x="3814" y="583"/>
                    <a:pt x="3818" y="583"/>
                    <a:pt x="3821" y="583"/>
                  </a:cubicBezTo>
                  <a:cubicBezTo>
                    <a:pt x="4104" y="583"/>
                    <a:pt x="4099" y="141"/>
                    <a:pt x="3811" y="130"/>
                  </a:cubicBezTo>
                  <a:lnTo>
                    <a:pt x="292" y="0"/>
                  </a:lnTo>
                  <a:cubicBezTo>
                    <a:pt x="288" y="0"/>
                    <a:pt x="285" y="0"/>
                    <a:pt x="2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7" name="Google Shape;16917;p28"/>
            <p:cNvSpPr/>
            <p:nvPr/>
          </p:nvSpPr>
          <p:spPr>
            <a:xfrm>
              <a:off x="5543275" y="2597525"/>
              <a:ext cx="84825" cy="15075"/>
            </a:xfrm>
            <a:custGeom>
              <a:avLst/>
              <a:gdLst/>
              <a:ahLst/>
              <a:cxnLst/>
              <a:rect l="l" t="t" r="r" b="b"/>
              <a:pathLst>
                <a:path w="3393" h="603" extrusionOk="0">
                  <a:moveTo>
                    <a:pt x="3051" y="0"/>
                  </a:moveTo>
                  <a:cubicBezTo>
                    <a:pt x="3036" y="0"/>
                    <a:pt x="3019" y="2"/>
                    <a:pt x="3002" y="5"/>
                  </a:cubicBezTo>
                  <a:cubicBezTo>
                    <a:pt x="2496" y="105"/>
                    <a:pt x="1981" y="155"/>
                    <a:pt x="1465" y="155"/>
                  </a:cubicBezTo>
                  <a:cubicBezTo>
                    <a:pt x="1079" y="155"/>
                    <a:pt x="692" y="127"/>
                    <a:pt x="307" y="71"/>
                  </a:cubicBezTo>
                  <a:cubicBezTo>
                    <a:pt x="291" y="68"/>
                    <a:pt x="274" y="67"/>
                    <a:pt x="258" y="67"/>
                  </a:cubicBezTo>
                  <a:cubicBezTo>
                    <a:pt x="155" y="67"/>
                    <a:pt x="60" y="118"/>
                    <a:pt x="30" y="229"/>
                  </a:cubicBezTo>
                  <a:cubicBezTo>
                    <a:pt x="0" y="336"/>
                    <a:pt x="66" y="489"/>
                    <a:pt x="188" y="506"/>
                  </a:cubicBezTo>
                  <a:cubicBezTo>
                    <a:pt x="613" y="571"/>
                    <a:pt x="1042" y="603"/>
                    <a:pt x="1470" y="603"/>
                  </a:cubicBezTo>
                  <a:cubicBezTo>
                    <a:pt x="2024" y="603"/>
                    <a:pt x="2578" y="549"/>
                    <a:pt x="3123" y="442"/>
                  </a:cubicBezTo>
                  <a:cubicBezTo>
                    <a:pt x="3393" y="389"/>
                    <a:pt x="3302" y="0"/>
                    <a:pt x="30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8" name="Google Shape;16918;p28"/>
            <p:cNvSpPr/>
            <p:nvPr/>
          </p:nvSpPr>
          <p:spPr>
            <a:xfrm>
              <a:off x="5301875" y="2592475"/>
              <a:ext cx="182625" cy="20450"/>
            </a:xfrm>
            <a:custGeom>
              <a:avLst/>
              <a:gdLst/>
              <a:ahLst/>
              <a:cxnLst/>
              <a:rect l="l" t="t" r="r" b="b"/>
              <a:pathLst>
                <a:path w="7305" h="818" extrusionOk="0">
                  <a:moveTo>
                    <a:pt x="2781" y="1"/>
                  </a:moveTo>
                  <a:cubicBezTo>
                    <a:pt x="1951" y="1"/>
                    <a:pt x="1120" y="43"/>
                    <a:pt x="292" y="129"/>
                  </a:cubicBezTo>
                  <a:cubicBezTo>
                    <a:pt x="13" y="159"/>
                    <a:pt x="1" y="584"/>
                    <a:pt x="265" y="584"/>
                  </a:cubicBezTo>
                  <a:cubicBezTo>
                    <a:pt x="274" y="584"/>
                    <a:pt x="283" y="584"/>
                    <a:pt x="292" y="583"/>
                  </a:cubicBezTo>
                  <a:cubicBezTo>
                    <a:pt x="1120" y="495"/>
                    <a:pt x="1952" y="452"/>
                    <a:pt x="2783" y="452"/>
                  </a:cubicBezTo>
                  <a:cubicBezTo>
                    <a:pt x="4166" y="452"/>
                    <a:pt x="5548" y="573"/>
                    <a:pt x="6913" y="813"/>
                  </a:cubicBezTo>
                  <a:cubicBezTo>
                    <a:pt x="6928" y="816"/>
                    <a:pt x="6943" y="817"/>
                    <a:pt x="6958" y="817"/>
                  </a:cubicBezTo>
                  <a:cubicBezTo>
                    <a:pt x="7210" y="817"/>
                    <a:pt x="7305" y="424"/>
                    <a:pt x="7032" y="376"/>
                  </a:cubicBezTo>
                  <a:cubicBezTo>
                    <a:pt x="5627" y="126"/>
                    <a:pt x="4205" y="1"/>
                    <a:pt x="27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19" name="Google Shape;16919;p28"/>
            <p:cNvSpPr/>
            <p:nvPr/>
          </p:nvSpPr>
          <p:spPr>
            <a:xfrm>
              <a:off x="5279975" y="2633350"/>
              <a:ext cx="55325" cy="14300"/>
            </a:xfrm>
            <a:custGeom>
              <a:avLst/>
              <a:gdLst/>
              <a:ahLst/>
              <a:cxnLst/>
              <a:rect l="l" t="t" r="r" b="b"/>
              <a:pathLst>
                <a:path w="2213" h="572" extrusionOk="0">
                  <a:moveTo>
                    <a:pt x="215" y="1"/>
                  </a:moveTo>
                  <a:cubicBezTo>
                    <a:pt x="98" y="1"/>
                    <a:pt x="1" y="114"/>
                    <a:pt x="1" y="228"/>
                  </a:cubicBezTo>
                  <a:cubicBezTo>
                    <a:pt x="1" y="357"/>
                    <a:pt x="104" y="446"/>
                    <a:pt x="226" y="454"/>
                  </a:cubicBezTo>
                  <a:lnTo>
                    <a:pt x="1986" y="571"/>
                  </a:lnTo>
                  <a:cubicBezTo>
                    <a:pt x="1990" y="571"/>
                    <a:pt x="1993" y="572"/>
                    <a:pt x="1997" y="572"/>
                  </a:cubicBezTo>
                  <a:cubicBezTo>
                    <a:pt x="2114" y="572"/>
                    <a:pt x="2213" y="458"/>
                    <a:pt x="2213" y="346"/>
                  </a:cubicBezTo>
                  <a:cubicBezTo>
                    <a:pt x="2213" y="216"/>
                    <a:pt x="2109" y="126"/>
                    <a:pt x="1986" y="118"/>
                  </a:cubicBezTo>
                  <a:lnTo>
                    <a:pt x="226" y="1"/>
                  </a:lnTo>
                  <a:cubicBezTo>
                    <a:pt x="222" y="1"/>
                    <a:pt x="218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0" name="Google Shape;16920;p28"/>
            <p:cNvSpPr/>
            <p:nvPr/>
          </p:nvSpPr>
          <p:spPr>
            <a:xfrm>
              <a:off x="5433800" y="2639225"/>
              <a:ext cx="70325" cy="14300"/>
            </a:xfrm>
            <a:custGeom>
              <a:avLst/>
              <a:gdLst/>
              <a:ahLst/>
              <a:cxnLst/>
              <a:rect l="l" t="t" r="r" b="b"/>
              <a:pathLst>
                <a:path w="2813" h="572" extrusionOk="0">
                  <a:moveTo>
                    <a:pt x="2536" y="1"/>
                  </a:moveTo>
                  <a:cubicBezTo>
                    <a:pt x="2531" y="1"/>
                    <a:pt x="2526" y="1"/>
                    <a:pt x="2521" y="1"/>
                  </a:cubicBezTo>
                  <a:lnTo>
                    <a:pt x="292" y="118"/>
                  </a:lnTo>
                  <a:cubicBezTo>
                    <a:pt x="7" y="134"/>
                    <a:pt x="0" y="572"/>
                    <a:pt x="277" y="572"/>
                  </a:cubicBezTo>
                  <a:cubicBezTo>
                    <a:pt x="282" y="572"/>
                    <a:pt x="287" y="572"/>
                    <a:pt x="292" y="571"/>
                  </a:cubicBezTo>
                  <a:lnTo>
                    <a:pt x="2521" y="454"/>
                  </a:lnTo>
                  <a:cubicBezTo>
                    <a:pt x="2806" y="438"/>
                    <a:pt x="2813" y="1"/>
                    <a:pt x="2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1" name="Google Shape;16921;p28"/>
            <p:cNvSpPr/>
            <p:nvPr/>
          </p:nvSpPr>
          <p:spPr>
            <a:xfrm>
              <a:off x="5307125" y="2706125"/>
              <a:ext cx="82625" cy="18625"/>
            </a:xfrm>
            <a:custGeom>
              <a:avLst/>
              <a:gdLst/>
              <a:ahLst/>
              <a:cxnLst/>
              <a:rect l="l" t="t" r="r" b="b"/>
              <a:pathLst>
                <a:path w="3305" h="745" extrusionOk="0">
                  <a:moveTo>
                    <a:pt x="316" y="0"/>
                  </a:moveTo>
                  <a:cubicBezTo>
                    <a:pt x="81" y="0"/>
                    <a:pt x="0" y="377"/>
                    <a:pt x="259" y="446"/>
                  </a:cubicBezTo>
                  <a:cubicBezTo>
                    <a:pt x="999" y="645"/>
                    <a:pt x="1760" y="745"/>
                    <a:pt x="2524" y="745"/>
                  </a:cubicBezTo>
                  <a:cubicBezTo>
                    <a:pt x="2687" y="745"/>
                    <a:pt x="2850" y="740"/>
                    <a:pt x="3013" y="731"/>
                  </a:cubicBezTo>
                  <a:cubicBezTo>
                    <a:pt x="3298" y="714"/>
                    <a:pt x="3305" y="276"/>
                    <a:pt x="3028" y="276"/>
                  </a:cubicBezTo>
                  <a:cubicBezTo>
                    <a:pt x="3023" y="276"/>
                    <a:pt x="3018" y="276"/>
                    <a:pt x="3013" y="277"/>
                  </a:cubicBezTo>
                  <a:cubicBezTo>
                    <a:pt x="2849" y="287"/>
                    <a:pt x="2684" y="292"/>
                    <a:pt x="2520" y="292"/>
                  </a:cubicBezTo>
                  <a:cubicBezTo>
                    <a:pt x="1798" y="292"/>
                    <a:pt x="1079" y="196"/>
                    <a:pt x="380" y="9"/>
                  </a:cubicBezTo>
                  <a:cubicBezTo>
                    <a:pt x="357" y="3"/>
                    <a:pt x="336" y="0"/>
                    <a:pt x="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2" name="Google Shape;16922;p28"/>
            <p:cNvSpPr/>
            <p:nvPr/>
          </p:nvSpPr>
          <p:spPr>
            <a:xfrm>
              <a:off x="5555100" y="2665700"/>
              <a:ext cx="53600" cy="19725"/>
            </a:xfrm>
            <a:custGeom>
              <a:avLst/>
              <a:gdLst/>
              <a:ahLst/>
              <a:cxnLst/>
              <a:rect l="l" t="t" r="r" b="b"/>
              <a:pathLst>
                <a:path w="2144" h="789" extrusionOk="0">
                  <a:moveTo>
                    <a:pt x="255" y="0"/>
                  </a:moveTo>
                  <a:cubicBezTo>
                    <a:pt x="154" y="0"/>
                    <a:pt x="60" y="59"/>
                    <a:pt x="32" y="164"/>
                  </a:cubicBezTo>
                  <a:cubicBezTo>
                    <a:pt x="1" y="277"/>
                    <a:pt x="70" y="419"/>
                    <a:pt x="190" y="443"/>
                  </a:cubicBezTo>
                  <a:lnTo>
                    <a:pt x="1835" y="783"/>
                  </a:lnTo>
                  <a:cubicBezTo>
                    <a:pt x="1853" y="787"/>
                    <a:pt x="1871" y="789"/>
                    <a:pt x="1889" y="789"/>
                  </a:cubicBezTo>
                  <a:cubicBezTo>
                    <a:pt x="1990" y="789"/>
                    <a:pt x="2085" y="730"/>
                    <a:pt x="2113" y="625"/>
                  </a:cubicBezTo>
                  <a:cubicBezTo>
                    <a:pt x="2144" y="513"/>
                    <a:pt x="2075" y="371"/>
                    <a:pt x="1954" y="346"/>
                  </a:cubicBezTo>
                  <a:lnTo>
                    <a:pt x="309" y="6"/>
                  </a:lnTo>
                  <a:cubicBezTo>
                    <a:pt x="291" y="2"/>
                    <a:pt x="273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3" name="Google Shape;16923;p28"/>
            <p:cNvSpPr/>
            <p:nvPr/>
          </p:nvSpPr>
          <p:spPr>
            <a:xfrm>
              <a:off x="5310650" y="2782925"/>
              <a:ext cx="108450" cy="14875"/>
            </a:xfrm>
            <a:custGeom>
              <a:avLst/>
              <a:gdLst/>
              <a:ahLst/>
              <a:cxnLst/>
              <a:rect l="l" t="t" r="r" b="b"/>
              <a:pathLst>
                <a:path w="4338" h="595" extrusionOk="0">
                  <a:moveTo>
                    <a:pt x="263" y="0"/>
                  </a:moveTo>
                  <a:cubicBezTo>
                    <a:pt x="1" y="0"/>
                    <a:pt x="13" y="425"/>
                    <a:pt x="290" y="454"/>
                  </a:cubicBezTo>
                  <a:cubicBezTo>
                    <a:pt x="1178" y="548"/>
                    <a:pt x="2070" y="595"/>
                    <a:pt x="2962" y="595"/>
                  </a:cubicBezTo>
                  <a:cubicBezTo>
                    <a:pt x="3323" y="595"/>
                    <a:pt x="3683" y="587"/>
                    <a:pt x="4044" y="572"/>
                  </a:cubicBezTo>
                  <a:cubicBezTo>
                    <a:pt x="4332" y="559"/>
                    <a:pt x="4337" y="119"/>
                    <a:pt x="4056" y="119"/>
                  </a:cubicBezTo>
                  <a:cubicBezTo>
                    <a:pt x="4052" y="119"/>
                    <a:pt x="4048" y="119"/>
                    <a:pt x="4044" y="119"/>
                  </a:cubicBezTo>
                  <a:cubicBezTo>
                    <a:pt x="3683" y="134"/>
                    <a:pt x="3323" y="142"/>
                    <a:pt x="2962" y="142"/>
                  </a:cubicBezTo>
                  <a:cubicBezTo>
                    <a:pt x="2070" y="142"/>
                    <a:pt x="1178" y="95"/>
                    <a:pt x="290" y="1"/>
                  </a:cubicBezTo>
                  <a:cubicBezTo>
                    <a:pt x="281" y="0"/>
                    <a:pt x="272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4" name="Google Shape;16924;p28"/>
            <p:cNvSpPr/>
            <p:nvPr/>
          </p:nvSpPr>
          <p:spPr>
            <a:xfrm>
              <a:off x="5510025" y="2763875"/>
              <a:ext cx="82075" cy="12825"/>
            </a:xfrm>
            <a:custGeom>
              <a:avLst/>
              <a:gdLst/>
              <a:ahLst/>
              <a:cxnLst/>
              <a:rect l="l" t="t" r="r" b="b"/>
              <a:pathLst>
                <a:path w="3283" h="513" extrusionOk="0">
                  <a:moveTo>
                    <a:pt x="2996" y="0"/>
                  </a:moveTo>
                  <a:cubicBezTo>
                    <a:pt x="2994" y="0"/>
                    <a:pt x="2992" y="0"/>
                    <a:pt x="2990" y="0"/>
                  </a:cubicBezTo>
                  <a:lnTo>
                    <a:pt x="293" y="60"/>
                  </a:lnTo>
                  <a:cubicBezTo>
                    <a:pt x="4" y="66"/>
                    <a:pt x="0" y="513"/>
                    <a:pt x="287" y="513"/>
                  </a:cubicBezTo>
                  <a:cubicBezTo>
                    <a:pt x="289" y="513"/>
                    <a:pt x="291" y="513"/>
                    <a:pt x="293" y="513"/>
                  </a:cubicBezTo>
                  <a:lnTo>
                    <a:pt x="2990" y="453"/>
                  </a:lnTo>
                  <a:cubicBezTo>
                    <a:pt x="3279" y="447"/>
                    <a:pt x="3283" y="0"/>
                    <a:pt x="29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5" name="Google Shape;16925;p28"/>
            <p:cNvSpPr/>
            <p:nvPr/>
          </p:nvSpPr>
          <p:spPr>
            <a:xfrm>
              <a:off x="5449925" y="2819200"/>
              <a:ext cx="89375" cy="16300"/>
            </a:xfrm>
            <a:custGeom>
              <a:avLst/>
              <a:gdLst/>
              <a:ahLst/>
              <a:cxnLst/>
              <a:rect l="l" t="t" r="r" b="b"/>
              <a:pathLst>
                <a:path w="3575" h="652" extrusionOk="0">
                  <a:moveTo>
                    <a:pt x="209" y="0"/>
                  </a:moveTo>
                  <a:cubicBezTo>
                    <a:pt x="96" y="0"/>
                    <a:pt x="2" y="121"/>
                    <a:pt x="2" y="227"/>
                  </a:cubicBezTo>
                  <a:cubicBezTo>
                    <a:pt x="1" y="362"/>
                    <a:pt x="107" y="440"/>
                    <a:pt x="228" y="454"/>
                  </a:cubicBezTo>
                  <a:cubicBezTo>
                    <a:pt x="1243" y="570"/>
                    <a:pt x="2262" y="636"/>
                    <a:pt x="3283" y="651"/>
                  </a:cubicBezTo>
                  <a:cubicBezTo>
                    <a:pt x="3285" y="652"/>
                    <a:pt x="3286" y="652"/>
                    <a:pt x="3288" y="652"/>
                  </a:cubicBezTo>
                  <a:cubicBezTo>
                    <a:pt x="3575" y="652"/>
                    <a:pt x="3573" y="203"/>
                    <a:pt x="3283" y="199"/>
                  </a:cubicBezTo>
                  <a:cubicBezTo>
                    <a:pt x="2262" y="183"/>
                    <a:pt x="1243" y="117"/>
                    <a:pt x="228" y="1"/>
                  </a:cubicBezTo>
                  <a:cubicBezTo>
                    <a:pt x="222" y="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6" name="Google Shape;16926;p28"/>
            <p:cNvSpPr/>
            <p:nvPr/>
          </p:nvSpPr>
          <p:spPr>
            <a:xfrm>
              <a:off x="5599675" y="2823675"/>
              <a:ext cx="58200" cy="13475"/>
            </a:xfrm>
            <a:custGeom>
              <a:avLst/>
              <a:gdLst/>
              <a:ahLst/>
              <a:cxnLst/>
              <a:rect l="l" t="t" r="r" b="b"/>
              <a:pathLst>
                <a:path w="2328" h="539" extrusionOk="0">
                  <a:moveTo>
                    <a:pt x="218" y="1"/>
                  </a:moveTo>
                  <a:cubicBezTo>
                    <a:pt x="100" y="1"/>
                    <a:pt x="1" y="112"/>
                    <a:pt x="1" y="226"/>
                  </a:cubicBezTo>
                  <a:cubicBezTo>
                    <a:pt x="1" y="353"/>
                    <a:pt x="104" y="447"/>
                    <a:pt x="228" y="454"/>
                  </a:cubicBezTo>
                  <a:lnTo>
                    <a:pt x="2100" y="538"/>
                  </a:lnTo>
                  <a:cubicBezTo>
                    <a:pt x="2103" y="538"/>
                    <a:pt x="2106" y="539"/>
                    <a:pt x="2110" y="539"/>
                  </a:cubicBezTo>
                  <a:cubicBezTo>
                    <a:pt x="2228" y="539"/>
                    <a:pt x="2327" y="427"/>
                    <a:pt x="2327" y="313"/>
                  </a:cubicBezTo>
                  <a:cubicBezTo>
                    <a:pt x="2327" y="186"/>
                    <a:pt x="2222" y="92"/>
                    <a:pt x="2100" y="85"/>
                  </a:cubicBezTo>
                  <a:lnTo>
                    <a:pt x="228" y="1"/>
                  </a:lnTo>
                  <a:cubicBezTo>
                    <a:pt x="225" y="1"/>
                    <a:pt x="221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7" name="Google Shape;16927;p28"/>
            <p:cNvSpPr/>
            <p:nvPr/>
          </p:nvSpPr>
          <p:spPr>
            <a:xfrm>
              <a:off x="5224475" y="2834000"/>
              <a:ext cx="83950" cy="15500"/>
            </a:xfrm>
            <a:custGeom>
              <a:avLst/>
              <a:gdLst/>
              <a:ahLst/>
              <a:cxnLst/>
              <a:rect l="l" t="t" r="r" b="b"/>
              <a:pathLst>
                <a:path w="3358" h="620" extrusionOk="0">
                  <a:moveTo>
                    <a:pt x="326" y="1"/>
                  </a:moveTo>
                  <a:cubicBezTo>
                    <a:pt x="86" y="1"/>
                    <a:pt x="0" y="382"/>
                    <a:pt x="264" y="443"/>
                  </a:cubicBezTo>
                  <a:cubicBezTo>
                    <a:pt x="765" y="560"/>
                    <a:pt x="1278" y="619"/>
                    <a:pt x="1790" y="619"/>
                  </a:cubicBezTo>
                  <a:cubicBezTo>
                    <a:pt x="2225" y="619"/>
                    <a:pt x="2660" y="577"/>
                    <a:pt x="3089" y="492"/>
                  </a:cubicBezTo>
                  <a:cubicBezTo>
                    <a:pt x="3358" y="439"/>
                    <a:pt x="3266" y="50"/>
                    <a:pt x="3018" y="50"/>
                  </a:cubicBezTo>
                  <a:cubicBezTo>
                    <a:pt x="3002" y="50"/>
                    <a:pt x="2985" y="51"/>
                    <a:pt x="2968" y="55"/>
                  </a:cubicBezTo>
                  <a:cubicBezTo>
                    <a:pt x="2579" y="131"/>
                    <a:pt x="2183" y="169"/>
                    <a:pt x="1788" y="169"/>
                  </a:cubicBezTo>
                  <a:cubicBezTo>
                    <a:pt x="1317" y="169"/>
                    <a:pt x="845" y="115"/>
                    <a:pt x="384" y="8"/>
                  </a:cubicBezTo>
                  <a:cubicBezTo>
                    <a:pt x="364" y="3"/>
                    <a:pt x="345" y="1"/>
                    <a:pt x="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8" name="Google Shape;16928;p28"/>
            <p:cNvSpPr/>
            <p:nvPr/>
          </p:nvSpPr>
          <p:spPr>
            <a:xfrm>
              <a:off x="5239700" y="2756425"/>
              <a:ext cx="72725" cy="16725"/>
            </a:xfrm>
            <a:custGeom>
              <a:avLst/>
              <a:gdLst/>
              <a:ahLst/>
              <a:cxnLst/>
              <a:rect l="l" t="t" r="r" b="b"/>
              <a:pathLst>
                <a:path w="2909" h="669" extrusionOk="0">
                  <a:moveTo>
                    <a:pt x="303" y="0"/>
                  </a:moveTo>
                  <a:cubicBezTo>
                    <a:pt x="77" y="0"/>
                    <a:pt x="1" y="370"/>
                    <a:pt x="253" y="447"/>
                  </a:cubicBezTo>
                  <a:cubicBezTo>
                    <a:pt x="732" y="595"/>
                    <a:pt x="1228" y="668"/>
                    <a:pt x="1725" y="668"/>
                  </a:cubicBezTo>
                  <a:cubicBezTo>
                    <a:pt x="2058" y="668"/>
                    <a:pt x="2391" y="635"/>
                    <a:pt x="2719" y="569"/>
                  </a:cubicBezTo>
                  <a:cubicBezTo>
                    <a:pt x="2840" y="546"/>
                    <a:pt x="2909" y="403"/>
                    <a:pt x="2878" y="292"/>
                  </a:cubicBezTo>
                  <a:cubicBezTo>
                    <a:pt x="2848" y="186"/>
                    <a:pt x="2755" y="128"/>
                    <a:pt x="2654" y="128"/>
                  </a:cubicBezTo>
                  <a:cubicBezTo>
                    <a:pt x="2636" y="128"/>
                    <a:pt x="2617" y="130"/>
                    <a:pt x="2599" y="134"/>
                  </a:cubicBezTo>
                  <a:cubicBezTo>
                    <a:pt x="2311" y="190"/>
                    <a:pt x="2020" y="218"/>
                    <a:pt x="1730" y="218"/>
                  </a:cubicBezTo>
                  <a:cubicBezTo>
                    <a:pt x="1272" y="218"/>
                    <a:pt x="815" y="149"/>
                    <a:pt x="374" y="12"/>
                  </a:cubicBezTo>
                  <a:cubicBezTo>
                    <a:pt x="349" y="4"/>
                    <a:pt x="325" y="0"/>
                    <a:pt x="3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29" name="Google Shape;16929;p28"/>
            <p:cNvSpPr/>
            <p:nvPr/>
          </p:nvSpPr>
          <p:spPr>
            <a:xfrm>
              <a:off x="5369275" y="2747325"/>
              <a:ext cx="85000" cy="14625"/>
            </a:xfrm>
            <a:custGeom>
              <a:avLst/>
              <a:gdLst/>
              <a:ahLst/>
              <a:cxnLst/>
              <a:rect l="l" t="t" r="r" b="b"/>
              <a:pathLst>
                <a:path w="3400" h="585" extrusionOk="0">
                  <a:moveTo>
                    <a:pt x="279" y="1"/>
                  </a:moveTo>
                  <a:cubicBezTo>
                    <a:pt x="1" y="1"/>
                    <a:pt x="5" y="440"/>
                    <a:pt x="292" y="454"/>
                  </a:cubicBezTo>
                  <a:lnTo>
                    <a:pt x="3108" y="584"/>
                  </a:lnTo>
                  <a:cubicBezTo>
                    <a:pt x="3112" y="584"/>
                    <a:pt x="3116" y="584"/>
                    <a:pt x="3119" y="584"/>
                  </a:cubicBezTo>
                  <a:cubicBezTo>
                    <a:pt x="3399" y="584"/>
                    <a:pt x="3394" y="144"/>
                    <a:pt x="3108" y="130"/>
                  </a:cubicBezTo>
                  <a:lnTo>
                    <a:pt x="292" y="1"/>
                  </a:lnTo>
                  <a:cubicBezTo>
                    <a:pt x="288" y="1"/>
                    <a:pt x="283" y="1"/>
                    <a:pt x="2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0" name="Google Shape;16930;p28"/>
            <p:cNvSpPr/>
            <p:nvPr/>
          </p:nvSpPr>
          <p:spPr>
            <a:xfrm>
              <a:off x="5353275" y="2824550"/>
              <a:ext cx="61200" cy="14300"/>
            </a:xfrm>
            <a:custGeom>
              <a:avLst/>
              <a:gdLst/>
              <a:ahLst/>
              <a:cxnLst/>
              <a:rect l="l" t="t" r="r" b="b"/>
              <a:pathLst>
                <a:path w="2448" h="572" extrusionOk="0">
                  <a:moveTo>
                    <a:pt x="218" y="0"/>
                  </a:moveTo>
                  <a:cubicBezTo>
                    <a:pt x="100" y="0"/>
                    <a:pt x="0" y="113"/>
                    <a:pt x="0" y="228"/>
                  </a:cubicBezTo>
                  <a:cubicBezTo>
                    <a:pt x="0" y="356"/>
                    <a:pt x="103" y="447"/>
                    <a:pt x="227" y="453"/>
                  </a:cubicBezTo>
                  <a:lnTo>
                    <a:pt x="2220" y="571"/>
                  </a:lnTo>
                  <a:cubicBezTo>
                    <a:pt x="2224" y="571"/>
                    <a:pt x="2228" y="571"/>
                    <a:pt x="2232" y="571"/>
                  </a:cubicBezTo>
                  <a:cubicBezTo>
                    <a:pt x="2349" y="571"/>
                    <a:pt x="2447" y="459"/>
                    <a:pt x="2447" y="345"/>
                  </a:cubicBezTo>
                  <a:cubicBezTo>
                    <a:pt x="2447" y="217"/>
                    <a:pt x="2344" y="126"/>
                    <a:pt x="2220" y="118"/>
                  </a:cubicBezTo>
                  <a:lnTo>
                    <a:pt x="227" y="0"/>
                  </a:lnTo>
                  <a:cubicBezTo>
                    <a:pt x="224" y="0"/>
                    <a:pt x="221" y="0"/>
                    <a:pt x="2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1" name="Google Shape;16931;p28"/>
            <p:cNvSpPr/>
            <p:nvPr/>
          </p:nvSpPr>
          <p:spPr>
            <a:xfrm>
              <a:off x="5577500" y="2738950"/>
              <a:ext cx="58600" cy="11350"/>
            </a:xfrm>
            <a:custGeom>
              <a:avLst/>
              <a:gdLst/>
              <a:ahLst/>
              <a:cxnLst/>
              <a:rect l="l" t="t" r="r" b="b"/>
              <a:pathLst>
                <a:path w="2344" h="454" extrusionOk="0">
                  <a:moveTo>
                    <a:pt x="292" y="1"/>
                  </a:moveTo>
                  <a:cubicBezTo>
                    <a:pt x="1" y="1"/>
                    <a:pt x="1" y="454"/>
                    <a:pt x="292" y="454"/>
                  </a:cubicBezTo>
                  <a:lnTo>
                    <a:pt x="2052" y="454"/>
                  </a:lnTo>
                  <a:cubicBezTo>
                    <a:pt x="2343" y="454"/>
                    <a:pt x="2343" y="1"/>
                    <a:pt x="20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2" name="Google Shape;16932;p28"/>
            <p:cNvSpPr/>
            <p:nvPr/>
          </p:nvSpPr>
          <p:spPr>
            <a:xfrm>
              <a:off x="5250475" y="2595250"/>
              <a:ext cx="29250" cy="11350"/>
            </a:xfrm>
            <a:custGeom>
              <a:avLst/>
              <a:gdLst/>
              <a:ahLst/>
              <a:cxnLst/>
              <a:rect l="l" t="t" r="r" b="b"/>
              <a:pathLst>
                <a:path w="1170" h="454" extrusionOk="0">
                  <a:moveTo>
                    <a:pt x="234" y="0"/>
                  </a:moveTo>
                  <a:cubicBezTo>
                    <a:pt x="115" y="0"/>
                    <a:pt x="1" y="104"/>
                    <a:pt x="7" y="226"/>
                  </a:cubicBezTo>
                  <a:cubicBezTo>
                    <a:pt x="13" y="350"/>
                    <a:pt x="107" y="453"/>
                    <a:pt x="234" y="453"/>
                  </a:cubicBezTo>
                  <a:lnTo>
                    <a:pt x="938" y="453"/>
                  </a:lnTo>
                  <a:cubicBezTo>
                    <a:pt x="1055" y="453"/>
                    <a:pt x="1170" y="348"/>
                    <a:pt x="1163" y="226"/>
                  </a:cubicBezTo>
                  <a:cubicBezTo>
                    <a:pt x="1159" y="104"/>
                    <a:pt x="1065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3" name="Google Shape;16933;p28"/>
            <p:cNvSpPr/>
            <p:nvPr/>
          </p:nvSpPr>
          <p:spPr>
            <a:xfrm>
              <a:off x="5338700" y="2677975"/>
              <a:ext cx="82300" cy="14875"/>
            </a:xfrm>
            <a:custGeom>
              <a:avLst/>
              <a:gdLst/>
              <a:ahLst/>
              <a:cxnLst/>
              <a:rect l="l" t="t" r="r" b="b"/>
              <a:pathLst>
                <a:path w="3292" h="595" extrusionOk="0">
                  <a:moveTo>
                    <a:pt x="3035" y="1"/>
                  </a:moveTo>
                  <a:cubicBezTo>
                    <a:pt x="3018" y="1"/>
                    <a:pt x="3001" y="2"/>
                    <a:pt x="2983" y="5"/>
                  </a:cubicBezTo>
                  <a:cubicBezTo>
                    <a:pt x="2442" y="97"/>
                    <a:pt x="1895" y="143"/>
                    <a:pt x="1348" y="143"/>
                  </a:cubicBezTo>
                  <a:cubicBezTo>
                    <a:pt x="974" y="143"/>
                    <a:pt x="599" y="121"/>
                    <a:pt x="226" y="79"/>
                  </a:cubicBezTo>
                  <a:cubicBezTo>
                    <a:pt x="220" y="78"/>
                    <a:pt x="213" y="78"/>
                    <a:pt x="207" y="78"/>
                  </a:cubicBezTo>
                  <a:cubicBezTo>
                    <a:pt x="93" y="78"/>
                    <a:pt x="0" y="199"/>
                    <a:pt x="0" y="304"/>
                  </a:cubicBezTo>
                  <a:cubicBezTo>
                    <a:pt x="0" y="439"/>
                    <a:pt x="104" y="518"/>
                    <a:pt x="226" y="532"/>
                  </a:cubicBezTo>
                  <a:cubicBezTo>
                    <a:pt x="601" y="573"/>
                    <a:pt x="977" y="594"/>
                    <a:pt x="1353" y="594"/>
                  </a:cubicBezTo>
                  <a:cubicBezTo>
                    <a:pt x="1940" y="594"/>
                    <a:pt x="2526" y="543"/>
                    <a:pt x="3106" y="442"/>
                  </a:cubicBezTo>
                  <a:cubicBezTo>
                    <a:pt x="3225" y="423"/>
                    <a:pt x="3292" y="273"/>
                    <a:pt x="3262" y="163"/>
                  </a:cubicBezTo>
                  <a:cubicBezTo>
                    <a:pt x="3231" y="54"/>
                    <a:pt x="3138" y="1"/>
                    <a:pt x="30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4" name="Google Shape;16934;p28"/>
            <p:cNvSpPr/>
            <p:nvPr/>
          </p:nvSpPr>
          <p:spPr>
            <a:xfrm>
              <a:off x="5253375" y="2685125"/>
              <a:ext cx="41000" cy="12850"/>
            </a:xfrm>
            <a:custGeom>
              <a:avLst/>
              <a:gdLst/>
              <a:ahLst/>
              <a:cxnLst/>
              <a:rect l="l" t="t" r="r" b="b"/>
              <a:pathLst>
                <a:path w="1640" h="514" extrusionOk="0">
                  <a:moveTo>
                    <a:pt x="223" y="1"/>
                  </a:moveTo>
                  <a:cubicBezTo>
                    <a:pt x="109" y="1"/>
                    <a:pt x="1" y="114"/>
                    <a:pt x="5" y="228"/>
                  </a:cubicBezTo>
                  <a:cubicBezTo>
                    <a:pt x="9" y="352"/>
                    <a:pt x="109" y="452"/>
                    <a:pt x="233" y="454"/>
                  </a:cubicBezTo>
                  <a:lnTo>
                    <a:pt x="1408" y="514"/>
                  </a:lnTo>
                  <a:cubicBezTo>
                    <a:pt x="1411" y="514"/>
                    <a:pt x="1414" y="514"/>
                    <a:pt x="1417" y="514"/>
                  </a:cubicBezTo>
                  <a:cubicBezTo>
                    <a:pt x="1531" y="514"/>
                    <a:pt x="1639" y="402"/>
                    <a:pt x="1633" y="286"/>
                  </a:cubicBezTo>
                  <a:cubicBezTo>
                    <a:pt x="1630" y="163"/>
                    <a:pt x="1531" y="62"/>
                    <a:pt x="1408" y="61"/>
                  </a:cubicBezTo>
                  <a:lnTo>
                    <a:pt x="233" y="1"/>
                  </a:lnTo>
                  <a:cubicBezTo>
                    <a:pt x="230" y="1"/>
                    <a:pt x="227" y="1"/>
                    <a:pt x="2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5" name="Google Shape;16935;p28"/>
            <p:cNvSpPr/>
            <p:nvPr/>
          </p:nvSpPr>
          <p:spPr>
            <a:xfrm>
              <a:off x="5599675" y="2785275"/>
              <a:ext cx="49425" cy="14875"/>
            </a:xfrm>
            <a:custGeom>
              <a:avLst/>
              <a:gdLst/>
              <a:ahLst/>
              <a:cxnLst/>
              <a:rect l="l" t="t" r="r" b="b"/>
              <a:pathLst>
                <a:path w="1977" h="595" extrusionOk="0">
                  <a:moveTo>
                    <a:pt x="1764" y="1"/>
                  </a:moveTo>
                  <a:cubicBezTo>
                    <a:pt x="1759" y="1"/>
                    <a:pt x="1754" y="1"/>
                    <a:pt x="1749" y="1"/>
                  </a:cubicBezTo>
                  <a:lnTo>
                    <a:pt x="226" y="141"/>
                  </a:lnTo>
                  <a:cubicBezTo>
                    <a:pt x="104" y="152"/>
                    <a:pt x="1" y="236"/>
                    <a:pt x="1" y="366"/>
                  </a:cubicBezTo>
                  <a:cubicBezTo>
                    <a:pt x="1" y="476"/>
                    <a:pt x="96" y="594"/>
                    <a:pt x="211" y="594"/>
                  </a:cubicBezTo>
                  <a:cubicBezTo>
                    <a:pt x="216" y="594"/>
                    <a:pt x="221" y="594"/>
                    <a:pt x="226" y="594"/>
                  </a:cubicBezTo>
                  <a:lnTo>
                    <a:pt x="1749" y="454"/>
                  </a:lnTo>
                  <a:cubicBezTo>
                    <a:pt x="1871" y="443"/>
                    <a:pt x="1976" y="359"/>
                    <a:pt x="1976" y="229"/>
                  </a:cubicBezTo>
                  <a:cubicBezTo>
                    <a:pt x="1976" y="119"/>
                    <a:pt x="1880" y="1"/>
                    <a:pt x="17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6" name="Google Shape;16936;p28"/>
            <p:cNvSpPr/>
            <p:nvPr/>
          </p:nvSpPr>
          <p:spPr>
            <a:xfrm>
              <a:off x="5144925" y="2847450"/>
              <a:ext cx="43900" cy="14350"/>
            </a:xfrm>
            <a:custGeom>
              <a:avLst/>
              <a:gdLst/>
              <a:ahLst/>
              <a:cxnLst/>
              <a:rect l="l" t="t" r="r" b="b"/>
              <a:pathLst>
                <a:path w="1756" h="574" extrusionOk="0">
                  <a:moveTo>
                    <a:pt x="1539" y="0"/>
                  </a:moveTo>
                  <a:cubicBezTo>
                    <a:pt x="1534" y="0"/>
                    <a:pt x="1528" y="0"/>
                    <a:pt x="1523" y="1"/>
                  </a:cubicBezTo>
                  <a:lnTo>
                    <a:pt x="232" y="118"/>
                  </a:lnTo>
                  <a:cubicBezTo>
                    <a:pt x="115" y="129"/>
                    <a:pt x="0" y="216"/>
                    <a:pt x="5" y="346"/>
                  </a:cubicBezTo>
                  <a:cubicBezTo>
                    <a:pt x="11" y="454"/>
                    <a:pt x="98" y="573"/>
                    <a:pt x="217" y="573"/>
                  </a:cubicBezTo>
                  <a:cubicBezTo>
                    <a:pt x="222" y="573"/>
                    <a:pt x="227" y="573"/>
                    <a:pt x="232" y="573"/>
                  </a:cubicBezTo>
                  <a:lnTo>
                    <a:pt x="1523" y="455"/>
                  </a:lnTo>
                  <a:cubicBezTo>
                    <a:pt x="1641" y="444"/>
                    <a:pt x="1755" y="358"/>
                    <a:pt x="1749" y="228"/>
                  </a:cubicBezTo>
                  <a:cubicBezTo>
                    <a:pt x="1744" y="120"/>
                    <a:pt x="1656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7" name="Google Shape;16937;p28"/>
            <p:cNvSpPr/>
            <p:nvPr/>
          </p:nvSpPr>
          <p:spPr>
            <a:xfrm>
              <a:off x="5700700" y="2829875"/>
              <a:ext cx="67400" cy="11350"/>
            </a:xfrm>
            <a:custGeom>
              <a:avLst/>
              <a:gdLst/>
              <a:ahLst/>
              <a:cxnLst/>
              <a:rect l="l" t="t" r="r" b="b"/>
              <a:pathLst>
                <a:path w="2696" h="454" extrusionOk="0">
                  <a:moveTo>
                    <a:pt x="292" y="0"/>
                  </a:moveTo>
                  <a:cubicBezTo>
                    <a:pt x="0" y="0"/>
                    <a:pt x="0" y="453"/>
                    <a:pt x="292" y="453"/>
                  </a:cubicBezTo>
                  <a:lnTo>
                    <a:pt x="2404" y="453"/>
                  </a:lnTo>
                  <a:cubicBezTo>
                    <a:pt x="2695" y="453"/>
                    <a:pt x="2695" y="0"/>
                    <a:pt x="2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8" name="Google Shape;16938;p28"/>
            <p:cNvSpPr/>
            <p:nvPr/>
          </p:nvSpPr>
          <p:spPr>
            <a:xfrm>
              <a:off x="5437950" y="2788925"/>
              <a:ext cx="47600" cy="12525"/>
            </a:xfrm>
            <a:custGeom>
              <a:avLst/>
              <a:gdLst/>
              <a:ahLst/>
              <a:cxnLst/>
              <a:rect l="l" t="t" r="r" b="b"/>
              <a:pathLst>
                <a:path w="1904" h="501" extrusionOk="0">
                  <a:moveTo>
                    <a:pt x="1641" y="0"/>
                  </a:moveTo>
                  <a:cubicBezTo>
                    <a:pt x="1625" y="0"/>
                    <a:pt x="1608" y="2"/>
                    <a:pt x="1591" y="4"/>
                  </a:cubicBezTo>
                  <a:cubicBezTo>
                    <a:pt x="1377" y="35"/>
                    <a:pt x="1162" y="50"/>
                    <a:pt x="947" y="50"/>
                  </a:cubicBezTo>
                  <a:cubicBezTo>
                    <a:pt x="732" y="50"/>
                    <a:pt x="517" y="35"/>
                    <a:pt x="303" y="4"/>
                  </a:cubicBezTo>
                  <a:cubicBezTo>
                    <a:pt x="287" y="2"/>
                    <a:pt x="272" y="1"/>
                    <a:pt x="256" y="1"/>
                  </a:cubicBezTo>
                  <a:cubicBezTo>
                    <a:pt x="152" y="1"/>
                    <a:pt x="50" y="51"/>
                    <a:pt x="24" y="163"/>
                  </a:cubicBezTo>
                  <a:cubicBezTo>
                    <a:pt x="0" y="271"/>
                    <a:pt x="58" y="423"/>
                    <a:pt x="182" y="441"/>
                  </a:cubicBezTo>
                  <a:cubicBezTo>
                    <a:pt x="435" y="481"/>
                    <a:pt x="691" y="500"/>
                    <a:pt x="946" y="500"/>
                  </a:cubicBezTo>
                  <a:cubicBezTo>
                    <a:pt x="1201" y="500"/>
                    <a:pt x="1457" y="481"/>
                    <a:pt x="1710" y="441"/>
                  </a:cubicBezTo>
                  <a:cubicBezTo>
                    <a:pt x="1829" y="423"/>
                    <a:pt x="1904" y="269"/>
                    <a:pt x="1870" y="163"/>
                  </a:cubicBezTo>
                  <a:cubicBezTo>
                    <a:pt x="1833" y="52"/>
                    <a:pt x="1745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39" name="Google Shape;16939;p28"/>
            <p:cNvSpPr/>
            <p:nvPr/>
          </p:nvSpPr>
          <p:spPr>
            <a:xfrm>
              <a:off x="5618175" y="4265725"/>
              <a:ext cx="639100" cy="1062350"/>
            </a:xfrm>
            <a:custGeom>
              <a:avLst/>
              <a:gdLst/>
              <a:ahLst/>
              <a:cxnLst/>
              <a:rect l="l" t="t" r="r" b="b"/>
              <a:pathLst>
                <a:path w="25564" h="42494" extrusionOk="0">
                  <a:moveTo>
                    <a:pt x="8513" y="469"/>
                  </a:moveTo>
                  <a:cubicBezTo>
                    <a:pt x="9424" y="469"/>
                    <a:pt x="10255" y="1024"/>
                    <a:pt x="10775" y="1814"/>
                  </a:cubicBezTo>
                  <a:cubicBezTo>
                    <a:pt x="11516" y="2942"/>
                    <a:pt x="11646" y="4376"/>
                    <a:pt x="11762" y="5684"/>
                  </a:cubicBezTo>
                  <a:cubicBezTo>
                    <a:pt x="12022" y="8614"/>
                    <a:pt x="11967" y="11578"/>
                    <a:pt x="12009" y="14517"/>
                  </a:cubicBezTo>
                  <a:lnTo>
                    <a:pt x="4802" y="14517"/>
                  </a:lnTo>
                  <a:lnTo>
                    <a:pt x="4802" y="7451"/>
                  </a:lnTo>
                  <a:cubicBezTo>
                    <a:pt x="4804" y="7401"/>
                    <a:pt x="4787" y="7354"/>
                    <a:pt x="4754" y="7315"/>
                  </a:cubicBezTo>
                  <a:cubicBezTo>
                    <a:pt x="4802" y="6002"/>
                    <a:pt x="5001" y="4684"/>
                    <a:pt x="5409" y="3436"/>
                  </a:cubicBezTo>
                  <a:lnTo>
                    <a:pt x="5410" y="3436"/>
                  </a:lnTo>
                  <a:cubicBezTo>
                    <a:pt x="5800" y="2242"/>
                    <a:pt x="6510" y="1028"/>
                    <a:pt x="7763" y="597"/>
                  </a:cubicBezTo>
                  <a:cubicBezTo>
                    <a:pt x="8016" y="509"/>
                    <a:pt x="8268" y="469"/>
                    <a:pt x="8513" y="469"/>
                  </a:cubicBezTo>
                  <a:close/>
                  <a:moveTo>
                    <a:pt x="12478" y="14978"/>
                  </a:moveTo>
                  <a:lnTo>
                    <a:pt x="16152" y="14980"/>
                  </a:lnTo>
                  <a:cubicBezTo>
                    <a:pt x="15917" y="15141"/>
                    <a:pt x="15676" y="15298"/>
                    <a:pt x="15464" y="15479"/>
                  </a:cubicBezTo>
                  <a:cubicBezTo>
                    <a:pt x="14862" y="15997"/>
                    <a:pt x="14662" y="16691"/>
                    <a:pt x="14654" y="17463"/>
                  </a:cubicBezTo>
                  <a:cubicBezTo>
                    <a:pt x="14649" y="17795"/>
                    <a:pt x="14657" y="18130"/>
                    <a:pt x="14667" y="18464"/>
                  </a:cubicBezTo>
                  <a:lnTo>
                    <a:pt x="12530" y="18464"/>
                  </a:lnTo>
                  <a:cubicBezTo>
                    <a:pt x="12512" y="17303"/>
                    <a:pt x="12495" y="16141"/>
                    <a:pt x="12478" y="14978"/>
                  </a:cubicBezTo>
                  <a:close/>
                  <a:moveTo>
                    <a:pt x="4338" y="14980"/>
                  </a:moveTo>
                  <a:lnTo>
                    <a:pt x="4338" y="23609"/>
                  </a:lnTo>
                  <a:lnTo>
                    <a:pt x="614" y="23609"/>
                  </a:lnTo>
                  <a:lnTo>
                    <a:pt x="614" y="14980"/>
                  </a:lnTo>
                  <a:close/>
                  <a:moveTo>
                    <a:pt x="12016" y="14980"/>
                  </a:moveTo>
                  <a:cubicBezTo>
                    <a:pt x="12033" y="16141"/>
                    <a:pt x="12050" y="17303"/>
                    <a:pt x="12069" y="18464"/>
                  </a:cubicBezTo>
                  <a:lnTo>
                    <a:pt x="10432" y="18464"/>
                  </a:lnTo>
                  <a:cubicBezTo>
                    <a:pt x="10136" y="18464"/>
                    <a:pt x="10134" y="18926"/>
                    <a:pt x="10432" y="18926"/>
                  </a:cubicBezTo>
                  <a:lnTo>
                    <a:pt x="12075" y="18926"/>
                  </a:lnTo>
                  <a:lnTo>
                    <a:pt x="12143" y="23483"/>
                  </a:lnTo>
                  <a:cubicBezTo>
                    <a:pt x="12143" y="23525"/>
                    <a:pt x="12144" y="23567"/>
                    <a:pt x="12146" y="23609"/>
                  </a:cubicBezTo>
                  <a:lnTo>
                    <a:pt x="4801" y="23609"/>
                  </a:lnTo>
                  <a:lnTo>
                    <a:pt x="4801" y="14980"/>
                  </a:lnTo>
                  <a:close/>
                  <a:moveTo>
                    <a:pt x="14681" y="18926"/>
                  </a:moveTo>
                  <a:cubicBezTo>
                    <a:pt x="14701" y="19406"/>
                    <a:pt x="14723" y="19884"/>
                    <a:pt x="14737" y="20362"/>
                  </a:cubicBezTo>
                  <a:cubicBezTo>
                    <a:pt x="14765" y="21358"/>
                    <a:pt x="14794" y="22353"/>
                    <a:pt x="14819" y="23349"/>
                  </a:cubicBezTo>
                  <a:cubicBezTo>
                    <a:pt x="14820" y="23436"/>
                    <a:pt x="14822" y="23522"/>
                    <a:pt x="14823" y="23609"/>
                  </a:cubicBezTo>
                  <a:lnTo>
                    <a:pt x="12608" y="23609"/>
                  </a:lnTo>
                  <a:lnTo>
                    <a:pt x="12537" y="18926"/>
                  </a:lnTo>
                  <a:close/>
                  <a:moveTo>
                    <a:pt x="20128" y="18926"/>
                  </a:moveTo>
                  <a:cubicBezTo>
                    <a:pt x="19849" y="19246"/>
                    <a:pt x="19569" y="19567"/>
                    <a:pt x="19290" y="19887"/>
                  </a:cubicBezTo>
                  <a:cubicBezTo>
                    <a:pt x="19223" y="19965"/>
                    <a:pt x="19201" y="20073"/>
                    <a:pt x="19254" y="20166"/>
                  </a:cubicBezTo>
                  <a:cubicBezTo>
                    <a:pt x="19293" y="20232"/>
                    <a:pt x="19376" y="20283"/>
                    <a:pt x="19456" y="20283"/>
                  </a:cubicBezTo>
                  <a:cubicBezTo>
                    <a:pt x="19476" y="20283"/>
                    <a:pt x="19497" y="20280"/>
                    <a:pt x="19516" y="20272"/>
                  </a:cubicBezTo>
                  <a:cubicBezTo>
                    <a:pt x="19809" y="20158"/>
                    <a:pt x="19994" y="19935"/>
                    <a:pt x="20169" y="19682"/>
                  </a:cubicBezTo>
                  <a:cubicBezTo>
                    <a:pt x="20196" y="19642"/>
                    <a:pt x="20227" y="19595"/>
                    <a:pt x="20260" y="19548"/>
                  </a:cubicBezTo>
                  <a:cubicBezTo>
                    <a:pt x="20327" y="20612"/>
                    <a:pt x="20346" y="21679"/>
                    <a:pt x="20338" y="22745"/>
                  </a:cubicBezTo>
                  <a:cubicBezTo>
                    <a:pt x="20136" y="22560"/>
                    <a:pt x="19945" y="22362"/>
                    <a:pt x="19766" y="22156"/>
                  </a:cubicBezTo>
                  <a:cubicBezTo>
                    <a:pt x="19728" y="22109"/>
                    <a:pt x="19670" y="22088"/>
                    <a:pt x="19611" y="22088"/>
                  </a:cubicBezTo>
                  <a:cubicBezTo>
                    <a:pt x="19548" y="22088"/>
                    <a:pt x="19484" y="22113"/>
                    <a:pt x="19441" y="22156"/>
                  </a:cubicBezTo>
                  <a:cubicBezTo>
                    <a:pt x="19347" y="22250"/>
                    <a:pt x="19359" y="22387"/>
                    <a:pt x="19441" y="22481"/>
                  </a:cubicBezTo>
                  <a:cubicBezTo>
                    <a:pt x="19710" y="22799"/>
                    <a:pt x="20014" y="23080"/>
                    <a:pt x="20335" y="23342"/>
                  </a:cubicBezTo>
                  <a:cubicBezTo>
                    <a:pt x="20334" y="23431"/>
                    <a:pt x="20337" y="23520"/>
                    <a:pt x="20334" y="23608"/>
                  </a:cubicBezTo>
                  <a:lnTo>
                    <a:pt x="15284" y="23609"/>
                  </a:lnTo>
                  <a:cubicBezTo>
                    <a:pt x="15246" y="22047"/>
                    <a:pt x="15202" y="20487"/>
                    <a:pt x="15154" y="18926"/>
                  </a:cubicBezTo>
                  <a:close/>
                  <a:moveTo>
                    <a:pt x="14834" y="24070"/>
                  </a:moveTo>
                  <a:cubicBezTo>
                    <a:pt x="14924" y="27816"/>
                    <a:pt x="14982" y="31562"/>
                    <a:pt x="15011" y="35309"/>
                  </a:cubicBezTo>
                  <a:cubicBezTo>
                    <a:pt x="15029" y="37549"/>
                    <a:pt x="15033" y="39790"/>
                    <a:pt x="15029" y="42032"/>
                  </a:cubicBezTo>
                  <a:lnTo>
                    <a:pt x="614" y="42032"/>
                  </a:lnTo>
                  <a:lnTo>
                    <a:pt x="614" y="24070"/>
                  </a:lnTo>
                  <a:lnTo>
                    <a:pt x="4338" y="24070"/>
                  </a:lnTo>
                  <a:lnTo>
                    <a:pt x="4338" y="32932"/>
                  </a:lnTo>
                  <a:cubicBezTo>
                    <a:pt x="4338" y="33080"/>
                    <a:pt x="4454" y="33154"/>
                    <a:pt x="4570" y="33154"/>
                  </a:cubicBezTo>
                  <a:cubicBezTo>
                    <a:pt x="4685" y="33154"/>
                    <a:pt x="4801" y="33080"/>
                    <a:pt x="4801" y="32932"/>
                  </a:cubicBezTo>
                  <a:lnTo>
                    <a:pt x="4801" y="24070"/>
                  </a:lnTo>
                  <a:lnTo>
                    <a:pt x="12154" y="24070"/>
                  </a:lnTo>
                  <a:cubicBezTo>
                    <a:pt x="12204" y="27229"/>
                    <a:pt x="12266" y="30390"/>
                    <a:pt x="12045" y="33544"/>
                  </a:cubicBezTo>
                  <a:cubicBezTo>
                    <a:pt x="12035" y="33692"/>
                    <a:pt x="12145" y="33766"/>
                    <a:pt x="12261" y="33766"/>
                  </a:cubicBezTo>
                  <a:cubicBezTo>
                    <a:pt x="12376" y="33766"/>
                    <a:pt x="12497" y="33692"/>
                    <a:pt x="12508" y="33544"/>
                  </a:cubicBezTo>
                  <a:cubicBezTo>
                    <a:pt x="12729" y="30390"/>
                    <a:pt x="12663" y="27229"/>
                    <a:pt x="12616" y="24070"/>
                  </a:cubicBezTo>
                  <a:close/>
                  <a:moveTo>
                    <a:pt x="8524" y="1"/>
                  </a:moveTo>
                  <a:cubicBezTo>
                    <a:pt x="8377" y="1"/>
                    <a:pt x="8228" y="13"/>
                    <a:pt x="8077" y="39"/>
                  </a:cubicBezTo>
                  <a:cubicBezTo>
                    <a:pt x="6648" y="285"/>
                    <a:pt x="5683" y="1491"/>
                    <a:pt x="5166" y="2762"/>
                  </a:cubicBezTo>
                  <a:cubicBezTo>
                    <a:pt x="4547" y="4280"/>
                    <a:pt x="4307" y="5990"/>
                    <a:pt x="4276" y="7619"/>
                  </a:cubicBezTo>
                  <a:cubicBezTo>
                    <a:pt x="4273" y="7680"/>
                    <a:pt x="4296" y="7738"/>
                    <a:pt x="4340" y="7780"/>
                  </a:cubicBezTo>
                  <a:lnTo>
                    <a:pt x="4340" y="14517"/>
                  </a:lnTo>
                  <a:lnTo>
                    <a:pt x="584" y="14517"/>
                  </a:lnTo>
                  <a:cubicBezTo>
                    <a:pt x="543" y="14444"/>
                    <a:pt x="462" y="14406"/>
                    <a:pt x="382" y="14406"/>
                  </a:cubicBezTo>
                  <a:cubicBezTo>
                    <a:pt x="295" y="14406"/>
                    <a:pt x="209" y="14449"/>
                    <a:pt x="172" y="14536"/>
                  </a:cubicBezTo>
                  <a:cubicBezTo>
                    <a:pt x="6" y="14607"/>
                    <a:pt x="0" y="14864"/>
                    <a:pt x="152" y="14950"/>
                  </a:cubicBezTo>
                  <a:lnTo>
                    <a:pt x="152" y="42143"/>
                  </a:lnTo>
                  <a:cubicBezTo>
                    <a:pt x="154" y="42168"/>
                    <a:pt x="158" y="42195"/>
                    <a:pt x="168" y="42218"/>
                  </a:cubicBezTo>
                  <a:cubicBezTo>
                    <a:pt x="146" y="42347"/>
                    <a:pt x="215" y="42494"/>
                    <a:pt x="382" y="42494"/>
                  </a:cubicBezTo>
                  <a:lnTo>
                    <a:pt x="15217" y="42494"/>
                  </a:lnTo>
                  <a:cubicBezTo>
                    <a:pt x="15376" y="42494"/>
                    <a:pt x="15448" y="42359"/>
                    <a:pt x="15436" y="42235"/>
                  </a:cubicBezTo>
                  <a:cubicBezTo>
                    <a:pt x="15470" y="42196"/>
                    <a:pt x="15489" y="42146"/>
                    <a:pt x="15489" y="42093"/>
                  </a:cubicBezTo>
                  <a:cubicBezTo>
                    <a:pt x="15499" y="38165"/>
                    <a:pt x="15475" y="34235"/>
                    <a:pt x="15417" y="30306"/>
                  </a:cubicBezTo>
                  <a:cubicBezTo>
                    <a:pt x="15387" y="28228"/>
                    <a:pt x="15347" y="26149"/>
                    <a:pt x="15296" y="24072"/>
                  </a:cubicBezTo>
                  <a:lnTo>
                    <a:pt x="25264" y="24072"/>
                  </a:lnTo>
                  <a:cubicBezTo>
                    <a:pt x="25563" y="24070"/>
                    <a:pt x="25563" y="23609"/>
                    <a:pt x="25266" y="23609"/>
                  </a:cubicBezTo>
                  <a:lnTo>
                    <a:pt x="20794" y="23609"/>
                  </a:lnTo>
                  <a:cubicBezTo>
                    <a:pt x="20794" y="23591"/>
                    <a:pt x="20794" y="23572"/>
                    <a:pt x="20796" y="23553"/>
                  </a:cubicBezTo>
                  <a:cubicBezTo>
                    <a:pt x="20837" y="23534"/>
                    <a:pt x="20873" y="23505"/>
                    <a:pt x="20901" y="23467"/>
                  </a:cubicBezTo>
                  <a:cubicBezTo>
                    <a:pt x="21200" y="23016"/>
                    <a:pt x="21501" y="22564"/>
                    <a:pt x="21803" y="22112"/>
                  </a:cubicBezTo>
                  <a:cubicBezTo>
                    <a:pt x="21872" y="22008"/>
                    <a:pt x="21822" y="21856"/>
                    <a:pt x="21720" y="21797"/>
                  </a:cubicBezTo>
                  <a:cubicBezTo>
                    <a:pt x="21684" y="21775"/>
                    <a:pt x="21645" y="21765"/>
                    <a:pt x="21607" y="21765"/>
                  </a:cubicBezTo>
                  <a:cubicBezTo>
                    <a:pt x="21528" y="21765"/>
                    <a:pt x="21451" y="21808"/>
                    <a:pt x="21404" y="21878"/>
                  </a:cubicBezTo>
                  <a:lnTo>
                    <a:pt x="20808" y="22773"/>
                  </a:lnTo>
                  <a:cubicBezTo>
                    <a:pt x="20819" y="21626"/>
                    <a:pt x="20785" y="20479"/>
                    <a:pt x="20707" y="19334"/>
                  </a:cubicBezTo>
                  <a:cubicBezTo>
                    <a:pt x="20710" y="19320"/>
                    <a:pt x="20711" y="19307"/>
                    <a:pt x="20711" y="19295"/>
                  </a:cubicBezTo>
                  <a:lnTo>
                    <a:pt x="20703" y="19204"/>
                  </a:lnTo>
                  <a:cubicBezTo>
                    <a:pt x="20713" y="19204"/>
                    <a:pt x="20721" y="19199"/>
                    <a:pt x="20730" y="19199"/>
                  </a:cubicBezTo>
                  <a:cubicBezTo>
                    <a:pt x="20766" y="19199"/>
                    <a:pt x="20802" y="19210"/>
                    <a:pt x="20833" y="19229"/>
                  </a:cubicBezTo>
                  <a:cubicBezTo>
                    <a:pt x="20876" y="19255"/>
                    <a:pt x="20882" y="19263"/>
                    <a:pt x="20926" y="19310"/>
                  </a:cubicBezTo>
                  <a:cubicBezTo>
                    <a:pt x="20973" y="19362"/>
                    <a:pt x="21034" y="19468"/>
                    <a:pt x="21083" y="19553"/>
                  </a:cubicBezTo>
                  <a:cubicBezTo>
                    <a:pt x="21202" y="19761"/>
                    <a:pt x="21335" y="19981"/>
                    <a:pt x="21562" y="20086"/>
                  </a:cubicBezTo>
                  <a:cubicBezTo>
                    <a:pt x="21601" y="20104"/>
                    <a:pt x="21642" y="20114"/>
                    <a:pt x="21683" y="20114"/>
                  </a:cubicBezTo>
                  <a:cubicBezTo>
                    <a:pt x="21760" y="20114"/>
                    <a:pt x="21834" y="20079"/>
                    <a:pt x="21878" y="20003"/>
                  </a:cubicBezTo>
                  <a:cubicBezTo>
                    <a:pt x="21936" y="19904"/>
                    <a:pt x="21908" y="19740"/>
                    <a:pt x="21795" y="19688"/>
                  </a:cubicBezTo>
                  <a:cubicBezTo>
                    <a:pt x="21697" y="19642"/>
                    <a:pt x="21645" y="19586"/>
                    <a:pt x="21589" y="19500"/>
                  </a:cubicBezTo>
                  <a:cubicBezTo>
                    <a:pt x="21526" y="19406"/>
                    <a:pt x="21474" y="19304"/>
                    <a:pt x="21415" y="19205"/>
                  </a:cubicBezTo>
                  <a:cubicBezTo>
                    <a:pt x="21350" y="19102"/>
                    <a:pt x="21274" y="19008"/>
                    <a:pt x="21184" y="18926"/>
                  </a:cubicBezTo>
                  <a:lnTo>
                    <a:pt x="24667" y="18926"/>
                  </a:lnTo>
                  <a:cubicBezTo>
                    <a:pt x="24965" y="18926"/>
                    <a:pt x="24965" y="18464"/>
                    <a:pt x="24667" y="18464"/>
                  </a:cubicBezTo>
                  <a:lnTo>
                    <a:pt x="15141" y="18464"/>
                  </a:lnTo>
                  <a:cubicBezTo>
                    <a:pt x="15107" y="17546"/>
                    <a:pt x="14983" y="16535"/>
                    <a:pt x="15732" y="15859"/>
                  </a:cubicBezTo>
                  <a:cubicBezTo>
                    <a:pt x="16099" y="15526"/>
                    <a:pt x="16529" y="15285"/>
                    <a:pt x="16904" y="14977"/>
                  </a:cubicBezTo>
                  <a:cubicBezTo>
                    <a:pt x="17025" y="14972"/>
                    <a:pt x="17090" y="14889"/>
                    <a:pt x="17108" y="14795"/>
                  </a:cubicBezTo>
                  <a:cubicBezTo>
                    <a:pt x="17238" y="14671"/>
                    <a:pt x="17352" y="14533"/>
                    <a:pt x="17449" y="14384"/>
                  </a:cubicBezTo>
                  <a:cubicBezTo>
                    <a:pt x="17560" y="14209"/>
                    <a:pt x="17401" y="14043"/>
                    <a:pt x="17239" y="14043"/>
                  </a:cubicBezTo>
                  <a:cubicBezTo>
                    <a:pt x="17169" y="14043"/>
                    <a:pt x="17098" y="14075"/>
                    <a:pt x="17050" y="14151"/>
                  </a:cubicBezTo>
                  <a:cubicBezTo>
                    <a:pt x="16962" y="14284"/>
                    <a:pt x="16860" y="14408"/>
                    <a:pt x="16744" y="14516"/>
                  </a:cubicBezTo>
                  <a:lnTo>
                    <a:pt x="12472" y="14516"/>
                  </a:lnTo>
                  <a:cubicBezTo>
                    <a:pt x="12426" y="11429"/>
                    <a:pt x="12498" y="8310"/>
                    <a:pt x="12182" y="5236"/>
                  </a:cubicBezTo>
                  <a:cubicBezTo>
                    <a:pt x="12044" y="3903"/>
                    <a:pt x="11853" y="2472"/>
                    <a:pt x="11024" y="1369"/>
                  </a:cubicBezTo>
                  <a:cubicBezTo>
                    <a:pt x="10422" y="568"/>
                    <a:pt x="9521" y="1"/>
                    <a:pt x="8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0" name="Google Shape;16940;p28"/>
            <p:cNvSpPr/>
            <p:nvPr/>
          </p:nvSpPr>
          <p:spPr>
            <a:xfrm>
              <a:off x="6262650" y="4703675"/>
              <a:ext cx="75900" cy="130325"/>
            </a:xfrm>
            <a:custGeom>
              <a:avLst/>
              <a:gdLst/>
              <a:ahLst/>
              <a:cxnLst/>
              <a:rect l="l" t="t" r="r" b="b"/>
              <a:pathLst>
                <a:path w="3036" h="5213" extrusionOk="0">
                  <a:moveTo>
                    <a:pt x="1055" y="0"/>
                  </a:moveTo>
                  <a:cubicBezTo>
                    <a:pt x="965" y="0"/>
                    <a:pt x="882" y="51"/>
                    <a:pt x="861" y="167"/>
                  </a:cubicBezTo>
                  <a:cubicBezTo>
                    <a:pt x="585" y="1705"/>
                    <a:pt x="308" y="3242"/>
                    <a:pt x="32" y="4779"/>
                  </a:cubicBezTo>
                  <a:cubicBezTo>
                    <a:pt x="0" y="4955"/>
                    <a:pt x="123" y="5061"/>
                    <a:pt x="252" y="5061"/>
                  </a:cubicBezTo>
                  <a:cubicBezTo>
                    <a:pt x="340" y="5061"/>
                    <a:pt x="431" y="5011"/>
                    <a:pt x="477" y="4901"/>
                  </a:cubicBezTo>
                  <a:cubicBezTo>
                    <a:pt x="836" y="4044"/>
                    <a:pt x="1473" y="3334"/>
                    <a:pt x="2268" y="2861"/>
                  </a:cubicBezTo>
                  <a:lnTo>
                    <a:pt x="2268" y="2861"/>
                  </a:lnTo>
                  <a:cubicBezTo>
                    <a:pt x="2529" y="3530"/>
                    <a:pt x="2514" y="4268"/>
                    <a:pt x="2236" y="4937"/>
                  </a:cubicBezTo>
                  <a:cubicBezTo>
                    <a:pt x="2167" y="5103"/>
                    <a:pt x="2304" y="5212"/>
                    <a:pt x="2447" y="5212"/>
                  </a:cubicBezTo>
                  <a:cubicBezTo>
                    <a:pt x="2541" y="5212"/>
                    <a:pt x="2637" y="5166"/>
                    <a:pt x="2681" y="5059"/>
                  </a:cubicBezTo>
                  <a:cubicBezTo>
                    <a:pt x="3036" y="4204"/>
                    <a:pt x="2985" y="3240"/>
                    <a:pt x="2575" y="2416"/>
                  </a:cubicBezTo>
                  <a:cubicBezTo>
                    <a:pt x="2537" y="2340"/>
                    <a:pt x="2458" y="2304"/>
                    <a:pt x="2378" y="2304"/>
                  </a:cubicBezTo>
                  <a:cubicBezTo>
                    <a:pt x="2336" y="2304"/>
                    <a:pt x="2295" y="2314"/>
                    <a:pt x="2258" y="2333"/>
                  </a:cubicBezTo>
                  <a:cubicBezTo>
                    <a:pt x="1655" y="2649"/>
                    <a:pt x="1126" y="3091"/>
                    <a:pt x="706" y="3630"/>
                  </a:cubicBezTo>
                  <a:cubicBezTo>
                    <a:pt x="906" y="2516"/>
                    <a:pt x="1107" y="1404"/>
                    <a:pt x="1306" y="290"/>
                  </a:cubicBezTo>
                  <a:cubicBezTo>
                    <a:pt x="1338" y="115"/>
                    <a:pt x="1190" y="0"/>
                    <a:pt x="10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1" name="Google Shape;16941;p28"/>
            <p:cNvSpPr/>
            <p:nvPr/>
          </p:nvSpPr>
          <p:spPr>
            <a:xfrm>
              <a:off x="5617975" y="5075125"/>
              <a:ext cx="93000" cy="12850"/>
            </a:xfrm>
            <a:custGeom>
              <a:avLst/>
              <a:gdLst/>
              <a:ahLst/>
              <a:cxnLst/>
              <a:rect l="l" t="t" r="r" b="b"/>
              <a:pathLst>
                <a:path w="3720" h="514" extrusionOk="0">
                  <a:moveTo>
                    <a:pt x="1623" y="0"/>
                  </a:moveTo>
                  <a:cubicBezTo>
                    <a:pt x="1172" y="0"/>
                    <a:pt x="721" y="17"/>
                    <a:pt x="270" y="51"/>
                  </a:cubicBezTo>
                  <a:cubicBezTo>
                    <a:pt x="9" y="71"/>
                    <a:pt x="1" y="472"/>
                    <a:pt x="252" y="472"/>
                  </a:cubicBezTo>
                  <a:cubicBezTo>
                    <a:pt x="258" y="472"/>
                    <a:pt x="264" y="472"/>
                    <a:pt x="270" y="471"/>
                  </a:cubicBezTo>
                  <a:cubicBezTo>
                    <a:pt x="725" y="437"/>
                    <a:pt x="1181" y="420"/>
                    <a:pt x="1636" y="420"/>
                  </a:cubicBezTo>
                  <a:cubicBezTo>
                    <a:pt x="2242" y="420"/>
                    <a:pt x="2848" y="450"/>
                    <a:pt x="3452" y="512"/>
                  </a:cubicBezTo>
                  <a:cubicBezTo>
                    <a:pt x="3461" y="513"/>
                    <a:pt x="3469" y="513"/>
                    <a:pt x="3477" y="513"/>
                  </a:cubicBezTo>
                  <a:cubicBezTo>
                    <a:pt x="3719" y="513"/>
                    <a:pt x="3710" y="119"/>
                    <a:pt x="3452" y="94"/>
                  </a:cubicBezTo>
                  <a:cubicBezTo>
                    <a:pt x="2844" y="31"/>
                    <a:pt x="2234" y="0"/>
                    <a:pt x="1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2" name="Google Shape;16942;p28"/>
            <p:cNvSpPr/>
            <p:nvPr/>
          </p:nvSpPr>
          <p:spPr>
            <a:xfrm>
              <a:off x="5741200" y="5075150"/>
              <a:ext cx="93000" cy="18100"/>
            </a:xfrm>
            <a:custGeom>
              <a:avLst/>
              <a:gdLst/>
              <a:ahLst/>
              <a:cxnLst/>
              <a:rect l="l" t="t" r="r" b="b"/>
              <a:pathLst>
                <a:path w="3720" h="724" extrusionOk="0">
                  <a:moveTo>
                    <a:pt x="246" y="1"/>
                  </a:moveTo>
                  <a:cubicBezTo>
                    <a:pt x="1" y="1"/>
                    <a:pt x="10" y="396"/>
                    <a:pt x="268" y="420"/>
                  </a:cubicBezTo>
                  <a:lnTo>
                    <a:pt x="3450" y="722"/>
                  </a:lnTo>
                  <a:cubicBezTo>
                    <a:pt x="3458" y="723"/>
                    <a:pt x="3466" y="724"/>
                    <a:pt x="3473" y="724"/>
                  </a:cubicBezTo>
                  <a:cubicBezTo>
                    <a:pt x="3719" y="724"/>
                    <a:pt x="3709" y="327"/>
                    <a:pt x="3450" y="303"/>
                  </a:cubicBezTo>
                  <a:lnTo>
                    <a:pt x="268" y="2"/>
                  </a:lnTo>
                  <a:cubicBezTo>
                    <a:pt x="260" y="1"/>
                    <a:pt x="25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3" name="Google Shape;16943;p28"/>
            <p:cNvSpPr/>
            <p:nvPr/>
          </p:nvSpPr>
          <p:spPr>
            <a:xfrm>
              <a:off x="5679650" y="5118150"/>
              <a:ext cx="111150" cy="12725"/>
            </a:xfrm>
            <a:custGeom>
              <a:avLst/>
              <a:gdLst/>
              <a:ahLst/>
              <a:cxnLst/>
              <a:rect l="l" t="t" r="r" b="b"/>
              <a:pathLst>
                <a:path w="4446" h="509" extrusionOk="0">
                  <a:moveTo>
                    <a:pt x="264" y="0"/>
                  </a:moveTo>
                  <a:cubicBezTo>
                    <a:pt x="1" y="0"/>
                    <a:pt x="3" y="413"/>
                    <a:pt x="270" y="419"/>
                  </a:cubicBezTo>
                  <a:lnTo>
                    <a:pt x="4176" y="508"/>
                  </a:lnTo>
                  <a:cubicBezTo>
                    <a:pt x="4178" y="508"/>
                    <a:pt x="4180" y="508"/>
                    <a:pt x="4182" y="508"/>
                  </a:cubicBezTo>
                  <a:cubicBezTo>
                    <a:pt x="4446" y="508"/>
                    <a:pt x="4444" y="94"/>
                    <a:pt x="4176" y="88"/>
                  </a:cubicBezTo>
                  <a:lnTo>
                    <a:pt x="270" y="0"/>
                  </a:lnTo>
                  <a:cubicBezTo>
                    <a:pt x="268" y="0"/>
                    <a:pt x="266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4" name="Google Shape;16944;p28"/>
            <p:cNvSpPr/>
            <p:nvPr/>
          </p:nvSpPr>
          <p:spPr>
            <a:xfrm>
              <a:off x="5827950" y="5114850"/>
              <a:ext cx="94275" cy="16500"/>
            </a:xfrm>
            <a:custGeom>
              <a:avLst/>
              <a:gdLst/>
              <a:ahLst/>
              <a:cxnLst/>
              <a:rect l="l" t="t" r="r" b="b"/>
              <a:pathLst>
                <a:path w="3771" h="660" extrusionOk="0">
                  <a:moveTo>
                    <a:pt x="531" y="1"/>
                  </a:moveTo>
                  <a:cubicBezTo>
                    <a:pt x="444" y="1"/>
                    <a:pt x="358" y="1"/>
                    <a:pt x="272" y="2"/>
                  </a:cubicBezTo>
                  <a:cubicBezTo>
                    <a:pt x="4" y="6"/>
                    <a:pt x="1" y="421"/>
                    <a:pt x="267" y="421"/>
                  </a:cubicBezTo>
                  <a:cubicBezTo>
                    <a:pt x="269" y="421"/>
                    <a:pt x="270" y="421"/>
                    <a:pt x="272" y="421"/>
                  </a:cubicBezTo>
                  <a:cubicBezTo>
                    <a:pt x="365" y="419"/>
                    <a:pt x="458" y="418"/>
                    <a:pt x="552" y="418"/>
                  </a:cubicBezTo>
                  <a:cubicBezTo>
                    <a:pt x="1508" y="418"/>
                    <a:pt x="2463" y="499"/>
                    <a:pt x="3408" y="656"/>
                  </a:cubicBezTo>
                  <a:cubicBezTo>
                    <a:pt x="3422" y="658"/>
                    <a:pt x="3435" y="659"/>
                    <a:pt x="3448" y="659"/>
                  </a:cubicBezTo>
                  <a:cubicBezTo>
                    <a:pt x="3682" y="659"/>
                    <a:pt x="3771" y="293"/>
                    <a:pt x="3520" y="252"/>
                  </a:cubicBezTo>
                  <a:cubicBezTo>
                    <a:pt x="2532" y="84"/>
                    <a:pt x="1532" y="1"/>
                    <a:pt x="5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5" name="Google Shape;16945;p28"/>
            <p:cNvSpPr/>
            <p:nvPr/>
          </p:nvSpPr>
          <p:spPr>
            <a:xfrm>
              <a:off x="5911200" y="5086000"/>
              <a:ext cx="85850" cy="10475"/>
            </a:xfrm>
            <a:custGeom>
              <a:avLst/>
              <a:gdLst/>
              <a:ahLst/>
              <a:cxnLst/>
              <a:rect l="l" t="t" r="r" b="b"/>
              <a:pathLst>
                <a:path w="3434" h="419" extrusionOk="0">
                  <a:moveTo>
                    <a:pt x="270" y="0"/>
                  </a:moveTo>
                  <a:cubicBezTo>
                    <a:pt x="0" y="0"/>
                    <a:pt x="0" y="418"/>
                    <a:pt x="270" y="418"/>
                  </a:cubicBezTo>
                  <a:lnTo>
                    <a:pt x="3163" y="418"/>
                  </a:lnTo>
                  <a:cubicBezTo>
                    <a:pt x="3164" y="418"/>
                    <a:pt x="3164" y="418"/>
                    <a:pt x="3165" y="418"/>
                  </a:cubicBezTo>
                  <a:cubicBezTo>
                    <a:pt x="3433" y="418"/>
                    <a:pt x="3434" y="0"/>
                    <a:pt x="3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6" name="Google Shape;16946;p28"/>
            <p:cNvSpPr/>
            <p:nvPr/>
          </p:nvSpPr>
          <p:spPr>
            <a:xfrm>
              <a:off x="5781825" y="5159350"/>
              <a:ext cx="80300" cy="20700"/>
            </a:xfrm>
            <a:custGeom>
              <a:avLst/>
              <a:gdLst/>
              <a:ahLst/>
              <a:cxnLst/>
              <a:rect l="l" t="t" r="r" b="b"/>
              <a:pathLst>
                <a:path w="3212" h="828" extrusionOk="0">
                  <a:moveTo>
                    <a:pt x="239" y="0"/>
                  </a:moveTo>
                  <a:cubicBezTo>
                    <a:pt x="144" y="0"/>
                    <a:pt x="57" y="48"/>
                    <a:pt x="28" y="150"/>
                  </a:cubicBezTo>
                  <a:cubicBezTo>
                    <a:pt x="0" y="247"/>
                    <a:pt x="63" y="391"/>
                    <a:pt x="174" y="407"/>
                  </a:cubicBezTo>
                  <a:lnTo>
                    <a:pt x="2927" y="825"/>
                  </a:lnTo>
                  <a:cubicBezTo>
                    <a:pt x="2941" y="827"/>
                    <a:pt x="2955" y="828"/>
                    <a:pt x="2969" y="828"/>
                  </a:cubicBezTo>
                  <a:cubicBezTo>
                    <a:pt x="3067" y="828"/>
                    <a:pt x="3155" y="780"/>
                    <a:pt x="3184" y="678"/>
                  </a:cubicBezTo>
                  <a:cubicBezTo>
                    <a:pt x="3212" y="580"/>
                    <a:pt x="3149" y="436"/>
                    <a:pt x="3038" y="421"/>
                  </a:cubicBezTo>
                  <a:lnTo>
                    <a:pt x="285" y="4"/>
                  </a:lnTo>
                  <a:cubicBezTo>
                    <a:pt x="270" y="2"/>
                    <a:pt x="255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7" name="Google Shape;16947;p28"/>
            <p:cNvSpPr/>
            <p:nvPr/>
          </p:nvSpPr>
          <p:spPr>
            <a:xfrm>
              <a:off x="5890950" y="5158700"/>
              <a:ext cx="68375" cy="17875"/>
            </a:xfrm>
            <a:custGeom>
              <a:avLst/>
              <a:gdLst/>
              <a:ahLst/>
              <a:cxnLst/>
              <a:rect l="l" t="t" r="r" b="b"/>
              <a:pathLst>
                <a:path w="2735" h="715" extrusionOk="0">
                  <a:moveTo>
                    <a:pt x="192" y="1"/>
                  </a:moveTo>
                  <a:cubicBezTo>
                    <a:pt x="87" y="1"/>
                    <a:pt x="0" y="114"/>
                    <a:pt x="0" y="212"/>
                  </a:cubicBezTo>
                  <a:cubicBezTo>
                    <a:pt x="0" y="337"/>
                    <a:pt x="97" y="407"/>
                    <a:pt x="210" y="420"/>
                  </a:cubicBezTo>
                  <a:lnTo>
                    <a:pt x="2524" y="713"/>
                  </a:lnTo>
                  <a:cubicBezTo>
                    <a:pt x="2530" y="714"/>
                    <a:pt x="2536" y="714"/>
                    <a:pt x="2542" y="714"/>
                  </a:cubicBezTo>
                  <a:cubicBezTo>
                    <a:pt x="2647" y="714"/>
                    <a:pt x="2734" y="601"/>
                    <a:pt x="2734" y="503"/>
                  </a:cubicBezTo>
                  <a:cubicBezTo>
                    <a:pt x="2734" y="378"/>
                    <a:pt x="2637" y="307"/>
                    <a:pt x="2524" y="293"/>
                  </a:cubicBezTo>
                  <a:lnTo>
                    <a:pt x="210" y="2"/>
                  </a:lnTo>
                  <a:cubicBezTo>
                    <a:pt x="204" y="1"/>
                    <a:pt x="198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8" name="Google Shape;16948;p28"/>
            <p:cNvSpPr/>
            <p:nvPr/>
          </p:nvSpPr>
          <p:spPr>
            <a:xfrm>
              <a:off x="5651500" y="5167175"/>
              <a:ext cx="65475" cy="13150"/>
            </a:xfrm>
            <a:custGeom>
              <a:avLst/>
              <a:gdLst/>
              <a:ahLst/>
              <a:cxnLst/>
              <a:rect l="l" t="t" r="r" b="b"/>
              <a:pathLst>
                <a:path w="2619" h="526" extrusionOk="0">
                  <a:moveTo>
                    <a:pt x="237" y="0"/>
                  </a:moveTo>
                  <a:cubicBezTo>
                    <a:pt x="142" y="0"/>
                    <a:pt x="55" y="49"/>
                    <a:pt x="27" y="150"/>
                  </a:cubicBezTo>
                  <a:cubicBezTo>
                    <a:pt x="0" y="250"/>
                    <a:pt x="62" y="390"/>
                    <a:pt x="173" y="408"/>
                  </a:cubicBezTo>
                  <a:cubicBezTo>
                    <a:pt x="646" y="487"/>
                    <a:pt x="1123" y="526"/>
                    <a:pt x="1601" y="526"/>
                  </a:cubicBezTo>
                  <a:cubicBezTo>
                    <a:pt x="1870" y="526"/>
                    <a:pt x="2140" y="513"/>
                    <a:pt x="2409" y="488"/>
                  </a:cubicBezTo>
                  <a:cubicBezTo>
                    <a:pt x="2521" y="477"/>
                    <a:pt x="2618" y="401"/>
                    <a:pt x="2618" y="278"/>
                  </a:cubicBezTo>
                  <a:cubicBezTo>
                    <a:pt x="2618" y="178"/>
                    <a:pt x="2530" y="69"/>
                    <a:pt x="2424" y="69"/>
                  </a:cubicBezTo>
                  <a:cubicBezTo>
                    <a:pt x="2419" y="69"/>
                    <a:pt x="2414" y="70"/>
                    <a:pt x="2409" y="70"/>
                  </a:cubicBezTo>
                  <a:cubicBezTo>
                    <a:pt x="2141" y="95"/>
                    <a:pt x="1874" y="108"/>
                    <a:pt x="1606" y="108"/>
                  </a:cubicBezTo>
                  <a:cubicBezTo>
                    <a:pt x="1164" y="108"/>
                    <a:pt x="722" y="73"/>
                    <a:pt x="284" y="4"/>
                  </a:cubicBezTo>
                  <a:cubicBezTo>
                    <a:pt x="268" y="2"/>
                    <a:pt x="252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49" name="Google Shape;16949;p28"/>
            <p:cNvSpPr/>
            <p:nvPr/>
          </p:nvSpPr>
          <p:spPr>
            <a:xfrm>
              <a:off x="5701400" y="5216025"/>
              <a:ext cx="75000" cy="14175"/>
            </a:xfrm>
            <a:custGeom>
              <a:avLst/>
              <a:gdLst/>
              <a:ahLst/>
              <a:cxnLst/>
              <a:rect l="l" t="t" r="r" b="b"/>
              <a:pathLst>
                <a:path w="3000" h="567" extrusionOk="0">
                  <a:moveTo>
                    <a:pt x="255" y="0"/>
                  </a:moveTo>
                  <a:cubicBezTo>
                    <a:pt x="1" y="0"/>
                    <a:pt x="5" y="404"/>
                    <a:pt x="270" y="421"/>
                  </a:cubicBezTo>
                  <a:lnTo>
                    <a:pt x="2730" y="566"/>
                  </a:lnTo>
                  <a:cubicBezTo>
                    <a:pt x="2735" y="567"/>
                    <a:pt x="2740" y="567"/>
                    <a:pt x="2746" y="567"/>
                  </a:cubicBezTo>
                  <a:cubicBezTo>
                    <a:pt x="2999" y="567"/>
                    <a:pt x="2992" y="163"/>
                    <a:pt x="2730" y="148"/>
                  </a:cubicBezTo>
                  <a:lnTo>
                    <a:pt x="270" y="1"/>
                  </a:lnTo>
                  <a:cubicBezTo>
                    <a:pt x="265" y="1"/>
                    <a:pt x="260" y="0"/>
                    <a:pt x="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0" name="Google Shape;16950;p28"/>
            <p:cNvSpPr/>
            <p:nvPr/>
          </p:nvSpPr>
          <p:spPr>
            <a:xfrm>
              <a:off x="5838925" y="5212225"/>
              <a:ext cx="93000" cy="13000"/>
            </a:xfrm>
            <a:custGeom>
              <a:avLst/>
              <a:gdLst/>
              <a:ahLst/>
              <a:cxnLst/>
              <a:rect l="l" t="t" r="r" b="b"/>
              <a:pathLst>
                <a:path w="3720" h="520" extrusionOk="0">
                  <a:moveTo>
                    <a:pt x="240" y="1"/>
                  </a:moveTo>
                  <a:cubicBezTo>
                    <a:pt x="1" y="1"/>
                    <a:pt x="13" y="392"/>
                    <a:pt x="268" y="421"/>
                  </a:cubicBezTo>
                  <a:cubicBezTo>
                    <a:pt x="838" y="487"/>
                    <a:pt x="1409" y="519"/>
                    <a:pt x="1981" y="519"/>
                  </a:cubicBezTo>
                  <a:cubicBezTo>
                    <a:pt x="2472" y="519"/>
                    <a:pt x="2963" y="495"/>
                    <a:pt x="3452" y="447"/>
                  </a:cubicBezTo>
                  <a:cubicBezTo>
                    <a:pt x="3709" y="422"/>
                    <a:pt x="3719" y="28"/>
                    <a:pt x="3476" y="28"/>
                  </a:cubicBezTo>
                  <a:cubicBezTo>
                    <a:pt x="3468" y="28"/>
                    <a:pt x="3460" y="28"/>
                    <a:pt x="3452" y="29"/>
                  </a:cubicBezTo>
                  <a:cubicBezTo>
                    <a:pt x="2965" y="77"/>
                    <a:pt x="2476" y="100"/>
                    <a:pt x="1988" y="100"/>
                  </a:cubicBezTo>
                  <a:cubicBezTo>
                    <a:pt x="1414" y="100"/>
                    <a:pt x="840" y="68"/>
                    <a:pt x="268" y="2"/>
                  </a:cubicBezTo>
                  <a:cubicBezTo>
                    <a:pt x="259" y="1"/>
                    <a:pt x="249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1" name="Google Shape;16951;p28"/>
            <p:cNvSpPr/>
            <p:nvPr/>
          </p:nvSpPr>
          <p:spPr>
            <a:xfrm>
              <a:off x="5757125" y="5259250"/>
              <a:ext cx="95225" cy="14750"/>
            </a:xfrm>
            <a:custGeom>
              <a:avLst/>
              <a:gdLst/>
              <a:ahLst/>
              <a:cxnLst/>
              <a:rect l="l" t="t" r="r" b="b"/>
              <a:pathLst>
                <a:path w="3809" h="590" extrusionOk="0">
                  <a:moveTo>
                    <a:pt x="194" y="0"/>
                  </a:moveTo>
                  <a:cubicBezTo>
                    <a:pt x="88" y="0"/>
                    <a:pt x="4" y="114"/>
                    <a:pt x="3" y="212"/>
                  </a:cubicBezTo>
                  <a:cubicBezTo>
                    <a:pt x="1" y="335"/>
                    <a:pt x="101" y="407"/>
                    <a:pt x="212" y="420"/>
                  </a:cubicBezTo>
                  <a:cubicBezTo>
                    <a:pt x="1118" y="533"/>
                    <a:pt x="2030" y="589"/>
                    <a:pt x="2942" y="589"/>
                  </a:cubicBezTo>
                  <a:cubicBezTo>
                    <a:pt x="3141" y="589"/>
                    <a:pt x="3340" y="587"/>
                    <a:pt x="3539" y="581"/>
                  </a:cubicBezTo>
                  <a:cubicBezTo>
                    <a:pt x="3806" y="574"/>
                    <a:pt x="3808" y="163"/>
                    <a:pt x="3546" y="163"/>
                  </a:cubicBezTo>
                  <a:cubicBezTo>
                    <a:pt x="3544" y="163"/>
                    <a:pt x="3541" y="163"/>
                    <a:pt x="3539" y="163"/>
                  </a:cubicBezTo>
                  <a:cubicBezTo>
                    <a:pt x="3340" y="168"/>
                    <a:pt x="3141" y="171"/>
                    <a:pt x="2942" y="171"/>
                  </a:cubicBezTo>
                  <a:cubicBezTo>
                    <a:pt x="2030" y="171"/>
                    <a:pt x="1118" y="115"/>
                    <a:pt x="212" y="2"/>
                  </a:cubicBezTo>
                  <a:cubicBezTo>
                    <a:pt x="206" y="1"/>
                    <a:pt x="200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2" name="Google Shape;16952;p28"/>
            <p:cNvSpPr/>
            <p:nvPr/>
          </p:nvSpPr>
          <p:spPr>
            <a:xfrm>
              <a:off x="5918450" y="5248500"/>
              <a:ext cx="74950" cy="14650"/>
            </a:xfrm>
            <a:custGeom>
              <a:avLst/>
              <a:gdLst/>
              <a:ahLst/>
              <a:cxnLst/>
              <a:rect l="l" t="t" r="r" b="b"/>
              <a:pathLst>
                <a:path w="2998" h="586" extrusionOk="0">
                  <a:moveTo>
                    <a:pt x="252" y="0"/>
                  </a:moveTo>
                  <a:cubicBezTo>
                    <a:pt x="0" y="0"/>
                    <a:pt x="7" y="402"/>
                    <a:pt x="269" y="421"/>
                  </a:cubicBezTo>
                  <a:lnTo>
                    <a:pt x="2728" y="585"/>
                  </a:lnTo>
                  <a:cubicBezTo>
                    <a:pt x="2734" y="586"/>
                    <a:pt x="2739" y="586"/>
                    <a:pt x="2745" y="586"/>
                  </a:cubicBezTo>
                  <a:cubicBezTo>
                    <a:pt x="2997" y="586"/>
                    <a:pt x="2991" y="185"/>
                    <a:pt x="2728" y="167"/>
                  </a:cubicBezTo>
                  <a:lnTo>
                    <a:pt x="269" y="1"/>
                  </a:lnTo>
                  <a:cubicBezTo>
                    <a:pt x="264" y="0"/>
                    <a:pt x="258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3" name="Google Shape;16953;p28"/>
            <p:cNvSpPr/>
            <p:nvPr/>
          </p:nvSpPr>
          <p:spPr>
            <a:xfrm>
              <a:off x="5867800" y="5285600"/>
              <a:ext cx="75025" cy="14125"/>
            </a:xfrm>
            <a:custGeom>
              <a:avLst/>
              <a:gdLst/>
              <a:ahLst/>
              <a:cxnLst/>
              <a:rect l="l" t="t" r="r" b="b"/>
              <a:pathLst>
                <a:path w="3001" h="565" extrusionOk="0">
                  <a:moveTo>
                    <a:pt x="2746" y="0"/>
                  </a:moveTo>
                  <a:cubicBezTo>
                    <a:pt x="2741" y="0"/>
                    <a:pt x="2736" y="0"/>
                    <a:pt x="2731" y="0"/>
                  </a:cubicBezTo>
                  <a:lnTo>
                    <a:pt x="271" y="146"/>
                  </a:lnTo>
                  <a:cubicBezTo>
                    <a:pt x="8" y="162"/>
                    <a:pt x="0" y="565"/>
                    <a:pt x="256" y="565"/>
                  </a:cubicBezTo>
                  <a:cubicBezTo>
                    <a:pt x="261" y="565"/>
                    <a:pt x="266" y="565"/>
                    <a:pt x="271" y="564"/>
                  </a:cubicBezTo>
                  <a:lnTo>
                    <a:pt x="2731" y="420"/>
                  </a:lnTo>
                  <a:cubicBezTo>
                    <a:pt x="2994" y="405"/>
                    <a:pt x="3000" y="0"/>
                    <a:pt x="27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4" name="Google Shape;16954;p28"/>
            <p:cNvSpPr/>
            <p:nvPr/>
          </p:nvSpPr>
          <p:spPr>
            <a:xfrm>
              <a:off x="5630300" y="5265300"/>
              <a:ext cx="75700" cy="17100"/>
            </a:xfrm>
            <a:custGeom>
              <a:avLst/>
              <a:gdLst/>
              <a:ahLst/>
              <a:cxnLst/>
              <a:rect l="l" t="t" r="r" b="b"/>
              <a:pathLst>
                <a:path w="3028" h="684" extrusionOk="0">
                  <a:moveTo>
                    <a:pt x="196" y="0"/>
                  </a:moveTo>
                  <a:cubicBezTo>
                    <a:pt x="90" y="0"/>
                    <a:pt x="1" y="110"/>
                    <a:pt x="1" y="211"/>
                  </a:cubicBezTo>
                  <a:cubicBezTo>
                    <a:pt x="1" y="333"/>
                    <a:pt x="98" y="408"/>
                    <a:pt x="211" y="421"/>
                  </a:cubicBezTo>
                  <a:lnTo>
                    <a:pt x="2818" y="682"/>
                  </a:lnTo>
                  <a:cubicBezTo>
                    <a:pt x="2823" y="683"/>
                    <a:pt x="2828" y="683"/>
                    <a:pt x="2833" y="683"/>
                  </a:cubicBezTo>
                  <a:cubicBezTo>
                    <a:pt x="2939" y="683"/>
                    <a:pt x="3028" y="573"/>
                    <a:pt x="3028" y="472"/>
                  </a:cubicBezTo>
                  <a:cubicBezTo>
                    <a:pt x="3028" y="350"/>
                    <a:pt x="2931" y="273"/>
                    <a:pt x="2818" y="263"/>
                  </a:cubicBezTo>
                  <a:lnTo>
                    <a:pt x="211" y="1"/>
                  </a:lnTo>
                  <a:cubicBezTo>
                    <a:pt x="206" y="0"/>
                    <a:pt x="201" y="0"/>
                    <a:pt x="1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5" name="Google Shape;16955;p28"/>
            <p:cNvSpPr/>
            <p:nvPr/>
          </p:nvSpPr>
          <p:spPr>
            <a:xfrm>
              <a:off x="5695325" y="5295625"/>
              <a:ext cx="40575" cy="13400"/>
            </a:xfrm>
            <a:custGeom>
              <a:avLst/>
              <a:gdLst/>
              <a:ahLst/>
              <a:cxnLst/>
              <a:rect l="l" t="t" r="r" b="b"/>
              <a:pathLst>
                <a:path w="1623" h="536" extrusionOk="0">
                  <a:moveTo>
                    <a:pt x="222" y="1"/>
                  </a:moveTo>
                  <a:cubicBezTo>
                    <a:pt x="152" y="1"/>
                    <a:pt x="85" y="29"/>
                    <a:pt x="48" y="99"/>
                  </a:cubicBezTo>
                  <a:cubicBezTo>
                    <a:pt x="1" y="189"/>
                    <a:pt x="15" y="341"/>
                    <a:pt x="123" y="386"/>
                  </a:cubicBezTo>
                  <a:cubicBezTo>
                    <a:pt x="352" y="483"/>
                    <a:pt x="597" y="535"/>
                    <a:pt x="843" y="535"/>
                  </a:cubicBezTo>
                  <a:cubicBezTo>
                    <a:pt x="1045" y="535"/>
                    <a:pt x="1247" y="500"/>
                    <a:pt x="1439" y="425"/>
                  </a:cubicBezTo>
                  <a:cubicBezTo>
                    <a:pt x="1539" y="384"/>
                    <a:pt x="1622" y="283"/>
                    <a:pt x="1585" y="167"/>
                  </a:cubicBezTo>
                  <a:cubicBezTo>
                    <a:pt x="1557" y="85"/>
                    <a:pt x="1474" y="10"/>
                    <a:pt x="1384" y="10"/>
                  </a:cubicBezTo>
                  <a:cubicBezTo>
                    <a:pt x="1365" y="10"/>
                    <a:pt x="1345" y="14"/>
                    <a:pt x="1326" y="21"/>
                  </a:cubicBezTo>
                  <a:cubicBezTo>
                    <a:pt x="1240" y="55"/>
                    <a:pt x="1149" y="82"/>
                    <a:pt x="1057" y="99"/>
                  </a:cubicBezTo>
                  <a:cubicBezTo>
                    <a:pt x="1050" y="101"/>
                    <a:pt x="999" y="109"/>
                    <a:pt x="1001" y="109"/>
                  </a:cubicBezTo>
                  <a:cubicBezTo>
                    <a:pt x="1002" y="109"/>
                    <a:pt x="1006" y="108"/>
                    <a:pt x="1014" y="107"/>
                  </a:cubicBezTo>
                  <a:lnTo>
                    <a:pt x="1014" y="107"/>
                  </a:lnTo>
                  <a:cubicBezTo>
                    <a:pt x="994" y="110"/>
                    <a:pt x="975" y="112"/>
                    <a:pt x="953" y="113"/>
                  </a:cubicBezTo>
                  <a:cubicBezTo>
                    <a:pt x="919" y="117"/>
                    <a:pt x="884" y="119"/>
                    <a:pt x="849" y="119"/>
                  </a:cubicBezTo>
                  <a:cubicBezTo>
                    <a:pt x="837" y="119"/>
                    <a:pt x="826" y="118"/>
                    <a:pt x="814" y="118"/>
                  </a:cubicBezTo>
                  <a:cubicBezTo>
                    <a:pt x="767" y="118"/>
                    <a:pt x="720" y="116"/>
                    <a:pt x="673" y="112"/>
                  </a:cubicBezTo>
                  <a:cubicBezTo>
                    <a:pt x="670" y="112"/>
                    <a:pt x="636" y="106"/>
                    <a:pt x="635" y="106"/>
                  </a:cubicBezTo>
                  <a:lnTo>
                    <a:pt x="635" y="106"/>
                  </a:lnTo>
                  <a:cubicBezTo>
                    <a:pt x="634" y="106"/>
                    <a:pt x="638" y="107"/>
                    <a:pt x="649" y="109"/>
                  </a:cubicBezTo>
                  <a:cubicBezTo>
                    <a:pt x="623" y="104"/>
                    <a:pt x="596" y="99"/>
                    <a:pt x="571" y="95"/>
                  </a:cubicBezTo>
                  <a:cubicBezTo>
                    <a:pt x="525" y="85"/>
                    <a:pt x="480" y="73"/>
                    <a:pt x="435" y="59"/>
                  </a:cubicBezTo>
                  <a:cubicBezTo>
                    <a:pt x="416" y="54"/>
                    <a:pt x="395" y="48"/>
                    <a:pt x="378" y="40"/>
                  </a:cubicBezTo>
                  <a:cubicBezTo>
                    <a:pt x="372" y="37"/>
                    <a:pt x="326" y="19"/>
                    <a:pt x="324" y="19"/>
                  </a:cubicBezTo>
                  <a:lnTo>
                    <a:pt x="324" y="19"/>
                  </a:lnTo>
                  <a:cubicBezTo>
                    <a:pt x="324" y="19"/>
                    <a:pt x="327" y="21"/>
                    <a:pt x="334" y="24"/>
                  </a:cubicBezTo>
                  <a:cubicBezTo>
                    <a:pt x="299" y="9"/>
                    <a:pt x="260" y="1"/>
                    <a:pt x="2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6" name="Google Shape;16956;p28"/>
            <p:cNvSpPr/>
            <p:nvPr/>
          </p:nvSpPr>
          <p:spPr>
            <a:xfrm>
              <a:off x="5653175" y="5018850"/>
              <a:ext cx="112375" cy="19575"/>
            </a:xfrm>
            <a:custGeom>
              <a:avLst/>
              <a:gdLst/>
              <a:ahLst/>
              <a:cxnLst/>
              <a:rect l="l" t="t" r="r" b="b"/>
              <a:pathLst>
                <a:path w="4495" h="783" extrusionOk="0">
                  <a:moveTo>
                    <a:pt x="311" y="0"/>
                  </a:moveTo>
                  <a:cubicBezTo>
                    <a:pt x="84" y="0"/>
                    <a:pt x="0" y="358"/>
                    <a:pt x="248" y="410"/>
                  </a:cubicBezTo>
                  <a:cubicBezTo>
                    <a:pt x="1445" y="658"/>
                    <a:pt x="2665" y="783"/>
                    <a:pt x="3886" y="783"/>
                  </a:cubicBezTo>
                  <a:cubicBezTo>
                    <a:pt x="3999" y="783"/>
                    <a:pt x="4111" y="781"/>
                    <a:pt x="4223" y="779"/>
                  </a:cubicBezTo>
                  <a:cubicBezTo>
                    <a:pt x="4491" y="775"/>
                    <a:pt x="4494" y="359"/>
                    <a:pt x="4228" y="359"/>
                  </a:cubicBezTo>
                  <a:cubicBezTo>
                    <a:pt x="4226" y="359"/>
                    <a:pt x="4225" y="359"/>
                    <a:pt x="4223" y="359"/>
                  </a:cubicBezTo>
                  <a:cubicBezTo>
                    <a:pt x="4105" y="362"/>
                    <a:pt x="3986" y="363"/>
                    <a:pt x="3867" y="363"/>
                  </a:cubicBezTo>
                  <a:cubicBezTo>
                    <a:pt x="2689" y="363"/>
                    <a:pt x="1514" y="243"/>
                    <a:pt x="360" y="5"/>
                  </a:cubicBezTo>
                  <a:cubicBezTo>
                    <a:pt x="343" y="2"/>
                    <a:pt x="327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7" name="Google Shape;16957;p28"/>
            <p:cNvSpPr/>
            <p:nvPr/>
          </p:nvSpPr>
          <p:spPr>
            <a:xfrm>
              <a:off x="5789675" y="5028100"/>
              <a:ext cx="64775" cy="14125"/>
            </a:xfrm>
            <a:custGeom>
              <a:avLst/>
              <a:gdLst/>
              <a:ahLst/>
              <a:cxnLst/>
              <a:rect l="l" t="t" r="r" b="b"/>
              <a:pathLst>
                <a:path w="2591" h="565" extrusionOk="0">
                  <a:moveTo>
                    <a:pt x="202" y="0"/>
                  </a:moveTo>
                  <a:cubicBezTo>
                    <a:pt x="93" y="0"/>
                    <a:pt x="1" y="105"/>
                    <a:pt x="1" y="210"/>
                  </a:cubicBezTo>
                  <a:cubicBezTo>
                    <a:pt x="1" y="329"/>
                    <a:pt x="97" y="413"/>
                    <a:pt x="211" y="420"/>
                  </a:cubicBezTo>
                  <a:lnTo>
                    <a:pt x="2381" y="564"/>
                  </a:lnTo>
                  <a:cubicBezTo>
                    <a:pt x="2385" y="565"/>
                    <a:pt x="2389" y="565"/>
                    <a:pt x="2392" y="565"/>
                  </a:cubicBezTo>
                  <a:cubicBezTo>
                    <a:pt x="2500" y="565"/>
                    <a:pt x="2591" y="459"/>
                    <a:pt x="2591" y="355"/>
                  </a:cubicBezTo>
                  <a:cubicBezTo>
                    <a:pt x="2591" y="235"/>
                    <a:pt x="2495" y="152"/>
                    <a:pt x="2381" y="146"/>
                  </a:cubicBezTo>
                  <a:lnTo>
                    <a:pt x="211" y="0"/>
                  </a:lnTo>
                  <a:cubicBezTo>
                    <a:pt x="208" y="0"/>
                    <a:pt x="205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8" name="Google Shape;16958;p28"/>
            <p:cNvSpPr/>
            <p:nvPr/>
          </p:nvSpPr>
          <p:spPr>
            <a:xfrm>
              <a:off x="5910000" y="5010150"/>
              <a:ext cx="79825" cy="24950"/>
            </a:xfrm>
            <a:custGeom>
              <a:avLst/>
              <a:gdLst/>
              <a:ahLst/>
              <a:cxnLst/>
              <a:rect l="l" t="t" r="r" b="b"/>
              <a:pathLst>
                <a:path w="3193" h="998" extrusionOk="0">
                  <a:moveTo>
                    <a:pt x="329" y="1"/>
                  </a:moveTo>
                  <a:cubicBezTo>
                    <a:pt x="132" y="1"/>
                    <a:pt x="1" y="284"/>
                    <a:pt x="213" y="383"/>
                  </a:cubicBezTo>
                  <a:cubicBezTo>
                    <a:pt x="1060" y="784"/>
                    <a:pt x="1985" y="994"/>
                    <a:pt x="2923" y="997"/>
                  </a:cubicBezTo>
                  <a:cubicBezTo>
                    <a:pt x="2924" y="997"/>
                    <a:pt x="2924" y="997"/>
                    <a:pt x="2925" y="997"/>
                  </a:cubicBezTo>
                  <a:cubicBezTo>
                    <a:pt x="3193" y="997"/>
                    <a:pt x="3192" y="579"/>
                    <a:pt x="2923" y="579"/>
                  </a:cubicBezTo>
                  <a:cubicBezTo>
                    <a:pt x="2058" y="577"/>
                    <a:pt x="1206" y="388"/>
                    <a:pt x="424" y="23"/>
                  </a:cubicBezTo>
                  <a:cubicBezTo>
                    <a:pt x="392" y="7"/>
                    <a:pt x="359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59" name="Google Shape;16959;p28"/>
            <p:cNvSpPr/>
            <p:nvPr/>
          </p:nvSpPr>
          <p:spPr>
            <a:xfrm>
              <a:off x="5793325" y="4973600"/>
              <a:ext cx="71975" cy="12400"/>
            </a:xfrm>
            <a:custGeom>
              <a:avLst/>
              <a:gdLst/>
              <a:ahLst/>
              <a:cxnLst/>
              <a:rect l="l" t="t" r="r" b="b"/>
              <a:pathLst>
                <a:path w="2879" h="496" extrusionOk="0">
                  <a:moveTo>
                    <a:pt x="194" y="0"/>
                  </a:moveTo>
                  <a:cubicBezTo>
                    <a:pt x="89" y="0"/>
                    <a:pt x="1" y="113"/>
                    <a:pt x="1" y="211"/>
                  </a:cubicBezTo>
                  <a:cubicBezTo>
                    <a:pt x="1" y="335"/>
                    <a:pt x="98" y="407"/>
                    <a:pt x="211" y="421"/>
                  </a:cubicBezTo>
                  <a:cubicBezTo>
                    <a:pt x="640" y="470"/>
                    <a:pt x="1072" y="495"/>
                    <a:pt x="1505" y="495"/>
                  </a:cubicBezTo>
                  <a:cubicBezTo>
                    <a:pt x="1894" y="495"/>
                    <a:pt x="2283" y="475"/>
                    <a:pt x="2670" y="435"/>
                  </a:cubicBezTo>
                  <a:cubicBezTo>
                    <a:pt x="2783" y="423"/>
                    <a:pt x="2879" y="347"/>
                    <a:pt x="2879" y="225"/>
                  </a:cubicBezTo>
                  <a:cubicBezTo>
                    <a:pt x="2879" y="126"/>
                    <a:pt x="2791" y="14"/>
                    <a:pt x="2685" y="14"/>
                  </a:cubicBezTo>
                  <a:cubicBezTo>
                    <a:pt x="2680" y="14"/>
                    <a:pt x="2675" y="15"/>
                    <a:pt x="2670" y="15"/>
                  </a:cubicBezTo>
                  <a:cubicBezTo>
                    <a:pt x="2283" y="56"/>
                    <a:pt x="1893" y="76"/>
                    <a:pt x="1504" y="76"/>
                  </a:cubicBezTo>
                  <a:cubicBezTo>
                    <a:pt x="1072" y="76"/>
                    <a:pt x="640" y="51"/>
                    <a:pt x="211" y="1"/>
                  </a:cubicBezTo>
                  <a:cubicBezTo>
                    <a:pt x="205" y="0"/>
                    <a:pt x="200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0" name="Google Shape;16960;p28"/>
            <p:cNvSpPr/>
            <p:nvPr/>
          </p:nvSpPr>
          <p:spPr>
            <a:xfrm>
              <a:off x="5893100" y="4944900"/>
              <a:ext cx="67775" cy="10525"/>
            </a:xfrm>
            <a:custGeom>
              <a:avLst/>
              <a:gdLst/>
              <a:ahLst/>
              <a:cxnLst/>
              <a:rect l="l" t="t" r="r" b="b"/>
              <a:pathLst>
                <a:path w="2711" h="421" extrusionOk="0">
                  <a:moveTo>
                    <a:pt x="270" y="1"/>
                  </a:moveTo>
                  <a:cubicBezTo>
                    <a:pt x="0" y="1"/>
                    <a:pt x="0" y="421"/>
                    <a:pt x="270" y="421"/>
                  </a:cubicBezTo>
                  <a:lnTo>
                    <a:pt x="2441" y="421"/>
                  </a:lnTo>
                  <a:cubicBezTo>
                    <a:pt x="2711" y="421"/>
                    <a:pt x="2711" y="1"/>
                    <a:pt x="2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1" name="Google Shape;16961;p28"/>
            <p:cNvSpPr/>
            <p:nvPr/>
          </p:nvSpPr>
          <p:spPr>
            <a:xfrm>
              <a:off x="5754650" y="4909875"/>
              <a:ext cx="109600" cy="15625"/>
            </a:xfrm>
            <a:custGeom>
              <a:avLst/>
              <a:gdLst/>
              <a:ahLst/>
              <a:cxnLst/>
              <a:rect l="l" t="t" r="r" b="b"/>
              <a:pathLst>
                <a:path w="4384" h="625" extrusionOk="0">
                  <a:moveTo>
                    <a:pt x="1886" y="0"/>
                  </a:moveTo>
                  <a:cubicBezTo>
                    <a:pt x="1341" y="0"/>
                    <a:pt x="796" y="38"/>
                    <a:pt x="255" y="114"/>
                  </a:cubicBezTo>
                  <a:cubicBezTo>
                    <a:pt x="0" y="150"/>
                    <a:pt x="93" y="520"/>
                    <a:pt x="333" y="520"/>
                  </a:cubicBezTo>
                  <a:cubicBezTo>
                    <a:pt x="344" y="520"/>
                    <a:pt x="355" y="520"/>
                    <a:pt x="366" y="518"/>
                  </a:cubicBezTo>
                  <a:cubicBezTo>
                    <a:pt x="871" y="448"/>
                    <a:pt x="1380" y="414"/>
                    <a:pt x="1888" y="414"/>
                  </a:cubicBezTo>
                  <a:cubicBezTo>
                    <a:pt x="2604" y="414"/>
                    <a:pt x="3319" y="482"/>
                    <a:pt x="4023" y="620"/>
                  </a:cubicBezTo>
                  <a:cubicBezTo>
                    <a:pt x="4039" y="623"/>
                    <a:pt x="4054" y="624"/>
                    <a:pt x="4069" y="624"/>
                  </a:cubicBezTo>
                  <a:cubicBezTo>
                    <a:pt x="4299" y="624"/>
                    <a:pt x="4383" y="264"/>
                    <a:pt x="4134" y="217"/>
                  </a:cubicBezTo>
                  <a:cubicBezTo>
                    <a:pt x="3393" y="73"/>
                    <a:pt x="2640" y="0"/>
                    <a:pt x="1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2" name="Google Shape;16962;p28"/>
            <p:cNvSpPr/>
            <p:nvPr/>
          </p:nvSpPr>
          <p:spPr>
            <a:xfrm>
              <a:off x="5643525" y="4918950"/>
              <a:ext cx="83250" cy="14125"/>
            </a:xfrm>
            <a:custGeom>
              <a:avLst/>
              <a:gdLst/>
              <a:ahLst/>
              <a:cxnLst/>
              <a:rect l="l" t="t" r="r" b="b"/>
              <a:pathLst>
                <a:path w="3330" h="565" extrusionOk="0">
                  <a:moveTo>
                    <a:pt x="1177" y="0"/>
                  </a:moveTo>
                  <a:cubicBezTo>
                    <a:pt x="874" y="0"/>
                    <a:pt x="572" y="12"/>
                    <a:pt x="269" y="36"/>
                  </a:cubicBezTo>
                  <a:cubicBezTo>
                    <a:pt x="10" y="57"/>
                    <a:pt x="0" y="455"/>
                    <a:pt x="249" y="455"/>
                  </a:cubicBezTo>
                  <a:cubicBezTo>
                    <a:pt x="256" y="455"/>
                    <a:pt x="262" y="455"/>
                    <a:pt x="269" y="454"/>
                  </a:cubicBezTo>
                  <a:cubicBezTo>
                    <a:pt x="572" y="429"/>
                    <a:pt x="875" y="417"/>
                    <a:pt x="1179" y="417"/>
                  </a:cubicBezTo>
                  <a:cubicBezTo>
                    <a:pt x="1776" y="417"/>
                    <a:pt x="2374" y="465"/>
                    <a:pt x="2966" y="561"/>
                  </a:cubicBezTo>
                  <a:cubicBezTo>
                    <a:pt x="2979" y="563"/>
                    <a:pt x="2992" y="564"/>
                    <a:pt x="3005" y="564"/>
                  </a:cubicBezTo>
                  <a:cubicBezTo>
                    <a:pt x="3240" y="564"/>
                    <a:pt x="3330" y="198"/>
                    <a:pt x="3077" y="157"/>
                  </a:cubicBezTo>
                  <a:cubicBezTo>
                    <a:pt x="2449" y="53"/>
                    <a:pt x="1813" y="0"/>
                    <a:pt x="1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3" name="Google Shape;16963;p28"/>
            <p:cNvSpPr/>
            <p:nvPr/>
          </p:nvSpPr>
          <p:spPr>
            <a:xfrm>
              <a:off x="5652250" y="4959250"/>
              <a:ext cx="79225" cy="18025"/>
            </a:xfrm>
            <a:custGeom>
              <a:avLst/>
              <a:gdLst/>
              <a:ahLst/>
              <a:cxnLst/>
              <a:rect l="l" t="t" r="r" b="b"/>
              <a:pathLst>
                <a:path w="3169" h="721" extrusionOk="0">
                  <a:moveTo>
                    <a:pt x="2975" y="1"/>
                  </a:moveTo>
                  <a:cubicBezTo>
                    <a:pt x="2969" y="1"/>
                    <a:pt x="2964" y="1"/>
                    <a:pt x="2958" y="2"/>
                  </a:cubicBezTo>
                  <a:lnTo>
                    <a:pt x="210" y="301"/>
                  </a:lnTo>
                  <a:cubicBezTo>
                    <a:pt x="97" y="313"/>
                    <a:pt x="0" y="389"/>
                    <a:pt x="0" y="509"/>
                  </a:cubicBezTo>
                  <a:cubicBezTo>
                    <a:pt x="0" y="609"/>
                    <a:pt x="87" y="720"/>
                    <a:pt x="193" y="720"/>
                  </a:cubicBezTo>
                  <a:cubicBezTo>
                    <a:pt x="199" y="720"/>
                    <a:pt x="204" y="720"/>
                    <a:pt x="210" y="719"/>
                  </a:cubicBezTo>
                  <a:lnTo>
                    <a:pt x="2958" y="420"/>
                  </a:lnTo>
                  <a:cubicBezTo>
                    <a:pt x="3071" y="407"/>
                    <a:pt x="3168" y="332"/>
                    <a:pt x="3168" y="212"/>
                  </a:cubicBezTo>
                  <a:cubicBezTo>
                    <a:pt x="3168" y="112"/>
                    <a:pt x="3080" y="1"/>
                    <a:pt x="29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4" name="Google Shape;16964;p28"/>
            <p:cNvSpPr/>
            <p:nvPr/>
          </p:nvSpPr>
          <p:spPr>
            <a:xfrm>
              <a:off x="5876525" y="4886775"/>
              <a:ext cx="90225" cy="20700"/>
            </a:xfrm>
            <a:custGeom>
              <a:avLst/>
              <a:gdLst/>
              <a:ahLst/>
              <a:cxnLst/>
              <a:rect l="l" t="t" r="r" b="b"/>
              <a:pathLst>
                <a:path w="3609" h="828" extrusionOk="0">
                  <a:moveTo>
                    <a:pt x="192" y="1"/>
                  </a:moveTo>
                  <a:cubicBezTo>
                    <a:pt x="88" y="1"/>
                    <a:pt x="2" y="114"/>
                    <a:pt x="2" y="212"/>
                  </a:cubicBezTo>
                  <a:cubicBezTo>
                    <a:pt x="0" y="336"/>
                    <a:pt x="99" y="408"/>
                    <a:pt x="210" y="420"/>
                  </a:cubicBezTo>
                  <a:lnTo>
                    <a:pt x="3397" y="826"/>
                  </a:lnTo>
                  <a:cubicBezTo>
                    <a:pt x="3404" y="827"/>
                    <a:pt x="3411" y="828"/>
                    <a:pt x="3417" y="828"/>
                  </a:cubicBezTo>
                  <a:cubicBezTo>
                    <a:pt x="3522" y="828"/>
                    <a:pt x="3606" y="714"/>
                    <a:pt x="3607" y="618"/>
                  </a:cubicBezTo>
                  <a:cubicBezTo>
                    <a:pt x="3609" y="492"/>
                    <a:pt x="3510" y="422"/>
                    <a:pt x="3397" y="408"/>
                  </a:cubicBezTo>
                  <a:lnTo>
                    <a:pt x="210" y="2"/>
                  </a:lnTo>
                  <a:cubicBezTo>
                    <a:pt x="204" y="1"/>
                    <a:pt x="198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5" name="Google Shape;16965;p28"/>
            <p:cNvSpPr/>
            <p:nvPr/>
          </p:nvSpPr>
          <p:spPr>
            <a:xfrm>
              <a:off x="5720950" y="4876150"/>
              <a:ext cx="64775" cy="14150"/>
            </a:xfrm>
            <a:custGeom>
              <a:avLst/>
              <a:gdLst/>
              <a:ahLst/>
              <a:cxnLst/>
              <a:rect l="l" t="t" r="r" b="b"/>
              <a:pathLst>
                <a:path w="2591" h="566" extrusionOk="0">
                  <a:moveTo>
                    <a:pt x="199" y="1"/>
                  </a:moveTo>
                  <a:cubicBezTo>
                    <a:pt x="91" y="1"/>
                    <a:pt x="0" y="106"/>
                    <a:pt x="0" y="211"/>
                  </a:cubicBezTo>
                  <a:cubicBezTo>
                    <a:pt x="0" y="330"/>
                    <a:pt x="97" y="413"/>
                    <a:pt x="210" y="421"/>
                  </a:cubicBezTo>
                  <a:lnTo>
                    <a:pt x="2380" y="565"/>
                  </a:lnTo>
                  <a:cubicBezTo>
                    <a:pt x="2384" y="565"/>
                    <a:pt x="2388" y="565"/>
                    <a:pt x="2392" y="565"/>
                  </a:cubicBezTo>
                  <a:cubicBezTo>
                    <a:pt x="2501" y="565"/>
                    <a:pt x="2590" y="459"/>
                    <a:pt x="2590" y="355"/>
                  </a:cubicBezTo>
                  <a:cubicBezTo>
                    <a:pt x="2590" y="236"/>
                    <a:pt x="2495" y="153"/>
                    <a:pt x="2380" y="147"/>
                  </a:cubicBezTo>
                  <a:lnTo>
                    <a:pt x="210" y="1"/>
                  </a:lnTo>
                  <a:cubicBezTo>
                    <a:pt x="206" y="1"/>
                    <a:pt x="203" y="1"/>
                    <a:pt x="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6" name="Google Shape;16966;p28"/>
            <p:cNvSpPr/>
            <p:nvPr/>
          </p:nvSpPr>
          <p:spPr>
            <a:xfrm>
              <a:off x="5850700" y="5057150"/>
              <a:ext cx="58525" cy="12075"/>
            </a:xfrm>
            <a:custGeom>
              <a:avLst/>
              <a:gdLst/>
              <a:ahLst/>
              <a:cxnLst/>
              <a:rect l="l" t="t" r="r" b="b"/>
              <a:pathLst>
                <a:path w="2341" h="483" extrusionOk="0">
                  <a:moveTo>
                    <a:pt x="2102" y="1"/>
                  </a:moveTo>
                  <a:cubicBezTo>
                    <a:pt x="2086" y="1"/>
                    <a:pt x="2071" y="2"/>
                    <a:pt x="2055" y="4"/>
                  </a:cubicBezTo>
                  <a:cubicBezTo>
                    <a:pt x="1762" y="47"/>
                    <a:pt x="1466" y="69"/>
                    <a:pt x="1170" y="69"/>
                  </a:cubicBezTo>
                  <a:cubicBezTo>
                    <a:pt x="874" y="69"/>
                    <a:pt x="578" y="47"/>
                    <a:pt x="285" y="4"/>
                  </a:cubicBezTo>
                  <a:cubicBezTo>
                    <a:pt x="269" y="2"/>
                    <a:pt x="254" y="1"/>
                    <a:pt x="239" y="1"/>
                  </a:cubicBezTo>
                  <a:cubicBezTo>
                    <a:pt x="144" y="1"/>
                    <a:pt x="56" y="48"/>
                    <a:pt x="28" y="150"/>
                  </a:cubicBezTo>
                  <a:cubicBezTo>
                    <a:pt x="1" y="249"/>
                    <a:pt x="61" y="391"/>
                    <a:pt x="173" y="408"/>
                  </a:cubicBezTo>
                  <a:cubicBezTo>
                    <a:pt x="504" y="458"/>
                    <a:pt x="837" y="482"/>
                    <a:pt x="1170" y="482"/>
                  </a:cubicBezTo>
                  <a:cubicBezTo>
                    <a:pt x="1504" y="482"/>
                    <a:pt x="1836" y="458"/>
                    <a:pt x="2166" y="408"/>
                  </a:cubicBezTo>
                  <a:cubicBezTo>
                    <a:pt x="2279" y="391"/>
                    <a:pt x="2340" y="250"/>
                    <a:pt x="2314" y="150"/>
                  </a:cubicBezTo>
                  <a:cubicBezTo>
                    <a:pt x="2284" y="47"/>
                    <a:pt x="2197" y="1"/>
                    <a:pt x="21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7" name="Google Shape;16967;p28"/>
            <p:cNvSpPr/>
            <p:nvPr/>
          </p:nvSpPr>
          <p:spPr>
            <a:xfrm>
              <a:off x="5959575" y="4981100"/>
              <a:ext cx="39725" cy="10475"/>
            </a:xfrm>
            <a:custGeom>
              <a:avLst/>
              <a:gdLst/>
              <a:ahLst/>
              <a:cxnLst/>
              <a:rect l="l" t="t" r="r" b="b"/>
              <a:pathLst>
                <a:path w="1589" h="419" extrusionOk="0">
                  <a:moveTo>
                    <a:pt x="216" y="0"/>
                  </a:moveTo>
                  <a:cubicBezTo>
                    <a:pt x="107" y="0"/>
                    <a:pt x="0" y="96"/>
                    <a:pt x="6" y="209"/>
                  </a:cubicBezTo>
                  <a:cubicBezTo>
                    <a:pt x="8" y="325"/>
                    <a:pt x="100" y="417"/>
                    <a:pt x="216" y="419"/>
                  </a:cubicBezTo>
                  <a:lnTo>
                    <a:pt x="1374" y="419"/>
                  </a:lnTo>
                  <a:cubicBezTo>
                    <a:pt x="1484" y="419"/>
                    <a:pt x="1589" y="323"/>
                    <a:pt x="1582" y="209"/>
                  </a:cubicBezTo>
                  <a:cubicBezTo>
                    <a:pt x="1581" y="94"/>
                    <a:pt x="1488" y="2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8" name="Google Shape;16968;p28"/>
            <p:cNvSpPr/>
            <p:nvPr/>
          </p:nvSpPr>
          <p:spPr>
            <a:xfrm>
              <a:off x="5626900" y="4887000"/>
              <a:ext cx="46675" cy="10525"/>
            </a:xfrm>
            <a:custGeom>
              <a:avLst/>
              <a:gdLst/>
              <a:ahLst/>
              <a:cxnLst/>
              <a:rect l="l" t="t" r="r" b="b"/>
              <a:pathLst>
                <a:path w="1867" h="421" extrusionOk="0">
                  <a:moveTo>
                    <a:pt x="210" y="1"/>
                  </a:moveTo>
                  <a:cubicBezTo>
                    <a:pt x="94" y="1"/>
                    <a:pt x="0" y="95"/>
                    <a:pt x="0" y="211"/>
                  </a:cubicBezTo>
                  <a:cubicBezTo>
                    <a:pt x="0" y="327"/>
                    <a:pt x="94" y="421"/>
                    <a:pt x="210" y="421"/>
                  </a:cubicBezTo>
                  <a:lnTo>
                    <a:pt x="1658" y="421"/>
                  </a:lnTo>
                  <a:cubicBezTo>
                    <a:pt x="1772" y="421"/>
                    <a:pt x="1866" y="327"/>
                    <a:pt x="1866" y="211"/>
                  </a:cubicBezTo>
                  <a:cubicBezTo>
                    <a:pt x="1866" y="95"/>
                    <a:pt x="1772" y="1"/>
                    <a:pt x="16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69" name="Google Shape;16969;p28"/>
            <p:cNvSpPr/>
            <p:nvPr/>
          </p:nvSpPr>
          <p:spPr>
            <a:xfrm>
              <a:off x="5514675" y="564725"/>
              <a:ext cx="168150" cy="689650"/>
            </a:xfrm>
            <a:custGeom>
              <a:avLst/>
              <a:gdLst/>
              <a:ahLst/>
              <a:cxnLst/>
              <a:rect l="l" t="t" r="r" b="b"/>
              <a:pathLst>
                <a:path w="6726" h="27586" extrusionOk="0">
                  <a:moveTo>
                    <a:pt x="3650" y="0"/>
                  </a:moveTo>
                  <a:cubicBezTo>
                    <a:pt x="2920" y="0"/>
                    <a:pt x="2238" y="535"/>
                    <a:pt x="1716" y="1057"/>
                  </a:cubicBezTo>
                  <a:cubicBezTo>
                    <a:pt x="922" y="1856"/>
                    <a:pt x="344" y="2843"/>
                    <a:pt x="32" y="3926"/>
                  </a:cubicBezTo>
                  <a:cubicBezTo>
                    <a:pt x="1" y="4033"/>
                    <a:pt x="62" y="4108"/>
                    <a:pt x="142" y="4139"/>
                  </a:cubicBezTo>
                  <a:lnTo>
                    <a:pt x="142" y="26638"/>
                  </a:lnTo>
                  <a:cubicBezTo>
                    <a:pt x="142" y="26757"/>
                    <a:pt x="235" y="26817"/>
                    <a:pt x="328" y="26817"/>
                  </a:cubicBezTo>
                  <a:cubicBezTo>
                    <a:pt x="420" y="26817"/>
                    <a:pt x="513" y="26758"/>
                    <a:pt x="513" y="26638"/>
                  </a:cubicBezTo>
                  <a:lnTo>
                    <a:pt x="513" y="3677"/>
                  </a:lnTo>
                  <a:cubicBezTo>
                    <a:pt x="795" y="2876"/>
                    <a:pt x="1224" y="2134"/>
                    <a:pt x="1801" y="1509"/>
                  </a:cubicBezTo>
                  <a:cubicBezTo>
                    <a:pt x="2256" y="1014"/>
                    <a:pt x="2926" y="368"/>
                    <a:pt x="3633" y="368"/>
                  </a:cubicBezTo>
                  <a:cubicBezTo>
                    <a:pt x="3820" y="368"/>
                    <a:pt x="4008" y="413"/>
                    <a:pt x="4196" y="517"/>
                  </a:cubicBezTo>
                  <a:cubicBezTo>
                    <a:pt x="4956" y="935"/>
                    <a:pt x="5293" y="1875"/>
                    <a:pt x="5528" y="2655"/>
                  </a:cubicBezTo>
                  <a:cubicBezTo>
                    <a:pt x="5842" y="3705"/>
                    <a:pt x="6034" y="4786"/>
                    <a:pt x="6136" y="5875"/>
                  </a:cubicBezTo>
                  <a:cubicBezTo>
                    <a:pt x="6341" y="8070"/>
                    <a:pt x="6208" y="10279"/>
                    <a:pt x="6070" y="12473"/>
                  </a:cubicBezTo>
                  <a:cubicBezTo>
                    <a:pt x="5925" y="14801"/>
                    <a:pt x="5813" y="17131"/>
                    <a:pt x="5763" y="19462"/>
                  </a:cubicBezTo>
                  <a:cubicBezTo>
                    <a:pt x="5707" y="22110"/>
                    <a:pt x="5718" y="24758"/>
                    <a:pt x="5796" y="27406"/>
                  </a:cubicBezTo>
                  <a:cubicBezTo>
                    <a:pt x="5799" y="27525"/>
                    <a:pt x="5894" y="27585"/>
                    <a:pt x="5988" y="27585"/>
                  </a:cubicBezTo>
                  <a:cubicBezTo>
                    <a:pt x="6081" y="27585"/>
                    <a:pt x="6172" y="27525"/>
                    <a:pt x="6169" y="27406"/>
                  </a:cubicBezTo>
                  <a:cubicBezTo>
                    <a:pt x="6022" y="22439"/>
                    <a:pt x="6130" y="17474"/>
                    <a:pt x="6440" y="12517"/>
                  </a:cubicBezTo>
                  <a:cubicBezTo>
                    <a:pt x="6583" y="10209"/>
                    <a:pt x="6725" y="7884"/>
                    <a:pt x="6476" y="5577"/>
                  </a:cubicBezTo>
                  <a:cubicBezTo>
                    <a:pt x="6354" y="4443"/>
                    <a:pt x="6139" y="3315"/>
                    <a:pt x="5784" y="2229"/>
                  </a:cubicBezTo>
                  <a:cubicBezTo>
                    <a:pt x="5531" y="1462"/>
                    <a:pt x="5122" y="605"/>
                    <a:pt x="4384" y="196"/>
                  </a:cubicBezTo>
                  <a:cubicBezTo>
                    <a:pt x="4137" y="59"/>
                    <a:pt x="3891" y="0"/>
                    <a:pt x="3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0" name="Google Shape;16970;p28"/>
            <p:cNvSpPr/>
            <p:nvPr/>
          </p:nvSpPr>
          <p:spPr>
            <a:xfrm>
              <a:off x="5441000" y="570100"/>
              <a:ext cx="503050" cy="869850"/>
            </a:xfrm>
            <a:custGeom>
              <a:avLst/>
              <a:gdLst/>
              <a:ahLst/>
              <a:cxnLst/>
              <a:rect l="l" t="t" r="r" b="b"/>
              <a:pathLst>
                <a:path w="20122" h="34794" extrusionOk="0">
                  <a:moveTo>
                    <a:pt x="17074" y="753"/>
                  </a:moveTo>
                  <a:lnTo>
                    <a:pt x="17077" y="761"/>
                  </a:lnTo>
                  <a:lnTo>
                    <a:pt x="17069" y="1167"/>
                  </a:lnTo>
                  <a:cubicBezTo>
                    <a:pt x="17056" y="1167"/>
                    <a:pt x="17044" y="1170"/>
                    <a:pt x="17030" y="1170"/>
                  </a:cubicBezTo>
                  <a:cubicBezTo>
                    <a:pt x="17028" y="1170"/>
                    <a:pt x="17027" y="1170"/>
                    <a:pt x="17025" y="1170"/>
                  </a:cubicBezTo>
                  <a:cubicBezTo>
                    <a:pt x="16851" y="1170"/>
                    <a:pt x="16770" y="1435"/>
                    <a:pt x="16936" y="1516"/>
                  </a:cubicBezTo>
                  <a:lnTo>
                    <a:pt x="17028" y="1562"/>
                  </a:lnTo>
                  <a:lnTo>
                    <a:pt x="16569" y="1571"/>
                  </a:lnTo>
                  <a:lnTo>
                    <a:pt x="17074" y="753"/>
                  </a:lnTo>
                  <a:close/>
                  <a:moveTo>
                    <a:pt x="13296" y="12054"/>
                  </a:moveTo>
                  <a:cubicBezTo>
                    <a:pt x="12632" y="12750"/>
                    <a:pt x="12192" y="13627"/>
                    <a:pt x="12032" y="14574"/>
                  </a:cubicBezTo>
                  <a:lnTo>
                    <a:pt x="417" y="14574"/>
                  </a:lnTo>
                  <a:lnTo>
                    <a:pt x="424" y="12062"/>
                  </a:lnTo>
                  <a:cubicBezTo>
                    <a:pt x="424" y="12059"/>
                    <a:pt x="422" y="12057"/>
                    <a:pt x="422" y="12054"/>
                  </a:cubicBezTo>
                  <a:close/>
                  <a:moveTo>
                    <a:pt x="11983" y="14946"/>
                  </a:moveTo>
                  <a:cubicBezTo>
                    <a:pt x="11982" y="14972"/>
                    <a:pt x="11975" y="14997"/>
                    <a:pt x="11974" y="15022"/>
                  </a:cubicBezTo>
                  <a:cubicBezTo>
                    <a:pt x="11914" y="15772"/>
                    <a:pt x="11994" y="16529"/>
                    <a:pt x="12038" y="17279"/>
                  </a:cubicBezTo>
                  <a:cubicBezTo>
                    <a:pt x="12085" y="18064"/>
                    <a:pt x="12120" y="18851"/>
                    <a:pt x="12146" y="19637"/>
                  </a:cubicBezTo>
                  <a:cubicBezTo>
                    <a:pt x="12248" y="22798"/>
                    <a:pt x="12201" y="25962"/>
                    <a:pt x="12096" y="29123"/>
                  </a:cubicBezTo>
                  <a:cubicBezTo>
                    <a:pt x="12040" y="30860"/>
                    <a:pt x="11964" y="32596"/>
                    <a:pt x="11891" y="34332"/>
                  </a:cubicBezTo>
                  <a:lnTo>
                    <a:pt x="377" y="34332"/>
                  </a:lnTo>
                  <a:lnTo>
                    <a:pt x="413" y="16980"/>
                  </a:lnTo>
                  <a:lnTo>
                    <a:pt x="417" y="14946"/>
                  </a:lnTo>
                  <a:close/>
                  <a:moveTo>
                    <a:pt x="17197" y="0"/>
                  </a:moveTo>
                  <a:cubicBezTo>
                    <a:pt x="17141" y="0"/>
                    <a:pt x="17084" y="26"/>
                    <a:pt x="17047" y="89"/>
                  </a:cubicBezTo>
                  <a:lnTo>
                    <a:pt x="16071" y="1673"/>
                  </a:lnTo>
                  <a:cubicBezTo>
                    <a:pt x="16000" y="1791"/>
                    <a:pt x="16091" y="1952"/>
                    <a:pt x="16228" y="1952"/>
                  </a:cubicBezTo>
                  <a:cubicBezTo>
                    <a:pt x="16230" y="1952"/>
                    <a:pt x="16231" y="1952"/>
                    <a:pt x="16232" y="1952"/>
                  </a:cubicBezTo>
                  <a:lnTo>
                    <a:pt x="17058" y="1934"/>
                  </a:lnTo>
                  <a:lnTo>
                    <a:pt x="17058" y="1934"/>
                  </a:lnTo>
                  <a:cubicBezTo>
                    <a:pt x="17008" y="5032"/>
                    <a:pt x="16958" y="8128"/>
                    <a:pt x="16908" y="11225"/>
                  </a:cubicBezTo>
                  <a:lnTo>
                    <a:pt x="16883" y="12822"/>
                  </a:lnTo>
                  <a:lnTo>
                    <a:pt x="16593" y="12925"/>
                  </a:lnTo>
                  <a:cubicBezTo>
                    <a:pt x="16503" y="12957"/>
                    <a:pt x="16464" y="13026"/>
                    <a:pt x="16463" y="13095"/>
                  </a:cubicBezTo>
                  <a:cubicBezTo>
                    <a:pt x="16331" y="12985"/>
                    <a:pt x="16190" y="12885"/>
                    <a:pt x="16044" y="12795"/>
                  </a:cubicBezTo>
                  <a:cubicBezTo>
                    <a:pt x="16010" y="12775"/>
                    <a:pt x="15977" y="12766"/>
                    <a:pt x="15946" y="12766"/>
                  </a:cubicBezTo>
                  <a:cubicBezTo>
                    <a:pt x="15804" y="12766"/>
                    <a:pt x="15717" y="12959"/>
                    <a:pt x="15819" y="13088"/>
                  </a:cubicBezTo>
                  <a:lnTo>
                    <a:pt x="16912" y="14472"/>
                  </a:lnTo>
                  <a:cubicBezTo>
                    <a:pt x="16914" y="14475"/>
                    <a:pt x="16917" y="14476"/>
                    <a:pt x="16920" y="14480"/>
                  </a:cubicBezTo>
                  <a:lnTo>
                    <a:pt x="12433" y="14480"/>
                  </a:lnTo>
                  <a:cubicBezTo>
                    <a:pt x="12481" y="14216"/>
                    <a:pt x="12555" y="13959"/>
                    <a:pt x="12652" y="13712"/>
                  </a:cubicBezTo>
                  <a:cubicBezTo>
                    <a:pt x="12922" y="13044"/>
                    <a:pt x="13359" y="12458"/>
                    <a:pt x="13906" y="11993"/>
                  </a:cubicBezTo>
                  <a:cubicBezTo>
                    <a:pt x="14050" y="11871"/>
                    <a:pt x="13917" y="11683"/>
                    <a:pt x="13765" y="11683"/>
                  </a:cubicBezTo>
                  <a:cubicBezTo>
                    <a:pt x="13724" y="11683"/>
                    <a:pt x="13681" y="11697"/>
                    <a:pt x="13642" y="11730"/>
                  </a:cubicBezTo>
                  <a:cubicBezTo>
                    <a:pt x="13584" y="11782"/>
                    <a:pt x="13530" y="11836"/>
                    <a:pt x="13473" y="11890"/>
                  </a:cubicBezTo>
                  <a:cubicBezTo>
                    <a:pt x="13483" y="11791"/>
                    <a:pt x="13426" y="11684"/>
                    <a:pt x="13298" y="11684"/>
                  </a:cubicBezTo>
                  <a:lnTo>
                    <a:pt x="286" y="11684"/>
                  </a:lnTo>
                  <a:cubicBezTo>
                    <a:pt x="142" y="11684"/>
                    <a:pt x="87" y="11818"/>
                    <a:pt x="115" y="11924"/>
                  </a:cubicBezTo>
                  <a:cubicBezTo>
                    <a:pt x="73" y="11957"/>
                    <a:pt x="49" y="12009"/>
                    <a:pt x="51" y="12062"/>
                  </a:cubicBezTo>
                  <a:lnTo>
                    <a:pt x="46" y="14649"/>
                  </a:lnTo>
                  <a:cubicBezTo>
                    <a:pt x="1" y="14716"/>
                    <a:pt x="1" y="14804"/>
                    <a:pt x="46" y="14871"/>
                  </a:cubicBezTo>
                  <a:lnTo>
                    <a:pt x="15" y="29696"/>
                  </a:lnTo>
                  <a:cubicBezTo>
                    <a:pt x="12" y="31335"/>
                    <a:pt x="8" y="32975"/>
                    <a:pt x="5" y="34614"/>
                  </a:cubicBezTo>
                  <a:cubicBezTo>
                    <a:pt x="5" y="34734"/>
                    <a:pt x="97" y="34793"/>
                    <a:pt x="189" y="34793"/>
                  </a:cubicBezTo>
                  <a:cubicBezTo>
                    <a:pt x="254" y="34793"/>
                    <a:pt x="319" y="34764"/>
                    <a:pt x="353" y="34705"/>
                  </a:cubicBezTo>
                  <a:lnTo>
                    <a:pt x="12334" y="34705"/>
                  </a:lnTo>
                  <a:cubicBezTo>
                    <a:pt x="12574" y="34705"/>
                    <a:pt x="12574" y="34332"/>
                    <a:pt x="12334" y="34332"/>
                  </a:cubicBezTo>
                  <a:lnTo>
                    <a:pt x="12264" y="34332"/>
                  </a:lnTo>
                  <a:cubicBezTo>
                    <a:pt x="12394" y="31300"/>
                    <a:pt x="12522" y="28269"/>
                    <a:pt x="12563" y="25235"/>
                  </a:cubicBezTo>
                  <a:cubicBezTo>
                    <a:pt x="12583" y="23677"/>
                    <a:pt x="12582" y="22119"/>
                    <a:pt x="12544" y="20562"/>
                  </a:cubicBezTo>
                  <a:cubicBezTo>
                    <a:pt x="12508" y="19034"/>
                    <a:pt x="12394" y="17511"/>
                    <a:pt x="12334" y="15984"/>
                  </a:cubicBezTo>
                  <a:cubicBezTo>
                    <a:pt x="12320" y="15636"/>
                    <a:pt x="12328" y="15288"/>
                    <a:pt x="12361" y="14940"/>
                  </a:cubicBezTo>
                  <a:cubicBezTo>
                    <a:pt x="12416" y="14934"/>
                    <a:pt x="12464" y="14899"/>
                    <a:pt x="12488" y="14851"/>
                  </a:cubicBezTo>
                  <a:lnTo>
                    <a:pt x="19881" y="14851"/>
                  </a:lnTo>
                  <a:cubicBezTo>
                    <a:pt x="20119" y="14849"/>
                    <a:pt x="20121" y="14478"/>
                    <a:pt x="19881" y="14478"/>
                  </a:cubicBezTo>
                  <a:lnTo>
                    <a:pt x="17158" y="14478"/>
                  </a:lnTo>
                  <a:cubicBezTo>
                    <a:pt x="17201" y="14444"/>
                    <a:pt x="17227" y="14393"/>
                    <a:pt x="17229" y="14339"/>
                  </a:cubicBezTo>
                  <a:cubicBezTo>
                    <a:pt x="17230" y="14279"/>
                    <a:pt x="17232" y="14219"/>
                    <a:pt x="17232" y="14158"/>
                  </a:cubicBezTo>
                  <a:cubicBezTo>
                    <a:pt x="17415" y="13806"/>
                    <a:pt x="17647" y="13482"/>
                    <a:pt x="17921" y="13193"/>
                  </a:cubicBezTo>
                  <a:cubicBezTo>
                    <a:pt x="18044" y="13063"/>
                    <a:pt x="17937" y="12879"/>
                    <a:pt x="17779" y="12879"/>
                  </a:cubicBezTo>
                  <a:cubicBezTo>
                    <a:pt x="17766" y="12879"/>
                    <a:pt x="17753" y="12880"/>
                    <a:pt x="17740" y="12883"/>
                  </a:cubicBezTo>
                  <a:cubicBezTo>
                    <a:pt x="17578" y="12911"/>
                    <a:pt x="17415" y="12930"/>
                    <a:pt x="17252" y="12938"/>
                  </a:cubicBezTo>
                  <a:cubicBezTo>
                    <a:pt x="17304" y="9732"/>
                    <a:pt x="17356" y="6527"/>
                    <a:pt x="17407" y="3321"/>
                  </a:cubicBezTo>
                  <a:cubicBezTo>
                    <a:pt x="17415" y="2856"/>
                    <a:pt x="17423" y="2390"/>
                    <a:pt x="17431" y="1925"/>
                  </a:cubicBezTo>
                  <a:lnTo>
                    <a:pt x="17730" y="1919"/>
                  </a:lnTo>
                  <a:cubicBezTo>
                    <a:pt x="17851" y="1917"/>
                    <a:pt x="17940" y="1801"/>
                    <a:pt x="17909" y="1684"/>
                  </a:cubicBezTo>
                  <a:cubicBezTo>
                    <a:pt x="17807" y="1303"/>
                    <a:pt x="17652" y="939"/>
                    <a:pt x="17451" y="600"/>
                  </a:cubicBezTo>
                  <a:cubicBezTo>
                    <a:pt x="17454" y="469"/>
                    <a:pt x="17456" y="338"/>
                    <a:pt x="17458" y="206"/>
                  </a:cubicBezTo>
                  <a:cubicBezTo>
                    <a:pt x="17459" y="101"/>
                    <a:pt x="17387" y="45"/>
                    <a:pt x="17306" y="32"/>
                  </a:cubicBezTo>
                  <a:cubicBezTo>
                    <a:pt x="17273" y="12"/>
                    <a:pt x="17235" y="0"/>
                    <a:pt x="171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1" name="Google Shape;16971;p28"/>
            <p:cNvSpPr/>
            <p:nvPr/>
          </p:nvSpPr>
          <p:spPr>
            <a:xfrm>
              <a:off x="5519225" y="563375"/>
              <a:ext cx="445725" cy="9350"/>
            </a:xfrm>
            <a:custGeom>
              <a:avLst/>
              <a:gdLst/>
              <a:ahLst/>
              <a:cxnLst/>
              <a:rect l="l" t="t" r="r" b="b"/>
              <a:pathLst>
                <a:path w="17829" h="374" extrusionOk="0">
                  <a:moveTo>
                    <a:pt x="242" y="1"/>
                  </a:moveTo>
                  <a:cubicBezTo>
                    <a:pt x="2" y="1"/>
                    <a:pt x="0" y="373"/>
                    <a:pt x="242" y="373"/>
                  </a:cubicBezTo>
                  <a:lnTo>
                    <a:pt x="17589" y="373"/>
                  </a:lnTo>
                  <a:cubicBezTo>
                    <a:pt x="17829" y="373"/>
                    <a:pt x="17829" y="1"/>
                    <a:pt x="175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2" name="Google Shape;16972;p28"/>
            <p:cNvSpPr/>
            <p:nvPr/>
          </p:nvSpPr>
          <p:spPr>
            <a:xfrm>
              <a:off x="5895150" y="649600"/>
              <a:ext cx="61975" cy="112550"/>
            </a:xfrm>
            <a:custGeom>
              <a:avLst/>
              <a:gdLst/>
              <a:ahLst/>
              <a:cxnLst/>
              <a:rect l="l" t="t" r="r" b="b"/>
              <a:pathLst>
                <a:path w="2479" h="4502" extrusionOk="0">
                  <a:moveTo>
                    <a:pt x="1928" y="476"/>
                  </a:moveTo>
                  <a:lnTo>
                    <a:pt x="1928" y="476"/>
                  </a:lnTo>
                  <a:cubicBezTo>
                    <a:pt x="1556" y="1272"/>
                    <a:pt x="1129" y="2043"/>
                    <a:pt x="653" y="2784"/>
                  </a:cubicBezTo>
                  <a:cubicBezTo>
                    <a:pt x="688" y="2537"/>
                    <a:pt x="771" y="2291"/>
                    <a:pt x="850" y="2067"/>
                  </a:cubicBezTo>
                  <a:cubicBezTo>
                    <a:pt x="1049" y="1518"/>
                    <a:pt x="1355" y="750"/>
                    <a:pt x="1928" y="476"/>
                  </a:cubicBezTo>
                  <a:close/>
                  <a:moveTo>
                    <a:pt x="2285" y="1"/>
                  </a:moveTo>
                  <a:cubicBezTo>
                    <a:pt x="2280" y="1"/>
                    <a:pt x="2274" y="1"/>
                    <a:pt x="2268" y="2"/>
                  </a:cubicBezTo>
                  <a:cubicBezTo>
                    <a:pt x="1214" y="103"/>
                    <a:pt x="738" y="1235"/>
                    <a:pt x="442" y="2112"/>
                  </a:cubicBezTo>
                  <a:cubicBezTo>
                    <a:pt x="313" y="2493"/>
                    <a:pt x="227" y="2913"/>
                    <a:pt x="294" y="3309"/>
                  </a:cubicBezTo>
                  <a:cubicBezTo>
                    <a:pt x="228" y="3405"/>
                    <a:pt x="166" y="3502"/>
                    <a:pt x="98" y="3596"/>
                  </a:cubicBezTo>
                  <a:cubicBezTo>
                    <a:pt x="1" y="3733"/>
                    <a:pt x="130" y="3865"/>
                    <a:pt x="264" y="3865"/>
                  </a:cubicBezTo>
                  <a:cubicBezTo>
                    <a:pt x="321" y="3865"/>
                    <a:pt x="378" y="3841"/>
                    <a:pt x="420" y="3784"/>
                  </a:cubicBezTo>
                  <a:cubicBezTo>
                    <a:pt x="429" y="3771"/>
                    <a:pt x="438" y="3757"/>
                    <a:pt x="448" y="3743"/>
                  </a:cubicBezTo>
                  <a:cubicBezTo>
                    <a:pt x="462" y="3768"/>
                    <a:pt x="471" y="3795"/>
                    <a:pt x="489" y="3820"/>
                  </a:cubicBezTo>
                  <a:cubicBezTo>
                    <a:pt x="766" y="4246"/>
                    <a:pt x="1239" y="4502"/>
                    <a:pt x="1747" y="4502"/>
                  </a:cubicBezTo>
                  <a:cubicBezTo>
                    <a:pt x="1757" y="4502"/>
                    <a:pt x="1766" y="4501"/>
                    <a:pt x="1775" y="4501"/>
                  </a:cubicBezTo>
                  <a:cubicBezTo>
                    <a:pt x="2013" y="4494"/>
                    <a:pt x="2015" y="4128"/>
                    <a:pt x="1781" y="4128"/>
                  </a:cubicBezTo>
                  <a:cubicBezTo>
                    <a:pt x="1779" y="4128"/>
                    <a:pt x="1777" y="4128"/>
                    <a:pt x="1775" y="4128"/>
                  </a:cubicBezTo>
                  <a:cubicBezTo>
                    <a:pt x="1764" y="4129"/>
                    <a:pt x="1752" y="4129"/>
                    <a:pt x="1741" y="4129"/>
                  </a:cubicBezTo>
                  <a:cubicBezTo>
                    <a:pt x="1337" y="4129"/>
                    <a:pt x="964" y="3910"/>
                    <a:pt x="764" y="3557"/>
                  </a:cubicBezTo>
                  <a:cubicBezTo>
                    <a:pt x="735" y="3503"/>
                    <a:pt x="711" y="3445"/>
                    <a:pt x="691" y="3387"/>
                  </a:cubicBezTo>
                  <a:cubicBezTo>
                    <a:pt x="1364" y="2407"/>
                    <a:pt x="1946" y="1368"/>
                    <a:pt x="2430" y="282"/>
                  </a:cubicBezTo>
                  <a:cubicBezTo>
                    <a:pt x="2478" y="172"/>
                    <a:pt x="2429" y="1"/>
                    <a:pt x="22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3" name="Google Shape;16973;p28"/>
            <p:cNvSpPr/>
            <p:nvPr/>
          </p:nvSpPr>
          <p:spPr>
            <a:xfrm>
              <a:off x="5952250" y="752075"/>
              <a:ext cx="45650" cy="65825"/>
            </a:xfrm>
            <a:custGeom>
              <a:avLst/>
              <a:gdLst/>
              <a:ahLst/>
              <a:cxnLst/>
              <a:rect l="l" t="t" r="r" b="b"/>
              <a:pathLst>
                <a:path w="1826" h="2633" extrusionOk="0">
                  <a:moveTo>
                    <a:pt x="440" y="1"/>
                  </a:moveTo>
                  <a:cubicBezTo>
                    <a:pt x="344" y="1"/>
                    <a:pt x="249" y="26"/>
                    <a:pt x="166" y="83"/>
                  </a:cubicBezTo>
                  <a:cubicBezTo>
                    <a:pt x="0" y="193"/>
                    <a:pt x="102" y="435"/>
                    <a:pt x="257" y="435"/>
                  </a:cubicBezTo>
                  <a:cubicBezTo>
                    <a:pt x="288" y="435"/>
                    <a:pt x="321" y="426"/>
                    <a:pt x="354" y="404"/>
                  </a:cubicBezTo>
                  <a:cubicBezTo>
                    <a:pt x="385" y="383"/>
                    <a:pt x="417" y="374"/>
                    <a:pt x="449" y="374"/>
                  </a:cubicBezTo>
                  <a:cubicBezTo>
                    <a:pt x="516" y="374"/>
                    <a:pt x="583" y="414"/>
                    <a:pt x="631" y="470"/>
                  </a:cubicBezTo>
                  <a:cubicBezTo>
                    <a:pt x="738" y="590"/>
                    <a:pt x="715" y="763"/>
                    <a:pt x="669" y="904"/>
                  </a:cubicBezTo>
                  <a:cubicBezTo>
                    <a:pt x="548" y="1275"/>
                    <a:pt x="240" y="1549"/>
                    <a:pt x="138" y="1932"/>
                  </a:cubicBezTo>
                  <a:cubicBezTo>
                    <a:pt x="116" y="2013"/>
                    <a:pt x="152" y="2098"/>
                    <a:pt x="224" y="2141"/>
                  </a:cubicBezTo>
                  <a:cubicBezTo>
                    <a:pt x="644" y="2375"/>
                    <a:pt x="1100" y="2539"/>
                    <a:pt x="1572" y="2629"/>
                  </a:cubicBezTo>
                  <a:cubicBezTo>
                    <a:pt x="1586" y="2631"/>
                    <a:pt x="1600" y="2633"/>
                    <a:pt x="1614" y="2633"/>
                  </a:cubicBezTo>
                  <a:cubicBezTo>
                    <a:pt x="1698" y="2633"/>
                    <a:pt x="1776" y="2586"/>
                    <a:pt x="1800" y="2499"/>
                  </a:cubicBezTo>
                  <a:cubicBezTo>
                    <a:pt x="1825" y="2408"/>
                    <a:pt x="1771" y="2289"/>
                    <a:pt x="1672" y="2270"/>
                  </a:cubicBezTo>
                  <a:cubicBezTo>
                    <a:pt x="1280" y="2196"/>
                    <a:pt x="903" y="2068"/>
                    <a:pt x="548" y="1888"/>
                  </a:cubicBezTo>
                  <a:cubicBezTo>
                    <a:pt x="721" y="1472"/>
                    <a:pt x="1103" y="1147"/>
                    <a:pt x="1080" y="658"/>
                  </a:cubicBezTo>
                  <a:cubicBezTo>
                    <a:pt x="1067" y="426"/>
                    <a:pt x="959" y="224"/>
                    <a:pt x="762" y="98"/>
                  </a:cubicBezTo>
                  <a:cubicBezTo>
                    <a:pt x="665" y="36"/>
                    <a:pt x="552" y="1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4" name="Google Shape;16974;p28"/>
            <p:cNvSpPr/>
            <p:nvPr/>
          </p:nvSpPr>
          <p:spPr>
            <a:xfrm>
              <a:off x="5442050" y="1336075"/>
              <a:ext cx="75950" cy="13225"/>
            </a:xfrm>
            <a:custGeom>
              <a:avLst/>
              <a:gdLst/>
              <a:ahLst/>
              <a:cxnLst/>
              <a:rect l="l" t="t" r="r" b="b"/>
              <a:pathLst>
                <a:path w="3038" h="529" extrusionOk="0">
                  <a:moveTo>
                    <a:pt x="2777" y="0"/>
                  </a:moveTo>
                  <a:cubicBezTo>
                    <a:pt x="2773" y="0"/>
                    <a:pt x="2770" y="0"/>
                    <a:pt x="2766" y="0"/>
                  </a:cubicBezTo>
                  <a:lnTo>
                    <a:pt x="270" y="110"/>
                  </a:lnTo>
                  <a:cubicBezTo>
                    <a:pt x="6" y="121"/>
                    <a:pt x="1" y="529"/>
                    <a:pt x="259" y="529"/>
                  </a:cubicBezTo>
                  <a:cubicBezTo>
                    <a:pt x="262" y="529"/>
                    <a:pt x="266" y="528"/>
                    <a:pt x="270" y="528"/>
                  </a:cubicBezTo>
                  <a:lnTo>
                    <a:pt x="2766" y="420"/>
                  </a:lnTo>
                  <a:cubicBezTo>
                    <a:pt x="3032" y="408"/>
                    <a:pt x="3037" y="0"/>
                    <a:pt x="2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5" name="Google Shape;16975;p28"/>
            <p:cNvSpPr/>
            <p:nvPr/>
          </p:nvSpPr>
          <p:spPr>
            <a:xfrm>
              <a:off x="5553300" y="1336075"/>
              <a:ext cx="67800" cy="10475"/>
            </a:xfrm>
            <a:custGeom>
              <a:avLst/>
              <a:gdLst/>
              <a:ahLst/>
              <a:cxnLst/>
              <a:rect l="l" t="t" r="r" b="b"/>
              <a:pathLst>
                <a:path w="2712" h="419" extrusionOk="0">
                  <a:moveTo>
                    <a:pt x="270" y="0"/>
                  </a:moveTo>
                  <a:cubicBezTo>
                    <a:pt x="1" y="0"/>
                    <a:pt x="1" y="419"/>
                    <a:pt x="270" y="419"/>
                  </a:cubicBezTo>
                  <a:lnTo>
                    <a:pt x="2442" y="419"/>
                  </a:lnTo>
                  <a:cubicBezTo>
                    <a:pt x="2711" y="419"/>
                    <a:pt x="2711" y="0"/>
                    <a:pt x="24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6" name="Google Shape;16976;p28"/>
            <p:cNvSpPr/>
            <p:nvPr/>
          </p:nvSpPr>
          <p:spPr>
            <a:xfrm>
              <a:off x="5485425" y="1275850"/>
              <a:ext cx="111125" cy="13850"/>
            </a:xfrm>
            <a:custGeom>
              <a:avLst/>
              <a:gdLst/>
              <a:ahLst/>
              <a:cxnLst/>
              <a:rect l="l" t="t" r="r" b="b"/>
              <a:pathLst>
                <a:path w="4445" h="554" extrusionOk="0">
                  <a:moveTo>
                    <a:pt x="4206" y="1"/>
                  </a:moveTo>
                  <a:cubicBezTo>
                    <a:pt x="4197" y="1"/>
                    <a:pt x="4187" y="1"/>
                    <a:pt x="4177" y="3"/>
                  </a:cubicBezTo>
                  <a:cubicBezTo>
                    <a:pt x="3432" y="91"/>
                    <a:pt x="2683" y="135"/>
                    <a:pt x="1933" y="135"/>
                  </a:cubicBezTo>
                  <a:cubicBezTo>
                    <a:pt x="1378" y="135"/>
                    <a:pt x="822" y="111"/>
                    <a:pt x="268" y="62"/>
                  </a:cubicBezTo>
                  <a:cubicBezTo>
                    <a:pt x="261" y="62"/>
                    <a:pt x="254" y="61"/>
                    <a:pt x="247" y="61"/>
                  </a:cubicBezTo>
                  <a:cubicBezTo>
                    <a:pt x="1" y="61"/>
                    <a:pt x="9" y="459"/>
                    <a:pt x="268" y="482"/>
                  </a:cubicBezTo>
                  <a:cubicBezTo>
                    <a:pt x="820" y="530"/>
                    <a:pt x="1372" y="554"/>
                    <a:pt x="1925" y="554"/>
                  </a:cubicBezTo>
                  <a:cubicBezTo>
                    <a:pt x="2677" y="554"/>
                    <a:pt x="3429" y="510"/>
                    <a:pt x="4177" y="421"/>
                  </a:cubicBezTo>
                  <a:cubicBezTo>
                    <a:pt x="4432" y="391"/>
                    <a:pt x="4445" y="1"/>
                    <a:pt x="4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7" name="Google Shape;16977;p28"/>
            <p:cNvSpPr/>
            <p:nvPr/>
          </p:nvSpPr>
          <p:spPr>
            <a:xfrm>
              <a:off x="5646475" y="1287900"/>
              <a:ext cx="57725" cy="17825"/>
            </a:xfrm>
            <a:custGeom>
              <a:avLst/>
              <a:gdLst/>
              <a:ahLst/>
              <a:cxnLst/>
              <a:rect l="l" t="t" r="r" b="b"/>
              <a:pathLst>
                <a:path w="2309" h="713" extrusionOk="0">
                  <a:moveTo>
                    <a:pt x="239" y="1"/>
                  </a:moveTo>
                  <a:cubicBezTo>
                    <a:pt x="143" y="1"/>
                    <a:pt x="56" y="51"/>
                    <a:pt x="27" y="151"/>
                  </a:cubicBezTo>
                  <a:cubicBezTo>
                    <a:pt x="1" y="251"/>
                    <a:pt x="62" y="390"/>
                    <a:pt x="173" y="409"/>
                  </a:cubicBezTo>
                  <a:lnTo>
                    <a:pt x="2024" y="708"/>
                  </a:lnTo>
                  <a:cubicBezTo>
                    <a:pt x="2039" y="711"/>
                    <a:pt x="2055" y="712"/>
                    <a:pt x="2070" y="712"/>
                  </a:cubicBezTo>
                  <a:cubicBezTo>
                    <a:pt x="2165" y="712"/>
                    <a:pt x="2254" y="662"/>
                    <a:pt x="2281" y="561"/>
                  </a:cubicBezTo>
                  <a:cubicBezTo>
                    <a:pt x="2309" y="462"/>
                    <a:pt x="2248" y="323"/>
                    <a:pt x="2135" y="304"/>
                  </a:cubicBezTo>
                  <a:lnTo>
                    <a:pt x="286" y="5"/>
                  </a:lnTo>
                  <a:cubicBezTo>
                    <a:pt x="270" y="2"/>
                    <a:pt x="255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8" name="Google Shape;16978;p28"/>
            <p:cNvSpPr/>
            <p:nvPr/>
          </p:nvSpPr>
          <p:spPr>
            <a:xfrm>
              <a:off x="5496300" y="1382600"/>
              <a:ext cx="94950" cy="11400"/>
            </a:xfrm>
            <a:custGeom>
              <a:avLst/>
              <a:gdLst/>
              <a:ahLst/>
              <a:cxnLst/>
              <a:rect l="l" t="t" r="r" b="b"/>
              <a:pathLst>
                <a:path w="3798" h="456" extrusionOk="0">
                  <a:moveTo>
                    <a:pt x="269" y="1"/>
                  </a:moveTo>
                  <a:cubicBezTo>
                    <a:pt x="1" y="1"/>
                    <a:pt x="2" y="417"/>
                    <a:pt x="272" y="421"/>
                  </a:cubicBezTo>
                  <a:lnTo>
                    <a:pt x="3526" y="455"/>
                  </a:lnTo>
                  <a:cubicBezTo>
                    <a:pt x="3527" y="455"/>
                    <a:pt x="3528" y="455"/>
                    <a:pt x="3529" y="455"/>
                  </a:cubicBezTo>
                  <a:cubicBezTo>
                    <a:pt x="3797" y="455"/>
                    <a:pt x="3796" y="38"/>
                    <a:pt x="3526" y="37"/>
                  </a:cubicBezTo>
                  <a:lnTo>
                    <a:pt x="272" y="1"/>
                  </a:lnTo>
                  <a:cubicBezTo>
                    <a:pt x="271" y="1"/>
                    <a:pt x="270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79" name="Google Shape;16979;p28"/>
            <p:cNvSpPr/>
            <p:nvPr/>
          </p:nvSpPr>
          <p:spPr>
            <a:xfrm>
              <a:off x="5642850" y="1369725"/>
              <a:ext cx="73150" cy="12525"/>
            </a:xfrm>
            <a:custGeom>
              <a:avLst/>
              <a:gdLst/>
              <a:ahLst/>
              <a:cxnLst/>
              <a:rect l="l" t="t" r="r" b="b"/>
              <a:pathLst>
                <a:path w="2926" h="501" extrusionOk="0">
                  <a:moveTo>
                    <a:pt x="268" y="0"/>
                  </a:moveTo>
                  <a:cubicBezTo>
                    <a:pt x="0" y="0"/>
                    <a:pt x="1" y="417"/>
                    <a:pt x="270" y="418"/>
                  </a:cubicBezTo>
                  <a:cubicBezTo>
                    <a:pt x="1067" y="423"/>
                    <a:pt x="1861" y="450"/>
                    <a:pt x="2656" y="500"/>
                  </a:cubicBezTo>
                  <a:cubicBezTo>
                    <a:pt x="2661" y="500"/>
                    <a:pt x="2667" y="500"/>
                    <a:pt x="2672" y="500"/>
                  </a:cubicBezTo>
                  <a:cubicBezTo>
                    <a:pt x="2925" y="500"/>
                    <a:pt x="2920" y="99"/>
                    <a:pt x="2656" y="82"/>
                  </a:cubicBezTo>
                  <a:cubicBezTo>
                    <a:pt x="1861" y="31"/>
                    <a:pt x="1067" y="3"/>
                    <a:pt x="270" y="0"/>
                  </a:cubicBezTo>
                  <a:cubicBezTo>
                    <a:pt x="269" y="0"/>
                    <a:pt x="269" y="0"/>
                    <a:pt x="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0" name="Google Shape;16980;p28"/>
            <p:cNvSpPr/>
            <p:nvPr/>
          </p:nvSpPr>
          <p:spPr>
            <a:xfrm>
              <a:off x="5674825" y="1216425"/>
              <a:ext cx="75550" cy="15800"/>
            </a:xfrm>
            <a:custGeom>
              <a:avLst/>
              <a:gdLst/>
              <a:ahLst/>
              <a:cxnLst/>
              <a:rect l="l" t="t" r="r" b="b"/>
              <a:pathLst>
                <a:path w="3022" h="632" extrusionOk="0">
                  <a:moveTo>
                    <a:pt x="291" y="0"/>
                  </a:moveTo>
                  <a:cubicBezTo>
                    <a:pt x="76" y="0"/>
                    <a:pt x="1" y="346"/>
                    <a:pt x="239" y="413"/>
                  </a:cubicBezTo>
                  <a:cubicBezTo>
                    <a:pt x="765" y="558"/>
                    <a:pt x="1308" y="631"/>
                    <a:pt x="1851" y="631"/>
                  </a:cubicBezTo>
                  <a:cubicBezTo>
                    <a:pt x="2184" y="631"/>
                    <a:pt x="2518" y="604"/>
                    <a:pt x="2848" y="548"/>
                  </a:cubicBezTo>
                  <a:cubicBezTo>
                    <a:pt x="2959" y="531"/>
                    <a:pt x="3022" y="393"/>
                    <a:pt x="2994" y="291"/>
                  </a:cubicBezTo>
                  <a:cubicBezTo>
                    <a:pt x="2967" y="190"/>
                    <a:pt x="2879" y="141"/>
                    <a:pt x="2784" y="141"/>
                  </a:cubicBezTo>
                  <a:cubicBezTo>
                    <a:pt x="2768" y="141"/>
                    <a:pt x="2753" y="143"/>
                    <a:pt x="2737" y="146"/>
                  </a:cubicBezTo>
                  <a:cubicBezTo>
                    <a:pt x="2444" y="193"/>
                    <a:pt x="2149" y="216"/>
                    <a:pt x="1854" y="216"/>
                  </a:cubicBezTo>
                  <a:cubicBezTo>
                    <a:pt x="1348" y="216"/>
                    <a:pt x="842" y="147"/>
                    <a:pt x="352" y="9"/>
                  </a:cubicBezTo>
                  <a:cubicBezTo>
                    <a:pt x="331" y="3"/>
                    <a:pt x="310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1" name="Google Shape;16981;p28"/>
            <p:cNvSpPr/>
            <p:nvPr/>
          </p:nvSpPr>
          <p:spPr>
            <a:xfrm>
              <a:off x="5543975" y="1214200"/>
              <a:ext cx="65275" cy="13450"/>
            </a:xfrm>
            <a:custGeom>
              <a:avLst/>
              <a:gdLst/>
              <a:ahLst/>
              <a:cxnLst/>
              <a:rect l="l" t="t" r="r" b="b"/>
              <a:pathLst>
                <a:path w="2611" h="538" extrusionOk="0">
                  <a:moveTo>
                    <a:pt x="2374" y="0"/>
                  </a:moveTo>
                  <a:cubicBezTo>
                    <a:pt x="2358" y="0"/>
                    <a:pt x="2342" y="1"/>
                    <a:pt x="2326" y="4"/>
                  </a:cubicBezTo>
                  <a:cubicBezTo>
                    <a:pt x="1841" y="81"/>
                    <a:pt x="1353" y="120"/>
                    <a:pt x="864" y="120"/>
                  </a:cubicBezTo>
                  <a:cubicBezTo>
                    <a:pt x="646" y="120"/>
                    <a:pt x="428" y="112"/>
                    <a:pt x="211" y="97"/>
                  </a:cubicBezTo>
                  <a:cubicBezTo>
                    <a:pt x="207" y="96"/>
                    <a:pt x="203" y="96"/>
                    <a:pt x="199" y="96"/>
                  </a:cubicBezTo>
                  <a:cubicBezTo>
                    <a:pt x="90" y="96"/>
                    <a:pt x="1" y="202"/>
                    <a:pt x="1" y="307"/>
                  </a:cubicBezTo>
                  <a:cubicBezTo>
                    <a:pt x="1" y="426"/>
                    <a:pt x="96" y="509"/>
                    <a:pt x="211" y="517"/>
                  </a:cubicBezTo>
                  <a:cubicBezTo>
                    <a:pt x="424" y="530"/>
                    <a:pt x="637" y="537"/>
                    <a:pt x="851" y="537"/>
                  </a:cubicBezTo>
                  <a:cubicBezTo>
                    <a:pt x="1381" y="537"/>
                    <a:pt x="1912" y="494"/>
                    <a:pt x="2437" y="408"/>
                  </a:cubicBezTo>
                  <a:cubicBezTo>
                    <a:pt x="2548" y="390"/>
                    <a:pt x="2611" y="250"/>
                    <a:pt x="2583" y="150"/>
                  </a:cubicBezTo>
                  <a:cubicBezTo>
                    <a:pt x="2555" y="48"/>
                    <a:pt x="2468" y="0"/>
                    <a:pt x="2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2" name="Google Shape;16982;p28"/>
            <p:cNvSpPr/>
            <p:nvPr/>
          </p:nvSpPr>
          <p:spPr>
            <a:xfrm>
              <a:off x="5580400" y="1156150"/>
              <a:ext cx="106725" cy="16675"/>
            </a:xfrm>
            <a:custGeom>
              <a:avLst/>
              <a:gdLst/>
              <a:ahLst/>
              <a:cxnLst/>
              <a:rect l="l" t="t" r="r" b="b"/>
              <a:pathLst>
                <a:path w="4269" h="667" extrusionOk="0">
                  <a:moveTo>
                    <a:pt x="1124" y="1"/>
                  </a:moveTo>
                  <a:cubicBezTo>
                    <a:pt x="840" y="1"/>
                    <a:pt x="556" y="8"/>
                    <a:pt x="272" y="23"/>
                  </a:cubicBezTo>
                  <a:cubicBezTo>
                    <a:pt x="7" y="37"/>
                    <a:pt x="1" y="442"/>
                    <a:pt x="257" y="442"/>
                  </a:cubicBezTo>
                  <a:cubicBezTo>
                    <a:pt x="262" y="442"/>
                    <a:pt x="267" y="442"/>
                    <a:pt x="272" y="441"/>
                  </a:cubicBezTo>
                  <a:cubicBezTo>
                    <a:pt x="559" y="426"/>
                    <a:pt x="846" y="418"/>
                    <a:pt x="1133" y="418"/>
                  </a:cubicBezTo>
                  <a:cubicBezTo>
                    <a:pt x="2062" y="418"/>
                    <a:pt x="2990" y="499"/>
                    <a:pt x="3907" y="662"/>
                  </a:cubicBezTo>
                  <a:cubicBezTo>
                    <a:pt x="3921" y="665"/>
                    <a:pt x="3935" y="666"/>
                    <a:pt x="3949" y="666"/>
                  </a:cubicBezTo>
                  <a:cubicBezTo>
                    <a:pt x="4181" y="666"/>
                    <a:pt x="4268" y="302"/>
                    <a:pt x="4018" y="258"/>
                  </a:cubicBezTo>
                  <a:cubicBezTo>
                    <a:pt x="3062" y="87"/>
                    <a:pt x="2094" y="1"/>
                    <a:pt x="1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3" name="Google Shape;16983;p28"/>
            <p:cNvSpPr/>
            <p:nvPr/>
          </p:nvSpPr>
          <p:spPr>
            <a:xfrm>
              <a:off x="5452175" y="1159225"/>
              <a:ext cx="63800" cy="13650"/>
            </a:xfrm>
            <a:custGeom>
              <a:avLst/>
              <a:gdLst/>
              <a:ahLst/>
              <a:cxnLst/>
              <a:rect l="l" t="t" r="r" b="b"/>
              <a:pathLst>
                <a:path w="2552" h="546" extrusionOk="0">
                  <a:moveTo>
                    <a:pt x="1265" y="0"/>
                  </a:moveTo>
                  <a:cubicBezTo>
                    <a:pt x="921" y="0"/>
                    <a:pt x="578" y="43"/>
                    <a:pt x="241" y="127"/>
                  </a:cubicBezTo>
                  <a:cubicBezTo>
                    <a:pt x="1" y="190"/>
                    <a:pt x="77" y="539"/>
                    <a:pt x="298" y="539"/>
                  </a:cubicBezTo>
                  <a:cubicBezTo>
                    <a:pt x="316" y="539"/>
                    <a:pt x="334" y="536"/>
                    <a:pt x="354" y="531"/>
                  </a:cubicBezTo>
                  <a:cubicBezTo>
                    <a:pt x="652" y="456"/>
                    <a:pt x="957" y="418"/>
                    <a:pt x="1262" y="418"/>
                  </a:cubicBezTo>
                  <a:cubicBezTo>
                    <a:pt x="1577" y="418"/>
                    <a:pt x="1891" y="458"/>
                    <a:pt x="2198" y="538"/>
                  </a:cubicBezTo>
                  <a:cubicBezTo>
                    <a:pt x="2218" y="543"/>
                    <a:pt x="2237" y="545"/>
                    <a:pt x="2256" y="545"/>
                  </a:cubicBezTo>
                  <a:cubicBezTo>
                    <a:pt x="2475" y="545"/>
                    <a:pt x="2551" y="196"/>
                    <a:pt x="2310" y="133"/>
                  </a:cubicBezTo>
                  <a:cubicBezTo>
                    <a:pt x="1967" y="45"/>
                    <a:pt x="1616" y="0"/>
                    <a:pt x="1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4" name="Google Shape;16984;p28"/>
            <p:cNvSpPr/>
            <p:nvPr/>
          </p:nvSpPr>
          <p:spPr>
            <a:xfrm>
              <a:off x="5488200" y="1083750"/>
              <a:ext cx="70500" cy="10475"/>
            </a:xfrm>
            <a:custGeom>
              <a:avLst/>
              <a:gdLst/>
              <a:ahLst/>
              <a:cxnLst/>
              <a:rect l="l" t="t" r="r" b="b"/>
              <a:pathLst>
                <a:path w="2820" h="419" extrusionOk="0">
                  <a:moveTo>
                    <a:pt x="270" y="0"/>
                  </a:moveTo>
                  <a:cubicBezTo>
                    <a:pt x="1" y="0"/>
                    <a:pt x="1" y="418"/>
                    <a:pt x="270" y="418"/>
                  </a:cubicBezTo>
                  <a:lnTo>
                    <a:pt x="2550" y="418"/>
                  </a:lnTo>
                  <a:cubicBezTo>
                    <a:pt x="2819" y="418"/>
                    <a:pt x="2819" y="0"/>
                    <a:pt x="2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5" name="Google Shape;16985;p28"/>
            <p:cNvSpPr/>
            <p:nvPr/>
          </p:nvSpPr>
          <p:spPr>
            <a:xfrm>
              <a:off x="5621075" y="1079350"/>
              <a:ext cx="73250" cy="14525"/>
            </a:xfrm>
            <a:custGeom>
              <a:avLst/>
              <a:gdLst/>
              <a:ahLst/>
              <a:cxnLst/>
              <a:rect l="l" t="t" r="r" b="b"/>
              <a:pathLst>
                <a:path w="2930" h="581" extrusionOk="0">
                  <a:moveTo>
                    <a:pt x="254" y="0"/>
                  </a:moveTo>
                  <a:cubicBezTo>
                    <a:pt x="0" y="0"/>
                    <a:pt x="7" y="402"/>
                    <a:pt x="270" y="421"/>
                  </a:cubicBezTo>
                  <a:lnTo>
                    <a:pt x="2662" y="580"/>
                  </a:lnTo>
                  <a:cubicBezTo>
                    <a:pt x="2668" y="581"/>
                    <a:pt x="2674" y="581"/>
                    <a:pt x="2679" y="581"/>
                  </a:cubicBezTo>
                  <a:cubicBezTo>
                    <a:pt x="2930" y="581"/>
                    <a:pt x="2924" y="179"/>
                    <a:pt x="2662" y="162"/>
                  </a:cubicBezTo>
                  <a:lnTo>
                    <a:pt x="270" y="1"/>
                  </a:lnTo>
                  <a:cubicBezTo>
                    <a:pt x="264" y="0"/>
                    <a:pt x="25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6" name="Google Shape;16986;p28"/>
            <p:cNvSpPr/>
            <p:nvPr/>
          </p:nvSpPr>
          <p:spPr>
            <a:xfrm>
              <a:off x="5526150" y="1119025"/>
              <a:ext cx="65100" cy="10500"/>
            </a:xfrm>
            <a:custGeom>
              <a:avLst/>
              <a:gdLst/>
              <a:ahLst/>
              <a:cxnLst/>
              <a:rect l="l" t="t" r="r" b="b"/>
              <a:pathLst>
                <a:path w="2604" h="420" extrusionOk="0">
                  <a:moveTo>
                    <a:pt x="272" y="1"/>
                  </a:moveTo>
                  <a:cubicBezTo>
                    <a:pt x="2" y="1"/>
                    <a:pt x="1" y="419"/>
                    <a:pt x="272" y="419"/>
                  </a:cubicBezTo>
                  <a:lnTo>
                    <a:pt x="2334" y="419"/>
                  </a:lnTo>
                  <a:cubicBezTo>
                    <a:pt x="2603" y="419"/>
                    <a:pt x="2603" y="1"/>
                    <a:pt x="2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7" name="Google Shape;16987;p28"/>
            <p:cNvSpPr/>
            <p:nvPr/>
          </p:nvSpPr>
          <p:spPr>
            <a:xfrm>
              <a:off x="5698100" y="1116375"/>
              <a:ext cx="54450" cy="13475"/>
            </a:xfrm>
            <a:custGeom>
              <a:avLst/>
              <a:gdLst/>
              <a:ahLst/>
              <a:cxnLst/>
              <a:rect l="l" t="t" r="r" b="b"/>
              <a:pathLst>
                <a:path w="2178" h="539" extrusionOk="0">
                  <a:moveTo>
                    <a:pt x="238" y="1"/>
                  </a:moveTo>
                  <a:cubicBezTo>
                    <a:pt x="144" y="1"/>
                    <a:pt x="56" y="53"/>
                    <a:pt x="29" y="151"/>
                  </a:cubicBezTo>
                  <a:cubicBezTo>
                    <a:pt x="1" y="254"/>
                    <a:pt x="64" y="387"/>
                    <a:pt x="175" y="409"/>
                  </a:cubicBezTo>
                  <a:cubicBezTo>
                    <a:pt x="624" y="495"/>
                    <a:pt x="1079" y="538"/>
                    <a:pt x="1535" y="538"/>
                  </a:cubicBezTo>
                  <a:cubicBezTo>
                    <a:pt x="1679" y="538"/>
                    <a:pt x="1823" y="534"/>
                    <a:pt x="1967" y="525"/>
                  </a:cubicBezTo>
                  <a:cubicBezTo>
                    <a:pt x="2080" y="519"/>
                    <a:pt x="2177" y="434"/>
                    <a:pt x="2177" y="315"/>
                  </a:cubicBezTo>
                  <a:cubicBezTo>
                    <a:pt x="2177" y="211"/>
                    <a:pt x="2087" y="106"/>
                    <a:pt x="1979" y="106"/>
                  </a:cubicBezTo>
                  <a:cubicBezTo>
                    <a:pt x="1975" y="106"/>
                    <a:pt x="1971" y="107"/>
                    <a:pt x="1967" y="107"/>
                  </a:cubicBezTo>
                  <a:cubicBezTo>
                    <a:pt x="1823" y="116"/>
                    <a:pt x="1679" y="121"/>
                    <a:pt x="1535" y="121"/>
                  </a:cubicBezTo>
                  <a:cubicBezTo>
                    <a:pt x="1116" y="121"/>
                    <a:pt x="698" y="82"/>
                    <a:pt x="286" y="5"/>
                  </a:cubicBezTo>
                  <a:cubicBezTo>
                    <a:pt x="270" y="2"/>
                    <a:pt x="254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8" name="Google Shape;16988;p28"/>
            <p:cNvSpPr/>
            <p:nvPr/>
          </p:nvSpPr>
          <p:spPr>
            <a:xfrm>
              <a:off x="3061200" y="2095500"/>
              <a:ext cx="413650" cy="894875"/>
            </a:xfrm>
            <a:custGeom>
              <a:avLst/>
              <a:gdLst/>
              <a:ahLst/>
              <a:cxnLst/>
              <a:rect l="l" t="t" r="r" b="b"/>
              <a:pathLst>
                <a:path w="16546" h="35795" extrusionOk="0">
                  <a:moveTo>
                    <a:pt x="8041" y="392"/>
                  </a:moveTo>
                  <a:cubicBezTo>
                    <a:pt x="8189" y="392"/>
                    <a:pt x="8337" y="423"/>
                    <a:pt x="8478" y="498"/>
                  </a:cubicBezTo>
                  <a:cubicBezTo>
                    <a:pt x="8812" y="677"/>
                    <a:pt x="9072" y="1015"/>
                    <a:pt x="9265" y="1335"/>
                  </a:cubicBezTo>
                  <a:cubicBezTo>
                    <a:pt x="9653" y="1983"/>
                    <a:pt x="9815" y="2748"/>
                    <a:pt x="9909" y="3491"/>
                  </a:cubicBezTo>
                  <a:cubicBezTo>
                    <a:pt x="10136" y="5299"/>
                    <a:pt x="10213" y="7138"/>
                    <a:pt x="10310" y="8957"/>
                  </a:cubicBezTo>
                  <a:cubicBezTo>
                    <a:pt x="10365" y="9999"/>
                    <a:pt x="10408" y="11041"/>
                    <a:pt x="10441" y="12084"/>
                  </a:cubicBezTo>
                  <a:lnTo>
                    <a:pt x="4502" y="12084"/>
                  </a:lnTo>
                  <a:cubicBezTo>
                    <a:pt x="4503" y="11303"/>
                    <a:pt x="4506" y="10521"/>
                    <a:pt x="4510" y="9739"/>
                  </a:cubicBezTo>
                  <a:lnTo>
                    <a:pt x="4511" y="9739"/>
                  </a:lnTo>
                  <a:cubicBezTo>
                    <a:pt x="4514" y="8799"/>
                    <a:pt x="4511" y="7857"/>
                    <a:pt x="4524" y="6916"/>
                  </a:cubicBezTo>
                  <a:cubicBezTo>
                    <a:pt x="4536" y="6002"/>
                    <a:pt x="4578" y="5083"/>
                    <a:pt x="4773" y="4188"/>
                  </a:cubicBezTo>
                  <a:cubicBezTo>
                    <a:pt x="5086" y="2751"/>
                    <a:pt x="5857" y="1299"/>
                    <a:pt x="7225" y="625"/>
                  </a:cubicBezTo>
                  <a:cubicBezTo>
                    <a:pt x="7477" y="501"/>
                    <a:pt x="7761" y="392"/>
                    <a:pt x="8041" y="392"/>
                  </a:cubicBezTo>
                  <a:close/>
                  <a:moveTo>
                    <a:pt x="10449" y="12468"/>
                  </a:moveTo>
                  <a:cubicBezTo>
                    <a:pt x="10471" y="13181"/>
                    <a:pt x="10493" y="13894"/>
                    <a:pt x="10504" y="14609"/>
                  </a:cubicBezTo>
                  <a:cubicBezTo>
                    <a:pt x="10551" y="17448"/>
                    <a:pt x="10518" y="20287"/>
                    <a:pt x="10408" y="23126"/>
                  </a:cubicBezTo>
                  <a:cubicBezTo>
                    <a:pt x="10350" y="23133"/>
                    <a:pt x="10292" y="23138"/>
                    <a:pt x="10234" y="23146"/>
                  </a:cubicBezTo>
                  <a:cubicBezTo>
                    <a:pt x="10133" y="23158"/>
                    <a:pt x="10043" y="23224"/>
                    <a:pt x="10043" y="23337"/>
                  </a:cubicBezTo>
                  <a:cubicBezTo>
                    <a:pt x="10043" y="23425"/>
                    <a:pt x="10122" y="23531"/>
                    <a:pt x="10219" y="23531"/>
                  </a:cubicBezTo>
                  <a:cubicBezTo>
                    <a:pt x="10224" y="23531"/>
                    <a:pt x="10229" y="23530"/>
                    <a:pt x="10234" y="23530"/>
                  </a:cubicBezTo>
                  <a:cubicBezTo>
                    <a:pt x="10286" y="23522"/>
                    <a:pt x="10338" y="23519"/>
                    <a:pt x="10390" y="23513"/>
                  </a:cubicBezTo>
                  <a:lnTo>
                    <a:pt x="10390" y="23513"/>
                  </a:lnTo>
                  <a:cubicBezTo>
                    <a:pt x="10357" y="24329"/>
                    <a:pt x="10319" y="25147"/>
                    <a:pt x="10272" y="25963"/>
                  </a:cubicBezTo>
                  <a:cubicBezTo>
                    <a:pt x="10256" y="26237"/>
                    <a:pt x="10239" y="26511"/>
                    <a:pt x="10222" y="26786"/>
                  </a:cubicBezTo>
                  <a:lnTo>
                    <a:pt x="4447" y="26786"/>
                  </a:lnTo>
                  <a:cubicBezTo>
                    <a:pt x="4448" y="26140"/>
                    <a:pt x="4452" y="25495"/>
                    <a:pt x="4453" y="24851"/>
                  </a:cubicBezTo>
                  <a:lnTo>
                    <a:pt x="4455" y="24851"/>
                  </a:lnTo>
                  <a:cubicBezTo>
                    <a:pt x="4832" y="24911"/>
                    <a:pt x="5214" y="24941"/>
                    <a:pt x="5596" y="24941"/>
                  </a:cubicBezTo>
                  <a:cubicBezTo>
                    <a:pt x="5785" y="24941"/>
                    <a:pt x="5974" y="24934"/>
                    <a:pt x="6162" y="24920"/>
                  </a:cubicBezTo>
                  <a:cubicBezTo>
                    <a:pt x="6266" y="24910"/>
                    <a:pt x="6355" y="24836"/>
                    <a:pt x="6355" y="24727"/>
                  </a:cubicBezTo>
                  <a:cubicBezTo>
                    <a:pt x="6355" y="24633"/>
                    <a:pt x="6274" y="24535"/>
                    <a:pt x="6174" y="24535"/>
                  </a:cubicBezTo>
                  <a:cubicBezTo>
                    <a:pt x="6170" y="24535"/>
                    <a:pt x="6166" y="24535"/>
                    <a:pt x="6162" y="24536"/>
                  </a:cubicBezTo>
                  <a:cubicBezTo>
                    <a:pt x="5970" y="24552"/>
                    <a:pt x="5777" y="24560"/>
                    <a:pt x="5584" y="24560"/>
                  </a:cubicBezTo>
                  <a:cubicBezTo>
                    <a:pt x="5207" y="24560"/>
                    <a:pt x="4829" y="24529"/>
                    <a:pt x="4456" y="24467"/>
                  </a:cubicBezTo>
                  <a:lnTo>
                    <a:pt x="4489" y="15428"/>
                  </a:lnTo>
                  <a:lnTo>
                    <a:pt x="4500" y="12468"/>
                  </a:lnTo>
                  <a:close/>
                  <a:moveTo>
                    <a:pt x="4118" y="12468"/>
                  </a:moveTo>
                  <a:cubicBezTo>
                    <a:pt x="4116" y="12818"/>
                    <a:pt x="4115" y="13167"/>
                    <a:pt x="4113" y="13517"/>
                  </a:cubicBezTo>
                  <a:lnTo>
                    <a:pt x="4069" y="25421"/>
                  </a:lnTo>
                  <a:cubicBezTo>
                    <a:pt x="4068" y="25880"/>
                    <a:pt x="4066" y="26339"/>
                    <a:pt x="4065" y="26798"/>
                  </a:cubicBezTo>
                  <a:cubicBezTo>
                    <a:pt x="3881" y="26854"/>
                    <a:pt x="3898" y="27169"/>
                    <a:pt x="4123" y="27169"/>
                  </a:cubicBezTo>
                  <a:lnTo>
                    <a:pt x="10200" y="27169"/>
                  </a:lnTo>
                  <a:cubicBezTo>
                    <a:pt x="10195" y="27241"/>
                    <a:pt x="10191" y="27314"/>
                    <a:pt x="10186" y="27386"/>
                  </a:cubicBezTo>
                  <a:cubicBezTo>
                    <a:pt x="10178" y="27509"/>
                    <a:pt x="10270" y="27571"/>
                    <a:pt x="10366" y="27571"/>
                  </a:cubicBezTo>
                  <a:cubicBezTo>
                    <a:pt x="10462" y="27571"/>
                    <a:pt x="10562" y="27509"/>
                    <a:pt x="10570" y="27386"/>
                  </a:cubicBezTo>
                  <a:cubicBezTo>
                    <a:pt x="10656" y="26082"/>
                    <a:pt x="10719" y="24777"/>
                    <a:pt x="10770" y="23472"/>
                  </a:cubicBezTo>
                  <a:cubicBezTo>
                    <a:pt x="11151" y="23438"/>
                    <a:pt x="11532" y="23421"/>
                    <a:pt x="11914" y="23421"/>
                  </a:cubicBezTo>
                  <a:cubicBezTo>
                    <a:pt x="12149" y="23421"/>
                    <a:pt x="12385" y="23427"/>
                    <a:pt x="12621" y="23440"/>
                  </a:cubicBezTo>
                  <a:cubicBezTo>
                    <a:pt x="12625" y="23441"/>
                    <a:pt x="12629" y="23441"/>
                    <a:pt x="12634" y="23441"/>
                  </a:cubicBezTo>
                  <a:cubicBezTo>
                    <a:pt x="12867" y="23441"/>
                    <a:pt x="12862" y="23070"/>
                    <a:pt x="12621" y="23057"/>
                  </a:cubicBezTo>
                  <a:cubicBezTo>
                    <a:pt x="12385" y="23043"/>
                    <a:pt x="12149" y="23037"/>
                    <a:pt x="11914" y="23037"/>
                  </a:cubicBezTo>
                  <a:cubicBezTo>
                    <a:pt x="11536" y="23037"/>
                    <a:pt x="11159" y="23054"/>
                    <a:pt x="10783" y="23086"/>
                  </a:cubicBezTo>
                  <a:cubicBezTo>
                    <a:pt x="10816" y="22185"/>
                    <a:pt x="10849" y="21285"/>
                    <a:pt x="10867" y="20382"/>
                  </a:cubicBezTo>
                  <a:lnTo>
                    <a:pt x="12818" y="20570"/>
                  </a:lnTo>
                  <a:cubicBezTo>
                    <a:pt x="12822" y="20571"/>
                    <a:pt x="12827" y="20571"/>
                    <a:pt x="12831" y="20571"/>
                  </a:cubicBezTo>
                  <a:cubicBezTo>
                    <a:pt x="12929" y="20571"/>
                    <a:pt x="13009" y="20470"/>
                    <a:pt x="13009" y="20377"/>
                  </a:cubicBezTo>
                  <a:cubicBezTo>
                    <a:pt x="13009" y="20266"/>
                    <a:pt x="12922" y="20196"/>
                    <a:pt x="12818" y="20186"/>
                  </a:cubicBezTo>
                  <a:lnTo>
                    <a:pt x="10875" y="20000"/>
                  </a:lnTo>
                  <a:cubicBezTo>
                    <a:pt x="10902" y="18519"/>
                    <a:pt x="10916" y="17040"/>
                    <a:pt x="10900" y="15560"/>
                  </a:cubicBezTo>
                  <a:cubicBezTo>
                    <a:pt x="10891" y="14530"/>
                    <a:pt x="10872" y="13501"/>
                    <a:pt x="10846" y="12470"/>
                  </a:cubicBezTo>
                  <a:lnTo>
                    <a:pt x="15876" y="12470"/>
                  </a:lnTo>
                  <a:lnTo>
                    <a:pt x="13666" y="13907"/>
                  </a:lnTo>
                  <a:cubicBezTo>
                    <a:pt x="13515" y="14005"/>
                    <a:pt x="13576" y="14204"/>
                    <a:pt x="13700" y="14256"/>
                  </a:cubicBezTo>
                  <a:cubicBezTo>
                    <a:pt x="13677" y="14286"/>
                    <a:pt x="13664" y="14323"/>
                    <a:pt x="13664" y="14363"/>
                  </a:cubicBezTo>
                  <a:lnTo>
                    <a:pt x="13664" y="26038"/>
                  </a:lnTo>
                  <a:lnTo>
                    <a:pt x="12472" y="25839"/>
                  </a:lnTo>
                  <a:cubicBezTo>
                    <a:pt x="12459" y="25837"/>
                    <a:pt x="12446" y="25836"/>
                    <a:pt x="12432" y="25836"/>
                  </a:cubicBezTo>
                  <a:cubicBezTo>
                    <a:pt x="12346" y="25836"/>
                    <a:pt x="12259" y="25880"/>
                    <a:pt x="12237" y="25974"/>
                  </a:cubicBezTo>
                  <a:cubicBezTo>
                    <a:pt x="12216" y="26066"/>
                    <a:pt x="12265" y="26192"/>
                    <a:pt x="12372" y="26211"/>
                  </a:cubicBezTo>
                  <a:lnTo>
                    <a:pt x="13564" y="26408"/>
                  </a:lnTo>
                  <a:cubicBezTo>
                    <a:pt x="13576" y="26410"/>
                    <a:pt x="13588" y="26411"/>
                    <a:pt x="13600" y="26411"/>
                  </a:cubicBezTo>
                  <a:cubicBezTo>
                    <a:pt x="13622" y="26411"/>
                    <a:pt x="13645" y="26408"/>
                    <a:pt x="13666" y="26402"/>
                  </a:cubicBezTo>
                  <a:lnTo>
                    <a:pt x="13666" y="35409"/>
                  </a:lnTo>
                  <a:cubicBezTo>
                    <a:pt x="10413" y="35389"/>
                    <a:pt x="7162" y="35312"/>
                    <a:pt x="3913" y="35176"/>
                  </a:cubicBezTo>
                  <a:cubicBezTo>
                    <a:pt x="2996" y="35136"/>
                    <a:pt x="2079" y="35093"/>
                    <a:pt x="1164" y="35046"/>
                  </a:cubicBezTo>
                  <a:lnTo>
                    <a:pt x="1069" y="30190"/>
                  </a:lnTo>
                  <a:lnTo>
                    <a:pt x="2789" y="30190"/>
                  </a:lnTo>
                  <a:cubicBezTo>
                    <a:pt x="3035" y="30190"/>
                    <a:pt x="3035" y="29806"/>
                    <a:pt x="2789" y="29806"/>
                  </a:cubicBezTo>
                  <a:lnTo>
                    <a:pt x="1063" y="29806"/>
                  </a:lnTo>
                  <a:lnTo>
                    <a:pt x="986" y="26033"/>
                  </a:lnTo>
                  <a:lnTo>
                    <a:pt x="986" y="26033"/>
                  </a:lnTo>
                  <a:cubicBezTo>
                    <a:pt x="1194" y="26117"/>
                    <a:pt x="1414" y="26160"/>
                    <a:pt x="1634" y="26160"/>
                  </a:cubicBezTo>
                  <a:cubicBezTo>
                    <a:pt x="1889" y="26160"/>
                    <a:pt x="2144" y="26101"/>
                    <a:pt x="2380" y="25982"/>
                  </a:cubicBezTo>
                  <a:cubicBezTo>
                    <a:pt x="2473" y="25935"/>
                    <a:pt x="2499" y="25805"/>
                    <a:pt x="2449" y="25719"/>
                  </a:cubicBezTo>
                  <a:cubicBezTo>
                    <a:pt x="2413" y="25656"/>
                    <a:pt x="2351" y="25626"/>
                    <a:pt x="2286" y="25626"/>
                  </a:cubicBezTo>
                  <a:cubicBezTo>
                    <a:pt x="2253" y="25626"/>
                    <a:pt x="2219" y="25634"/>
                    <a:pt x="2188" y="25650"/>
                  </a:cubicBezTo>
                  <a:cubicBezTo>
                    <a:pt x="2007" y="25739"/>
                    <a:pt x="1811" y="25784"/>
                    <a:pt x="1615" y="25784"/>
                  </a:cubicBezTo>
                  <a:cubicBezTo>
                    <a:pt x="1436" y="25784"/>
                    <a:pt x="1258" y="25746"/>
                    <a:pt x="1091" y="25672"/>
                  </a:cubicBezTo>
                  <a:cubicBezTo>
                    <a:pt x="1058" y="25657"/>
                    <a:pt x="1025" y="25651"/>
                    <a:pt x="990" y="25651"/>
                  </a:cubicBezTo>
                  <a:cubicBezTo>
                    <a:pt x="986" y="25651"/>
                    <a:pt x="982" y="25651"/>
                    <a:pt x="978" y="25651"/>
                  </a:cubicBezTo>
                  <a:lnTo>
                    <a:pt x="906" y="21946"/>
                  </a:lnTo>
                  <a:cubicBezTo>
                    <a:pt x="1084" y="21933"/>
                    <a:pt x="1263" y="21927"/>
                    <a:pt x="1441" y="21927"/>
                  </a:cubicBezTo>
                  <a:cubicBezTo>
                    <a:pt x="1842" y="21927"/>
                    <a:pt x="2242" y="21959"/>
                    <a:pt x="2639" y="22023"/>
                  </a:cubicBezTo>
                  <a:cubicBezTo>
                    <a:pt x="2653" y="22025"/>
                    <a:pt x="2667" y="22026"/>
                    <a:pt x="2682" y="22026"/>
                  </a:cubicBezTo>
                  <a:cubicBezTo>
                    <a:pt x="2768" y="22026"/>
                    <a:pt x="2848" y="21981"/>
                    <a:pt x="2874" y="21889"/>
                  </a:cubicBezTo>
                  <a:cubicBezTo>
                    <a:pt x="2899" y="21797"/>
                    <a:pt x="2842" y="21670"/>
                    <a:pt x="2741" y="21654"/>
                  </a:cubicBezTo>
                  <a:cubicBezTo>
                    <a:pt x="2308" y="21582"/>
                    <a:pt x="1869" y="21546"/>
                    <a:pt x="1431" y="21546"/>
                  </a:cubicBezTo>
                  <a:cubicBezTo>
                    <a:pt x="1254" y="21546"/>
                    <a:pt x="1077" y="21552"/>
                    <a:pt x="900" y="21563"/>
                  </a:cubicBezTo>
                  <a:lnTo>
                    <a:pt x="823" y="17640"/>
                  </a:lnTo>
                  <a:lnTo>
                    <a:pt x="726" y="12575"/>
                  </a:lnTo>
                  <a:cubicBezTo>
                    <a:pt x="724" y="12537"/>
                    <a:pt x="710" y="12500"/>
                    <a:pt x="687" y="12468"/>
                  </a:cubicBezTo>
                  <a:close/>
                  <a:moveTo>
                    <a:pt x="8030" y="0"/>
                  </a:moveTo>
                  <a:cubicBezTo>
                    <a:pt x="7419" y="0"/>
                    <a:pt x="6781" y="386"/>
                    <a:pt x="6333" y="739"/>
                  </a:cubicBezTo>
                  <a:cubicBezTo>
                    <a:pt x="5757" y="1194"/>
                    <a:pt x="5301" y="1797"/>
                    <a:pt x="4972" y="2450"/>
                  </a:cubicBezTo>
                  <a:cubicBezTo>
                    <a:pt x="4171" y="4036"/>
                    <a:pt x="4141" y="5857"/>
                    <a:pt x="4133" y="7594"/>
                  </a:cubicBezTo>
                  <a:cubicBezTo>
                    <a:pt x="4127" y="9090"/>
                    <a:pt x="4123" y="10588"/>
                    <a:pt x="4116" y="12084"/>
                  </a:cubicBezTo>
                  <a:lnTo>
                    <a:pt x="248" y="12084"/>
                  </a:lnTo>
                  <a:cubicBezTo>
                    <a:pt x="0" y="12084"/>
                    <a:pt x="0" y="12468"/>
                    <a:pt x="248" y="12468"/>
                  </a:cubicBezTo>
                  <a:lnTo>
                    <a:pt x="373" y="12468"/>
                  </a:lnTo>
                  <a:cubicBezTo>
                    <a:pt x="351" y="12500"/>
                    <a:pt x="339" y="12536"/>
                    <a:pt x="340" y="12575"/>
                  </a:cubicBezTo>
                  <a:cubicBezTo>
                    <a:pt x="452" y="18334"/>
                    <a:pt x="564" y="24094"/>
                    <a:pt x="677" y="29853"/>
                  </a:cubicBezTo>
                  <a:cubicBezTo>
                    <a:pt x="594" y="29935"/>
                    <a:pt x="597" y="30068"/>
                    <a:pt x="682" y="30146"/>
                  </a:cubicBezTo>
                  <a:lnTo>
                    <a:pt x="687" y="30352"/>
                  </a:lnTo>
                  <a:lnTo>
                    <a:pt x="784" y="35417"/>
                  </a:lnTo>
                  <a:cubicBezTo>
                    <a:pt x="786" y="35540"/>
                    <a:pt x="882" y="35601"/>
                    <a:pt x="977" y="35601"/>
                  </a:cubicBezTo>
                  <a:cubicBezTo>
                    <a:pt x="1069" y="35601"/>
                    <a:pt x="1161" y="35543"/>
                    <a:pt x="1166" y="35429"/>
                  </a:cubicBezTo>
                  <a:cubicBezTo>
                    <a:pt x="4469" y="35602"/>
                    <a:pt x="7775" y="35715"/>
                    <a:pt x="11082" y="35766"/>
                  </a:cubicBezTo>
                  <a:cubicBezTo>
                    <a:pt x="12039" y="35780"/>
                    <a:pt x="12997" y="35790"/>
                    <a:pt x="13954" y="35795"/>
                  </a:cubicBezTo>
                  <a:cubicBezTo>
                    <a:pt x="13955" y="35795"/>
                    <a:pt x="13955" y="35795"/>
                    <a:pt x="13956" y="35795"/>
                  </a:cubicBezTo>
                  <a:cubicBezTo>
                    <a:pt x="14164" y="35795"/>
                    <a:pt x="14193" y="35520"/>
                    <a:pt x="14046" y="35436"/>
                  </a:cubicBezTo>
                  <a:lnTo>
                    <a:pt x="14046" y="14361"/>
                  </a:lnTo>
                  <a:cubicBezTo>
                    <a:pt x="14050" y="14284"/>
                    <a:pt x="14001" y="14215"/>
                    <a:pt x="13929" y="14190"/>
                  </a:cubicBezTo>
                  <a:lnTo>
                    <a:pt x="16442" y="12555"/>
                  </a:lnTo>
                  <a:cubicBezTo>
                    <a:pt x="16534" y="12497"/>
                    <a:pt x="16545" y="12403"/>
                    <a:pt x="16516" y="12324"/>
                  </a:cubicBezTo>
                  <a:cubicBezTo>
                    <a:pt x="16539" y="12215"/>
                    <a:pt x="16483" y="12084"/>
                    <a:pt x="16339" y="12084"/>
                  </a:cubicBezTo>
                  <a:lnTo>
                    <a:pt x="10833" y="12084"/>
                  </a:lnTo>
                  <a:cubicBezTo>
                    <a:pt x="10755" y="9339"/>
                    <a:pt x="10606" y="6591"/>
                    <a:pt x="10332" y="3865"/>
                  </a:cubicBezTo>
                  <a:cubicBezTo>
                    <a:pt x="10255" y="3107"/>
                    <a:pt x="10140" y="2344"/>
                    <a:pt x="9843" y="1639"/>
                  </a:cubicBezTo>
                  <a:cubicBezTo>
                    <a:pt x="9576" y="1011"/>
                    <a:pt x="9105" y="276"/>
                    <a:pt x="8419" y="58"/>
                  </a:cubicBezTo>
                  <a:cubicBezTo>
                    <a:pt x="8292" y="18"/>
                    <a:pt x="8162" y="0"/>
                    <a:pt x="8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89" name="Google Shape;16989;p28"/>
            <p:cNvSpPr/>
            <p:nvPr/>
          </p:nvSpPr>
          <p:spPr>
            <a:xfrm>
              <a:off x="3222875" y="2656850"/>
              <a:ext cx="54325" cy="12100"/>
            </a:xfrm>
            <a:custGeom>
              <a:avLst/>
              <a:gdLst/>
              <a:ahLst/>
              <a:cxnLst/>
              <a:rect l="l" t="t" r="r" b="b"/>
              <a:pathLst>
                <a:path w="2173" h="484" extrusionOk="0">
                  <a:moveTo>
                    <a:pt x="185" y="1"/>
                  </a:moveTo>
                  <a:cubicBezTo>
                    <a:pt x="85" y="1"/>
                    <a:pt x="1" y="96"/>
                    <a:pt x="1" y="194"/>
                  </a:cubicBezTo>
                  <a:cubicBezTo>
                    <a:pt x="1" y="302"/>
                    <a:pt x="89" y="379"/>
                    <a:pt x="192" y="385"/>
                  </a:cubicBezTo>
                  <a:lnTo>
                    <a:pt x="1980" y="484"/>
                  </a:lnTo>
                  <a:cubicBezTo>
                    <a:pt x="1983" y="484"/>
                    <a:pt x="1986" y="484"/>
                    <a:pt x="1989" y="484"/>
                  </a:cubicBezTo>
                  <a:cubicBezTo>
                    <a:pt x="2089" y="484"/>
                    <a:pt x="2173" y="390"/>
                    <a:pt x="2173" y="292"/>
                  </a:cubicBezTo>
                  <a:cubicBezTo>
                    <a:pt x="2173" y="184"/>
                    <a:pt x="2085" y="106"/>
                    <a:pt x="1980" y="101"/>
                  </a:cubicBezTo>
                  <a:lnTo>
                    <a:pt x="192" y="1"/>
                  </a:lnTo>
                  <a:cubicBezTo>
                    <a:pt x="190" y="1"/>
                    <a:pt x="187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0" name="Google Shape;16990;p28"/>
            <p:cNvSpPr/>
            <p:nvPr/>
          </p:nvSpPr>
          <p:spPr>
            <a:xfrm>
              <a:off x="3262125" y="2714325"/>
              <a:ext cx="42800" cy="14275"/>
            </a:xfrm>
            <a:custGeom>
              <a:avLst/>
              <a:gdLst/>
              <a:ahLst/>
              <a:cxnLst/>
              <a:rect l="l" t="t" r="r" b="b"/>
              <a:pathLst>
                <a:path w="1712" h="571" extrusionOk="0">
                  <a:moveTo>
                    <a:pt x="219" y="0"/>
                  </a:moveTo>
                  <a:cubicBezTo>
                    <a:pt x="132" y="0"/>
                    <a:pt x="51" y="43"/>
                    <a:pt x="24" y="137"/>
                  </a:cubicBezTo>
                  <a:cubicBezTo>
                    <a:pt x="1" y="228"/>
                    <a:pt x="56" y="358"/>
                    <a:pt x="159" y="372"/>
                  </a:cubicBezTo>
                  <a:lnTo>
                    <a:pt x="1450" y="568"/>
                  </a:lnTo>
                  <a:cubicBezTo>
                    <a:pt x="1464" y="570"/>
                    <a:pt x="1478" y="571"/>
                    <a:pt x="1492" y="571"/>
                  </a:cubicBezTo>
                  <a:cubicBezTo>
                    <a:pt x="1581" y="571"/>
                    <a:pt x="1661" y="528"/>
                    <a:pt x="1687" y="434"/>
                  </a:cubicBezTo>
                  <a:cubicBezTo>
                    <a:pt x="1712" y="344"/>
                    <a:pt x="1657" y="215"/>
                    <a:pt x="1552" y="199"/>
                  </a:cubicBezTo>
                  <a:lnTo>
                    <a:pt x="261" y="4"/>
                  </a:lnTo>
                  <a:cubicBezTo>
                    <a:pt x="247" y="1"/>
                    <a:pt x="233" y="0"/>
                    <a:pt x="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1" name="Google Shape;16991;p28"/>
            <p:cNvSpPr/>
            <p:nvPr/>
          </p:nvSpPr>
          <p:spPr>
            <a:xfrm>
              <a:off x="3144500" y="2800875"/>
              <a:ext cx="71975" cy="12100"/>
            </a:xfrm>
            <a:custGeom>
              <a:avLst/>
              <a:gdLst/>
              <a:ahLst/>
              <a:cxnLst/>
              <a:rect l="l" t="t" r="r" b="b"/>
              <a:pathLst>
                <a:path w="2879" h="484" extrusionOk="0">
                  <a:moveTo>
                    <a:pt x="240" y="1"/>
                  </a:moveTo>
                  <a:cubicBezTo>
                    <a:pt x="1" y="1"/>
                    <a:pt x="5" y="374"/>
                    <a:pt x="248" y="385"/>
                  </a:cubicBezTo>
                  <a:lnTo>
                    <a:pt x="2633" y="484"/>
                  </a:lnTo>
                  <a:cubicBezTo>
                    <a:pt x="2637" y="484"/>
                    <a:pt x="2640" y="484"/>
                    <a:pt x="2643" y="484"/>
                  </a:cubicBezTo>
                  <a:cubicBezTo>
                    <a:pt x="2879" y="484"/>
                    <a:pt x="2876" y="111"/>
                    <a:pt x="2633" y="100"/>
                  </a:cubicBezTo>
                  <a:lnTo>
                    <a:pt x="248" y="1"/>
                  </a:lnTo>
                  <a:cubicBezTo>
                    <a:pt x="245" y="1"/>
                    <a:pt x="24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2" name="Google Shape;16992;p28"/>
            <p:cNvSpPr/>
            <p:nvPr/>
          </p:nvSpPr>
          <p:spPr>
            <a:xfrm>
              <a:off x="3169325" y="2866300"/>
              <a:ext cx="89300" cy="18700"/>
            </a:xfrm>
            <a:custGeom>
              <a:avLst/>
              <a:gdLst/>
              <a:ahLst/>
              <a:cxnLst/>
              <a:rect l="l" t="t" r="r" b="b"/>
              <a:pathLst>
                <a:path w="3572" h="748" extrusionOk="0">
                  <a:moveTo>
                    <a:pt x="219" y="1"/>
                  </a:moveTo>
                  <a:cubicBezTo>
                    <a:pt x="0" y="1"/>
                    <a:pt x="10" y="359"/>
                    <a:pt x="244" y="386"/>
                  </a:cubicBezTo>
                  <a:lnTo>
                    <a:pt x="3327" y="746"/>
                  </a:lnTo>
                  <a:cubicBezTo>
                    <a:pt x="3336" y="747"/>
                    <a:pt x="3344" y="748"/>
                    <a:pt x="3352" y="748"/>
                  </a:cubicBezTo>
                  <a:cubicBezTo>
                    <a:pt x="3571" y="748"/>
                    <a:pt x="3562" y="390"/>
                    <a:pt x="3327" y="362"/>
                  </a:cubicBezTo>
                  <a:lnTo>
                    <a:pt x="244" y="2"/>
                  </a:lnTo>
                  <a:cubicBezTo>
                    <a:pt x="235" y="1"/>
                    <a:pt x="227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3" name="Google Shape;16993;p28"/>
            <p:cNvSpPr/>
            <p:nvPr/>
          </p:nvSpPr>
          <p:spPr>
            <a:xfrm>
              <a:off x="3271200" y="2828200"/>
              <a:ext cx="102500" cy="21975"/>
            </a:xfrm>
            <a:custGeom>
              <a:avLst/>
              <a:gdLst/>
              <a:ahLst/>
              <a:cxnLst/>
              <a:rect l="l" t="t" r="r" b="b"/>
              <a:pathLst>
                <a:path w="4100" h="879" extrusionOk="0">
                  <a:moveTo>
                    <a:pt x="227" y="1"/>
                  </a:moveTo>
                  <a:cubicBezTo>
                    <a:pt x="0" y="1"/>
                    <a:pt x="8" y="366"/>
                    <a:pt x="246" y="385"/>
                  </a:cubicBezTo>
                  <a:cubicBezTo>
                    <a:pt x="1430" y="479"/>
                    <a:pt x="2607" y="644"/>
                    <a:pt x="3771" y="874"/>
                  </a:cubicBezTo>
                  <a:cubicBezTo>
                    <a:pt x="3785" y="877"/>
                    <a:pt x="3799" y="878"/>
                    <a:pt x="3813" y="878"/>
                  </a:cubicBezTo>
                  <a:cubicBezTo>
                    <a:pt x="4023" y="878"/>
                    <a:pt x="4100" y="549"/>
                    <a:pt x="3873" y="505"/>
                  </a:cubicBezTo>
                  <a:cubicBezTo>
                    <a:pt x="2674" y="268"/>
                    <a:pt x="1463" y="99"/>
                    <a:pt x="246" y="2"/>
                  </a:cubicBezTo>
                  <a:cubicBezTo>
                    <a:pt x="239" y="1"/>
                    <a:pt x="233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4" name="Google Shape;16994;p28"/>
            <p:cNvSpPr/>
            <p:nvPr/>
          </p:nvSpPr>
          <p:spPr>
            <a:xfrm>
              <a:off x="3293550" y="2904675"/>
              <a:ext cx="70600" cy="12200"/>
            </a:xfrm>
            <a:custGeom>
              <a:avLst/>
              <a:gdLst/>
              <a:ahLst/>
              <a:cxnLst/>
              <a:rect l="l" t="t" r="r" b="b"/>
              <a:pathLst>
                <a:path w="2824" h="488" extrusionOk="0">
                  <a:moveTo>
                    <a:pt x="1059" y="0"/>
                  </a:moveTo>
                  <a:cubicBezTo>
                    <a:pt x="788" y="0"/>
                    <a:pt x="517" y="9"/>
                    <a:pt x="246" y="28"/>
                  </a:cubicBezTo>
                  <a:cubicBezTo>
                    <a:pt x="7" y="43"/>
                    <a:pt x="1" y="412"/>
                    <a:pt x="232" y="412"/>
                  </a:cubicBezTo>
                  <a:cubicBezTo>
                    <a:pt x="237" y="412"/>
                    <a:pt x="241" y="412"/>
                    <a:pt x="246" y="411"/>
                  </a:cubicBezTo>
                  <a:cubicBezTo>
                    <a:pt x="517" y="393"/>
                    <a:pt x="788" y="384"/>
                    <a:pt x="1059" y="384"/>
                  </a:cubicBezTo>
                  <a:cubicBezTo>
                    <a:pt x="1585" y="384"/>
                    <a:pt x="2110" y="418"/>
                    <a:pt x="2633" y="487"/>
                  </a:cubicBezTo>
                  <a:cubicBezTo>
                    <a:pt x="2638" y="487"/>
                    <a:pt x="2643" y="488"/>
                    <a:pt x="2649" y="488"/>
                  </a:cubicBezTo>
                  <a:cubicBezTo>
                    <a:pt x="2745" y="488"/>
                    <a:pt x="2824" y="383"/>
                    <a:pt x="2824" y="294"/>
                  </a:cubicBezTo>
                  <a:cubicBezTo>
                    <a:pt x="2824" y="180"/>
                    <a:pt x="2734" y="117"/>
                    <a:pt x="2633" y="103"/>
                  </a:cubicBezTo>
                  <a:cubicBezTo>
                    <a:pt x="2110" y="35"/>
                    <a:pt x="1585" y="0"/>
                    <a:pt x="10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5" name="Google Shape;16995;p28"/>
            <p:cNvSpPr/>
            <p:nvPr/>
          </p:nvSpPr>
          <p:spPr>
            <a:xfrm>
              <a:off x="3121575" y="2927325"/>
              <a:ext cx="85725" cy="14150"/>
            </a:xfrm>
            <a:custGeom>
              <a:avLst/>
              <a:gdLst/>
              <a:ahLst/>
              <a:cxnLst/>
              <a:rect l="l" t="t" r="r" b="b"/>
              <a:pathLst>
                <a:path w="3429" h="566" extrusionOk="0">
                  <a:moveTo>
                    <a:pt x="273" y="0"/>
                  </a:moveTo>
                  <a:cubicBezTo>
                    <a:pt x="72" y="0"/>
                    <a:pt x="0" y="321"/>
                    <a:pt x="222" y="377"/>
                  </a:cubicBezTo>
                  <a:cubicBezTo>
                    <a:pt x="723" y="502"/>
                    <a:pt x="1235" y="565"/>
                    <a:pt x="1748" y="565"/>
                  </a:cubicBezTo>
                  <a:cubicBezTo>
                    <a:pt x="2237" y="565"/>
                    <a:pt x="2726" y="508"/>
                    <a:pt x="3205" y="394"/>
                  </a:cubicBezTo>
                  <a:cubicBezTo>
                    <a:pt x="3428" y="340"/>
                    <a:pt x="3356" y="18"/>
                    <a:pt x="3152" y="18"/>
                  </a:cubicBezTo>
                  <a:cubicBezTo>
                    <a:pt x="3137" y="18"/>
                    <a:pt x="3120" y="20"/>
                    <a:pt x="3104" y="24"/>
                  </a:cubicBezTo>
                  <a:cubicBezTo>
                    <a:pt x="2658" y="130"/>
                    <a:pt x="2204" y="183"/>
                    <a:pt x="1749" y="183"/>
                  </a:cubicBezTo>
                  <a:cubicBezTo>
                    <a:pt x="1271" y="183"/>
                    <a:pt x="792" y="124"/>
                    <a:pt x="324" y="7"/>
                  </a:cubicBezTo>
                  <a:cubicBezTo>
                    <a:pt x="306" y="2"/>
                    <a:pt x="290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6" name="Google Shape;16996;p28"/>
            <p:cNvSpPr/>
            <p:nvPr/>
          </p:nvSpPr>
          <p:spPr>
            <a:xfrm>
              <a:off x="3195825" y="2585275"/>
              <a:ext cx="62875" cy="14200"/>
            </a:xfrm>
            <a:custGeom>
              <a:avLst/>
              <a:gdLst/>
              <a:ahLst/>
              <a:cxnLst/>
              <a:rect l="l" t="t" r="r" b="b"/>
              <a:pathLst>
                <a:path w="2515" h="568" extrusionOk="0">
                  <a:moveTo>
                    <a:pt x="283" y="1"/>
                  </a:moveTo>
                  <a:cubicBezTo>
                    <a:pt x="76" y="1"/>
                    <a:pt x="1" y="326"/>
                    <a:pt x="228" y="376"/>
                  </a:cubicBezTo>
                  <a:cubicBezTo>
                    <a:pt x="814" y="504"/>
                    <a:pt x="1415" y="568"/>
                    <a:pt x="2016" y="568"/>
                  </a:cubicBezTo>
                  <a:cubicBezTo>
                    <a:pt x="2099" y="568"/>
                    <a:pt x="2183" y="566"/>
                    <a:pt x="2267" y="564"/>
                  </a:cubicBezTo>
                  <a:cubicBezTo>
                    <a:pt x="2511" y="556"/>
                    <a:pt x="2515" y="180"/>
                    <a:pt x="2275" y="180"/>
                  </a:cubicBezTo>
                  <a:cubicBezTo>
                    <a:pt x="2272" y="180"/>
                    <a:pt x="2270" y="180"/>
                    <a:pt x="2267" y="180"/>
                  </a:cubicBezTo>
                  <a:cubicBezTo>
                    <a:pt x="2178" y="183"/>
                    <a:pt x="2089" y="185"/>
                    <a:pt x="2000" y="185"/>
                  </a:cubicBezTo>
                  <a:cubicBezTo>
                    <a:pt x="1439" y="185"/>
                    <a:pt x="878" y="125"/>
                    <a:pt x="329" y="6"/>
                  </a:cubicBezTo>
                  <a:cubicBezTo>
                    <a:pt x="313" y="3"/>
                    <a:pt x="298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7" name="Google Shape;16997;p28"/>
            <p:cNvSpPr/>
            <p:nvPr/>
          </p:nvSpPr>
          <p:spPr>
            <a:xfrm>
              <a:off x="2397750" y="3423125"/>
              <a:ext cx="129600" cy="159375"/>
            </a:xfrm>
            <a:custGeom>
              <a:avLst/>
              <a:gdLst/>
              <a:ahLst/>
              <a:cxnLst/>
              <a:rect l="l" t="t" r="r" b="b"/>
              <a:pathLst>
                <a:path w="5184" h="6375" extrusionOk="0">
                  <a:moveTo>
                    <a:pt x="3457" y="830"/>
                  </a:moveTo>
                  <a:cubicBezTo>
                    <a:pt x="3775" y="2453"/>
                    <a:pt x="4193" y="4056"/>
                    <a:pt x="4710" y="5627"/>
                  </a:cubicBezTo>
                  <a:lnTo>
                    <a:pt x="2678" y="5779"/>
                  </a:lnTo>
                  <a:lnTo>
                    <a:pt x="1561" y="5862"/>
                  </a:lnTo>
                  <a:cubicBezTo>
                    <a:pt x="1235" y="5886"/>
                    <a:pt x="908" y="5904"/>
                    <a:pt x="590" y="5983"/>
                  </a:cubicBezTo>
                  <a:cubicBezTo>
                    <a:pt x="1736" y="4377"/>
                    <a:pt x="2697" y="2649"/>
                    <a:pt x="3457" y="830"/>
                  </a:cubicBezTo>
                  <a:close/>
                  <a:moveTo>
                    <a:pt x="3543" y="0"/>
                  </a:moveTo>
                  <a:cubicBezTo>
                    <a:pt x="3460" y="0"/>
                    <a:pt x="3369" y="52"/>
                    <a:pt x="3338" y="134"/>
                  </a:cubicBezTo>
                  <a:cubicBezTo>
                    <a:pt x="2518" y="2230"/>
                    <a:pt x="1431" y="4211"/>
                    <a:pt x="101" y="6027"/>
                  </a:cubicBezTo>
                  <a:cubicBezTo>
                    <a:pt x="1" y="6163"/>
                    <a:pt x="130" y="6294"/>
                    <a:pt x="265" y="6294"/>
                  </a:cubicBezTo>
                  <a:cubicBezTo>
                    <a:pt x="306" y="6294"/>
                    <a:pt x="347" y="6282"/>
                    <a:pt x="383" y="6255"/>
                  </a:cubicBezTo>
                  <a:cubicBezTo>
                    <a:pt x="408" y="6322"/>
                    <a:pt x="464" y="6375"/>
                    <a:pt x="542" y="6375"/>
                  </a:cubicBezTo>
                  <a:cubicBezTo>
                    <a:pt x="559" y="6375"/>
                    <a:pt x="578" y="6372"/>
                    <a:pt x="597" y="6367"/>
                  </a:cubicBezTo>
                  <a:cubicBezTo>
                    <a:pt x="956" y="6265"/>
                    <a:pt x="1331" y="6255"/>
                    <a:pt x="1700" y="6229"/>
                  </a:cubicBezTo>
                  <a:lnTo>
                    <a:pt x="2772" y="6149"/>
                  </a:lnTo>
                  <a:lnTo>
                    <a:pt x="4961" y="5986"/>
                  </a:lnTo>
                  <a:cubicBezTo>
                    <a:pt x="5075" y="5977"/>
                    <a:pt x="5183" y="5872"/>
                    <a:pt x="5143" y="5748"/>
                  </a:cubicBezTo>
                  <a:cubicBezTo>
                    <a:pt x="4527" y="3913"/>
                    <a:pt x="4046" y="2036"/>
                    <a:pt x="3700" y="134"/>
                  </a:cubicBezTo>
                  <a:cubicBezTo>
                    <a:pt x="3683" y="40"/>
                    <a:pt x="3616" y="0"/>
                    <a:pt x="35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8" name="Google Shape;16998;p28"/>
            <p:cNvSpPr/>
            <p:nvPr/>
          </p:nvSpPr>
          <p:spPr>
            <a:xfrm>
              <a:off x="2536775" y="3385275"/>
              <a:ext cx="93500" cy="198350"/>
            </a:xfrm>
            <a:custGeom>
              <a:avLst/>
              <a:gdLst/>
              <a:ahLst/>
              <a:cxnLst/>
              <a:rect l="l" t="t" r="r" b="b"/>
              <a:pathLst>
                <a:path w="3740" h="7934" extrusionOk="0">
                  <a:moveTo>
                    <a:pt x="3262" y="550"/>
                  </a:moveTo>
                  <a:cubicBezTo>
                    <a:pt x="3210" y="1505"/>
                    <a:pt x="2634" y="2438"/>
                    <a:pt x="2140" y="3218"/>
                  </a:cubicBezTo>
                  <a:cubicBezTo>
                    <a:pt x="1819" y="3724"/>
                    <a:pt x="1462" y="4207"/>
                    <a:pt x="1073" y="4664"/>
                  </a:cubicBezTo>
                  <a:cubicBezTo>
                    <a:pt x="1083" y="4608"/>
                    <a:pt x="1090" y="4553"/>
                    <a:pt x="1098" y="4500"/>
                  </a:cubicBezTo>
                  <a:cubicBezTo>
                    <a:pt x="1234" y="3655"/>
                    <a:pt x="1455" y="2807"/>
                    <a:pt x="1882" y="2057"/>
                  </a:cubicBezTo>
                  <a:cubicBezTo>
                    <a:pt x="2223" y="1455"/>
                    <a:pt x="2701" y="949"/>
                    <a:pt x="3262" y="550"/>
                  </a:cubicBezTo>
                  <a:close/>
                  <a:moveTo>
                    <a:pt x="3444" y="0"/>
                  </a:moveTo>
                  <a:cubicBezTo>
                    <a:pt x="3414" y="0"/>
                    <a:pt x="3382" y="9"/>
                    <a:pt x="3351" y="28"/>
                  </a:cubicBezTo>
                  <a:cubicBezTo>
                    <a:pt x="2029" y="840"/>
                    <a:pt x="1242" y="2145"/>
                    <a:pt x="888" y="3632"/>
                  </a:cubicBezTo>
                  <a:cubicBezTo>
                    <a:pt x="780" y="4086"/>
                    <a:pt x="664" y="4626"/>
                    <a:pt x="622" y="5170"/>
                  </a:cubicBezTo>
                  <a:cubicBezTo>
                    <a:pt x="464" y="5339"/>
                    <a:pt x="302" y="5504"/>
                    <a:pt x="136" y="5665"/>
                  </a:cubicBezTo>
                  <a:cubicBezTo>
                    <a:pt x="0" y="5795"/>
                    <a:pt x="130" y="5984"/>
                    <a:pt x="276" y="5984"/>
                  </a:cubicBezTo>
                  <a:cubicBezTo>
                    <a:pt x="319" y="5984"/>
                    <a:pt x="363" y="5968"/>
                    <a:pt x="403" y="5930"/>
                  </a:cubicBezTo>
                  <a:cubicBezTo>
                    <a:pt x="473" y="5863"/>
                    <a:pt x="537" y="5791"/>
                    <a:pt x="606" y="5722"/>
                  </a:cubicBezTo>
                  <a:cubicBezTo>
                    <a:pt x="628" y="6483"/>
                    <a:pt x="849" y="7199"/>
                    <a:pt x="1499" y="7638"/>
                  </a:cubicBezTo>
                  <a:cubicBezTo>
                    <a:pt x="1777" y="7826"/>
                    <a:pt x="2103" y="7933"/>
                    <a:pt x="2424" y="7933"/>
                  </a:cubicBezTo>
                  <a:cubicBezTo>
                    <a:pt x="2724" y="7933"/>
                    <a:pt x="3020" y="7840"/>
                    <a:pt x="3268" y="7633"/>
                  </a:cubicBezTo>
                  <a:cubicBezTo>
                    <a:pt x="3415" y="7512"/>
                    <a:pt x="3280" y="7322"/>
                    <a:pt x="3125" y="7322"/>
                  </a:cubicBezTo>
                  <a:cubicBezTo>
                    <a:pt x="3084" y="7322"/>
                    <a:pt x="3041" y="7336"/>
                    <a:pt x="3002" y="7368"/>
                  </a:cubicBezTo>
                  <a:cubicBezTo>
                    <a:pt x="2835" y="7507"/>
                    <a:pt x="2639" y="7566"/>
                    <a:pt x="2438" y="7566"/>
                  </a:cubicBezTo>
                  <a:cubicBezTo>
                    <a:pt x="2008" y="7566"/>
                    <a:pt x="1557" y="7295"/>
                    <a:pt x="1324" y="6950"/>
                  </a:cubicBezTo>
                  <a:cubicBezTo>
                    <a:pt x="1007" y="6480"/>
                    <a:pt x="959" y="5894"/>
                    <a:pt x="998" y="5322"/>
                  </a:cubicBezTo>
                  <a:cubicBezTo>
                    <a:pt x="1562" y="4709"/>
                    <a:pt x="2068" y="4047"/>
                    <a:pt x="2508" y="3340"/>
                  </a:cubicBezTo>
                  <a:cubicBezTo>
                    <a:pt x="3079" y="2422"/>
                    <a:pt x="3740" y="1311"/>
                    <a:pt x="3633" y="191"/>
                  </a:cubicBezTo>
                  <a:cubicBezTo>
                    <a:pt x="3624" y="87"/>
                    <a:pt x="3540" y="0"/>
                    <a:pt x="34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6999" name="Google Shape;16999;p28"/>
            <p:cNvSpPr/>
            <p:nvPr/>
          </p:nvSpPr>
          <p:spPr>
            <a:xfrm>
              <a:off x="2632225" y="3488125"/>
              <a:ext cx="121675" cy="15950"/>
            </a:xfrm>
            <a:custGeom>
              <a:avLst/>
              <a:gdLst/>
              <a:ahLst/>
              <a:cxnLst/>
              <a:rect l="l" t="t" r="r" b="b"/>
              <a:pathLst>
                <a:path w="4867" h="638" extrusionOk="0">
                  <a:moveTo>
                    <a:pt x="224" y="1"/>
                  </a:moveTo>
                  <a:cubicBezTo>
                    <a:pt x="0" y="1"/>
                    <a:pt x="8" y="359"/>
                    <a:pt x="241" y="378"/>
                  </a:cubicBezTo>
                  <a:cubicBezTo>
                    <a:pt x="1700" y="497"/>
                    <a:pt x="3162" y="585"/>
                    <a:pt x="4624" y="638"/>
                  </a:cubicBezTo>
                  <a:cubicBezTo>
                    <a:pt x="4627" y="638"/>
                    <a:pt x="4630" y="638"/>
                    <a:pt x="4633" y="638"/>
                  </a:cubicBezTo>
                  <a:cubicBezTo>
                    <a:pt x="4866" y="638"/>
                    <a:pt x="4862" y="271"/>
                    <a:pt x="4624" y="262"/>
                  </a:cubicBezTo>
                  <a:cubicBezTo>
                    <a:pt x="3162" y="208"/>
                    <a:pt x="1702" y="122"/>
                    <a:pt x="241" y="2"/>
                  </a:cubicBezTo>
                  <a:cubicBezTo>
                    <a:pt x="235" y="1"/>
                    <a:pt x="230" y="1"/>
                    <a:pt x="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0" name="Google Shape;17000;p28"/>
            <p:cNvSpPr/>
            <p:nvPr/>
          </p:nvSpPr>
          <p:spPr>
            <a:xfrm>
              <a:off x="2624550" y="3516475"/>
              <a:ext cx="126850" cy="12375"/>
            </a:xfrm>
            <a:custGeom>
              <a:avLst/>
              <a:gdLst/>
              <a:ahLst/>
              <a:cxnLst/>
              <a:rect l="l" t="t" r="r" b="b"/>
              <a:pathLst>
                <a:path w="5074" h="495" extrusionOk="0">
                  <a:moveTo>
                    <a:pt x="237" y="0"/>
                  </a:moveTo>
                  <a:cubicBezTo>
                    <a:pt x="0" y="0"/>
                    <a:pt x="4" y="370"/>
                    <a:pt x="243" y="376"/>
                  </a:cubicBezTo>
                  <a:lnTo>
                    <a:pt x="4830" y="494"/>
                  </a:lnTo>
                  <a:cubicBezTo>
                    <a:pt x="4832" y="494"/>
                    <a:pt x="4834" y="494"/>
                    <a:pt x="4836" y="494"/>
                  </a:cubicBezTo>
                  <a:cubicBezTo>
                    <a:pt x="5073" y="494"/>
                    <a:pt x="5070" y="124"/>
                    <a:pt x="4830" y="118"/>
                  </a:cubicBezTo>
                  <a:lnTo>
                    <a:pt x="243" y="0"/>
                  </a:lnTo>
                  <a:cubicBezTo>
                    <a:pt x="241" y="0"/>
                    <a:pt x="239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1" name="Google Shape;17001;p28"/>
            <p:cNvSpPr/>
            <p:nvPr/>
          </p:nvSpPr>
          <p:spPr>
            <a:xfrm>
              <a:off x="2763250" y="3445425"/>
              <a:ext cx="109875" cy="118800"/>
            </a:xfrm>
            <a:custGeom>
              <a:avLst/>
              <a:gdLst/>
              <a:ahLst/>
              <a:cxnLst/>
              <a:rect l="l" t="t" r="r" b="b"/>
              <a:pathLst>
                <a:path w="4395" h="4752" extrusionOk="0">
                  <a:moveTo>
                    <a:pt x="2728" y="437"/>
                  </a:moveTo>
                  <a:cubicBezTo>
                    <a:pt x="2787" y="531"/>
                    <a:pt x="2822" y="708"/>
                    <a:pt x="2837" y="759"/>
                  </a:cubicBezTo>
                  <a:lnTo>
                    <a:pt x="2988" y="1252"/>
                  </a:lnTo>
                  <a:cubicBezTo>
                    <a:pt x="3102" y="1622"/>
                    <a:pt x="3215" y="1992"/>
                    <a:pt x="3328" y="2361"/>
                  </a:cubicBezTo>
                  <a:lnTo>
                    <a:pt x="3925" y="4315"/>
                  </a:lnTo>
                  <a:cubicBezTo>
                    <a:pt x="3373" y="4347"/>
                    <a:pt x="2822" y="4368"/>
                    <a:pt x="2269" y="4373"/>
                  </a:cubicBezTo>
                  <a:cubicBezTo>
                    <a:pt x="2162" y="4374"/>
                    <a:pt x="2056" y="4375"/>
                    <a:pt x="1949" y="4375"/>
                  </a:cubicBezTo>
                  <a:cubicBezTo>
                    <a:pt x="1737" y="4375"/>
                    <a:pt x="1525" y="4373"/>
                    <a:pt x="1313" y="4368"/>
                  </a:cubicBezTo>
                  <a:cubicBezTo>
                    <a:pt x="1169" y="4367"/>
                    <a:pt x="1025" y="4362"/>
                    <a:pt x="880" y="4358"/>
                  </a:cubicBezTo>
                  <a:cubicBezTo>
                    <a:pt x="865" y="4357"/>
                    <a:pt x="849" y="4357"/>
                    <a:pt x="833" y="4357"/>
                  </a:cubicBezTo>
                  <a:cubicBezTo>
                    <a:pt x="816" y="4357"/>
                    <a:pt x="798" y="4357"/>
                    <a:pt x="780" y="4357"/>
                  </a:cubicBezTo>
                  <a:cubicBezTo>
                    <a:pt x="726" y="4357"/>
                    <a:pt x="670" y="4356"/>
                    <a:pt x="620" y="4350"/>
                  </a:cubicBezTo>
                  <a:cubicBezTo>
                    <a:pt x="603" y="4347"/>
                    <a:pt x="587" y="4342"/>
                    <a:pt x="573" y="4336"/>
                  </a:cubicBezTo>
                  <a:lnTo>
                    <a:pt x="2728" y="437"/>
                  </a:lnTo>
                  <a:close/>
                  <a:moveTo>
                    <a:pt x="2645" y="0"/>
                  </a:moveTo>
                  <a:cubicBezTo>
                    <a:pt x="2579" y="0"/>
                    <a:pt x="2520" y="36"/>
                    <a:pt x="2488" y="93"/>
                  </a:cubicBezTo>
                  <a:cubicBezTo>
                    <a:pt x="1727" y="1470"/>
                    <a:pt x="965" y="2849"/>
                    <a:pt x="204" y="4226"/>
                  </a:cubicBezTo>
                  <a:cubicBezTo>
                    <a:pt x="186" y="4245"/>
                    <a:pt x="174" y="4268"/>
                    <a:pt x="166" y="4293"/>
                  </a:cubicBezTo>
                  <a:lnTo>
                    <a:pt x="81" y="4448"/>
                  </a:lnTo>
                  <a:cubicBezTo>
                    <a:pt x="1" y="4594"/>
                    <a:pt x="128" y="4727"/>
                    <a:pt x="254" y="4727"/>
                  </a:cubicBezTo>
                  <a:cubicBezTo>
                    <a:pt x="299" y="4727"/>
                    <a:pt x="344" y="4710"/>
                    <a:pt x="379" y="4669"/>
                  </a:cubicBezTo>
                  <a:cubicBezTo>
                    <a:pt x="456" y="4701"/>
                    <a:pt x="537" y="4719"/>
                    <a:pt x="620" y="4726"/>
                  </a:cubicBezTo>
                  <a:cubicBezTo>
                    <a:pt x="905" y="4749"/>
                    <a:pt x="1194" y="4751"/>
                    <a:pt x="1481" y="4751"/>
                  </a:cubicBezTo>
                  <a:cubicBezTo>
                    <a:pt x="1537" y="4751"/>
                    <a:pt x="1593" y="4751"/>
                    <a:pt x="1649" y="4751"/>
                  </a:cubicBezTo>
                  <a:cubicBezTo>
                    <a:pt x="1697" y="4751"/>
                    <a:pt x="1744" y="4751"/>
                    <a:pt x="1791" y="4751"/>
                  </a:cubicBezTo>
                  <a:cubicBezTo>
                    <a:pt x="1837" y="4751"/>
                    <a:pt x="1884" y="4751"/>
                    <a:pt x="1931" y="4751"/>
                  </a:cubicBezTo>
                  <a:cubicBezTo>
                    <a:pt x="2680" y="4751"/>
                    <a:pt x="3428" y="4727"/>
                    <a:pt x="4175" y="4679"/>
                  </a:cubicBezTo>
                  <a:cubicBezTo>
                    <a:pt x="4293" y="4671"/>
                    <a:pt x="4395" y="4564"/>
                    <a:pt x="4357" y="4441"/>
                  </a:cubicBezTo>
                  <a:lnTo>
                    <a:pt x="3564" y="1851"/>
                  </a:lnTo>
                  <a:cubicBezTo>
                    <a:pt x="3434" y="1426"/>
                    <a:pt x="3306" y="1000"/>
                    <a:pt x="3174" y="577"/>
                  </a:cubicBezTo>
                  <a:cubicBezTo>
                    <a:pt x="3090" y="303"/>
                    <a:pt x="2974" y="24"/>
                    <a:pt x="2649" y="0"/>
                  </a:cubicBezTo>
                  <a:cubicBezTo>
                    <a:pt x="2648" y="0"/>
                    <a:pt x="2647" y="0"/>
                    <a:pt x="2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2" name="Google Shape;17002;p28"/>
            <p:cNvSpPr/>
            <p:nvPr/>
          </p:nvSpPr>
          <p:spPr>
            <a:xfrm>
              <a:off x="2892150" y="3391575"/>
              <a:ext cx="80050" cy="186275"/>
            </a:xfrm>
            <a:custGeom>
              <a:avLst/>
              <a:gdLst/>
              <a:ahLst/>
              <a:cxnLst/>
              <a:rect l="l" t="t" r="r" b="b"/>
              <a:pathLst>
                <a:path w="3202" h="7451" extrusionOk="0">
                  <a:moveTo>
                    <a:pt x="2686" y="378"/>
                  </a:moveTo>
                  <a:cubicBezTo>
                    <a:pt x="2693" y="378"/>
                    <a:pt x="2701" y="379"/>
                    <a:pt x="2709" y="381"/>
                  </a:cubicBezTo>
                  <a:cubicBezTo>
                    <a:pt x="2853" y="409"/>
                    <a:pt x="2756" y="584"/>
                    <a:pt x="2722" y="667"/>
                  </a:cubicBezTo>
                  <a:cubicBezTo>
                    <a:pt x="2620" y="904"/>
                    <a:pt x="2513" y="1137"/>
                    <a:pt x="2404" y="1371"/>
                  </a:cubicBezTo>
                  <a:cubicBezTo>
                    <a:pt x="2203" y="1797"/>
                    <a:pt x="1993" y="2219"/>
                    <a:pt x="1771" y="2635"/>
                  </a:cubicBezTo>
                  <a:cubicBezTo>
                    <a:pt x="1537" y="3074"/>
                    <a:pt x="1288" y="3505"/>
                    <a:pt x="1031" y="3929"/>
                  </a:cubicBezTo>
                  <a:cubicBezTo>
                    <a:pt x="1098" y="3607"/>
                    <a:pt x="1174" y="3284"/>
                    <a:pt x="1271" y="2967"/>
                  </a:cubicBezTo>
                  <a:cubicBezTo>
                    <a:pt x="1529" y="2131"/>
                    <a:pt x="1898" y="1221"/>
                    <a:pt x="2463" y="537"/>
                  </a:cubicBezTo>
                  <a:cubicBezTo>
                    <a:pt x="2512" y="478"/>
                    <a:pt x="2597" y="378"/>
                    <a:pt x="2686" y="378"/>
                  </a:cubicBezTo>
                  <a:close/>
                  <a:moveTo>
                    <a:pt x="2707" y="1"/>
                  </a:moveTo>
                  <a:cubicBezTo>
                    <a:pt x="2255" y="1"/>
                    <a:pt x="1987" y="542"/>
                    <a:pt x="1786" y="876"/>
                  </a:cubicBezTo>
                  <a:cubicBezTo>
                    <a:pt x="1509" y="1338"/>
                    <a:pt x="1276" y="1827"/>
                    <a:pt x="1091" y="2333"/>
                  </a:cubicBezTo>
                  <a:cubicBezTo>
                    <a:pt x="802" y="3108"/>
                    <a:pt x="617" y="3920"/>
                    <a:pt x="511" y="4739"/>
                  </a:cubicBezTo>
                  <a:cubicBezTo>
                    <a:pt x="373" y="4951"/>
                    <a:pt x="241" y="5169"/>
                    <a:pt x="96" y="5377"/>
                  </a:cubicBezTo>
                  <a:cubicBezTo>
                    <a:pt x="0" y="5516"/>
                    <a:pt x="131" y="5651"/>
                    <a:pt x="265" y="5651"/>
                  </a:cubicBezTo>
                  <a:cubicBezTo>
                    <a:pt x="322" y="5651"/>
                    <a:pt x="380" y="5626"/>
                    <a:pt x="422" y="5567"/>
                  </a:cubicBezTo>
                  <a:cubicBezTo>
                    <a:pt x="425" y="5560"/>
                    <a:pt x="429" y="5556"/>
                    <a:pt x="433" y="5550"/>
                  </a:cubicBezTo>
                  <a:lnTo>
                    <a:pt x="433" y="5550"/>
                  </a:lnTo>
                  <a:cubicBezTo>
                    <a:pt x="400" y="6051"/>
                    <a:pt x="401" y="6620"/>
                    <a:pt x="766" y="7011"/>
                  </a:cubicBezTo>
                  <a:cubicBezTo>
                    <a:pt x="1131" y="7403"/>
                    <a:pt x="1705" y="7439"/>
                    <a:pt x="2205" y="7450"/>
                  </a:cubicBezTo>
                  <a:cubicBezTo>
                    <a:pt x="2206" y="7450"/>
                    <a:pt x="2208" y="7450"/>
                    <a:pt x="2209" y="7450"/>
                  </a:cubicBezTo>
                  <a:cubicBezTo>
                    <a:pt x="2446" y="7450"/>
                    <a:pt x="2444" y="7079"/>
                    <a:pt x="2205" y="7074"/>
                  </a:cubicBezTo>
                  <a:cubicBezTo>
                    <a:pt x="1810" y="7065"/>
                    <a:pt x="1319" y="7061"/>
                    <a:pt x="1033" y="6747"/>
                  </a:cubicBezTo>
                  <a:cubicBezTo>
                    <a:pt x="763" y="6452"/>
                    <a:pt x="782" y="5996"/>
                    <a:pt x="804" y="5626"/>
                  </a:cubicBezTo>
                  <a:cubicBezTo>
                    <a:pt x="818" y="5382"/>
                    <a:pt x="842" y="5139"/>
                    <a:pt x="870" y="4896"/>
                  </a:cubicBezTo>
                  <a:cubicBezTo>
                    <a:pt x="1362" y="4139"/>
                    <a:pt x="1818" y="3361"/>
                    <a:pt x="2234" y="2560"/>
                  </a:cubicBezTo>
                  <a:cubicBezTo>
                    <a:pt x="2512" y="2027"/>
                    <a:pt x="2770" y="1485"/>
                    <a:pt x="3012" y="935"/>
                  </a:cubicBezTo>
                  <a:cubicBezTo>
                    <a:pt x="3090" y="757"/>
                    <a:pt x="3201" y="559"/>
                    <a:pt x="3163" y="356"/>
                  </a:cubicBezTo>
                  <a:cubicBezTo>
                    <a:pt x="3126" y="154"/>
                    <a:pt x="2943" y="14"/>
                    <a:pt x="2739" y="2"/>
                  </a:cubicBezTo>
                  <a:cubicBezTo>
                    <a:pt x="2728" y="1"/>
                    <a:pt x="2717" y="1"/>
                    <a:pt x="27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3" name="Google Shape;17003;p28"/>
            <p:cNvSpPr/>
            <p:nvPr/>
          </p:nvSpPr>
          <p:spPr>
            <a:xfrm>
              <a:off x="2975850" y="3535075"/>
              <a:ext cx="38325" cy="57950"/>
            </a:xfrm>
            <a:custGeom>
              <a:avLst/>
              <a:gdLst/>
              <a:ahLst/>
              <a:cxnLst/>
              <a:rect l="l" t="t" r="r" b="b"/>
              <a:pathLst>
                <a:path w="1533" h="2318" extrusionOk="0">
                  <a:moveTo>
                    <a:pt x="202" y="1"/>
                  </a:moveTo>
                  <a:cubicBezTo>
                    <a:pt x="110" y="1"/>
                    <a:pt x="2" y="87"/>
                    <a:pt x="14" y="189"/>
                  </a:cubicBezTo>
                  <a:cubicBezTo>
                    <a:pt x="93" y="829"/>
                    <a:pt x="91" y="1480"/>
                    <a:pt x="10" y="2121"/>
                  </a:cubicBezTo>
                  <a:cubicBezTo>
                    <a:pt x="0" y="2200"/>
                    <a:pt x="76" y="2282"/>
                    <a:pt x="148" y="2302"/>
                  </a:cubicBezTo>
                  <a:cubicBezTo>
                    <a:pt x="164" y="2307"/>
                    <a:pt x="180" y="2309"/>
                    <a:pt x="195" y="2309"/>
                  </a:cubicBezTo>
                  <a:cubicBezTo>
                    <a:pt x="262" y="2309"/>
                    <a:pt x="319" y="2270"/>
                    <a:pt x="361" y="2216"/>
                  </a:cubicBezTo>
                  <a:cubicBezTo>
                    <a:pt x="615" y="1881"/>
                    <a:pt x="856" y="1536"/>
                    <a:pt x="1099" y="1195"/>
                  </a:cubicBezTo>
                  <a:cubicBezTo>
                    <a:pt x="1116" y="1508"/>
                    <a:pt x="1133" y="1823"/>
                    <a:pt x="1150" y="2136"/>
                  </a:cubicBezTo>
                  <a:cubicBezTo>
                    <a:pt x="1157" y="2257"/>
                    <a:pt x="1254" y="2318"/>
                    <a:pt x="1348" y="2318"/>
                  </a:cubicBezTo>
                  <a:cubicBezTo>
                    <a:pt x="1442" y="2318"/>
                    <a:pt x="1533" y="2257"/>
                    <a:pt x="1526" y="2136"/>
                  </a:cubicBezTo>
                  <a:lnTo>
                    <a:pt x="1445" y="654"/>
                  </a:lnTo>
                  <a:cubicBezTo>
                    <a:pt x="1439" y="538"/>
                    <a:pt x="1351" y="471"/>
                    <a:pt x="1259" y="471"/>
                  </a:cubicBezTo>
                  <a:cubicBezTo>
                    <a:pt x="1199" y="471"/>
                    <a:pt x="1137" y="499"/>
                    <a:pt x="1096" y="560"/>
                  </a:cubicBezTo>
                  <a:cubicBezTo>
                    <a:pt x="882" y="869"/>
                    <a:pt x="658" y="1168"/>
                    <a:pt x="437" y="1470"/>
                  </a:cubicBezTo>
                  <a:cubicBezTo>
                    <a:pt x="456" y="1043"/>
                    <a:pt x="441" y="613"/>
                    <a:pt x="390" y="189"/>
                  </a:cubicBezTo>
                  <a:cubicBezTo>
                    <a:pt x="378" y="87"/>
                    <a:pt x="312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4" name="Google Shape;17004;p28"/>
            <p:cNvSpPr/>
            <p:nvPr/>
          </p:nvSpPr>
          <p:spPr>
            <a:xfrm>
              <a:off x="3034875" y="3464525"/>
              <a:ext cx="83225" cy="111375"/>
            </a:xfrm>
            <a:custGeom>
              <a:avLst/>
              <a:gdLst/>
              <a:ahLst/>
              <a:cxnLst/>
              <a:rect l="l" t="t" r="r" b="b"/>
              <a:pathLst>
                <a:path w="3329" h="4455" extrusionOk="0">
                  <a:moveTo>
                    <a:pt x="2338" y="1"/>
                  </a:moveTo>
                  <a:cubicBezTo>
                    <a:pt x="2265" y="1"/>
                    <a:pt x="2195" y="41"/>
                    <a:pt x="2175" y="136"/>
                  </a:cubicBezTo>
                  <a:cubicBezTo>
                    <a:pt x="2056" y="692"/>
                    <a:pt x="1965" y="1253"/>
                    <a:pt x="1892" y="1817"/>
                  </a:cubicBezTo>
                  <a:lnTo>
                    <a:pt x="154" y="2061"/>
                  </a:lnTo>
                  <a:cubicBezTo>
                    <a:pt x="54" y="2075"/>
                    <a:pt x="0" y="2204"/>
                    <a:pt x="24" y="2292"/>
                  </a:cubicBezTo>
                  <a:cubicBezTo>
                    <a:pt x="48" y="2386"/>
                    <a:pt x="128" y="2426"/>
                    <a:pt x="213" y="2426"/>
                  </a:cubicBezTo>
                  <a:cubicBezTo>
                    <a:pt x="227" y="2426"/>
                    <a:pt x="241" y="2425"/>
                    <a:pt x="254" y="2423"/>
                  </a:cubicBezTo>
                  <a:lnTo>
                    <a:pt x="1838" y="2201"/>
                  </a:lnTo>
                  <a:lnTo>
                    <a:pt x="1838" y="2201"/>
                  </a:lnTo>
                  <a:cubicBezTo>
                    <a:pt x="1762" y="2888"/>
                    <a:pt x="1719" y="3579"/>
                    <a:pt x="1710" y="4272"/>
                  </a:cubicBezTo>
                  <a:cubicBezTo>
                    <a:pt x="1708" y="4393"/>
                    <a:pt x="1801" y="4454"/>
                    <a:pt x="1895" y="4454"/>
                  </a:cubicBezTo>
                  <a:cubicBezTo>
                    <a:pt x="1989" y="4454"/>
                    <a:pt x="2084" y="4393"/>
                    <a:pt x="2086" y="4272"/>
                  </a:cubicBezTo>
                  <a:cubicBezTo>
                    <a:pt x="2095" y="3562"/>
                    <a:pt x="2142" y="2852"/>
                    <a:pt x="2224" y="2146"/>
                  </a:cubicBezTo>
                  <a:lnTo>
                    <a:pt x="3173" y="2013"/>
                  </a:lnTo>
                  <a:cubicBezTo>
                    <a:pt x="3273" y="1997"/>
                    <a:pt x="3328" y="1870"/>
                    <a:pt x="3305" y="1781"/>
                  </a:cubicBezTo>
                  <a:cubicBezTo>
                    <a:pt x="3280" y="1687"/>
                    <a:pt x="3199" y="1646"/>
                    <a:pt x="3113" y="1646"/>
                  </a:cubicBezTo>
                  <a:cubicBezTo>
                    <a:pt x="3100" y="1646"/>
                    <a:pt x="3086" y="1647"/>
                    <a:pt x="3073" y="1649"/>
                  </a:cubicBezTo>
                  <a:lnTo>
                    <a:pt x="2277" y="1762"/>
                  </a:lnTo>
                  <a:cubicBezTo>
                    <a:pt x="2346" y="1251"/>
                    <a:pt x="2429" y="740"/>
                    <a:pt x="2537" y="236"/>
                  </a:cubicBezTo>
                  <a:cubicBezTo>
                    <a:pt x="2567" y="94"/>
                    <a:pt x="2448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5" name="Google Shape;17005;p28"/>
            <p:cNvSpPr/>
            <p:nvPr/>
          </p:nvSpPr>
          <p:spPr>
            <a:xfrm>
              <a:off x="3157300" y="3444100"/>
              <a:ext cx="115525" cy="135250"/>
            </a:xfrm>
            <a:custGeom>
              <a:avLst/>
              <a:gdLst/>
              <a:ahLst/>
              <a:cxnLst/>
              <a:rect l="l" t="t" r="r" b="b"/>
              <a:pathLst>
                <a:path w="4621" h="5410" extrusionOk="0">
                  <a:moveTo>
                    <a:pt x="2742" y="1"/>
                  </a:moveTo>
                  <a:cubicBezTo>
                    <a:pt x="2676" y="1"/>
                    <a:pt x="2609" y="32"/>
                    <a:pt x="2577" y="92"/>
                  </a:cubicBezTo>
                  <a:lnTo>
                    <a:pt x="78" y="4879"/>
                  </a:lnTo>
                  <a:cubicBezTo>
                    <a:pt x="0" y="5027"/>
                    <a:pt x="131" y="5164"/>
                    <a:pt x="256" y="5164"/>
                  </a:cubicBezTo>
                  <a:cubicBezTo>
                    <a:pt x="312" y="5164"/>
                    <a:pt x="367" y="5137"/>
                    <a:pt x="402" y="5070"/>
                  </a:cubicBezTo>
                  <a:lnTo>
                    <a:pt x="2727" y="616"/>
                  </a:lnTo>
                  <a:cubicBezTo>
                    <a:pt x="3337" y="1929"/>
                    <a:pt x="3819" y="3297"/>
                    <a:pt x="4169" y="4702"/>
                  </a:cubicBezTo>
                  <a:cubicBezTo>
                    <a:pt x="3060" y="4824"/>
                    <a:pt x="1947" y="4934"/>
                    <a:pt x="833" y="5033"/>
                  </a:cubicBezTo>
                  <a:cubicBezTo>
                    <a:pt x="601" y="5052"/>
                    <a:pt x="592" y="5409"/>
                    <a:pt x="815" y="5409"/>
                  </a:cubicBezTo>
                  <a:cubicBezTo>
                    <a:pt x="821" y="5409"/>
                    <a:pt x="827" y="5409"/>
                    <a:pt x="833" y="5409"/>
                  </a:cubicBezTo>
                  <a:cubicBezTo>
                    <a:pt x="2027" y="5304"/>
                    <a:pt x="3218" y="5185"/>
                    <a:pt x="4409" y="5053"/>
                  </a:cubicBezTo>
                  <a:cubicBezTo>
                    <a:pt x="4531" y="5039"/>
                    <a:pt x="4620" y="4943"/>
                    <a:pt x="4589" y="4815"/>
                  </a:cubicBezTo>
                  <a:cubicBezTo>
                    <a:pt x="4199" y="3184"/>
                    <a:pt x="3633" y="1601"/>
                    <a:pt x="2901" y="92"/>
                  </a:cubicBezTo>
                  <a:cubicBezTo>
                    <a:pt x="2871" y="31"/>
                    <a:pt x="2807" y="1"/>
                    <a:pt x="27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6" name="Google Shape;17006;p28"/>
            <p:cNvSpPr/>
            <p:nvPr/>
          </p:nvSpPr>
          <p:spPr>
            <a:xfrm>
              <a:off x="3291225" y="3389875"/>
              <a:ext cx="100825" cy="179550"/>
            </a:xfrm>
            <a:custGeom>
              <a:avLst/>
              <a:gdLst/>
              <a:ahLst/>
              <a:cxnLst/>
              <a:rect l="l" t="t" r="r" b="b"/>
              <a:pathLst>
                <a:path w="4033" h="7182" extrusionOk="0">
                  <a:moveTo>
                    <a:pt x="3392" y="401"/>
                  </a:moveTo>
                  <a:cubicBezTo>
                    <a:pt x="3411" y="401"/>
                    <a:pt x="3419" y="425"/>
                    <a:pt x="3410" y="489"/>
                  </a:cubicBezTo>
                  <a:cubicBezTo>
                    <a:pt x="3395" y="604"/>
                    <a:pt x="3332" y="715"/>
                    <a:pt x="3287" y="818"/>
                  </a:cubicBezTo>
                  <a:cubicBezTo>
                    <a:pt x="3188" y="1041"/>
                    <a:pt x="3083" y="1262"/>
                    <a:pt x="2975" y="1481"/>
                  </a:cubicBezTo>
                  <a:cubicBezTo>
                    <a:pt x="2746" y="1942"/>
                    <a:pt x="2495" y="2392"/>
                    <a:pt x="2226" y="2830"/>
                  </a:cubicBezTo>
                  <a:cubicBezTo>
                    <a:pt x="1826" y="3473"/>
                    <a:pt x="1386" y="4087"/>
                    <a:pt x="903" y="4668"/>
                  </a:cubicBezTo>
                  <a:cubicBezTo>
                    <a:pt x="990" y="3968"/>
                    <a:pt x="1248" y="3266"/>
                    <a:pt x="1555" y="2658"/>
                  </a:cubicBezTo>
                  <a:cubicBezTo>
                    <a:pt x="1977" y="1823"/>
                    <a:pt x="2564" y="1069"/>
                    <a:pt x="3285" y="472"/>
                  </a:cubicBezTo>
                  <a:cubicBezTo>
                    <a:pt x="3330" y="435"/>
                    <a:pt x="3369" y="401"/>
                    <a:pt x="3392" y="401"/>
                  </a:cubicBezTo>
                  <a:close/>
                  <a:moveTo>
                    <a:pt x="3429" y="1"/>
                  </a:moveTo>
                  <a:cubicBezTo>
                    <a:pt x="3251" y="1"/>
                    <a:pt x="3097" y="140"/>
                    <a:pt x="2964" y="253"/>
                  </a:cubicBezTo>
                  <a:cubicBezTo>
                    <a:pt x="2738" y="446"/>
                    <a:pt x="2525" y="654"/>
                    <a:pt x="2328" y="873"/>
                  </a:cubicBezTo>
                  <a:cubicBezTo>
                    <a:pt x="1952" y="1290"/>
                    <a:pt x="1624" y="1748"/>
                    <a:pt x="1353" y="2238"/>
                  </a:cubicBezTo>
                  <a:cubicBezTo>
                    <a:pt x="883" y="3090"/>
                    <a:pt x="491" y="4140"/>
                    <a:pt x="501" y="5141"/>
                  </a:cubicBezTo>
                  <a:cubicBezTo>
                    <a:pt x="377" y="5281"/>
                    <a:pt x="255" y="5422"/>
                    <a:pt x="128" y="5556"/>
                  </a:cubicBezTo>
                  <a:cubicBezTo>
                    <a:pt x="0" y="5692"/>
                    <a:pt x="128" y="5881"/>
                    <a:pt x="269" y="5881"/>
                  </a:cubicBezTo>
                  <a:cubicBezTo>
                    <a:pt x="312" y="5881"/>
                    <a:pt x="356" y="5864"/>
                    <a:pt x="394" y="5823"/>
                  </a:cubicBezTo>
                  <a:cubicBezTo>
                    <a:pt x="446" y="5768"/>
                    <a:pt x="493" y="5712"/>
                    <a:pt x="543" y="5657"/>
                  </a:cubicBezTo>
                  <a:cubicBezTo>
                    <a:pt x="634" y="6178"/>
                    <a:pt x="886" y="6659"/>
                    <a:pt x="1350" y="6948"/>
                  </a:cubicBezTo>
                  <a:cubicBezTo>
                    <a:pt x="1590" y="7097"/>
                    <a:pt x="1866" y="7182"/>
                    <a:pt x="2140" y="7182"/>
                  </a:cubicBezTo>
                  <a:cubicBezTo>
                    <a:pt x="2364" y="7182"/>
                    <a:pt x="2586" y="7125"/>
                    <a:pt x="2787" y="6999"/>
                  </a:cubicBezTo>
                  <a:cubicBezTo>
                    <a:pt x="2959" y="6892"/>
                    <a:pt x="2853" y="6645"/>
                    <a:pt x="2694" y="6645"/>
                  </a:cubicBezTo>
                  <a:cubicBezTo>
                    <a:pt x="2663" y="6645"/>
                    <a:pt x="2630" y="6654"/>
                    <a:pt x="2597" y="6675"/>
                  </a:cubicBezTo>
                  <a:cubicBezTo>
                    <a:pt x="2452" y="6766"/>
                    <a:pt x="2295" y="6806"/>
                    <a:pt x="2136" y="6806"/>
                  </a:cubicBezTo>
                  <a:cubicBezTo>
                    <a:pt x="1910" y="6806"/>
                    <a:pt x="1682" y="6724"/>
                    <a:pt x="1488" y="6589"/>
                  </a:cubicBezTo>
                  <a:cubicBezTo>
                    <a:pt x="1096" y="6319"/>
                    <a:pt x="921" y="5856"/>
                    <a:pt x="886" y="5395"/>
                  </a:cubicBezTo>
                  <a:cubicBezTo>
                    <a:pt x="883" y="5356"/>
                    <a:pt x="885" y="5317"/>
                    <a:pt x="883" y="5278"/>
                  </a:cubicBezTo>
                  <a:cubicBezTo>
                    <a:pt x="1544" y="4521"/>
                    <a:pt x="2138" y="3708"/>
                    <a:pt x="2657" y="2846"/>
                  </a:cubicBezTo>
                  <a:cubicBezTo>
                    <a:pt x="2984" y="2301"/>
                    <a:pt x="3280" y="1737"/>
                    <a:pt x="3545" y="1157"/>
                  </a:cubicBezTo>
                  <a:cubicBezTo>
                    <a:pt x="3674" y="873"/>
                    <a:pt x="4032" y="193"/>
                    <a:pt x="3545" y="21"/>
                  </a:cubicBezTo>
                  <a:cubicBezTo>
                    <a:pt x="3505" y="7"/>
                    <a:pt x="3467" y="1"/>
                    <a:pt x="3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7" name="Google Shape;17007;p28"/>
            <p:cNvSpPr/>
            <p:nvPr/>
          </p:nvSpPr>
          <p:spPr>
            <a:xfrm>
              <a:off x="3375700" y="3524550"/>
              <a:ext cx="42475" cy="56750"/>
            </a:xfrm>
            <a:custGeom>
              <a:avLst/>
              <a:gdLst/>
              <a:ahLst/>
              <a:cxnLst/>
              <a:rect l="l" t="t" r="r" b="b"/>
              <a:pathLst>
                <a:path w="1699" h="2270" extrusionOk="0">
                  <a:moveTo>
                    <a:pt x="784" y="372"/>
                  </a:moveTo>
                  <a:cubicBezTo>
                    <a:pt x="896" y="372"/>
                    <a:pt x="1020" y="423"/>
                    <a:pt x="1106" y="503"/>
                  </a:cubicBezTo>
                  <a:cubicBezTo>
                    <a:pt x="1308" y="688"/>
                    <a:pt x="1299" y="987"/>
                    <a:pt x="1227" y="1233"/>
                  </a:cubicBezTo>
                  <a:lnTo>
                    <a:pt x="1225" y="1233"/>
                  </a:lnTo>
                  <a:cubicBezTo>
                    <a:pt x="1158" y="1459"/>
                    <a:pt x="1001" y="1819"/>
                    <a:pt x="746" y="1887"/>
                  </a:cubicBezTo>
                  <a:cubicBezTo>
                    <a:pt x="722" y="1893"/>
                    <a:pt x="700" y="1896"/>
                    <a:pt x="678" y="1896"/>
                  </a:cubicBezTo>
                  <a:cubicBezTo>
                    <a:pt x="462" y="1896"/>
                    <a:pt x="379" y="1595"/>
                    <a:pt x="389" y="1413"/>
                  </a:cubicBezTo>
                  <a:cubicBezTo>
                    <a:pt x="401" y="1216"/>
                    <a:pt x="479" y="1022"/>
                    <a:pt x="545" y="840"/>
                  </a:cubicBezTo>
                  <a:cubicBezTo>
                    <a:pt x="603" y="683"/>
                    <a:pt x="669" y="528"/>
                    <a:pt x="738" y="375"/>
                  </a:cubicBezTo>
                  <a:cubicBezTo>
                    <a:pt x="753" y="373"/>
                    <a:pt x="768" y="372"/>
                    <a:pt x="784" y="372"/>
                  </a:cubicBezTo>
                  <a:close/>
                  <a:moveTo>
                    <a:pt x="610" y="1"/>
                  </a:moveTo>
                  <a:cubicBezTo>
                    <a:pt x="546" y="1"/>
                    <a:pt x="481" y="30"/>
                    <a:pt x="453" y="90"/>
                  </a:cubicBezTo>
                  <a:lnTo>
                    <a:pt x="451" y="93"/>
                  </a:lnTo>
                  <a:cubicBezTo>
                    <a:pt x="415" y="111"/>
                    <a:pt x="381" y="135"/>
                    <a:pt x="348" y="160"/>
                  </a:cubicBezTo>
                  <a:cubicBezTo>
                    <a:pt x="280" y="216"/>
                    <a:pt x="284" y="321"/>
                    <a:pt x="327" y="393"/>
                  </a:cubicBezTo>
                  <a:cubicBezTo>
                    <a:pt x="277" y="514"/>
                    <a:pt x="222" y="633"/>
                    <a:pt x="177" y="755"/>
                  </a:cubicBezTo>
                  <a:cubicBezTo>
                    <a:pt x="97" y="979"/>
                    <a:pt x="17" y="1208"/>
                    <a:pt x="11" y="1448"/>
                  </a:cubicBezTo>
                  <a:cubicBezTo>
                    <a:pt x="0" y="1834"/>
                    <a:pt x="260" y="2270"/>
                    <a:pt x="681" y="2270"/>
                  </a:cubicBezTo>
                  <a:cubicBezTo>
                    <a:pt x="692" y="2270"/>
                    <a:pt x="704" y="2270"/>
                    <a:pt x="716" y="2269"/>
                  </a:cubicBezTo>
                  <a:cubicBezTo>
                    <a:pt x="1155" y="2244"/>
                    <a:pt x="1423" y="1789"/>
                    <a:pt x="1559" y="1423"/>
                  </a:cubicBezTo>
                  <a:cubicBezTo>
                    <a:pt x="1697" y="1048"/>
                    <a:pt x="1698" y="589"/>
                    <a:pt x="1415" y="279"/>
                  </a:cubicBezTo>
                  <a:cubicBezTo>
                    <a:pt x="1255" y="105"/>
                    <a:pt x="1028" y="5"/>
                    <a:pt x="802" y="5"/>
                  </a:cubicBezTo>
                  <a:cubicBezTo>
                    <a:pt x="762" y="5"/>
                    <a:pt x="723" y="8"/>
                    <a:pt x="683" y="14"/>
                  </a:cubicBezTo>
                  <a:cubicBezTo>
                    <a:pt x="661" y="5"/>
                    <a:pt x="635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8" name="Google Shape;17008;p28"/>
            <p:cNvSpPr/>
            <p:nvPr/>
          </p:nvSpPr>
          <p:spPr>
            <a:xfrm>
              <a:off x="4261500" y="4640650"/>
              <a:ext cx="83600" cy="107100"/>
            </a:xfrm>
            <a:custGeom>
              <a:avLst/>
              <a:gdLst/>
              <a:ahLst/>
              <a:cxnLst/>
              <a:rect l="l" t="t" r="r" b="b"/>
              <a:pathLst>
                <a:path w="3344" h="4284" extrusionOk="0">
                  <a:moveTo>
                    <a:pt x="2404" y="1"/>
                  </a:moveTo>
                  <a:cubicBezTo>
                    <a:pt x="2051" y="1"/>
                    <a:pt x="1670" y="156"/>
                    <a:pt x="1396" y="312"/>
                  </a:cubicBezTo>
                  <a:cubicBezTo>
                    <a:pt x="919" y="586"/>
                    <a:pt x="712" y="1083"/>
                    <a:pt x="966" y="1593"/>
                  </a:cubicBezTo>
                  <a:cubicBezTo>
                    <a:pt x="1072" y="1805"/>
                    <a:pt x="1230" y="1958"/>
                    <a:pt x="1417" y="2077"/>
                  </a:cubicBezTo>
                  <a:cubicBezTo>
                    <a:pt x="837" y="2204"/>
                    <a:pt x="312" y="2573"/>
                    <a:pt x="137" y="3154"/>
                  </a:cubicBezTo>
                  <a:cubicBezTo>
                    <a:pt x="0" y="3607"/>
                    <a:pt x="214" y="4044"/>
                    <a:pt x="657" y="4208"/>
                  </a:cubicBezTo>
                  <a:cubicBezTo>
                    <a:pt x="809" y="4265"/>
                    <a:pt x="962" y="4284"/>
                    <a:pt x="1114" y="4284"/>
                  </a:cubicBezTo>
                  <a:cubicBezTo>
                    <a:pt x="1432" y="4284"/>
                    <a:pt x="1752" y="4201"/>
                    <a:pt x="2072" y="4201"/>
                  </a:cubicBezTo>
                  <a:cubicBezTo>
                    <a:pt x="2156" y="4201"/>
                    <a:pt x="2240" y="4206"/>
                    <a:pt x="2324" y="4221"/>
                  </a:cubicBezTo>
                  <a:cubicBezTo>
                    <a:pt x="2335" y="4223"/>
                    <a:pt x="2345" y="4224"/>
                    <a:pt x="2355" y="4224"/>
                  </a:cubicBezTo>
                  <a:cubicBezTo>
                    <a:pt x="2531" y="4224"/>
                    <a:pt x="2597" y="3948"/>
                    <a:pt x="2407" y="3915"/>
                  </a:cubicBezTo>
                  <a:cubicBezTo>
                    <a:pt x="2318" y="3900"/>
                    <a:pt x="2230" y="3894"/>
                    <a:pt x="2142" y="3894"/>
                  </a:cubicBezTo>
                  <a:cubicBezTo>
                    <a:pt x="1819" y="3894"/>
                    <a:pt x="1504" y="3975"/>
                    <a:pt x="1181" y="3975"/>
                  </a:cubicBezTo>
                  <a:cubicBezTo>
                    <a:pt x="1146" y="3975"/>
                    <a:pt x="1111" y="3974"/>
                    <a:pt x="1075" y="3972"/>
                  </a:cubicBezTo>
                  <a:cubicBezTo>
                    <a:pt x="662" y="3948"/>
                    <a:pt x="306" y="3690"/>
                    <a:pt x="442" y="3238"/>
                  </a:cubicBezTo>
                  <a:cubicBezTo>
                    <a:pt x="624" y="2640"/>
                    <a:pt x="1262" y="2345"/>
                    <a:pt x="1867" y="2345"/>
                  </a:cubicBezTo>
                  <a:cubicBezTo>
                    <a:pt x="1956" y="2345"/>
                    <a:pt x="2044" y="2352"/>
                    <a:pt x="2130" y="2364"/>
                  </a:cubicBezTo>
                  <a:cubicBezTo>
                    <a:pt x="2228" y="2391"/>
                    <a:pt x="2329" y="2414"/>
                    <a:pt x="2426" y="2436"/>
                  </a:cubicBezTo>
                  <a:cubicBezTo>
                    <a:pt x="2440" y="2439"/>
                    <a:pt x="2454" y="2441"/>
                    <a:pt x="2467" y="2441"/>
                  </a:cubicBezTo>
                  <a:cubicBezTo>
                    <a:pt x="2636" y="2441"/>
                    <a:pt x="2686" y="2195"/>
                    <a:pt x="2509" y="2131"/>
                  </a:cubicBezTo>
                  <a:cubicBezTo>
                    <a:pt x="2390" y="2090"/>
                    <a:pt x="2268" y="2060"/>
                    <a:pt x="2142" y="2045"/>
                  </a:cubicBezTo>
                  <a:cubicBezTo>
                    <a:pt x="1871" y="1972"/>
                    <a:pt x="1605" y="1871"/>
                    <a:pt x="1409" y="1672"/>
                  </a:cubicBezTo>
                  <a:cubicBezTo>
                    <a:pt x="1125" y="1383"/>
                    <a:pt x="1067" y="953"/>
                    <a:pt x="1406" y="685"/>
                  </a:cubicBezTo>
                  <a:cubicBezTo>
                    <a:pt x="1647" y="493"/>
                    <a:pt x="2036" y="318"/>
                    <a:pt x="2373" y="318"/>
                  </a:cubicBezTo>
                  <a:cubicBezTo>
                    <a:pt x="2435" y="318"/>
                    <a:pt x="2495" y="324"/>
                    <a:pt x="2553" y="337"/>
                  </a:cubicBezTo>
                  <a:cubicBezTo>
                    <a:pt x="2716" y="374"/>
                    <a:pt x="2838" y="468"/>
                    <a:pt x="2893" y="628"/>
                  </a:cubicBezTo>
                  <a:cubicBezTo>
                    <a:pt x="2940" y="764"/>
                    <a:pt x="2930" y="923"/>
                    <a:pt x="2797" y="1000"/>
                  </a:cubicBezTo>
                  <a:cubicBezTo>
                    <a:pt x="2647" y="1086"/>
                    <a:pt x="2739" y="1296"/>
                    <a:pt x="2878" y="1296"/>
                  </a:cubicBezTo>
                  <a:cubicBezTo>
                    <a:pt x="2903" y="1296"/>
                    <a:pt x="2930" y="1289"/>
                    <a:pt x="2957" y="1274"/>
                  </a:cubicBezTo>
                  <a:cubicBezTo>
                    <a:pt x="3344" y="1048"/>
                    <a:pt x="3292" y="493"/>
                    <a:pt x="2993" y="213"/>
                  </a:cubicBezTo>
                  <a:cubicBezTo>
                    <a:pt x="2829" y="59"/>
                    <a:pt x="2622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09" name="Google Shape;17009;p28"/>
            <p:cNvSpPr/>
            <p:nvPr/>
          </p:nvSpPr>
          <p:spPr>
            <a:xfrm>
              <a:off x="4345475" y="4710950"/>
              <a:ext cx="23075" cy="76000"/>
            </a:xfrm>
            <a:custGeom>
              <a:avLst/>
              <a:gdLst/>
              <a:ahLst/>
              <a:cxnLst/>
              <a:rect l="l" t="t" r="r" b="b"/>
              <a:pathLst>
                <a:path w="923" h="3040" extrusionOk="0">
                  <a:moveTo>
                    <a:pt x="731" y="0"/>
                  </a:moveTo>
                  <a:cubicBezTo>
                    <a:pt x="667" y="0"/>
                    <a:pt x="603" y="33"/>
                    <a:pt x="577" y="110"/>
                  </a:cubicBezTo>
                  <a:cubicBezTo>
                    <a:pt x="272" y="1008"/>
                    <a:pt x="81" y="1942"/>
                    <a:pt x="8" y="2888"/>
                  </a:cubicBezTo>
                  <a:cubicBezTo>
                    <a:pt x="1" y="2989"/>
                    <a:pt x="76" y="3040"/>
                    <a:pt x="154" y="3040"/>
                  </a:cubicBezTo>
                  <a:cubicBezTo>
                    <a:pt x="234" y="3040"/>
                    <a:pt x="317" y="2989"/>
                    <a:pt x="325" y="2888"/>
                  </a:cubicBezTo>
                  <a:cubicBezTo>
                    <a:pt x="397" y="1970"/>
                    <a:pt x="585" y="1064"/>
                    <a:pt x="883" y="193"/>
                  </a:cubicBezTo>
                  <a:cubicBezTo>
                    <a:pt x="922" y="77"/>
                    <a:pt x="827" y="0"/>
                    <a:pt x="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0" name="Google Shape;17010;p28"/>
            <p:cNvSpPr/>
            <p:nvPr/>
          </p:nvSpPr>
          <p:spPr>
            <a:xfrm>
              <a:off x="4404850" y="4678975"/>
              <a:ext cx="82900" cy="17550"/>
            </a:xfrm>
            <a:custGeom>
              <a:avLst/>
              <a:gdLst/>
              <a:ahLst/>
              <a:cxnLst/>
              <a:rect l="l" t="t" r="r" b="b"/>
              <a:pathLst>
                <a:path w="3316" h="702" extrusionOk="0">
                  <a:moveTo>
                    <a:pt x="251" y="1"/>
                  </a:moveTo>
                  <a:cubicBezTo>
                    <a:pt x="71" y="1"/>
                    <a:pt x="0" y="281"/>
                    <a:pt x="192" y="306"/>
                  </a:cubicBezTo>
                  <a:lnTo>
                    <a:pt x="3039" y="700"/>
                  </a:lnTo>
                  <a:cubicBezTo>
                    <a:pt x="3048" y="701"/>
                    <a:pt x="3056" y="701"/>
                    <a:pt x="3064" y="701"/>
                  </a:cubicBezTo>
                  <a:cubicBezTo>
                    <a:pt x="3245" y="701"/>
                    <a:pt x="3315" y="421"/>
                    <a:pt x="3123" y="396"/>
                  </a:cubicBezTo>
                  <a:lnTo>
                    <a:pt x="277" y="2"/>
                  </a:lnTo>
                  <a:cubicBezTo>
                    <a:pt x="268" y="1"/>
                    <a:pt x="25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1" name="Google Shape;17011;p28"/>
            <p:cNvSpPr/>
            <p:nvPr/>
          </p:nvSpPr>
          <p:spPr>
            <a:xfrm>
              <a:off x="4394750" y="4707625"/>
              <a:ext cx="78675" cy="11175"/>
            </a:xfrm>
            <a:custGeom>
              <a:avLst/>
              <a:gdLst/>
              <a:ahLst/>
              <a:cxnLst/>
              <a:rect l="l" t="t" r="r" b="b"/>
              <a:pathLst>
                <a:path w="3147" h="447" extrusionOk="0">
                  <a:moveTo>
                    <a:pt x="2960" y="1"/>
                  </a:moveTo>
                  <a:cubicBezTo>
                    <a:pt x="2955" y="1"/>
                    <a:pt x="2949" y="1"/>
                    <a:pt x="2943" y="2"/>
                  </a:cubicBezTo>
                  <a:cubicBezTo>
                    <a:pt x="2033" y="82"/>
                    <a:pt x="1119" y="124"/>
                    <a:pt x="204" y="130"/>
                  </a:cubicBezTo>
                  <a:cubicBezTo>
                    <a:pt x="1" y="130"/>
                    <a:pt x="1" y="447"/>
                    <a:pt x="204" y="447"/>
                  </a:cubicBezTo>
                  <a:cubicBezTo>
                    <a:pt x="1119" y="440"/>
                    <a:pt x="2031" y="398"/>
                    <a:pt x="2943" y="318"/>
                  </a:cubicBezTo>
                  <a:cubicBezTo>
                    <a:pt x="3139" y="300"/>
                    <a:pt x="3146" y="1"/>
                    <a:pt x="29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2" name="Google Shape;17012;p28"/>
            <p:cNvSpPr/>
            <p:nvPr/>
          </p:nvSpPr>
          <p:spPr>
            <a:xfrm>
              <a:off x="4525275" y="4541350"/>
              <a:ext cx="103475" cy="108925"/>
            </a:xfrm>
            <a:custGeom>
              <a:avLst/>
              <a:gdLst/>
              <a:ahLst/>
              <a:cxnLst/>
              <a:rect l="l" t="t" r="r" b="b"/>
              <a:pathLst>
                <a:path w="4139" h="4357" extrusionOk="0">
                  <a:moveTo>
                    <a:pt x="2917" y="533"/>
                  </a:moveTo>
                  <a:lnTo>
                    <a:pt x="3759" y="3851"/>
                  </a:lnTo>
                  <a:cubicBezTo>
                    <a:pt x="3250" y="3840"/>
                    <a:pt x="2741" y="3835"/>
                    <a:pt x="2232" y="3835"/>
                  </a:cubicBezTo>
                  <a:cubicBezTo>
                    <a:pt x="1705" y="3835"/>
                    <a:pt x="1178" y="3841"/>
                    <a:pt x="650" y="3853"/>
                  </a:cubicBezTo>
                  <a:lnTo>
                    <a:pt x="2917" y="533"/>
                  </a:lnTo>
                  <a:close/>
                  <a:moveTo>
                    <a:pt x="2990" y="1"/>
                  </a:moveTo>
                  <a:cubicBezTo>
                    <a:pt x="2936" y="1"/>
                    <a:pt x="2880" y="26"/>
                    <a:pt x="2847" y="75"/>
                  </a:cubicBezTo>
                  <a:lnTo>
                    <a:pt x="82" y="4125"/>
                  </a:lnTo>
                  <a:cubicBezTo>
                    <a:pt x="0" y="4244"/>
                    <a:pt x="110" y="4357"/>
                    <a:pt x="222" y="4357"/>
                  </a:cubicBezTo>
                  <a:cubicBezTo>
                    <a:pt x="271" y="4357"/>
                    <a:pt x="320" y="4336"/>
                    <a:pt x="354" y="4285"/>
                  </a:cubicBezTo>
                  <a:lnTo>
                    <a:pt x="453" y="4143"/>
                  </a:lnTo>
                  <a:cubicBezTo>
                    <a:pt x="476" y="4160"/>
                    <a:pt x="505" y="4169"/>
                    <a:pt x="534" y="4169"/>
                  </a:cubicBezTo>
                  <a:cubicBezTo>
                    <a:pt x="536" y="4169"/>
                    <a:pt x="538" y="4169"/>
                    <a:pt x="541" y="4169"/>
                  </a:cubicBezTo>
                  <a:cubicBezTo>
                    <a:pt x="1111" y="4155"/>
                    <a:pt x="1681" y="4148"/>
                    <a:pt x="2252" y="4148"/>
                  </a:cubicBezTo>
                  <a:cubicBezTo>
                    <a:pt x="2822" y="4148"/>
                    <a:pt x="3392" y="4155"/>
                    <a:pt x="3962" y="4169"/>
                  </a:cubicBezTo>
                  <a:cubicBezTo>
                    <a:pt x="3965" y="4169"/>
                    <a:pt x="3967" y="4169"/>
                    <a:pt x="3969" y="4169"/>
                  </a:cubicBezTo>
                  <a:cubicBezTo>
                    <a:pt x="4070" y="4169"/>
                    <a:pt x="4139" y="4065"/>
                    <a:pt x="4116" y="3970"/>
                  </a:cubicBezTo>
                  <a:lnTo>
                    <a:pt x="3137" y="113"/>
                  </a:lnTo>
                  <a:cubicBezTo>
                    <a:pt x="3117" y="37"/>
                    <a:pt x="3055" y="1"/>
                    <a:pt x="2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3" name="Google Shape;17013;p28"/>
            <p:cNvSpPr/>
            <p:nvPr/>
          </p:nvSpPr>
          <p:spPr>
            <a:xfrm>
              <a:off x="4658200" y="4499300"/>
              <a:ext cx="88350" cy="129275"/>
            </a:xfrm>
            <a:custGeom>
              <a:avLst/>
              <a:gdLst/>
              <a:ahLst/>
              <a:cxnLst/>
              <a:rect l="l" t="t" r="r" b="b"/>
              <a:pathLst>
                <a:path w="3534" h="5171" extrusionOk="0">
                  <a:moveTo>
                    <a:pt x="3089" y="330"/>
                  </a:moveTo>
                  <a:cubicBezTo>
                    <a:pt x="3132" y="330"/>
                    <a:pt x="3171" y="351"/>
                    <a:pt x="3200" y="411"/>
                  </a:cubicBezTo>
                  <a:cubicBezTo>
                    <a:pt x="3244" y="504"/>
                    <a:pt x="3170" y="631"/>
                    <a:pt x="3126" y="711"/>
                  </a:cubicBezTo>
                  <a:cubicBezTo>
                    <a:pt x="3036" y="875"/>
                    <a:pt x="2915" y="1029"/>
                    <a:pt x="2805" y="1182"/>
                  </a:cubicBezTo>
                  <a:cubicBezTo>
                    <a:pt x="2576" y="1496"/>
                    <a:pt x="2332" y="1798"/>
                    <a:pt x="2074" y="2086"/>
                  </a:cubicBezTo>
                  <a:cubicBezTo>
                    <a:pt x="1654" y="2555"/>
                    <a:pt x="1198" y="2987"/>
                    <a:pt x="709" y="3382"/>
                  </a:cubicBezTo>
                  <a:cubicBezTo>
                    <a:pt x="767" y="2773"/>
                    <a:pt x="1041" y="2176"/>
                    <a:pt x="1389" y="1684"/>
                  </a:cubicBezTo>
                  <a:cubicBezTo>
                    <a:pt x="1782" y="1126"/>
                    <a:pt x="2312" y="679"/>
                    <a:pt x="2926" y="385"/>
                  </a:cubicBezTo>
                  <a:cubicBezTo>
                    <a:pt x="2981" y="358"/>
                    <a:pt x="3038" y="330"/>
                    <a:pt x="3089" y="330"/>
                  </a:cubicBezTo>
                  <a:close/>
                  <a:moveTo>
                    <a:pt x="3111" y="1"/>
                  </a:moveTo>
                  <a:cubicBezTo>
                    <a:pt x="2972" y="1"/>
                    <a:pt x="2837" y="75"/>
                    <a:pt x="2714" y="137"/>
                  </a:cubicBezTo>
                  <a:cubicBezTo>
                    <a:pt x="2522" y="233"/>
                    <a:pt x="2337" y="344"/>
                    <a:pt x="2161" y="469"/>
                  </a:cubicBezTo>
                  <a:cubicBezTo>
                    <a:pt x="1815" y="717"/>
                    <a:pt x="1506" y="1013"/>
                    <a:pt x="1245" y="1350"/>
                  </a:cubicBezTo>
                  <a:cubicBezTo>
                    <a:pt x="754" y="1981"/>
                    <a:pt x="372" y="2815"/>
                    <a:pt x="383" y="3631"/>
                  </a:cubicBezTo>
                  <a:cubicBezTo>
                    <a:pt x="302" y="3694"/>
                    <a:pt x="220" y="3758"/>
                    <a:pt x="137" y="3818"/>
                  </a:cubicBezTo>
                  <a:cubicBezTo>
                    <a:pt x="1" y="3915"/>
                    <a:pt x="86" y="4120"/>
                    <a:pt x="214" y="4120"/>
                  </a:cubicBezTo>
                  <a:cubicBezTo>
                    <a:pt x="240" y="4120"/>
                    <a:pt x="269" y="4112"/>
                    <a:pt x="297" y="4092"/>
                  </a:cubicBezTo>
                  <a:cubicBezTo>
                    <a:pt x="338" y="4062"/>
                    <a:pt x="377" y="4029"/>
                    <a:pt x="417" y="3999"/>
                  </a:cubicBezTo>
                  <a:cubicBezTo>
                    <a:pt x="486" y="4358"/>
                    <a:pt x="657" y="4690"/>
                    <a:pt x="960" y="4916"/>
                  </a:cubicBezTo>
                  <a:cubicBezTo>
                    <a:pt x="1176" y="5079"/>
                    <a:pt x="1431" y="5170"/>
                    <a:pt x="1689" y="5170"/>
                  </a:cubicBezTo>
                  <a:cubicBezTo>
                    <a:pt x="1843" y="5170"/>
                    <a:pt x="1998" y="5138"/>
                    <a:pt x="2147" y="5068"/>
                  </a:cubicBezTo>
                  <a:cubicBezTo>
                    <a:pt x="2308" y="4993"/>
                    <a:pt x="2207" y="4778"/>
                    <a:pt x="2058" y="4778"/>
                  </a:cubicBezTo>
                  <a:cubicBezTo>
                    <a:pt x="2035" y="4778"/>
                    <a:pt x="2011" y="4783"/>
                    <a:pt x="1987" y="4794"/>
                  </a:cubicBezTo>
                  <a:cubicBezTo>
                    <a:pt x="1893" y="4838"/>
                    <a:pt x="1794" y="4858"/>
                    <a:pt x="1694" y="4858"/>
                  </a:cubicBezTo>
                  <a:cubicBezTo>
                    <a:pt x="1484" y="4858"/>
                    <a:pt x="1272" y="4769"/>
                    <a:pt x="1108" y="4634"/>
                  </a:cubicBezTo>
                  <a:cubicBezTo>
                    <a:pt x="853" y="4421"/>
                    <a:pt x="737" y="4103"/>
                    <a:pt x="709" y="3778"/>
                  </a:cubicBezTo>
                  <a:cubicBezTo>
                    <a:pt x="1710" y="3009"/>
                    <a:pt x="2581" y="2085"/>
                    <a:pt x="3289" y="1040"/>
                  </a:cubicBezTo>
                  <a:cubicBezTo>
                    <a:pt x="3408" y="863"/>
                    <a:pt x="3534" y="670"/>
                    <a:pt x="3524" y="446"/>
                  </a:cubicBezTo>
                  <a:cubicBezTo>
                    <a:pt x="3517" y="269"/>
                    <a:pt x="3405" y="84"/>
                    <a:pt x="3231" y="21"/>
                  </a:cubicBezTo>
                  <a:cubicBezTo>
                    <a:pt x="3191" y="7"/>
                    <a:pt x="3151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4" name="Google Shape;17014;p28"/>
            <p:cNvSpPr/>
            <p:nvPr/>
          </p:nvSpPr>
          <p:spPr>
            <a:xfrm>
              <a:off x="4520850" y="4676000"/>
              <a:ext cx="209175" cy="11125"/>
            </a:xfrm>
            <a:custGeom>
              <a:avLst/>
              <a:gdLst/>
              <a:ahLst/>
              <a:cxnLst/>
              <a:rect l="l" t="t" r="r" b="b"/>
              <a:pathLst>
                <a:path w="8367" h="445" extrusionOk="0">
                  <a:moveTo>
                    <a:pt x="8164" y="1"/>
                  </a:moveTo>
                  <a:cubicBezTo>
                    <a:pt x="8163" y="1"/>
                    <a:pt x="8162" y="1"/>
                    <a:pt x="8161" y="1"/>
                  </a:cubicBezTo>
                  <a:lnTo>
                    <a:pt x="624" y="121"/>
                  </a:lnTo>
                  <a:cubicBezTo>
                    <a:pt x="601" y="98"/>
                    <a:pt x="568" y="87"/>
                    <a:pt x="535" y="87"/>
                  </a:cubicBezTo>
                  <a:cubicBezTo>
                    <a:pt x="528" y="87"/>
                    <a:pt x="521" y="87"/>
                    <a:pt x="514" y="88"/>
                  </a:cubicBezTo>
                  <a:lnTo>
                    <a:pt x="210" y="128"/>
                  </a:lnTo>
                  <a:cubicBezTo>
                    <a:pt x="15" y="153"/>
                    <a:pt x="0" y="444"/>
                    <a:pt x="207" y="444"/>
                  </a:cubicBezTo>
                  <a:cubicBezTo>
                    <a:pt x="208" y="444"/>
                    <a:pt x="209" y="444"/>
                    <a:pt x="210" y="444"/>
                  </a:cubicBezTo>
                  <a:lnTo>
                    <a:pt x="8161" y="317"/>
                  </a:lnTo>
                  <a:cubicBezTo>
                    <a:pt x="8364" y="314"/>
                    <a:pt x="8367" y="1"/>
                    <a:pt x="8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5" name="Google Shape;17015;p28"/>
            <p:cNvSpPr/>
            <p:nvPr/>
          </p:nvSpPr>
          <p:spPr>
            <a:xfrm>
              <a:off x="4555450" y="4717050"/>
              <a:ext cx="97975" cy="127050"/>
            </a:xfrm>
            <a:custGeom>
              <a:avLst/>
              <a:gdLst/>
              <a:ahLst/>
              <a:cxnLst/>
              <a:rect l="l" t="t" r="r" b="b"/>
              <a:pathLst>
                <a:path w="3919" h="5082" extrusionOk="0">
                  <a:moveTo>
                    <a:pt x="3456" y="316"/>
                  </a:moveTo>
                  <a:cubicBezTo>
                    <a:pt x="3492" y="316"/>
                    <a:pt x="3520" y="330"/>
                    <a:pt x="3534" y="367"/>
                  </a:cubicBezTo>
                  <a:cubicBezTo>
                    <a:pt x="3583" y="491"/>
                    <a:pt x="3374" y="690"/>
                    <a:pt x="3299" y="759"/>
                  </a:cubicBezTo>
                  <a:cubicBezTo>
                    <a:pt x="3003" y="1033"/>
                    <a:pt x="2694" y="1298"/>
                    <a:pt x="2386" y="1556"/>
                  </a:cubicBezTo>
                  <a:cubicBezTo>
                    <a:pt x="1966" y="1909"/>
                    <a:pt x="1533" y="2246"/>
                    <a:pt x="1095" y="2575"/>
                  </a:cubicBezTo>
                  <a:cubicBezTo>
                    <a:pt x="1217" y="2377"/>
                    <a:pt x="1350" y="2185"/>
                    <a:pt x="1494" y="2001"/>
                  </a:cubicBezTo>
                  <a:cubicBezTo>
                    <a:pt x="1938" y="1422"/>
                    <a:pt x="2473" y="919"/>
                    <a:pt x="3080" y="513"/>
                  </a:cubicBezTo>
                  <a:cubicBezTo>
                    <a:pt x="3140" y="472"/>
                    <a:pt x="3339" y="316"/>
                    <a:pt x="3456" y="316"/>
                  </a:cubicBezTo>
                  <a:close/>
                  <a:moveTo>
                    <a:pt x="3466" y="1"/>
                  </a:moveTo>
                  <a:cubicBezTo>
                    <a:pt x="3448" y="1"/>
                    <a:pt x="3429" y="2"/>
                    <a:pt x="3409" y="4"/>
                  </a:cubicBezTo>
                  <a:cubicBezTo>
                    <a:pt x="3208" y="26"/>
                    <a:pt x="3028" y="165"/>
                    <a:pt x="2868" y="275"/>
                  </a:cubicBezTo>
                  <a:cubicBezTo>
                    <a:pt x="2679" y="403"/>
                    <a:pt x="2495" y="543"/>
                    <a:pt x="2320" y="689"/>
                  </a:cubicBezTo>
                  <a:cubicBezTo>
                    <a:pt x="1953" y="992"/>
                    <a:pt x="1621" y="1334"/>
                    <a:pt x="1327" y="1707"/>
                  </a:cubicBezTo>
                  <a:cubicBezTo>
                    <a:pt x="1040" y="2069"/>
                    <a:pt x="725" y="2504"/>
                    <a:pt x="556" y="2967"/>
                  </a:cubicBezTo>
                  <a:cubicBezTo>
                    <a:pt x="416" y="3067"/>
                    <a:pt x="280" y="3172"/>
                    <a:pt x="139" y="3271"/>
                  </a:cubicBezTo>
                  <a:cubicBezTo>
                    <a:pt x="1" y="3366"/>
                    <a:pt x="87" y="3571"/>
                    <a:pt x="216" y="3571"/>
                  </a:cubicBezTo>
                  <a:cubicBezTo>
                    <a:pt x="242" y="3571"/>
                    <a:pt x="270" y="3563"/>
                    <a:pt x="299" y="3543"/>
                  </a:cubicBezTo>
                  <a:cubicBezTo>
                    <a:pt x="347" y="3509"/>
                    <a:pt x="394" y="3471"/>
                    <a:pt x="443" y="3438"/>
                  </a:cubicBezTo>
                  <a:lnTo>
                    <a:pt x="443" y="3438"/>
                  </a:lnTo>
                  <a:cubicBezTo>
                    <a:pt x="416" y="3670"/>
                    <a:pt x="444" y="3907"/>
                    <a:pt x="527" y="4126"/>
                  </a:cubicBezTo>
                  <a:cubicBezTo>
                    <a:pt x="759" y="4729"/>
                    <a:pt x="1333" y="5081"/>
                    <a:pt x="1925" y="5081"/>
                  </a:cubicBezTo>
                  <a:cubicBezTo>
                    <a:pt x="2218" y="5081"/>
                    <a:pt x="2516" y="4995"/>
                    <a:pt x="2779" y="4809"/>
                  </a:cubicBezTo>
                  <a:cubicBezTo>
                    <a:pt x="2915" y="4712"/>
                    <a:pt x="2830" y="4506"/>
                    <a:pt x="2702" y="4506"/>
                  </a:cubicBezTo>
                  <a:cubicBezTo>
                    <a:pt x="2675" y="4506"/>
                    <a:pt x="2647" y="4515"/>
                    <a:pt x="2619" y="4535"/>
                  </a:cubicBezTo>
                  <a:cubicBezTo>
                    <a:pt x="2402" y="4688"/>
                    <a:pt x="2154" y="4762"/>
                    <a:pt x="1911" y="4762"/>
                  </a:cubicBezTo>
                  <a:cubicBezTo>
                    <a:pt x="1471" y="4762"/>
                    <a:pt x="1047" y="4521"/>
                    <a:pt x="847" y="4074"/>
                  </a:cubicBezTo>
                  <a:cubicBezTo>
                    <a:pt x="714" y="3772"/>
                    <a:pt x="730" y="3462"/>
                    <a:pt x="822" y="3161"/>
                  </a:cubicBezTo>
                  <a:cubicBezTo>
                    <a:pt x="1493" y="2677"/>
                    <a:pt x="2149" y="2174"/>
                    <a:pt x="2777" y="1638"/>
                  </a:cubicBezTo>
                  <a:cubicBezTo>
                    <a:pt x="2964" y="1480"/>
                    <a:pt x="3149" y="1318"/>
                    <a:pt x="3330" y="1155"/>
                  </a:cubicBezTo>
                  <a:cubicBezTo>
                    <a:pt x="3492" y="1011"/>
                    <a:pt x="3666" y="872"/>
                    <a:pt x="3768" y="676"/>
                  </a:cubicBezTo>
                  <a:cubicBezTo>
                    <a:pt x="3918" y="387"/>
                    <a:pt x="3830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6" name="Google Shape;17016;p28"/>
            <p:cNvSpPr/>
            <p:nvPr/>
          </p:nvSpPr>
          <p:spPr>
            <a:xfrm>
              <a:off x="4637650" y="4819200"/>
              <a:ext cx="45150" cy="63400"/>
            </a:xfrm>
            <a:custGeom>
              <a:avLst/>
              <a:gdLst/>
              <a:ahLst/>
              <a:cxnLst/>
              <a:rect l="l" t="t" r="r" b="b"/>
              <a:pathLst>
                <a:path w="1806" h="2536" extrusionOk="0">
                  <a:moveTo>
                    <a:pt x="1623" y="0"/>
                  </a:moveTo>
                  <a:cubicBezTo>
                    <a:pt x="1586" y="0"/>
                    <a:pt x="1549" y="15"/>
                    <a:pt x="1520" y="48"/>
                  </a:cubicBezTo>
                  <a:lnTo>
                    <a:pt x="105" y="1621"/>
                  </a:lnTo>
                  <a:cubicBezTo>
                    <a:pt x="1" y="1737"/>
                    <a:pt x="107" y="1896"/>
                    <a:pt x="224" y="1896"/>
                  </a:cubicBezTo>
                  <a:cubicBezTo>
                    <a:pt x="260" y="1896"/>
                    <a:pt x="297" y="1881"/>
                    <a:pt x="329" y="1845"/>
                  </a:cubicBezTo>
                  <a:lnTo>
                    <a:pt x="1468" y="576"/>
                  </a:lnTo>
                  <a:lnTo>
                    <a:pt x="1468" y="576"/>
                  </a:lnTo>
                  <a:cubicBezTo>
                    <a:pt x="1454" y="1170"/>
                    <a:pt x="1379" y="1760"/>
                    <a:pt x="1241" y="2338"/>
                  </a:cubicBezTo>
                  <a:cubicBezTo>
                    <a:pt x="1213" y="2457"/>
                    <a:pt x="1312" y="2535"/>
                    <a:pt x="1406" y="2535"/>
                  </a:cubicBezTo>
                  <a:cubicBezTo>
                    <a:pt x="1468" y="2535"/>
                    <a:pt x="1528" y="2502"/>
                    <a:pt x="1547" y="2423"/>
                  </a:cubicBezTo>
                  <a:cubicBezTo>
                    <a:pt x="1724" y="1682"/>
                    <a:pt x="1805" y="921"/>
                    <a:pt x="1789" y="159"/>
                  </a:cubicBezTo>
                  <a:cubicBezTo>
                    <a:pt x="1787" y="70"/>
                    <a:pt x="1705" y="0"/>
                    <a:pt x="1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7" name="Google Shape;17017;p28"/>
            <p:cNvSpPr/>
            <p:nvPr/>
          </p:nvSpPr>
          <p:spPr>
            <a:xfrm>
              <a:off x="4752500" y="4642825"/>
              <a:ext cx="78550" cy="62475"/>
            </a:xfrm>
            <a:custGeom>
              <a:avLst/>
              <a:gdLst/>
              <a:ahLst/>
              <a:cxnLst/>
              <a:rect l="l" t="t" r="r" b="b"/>
              <a:pathLst>
                <a:path w="3142" h="2499" extrusionOk="0">
                  <a:moveTo>
                    <a:pt x="1841" y="1"/>
                  </a:moveTo>
                  <a:cubicBezTo>
                    <a:pt x="1778" y="1"/>
                    <a:pt x="1714" y="34"/>
                    <a:pt x="1689" y="110"/>
                  </a:cubicBezTo>
                  <a:cubicBezTo>
                    <a:pt x="1564" y="494"/>
                    <a:pt x="1484" y="892"/>
                    <a:pt x="1451" y="1295"/>
                  </a:cubicBezTo>
                  <a:cubicBezTo>
                    <a:pt x="1034" y="1306"/>
                    <a:pt x="617" y="1329"/>
                    <a:pt x="202" y="1370"/>
                  </a:cubicBezTo>
                  <a:cubicBezTo>
                    <a:pt x="7" y="1388"/>
                    <a:pt x="0" y="1687"/>
                    <a:pt x="185" y="1687"/>
                  </a:cubicBezTo>
                  <a:cubicBezTo>
                    <a:pt x="191" y="1687"/>
                    <a:pt x="196" y="1687"/>
                    <a:pt x="202" y="1687"/>
                  </a:cubicBezTo>
                  <a:cubicBezTo>
                    <a:pt x="613" y="1647"/>
                    <a:pt x="1023" y="1624"/>
                    <a:pt x="1435" y="1613"/>
                  </a:cubicBezTo>
                  <a:lnTo>
                    <a:pt x="1435" y="1613"/>
                  </a:lnTo>
                  <a:cubicBezTo>
                    <a:pt x="1427" y="1856"/>
                    <a:pt x="1435" y="2099"/>
                    <a:pt x="1462" y="2340"/>
                  </a:cubicBezTo>
                  <a:cubicBezTo>
                    <a:pt x="1471" y="2424"/>
                    <a:pt x="1528" y="2497"/>
                    <a:pt x="1620" y="2498"/>
                  </a:cubicBezTo>
                  <a:cubicBezTo>
                    <a:pt x="1698" y="2498"/>
                    <a:pt x="1788" y="2424"/>
                    <a:pt x="1778" y="2340"/>
                  </a:cubicBezTo>
                  <a:cubicBezTo>
                    <a:pt x="1752" y="2097"/>
                    <a:pt x="1744" y="1851"/>
                    <a:pt x="1753" y="1607"/>
                  </a:cubicBezTo>
                  <a:cubicBezTo>
                    <a:pt x="1808" y="1606"/>
                    <a:pt x="1864" y="1606"/>
                    <a:pt x="1919" y="1606"/>
                  </a:cubicBezTo>
                  <a:cubicBezTo>
                    <a:pt x="2259" y="1606"/>
                    <a:pt x="2598" y="1614"/>
                    <a:pt x="2938" y="1633"/>
                  </a:cubicBezTo>
                  <a:cubicBezTo>
                    <a:pt x="2942" y="1633"/>
                    <a:pt x="2945" y="1634"/>
                    <a:pt x="2949" y="1634"/>
                  </a:cubicBezTo>
                  <a:cubicBezTo>
                    <a:pt x="3141" y="1634"/>
                    <a:pt x="3136" y="1329"/>
                    <a:pt x="2938" y="1318"/>
                  </a:cubicBezTo>
                  <a:cubicBezTo>
                    <a:pt x="2609" y="1298"/>
                    <a:pt x="2279" y="1291"/>
                    <a:pt x="1950" y="1291"/>
                  </a:cubicBezTo>
                  <a:cubicBezTo>
                    <a:pt x="1889" y="1291"/>
                    <a:pt x="1828" y="1291"/>
                    <a:pt x="1767" y="1292"/>
                  </a:cubicBezTo>
                  <a:cubicBezTo>
                    <a:pt x="1802" y="919"/>
                    <a:pt x="1877" y="551"/>
                    <a:pt x="1994" y="195"/>
                  </a:cubicBezTo>
                  <a:cubicBezTo>
                    <a:pt x="2033" y="78"/>
                    <a:pt x="1937" y="1"/>
                    <a:pt x="1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8" name="Google Shape;17018;p28"/>
            <p:cNvSpPr/>
            <p:nvPr/>
          </p:nvSpPr>
          <p:spPr>
            <a:xfrm>
              <a:off x="4859025" y="4679600"/>
              <a:ext cx="198775" cy="9750"/>
            </a:xfrm>
            <a:custGeom>
              <a:avLst/>
              <a:gdLst/>
              <a:ahLst/>
              <a:cxnLst/>
              <a:rect l="l" t="t" r="r" b="b"/>
              <a:pathLst>
                <a:path w="7951" h="390" extrusionOk="0">
                  <a:moveTo>
                    <a:pt x="7754" y="1"/>
                  </a:moveTo>
                  <a:cubicBezTo>
                    <a:pt x="7752" y="1"/>
                    <a:pt x="7749" y="1"/>
                    <a:pt x="7747" y="1"/>
                  </a:cubicBezTo>
                  <a:cubicBezTo>
                    <a:pt x="6409" y="49"/>
                    <a:pt x="5070" y="73"/>
                    <a:pt x="3731" y="73"/>
                  </a:cubicBezTo>
                  <a:cubicBezTo>
                    <a:pt x="2556" y="73"/>
                    <a:pt x="1380" y="55"/>
                    <a:pt x="204" y="18"/>
                  </a:cubicBezTo>
                  <a:cubicBezTo>
                    <a:pt x="202" y="18"/>
                    <a:pt x="200" y="18"/>
                    <a:pt x="198" y="18"/>
                  </a:cubicBezTo>
                  <a:cubicBezTo>
                    <a:pt x="1" y="18"/>
                    <a:pt x="3" y="328"/>
                    <a:pt x="204" y="335"/>
                  </a:cubicBezTo>
                  <a:cubicBezTo>
                    <a:pt x="1373" y="371"/>
                    <a:pt x="2542" y="389"/>
                    <a:pt x="3711" y="389"/>
                  </a:cubicBezTo>
                  <a:cubicBezTo>
                    <a:pt x="5056" y="389"/>
                    <a:pt x="6401" y="365"/>
                    <a:pt x="7747" y="317"/>
                  </a:cubicBezTo>
                  <a:cubicBezTo>
                    <a:pt x="7948" y="310"/>
                    <a:pt x="7950" y="1"/>
                    <a:pt x="7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19" name="Google Shape;17019;p28"/>
            <p:cNvSpPr/>
            <p:nvPr/>
          </p:nvSpPr>
          <p:spPr>
            <a:xfrm>
              <a:off x="4863875" y="4540900"/>
              <a:ext cx="93250" cy="89925"/>
            </a:xfrm>
            <a:custGeom>
              <a:avLst/>
              <a:gdLst/>
              <a:ahLst/>
              <a:cxnLst/>
              <a:rect l="l" t="t" r="r" b="b"/>
              <a:pathLst>
                <a:path w="3730" h="3597" extrusionOk="0">
                  <a:moveTo>
                    <a:pt x="2465" y="501"/>
                  </a:moveTo>
                  <a:lnTo>
                    <a:pt x="3332" y="3271"/>
                  </a:lnTo>
                  <a:lnTo>
                    <a:pt x="3332" y="3271"/>
                  </a:lnTo>
                  <a:lnTo>
                    <a:pt x="913" y="3186"/>
                  </a:lnTo>
                  <a:cubicBezTo>
                    <a:pt x="948" y="3091"/>
                    <a:pt x="892" y="2964"/>
                    <a:pt x="784" y="2964"/>
                  </a:cubicBezTo>
                  <a:cubicBezTo>
                    <a:pt x="767" y="2964"/>
                    <a:pt x="750" y="2967"/>
                    <a:pt x="731" y="2973"/>
                  </a:cubicBezTo>
                  <a:lnTo>
                    <a:pt x="648" y="3001"/>
                  </a:lnTo>
                  <a:lnTo>
                    <a:pt x="2465" y="501"/>
                  </a:lnTo>
                  <a:close/>
                  <a:moveTo>
                    <a:pt x="2527" y="0"/>
                  </a:moveTo>
                  <a:cubicBezTo>
                    <a:pt x="2475" y="0"/>
                    <a:pt x="2421" y="25"/>
                    <a:pt x="2385" y="75"/>
                  </a:cubicBezTo>
                  <a:lnTo>
                    <a:pt x="123" y="3188"/>
                  </a:lnTo>
                  <a:cubicBezTo>
                    <a:pt x="1" y="3266"/>
                    <a:pt x="35" y="3471"/>
                    <a:pt x="201" y="3478"/>
                  </a:cubicBezTo>
                  <a:lnTo>
                    <a:pt x="3550" y="3597"/>
                  </a:lnTo>
                  <a:cubicBezTo>
                    <a:pt x="3655" y="3595"/>
                    <a:pt x="3730" y="3496"/>
                    <a:pt x="3703" y="3395"/>
                  </a:cubicBezTo>
                  <a:cubicBezTo>
                    <a:pt x="3360" y="2301"/>
                    <a:pt x="3017" y="1207"/>
                    <a:pt x="2674" y="112"/>
                  </a:cubicBezTo>
                  <a:cubicBezTo>
                    <a:pt x="2651" y="37"/>
                    <a:pt x="2590" y="0"/>
                    <a:pt x="2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0" name="Google Shape;17020;p28"/>
            <p:cNvSpPr/>
            <p:nvPr/>
          </p:nvSpPr>
          <p:spPr>
            <a:xfrm>
              <a:off x="4970575" y="4507975"/>
              <a:ext cx="83350" cy="137825"/>
            </a:xfrm>
            <a:custGeom>
              <a:avLst/>
              <a:gdLst/>
              <a:ahLst/>
              <a:cxnLst/>
              <a:rect l="l" t="t" r="r" b="b"/>
              <a:pathLst>
                <a:path w="3334" h="5513" extrusionOk="0">
                  <a:moveTo>
                    <a:pt x="2670" y="301"/>
                  </a:moveTo>
                  <a:cubicBezTo>
                    <a:pt x="2751" y="301"/>
                    <a:pt x="2828" y="326"/>
                    <a:pt x="2898" y="389"/>
                  </a:cubicBezTo>
                  <a:cubicBezTo>
                    <a:pt x="3078" y="550"/>
                    <a:pt x="2858" y="776"/>
                    <a:pt x="2749" y="914"/>
                  </a:cubicBezTo>
                  <a:cubicBezTo>
                    <a:pt x="2619" y="1078"/>
                    <a:pt x="2482" y="1238"/>
                    <a:pt x="2341" y="1393"/>
                  </a:cubicBezTo>
                  <a:cubicBezTo>
                    <a:pt x="1796" y="1987"/>
                    <a:pt x="1173" y="2506"/>
                    <a:pt x="490" y="2933"/>
                  </a:cubicBezTo>
                  <a:cubicBezTo>
                    <a:pt x="508" y="2871"/>
                    <a:pt x="529" y="2808"/>
                    <a:pt x="551" y="2748"/>
                  </a:cubicBezTo>
                  <a:cubicBezTo>
                    <a:pt x="833" y="1999"/>
                    <a:pt x="1287" y="1329"/>
                    <a:pt x="1878" y="788"/>
                  </a:cubicBezTo>
                  <a:cubicBezTo>
                    <a:pt x="2051" y="629"/>
                    <a:pt x="2382" y="301"/>
                    <a:pt x="2670" y="301"/>
                  </a:cubicBezTo>
                  <a:close/>
                  <a:moveTo>
                    <a:pt x="2680" y="1"/>
                  </a:moveTo>
                  <a:cubicBezTo>
                    <a:pt x="2543" y="1"/>
                    <a:pt x="2403" y="34"/>
                    <a:pt x="2285" y="91"/>
                  </a:cubicBezTo>
                  <a:cubicBezTo>
                    <a:pt x="1871" y="292"/>
                    <a:pt x="1509" y="676"/>
                    <a:pt x="1215" y="1020"/>
                  </a:cubicBezTo>
                  <a:cubicBezTo>
                    <a:pt x="903" y="1384"/>
                    <a:pt x="640" y="1786"/>
                    <a:pt x="435" y="2219"/>
                  </a:cubicBezTo>
                  <a:cubicBezTo>
                    <a:pt x="284" y="2531"/>
                    <a:pt x="171" y="2860"/>
                    <a:pt x="98" y="3200"/>
                  </a:cubicBezTo>
                  <a:cubicBezTo>
                    <a:pt x="82" y="3226"/>
                    <a:pt x="76" y="3258"/>
                    <a:pt x="81" y="3289"/>
                  </a:cubicBezTo>
                  <a:cubicBezTo>
                    <a:pt x="1" y="3732"/>
                    <a:pt x="10" y="4187"/>
                    <a:pt x="186" y="4608"/>
                  </a:cubicBezTo>
                  <a:cubicBezTo>
                    <a:pt x="358" y="5030"/>
                    <a:pt x="720" y="5345"/>
                    <a:pt x="1162" y="5456"/>
                  </a:cubicBezTo>
                  <a:cubicBezTo>
                    <a:pt x="1321" y="5496"/>
                    <a:pt x="1483" y="5512"/>
                    <a:pt x="1645" y="5512"/>
                  </a:cubicBezTo>
                  <a:cubicBezTo>
                    <a:pt x="2024" y="5512"/>
                    <a:pt x="2406" y="5423"/>
                    <a:pt x="2766" y="5332"/>
                  </a:cubicBezTo>
                  <a:cubicBezTo>
                    <a:pt x="2949" y="5286"/>
                    <a:pt x="2890" y="5021"/>
                    <a:pt x="2724" y="5021"/>
                  </a:cubicBezTo>
                  <a:cubicBezTo>
                    <a:pt x="2711" y="5021"/>
                    <a:pt x="2696" y="5023"/>
                    <a:pt x="2681" y="5026"/>
                  </a:cubicBezTo>
                  <a:cubicBezTo>
                    <a:pt x="2365" y="5106"/>
                    <a:pt x="1996" y="5190"/>
                    <a:pt x="1644" y="5190"/>
                  </a:cubicBezTo>
                  <a:cubicBezTo>
                    <a:pt x="1216" y="5190"/>
                    <a:pt x="814" y="5066"/>
                    <a:pt x="566" y="4661"/>
                  </a:cubicBezTo>
                  <a:cubicBezTo>
                    <a:pt x="334" y="4281"/>
                    <a:pt x="311" y="3815"/>
                    <a:pt x="385" y="3370"/>
                  </a:cubicBezTo>
                  <a:cubicBezTo>
                    <a:pt x="1235" y="2877"/>
                    <a:pt x="2000" y="2252"/>
                    <a:pt x="2653" y="1518"/>
                  </a:cubicBezTo>
                  <a:cubicBezTo>
                    <a:pt x="2810" y="1341"/>
                    <a:pt x="2959" y="1161"/>
                    <a:pt x="3100" y="973"/>
                  </a:cubicBezTo>
                  <a:cubicBezTo>
                    <a:pt x="3228" y="801"/>
                    <a:pt x="3333" y="599"/>
                    <a:pt x="3264" y="381"/>
                  </a:cubicBezTo>
                  <a:cubicBezTo>
                    <a:pt x="3178" y="111"/>
                    <a:pt x="2933" y="1"/>
                    <a:pt x="26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1" name="Google Shape;17021;p28"/>
            <p:cNvSpPr/>
            <p:nvPr/>
          </p:nvSpPr>
          <p:spPr>
            <a:xfrm>
              <a:off x="4888475" y="4726825"/>
              <a:ext cx="95800" cy="130225"/>
            </a:xfrm>
            <a:custGeom>
              <a:avLst/>
              <a:gdLst/>
              <a:ahLst/>
              <a:cxnLst/>
              <a:rect l="l" t="t" r="r" b="b"/>
              <a:pathLst>
                <a:path w="3832" h="5209" extrusionOk="0">
                  <a:moveTo>
                    <a:pt x="3159" y="326"/>
                  </a:moveTo>
                  <a:cubicBezTo>
                    <a:pt x="3262" y="326"/>
                    <a:pt x="3318" y="388"/>
                    <a:pt x="3200" y="525"/>
                  </a:cubicBezTo>
                  <a:cubicBezTo>
                    <a:pt x="3061" y="686"/>
                    <a:pt x="2855" y="808"/>
                    <a:pt x="2683" y="934"/>
                  </a:cubicBezTo>
                  <a:cubicBezTo>
                    <a:pt x="2318" y="1203"/>
                    <a:pt x="1942" y="1457"/>
                    <a:pt x="1557" y="1698"/>
                  </a:cubicBezTo>
                  <a:cubicBezTo>
                    <a:pt x="1777" y="1438"/>
                    <a:pt x="2014" y="1192"/>
                    <a:pt x="2263" y="960"/>
                  </a:cubicBezTo>
                  <a:lnTo>
                    <a:pt x="2263" y="959"/>
                  </a:lnTo>
                  <a:cubicBezTo>
                    <a:pt x="2489" y="746"/>
                    <a:pt x="2747" y="435"/>
                    <a:pt x="3054" y="343"/>
                  </a:cubicBezTo>
                  <a:cubicBezTo>
                    <a:pt x="3091" y="332"/>
                    <a:pt x="3127" y="326"/>
                    <a:pt x="3159" y="326"/>
                  </a:cubicBezTo>
                  <a:close/>
                  <a:moveTo>
                    <a:pt x="3176" y="0"/>
                  </a:moveTo>
                  <a:cubicBezTo>
                    <a:pt x="2964" y="0"/>
                    <a:pt x="2735" y="125"/>
                    <a:pt x="2586" y="246"/>
                  </a:cubicBezTo>
                  <a:cubicBezTo>
                    <a:pt x="1931" y="777"/>
                    <a:pt x="1303" y="1410"/>
                    <a:pt x="844" y="2126"/>
                  </a:cubicBezTo>
                  <a:cubicBezTo>
                    <a:pt x="651" y="2237"/>
                    <a:pt x="457" y="2344"/>
                    <a:pt x="259" y="2449"/>
                  </a:cubicBezTo>
                  <a:cubicBezTo>
                    <a:pt x="105" y="2529"/>
                    <a:pt x="201" y="2741"/>
                    <a:pt x="344" y="2741"/>
                  </a:cubicBezTo>
                  <a:cubicBezTo>
                    <a:pt x="368" y="2741"/>
                    <a:pt x="393" y="2735"/>
                    <a:pt x="419" y="2721"/>
                  </a:cubicBezTo>
                  <a:cubicBezTo>
                    <a:pt x="461" y="2699"/>
                    <a:pt x="504" y="2673"/>
                    <a:pt x="548" y="2651"/>
                  </a:cubicBezTo>
                  <a:lnTo>
                    <a:pt x="548" y="2651"/>
                  </a:lnTo>
                  <a:cubicBezTo>
                    <a:pt x="219" y="3326"/>
                    <a:pt x="1" y="4191"/>
                    <a:pt x="558" y="4768"/>
                  </a:cubicBezTo>
                  <a:cubicBezTo>
                    <a:pt x="872" y="5090"/>
                    <a:pt x="1250" y="5208"/>
                    <a:pt x="1646" y="5208"/>
                  </a:cubicBezTo>
                  <a:cubicBezTo>
                    <a:pt x="2217" y="5208"/>
                    <a:pt x="2825" y="4962"/>
                    <a:pt x="3322" y="4733"/>
                  </a:cubicBezTo>
                  <a:cubicBezTo>
                    <a:pt x="3483" y="4658"/>
                    <a:pt x="3383" y="4443"/>
                    <a:pt x="3234" y="4443"/>
                  </a:cubicBezTo>
                  <a:cubicBezTo>
                    <a:pt x="3212" y="4443"/>
                    <a:pt x="3188" y="4448"/>
                    <a:pt x="3164" y="4459"/>
                  </a:cubicBezTo>
                  <a:cubicBezTo>
                    <a:pt x="2718" y="4665"/>
                    <a:pt x="2201" y="4896"/>
                    <a:pt x="1698" y="4896"/>
                  </a:cubicBezTo>
                  <a:cubicBezTo>
                    <a:pt x="1453" y="4896"/>
                    <a:pt x="1212" y="4841"/>
                    <a:pt x="983" y="4702"/>
                  </a:cubicBezTo>
                  <a:cubicBezTo>
                    <a:pt x="250" y="4255"/>
                    <a:pt x="573" y="3285"/>
                    <a:pt x="889" y="2674"/>
                  </a:cubicBezTo>
                  <a:cubicBezTo>
                    <a:pt x="945" y="2565"/>
                    <a:pt x="1014" y="2461"/>
                    <a:pt x="1079" y="2356"/>
                  </a:cubicBezTo>
                  <a:cubicBezTo>
                    <a:pt x="1795" y="1944"/>
                    <a:pt x="2481" y="1488"/>
                    <a:pt x="3137" y="987"/>
                  </a:cubicBezTo>
                  <a:cubicBezTo>
                    <a:pt x="3388" y="796"/>
                    <a:pt x="3831" y="384"/>
                    <a:pt x="3438" y="84"/>
                  </a:cubicBezTo>
                  <a:cubicBezTo>
                    <a:pt x="3360" y="24"/>
                    <a:pt x="3270" y="0"/>
                    <a:pt x="3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2" name="Google Shape;17022;p28"/>
            <p:cNvSpPr/>
            <p:nvPr/>
          </p:nvSpPr>
          <p:spPr>
            <a:xfrm>
              <a:off x="4979025" y="4811625"/>
              <a:ext cx="42175" cy="64900"/>
            </a:xfrm>
            <a:custGeom>
              <a:avLst/>
              <a:gdLst/>
              <a:ahLst/>
              <a:cxnLst/>
              <a:rect l="l" t="t" r="r" b="b"/>
              <a:pathLst>
                <a:path w="1687" h="2596" extrusionOk="0">
                  <a:moveTo>
                    <a:pt x="819" y="0"/>
                  </a:moveTo>
                  <a:cubicBezTo>
                    <a:pt x="545" y="0"/>
                    <a:pt x="289" y="192"/>
                    <a:pt x="105" y="396"/>
                  </a:cubicBezTo>
                  <a:cubicBezTo>
                    <a:pt x="0" y="510"/>
                    <a:pt x="106" y="669"/>
                    <a:pt x="223" y="669"/>
                  </a:cubicBezTo>
                  <a:cubicBezTo>
                    <a:pt x="259" y="669"/>
                    <a:pt x="296" y="654"/>
                    <a:pt x="329" y="619"/>
                  </a:cubicBezTo>
                  <a:cubicBezTo>
                    <a:pt x="437" y="499"/>
                    <a:pt x="633" y="312"/>
                    <a:pt x="816" y="312"/>
                  </a:cubicBezTo>
                  <a:cubicBezTo>
                    <a:pt x="879" y="312"/>
                    <a:pt x="939" y="334"/>
                    <a:pt x="994" y="387"/>
                  </a:cubicBezTo>
                  <a:cubicBezTo>
                    <a:pt x="1131" y="518"/>
                    <a:pt x="1120" y="761"/>
                    <a:pt x="1076" y="929"/>
                  </a:cubicBezTo>
                  <a:cubicBezTo>
                    <a:pt x="1007" y="1183"/>
                    <a:pt x="811" y="1361"/>
                    <a:pt x="629" y="1538"/>
                  </a:cubicBezTo>
                  <a:cubicBezTo>
                    <a:pt x="413" y="1752"/>
                    <a:pt x="211" y="1965"/>
                    <a:pt x="94" y="2250"/>
                  </a:cubicBezTo>
                  <a:cubicBezTo>
                    <a:pt x="50" y="2355"/>
                    <a:pt x="156" y="2439"/>
                    <a:pt x="246" y="2450"/>
                  </a:cubicBezTo>
                  <a:lnTo>
                    <a:pt x="1529" y="2594"/>
                  </a:lnTo>
                  <a:cubicBezTo>
                    <a:pt x="1533" y="2595"/>
                    <a:pt x="1537" y="2595"/>
                    <a:pt x="1541" y="2595"/>
                  </a:cubicBezTo>
                  <a:cubicBezTo>
                    <a:pt x="1622" y="2595"/>
                    <a:pt x="1685" y="2511"/>
                    <a:pt x="1687" y="2436"/>
                  </a:cubicBezTo>
                  <a:cubicBezTo>
                    <a:pt x="1687" y="2342"/>
                    <a:pt x="1613" y="2287"/>
                    <a:pt x="1529" y="2278"/>
                  </a:cubicBezTo>
                  <a:lnTo>
                    <a:pt x="498" y="2162"/>
                  </a:lnTo>
                  <a:cubicBezTo>
                    <a:pt x="653" y="1929"/>
                    <a:pt x="886" y="1745"/>
                    <a:pt x="1071" y="1540"/>
                  </a:cubicBezTo>
                  <a:cubicBezTo>
                    <a:pt x="1278" y="1310"/>
                    <a:pt x="1414" y="1048"/>
                    <a:pt x="1419" y="733"/>
                  </a:cubicBezTo>
                  <a:cubicBezTo>
                    <a:pt x="1424" y="471"/>
                    <a:pt x="1323" y="182"/>
                    <a:pt x="1074" y="59"/>
                  </a:cubicBezTo>
                  <a:cubicBezTo>
                    <a:pt x="988" y="18"/>
                    <a:pt x="903" y="0"/>
                    <a:pt x="8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3" name="Google Shape;17023;p28"/>
            <p:cNvSpPr/>
            <p:nvPr/>
          </p:nvSpPr>
          <p:spPr>
            <a:xfrm>
              <a:off x="5077600" y="4668200"/>
              <a:ext cx="103075" cy="8225"/>
            </a:xfrm>
            <a:custGeom>
              <a:avLst/>
              <a:gdLst/>
              <a:ahLst/>
              <a:cxnLst/>
              <a:rect l="l" t="t" r="r" b="b"/>
              <a:pathLst>
                <a:path w="4123" h="329" extrusionOk="0">
                  <a:moveTo>
                    <a:pt x="204" y="1"/>
                  </a:moveTo>
                  <a:cubicBezTo>
                    <a:pt x="0" y="1"/>
                    <a:pt x="0" y="317"/>
                    <a:pt x="204" y="317"/>
                  </a:cubicBezTo>
                  <a:lnTo>
                    <a:pt x="3919" y="328"/>
                  </a:lnTo>
                  <a:cubicBezTo>
                    <a:pt x="4122" y="328"/>
                    <a:pt x="4122" y="13"/>
                    <a:pt x="3919" y="12"/>
                  </a:cubicBezTo>
                  <a:lnTo>
                    <a:pt x="20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4" name="Google Shape;17024;p28"/>
            <p:cNvSpPr/>
            <p:nvPr/>
          </p:nvSpPr>
          <p:spPr>
            <a:xfrm>
              <a:off x="5077675" y="4691300"/>
              <a:ext cx="106600" cy="11675"/>
            </a:xfrm>
            <a:custGeom>
              <a:avLst/>
              <a:gdLst/>
              <a:ahLst/>
              <a:cxnLst/>
              <a:rect l="l" t="t" r="r" b="b"/>
              <a:pathLst>
                <a:path w="4264" h="467" extrusionOk="0">
                  <a:moveTo>
                    <a:pt x="1889" y="0"/>
                  </a:moveTo>
                  <a:cubicBezTo>
                    <a:pt x="1326" y="0"/>
                    <a:pt x="763" y="32"/>
                    <a:pt x="202" y="95"/>
                  </a:cubicBezTo>
                  <a:cubicBezTo>
                    <a:pt x="10" y="118"/>
                    <a:pt x="1" y="413"/>
                    <a:pt x="181" y="413"/>
                  </a:cubicBezTo>
                  <a:cubicBezTo>
                    <a:pt x="188" y="413"/>
                    <a:pt x="195" y="413"/>
                    <a:pt x="202" y="412"/>
                  </a:cubicBezTo>
                  <a:cubicBezTo>
                    <a:pt x="764" y="348"/>
                    <a:pt x="1327" y="315"/>
                    <a:pt x="1891" y="315"/>
                  </a:cubicBezTo>
                  <a:cubicBezTo>
                    <a:pt x="2591" y="315"/>
                    <a:pt x="3292" y="365"/>
                    <a:pt x="3988" y="465"/>
                  </a:cubicBezTo>
                  <a:cubicBezTo>
                    <a:pt x="3996" y="466"/>
                    <a:pt x="4005" y="467"/>
                    <a:pt x="4013" y="467"/>
                  </a:cubicBezTo>
                  <a:cubicBezTo>
                    <a:pt x="4194" y="467"/>
                    <a:pt x="4264" y="188"/>
                    <a:pt x="4072" y="160"/>
                  </a:cubicBezTo>
                  <a:cubicBezTo>
                    <a:pt x="3349" y="53"/>
                    <a:pt x="2619" y="0"/>
                    <a:pt x="18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5" name="Google Shape;17025;p28"/>
            <p:cNvSpPr/>
            <p:nvPr/>
          </p:nvSpPr>
          <p:spPr>
            <a:xfrm>
              <a:off x="4215600" y="5152650"/>
              <a:ext cx="333575" cy="8250"/>
            </a:xfrm>
            <a:custGeom>
              <a:avLst/>
              <a:gdLst/>
              <a:ahLst/>
              <a:cxnLst/>
              <a:rect l="l" t="t" r="r" b="b"/>
              <a:pathLst>
                <a:path w="13343" h="330" extrusionOk="0">
                  <a:moveTo>
                    <a:pt x="13326" y="1"/>
                  </a:moveTo>
                  <a:lnTo>
                    <a:pt x="10969" y="2"/>
                  </a:lnTo>
                  <a:lnTo>
                    <a:pt x="4069" y="9"/>
                  </a:lnTo>
                  <a:lnTo>
                    <a:pt x="204" y="13"/>
                  </a:lnTo>
                  <a:cubicBezTo>
                    <a:pt x="0" y="13"/>
                    <a:pt x="0" y="330"/>
                    <a:pt x="204" y="330"/>
                  </a:cubicBezTo>
                  <a:lnTo>
                    <a:pt x="13343" y="317"/>
                  </a:lnTo>
                  <a:cubicBezTo>
                    <a:pt x="13338" y="211"/>
                    <a:pt x="13330" y="106"/>
                    <a:pt x="13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6" name="Google Shape;17026;p28"/>
            <p:cNvSpPr/>
            <p:nvPr/>
          </p:nvSpPr>
          <p:spPr>
            <a:xfrm>
              <a:off x="5244900" y="4533625"/>
              <a:ext cx="16875" cy="108425"/>
            </a:xfrm>
            <a:custGeom>
              <a:avLst/>
              <a:gdLst/>
              <a:ahLst/>
              <a:cxnLst/>
              <a:rect l="l" t="t" r="r" b="b"/>
              <a:pathLst>
                <a:path w="675" h="4337" extrusionOk="0">
                  <a:moveTo>
                    <a:pt x="521" y="0"/>
                  </a:moveTo>
                  <a:cubicBezTo>
                    <a:pt x="442" y="0"/>
                    <a:pt x="358" y="51"/>
                    <a:pt x="349" y="152"/>
                  </a:cubicBezTo>
                  <a:cubicBezTo>
                    <a:pt x="274" y="970"/>
                    <a:pt x="200" y="1788"/>
                    <a:pt x="125" y="2604"/>
                  </a:cubicBezTo>
                  <a:cubicBezTo>
                    <a:pt x="89" y="3007"/>
                    <a:pt x="47" y="3410"/>
                    <a:pt x="15" y="3812"/>
                  </a:cubicBezTo>
                  <a:cubicBezTo>
                    <a:pt x="0" y="4013"/>
                    <a:pt x="44" y="4337"/>
                    <a:pt x="299" y="4337"/>
                  </a:cubicBezTo>
                  <a:cubicBezTo>
                    <a:pt x="312" y="4337"/>
                    <a:pt x="325" y="4336"/>
                    <a:pt x="338" y="4334"/>
                  </a:cubicBezTo>
                  <a:cubicBezTo>
                    <a:pt x="530" y="4311"/>
                    <a:pt x="538" y="4017"/>
                    <a:pt x="358" y="4017"/>
                  </a:cubicBezTo>
                  <a:cubicBezTo>
                    <a:pt x="353" y="4017"/>
                    <a:pt x="347" y="4017"/>
                    <a:pt x="341" y="4018"/>
                  </a:cubicBezTo>
                  <a:cubicBezTo>
                    <a:pt x="338" y="4010"/>
                    <a:pt x="337" y="4005"/>
                    <a:pt x="330" y="3989"/>
                  </a:cubicBezTo>
                  <a:cubicBezTo>
                    <a:pt x="324" y="3964"/>
                    <a:pt x="323" y="3938"/>
                    <a:pt x="324" y="3913"/>
                  </a:cubicBezTo>
                  <a:cubicBezTo>
                    <a:pt x="321" y="3830"/>
                    <a:pt x="340" y="3740"/>
                    <a:pt x="346" y="3657"/>
                  </a:cubicBezTo>
                  <a:lnTo>
                    <a:pt x="388" y="3189"/>
                  </a:lnTo>
                  <a:cubicBezTo>
                    <a:pt x="420" y="2852"/>
                    <a:pt x="451" y="2515"/>
                    <a:pt x="481" y="2177"/>
                  </a:cubicBezTo>
                  <a:cubicBezTo>
                    <a:pt x="542" y="1501"/>
                    <a:pt x="603" y="828"/>
                    <a:pt x="666" y="152"/>
                  </a:cubicBezTo>
                  <a:cubicBezTo>
                    <a:pt x="674" y="51"/>
                    <a:pt x="600" y="0"/>
                    <a:pt x="5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7" name="Google Shape;17027;p28"/>
            <p:cNvSpPr/>
            <p:nvPr/>
          </p:nvSpPr>
          <p:spPr>
            <a:xfrm>
              <a:off x="4305400" y="5069525"/>
              <a:ext cx="13850" cy="47525"/>
            </a:xfrm>
            <a:custGeom>
              <a:avLst/>
              <a:gdLst/>
              <a:ahLst/>
              <a:cxnLst/>
              <a:rect l="l" t="t" r="r" b="b"/>
              <a:pathLst>
                <a:path w="554" h="1901" extrusionOk="0">
                  <a:moveTo>
                    <a:pt x="386" y="1"/>
                  </a:moveTo>
                  <a:cubicBezTo>
                    <a:pt x="317" y="1"/>
                    <a:pt x="246" y="46"/>
                    <a:pt x="231" y="115"/>
                  </a:cubicBezTo>
                  <a:cubicBezTo>
                    <a:pt x="118" y="651"/>
                    <a:pt x="43" y="1195"/>
                    <a:pt x="7" y="1742"/>
                  </a:cubicBezTo>
                  <a:cubicBezTo>
                    <a:pt x="1" y="1826"/>
                    <a:pt x="84" y="1900"/>
                    <a:pt x="165" y="1900"/>
                  </a:cubicBezTo>
                  <a:cubicBezTo>
                    <a:pt x="255" y="1900"/>
                    <a:pt x="317" y="1826"/>
                    <a:pt x="324" y="1742"/>
                  </a:cubicBezTo>
                  <a:cubicBezTo>
                    <a:pt x="358" y="1223"/>
                    <a:pt x="429" y="708"/>
                    <a:pt x="535" y="199"/>
                  </a:cubicBezTo>
                  <a:cubicBezTo>
                    <a:pt x="554" y="117"/>
                    <a:pt x="512" y="29"/>
                    <a:pt x="425" y="6"/>
                  </a:cubicBezTo>
                  <a:cubicBezTo>
                    <a:pt x="413" y="2"/>
                    <a:pt x="399" y="1"/>
                    <a:pt x="3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8" name="Google Shape;17028;p28"/>
            <p:cNvSpPr/>
            <p:nvPr/>
          </p:nvSpPr>
          <p:spPr>
            <a:xfrm>
              <a:off x="4339650" y="5009025"/>
              <a:ext cx="76625" cy="92675"/>
            </a:xfrm>
            <a:custGeom>
              <a:avLst/>
              <a:gdLst/>
              <a:ahLst/>
              <a:cxnLst/>
              <a:rect l="l" t="t" r="r" b="b"/>
              <a:pathLst>
                <a:path w="3065" h="3707" extrusionOk="0">
                  <a:moveTo>
                    <a:pt x="1890" y="1"/>
                  </a:moveTo>
                  <a:cubicBezTo>
                    <a:pt x="1461" y="1"/>
                    <a:pt x="1032" y="40"/>
                    <a:pt x="608" y="118"/>
                  </a:cubicBezTo>
                  <a:cubicBezTo>
                    <a:pt x="455" y="146"/>
                    <a:pt x="469" y="331"/>
                    <a:pt x="574" y="400"/>
                  </a:cubicBezTo>
                  <a:cubicBezTo>
                    <a:pt x="332" y="842"/>
                    <a:pt x="149" y="1313"/>
                    <a:pt x="27" y="1804"/>
                  </a:cubicBezTo>
                  <a:cubicBezTo>
                    <a:pt x="0" y="1913"/>
                    <a:pt x="83" y="2002"/>
                    <a:pt x="186" y="2002"/>
                  </a:cubicBezTo>
                  <a:cubicBezTo>
                    <a:pt x="198" y="2002"/>
                    <a:pt x="210" y="2000"/>
                    <a:pt x="223" y="1998"/>
                  </a:cubicBezTo>
                  <a:cubicBezTo>
                    <a:pt x="546" y="1932"/>
                    <a:pt x="883" y="1801"/>
                    <a:pt x="1218" y="1801"/>
                  </a:cubicBezTo>
                  <a:cubicBezTo>
                    <a:pt x="1258" y="1801"/>
                    <a:pt x="1297" y="1803"/>
                    <a:pt x="1337" y="1807"/>
                  </a:cubicBezTo>
                  <a:cubicBezTo>
                    <a:pt x="1677" y="1843"/>
                    <a:pt x="1916" y="2105"/>
                    <a:pt x="1941" y="2441"/>
                  </a:cubicBezTo>
                  <a:cubicBezTo>
                    <a:pt x="1966" y="2774"/>
                    <a:pt x="1769" y="3068"/>
                    <a:pt x="1496" y="3242"/>
                  </a:cubicBezTo>
                  <a:cubicBezTo>
                    <a:pt x="1396" y="3305"/>
                    <a:pt x="1174" y="3403"/>
                    <a:pt x="994" y="3403"/>
                  </a:cubicBezTo>
                  <a:cubicBezTo>
                    <a:pt x="878" y="3403"/>
                    <a:pt x="779" y="3363"/>
                    <a:pt x="741" y="3247"/>
                  </a:cubicBezTo>
                  <a:cubicBezTo>
                    <a:pt x="716" y="3170"/>
                    <a:pt x="653" y="3137"/>
                    <a:pt x="590" y="3137"/>
                  </a:cubicBezTo>
                  <a:cubicBezTo>
                    <a:pt x="494" y="3137"/>
                    <a:pt x="398" y="3214"/>
                    <a:pt x="437" y="3331"/>
                  </a:cubicBezTo>
                  <a:cubicBezTo>
                    <a:pt x="527" y="3604"/>
                    <a:pt x="771" y="3707"/>
                    <a:pt x="1028" y="3707"/>
                  </a:cubicBezTo>
                  <a:cubicBezTo>
                    <a:pt x="1173" y="3707"/>
                    <a:pt x="1323" y="3674"/>
                    <a:pt x="1451" y="3620"/>
                  </a:cubicBezTo>
                  <a:cubicBezTo>
                    <a:pt x="1865" y="3444"/>
                    <a:pt x="2203" y="3074"/>
                    <a:pt x="2253" y="2617"/>
                  </a:cubicBezTo>
                  <a:cubicBezTo>
                    <a:pt x="2300" y="2186"/>
                    <a:pt x="2078" y="1741"/>
                    <a:pt x="1670" y="1570"/>
                  </a:cubicBezTo>
                  <a:cubicBezTo>
                    <a:pt x="1525" y="1509"/>
                    <a:pt x="1375" y="1486"/>
                    <a:pt x="1223" y="1486"/>
                  </a:cubicBezTo>
                  <a:cubicBezTo>
                    <a:pt x="951" y="1486"/>
                    <a:pt x="674" y="1561"/>
                    <a:pt x="406" y="1630"/>
                  </a:cubicBezTo>
                  <a:cubicBezTo>
                    <a:pt x="533" y="1196"/>
                    <a:pt x="711" y="779"/>
                    <a:pt x="939" y="387"/>
                  </a:cubicBezTo>
                  <a:cubicBezTo>
                    <a:pt x="1260" y="340"/>
                    <a:pt x="1585" y="316"/>
                    <a:pt x="1910" y="316"/>
                  </a:cubicBezTo>
                  <a:cubicBezTo>
                    <a:pt x="2224" y="316"/>
                    <a:pt x="2537" y="338"/>
                    <a:pt x="2849" y="383"/>
                  </a:cubicBezTo>
                  <a:cubicBezTo>
                    <a:pt x="2860" y="384"/>
                    <a:pt x="2872" y="385"/>
                    <a:pt x="2883" y="385"/>
                  </a:cubicBezTo>
                  <a:cubicBezTo>
                    <a:pt x="2955" y="385"/>
                    <a:pt x="3021" y="350"/>
                    <a:pt x="3043" y="273"/>
                  </a:cubicBezTo>
                  <a:cubicBezTo>
                    <a:pt x="3065" y="199"/>
                    <a:pt x="3018" y="91"/>
                    <a:pt x="2933" y="79"/>
                  </a:cubicBezTo>
                  <a:cubicBezTo>
                    <a:pt x="2587" y="27"/>
                    <a:pt x="2238" y="1"/>
                    <a:pt x="18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29" name="Google Shape;17029;p28"/>
            <p:cNvSpPr/>
            <p:nvPr/>
          </p:nvSpPr>
          <p:spPr>
            <a:xfrm>
              <a:off x="4271725" y="5204350"/>
              <a:ext cx="87200" cy="115400"/>
            </a:xfrm>
            <a:custGeom>
              <a:avLst/>
              <a:gdLst/>
              <a:ahLst/>
              <a:cxnLst/>
              <a:rect l="l" t="t" r="r" b="b"/>
              <a:pathLst>
                <a:path w="3488" h="4616" extrusionOk="0">
                  <a:moveTo>
                    <a:pt x="3315" y="1"/>
                  </a:moveTo>
                  <a:cubicBezTo>
                    <a:pt x="3287" y="1"/>
                    <a:pt x="3258" y="7"/>
                    <a:pt x="3231" y="20"/>
                  </a:cubicBezTo>
                  <a:cubicBezTo>
                    <a:pt x="3028" y="114"/>
                    <a:pt x="2806" y="124"/>
                    <a:pt x="2581" y="124"/>
                  </a:cubicBezTo>
                  <a:cubicBezTo>
                    <a:pt x="2517" y="124"/>
                    <a:pt x="2452" y="123"/>
                    <a:pt x="2387" y="123"/>
                  </a:cubicBezTo>
                  <a:cubicBezTo>
                    <a:pt x="2257" y="123"/>
                    <a:pt x="2128" y="127"/>
                    <a:pt x="2003" y="148"/>
                  </a:cubicBezTo>
                  <a:cubicBezTo>
                    <a:pt x="1777" y="187"/>
                    <a:pt x="1558" y="280"/>
                    <a:pt x="1398" y="435"/>
                  </a:cubicBezTo>
                  <a:cubicBezTo>
                    <a:pt x="1372" y="386"/>
                    <a:pt x="1313" y="357"/>
                    <a:pt x="1253" y="357"/>
                  </a:cubicBezTo>
                  <a:cubicBezTo>
                    <a:pt x="1190" y="357"/>
                    <a:pt x="1126" y="389"/>
                    <a:pt x="1097" y="463"/>
                  </a:cubicBezTo>
                  <a:cubicBezTo>
                    <a:pt x="864" y="1063"/>
                    <a:pt x="630" y="1663"/>
                    <a:pt x="397" y="2265"/>
                  </a:cubicBezTo>
                  <a:cubicBezTo>
                    <a:pt x="362" y="2356"/>
                    <a:pt x="452" y="2468"/>
                    <a:pt x="547" y="2468"/>
                  </a:cubicBezTo>
                  <a:cubicBezTo>
                    <a:pt x="561" y="2468"/>
                    <a:pt x="576" y="2465"/>
                    <a:pt x="591" y="2459"/>
                  </a:cubicBezTo>
                  <a:cubicBezTo>
                    <a:pt x="825" y="2362"/>
                    <a:pt x="1099" y="2246"/>
                    <a:pt x="1360" y="2246"/>
                  </a:cubicBezTo>
                  <a:cubicBezTo>
                    <a:pt x="1506" y="2246"/>
                    <a:pt x="1647" y="2282"/>
                    <a:pt x="1776" y="2376"/>
                  </a:cubicBezTo>
                  <a:cubicBezTo>
                    <a:pt x="2054" y="2581"/>
                    <a:pt x="2173" y="2956"/>
                    <a:pt x="2095" y="3286"/>
                  </a:cubicBezTo>
                  <a:cubicBezTo>
                    <a:pt x="1913" y="4048"/>
                    <a:pt x="1113" y="4299"/>
                    <a:pt x="410" y="4299"/>
                  </a:cubicBezTo>
                  <a:cubicBezTo>
                    <a:pt x="392" y="4299"/>
                    <a:pt x="375" y="4299"/>
                    <a:pt x="358" y="4299"/>
                  </a:cubicBezTo>
                  <a:cubicBezTo>
                    <a:pt x="383" y="4211"/>
                    <a:pt x="425" y="4129"/>
                    <a:pt x="483" y="4060"/>
                  </a:cubicBezTo>
                  <a:cubicBezTo>
                    <a:pt x="583" y="3942"/>
                    <a:pt x="478" y="3784"/>
                    <a:pt x="363" y="3784"/>
                  </a:cubicBezTo>
                  <a:cubicBezTo>
                    <a:pt x="327" y="3784"/>
                    <a:pt x="291" y="3799"/>
                    <a:pt x="259" y="3836"/>
                  </a:cubicBezTo>
                  <a:cubicBezTo>
                    <a:pt x="108" y="4006"/>
                    <a:pt x="21" y="4222"/>
                    <a:pt x="7" y="4447"/>
                  </a:cubicBezTo>
                  <a:cubicBezTo>
                    <a:pt x="0" y="4538"/>
                    <a:pt x="85" y="4599"/>
                    <a:pt x="165" y="4606"/>
                  </a:cubicBezTo>
                  <a:cubicBezTo>
                    <a:pt x="243" y="4612"/>
                    <a:pt x="324" y="4616"/>
                    <a:pt x="405" y="4616"/>
                  </a:cubicBezTo>
                  <a:cubicBezTo>
                    <a:pt x="1296" y="4616"/>
                    <a:pt x="2307" y="4213"/>
                    <a:pt x="2427" y="3218"/>
                  </a:cubicBezTo>
                  <a:cubicBezTo>
                    <a:pt x="2476" y="2812"/>
                    <a:pt x="2304" y="2384"/>
                    <a:pt x="1976" y="2135"/>
                  </a:cubicBezTo>
                  <a:cubicBezTo>
                    <a:pt x="1787" y="1991"/>
                    <a:pt x="1582" y="1936"/>
                    <a:pt x="1372" y="1936"/>
                  </a:cubicBezTo>
                  <a:cubicBezTo>
                    <a:pt x="1190" y="1936"/>
                    <a:pt x="1004" y="1977"/>
                    <a:pt x="823" y="2036"/>
                  </a:cubicBezTo>
                  <a:lnTo>
                    <a:pt x="1262" y="905"/>
                  </a:lnTo>
                  <a:cubicBezTo>
                    <a:pt x="1289" y="921"/>
                    <a:pt x="1321" y="930"/>
                    <a:pt x="1354" y="930"/>
                  </a:cubicBezTo>
                  <a:cubicBezTo>
                    <a:pt x="1417" y="930"/>
                    <a:pt x="1480" y="897"/>
                    <a:pt x="1506" y="822"/>
                  </a:cubicBezTo>
                  <a:cubicBezTo>
                    <a:pt x="1602" y="551"/>
                    <a:pt x="1946" y="458"/>
                    <a:pt x="2202" y="441"/>
                  </a:cubicBezTo>
                  <a:cubicBezTo>
                    <a:pt x="2607" y="411"/>
                    <a:pt x="3009" y="471"/>
                    <a:pt x="3389" y="294"/>
                  </a:cubicBezTo>
                  <a:cubicBezTo>
                    <a:pt x="3468" y="256"/>
                    <a:pt x="3488" y="145"/>
                    <a:pt x="3447" y="76"/>
                  </a:cubicBezTo>
                  <a:cubicBezTo>
                    <a:pt x="3417" y="24"/>
                    <a:pt x="3367" y="1"/>
                    <a:pt x="33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0" name="Google Shape;17030;p28"/>
            <p:cNvSpPr/>
            <p:nvPr/>
          </p:nvSpPr>
          <p:spPr>
            <a:xfrm>
              <a:off x="4357275" y="5213225"/>
              <a:ext cx="70925" cy="89600"/>
            </a:xfrm>
            <a:custGeom>
              <a:avLst/>
              <a:gdLst/>
              <a:ahLst/>
              <a:cxnLst/>
              <a:rect l="l" t="t" r="r" b="b"/>
              <a:pathLst>
                <a:path w="2837" h="3584" extrusionOk="0">
                  <a:moveTo>
                    <a:pt x="1893" y="315"/>
                  </a:moveTo>
                  <a:cubicBezTo>
                    <a:pt x="1915" y="315"/>
                    <a:pt x="1937" y="316"/>
                    <a:pt x="1959" y="318"/>
                  </a:cubicBezTo>
                  <a:cubicBezTo>
                    <a:pt x="2236" y="348"/>
                    <a:pt x="2407" y="588"/>
                    <a:pt x="2458" y="845"/>
                  </a:cubicBezTo>
                  <a:cubicBezTo>
                    <a:pt x="2518" y="1141"/>
                    <a:pt x="2405" y="1452"/>
                    <a:pt x="2280" y="1719"/>
                  </a:cubicBezTo>
                  <a:cubicBezTo>
                    <a:pt x="2170" y="1952"/>
                    <a:pt x="2040" y="2175"/>
                    <a:pt x="1890" y="2385"/>
                  </a:cubicBezTo>
                  <a:cubicBezTo>
                    <a:pt x="1598" y="2792"/>
                    <a:pt x="1193" y="3159"/>
                    <a:pt x="685" y="3251"/>
                  </a:cubicBezTo>
                  <a:cubicBezTo>
                    <a:pt x="639" y="3260"/>
                    <a:pt x="587" y="3268"/>
                    <a:pt x="538" y="3268"/>
                  </a:cubicBezTo>
                  <a:cubicBezTo>
                    <a:pt x="453" y="3268"/>
                    <a:pt x="374" y="3242"/>
                    <a:pt x="343" y="3148"/>
                  </a:cubicBezTo>
                  <a:cubicBezTo>
                    <a:pt x="304" y="3030"/>
                    <a:pt x="318" y="2878"/>
                    <a:pt x="323" y="2758"/>
                  </a:cubicBezTo>
                  <a:cubicBezTo>
                    <a:pt x="332" y="2485"/>
                    <a:pt x="375" y="2212"/>
                    <a:pt x="451" y="1951"/>
                  </a:cubicBezTo>
                  <a:cubicBezTo>
                    <a:pt x="608" y="1410"/>
                    <a:pt x="900" y="917"/>
                    <a:pt x="1296" y="519"/>
                  </a:cubicBezTo>
                  <a:cubicBezTo>
                    <a:pt x="1480" y="412"/>
                    <a:pt x="1684" y="315"/>
                    <a:pt x="1893" y="315"/>
                  </a:cubicBezTo>
                  <a:close/>
                  <a:moveTo>
                    <a:pt x="1900" y="0"/>
                  </a:moveTo>
                  <a:cubicBezTo>
                    <a:pt x="1706" y="0"/>
                    <a:pt x="1517" y="60"/>
                    <a:pt x="1338" y="143"/>
                  </a:cubicBezTo>
                  <a:cubicBezTo>
                    <a:pt x="1322" y="137"/>
                    <a:pt x="1305" y="134"/>
                    <a:pt x="1288" y="134"/>
                  </a:cubicBezTo>
                  <a:cubicBezTo>
                    <a:pt x="1249" y="134"/>
                    <a:pt x="1211" y="148"/>
                    <a:pt x="1183" y="176"/>
                  </a:cubicBezTo>
                  <a:cubicBezTo>
                    <a:pt x="1152" y="205"/>
                    <a:pt x="1127" y="238"/>
                    <a:pt x="1097" y="270"/>
                  </a:cubicBezTo>
                  <a:cubicBezTo>
                    <a:pt x="1053" y="293"/>
                    <a:pt x="1011" y="320"/>
                    <a:pt x="970" y="345"/>
                  </a:cubicBezTo>
                  <a:cubicBezTo>
                    <a:pt x="921" y="371"/>
                    <a:pt x="893" y="425"/>
                    <a:pt x="898" y="481"/>
                  </a:cubicBezTo>
                  <a:cubicBezTo>
                    <a:pt x="539" y="896"/>
                    <a:pt x="278" y="1387"/>
                    <a:pt x="132" y="1916"/>
                  </a:cubicBezTo>
                  <a:cubicBezTo>
                    <a:pt x="42" y="2239"/>
                    <a:pt x="0" y="2574"/>
                    <a:pt x="5" y="2910"/>
                  </a:cubicBezTo>
                  <a:cubicBezTo>
                    <a:pt x="10" y="3240"/>
                    <a:pt x="105" y="3558"/>
                    <a:pt x="489" y="3582"/>
                  </a:cubicBezTo>
                  <a:cubicBezTo>
                    <a:pt x="513" y="3583"/>
                    <a:pt x="538" y="3584"/>
                    <a:pt x="562" y="3584"/>
                  </a:cubicBezTo>
                  <a:cubicBezTo>
                    <a:pt x="1165" y="3584"/>
                    <a:pt x="1717" y="3125"/>
                    <a:pt x="2065" y="2676"/>
                  </a:cubicBezTo>
                  <a:cubicBezTo>
                    <a:pt x="2280" y="2399"/>
                    <a:pt x="2460" y="2096"/>
                    <a:pt x="2601" y="1775"/>
                  </a:cubicBezTo>
                  <a:cubicBezTo>
                    <a:pt x="2740" y="1456"/>
                    <a:pt x="2836" y="1108"/>
                    <a:pt x="2764" y="760"/>
                  </a:cubicBezTo>
                  <a:cubicBezTo>
                    <a:pt x="2692" y="420"/>
                    <a:pt x="2452" y="105"/>
                    <a:pt x="2103" y="24"/>
                  </a:cubicBezTo>
                  <a:cubicBezTo>
                    <a:pt x="2035" y="7"/>
                    <a:pt x="1967" y="0"/>
                    <a:pt x="19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1" name="Google Shape;17031;p28"/>
            <p:cNvSpPr/>
            <p:nvPr/>
          </p:nvSpPr>
          <p:spPr>
            <a:xfrm>
              <a:off x="4429850" y="5212575"/>
              <a:ext cx="80125" cy="87175"/>
            </a:xfrm>
            <a:custGeom>
              <a:avLst/>
              <a:gdLst/>
              <a:ahLst/>
              <a:cxnLst/>
              <a:rect l="l" t="t" r="r" b="b"/>
              <a:pathLst>
                <a:path w="3205" h="3487" extrusionOk="0">
                  <a:moveTo>
                    <a:pt x="1947" y="389"/>
                  </a:moveTo>
                  <a:cubicBezTo>
                    <a:pt x="2052" y="389"/>
                    <a:pt x="2161" y="412"/>
                    <a:pt x="2271" y="465"/>
                  </a:cubicBezTo>
                  <a:cubicBezTo>
                    <a:pt x="2879" y="755"/>
                    <a:pt x="2532" y="1555"/>
                    <a:pt x="2274" y="1970"/>
                  </a:cubicBezTo>
                  <a:cubicBezTo>
                    <a:pt x="1973" y="2451"/>
                    <a:pt x="1514" y="2881"/>
                    <a:pt x="986" y="3102"/>
                  </a:cubicBezTo>
                  <a:cubicBezTo>
                    <a:pt x="894" y="3140"/>
                    <a:pt x="797" y="3164"/>
                    <a:pt x="707" y="3164"/>
                  </a:cubicBezTo>
                  <a:cubicBezTo>
                    <a:pt x="548" y="3164"/>
                    <a:pt x="414" y="3087"/>
                    <a:pt x="380" y="2879"/>
                  </a:cubicBezTo>
                  <a:cubicBezTo>
                    <a:pt x="334" y="2607"/>
                    <a:pt x="436" y="2314"/>
                    <a:pt x="516" y="2058"/>
                  </a:cubicBezTo>
                  <a:cubicBezTo>
                    <a:pt x="605" y="1779"/>
                    <a:pt x="716" y="1508"/>
                    <a:pt x="848" y="1248"/>
                  </a:cubicBezTo>
                  <a:cubicBezTo>
                    <a:pt x="854" y="1249"/>
                    <a:pt x="860" y="1249"/>
                    <a:pt x="866" y="1249"/>
                  </a:cubicBezTo>
                  <a:cubicBezTo>
                    <a:pt x="933" y="1249"/>
                    <a:pt x="994" y="1208"/>
                    <a:pt x="1019" y="1145"/>
                  </a:cubicBezTo>
                  <a:cubicBezTo>
                    <a:pt x="1171" y="756"/>
                    <a:pt x="1532" y="389"/>
                    <a:pt x="1947" y="389"/>
                  </a:cubicBezTo>
                  <a:close/>
                  <a:moveTo>
                    <a:pt x="1503" y="0"/>
                  </a:moveTo>
                  <a:cubicBezTo>
                    <a:pt x="1482" y="0"/>
                    <a:pt x="1460" y="4"/>
                    <a:pt x="1437" y="14"/>
                  </a:cubicBezTo>
                  <a:cubicBezTo>
                    <a:pt x="1092" y="161"/>
                    <a:pt x="887" y="501"/>
                    <a:pt x="712" y="814"/>
                  </a:cubicBezTo>
                  <a:cubicBezTo>
                    <a:pt x="505" y="1182"/>
                    <a:pt x="337" y="1571"/>
                    <a:pt x="210" y="1974"/>
                  </a:cubicBezTo>
                  <a:cubicBezTo>
                    <a:pt x="110" y="2296"/>
                    <a:pt x="0" y="2661"/>
                    <a:pt x="82" y="3001"/>
                  </a:cubicBezTo>
                  <a:cubicBezTo>
                    <a:pt x="155" y="3307"/>
                    <a:pt x="404" y="3486"/>
                    <a:pt x="701" y="3486"/>
                  </a:cubicBezTo>
                  <a:cubicBezTo>
                    <a:pt x="734" y="3486"/>
                    <a:pt x="768" y="3484"/>
                    <a:pt x="803" y="3479"/>
                  </a:cubicBezTo>
                  <a:cubicBezTo>
                    <a:pt x="1161" y="3431"/>
                    <a:pt x="1501" y="3203"/>
                    <a:pt x="1780" y="2984"/>
                  </a:cubicBezTo>
                  <a:cubicBezTo>
                    <a:pt x="2070" y="2755"/>
                    <a:pt x="2321" y="2481"/>
                    <a:pt x="2520" y="2171"/>
                  </a:cubicBezTo>
                  <a:cubicBezTo>
                    <a:pt x="2880" y="1615"/>
                    <a:pt x="3204" y="697"/>
                    <a:pt x="2518" y="242"/>
                  </a:cubicBezTo>
                  <a:cubicBezTo>
                    <a:pt x="2350" y="130"/>
                    <a:pt x="2152" y="77"/>
                    <a:pt x="1952" y="77"/>
                  </a:cubicBezTo>
                  <a:cubicBezTo>
                    <a:pt x="1856" y="77"/>
                    <a:pt x="1759" y="90"/>
                    <a:pt x="1666" y="114"/>
                  </a:cubicBezTo>
                  <a:cubicBezTo>
                    <a:pt x="1640" y="53"/>
                    <a:pt x="1578" y="0"/>
                    <a:pt x="1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2" name="Google Shape;17032;p28"/>
            <p:cNvSpPr/>
            <p:nvPr/>
          </p:nvSpPr>
          <p:spPr>
            <a:xfrm>
              <a:off x="4578525" y="5131100"/>
              <a:ext cx="82150" cy="63600"/>
            </a:xfrm>
            <a:custGeom>
              <a:avLst/>
              <a:gdLst/>
              <a:ahLst/>
              <a:cxnLst/>
              <a:rect l="l" t="t" r="r" b="b"/>
              <a:pathLst>
                <a:path w="3286" h="2544" extrusionOk="0">
                  <a:moveTo>
                    <a:pt x="1522" y="1"/>
                  </a:moveTo>
                  <a:cubicBezTo>
                    <a:pt x="1443" y="1"/>
                    <a:pt x="1362" y="52"/>
                    <a:pt x="1358" y="153"/>
                  </a:cubicBezTo>
                  <a:lnTo>
                    <a:pt x="1334" y="824"/>
                  </a:lnTo>
                  <a:cubicBezTo>
                    <a:pt x="979" y="804"/>
                    <a:pt x="624" y="792"/>
                    <a:pt x="268" y="792"/>
                  </a:cubicBezTo>
                  <a:cubicBezTo>
                    <a:pt x="247" y="792"/>
                    <a:pt x="226" y="792"/>
                    <a:pt x="205" y="792"/>
                  </a:cubicBezTo>
                  <a:cubicBezTo>
                    <a:pt x="1" y="792"/>
                    <a:pt x="1" y="1109"/>
                    <a:pt x="203" y="1109"/>
                  </a:cubicBezTo>
                  <a:cubicBezTo>
                    <a:pt x="204" y="1109"/>
                    <a:pt x="204" y="1109"/>
                    <a:pt x="205" y="1109"/>
                  </a:cubicBezTo>
                  <a:cubicBezTo>
                    <a:pt x="228" y="1109"/>
                    <a:pt x="252" y="1109"/>
                    <a:pt x="275" y="1109"/>
                  </a:cubicBezTo>
                  <a:cubicBezTo>
                    <a:pt x="624" y="1109"/>
                    <a:pt x="974" y="1119"/>
                    <a:pt x="1323" y="1139"/>
                  </a:cubicBezTo>
                  <a:lnTo>
                    <a:pt x="1279" y="2392"/>
                  </a:lnTo>
                  <a:cubicBezTo>
                    <a:pt x="1275" y="2493"/>
                    <a:pt x="1353" y="2544"/>
                    <a:pt x="1432" y="2544"/>
                  </a:cubicBezTo>
                  <a:cubicBezTo>
                    <a:pt x="1511" y="2544"/>
                    <a:pt x="1592" y="2493"/>
                    <a:pt x="1596" y="2392"/>
                  </a:cubicBezTo>
                  <a:lnTo>
                    <a:pt x="1640" y="1153"/>
                  </a:lnTo>
                  <a:cubicBezTo>
                    <a:pt x="2097" y="1184"/>
                    <a:pt x="2555" y="1233"/>
                    <a:pt x="3011" y="1297"/>
                  </a:cubicBezTo>
                  <a:cubicBezTo>
                    <a:pt x="3019" y="1298"/>
                    <a:pt x="3028" y="1299"/>
                    <a:pt x="3036" y="1299"/>
                  </a:cubicBezTo>
                  <a:cubicBezTo>
                    <a:pt x="3215" y="1299"/>
                    <a:pt x="3285" y="1018"/>
                    <a:pt x="3094" y="991"/>
                  </a:cubicBezTo>
                  <a:cubicBezTo>
                    <a:pt x="2614" y="924"/>
                    <a:pt x="2133" y="872"/>
                    <a:pt x="1651" y="839"/>
                  </a:cubicBezTo>
                  <a:cubicBezTo>
                    <a:pt x="1659" y="611"/>
                    <a:pt x="1666" y="382"/>
                    <a:pt x="1674" y="153"/>
                  </a:cubicBezTo>
                  <a:cubicBezTo>
                    <a:pt x="1678" y="51"/>
                    <a:pt x="1601" y="1"/>
                    <a:pt x="15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3" name="Google Shape;17033;p28"/>
            <p:cNvSpPr/>
            <p:nvPr/>
          </p:nvSpPr>
          <p:spPr>
            <a:xfrm>
              <a:off x="4695150" y="5160800"/>
              <a:ext cx="327150" cy="17125"/>
            </a:xfrm>
            <a:custGeom>
              <a:avLst/>
              <a:gdLst/>
              <a:ahLst/>
              <a:cxnLst/>
              <a:rect l="l" t="t" r="r" b="b"/>
              <a:pathLst>
                <a:path w="13086" h="685" extrusionOk="0">
                  <a:moveTo>
                    <a:pt x="135" y="1"/>
                  </a:moveTo>
                  <a:cubicBezTo>
                    <a:pt x="0" y="1"/>
                    <a:pt x="1" y="374"/>
                    <a:pt x="136" y="378"/>
                  </a:cubicBezTo>
                  <a:lnTo>
                    <a:pt x="10430" y="632"/>
                  </a:lnTo>
                  <a:lnTo>
                    <a:pt x="11870" y="668"/>
                  </a:lnTo>
                  <a:cubicBezTo>
                    <a:pt x="12073" y="672"/>
                    <a:pt x="12278" y="684"/>
                    <a:pt x="12482" y="684"/>
                  </a:cubicBezTo>
                  <a:cubicBezTo>
                    <a:pt x="12504" y="684"/>
                    <a:pt x="12526" y="684"/>
                    <a:pt x="12548" y="684"/>
                  </a:cubicBezTo>
                  <a:cubicBezTo>
                    <a:pt x="12719" y="682"/>
                    <a:pt x="12887" y="638"/>
                    <a:pt x="13011" y="414"/>
                  </a:cubicBezTo>
                  <a:cubicBezTo>
                    <a:pt x="13085" y="280"/>
                    <a:pt x="13012" y="91"/>
                    <a:pt x="12931" y="91"/>
                  </a:cubicBezTo>
                  <a:cubicBezTo>
                    <a:pt x="12907" y="91"/>
                    <a:pt x="12882" y="108"/>
                    <a:pt x="12860" y="148"/>
                  </a:cubicBezTo>
                  <a:cubicBezTo>
                    <a:pt x="12784" y="287"/>
                    <a:pt x="12669" y="315"/>
                    <a:pt x="12554" y="315"/>
                  </a:cubicBezTo>
                  <a:cubicBezTo>
                    <a:pt x="12483" y="315"/>
                    <a:pt x="12412" y="304"/>
                    <a:pt x="12351" y="303"/>
                  </a:cubicBezTo>
                  <a:lnTo>
                    <a:pt x="11710" y="287"/>
                  </a:lnTo>
                  <a:lnTo>
                    <a:pt x="10483" y="258"/>
                  </a:lnTo>
                  <a:lnTo>
                    <a:pt x="7977" y="195"/>
                  </a:lnTo>
                  <a:lnTo>
                    <a:pt x="2963" y="71"/>
                  </a:lnTo>
                  <a:lnTo>
                    <a:pt x="136" y="1"/>
                  </a:lnTo>
                  <a:cubicBezTo>
                    <a:pt x="13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4" name="Google Shape;17034;p28"/>
            <p:cNvSpPr/>
            <p:nvPr/>
          </p:nvSpPr>
          <p:spPr>
            <a:xfrm>
              <a:off x="4764975" y="5016375"/>
              <a:ext cx="32275" cy="104725"/>
            </a:xfrm>
            <a:custGeom>
              <a:avLst/>
              <a:gdLst/>
              <a:ahLst/>
              <a:cxnLst/>
              <a:rect l="l" t="t" r="r" b="b"/>
              <a:pathLst>
                <a:path w="1291" h="4189" extrusionOk="0">
                  <a:moveTo>
                    <a:pt x="1098" y="1"/>
                  </a:moveTo>
                  <a:cubicBezTo>
                    <a:pt x="1035" y="1"/>
                    <a:pt x="974" y="34"/>
                    <a:pt x="952" y="112"/>
                  </a:cubicBezTo>
                  <a:cubicBezTo>
                    <a:pt x="596" y="1392"/>
                    <a:pt x="286" y="2685"/>
                    <a:pt x="24" y="3990"/>
                  </a:cubicBezTo>
                  <a:cubicBezTo>
                    <a:pt x="1" y="4110"/>
                    <a:pt x="101" y="4188"/>
                    <a:pt x="194" y="4188"/>
                  </a:cubicBezTo>
                  <a:cubicBezTo>
                    <a:pt x="256" y="4188"/>
                    <a:pt x="314" y="4154"/>
                    <a:pt x="330" y="4075"/>
                  </a:cubicBezTo>
                  <a:cubicBezTo>
                    <a:pt x="591" y="2771"/>
                    <a:pt x="902" y="1478"/>
                    <a:pt x="1257" y="197"/>
                  </a:cubicBezTo>
                  <a:cubicBezTo>
                    <a:pt x="1290" y="78"/>
                    <a:pt x="1193" y="1"/>
                    <a:pt x="10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5" name="Google Shape;17035;p28"/>
            <p:cNvSpPr/>
            <p:nvPr/>
          </p:nvSpPr>
          <p:spPr>
            <a:xfrm>
              <a:off x="4805800" y="5077900"/>
              <a:ext cx="20475" cy="48625"/>
            </a:xfrm>
            <a:custGeom>
              <a:avLst/>
              <a:gdLst/>
              <a:ahLst/>
              <a:cxnLst/>
              <a:rect l="l" t="t" r="r" b="b"/>
              <a:pathLst>
                <a:path w="819" h="1945" extrusionOk="0">
                  <a:moveTo>
                    <a:pt x="626" y="1"/>
                  </a:moveTo>
                  <a:cubicBezTo>
                    <a:pt x="564" y="1"/>
                    <a:pt x="502" y="35"/>
                    <a:pt x="481" y="113"/>
                  </a:cubicBezTo>
                  <a:lnTo>
                    <a:pt x="33" y="1748"/>
                  </a:lnTo>
                  <a:cubicBezTo>
                    <a:pt x="0" y="1867"/>
                    <a:pt x="98" y="1944"/>
                    <a:pt x="193" y="1944"/>
                  </a:cubicBezTo>
                  <a:cubicBezTo>
                    <a:pt x="255" y="1944"/>
                    <a:pt x="316" y="1911"/>
                    <a:pt x="337" y="1833"/>
                  </a:cubicBezTo>
                  <a:cubicBezTo>
                    <a:pt x="488" y="1288"/>
                    <a:pt x="636" y="742"/>
                    <a:pt x="785" y="197"/>
                  </a:cubicBezTo>
                  <a:cubicBezTo>
                    <a:pt x="818" y="78"/>
                    <a:pt x="721" y="1"/>
                    <a:pt x="6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6" name="Google Shape;17036;p28"/>
            <p:cNvSpPr/>
            <p:nvPr/>
          </p:nvSpPr>
          <p:spPr>
            <a:xfrm>
              <a:off x="4845525" y="5009650"/>
              <a:ext cx="75050" cy="97750"/>
            </a:xfrm>
            <a:custGeom>
              <a:avLst/>
              <a:gdLst/>
              <a:ahLst/>
              <a:cxnLst/>
              <a:rect l="l" t="t" r="r" b="b"/>
              <a:pathLst>
                <a:path w="3002" h="3910" extrusionOk="0">
                  <a:moveTo>
                    <a:pt x="1112" y="1"/>
                  </a:moveTo>
                  <a:cubicBezTo>
                    <a:pt x="1081" y="1"/>
                    <a:pt x="1051" y="8"/>
                    <a:pt x="1025" y="24"/>
                  </a:cubicBezTo>
                  <a:lnTo>
                    <a:pt x="993" y="24"/>
                  </a:lnTo>
                  <a:cubicBezTo>
                    <a:pt x="990" y="24"/>
                    <a:pt x="987" y="24"/>
                    <a:pt x="984" y="24"/>
                  </a:cubicBezTo>
                  <a:cubicBezTo>
                    <a:pt x="831" y="24"/>
                    <a:pt x="802" y="212"/>
                    <a:pt x="895" y="298"/>
                  </a:cubicBezTo>
                  <a:cubicBezTo>
                    <a:pt x="705" y="884"/>
                    <a:pt x="495" y="1461"/>
                    <a:pt x="254" y="2026"/>
                  </a:cubicBezTo>
                  <a:cubicBezTo>
                    <a:pt x="203" y="2146"/>
                    <a:pt x="279" y="2261"/>
                    <a:pt x="390" y="2261"/>
                  </a:cubicBezTo>
                  <a:cubicBezTo>
                    <a:pt x="415" y="2261"/>
                    <a:pt x="442" y="2256"/>
                    <a:pt x="470" y="2243"/>
                  </a:cubicBezTo>
                  <a:cubicBezTo>
                    <a:pt x="754" y="2112"/>
                    <a:pt x="1071" y="1964"/>
                    <a:pt x="1390" y="1964"/>
                  </a:cubicBezTo>
                  <a:cubicBezTo>
                    <a:pt x="1479" y="1964"/>
                    <a:pt x="1567" y="1975"/>
                    <a:pt x="1654" y="2001"/>
                  </a:cubicBezTo>
                  <a:cubicBezTo>
                    <a:pt x="2065" y="2122"/>
                    <a:pt x="2198" y="2510"/>
                    <a:pt x="2015" y="2887"/>
                  </a:cubicBezTo>
                  <a:cubicBezTo>
                    <a:pt x="1789" y="3349"/>
                    <a:pt x="1288" y="3592"/>
                    <a:pt x="790" y="3592"/>
                  </a:cubicBezTo>
                  <a:cubicBezTo>
                    <a:pt x="605" y="3592"/>
                    <a:pt x="421" y="3558"/>
                    <a:pt x="251" y="3490"/>
                  </a:cubicBezTo>
                  <a:cubicBezTo>
                    <a:pt x="230" y="3481"/>
                    <a:pt x="210" y="3477"/>
                    <a:pt x="192" y="3477"/>
                  </a:cubicBezTo>
                  <a:cubicBezTo>
                    <a:pt x="46" y="3477"/>
                    <a:pt x="0" y="3728"/>
                    <a:pt x="166" y="3795"/>
                  </a:cubicBezTo>
                  <a:cubicBezTo>
                    <a:pt x="358" y="3872"/>
                    <a:pt x="567" y="3909"/>
                    <a:pt x="778" y="3909"/>
                  </a:cubicBezTo>
                  <a:cubicBezTo>
                    <a:pt x="1477" y="3909"/>
                    <a:pt x="2196" y="3503"/>
                    <a:pt x="2383" y="2800"/>
                  </a:cubicBezTo>
                  <a:cubicBezTo>
                    <a:pt x="2507" y="2335"/>
                    <a:pt x="2276" y="1899"/>
                    <a:pt x="1832" y="1727"/>
                  </a:cubicBezTo>
                  <a:cubicBezTo>
                    <a:pt x="1689" y="1672"/>
                    <a:pt x="1546" y="1649"/>
                    <a:pt x="1404" y="1649"/>
                  </a:cubicBezTo>
                  <a:cubicBezTo>
                    <a:pt x="1157" y="1649"/>
                    <a:pt x="912" y="1718"/>
                    <a:pt x="675" y="1812"/>
                  </a:cubicBezTo>
                  <a:cubicBezTo>
                    <a:pt x="870" y="1329"/>
                    <a:pt x="1050" y="842"/>
                    <a:pt x="1210" y="348"/>
                  </a:cubicBezTo>
                  <a:cubicBezTo>
                    <a:pt x="1739" y="372"/>
                    <a:pt x="2267" y="389"/>
                    <a:pt x="2797" y="395"/>
                  </a:cubicBezTo>
                  <a:cubicBezTo>
                    <a:pt x="3002" y="395"/>
                    <a:pt x="3002" y="79"/>
                    <a:pt x="2797" y="77"/>
                  </a:cubicBezTo>
                  <a:cubicBezTo>
                    <a:pt x="2267" y="71"/>
                    <a:pt x="1738" y="54"/>
                    <a:pt x="1208" y="30"/>
                  </a:cubicBezTo>
                  <a:cubicBezTo>
                    <a:pt x="1179" y="10"/>
                    <a:pt x="1145" y="1"/>
                    <a:pt x="11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7" name="Google Shape;17037;p28"/>
            <p:cNvSpPr/>
            <p:nvPr/>
          </p:nvSpPr>
          <p:spPr>
            <a:xfrm>
              <a:off x="4734225" y="5203500"/>
              <a:ext cx="67750" cy="126175"/>
            </a:xfrm>
            <a:custGeom>
              <a:avLst/>
              <a:gdLst/>
              <a:ahLst/>
              <a:cxnLst/>
              <a:rect l="l" t="t" r="r" b="b"/>
              <a:pathLst>
                <a:path w="2710" h="5047" extrusionOk="0">
                  <a:moveTo>
                    <a:pt x="1836" y="1"/>
                  </a:moveTo>
                  <a:cubicBezTo>
                    <a:pt x="1789" y="1"/>
                    <a:pt x="1742" y="24"/>
                    <a:pt x="1712" y="79"/>
                  </a:cubicBezTo>
                  <a:lnTo>
                    <a:pt x="772" y="1802"/>
                  </a:lnTo>
                  <a:lnTo>
                    <a:pt x="302" y="2664"/>
                  </a:lnTo>
                  <a:cubicBezTo>
                    <a:pt x="212" y="2827"/>
                    <a:pt x="1" y="3098"/>
                    <a:pt x="201" y="3264"/>
                  </a:cubicBezTo>
                  <a:cubicBezTo>
                    <a:pt x="284" y="3331"/>
                    <a:pt x="394" y="3335"/>
                    <a:pt x="496" y="3342"/>
                  </a:cubicBezTo>
                  <a:cubicBezTo>
                    <a:pt x="653" y="3357"/>
                    <a:pt x="811" y="3369"/>
                    <a:pt x="967" y="3382"/>
                  </a:cubicBezTo>
                  <a:cubicBezTo>
                    <a:pt x="1147" y="3397"/>
                    <a:pt x="1367" y="3443"/>
                    <a:pt x="1571" y="3443"/>
                  </a:cubicBezTo>
                  <a:cubicBezTo>
                    <a:pt x="1678" y="3443"/>
                    <a:pt x="1782" y="3431"/>
                    <a:pt x="1873" y="3394"/>
                  </a:cubicBezTo>
                  <a:cubicBezTo>
                    <a:pt x="1887" y="3386"/>
                    <a:pt x="1901" y="3377"/>
                    <a:pt x="1915" y="3367"/>
                  </a:cubicBezTo>
                  <a:lnTo>
                    <a:pt x="1915" y="3367"/>
                  </a:lnTo>
                  <a:cubicBezTo>
                    <a:pt x="1757" y="3863"/>
                    <a:pt x="1599" y="4358"/>
                    <a:pt x="1439" y="4853"/>
                  </a:cubicBezTo>
                  <a:cubicBezTo>
                    <a:pt x="1402" y="4970"/>
                    <a:pt x="1498" y="5046"/>
                    <a:pt x="1594" y="5046"/>
                  </a:cubicBezTo>
                  <a:cubicBezTo>
                    <a:pt x="1657" y="5046"/>
                    <a:pt x="1720" y="5013"/>
                    <a:pt x="1745" y="4936"/>
                  </a:cubicBezTo>
                  <a:lnTo>
                    <a:pt x="2672" y="2040"/>
                  </a:lnTo>
                  <a:cubicBezTo>
                    <a:pt x="2710" y="1924"/>
                    <a:pt x="2616" y="1849"/>
                    <a:pt x="2521" y="1849"/>
                  </a:cubicBezTo>
                  <a:cubicBezTo>
                    <a:pt x="2458" y="1849"/>
                    <a:pt x="2393" y="1882"/>
                    <a:pt x="2367" y="1957"/>
                  </a:cubicBezTo>
                  <a:cubicBezTo>
                    <a:pt x="2285" y="2186"/>
                    <a:pt x="2190" y="2410"/>
                    <a:pt x="2078" y="2626"/>
                  </a:cubicBezTo>
                  <a:cubicBezTo>
                    <a:pt x="1986" y="2805"/>
                    <a:pt x="1878" y="3112"/>
                    <a:pt x="1644" y="3118"/>
                  </a:cubicBezTo>
                  <a:cubicBezTo>
                    <a:pt x="1623" y="3119"/>
                    <a:pt x="1601" y="3120"/>
                    <a:pt x="1579" y="3120"/>
                  </a:cubicBezTo>
                  <a:cubicBezTo>
                    <a:pt x="1350" y="3120"/>
                    <a:pt x="1114" y="3078"/>
                    <a:pt x="888" y="3060"/>
                  </a:cubicBezTo>
                  <a:cubicBezTo>
                    <a:pt x="770" y="3051"/>
                    <a:pt x="653" y="3040"/>
                    <a:pt x="533" y="3031"/>
                  </a:cubicBezTo>
                  <a:cubicBezTo>
                    <a:pt x="510" y="3029"/>
                    <a:pt x="485" y="3026"/>
                    <a:pt x="461" y="3024"/>
                  </a:cubicBezTo>
                  <a:cubicBezTo>
                    <a:pt x="482" y="2979"/>
                    <a:pt x="516" y="2930"/>
                    <a:pt x="537" y="2893"/>
                  </a:cubicBezTo>
                  <a:cubicBezTo>
                    <a:pt x="1019" y="2008"/>
                    <a:pt x="1502" y="1122"/>
                    <a:pt x="1986" y="239"/>
                  </a:cubicBezTo>
                  <a:cubicBezTo>
                    <a:pt x="2053" y="115"/>
                    <a:pt x="1943" y="1"/>
                    <a:pt x="1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8" name="Google Shape;17038;p28"/>
            <p:cNvSpPr/>
            <p:nvPr/>
          </p:nvSpPr>
          <p:spPr>
            <a:xfrm>
              <a:off x="4813900" y="5213575"/>
              <a:ext cx="62900" cy="99125"/>
            </a:xfrm>
            <a:custGeom>
              <a:avLst/>
              <a:gdLst/>
              <a:ahLst/>
              <a:cxnLst/>
              <a:rect l="l" t="t" r="r" b="b"/>
              <a:pathLst>
                <a:path w="2516" h="3965" extrusionOk="0">
                  <a:moveTo>
                    <a:pt x="1247" y="0"/>
                  </a:moveTo>
                  <a:cubicBezTo>
                    <a:pt x="1221" y="0"/>
                    <a:pt x="1194" y="7"/>
                    <a:pt x="1169" y="21"/>
                  </a:cubicBezTo>
                  <a:lnTo>
                    <a:pt x="695" y="307"/>
                  </a:lnTo>
                  <a:cubicBezTo>
                    <a:pt x="548" y="395"/>
                    <a:pt x="639" y="604"/>
                    <a:pt x="776" y="604"/>
                  </a:cubicBezTo>
                  <a:cubicBezTo>
                    <a:pt x="801" y="604"/>
                    <a:pt x="828" y="597"/>
                    <a:pt x="854" y="581"/>
                  </a:cubicBezTo>
                  <a:lnTo>
                    <a:pt x="1177" y="387"/>
                  </a:lnTo>
                  <a:lnTo>
                    <a:pt x="1177" y="387"/>
                  </a:lnTo>
                  <a:cubicBezTo>
                    <a:pt x="1353" y="870"/>
                    <a:pt x="1083" y="1473"/>
                    <a:pt x="911" y="1916"/>
                  </a:cubicBezTo>
                  <a:cubicBezTo>
                    <a:pt x="684" y="2493"/>
                    <a:pt x="403" y="3048"/>
                    <a:pt x="70" y="3569"/>
                  </a:cubicBezTo>
                  <a:cubicBezTo>
                    <a:pt x="1" y="3679"/>
                    <a:pt x="95" y="3796"/>
                    <a:pt x="207" y="3807"/>
                  </a:cubicBezTo>
                  <a:cubicBezTo>
                    <a:pt x="908" y="3879"/>
                    <a:pt x="1608" y="3931"/>
                    <a:pt x="2312" y="3964"/>
                  </a:cubicBezTo>
                  <a:cubicBezTo>
                    <a:pt x="2315" y="3964"/>
                    <a:pt x="2317" y="3964"/>
                    <a:pt x="2320" y="3964"/>
                  </a:cubicBezTo>
                  <a:cubicBezTo>
                    <a:pt x="2515" y="3964"/>
                    <a:pt x="2511" y="3657"/>
                    <a:pt x="2312" y="3648"/>
                  </a:cubicBezTo>
                  <a:cubicBezTo>
                    <a:pt x="1697" y="3618"/>
                    <a:pt x="1083" y="3572"/>
                    <a:pt x="472" y="3513"/>
                  </a:cubicBezTo>
                  <a:cubicBezTo>
                    <a:pt x="784" y="2993"/>
                    <a:pt x="1049" y="2446"/>
                    <a:pt x="1262" y="1877"/>
                  </a:cubicBezTo>
                  <a:cubicBezTo>
                    <a:pt x="1470" y="1319"/>
                    <a:pt x="1724" y="636"/>
                    <a:pt x="1386" y="78"/>
                  </a:cubicBezTo>
                  <a:cubicBezTo>
                    <a:pt x="1355" y="28"/>
                    <a:pt x="1302" y="0"/>
                    <a:pt x="1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39" name="Google Shape;17039;p28"/>
            <p:cNvSpPr/>
            <p:nvPr/>
          </p:nvSpPr>
          <p:spPr>
            <a:xfrm>
              <a:off x="4880125" y="5207425"/>
              <a:ext cx="74925" cy="120100"/>
            </a:xfrm>
            <a:custGeom>
              <a:avLst/>
              <a:gdLst/>
              <a:ahLst/>
              <a:cxnLst/>
              <a:rect l="l" t="t" r="r" b="b"/>
              <a:pathLst>
                <a:path w="2997" h="4804" extrusionOk="0">
                  <a:moveTo>
                    <a:pt x="963" y="0"/>
                  </a:moveTo>
                  <a:cubicBezTo>
                    <a:pt x="916" y="0"/>
                    <a:pt x="870" y="24"/>
                    <a:pt x="841" y="80"/>
                  </a:cubicBezTo>
                  <a:cubicBezTo>
                    <a:pt x="523" y="718"/>
                    <a:pt x="252" y="1377"/>
                    <a:pt x="31" y="2054"/>
                  </a:cubicBezTo>
                  <a:cubicBezTo>
                    <a:pt x="0" y="2146"/>
                    <a:pt x="78" y="2255"/>
                    <a:pt x="175" y="2255"/>
                  </a:cubicBezTo>
                  <a:cubicBezTo>
                    <a:pt x="177" y="2255"/>
                    <a:pt x="180" y="2255"/>
                    <a:pt x="183" y="2255"/>
                  </a:cubicBezTo>
                  <a:cubicBezTo>
                    <a:pt x="219" y="2253"/>
                    <a:pt x="256" y="2251"/>
                    <a:pt x="293" y="2251"/>
                  </a:cubicBezTo>
                  <a:cubicBezTo>
                    <a:pt x="994" y="2251"/>
                    <a:pt x="1790" y="2646"/>
                    <a:pt x="1963" y="3375"/>
                  </a:cubicBezTo>
                  <a:cubicBezTo>
                    <a:pt x="2044" y="3721"/>
                    <a:pt x="1906" y="4066"/>
                    <a:pt x="1626" y="4281"/>
                  </a:cubicBezTo>
                  <a:cubicBezTo>
                    <a:pt x="1436" y="4425"/>
                    <a:pt x="1213" y="4487"/>
                    <a:pt x="987" y="4487"/>
                  </a:cubicBezTo>
                  <a:cubicBezTo>
                    <a:pt x="811" y="4487"/>
                    <a:pt x="634" y="4450"/>
                    <a:pt x="468" y="4387"/>
                  </a:cubicBezTo>
                  <a:cubicBezTo>
                    <a:pt x="448" y="4380"/>
                    <a:pt x="429" y="4376"/>
                    <a:pt x="412" y="4376"/>
                  </a:cubicBezTo>
                  <a:cubicBezTo>
                    <a:pt x="262" y="4376"/>
                    <a:pt x="213" y="4629"/>
                    <a:pt x="383" y="4693"/>
                  </a:cubicBezTo>
                  <a:cubicBezTo>
                    <a:pt x="574" y="4764"/>
                    <a:pt x="778" y="4803"/>
                    <a:pt x="981" y="4803"/>
                  </a:cubicBezTo>
                  <a:cubicBezTo>
                    <a:pt x="1264" y="4803"/>
                    <a:pt x="1543" y="4728"/>
                    <a:pt x="1779" y="4559"/>
                  </a:cubicBezTo>
                  <a:cubicBezTo>
                    <a:pt x="2133" y="4304"/>
                    <a:pt x="2346" y="3890"/>
                    <a:pt x="2295" y="3450"/>
                  </a:cubicBezTo>
                  <a:cubicBezTo>
                    <a:pt x="2191" y="2543"/>
                    <a:pt x="1264" y="1982"/>
                    <a:pt x="408" y="1940"/>
                  </a:cubicBezTo>
                  <a:cubicBezTo>
                    <a:pt x="585" y="1426"/>
                    <a:pt x="791" y="925"/>
                    <a:pt x="1026" y="436"/>
                  </a:cubicBezTo>
                  <a:cubicBezTo>
                    <a:pt x="1031" y="436"/>
                    <a:pt x="1036" y="436"/>
                    <a:pt x="1040" y="436"/>
                  </a:cubicBezTo>
                  <a:cubicBezTo>
                    <a:pt x="1052" y="436"/>
                    <a:pt x="1064" y="435"/>
                    <a:pt x="1076" y="434"/>
                  </a:cubicBezTo>
                  <a:cubicBezTo>
                    <a:pt x="1411" y="375"/>
                    <a:pt x="1750" y="345"/>
                    <a:pt x="2090" y="345"/>
                  </a:cubicBezTo>
                  <a:cubicBezTo>
                    <a:pt x="2340" y="345"/>
                    <a:pt x="2590" y="361"/>
                    <a:pt x="2838" y="393"/>
                  </a:cubicBezTo>
                  <a:cubicBezTo>
                    <a:pt x="2843" y="394"/>
                    <a:pt x="2848" y="394"/>
                    <a:pt x="2852" y="394"/>
                  </a:cubicBezTo>
                  <a:cubicBezTo>
                    <a:pt x="2931" y="394"/>
                    <a:pt x="2997" y="309"/>
                    <a:pt x="2997" y="235"/>
                  </a:cubicBezTo>
                  <a:cubicBezTo>
                    <a:pt x="2995" y="141"/>
                    <a:pt x="2923" y="88"/>
                    <a:pt x="2838" y="77"/>
                  </a:cubicBezTo>
                  <a:cubicBezTo>
                    <a:pt x="2591" y="46"/>
                    <a:pt x="2342" y="31"/>
                    <a:pt x="2094" y="31"/>
                  </a:cubicBezTo>
                  <a:cubicBezTo>
                    <a:pt x="1768" y="31"/>
                    <a:pt x="1443" y="57"/>
                    <a:pt x="1121" y="110"/>
                  </a:cubicBezTo>
                  <a:cubicBezTo>
                    <a:pt x="1096" y="45"/>
                    <a:pt x="1029" y="0"/>
                    <a:pt x="9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0" name="Google Shape;17040;p28"/>
            <p:cNvSpPr/>
            <p:nvPr/>
          </p:nvSpPr>
          <p:spPr>
            <a:xfrm>
              <a:off x="5059600" y="5166500"/>
              <a:ext cx="90600" cy="15700"/>
            </a:xfrm>
            <a:custGeom>
              <a:avLst/>
              <a:gdLst/>
              <a:ahLst/>
              <a:cxnLst/>
              <a:rect l="l" t="t" r="r" b="b"/>
              <a:pathLst>
                <a:path w="3624" h="628" extrusionOk="0">
                  <a:moveTo>
                    <a:pt x="238" y="0"/>
                  </a:moveTo>
                  <a:cubicBezTo>
                    <a:pt x="96" y="0"/>
                    <a:pt x="1" y="211"/>
                    <a:pt x="154" y="293"/>
                  </a:cubicBezTo>
                  <a:cubicBezTo>
                    <a:pt x="372" y="410"/>
                    <a:pt x="661" y="392"/>
                    <a:pt x="900" y="410"/>
                  </a:cubicBezTo>
                  <a:lnTo>
                    <a:pt x="1720" y="481"/>
                  </a:lnTo>
                  <a:lnTo>
                    <a:pt x="3420" y="627"/>
                  </a:lnTo>
                  <a:cubicBezTo>
                    <a:pt x="3426" y="627"/>
                    <a:pt x="3432" y="628"/>
                    <a:pt x="3438" y="628"/>
                  </a:cubicBezTo>
                  <a:cubicBezTo>
                    <a:pt x="3623" y="628"/>
                    <a:pt x="3617" y="328"/>
                    <a:pt x="3421" y="312"/>
                  </a:cubicBezTo>
                  <a:lnTo>
                    <a:pt x="1847" y="177"/>
                  </a:lnTo>
                  <a:lnTo>
                    <a:pt x="1091" y="113"/>
                  </a:lnTo>
                  <a:lnTo>
                    <a:pt x="714" y="80"/>
                  </a:lnTo>
                  <a:cubicBezTo>
                    <a:pt x="592" y="69"/>
                    <a:pt x="426" y="81"/>
                    <a:pt x="314" y="20"/>
                  </a:cubicBezTo>
                  <a:cubicBezTo>
                    <a:pt x="288" y="6"/>
                    <a:pt x="263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1" name="Google Shape;17041;p28"/>
            <p:cNvSpPr/>
            <p:nvPr/>
          </p:nvSpPr>
          <p:spPr>
            <a:xfrm>
              <a:off x="5064750" y="5192125"/>
              <a:ext cx="75850" cy="11375"/>
            </a:xfrm>
            <a:custGeom>
              <a:avLst/>
              <a:gdLst/>
              <a:ahLst/>
              <a:cxnLst/>
              <a:rect l="l" t="t" r="r" b="b"/>
              <a:pathLst>
                <a:path w="3034" h="455" extrusionOk="0">
                  <a:moveTo>
                    <a:pt x="2840" y="1"/>
                  </a:moveTo>
                  <a:cubicBezTo>
                    <a:pt x="2837" y="1"/>
                    <a:pt x="2833" y="1"/>
                    <a:pt x="2830" y="1"/>
                  </a:cubicBezTo>
                  <a:lnTo>
                    <a:pt x="205" y="139"/>
                  </a:lnTo>
                  <a:cubicBezTo>
                    <a:pt x="7" y="148"/>
                    <a:pt x="0" y="454"/>
                    <a:pt x="194" y="454"/>
                  </a:cubicBezTo>
                  <a:cubicBezTo>
                    <a:pt x="197" y="454"/>
                    <a:pt x="200" y="454"/>
                    <a:pt x="204" y="454"/>
                  </a:cubicBezTo>
                  <a:lnTo>
                    <a:pt x="2828" y="318"/>
                  </a:lnTo>
                  <a:cubicBezTo>
                    <a:pt x="3027" y="307"/>
                    <a:pt x="3033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2" name="Google Shape;17042;p28"/>
            <p:cNvSpPr/>
            <p:nvPr/>
          </p:nvSpPr>
          <p:spPr>
            <a:xfrm>
              <a:off x="5171550" y="5122550"/>
              <a:ext cx="68900" cy="99000"/>
            </a:xfrm>
            <a:custGeom>
              <a:avLst/>
              <a:gdLst/>
              <a:ahLst/>
              <a:cxnLst/>
              <a:rect l="l" t="t" r="r" b="b"/>
              <a:pathLst>
                <a:path w="2756" h="3960" extrusionOk="0">
                  <a:moveTo>
                    <a:pt x="1381" y="445"/>
                  </a:moveTo>
                  <a:cubicBezTo>
                    <a:pt x="1399" y="512"/>
                    <a:pt x="1457" y="570"/>
                    <a:pt x="1529" y="570"/>
                  </a:cubicBezTo>
                  <a:cubicBezTo>
                    <a:pt x="1554" y="570"/>
                    <a:pt x="1581" y="563"/>
                    <a:pt x="1608" y="547"/>
                  </a:cubicBezTo>
                  <a:cubicBezTo>
                    <a:pt x="1674" y="508"/>
                    <a:pt x="1741" y="491"/>
                    <a:pt x="1806" y="491"/>
                  </a:cubicBezTo>
                  <a:cubicBezTo>
                    <a:pt x="1986" y="491"/>
                    <a:pt x="2154" y="620"/>
                    <a:pt x="2251" y="782"/>
                  </a:cubicBezTo>
                  <a:cubicBezTo>
                    <a:pt x="2376" y="995"/>
                    <a:pt x="2415" y="1257"/>
                    <a:pt x="2412" y="1499"/>
                  </a:cubicBezTo>
                  <a:cubicBezTo>
                    <a:pt x="2404" y="2007"/>
                    <a:pt x="2175" y="2485"/>
                    <a:pt x="1876" y="2884"/>
                  </a:cubicBezTo>
                  <a:cubicBezTo>
                    <a:pt x="1721" y="3091"/>
                    <a:pt x="1544" y="3281"/>
                    <a:pt x="1348" y="3448"/>
                  </a:cubicBezTo>
                  <a:cubicBezTo>
                    <a:pt x="1221" y="3558"/>
                    <a:pt x="1087" y="3637"/>
                    <a:pt x="953" y="3637"/>
                  </a:cubicBezTo>
                  <a:cubicBezTo>
                    <a:pt x="857" y="3637"/>
                    <a:pt x="761" y="3596"/>
                    <a:pt x="670" y="3497"/>
                  </a:cubicBezTo>
                  <a:cubicBezTo>
                    <a:pt x="291" y="3088"/>
                    <a:pt x="358" y="2386"/>
                    <a:pt x="515" y="1899"/>
                  </a:cubicBezTo>
                  <a:cubicBezTo>
                    <a:pt x="689" y="1357"/>
                    <a:pt x="1029" y="888"/>
                    <a:pt x="1381" y="445"/>
                  </a:cubicBezTo>
                  <a:close/>
                  <a:moveTo>
                    <a:pt x="1392" y="0"/>
                  </a:moveTo>
                  <a:cubicBezTo>
                    <a:pt x="1357" y="0"/>
                    <a:pt x="1321" y="16"/>
                    <a:pt x="1290" y="55"/>
                  </a:cubicBezTo>
                  <a:cubicBezTo>
                    <a:pt x="839" y="616"/>
                    <a:pt x="381" y="1203"/>
                    <a:pt x="183" y="1907"/>
                  </a:cubicBezTo>
                  <a:cubicBezTo>
                    <a:pt x="13" y="2504"/>
                    <a:pt x="1" y="3350"/>
                    <a:pt x="519" y="3792"/>
                  </a:cubicBezTo>
                  <a:cubicBezTo>
                    <a:pt x="660" y="3911"/>
                    <a:pt x="803" y="3960"/>
                    <a:pt x="944" y="3960"/>
                  </a:cubicBezTo>
                  <a:cubicBezTo>
                    <a:pt x="1376" y="3960"/>
                    <a:pt x="1791" y="3497"/>
                    <a:pt x="2053" y="3171"/>
                  </a:cubicBezTo>
                  <a:cubicBezTo>
                    <a:pt x="2454" y="2670"/>
                    <a:pt x="2755" y="2045"/>
                    <a:pt x="2727" y="1390"/>
                  </a:cubicBezTo>
                  <a:cubicBezTo>
                    <a:pt x="2711" y="1047"/>
                    <a:pt x="2617" y="675"/>
                    <a:pt x="2371" y="421"/>
                  </a:cubicBezTo>
                  <a:cubicBezTo>
                    <a:pt x="2221" y="266"/>
                    <a:pt x="2016" y="178"/>
                    <a:pt x="1809" y="178"/>
                  </a:cubicBezTo>
                  <a:cubicBezTo>
                    <a:pt x="1717" y="178"/>
                    <a:pt x="1625" y="195"/>
                    <a:pt x="1538" y="232"/>
                  </a:cubicBezTo>
                  <a:cubicBezTo>
                    <a:pt x="1579" y="122"/>
                    <a:pt x="1488" y="0"/>
                    <a:pt x="1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3" name="Google Shape;17043;p28"/>
            <p:cNvSpPr/>
            <p:nvPr/>
          </p:nvSpPr>
          <p:spPr>
            <a:xfrm>
              <a:off x="5231875" y="5211725"/>
              <a:ext cx="17250" cy="54275"/>
            </a:xfrm>
            <a:custGeom>
              <a:avLst/>
              <a:gdLst/>
              <a:ahLst/>
              <a:cxnLst/>
              <a:rect l="l" t="t" r="r" b="b"/>
              <a:pathLst>
                <a:path w="690" h="2171" extrusionOk="0">
                  <a:moveTo>
                    <a:pt x="475" y="1"/>
                  </a:moveTo>
                  <a:cubicBezTo>
                    <a:pt x="397" y="1"/>
                    <a:pt x="308" y="73"/>
                    <a:pt x="316" y="157"/>
                  </a:cubicBezTo>
                  <a:cubicBezTo>
                    <a:pt x="375" y="764"/>
                    <a:pt x="278" y="1375"/>
                    <a:pt x="35" y="1932"/>
                  </a:cubicBezTo>
                  <a:cubicBezTo>
                    <a:pt x="1" y="2011"/>
                    <a:pt x="12" y="2103"/>
                    <a:pt x="91" y="2150"/>
                  </a:cubicBezTo>
                  <a:cubicBezTo>
                    <a:pt x="115" y="2164"/>
                    <a:pt x="143" y="2170"/>
                    <a:pt x="172" y="2170"/>
                  </a:cubicBezTo>
                  <a:cubicBezTo>
                    <a:pt x="228" y="2170"/>
                    <a:pt x="285" y="2145"/>
                    <a:pt x="308" y="2094"/>
                  </a:cubicBezTo>
                  <a:cubicBezTo>
                    <a:pt x="579" y="1487"/>
                    <a:pt x="690" y="821"/>
                    <a:pt x="632" y="160"/>
                  </a:cubicBezTo>
                  <a:cubicBezTo>
                    <a:pt x="624" y="74"/>
                    <a:pt x="565" y="1"/>
                    <a:pt x="4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4" name="Google Shape;17044;p28"/>
            <p:cNvSpPr/>
            <p:nvPr/>
          </p:nvSpPr>
          <p:spPr>
            <a:xfrm>
              <a:off x="5268450" y="5123500"/>
              <a:ext cx="59975" cy="102425"/>
            </a:xfrm>
            <a:custGeom>
              <a:avLst/>
              <a:gdLst/>
              <a:ahLst/>
              <a:cxnLst/>
              <a:rect l="l" t="t" r="r" b="b"/>
              <a:pathLst>
                <a:path w="2399" h="4097" extrusionOk="0">
                  <a:moveTo>
                    <a:pt x="1375" y="319"/>
                  </a:moveTo>
                  <a:cubicBezTo>
                    <a:pt x="1492" y="319"/>
                    <a:pt x="1609" y="363"/>
                    <a:pt x="1712" y="438"/>
                  </a:cubicBezTo>
                  <a:cubicBezTo>
                    <a:pt x="1928" y="596"/>
                    <a:pt x="2002" y="877"/>
                    <a:pt x="2013" y="1134"/>
                  </a:cubicBezTo>
                  <a:cubicBezTo>
                    <a:pt x="2033" y="1660"/>
                    <a:pt x="1890" y="2234"/>
                    <a:pt x="1673" y="2712"/>
                  </a:cubicBezTo>
                  <a:cubicBezTo>
                    <a:pt x="1568" y="2947"/>
                    <a:pt x="1433" y="3168"/>
                    <a:pt x="1268" y="3367"/>
                  </a:cubicBezTo>
                  <a:cubicBezTo>
                    <a:pt x="1131" y="3533"/>
                    <a:pt x="913" y="3777"/>
                    <a:pt x="673" y="3777"/>
                  </a:cubicBezTo>
                  <a:cubicBezTo>
                    <a:pt x="659" y="3777"/>
                    <a:pt x="644" y="3776"/>
                    <a:pt x="629" y="3774"/>
                  </a:cubicBezTo>
                  <a:cubicBezTo>
                    <a:pt x="369" y="3739"/>
                    <a:pt x="353" y="3387"/>
                    <a:pt x="346" y="3186"/>
                  </a:cubicBezTo>
                  <a:cubicBezTo>
                    <a:pt x="308" y="2220"/>
                    <a:pt x="513" y="1258"/>
                    <a:pt x="946" y="391"/>
                  </a:cubicBezTo>
                  <a:cubicBezTo>
                    <a:pt x="971" y="418"/>
                    <a:pt x="1004" y="432"/>
                    <a:pt x="1038" y="432"/>
                  </a:cubicBezTo>
                  <a:cubicBezTo>
                    <a:pt x="1066" y="432"/>
                    <a:pt x="1095" y="422"/>
                    <a:pt x="1118" y="402"/>
                  </a:cubicBezTo>
                  <a:cubicBezTo>
                    <a:pt x="1199" y="345"/>
                    <a:pt x="1287" y="319"/>
                    <a:pt x="1375" y="319"/>
                  </a:cubicBezTo>
                  <a:close/>
                  <a:moveTo>
                    <a:pt x="1366" y="1"/>
                  </a:moveTo>
                  <a:cubicBezTo>
                    <a:pt x="1223" y="1"/>
                    <a:pt x="1082" y="40"/>
                    <a:pt x="960" y="128"/>
                  </a:cubicBezTo>
                  <a:cubicBezTo>
                    <a:pt x="935" y="145"/>
                    <a:pt x="916" y="169"/>
                    <a:pt x="907" y="197"/>
                  </a:cubicBezTo>
                  <a:cubicBezTo>
                    <a:pt x="874" y="168"/>
                    <a:pt x="833" y="150"/>
                    <a:pt x="792" y="150"/>
                  </a:cubicBezTo>
                  <a:cubicBezTo>
                    <a:pt x="746" y="150"/>
                    <a:pt x="701" y="173"/>
                    <a:pt x="673" y="230"/>
                  </a:cubicBezTo>
                  <a:cubicBezTo>
                    <a:pt x="339" y="902"/>
                    <a:pt x="129" y="1631"/>
                    <a:pt x="54" y="2378"/>
                  </a:cubicBezTo>
                  <a:cubicBezTo>
                    <a:pt x="20" y="2726"/>
                    <a:pt x="1" y="3091"/>
                    <a:pt x="51" y="3439"/>
                  </a:cubicBezTo>
                  <a:cubicBezTo>
                    <a:pt x="90" y="3714"/>
                    <a:pt x="222" y="3998"/>
                    <a:pt x="516" y="4075"/>
                  </a:cubicBezTo>
                  <a:cubicBezTo>
                    <a:pt x="573" y="4090"/>
                    <a:pt x="629" y="4097"/>
                    <a:pt x="684" y="4097"/>
                  </a:cubicBezTo>
                  <a:cubicBezTo>
                    <a:pt x="1240" y="4097"/>
                    <a:pt x="1701" y="3376"/>
                    <a:pt x="1908" y="2951"/>
                  </a:cubicBezTo>
                  <a:cubicBezTo>
                    <a:pt x="2196" y="2364"/>
                    <a:pt x="2398" y="1615"/>
                    <a:pt x="2314" y="957"/>
                  </a:cubicBezTo>
                  <a:cubicBezTo>
                    <a:pt x="2268" y="620"/>
                    <a:pt x="2113" y="299"/>
                    <a:pt x="1809" y="123"/>
                  </a:cubicBezTo>
                  <a:cubicBezTo>
                    <a:pt x="1674" y="46"/>
                    <a:pt x="1519" y="1"/>
                    <a:pt x="13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5" name="Google Shape;17045;p28"/>
            <p:cNvSpPr/>
            <p:nvPr/>
          </p:nvSpPr>
          <p:spPr>
            <a:xfrm>
              <a:off x="5340600" y="5119275"/>
              <a:ext cx="58325" cy="103275"/>
            </a:xfrm>
            <a:custGeom>
              <a:avLst/>
              <a:gdLst/>
              <a:ahLst/>
              <a:cxnLst/>
              <a:rect l="l" t="t" r="r" b="b"/>
              <a:pathLst>
                <a:path w="2333" h="4131" extrusionOk="0">
                  <a:moveTo>
                    <a:pt x="1406" y="325"/>
                  </a:moveTo>
                  <a:cubicBezTo>
                    <a:pt x="1464" y="325"/>
                    <a:pt x="1527" y="351"/>
                    <a:pt x="1593" y="413"/>
                  </a:cubicBezTo>
                  <a:cubicBezTo>
                    <a:pt x="1801" y="609"/>
                    <a:pt x="1881" y="949"/>
                    <a:pt x="1909" y="1223"/>
                  </a:cubicBezTo>
                  <a:cubicBezTo>
                    <a:pt x="1961" y="1738"/>
                    <a:pt x="1859" y="2295"/>
                    <a:pt x="1644" y="2765"/>
                  </a:cubicBezTo>
                  <a:cubicBezTo>
                    <a:pt x="1449" y="3196"/>
                    <a:pt x="1134" y="3600"/>
                    <a:pt x="679" y="3774"/>
                  </a:cubicBezTo>
                  <a:cubicBezTo>
                    <a:pt x="640" y="3789"/>
                    <a:pt x="594" y="3811"/>
                    <a:pt x="550" y="3811"/>
                  </a:cubicBezTo>
                  <a:cubicBezTo>
                    <a:pt x="539" y="3811"/>
                    <a:pt x="528" y="3810"/>
                    <a:pt x="518" y="3807"/>
                  </a:cubicBezTo>
                  <a:cubicBezTo>
                    <a:pt x="447" y="3783"/>
                    <a:pt x="421" y="3689"/>
                    <a:pt x="399" y="3620"/>
                  </a:cubicBezTo>
                  <a:cubicBezTo>
                    <a:pt x="357" y="3482"/>
                    <a:pt x="353" y="3337"/>
                    <a:pt x="364" y="3194"/>
                  </a:cubicBezTo>
                  <a:cubicBezTo>
                    <a:pt x="385" y="2892"/>
                    <a:pt x="463" y="2588"/>
                    <a:pt x="541" y="2293"/>
                  </a:cubicBezTo>
                  <a:cubicBezTo>
                    <a:pt x="722" y="1632"/>
                    <a:pt x="985" y="996"/>
                    <a:pt x="1328" y="402"/>
                  </a:cubicBezTo>
                  <a:cubicBezTo>
                    <a:pt x="1341" y="380"/>
                    <a:pt x="1348" y="357"/>
                    <a:pt x="1350" y="333"/>
                  </a:cubicBezTo>
                  <a:cubicBezTo>
                    <a:pt x="1368" y="328"/>
                    <a:pt x="1387" y="325"/>
                    <a:pt x="1406" y="325"/>
                  </a:cubicBezTo>
                  <a:close/>
                  <a:moveTo>
                    <a:pt x="1394" y="1"/>
                  </a:moveTo>
                  <a:cubicBezTo>
                    <a:pt x="1097" y="1"/>
                    <a:pt x="888" y="267"/>
                    <a:pt x="745" y="521"/>
                  </a:cubicBezTo>
                  <a:cubicBezTo>
                    <a:pt x="698" y="606"/>
                    <a:pt x="736" y="686"/>
                    <a:pt x="798" y="728"/>
                  </a:cubicBezTo>
                  <a:cubicBezTo>
                    <a:pt x="524" y="1283"/>
                    <a:pt x="314" y="1867"/>
                    <a:pt x="172" y="2470"/>
                  </a:cubicBezTo>
                  <a:cubicBezTo>
                    <a:pt x="89" y="2829"/>
                    <a:pt x="1" y="3213"/>
                    <a:pt x="67" y="3583"/>
                  </a:cubicBezTo>
                  <a:cubicBezTo>
                    <a:pt x="113" y="3848"/>
                    <a:pt x="256" y="4130"/>
                    <a:pt x="535" y="4130"/>
                  </a:cubicBezTo>
                  <a:cubicBezTo>
                    <a:pt x="568" y="4130"/>
                    <a:pt x="602" y="4127"/>
                    <a:pt x="639" y="4118"/>
                  </a:cubicBezTo>
                  <a:cubicBezTo>
                    <a:pt x="1239" y="3984"/>
                    <a:pt x="1688" y="3435"/>
                    <a:pt x="1930" y="2901"/>
                  </a:cubicBezTo>
                  <a:cubicBezTo>
                    <a:pt x="2205" y="2285"/>
                    <a:pt x="2332" y="1536"/>
                    <a:pt x="2168" y="874"/>
                  </a:cubicBezTo>
                  <a:cubicBezTo>
                    <a:pt x="2086" y="543"/>
                    <a:pt x="1900" y="122"/>
                    <a:pt x="1540" y="21"/>
                  </a:cubicBezTo>
                  <a:cubicBezTo>
                    <a:pt x="1489" y="7"/>
                    <a:pt x="1441" y="1"/>
                    <a:pt x="13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6" name="Google Shape;17046;p28"/>
            <p:cNvSpPr/>
            <p:nvPr/>
          </p:nvSpPr>
          <p:spPr>
            <a:xfrm>
              <a:off x="5406650" y="5112625"/>
              <a:ext cx="55325" cy="110050"/>
            </a:xfrm>
            <a:custGeom>
              <a:avLst/>
              <a:gdLst/>
              <a:ahLst/>
              <a:cxnLst/>
              <a:rect l="l" t="t" r="r" b="b"/>
              <a:pathLst>
                <a:path w="2213" h="4402" extrusionOk="0">
                  <a:moveTo>
                    <a:pt x="1259" y="2353"/>
                  </a:moveTo>
                  <a:cubicBezTo>
                    <a:pt x="1339" y="2353"/>
                    <a:pt x="1419" y="2362"/>
                    <a:pt x="1495" y="2385"/>
                  </a:cubicBezTo>
                  <a:cubicBezTo>
                    <a:pt x="1845" y="2490"/>
                    <a:pt x="1917" y="2874"/>
                    <a:pt x="1798" y="3181"/>
                  </a:cubicBezTo>
                  <a:cubicBezTo>
                    <a:pt x="1680" y="3485"/>
                    <a:pt x="1393" y="3817"/>
                    <a:pt x="1113" y="3985"/>
                  </a:cubicBezTo>
                  <a:cubicBezTo>
                    <a:pt x="1006" y="4049"/>
                    <a:pt x="900" y="4080"/>
                    <a:pt x="804" y="4080"/>
                  </a:cubicBezTo>
                  <a:cubicBezTo>
                    <a:pt x="590" y="4080"/>
                    <a:pt x="420" y="3928"/>
                    <a:pt x="369" y="3659"/>
                  </a:cubicBezTo>
                  <a:cubicBezTo>
                    <a:pt x="303" y="3314"/>
                    <a:pt x="344" y="2934"/>
                    <a:pt x="436" y="2569"/>
                  </a:cubicBezTo>
                  <a:cubicBezTo>
                    <a:pt x="444" y="2641"/>
                    <a:pt x="452" y="2713"/>
                    <a:pt x="461" y="2785"/>
                  </a:cubicBezTo>
                  <a:cubicBezTo>
                    <a:pt x="473" y="2885"/>
                    <a:pt x="559" y="2935"/>
                    <a:pt x="638" y="2935"/>
                  </a:cubicBezTo>
                  <a:cubicBezTo>
                    <a:pt x="717" y="2935"/>
                    <a:pt x="789" y="2886"/>
                    <a:pt x="778" y="2786"/>
                  </a:cubicBezTo>
                  <a:lnTo>
                    <a:pt x="738" y="2448"/>
                  </a:lnTo>
                  <a:cubicBezTo>
                    <a:pt x="906" y="2397"/>
                    <a:pt x="1085" y="2353"/>
                    <a:pt x="1259" y="2353"/>
                  </a:cubicBezTo>
                  <a:close/>
                  <a:moveTo>
                    <a:pt x="1896" y="0"/>
                  </a:moveTo>
                  <a:cubicBezTo>
                    <a:pt x="1870" y="0"/>
                    <a:pt x="1842" y="9"/>
                    <a:pt x="1813" y="29"/>
                  </a:cubicBezTo>
                  <a:cubicBezTo>
                    <a:pt x="728" y="789"/>
                    <a:pt x="1" y="2094"/>
                    <a:pt x="32" y="3433"/>
                  </a:cubicBezTo>
                  <a:cubicBezTo>
                    <a:pt x="38" y="3712"/>
                    <a:pt x="95" y="4019"/>
                    <a:pt x="304" y="4220"/>
                  </a:cubicBezTo>
                  <a:cubicBezTo>
                    <a:pt x="436" y="4346"/>
                    <a:pt x="608" y="4401"/>
                    <a:pt x="782" y="4401"/>
                  </a:cubicBezTo>
                  <a:cubicBezTo>
                    <a:pt x="902" y="4401"/>
                    <a:pt x="1024" y="4375"/>
                    <a:pt x="1135" y="4328"/>
                  </a:cubicBezTo>
                  <a:cubicBezTo>
                    <a:pt x="1445" y="4195"/>
                    <a:pt x="1700" y="3916"/>
                    <a:pt x="1895" y="3646"/>
                  </a:cubicBezTo>
                  <a:cubicBezTo>
                    <a:pt x="2091" y="3379"/>
                    <a:pt x="2213" y="3059"/>
                    <a:pt x="2155" y="2727"/>
                  </a:cubicBezTo>
                  <a:cubicBezTo>
                    <a:pt x="2068" y="2217"/>
                    <a:pt x="1680" y="2059"/>
                    <a:pt x="1257" y="2059"/>
                  </a:cubicBezTo>
                  <a:cubicBezTo>
                    <a:pt x="1020" y="2059"/>
                    <a:pt x="771" y="2109"/>
                    <a:pt x="558" y="2174"/>
                  </a:cubicBezTo>
                  <a:cubicBezTo>
                    <a:pt x="604" y="2048"/>
                    <a:pt x="654" y="1926"/>
                    <a:pt x="707" y="1813"/>
                  </a:cubicBezTo>
                  <a:cubicBezTo>
                    <a:pt x="991" y="1209"/>
                    <a:pt x="1426" y="688"/>
                    <a:pt x="1972" y="303"/>
                  </a:cubicBezTo>
                  <a:cubicBezTo>
                    <a:pt x="2109" y="207"/>
                    <a:pt x="2025" y="0"/>
                    <a:pt x="1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7" name="Google Shape;17047;p28"/>
            <p:cNvSpPr/>
            <p:nvPr/>
          </p:nvSpPr>
          <p:spPr>
            <a:xfrm>
              <a:off x="5471900" y="5108375"/>
              <a:ext cx="82300" cy="110775"/>
            </a:xfrm>
            <a:custGeom>
              <a:avLst/>
              <a:gdLst/>
              <a:ahLst/>
              <a:cxnLst/>
              <a:rect l="l" t="t" r="r" b="b"/>
              <a:pathLst>
                <a:path w="3292" h="4431" extrusionOk="0">
                  <a:moveTo>
                    <a:pt x="2044" y="1"/>
                  </a:moveTo>
                  <a:cubicBezTo>
                    <a:pt x="1786" y="1"/>
                    <a:pt x="1529" y="18"/>
                    <a:pt x="1273" y="53"/>
                  </a:cubicBezTo>
                  <a:cubicBezTo>
                    <a:pt x="1246" y="35"/>
                    <a:pt x="1215" y="24"/>
                    <a:pt x="1184" y="24"/>
                  </a:cubicBezTo>
                  <a:cubicBezTo>
                    <a:pt x="1145" y="24"/>
                    <a:pt x="1107" y="42"/>
                    <a:pt x="1079" y="81"/>
                  </a:cubicBezTo>
                  <a:cubicBezTo>
                    <a:pt x="1032" y="89"/>
                    <a:pt x="985" y="92"/>
                    <a:pt x="939" y="102"/>
                  </a:cubicBezTo>
                  <a:cubicBezTo>
                    <a:pt x="778" y="133"/>
                    <a:pt x="803" y="337"/>
                    <a:pt x="924" y="393"/>
                  </a:cubicBezTo>
                  <a:cubicBezTo>
                    <a:pt x="673" y="916"/>
                    <a:pt x="422" y="1440"/>
                    <a:pt x="172" y="1965"/>
                  </a:cubicBezTo>
                  <a:cubicBezTo>
                    <a:pt x="118" y="2075"/>
                    <a:pt x="190" y="2203"/>
                    <a:pt x="308" y="2203"/>
                  </a:cubicBezTo>
                  <a:cubicBezTo>
                    <a:pt x="321" y="2203"/>
                    <a:pt x="335" y="2201"/>
                    <a:pt x="349" y="2198"/>
                  </a:cubicBezTo>
                  <a:cubicBezTo>
                    <a:pt x="562" y="2147"/>
                    <a:pt x="787" y="2109"/>
                    <a:pt x="1009" y="2109"/>
                  </a:cubicBezTo>
                  <a:cubicBezTo>
                    <a:pt x="1254" y="2109"/>
                    <a:pt x="1495" y="2155"/>
                    <a:pt x="1715" y="2278"/>
                  </a:cubicBezTo>
                  <a:cubicBezTo>
                    <a:pt x="2067" y="2475"/>
                    <a:pt x="2263" y="2834"/>
                    <a:pt x="2194" y="3237"/>
                  </a:cubicBezTo>
                  <a:cubicBezTo>
                    <a:pt x="2090" y="3833"/>
                    <a:pt x="1594" y="4117"/>
                    <a:pt x="1071" y="4117"/>
                  </a:cubicBezTo>
                  <a:cubicBezTo>
                    <a:pt x="808" y="4117"/>
                    <a:pt x="538" y="4045"/>
                    <a:pt x="308" y="3906"/>
                  </a:cubicBezTo>
                  <a:cubicBezTo>
                    <a:pt x="281" y="3889"/>
                    <a:pt x="254" y="3882"/>
                    <a:pt x="228" y="3882"/>
                  </a:cubicBezTo>
                  <a:cubicBezTo>
                    <a:pt x="92" y="3882"/>
                    <a:pt x="0" y="4090"/>
                    <a:pt x="148" y="4178"/>
                  </a:cubicBezTo>
                  <a:cubicBezTo>
                    <a:pt x="427" y="4347"/>
                    <a:pt x="748" y="4431"/>
                    <a:pt x="1062" y="4431"/>
                  </a:cubicBezTo>
                  <a:cubicBezTo>
                    <a:pt x="1741" y="4431"/>
                    <a:pt x="2387" y="4039"/>
                    <a:pt x="2508" y="3271"/>
                  </a:cubicBezTo>
                  <a:cubicBezTo>
                    <a:pt x="2583" y="2787"/>
                    <a:pt x="2376" y="2339"/>
                    <a:pt x="1972" y="2065"/>
                  </a:cubicBezTo>
                  <a:cubicBezTo>
                    <a:pt x="1684" y="1868"/>
                    <a:pt x="1352" y="1796"/>
                    <a:pt x="1015" y="1796"/>
                  </a:cubicBezTo>
                  <a:cubicBezTo>
                    <a:pt x="871" y="1796"/>
                    <a:pt x="726" y="1809"/>
                    <a:pt x="584" y="1831"/>
                  </a:cubicBezTo>
                  <a:lnTo>
                    <a:pt x="1284" y="368"/>
                  </a:lnTo>
                  <a:cubicBezTo>
                    <a:pt x="1536" y="331"/>
                    <a:pt x="1790" y="313"/>
                    <a:pt x="2043" y="313"/>
                  </a:cubicBezTo>
                  <a:cubicBezTo>
                    <a:pt x="2370" y="313"/>
                    <a:pt x="2696" y="343"/>
                    <a:pt x="3018" y="404"/>
                  </a:cubicBezTo>
                  <a:cubicBezTo>
                    <a:pt x="3031" y="407"/>
                    <a:pt x="3043" y="408"/>
                    <a:pt x="3054" y="408"/>
                  </a:cubicBezTo>
                  <a:cubicBezTo>
                    <a:pt x="3227" y="408"/>
                    <a:pt x="3291" y="137"/>
                    <a:pt x="3105" y="100"/>
                  </a:cubicBezTo>
                  <a:cubicBezTo>
                    <a:pt x="2754" y="34"/>
                    <a:pt x="2399" y="1"/>
                    <a:pt x="20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8" name="Google Shape;17048;p28"/>
            <p:cNvSpPr/>
            <p:nvPr/>
          </p:nvSpPr>
          <p:spPr>
            <a:xfrm>
              <a:off x="1416750" y="4058750"/>
              <a:ext cx="150125" cy="98375"/>
            </a:xfrm>
            <a:custGeom>
              <a:avLst/>
              <a:gdLst/>
              <a:ahLst/>
              <a:cxnLst/>
              <a:rect l="l" t="t" r="r" b="b"/>
              <a:pathLst>
                <a:path w="6005" h="3935" extrusionOk="0">
                  <a:moveTo>
                    <a:pt x="346" y="0"/>
                  </a:moveTo>
                  <a:cubicBezTo>
                    <a:pt x="262" y="0"/>
                    <a:pt x="184" y="48"/>
                    <a:pt x="168" y="157"/>
                  </a:cubicBezTo>
                  <a:cubicBezTo>
                    <a:pt x="1" y="1302"/>
                    <a:pt x="350" y="2477"/>
                    <a:pt x="1137" y="3329"/>
                  </a:cubicBezTo>
                  <a:cubicBezTo>
                    <a:pt x="1282" y="3488"/>
                    <a:pt x="1461" y="3691"/>
                    <a:pt x="1691" y="3691"/>
                  </a:cubicBezTo>
                  <a:cubicBezTo>
                    <a:pt x="1713" y="3691"/>
                    <a:pt x="1736" y="3689"/>
                    <a:pt x="1760" y="3685"/>
                  </a:cubicBezTo>
                  <a:cubicBezTo>
                    <a:pt x="2008" y="3640"/>
                    <a:pt x="2160" y="3345"/>
                    <a:pt x="2276" y="3149"/>
                  </a:cubicBezTo>
                  <a:cubicBezTo>
                    <a:pt x="2401" y="2930"/>
                    <a:pt x="2500" y="2696"/>
                    <a:pt x="2570" y="2453"/>
                  </a:cubicBezTo>
                  <a:cubicBezTo>
                    <a:pt x="2863" y="3195"/>
                    <a:pt x="3390" y="3821"/>
                    <a:pt x="4251" y="3922"/>
                  </a:cubicBezTo>
                  <a:cubicBezTo>
                    <a:pt x="4322" y="3930"/>
                    <a:pt x="4394" y="3934"/>
                    <a:pt x="4466" y="3934"/>
                  </a:cubicBezTo>
                  <a:cubicBezTo>
                    <a:pt x="4905" y="3934"/>
                    <a:pt x="5343" y="3774"/>
                    <a:pt x="5622" y="3420"/>
                  </a:cubicBezTo>
                  <a:cubicBezTo>
                    <a:pt x="6005" y="2934"/>
                    <a:pt x="6003" y="2292"/>
                    <a:pt x="5964" y="1706"/>
                  </a:cubicBezTo>
                  <a:cubicBezTo>
                    <a:pt x="5955" y="1574"/>
                    <a:pt x="5851" y="1510"/>
                    <a:pt x="5748" y="1510"/>
                  </a:cubicBezTo>
                  <a:cubicBezTo>
                    <a:pt x="5641" y="1510"/>
                    <a:pt x="5535" y="1581"/>
                    <a:pt x="5544" y="1719"/>
                  </a:cubicBezTo>
                  <a:cubicBezTo>
                    <a:pt x="5574" y="2167"/>
                    <a:pt x="5607" y="2684"/>
                    <a:pt x="5353" y="3080"/>
                  </a:cubicBezTo>
                  <a:cubicBezTo>
                    <a:pt x="5159" y="3383"/>
                    <a:pt x="4815" y="3517"/>
                    <a:pt x="4470" y="3517"/>
                  </a:cubicBezTo>
                  <a:cubicBezTo>
                    <a:pt x="4386" y="3517"/>
                    <a:pt x="4302" y="3509"/>
                    <a:pt x="4220" y="3494"/>
                  </a:cubicBezTo>
                  <a:cubicBezTo>
                    <a:pt x="3242" y="3314"/>
                    <a:pt x="2844" y="2276"/>
                    <a:pt x="2732" y="1399"/>
                  </a:cubicBezTo>
                  <a:cubicBezTo>
                    <a:pt x="2715" y="1269"/>
                    <a:pt x="2612" y="1204"/>
                    <a:pt x="2512" y="1204"/>
                  </a:cubicBezTo>
                  <a:cubicBezTo>
                    <a:pt x="2410" y="1204"/>
                    <a:pt x="2311" y="1273"/>
                    <a:pt x="2312" y="1413"/>
                  </a:cubicBezTo>
                  <a:cubicBezTo>
                    <a:pt x="2316" y="1893"/>
                    <a:pt x="2207" y="2369"/>
                    <a:pt x="1989" y="2797"/>
                  </a:cubicBezTo>
                  <a:cubicBezTo>
                    <a:pt x="1928" y="2916"/>
                    <a:pt x="1803" y="3228"/>
                    <a:pt x="1655" y="3228"/>
                  </a:cubicBezTo>
                  <a:cubicBezTo>
                    <a:pt x="1646" y="3228"/>
                    <a:pt x="1636" y="3227"/>
                    <a:pt x="1627" y="3224"/>
                  </a:cubicBezTo>
                  <a:cubicBezTo>
                    <a:pt x="1555" y="3204"/>
                    <a:pt x="1447" y="3047"/>
                    <a:pt x="1398" y="2994"/>
                  </a:cubicBezTo>
                  <a:cubicBezTo>
                    <a:pt x="1320" y="2906"/>
                    <a:pt x="1246" y="2814"/>
                    <a:pt x="1179" y="2718"/>
                  </a:cubicBezTo>
                  <a:cubicBezTo>
                    <a:pt x="676" y="2008"/>
                    <a:pt x="452" y="1119"/>
                    <a:pt x="579" y="257"/>
                  </a:cubicBezTo>
                  <a:cubicBezTo>
                    <a:pt x="601" y="99"/>
                    <a:pt x="467" y="0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49" name="Google Shape;17049;p28"/>
            <p:cNvSpPr/>
            <p:nvPr/>
          </p:nvSpPr>
          <p:spPr>
            <a:xfrm>
              <a:off x="1508050" y="4020075"/>
              <a:ext cx="61775" cy="59025"/>
            </a:xfrm>
            <a:custGeom>
              <a:avLst/>
              <a:gdLst/>
              <a:ahLst/>
              <a:cxnLst/>
              <a:rect l="l" t="t" r="r" b="b"/>
              <a:pathLst>
                <a:path w="2471" h="2361" extrusionOk="0">
                  <a:moveTo>
                    <a:pt x="2161" y="0"/>
                  </a:moveTo>
                  <a:cubicBezTo>
                    <a:pt x="2140" y="0"/>
                    <a:pt x="2120" y="3"/>
                    <a:pt x="2100" y="10"/>
                  </a:cubicBezTo>
                  <a:cubicBezTo>
                    <a:pt x="1986" y="44"/>
                    <a:pt x="1933" y="162"/>
                    <a:pt x="1961" y="272"/>
                  </a:cubicBezTo>
                  <a:cubicBezTo>
                    <a:pt x="2033" y="552"/>
                    <a:pt x="2050" y="845"/>
                    <a:pt x="2011" y="1132"/>
                  </a:cubicBezTo>
                  <a:cubicBezTo>
                    <a:pt x="2000" y="1205"/>
                    <a:pt x="1986" y="1277"/>
                    <a:pt x="1969" y="1351"/>
                  </a:cubicBezTo>
                  <a:cubicBezTo>
                    <a:pt x="1958" y="1401"/>
                    <a:pt x="1928" y="1469"/>
                    <a:pt x="1920" y="1520"/>
                  </a:cubicBezTo>
                  <a:lnTo>
                    <a:pt x="1909" y="1516"/>
                  </a:lnTo>
                  <a:cubicBezTo>
                    <a:pt x="1835" y="1483"/>
                    <a:pt x="1762" y="1448"/>
                    <a:pt x="1690" y="1411"/>
                  </a:cubicBezTo>
                  <a:cubicBezTo>
                    <a:pt x="1555" y="1343"/>
                    <a:pt x="1423" y="1270"/>
                    <a:pt x="1295" y="1190"/>
                  </a:cubicBezTo>
                  <a:cubicBezTo>
                    <a:pt x="1163" y="1108"/>
                    <a:pt x="1038" y="1020"/>
                    <a:pt x="889" y="967"/>
                  </a:cubicBezTo>
                  <a:cubicBezTo>
                    <a:pt x="824" y="944"/>
                    <a:pt x="757" y="933"/>
                    <a:pt x="692" y="933"/>
                  </a:cubicBezTo>
                  <a:cubicBezTo>
                    <a:pt x="473" y="933"/>
                    <a:pt x="270" y="1057"/>
                    <a:pt x="168" y="1265"/>
                  </a:cubicBezTo>
                  <a:cubicBezTo>
                    <a:pt x="1" y="1603"/>
                    <a:pt x="137" y="1948"/>
                    <a:pt x="284" y="2264"/>
                  </a:cubicBezTo>
                  <a:cubicBezTo>
                    <a:pt x="314" y="2329"/>
                    <a:pt x="388" y="2360"/>
                    <a:pt x="460" y="2360"/>
                  </a:cubicBezTo>
                  <a:cubicBezTo>
                    <a:pt x="501" y="2360"/>
                    <a:pt x="541" y="2350"/>
                    <a:pt x="573" y="2330"/>
                  </a:cubicBezTo>
                  <a:cubicBezTo>
                    <a:pt x="679" y="2263"/>
                    <a:pt x="687" y="2144"/>
                    <a:pt x="640" y="2040"/>
                  </a:cubicBezTo>
                  <a:cubicBezTo>
                    <a:pt x="548" y="1843"/>
                    <a:pt x="430" y="1575"/>
                    <a:pt x="576" y="1403"/>
                  </a:cubicBezTo>
                  <a:cubicBezTo>
                    <a:pt x="605" y="1368"/>
                    <a:pt x="641" y="1351"/>
                    <a:pt x="684" y="1351"/>
                  </a:cubicBezTo>
                  <a:cubicBezTo>
                    <a:pt x="714" y="1351"/>
                    <a:pt x="748" y="1359"/>
                    <a:pt x="784" y="1375"/>
                  </a:cubicBezTo>
                  <a:cubicBezTo>
                    <a:pt x="916" y="1428"/>
                    <a:pt x="1033" y="1522"/>
                    <a:pt x="1154" y="1595"/>
                  </a:cubicBezTo>
                  <a:cubicBezTo>
                    <a:pt x="1284" y="1674"/>
                    <a:pt x="1416" y="1746"/>
                    <a:pt x="1552" y="1812"/>
                  </a:cubicBezTo>
                  <a:cubicBezTo>
                    <a:pt x="1680" y="1873"/>
                    <a:pt x="1822" y="1957"/>
                    <a:pt x="1969" y="1957"/>
                  </a:cubicBezTo>
                  <a:cubicBezTo>
                    <a:pt x="1979" y="1957"/>
                    <a:pt x="1989" y="1957"/>
                    <a:pt x="1998" y="1956"/>
                  </a:cubicBezTo>
                  <a:cubicBezTo>
                    <a:pt x="2183" y="1942"/>
                    <a:pt x="2274" y="1788"/>
                    <a:pt x="2326" y="1630"/>
                  </a:cubicBezTo>
                  <a:cubicBezTo>
                    <a:pt x="2373" y="1489"/>
                    <a:pt x="2404" y="1343"/>
                    <a:pt x="2425" y="1196"/>
                  </a:cubicBezTo>
                  <a:cubicBezTo>
                    <a:pt x="2470" y="845"/>
                    <a:pt x="2450" y="489"/>
                    <a:pt x="2362" y="146"/>
                  </a:cubicBezTo>
                  <a:cubicBezTo>
                    <a:pt x="2340" y="57"/>
                    <a:pt x="2250" y="0"/>
                    <a:pt x="2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0" name="Google Shape;17050;p28"/>
            <p:cNvSpPr/>
            <p:nvPr/>
          </p:nvSpPr>
          <p:spPr>
            <a:xfrm>
              <a:off x="1450200" y="3907500"/>
              <a:ext cx="13550" cy="108075"/>
            </a:xfrm>
            <a:custGeom>
              <a:avLst/>
              <a:gdLst/>
              <a:ahLst/>
              <a:cxnLst/>
              <a:rect l="l" t="t" r="r" b="b"/>
              <a:pathLst>
                <a:path w="542" h="4323" extrusionOk="0">
                  <a:moveTo>
                    <a:pt x="334" y="0"/>
                  </a:moveTo>
                  <a:cubicBezTo>
                    <a:pt x="227" y="0"/>
                    <a:pt x="111" y="71"/>
                    <a:pt x="101" y="207"/>
                  </a:cubicBezTo>
                  <a:cubicBezTo>
                    <a:pt x="1" y="1513"/>
                    <a:pt x="4" y="2824"/>
                    <a:pt x="110" y="4127"/>
                  </a:cubicBezTo>
                  <a:cubicBezTo>
                    <a:pt x="121" y="4258"/>
                    <a:pt x="227" y="4323"/>
                    <a:pt x="329" y="4323"/>
                  </a:cubicBezTo>
                  <a:cubicBezTo>
                    <a:pt x="437" y="4323"/>
                    <a:pt x="541" y="4252"/>
                    <a:pt x="530" y="4113"/>
                  </a:cubicBezTo>
                  <a:cubicBezTo>
                    <a:pt x="424" y="2810"/>
                    <a:pt x="421" y="1500"/>
                    <a:pt x="521" y="195"/>
                  </a:cubicBezTo>
                  <a:cubicBezTo>
                    <a:pt x="531" y="64"/>
                    <a:pt x="43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1" name="Google Shape;17051;p28"/>
            <p:cNvSpPr/>
            <p:nvPr/>
          </p:nvSpPr>
          <p:spPr>
            <a:xfrm>
              <a:off x="1481525" y="3915650"/>
              <a:ext cx="13500" cy="102600"/>
            </a:xfrm>
            <a:custGeom>
              <a:avLst/>
              <a:gdLst/>
              <a:ahLst/>
              <a:cxnLst/>
              <a:rect l="l" t="t" r="r" b="b"/>
              <a:pathLst>
                <a:path w="540" h="4104" extrusionOk="0">
                  <a:moveTo>
                    <a:pt x="215" y="1"/>
                  </a:moveTo>
                  <a:cubicBezTo>
                    <a:pt x="108" y="1"/>
                    <a:pt x="0" y="72"/>
                    <a:pt x="4" y="210"/>
                  </a:cubicBezTo>
                  <a:lnTo>
                    <a:pt x="115" y="3906"/>
                  </a:lnTo>
                  <a:cubicBezTo>
                    <a:pt x="119" y="4039"/>
                    <a:pt x="221" y="4104"/>
                    <a:pt x="324" y="4104"/>
                  </a:cubicBezTo>
                  <a:cubicBezTo>
                    <a:pt x="431" y="4104"/>
                    <a:pt x="539" y="4033"/>
                    <a:pt x="535" y="3894"/>
                  </a:cubicBezTo>
                  <a:lnTo>
                    <a:pt x="424" y="198"/>
                  </a:lnTo>
                  <a:cubicBezTo>
                    <a:pt x="420" y="65"/>
                    <a:pt x="317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2" name="Google Shape;17052;p28"/>
            <p:cNvSpPr/>
            <p:nvPr/>
          </p:nvSpPr>
          <p:spPr>
            <a:xfrm>
              <a:off x="1466075" y="3680325"/>
              <a:ext cx="18375" cy="204050"/>
            </a:xfrm>
            <a:custGeom>
              <a:avLst/>
              <a:gdLst/>
              <a:ahLst/>
              <a:cxnLst/>
              <a:rect l="l" t="t" r="r" b="b"/>
              <a:pathLst>
                <a:path w="735" h="8162" extrusionOk="0">
                  <a:moveTo>
                    <a:pt x="405" y="1"/>
                  </a:moveTo>
                  <a:cubicBezTo>
                    <a:pt x="298" y="1"/>
                    <a:pt x="183" y="71"/>
                    <a:pt x="174" y="209"/>
                  </a:cubicBezTo>
                  <a:cubicBezTo>
                    <a:pt x="0" y="2794"/>
                    <a:pt x="43" y="5388"/>
                    <a:pt x="301" y="7966"/>
                  </a:cubicBezTo>
                  <a:cubicBezTo>
                    <a:pt x="314" y="8097"/>
                    <a:pt x="421" y="8161"/>
                    <a:pt x="524" y="8161"/>
                  </a:cubicBezTo>
                  <a:cubicBezTo>
                    <a:pt x="632" y="8161"/>
                    <a:pt x="735" y="8091"/>
                    <a:pt x="721" y="7953"/>
                  </a:cubicBezTo>
                  <a:cubicBezTo>
                    <a:pt x="462" y="5374"/>
                    <a:pt x="419" y="2780"/>
                    <a:pt x="594" y="196"/>
                  </a:cubicBezTo>
                  <a:cubicBezTo>
                    <a:pt x="602" y="65"/>
                    <a:pt x="507" y="1"/>
                    <a:pt x="4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3" name="Google Shape;17053;p28"/>
            <p:cNvSpPr/>
            <p:nvPr/>
          </p:nvSpPr>
          <p:spPr>
            <a:xfrm>
              <a:off x="1437850" y="3204225"/>
              <a:ext cx="35150" cy="306750"/>
            </a:xfrm>
            <a:custGeom>
              <a:avLst/>
              <a:gdLst/>
              <a:ahLst/>
              <a:cxnLst/>
              <a:rect l="l" t="t" r="r" b="b"/>
              <a:pathLst>
                <a:path w="1406" h="12270" extrusionOk="0">
                  <a:moveTo>
                    <a:pt x="212" y="1"/>
                  </a:moveTo>
                  <a:cubicBezTo>
                    <a:pt x="104" y="1"/>
                    <a:pt x="1" y="71"/>
                    <a:pt x="14" y="208"/>
                  </a:cubicBezTo>
                  <a:cubicBezTo>
                    <a:pt x="372" y="4160"/>
                    <a:pt x="694" y="8116"/>
                    <a:pt x="976" y="12074"/>
                  </a:cubicBezTo>
                  <a:cubicBezTo>
                    <a:pt x="986" y="12205"/>
                    <a:pt x="1090" y="12270"/>
                    <a:pt x="1193" y="12270"/>
                  </a:cubicBezTo>
                  <a:cubicBezTo>
                    <a:pt x="1300" y="12270"/>
                    <a:pt x="1405" y="12199"/>
                    <a:pt x="1396" y="12061"/>
                  </a:cubicBezTo>
                  <a:cubicBezTo>
                    <a:pt x="1114" y="8102"/>
                    <a:pt x="792" y="4147"/>
                    <a:pt x="434" y="196"/>
                  </a:cubicBezTo>
                  <a:cubicBezTo>
                    <a:pt x="421" y="65"/>
                    <a:pt x="315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4" name="Google Shape;17054;p28"/>
            <p:cNvSpPr/>
            <p:nvPr/>
          </p:nvSpPr>
          <p:spPr>
            <a:xfrm>
              <a:off x="1433825" y="3568025"/>
              <a:ext cx="73475" cy="77175"/>
            </a:xfrm>
            <a:custGeom>
              <a:avLst/>
              <a:gdLst/>
              <a:ahLst/>
              <a:cxnLst/>
              <a:rect l="l" t="t" r="r" b="b"/>
              <a:pathLst>
                <a:path w="2939" h="3087" extrusionOk="0">
                  <a:moveTo>
                    <a:pt x="1448" y="1"/>
                  </a:moveTo>
                  <a:cubicBezTo>
                    <a:pt x="1340" y="1"/>
                    <a:pt x="1238" y="71"/>
                    <a:pt x="1254" y="209"/>
                  </a:cubicBezTo>
                  <a:cubicBezTo>
                    <a:pt x="1300" y="613"/>
                    <a:pt x="1333" y="1017"/>
                    <a:pt x="1351" y="1423"/>
                  </a:cubicBezTo>
                  <a:lnTo>
                    <a:pt x="278" y="1277"/>
                  </a:lnTo>
                  <a:cubicBezTo>
                    <a:pt x="265" y="1275"/>
                    <a:pt x="252" y="1275"/>
                    <a:pt x="239" y="1275"/>
                  </a:cubicBezTo>
                  <a:cubicBezTo>
                    <a:pt x="142" y="1275"/>
                    <a:pt x="51" y="1327"/>
                    <a:pt x="26" y="1431"/>
                  </a:cubicBezTo>
                  <a:cubicBezTo>
                    <a:pt x="1" y="1533"/>
                    <a:pt x="67" y="1669"/>
                    <a:pt x="179" y="1685"/>
                  </a:cubicBezTo>
                  <a:lnTo>
                    <a:pt x="1367" y="1848"/>
                  </a:lnTo>
                  <a:cubicBezTo>
                    <a:pt x="1376" y="2195"/>
                    <a:pt x="1380" y="2543"/>
                    <a:pt x="1370" y="2891"/>
                  </a:cubicBezTo>
                  <a:cubicBezTo>
                    <a:pt x="1366" y="3022"/>
                    <a:pt x="1464" y="3086"/>
                    <a:pt x="1566" y="3086"/>
                  </a:cubicBezTo>
                  <a:cubicBezTo>
                    <a:pt x="1674" y="3086"/>
                    <a:pt x="1786" y="3015"/>
                    <a:pt x="1790" y="2877"/>
                  </a:cubicBezTo>
                  <a:cubicBezTo>
                    <a:pt x="1798" y="2553"/>
                    <a:pt x="1796" y="2228"/>
                    <a:pt x="1788" y="1904"/>
                  </a:cubicBezTo>
                  <a:lnTo>
                    <a:pt x="1788" y="1904"/>
                  </a:lnTo>
                  <a:lnTo>
                    <a:pt x="2661" y="2023"/>
                  </a:lnTo>
                  <a:cubicBezTo>
                    <a:pt x="2674" y="2025"/>
                    <a:pt x="2687" y="2026"/>
                    <a:pt x="2700" y="2026"/>
                  </a:cubicBezTo>
                  <a:cubicBezTo>
                    <a:pt x="2798" y="2026"/>
                    <a:pt x="2888" y="1973"/>
                    <a:pt x="2913" y="1869"/>
                  </a:cubicBezTo>
                  <a:cubicBezTo>
                    <a:pt x="2938" y="1768"/>
                    <a:pt x="2873" y="1631"/>
                    <a:pt x="2760" y="1616"/>
                  </a:cubicBezTo>
                  <a:lnTo>
                    <a:pt x="1776" y="1481"/>
                  </a:lnTo>
                  <a:cubicBezTo>
                    <a:pt x="1756" y="1052"/>
                    <a:pt x="1721" y="622"/>
                    <a:pt x="1673" y="195"/>
                  </a:cubicBezTo>
                  <a:cubicBezTo>
                    <a:pt x="1658" y="65"/>
                    <a:pt x="1550" y="1"/>
                    <a:pt x="14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5" name="Google Shape;17055;p28"/>
            <p:cNvSpPr/>
            <p:nvPr/>
          </p:nvSpPr>
          <p:spPr>
            <a:xfrm>
              <a:off x="1330000" y="3744650"/>
              <a:ext cx="113300" cy="112150"/>
            </a:xfrm>
            <a:custGeom>
              <a:avLst/>
              <a:gdLst/>
              <a:ahLst/>
              <a:cxnLst/>
              <a:rect l="l" t="t" r="r" b="b"/>
              <a:pathLst>
                <a:path w="4532" h="4486" extrusionOk="0">
                  <a:moveTo>
                    <a:pt x="3621" y="522"/>
                  </a:moveTo>
                  <a:lnTo>
                    <a:pt x="3665" y="2728"/>
                  </a:lnTo>
                  <a:cubicBezTo>
                    <a:pt x="3670" y="3011"/>
                    <a:pt x="3676" y="3295"/>
                    <a:pt x="3681" y="3580"/>
                  </a:cubicBezTo>
                  <a:cubicBezTo>
                    <a:pt x="2705" y="2930"/>
                    <a:pt x="1721" y="2292"/>
                    <a:pt x="729" y="1664"/>
                  </a:cubicBezTo>
                  <a:cubicBezTo>
                    <a:pt x="1711" y="1329"/>
                    <a:pt x="2675" y="948"/>
                    <a:pt x="3621" y="522"/>
                  </a:cubicBezTo>
                  <a:close/>
                  <a:moveTo>
                    <a:pt x="3825" y="1"/>
                  </a:moveTo>
                  <a:cubicBezTo>
                    <a:pt x="3788" y="1"/>
                    <a:pt x="3749" y="9"/>
                    <a:pt x="3714" y="25"/>
                  </a:cubicBezTo>
                  <a:cubicBezTo>
                    <a:pt x="2567" y="553"/>
                    <a:pt x="1390" y="1014"/>
                    <a:pt x="188" y="1405"/>
                  </a:cubicBezTo>
                  <a:cubicBezTo>
                    <a:pt x="10" y="1463"/>
                    <a:pt x="0" y="1695"/>
                    <a:pt x="151" y="1789"/>
                  </a:cubicBezTo>
                  <a:cubicBezTo>
                    <a:pt x="1346" y="2541"/>
                    <a:pt x="2529" y="3311"/>
                    <a:pt x="3704" y="4095"/>
                  </a:cubicBezTo>
                  <a:cubicBezTo>
                    <a:pt x="3738" y="4290"/>
                    <a:pt x="3837" y="4485"/>
                    <a:pt x="4038" y="4485"/>
                  </a:cubicBezTo>
                  <a:cubicBezTo>
                    <a:pt x="4071" y="4485"/>
                    <a:pt x="4107" y="4480"/>
                    <a:pt x="4146" y="4468"/>
                  </a:cubicBezTo>
                  <a:cubicBezTo>
                    <a:pt x="4177" y="4459"/>
                    <a:pt x="4205" y="4443"/>
                    <a:pt x="4229" y="4420"/>
                  </a:cubicBezTo>
                  <a:cubicBezTo>
                    <a:pt x="4236" y="4421"/>
                    <a:pt x="4244" y="4421"/>
                    <a:pt x="4251" y="4421"/>
                  </a:cubicBezTo>
                  <a:cubicBezTo>
                    <a:pt x="4423" y="4421"/>
                    <a:pt x="4531" y="4142"/>
                    <a:pt x="4345" y="4017"/>
                  </a:cubicBezTo>
                  <a:cubicBezTo>
                    <a:pt x="4267" y="3964"/>
                    <a:pt x="4185" y="3912"/>
                    <a:pt x="4107" y="3859"/>
                  </a:cubicBezTo>
                  <a:cubicBezTo>
                    <a:pt x="4107" y="3824"/>
                    <a:pt x="4105" y="3788"/>
                    <a:pt x="4105" y="3752"/>
                  </a:cubicBezTo>
                  <a:lnTo>
                    <a:pt x="4094" y="3234"/>
                  </a:lnTo>
                  <a:lnTo>
                    <a:pt x="4075" y="2234"/>
                  </a:lnTo>
                  <a:lnTo>
                    <a:pt x="4036" y="197"/>
                  </a:lnTo>
                  <a:cubicBezTo>
                    <a:pt x="4033" y="67"/>
                    <a:pt x="3933" y="1"/>
                    <a:pt x="38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6" name="Google Shape;17056;p28"/>
            <p:cNvSpPr/>
            <p:nvPr/>
          </p:nvSpPr>
          <p:spPr>
            <a:xfrm>
              <a:off x="1282825" y="3646225"/>
              <a:ext cx="142625" cy="111750"/>
            </a:xfrm>
            <a:custGeom>
              <a:avLst/>
              <a:gdLst/>
              <a:ahLst/>
              <a:cxnLst/>
              <a:rect l="l" t="t" r="r" b="b"/>
              <a:pathLst>
                <a:path w="5705" h="4470" extrusionOk="0">
                  <a:moveTo>
                    <a:pt x="405" y="0"/>
                  </a:moveTo>
                  <a:cubicBezTo>
                    <a:pt x="298" y="0"/>
                    <a:pt x="182" y="71"/>
                    <a:pt x="172" y="208"/>
                  </a:cubicBezTo>
                  <a:cubicBezTo>
                    <a:pt x="129" y="756"/>
                    <a:pt x="103" y="1306"/>
                    <a:pt x="84" y="1858"/>
                  </a:cubicBezTo>
                  <a:cubicBezTo>
                    <a:pt x="13" y="1936"/>
                    <a:pt x="1" y="2065"/>
                    <a:pt x="75" y="2146"/>
                  </a:cubicBezTo>
                  <a:cubicBezTo>
                    <a:pt x="57" y="2854"/>
                    <a:pt x="60" y="3564"/>
                    <a:pt x="84" y="4274"/>
                  </a:cubicBezTo>
                  <a:cubicBezTo>
                    <a:pt x="89" y="4405"/>
                    <a:pt x="191" y="4470"/>
                    <a:pt x="293" y="4470"/>
                  </a:cubicBezTo>
                  <a:cubicBezTo>
                    <a:pt x="401" y="4470"/>
                    <a:pt x="509" y="4399"/>
                    <a:pt x="504" y="4260"/>
                  </a:cubicBezTo>
                  <a:cubicBezTo>
                    <a:pt x="480" y="3600"/>
                    <a:pt x="477" y="2940"/>
                    <a:pt x="490" y="2281"/>
                  </a:cubicBezTo>
                  <a:lnTo>
                    <a:pt x="490" y="2281"/>
                  </a:lnTo>
                  <a:cubicBezTo>
                    <a:pt x="2089" y="2663"/>
                    <a:pt x="3711" y="2944"/>
                    <a:pt x="5347" y="3121"/>
                  </a:cubicBezTo>
                  <a:cubicBezTo>
                    <a:pt x="5356" y="3122"/>
                    <a:pt x="5364" y="3122"/>
                    <a:pt x="5373" y="3122"/>
                  </a:cubicBezTo>
                  <a:cubicBezTo>
                    <a:pt x="5618" y="3122"/>
                    <a:pt x="5704" y="2741"/>
                    <a:pt x="5444" y="2713"/>
                  </a:cubicBezTo>
                  <a:cubicBezTo>
                    <a:pt x="3780" y="2533"/>
                    <a:pt x="2130" y="2245"/>
                    <a:pt x="504" y="1853"/>
                  </a:cubicBezTo>
                  <a:cubicBezTo>
                    <a:pt x="521" y="1300"/>
                    <a:pt x="548" y="747"/>
                    <a:pt x="590" y="194"/>
                  </a:cubicBezTo>
                  <a:cubicBezTo>
                    <a:pt x="601" y="64"/>
                    <a:pt x="507" y="0"/>
                    <a:pt x="4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7" name="Google Shape;17057;p28"/>
            <p:cNvSpPr/>
            <p:nvPr/>
          </p:nvSpPr>
          <p:spPr>
            <a:xfrm>
              <a:off x="1505250" y="3720650"/>
              <a:ext cx="142600" cy="124200"/>
            </a:xfrm>
            <a:custGeom>
              <a:avLst/>
              <a:gdLst/>
              <a:ahLst/>
              <a:cxnLst/>
              <a:rect l="l" t="t" r="r" b="b"/>
              <a:pathLst>
                <a:path w="5704" h="4968" extrusionOk="0">
                  <a:moveTo>
                    <a:pt x="417" y="0"/>
                  </a:moveTo>
                  <a:cubicBezTo>
                    <a:pt x="309" y="0"/>
                    <a:pt x="200" y="71"/>
                    <a:pt x="204" y="209"/>
                  </a:cubicBezTo>
                  <a:cubicBezTo>
                    <a:pt x="219" y="833"/>
                    <a:pt x="251" y="1455"/>
                    <a:pt x="291" y="2075"/>
                  </a:cubicBezTo>
                  <a:lnTo>
                    <a:pt x="269" y="2075"/>
                  </a:lnTo>
                  <a:cubicBezTo>
                    <a:pt x="265" y="2075"/>
                    <a:pt x="260" y="2075"/>
                    <a:pt x="255" y="2075"/>
                  </a:cubicBezTo>
                  <a:cubicBezTo>
                    <a:pt x="1" y="2075"/>
                    <a:pt x="19" y="2480"/>
                    <a:pt x="284" y="2495"/>
                  </a:cubicBezTo>
                  <a:lnTo>
                    <a:pt x="318" y="2495"/>
                  </a:lnTo>
                  <a:cubicBezTo>
                    <a:pt x="376" y="3257"/>
                    <a:pt x="453" y="4017"/>
                    <a:pt x="550" y="4773"/>
                  </a:cubicBezTo>
                  <a:cubicBezTo>
                    <a:pt x="567" y="4904"/>
                    <a:pt x="675" y="4967"/>
                    <a:pt x="778" y="4967"/>
                  </a:cubicBezTo>
                  <a:cubicBezTo>
                    <a:pt x="886" y="4967"/>
                    <a:pt x="987" y="4897"/>
                    <a:pt x="970" y="4759"/>
                  </a:cubicBezTo>
                  <a:cubicBezTo>
                    <a:pt x="874" y="4014"/>
                    <a:pt x="797" y="3265"/>
                    <a:pt x="740" y="2513"/>
                  </a:cubicBezTo>
                  <a:lnTo>
                    <a:pt x="740" y="2513"/>
                  </a:lnTo>
                  <a:cubicBezTo>
                    <a:pt x="1531" y="2548"/>
                    <a:pt x="2323" y="2566"/>
                    <a:pt x="3115" y="2566"/>
                  </a:cubicBezTo>
                  <a:cubicBezTo>
                    <a:pt x="3889" y="2566"/>
                    <a:pt x="4664" y="2549"/>
                    <a:pt x="5438" y="2516"/>
                  </a:cubicBezTo>
                  <a:cubicBezTo>
                    <a:pt x="5704" y="2503"/>
                    <a:pt x="5696" y="2096"/>
                    <a:pt x="5436" y="2096"/>
                  </a:cubicBezTo>
                  <a:cubicBezTo>
                    <a:pt x="5432" y="2096"/>
                    <a:pt x="5428" y="2096"/>
                    <a:pt x="5424" y="2096"/>
                  </a:cubicBezTo>
                  <a:cubicBezTo>
                    <a:pt x="4648" y="2131"/>
                    <a:pt x="3871" y="2148"/>
                    <a:pt x="3095" y="2148"/>
                  </a:cubicBezTo>
                  <a:cubicBezTo>
                    <a:pt x="2301" y="2148"/>
                    <a:pt x="1507" y="2130"/>
                    <a:pt x="713" y="2093"/>
                  </a:cubicBezTo>
                  <a:cubicBezTo>
                    <a:pt x="671" y="1461"/>
                    <a:pt x="639" y="830"/>
                    <a:pt x="624" y="197"/>
                  </a:cubicBezTo>
                  <a:cubicBezTo>
                    <a:pt x="621" y="65"/>
                    <a:pt x="519" y="0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8" name="Google Shape;17058;p28"/>
            <p:cNvSpPr/>
            <p:nvPr/>
          </p:nvSpPr>
          <p:spPr>
            <a:xfrm>
              <a:off x="1575700" y="3711225"/>
              <a:ext cx="79350" cy="15075"/>
            </a:xfrm>
            <a:custGeom>
              <a:avLst/>
              <a:gdLst/>
              <a:ahLst/>
              <a:cxnLst/>
              <a:rect l="l" t="t" r="r" b="b"/>
              <a:pathLst>
                <a:path w="3174" h="603" extrusionOk="0">
                  <a:moveTo>
                    <a:pt x="2588" y="1"/>
                  </a:moveTo>
                  <a:cubicBezTo>
                    <a:pt x="1791" y="1"/>
                    <a:pt x="996" y="61"/>
                    <a:pt x="209" y="182"/>
                  </a:cubicBezTo>
                  <a:cubicBezTo>
                    <a:pt x="96" y="198"/>
                    <a:pt x="1" y="275"/>
                    <a:pt x="5" y="398"/>
                  </a:cubicBezTo>
                  <a:cubicBezTo>
                    <a:pt x="8" y="493"/>
                    <a:pt x="95" y="603"/>
                    <a:pt x="198" y="603"/>
                  </a:cubicBezTo>
                  <a:cubicBezTo>
                    <a:pt x="206" y="603"/>
                    <a:pt x="214" y="602"/>
                    <a:pt x="222" y="601"/>
                  </a:cubicBezTo>
                  <a:cubicBezTo>
                    <a:pt x="1009" y="481"/>
                    <a:pt x="1804" y="421"/>
                    <a:pt x="2601" y="421"/>
                  </a:cubicBezTo>
                  <a:cubicBezTo>
                    <a:pt x="2702" y="421"/>
                    <a:pt x="2803" y="422"/>
                    <a:pt x="2904" y="423"/>
                  </a:cubicBezTo>
                  <a:cubicBezTo>
                    <a:pt x="2905" y="424"/>
                    <a:pt x="2907" y="424"/>
                    <a:pt x="2908" y="424"/>
                  </a:cubicBezTo>
                  <a:cubicBezTo>
                    <a:pt x="3173" y="424"/>
                    <a:pt x="3158" y="8"/>
                    <a:pt x="2890" y="4"/>
                  </a:cubicBezTo>
                  <a:cubicBezTo>
                    <a:pt x="2789" y="2"/>
                    <a:pt x="2688" y="1"/>
                    <a:pt x="25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59" name="Google Shape;17059;p28"/>
            <p:cNvSpPr/>
            <p:nvPr/>
          </p:nvSpPr>
          <p:spPr>
            <a:xfrm>
              <a:off x="1312250" y="3428975"/>
              <a:ext cx="108200" cy="88850"/>
            </a:xfrm>
            <a:custGeom>
              <a:avLst/>
              <a:gdLst/>
              <a:ahLst/>
              <a:cxnLst/>
              <a:rect l="l" t="t" r="r" b="b"/>
              <a:pathLst>
                <a:path w="4328" h="3554" extrusionOk="0">
                  <a:moveTo>
                    <a:pt x="3729" y="422"/>
                  </a:moveTo>
                  <a:cubicBezTo>
                    <a:pt x="3748" y="509"/>
                    <a:pt x="3750" y="618"/>
                    <a:pt x="3758" y="685"/>
                  </a:cubicBezTo>
                  <a:cubicBezTo>
                    <a:pt x="3773" y="806"/>
                    <a:pt x="3789" y="926"/>
                    <a:pt x="3802" y="1047"/>
                  </a:cubicBezTo>
                  <a:cubicBezTo>
                    <a:pt x="3830" y="1302"/>
                    <a:pt x="3852" y="1556"/>
                    <a:pt x="3867" y="1811"/>
                  </a:cubicBezTo>
                  <a:cubicBezTo>
                    <a:pt x="3891" y="2206"/>
                    <a:pt x="3896" y="2601"/>
                    <a:pt x="3891" y="2996"/>
                  </a:cubicBezTo>
                  <a:lnTo>
                    <a:pt x="659" y="1053"/>
                  </a:lnTo>
                  <a:cubicBezTo>
                    <a:pt x="1057" y="879"/>
                    <a:pt x="1541" y="845"/>
                    <a:pt x="1945" y="768"/>
                  </a:cubicBezTo>
                  <a:lnTo>
                    <a:pt x="2868" y="593"/>
                  </a:lnTo>
                  <a:lnTo>
                    <a:pt x="3310" y="508"/>
                  </a:lnTo>
                  <a:lnTo>
                    <a:pt x="3530" y="467"/>
                  </a:lnTo>
                  <a:cubicBezTo>
                    <a:pt x="3584" y="456"/>
                    <a:pt x="3660" y="431"/>
                    <a:pt x="3729" y="422"/>
                  </a:cubicBezTo>
                  <a:close/>
                  <a:moveTo>
                    <a:pt x="3818" y="0"/>
                  </a:moveTo>
                  <a:cubicBezTo>
                    <a:pt x="3767" y="0"/>
                    <a:pt x="3715" y="8"/>
                    <a:pt x="3664" y="18"/>
                  </a:cubicBezTo>
                  <a:cubicBezTo>
                    <a:pt x="3024" y="135"/>
                    <a:pt x="2385" y="260"/>
                    <a:pt x="1746" y="381"/>
                  </a:cubicBezTo>
                  <a:cubicBezTo>
                    <a:pt x="1212" y="483"/>
                    <a:pt x="577" y="524"/>
                    <a:pt x="134" y="873"/>
                  </a:cubicBezTo>
                  <a:cubicBezTo>
                    <a:pt x="8" y="970"/>
                    <a:pt x="1" y="1149"/>
                    <a:pt x="145" y="1235"/>
                  </a:cubicBezTo>
                  <a:lnTo>
                    <a:pt x="3952" y="3522"/>
                  </a:lnTo>
                  <a:cubicBezTo>
                    <a:pt x="3987" y="3544"/>
                    <a:pt x="4022" y="3553"/>
                    <a:pt x="4054" y="3553"/>
                  </a:cubicBezTo>
                  <a:cubicBezTo>
                    <a:pt x="4116" y="3553"/>
                    <a:pt x="4170" y="3518"/>
                    <a:pt x="4206" y="3468"/>
                  </a:cubicBezTo>
                  <a:cubicBezTo>
                    <a:pt x="4268" y="3433"/>
                    <a:pt x="4308" y="3367"/>
                    <a:pt x="4309" y="3295"/>
                  </a:cubicBezTo>
                  <a:cubicBezTo>
                    <a:pt x="4328" y="2662"/>
                    <a:pt x="4312" y="2029"/>
                    <a:pt x="4257" y="1398"/>
                  </a:cubicBezTo>
                  <a:cubicBezTo>
                    <a:pt x="4231" y="1081"/>
                    <a:pt x="4193" y="768"/>
                    <a:pt x="4148" y="455"/>
                  </a:cubicBezTo>
                  <a:cubicBezTo>
                    <a:pt x="4127" y="325"/>
                    <a:pt x="4126" y="160"/>
                    <a:pt x="4016" y="66"/>
                  </a:cubicBezTo>
                  <a:cubicBezTo>
                    <a:pt x="3957" y="16"/>
                    <a:pt x="3889" y="0"/>
                    <a:pt x="38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0" name="Google Shape;17060;p28"/>
            <p:cNvSpPr/>
            <p:nvPr/>
          </p:nvSpPr>
          <p:spPr>
            <a:xfrm>
              <a:off x="1282250" y="3325150"/>
              <a:ext cx="133625" cy="106050"/>
            </a:xfrm>
            <a:custGeom>
              <a:avLst/>
              <a:gdLst/>
              <a:ahLst/>
              <a:cxnLst/>
              <a:rect l="l" t="t" r="r" b="b"/>
              <a:pathLst>
                <a:path w="5345" h="4242" extrusionOk="0">
                  <a:moveTo>
                    <a:pt x="371" y="1"/>
                  </a:moveTo>
                  <a:cubicBezTo>
                    <a:pt x="263" y="1"/>
                    <a:pt x="152" y="72"/>
                    <a:pt x="151" y="211"/>
                  </a:cubicBezTo>
                  <a:cubicBezTo>
                    <a:pt x="146" y="709"/>
                    <a:pt x="160" y="1206"/>
                    <a:pt x="185" y="1704"/>
                  </a:cubicBezTo>
                  <a:cubicBezTo>
                    <a:pt x="29" y="1783"/>
                    <a:pt x="0" y="2044"/>
                    <a:pt x="204" y="2087"/>
                  </a:cubicBezTo>
                  <a:cubicBezTo>
                    <a:pt x="246" y="2743"/>
                    <a:pt x="315" y="3397"/>
                    <a:pt x="409" y="4048"/>
                  </a:cubicBezTo>
                  <a:cubicBezTo>
                    <a:pt x="428" y="4178"/>
                    <a:pt x="539" y="4242"/>
                    <a:pt x="642" y="4242"/>
                  </a:cubicBezTo>
                  <a:cubicBezTo>
                    <a:pt x="750" y="4242"/>
                    <a:pt x="849" y="4172"/>
                    <a:pt x="829" y="4036"/>
                  </a:cubicBezTo>
                  <a:cubicBezTo>
                    <a:pt x="737" y="3409"/>
                    <a:pt x="671" y="2779"/>
                    <a:pt x="629" y="2148"/>
                  </a:cubicBezTo>
                  <a:lnTo>
                    <a:pt x="629" y="2148"/>
                  </a:lnTo>
                  <a:cubicBezTo>
                    <a:pt x="2101" y="2362"/>
                    <a:pt x="3585" y="2486"/>
                    <a:pt x="5074" y="2514"/>
                  </a:cubicBezTo>
                  <a:cubicBezTo>
                    <a:pt x="5076" y="2514"/>
                    <a:pt x="5078" y="2514"/>
                    <a:pt x="5080" y="2514"/>
                  </a:cubicBezTo>
                  <a:cubicBezTo>
                    <a:pt x="5344" y="2514"/>
                    <a:pt x="5329" y="2101"/>
                    <a:pt x="5061" y="2095"/>
                  </a:cubicBezTo>
                  <a:cubicBezTo>
                    <a:pt x="3569" y="2066"/>
                    <a:pt x="2081" y="1943"/>
                    <a:pt x="607" y="1723"/>
                  </a:cubicBezTo>
                  <a:cubicBezTo>
                    <a:pt x="580" y="1216"/>
                    <a:pt x="566" y="706"/>
                    <a:pt x="571" y="199"/>
                  </a:cubicBezTo>
                  <a:cubicBezTo>
                    <a:pt x="572" y="66"/>
                    <a:pt x="473" y="1"/>
                    <a:pt x="3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1" name="Google Shape;17061;p28"/>
            <p:cNvSpPr/>
            <p:nvPr/>
          </p:nvSpPr>
          <p:spPr>
            <a:xfrm>
              <a:off x="1499625" y="3376150"/>
              <a:ext cx="124025" cy="129700"/>
            </a:xfrm>
            <a:custGeom>
              <a:avLst/>
              <a:gdLst/>
              <a:ahLst/>
              <a:cxnLst/>
              <a:rect l="l" t="t" r="r" b="b"/>
              <a:pathLst>
                <a:path w="4961" h="5188" extrusionOk="0">
                  <a:moveTo>
                    <a:pt x="263" y="0"/>
                  </a:moveTo>
                  <a:cubicBezTo>
                    <a:pt x="140" y="0"/>
                    <a:pt x="1" y="110"/>
                    <a:pt x="31" y="271"/>
                  </a:cubicBezTo>
                  <a:cubicBezTo>
                    <a:pt x="184" y="1095"/>
                    <a:pt x="296" y="1927"/>
                    <a:pt x="372" y="2760"/>
                  </a:cubicBezTo>
                  <a:cubicBezTo>
                    <a:pt x="244" y="2851"/>
                    <a:pt x="231" y="3082"/>
                    <a:pt x="399" y="3127"/>
                  </a:cubicBezTo>
                  <a:cubicBezTo>
                    <a:pt x="447" y="3747"/>
                    <a:pt x="482" y="4369"/>
                    <a:pt x="490" y="4991"/>
                  </a:cubicBezTo>
                  <a:cubicBezTo>
                    <a:pt x="491" y="5123"/>
                    <a:pt x="592" y="5187"/>
                    <a:pt x="694" y="5187"/>
                  </a:cubicBezTo>
                  <a:cubicBezTo>
                    <a:pt x="802" y="5187"/>
                    <a:pt x="911" y="5116"/>
                    <a:pt x="910" y="4977"/>
                  </a:cubicBezTo>
                  <a:cubicBezTo>
                    <a:pt x="902" y="4362"/>
                    <a:pt x="867" y="3746"/>
                    <a:pt x="819" y="3133"/>
                  </a:cubicBezTo>
                  <a:cubicBezTo>
                    <a:pt x="1130" y="3121"/>
                    <a:pt x="1441" y="3114"/>
                    <a:pt x="1751" y="3114"/>
                  </a:cubicBezTo>
                  <a:cubicBezTo>
                    <a:pt x="2705" y="3114"/>
                    <a:pt x="3658" y="3174"/>
                    <a:pt x="4604" y="3295"/>
                  </a:cubicBezTo>
                  <a:cubicBezTo>
                    <a:pt x="4614" y="3296"/>
                    <a:pt x="4625" y="3297"/>
                    <a:pt x="4634" y="3297"/>
                  </a:cubicBezTo>
                  <a:cubicBezTo>
                    <a:pt x="4878" y="3297"/>
                    <a:pt x="4960" y="2919"/>
                    <a:pt x="4703" y="2886"/>
                  </a:cubicBezTo>
                  <a:cubicBezTo>
                    <a:pt x="3713" y="2758"/>
                    <a:pt x="2718" y="2695"/>
                    <a:pt x="1721" y="2695"/>
                  </a:cubicBezTo>
                  <a:cubicBezTo>
                    <a:pt x="1410" y="2695"/>
                    <a:pt x="1098" y="2701"/>
                    <a:pt x="786" y="2713"/>
                  </a:cubicBezTo>
                  <a:cubicBezTo>
                    <a:pt x="704" y="1853"/>
                    <a:pt x="588" y="998"/>
                    <a:pt x="430" y="147"/>
                  </a:cubicBezTo>
                  <a:cubicBezTo>
                    <a:pt x="412" y="44"/>
                    <a:pt x="340" y="0"/>
                    <a:pt x="2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2" name="Google Shape;17062;p28"/>
            <p:cNvSpPr/>
            <p:nvPr/>
          </p:nvSpPr>
          <p:spPr>
            <a:xfrm>
              <a:off x="1564425" y="3317575"/>
              <a:ext cx="80875" cy="83250"/>
            </a:xfrm>
            <a:custGeom>
              <a:avLst/>
              <a:gdLst/>
              <a:ahLst/>
              <a:cxnLst/>
              <a:rect l="l" t="t" r="r" b="b"/>
              <a:pathLst>
                <a:path w="3235" h="3330" extrusionOk="0">
                  <a:moveTo>
                    <a:pt x="2850" y="0"/>
                  </a:moveTo>
                  <a:cubicBezTo>
                    <a:pt x="2831" y="0"/>
                    <a:pt x="2812" y="3"/>
                    <a:pt x="2794" y="8"/>
                  </a:cubicBezTo>
                  <a:cubicBezTo>
                    <a:pt x="2675" y="44"/>
                    <a:pt x="2634" y="160"/>
                    <a:pt x="2656" y="271"/>
                  </a:cubicBezTo>
                  <a:cubicBezTo>
                    <a:pt x="2802" y="1053"/>
                    <a:pt x="2794" y="1857"/>
                    <a:pt x="2658" y="2639"/>
                  </a:cubicBezTo>
                  <a:cubicBezTo>
                    <a:pt x="2387" y="2504"/>
                    <a:pt x="2111" y="2376"/>
                    <a:pt x="1827" y="2266"/>
                  </a:cubicBezTo>
                  <a:cubicBezTo>
                    <a:pt x="1537" y="2153"/>
                    <a:pt x="1226" y="2028"/>
                    <a:pt x="910" y="2028"/>
                  </a:cubicBezTo>
                  <a:cubicBezTo>
                    <a:pt x="857" y="2028"/>
                    <a:pt x="804" y="2031"/>
                    <a:pt x="751" y="2039"/>
                  </a:cubicBezTo>
                  <a:cubicBezTo>
                    <a:pt x="433" y="2083"/>
                    <a:pt x="187" y="2271"/>
                    <a:pt x="88" y="2579"/>
                  </a:cubicBezTo>
                  <a:cubicBezTo>
                    <a:pt x="0" y="2853"/>
                    <a:pt x="85" y="3148"/>
                    <a:pt x="336" y="3298"/>
                  </a:cubicBezTo>
                  <a:cubicBezTo>
                    <a:pt x="372" y="3320"/>
                    <a:pt x="407" y="3329"/>
                    <a:pt x="440" y="3329"/>
                  </a:cubicBezTo>
                  <a:cubicBezTo>
                    <a:pt x="620" y="3329"/>
                    <a:pt x="731" y="3047"/>
                    <a:pt x="536" y="2930"/>
                  </a:cubicBezTo>
                  <a:cubicBezTo>
                    <a:pt x="423" y="2861"/>
                    <a:pt x="480" y="2681"/>
                    <a:pt x="539" y="2595"/>
                  </a:cubicBezTo>
                  <a:cubicBezTo>
                    <a:pt x="619" y="2481"/>
                    <a:pt x="756" y="2446"/>
                    <a:pt x="893" y="2446"/>
                  </a:cubicBezTo>
                  <a:cubicBezTo>
                    <a:pt x="977" y="2446"/>
                    <a:pt x="1061" y="2458"/>
                    <a:pt x="1133" y="2474"/>
                  </a:cubicBezTo>
                  <a:cubicBezTo>
                    <a:pt x="1683" y="2597"/>
                    <a:pt x="2224" y="2875"/>
                    <a:pt x="2717" y="3137"/>
                  </a:cubicBezTo>
                  <a:cubicBezTo>
                    <a:pt x="2748" y="3154"/>
                    <a:pt x="2782" y="3161"/>
                    <a:pt x="2816" y="3161"/>
                  </a:cubicBezTo>
                  <a:cubicBezTo>
                    <a:pt x="2909" y="3161"/>
                    <a:pt x="3000" y="3101"/>
                    <a:pt x="3021" y="3002"/>
                  </a:cubicBezTo>
                  <a:cubicBezTo>
                    <a:pt x="3223" y="2062"/>
                    <a:pt x="3234" y="1092"/>
                    <a:pt x="3056" y="148"/>
                  </a:cubicBezTo>
                  <a:cubicBezTo>
                    <a:pt x="3039" y="55"/>
                    <a:pt x="2940" y="0"/>
                    <a:pt x="28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3" name="Google Shape;17063;p28"/>
            <p:cNvSpPr/>
            <p:nvPr/>
          </p:nvSpPr>
          <p:spPr>
            <a:xfrm>
              <a:off x="3174675" y="422300"/>
              <a:ext cx="151950" cy="151200"/>
            </a:xfrm>
            <a:custGeom>
              <a:avLst/>
              <a:gdLst/>
              <a:ahLst/>
              <a:cxnLst/>
              <a:rect l="l" t="t" r="r" b="b"/>
              <a:pathLst>
                <a:path w="6078" h="6048" extrusionOk="0">
                  <a:moveTo>
                    <a:pt x="2892" y="1"/>
                  </a:moveTo>
                  <a:cubicBezTo>
                    <a:pt x="2803" y="1"/>
                    <a:pt x="2714" y="47"/>
                    <a:pt x="2683" y="141"/>
                  </a:cubicBezTo>
                  <a:cubicBezTo>
                    <a:pt x="2614" y="141"/>
                    <a:pt x="2545" y="140"/>
                    <a:pt x="2475" y="140"/>
                  </a:cubicBezTo>
                  <a:cubicBezTo>
                    <a:pt x="2441" y="140"/>
                    <a:pt x="2406" y="140"/>
                    <a:pt x="2371" y="141"/>
                  </a:cubicBezTo>
                  <a:cubicBezTo>
                    <a:pt x="1821" y="155"/>
                    <a:pt x="1246" y="161"/>
                    <a:pt x="704" y="258"/>
                  </a:cubicBezTo>
                  <a:cubicBezTo>
                    <a:pt x="379" y="316"/>
                    <a:pt x="0" y="645"/>
                    <a:pt x="296" y="967"/>
                  </a:cubicBezTo>
                  <a:cubicBezTo>
                    <a:pt x="342" y="1017"/>
                    <a:pt x="395" y="1038"/>
                    <a:pt x="447" y="1038"/>
                  </a:cubicBezTo>
                  <a:cubicBezTo>
                    <a:pt x="584" y="1038"/>
                    <a:pt x="711" y="888"/>
                    <a:pt x="671" y="744"/>
                  </a:cubicBezTo>
                  <a:cubicBezTo>
                    <a:pt x="691" y="739"/>
                    <a:pt x="712" y="729"/>
                    <a:pt x="727" y="713"/>
                  </a:cubicBezTo>
                  <a:lnTo>
                    <a:pt x="832" y="696"/>
                  </a:lnTo>
                  <a:cubicBezTo>
                    <a:pt x="950" y="680"/>
                    <a:pt x="1070" y="672"/>
                    <a:pt x="1189" y="661"/>
                  </a:cubicBezTo>
                  <a:cubicBezTo>
                    <a:pt x="1393" y="642"/>
                    <a:pt x="1598" y="628"/>
                    <a:pt x="1804" y="617"/>
                  </a:cubicBezTo>
                  <a:cubicBezTo>
                    <a:pt x="2089" y="600"/>
                    <a:pt x="2376" y="602"/>
                    <a:pt x="2662" y="598"/>
                  </a:cubicBezTo>
                  <a:lnTo>
                    <a:pt x="2662" y="598"/>
                  </a:lnTo>
                  <a:cubicBezTo>
                    <a:pt x="2650" y="2347"/>
                    <a:pt x="2540" y="4092"/>
                    <a:pt x="2338" y="5830"/>
                  </a:cubicBezTo>
                  <a:cubicBezTo>
                    <a:pt x="2321" y="5975"/>
                    <a:pt x="2426" y="6047"/>
                    <a:pt x="2540" y="6047"/>
                  </a:cubicBezTo>
                  <a:cubicBezTo>
                    <a:pt x="2652" y="6047"/>
                    <a:pt x="2773" y="5976"/>
                    <a:pt x="2789" y="5833"/>
                  </a:cubicBezTo>
                  <a:cubicBezTo>
                    <a:pt x="2993" y="4092"/>
                    <a:pt x="3102" y="2342"/>
                    <a:pt x="3115" y="591"/>
                  </a:cubicBezTo>
                  <a:cubicBezTo>
                    <a:pt x="3974" y="602"/>
                    <a:pt x="4832" y="674"/>
                    <a:pt x="5681" y="802"/>
                  </a:cubicBezTo>
                  <a:cubicBezTo>
                    <a:pt x="5696" y="804"/>
                    <a:pt x="5709" y="805"/>
                    <a:pt x="5723" y="805"/>
                  </a:cubicBezTo>
                  <a:cubicBezTo>
                    <a:pt x="5978" y="805"/>
                    <a:pt x="6078" y="411"/>
                    <a:pt x="5805" y="370"/>
                  </a:cubicBezTo>
                  <a:cubicBezTo>
                    <a:pt x="4912" y="232"/>
                    <a:pt x="4010" y="155"/>
                    <a:pt x="3106" y="141"/>
                  </a:cubicBezTo>
                  <a:cubicBezTo>
                    <a:pt x="3073" y="48"/>
                    <a:pt x="2982" y="1"/>
                    <a:pt x="28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4" name="Google Shape;17064;p28"/>
            <p:cNvSpPr/>
            <p:nvPr/>
          </p:nvSpPr>
          <p:spPr>
            <a:xfrm>
              <a:off x="3312850" y="523425"/>
              <a:ext cx="15200" cy="75300"/>
            </a:xfrm>
            <a:custGeom>
              <a:avLst/>
              <a:gdLst/>
              <a:ahLst/>
              <a:cxnLst/>
              <a:rect l="l" t="t" r="r" b="b"/>
              <a:pathLst>
                <a:path w="608" h="3012" extrusionOk="0">
                  <a:moveTo>
                    <a:pt x="383" y="0"/>
                  </a:moveTo>
                  <a:cubicBezTo>
                    <a:pt x="271" y="0"/>
                    <a:pt x="154" y="72"/>
                    <a:pt x="147" y="217"/>
                  </a:cubicBezTo>
                  <a:cubicBezTo>
                    <a:pt x="101" y="1075"/>
                    <a:pt x="54" y="1934"/>
                    <a:pt x="9" y="2791"/>
                  </a:cubicBezTo>
                  <a:cubicBezTo>
                    <a:pt x="1" y="2938"/>
                    <a:pt x="111" y="3011"/>
                    <a:pt x="225" y="3011"/>
                  </a:cubicBezTo>
                  <a:cubicBezTo>
                    <a:pt x="337" y="3011"/>
                    <a:pt x="452" y="2939"/>
                    <a:pt x="460" y="2796"/>
                  </a:cubicBezTo>
                  <a:cubicBezTo>
                    <a:pt x="507" y="1937"/>
                    <a:pt x="552" y="1078"/>
                    <a:pt x="599" y="220"/>
                  </a:cubicBezTo>
                  <a:cubicBezTo>
                    <a:pt x="607" y="73"/>
                    <a:pt x="497" y="0"/>
                    <a:pt x="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5" name="Google Shape;17065;p28"/>
            <p:cNvSpPr/>
            <p:nvPr/>
          </p:nvSpPr>
          <p:spPr>
            <a:xfrm>
              <a:off x="3376475" y="482725"/>
              <a:ext cx="121500" cy="12250"/>
            </a:xfrm>
            <a:custGeom>
              <a:avLst/>
              <a:gdLst/>
              <a:ahLst/>
              <a:cxnLst/>
              <a:rect l="l" t="t" r="r" b="b"/>
              <a:pathLst>
                <a:path w="4860" h="490" extrusionOk="0">
                  <a:moveTo>
                    <a:pt x="295" y="1"/>
                  </a:moveTo>
                  <a:cubicBezTo>
                    <a:pt x="5" y="1"/>
                    <a:pt x="1" y="452"/>
                    <a:pt x="292" y="453"/>
                  </a:cubicBezTo>
                  <a:lnTo>
                    <a:pt x="4566" y="489"/>
                  </a:lnTo>
                  <a:cubicBezTo>
                    <a:pt x="4567" y="489"/>
                    <a:pt x="4568" y="489"/>
                    <a:pt x="4569" y="489"/>
                  </a:cubicBezTo>
                  <a:cubicBezTo>
                    <a:pt x="4856" y="489"/>
                    <a:pt x="4859" y="40"/>
                    <a:pt x="4569" y="37"/>
                  </a:cubicBezTo>
                  <a:lnTo>
                    <a:pt x="296" y="1"/>
                  </a:lnTo>
                  <a:cubicBezTo>
                    <a:pt x="296" y="1"/>
                    <a:pt x="295" y="1"/>
                    <a:pt x="2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6" name="Google Shape;17066;p28"/>
            <p:cNvSpPr/>
            <p:nvPr/>
          </p:nvSpPr>
          <p:spPr>
            <a:xfrm>
              <a:off x="3376300" y="507625"/>
              <a:ext cx="120000" cy="12225"/>
            </a:xfrm>
            <a:custGeom>
              <a:avLst/>
              <a:gdLst/>
              <a:ahLst/>
              <a:cxnLst/>
              <a:rect l="l" t="t" r="r" b="b"/>
              <a:pathLst>
                <a:path w="4800" h="489" extrusionOk="0">
                  <a:moveTo>
                    <a:pt x="291" y="1"/>
                  </a:moveTo>
                  <a:cubicBezTo>
                    <a:pt x="4" y="1"/>
                    <a:pt x="0" y="451"/>
                    <a:pt x="291" y="452"/>
                  </a:cubicBezTo>
                  <a:lnTo>
                    <a:pt x="4505" y="488"/>
                  </a:lnTo>
                  <a:cubicBezTo>
                    <a:pt x="4506" y="488"/>
                    <a:pt x="4506" y="488"/>
                    <a:pt x="4507" y="488"/>
                  </a:cubicBezTo>
                  <a:cubicBezTo>
                    <a:pt x="4797" y="488"/>
                    <a:pt x="4800" y="39"/>
                    <a:pt x="4509" y="35"/>
                  </a:cubicBezTo>
                  <a:lnTo>
                    <a:pt x="294" y="1"/>
                  </a:lnTo>
                  <a:cubicBezTo>
                    <a:pt x="293" y="1"/>
                    <a:pt x="292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7" name="Google Shape;17067;p28"/>
            <p:cNvSpPr/>
            <p:nvPr/>
          </p:nvSpPr>
          <p:spPr>
            <a:xfrm>
              <a:off x="3530775" y="404325"/>
              <a:ext cx="81450" cy="135550"/>
            </a:xfrm>
            <a:custGeom>
              <a:avLst/>
              <a:gdLst/>
              <a:ahLst/>
              <a:cxnLst/>
              <a:rect l="l" t="t" r="r" b="b"/>
              <a:pathLst>
                <a:path w="3258" h="5422" extrusionOk="0">
                  <a:moveTo>
                    <a:pt x="2638" y="558"/>
                  </a:moveTo>
                  <a:cubicBezTo>
                    <a:pt x="2607" y="612"/>
                    <a:pt x="2569" y="664"/>
                    <a:pt x="2535" y="716"/>
                  </a:cubicBezTo>
                  <a:cubicBezTo>
                    <a:pt x="2438" y="863"/>
                    <a:pt x="2339" y="1010"/>
                    <a:pt x="2237" y="1155"/>
                  </a:cubicBezTo>
                  <a:cubicBezTo>
                    <a:pt x="2029" y="1452"/>
                    <a:pt x="1811" y="1744"/>
                    <a:pt x="1584" y="2027"/>
                  </a:cubicBezTo>
                  <a:cubicBezTo>
                    <a:pt x="1457" y="2187"/>
                    <a:pt x="1321" y="2339"/>
                    <a:pt x="1186" y="2494"/>
                  </a:cubicBezTo>
                  <a:cubicBezTo>
                    <a:pt x="1380" y="2079"/>
                    <a:pt x="1625" y="1689"/>
                    <a:pt x="1894" y="1319"/>
                  </a:cubicBezTo>
                  <a:cubicBezTo>
                    <a:pt x="2101" y="1034"/>
                    <a:pt x="2333" y="738"/>
                    <a:pt x="2638" y="558"/>
                  </a:cubicBezTo>
                  <a:close/>
                  <a:moveTo>
                    <a:pt x="2804" y="0"/>
                  </a:moveTo>
                  <a:cubicBezTo>
                    <a:pt x="2542" y="0"/>
                    <a:pt x="2222" y="273"/>
                    <a:pt x="2065" y="420"/>
                  </a:cubicBezTo>
                  <a:cubicBezTo>
                    <a:pt x="1781" y="683"/>
                    <a:pt x="1551" y="1012"/>
                    <a:pt x="1333" y="1330"/>
                  </a:cubicBezTo>
                  <a:cubicBezTo>
                    <a:pt x="927" y="1930"/>
                    <a:pt x="601" y="2594"/>
                    <a:pt x="445" y="3304"/>
                  </a:cubicBezTo>
                  <a:cubicBezTo>
                    <a:pt x="349" y="3401"/>
                    <a:pt x="258" y="3505"/>
                    <a:pt x="161" y="3600"/>
                  </a:cubicBezTo>
                  <a:cubicBezTo>
                    <a:pt x="0" y="3758"/>
                    <a:pt x="154" y="3983"/>
                    <a:pt x="327" y="3983"/>
                  </a:cubicBezTo>
                  <a:cubicBezTo>
                    <a:pt x="333" y="3983"/>
                    <a:pt x="339" y="3983"/>
                    <a:pt x="344" y="3983"/>
                  </a:cubicBezTo>
                  <a:lnTo>
                    <a:pt x="344" y="3983"/>
                  </a:lnTo>
                  <a:cubicBezTo>
                    <a:pt x="332" y="4302"/>
                    <a:pt x="370" y="4630"/>
                    <a:pt x="526" y="4909"/>
                  </a:cubicBezTo>
                  <a:cubicBezTo>
                    <a:pt x="707" y="5228"/>
                    <a:pt x="1026" y="5422"/>
                    <a:pt x="1379" y="5422"/>
                  </a:cubicBezTo>
                  <a:cubicBezTo>
                    <a:pt x="1435" y="5422"/>
                    <a:pt x="1492" y="5417"/>
                    <a:pt x="1549" y="5407"/>
                  </a:cubicBezTo>
                  <a:cubicBezTo>
                    <a:pt x="1821" y="5359"/>
                    <a:pt x="1730" y="4966"/>
                    <a:pt x="1478" y="4966"/>
                  </a:cubicBezTo>
                  <a:cubicBezTo>
                    <a:pt x="1464" y="4966"/>
                    <a:pt x="1449" y="4967"/>
                    <a:pt x="1433" y="4970"/>
                  </a:cubicBezTo>
                  <a:cubicBezTo>
                    <a:pt x="1400" y="4976"/>
                    <a:pt x="1367" y="4978"/>
                    <a:pt x="1337" y="4978"/>
                  </a:cubicBezTo>
                  <a:cubicBezTo>
                    <a:pt x="864" y="4978"/>
                    <a:pt x="778" y="4293"/>
                    <a:pt x="799" y="3932"/>
                  </a:cubicBezTo>
                  <a:cubicBezTo>
                    <a:pt x="807" y="3798"/>
                    <a:pt x="822" y="3663"/>
                    <a:pt x="847" y="3531"/>
                  </a:cubicBezTo>
                  <a:cubicBezTo>
                    <a:pt x="1327" y="3030"/>
                    <a:pt x="1787" y="2508"/>
                    <a:pt x="2207" y="1957"/>
                  </a:cubicBezTo>
                  <a:cubicBezTo>
                    <a:pt x="2485" y="1593"/>
                    <a:pt x="2754" y="1222"/>
                    <a:pt x="2995" y="836"/>
                  </a:cubicBezTo>
                  <a:cubicBezTo>
                    <a:pt x="3141" y="603"/>
                    <a:pt x="3257" y="218"/>
                    <a:pt x="2963" y="42"/>
                  </a:cubicBezTo>
                  <a:cubicBezTo>
                    <a:pt x="2914" y="13"/>
                    <a:pt x="2860" y="0"/>
                    <a:pt x="28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8" name="Google Shape;17068;p28"/>
            <p:cNvSpPr/>
            <p:nvPr/>
          </p:nvSpPr>
          <p:spPr>
            <a:xfrm>
              <a:off x="3587975" y="519050"/>
              <a:ext cx="35275" cy="63375"/>
            </a:xfrm>
            <a:custGeom>
              <a:avLst/>
              <a:gdLst/>
              <a:ahLst/>
              <a:cxnLst/>
              <a:rect l="l" t="t" r="r" b="b"/>
              <a:pathLst>
                <a:path w="1411" h="2535" extrusionOk="0">
                  <a:moveTo>
                    <a:pt x="1178" y="0"/>
                  </a:moveTo>
                  <a:cubicBezTo>
                    <a:pt x="1120" y="0"/>
                    <a:pt x="1062" y="22"/>
                    <a:pt x="1018" y="64"/>
                  </a:cubicBezTo>
                  <a:lnTo>
                    <a:pt x="161" y="924"/>
                  </a:lnTo>
                  <a:cubicBezTo>
                    <a:pt x="1" y="1084"/>
                    <a:pt x="155" y="1313"/>
                    <a:pt x="328" y="1313"/>
                  </a:cubicBezTo>
                  <a:cubicBezTo>
                    <a:pt x="379" y="1313"/>
                    <a:pt x="431" y="1293"/>
                    <a:pt x="477" y="1247"/>
                  </a:cubicBezTo>
                  <a:lnTo>
                    <a:pt x="837" y="885"/>
                  </a:lnTo>
                  <a:lnTo>
                    <a:pt x="740" y="1455"/>
                  </a:lnTo>
                  <a:cubicBezTo>
                    <a:pt x="704" y="1672"/>
                    <a:pt x="657" y="1891"/>
                    <a:pt x="632" y="2110"/>
                  </a:cubicBezTo>
                  <a:cubicBezTo>
                    <a:pt x="612" y="2283"/>
                    <a:pt x="684" y="2491"/>
                    <a:pt x="875" y="2529"/>
                  </a:cubicBezTo>
                  <a:cubicBezTo>
                    <a:pt x="893" y="2532"/>
                    <a:pt x="911" y="2534"/>
                    <a:pt x="929" y="2534"/>
                  </a:cubicBezTo>
                  <a:cubicBezTo>
                    <a:pt x="1030" y="2534"/>
                    <a:pt x="1125" y="2478"/>
                    <a:pt x="1154" y="2372"/>
                  </a:cubicBezTo>
                  <a:cubicBezTo>
                    <a:pt x="1176" y="2287"/>
                    <a:pt x="1149" y="2198"/>
                    <a:pt x="1083" y="2137"/>
                  </a:cubicBezTo>
                  <a:cubicBezTo>
                    <a:pt x="1083" y="2128"/>
                    <a:pt x="1083" y="2117"/>
                    <a:pt x="1085" y="2112"/>
                  </a:cubicBezTo>
                  <a:cubicBezTo>
                    <a:pt x="1099" y="2023"/>
                    <a:pt x="1116" y="1935"/>
                    <a:pt x="1130" y="1846"/>
                  </a:cubicBezTo>
                  <a:cubicBezTo>
                    <a:pt x="1160" y="1675"/>
                    <a:pt x="1188" y="1504"/>
                    <a:pt x="1218" y="1333"/>
                  </a:cubicBezTo>
                  <a:cubicBezTo>
                    <a:pt x="1276" y="984"/>
                    <a:pt x="1336" y="636"/>
                    <a:pt x="1394" y="287"/>
                  </a:cubicBezTo>
                  <a:cubicBezTo>
                    <a:pt x="1411" y="186"/>
                    <a:pt x="1386" y="86"/>
                    <a:pt x="1292" y="31"/>
                  </a:cubicBezTo>
                  <a:cubicBezTo>
                    <a:pt x="1256" y="10"/>
                    <a:pt x="1217" y="0"/>
                    <a:pt x="1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69" name="Google Shape;17069;p28"/>
            <p:cNvSpPr/>
            <p:nvPr/>
          </p:nvSpPr>
          <p:spPr>
            <a:xfrm>
              <a:off x="3676400" y="446250"/>
              <a:ext cx="95175" cy="101750"/>
            </a:xfrm>
            <a:custGeom>
              <a:avLst/>
              <a:gdLst/>
              <a:ahLst/>
              <a:cxnLst/>
              <a:rect l="l" t="t" r="r" b="b"/>
              <a:pathLst>
                <a:path w="3807" h="4070" extrusionOk="0">
                  <a:moveTo>
                    <a:pt x="1813" y="0"/>
                  </a:moveTo>
                  <a:cubicBezTo>
                    <a:pt x="1701" y="0"/>
                    <a:pt x="1586" y="72"/>
                    <a:pt x="1579" y="217"/>
                  </a:cubicBezTo>
                  <a:cubicBezTo>
                    <a:pt x="1556" y="805"/>
                    <a:pt x="1550" y="1392"/>
                    <a:pt x="1562" y="1981"/>
                  </a:cubicBezTo>
                  <a:lnTo>
                    <a:pt x="295" y="1970"/>
                  </a:lnTo>
                  <a:cubicBezTo>
                    <a:pt x="294" y="1970"/>
                    <a:pt x="294" y="1970"/>
                    <a:pt x="293" y="1970"/>
                  </a:cubicBezTo>
                  <a:cubicBezTo>
                    <a:pt x="5" y="1970"/>
                    <a:pt x="1" y="2422"/>
                    <a:pt x="291" y="2423"/>
                  </a:cubicBezTo>
                  <a:lnTo>
                    <a:pt x="1578" y="2434"/>
                  </a:lnTo>
                  <a:cubicBezTo>
                    <a:pt x="1595" y="2907"/>
                    <a:pt x="1620" y="3379"/>
                    <a:pt x="1661" y="3850"/>
                  </a:cubicBezTo>
                  <a:cubicBezTo>
                    <a:pt x="1673" y="3995"/>
                    <a:pt x="1795" y="4069"/>
                    <a:pt x="1909" y="4069"/>
                  </a:cubicBezTo>
                  <a:cubicBezTo>
                    <a:pt x="2020" y="4069"/>
                    <a:pt x="2124" y="3998"/>
                    <a:pt x="2112" y="3855"/>
                  </a:cubicBezTo>
                  <a:cubicBezTo>
                    <a:pt x="2071" y="3384"/>
                    <a:pt x="2046" y="2910"/>
                    <a:pt x="2029" y="2437"/>
                  </a:cubicBezTo>
                  <a:lnTo>
                    <a:pt x="2029" y="2437"/>
                  </a:lnTo>
                  <a:lnTo>
                    <a:pt x="3511" y="2450"/>
                  </a:lnTo>
                  <a:cubicBezTo>
                    <a:pt x="3512" y="2450"/>
                    <a:pt x="3513" y="2450"/>
                    <a:pt x="3514" y="2450"/>
                  </a:cubicBezTo>
                  <a:cubicBezTo>
                    <a:pt x="3803" y="2450"/>
                    <a:pt x="3806" y="2000"/>
                    <a:pt x="3514" y="1998"/>
                  </a:cubicBezTo>
                  <a:lnTo>
                    <a:pt x="2013" y="1986"/>
                  </a:lnTo>
                  <a:cubicBezTo>
                    <a:pt x="2002" y="1397"/>
                    <a:pt x="2009" y="809"/>
                    <a:pt x="2032" y="220"/>
                  </a:cubicBezTo>
                  <a:cubicBezTo>
                    <a:pt x="2038" y="74"/>
                    <a:pt x="1927" y="0"/>
                    <a:pt x="1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0" name="Google Shape;17070;p28"/>
            <p:cNvSpPr/>
            <p:nvPr/>
          </p:nvSpPr>
          <p:spPr>
            <a:xfrm>
              <a:off x="3828200" y="440075"/>
              <a:ext cx="90700" cy="121175"/>
            </a:xfrm>
            <a:custGeom>
              <a:avLst/>
              <a:gdLst/>
              <a:ahLst/>
              <a:cxnLst/>
              <a:rect l="l" t="t" r="r" b="b"/>
              <a:pathLst>
                <a:path w="3628" h="4847" extrusionOk="0">
                  <a:moveTo>
                    <a:pt x="2328" y="0"/>
                  </a:moveTo>
                  <a:cubicBezTo>
                    <a:pt x="2065" y="0"/>
                    <a:pt x="1778" y="131"/>
                    <a:pt x="1569" y="268"/>
                  </a:cubicBezTo>
                  <a:cubicBezTo>
                    <a:pt x="1366" y="402"/>
                    <a:pt x="1488" y="698"/>
                    <a:pt x="1676" y="698"/>
                  </a:cubicBezTo>
                  <a:cubicBezTo>
                    <a:pt x="1713" y="698"/>
                    <a:pt x="1753" y="686"/>
                    <a:pt x="1793" y="660"/>
                  </a:cubicBezTo>
                  <a:cubicBezTo>
                    <a:pt x="1918" y="579"/>
                    <a:pt x="2099" y="441"/>
                    <a:pt x="2268" y="441"/>
                  </a:cubicBezTo>
                  <a:cubicBezTo>
                    <a:pt x="2304" y="441"/>
                    <a:pt x="2340" y="448"/>
                    <a:pt x="2374" y="462"/>
                  </a:cubicBezTo>
                  <a:cubicBezTo>
                    <a:pt x="2569" y="544"/>
                    <a:pt x="2437" y="893"/>
                    <a:pt x="2396" y="1045"/>
                  </a:cubicBezTo>
                  <a:cubicBezTo>
                    <a:pt x="2274" y="1482"/>
                    <a:pt x="2060" y="1884"/>
                    <a:pt x="1809" y="2260"/>
                  </a:cubicBezTo>
                  <a:cubicBezTo>
                    <a:pt x="1286" y="3045"/>
                    <a:pt x="606" y="3712"/>
                    <a:pt x="90" y="4503"/>
                  </a:cubicBezTo>
                  <a:cubicBezTo>
                    <a:pt x="1" y="4642"/>
                    <a:pt x="110" y="4846"/>
                    <a:pt x="275" y="4846"/>
                  </a:cubicBezTo>
                  <a:cubicBezTo>
                    <a:pt x="278" y="4846"/>
                    <a:pt x="280" y="4846"/>
                    <a:pt x="283" y="4846"/>
                  </a:cubicBezTo>
                  <a:cubicBezTo>
                    <a:pt x="918" y="4822"/>
                    <a:pt x="1554" y="4810"/>
                    <a:pt x="2190" y="4810"/>
                  </a:cubicBezTo>
                  <a:cubicBezTo>
                    <a:pt x="2571" y="4810"/>
                    <a:pt x="2953" y="4814"/>
                    <a:pt x="3335" y="4823"/>
                  </a:cubicBezTo>
                  <a:cubicBezTo>
                    <a:pt x="3337" y="4823"/>
                    <a:pt x="3339" y="4823"/>
                    <a:pt x="3341" y="4823"/>
                  </a:cubicBezTo>
                  <a:cubicBezTo>
                    <a:pt x="3626" y="4823"/>
                    <a:pt x="3627" y="4378"/>
                    <a:pt x="3340" y="4370"/>
                  </a:cubicBezTo>
                  <a:cubicBezTo>
                    <a:pt x="3000" y="4363"/>
                    <a:pt x="2661" y="4359"/>
                    <a:pt x="2321" y="4359"/>
                  </a:cubicBezTo>
                  <a:cubicBezTo>
                    <a:pt x="1789" y="4359"/>
                    <a:pt x="1257" y="4368"/>
                    <a:pt x="725" y="4384"/>
                  </a:cubicBezTo>
                  <a:cubicBezTo>
                    <a:pt x="1345" y="3540"/>
                    <a:pt x="2113" y="2797"/>
                    <a:pt x="2570" y="1844"/>
                  </a:cubicBezTo>
                  <a:cubicBezTo>
                    <a:pt x="2688" y="1606"/>
                    <a:pt x="2782" y="1356"/>
                    <a:pt x="2849" y="1099"/>
                  </a:cubicBezTo>
                  <a:cubicBezTo>
                    <a:pt x="2912" y="849"/>
                    <a:pt x="2990" y="541"/>
                    <a:pt x="2854" y="303"/>
                  </a:cubicBezTo>
                  <a:cubicBezTo>
                    <a:pt x="2726" y="81"/>
                    <a:pt x="2535" y="0"/>
                    <a:pt x="2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1" name="Google Shape;17071;p28"/>
            <p:cNvSpPr/>
            <p:nvPr/>
          </p:nvSpPr>
          <p:spPr>
            <a:xfrm>
              <a:off x="3938550" y="428450"/>
              <a:ext cx="66925" cy="125475"/>
            </a:xfrm>
            <a:custGeom>
              <a:avLst/>
              <a:gdLst/>
              <a:ahLst/>
              <a:cxnLst/>
              <a:rect l="l" t="t" r="r" b="b"/>
              <a:pathLst>
                <a:path w="2677" h="5019" extrusionOk="0">
                  <a:moveTo>
                    <a:pt x="1220" y="1"/>
                  </a:moveTo>
                  <a:cubicBezTo>
                    <a:pt x="889" y="1"/>
                    <a:pt x="556" y="57"/>
                    <a:pt x="253" y="150"/>
                  </a:cubicBezTo>
                  <a:cubicBezTo>
                    <a:pt x="0" y="229"/>
                    <a:pt x="72" y="599"/>
                    <a:pt x="298" y="599"/>
                  </a:cubicBezTo>
                  <a:cubicBezTo>
                    <a:pt x="320" y="599"/>
                    <a:pt x="344" y="595"/>
                    <a:pt x="369" y="588"/>
                  </a:cubicBezTo>
                  <a:cubicBezTo>
                    <a:pt x="637" y="505"/>
                    <a:pt x="931" y="452"/>
                    <a:pt x="1221" y="452"/>
                  </a:cubicBezTo>
                  <a:cubicBezTo>
                    <a:pt x="1410" y="452"/>
                    <a:pt x="1598" y="474"/>
                    <a:pt x="1777" y="526"/>
                  </a:cubicBezTo>
                  <a:cubicBezTo>
                    <a:pt x="2007" y="594"/>
                    <a:pt x="1956" y="816"/>
                    <a:pt x="1956" y="1015"/>
                  </a:cubicBezTo>
                  <a:cubicBezTo>
                    <a:pt x="1956" y="1274"/>
                    <a:pt x="1949" y="1531"/>
                    <a:pt x="1937" y="1789"/>
                  </a:cubicBezTo>
                  <a:cubicBezTo>
                    <a:pt x="1913" y="2234"/>
                    <a:pt x="1866" y="2676"/>
                    <a:pt x="1802" y="3115"/>
                  </a:cubicBezTo>
                  <a:lnTo>
                    <a:pt x="519" y="3182"/>
                  </a:lnTo>
                  <a:cubicBezTo>
                    <a:pt x="397" y="3188"/>
                    <a:pt x="292" y="3279"/>
                    <a:pt x="290" y="3406"/>
                  </a:cubicBezTo>
                  <a:cubicBezTo>
                    <a:pt x="289" y="3521"/>
                    <a:pt x="387" y="3635"/>
                    <a:pt x="505" y="3635"/>
                  </a:cubicBezTo>
                  <a:cubicBezTo>
                    <a:pt x="508" y="3635"/>
                    <a:pt x="511" y="3635"/>
                    <a:pt x="514" y="3635"/>
                  </a:cubicBezTo>
                  <a:lnTo>
                    <a:pt x="1727" y="3571"/>
                  </a:lnTo>
                  <a:lnTo>
                    <a:pt x="1727" y="3571"/>
                  </a:lnTo>
                  <a:cubicBezTo>
                    <a:pt x="1657" y="3962"/>
                    <a:pt x="1575" y="4351"/>
                    <a:pt x="1475" y="4735"/>
                  </a:cubicBezTo>
                  <a:cubicBezTo>
                    <a:pt x="1430" y="4905"/>
                    <a:pt x="1571" y="5018"/>
                    <a:pt x="1706" y="5018"/>
                  </a:cubicBezTo>
                  <a:cubicBezTo>
                    <a:pt x="1794" y="5018"/>
                    <a:pt x="1880" y="4970"/>
                    <a:pt x="1909" y="4859"/>
                  </a:cubicBezTo>
                  <a:cubicBezTo>
                    <a:pt x="2023" y="4426"/>
                    <a:pt x="2111" y="3987"/>
                    <a:pt x="2186" y="3547"/>
                  </a:cubicBezTo>
                  <a:lnTo>
                    <a:pt x="2448" y="3533"/>
                  </a:lnTo>
                  <a:cubicBezTo>
                    <a:pt x="2568" y="3527"/>
                    <a:pt x="2675" y="3436"/>
                    <a:pt x="2675" y="3309"/>
                  </a:cubicBezTo>
                  <a:cubicBezTo>
                    <a:pt x="2676" y="3196"/>
                    <a:pt x="2580" y="3082"/>
                    <a:pt x="2462" y="3082"/>
                  </a:cubicBezTo>
                  <a:cubicBezTo>
                    <a:pt x="2459" y="3082"/>
                    <a:pt x="2456" y="3082"/>
                    <a:pt x="2452" y="3082"/>
                  </a:cubicBezTo>
                  <a:lnTo>
                    <a:pt x="2264" y="3091"/>
                  </a:lnTo>
                  <a:cubicBezTo>
                    <a:pt x="2349" y="2491"/>
                    <a:pt x="2396" y="1885"/>
                    <a:pt x="2407" y="1277"/>
                  </a:cubicBezTo>
                  <a:cubicBezTo>
                    <a:pt x="2413" y="812"/>
                    <a:pt x="2474" y="265"/>
                    <a:pt x="1931" y="100"/>
                  </a:cubicBezTo>
                  <a:cubicBezTo>
                    <a:pt x="1704" y="31"/>
                    <a:pt x="146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2" name="Google Shape;17072;p28"/>
            <p:cNvSpPr/>
            <p:nvPr/>
          </p:nvSpPr>
          <p:spPr>
            <a:xfrm>
              <a:off x="4015175" y="437200"/>
              <a:ext cx="93775" cy="120650"/>
            </a:xfrm>
            <a:custGeom>
              <a:avLst/>
              <a:gdLst/>
              <a:ahLst/>
              <a:cxnLst/>
              <a:rect l="l" t="t" r="r" b="b"/>
              <a:pathLst>
                <a:path w="3751" h="4826" extrusionOk="0">
                  <a:moveTo>
                    <a:pt x="1981" y="0"/>
                  </a:moveTo>
                  <a:cubicBezTo>
                    <a:pt x="1820" y="0"/>
                    <a:pt x="1652" y="31"/>
                    <a:pt x="1506" y="62"/>
                  </a:cubicBezTo>
                  <a:cubicBezTo>
                    <a:pt x="1018" y="169"/>
                    <a:pt x="575" y="396"/>
                    <a:pt x="183" y="700"/>
                  </a:cubicBezTo>
                  <a:cubicBezTo>
                    <a:pt x="0" y="842"/>
                    <a:pt x="165" y="1074"/>
                    <a:pt x="354" y="1074"/>
                  </a:cubicBezTo>
                  <a:cubicBezTo>
                    <a:pt x="403" y="1074"/>
                    <a:pt x="453" y="1059"/>
                    <a:pt x="500" y="1022"/>
                  </a:cubicBezTo>
                  <a:cubicBezTo>
                    <a:pt x="791" y="795"/>
                    <a:pt x="1127" y="629"/>
                    <a:pt x="1484" y="532"/>
                  </a:cubicBezTo>
                  <a:cubicBezTo>
                    <a:pt x="1638" y="490"/>
                    <a:pt x="1813" y="446"/>
                    <a:pt x="1975" y="446"/>
                  </a:cubicBezTo>
                  <a:cubicBezTo>
                    <a:pt x="1978" y="446"/>
                    <a:pt x="1981" y="446"/>
                    <a:pt x="1984" y="446"/>
                  </a:cubicBezTo>
                  <a:cubicBezTo>
                    <a:pt x="2159" y="449"/>
                    <a:pt x="2186" y="530"/>
                    <a:pt x="2168" y="697"/>
                  </a:cubicBezTo>
                  <a:cubicBezTo>
                    <a:pt x="2103" y="1353"/>
                    <a:pt x="1629" y="2016"/>
                    <a:pt x="1164" y="2453"/>
                  </a:cubicBezTo>
                  <a:cubicBezTo>
                    <a:pt x="998" y="2610"/>
                    <a:pt x="1148" y="2833"/>
                    <a:pt x="1333" y="2833"/>
                  </a:cubicBezTo>
                  <a:cubicBezTo>
                    <a:pt x="1366" y="2833"/>
                    <a:pt x="1400" y="2826"/>
                    <a:pt x="1434" y="2810"/>
                  </a:cubicBezTo>
                  <a:cubicBezTo>
                    <a:pt x="1672" y="2699"/>
                    <a:pt x="1931" y="2642"/>
                    <a:pt x="2190" y="2642"/>
                  </a:cubicBezTo>
                  <a:cubicBezTo>
                    <a:pt x="2378" y="2642"/>
                    <a:pt x="2566" y="2672"/>
                    <a:pt x="2748" y="2732"/>
                  </a:cubicBezTo>
                  <a:cubicBezTo>
                    <a:pt x="2936" y="2794"/>
                    <a:pt x="3146" y="2896"/>
                    <a:pt x="3174" y="3114"/>
                  </a:cubicBezTo>
                  <a:cubicBezTo>
                    <a:pt x="3199" y="3299"/>
                    <a:pt x="3115" y="3498"/>
                    <a:pt x="3021" y="3653"/>
                  </a:cubicBezTo>
                  <a:cubicBezTo>
                    <a:pt x="2748" y="4108"/>
                    <a:pt x="2231" y="4372"/>
                    <a:pt x="1713" y="4372"/>
                  </a:cubicBezTo>
                  <a:cubicBezTo>
                    <a:pt x="1553" y="4372"/>
                    <a:pt x="1394" y="4347"/>
                    <a:pt x="1241" y="4295"/>
                  </a:cubicBezTo>
                  <a:cubicBezTo>
                    <a:pt x="1214" y="4286"/>
                    <a:pt x="1189" y="4282"/>
                    <a:pt x="1166" y="4282"/>
                  </a:cubicBezTo>
                  <a:cubicBezTo>
                    <a:pt x="945" y="4282"/>
                    <a:pt x="869" y="4646"/>
                    <a:pt x="1117" y="4729"/>
                  </a:cubicBezTo>
                  <a:cubicBezTo>
                    <a:pt x="1309" y="4795"/>
                    <a:pt x="1508" y="4826"/>
                    <a:pt x="1707" y="4826"/>
                  </a:cubicBezTo>
                  <a:cubicBezTo>
                    <a:pt x="2479" y="4826"/>
                    <a:pt x="3246" y="4361"/>
                    <a:pt x="3535" y="3626"/>
                  </a:cubicBezTo>
                  <a:cubicBezTo>
                    <a:pt x="3751" y="3077"/>
                    <a:pt x="3550" y="2569"/>
                    <a:pt x="3000" y="2343"/>
                  </a:cubicBezTo>
                  <a:cubicBezTo>
                    <a:pt x="2750" y="2244"/>
                    <a:pt x="2485" y="2194"/>
                    <a:pt x="2219" y="2194"/>
                  </a:cubicBezTo>
                  <a:cubicBezTo>
                    <a:pt x="2140" y="2194"/>
                    <a:pt x="2061" y="2198"/>
                    <a:pt x="1982" y="2207"/>
                  </a:cubicBezTo>
                  <a:cubicBezTo>
                    <a:pt x="2120" y="2016"/>
                    <a:pt x="2241" y="1812"/>
                    <a:pt x="2341" y="1599"/>
                  </a:cubicBezTo>
                  <a:cubicBezTo>
                    <a:pt x="2505" y="1247"/>
                    <a:pt x="2712" y="776"/>
                    <a:pt x="2588" y="382"/>
                  </a:cubicBezTo>
                  <a:cubicBezTo>
                    <a:pt x="2494" y="83"/>
                    <a:pt x="2247" y="0"/>
                    <a:pt x="1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3" name="Google Shape;17073;p28"/>
            <p:cNvSpPr/>
            <p:nvPr/>
          </p:nvSpPr>
          <p:spPr>
            <a:xfrm>
              <a:off x="4146275" y="490675"/>
              <a:ext cx="117075" cy="12200"/>
            </a:xfrm>
            <a:custGeom>
              <a:avLst/>
              <a:gdLst/>
              <a:ahLst/>
              <a:cxnLst/>
              <a:rect l="l" t="t" r="r" b="b"/>
              <a:pathLst>
                <a:path w="4683" h="488" extrusionOk="0">
                  <a:moveTo>
                    <a:pt x="293" y="1"/>
                  </a:moveTo>
                  <a:cubicBezTo>
                    <a:pt x="3" y="1"/>
                    <a:pt x="1" y="452"/>
                    <a:pt x="291" y="453"/>
                  </a:cubicBezTo>
                  <a:lnTo>
                    <a:pt x="4389" y="488"/>
                  </a:lnTo>
                  <a:cubicBezTo>
                    <a:pt x="4389" y="488"/>
                    <a:pt x="4390" y="488"/>
                    <a:pt x="4390" y="488"/>
                  </a:cubicBezTo>
                  <a:cubicBezTo>
                    <a:pt x="4680" y="488"/>
                    <a:pt x="4683" y="38"/>
                    <a:pt x="4392" y="35"/>
                  </a:cubicBezTo>
                  <a:lnTo>
                    <a:pt x="295" y="1"/>
                  </a:lnTo>
                  <a:cubicBezTo>
                    <a:pt x="294" y="1"/>
                    <a:pt x="294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4" name="Google Shape;17074;p28"/>
            <p:cNvSpPr/>
            <p:nvPr/>
          </p:nvSpPr>
          <p:spPr>
            <a:xfrm>
              <a:off x="4150475" y="512700"/>
              <a:ext cx="102450" cy="12050"/>
            </a:xfrm>
            <a:custGeom>
              <a:avLst/>
              <a:gdLst/>
              <a:ahLst/>
              <a:cxnLst/>
              <a:rect l="l" t="t" r="r" b="b"/>
              <a:pathLst>
                <a:path w="4098" h="482" extrusionOk="0">
                  <a:moveTo>
                    <a:pt x="291" y="0"/>
                  </a:moveTo>
                  <a:cubicBezTo>
                    <a:pt x="4" y="0"/>
                    <a:pt x="1" y="450"/>
                    <a:pt x="291" y="451"/>
                  </a:cubicBezTo>
                  <a:lnTo>
                    <a:pt x="3804" y="481"/>
                  </a:lnTo>
                  <a:cubicBezTo>
                    <a:pt x="3805" y="481"/>
                    <a:pt x="3806" y="481"/>
                    <a:pt x="3807" y="481"/>
                  </a:cubicBezTo>
                  <a:cubicBezTo>
                    <a:pt x="4094" y="481"/>
                    <a:pt x="4097" y="31"/>
                    <a:pt x="3807" y="28"/>
                  </a:cubicBezTo>
                  <a:lnTo>
                    <a:pt x="294" y="0"/>
                  </a:lnTo>
                  <a:cubicBezTo>
                    <a:pt x="293" y="0"/>
                    <a:pt x="292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5" name="Google Shape;17075;p28"/>
            <p:cNvSpPr/>
            <p:nvPr/>
          </p:nvSpPr>
          <p:spPr>
            <a:xfrm>
              <a:off x="4294050" y="436075"/>
              <a:ext cx="84150" cy="118675"/>
            </a:xfrm>
            <a:custGeom>
              <a:avLst/>
              <a:gdLst/>
              <a:ahLst/>
              <a:cxnLst/>
              <a:rect l="l" t="t" r="r" b="b"/>
              <a:pathLst>
                <a:path w="3366" h="4747" extrusionOk="0">
                  <a:moveTo>
                    <a:pt x="1546" y="1"/>
                  </a:moveTo>
                  <a:cubicBezTo>
                    <a:pt x="1408" y="1"/>
                    <a:pt x="1269" y="15"/>
                    <a:pt x="1138" y="33"/>
                  </a:cubicBezTo>
                  <a:cubicBezTo>
                    <a:pt x="862" y="71"/>
                    <a:pt x="959" y="473"/>
                    <a:pt x="1218" y="473"/>
                  </a:cubicBezTo>
                  <a:cubicBezTo>
                    <a:pt x="1230" y="473"/>
                    <a:pt x="1242" y="472"/>
                    <a:pt x="1254" y="471"/>
                  </a:cubicBezTo>
                  <a:cubicBezTo>
                    <a:pt x="1336" y="459"/>
                    <a:pt x="1423" y="451"/>
                    <a:pt x="1508" y="451"/>
                  </a:cubicBezTo>
                  <a:cubicBezTo>
                    <a:pt x="1800" y="451"/>
                    <a:pt x="2065" y="546"/>
                    <a:pt x="2028" y="923"/>
                  </a:cubicBezTo>
                  <a:cubicBezTo>
                    <a:pt x="1986" y="1357"/>
                    <a:pt x="1702" y="1790"/>
                    <a:pt x="1489" y="2160"/>
                  </a:cubicBezTo>
                  <a:cubicBezTo>
                    <a:pt x="1251" y="2570"/>
                    <a:pt x="987" y="2966"/>
                    <a:pt x="699" y="3344"/>
                  </a:cubicBezTo>
                  <a:cubicBezTo>
                    <a:pt x="453" y="3667"/>
                    <a:pt x="27" y="4005"/>
                    <a:pt x="7" y="4436"/>
                  </a:cubicBezTo>
                  <a:cubicBezTo>
                    <a:pt x="0" y="4571"/>
                    <a:pt x="115" y="4648"/>
                    <a:pt x="231" y="4665"/>
                  </a:cubicBezTo>
                  <a:cubicBezTo>
                    <a:pt x="651" y="4724"/>
                    <a:pt x="1074" y="4743"/>
                    <a:pt x="1496" y="4743"/>
                  </a:cubicBezTo>
                  <a:cubicBezTo>
                    <a:pt x="1732" y="4743"/>
                    <a:pt x="1968" y="4737"/>
                    <a:pt x="2203" y="4729"/>
                  </a:cubicBezTo>
                  <a:cubicBezTo>
                    <a:pt x="2474" y="4718"/>
                    <a:pt x="2802" y="4746"/>
                    <a:pt x="3048" y="4608"/>
                  </a:cubicBezTo>
                  <a:cubicBezTo>
                    <a:pt x="3270" y="4483"/>
                    <a:pt x="3366" y="4262"/>
                    <a:pt x="3331" y="4016"/>
                  </a:cubicBezTo>
                  <a:cubicBezTo>
                    <a:pt x="3316" y="3900"/>
                    <a:pt x="3236" y="3850"/>
                    <a:pt x="3149" y="3850"/>
                  </a:cubicBezTo>
                  <a:cubicBezTo>
                    <a:pt x="3018" y="3850"/>
                    <a:pt x="2871" y="3962"/>
                    <a:pt x="2894" y="4134"/>
                  </a:cubicBezTo>
                  <a:cubicBezTo>
                    <a:pt x="2910" y="4250"/>
                    <a:pt x="2427" y="4285"/>
                    <a:pt x="1866" y="4285"/>
                  </a:cubicBezTo>
                  <a:cubicBezTo>
                    <a:pt x="1399" y="4285"/>
                    <a:pt x="879" y="4261"/>
                    <a:pt x="550" y="4239"/>
                  </a:cubicBezTo>
                  <a:cubicBezTo>
                    <a:pt x="583" y="4196"/>
                    <a:pt x="619" y="4157"/>
                    <a:pt x="652" y="4118"/>
                  </a:cubicBezTo>
                  <a:cubicBezTo>
                    <a:pt x="740" y="4013"/>
                    <a:pt x="828" y="3906"/>
                    <a:pt x="912" y="3798"/>
                  </a:cubicBezTo>
                  <a:cubicBezTo>
                    <a:pt x="1088" y="3577"/>
                    <a:pt x="1257" y="3352"/>
                    <a:pt x="1417" y="3120"/>
                  </a:cubicBezTo>
                  <a:cubicBezTo>
                    <a:pt x="1736" y="2658"/>
                    <a:pt x="2018" y="2169"/>
                    <a:pt x="2258" y="1660"/>
                  </a:cubicBezTo>
                  <a:cubicBezTo>
                    <a:pt x="2440" y="1273"/>
                    <a:pt x="2608" y="776"/>
                    <a:pt x="2362" y="377"/>
                  </a:cubicBezTo>
                  <a:cubicBezTo>
                    <a:pt x="2178" y="79"/>
                    <a:pt x="1865" y="1"/>
                    <a:pt x="1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6" name="Google Shape;17076;p28"/>
            <p:cNvSpPr/>
            <p:nvPr/>
          </p:nvSpPr>
          <p:spPr>
            <a:xfrm>
              <a:off x="4387675" y="435575"/>
              <a:ext cx="78950" cy="119175"/>
            </a:xfrm>
            <a:custGeom>
              <a:avLst/>
              <a:gdLst/>
              <a:ahLst/>
              <a:cxnLst/>
              <a:rect l="l" t="t" r="r" b="b"/>
              <a:pathLst>
                <a:path w="3158" h="4767" extrusionOk="0">
                  <a:moveTo>
                    <a:pt x="1658" y="0"/>
                  </a:moveTo>
                  <a:cubicBezTo>
                    <a:pt x="1185" y="0"/>
                    <a:pt x="683" y="118"/>
                    <a:pt x="254" y="248"/>
                  </a:cubicBezTo>
                  <a:cubicBezTo>
                    <a:pt x="0" y="324"/>
                    <a:pt x="74" y="695"/>
                    <a:pt x="303" y="695"/>
                  </a:cubicBezTo>
                  <a:cubicBezTo>
                    <a:pt x="324" y="695"/>
                    <a:pt x="347" y="692"/>
                    <a:pt x="371" y="685"/>
                  </a:cubicBezTo>
                  <a:cubicBezTo>
                    <a:pt x="822" y="548"/>
                    <a:pt x="1291" y="467"/>
                    <a:pt x="1763" y="467"/>
                  </a:cubicBezTo>
                  <a:cubicBezTo>
                    <a:pt x="1784" y="467"/>
                    <a:pt x="1805" y="467"/>
                    <a:pt x="1827" y="467"/>
                  </a:cubicBezTo>
                  <a:cubicBezTo>
                    <a:pt x="2042" y="470"/>
                    <a:pt x="2187" y="525"/>
                    <a:pt x="2225" y="752"/>
                  </a:cubicBezTo>
                  <a:cubicBezTo>
                    <a:pt x="2256" y="950"/>
                    <a:pt x="2215" y="1161"/>
                    <a:pt x="2190" y="1357"/>
                  </a:cubicBezTo>
                  <a:cubicBezTo>
                    <a:pt x="2131" y="1827"/>
                    <a:pt x="2052" y="2292"/>
                    <a:pt x="1962" y="2758"/>
                  </a:cubicBezTo>
                  <a:cubicBezTo>
                    <a:pt x="1495" y="2795"/>
                    <a:pt x="1033" y="2874"/>
                    <a:pt x="580" y="2990"/>
                  </a:cubicBezTo>
                  <a:cubicBezTo>
                    <a:pt x="319" y="3056"/>
                    <a:pt x="398" y="3433"/>
                    <a:pt x="633" y="3433"/>
                  </a:cubicBezTo>
                  <a:cubicBezTo>
                    <a:pt x="653" y="3433"/>
                    <a:pt x="674" y="3431"/>
                    <a:pt x="696" y="3425"/>
                  </a:cubicBezTo>
                  <a:cubicBezTo>
                    <a:pt x="1080" y="3326"/>
                    <a:pt x="1471" y="3257"/>
                    <a:pt x="1866" y="3218"/>
                  </a:cubicBezTo>
                  <a:lnTo>
                    <a:pt x="1866" y="3218"/>
                  </a:lnTo>
                  <a:cubicBezTo>
                    <a:pt x="1838" y="3348"/>
                    <a:pt x="1811" y="3480"/>
                    <a:pt x="1780" y="3610"/>
                  </a:cubicBezTo>
                  <a:cubicBezTo>
                    <a:pt x="1749" y="3743"/>
                    <a:pt x="1716" y="3878"/>
                    <a:pt x="1683" y="4011"/>
                  </a:cubicBezTo>
                  <a:cubicBezTo>
                    <a:pt x="1673" y="4047"/>
                    <a:pt x="1637" y="4216"/>
                    <a:pt x="1625" y="4299"/>
                  </a:cubicBezTo>
                  <a:cubicBezTo>
                    <a:pt x="1568" y="4326"/>
                    <a:pt x="1526" y="4375"/>
                    <a:pt x="1509" y="4434"/>
                  </a:cubicBezTo>
                  <a:cubicBezTo>
                    <a:pt x="1474" y="4539"/>
                    <a:pt x="1503" y="4619"/>
                    <a:pt x="1571" y="4700"/>
                  </a:cubicBezTo>
                  <a:cubicBezTo>
                    <a:pt x="1611" y="4745"/>
                    <a:pt x="1670" y="4766"/>
                    <a:pt x="1730" y="4766"/>
                  </a:cubicBezTo>
                  <a:cubicBezTo>
                    <a:pt x="1771" y="4766"/>
                    <a:pt x="1811" y="4756"/>
                    <a:pt x="1846" y="4738"/>
                  </a:cubicBezTo>
                  <a:cubicBezTo>
                    <a:pt x="2079" y="4611"/>
                    <a:pt x="2101" y="4207"/>
                    <a:pt x="2157" y="3973"/>
                  </a:cubicBezTo>
                  <a:cubicBezTo>
                    <a:pt x="2223" y="3710"/>
                    <a:pt x="2280" y="3445"/>
                    <a:pt x="2334" y="3181"/>
                  </a:cubicBezTo>
                  <a:cubicBezTo>
                    <a:pt x="2445" y="3176"/>
                    <a:pt x="2556" y="3173"/>
                    <a:pt x="2666" y="3173"/>
                  </a:cubicBezTo>
                  <a:cubicBezTo>
                    <a:pt x="2733" y="3173"/>
                    <a:pt x="2799" y="3174"/>
                    <a:pt x="2866" y="3176"/>
                  </a:cubicBezTo>
                  <a:cubicBezTo>
                    <a:pt x="2868" y="3176"/>
                    <a:pt x="2871" y="3176"/>
                    <a:pt x="2873" y="3176"/>
                  </a:cubicBezTo>
                  <a:cubicBezTo>
                    <a:pt x="3157" y="3176"/>
                    <a:pt x="3158" y="2733"/>
                    <a:pt x="2869" y="2725"/>
                  </a:cubicBezTo>
                  <a:cubicBezTo>
                    <a:pt x="2826" y="2723"/>
                    <a:pt x="2782" y="2723"/>
                    <a:pt x="2739" y="2723"/>
                  </a:cubicBezTo>
                  <a:cubicBezTo>
                    <a:pt x="2634" y="2723"/>
                    <a:pt x="2529" y="2726"/>
                    <a:pt x="2424" y="2729"/>
                  </a:cubicBezTo>
                  <a:cubicBezTo>
                    <a:pt x="2529" y="2189"/>
                    <a:pt x="2621" y="1645"/>
                    <a:pt x="2674" y="1098"/>
                  </a:cubicBezTo>
                  <a:cubicBezTo>
                    <a:pt x="2720" y="625"/>
                    <a:pt x="2587" y="121"/>
                    <a:pt x="2052" y="31"/>
                  </a:cubicBezTo>
                  <a:cubicBezTo>
                    <a:pt x="1925" y="10"/>
                    <a:pt x="1793" y="0"/>
                    <a:pt x="16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7" name="Google Shape;17077;p28"/>
            <p:cNvSpPr/>
            <p:nvPr/>
          </p:nvSpPr>
          <p:spPr>
            <a:xfrm>
              <a:off x="4489650" y="434650"/>
              <a:ext cx="86825" cy="113725"/>
            </a:xfrm>
            <a:custGeom>
              <a:avLst/>
              <a:gdLst/>
              <a:ahLst/>
              <a:cxnLst/>
              <a:rect l="l" t="t" r="r" b="b"/>
              <a:pathLst>
                <a:path w="3473" h="4549" extrusionOk="0">
                  <a:moveTo>
                    <a:pt x="1743" y="0"/>
                  </a:moveTo>
                  <a:cubicBezTo>
                    <a:pt x="1689" y="0"/>
                    <a:pt x="1636" y="2"/>
                    <a:pt x="1583" y="6"/>
                  </a:cubicBezTo>
                  <a:cubicBezTo>
                    <a:pt x="1107" y="39"/>
                    <a:pt x="642" y="172"/>
                    <a:pt x="220" y="399"/>
                  </a:cubicBezTo>
                  <a:cubicBezTo>
                    <a:pt x="1" y="517"/>
                    <a:pt x="133" y="820"/>
                    <a:pt x="337" y="820"/>
                  </a:cubicBezTo>
                  <a:cubicBezTo>
                    <a:pt x="372" y="820"/>
                    <a:pt x="408" y="811"/>
                    <a:pt x="446" y="791"/>
                  </a:cubicBezTo>
                  <a:cubicBezTo>
                    <a:pt x="754" y="623"/>
                    <a:pt x="1093" y="513"/>
                    <a:pt x="1442" y="470"/>
                  </a:cubicBezTo>
                  <a:cubicBezTo>
                    <a:pt x="1528" y="459"/>
                    <a:pt x="1652" y="440"/>
                    <a:pt x="1773" y="440"/>
                  </a:cubicBezTo>
                  <a:cubicBezTo>
                    <a:pt x="1961" y="440"/>
                    <a:pt x="2141" y="486"/>
                    <a:pt x="2160" y="678"/>
                  </a:cubicBezTo>
                  <a:cubicBezTo>
                    <a:pt x="2190" y="979"/>
                    <a:pt x="1865" y="1275"/>
                    <a:pt x="1676" y="1472"/>
                  </a:cubicBezTo>
                  <a:cubicBezTo>
                    <a:pt x="1434" y="1723"/>
                    <a:pt x="1163" y="1944"/>
                    <a:pt x="869" y="2130"/>
                  </a:cubicBezTo>
                  <a:cubicBezTo>
                    <a:pt x="682" y="2249"/>
                    <a:pt x="750" y="2547"/>
                    <a:pt x="980" y="2553"/>
                  </a:cubicBezTo>
                  <a:cubicBezTo>
                    <a:pt x="1002" y="2554"/>
                    <a:pt x="1023" y="2554"/>
                    <a:pt x="1045" y="2554"/>
                  </a:cubicBezTo>
                  <a:cubicBezTo>
                    <a:pt x="1318" y="2554"/>
                    <a:pt x="1600" y="2517"/>
                    <a:pt x="1877" y="2517"/>
                  </a:cubicBezTo>
                  <a:cubicBezTo>
                    <a:pt x="2048" y="2517"/>
                    <a:pt x="2217" y="2531"/>
                    <a:pt x="2381" y="2577"/>
                  </a:cubicBezTo>
                  <a:cubicBezTo>
                    <a:pt x="2711" y="2669"/>
                    <a:pt x="3014" y="2920"/>
                    <a:pt x="2946" y="3296"/>
                  </a:cubicBezTo>
                  <a:cubicBezTo>
                    <a:pt x="2882" y="3642"/>
                    <a:pt x="2583" y="3918"/>
                    <a:pt x="2257" y="4020"/>
                  </a:cubicBezTo>
                  <a:cubicBezTo>
                    <a:pt x="2071" y="4078"/>
                    <a:pt x="1879" y="4100"/>
                    <a:pt x="1685" y="4100"/>
                  </a:cubicBezTo>
                  <a:cubicBezTo>
                    <a:pt x="1406" y="4100"/>
                    <a:pt x="1124" y="4055"/>
                    <a:pt x="853" y="4012"/>
                  </a:cubicBezTo>
                  <a:cubicBezTo>
                    <a:pt x="839" y="4010"/>
                    <a:pt x="825" y="4009"/>
                    <a:pt x="812" y="4009"/>
                  </a:cubicBezTo>
                  <a:cubicBezTo>
                    <a:pt x="558" y="4009"/>
                    <a:pt x="457" y="4403"/>
                    <a:pt x="729" y="4448"/>
                  </a:cubicBezTo>
                  <a:cubicBezTo>
                    <a:pt x="1047" y="4498"/>
                    <a:pt x="1376" y="4548"/>
                    <a:pt x="1700" y="4548"/>
                  </a:cubicBezTo>
                  <a:cubicBezTo>
                    <a:pt x="1974" y="4548"/>
                    <a:pt x="2244" y="4512"/>
                    <a:pt x="2505" y="4410"/>
                  </a:cubicBezTo>
                  <a:cubicBezTo>
                    <a:pt x="2940" y="4238"/>
                    <a:pt x="3310" y="3838"/>
                    <a:pt x="3390" y="3368"/>
                  </a:cubicBezTo>
                  <a:cubicBezTo>
                    <a:pt x="3473" y="2871"/>
                    <a:pt x="3191" y="2436"/>
                    <a:pt x="2743" y="2231"/>
                  </a:cubicBezTo>
                  <a:cubicBezTo>
                    <a:pt x="2468" y="2105"/>
                    <a:pt x="2182" y="2076"/>
                    <a:pt x="1893" y="2076"/>
                  </a:cubicBezTo>
                  <a:cubicBezTo>
                    <a:pt x="1824" y="2076"/>
                    <a:pt x="1754" y="2078"/>
                    <a:pt x="1685" y="2080"/>
                  </a:cubicBezTo>
                  <a:cubicBezTo>
                    <a:pt x="1853" y="1938"/>
                    <a:pt x="2011" y="1783"/>
                    <a:pt x="2155" y="1618"/>
                  </a:cubicBezTo>
                  <a:cubicBezTo>
                    <a:pt x="2429" y="1300"/>
                    <a:pt x="2721" y="902"/>
                    <a:pt x="2572" y="460"/>
                  </a:cubicBezTo>
                  <a:cubicBezTo>
                    <a:pt x="2446" y="90"/>
                    <a:pt x="2090" y="0"/>
                    <a:pt x="1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8" name="Google Shape;17078;p28"/>
            <p:cNvSpPr/>
            <p:nvPr/>
          </p:nvSpPr>
          <p:spPr>
            <a:xfrm>
              <a:off x="4661700" y="532000"/>
              <a:ext cx="325" cy="225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0" y="1"/>
                  </a:moveTo>
                  <a:lnTo>
                    <a:pt x="0" y="5"/>
                  </a:lnTo>
                  <a:cubicBezTo>
                    <a:pt x="3" y="7"/>
                    <a:pt x="8" y="7"/>
                    <a:pt x="13" y="8"/>
                  </a:cubicBezTo>
                  <a:cubicBezTo>
                    <a:pt x="11" y="5"/>
                    <a:pt x="8" y="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79" name="Google Shape;17079;p28"/>
            <p:cNvSpPr/>
            <p:nvPr/>
          </p:nvSpPr>
          <p:spPr>
            <a:xfrm>
              <a:off x="4611700" y="454050"/>
              <a:ext cx="100925" cy="89000"/>
            </a:xfrm>
            <a:custGeom>
              <a:avLst/>
              <a:gdLst/>
              <a:ahLst/>
              <a:cxnLst/>
              <a:rect l="l" t="t" r="r" b="b"/>
              <a:pathLst>
                <a:path w="4037" h="3560" extrusionOk="0">
                  <a:moveTo>
                    <a:pt x="2124" y="1"/>
                  </a:moveTo>
                  <a:cubicBezTo>
                    <a:pt x="1995" y="1"/>
                    <a:pt x="1918" y="106"/>
                    <a:pt x="1903" y="225"/>
                  </a:cubicBezTo>
                  <a:cubicBezTo>
                    <a:pt x="1850" y="641"/>
                    <a:pt x="1796" y="1058"/>
                    <a:pt x="1743" y="1475"/>
                  </a:cubicBezTo>
                  <a:cubicBezTo>
                    <a:pt x="1259" y="1491"/>
                    <a:pt x="775" y="1519"/>
                    <a:pt x="292" y="1566"/>
                  </a:cubicBezTo>
                  <a:cubicBezTo>
                    <a:pt x="14" y="1595"/>
                    <a:pt x="0" y="2020"/>
                    <a:pt x="264" y="2020"/>
                  </a:cubicBezTo>
                  <a:cubicBezTo>
                    <a:pt x="272" y="2020"/>
                    <a:pt x="280" y="2019"/>
                    <a:pt x="289" y="2019"/>
                  </a:cubicBezTo>
                  <a:cubicBezTo>
                    <a:pt x="753" y="1972"/>
                    <a:pt x="1220" y="1945"/>
                    <a:pt x="1687" y="1929"/>
                  </a:cubicBezTo>
                  <a:lnTo>
                    <a:pt x="1687" y="1929"/>
                  </a:lnTo>
                  <a:cubicBezTo>
                    <a:pt x="1676" y="2008"/>
                    <a:pt x="1666" y="2088"/>
                    <a:pt x="1655" y="2167"/>
                  </a:cubicBezTo>
                  <a:cubicBezTo>
                    <a:pt x="1618" y="2460"/>
                    <a:pt x="1543" y="2777"/>
                    <a:pt x="1546" y="3073"/>
                  </a:cubicBezTo>
                  <a:cubicBezTo>
                    <a:pt x="1549" y="3318"/>
                    <a:pt x="1668" y="3546"/>
                    <a:pt x="1933" y="3559"/>
                  </a:cubicBezTo>
                  <a:cubicBezTo>
                    <a:pt x="1938" y="3559"/>
                    <a:pt x="1943" y="3559"/>
                    <a:pt x="1948" y="3559"/>
                  </a:cubicBezTo>
                  <a:cubicBezTo>
                    <a:pt x="2200" y="3559"/>
                    <a:pt x="2217" y="3206"/>
                    <a:pt x="2011" y="3126"/>
                  </a:cubicBezTo>
                  <a:lnTo>
                    <a:pt x="2011" y="3126"/>
                  </a:lnTo>
                  <a:cubicBezTo>
                    <a:pt x="2013" y="3130"/>
                    <a:pt x="2012" y="3133"/>
                    <a:pt x="2010" y="3133"/>
                  </a:cubicBezTo>
                  <a:cubicBezTo>
                    <a:pt x="2007" y="3133"/>
                    <a:pt x="2003" y="3130"/>
                    <a:pt x="2000" y="3123"/>
                  </a:cubicBezTo>
                  <a:cubicBezTo>
                    <a:pt x="1980" y="3115"/>
                    <a:pt x="1959" y="3109"/>
                    <a:pt x="1937" y="3108"/>
                  </a:cubicBezTo>
                  <a:cubicBezTo>
                    <a:pt x="1959" y="3108"/>
                    <a:pt x="1980" y="3111"/>
                    <a:pt x="2000" y="3119"/>
                  </a:cubicBezTo>
                  <a:cubicBezTo>
                    <a:pt x="1997" y="3111"/>
                    <a:pt x="1997" y="3103"/>
                    <a:pt x="2000" y="3097"/>
                  </a:cubicBezTo>
                  <a:cubicBezTo>
                    <a:pt x="2011" y="3064"/>
                    <a:pt x="2003" y="3007"/>
                    <a:pt x="2006" y="2971"/>
                  </a:cubicBezTo>
                  <a:cubicBezTo>
                    <a:pt x="2022" y="2838"/>
                    <a:pt x="2041" y="2705"/>
                    <a:pt x="2058" y="2572"/>
                  </a:cubicBezTo>
                  <a:lnTo>
                    <a:pt x="2141" y="1917"/>
                  </a:lnTo>
                  <a:cubicBezTo>
                    <a:pt x="2251" y="1915"/>
                    <a:pt x="2360" y="1914"/>
                    <a:pt x="2470" y="1914"/>
                  </a:cubicBezTo>
                  <a:cubicBezTo>
                    <a:pt x="2895" y="1914"/>
                    <a:pt x="3321" y="1927"/>
                    <a:pt x="3746" y="1953"/>
                  </a:cubicBezTo>
                  <a:cubicBezTo>
                    <a:pt x="3751" y="1953"/>
                    <a:pt x="3756" y="1953"/>
                    <a:pt x="3762" y="1953"/>
                  </a:cubicBezTo>
                  <a:cubicBezTo>
                    <a:pt x="4037" y="1953"/>
                    <a:pt x="4033" y="1517"/>
                    <a:pt x="3750" y="1500"/>
                  </a:cubicBezTo>
                  <a:cubicBezTo>
                    <a:pt x="3326" y="1474"/>
                    <a:pt x="2901" y="1462"/>
                    <a:pt x="2476" y="1462"/>
                  </a:cubicBezTo>
                  <a:cubicBezTo>
                    <a:pt x="2383" y="1462"/>
                    <a:pt x="2290" y="1463"/>
                    <a:pt x="2198" y="1464"/>
                  </a:cubicBezTo>
                  <a:cubicBezTo>
                    <a:pt x="2251" y="1052"/>
                    <a:pt x="2303" y="640"/>
                    <a:pt x="2354" y="229"/>
                  </a:cubicBezTo>
                  <a:cubicBezTo>
                    <a:pt x="2370" y="107"/>
                    <a:pt x="2243" y="4"/>
                    <a:pt x="2130" y="1"/>
                  </a:cubicBezTo>
                  <a:cubicBezTo>
                    <a:pt x="2128" y="1"/>
                    <a:pt x="2126" y="1"/>
                    <a:pt x="2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0" name="Google Shape;17080;p28"/>
            <p:cNvSpPr/>
            <p:nvPr/>
          </p:nvSpPr>
          <p:spPr>
            <a:xfrm>
              <a:off x="4771450" y="433950"/>
              <a:ext cx="87775" cy="125900"/>
            </a:xfrm>
            <a:custGeom>
              <a:avLst/>
              <a:gdLst/>
              <a:ahLst/>
              <a:cxnLst/>
              <a:rect l="l" t="t" r="r" b="b"/>
              <a:pathLst>
                <a:path w="3511" h="5036" extrusionOk="0">
                  <a:moveTo>
                    <a:pt x="1419" y="2899"/>
                  </a:moveTo>
                  <a:cubicBezTo>
                    <a:pt x="1447" y="2899"/>
                    <a:pt x="1473" y="2900"/>
                    <a:pt x="1498" y="2903"/>
                  </a:cubicBezTo>
                  <a:cubicBezTo>
                    <a:pt x="1821" y="2934"/>
                    <a:pt x="2203" y="3051"/>
                    <a:pt x="2416" y="3308"/>
                  </a:cubicBezTo>
                  <a:cubicBezTo>
                    <a:pt x="2932" y="3926"/>
                    <a:pt x="1998" y="4499"/>
                    <a:pt x="1464" y="4582"/>
                  </a:cubicBezTo>
                  <a:cubicBezTo>
                    <a:pt x="1418" y="4589"/>
                    <a:pt x="1374" y="4593"/>
                    <a:pt x="1331" y="4593"/>
                  </a:cubicBezTo>
                  <a:cubicBezTo>
                    <a:pt x="802" y="4593"/>
                    <a:pt x="542" y="4054"/>
                    <a:pt x="494" y="3559"/>
                  </a:cubicBezTo>
                  <a:lnTo>
                    <a:pt x="494" y="3559"/>
                  </a:lnTo>
                  <a:cubicBezTo>
                    <a:pt x="536" y="3600"/>
                    <a:pt x="592" y="3619"/>
                    <a:pt x="648" y="3619"/>
                  </a:cubicBezTo>
                  <a:cubicBezTo>
                    <a:pt x="783" y="3619"/>
                    <a:pt x="919" y="3511"/>
                    <a:pt x="871" y="3343"/>
                  </a:cubicBezTo>
                  <a:cubicBezTo>
                    <a:pt x="779" y="3012"/>
                    <a:pt x="1154" y="2899"/>
                    <a:pt x="1419" y="2899"/>
                  </a:cubicBezTo>
                  <a:close/>
                  <a:moveTo>
                    <a:pt x="2319" y="1"/>
                  </a:moveTo>
                  <a:cubicBezTo>
                    <a:pt x="2316" y="1"/>
                    <a:pt x="2313" y="1"/>
                    <a:pt x="2310" y="1"/>
                  </a:cubicBezTo>
                  <a:cubicBezTo>
                    <a:pt x="1836" y="6"/>
                    <a:pt x="1465" y="295"/>
                    <a:pt x="1177" y="648"/>
                  </a:cubicBezTo>
                  <a:cubicBezTo>
                    <a:pt x="856" y="1044"/>
                    <a:pt x="592" y="1485"/>
                    <a:pt x="392" y="1955"/>
                  </a:cubicBezTo>
                  <a:cubicBezTo>
                    <a:pt x="179" y="2456"/>
                    <a:pt x="0" y="3015"/>
                    <a:pt x="30" y="3567"/>
                  </a:cubicBezTo>
                  <a:cubicBezTo>
                    <a:pt x="72" y="4341"/>
                    <a:pt x="622" y="5036"/>
                    <a:pt x="1367" y="5036"/>
                  </a:cubicBezTo>
                  <a:cubicBezTo>
                    <a:pt x="1507" y="5036"/>
                    <a:pt x="1654" y="5011"/>
                    <a:pt x="1805" y="4958"/>
                  </a:cubicBezTo>
                  <a:cubicBezTo>
                    <a:pt x="2230" y="4809"/>
                    <a:pt x="2703" y="4545"/>
                    <a:pt x="2916" y="4129"/>
                  </a:cubicBezTo>
                  <a:cubicBezTo>
                    <a:pt x="3121" y="3728"/>
                    <a:pt x="3005" y="3254"/>
                    <a:pt x="2693" y="2942"/>
                  </a:cubicBezTo>
                  <a:cubicBezTo>
                    <a:pt x="2380" y="2628"/>
                    <a:pt x="1867" y="2443"/>
                    <a:pt x="1406" y="2443"/>
                  </a:cubicBezTo>
                  <a:cubicBezTo>
                    <a:pt x="1332" y="2443"/>
                    <a:pt x="1259" y="2448"/>
                    <a:pt x="1189" y="2458"/>
                  </a:cubicBezTo>
                  <a:cubicBezTo>
                    <a:pt x="948" y="2492"/>
                    <a:pt x="727" y="2614"/>
                    <a:pt x="572" y="2802"/>
                  </a:cubicBezTo>
                  <a:cubicBezTo>
                    <a:pt x="710" y="2243"/>
                    <a:pt x="983" y="1699"/>
                    <a:pt x="1299" y="1235"/>
                  </a:cubicBezTo>
                  <a:cubicBezTo>
                    <a:pt x="1506" y="933"/>
                    <a:pt x="1771" y="557"/>
                    <a:pt x="2151" y="471"/>
                  </a:cubicBezTo>
                  <a:cubicBezTo>
                    <a:pt x="2208" y="459"/>
                    <a:pt x="2266" y="453"/>
                    <a:pt x="2323" y="453"/>
                  </a:cubicBezTo>
                  <a:cubicBezTo>
                    <a:pt x="2591" y="453"/>
                    <a:pt x="2847" y="583"/>
                    <a:pt x="3004" y="809"/>
                  </a:cubicBezTo>
                  <a:cubicBezTo>
                    <a:pt x="3053" y="882"/>
                    <a:pt x="3123" y="912"/>
                    <a:pt x="3193" y="912"/>
                  </a:cubicBezTo>
                  <a:cubicBezTo>
                    <a:pt x="3353" y="912"/>
                    <a:pt x="3510" y="753"/>
                    <a:pt x="3397" y="585"/>
                  </a:cubicBezTo>
                  <a:cubicBezTo>
                    <a:pt x="3154" y="226"/>
                    <a:pt x="2755" y="1"/>
                    <a:pt x="2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1" name="Google Shape;17081;p28"/>
            <p:cNvSpPr/>
            <p:nvPr/>
          </p:nvSpPr>
          <p:spPr>
            <a:xfrm>
              <a:off x="4865850" y="430400"/>
              <a:ext cx="107850" cy="128300"/>
            </a:xfrm>
            <a:custGeom>
              <a:avLst/>
              <a:gdLst/>
              <a:ahLst/>
              <a:cxnLst/>
              <a:rect l="l" t="t" r="r" b="b"/>
              <a:pathLst>
                <a:path w="4314" h="5132" extrusionOk="0">
                  <a:moveTo>
                    <a:pt x="2489" y="456"/>
                  </a:moveTo>
                  <a:cubicBezTo>
                    <a:pt x="2536" y="456"/>
                    <a:pt x="2581" y="463"/>
                    <a:pt x="2621" y="480"/>
                  </a:cubicBezTo>
                  <a:cubicBezTo>
                    <a:pt x="2770" y="541"/>
                    <a:pt x="2903" y="710"/>
                    <a:pt x="3013" y="821"/>
                  </a:cubicBezTo>
                  <a:cubicBezTo>
                    <a:pt x="3149" y="958"/>
                    <a:pt x="3281" y="1099"/>
                    <a:pt x="3387" y="1258"/>
                  </a:cubicBezTo>
                  <a:cubicBezTo>
                    <a:pt x="3836" y="1937"/>
                    <a:pt x="3460" y="2766"/>
                    <a:pt x="3062" y="3380"/>
                  </a:cubicBezTo>
                  <a:cubicBezTo>
                    <a:pt x="2689" y="3952"/>
                    <a:pt x="2114" y="4488"/>
                    <a:pt x="1432" y="4647"/>
                  </a:cubicBezTo>
                  <a:cubicBezTo>
                    <a:pt x="1344" y="4668"/>
                    <a:pt x="1249" y="4680"/>
                    <a:pt x="1154" y="4680"/>
                  </a:cubicBezTo>
                  <a:cubicBezTo>
                    <a:pt x="918" y="4680"/>
                    <a:pt x="686" y="4602"/>
                    <a:pt x="589" y="4364"/>
                  </a:cubicBezTo>
                  <a:cubicBezTo>
                    <a:pt x="450" y="4019"/>
                    <a:pt x="569" y="3557"/>
                    <a:pt x="649" y="3211"/>
                  </a:cubicBezTo>
                  <a:cubicBezTo>
                    <a:pt x="859" y="2310"/>
                    <a:pt x="1296" y="1487"/>
                    <a:pt x="1807" y="721"/>
                  </a:cubicBezTo>
                  <a:cubicBezTo>
                    <a:pt x="1810" y="716"/>
                    <a:pt x="1811" y="710"/>
                    <a:pt x="1813" y="704"/>
                  </a:cubicBezTo>
                  <a:cubicBezTo>
                    <a:pt x="1866" y="674"/>
                    <a:pt x="1919" y="643"/>
                    <a:pt x="1976" y="616"/>
                  </a:cubicBezTo>
                  <a:cubicBezTo>
                    <a:pt x="2114" y="552"/>
                    <a:pt x="2316" y="456"/>
                    <a:pt x="2489" y="456"/>
                  </a:cubicBezTo>
                  <a:close/>
                  <a:moveTo>
                    <a:pt x="2488" y="0"/>
                  </a:moveTo>
                  <a:cubicBezTo>
                    <a:pt x="2056" y="0"/>
                    <a:pt x="1568" y="295"/>
                    <a:pt x="1266" y="520"/>
                  </a:cubicBezTo>
                  <a:cubicBezTo>
                    <a:pt x="1155" y="604"/>
                    <a:pt x="1150" y="737"/>
                    <a:pt x="1199" y="832"/>
                  </a:cubicBezTo>
                  <a:cubicBezTo>
                    <a:pt x="724" y="1598"/>
                    <a:pt x="334" y="2429"/>
                    <a:pt x="166" y="3316"/>
                  </a:cubicBezTo>
                  <a:cubicBezTo>
                    <a:pt x="85" y="3745"/>
                    <a:pt x="0" y="4253"/>
                    <a:pt x="229" y="4654"/>
                  </a:cubicBezTo>
                  <a:cubicBezTo>
                    <a:pt x="417" y="4984"/>
                    <a:pt x="782" y="5131"/>
                    <a:pt x="1150" y="5131"/>
                  </a:cubicBezTo>
                  <a:cubicBezTo>
                    <a:pt x="1179" y="5131"/>
                    <a:pt x="1209" y="5130"/>
                    <a:pt x="1238" y="5128"/>
                  </a:cubicBezTo>
                  <a:cubicBezTo>
                    <a:pt x="2117" y="5072"/>
                    <a:pt x="2889" y="4417"/>
                    <a:pt x="3373" y="3725"/>
                  </a:cubicBezTo>
                  <a:cubicBezTo>
                    <a:pt x="3875" y="3007"/>
                    <a:pt x="4313" y="1985"/>
                    <a:pt x="3851" y="1152"/>
                  </a:cubicBezTo>
                  <a:cubicBezTo>
                    <a:pt x="3729" y="933"/>
                    <a:pt x="3561" y="735"/>
                    <a:pt x="3387" y="555"/>
                  </a:cubicBezTo>
                  <a:cubicBezTo>
                    <a:pt x="3221" y="386"/>
                    <a:pt x="3043" y="184"/>
                    <a:pt x="2828" y="76"/>
                  </a:cubicBezTo>
                  <a:cubicBezTo>
                    <a:pt x="2722" y="23"/>
                    <a:pt x="2607" y="0"/>
                    <a:pt x="24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2" name="Google Shape;17082;p28"/>
            <p:cNvSpPr/>
            <p:nvPr/>
          </p:nvSpPr>
          <p:spPr>
            <a:xfrm>
              <a:off x="5018900" y="483975"/>
              <a:ext cx="99400" cy="14100"/>
            </a:xfrm>
            <a:custGeom>
              <a:avLst/>
              <a:gdLst/>
              <a:ahLst/>
              <a:cxnLst/>
              <a:rect l="l" t="t" r="r" b="b"/>
              <a:pathLst>
                <a:path w="3976" h="564" extrusionOk="0">
                  <a:moveTo>
                    <a:pt x="284" y="1"/>
                  </a:moveTo>
                  <a:cubicBezTo>
                    <a:pt x="1" y="1"/>
                    <a:pt x="1" y="444"/>
                    <a:pt x="288" y="453"/>
                  </a:cubicBezTo>
                  <a:lnTo>
                    <a:pt x="3685" y="563"/>
                  </a:lnTo>
                  <a:cubicBezTo>
                    <a:pt x="3688" y="563"/>
                    <a:pt x="3691" y="563"/>
                    <a:pt x="3695" y="563"/>
                  </a:cubicBezTo>
                  <a:cubicBezTo>
                    <a:pt x="3974" y="563"/>
                    <a:pt x="3976" y="121"/>
                    <a:pt x="3688" y="112"/>
                  </a:cubicBezTo>
                  <a:lnTo>
                    <a:pt x="292" y="1"/>
                  </a:lnTo>
                  <a:cubicBezTo>
                    <a:pt x="289" y="1"/>
                    <a:pt x="287" y="1"/>
                    <a:pt x="2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3" name="Google Shape;17083;p28"/>
            <p:cNvSpPr/>
            <p:nvPr/>
          </p:nvSpPr>
          <p:spPr>
            <a:xfrm>
              <a:off x="5019575" y="514300"/>
              <a:ext cx="93750" cy="13725"/>
            </a:xfrm>
            <a:custGeom>
              <a:avLst/>
              <a:gdLst/>
              <a:ahLst/>
              <a:cxnLst/>
              <a:rect l="l" t="t" r="r" b="b"/>
              <a:pathLst>
                <a:path w="3750" h="549" extrusionOk="0">
                  <a:moveTo>
                    <a:pt x="3466" y="0"/>
                  </a:moveTo>
                  <a:cubicBezTo>
                    <a:pt x="3464" y="0"/>
                    <a:pt x="3461" y="0"/>
                    <a:pt x="3459" y="0"/>
                  </a:cubicBezTo>
                  <a:lnTo>
                    <a:pt x="297" y="96"/>
                  </a:lnTo>
                  <a:cubicBezTo>
                    <a:pt x="9" y="105"/>
                    <a:pt x="1" y="549"/>
                    <a:pt x="286" y="549"/>
                  </a:cubicBezTo>
                  <a:cubicBezTo>
                    <a:pt x="289" y="549"/>
                    <a:pt x="291" y="549"/>
                    <a:pt x="294" y="549"/>
                  </a:cubicBezTo>
                  <a:lnTo>
                    <a:pt x="3455" y="453"/>
                  </a:lnTo>
                  <a:cubicBezTo>
                    <a:pt x="3743" y="445"/>
                    <a:pt x="3750" y="0"/>
                    <a:pt x="3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4" name="Google Shape;17084;p28"/>
            <p:cNvSpPr/>
            <p:nvPr/>
          </p:nvSpPr>
          <p:spPr>
            <a:xfrm>
              <a:off x="3185900" y="740450"/>
              <a:ext cx="89450" cy="130850"/>
            </a:xfrm>
            <a:custGeom>
              <a:avLst/>
              <a:gdLst/>
              <a:ahLst/>
              <a:cxnLst/>
              <a:rect l="l" t="t" r="r" b="b"/>
              <a:pathLst>
                <a:path w="3578" h="5234" extrusionOk="0">
                  <a:moveTo>
                    <a:pt x="2134" y="0"/>
                  </a:moveTo>
                  <a:cubicBezTo>
                    <a:pt x="2038" y="0"/>
                    <a:pt x="1944" y="9"/>
                    <a:pt x="1856" y="24"/>
                  </a:cubicBezTo>
                  <a:cubicBezTo>
                    <a:pt x="1353" y="111"/>
                    <a:pt x="828" y="236"/>
                    <a:pt x="454" y="606"/>
                  </a:cubicBezTo>
                  <a:cubicBezTo>
                    <a:pt x="294" y="765"/>
                    <a:pt x="447" y="994"/>
                    <a:pt x="622" y="994"/>
                  </a:cubicBezTo>
                  <a:cubicBezTo>
                    <a:pt x="672" y="994"/>
                    <a:pt x="725" y="975"/>
                    <a:pt x="772" y="928"/>
                  </a:cubicBezTo>
                  <a:cubicBezTo>
                    <a:pt x="1044" y="659"/>
                    <a:pt x="1417" y="573"/>
                    <a:pt x="1782" y="498"/>
                  </a:cubicBezTo>
                  <a:cubicBezTo>
                    <a:pt x="1900" y="474"/>
                    <a:pt x="2041" y="436"/>
                    <a:pt x="2174" y="436"/>
                  </a:cubicBezTo>
                  <a:cubicBezTo>
                    <a:pt x="2235" y="436"/>
                    <a:pt x="2296" y="444"/>
                    <a:pt x="2351" y="466"/>
                  </a:cubicBezTo>
                  <a:cubicBezTo>
                    <a:pt x="2592" y="560"/>
                    <a:pt x="2494" y="756"/>
                    <a:pt x="2387" y="922"/>
                  </a:cubicBezTo>
                  <a:cubicBezTo>
                    <a:pt x="1988" y="1538"/>
                    <a:pt x="1406" y="2011"/>
                    <a:pt x="742" y="2313"/>
                  </a:cubicBezTo>
                  <a:cubicBezTo>
                    <a:pt x="527" y="2411"/>
                    <a:pt x="645" y="2736"/>
                    <a:pt x="852" y="2736"/>
                  </a:cubicBezTo>
                  <a:cubicBezTo>
                    <a:pt x="872" y="2736"/>
                    <a:pt x="892" y="2733"/>
                    <a:pt x="913" y="2727"/>
                  </a:cubicBezTo>
                  <a:cubicBezTo>
                    <a:pt x="1246" y="2629"/>
                    <a:pt x="1614" y="2516"/>
                    <a:pt x="1972" y="2516"/>
                  </a:cubicBezTo>
                  <a:cubicBezTo>
                    <a:pt x="2169" y="2516"/>
                    <a:pt x="2363" y="2550"/>
                    <a:pt x="2547" y="2641"/>
                  </a:cubicBezTo>
                  <a:cubicBezTo>
                    <a:pt x="3042" y="2887"/>
                    <a:pt x="3098" y="3412"/>
                    <a:pt x="2842" y="3860"/>
                  </a:cubicBezTo>
                  <a:cubicBezTo>
                    <a:pt x="2494" y="4470"/>
                    <a:pt x="1803" y="4779"/>
                    <a:pt x="1118" y="4779"/>
                  </a:cubicBezTo>
                  <a:cubicBezTo>
                    <a:pt x="861" y="4779"/>
                    <a:pt x="604" y="4736"/>
                    <a:pt x="368" y="4648"/>
                  </a:cubicBezTo>
                  <a:cubicBezTo>
                    <a:pt x="339" y="4637"/>
                    <a:pt x="313" y="4633"/>
                    <a:pt x="288" y="4633"/>
                  </a:cubicBezTo>
                  <a:cubicBezTo>
                    <a:pt x="74" y="4633"/>
                    <a:pt x="1" y="4992"/>
                    <a:pt x="244" y="5084"/>
                  </a:cubicBezTo>
                  <a:cubicBezTo>
                    <a:pt x="515" y="5184"/>
                    <a:pt x="808" y="5233"/>
                    <a:pt x="1103" y="5233"/>
                  </a:cubicBezTo>
                  <a:cubicBezTo>
                    <a:pt x="2038" y="5233"/>
                    <a:pt x="2992" y="4742"/>
                    <a:pt x="3346" y="3849"/>
                  </a:cubicBezTo>
                  <a:cubicBezTo>
                    <a:pt x="3578" y="3268"/>
                    <a:pt x="3410" y="2636"/>
                    <a:pt x="2868" y="2302"/>
                  </a:cubicBezTo>
                  <a:cubicBezTo>
                    <a:pt x="2595" y="2133"/>
                    <a:pt x="2299" y="2073"/>
                    <a:pt x="1997" y="2073"/>
                  </a:cubicBezTo>
                  <a:cubicBezTo>
                    <a:pt x="1986" y="2073"/>
                    <a:pt x="1974" y="2074"/>
                    <a:pt x="1963" y="2074"/>
                  </a:cubicBezTo>
                  <a:cubicBezTo>
                    <a:pt x="2049" y="2002"/>
                    <a:pt x="2132" y="1928"/>
                    <a:pt x="2210" y="1848"/>
                  </a:cubicBezTo>
                  <a:cubicBezTo>
                    <a:pt x="2512" y="1547"/>
                    <a:pt x="3026" y="1033"/>
                    <a:pt x="2959" y="565"/>
                  </a:cubicBezTo>
                  <a:cubicBezTo>
                    <a:pt x="2898" y="138"/>
                    <a:pt x="2509" y="0"/>
                    <a:pt x="2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5" name="Google Shape;17085;p28"/>
            <p:cNvSpPr/>
            <p:nvPr/>
          </p:nvSpPr>
          <p:spPr>
            <a:xfrm>
              <a:off x="3288475" y="734250"/>
              <a:ext cx="89000" cy="129200"/>
            </a:xfrm>
            <a:custGeom>
              <a:avLst/>
              <a:gdLst/>
              <a:ahLst/>
              <a:cxnLst/>
              <a:rect l="l" t="t" r="r" b="b"/>
              <a:pathLst>
                <a:path w="3560" h="5168" extrusionOk="0">
                  <a:moveTo>
                    <a:pt x="1828" y="0"/>
                  </a:moveTo>
                  <a:cubicBezTo>
                    <a:pt x="1348" y="0"/>
                    <a:pt x="845" y="105"/>
                    <a:pt x="395" y="210"/>
                  </a:cubicBezTo>
                  <a:cubicBezTo>
                    <a:pt x="131" y="271"/>
                    <a:pt x="213" y="654"/>
                    <a:pt x="455" y="654"/>
                  </a:cubicBezTo>
                  <a:cubicBezTo>
                    <a:pt x="473" y="654"/>
                    <a:pt x="492" y="651"/>
                    <a:pt x="512" y="647"/>
                  </a:cubicBezTo>
                  <a:cubicBezTo>
                    <a:pt x="934" y="547"/>
                    <a:pt x="1363" y="484"/>
                    <a:pt x="1797" y="464"/>
                  </a:cubicBezTo>
                  <a:cubicBezTo>
                    <a:pt x="1855" y="461"/>
                    <a:pt x="1918" y="457"/>
                    <a:pt x="1982" y="457"/>
                  </a:cubicBezTo>
                  <a:cubicBezTo>
                    <a:pt x="2144" y="457"/>
                    <a:pt x="2312" y="479"/>
                    <a:pt x="2427" y="589"/>
                  </a:cubicBezTo>
                  <a:cubicBezTo>
                    <a:pt x="2601" y="755"/>
                    <a:pt x="2469" y="976"/>
                    <a:pt x="2367" y="1147"/>
                  </a:cubicBezTo>
                  <a:cubicBezTo>
                    <a:pt x="1993" y="1773"/>
                    <a:pt x="1321" y="2151"/>
                    <a:pt x="644" y="2370"/>
                  </a:cubicBezTo>
                  <a:cubicBezTo>
                    <a:pt x="645" y="2372"/>
                    <a:pt x="645" y="2373"/>
                    <a:pt x="645" y="2373"/>
                  </a:cubicBezTo>
                  <a:cubicBezTo>
                    <a:pt x="628" y="2381"/>
                    <a:pt x="608" y="2384"/>
                    <a:pt x="590" y="2394"/>
                  </a:cubicBezTo>
                  <a:cubicBezTo>
                    <a:pt x="382" y="2493"/>
                    <a:pt x="491" y="2818"/>
                    <a:pt x="696" y="2818"/>
                  </a:cubicBezTo>
                  <a:cubicBezTo>
                    <a:pt x="716" y="2818"/>
                    <a:pt x="738" y="2815"/>
                    <a:pt x="761" y="2807"/>
                  </a:cubicBezTo>
                  <a:cubicBezTo>
                    <a:pt x="879" y="2770"/>
                    <a:pt x="995" y="2728"/>
                    <a:pt x="1107" y="2682"/>
                  </a:cubicBezTo>
                  <a:cubicBezTo>
                    <a:pt x="1306" y="2626"/>
                    <a:pt x="1510" y="2598"/>
                    <a:pt x="1714" y="2598"/>
                  </a:cubicBezTo>
                  <a:cubicBezTo>
                    <a:pt x="1923" y="2598"/>
                    <a:pt x="2131" y="2627"/>
                    <a:pt x="2333" y="2685"/>
                  </a:cubicBezTo>
                  <a:cubicBezTo>
                    <a:pt x="2745" y="2804"/>
                    <a:pt x="3158" y="3113"/>
                    <a:pt x="2997" y="3592"/>
                  </a:cubicBezTo>
                  <a:cubicBezTo>
                    <a:pt x="2840" y="4055"/>
                    <a:pt x="2330" y="4384"/>
                    <a:pt x="1896" y="4550"/>
                  </a:cubicBezTo>
                  <a:cubicBezTo>
                    <a:pt x="1603" y="4661"/>
                    <a:pt x="1294" y="4717"/>
                    <a:pt x="985" y="4717"/>
                  </a:cubicBezTo>
                  <a:cubicBezTo>
                    <a:pt x="784" y="4717"/>
                    <a:pt x="583" y="4693"/>
                    <a:pt x="385" y="4645"/>
                  </a:cubicBezTo>
                  <a:cubicBezTo>
                    <a:pt x="365" y="4640"/>
                    <a:pt x="345" y="4638"/>
                    <a:pt x="326" y="4638"/>
                  </a:cubicBezTo>
                  <a:cubicBezTo>
                    <a:pt x="87" y="4638"/>
                    <a:pt x="0" y="5015"/>
                    <a:pt x="261" y="5081"/>
                  </a:cubicBezTo>
                  <a:cubicBezTo>
                    <a:pt x="498" y="5139"/>
                    <a:pt x="740" y="5167"/>
                    <a:pt x="980" y="5167"/>
                  </a:cubicBezTo>
                  <a:cubicBezTo>
                    <a:pt x="1398" y="5167"/>
                    <a:pt x="1814" y="5081"/>
                    <a:pt x="2201" y="4910"/>
                  </a:cubicBezTo>
                  <a:cubicBezTo>
                    <a:pt x="2767" y="4659"/>
                    <a:pt x="3386" y="4174"/>
                    <a:pt x="3475" y="3522"/>
                  </a:cubicBezTo>
                  <a:cubicBezTo>
                    <a:pt x="3559" y="2903"/>
                    <a:pt x="3086" y="2464"/>
                    <a:pt x="2546" y="2278"/>
                  </a:cubicBezTo>
                  <a:cubicBezTo>
                    <a:pt x="2380" y="2223"/>
                    <a:pt x="2207" y="2184"/>
                    <a:pt x="2033" y="2165"/>
                  </a:cubicBezTo>
                  <a:cubicBezTo>
                    <a:pt x="2038" y="2162"/>
                    <a:pt x="2043" y="2159"/>
                    <a:pt x="2046" y="2156"/>
                  </a:cubicBezTo>
                  <a:cubicBezTo>
                    <a:pt x="2424" y="1867"/>
                    <a:pt x="2817" y="1446"/>
                    <a:pt x="2937" y="973"/>
                  </a:cubicBezTo>
                  <a:cubicBezTo>
                    <a:pt x="3071" y="453"/>
                    <a:pt x="2655" y="80"/>
                    <a:pt x="2171" y="20"/>
                  </a:cubicBezTo>
                  <a:cubicBezTo>
                    <a:pt x="2059" y="6"/>
                    <a:pt x="1944" y="0"/>
                    <a:pt x="18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6" name="Google Shape;17086;p28"/>
            <p:cNvSpPr/>
            <p:nvPr/>
          </p:nvSpPr>
          <p:spPr>
            <a:xfrm>
              <a:off x="3384700" y="739600"/>
              <a:ext cx="89725" cy="129750"/>
            </a:xfrm>
            <a:custGeom>
              <a:avLst/>
              <a:gdLst/>
              <a:ahLst/>
              <a:cxnLst/>
              <a:rect l="l" t="t" r="r" b="b"/>
              <a:pathLst>
                <a:path w="3589" h="5190" extrusionOk="0">
                  <a:moveTo>
                    <a:pt x="1464" y="1"/>
                  </a:moveTo>
                  <a:cubicBezTo>
                    <a:pt x="1281" y="1"/>
                    <a:pt x="1101" y="10"/>
                    <a:pt x="936" y="19"/>
                  </a:cubicBezTo>
                  <a:cubicBezTo>
                    <a:pt x="651" y="36"/>
                    <a:pt x="641" y="472"/>
                    <a:pt x="916" y="472"/>
                  </a:cubicBezTo>
                  <a:cubicBezTo>
                    <a:pt x="921" y="472"/>
                    <a:pt x="926" y="472"/>
                    <a:pt x="931" y="472"/>
                  </a:cubicBezTo>
                  <a:cubicBezTo>
                    <a:pt x="1045" y="465"/>
                    <a:pt x="1159" y="462"/>
                    <a:pt x="1273" y="462"/>
                  </a:cubicBezTo>
                  <a:cubicBezTo>
                    <a:pt x="1493" y="462"/>
                    <a:pt x="1712" y="474"/>
                    <a:pt x="1931" y="500"/>
                  </a:cubicBezTo>
                  <a:cubicBezTo>
                    <a:pt x="2067" y="517"/>
                    <a:pt x="2274" y="510"/>
                    <a:pt x="2302" y="676"/>
                  </a:cubicBezTo>
                  <a:cubicBezTo>
                    <a:pt x="2324" y="803"/>
                    <a:pt x="2255" y="959"/>
                    <a:pt x="2208" y="1074"/>
                  </a:cubicBezTo>
                  <a:cubicBezTo>
                    <a:pt x="2001" y="1578"/>
                    <a:pt x="1567" y="1979"/>
                    <a:pt x="1055" y="2158"/>
                  </a:cubicBezTo>
                  <a:cubicBezTo>
                    <a:pt x="808" y="2245"/>
                    <a:pt x="873" y="2605"/>
                    <a:pt x="1104" y="2605"/>
                  </a:cubicBezTo>
                  <a:cubicBezTo>
                    <a:pt x="1125" y="2605"/>
                    <a:pt x="1148" y="2602"/>
                    <a:pt x="1172" y="2595"/>
                  </a:cubicBezTo>
                  <a:cubicBezTo>
                    <a:pt x="1446" y="2520"/>
                    <a:pt x="1743" y="2445"/>
                    <a:pt x="2034" y="2445"/>
                  </a:cubicBezTo>
                  <a:cubicBezTo>
                    <a:pt x="2218" y="2445"/>
                    <a:pt x="2401" y="2475"/>
                    <a:pt x="2573" y="2556"/>
                  </a:cubicBezTo>
                  <a:cubicBezTo>
                    <a:pt x="3009" y="2761"/>
                    <a:pt x="3153" y="3214"/>
                    <a:pt x="2932" y="3640"/>
                  </a:cubicBezTo>
                  <a:cubicBezTo>
                    <a:pt x="2714" y="4062"/>
                    <a:pt x="2244" y="4290"/>
                    <a:pt x="1816" y="4445"/>
                  </a:cubicBezTo>
                  <a:cubicBezTo>
                    <a:pt x="1406" y="4591"/>
                    <a:pt x="978" y="4684"/>
                    <a:pt x="542" y="4720"/>
                  </a:cubicBezTo>
                  <a:cubicBezTo>
                    <a:pt x="510" y="4699"/>
                    <a:pt x="473" y="4688"/>
                    <a:pt x="436" y="4688"/>
                  </a:cubicBezTo>
                  <a:cubicBezTo>
                    <a:pt x="413" y="4688"/>
                    <a:pt x="391" y="4692"/>
                    <a:pt x="368" y="4701"/>
                  </a:cubicBezTo>
                  <a:lnTo>
                    <a:pt x="229" y="4746"/>
                  </a:lnTo>
                  <a:cubicBezTo>
                    <a:pt x="0" y="4819"/>
                    <a:pt x="19" y="5190"/>
                    <a:pt x="276" y="5190"/>
                  </a:cubicBezTo>
                  <a:cubicBezTo>
                    <a:pt x="279" y="5190"/>
                    <a:pt x="282" y="5190"/>
                    <a:pt x="285" y="5190"/>
                  </a:cubicBezTo>
                  <a:cubicBezTo>
                    <a:pt x="951" y="5166"/>
                    <a:pt x="1605" y="5031"/>
                    <a:pt x="2217" y="4770"/>
                  </a:cubicBezTo>
                  <a:cubicBezTo>
                    <a:pt x="2764" y="4536"/>
                    <a:pt x="3294" y="4152"/>
                    <a:pt x="3449" y="3548"/>
                  </a:cubicBezTo>
                  <a:cubicBezTo>
                    <a:pt x="3588" y="3006"/>
                    <a:pt x="3353" y="2473"/>
                    <a:pt x="2866" y="2200"/>
                  </a:cubicBezTo>
                  <a:cubicBezTo>
                    <a:pt x="2628" y="2067"/>
                    <a:pt x="2372" y="2012"/>
                    <a:pt x="2114" y="2003"/>
                  </a:cubicBezTo>
                  <a:cubicBezTo>
                    <a:pt x="2393" y="1727"/>
                    <a:pt x="2604" y="1385"/>
                    <a:pt x="2709" y="1002"/>
                  </a:cubicBezTo>
                  <a:cubicBezTo>
                    <a:pt x="2802" y="660"/>
                    <a:pt x="2748" y="270"/>
                    <a:pt x="2379" y="130"/>
                  </a:cubicBezTo>
                  <a:cubicBezTo>
                    <a:pt x="2107" y="28"/>
                    <a:pt x="1781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7" name="Google Shape;17087;p28"/>
            <p:cNvSpPr/>
            <p:nvPr/>
          </p:nvSpPr>
          <p:spPr>
            <a:xfrm>
              <a:off x="3501200" y="736675"/>
              <a:ext cx="108575" cy="126425"/>
            </a:xfrm>
            <a:custGeom>
              <a:avLst/>
              <a:gdLst/>
              <a:ahLst/>
              <a:cxnLst/>
              <a:rect l="l" t="t" r="r" b="b"/>
              <a:pathLst>
                <a:path w="4343" h="5057" extrusionOk="0">
                  <a:moveTo>
                    <a:pt x="461" y="0"/>
                  </a:moveTo>
                  <a:cubicBezTo>
                    <a:pt x="349" y="0"/>
                    <a:pt x="234" y="72"/>
                    <a:pt x="227" y="216"/>
                  </a:cubicBezTo>
                  <a:cubicBezTo>
                    <a:pt x="189" y="989"/>
                    <a:pt x="153" y="1759"/>
                    <a:pt x="117" y="2532"/>
                  </a:cubicBezTo>
                  <a:cubicBezTo>
                    <a:pt x="111" y="2540"/>
                    <a:pt x="105" y="2549"/>
                    <a:pt x="100" y="2558"/>
                  </a:cubicBezTo>
                  <a:cubicBezTo>
                    <a:pt x="74" y="2626"/>
                    <a:pt x="75" y="2701"/>
                    <a:pt x="105" y="2768"/>
                  </a:cubicBezTo>
                  <a:cubicBezTo>
                    <a:pt x="72" y="3458"/>
                    <a:pt x="41" y="4147"/>
                    <a:pt x="8" y="4837"/>
                  </a:cubicBezTo>
                  <a:cubicBezTo>
                    <a:pt x="1" y="4983"/>
                    <a:pt x="112" y="5057"/>
                    <a:pt x="225" y="5057"/>
                  </a:cubicBezTo>
                  <a:cubicBezTo>
                    <a:pt x="338" y="5057"/>
                    <a:pt x="453" y="4985"/>
                    <a:pt x="461" y="4840"/>
                  </a:cubicBezTo>
                  <a:cubicBezTo>
                    <a:pt x="486" y="4294"/>
                    <a:pt x="512" y="3748"/>
                    <a:pt x="539" y="3201"/>
                  </a:cubicBezTo>
                  <a:cubicBezTo>
                    <a:pt x="572" y="3227"/>
                    <a:pt x="605" y="3254"/>
                    <a:pt x="636" y="3282"/>
                  </a:cubicBezTo>
                  <a:cubicBezTo>
                    <a:pt x="901" y="3510"/>
                    <a:pt x="1162" y="3740"/>
                    <a:pt x="1430" y="3964"/>
                  </a:cubicBezTo>
                  <a:cubicBezTo>
                    <a:pt x="1870" y="4328"/>
                    <a:pt x="2368" y="4678"/>
                    <a:pt x="2959" y="4678"/>
                  </a:cubicBezTo>
                  <a:cubicBezTo>
                    <a:pt x="2982" y="4678"/>
                    <a:pt x="3006" y="4678"/>
                    <a:pt x="3030" y="4677"/>
                  </a:cubicBezTo>
                  <a:cubicBezTo>
                    <a:pt x="3314" y="4664"/>
                    <a:pt x="3324" y="4225"/>
                    <a:pt x="3046" y="4225"/>
                  </a:cubicBezTo>
                  <a:cubicBezTo>
                    <a:pt x="3042" y="4225"/>
                    <a:pt x="3038" y="4225"/>
                    <a:pt x="3033" y="4226"/>
                  </a:cubicBezTo>
                  <a:cubicBezTo>
                    <a:pt x="3015" y="4226"/>
                    <a:pt x="2997" y="4227"/>
                    <a:pt x="2979" y="4227"/>
                  </a:cubicBezTo>
                  <a:cubicBezTo>
                    <a:pt x="2464" y="4227"/>
                    <a:pt x="2038" y="3888"/>
                    <a:pt x="1661" y="3567"/>
                  </a:cubicBezTo>
                  <a:cubicBezTo>
                    <a:pt x="1426" y="3368"/>
                    <a:pt x="1192" y="3166"/>
                    <a:pt x="959" y="2964"/>
                  </a:cubicBezTo>
                  <a:lnTo>
                    <a:pt x="645" y="2695"/>
                  </a:lnTo>
                  <a:cubicBezTo>
                    <a:pt x="685" y="2674"/>
                    <a:pt x="719" y="2656"/>
                    <a:pt x="728" y="2651"/>
                  </a:cubicBezTo>
                  <a:lnTo>
                    <a:pt x="4119" y="927"/>
                  </a:lnTo>
                  <a:cubicBezTo>
                    <a:pt x="4342" y="814"/>
                    <a:pt x="4207" y="509"/>
                    <a:pt x="4001" y="509"/>
                  </a:cubicBezTo>
                  <a:cubicBezTo>
                    <a:pt x="3967" y="509"/>
                    <a:pt x="3931" y="517"/>
                    <a:pt x="3895" y="536"/>
                  </a:cubicBezTo>
                  <a:lnTo>
                    <a:pt x="1919" y="1540"/>
                  </a:lnTo>
                  <a:lnTo>
                    <a:pt x="931" y="2041"/>
                  </a:lnTo>
                  <a:lnTo>
                    <a:pt x="584" y="2217"/>
                  </a:lnTo>
                  <a:cubicBezTo>
                    <a:pt x="616" y="1551"/>
                    <a:pt x="647" y="885"/>
                    <a:pt x="678" y="219"/>
                  </a:cubicBezTo>
                  <a:cubicBezTo>
                    <a:pt x="685" y="74"/>
                    <a:pt x="575" y="0"/>
                    <a:pt x="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8" name="Google Shape;17088;p28"/>
            <p:cNvSpPr/>
            <p:nvPr/>
          </p:nvSpPr>
          <p:spPr>
            <a:xfrm>
              <a:off x="3627150" y="842900"/>
              <a:ext cx="25125" cy="75575"/>
            </a:xfrm>
            <a:custGeom>
              <a:avLst/>
              <a:gdLst/>
              <a:ahLst/>
              <a:cxnLst/>
              <a:rect l="l" t="t" r="r" b="b"/>
              <a:pathLst>
                <a:path w="1005" h="3023" extrusionOk="0">
                  <a:moveTo>
                    <a:pt x="631" y="1"/>
                  </a:moveTo>
                  <a:cubicBezTo>
                    <a:pt x="612" y="1"/>
                    <a:pt x="594" y="3"/>
                    <a:pt x="577" y="8"/>
                  </a:cubicBezTo>
                  <a:cubicBezTo>
                    <a:pt x="450" y="41"/>
                    <a:pt x="399" y="165"/>
                    <a:pt x="417" y="284"/>
                  </a:cubicBezTo>
                  <a:cubicBezTo>
                    <a:pt x="544" y="1101"/>
                    <a:pt x="417" y="1938"/>
                    <a:pt x="55" y="2682"/>
                  </a:cubicBezTo>
                  <a:cubicBezTo>
                    <a:pt x="1" y="2792"/>
                    <a:pt x="23" y="2925"/>
                    <a:pt x="134" y="2993"/>
                  </a:cubicBezTo>
                  <a:cubicBezTo>
                    <a:pt x="167" y="3012"/>
                    <a:pt x="208" y="3022"/>
                    <a:pt x="249" y="3022"/>
                  </a:cubicBezTo>
                  <a:cubicBezTo>
                    <a:pt x="327" y="3022"/>
                    <a:pt x="408" y="2986"/>
                    <a:pt x="444" y="2914"/>
                  </a:cubicBezTo>
                  <a:cubicBezTo>
                    <a:pt x="861" y="2063"/>
                    <a:pt x="1005" y="1103"/>
                    <a:pt x="855" y="168"/>
                  </a:cubicBezTo>
                  <a:cubicBezTo>
                    <a:pt x="837" y="66"/>
                    <a:pt x="730" y="1"/>
                    <a:pt x="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89" name="Google Shape;17089;p28"/>
            <p:cNvSpPr/>
            <p:nvPr/>
          </p:nvSpPr>
          <p:spPr>
            <a:xfrm>
              <a:off x="3688925" y="750500"/>
              <a:ext cx="131675" cy="103025"/>
            </a:xfrm>
            <a:custGeom>
              <a:avLst/>
              <a:gdLst/>
              <a:ahLst/>
              <a:cxnLst/>
              <a:rect l="l" t="t" r="r" b="b"/>
              <a:pathLst>
                <a:path w="5267" h="4121" extrusionOk="0">
                  <a:moveTo>
                    <a:pt x="2695" y="1"/>
                  </a:moveTo>
                  <a:cubicBezTo>
                    <a:pt x="2624" y="1"/>
                    <a:pt x="2553" y="30"/>
                    <a:pt x="2509" y="89"/>
                  </a:cubicBezTo>
                  <a:cubicBezTo>
                    <a:pt x="2082" y="74"/>
                    <a:pt x="1656" y="66"/>
                    <a:pt x="1230" y="66"/>
                  </a:cubicBezTo>
                  <a:cubicBezTo>
                    <a:pt x="918" y="66"/>
                    <a:pt x="607" y="70"/>
                    <a:pt x="295" y="78"/>
                  </a:cubicBezTo>
                  <a:cubicBezTo>
                    <a:pt x="8" y="85"/>
                    <a:pt x="1" y="530"/>
                    <a:pt x="284" y="530"/>
                  </a:cubicBezTo>
                  <a:cubicBezTo>
                    <a:pt x="287" y="530"/>
                    <a:pt x="289" y="530"/>
                    <a:pt x="292" y="530"/>
                  </a:cubicBezTo>
                  <a:cubicBezTo>
                    <a:pt x="593" y="522"/>
                    <a:pt x="894" y="518"/>
                    <a:pt x="1194" y="518"/>
                  </a:cubicBezTo>
                  <a:cubicBezTo>
                    <a:pt x="1614" y="518"/>
                    <a:pt x="2033" y="525"/>
                    <a:pt x="2452" y="539"/>
                  </a:cubicBezTo>
                  <a:cubicBezTo>
                    <a:pt x="2416" y="1659"/>
                    <a:pt x="2382" y="2779"/>
                    <a:pt x="2346" y="3901"/>
                  </a:cubicBezTo>
                  <a:cubicBezTo>
                    <a:pt x="2341" y="4047"/>
                    <a:pt x="2453" y="4120"/>
                    <a:pt x="2567" y="4120"/>
                  </a:cubicBezTo>
                  <a:cubicBezTo>
                    <a:pt x="2680" y="4120"/>
                    <a:pt x="2794" y="4049"/>
                    <a:pt x="2799" y="3904"/>
                  </a:cubicBezTo>
                  <a:lnTo>
                    <a:pt x="2904" y="558"/>
                  </a:lnTo>
                  <a:cubicBezTo>
                    <a:pt x="3596" y="589"/>
                    <a:pt x="4289" y="638"/>
                    <a:pt x="4978" y="708"/>
                  </a:cubicBezTo>
                  <a:cubicBezTo>
                    <a:pt x="4987" y="709"/>
                    <a:pt x="4996" y="710"/>
                    <a:pt x="5005" y="710"/>
                  </a:cubicBezTo>
                  <a:cubicBezTo>
                    <a:pt x="5266" y="710"/>
                    <a:pt x="5260" y="286"/>
                    <a:pt x="4981" y="257"/>
                  </a:cubicBezTo>
                  <a:cubicBezTo>
                    <a:pt x="4284" y="185"/>
                    <a:pt x="3585" y="136"/>
                    <a:pt x="2886" y="105"/>
                  </a:cubicBezTo>
                  <a:cubicBezTo>
                    <a:pt x="2847" y="36"/>
                    <a:pt x="2771" y="1"/>
                    <a:pt x="26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0" name="Google Shape;17090;p28"/>
            <p:cNvSpPr/>
            <p:nvPr/>
          </p:nvSpPr>
          <p:spPr>
            <a:xfrm>
              <a:off x="3812025" y="838300"/>
              <a:ext cx="81200" cy="77275"/>
            </a:xfrm>
            <a:custGeom>
              <a:avLst/>
              <a:gdLst/>
              <a:ahLst/>
              <a:cxnLst/>
              <a:rect l="l" t="t" r="r" b="b"/>
              <a:pathLst>
                <a:path w="3248" h="3091" extrusionOk="0">
                  <a:moveTo>
                    <a:pt x="1012" y="0"/>
                  </a:moveTo>
                  <a:cubicBezTo>
                    <a:pt x="704" y="0"/>
                    <a:pt x="398" y="95"/>
                    <a:pt x="150" y="283"/>
                  </a:cubicBezTo>
                  <a:cubicBezTo>
                    <a:pt x="52" y="356"/>
                    <a:pt x="1" y="477"/>
                    <a:pt x="67" y="591"/>
                  </a:cubicBezTo>
                  <a:cubicBezTo>
                    <a:pt x="105" y="658"/>
                    <a:pt x="191" y="708"/>
                    <a:pt x="273" y="708"/>
                  </a:cubicBezTo>
                  <a:cubicBezTo>
                    <a:pt x="310" y="708"/>
                    <a:pt x="345" y="698"/>
                    <a:pt x="375" y="676"/>
                  </a:cubicBezTo>
                  <a:cubicBezTo>
                    <a:pt x="561" y="534"/>
                    <a:pt x="783" y="449"/>
                    <a:pt x="1015" y="449"/>
                  </a:cubicBezTo>
                  <a:cubicBezTo>
                    <a:pt x="1062" y="449"/>
                    <a:pt x="1110" y="452"/>
                    <a:pt x="1159" y="460"/>
                  </a:cubicBezTo>
                  <a:cubicBezTo>
                    <a:pt x="1239" y="472"/>
                    <a:pt x="1372" y="485"/>
                    <a:pt x="1373" y="577"/>
                  </a:cubicBezTo>
                  <a:cubicBezTo>
                    <a:pt x="1378" y="715"/>
                    <a:pt x="1268" y="891"/>
                    <a:pt x="1210" y="1013"/>
                  </a:cubicBezTo>
                  <a:cubicBezTo>
                    <a:pt x="924" y="1610"/>
                    <a:pt x="526" y="2144"/>
                    <a:pt x="131" y="2672"/>
                  </a:cubicBezTo>
                  <a:cubicBezTo>
                    <a:pt x="49" y="2782"/>
                    <a:pt x="126" y="2984"/>
                    <a:pt x="262" y="3006"/>
                  </a:cubicBezTo>
                  <a:cubicBezTo>
                    <a:pt x="613" y="3063"/>
                    <a:pt x="966" y="3091"/>
                    <a:pt x="1319" y="3091"/>
                  </a:cubicBezTo>
                  <a:cubicBezTo>
                    <a:pt x="1881" y="3091"/>
                    <a:pt x="2442" y="3019"/>
                    <a:pt x="2989" y="2876"/>
                  </a:cubicBezTo>
                  <a:cubicBezTo>
                    <a:pt x="3247" y="2808"/>
                    <a:pt x="3170" y="2430"/>
                    <a:pt x="2936" y="2430"/>
                  </a:cubicBezTo>
                  <a:cubicBezTo>
                    <a:pt x="2916" y="2430"/>
                    <a:pt x="2895" y="2433"/>
                    <a:pt x="2873" y="2439"/>
                  </a:cubicBezTo>
                  <a:cubicBezTo>
                    <a:pt x="2369" y="2571"/>
                    <a:pt x="1852" y="2637"/>
                    <a:pt x="1335" y="2637"/>
                  </a:cubicBezTo>
                  <a:cubicBezTo>
                    <a:pt x="1135" y="2637"/>
                    <a:pt x="936" y="2627"/>
                    <a:pt x="737" y="2608"/>
                  </a:cubicBezTo>
                  <a:cubicBezTo>
                    <a:pt x="908" y="2374"/>
                    <a:pt x="1077" y="2139"/>
                    <a:pt x="1232" y="1897"/>
                  </a:cubicBezTo>
                  <a:cubicBezTo>
                    <a:pt x="1448" y="1557"/>
                    <a:pt x="1668" y="1185"/>
                    <a:pt x="1787" y="800"/>
                  </a:cubicBezTo>
                  <a:cubicBezTo>
                    <a:pt x="1845" y="609"/>
                    <a:pt x="1845" y="394"/>
                    <a:pt x="1709" y="237"/>
                  </a:cubicBezTo>
                  <a:cubicBezTo>
                    <a:pt x="1593" y="104"/>
                    <a:pt x="1422" y="46"/>
                    <a:pt x="1253" y="20"/>
                  </a:cubicBezTo>
                  <a:cubicBezTo>
                    <a:pt x="1173" y="7"/>
                    <a:pt x="1092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1" name="Google Shape;17091;p28"/>
            <p:cNvSpPr/>
            <p:nvPr/>
          </p:nvSpPr>
          <p:spPr>
            <a:xfrm>
              <a:off x="3902275" y="795325"/>
              <a:ext cx="103750" cy="15175"/>
            </a:xfrm>
            <a:custGeom>
              <a:avLst/>
              <a:gdLst/>
              <a:ahLst/>
              <a:cxnLst/>
              <a:rect l="l" t="t" r="r" b="b"/>
              <a:pathLst>
                <a:path w="4150" h="607" extrusionOk="0">
                  <a:moveTo>
                    <a:pt x="291" y="1"/>
                  </a:moveTo>
                  <a:cubicBezTo>
                    <a:pt x="4" y="1"/>
                    <a:pt x="0" y="449"/>
                    <a:pt x="290" y="452"/>
                  </a:cubicBezTo>
                  <a:cubicBezTo>
                    <a:pt x="1481" y="466"/>
                    <a:pt x="2672" y="516"/>
                    <a:pt x="3860" y="606"/>
                  </a:cubicBezTo>
                  <a:cubicBezTo>
                    <a:pt x="3866" y="606"/>
                    <a:pt x="3873" y="607"/>
                    <a:pt x="3880" y="607"/>
                  </a:cubicBezTo>
                  <a:cubicBezTo>
                    <a:pt x="4149" y="607"/>
                    <a:pt x="4146" y="176"/>
                    <a:pt x="3864" y="154"/>
                  </a:cubicBezTo>
                  <a:cubicBezTo>
                    <a:pt x="2675" y="65"/>
                    <a:pt x="1486" y="13"/>
                    <a:pt x="294" y="1"/>
                  </a:cubicBezTo>
                  <a:cubicBezTo>
                    <a:pt x="293" y="1"/>
                    <a:pt x="292" y="1"/>
                    <a:pt x="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2" name="Google Shape;17092;p28"/>
            <p:cNvSpPr/>
            <p:nvPr/>
          </p:nvSpPr>
          <p:spPr>
            <a:xfrm>
              <a:off x="3896175" y="821075"/>
              <a:ext cx="95200" cy="12175"/>
            </a:xfrm>
            <a:custGeom>
              <a:avLst/>
              <a:gdLst/>
              <a:ahLst/>
              <a:cxnLst/>
              <a:rect l="l" t="t" r="r" b="b"/>
              <a:pathLst>
                <a:path w="3808" h="487" extrusionOk="0">
                  <a:moveTo>
                    <a:pt x="3519" y="0"/>
                  </a:moveTo>
                  <a:cubicBezTo>
                    <a:pt x="3518" y="0"/>
                    <a:pt x="3517" y="0"/>
                    <a:pt x="3516" y="0"/>
                  </a:cubicBezTo>
                  <a:lnTo>
                    <a:pt x="295" y="33"/>
                  </a:lnTo>
                  <a:cubicBezTo>
                    <a:pt x="5" y="36"/>
                    <a:pt x="0" y="486"/>
                    <a:pt x="290" y="486"/>
                  </a:cubicBezTo>
                  <a:cubicBezTo>
                    <a:pt x="291" y="486"/>
                    <a:pt x="291" y="486"/>
                    <a:pt x="292" y="486"/>
                  </a:cubicBezTo>
                  <a:lnTo>
                    <a:pt x="3511" y="453"/>
                  </a:lnTo>
                  <a:cubicBezTo>
                    <a:pt x="3802" y="450"/>
                    <a:pt x="3807" y="0"/>
                    <a:pt x="3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3" name="Google Shape;17093;p28"/>
            <p:cNvSpPr/>
            <p:nvPr/>
          </p:nvSpPr>
          <p:spPr>
            <a:xfrm>
              <a:off x="4054175" y="738425"/>
              <a:ext cx="52875" cy="136175"/>
            </a:xfrm>
            <a:custGeom>
              <a:avLst/>
              <a:gdLst/>
              <a:ahLst/>
              <a:cxnLst/>
              <a:rect l="l" t="t" r="r" b="b"/>
              <a:pathLst>
                <a:path w="2115" h="5447" extrusionOk="0">
                  <a:moveTo>
                    <a:pt x="1769" y="0"/>
                  </a:moveTo>
                  <a:cubicBezTo>
                    <a:pt x="1702" y="0"/>
                    <a:pt x="1637" y="33"/>
                    <a:pt x="1596" y="113"/>
                  </a:cubicBezTo>
                  <a:cubicBezTo>
                    <a:pt x="1303" y="677"/>
                    <a:pt x="1044" y="1260"/>
                    <a:pt x="818" y="1855"/>
                  </a:cubicBezTo>
                  <a:lnTo>
                    <a:pt x="251" y="1810"/>
                  </a:lnTo>
                  <a:cubicBezTo>
                    <a:pt x="247" y="1810"/>
                    <a:pt x="242" y="1810"/>
                    <a:pt x="237" y="1810"/>
                  </a:cubicBezTo>
                  <a:cubicBezTo>
                    <a:pt x="121" y="1810"/>
                    <a:pt x="24" y="1923"/>
                    <a:pt x="22" y="2034"/>
                  </a:cubicBezTo>
                  <a:cubicBezTo>
                    <a:pt x="22" y="2164"/>
                    <a:pt x="124" y="2252"/>
                    <a:pt x="247" y="2263"/>
                  </a:cubicBezTo>
                  <a:lnTo>
                    <a:pt x="663" y="2296"/>
                  </a:lnTo>
                  <a:cubicBezTo>
                    <a:pt x="525" y="2700"/>
                    <a:pt x="395" y="3107"/>
                    <a:pt x="290" y="3523"/>
                  </a:cubicBezTo>
                  <a:cubicBezTo>
                    <a:pt x="168" y="4007"/>
                    <a:pt x="1" y="4604"/>
                    <a:pt x="304" y="5056"/>
                  </a:cubicBezTo>
                  <a:cubicBezTo>
                    <a:pt x="460" y="5289"/>
                    <a:pt x="735" y="5447"/>
                    <a:pt x="1008" y="5447"/>
                  </a:cubicBezTo>
                  <a:cubicBezTo>
                    <a:pt x="1136" y="5447"/>
                    <a:pt x="1264" y="5412"/>
                    <a:pt x="1379" y="5334"/>
                  </a:cubicBezTo>
                  <a:cubicBezTo>
                    <a:pt x="1579" y="5198"/>
                    <a:pt x="1458" y="4903"/>
                    <a:pt x="1273" y="4903"/>
                  </a:cubicBezTo>
                  <a:cubicBezTo>
                    <a:pt x="1235" y="4903"/>
                    <a:pt x="1196" y="4915"/>
                    <a:pt x="1155" y="4942"/>
                  </a:cubicBezTo>
                  <a:cubicBezTo>
                    <a:pt x="1102" y="4977"/>
                    <a:pt x="1047" y="4993"/>
                    <a:pt x="993" y="4993"/>
                  </a:cubicBezTo>
                  <a:cubicBezTo>
                    <a:pt x="903" y="4993"/>
                    <a:pt x="814" y="4949"/>
                    <a:pt x="740" y="4878"/>
                  </a:cubicBezTo>
                  <a:cubicBezTo>
                    <a:pt x="579" y="4724"/>
                    <a:pt x="572" y="4477"/>
                    <a:pt x="594" y="4270"/>
                  </a:cubicBezTo>
                  <a:cubicBezTo>
                    <a:pt x="640" y="3826"/>
                    <a:pt x="790" y="3377"/>
                    <a:pt x="919" y="2954"/>
                  </a:cubicBezTo>
                  <a:cubicBezTo>
                    <a:pt x="981" y="2745"/>
                    <a:pt x="1050" y="2539"/>
                    <a:pt x="1122" y="2333"/>
                  </a:cubicBezTo>
                  <a:lnTo>
                    <a:pt x="1885" y="2394"/>
                  </a:lnTo>
                  <a:cubicBezTo>
                    <a:pt x="1890" y="2395"/>
                    <a:pt x="1895" y="2395"/>
                    <a:pt x="1899" y="2395"/>
                  </a:cubicBezTo>
                  <a:cubicBezTo>
                    <a:pt x="2015" y="2395"/>
                    <a:pt x="2113" y="2282"/>
                    <a:pt x="2113" y="2170"/>
                  </a:cubicBezTo>
                  <a:cubicBezTo>
                    <a:pt x="2114" y="2039"/>
                    <a:pt x="2012" y="1951"/>
                    <a:pt x="1890" y="1940"/>
                  </a:cubicBezTo>
                  <a:lnTo>
                    <a:pt x="1288" y="1893"/>
                  </a:lnTo>
                  <a:cubicBezTo>
                    <a:pt x="1492" y="1364"/>
                    <a:pt x="1724" y="846"/>
                    <a:pt x="1984" y="344"/>
                  </a:cubicBezTo>
                  <a:cubicBezTo>
                    <a:pt x="2076" y="166"/>
                    <a:pt x="191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4" name="Google Shape;17094;p28"/>
            <p:cNvSpPr/>
            <p:nvPr/>
          </p:nvSpPr>
          <p:spPr>
            <a:xfrm>
              <a:off x="4118050" y="848550"/>
              <a:ext cx="68550" cy="67575"/>
            </a:xfrm>
            <a:custGeom>
              <a:avLst/>
              <a:gdLst/>
              <a:ahLst/>
              <a:cxnLst/>
              <a:rect l="l" t="t" r="r" b="b"/>
              <a:pathLst>
                <a:path w="2742" h="2703" extrusionOk="0">
                  <a:moveTo>
                    <a:pt x="803" y="1"/>
                  </a:moveTo>
                  <a:cubicBezTo>
                    <a:pt x="704" y="1"/>
                    <a:pt x="604" y="22"/>
                    <a:pt x="509" y="65"/>
                  </a:cubicBezTo>
                  <a:cubicBezTo>
                    <a:pt x="397" y="116"/>
                    <a:pt x="368" y="275"/>
                    <a:pt x="426" y="374"/>
                  </a:cubicBezTo>
                  <a:cubicBezTo>
                    <a:pt x="468" y="449"/>
                    <a:pt x="540" y="484"/>
                    <a:pt x="616" y="484"/>
                  </a:cubicBezTo>
                  <a:cubicBezTo>
                    <a:pt x="656" y="484"/>
                    <a:pt x="696" y="475"/>
                    <a:pt x="734" y="457"/>
                  </a:cubicBezTo>
                  <a:cubicBezTo>
                    <a:pt x="755" y="450"/>
                    <a:pt x="779" y="445"/>
                    <a:pt x="803" y="445"/>
                  </a:cubicBezTo>
                  <a:cubicBezTo>
                    <a:pt x="809" y="445"/>
                    <a:pt x="816" y="446"/>
                    <a:pt x="822" y="446"/>
                  </a:cubicBezTo>
                  <a:cubicBezTo>
                    <a:pt x="863" y="452"/>
                    <a:pt x="903" y="468"/>
                    <a:pt x="939" y="490"/>
                  </a:cubicBezTo>
                  <a:cubicBezTo>
                    <a:pt x="1008" y="534"/>
                    <a:pt x="1052" y="593"/>
                    <a:pt x="1044" y="686"/>
                  </a:cubicBezTo>
                  <a:cubicBezTo>
                    <a:pt x="1033" y="814"/>
                    <a:pt x="943" y="933"/>
                    <a:pt x="864" y="1031"/>
                  </a:cubicBezTo>
                  <a:cubicBezTo>
                    <a:pt x="750" y="1173"/>
                    <a:pt x="629" y="1311"/>
                    <a:pt x="513" y="1450"/>
                  </a:cubicBezTo>
                  <a:cubicBezTo>
                    <a:pt x="302" y="1701"/>
                    <a:pt x="1" y="2065"/>
                    <a:pt x="295" y="2378"/>
                  </a:cubicBezTo>
                  <a:cubicBezTo>
                    <a:pt x="518" y="2615"/>
                    <a:pt x="933" y="2579"/>
                    <a:pt x="1229" y="2602"/>
                  </a:cubicBezTo>
                  <a:lnTo>
                    <a:pt x="2512" y="2702"/>
                  </a:lnTo>
                  <a:cubicBezTo>
                    <a:pt x="2517" y="2703"/>
                    <a:pt x="2522" y="2703"/>
                    <a:pt x="2526" y="2703"/>
                  </a:cubicBezTo>
                  <a:cubicBezTo>
                    <a:pt x="2642" y="2703"/>
                    <a:pt x="2740" y="2590"/>
                    <a:pt x="2741" y="2478"/>
                  </a:cubicBezTo>
                  <a:cubicBezTo>
                    <a:pt x="2740" y="2348"/>
                    <a:pt x="2636" y="2259"/>
                    <a:pt x="2516" y="2250"/>
                  </a:cubicBezTo>
                  <a:lnTo>
                    <a:pt x="1341" y="2157"/>
                  </a:lnTo>
                  <a:cubicBezTo>
                    <a:pt x="1153" y="2143"/>
                    <a:pt x="963" y="2137"/>
                    <a:pt x="776" y="2113"/>
                  </a:cubicBezTo>
                  <a:cubicBezTo>
                    <a:pt x="736" y="2109"/>
                    <a:pt x="695" y="2099"/>
                    <a:pt x="656" y="2087"/>
                  </a:cubicBezTo>
                  <a:cubicBezTo>
                    <a:pt x="623" y="2072"/>
                    <a:pt x="623" y="2076"/>
                    <a:pt x="628" y="2049"/>
                  </a:cubicBezTo>
                  <a:cubicBezTo>
                    <a:pt x="637" y="1997"/>
                    <a:pt x="687" y="1942"/>
                    <a:pt x="719" y="1903"/>
                  </a:cubicBezTo>
                  <a:cubicBezTo>
                    <a:pt x="781" y="1825"/>
                    <a:pt x="847" y="1750"/>
                    <a:pt x="913" y="1673"/>
                  </a:cubicBezTo>
                  <a:cubicBezTo>
                    <a:pt x="1033" y="1529"/>
                    <a:pt x="1159" y="1386"/>
                    <a:pt x="1273" y="1236"/>
                  </a:cubicBezTo>
                  <a:cubicBezTo>
                    <a:pt x="1469" y="976"/>
                    <a:pt x="1591" y="615"/>
                    <a:pt x="1395" y="319"/>
                  </a:cubicBezTo>
                  <a:cubicBezTo>
                    <a:pt x="1260" y="115"/>
                    <a:pt x="1035" y="1"/>
                    <a:pt x="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5" name="Google Shape;17095;p28"/>
            <p:cNvSpPr/>
            <p:nvPr/>
          </p:nvSpPr>
          <p:spPr>
            <a:xfrm>
              <a:off x="4205025" y="753075"/>
              <a:ext cx="115650" cy="129675"/>
            </a:xfrm>
            <a:custGeom>
              <a:avLst/>
              <a:gdLst/>
              <a:ahLst/>
              <a:cxnLst/>
              <a:rect l="l" t="t" r="r" b="b"/>
              <a:pathLst>
                <a:path w="4626" h="5187" extrusionOk="0">
                  <a:moveTo>
                    <a:pt x="1980" y="1"/>
                  </a:moveTo>
                  <a:cubicBezTo>
                    <a:pt x="1868" y="1"/>
                    <a:pt x="1760" y="72"/>
                    <a:pt x="1769" y="217"/>
                  </a:cubicBezTo>
                  <a:lnTo>
                    <a:pt x="1902" y="2512"/>
                  </a:lnTo>
                  <a:lnTo>
                    <a:pt x="1902" y="2512"/>
                  </a:lnTo>
                  <a:lnTo>
                    <a:pt x="296" y="2498"/>
                  </a:lnTo>
                  <a:cubicBezTo>
                    <a:pt x="296" y="2498"/>
                    <a:pt x="295" y="2498"/>
                    <a:pt x="295" y="2498"/>
                  </a:cubicBezTo>
                  <a:cubicBezTo>
                    <a:pt x="5" y="2498"/>
                    <a:pt x="1" y="2949"/>
                    <a:pt x="292" y="2949"/>
                  </a:cubicBezTo>
                  <a:lnTo>
                    <a:pt x="1929" y="2963"/>
                  </a:lnTo>
                  <a:lnTo>
                    <a:pt x="2045" y="4967"/>
                  </a:lnTo>
                  <a:cubicBezTo>
                    <a:pt x="2053" y="5112"/>
                    <a:pt x="2172" y="5186"/>
                    <a:pt x="2286" y="5186"/>
                  </a:cubicBezTo>
                  <a:cubicBezTo>
                    <a:pt x="2398" y="5186"/>
                    <a:pt x="2505" y="5115"/>
                    <a:pt x="2498" y="4970"/>
                  </a:cubicBezTo>
                  <a:lnTo>
                    <a:pt x="2380" y="2968"/>
                  </a:lnTo>
                  <a:lnTo>
                    <a:pt x="4331" y="2984"/>
                  </a:lnTo>
                  <a:cubicBezTo>
                    <a:pt x="4332" y="2984"/>
                    <a:pt x="4333" y="2984"/>
                    <a:pt x="4334" y="2984"/>
                  </a:cubicBezTo>
                  <a:cubicBezTo>
                    <a:pt x="4622" y="2984"/>
                    <a:pt x="4626" y="2534"/>
                    <a:pt x="4335" y="2532"/>
                  </a:cubicBezTo>
                  <a:lnTo>
                    <a:pt x="2353" y="2515"/>
                  </a:lnTo>
                  <a:cubicBezTo>
                    <a:pt x="2310" y="1750"/>
                    <a:pt x="2266" y="984"/>
                    <a:pt x="2220" y="220"/>
                  </a:cubicBezTo>
                  <a:cubicBezTo>
                    <a:pt x="2212" y="74"/>
                    <a:pt x="2093" y="1"/>
                    <a:pt x="19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6" name="Google Shape;17096;p28"/>
            <p:cNvSpPr/>
            <p:nvPr/>
          </p:nvSpPr>
          <p:spPr>
            <a:xfrm>
              <a:off x="4362900" y="756025"/>
              <a:ext cx="99350" cy="116300"/>
            </a:xfrm>
            <a:custGeom>
              <a:avLst/>
              <a:gdLst/>
              <a:ahLst/>
              <a:cxnLst/>
              <a:rect l="l" t="t" r="r" b="b"/>
              <a:pathLst>
                <a:path w="3974" h="4652" extrusionOk="0">
                  <a:moveTo>
                    <a:pt x="2233" y="0"/>
                  </a:moveTo>
                  <a:cubicBezTo>
                    <a:pt x="1988" y="0"/>
                    <a:pt x="1723" y="92"/>
                    <a:pt x="1506" y="199"/>
                  </a:cubicBezTo>
                  <a:cubicBezTo>
                    <a:pt x="1281" y="310"/>
                    <a:pt x="1418" y="616"/>
                    <a:pt x="1626" y="616"/>
                  </a:cubicBezTo>
                  <a:cubicBezTo>
                    <a:pt x="1660" y="616"/>
                    <a:pt x="1695" y="608"/>
                    <a:pt x="1731" y="591"/>
                  </a:cubicBezTo>
                  <a:cubicBezTo>
                    <a:pt x="1854" y="531"/>
                    <a:pt x="2040" y="433"/>
                    <a:pt x="2202" y="433"/>
                  </a:cubicBezTo>
                  <a:cubicBezTo>
                    <a:pt x="2267" y="433"/>
                    <a:pt x="2328" y="449"/>
                    <a:pt x="2379" y="489"/>
                  </a:cubicBezTo>
                  <a:cubicBezTo>
                    <a:pt x="2509" y="591"/>
                    <a:pt x="2489" y="799"/>
                    <a:pt x="2462" y="940"/>
                  </a:cubicBezTo>
                  <a:cubicBezTo>
                    <a:pt x="2381" y="1358"/>
                    <a:pt x="2130" y="1767"/>
                    <a:pt x="1906" y="2124"/>
                  </a:cubicBezTo>
                  <a:cubicBezTo>
                    <a:pt x="1414" y="2913"/>
                    <a:pt x="776" y="3596"/>
                    <a:pt x="134" y="4263"/>
                  </a:cubicBezTo>
                  <a:cubicBezTo>
                    <a:pt x="1" y="4403"/>
                    <a:pt x="90" y="4650"/>
                    <a:pt x="291" y="4652"/>
                  </a:cubicBezTo>
                  <a:cubicBezTo>
                    <a:pt x="338" y="4652"/>
                    <a:pt x="385" y="4652"/>
                    <a:pt x="432" y="4652"/>
                  </a:cubicBezTo>
                  <a:cubicBezTo>
                    <a:pt x="1516" y="4652"/>
                    <a:pt x="2598" y="4617"/>
                    <a:pt x="3680" y="4547"/>
                  </a:cubicBezTo>
                  <a:cubicBezTo>
                    <a:pt x="3964" y="4530"/>
                    <a:pt x="3974" y="4095"/>
                    <a:pt x="3702" y="4095"/>
                  </a:cubicBezTo>
                  <a:cubicBezTo>
                    <a:pt x="3696" y="4095"/>
                    <a:pt x="3690" y="4095"/>
                    <a:pt x="3684" y="4095"/>
                  </a:cubicBezTo>
                  <a:cubicBezTo>
                    <a:pt x="2732" y="4158"/>
                    <a:pt x="1779" y="4186"/>
                    <a:pt x="826" y="4194"/>
                  </a:cubicBezTo>
                  <a:cubicBezTo>
                    <a:pt x="1508" y="3467"/>
                    <a:pt x="2161" y="2699"/>
                    <a:pt x="2606" y="1805"/>
                  </a:cubicBezTo>
                  <a:cubicBezTo>
                    <a:pt x="2813" y="1390"/>
                    <a:pt x="3073" y="843"/>
                    <a:pt x="2852" y="381"/>
                  </a:cubicBezTo>
                  <a:cubicBezTo>
                    <a:pt x="2717" y="98"/>
                    <a:pt x="2486" y="0"/>
                    <a:pt x="2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7" name="Google Shape;17097;p28"/>
            <p:cNvSpPr/>
            <p:nvPr/>
          </p:nvSpPr>
          <p:spPr>
            <a:xfrm>
              <a:off x="4454300" y="758225"/>
              <a:ext cx="81325" cy="125050"/>
            </a:xfrm>
            <a:custGeom>
              <a:avLst/>
              <a:gdLst/>
              <a:ahLst/>
              <a:cxnLst/>
              <a:rect l="l" t="t" r="r" b="b"/>
              <a:pathLst>
                <a:path w="3253" h="5002" extrusionOk="0">
                  <a:moveTo>
                    <a:pt x="2453" y="0"/>
                  </a:moveTo>
                  <a:cubicBezTo>
                    <a:pt x="2412" y="0"/>
                    <a:pt x="2369" y="2"/>
                    <a:pt x="2327" y="6"/>
                  </a:cubicBezTo>
                  <a:cubicBezTo>
                    <a:pt x="1648" y="65"/>
                    <a:pt x="971" y="139"/>
                    <a:pt x="293" y="206"/>
                  </a:cubicBezTo>
                  <a:cubicBezTo>
                    <a:pt x="17" y="234"/>
                    <a:pt x="1" y="659"/>
                    <a:pt x="263" y="659"/>
                  </a:cubicBezTo>
                  <a:cubicBezTo>
                    <a:pt x="272" y="659"/>
                    <a:pt x="281" y="659"/>
                    <a:pt x="290" y="658"/>
                  </a:cubicBezTo>
                  <a:lnTo>
                    <a:pt x="1970" y="493"/>
                  </a:lnTo>
                  <a:cubicBezTo>
                    <a:pt x="2082" y="482"/>
                    <a:pt x="2250" y="441"/>
                    <a:pt x="2400" y="441"/>
                  </a:cubicBezTo>
                  <a:cubicBezTo>
                    <a:pt x="2539" y="441"/>
                    <a:pt x="2663" y="476"/>
                    <a:pt x="2715" y="603"/>
                  </a:cubicBezTo>
                  <a:cubicBezTo>
                    <a:pt x="2817" y="849"/>
                    <a:pt x="2665" y="1198"/>
                    <a:pt x="2602" y="1440"/>
                  </a:cubicBezTo>
                  <a:cubicBezTo>
                    <a:pt x="2515" y="1776"/>
                    <a:pt x="2419" y="2110"/>
                    <a:pt x="2327" y="2445"/>
                  </a:cubicBezTo>
                  <a:lnTo>
                    <a:pt x="1445" y="2503"/>
                  </a:lnTo>
                  <a:cubicBezTo>
                    <a:pt x="1324" y="2513"/>
                    <a:pt x="1219" y="2599"/>
                    <a:pt x="1217" y="2727"/>
                  </a:cubicBezTo>
                  <a:cubicBezTo>
                    <a:pt x="1216" y="2840"/>
                    <a:pt x="1314" y="2956"/>
                    <a:pt x="1432" y="2956"/>
                  </a:cubicBezTo>
                  <a:cubicBezTo>
                    <a:pt x="1435" y="2956"/>
                    <a:pt x="1438" y="2956"/>
                    <a:pt x="1442" y="2956"/>
                  </a:cubicBezTo>
                  <a:lnTo>
                    <a:pt x="2200" y="2906"/>
                  </a:lnTo>
                  <a:lnTo>
                    <a:pt x="2200" y="2906"/>
                  </a:lnTo>
                  <a:cubicBezTo>
                    <a:pt x="2026" y="3514"/>
                    <a:pt x="1846" y="4119"/>
                    <a:pt x="1655" y="4722"/>
                  </a:cubicBezTo>
                  <a:cubicBezTo>
                    <a:pt x="1600" y="4890"/>
                    <a:pt x="1739" y="5001"/>
                    <a:pt x="1876" y="5001"/>
                  </a:cubicBezTo>
                  <a:cubicBezTo>
                    <a:pt x="1966" y="5001"/>
                    <a:pt x="2054" y="4954"/>
                    <a:pt x="2089" y="4846"/>
                  </a:cubicBezTo>
                  <a:cubicBezTo>
                    <a:pt x="2295" y="4197"/>
                    <a:pt x="2491" y="3545"/>
                    <a:pt x="2676" y="2892"/>
                  </a:cubicBezTo>
                  <a:cubicBezTo>
                    <a:pt x="2678" y="2886"/>
                    <a:pt x="2681" y="2881"/>
                    <a:pt x="2682" y="2875"/>
                  </a:cubicBezTo>
                  <a:lnTo>
                    <a:pt x="3022" y="2853"/>
                  </a:lnTo>
                  <a:cubicBezTo>
                    <a:pt x="3145" y="2845"/>
                    <a:pt x="3250" y="2757"/>
                    <a:pt x="3251" y="2629"/>
                  </a:cubicBezTo>
                  <a:cubicBezTo>
                    <a:pt x="3253" y="2516"/>
                    <a:pt x="3157" y="2399"/>
                    <a:pt x="3041" y="2399"/>
                  </a:cubicBezTo>
                  <a:cubicBezTo>
                    <a:pt x="3036" y="2399"/>
                    <a:pt x="3032" y="2400"/>
                    <a:pt x="3027" y="2400"/>
                  </a:cubicBezTo>
                  <a:lnTo>
                    <a:pt x="2817" y="2412"/>
                  </a:lnTo>
                  <a:cubicBezTo>
                    <a:pt x="2960" y="1938"/>
                    <a:pt x="3102" y="1454"/>
                    <a:pt x="3176" y="973"/>
                  </a:cubicBezTo>
                  <a:cubicBezTo>
                    <a:pt x="3215" y="714"/>
                    <a:pt x="3187" y="443"/>
                    <a:pt x="3016" y="235"/>
                  </a:cubicBezTo>
                  <a:cubicBezTo>
                    <a:pt x="2868" y="55"/>
                    <a:pt x="2669" y="0"/>
                    <a:pt x="2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8" name="Google Shape;17098;p28"/>
            <p:cNvSpPr/>
            <p:nvPr/>
          </p:nvSpPr>
          <p:spPr>
            <a:xfrm>
              <a:off x="4564450" y="763950"/>
              <a:ext cx="87675" cy="114775"/>
            </a:xfrm>
            <a:custGeom>
              <a:avLst/>
              <a:gdLst/>
              <a:ahLst/>
              <a:cxnLst/>
              <a:rect l="l" t="t" r="r" b="b"/>
              <a:pathLst>
                <a:path w="3507" h="4591" extrusionOk="0">
                  <a:moveTo>
                    <a:pt x="1535" y="0"/>
                  </a:moveTo>
                  <a:cubicBezTo>
                    <a:pt x="1163" y="0"/>
                    <a:pt x="807" y="144"/>
                    <a:pt x="462" y="288"/>
                  </a:cubicBezTo>
                  <a:cubicBezTo>
                    <a:pt x="227" y="385"/>
                    <a:pt x="373" y="699"/>
                    <a:pt x="593" y="699"/>
                  </a:cubicBezTo>
                  <a:cubicBezTo>
                    <a:pt x="623" y="699"/>
                    <a:pt x="655" y="693"/>
                    <a:pt x="688" y="679"/>
                  </a:cubicBezTo>
                  <a:cubicBezTo>
                    <a:pt x="948" y="571"/>
                    <a:pt x="1238" y="447"/>
                    <a:pt x="1529" y="447"/>
                  </a:cubicBezTo>
                  <a:cubicBezTo>
                    <a:pt x="1571" y="447"/>
                    <a:pt x="1613" y="450"/>
                    <a:pt x="1654" y="455"/>
                  </a:cubicBezTo>
                  <a:cubicBezTo>
                    <a:pt x="1921" y="491"/>
                    <a:pt x="2167" y="656"/>
                    <a:pt x="2185" y="943"/>
                  </a:cubicBezTo>
                  <a:cubicBezTo>
                    <a:pt x="2231" y="1590"/>
                    <a:pt x="1487" y="1889"/>
                    <a:pt x="1003" y="2091"/>
                  </a:cubicBezTo>
                  <a:cubicBezTo>
                    <a:pt x="771" y="2187"/>
                    <a:pt x="914" y="2509"/>
                    <a:pt x="1129" y="2509"/>
                  </a:cubicBezTo>
                  <a:cubicBezTo>
                    <a:pt x="1144" y="2509"/>
                    <a:pt x="1158" y="2508"/>
                    <a:pt x="1173" y="2505"/>
                  </a:cubicBezTo>
                  <a:cubicBezTo>
                    <a:pt x="1420" y="2455"/>
                    <a:pt x="1687" y="2400"/>
                    <a:pt x="1949" y="2400"/>
                  </a:cubicBezTo>
                  <a:cubicBezTo>
                    <a:pt x="2153" y="2400"/>
                    <a:pt x="2354" y="2433"/>
                    <a:pt x="2540" y="2528"/>
                  </a:cubicBezTo>
                  <a:cubicBezTo>
                    <a:pt x="2919" y="2724"/>
                    <a:pt x="3047" y="3131"/>
                    <a:pt x="2864" y="3515"/>
                  </a:cubicBezTo>
                  <a:cubicBezTo>
                    <a:pt x="2636" y="3992"/>
                    <a:pt x="2181" y="4137"/>
                    <a:pt x="1691" y="4137"/>
                  </a:cubicBezTo>
                  <a:cubicBezTo>
                    <a:pt x="1234" y="4137"/>
                    <a:pt x="746" y="4011"/>
                    <a:pt x="382" y="3912"/>
                  </a:cubicBezTo>
                  <a:cubicBezTo>
                    <a:pt x="360" y="3905"/>
                    <a:pt x="338" y="3903"/>
                    <a:pt x="317" y="3903"/>
                  </a:cubicBezTo>
                  <a:cubicBezTo>
                    <a:pt x="84" y="3903"/>
                    <a:pt x="1" y="4275"/>
                    <a:pt x="258" y="4346"/>
                  </a:cubicBezTo>
                  <a:cubicBezTo>
                    <a:pt x="710" y="4470"/>
                    <a:pt x="1175" y="4590"/>
                    <a:pt x="1643" y="4590"/>
                  </a:cubicBezTo>
                  <a:cubicBezTo>
                    <a:pt x="1806" y="4590"/>
                    <a:pt x="1969" y="4575"/>
                    <a:pt x="2132" y="4541"/>
                  </a:cubicBezTo>
                  <a:cubicBezTo>
                    <a:pt x="2681" y="4426"/>
                    <a:pt x="3171" y="4071"/>
                    <a:pt x="3343" y="3525"/>
                  </a:cubicBezTo>
                  <a:cubicBezTo>
                    <a:pt x="3506" y="3008"/>
                    <a:pt x="3309" y="2473"/>
                    <a:pt x="2850" y="2187"/>
                  </a:cubicBezTo>
                  <a:cubicBezTo>
                    <a:pt x="2626" y="2046"/>
                    <a:pt x="2383" y="1985"/>
                    <a:pt x="2132" y="1964"/>
                  </a:cubicBezTo>
                  <a:cubicBezTo>
                    <a:pt x="2505" y="1657"/>
                    <a:pt x="2753" y="1247"/>
                    <a:pt x="2604" y="715"/>
                  </a:cubicBezTo>
                  <a:cubicBezTo>
                    <a:pt x="2497" y="335"/>
                    <a:pt x="2156" y="89"/>
                    <a:pt x="1777" y="21"/>
                  </a:cubicBezTo>
                  <a:cubicBezTo>
                    <a:pt x="1695" y="7"/>
                    <a:pt x="1615" y="0"/>
                    <a:pt x="1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099" name="Google Shape;17099;p28"/>
            <p:cNvSpPr/>
            <p:nvPr/>
          </p:nvSpPr>
          <p:spPr>
            <a:xfrm>
              <a:off x="4683650" y="813675"/>
              <a:ext cx="128800" cy="12275"/>
            </a:xfrm>
            <a:custGeom>
              <a:avLst/>
              <a:gdLst/>
              <a:ahLst/>
              <a:cxnLst/>
              <a:rect l="l" t="t" r="r" b="b"/>
              <a:pathLst>
                <a:path w="5152" h="491" extrusionOk="0">
                  <a:moveTo>
                    <a:pt x="291" y="0"/>
                  </a:moveTo>
                  <a:cubicBezTo>
                    <a:pt x="4" y="0"/>
                    <a:pt x="1" y="450"/>
                    <a:pt x="291" y="451"/>
                  </a:cubicBezTo>
                  <a:lnTo>
                    <a:pt x="4857" y="491"/>
                  </a:lnTo>
                  <a:cubicBezTo>
                    <a:pt x="4858" y="491"/>
                    <a:pt x="4860" y="491"/>
                    <a:pt x="4861" y="491"/>
                  </a:cubicBezTo>
                  <a:cubicBezTo>
                    <a:pt x="5148" y="491"/>
                    <a:pt x="5151" y="42"/>
                    <a:pt x="4861" y="39"/>
                  </a:cubicBezTo>
                  <a:lnTo>
                    <a:pt x="294" y="0"/>
                  </a:lnTo>
                  <a:cubicBezTo>
                    <a:pt x="293" y="0"/>
                    <a:pt x="292" y="0"/>
                    <a:pt x="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0" name="Google Shape;17100;p28"/>
            <p:cNvSpPr/>
            <p:nvPr/>
          </p:nvSpPr>
          <p:spPr>
            <a:xfrm>
              <a:off x="4684825" y="847350"/>
              <a:ext cx="133200" cy="12325"/>
            </a:xfrm>
            <a:custGeom>
              <a:avLst/>
              <a:gdLst/>
              <a:ahLst/>
              <a:cxnLst/>
              <a:rect l="l" t="t" r="r" b="b"/>
              <a:pathLst>
                <a:path w="5328" h="493" extrusionOk="0">
                  <a:moveTo>
                    <a:pt x="293" y="1"/>
                  </a:moveTo>
                  <a:cubicBezTo>
                    <a:pt x="4" y="1"/>
                    <a:pt x="0" y="452"/>
                    <a:pt x="291" y="453"/>
                  </a:cubicBezTo>
                  <a:lnTo>
                    <a:pt x="5032" y="493"/>
                  </a:lnTo>
                  <a:cubicBezTo>
                    <a:pt x="5033" y="493"/>
                    <a:pt x="5034" y="493"/>
                    <a:pt x="5035" y="493"/>
                  </a:cubicBezTo>
                  <a:cubicBezTo>
                    <a:pt x="5323" y="493"/>
                    <a:pt x="5327" y="43"/>
                    <a:pt x="5037" y="40"/>
                  </a:cubicBezTo>
                  <a:lnTo>
                    <a:pt x="294" y="1"/>
                  </a:lnTo>
                  <a:cubicBezTo>
                    <a:pt x="294" y="1"/>
                    <a:pt x="293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1" name="Google Shape;17101;p28"/>
            <p:cNvSpPr/>
            <p:nvPr/>
          </p:nvSpPr>
          <p:spPr>
            <a:xfrm>
              <a:off x="4832600" y="763400"/>
              <a:ext cx="87400" cy="118400"/>
            </a:xfrm>
            <a:custGeom>
              <a:avLst/>
              <a:gdLst/>
              <a:ahLst/>
              <a:cxnLst/>
              <a:rect l="l" t="t" r="r" b="b"/>
              <a:pathLst>
                <a:path w="3496" h="4736" extrusionOk="0">
                  <a:moveTo>
                    <a:pt x="1823" y="1"/>
                  </a:moveTo>
                  <a:cubicBezTo>
                    <a:pt x="1435" y="1"/>
                    <a:pt x="1061" y="259"/>
                    <a:pt x="760" y="504"/>
                  </a:cubicBezTo>
                  <a:cubicBezTo>
                    <a:pt x="581" y="649"/>
                    <a:pt x="743" y="881"/>
                    <a:pt x="930" y="881"/>
                  </a:cubicBezTo>
                  <a:cubicBezTo>
                    <a:pt x="979" y="881"/>
                    <a:pt x="1030" y="865"/>
                    <a:pt x="1076" y="827"/>
                  </a:cubicBezTo>
                  <a:cubicBezTo>
                    <a:pt x="1241" y="693"/>
                    <a:pt x="1581" y="448"/>
                    <a:pt x="1847" y="448"/>
                  </a:cubicBezTo>
                  <a:cubicBezTo>
                    <a:pt x="1982" y="448"/>
                    <a:pt x="2099" y="512"/>
                    <a:pt x="2162" y="687"/>
                  </a:cubicBezTo>
                  <a:cubicBezTo>
                    <a:pt x="2309" y="1092"/>
                    <a:pt x="2124" y="1660"/>
                    <a:pt x="1971" y="2036"/>
                  </a:cubicBezTo>
                  <a:cubicBezTo>
                    <a:pt x="1592" y="2962"/>
                    <a:pt x="846" y="3670"/>
                    <a:pt x="138" y="4347"/>
                  </a:cubicBezTo>
                  <a:cubicBezTo>
                    <a:pt x="1" y="4481"/>
                    <a:pt x="97" y="4736"/>
                    <a:pt x="291" y="4736"/>
                  </a:cubicBezTo>
                  <a:cubicBezTo>
                    <a:pt x="292" y="4736"/>
                    <a:pt x="293" y="4736"/>
                    <a:pt x="294" y="4736"/>
                  </a:cubicBezTo>
                  <a:cubicBezTo>
                    <a:pt x="1274" y="4715"/>
                    <a:pt x="2251" y="4637"/>
                    <a:pt x="3221" y="4501"/>
                  </a:cubicBezTo>
                  <a:cubicBezTo>
                    <a:pt x="3496" y="4462"/>
                    <a:pt x="3400" y="4061"/>
                    <a:pt x="3141" y="4061"/>
                  </a:cubicBezTo>
                  <a:cubicBezTo>
                    <a:pt x="3129" y="4061"/>
                    <a:pt x="3118" y="4062"/>
                    <a:pt x="3105" y="4064"/>
                  </a:cubicBezTo>
                  <a:cubicBezTo>
                    <a:pt x="2367" y="4167"/>
                    <a:pt x="1625" y="4223"/>
                    <a:pt x="880" y="4256"/>
                  </a:cubicBezTo>
                  <a:cubicBezTo>
                    <a:pt x="1634" y="3504"/>
                    <a:pt x="2349" y="2669"/>
                    <a:pt x="2577" y="1609"/>
                  </a:cubicBezTo>
                  <a:cubicBezTo>
                    <a:pt x="2682" y="1120"/>
                    <a:pt x="2759" y="402"/>
                    <a:pt x="2242" y="112"/>
                  </a:cubicBezTo>
                  <a:cubicBezTo>
                    <a:pt x="2102" y="34"/>
                    <a:pt x="1962" y="1"/>
                    <a:pt x="18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2" name="Google Shape;17102;p28"/>
            <p:cNvSpPr/>
            <p:nvPr/>
          </p:nvSpPr>
          <p:spPr>
            <a:xfrm>
              <a:off x="4923775" y="766550"/>
              <a:ext cx="78175" cy="113850"/>
            </a:xfrm>
            <a:custGeom>
              <a:avLst/>
              <a:gdLst/>
              <a:ahLst/>
              <a:cxnLst/>
              <a:rect l="l" t="t" r="r" b="b"/>
              <a:pathLst>
                <a:path w="3127" h="4554" extrusionOk="0">
                  <a:moveTo>
                    <a:pt x="2693" y="0"/>
                  </a:moveTo>
                  <a:cubicBezTo>
                    <a:pt x="2597" y="0"/>
                    <a:pt x="2504" y="52"/>
                    <a:pt x="2482" y="160"/>
                  </a:cubicBezTo>
                  <a:cubicBezTo>
                    <a:pt x="2390" y="630"/>
                    <a:pt x="2297" y="1152"/>
                    <a:pt x="1978" y="1531"/>
                  </a:cubicBezTo>
                  <a:cubicBezTo>
                    <a:pt x="1795" y="1747"/>
                    <a:pt x="1525" y="1921"/>
                    <a:pt x="1249" y="1921"/>
                  </a:cubicBezTo>
                  <a:cubicBezTo>
                    <a:pt x="1136" y="1921"/>
                    <a:pt x="1022" y="1892"/>
                    <a:pt x="912" y="1824"/>
                  </a:cubicBezTo>
                  <a:cubicBezTo>
                    <a:pt x="478" y="1555"/>
                    <a:pt x="671" y="1078"/>
                    <a:pt x="981" y="792"/>
                  </a:cubicBezTo>
                  <a:cubicBezTo>
                    <a:pt x="1201" y="588"/>
                    <a:pt x="1487" y="468"/>
                    <a:pt x="1779" y="468"/>
                  </a:cubicBezTo>
                  <a:cubicBezTo>
                    <a:pt x="1888" y="468"/>
                    <a:pt x="1998" y="485"/>
                    <a:pt x="2106" y="521"/>
                  </a:cubicBezTo>
                  <a:cubicBezTo>
                    <a:pt x="2132" y="529"/>
                    <a:pt x="2157" y="533"/>
                    <a:pt x="2180" y="533"/>
                  </a:cubicBezTo>
                  <a:cubicBezTo>
                    <a:pt x="2403" y="533"/>
                    <a:pt x="2480" y="167"/>
                    <a:pt x="2230" y="85"/>
                  </a:cubicBezTo>
                  <a:cubicBezTo>
                    <a:pt x="2084" y="37"/>
                    <a:pt x="1934" y="15"/>
                    <a:pt x="1785" y="15"/>
                  </a:cubicBezTo>
                  <a:cubicBezTo>
                    <a:pt x="1355" y="15"/>
                    <a:pt x="931" y="201"/>
                    <a:pt x="622" y="510"/>
                  </a:cubicBezTo>
                  <a:cubicBezTo>
                    <a:pt x="196" y="936"/>
                    <a:pt x="0" y="1627"/>
                    <a:pt x="500" y="2076"/>
                  </a:cubicBezTo>
                  <a:cubicBezTo>
                    <a:pt x="721" y="2275"/>
                    <a:pt x="983" y="2366"/>
                    <a:pt x="1249" y="2366"/>
                  </a:cubicBezTo>
                  <a:cubicBezTo>
                    <a:pt x="1538" y="2366"/>
                    <a:pt x="1830" y="2258"/>
                    <a:pt x="2073" y="2065"/>
                  </a:cubicBezTo>
                  <a:cubicBezTo>
                    <a:pt x="2302" y="1884"/>
                    <a:pt x="2462" y="1655"/>
                    <a:pt x="2582" y="1404"/>
                  </a:cubicBezTo>
                  <a:lnTo>
                    <a:pt x="2582" y="1404"/>
                  </a:lnTo>
                  <a:cubicBezTo>
                    <a:pt x="2570" y="1826"/>
                    <a:pt x="2498" y="2244"/>
                    <a:pt x="2366" y="2645"/>
                  </a:cubicBezTo>
                  <a:cubicBezTo>
                    <a:pt x="2153" y="3284"/>
                    <a:pt x="1732" y="4025"/>
                    <a:pt x="995" y="4090"/>
                  </a:cubicBezTo>
                  <a:cubicBezTo>
                    <a:pt x="987" y="4088"/>
                    <a:pt x="980" y="4088"/>
                    <a:pt x="972" y="4088"/>
                  </a:cubicBezTo>
                  <a:lnTo>
                    <a:pt x="831" y="4108"/>
                  </a:lnTo>
                  <a:cubicBezTo>
                    <a:pt x="575" y="4148"/>
                    <a:pt x="638" y="4552"/>
                    <a:pt x="887" y="4553"/>
                  </a:cubicBezTo>
                  <a:cubicBezTo>
                    <a:pt x="890" y="4553"/>
                    <a:pt x="893" y="4553"/>
                    <a:pt x="896" y="4553"/>
                  </a:cubicBezTo>
                  <a:cubicBezTo>
                    <a:pt x="1826" y="4553"/>
                    <a:pt x="2417" y="3772"/>
                    <a:pt x="2725" y="2979"/>
                  </a:cubicBezTo>
                  <a:cubicBezTo>
                    <a:pt x="3071" y="2086"/>
                    <a:pt x="3126" y="1096"/>
                    <a:pt x="2918" y="163"/>
                  </a:cubicBezTo>
                  <a:cubicBezTo>
                    <a:pt x="2894" y="56"/>
                    <a:pt x="2792" y="0"/>
                    <a:pt x="2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3" name="Google Shape;17103;p28"/>
            <p:cNvSpPr/>
            <p:nvPr/>
          </p:nvSpPr>
          <p:spPr>
            <a:xfrm>
              <a:off x="5036700" y="768675"/>
              <a:ext cx="46675" cy="105025"/>
            </a:xfrm>
            <a:custGeom>
              <a:avLst/>
              <a:gdLst/>
              <a:ahLst/>
              <a:cxnLst/>
              <a:rect l="l" t="t" r="r" b="b"/>
              <a:pathLst>
                <a:path w="1867" h="4201" extrusionOk="0">
                  <a:moveTo>
                    <a:pt x="1173" y="442"/>
                  </a:moveTo>
                  <a:cubicBezTo>
                    <a:pt x="1182" y="442"/>
                    <a:pt x="1191" y="445"/>
                    <a:pt x="1197" y="450"/>
                  </a:cubicBezTo>
                  <a:cubicBezTo>
                    <a:pt x="1249" y="489"/>
                    <a:pt x="1185" y="785"/>
                    <a:pt x="1172" y="844"/>
                  </a:cubicBezTo>
                  <a:cubicBezTo>
                    <a:pt x="1141" y="993"/>
                    <a:pt x="1096" y="1141"/>
                    <a:pt x="1038" y="1282"/>
                  </a:cubicBezTo>
                  <a:cubicBezTo>
                    <a:pt x="1003" y="1368"/>
                    <a:pt x="959" y="1451"/>
                    <a:pt x="917" y="1535"/>
                  </a:cubicBezTo>
                  <a:cubicBezTo>
                    <a:pt x="896" y="1530"/>
                    <a:pt x="875" y="1527"/>
                    <a:pt x="854" y="1527"/>
                  </a:cubicBezTo>
                  <a:cubicBezTo>
                    <a:pt x="811" y="1527"/>
                    <a:pt x="768" y="1538"/>
                    <a:pt x="730" y="1560"/>
                  </a:cubicBezTo>
                  <a:cubicBezTo>
                    <a:pt x="663" y="1340"/>
                    <a:pt x="673" y="1101"/>
                    <a:pt x="756" y="885"/>
                  </a:cubicBezTo>
                  <a:cubicBezTo>
                    <a:pt x="801" y="766"/>
                    <a:pt x="872" y="658"/>
                    <a:pt x="962" y="567"/>
                  </a:cubicBezTo>
                  <a:cubicBezTo>
                    <a:pt x="994" y="535"/>
                    <a:pt x="1110" y="442"/>
                    <a:pt x="1173" y="442"/>
                  </a:cubicBezTo>
                  <a:close/>
                  <a:moveTo>
                    <a:pt x="903" y="2543"/>
                  </a:moveTo>
                  <a:cubicBezTo>
                    <a:pt x="939" y="2613"/>
                    <a:pt x="976" y="2684"/>
                    <a:pt x="1011" y="2756"/>
                  </a:cubicBezTo>
                  <a:cubicBezTo>
                    <a:pt x="1132" y="3008"/>
                    <a:pt x="1284" y="3411"/>
                    <a:pt x="1050" y="3646"/>
                  </a:cubicBezTo>
                  <a:cubicBezTo>
                    <a:pt x="979" y="3718"/>
                    <a:pt x="899" y="3754"/>
                    <a:pt x="826" y="3754"/>
                  </a:cubicBezTo>
                  <a:cubicBezTo>
                    <a:pt x="720" y="3754"/>
                    <a:pt x="630" y="3677"/>
                    <a:pt x="610" y="3522"/>
                  </a:cubicBezTo>
                  <a:cubicBezTo>
                    <a:pt x="572" y="3239"/>
                    <a:pt x="716" y="2925"/>
                    <a:pt x="835" y="2676"/>
                  </a:cubicBezTo>
                  <a:cubicBezTo>
                    <a:pt x="856" y="2631"/>
                    <a:pt x="881" y="2587"/>
                    <a:pt x="903" y="2543"/>
                  </a:cubicBezTo>
                  <a:close/>
                  <a:moveTo>
                    <a:pt x="1191" y="0"/>
                  </a:moveTo>
                  <a:cubicBezTo>
                    <a:pt x="1039" y="0"/>
                    <a:pt x="880" y="61"/>
                    <a:pt x="762" y="146"/>
                  </a:cubicBezTo>
                  <a:cubicBezTo>
                    <a:pt x="218" y="536"/>
                    <a:pt x="110" y="1332"/>
                    <a:pt x="380" y="1908"/>
                  </a:cubicBezTo>
                  <a:cubicBezTo>
                    <a:pt x="418" y="1992"/>
                    <a:pt x="484" y="2026"/>
                    <a:pt x="552" y="2026"/>
                  </a:cubicBezTo>
                  <a:cubicBezTo>
                    <a:pt x="591" y="2026"/>
                    <a:pt x="631" y="2015"/>
                    <a:pt x="666" y="1994"/>
                  </a:cubicBezTo>
                  <a:cubicBezTo>
                    <a:pt x="668" y="2001"/>
                    <a:pt x="669" y="2007"/>
                    <a:pt x="671" y="2012"/>
                  </a:cubicBezTo>
                  <a:lnTo>
                    <a:pt x="613" y="2120"/>
                  </a:lnTo>
                  <a:cubicBezTo>
                    <a:pt x="359" y="2595"/>
                    <a:pt x="0" y="3245"/>
                    <a:pt x="217" y="3795"/>
                  </a:cubicBezTo>
                  <a:cubicBezTo>
                    <a:pt x="329" y="4076"/>
                    <a:pt x="562" y="4201"/>
                    <a:pt x="806" y="4201"/>
                  </a:cubicBezTo>
                  <a:cubicBezTo>
                    <a:pt x="1064" y="4201"/>
                    <a:pt x="1334" y="4061"/>
                    <a:pt x="1487" y="3818"/>
                  </a:cubicBezTo>
                  <a:cubicBezTo>
                    <a:pt x="1866" y="3218"/>
                    <a:pt x="1407" y="2624"/>
                    <a:pt x="1164" y="2046"/>
                  </a:cubicBezTo>
                  <a:cubicBezTo>
                    <a:pt x="1348" y="1709"/>
                    <a:pt x="1522" y="1369"/>
                    <a:pt x="1602" y="993"/>
                  </a:cubicBezTo>
                  <a:cubicBezTo>
                    <a:pt x="1661" y="725"/>
                    <a:pt x="1732" y="327"/>
                    <a:pt x="1506" y="117"/>
                  </a:cubicBezTo>
                  <a:cubicBezTo>
                    <a:pt x="1417" y="34"/>
                    <a:pt x="1306" y="0"/>
                    <a:pt x="1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4" name="Google Shape;17104;p28"/>
            <p:cNvSpPr/>
            <p:nvPr/>
          </p:nvSpPr>
          <p:spPr>
            <a:xfrm>
              <a:off x="5128225" y="763100"/>
              <a:ext cx="110175" cy="122550"/>
            </a:xfrm>
            <a:custGeom>
              <a:avLst/>
              <a:gdLst/>
              <a:ahLst/>
              <a:cxnLst/>
              <a:rect l="l" t="t" r="r" b="b"/>
              <a:pathLst>
                <a:path w="4407" h="4902" extrusionOk="0">
                  <a:moveTo>
                    <a:pt x="4090" y="1"/>
                  </a:moveTo>
                  <a:cubicBezTo>
                    <a:pt x="4053" y="1"/>
                    <a:pt x="4014" y="12"/>
                    <a:pt x="3974" y="37"/>
                  </a:cubicBezTo>
                  <a:lnTo>
                    <a:pt x="1903" y="1323"/>
                  </a:lnTo>
                  <a:lnTo>
                    <a:pt x="941" y="1921"/>
                  </a:lnTo>
                  <a:cubicBezTo>
                    <a:pt x="870" y="1964"/>
                    <a:pt x="802" y="2009"/>
                    <a:pt x="731" y="2051"/>
                  </a:cubicBezTo>
                  <a:cubicBezTo>
                    <a:pt x="770" y="1506"/>
                    <a:pt x="797" y="959"/>
                    <a:pt x="806" y="413"/>
                  </a:cubicBezTo>
                  <a:cubicBezTo>
                    <a:pt x="809" y="266"/>
                    <a:pt x="695" y="192"/>
                    <a:pt x="581" y="192"/>
                  </a:cubicBezTo>
                  <a:cubicBezTo>
                    <a:pt x="469" y="192"/>
                    <a:pt x="356" y="264"/>
                    <a:pt x="353" y="408"/>
                  </a:cubicBezTo>
                  <a:cubicBezTo>
                    <a:pt x="344" y="1067"/>
                    <a:pt x="311" y="1724"/>
                    <a:pt x="258" y="2380"/>
                  </a:cubicBezTo>
                  <a:cubicBezTo>
                    <a:pt x="219" y="2423"/>
                    <a:pt x="191" y="2474"/>
                    <a:pt x="176" y="2531"/>
                  </a:cubicBezTo>
                  <a:cubicBezTo>
                    <a:pt x="153" y="2628"/>
                    <a:pt x="173" y="2720"/>
                    <a:pt x="216" y="2807"/>
                  </a:cubicBezTo>
                  <a:cubicBezTo>
                    <a:pt x="164" y="3339"/>
                    <a:pt x="101" y="3870"/>
                    <a:pt x="21" y="4400"/>
                  </a:cubicBezTo>
                  <a:cubicBezTo>
                    <a:pt x="1" y="4531"/>
                    <a:pt x="86" y="4693"/>
                    <a:pt x="227" y="4693"/>
                  </a:cubicBezTo>
                  <a:cubicBezTo>
                    <a:pt x="249" y="4693"/>
                    <a:pt x="272" y="4689"/>
                    <a:pt x="297" y="4680"/>
                  </a:cubicBezTo>
                  <a:cubicBezTo>
                    <a:pt x="455" y="4622"/>
                    <a:pt x="573" y="4538"/>
                    <a:pt x="654" y="4387"/>
                  </a:cubicBezTo>
                  <a:cubicBezTo>
                    <a:pt x="733" y="4242"/>
                    <a:pt x="639" y="4105"/>
                    <a:pt x="518" y="4063"/>
                  </a:cubicBezTo>
                  <a:cubicBezTo>
                    <a:pt x="556" y="3798"/>
                    <a:pt x="587" y="3534"/>
                    <a:pt x="617" y="3269"/>
                  </a:cubicBezTo>
                  <a:cubicBezTo>
                    <a:pt x="847" y="3494"/>
                    <a:pt x="1091" y="3706"/>
                    <a:pt x="1348" y="3900"/>
                  </a:cubicBezTo>
                  <a:cubicBezTo>
                    <a:pt x="1897" y="4315"/>
                    <a:pt x="2505" y="4640"/>
                    <a:pt x="3145" y="4886"/>
                  </a:cubicBezTo>
                  <a:cubicBezTo>
                    <a:pt x="3174" y="4897"/>
                    <a:pt x="3201" y="4901"/>
                    <a:pt x="3226" y="4901"/>
                  </a:cubicBezTo>
                  <a:cubicBezTo>
                    <a:pt x="3439" y="4901"/>
                    <a:pt x="3512" y="4541"/>
                    <a:pt x="3269" y="4450"/>
                  </a:cubicBezTo>
                  <a:cubicBezTo>
                    <a:pt x="2735" y="4245"/>
                    <a:pt x="2227" y="3974"/>
                    <a:pt x="1759" y="3643"/>
                  </a:cubicBezTo>
                  <a:cubicBezTo>
                    <a:pt x="1513" y="3468"/>
                    <a:pt x="1279" y="3277"/>
                    <a:pt x="1060" y="3070"/>
                  </a:cubicBezTo>
                  <a:cubicBezTo>
                    <a:pt x="961" y="2977"/>
                    <a:pt x="866" y="2882"/>
                    <a:pt x="772" y="2783"/>
                  </a:cubicBezTo>
                  <a:cubicBezTo>
                    <a:pt x="747" y="2756"/>
                    <a:pt x="722" y="2728"/>
                    <a:pt x="697" y="2702"/>
                  </a:cubicBezTo>
                  <a:cubicBezTo>
                    <a:pt x="693" y="2689"/>
                    <a:pt x="686" y="2677"/>
                    <a:pt x="678" y="2667"/>
                  </a:cubicBezTo>
                  <a:cubicBezTo>
                    <a:pt x="679" y="2648"/>
                    <a:pt x="681" y="2631"/>
                    <a:pt x="682" y="2612"/>
                  </a:cubicBezTo>
                  <a:lnTo>
                    <a:pt x="758" y="2565"/>
                  </a:lnTo>
                  <a:lnTo>
                    <a:pt x="4198" y="428"/>
                  </a:lnTo>
                  <a:cubicBezTo>
                    <a:pt x="4406" y="299"/>
                    <a:pt x="4282" y="1"/>
                    <a:pt x="40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5" name="Google Shape;17105;p28"/>
            <p:cNvSpPr/>
            <p:nvPr/>
          </p:nvSpPr>
          <p:spPr>
            <a:xfrm>
              <a:off x="5056325" y="3916900"/>
              <a:ext cx="79475" cy="79025"/>
            </a:xfrm>
            <a:custGeom>
              <a:avLst/>
              <a:gdLst/>
              <a:ahLst/>
              <a:cxnLst/>
              <a:rect l="l" t="t" r="r" b="b"/>
              <a:pathLst>
                <a:path w="3179" h="3161" extrusionOk="0">
                  <a:moveTo>
                    <a:pt x="2816" y="0"/>
                  </a:moveTo>
                  <a:cubicBezTo>
                    <a:pt x="2796" y="0"/>
                    <a:pt x="2774" y="3"/>
                    <a:pt x="2752" y="8"/>
                  </a:cubicBezTo>
                  <a:cubicBezTo>
                    <a:pt x="2311" y="115"/>
                    <a:pt x="1888" y="281"/>
                    <a:pt x="1490" y="497"/>
                  </a:cubicBezTo>
                  <a:cubicBezTo>
                    <a:pt x="1412" y="505"/>
                    <a:pt x="1338" y="546"/>
                    <a:pt x="1291" y="610"/>
                  </a:cubicBezTo>
                  <a:cubicBezTo>
                    <a:pt x="878" y="859"/>
                    <a:pt x="499" y="1163"/>
                    <a:pt x="168" y="1516"/>
                  </a:cubicBezTo>
                  <a:cubicBezTo>
                    <a:pt x="0" y="1695"/>
                    <a:pt x="172" y="1938"/>
                    <a:pt x="361" y="1938"/>
                  </a:cubicBezTo>
                  <a:cubicBezTo>
                    <a:pt x="419" y="1938"/>
                    <a:pt x="479" y="1914"/>
                    <a:pt x="531" y="1859"/>
                  </a:cubicBezTo>
                  <a:cubicBezTo>
                    <a:pt x="803" y="1569"/>
                    <a:pt x="1111" y="1315"/>
                    <a:pt x="1446" y="1104"/>
                  </a:cubicBezTo>
                  <a:cubicBezTo>
                    <a:pt x="1855" y="1729"/>
                    <a:pt x="2230" y="2376"/>
                    <a:pt x="2568" y="3042"/>
                  </a:cubicBezTo>
                  <a:cubicBezTo>
                    <a:pt x="2607" y="3120"/>
                    <a:pt x="2695" y="3160"/>
                    <a:pt x="2781" y="3160"/>
                  </a:cubicBezTo>
                  <a:cubicBezTo>
                    <a:pt x="2827" y="3160"/>
                    <a:pt x="2872" y="3149"/>
                    <a:pt x="2910" y="3126"/>
                  </a:cubicBezTo>
                  <a:cubicBezTo>
                    <a:pt x="3034" y="3051"/>
                    <a:pt x="3056" y="2904"/>
                    <a:pt x="2994" y="2783"/>
                  </a:cubicBezTo>
                  <a:cubicBezTo>
                    <a:pt x="2659" y="2120"/>
                    <a:pt x="2288" y="1476"/>
                    <a:pt x="1882" y="856"/>
                  </a:cubicBezTo>
                  <a:cubicBezTo>
                    <a:pt x="2202" y="696"/>
                    <a:pt x="2540" y="574"/>
                    <a:pt x="2888" y="489"/>
                  </a:cubicBezTo>
                  <a:cubicBezTo>
                    <a:pt x="3179" y="418"/>
                    <a:pt x="3081" y="0"/>
                    <a:pt x="28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6" name="Google Shape;17106;p28"/>
            <p:cNvSpPr/>
            <p:nvPr/>
          </p:nvSpPr>
          <p:spPr>
            <a:xfrm>
              <a:off x="5157175" y="3935600"/>
              <a:ext cx="28550" cy="49075"/>
            </a:xfrm>
            <a:custGeom>
              <a:avLst/>
              <a:gdLst/>
              <a:ahLst/>
              <a:cxnLst/>
              <a:rect l="l" t="t" r="r" b="b"/>
              <a:pathLst>
                <a:path w="1142" h="1963" extrusionOk="0">
                  <a:moveTo>
                    <a:pt x="275" y="0"/>
                  </a:moveTo>
                  <a:cubicBezTo>
                    <a:pt x="252" y="0"/>
                    <a:pt x="230" y="4"/>
                    <a:pt x="208" y="11"/>
                  </a:cubicBezTo>
                  <a:cubicBezTo>
                    <a:pt x="78" y="50"/>
                    <a:pt x="1" y="186"/>
                    <a:pt x="37" y="318"/>
                  </a:cubicBezTo>
                  <a:cubicBezTo>
                    <a:pt x="176" y="849"/>
                    <a:pt x="381" y="1360"/>
                    <a:pt x="646" y="1842"/>
                  </a:cubicBezTo>
                  <a:cubicBezTo>
                    <a:pt x="688" y="1918"/>
                    <a:pt x="777" y="1962"/>
                    <a:pt x="863" y="1962"/>
                  </a:cubicBezTo>
                  <a:cubicBezTo>
                    <a:pt x="908" y="1962"/>
                    <a:pt x="952" y="1951"/>
                    <a:pt x="988" y="1926"/>
                  </a:cubicBezTo>
                  <a:cubicBezTo>
                    <a:pt x="1104" y="1853"/>
                    <a:pt x="1141" y="1701"/>
                    <a:pt x="1072" y="1582"/>
                  </a:cubicBezTo>
                  <a:cubicBezTo>
                    <a:pt x="830" y="1141"/>
                    <a:pt x="643" y="671"/>
                    <a:pt x="516" y="183"/>
                  </a:cubicBezTo>
                  <a:cubicBezTo>
                    <a:pt x="489" y="78"/>
                    <a:pt x="383" y="0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7" name="Google Shape;17107;p28"/>
            <p:cNvSpPr/>
            <p:nvPr/>
          </p:nvSpPr>
          <p:spPr>
            <a:xfrm>
              <a:off x="5206425" y="3875875"/>
              <a:ext cx="55325" cy="37875"/>
            </a:xfrm>
            <a:custGeom>
              <a:avLst/>
              <a:gdLst/>
              <a:ahLst/>
              <a:cxnLst/>
              <a:rect l="l" t="t" r="r" b="b"/>
              <a:pathLst>
                <a:path w="2213" h="1515" extrusionOk="0">
                  <a:moveTo>
                    <a:pt x="1934" y="1"/>
                  </a:moveTo>
                  <a:cubicBezTo>
                    <a:pt x="1911" y="1"/>
                    <a:pt x="1889" y="5"/>
                    <a:pt x="1866" y="12"/>
                  </a:cubicBezTo>
                  <a:cubicBezTo>
                    <a:pt x="1222" y="231"/>
                    <a:pt x="641" y="603"/>
                    <a:pt x="171" y="1093"/>
                  </a:cubicBezTo>
                  <a:cubicBezTo>
                    <a:pt x="1" y="1271"/>
                    <a:pt x="173" y="1514"/>
                    <a:pt x="363" y="1514"/>
                  </a:cubicBezTo>
                  <a:cubicBezTo>
                    <a:pt x="422" y="1514"/>
                    <a:pt x="482" y="1491"/>
                    <a:pt x="534" y="1436"/>
                  </a:cubicBezTo>
                  <a:cubicBezTo>
                    <a:pt x="940" y="1009"/>
                    <a:pt x="1445" y="684"/>
                    <a:pt x="2003" y="492"/>
                  </a:cubicBezTo>
                  <a:cubicBezTo>
                    <a:pt x="2129" y="449"/>
                    <a:pt x="2212" y="319"/>
                    <a:pt x="2175" y="184"/>
                  </a:cubicBezTo>
                  <a:cubicBezTo>
                    <a:pt x="2146" y="81"/>
                    <a:pt x="2042" y="1"/>
                    <a:pt x="19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8" name="Google Shape;17108;p28"/>
            <p:cNvSpPr/>
            <p:nvPr/>
          </p:nvSpPr>
          <p:spPr>
            <a:xfrm>
              <a:off x="5215425" y="3885875"/>
              <a:ext cx="67475" cy="43275"/>
            </a:xfrm>
            <a:custGeom>
              <a:avLst/>
              <a:gdLst/>
              <a:ahLst/>
              <a:cxnLst/>
              <a:rect l="l" t="t" r="r" b="b"/>
              <a:pathLst>
                <a:path w="2699" h="1731" extrusionOk="0">
                  <a:moveTo>
                    <a:pt x="2338" y="1"/>
                  </a:moveTo>
                  <a:cubicBezTo>
                    <a:pt x="2297" y="1"/>
                    <a:pt x="2254" y="13"/>
                    <a:pt x="2210" y="40"/>
                  </a:cubicBezTo>
                  <a:lnTo>
                    <a:pt x="231" y="1265"/>
                  </a:lnTo>
                  <a:cubicBezTo>
                    <a:pt x="1" y="1406"/>
                    <a:pt x="146" y="1730"/>
                    <a:pt x="361" y="1730"/>
                  </a:cubicBezTo>
                  <a:cubicBezTo>
                    <a:pt x="402" y="1730"/>
                    <a:pt x="445" y="1718"/>
                    <a:pt x="489" y="1691"/>
                  </a:cubicBezTo>
                  <a:lnTo>
                    <a:pt x="2468" y="466"/>
                  </a:lnTo>
                  <a:cubicBezTo>
                    <a:pt x="2698" y="325"/>
                    <a:pt x="2553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09" name="Google Shape;17109;p28"/>
            <p:cNvSpPr/>
            <p:nvPr/>
          </p:nvSpPr>
          <p:spPr>
            <a:xfrm>
              <a:off x="5335875" y="3769625"/>
              <a:ext cx="62575" cy="90525"/>
            </a:xfrm>
            <a:custGeom>
              <a:avLst/>
              <a:gdLst/>
              <a:ahLst/>
              <a:cxnLst/>
              <a:rect l="l" t="t" r="r" b="b"/>
              <a:pathLst>
                <a:path w="2503" h="3621" extrusionOk="0">
                  <a:moveTo>
                    <a:pt x="1524" y="1983"/>
                  </a:moveTo>
                  <a:cubicBezTo>
                    <a:pt x="1599" y="1983"/>
                    <a:pt x="1674" y="1993"/>
                    <a:pt x="1747" y="2015"/>
                  </a:cubicBezTo>
                  <a:cubicBezTo>
                    <a:pt x="1840" y="2044"/>
                    <a:pt x="1909" y="2075"/>
                    <a:pt x="1929" y="2175"/>
                  </a:cubicBezTo>
                  <a:cubicBezTo>
                    <a:pt x="1949" y="2277"/>
                    <a:pt x="1931" y="2382"/>
                    <a:pt x="1896" y="2478"/>
                  </a:cubicBezTo>
                  <a:cubicBezTo>
                    <a:pt x="1776" y="2800"/>
                    <a:pt x="1403" y="3123"/>
                    <a:pt x="1039" y="3123"/>
                  </a:cubicBezTo>
                  <a:cubicBezTo>
                    <a:pt x="1018" y="3123"/>
                    <a:pt x="997" y="3122"/>
                    <a:pt x="976" y="3120"/>
                  </a:cubicBezTo>
                  <a:cubicBezTo>
                    <a:pt x="765" y="3098"/>
                    <a:pt x="647" y="2943"/>
                    <a:pt x="582" y="2742"/>
                  </a:cubicBezTo>
                  <a:cubicBezTo>
                    <a:pt x="655" y="2410"/>
                    <a:pt x="900" y="2141"/>
                    <a:pt x="1222" y="2034"/>
                  </a:cubicBezTo>
                  <a:cubicBezTo>
                    <a:pt x="1321" y="2002"/>
                    <a:pt x="1423" y="1983"/>
                    <a:pt x="1524" y="1983"/>
                  </a:cubicBezTo>
                  <a:close/>
                  <a:moveTo>
                    <a:pt x="1213" y="1"/>
                  </a:moveTo>
                  <a:cubicBezTo>
                    <a:pt x="1167" y="1"/>
                    <a:pt x="1119" y="12"/>
                    <a:pt x="1074" y="32"/>
                  </a:cubicBezTo>
                  <a:cubicBezTo>
                    <a:pt x="386" y="334"/>
                    <a:pt x="76" y="1082"/>
                    <a:pt x="22" y="1788"/>
                  </a:cubicBezTo>
                  <a:cubicBezTo>
                    <a:pt x="0" y="2078"/>
                    <a:pt x="2" y="2442"/>
                    <a:pt x="82" y="2767"/>
                  </a:cubicBezTo>
                  <a:cubicBezTo>
                    <a:pt x="83" y="2816"/>
                    <a:pt x="98" y="2861"/>
                    <a:pt x="121" y="2902"/>
                  </a:cubicBezTo>
                  <a:cubicBezTo>
                    <a:pt x="232" y="3241"/>
                    <a:pt x="444" y="3519"/>
                    <a:pt x="824" y="3599"/>
                  </a:cubicBezTo>
                  <a:cubicBezTo>
                    <a:pt x="894" y="3614"/>
                    <a:pt x="965" y="3621"/>
                    <a:pt x="1035" y="3621"/>
                  </a:cubicBezTo>
                  <a:cubicBezTo>
                    <a:pt x="1575" y="3621"/>
                    <a:pt x="2112" y="3217"/>
                    <a:pt x="2325" y="2739"/>
                  </a:cubicBezTo>
                  <a:cubicBezTo>
                    <a:pt x="2465" y="2426"/>
                    <a:pt x="2502" y="2011"/>
                    <a:pt x="2250" y="1740"/>
                  </a:cubicBezTo>
                  <a:cubicBezTo>
                    <a:pt x="2079" y="1555"/>
                    <a:pt x="1793" y="1483"/>
                    <a:pt x="1537" y="1483"/>
                  </a:cubicBezTo>
                  <a:cubicBezTo>
                    <a:pt x="1488" y="1483"/>
                    <a:pt x="1441" y="1485"/>
                    <a:pt x="1395" y="1491"/>
                  </a:cubicBezTo>
                  <a:cubicBezTo>
                    <a:pt x="1066" y="1528"/>
                    <a:pt x="759" y="1671"/>
                    <a:pt x="516" y="1893"/>
                  </a:cubicBezTo>
                  <a:cubicBezTo>
                    <a:pt x="516" y="1885"/>
                    <a:pt x="516" y="1878"/>
                    <a:pt x="517" y="1870"/>
                  </a:cubicBezTo>
                  <a:cubicBezTo>
                    <a:pt x="542" y="1293"/>
                    <a:pt x="776" y="704"/>
                    <a:pt x="1334" y="458"/>
                  </a:cubicBezTo>
                  <a:cubicBezTo>
                    <a:pt x="1457" y="405"/>
                    <a:pt x="1481" y="220"/>
                    <a:pt x="1417" y="116"/>
                  </a:cubicBezTo>
                  <a:cubicBezTo>
                    <a:pt x="1367" y="35"/>
                    <a:pt x="1292" y="1"/>
                    <a:pt x="1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0" name="Google Shape;17110;p28"/>
            <p:cNvSpPr/>
            <p:nvPr/>
          </p:nvSpPr>
          <p:spPr>
            <a:xfrm>
              <a:off x="5399300" y="3723250"/>
              <a:ext cx="59425" cy="82875"/>
            </a:xfrm>
            <a:custGeom>
              <a:avLst/>
              <a:gdLst/>
              <a:ahLst/>
              <a:cxnLst/>
              <a:rect l="l" t="t" r="r" b="b"/>
              <a:pathLst>
                <a:path w="2377" h="3315" extrusionOk="0">
                  <a:moveTo>
                    <a:pt x="493" y="0"/>
                  </a:moveTo>
                  <a:cubicBezTo>
                    <a:pt x="492" y="0"/>
                    <a:pt x="491" y="0"/>
                    <a:pt x="490" y="0"/>
                  </a:cubicBezTo>
                  <a:cubicBezTo>
                    <a:pt x="343" y="0"/>
                    <a:pt x="255" y="120"/>
                    <a:pt x="244" y="254"/>
                  </a:cubicBezTo>
                  <a:lnTo>
                    <a:pt x="13" y="2844"/>
                  </a:lnTo>
                  <a:cubicBezTo>
                    <a:pt x="1" y="2972"/>
                    <a:pt x="135" y="3093"/>
                    <a:pt x="263" y="3093"/>
                  </a:cubicBezTo>
                  <a:cubicBezTo>
                    <a:pt x="286" y="3093"/>
                    <a:pt x="309" y="3089"/>
                    <a:pt x="331" y="3081"/>
                  </a:cubicBezTo>
                  <a:lnTo>
                    <a:pt x="1045" y="2794"/>
                  </a:lnTo>
                  <a:cubicBezTo>
                    <a:pt x="1249" y="2714"/>
                    <a:pt x="1470" y="2645"/>
                    <a:pt x="1669" y="2548"/>
                  </a:cubicBezTo>
                  <a:cubicBezTo>
                    <a:pt x="1723" y="2747"/>
                    <a:pt x="1777" y="2946"/>
                    <a:pt x="1838" y="3142"/>
                  </a:cubicBezTo>
                  <a:cubicBezTo>
                    <a:pt x="1875" y="3263"/>
                    <a:pt x="1973" y="3315"/>
                    <a:pt x="2071" y="3315"/>
                  </a:cubicBezTo>
                  <a:cubicBezTo>
                    <a:pt x="2223" y="3315"/>
                    <a:pt x="2377" y="3192"/>
                    <a:pt x="2319" y="3006"/>
                  </a:cubicBezTo>
                  <a:cubicBezTo>
                    <a:pt x="2132" y="2404"/>
                    <a:pt x="1973" y="1794"/>
                    <a:pt x="1838" y="1179"/>
                  </a:cubicBezTo>
                  <a:cubicBezTo>
                    <a:pt x="1812" y="1058"/>
                    <a:pt x="1707" y="1002"/>
                    <a:pt x="1602" y="1002"/>
                  </a:cubicBezTo>
                  <a:cubicBezTo>
                    <a:pt x="1468" y="1002"/>
                    <a:pt x="1331" y="1091"/>
                    <a:pt x="1349" y="1249"/>
                  </a:cubicBezTo>
                  <a:lnTo>
                    <a:pt x="1413" y="1832"/>
                  </a:lnTo>
                  <a:cubicBezTo>
                    <a:pt x="1421" y="1906"/>
                    <a:pt x="1412" y="2025"/>
                    <a:pt x="1440" y="2095"/>
                  </a:cubicBezTo>
                  <a:cubicBezTo>
                    <a:pt x="1401" y="2109"/>
                    <a:pt x="1352" y="2138"/>
                    <a:pt x="1327" y="2147"/>
                  </a:cubicBezTo>
                  <a:lnTo>
                    <a:pt x="547" y="2459"/>
                  </a:lnTo>
                  <a:cubicBezTo>
                    <a:pt x="613" y="1721"/>
                    <a:pt x="678" y="983"/>
                    <a:pt x="744" y="246"/>
                  </a:cubicBezTo>
                  <a:cubicBezTo>
                    <a:pt x="757" y="111"/>
                    <a:pt x="61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1" name="Google Shape;17111;p28"/>
            <p:cNvSpPr/>
            <p:nvPr/>
          </p:nvSpPr>
          <p:spPr>
            <a:xfrm>
              <a:off x="5491150" y="3691325"/>
              <a:ext cx="43225" cy="74650"/>
            </a:xfrm>
            <a:custGeom>
              <a:avLst/>
              <a:gdLst/>
              <a:ahLst/>
              <a:cxnLst/>
              <a:rect l="l" t="t" r="r" b="b"/>
              <a:pathLst>
                <a:path w="1729" h="2986" extrusionOk="0">
                  <a:moveTo>
                    <a:pt x="411" y="1"/>
                  </a:moveTo>
                  <a:cubicBezTo>
                    <a:pt x="390" y="1"/>
                    <a:pt x="368" y="4"/>
                    <a:pt x="345" y="10"/>
                  </a:cubicBezTo>
                  <a:cubicBezTo>
                    <a:pt x="227" y="44"/>
                    <a:pt x="121" y="193"/>
                    <a:pt x="172" y="319"/>
                  </a:cubicBezTo>
                  <a:lnTo>
                    <a:pt x="575" y="1298"/>
                  </a:lnTo>
                  <a:lnTo>
                    <a:pt x="160" y="1550"/>
                  </a:lnTo>
                  <a:cubicBezTo>
                    <a:pt x="47" y="1617"/>
                    <a:pt x="0" y="1780"/>
                    <a:pt x="75" y="1893"/>
                  </a:cubicBezTo>
                  <a:cubicBezTo>
                    <a:pt x="126" y="1968"/>
                    <a:pt x="208" y="2013"/>
                    <a:pt x="294" y="2013"/>
                  </a:cubicBezTo>
                  <a:cubicBezTo>
                    <a:pt x="336" y="2013"/>
                    <a:pt x="378" y="2002"/>
                    <a:pt x="418" y="1978"/>
                  </a:cubicBezTo>
                  <a:lnTo>
                    <a:pt x="768" y="1765"/>
                  </a:lnTo>
                  <a:lnTo>
                    <a:pt x="1195" y="2803"/>
                  </a:lnTo>
                  <a:cubicBezTo>
                    <a:pt x="1239" y="2907"/>
                    <a:pt x="1328" y="2985"/>
                    <a:pt x="1438" y="2985"/>
                  </a:cubicBezTo>
                  <a:cubicBezTo>
                    <a:pt x="1459" y="2985"/>
                    <a:pt x="1481" y="2982"/>
                    <a:pt x="1504" y="2976"/>
                  </a:cubicBezTo>
                  <a:cubicBezTo>
                    <a:pt x="1622" y="2941"/>
                    <a:pt x="1728" y="2793"/>
                    <a:pt x="1676" y="2667"/>
                  </a:cubicBezTo>
                  <a:cubicBezTo>
                    <a:pt x="1517" y="2279"/>
                    <a:pt x="1357" y="1892"/>
                    <a:pt x="1197" y="1503"/>
                  </a:cubicBezTo>
                  <a:lnTo>
                    <a:pt x="1358" y="1406"/>
                  </a:lnTo>
                  <a:cubicBezTo>
                    <a:pt x="1470" y="1339"/>
                    <a:pt x="1517" y="1176"/>
                    <a:pt x="1443" y="1063"/>
                  </a:cubicBezTo>
                  <a:cubicBezTo>
                    <a:pt x="1393" y="989"/>
                    <a:pt x="1311" y="946"/>
                    <a:pt x="1226" y="946"/>
                  </a:cubicBezTo>
                  <a:cubicBezTo>
                    <a:pt x="1183" y="946"/>
                    <a:pt x="1139" y="957"/>
                    <a:pt x="1098" y="981"/>
                  </a:cubicBezTo>
                  <a:lnTo>
                    <a:pt x="1004" y="1038"/>
                  </a:lnTo>
                  <a:lnTo>
                    <a:pt x="652" y="182"/>
                  </a:lnTo>
                  <a:cubicBezTo>
                    <a:pt x="610" y="79"/>
                    <a:pt x="521" y="1"/>
                    <a:pt x="4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2" name="Google Shape;17112;p28"/>
            <p:cNvSpPr/>
            <p:nvPr/>
          </p:nvSpPr>
          <p:spPr>
            <a:xfrm>
              <a:off x="5542775" y="3642825"/>
              <a:ext cx="87175" cy="78375"/>
            </a:xfrm>
            <a:custGeom>
              <a:avLst/>
              <a:gdLst/>
              <a:ahLst/>
              <a:cxnLst/>
              <a:rect l="l" t="t" r="r" b="b"/>
              <a:pathLst>
                <a:path w="3487" h="3135" extrusionOk="0">
                  <a:moveTo>
                    <a:pt x="1259" y="0"/>
                  </a:moveTo>
                  <a:cubicBezTo>
                    <a:pt x="1159" y="0"/>
                    <a:pt x="1059" y="16"/>
                    <a:pt x="965" y="48"/>
                  </a:cubicBezTo>
                  <a:cubicBezTo>
                    <a:pt x="548" y="192"/>
                    <a:pt x="309" y="579"/>
                    <a:pt x="107" y="946"/>
                  </a:cubicBezTo>
                  <a:cubicBezTo>
                    <a:pt x="1" y="1137"/>
                    <a:pt x="172" y="1310"/>
                    <a:pt x="341" y="1310"/>
                  </a:cubicBezTo>
                  <a:cubicBezTo>
                    <a:pt x="419" y="1310"/>
                    <a:pt x="497" y="1273"/>
                    <a:pt x="547" y="1184"/>
                  </a:cubicBezTo>
                  <a:cubicBezTo>
                    <a:pt x="677" y="946"/>
                    <a:pt x="837" y="612"/>
                    <a:pt x="1117" y="524"/>
                  </a:cubicBezTo>
                  <a:cubicBezTo>
                    <a:pt x="1167" y="508"/>
                    <a:pt x="1220" y="499"/>
                    <a:pt x="1272" y="499"/>
                  </a:cubicBezTo>
                  <a:cubicBezTo>
                    <a:pt x="1318" y="499"/>
                    <a:pt x="1364" y="506"/>
                    <a:pt x="1407" y="524"/>
                  </a:cubicBezTo>
                  <a:cubicBezTo>
                    <a:pt x="1518" y="568"/>
                    <a:pt x="1546" y="665"/>
                    <a:pt x="1551" y="781"/>
                  </a:cubicBezTo>
                  <a:cubicBezTo>
                    <a:pt x="1581" y="1464"/>
                    <a:pt x="1460" y="2172"/>
                    <a:pt x="1289" y="2830"/>
                  </a:cubicBezTo>
                  <a:cubicBezTo>
                    <a:pt x="1244" y="3003"/>
                    <a:pt x="1385" y="3134"/>
                    <a:pt x="1537" y="3134"/>
                  </a:cubicBezTo>
                  <a:cubicBezTo>
                    <a:pt x="1579" y="3134"/>
                    <a:pt x="1621" y="3125"/>
                    <a:pt x="1661" y="3103"/>
                  </a:cubicBezTo>
                  <a:cubicBezTo>
                    <a:pt x="2247" y="2793"/>
                    <a:pt x="2805" y="2431"/>
                    <a:pt x="3326" y="2020"/>
                  </a:cubicBezTo>
                  <a:cubicBezTo>
                    <a:pt x="3433" y="1937"/>
                    <a:pt x="3486" y="1803"/>
                    <a:pt x="3411" y="1679"/>
                  </a:cubicBezTo>
                  <a:cubicBezTo>
                    <a:pt x="3367" y="1608"/>
                    <a:pt x="3274" y="1556"/>
                    <a:pt x="3185" y="1556"/>
                  </a:cubicBezTo>
                  <a:cubicBezTo>
                    <a:pt x="3143" y="1556"/>
                    <a:pt x="3102" y="1568"/>
                    <a:pt x="3068" y="1594"/>
                  </a:cubicBezTo>
                  <a:cubicBezTo>
                    <a:pt x="2693" y="1886"/>
                    <a:pt x="2302" y="2155"/>
                    <a:pt x="1894" y="2398"/>
                  </a:cubicBezTo>
                  <a:cubicBezTo>
                    <a:pt x="1941" y="2152"/>
                    <a:pt x="1980" y="1906"/>
                    <a:pt x="2007" y="1657"/>
                  </a:cubicBezTo>
                  <a:cubicBezTo>
                    <a:pt x="2029" y="1434"/>
                    <a:pt x="2045" y="1212"/>
                    <a:pt x="2049" y="988"/>
                  </a:cubicBezTo>
                  <a:cubicBezTo>
                    <a:pt x="2056" y="778"/>
                    <a:pt x="2056" y="557"/>
                    <a:pt x="1949" y="367"/>
                  </a:cubicBezTo>
                  <a:cubicBezTo>
                    <a:pt x="1811" y="121"/>
                    <a:pt x="1535" y="0"/>
                    <a:pt x="1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3" name="Google Shape;17113;p28"/>
            <p:cNvSpPr/>
            <p:nvPr/>
          </p:nvSpPr>
          <p:spPr>
            <a:xfrm>
              <a:off x="5623025" y="3585750"/>
              <a:ext cx="66575" cy="91250"/>
            </a:xfrm>
            <a:custGeom>
              <a:avLst/>
              <a:gdLst/>
              <a:ahLst/>
              <a:cxnLst/>
              <a:rect l="l" t="t" r="r" b="b"/>
              <a:pathLst>
                <a:path w="2663" h="3650" extrusionOk="0">
                  <a:moveTo>
                    <a:pt x="1316" y="1"/>
                  </a:moveTo>
                  <a:cubicBezTo>
                    <a:pt x="1159" y="1"/>
                    <a:pt x="1006" y="89"/>
                    <a:pt x="865" y="172"/>
                  </a:cubicBezTo>
                  <a:cubicBezTo>
                    <a:pt x="622" y="318"/>
                    <a:pt x="395" y="488"/>
                    <a:pt x="187" y="678"/>
                  </a:cubicBezTo>
                  <a:cubicBezTo>
                    <a:pt x="0" y="845"/>
                    <a:pt x="180" y="1088"/>
                    <a:pt x="381" y="1088"/>
                  </a:cubicBezTo>
                  <a:cubicBezTo>
                    <a:pt x="438" y="1088"/>
                    <a:pt x="497" y="1068"/>
                    <a:pt x="550" y="1021"/>
                  </a:cubicBezTo>
                  <a:cubicBezTo>
                    <a:pt x="674" y="908"/>
                    <a:pt x="807" y="805"/>
                    <a:pt x="947" y="712"/>
                  </a:cubicBezTo>
                  <a:cubicBezTo>
                    <a:pt x="1020" y="662"/>
                    <a:pt x="1097" y="614"/>
                    <a:pt x="1175" y="570"/>
                  </a:cubicBezTo>
                  <a:cubicBezTo>
                    <a:pt x="1197" y="557"/>
                    <a:pt x="1265" y="534"/>
                    <a:pt x="1279" y="512"/>
                  </a:cubicBezTo>
                  <a:cubicBezTo>
                    <a:pt x="1436" y="778"/>
                    <a:pt x="1550" y="1076"/>
                    <a:pt x="1653" y="1366"/>
                  </a:cubicBezTo>
                  <a:cubicBezTo>
                    <a:pt x="1697" y="1485"/>
                    <a:pt x="1735" y="1607"/>
                    <a:pt x="1771" y="1729"/>
                  </a:cubicBezTo>
                  <a:lnTo>
                    <a:pt x="779" y="2276"/>
                  </a:lnTo>
                  <a:cubicBezTo>
                    <a:pt x="665" y="2339"/>
                    <a:pt x="622" y="2509"/>
                    <a:pt x="694" y="2618"/>
                  </a:cubicBezTo>
                  <a:cubicBezTo>
                    <a:pt x="743" y="2694"/>
                    <a:pt x="826" y="2737"/>
                    <a:pt x="911" y="2737"/>
                  </a:cubicBezTo>
                  <a:cubicBezTo>
                    <a:pt x="954" y="2737"/>
                    <a:pt x="998" y="2726"/>
                    <a:pt x="1038" y="2702"/>
                  </a:cubicBezTo>
                  <a:lnTo>
                    <a:pt x="1906" y="2224"/>
                  </a:lnTo>
                  <a:cubicBezTo>
                    <a:pt x="1915" y="2260"/>
                    <a:pt x="1926" y="2295"/>
                    <a:pt x="1934" y="2331"/>
                  </a:cubicBezTo>
                  <a:cubicBezTo>
                    <a:pt x="1970" y="2495"/>
                    <a:pt x="2003" y="2660"/>
                    <a:pt x="2028" y="2826"/>
                  </a:cubicBezTo>
                  <a:cubicBezTo>
                    <a:pt x="2040" y="2901"/>
                    <a:pt x="2051" y="2978"/>
                    <a:pt x="2061" y="3055"/>
                  </a:cubicBezTo>
                  <a:cubicBezTo>
                    <a:pt x="2065" y="3092"/>
                    <a:pt x="2075" y="3141"/>
                    <a:pt x="2081" y="3188"/>
                  </a:cubicBezTo>
                  <a:cubicBezTo>
                    <a:pt x="2072" y="3199"/>
                    <a:pt x="2061" y="3210"/>
                    <a:pt x="2053" y="3221"/>
                  </a:cubicBezTo>
                  <a:cubicBezTo>
                    <a:pt x="1926" y="3411"/>
                    <a:pt x="2092" y="3649"/>
                    <a:pt x="2291" y="3649"/>
                  </a:cubicBezTo>
                  <a:cubicBezTo>
                    <a:pt x="2333" y="3649"/>
                    <a:pt x="2377" y="3639"/>
                    <a:pt x="2419" y="3614"/>
                  </a:cubicBezTo>
                  <a:cubicBezTo>
                    <a:pt x="2662" y="3475"/>
                    <a:pt x="2576" y="3155"/>
                    <a:pt x="2545" y="2929"/>
                  </a:cubicBezTo>
                  <a:cubicBezTo>
                    <a:pt x="2499" y="2608"/>
                    <a:pt x="2438" y="2289"/>
                    <a:pt x="2358" y="1975"/>
                  </a:cubicBezTo>
                  <a:lnTo>
                    <a:pt x="2398" y="1952"/>
                  </a:lnTo>
                  <a:cubicBezTo>
                    <a:pt x="2512" y="1889"/>
                    <a:pt x="2554" y="1718"/>
                    <a:pt x="2482" y="1610"/>
                  </a:cubicBezTo>
                  <a:cubicBezTo>
                    <a:pt x="2434" y="1536"/>
                    <a:pt x="2354" y="1493"/>
                    <a:pt x="2269" y="1493"/>
                  </a:cubicBezTo>
                  <a:cubicBezTo>
                    <a:pt x="2253" y="1493"/>
                    <a:pt x="2238" y="1494"/>
                    <a:pt x="2222" y="1497"/>
                  </a:cubicBezTo>
                  <a:cubicBezTo>
                    <a:pt x="2211" y="1464"/>
                    <a:pt x="2203" y="1430"/>
                    <a:pt x="2191" y="1397"/>
                  </a:cubicBezTo>
                  <a:cubicBezTo>
                    <a:pt x="2106" y="1143"/>
                    <a:pt x="2007" y="893"/>
                    <a:pt x="1899" y="647"/>
                  </a:cubicBezTo>
                  <a:cubicBezTo>
                    <a:pt x="1810" y="446"/>
                    <a:pt x="1722" y="178"/>
                    <a:pt x="1523" y="59"/>
                  </a:cubicBezTo>
                  <a:cubicBezTo>
                    <a:pt x="1454" y="18"/>
                    <a:pt x="1384" y="1"/>
                    <a:pt x="13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4" name="Google Shape;17114;p28"/>
            <p:cNvSpPr/>
            <p:nvPr/>
          </p:nvSpPr>
          <p:spPr>
            <a:xfrm>
              <a:off x="5707225" y="3556775"/>
              <a:ext cx="73550" cy="84150"/>
            </a:xfrm>
            <a:custGeom>
              <a:avLst/>
              <a:gdLst/>
              <a:ahLst/>
              <a:cxnLst/>
              <a:rect l="l" t="t" r="r" b="b"/>
              <a:pathLst>
                <a:path w="2942" h="3366" extrusionOk="0">
                  <a:moveTo>
                    <a:pt x="370" y="0"/>
                  </a:moveTo>
                  <a:cubicBezTo>
                    <a:pt x="330" y="0"/>
                    <a:pt x="289" y="3"/>
                    <a:pt x="248" y="8"/>
                  </a:cubicBezTo>
                  <a:cubicBezTo>
                    <a:pt x="114" y="26"/>
                    <a:pt x="1" y="115"/>
                    <a:pt x="2" y="262"/>
                  </a:cubicBezTo>
                  <a:cubicBezTo>
                    <a:pt x="2" y="377"/>
                    <a:pt x="109" y="510"/>
                    <a:pt x="232" y="510"/>
                  </a:cubicBezTo>
                  <a:cubicBezTo>
                    <a:pt x="240" y="510"/>
                    <a:pt x="248" y="509"/>
                    <a:pt x="256" y="508"/>
                  </a:cubicBezTo>
                  <a:cubicBezTo>
                    <a:pt x="277" y="505"/>
                    <a:pt x="298" y="504"/>
                    <a:pt x="319" y="504"/>
                  </a:cubicBezTo>
                  <a:cubicBezTo>
                    <a:pt x="599" y="504"/>
                    <a:pt x="895" y="747"/>
                    <a:pt x="849" y="1049"/>
                  </a:cubicBezTo>
                  <a:cubicBezTo>
                    <a:pt x="827" y="1202"/>
                    <a:pt x="948" y="1364"/>
                    <a:pt x="1094" y="1364"/>
                  </a:cubicBezTo>
                  <a:cubicBezTo>
                    <a:pt x="1135" y="1364"/>
                    <a:pt x="1179" y="1351"/>
                    <a:pt x="1221" y="1321"/>
                  </a:cubicBezTo>
                  <a:cubicBezTo>
                    <a:pt x="1414" y="1189"/>
                    <a:pt x="1654" y="1008"/>
                    <a:pt x="1903" y="1008"/>
                  </a:cubicBezTo>
                  <a:cubicBezTo>
                    <a:pt x="1927" y="1008"/>
                    <a:pt x="1951" y="1009"/>
                    <a:pt x="1975" y="1013"/>
                  </a:cubicBezTo>
                  <a:cubicBezTo>
                    <a:pt x="2215" y="1050"/>
                    <a:pt x="2351" y="1303"/>
                    <a:pt x="2387" y="1520"/>
                  </a:cubicBezTo>
                  <a:cubicBezTo>
                    <a:pt x="2433" y="1793"/>
                    <a:pt x="2324" y="2072"/>
                    <a:pt x="2202" y="2310"/>
                  </a:cubicBezTo>
                  <a:cubicBezTo>
                    <a:pt x="2132" y="2453"/>
                    <a:pt x="2053" y="2591"/>
                    <a:pt x="1966" y="2725"/>
                  </a:cubicBezTo>
                  <a:cubicBezTo>
                    <a:pt x="1936" y="2766"/>
                    <a:pt x="1903" y="2805"/>
                    <a:pt x="1865" y="2841"/>
                  </a:cubicBezTo>
                  <a:cubicBezTo>
                    <a:pt x="1859" y="2846"/>
                    <a:pt x="1853" y="2852"/>
                    <a:pt x="1845" y="2857"/>
                  </a:cubicBezTo>
                  <a:cubicBezTo>
                    <a:pt x="1805" y="2834"/>
                    <a:pt x="1765" y="2824"/>
                    <a:pt x="1728" y="2824"/>
                  </a:cubicBezTo>
                  <a:cubicBezTo>
                    <a:pt x="1513" y="2824"/>
                    <a:pt x="1376" y="3159"/>
                    <a:pt x="1613" y="3297"/>
                  </a:cubicBezTo>
                  <a:cubicBezTo>
                    <a:pt x="1694" y="3345"/>
                    <a:pt x="1771" y="3365"/>
                    <a:pt x="1845" y="3365"/>
                  </a:cubicBezTo>
                  <a:cubicBezTo>
                    <a:pt x="2160" y="3365"/>
                    <a:pt x="2400" y="2983"/>
                    <a:pt x="2545" y="2727"/>
                  </a:cubicBezTo>
                  <a:cubicBezTo>
                    <a:pt x="2755" y="2356"/>
                    <a:pt x="2942" y="1928"/>
                    <a:pt x="2885" y="1491"/>
                  </a:cubicBezTo>
                  <a:cubicBezTo>
                    <a:pt x="2832" y="1085"/>
                    <a:pt x="2594" y="690"/>
                    <a:pt x="2191" y="554"/>
                  </a:cubicBezTo>
                  <a:cubicBezTo>
                    <a:pt x="2098" y="522"/>
                    <a:pt x="2005" y="508"/>
                    <a:pt x="1913" y="508"/>
                  </a:cubicBezTo>
                  <a:cubicBezTo>
                    <a:pt x="1694" y="508"/>
                    <a:pt x="1482" y="588"/>
                    <a:pt x="1284" y="695"/>
                  </a:cubicBezTo>
                  <a:cubicBezTo>
                    <a:pt x="1150" y="308"/>
                    <a:pt x="792" y="0"/>
                    <a:pt x="3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5" name="Google Shape;17115;p28"/>
            <p:cNvSpPr/>
            <p:nvPr/>
          </p:nvSpPr>
          <p:spPr>
            <a:xfrm>
              <a:off x="5524200" y="3840050"/>
              <a:ext cx="62000" cy="36050"/>
            </a:xfrm>
            <a:custGeom>
              <a:avLst/>
              <a:gdLst/>
              <a:ahLst/>
              <a:cxnLst/>
              <a:rect l="l" t="t" r="r" b="b"/>
              <a:pathLst>
                <a:path w="2480" h="1442" extrusionOk="0">
                  <a:moveTo>
                    <a:pt x="2206" y="0"/>
                  </a:moveTo>
                  <a:cubicBezTo>
                    <a:pt x="2161" y="0"/>
                    <a:pt x="2114" y="12"/>
                    <a:pt x="2070" y="33"/>
                  </a:cubicBezTo>
                  <a:lnTo>
                    <a:pt x="149" y="981"/>
                  </a:lnTo>
                  <a:cubicBezTo>
                    <a:pt x="29" y="1041"/>
                    <a:pt x="0" y="1216"/>
                    <a:pt x="65" y="1325"/>
                  </a:cubicBezTo>
                  <a:cubicBezTo>
                    <a:pt x="113" y="1404"/>
                    <a:pt x="192" y="1441"/>
                    <a:pt x="274" y="1441"/>
                  </a:cubicBezTo>
                  <a:cubicBezTo>
                    <a:pt x="319" y="1441"/>
                    <a:pt x="365" y="1430"/>
                    <a:pt x="408" y="1409"/>
                  </a:cubicBezTo>
                  <a:lnTo>
                    <a:pt x="2329" y="460"/>
                  </a:lnTo>
                  <a:cubicBezTo>
                    <a:pt x="2451" y="400"/>
                    <a:pt x="2479" y="225"/>
                    <a:pt x="2413" y="117"/>
                  </a:cubicBezTo>
                  <a:cubicBezTo>
                    <a:pt x="2365" y="37"/>
                    <a:pt x="2288" y="0"/>
                    <a:pt x="2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6" name="Google Shape;17116;p28"/>
            <p:cNvSpPr/>
            <p:nvPr/>
          </p:nvSpPr>
          <p:spPr>
            <a:xfrm>
              <a:off x="5536775" y="3861325"/>
              <a:ext cx="56725" cy="35700"/>
            </a:xfrm>
            <a:custGeom>
              <a:avLst/>
              <a:gdLst/>
              <a:ahLst/>
              <a:cxnLst/>
              <a:rect l="l" t="t" r="r" b="b"/>
              <a:pathLst>
                <a:path w="2269" h="1428" extrusionOk="0">
                  <a:moveTo>
                    <a:pt x="1990" y="1"/>
                  </a:moveTo>
                  <a:cubicBezTo>
                    <a:pt x="1945" y="1"/>
                    <a:pt x="1900" y="12"/>
                    <a:pt x="1859" y="35"/>
                  </a:cubicBezTo>
                  <a:lnTo>
                    <a:pt x="152" y="967"/>
                  </a:lnTo>
                  <a:cubicBezTo>
                    <a:pt x="35" y="1031"/>
                    <a:pt x="0" y="1197"/>
                    <a:pt x="68" y="1309"/>
                  </a:cubicBezTo>
                  <a:cubicBezTo>
                    <a:pt x="116" y="1387"/>
                    <a:pt x="197" y="1427"/>
                    <a:pt x="280" y="1427"/>
                  </a:cubicBezTo>
                  <a:cubicBezTo>
                    <a:pt x="324" y="1427"/>
                    <a:pt x="369" y="1416"/>
                    <a:pt x="411" y="1393"/>
                  </a:cubicBezTo>
                  <a:lnTo>
                    <a:pt x="2117" y="461"/>
                  </a:lnTo>
                  <a:cubicBezTo>
                    <a:pt x="2236" y="397"/>
                    <a:pt x="2269" y="231"/>
                    <a:pt x="2202" y="119"/>
                  </a:cubicBezTo>
                  <a:cubicBezTo>
                    <a:pt x="2155" y="41"/>
                    <a:pt x="2073" y="1"/>
                    <a:pt x="19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7" name="Google Shape;17117;p28"/>
            <p:cNvSpPr/>
            <p:nvPr/>
          </p:nvSpPr>
          <p:spPr>
            <a:xfrm>
              <a:off x="5612325" y="3770525"/>
              <a:ext cx="67950" cy="88725"/>
            </a:xfrm>
            <a:custGeom>
              <a:avLst/>
              <a:gdLst/>
              <a:ahLst/>
              <a:cxnLst/>
              <a:rect l="l" t="t" r="r" b="b"/>
              <a:pathLst>
                <a:path w="2718" h="3549" extrusionOk="0">
                  <a:moveTo>
                    <a:pt x="1137" y="0"/>
                  </a:moveTo>
                  <a:cubicBezTo>
                    <a:pt x="1057" y="0"/>
                    <a:pt x="976" y="12"/>
                    <a:pt x="898" y="33"/>
                  </a:cubicBezTo>
                  <a:cubicBezTo>
                    <a:pt x="563" y="127"/>
                    <a:pt x="287" y="381"/>
                    <a:pt x="113" y="674"/>
                  </a:cubicBezTo>
                  <a:cubicBezTo>
                    <a:pt x="1" y="864"/>
                    <a:pt x="171" y="1036"/>
                    <a:pt x="343" y="1036"/>
                  </a:cubicBezTo>
                  <a:cubicBezTo>
                    <a:pt x="421" y="1036"/>
                    <a:pt x="500" y="1000"/>
                    <a:pt x="552" y="912"/>
                  </a:cubicBezTo>
                  <a:cubicBezTo>
                    <a:pt x="656" y="739"/>
                    <a:pt x="820" y="580"/>
                    <a:pt x="1017" y="519"/>
                  </a:cubicBezTo>
                  <a:cubicBezTo>
                    <a:pt x="1059" y="506"/>
                    <a:pt x="1106" y="496"/>
                    <a:pt x="1149" y="496"/>
                  </a:cubicBezTo>
                  <a:cubicBezTo>
                    <a:pt x="1217" y="496"/>
                    <a:pt x="1276" y="522"/>
                    <a:pt x="1285" y="604"/>
                  </a:cubicBezTo>
                  <a:cubicBezTo>
                    <a:pt x="1304" y="786"/>
                    <a:pt x="1163" y="981"/>
                    <a:pt x="1069" y="1122"/>
                  </a:cubicBezTo>
                  <a:cubicBezTo>
                    <a:pt x="931" y="1331"/>
                    <a:pt x="773" y="1523"/>
                    <a:pt x="598" y="1699"/>
                  </a:cubicBezTo>
                  <a:cubicBezTo>
                    <a:pt x="502" y="1795"/>
                    <a:pt x="511" y="1961"/>
                    <a:pt x="607" y="2051"/>
                  </a:cubicBezTo>
                  <a:cubicBezTo>
                    <a:pt x="656" y="2097"/>
                    <a:pt x="712" y="2117"/>
                    <a:pt x="769" y="2117"/>
                  </a:cubicBezTo>
                  <a:cubicBezTo>
                    <a:pt x="836" y="2117"/>
                    <a:pt x="904" y="2088"/>
                    <a:pt x="959" y="2040"/>
                  </a:cubicBezTo>
                  <a:cubicBezTo>
                    <a:pt x="1146" y="1884"/>
                    <a:pt x="1393" y="1811"/>
                    <a:pt x="1632" y="1811"/>
                  </a:cubicBezTo>
                  <a:cubicBezTo>
                    <a:pt x="1645" y="1811"/>
                    <a:pt x="1657" y="1811"/>
                    <a:pt x="1669" y="1812"/>
                  </a:cubicBezTo>
                  <a:cubicBezTo>
                    <a:pt x="1790" y="1815"/>
                    <a:pt x="1909" y="1842"/>
                    <a:pt x="2022" y="1887"/>
                  </a:cubicBezTo>
                  <a:cubicBezTo>
                    <a:pt x="2100" y="1920"/>
                    <a:pt x="2240" y="1968"/>
                    <a:pt x="2208" y="2073"/>
                  </a:cubicBezTo>
                  <a:cubicBezTo>
                    <a:pt x="2169" y="2203"/>
                    <a:pt x="2047" y="2329"/>
                    <a:pt x="1956" y="2426"/>
                  </a:cubicBezTo>
                  <a:cubicBezTo>
                    <a:pt x="1849" y="2539"/>
                    <a:pt x="1730" y="2639"/>
                    <a:pt x="1600" y="2724"/>
                  </a:cubicBezTo>
                  <a:cubicBezTo>
                    <a:pt x="1329" y="2904"/>
                    <a:pt x="1017" y="3015"/>
                    <a:pt x="693" y="3048"/>
                  </a:cubicBezTo>
                  <a:cubicBezTo>
                    <a:pt x="560" y="3060"/>
                    <a:pt x="446" y="3159"/>
                    <a:pt x="449" y="3302"/>
                  </a:cubicBezTo>
                  <a:cubicBezTo>
                    <a:pt x="450" y="3423"/>
                    <a:pt x="558" y="3549"/>
                    <a:pt x="685" y="3549"/>
                  </a:cubicBezTo>
                  <a:cubicBezTo>
                    <a:pt x="691" y="3549"/>
                    <a:pt x="697" y="3548"/>
                    <a:pt x="703" y="3548"/>
                  </a:cubicBezTo>
                  <a:cubicBezTo>
                    <a:pt x="1155" y="3504"/>
                    <a:pt x="1596" y="3349"/>
                    <a:pt x="1965" y="3078"/>
                  </a:cubicBezTo>
                  <a:cubicBezTo>
                    <a:pt x="2155" y="2940"/>
                    <a:pt x="2324" y="2775"/>
                    <a:pt x="2470" y="2589"/>
                  </a:cubicBezTo>
                  <a:cubicBezTo>
                    <a:pt x="2595" y="2423"/>
                    <a:pt x="2717" y="2235"/>
                    <a:pt x="2714" y="2017"/>
                  </a:cubicBezTo>
                  <a:cubicBezTo>
                    <a:pt x="2708" y="1533"/>
                    <a:pt x="2113" y="1343"/>
                    <a:pt x="1718" y="1315"/>
                  </a:cubicBezTo>
                  <a:cubicBezTo>
                    <a:pt x="1687" y="1314"/>
                    <a:pt x="1657" y="1313"/>
                    <a:pt x="1627" y="1313"/>
                  </a:cubicBezTo>
                  <a:cubicBezTo>
                    <a:pt x="1597" y="1313"/>
                    <a:pt x="1567" y="1314"/>
                    <a:pt x="1538" y="1315"/>
                  </a:cubicBezTo>
                  <a:cubicBezTo>
                    <a:pt x="1560" y="1279"/>
                    <a:pt x="1583" y="1245"/>
                    <a:pt x="1603" y="1209"/>
                  </a:cubicBezTo>
                  <a:cubicBezTo>
                    <a:pt x="1757" y="944"/>
                    <a:pt x="1864" y="596"/>
                    <a:pt x="1707" y="308"/>
                  </a:cubicBezTo>
                  <a:cubicBezTo>
                    <a:pt x="1592" y="94"/>
                    <a:pt x="1367" y="0"/>
                    <a:pt x="1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8" name="Google Shape;17118;p28"/>
            <p:cNvSpPr/>
            <p:nvPr/>
          </p:nvSpPr>
          <p:spPr>
            <a:xfrm>
              <a:off x="5674475" y="3732000"/>
              <a:ext cx="77450" cy="91675"/>
            </a:xfrm>
            <a:custGeom>
              <a:avLst/>
              <a:gdLst/>
              <a:ahLst/>
              <a:cxnLst/>
              <a:rect l="l" t="t" r="r" b="b"/>
              <a:pathLst>
                <a:path w="3098" h="3667" extrusionOk="0">
                  <a:moveTo>
                    <a:pt x="809" y="0"/>
                  </a:moveTo>
                  <a:cubicBezTo>
                    <a:pt x="475" y="0"/>
                    <a:pt x="169" y="195"/>
                    <a:pt x="61" y="525"/>
                  </a:cubicBezTo>
                  <a:cubicBezTo>
                    <a:pt x="0" y="706"/>
                    <a:pt x="147" y="821"/>
                    <a:pt x="297" y="821"/>
                  </a:cubicBezTo>
                  <a:cubicBezTo>
                    <a:pt x="400" y="821"/>
                    <a:pt x="504" y="767"/>
                    <a:pt x="545" y="644"/>
                  </a:cubicBezTo>
                  <a:cubicBezTo>
                    <a:pt x="579" y="541"/>
                    <a:pt x="682" y="500"/>
                    <a:pt x="787" y="500"/>
                  </a:cubicBezTo>
                  <a:cubicBezTo>
                    <a:pt x="862" y="500"/>
                    <a:pt x="938" y="521"/>
                    <a:pt x="991" y="556"/>
                  </a:cubicBezTo>
                  <a:cubicBezTo>
                    <a:pt x="1218" y="706"/>
                    <a:pt x="1275" y="1006"/>
                    <a:pt x="1272" y="1256"/>
                  </a:cubicBezTo>
                  <a:cubicBezTo>
                    <a:pt x="1269" y="1581"/>
                    <a:pt x="1192" y="1905"/>
                    <a:pt x="1140" y="2223"/>
                  </a:cubicBezTo>
                  <a:cubicBezTo>
                    <a:pt x="1079" y="2599"/>
                    <a:pt x="1018" y="2975"/>
                    <a:pt x="955" y="3351"/>
                  </a:cubicBezTo>
                  <a:cubicBezTo>
                    <a:pt x="933" y="3493"/>
                    <a:pt x="1038" y="3667"/>
                    <a:pt x="1186" y="3667"/>
                  </a:cubicBezTo>
                  <a:cubicBezTo>
                    <a:pt x="1211" y="3667"/>
                    <a:pt x="1238" y="3662"/>
                    <a:pt x="1265" y="3650"/>
                  </a:cubicBezTo>
                  <a:cubicBezTo>
                    <a:pt x="1902" y="3400"/>
                    <a:pt x="2486" y="3038"/>
                    <a:pt x="2997" y="2583"/>
                  </a:cubicBezTo>
                  <a:cubicBezTo>
                    <a:pt x="3097" y="2494"/>
                    <a:pt x="3078" y="2317"/>
                    <a:pt x="2986" y="2231"/>
                  </a:cubicBezTo>
                  <a:cubicBezTo>
                    <a:pt x="2937" y="2185"/>
                    <a:pt x="2880" y="2164"/>
                    <a:pt x="2822" y="2164"/>
                  </a:cubicBezTo>
                  <a:cubicBezTo>
                    <a:pt x="2755" y="2164"/>
                    <a:pt x="2687" y="2192"/>
                    <a:pt x="2633" y="2240"/>
                  </a:cubicBezTo>
                  <a:cubicBezTo>
                    <a:pt x="2296" y="2540"/>
                    <a:pt x="1922" y="2793"/>
                    <a:pt x="1518" y="2996"/>
                  </a:cubicBezTo>
                  <a:cubicBezTo>
                    <a:pt x="1571" y="2674"/>
                    <a:pt x="1623" y="2353"/>
                    <a:pt x="1676" y="2032"/>
                  </a:cubicBezTo>
                  <a:cubicBezTo>
                    <a:pt x="1743" y="1620"/>
                    <a:pt x="1836" y="1180"/>
                    <a:pt x="1710" y="769"/>
                  </a:cubicBezTo>
                  <a:cubicBezTo>
                    <a:pt x="1601" y="410"/>
                    <a:pt x="1323" y="66"/>
                    <a:pt x="933" y="9"/>
                  </a:cubicBezTo>
                  <a:cubicBezTo>
                    <a:pt x="892" y="3"/>
                    <a:pt x="850" y="0"/>
                    <a:pt x="8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19" name="Google Shape;17119;p28"/>
            <p:cNvSpPr/>
            <p:nvPr/>
          </p:nvSpPr>
          <p:spPr>
            <a:xfrm>
              <a:off x="5739775" y="3687750"/>
              <a:ext cx="62550" cy="82175"/>
            </a:xfrm>
            <a:custGeom>
              <a:avLst/>
              <a:gdLst/>
              <a:ahLst/>
              <a:cxnLst/>
              <a:rect l="l" t="t" r="r" b="b"/>
              <a:pathLst>
                <a:path w="2502" h="3287" extrusionOk="0">
                  <a:moveTo>
                    <a:pt x="986" y="1"/>
                  </a:moveTo>
                  <a:cubicBezTo>
                    <a:pt x="707" y="1"/>
                    <a:pt x="437" y="158"/>
                    <a:pt x="217" y="316"/>
                  </a:cubicBezTo>
                  <a:cubicBezTo>
                    <a:pt x="1" y="469"/>
                    <a:pt x="139" y="788"/>
                    <a:pt x="343" y="788"/>
                  </a:cubicBezTo>
                  <a:cubicBezTo>
                    <a:pt x="385" y="788"/>
                    <a:pt x="430" y="774"/>
                    <a:pt x="476" y="742"/>
                  </a:cubicBezTo>
                  <a:cubicBezTo>
                    <a:pt x="610" y="646"/>
                    <a:pt x="804" y="497"/>
                    <a:pt x="984" y="497"/>
                  </a:cubicBezTo>
                  <a:cubicBezTo>
                    <a:pt x="996" y="497"/>
                    <a:pt x="1007" y="498"/>
                    <a:pt x="1018" y="499"/>
                  </a:cubicBezTo>
                  <a:cubicBezTo>
                    <a:pt x="1131" y="512"/>
                    <a:pt x="1185" y="612"/>
                    <a:pt x="1231" y="706"/>
                  </a:cubicBezTo>
                  <a:cubicBezTo>
                    <a:pt x="1304" y="853"/>
                    <a:pt x="1359" y="1012"/>
                    <a:pt x="1417" y="1165"/>
                  </a:cubicBezTo>
                  <a:cubicBezTo>
                    <a:pt x="1508" y="1406"/>
                    <a:pt x="1588" y="1651"/>
                    <a:pt x="1662" y="1897"/>
                  </a:cubicBezTo>
                  <a:lnTo>
                    <a:pt x="836" y="2348"/>
                  </a:lnTo>
                  <a:cubicBezTo>
                    <a:pt x="720" y="2411"/>
                    <a:pt x="679" y="2583"/>
                    <a:pt x="751" y="2691"/>
                  </a:cubicBezTo>
                  <a:cubicBezTo>
                    <a:pt x="800" y="2768"/>
                    <a:pt x="882" y="2809"/>
                    <a:pt x="967" y="2809"/>
                  </a:cubicBezTo>
                  <a:cubicBezTo>
                    <a:pt x="1010" y="2809"/>
                    <a:pt x="1054" y="2799"/>
                    <a:pt x="1095" y="2776"/>
                  </a:cubicBezTo>
                  <a:lnTo>
                    <a:pt x="1798" y="2392"/>
                  </a:lnTo>
                  <a:cubicBezTo>
                    <a:pt x="1856" y="2628"/>
                    <a:pt x="1911" y="2865"/>
                    <a:pt x="1956" y="3106"/>
                  </a:cubicBezTo>
                  <a:cubicBezTo>
                    <a:pt x="1977" y="3216"/>
                    <a:pt x="2095" y="3287"/>
                    <a:pt x="2203" y="3287"/>
                  </a:cubicBezTo>
                  <a:cubicBezTo>
                    <a:pt x="2224" y="3287"/>
                    <a:pt x="2245" y="3284"/>
                    <a:pt x="2265" y="3279"/>
                  </a:cubicBezTo>
                  <a:cubicBezTo>
                    <a:pt x="2404" y="3239"/>
                    <a:pt x="2462" y="3103"/>
                    <a:pt x="2437" y="2970"/>
                  </a:cubicBezTo>
                  <a:cubicBezTo>
                    <a:pt x="2386" y="2693"/>
                    <a:pt x="2320" y="2418"/>
                    <a:pt x="2249" y="2146"/>
                  </a:cubicBezTo>
                  <a:lnTo>
                    <a:pt x="2345" y="2093"/>
                  </a:lnTo>
                  <a:cubicBezTo>
                    <a:pt x="2459" y="2030"/>
                    <a:pt x="2501" y="1858"/>
                    <a:pt x="2429" y="1749"/>
                  </a:cubicBezTo>
                  <a:cubicBezTo>
                    <a:pt x="2381" y="1676"/>
                    <a:pt x="2299" y="1634"/>
                    <a:pt x="2215" y="1634"/>
                  </a:cubicBezTo>
                  <a:cubicBezTo>
                    <a:pt x="2180" y="1634"/>
                    <a:pt x="2144" y="1641"/>
                    <a:pt x="2110" y="1657"/>
                  </a:cubicBezTo>
                  <a:cubicBezTo>
                    <a:pt x="2005" y="1315"/>
                    <a:pt x="1886" y="979"/>
                    <a:pt x="1748" y="648"/>
                  </a:cubicBezTo>
                  <a:cubicBezTo>
                    <a:pt x="1610" y="322"/>
                    <a:pt x="1424" y="28"/>
                    <a:pt x="1037" y="3"/>
                  </a:cubicBezTo>
                  <a:cubicBezTo>
                    <a:pt x="1020" y="1"/>
                    <a:pt x="1003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0" name="Google Shape;17120;p28"/>
            <p:cNvSpPr/>
            <p:nvPr/>
          </p:nvSpPr>
          <p:spPr>
            <a:xfrm>
              <a:off x="5807875" y="3644200"/>
              <a:ext cx="86875" cy="116700"/>
            </a:xfrm>
            <a:custGeom>
              <a:avLst/>
              <a:gdLst/>
              <a:ahLst/>
              <a:cxnLst/>
              <a:rect l="l" t="t" r="r" b="b"/>
              <a:pathLst>
                <a:path w="3475" h="4668" extrusionOk="0">
                  <a:moveTo>
                    <a:pt x="306" y="0"/>
                  </a:moveTo>
                  <a:cubicBezTo>
                    <a:pt x="152" y="0"/>
                    <a:pt x="1" y="122"/>
                    <a:pt x="70" y="305"/>
                  </a:cubicBezTo>
                  <a:cubicBezTo>
                    <a:pt x="531" y="1525"/>
                    <a:pt x="959" y="2758"/>
                    <a:pt x="1354" y="4001"/>
                  </a:cubicBezTo>
                  <a:cubicBezTo>
                    <a:pt x="1383" y="4167"/>
                    <a:pt x="1435" y="4328"/>
                    <a:pt x="1506" y="4482"/>
                  </a:cubicBezTo>
                  <a:cubicBezTo>
                    <a:pt x="1506" y="4483"/>
                    <a:pt x="1506" y="4485"/>
                    <a:pt x="1506" y="4485"/>
                  </a:cubicBezTo>
                  <a:cubicBezTo>
                    <a:pt x="1515" y="4505"/>
                    <a:pt x="1523" y="4527"/>
                    <a:pt x="1532" y="4547"/>
                  </a:cubicBezTo>
                  <a:cubicBezTo>
                    <a:pt x="1575" y="4632"/>
                    <a:pt x="1649" y="4667"/>
                    <a:pt x="1726" y="4667"/>
                  </a:cubicBezTo>
                  <a:cubicBezTo>
                    <a:pt x="1879" y="4667"/>
                    <a:pt x="2042" y="4526"/>
                    <a:pt x="1987" y="4349"/>
                  </a:cubicBezTo>
                  <a:cubicBezTo>
                    <a:pt x="1932" y="4173"/>
                    <a:pt x="1875" y="3998"/>
                    <a:pt x="1819" y="3822"/>
                  </a:cubicBezTo>
                  <a:cubicBezTo>
                    <a:pt x="1803" y="3719"/>
                    <a:pt x="1795" y="3615"/>
                    <a:pt x="1795" y="3510"/>
                  </a:cubicBezTo>
                  <a:lnTo>
                    <a:pt x="1795" y="3510"/>
                  </a:lnTo>
                  <a:cubicBezTo>
                    <a:pt x="1929" y="3538"/>
                    <a:pt x="2065" y="3554"/>
                    <a:pt x="2201" y="3559"/>
                  </a:cubicBezTo>
                  <a:cubicBezTo>
                    <a:pt x="2225" y="3560"/>
                    <a:pt x="2249" y="3560"/>
                    <a:pt x="2273" y="3560"/>
                  </a:cubicBezTo>
                  <a:cubicBezTo>
                    <a:pt x="2609" y="3560"/>
                    <a:pt x="2935" y="3468"/>
                    <a:pt x="3232" y="3310"/>
                  </a:cubicBezTo>
                  <a:cubicBezTo>
                    <a:pt x="3474" y="3181"/>
                    <a:pt x="3320" y="2850"/>
                    <a:pt x="3094" y="2850"/>
                  </a:cubicBezTo>
                  <a:cubicBezTo>
                    <a:pt x="3055" y="2850"/>
                    <a:pt x="3015" y="2860"/>
                    <a:pt x="2974" y="2882"/>
                  </a:cubicBezTo>
                  <a:cubicBezTo>
                    <a:pt x="2752" y="3000"/>
                    <a:pt x="2505" y="3061"/>
                    <a:pt x="2254" y="3061"/>
                  </a:cubicBezTo>
                  <a:cubicBezTo>
                    <a:pt x="2245" y="3061"/>
                    <a:pt x="2236" y="3061"/>
                    <a:pt x="2226" y="3061"/>
                  </a:cubicBezTo>
                  <a:cubicBezTo>
                    <a:pt x="2103" y="3057"/>
                    <a:pt x="1979" y="3039"/>
                    <a:pt x="1858" y="3004"/>
                  </a:cubicBezTo>
                  <a:cubicBezTo>
                    <a:pt x="1852" y="3003"/>
                    <a:pt x="1842" y="3000"/>
                    <a:pt x="1833" y="2998"/>
                  </a:cubicBezTo>
                  <a:cubicBezTo>
                    <a:pt x="1852" y="2865"/>
                    <a:pt x="1875" y="2735"/>
                    <a:pt x="1899" y="2608"/>
                  </a:cubicBezTo>
                  <a:cubicBezTo>
                    <a:pt x="1929" y="2443"/>
                    <a:pt x="1966" y="2282"/>
                    <a:pt x="2007" y="2121"/>
                  </a:cubicBezTo>
                  <a:lnTo>
                    <a:pt x="2438" y="877"/>
                  </a:lnTo>
                  <a:cubicBezTo>
                    <a:pt x="2497" y="704"/>
                    <a:pt x="2331" y="571"/>
                    <a:pt x="2177" y="571"/>
                  </a:cubicBezTo>
                  <a:cubicBezTo>
                    <a:pt x="2095" y="571"/>
                    <a:pt x="2015" y="609"/>
                    <a:pt x="1976" y="699"/>
                  </a:cubicBezTo>
                  <a:cubicBezTo>
                    <a:pt x="1794" y="1110"/>
                    <a:pt x="1647" y="1535"/>
                    <a:pt x="1534" y="1969"/>
                  </a:cubicBezTo>
                  <a:lnTo>
                    <a:pt x="1509" y="2042"/>
                  </a:lnTo>
                  <a:cubicBezTo>
                    <a:pt x="1462" y="2179"/>
                    <a:pt x="1415" y="2313"/>
                    <a:pt x="1368" y="2448"/>
                  </a:cubicBezTo>
                  <a:cubicBezTo>
                    <a:pt x="1108" y="1683"/>
                    <a:pt x="835" y="924"/>
                    <a:pt x="551" y="168"/>
                  </a:cubicBezTo>
                  <a:cubicBezTo>
                    <a:pt x="507" y="51"/>
                    <a:pt x="406" y="0"/>
                    <a:pt x="3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1" name="Google Shape;17121;p28"/>
            <p:cNvSpPr/>
            <p:nvPr/>
          </p:nvSpPr>
          <p:spPr>
            <a:xfrm>
              <a:off x="5021300" y="3750900"/>
              <a:ext cx="111125" cy="125750"/>
            </a:xfrm>
            <a:custGeom>
              <a:avLst/>
              <a:gdLst/>
              <a:ahLst/>
              <a:cxnLst/>
              <a:rect l="l" t="t" r="r" b="b"/>
              <a:pathLst>
                <a:path w="4445" h="5030" extrusionOk="0">
                  <a:moveTo>
                    <a:pt x="3398" y="0"/>
                  </a:moveTo>
                  <a:cubicBezTo>
                    <a:pt x="3352" y="0"/>
                    <a:pt x="3304" y="14"/>
                    <a:pt x="3255" y="44"/>
                  </a:cubicBezTo>
                  <a:lnTo>
                    <a:pt x="250" y="1934"/>
                  </a:lnTo>
                  <a:cubicBezTo>
                    <a:pt x="1" y="2091"/>
                    <a:pt x="167" y="2440"/>
                    <a:pt x="402" y="2440"/>
                  </a:cubicBezTo>
                  <a:cubicBezTo>
                    <a:pt x="449" y="2440"/>
                    <a:pt x="497" y="2427"/>
                    <a:pt x="546" y="2396"/>
                  </a:cubicBezTo>
                  <a:lnTo>
                    <a:pt x="1898" y="1545"/>
                  </a:lnTo>
                  <a:cubicBezTo>
                    <a:pt x="2279" y="2330"/>
                    <a:pt x="2685" y="3101"/>
                    <a:pt x="3115" y="3861"/>
                  </a:cubicBezTo>
                  <a:cubicBezTo>
                    <a:pt x="3227" y="4057"/>
                    <a:pt x="3341" y="4251"/>
                    <a:pt x="3455" y="4444"/>
                  </a:cubicBezTo>
                  <a:cubicBezTo>
                    <a:pt x="3551" y="4604"/>
                    <a:pt x="3636" y="4814"/>
                    <a:pt x="3778" y="4938"/>
                  </a:cubicBezTo>
                  <a:cubicBezTo>
                    <a:pt x="3853" y="5002"/>
                    <a:pt x="3931" y="5030"/>
                    <a:pt x="4005" y="5030"/>
                  </a:cubicBezTo>
                  <a:cubicBezTo>
                    <a:pt x="4255" y="5030"/>
                    <a:pt x="4444" y="4709"/>
                    <a:pt x="4220" y="4464"/>
                  </a:cubicBezTo>
                  <a:cubicBezTo>
                    <a:pt x="4179" y="4424"/>
                    <a:pt x="4124" y="4400"/>
                    <a:pt x="4068" y="4400"/>
                  </a:cubicBezTo>
                  <a:lnTo>
                    <a:pt x="4060" y="4386"/>
                  </a:lnTo>
                  <a:cubicBezTo>
                    <a:pt x="4012" y="4308"/>
                    <a:pt x="3965" y="4228"/>
                    <a:pt x="3916" y="4148"/>
                  </a:cubicBezTo>
                  <a:cubicBezTo>
                    <a:pt x="3836" y="4012"/>
                    <a:pt x="3755" y="3874"/>
                    <a:pt x="3676" y="3737"/>
                  </a:cubicBezTo>
                  <a:cubicBezTo>
                    <a:pt x="3510" y="3451"/>
                    <a:pt x="3349" y="3162"/>
                    <a:pt x="3191" y="2871"/>
                  </a:cubicBezTo>
                  <a:cubicBezTo>
                    <a:pt x="2901" y="2338"/>
                    <a:pt x="2625" y="1799"/>
                    <a:pt x="2360" y="1254"/>
                  </a:cubicBezTo>
                  <a:lnTo>
                    <a:pt x="3551" y="505"/>
                  </a:lnTo>
                  <a:cubicBezTo>
                    <a:pt x="3800" y="349"/>
                    <a:pt x="3634" y="0"/>
                    <a:pt x="3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2" name="Google Shape;17122;p28"/>
            <p:cNvSpPr/>
            <p:nvPr/>
          </p:nvSpPr>
          <p:spPr>
            <a:xfrm>
              <a:off x="5156525" y="3720275"/>
              <a:ext cx="83450" cy="52875"/>
            </a:xfrm>
            <a:custGeom>
              <a:avLst/>
              <a:gdLst/>
              <a:ahLst/>
              <a:cxnLst/>
              <a:rect l="l" t="t" r="r" b="b"/>
              <a:pathLst>
                <a:path w="3338" h="2115" extrusionOk="0">
                  <a:moveTo>
                    <a:pt x="2946" y="1"/>
                  </a:moveTo>
                  <a:cubicBezTo>
                    <a:pt x="2898" y="1"/>
                    <a:pt x="2848" y="15"/>
                    <a:pt x="2798" y="49"/>
                  </a:cubicBezTo>
                  <a:cubicBezTo>
                    <a:pt x="1971" y="600"/>
                    <a:pt x="1125" y="1122"/>
                    <a:pt x="260" y="1616"/>
                  </a:cubicBezTo>
                  <a:cubicBezTo>
                    <a:pt x="1" y="1763"/>
                    <a:pt x="173" y="2115"/>
                    <a:pt x="418" y="2115"/>
                  </a:cubicBezTo>
                  <a:cubicBezTo>
                    <a:pt x="462" y="2115"/>
                    <a:pt x="509" y="2103"/>
                    <a:pt x="556" y="2076"/>
                  </a:cubicBezTo>
                  <a:cubicBezTo>
                    <a:pt x="1420" y="1583"/>
                    <a:pt x="2266" y="1061"/>
                    <a:pt x="3094" y="510"/>
                  </a:cubicBezTo>
                  <a:cubicBezTo>
                    <a:pt x="3338" y="347"/>
                    <a:pt x="3176" y="1"/>
                    <a:pt x="29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3" name="Google Shape;17123;p28"/>
            <p:cNvSpPr/>
            <p:nvPr/>
          </p:nvSpPr>
          <p:spPr>
            <a:xfrm>
              <a:off x="5174225" y="3750700"/>
              <a:ext cx="60150" cy="46475"/>
            </a:xfrm>
            <a:custGeom>
              <a:avLst/>
              <a:gdLst/>
              <a:ahLst/>
              <a:cxnLst/>
              <a:rect l="l" t="t" r="r" b="b"/>
              <a:pathLst>
                <a:path w="2406" h="1859" extrusionOk="0">
                  <a:moveTo>
                    <a:pt x="2082" y="1"/>
                  </a:moveTo>
                  <a:cubicBezTo>
                    <a:pt x="2032" y="1"/>
                    <a:pt x="1983" y="14"/>
                    <a:pt x="1942" y="45"/>
                  </a:cubicBezTo>
                  <a:lnTo>
                    <a:pt x="166" y="1353"/>
                  </a:lnTo>
                  <a:cubicBezTo>
                    <a:pt x="47" y="1441"/>
                    <a:pt x="0" y="1600"/>
                    <a:pt x="83" y="1732"/>
                  </a:cubicBezTo>
                  <a:cubicBezTo>
                    <a:pt x="134" y="1809"/>
                    <a:pt x="229" y="1858"/>
                    <a:pt x="322" y="1858"/>
                  </a:cubicBezTo>
                  <a:cubicBezTo>
                    <a:pt x="372" y="1858"/>
                    <a:pt x="421" y="1844"/>
                    <a:pt x="463" y="1814"/>
                  </a:cubicBezTo>
                  <a:lnTo>
                    <a:pt x="2238" y="507"/>
                  </a:lnTo>
                  <a:cubicBezTo>
                    <a:pt x="2358" y="419"/>
                    <a:pt x="2405" y="258"/>
                    <a:pt x="2321" y="128"/>
                  </a:cubicBezTo>
                  <a:cubicBezTo>
                    <a:pt x="2271" y="50"/>
                    <a:pt x="2176" y="1"/>
                    <a:pt x="2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4" name="Google Shape;17124;p28"/>
            <p:cNvSpPr/>
            <p:nvPr/>
          </p:nvSpPr>
          <p:spPr>
            <a:xfrm>
              <a:off x="5273800" y="3632825"/>
              <a:ext cx="90725" cy="94425"/>
            </a:xfrm>
            <a:custGeom>
              <a:avLst/>
              <a:gdLst/>
              <a:ahLst/>
              <a:cxnLst/>
              <a:rect l="l" t="t" r="r" b="b"/>
              <a:pathLst>
                <a:path w="3629" h="3777" extrusionOk="0">
                  <a:moveTo>
                    <a:pt x="991" y="0"/>
                  </a:moveTo>
                  <a:cubicBezTo>
                    <a:pt x="823" y="0"/>
                    <a:pt x="651" y="141"/>
                    <a:pt x="721" y="348"/>
                  </a:cubicBezTo>
                  <a:cubicBezTo>
                    <a:pt x="829" y="673"/>
                    <a:pt x="942" y="998"/>
                    <a:pt x="1062" y="1321"/>
                  </a:cubicBezTo>
                  <a:cubicBezTo>
                    <a:pt x="755" y="1496"/>
                    <a:pt x="458" y="1690"/>
                    <a:pt x="172" y="1900"/>
                  </a:cubicBezTo>
                  <a:cubicBezTo>
                    <a:pt x="56" y="1985"/>
                    <a:pt x="0" y="2153"/>
                    <a:pt x="89" y="2278"/>
                  </a:cubicBezTo>
                  <a:cubicBezTo>
                    <a:pt x="143" y="2354"/>
                    <a:pt x="237" y="2406"/>
                    <a:pt x="330" y="2406"/>
                  </a:cubicBezTo>
                  <a:cubicBezTo>
                    <a:pt x="378" y="2406"/>
                    <a:pt x="426" y="2392"/>
                    <a:pt x="469" y="2361"/>
                  </a:cubicBezTo>
                  <a:cubicBezTo>
                    <a:pt x="725" y="2171"/>
                    <a:pt x="992" y="1996"/>
                    <a:pt x="1268" y="1834"/>
                  </a:cubicBezTo>
                  <a:cubicBezTo>
                    <a:pt x="1385" y="2123"/>
                    <a:pt x="1518" y="2403"/>
                    <a:pt x="1667" y="2676"/>
                  </a:cubicBezTo>
                  <a:cubicBezTo>
                    <a:pt x="1938" y="3163"/>
                    <a:pt x="2390" y="3776"/>
                    <a:pt x="2979" y="3776"/>
                  </a:cubicBezTo>
                  <a:cubicBezTo>
                    <a:pt x="3095" y="3776"/>
                    <a:pt x="3215" y="3753"/>
                    <a:pt x="3340" y="3700"/>
                  </a:cubicBezTo>
                  <a:cubicBezTo>
                    <a:pt x="3628" y="3581"/>
                    <a:pt x="3533" y="3155"/>
                    <a:pt x="3281" y="3155"/>
                  </a:cubicBezTo>
                  <a:cubicBezTo>
                    <a:pt x="3249" y="3155"/>
                    <a:pt x="3214" y="3162"/>
                    <a:pt x="3177" y="3177"/>
                  </a:cubicBezTo>
                  <a:cubicBezTo>
                    <a:pt x="3109" y="3206"/>
                    <a:pt x="3043" y="3219"/>
                    <a:pt x="2980" y="3219"/>
                  </a:cubicBezTo>
                  <a:cubicBezTo>
                    <a:pt x="2500" y="3219"/>
                    <a:pt x="2169" y="2473"/>
                    <a:pt x="1991" y="2118"/>
                  </a:cubicBezTo>
                  <a:cubicBezTo>
                    <a:pt x="1901" y="1941"/>
                    <a:pt x="1821" y="1758"/>
                    <a:pt x="1744" y="1573"/>
                  </a:cubicBezTo>
                  <a:cubicBezTo>
                    <a:pt x="1827" y="1531"/>
                    <a:pt x="1908" y="1488"/>
                    <a:pt x="1993" y="1447"/>
                  </a:cubicBezTo>
                  <a:cubicBezTo>
                    <a:pt x="2123" y="1386"/>
                    <a:pt x="2153" y="1180"/>
                    <a:pt x="2074" y="1070"/>
                  </a:cubicBezTo>
                  <a:cubicBezTo>
                    <a:pt x="2016" y="986"/>
                    <a:pt x="1938" y="949"/>
                    <a:pt x="1853" y="949"/>
                  </a:cubicBezTo>
                  <a:cubicBezTo>
                    <a:pt x="1802" y="949"/>
                    <a:pt x="1749" y="962"/>
                    <a:pt x="1697" y="987"/>
                  </a:cubicBezTo>
                  <a:cubicBezTo>
                    <a:pt x="1645" y="1010"/>
                    <a:pt x="1597" y="1037"/>
                    <a:pt x="1546" y="1062"/>
                  </a:cubicBezTo>
                  <a:cubicBezTo>
                    <a:pt x="1441" y="771"/>
                    <a:pt x="1341" y="478"/>
                    <a:pt x="1244" y="185"/>
                  </a:cubicBezTo>
                  <a:cubicBezTo>
                    <a:pt x="1201" y="56"/>
                    <a:pt x="1096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5" name="Google Shape;17125;p28"/>
            <p:cNvSpPr/>
            <p:nvPr/>
          </p:nvSpPr>
          <p:spPr>
            <a:xfrm>
              <a:off x="5387175" y="3575875"/>
              <a:ext cx="69250" cy="69875"/>
            </a:xfrm>
            <a:custGeom>
              <a:avLst/>
              <a:gdLst/>
              <a:ahLst/>
              <a:cxnLst/>
              <a:rect l="l" t="t" r="r" b="b"/>
              <a:pathLst>
                <a:path w="2770" h="2795" extrusionOk="0">
                  <a:moveTo>
                    <a:pt x="661" y="1"/>
                  </a:moveTo>
                  <a:cubicBezTo>
                    <a:pt x="466" y="1"/>
                    <a:pt x="274" y="209"/>
                    <a:pt x="418" y="415"/>
                  </a:cubicBezTo>
                  <a:lnTo>
                    <a:pt x="1240" y="1598"/>
                  </a:lnTo>
                  <a:lnTo>
                    <a:pt x="242" y="2284"/>
                  </a:lnTo>
                  <a:cubicBezTo>
                    <a:pt x="0" y="2449"/>
                    <a:pt x="163" y="2795"/>
                    <a:pt x="391" y="2795"/>
                  </a:cubicBezTo>
                  <a:cubicBezTo>
                    <a:pt x="439" y="2795"/>
                    <a:pt x="488" y="2780"/>
                    <a:pt x="538" y="2746"/>
                  </a:cubicBezTo>
                  <a:lnTo>
                    <a:pt x="1554" y="2047"/>
                  </a:lnTo>
                  <a:lnTo>
                    <a:pt x="1879" y="2516"/>
                  </a:lnTo>
                  <a:cubicBezTo>
                    <a:pt x="1938" y="2599"/>
                    <a:pt x="2018" y="2634"/>
                    <a:pt x="2098" y="2634"/>
                  </a:cubicBezTo>
                  <a:cubicBezTo>
                    <a:pt x="2293" y="2634"/>
                    <a:pt x="2485" y="2426"/>
                    <a:pt x="2342" y="2220"/>
                  </a:cubicBezTo>
                  <a:lnTo>
                    <a:pt x="2005" y="1737"/>
                  </a:lnTo>
                  <a:lnTo>
                    <a:pt x="2530" y="1377"/>
                  </a:lnTo>
                  <a:cubicBezTo>
                    <a:pt x="2770" y="1211"/>
                    <a:pt x="2609" y="865"/>
                    <a:pt x="2381" y="865"/>
                  </a:cubicBezTo>
                  <a:cubicBezTo>
                    <a:pt x="2334" y="865"/>
                    <a:pt x="2284" y="880"/>
                    <a:pt x="2233" y="915"/>
                  </a:cubicBezTo>
                  <a:lnTo>
                    <a:pt x="1693" y="1288"/>
                  </a:lnTo>
                  <a:lnTo>
                    <a:pt x="878" y="119"/>
                  </a:lnTo>
                  <a:cubicBezTo>
                    <a:pt x="820" y="35"/>
                    <a:pt x="740" y="1"/>
                    <a:pt x="6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6" name="Google Shape;17126;p28"/>
            <p:cNvSpPr/>
            <p:nvPr/>
          </p:nvSpPr>
          <p:spPr>
            <a:xfrm>
              <a:off x="5495575" y="3504350"/>
              <a:ext cx="90075" cy="73300"/>
            </a:xfrm>
            <a:custGeom>
              <a:avLst/>
              <a:gdLst/>
              <a:ahLst/>
              <a:cxnLst/>
              <a:rect l="l" t="t" r="r" b="b"/>
              <a:pathLst>
                <a:path w="3603" h="2932" extrusionOk="0">
                  <a:moveTo>
                    <a:pt x="682" y="1"/>
                  </a:moveTo>
                  <a:cubicBezTo>
                    <a:pt x="511" y="1"/>
                    <a:pt x="411" y="156"/>
                    <a:pt x="415" y="301"/>
                  </a:cubicBezTo>
                  <a:cubicBezTo>
                    <a:pt x="224" y="501"/>
                    <a:pt x="91" y="749"/>
                    <a:pt x="31" y="1018"/>
                  </a:cubicBezTo>
                  <a:cubicBezTo>
                    <a:pt x="0" y="1159"/>
                    <a:pt x="94" y="1319"/>
                    <a:pt x="240" y="1344"/>
                  </a:cubicBezTo>
                  <a:cubicBezTo>
                    <a:pt x="257" y="1347"/>
                    <a:pt x="275" y="1349"/>
                    <a:pt x="293" y="1349"/>
                  </a:cubicBezTo>
                  <a:cubicBezTo>
                    <a:pt x="420" y="1349"/>
                    <a:pt x="538" y="1266"/>
                    <a:pt x="567" y="1136"/>
                  </a:cubicBezTo>
                  <a:cubicBezTo>
                    <a:pt x="575" y="1096"/>
                    <a:pt x="586" y="1059"/>
                    <a:pt x="599" y="1023"/>
                  </a:cubicBezTo>
                  <a:cubicBezTo>
                    <a:pt x="649" y="877"/>
                    <a:pt x="733" y="747"/>
                    <a:pt x="846" y="644"/>
                  </a:cubicBezTo>
                  <a:cubicBezTo>
                    <a:pt x="1004" y="763"/>
                    <a:pt x="1103" y="963"/>
                    <a:pt x="1153" y="1158"/>
                  </a:cubicBezTo>
                  <a:cubicBezTo>
                    <a:pt x="1250" y="1543"/>
                    <a:pt x="1203" y="1950"/>
                    <a:pt x="1288" y="2341"/>
                  </a:cubicBezTo>
                  <a:cubicBezTo>
                    <a:pt x="1366" y="2696"/>
                    <a:pt x="1613" y="2932"/>
                    <a:pt x="1944" y="2932"/>
                  </a:cubicBezTo>
                  <a:cubicBezTo>
                    <a:pt x="2012" y="2932"/>
                    <a:pt x="2083" y="2922"/>
                    <a:pt x="2158" y="2901"/>
                  </a:cubicBezTo>
                  <a:cubicBezTo>
                    <a:pt x="2584" y="2782"/>
                    <a:pt x="3000" y="2550"/>
                    <a:pt x="3362" y="2303"/>
                  </a:cubicBezTo>
                  <a:cubicBezTo>
                    <a:pt x="3603" y="2138"/>
                    <a:pt x="3441" y="1792"/>
                    <a:pt x="3213" y="1792"/>
                  </a:cubicBezTo>
                  <a:cubicBezTo>
                    <a:pt x="3166" y="1792"/>
                    <a:pt x="3116" y="1807"/>
                    <a:pt x="3066" y="1841"/>
                  </a:cubicBezTo>
                  <a:cubicBezTo>
                    <a:pt x="2740" y="2065"/>
                    <a:pt x="2377" y="2272"/>
                    <a:pt x="1995" y="2378"/>
                  </a:cubicBezTo>
                  <a:cubicBezTo>
                    <a:pt x="1976" y="2383"/>
                    <a:pt x="1960" y="2386"/>
                    <a:pt x="1945" y="2386"/>
                  </a:cubicBezTo>
                  <a:cubicBezTo>
                    <a:pt x="1859" y="2386"/>
                    <a:pt x="1839" y="2300"/>
                    <a:pt x="1818" y="2198"/>
                  </a:cubicBezTo>
                  <a:cubicBezTo>
                    <a:pt x="1780" y="2027"/>
                    <a:pt x="1780" y="1845"/>
                    <a:pt x="1769" y="1671"/>
                  </a:cubicBezTo>
                  <a:cubicBezTo>
                    <a:pt x="1744" y="1300"/>
                    <a:pt x="1700" y="930"/>
                    <a:pt x="1517" y="601"/>
                  </a:cubicBezTo>
                  <a:cubicBezTo>
                    <a:pt x="1352" y="305"/>
                    <a:pt x="1075" y="69"/>
                    <a:pt x="738" y="6"/>
                  </a:cubicBezTo>
                  <a:cubicBezTo>
                    <a:pt x="719" y="2"/>
                    <a:pt x="700" y="1"/>
                    <a:pt x="6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7" name="Google Shape;17127;p28"/>
            <p:cNvSpPr/>
            <p:nvPr/>
          </p:nvSpPr>
          <p:spPr>
            <a:xfrm>
              <a:off x="5553150" y="3463750"/>
              <a:ext cx="74150" cy="73625"/>
            </a:xfrm>
            <a:custGeom>
              <a:avLst/>
              <a:gdLst/>
              <a:ahLst/>
              <a:cxnLst/>
              <a:rect l="l" t="t" r="r" b="b"/>
              <a:pathLst>
                <a:path w="2966" h="2945" extrusionOk="0">
                  <a:moveTo>
                    <a:pt x="883" y="1"/>
                  </a:moveTo>
                  <a:cubicBezTo>
                    <a:pt x="568" y="1"/>
                    <a:pt x="274" y="149"/>
                    <a:pt x="116" y="431"/>
                  </a:cubicBezTo>
                  <a:cubicBezTo>
                    <a:pt x="0" y="639"/>
                    <a:pt x="188" y="821"/>
                    <a:pt x="374" y="821"/>
                  </a:cubicBezTo>
                  <a:cubicBezTo>
                    <a:pt x="463" y="821"/>
                    <a:pt x="551" y="780"/>
                    <a:pt x="607" y="681"/>
                  </a:cubicBezTo>
                  <a:cubicBezTo>
                    <a:pt x="660" y="583"/>
                    <a:pt x="773" y="545"/>
                    <a:pt x="885" y="545"/>
                  </a:cubicBezTo>
                  <a:cubicBezTo>
                    <a:pt x="942" y="545"/>
                    <a:pt x="1000" y="555"/>
                    <a:pt x="1048" y="572"/>
                  </a:cubicBezTo>
                  <a:cubicBezTo>
                    <a:pt x="1279" y="654"/>
                    <a:pt x="1434" y="884"/>
                    <a:pt x="1556" y="1082"/>
                  </a:cubicBezTo>
                  <a:cubicBezTo>
                    <a:pt x="1576" y="1113"/>
                    <a:pt x="1595" y="1147"/>
                    <a:pt x="1616" y="1180"/>
                  </a:cubicBezTo>
                  <a:lnTo>
                    <a:pt x="1213" y="1404"/>
                  </a:lnTo>
                  <a:cubicBezTo>
                    <a:pt x="1088" y="1475"/>
                    <a:pt x="1048" y="1668"/>
                    <a:pt x="1130" y="1784"/>
                  </a:cubicBezTo>
                  <a:cubicBezTo>
                    <a:pt x="1188" y="1864"/>
                    <a:pt x="1271" y="1906"/>
                    <a:pt x="1359" y="1906"/>
                  </a:cubicBezTo>
                  <a:cubicBezTo>
                    <a:pt x="1409" y="1906"/>
                    <a:pt x="1460" y="1892"/>
                    <a:pt x="1509" y="1865"/>
                  </a:cubicBezTo>
                  <a:lnTo>
                    <a:pt x="1882" y="1660"/>
                  </a:lnTo>
                  <a:cubicBezTo>
                    <a:pt x="2065" y="2017"/>
                    <a:pt x="2227" y="2387"/>
                    <a:pt x="2366" y="2764"/>
                  </a:cubicBezTo>
                  <a:cubicBezTo>
                    <a:pt x="2413" y="2891"/>
                    <a:pt x="2519" y="2945"/>
                    <a:pt x="2625" y="2945"/>
                  </a:cubicBezTo>
                  <a:cubicBezTo>
                    <a:pt x="2796" y="2945"/>
                    <a:pt x="2966" y="2805"/>
                    <a:pt x="2889" y="2601"/>
                  </a:cubicBezTo>
                  <a:cubicBezTo>
                    <a:pt x="2747" y="2216"/>
                    <a:pt x="2582" y="1838"/>
                    <a:pt x="2399" y="1472"/>
                  </a:cubicBezTo>
                  <a:cubicBezTo>
                    <a:pt x="2385" y="1445"/>
                    <a:pt x="2372" y="1420"/>
                    <a:pt x="2360" y="1393"/>
                  </a:cubicBezTo>
                  <a:lnTo>
                    <a:pt x="2690" y="1209"/>
                  </a:lnTo>
                  <a:cubicBezTo>
                    <a:pt x="2816" y="1140"/>
                    <a:pt x="2855" y="945"/>
                    <a:pt x="2773" y="829"/>
                  </a:cubicBezTo>
                  <a:cubicBezTo>
                    <a:pt x="2715" y="749"/>
                    <a:pt x="2631" y="708"/>
                    <a:pt x="2543" y="708"/>
                  </a:cubicBezTo>
                  <a:cubicBezTo>
                    <a:pt x="2493" y="708"/>
                    <a:pt x="2442" y="721"/>
                    <a:pt x="2393" y="748"/>
                  </a:cubicBezTo>
                  <a:lnTo>
                    <a:pt x="2097" y="912"/>
                  </a:lnTo>
                  <a:cubicBezTo>
                    <a:pt x="2015" y="768"/>
                    <a:pt x="1921" y="632"/>
                    <a:pt x="1818" y="503"/>
                  </a:cubicBezTo>
                  <a:cubicBezTo>
                    <a:pt x="1597" y="237"/>
                    <a:pt x="1316" y="30"/>
                    <a:pt x="961" y="4"/>
                  </a:cubicBezTo>
                  <a:cubicBezTo>
                    <a:pt x="935" y="2"/>
                    <a:pt x="908" y="1"/>
                    <a:pt x="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8" name="Google Shape;17128;p28"/>
            <p:cNvSpPr/>
            <p:nvPr/>
          </p:nvSpPr>
          <p:spPr>
            <a:xfrm>
              <a:off x="5612775" y="3416325"/>
              <a:ext cx="72400" cy="67050"/>
            </a:xfrm>
            <a:custGeom>
              <a:avLst/>
              <a:gdLst/>
              <a:ahLst/>
              <a:cxnLst/>
              <a:rect l="l" t="t" r="r" b="b"/>
              <a:pathLst>
                <a:path w="2896" h="2682" extrusionOk="0">
                  <a:moveTo>
                    <a:pt x="675" y="1"/>
                  </a:moveTo>
                  <a:cubicBezTo>
                    <a:pt x="328" y="1"/>
                    <a:pt x="19" y="272"/>
                    <a:pt x="6" y="632"/>
                  </a:cubicBezTo>
                  <a:cubicBezTo>
                    <a:pt x="0" y="775"/>
                    <a:pt x="144" y="893"/>
                    <a:pt x="281" y="893"/>
                  </a:cubicBezTo>
                  <a:cubicBezTo>
                    <a:pt x="284" y="893"/>
                    <a:pt x="288" y="893"/>
                    <a:pt x="291" y="893"/>
                  </a:cubicBezTo>
                  <a:cubicBezTo>
                    <a:pt x="450" y="887"/>
                    <a:pt x="548" y="755"/>
                    <a:pt x="553" y="608"/>
                  </a:cubicBezTo>
                  <a:cubicBezTo>
                    <a:pt x="553" y="611"/>
                    <a:pt x="553" y="612"/>
                    <a:pt x="554" y="612"/>
                  </a:cubicBezTo>
                  <a:cubicBezTo>
                    <a:pt x="556" y="612"/>
                    <a:pt x="561" y="595"/>
                    <a:pt x="564" y="594"/>
                  </a:cubicBezTo>
                  <a:lnTo>
                    <a:pt x="564" y="594"/>
                  </a:lnTo>
                  <a:cubicBezTo>
                    <a:pt x="562" y="595"/>
                    <a:pt x="561" y="595"/>
                    <a:pt x="560" y="595"/>
                  </a:cubicBezTo>
                  <a:cubicBezTo>
                    <a:pt x="556" y="595"/>
                    <a:pt x="567" y="589"/>
                    <a:pt x="573" y="586"/>
                  </a:cubicBezTo>
                  <a:cubicBezTo>
                    <a:pt x="580" y="583"/>
                    <a:pt x="594" y="575"/>
                    <a:pt x="599" y="572"/>
                  </a:cubicBezTo>
                  <a:lnTo>
                    <a:pt x="599" y="572"/>
                  </a:lnTo>
                  <a:cubicBezTo>
                    <a:pt x="599" y="572"/>
                    <a:pt x="599" y="572"/>
                    <a:pt x="599" y="572"/>
                  </a:cubicBezTo>
                  <a:cubicBezTo>
                    <a:pt x="602" y="572"/>
                    <a:pt x="651" y="553"/>
                    <a:pt x="643" y="553"/>
                  </a:cubicBezTo>
                  <a:cubicBezTo>
                    <a:pt x="642" y="553"/>
                    <a:pt x="642" y="553"/>
                    <a:pt x="641" y="553"/>
                  </a:cubicBezTo>
                  <a:cubicBezTo>
                    <a:pt x="662" y="550"/>
                    <a:pt x="675" y="547"/>
                    <a:pt x="686" y="547"/>
                  </a:cubicBezTo>
                  <a:cubicBezTo>
                    <a:pt x="698" y="547"/>
                    <a:pt x="708" y="550"/>
                    <a:pt x="727" y="558"/>
                  </a:cubicBezTo>
                  <a:cubicBezTo>
                    <a:pt x="744" y="566"/>
                    <a:pt x="761" y="578"/>
                    <a:pt x="774" y="591"/>
                  </a:cubicBezTo>
                  <a:cubicBezTo>
                    <a:pt x="805" y="621"/>
                    <a:pt x="830" y="655"/>
                    <a:pt x="846" y="694"/>
                  </a:cubicBezTo>
                  <a:cubicBezTo>
                    <a:pt x="876" y="766"/>
                    <a:pt x="885" y="846"/>
                    <a:pt x="877" y="925"/>
                  </a:cubicBezTo>
                  <a:cubicBezTo>
                    <a:pt x="855" y="1104"/>
                    <a:pt x="987" y="1256"/>
                    <a:pt x="1147" y="1256"/>
                  </a:cubicBezTo>
                  <a:cubicBezTo>
                    <a:pt x="1194" y="1256"/>
                    <a:pt x="1244" y="1242"/>
                    <a:pt x="1292" y="1213"/>
                  </a:cubicBezTo>
                  <a:cubicBezTo>
                    <a:pt x="1381" y="1160"/>
                    <a:pt x="1486" y="1135"/>
                    <a:pt x="1593" y="1135"/>
                  </a:cubicBezTo>
                  <a:cubicBezTo>
                    <a:pt x="1784" y="1135"/>
                    <a:pt x="1980" y="1217"/>
                    <a:pt x="2088" y="1370"/>
                  </a:cubicBezTo>
                  <a:cubicBezTo>
                    <a:pt x="2254" y="1603"/>
                    <a:pt x="2207" y="1996"/>
                    <a:pt x="1982" y="2175"/>
                  </a:cubicBezTo>
                  <a:cubicBezTo>
                    <a:pt x="1866" y="2267"/>
                    <a:pt x="1814" y="2419"/>
                    <a:pt x="1900" y="2554"/>
                  </a:cubicBezTo>
                  <a:cubicBezTo>
                    <a:pt x="1949" y="2629"/>
                    <a:pt x="2047" y="2682"/>
                    <a:pt x="2141" y="2682"/>
                  </a:cubicBezTo>
                  <a:cubicBezTo>
                    <a:pt x="2190" y="2682"/>
                    <a:pt x="2238" y="2668"/>
                    <a:pt x="2278" y="2636"/>
                  </a:cubicBezTo>
                  <a:cubicBezTo>
                    <a:pt x="2739" y="2270"/>
                    <a:pt x="2895" y="1575"/>
                    <a:pt x="2551" y="1073"/>
                  </a:cubicBezTo>
                  <a:cubicBezTo>
                    <a:pt x="2332" y="757"/>
                    <a:pt x="1965" y="591"/>
                    <a:pt x="1596" y="591"/>
                  </a:cubicBezTo>
                  <a:cubicBezTo>
                    <a:pt x="1525" y="591"/>
                    <a:pt x="1453" y="597"/>
                    <a:pt x="1382" y="610"/>
                  </a:cubicBezTo>
                  <a:cubicBezTo>
                    <a:pt x="1310" y="328"/>
                    <a:pt x="1128" y="82"/>
                    <a:pt x="816" y="16"/>
                  </a:cubicBezTo>
                  <a:cubicBezTo>
                    <a:pt x="769" y="6"/>
                    <a:pt x="722" y="1"/>
                    <a:pt x="6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29" name="Google Shape;17129;p28"/>
            <p:cNvSpPr/>
            <p:nvPr/>
          </p:nvSpPr>
          <p:spPr>
            <a:xfrm>
              <a:off x="5626925" y="3430925"/>
              <a:ext cx="300" cy="150"/>
            </a:xfrm>
            <a:custGeom>
              <a:avLst/>
              <a:gdLst/>
              <a:ahLst/>
              <a:cxnLst/>
              <a:rect l="l" t="t" r="r" b="b"/>
              <a:pathLst>
                <a:path w="12" h="6" extrusionOk="0">
                  <a:moveTo>
                    <a:pt x="11" y="1"/>
                  </a:moveTo>
                  <a:lnTo>
                    <a:pt x="11" y="1"/>
                  </a:lnTo>
                  <a:cubicBezTo>
                    <a:pt x="11" y="1"/>
                    <a:pt x="10" y="1"/>
                    <a:pt x="7" y="2"/>
                  </a:cubicBezTo>
                  <a:cubicBezTo>
                    <a:pt x="4" y="3"/>
                    <a:pt x="0" y="6"/>
                    <a:pt x="1" y="6"/>
                  </a:cubicBezTo>
                  <a:cubicBezTo>
                    <a:pt x="1" y="6"/>
                    <a:pt x="3" y="5"/>
                    <a:pt x="6" y="4"/>
                  </a:cubicBezTo>
                  <a:cubicBezTo>
                    <a:pt x="10" y="1"/>
                    <a:pt x="11" y="1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0" name="Google Shape;17130;p28"/>
            <p:cNvSpPr/>
            <p:nvPr/>
          </p:nvSpPr>
          <p:spPr>
            <a:xfrm>
              <a:off x="4924475" y="3328200"/>
              <a:ext cx="1122925" cy="780475"/>
            </a:xfrm>
            <a:custGeom>
              <a:avLst/>
              <a:gdLst/>
              <a:ahLst/>
              <a:cxnLst/>
              <a:rect l="l" t="t" r="r" b="b"/>
              <a:pathLst>
                <a:path w="44917" h="31219" extrusionOk="0">
                  <a:moveTo>
                    <a:pt x="34328" y="0"/>
                  </a:moveTo>
                  <a:cubicBezTo>
                    <a:pt x="33667" y="0"/>
                    <a:pt x="33007" y="36"/>
                    <a:pt x="32354" y="105"/>
                  </a:cubicBezTo>
                  <a:cubicBezTo>
                    <a:pt x="30256" y="324"/>
                    <a:pt x="28204" y="841"/>
                    <a:pt x="26195" y="1473"/>
                  </a:cubicBezTo>
                  <a:cubicBezTo>
                    <a:pt x="24251" y="2085"/>
                    <a:pt x="22335" y="2786"/>
                    <a:pt x="20452" y="3561"/>
                  </a:cubicBezTo>
                  <a:cubicBezTo>
                    <a:pt x="16721" y="5094"/>
                    <a:pt x="13122" y="6927"/>
                    <a:pt x="9688" y="9040"/>
                  </a:cubicBezTo>
                  <a:cubicBezTo>
                    <a:pt x="8005" y="10077"/>
                    <a:pt x="6327" y="11155"/>
                    <a:pt x="4782" y="12393"/>
                  </a:cubicBezTo>
                  <a:cubicBezTo>
                    <a:pt x="3292" y="13589"/>
                    <a:pt x="1937" y="15002"/>
                    <a:pt x="1093" y="16733"/>
                  </a:cubicBezTo>
                  <a:cubicBezTo>
                    <a:pt x="258" y="18446"/>
                    <a:pt x="1" y="20345"/>
                    <a:pt x="514" y="22193"/>
                  </a:cubicBezTo>
                  <a:cubicBezTo>
                    <a:pt x="989" y="23900"/>
                    <a:pt x="1978" y="25454"/>
                    <a:pt x="3205" y="26718"/>
                  </a:cubicBezTo>
                  <a:cubicBezTo>
                    <a:pt x="5605" y="29189"/>
                    <a:pt x="8936" y="30596"/>
                    <a:pt x="12315" y="31041"/>
                  </a:cubicBezTo>
                  <a:cubicBezTo>
                    <a:pt x="13242" y="31163"/>
                    <a:pt x="14172" y="31218"/>
                    <a:pt x="15103" y="31218"/>
                  </a:cubicBezTo>
                  <a:cubicBezTo>
                    <a:pt x="18357" y="31218"/>
                    <a:pt x="21610" y="30539"/>
                    <a:pt x="24721" y="29642"/>
                  </a:cubicBezTo>
                  <a:cubicBezTo>
                    <a:pt x="28268" y="28619"/>
                    <a:pt x="31742" y="27213"/>
                    <a:pt x="34842" y="25192"/>
                  </a:cubicBezTo>
                  <a:cubicBezTo>
                    <a:pt x="37857" y="23227"/>
                    <a:pt x="40483" y="20670"/>
                    <a:pt x="42261" y="17524"/>
                  </a:cubicBezTo>
                  <a:cubicBezTo>
                    <a:pt x="43966" y="14507"/>
                    <a:pt x="44917" y="10985"/>
                    <a:pt x="44588" y="7506"/>
                  </a:cubicBezTo>
                  <a:cubicBezTo>
                    <a:pt x="44511" y="6674"/>
                    <a:pt x="44359" y="5850"/>
                    <a:pt x="44138" y="5045"/>
                  </a:cubicBezTo>
                  <a:cubicBezTo>
                    <a:pt x="44109" y="4942"/>
                    <a:pt x="44028" y="4897"/>
                    <a:pt x="43945" y="4897"/>
                  </a:cubicBezTo>
                  <a:cubicBezTo>
                    <a:pt x="43820" y="4897"/>
                    <a:pt x="43690" y="5000"/>
                    <a:pt x="43734" y="5156"/>
                  </a:cubicBezTo>
                  <a:cubicBezTo>
                    <a:pt x="44646" y="8462"/>
                    <a:pt x="44238" y="11975"/>
                    <a:pt x="42960" y="15127"/>
                  </a:cubicBezTo>
                  <a:cubicBezTo>
                    <a:pt x="41644" y="18366"/>
                    <a:pt x="39430" y="21140"/>
                    <a:pt x="36718" y="23323"/>
                  </a:cubicBezTo>
                  <a:cubicBezTo>
                    <a:pt x="33916" y="25578"/>
                    <a:pt x="30645" y="27198"/>
                    <a:pt x="27267" y="28390"/>
                  </a:cubicBezTo>
                  <a:cubicBezTo>
                    <a:pt x="23565" y="29697"/>
                    <a:pt x="19624" y="30688"/>
                    <a:pt x="15686" y="30792"/>
                  </a:cubicBezTo>
                  <a:cubicBezTo>
                    <a:pt x="15495" y="30797"/>
                    <a:pt x="15304" y="30799"/>
                    <a:pt x="15113" y="30799"/>
                  </a:cubicBezTo>
                  <a:cubicBezTo>
                    <a:pt x="11715" y="30799"/>
                    <a:pt x="8319" y="30011"/>
                    <a:pt x="5480" y="28080"/>
                  </a:cubicBezTo>
                  <a:cubicBezTo>
                    <a:pt x="2672" y="26170"/>
                    <a:pt x="179" y="22792"/>
                    <a:pt x="729" y="19224"/>
                  </a:cubicBezTo>
                  <a:cubicBezTo>
                    <a:pt x="1328" y="15340"/>
                    <a:pt x="4691" y="12815"/>
                    <a:pt x="7745" y="10783"/>
                  </a:cubicBezTo>
                  <a:cubicBezTo>
                    <a:pt x="10995" y="8622"/>
                    <a:pt x="14412" y="6720"/>
                    <a:pt x="17962" y="5095"/>
                  </a:cubicBezTo>
                  <a:cubicBezTo>
                    <a:pt x="19754" y="4274"/>
                    <a:pt x="21580" y="3527"/>
                    <a:pt x="23435" y="2853"/>
                  </a:cubicBezTo>
                  <a:cubicBezTo>
                    <a:pt x="25320" y="2168"/>
                    <a:pt x="27231" y="1535"/>
                    <a:pt x="29185" y="1076"/>
                  </a:cubicBezTo>
                  <a:cubicBezTo>
                    <a:pt x="30881" y="677"/>
                    <a:pt x="32648" y="422"/>
                    <a:pt x="34404" y="422"/>
                  </a:cubicBezTo>
                  <a:cubicBezTo>
                    <a:pt x="36472" y="422"/>
                    <a:pt x="38525" y="776"/>
                    <a:pt x="40428" y="1667"/>
                  </a:cubicBezTo>
                  <a:cubicBezTo>
                    <a:pt x="41216" y="2034"/>
                    <a:pt x="41959" y="2493"/>
                    <a:pt x="42639" y="3035"/>
                  </a:cubicBezTo>
                  <a:cubicBezTo>
                    <a:pt x="42682" y="3070"/>
                    <a:pt x="42730" y="3085"/>
                    <a:pt x="42776" y="3085"/>
                  </a:cubicBezTo>
                  <a:cubicBezTo>
                    <a:pt x="42950" y="3085"/>
                    <a:pt x="43102" y="2872"/>
                    <a:pt x="42936" y="2739"/>
                  </a:cubicBezTo>
                  <a:cubicBezTo>
                    <a:pt x="40500" y="786"/>
                    <a:pt x="37406" y="0"/>
                    <a:pt x="343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1" name="Google Shape;17131;p28"/>
            <p:cNvSpPr/>
            <p:nvPr/>
          </p:nvSpPr>
          <p:spPr>
            <a:xfrm>
              <a:off x="3811875" y="2095175"/>
              <a:ext cx="953400" cy="417525"/>
            </a:xfrm>
            <a:custGeom>
              <a:avLst/>
              <a:gdLst/>
              <a:ahLst/>
              <a:cxnLst/>
              <a:rect l="l" t="t" r="r" b="b"/>
              <a:pathLst>
                <a:path w="38136" h="16701" extrusionOk="0">
                  <a:moveTo>
                    <a:pt x="17591" y="419"/>
                  </a:moveTo>
                  <a:cubicBezTo>
                    <a:pt x="19035" y="419"/>
                    <a:pt x="20480" y="495"/>
                    <a:pt x="21915" y="622"/>
                  </a:cubicBezTo>
                  <a:cubicBezTo>
                    <a:pt x="24652" y="865"/>
                    <a:pt x="27394" y="1296"/>
                    <a:pt x="30004" y="2175"/>
                  </a:cubicBezTo>
                  <a:cubicBezTo>
                    <a:pt x="31283" y="2604"/>
                    <a:pt x="32523" y="3143"/>
                    <a:pt x="33686" y="3826"/>
                  </a:cubicBezTo>
                  <a:cubicBezTo>
                    <a:pt x="34822" y="4492"/>
                    <a:pt x="35963" y="5295"/>
                    <a:pt x="36837" y="6286"/>
                  </a:cubicBezTo>
                  <a:cubicBezTo>
                    <a:pt x="37286" y="6799"/>
                    <a:pt x="37684" y="7452"/>
                    <a:pt x="37581" y="8160"/>
                  </a:cubicBezTo>
                  <a:cubicBezTo>
                    <a:pt x="37567" y="8249"/>
                    <a:pt x="37608" y="8337"/>
                    <a:pt x="37684" y="8384"/>
                  </a:cubicBezTo>
                  <a:cubicBezTo>
                    <a:pt x="37543" y="9658"/>
                    <a:pt x="36613" y="10681"/>
                    <a:pt x="35641" y="11447"/>
                  </a:cubicBezTo>
                  <a:cubicBezTo>
                    <a:pt x="34541" y="12315"/>
                    <a:pt x="33293" y="13006"/>
                    <a:pt x="32013" y="13566"/>
                  </a:cubicBezTo>
                  <a:cubicBezTo>
                    <a:pt x="29396" y="14706"/>
                    <a:pt x="26560" y="15280"/>
                    <a:pt x="23743" y="15657"/>
                  </a:cubicBezTo>
                  <a:cubicBezTo>
                    <a:pt x="20922" y="16035"/>
                    <a:pt x="18066" y="16279"/>
                    <a:pt x="15217" y="16279"/>
                  </a:cubicBezTo>
                  <a:cubicBezTo>
                    <a:pt x="14896" y="16279"/>
                    <a:pt x="14576" y="16276"/>
                    <a:pt x="14257" y="16270"/>
                  </a:cubicBezTo>
                  <a:cubicBezTo>
                    <a:pt x="12626" y="16238"/>
                    <a:pt x="10995" y="16116"/>
                    <a:pt x="9382" y="15870"/>
                  </a:cubicBezTo>
                  <a:cubicBezTo>
                    <a:pt x="8058" y="15667"/>
                    <a:pt x="6739" y="15399"/>
                    <a:pt x="5479" y="14940"/>
                  </a:cubicBezTo>
                  <a:cubicBezTo>
                    <a:pt x="3328" y="14155"/>
                    <a:pt x="1133" y="12702"/>
                    <a:pt x="644" y="10308"/>
                  </a:cubicBezTo>
                  <a:cubicBezTo>
                    <a:pt x="71" y="7502"/>
                    <a:pt x="1997" y="4928"/>
                    <a:pt x="4251" y="3505"/>
                  </a:cubicBezTo>
                  <a:cubicBezTo>
                    <a:pt x="5462" y="2741"/>
                    <a:pt x="6802" y="2197"/>
                    <a:pt x="8163" y="1761"/>
                  </a:cubicBezTo>
                  <a:cubicBezTo>
                    <a:pt x="9624" y="1296"/>
                    <a:pt x="11126" y="966"/>
                    <a:pt x="12644" y="751"/>
                  </a:cubicBezTo>
                  <a:cubicBezTo>
                    <a:pt x="14282" y="518"/>
                    <a:pt x="15936" y="419"/>
                    <a:pt x="17591" y="419"/>
                  </a:cubicBezTo>
                  <a:close/>
                  <a:moveTo>
                    <a:pt x="17682" y="0"/>
                  </a:moveTo>
                  <a:cubicBezTo>
                    <a:pt x="16731" y="0"/>
                    <a:pt x="15780" y="32"/>
                    <a:pt x="14833" y="101"/>
                  </a:cubicBezTo>
                  <a:cubicBezTo>
                    <a:pt x="11706" y="328"/>
                    <a:pt x="8546" y="959"/>
                    <a:pt x="5680" y="2266"/>
                  </a:cubicBezTo>
                  <a:cubicBezTo>
                    <a:pt x="3143" y="3424"/>
                    <a:pt x="771" y="5400"/>
                    <a:pt x="237" y="8275"/>
                  </a:cubicBezTo>
                  <a:cubicBezTo>
                    <a:pt x="0" y="9551"/>
                    <a:pt x="190" y="10866"/>
                    <a:pt x="847" y="11994"/>
                  </a:cubicBezTo>
                  <a:cubicBezTo>
                    <a:pt x="1442" y="13017"/>
                    <a:pt x="2362" y="13815"/>
                    <a:pt x="3371" y="14413"/>
                  </a:cubicBezTo>
                  <a:cubicBezTo>
                    <a:pt x="5804" y="15858"/>
                    <a:pt x="8759" y="16303"/>
                    <a:pt x="11532" y="16547"/>
                  </a:cubicBezTo>
                  <a:cubicBezTo>
                    <a:pt x="12740" y="16653"/>
                    <a:pt x="13952" y="16700"/>
                    <a:pt x="15164" y="16700"/>
                  </a:cubicBezTo>
                  <a:cubicBezTo>
                    <a:pt x="17345" y="16700"/>
                    <a:pt x="19528" y="16549"/>
                    <a:pt x="21697" y="16320"/>
                  </a:cubicBezTo>
                  <a:cubicBezTo>
                    <a:pt x="24671" y="16007"/>
                    <a:pt x="27660" y="15566"/>
                    <a:pt x="30499" y="14596"/>
                  </a:cubicBezTo>
                  <a:cubicBezTo>
                    <a:pt x="31881" y="14125"/>
                    <a:pt x="33225" y="13526"/>
                    <a:pt x="34471" y="12762"/>
                  </a:cubicBezTo>
                  <a:cubicBezTo>
                    <a:pt x="35643" y="12043"/>
                    <a:pt x="36840" y="11179"/>
                    <a:pt x="37565" y="9985"/>
                  </a:cubicBezTo>
                  <a:cubicBezTo>
                    <a:pt x="37899" y="9437"/>
                    <a:pt x="38101" y="8828"/>
                    <a:pt x="38128" y="8184"/>
                  </a:cubicBezTo>
                  <a:cubicBezTo>
                    <a:pt x="38136" y="8101"/>
                    <a:pt x="38086" y="8022"/>
                    <a:pt x="38007" y="7996"/>
                  </a:cubicBezTo>
                  <a:cubicBezTo>
                    <a:pt x="38039" y="6687"/>
                    <a:pt x="36901" y="5667"/>
                    <a:pt x="35956" y="4895"/>
                  </a:cubicBezTo>
                  <a:cubicBezTo>
                    <a:pt x="34878" y="4013"/>
                    <a:pt x="33684" y="3281"/>
                    <a:pt x="32425" y="2691"/>
                  </a:cubicBezTo>
                  <a:cubicBezTo>
                    <a:pt x="29862" y="1490"/>
                    <a:pt x="27074" y="846"/>
                    <a:pt x="24281" y="469"/>
                  </a:cubicBezTo>
                  <a:cubicBezTo>
                    <a:pt x="22099" y="173"/>
                    <a:pt x="19888" y="0"/>
                    <a:pt x="17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2" name="Google Shape;17132;p28"/>
            <p:cNvSpPr/>
            <p:nvPr/>
          </p:nvSpPr>
          <p:spPr>
            <a:xfrm>
              <a:off x="1511425" y="540325"/>
              <a:ext cx="68700" cy="433000"/>
            </a:xfrm>
            <a:custGeom>
              <a:avLst/>
              <a:gdLst/>
              <a:ahLst/>
              <a:cxnLst/>
              <a:rect l="l" t="t" r="r" b="b"/>
              <a:pathLst>
                <a:path w="2748" h="17320" extrusionOk="0">
                  <a:moveTo>
                    <a:pt x="2541" y="0"/>
                  </a:moveTo>
                  <a:cubicBezTo>
                    <a:pt x="2436" y="0"/>
                    <a:pt x="2328" y="68"/>
                    <a:pt x="2321" y="202"/>
                  </a:cubicBezTo>
                  <a:cubicBezTo>
                    <a:pt x="2185" y="2655"/>
                    <a:pt x="2045" y="5107"/>
                    <a:pt x="1898" y="7559"/>
                  </a:cubicBezTo>
                  <a:cubicBezTo>
                    <a:pt x="1824" y="8794"/>
                    <a:pt x="1749" y="10029"/>
                    <a:pt x="1674" y="11263"/>
                  </a:cubicBezTo>
                  <a:cubicBezTo>
                    <a:pt x="1636" y="11865"/>
                    <a:pt x="1610" y="12470"/>
                    <a:pt x="1561" y="13070"/>
                  </a:cubicBezTo>
                  <a:cubicBezTo>
                    <a:pt x="1545" y="13262"/>
                    <a:pt x="1523" y="13493"/>
                    <a:pt x="1409" y="13656"/>
                  </a:cubicBezTo>
                  <a:cubicBezTo>
                    <a:pt x="1257" y="13873"/>
                    <a:pt x="1003" y="13794"/>
                    <a:pt x="778" y="13833"/>
                  </a:cubicBezTo>
                  <a:cubicBezTo>
                    <a:pt x="190" y="13933"/>
                    <a:pt x="217" y="14577"/>
                    <a:pt x="179" y="15042"/>
                  </a:cubicBezTo>
                  <a:lnTo>
                    <a:pt x="12" y="17118"/>
                  </a:lnTo>
                  <a:cubicBezTo>
                    <a:pt x="1" y="17253"/>
                    <a:pt x="99" y="17320"/>
                    <a:pt x="204" y="17320"/>
                  </a:cubicBezTo>
                  <a:cubicBezTo>
                    <a:pt x="308" y="17320"/>
                    <a:pt x="419" y="17252"/>
                    <a:pt x="430" y="17118"/>
                  </a:cubicBezTo>
                  <a:cubicBezTo>
                    <a:pt x="480" y="16496"/>
                    <a:pt x="530" y="15873"/>
                    <a:pt x="582" y="15251"/>
                  </a:cubicBezTo>
                  <a:cubicBezTo>
                    <a:pt x="602" y="14995"/>
                    <a:pt x="591" y="14713"/>
                    <a:pt x="654" y="14466"/>
                  </a:cubicBezTo>
                  <a:cubicBezTo>
                    <a:pt x="734" y="14143"/>
                    <a:pt x="1068" y="14271"/>
                    <a:pt x="1318" y="14207"/>
                  </a:cubicBezTo>
                  <a:cubicBezTo>
                    <a:pt x="1705" y="14105"/>
                    <a:pt x="1882" y="13737"/>
                    <a:pt x="1945" y="13369"/>
                  </a:cubicBezTo>
                  <a:cubicBezTo>
                    <a:pt x="2036" y="12835"/>
                    <a:pt x="2030" y="12274"/>
                    <a:pt x="2064" y="11733"/>
                  </a:cubicBezTo>
                  <a:cubicBezTo>
                    <a:pt x="2216" y="9281"/>
                    <a:pt x="2362" y="6829"/>
                    <a:pt x="2504" y="4377"/>
                  </a:cubicBezTo>
                  <a:cubicBezTo>
                    <a:pt x="2584" y="2986"/>
                    <a:pt x="2662" y="1595"/>
                    <a:pt x="2739" y="203"/>
                  </a:cubicBezTo>
                  <a:cubicBezTo>
                    <a:pt x="2747" y="68"/>
                    <a:pt x="2646" y="0"/>
                    <a:pt x="2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3" name="Google Shape;17133;p28"/>
            <p:cNvSpPr/>
            <p:nvPr/>
          </p:nvSpPr>
          <p:spPr>
            <a:xfrm>
              <a:off x="1498700" y="338275"/>
              <a:ext cx="1401575" cy="637075"/>
            </a:xfrm>
            <a:custGeom>
              <a:avLst/>
              <a:gdLst/>
              <a:ahLst/>
              <a:cxnLst/>
              <a:rect l="l" t="t" r="r" b="b"/>
              <a:pathLst>
                <a:path w="56063" h="25483" extrusionOk="0">
                  <a:moveTo>
                    <a:pt x="53625" y="2748"/>
                  </a:moveTo>
                  <a:cubicBezTo>
                    <a:pt x="53867" y="2935"/>
                    <a:pt x="54104" y="3129"/>
                    <a:pt x="54337" y="3328"/>
                  </a:cubicBezTo>
                  <a:cubicBezTo>
                    <a:pt x="54240" y="3515"/>
                    <a:pt x="54156" y="3706"/>
                    <a:pt x="54082" y="3902"/>
                  </a:cubicBezTo>
                  <a:lnTo>
                    <a:pt x="53618" y="3892"/>
                  </a:lnTo>
                  <a:cubicBezTo>
                    <a:pt x="53601" y="3511"/>
                    <a:pt x="53604" y="3131"/>
                    <a:pt x="53625" y="2748"/>
                  </a:cubicBezTo>
                  <a:close/>
                  <a:moveTo>
                    <a:pt x="54662" y="3618"/>
                  </a:moveTo>
                  <a:cubicBezTo>
                    <a:pt x="54775" y="3720"/>
                    <a:pt x="54891" y="3818"/>
                    <a:pt x="55002" y="3922"/>
                  </a:cubicBezTo>
                  <a:lnTo>
                    <a:pt x="54522" y="3911"/>
                  </a:lnTo>
                  <a:cubicBezTo>
                    <a:pt x="54565" y="3812"/>
                    <a:pt x="54613" y="3715"/>
                    <a:pt x="54662" y="3618"/>
                  </a:cubicBezTo>
                  <a:close/>
                  <a:moveTo>
                    <a:pt x="54513" y="4331"/>
                  </a:moveTo>
                  <a:lnTo>
                    <a:pt x="55453" y="4350"/>
                  </a:lnTo>
                  <a:cubicBezTo>
                    <a:pt x="55459" y="4356"/>
                    <a:pt x="55466" y="4361"/>
                    <a:pt x="55472" y="4367"/>
                  </a:cubicBezTo>
                  <a:cubicBezTo>
                    <a:pt x="55072" y="4589"/>
                    <a:pt x="54679" y="4823"/>
                    <a:pt x="54289" y="5062"/>
                  </a:cubicBezTo>
                  <a:lnTo>
                    <a:pt x="54289" y="5061"/>
                  </a:lnTo>
                  <a:lnTo>
                    <a:pt x="54533" y="4558"/>
                  </a:lnTo>
                  <a:cubicBezTo>
                    <a:pt x="54577" y="4469"/>
                    <a:pt x="54560" y="4387"/>
                    <a:pt x="54513" y="4331"/>
                  </a:cubicBezTo>
                  <a:close/>
                  <a:moveTo>
                    <a:pt x="53647" y="4312"/>
                  </a:moveTo>
                  <a:lnTo>
                    <a:pt x="53941" y="4318"/>
                  </a:lnTo>
                  <a:cubicBezTo>
                    <a:pt x="53853" y="4621"/>
                    <a:pt x="53792" y="4928"/>
                    <a:pt x="53759" y="5241"/>
                  </a:cubicBezTo>
                  <a:cubicBezTo>
                    <a:pt x="53759" y="5245"/>
                    <a:pt x="53759" y="5250"/>
                    <a:pt x="53758" y="5254"/>
                  </a:cubicBezTo>
                  <a:lnTo>
                    <a:pt x="53758" y="5254"/>
                  </a:lnTo>
                  <a:cubicBezTo>
                    <a:pt x="53706" y="4943"/>
                    <a:pt x="53672" y="4628"/>
                    <a:pt x="53647" y="4314"/>
                  </a:cubicBezTo>
                  <a:lnTo>
                    <a:pt x="53647" y="4312"/>
                  </a:lnTo>
                  <a:close/>
                  <a:moveTo>
                    <a:pt x="53768" y="5314"/>
                  </a:moveTo>
                  <a:lnTo>
                    <a:pt x="53768" y="5314"/>
                  </a:lnTo>
                  <a:cubicBezTo>
                    <a:pt x="53774" y="5332"/>
                    <a:pt x="53783" y="5348"/>
                    <a:pt x="53795" y="5363"/>
                  </a:cubicBezTo>
                  <a:lnTo>
                    <a:pt x="53762" y="5384"/>
                  </a:lnTo>
                  <a:cubicBezTo>
                    <a:pt x="53767" y="5360"/>
                    <a:pt x="53769" y="5337"/>
                    <a:pt x="53768" y="5314"/>
                  </a:cubicBezTo>
                  <a:close/>
                  <a:moveTo>
                    <a:pt x="20074" y="420"/>
                  </a:moveTo>
                  <a:cubicBezTo>
                    <a:pt x="20142" y="420"/>
                    <a:pt x="20210" y="422"/>
                    <a:pt x="20277" y="425"/>
                  </a:cubicBezTo>
                  <a:cubicBezTo>
                    <a:pt x="20417" y="431"/>
                    <a:pt x="20605" y="450"/>
                    <a:pt x="20685" y="585"/>
                  </a:cubicBezTo>
                  <a:cubicBezTo>
                    <a:pt x="20777" y="741"/>
                    <a:pt x="20708" y="1030"/>
                    <a:pt x="20697" y="1199"/>
                  </a:cubicBezTo>
                  <a:cubicBezTo>
                    <a:pt x="20650" y="1873"/>
                    <a:pt x="20597" y="2548"/>
                    <a:pt x="20542" y="3222"/>
                  </a:cubicBezTo>
                  <a:lnTo>
                    <a:pt x="17851" y="3167"/>
                  </a:lnTo>
                  <a:cubicBezTo>
                    <a:pt x="17849" y="3167"/>
                    <a:pt x="17847" y="3167"/>
                    <a:pt x="17845" y="3167"/>
                  </a:cubicBezTo>
                  <a:cubicBezTo>
                    <a:pt x="17581" y="3167"/>
                    <a:pt x="17583" y="3580"/>
                    <a:pt x="17851" y="3585"/>
                  </a:cubicBezTo>
                  <a:lnTo>
                    <a:pt x="20511" y="3640"/>
                  </a:lnTo>
                  <a:cubicBezTo>
                    <a:pt x="20506" y="3701"/>
                    <a:pt x="20502" y="3764"/>
                    <a:pt x="20497" y="3825"/>
                  </a:cubicBezTo>
                  <a:cubicBezTo>
                    <a:pt x="20390" y="5099"/>
                    <a:pt x="20268" y="6371"/>
                    <a:pt x="20136" y="7641"/>
                  </a:cubicBezTo>
                  <a:lnTo>
                    <a:pt x="13066" y="7641"/>
                  </a:lnTo>
                  <a:cubicBezTo>
                    <a:pt x="13160" y="5753"/>
                    <a:pt x="13316" y="3870"/>
                    <a:pt x="13548" y="1995"/>
                  </a:cubicBezTo>
                  <a:cubicBezTo>
                    <a:pt x="13576" y="1774"/>
                    <a:pt x="13605" y="1553"/>
                    <a:pt x="13634" y="1332"/>
                  </a:cubicBezTo>
                  <a:cubicBezTo>
                    <a:pt x="13650" y="1214"/>
                    <a:pt x="13664" y="1097"/>
                    <a:pt x="13681" y="979"/>
                  </a:cubicBezTo>
                  <a:cubicBezTo>
                    <a:pt x="13681" y="976"/>
                    <a:pt x="13683" y="972"/>
                    <a:pt x="13683" y="969"/>
                  </a:cubicBezTo>
                  <a:cubicBezTo>
                    <a:pt x="13696" y="970"/>
                    <a:pt x="13709" y="971"/>
                    <a:pt x="13722" y="971"/>
                  </a:cubicBezTo>
                  <a:cubicBezTo>
                    <a:pt x="13868" y="971"/>
                    <a:pt x="13966" y="850"/>
                    <a:pt x="13977" y="708"/>
                  </a:cubicBezTo>
                  <a:lnTo>
                    <a:pt x="19026" y="475"/>
                  </a:lnTo>
                  <a:cubicBezTo>
                    <a:pt x="19372" y="458"/>
                    <a:pt x="19725" y="420"/>
                    <a:pt x="20074" y="420"/>
                  </a:cubicBezTo>
                  <a:close/>
                  <a:moveTo>
                    <a:pt x="20093" y="8060"/>
                  </a:moveTo>
                  <a:cubicBezTo>
                    <a:pt x="19903" y="9863"/>
                    <a:pt x="19687" y="11663"/>
                    <a:pt x="19447" y="13462"/>
                  </a:cubicBezTo>
                  <a:lnTo>
                    <a:pt x="19447" y="13460"/>
                  </a:lnTo>
                  <a:lnTo>
                    <a:pt x="13000" y="13412"/>
                  </a:lnTo>
                  <a:cubicBezTo>
                    <a:pt x="12992" y="13094"/>
                    <a:pt x="12976" y="12774"/>
                    <a:pt x="12972" y="12455"/>
                  </a:cubicBezTo>
                  <a:cubicBezTo>
                    <a:pt x="12951" y="10990"/>
                    <a:pt x="12986" y="9523"/>
                    <a:pt x="13050" y="8060"/>
                  </a:cubicBezTo>
                  <a:close/>
                  <a:moveTo>
                    <a:pt x="20516" y="8058"/>
                  </a:moveTo>
                  <a:lnTo>
                    <a:pt x="31721" y="8060"/>
                  </a:lnTo>
                  <a:cubicBezTo>
                    <a:pt x="31544" y="9887"/>
                    <a:pt x="31408" y="11718"/>
                    <a:pt x="31295" y="13550"/>
                  </a:cubicBezTo>
                  <a:lnTo>
                    <a:pt x="22122" y="13481"/>
                  </a:lnTo>
                  <a:lnTo>
                    <a:pt x="19872" y="13464"/>
                  </a:lnTo>
                  <a:cubicBezTo>
                    <a:pt x="20113" y="11666"/>
                    <a:pt x="20328" y="9865"/>
                    <a:pt x="20516" y="8058"/>
                  </a:cubicBezTo>
                  <a:close/>
                  <a:moveTo>
                    <a:pt x="13012" y="13832"/>
                  </a:moveTo>
                  <a:lnTo>
                    <a:pt x="14656" y="13844"/>
                  </a:lnTo>
                  <a:lnTo>
                    <a:pt x="19392" y="13880"/>
                  </a:lnTo>
                  <a:cubicBezTo>
                    <a:pt x="19370" y="14034"/>
                    <a:pt x="19353" y="14187"/>
                    <a:pt x="19331" y="14341"/>
                  </a:cubicBezTo>
                  <a:cubicBezTo>
                    <a:pt x="19211" y="15209"/>
                    <a:pt x="19084" y="16079"/>
                    <a:pt x="18952" y="16946"/>
                  </a:cubicBezTo>
                  <a:cubicBezTo>
                    <a:pt x="18856" y="17564"/>
                    <a:pt x="18740" y="18183"/>
                    <a:pt x="18531" y="18773"/>
                  </a:cubicBezTo>
                  <a:cubicBezTo>
                    <a:pt x="18332" y="19334"/>
                    <a:pt x="18029" y="19894"/>
                    <a:pt x="17547" y="20256"/>
                  </a:cubicBezTo>
                  <a:cubicBezTo>
                    <a:pt x="17188" y="20525"/>
                    <a:pt x="16765" y="20655"/>
                    <a:pt x="16334" y="20655"/>
                  </a:cubicBezTo>
                  <a:cubicBezTo>
                    <a:pt x="16143" y="20655"/>
                    <a:pt x="15949" y="20629"/>
                    <a:pt x="15759" y="20578"/>
                  </a:cubicBezTo>
                  <a:cubicBezTo>
                    <a:pt x="14308" y="20190"/>
                    <a:pt x="13558" y="18817"/>
                    <a:pt x="13280" y="17440"/>
                  </a:cubicBezTo>
                  <a:cubicBezTo>
                    <a:pt x="13124" y="16661"/>
                    <a:pt x="13088" y="15865"/>
                    <a:pt x="13050" y="15076"/>
                  </a:cubicBezTo>
                  <a:cubicBezTo>
                    <a:pt x="13031" y="14661"/>
                    <a:pt x="13025" y="14247"/>
                    <a:pt x="13012" y="13832"/>
                  </a:cubicBezTo>
                  <a:close/>
                  <a:moveTo>
                    <a:pt x="20197" y="1"/>
                  </a:moveTo>
                  <a:cubicBezTo>
                    <a:pt x="20028" y="1"/>
                    <a:pt x="19859" y="18"/>
                    <a:pt x="19702" y="25"/>
                  </a:cubicBezTo>
                  <a:lnTo>
                    <a:pt x="18195" y="94"/>
                  </a:lnTo>
                  <a:lnTo>
                    <a:pt x="15234" y="232"/>
                  </a:lnTo>
                  <a:lnTo>
                    <a:pt x="13727" y="301"/>
                  </a:lnTo>
                  <a:cubicBezTo>
                    <a:pt x="13658" y="303"/>
                    <a:pt x="13595" y="340"/>
                    <a:pt x="13561" y="400"/>
                  </a:cubicBezTo>
                  <a:cubicBezTo>
                    <a:pt x="13476" y="434"/>
                    <a:pt x="13404" y="497"/>
                    <a:pt x="13359" y="578"/>
                  </a:cubicBezTo>
                  <a:cubicBezTo>
                    <a:pt x="13269" y="738"/>
                    <a:pt x="13266" y="945"/>
                    <a:pt x="13243" y="1122"/>
                  </a:cubicBezTo>
                  <a:cubicBezTo>
                    <a:pt x="13210" y="1362"/>
                    <a:pt x="13178" y="1601"/>
                    <a:pt x="13149" y="1841"/>
                  </a:cubicBezTo>
                  <a:cubicBezTo>
                    <a:pt x="13086" y="2335"/>
                    <a:pt x="13030" y="2828"/>
                    <a:pt x="12976" y="3322"/>
                  </a:cubicBezTo>
                  <a:cubicBezTo>
                    <a:pt x="12824" y="4759"/>
                    <a:pt x="12713" y="6198"/>
                    <a:pt x="12643" y="7641"/>
                  </a:cubicBezTo>
                  <a:lnTo>
                    <a:pt x="2872" y="7641"/>
                  </a:lnTo>
                  <a:cubicBezTo>
                    <a:pt x="2603" y="7641"/>
                    <a:pt x="2603" y="8060"/>
                    <a:pt x="2872" y="8060"/>
                  </a:cubicBezTo>
                  <a:lnTo>
                    <a:pt x="12624" y="8060"/>
                  </a:lnTo>
                  <a:cubicBezTo>
                    <a:pt x="12607" y="8447"/>
                    <a:pt x="12589" y="8832"/>
                    <a:pt x="12578" y="9218"/>
                  </a:cubicBezTo>
                  <a:cubicBezTo>
                    <a:pt x="12538" y="10615"/>
                    <a:pt x="12536" y="12013"/>
                    <a:pt x="12572" y="13410"/>
                  </a:cubicBezTo>
                  <a:lnTo>
                    <a:pt x="8599" y="13381"/>
                  </a:lnTo>
                  <a:lnTo>
                    <a:pt x="4839" y="13352"/>
                  </a:lnTo>
                  <a:cubicBezTo>
                    <a:pt x="4328" y="13349"/>
                    <a:pt x="3817" y="13340"/>
                    <a:pt x="3307" y="13340"/>
                  </a:cubicBezTo>
                  <a:cubicBezTo>
                    <a:pt x="3185" y="13340"/>
                    <a:pt x="3063" y="13340"/>
                    <a:pt x="2941" y="13341"/>
                  </a:cubicBezTo>
                  <a:cubicBezTo>
                    <a:pt x="2358" y="13346"/>
                    <a:pt x="1777" y="13393"/>
                    <a:pt x="1224" y="13586"/>
                  </a:cubicBezTo>
                  <a:cubicBezTo>
                    <a:pt x="997" y="13666"/>
                    <a:pt x="1062" y="14003"/>
                    <a:pt x="1264" y="14003"/>
                  </a:cubicBezTo>
                  <a:cubicBezTo>
                    <a:pt x="1286" y="14003"/>
                    <a:pt x="1310" y="13999"/>
                    <a:pt x="1335" y="13990"/>
                  </a:cubicBezTo>
                  <a:cubicBezTo>
                    <a:pt x="1916" y="13787"/>
                    <a:pt x="2540" y="13742"/>
                    <a:pt x="3165" y="13742"/>
                  </a:cubicBezTo>
                  <a:cubicBezTo>
                    <a:pt x="3623" y="13742"/>
                    <a:pt x="4082" y="13766"/>
                    <a:pt x="4525" y="13769"/>
                  </a:cubicBezTo>
                  <a:lnTo>
                    <a:pt x="7919" y="13794"/>
                  </a:lnTo>
                  <a:lnTo>
                    <a:pt x="12583" y="13830"/>
                  </a:lnTo>
                  <a:cubicBezTo>
                    <a:pt x="12596" y="14263"/>
                    <a:pt x="12611" y="14695"/>
                    <a:pt x="12633" y="15127"/>
                  </a:cubicBezTo>
                  <a:cubicBezTo>
                    <a:pt x="12710" y="16743"/>
                    <a:pt x="12804" y="18567"/>
                    <a:pt x="13904" y="19859"/>
                  </a:cubicBezTo>
                  <a:cubicBezTo>
                    <a:pt x="14510" y="20570"/>
                    <a:pt x="15440" y="21073"/>
                    <a:pt x="16364" y="21073"/>
                  </a:cubicBezTo>
                  <a:cubicBezTo>
                    <a:pt x="16802" y="21073"/>
                    <a:pt x="17239" y="20960"/>
                    <a:pt x="17639" y="20702"/>
                  </a:cubicBezTo>
                  <a:cubicBezTo>
                    <a:pt x="18795" y="19955"/>
                    <a:pt x="19137" y="18449"/>
                    <a:pt x="19336" y="17182"/>
                  </a:cubicBezTo>
                  <a:cubicBezTo>
                    <a:pt x="19508" y="16085"/>
                    <a:pt x="19666" y="14985"/>
                    <a:pt x="19817" y="13885"/>
                  </a:cubicBezTo>
                  <a:lnTo>
                    <a:pt x="28074" y="13948"/>
                  </a:lnTo>
                  <a:lnTo>
                    <a:pt x="31267" y="13971"/>
                  </a:lnTo>
                  <a:cubicBezTo>
                    <a:pt x="31210" y="14921"/>
                    <a:pt x="31168" y="15870"/>
                    <a:pt x="31129" y="16821"/>
                  </a:cubicBezTo>
                  <a:cubicBezTo>
                    <a:pt x="31095" y="16780"/>
                    <a:pt x="31045" y="16758"/>
                    <a:pt x="30992" y="16758"/>
                  </a:cubicBezTo>
                  <a:cubicBezTo>
                    <a:pt x="30989" y="16758"/>
                    <a:pt x="30985" y="16758"/>
                    <a:pt x="30982" y="16758"/>
                  </a:cubicBezTo>
                  <a:lnTo>
                    <a:pt x="28160" y="17084"/>
                  </a:lnTo>
                  <a:cubicBezTo>
                    <a:pt x="28046" y="17097"/>
                    <a:pt x="27952" y="17172"/>
                    <a:pt x="27950" y="17294"/>
                  </a:cubicBezTo>
                  <a:cubicBezTo>
                    <a:pt x="27948" y="17393"/>
                    <a:pt x="28038" y="17505"/>
                    <a:pt x="28143" y="17505"/>
                  </a:cubicBezTo>
                  <a:cubicBezTo>
                    <a:pt x="28149" y="17505"/>
                    <a:pt x="28154" y="17505"/>
                    <a:pt x="28160" y="17504"/>
                  </a:cubicBezTo>
                  <a:lnTo>
                    <a:pt x="30982" y="17178"/>
                  </a:lnTo>
                  <a:cubicBezTo>
                    <a:pt x="31030" y="17172"/>
                    <a:pt x="31076" y="17153"/>
                    <a:pt x="31115" y="17122"/>
                  </a:cubicBezTo>
                  <a:lnTo>
                    <a:pt x="31115" y="17122"/>
                  </a:lnTo>
                  <a:cubicBezTo>
                    <a:pt x="31065" y="18399"/>
                    <a:pt x="31026" y="19677"/>
                    <a:pt x="31008" y="20956"/>
                  </a:cubicBezTo>
                  <a:cubicBezTo>
                    <a:pt x="31007" y="21060"/>
                    <a:pt x="31099" y="21165"/>
                    <a:pt x="31205" y="21165"/>
                  </a:cubicBezTo>
                  <a:cubicBezTo>
                    <a:pt x="31209" y="21165"/>
                    <a:pt x="31213" y="21165"/>
                    <a:pt x="31217" y="21164"/>
                  </a:cubicBezTo>
                  <a:cubicBezTo>
                    <a:pt x="31396" y="21152"/>
                    <a:pt x="31582" y="21143"/>
                    <a:pt x="31770" y="21143"/>
                  </a:cubicBezTo>
                  <a:cubicBezTo>
                    <a:pt x="32248" y="21143"/>
                    <a:pt x="32738" y="21202"/>
                    <a:pt x="33152" y="21421"/>
                  </a:cubicBezTo>
                  <a:cubicBezTo>
                    <a:pt x="33418" y="21561"/>
                    <a:pt x="33633" y="21774"/>
                    <a:pt x="33720" y="22067"/>
                  </a:cubicBezTo>
                  <a:cubicBezTo>
                    <a:pt x="33868" y="22562"/>
                    <a:pt x="33626" y="23080"/>
                    <a:pt x="33424" y="23522"/>
                  </a:cubicBezTo>
                  <a:cubicBezTo>
                    <a:pt x="33357" y="23665"/>
                    <a:pt x="33457" y="23796"/>
                    <a:pt x="33572" y="23831"/>
                  </a:cubicBezTo>
                  <a:lnTo>
                    <a:pt x="21069" y="24293"/>
                  </a:lnTo>
                  <a:lnTo>
                    <a:pt x="7743" y="24787"/>
                  </a:lnTo>
                  <a:lnTo>
                    <a:pt x="270" y="25064"/>
                  </a:lnTo>
                  <a:cubicBezTo>
                    <a:pt x="5" y="25073"/>
                    <a:pt x="0" y="25483"/>
                    <a:pt x="260" y="25483"/>
                  </a:cubicBezTo>
                  <a:cubicBezTo>
                    <a:pt x="263" y="25483"/>
                    <a:pt x="266" y="25482"/>
                    <a:pt x="270" y="25482"/>
                  </a:cubicBezTo>
                  <a:lnTo>
                    <a:pt x="13544" y="24992"/>
                  </a:lnTo>
                  <a:lnTo>
                    <a:pt x="26869" y="24498"/>
                  </a:lnTo>
                  <a:lnTo>
                    <a:pt x="34342" y="24221"/>
                  </a:lnTo>
                  <a:cubicBezTo>
                    <a:pt x="34607" y="24212"/>
                    <a:pt x="34612" y="23802"/>
                    <a:pt x="34353" y="23802"/>
                  </a:cubicBezTo>
                  <a:cubicBezTo>
                    <a:pt x="34349" y="23802"/>
                    <a:pt x="34346" y="23803"/>
                    <a:pt x="34342" y="23803"/>
                  </a:cubicBezTo>
                  <a:lnTo>
                    <a:pt x="33689" y="23826"/>
                  </a:lnTo>
                  <a:cubicBezTo>
                    <a:pt x="33733" y="23809"/>
                    <a:pt x="33767" y="23776"/>
                    <a:pt x="33786" y="23734"/>
                  </a:cubicBezTo>
                  <a:cubicBezTo>
                    <a:pt x="34010" y="23243"/>
                    <a:pt x="34244" y="22715"/>
                    <a:pt x="34167" y="22164"/>
                  </a:cubicBezTo>
                  <a:cubicBezTo>
                    <a:pt x="34112" y="21764"/>
                    <a:pt x="33893" y="21420"/>
                    <a:pt x="33568" y="21185"/>
                  </a:cubicBezTo>
                  <a:cubicBezTo>
                    <a:pt x="33066" y="20821"/>
                    <a:pt x="32407" y="20726"/>
                    <a:pt x="31778" y="20726"/>
                  </a:cubicBezTo>
                  <a:cubicBezTo>
                    <a:pt x="31662" y="20726"/>
                    <a:pt x="31546" y="20730"/>
                    <a:pt x="31433" y="20735"/>
                  </a:cubicBezTo>
                  <a:cubicBezTo>
                    <a:pt x="31469" y="18479"/>
                    <a:pt x="31552" y="16226"/>
                    <a:pt x="31685" y="13973"/>
                  </a:cubicBezTo>
                  <a:lnTo>
                    <a:pt x="35646" y="14003"/>
                  </a:lnTo>
                  <a:cubicBezTo>
                    <a:pt x="35647" y="14003"/>
                    <a:pt x="35648" y="14003"/>
                    <a:pt x="35649" y="14003"/>
                  </a:cubicBezTo>
                  <a:cubicBezTo>
                    <a:pt x="35915" y="14003"/>
                    <a:pt x="35914" y="13586"/>
                    <a:pt x="35646" y="13584"/>
                  </a:cubicBezTo>
                  <a:lnTo>
                    <a:pt x="31712" y="13553"/>
                  </a:lnTo>
                  <a:cubicBezTo>
                    <a:pt x="31829" y="11645"/>
                    <a:pt x="31973" y="9738"/>
                    <a:pt x="32160" y="7833"/>
                  </a:cubicBezTo>
                  <a:cubicBezTo>
                    <a:pt x="32173" y="7699"/>
                    <a:pt x="32075" y="7634"/>
                    <a:pt x="31971" y="7634"/>
                  </a:cubicBezTo>
                  <a:cubicBezTo>
                    <a:pt x="31951" y="7634"/>
                    <a:pt x="31931" y="7637"/>
                    <a:pt x="31911" y="7641"/>
                  </a:cubicBezTo>
                  <a:lnTo>
                    <a:pt x="20556" y="7641"/>
                  </a:lnTo>
                  <a:cubicBezTo>
                    <a:pt x="20633" y="6900"/>
                    <a:pt x="20708" y="6159"/>
                    <a:pt x="20776" y="5418"/>
                  </a:cubicBezTo>
                  <a:cubicBezTo>
                    <a:pt x="20831" y="4829"/>
                    <a:pt x="20876" y="4238"/>
                    <a:pt x="20925" y="3648"/>
                  </a:cubicBezTo>
                  <a:lnTo>
                    <a:pt x="32548" y="3884"/>
                  </a:lnTo>
                  <a:lnTo>
                    <a:pt x="47245" y="4182"/>
                  </a:lnTo>
                  <a:lnTo>
                    <a:pt x="53227" y="4304"/>
                  </a:lnTo>
                  <a:cubicBezTo>
                    <a:pt x="53256" y="4674"/>
                    <a:pt x="53299" y="5042"/>
                    <a:pt x="53361" y="5409"/>
                  </a:cubicBezTo>
                  <a:cubicBezTo>
                    <a:pt x="53369" y="5481"/>
                    <a:pt x="53424" y="5539"/>
                    <a:pt x="53496" y="5553"/>
                  </a:cubicBezTo>
                  <a:cubicBezTo>
                    <a:pt x="53391" y="5619"/>
                    <a:pt x="53286" y="5681"/>
                    <a:pt x="53183" y="5749"/>
                  </a:cubicBezTo>
                  <a:cubicBezTo>
                    <a:pt x="52996" y="5872"/>
                    <a:pt x="53111" y="6146"/>
                    <a:pt x="53286" y="6146"/>
                  </a:cubicBezTo>
                  <a:cubicBezTo>
                    <a:pt x="53320" y="6146"/>
                    <a:pt x="53357" y="6135"/>
                    <a:pt x="53394" y="6111"/>
                  </a:cubicBezTo>
                  <a:cubicBezTo>
                    <a:pt x="54217" y="5569"/>
                    <a:pt x="55061" y="5061"/>
                    <a:pt x="55928" y="4589"/>
                  </a:cubicBezTo>
                  <a:cubicBezTo>
                    <a:pt x="56048" y="4524"/>
                    <a:pt x="56062" y="4354"/>
                    <a:pt x="55970" y="4260"/>
                  </a:cubicBezTo>
                  <a:cubicBezTo>
                    <a:pt x="55251" y="3532"/>
                    <a:pt x="54478" y="2858"/>
                    <a:pt x="53659" y="2245"/>
                  </a:cubicBezTo>
                  <a:cubicBezTo>
                    <a:pt x="53621" y="2217"/>
                    <a:pt x="53584" y="2205"/>
                    <a:pt x="53549" y="2205"/>
                  </a:cubicBezTo>
                  <a:cubicBezTo>
                    <a:pt x="53437" y="2205"/>
                    <a:pt x="53351" y="2329"/>
                    <a:pt x="53361" y="2449"/>
                  </a:cubicBezTo>
                  <a:cubicBezTo>
                    <a:pt x="53274" y="2473"/>
                    <a:pt x="53213" y="2549"/>
                    <a:pt x="53209" y="2639"/>
                  </a:cubicBezTo>
                  <a:cubicBezTo>
                    <a:pt x="53183" y="3054"/>
                    <a:pt x="53180" y="3469"/>
                    <a:pt x="53200" y="3884"/>
                  </a:cubicBezTo>
                  <a:lnTo>
                    <a:pt x="40812" y="3634"/>
                  </a:lnTo>
                  <a:lnTo>
                    <a:pt x="26114" y="3334"/>
                  </a:lnTo>
                  <a:lnTo>
                    <a:pt x="20961" y="3229"/>
                  </a:lnTo>
                  <a:cubicBezTo>
                    <a:pt x="20979" y="2982"/>
                    <a:pt x="21004" y="2734"/>
                    <a:pt x="21023" y="2485"/>
                  </a:cubicBezTo>
                  <a:cubicBezTo>
                    <a:pt x="21061" y="1988"/>
                    <a:pt x="21098" y="1490"/>
                    <a:pt x="21131" y="992"/>
                  </a:cubicBezTo>
                  <a:cubicBezTo>
                    <a:pt x="21153" y="649"/>
                    <a:pt x="21117" y="306"/>
                    <a:pt x="20785" y="122"/>
                  </a:cubicBezTo>
                  <a:cubicBezTo>
                    <a:pt x="20608" y="26"/>
                    <a:pt x="20404" y="1"/>
                    <a:pt x="201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4" name="Google Shape;17134;p28"/>
            <p:cNvSpPr/>
            <p:nvPr/>
          </p:nvSpPr>
          <p:spPr>
            <a:xfrm>
              <a:off x="1585450" y="743650"/>
              <a:ext cx="84075" cy="15650"/>
            </a:xfrm>
            <a:custGeom>
              <a:avLst/>
              <a:gdLst/>
              <a:ahLst/>
              <a:cxnLst/>
              <a:rect l="l" t="t" r="r" b="b"/>
              <a:pathLst>
                <a:path w="3363" h="626" extrusionOk="0">
                  <a:moveTo>
                    <a:pt x="3111" y="1"/>
                  </a:moveTo>
                  <a:cubicBezTo>
                    <a:pt x="3105" y="1"/>
                    <a:pt x="3099" y="1"/>
                    <a:pt x="3094" y="1"/>
                  </a:cubicBezTo>
                  <a:lnTo>
                    <a:pt x="270" y="207"/>
                  </a:lnTo>
                  <a:cubicBezTo>
                    <a:pt x="9" y="225"/>
                    <a:pt x="1" y="626"/>
                    <a:pt x="252" y="626"/>
                  </a:cubicBezTo>
                  <a:cubicBezTo>
                    <a:pt x="258" y="626"/>
                    <a:pt x="264" y="625"/>
                    <a:pt x="270" y="625"/>
                  </a:cubicBezTo>
                  <a:lnTo>
                    <a:pt x="3094" y="421"/>
                  </a:lnTo>
                  <a:cubicBezTo>
                    <a:pt x="3354" y="403"/>
                    <a:pt x="3363" y="1"/>
                    <a:pt x="3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5" name="Google Shape;17135;p28"/>
            <p:cNvSpPr/>
            <p:nvPr/>
          </p:nvSpPr>
          <p:spPr>
            <a:xfrm>
              <a:off x="1615300" y="797950"/>
              <a:ext cx="92225" cy="10975"/>
            </a:xfrm>
            <a:custGeom>
              <a:avLst/>
              <a:gdLst/>
              <a:ahLst/>
              <a:cxnLst/>
              <a:rect l="l" t="t" r="r" b="b"/>
              <a:pathLst>
                <a:path w="3689" h="439" extrusionOk="0">
                  <a:moveTo>
                    <a:pt x="3419" y="1"/>
                  </a:moveTo>
                  <a:cubicBezTo>
                    <a:pt x="3419" y="1"/>
                    <a:pt x="3418" y="1"/>
                    <a:pt x="3418" y="1"/>
                  </a:cubicBezTo>
                  <a:lnTo>
                    <a:pt x="272" y="18"/>
                  </a:lnTo>
                  <a:cubicBezTo>
                    <a:pt x="1" y="20"/>
                    <a:pt x="1" y="438"/>
                    <a:pt x="270" y="438"/>
                  </a:cubicBezTo>
                  <a:cubicBezTo>
                    <a:pt x="271" y="438"/>
                    <a:pt x="271" y="438"/>
                    <a:pt x="272" y="438"/>
                  </a:cubicBezTo>
                  <a:lnTo>
                    <a:pt x="3418" y="421"/>
                  </a:lnTo>
                  <a:cubicBezTo>
                    <a:pt x="3687" y="419"/>
                    <a:pt x="3689" y="1"/>
                    <a:pt x="3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6" name="Google Shape;17136;p28"/>
            <p:cNvSpPr/>
            <p:nvPr/>
          </p:nvSpPr>
          <p:spPr>
            <a:xfrm>
              <a:off x="1729300" y="749175"/>
              <a:ext cx="81375" cy="14575"/>
            </a:xfrm>
            <a:custGeom>
              <a:avLst/>
              <a:gdLst/>
              <a:ahLst/>
              <a:cxnLst/>
              <a:rect l="l" t="t" r="r" b="b"/>
              <a:pathLst>
                <a:path w="3255" h="583" extrusionOk="0">
                  <a:moveTo>
                    <a:pt x="255" y="1"/>
                  </a:moveTo>
                  <a:cubicBezTo>
                    <a:pt x="0" y="1"/>
                    <a:pt x="5" y="404"/>
                    <a:pt x="269" y="421"/>
                  </a:cubicBezTo>
                  <a:lnTo>
                    <a:pt x="2985" y="583"/>
                  </a:lnTo>
                  <a:cubicBezTo>
                    <a:pt x="2990" y="583"/>
                    <a:pt x="2994" y="583"/>
                    <a:pt x="2999" y="583"/>
                  </a:cubicBezTo>
                  <a:cubicBezTo>
                    <a:pt x="3254" y="583"/>
                    <a:pt x="3249" y="180"/>
                    <a:pt x="2985" y="163"/>
                  </a:cubicBezTo>
                  <a:lnTo>
                    <a:pt x="269" y="1"/>
                  </a:lnTo>
                  <a:cubicBezTo>
                    <a:pt x="264" y="1"/>
                    <a:pt x="260" y="1"/>
                    <a:pt x="2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7" name="Google Shape;17137;p28"/>
            <p:cNvSpPr/>
            <p:nvPr/>
          </p:nvSpPr>
          <p:spPr>
            <a:xfrm>
              <a:off x="1759175" y="833150"/>
              <a:ext cx="89450" cy="13575"/>
            </a:xfrm>
            <a:custGeom>
              <a:avLst/>
              <a:gdLst/>
              <a:ahLst/>
              <a:cxnLst/>
              <a:rect l="l" t="t" r="r" b="b"/>
              <a:pathLst>
                <a:path w="3578" h="543" extrusionOk="0">
                  <a:moveTo>
                    <a:pt x="243" y="0"/>
                  </a:moveTo>
                  <a:cubicBezTo>
                    <a:pt x="1" y="0"/>
                    <a:pt x="11" y="393"/>
                    <a:pt x="268" y="420"/>
                  </a:cubicBezTo>
                  <a:cubicBezTo>
                    <a:pt x="1029" y="501"/>
                    <a:pt x="1793" y="543"/>
                    <a:pt x="2558" y="543"/>
                  </a:cubicBezTo>
                  <a:cubicBezTo>
                    <a:pt x="2807" y="543"/>
                    <a:pt x="3057" y="538"/>
                    <a:pt x="3306" y="529"/>
                  </a:cubicBezTo>
                  <a:cubicBezTo>
                    <a:pt x="3573" y="519"/>
                    <a:pt x="3577" y="109"/>
                    <a:pt x="3315" y="109"/>
                  </a:cubicBezTo>
                  <a:cubicBezTo>
                    <a:pt x="3312" y="109"/>
                    <a:pt x="3309" y="109"/>
                    <a:pt x="3306" y="110"/>
                  </a:cubicBezTo>
                  <a:cubicBezTo>
                    <a:pt x="3053" y="119"/>
                    <a:pt x="2799" y="123"/>
                    <a:pt x="2546" y="123"/>
                  </a:cubicBezTo>
                  <a:cubicBezTo>
                    <a:pt x="1785" y="123"/>
                    <a:pt x="1025" y="83"/>
                    <a:pt x="268" y="1"/>
                  </a:cubicBezTo>
                  <a:cubicBezTo>
                    <a:pt x="260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8" name="Google Shape;17138;p28"/>
            <p:cNvSpPr/>
            <p:nvPr/>
          </p:nvSpPr>
          <p:spPr>
            <a:xfrm>
              <a:off x="1628900" y="876550"/>
              <a:ext cx="94850" cy="13550"/>
            </a:xfrm>
            <a:custGeom>
              <a:avLst/>
              <a:gdLst/>
              <a:ahLst/>
              <a:cxnLst/>
              <a:rect l="l" t="t" r="r" b="b"/>
              <a:pathLst>
                <a:path w="3794" h="542" extrusionOk="0">
                  <a:moveTo>
                    <a:pt x="3549" y="0"/>
                  </a:moveTo>
                  <a:cubicBezTo>
                    <a:pt x="3542" y="0"/>
                    <a:pt x="3534" y="1"/>
                    <a:pt x="3526" y="1"/>
                  </a:cubicBezTo>
                  <a:cubicBezTo>
                    <a:pt x="2708" y="82"/>
                    <a:pt x="1887" y="122"/>
                    <a:pt x="1066" y="122"/>
                  </a:cubicBezTo>
                  <a:cubicBezTo>
                    <a:pt x="801" y="122"/>
                    <a:pt x="535" y="118"/>
                    <a:pt x="270" y="110"/>
                  </a:cubicBezTo>
                  <a:cubicBezTo>
                    <a:pt x="267" y="109"/>
                    <a:pt x="265" y="109"/>
                    <a:pt x="262" y="109"/>
                  </a:cubicBezTo>
                  <a:cubicBezTo>
                    <a:pt x="0" y="109"/>
                    <a:pt x="3" y="522"/>
                    <a:pt x="270" y="529"/>
                  </a:cubicBezTo>
                  <a:cubicBezTo>
                    <a:pt x="529" y="537"/>
                    <a:pt x="788" y="541"/>
                    <a:pt x="1047" y="541"/>
                  </a:cubicBezTo>
                  <a:cubicBezTo>
                    <a:pt x="1874" y="541"/>
                    <a:pt x="2701" y="501"/>
                    <a:pt x="3526" y="421"/>
                  </a:cubicBezTo>
                  <a:cubicBezTo>
                    <a:pt x="3784" y="396"/>
                    <a:pt x="3793" y="0"/>
                    <a:pt x="35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39" name="Google Shape;17139;p28"/>
            <p:cNvSpPr/>
            <p:nvPr/>
          </p:nvSpPr>
          <p:spPr>
            <a:xfrm>
              <a:off x="1783500" y="893950"/>
              <a:ext cx="138400" cy="17275"/>
            </a:xfrm>
            <a:custGeom>
              <a:avLst/>
              <a:gdLst/>
              <a:ahLst/>
              <a:cxnLst/>
              <a:rect l="l" t="t" r="r" b="b"/>
              <a:pathLst>
                <a:path w="5536" h="691" extrusionOk="0">
                  <a:moveTo>
                    <a:pt x="5279" y="1"/>
                  </a:moveTo>
                  <a:cubicBezTo>
                    <a:pt x="5275" y="1"/>
                    <a:pt x="5271" y="1"/>
                    <a:pt x="5266" y="1"/>
                  </a:cubicBezTo>
                  <a:lnTo>
                    <a:pt x="271" y="272"/>
                  </a:lnTo>
                  <a:cubicBezTo>
                    <a:pt x="8" y="286"/>
                    <a:pt x="1" y="691"/>
                    <a:pt x="257" y="691"/>
                  </a:cubicBezTo>
                  <a:cubicBezTo>
                    <a:pt x="262" y="691"/>
                    <a:pt x="266" y="691"/>
                    <a:pt x="271" y="690"/>
                  </a:cubicBezTo>
                  <a:lnTo>
                    <a:pt x="5266" y="419"/>
                  </a:lnTo>
                  <a:cubicBezTo>
                    <a:pt x="5530" y="406"/>
                    <a:pt x="5536" y="1"/>
                    <a:pt x="52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0" name="Google Shape;17140;p28"/>
            <p:cNvSpPr/>
            <p:nvPr/>
          </p:nvSpPr>
          <p:spPr>
            <a:xfrm>
              <a:off x="2007500" y="876575"/>
              <a:ext cx="51225" cy="13225"/>
            </a:xfrm>
            <a:custGeom>
              <a:avLst/>
              <a:gdLst/>
              <a:ahLst/>
              <a:cxnLst/>
              <a:rect l="l" t="t" r="r" b="b"/>
              <a:pathLst>
                <a:path w="2049" h="529" extrusionOk="0">
                  <a:moveTo>
                    <a:pt x="1850" y="0"/>
                  </a:moveTo>
                  <a:cubicBezTo>
                    <a:pt x="1846" y="0"/>
                    <a:pt x="1842" y="0"/>
                    <a:pt x="1839" y="0"/>
                  </a:cubicBezTo>
                  <a:lnTo>
                    <a:pt x="211" y="109"/>
                  </a:lnTo>
                  <a:cubicBezTo>
                    <a:pt x="98" y="116"/>
                    <a:pt x="1" y="199"/>
                    <a:pt x="1" y="319"/>
                  </a:cubicBezTo>
                  <a:cubicBezTo>
                    <a:pt x="1" y="423"/>
                    <a:pt x="91" y="529"/>
                    <a:pt x="199" y="529"/>
                  </a:cubicBezTo>
                  <a:cubicBezTo>
                    <a:pt x="203" y="529"/>
                    <a:pt x="207" y="529"/>
                    <a:pt x="211" y="528"/>
                  </a:cubicBezTo>
                  <a:lnTo>
                    <a:pt x="1839" y="420"/>
                  </a:lnTo>
                  <a:cubicBezTo>
                    <a:pt x="1951" y="413"/>
                    <a:pt x="2048" y="329"/>
                    <a:pt x="2048" y="210"/>
                  </a:cubicBezTo>
                  <a:cubicBezTo>
                    <a:pt x="2048" y="106"/>
                    <a:pt x="1959" y="0"/>
                    <a:pt x="18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1" name="Google Shape;17141;p28"/>
            <p:cNvSpPr/>
            <p:nvPr/>
          </p:nvSpPr>
          <p:spPr>
            <a:xfrm>
              <a:off x="2003325" y="781600"/>
              <a:ext cx="78575" cy="11775"/>
            </a:xfrm>
            <a:custGeom>
              <a:avLst/>
              <a:gdLst/>
              <a:ahLst/>
              <a:cxnLst/>
              <a:rect l="l" t="t" r="r" b="b"/>
              <a:pathLst>
                <a:path w="3143" h="471" extrusionOk="0">
                  <a:moveTo>
                    <a:pt x="251" y="1"/>
                  </a:moveTo>
                  <a:cubicBezTo>
                    <a:pt x="0" y="1"/>
                    <a:pt x="8" y="400"/>
                    <a:pt x="270" y="420"/>
                  </a:cubicBezTo>
                  <a:cubicBezTo>
                    <a:pt x="703" y="454"/>
                    <a:pt x="1137" y="470"/>
                    <a:pt x="1572" y="470"/>
                  </a:cubicBezTo>
                  <a:cubicBezTo>
                    <a:pt x="2006" y="470"/>
                    <a:pt x="2440" y="454"/>
                    <a:pt x="2873" y="420"/>
                  </a:cubicBezTo>
                  <a:cubicBezTo>
                    <a:pt x="3135" y="400"/>
                    <a:pt x="3143" y="1"/>
                    <a:pt x="2892" y="1"/>
                  </a:cubicBezTo>
                  <a:cubicBezTo>
                    <a:pt x="2886" y="1"/>
                    <a:pt x="2880" y="1"/>
                    <a:pt x="2873" y="2"/>
                  </a:cubicBezTo>
                  <a:cubicBezTo>
                    <a:pt x="2440" y="34"/>
                    <a:pt x="2006" y="51"/>
                    <a:pt x="1572" y="51"/>
                  </a:cubicBezTo>
                  <a:cubicBezTo>
                    <a:pt x="1137" y="51"/>
                    <a:pt x="703" y="34"/>
                    <a:pt x="270" y="2"/>
                  </a:cubicBezTo>
                  <a:cubicBezTo>
                    <a:pt x="263" y="1"/>
                    <a:pt x="257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2" name="Google Shape;17142;p28"/>
            <p:cNvSpPr/>
            <p:nvPr/>
          </p:nvSpPr>
          <p:spPr>
            <a:xfrm>
              <a:off x="1984325" y="821950"/>
              <a:ext cx="92100" cy="18600"/>
            </a:xfrm>
            <a:custGeom>
              <a:avLst/>
              <a:gdLst/>
              <a:ahLst/>
              <a:cxnLst/>
              <a:rect l="l" t="t" r="r" b="b"/>
              <a:pathLst>
                <a:path w="3684" h="744" extrusionOk="0">
                  <a:moveTo>
                    <a:pt x="3441" y="0"/>
                  </a:moveTo>
                  <a:cubicBezTo>
                    <a:pt x="3433" y="0"/>
                    <a:pt x="3424" y="0"/>
                    <a:pt x="3416" y="1"/>
                  </a:cubicBezTo>
                  <a:lnTo>
                    <a:pt x="268" y="324"/>
                  </a:lnTo>
                  <a:cubicBezTo>
                    <a:pt x="10" y="350"/>
                    <a:pt x="1" y="744"/>
                    <a:pt x="243" y="744"/>
                  </a:cubicBezTo>
                  <a:cubicBezTo>
                    <a:pt x="251" y="744"/>
                    <a:pt x="259" y="743"/>
                    <a:pt x="268" y="742"/>
                  </a:cubicBezTo>
                  <a:lnTo>
                    <a:pt x="3416" y="420"/>
                  </a:lnTo>
                  <a:cubicBezTo>
                    <a:pt x="3672" y="394"/>
                    <a:pt x="3683" y="0"/>
                    <a:pt x="3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3" name="Google Shape;17143;p28"/>
            <p:cNvSpPr/>
            <p:nvPr/>
          </p:nvSpPr>
          <p:spPr>
            <a:xfrm>
              <a:off x="2095550" y="716450"/>
              <a:ext cx="90250" cy="18825"/>
            </a:xfrm>
            <a:custGeom>
              <a:avLst/>
              <a:gdLst/>
              <a:ahLst/>
              <a:cxnLst/>
              <a:rect l="l" t="t" r="r" b="b"/>
              <a:pathLst>
                <a:path w="3610" h="753" extrusionOk="0">
                  <a:moveTo>
                    <a:pt x="3305" y="1"/>
                  </a:moveTo>
                  <a:cubicBezTo>
                    <a:pt x="3288" y="1"/>
                    <a:pt x="3271" y="3"/>
                    <a:pt x="3253" y="7"/>
                  </a:cubicBezTo>
                  <a:cubicBezTo>
                    <a:pt x="2288" y="225"/>
                    <a:pt x="1301" y="334"/>
                    <a:pt x="312" y="334"/>
                  </a:cubicBezTo>
                  <a:cubicBezTo>
                    <a:pt x="298" y="334"/>
                    <a:pt x="284" y="334"/>
                    <a:pt x="270" y="334"/>
                  </a:cubicBezTo>
                  <a:cubicBezTo>
                    <a:pt x="1" y="334"/>
                    <a:pt x="1" y="751"/>
                    <a:pt x="270" y="753"/>
                  </a:cubicBezTo>
                  <a:cubicBezTo>
                    <a:pt x="284" y="753"/>
                    <a:pt x="298" y="753"/>
                    <a:pt x="312" y="753"/>
                  </a:cubicBezTo>
                  <a:cubicBezTo>
                    <a:pt x="1338" y="753"/>
                    <a:pt x="2363" y="638"/>
                    <a:pt x="3365" y="411"/>
                  </a:cubicBezTo>
                  <a:cubicBezTo>
                    <a:pt x="3610" y="355"/>
                    <a:pt x="3529" y="1"/>
                    <a:pt x="33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4" name="Google Shape;17144;p28"/>
            <p:cNvSpPr/>
            <p:nvPr/>
          </p:nvSpPr>
          <p:spPr>
            <a:xfrm>
              <a:off x="2135000" y="822250"/>
              <a:ext cx="94650" cy="21275"/>
            </a:xfrm>
            <a:custGeom>
              <a:avLst/>
              <a:gdLst/>
              <a:ahLst/>
              <a:cxnLst/>
              <a:rect l="l" t="t" r="r" b="b"/>
              <a:pathLst>
                <a:path w="3786" h="851" extrusionOk="0">
                  <a:moveTo>
                    <a:pt x="3596" y="1"/>
                  </a:moveTo>
                  <a:cubicBezTo>
                    <a:pt x="3589" y="1"/>
                    <a:pt x="3583" y="1"/>
                    <a:pt x="3576" y="2"/>
                  </a:cubicBezTo>
                  <a:lnTo>
                    <a:pt x="210" y="430"/>
                  </a:lnTo>
                  <a:cubicBezTo>
                    <a:pt x="98" y="445"/>
                    <a:pt x="2" y="516"/>
                    <a:pt x="1" y="640"/>
                  </a:cubicBezTo>
                  <a:cubicBezTo>
                    <a:pt x="1" y="736"/>
                    <a:pt x="89" y="851"/>
                    <a:pt x="193" y="851"/>
                  </a:cubicBezTo>
                  <a:cubicBezTo>
                    <a:pt x="199" y="851"/>
                    <a:pt x="205" y="850"/>
                    <a:pt x="210" y="850"/>
                  </a:cubicBezTo>
                  <a:lnTo>
                    <a:pt x="3576" y="420"/>
                  </a:lnTo>
                  <a:cubicBezTo>
                    <a:pt x="3689" y="406"/>
                    <a:pt x="3784" y="334"/>
                    <a:pt x="3786" y="210"/>
                  </a:cubicBezTo>
                  <a:cubicBezTo>
                    <a:pt x="3786" y="114"/>
                    <a:pt x="3700" y="1"/>
                    <a:pt x="3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5" name="Google Shape;17145;p28"/>
            <p:cNvSpPr/>
            <p:nvPr/>
          </p:nvSpPr>
          <p:spPr>
            <a:xfrm>
              <a:off x="2183875" y="882325"/>
              <a:ext cx="53925" cy="13200"/>
            </a:xfrm>
            <a:custGeom>
              <a:avLst/>
              <a:gdLst/>
              <a:ahLst/>
              <a:cxnLst/>
              <a:rect l="l" t="t" r="r" b="b"/>
              <a:pathLst>
                <a:path w="2157" h="528" extrusionOk="0">
                  <a:moveTo>
                    <a:pt x="1958" y="0"/>
                  </a:moveTo>
                  <a:cubicBezTo>
                    <a:pt x="1955" y="0"/>
                    <a:pt x="1951" y="0"/>
                    <a:pt x="1947" y="1"/>
                  </a:cubicBezTo>
                  <a:lnTo>
                    <a:pt x="211" y="109"/>
                  </a:lnTo>
                  <a:cubicBezTo>
                    <a:pt x="98" y="115"/>
                    <a:pt x="1" y="200"/>
                    <a:pt x="1" y="319"/>
                  </a:cubicBezTo>
                  <a:cubicBezTo>
                    <a:pt x="1" y="423"/>
                    <a:pt x="91" y="528"/>
                    <a:pt x="199" y="528"/>
                  </a:cubicBezTo>
                  <a:cubicBezTo>
                    <a:pt x="203" y="528"/>
                    <a:pt x="207" y="527"/>
                    <a:pt x="211" y="527"/>
                  </a:cubicBezTo>
                  <a:lnTo>
                    <a:pt x="1947" y="419"/>
                  </a:lnTo>
                  <a:cubicBezTo>
                    <a:pt x="2061" y="413"/>
                    <a:pt x="2157" y="328"/>
                    <a:pt x="2157" y="211"/>
                  </a:cubicBezTo>
                  <a:cubicBezTo>
                    <a:pt x="2157" y="105"/>
                    <a:pt x="2068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6" name="Google Shape;17146;p28"/>
            <p:cNvSpPr/>
            <p:nvPr/>
          </p:nvSpPr>
          <p:spPr>
            <a:xfrm>
              <a:off x="2578875" y="687300"/>
              <a:ext cx="37300" cy="49225"/>
            </a:xfrm>
            <a:custGeom>
              <a:avLst/>
              <a:gdLst/>
              <a:ahLst/>
              <a:cxnLst/>
              <a:rect l="l" t="t" r="r" b="b"/>
              <a:pathLst>
                <a:path w="1492" h="1969" extrusionOk="0">
                  <a:moveTo>
                    <a:pt x="536" y="1427"/>
                  </a:moveTo>
                  <a:cubicBezTo>
                    <a:pt x="538" y="1429"/>
                    <a:pt x="540" y="1431"/>
                    <a:pt x="542" y="1434"/>
                  </a:cubicBezTo>
                  <a:lnTo>
                    <a:pt x="542" y="1434"/>
                  </a:lnTo>
                  <a:cubicBezTo>
                    <a:pt x="540" y="1431"/>
                    <a:pt x="538" y="1428"/>
                    <a:pt x="536" y="1427"/>
                  </a:cubicBezTo>
                  <a:close/>
                  <a:moveTo>
                    <a:pt x="561" y="685"/>
                  </a:moveTo>
                  <a:cubicBezTo>
                    <a:pt x="613" y="706"/>
                    <a:pt x="664" y="731"/>
                    <a:pt x="713" y="761"/>
                  </a:cubicBezTo>
                  <a:cubicBezTo>
                    <a:pt x="754" y="783"/>
                    <a:pt x="793" y="809"/>
                    <a:pt x="827" y="841"/>
                  </a:cubicBezTo>
                  <a:cubicBezTo>
                    <a:pt x="851" y="861"/>
                    <a:pt x="871" y="881"/>
                    <a:pt x="892" y="903"/>
                  </a:cubicBezTo>
                  <a:cubicBezTo>
                    <a:pt x="906" y="917"/>
                    <a:pt x="918" y="931"/>
                    <a:pt x="929" y="949"/>
                  </a:cubicBezTo>
                  <a:cubicBezTo>
                    <a:pt x="946" y="972"/>
                    <a:pt x="962" y="997"/>
                    <a:pt x="976" y="1024"/>
                  </a:cubicBezTo>
                  <a:cubicBezTo>
                    <a:pt x="986" y="1041"/>
                    <a:pt x="995" y="1058"/>
                    <a:pt x="1000" y="1077"/>
                  </a:cubicBezTo>
                  <a:cubicBezTo>
                    <a:pt x="1006" y="1099"/>
                    <a:pt x="1011" y="1121"/>
                    <a:pt x="1017" y="1143"/>
                  </a:cubicBezTo>
                  <a:cubicBezTo>
                    <a:pt x="1017" y="1143"/>
                    <a:pt x="1017" y="1145"/>
                    <a:pt x="1017" y="1145"/>
                  </a:cubicBezTo>
                  <a:cubicBezTo>
                    <a:pt x="1019" y="1160"/>
                    <a:pt x="1019" y="1176"/>
                    <a:pt x="1019" y="1192"/>
                  </a:cubicBezTo>
                  <a:cubicBezTo>
                    <a:pt x="1020" y="1213"/>
                    <a:pt x="1019" y="1237"/>
                    <a:pt x="1017" y="1259"/>
                  </a:cubicBezTo>
                  <a:cubicBezTo>
                    <a:pt x="1015" y="1260"/>
                    <a:pt x="1015" y="1260"/>
                    <a:pt x="1015" y="1262"/>
                  </a:cubicBezTo>
                  <a:cubicBezTo>
                    <a:pt x="1014" y="1271"/>
                    <a:pt x="1012" y="1281"/>
                    <a:pt x="1009" y="1290"/>
                  </a:cubicBezTo>
                  <a:cubicBezTo>
                    <a:pt x="1004" y="1312"/>
                    <a:pt x="997" y="1334"/>
                    <a:pt x="990" y="1355"/>
                  </a:cubicBezTo>
                  <a:lnTo>
                    <a:pt x="990" y="1355"/>
                  </a:lnTo>
                  <a:cubicBezTo>
                    <a:pt x="990" y="1355"/>
                    <a:pt x="990" y="1354"/>
                    <a:pt x="990" y="1354"/>
                  </a:cubicBezTo>
                  <a:lnTo>
                    <a:pt x="990" y="1354"/>
                  </a:lnTo>
                  <a:cubicBezTo>
                    <a:pt x="989" y="1354"/>
                    <a:pt x="967" y="1402"/>
                    <a:pt x="962" y="1409"/>
                  </a:cubicBezTo>
                  <a:cubicBezTo>
                    <a:pt x="954" y="1425"/>
                    <a:pt x="943" y="1441"/>
                    <a:pt x="932" y="1456"/>
                  </a:cubicBezTo>
                  <a:cubicBezTo>
                    <a:pt x="929" y="1459"/>
                    <a:pt x="903" y="1488"/>
                    <a:pt x="898" y="1492"/>
                  </a:cubicBezTo>
                  <a:cubicBezTo>
                    <a:pt x="893" y="1497"/>
                    <a:pt x="884" y="1505"/>
                    <a:pt x="878" y="1511"/>
                  </a:cubicBezTo>
                  <a:cubicBezTo>
                    <a:pt x="878" y="1511"/>
                    <a:pt x="878" y="1510"/>
                    <a:pt x="878" y="1510"/>
                  </a:cubicBezTo>
                  <a:lnTo>
                    <a:pt x="878" y="1510"/>
                  </a:lnTo>
                  <a:cubicBezTo>
                    <a:pt x="878" y="1510"/>
                    <a:pt x="877" y="1511"/>
                    <a:pt x="876" y="1511"/>
                  </a:cubicBezTo>
                  <a:cubicBezTo>
                    <a:pt x="867" y="1516"/>
                    <a:pt x="820" y="1538"/>
                    <a:pt x="825" y="1538"/>
                  </a:cubicBezTo>
                  <a:cubicBezTo>
                    <a:pt x="825" y="1538"/>
                    <a:pt x="826" y="1538"/>
                    <a:pt x="827" y="1538"/>
                  </a:cubicBezTo>
                  <a:lnTo>
                    <a:pt x="827" y="1538"/>
                  </a:lnTo>
                  <a:cubicBezTo>
                    <a:pt x="811" y="1543"/>
                    <a:pt x="794" y="1548"/>
                    <a:pt x="776" y="1552"/>
                  </a:cubicBezTo>
                  <a:lnTo>
                    <a:pt x="730" y="1552"/>
                  </a:lnTo>
                  <a:cubicBezTo>
                    <a:pt x="721" y="1549"/>
                    <a:pt x="711" y="1547"/>
                    <a:pt x="702" y="1546"/>
                  </a:cubicBezTo>
                  <a:cubicBezTo>
                    <a:pt x="693" y="1542"/>
                    <a:pt x="683" y="1539"/>
                    <a:pt x="674" y="1536"/>
                  </a:cubicBezTo>
                  <a:cubicBezTo>
                    <a:pt x="669" y="1535"/>
                    <a:pt x="660" y="1530"/>
                    <a:pt x="653" y="1527"/>
                  </a:cubicBezTo>
                  <a:cubicBezTo>
                    <a:pt x="635" y="1516"/>
                    <a:pt x="619" y="1506"/>
                    <a:pt x="602" y="1494"/>
                  </a:cubicBezTo>
                  <a:cubicBezTo>
                    <a:pt x="599" y="1489"/>
                    <a:pt x="569" y="1464"/>
                    <a:pt x="563" y="1456"/>
                  </a:cubicBezTo>
                  <a:cubicBezTo>
                    <a:pt x="558" y="1450"/>
                    <a:pt x="549" y="1442"/>
                    <a:pt x="542" y="1434"/>
                  </a:cubicBezTo>
                  <a:lnTo>
                    <a:pt x="542" y="1434"/>
                  </a:lnTo>
                  <a:cubicBezTo>
                    <a:pt x="544" y="1437"/>
                    <a:pt x="545" y="1439"/>
                    <a:pt x="545" y="1439"/>
                  </a:cubicBezTo>
                  <a:cubicBezTo>
                    <a:pt x="545" y="1439"/>
                    <a:pt x="541" y="1435"/>
                    <a:pt x="531" y="1420"/>
                  </a:cubicBezTo>
                  <a:cubicBezTo>
                    <a:pt x="516" y="1397"/>
                    <a:pt x="502" y="1373"/>
                    <a:pt x="487" y="1350"/>
                  </a:cubicBezTo>
                  <a:cubicBezTo>
                    <a:pt x="481" y="1337"/>
                    <a:pt x="475" y="1325"/>
                    <a:pt x="470" y="1312"/>
                  </a:cubicBezTo>
                  <a:cubicBezTo>
                    <a:pt x="469" y="1309"/>
                    <a:pt x="470" y="1312"/>
                    <a:pt x="467" y="1304"/>
                  </a:cubicBezTo>
                  <a:cubicBezTo>
                    <a:pt x="459" y="1281"/>
                    <a:pt x="451" y="1257"/>
                    <a:pt x="445" y="1234"/>
                  </a:cubicBezTo>
                  <a:cubicBezTo>
                    <a:pt x="444" y="1228"/>
                    <a:pt x="437" y="1195"/>
                    <a:pt x="436" y="1188"/>
                  </a:cubicBezTo>
                  <a:cubicBezTo>
                    <a:pt x="433" y="1160"/>
                    <a:pt x="431" y="1132"/>
                    <a:pt x="431" y="1104"/>
                  </a:cubicBezTo>
                  <a:cubicBezTo>
                    <a:pt x="436" y="960"/>
                    <a:pt x="487" y="820"/>
                    <a:pt x="561" y="685"/>
                  </a:cubicBezTo>
                  <a:close/>
                  <a:moveTo>
                    <a:pt x="623" y="0"/>
                  </a:moveTo>
                  <a:cubicBezTo>
                    <a:pt x="551" y="0"/>
                    <a:pt x="482" y="40"/>
                    <a:pt x="439" y="104"/>
                  </a:cubicBezTo>
                  <a:cubicBezTo>
                    <a:pt x="230" y="400"/>
                    <a:pt x="27" y="722"/>
                    <a:pt x="13" y="1094"/>
                  </a:cubicBezTo>
                  <a:cubicBezTo>
                    <a:pt x="0" y="1397"/>
                    <a:pt x="157" y="1713"/>
                    <a:pt x="415" y="1875"/>
                  </a:cubicBezTo>
                  <a:cubicBezTo>
                    <a:pt x="519" y="1938"/>
                    <a:pt x="634" y="1968"/>
                    <a:pt x="749" y="1968"/>
                  </a:cubicBezTo>
                  <a:cubicBezTo>
                    <a:pt x="935" y="1968"/>
                    <a:pt x="1119" y="1887"/>
                    <a:pt x="1244" y="1734"/>
                  </a:cubicBezTo>
                  <a:cubicBezTo>
                    <a:pt x="1445" y="1494"/>
                    <a:pt x="1492" y="1160"/>
                    <a:pt x="1366" y="873"/>
                  </a:cubicBezTo>
                  <a:cubicBezTo>
                    <a:pt x="1257" y="623"/>
                    <a:pt x="1037" y="443"/>
                    <a:pt x="790" y="331"/>
                  </a:cubicBezTo>
                  <a:lnTo>
                    <a:pt x="801" y="316"/>
                  </a:lnTo>
                  <a:cubicBezTo>
                    <a:pt x="865" y="223"/>
                    <a:pt x="816" y="82"/>
                    <a:pt x="726" y="29"/>
                  </a:cubicBezTo>
                  <a:cubicBezTo>
                    <a:pt x="692" y="9"/>
                    <a:pt x="657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7" name="Google Shape;17147;p28"/>
            <p:cNvSpPr/>
            <p:nvPr/>
          </p:nvSpPr>
          <p:spPr>
            <a:xfrm>
              <a:off x="1443500" y="613475"/>
              <a:ext cx="16125" cy="45750"/>
            </a:xfrm>
            <a:custGeom>
              <a:avLst/>
              <a:gdLst/>
              <a:ahLst/>
              <a:cxnLst/>
              <a:rect l="l" t="t" r="r" b="b"/>
              <a:pathLst>
                <a:path w="645" h="1830" extrusionOk="0">
                  <a:moveTo>
                    <a:pt x="433" y="0"/>
                  </a:moveTo>
                  <a:cubicBezTo>
                    <a:pt x="342" y="0"/>
                    <a:pt x="238" y="59"/>
                    <a:pt x="223" y="152"/>
                  </a:cubicBezTo>
                  <a:cubicBezTo>
                    <a:pt x="154" y="624"/>
                    <a:pt x="85" y="1094"/>
                    <a:pt x="16" y="1566"/>
                  </a:cubicBezTo>
                  <a:cubicBezTo>
                    <a:pt x="1" y="1677"/>
                    <a:pt x="45" y="1791"/>
                    <a:pt x="164" y="1823"/>
                  </a:cubicBezTo>
                  <a:cubicBezTo>
                    <a:pt x="180" y="1827"/>
                    <a:pt x="197" y="1829"/>
                    <a:pt x="214" y="1829"/>
                  </a:cubicBezTo>
                  <a:cubicBezTo>
                    <a:pt x="305" y="1829"/>
                    <a:pt x="408" y="1771"/>
                    <a:pt x="421" y="1677"/>
                  </a:cubicBezTo>
                  <a:cubicBezTo>
                    <a:pt x="490" y="1205"/>
                    <a:pt x="559" y="735"/>
                    <a:pt x="627" y="265"/>
                  </a:cubicBezTo>
                  <a:cubicBezTo>
                    <a:pt x="645" y="152"/>
                    <a:pt x="601" y="40"/>
                    <a:pt x="482" y="7"/>
                  </a:cubicBezTo>
                  <a:cubicBezTo>
                    <a:pt x="467" y="2"/>
                    <a:pt x="450" y="0"/>
                    <a:pt x="4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8" name="Google Shape;17148;p28"/>
            <p:cNvSpPr/>
            <p:nvPr/>
          </p:nvSpPr>
          <p:spPr>
            <a:xfrm>
              <a:off x="1979500" y="1058875"/>
              <a:ext cx="118325" cy="125100"/>
            </a:xfrm>
            <a:custGeom>
              <a:avLst/>
              <a:gdLst/>
              <a:ahLst/>
              <a:cxnLst/>
              <a:rect l="l" t="t" r="r" b="b"/>
              <a:pathLst>
                <a:path w="4733" h="5004" extrusionOk="0">
                  <a:moveTo>
                    <a:pt x="2132" y="0"/>
                  </a:moveTo>
                  <a:cubicBezTo>
                    <a:pt x="2054" y="0"/>
                    <a:pt x="1976" y="25"/>
                    <a:pt x="1917" y="75"/>
                  </a:cubicBezTo>
                  <a:cubicBezTo>
                    <a:pt x="1382" y="79"/>
                    <a:pt x="848" y="99"/>
                    <a:pt x="314" y="154"/>
                  </a:cubicBezTo>
                  <a:cubicBezTo>
                    <a:pt x="145" y="171"/>
                    <a:pt x="0" y="285"/>
                    <a:pt x="0" y="469"/>
                  </a:cubicBezTo>
                  <a:cubicBezTo>
                    <a:pt x="0" y="618"/>
                    <a:pt x="131" y="785"/>
                    <a:pt x="289" y="785"/>
                  </a:cubicBezTo>
                  <a:cubicBezTo>
                    <a:pt x="297" y="785"/>
                    <a:pt x="305" y="785"/>
                    <a:pt x="314" y="784"/>
                  </a:cubicBezTo>
                  <a:cubicBezTo>
                    <a:pt x="812" y="732"/>
                    <a:pt x="1312" y="708"/>
                    <a:pt x="1812" y="702"/>
                  </a:cubicBezTo>
                  <a:lnTo>
                    <a:pt x="1812" y="702"/>
                  </a:lnTo>
                  <a:cubicBezTo>
                    <a:pt x="1799" y="2037"/>
                    <a:pt x="1733" y="3370"/>
                    <a:pt x="1616" y="4702"/>
                  </a:cubicBezTo>
                  <a:cubicBezTo>
                    <a:pt x="1598" y="4903"/>
                    <a:pt x="1746" y="5004"/>
                    <a:pt x="1903" y="5004"/>
                  </a:cubicBezTo>
                  <a:cubicBezTo>
                    <a:pt x="2061" y="5004"/>
                    <a:pt x="2228" y="4903"/>
                    <a:pt x="2246" y="4702"/>
                  </a:cubicBezTo>
                  <a:cubicBezTo>
                    <a:pt x="2363" y="3370"/>
                    <a:pt x="2427" y="2037"/>
                    <a:pt x="2441" y="699"/>
                  </a:cubicBezTo>
                  <a:cubicBezTo>
                    <a:pt x="3063" y="713"/>
                    <a:pt x="3687" y="762"/>
                    <a:pt x="4304" y="846"/>
                  </a:cubicBezTo>
                  <a:cubicBezTo>
                    <a:pt x="4327" y="850"/>
                    <a:pt x="4350" y="851"/>
                    <a:pt x="4372" y="851"/>
                  </a:cubicBezTo>
                  <a:cubicBezTo>
                    <a:pt x="4516" y="851"/>
                    <a:pt x="4649" y="781"/>
                    <a:pt x="4691" y="627"/>
                  </a:cubicBezTo>
                  <a:cubicBezTo>
                    <a:pt x="4732" y="480"/>
                    <a:pt x="4641" y="263"/>
                    <a:pt x="4472" y="240"/>
                  </a:cubicBezTo>
                  <a:cubicBezTo>
                    <a:pt x="3765" y="141"/>
                    <a:pt x="3054" y="85"/>
                    <a:pt x="2341" y="71"/>
                  </a:cubicBezTo>
                  <a:cubicBezTo>
                    <a:pt x="2283" y="24"/>
                    <a:pt x="2208" y="0"/>
                    <a:pt x="2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49" name="Google Shape;17149;p28"/>
            <p:cNvSpPr/>
            <p:nvPr/>
          </p:nvSpPr>
          <p:spPr>
            <a:xfrm>
              <a:off x="2066800" y="1125725"/>
              <a:ext cx="39200" cy="72875"/>
            </a:xfrm>
            <a:custGeom>
              <a:avLst/>
              <a:gdLst/>
              <a:ahLst/>
              <a:cxnLst/>
              <a:rect l="l" t="t" r="r" b="b"/>
              <a:pathLst>
                <a:path w="1568" h="2915" extrusionOk="0">
                  <a:moveTo>
                    <a:pt x="665" y="1"/>
                  </a:moveTo>
                  <a:cubicBezTo>
                    <a:pt x="632" y="1"/>
                    <a:pt x="597" y="4"/>
                    <a:pt x="560" y="10"/>
                  </a:cubicBezTo>
                  <a:cubicBezTo>
                    <a:pt x="392" y="38"/>
                    <a:pt x="298" y="245"/>
                    <a:pt x="339" y="397"/>
                  </a:cubicBezTo>
                  <a:cubicBezTo>
                    <a:pt x="372" y="515"/>
                    <a:pt x="461" y="582"/>
                    <a:pt x="565" y="607"/>
                  </a:cubicBezTo>
                  <a:cubicBezTo>
                    <a:pt x="565" y="643"/>
                    <a:pt x="556" y="666"/>
                    <a:pt x="537" y="718"/>
                  </a:cubicBezTo>
                  <a:lnTo>
                    <a:pt x="537" y="718"/>
                  </a:lnTo>
                  <a:cubicBezTo>
                    <a:pt x="538" y="717"/>
                    <a:pt x="538" y="717"/>
                    <a:pt x="538" y="717"/>
                  </a:cubicBezTo>
                  <a:lnTo>
                    <a:pt x="538" y="717"/>
                  </a:lnTo>
                  <a:cubicBezTo>
                    <a:pt x="536" y="717"/>
                    <a:pt x="511" y="773"/>
                    <a:pt x="508" y="779"/>
                  </a:cubicBezTo>
                  <a:cubicBezTo>
                    <a:pt x="491" y="812"/>
                    <a:pt x="472" y="844"/>
                    <a:pt x="452" y="875"/>
                  </a:cubicBezTo>
                  <a:cubicBezTo>
                    <a:pt x="413" y="938"/>
                    <a:pt x="369" y="999"/>
                    <a:pt x="325" y="1058"/>
                  </a:cubicBezTo>
                  <a:cubicBezTo>
                    <a:pt x="151" y="1303"/>
                    <a:pt x="1" y="1577"/>
                    <a:pt x="10" y="1887"/>
                  </a:cubicBezTo>
                  <a:cubicBezTo>
                    <a:pt x="23" y="2227"/>
                    <a:pt x="242" y="2461"/>
                    <a:pt x="549" y="2575"/>
                  </a:cubicBezTo>
                  <a:cubicBezTo>
                    <a:pt x="649" y="2611"/>
                    <a:pt x="753" y="2633"/>
                    <a:pt x="855" y="2667"/>
                  </a:cubicBezTo>
                  <a:lnTo>
                    <a:pt x="894" y="2683"/>
                  </a:lnTo>
                  <a:cubicBezTo>
                    <a:pt x="902" y="2688"/>
                    <a:pt x="913" y="2694"/>
                    <a:pt x="922" y="2699"/>
                  </a:cubicBezTo>
                  <a:cubicBezTo>
                    <a:pt x="966" y="2827"/>
                    <a:pt x="1090" y="2915"/>
                    <a:pt x="1222" y="2915"/>
                  </a:cubicBezTo>
                  <a:cubicBezTo>
                    <a:pt x="1248" y="2915"/>
                    <a:pt x="1275" y="2911"/>
                    <a:pt x="1301" y="2904"/>
                  </a:cubicBezTo>
                  <a:cubicBezTo>
                    <a:pt x="1461" y="2860"/>
                    <a:pt x="1568" y="2680"/>
                    <a:pt x="1521" y="2517"/>
                  </a:cubicBezTo>
                  <a:cubicBezTo>
                    <a:pt x="1428" y="2197"/>
                    <a:pt x="1145" y="2094"/>
                    <a:pt x="856" y="2012"/>
                  </a:cubicBezTo>
                  <a:cubicBezTo>
                    <a:pt x="820" y="2001"/>
                    <a:pt x="786" y="1992"/>
                    <a:pt x="753" y="1981"/>
                  </a:cubicBezTo>
                  <a:cubicBezTo>
                    <a:pt x="743" y="1978"/>
                    <a:pt x="714" y="1962"/>
                    <a:pt x="707" y="1961"/>
                  </a:cubicBezTo>
                  <a:cubicBezTo>
                    <a:pt x="691" y="1951"/>
                    <a:pt x="670" y="1939"/>
                    <a:pt x="667" y="1939"/>
                  </a:cubicBezTo>
                  <a:cubicBezTo>
                    <a:pt x="665" y="1939"/>
                    <a:pt x="667" y="1941"/>
                    <a:pt x="674" y="1947"/>
                  </a:cubicBezTo>
                  <a:cubicBezTo>
                    <a:pt x="683" y="1952"/>
                    <a:pt x="686" y="1954"/>
                    <a:pt x="685" y="1954"/>
                  </a:cubicBezTo>
                  <a:cubicBezTo>
                    <a:pt x="684" y="1954"/>
                    <a:pt x="644" y="1929"/>
                    <a:pt x="647" y="1929"/>
                  </a:cubicBezTo>
                  <a:lnTo>
                    <a:pt x="647" y="1929"/>
                  </a:lnTo>
                  <a:cubicBezTo>
                    <a:pt x="648" y="1929"/>
                    <a:pt x="649" y="1929"/>
                    <a:pt x="653" y="1931"/>
                  </a:cubicBezTo>
                  <a:cubicBezTo>
                    <a:pt x="654" y="1931"/>
                    <a:pt x="657" y="1933"/>
                    <a:pt x="659" y="1934"/>
                  </a:cubicBezTo>
                  <a:cubicBezTo>
                    <a:pt x="656" y="1926"/>
                    <a:pt x="651" y="1918"/>
                    <a:pt x="646" y="1912"/>
                  </a:cubicBezTo>
                  <a:cubicBezTo>
                    <a:pt x="646" y="1909"/>
                    <a:pt x="645" y="1906"/>
                    <a:pt x="643" y="1904"/>
                  </a:cubicBezTo>
                  <a:cubicBezTo>
                    <a:pt x="642" y="1898"/>
                    <a:pt x="642" y="1892"/>
                    <a:pt x="640" y="1887"/>
                  </a:cubicBezTo>
                  <a:cubicBezTo>
                    <a:pt x="640" y="1871"/>
                    <a:pt x="638" y="1856"/>
                    <a:pt x="640" y="1842"/>
                  </a:cubicBezTo>
                  <a:cubicBezTo>
                    <a:pt x="640" y="1834"/>
                    <a:pt x="638" y="1828"/>
                    <a:pt x="637" y="1821"/>
                  </a:cubicBezTo>
                  <a:cubicBezTo>
                    <a:pt x="640" y="1815"/>
                    <a:pt x="642" y="1807"/>
                    <a:pt x="645" y="1801"/>
                  </a:cubicBezTo>
                  <a:cubicBezTo>
                    <a:pt x="654" y="1765"/>
                    <a:pt x="664" y="1729"/>
                    <a:pt x="674" y="1693"/>
                  </a:cubicBezTo>
                  <a:cubicBezTo>
                    <a:pt x="679" y="1682"/>
                    <a:pt x="681" y="1677"/>
                    <a:pt x="680" y="1677"/>
                  </a:cubicBezTo>
                  <a:lnTo>
                    <a:pt x="680" y="1677"/>
                  </a:lnTo>
                  <a:cubicBezTo>
                    <a:pt x="680" y="1677"/>
                    <a:pt x="677" y="1681"/>
                    <a:pt x="673" y="1691"/>
                  </a:cubicBezTo>
                  <a:lnTo>
                    <a:pt x="673" y="1691"/>
                  </a:lnTo>
                  <a:cubicBezTo>
                    <a:pt x="682" y="1671"/>
                    <a:pt x="692" y="1652"/>
                    <a:pt x="701" y="1632"/>
                  </a:cubicBezTo>
                  <a:cubicBezTo>
                    <a:pt x="717" y="1604"/>
                    <a:pt x="732" y="1575"/>
                    <a:pt x="750" y="1547"/>
                  </a:cubicBezTo>
                  <a:cubicBezTo>
                    <a:pt x="792" y="1478"/>
                    <a:pt x="842" y="1412"/>
                    <a:pt x="891" y="1345"/>
                  </a:cubicBezTo>
                  <a:cubicBezTo>
                    <a:pt x="996" y="1198"/>
                    <a:pt x="1090" y="1047"/>
                    <a:pt x="1148" y="875"/>
                  </a:cubicBezTo>
                  <a:cubicBezTo>
                    <a:pt x="1276" y="488"/>
                    <a:pt x="1093" y="1"/>
                    <a:pt x="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0" name="Google Shape;17150;p28"/>
            <p:cNvSpPr/>
            <p:nvPr/>
          </p:nvSpPr>
          <p:spPr>
            <a:xfrm>
              <a:off x="2177025" y="1108475"/>
              <a:ext cx="98550" cy="22900"/>
            </a:xfrm>
            <a:custGeom>
              <a:avLst/>
              <a:gdLst/>
              <a:ahLst/>
              <a:cxnLst/>
              <a:rect l="l" t="t" r="r" b="b"/>
              <a:pathLst>
                <a:path w="3942" h="916" extrusionOk="0">
                  <a:moveTo>
                    <a:pt x="1169" y="0"/>
                  </a:moveTo>
                  <a:cubicBezTo>
                    <a:pt x="885" y="0"/>
                    <a:pt x="600" y="13"/>
                    <a:pt x="316" y="37"/>
                  </a:cubicBezTo>
                  <a:cubicBezTo>
                    <a:pt x="146" y="53"/>
                    <a:pt x="1" y="172"/>
                    <a:pt x="1" y="352"/>
                  </a:cubicBezTo>
                  <a:cubicBezTo>
                    <a:pt x="1" y="504"/>
                    <a:pt x="134" y="668"/>
                    <a:pt x="296" y="668"/>
                  </a:cubicBezTo>
                  <a:cubicBezTo>
                    <a:pt x="302" y="668"/>
                    <a:pt x="309" y="668"/>
                    <a:pt x="316" y="667"/>
                  </a:cubicBezTo>
                  <a:cubicBezTo>
                    <a:pt x="596" y="642"/>
                    <a:pt x="878" y="629"/>
                    <a:pt x="1159" y="629"/>
                  </a:cubicBezTo>
                  <a:cubicBezTo>
                    <a:pt x="1917" y="629"/>
                    <a:pt x="2673" y="721"/>
                    <a:pt x="3410" y="905"/>
                  </a:cubicBezTo>
                  <a:cubicBezTo>
                    <a:pt x="3439" y="913"/>
                    <a:pt x="3467" y="916"/>
                    <a:pt x="3493" y="916"/>
                  </a:cubicBezTo>
                  <a:cubicBezTo>
                    <a:pt x="3825" y="916"/>
                    <a:pt x="3942" y="389"/>
                    <a:pt x="3578" y="297"/>
                  </a:cubicBezTo>
                  <a:cubicBezTo>
                    <a:pt x="2789" y="100"/>
                    <a:pt x="1980" y="0"/>
                    <a:pt x="11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1" name="Google Shape;17151;p28"/>
            <p:cNvSpPr/>
            <p:nvPr/>
          </p:nvSpPr>
          <p:spPr>
            <a:xfrm>
              <a:off x="2176275" y="1148350"/>
              <a:ext cx="86525" cy="25625"/>
            </a:xfrm>
            <a:custGeom>
              <a:avLst/>
              <a:gdLst/>
              <a:ahLst/>
              <a:cxnLst/>
              <a:rect l="l" t="t" r="r" b="b"/>
              <a:pathLst>
                <a:path w="3461" h="1025" extrusionOk="0">
                  <a:moveTo>
                    <a:pt x="361" y="1"/>
                  </a:moveTo>
                  <a:cubicBezTo>
                    <a:pt x="217" y="1"/>
                    <a:pt x="85" y="71"/>
                    <a:pt x="42" y="225"/>
                  </a:cubicBezTo>
                  <a:cubicBezTo>
                    <a:pt x="1" y="374"/>
                    <a:pt x="93" y="587"/>
                    <a:pt x="263" y="612"/>
                  </a:cubicBezTo>
                  <a:lnTo>
                    <a:pt x="3033" y="1020"/>
                  </a:lnTo>
                  <a:cubicBezTo>
                    <a:pt x="3055" y="1023"/>
                    <a:pt x="3078" y="1025"/>
                    <a:pt x="3100" y="1025"/>
                  </a:cubicBezTo>
                  <a:cubicBezTo>
                    <a:pt x="3243" y="1025"/>
                    <a:pt x="3376" y="954"/>
                    <a:pt x="3420" y="800"/>
                  </a:cubicBezTo>
                  <a:cubicBezTo>
                    <a:pt x="3460" y="652"/>
                    <a:pt x="3369" y="438"/>
                    <a:pt x="3199" y="413"/>
                  </a:cubicBezTo>
                  <a:lnTo>
                    <a:pt x="429" y="6"/>
                  </a:lnTo>
                  <a:cubicBezTo>
                    <a:pt x="406" y="3"/>
                    <a:pt x="383" y="1"/>
                    <a:pt x="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2" name="Google Shape;17152;p28"/>
            <p:cNvSpPr/>
            <p:nvPr/>
          </p:nvSpPr>
          <p:spPr>
            <a:xfrm>
              <a:off x="2365625" y="1066575"/>
              <a:ext cx="85800" cy="122175"/>
            </a:xfrm>
            <a:custGeom>
              <a:avLst/>
              <a:gdLst/>
              <a:ahLst/>
              <a:cxnLst/>
              <a:rect l="l" t="t" r="r" b="b"/>
              <a:pathLst>
                <a:path w="3432" h="4887" extrusionOk="0">
                  <a:moveTo>
                    <a:pt x="1801" y="0"/>
                  </a:moveTo>
                  <a:cubicBezTo>
                    <a:pt x="1404" y="0"/>
                    <a:pt x="1013" y="149"/>
                    <a:pt x="712" y="440"/>
                  </a:cubicBezTo>
                  <a:cubicBezTo>
                    <a:pt x="486" y="658"/>
                    <a:pt x="703" y="975"/>
                    <a:pt x="947" y="975"/>
                  </a:cubicBezTo>
                  <a:cubicBezTo>
                    <a:pt x="1018" y="975"/>
                    <a:pt x="1091" y="948"/>
                    <a:pt x="1157" y="885"/>
                  </a:cubicBezTo>
                  <a:cubicBezTo>
                    <a:pt x="1333" y="716"/>
                    <a:pt x="1564" y="625"/>
                    <a:pt x="1802" y="625"/>
                  </a:cubicBezTo>
                  <a:cubicBezTo>
                    <a:pt x="1866" y="625"/>
                    <a:pt x="1930" y="632"/>
                    <a:pt x="1994" y="645"/>
                  </a:cubicBezTo>
                  <a:cubicBezTo>
                    <a:pt x="1677" y="1975"/>
                    <a:pt x="1050" y="3216"/>
                    <a:pt x="145" y="4242"/>
                  </a:cubicBezTo>
                  <a:cubicBezTo>
                    <a:pt x="1" y="4405"/>
                    <a:pt x="34" y="4723"/>
                    <a:pt x="283" y="4769"/>
                  </a:cubicBezTo>
                  <a:cubicBezTo>
                    <a:pt x="701" y="4847"/>
                    <a:pt x="1125" y="4886"/>
                    <a:pt x="1549" y="4886"/>
                  </a:cubicBezTo>
                  <a:cubicBezTo>
                    <a:pt x="2057" y="4886"/>
                    <a:pt x="2565" y="4830"/>
                    <a:pt x="3064" y="4717"/>
                  </a:cubicBezTo>
                  <a:cubicBezTo>
                    <a:pt x="3432" y="4634"/>
                    <a:pt x="3311" y="4102"/>
                    <a:pt x="2974" y="4102"/>
                  </a:cubicBezTo>
                  <a:cubicBezTo>
                    <a:pt x="2949" y="4102"/>
                    <a:pt x="2923" y="4104"/>
                    <a:pt x="2896" y="4111"/>
                  </a:cubicBezTo>
                  <a:cubicBezTo>
                    <a:pt x="2456" y="4209"/>
                    <a:pt x="2007" y="4258"/>
                    <a:pt x="1558" y="4258"/>
                  </a:cubicBezTo>
                  <a:cubicBezTo>
                    <a:pt x="1361" y="4258"/>
                    <a:pt x="1164" y="4249"/>
                    <a:pt x="967" y="4230"/>
                  </a:cubicBezTo>
                  <a:cubicBezTo>
                    <a:pt x="1810" y="3142"/>
                    <a:pt x="2392" y="1875"/>
                    <a:pt x="2667" y="527"/>
                  </a:cubicBezTo>
                  <a:cubicBezTo>
                    <a:pt x="2694" y="397"/>
                    <a:pt x="2652" y="237"/>
                    <a:pt x="2523" y="172"/>
                  </a:cubicBezTo>
                  <a:cubicBezTo>
                    <a:pt x="2294" y="57"/>
                    <a:pt x="2046" y="0"/>
                    <a:pt x="18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3" name="Google Shape;17153;p28"/>
            <p:cNvSpPr/>
            <p:nvPr/>
          </p:nvSpPr>
          <p:spPr>
            <a:xfrm>
              <a:off x="2472025" y="1058600"/>
              <a:ext cx="88700" cy="130625"/>
            </a:xfrm>
            <a:custGeom>
              <a:avLst/>
              <a:gdLst/>
              <a:ahLst/>
              <a:cxnLst/>
              <a:rect l="l" t="t" r="r" b="b"/>
              <a:pathLst>
                <a:path w="3548" h="5225" extrusionOk="0">
                  <a:moveTo>
                    <a:pt x="1768" y="1219"/>
                  </a:moveTo>
                  <a:cubicBezTo>
                    <a:pt x="2097" y="1219"/>
                    <a:pt x="2437" y="1452"/>
                    <a:pt x="2568" y="1769"/>
                  </a:cubicBezTo>
                  <a:cubicBezTo>
                    <a:pt x="2848" y="2449"/>
                    <a:pt x="2490" y="3173"/>
                    <a:pt x="2082" y="3712"/>
                  </a:cubicBezTo>
                  <a:cubicBezTo>
                    <a:pt x="1872" y="3991"/>
                    <a:pt x="1631" y="4321"/>
                    <a:pt x="1335" y="4509"/>
                  </a:cubicBezTo>
                  <a:cubicBezTo>
                    <a:pt x="1270" y="4550"/>
                    <a:pt x="1182" y="4605"/>
                    <a:pt x="1099" y="4605"/>
                  </a:cubicBezTo>
                  <a:cubicBezTo>
                    <a:pt x="1070" y="4605"/>
                    <a:pt x="1043" y="4599"/>
                    <a:pt x="1017" y="4583"/>
                  </a:cubicBezTo>
                  <a:cubicBezTo>
                    <a:pt x="896" y="4509"/>
                    <a:pt x="857" y="4276"/>
                    <a:pt x="824" y="4152"/>
                  </a:cubicBezTo>
                  <a:cubicBezTo>
                    <a:pt x="656" y="3549"/>
                    <a:pt x="672" y="2907"/>
                    <a:pt x="841" y="2305"/>
                  </a:cubicBezTo>
                  <a:cubicBezTo>
                    <a:pt x="918" y="2032"/>
                    <a:pt x="1026" y="1769"/>
                    <a:pt x="1166" y="1522"/>
                  </a:cubicBezTo>
                  <a:cubicBezTo>
                    <a:pt x="1213" y="1504"/>
                    <a:pt x="1253" y="1476"/>
                    <a:pt x="1285" y="1439"/>
                  </a:cubicBezTo>
                  <a:cubicBezTo>
                    <a:pt x="1421" y="1285"/>
                    <a:pt x="1593" y="1219"/>
                    <a:pt x="1768" y="1219"/>
                  </a:cubicBezTo>
                  <a:close/>
                  <a:moveTo>
                    <a:pt x="1769" y="0"/>
                  </a:moveTo>
                  <a:cubicBezTo>
                    <a:pt x="1700" y="0"/>
                    <a:pt x="1629" y="23"/>
                    <a:pt x="1564" y="75"/>
                  </a:cubicBezTo>
                  <a:cubicBezTo>
                    <a:pt x="901" y="614"/>
                    <a:pt x="434" y="1376"/>
                    <a:pt x="218" y="2200"/>
                  </a:cubicBezTo>
                  <a:cubicBezTo>
                    <a:pt x="5" y="3013"/>
                    <a:pt x="0" y="3994"/>
                    <a:pt x="378" y="4763"/>
                  </a:cubicBezTo>
                  <a:cubicBezTo>
                    <a:pt x="528" y="5070"/>
                    <a:pt x="801" y="5224"/>
                    <a:pt x="1099" y="5224"/>
                  </a:cubicBezTo>
                  <a:cubicBezTo>
                    <a:pt x="1232" y="5224"/>
                    <a:pt x="1370" y="5193"/>
                    <a:pt x="1504" y="5131"/>
                  </a:cubicBezTo>
                  <a:cubicBezTo>
                    <a:pt x="1935" y="4934"/>
                    <a:pt x="2247" y="4519"/>
                    <a:pt x="2530" y="4155"/>
                  </a:cubicBezTo>
                  <a:cubicBezTo>
                    <a:pt x="3118" y="3400"/>
                    <a:pt x="3547" y="2402"/>
                    <a:pt x="3116" y="1464"/>
                  </a:cubicBezTo>
                  <a:cubicBezTo>
                    <a:pt x="2902" y="992"/>
                    <a:pt x="2416" y="665"/>
                    <a:pt x="1916" y="602"/>
                  </a:cubicBezTo>
                  <a:cubicBezTo>
                    <a:pt x="1947" y="575"/>
                    <a:pt x="1977" y="547"/>
                    <a:pt x="2009" y="520"/>
                  </a:cubicBezTo>
                  <a:cubicBezTo>
                    <a:pt x="2258" y="320"/>
                    <a:pt x="202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4" name="Google Shape;17154;p28"/>
            <p:cNvSpPr/>
            <p:nvPr/>
          </p:nvSpPr>
          <p:spPr>
            <a:xfrm>
              <a:off x="2592350" y="1073050"/>
              <a:ext cx="97650" cy="92900"/>
            </a:xfrm>
            <a:custGeom>
              <a:avLst/>
              <a:gdLst/>
              <a:ahLst/>
              <a:cxnLst/>
              <a:rect l="l" t="t" r="r" b="b"/>
              <a:pathLst>
                <a:path w="3906" h="3716" extrusionOk="0">
                  <a:moveTo>
                    <a:pt x="1856" y="0"/>
                  </a:moveTo>
                  <a:cubicBezTo>
                    <a:pt x="1733" y="0"/>
                    <a:pt x="1616" y="68"/>
                    <a:pt x="1581" y="226"/>
                  </a:cubicBezTo>
                  <a:cubicBezTo>
                    <a:pt x="1470" y="732"/>
                    <a:pt x="1376" y="1243"/>
                    <a:pt x="1302" y="1757"/>
                  </a:cubicBezTo>
                  <a:lnTo>
                    <a:pt x="404" y="1710"/>
                  </a:lnTo>
                  <a:cubicBezTo>
                    <a:pt x="398" y="1709"/>
                    <a:pt x="392" y="1709"/>
                    <a:pt x="385" y="1709"/>
                  </a:cubicBezTo>
                  <a:cubicBezTo>
                    <a:pt x="0" y="1709"/>
                    <a:pt x="8" y="2318"/>
                    <a:pt x="404" y="2340"/>
                  </a:cubicBezTo>
                  <a:lnTo>
                    <a:pt x="1224" y="2382"/>
                  </a:lnTo>
                  <a:cubicBezTo>
                    <a:pt x="1185" y="2722"/>
                    <a:pt x="1152" y="3060"/>
                    <a:pt x="1128" y="3402"/>
                  </a:cubicBezTo>
                  <a:cubicBezTo>
                    <a:pt x="1117" y="3571"/>
                    <a:pt x="1282" y="3715"/>
                    <a:pt x="1443" y="3715"/>
                  </a:cubicBezTo>
                  <a:cubicBezTo>
                    <a:pt x="1623" y="3715"/>
                    <a:pt x="1747" y="3571"/>
                    <a:pt x="1758" y="3402"/>
                  </a:cubicBezTo>
                  <a:cubicBezTo>
                    <a:pt x="1780" y="3071"/>
                    <a:pt x="1813" y="2742"/>
                    <a:pt x="1850" y="2415"/>
                  </a:cubicBezTo>
                  <a:lnTo>
                    <a:pt x="3500" y="2501"/>
                  </a:lnTo>
                  <a:cubicBezTo>
                    <a:pt x="3507" y="2501"/>
                    <a:pt x="3513" y="2501"/>
                    <a:pt x="3519" y="2501"/>
                  </a:cubicBezTo>
                  <a:cubicBezTo>
                    <a:pt x="3906" y="2501"/>
                    <a:pt x="3898" y="1893"/>
                    <a:pt x="3502" y="1871"/>
                  </a:cubicBezTo>
                  <a:lnTo>
                    <a:pt x="1932" y="1790"/>
                  </a:lnTo>
                  <a:cubicBezTo>
                    <a:pt x="2002" y="1321"/>
                    <a:pt x="2085" y="856"/>
                    <a:pt x="2189" y="394"/>
                  </a:cubicBezTo>
                  <a:cubicBezTo>
                    <a:pt x="2241" y="156"/>
                    <a:pt x="2042" y="0"/>
                    <a:pt x="18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5" name="Google Shape;17155;p28"/>
            <p:cNvSpPr/>
            <p:nvPr/>
          </p:nvSpPr>
          <p:spPr>
            <a:xfrm>
              <a:off x="2714075" y="1078500"/>
              <a:ext cx="77050" cy="111175"/>
            </a:xfrm>
            <a:custGeom>
              <a:avLst/>
              <a:gdLst/>
              <a:ahLst/>
              <a:cxnLst/>
              <a:rect l="l" t="t" r="r" b="b"/>
              <a:pathLst>
                <a:path w="3082" h="4447" extrusionOk="0">
                  <a:moveTo>
                    <a:pt x="1220" y="1"/>
                  </a:moveTo>
                  <a:cubicBezTo>
                    <a:pt x="1061" y="1"/>
                    <a:pt x="928" y="166"/>
                    <a:pt x="928" y="317"/>
                  </a:cubicBezTo>
                  <a:cubicBezTo>
                    <a:pt x="928" y="502"/>
                    <a:pt x="1074" y="613"/>
                    <a:pt x="1243" y="632"/>
                  </a:cubicBezTo>
                  <a:cubicBezTo>
                    <a:pt x="1434" y="650"/>
                    <a:pt x="1522" y="910"/>
                    <a:pt x="1528" y="1070"/>
                  </a:cubicBezTo>
                  <a:cubicBezTo>
                    <a:pt x="1541" y="1390"/>
                    <a:pt x="1342" y="1702"/>
                    <a:pt x="1196" y="1971"/>
                  </a:cubicBezTo>
                  <a:cubicBezTo>
                    <a:pt x="837" y="2631"/>
                    <a:pt x="480" y="3290"/>
                    <a:pt x="121" y="3950"/>
                  </a:cubicBezTo>
                  <a:cubicBezTo>
                    <a:pt x="1" y="4171"/>
                    <a:pt x="154" y="4404"/>
                    <a:pt x="392" y="4423"/>
                  </a:cubicBezTo>
                  <a:cubicBezTo>
                    <a:pt x="590" y="4439"/>
                    <a:pt x="788" y="4446"/>
                    <a:pt x="986" y="4446"/>
                  </a:cubicBezTo>
                  <a:cubicBezTo>
                    <a:pt x="1568" y="4446"/>
                    <a:pt x="2147" y="4380"/>
                    <a:pt x="2714" y="4248"/>
                  </a:cubicBezTo>
                  <a:cubicBezTo>
                    <a:pt x="3082" y="4162"/>
                    <a:pt x="2962" y="3631"/>
                    <a:pt x="2625" y="3631"/>
                  </a:cubicBezTo>
                  <a:cubicBezTo>
                    <a:pt x="2600" y="3631"/>
                    <a:pt x="2574" y="3633"/>
                    <a:pt x="2547" y="3640"/>
                  </a:cubicBezTo>
                  <a:cubicBezTo>
                    <a:pt x="2035" y="3758"/>
                    <a:pt x="1512" y="3817"/>
                    <a:pt x="988" y="3817"/>
                  </a:cubicBezTo>
                  <a:cubicBezTo>
                    <a:pt x="962" y="3817"/>
                    <a:pt x="936" y="3817"/>
                    <a:pt x="909" y="3817"/>
                  </a:cubicBezTo>
                  <a:cubicBezTo>
                    <a:pt x="1054" y="3549"/>
                    <a:pt x="1199" y="3281"/>
                    <a:pt x="1345" y="3013"/>
                  </a:cubicBezTo>
                  <a:cubicBezTo>
                    <a:pt x="1561" y="2615"/>
                    <a:pt x="1802" y="2220"/>
                    <a:pt x="1984" y="1804"/>
                  </a:cubicBezTo>
                  <a:cubicBezTo>
                    <a:pt x="2139" y="1443"/>
                    <a:pt x="2227" y="1039"/>
                    <a:pt x="2078" y="663"/>
                  </a:cubicBezTo>
                  <a:cubicBezTo>
                    <a:pt x="1932" y="292"/>
                    <a:pt x="1643" y="44"/>
                    <a:pt x="1243" y="2"/>
                  </a:cubicBezTo>
                  <a:cubicBezTo>
                    <a:pt x="1235" y="1"/>
                    <a:pt x="1227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6" name="Google Shape;17156;p28"/>
            <p:cNvSpPr/>
            <p:nvPr/>
          </p:nvSpPr>
          <p:spPr>
            <a:xfrm>
              <a:off x="2800325" y="1060375"/>
              <a:ext cx="75675" cy="122425"/>
            </a:xfrm>
            <a:custGeom>
              <a:avLst/>
              <a:gdLst/>
              <a:ahLst/>
              <a:cxnLst/>
              <a:rect l="l" t="t" r="r" b="b"/>
              <a:pathLst>
                <a:path w="3027" h="4897" extrusionOk="0">
                  <a:moveTo>
                    <a:pt x="1365" y="1"/>
                  </a:moveTo>
                  <a:cubicBezTo>
                    <a:pt x="1172" y="1"/>
                    <a:pt x="977" y="33"/>
                    <a:pt x="784" y="33"/>
                  </a:cubicBezTo>
                  <a:cubicBezTo>
                    <a:pt x="710" y="33"/>
                    <a:pt x="636" y="28"/>
                    <a:pt x="563" y="15"/>
                  </a:cubicBezTo>
                  <a:cubicBezTo>
                    <a:pt x="541" y="12"/>
                    <a:pt x="520" y="10"/>
                    <a:pt x="500" y="10"/>
                  </a:cubicBezTo>
                  <a:cubicBezTo>
                    <a:pt x="150" y="10"/>
                    <a:pt x="19" y="555"/>
                    <a:pt x="395" y="622"/>
                  </a:cubicBezTo>
                  <a:cubicBezTo>
                    <a:pt x="536" y="646"/>
                    <a:pt x="673" y="656"/>
                    <a:pt x="811" y="656"/>
                  </a:cubicBezTo>
                  <a:cubicBezTo>
                    <a:pt x="902" y="656"/>
                    <a:pt x="993" y="652"/>
                    <a:pt x="1086" y="645"/>
                  </a:cubicBezTo>
                  <a:cubicBezTo>
                    <a:pt x="1180" y="639"/>
                    <a:pt x="1275" y="630"/>
                    <a:pt x="1370" y="630"/>
                  </a:cubicBezTo>
                  <a:cubicBezTo>
                    <a:pt x="1475" y="630"/>
                    <a:pt x="1579" y="640"/>
                    <a:pt x="1677" y="677"/>
                  </a:cubicBezTo>
                  <a:cubicBezTo>
                    <a:pt x="2063" y="819"/>
                    <a:pt x="1870" y="1349"/>
                    <a:pt x="1820" y="1650"/>
                  </a:cubicBezTo>
                  <a:cubicBezTo>
                    <a:pt x="1763" y="1996"/>
                    <a:pt x="1701" y="2342"/>
                    <a:pt x="1635" y="2688"/>
                  </a:cubicBezTo>
                  <a:cubicBezTo>
                    <a:pt x="1399" y="2706"/>
                    <a:pt x="1162" y="2715"/>
                    <a:pt x="926" y="2715"/>
                  </a:cubicBezTo>
                  <a:cubicBezTo>
                    <a:pt x="722" y="2715"/>
                    <a:pt x="519" y="2708"/>
                    <a:pt x="316" y="2695"/>
                  </a:cubicBezTo>
                  <a:cubicBezTo>
                    <a:pt x="310" y="2694"/>
                    <a:pt x="305" y="2694"/>
                    <a:pt x="300" y="2694"/>
                  </a:cubicBezTo>
                  <a:cubicBezTo>
                    <a:pt x="137" y="2694"/>
                    <a:pt x="1" y="2853"/>
                    <a:pt x="1" y="3010"/>
                  </a:cubicBezTo>
                  <a:cubicBezTo>
                    <a:pt x="1" y="3190"/>
                    <a:pt x="145" y="3312"/>
                    <a:pt x="316" y="3324"/>
                  </a:cubicBezTo>
                  <a:cubicBezTo>
                    <a:pt x="524" y="3338"/>
                    <a:pt x="732" y="3345"/>
                    <a:pt x="940" y="3345"/>
                  </a:cubicBezTo>
                  <a:cubicBezTo>
                    <a:pt x="1130" y="3345"/>
                    <a:pt x="1320" y="3340"/>
                    <a:pt x="1509" y="3328"/>
                  </a:cubicBezTo>
                  <a:lnTo>
                    <a:pt x="1509" y="3328"/>
                  </a:lnTo>
                  <a:cubicBezTo>
                    <a:pt x="1462" y="3563"/>
                    <a:pt x="1417" y="3799"/>
                    <a:pt x="1367" y="4034"/>
                  </a:cubicBezTo>
                  <a:cubicBezTo>
                    <a:pt x="1341" y="4029"/>
                    <a:pt x="1315" y="4026"/>
                    <a:pt x="1289" y="4026"/>
                  </a:cubicBezTo>
                  <a:cubicBezTo>
                    <a:pt x="1096" y="4026"/>
                    <a:pt x="910" y="4171"/>
                    <a:pt x="999" y="4399"/>
                  </a:cubicBezTo>
                  <a:cubicBezTo>
                    <a:pt x="1094" y="4642"/>
                    <a:pt x="1245" y="4796"/>
                    <a:pt x="1491" y="4883"/>
                  </a:cubicBezTo>
                  <a:cubicBezTo>
                    <a:pt x="1517" y="4892"/>
                    <a:pt x="1544" y="4897"/>
                    <a:pt x="1571" y="4897"/>
                  </a:cubicBezTo>
                  <a:cubicBezTo>
                    <a:pt x="1708" y="4897"/>
                    <a:pt x="1849" y="4794"/>
                    <a:pt x="1878" y="4662"/>
                  </a:cubicBezTo>
                  <a:cubicBezTo>
                    <a:pt x="1981" y="4199"/>
                    <a:pt x="2078" y="3733"/>
                    <a:pt x="2171" y="3266"/>
                  </a:cubicBezTo>
                  <a:cubicBezTo>
                    <a:pt x="2370" y="3240"/>
                    <a:pt x="2567" y="3209"/>
                    <a:pt x="2766" y="3171"/>
                  </a:cubicBezTo>
                  <a:cubicBezTo>
                    <a:pt x="2932" y="3138"/>
                    <a:pt x="3026" y="2937"/>
                    <a:pt x="2984" y="2782"/>
                  </a:cubicBezTo>
                  <a:cubicBezTo>
                    <a:pt x="2944" y="2634"/>
                    <a:pt x="2812" y="2556"/>
                    <a:pt x="2670" y="2556"/>
                  </a:cubicBezTo>
                  <a:cubicBezTo>
                    <a:pt x="2646" y="2556"/>
                    <a:pt x="2621" y="2558"/>
                    <a:pt x="2597" y="2563"/>
                  </a:cubicBezTo>
                  <a:cubicBezTo>
                    <a:pt x="2497" y="2583"/>
                    <a:pt x="2395" y="2596"/>
                    <a:pt x="2293" y="2612"/>
                  </a:cubicBezTo>
                  <a:cubicBezTo>
                    <a:pt x="2368" y="2189"/>
                    <a:pt x="2440" y="1764"/>
                    <a:pt x="2501" y="1339"/>
                  </a:cubicBezTo>
                  <a:cubicBezTo>
                    <a:pt x="2569" y="879"/>
                    <a:pt x="2509" y="402"/>
                    <a:pt x="2056" y="158"/>
                  </a:cubicBezTo>
                  <a:cubicBezTo>
                    <a:pt x="1857" y="50"/>
                    <a:pt x="1627" y="6"/>
                    <a:pt x="1401" y="1"/>
                  </a:cubicBezTo>
                  <a:cubicBezTo>
                    <a:pt x="1389" y="1"/>
                    <a:pt x="1377" y="1"/>
                    <a:pt x="13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7" name="Google Shape;17157;p28"/>
            <p:cNvSpPr/>
            <p:nvPr/>
          </p:nvSpPr>
          <p:spPr>
            <a:xfrm>
              <a:off x="2906275" y="1061075"/>
              <a:ext cx="88400" cy="119600"/>
            </a:xfrm>
            <a:custGeom>
              <a:avLst/>
              <a:gdLst/>
              <a:ahLst/>
              <a:cxnLst/>
              <a:rect l="l" t="t" r="r" b="b"/>
              <a:pathLst>
                <a:path w="3536" h="4784" extrusionOk="0">
                  <a:moveTo>
                    <a:pt x="897" y="1"/>
                  </a:moveTo>
                  <a:cubicBezTo>
                    <a:pt x="754" y="1"/>
                    <a:pt x="622" y="73"/>
                    <a:pt x="579" y="226"/>
                  </a:cubicBezTo>
                  <a:cubicBezTo>
                    <a:pt x="538" y="374"/>
                    <a:pt x="631" y="586"/>
                    <a:pt x="800" y="613"/>
                  </a:cubicBezTo>
                  <a:cubicBezTo>
                    <a:pt x="1093" y="658"/>
                    <a:pt x="1362" y="863"/>
                    <a:pt x="1403" y="1175"/>
                  </a:cubicBezTo>
                  <a:cubicBezTo>
                    <a:pt x="1438" y="1443"/>
                    <a:pt x="1260" y="1745"/>
                    <a:pt x="1010" y="1846"/>
                  </a:cubicBezTo>
                  <a:cubicBezTo>
                    <a:pt x="762" y="1944"/>
                    <a:pt x="690" y="2266"/>
                    <a:pt x="935" y="2421"/>
                  </a:cubicBezTo>
                  <a:cubicBezTo>
                    <a:pt x="1117" y="2535"/>
                    <a:pt x="1321" y="2578"/>
                    <a:pt x="1532" y="2578"/>
                  </a:cubicBezTo>
                  <a:cubicBezTo>
                    <a:pt x="1570" y="2578"/>
                    <a:pt x="1608" y="2577"/>
                    <a:pt x="1646" y="2574"/>
                  </a:cubicBezTo>
                  <a:cubicBezTo>
                    <a:pt x="1821" y="2562"/>
                    <a:pt x="2006" y="2519"/>
                    <a:pt x="2185" y="2519"/>
                  </a:cubicBezTo>
                  <a:cubicBezTo>
                    <a:pt x="2229" y="2519"/>
                    <a:pt x="2272" y="2521"/>
                    <a:pt x="2315" y="2527"/>
                  </a:cubicBezTo>
                  <a:cubicBezTo>
                    <a:pt x="2707" y="2584"/>
                    <a:pt x="2868" y="3047"/>
                    <a:pt x="2754" y="3387"/>
                  </a:cubicBezTo>
                  <a:cubicBezTo>
                    <a:pt x="2578" y="3911"/>
                    <a:pt x="2058" y="4155"/>
                    <a:pt x="1532" y="4155"/>
                  </a:cubicBezTo>
                  <a:cubicBezTo>
                    <a:pt x="1185" y="4155"/>
                    <a:pt x="835" y="4049"/>
                    <a:pt x="580" y="3846"/>
                  </a:cubicBezTo>
                  <a:cubicBezTo>
                    <a:pt x="511" y="3790"/>
                    <a:pt x="427" y="3757"/>
                    <a:pt x="345" y="3757"/>
                  </a:cubicBezTo>
                  <a:cubicBezTo>
                    <a:pt x="271" y="3757"/>
                    <a:pt x="197" y="3785"/>
                    <a:pt x="136" y="3846"/>
                  </a:cubicBezTo>
                  <a:cubicBezTo>
                    <a:pt x="26" y="3956"/>
                    <a:pt x="1" y="4185"/>
                    <a:pt x="136" y="4291"/>
                  </a:cubicBezTo>
                  <a:cubicBezTo>
                    <a:pt x="542" y="4614"/>
                    <a:pt x="1023" y="4784"/>
                    <a:pt x="1529" y="4784"/>
                  </a:cubicBezTo>
                  <a:cubicBezTo>
                    <a:pt x="1645" y="4784"/>
                    <a:pt x="1763" y="4775"/>
                    <a:pt x="1881" y="4757"/>
                  </a:cubicBezTo>
                  <a:cubicBezTo>
                    <a:pt x="2468" y="4666"/>
                    <a:pt x="3039" y="4288"/>
                    <a:pt x="3289" y="3738"/>
                  </a:cubicBezTo>
                  <a:cubicBezTo>
                    <a:pt x="3535" y="3191"/>
                    <a:pt x="3424" y="2522"/>
                    <a:pt x="2943" y="2139"/>
                  </a:cubicBezTo>
                  <a:cubicBezTo>
                    <a:pt x="2724" y="1963"/>
                    <a:pt x="2465" y="1893"/>
                    <a:pt x="2190" y="1893"/>
                  </a:cubicBezTo>
                  <a:cubicBezTo>
                    <a:pt x="2151" y="1893"/>
                    <a:pt x="2112" y="1895"/>
                    <a:pt x="2072" y="1897"/>
                  </a:cubicBezTo>
                  <a:cubicBezTo>
                    <a:pt x="1994" y="1904"/>
                    <a:pt x="1909" y="1918"/>
                    <a:pt x="1824" y="1930"/>
                  </a:cubicBezTo>
                  <a:cubicBezTo>
                    <a:pt x="1981" y="1700"/>
                    <a:pt x="2055" y="1423"/>
                    <a:pt x="2028" y="1147"/>
                  </a:cubicBezTo>
                  <a:cubicBezTo>
                    <a:pt x="1973" y="584"/>
                    <a:pt x="1530" y="92"/>
                    <a:pt x="966" y="6"/>
                  </a:cubicBezTo>
                  <a:cubicBezTo>
                    <a:pt x="943" y="3"/>
                    <a:pt x="920" y="1"/>
                    <a:pt x="8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8" name="Google Shape;17158;p28"/>
            <p:cNvSpPr/>
            <p:nvPr/>
          </p:nvSpPr>
          <p:spPr>
            <a:xfrm>
              <a:off x="3038400" y="1104925"/>
              <a:ext cx="136400" cy="19750"/>
            </a:xfrm>
            <a:custGeom>
              <a:avLst/>
              <a:gdLst/>
              <a:ahLst/>
              <a:cxnLst/>
              <a:rect l="l" t="t" r="r" b="b"/>
              <a:pathLst>
                <a:path w="5456" h="790" extrusionOk="0">
                  <a:moveTo>
                    <a:pt x="406" y="1"/>
                  </a:moveTo>
                  <a:cubicBezTo>
                    <a:pt x="2" y="1"/>
                    <a:pt x="0" y="629"/>
                    <a:pt x="406" y="631"/>
                  </a:cubicBezTo>
                  <a:cubicBezTo>
                    <a:pt x="1956" y="635"/>
                    <a:pt x="3505" y="689"/>
                    <a:pt x="5052" y="789"/>
                  </a:cubicBezTo>
                  <a:cubicBezTo>
                    <a:pt x="5060" y="789"/>
                    <a:pt x="5068" y="790"/>
                    <a:pt x="5076" y="790"/>
                  </a:cubicBezTo>
                  <a:cubicBezTo>
                    <a:pt x="5456" y="790"/>
                    <a:pt x="5446" y="185"/>
                    <a:pt x="5052" y="159"/>
                  </a:cubicBezTo>
                  <a:cubicBezTo>
                    <a:pt x="3505" y="59"/>
                    <a:pt x="1957" y="5"/>
                    <a:pt x="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59" name="Google Shape;17159;p28"/>
            <p:cNvSpPr/>
            <p:nvPr/>
          </p:nvSpPr>
          <p:spPr>
            <a:xfrm>
              <a:off x="3054975" y="1137825"/>
              <a:ext cx="103350" cy="19550"/>
            </a:xfrm>
            <a:custGeom>
              <a:avLst/>
              <a:gdLst/>
              <a:ahLst/>
              <a:cxnLst/>
              <a:rect l="l" t="t" r="r" b="b"/>
              <a:pathLst>
                <a:path w="4134" h="782" extrusionOk="0">
                  <a:moveTo>
                    <a:pt x="286" y="1"/>
                  </a:moveTo>
                  <a:cubicBezTo>
                    <a:pt x="130" y="1"/>
                    <a:pt x="0" y="172"/>
                    <a:pt x="0" y="317"/>
                  </a:cubicBezTo>
                  <a:cubicBezTo>
                    <a:pt x="0" y="505"/>
                    <a:pt x="144" y="609"/>
                    <a:pt x="314" y="632"/>
                  </a:cubicBezTo>
                  <a:cubicBezTo>
                    <a:pt x="1061" y="732"/>
                    <a:pt x="1813" y="782"/>
                    <a:pt x="2565" y="782"/>
                  </a:cubicBezTo>
                  <a:cubicBezTo>
                    <a:pt x="2983" y="782"/>
                    <a:pt x="3401" y="766"/>
                    <a:pt x="3818" y="736"/>
                  </a:cubicBezTo>
                  <a:cubicBezTo>
                    <a:pt x="3988" y="723"/>
                    <a:pt x="4133" y="599"/>
                    <a:pt x="4133" y="421"/>
                  </a:cubicBezTo>
                  <a:cubicBezTo>
                    <a:pt x="4133" y="267"/>
                    <a:pt x="3999" y="105"/>
                    <a:pt x="3837" y="105"/>
                  </a:cubicBezTo>
                  <a:cubicBezTo>
                    <a:pt x="3831" y="105"/>
                    <a:pt x="3825" y="105"/>
                    <a:pt x="3818" y="106"/>
                  </a:cubicBezTo>
                  <a:cubicBezTo>
                    <a:pt x="3401" y="137"/>
                    <a:pt x="2983" y="152"/>
                    <a:pt x="2565" y="152"/>
                  </a:cubicBezTo>
                  <a:cubicBezTo>
                    <a:pt x="1813" y="152"/>
                    <a:pt x="1061" y="102"/>
                    <a:pt x="314" y="2"/>
                  </a:cubicBezTo>
                  <a:cubicBezTo>
                    <a:pt x="304" y="1"/>
                    <a:pt x="295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0" name="Google Shape;17160;p28"/>
            <p:cNvSpPr/>
            <p:nvPr/>
          </p:nvSpPr>
          <p:spPr>
            <a:xfrm>
              <a:off x="3239700" y="1070800"/>
              <a:ext cx="96650" cy="121500"/>
            </a:xfrm>
            <a:custGeom>
              <a:avLst/>
              <a:gdLst/>
              <a:ahLst/>
              <a:cxnLst/>
              <a:rect l="l" t="t" r="r" b="b"/>
              <a:pathLst>
                <a:path w="3866" h="4860" extrusionOk="0">
                  <a:moveTo>
                    <a:pt x="1733" y="0"/>
                  </a:moveTo>
                  <a:cubicBezTo>
                    <a:pt x="1658" y="0"/>
                    <a:pt x="1583" y="6"/>
                    <a:pt x="1509" y="17"/>
                  </a:cubicBezTo>
                  <a:cubicBezTo>
                    <a:pt x="1194" y="64"/>
                    <a:pt x="899" y="203"/>
                    <a:pt x="583" y="241"/>
                  </a:cubicBezTo>
                  <a:cubicBezTo>
                    <a:pt x="415" y="261"/>
                    <a:pt x="268" y="371"/>
                    <a:pt x="268" y="556"/>
                  </a:cubicBezTo>
                  <a:cubicBezTo>
                    <a:pt x="268" y="701"/>
                    <a:pt x="399" y="872"/>
                    <a:pt x="557" y="872"/>
                  </a:cubicBezTo>
                  <a:cubicBezTo>
                    <a:pt x="565" y="872"/>
                    <a:pt x="574" y="872"/>
                    <a:pt x="583" y="871"/>
                  </a:cubicBezTo>
                  <a:cubicBezTo>
                    <a:pt x="848" y="838"/>
                    <a:pt x="1094" y="764"/>
                    <a:pt x="1351" y="694"/>
                  </a:cubicBezTo>
                  <a:cubicBezTo>
                    <a:pt x="1477" y="659"/>
                    <a:pt x="1609" y="627"/>
                    <a:pt x="1739" y="627"/>
                  </a:cubicBezTo>
                  <a:cubicBezTo>
                    <a:pt x="1811" y="627"/>
                    <a:pt x="1882" y="636"/>
                    <a:pt x="1952" y="661"/>
                  </a:cubicBezTo>
                  <a:cubicBezTo>
                    <a:pt x="2408" y="817"/>
                    <a:pt x="2004" y="1380"/>
                    <a:pt x="1868" y="1651"/>
                  </a:cubicBezTo>
                  <a:cubicBezTo>
                    <a:pt x="1449" y="2477"/>
                    <a:pt x="981" y="3334"/>
                    <a:pt x="227" y="3901"/>
                  </a:cubicBezTo>
                  <a:cubicBezTo>
                    <a:pt x="42" y="4039"/>
                    <a:pt x="0" y="4433"/>
                    <a:pt x="303" y="4476"/>
                  </a:cubicBezTo>
                  <a:lnTo>
                    <a:pt x="2527" y="4786"/>
                  </a:lnTo>
                  <a:cubicBezTo>
                    <a:pt x="2710" y="4811"/>
                    <a:pt x="2914" y="4860"/>
                    <a:pt x="3110" y="4860"/>
                  </a:cubicBezTo>
                  <a:cubicBezTo>
                    <a:pt x="3242" y="4860"/>
                    <a:pt x="3369" y="4838"/>
                    <a:pt x="3485" y="4773"/>
                  </a:cubicBezTo>
                  <a:cubicBezTo>
                    <a:pt x="3740" y="4629"/>
                    <a:pt x="3865" y="4260"/>
                    <a:pt x="3682" y="4014"/>
                  </a:cubicBezTo>
                  <a:cubicBezTo>
                    <a:pt x="3611" y="3920"/>
                    <a:pt x="3510" y="3859"/>
                    <a:pt x="3402" y="3859"/>
                  </a:cubicBezTo>
                  <a:cubicBezTo>
                    <a:pt x="3353" y="3859"/>
                    <a:pt x="3302" y="3872"/>
                    <a:pt x="3251" y="3901"/>
                  </a:cubicBezTo>
                  <a:cubicBezTo>
                    <a:pt x="3148" y="3960"/>
                    <a:pt x="3079" y="4101"/>
                    <a:pt x="3096" y="4225"/>
                  </a:cubicBezTo>
                  <a:lnTo>
                    <a:pt x="3038" y="4225"/>
                  </a:lnTo>
                  <a:cubicBezTo>
                    <a:pt x="2924" y="4216"/>
                    <a:pt x="2808" y="4194"/>
                    <a:pt x="2693" y="4178"/>
                  </a:cubicBezTo>
                  <a:lnTo>
                    <a:pt x="1952" y="4076"/>
                  </a:lnTo>
                  <a:lnTo>
                    <a:pt x="1087" y="3956"/>
                  </a:lnTo>
                  <a:cubicBezTo>
                    <a:pt x="1736" y="3282"/>
                    <a:pt x="2186" y="2442"/>
                    <a:pt x="2595" y="1599"/>
                  </a:cubicBezTo>
                  <a:cubicBezTo>
                    <a:pt x="2729" y="1320"/>
                    <a:pt x="2844" y="1026"/>
                    <a:pt x="2780" y="711"/>
                  </a:cubicBezTo>
                  <a:cubicBezTo>
                    <a:pt x="2726" y="451"/>
                    <a:pt x="2532" y="236"/>
                    <a:pt x="2297" y="123"/>
                  </a:cubicBezTo>
                  <a:cubicBezTo>
                    <a:pt x="2119" y="38"/>
                    <a:pt x="1927" y="0"/>
                    <a:pt x="1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1" name="Google Shape;17161;p28"/>
            <p:cNvSpPr/>
            <p:nvPr/>
          </p:nvSpPr>
          <p:spPr>
            <a:xfrm>
              <a:off x="3342750" y="1061000"/>
              <a:ext cx="92175" cy="122550"/>
            </a:xfrm>
            <a:custGeom>
              <a:avLst/>
              <a:gdLst/>
              <a:ahLst/>
              <a:cxnLst/>
              <a:rect l="l" t="t" r="r" b="b"/>
              <a:pathLst>
                <a:path w="3687" h="4902" extrusionOk="0">
                  <a:moveTo>
                    <a:pt x="2722" y="0"/>
                  </a:moveTo>
                  <a:cubicBezTo>
                    <a:pt x="2698" y="0"/>
                    <a:pt x="2675" y="2"/>
                    <a:pt x="2651" y="6"/>
                  </a:cubicBezTo>
                  <a:cubicBezTo>
                    <a:pt x="2032" y="103"/>
                    <a:pt x="1377" y="218"/>
                    <a:pt x="851" y="583"/>
                  </a:cubicBezTo>
                  <a:cubicBezTo>
                    <a:pt x="390" y="902"/>
                    <a:pt x="91" y="1380"/>
                    <a:pt x="46" y="1944"/>
                  </a:cubicBezTo>
                  <a:cubicBezTo>
                    <a:pt x="0" y="2494"/>
                    <a:pt x="281" y="3027"/>
                    <a:pt x="802" y="3237"/>
                  </a:cubicBezTo>
                  <a:cubicBezTo>
                    <a:pt x="957" y="3299"/>
                    <a:pt x="1119" y="3327"/>
                    <a:pt x="1282" y="3327"/>
                  </a:cubicBezTo>
                  <a:cubicBezTo>
                    <a:pt x="1681" y="3327"/>
                    <a:pt x="2082" y="3157"/>
                    <a:pt x="2385" y="2903"/>
                  </a:cubicBezTo>
                  <a:cubicBezTo>
                    <a:pt x="2609" y="2717"/>
                    <a:pt x="2773" y="2483"/>
                    <a:pt x="2904" y="2228"/>
                  </a:cubicBezTo>
                  <a:lnTo>
                    <a:pt x="2904" y="2228"/>
                  </a:lnTo>
                  <a:cubicBezTo>
                    <a:pt x="2925" y="2554"/>
                    <a:pt x="2908" y="2880"/>
                    <a:pt x="2814" y="3196"/>
                  </a:cubicBezTo>
                  <a:cubicBezTo>
                    <a:pt x="2661" y="3712"/>
                    <a:pt x="2294" y="4172"/>
                    <a:pt x="1749" y="4287"/>
                  </a:cubicBezTo>
                  <a:cubicBezTo>
                    <a:pt x="1377" y="4364"/>
                    <a:pt x="1501" y="4902"/>
                    <a:pt x="1845" y="4902"/>
                  </a:cubicBezTo>
                  <a:cubicBezTo>
                    <a:pt x="1868" y="4902"/>
                    <a:pt x="1892" y="4900"/>
                    <a:pt x="1916" y="4894"/>
                  </a:cubicBezTo>
                  <a:cubicBezTo>
                    <a:pt x="2634" y="4742"/>
                    <a:pt x="3143" y="4150"/>
                    <a:pt x="3383" y="3481"/>
                  </a:cubicBezTo>
                  <a:cubicBezTo>
                    <a:pt x="3687" y="2635"/>
                    <a:pt x="3494" y="1703"/>
                    <a:pt x="3316" y="852"/>
                  </a:cubicBezTo>
                  <a:cubicBezTo>
                    <a:pt x="3284" y="701"/>
                    <a:pt x="3154" y="628"/>
                    <a:pt x="3021" y="628"/>
                  </a:cubicBezTo>
                  <a:cubicBezTo>
                    <a:pt x="2885" y="628"/>
                    <a:pt x="2746" y="705"/>
                    <a:pt x="2708" y="852"/>
                  </a:cubicBezTo>
                  <a:cubicBezTo>
                    <a:pt x="2565" y="1408"/>
                    <a:pt x="2418" y="2082"/>
                    <a:pt x="1942" y="2458"/>
                  </a:cubicBezTo>
                  <a:cubicBezTo>
                    <a:pt x="1768" y="2595"/>
                    <a:pt x="1512" y="2695"/>
                    <a:pt x="1275" y="2695"/>
                  </a:cubicBezTo>
                  <a:cubicBezTo>
                    <a:pt x="1049" y="2695"/>
                    <a:pt x="840" y="2605"/>
                    <a:pt x="732" y="2370"/>
                  </a:cubicBezTo>
                  <a:cubicBezTo>
                    <a:pt x="544" y="1961"/>
                    <a:pt x="771" y="1444"/>
                    <a:pt x="1097" y="1180"/>
                  </a:cubicBezTo>
                  <a:cubicBezTo>
                    <a:pt x="1573" y="793"/>
                    <a:pt x="2233" y="705"/>
                    <a:pt x="2819" y="612"/>
                  </a:cubicBezTo>
                  <a:cubicBezTo>
                    <a:pt x="2988" y="587"/>
                    <a:pt x="3079" y="377"/>
                    <a:pt x="3038" y="225"/>
                  </a:cubicBezTo>
                  <a:cubicBezTo>
                    <a:pt x="2998" y="72"/>
                    <a:pt x="2865" y="0"/>
                    <a:pt x="27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2" name="Google Shape;17162;p28"/>
            <p:cNvSpPr/>
            <p:nvPr/>
          </p:nvSpPr>
          <p:spPr>
            <a:xfrm>
              <a:off x="3457600" y="1060725"/>
              <a:ext cx="78675" cy="119350"/>
            </a:xfrm>
            <a:custGeom>
              <a:avLst/>
              <a:gdLst/>
              <a:ahLst/>
              <a:cxnLst/>
              <a:rect l="l" t="t" r="r" b="b"/>
              <a:pathLst>
                <a:path w="3147" h="4774" extrusionOk="0">
                  <a:moveTo>
                    <a:pt x="1195" y="0"/>
                  </a:moveTo>
                  <a:cubicBezTo>
                    <a:pt x="927" y="0"/>
                    <a:pt x="662" y="67"/>
                    <a:pt x="423" y="196"/>
                  </a:cubicBezTo>
                  <a:cubicBezTo>
                    <a:pt x="120" y="361"/>
                    <a:pt x="305" y="781"/>
                    <a:pt x="588" y="781"/>
                  </a:cubicBezTo>
                  <a:cubicBezTo>
                    <a:pt x="637" y="781"/>
                    <a:pt x="688" y="768"/>
                    <a:pt x="741" y="739"/>
                  </a:cubicBezTo>
                  <a:cubicBezTo>
                    <a:pt x="879" y="665"/>
                    <a:pt x="1033" y="625"/>
                    <a:pt x="1188" y="625"/>
                  </a:cubicBezTo>
                  <a:cubicBezTo>
                    <a:pt x="1241" y="625"/>
                    <a:pt x="1293" y="630"/>
                    <a:pt x="1346" y="639"/>
                  </a:cubicBezTo>
                  <a:cubicBezTo>
                    <a:pt x="1463" y="658"/>
                    <a:pt x="1576" y="699"/>
                    <a:pt x="1680" y="760"/>
                  </a:cubicBezTo>
                  <a:cubicBezTo>
                    <a:pt x="1719" y="783"/>
                    <a:pt x="1756" y="808"/>
                    <a:pt x="1792" y="838"/>
                  </a:cubicBezTo>
                  <a:cubicBezTo>
                    <a:pt x="1819" y="862"/>
                    <a:pt x="1844" y="887"/>
                    <a:pt x="1868" y="915"/>
                  </a:cubicBezTo>
                  <a:cubicBezTo>
                    <a:pt x="1846" y="998"/>
                    <a:pt x="1727" y="1120"/>
                    <a:pt x="1675" y="1181"/>
                  </a:cubicBezTo>
                  <a:cubicBezTo>
                    <a:pt x="1590" y="1280"/>
                    <a:pt x="1501" y="1372"/>
                    <a:pt x="1404" y="1459"/>
                  </a:cubicBezTo>
                  <a:cubicBezTo>
                    <a:pt x="1208" y="1632"/>
                    <a:pt x="982" y="1767"/>
                    <a:pt x="744" y="1877"/>
                  </a:cubicBezTo>
                  <a:cubicBezTo>
                    <a:pt x="481" y="1997"/>
                    <a:pt x="588" y="2465"/>
                    <a:pt x="869" y="2465"/>
                  </a:cubicBezTo>
                  <a:cubicBezTo>
                    <a:pt x="881" y="2465"/>
                    <a:pt x="892" y="2464"/>
                    <a:pt x="904" y="2463"/>
                  </a:cubicBezTo>
                  <a:cubicBezTo>
                    <a:pt x="1093" y="2438"/>
                    <a:pt x="1300" y="2408"/>
                    <a:pt x="1504" y="2408"/>
                  </a:cubicBezTo>
                  <a:cubicBezTo>
                    <a:pt x="1689" y="2408"/>
                    <a:pt x="1872" y="2433"/>
                    <a:pt x="2035" y="2510"/>
                  </a:cubicBezTo>
                  <a:cubicBezTo>
                    <a:pt x="2358" y="2663"/>
                    <a:pt x="2482" y="3041"/>
                    <a:pt x="2388" y="3372"/>
                  </a:cubicBezTo>
                  <a:cubicBezTo>
                    <a:pt x="2245" y="3876"/>
                    <a:pt x="1767" y="4127"/>
                    <a:pt x="1277" y="4147"/>
                  </a:cubicBezTo>
                  <a:cubicBezTo>
                    <a:pt x="1333" y="3967"/>
                    <a:pt x="1248" y="3746"/>
                    <a:pt x="1022" y="3746"/>
                  </a:cubicBezTo>
                  <a:cubicBezTo>
                    <a:pt x="1012" y="3746"/>
                    <a:pt x="1002" y="3747"/>
                    <a:pt x="992" y="3748"/>
                  </a:cubicBezTo>
                  <a:cubicBezTo>
                    <a:pt x="716" y="3765"/>
                    <a:pt x="447" y="3845"/>
                    <a:pt x="205" y="3979"/>
                  </a:cubicBezTo>
                  <a:cubicBezTo>
                    <a:pt x="2" y="4094"/>
                    <a:pt x="0" y="4410"/>
                    <a:pt x="205" y="4523"/>
                  </a:cubicBezTo>
                  <a:cubicBezTo>
                    <a:pt x="508" y="4691"/>
                    <a:pt x="857" y="4774"/>
                    <a:pt x="1204" y="4774"/>
                  </a:cubicBezTo>
                  <a:cubicBezTo>
                    <a:pt x="1987" y="4774"/>
                    <a:pt x="2763" y="4352"/>
                    <a:pt x="2994" y="3539"/>
                  </a:cubicBezTo>
                  <a:cubicBezTo>
                    <a:pt x="3146" y="3007"/>
                    <a:pt x="2968" y="2405"/>
                    <a:pt x="2519" y="2071"/>
                  </a:cubicBezTo>
                  <a:cubicBezTo>
                    <a:pt x="2341" y="1940"/>
                    <a:pt x="2139" y="1863"/>
                    <a:pt x="1929" y="1824"/>
                  </a:cubicBezTo>
                  <a:cubicBezTo>
                    <a:pt x="1952" y="1802"/>
                    <a:pt x="1977" y="1781"/>
                    <a:pt x="1999" y="1758"/>
                  </a:cubicBezTo>
                  <a:cubicBezTo>
                    <a:pt x="2261" y="1487"/>
                    <a:pt x="2632" y="1081"/>
                    <a:pt x="2452" y="677"/>
                  </a:cubicBezTo>
                  <a:cubicBezTo>
                    <a:pt x="2300" y="337"/>
                    <a:pt x="1891" y="111"/>
                    <a:pt x="1540" y="37"/>
                  </a:cubicBezTo>
                  <a:cubicBezTo>
                    <a:pt x="1426" y="12"/>
                    <a:pt x="1310" y="0"/>
                    <a:pt x="1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3" name="Google Shape;17163;p28"/>
            <p:cNvSpPr/>
            <p:nvPr/>
          </p:nvSpPr>
          <p:spPr>
            <a:xfrm>
              <a:off x="3556375" y="1054750"/>
              <a:ext cx="77575" cy="127650"/>
            </a:xfrm>
            <a:custGeom>
              <a:avLst/>
              <a:gdLst/>
              <a:ahLst/>
              <a:cxnLst/>
              <a:rect l="l" t="t" r="r" b="b"/>
              <a:pathLst>
                <a:path w="3103" h="5106" extrusionOk="0">
                  <a:moveTo>
                    <a:pt x="547" y="1"/>
                  </a:moveTo>
                  <a:cubicBezTo>
                    <a:pt x="390" y="1"/>
                    <a:pt x="236" y="102"/>
                    <a:pt x="242" y="305"/>
                  </a:cubicBezTo>
                  <a:cubicBezTo>
                    <a:pt x="287" y="1804"/>
                    <a:pt x="214" y="3303"/>
                    <a:pt x="22" y="4790"/>
                  </a:cubicBezTo>
                  <a:cubicBezTo>
                    <a:pt x="0" y="4961"/>
                    <a:pt x="182" y="5104"/>
                    <a:pt x="337" y="5105"/>
                  </a:cubicBezTo>
                  <a:cubicBezTo>
                    <a:pt x="339" y="5105"/>
                    <a:pt x="341" y="5105"/>
                    <a:pt x="343" y="5105"/>
                  </a:cubicBezTo>
                  <a:cubicBezTo>
                    <a:pt x="527" y="5105"/>
                    <a:pt x="631" y="4958"/>
                    <a:pt x="651" y="4790"/>
                  </a:cubicBezTo>
                  <a:cubicBezTo>
                    <a:pt x="685" y="4527"/>
                    <a:pt x="710" y="4261"/>
                    <a:pt x="738" y="3996"/>
                  </a:cubicBezTo>
                  <a:cubicBezTo>
                    <a:pt x="1296" y="4358"/>
                    <a:pt x="1910" y="4623"/>
                    <a:pt x="2557" y="4783"/>
                  </a:cubicBezTo>
                  <a:cubicBezTo>
                    <a:pt x="2586" y="4789"/>
                    <a:pt x="2613" y="4793"/>
                    <a:pt x="2639" y="4793"/>
                  </a:cubicBezTo>
                  <a:cubicBezTo>
                    <a:pt x="2972" y="4793"/>
                    <a:pt x="3090" y="4265"/>
                    <a:pt x="2724" y="4175"/>
                  </a:cubicBezTo>
                  <a:cubicBezTo>
                    <a:pt x="2186" y="4043"/>
                    <a:pt x="1671" y="3830"/>
                    <a:pt x="1196" y="3543"/>
                  </a:cubicBezTo>
                  <a:cubicBezTo>
                    <a:pt x="1768" y="3006"/>
                    <a:pt x="2357" y="2487"/>
                    <a:pt x="2969" y="1998"/>
                  </a:cubicBezTo>
                  <a:cubicBezTo>
                    <a:pt x="3103" y="1892"/>
                    <a:pt x="3081" y="1665"/>
                    <a:pt x="2969" y="1553"/>
                  </a:cubicBezTo>
                  <a:cubicBezTo>
                    <a:pt x="2907" y="1491"/>
                    <a:pt x="2834" y="1464"/>
                    <a:pt x="2760" y="1464"/>
                  </a:cubicBezTo>
                  <a:cubicBezTo>
                    <a:pt x="2678" y="1464"/>
                    <a:pt x="2595" y="1497"/>
                    <a:pt x="2525" y="1553"/>
                  </a:cubicBezTo>
                  <a:cubicBezTo>
                    <a:pt x="1935" y="2025"/>
                    <a:pt x="1368" y="2523"/>
                    <a:pt x="817" y="3039"/>
                  </a:cubicBezTo>
                  <a:cubicBezTo>
                    <a:pt x="876" y="2128"/>
                    <a:pt x="898" y="1217"/>
                    <a:pt x="872" y="305"/>
                  </a:cubicBezTo>
                  <a:cubicBezTo>
                    <a:pt x="865" y="102"/>
                    <a:pt x="705" y="1"/>
                    <a:pt x="5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4" name="Google Shape;17164;p28"/>
            <p:cNvSpPr/>
            <p:nvPr/>
          </p:nvSpPr>
          <p:spPr>
            <a:xfrm>
              <a:off x="2452875" y="559250"/>
              <a:ext cx="151350" cy="197425"/>
            </a:xfrm>
            <a:custGeom>
              <a:avLst/>
              <a:gdLst/>
              <a:ahLst/>
              <a:cxnLst/>
              <a:rect l="l" t="t" r="r" b="b"/>
              <a:pathLst>
                <a:path w="6054" h="7897" extrusionOk="0">
                  <a:moveTo>
                    <a:pt x="2797" y="1"/>
                  </a:moveTo>
                  <a:cubicBezTo>
                    <a:pt x="1948" y="1"/>
                    <a:pt x="1099" y="58"/>
                    <a:pt x="255" y="172"/>
                  </a:cubicBezTo>
                  <a:cubicBezTo>
                    <a:pt x="0" y="206"/>
                    <a:pt x="94" y="578"/>
                    <a:pt x="334" y="578"/>
                  </a:cubicBezTo>
                  <a:cubicBezTo>
                    <a:pt x="344" y="578"/>
                    <a:pt x="355" y="578"/>
                    <a:pt x="366" y="576"/>
                  </a:cubicBezTo>
                  <a:cubicBezTo>
                    <a:pt x="1165" y="469"/>
                    <a:pt x="1968" y="416"/>
                    <a:pt x="2774" y="416"/>
                  </a:cubicBezTo>
                  <a:cubicBezTo>
                    <a:pt x="2786" y="416"/>
                    <a:pt x="2797" y="416"/>
                    <a:pt x="2809" y="416"/>
                  </a:cubicBezTo>
                  <a:cubicBezTo>
                    <a:pt x="2803" y="429"/>
                    <a:pt x="2797" y="441"/>
                    <a:pt x="2793" y="455"/>
                  </a:cubicBezTo>
                  <a:cubicBezTo>
                    <a:pt x="2424" y="2854"/>
                    <a:pt x="2176" y="5270"/>
                    <a:pt x="2054" y="7695"/>
                  </a:cubicBezTo>
                  <a:cubicBezTo>
                    <a:pt x="2048" y="7830"/>
                    <a:pt x="2149" y="7897"/>
                    <a:pt x="2253" y="7897"/>
                  </a:cubicBezTo>
                  <a:cubicBezTo>
                    <a:pt x="2358" y="7897"/>
                    <a:pt x="2467" y="7830"/>
                    <a:pt x="2474" y="7695"/>
                  </a:cubicBezTo>
                  <a:cubicBezTo>
                    <a:pt x="2593" y="5308"/>
                    <a:pt x="2834" y="2929"/>
                    <a:pt x="3198" y="567"/>
                  </a:cubicBezTo>
                  <a:cubicBezTo>
                    <a:pt x="3205" y="515"/>
                    <a:pt x="3194" y="463"/>
                    <a:pt x="3166" y="419"/>
                  </a:cubicBezTo>
                  <a:lnTo>
                    <a:pt x="3166" y="419"/>
                  </a:lnTo>
                  <a:cubicBezTo>
                    <a:pt x="4011" y="437"/>
                    <a:pt x="4854" y="510"/>
                    <a:pt x="5687" y="643"/>
                  </a:cubicBezTo>
                  <a:cubicBezTo>
                    <a:pt x="5700" y="645"/>
                    <a:pt x="5712" y="646"/>
                    <a:pt x="5724" y="646"/>
                  </a:cubicBezTo>
                  <a:cubicBezTo>
                    <a:pt x="5962" y="646"/>
                    <a:pt x="6054" y="279"/>
                    <a:pt x="5800" y="239"/>
                  </a:cubicBezTo>
                  <a:cubicBezTo>
                    <a:pt x="4806" y="80"/>
                    <a:pt x="3801" y="1"/>
                    <a:pt x="27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5" name="Google Shape;17165;p28"/>
            <p:cNvSpPr/>
            <p:nvPr/>
          </p:nvSpPr>
          <p:spPr>
            <a:xfrm>
              <a:off x="1313150" y="494875"/>
              <a:ext cx="128300" cy="180500"/>
            </a:xfrm>
            <a:custGeom>
              <a:avLst/>
              <a:gdLst/>
              <a:ahLst/>
              <a:cxnLst/>
              <a:rect l="l" t="t" r="r" b="b"/>
              <a:pathLst>
                <a:path w="5132" h="7220" extrusionOk="0">
                  <a:moveTo>
                    <a:pt x="3092" y="1"/>
                  </a:moveTo>
                  <a:cubicBezTo>
                    <a:pt x="2139" y="1"/>
                    <a:pt x="1187" y="92"/>
                    <a:pt x="250" y="276"/>
                  </a:cubicBezTo>
                  <a:cubicBezTo>
                    <a:pt x="1" y="325"/>
                    <a:pt x="86" y="685"/>
                    <a:pt x="315" y="685"/>
                  </a:cubicBezTo>
                  <a:cubicBezTo>
                    <a:pt x="330" y="685"/>
                    <a:pt x="345" y="683"/>
                    <a:pt x="361" y="680"/>
                  </a:cubicBezTo>
                  <a:cubicBezTo>
                    <a:pt x="1002" y="558"/>
                    <a:pt x="1649" y="481"/>
                    <a:pt x="2301" y="448"/>
                  </a:cubicBezTo>
                  <a:lnTo>
                    <a:pt x="2301" y="448"/>
                  </a:lnTo>
                  <a:cubicBezTo>
                    <a:pt x="1981" y="2623"/>
                    <a:pt x="1863" y="4821"/>
                    <a:pt x="1948" y="7018"/>
                  </a:cubicBezTo>
                  <a:cubicBezTo>
                    <a:pt x="1954" y="7152"/>
                    <a:pt x="2062" y="7219"/>
                    <a:pt x="2166" y="7219"/>
                  </a:cubicBezTo>
                  <a:cubicBezTo>
                    <a:pt x="2271" y="7219"/>
                    <a:pt x="2373" y="7152"/>
                    <a:pt x="2366" y="7018"/>
                  </a:cubicBezTo>
                  <a:cubicBezTo>
                    <a:pt x="2279" y="4815"/>
                    <a:pt x="2398" y="2607"/>
                    <a:pt x="2722" y="428"/>
                  </a:cubicBezTo>
                  <a:cubicBezTo>
                    <a:pt x="2859" y="424"/>
                    <a:pt x="2996" y="422"/>
                    <a:pt x="3133" y="422"/>
                  </a:cubicBezTo>
                  <a:cubicBezTo>
                    <a:pt x="3712" y="422"/>
                    <a:pt x="4290" y="457"/>
                    <a:pt x="4865" y="527"/>
                  </a:cubicBezTo>
                  <a:cubicBezTo>
                    <a:pt x="4875" y="528"/>
                    <a:pt x="4885" y="528"/>
                    <a:pt x="4894" y="528"/>
                  </a:cubicBezTo>
                  <a:cubicBezTo>
                    <a:pt x="5131" y="528"/>
                    <a:pt x="5119" y="138"/>
                    <a:pt x="4864" y="107"/>
                  </a:cubicBezTo>
                  <a:cubicBezTo>
                    <a:pt x="4275" y="36"/>
                    <a:pt x="3683" y="1"/>
                    <a:pt x="30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6" name="Google Shape;17166;p28"/>
            <p:cNvSpPr/>
            <p:nvPr/>
          </p:nvSpPr>
          <p:spPr>
            <a:xfrm>
              <a:off x="2094750" y="3796025"/>
              <a:ext cx="95850" cy="117575"/>
            </a:xfrm>
            <a:custGeom>
              <a:avLst/>
              <a:gdLst/>
              <a:ahLst/>
              <a:cxnLst/>
              <a:rect l="l" t="t" r="r" b="b"/>
              <a:pathLst>
                <a:path w="3834" h="4703" extrusionOk="0">
                  <a:moveTo>
                    <a:pt x="1888" y="574"/>
                  </a:moveTo>
                  <a:cubicBezTo>
                    <a:pt x="1911" y="590"/>
                    <a:pt x="1943" y="605"/>
                    <a:pt x="1957" y="618"/>
                  </a:cubicBezTo>
                  <a:cubicBezTo>
                    <a:pt x="2153" y="784"/>
                    <a:pt x="2248" y="1077"/>
                    <a:pt x="2338" y="1324"/>
                  </a:cubicBezTo>
                  <a:cubicBezTo>
                    <a:pt x="2469" y="1696"/>
                    <a:pt x="2602" y="2067"/>
                    <a:pt x="2734" y="2437"/>
                  </a:cubicBezTo>
                  <a:lnTo>
                    <a:pt x="3118" y="3515"/>
                  </a:lnTo>
                  <a:lnTo>
                    <a:pt x="3223" y="3811"/>
                  </a:lnTo>
                  <a:cubicBezTo>
                    <a:pt x="3237" y="3849"/>
                    <a:pt x="3252" y="3921"/>
                    <a:pt x="3273" y="3982"/>
                  </a:cubicBezTo>
                  <a:lnTo>
                    <a:pt x="3054" y="3990"/>
                  </a:lnTo>
                  <a:lnTo>
                    <a:pt x="664" y="4080"/>
                  </a:lnTo>
                  <a:lnTo>
                    <a:pt x="1281" y="2312"/>
                  </a:lnTo>
                  <a:lnTo>
                    <a:pt x="1673" y="1190"/>
                  </a:lnTo>
                  <a:cubicBezTo>
                    <a:pt x="1734" y="1014"/>
                    <a:pt x="1795" y="840"/>
                    <a:pt x="1857" y="665"/>
                  </a:cubicBezTo>
                  <a:cubicBezTo>
                    <a:pt x="1867" y="635"/>
                    <a:pt x="1878" y="605"/>
                    <a:pt x="1888" y="574"/>
                  </a:cubicBezTo>
                  <a:close/>
                  <a:moveTo>
                    <a:pt x="1825" y="0"/>
                  </a:moveTo>
                  <a:cubicBezTo>
                    <a:pt x="1741" y="0"/>
                    <a:pt x="1659" y="30"/>
                    <a:pt x="1589" y="102"/>
                  </a:cubicBezTo>
                  <a:cubicBezTo>
                    <a:pt x="1468" y="225"/>
                    <a:pt x="1427" y="439"/>
                    <a:pt x="1369" y="604"/>
                  </a:cubicBezTo>
                  <a:lnTo>
                    <a:pt x="1122" y="1315"/>
                  </a:lnTo>
                  <a:lnTo>
                    <a:pt x="75" y="4309"/>
                  </a:lnTo>
                  <a:cubicBezTo>
                    <a:pt x="1" y="4522"/>
                    <a:pt x="165" y="4703"/>
                    <a:pt x="315" y="4703"/>
                  </a:cubicBezTo>
                  <a:cubicBezTo>
                    <a:pt x="384" y="4703"/>
                    <a:pt x="450" y="4665"/>
                    <a:pt x="489" y="4574"/>
                  </a:cubicBezTo>
                  <a:cubicBezTo>
                    <a:pt x="525" y="4602"/>
                    <a:pt x="571" y="4619"/>
                    <a:pt x="617" y="4619"/>
                  </a:cubicBezTo>
                  <a:cubicBezTo>
                    <a:pt x="619" y="4619"/>
                    <a:pt x="621" y="4619"/>
                    <a:pt x="623" y="4619"/>
                  </a:cubicBezTo>
                  <a:lnTo>
                    <a:pt x="3185" y="4521"/>
                  </a:lnTo>
                  <a:cubicBezTo>
                    <a:pt x="3208" y="4520"/>
                    <a:pt x="3232" y="4520"/>
                    <a:pt x="3257" y="4520"/>
                  </a:cubicBezTo>
                  <a:cubicBezTo>
                    <a:pt x="3274" y="4520"/>
                    <a:pt x="3291" y="4520"/>
                    <a:pt x="3309" y="4520"/>
                  </a:cubicBezTo>
                  <a:cubicBezTo>
                    <a:pt x="3435" y="4520"/>
                    <a:pt x="3572" y="4515"/>
                    <a:pt x="3671" y="4439"/>
                  </a:cubicBezTo>
                  <a:cubicBezTo>
                    <a:pt x="3824" y="4322"/>
                    <a:pt x="3834" y="4123"/>
                    <a:pt x="3782" y="3941"/>
                  </a:cubicBezTo>
                  <a:cubicBezTo>
                    <a:pt x="3654" y="3488"/>
                    <a:pt x="3462" y="3046"/>
                    <a:pt x="3306" y="2605"/>
                  </a:cubicBezTo>
                  <a:lnTo>
                    <a:pt x="2829" y="1268"/>
                  </a:lnTo>
                  <a:cubicBezTo>
                    <a:pt x="2712" y="939"/>
                    <a:pt x="2596" y="601"/>
                    <a:pt x="2381" y="334"/>
                  </a:cubicBezTo>
                  <a:cubicBezTo>
                    <a:pt x="2255" y="176"/>
                    <a:pt x="2031" y="0"/>
                    <a:pt x="18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7" name="Google Shape;17167;p28"/>
            <p:cNvSpPr/>
            <p:nvPr/>
          </p:nvSpPr>
          <p:spPr>
            <a:xfrm>
              <a:off x="2193725" y="3768550"/>
              <a:ext cx="60450" cy="135925"/>
            </a:xfrm>
            <a:custGeom>
              <a:avLst/>
              <a:gdLst/>
              <a:ahLst/>
              <a:cxnLst/>
              <a:rect l="l" t="t" r="r" b="b"/>
              <a:pathLst>
                <a:path w="2418" h="5437" extrusionOk="0">
                  <a:moveTo>
                    <a:pt x="1642" y="680"/>
                  </a:moveTo>
                  <a:cubicBezTo>
                    <a:pt x="1664" y="850"/>
                    <a:pt x="1598" y="1056"/>
                    <a:pt x="1554" y="1204"/>
                  </a:cubicBezTo>
                  <a:cubicBezTo>
                    <a:pt x="1315" y="2000"/>
                    <a:pt x="957" y="2757"/>
                    <a:pt x="495" y="3450"/>
                  </a:cubicBezTo>
                  <a:cubicBezTo>
                    <a:pt x="501" y="3342"/>
                    <a:pt x="517" y="3235"/>
                    <a:pt x="539" y="3128"/>
                  </a:cubicBezTo>
                  <a:cubicBezTo>
                    <a:pt x="641" y="2633"/>
                    <a:pt x="821" y="2143"/>
                    <a:pt x="1019" y="1685"/>
                  </a:cubicBezTo>
                  <a:cubicBezTo>
                    <a:pt x="1178" y="1314"/>
                    <a:pt x="1377" y="963"/>
                    <a:pt x="1642" y="680"/>
                  </a:cubicBezTo>
                  <a:close/>
                  <a:moveTo>
                    <a:pt x="1688" y="1"/>
                  </a:moveTo>
                  <a:cubicBezTo>
                    <a:pt x="1647" y="1"/>
                    <a:pt x="1606" y="13"/>
                    <a:pt x="1570" y="44"/>
                  </a:cubicBezTo>
                  <a:cubicBezTo>
                    <a:pt x="1119" y="421"/>
                    <a:pt x="804" y="940"/>
                    <a:pt x="567" y="1508"/>
                  </a:cubicBezTo>
                  <a:cubicBezTo>
                    <a:pt x="318" y="2102"/>
                    <a:pt x="66" y="2765"/>
                    <a:pt x="17" y="3425"/>
                  </a:cubicBezTo>
                  <a:cubicBezTo>
                    <a:pt x="0" y="3661"/>
                    <a:pt x="22" y="3899"/>
                    <a:pt x="85" y="4130"/>
                  </a:cubicBezTo>
                  <a:cubicBezTo>
                    <a:pt x="88" y="4174"/>
                    <a:pt x="100" y="4217"/>
                    <a:pt x="122" y="4257"/>
                  </a:cubicBezTo>
                  <a:cubicBezTo>
                    <a:pt x="361" y="4951"/>
                    <a:pt x="959" y="5437"/>
                    <a:pt x="1649" y="5437"/>
                  </a:cubicBezTo>
                  <a:cubicBezTo>
                    <a:pt x="1752" y="5437"/>
                    <a:pt x="1857" y="5426"/>
                    <a:pt x="1963" y="5403"/>
                  </a:cubicBezTo>
                  <a:cubicBezTo>
                    <a:pt x="2245" y="5344"/>
                    <a:pt x="2128" y="4889"/>
                    <a:pt x="1864" y="4889"/>
                  </a:cubicBezTo>
                  <a:cubicBezTo>
                    <a:pt x="1848" y="4889"/>
                    <a:pt x="1832" y="4891"/>
                    <a:pt x="1814" y="4894"/>
                  </a:cubicBezTo>
                  <a:cubicBezTo>
                    <a:pt x="1755" y="4907"/>
                    <a:pt x="1695" y="4913"/>
                    <a:pt x="1635" y="4913"/>
                  </a:cubicBezTo>
                  <a:cubicBezTo>
                    <a:pt x="1322" y="4913"/>
                    <a:pt x="1013" y="4749"/>
                    <a:pt x="794" y="4501"/>
                  </a:cubicBezTo>
                  <a:cubicBezTo>
                    <a:pt x="708" y="4402"/>
                    <a:pt x="641" y="4289"/>
                    <a:pt x="592" y="4167"/>
                  </a:cubicBezTo>
                  <a:cubicBezTo>
                    <a:pt x="1064" y="3539"/>
                    <a:pt x="1451" y="2851"/>
                    <a:pt x="1742" y="2123"/>
                  </a:cubicBezTo>
                  <a:cubicBezTo>
                    <a:pt x="1960" y="1573"/>
                    <a:pt x="2418" y="550"/>
                    <a:pt x="1860" y="70"/>
                  </a:cubicBezTo>
                  <a:cubicBezTo>
                    <a:pt x="1812" y="29"/>
                    <a:pt x="1750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8" name="Google Shape;17168;p28"/>
            <p:cNvSpPr/>
            <p:nvPr/>
          </p:nvSpPr>
          <p:spPr>
            <a:xfrm>
              <a:off x="2255850" y="3828750"/>
              <a:ext cx="61750" cy="17850"/>
            </a:xfrm>
            <a:custGeom>
              <a:avLst/>
              <a:gdLst/>
              <a:ahLst/>
              <a:cxnLst/>
              <a:rect l="l" t="t" r="r" b="b"/>
              <a:pathLst>
                <a:path w="2470" h="714" extrusionOk="0">
                  <a:moveTo>
                    <a:pt x="218" y="1"/>
                  </a:moveTo>
                  <a:cubicBezTo>
                    <a:pt x="96" y="1"/>
                    <a:pt x="0" y="155"/>
                    <a:pt x="5" y="282"/>
                  </a:cubicBezTo>
                  <a:cubicBezTo>
                    <a:pt x="13" y="442"/>
                    <a:pt x="125" y="525"/>
                    <a:pt x="254" y="536"/>
                  </a:cubicBezTo>
                  <a:lnTo>
                    <a:pt x="2236" y="713"/>
                  </a:lnTo>
                  <a:cubicBezTo>
                    <a:pt x="2240" y="713"/>
                    <a:pt x="2244" y="713"/>
                    <a:pt x="2248" y="713"/>
                  </a:cubicBezTo>
                  <a:cubicBezTo>
                    <a:pt x="2371" y="713"/>
                    <a:pt x="2469" y="560"/>
                    <a:pt x="2463" y="432"/>
                  </a:cubicBezTo>
                  <a:cubicBezTo>
                    <a:pt x="2457" y="272"/>
                    <a:pt x="2342" y="188"/>
                    <a:pt x="2214" y="177"/>
                  </a:cubicBezTo>
                  <a:lnTo>
                    <a:pt x="232" y="1"/>
                  </a:lnTo>
                  <a:cubicBezTo>
                    <a:pt x="227" y="1"/>
                    <a:pt x="22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69" name="Google Shape;17169;p28"/>
            <p:cNvSpPr/>
            <p:nvPr/>
          </p:nvSpPr>
          <p:spPr>
            <a:xfrm>
              <a:off x="2253800" y="3856600"/>
              <a:ext cx="51175" cy="16550"/>
            </a:xfrm>
            <a:custGeom>
              <a:avLst/>
              <a:gdLst/>
              <a:ahLst/>
              <a:cxnLst/>
              <a:rect l="l" t="t" r="r" b="b"/>
              <a:pathLst>
                <a:path w="2047" h="662" extrusionOk="0">
                  <a:moveTo>
                    <a:pt x="227" y="1"/>
                  </a:moveTo>
                  <a:cubicBezTo>
                    <a:pt x="107" y="1"/>
                    <a:pt x="1" y="154"/>
                    <a:pt x="11" y="282"/>
                  </a:cubicBezTo>
                  <a:cubicBezTo>
                    <a:pt x="24" y="442"/>
                    <a:pt x="126" y="526"/>
                    <a:pt x="261" y="537"/>
                  </a:cubicBezTo>
                  <a:lnTo>
                    <a:pt x="1809" y="661"/>
                  </a:lnTo>
                  <a:cubicBezTo>
                    <a:pt x="1813" y="661"/>
                    <a:pt x="1817" y="661"/>
                    <a:pt x="1821" y="661"/>
                  </a:cubicBezTo>
                  <a:cubicBezTo>
                    <a:pt x="1941" y="661"/>
                    <a:pt x="2046" y="509"/>
                    <a:pt x="2036" y="380"/>
                  </a:cubicBezTo>
                  <a:cubicBezTo>
                    <a:pt x="2022" y="222"/>
                    <a:pt x="1920" y="138"/>
                    <a:pt x="1787" y="127"/>
                  </a:cubicBezTo>
                  <a:lnTo>
                    <a:pt x="237" y="1"/>
                  </a:lnTo>
                  <a:cubicBezTo>
                    <a:pt x="234" y="1"/>
                    <a:pt x="230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0" name="Google Shape;17170;p28"/>
            <p:cNvSpPr/>
            <p:nvPr/>
          </p:nvSpPr>
          <p:spPr>
            <a:xfrm>
              <a:off x="2325150" y="3795550"/>
              <a:ext cx="78275" cy="107950"/>
            </a:xfrm>
            <a:custGeom>
              <a:avLst/>
              <a:gdLst/>
              <a:ahLst/>
              <a:cxnLst/>
              <a:rect l="l" t="t" r="r" b="b"/>
              <a:pathLst>
                <a:path w="3131" h="4318" extrusionOk="0">
                  <a:moveTo>
                    <a:pt x="1724" y="0"/>
                  </a:moveTo>
                  <a:cubicBezTo>
                    <a:pt x="1649" y="0"/>
                    <a:pt x="1578" y="42"/>
                    <a:pt x="1540" y="142"/>
                  </a:cubicBezTo>
                  <a:cubicBezTo>
                    <a:pt x="1123" y="1229"/>
                    <a:pt x="644" y="2293"/>
                    <a:pt x="106" y="3327"/>
                  </a:cubicBezTo>
                  <a:cubicBezTo>
                    <a:pt x="1" y="3531"/>
                    <a:pt x="163" y="3710"/>
                    <a:pt x="326" y="3710"/>
                  </a:cubicBezTo>
                  <a:cubicBezTo>
                    <a:pt x="402" y="3710"/>
                    <a:pt x="479" y="3671"/>
                    <a:pt x="528" y="3576"/>
                  </a:cubicBezTo>
                  <a:cubicBezTo>
                    <a:pt x="976" y="2714"/>
                    <a:pt x="1385" y="1828"/>
                    <a:pt x="1751" y="919"/>
                  </a:cubicBezTo>
                  <a:cubicBezTo>
                    <a:pt x="1858" y="1184"/>
                    <a:pt x="1966" y="1448"/>
                    <a:pt x="2068" y="1716"/>
                  </a:cubicBezTo>
                  <a:cubicBezTo>
                    <a:pt x="2237" y="2168"/>
                    <a:pt x="2420" y="2624"/>
                    <a:pt x="2552" y="3089"/>
                  </a:cubicBezTo>
                  <a:cubicBezTo>
                    <a:pt x="2591" y="3228"/>
                    <a:pt x="2633" y="3396"/>
                    <a:pt x="2602" y="3543"/>
                  </a:cubicBezTo>
                  <a:cubicBezTo>
                    <a:pt x="2564" y="3722"/>
                    <a:pt x="2389" y="3709"/>
                    <a:pt x="2254" y="3717"/>
                  </a:cubicBezTo>
                  <a:cubicBezTo>
                    <a:pt x="1781" y="3742"/>
                    <a:pt x="1308" y="3763"/>
                    <a:pt x="833" y="3781"/>
                  </a:cubicBezTo>
                  <a:cubicBezTo>
                    <a:pt x="531" y="3794"/>
                    <a:pt x="549" y="4317"/>
                    <a:pt x="846" y="4317"/>
                  </a:cubicBezTo>
                  <a:cubicBezTo>
                    <a:pt x="850" y="4317"/>
                    <a:pt x="853" y="4317"/>
                    <a:pt x="857" y="4317"/>
                  </a:cubicBezTo>
                  <a:cubicBezTo>
                    <a:pt x="1131" y="4306"/>
                    <a:pt x="1407" y="4295"/>
                    <a:pt x="1682" y="4281"/>
                  </a:cubicBezTo>
                  <a:cubicBezTo>
                    <a:pt x="1944" y="4269"/>
                    <a:pt x="2215" y="4276"/>
                    <a:pt x="2475" y="4234"/>
                  </a:cubicBezTo>
                  <a:cubicBezTo>
                    <a:pt x="2917" y="4165"/>
                    <a:pt x="3130" y="3763"/>
                    <a:pt x="3077" y="3283"/>
                  </a:cubicBezTo>
                  <a:cubicBezTo>
                    <a:pt x="3020" y="2777"/>
                    <a:pt x="2790" y="2280"/>
                    <a:pt x="2619" y="1813"/>
                  </a:cubicBezTo>
                  <a:cubicBezTo>
                    <a:pt x="2417" y="1264"/>
                    <a:pt x="2202" y="720"/>
                    <a:pt x="1977" y="182"/>
                  </a:cubicBezTo>
                  <a:cubicBezTo>
                    <a:pt x="1932" y="75"/>
                    <a:pt x="1824" y="0"/>
                    <a:pt x="1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1" name="Google Shape;17171;p28"/>
            <p:cNvSpPr/>
            <p:nvPr/>
          </p:nvSpPr>
          <p:spPr>
            <a:xfrm>
              <a:off x="2413175" y="3779700"/>
              <a:ext cx="53700" cy="128400"/>
            </a:xfrm>
            <a:custGeom>
              <a:avLst/>
              <a:gdLst/>
              <a:ahLst/>
              <a:cxnLst/>
              <a:rect l="l" t="t" r="r" b="b"/>
              <a:pathLst>
                <a:path w="2148" h="5136" extrusionOk="0">
                  <a:moveTo>
                    <a:pt x="1618" y="602"/>
                  </a:moveTo>
                  <a:lnTo>
                    <a:pt x="1618" y="602"/>
                  </a:lnTo>
                  <a:cubicBezTo>
                    <a:pt x="1604" y="652"/>
                    <a:pt x="1596" y="713"/>
                    <a:pt x="1583" y="755"/>
                  </a:cubicBezTo>
                  <a:cubicBezTo>
                    <a:pt x="1533" y="921"/>
                    <a:pt x="1473" y="1083"/>
                    <a:pt x="1408" y="1243"/>
                  </a:cubicBezTo>
                  <a:cubicBezTo>
                    <a:pt x="1226" y="1688"/>
                    <a:pt x="989" y="2109"/>
                    <a:pt x="703" y="2496"/>
                  </a:cubicBezTo>
                  <a:cubicBezTo>
                    <a:pt x="820" y="2100"/>
                    <a:pt x="996" y="1720"/>
                    <a:pt x="1179" y="1363"/>
                  </a:cubicBezTo>
                  <a:cubicBezTo>
                    <a:pt x="1259" y="1208"/>
                    <a:pt x="1342" y="1056"/>
                    <a:pt x="1425" y="904"/>
                  </a:cubicBezTo>
                  <a:cubicBezTo>
                    <a:pt x="1461" y="840"/>
                    <a:pt x="1497" y="774"/>
                    <a:pt x="1533" y="711"/>
                  </a:cubicBezTo>
                  <a:cubicBezTo>
                    <a:pt x="1560" y="674"/>
                    <a:pt x="1588" y="638"/>
                    <a:pt x="1618" y="602"/>
                  </a:cubicBezTo>
                  <a:close/>
                  <a:moveTo>
                    <a:pt x="1676" y="1"/>
                  </a:moveTo>
                  <a:cubicBezTo>
                    <a:pt x="1617" y="1"/>
                    <a:pt x="1558" y="12"/>
                    <a:pt x="1500" y="36"/>
                  </a:cubicBezTo>
                  <a:cubicBezTo>
                    <a:pt x="1217" y="155"/>
                    <a:pt x="1063" y="547"/>
                    <a:pt x="916" y="818"/>
                  </a:cubicBezTo>
                  <a:cubicBezTo>
                    <a:pt x="737" y="1145"/>
                    <a:pt x="568" y="1479"/>
                    <a:pt x="428" y="1830"/>
                  </a:cubicBezTo>
                  <a:cubicBezTo>
                    <a:pt x="157" y="2516"/>
                    <a:pt x="1" y="3272"/>
                    <a:pt x="151" y="4017"/>
                  </a:cubicBezTo>
                  <a:cubicBezTo>
                    <a:pt x="269" y="4611"/>
                    <a:pt x="697" y="5135"/>
                    <a:pt x="1210" y="5135"/>
                  </a:cubicBezTo>
                  <a:cubicBezTo>
                    <a:pt x="1350" y="5135"/>
                    <a:pt x="1496" y="5096"/>
                    <a:pt x="1644" y="5009"/>
                  </a:cubicBezTo>
                  <a:cubicBezTo>
                    <a:pt x="1876" y="4874"/>
                    <a:pt x="1720" y="4528"/>
                    <a:pt x="1501" y="4528"/>
                  </a:cubicBezTo>
                  <a:cubicBezTo>
                    <a:pt x="1463" y="4528"/>
                    <a:pt x="1424" y="4538"/>
                    <a:pt x="1384" y="4561"/>
                  </a:cubicBezTo>
                  <a:cubicBezTo>
                    <a:pt x="1328" y="4594"/>
                    <a:pt x="1270" y="4609"/>
                    <a:pt x="1213" y="4609"/>
                  </a:cubicBezTo>
                  <a:cubicBezTo>
                    <a:pt x="1014" y="4609"/>
                    <a:pt x="824" y="4430"/>
                    <a:pt x="729" y="4240"/>
                  </a:cubicBezTo>
                  <a:cubicBezTo>
                    <a:pt x="598" y="3983"/>
                    <a:pt x="563" y="3668"/>
                    <a:pt x="568" y="3372"/>
                  </a:cubicBezTo>
                  <a:cubicBezTo>
                    <a:pt x="618" y="3364"/>
                    <a:pt x="665" y="3339"/>
                    <a:pt x="699" y="3300"/>
                  </a:cubicBezTo>
                  <a:cubicBezTo>
                    <a:pt x="1177" y="2766"/>
                    <a:pt x="1561" y="2154"/>
                    <a:pt x="1831" y="1490"/>
                  </a:cubicBezTo>
                  <a:cubicBezTo>
                    <a:pt x="1956" y="1185"/>
                    <a:pt x="2147" y="780"/>
                    <a:pt x="2122" y="436"/>
                  </a:cubicBezTo>
                  <a:cubicBezTo>
                    <a:pt x="2102" y="160"/>
                    <a:pt x="1896" y="1"/>
                    <a:pt x="16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2" name="Google Shape;17172;p28"/>
            <p:cNvSpPr/>
            <p:nvPr/>
          </p:nvSpPr>
          <p:spPr>
            <a:xfrm>
              <a:off x="2482750" y="3811450"/>
              <a:ext cx="63850" cy="57050"/>
            </a:xfrm>
            <a:custGeom>
              <a:avLst/>
              <a:gdLst/>
              <a:ahLst/>
              <a:cxnLst/>
              <a:rect l="l" t="t" r="r" b="b"/>
              <a:pathLst>
                <a:path w="2554" h="2282" extrusionOk="0">
                  <a:moveTo>
                    <a:pt x="1514" y="1"/>
                  </a:moveTo>
                  <a:cubicBezTo>
                    <a:pt x="1400" y="1"/>
                    <a:pt x="1312" y="83"/>
                    <a:pt x="1277" y="209"/>
                  </a:cubicBezTo>
                  <a:cubicBezTo>
                    <a:pt x="1191" y="529"/>
                    <a:pt x="1133" y="855"/>
                    <a:pt x="1106" y="1185"/>
                  </a:cubicBezTo>
                  <a:cubicBezTo>
                    <a:pt x="842" y="1168"/>
                    <a:pt x="575" y="1146"/>
                    <a:pt x="311" y="1115"/>
                  </a:cubicBezTo>
                  <a:cubicBezTo>
                    <a:pt x="298" y="1113"/>
                    <a:pt x="286" y="1113"/>
                    <a:pt x="274" y="1113"/>
                  </a:cubicBezTo>
                  <a:cubicBezTo>
                    <a:pt x="160" y="1113"/>
                    <a:pt x="54" y="1180"/>
                    <a:pt x="25" y="1318"/>
                  </a:cubicBezTo>
                  <a:cubicBezTo>
                    <a:pt x="0" y="1447"/>
                    <a:pt x="77" y="1622"/>
                    <a:pt x="206" y="1638"/>
                  </a:cubicBezTo>
                  <a:cubicBezTo>
                    <a:pt x="500" y="1673"/>
                    <a:pt x="793" y="1699"/>
                    <a:pt x="1088" y="1716"/>
                  </a:cubicBezTo>
                  <a:cubicBezTo>
                    <a:pt x="1088" y="1820"/>
                    <a:pt x="1088" y="1923"/>
                    <a:pt x="1095" y="2027"/>
                  </a:cubicBezTo>
                  <a:cubicBezTo>
                    <a:pt x="1103" y="2159"/>
                    <a:pt x="1202" y="2282"/>
                    <a:pt x="1323" y="2282"/>
                  </a:cubicBezTo>
                  <a:cubicBezTo>
                    <a:pt x="1330" y="2282"/>
                    <a:pt x="1336" y="2281"/>
                    <a:pt x="1343" y="2280"/>
                  </a:cubicBezTo>
                  <a:cubicBezTo>
                    <a:pt x="1482" y="2262"/>
                    <a:pt x="1581" y="2139"/>
                    <a:pt x="1570" y="2000"/>
                  </a:cubicBezTo>
                  <a:cubicBezTo>
                    <a:pt x="1564" y="1912"/>
                    <a:pt x="1566" y="1826"/>
                    <a:pt x="1564" y="1738"/>
                  </a:cubicBezTo>
                  <a:lnTo>
                    <a:pt x="1564" y="1738"/>
                  </a:lnTo>
                  <a:cubicBezTo>
                    <a:pt x="1734" y="1744"/>
                    <a:pt x="1902" y="1747"/>
                    <a:pt x="2072" y="1747"/>
                  </a:cubicBezTo>
                  <a:cubicBezTo>
                    <a:pt x="2131" y="1747"/>
                    <a:pt x="2190" y="1747"/>
                    <a:pt x="2249" y="1746"/>
                  </a:cubicBezTo>
                  <a:cubicBezTo>
                    <a:pt x="2554" y="1742"/>
                    <a:pt x="2532" y="1212"/>
                    <a:pt x="2232" y="1212"/>
                  </a:cubicBezTo>
                  <a:cubicBezTo>
                    <a:pt x="2230" y="1212"/>
                    <a:pt x="2228" y="1212"/>
                    <a:pt x="2227" y="1212"/>
                  </a:cubicBezTo>
                  <a:cubicBezTo>
                    <a:pt x="2169" y="1213"/>
                    <a:pt x="2112" y="1213"/>
                    <a:pt x="2054" y="1213"/>
                  </a:cubicBezTo>
                  <a:cubicBezTo>
                    <a:pt x="1897" y="1213"/>
                    <a:pt x="1740" y="1210"/>
                    <a:pt x="1583" y="1206"/>
                  </a:cubicBezTo>
                  <a:cubicBezTo>
                    <a:pt x="1609" y="908"/>
                    <a:pt x="1663" y="615"/>
                    <a:pt x="1741" y="327"/>
                  </a:cubicBezTo>
                  <a:cubicBezTo>
                    <a:pt x="1779" y="192"/>
                    <a:pt x="1681" y="31"/>
                    <a:pt x="1562" y="6"/>
                  </a:cubicBezTo>
                  <a:cubicBezTo>
                    <a:pt x="1546" y="2"/>
                    <a:pt x="1530" y="1"/>
                    <a:pt x="1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3" name="Google Shape;17173;p28"/>
            <p:cNvSpPr/>
            <p:nvPr/>
          </p:nvSpPr>
          <p:spPr>
            <a:xfrm>
              <a:off x="2562375" y="3787000"/>
              <a:ext cx="83625" cy="94625"/>
            </a:xfrm>
            <a:custGeom>
              <a:avLst/>
              <a:gdLst/>
              <a:ahLst/>
              <a:cxnLst/>
              <a:rect l="l" t="t" r="r" b="b"/>
              <a:pathLst>
                <a:path w="3345" h="3785" extrusionOk="0">
                  <a:moveTo>
                    <a:pt x="2207" y="850"/>
                  </a:moveTo>
                  <a:lnTo>
                    <a:pt x="2476" y="1742"/>
                  </a:lnTo>
                  <a:cubicBezTo>
                    <a:pt x="2545" y="1964"/>
                    <a:pt x="2612" y="2187"/>
                    <a:pt x="2680" y="2409"/>
                  </a:cubicBezTo>
                  <a:cubicBezTo>
                    <a:pt x="2736" y="2594"/>
                    <a:pt x="2821" y="2790"/>
                    <a:pt x="2840" y="2986"/>
                  </a:cubicBezTo>
                  <a:cubicBezTo>
                    <a:pt x="2843" y="3016"/>
                    <a:pt x="2852" y="3081"/>
                    <a:pt x="2827" y="3105"/>
                  </a:cubicBezTo>
                  <a:lnTo>
                    <a:pt x="2825" y="3105"/>
                  </a:lnTo>
                  <a:cubicBezTo>
                    <a:pt x="2813" y="3116"/>
                    <a:pt x="2788" y="3119"/>
                    <a:pt x="2759" y="3119"/>
                  </a:cubicBezTo>
                  <a:cubicBezTo>
                    <a:pt x="2707" y="3119"/>
                    <a:pt x="2640" y="3108"/>
                    <a:pt x="2611" y="3107"/>
                  </a:cubicBezTo>
                  <a:cubicBezTo>
                    <a:pt x="2391" y="3099"/>
                    <a:pt x="2174" y="3091"/>
                    <a:pt x="1956" y="3083"/>
                  </a:cubicBezTo>
                  <a:lnTo>
                    <a:pt x="1301" y="3058"/>
                  </a:lnTo>
                  <a:lnTo>
                    <a:pt x="1000" y="3047"/>
                  </a:lnTo>
                  <a:cubicBezTo>
                    <a:pt x="970" y="3047"/>
                    <a:pt x="912" y="3052"/>
                    <a:pt x="858" y="3052"/>
                  </a:cubicBezTo>
                  <a:lnTo>
                    <a:pt x="2207" y="850"/>
                  </a:lnTo>
                  <a:close/>
                  <a:moveTo>
                    <a:pt x="2293" y="1"/>
                  </a:moveTo>
                  <a:cubicBezTo>
                    <a:pt x="2209" y="1"/>
                    <a:pt x="2122" y="50"/>
                    <a:pt x="2067" y="137"/>
                  </a:cubicBezTo>
                  <a:lnTo>
                    <a:pt x="74" y="3392"/>
                  </a:lnTo>
                  <a:cubicBezTo>
                    <a:pt x="1" y="3511"/>
                    <a:pt x="71" y="3692"/>
                    <a:pt x="174" y="3754"/>
                  </a:cubicBezTo>
                  <a:cubicBezTo>
                    <a:pt x="211" y="3775"/>
                    <a:pt x="247" y="3784"/>
                    <a:pt x="282" y="3784"/>
                  </a:cubicBezTo>
                  <a:cubicBezTo>
                    <a:pt x="367" y="3784"/>
                    <a:pt x="444" y="3726"/>
                    <a:pt x="496" y="3641"/>
                  </a:cubicBezTo>
                  <a:lnTo>
                    <a:pt x="565" y="3528"/>
                  </a:lnTo>
                  <a:cubicBezTo>
                    <a:pt x="641" y="3558"/>
                    <a:pt x="723" y="3573"/>
                    <a:pt x="804" y="3575"/>
                  </a:cubicBezTo>
                  <a:lnTo>
                    <a:pt x="2224" y="3627"/>
                  </a:lnTo>
                  <a:cubicBezTo>
                    <a:pt x="2346" y="3631"/>
                    <a:pt x="2489" y="3647"/>
                    <a:pt x="2631" y="3647"/>
                  </a:cubicBezTo>
                  <a:cubicBezTo>
                    <a:pt x="2926" y="3647"/>
                    <a:pt x="3215" y="3580"/>
                    <a:pt x="3299" y="3213"/>
                  </a:cubicBezTo>
                  <a:cubicBezTo>
                    <a:pt x="3344" y="3017"/>
                    <a:pt x="3302" y="2807"/>
                    <a:pt x="3247" y="2621"/>
                  </a:cubicBezTo>
                  <a:cubicBezTo>
                    <a:pt x="3176" y="2378"/>
                    <a:pt x="3100" y="2137"/>
                    <a:pt x="3026" y="1894"/>
                  </a:cubicBezTo>
                  <a:cubicBezTo>
                    <a:pt x="2852" y="1322"/>
                    <a:pt x="2678" y="750"/>
                    <a:pt x="2506" y="178"/>
                  </a:cubicBezTo>
                  <a:cubicBezTo>
                    <a:pt x="2469" y="56"/>
                    <a:pt x="2383" y="1"/>
                    <a:pt x="2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4" name="Google Shape;17174;p28"/>
            <p:cNvSpPr/>
            <p:nvPr/>
          </p:nvSpPr>
          <p:spPr>
            <a:xfrm>
              <a:off x="2657775" y="3760075"/>
              <a:ext cx="54125" cy="111450"/>
            </a:xfrm>
            <a:custGeom>
              <a:avLst/>
              <a:gdLst/>
              <a:ahLst/>
              <a:cxnLst/>
              <a:rect l="l" t="t" r="r" b="b"/>
              <a:pathLst>
                <a:path w="2165" h="4458" extrusionOk="0">
                  <a:moveTo>
                    <a:pt x="1482" y="1036"/>
                  </a:moveTo>
                  <a:lnTo>
                    <a:pt x="1482" y="1036"/>
                  </a:lnTo>
                  <a:cubicBezTo>
                    <a:pt x="1350" y="1470"/>
                    <a:pt x="1168" y="1888"/>
                    <a:pt x="940" y="2280"/>
                  </a:cubicBezTo>
                  <a:cubicBezTo>
                    <a:pt x="943" y="2266"/>
                    <a:pt x="946" y="2252"/>
                    <a:pt x="951" y="2238"/>
                  </a:cubicBezTo>
                  <a:cubicBezTo>
                    <a:pt x="1068" y="1815"/>
                    <a:pt x="1236" y="1387"/>
                    <a:pt x="1482" y="1036"/>
                  </a:cubicBezTo>
                  <a:close/>
                  <a:moveTo>
                    <a:pt x="1900" y="1"/>
                  </a:moveTo>
                  <a:cubicBezTo>
                    <a:pt x="1858" y="1"/>
                    <a:pt x="1815" y="13"/>
                    <a:pt x="1773" y="39"/>
                  </a:cubicBezTo>
                  <a:cubicBezTo>
                    <a:pt x="1038" y="509"/>
                    <a:pt x="604" y="1489"/>
                    <a:pt x="421" y="2386"/>
                  </a:cubicBezTo>
                  <a:cubicBezTo>
                    <a:pt x="373" y="2614"/>
                    <a:pt x="354" y="2844"/>
                    <a:pt x="365" y="3076"/>
                  </a:cubicBezTo>
                  <a:cubicBezTo>
                    <a:pt x="302" y="3148"/>
                    <a:pt x="241" y="3220"/>
                    <a:pt x="175" y="3289"/>
                  </a:cubicBezTo>
                  <a:cubicBezTo>
                    <a:pt x="1" y="3468"/>
                    <a:pt x="170" y="3718"/>
                    <a:pt x="359" y="3718"/>
                  </a:cubicBezTo>
                  <a:cubicBezTo>
                    <a:pt x="403" y="3718"/>
                    <a:pt x="448" y="3705"/>
                    <a:pt x="490" y="3674"/>
                  </a:cubicBezTo>
                  <a:cubicBezTo>
                    <a:pt x="512" y="3731"/>
                    <a:pt x="539" y="3786"/>
                    <a:pt x="568" y="3839"/>
                  </a:cubicBezTo>
                  <a:cubicBezTo>
                    <a:pt x="771" y="4201"/>
                    <a:pt x="1116" y="4457"/>
                    <a:pt x="1498" y="4457"/>
                  </a:cubicBezTo>
                  <a:cubicBezTo>
                    <a:pt x="1521" y="4457"/>
                    <a:pt x="1543" y="4456"/>
                    <a:pt x="1566" y="4455"/>
                  </a:cubicBezTo>
                  <a:cubicBezTo>
                    <a:pt x="1865" y="4430"/>
                    <a:pt x="1851" y="3918"/>
                    <a:pt x="1565" y="3918"/>
                  </a:cubicBezTo>
                  <a:cubicBezTo>
                    <a:pt x="1558" y="3918"/>
                    <a:pt x="1551" y="3918"/>
                    <a:pt x="1544" y="3919"/>
                  </a:cubicBezTo>
                  <a:cubicBezTo>
                    <a:pt x="1531" y="3920"/>
                    <a:pt x="1517" y="3920"/>
                    <a:pt x="1504" y="3920"/>
                  </a:cubicBezTo>
                  <a:cubicBezTo>
                    <a:pt x="1238" y="3920"/>
                    <a:pt x="1017" y="3703"/>
                    <a:pt x="911" y="3435"/>
                  </a:cubicBezTo>
                  <a:cubicBezTo>
                    <a:pt x="890" y="3380"/>
                    <a:pt x="874" y="3322"/>
                    <a:pt x="861" y="3264"/>
                  </a:cubicBezTo>
                  <a:cubicBezTo>
                    <a:pt x="1519" y="2443"/>
                    <a:pt x="1967" y="1415"/>
                    <a:pt x="2135" y="323"/>
                  </a:cubicBezTo>
                  <a:cubicBezTo>
                    <a:pt x="2164" y="140"/>
                    <a:pt x="2042" y="1"/>
                    <a:pt x="1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5" name="Google Shape;17175;p28"/>
            <p:cNvSpPr/>
            <p:nvPr/>
          </p:nvSpPr>
          <p:spPr>
            <a:xfrm>
              <a:off x="2729825" y="3873575"/>
              <a:ext cx="450" cy="75"/>
            </a:xfrm>
            <a:custGeom>
              <a:avLst/>
              <a:gdLst/>
              <a:ahLst/>
              <a:cxnLst/>
              <a:rect l="l" t="t" r="r" b="b"/>
              <a:pathLst>
                <a:path w="18" h="3" extrusionOk="0">
                  <a:moveTo>
                    <a:pt x="18" y="1"/>
                  </a:moveTo>
                  <a:cubicBezTo>
                    <a:pt x="11" y="1"/>
                    <a:pt x="7" y="1"/>
                    <a:pt x="0" y="2"/>
                  </a:cubicBezTo>
                  <a:lnTo>
                    <a:pt x="13" y="2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6" name="Google Shape;17176;p28"/>
            <p:cNvSpPr/>
            <p:nvPr/>
          </p:nvSpPr>
          <p:spPr>
            <a:xfrm>
              <a:off x="2734375" y="3869950"/>
              <a:ext cx="50" cy="100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0" y="0"/>
                  </a:moveTo>
                  <a:cubicBezTo>
                    <a:pt x="0" y="0"/>
                    <a:pt x="0" y="2"/>
                    <a:pt x="0" y="2"/>
                  </a:cubicBezTo>
                  <a:lnTo>
                    <a:pt x="0" y="3"/>
                  </a:lnTo>
                  <a:cubicBezTo>
                    <a:pt x="2" y="2"/>
                    <a:pt x="2" y="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7" name="Google Shape;17177;p28"/>
            <p:cNvSpPr/>
            <p:nvPr/>
          </p:nvSpPr>
          <p:spPr>
            <a:xfrm>
              <a:off x="2720700" y="3863400"/>
              <a:ext cx="50" cy="500"/>
            </a:xfrm>
            <a:custGeom>
              <a:avLst/>
              <a:gdLst/>
              <a:ahLst/>
              <a:cxnLst/>
              <a:rect l="l" t="t" r="r" b="b"/>
              <a:pathLst>
                <a:path w="2" h="20" extrusionOk="0">
                  <a:moveTo>
                    <a:pt x="0" y="0"/>
                  </a:moveTo>
                  <a:cubicBezTo>
                    <a:pt x="0" y="7"/>
                    <a:pt x="0" y="13"/>
                    <a:pt x="2" y="19"/>
                  </a:cubicBezTo>
                  <a:cubicBezTo>
                    <a:pt x="2" y="13"/>
                    <a:pt x="0" y="7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8" name="Google Shape;17178;p28"/>
            <p:cNvSpPr/>
            <p:nvPr/>
          </p:nvSpPr>
          <p:spPr>
            <a:xfrm>
              <a:off x="2706950" y="3838650"/>
              <a:ext cx="40250" cy="48475"/>
            </a:xfrm>
            <a:custGeom>
              <a:avLst/>
              <a:gdLst/>
              <a:ahLst/>
              <a:cxnLst/>
              <a:rect l="l" t="t" r="r" b="b"/>
              <a:pathLst>
                <a:path w="1610" h="1939" extrusionOk="0">
                  <a:moveTo>
                    <a:pt x="728" y="535"/>
                  </a:moveTo>
                  <a:cubicBezTo>
                    <a:pt x="730" y="535"/>
                    <a:pt x="731" y="536"/>
                    <a:pt x="731" y="538"/>
                  </a:cubicBezTo>
                  <a:lnTo>
                    <a:pt x="751" y="538"/>
                  </a:lnTo>
                  <a:cubicBezTo>
                    <a:pt x="765" y="542"/>
                    <a:pt x="781" y="545"/>
                    <a:pt x="796" y="549"/>
                  </a:cubicBezTo>
                  <a:cubicBezTo>
                    <a:pt x="795" y="547"/>
                    <a:pt x="792" y="545"/>
                    <a:pt x="792" y="542"/>
                  </a:cubicBezTo>
                  <a:lnTo>
                    <a:pt x="792" y="542"/>
                  </a:lnTo>
                  <a:cubicBezTo>
                    <a:pt x="792" y="544"/>
                    <a:pt x="796" y="547"/>
                    <a:pt x="801" y="549"/>
                  </a:cubicBezTo>
                  <a:lnTo>
                    <a:pt x="809" y="550"/>
                  </a:lnTo>
                  <a:cubicBezTo>
                    <a:pt x="821" y="553"/>
                    <a:pt x="822" y="555"/>
                    <a:pt x="818" y="555"/>
                  </a:cubicBezTo>
                  <a:cubicBezTo>
                    <a:pt x="816" y="555"/>
                    <a:pt x="813" y="554"/>
                    <a:pt x="809" y="553"/>
                  </a:cubicBezTo>
                  <a:lnTo>
                    <a:pt x="809" y="553"/>
                  </a:lnTo>
                  <a:cubicBezTo>
                    <a:pt x="818" y="558"/>
                    <a:pt x="828" y="563"/>
                    <a:pt x="831" y="564"/>
                  </a:cubicBezTo>
                  <a:lnTo>
                    <a:pt x="831" y="564"/>
                  </a:lnTo>
                  <a:cubicBezTo>
                    <a:pt x="830" y="563"/>
                    <a:pt x="828" y="562"/>
                    <a:pt x="826" y="560"/>
                  </a:cubicBezTo>
                  <a:lnTo>
                    <a:pt x="826" y="560"/>
                  </a:lnTo>
                  <a:lnTo>
                    <a:pt x="837" y="569"/>
                  </a:lnTo>
                  <a:cubicBezTo>
                    <a:pt x="843" y="573"/>
                    <a:pt x="846" y="577"/>
                    <a:pt x="845" y="577"/>
                  </a:cubicBezTo>
                  <a:cubicBezTo>
                    <a:pt x="845" y="577"/>
                    <a:pt x="845" y="577"/>
                    <a:pt x="845" y="577"/>
                  </a:cubicBezTo>
                  <a:lnTo>
                    <a:pt x="845" y="577"/>
                  </a:lnTo>
                  <a:lnTo>
                    <a:pt x="854" y="586"/>
                  </a:lnTo>
                  <a:cubicBezTo>
                    <a:pt x="865" y="597"/>
                    <a:pt x="876" y="608"/>
                    <a:pt x="887" y="621"/>
                  </a:cubicBezTo>
                  <a:lnTo>
                    <a:pt x="895" y="630"/>
                  </a:lnTo>
                  <a:lnTo>
                    <a:pt x="912" y="655"/>
                  </a:lnTo>
                  <a:cubicBezTo>
                    <a:pt x="920" y="666"/>
                    <a:pt x="926" y="677"/>
                    <a:pt x="934" y="688"/>
                  </a:cubicBezTo>
                  <a:cubicBezTo>
                    <a:pt x="950" y="718"/>
                    <a:pt x="966" y="748"/>
                    <a:pt x="981" y="779"/>
                  </a:cubicBezTo>
                  <a:cubicBezTo>
                    <a:pt x="983" y="784"/>
                    <a:pt x="984" y="788"/>
                    <a:pt x="988" y="793"/>
                  </a:cubicBezTo>
                  <a:cubicBezTo>
                    <a:pt x="989" y="798"/>
                    <a:pt x="995" y="813"/>
                    <a:pt x="999" y="821"/>
                  </a:cubicBezTo>
                  <a:cubicBezTo>
                    <a:pt x="1009" y="849"/>
                    <a:pt x="1020" y="879"/>
                    <a:pt x="1031" y="909"/>
                  </a:cubicBezTo>
                  <a:cubicBezTo>
                    <a:pt x="1055" y="979"/>
                    <a:pt x="1080" y="1051"/>
                    <a:pt x="1097" y="1127"/>
                  </a:cubicBezTo>
                  <a:cubicBezTo>
                    <a:pt x="1097" y="1130"/>
                    <a:pt x="1100" y="1142"/>
                    <a:pt x="1102" y="1153"/>
                  </a:cubicBezTo>
                  <a:cubicBezTo>
                    <a:pt x="1103" y="1167"/>
                    <a:pt x="1106" y="1197"/>
                    <a:pt x="1107" y="1197"/>
                  </a:cubicBezTo>
                  <a:cubicBezTo>
                    <a:pt x="1107" y="1197"/>
                    <a:pt x="1107" y="1197"/>
                    <a:pt x="1107" y="1197"/>
                  </a:cubicBezTo>
                  <a:cubicBezTo>
                    <a:pt x="1107" y="1203"/>
                    <a:pt x="1107" y="1211"/>
                    <a:pt x="1107" y="1219"/>
                  </a:cubicBezTo>
                  <a:cubicBezTo>
                    <a:pt x="1107" y="1222"/>
                    <a:pt x="1105" y="1227"/>
                    <a:pt x="1105" y="1230"/>
                  </a:cubicBezTo>
                  <a:lnTo>
                    <a:pt x="1100" y="1254"/>
                  </a:lnTo>
                  <a:cubicBezTo>
                    <a:pt x="1103" y="1246"/>
                    <a:pt x="1107" y="1238"/>
                    <a:pt x="1108" y="1238"/>
                  </a:cubicBezTo>
                  <a:lnTo>
                    <a:pt x="1108" y="1238"/>
                  </a:lnTo>
                  <a:cubicBezTo>
                    <a:pt x="1108" y="1238"/>
                    <a:pt x="1106" y="1242"/>
                    <a:pt x="1100" y="1255"/>
                  </a:cubicBezTo>
                  <a:cubicBezTo>
                    <a:pt x="1097" y="1257"/>
                    <a:pt x="1097" y="1263"/>
                    <a:pt x="1097" y="1263"/>
                  </a:cubicBezTo>
                  <a:cubicBezTo>
                    <a:pt x="1096" y="1263"/>
                    <a:pt x="1097" y="1260"/>
                    <a:pt x="1097" y="1255"/>
                  </a:cubicBezTo>
                  <a:lnTo>
                    <a:pt x="1097" y="1255"/>
                  </a:lnTo>
                  <a:cubicBezTo>
                    <a:pt x="1093" y="1268"/>
                    <a:pt x="1086" y="1280"/>
                    <a:pt x="1080" y="1293"/>
                  </a:cubicBezTo>
                  <a:cubicBezTo>
                    <a:pt x="1078" y="1293"/>
                    <a:pt x="1080" y="1293"/>
                    <a:pt x="1078" y="1294"/>
                  </a:cubicBezTo>
                  <a:cubicBezTo>
                    <a:pt x="1075" y="1299"/>
                    <a:pt x="1063" y="1316"/>
                    <a:pt x="1052" y="1330"/>
                  </a:cubicBezTo>
                  <a:cubicBezTo>
                    <a:pt x="1050" y="1332"/>
                    <a:pt x="1047" y="1334"/>
                    <a:pt x="1044" y="1335"/>
                  </a:cubicBezTo>
                  <a:cubicBezTo>
                    <a:pt x="1033" y="1343"/>
                    <a:pt x="1022" y="1352"/>
                    <a:pt x="1011" y="1360"/>
                  </a:cubicBezTo>
                  <a:cubicBezTo>
                    <a:pt x="1008" y="1362"/>
                    <a:pt x="1002" y="1368"/>
                    <a:pt x="995" y="1373"/>
                  </a:cubicBezTo>
                  <a:cubicBezTo>
                    <a:pt x="992" y="1374"/>
                    <a:pt x="991" y="1374"/>
                    <a:pt x="988" y="1376"/>
                  </a:cubicBezTo>
                  <a:cubicBezTo>
                    <a:pt x="984" y="1377"/>
                    <a:pt x="955" y="1390"/>
                    <a:pt x="933" y="1398"/>
                  </a:cubicBezTo>
                  <a:lnTo>
                    <a:pt x="930" y="1398"/>
                  </a:lnTo>
                  <a:cubicBezTo>
                    <a:pt x="921" y="1400"/>
                    <a:pt x="915" y="1403"/>
                    <a:pt x="912" y="1403"/>
                  </a:cubicBezTo>
                  <a:cubicBezTo>
                    <a:pt x="912" y="1403"/>
                    <a:pt x="911" y="1403"/>
                    <a:pt x="911" y="1402"/>
                  </a:cubicBezTo>
                  <a:cubicBezTo>
                    <a:pt x="911" y="1401"/>
                    <a:pt x="914" y="1401"/>
                    <a:pt x="917" y="1399"/>
                  </a:cubicBezTo>
                  <a:cubicBezTo>
                    <a:pt x="909" y="1399"/>
                    <a:pt x="901" y="1401"/>
                    <a:pt x="895" y="1402"/>
                  </a:cubicBezTo>
                  <a:lnTo>
                    <a:pt x="864" y="1402"/>
                  </a:lnTo>
                  <a:cubicBezTo>
                    <a:pt x="843" y="1398"/>
                    <a:pt x="825" y="1393"/>
                    <a:pt x="807" y="1387"/>
                  </a:cubicBezTo>
                  <a:lnTo>
                    <a:pt x="804" y="1385"/>
                  </a:lnTo>
                  <a:cubicBezTo>
                    <a:pt x="790" y="1377"/>
                    <a:pt x="774" y="1370"/>
                    <a:pt x="759" y="1360"/>
                  </a:cubicBezTo>
                  <a:lnTo>
                    <a:pt x="749" y="1354"/>
                  </a:lnTo>
                  <a:cubicBezTo>
                    <a:pt x="748" y="1352"/>
                    <a:pt x="724" y="1335"/>
                    <a:pt x="723" y="1334"/>
                  </a:cubicBezTo>
                  <a:cubicBezTo>
                    <a:pt x="704" y="1316"/>
                    <a:pt x="687" y="1299"/>
                    <a:pt x="671" y="1280"/>
                  </a:cubicBezTo>
                  <a:cubicBezTo>
                    <a:pt x="666" y="1274"/>
                    <a:pt x="660" y="1266"/>
                    <a:pt x="654" y="1260"/>
                  </a:cubicBezTo>
                  <a:cubicBezTo>
                    <a:pt x="652" y="1255"/>
                    <a:pt x="649" y="1252"/>
                    <a:pt x="648" y="1249"/>
                  </a:cubicBezTo>
                  <a:cubicBezTo>
                    <a:pt x="630" y="1222"/>
                    <a:pt x="615" y="1194"/>
                    <a:pt x="601" y="1166"/>
                  </a:cubicBezTo>
                  <a:cubicBezTo>
                    <a:pt x="599" y="1163"/>
                    <a:pt x="597" y="1160"/>
                    <a:pt x="594" y="1156"/>
                  </a:cubicBezTo>
                  <a:cubicBezTo>
                    <a:pt x="588" y="1141"/>
                    <a:pt x="583" y="1125"/>
                    <a:pt x="579" y="1109"/>
                  </a:cubicBezTo>
                  <a:cubicBezTo>
                    <a:pt x="569" y="1078"/>
                    <a:pt x="561" y="1047"/>
                    <a:pt x="554" y="1015"/>
                  </a:cubicBezTo>
                  <a:lnTo>
                    <a:pt x="554" y="1009"/>
                  </a:lnTo>
                  <a:cubicBezTo>
                    <a:pt x="552" y="1003"/>
                    <a:pt x="552" y="997"/>
                    <a:pt x="552" y="992"/>
                  </a:cubicBezTo>
                  <a:cubicBezTo>
                    <a:pt x="550" y="975"/>
                    <a:pt x="549" y="957"/>
                    <a:pt x="547" y="942"/>
                  </a:cubicBezTo>
                  <a:cubicBezTo>
                    <a:pt x="544" y="901"/>
                    <a:pt x="546" y="860"/>
                    <a:pt x="546" y="820"/>
                  </a:cubicBezTo>
                  <a:cubicBezTo>
                    <a:pt x="546" y="818"/>
                    <a:pt x="546" y="816"/>
                    <a:pt x="546" y="815"/>
                  </a:cubicBezTo>
                  <a:cubicBezTo>
                    <a:pt x="549" y="791"/>
                    <a:pt x="552" y="769"/>
                    <a:pt x="555" y="746"/>
                  </a:cubicBezTo>
                  <a:cubicBezTo>
                    <a:pt x="555" y="743"/>
                    <a:pt x="557" y="738"/>
                    <a:pt x="557" y="733"/>
                  </a:cubicBezTo>
                  <a:cubicBezTo>
                    <a:pt x="611" y="695"/>
                    <a:pt x="648" y="638"/>
                    <a:pt x="661" y="574"/>
                  </a:cubicBezTo>
                  <a:lnTo>
                    <a:pt x="661" y="574"/>
                  </a:lnTo>
                  <a:cubicBezTo>
                    <a:pt x="661" y="574"/>
                    <a:pt x="661" y="575"/>
                    <a:pt x="661" y="575"/>
                  </a:cubicBezTo>
                  <a:cubicBezTo>
                    <a:pt x="661" y="575"/>
                    <a:pt x="662" y="573"/>
                    <a:pt x="662" y="570"/>
                  </a:cubicBezTo>
                  <a:lnTo>
                    <a:pt x="662" y="570"/>
                  </a:lnTo>
                  <a:cubicBezTo>
                    <a:pt x="662" y="570"/>
                    <a:pt x="662" y="570"/>
                    <a:pt x="662" y="570"/>
                  </a:cubicBezTo>
                  <a:lnTo>
                    <a:pt x="662" y="569"/>
                  </a:lnTo>
                  <a:cubicBezTo>
                    <a:pt x="662" y="569"/>
                    <a:pt x="662" y="567"/>
                    <a:pt x="662" y="566"/>
                  </a:cubicBezTo>
                  <a:lnTo>
                    <a:pt x="663" y="564"/>
                  </a:lnTo>
                  <a:lnTo>
                    <a:pt x="663" y="563"/>
                  </a:lnTo>
                  <a:lnTo>
                    <a:pt x="665" y="561"/>
                  </a:lnTo>
                  <a:cubicBezTo>
                    <a:pt x="668" y="558"/>
                    <a:pt x="669" y="556"/>
                    <a:pt x="671" y="553"/>
                  </a:cubicBezTo>
                  <a:lnTo>
                    <a:pt x="673" y="553"/>
                  </a:lnTo>
                  <a:cubicBezTo>
                    <a:pt x="673" y="555"/>
                    <a:pt x="671" y="555"/>
                    <a:pt x="671" y="556"/>
                  </a:cubicBezTo>
                  <a:cubicBezTo>
                    <a:pt x="674" y="555"/>
                    <a:pt x="676" y="553"/>
                    <a:pt x="679" y="552"/>
                  </a:cubicBezTo>
                  <a:cubicBezTo>
                    <a:pt x="687" y="549"/>
                    <a:pt x="696" y="545"/>
                    <a:pt x="706" y="542"/>
                  </a:cubicBezTo>
                  <a:cubicBezTo>
                    <a:pt x="702" y="542"/>
                    <a:pt x="701" y="542"/>
                    <a:pt x="699" y="541"/>
                  </a:cubicBezTo>
                  <a:lnTo>
                    <a:pt x="710" y="541"/>
                  </a:lnTo>
                  <a:lnTo>
                    <a:pt x="713" y="539"/>
                  </a:lnTo>
                  <a:cubicBezTo>
                    <a:pt x="721" y="537"/>
                    <a:pt x="726" y="535"/>
                    <a:pt x="728" y="535"/>
                  </a:cubicBezTo>
                  <a:close/>
                  <a:moveTo>
                    <a:pt x="751" y="1"/>
                  </a:moveTo>
                  <a:cubicBezTo>
                    <a:pt x="675" y="1"/>
                    <a:pt x="599" y="16"/>
                    <a:pt x="527" y="47"/>
                  </a:cubicBezTo>
                  <a:cubicBezTo>
                    <a:pt x="497" y="34"/>
                    <a:pt x="464" y="28"/>
                    <a:pt x="432" y="28"/>
                  </a:cubicBezTo>
                  <a:cubicBezTo>
                    <a:pt x="347" y="28"/>
                    <a:pt x="263" y="73"/>
                    <a:pt x="225" y="166"/>
                  </a:cubicBezTo>
                  <a:cubicBezTo>
                    <a:pt x="62" y="561"/>
                    <a:pt x="0" y="1011"/>
                    <a:pt x="179" y="1412"/>
                  </a:cubicBezTo>
                  <a:cubicBezTo>
                    <a:pt x="309" y="1703"/>
                    <a:pt x="584" y="1939"/>
                    <a:pt x="879" y="1939"/>
                  </a:cubicBezTo>
                  <a:cubicBezTo>
                    <a:pt x="908" y="1939"/>
                    <a:pt x="937" y="1937"/>
                    <a:pt x="966" y="1932"/>
                  </a:cubicBezTo>
                  <a:cubicBezTo>
                    <a:pt x="1343" y="1868"/>
                    <a:pt x="1610" y="1526"/>
                    <a:pt x="1580" y="1144"/>
                  </a:cubicBezTo>
                  <a:cubicBezTo>
                    <a:pt x="1563" y="931"/>
                    <a:pt x="1483" y="721"/>
                    <a:pt x="1400" y="531"/>
                  </a:cubicBezTo>
                  <a:cubicBezTo>
                    <a:pt x="1324" y="356"/>
                    <a:pt x="1215" y="204"/>
                    <a:pt x="1066" y="99"/>
                  </a:cubicBezTo>
                  <a:cubicBezTo>
                    <a:pt x="972" y="34"/>
                    <a:pt x="862" y="1"/>
                    <a:pt x="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79" name="Google Shape;17179;p28"/>
            <p:cNvSpPr/>
            <p:nvPr/>
          </p:nvSpPr>
          <p:spPr>
            <a:xfrm>
              <a:off x="2726850" y="3852300"/>
              <a:ext cx="300" cy="200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0" y="1"/>
                  </a:moveTo>
                  <a:cubicBezTo>
                    <a:pt x="4" y="4"/>
                    <a:pt x="8" y="6"/>
                    <a:pt x="11" y="7"/>
                  </a:cubicBezTo>
                  <a:cubicBezTo>
                    <a:pt x="10" y="6"/>
                    <a:pt x="7" y="3"/>
                    <a:pt x="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80" name="Google Shape;17180;p28"/>
            <p:cNvSpPr/>
            <p:nvPr/>
          </p:nvSpPr>
          <p:spPr>
            <a:xfrm>
              <a:off x="2727825" y="3852850"/>
              <a:ext cx="250" cy="225"/>
            </a:xfrm>
            <a:custGeom>
              <a:avLst/>
              <a:gdLst/>
              <a:ahLst/>
              <a:cxnLst/>
              <a:rect l="l" t="t" r="r" b="b"/>
              <a:pathLst>
                <a:path w="10" h="9" extrusionOk="0">
                  <a:moveTo>
                    <a:pt x="1" y="1"/>
                  </a:moveTo>
                  <a:lnTo>
                    <a:pt x="10" y="9"/>
                  </a:lnTo>
                  <a:cubicBezTo>
                    <a:pt x="7" y="6"/>
                    <a:pt x="4" y="2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81" name="Google Shape;17181;p28"/>
            <p:cNvSpPr/>
            <p:nvPr/>
          </p:nvSpPr>
          <p:spPr>
            <a:xfrm>
              <a:off x="2723450" y="3852550"/>
              <a:ext cx="300" cy="325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1" y="0"/>
                  </a:moveTo>
                  <a:lnTo>
                    <a:pt x="5" y="4"/>
                  </a:lnTo>
                  <a:lnTo>
                    <a:pt x="2" y="8"/>
                  </a:lnTo>
                  <a:cubicBezTo>
                    <a:pt x="2" y="10"/>
                    <a:pt x="0" y="11"/>
                    <a:pt x="0" y="13"/>
                  </a:cubicBezTo>
                  <a:cubicBezTo>
                    <a:pt x="5" y="10"/>
                    <a:pt x="8" y="5"/>
                    <a:pt x="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82" name="Google Shape;17182;p28"/>
            <p:cNvSpPr/>
            <p:nvPr/>
          </p:nvSpPr>
          <p:spPr>
            <a:xfrm>
              <a:off x="2724575" y="3852075"/>
              <a:ext cx="625" cy="150"/>
            </a:xfrm>
            <a:custGeom>
              <a:avLst/>
              <a:gdLst/>
              <a:ahLst/>
              <a:cxnLst/>
              <a:rect l="l" t="t" r="r" b="b"/>
              <a:pathLst>
                <a:path w="25" h="6" extrusionOk="0">
                  <a:moveTo>
                    <a:pt x="22" y="1"/>
                  </a:moveTo>
                  <a:cubicBezTo>
                    <a:pt x="22" y="1"/>
                    <a:pt x="13" y="2"/>
                    <a:pt x="4" y="2"/>
                  </a:cubicBezTo>
                  <a:lnTo>
                    <a:pt x="1" y="4"/>
                  </a:lnTo>
                  <a:cubicBezTo>
                    <a:pt x="4" y="5"/>
                    <a:pt x="8" y="6"/>
                    <a:pt x="11" y="6"/>
                  </a:cubicBezTo>
                  <a:cubicBezTo>
                    <a:pt x="19" y="6"/>
                    <a:pt x="24" y="3"/>
                    <a:pt x="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83" name="Google Shape;17183;p28"/>
            <p:cNvSpPr/>
            <p:nvPr/>
          </p:nvSpPr>
          <p:spPr>
            <a:xfrm>
              <a:off x="3795850" y="4503750"/>
              <a:ext cx="156875" cy="185100"/>
            </a:xfrm>
            <a:custGeom>
              <a:avLst/>
              <a:gdLst/>
              <a:ahLst/>
              <a:cxnLst/>
              <a:rect l="l" t="t" r="r" b="b"/>
              <a:pathLst>
                <a:path w="6275" h="7404" extrusionOk="0">
                  <a:moveTo>
                    <a:pt x="5566" y="481"/>
                  </a:moveTo>
                  <a:cubicBezTo>
                    <a:pt x="5738" y="1020"/>
                    <a:pt x="5055" y="1702"/>
                    <a:pt x="4756" y="2063"/>
                  </a:cubicBezTo>
                  <a:cubicBezTo>
                    <a:pt x="4333" y="2576"/>
                    <a:pt x="3882" y="3065"/>
                    <a:pt x="3405" y="3528"/>
                  </a:cubicBezTo>
                  <a:cubicBezTo>
                    <a:pt x="3103" y="3820"/>
                    <a:pt x="2790" y="4097"/>
                    <a:pt x="2468" y="4368"/>
                  </a:cubicBezTo>
                  <a:cubicBezTo>
                    <a:pt x="2595" y="4030"/>
                    <a:pt x="2749" y="3702"/>
                    <a:pt x="2893" y="3397"/>
                  </a:cubicBezTo>
                  <a:cubicBezTo>
                    <a:pt x="3462" y="2190"/>
                    <a:pt x="4286" y="989"/>
                    <a:pt x="5566" y="481"/>
                  </a:cubicBezTo>
                  <a:close/>
                  <a:moveTo>
                    <a:pt x="5666" y="1"/>
                  </a:moveTo>
                  <a:cubicBezTo>
                    <a:pt x="5649" y="1"/>
                    <a:pt x="5631" y="3"/>
                    <a:pt x="5613" y="9"/>
                  </a:cubicBezTo>
                  <a:cubicBezTo>
                    <a:pt x="4353" y="437"/>
                    <a:pt x="3463" y="1457"/>
                    <a:pt x="2835" y="2591"/>
                  </a:cubicBezTo>
                  <a:cubicBezTo>
                    <a:pt x="2504" y="3192"/>
                    <a:pt x="2227" y="3818"/>
                    <a:pt x="2008" y="4465"/>
                  </a:cubicBezTo>
                  <a:cubicBezTo>
                    <a:pt x="1967" y="4584"/>
                    <a:pt x="1931" y="4708"/>
                    <a:pt x="1898" y="4835"/>
                  </a:cubicBezTo>
                  <a:cubicBezTo>
                    <a:pt x="1353" y="5257"/>
                    <a:pt x="784" y="5648"/>
                    <a:pt x="193" y="6007"/>
                  </a:cubicBezTo>
                  <a:cubicBezTo>
                    <a:pt x="1" y="6124"/>
                    <a:pt x="119" y="6401"/>
                    <a:pt x="299" y="6401"/>
                  </a:cubicBezTo>
                  <a:cubicBezTo>
                    <a:pt x="333" y="6401"/>
                    <a:pt x="369" y="6391"/>
                    <a:pt x="405" y="6369"/>
                  </a:cubicBezTo>
                  <a:cubicBezTo>
                    <a:pt x="883" y="6079"/>
                    <a:pt x="1343" y="5759"/>
                    <a:pt x="1793" y="5429"/>
                  </a:cubicBezTo>
                  <a:lnTo>
                    <a:pt x="1793" y="5429"/>
                  </a:lnTo>
                  <a:cubicBezTo>
                    <a:pt x="1757" y="5846"/>
                    <a:pt x="1806" y="6264"/>
                    <a:pt x="2028" y="6629"/>
                  </a:cubicBezTo>
                  <a:cubicBezTo>
                    <a:pt x="2294" y="7065"/>
                    <a:pt x="2777" y="7404"/>
                    <a:pt x="3285" y="7404"/>
                  </a:cubicBezTo>
                  <a:cubicBezTo>
                    <a:pt x="3423" y="7404"/>
                    <a:pt x="3563" y="7379"/>
                    <a:pt x="3701" y="7323"/>
                  </a:cubicBezTo>
                  <a:cubicBezTo>
                    <a:pt x="3922" y="7237"/>
                    <a:pt x="3860" y="6905"/>
                    <a:pt x="3666" y="6905"/>
                  </a:cubicBezTo>
                  <a:cubicBezTo>
                    <a:pt x="3643" y="6905"/>
                    <a:pt x="3617" y="6910"/>
                    <a:pt x="3590" y="6920"/>
                  </a:cubicBezTo>
                  <a:cubicBezTo>
                    <a:pt x="3480" y="6964"/>
                    <a:pt x="3373" y="6984"/>
                    <a:pt x="3269" y="6984"/>
                  </a:cubicBezTo>
                  <a:cubicBezTo>
                    <a:pt x="2690" y="6984"/>
                    <a:pt x="2241" y="6356"/>
                    <a:pt x="2202" y="5791"/>
                  </a:cubicBezTo>
                  <a:cubicBezTo>
                    <a:pt x="2189" y="5554"/>
                    <a:pt x="2208" y="5318"/>
                    <a:pt x="2258" y="5086"/>
                  </a:cubicBezTo>
                  <a:cubicBezTo>
                    <a:pt x="3448" y="4152"/>
                    <a:pt x="4516" y="3074"/>
                    <a:pt x="5439" y="1877"/>
                  </a:cubicBezTo>
                  <a:cubicBezTo>
                    <a:pt x="5809" y="1396"/>
                    <a:pt x="6274" y="694"/>
                    <a:pt x="5849" y="107"/>
                  </a:cubicBezTo>
                  <a:cubicBezTo>
                    <a:pt x="5807" y="48"/>
                    <a:pt x="5739" y="1"/>
                    <a:pt x="56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84" name="Google Shape;17184;p28"/>
            <p:cNvSpPr/>
            <p:nvPr/>
          </p:nvSpPr>
          <p:spPr>
            <a:xfrm>
              <a:off x="3942575" y="4628475"/>
              <a:ext cx="32500" cy="73200"/>
            </a:xfrm>
            <a:custGeom>
              <a:avLst/>
              <a:gdLst/>
              <a:ahLst/>
              <a:cxnLst/>
              <a:rect l="l" t="t" r="r" b="b"/>
              <a:pathLst>
                <a:path w="1300" h="2928" extrusionOk="0">
                  <a:moveTo>
                    <a:pt x="1008" y="0"/>
                  </a:moveTo>
                  <a:cubicBezTo>
                    <a:pt x="943" y="0"/>
                    <a:pt x="879" y="28"/>
                    <a:pt x="834" y="97"/>
                  </a:cubicBezTo>
                  <a:cubicBezTo>
                    <a:pt x="322" y="880"/>
                    <a:pt x="35" y="1790"/>
                    <a:pt x="6" y="2726"/>
                  </a:cubicBezTo>
                  <a:cubicBezTo>
                    <a:pt x="1" y="2861"/>
                    <a:pt x="103" y="2928"/>
                    <a:pt x="208" y="2928"/>
                  </a:cubicBezTo>
                  <a:cubicBezTo>
                    <a:pt x="312" y="2928"/>
                    <a:pt x="419" y="2861"/>
                    <a:pt x="424" y="2726"/>
                  </a:cubicBezTo>
                  <a:cubicBezTo>
                    <a:pt x="455" y="1864"/>
                    <a:pt x="722" y="1027"/>
                    <a:pt x="1196" y="308"/>
                  </a:cubicBezTo>
                  <a:cubicBezTo>
                    <a:pt x="1300" y="150"/>
                    <a:pt x="1155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85" name="Google Shape;17185;p28"/>
            <p:cNvSpPr/>
            <p:nvPr/>
          </p:nvSpPr>
          <p:spPr>
            <a:xfrm>
              <a:off x="3731650" y="4740425"/>
              <a:ext cx="274050" cy="21600"/>
            </a:xfrm>
            <a:custGeom>
              <a:avLst/>
              <a:gdLst/>
              <a:ahLst/>
              <a:cxnLst/>
              <a:rect l="l" t="t" r="r" b="b"/>
              <a:pathLst>
                <a:path w="10962" h="864" extrusionOk="0">
                  <a:moveTo>
                    <a:pt x="264" y="1"/>
                  </a:moveTo>
                  <a:cubicBezTo>
                    <a:pt x="1" y="1"/>
                    <a:pt x="3" y="413"/>
                    <a:pt x="270" y="419"/>
                  </a:cubicBezTo>
                  <a:cubicBezTo>
                    <a:pt x="3747" y="499"/>
                    <a:pt x="7222" y="648"/>
                    <a:pt x="10692" y="863"/>
                  </a:cubicBezTo>
                  <a:cubicBezTo>
                    <a:pt x="10698" y="863"/>
                    <a:pt x="10703" y="863"/>
                    <a:pt x="10708" y="863"/>
                  </a:cubicBezTo>
                  <a:cubicBezTo>
                    <a:pt x="10962" y="863"/>
                    <a:pt x="10956" y="461"/>
                    <a:pt x="10692" y="444"/>
                  </a:cubicBezTo>
                  <a:cubicBezTo>
                    <a:pt x="7222" y="228"/>
                    <a:pt x="3748" y="81"/>
                    <a:pt x="270" y="1"/>
                  </a:cubicBezTo>
                  <a:cubicBezTo>
                    <a:pt x="268" y="1"/>
                    <a:pt x="266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86" name="Google Shape;17186;p28"/>
            <p:cNvSpPr/>
            <p:nvPr/>
          </p:nvSpPr>
          <p:spPr>
            <a:xfrm>
              <a:off x="3782450" y="4775675"/>
              <a:ext cx="122125" cy="175550"/>
            </a:xfrm>
            <a:custGeom>
              <a:avLst/>
              <a:gdLst/>
              <a:ahLst/>
              <a:cxnLst/>
              <a:rect l="l" t="t" r="r" b="b"/>
              <a:pathLst>
                <a:path w="4885" h="7022" extrusionOk="0">
                  <a:moveTo>
                    <a:pt x="4349" y="411"/>
                  </a:moveTo>
                  <a:cubicBezTo>
                    <a:pt x="4364" y="411"/>
                    <a:pt x="4376" y="413"/>
                    <a:pt x="4385" y="419"/>
                  </a:cubicBezTo>
                  <a:cubicBezTo>
                    <a:pt x="4447" y="466"/>
                    <a:pt x="4385" y="618"/>
                    <a:pt x="4366" y="661"/>
                  </a:cubicBezTo>
                  <a:cubicBezTo>
                    <a:pt x="4255" y="924"/>
                    <a:pt x="4056" y="1178"/>
                    <a:pt x="3899" y="1418"/>
                  </a:cubicBezTo>
                  <a:cubicBezTo>
                    <a:pt x="3592" y="1886"/>
                    <a:pt x="3260" y="2337"/>
                    <a:pt x="2906" y="2771"/>
                  </a:cubicBezTo>
                  <a:cubicBezTo>
                    <a:pt x="2505" y="3262"/>
                    <a:pt x="2075" y="3729"/>
                    <a:pt x="1622" y="4170"/>
                  </a:cubicBezTo>
                  <a:cubicBezTo>
                    <a:pt x="1622" y="4164"/>
                    <a:pt x="1624" y="4159"/>
                    <a:pt x="1626" y="4155"/>
                  </a:cubicBezTo>
                  <a:cubicBezTo>
                    <a:pt x="1760" y="3683"/>
                    <a:pt x="1926" y="3221"/>
                    <a:pt x="2122" y="2771"/>
                  </a:cubicBezTo>
                  <a:cubicBezTo>
                    <a:pt x="2503" y="1903"/>
                    <a:pt x="3039" y="1038"/>
                    <a:pt x="3897" y="579"/>
                  </a:cubicBezTo>
                  <a:cubicBezTo>
                    <a:pt x="3996" y="526"/>
                    <a:pt x="4101" y="471"/>
                    <a:pt x="4209" y="441"/>
                  </a:cubicBezTo>
                  <a:cubicBezTo>
                    <a:pt x="4238" y="434"/>
                    <a:pt x="4304" y="411"/>
                    <a:pt x="4349" y="411"/>
                  </a:cubicBezTo>
                  <a:close/>
                  <a:moveTo>
                    <a:pt x="4346" y="0"/>
                  </a:moveTo>
                  <a:cubicBezTo>
                    <a:pt x="3854" y="0"/>
                    <a:pt x="3334" y="403"/>
                    <a:pt x="2993" y="717"/>
                  </a:cubicBezTo>
                  <a:cubicBezTo>
                    <a:pt x="2578" y="1099"/>
                    <a:pt x="2254" y="1577"/>
                    <a:pt x="1992" y="2074"/>
                  </a:cubicBezTo>
                  <a:cubicBezTo>
                    <a:pt x="1724" y="2588"/>
                    <a:pt x="1514" y="3133"/>
                    <a:pt x="1334" y="3685"/>
                  </a:cubicBezTo>
                  <a:cubicBezTo>
                    <a:pt x="1229" y="4001"/>
                    <a:pt x="1132" y="4332"/>
                    <a:pt x="1080" y="4665"/>
                  </a:cubicBezTo>
                  <a:cubicBezTo>
                    <a:pt x="787" y="4929"/>
                    <a:pt x="487" y="5182"/>
                    <a:pt x="175" y="5422"/>
                  </a:cubicBezTo>
                  <a:cubicBezTo>
                    <a:pt x="1" y="5556"/>
                    <a:pt x="111" y="5826"/>
                    <a:pt x="275" y="5826"/>
                  </a:cubicBezTo>
                  <a:cubicBezTo>
                    <a:pt x="310" y="5826"/>
                    <a:pt x="348" y="5813"/>
                    <a:pt x="386" y="5784"/>
                  </a:cubicBezTo>
                  <a:cubicBezTo>
                    <a:pt x="612" y="5610"/>
                    <a:pt x="831" y="5428"/>
                    <a:pt x="1049" y="5245"/>
                  </a:cubicBezTo>
                  <a:cubicBezTo>
                    <a:pt x="1052" y="5344"/>
                    <a:pt x="1063" y="5443"/>
                    <a:pt x="1082" y="5541"/>
                  </a:cubicBezTo>
                  <a:cubicBezTo>
                    <a:pt x="1315" y="6770"/>
                    <a:pt x="2555" y="7021"/>
                    <a:pt x="3637" y="7021"/>
                  </a:cubicBezTo>
                  <a:cubicBezTo>
                    <a:pt x="3793" y="7021"/>
                    <a:pt x="3947" y="7016"/>
                    <a:pt x="4093" y="7008"/>
                  </a:cubicBezTo>
                  <a:cubicBezTo>
                    <a:pt x="4356" y="6992"/>
                    <a:pt x="4363" y="6587"/>
                    <a:pt x="4108" y="6587"/>
                  </a:cubicBezTo>
                  <a:cubicBezTo>
                    <a:pt x="4103" y="6587"/>
                    <a:pt x="4098" y="6588"/>
                    <a:pt x="4093" y="6588"/>
                  </a:cubicBezTo>
                  <a:cubicBezTo>
                    <a:pt x="3912" y="6598"/>
                    <a:pt x="3712" y="6608"/>
                    <a:pt x="3505" y="6608"/>
                  </a:cubicBezTo>
                  <a:cubicBezTo>
                    <a:pt x="2755" y="6608"/>
                    <a:pt x="1923" y="6477"/>
                    <a:pt x="1590" y="5767"/>
                  </a:cubicBezTo>
                  <a:cubicBezTo>
                    <a:pt x="1458" y="5486"/>
                    <a:pt x="1441" y="5176"/>
                    <a:pt x="1475" y="4868"/>
                  </a:cubicBezTo>
                  <a:cubicBezTo>
                    <a:pt x="2136" y="4269"/>
                    <a:pt x="2755" y="3628"/>
                    <a:pt x="3313" y="2929"/>
                  </a:cubicBezTo>
                  <a:cubicBezTo>
                    <a:pt x="3742" y="2395"/>
                    <a:pt x="4139" y="1836"/>
                    <a:pt x="4499" y="1253"/>
                  </a:cubicBezTo>
                  <a:cubicBezTo>
                    <a:pt x="4645" y="1018"/>
                    <a:pt x="4884" y="728"/>
                    <a:pt x="4864" y="435"/>
                  </a:cubicBezTo>
                  <a:cubicBezTo>
                    <a:pt x="4845" y="178"/>
                    <a:pt x="4632" y="12"/>
                    <a:pt x="4385" y="1"/>
                  </a:cubicBezTo>
                  <a:cubicBezTo>
                    <a:pt x="4372" y="1"/>
                    <a:pt x="4359" y="0"/>
                    <a:pt x="4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87" name="Google Shape;17187;p28"/>
            <p:cNvSpPr/>
            <p:nvPr/>
          </p:nvSpPr>
          <p:spPr>
            <a:xfrm>
              <a:off x="3919125" y="4897250"/>
              <a:ext cx="57900" cy="75000"/>
            </a:xfrm>
            <a:custGeom>
              <a:avLst/>
              <a:gdLst/>
              <a:ahLst/>
              <a:cxnLst/>
              <a:rect l="l" t="t" r="r" b="b"/>
              <a:pathLst>
                <a:path w="2316" h="3000" extrusionOk="0">
                  <a:moveTo>
                    <a:pt x="880" y="1"/>
                  </a:moveTo>
                  <a:cubicBezTo>
                    <a:pt x="557" y="1"/>
                    <a:pt x="258" y="183"/>
                    <a:pt x="68" y="442"/>
                  </a:cubicBezTo>
                  <a:cubicBezTo>
                    <a:pt x="0" y="533"/>
                    <a:pt x="52" y="675"/>
                    <a:pt x="143" y="728"/>
                  </a:cubicBezTo>
                  <a:cubicBezTo>
                    <a:pt x="176" y="748"/>
                    <a:pt x="211" y="756"/>
                    <a:pt x="244" y="756"/>
                  </a:cubicBezTo>
                  <a:cubicBezTo>
                    <a:pt x="316" y="756"/>
                    <a:pt x="383" y="715"/>
                    <a:pt x="430" y="653"/>
                  </a:cubicBezTo>
                  <a:cubicBezTo>
                    <a:pt x="522" y="528"/>
                    <a:pt x="704" y="415"/>
                    <a:pt x="873" y="415"/>
                  </a:cubicBezTo>
                  <a:cubicBezTo>
                    <a:pt x="922" y="415"/>
                    <a:pt x="969" y="424"/>
                    <a:pt x="1012" y="445"/>
                  </a:cubicBezTo>
                  <a:cubicBezTo>
                    <a:pt x="1258" y="561"/>
                    <a:pt x="1166" y="923"/>
                    <a:pt x="1072" y="1106"/>
                  </a:cubicBezTo>
                  <a:cubicBezTo>
                    <a:pt x="917" y="1404"/>
                    <a:pt x="669" y="1640"/>
                    <a:pt x="541" y="1954"/>
                  </a:cubicBezTo>
                  <a:cubicBezTo>
                    <a:pt x="412" y="2267"/>
                    <a:pt x="425" y="2676"/>
                    <a:pt x="776" y="2829"/>
                  </a:cubicBezTo>
                  <a:cubicBezTo>
                    <a:pt x="962" y="2911"/>
                    <a:pt x="1186" y="2908"/>
                    <a:pt x="1387" y="2927"/>
                  </a:cubicBezTo>
                  <a:lnTo>
                    <a:pt x="2108" y="2999"/>
                  </a:lnTo>
                  <a:cubicBezTo>
                    <a:pt x="2113" y="2999"/>
                    <a:pt x="2118" y="2999"/>
                    <a:pt x="2122" y="2999"/>
                  </a:cubicBezTo>
                  <a:cubicBezTo>
                    <a:pt x="2227" y="2999"/>
                    <a:pt x="2316" y="2890"/>
                    <a:pt x="2316" y="2789"/>
                  </a:cubicBezTo>
                  <a:cubicBezTo>
                    <a:pt x="2316" y="2668"/>
                    <a:pt x="2220" y="2591"/>
                    <a:pt x="2108" y="2580"/>
                  </a:cubicBezTo>
                  <a:lnTo>
                    <a:pt x="1459" y="2516"/>
                  </a:lnTo>
                  <a:lnTo>
                    <a:pt x="1147" y="2485"/>
                  </a:lnTo>
                  <a:cubicBezTo>
                    <a:pt x="1081" y="2478"/>
                    <a:pt x="981" y="2480"/>
                    <a:pt x="925" y="2438"/>
                  </a:cubicBezTo>
                  <a:cubicBezTo>
                    <a:pt x="824" y="2364"/>
                    <a:pt x="900" y="2168"/>
                    <a:pt x="940" y="2081"/>
                  </a:cubicBezTo>
                  <a:cubicBezTo>
                    <a:pt x="1012" y="1921"/>
                    <a:pt x="1122" y="1778"/>
                    <a:pt x="1226" y="1637"/>
                  </a:cubicBezTo>
                  <a:cubicBezTo>
                    <a:pt x="1425" y="1363"/>
                    <a:pt x="1606" y="1050"/>
                    <a:pt x="1586" y="697"/>
                  </a:cubicBezTo>
                  <a:cubicBezTo>
                    <a:pt x="1567" y="370"/>
                    <a:pt x="1356" y="70"/>
                    <a:pt x="1020" y="12"/>
                  </a:cubicBezTo>
                  <a:cubicBezTo>
                    <a:pt x="973" y="4"/>
                    <a:pt x="926" y="1"/>
                    <a:pt x="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7188" name="Google Shape;17188;p28"/>
          <p:cNvSpPr/>
          <p:nvPr/>
        </p:nvSpPr>
        <p:spPr>
          <a:xfrm rot="-5400000" flipH="1">
            <a:off x="601884" y="-623684"/>
            <a:ext cx="5171850" cy="6375618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7189" name="Google Shape;17189;p28"/>
          <p:cNvSpPr txBox="1">
            <a:spLocks noGrp="1"/>
          </p:cNvSpPr>
          <p:nvPr>
            <p:ph type="title" hasCustomPrompt="1"/>
          </p:nvPr>
        </p:nvSpPr>
        <p:spPr>
          <a:xfrm>
            <a:off x="715100" y="602350"/>
            <a:ext cx="4153800" cy="70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337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9pPr>
          </a:lstStyle>
          <a:p>
            <a:r>
              <a:t>xx%</a:t>
            </a:r>
          </a:p>
        </p:txBody>
      </p:sp>
      <p:sp>
        <p:nvSpPr>
          <p:cNvPr id="17190" name="Google Shape;17190;p28"/>
          <p:cNvSpPr txBox="1">
            <a:spLocks noGrp="1"/>
          </p:cNvSpPr>
          <p:nvPr>
            <p:ph type="subTitle" idx="1"/>
          </p:nvPr>
        </p:nvSpPr>
        <p:spPr>
          <a:xfrm>
            <a:off x="715100" y="1305925"/>
            <a:ext cx="4153800" cy="32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7191" name="Google Shape;17191;p28"/>
          <p:cNvSpPr txBox="1">
            <a:spLocks noGrp="1"/>
          </p:cNvSpPr>
          <p:nvPr>
            <p:ph type="title" idx="2" hasCustomPrompt="1"/>
          </p:nvPr>
        </p:nvSpPr>
        <p:spPr>
          <a:xfrm>
            <a:off x="715100" y="2058575"/>
            <a:ext cx="4153800" cy="70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337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9pPr>
          </a:lstStyle>
          <a:p>
            <a:r>
              <a:t>xx%</a:t>
            </a:r>
          </a:p>
        </p:txBody>
      </p:sp>
      <p:sp>
        <p:nvSpPr>
          <p:cNvPr id="17192" name="Google Shape;17192;p28"/>
          <p:cNvSpPr txBox="1">
            <a:spLocks noGrp="1"/>
          </p:cNvSpPr>
          <p:nvPr>
            <p:ph type="subTitle" idx="3"/>
          </p:nvPr>
        </p:nvSpPr>
        <p:spPr>
          <a:xfrm>
            <a:off x="715100" y="2762198"/>
            <a:ext cx="4153800" cy="32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7193" name="Google Shape;17193;p28"/>
          <p:cNvSpPr txBox="1">
            <a:spLocks noGrp="1"/>
          </p:cNvSpPr>
          <p:nvPr>
            <p:ph type="title" idx="4" hasCustomPrompt="1"/>
          </p:nvPr>
        </p:nvSpPr>
        <p:spPr>
          <a:xfrm>
            <a:off x="715100" y="3514725"/>
            <a:ext cx="4153800" cy="70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337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650"/>
            </a:lvl9pPr>
          </a:lstStyle>
          <a:p>
            <a:r>
              <a:t>xx%</a:t>
            </a:r>
          </a:p>
        </p:txBody>
      </p:sp>
      <p:sp>
        <p:nvSpPr>
          <p:cNvPr id="17194" name="Google Shape;17194;p28"/>
          <p:cNvSpPr txBox="1">
            <a:spLocks noGrp="1"/>
          </p:cNvSpPr>
          <p:nvPr>
            <p:ph type="subTitle" idx="5"/>
          </p:nvPr>
        </p:nvSpPr>
        <p:spPr>
          <a:xfrm>
            <a:off x="715100" y="4218350"/>
            <a:ext cx="4153800" cy="32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769415064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 preserve="1">
  <p:cSld name="Numbers and text 1">
    <p:spTree>
      <p:nvGrpSpPr>
        <p:cNvPr id="1" name="Shape 17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96" name="Google Shape;17196;p29"/>
          <p:cNvGrpSpPr/>
          <p:nvPr/>
        </p:nvGrpSpPr>
        <p:grpSpPr>
          <a:xfrm>
            <a:off x="-7359" y="11"/>
            <a:ext cx="9161554" cy="5854186"/>
            <a:chOff x="455625" y="715025"/>
            <a:chExt cx="6705375" cy="4284700"/>
          </a:xfrm>
        </p:grpSpPr>
        <p:sp>
          <p:nvSpPr>
            <p:cNvPr id="17197" name="Google Shape;17197;p29"/>
            <p:cNvSpPr/>
            <p:nvPr/>
          </p:nvSpPr>
          <p:spPr>
            <a:xfrm>
              <a:off x="575825" y="1655075"/>
              <a:ext cx="63900" cy="187775"/>
            </a:xfrm>
            <a:custGeom>
              <a:avLst/>
              <a:gdLst/>
              <a:ahLst/>
              <a:cxnLst/>
              <a:rect l="l" t="t" r="r" b="b"/>
              <a:pathLst>
                <a:path w="2556" h="7511" extrusionOk="0">
                  <a:moveTo>
                    <a:pt x="2301" y="1"/>
                  </a:moveTo>
                  <a:cubicBezTo>
                    <a:pt x="2238" y="1"/>
                    <a:pt x="2176" y="33"/>
                    <a:pt x="2137" y="111"/>
                  </a:cubicBezTo>
                  <a:cubicBezTo>
                    <a:pt x="1777" y="820"/>
                    <a:pt x="1328" y="1488"/>
                    <a:pt x="893" y="2151"/>
                  </a:cubicBezTo>
                  <a:cubicBezTo>
                    <a:pt x="609" y="2587"/>
                    <a:pt x="40" y="3176"/>
                    <a:pt x="1" y="3714"/>
                  </a:cubicBezTo>
                  <a:cubicBezTo>
                    <a:pt x="1" y="3732"/>
                    <a:pt x="16" y="3746"/>
                    <a:pt x="34" y="3746"/>
                  </a:cubicBezTo>
                  <a:cubicBezTo>
                    <a:pt x="37" y="3746"/>
                    <a:pt x="40" y="3746"/>
                    <a:pt x="44" y="3745"/>
                  </a:cubicBezTo>
                  <a:cubicBezTo>
                    <a:pt x="500" y="3596"/>
                    <a:pt x="841" y="2926"/>
                    <a:pt x="1098" y="2556"/>
                  </a:cubicBezTo>
                  <a:cubicBezTo>
                    <a:pt x="1402" y="2119"/>
                    <a:pt x="1682" y="1668"/>
                    <a:pt x="1960" y="1217"/>
                  </a:cubicBezTo>
                  <a:lnTo>
                    <a:pt x="1960" y="1217"/>
                  </a:lnTo>
                  <a:cubicBezTo>
                    <a:pt x="1899" y="1967"/>
                    <a:pt x="1917" y="2739"/>
                    <a:pt x="1899" y="3464"/>
                  </a:cubicBezTo>
                  <a:cubicBezTo>
                    <a:pt x="1866" y="4713"/>
                    <a:pt x="1825" y="5969"/>
                    <a:pt x="1855" y="7218"/>
                  </a:cubicBezTo>
                  <a:cubicBezTo>
                    <a:pt x="1856" y="7314"/>
                    <a:pt x="1920" y="7417"/>
                    <a:pt x="2019" y="7437"/>
                  </a:cubicBezTo>
                  <a:lnTo>
                    <a:pt x="2019" y="7437"/>
                  </a:lnTo>
                  <a:cubicBezTo>
                    <a:pt x="2002" y="7434"/>
                    <a:pt x="1995" y="7432"/>
                    <a:pt x="1993" y="7432"/>
                  </a:cubicBezTo>
                  <a:cubicBezTo>
                    <a:pt x="1990" y="7432"/>
                    <a:pt x="2014" y="7439"/>
                    <a:pt x="2014" y="7446"/>
                  </a:cubicBezTo>
                  <a:cubicBezTo>
                    <a:pt x="2014" y="7489"/>
                    <a:pt x="2047" y="7511"/>
                    <a:pt x="2080" y="7511"/>
                  </a:cubicBezTo>
                  <a:cubicBezTo>
                    <a:pt x="2113" y="7511"/>
                    <a:pt x="2147" y="7489"/>
                    <a:pt x="2147" y="7446"/>
                  </a:cubicBezTo>
                  <a:cubicBezTo>
                    <a:pt x="2147" y="7439"/>
                    <a:pt x="2170" y="7432"/>
                    <a:pt x="2168" y="7432"/>
                  </a:cubicBezTo>
                  <a:cubicBezTo>
                    <a:pt x="2166" y="7432"/>
                    <a:pt x="2160" y="7434"/>
                    <a:pt x="2145" y="7437"/>
                  </a:cubicBezTo>
                  <a:lnTo>
                    <a:pt x="2145" y="7437"/>
                  </a:lnTo>
                  <a:cubicBezTo>
                    <a:pt x="2243" y="7416"/>
                    <a:pt x="2306" y="7314"/>
                    <a:pt x="2309" y="7218"/>
                  </a:cubicBezTo>
                  <a:cubicBezTo>
                    <a:pt x="2376" y="4931"/>
                    <a:pt x="2153" y="2543"/>
                    <a:pt x="2530" y="277"/>
                  </a:cubicBezTo>
                  <a:cubicBezTo>
                    <a:pt x="2555" y="128"/>
                    <a:pt x="2426" y="1"/>
                    <a:pt x="23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98" name="Google Shape;17198;p29"/>
            <p:cNvSpPr/>
            <p:nvPr/>
          </p:nvSpPr>
          <p:spPr>
            <a:xfrm>
              <a:off x="666925" y="1675450"/>
              <a:ext cx="110250" cy="156725"/>
            </a:xfrm>
            <a:custGeom>
              <a:avLst/>
              <a:gdLst/>
              <a:ahLst/>
              <a:cxnLst/>
              <a:rect l="l" t="t" r="r" b="b"/>
              <a:pathLst>
                <a:path w="4410" h="6269" extrusionOk="0">
                  <a:moveTo>
                    <a:pt x="2126" y="541"/>
                  </a:moveTo>
                  <a:cubicBezTo>
                    <a:pt x="2599" y="541"/>
                    <a:pt x="3071" y="895"/>
                    <a:pt x="3314" y="1329"/>
                  </a:cubicBezTo>
                  <a:cubicBezTo>
                    <a:pt x="3891" y="2362"/>
                    <a:pt x="3760" y="3921"/>
                    <a:pt x="3261" y="4951"/>
                  </a:cubicBezTo>
                  <a:cubicBezTo>
                    <a:pt x="3026" y="5438"/>
                    <a:pt x="2630" y="5780"/>
                    <a:pt x="2112" y="5780"/>
                  </a:cubicBezTo>
                  <a:cubicBezTo>
                    <a:pt x="2031" y="5780"/>
                    <a:pt x="1948" y="5772"/>
                    <a:pt x="1862" y="5755"/>
                  </a:cubicBezTo>
                  <a:cubicBezTo>
                    <a:pt x="1244" y="5630"/>
                    <a:pt x="963" y="4931"/>
                    <a:pt x="802" y="4401"/>
                  </a:cubicBezTo>
                  <a:cubicBezTo>
                    <a:pt x="660" y="3927"/>
                    <a:pt x="609" y="3443"/>
                    <a:pt x="589" y="2958"/>
                  </a:cubicBezTo>
                  <a:lnTo>
                    <a:pt x="589" y="2958"/>
                  </a:lnTo>
                  <a:cubicBezTo>
                    <a:pt x="596" y="2960"/>
                    <a:pt x="604" y="2961"/>
                    <a:pt x="612" y="2961"/>
                  </a:cubicBezTo>
                  <a:cubicBezTo>
                    <a:pt x="638" y="2961"/>
                    <a:pt x="663" y="2947"/>
                    <a:pt x="670" y="2915"/>
                  </a:cubicBezTo>
                  <a:cubicBezTo>
                    <a:pt x="816" y="2197"/>
                    <a:pt x="889" y="1445"/>
                    <a:pt x="1404" y="881"/>
                  </a:cubicBezTo>
                  <a:cubicBezTo>
                    <a:pt x="1623" y="641"/>
                    <a:pt x="1875" y="541"/>
                    <a:pt x="2126" y="541"/>
                  </a:cubicBezTo>
                  <a:close/>
                  <a:moveTo>
                    <a:pt x="2217" y="0"/>
                  </a:moveTo>
                  <a:cubicBezTo>
                    <a:pt x="1529" y="0"/>
                    <a:pt x="879" y="498"/>
                    <a:pt x="540" y="1140"/>
                  </a:cubicBezTo>
                  <a:cubicBezTo>
                    <a:pt x="538" y="1124"/>
                    <a:pt x="538" y="1107"/>
                    <a:pt x="537" y="1091"/>
                  </a:cubicBezTo>
                  <a:cubicBezTo>
                    <a:pt x="534" y="1061"/>
                    <a:pt x="507" y="1042"/>
                    <a:pt x="482" y="1042"/>
                  </a:cubicBezTo>
                  <a:cubicBezTo>
                    <a:pt x="462" y="1042"/>
                    <a:pt x="443" y="1053"/>
                    <a:pt x="437" y="1078"/>
                  </a:cubicBezTo>
                  <a:cubicBezTo>
                    <a:pt x="94" y="2376"/>
                    <a:pt x="0" y="4561"/>
                    <a:pt x="919" y="5655"/>
                  </a:cubicBezTo>
                  <a:cubicBezTo>
                    <a:pt x="1282" y="6089"/>
                    <a:pt x="1682" y="6269"/>
                    <a:pt x="2070" y="6269"/>
                  </a:cubicBezTo>
                  <a:cubicBezTo>
                    <a:pt x="2855" y="6269"/>
                    <a:pt x="3596" y="5536"/>
                    <a:pt x="3914" y="4687"/>
                  </a:cubicBezTo>
                  <a:cubicBezTo>
                    <a:pt x="4410" y="3360"/>
                    <a:pt x="4351" y="1263"/>
                    <a:pt x="3138" y="330"/>
                  </a:cubicBezTo>
                  <a:cubicBezTo>
                    <a:pt x="2840" y="100"/>
                    <a:pt x="2525" y="0"/>
                    <a:pt x="2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199" name="Google Shape;17199;p29"/>
            <p:cNvSpPr/>
            <p:nvPr/>
          </p:nvSpPr>
          <p:spPr>
            <a:xfrm>
              <a:off x="795575" y="1670150"/>
              <a:ext cx="119350" cy="157775"/>
            </a:xfrm>
            <a:custGeom>
              <a:avLst/>
              <a:gdLst/>
              <a:ahLst/>
              <a:cxnLst/>
              <a:rect l="l" t="t" r="r" b="b"/>
              <a:pathLst>
                <a:path w="4774" h="6311" extrusionOk="0">
                  <a:moveTo>
                    <a:pt x="2377" y="648"/>
                  </a:moveTo>
                  <a:cubicBezTo>
                    <a:pt x="2845" y="648"/>
                    <a:pt x="3312" y="898"/>
                    <a:pt x="3576" y="1351"/>
                  </a:cubicBezTo>
                  <a:cubicBezTo>
                    <a:pt x="4154" y="2341"/>
                    <a:pt x="3962" y="3890"/>
                    <a:pt x="3471" y="4868"/>
                  </a:cubicBezTo>
                  <a:cubicBezTo>
                    <a:pt x="3170" y="5468"/>
                    <a:pt x="2714" y="5729"/>
                    <a:pt x="2254" y="5729"/>
                  </a:cubicBezTo>
                  <a:cubicBezTo>
                    <a:pt x="1660" y="5729"/>
                    <a:pt x="1058" y="5295"/>
                    <a:pt x="773" y="4599"/>
                  </a:cubicBezTo>
                  <a:cubicBezTo>
                    <a:pt x="535" y="4016"/>
                    <a:pt x="425" y="3372"/>
                    <a:pt x="427" y="2732"/>
                  </a:cubicBezTo>
                  <a:lnTo>
                    <a:pt x="427" y="2732"/>
                  </a:lnTo>
                  <a:cubicBezTo>
                    <a:pt x="454" y="2755"/>
                    <a:pt x="491" y="2768"/>
                    <a:pt x="527" y="2768"/>
                  </a:cubicBezTo>
                  <a:cubicBezTo>
                    <a:pt x="574" y="2768"/>
                    <a:pt x="619" y="2746"/>
                    <a:pt x="642" y="2701"/>
                  </a:cubicBezTo>
                  <a:cubicBezTo>
                    <a:pt x="916" y="2133"/>
                    <a:pt x="980" y="1546"/>
                    <a:pt x="1427" y="1067"/>
                  </a:cubicBezTo>
                  <a:cubicBezTo>
                    <a:pt x="1693" y="781"/>
                    <a:pt x="2036" y="648"/>
                    <a:pt x="2377" y="648"/>
                  </a:cubicBezTo>
                  <a:close/>
                  <a:moveTo>
                    <a:pt x="2477" y="1"/>
                  </a:moveTo>
                  <a:cubicBezTo>
                    <a:pt x="1326" y="1"/>
                    <a:pt x="85" y="1128"/>
                    <a:pt x="255" y="2250"/>
                  </a:cubicBezTo>
                  <a:cubicBezTo>
                    <a:pt x="0" y="3383"/>
                    <a:pt x="166" y="4753"/>
                    <a:pt x="819" y="5632"/>
                  </a:cubicBezTo>
                  <a:cubicBezTo>
                    <a:pt x="1176" y="6113"/>
                    <a:pt x="1624" y="6310"/>
                    <a:pt x="2078" y="6310"/>
                  </a:cubicBezTo>
                  <a:cubicBezTo>
                    <a:pt x="2915" y="6310"/>
                    <a:pt x="3774" y="5640"/>
                    <a:pt x="4134" y="4830"/>
                  </a:cubicBezTo>
                  <a:cubicBezTo>
                    <a:pt x="4774" y="3396"/>
                    <a:pt x="4743" y="1267"/>
                    <a:pt x="3381" y="284"/>
                  </a:cubicBezTo>
                  <a:cubicBezTo>
                    <a:pt x="3108" y="87"/>
                    <a:pt x="2796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0" name="Google Shape;17200;p29"/>
            <p:cNvSpPr/>
            <p:nvPr/>
          </p:nvSpPr>
          <p:spPr>
            <a:xfrm>
              <a:off x="942825" y="1648250"/>
              <a:ext cx="68200" cy="189925"/>
            </a:xfrm>
            <a:custGeom>
              <a:avLst/>
              <a:gdLst/>
              <a:ahLst/>
              <a:cxnLst/>
              <a:rect l="l" t="t" r="r" b="b"/>
              <a:pathLst>
                <a:path w="2728" h="7597" extrusionOk="0">
                  <a:moveTo>
                    <a:pt x="2107" y="0"/>
                  </a:moveTo>
                  <a:cubicBezTo>
                    <a:pt x="2103" y="0"/>
                    <a:pt x="2100" y="0"/>
                    <a:pt x="2096" y="1"/>
                  </a:cubicBezTo>
                  <a:cubicBezTo>
                    <a:pt x="1796" y="19"/>
                    <a:pt x="1769" y="120"/>
                    <a:pt x="1594" y="388"/>
                  </a:cubicBezTo>
                  <a:cubicBezTo>
                    <a:pt x="1108" y="1124"/>
                    <a:pt x="583" y="1835"/>
                    <a:pt x="21" y="2514"/>
                  </a:cubicBezTo>
                  <a:cubicBezTo>
                    <a:pt x="1" y="2539"/>
                    <a:pt x="19" y="2580"/>
                    <a:pt x="47" y="2580"/>
                  </a:cubicBezTo>
                  <a:cubicBezTo>
                    <a:pt x="54" y="2580"/>
                    <a:pt x="61" y="2578"/>
                    <a:pt x="68" y="2573"/>
                  </a:cubicBezTo>
                  <a:cubicBezTo>
                    <a:pt x="496" y="2302"/>
                    <a:pt x="843" y="1989"/>
                    <a:pt x="1187" y="1616"/>
                  </a:cubicBezTo>
                  <a:cubicBezTo>
                    <a:pt x="1281" y="1515"/>
                    <a:pt x="1548" y="1114"/>
                    <a:pt x="1774" y="822"/>
                  </a:cubicBezTo>
                  <a:lnTo>
                    <a:pt x="1774" y="822"/>
                  </a:lnTo>
                  <a:cubicBezTo>
                    <a:pt x="1689" y="1833"/>
                    <a:pt x="1794" y="2858"/>
                    <a:pt x="1861" y="3865"/>
                  </a:cubicBezTo>
                  <a:cubicBezTo>
                    <a:pt x="1909" y="4561"/>
                    <a:pt x="1935" y="5257"/>
                    <a:pt x="1897" y="5954"/>
                  </a:cubicBezTo>
                  <a:cubicBezTo>
                    <a:pt x="1868" y="6479"/>
                    <a:pt x="1618" y="6990"/>
                    <a:pt x="1741" y="7510"/>
                  </a:cubicBezTo>
                  <a:cubicBezTo>
                    <a:pt x="1757" y="7564"/>
                    <a:pt x="1805" y="7596"/>
                    <a:pt x="1857" y="7596"/>
                  </a:cubicBezTo>
                  <a:cubicBezTo>
                    <a:pt x="1876" y="7596"/>
                    <a:pt x="1897" y="7592"/>
                    <a:pt x="1915" y="7581"/>
                  </a:cubicBezTo>
                  <a:cubicBezTo>
                    <a:pt x="2727" y="7092"/>
                    <a:pt x="2519" y="5465"/>
                    <a:pt x="2485" y="4673"/>
                  </a:cubicBezTo>
                  <a:cubicBezTo>
                    <a:pt x="2421" y="3195"/>
                    <a:pt x="2184" y="1733"/>
                    <a:pt x="2348" y="252"/>
                  </a:cubicBezTo>
                  <a:cubicBezTo>
                    <a:pt x="2361" y="126"/>
                    <a:pt x="2230" y="0"/>
                    <a:pt x="2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1" name="Google Shape;17201;p29"/>
            <p:cNvSpPr/>
            <p:nvPr/>
          </p:nvSpPr>
          <p:spPr>
            <a:xfrm>
              <a:off x="576575" y="1909675"/>
              <a:ext cx="50550" cy="176500"/>
            </a:xfrm>
            <a:custGeom>
              <a:avLst/>
              <a:gdLst/>
              <a:ahLst/>
              <a:cxnLst/>
              <a:rect l="l" t="t" r="r" b="b"/>
              <a:pathLst>
                <a:path w="2022" h="7060" extrusionOk="0">
                  <a:moveTo>
                    <a:pt x="1586" y="1"/>
                  </a:moveTo>
                  <a:cubicBezTo>
                    <a:pt x="1580" y="1"/>
                    <a:pt x="1575" y="1"/>
                    <a:pt x="1570" y="1"/>
                  </a:cubicBezTo>
                  <a:cubicBezTo>
                    <a:pt x="1257" y="28"/>
                    <a:pt x="1231" y="129"/>
                    <a:pt x="1054" y="416"/>
                  </a:cubicBezTo>
                  <a:cubicBezTo>
                    <a:pt x="663" y="1050"/>
                    <a:pt x="271" y="1709"/>
                    <a:pt x="25" y="2414"/>
                  </a:cubicBezTo>
                  <a:cubicBezTo>
                    <a:pt x="0" y="2488"/>
                    <a:pt x="63" y="2542"/>
                    <a:pt x="127" y="2542"/>
                  </a:cubicBezTo>
                  <a:cubicBezTo>
                    <a:pt x="152" y="2542"/>
                    <a:pt x="177" y="2534"/>
                    <a:pt x="197" y="2514"/>
                  </a:cubicBezTo>
                  <a:cubicBezTo>
                    <a:pt x="381" y="2342"/>
                    <a:pt x="867" y="1538"/>
                    <a:pt x="1211" y="1012"/>
                  </a:cubicBezTo>
                  <a:lnTo>
                    <a:pt x="1211" y="1012"/>
                  </a:lnTo>
                  <a:cubicBezTo>
                    <a:pt x="1144" y="1868"/>
                    <a:pt x="1170" y="2723"/>
                    <a:pt x="1204" y="3586"/>
                  </a:cubicBezTo>
                  <a:cubicBezTo>
                    <a:pt x="1227" y="4142"/>
                    <a:pt x="1237" y="4696"/>
                    <a:pt x="1226" y="5254"/>
                  </a:cubicBezTo>
                  <a:cubicBezTo>
                    <a:pt x="1214" y="5831"/>
                    <a:pt x="1049" y="6373"/>
                    <a:pt x="1170" y="6942"/>
                  </a:cubicBezTo>
                  <a:cubicBezTo>
                    <a:pt x="1187" y="7023"/>
                    <a:pt x="1251" y="7060"/>
                    <a:pt x="1318" y="7060"/>
                  </a:cubicBezTo>
                  <a:cubicBezTo>
                    <a:pt x="1376" y="7060"/>
                    <a:pt x="1437" y="7032"/>
                    <a:pt x="1472" y="6981"/>
                  </a:cubicBezTo>
                  <a:cubicBezTo>
                    <a:pt x="2021" y="6177"/>
                    <a:pt x="1829" y="4849"/>
                    <a:pt x="1798" y="3920"/>
                  </a:cubicBezTo>
                  <a:cubicBezTo>
                    <a:pt x="1757" y="2698"/>
                    <a:pt x="1687" y="1492"/>
                    <a:pt x="1843" y="274"/>
                  </a:cubicBezTo>
                  <a:cubicBezTo>
                    <a:pt x="1860" y="139"/>
                    <a:pt x="1716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2" name="Google Shape;17202;p29"/>
            <p:cNvSpPr/>
            <p:nvPr/>
          </p:nvSpPr>
          <p:spPr>
            <a:xfrm>
              <a:off x="662325" y="1919500"/>
              <a:ext cx="53575" cy="163100"/>
            </a:xfrm>
            <a:custGeom>
              <a:avLst/>
              <a:gdLst/>
              <a:ahLst/>
              <a:cxnLst/>
              <a:rect l="l" t="t" r="r" b="b"/>
              <a:pathLst>
                <a:path w="2143" h="6524" extrusionOk="0">
                  <a:moveTo>
                    <a:pt x="1868" y="0"/>
                  </a:moveTo>
                  <a:cubicBezTo>
                    <a:pt x="1793" y="0"/>
                    <a:pt x="1717" y="36"/>
                    <a:pt x="1662" y="118"/>
                  </a:cubicBezTo>
                  <a:cubicBezTo>
                    <a:pt x="1106" y="949"/>
                    <a:pt x="534" y="1765"/>
                    <a:pt x="22" y="2625"/>
                  </a:cubicBezTo>
                  <a:cubicBezTo>
                    <a:pt x="1" y="2659"/>
                    <a:pt x="31" y="2704"/>
                    <a:pt x="66" y="2704"/>
                  </a:cubicBezTo>
                  <a:cubicBezTo>
                    <a:pt x="75" y="2704"/>
                    <a:pt x="84" y="2702"/>
                    <a:pt x="92" y="2696"/>
                  </a:cubicBezTo>
                  <a:cubicBezTo>
                    <a:pt x="678" y="2292"/>
                    <a:pt x="1057" y="1705"/>
                    <a:pt x="1467" y="1139"/>
                  </a:cubicBezTo>
                  <a:lnTo>
                    <a:pt x="1467" y="1139"/>
                  </a:lnTo>
                  <a:cubicBezTo>
                    <a:pt x="1347" y="2031"/>
                    <a:pt x="1316" y="2938"/>
                    <a:pt x="1298" y="3832"/>
                  </a:cubicBezTo>
                  <a:cubicBezTo>
                    <a:pt x="1288" y="4356"/>
                    <a:pt x="1014" y="6219"/>
                    <a:pt x="1562" y="6505"/>
                  </a:cubicBezTo>
                  <a:cubicBezTo>
                    <a:pt x="1586" y="6517"/>
                    <a:pt x="1609" y="6523"/>
                    <a:pt x="1631" y="6523"/>
                  </a:cubicBezTo>
                  <a:cubicBezTo>
                    <a:pt x="1666" y="6523"/>
                    <a:pt x="1699" y="6508"/>
                    <a:pt x="1731" y="6483"/>
                  </a:cubicBezTo>
                  <a:cubicBezTo>
                    <a:pt x="1984" y="6288"/>
                    <a:pt x="1872" y="5971"/>
                    <a:pt x="1857" y="5688"/>
                  </a:cubicBezTo>
                  <a:cubicBezTo>
                    <a:pt x="1831" y="5155"/>
                    <a:pt x="1828" y="4620"/>
                    <a:pt x="1830" y="4085"/>
                  </a:cubicBezTo>
                  <a:cubicBezTo>
                    <a:pt x="1833" y="2824"/>
                    <a:pt x="1892" y="1552"/>
                    <a:pt x="2112" y="307"/>
                  </a:cubicBezTo>
                  <a:cubicBezTo>
                    <a:pt x="2143" y="129"/>
                    <a:pt x="2009" y="0"/>
                    <a:pt x="18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3" name="Google Shape;17203;p29"/>
            <p:cNvSpPr/>
            <p:nvPr/>
          </p:nvSpPr>
          <p:spPr>
            <a:xfrm>
              <a:off x="785550" y="1907050"/>
              <a:ext cx="63325" cy="168825"/>
            </a:xfrm>
            <a:custGeom>
              <a:avLst/>
              <a:gdLst/>
              <a:ahLst/>
              <a:cxnLst/>
              <a:rect l="l" t="t" r="r" b="b"/>
              <a:pathLst>
                <a:path w="2533" h="6753" extrusionOk="0">
                  <a:moveTo>
                    <a:pt x="2227" y="0"/>
                  </a:moveTo>
                  <a:cubicBezTo>
                    <a:pt x="2150" y="0"/>
                    <a:pt x="2073" y="38"/>
                    <a:pt x="2022" y="129"/>
                  </a:cubicBezTo>
                  <a:cubicBezTo>
                    <a:pt x="1336" y="1353"/>
                    <a:pt x="738" y="2634"/>
                    <a:pt x="24" y="3840"/>
                  </a:cubicBezTo>
                  <a:cubicBezTo>
                    <a:pt x="0" y="3880"/>
                    <a:pt x="35" y="3933"/>
                    <a:pt x="76" y="3933"/>
                  </a:cubicBezTo>
                  <a:cubicBezTo>
                    <a:pt x="86" y="3933"/>
                    <a:pt x="96" y="3930"/>
                    <a:pt x="106" y="3924"/>
                  </a:cubicBezTo>
                  <a:cubicBezTo>
                    <a:pt x="851" y="3390"/>
                    <a:pt x="1317" y="2514"/>
                    <a:pt x="1758" y="1656"/>
                  </a:cubicBezTo>
                  <a:lnTo>
                    <a:pt x="1758" y="1656"/>
                  </a:lnTo>
                  <a:cubicBezTo>
                    <a:pt x="1697" y="2250"/>
                    <a:pt x="1673" y="2847"/>
                    <a:pt x="1668" y="3449"/>
                  </a:cubicBezTo>
                  <a:cubicBezTo>
                    <a:pt x="1661" y="4096"/>
                    <a:pt x="1684" y="4740"/>
                    <a:pt x="1700" y="5387"/>
                  </a:cubicBezTo>
                  <a:cubicBezTo>
                    <a:pt x="1714" y="5874"/>
                    <a:pt x="1633" y="6287"/>
                    <a:pt x="1906" y="6697"/>
                  </a:cubicBezTo>
                  <a:cubicBezTo>
                    <a:pt x="1928" y="6734"/>
                    <a:pt x="1965" y="6753"/>
                    <a:pt x="2003" y="6753"/>
                  </a:cubicBezTo>
                  <a:cubicBezTo>
                    <a:pt x="2041" y="6753"/>
                    <a:pt x="2079" y="6734"/>
                    <a:pt x="2101" y="6697"/>
                  </a:cubicBezTo>
                  <a:cubicBezTo>
                    <a:pt x="2532" y="6030"/>
                    <a:pt x="2245" y="4870"/>
                    <a:pt x="2227" y="4099"/>
                  </a:cubicBezTo>
                  <a:cubicBezTo>
                    <a:pt x="2198" y="2831"/>
                    <a:pt x="2245" y="1573"/>
                    <a:pt x="2493" y="326"/>
                  </a:cubicBezTo>
                  <a:cubicBezTo>
                    <a:pt x="2529" y="144"/>
                    <a:pt x="2377" y="0"/>
                    <a:pt x="2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4" name="Google Shape;17204;p29"/>
            <p:cNvSpPr/>
            <p:nvPr/>
          </p:nvSpPr>
          <p:spPr>
            <a:xfrm>
              <a:off x="920500" y="1902500"/>
              <a:ext cx="127175" cy="167400"/>
            </a:xfrm>
            <a:custGeom>
              <a:avLst/>
              <a:gdLst/>
              <a:ahLst/>
              <a:cxnLst/>
              <a:rect l="l" t="t" r="r" b="b"/>
              <a:pathLst>
                <a:path w="5087" h="6696" extrusionOk="0">
                  <a:moveTo>
                    <a:pt x="2362" y="566"/>
                  </a:moveTo>
                  <a:cubicBezTo>
                    <a:pt x="2919" y="566"/>
                    <a:pt x="3518" y="909"/>
                    <a:pt x="3822" y="1312"/>
                  </a:cubicBezTo>
                  <a:cubicBezTo>
                    <a:pt x="4232" y="1860"/>
                    <a:pt x="4314" y="2598"/>
                    <a:pt x="4300" y="3259"/>
                  </a:cubicBezTo>
                  <a:cubicBezTo>
                    <a:pt x="4273" y="4456"/>
                    <a:pt x="3542" y="6093"/>
                    <a:pt x="2222" y="6093"/>
                  </a:cubicBezTo>
                  <a:cubicBezTo>
                    <a:pt x="2070" y="6093"/>
                    <a:pt x="1910" y="6071"/>
                    <a:pt x="1742" y="6025"/>
                  </a:cubicBezTo>
                  <a:cubicBezTo>
                    <a:pt x="932" y="5800"/>
                    <a:pt x="576" y="4712"/>
                    <a:pt x="469" y="3658"/>
                  </a:cubicBezTo>
                  <a:cubicBezTo>
                    <a:pt x="755" y="2634"/>
                    <a:pt x="874" y="1351"/>
                    <a:pt x="1726" y="756"/>
                  </a:cubicBezTo>
                  <a:cubicBezTo>
                    <a:pt x="1916" y="623"/>
                    <a:pt x="2136" y="566"/>
                    <a:pt x="2362" y="566"/>
                  </a:cubicBezTo>
                  <a:close/>
                  <a:moveTo>
                    <a:pt x="2239" y="1"/>
                  </a:moveTo>
                  <a:cubicBezTo>
                    <a:pt x="363" y="1"/>
                    <a:pt x="1" y="2822"/>
                    <a:pt x="146" y="4174"/>
                  </a:cubicBezTo>
                  <a:cubicBezTo>
                    <a:pt x="153" y="4202"/>
                    <a:pt x="172" y="4227"/>
                    <a:pt x="198" y="4238"/>
                  </a:cubicBezTo>
                  <a:cubicBezTo>
                    <a:pt x="295" y="5193"/>
                    <a:pt x="663" y="6079"/>
                    <a:pt x="1540" y="6502"/>
                  </a:cubicBezTo>
                  <a:cubicBezTo>
                    <a:pt x="1817" y="6636"/>
                    <a:pt x="2082" y="6695"/>
                    <a:pt x="2334" y="6695"/>
                  </a:cubicBezTo>
                  <a:cubicBezTo>
                    <a:pt x="3712" y="6695"/>
                    <a:pt x="4669" y="4902"/>
                    <a:pt x="4839" y="3694"/>
                  </a:cubicBezTo>
                  <a:cubicBezTo>
                    <a:pt x="5087" y="1930"/>
                    <a:pt x="4286" y="91"/>
                    <a:pt x="2324" y="3"/>
                  </a:cubicBezTo>
                  <a:cubicBezTo>
                    <a:pt x="2296" y="2"/>
                    <a:pt x="2267" y="1"/>
                    <a:pt x="2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5" name="Google Shape;17205;p29"/>
            <p:cNvSpPr/>
            <p:nvPr/>
          </p:nvSpPr>
          <p:spPr>
            <a:xfrm>
              <a:off x="575500" y="2157350"/>
              <a:ext cx="47000" cy="162925"/>
            </a:xfrm>
            <a:custGeom>
              <a:avLst/>
              <a:gdLst/>
              <a:ahLst/>
              <a:cxnLst/>
              <a:rect l="l" t="t" r="r" b="b"/>
              <a:pathLst>
                <a:path w="1880" h="6517" extrusionOk="0">
                  <a:moveTo>
                    <a:pt x="1625" y="1"/>
                  </a:moveTo>
                  <a:cubicBezTo>
                    <a:pt x="1518" y="1"/>
                    <a:pt x="1407" y="58"/>
                    <a:pt x="1371" y="176"/>
                  </a:cubicBezTo>
                  <a:cubicBezTo>
                    <a:pt x="1049" y="1228"/>
                    <a:pt x="465" y="2128"/>
                    <a:pt x="16" y="3114"/>
                  </a:cubicBezTo>
                  <a:cubicBezTo>
                    <a:pt x="1" y="3141"/>
                    <a:pt x="22" y="3170"/>
                    <a:pt x="48" y="3170"/>
                  </a:cubicBezTo>
                  <a:cubicBezTo>
                    <a:pt x="54" y="3170"/>
                    <a:pt x="60" y="3168"/>
                    <a:pt x="66" y="3165"/>
                  </a:cubicBezTo>
                  <a:cubicBezTo>
                    <a:pt x="519" y="2911"/>
                    <a:pt x="844" y="2468"/>
                    <a:pt x="1106" y="1974"/>
                  </a:cubicBezTo>
                  <a:lnTo>
                    <a:pt x="1106" y="1974"/>
                  </a:lnTo>
                  <a:cubicBezTo>
                    <a:pt x="1051" y="2566"/>
                    <a:pt x="1016" y="3159"/>
                    <a:pt x="993" y="3744"/>
                  </a:cubicBezTo>
                  <a:cubicBezTo>
                    <a:pt x="970" y="4313"/>
                    <a:pt x="754" y="6266"/>
                    <a:pt x="1459" y="6510"/>
                  </a:cubicBezTo>
                  <a:cubicBezTo>
                    <a:pt x="1471" y="6514"/>
                    <a:pt x="1483" y="6516"/>
                    <a:pt x="1494" y="6516"/>
                  </a:cubicBezTo>
                  <a:cubicBezTo>
                    <a:pt x="1539" y="6516"/>
                    <a:pt x="1578" y="6486"/>
                    <a:pt x="1605" y="6451"/>
                  </a:cubicBezTo>
                  <a:cubicBezTo>
                    <a:pt x="1823" y="6164"/>
                    <a:pt x="1617" y="5757"/>
                    <a:pt x="1579" y="5429"/>
                  </a:cubicBezTo>
                  <a:cubicBezTo>
                    <a:pt x="1512" y="4871"/>
                    <a:pt x="1523" y="4305"/>
                    <a:pt x="1538" y="3744"/>
                  </a:cubicBezTo>
                  <a:cubicBezTo>
                    <a:pt x="1569" y="2568"/>
                    <a:pt x="1754" y="1412"/>
                    <a:pt x="1864" y="244"/>
                  </a:cubicBezTo>
                  <a:cubicBezTo>
                    <a:pt x="1880" y="84"/>
                    <a:pt x="1755" y="1"/>
                    <a:pt x="1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6" name="Google Shape;17206;p29"/>
            <p:cNvSpPr/>
            <p:nvPr/>
          </p:nvSpPr>
          <p:spPr>
            <a:xfrm>
              <a:off x="663350" y="2170100"/>
              <a:ext cx="87825" cy="122100"/>
            </a:xfrm>
            <a:custGeom>
              <a:avLst/>
              <a:gdLst/>
              <a:ahLst/>
              <a:cxnLst/>
              <a:rect l="l" t="t" r="r" b="b"/>
              <a:pathLst>
                <a:path w="3513" h="4884" extrusionOk="0">
                  <a:moveTo>
                    <a:pt x="1627" y="529"/>
                  </a:moveTo>
                  <a:cubicBezTo>
                    <a:pt x="1742" y="529"/>
                    <a:pt x="1878" y="603"/>
                    <a:pt x="2054" y="792"/>
                  </a:cubicBezTo>
                  <a:cubicBezTo>
                    <a:pt x="2601" y="1374"/>
                    <a:pt x="2881" y="2293"/>
                    <a:pt x="2963" y="3069"/>
                  </a:cubicBezTo>
                  <a:cubicBezTo>
                    <a:pt x="3029" y="3680"/>
                    <a:pt x="2917" y="4393"/>
                    <a:pt x="2263" y="4393"/>
                  </a:cubicBezTo>
                  <a:cubicBezTo>
                    <a:pt x="2196" y="4393"/>
                    <a:pt x="2123" y="4385"/>
                    <a:pt x="2045" y="4369"/>
                  </a:cubicBezTo>
                  <a:cubicBezTo>
                    <a:pt x="524" y="4064"/>
                    <a:pt x="245" y="2340"/>
                    <a:pt x="573" y="1020"/>
                  </a:cubicBezTo>
                  <a:lnTo>
                    <a:pt x="573" y="1020"/>
                  </a:lnTo>
                  <a:cubicBezTo>
                    <a:pt x="576" y="1087"/>
                    <a:pt x="586" y="1153"/>
                    <a:pt x="601" y="1218"/>
                  </a:cubicBezTo>
                  <a:cubicBezTo>
                    <a:pt x="615" y="1282"/>
                    <a:pt x="687" y="1334"/>
                    <a:pt x="754" y="1334"/>
                  </a:cubicBezTo>
                  <a:cubicBezTo>
                    <a:pt x="780" y="1334"/>
                    <a:pt x="805" y="1327"/>
                    <a:pt x="826" y="1310"/>
                  </a:cubicBezTo>
                  <a:cubicBezTo>
                    <a:pt x="1173" y="1045"/>
                    <a:pt x="1325" y="529"/>
                    <a:pt x="1627" y="529"/>
                  </a:cubicBezTo>
                  <a:close/>
                  <a:moveTo>
                    <a:pt x="1606" y="0"/>
                  </a:moveTo>
                  <a:cubicBezTo>
                    <a:pt x="1229" y="0"/>
                    <a:pt x="861" y="200"/>
                    <a:pt x="683" y="528"/>
                  </a:cubicBezTo>
                  <a:cubicBezTo>
                    <a:pt x="666" y="512"/>
                    <a:pt x="644" y="502"/>
                    <a:pt x="622" y="502"/>
                  </a:cubicBezTo>
                  <a:cubicBezTo>
                    <a:pt x="605" y="502"/>
                    <a:pt x="588" y="507"/>
                    <a:pt x="575" y="521"/>
                  </a:cubicBezTo>
                  <a:cubicBezTo>
                    <a:pt x="1" y="1103"/>
                    <a:pt x="27" y="2194"/>
                    <a:pt x="158" y="2931"/>
                  </a:cubicBezTo>
                  <a:cubicBezTo>
                    <a:pt x="312" y="3799"/>
                    <a:pt x="808" y="4430"/>
                    <a:pt x="1618" y="4750"/>
                  </a:cubicBezTo>
                  <a:cubicBezTo>
                    <a:pt x="1847" y="4841"/>
                    <a:pt x="2060" y="4883"/>
                    <a:pt x="2255" y="4883"/>
                  </a:cubicBezTo>
                  <a:cubicBezTo>
                    <a:pt x="2990" y="4883"/>
                    <a:pt x="3454" y="4279"/>
                    <a:pt x="3480" y="3415"/>
                  </a:cubicBezTo>
                  <a:cubicBezTo>
                    <a:pt x="3513" y="2360"/>
                    <a:pt x="3081" y="1070"/>
                    <a:pt x="2338" y="309"/>
                  </a:cubicBezTo>
                  <a:cubicBezTo>
                    <a:pt x="2129" y="95"/>
                    <a:pt x="1865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7" name="Google Shape;17207;p29"/>
            <p:cNvSpPr/>
            <p:nvPr/>
          </p:nvSpPr>
          <p:spPr>
            <a:xfrm>
              <a:off x="791225" y="2148075"/>
              <a:ext cx="63800" cy="165050"/>
            </a:xfrm>
            <a:custGeom>
              <a:avLst/>
              <a:gdLst/>
              <a:ahLst/>
              <a:cxnLst/>
              <a:rect l="l" t="t" r="r" b="b"/>
              <a:pathLst>
                <a:path w="2552" h="6602" extrusionOk="0">
                  <a:moveTo>
                    <a:pt x="2043" y="1"/>
                  </a:moveTo>
                  <a:cubicBezTo>
                    <a:pt x="1928" y="1"/>
                    <a:pt x="1807" y="62"/>
                    <a:pt x="1762" y="183"/>
                  </a:cubicBezTo>
                  <a:cubicBezTo>
                    <a:pt x="1332" y="1346"/>
                    <a:pt x="612" y="2380"/>
                    <a:pt x="28" y="3469"/>
                  </a:cubicBezTo>
                  <a:cubicBezTo>
                    <a:pt x="0" y="3522"/>
                    <a:pt x="44" y="3577"/>
                    <a:pt x="93" y="3577"/>
                  </a:cubicBezTo>
                  <a:cubicBezTo>
                    <a:pt x="110" y="3577"/>
                    <a:pt x="127" y="3571"/>
                    <a:pt x="141" y="3556"/>
                  </a:cubicBezTo>
                  <a:cubicBezTo>
                    <a:pt x="768" y="2914"/>
                    <a:pt x="1239" y="2178"/>
                    <a:pt x="1675" y="1412"/>
                  </a:cubicBezTo>
                  <a:lnTo>
                    <a:pt x="1675" y="1412"/>
                  </a:lnTo>
                  <a:cubicBezTo>
                    <a:pt x="1649" y="2143"/>
                    <a:pt x="1660" y="2877"/>
                    <a:pt x="1688" y="3612"/>
                  </a:cubicBezTo>
                  <a:cubicBezTo>
                    <a:pt x="1721" y="4473"/>
                    <a:pt x="1534" y="5641"/>
                    <a:pt x="1818" y="6450"/>
                  </a:cubicBezTo>
                  <a:cubicBezTo>
                    <a:pt x="1850" y="6540"/>
                    <a:pt x="1945" y="6601"/>
                    <a:pt x="2035" y="6601"/>
                  </a:cubicBezTo>
                  <a:cubicBezTo>
                    <a:pt x="2099" y="6601"/>
                    <a:pt x="2160" y="6571"/>
                    <a:pt x="2195" y="6499"/>
                  </a:cubicBezTo>
                  <a:cubicBezTo>
                    <a:pt x="2551" y="5770"/>
                    <a:pt x="2322" y="4702"/>
                    <a:pt x="2284" y="3913"/>
                  </a:cubicBezTo>
                  <a:cubicBezTo>
                    <a:pt x="2225" y="2693"/>
                    <a:pt x="2166" y="1472"/>
                    <a:pt x="2282" y="252"/>
                  </a:cubicBezTo>
                  <a:cubicBezTo>
                    <a:pt x="2298" y="83"/>
                    <a:pt x="2175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8" name="Google Shape;17208;p29"/>
            <p:cNvSpPr/>
            <p:nvPr/>
          </p:nvSpPr>
          <p:spPr>
            <a:xfrm>
              <a:off x="910475" y="2158850"/>
              <a:ext cx="130525" cy="124475"/>
            </a:xfrm>
            <a:custGeom>
              <a:avLst/>
              <a:gdLst/>
              <a:ahLst/>
              <a:cxnLst/>
              <a:rect l="l" t="t" r="r" b="b"/>
              <a:pathLst>
                <a:path w="5221" h="4979" extrusionOk="0">
                  <a:moveTo>
                    <a:pt x="2466" y="690"/>
                  </a:moveTo>
                  <a:cubicBezTo>
                    <a:pt x="3034" y="690"/>
                    <a:pt x="3601" y="1022"/>
                    <a:pt x="3956" y="1634"/>
                  </a:cubicBezTo>
                  <a:cubicBezTo>
                    <a:pt x="4569" y="2693"/>
                    <a:pt x="4049" y="4040"/>
                    <a:pt x="2891" y="4378"/>
                  </a:cubicBezTo>
                  <a:cubicBezTo>
                    <a:pt x="2697" y="4433"/>
                    <a:pt x="2497" y="4460"/>
                    <a:pt x="2298" y="4460"/>
                  </a:cubicBezTo>
                  <a:cubicBezTo>
                    <a:pt x="2068" y="4460"/>
                    <a:pt x="1839" y="4424"/>
                    <a:pt x="1618" y="4352"/>
                  </a:cubicBezTo>
                  <a:cubicBezTo>
                    <a:pt x="1152" y="3994"/>
                    <a:pt x="850" y="3464"/>
                    <a:pt x="785" y="2880"/>
                  </a:cubicBezTo>
                  <a:cubicBezTo>
                    <a:pt x="788" y="2869"/>
                    <a:pt x="790" y="2859"/>
                    <a:pt x="793" y="2848"/>
                  </a:cubicBezTo>
                  <a:cubicBezTo>
                    <a:pt x="798" y="2828"/>
                    <a:pt x="791" y="2808"/>
                    <a:pt x="777" y="2797"/>
                  </a:cubicBezTo>
                  <a:cubicBezTo>
                    <a:pt x="744" y="2359"/>
                    <a:pt x="850" y="1922"/>
                    <a:pt x="1080" y="1547"/>
                  </a:cubicBezTo>
                  <a:cubicBezTo>
                    <a:pt x="1437" y="963"/>
                    <a:pt x="1951" y="690"/>
                    <a:pt x="2466" y="690"/>
                  </a:cubicBezTo>
                  <a:close/>
                  <a:moveTo>
                    <a:pt x="2505" y="0"/>
                  </a:moveTo>
                  <a:cubicBezTo>
                    <a:pt x="1767" y="0"/>
                    <a:pt x="1121" y="472"/>
                    <a:pt x="657" y="1032"/>
                  </a:cubicBezTo>
                  <a:cubicBezTo>
                    <a:pt x="130" y="1668"/>
                    <a:pt x="1" y="2534"/>
                    <a:pt x="168" y="3322"/>
                  </a:cubicBezTo>
                  <a:cubicBezTo>
                    <a:pt x="289" y="3879"/>
                    <a:pt x="577" y="4247"/>
                    <a:pt x="977" y="4463"/>
                  </a:cubicBezTo>
                  <a:cubicBezTo>
                    <a:pt x="1361" y="4796"/>
                    <a:pt x="1940" y="4978"/>
                    <a:pt x="2520" y="4978"/>
                  </a:cubicBezTo>
                  <a:cubicBezTo>
                    <a:pt x="2583" y="4978"/>
                    <a:pt x="2646" y="4976"/>
                    <a:pt x="2709" y="4972"/>
                  </a:cubicBezTo>
                  <a:cubicBezTo>
                    <a:pt x="4505" y="4852"/>
                    <a:pt x="5221" y="2954"/>
                    <a:pt x="4573" y="1440"/>
                  </a:cubicBezTo>
                  <a:cubicBezTo>
                    <a:pt x="4269" y="733"/>
                    <a:pt x="3593" y="180"/>
                    <a:pt x="2840" y="33"/>
                  </a:cubicBezTo>
                  <a:cubicBezTo>
                    <a:pt x="2727" y="11"/>
                    <a:pt x="2615" y="0"/>
                    <a:pt x="25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09" name="Google Shape;17209;p29"/>
            <p:cNvSpPr/>
            <p:nvPr/>
          </p:nvSpPr>
          <p:spPr>
            <a:xfrm>
              <a:off x="586025" y="2383225"/>
              <a:ext cx="91050" cy="98025"/>
            </a:xfrm>
            <a:custGeom>
              <a:avLst/>
              <a:gdLst/>
              <a:ahLst/>
              <a:cxnLst/>
              <a:rect l="l" t="t" r="r" b="b"/>
              <a:pathLst>
                <a:path w="3642" h="3921" extrusionOk="0">
                  <a:moveTo>
                    <a:pt x="1673" y="627"/>
                  </a:moveTo>
                  <a:cubicBezTo>
                    <a:pt x="1739" y="627"/>
                    <a:pt x="1806" y="635"/>
                    <a:pt x="1873" y="652"/>
                  </a:cubicBezTo>
                  <a:cubicBezTo>
                    <a:pt x="2406" y="790"/>
                    <a:pt x="2754" y="1399"/>
                    <a:pt x="2897" y="1886"/>
                  </a:cubicBezTo>
                  <a:cubicBezTo>
                    <a:pt x="3056" y="2439"/>
                    <a:pt x="2928" y="2992"/>
                    <a:pt x="2401" y="3274"/>
                  </a:cubicBezTo>
                  <a:lnTo>
                    <a:pt x="2403" y="3275"/>
                  </a:lnTo>
                  <a:cubicBezTo>
                    <a:pt x="2218" y="3375"/>
                    <a:pt x="2033" y="3419"/>
                    <a:pt x="1854" y="3419"/>
                  </a:cubicBezTo>
                  <a:cubicBezTo>
                    <a:pt x="1007" y="3419"/>
                    <a:pt x="302" y="2429"/>
                    <a:pt x="508" y="1576"/>
                  </a:cubicBezTo>
                  <a:cubicBezTo>
                    <a:pt x="512" y="1560"/>
                    <a:pt x="503" y="1542"/>
                    <a:pt x="487" y="1533"/>
                  </a:cubicBezTo>
                  <a:cubicBezTo>
                    <a:pt x="613" y="1419"/>
                    <a:pt x="762" y="1323"/>
                    <a:pt x="872" y="1191"/>
                  </a:cubicBezTo>
                  <a:cubicBezTo>
                    <a:pt x="982" y="1056"/>
                    <a:pt x="1082" y="920"/>
                    <a:pt x="1214" y="802"/>
                  </a:cubicBezTo>
                  <a:cubicBezTo>
                    <a:pt x="1345" y="683"/>
                    <a:pt x="1506" y="627"/>
                    <a:pt x="1673" y="627"/>
                  </a:cubicBezTo>
                  <a:close/>
                  <a:moveTo>
                    <a:pt x="1685" y="0"/>
                  </a:moveTo>
                  <a:cubicBezTo>
                    <a:pt x="1443" y="0"/>
                    <a:pt x="1204" y="70"/>
                    <a:pt x="987" y="201"/>
                  </a:cubicBezTo>
                  <a:cubicBezTo>
                    <a:pt x="789" y="323"/>
                    <a:pt x="620" y="500"/>
                    <a:pt x="485" y="687"/>
                  </a:cubicBezTo>
                  <a:cubicBezTo>
                    <a:pt x="272" y="982"/>
                    <a:pt x="311" y="1230"/>
                    <a:pt x="275" y="1566"/>
                  </a:cubicBezTo>
                  <a:cubicBezTo>
                    <a:pt x="270" y="1610"/>
                    <a:pt x="312" y="1640"/>
                    <a:pt x="353" y="1640"/>
                  </a:cubicBezTo>
                  <a:cubicBezTo>
                    <a:pt x="372" y="1640"/>
                    <a:pt x="390" y="1634"/>
                    <a:pt x="403" y="1619"/>
                  </a:cubicBezTo>
                  <a:cubicBezTo>
                    <a:pt x="407" y="1614"/>
                    <a:pt x="411" y="1610"/>
                    <a:pt x="415" y="1606"/>
                  </a:cubicBezTo>
                  <a:lnTo>
                    <a:pt x="415" y="1606"/>
                  </a:lnTo>
                  <a:cubicBezTo>
                    <a:pt x="0" y="2699"/>
                    <a:pt x="909" y="3920"/>
                    <a:pt x="2055" y="3920"/>
                  </a:cubicBezTo>
                  <a:cubicBezTo>
                    <a:pt x="2061" y="3920"/>
                    <a:pt x="2067" y="3920"/>
                    <a:pt x="2073" y="3920"/>
                  </a:cubicBezTo>
                  <a:cubicBezTo>
                    <a:pt x="3064" y="3909"/>
                    <a:pt x="3641" y="2941"/>
                    <a:pt x="3527" y="2045"/>
                  </a:cubicBezTo>
                  <a:cubicBezTo>
                    <a:pt x="3423" y="1245"/>
                    <a:pt x="2920" y="378"/>
                    <a:pt x="2136" y="83"/>
                  </a:cubicBezTo>
                  <a:cubicBezTo>
                    <a:pt x="1988" y="27"/>
                    <a:pt x="1836" y="0"/>
                    <a:pt x="16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0" name="Google Shape;17210;p29"/>
            <p:cNvSpPr/>
            <p:nvPr/>
          </p:nvSpPr>
          <p:spPr>
            <a:xfrm>
              <a:off x="691325" y="2391200"/>
              <a:ext cx="114325" cy="84100"/>
            </a:xfrm>
            <a:custGeom>
              <a:avLst/>
              <a:gdLst/>
              <a:ahLst/>
              <a:cxnLst/>
              <a:rect l="l" t="t" r="r" b="b"/>
              <a:pathLst>
                <a:path w="4573" h="3364" extrusionOk="0">
                  <a:moveTo>
                    <a:pt x="1449" y="653"/>
                  </a:moveTo>
                  <a:cubicBezTo>
                    <a:pt x="1935" y="653"/>
                    <a:pt x="2481" y="828"/>
                    <a:pt x="2896" y="1036"/>
                  </a:cubicBezTo>
                  <a:cubicBezTo>
                    <a:pt x="3145" y="1160"/>
                    <a:pt x="3439" y="1349"/>
                    <a:pt x="3593" y="1546"/>
                  </a:cubicBezTo>
                  <a:cubicBezTo>
                    <a:pt x="3755" y="1761"/>
                    <a:pt x="3775" y="1898"/>
                    <a:pt x="3658" y="2095"/>
                  </a:cubicBezTo>
                  <a:cubicBezTo>
                    <a:pt x="3458" y="2433"/>
                    <a:pt x="2986" y="2625"/>
                    <a:pt x="2643" y="2768"/>
                  </a:cubicBezTo>
                  <a:cubicBezTo>
                    <a:pt x="2482" y="2835"/>
                    <a:pt x="2316" y="2866"/>
                    <a:pt x="2153" y="2866"/>
                  </a:cubicBezTo>
                  <a:cubicBezTo>
                    <a:pt x="1399" y="2866"/>
                    <a:pt x="712" y="2201"/>
                    <a:pt x="868" y="1377"/>
                  </a:cubicBezTo>
                  <a:cubicBezTo>
                    <a:pt x="876" y="1349"/>
                    <a:pt x="854" y="1332"/>
                    <a:pt x="833" y="1332"/>
                  </a:cubicBezTo>
                  <a:cubicBezTo>
                    <a:pt x="819" y="1332"/>
                    <a:pt x="805" y="1339"/>
                    <a:pt x="801" y="1357"/>
                  </a:cubicBezTo>
                  <a:cubicBezTo>
                    <a:pt x="770" y="1436"/>
                    <a:pt x="747" y="1516"/>
                    <a:pt x="730" y="1600"/>
                  </a:cubicBezTo>
                  <a:cubicBezTo>
                    <a:pt x="725" y="1557"/>
                    <a:pt x="719" y="1515"/>
                    <a:pt x="711" y="1474"/>
                  </a:cubicBezTo>
                  <a:cubicBezTo>
                    <a:pt x="671" y="1318"/>
                    <a:pt x="647" y="1183"/>
                    <a:pt x="661" y="1022"/>
                  </a:cubicBezTo>
                  <a:cubicBezTo>
                    <a:pt x="675" y="888"/>
                    <a:pt x="812" y="770"/>
                    <a:pt x="1004" y="712"/>
                  </a:cubicBezTo>
                  <a:cubicBezTo>
                    <a:pt x="1142" y="671"/>
                    <a:pt x="1293" y="653"/>
                    <a:pt x="1449" y="653"/>
                  </a:cubicBezTo>
                  <a:close/>
                  <a:moveTo>
                    <a:pt x="1415" y="1"/>
                  </a:moveTo>
                  <a:cubicBezTo>
                    <a:pt x="1035" y="1"/>
                    <a:pt x="662" y="85"/>
                    <a:pt x="368" y="319"/>
                  </a:cubicBezTo>
                  <a:cubicBezTo>
                    <a:pt x="120" y="516"/>
                    <a:pt x="9" y="821"/>
                    <a:pt x="5" y="1131"/>
                  </a:cubicBezTo>
                  <a:cubicBezTo>
                    <a:pt x="0" y="1662"/>
                    <a:pt x="310" y="1921"/>
                    <a:pt x="663" y="2261"/>
                  </a:cubicBezTo>
                  <a:cubicBezTo>
                    <a:pt x="676" y="2274"/>
                    <a:pt x="693" y="2281"/>
                    <a:pt x="711" y="2281"/>
                  </a:cubicBezTo>
                  <a:cubicBezTo>
                    <a:pt x="728" y="2281"/>
                    <a:pt x="745" y="2274"/>
                    <a:pt x="758" y="2261"/>
                  </a:cubicBezTo>
                  <a:cubicBezTo>
                    <a:pt x="862" y="2617"/>
                    <a:pt x="1099" y="2935"/>
                    <a:pt x="1444" y="3147"/>
                  </a:cubicBezTo>
                  <a:cubicBezTo>
                    <a:pt x="1694" y="3301"/>
                    <a:pt x="1955" y="3363"/>
                    <a:pt x="2217" y="3363"/>
                  </a:cubicBezTo>
                  <a:cubicBezTo>
                    <a:pt x="2607" y="3363"/>
                    <a:pt x="3001" y="3225"/>
                    <a:pt x="3365" y="3047"/>
                  </a:cubicBezTo>
                  <a:cubicBezTo>
                    <a:pt x="4026" y="2724"/>
                    <a:pt x="4572" y="2097"/>
                    <a:pt x="4193" y="1349"/>
                  </a:cubicBezTo>
                  <a:cubicBezTo>
                    <a:pt x="3872" y="714"/>
                    <a:pt x="3071" y="358"/>
                    <a:pt x="2428" y="164"/>
                  </a:cubicBezTo>
                  <a:cubicBezTo>
                    <a:pt x="2120" y="72"/>
                    <a:pt x="1765" y="1"/>
                    <a:pt x="1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1" name="Google Shape;17211;p29"/>
            <p:cNvSpPr/>
            <p:nvPr/>
          </p:nvSpPr>
          <p:spPr>
            <a:xfrm>
              <a:off x="813500" y="2379875"/>
              <a:ext cx="113950" cy="84200"/>
            </a:xfrm>
            <a:custGeom>
              <a:avLst/>
              <a:gdLst/>
              <a:ahLst/>
              <a:cxnLst/>
              <a:rect l="l" t="t" r="r" b="b"/>
              <a:pathLst>
                <a:path w="4558" h="3368" extrusionOk="0">
                  <a:moveTo>
                    <a:pt x="2016" y="652"/>
                  </a:moveTo>
                  <a:cubicBezTo>
                    <a:pt x="2474" y="652"/>
                    <a:pt x="2960" y="941"/>
                    <a:pt x="3269" y="1233"/>
                  </a:cubicBezTo>
                  <a:cubicBezTo>
                    <a:pt x="3650" y="1595"/>
                    <a:pt x="3811" y="2082"/>
                    <a:pt x="3381" y="2468"/>
                  </a:cubicBezTo>
                  <a:cubicBezTo>
                    <a:pt x="3117" y="2705"/>
                    <a:pt x="2729" y="2817"/>
                    <a:pt x="2344" y="2817"/>
                  </a:cubicBezTo>
                  <a:cubicBezTo>
                    <a:pt x="1512" y="2817"/>
                    <a:pt x="692" y="2292"/>
                    <a:pt x="1160" y="1357"/>
                  </a:cubicBezTo>
                  <a:cubicBezTo>
                    <a:pt x="1163" y="1349"/>
                    <a:pt x="1165" y="1338"/>
                    <a:pt x="1162" y="1328"/>
                  </a:cubicBezTo>
                  <a:cubicBezTo>
                    <a:pt x="1273" y="1033"/>
                    <a:pt x="1419" y="768"/>
                    <a:pt x="1778" y="680"/>
                  </a:cubicBezTo>
                  <a:cubicBezTo>
                    <a:pt x="1856" y="660"/>
                    <a:pt x="1935" y="652"/>
                    <a:pt x="2016" y="652"/>
                  </a:cubicBezTo>
                  <a:close/>
                  <a:moveTo>
                    <a:pt x="1978" y="1"/>
                  </a:moveTo>
                  <a:cubicBezTo>
                    <a:pt x="1932" y="1"/>
                    <a:pt x="1886" y="2"/>
                    <a:pt x="1841" y="6"/>
                  </a:cubicBezTo>
                  <a:cubicBezTo>
                    <a:pt x="943" y="75"/>
                    <a:pt x="0" y="1288"/>
                    <a:pt x="719" y="2107"/>
                  </a:cubicBezTo>
                  <a:cubicBezTo>
                    <a:pt x="732" y="2119"/>
                    <a:pt x="749" y="2125"/>
                    <a:pt x="765" y="2125"/>
                  </a:cubicBezTo>
                  <a:cubicBezTo>
                    <a:pt x="782" y="2125"/>
                    <a:pt x="798" y="2119"/>
                    <a:pt x="810" y="2107"/>
                  </a:cubicBezTo>
                  <a:cubicBezTo>
                    <a:pt x="827" y="2086"/>
                    <a:pt x="838" y="2064"/>
                    <a:pt x="851" y="2043"/>
                  </a:cubicBezTo>
                  <a:lnTo>
                    <a:pt x="851" y="2043"/>
                  </a:lnTo>
                  <a:cubicBezTo>
                    <a:pt x="835" y="2363"/>
                    <a:pt x="952" y="2670"/>
                    <a:pt x="1244" y="2942"/>
                  </a:cubicBezTo>
                  <a:cubicBezTo>
                    <a:pt x="1555" y="3233"/>
                    <a:pt x="1991" y="3367"/>
                    <a:pt x="2422" y="3367"/>
                  </a:cubicBezTo>
                  <a:cubicBezTo>
                    <a:pt x="2681" y="3367"/>
                    <a:pt x="2938" y="3319"/>
                    <a:pt x="3166" y="3227"/>
                  </a:cubicBezTo>
                  <a:cubicBezTo>
                    <a:pt x="4044" y="2876"/>
                    <a:pt x="4557" y="2063"/>
                    <a:pt x="4034" y="1182"/>
                  </a:cubicBezTo>
                  <a:cubicBezTo>
                    <a:pt x="3631" y="502"/>
                    <a:pt x="2777" y="1"/>
                    <a:pt x="19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2" name="Google Shape;17212;p29"/>
            <p:cNvSpPr/>
            <p:nvPr/>
          </p:nvSpPr>
          <p:spPr>
            <a:xfrm>
              <a:off x="951325" y="2343225"/>
              <a:ext cx="70975" cy="150150"/>
            </a:xfrm>
            <a:custGeom>
              <a:avLst/>
              <a:gdLst/>
              <a:ahLst/>
              <a:cxnLst/>
              <a:rect l="l" t="t" r="r" b="b"/>
              <a:pathLst>
                <a:path w="2839" h="6006" extrusionOk="0">
                  <a:moveTo>
                    <a:pt x="2235" y="1"/>
                  </a:moveTo>
                  <a:cubicBezTo>
                    <a:pt x="2149" y="1"/>
                    <a:pt x="2060" y="41"/>
                    <a:pt x="1995" y="133"/>
                  </a:cubicBezTo>
                  <a:cubicBezTo>
                    <a:pt x="1305" y="1116"/>
                    <a:pt x="466" y="2026"/>
                    <a:pt x="17" y="3151"/>
                  </a:cubicBezTo>
                  <a:cubicBezTo>
                    <a:pt x="1" y="3191"/>
                    <a:pt x="35" y="3218"/>
                    <a:pt x="70" y="3218"/>
                  </a:cubicBezTo>
                  <a:cubicBezTo>
                    <a:pt x="84" y="3218"/>
                    <a:pt x="98" y="3213"/>
                    <a:pt x="109" y="3204"/>
                  </a:cubicBezTo>
                  <a:cubicBezTo>
                    <a:pt x="757" y="2658"/>
                    <a:pt x="1277" y="1983"/>
                    <a:pt x="1792" y="1309"/>
                  </a:cubicBezTo>
                  <a:lnTo>
                    <a:pt x="1792" y="1309"/>
                  </a:lnTo>
                  <a:cubicBezTo>
                    <a:pt x="1743" y="1957"/>
                    <a:pt x="1776" y="2610"/>
                    <a:pt x="1848" y="3271"/>
                  </a:cubicBezTo>
                  <a:cubicBezTo>
                    <a:pt x="1941" y="4147"/>
                    <a:pt x="1936" y="5215"/>
                    <a:pt x="2417" y="5971"/>
                  </a:cubicBezTo>
                  <a:cubicBezTo>
                    <a:pt x="2431" y="5992"/>
                    <a:pt x="2459" y="6006"/>
                    <a:pt x="2485" y="6006"/>
                  </a:cubicBezTo>
                  <a:cubicBezTo>
                    <a:pt x="2508" y="6006"/>
                    <a:pt x="2529" y="5996"/>
                    <a:pt x="2540" y="5971"/>
                  </a:cubicBezTo>
                  <a:cubicBezTo>
                    <a:pt x="2839" y="5284"/>
                    <a:pt x="2640" y="4569"/>
                    <a:pt x="2537" y="3849"/>
                  </a:cubicBezTo>
                  <a:cubicBezTo>
                    <a:pt x="2364" y="2663"/>
                    <a:pt x="2286" y="1537"/>
                    <a:pt x="2509" y="350"/>
                  </a:cubicBezTo>
                  <a:cubicBezTo>
                    <a:pt x="2548" y="142"/>
                    <a:pt x="2397" y="1"/>
                    <a:pt x="2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3" name="Google Shape;17213;p29"/>
            <p:cNvSpPr/>
            <p:nvPr/>
          </p:nvSpPr>
          <p:spPr>
            <a:xfrm>
              <a:off x="473050" y="1553750"/>
              <a:ext cx="168625" cy="1017675"/>
            </a:xfrm>
            <a:custGeom>
              <a:avLst/>
              <a:gdLst/>
              <a:ahLst/>
              <a:cxnLst/>
              <a:rect l="l" t="t" r="r" b="b"/>
              <a:pathLst>
                <a:path w="6745" h="40707" extrusionOk="0">
                  <a:moveTo>
                    <a:pt x="6679" y="1"/>
                  </a:moveTo>
                  <a:cubicBezTo>
                    <a:pt x="6673" y="1"/>
                    <a:pt x="6667" y="2"/>
                    <a:pt x="6659" y="4"/>
                  </a:cubicBezTo>
                  <a:cubicBezTo>
                    <a:pt x="5839" y="301"/>
                    <a:pt x="4998" y="331"/>
                    <a:pt x="4158" y="534"/>
                  </a:cubicBezTo>
                  <a:cubicBezTo>
                    <a:pt x="3406" y="720"/>
                    <a:pt x="2826" y="1238"/>
                    <a:pt x="2366" y="1837"/>
                  </a:cubicBezTo>
                  <a:cubicBezTo>
                    <a:pt x="1223" y="3328"/>
                    <a:pt x="867" y="5331"/>
                    <a:pt x="639" y="7145"/>
                  </a:cubicBezTo>
                  <a:cubicBezTo>
                    <a:pt x="39" y="11914"/>
                    <a:pt x="1" y="16786"/>
                    <a:pt x="40" y="21584"/>
                  </a:cubicBezTo>
                  <a:cubicBezTo>
                    <a:pt x="62" y="24146"/>
                    <a:pt x="116" y="26707"/>
                    <a:pt x="134" y="29268"/>
                  </a:cubicBezTo>
                  <a:cubicBezTo>
                    <a:pt x="147" y="31179"/>
                    <a:pt x="58" y="33113"/>
                    <a:pt x="285" y="35016"/>
                  </a:cubicBezTo>
                  <a:cubicBezTo>
                    <a:pt x="629" y="37900"/>
                    <a:pt x="2463" y="40323"/>
                    <a:pt x="5470" y="40706"/>
                  </a:cubicBezTo>
                  <a:cubicBezTo>
                    <a:pt x="5472" y="40707"/>
                    <a:pt x="5474" y="40707"/>
                    <a:pt x="5476" y="40707"/>
                  </a:cubicBezTo>
                  <a:cubicBezTo>
                    <a:pt x="5532" y="40707"/>
                    <a:pt x="5544" y="40623"/>
                    <a:pt x="5500" y="40595"/>
                  </a:cubicBezTo>
                  <a:cubicBezTo>
                    <a:pt x="4204" y="39821"/>
                    <a:pt x="2773" y="39210"/>
                    <a:pt x="1864" y="37949"/>
                  </a:cubicBezTo>
                  <a:cubicBezTo>
                    <a:pt x="1089" y="36871"/>
                    <a:pt x="862" y="35501"/>
                    <a:pt x="759" y="34209"/>
                  </a:cubicBezTo>
                  <a:cubicBezTo>
                    <a:pt x="618" y="32453"/>
                    <a:pt x="688" y="30677"/>
                    <a:pt x="670" y="28918"/>
                  </a:cubicBezTo>
                  <a:cubicBezTo>
                    <a:pt x="644" y="26474"/>
                    <a:pt x="583" y="24030"/>
                    <a:pt x="552" y="21584"/>
                  </a:cubicBezTo>
                  <a:cubicBezTo>
                    <a:pt x="493" y="17211"/>
                    <a:pt x="582" y="12849"/>
                    <a:pt x="929" y="8489"/>
                  </a:cubicBezTo>
                  <a:cubicBezTo>
                    <a:pt x="1080" y="6584"/>
                    <a:pt x="1341" y="4637"/>
                    <a:pt x="2201" y="2906"/>
                  </a:cubicBezTo>
                  <a:cubicBezTo>
                    <a:pt x="2686" y="1929"/>
                    <a:pt x="3403" y="1153"/>
                    <a:pt x="4479" y="866"/>
                  </a:cubicBezTo>
                  <a:cubicBezTo>
                    <a:pt x="5268" y="656"/>
                    <a:pt x="6021" y="600"/>
                    <a:pt x="6702" y="104"/>
                  </a:cubicBezTo>
                  <a:cubicBezTo>
                    <a:pt x="6744" y="75"/>
                    <a:pt x="6728" y="1"/>
                    <a:pt x="6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4" name="Google Shape;17214;p29"/>
            <p:cNvSpPr/>
            <p:nvPr/>
          </p:nvSpPr>
          <p:spPr>
            <a:xfrm>
              <a:off x="992800" y="1547050"/>
              <a:ext cx="163075" cy="1035100"/>
            </a:xfrm>
            <a:custGeom>
              <a:avLst/>
              <a:gdLst/>
              <a:ahLst/>
              <a:cxnLst/>
              <a:rect l="l" t="t" r="r" b="b"/>
              <a:pathLst>
                <a:path w="6523" h="41404" extrusionOk="0">
                  <a:moveTo>
                    <a:pt x="1008" y="0"/>
                  </a:moveTo>
                  <a:cubicBezTo>
                    <a:pt x="711" y="0"/>
                    <a:pt x="401" y="44"/>
                    <a:pt x="79" y="138"/>
                  </a:cubicBezTo>
                  <a:cubicBezTo>
                    <a:pt x="0" y="161"/>
                    <a:pt x="18" y="272"/>
                    <a:pt x="97" y="276"/>
                  </a:cubicBezTo>
                  <a:cubicBezTo>
                    <a:pt x="1125" y="331"/>
                    <a:pt x="2046" y="530"/>
                    <a:pt x="2843" y="1216"/>
                  </a:cubicBezTo>
                  <a:cubicBezTo>
                    <a:pt x="3657" y="1914"/>
                    <a:pt x="4170" y="2915"/>
                    <a:pt x="4547" y="3901"/>
                  </a:cubicBezTo>
                  <a:cubicBezTo>
                    <a:pt x="5558" y="6544"/>
                    <a:pt x="5760" y="9495"/>
                    <a:pt x="5868" y="12293"/>
                  </a:cubicBezTo>
                  <a:cubicBezTo>
                    <a:pt x="5984" y="15290"/>
                    <a:pt x="5878" y="18292"/>
                    <a:pt x="5723" y="21286"/>
                  </a:cubicBezTo>
                  <a:cubicBezTo>
                    <a:pt x="5620" y="23312"/>
                    <a:pt x="5415" y="25356"/>
                    <a:pt x="5497" y="27387"/>
                  </a:cubicBezTo>
                  <a:cubicBezTo>
                    <a:pt x="5604" y="30069"/>
                    <a:pt x="5843" y="32743"/>
                    <a:pt x="5605" y="35425"/>
                  </a:cubicBezTo>
                  <a:cubicBezTo>
                    <a:pt x="5397" y="37792"/>
                    <a:pt x="4713" y="40666"/>
                    <a:pt x="2000" y="41186"/>
                  </a:cubicBezTo>
                  <a:cubicBezTo>
                    <a:pt x="1911" y="41202"/>
                    <a:pt x="1908" y="41352"/>
                    <a:pt x="2000" y="41365"/>
                  </a:cubicBezTo>
                  <a:cubicBezTo>
                    <a:pt x="2176" y="41391"/>
                    <a:pt x="2344" y="41404"/>
                    <a:pt x="2506" y="41404"/>
                  </a:cubicBezTo>
                  <a:cubicBezTo>
                    <a:pt x="4820" y="41404"/>
                    <a:pt x="5716" y="38826"/>
                    <a:pt x="6050" y="36775"/>
                  </a:cubicBezTo>
                  <a:cubicBezTo>
                    <a:pt x="6522" y="33857"/>
                    <a:pt x="6243" y="30860"/>
                    <a:pt x="6084" y="27927"/>
                  </a:cubicBezTo>
                  <a:cubicBezTo>
                    <a:pt x="5976" y="25922"/>
                    <a:pt x="6143" y="23919"/>
                    <a:pt x="6252" y="21916"/>
                  </a:cubicBezTo>
                  <a:cubicBezTo>
                    <a:pt x="6409" y="18960"/>
                    <a:pt x="6521" y="16001"/>
                    <a:pt x="6449" y="13040"/>
                  </a:cubicBezTo>
                  <a:cubicBezTo>
                    <a:pt x="6373" y="9864"/>
                    <a:pt x="6173" y="6475"/>
                    <a:pt x="4982" y="3493"/>
                  </a:cubicBezTo>
                  <a:cubicBezTo>
                    <a:pt x="4297" y="1779"/>
                    <a:pt x="2910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5" name="Google Shape;17215;p29"/>
            <p:cNvSpPr/>
            <p:nvPr/>
          </p:nvSpPr>
          <p:spPr>
            <a:xfrm>
              <a:off x="1339100" y="1537750"/>
              <a:ext cx="107825" cy="163325"/>
            </a:xfrm>
            <a:custGeom>
              <a:avLst/>
              <a:gdLst/>
              <a:ahLst/>
              <a:cxnLst/>
              <a:rect l="l" t="t" r="r" b="b"/>
              <a:pathLst>
                <a:path w="4313" h="6533" extrusionOk="0">
                  <a:moveTo>
                    <a:pt x="2576" y="1"/>
                  </a:moveTo>
                  <a:cubicBezTo>
                    <a:pt x="2447" y="1"/>
                    <a:pt x="2315" y="28"/>
                    <a:pt x="2185" y="87"/>
                  </a:cubicBezTo>
                  <a:cubicBezTo>
                    <a:pt x="1735" y="290"/>
                    <a:pt x="316" y="1661"/>
                    <a:pt x="977" y="2213"/>
                  </a:cubicBezTo>
                  <a:cubicBezTo>
                    <a:pt x="986" y="2220"/>
                    <a:pt x="996" y="2223"/>
                    <a:pt x="1006" y="2223"/>
                  </a:cubicBezTo>
                  <a:cubicBezTo>
                    <a:pt x="1035" y="2223"/>
                    <a:pt x="1061" y="2194"/>
                    <a:pt x="1041" y="2163"/>
                  </a:cubicBezTo>
                  <a:cubicBezTo>
                    <a:pt x="869" y="1885"/>
                    <a:pt x="1502" y="1210"/>
                    <a:pt x="1643" y="1041"/>
                  </a:cubicBezTo>
                  <a:cubicBezTo>
                    <a:pt x="1885" y="748"/>
                    <a:pt x="2219" y="480"/>
                    <a:pt x="2561" y="480"/>
                  </a:cubicBezTo>
                  <a:cubicBezTo>
                    <a:pt x="2723" y="480"/>
                    <a:pt x="2888" y="541"/>
                    <a:pt x="3044" y="687"/>
                  </a:cubicBezTo>
                  <a:cubicBezTo>
                    <a:pt x="3561" y="1169"/>
                    <a:pt x="2948" y="2288"/>
                    <a:pt x="2706" y="2751"/>
                  </a:cubicBezTo>
                  <a:cubicBezTo>
                    <a:pt x="2080" y="3950"/>
                    <a:pt x="1178" y="5219"/>
                    <a:pt x="149" y="6114"/>
                  </a:cubicBezTo>
                  <a:cubicBezTo>
                    <a:pt x="0" y="6244"/>
                    <a:pt x="104" y="6533"/>
                    <a:pt x="302" y="6533"/>
                  </a:cubicBezTo>
                  <a:cubicBezTo>
                    <a:pt x="309" y="6533"/>
                    <a:pt x="316" y="6533"/>
                    <a:pt x="323" y="6532"/>
                  </a:cubicBezTo>
                  <a:cubicBezTo>
                    <a:pt x="1004" y="6465"/>
                    <a:pt x="1684" y="6391"/>
                    <a:pt x="2365" y="6317"/>
                  </a:cubicBezTo>
                  <a:cubicBezTo>
                    <a:pt x="2992" y="6250"/>
                    <a:pt x="3630" y="6266"/>
                    <a:pt x="4222" y="6035"/>
                  </a:cubicBezTo>
                  <a:cubicBezTo>
                    <a:pt x="4309" y="6002"/>
                    <a:pt x="4312" y="5889"/>
                    <a:pt x="4222" y="5854"/>
                  </a:cubicBezTo>
                  <a:cubicBezTo>
                    <a:pt x="3884" y="5732"/>
                    <a:pt x="3515" y="5687"/>
                    <a:pt x="3133" y="5687"/>
                  </a:cubicBezTo>
                  <a:cubicBezTo>
                    <a:pt x="2441" y="5687"/>
                    <a:pt x="1705" y="5835"/>
                    <a:pt x="1023" y="5946"/>
                  </a:cubicBezTo>
                  <a:cubicBezTo>
                    <a:pt x="1502" y="5434"/>
                    <a:pt x="1924" y="4850"/>
                    <a:pt x="2324" y="4293"/>
                  </a:cubicBezTo>
                  <a:cubicBezTo>
                    <a:pt x="2956" y="3413"/>
                    <a:pt x="3701" y="2296"/>
                    <a:pt x="3699" y="1169"/>
                  </a:cubicBezTo>
                  <a:cubicBezTo>
                    <a:pt x="3698" y="565"/>
                    <a:pt x="3168" y="1"/>
                    <a:pt x="2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6" name="Google Shape;17216;p29"/>
            <p:cNvSpPr/>
            <p:nvPr/>
          </p:nvSpPr>
          <p:spPr>
            <a:xfrm>
              <a:off x="1469650" y="1526025"/>
              <a:ext cx="115650" cy="190700"/>
            </a:xfrm>
            <a:custGeom>
              <a:avLst/>
              <a:gdLst/>
              <a:ahLst/>
              <a:cxnLst/>
              <a:rect l="l" t="t" r="r" b="b"/>
              <a:pathLst>
                <a:path w="4626" h="7628" extrusionOk="0">
                  <a:moveTo>
                    <a:pt x="3766" y="0"/>
                  </a:moveTo>
                  <a:cubicBezTo>
                    <a:pt x="3751" y="0"/>
                    <a:pt x="3734" y="12"/>
                    <a:pt x="3733" y="31"/>
                  </a:cubicBezTo>
                  <a:cubicBezTo>
                    <a:pt x="3692" y="1099"/>
                    <a:pt x="3505" y="2157"/>
                    <a:pt x="3479" y="3225"/>
                  </a:cubicBezTo>
                  <a:cubicBezTo>
                    <a:pt x="3417" y="3220"/>
                    <a:pt x="3355" y="3219"/>
                    <a:pt x="3293" y="3219"/>
                  </a:cubicBezTo>
                  <a:cubicBezTo>
                    <a:pt x="2879" y="3219"/>
                    <a:pt x="2446" y="3299"/>
                    <a:pt x="2068" y="3336"/>
                  </a:cubicBezTo>
                  <a:cubicBezTo>
                    <a:pt x="1574" y="3385"/>
                    <a:pt x="1090" y="3472"/>
                    <a:pt x="624" y="3622"/>
                  </a:cubicBezTo>
                  <a:cubicBezTo>
                    <a:pt x="621" y="3490"/>
                    <a:pt x="619" y="3357"/>
                    <a:pt x="614" y="3225"/>
                  </a:cubicBezTo>
                  <a:cubicBezTo>
                    <a:pt x="605" y="2903"/>
                    <a:pt x="742" y="644"/>
                    <a:pt x="244" y="551"/>
                  </a:cubicBezTo>
                  <a:cubicBezTo>
                    <a:pt x="240" y="550"/>
                    <a:pt x="237" y="550"/>
                    <a:pt x="233" y="550"/>
                  </a:cubicBezTo>
                  <a:cubicBezTo>
                    <a:pt x="190" y="550"/>
                    <a:pt x="153" y="603"/>
                    <a:pt x="193" y="638"/>
                  </a:cubicBezTo>
                  <a:cubicBezTo>
                    <a:pt x="288" y="723"/>
                    <a:pt x="201" y="1591"/>
                    <a:pt x="204" y="1727"/>
                  </a:cubicBezTo>
                  <a:cubicBezTo>
                    <a:pt x="231" y="2408"/>
                    <a:pt x="232" y="3087"/>
                    <a:pt x="240" y="3768"/>
                  </a:cubicBezTo>
                  <a:cubicBezTo>
                    <a:pt x="185" y="3791"/>
                    <a:pt x="129" y="3809"/>
                    <a:pt x="73" y="3835"/>
                  </a:cubicBezTo>
                  <a:cubicBezTo>
                    <a:pt x="1" y="3869"/>
                    <a:pt x="34" y="3989"/>
                    <a:pt x="110" y="3989"/>
                  </a:cubicBezTo>
                  <a:cubicBezTo>
                    <a:pt x="111" y="3989"/>
                    <a:pt x="113" y="3989"/>
                    <a:pt x="114" y="3989"/>
                  </a:cubicBezTo>
                  <a:cubicBezTo>
                    <a:pt x="157" y="3986"/>
                    <a:pt x="199" y="3981"/>
                    <a:pt x="242" y="3978"/>
                  </a:cubicBezTo>
                  <a:cubicBezTo>
                    <a:pt x="249" y="4606"/>
                    <a:pt x="250" y="5236"/>
                    <a:pt x="250" y="5866"/>
                  </a:cubicBezTo>
                  <a:cubicBezTo>
                    <a:pt x="250" y="6225"/>
                    <a:pt x="149" y="6732"/>
                    <a:pt x="334" y="7055"/>
                  </a:cubicBezTo>
                  <a:cubicBezTo>
                    <a:pt x="363" y="7101"/>
                    <a:pt x="410" y="7124"/>
                    <a:pt x="457" y="7124"/>
                  </a:cubicBezTo>
                  <a:cubicBezTo>
                    <a:pt x="504" y="7124"/>
                    <a:pt x="550" y="7101"/>
                    <a:pt x="578" y="7055"/>
                  </a:cubicBezTo>
                  <a:cubicBezTo>
                    <a:pt x="783" y="6701"/>
                    <a:pt x="660" y="6105"/>
                    <a:pt x="659" y="5713"/>
                  </a:cubicBezTo>
                  <a:cubicBezTo>
                    <a:pt x="652" y="5123"/>
                    <a:pt x="644" y="4532"/>
                    <a:pt x="631" y="3941"/>
                  </a:cubicBezTo>
                  <a:cubicBezTo>
                    <a:pt x="1207" y="3881"/>
                    <a:pt x="1779" y="3791"/>
                    <a:pt x="2355" y="3736"/>
                  </a:cubicBezTo>
                  <a:cubicBezTo>
                    <a:pt x="2717" y="3702"/>
                    <a:pt x="3109" y="3735"/>
                    <a:pt x="3479" y="3695"/>
                  </a:cubicBezTo>
                  <a:cubicBezTo>
                    <a:pt x="3482" y="3766"/>
                    <a:pt x="3480" y="3836"/>
                    <a:pt x="3483" y="3907"/>
                  </a:cubicBezTo>
                  <a:cubicBezTo>
                    <a:pt x="3518" y="4530"/>
                    <a:pt x="3662" y="5155"/>
                    <a:pt x="3743" y="5774"/>
                  </a:cubicBezTo>
                  <a:cubicBezTo>
                    <a:pt x="3818" y="6366"/>
                    <a:pt x="3651" y="7012"/>
                    <a:pt x="3805" y="7573"/>
                  </a:cubicBezTo>
                  <a:cubicBezTo>
                    <a:pt x="3815" y="7608"/>
                    <a:pt x="3846" y="7627"/>
                    <a:pt x="3877" y="7627"/>
                  </a:cubicBezTo>
                  <a:cubicBezTo>
                    <a:pt x="3895" y="7627"/>
                    <a:pt x="3914" y="7621"/>
                    <a:pt x="3928" y="7606"/>
                  </a:cubicBezTo>
                  <a:cubicBezTo>
                    <a:pt x="4625" y="6930"/>
                    <a:pt x="4025" y="5183"/>
                    <a:pt x="3880" y="4370"/>
                  </a:cubicBezTo>
                  <a:cubicBezTo>
                    <a:pt x="3839" y="4125"/>
                    <a:pt x="3815" y="3881"/>
                    <a:pt x="3808" y="3635"/>
                  </a:cubicBezTo>
                  <a:cubicBezTo>
                    <a:pt x="3923" y="3607"/>
                    <a:pt x="4033" y="3564"/>
                    <a:pt x="4138" y="3507"/>
                  </a:cubicBezTo>
                  <a:cubicBezTo>
                    <a:pt x="4181" y="3482"/>
                    <a:pt x="4181" y="3420"/>
                    <a:pt x="4138" y="3395"/>
                  </a:cubicBezTo>
                  <a:cubicBezTo>
                    <a:pt x="4030" y="3338"/>
                    <a:pt x="3915" y="3297"/>
                    <a:pt x="3797" y="3272"/>
                  </a:cubicBezTo>
                  <a:cubicBezTo>
                    <a:pt x="3798" y="2186"/>
                    <a:pt x="3990" y="1099"/>
                    <a:pt x="3792" y="22"/>
                  </a:cubicBezTo>
                  <a:cubicBezTo>
                    <a:pt x="3789" y="7"/>
                    <a:pt x="3778" y="0"/>
                    <a:pt x="3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7" name="Google Shape;17217;p29"/>
            <p:cNvSpPr/>
            <p:nvPr/>
          </p:nvSpPr>
          <p:spPr>
            <a:xfrm>
              <a:off x="1607575" y="1674400"/>
              <a:ext cx="60225" cy="46600"/>
            </a:xfrm>
            <a:custGeom>
              <a:avLst/>
              <a:gdLst/>
              <a:ahLst/>
              <a:cxnLst/>
              <a:rect l="l" t="t" r="r" b="b"/>
              <a:pathLst>
                <a:path w="2409" h="1864" extrusionOk="0">
                  <a:moveTo>
                    <a:pt x="725" y="0"/>
                  </a:moveTo>
                  <a:cubicBezTo>
                    <a:pt x="482" y="0"/>
                    <a:pt x="200" y="174"/>
                    <a:pt x="35" y="331"/>
                  </a:cubicBezTo>
                  <a:cubicBezTo>
                    <a:pt x="1" y="364"/>
                    <a:pt x="32" y="414"/>
                    <a:pt x="72" y="414"/>
                  </a:cubicBezTo>
                  <a:cubicBezTo>
                    <a:pt x="80" y="414"/>
                    <a:pt x="88" y="412"/>
                    <a:pt x="96" y="408"/>
                  </a:cubicBezTo>
                  <a:cubicBezTo>
                    <a:pt x="233" y="334"/>
                    <a:pt x="446" y="243"/>
                    <a:pt x="612" y="243"/>
                  </a:cubicBezTo>
                  <a:cubicBezTo>
                    <a:pt x="768" y="243"/>
                    <a:pt x="881" y="324"/>
                    <a:pt x="847" y="575"/>
                  </a:cubicBezTo>
                  <a:cubicBezTo>
                    <a:pt x="795" y="958"/>
                    <a:pt x="506" y="1250"/>
                    <a:pt x="209" y="1466"/>
                  </a:cubicBezTo>
                  <a:cubicBezTo>
                    <a:pt x="70" y="1569"/>
                    <a:pt x="114" y="1786"/>
                    <a:pt x="298" y="1794"/>
                  </a:cubicBezTo>
                  <a:cubicBezTo>
                    <a:pt x="640" y="1812"/>
                    <a:pt x="982" y="1847"/>
                    <a:pt x="1323" y="1861"/>
                  </a:cubicBezTo>
                  <a:cubicBezTo>
                    <a:pt x="1355" y="1863"/>
                    <a:pt x="1387" y="1863"/>
                    <a:pt x="1419" y="1863"/>
                  </a:cubicBezTo>
                  <a:cubicBezTo>
                    <a:pt x="1740" y="1863"/>
                    <a:pt x="2025" y="1800"/>
                    <a:pt x="2348" y="1776"/>
                  </a:cubicBezTo>
                  <a:cubicBezTo>
                    <a:pt x="2399" y="1776"/>
                    <a:pt x="2409" y="1706"/>
                    <a:pt x="2361" y="1691"/>
                  </a:cubicBezTo>
                  <a:cubicBezTo>
                    <a:pt x="2061" y="1571"/>
                    <a:pt x="1818" y="1453"/>
                    <a:pt x="1495" y="1414"/>
                  </a:cubicBezTo>
                  <a:cubicBezTo>
                    <a:pt x="1381" y="1400"/>
                    <a:pt x="1268" y="1394"/>
                    <a:pt x="1155" y="1394"/>
                  </a:cubicBezTo>
                  <a:cubicBezTo>
                    <a:pt x="1029" y="1394"/>
                    <a:pt x="904" y="1401"/>
                    <a:pt x="778" y="1410"/>
                  </a:cubicBezTo>
                  <a:cubicBezTo>
                    <a:pt x="1064" y="1095"/>
                    <a:pt x="1272" y="698"/>
                    <a:pt x="1116" y="292"/>
                  </a:cubicBezTo>
                  <a:cubicBezTo>
                    <a:pt x="1034" y="78"/>
                    <a:pt x="889" y="0"/>
                    <a:pt x="7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8" name="Google Shape;17218;p29"/>
            <p:cNvSpPr/>
            <p:nvPr/>
          </p:nvSpPr>
          <p:spPr>
            <a:xfrm>
              <a:off x="1674925" y="1588275"/>
              <a:ext cx="57350" cy="56850"/>
            </a:xfrm>
            <a:custGeom>
              <a:avLst/>
              <a:gdLst/>
              <a:ahLst/>
              <a:cxnLst/>
              <a:rect l="l" t="t" r="r" b="b"/>
              <a:pathLst>
                <a:path w="2294" h="2274" extrusionOk="0">
                  <a:moveTo>
                    <a:pt x="913" y="1"/>
                  </a:moveTo>
                  <a:cubicBezTo>
                    <a:pt x="884" y="1"/>
                    <a:pt x="853" y="27"/>
                    <a:pt x="863" y="62"/>
                  </a:cubicBezTo>
                  <a:cubicBezTo>
                    <a:pt x="893" y="164"/>
                    <a:pt x="845" y="354"/>
                    <a:pt x="840" y="466"/>
                  </a:cubicBezTo>
                  <a:cubicBezTo>
                    <a:pt x="835" y="618"/>
                    <a:pt x="840" y="769"/>
                    <a:pt x="856" y="922"/>
                  </a:cubicBezTo>
                  <a:cubicBezTo>
                    <a:pt x="633" y="902"/>
                    <a:pt x="410" y="883"/>
                    <a:pt x="185" y="883"/>
                  </a:cubicBezTo>
                  <a:cubicBezTo>
                    <a:pt x="161" y="883"/>
                    <a:pt x="136" y="883"/>
                    <a:pt x="112" y="884"/>
                  </a:cubicBezTo>
                  <a:cubicBezTo>
                    <a:pt x="41" y="886"/>
                    <a:pt x="0" y="994"/>
                    <a:pt x="72" y="1027"/>
                  </a:cubicBezTo>
                  <a:cubicBezTo>
                    <a:pt x="332" y="1135"/>
                    <a:pt x="605" y="1207"/>
                    <a:pt x="884" y="1241"/>
                  </a:cubicBezTo>
                  <a:cubicBezTo>
                    <a:pt x="917" y="1612"/>
                    <a:pt x="934" y="1991"/>
                    <a:pt x="1209" y="2255"/>
                  </a:cubicBezTo>
                  <a:cubicBezTo>
                    <a:pt x="1222" y="2268"/>
                    <a:pt x="1236" y="2273"/>
                    <a:pt x="1250" y="2273"/>
                  </a:cubicBezTo>
                  <a:cubicBezTo>
                    <a:pt x="1280" y="2273"/>
                    <a:pt x="1306" y="2248"/>
                    <a:pt x="1311" y="2214"/>
                  </a:cubicBezTo>
                  <a:cubicBezTo>
                    <a:pt x="1344" y="1901"/>
                    <a:pt x="1294" y="1589"/>
                    <a:pt x="1249" y="1274"/>
                  </a:cubicBezTo>
                  <a:lnTo>
                    <a:pt x="1249" y="1274"/>
                  </a:lnTo>
                  <a:cubicBezTo>
                    <a:pt x="1322" y="1277"/>
                    <a:pt x="1396" y="1278"/>
                    <a:pt x="1470" y="1278"/>
                  </a:cubicBezTo>
                  <a:cubicBezTo>
                    <a:pt x="1664" y="1278"/>
                    <a:pt x="1857" y="1269"/>
                    <a:pt x="2049" y="1251"/>
                  </a:cubicBezTo>
                  <a:cubicBezTo>
                    <a:pt x="2129" y="1245"/>
                    <a:pt x="2197" y="1202"/>
                    <a:pt x="2220" y="1122"/>
                  </a:cubicBezTo>
                  <a:cubicBezTo>
                    <a:pt x="2262" y="979"/>
                    <a:pt x="2293" y="772"/>
                    <a:pt x="2105" y="720"/>
                  </a:cubicBezTo>
                  <a:cubicBezTo>
                    <a:pt x="2083" y="714"/>
                    <a:pt x="2063" y="711"/>
                    <a:pt x="2045" y="711"/>
                  </a:cubicBezTo>
                  <a:cubicBezTo>
                    <a:pt x="1920" y="711"/>
                    <a:pt x="1858" y="834"/>
                    <a:pt x="1777" y="915"/>
                  </a:cubicBezTo>
                  <a:cubicBezTo>
                    <a:pt x="1770" y="922"/>
                    <a:pt x="1765" y="930"/>
                    <a:pt x="1762" y="940"/>
                  </a:cubicBezTo>
                  <a:cubicBezTo>
                    <a:pt x="1661" y="948"/>
                    <a:pt x="1560" y="952"/>
                    <a:pt x="1459" y="952"/>
                  </a:cubicBezTo>
                  <a:cubicBezTo>
                    <a:pt x="1375" y="952"/>
                    <a:pt x="1290" y="949"/>
                    <a:pt x="1206" y="943"/>
                  </a:cubicBezTo>
                  <a:cubicBezTo>
                    <a:pt x="1173" y="608"/>
                    <a:pt x="1109" y="320"/>
                    <a:pt x="952" y="24"/>
                  </a:cubicBezTo>
                  <a:cubicBezTo>
                    <a:pt x="943" y="8"/>
                    <a:pt x="928" y="1"/>
                    <a:pt x="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19" name="Google Shape;17219;p29"/>
            <p:cNvSpPr/>
            <p:nvPr/>
          </p:nvSpPr>
          <p:spPr>
            <a:xfrm>
              <a:off x="1775200" y="1508925"/>
              <a:ext cx="139500" cy="181900"/>
            </a:xfrm>
            <a:custGeom>
              <a:avLst/>
              <a:gdLst/>
              <a:ahLst/>
              <a:cxnLst/>
              <a:rect l="l" t="t" r="r" b="b"/>
              <a:pathLst>
                <a:path w="5580" h="7276" extrusionOk="0">
                  <a:moveTo>
                    <a:pt x="2574" y="521"/>
                  </a:moveTo>
                  <a:cubicBezTo>
                    <a:pt x="2582" y="521"/>
                    <a:pt x="2589" y="521"/>
                    <a:pt x="2597" y="521"/>
                  </a:cubicBezTo>
                  <a:cubicBezTo>
                    <a:pt x="4324" y="542"/>
                    <a:pt x="5041" y="2631"/>
                    <a:pt x="5018" y="4048"/>
                  </a:cubicBezTo>
                  <a:cubicBezTo>
                    <a:pt x="5001" y="5195"/>
                    <a:pt x="4098" y="6708"/>
                    <a:pt x="2988" y="6708"/>
                  </a:cubicBezTo>
                  <a:cubicBezTo>
                    <a:pt x="2670" y="6708"/>
                    <a:pt x="2336" y="6584"/>
                    <a:pt x="2000" y="6292"/>
                  </a:cubicBezTo>
                  <a:cubicBezTo>
                    <a:pt x="1286" y="5670"/>
                    <a:pt x="802" y="4658"/>
                    <a:pt x="553" y="3646"/>
                  </a:cubicBezTo>
                  <a:cubicBezTo>
                    <a:pt x="502" y="3070"/>
                    <a:pt x="576" y="2432"/>
                    <a:pt x="710" y="1973"/>
                  </a:cubicBezTo>
                  <a:cubicBezTo>
                    <a:pt x="964" y="1106"/>
                    <a:pt x="1670" y="521"/>
                    <a:pt x="2574" y="521"/>
                  </a:cubicBezTo>
                  <a:close/>
                  <a:moveTo>
                    <a:pt x="2450" y="0"/>
                  </a:moveTo>
                  <a:cubicBezTo>
                    <a:pt x="2370" y="0"/>
                    <a:pt x="2288" y="4"/>
                    <a:pt x="2205" y="11"/>
                  </a:cubicBezTo>
                  <a:cubicBezTo>
                    <a:pt x="1294" y="88"/>
                    <a:pt x="561" y="830"/>
                    <a:pt x="262" y="1656"/>
                  </a:cubicBezTo>
                  <a:cubicBezTo>
                    <a:pt x="80" y="2158"/>
                    <a:pt x="0" y="2691"/>
                    <a:pt x="28" y="3223"/>
                  </a:cubicBezTo>
                  <a:cubicBezTo>
                    <a:pt x="44" y="3615"/>
                    <a:pt x="180" y="3877"/>
                    <a:pt x="356" y="4156"/>
                  </a:cubicBezTo>
                  <a:cubicBezTo>
                    <a:pt x="622" y="5387"/>
                    <a:pt x="1284" y="6576"/>
                    <a:pt x="2334" y="7086"/>
                  </a:cubicBezTo>
                  <a:cubicBezTo>
                    <a:pt x="2603" y="7217"/>
                    <a:pt x="2860" y="7275"/>
                    <a:pt x="3103" y="7275"/>
                  </a:cubicBezTo>
                  <a:cubicBezTo>
                    <a:pt x="4569" y="7275"/>
                    <a:pt x="5525" y="5138"/>
                    <a:pt x="5548" y="3866"/>
                  </a:cubicBezTo>
                  <a:cubicBezTo>
                    <a:pt x="5579" y="2046"/>
                    <a:pt x="4411" y="0"/>
                    <a:pt x="24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0" name="Google Shape;17220;p29"/>
            <p:cNvSpPr/>
            <p:nvPr/>
          </p:nvSpPr>
          <p:spPr>
            <a:xfrm>
              <a:off x="1912825" y="1666025"/>
              <a:ext cx="51725" cy="59625"/>
            </a:xfrm>
            <a:custGeom>
              <a:avLst/>
              <a:gdLst/>
              <a:ahLst/>
              <a:cxnLst/>
              <a:rect l="l" t="t" r="r" b="b"/>
              <a:pathLst>
                <a:path w="2069" h="2385" extrusionOk="0">
                  <a:moveTo>
                    <a:pt x="527" y="1"/>
                  </a:moveTo>
                  <a:cubicBezTo>
                    <a:pt x="495" y="1"/>
                    <a:pt x="463" y="4"/>
                    <a:pt x="432" y="10"/>
                  </a:cubicBezTo>
                  <a:cubicBezTo>
                    <a:pt x="284" y="34"/>
                    <a:pt x="271" y="133"/>
                    <a:pt x="150" y="207"/>
                  </a:cubicBezTo>
                  <a:cubicBezTo>
                    <a:pt x="113" y="230"/>
                    <a:pt x="128" y="285"/>
                    <a:pt x="171" y="287"/>
                  </a:cubicBezTo>
                  <a:cubicBezTo>
                    <a:pt x="172" y="287"/>
                    <a:pt x="173" y="287"/>
                    <a:pt x="175" y="287"/>
                  </a:cubicBezTo>
                  <a:cubicBezTo>
                    <a:pt x="250" y="287"/>
                    <a:pt x="482" y="373"/>
                    <a:pt x="550" y="403"/>
                  </a:cubicBezTo>
                  <a:cubicBezTo>
                    <a:pt x="676" y="461"/>
                    <a:pt x="655" y="689"/>
                    <a:pt x="640" y="796"/>
                  </a:cubicBezTo>
                  <a:cubicBezTo>
                    <a:pt x="589" y="1168"/>
                    <a:pt x="376" y="1521"/>
                    <a:pt x="118" y="1786"/>
                  </a:cubicBezTo>
                  <a:cubicBezTo>
                    <a:pt x="0" y="1908"/>
                    <a:pt x="43" y="2144"/>
                    <a:pt x="222" y="2182"/>
                  </a:cubicBezTo>
                  <a:cubicBezTo>
                    <a:pt x="597" y="2260"/>
                    <a:pt x="1000" y="2384"/>
                    <a:pt x="1390" y="2384"/>
                  </a:cubicBezTo>
                  <a:cubicBezTo>
                    <a:pt x="1609" y="2384"/>
                    <a:pt x="1823" y="2345"/>
                    <a:pt x="2026" y="2237"/>
                  </a:cubicBezTo>
                  <a:cubicBezTo>
                    <a:pt x="2069" y="2211"/>
                    <a:pt x="2069" y="2152"/>
                    <a:pt x="2028" y="2126"/>
                  </a:cubicBezTo>
                  <a:cubicBezTo>
                    <a:pt x="1634" y="1901"/>
                    <a:pt x="1172" y="1847"/>
                    <a:pt x="720" y="1785"/>
                  </a:cubicBezTo>
                  <a:cubicBezTo>
                    <a:pt x="971" y="1412"/>
                    <a:pt x="1147" y="958"/>
                    <a:pt x="1076" y="526"/>
                  </a:cubicBezTo>
                  <a:cubicBezTo>
                    <a:pt x="1044" y="323"/>
                    <a:pt x="940" y="151"/>
                    <a:pt x="753" y="54"/>
                  </a:cubicBezTo>
                  <a:cubicBezTo>
                    <a:pt x="683" y="19"/>
                    <a:pt x="606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1" name="Google Shape;17221;p29"/>
            <p:cNvSpPr/>
            <p:nvPr/>
          </p:nvSpPr>
          <p:spPr>
            <a:xfrm>
              <a:off x="1977650" y="1586075"/>
              <a:ext cx="111300" cy="16575"/>
            </a:xfrm>
            <a:custGeom>
              <a:avLst/>
              <a:gdLst/>
              <a:ahLst/>
              <a:cxnLst/>
              <a:rect l="l" t="t" r="r" b="b"/>
              <a:pathLst>
                <a:path w="4452" h="663" extrusionOk="0">
                  <a:moveTo>
                    <a:pt x="2867" y="1"/>
                  </a:moveTo>
                  <a:cubicBezTo>
                    <a:pt x="1871" y="1"/>
                    <a:pt x="802" y="75"/>
                    <a:pt x="55" y="539"/>
                  </a:cubicBezTo>
                  <a:cubicBezTo>
                    <a:pt x="1" y="572"/>
                    <a:pt x="24" y="654"/>
                    <a:pt x="86" y="654"/>
                  </a:cubicBezTo>
                  <a:cubicBezTo>
                    <a:pt x="180" y="660"/>
                    <a:pt x="274" y="662"/>
                    <a:pt x="369" y="662"/>
                  </a:cubicBezTo>
                  <a:cubicBezTo>
                    <a:pt x="976" y="662"/>
                    <a:pt x="1595" y="553"/>
                    <a:pt x="2197" y="521"/>
                  </a:cubicBezTo>
                  <a:cubicBezTo>
                    <a:pt x="2849" y="483"/>
                    <a:pt x="3498" y="488"/>
                    <a:pt x="4149" y="485"/>
                  </a:cubicBezTo>
                  <a:cubicBezTo>
                    <a:pt x="4451" y="483"/>
                    <a:pt x="4451" y="17"/>
                    <a:pt x="4149" y="17"/>
                  </a:cubicBezTo>
                  <a:cubicBezTo>
                    <a:pt x="3762" y="16"/>
                    <a:pt x="3322" y="1"/>
                    <a:pt x="2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2" name="Google Shape;17222;p29"/>
            <p:cNvSpPr/>
            <p:nvPr/>
          </p:nvSpPr>
          <p:spPr>
            <a:xfrm>
              <a:off x="1986975" y="1608850"/>
              <a:ext cx="111850" cy="15150"/>
            </a:xfrm>
            <a:custGeom>
              <a:avLst/>
              <a:gdLst/>
              <a:ahLst/>
              <a:cxnLst/>
              <a:rect l="l" t="t" r="r" b="b"/>
              <a:pathLst>
                <a:path w="4474" h="606" extrusionOk="0">
                  <a:moveTo>
                    <a:pt x="3615" y="1"/>
                  </a:moveTo>
                  <a:cubicBezTo>
                    <a:pt x="3214" y="1"/>
                    <a:pt x="2792" y="82"/>
                    <a:pt x="2439" y="108"/>
                  </a:cubicBezTo>
                  <a:cubicBezTo>
                    <a:pt x="1649" y="169"/>
                    <a:pt x="817" y="133"/>
                    <a:pt x="43" y="325"/>
                  </a:cubicBezTo>
                  <a:cubicBezTo>
                    <a:pt x="12" y="333"/>
                    <a:pt x="0" y="387"/>
                    <a:pt x="35" y="400"/>
                  </a:cubicBezTo>
                  <a:cubicBezTo>
                    <a:pt x="419" y="565"/>
                    <a:pt x="834" y="605"/>
                    <a:pt x="1253" y="605"/>
                  </a:cubicBezTo>
                  <a:cubicBezTo>
                    <a:pt x="1562" y="605"/>
                    <a:pt x="1874" y="583"/>
                    <a:pt x="2177" y="574"/>
                  </a:cubicBezTo>
                  <a:cubicBezTo>
                    <a:pt x="2232" y="573"/>
                    <a:pt x="2288" y="572"/>
                    <a:pt x="2347" y="572"/>
                  </a:cubicBezTo>
                  <a:cubicBezTo>
                    <a:pt x="2572" y="572"/>
                    <a:pt x="2822" y="582"/>
                    <a:pt x="3074" y="582"/>
                  </a:cubicBezTo>
                  <a:cubicBezTo>
                    <a:pt x="3564" y="582"/>
                    <a:pt x="4064" y="544"/>
                    <a:pt x="4424" y="317"/>
                  </a:cubicBezTo>
                  <a:cubicBezTo>
                    <a:pt x="4474" y="287"/>
                    <a:pt x="4474" y="215"/>
                    <a:pt x="4424" y="186"/>
                  </a:cubicBezTo>
                  <a:cubicBezTo>
                    <a:pt x="4190" y="45"/>
                    <a:pt x="3908" y="1"/>
                    <a:pt x="3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3" name="Google Shape;17223;p29"/>
            <p:cNvSpPr/>
            <p:nvPr/>
          </p:nvSpPr>
          <p:spPr>
            <a:xfrm>
              <a:off x="2137325" y="1521350"/>
              <a:ext cx="137275" cy="185900"/>
            </a:xfrm>
            <a:custGeom>
              <a:avLst/>
              <a:gdLst/>
              <a:ahLst/>
              <a:cxnLst/>
              <a:rect l="l" t="t" r="r" b="b"/>
              <a:pathLst>
                <a:path w="5491" h="7436" extrusionOk="0">
                  <a:moveTo>
                    <a:pt x="2032" y="1"/>
                  </a:moveTo>
                  <a:cubicBezTo>
                    <a:pt x="1495" y="1"/>
                    <a:pt x="913" y="317"/>
                    <a:pt x="709" y="754"/>
                  </a:cubicBezTo>
                  <a:cubicBezTo>
                    <a:pt x="689" y="801"/>
                    <a:pt x="720" y="854"/>
                    <a:pt x="766" y="854"/>
                  </a:cubicBezTo>
                  <a:cubicBezTo>
                    <a:pt x="776" y="854"/>
                    <a:pt x="787" y="851"/>
                    <a:pt x="799" y="844"/>
                  </a:cubicBezTo>
                  <a:cubicBezTo>
                    <a:pt x="1100" y="669"/>
                    <a:pt x="1526" y="429"/>
                    <a:pt x="1914" y="429"/>
                  </a:cubicBezTo>
                  <a:cubicBezTo>
                    <a:pt x="2145" y="429"/>
                    <a:pt x="2363" y="514"/>
                    <a:pt x="2534" y="748"/>
                  </a:cubicBezTo>
                  <a:cubicBezTo>
                    <a:pt x="2716" y="995"/>
                    <a:pt x="2705" y="1333"/>
                    <a:pt x="2684" y="1622"/>
                  </a:cubicBezTo>
                  <a:cubicBezTo>
                    <a:pt x="2633" y="2331"/>
                    <a:pt x="2295" y="3047"/>
                    <a:pt x="1996" y="3677"/>
                  </a:cubicBezTo>
                  <a:cubicBezTo>
                    <a:pt x="1444" y="4847"/>
                    <a:pt x="712" y="5912"/>
                    <a:pt x="84" y="7039"/>
                  </a:cubicBezTo>
                  <a:cubicBezTo>
                    <a:pt x="1" y="7189"/>
                    <a:pt x="94" y="7436"/>
                    <a:pt x="283" y="7436"/>
                  </a:cubicBezTo>
                  <a:cubicBezTo>
                    <a:pt x="292" y="7436"/>
                    <a:pt x="301" y="7435"/>
                    <a:pt x="310" y="7434"/>
                  </a:cubicBezTo>
                  <a:cubicBezTo>
                    <a:pt x="1561" y="7287"/>
                    <a:pt x="2966" y="6920"/>
                    <a:pt x="4285" y="6920"/>
                  </a:cubicBezTo>
                  <a:cubicBezTo>
                    <a:pt x="4633" y="6920"/>
                    <a:pt x="4975" y="6945"/>
                    <a:pt x="5307" y="7007"/>
                  </a:cubicBezTo>
                  <a:cubicBezTo>
                    <a:pt x="5312" y="7009"/>
                    <a:pt x="5318" y="7009"/>
                    <a:pt x="5323" y="7009"/>
                  </a:cubicBezTo>
                  <a:cubicBezTo>
                    <a:pt x="5353" y="7009"/>
                    <a:pt x="5380" y="6991"/>
                    <a:pt x="5389" y="6961"/>
                  </a:cubicBezTo>
                  <a:cubicBezTo>
                    <a:pt x="5491" y="6611"/>
                    <a:pt x="4940" y="6496"/>
                    <a:pt x="4166" y="6496"/>
                  </a:cubicBezTo>
                  <a:cubicBezTo>
                    <a:pt x="3096" y="6496"/>
                    <a:pt x="1599" y="6715"/>
                    <a:pt x="805" y="6835"/>
                  </a:cubicBezTo>
                  <a:cubicBezTo>
                    <a:pt x="1653" y="5375"/>
                    <a:pt x="2613" y="3959"/>
                    <a:pt x="3069" y="2316"/>
                  </a:cubicBezTo>
                  <a:cubicBezTo>
                    <a:pt x="3251" y="1655"/>
                    <a:pt x="3282" y="921"/>
                    <a:pt x="2843" y="362"/>
                  </a:cubicBezTo>
                  <a:cubicBezTo>
                    <a:pt x="2644" y="108"/>
                    <a:pt x="2346" y="1"/>
                    <a:pt x="20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4" name="Google Shape;17224;p29"/>
            <p:cNvSpPr/>
            <p:nvPr/>
          </p:nvSpPr>
          <p:spPr>
            <a:xfrm>
              <a:off x="2284000" y="1514200"/>
              <a:ext cx="117200" cy="185975"/>
            </a:xfrm>
            <a:custGeom>
              <a:avLst/>
              <a:gdLst/>
              <a:ahLst/>
              <a:cxnLst/>
              <a:rect l="l" t="t" r="r" b="b"/>
              <a:pathLst>
                <a:path w="4688" h="7439" extrusionOk="0">
                  <a:moveTo>
                    <a:pt x="4129" y="0"/>
                  </a:moveTo>
                  <a:cubicBezTo>
                    <a:pt x="4110" y="0"/>
                    <a:pt x="4093" y="11"/>
                    <a:pt x="4085" y="35"/>
                  </a:cubicBezTo>
                  <a:cubicBezTo>
                    <a:pt x="3774" y="1119"/>
                    <a:pt x="3880" y="2313"/>
                    <a:pt x="3948" y="3442"/>
                  </a:cubicBezTo>
                  <a:cubicBezTo>
                    <a:pt x="3918" y="3441"/>
                    <a:pt x="3889" y="3440"/>
                    <a:pt x="3859" y="3440"/>
                  </a:cubicBezTo>
                  <a:cubicBezTo>
                    <a:pt x="3466" y="3440"/>
                    <a:pt x="3066" y="3518"/>
                    <a:pt x="2683" y="3571"/>
                  </a:cubicBezTo>
                  <a:cubicBezTo>
                    <a:pt x="2068" y="3657"/>
                    <a:pt x="1416" y="3716"/>
                    <a:pt x="790" y="3834"/>
                  </a:cubicBezTo>
                  <a:cubicBezTo>
                    <a:pt x="696" y="2800"/>
                    <a:pt x="611" y="1767"/>
                    <a:pt x="547" y="732"/>
                  </a:cubicBezTo>
                  <a:cubicBezTo>
                    <a:pt x="544" y="694"/>
                    <a:pt x="514" y="672"/>
                    <a:pt x="483" y="672"/>
                  </a:cubicBezTo>
                  <a:cubicBezTo>
                    <a:pt x="459" y="672"/>
                    <a:pt x="434" y="686"/>
                    <a:pt x="424" y="715"/>
                  </a:cubicBezTo>
                  <a:cubicBezTo>
                    <a:pt x="61" y="1649"/>
                    <a:pt x="232" y="2905"/>
                    <a:pt x="330" y="3937"/>
                  </a:cubicBezTo>
                  <a:cubicBezTo>
                    <a:pt x="229" y="3963"/>
                    <a:pt x="122" y="3983"/>
                    <a:pt x="24" y="4014"/>
                  </a:cubicBezTo>
                  <a:cubicBezTo>
                    <a:pt x="1" y="4021"/>
                    <a:pt x="1" y="4054"/>
                    <a:pt x="24" y="4060"/>
                  </a:cubicBezTo>
                  <a:cubicBezTo>
                    <a:pt x="130" y="4103"/>
                    <a:pt x="240" y="4137"/>
                    <a:pt x="352" y="4162"/>
                  </a:cubicBezTo>
                  <a:cubicBezTo>
                    <a:pt x="357" y="4214"/>
                    <a:pt x="362" y="4268"/>
                    <a:pt x="365" y="4319"/>
                  </a:cubicBezTo>
                  <a:cubicBezTo>
                    <a:pt x="416" y="4998"/>
                    <a:pt x="475" y="5674"/>
                    <a:pt x="529" y="6352"/>
                  </a:cubicBezTo>
                  <a:cubicBezTo>
                    <a:pt x="535" y="6420"/>
                    <a:pt x="680" y="7303"/>
                    <a:pt x="740" y="7303"/>
                  </a:cubicBezTo>
                  <a:cubicBezTo>
                    <a:pt x="743" y="7303"/>
                    <a:pt x="746" y="7301"/>
                    <a:pt x="749" y="7295"/>
                  </a:cubicBezTo>
                  <a:lnTo>
                    <a:pt x="749" y="7295"/>
                  </a:lnTo>
                  <a:cubicBezTo>
                    <a:pt x="717" y="7359"/>
                    <a:pt x="765" y="7439"/>
                    <a:pt x="829" y="7439"/>
                  </a:cubicBezTo>
                  <a:cubicBezTo>
                    <a:pt x="844" y="7439"/>
                    <a:pt x="860" y="7434"/>
                    <a:pt x="877" y="7423"/>
                  </a:cubicBezTo>
                  <a:cubicBezTo>
                    <a:pt x="1072" y="7295"/>
                    <a:pt x="1092" y="7052"/>
                    <a:pt x="1075" y="6841"/>
                  </a:cubicBezTo>
                  <a:cubicBezTo>
                    <a:pt x="1021" y="6184"/>
                    <a:pt x="949" y="5532"/>
                    <a:pt x="887" y="4877"/>
                  </a:cubicBezTo>
                  <a:cubicBezTo>
                    <a:pt x="865" y="4661"/>
                    <a:pt x="847" y="4442"/>
                    <a:pt x="828" y="4226"/>
                  </a:cubicBezTo>
                  <a:lnTo>
                    <a:pt x="828" y="4226"/>
                  </a:lnTo>
                  <a:cubicBezTo>
                    <a:pt x="876" y="4228"/>
                    <a:pt x="924" y="4229"/>
                    <a:pt x="973" y="4229"/>
                  </a:cubicBezTo>
                  <a:cubicBezTo>
                    <a:pt x="1363" y="4229"/>
                    <a:pt x="1760" y="4169"/>
                    <a:pt x="2146" y="4121"/>
                  </a:cubicBezTo>
                  <a:cubicBezTo>
                    <a:pt x="2739" y="4045"/>
                    <a:pt x="3372" y="4031"/>
                    <a:pt x="3975" y="3950"/>
                  </a:cubicBezTo>
                  <a:cubicBezTo>
                    <a:pt x="4003" y="4570"/>
                    <a:pt x="4023" y="5190"/>
                    <a:pt x="4010" y="5810"/>
                  </a:cubicBezTo>
                  <a:cubicBezTo>
                    <a:pt x="4002" y="6263"/>
                    <a:pt x="3813" y="6759"/>
                    <a:pt x="4072" y="7152"/>
                  </a:cubicBezTo>
                  <a:cubicBezTo>
                    <a:pt x="4086" y="7175"/>
                    <a:pt x="4111" y="7187"/>
                    <a:pt x="4136" y="7187"/>
                  </a:cubicBezTo>
                  <a:cubicBezTo>
                    <a:pt x="4154" y="7187"/>
                    <a:pt x="4173" y="7181"/>
                    <a:pt x="4187" y="7167"/>
                  </a:cubicBezTo>
                  <a:cubicBezTo>
                    <a:pt x="4522" y="6885"/>
                    <a:pt x="4453" y="6506"/>
                    <a:pt x="4473" y="6083"/>
                  </a:cubicBezTo>
                  <a:cubicBezTo>
                    <a:pt x="4502" y="5425"/>
                    <a:pt x="4459" y="4762"/>
                    <a:pt x="4422" y="4106"/>
                  </a:cubicBezTo>
                  <a:cubicBezTo>
                    <a:pt x="4417" y="4029"/>
                    <a:pt x="4413" y="3952"/>
                    <a:pt x="4410" y="3875"/>
                  </a:cubicBezTo>
                  <a:cubicBezTo>
                    <a:pt x="4446" y="3867"/>
                    <a:pt x="4486" y="3863"/>
                    <a:pt x="4520" y="3855"/>
                  </a:cubicBezTo>
                  <a:cubicBezTo>
                    <a:pt x="4687" y="3817"/>
                    <a:pt x="4664" y="3586"/>
                    <a:pt x="4518" y="3535"/>
                  </a:cubicBezTo>
                  <a:cubicBezTo>
                    <a:pt x="4476" y="3520"/>
                    <a:pt x="4432" y="3512"/>
                    <a:pt x="4387" y="3501"/>
                  </a:cubicBezTo>
                  <a:cubicBezTo>
                    <a:pt x="4333" y="2351"/>
                    <a:pt x="4304" y="1186"/>
                    <a:pt x="4181" y="48"/>
                  </a:cubicBezTo>
                  <a:cubicBezTo>
                    <a:pt x="4177" y="18"/>
                    <a:pt x="4152" y="0"/>
                    <a:pt x="4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5" name="Google Shape;17225;p29"/>
            <p:cNvSpPr/>
            <p:nvPr/>
          </p:nvSpPr>
          <p:spPr>
            <a:xfrm>
              <a:off x="2407775" y="1657200"/>
              <a:ext cx="48250" cy="58300"/>
            </a:xfrm>
            <a:custGeom>
              <a:avLst/>
              <a:gdLst/>
              <a:ahLst/>
              <a:cxnLst/>
              <a:rect l="l" t="t" r="r" b="b"/>
              <a:pathLst>
                <a:path w="1930" h="2332" extrusionOk="0">
                  <a:moveTo>
                    <a:pt x="822" y="0"/>
                  </a:moveTo>
                  <a:cubicBezTo>
                    <a:pt x="724" y="0"/>
                    <a:pt x="620" y="25"/>
                    <a:pt x="514" y="81"/>
                  </a:cubicBezTo>
                  <a:cubicBezTo>
                    <a:pt x="466" y="105"/>
                    <a:pt x="471" y="176"/>
                    <a:pt x="514" y="200"/>
                  </a:cubicBezTo>
                  <a:cubicBezTo>
                    <a:pt x="648" y="282"/>
                    <a:pt x="837" y="337"/>
                    <a:pt x="936" y="468"/>
                  </a:cubicBezTo>
                  <a:cubicBezTo>
                    <a:pt x="1034" y="599"/>
                    <a:pt x="962" y="811"/>
                    <a:pt x="916" y="947"/>
                  </a:cubicBezTo>
                  <a:cubicBezTo>
                    <a:pt x="798" y="1306"/>
                    <a:pt x="511" y="1662"/>
                    <a:pt x="202" y="1877"/>
                  </a:cubicBezTo>
                  <a:cubicBezTo>
                    <a:pt x="0" y="2018"/>
                    <a:pt x="99" y="2311"/>
                    <a:pt x="326" y="2311"/>
                  </a:cubicBezTo>
                  <a:cubicBezTo>
                    <a:pt x="344" y="2311"/>
                    <a:pt x="363" y="2309"/>
                    <a:pt x="383" y="2305"/>
                  </a:cubicBezTo>
                  <a:cubicBezTo>
                    <a:pt x="452" y="2291"/>
                    <a:pt x="527" y="2286"/>
                    <a:pt x="605" y="2286"/>
                  </a:cubicBezTo>
                  <a:cubicBezTo>
                    <a:pt x="836" y="2286"/>
                    <a:pt x="1095" y="2331"/>
                    <a:pt x="1334" y="2331"/>
                  </a:cubicBezTo>
                  <a:cubicBezTo>
                    <a:pt x="1545" y="2331"/>
                    <a:pt x="1740" y="2296"/>
                    <a:pt x="1885" y="2162"/>
                  </a:cubicBezTo>
                  <a:cubicBezTo>
                    <a:pt x="1930" y="2116"/>
                    <a:pt x="1930" y="2043"/>
                    <a:pt x="1885" y="1997"/>
                  </a:cubicBezTo>
                  <a:cubicBezTo>
                    <a:pt x="1703" y="1816"/>
                    <a:pt x="1394" y="1760"/>
                    <a:pt x="1078" y="1760"/>
                  </a:cubicBezTo>
                  <a:cubicBezTo>
                    <a:pt x="1046" y="1760"/>
                    <a:pt x="1015" y="1761"/>
                    <a:pt x="983" y="1762"/>
                  </a:cubicBezTo>
                  <a:cubicBezTo>
                    <a:pt x="1208" y="1478"/>
                    <a:pt x="1375" y="1147"/>
                    <a:pt x="1424" y="804"/>
                  </a:cubicBezTo>
                  <a:cubicBezTo>
                    <a:pt x="1486" y="381"/>
                    <a:pt x="1203" y="0"/>
                    <a:pt x="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6" name="Google Shape;17226;p29"/>
            <p:cNvSpPr/>
            <p:nvPr/>
          </p:nvSpPr>
          <p:spPr>
            <a:xfrm>
              <a:off x="2465775" y="1514075"/>
              <a:ext cx="118400" cy="155775"/>
            </a:xfrm>
            <a:custGeom>
              <a:avLst/>
              <a:gdLst/>
              <a:ahLst/>
              <a:cxnLst/>
              <a:rect l="l" t="t" r="r" b="b"/>
              <a:pathLst>
                <a:path w="4736" h="6231" extrusionOk="0">
                  <a:moveTo>
                    <a:pt x="2148" y="553"/>
                  </a:moveTo>
                  <a:cubicBezTo>
                    <a:pt x="3546" y="553"/>
                    <a:pt x="4070" y="2473"/>
                    <a:pt x="4072" y="3583"/>
                  </a:cubicBezTo>
                  <a:cubicBezTo>
                    <a:pt x="4073" y="4627"/>
                    <a:pt x="3354" y="5692"/>
                    <a:pt x="2465" y="5692"/>
                  </a:cubicBezTo>
                  <a:cubicBezTo>
                    <a:pt x="2137" y="5692"/>
                    <a:pt x="1787" y="5548"/>
                    <a:pt x="1440" y="5205"/>
                  </a:cubicBezTo>
                  <a:cubicBezTo>
                    <a:pt x="1040" y="4808"/>
                    <a:pt x="694" y="4152"/>
                    <a:pt x="489" y="3453"/>
                  </a:cubicBezTo>
                  <a:cubicBezTo>
                    <a:pt x="527" y="3050"/>
                    <a:pt x="578" y="2646"/>
                    <a:pt x="597" y="2244"/>
                  </a:cubicBezTo>
                  <a:cubicBezTo>
                    <a:pt x="641" y="1355"/>
                    <a:pt x="1048" y="655"/>
                    <a:pt x="1992" y="561"/>
                  </a:cubicBezTo>
                  <a:cubicBezTo>
                    <a:pt x="2045" y="556"/>
                    <a:pt x="2097" y="553"/>
                    <a:pt x="2148" y="553"/>
                  </a:cubicBezTo>
                  <a:close/>
                  <a:moveTo>
                    <a:pt x="2008" y="0"/>
                  </a:moveTo>
                  <a:cubicBezTo>
                    <a:pt x="2003" y="0"/>
                    <a:pt x="1997" y="0"/>
                    <a:pt x="1992" y="0"/>
                  </a:cubicBezTo>
                  <a:cubicBezTo>
                    <a:pt x="1114" y="7"/>
                    <a:pt x="491" y="555"/>
                    <a:pt x="195" y="1340"/>
                  </a:cubicBezTo>
                  <a:cubicBezTo>
                    <a:pt x="5" y="1846"/>
                    <a:pt x="0" y="2313"/>
                    <a:pt x="67" y="2779"/>
                  </a:cubicBezTo>
                  <a:cubicBezTo>
                    <a:pt x="48" y="3973"/>
                    <a:pt x="502" y="5230"/>
                    <a:pt x="1485" y="5888"/>
                  </a:cubicBezTo>
                  <a:cubicBezTo>
                    <a:pt x="1842" y="6126"/>
                    <a:pt x="2187" y="6230"/>
                    <a:pt x="2509" y="6230"/>
                  </a:cubicBezTo>
                  <a:cubicBezTo>
                    <a:pt x="3644" y="6230"/>
                    <a:pt x="4495" y="4941"/>
                    <a:pt x="4598" y="3750"/>
                  </a:cubicBezTo>
                  <a:cubicBezTo>
                    <a:pt x="4736" y="2151"/>
                    <a:pt x="3852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7" name="Google Shape;17227;p29"/>
            <p:cNvSpPr/>
            <p:nvPr/>
          </p:nvSpPr>
          <p:spPr>
            <a:xfrm>
              <a:off x="1326850" y="1810200"/>
              <a:ext cx="124675" cy="179600"/>
            </a:xfrm>
            <a:custGeom>
              <a:avLst/>
              <a:gdLst/>
              <a:ahLst/>
              <a:cxnLst/>
              <a:rect l="l" t="t" r="r" b="b"/>
              <a:pathLst>
                <a:path w="4987" h="7184" extrusionOk="0">
                  <a:moveTo>
                    <a:pt x="3049" y="0"/>
                  </a:moveTo>
                  <a:cubicBezTo>
                    <a:pt x="2594" y="0"/>
                    <a:pt x="2067" y="260"/>
                    <a:pt x="1758" y="524"/>
                  </a:cubicBezTo>
                  <a:cubicBezTo>
                    <a:pt x="813" y="1331"/>
                    <a:pt x="252" y="2405"/>
                    <a:pt x="158" y="3639"/>
                  </a:cubicBezTo>
                  <a:cubicBezTo>
                    <a:pt x="1" y="5759"/>
                    <a:pt x="1635" y="7184"/>
                    <a:pt x="3477" y="7184"/>
                  </a:cubicBezTo>
                  <a:cubicBezTo>
                    <a:pt x="3958" y="7184"/>
                    <a:pt x="4452" y="7087"/>
                    <a:pt x="4932" y="6881"/>
                  </a:cubicBezTo>
                  <a:cubicBezTo>
                    <a:pt x="4986" y="6856"/>
                    <a:pt x="4955" y="6780"/>
                    <a:pt x="4906" y="6777"/>
                  </a:cubicBezTo>
                  <a:cubicBezTo>
                    <a:pt x="3187" y="6692"/>
                    <a:pt x="1280" y="6374"/>
                    <a:pt x="874" y="4417"/>
                  </a:cubicBezTo>
                  <a:cubicBezTo>
                    <a:pt x="678" y="3482"/>
                    <a:pt x="982" y="2581"/>
                    <a:pt x="1482" y="1805"/>
                  </a:cubicBezTo>
                  <a:cubicBezTo>
                    <a:pt x="1735" y="1416"/>
                    <a:pt x="2061" y="1082"/>
                    <a:pt x="2445" y="821"/>
                  </a:cubicBezTo>
                  <a:cubicBezTo>
                    <a:pt x="2657" y="677"/>
                    <a:pt x="2850" y="630"/>
                    <a:pt x="3047" y="630"/>
                  </a:cubicBezTo>
                  <a:cubicBezTo>
                    <a:pt x="3244" y="630"/>
                    <a:pt x="3445" y="677"/>
                    <a:pt x="3674" y="719"/>
                  </a:cubicBezTo>
                  <a:cubicBezTo>
                    <a:pt x="3683" y="721"/>
                    <a:pt x="3692" y="722"/>
                    <a:pt x="3701" y="722"/>
                  </a:cubicBezTo>
                  <a:cubicBezTo>
                    <a:pt x="3784" y="722"/>
                    <a:pt x="3867" y="650"/>
                    <a:pt x="3836" y="557"/>
                  </a:cubicBezTo>
                  <a:cubicBezTo>
                    <a:pt x="3697" y="149"/>
                    <a:pt x="3393" y="0"/>
                    <a:pt x="3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8" name="Google Shape;17228;p29"/>
            <p:cNvSpPr/>
            <p:nvPr/>
          </p:nvSpPr>
          <p:spPr>
            <a:xfrm>
              <a:off x="1484125" y="1813600"/>
              <a:ext cx="101375" cy="184950"/>
            </a:xfrm>
            <a:custGeom>
              <a:avLst/>
              <a:gdLst/>
              <a:ahLst/>
              <a:cxnLst/>
              <a:rect l="l" t="t" r="r" b="b"/>
              <a:pathLst>
                <a:path w="4055" h="7398" extrusionOk="0">
                  <a:moveTo>
                    <a:pt x="3573" y="0"/>
                  </a:moveTo>
                  <a:cubicBezTo>
                    <a:pt x="3561" y="0"/>
                    <a:pt x="3549" y="8"/>
                    <a:pt x="3544" y="20"/>
                  </a:cubicBezTo>
                  <a:cubicBezTo>
                    <a:pt x="3413" y="501"/>
                    <a:pt x="3495" y="1070"/>
                    <a:pt x="3507" y="1564"/>
                  </a:cubicBezTo>
                  <a:cubicBezTo>
                    <a:pt x="3518" y="2150"/>
                    <a:pt x="3502" y="2735"/>
                    <a:pt x="3479" y="3321"/>
                  </a:cubicBezTo>
                  <a:cubicBezTo>
                    <a:pt x="3471" y="3321"/>
                    <a:pt x="3463" y="3321"/>
                    <a:pt x="3455" y="3321"/>
                  </a:cubicBezTo>
                  <a:cubicBezTo>
                    <a:pt x="2940" y="3321"/>
                    <a:pt x="2401" y="3423"/>
                    <a:pt x="1896" y="3447"/>
                  </a:cubicBezTo>
                  <a:cubicBezTo>
                    <a:pt x="1523" y="3465"/>
                    <a:pt x="1120" y="3447"/>
                    <a:pt x="736" y="3500"/>
                  </a:cubicBezTo>
                  <a:cubicBezTo>
                    <a:pt x="733" y="2663"/>
                    <a:pt x="765" y="1712"/>
                    <a:pt x="442" y="949"/>
                  </a:cubicBezTo>
                  <a:cubicBezTo>
                    <a:pt x="436" y="935"/>
                    <a:pt x="425" y="930"/>
                    <a:pt x="413" y="930"/>
                  </a:cubicBezTo>
                  <a:cubicBezTo>
                    <a:pt x="396" y="930"/>
                    <a:pt x="377" y="941"/>
                    <a:pt x="372" y="959"/>
                  </a:cubicBezTo>
                  <a:cubicBezTo>
                    <a:pt x="116" y="1784"/>
                    <a:pt x="221" y="2768"/>
                    <a:pt x="227" y="3634"/>
                  </a:cubicBezTo>
                  <a:cubicBezTo>
                    <a:pt x="196" y="3646"/>
                    <a:pt x="165" y="3657"/>
                    <a:pt x="134" y="3672"/>
                  </a:cubicBezTo>
                  <a:cubicBezTo>
                    <a:pt x="109" y="3687"/>
                    <a:pt x="109" y="3721"/>
                    <a:pt x="134" y="3736"/>
                  </a:cubicBezTo>
                  <a:cubicBezTo>
                    <a:pt x="165" y="3751"/>
                    <a:pt x="196" y="3761"/>
                    <a:pt x="229" y="3774"/>
                  </a:cubicBezTo>
                  <a:cubicBezTo>
                    <a:pt x="221" y="4678"/>
                    <a:pt x="1" y="5906"/>
                    <a:pt x="313" y="6746"/>
                  </a:cubicBezTo>
                  <a:cubicBezTo>
                    <a:pt x="346" y="6836"/>
                    <a:pt x="420" y="6880"/>
                    <a:pt x="495" y="6880"/>
                  </a:cubicBezTo>
                  <a:cubicBezTo>
                    <a:pt x="569" y="6880"/>
                    <a:pt x="643" y="6836"/>
                    <a:pt x="677" y="6746"/>
                  </a:cubicBezTo>
                  <a:cubicBezTo>
                    <a:pt x="974" y="5944"/>
                    <a:pt x="783" y="4794"/>
                    <a:pt x="746" y="3907"/>
                  </a:cubicBezTo>
                  <a:lnTo>
                    <a:pt x="746" y="3907"/>
                  </a:lnTo>
                  <a:cubicBezTo>
                    <a:pt x="918" y="3928"/>
                    <a:pt x="1093" y="3934"/>
                    <a:pt x="1269" y="3934"/>
                  </a:cubicBezTo>
                  <a:cubicBezTo>
                    <a:pt x="1470" y="3934"/>
                    <a:pt x="1672" y="3926"/>
                    <a:pt x="1866" y="3926"/>
                  </a:cubicBezTo>
                  <a:cubicBezTo>
                    <a:pt x="1877" y="3926"/>
                    <a:pt x="1887" y="3926"/>
                    <a:pt x="1897" y="3926"/>
                  </a:cubicBezTo>
                  <a:cubicBezTo>
                    <a:pt x="2059" y="3927"/>
                    <a:pt x="2229" y="3930"/>
                    <a:pt x="2403" y="3930"/>
                  </a:cubicBezTo>
                  <a:cubicBezTo>
                    <a:pt x="2755" y="3930"/>
                    <a:pt x="3121" y="3917"/>
                    <a:pt x="3461" y="3846"/>
                  </a:cubicBezTo>
                  <a:lnTo>
                    <a:pt x="3461" y="3846"/>
                  </a:lnTo>
                  <a:cubicBezTo>
                    <a:pt x="3459" y="3887"/>
                    <a:pt x="3457" y="3928"/>
                    <a:pt x="3456" y="3969"/>
                  </a:cubicBezTo>
                  <a:cubicBezTo>
                    <a:pt x="3428" y="4684"/>
                    <a:pt x="3387" y="5398"/>
                    <a:pt x="3356" y="6113"/>
                  </a:cubicBezTo>
                  <a:cubicBezTo>
                    <a:pt x="3338" y="6500"/>
                    <a:pt x="3154" y="7130"/>
                    <a:pt x="3520" y="7383"/>
                  </a:cubicBezTo>
                  <a:cubicBezTo>
                    <a:pt x="3536" y="7393"/>
                    <a:pt x="3554" y="7397"/>
                    <a:pt x="3572" y="7397"/>
                  </a:cubicBezTo>
                  <a:cubicBezTo>
                    <a:pt x="3590" y="7397"/>
                    <a:pt x="3607" y="7393"/>
                    <a:pt x="3623" y="7383"/>
                  </a:cubicBezTo>
                  <a:cubicBezTo>
                    <a:pt x="3954" y="7161"/>
                    <a:pt x="3828" y="6684"/>
                    <a:pt x="3838" y="6328"/>
                  </a:cubicBezTo>
                  <a:cubicBezTo>
                    <a:pt x="3858" y="5542"/>
                    <a:pt x="3894" y="4756"/>
                    <a:pt x="3920" y="3971"/>
                  </a:cubicBezTo>
                  <a:cubicBezTo>
                    <a:pt x="3922" y="3880"/>
                    <a:pt x="3922" y="3790"/>
                    <a:pt x="3925" y="3700"/>
                  </a:cubicBezTo>
                  <a:cubicBezTo>
                    <a:pt x="4054" y="3641"/>
                    <a:pt x="4046" y="3431"/>
                    <a:pt x="3931" y="3365"/>
                  </a:cubicBezTo>
                  <a:cubicBezTo>
                    <a:pt x="3943" y="2765"/>
                    <a:pt x="3946" y="2164"/>
                    <a:pt x="3925" y="1564"/>
                  </a:cubicBezTo>
                  <a:cubicBezTo>
                    <a:pt x="3907" y="1072"/>
                    <a:pt x="3897" y="427"/>
                    <a:pt x="3597" y="14"/>
                  </a:cubicBezTo>
                  <a:cubicBezTo>
                    <a:pt x="3591" y="5"/>
                    <a:pt x="3582" y="0"/>
                    <a:pt x="3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29" name="Google Shape;17229;p29"/>
            <p:cNvSpPr/>
            <p:nvPr/>
          </p:nvSpPr>
          <p:spPr>
            <a:xfrm>
              <a:off x="1598250" y="1951475"/>
              <a:ext cx="50925" cy="52275"/>
            </a:xfrm>
            <a:custGeom>
              <a:avLst/>
              <a:gdLst/>
              <a:ahLst/>
              <a:cxnLst/>
              <a:rect l="l" t="t" r="r" b="b"/>
              <a:pathLst>
                <a:path w="2037" h="2091" extrusionOk="0">
                  <a:moveTo>
                    <a:pt x="627" y="0"/>
                  </a:moveTo>
                  <a:cubicBezTo>
                    <a:pt x="443" y="0"/>
                    <a:pt x="238" y="81"/>
                    <a:pt x="93" y="216"/>
                  </a:cubicBezTo>
                  <a:cubicBezTo>
                    <a:pt x="0" y="302"/>
                    <a:pt x="65" y="484"/>
                    <a:pt x="194" y="484"/>
                  </a:cubicBezTo>
                  <a:cubicBezTo>
                    <a:pt x="198" y="484"/>
                    <a:pt x="201" y="483"/>
                    <a:pt x="205" y="483"/>
                  </a:cubicBezTo>
                  <a:cubicBezTo>
                    <a:pt x="259" y="479"/>
                    <a:pt x="457" y="434"/>
                    <a:pt x="543" y="434"/>
                  </a:cubicBezTo>
                  <a:cubicBezTo>
                    <a:pt x="551" y="434"/>
                    <a:pt x="558" y="435"/>
                    <a:pt x="564" y="436"/>
                  </a:cubicBezTo>
                  <a:cubicBezTo>
                    <a:pt x="559" y="445"/>
                    <a:pt x="570" y="482"/>
                    <a:pt x="569" y="514"/>
                  </a:cubicBezTo>
                  <a:cubicBezTo>
                    <a:pt x="567" y="578"/>
                    <a:pt x="546" y="642"/>
                    <a:pt x="531" y="705"/>
                  </a:cubicBezTo>
                  <a:cubicBezTo>
                    <a:pt x="447" y="1033"/>
                    <a:pt x="292" y="1343"/>
                    <a:pt x="157" y="1651"/>
                  </a:cubicBezTo>
                  <a:cubicBezTo>
                    <a:pt x="73" y="1842"/>
                    <a:pt x="187" y="2029"/>
                    <a:pt x="383" y="2029"/>
                  </a:cubicBezTo>
                  <a:cubicBezTo>
                    <a:pt x="403" y="2029"/>
                    <a:pt x="423" y="2027"/>
                    <a:pt x="444" y="2024"/>
                  </a:cubicBezTo>
                  <a:cubicBezTo>
                    <a:pt x="684" y="1981"/>
                    <a:pt x="2037" y="2091"/>
                    <a:pt x="1898" y="1590"/>
                  </a:cubicBezTo>
                  <a:cubicBezTo>
                    <a:pt x="1850" y="1416"/>
                    <a:pt x="1696" y="1378"/>
                    <a:pt x="1539" y="1378"/>
                  </a:cubicBezTo>
                  <a:cubicBezTo>
                    <a:pt x="1463" y="1378"/>
                    <a:pt x="1386" y="1387"/>
                    <a:pt x="1320" y="1394"/>
                  </a:cubicBezTo>
                  <a:cubicBezTo>
                    <a:pt x="1145" y="1412"/>
                    <a:pt x="971" y="1433"/>
                    <a:pt x="797" y="1456"/>
                  </a:cubicBezTo>
                  <a:cubicBezTo>
                    <a:pt x="938" y="1139"/>
                    <a:pt x="1064" y="808"/>
                    <a:pt x="1068" y="470"/>
                  </a:cubicBezTo>
                  <a:cubicBezTo>
                    <a:pt x="1070" y="137"/>
                    <a:pt x="866" y="0"/>
                    <a:pt x="6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0" name="Google Shape;17230;p29"/>
            <p:cNvSpPr/>
            <p:nvPr/>
          </p:nvSpPr>
          <p:spPr>
            <a:xfrm>
              <a:off x="1692425" y="1876725"/>
              <a:ext cx="47525" cy="75350"/>
            </a:xfrm>
            <a:custGeom>
              <a:avLst/>
              <a:gdLst/>
              <a:ahLst/>
              <a:cxnLst/>
              <a:rect l="l" t="t" r="r" b="b"/>
              <a:pathLst>
                <a:path w="1901" h="3014" extrusionOk="0">
                  <a:moveTo>
                    <a:pt x="976" y="1"/>
                  </a:moveTo>
                  <a:cubicBezTo>
                    <a:pt x="947" y="1"/>
                    <a:pt x="916" y="19"/>
                    <a:pt x="903" y="50"/>
                  </a:cubicBezTo>
                  <a:cubicBezTo>
                    <a:pt x="752" y="410"/>
                    <a:pt x="740" y="804"/>
                    <a:pt x="757" y="1195"/>
                  </a:cubicBezTo>
                  <a:cubicBezTo>
                    <a:pt x="491" y="1229"/>
                    <a:pt x="196" y="1283"/>
                    <a:pt x="42" y="1449"/>
                  </a:cubicBezTo>
                  <a:cubicBezTo>
                    <a:pt x="1" y="1493"/>
                    <a:pt x="1" y="1580"/>
                    <a:pt x="63" y="1608"/>
                  </a:cubicBezTo>
                  <a:cubicBezTo>
                    <a:pt x="164" y="1656"/>
                    <a:pt x="282" y="1673"/>
                    <a:pt x="407" y="1673"/>
                  </a:cubicBezTo>
                  <a:cubicBezTo>
                    <a:pt x="530" y="1673"/>
                    <a:pt x="658" y="1656"/>
                    <a:pt x="781" y="1638"/>
                  </a:cubicBezTo>
                  <a:cubicBezTo>
                    <a:pt x="806" y="2072"/>
                    <a:pt x="801" y="2581"/>
                    <a:pt x="1031" y="2953"/>
                  </a:cubicBezTo>
                  <a:cubicBezTo>
                    <a:pt x="1057" y="2994"/>
                    <a:pt x="1095" y="3013"/>
                    <a:pt x="1134" y="3013"/>
                  </a:cubicBezTo>
                  <a:cubicBezTo>
                    <a:pt x="1186" y="3013"/>
                    <a:pt x="1239" y="2979"/>
                    <a:pt x="1260" y="2922"/>
                  </a:cubicBezTo>
                  <a:cubicBezTo>
                    <a:pt x="1416" y="2507"/>
                    <a:pt x="1270" y="2020"/>
                    <a:pt x="1219" y="1587"/>
                  </a:cubicBezTo>
                  <a:lnTo>
                    <a:pt x="1219" y="1574"/>
                  </a:lnTo>
                  <a:cubicBezTo>
                    <a:pt x="1479" y="1547"/>
                    <a:pt x="1900" y="1496"/>
                    <a:pt x="1876" y="1242"/>
                  </a:cubicBezTo>
                  <a:cubicBezTo>
                    <a:pt x="1860" y="1093"/>
                    <a:pt x="1752" y="1048"/>
                    <a:pt x="1617" y="1048"/>
                  </a:cubicBezTo>
                  <a:cubicBezTo>
                    <a:pt x="1476" y="1048"/>
                    <a:pt x="1305" y="1097"/>
                    <a:pt x="1180" y="1129"/>
                  </a:cubicBezTo>
                  <a:cubicBezTo>
                    <a:pt x="1152" y="765"/>
                    <a:pt x="1126" y="397"/>
                    <a:pt x="1034" y="50"/>
                  </a:cubicBezTo>
                  <a:cubicBezTo>
                    <a:pt x="1026" y="16"/>
                    <a:pt x="1001" y="1"/>
                    <a:pt x="9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1" name="Google Shape;17231;p29"/>
            <p:cNvSpPr/>
            <p:nvPr/>
          </p:nvSpPr>
          <p:spPr>
            <a:xfrm>
              <a:off x="1790200" y="1812975"/>
              <a:ext cx="129750" cy="167400"/>
            </a:xfrm>
            <a:custGeom>
              <a:avLst/>
              <a:gdLst/>
              <a:ahLst/>
              <a:cxnLst/>
              <a:rect l="l" t="t" r="r" b="b"/>
              <a:pathLst>
                <a:path w="5190" h="6696" extrusionOk="0">
                  <a:moveTo>
                    <a:pt x="2161" y="1"/>
                  </a:moveTo>
                  <a:cubicBezTo>
                    <a:pt x="1126" y="1"/>
                    <a:pt x="1" y="1540"/>
                    <a:pt x="601" y="2153"/>
                  </a:cubicBezTo>
                  <a:cubicBezTo>
                    <a:pt x="614" y="2166"/>
                    <a:pt x="631" y="2172"/>
                    <a:pt x="648" y="2172"/>
                  </a:cubicBezTo>
                  <a:cubicBezTo>
                    <a:pt x="671" y="2172"/>
                    <a:pt x="694" y="2160"/>
                    <a:pt x="707" y="2139"/>
                  </a:cubicBezTo>
                  <a:cubicBezTo>
                    <a:pt x="1044" y="1586"/>
                    <a:pt x="1200" y="1036"/>
                    <a:pt x="1766" y="643"/>
                  </a:cubicBezTo>
                  <a:cubicBezTo>
                    <a:pt x="1880" y="563"/>
                    <a:pt x="1989" y="529"/>
                    <a:pt x="2089" y="529"/>
                  </a:cubicBezTo>
                  <a:cubicBezTo>
                    <a:pt x="2442" y="529"/>
                    <a:pt x="2691" y="953"/>
                    <a:pt x="2733" y="1323"/>
                  </a:cubicBezTo>
                  <a:cubicBezTo>
                    <a:pt x="2776" y="1689"/>
                    <a:pt x="2646" y="2065"/>
                    <a:pt x="2528" y="2406"/>
                  </a:cubicBezTo>
                  <a:cubicBezTo>
                    <a:pt x="2051" y="3797"/>
                    <a:pt x="1054" y="4967"/>
                    <a:pt x="693" y="6405"/>
                  </a:cubicBezTo>
                  <a:cubicBezTo>
                    <a:pt x="661" y="6528"/>
                    <a:pt x="750" y="6687"/>
                    <a:pt x="886" y="6687"/>
                  </a:cubicBezTo>
                  <a:cubicBezTo>
                    <a:pt x="892" y="6687"/>
                    <a:pt x="898" y="6686"/>
                    <a:pt x="904" y="6686"/>
                  </a:cubicBezTo>
                  <a:cubicBezTo>
                    <a:pt x="1073" y="6668"/>
                    <a:pt x="1258" y="6662"/>
                    <a:pt x="1453" y="6662"/>
                  </a:cubicBezTo>
                  <a:cubicBezTo>
                    <a:pt x="1909" y="6662"/>
                    <a:pt x="2423" y="6696"/>
                    <a:pt x="2931" y="6696"/>
                  </a:cubicBezTo>
                  <a:cubicBezTo>
                    <a:pt x="3760" y="6696"/>
                    <a:pt x="4575" y="6606"/>
                    <a:pt x="5100" y="6131"/>
                  </a:cubicBezTo>
                  <a:cubicBezTo>
                    <a:pt x="5169" y="6071"/>
                    <a:pt x="5189" y="5967"/>
                    <a:pt x="5166" y="5882"/>
                  </a:cubicBezTo>
                  <a:cubicBezTo>
                    <a:pt x="5135" y="5756"/>
                    <a:pt x="5058" y="5695"/>
                    <a:pt x="4920" y="5695"/>
                  </a:cubicBezTo>
                  <a:cubicBezTo>
                    <a:pt x="4771" y="5695"/>
                    <a:pt x="4600" y="5831"/>
                    <a:pt x="4472" y="5882"/>
                  </a:cubicBezTo>
                  <a:cubicBezTo>
                    <a:pt x="4213" y="5987"/>
                    <a:pt x="3914" y="6020"/>
                    <a:pt x="3642" y="6053"/>
                  </a:cubicBezTo>
                  <a:cubicBezTo>
                    <a:pt x="2838" y="6151"/>
                    <a:pt x="2026" y="6105"/>
                    <a:pt x="1223" y="6199"/>
                  </a:cubicBezTo>
                  <a:cubicBezTo>
                    <a:pt x="1575" y="5205"/>
                    <a:pt x="2292" y="4297"/>
                    <a:pt x="2750" y="3362"/>
                  </a:cubicBezTo>
                  <a:cubicBezTo>
                    <a:pt x="3111" y="2624"/>
                    <a:pt x="3577" y="1568"/>
                    <a:pt x="3178" y="754"/>
                  </a:cubicBezTo>
                  <a:cubicBezTo>
                    <a:pt x="2912" y="211"/>
                    <a:pt x="2542" y="1"/>
                    <a:pt x="2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2" name="Google Shape;17232;p29"/>
            <p:cNvSpPr/>
            <p:nvPr/>
          </p:nvSpPr>
          <p:spPr>
            <a:xfrm>
              <a:off x="1916800" y="1807925"/>
              <a:ext cx="124250" cy="152975"/>
            </a:xfrm>
            <a:custGeom>
              <a:avLst/>
              <a:gdLst/>
              <a:ahLst/>
              <a:cxnLst/>
              <a:rect l="l" t="t" r="r" b="b"/>
              <a:pathLst>
                <a:path w="4970" h="6119" extrusionOk="0">
                  <a:moveTo>
                    <a:pt x="2078" y="549"/>
                  </a:moveTo>
                  <a:cubicBezTo>
                    <a:pt x="3540" y="549"/>
                    <a:pt x="4256" y="2525"/>
                    <a:pt x="4267" y="3702"/>
                  </a:cubicBezTo>
                  <a:cubicBezTo>
                    <a:pt x="4277" y="4784"/>
                    <a:pt x="3562" y="5529"/>
                    <a:pt x="2769" y="5529"/>
                  </a:cubicBezTo>
                  <a:cubicBezTo>
                    <a:pt x="2344" y="5529"/>
                    <a:pt x="1898" y="5315"/>
                    <a:pt x="1528" y="4826"/>
                  </a:cubicBezTo>
                  <a:cubicBezTo>
                    <a:pt x="1204" y="4399"/>
                    <a:pt x="958" y="3868"/>
                    <a:pt x="798" y="3308"/>
                  </a:cubicBezTo>
                  <a:cubicBezTo>
                    <a:pt x="811" y="2433"/>
                    <a:pt x="880" y="649"/>
                    <a:pt x="1933" y="556"/>
                  </a:cubicBezTo>
                  <a:cubicBezTo>
                    <a:pt x="1982" y="552"/>
                    <a:pt x="2031" y="549"/>
                    <a:pt x="2078" y="549"/>
                  </a:cubicBezTo>
                  <a:close/>
                  <a:moveTo>
                    <a:pt x="2026" y="0"/>
                  </a:moveTo>
                  <a:cubicBezTo>
                    <a:pt x="1366" y="0"/>
                    <a:pt x="860" y="370"/>
                    <a:pt x="612" y="992"/>
                  </a:cubicBezTo>
                  <a:cubicBezTo>
                    <a:pt x="543" y="1166"/>
                    <a:pt x="488" y="1345"/>
                    <a:pt x="448" y="1527"/>
                  </a:cubicBezTo>
                  <a:cubicBezTo>
                    <a:pt x="0" y="2854"/>
                    <a:pt x="650" y="4901"/>
                    <a:pt x="1746" y="5733"/>
                  </a:cubicBezTo>
                  <a:cubicBezTo>
                    <a:pt x="2101" y="6003"/>
                    <a:pt x="2455" y="6119"/>
                    <a:pt x="2789" y="6119"/>
                  </a:cubicBezTo>
                  <a:cubicBezTo>
                    <a:pt x="3827" y="6119"/>
                    <a:pt x="4677" y="5002"/>
                    <a:pt x="4797" y="3886"/>
                  </a:cubicBezTo>
                  <a:cubicBezTo>
                    <a:pt x="4969" y="2308"/>
                    <a:pt x="3890" y="67"/>
                    <a:pt x="2094" y="1"/>
                  </a:cubicBezTo>
                  <a:cubicBezTo>
                    <a:pt x="2071" y="1"/>
                    <a:pt x="2048" y="0"/>
                    <a:pt x="20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3" name="Google Shape;17233;p29"/>
            <p:cNvSpPr/>
            <p:nvPr/>
          </p:nvSpPr>
          <p:spPr>
            <a:xfrm>
              <a:off x="2030850" y="1938750"/>
              <a:ext cx="55150" cy="49050"/>
            </a:xfrm>
            <a:custGeom>
              <a:avLst/>
              <a:gdLst/>
              <a:ahLst/>
              <a:cxnLst/>
              <a:rect l="l" t="t" r="r" b="b"/>
              <a:pathLst>
                <a:path w="2206" h="1962" extrusionOk="0">
                  <a:moveTo>
                    <a:pt x="1300" y="0"/>
                  </a:moveTo>
                  <a:cubicBezTo>
                    <a:pt x="1294" y="0"/>
                    <a:pt x="1288" y="1"/>
                    <a:pt x="1282" y="1"/>
                  </a:cubicBezTo>
                  <a:cubicBezTo>
                    <a:pt x="1200" y="10"/>
                    <a:pt x="512" y="44"/>
                    <a:pt x="629" y="267"/>
                  </a:cubicBezTo>
                  <a:cubicBezTo>
                    <a:pt x="693" y="390"/>
                    <a:pt x="849" y="431"/>
                    <a:pt x="1003" y="451"/>
                  </a:cubicBezTo>
                  <a:cubicBezTo>
                    <a:pt x="881" y="833"/>
                    <a:pt x="515" y="1169"/>
                    <a:pt x="212" y="1384"/>
                  </a:cubicBezTo>
                  <a:cubicBezTo>
                    <a:pt x="0" y="1532"/>
                    <a:pt x="79" y="1842"/>
                    <a:pt x="340" y="1860"/>
                  </a:cubicBezTo>
                  <a:cubicBezTo>
                    <a:pt x="438" y="1867"/>
                    <a:pt x="535" y="1868"/>
                    <a:pt x="632" y="1868"/>
                  </a:cubicBezTo>
                  <a:cubicBezTo>
                    <a:pt x="675" y="1868"/>
                    <a:pt x="717" y="1868"/>
                    <a:pt x="760" y="1868"/>
                  </a:cubicBezTo>
                  <a:cubicBezTo>
                    <a:pt x="919" y="1868"/>
                    <a:pt x="1078" y="1871"/>
                    <a:pt x="1241" y="1898"/>
                  </a:cubicBezTo>
                  <a:cubicBezTo>
                    <a:pt x="1385" y="1926"/>
                    <a:pt x="1531" y="1947"/>
                    <a:pt x="1677" y="1960"/>
                  </a:cubicBezTo>
                  <a:cubicBezTo>
                    <a:pt x="1689" y="1961"/>
                    <a:pt x="1701" y="1961"/>
                    <a:pt x="1713" y="1961"/>
                  </a:cubicBezTo>
                  <a:cubicBezTo>
                    <a:pt x="1851" y="1961"/>
                    <a:pt x="1986" y="1916"/>
                    <a:pt x="2123" y="1916"/>
                  </a:cubicBezTo>
                  <a:cubicBezTo>
                    <a:pt x="2128" y="1916"/>
                    <a:pt x="2132" y="1916"/>
                    <a:pt x="2136" y="1916"/>
                  </a:cubicBezTo>
                  <a:cubicBezTo>
                    <a:pt x="2194" y="1916"/>
                    <a:pt x="2205" y="1845"/>
                    <a:pt x="2164" y="1816"/>
                  </a:cubicBezTo>
                  <a:cubicBezTo>
                    <a:pt x="2033" y="1724"/>
                    <a:pt x="1933" y="1604"/>
                    <a:pt x="1798" y="1515"/>
                  </a:cubicBezTo>
                  <a:cubicBezTo>
                    <a:pt x="1642" y="1412"/>
                    <a:pt x="1441" y="1384"/>
                    <a:pt x="1262" y="1355"/>
                  </a:cubicBezTo>
                  <a:cubicBezTo>
                    <a:pt x="1173" y="1340"/>
                    <a:pt x="1083" y="1332"/>
                    <a:pt x="994" y="1328"/>
                  </a:cubicBezTo>
                  <a:cubicBezTo>
                    <a:pt x="1288" y="1017"/>
                    <a:pt x="1539" y="656"/>
                    <a:pt x="1516" y="238"/>
                  </a:cubicBezTo>
                  <a:cubicBezTo>
                    <a:pt x="1511" y="123"/>
                    <a:pt x="1423" y="0"/>
                    <a:pt x="1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4" name="Google Shape;17234;p29"/>
            <p:cNvSpPr/>
            <p:nvPr/>
          </p:nvSpPr>
          <p:spPr>
            <a:xfrm>
              <a:off x="2104350" y="1860150"/>
              <a:ext cx="88100" cy="12675"/>
            </a:xfrm>
            <a:custGeom>
              <a:avLst/>
              <a:gdLst/>
              <a:ahLst/>
              <a:cxnLst/>
              <a:rect l="l" t="t" r="r" b="b"/>
              <a:pathLst>
                <a:path w="3524" h="507" extrusionOk="0">
                  <a:moveTo>
                    <a:pt x="3246" y="1"/>
                  </a:moveTo>
                  <a:cubicBezTo>
                    <a:pt x="3245" y="1"/>
                    <a:pt x="3244" y="1"/>
                    <a:pt x="3243" y="1"/>
                  </a:cubicBezTo>
                  <a:cubicBezTo>
                    <a:pt x="2671" y="9"/>
                    <a:pt x="2098" y="29"/>
                    <a:pt x="1526" y="55"/>
                  </a:cubicBezTo>
                  <a:cubicBezTo>
                    <a:pt x="1038" y="76"/>
                    <a:pt x="474" y="40"/>
                    <a:pt x="30" y="265"/>
                  </a:cubicBezTo>
                  <a:cubicBezTo>
                    <a:pt x="0" y="283"/>
                    <a:pt x="0" y="324"/>
                    <a:pt x="30" y="342"/>
                  </a:cubicBezTo>
                  <a:cubicBezTo>
                    <a:pt x="303" y="477"/>
                    <a:pt x="617" y="506"/>
                    <a:pt x="931" y="506"/>
                  </a:cubicBezTo>
                  <a:cubicBezTo>
                    <a:pt x="1133" y="506"/>
                    <a:pt x="1335" y="494"/>
                    <a:pt x="1526" y="490"/>
                  </a:cubicBezTo>
                  <a:cubicBezTo>
                    <a:pt x="2098" y="476"/>
                    <a:pt x="2671" y="447"/>
                    <a:pt x="3243" y="437"/>
                  </a:cubicBezTo>
                  <a:cubicBezTo>
                    <a:pt x="3523" y="432"/>
                    <a:pt x="3524" y="1"/>
                    <a:pt x="3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5" name="Google Shape;17235;p29"/>
            <p:cNvSpPr/>
            <p:nvPr/>
          </p:nvSpPr>
          <p:spPr>
            <a:xfrm>
              <a:off x="2118950" y="1881700"/>
              <a:ext cx="69725" cy="13650"/>
            </a:xfrm>
            <a:custGeom>
              <a:avLst/>
              <a:gdLst/>
              <a:ahLst/>
              <a:cxnLst/>
              <a:rect l="l" t="t" r="r" b="b"/>
              <a:pathLst>
                <a:path w="2789" h="546" extrusionOk="0">
                  <a:moveTo>
                    <a:pt x="1396" y="1"/>
                  </a:moveTo>
                  <a:cubicBezTo>
                    <a:pt x="952" y="1"/>
                    <a:pt x="465" y="58"/>
                    <a:pt x="97" y="290"/>
                  </a:cubicBezTo>
                  <a:cubicBezTo>
                    <a:pt x="0" y="351"/>
                    <a:pt x="48" y="481"/>
                    <a:pt x="151" y="492"/>
                  </a:cubicBezTo>
                  <a:cubicBezTo>
                    <a:pt x="254" y="502"/>
                    <a:pt x="358" y="506"/>
                    <a:pt x="463" y="506"/>
                  </a:cubicBezTo>
                  <a:cubicBezTo>
                    <a:pt x="796" y="506"/>
                    <a:pt x="1134" y="466"/>
                    <a:pt x="1465" y="462"/>
                  </a:cubicBezTo>
                  <a:cubicBezTo>
                    <a:pt x="1470" y="462"/>
                    <a:pt x="1476" y="462"/>
                    <a:pt x="1481" y="462"/>
                  </a:cubicBezTo>
                  <a:cubicBezTo>
                    <a:pt x="1825" y="462"/>
                    <a:pt x="2157" y="546"/>
                    <a:pt x="2494" y="546"/>
                  </a:cubicBezTo>
                  <a:cubicBezTo>
                    <a:pt x="2573" y="546"/>
                    <a:pt x="2653" y="541"/>
                    <a:pt x="2733" y="530"/>
                  </a:cubicBezTo>
                  <a:cubicBezTo>
                    <a:pt x="2776" y="523"/>
                    <a:pt x="2789" y="467"/>
                    <a:pt x="2771" y="436"/>
                  </a:cubicBezTo>
                  <a:cubicBezTo>
                    <a:pt x="2553" y="20"/>
                    <a:pt x="2028" y="20"/>
                    <a:pt x="1609" y="5"/>
                  </a:cubicBezTo>
                  <a:cubicBezTo>
                    <a:pt x="1540" y="2"/>
                    <a:pt x="1468" y="1"/>
                    <a:pt x="13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6" name="Google Shape;17236;p29"/>
            <p:cNvSpPr/>
            <p:nvPr/>
          </p:nvSpPr>
          <p:spPr>
            <a:xfrm>
              <a:off x="2255250" y="1818200"/>
              <a:ext cx="119325" cy="158650"/>
            </a:xfrm>
            <a:custGeom>
              <a:avLst/>
              <a:gdLst/>
              <a:ahLst/>
              <a:cxnLst/>
              <a:rect l="l" t="t" r="r" b="b"/>
              <a:pathLst>
                <a:path w="4773" h="6346" extrusionOk="0">
                  <a:moveTo>
                    <a:pt x="2572" y="0"/>
                  </a:moveTo>
                  <a:cubicBezTo>
                    <a:pt x="2255" y="0"/>
                    <a:pt x="1921" y="127"/>
                    <a:pt x="1667" y="342"/>
                  </a:cubicBezTo>
                  <a:cubicBezTo>
                    <a:pt x="852" y="1032"/>
                    <a:pt x="262" y="2197"/>
                    <a:pt x="135" y="3258"/>
                  </a:cubicBezTo>
                  <a:cubicBezTo>
                    <a:pt x="1" y="4364"/>
                    <a:pt x="544" y="5443"/>
                    <a:pt x="1513" y="5993"/>
                  </a:cubicBezTo>
                  <a:cubicBezTo>
                    <a:pt x="1917" y="6223"/>
                    <a:pt x="2426" y="6346"/>
                    <a:pt x="2933" y="6346"/>
                  </a:cubicBezTo>
                  <a:cubicBezTo>
                    <a:pt x="3629" y="6346"/>
                    <a:pt x="4322" y="6115"/>
                    <a:pt x="4743" y="5612"/>
                  </a:cubicBezTo>
                  <a:cubicBezTo>
                    <a:pt x="4772" y="5577"/>
                    <a:pt x="4757" y="5514"/>
                    <a:pt x="4704" y="5514"/>
                  </a:cubicBezTo>
                  <a:cubicBezTo>
                    <a:pt x="4704" y="5514"/>
                    <a:pt x="4703" y="5514"/>
                    <a:pt x="4702" y="5514"/>
                  </a:cubicBezTo>
                  <a:cubicBezTo>
                    <a:pt x="4053" y="5538"/>
                    <a:pt x="3441" y="5723"/>
                    <a:pt x="2805" y="5723"/>
                  </a:cubicBezTo>
                  <a:cubicBezTo>
                    <a:pt x="2619" y="5723"/>
                    <a:pt x="2430" y="5707"/>
                    <a:pt x="2238" y="5667"/>
                  </a:cubicBezTo>
                  <a:cubicBezTo>
                    <a:pt x="1187" y="5443"/>
                    <a:pt x="657" y="4526"/>
                    <a:pt x="572" y="3521"/>
                  </a:cubicBezTo>
                  <a:cubicBezTo>
                    <a:pt x="509" y="2802"/>
                    <a:pt x="951" y="1974"/>
                    <a:pt x="1303" y="1385"/>
                  </a:cubicBezTo>
                  <a:cubicBezTo>
                    <a:pt x="1520" y="1024"/>
                    <a:pt x="1800" y="701"/>
                    <a:pt x="2160" y="476"/>
                  </a:cubicBezTo>
                  <a:cubicBezTo>
                    <a:pt x="2294" y="392"/>
                    <a:pt x="2422" y="359"/>
                    <a:pt x="2547" y="359"/>
                  </a:cubicBezTo>
                  <a:cubicBezTo>
                    <a:pt x="2841" y="359"/>
                    <a:pt x="3116" y="541"/>
                    <a:pt x="3406" y="658"/>
                  </a:cubicBezTo>
                  <a:cubicBezTo>
                    <a:pt x="3411" y="660"/>
                    <a:pt x="3415" y="660"/>
                    <a:pt x="3419" y="660"/>
                  </a:cubicBezTo>
                  <a:cubicBezTo>
                    <a:pt x="3449" y="660"/>
                    <a:pt x="3473" y="631"/>
                    <a:pt x="3465" y="601"/>
                  </a:cubicBezTo>
                  <a:cubicBezTo>
                    <a:pt x="3301" y="179"/>
                    <a:pt x="2949" y="0"/>
                    <a:pt x="2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7" name="Google Shape;17237;p29"/>
            <p:cNvSpPr/>
            <p:nvPr/>
          </p:nvSpPr>
          <p:spPr>
            <a:xfrm>
              <a:off x="2379100" y="1826675"/>
              <a:ext cx="130600" cy="141525"/>
            </a:xfrm>
            <a:custGeom>
              <a:avLst/>
              <a:gdLst/>
              <a:ahLst/>
              <a:cxnLst/>
              <a:rect l="l" t="t" r="r" b="b"/>
              <a:pathLst>
                <a:path w="5224" h="5661" extrusionOk="0">
                  <a:moveTo>
                    <a:pt x="2326" y="529"/>
                  </a:moveTo>
                  <a:cubicBezTo>
                    <a:pt x="3653" y="529"/>
                    <a:pt x="4570" y="2034"/>
                    <a:pt x="4366" y="3293"/>
                  </a:cubicBezTo>
                  <a:cubicBezTo>
                    <a:pt x="4222" y="4176"/>
                    <a:pt x="3225" y="5085"/>
                    <a:pt x="2313" y="5085"/>
                  </a:cubicBezTo>
                  <a:cubicBezTo>
                    <a:pt x="1980" y="5085"/>
                    <a:pt x="1658" y="4964"/>
                    <a:pt x="1394" y="4676"/>
                  </a:cubicBezTo>
                  <a:cubicBezTo>
                    <a:pt x="936" y="4178"/>
                    <a:pt x="696" y="3408"/>
                    <a:pt x="609" y="2642"/>
                  </a:cubicBezTo>
                  <a:cubicBezTo>
                    <a:pt x="655" y="1742"/>
                    <a:pt x="947" y="838"/>
                    <a:pt x="1835" y="597"/>
                  </a:cubicBezTo>
                  <a:cubicBezTo>
                    <a:pt x="2004" y="551"/>
                    <a:pt x="2168" y="529"/>
                    <a:pt x="2326" y="529"/>
                  </a:cubicBezTo>
                  <a:close/>
                  <a:moveTo>
                    <a:pt x="2174" y="1"/>
                  </a:moveTo>
                  <a:cubicBezTo>
                    <a:pt x="2101" y="1"/>
                    <a:pt x="2028" y="3"/>
                    <a:pt x="1955" y="9"/>
                  </a:cubicBezTo>
                  <a:cubicBezTo>
                    <a:pt x="1152" y="72"/>
                    <a:pt x="593" y="583"/>
                    <a:pt x="293" y="1297"/>
                  </a:cubicBezTo>
                  <a:cubicBezTo>
                    <a:pt x="1" y="1991"/>
                    <a:pt x="109" y="2634"/>
                    <a:pt x="339" y="3272"/>
                  </a:cubicBezTo>
                  <a:cubicBezTo>
                    <a:pt x="413" y="4117"/>
                    <a:pt x="710" y="4922"/>
                    <a:pt x="1372" y="5369"/>
                  </a:cubicBezTo>
                  <a:cubicBezTo>
                    <a:pt x="1673" y="5571"/>
                    <a:pt x="1995" y="5660"/>
                    <a:pt x="2318" y="5660"/>
                  </a:cubicBezTo>
                  <a:cubicBezTo>
                    <a:pt x="3531" y="5660"/>
                    <a:pt x="4757" y="4407"/>
                    <a:pt x="4942" y="3269"/>
                  </a:cubicBezTo>
                  <a:cubicBezTo>
                    <a:pt x="5223" y="1545"/>
                    <a:pt x="3860" y="1"/>
                    <a:pt x="2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8" name="Google Shape;17238;p29"/>
            <p:cNvSpPr/>
            <p:nvPr/>
          </p:nvSpPr>
          <p:spPr>
            <a:xfrm>
              <a:off x="2489225" y="1944125"/>
              <a:ext cx="65000" cy="58250"/>
            </a:xfrm>
            <a:custGeom>
              <a:avLst/>
              <a:gdLst/>
              <a:ahLst/>
              <a:cxnLst/>
              <a:rect l="l" t="t" r="r" b="b"/>
              <a:pathLst>
                <a:path w="2600" h="2330" extrusionOk="0">
                  <a:moveTo>
                    <a:pt x="1182" y="0"/>
                  </a:moveTo>
                  <a:cubicBezTo>
                    <a:pt x="1003" y="0"/>
                    <a:pt x="809" y="75"/>
                    <a:pt x="678" y="228"/>
                  </a:cubicBezTo>
                  <a:cubicBezTo>
                    <a:pt x="640" y="267"/>
                    <a:pt x="657" y="333"/>
                    <a:pt x="709" y="347"/>
                  </a:cubicBezTo>
                  <a:cubicBezTo>
                    <a:pt x="789" y="368"/>
                    <a:pt x="870" y="378"/>
                    <a:pt x="951" y="378"/>
                  </a:cubicBezTo>
                  <a:cubicBezTo>
                    <a:pt x="976" y="378"/>
                    <a:pt x="1000" y="377"/>
                    <a:pt x="1024" y="375"/>
                  </a:cubicBezTo>
                  <a:cubicBezTo>
                    <a:pt x="1035" y="375"/>
                    <a:pt x="1045" y="375"/>
                    <a:pt x="1055" y="375"/>
                  </a:cubicBezTo>
                  <a:cubicBezTo>
                    <a:pt x="1124" y="375"/>
                    <a:pt x="1160" y="384"/>
                    <a:pt x="1160" y="387"/>
                  </a:cubicBezTo>
                  <a:cubicBezTo>
                    <a:pt x="1155" y="554"/>
                    <a:pt x="1003" y="744"/>
                    <a:pt x="917" y="877"/>
                  </a:cubicBezTo>
                  <a:cubicBezTo>
                    <a:pt x="684" y="1240"/>
                    <a:pt x="399" y="1566"/>
                    <a:pt x="122" y="1894"/>
                  </a:cubicBezTo>
                  <a:cubicBezTo>
                    <a:pt x="1" y="2036"/>
                    <a:pt x="54" y="2329"/>
                    <a:pt x="271" y="2329"/>
                  </a:cubicBezTo>
                  <a:cubicBezTo>
                    <a:pt x="281" y="2329"/>
                    <a:pt x="290" y="2329"/>
                    <a:pt x="301" y="2327"/>
                  </a:cubicBezTo>
                  <a:cubicBezTo>
                    <a:pt x="683" y="2285"/>
                    <a:pt x="1068" y="2293"/>
                    <a:pt x="1449" y="2273"/>
                  </a:cubicBezTo>
                  <a:cubicBezTo>
                    <a:pt x="1856" y="2252"/>
                    <a:pt x="2218" y="2093"/>
                    <a:pt x="2553" y="1870"/>
                  </a:cubicBezTo>
                  <a:cubicBezTo>
                    <a:pt x="2600" y="1839"/>
                    <a:pt x="2588" y="1756"/>
                    <a:pt x="2527" y="1756"/>
                  </a:cubicBezTo>
                  <a:cubicBezTo>
                    <a:pt x="2526" y="1756"/>
                    <a:pt x="2525" y="1756"/>
                    <a:pt x="2523" y="1756"/>
                  </a:cubicBezTo>
                  <a:cubicBezTo>
                    <a:pt x="2465" y="1760"/>
                    <a:pt x="2407" y="1762"/>
                    <a:pt x="2349" y="1762"/>
                  </a:cubicBezTo>
                  <a:cubicBezTo>
                    <a:pt x="2104" y="1762"/>
                    <a:pt x="1861" y="1733"/>
                    <a:pt x="1616" y="1733"/>
                  </a:cubicBezTo>
                  <a:cubicBezTo>
                    <a:pt x="1561" y="1733"/>
                    <a:pt x="1506" y="1735"/>
                    <a:pt x="1451" y="1738"/>
                  </a:cubicBezTo>
                  <a:cubicBezTo>
                    <a:pt x="1260" y="1752"/>
                    <a:pt x="1070" y="1760"/>
                    <a:pt x="880" y="1770"/>
                  </a:cubicBezTo>
                  <a:cubicBezTo>
                    <a:pt x="1170" y="1410"/>
                    <a:pt x="1444" y="1031"/>
                    <a:pt x="1597" y="605"/>
                  </a:cubicBezTo>
                  <a:cubicBezTo>
                    <a:pt x="1739" y="208"/>
                    <a:pt x="1481" y="0"/>
                    <a:pt x="11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39" name="Google Shape;17239;p29"/>
            <p:cNvSpPr/>
            <p:nvPr/>
          </p:nvSpPr>
          <p:spPr>
            <a:xfrm>
              <a:off x="2593850" y="1865325"/>
              <a:ext cx="52725" cy="44075"/>
            </a:xfrm>
            <a:custGeom>
              <a:avLst/>
              <a:gdLst/>
              <a:ahLst/>
              <a:cxnLst/>
              <a:rect l="l" t="t" r="r" b="b"/>
              <a:pathLst>
                <a:path w="2109" h="1763" extrusionOk="0">
                  <a:moveTo>
                    <a:pt x="1015" y="0"/>
                  </a:moveTo>
                  <a:cubicBezTo>
                    <a:pt x="878" y="0"/>
                    <a:pt x="817" y="324"/>
                    <a:pt x="815" y="422"/>
                  </a:cubicBezTo>
                  <a:cubicBezTo>
                    <a:pt x="814" y="520"/>
                    <a:pt x="819" y="619"/>
                    <a:pt x="830" y="717"/>
                  </a:cubicBezTo>
                  <a:cubicBezTo>
                    <a:pt x="817" y="719"/>
                    <a:pt x="802" y="719"/>
                    <a:pt x="789" y="720"/>
                  </a:cubicBezTo>
                  <a:cubicBezTo>
                    <a:pt x="514" y="745"/>
                    <a:pt x="266" y="773"/>
                    <a:pt x="26" y="914"/>
                  </a:cubicBezTo>
                  <a:cubicBezTo>
                    <a:pt x="0" y="930"/>
                    <a:pt x="0" y="971"/>
                    <a:pt x="26" y="988"/>
                  </a:cubicBezTo>
                  <a:cubicBezTo>
                    <a:pt x="270" y="1131"/>
                    <a:pt x="546" y="1163"/>
                    <a:pt x="824" y="1163"/>
                  </a:cubicBezTo>
                  <a:cubicBezTo>
                    <a:pt x="855" y="1163"/>
                    <a:pt x="885" y="1162"/>
                    <a:pt x="915" y="1162"/>
                  </a:cubicBezTo>
                  <a:cubicBezTo>
                    <a:pt x="970" y="1360"/>
                    <a:pt x="1040" y="1554"/>
                    <a:pt x="1124" y="1741"/>
                  </a:cubicBezTo>
                  <a:cubicBezTo>
                    <a:pt x="1131" y="1756"/>
                    <a:pt x="1143" y="1762"/>
                    <a:pt x="1155" y="1762"/>
                  </a:cubicBezTo>
                  <a:cubicBezTo>
                    <a:pt x="1174" y="1762"/>
                    <a:pt x="1193" y="1749"/>
                    <a:pt x="1201" y="1731"/>
                  </a:cubicBezTo>
                  <a:cubicBezTo>
                    <a:pt x="1278" y="1539"/>
                    <a:pt x="1289" y="1349"/>
                    <a:pt x="1276" y="1154"/>
                  </a:cubicBezTo>
                  <a:cubicBezTo>
                    <a:pt x="1573" y="1150"/>
                    <a:pt x="1931" y="1137"/>
                    <a:pt x="2044" y="848"/>
                  </a:cubicBezTo>
                  <a:cubicBezTo>
                    <a:pt x="2109" y="688"/>
                    <a:pt x="1967" y="580"/>
                    <a:pt x="1828" y="580"/>
                  </a:cubicBezTo>
                  <a:cubicBezTo>
                    <a:pt x="1770" y="580"/>
                    <a:pt x="1712" y="599"/>
                    <a:pt x="1670" y="640"/>
                  </a:cubicBezTo>
                  <a:lnTo>
                    <a:pt x="1668" y="630"/>
                  </a:lnTo>
                  <a:cubicBezTo>
                    <a:pt x="1600" y="698"/>
                    <a:pt x="1390" y="679"/>
                    <a:pt x="1298" y="688"/>
                  </a:cubicBezTo>
                  <a:cubicBezTo>
                    <a:pt x="1270" y="691"/>
                    <a:pt x="1242" y="691"/>
                    <a:pt x="1216" y="693"/>
                  </a:cubicBezTo>
                  <a:cubicBezTo>
                    <a:pt x="1198" y="588"/>
                    <a:pt x="1180" y="481"/>
                    <a:pt x="1162" y="374"/>
                  </a:cubicBezTo>
                  <a:cubicBezTo>
                    <a:pt x="1152" y="324"/>
                    <a:pt x="1139" y="271"/>
                    <a:pt x="1130" y="219"/>
                  </a:cubicBezTo>
                  <a:cubicBezTo>
                    <a:pt x="1122" y="166"/>
                    <a:pt x="1112" y="151"/>
                    <a:pt x="1101" y="148"/>
                  </a:cubicBezTo>
                  <a:cubicBezTo>
                    <a:pt x="1139" y="132"/>
                    <a:pt x="1148" y="82"/>
                    <a:pt x="1117" y="53"/>
                  </a:cubicBezTo>
                  <a:cubicBezTo>
                    <a:pt x="1079" y="16"/>
                    <a:pt x="1046" y="0"/>
                    <a:pt x="1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0" name="Google Shape;17240;p29"/>
            <p:cNvSpPr/>
            <p:nvPr/>
          </p:nvSpPr>
          <p:spPr>
            <a:xfrm>
              <a:off x="2708550" y="1802675"/>
              <a:ext cx="100650" cy="164975"/>
            </a:xfrm>
            <a:custGeom>
              <a:avLst/>
              <a:gdLst/>
              <a:ahLst/>
              <a:cxnLst/>
              <a:rect l="l" t="t" r="r" b="b"/>
              <a:pathLst>
                <a:path w="4026" h="6599" extrusionOk="0">
                  <a:moveTo>
                    <a:pt x="3414" y="1"/>
                  </a:moveTo>
                  <a:cubicBezTo>
                    <a:pt x="3394" y="1"/>
                    <a:pt x="3375" y="17"/>
                    <a:pt x="3375" y="38"/>
                  </a:cubicBezTo>
                  <a:cubicBezTo>
                    <a:pt x="3363" y="943"/>
                    <a:pt x="3360" y="1849"/>
                    <a:pt x="3345" y="2754"/>
                  </a:cubicBezTo>
                  <a:cubicBezTo>
                    <a:pt x="2951" y="2754"/>
                    <a:pt x="2491" y="2854"/>
                    <a:pt x="2287" y="2879"/>
                  </a:cubicBezTo>
                  <a:cubicBezTo>
                    <a:pt x="1743" y="2946"/>
                    <a:pt x="1099" y="2997"/>
                    <a:pt x="555" y="3195"/>
                  </a:cubicBezTo>
                  <a:cubicBezTo>
                    <a:pt x="555" y="2621"/>
                    <a:pt x="558" y="2050"/>
                    <a:pt x="553" y="1476"/>
                  </a:cubicBezTo>
                  <a:cubicBezTo>
                    <a:pt x="550" y="1107"/>
                    <a:pt x="602" y="625"/>
                    <a:pt x="451" y="275"/>
                  </a:cubicBezTo>
                  <a:cubicBezTo>
                    <a:pt x="444" y="264"/>
                    <a:pt x="432" y="258"/>
                    <a:pt x="420" y="258"/>
                  </a:cubicBezTo>
                  <a:cubicBezTo>
                    <a:pt x="408" y="258"/>
                    <a:pt x="397" y="264"/>
                    <a:pt x="389" y="275"/>
                  </a:cubicBezTo>
                  <a:cubicBezTo>
                    <a:pt x="33" y="1078"/>
                    <a:pt x="210" y="2334"/>
                    <a:pt x="189" y="3187"/>
                  </a:cubicBezTo>
                  <a:cubicBezTo>
                    <a:pt x="187" y="3248"/>
                    <a:pt x="184" y="3310"/>
                    <a:pt x="181" y="3372"/>
                  </a:cubicBezTo>
                  <a:cubicBezTo>
                    <a:pt x="123" y="3417"/>
                    <a:pt x="130" y="3489"/>
                    <a:pt x="174" y="3533"/>
                  </a:cubicBezTo>
                  <a:cubicBezTo>
                    <a:pt x="127" y="4467"/>
                    <a:pt x="0" y="5558"/>
                    <a:pt x="243" y="6424"/>
                  </a:cubicBezTo>
                  <a:cubicBezTo>
                    <a:pt x="260" y="6488"/>
                    <a:pt x="317" y="6555"/>
                    <a:pt x="384" y="6568"/>
                  </a:cubicBezTo>
                  <a:cubicBezTo>
                    <a:pt x="425" y="6575"/>
                    <a:pt x="455" y="6598"/>
                    <a:pt x="495" y="6598"/>
                  </a:cubicBezTo>
                  <a:cubicBezTo>
                    <a:pt x="503" y="6598"/>
                    <a:pt x="512" y="6597"/>
                    <a:pt x="522" y="6594"/>
                  </a:cubicBezTo>
                  <a:cubicBezTo>
                    <a:pt x="560" y="6585"/>
                    <a:pt x="578" y="6542"/>
                    <a:pt x="562" y="6508"/>
                  </a:cubicBezTo>
                  <a:lnTo>
                    <a:pt x="562" y="6508"/>
                  </a:lnTo>
                  <a:cubicBezTo>
                    <a:pt x="565" y="6513"/>
                    <a:pt x="568" y="6516"/>
                    <a:pt x="570" y="6516"/>
                  </a:cubicBezTo>
                  <a:cubicBezTo>
                    <a:pt x="612" y="6516"/>
                    <a:pt x="607" y="5913"/>
                    <a:pt x="601" y="5807"/>
                  </a:cubicBezTo>
                  <a:cubicBezTo>
                    <a:pt x="556" y="5118"/>
                    <a:pt x="560" y="4426"/>
                    <a:pt x="556" y="3735"/>
                  </a:cubicBezTo>
                  <a:lnTo>
                    <a:pt x="556" y="3581"/>
                  </a:lnTo>
                  <a:cubicBezTo>
                    <a:pt x="1131" y="3571"/>
                    <a:pt x="1734" y="3420"/>
                    <a:pt x="2289" y="3353"/>
                  </a:cubicBezTo>
                  <a:cubicBezTo>
                    <a:pt x="2637" y="3307"/>
                    <a:pt x="2988" y="3282"/>
                    <a:pt x="3337" y="3276"/>
                  </a:cubicBezTo>
                  <a:lnTo>
                    <a:pt x="3339" y="3276"/>
                  </a:lnTo>
                  <a:cubicBezTo>
                    <a:pt x="3337" y="3343"/>
                    <a:pt x="3339" y="3412"/>
                    <a:pt x="3335" y="3479"/>
                  </a:cubicBezTo>
                  <a:cubicBezTo>
                    <a:pt x="3317" y="4127"/>
                    <a:pt x="3288" y="4775"/>
                    <a:pt x="3245" y="5423"/>
                  </a:cubicBezTo>
                  <a:cubicBezTo>
                    <a:pt x="3232" y="5631"/>
                    <a:pt x="3216" y="5838"/>
                    <a:pt x="3194" y="6045"/>
                  </a:cubicBezTo>
                  <a:cubicBezTo>
                    <a:pt x="3185" y="6140"/>
                    <a:pt x="3269" y="6301"/>
                    <a:pt x="3319" y="6301"/>
                  </a:cubicBezTo>
                  <a:cubicBezTo>
                    <a:pt x="3332" y="6301"/>
                    <a:pt x="3343" y="6290"/>
                    <a:pt x="3349" y="6265"/>
                  </a:cubicBezTo>
                  <a:lnTo>
                    <a:pt x="3349" y="6265"/>
                  </a:lnTo>
                  <a:cubicBezTo>
                    <a:pt x="3340" y="6307"/>
                    <a:pt x="3374" y="6343"/>
                    <a:pt x="3413" y="6343"/>
                  </a:cubicBezTo>
                  <a:cubicBezTo>
                    <a:pt x="3424" y="6343"/>
                    <a:pt x="3435" y="6341"/>
                    <a:pt x="3445" y="6335"/>
                  </a:cubicBezTo>
                  <a:cubicBezTo>
                    <a:pt x="4003" y="6078"/>
                    <a:pt x="3795" y="4270"/>
                    <a:pt x="3806" y="3660"/>
                  </a:cubicBezTo>
                  <a:cubicBezTo>
                    <a:pt x="3809" y="3540"/>
                    <a:pt x="3809" y="3418"/>
                    <a:pt x="3811" y="3299"/>
                  </a:cubicBezTo>
                  <a:cubicBezTo>
                    <a:pt x="3842" y="3294"/>
                    <a:pt x="3872" y="3286"/>
                    <a:pt x="3900" y="3272"/>
                  </a:cubicBezTo>
                  <a:cubicBezTo>
                    <a:pt x="4006" y="3218"/>
                    <a:pt x="4026" y="3080"/>
                    <a:pt x="3975" y="2982"/>
                  </a:cubicBezTo>
                  <a:cubicBezTo>
                    <a:pt x="3937" y="2916"/>
                    <a:pt x="3880" y="2866"/>
                    <a:pt x="3811" y="2836"/>
                  </a:cubicBezTo>
                  <a:cubicBezTo>
                    <a:pt x="3809" y="2296"/>
                    <a:pt x="3796" y="1758"/>
                    <a:pt x="3757" y="1220"/>
                  </a:cubicBezTo>
                  <a:cubicBezTo>
                    <a:pt x="3727" y="818"/>
                    <a:pt x="3700" y="336"/>
                    <a:pt x="3437" y="11"/>
                  </a:cubicBezTo>
                  <a:cubicBezTo>
                    <a:pt x="3431" y="4"/>
                    <a:pt x="3422" y="1"/>
                    <a:pt x="34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1" name="Google Shape;17241;p29"/>
            <p:cNvSpPr/>
            <p:nvPr/>
          </p:nvSpPr>
          <p:spPr>
            <a:xfrm>
              <a:off x="2821875" y="1929275"/>
              <a:ext cx="56925" cy="61200"/>
            </a:xfrm>
            <a:custGeom>
              <a:avLst/>
              <a:gdLst/>
              <a:ahLst/>
              <a:cxnLst/>
              <a:rect l="l" t="t" r="r" b="b"/>
              <a:pathLst>
                <a:path w="2277" h="2448" extrusionOk="0">
                  <a:moveTo>
                    <a:pt x="954" y="0"/>
                  </a:moveTo>
                  <a:cubicBezTo>
                    <a:pt x="529" y="0"/>
                    <a:pt x="0" y="408"/>
                    <a:pt x="208" y="723"/>
                  </a:cubicBezTo>
                  <a:cubicBezTo>
                    <a:pt x="217" y="738"/>
                    <a:pt x="232" y="745"/>
                    <a:pt x="247" y="745"/>
                  </a:cubicBezTo>
                  <a:cubicBezTo>
                    <a:pt x="258" y="745"/>
                    <a:pt x="269" y="741"/>
                    <a:pt x="277" y="733"/>
                  </a:cubicBezTo>
                  <a:cubicBezTo>
                    <a:pt x="448" y="594"/>
                    <a:pt x="651" y="390"/>
                    <a:pt x="888" y="390"/>
                  </a:cubicBezTo>
                  <a:cubicBezTo>
                    <a:pt x="913" y="390"/>
                    <a:pt x="939" y="392"/>
                    <a:pt x="964" y="397"/>
                  </a:cubicBezTo>
                  <a:cubicBezTo>
                    <a:pt x="1089" y="418"/>
                    <a:pt x="973" y="813"/>
                    <a:pt x="956" y="881"/>
                  </a:cubicBezTo>
                  <a:cubicBezTo>
                    <a:pt x="843" y="1317"/>
                    <a:pt x="636" y="1748"/>
                    <a:pt x="410" y="2136"/>
                  </a:cubicBezTo>
                  <a:cubicBezTo>
                    <a:pt x="331" y="2271"/>
                    <a:pt x="438" y="2448"/>
                    <a:pt x="585" y="2448"/>
                  </a:cubicBezTo>
                  <a:cubicBezTo>
                    <a:pt x="604" y="2448"/>
                    <a:pt x="623" y="2445"/>
                    <a:pt x="643" y="2439"/>
                  </a:cubicBezTo>
                  <a:cubicBezTo>
                    <a:pt x="938" y="2347"/>
                    <a:pt x="1233" y="2300"/>
                    <a:pt x="1540" y="2264"/>
                  </a:cubicBezTo>
                  <a:cubicBezTo>
                    <a:pt x="1801" y="2234"/>
                    <a:pt x="1996" y="2129"/>
                    <a:pt x="2234" y="2019"/>
                  </a:cubicBezTo>
                  <a:cubicBezTo>
                    <a:pt x="2277" y="1999"/>
                    <a:pt x="2247" y="1947"/>
                    <a:pt x="2213" y="1942"/>
                  </a:cubicBezTo>
                  <a:cubicBezTo>
                    <a:pt x="1978" y="1912"/>
                    <a:pt x="1792" y="1871"/>
                    <a:pt x="1575" y="1871"/>
                  </a:cubicBezTo>
                  <a:cubicBezTo>
                    <a:pt x="1520" y="1871"/>
                    <a:pt x="1462" y="1873"/>
                    <a:pt x="1401" y="1880"/>
                  </a:cubicBezTo>
                  <a:cubicBezTo>
                    <a:pt x="1266" y="1893"/>
                    <a:pt x="1132" y="1912"/>
                    <a:pt x="1001" y="1935"/>
                  </a:cubicBezTo>
                  <a:cubicBezTo>
                    <a:pt x="1253" y="1463"/>
                    <a:pt x="1483" y="907"/>
                    <a:pt x="1417" y="421"/>
                  </a:cubicBezTo>
                  <a:cubicBezTo>
                    <a:pt x="1376" y="116"/>
                    <a:pt x="1180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2" name="Google Shape;17242;p29"/>
            <p:cNvSpPr/>
            <p:nvPr/>
          </p:nvSpPr>
          <p:spPr>
            <a:xfrm>
              <a:off x="2862500" y="1816650"/>
              <a:ext cx="120800" cy="137825"/>
            </a:xfrm>
            <a:custGeom>
              <a:avLst/>
              <a:gdLst/>
              <a:ahLst/>
              <a:cxnLst/>
              <a:rect l="l" t="t" r="r" b="b"/>
              <a:pathLst>
                <a:path w="4832" h="5513" extrusionOk="0">
                  <a:moveTo>
                    <a:pt x="2413" y="560"/>
                  </a:moveTo>
                  <a:cubicBezTo>
                    <a:pt x="2490" y="560"/>
                    <a:pt x="2568" y="568"/>
                    <a:pt x="2648" y="584"/>
                  </a:cubicBezTo>
                  <a:cubicBezTo>
                    <a:pt x="3258" y="709"/>
                    <a:pt x="3669" y="1357"/>
                    <a:pt x="3875" y="1892"/>
                  </a:cubicBezTo>
                  <a:cubicBezTo>
                    <a:pt x="4313" y="3025"/>
                    <a:pt x="3739" y="4536"/>
                    <a:pt x="2538" y="4918"/>
                  </a:cubicBezTo>
                  <a:cubicBezTo>
                    <a:pt x="2386" y="4966"/>
                    <a:pt x="2240" y="4989"/>
                    <a:pt x="2100" y="4989"/>
                  </a:cubicBezTo>
                  <a:cubicBezTo>
                    <a:pt x="1850" y="4989"/>
                    <a:pt x="1621" y="4917"/>
                    <a:pt x="1416" y="4795"/>
                  </a:cubicBezTo>
                  <a:cubicBezTo>
                    <a:pt x="1347" y="4434"/>
                    <a:pt x="1134" y="4150"/>
                    <a:pt x="927" y="3826"/>
                  </a:cubicBezTo>
                  <a:cubicBezTo>
                    <a:pt x="473" y="3117"/>
                    <a:pt x="507" y="2389"/>
                    <a:pt x="909" y="1665"/>
                  </a:cubicBezTo>
                  <a:cubicBezTo>
                    <a:pt x="1216" y="1115"/>
                    <a:pt x="1761" y="560"/>
                    <a:pt x="2413" y="560"/>
                  </a:cubicBezTo>
                  <a:close/>
                  <a:moveTo>
                    <a:pt x="2361" y="1"/>
                  </a:moveTo>
                  <a:cubicBezTo>
                    <a:pt x="2030" y="1"/>
                    <a:pt x="1687" y="99"/>
                    <a:pt x="1351" y="322"/>
                  </a:cubicBezTo>
                  <a:cubicBezTo>
                    <a:pt x="557" y="850"/>
                    <a:pt x="28" y="1857"/>
                    <a:pt x="7" y="2797"/>
                  </a:cubicBezTo>
                  <a:cubicBezTo>
                    <a:pt x="1" y="3119"/>
                    <a:pt x="102" y="3430"/>
                    <a:pt x="232" y="3724"/>
                  </a:cubicBezTo>
                  <a:cubicBezTo>
                    <a:pt x="430" y="4704"/>
                    <a:pt x="1148" y="5512"/>
                    <a:pt x="2288" y="5512"/>
                  </a:cubicBezTo>
                  <a:cubicBezTo>
                    <a:pt x="2293" y="5512"/>
                    <a:pt x="2297" y="5512"/>
                    <a:pt x="2302" y="5512"/>
                  </a:cubicBezTo>
                  <a:cubicBezTo>
                    <a:pt x="4029" y="5504"/>
                    <a:pt x="4832" y="3320"/>
                    <a:pt x="4479" y="1911"/>
                  </a:cubicBezTo>
                  <a:cubicBezTo>
                    <a:pt x="4219" y="868"/>
                    <a:pt x="3344" y="1"/>
                    <a:pt x="2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3" name="Google Shape;17243;p29"/>
            <p:cNvSpPr/>
            <p:nvPr/>
          </p:nvSpPr>
          <p:spPr>
            <a:xfrm>
              <a:off x="3221175" y="1762175"/>
              <a:ext cx="136725" cy="210600"/>
            </a:xfrm>
            <a:custGeom>
              <a:avLst/>
              <a:gdLst/>
              <a:ahLst/>
              <a:cxnLst/>
              <a:rect l="l" t="t" r="r" b="b"/>
              <a:pathLst>
                <a:path w="5469" h="8424" extrusionOk="0">
                  <a:moveTo>
                    <a:pt x="2776" y="4617"/>
                  </a:moveTo>
                  <a:cubicBezTo>
                    <a:pt x="2792" y="6354"/>
                    <a:pt x="2674" y="7947"/>
                    <a:pt x="2160" y="7947"/>
                  </a:cubicBezTo>
                  <a:cubicBezTo>
                    <a:pt x="2137" y="7947"/>
                    <a:pt x="2113" y="7943"/>
                    <a:pt x="2089" y="7937"/>
                  </a:cubicBezTo>
                  <a:lnTo>
                    <a:pt x="2089" y="7939"/>
                  </a:lnTo>
                  <a:cubicBezTo>
                    <a:pt x="734" y="7581"/>
                    <a:pt x="1589" y="6118"/>
                    <a:pt x="2776" y="4617"/>
                  </a:cubicBezTo>
                  <a:close/>
                  <a:moveTo>
                    <a:pt x="2903" y="1"/>
                  </a:moveTo>
                  <a:cubicBezTo>
                    <a:pt x="2744" y="1"/>
                    <a:pt x="2583" y="110"/>
                    <a:pt x="2586" y="307"/>
                  </a:cubicBezTo>
                  <a:cubicBezTo>
                    <a:pt x="2588" y="467"/>
                    <a:pt x="2612" y="839"/>
                    <a:pt x="2642" y="1336"/>
                  </a:cubicBezTo>
                  <a:cubicBezTo>
                    <a:pt x="2566" y="2120"/>
                    <a:pt x="2253" y="3013"/>
                    <a:pt x="1682" y="3254"/>
                  </a:cubicBezTo>
                  <a:cubicBezTo>
                    <a:pt x="1606" y="3286"/>
                    <a:pt x="1538" y="3301"/>
                    <a:pt x="1476" y="3301"/>
                  </a:cubicBezTo>
                  <a:cubicBezTo>
                    <a:pt x="660" y="3301"/>
                    <a:pt x="1044" y="687"/>
                    <a:pt x="962" y="647"/>
                  </a:cubicBezTo>
                  <a:lnTo>
                    <a:pt x="962" y="647"/>
                  </a:lnTo>
                  <a:cubicBezTo>
                    <a:pt x="972" y="652"/>
                    <a:pt x="983" y="654"/>
                    <a:pt x="993" y="654"/>
                  </a:cubicBezTo>
                  <a:cubicBezTo>
                    <a:pt x="1033" y="654"/>
                    <a:pt x="1068" y="622"/>
                    <a:pt x="1055" y="575"/>
                  </a:cubicBezTo>
                  <a:cubicBezTo>
                    <a:pt x="1022" y="453"/>
                    <a:pt x="979" y="405"/>
                    <a:pt x="931" y="405"/>
                  </a:cubicBezTo>
                  <a:cubicBezTo>
                    <a:pt x="764" y="405"/>
                    <a:pt x="545" y="983"/>
                    <a:pt x="526" y="1065"/>
                  </a:cubicBezTo>
                  <a:cubicBezTo>
                    <a:pt x="330" y="1889"/>
                    <a:pt x="347" y="2917"/>
                    <a:pt x="960" y="3547"/>
                  </a:cubicBezTo>
                  <a:cubicBezTo>
                    <a:pt x="1207" y="3801"/>
                    <a:pt x="1440" y="3909"/>
                    <a:pt x="1655" y="3909"/>
                  </a:cubicBezTo>
                  <a:cubicBezTo>
                    <a:pt x="2091" y="3909"/>
                    <a:pt x="2457" y="3465"/>
                    <a:pt x="2727" y="2876"/>
                  </a:cubicBezTo>
                  <a:cubicBezTo>
                    <a:pt x="2737" y="3126"/>
                    <a:pt x="2748" y="3382"/>
                    <a:pt x="2757" y="3642"/>
                  </a:cubicBezTo>
                  <a:cubicBezTo>
                    <a:pt x="1231" y="5437"/>
                    <a:pt x="1" y="7556"/>
                    <a:pt x="1972" y="8364"/>
                  </a:cubicBezTo>
                  <a:cubicBezTo>
                    <a:pt x="2071" y="8404"/>
                    <a:pt x="2163" y="8423"/>
                    <a:pt x="2248" y="8423"/>
                  </a:cubicBezTo>
                  <a:cubicBezTo>
                    <a:pt x="3192" y="8423"/>
                    <a:pt x="3378" y="6082"/>
                    <a:pt x="3360" y="3900"/>
                  </a:cubicBezTo>
                  <a:cubicBezTo>
                    <a:pt x="4397" y="2663"/>
                    <a:pt x="5460" y="1515"/>
                    <a:pt x="5468" y="1069"/>
                  </a:cubicBezTo>
                  <a:cubicBezTo>
                    <a:pt x="5468" y="1013"/>
                    <a:pt x="5422" y="976"/>
                    <a:pt x="5374" y="976"/>
                  </a:cubicBezTo>
                  <a:cubicBezTo>
                    <a:pt x="5351" y="976"/>
                    <a:pt x="5328" y="985"/>
                    <a:pt x="5309" y="1003"/>
                  </a:cubicBezTo>
                  <a:cubicBezTo>
                    <a:pt x="4956" y="1354"/>
                    <a:pt x="4159" y="2094"/>
                    <a:pt x="3342" y="2981"/>
                  </a:cubicBezTo>
                  <a:cubicBezTo>
                    <a:pt x="3314" y="2104"/>
                    <a:pt x="3267" y="1321"/>
                    <a:pt x="3237" y="816"/>
                  </a:cubicBezTo>
                  <a:cubicBezTo>
                    <a:pt x="3250" y="572"/>
                    <a:pt x="3239" y="365"/>
                    <a:pt x="3201" y="224"/>
                  </a:cubicBezTo>
                  <a:cubicBezTo>
                    <a:pt x="3160" y="71"/>
                    <a:pt x="3032" y="1"/>
                    <a:pt x="2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4" name="Google Shape;17244;p29"/>
            <p:cNvSpPr/>
            <p:nvPr/>
          </p:nvSpPr>
          <p:spPr>
            <a:xfrm>
              <a:off x="3405200" y="1788600"/>
              <a:ext cx="83075" cy="17200"/>
            </a:xfrm>
            <a:custGeom>
              <a:avLst/>
              <a:gdLst/>
              <a:ahLst/>
              <a:cxnLst/>
              <a:rect l="l" t="t" r="r" b="b"/>
              <a:pathLst>
                <a:path w="3323" h="688" extrusionOk="0">
                  <a:moveTo>
                    <a:pt x="2657" y="1"/>
                  </a:moveTo>
                  <a:cubicBezTo>
                    <a:pt x="2344" y="1"/>
                    <a:pt x="2002" y="67"/>
                    <a:pt x="1741" y="77"/>
                  </a:cubicBezTo>
                  <a:cubicBezTo>
                    <a:pt x="1662" y="80"/>
                    <a:pt x="1582" y="81"/>
                    <a:pt x="1500" y="81"/>
                  </a:cubicBezTo>
                  <a:cubicBezTo>
                    <a:pt x="1371" y="81"/>
                    <a:pt x="1239" y="79"/>
                    <a:pt x="1107" y="79"/>
                  </a:cubicBezTo>
                  <a:cubicBezTo>
                    <a:pt x="783" y="79"/>
                    <a:pt x="456" y="91"/>
                    <a:pt x="164" y="179"/>
                  </a:cubicBezTo>
                  <a:cubicBezTo>
                    <a:pt x="63" y="208"/>
                    <a:pt x="0" y="363"/>
                    <a:pt x="95" y="438"/>
                  </a:cubicBezTo>
                  <a:cubicBezTo>
                    <a:pt x="352" y="642"/>
                    <a:pt x="732" y="674"/>
                    <a:pt x="1085" y="674"/>
                  </a:cubicBezTo>
                  <a:cubicBezTo>
                    <a:pt x="1223" y="674"/>
                    <a:pt x="1356" y="669"/>
                    <a:pt x="1477" y="668"/>
                  </a:cubicBezTo>
                  <a:cubicBezTo>
                    <a:pt x="1487" y="668"/>
                    <a:pt x="1497" y="668"/>
                    <a:pt x="1508" y="668"/>
                  </a:cubicBezTo>
                  <a:cubicBezTo>
                    <a:pt x="1711" y="668"/>
                    <a:pt x="1982" y="687"/>
                    <a:pt x="2254" y="687"/>
                  </a:cubicBezTo>
                  <a:cubicBezTo>
                    <a:pt x="2591" y="687"/>
                    <a:pt x="2929" y="657"/>
                    <a:pt x="3142" y="523"/>
                  </a:cubicBezTo>
                  <a:cubicBezTo>
                    <a:pt x="3289" y="430"/>
                    <a:pt x="3322" y="171"/>
                    <a:pt x="3142" y="87"/>
                  </a:cubicBezTo>
                  <a:cubicBezTo>
                    <a:pt x="3003" y="22"/>
                    <a:pt x="2835" y="1"/>
                    <a:pt x="2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5" name="Google Shape;17245;p29"/>
            <p:cNvSpPr/>
            <p:nvPr/>
          </p:nvSpPr>
          <p:spPr>
            <a:xfrm>
              <a:off x="3410650" y="1830775"/>
              <a:ext cx="71125" cy="11450"/>
            </a:xfrm>
            <a:custGeom>
              <a:avLst/>
              <a:gdLst/>
              <a:ahLst/>
              <a:cxnLst/>
              <a:rect l="l" t="t" r="r" b="b"/>
              <a:pathLst>
                <a:path w="2845" h="458" extrusionOk="0">
                  <a:moveTo>
                    <a:pt x="2152" y="1"/>
                  </a:moveTo>
                  <a:cubicBezTo>
                    <a:pt x="1909" y="1"/>
                    <a:pt x="1658" y="27"/>
                    <a:pt x="1439" y="27"/>
                  </a:cubicBezTo>
                  <a:cubicBezTo>
                    <a:pt x="981" y="29"/>
                    <a:pt x="504" y="21"/>
                    <a:pt x="64" y="165"/>
                  </a:cubicBezTo>
                  <a:cubicBezTo>
                    <a:pt x="0" y="185"/>
                    <a:pt x="0" y="275"/>
                    <a:pt x="64" y="295"/>
                  </a:cubicBezTo>
                  <a:cubicBezTo>
                    <a:pt x="504" y="437"/>
                    <a:pt x="981" y="429"/>
                    <a:pt x="1439" y="431"/>
                  </a:cubicBezTo>
                  <a:cubicBezTo>
                    <a:pt x="1658" y="431"/>
                    <a:pt x="1909" y="458"/>
                    <a:pt x="2152" y="458"/>
                  </a:cubicBezTo>
                  <a:cubicBezTo>
                    <a:pt x="2344" y="458"/>
                    <a:pt x="2531" y="441"/>
                    <a:pt x="2696" y="382"/>
                  </a:cubicBezTo>
                  <a:cubicBezTo>
                    <a:pt x="2845" y="328"/>
                    <a:pt x="2845" y="132"/>
                    <a:pt x="2696" y="77"/>
                  </a:cubicBezTo>
                  <a:cubicBezTo>
                    <a:pt x="2531" y="17"/>
                    <a:pt x="2344" y="1"/>
                    <a:pt x="2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6" name="Google Shape;17246;p29"/>
            <p:cNvSpPr/>
            <p:nvPr/>
          </p:nvSpPr>
          <p:spPr>
            <a:xfrm>
              <a:off x="3543375" y="1770875"/>
              <a:ext cx="373150" cy="117875"/>
            </a:xfrm>
            <a:custGeom>
              <a:avLst/>
              <a:gdLst/>
              <a:ahLst/>
              <a:cxnLst/>
              <a:rect l="l" t="t" r="r" b="b"/>
              <a:pathLst>
                <a:path w="14926" h="4715" extrusionOk="0">
                  <a:moveTo>
                    <a:pt x="7778" y="621"/>
                  </a:moveTo>
                  <a:cubicBezTo>
                    <a:pt x="8343" y="621"/>
                    <a:pt x="8908" y="874"/>
                    <a:pt x="8965" y="1423"/>
                  </a:cubicBezTo>
                  <a:cubicBezTo>
                    <a:pt x="9022" y="1972"/>
                    <a:pt x="8241" y="2356"/>
                    <a:pt x="7828" y="2489"/>
                  </a:cubicBezTo>
                  <a:cubicBezTo>
                    <a:pt x="7666" y="2540"/>
                    <a:pt x="7508" y="2566"/>
                    <a:pt x="7357" y="2566"/>
                  </a:cubicBezTo>
                  <a:cubicBezTo>
                    <a:pt x="7272" y="2566"/>
                    <a:pt x="7190" y="2558"/>
                    <a:pt x="7111" y="2541"/>
                  </a:cubicBezTo>
                  <a:cubicBezTo>
                    <a:pt x="6880" y="2002"/>
                    <a:pt x="6271" y="1538"/>
                    <a:pt x="6749" y="998"/>
                  </a:cubicBezTo>
                  <a:cubicBezTo>
                    <a:pt x="6964" y="753"/>
                    <a:pt x="7371" y="621"/>
                    <a:pt x="7778" y="621"/>
                  </a:cubicBezTo>
                  <a:close/>
                  <a:moveTo>
                    <a:pt x="12387" y="2917"/>
                  </a:moveTo>
                  <a:cubicBezTo>
                    <a:pt x="12401" y="2970"/>
                    <a:pt x="12418" y="3019"/>
                    <a:pt x="12429" y="3075"/>
                  </a:cubicBezTo>
                  <a:cubicBezTo>
                    <a:pt x="12511" y="3457"/>
                    <a:pt x="12419" y="3980"/>
                    <a:pt x="12006" y="4149"/>
                  </a:cubicBezTo>
                  <a:cubicBezTo>
                    <a:pt x="11956" y="4170"/>
                    <a:pt x="11914" y="4179"/>
                    <a:pt x="11879" y="4179"/>
                  </a:cubicBezTo>
                  <a:cubicBezTo>
                    <a:pt x="11567" y="4179"/>
                    <a:pt x="11869" y="3407"/>
                    <a:pt x="11970" y="3301"/>
                  </a:cubicBezTo>
                  <a:cubicBezTo>
                    <a:pt x="12101" y="3165"/>
                    <a:pt x="12239" y="3037"/>
                    <a:pt x="12387" y="2917"/>
                  </a:cubicBezTo>
                  <a:close/>
                  <a:moveTo>
                    <a:pt x="14867" y="0"/>
                  </a:moveTo>
                  <a:cubicBezTo>
                    <a:pt x="14849" y="0"/>
                    <a:pt x="14831" y="8"/>
                    <a:pt x="14823" y="27"/>
                  </a:cubicBezTo>
                  <a:cubicBezTo>
                    <a:pt x="14572" y="548"/>
                    <a:pt x="13948" y="963"/>
                    <a:pt x="13512" y="1328"/>
                  </a:cubicBezTo>
                  <a:cubicBezTo>
                    <a:pt x="13194" y="1595"/>
                    <a:pt x="12862" y="1846"/>
                    <a:pt x="12531" y="2099"/>
                  </a:cubicBezTo>
                  <a:cubicBezTo>
                    <a:pt x="12093" y="1536"/>
                    <a:pt x="11388" y="1193"/>
                    <a:pt x="10705" y="701"/>
                  </a:cubicBezTo>
                  <a:cubicBezTo>
                    <a:pt x="10673" y="678"/>
                    <a:pt x="10630" y="667"/>
                    <a:pt x="10586" y="667"/>
                  </a:cubicBezTo>
                  <a:cubicBezTo>
                    <a:pt x="10519" y="667"/>
                    <a:pt x="10450" y="692"/>
                    <a:pt x="10412" y="739"/>
                  </a:cubicBezTo>
                  <a:cubicBezTo>
                    <a:pt x="10164" y="1044"/>
                    <a:pt x="9857" y="1282"/>
                    <a:pt x="9549" y="1516"/>
                  </a:cubicBezTo>
                  <a:cubicBezTo>
                    <a:pt x="9547" y="1419"/>
                    <a:pt x="9536" y="1324"/>
                    <a:pt x="9514" y="1232"/>
                  </a:cubicBezTo>
                  <a:cubicBezTo>
                    <a:pt x="9308" y="405"/>
                    <a:pt x="8643" y="76"/>
                    <a:pt x="7946" y="76"/>
                  </a:cubicBezTo>
                  <a:cubicBezTo>
                    <a:pt x="6937" y="76"/>
                    <a:pt x="5861" y="762"/>
                    <a:pt x="6000" y="1621"/>
                  </a:cubicBezTo>
                  <a:cubicBezTo>
                    <a:pt x="5991" y="1626"/>
                    <a:pt x="5979" y="1624"/>
                    <a:pt x="5971" y="1631"/>
                  </a:cubicBezTo>
                  <a:cubicBezTo>
                    <a:pt x="5192" y="2158"/>
                    <a:pt x="4417" y="2709"/>
                    <a:pt x="3507" y="2983"/>
                  </a:cubicBezTo>
                  <a:cubicBezTo>
                    <a:pt x="3370" y="3024"/>
                    <a:pt x="3229" y="3044"/>
                    <a:pt x="3092" y="3044"/>
                  </a:cubicBezTo>
                  <a:cubicBezTo>
                    <a:pt x="2457" y="3044"/>
                    <a:pt x="1893" y="2613"/>
                    <a:pt x="2060" y="1846"/>
                  </a:cubicBezTo>
                  <a:cubicBezTo>
                    <a:pt x="2078" y="1759"/>
                    <a:pt x="2109" y="1677"/>
                    <a:pt x="2152" y="1600"/>
                  </a:cubicBezTo>
                  <a:cubicBezTo>
                    <a:pt x="2656" y="1298"/>
                    <a:pt x="3220" y="1075"/>
                    <a:pt x="3883" y="944"/>
                  </a:cubicBezTo>
                  <a:cubicBezTo>
                    <a:pt x="3983" y="922"/>
                    <a:pt x="4050" y="819"/>
                    <a:pt x="4052" y="722"/>
                  </a:cubicBezTo>
                  <a:cubicBezTo>
                    <a:pt x="4052" y="689"/>
                    <a:pt x="4052" y="658"/>
                    <a:pt x="4055" y="627"/>
                  </a:cubicBezTo>
                  <a:cubicBezTo>
                    <a:pt x="4057" y="534"/>
                    <a:pt x="3981" y="415"/>
                    <a:pt x="3883" y="401"/>
                  </a:cubicBezTo>
                  <a:cubicBezTo>
                    <a:pt x="3807" y="390"/>
                    <a:pt x="3730" y="385"/>
                    <a:pt x="3652" y="385"/>
                  </a:cubicBezTo>
                  <a:cubicBezTo>
                    <a:pt x="3024" y="385"/>
                    <a:pt x="2320" y="712"/>
                    <a:pt x="1890" y="1193"/>
                  </a:cubicBezTo>
                  <a:cubicBezTo>
                    <a:pt x="1755" y="1275"/>
                    <a:pt x="1624" y="1359"/>
                    <a:pt x="1496" y="1449"/>
                  </a:cubicBezTo>
                  <a:cubicBezTo>
                    <a:pt x="805" y="1931"/>
                    <a:pt x="244" y="2645"/>
                    <a:pt x="19" y="3458"/>
                  </a:cubicBezTo>
                  <a:cubicBezTo>
                    <a:pt x="0" y="3527"/>
                    <a:pt x="52" y="3570"/>
                    <a:pt x="106" y="3570"/>
                  </a:cubicBezTo>
                  <a:cubicBezTo>
                    <a:pt x="135" y="3570"/>
                    <a:pt x="165" y="3557"/>
                    <a:pt x="185" y="3529"/>
                  </a:cubicBezTo>
                  <a:cubicBezTo>
                    <a:pt x="590" y="2957"/>
                    <a:pt x="1019" y="2471"/>
                    <a:pt x="1498" y="2071"/>
                  </a:cubicBezTo>
                  <a:lnTo>
                    <a:pt x="1498" y="2071"/>
                  </a:lnTo>
                  <a:cubicBezTo>
                    <a:pt x="1483" y="2368"/>
                    <a:pt x="1576" y="2683"/>
                    <a:pt x="1834" y="2993"/>
                  </a:cubicBezTo>
                  <a:cubicBezTo>
                    <a:pt x="2183" y="3413"/>
                    <a:pt x="2609" y="3575"/>
                    <a:pt x="3066" y="3575"/>
                  </a:cubicBezTo>
                  <a:cubicBezTo>
                    <a:pt x="4055" y="3575"/>
                    <a:pt x="5186" y="2815"/>
                    <a:pt x="5979" y="2276"/>
                  </a:cubicBezTo>
                  <a:cubicBezTo>
                    <a:pt x="6274" y="2825"/>
                    <a:pt x="6865" y="3062"/>
                    <a:pt x="7483" y="3062"/>
                  </a:cubicBezTo>
                  <a:cubicBezTo>
                    <a:pt x="8270" y="3062"/>
                    <a:pt x="9101" y="2678"/>
                    <a:pt x="9417" y="2069"/>
                  </a:cubicBezTo>
                  <a:cubicBezTo>
                    <a:pt x="9636" y="1948"/>
                    <a:pt x="9842" y="1798"/>
                    <a:pt x="10052" y="1643"/>
                  </a:cubicBezTo>
                  <a:cubicBezTo>
                    <a:pt x="10319" y="1446"/>
                    <a:pt x="10479" y="1361"/>
                    <a:pt x="10632" y="1361"/>
                  </a:cubicBezTo>
                  <a:cubicBezTo>
                    <a:pt x="10807" y="1361"/>
                    <a:pt x="10972" y="1471"/>
                    <a:pt x="11273" y="1651"/>
                  </a:cubicBezTo>
                  <a:cubicBezTo>
                    <a:pt x="11640" y="1869"/>
                    <a:pt x="11937" y="2095"/>
                    <a:pt x="12147" y="2400"/>
                  </a:cubicBezTo>
                  <a:cubicBezTo>
                    <a:pt x="12088" y="2448"/>
                    <a:pt x="12026" y="2492"/>
                    <a:pt x="11968" y="2540"/>
                  </a:cubicBezTo>
                  <a:cubicBezTo>
                    <a:pt x="11379" y="3025"/>
                    <a:pt x="10779" y="3892"/>
                    <a:pt x="11527" y="4546"/>
                  </a:cubicBezTo>
                  <a:cubicBezTo>
                    <a:pt x="11663" y="4665"/>
                    <a:pt x="11803" y="4715"/>
                    <a:pt x="11941" y="4715"/>
                  </a:cubicBezTo>
                  <a:cubicBezTo>
                    <a:pt x="12476" y="4715"/>
                    <a:pt x="12969" y="3954"/>
                    <a:pt x="12971" y="3475"/>
                  </a:cubicBezTo>
                  <a:cubicBezTo>
                    <a:pt x="12971" y="3129"/>
                    <a:pt x="12912" y="2842"/>
                    <a:pt x="12813" y="2592"/>
                  </a:cubicBezTo>
                  <a:cubicBezTo>
                    <a:pt x="13755" y="1907"/>
                    <a:pt x="14819" y="1280"/>
                    <a:pt x="14923" y="55"/>
                  </a:cubicBezTo>
                  <a:cubicBezTo>
                    <a:pt x="14926" y="21"/>
                    <a:pt x="14896" y="0"/>
                    <a:pt x="14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7" name="Google Shape;17247;p29"/>
            <p:cNvSpPr/>
            <p:nvPr/>
          </p:nvSpPr>
          <p:spPr>
            <a:xfrm>
              <a:off x="3935075" y="1756775"/>
              <a:ext cx="112900" cy="139025"/>
            </a:xfrm>
            <a:custGeom>
              <a:avLst/>
              <a:gdLst/>
              <a:ahLst/>
              <a:cxnLst/>
              <a:rect l="l" t="t" r="r" b="b"/>
              <a:pathLst>
                <a:path w="4516" h="5561" extrusionOk="0">
                  <a:moveTo>
                    <a:pt x="3953" y="0"/>
                  </a:moveTo>
                  <a:cubicBezTo>
                    <a:pt x="3924" y="0"/>
                    <a:pt x="3893" y="14"/>
                    <a:pt x="3868" y="48"/>
                  </a:cubicBezTo>
                  <a:cubicBezTo>
                    <a:pt x="3162" y="952"/>
                    <a:pt x="2462" y="1862"/>
                    <a:pt x="1758" y="2769"/>
                  </a:cubicBezTo>
                  <a:cubicBezTo>
                    <a:pt x="1738" y="2699"/>
                    <a:pt x="1717" y="2625"/>
                    <a:pt x="1697" y="2556"/>
                  </a:cubicBezTo>
                  <a:cubicBezTo>
                    <a:pt x="1535" y="2041"/>
                    <a:pt x="1297" y="1444"/>
                    <a:pt x="823" y="1144"/>
                  </a:cubicBezTo>
                  <a:cubicBezTo>
                    <a:pt x="738" y="1089"/>
                    <a:pt x="659" y="1066"/>
                    <a:pt x="587" y="1066"/>
                  </a:cubicBezTo>
                  <a:cubicBezTo>
                    <a:pt x="223" y="1066"/>
                    <a:pt x="19" y="1662"/>
                    <a:pt x="3" y="1952"/>
                  </a:cubicBezTo>
                  <a:cubicBezTo>
                    <a:pt x="1" y="1985"/>
                    <a:pt x="29" y="2005"/>
                    <a:pt x="58" y="2005"/>
                  </a:cubicBezTo>
                  <a:cubicBezTo>
                    <a:pt x="72" y="2005"/>
                    <a:pt x="86" y="2000"/>
                    <a:pt x="96" y="1990"/>
                  </a:cubicBezTo>
                  <a:cubicBezTo>
                    <a:pt x="206" y="1887"/>
                    <a:pt x="391" y="1602"/>
                    <a:pt x="589" y="1602"/>
                  </a:cubicBezTo>
                  <a:cubicBezTo>
                    <a:pt x="663" y="1602"/>
                    <a:pt x="738" y="1641"/>
                    <a:pt x="811" y="1744"/>
                  </a:cubicBezTo>
                  <a:cubicBezTo>
                    <a:pt x="931" y="1910"/>
                    <a:pt x="1036" y="2125"/>
                    <a:pt x="1112" y="2312"/>
                  </a:cubicBezTo>
                  <a:cubicBezTo>
                    <a:pt x="1231" y="2608"/>
                    <a:pt x="1312" y="2925"/>
                    <a:pt x="1399" y="3232"/>
                  </a:cubicBezTo>
                  <a:cubicBezTo>
                    <a:pt x="880" y="3906"/>
                    <a:pt x="387" y="4618"/>
                    <a:pt x="277" y="5474"/>
                  </a:cubicBezTo>
                  <a:cubicBezTo>
                    <a:pt x="271" y="5514"/>
                    <a:pt x="309" y="5541"/>
                    <a:pt x="345" y="5541"/>
                  </a:cubicBezTo>
                  <a:cubicBezTo>
                    <a:pt x="362" y="5541"/>
                    <a:pt x="378" y="5535"/>
                    <a:pt x="390" y="5522"/>
                  </a:cubicBezTo>
                  <a:cubicBezTo>
                    <a:pt x="841" y="5013"/>
                    <a:pt x="1208" y="4433"/>
                    <a:pt x="1584" y="3857"/>
                  </a:cubicBezTo>
                  <a:cubicBezTo>
                    <a:pt x="1707" y="4247"/>
                    <a:pt x="1847" y="4633"/>
                    <a:pt x="2050" y="4989"/>
                  </a:cubicBezTo>
                  <a:cubicBezTo>
                    <a:pt x="2284" y="5399"/>
                    <a:pt x="2564" y="5560"/>
                    <a:pt x="2850" y="5560"/>
                  </a:cubicBezTo>
                  <a:cubicBezTo>
                    <a:pt x="3484" y="5560"/>
                    <a:pt x="4153" y="4774"/>
                    <a:pt x="4452" y="4165"/>
                  </a:cubicBezTo>
                  <a:cubicBezTo>
                    <a:pt x="4516" y="4039"/>
                    <a:pt x="4478" y="3924"/>
                    <a:pt x="4368" y="3842"/>
                  </a:cubicBezTo>
                  <a:cubicBezTo>
                    <a:pt x="4189" y="3706"/>
                    <a:pt x="4096" y="3717"/>
                    <a:pt x="3868" y="3711"/>
                  </a:cubicBezTo>
                  <a:cubicBezTo>
                    <a:pt x="3823" y="3711"/>
                    <a:pt x="3800" y="3765"/>
                    <a:pt x="3831" y="3796"/>
                  </a:cubicBezTo>
                  <a:cubicBezTo>
                    <a:pt x="4142" y="4131"/>
                    <a:pt x="3454" y="4685"/>
                    <a:pt x="3241" y="4882"/>
                  </a:cubicBezTo>
                  <a:cubicBezTo>
                    <a:pt x="3122" y="4992"/>
                    <a:pt x="3014" y="5037"/>
                    <a:pt x="2915" y="5037"/>
                  </a:cubicBezTo>
                  <a:cubicBezTo>
                    <a:pt x="2714" y="5037"/>
                    <a:pt x="2553" y="4847"/>
                    <a:pt x="2422" y="4626"/>
                  </a:cubicBezTo>
                  <a:cubicBezTo>
                    <a:pt x="2193" y="4241"/>
                    <a:pt x="2053" y="3798"/>
                    <a:pt x="1929" y="3355"/>
                  </a:cubicBezTo>
                  <a:cubicBezTo>
                    <a:pt x="2016" y="3229"/>
                    <a:pt x="2099" y="3101"/>
                    <a:pt x="2191" y="2979"/>
                  </a:cubicBezTo>
                  <a:cubicBezTo>
                    <a:pt x="2860" y="2092"/>
                    <a:pt x="3623" y="1232"/>
                    <a:pt x="4078" y="210"/>
                  </a:cubicBezTo>
                  <a:cubicBezTo>
                    <a:pt x="4119" y="115"/>
                    <a:pt x="4038" y="0"/>
                    <a:pt x="39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8" name="Google Shape;17248;p29"/>
            <p:cNvSpPr/>
            <p:nvPr/>
          </p:nvSpPr>
          <p:spPr>
            <a:xfrm>
              <a:off x="474950" y="2770750"/>
              <a:ext cx="47400" cy="252925"/>
            </a:xfrm>
            <a:custGeom>
              <a:avLst/>
              <a:gdLst/>
              <a:ahLst/>
              <a:cxnLst/>
              <a:rect l="l" t="t" r="r" b="b"/>
              <a:pathLst>
                <a:path w="1896" h="10117" extrusionOk="0">
                  <a:moveTo>
                    <a:pt x="1822" y="1"/>
                  </a:moveTo>
                  <a:cubicBezTo>
                    <a:pt x="1808" y="1"/>
                    <a:pt x="1793" y="6"/>
                    <a:pt x="1782" y="19"/>
                  </a:cubicBezTo>
                  <a:cubicBezTo>
                    <a:pt x="663" y="1242"/>
                    <a:pt x="243" y="3211"/>
                    <a:pt x="89" y="4812"/>
                  </a:cubicBezTo>
                  <a:cubicBezTo>
                    <a:pt x="0" y="5749"/>
                    <a:pt x="73" y="6689"/>
                    <a:pt x="207" y="7615"/>
                  </a:cubicBezTo>
                  <a:cubicBezTo>
                    <a:pt x="327" y="8432"/>
                    <a:pt x="460" y="9453"/>
                    <a:pt x="1032" y="10086"/>
                  </a:cubicBezTo>
                  <a:cubicBezTo>
                    <a:pt x="1052" y="10107"/>
                    <a:pt x="1075" y="10116"/>
                    <a:pt x="1097" y="10116"/>
                  </a:cubicBezTo>
                  <a:cubicBezTo>
                    <a:pt x="1148" y="10116"/>
                    <a:pt x="1198" y="10071"/>
                    <a:pt x="1201" y="10015"/>
                  </a:cubicBezTo>
                  <a:cubicBezTo>
                    <a:pt x="1252" y="9261"/>
                    <a:pt x="908" y="8488"/>
                    <a:pt x="758" y="7751"/>
                  </a:cubicBezTo>
                  <a:cubicBezTo>
                    <a:pt x="581" y="6874"/>
                    <a:pt x="532" y="5977"/>
                    <a:pt x="555" y="5084"/>
                  </a:cubicBezTo>
                  <a:cubicBezTo>
                    <a:pt x="576" y="4192"/>
                    <a:pt x="740" y="3308"/>
                    <a:pt x="978" y="2450"/>
                  </a:cubicBezTo>
                  <a:cubicBezTo>
                    <a:pt x="1205" y="1628"/>
                    <a:pt x="1633" y="886"/>
                    <a:pt x="1884" y="76"/>
                  </a:cubicBezTo>
                  <a:cubicBezTo>
                    <a:pt x="1895" y="36"/>
                    <a:pt x="1859" y="1"/>
                    <a:pt x="18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49" name="Google Shape;17249;p29"/>
            <p:cNvSpPr/>
            <p:nvPr/>
          </p:nvSpPr>
          <p:spPr>
            <a:xfrm>
              <a:off x="533800" y="2832400"/>
              <a:ext cx="163025" cy="132225"/>
            </a:xfrm>
            <a:custGeom>
              <a:avLst/>
              <a:gdLst/>
              <a:ahLst/>
              <a:cxnLst/>
              <a:rect l="l" t="t" r="r" b="b"/>
              <a:pathLst>
                <a:path w="6521" h="5289" extrusionOk="0">
                  <a:moveTo>
                    <a:pt x="1839" y="0"/>
                  </a:moveTo>
                  <a:cubicBezTo>
                    <a:pt x="1159" y="0"/>
                    <a:pt x="376" y="261"/>
                    <a:pt x="15" y="709"/>
                  </a:cubicBezTo>
                  <a:cubicBezTo>
                    <a:pt x="0" y="725"/>
                    <a:pt x="10" y="751"/>
                    <a:pt x="33" y="751"/>
                  </a:cubicBezTo>
                  <a:cubicBezTo>
                    <a:pt x="72" y="754"/>
                    <a:pt x="110" y="756"/>
                    <a:pt x="148" y="756"/>
                  </a:cubicBezTo>
                  <a:cubicBezTo>
                    <a:pt x="503" y="756"/>
                    <a:pt x="815" y="638"/>
                    <a:pt x="1182" y="543"/>
                  </a:cubicBezTo>
                  <a:cubicBezTo>
                    <a:pt x="1369" y="494"/>
                    <a:pt x="1562" y="469"/>
                    <a:pt x="1756" y="469"/>
                  </a:cubicBezTo>
                  <a:cubicBezTo>
                    <a:pt x="1850" y="469"/>
                    <a:pt x="1944" y="475"/>
                    <a:pt x="2038" y="487"/>
                  </a:cubicBezTo>
                  <a:lnTo>
                    <a:pt x="2038" y="487"/>
                  </a:lnTo>
                  <a:cubicBezTo>
                    <a:pt x="2026" y="487"/>
                    <a:pt x="2014" y="492"/>
                    <a:pt x="2003" y="499"/>
                  </a:cubicBezTo>
                  <a:lnTo>
                    <a:pt x="1946" y="540"/>
                  </a:lnTo>
                  <a:cubicBezTo>
                    <a:pt x="1930" y="550"/>
                    <a:pt x="1926" y="573"/>
                    <a:pt x="1939" y="586"/>
                  </a:cubicBezTo>
                  <a:cubicBezTo>
                    <a:pt x="1946" y="591"/>
                    <a:pt x="1820" y="1168"/>
                    <a:pt x="1815" y="1209"/>
                  </a:cubicBezTo>
                  <a:cubicBezTo>
                    <a:pt x="1752" y="1780"/>
                    <a:pt x="1890" y="2433"/>
                    <a:pt x="1941" y="3004"/>
                  </a:cubicBezTo>
                  <a:cubicBezTo>
                    <a:pt x="1977" y="3427"/>
                    <a:pt x="2030" y="3850"/>
                    <a:pt x="2087" y="4272"/>
                  </a:cubicBezTo>
                  <a:cubicBezTo>
                    <a:pt x="2122" y="4534"/>
                    <a:pt x="2051" y="4859"/>
                    <a:pt x="2166" y="5102"/>
                  </a:cubicBezTo>
                  <a:cubicBezTo>
                    <a:pt x="2199" y="5173"/>
                    <a:pt x="2252" y="5203"/>
                    <a:pt x="2307" y="5203"/>
                  </a:cubicBezTo>
                  <a:cubicBezTo>
                    <a:pt x="2362" y="5203"/>
                    <a:pt x="2420" y="5173"/>
                    <a:pt x="2461" y="5126"/>
                  </a:cubicBezTo>
                  <a:lnTo>
                    <a:pt x="2469" y="5141"/>
                  </a:lnTo>
                  <a:cubicBezTo>
                    <a:pt x="2881" y="4656"/>
                    <a:pt x="2461" y="3532"/>
                    <a:pt x="2404" y="3004"/>
                  </a:cubicBezTo>
                  <a:cubicBezTo>
                    <a:pt x="2338" y="2407"/>
                    <a:pt x="2299" y="1808"/>
                    <a:pt x="2235" y="1209"/>
                  </a:cubicBezTo>
                  <a:cubicBezTo>
                    <a:pt x="2208" y="970"/>
                    <a:pt x="2317" y="687"/>
                    <a:pt x="2103" y="510"/>
                  </a:cubicBezTo>
                  <a:cubicBezTo>
                    <a:pt x="2090" y="499"/>
                    <a:pt x="2074" y="492"/>
                    <a:pt x="2058" y="487"/>
                  </a:cubicBezTo>
                  <a:lnTo>
                    <a:pt x="2058" y="487"/>
                  </a:lnTo>
                  <a:cubicBezTo>
                    <a:pt x="2407" y="533"/>
                    <a:pt x="2733" y="660"/>
                    <a:pt x="3066" y="815"/>
                  </a:cubicBezTo>
                  <a:cubicBezTo>
                    <a:pt x="2886" y="1467"/>
                    <a:pt x="2973" y="2297"/>
                    <a:pt x="3025" y="2941"/>
                  </a:cubicBezTo>
                  <a:cubicBezTo>
                    <a:pt x="3073" y="3527"/>
                    <a:pt x="3065" y="4109"/>
                    <a:pt x="3283" y="4664"/>
                  </a:cubicBezTo>
                  <a:cubicBezTo>
                    <a:pt x="3456" y="5104"/>
                    <a:pt x="3774" y="5288"/>
                    <a:pt x="4107" y="5288"/>
                  </a:cubicBezTo>
                  <a:cubicBezTo>
                    <a:pt x="4596" y="5288"/>
                    <a:pt x="5115" y="4889"/>
                    <a:pt x="5248" y="4314"/>
                  </a:cubicBezTo>
                  <a:cubicBezTo>
                    <a:pt x="5265" y="4242"/>
                    <a:pt x="5251" y="4159"/>
                    <a:pt x="5194" y="4108"/>
                  </a:cubicBezTo>
                  <a:cubicBezTo>
                    <a:pt x="5145" y="4064"/>
                    <a:pt x="5094" y="4037"/>
                    <a:pt x="5040" y="4037"/>
                  </a:cubicBezTo>
                  <a:cubicBezTo>
                    <a:pt x="4993" y="4037"/>
                    <a:pt x="4944" y="4058"/>
                    <a:pt x="4894" y="4108"/>
                  </a:cubicBezTo>
                  <a:cubicBezTo>
                    <a:pt x="4749" y="4253"/>
                    <a:pt x="4469" y="4812"/>
                    <a:pt x="4141" y="4812"/>
                  </a:cubicBezTo>
                  <a:cubicBezTo>
                    <a:pt x="4035" y="4812"/>
                    <a:pt x="3924" y="4754"/>
                    <a:pt x="3811" y="4606"/>
                  </a:cubicBezTo>
                  <a:cubicBezTo>
                    <a:pt x="3662" y="4408"/>
                    <a:pt x="3624" y="4114"/>
                    <a:pt x="3583" y="3876"/>
                  </a:cubicBezTo>
                  <a:cubicBezTo>
                    <a:pt x="3490" y="3355"/>
                    <a:pt x="3463" y="2789"/>
                    <a:pt x="3429" y="2259"/>
                  </a:cubicBezTo>
                  <a:cubicBezTo>
                    <a:pt x="3401" y="1836"/>
                    <a:pt x="3458" y="1365"/>
                    <a:pt x="3342" y="952"/>
                  </a:cubicBezTo>
                  <a:lnTo>
                    <a:pt x="3342" y="952"/>
                  </a:lnTo>
                  <a:cubicBezTo>
                    <a:pt x="3439" y="1002"/>
                    <a:pt x="3534" y="1052"/>
                    <a:pt x="3632" y="1104"/>
                  </a:cubicBezTo>
                  <a:cubicBezTo>
                    <a:pt x="4065" y="1334"/>
                    <a:pt x="4734" y="1584"/>
                    <a:pt x="5323" y="1584"/>
                  </a:cubicBezTo>
                  <a:cubicBezTo>
                    <a:pt x="5887" y="1584"/>
                    <a:pt x="6377" y="1355"/>
                    <a:pt x="6515" y="661"/>
                  </a:cubicBezTo>
                  <a:cubicBezTo>
                    <a:pt x="6520" y="628"/>
                    <a:pt x="6496" y="585"/>
                    <a:pt x="6459" y="585"/>
                  </a:cubicBezTo>
                  <a:cubicBezTo>
                    <a:pt x="6453" y="585"/>
                    <a:pt x="6446" y="586"/>
                    <a:pt x="6439" y="589"/>
                  </a:cubicBezTo>
                  <a:cubicBezTo>
                    <a:pt x="6090" y="720"/>
                    <a:pt x="5853" y="986"/>
                    <a:pt x="5504" y="1124"/>
                  </a:cubicBezTo>
                  <a:cubicBezTo>
                    <a:pt x="5393" y="1168"/>
                    <a:pt x="5278" y="1186"/>
                    <a:pt x="5161" y="1186"/>
                  </a:cubicBezTo>
                  <a:cubicBezTo>
                    <a:pt x="4836" y="1186"/>
                    <a:pt x="4501" y="1044"/>
                    <a:pt x="4221" y="919"/>
                  </a:cubicBezTo>
                  <a:cubicBezTo>
                    <a:pt x="3624" y="650"/>
                    <a:pt x="3083" y="290"/>
                    <a:pt x="2456" y="87"/>
                  </a:cubicBezTo>
                  <a:cubicBezTo>
                    <a:pt x="2274" y="28"/>
                    <a:pt x="2062" y="0"/>
                    <a:pt x="1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0" name="Google Shape;17250;p29"/>
            <p:cNvSpPr/>
            <p:nvPr/>
          </p:nvSpPr>
          <p:spPr>
            <a:xfrm>
              <a:off x="707150" y="2794875"/>
              <a:ext cx="88425" cy="186150"/>
            </a:xfrm>
            <a:custGeom>
              <a:avLst/>
              <a:gdLst/>
              <a:ahLst/>
              <a:cxnLst/>
              <a:rect l="l" t="t" r="r" b="b"/>
              <a:pathLst>
                <a:path w="3537" h="7446" extrusionOk="0">
                  <a:moveTo>
                    <a:pt x="1754" y="459"/>
                  </a:moveTo>
                  <a:cubicBezTo>
                    <a:pt x="2007" y="1317"/>
                    <a:pt x="1388" y="2321"/>
                    <a:pt x="796" y="3169"/>
                  </a:cubicBezTo>
                  <a:cubicBezTo>
                    <a:pt x="909" y="2224"/>
                    <a:pt x="1100" y="1134"/>
                    <a:pt x="1754" y="459"/>
                  </a:cubicBezTo>
                  <a:close/>
                  <a:moveTo>
                    <a:pt x="1603" y="3840"/>
                  </a:moveTo>
                  <a:cubicBezTo>
                    <a:pt x="1665" y="3840"/>
                    <a:pt x="1710" y="3883"/>
                    <a:pt x="1720" y="3996"/>
                  </a:cubicBezTo>
                  <a:cubicBezTo>
                    <a:pt x="1734" y="4170"/>
                    <a:pt x="1675" y="4346"/>
                    <a:pt x="1621" y="4508"/>
                  </a:cubicBezTo>
                  <a:cubicBezTo>
                    <a:pt x="1513" y="4838"/>
                    <a:pt x="1287" y="5166"/>
                    <a:pt x="972" y="5313"/>
                  </a:cubicBezTo>
                  <a:cubicBezTo>
                    <a:pt x="945" y="5271"/>
                    <a:pt x="921" y="5226"/>
                    <a:pt x="898" y="5189"/>
                  </a:cubicBezTo>
                  <a:cubicBezTo>
                    <a:pt x="863" y="5130"/>
                    <a:pt x="804" y="5090"/>
                    <a:pt x="739" y="5082"/>
                  </a:cubicBezTo>
                  <a:cubicBezTo>
                    <a:pt x="814" y="4800"/>
                    <a:pt x="914" y="4526"/>
                    <a:pt x="1065" y="4268"/>
                  </a:cubicBezTo>
                  <a:cubicBezTo>
                    <a:pt x="1118" y="4178"/>
                    <a:pt x="1429" y="3840"/>
                    <a:pt x="1603" y="3840"/>
                  </a:cubicBezTo>
                  <a:close/>
                  <a:moveTo>
                    <a:pt x="1835" y="1"/>
                  </a:moveTo>
                  <a:cubicBezTo>
                    <a:pt x="1788" y="1"/>
                    <a:pt x="1739" y="19"/>
                    <a:pt x="1702" y="48"/>
                  </a:cubicBezTo>
                  <a:cubicBezTo>
                    <a:pt x="844" y="730"/>
                    <a:pt x="629" y="1954"/>
                    <a:pt x="468" y="2976"/>
                  </a:cubicBezTo>
                  <a:cubicBezTo>
                    <a:pt x="425" y="3243"/>
                    <a:pt x="393" y="3514"/>
                    <a:pt x="361" y="3785"/>
                  </a:cubicBezTo>
                  <a:cubicBezTo>
                    <a:pt x="271" y="3914"/>
                    <a:pt x="186" y="4039"/>
                    <a:pt x="115" y="4154"/>
                  </a:cubicBezTo>
                  <a:cubicBezTo>
                    <a:pt x="93" y="4191"/>
                    <a:pt x="125" y="4236"/>
                    <a:pt x="162" y="4236"/>
                  </a:cubicBezTo>
                  <a:cubicBezTo>
                    <a:pt x="171" y="4236"/>
                    <a:pt x="180" y="4234"/>
                    <a:pt x="189" y="4227"/>
                  </a:cubicBezTo>
                  <a:cubicBezTo>
                    <a:pt x="232" y="4200"/>
                    <a:pt x="276" y="4165"/>
                    <a:pt x="319" y="4132"/>
                  </a:cubicBezTo>
                  <a:lnTo>
                    <a:pt x="319" y="4132"/>
                  </a:lnTo>
                  <a:cubicBezTo>
                    <a:pt x="276" y="4531"/>
                    <a:pt x="238" y="4930"/>
                    <a:pt x="202" y="5330"/>
                  </a:cubicBezTo>
                  <a:cubicBezTo>
                    <a:pt x="89" y="5963"/>
                    <a:pt x="79" y="6632"/>
                    <a:pt x="1" y="7233"/>
                  </a:cubicBezTo>
                  <a:lnTo>
                    <a:pt x="10" y="7233"/>
                  </a:lnTo>
                  <a:cubicBezTo>
                    <a:pt x="24" y="7362"/>
                    <a:pt x="145" y="7446"/>
                    <a:pt x="253" y="7446"/>
                  </a:cubicBezTo>
                  <a:cubicBezTo>
                    <a:pt x="333" y="7446"/>
                    <a:pt x="407" y="7399"/>
                    <a:pt x="424" y="7290"/>
                  </a:cubicBezTo>
                  <a:cubicBezTo>
                    <a:pt x="427" y="7270"/>
                    <a:pt x="429" y="7251"/>
                    <a:pt x="430" y="7233"/>
                  </a:cubicBezTo>
                  <a:lnTo>
                    <a:pt x="430" y="7228"/>
                  </a:lnTo>
                  <a:cubicBezTo>
                    <a:pt x="496" y="6775"/>
                    <a:pt x="527" y="6307"/>
                    <a:pt x="588" y="5847"/>
                  </a:cubicBezTo>
                  <a:cubicBezTo>
                    <a:pt x="606" y="5853"/>
                    <a:pt x="624" y="5856"/>
                    <a:pt x="642" y="5858"/>
                  </a:cubicBezTo>
                  <a:cubicBezTo>
                    <a:pt x="688" y="5856"/>
                    <a:pt x="729" y="5848"/>
                    <a:pt x="773" y="5843"/>
                  </a:cubicBezTo>
                  <a:cubicBezTo>
                    <a:pt x="1057" y="6253"/>
                    <a:pt x="1385" y="6614"/>
                    <a:pt x="1866" y="6813"/>
                  </a:cubicBezTo>
                  <a:cubicBezTo>
                    <a:pt x="1983" y="6862"/>
                    <a:pt x="2104" y="6883"/>
                    <a:pt x="2224" y="6883"/>
                  </a:cubicBezTo>
                  <a:cubicBezTo>
                    <a:pt x="2753" y="6883"/>
                    <a:pt x="3272" y="6455"/>
                    <a:pt x="3486" y="6012"/>
                  </a:cubicBezTo>
                  <a:cubicBezTo>
                    <a:pt x="3536" y="5920"/>
                    <a:pt x="3463" y="5819"/>
                    <a:pt x="3371" y="5819"/>
                  </a:cubicBezTo>
                  <a:cubicBezTo>
                    <a:pt x="3351" y="5819"/>
                    <a:pt x="3330" y="5824"/>
                    <a:pt x="3309" y="5835"/>
                  </a:cubicBezTo>
                  <a:cubicBezTo>
                    <a:pt x="2928" y="6022"/>
                    <a:pt x="2611" y="6359"/>
                    <a:pt x="2177" y="6359"/>
                  </a:cubicBezTo>
                  <a:cubicBezTo>
                    <a:pt x="2119" y="6359"/>
                    <a:pt x="2060" y="6353"/>
                    <a:pt x="1999" y="6340"/>
                  </a:cubicBezTo>
                  <a:cubicBezTo>
                    <a:pt x="1684" y="6276"/>
                    <a:pt x="1426" y="5999"/>
                    <a:pt x="1219" y="5705"/>
                  </a:cubicBezTo>
                  <a:cubicBezTo>
                    <a:pt x="1567" y="5522"/>
                    <a:pt x="1825" y="5192"/>
                    <a:pt x="2002" y="4813"/>
                  </a:cubicBezTo>
                  <a:cubicBezTo>
                    <a:pt x="2153" y="4490"/>
                    <a:pt x="2382" y="3648"/>
                    <a:pt x="1918" y="3433"/>
                  </a:cubicBezTo>
                  <a:cubicBezTo>
                    <a:pt x="1819" y="3387"/>
                    <a:pt x="1722" y="3367"/>
                    <a:pt x="1628" y="3367"/>
                  </a:cubicBezTo>
                  <a:cubicBezTo>
                    <a:pt x="1256" y="3367"/>
                    <a:pt x="930" y="3688"/>
                    <a:pt x="709" y="4006"/>
                  </a:cubicBezTo>
                  <a:cubicBezTo>
                    <a:pt x="716" y="3924"/>
                    <a:pt x="724" y="3844"/>
                    <a:pt x="730" y="3763"/>
                  </a:cubicBezTo>
                  <a:cubicBezTo>
                    <a:pt x="1639" y="2827"/>
                    <a:pt x="2481" y="1153"/>
                    <a:pt x="1969" y="82"/>
                  </a:cubicBezTo>
                  <a:cubicBezTo>
                    <a:pt x="1941" y="24"/>
                    <a:pt x="1890" y="1"/>
                    <a:pt x="18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1" name="Google Shape;17251;p29"/>
            <p:cNvSpPr/>
            <p:nvPr/>
          </p:nvSpPr>
          <p:spPr>
            <a:xfrm>
              <a:off x="813800" y="2916675"/>
              <a:ext cx="23750" cy="70775"/>
            </a:xfrm>
            <a:custGeom>
              <a:avLst/>
              <a:gdLst/>
              <a:ahLst/>
              <a:cxnLst/>
              <a:rect l="l" t="t" r="r" b="b"/>
              <a:pathLst>
                <a:path w="950" h="2831" extrusionOk="0">
                  <a:moveTo>
                    <a:pt x="78" y="1"/>
                  </a:moveTo>
                  <a:cubicBezTo>
                    <a:pt x="37" y="1"/>
                    <a:pt x="1" y="44"/>
                    <a:pt x="21" y="89"/>
                  </a:cubicBezTo>
                  <a:cubicBezTo>
                    <a:pt x="398" y="881"/>
                    <a:pt x="269" y="1957"/>
                    <a:pt x="31" y="2776"/>
                  </a:cubicBezTo>
                  <a:cubicBezTo>
                    <a:pt x="21" y="2809"/>
                    <a:pt x="46" y="2830"/>
                    <a:pt x="73" y="2830"/>
                  </a:cubicBezTo>
                  <a:cubicBezTo>
                    <a:pt x="87" y="2830"/>
                    <a:pt x="101" y="2824"/>
                    <a:pt x="111" y="2810"/>
                  </a:cubicBezTo>
                  <a:cubicBezTo>
                    <a:pt x="661" y="2005"/>
                    <a:pt x="949" y="740"/>
                    <a:pt x="116" y="15"/>
                  </a:cubicBezTo>
                  <a:cubicBezTo>
                    <a:pt x="104" y="5"/>
                    <a:pt x="91" y="1"/>
                    <a:pt x="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2" name="Google Shape;17252;p29"/>
            <p:cNvSpPr/>
            <p:nvPr/>
          </p:nvSpPr>
          <p:spPr>
            <a:xfrm>
              <a:off x="857700" y="2817350"/>
              <a:ext cx="107550" cy="152725"/>
            </a:xfrm>
            <a:custGeom>
              <a:avLst/>
              <a:gdLst/>
              <a:ahLst/>
              <a:cxnLst/>
              <a:rect l="l" t="t" r="r" b="b"/>
              <a:pathLst>
                <a:path w="4302" h="6109" extrusionOk="0">
                  <a:moveTo>
                    <a:pt x="2086" y="532"/>
                  </a:moveTo>
                  <a:cubicBezTo>
                    <a:pt x="2174" y="532"/>
                    <a:pt x="2262" y="545"/>
                    <a:pt x="2351" y="571"/>
                  </a:cubicBezTo>
                  <a:cubicBezTo>
                    <a:pt x="3385" y="874"/>
                    <a:pt x="3696" y="2512"/>
                    <a:pt x="3682" y="3406"/>
                  </a:cubicBezTo>
                  <a:cubicBezTo>
                    <a:pt x="3672" y="4006"/>
                    <a:pt x="3477" y="4601"/>
                    <a:pt x="3065" y="5044"/>
                  </a:cubicBezTo>
                  <a:cubicBezTo>
                    <a:pt x="2774" y="5357"/>
                    <a:pt x="2308" y="5593"/>
                    <a:pt x="1867" y="5593"/>
                  </a:cubicBezTo>
                  <a:cubicBezTo>
                    <a:pt x="1623" y="5593"/>
                    <a:pt x="1387" y="5521"/>
                    <a:pt x="1193" y="5349"/>
                  </a:cubicBezTo>
                  <a:cubicBezTo>
                    <a:pt x="891" y="5084"/>
                    <a:pt x="701" y="4708"/>
                    <a:pt x="583" y="4285"/>
                  </a:cubicBezTo>
                  <a:cubicBezTo>
                    <a:pt x="593" y="3332"/>
                    <a:pt x="434" y="2316"/>
                    <a:pt x="840" y="1450"/>
                  </a:cubicBezTo>
                  <a:cubicBezTo>
                    <a:pt x="1060" y="980"/>
                    <a:pt x="1554" y="532"/>
                    <a:pt x="2086" y="532"/>
                  </a:cubicBezTo>
                  <a:close/>
                  <a:moveTo>
                    <a:pt x="2070" y="0"/>
                  </a:moveTo>
                  <a:cubicBezTo>
                    <a:pt x="1518" y="0"/>
                    <a:pt x="987" y="370"/>
                    <a:pt x="663" y="796"/>
                  </a:cubicBezTo>
                  <a:cubicBezTo>
                    <a:pt x="73" y="1575"/>
                    <a:pt x="0" y="2451"/>
                    <a:pt x="130" y="3332"/>
                  </a:cubicBezTo>
                  <a:cubicBezTo>
                    <a:pt x="120" y="4387"/>
                    <a:pt x="402" y="5468"/>
                    <a:pt x="1188" y="5940"/>
                  </a:cubicBezTo>
                  <a:cubicBezTo>
                    <a:pt x="1385" y="6058"/>
                    <a:pt x="1613" y="6109"/>
                    <a:pt x="1848" y="6109"/>
                  </a:cubicBezTo>
                  <a:cubicBezTo>
                    <a:pt x="2356" y="6109"/>
                    <a:pt x="2899" y="5873"/>
                    <a:pt x="3250" y="5577"/>
                  </a:cubicBezTo>
                  <a:cubicBezTo>
                    <a:pt x="3865" y="5057"/>
                    <a:pt x="4128" y="4321"/>
                    <a:pt x="4195" y="3535"/>
                  </a:cubicBezTo>
                  <a:cubicBezTo>
                    <a:pt x="4302" y="2290"/>
                    <a:pt x="3726" y="315"/>
                    <a:pt x="2312" y="25"/>
                  </a:cubicBezTo>
                  <a:cubicBezTo>
                    <a:pt x="2231" y="8"/>
                    <a:pt x="2150" y="0"/>
                    <a:pt x="2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3" name="Google Shape;17253;p29"/>
            <p:cNvSpPr/>
            <p:nvPr/>
          </p:nvSpPr>
          <p:spPr>
            <a:xfrm>
              <a:off x="965350" y="2768425"/>
              <a:ext cx="47975" cy="249175"/>
            </a:xfrm>
            <a:custGeom>
              <a:avLst/>
              <a:gdLst/>
              <a:ahLst/>
              <a:cxnLst/>
              <a:rect l="l" t="t" r="r" b="b"/>
              <a:pathLst>
                <a:path w="1919" h="9967" extrusionOk="0">
                  <a:moveTo>
                    <a:pt x="60" y="0"/>
                  </a:moveTo>
                  <a:cubicBezTo>
                    <a:pt x="4" y="0"/>
                    <a:pt x="1" y="74"/>
                    <a:pt x="47" y="92"/>
                  </a:cubicBezTo>
                  <a:cubicBezTo>
                    <a:pt x="562" y="292"/>
                    <a:pt x="724" y="1394"/>
                    <a:pt x="837" y="1850"/>
                  </a:cubicBezTo>
                  <a:cubicBezTo>
                    <a:pt x="998" y="2497"/>
                    <a:pt x="1113" y="3163"/>
                    <a:pt x="1200" y="3822"/>
                  </a:cubicBezTo>
                  <a:cubicBezTo>
                    <a:pt x="1482" y="5966"/>
                    <a:pt x="637" y="7820"/>
                    <a:pt x="312" y="9877"/>
                  </a:cubicBezTo>
                  <a:cubicBezTo>
                    <a:pt x="305" y="9926"/>
                    <a:pt x="346" y="9966"/>
                    <a:pt x="387" y="9966"/>
                  </a:cubicBezTo>
                  <a:cubicBezTo>
                    <a:pt x="408" y="9966"/>
                    <a:pt x="428" y="9956"/>
                    <a:pt x="442" y="9931"/>
                  </a:cubicBezTo>
                  <a:cubicBezTo>
                    <a:pt x="1490" y="8025"/>
                    <a:pt x="1918" y="5681"/>
                    <a:pt x="1577" y="3522"/>
                  </a:cubicBezTo>
                  <a:cubicBezTo>
                    <a:pt x="1439" y="2651"/>
                    <a:pt x="1242" y="1778"/>
                    <a:pt x="921" y="953"/>
                  </a:cubicBezTo>
                  <a:cubicBezTo>
                    <a:pt x="775" y="581"/>
                    <a:pt x="537" y="5"/>
                    <a:pt x="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4" name="Google Shape;17254;p29"/>
            <p:cNvSpPr/>
            <p:nvPr/>
          </p:nvSpPr>
          <p:spPr>
            <a:xfrm>
              <a:off x="1050400" y="2895450"/>
              <a:ext cx="15050" cy="22900"/>
            </a:xfrm>
            <a:custGeom>
              <a:avLst/>
              <a:gdLst/>
              <a:ahLst/>
              <a:cxnLst/>
              <a:rect l="l" t="t" r="r" b="b"/>
              <a:pathLst>
                <a:path w="602" h="916" extrusionOk="0">
                  <a:moveTo>
                    <a:pt x="283" y="0"/>
                  </a:moveTo>
                  <a:cubicBezTo>
                    <a:pt x="238" y="0"/>
                    <a:pt x="193" y="18"/>
                    <a:pt x="155" y="58"/>
                  </a:cubicBezTo>
                  <a:cubicBezTo>
                    <a:pt x="45" y="173"/>
                    <a:pt x="55" y="377"/>
                    <a:pt x="45" y="526"/>
                  </a:cubicBezTo>
                  <a:cubicBezTo>
                    <a:pt x="39" y="610"/>
                    <a:pt x="1" y="880"/>
                    <a:pt x="121" y="910"/>
                  </a:cubicBezTo>
                  <a:cubicBezTo>
                    <a:pt x="137" y="914"/>
                    <a:pt x="153" y="916"/>
                    <a:pt x="168" y="916"/>
                  </a:cubicBezTo>
                  <a:cubicBezTo>
                    <a:pt x="450" y="916"/>
                    <a:pt x="602" y="280"/>
                    <a:pt x="463" y="98"/>
                  </a:cubicBezTo>
                  <a:cubicBezTo>
                    <a:pt x="419" y="40"/>
                    <a:pt x="351" y="0"/>
                    <a:pt x="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5" name="Google Shape;17255;p29"/>
            <p:cNvSpPr/>
            <p:nvPr/>
          </p:nvSpPr>
          <p:spPr>
            <a:xfrm>
              <a:off x="1047450" y="2935175"/>
              <a:ext cx="23525" cy="92300"/>
            </a:xfrm>
            <a:custGeom>
              <a:avLst/>
              <a:gdLst/>
              <a:ahLst/>
              <a:cxnLst/>
              <a:rect l="l" t="t" r="r" b="b"/>
              <a:pathLst>
                <a:path w="941" h="3692" extrusionOk="0">
                  <a:moveTo>
                    <a:pt x="367" y="0"/>
                  </a:moveTo>
                  <a:cubicBezTo>
                    <a:pt x="331" y="0"/>
                    <a:pt x="293" y="27"/>
                    <a:pt x="296" y="67"/>
                  </a:cubicBezTo>
                  <a:cubicBezTo>
                    <a:pt x="380" y="1270"/>
                    <a:pt x="114" y="2461"/>
                    <a:pt x="2" y="3653"/>
                  </a:cubicBezTo>
                  <a:cubicBezTo>
                    <a:pt x="0" y="3678"/>
                    <a:pt x="22" y="3692"/>
                    <a:pt x="43" y="3692"/>
                  </a:cubicBezTo>
                  <a:cubicBezTo>
                    <a:pt x="56" y="3692"/>
                    <a:pt x="68" y="3686"/>
                    <a:pt x="75" y="3674"/>
                  </a:cubicBezTo>
                  <a:cubicBezTo>
                    <a:pt x="657" y="2548"/>
                    <a:pt x="941" y="1235"/>
                    <a:pt x="419" y="33"/>
                  </a:cubicBezTo>
                  <a:cubicBezTo>
                    <a:pt x="409" y="10"/>
                    <a:pt x="389" y="0"/>
                    <a:pt x="3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6" name="Google Shape;17256;p29"/>
            <p:cNvSpPr/>
            <p:nvPr/>
          </p:nvSpPr>
          <p:spPr>
            <a:xfrm>
              <a:off x="1136450" y="2796700"/>
              <a:ext cx="99825" cy="174700"/>
            </a:xfrm>
            <a:custGeom>
              <a:avLst/>
              <a:gdLst/>
              <a:ahLst/>
              <a:cxnLst/>
              <a:rect l="l" t="t" r="r" b="b"/>
              <a:pathLst>
                <a:path w="3993" h="6988" extrusionOk="0">
                  <a:moveTo>
                    <a:pt x="1211" y="398"/>
                  </a:moveTo>
                  <a:cubicBezTo>
                    <a:pt x="1291" y="398"/>
                    <a:pt x="1320" y="752"/>
                    <a:pt x="1262" y="946"/>
                  </a:cubicBezTo>
                  <a:cubicBezTo>
                    <a:pt x="1178" y="1220"/>
                    <a:pt x="1039" y="1515"/>
                    <a:pt x="868" y="1807"/>
                  </a:cubicBezTo>
                  <a:cubicBezTo>
                    <a:pt x="875" y="1756"/>
                    <a:pt x="880" y="1707"/>
                    <a:pt x="886" y="1656"/>
                  </a:cubicBezTo>
                  <a:lnTo>
                    <a:pt x="885" y="1656"/>
                  </a:lnTo>
                  <a:cubicBezTo>
                    <a:pt x="929" y="1305"/>
                    <a:pt x="988" y="952"/>
                    <a:pt x="1090" y="613"/>
                  </a:cubicBezTo>
                  <a:cubicBezTo>
                    <a:pt x="1137" y="458"/>
                    <a:pt x="1178" y="398"/>
                    <a:pt x="1211" y="398"/>
                  </a:cubicBezTo>
                  <a:close/>
                  <a:moveTo>
                    <a:pt x="1497" y="3265"/>
                  </a:moveTo>
                  <a:cubicBezTo>
                    <a:pt x="1669" y="3265"/>
                    <a:pt x="1792" y="3406"/>
                    <a:pt x="1729" y="3741"/>
                  </a:cubicBezTo>
                  <a:cubicBezTo>
                    <a:pt x="1658" y="4117"/>
                    <a:pt x="1368" y="4494"/>
                    <a:pt x="1002" y="4494"/>
                  </a:cubicBezTo>
                  <a:cubicBezTo>
                    <a:pt x="975" y="4494"/>
                    <a:pt x="948" y="4492"/>
                    <a:pt x="921" y="4487"/>
                  </a:cubicBezTo>
                  <a:cubicBezTo>
                    <a:pt x="837" y="4445"/>
                    <a:pt x="747" y="4414"/>
                    <a:pt x="655" y="4392"/>
                  </a:cubicBezTo>
                  <a:lnTo>
                    <a:pt x="645" y="4392"/>
                  </a:lnTo>
                  <a:cubicBezTo>
                    <a:pt x="645" y="4381"/>
                    <a:pt x="647" y="4368"/>
                    <a:pt x="648" y="4355"/>
                  </a:cubicBezTo>
                  <a:cubicBezTo>
                    <a:pt x="740" y="4110"/>
                    <a:pt x="850" y="3872"/>
                    <a:pt x="975" y="3643"/>
                  </a:cubicBezTo>
                  <a:cubicBezTo>
                    <a:pt x="1103" y="3409"/>
                    <a:pt x="1324" y="3265"/>
                    <a:pt x="1497" y="3265"/>
                  </a:cubicBezTo>
                  <a:close/>
                  <a:moveTo>
                    <a:pt x="1214" y="1"/>
                  </a:moveTo>
                  <a:cubicBezTo>
                    <a:pt x="1125" y="1"/>
                    <a:pt x="1029" y="50"/>
                    <a:pt x="929" y="170"/>
                  </a:cubicBezTo>
                  <a:cubicBezTo>
                    <a:pt x="499" y="688"/>
                    <a:pt x="479" y="1702"/>
                    <a:pt x="440" y="2439"/>
                  </a:cubicBezTo>
                  <a:cubicBezTo>
                    <a:pt x="322" y="2589"/>
                    <a:pt x="194" y="2732"/>
                    <a:pt x="56" y="2867"/>
                  </a:cubicBezTo>
                  <a:cubicBezTo>
                    <a:pt x="1" y="2919"/>
                    <a:pt x="45" y="3023"/>
                    <a:pt x="115" y="3023"/>
                  </a:cubicBezTo>
                  <a:cubicBezTo>
                    <a:pt x="124" y="3023"/>
                    <a:pt x="133" y="3021"/>
                    <a:pt x="143" y="3018"/>
                  </a:cubicBezTo>
                  <a:cubicBezTo>
                    <a:pt x="238" y="2978"/>
                    <a:pt x="327" y="2929"/>
                    <a:pt x="411" y="2870"/>
                  </a:cubicBezTo>
                  <a:lnTo>
                    <a:pt x="411" y="2870"/>
                  </a:lnTo>
                  <a:cubicBezTo>
                    <a:pt x="383" y="3247"/>
                    <a:pt x="378" y="3662"/>
                    <a:pt x="363" y="4079"/>
                  </a:cubicBezTo>
                  <a:cubicBezTo>
                    <a:pt x="133" y="4763"/>
                    <a:pt x="37" y="5518"/>
                    <a:pt x="105" y="5815"/>
                  </a:cubicBezTo>
                  <a:cubicBezTo>
                    <a:pt x="126" y="5905"/>
                    <a:pt x="193" y="5945"/>
                    <a:pt x="264" y="5945"/>
                  </a:cubicBezTo>
                  <a:cubicBezTo>
                    <a:pt x="341" y="5945"/>
                    <a:pt x="424" y="5896"/>
                    <a:pt x="455" y="5815"/>
                  </a:cubicBezTo>
                  <a:cubicBezTo>
                    <a:pt x="571" y="5513"/>
                    <a:pt x="606" y="5163"/>
                    <a:pt x="625" y="4819"/>
                  </a:cubicBezTo>
                  <a:cubicBezTo>
                    <a:pt x="673" y="4840"/>
                    <a:pt x="724" y="4855"/>
                    <a:pt x="776" y="4868"/>
                  </a:cubicBezTo>
                  <a:cubicBezTo>
                    <a:pt x="1403" y="5188"/>
                    <a:pt x="1695" y="6216"/>
                    <a:pt x="2177" y="6686"/>
                  </a:cubicBezTo>
                  <a:cubicBezTo>
                    <a:pt x="2387" y="6891"/>
                    <a:pt x="2663" y="6987"/>
                    <a:pt x="2938" y="6987"/>
                  </a:cubicBezTo>
                  <a:cubicBezTo>
                    <a:pt x="3357" y="6987"/>
                    <a:pt x="3776" y="6764"/>
                    <a:pt x="3959" y="6356"/>
                  </a:cubicBezTo>
                  <a:cubicBezTo>
                    <a:pt x="3993" y="6279"/>
                    <a:pt x="3946" y="6197"/>
                    <a:pt x="3865" y="6197"/>
                  </a:cubicBezTo>
                  <a:cubicBezTo>
                    <a:pt x="3856" y="6197"/>
                    <a:pt x="3847" y="6198"/>
                    <a:pt x="3837" y="6200"/>
                  </a:cubicBezTo>
                  <a:cubicBezTo>
                    <a:pt x="3517" y="6267"/>
                    <a:pt x="3232" y="6500"/>
                    <a:pt x="2917" y="6500"/>
                  </a:cubicBezTo>
                  <a:cubicBezTo>
                    <a:pt x="2828" y="6500"/>
                    <a:pt x="2738" y="6482"/>
                    <a:pt x="2643" y="6436"/>
                  </a:cubicBezTo>
                  <a:cubicBezTo>
                    <a:pt x="2325" y="6284"/>
                    <a:pt x="2118" y="5893"/>
                    <a:pt x="1936" y="5611"/>
                  </a:cubicBezTo>
                  <a:cubicBezTo>
                    <a:pt x="1761" y="5340"/>
                    <a:pt x="1579" y="5044"/>
                    <a:pt x="1351" y="4806"/>
                  </a:cubicBezTo>
                  <a:cubicBezTo>
                    <a:pt x="2090" y="4478"/>
                    <a:pt x="2541" y="3295"/>
                    <a:pt x="1769" y="2852"/>
                  </a:cubicBezTo>
                  <a:cubicBezTo>
                    <a:pt x="1656" y="2788"/>
                    <a:pt x="1548" y="2758"/>
                    <a:pt x="1445" y="2758"/>
                  </a:cubicBezTo>
                  <a:cubicBezTo>
                    <a:pt x="1170" y="2758"/>
                    <a:pt x="930" y="2967"/>
                    <a:pt x="730" y="3278"/>
                  </a:cubicBezTo>
                  <a:cubicBezTo>
                    <a:pt x="750" y="3019"/>
                    <a:pt x="773" y="2762"/>
                    <a:pt x="796" y="2504"/>
                  </a:cubicBezTo>
                  <a:cubicBezTo>
                    <a:pt x="1195" y="2032"/>
                    <a:pt x="1492" y="1372"/>
                    <a:pt x="1631" y="911"/>
                  </a:cubicBezTo>
                  <a:cubicBezTo>
                    <a:pt x="1727" y="594"/>
                    <a:pt x="1520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7" name="Google Shape;17257;p29"/>
            <p:cNvSpPr/>
            <p:nvPr/>
          </p:nvSpPr>
          <p:spPr>
            <a:xfrm>
              <a:off x="1246050" y="2856000"/>
              <a:ext cx="81450" cy="72025"/>
            </a:xfrm>
            <a:custGeom>
              <a:avLst/>
              <a:gdLst/>
              <a:ahLst/>
              <a:cxnLst/>
              <a:rect l="l" t="t" r="r" b="b"/>
              <a:pathLst>
                <a:path w="3258" h="2881" extrusionOk="0">
                  <a:moveTo>
                    <a:pt x="2379" y="0"/>
                  </a:moveTo>
                  <a:cubicBezTo>
                    <a:pt x="1620" y="0"/>
                    <a:pt x="646" y="632"/>
                    <a:pt x="410" y="1197"/>
                  </a:cubicBezTo>
                  <a:cubicBezTo>
                    <a:pt x="1" y="2172"/>
                    <a:pt x="975" y="2880"/>
                    <a:pt x="1882" y="2880"/>
                  </a:cubicBezTo>
                  <a:cubicBezTo>
                    <a:pt x="2129" y="2880"/>
                    <a:pt x="2371" y="2828"/>
                    <a:pt x="2578" y="2714"/>
                  </a:cubicBezTo>
                  <a:cubicBezTo>
                    <a:pt x="2796" y="2595"/>
                    <a:pt x="2660" y="2317"/>
                    <a:pt x="2457" y="2317"/>
                  </a:cubicBezTo>
                  <a:cubicBezTo>
                    <a:pt x="2425" y="2317"/>
                    <a:pt x="2392" y="2324"/>
                    <a:pt x="2359" y="2339"/>
                  </a:cubicBezTo>
                  <a:cubicBezTo>
                    <a:pt x="2211" y="2405"/>
                    <a:pt x="2031" y="2436"/>
                    <a:pt x="1844" y="2436"/>
                  </a:cubicBezTo>
                  <a:cubicBezTo>
                    <a:pt x="1349" y="2436"/>
                    <a:pt x="804" y="2213"/>
                    <a:pt x="671" y="1812"/>
                  </a:cubicBezTo>
                  <a:lnTo>
                    <a:pt x="671" y="1812"/>
                  </a:lnTo>
                  <a:cubicBezTo>
                    <a:pt x="682" y="1814"/>
                    <a:pt x="694" y="1814"/>
                    <a:pt x="706" y="1814"/>
                  </a:cubicBezTo>
                  <a:cubicBezTo>
                    <a:pt x="718" y="1814"/>
                    <a:pt x="730" y="1814"/>
                    <a:pt x="743" y="1812"/>
                  </a:cubicBezTo>
                  <a:cubicBezTo>
                    <a:pt x="904" y="1782"/>
                    <a:pt x="2319" y="1512"/>
                    <a:pt x="2195" y="1287"/>
                  </a:cubicBezTo>
                  <a:cubicBezTo>
                    <a:pt x="2148" y="1203"/>
                    <a:pt x="2037" y="1179"/>
                    <a:pt x="1918" y="1179"/>
                  </a:cubicBezTo>
                  <a:cubicBezTo>
                    <a:pt x="1791" y="1179"/>
                    <a:pt x="1655" y="1206"/>
                    <a:pt x="1574" y="1213"/>
                  </a:cubicBezTo>
                  <a:cubicBezTo>
                    <a:pt x="1286" y="1241"/>
                    <a:pt x="963" y="1274"/>
                    <a:pt x="685" y="1372"/>
                  </a:cubicBezTo>
                  <a:cubicBezTo>
                    <a:pt x="702" y="1325"/>
                    <a:pt x="721" y="1277"/>
                    <a:pt x="744" y="1231"/>
                  </a:cubicBezTo>
                  <a:cubicBezTo>
                    <a:pt x="1018" y="715"/>
                    <a:pt x="1741" y="310"/>
                    <a:pt x="2387" y="310"/>
                  </a:cubicBezTo>
                  <a:cubicBezTo>
                    <a:pt x="2700" y="310"/>
                    <a:pt x="2995" y="405"/>
                    <a:pt x="3212" y="629"/>
                  </a:cubicBezTo>
                  <a:cubicBezTo>
                    <a:pt x="3217" y="634"/>
                    <a:pt x="3223" y="637"/>
                    <a:pt x="3229" y="637"/>
                  </a:cubicBezTo>
                  <a:cubicBezTo>
                    <a:pt x="3243" y="637"/>
                    <a:pt x="3257" y="622"/>
                    <a:pt x="3253" y="605"/>
                  </a:cubicBezTo>
                  <a:cubicBezTo>
                    <a:pt x="3107" y="169"/>
                    <a:pt x="2772" y="0"/>
                    <a:pt x="2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8" name="Google Shape;17258;p29"/>
            <p:cNvSpPr/>
            <p:nvPr/>
          </p:nvSpPr>
          <p:spPr>
            <a:xfrm>
              <a:off x="1355575" y="2776050"/>
              <a:ext cx="98025" cy="186000"/>
            </a:xfrm>
            <a:custGeom>
              <a:avLst/>
              <a:gdLst/>
              <a:ahLst/>
              <a:cxnLst/>
              <a:rect l="l" t="t" r="r" b="b"/>
              <a:pathLst>
                <a:path w="3921" h="7440" extrusionOk="0">
                  <a:moveTo>
                    <a:pt x="2483" y="0"/>
                  </a:moveTo>
                  <a:cubicBezTo>
                    <a:pt x="2454" y="0"/>
                    <a:pt x="2425" y="7"/>
                    <a:pt x="2400" y="21"/>
                  </a:cubicBezTo>
                  <a:cubicBezTo>
                    <a:pt x="1862" y="332"/>
                    <a:pt x="1289" y="448"/>
                    <a:pt x="681" y="448"/>
                  </a:cubicBezTo>
                  <a:cubicBezTo>
                    <a:pt x="606" y="448"/>
                    <a:pt x="530" y="446"/>
                    <a:pt x="453" y="443"/>
                  </a:cubicBezTo>
                  <a:cubicBezTo>
                    <a:pt x="451" y="443"/>
                    <a:pt x="449" y="443"/>
                    <a:pt x="447" y="443"/>
                  </a:cubicBezTo>
                  <a:cubicBezTo>
                    <a:pt x="386" y="443"/>
                    <a:pt x="313" y="493"/>
                    <a:pt x="304" y="556"/>
                  </a:cubicBezTo>
                  <a:cubicBezTo>
                    <a:pt x="164" y="1401"/>
                    <a:pt x="268" y="2357"/>
                    <a:pt x="625" y="3138"/>
                  </a:cubicBezTo>
                  <a:cubicBezTo>
                    <a:pt x="634" y="3156"/>
                    <a:pt x="648" y="3164"/>
                    <a:pt x="662" y="3164"/>
                  </a:cubicBezTo>
                  <a:cubicBezTo>
                    <a:pt x="691" y="3164"/>
                    <a:pt x="721" y="3134"/>
                    <a:pt x="715" y="3101"/>
                  </a:cubicBezTo>
                  <a:cubicBezTo>
                    <a:pt x="684" y="2918"/>
                    <a:pt x="332" y="768"/>
                    <a:pt x="669" y="768"/>
                  </a:cubicBezTo>
                  <a:cubicBezTo>
                    <a:pt x="671" y="768"/>
                    <a:pt x="673" y="768"/>
                    <a:pt x="674" y="768"/>
                  </a:cubicBezTo>
                  <a:cubicBezTo>
                    <a:pt x="737" y="772"/>
                    <a:pt x="800" y="774"/>
                    <a:pt x="863" y="774"/>
                  </a:cubicBezTo>
                  <a:cubicBezTo>
                    <a:pt x="1342" y="774"/>
                    <a:pt x="1818" y="664"/>
                    <a:pt x="2257" y="474"/>
                  </a:cubicBezTo>
                  <a:lnTo>
                    <a:pt x="2257" y="474"/>
                  </a:lnTo>
                  <a:cubicBezTo>
                    <a:pt x="2024" y="1608"/>
                    <a:pt x="1524" y="2640"/>
                    <a:pt x="1171" y="3740"/>
                  </a:cubicBezTo>
                  <a:cubicBezTo>
                    <a:pt x="1147" y="3745"/>
                    <a:pt x="1121" y="3747"/>
                    <a:pt x="1096" y="3752"/>
                  </a:cubicBezTo>
                  <a:cubicBezTo>
                    <a:pt x="1025" y="3761"/>
                    <a:pt x="903" y="3846"/>
                    <a:pt x="836" y="3846"/>
                  </a:cubicBezTo>
                  <a:cubicBezTo>
                    <a:pt x="833" y="3846"/>
                    <a:pt x="831" y="3846"/>
                    <a:pt x="829" y="3845"/>
                  </a:cubicBezTo>
                  <a:cubicBezTo>
                    <a:pt x="826" y="3845"/>
                    <a:pt x="823" y="3845"/>
                    <a:pt x="820" y="3845"/>
                  </a:cubicBezTo>
                  <a:cubicBezTo>
                    <a:pt x="742" y="3845"/>
                    <a:pt x="744" y="3959"/>
                    <a:pt x="811" y="3985"/>
                  </a:cubicBezTo>
                  <a:cubicBezTo>
                    <a:pt x="870" y="4009"/>
                    <a:pt x="919" y="4062"/>
                    <a:pt x="984" y="4086"/>
                  </a:cubicBezTo>
                  <a:cubicBezTo>
                    <a:pt x="1011" y="4095"/>
                    <a:pt x="1037" y="4101"/>
                    <a:pt x="1063" y="4106"/>
                  </a:cubicBezTo>
                  <a:cubicBezTo>
                    <a:pt x="816" y="5028"/>
                    <a:pt x="719" y="6086"/>
                    <a:pt x="120" y="6847"/>
                  </a:cubicBezTo>
                  <a:cubicBezTo>
                    <a:pt x="0" y="7000"/>
                    <a:pt x="45" y="7187"/>
                    <a:pt x="230" y="7257"/>
                  </a:cubicBezTo>
                  <a:lnTo>
                    <a:pt x="227" y="7249"/>
                  </a:lnTo>
                  <a:lnTo>
                    <a:pt x="227" y="7249"/>
                  </a:lnTo>
                  <a:cubicBezTo>
                    <a:pt x="280" y="7293"/>
                    <a:pt x="348" y="7321"/>
                    <a:pt x="415" y="7321"/>
                  </a:cubicBezTo>
                  <a:cubicBezTo>
                    <a:pt x="474" y="7321"/>
                    <a:pt x="531" y="7300"/>
                    <a:pt x="576" y="7249"/>
                  </a:cubicBezTo>
                  <a:cubicBezTo>
                    <a:pt x="723" y="7087"/>
                    <a:pt x="1038" y="7046"/>
                    <a:pt x="1353" y="7046"/>
                  </a:cubicBezTo>
                  <a:cubicBezTo>
                    <a:pt x="1624" y="7046"/>
                    <a:pt x="1895" y="7076"/>
                    <a:pt x="2061" y="7083"/>
                  </a:cubicBezTo>
                  <a:cubicBezTo>
                    <a:pt x="2512" y="7105"/>
                    <a:pt x="3153" y="7124"/>
                    <a:pt x="3537" y="7400"/>
                  </a:cubicBezTo>
                  <a:cubicBezTo>
                    <a:pt x="3575" y="7428"/>
                    <a:pt x="3617" y="7440"/>
                    <a:pt x="3659" y="7440"/>
                  </a:cubicBezTo>
                  <a:cubicBezTo>
                    <a:pt x="3791" y="7440"/>
                    <a:pt x="3920" y="7318"/>
                    <a:pt x="3919" y="7182"/>
                  </a:cubicBezTo>
                  <a:cubicBezTo>
                    <a:pt x="3911" y="6698"/>
                    <a:pt x="3898" y="6124"/>
                    <a:pt x="3407" y="5894"/>
                  </a:cubicBezTo>
                  <a:cubicBezTo>
                    <a:pt x="3388" y="5885"/>
                    <a:pt x="3367" y="5881"/>
                    <a:pt x="3346" y="5881"/>
                  </a:cubicBezTo>
                  <a:cubicBezTo>
                    <a:pt x="3279" y="5881"/>
                    <a:pt x="3213" y="5925"/>
                    <a:pt x="3217" y="6004"/>
                  </a:cubicBezTo>
                  <a:cubicBezTo>
                    <a:pt x="3230" y="6260"/>
                    <a:pt x="3297" y="6501"/>
                    <a:pt x="3350" y="6749"/>
                  </a:cubicBezTo>
                  <a:cubicBezTo>
                    <a:pt x="2884" y="6598"/>
                    <a:pt x="2326" y="6591"/>
                    <a:pt x="1885" y="6570"/>
                  </a:cubicBezTo>
                  <a:cubicBezTo>
                    <a:pt x="1752" y="6565"/>
                    <a:pt x="1590" y="6557"/>
                    <a:pt x="1418" y="6557"/>
                  </a:cubicBezTo>
                  <a:cubicBezTo>
                    <a:pt x="1220" y="6557"/>
                    <a:pt x="1009" y="6567"/>
                    <a:pt x="814" y="6606"/>
                  </a:cubicBezTo>
                  <a:cubicBezTo>
                    <a:pt x="1165" y="5858"/>
                    <a:pt x="1286" y="4982"/>
                    <a:pt x="1473" y="4198"/>
                  </a:cubicBezTo>
                  <a:cubicBezTo>
                    <a:pt x="1478" y="4177"/>
                    <a:pt x="1486" y="4154"/>
                    <a:pt x="1491" y="4131"/>
                  </a:cubicBezTo>
                  <a:cubicBezTo>
                    <a:pt x="1592" y="4137"/>
                    <a:pt x="1715" y="4150"/>
                    <a:pt x="1835" y="4150"/>
                  </a:cubicBezTo>
                  <a:cubicBezTo>
                    <a:pt x="2005" y="4150"/>
                    <a:pt x="2170" y="4123"/>
                    <a:pt x="2261" y="4011"/>
                  </a:cubicBezTo>
                  <a:cubicBezTo>
                    <a:pt x="2302" y="3960"/>
                    <a:pt x="2318" y="3898"/>
                    <a:pt x="2282" y="3839"/>
                  </a:cubicBezTo>
                  <a:cubicBezTo>
                    <a:pt x="2201" y="3698"/>
                    <a:pt x="2044" y="3662"/>
                    <a:pt x="1879" y="3662"/>
                  </a:cubicBezTo>
                  <a:cubicBezTo>
                    <a:pt x="1790" y="3662"/>
                    <a:pt x="1699" y="3673"/>
                    <a:pt x="1616" y="3683"/>
                  </a:cubicBezTo>
                  <a:cubicBezTo>
                    <a:pt x="1977" y="2512"/>
                    <a:pt x="2548" y="1413"/>
                    <a:pt x="2659" y="169"/>
                  </a:cubicBezTo>
                  <a:cubicBezTo>
                    <a:pt x="2668" y="68"/>
                    <a:pt x="2574" y="0"/>
                    <a:pt x="2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59" name="Google Shape;17259;p29"/>
            <p:cNvSpPr/>
            <p:nvPr/>
          </p:nvSpPr>
          <p:spPr>
            <a:xfrm>
              <a:off x="4392025" y="1111900"/>
              <a:ext cx="926525" cy="978150"/>
            </a:xfrm>
            <a:custGeom>
              <a:avLst/>
              <a:gdLst/>
              <a:ahLst/>
              <a:cxnLst/>
              <a:rect l="l" t="t" r="r" b="b"/>
              <a:pathLst>
                <a:path w="37061" h="39126" extrusionOk="0">
                  <a:moveTo>
                    <a:pt x="12220" y="19165"/>
                  </a:moveTo>
                  <a:cubicBezTo>
                    <a:pt x="12556" y="19534"/>
                    <a:pt x="13019" y="19704"/>
                    <a:pt x="13496" y="19719"/>
                  </a:cubicBezTo>
                  <a:cubicBezTo>
                    <a:pt x="13457" y="20418"/>
                    <a:pt x="13439" y="21115"/>
                    <a:pt x="13344" y="21758"/>
                  </a:cubicBezTo>
                  <a:cubicBezTo>
                    <a:pt x="13111" y="23353"/>
                    <a:pt x="12727" y="24980"/>
                    <a:pt x="12606" y="26606"/>
                  </a:cubicBezTo>
                  <a:cubicBezTo>
                    <a:pt x="12087" y="26730"/>
                    <a:pt x="11615" y="27037"/>
                    <a:pt x="11356" y="27514"/>
                  </a:cubicBezTo>
                  <a:cubicBezTo>
                    <a:pt x="10905" y="27409"/>
                    <a:pt x="10453" y="27314"/>
                    <a:pt x="10024" y="27206"/>
                  </a:cubicBezTo>
                  <a:cubicBezTo>
                    <a:pt x="8954" y="26939"/>
                    <a:pt x="7873" y="26760"/>
                    <a:pt x="6795" y="26532"/>
                  </a:cubicBezTo>
                  <a:cubicBezTo>
                    <a:pt x="6116" y="26386"/>
                    <a:pt x="5447" y="26192"/>
                    <a:pt x="4773" y="26013"/>
                  </a:cubicBezTo>
                  <a:cubicBezTo>
                    <a:pt x="4801" y="25828"/>
                    <a:pt x="4805" y="25639"/>
                    <a:pt x="4789" y="25452"/>
                  </a:cubicBezTo>
                  <a:cubicBezTo>
                    <a:pt x="4779" y="25331"/>
                    <a:pt x="4756" y="25211"/>
                    <a:pt x="4719" y="25095"/>
                  </a:cubicBezTo>
                  <a:cubicBezTo>
                    <a:pt x="4943" y="24919"/>
                    <a:pt x="5161" y="24742"/>
                    <a:pt x="5376" y="24573"/>
                  </a:cubicBezTo>
                  <a:cubicBezTo>
                    <a:pt x="6387" y="23779"/>
                    <a:pt x="7353" y="22928"/>
                    <a:pt x="8329" y="22091"/>
                  </a:cubicBezTo>
                  <a:cubicBezTo>
                    <a:pt x="9559" y="21036"/>
                    <a:pt x="10951" y="20173"/>
                    <a:pt x="12220" y="19165"/>
                  </a:cubicBezTo>
                  <a:close/>
                  <a:moveTo>
                    <a:pt x="22156" y="26648"/>
                  </a:moveTo>
                  <a:cubicBezTo>
                    <a:pt x="22273" y="26884"/>
                    <a:pt x="22458" y="27078"/>
                    <a:pt x="22680" y="27224"/>
                  </a:cubicBezTo>
                  <a:cubicBezTo>
                    <a:pt x="22530" y="27439"/>
                    <a:pt x="22376" y="27650"/>
                    <a:pt x="22207" y="27849"/>
                  </a:cubicBezTo>
                  <a:cubicBezTo>
                    <a:pt x="21569" y="28602"/>
                    <a:pt x="20867" y="29311"/>
                    <a:pt x="20273" y="30098"/>
                  </a:cubicBezTo>
                  <a:cubicBezTo>
                    <a:pt x="19167" y="31566"/>
                    <a:pt x="18106" y="33049"/>
                    <a:pt x="17081" y="34576"/>
                  </a:cubicBezTo>
                  <a:cubicBezTo>
                    <a:pt x="16754" y="35062"/>
                    <a:pt x="16430" y="35539"/>
                    <a:pt x="16080" y="36002"/>
                  </a:cubicBezTo>
                  <a:cubicBezTo>
                    <a:pt x="16046" y="35981"/>
                    <a:pt x="16016" y="35953"/>
                    <a:pt x="15980" y="35933"/>
                  </a:cubicBezTo>
                  <a:cubicBezTo>
                    <a:pt x="15746" y="35802"/>
                    <a:pt x="15495" y="35746"/>
                    <a:pt x="15241" y="35746"/>
                  </a:cubicBezTo>
                  <a:cubicBezTo>
                    <a:pt x="15136" y="35746"/>
                    <a:pt x="15030" y="35756"/>
                    <a:pt x="14925" y="35774"/>
                  </a:cubicBezTo>
                  <a:cubicBezTo>
                    <a:pt x="14495" y="33764"/>
                    <a:pt x="13816" y="30584"/>
                    <a:pt x="13667" y="29973"/>
                  </a:cubicBezTo>
                  <a:cubicBezTo>
                    <a:pt x="13688" y="29972"/>
                    <a:pt x="13710" y="29973"/>
                    <a:pt x="13731" y="29970"/>
                  </a:cubicBezTo>
                  <a:cubicBezTo>
                    <a:pt x="14499" y="29875"/>
                    <a:pt x="14927" y="29214"/>
                    <a:pt x="14947" y="28485"/>
                  </a:cubicBezTo>
                  <a:cubicBezTo>
                    <a:pt x="14948" y="28335"/>
                    <a:pt x="14933" y="28184"/>
                    <a:pt x="14906" y="28038"/>
                  </a:cubicBezTo>
                  <a:cubicBezTo>
                    <a:pt x="17291" y="27434"/>
                    <a:pt x="19802" y="27334"/>
                    <a:pt x="22156" y="26648"/>
                  </a:cubicBezTo>
                  <a:close/>
                  <a:moveTo>
                    <a:pt x="14102" y="0"/>
                  </a:moveTo>
                  <a:cubicBezTo>
                    <a:pt x="13783" y="0"/>
                    <a:pt x="13463" y="82"/>
                    <a:pt x="13155" y="269"/>
                  </a:cubicBezTo>
                  <a:cubicBezTo>
                    <a:pt x="12427" y="710"/>
                    <a:pt x="12035" y="1612"/>
                    <a:pt x="12046" y="2442"/>
                  </a:cubicBezTo>
                  <a:cubicBezTo>
                    <a:pt x="12059" y="3512"/>
                    <a:pt x="12965" y="4233"/>
                    <a:pt x="13926" y="4348"/>
                  </a:cubicBezTo>
                  <a:cubicBezTo>
                    <a:pt x="13867" y="5393"/>
                    <a:pt x="13823" y="10723"/>
                    <a:pt x="13775" y="11768"/>
                  </a:cubicBezTo>
                  <a:cubicBezTo>
                    <a:pt x="13713" y="13057"/>
                    <a:pt x="13734" y="14442"/>
                    <a:pt x="13577" y="15766"/>
                  </a:cubicBezTo>
                  <a:cubicBezTo>
                    <a:pt x="12315" y="16010"/>
                    <a:pt x="11275" y="17167"/>
                    <a:pt x="11884" y="18627"/>
                  </a:cubicBezTo>
                  <a:cubicBezTo>
                    <a:pt x="10768" y="19548"/>
                    <a:pt x="9548" y="20341"/>
                    <a:pt x="8411" y="21243"/>
                  </a:cubicBezTo>
                  <a:cubicBezTo>
                    <a:pt x="7517" y="21952"/>
                    <a:pt x="6680" y="22737"/>
                    <a:pt x="5814" y="23479"/>
                  </a:cubicBezTo>
                  <a:cubicBezTo>
                    <a:pt x="5381" y="23850"/>
                    <a:pt x="4904" y="24201"/>
                    <a:pt x="4436" y="24565"/>
                  </a:cubicBezTo>
                  <a:cubicBezTo>
                    <a:pt x="4057" y="24073"/>
                    <a:pt x="3431" y="23779"/>
                    <a:pt x="2793" y="23766"/>
                  </a:cubicBezTo>
                  <a:cubicBezTo>
                    <a:pt x="2777" y="23766"/>
                    <a:pt x="2761" y="23765"/>
                    <a:pt x="2745" y="23765"/>
                  </a:cubicBezTo>
                  <a:cubicBezTo>
                    <a:pt x="405" y="23765"/>
                    <a:pt x="0" y="27207"/>
                    <a:pt x="2365" y="27644"/>
                  </a:cubicBezTo>
                  <a:cubicBezTo>
                    <a:pt x="2498" y="27669"/>
                    <a:pt x="2628" y="27681"/>
                    <a:pt x="2753" y="27681"/>
                  </a:cubicBezTo>
                  <a:cubicBezTo>
                    <a:pt x="3157" y="27681"/>
                    <a:pt x="3517" y="27556"/>
                    <a:pt x="3806" y="27337"/>
                  </a:cubicBezTo>
                  <a:cubicBezTo>
                    <a:pt x="4228" y="27140"/>
                    <a:pt x="4505" y="26822"/>
                    <a:pt x="4658" y="26437"/>
                  </a:cubicBezTo>
                  <a:cubicBezTo>
                    <a:pt x="5386" y="26648"/>
                    <a:pt x="6111" y="26875"/>
                    <a:pt x="6848" y="27057"/>
                  </a:cubicBezTo>
                  <a:cubicBezTo>
                    <a:pt x="7957" y="27327"/>
                    <a:pt x="9077" y="27524"/>
                    <a:pt x="10183" y="27819"/>
                  </a:cubicBezTo>
                  <a:cubicBezTo>
                    <a:pt x="10509" y="27906"/>
                    <a:pt x="10836" y="28010"/>
                    <a:pt x="11164" y="28113"/>
                  </a:cubicBezTo>
                  <a:cubicBezTo>
                    <a:pt x="11078" y="28789"/>
                    <a:pt x="11389" y="29484"/>
                    <a:pt x="12032" y="29798"/>
                  </a:cubicBezTo>
                  <a:cubicBezTo>
                    <a:pt x="12304" y="29930"/>
                    <a:pt x="12601" y="29989"/>
                    <a:pt x="12899" y="29989"/>
                  </a:cubicBezTo>
                  <a:cubicBezTo>
                    <a:pt x="12960" y="29989"/>
                    <a:pt x="13021" y="29986"/>
                    <a:pt x="13081" y="29982"/>
                  </a:cubicBezTo>
                  <a:cubicBezTo>
                    <a:pt x="13186" y="30638"/>
                    <a:pt x="13895" y="33930"/>
                    <a:pt x="14333" y="35961"/>
                  </a:cubicBezTo>
                  <a:cubicBezTo>
                    <a:pt x="14176" y="36033"/>
                    <a:pt x="14026" y="36120"/>
                    <a:pt x="13884" y="36218"/>
                  </a:cubicBezTo>
                  <a:cubicBezTo>
                    <a:pt x="12634" y="37105"/>
                    <a:pt x="13392" y="39106"/>
                    <a:pt x="14711" y="39106"/>
                  </a:cubicBezTo>
                  <a:cubicBezTo>
                    <a:pt x="14734" y="39106"/>
                    <a:pt x="14757" y="39105"/>
                    <a:pt x="14781" y="39104"/>
                  </a:cubicBezTo>
                  <a:cubicBezTo>
                    <a:pt x="14828" y="39110"/>
                    <a:pt x="14873" y="39122"/>
                    <a:pt x="14922" y="39124"/>
                  </a:cubicBezTo>
                  <a:cubicBezTo>
                    <a:pt x="14943" y="39125"/>
                    <a:pt x="14965" y="39125"/>
                    <a:pt x="14986" y="39125"/>
                  </a:cubicBezTo>
                  <a:cubicBezTo>
                    <a:pt x="15680" y="39125"/>
                    <a:pt x="16367" y="38617"/>
                    <a:pt x="16626" y="37988"/>
                  </a:cubicBezTo>
                  <a:cubicBezTo>
                    <a:pt x="16822" y="37503"/>
                    <a:pt x="16787" y="36958"/>
                    <a:pt x="16536" y="36501"/>
                  </a:cubicBezTo>
                  <a:cubicBezTo>
                    <a:pt x="16987" y="35902"/>
                    <a:pt x="17417" y="35292"/>
                    <a:pt x="17835" y="34665"/>
                  </a:cubicBezTo>
                  <a:cubicBezTo>
                    <a:pt x="18861" y="33136"/>
                    <a:pt x="19892" y="31610"/>
                    <a:pt x="21051" y="30178"/>
                  </a:cubicBezTo>
                  <a:cubicBezTo>
                    <a:pt x="21288" y="29886"/>
                    <a:pt x="22484" y="28681"/>
                    <a:pt x="23282" y="27590"/>
                  </a:cubicBezTo>
                  <a:cubicBezTo>
                    <a:pt x="23430" y="27646"/>
                    <a:pt x="23605" y="27670"/>
                    <a:pt x="23779" y="27670"/>
                  </a:cubicBezTo>
                  <a:cubicBezTo>
                    <a:pt x="23981" y="27670"/>
                    <a:pt x="24183" y="27638"/>
                    <a:pt x="24341" y="27585"/>
                  </a:cubicBezTo>
                  <a:cubicBezTo>
                    <a:pt x="24911" y="27393"/>
                    <a:pt x="25390" y="26960"/>
                    <a:pt x="25593" y="26412"/>
                  </a:cubicBezTo>
                  <a:cubicBezTo>
                    <a:pt x="26442" y="26547"/>
                    <a:pt x="27554" y="26597"/>
                    <a:pt x="28710" y="26597"/>
                  </a:cubicBezTo>
                  <a:cubicBezTo>
                    <a:pt x="30219" y="26597"/>
                    <a:pt x="31802" y="26512"/>
                    <a:pt x="32967" y="26417"/>
                  </a:cubicBezTo>
                  <a:cubicBezTo>
                    <a:pt x="32983" y="26587"/>
                    <a:pt x="33019" y="26755"/>
                    <a:pt x="33073" y="26917"/>
                  </a:cubicBezTo>
                  <a:cubicBezTo>
                    <a:pt x="33124" y="27055"/>
                    <a:pt x="33188" y="27186"/>
                    <a:pt x="33267" y="27309"/>
                  </a:cubicBezTo>
                  <a:cubicBezTo>
                    <a:pt x="33249" y="27326"/>
                    <a:pt x="33244" y="27350"/>
                    <a:pt x="33254" y="27372"/>
                  </a:cubicBezTo>
                  <a:cubicBezTo>
                    <a:pt x="33529" y="27939"/>
                    <a:pt x="34050" y="28177"/>
                    <a:pt x="34616" y="28177"/>
                  </a:cubicBezTo>
                  <a:cubicBezTo>
                    <a:pt x="35750" y="28177"/>
                    <a:pt x="37061" y="27222"/>
                    <a:pt x="36915" y="26063"/>
                  </a:cubicBezTo>
                  <a:cubicBezTo>
                    <a:pt x="36788" y="25055"/>
                    <a:pt x="35740" y="24238"/>
                    <a:pt x="34734" y="24238"/>
                  </a:cubicBezTo>
                  <a:cubicBezTo>
                    <a:pt x="34384" y="24238"/>
                    <a:pt x="34040" y="24337"/>
                    <a:pt x="33741" y="24560"/>
                  </a:cubicBezTo>
                  <a:cubicBezTo>
                    <a:pt x="33385" y="24827"/>
                    <a:pt x="33129" y="25208"/>
                    <a:pt x="33019" y="25641"/>
                  </a:cubicBezTo>
                  <a:cubicBezTo>
                    <a:pt x="31662" y="25731"/>
                    <a:pt x="30299" y="25895"/>
                    <a:pt x="28943" y="25921"/>
                  </a:cubicBezTo>
                  <a:cubicBezTo>
                    <a:pt x="28738" y="25925"/>
                    <a:pt x="28534" y="25927"/>
                    <a:pt x="28329" y="25927"/>
                  </a:cubicBezTo>
                  <a:cubicBezTo>
                    <a:pt x="27508" y="25927"/>
                    <a:pt x="26687" y="25896"/>
                    <a:pt x="25869" y="25821"/>
                  </a:cubicBezTo>
                  <a:cubicBezTo>
                    <a:pt x="25811" y="25815"/>
                    <a:pt x="25754" y="25807"/>
                    <a:pt x="25696" y="25797"/>
                  </a:cubicBezTo>
                  <a:cubicBezTo>
                    <a:pt x="25696" y="25769"/>
                    <a:pt x="25700" y="25741"/>
                    <a:pt x="25698" y="25713"/>
                  </a:cubicBezTo>
                  <a:cubicBezTo>
                    <a:pt x="25624" y="24719"/>
                    <a:pt x="24844" y="24253"/>
                    <a:pt x="24020" y="24253"/>
                  </a:cubicBezTo>
                  <a:cubicBezTo>
                    <a:pt x="23230" y="24253"/>
                    <a:pt x="22400" y="24681"/>
                    <a:pt x="22114" y="25482"/>
                  </a:cubicBezTo>
                  <a:cubicBezTo>
                    <a:pt x="22066" y="25616"/>
                    <a:pt x="22036" y="25756"/>
                    <a:pt x="22025" y="25899"/>
                  </a:cubicBezTo>
                  <a:cubicBezTo>
                    <a:pt x="19617" y="26596"/>
                    <a:pt x="17015" y="26606"/>
                    <a:pt x="14618" y="27314"/>
                  </a:cubicBezTo>
                  <a:cubicBezTo>
                    <a:pt x="14363" y="26927"/>
                    <a:pt x="13969" y="26642"/>
                    <a:pt x="13459" y="26563"/>
                  </a:cubicBezTo>
                  <a:cubicBezTo>
                    <a:pt x="13418" y="26556"/>
                    <a:pt x="13377" y="26558"/>
                    <a:pt x="13334" y="26553"/>
                  </a:cubicBezTo>
                  <a:cubicBezTo>
                    <a:pt x="13478" y="25080"/>
                    <a:pt x="13674" y="23622"/>
                    <a:pt x="13885" y="22144"/>
                  </a:cubicBezTo>
                  <a:cubicBezTo>
                    <a:pt x="14003" y="21320"/>
                    <a:pt x="14074" y="20485"/>
                    <a:pt x="14126" y="19649"/>
                  </a:cubicBezTo>
                  <a:cubicBezTo>
                    <a:pt x="14582" y="19534"/>
                    <a:pt x="15007" y="19288"/>
                    <a:pt x="15301" y="18943"/>
                  </a:cubicBezTo>
                  <a:cubicBezTo>
                    <a:pt x="16213" y="18372"/>
                    <a:pt x="16703" y="17373"/>
                    <a:pt x="15737" y="16400"/>
                  </a:cubicBezTo>
                  <a:cubicBezTo>
                    <a:pt x="15348" y="16008"/>
                    <a:pt x="14832" y="15769"/>
                    <a:pt x="14281" y="15726"/>
                  </a:cubicBezTo>
                  <a:cubicBezTo>
                    <a:pt x="14377" y="14484"/>
                    <a:pt x="14325" y="13197"/>
                    <a:pt x="14354" y="12009"/>
                  </a:cubicBezTo>
                  <a:cubicBezTo>
                    <a:pt x="14381" y="10925"/>
                    <a:pt x="14400" y="5554"/>
                    <a:pt x="14412" y="4468"/>
                  </a:cubicBezTo>
                  <a:cubicBezTo>
                    <a:pt x="14412" y="4430"/>
                    <a:pt x="14415" y="4391"/>
                    <a:pt x="14415" y="4353"/>
                  </a:cubicBezTo>
                  <a:cubicBezTo>
                    <a:pt x="14891" y="4304"/>
                    <a:pt x="15345" y="4097"/>
                    <a:pt x="15680" y="3692"/>
                  </a:cubicBezTo>
                  <a:cubicBezTo>
                    <a:pt x="15734" y="3625"/>
                    <a:pt x="15783" y="3551"/>
                    <a:pt x="15826" y="3476"/>
                  </a:cubicBezTo>
                  <a:cubicBezTo>
                    <a:pt x="16577" y="2672"/>
                    <a:pt x="16677" y="1451"/>
                    <a:pt x="15700" y="646"/>
                  </a:cubicBezTo>
                  <a:cubicBezTo>
                    <a:pt x="15232" y="260"/>
                    <a:pt x="14670" y="0"/>
                    <a:pt x="14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0" name="Google Shape;17260;p29"/>
            <p:cNvSpPr/>
            <p:nvPr/>
          </p:nvSpPr>
          <p:spPr>
            <a:xfrm>
              <a:off x="15182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1" name="Google Shape;17261;p29"/>
            <p:cNvSpPr/>
            <p:nvPr/>
          </p:nvSpPr>
          <p:spPr>
            <a:xfrm>
              <a:off x="157327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2" name="Google Shape;17262;p29"/>
            <p:cNvSpPr/>
            <p:nvPr/>
          </p:nvSpPr>
          <p:spPr>
            <a:xfrm>
              <a:off x="16283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8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3" name="Google Shape;17263;p29"/>
            <p:cNvSpPr/>
            <p:nvPr/>
          </p:nvSpPr>
          <p:spPr>
            <a:xfrm>
              <a:off x="168332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9" y="0"/>
                    <a:pt x="4383" y="5"/>
                    <a:pt x="4369" y="17"/>
                  </a:cubicBezTo>
                  <a:cubicBezTo>
                    <a:pt x="2852" y="1267"/>
                    <a:pt x="1595" y="2765"/>
                    <a:pt x="142" y="4076"/>
                  </a:cubicBezTo>
                  <a:cubicBezTo>
                    <a:pt x="1" y="4202"/>
                    <a:pt x="139" y="4400"/>
                    <a:pt x="285" y="4400"/>
                  </a:cubicBezTo>
                  <a:cubicBezTo>
                    <a:pt x="328" y="4400"/>
                    <a:pt x="372" y="4383"/>
                    <a:pt x="409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4" name="Google Shape;17264;p29"/>
            <p:cNvSpPr/>
            <p:nvPr/>
          </p:nvSpPr>
          <p:spPr>
            <a:xfrm>
              <a:off x="17384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8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6" y="1632"/>
                    <a:pt x="4466" y="114"/>
                  </a:cubicBezTo>
                  <a:cubicBezTo>
                    <a:pt x="4508" y="63"/>
                    <a:pt x="4465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5" name="Google Shape;17265;p29"/>
            <p:cNvSpPr/>
            <p:nvPr/>
          </p:nvSpPr>
          <p:spPr>
            <a:xfrm>
              <a:off x="17934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6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6" name="Google Shape;17266;p29"/>
            <p:cNvSpPr/>
            <p:nvPr/>
          </p:nvSpPr>
          <p:spPr>
            <a:xfrm>
              <a:off x="1848475" y="2410525"/>
              <a:ext cx="112850" cy="110125"/>
            </a:xfrm>
            <a:custGeom>
              <a:avLst/>
              <a:gdLst/>
              <a:ahLst/>
              <a:cxnLst/>
              <a:rect l="l" t="t" r="r" b="b"/>
              <a:pathLst>
                <a:path w="4514" h="4405" extrusionOk="0">
                  <a:moveTo>
                    <a:pt x="4415" y="1"/>
                  </a:moveTo>
                  <a:cubicBezTo>
                    <a:pt x="4399" y="1"/>
                    <a:pt x="4382" y="7"/>
                    <a:pt x="4367" y="21"/>
                  </a:cubicBezTo>
                  <a:cubicBezTo>
                    <a:pt x="2850" y="1271"/>
                    <a:pt x="1593" y="2769"/>
                    <a:pt x="142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4" y="68"/>
                    <a:pt x="4469" y="1"/>
                    <a:pt x="44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7" name="Google Shape;17267;p29"/>
            <p:cNvSpPr/>
            <p:nvPr/>
          </p:nvSpPr>
          <p:spPr>
            <a:xfrm>
              <a:off x="1903525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8" name="Google Shape;17268;p29"/>
            <p:cNvSpPr/>
            <p:nvPr/>
          </p:nvSpPr>
          <p:spPr>
            <a:xfrm>
              <a:off x="1958550" y="2410525"/>
              <a:ext cx="112900" cy="110125"/>
            </a:xfrm>
            <a:custGeom>
              <a:avLst/>
              <a:gdLst/>
              <a:ahLst/>
              <a:cxnLst/>
              <a:rect l="l" t="t" r="r" b="b"/>
              <a:pathLst>
                <a:path w="4516" h="4405" extrusionOk="0">
                  <a:moveTo>
                    <a:pt x="4417" y="1"/>
                  </a:moveTo>
                  <a:cubicBezTo>
                    <a:pt x="4401" y="1"/>
                    <a:pt x="4384" y="7"/>
                    <a:pt x="4369" y="21"/>
                  </a:cubicBezTo>
                  <a:cubicBezTo>
                    <a:pt x="2851" y="1271"/>
                    <a:pt x="1595" y="2769"/>
                    <a:pt x="141" y="4080"/>
                  </a:cubicBezTo>
                  <a:cubicBezTo>
                    <a:pt x="1" y="4206"/>
                    <a:pt x="139" y="4404"/>
                    <a:pt x="284" y="4404"/>
                  </a:cubicBezTo>
                  <a:cubicBezTo>
                    <a:pt x="327" y="4404"/>
                    <a:pt x="370" y="4387"/>
                    <a:pt x="407" y="4346"/>
                  </a:cubicBezTo>
                  <a:cubicBezTo>
                    <a:pt x="1720" y="2892"/>
                    <a:pt x="3217" y="1636"/>
                    <a:pt x="4467" y="118"/>
                  </a:cubicBezTo>
                  <a:cubicBezTo>
                    <a:pt x="4515" y="68"/>
                    <a:pt x="4470" y="1"/>
                    <a:pt x="4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69" name="Google Shape;17269;p29"/>
            <p:cNvSpPr/>
            <p:nvPr/>
          </p:nvSpPr>
          <p:spPr>
            <a:xfrm>
              <a:off x="20136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8" y="4400"/>
                    <a:pt x="284" y="4400"/>
                  </a:cubicBezTo>
                  <a:cubicBezTo>
                    <a:pt x="327" y="4400"/>
                    <a:pt x="371" y="4383"/>
                    <a:pt x="408" y="4342"/>
                  </a:cubicBezTo>
                  <a:cubicBezTo>
                    <a:pt x="1721" y="2888"/>
                    <a:pt x="3217" y="1632"/>
                    <a:pt x="4467" y="114"/>
                  </a:cubicBezTo>
                  <a:cubicBezTo>
                    <a:pt x="4508" y="64"/>
                    <a:pt x="4465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0" name="Google Shape;17270;p29"/>
            <p:cNvSpPr/>
            <p:nvPr/>
          </p:nvSpPr>
          <p:spPr>
            <a:xfrm>
              <a:off x="2068675" y="2410650"/>
              <a:ext cx="112625" cy="110000"/>
            </a:xfrm>
            <a:custGeom>
              <a:avLst/>
              <a:gdLst/>
              <a:ahLst/>
              <a:cxnLst/>
              <a:rect l="l" t="t" r="r" b="b"/>
              <a:pathLst>
                <a:path w="4505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7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2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1" name="Google Shape;17271;p29"/>
            <p:cNvSpPr/>
            <p:nvPr/>
          </p:nvSpPr>
          <p:spPr>
            <a:xfrm>
              <a:off x="2123700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9" y="4400"/>
                    <a:pt x="284" y="4400"/>
                  </a:cubicBezTo>
                  <a:cubicBezTo>
                    <a:pt x="327" y="4400"/>
                    <a:pt x="370" y="4383"/>
                    <a:pt x="407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6" y="64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2" name="Google Shape;17272;p29"/>
            <p:cNvSpPr/>
            <p:nvPr/>
          </p:nvSpPr>
          <p:spPr>
            <a:xfrm>
              <a:off x="21787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3" name="Google Shape;17273;p29"/>
            <p:cNvSpPr/>
            <p:nvPr/>
          </p:nvSpPr>
          <p:spPr>
            <a:xfrm>
              <a:off x="223377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7" y="113"/>
                  </a:cubicBezTo>
                  <a:cubicBezTo>
                    <a:pt x="4507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4" name="Google Shape;17274;p29"/>
            <p:cNvSpPr/>
            <p:nvPr/>
          </p:nvSpPr>
          <p:spPr>
            <a:xfrm>
              <a:off x="234385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8" y="0"/>
                    <a:pt x="4383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9" y="4399"/>
                    <a:pt x="284" y="4399"/>
                  </a:cubicBezTo>
                  <a:cubicBezTo>
                    <a:pt x="327" y="4399"/>
                    <a:pt x="371" y="4382"/>
                    <a:pt x="409" y="4341"/>
                  </a:cubicBezTo>
                  <a:cubicBezTo>
                    <a:pt x="1721" y="2887"/>
                    <a:pt x="3217" y="1631"/>
                    <a:pt x="4467" y="113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5" name="Google Shape;17275;p29"/>
            <p:cNvSpPr/>
            <p:nvPr/>
          </p:nvSpPr>
          <p:spPr>
            <a:xfrm>
              <a:off x="23989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50" y="1267"/>
                    <a:pt x="1593" y="2765"/>
                    <a:pt x="140" y="4076"/>
                  </a:cubicBezTo>
                  <a:cubicBezTo>
                    <a:pt x="0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19" y="2888"/>
                    <a:pt x="3215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6" name="Google Shape;17276;p29"/>
            <p:cNvSpPr/>
            <p:nvPr/>
          </p:nvSpPr>
          <p:spPr>
            <a:xfrm>
              <a:off x="245397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2" y="0"/>
                  </a:moveTo>
                  <a:cubicBezTo>
                    <a:pt x="4397" y="0"/>
                    <a:pt x="4381" y="5"/>
                    <a:pt x="4366" y="17"/>
                  </a:cubicBezTo>
                  <a:cubicBezTo>
                    <a:pt x="2849" y="1267"/>
                    <a:pt x="1592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7" y="63"/>
                    <a:pt x="4464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7" name="Google Shape;17277;p29"/>
            <p:cNvSpPr/>
            <p:nvPr/>
          </p:nvSpPr>
          <p:spPr>
            <a:xfrm>
              <a:off x="2509000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2" y="0"/>
                  </a:moveTo>
                  <a:cubicBezTo>
                    <a:pt x="4397" y="0"/>
                    <a:pt x="4382" y="5"/>
                    <a:pt x="4369" y="16"/>
                  </a:cubicBezTo>
                  <a:cubicBezTo>
                    <a:pt x="2851" y="1266"/>
                    <a:pt x="1595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7" y="1631"/>
                    <a:pt x="4465" y="113"/>
                  </a:cubicBezTo>
                  <a:cubicBezTo>
                    <a:pt x="4506" y="63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8" name="Google Shape;17278;p29"/>
            <p:cNvSpPr/>
            <p:nvPr/>
          </p:nvSpPr>
          <p:spPr>
            <a:xfrm>
              <a:off x="256405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2" y="0"/>
                  </a:moveTo>
                  <a:cubicBezTo>
                    <a:pt x="4397" y="0"/>
                    <a:pt x="4382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2" y="4400"/>
                  </a:cubicBezTo>
                  <a:cubicBezTo>
                    <a:pt x="325" y="4400"/>
                    <a:pt x="369" y="4383"/>
                    <a:pt x="406" y="4342"/>
                  </a:cubicBezTo>
                  <a:cubicBezTo>
                    <a:pt x="1719" y="2888"/>
                    <a:pt x="3216" y="1632"/>
                    <a:pt x="4466" y="114"/>
                  </a:cubicBezTo>
                  <a:cubicBezTo>
                    <a:pt x="4507" y="64"/>
                    <a:pt x="4463" y="0"/>
                    <a:pt x="4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79" name="Google Shape;17279;p29"/>
            <p:cNvSpPr/>
            <p:nvPr/>
          </p:nvSpPr>
          <p:spPr>
            <a:xfrm>
              <a:off x="2619075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4" y="0"/>
                  </a:moveTo>
                  <a:cubicBezTo>
                    <a:pt x="4399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9" y="63"/>
                    <a:pt x="4466" y="0"/>
                    <a:pt x="4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0" name="Google Shape;17280;p29"/>
            <p:cNvSpPr/>
            <p:nvPr/>
          </p:nvSpPr>
          <p:spPr>
            <a:xfrm>
              <a:off x="2674150" y="2410650"/>
              <a:ext cx="112650" cy="110000"/>
            </a:xfrm>
            <a:custGeom>
              <a:avLst/>
              <a:gdLst/>
              <a:ahLst/>
              <a:cxnLst/>
              <a:rect l="l" t="t" r="r" b="b"/>
              <a:pathLst>
                <a:path w="4506" h="4400" extrusionOk="0">
                  <a:moveTo>
                    <a:pt x="4411" y="0"/>
                  </a:moveTo>
                  <a:cubicBezTo>
                    <a:pt x="4396" y="0"/>
                    <a:pt x="4381" y="5"/>
                    <a:pt x="4367" y="16"/>
                  </a:cubicBezTo>
                  <a:cubicBezTo>
                    <a:pt x="2849" y="1266"/>
                    <a:pt x="1593" y="2764"/>
                    <a:pt x="139" y="4075"/>
                  </a:cubicBezTo>
                  <a:cubicBezTo>
                    <a:pt x="0" y="4201"/>
                    <a:pt x="138" y="4399"/>
                    <a:pt x="283" y="4399"/>
                  </a:cubicBezTo>
                  <a:cubicBezTo>
                    <a:pt x="326" y="4399"/>
                    <a:pt x="369" y="4382"/>
                    <a:pt x="407" y="4341"/>
                  </a:cubicBezTo>
                  <a:cubicBezTo>
                    <a:pt x="1719" y="2887"/>
                    <a:pt x="3215" y="1631"/>
                    <a:pt x="4465" y="113"/>
                  </a:cubicBezTo>
                  <a:cubicBezTo>
                    <a:pt x="4505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1" name="Google Shape;17281;p29"/>
            <p:cNvSpPr/>
            <p:nvPr/>
          </p:nvSpPr>
          <p:spPr>
            <a:xfrm>
              <a:off x="1309725" y="2397700"/>
              <a:ext cx="1759175" cy="360975"/>
            </a:xfrm>
            <a:custGeom>
              <a:avLst/>
              <a:gdLst/>
              <a:ahLst/>
              <a:cxnLst/>
              <a:rect l="l" t="t" r="r" b="b"/>
              <a:pathLst>
                <a:path w="70367" h="14439" extrusionOk="0">
                  <a:moveTo>
                    <a:pt x="546" y="584"/>
                  </a:moveTo>
                  <a:lnTo>
                    <a:pt x="546" y="584"/>
                  </a:lnTo>
                  <a:cubicBezTo>
                    <a:pt x="945" y="592"/>
                    <a:pt x="1342" y="597"/>
                    <a:pt x="1741" y="605"/>
                  </a:cubicBezTo>
                  <a:cubicBezTo>
                    <a:pt x="1744" y="608"/>
                    <a:pt x="1749" y="612"/>
                    <a:pt x="1752" y="615"/>
                  </a:cubicBezTo>
                  <a:cubicBezTo>
                    <a:pt x="1342" y="1000"/>
                    <a:pt x="1001" y="1442"/>
                    <a:pt x="655" y="1881"/>
                  </a:cubicBezTo>
                  <a:cubicBezTo>
                    <a:pt x="650" y="1496"/>
                    <a:pt x="638" y="1112"/>
                    <a:pt x="602" y="726"/>
                  </a:cubicBezTo>
                  <a:cubicBezTo>
                    <a:pt x="601" y="712"/>
                    <a:pt x="596" y="698"/>
                    <a:pt x="591" y="685"/>
                  </a:cubicBezTo>
                  <a:cubicBezTo>
                    <a:pt x="589" y="677"/>
                    <a:pt x="586" y="667"/>
                    <a:pt x="583" y="659"/>
                  </a:cubicBezTo>
                  <a:cubicBezTo>
                    <a:pt x="576" y="634"/>
                    <a:pt x="565" y="612"/>
                    <a:pt x="550" y="590"/>
                  </a:cubicBezTo>
                  <a:cubicBezTo>
                    <a:pt x="548" y="589"/>
                    <a:pt x="548" y="587"/>
                    <a:pt x="546" y="584"/>
                  </a:cubicBezTo>
                  <a:close/>
                  <a:moveTo>
                    <a:pt x="2221" y="689"/>
                  </a:moveTo>
                  <a:cubicBezTo>
                    <a:pt x="2651" y="707"/>
                    <a:pt x="3081" y="713"/>
                    <a:pt x="3511" y="728"/>
                  </a:cubicBezTo>
                  <a:cubicBezTo>
                    <a:pt x="3014" y="1117"/>
                    <a:pt x="2590" y="1668"/>
                    <a:pt x="2166" y="2096"/>
                  </a:cubicBezTo>
                  <a:cubicBezTo>
                    <a:pt x="1649" y="2618"/>
                    <a:pt x="1147" y="3153"/>
                    <a:pt x="648" y="3689"/>
                  </a:cubicBezTo>
                  <a:cubicBezTo>
                    <a:pt x="647" y="3641"/>
                    <a:pt x="647" y="3594"/>
                    <a:pt x="643" y="3546"/>
                  </a:cubicBezTo>
                  <a:cubicBezTo>
                    <a:pt x="647" y="3064"/>
                    <a:pt x="658" y="2582"/>
                    <a:pt x="658" y="2098"/>
                  </a:cubicBezTo>
                  <a:cubicBezTo>
                    <a:pt x="1186" y="1674"/>
                    <a:pt x="1733" y="1282"/>
                    <a:pt x="2177" y="766"/>
                  </a:cubicBezTo>
                  <a:cubicBezTo>
                    <a:pt x="2197" y="743"/>
                    <a:pt x="2212" y="716"/>
                    <a:pt x="2221" y="689"/>
                  </a:cubicBezTo>
                  <a:close/>
                  <a:moveTo>
                    <a:pt x="60748" y="877"/>
                  </a:moveTo>
                  <a:lnTo>
                    <a:pt x="60748" y="877"/>
                  </a:lnTo>
                  <a:cubicBezTo>
                    <a:pt x="59531" y="1944"/>
                    <a:pt x="58460" y="3146"/>
                    <a:pt x="57285" y="4253"/>
                  </a:cubicBezTo>
                  <a:cubicBezTo>
                    <a:pt x="51628" y="4242"/>
                    <a:pt x="45968" y="4234"/>
                    <a:pt x="40310" y="4229"/>
                  </a:cubicBezTo>
                  <a:lnTo>
                    <a:pt x="40310" y="4230"/>
                  </a:lnTo>
                  <a:cubicBezTo>
                    <a:pt x="40295" y="4225"/>
                    <a:pt x="40278" y="4222"/>
                    <a:pt x="40261" y="4222"/>
                  </a:cubicBezTo>
                  <a:cubicBezTo>
                    <a:pt x="40244" y="4222"/>
                    <a:pt x="40227" y="4225"/>
                    <a:pt x="40212" y="4230"/>
                  </a:cubicBezTo>
                  <a:lnTo>
                    <a:pt x="40164" y="4230"/>
                  </a:lnTo>
                  <a:cubicBezTo>
                    <a:pt x="41239" y="3118"/>
                    <a:pt x="42387" y="2081"/>
                    <a:pt x="43399" y="903"/>
                  </a:cubicBezTo>
                  <a:cubicBezTo>
                    <a:pt x="49182" y="897"/>
                    <a:pt x="54966" y="889"/>
                    <a:pt x="60748" y="877"/>
                  </a:cubicBezTo>
                  <a:close/>
                  <a:moveTo>
                    <a:pt x="69674" y="866"/>
                  </a:moveTo>
                  <a:lnTo>
                    <a:pt x="69674" y="866"/>
                  </a:lnTo>
                  <a:cubicBezTo>
                    <a:pt x="69654" y="1415"/>
                    <a:pt x="69643" y="1968"/>
                    <a:pt x="69633" y="2519"/>
                  </a:cubicBezTo>
                  <a:lnTo>
                    <a:pt x="69633" y="2521"/>
                  </a:lnTo>
                  <a:cubicBezTo>
                    <a:pt x="69279" y="2813"/>
                    <a:pt x="68990" y="3210"/>
                    <a:pt x="68701" y="3551"/>
                  </a:cubicBezTo>
                  <a:cubicBezTo>
                    <a:pt x="68499" y="3791"/>
                    <a:pt x="68238" y="4015"/>
                    <a:pt x="68035" y="4268"/>
                  </a:cubicBezTo>
                  <a:cubicBezTo>
                    <a:pt x="64608" y="4266"/>
                    <a:pt x="61181" y="4261"/>
                    <a:pt x="57755" y="4253"/>
                  </a:cubicBezTo>
                  <a:cubicBezTo>
                    <a:pt x="58845" y="3123"/>
                    <a:pt x="60010" y="2075"/>
                    <a:pt x="61035" y="877"/>
                  </a:cubicBezTo>
                  <a:cubicBezTo>
                    <a:pt x="63916" y="872"/>
                    <a:pt x="66795" y="869"/>
                    <a:pt x="69674" y="866"/>
                  </a:cubicBezTo>
                  <a:close/>
                  <a:moveTo>
                    <a:pt x="69626" y="3102"/>
                  </a:moveTo>
                  <a:lnTo>
                    <a:pt x="69626" y="3102"/>
                  </a:lnTo>
                  <a:cubicBezTo>
                    <a:pt x="69623" y="3489"/>
                    <a:pt x="69618" y="3878"/>
                    <a:pt x="69616" y="4268"/>
                  </a:cubicBezTo>
                  <a:lnTo>
                    <a:pt x="69616" y="4270"/>
                  </a:lnTo>
                  <a:lnTo>
                    <a:pt x="68637" y="4270"/>
                  </a:lnTo>
                  <a:cubicBezTo>
                    <a:pt x="68757" y="4120"/>
                    <a:pt x="68867" y="3966"/>
                    <a:pt x="68980" y="3828"/>
                  </a:cubicBezTo>
                  <a:cubicBezTo>
                    <a:pt x="69185" y="3579"/>
                    <a:pt x="69408" y="3343"/>
                    <a:pt x="69626" y="3102"/>
                  </a:cubicBezTo>
                  <a:close/>
                  <a:moveTo>
                    <a:pt x="14357" y="794"/>
                  </a:moveTo>
                  <a:cubicBezTo>
                    <a:pt x="22580" y="881"/>
                    <a:pt x="30802" y="905"/>
                    <a:pt x="39026" y="905"/>
                  </a:cubicBezTo>
                  <a:cubicBezTo>
                    <a:pt x="40385" y="905"/>
                    <a:pt x="41745" y="905"/>
                    <a:pt x="43104" y="903"/>
                  </a:cubicBezTo>
                  <a:lnTo>
                    <a:pt x="43104" y="903"/>
                  </a:lnTo>
                  <a:cubicBezTo>
                    <a:pt x="41908" y="1955"/>
                    <a:pt x="40850" y="3139"/>
                    <a:pt x="39695" y="4232"/>
                  </a:cubicBezTo>
                  <a:cubicBezTo>
                    <a:pt x="39345" y="4232"/>
                    <a:pt x="38995" y="4232"/>
                    <a:pt x="38645" y="4232"/>
                  </a:cubicBezTo>
                  <a:cubicBezTo>
                    <a:pt x="30603" y="4232"/>
                    <a:pt x="22562" y="4268"/>
                    <a:pt x="14520" y="4339"/>
                  </a:cubicBezTo>
                  <a:lnTo>
                    <a:pt x="14520" y="4340"/>
                  </a:lnTo>
                  <a:cubicBezTo>
                    <a:pt x="13067" y="4329"/>
                    <a:pt x="11613" y="4320"/>
                    <a:pt x="10160" y="4320"/>
                  </a:cubicBezTo>
                  <a:cubicBezTo>
                    <a:pt x="9218" y="4320"/>
                    <a:pt x="8276" y="4324"/>
                    <a:pt x="7335" y="4334"/>
                  </a:cubicBezTo>
                  <a:cubicBezTo>
                    <a:pt x="7914" y="3866"/>
                    <a:pt x="8424" y="3310"/>
                    <a:pt x="8949" y="2785"/>
                  </a:cubicBezTo>
                  <a:cubicBezTo>
                    <a:pt x="9595" y="2140"/>
                    <a:pt x="10213" y="1474"/>
                    <a:pt x="10824" y="800"/>
                  </a:cubicBezTo>
                  <a:cubicBezTo>
                    <a:pt x="11295" y="800"/>
                    <a:pt x="11766" y="801"/>
                    <a:pt x="12237" y="801"/>
                  </a:cubicBezTo>
                  <a:cubicBezTo>
                    <a:pt x="12944" y="801"/>
                    <a:pt x="13651" y="799"/>
                    <a:pt x="14357" y="794"/>
                  </a:cubicBezTo>
                  <a:close/>
                  <a:moveTo>
                    <a:pt x="10496" y="799"/>
                  </a:moveTo>
                  <a:cubicBezTo>
                    <a:pt x="9969" y="1276"/>
                    <a:pt x="9449" y="1760"/>
                    <a:pt x="8942" y="2262"/>
                  </a:cubicBezTo>
                  <a:cubicBezTo>
                    <a:pt x="8273" y="2926"/>
                    <a:pt x="7541" y="3574"/>
                    <a:pt x="6977" y="4339"/>
                  </a:cubicBezTo>
                  <a:cubicBezTo>
                    <a:pt x="6426" y="4343"/>
                    <a:pt x="5876" y="4350"/>
                    <a:pt x="5327" y="4362"/>
                  </a:cubicBezTo>
                  <a:cubicBezTo>
                    <a:pt x="5958" y="3876"/>
                    <a:pt x="6503" y="3262"/>
                    <a:pt x="7064" y="2706"/>
                  </a:cubicBezTo>
                  <a:cubicBezTo>
                    <a:pt x="7686" y="2091"/>
                    <a:pt x="8279" y="1458"/>
                    <a:pt x="8854" y="802"/>
                  </a:cubicBezTo>
                  <a:cubicBezTo>
                    <a:pt x="8963" y="802"/>
                    <a:pt x="9072" y="803"/>
                    <a:pt x="9182" y="803"/>
                  </a:cubicBezTo>
                  <a:cubicBezTo>
                    <a:pt x="9619" y="803"/>
                    <a:pt x="10057" y="799"/>
                    <a:pt x="10496" y="799"/>
                  </a:cubicBezTo>
                  <a:close/>
                  <a:moveTo>
                    <a:pt x="6883" y="792"/>
                  </a:moveTo>
                  <a:cubicBezTo>
                    <a:pt x="7441" y="799"/>
                    <a:pt x="8001" y="797"/>
                    <a:pt x="8558" y="800"/>
                  </a:cubicBezTo>
                  <a:cubicBezTo>
                    <a:pt x="7960" y="1333"/>
                    <a:pt x="7376" y="1880"/>
                    <a:pt x="6810" y="2452"/>
                  </a:cubicBezTo>
                  <a:cubicBezTo>
                    <a:pt x="6203" y="3066"/>
                    <a:pt x="5524" y="3659"/>
                    <a:pt x="5022" y="4368"/>
                  </a:cubicBezTo>
                  <a:cubicBezTo>
                    <a:pt x="4466" y="4380"/>
                    <a:pt x="3911" y="4389"/>
                    <a:pt x="3355" y="4407"/>
                  </a:cubicBezTo>
                  <a:lnTo>
                    <a:pt x="3355" y="4407"/>
                  </a:lnTo>
                  <a:cubicBezTo>
                    <a:pt x="3901" y="3948"/>
                    <a:pt x="4389" y="3396"/>
                    <a:pt x="4885" y="2902"/>
                  </a:cubicBezTo>
                  <a:cubicBezTo>
                    <a:pt x="5573" y="2219"/>
                    <a:pt x="6299" y="1565"/>
                    <a:pt x="6883" y="792"/>
                  </a:cubicBezTo>
                  <a:close/>
                  <a:moveTo>
                    <a:pt x="5443" y="771"/>
                  </a:moveTo>
                  <a:cubicBezTo>
                    <a:pt x="5838" y="779"/>
                    <a:pt x="6235" y="782"/>
                    <a:pt x="6632" y="787"/>
                  </a:cubicBezTo>
                  <a:cubicBezTo>
                    <a:pt x="6003" y="1291"/>
                    <a:pt x="5455" y="1883"/>
                    <a:pt x="4882" y="2455"/>
                  </a:cubicBezTo>
                  <a:cubicBezTo>
                    <a:pt x="4254" y="3085"/>
                    <a:pt x="3530" y="3704"/>
                    <a:pt x="2984" y="4421"/>
                  </a:cubicBezTo>
                  <a:cubicBezTo>
                    <a:pt x="2618" y="4432"/>
                    <a:pt x="2251" y="4439"/>
                    <a:pt x="1883" y="4455"/>
                  </a:cubicBezTo>
                  <a:lnTo>
                    <a:pt x="1883" y="4457"/>
                  </a:lnTo>
                  <a:cubicBezTo>
                    <a:pt x="1828" y="4457"/>
                    <a:pt x="1775" y="4483"/>
                    <a:pt x="1741" y="4529"/>
                  </a:cubicBezTo>
                  <a:cubicBezTo>
                    <a:pt x="1688" y="4530"/>
                    <a:pt x="1637" y="4530"/>
                    <a:pt x="1585" y="4532"/>
                  </a:cubicBezTo>
                  <a:cubicBezTo>
                    <a:pt x="2346" y="3901"/>
                    <a:pt x="3055" y="3225"/>
                    <a:pt x="3765" y="2536"/>
                  </a:cubicBezTo>
                  <a:cubicBezTo>
                    <a:pt x="4303" y="2016"/>
                    <a:pt x="5046" y="1443"/>
                    <a:pt x="5443" y="771"/>
                  </a:cubicBezTo>
                  <a:close/>
                  <a:moveTo>
                    <a:pt x="3900" y="739"/>
                  </a:moveTo>
                  <a:cubicBezTo>
                    <a:pt x="4274" y="749"/>
                    <a:pt x="4648" y="754"/>
                    <a:pt x="5022" y="762"/>
                  </a:cubicBezTo>
                  <a:cubicBezTo>
                    <a:pt x="4456" y="1179"/>
                    <a:pt x="3970" y="1806"/>
                    <a:pt x="3504" y="2275"/>
                  </a:cubicBezTo>
                  <a:cubicBezTo>
                    <a:pt x="2792" y="2990"/>
                    <a:pt x="2110" y="3723"/>
                    <a:pt x="1467" y="4501"/>
                  </a:cubicBezTo>
                  <a:cubicBezTo>
                    <a:pt x="1460" y="4509"/>
                    <a:pt x="1457" y="4521"/>
                    <a:pt x="1455" y="4532"/>
                  </a:cubicBezTo>
                  <a:lnTo>
                    <a:pt x="1455" y="4534"/>
                  </a:lnTo>
                  <a:cubicBezTo>
                    <a:pt x="1173" y="4539"/>
                    <a:pt x="891" y="4544"/>
                    <a:pt x="609" y="4549"/>
                  </a:cubicBezTo>
                  <a:cubicBezTo>
                    <a:pt x="640" y="4503"/>
                    <a:pt x="655" y="4448"/>
                    <a:pt x="653" y="4394"/>
                  </a:cubicBezTo>
                  <a:cubicBezTo>
                    <a:pt x="658" y="4238"/>
                    <a:pt x="658" y="4086"/>
                    <a:pt x="656" y="3937"/>
                  </a:cubicBezTo>
                  <a:cubicBezTo>
                    <a:pt x="1162" y="3471"/>
                    <a:pt x="1665" y="3003"/>
                    <a:pt x="2152" y="2519"/>
                  </a:cubicBezTo>
                  <a:cubicBezTo>
                    <a:pt x="2704" y="1973"/>
                    <a:pt x="3466" y="1414"/>
                    <a:pt x="3900" y="739"/>
                  </a:cubicBezTo>
                  <a:close/>
                  <a:moveTo>
                    <a:pt x="39897" y="5321"/>
                  </a:moveTo>
                  <a:cubicBezTo>
                    <a:pt x="40300" y="5785"/>
                    <a:pt x="40625" y="6292"/>
                    <a:pt x="40971" y="6811"/>
                  </a:cubicBezTo>
                  <a:lnTo>
                    <a:pt x="40971" y="6812"/>
                  </a:lnTo>
                  <a:cubicBezTo>
                    <a:pt x="41539" y="7659"/>
                    <a:pt x="42202" y="8472"/>
                    <a:pt x="42904" y="9227"/>
                  </a:cubicBezTo>
                  <a:cubicBezTo>
                    <a:pt x="40960" y="9238"/>
                    <a:pt x="39018" y="9291"/>
                    <a:pt x="37072" y="9294"/>
                  </a:cubicBezTo>
                  <a:cubicBezTo>
                    <a:pt x="37374" y="8864"/>
                    <a:pt x="37674" y="8435"/>
                    <a:pt x="37974" y="8002"/>
                  </a:cubicBezTo>
                  <a:cubicBezTo>
                    <a:pt x="38596" y="7109"/>
                    <a:pt x="39292" y="6237"/>
                    <a:pt x="39897" y="5321"/>
                  </a:cubicBezTo>
                  <a:close/>
                  <a:moveTo>
                    <a:pt x="11407" y="1"/>
                  </a:moveTo>
                  <a:cubicBezTo>
                    <a:pt x="11394" y="1"/>
                    <a:pt x="11379" y="6"/>
                    <a:pt x="11367" y="18"/>
                  </a:cubicBezTo>
                  <a:cubicBezTo>
                    <a:pt x="11313" y="65"/>
                    <a:pt x="11260" y="114"/>
                    <a:pt x="11208" y="162"/>
                  </a:cubicBezTo>
                  <a:cubicBezTo>
                    <a:pt x="10611" y="159"/>
                    <a:pt x="10014" y="157"/>
                    <a:pt x="9418" y="157"/>
                  </a:cubicBezTo>
                  <a:cubicBezTo>
                    <a:pt x="6903" y="157"/>
                    <a:pt x="4391" y="188"/>
                    <a:pt x="1885" y="300"/>
                  </a:cubicBezTo>
                  <a:cubicBezTo>
                    <a:pt x="1828" y="301"/>
                    <a:pt x="1775" y="328"/>
                    <a:pt x="1741" y="374"/>
                  </a:cubicBezTo>
                  <a:cubicBezTo>
                    <a:pt x="1281" y="382"/>
                    <a:pt x="820" y="388"/>
                    <a:pt x="359" y="397"/>
                  </a:cubicBezTo>
                  <a:cubicBezTo>
                    <a:pt x="359" y="397"/>
                    <a:pt x="358" y="397"/>
                    <a:pt x="357" y="397"/>
                  </a:cubicBezTo>
                  <a:cubicBezTo>
                    <a:pt x="307" y="397"/>
                    <a:pt x="268" y="440"/>
                    <a:pt x="273" y="490"/>
                  </a:cubicBezTo>
                  <a:cubicBezTo>
                    <a:pt x="273" y="497"/>
                    <a:pt x="277" y="503"/>
                    <a:pt x="279" y="510"/>
                  </a:cubicBezTo>
                  <a:cubicBezTo>
                    <a:pt x="268" y="513"/>
                    <a:pt x="258" y="518"/>
                    <a:pt x="248" y="525"/>
                  </a:cubicBezTo>
                  <a:lnTo>
                    <a:pt x="243" y="526"/>
                  </a:lnTo>
                  <a:cubicBezTo>
                    <a:pt x="220" y="539"/>
                    <a:pt x="199" y="557"/>
                    <a:pt x="182" y="579"/>
                  </a:cubicBezTo>
                  <a:cubicBezTo>
                    <a:pt x="177" y="584"/>
                    <a:pt x="174" y="587"/>
                    <a:pt x="171" y="592"/>
                  </a:cubicBezTo>
                  <a:cubicBezTo>
                    <a:pt x="156" y="612"/>
                    <a:pt x="146" y="634"/>
                    <a:pt x="138" y="659"/>
                  </a:cubicBezTo>
                  <a:cubicBezTo>
                    <a:pt x="135" y="667"/>
                    <a:pt x="133" y="677"/>
                    <a:pt x="130" y="685"/>
                  </a:cubicBezTo>
                  <a:cubicBezTo>
                    <a:pt x="125" y="700"/>
                    <a:pt x="122" y="713"/>
                    <a:pt x="118" y="726"/>
                  </a:cubicBezTo>
                  <a:cubicBezTo>
                    <a:pt x="30" y="1665"/>
                    <a:pt x="72" y="2606"/>
                    <a:pt x="77" y="3546"/>
                  </a:cubicBezTo>
                  <a:cubicBezTo>
                    <a:pt x="66" y="3799"/>
                    <a:pt x="61" y="4055"/>
                    <a:pt x="67" y="4317"/>
                  </a:cubicBezTo>
                  <a:cubicBezTo>
                    <a:pt x="58" y="4329"/>
                    <a:pt x="46" y="4340"/>
                    <a:pt x="35" y="4353"/>
                  </a:cubicBezTo>
                  <a:cubicBezTo>
                    <a:pt x="0" y="4389"/>
                    <a:pt x="26" y="4450"/>
                    <a:pt x="77" y="4450"/>
                  </a:cubicBezTo>
                  <a:cubicBezTo>
                    <a:pt x="90" y="4557"/>
                    <a:pt x="172" y="4644"/>
                    <a:pt x="279" y="4663"/>
                  </a:cubicBezTo>
                  <a:cubicBezTo>
                    <a:pt x="282" y="4705"/>
                    <a:pt x="317" y="4737"/>
                    <a:pt x="358" y="4737"/>
                  </a:cubicBezTo>
                  <a:cubicBezTo>
                    <a:pt x="359" y="4737"/>
                    <a:pt x="360" y="4737"/>
                    <a:pt x="361" y="4737"/>
                  </a:cubicBezTo>
                  <a:cubicBezTo>
                    <a:pt x="822" y="4747"/>
                    <a:pt x="1281" y="4752"/>
                    <a:pt x="1742" y="4760"/>
                  </a:cubicBezTo>
                  <a:cubicBezTo>
                    <a:pt x="1777" y="4806"/>
                    <a:pt x="1829" y="4834"/>
                    <a:pt x="1885" y="4834"/>
                  </a:cubicBezTo>
                  <a:cubicBezTo>
                    <a:pt x="4357" y="4944"/>
                    <a:pt x="6835" y="4975"/>
                    <a:pt x="9314" y="4975"/>
                  </a:cubicBezTo>
                  <a:cubicBezTo>
                    <a:pt x="10815" y="4975"/>
                    <a:pt x="12316" y="4964"/>
                    <a:pt x="13816" y="4952"/>
                  </a:cubicBezTo>
                  <a:lnTo>
                    <a:pt x="13816" y="4952"/>
                  </a:lnTo>
                  <a:cubicBezTo>
                    <a:pt x="13560" y="6438"/>
                    <a:pt x="13827" y="8084"/>
                    <a:pt x="14062" y="9609"/>
                  </a:cubicBezTo>
                  <a:cubicBezTo>
                    <a:pt x="13739" y="9130"/>
                    <a:pt x="13365" y="8664"/>
                    <a:pt x="12830" y="8536"/>
                  </a:cubicBezTo>
                  <a:cubicBezTo>
                    <a:pt x="12824" y="8535"/>
                    <a:pt x="12818" y="8534"/>
                    <a:pt x="12812" y="8534"/>
                  </a:cubicBezTo>
                  <a:cubicBezTo>
                    <a:pt x="12752" y="8534"/>
                    <a:pt x="12692" y="8601"/>
                    <a:pt x="12735" y="8659"/>
                  </a:cubicBezTo>
                  <a:cubicBezTo>
                    <a:pt x="13207" y="9286"/>
                    <a:pt x="13614" y="9931"/>
                    <a:pt x="14006" y="10610"/>
                  </a:cubicBezTo>
                  <a:cubicBezTo>
                    <a:pt x="14064" y="10709"/>
                    <a:pt x="14163" y="10756"/>
                    <a:pt x="14263" y="10756"/>
                  </a:cubicBezTo>
                  <a:cubicBezTo>
                    <a:pt x="14365" y="10756"/>
                    <a:pt x="14468" y="10706"/>
                    <a:pt x="14528" y="10610"/>
                  </a:cubicBezTo>
                  <a:cubicBezTo>
                    <a:pt x="15204" y="9517"/>
                    <a:pt x="16039" y="8538"/>
                    <a:pt x="16798" y="7506"/>
                  </a:cubicBezTo>
                  <a:cubicBezTo>
                    <a:pt x="16833" y="7459"/>
                    <a:pt x="16788" y="7414"/>
                    <a:pt x="16741" y="7414"/>
                  </a:cubicBezTo>
                  <a:cubicBezTo>
                    <a:pt x="16726" y="7414"/>
                    <a:pt x="16711" y="7418"/>
                    <a:pt x="16698" y="7429"/>
                  </a:cubicBezTo>
                  <a:cubicBezTo>
                    <a:pt x="15866" y="8126"/>
                    <a:pt x="15059" y="8850"/>
                    <a:pt x="14411" y="9714"/>
                  </a:cubicBezTo>
                  <a:cubicBezTo>
                    <a:pt x="14465" y="9022"/>
                    <a:pt x="14477" y="8326"/>
                    <a:pt x="14444" y="7632"/>
                  </a:cubicBezTo>
                  <a:cubicBezTo>
                    <a:pt x="14401" y="6752"/>
                    <a:pt x="14438" y="5830"/>
                    <a:pt x="14321" y="4949"/>
                  </a:cubicBezTo>
                  <a:lnTo>
                    <a:pt x="14359" y="4949"/>
                  </a:lnTo>
                  <a:cubicBezTo>
                    <a:pt x="22717" y="5037"/>
                    <a:pt x="31076" y="5060"/>
                    <a:pt x="39436" y="5060"/>
                  </a:cubicBezTo>
                  <a:cubicBezTo>
                    <a:pt x="39046" y="5544"/>
                    <a:pt x="38690" y="6063"/>
                    <a:pt x="38332" y="6560"/>
                  </a:cubicBezTo>
                  <a:cubicBezTo>
                    <a:pt x="37983" y="7044"/>
                    <a:pt x="37638" y="7531"/>
                    <a:pt x="37292" y="8015"/>
                  </a:cubicBezTo>
                  <a:cubicBezTo>
                    <a:pt x="37203" y="8136"/>
                    <a:pt x="36424" y="9296"/>
                    <a:pt x="36459" y="9296"/>
                  </a:cubicBezTo>
                  <a:cubicBezTo>
                    <a:pt x="36456" y="9296"/>
                    <a:pt x="36454" y="9296"/>
                    <a:pt x="36452" y="9296"/>
                  </a:cubicBezTo>
                  <a:cubicBezTo>
                    <a:pt x="36063" y="9296"/>
                    <a:pt x="36069" y="9891"/>
                    <a:pt x="36459" y="9906"/>
                  </a:cubicBezTo>
                  <a:cubicBezTo>
                    <a:pt x="36951" y="9926"/>
                    <a:pt x="37443" y="9933"/>
                    <a:pt x="37935" y="9933"/>
                  </a:cubicBezTo>
                  <a:cubicBezTo>
                    <a:pt x="39602" y="9933"/>
                    <a:pt x="41271" y="9846"/>
                    <a:pt x="42938" y="9846"/>
                  </a:cubicBezTo>
                  <a:cubicBezTo>
                    <a:pt x="43169" y="9846"/>
                    <a:pt x="43401" y="9848"/>
                    <a:pt x="43632" y="9852"/>
                  </a:cubicBezTo>
                  <a:cubicBezTo>
                    <a:pt x="43634" y="9852"/>
                    <a:pt x="43636" y="9852"/>
                    <a:pt x="43638" y="9852"/>
                  </a:cubicBezTo>
                  <a:cubicBezTo>
                    <a:pt x="43914" y="9852"/>
                    <a:pt x="44039" y="9508"/>
                    <a:pt x="43855" y="9316"/>
                  </a:cubicBezTo>
                  <a:cubicBezTo>
                    <a:pt x="42943" y="8366"/>
                    <a:pt x="42069" y="7329"/>
                    <a:pt x="41357" y="6218"/>
                  </a:cubicBezTo>
                  <a:cubicBezTo>
                    <a:pt x="41155" y="5905"/>
                    <a:pt x="40912" y="5423"/>
                    <a:pt x="40604" y="5060"/>
                  </a:cubicBezTo>
                  <a:cubicBezTo>
                    <a:pt x="45962" y="5059"/>
                    <a:pt x="51321" y="5050"/>
                    <a:pt x="56680" y="5039"/>
                  </a:cubicBezTo>
                  <a:lnTo>
                    <a:pt x="56680" y="5039"/>
                  </a:lnTo>
                  <a:cubicBezTo>
                    <a:pt x="56334" y="6323"/>
                    <a:pt x="56416" y="7782"/>
                    <a:pt x="56424" y="9089"/>
                  </a:cubicBezTo>
                  <a:cubicBezTo>
                    <a:pt x="56434" y="10383"/>
                    <a:pt x="56478" y="11674"/>
                    <a:pt x="56472" y="12967"/>
                  </a:cubicBezTo>
                  <a:cubicBezTo>
                    <a:pt x="56117" y="12345"/>
                    <a:pt x="55727" y="11747"/>
                    <a:pt x="55300" y="11174"/>
                  </a:cubicBezTo>
                  <a:cubicBezTo>
                    <a:pt x="55280" y="11146"/>
                    <a:pt x="55249" y="11134"/>
                    <a:pt x="55220" y="11134"/>
                  </a:cubicBezTo>
                  <a:cubicBezTo>
                    <a:pt x="55166" y="11134"/>
                    <a:pt x="55116" y="11176"/>
                    <a:pt x="55135" y="11245"/>
                  </a:cubicBezTo>
                  <a:cubicBezTo>
                    <a:pt x="55433" y="12345"/>
                    <a:pt x="56017" y="13259"/>
                    <a:pt x="56490" y="14289"/>
                  </a:cubicBezTo>
                  <a:cubicBezTo>
                    <a:pt x="56538" y="14395"/>
                    <a:pt x="56625" y="14439"/>
                    <a:pt x="56716" y="14439"/>
                  </a:cubicBezTo>
                  <a:cubicBezTo>
                    <a:pt x="56870" y="14439"/>
                    <a:pt x="57036" y="14311"/>
                    <a:pt x="57041" y="14140"/>
                  </a:cubicBezTo>
                  <a:lnTo>
                    <a:pt x="57041" y="14119"/>
                  </a:lnTo>
                  <a:cubicBezTo>
                    <a:pt x="57362" y="13797"/>
                    <a:pt x="57641" y="13430"/>
                    <a:pt x="57919" y="13069"/>
                  </a:cubicBezTo>
                  <a:cubicBezTo>
                    <a:pt x="58178" y="12729"/>
                    <a:pt x="58503" y="12286"/>
                    <a:pt x="58401" y="11835"/>
                  </a:cubicBezTo>
                  <a:cubicBezTo>
                    <a:pt x="58393" y="11801"/>
                    <a:pt x="58365" y="11785"/>
                    <a:pt x="58335" y="11785"/>
                  </a:cubicBezTo>
                  <a:cubicBezTo>
                    <a:pt x="58316" y="11785"/>
                    <a:pt x="58296" y="11791"/>
                    <a:pt x="58281" y="11804"/>
                  </a:cubicBezTo>
                  <a:cubicBezTo>
                    <a:pt x="57917" y="12126"/>
                    <a:pt x="57659" y="12623"/>
                    <a:pt x="57354" y="13003"/>
                  </a:cubicBezTo>
                  <a:cubicBezTo>
                    <a:pt x="57249" y="13136"/>
                    <a:pt x="57146" y="13271"/>
                    <a:pt x="57054" y="13407"/>
                  </a:cubicBezTo>
                  <a:cubicBezTo>
                    <a:pt x="57075" y="12088"/>
                    <a:pt x="57036" y="10769"/>
                    <a:pt x="57013" y="9450"/>
                  </a:cubicBezTo>
                  <a:cubicBezTo>
                    <a:pt x="56988" y="7984"/>
                    <a:pt x="57172" y="6497"/>
                    <a:pt x="57128" y="5037"/>
                  </a:cubicBezTo>
                  <a:cubicBezTo>
                    <a:pt x="61391" y="5029"/>
                    <a:pt x="65653" y="5024"/>
                    <a:pt x="69917" y="5021"/>
                  </a:cubicBezTo>
                  <a:cubicBezTo>
                    <a:pt x="70220" y="5019"/>
                    <a:pt x="70332" y="4724"/>
                    <a:pt x="70255" y="4504"/>
                  </a:cubicBezTo>
                  <a:cubicBezTo>
                    <a:pt x="70251" y="3248"/>
                    <a:pt x="70238" y="1996"/>
                    <a:pt x="70192" y="741"/>
                  </a:cubicBezTo>
                  <a:cubicBezTo>
                    <a:pt x="70366" y="528"/>
                    <a:pt x="70276" y="113"/>
                    <a:pt x="69915" y="113"/>
                  </a:cubicBezTo>
                  <a:cubicBezTo>
                    <a:pt x="59655" y="111"/>
                    <a:pt x="49393" y="73"/>
                    <a:pt x="39131" y="73"/>
                  </a:cubicBezTo>
                  <a:cubicBezTo>
                    <a:pt x="30927" y="73"/>
                    <a:pt x="22723" y="97"/>
                    <a:pt x="14520" y="183"/>
                  </a:cubicBezTo>
                  <a:cubicBezTo>
                    <a:pt x="13480" y="175"/>
                    <a:pt x="12438" y="167"/>
                    <a:pt x="11398" y="162"/>
                  </a:cubicBezTo>
                  <a:cubicBezTo>
                    <a:pt x="11414" y="141"/>
                    <a:pt x="11432" y="123"/>
                    <a:pt x="11450" y="101"/>
                  </a:cubicBezTo>
                  <a:cubicBezTo>
                    <a:pt x="11492" y="58"/>
                    <a:pt x="11453" y="1"/>
                    <a:pt x="114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2" name="Google Shape;17282;p29"/>
            <p:cNvSpPr/>
            <p:nvPr/>
          </p:nvSpPr>
          <p:spPr>
            <a:xfrm>
              <a:off x="2784225" y="2410625"/>
              <a:ext cx="112675" cy="110025"/>
            </a:xfrm>
            <a:custGeom>
              <a:avLst/>
              <a:gdLst/>
              <a:ahLst/>
              <a:cxnLst/>
              <a:rect l="l" t="t" r="r" b="b"/>
              <a:pathLst>
                <a:path w="4507" h="4401" extrusionOk="0">
                  <a:moveTo>
                    <a:pt x="4411" y="0"/>
                  </a:moveTo>
                  <a:cubicBezTo>
                    <a:pt x="4397" y="0"/>
                    <a:pt x="4381" y="5"/>
                    <a:pt x="4367" y="17"/>
                  </a:cubicBezTo>
                  <a:cubicBezTo>
                    <a:pt x="2849" y="1267"/>
                    <a:pt x="1593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5" y="114"/>
                  </a:cubicBezTo>
                  <a:cubicBezTo>
                    <a:pt x="4506" y="64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3" name="Google Shape;17283;p29"/>
            <p:cNvSpPr/>
            <p:nvPr/>
          </p:nvSpPr>
          <p:spPr>
            <a:xfrm>
              <a:off x="2839250" y="2410625"/>
              <a:ext cx="112725" cy="110025"/>
            </a:xfrm>
            <a:custGeom>
              <a:avLst/>
              <a:gdLst/>
              <a:ahLst/>
              <a:cxnLst/>
              <a:rect l="l" t="t" r="r" b="b"/>
              <a:pathLst>
                <a:path w="4509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9" y="17"/>
                  </a:cubicBezTo>
                  <a:cubicBezTo>
                    <a:pt x="2851" y="1267"/>
                    <a:pt x="1595" y="2765"/>
                    <a:pt x="141" y="4076"/>
                  </a:cubicBezTo>
                  <a:cubicBezTo>
                    <a:pt x="1" y="4202"/>
                    <a:pt x="138" y="4400"/>
                    <a:pt x="283" y="4400"/>
                  </a:cubicBezTo>
                  <a:cubicBezTo>
                    <a:pt x="326" y="4400"/>
                    <a:pt x="370" y="4383"/>
                    <a:pt x="407" y="4342"/>
                  </a:cubicBezTo>
                  <a:cubicBezTo>
                    <a:pt x="1720" y="2888"/>
                    <a:pt x="3217" y="1632"/>
                    <a:pt x="4467" y="114"/>
                  </a:cubicBezTo>
                  <a:cubicBezTo>
                    <a:pt x="4508" y="64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4" name="Google Shape;17284;p29"/>
            <p:cNvSpPr/>
            <p:nvPr/>
          </p:nvSpPr>
          <p:spPr>
            <a:xfrm>
              <a:off x="2894300" y="2410625"/>
              <a:ext cx="112700" cy="110025"/>
            </a:xfrm>
            <a:custGeom>
              <a:avLst/>
              <a:gdLst/>
              <a:ahLst/>
              <a:cxnLst/>
              <a:rect l="l" t="t" r="r" b="b"/>
              <a:pathLst>
                <a:path w="4508" h="4401" extrusionOk="0">
                  <a:moveTo>
                    <a:pt x="4413" y="0"/>
                  </a:moveTo>
                  <a:cubicBezTo>
                    <a:pt x="4398" y="0"/>
                    <a:pt x="4383" y="5"/>
                    <a:pt x="4368" y="17"/>
                  </a:cubicBezTo>
                  <a:cubicBezTo>
                    <a:pt x="2851" y="1267"/>
                    <a:pt x="1594" y="2765"/>
                    <a:pt x="141" y="4076"/>
                  </a:cubicBezTo>
                  <a:cubicBezTo>
                    <a:pt x="0" y="4202"/>
                    <a:pt x="137" y="4400"/>
                    <a:pt x="283" y="4400"/>
                  </a:cubicBezTo>
                  <a:cubicBezTo>
                    <a:pt x="326" y="4400"/>
                    <a:pt x="369" y="4383"/>
                    <a:pt x="407" y="4342"/>
                  </a:cubicBezTo>
                  <a:cubicBezTo>
                    <a:pt x="1719" y="2888"/>
                    <a:pt x="3217" y="1632"/>
                    <a:pt x="4467" y="114"/>
                  </a:cubicBezTo>
                  <a:cubicBezTo>
                    <a:pt x="4508" y="63"/>
                    <a:pt x="4464" y="0"/>
                    <a:pt x="44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5" name="Google Shape;17285;p29"/>
            <p:cNvSpPr/>
            <p:nvPr/>
          </p:nvSpPr>
          <p:spPr>
            <a:xfrm>
              <a:off x="2949325" y="2410650"/>
              <a:ext cx="112675" cy="110000"/>
            </a:xfrm>
            <a:custGeom>
              <a:avLst/>
              <a:gdLst/>
              <a:ahLst/>
              <a:cxnLst/>
              <a:rect l="l" t="t" r="r" b="b"/>
              <a:pathLst>
                <a:path w="4507" h="4400" extrusionOk="0">
                  <a:moveTo>
                    <a:pt x="4411" y="0"/>
                  </a:moveTo>
                  <a:cubicBezTo>
                    <a:pt x="4397" y="0"/>
                    <a:pt x="4381" y="5"/>
                    <a:pt x="4367" y="16"/>
                  </a:cubicBezTo>
                  <a:cubicBezTo>
                    <a:pt x="2850" y="1266"/>
                    <a:pt x="1593" y="2764"/>
                    <a:pt x="141" y="4075"/>
                  </a:cubicBezTo>
                  <a:cubicBezTo>
                    <a:pt x="1" y="4201"/>
                    <a:pt x="138" y="4399"/>
                    <a:pt x="283" y="4399"/>
                  </a:cubicBezTo>
                  <a:cubicBezTo>
                    <a:pt x="326" y="4399"/>
                    <a:pt x="370" y="4382"/>
                    <a:pt x="407" y="4341"/>
                  </a:cubicBezTo>
                  <a:cubicBezTo>
                    <a:pt x="1719" y="2887"/>
                    <a:pt x="3217" y="1631"/>
                    <a:pt x="4466" y="113"/>
                  </a:cubicBezTo>
                  <a:cubicBezTo>
                    <a:pt x="4507" y="63"/>
                    <a:pt x="4463" y="0"/>
                    <a:pt x="4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6" name="Google Shape;17286;p29"/>
            <p:cNvSpPr/>
            <p:nvPr/>
          </p:nvSpPr>
          <p:spPr>
            <a:xfrm>
              <a:off x="1491725" y="2145000"/>
              <a:ext cx="179850" cy="265525"/>
            </a:xfrm>
            <a:custGeom>
              <a:avLst/>
              <a:gdLst/>
              <a:ahLst/>
              <a:cxnLst/>
              <a:rect l="l" t="t" r="r" b="b"/>
              <a:pathLst>
                <a:path w="7194" h="10621" extrusionOk="0">
                  <a:moveTo>
                    <a:pt x="3056" y="402"/>
                  </a:moveTo>
                  <a:cubicBezTo>
                    <a:pt x="3649" y="402"/>
                    <a:pt x="4214" y="855"/>
                    <a:pt x="4297" y="1507"/>
                  </a:cubicBezTo>
                  <a:cubicBezTo>
                    <a:pt x="4349" y="1906"/>
                    <a:pt x="3800" y="2183"/>
                    <a:pt x="3616" y="2488"/>
                  </a:cubicBezTo>
                  <a:cubicBezTo>
                    <a:pt x="3476" y="2719"/>
                    <a:pt x="3575" y="3139"/>
                    <a:pt x="3572" y="3393"/>
                  </a:cubicBezTo>
                  <a:cubicBezTo>
                    <a:pt x="3570" y="3521"/>
                    <a:pt x="3669" y="3590"/>
                    <a:pt x="3776" y="3590"/>
                  </a:cubicBezTo>
                  <a:cubicBezTo>
                    <a:pt x="3809" y="3590"/>
                    <a:pt x="3844" y="3583"/>
                    <a:pt x="3877" y="3569"/>
                  </a:cubicBezTo>
                  <a:cubicBezTo>
                    <a:pt x="4204" y="3426"/>
                    <a:pt x="4530" y="3376"/>
                    <a:pt x="4857" y="3376"/>
                  </a:cubicBezTo>
                  <a:cubicBezTo>
                    <a:pt x="5440" y="3376"/>
                    <a:pt x="6023" y="3536"/>
                    <a:pt x="6610" y="3618"/>
                  </a:cubicBezTo>
                  <a:cubicBezTo>
                    <a:pt x="6611" y="3715"/>
                    <a:pt x="6621" y="3813"/>
                    <a:pt x="6642" y="3910"/>
                  </a:cubicBezTo>
                  <a:cubicBezTo>
                    <a:pt x="6490" y="4763"/>
                    <a:pt x="6595" y="5838"/>
                    <a:pt x="6593" y="6605"/>
                  </a:cubicBezTo>
                  <a:cubicBezTo>
                    <a:pt x="6590" y="7777"/>
                    <a:pt x="6508" y="8989"/>
                    <a:pt x="6618" y="10155"/>
                  </a:cubicBezTo>
                  <a:cubicBezTo>
                    <a:pt x="6263" y="10042"/>
                    <a:pt x="5856" y="10008"/>
                    <a:pt x="5437" y="10008"/>
                  </a:cubicBezTo>
                  <a:cubicBezTo>
                    <a:pt x="4801" y="10008"/>
                    <a:pt x="4139" y="10086"/>
                    <a:pt x="3591" y="10086"/>
                  </a:cubicBezTo>
                  <a:cubicBezTo>
                    <a:pt x="3055" y="10086"/>
                    <a:pt x="2386" y="10007"/>
                    <a:pt x="1742" y="10007"/>
                  </a:cubicBezTo>
                  <a:cubicBezTo>
                    <a:pt x="1325" y="10007"/>
                    <a:pt x="919" y="10040"/>
                    <a:pt x="566" y="10150"/>
                  </a:cubicBezTo>
                  <a:cubicBezTo>
                    <a:pt x="570" y="10070"/>
                    <a:pt x="571" y="9993"/>
                    <a:pt x="535" y="9916"/>
                  </a:cubicBezTo>
                  <a:cubicBezTo>
                    <a:pt x="530" y="9907"/>
                    <a:pt x="524" y="9899"/>
                    <a:pt x="519" y="9891"/>
                  </a:cubicBezTo>
                  <a:cubicBezTo>
                    <a:pt x="520" y="8782"/>
                    <a:pt x="514" y="7673"/>
                    <a:pt x="511" y="6564"/>
                  </a:cubicBezTo>
                  <a:cubicBezTo>
                    <a:pt x="509" y="5821"/>
                    <a:pt x="573" y="5014"/>
                    <a:pt x="499" y="4248"/>
                  </a:cubicBezTo>
                  <a:cubicBezTo>
                    <a:pt x="534" y="4074"/>
                    <a:pt x="538" y="3889"/>
                    <a:pt x="534" y="3712"/>
                  </a:cubicBezTo>
                  <a:lnTo>
                    <a:pt x="534" y="3712"/>
                  </a:lnTo>
                  <a:cubicBezTo>
                    <a:pt x="878" y="3730"/>
                    <a:pt x="1221" y="3744"/>
                    <a:pt x="1563" y="3744"/>
                  </a:cubicBezTo>
                  <a:cubicBezTo>
                    <a:pt x="1972" y="3744"/>
                    <a:pt x="2380" y="3725"/>
                    <a:pt x="2789" y="3674"/>
                  </a:cubicBezTo>
                  <a:cubicBezTo>
                    <a:pt x="2914" y="3658"/>
                    <a:pt x="3050" y="3572"/>
                    <a:pt x="3038" y="3426"/>
                  </a:cubicBezTo>
                  <a:cubicBezTo>
                    <a:pt x="3014" y="3160"/>
                    <a:pt x="3006" y="2898"/>
                    <a:pt x="3004" y="2632"/>
                  </a:cubicBezTo>
                  <a:cubicBezTo>
                    <a:pt x="3004" y="2516"/>
                    <a:pt x="2927" y="2434"/>
                    <a:pt x="2824" y="2394"/>
                  </a:cubicBezTo>
                  <a:cubicBezTo>
                    <a:pt x="2222" y="2170"/>
                    <a:pt x="1661" y="1158"/>
                    <a:pt x="2358" y="637"/>
                  </a:cubicBezTo>
                  <a:cubicBezTo>
                    <a:pt x="2575" y="475"/>
                    <a:pt x="2818" y="402"/>
                    <a:pt x="3056" y="402"/>
                  </a:cubicBezTo>
                  <a:close/>
                  <a:moveTo>
                    <a:pt x="3117" y="1"/>
                  </a:moveTo>
                  <a:cubicBezTo>
                    <a:pt x="2954" y="1"/>
                    <a:pt x="2781" y="19"/>
                    <a:pt x="2600" y="55"/>
                  </a:cubicBezTo>
                  <a:cubicBezTo>
                    <a:pt x="2020" y="168"/>
                    <a:pt x="1472" y="731"/>
                    <a:pt x="1575" y="1349"/>
                  </a:cubicBezTo>
                  <a:cubicBezTo>
                    <a:pt x="1642" y="1748"/>
                    <a:pt x="1795" y="2189"/>
                    <a:pt x="2094" y="2478"/>
                  </a:cubicBezTo>
                  <a:cubicBezTo>
                    <a:pt x="2446" y="2819"/>
                    <a:pt x="2486" y="2816"/>
                    <a:pt x="2523" y="3198"/>
                  </a:cubicBezTo>
                  <a:cubicBezTo>
                    <a:pt x="2174" y="3228"/>
                    <a:pt x="1826" y="3238"/>
                    <a:pt x="1478" y="3238"/>
                  </a:cubicBezTo>
                  <a:cubicBezTo>
                    <a:pt x="1081" y="3238"/>
                    <a:pt x="683" y="3225"/>
                    <a:pt x="283" y="3215"/>
                  </a:cubicBezTo>
                  <a:cubicBezTo>
                    <a:pt x="281" y="3215"/>
                    <a:pt x="279" y="3215"/>
                    <a:pt x="277" y="3215"/>
                  </a:cubicBezTo>
                  <a:cubicBezTo>
                    <a:pt x="156" y="3215"/>
                    <a:pt x="28" y="3328"/>
                    <a:pt x="41" y="3456"/>
                  </a:cubicBezTo>
                  <a:cubicBezTo>
                    <a:pt x="69" y="3772"/>
                    <a:pt x="48" y="4086"/>
                    <a:pt x="53" y="4402"/>
                  </a:cubicBezTo>
                  <a:cubicBezTo>
                    <a:pt x="0" y="5121"/>
                    <a:pt x="55" y="5869"/>
                    <a:pt x="53" y="6563"/>
                  </a:cubicBezTo>
                  <a:cubicBezTo>
                    <a:pt x="50" y="7708"/>
                    <a:pt x="43" y="8851"/>
                    <a:pt x="46" y="9996"/>
                  </a:cubicBezTo>
                  <a:cubicBezTo>
                    <a:pt x="43" y="10063"/>
                    <a:pt x="74" y="10129"/>
                    <a:pt x="127" y="10172"/>
                  </a:cubicBezTo>
                  <a:lnTo>
                    <a:pt x="127" y="10188"/>
                  </a:lnTo>
                  <a:cubicBezTo>
                    <a:pt x="119" y="10331"/>
                    <a:pt x="224" y="10398"/>
                    <a:pt x="335" y="10398"/>
                  </a:cubicBezTo>
                  <a:cubicBezTo>
                    <a:pt x="339" y="10398"/>
                    <a:pt x="343" y="10398"/>
                    <a:pt x="347" y="10398"/>
                  </a:cubicBezTo>
                  <a:cubicBezTo>
                    <a:pt x="350" y="10398"/>
                    <a:pt x="353" y="10396"/>
                    <a:pt x="356" y="10396"/>
                  </a:cubicBezTo>
                  <a:cubicBezTo>
                    <a:pt x="756" y="10571"/>
                    <a:pt x="1248" y="10620"/>
                    <a:pt x="1756" y="10620"/>
                  </a:cubicBezTo>
                  <a:cubicBezTo>
                    <a:pt x="2395" y="10620"/>
                    <a:pt x="3059" y="10543"/>
                    <a:pt x="3591" y="10541"/>
                  </a:cubicBezTo>
                  <a:cubicBezTo>
                    <a:pt x="3598" y="10541"/>
                    <a:pt x="3604" y="10541"/>
                    <a:pt x="3610" y="10541"/>
                  </a:cubicBezTo>
                  <a:cubicBezTo>
                    <a:pt x="4159" y="10541"/>
                    <a:pt x="4819" y="10621"/>
                    <a:pt x="5453" y="10621"/>
                  </a:cubicBezTo>
                  <a:cubicBezTo>
                    <a:pt x="5921" y="10621"/>
                    <a:pt x="6375" y="10577"/>
                    <a:pt x="6757" y="10424"/>
                  </a:cubicBezTo>
                  <a:cubicBezTo>
                    <a:pt x="6779" y="10431"/>
                    <a:pt x="6800" y="10434"/>
                    <a:pt x="6823" y="10434"/>
                  </a:cubicBezTo>
                  <a:cubicBezTo>
                    <a:pt x="6824" y="10434"/>
                    <a:pt x="6825" y="10434"/>
                    <a:pt x="6827" y="10434"/>
                  </a:cubicBezTo>
                  <a:cubicBezTo>
                    <a:pt x="6925" y="10434"/>
                    <a:pt x="7020" y="10369"/>
                    <a:pt x="7018" y="10255"/>
                  </a:cubicBezTo>
                  <a:cubicBezTo>
                    <a:pt x="7018" y="10254"/>
                    <a:pt x="7020" y="10252"/>
                    <a:pt x="7020" y="10249"/>
                  </a:cubicBezTo>
                  <a:cubicBezTo>
                    <a:pt x="7131" y="9171"/>
                    <a:pt x="7054" y="8055"/>
                    <a:pt x="7053" y="6971"/>
                  </a:cubicBezTo>
                  <a:cubicBezTo>
                    <a:pt x="7051" y="6084"/>
                    <a:pt x="7194" y="4809"/>
                    <a:pt x="6994" y="3841"/>
                  </a:cubicBezTo>
                  <a:cubicBezTo>
                    <a:pt x="7030" y="3712"/>
                    <a:pt x="7056" y="3579"/>
                    <a:pt x="7072" y="3446"/>
                  </a:cubicBezTo>
                  <a:cubicBezTo>
                    <a:pt x="7074" y="3439"/>
                    <a:pt x="7076" y="3433"/>
                    <a:pt x="7077" y="3425"/>
                  </a:cubicBezTo>
                  <a:cubicBezTo>
                    <a:pt x="7079" y="3405"/>
                    <a:pt x="7080" y="3382"/>
                    <a:pt x="7084" y="3361"/>
                  </a:cubicBezTo>
                  <a:cubicBezTo>
                    <a:pt x="7098" y="3214"/>
                    <a:pt x="6993" y="3142"/>
                    <a:pt x="6881" y="3142"/>
                  </a:cubicBezTo>
                  <a:cubicBezTo>
                    <a:pt x="6820" y="3142"/>
                    <a:pt x="6757" y="3163"/>
                    <a:pt x="6708" y="3205"/>
                  </a:cubicBezTo>
                  <a:cubicBezTo>
                    <a:pt x="6262" y="3198"/>
                    <a:pt x="5721" y="3008"/>
                    <a:pt x="5286" y="2972"/>
                  </a:cubicBezTo>
                  <a:cubicBezTo>
                    <a:pt x="5184" y="2962"/>
                    <a:pt x="5082" y="2958"/>
                    <a:pt x="4980" y="2958"/>
                  </a:cubicBezTo>
                  <a:cubicBezTo>
                    <a:pt x="4650" y="2958"/>
                    <a:pt x="4322" y="3006"/>
                    <a:pt x="4005" y="3101"/>
                  </a:cubicBezTo>
                  <a:cubicBezTo>
                    <a:pt x="4049" y="2786"/>
                    <a:pt x="4154" y="2494"/>
                    <a:pt x="4418" y="2288"/>
                  </a:cubicBezTo>
                  <a:cubicBezTo>
                    <a:pt x="4487" y="2234"/>
                    <a:pt x="4585" y="2119"/>
                    <a:pt x="4623" y="2024"/>
                  </a:cubicBezTo>
                  <a:cubicBezTo>
                    <a:pt x="4759" y="1669"/>
                    <a:pt x="4792" y="1267"/>
                    <a:pt x="4600" y="920"/>
                  </a:cubicBezTo>
                  <a:cubicBezTo>
                    <a:pt x="4248" y="279"/>
                    <a:pt x="3749" y="1"/>
                    <a:pt x="3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7" name="Google Shape;17287;p29"/>
            <p:cNvSpPr/>
            <p:nvPr/>
          </p:nvSpPr>
          <p:spPr>
            <a:xfrm>
              <a:off x="2626850" y="2068825"/>
              <a:ext cx="231500" cy="341725"/>
            </a:xfrm>
            <a:custGeom>
              <a:avLst/>
              <a:gdLst/>
              <a:ahLst/>
              <a:cxnLst/>
              <a:rect l="l" t="t" r="r" b="b"/>
              <a:pathLst>
                <a:path w="9260" h="13669" extrusionOk="0">
                  <a:moveTo>
                    <a:pt x="3933" y="516"/>
                  </a:moveTo>
                  <a:cubicBezTo>
                    <a:pt x="4696" y="516"/>
                    <a:pt x="5423" y="1099"/>
                    <a:pt x="5531" y="1937"/>
                  </a:cubicBezTo>
                  <a:cubicBezTo>
                    <a:pt x="5598" y="2453"/>
                    <a:pt x="4889" y="2810"/>
                    <a:pt x="4653" y="3202"/>
                  </a:cubicBezTo>
                  <a:cubicBezTo>
                    <a:pt x="4474" y="3497"/>
                    <a:pt x="4600" y="4040"/>
                    <a:pt x="4597" y="4367"/>
                  </a:cubicBezTo>
                  <a:cubicBezTo>
                    <a:pt x="4595" y="4531"/>
                    <a:pt x="4721" y="4620"/>
                    <a:pt x="4858" y="4620"/>
                  </a:cubicBezTo>
                  <a:cubicBezTo>
                    <a:pt x="4902" y="4620"/>
                    <a:pt x="4947" y="4610"/>
                    <a:pt x="4989" y="4592"/>
                  </a:cubicBezTo>
                  <a:cubicBezTo>
                    <a:pt x="5410" y="4408"/>
                    <a:pt x="5830" y="4344"/>
                    <a:pt x="6251" y="4344"/>
                  </a:cubicBezTo>
                  <a:cubicBezTo>
                    <a:pt x="7001" y="4344"/>
                    <a:pt x="7752" y="4549"/>
                    <a:pt x="8506" y="4656"/>
                  </a:cubicBezTo>
                  <a:cubicBezTo>
                    <a:pt x="8508" y="4782"/>
                    <a:pt x="8523" y="4907"/>
                    <a:pt x="8547" y="5031"/>
                  </a:cubicBezTo>
                  <a:cubicBezTo>
                    <a:pt x="8350" y="6130"/>
                    <a:pt x="8485" y="7512"/>
                    <a:pt x="8485" y="8499"/>
                  </a:cubicBezTo>
                  <a:cubicBezTo>
                    <a:pt x="8482" y="10008"/>
                    <a:pt x="8375" y="11567"/>
                    <a:pt x="8516" y="13069"/>
                  </a:cubicBezTo>
                  <a:cubicBezTo>
                    <a:pt x="8058" y="12922"/>
                    <a:pt x="7533" y="12878"/>
                    <a:pt x="6993" y="12878"/>
                  </a:cubicBezTo>
                  <a:cubicBezTo>
                    <a:pt x="6176" y="12878"/>
                    <a:pt x="5326" y="12979"/>
                    <a:pt x="4623" y="12979"/>
                  </a:cubicBezTo>
                  <a:cubicBezTo>
                    <a:pt x="3932" y="12979"/>
                    <a:pt x="3071" y="12877"/>
                    <a:pt x="2242" y="12877"/>
                  </a:cubicBezTo>
                  <a:cubicBezTo>
                    <a:pt x="1706" y="12877"/>
                    <a:pt x="1183" y="12920"/>
                    <a:pt x="729" y="13061"/>
                  </a:cubicBezTo>
                  <a:cubicBezTo>
                    <a:pt x="734" y="12958"/>
                    <a:pt x="736" y="12861"/>
                    <a:pt x="690" y="12761"/>
                  </a:cubicBezTo>
                  <a:cubicBezTo>
                    <a:pt x="685" y="12749"/>
                    <a:pt x="675" y="12741"/>
                    <a:pt x="668" y="12728"/>
                  </a:cubicBezTo>
                  <a:cubicBezTo>
                    <a:pt x="670" y="11301"/>
                    <a:pt x="662" y="9875"/>
                    <a:pt x="658" y="8448"/>
                  </a:cubicBezTo>
                  <a:cubicBezTo>
                    <a:pt x="655" y="7490"/>
                    <a:pt x="739" y="6452"/>
                    <a:pt x="644" y="5466"/>
                  </a:cubicBezTo>
                  <a:cubicBezTo>
                    <a:pt x="686" y="5243"/>
                    <a:pt x="693" y="5003"/>
                    <a:pt x="686" y="4775"/>
                  </a:cubicBezTo>
                  <a:lnTo>
                    <a:pt x="686" y="4775"/>
                  </a:lnTo>
                  <a:cubicBezTo>
                    <a:pt x="1134" y="4800"/>
                    <a:pt x="1581" y="4817"/>
                    <a:pt x="2027" y="4817"/>
                  </a:cubicBezTo>
                  <a:cubicBezTo>
                    <a:pt x="2548" y="4817"/>
                    <a:pt x="3069" y="4793"/>
                    <a:pt x="3590" y="4728"/>
                  </a:cubicBezTo>
                  <a:cubicBezTo>
                    <a:pt x="3751" y="4706"/>
                    <a:pt x="3926" y="4597"/>
                    <a:pt x="3910" y="4408"/>
                  </a:cubicBezTo>
                  <a:cubicBezTo>
                    <a:pt x="3880" y="4065"/>
                    <a:pt x="3869" y="3729"/>
                    <a:pt x="3865" y="3386"/>
                  </a:cubicBezTo>
                  <a:cubicBezTo>
                    <a:pt x="3865" y="3237"/>
                    <a:pt x="3769" y="3132"/>
                    <a:pt x="3634" y="3081"/>
                  </a:cubicBezTo>
                  <a:cubicBezTo>
                    <a:pt x="2860" y="2792"/>
                    <a:pt x="2136" y="1490"/>
                    <a:pt x="3035" y="819"/>
                  </a:cubicBezTo>
                  <a:cubicBezTo>
                    <a:pt x="3315" y="610"/>
                    <a:pt x="3627" y="516"/>
                    <a:pt x="3933" y="516"/>
                  </a:cubicBezTo>
                  <a:close/>
                  <a:moveTo>
                    <a:pt x="4011" y="1"/>
                  </a:moveTo>
                  <a:cubicBezTo>
                    <a:pt x="3800" y="1"/>
                    <a:pt x="3578" y="25"/>
                    <a:pt x="3345" y="71"/>
                  </a:cubicBezTo>
                  <a:cubicBezTo>
                    <a:pt x="2599" y="217"/>
                    <a:pt x="1894" y="940"/>
                    <a:pt x="2028" y="1737"/>
                  </a:cubicBezTo>
                  <a:cubicBezTo>
                    <a:pt x="2114" y="2251"/>
                    <a:pt x="2309" y="2817"/>
                    <a:pt x="2694" y="3189"/>
                  </a:cubicBezTo>
                  <a:cubicBezTo>
                    <a:pt x="3149" y="3629"/>
                    <a:pt x="3199" y="3624"/>
                    <a:pt x="3247" y="4116"/>
                  </a:cubicBezTo>
                  <a:cubicBezTo>
                    <a:pt x="2801" y="4154"/>
                    <a:pt x="2356" y="4167"/>
                    <a:pt x="1911" y="4167"/>
                  </a:cubicBezTo>
                  <a:cubicBezTo>
                    <a:pt x="1397" y="4167"/>
                    <a:pt x="882" y="4150"/>
                    <a:pt x="363" y="4136"/>
                  </a:cubicBezTo>
                  <a:cubicBezTo>
                    <a:pt x="361" y="4136"/>
                    <a:pt x="360" y="4136"/>
                    <a:pt x="358" y="4136"/>
                  </a:cubicBezTo>
                  <a:cubicBezTo>
                    <a:pt x="202" y="4136"/>
                    <a:pt x="37" y="4282"/>
                    <a:pt x="53" y="4447"/>
                  </a:cubicBezTo>
                  <a:cubicBezTo>
                    <a:pt x="89" y="4854"/>
                    <a:pt x="61" y="5258"/>
                    <a:pt x="66" y="5664"/>
                  </a:cubicBezTo>
                  <a:cubicBezTo>
                    <a:pt x="1" y="6590"/>
                    <a:pt x="71" y="7553"/>
                    <a:pt x="68" y="8447"/>
                  </a:cubicBezTo>
                  <a:cubicBezTo>
                    <a:pt x="65" y="9918"/>
                    <a:pt x="55" y="11391"/>
                    <a:pt x="60" y="12864"/>
                  </a:cubicBezTo>
                  <a:cubicBezTo>
                    <a:pt x="56" y="12951"/>
                    <a:pt x="94" y="13035"/>
                    <a:pt x="163" y="13089"/>
                  </a:cubicBezTo>
                  <a:lnTo>
                    <a:pt x="163" y="13112"/>
                  </a:lnTo>
                  <a:cubicBezTo>
                    <a:pt x="154" y="13293"/>
                    <a:pt x="289" y="13381"/>
                    <a:pt x="430" y="13381"/>
                  </a:cubicBezTo>
                  <a:cubicBezTo>
                    <a:pt x="435" y="13381"/>
                    <a:pt x="440" y="13381"/>
                    <a:pt x="445" y="13381"/>
                  </a:cubicBezTo>
                  <a:cubicBezTo>
                    <a:pt x="450" y="13381"/>
                    <a:pt x="453" y="13379"/>
                    <a:pt x="458" y="13379"/>
                  </a:cubicBezTo>
                  <a:cubicBezTo>
                    <a:pt x="973" y="13604"/>
                    <a:pt x="1607" y="13668"/>
                    <a:pt x="2261" y="13668"/>
                  </a:cubicBezTo>
                  <a:cubicBezTo>
                    <a:pt x="3084" y="13668"/>
                    <a:pt x="3938" y="13567"/>
                    <a:pt x="4623" y="13565"/>
                  </a:cubicBezTo>
                  <a:cubicBezTo>
                    <a:pt x="4630" y="13565"/>
                    <a:pt x="4636" y="13565"/>
                    <a:pt x="4642" y="13565"/>
                  </a:cubicBezTo>
                  <a:cubicBezTo>
                    <a:pt x="5350" y="13565"/>
                    <a:pt x="6203" y="13668"/>
                    <a:pt x="7021" y="13668"/>
                  </a:cubicBezTo>
                  <a:cubicBezTo>
                    <a:pt x="7623" y="13668"/>
                    <a:pt x="8205" y="13612"/>
                    <a:pt x="8697" y="13417"/>
                  </a:cubicBezTo>
                  <a:cubicBezTo>
                    <a:pt x="8723" y="13425"/>
                    <a:pt x="8752" y="13429"/>
                    <a:pt x="8780" y="13429"/>
                  </a:cubicBezTo>
                  <a:cubicBezTo>
                    <a:pt x="8781" y="13429"/>
                    <a:pt x="8783" y="13429"/>
                    <a:pt x="8784" y="13429"/>
                  </a:cubicBezTo>
                  <a:cubicBezTo>
                    <a:pt x="8912" y="13429"/>
                    <a:pt x="9033" y="13345"/>
                    <a:pt x="9033" y="13199"/>
                  </a:cubicBezTo>
                  <a:cubicBezTo>
                    <a:pt x="9033" y="13196"/>
                    <a:pt x="9034" y="13194"/>
                    <a:pt x="9034" y="13191"/>
                  </a:cubicBezTo>
                  <a:cubicBezTo>
                    <a:pt x="9179" y="11803"/>
                    <a:pt x="9079" y="10366"/>
                    <a:pt x="9075" y="8972"/>
                  </a:cubicBezTo>
                  <a:cubicBezTo>
                    <a:pt x="9074" y="7828"/>
                    <a:pt x="9259" y="6188"/>
                    <a:pt x="9000" y="4941"/>
                  </a:cubicBezTo>
                  <a:cubicBezTo>
                    <a:pt x="9048" y="4775"/>
                    <a:pt x="9082" y="4605"/>
                    <a:pt x="9102" y="4433"/>
                  </a:cubicBezTo>
                  <a:cubicBezTo>
                    <a:pt x="9103" y="4424"/>
                    <a:pt x="9107" y="4416"/>
                    <a:pt x="9108" y="4408"/>
                  </a:cubicBezTo>
                  <a:cubicBezTo>
                    <a:pt x="9110" y="4380"/>
                    <a:pt x="9113" y="4352"/>
                    <a:pt x="9116" y="4326"/>
                  </a:cubicBezTo>
                  <a:cubicBezTo>
                    <a:pt x="9135" y="4136"/>
                    <a:pt x="9001" y="4044"/>
                    <a:pt x="8855" y="4044"/>
                  </a:cubicBezTo>
                  <a:cubicBezTo>
                    <a:pt x="8777" y="4044"/>
                    <a:pt x="8695" y="4071"/>
                    <a:pt x="8633" y="4124"/>
                  </a:cubicBezTo>
                  <a:cubicBezTo>
                    <a:pt x="8058" y="4116"/>
                    <a:pt x="7361" y="3870"/>
                    <a:pt x="6803" y="3824"/>
                  </a:cubicBezTo>
                  <a:cubicBezTo>
                    <a:pt x="6672" y="3813"/>
                    <a:pt x="6540" y="3808"/>
                    <a:pt x="6410" y="3808"/>
                  </a:cubicBezTo>
                  <a:cubicBezTo>
                    <a:pt x="5982" y="3808"/>
                    <a:pt x="5562" y="3867"/>
                    <a:pt x="5153" y="3991"/>
                  </a:cubicBezTo>
                  <a:cubicBezTo>
                    <a:pt x="5211" y="3586"/>
                    <a:pt x="5345" y="3210"/>
                    <a:pt x="5686" y="2943"/>
                  </a:cubicBezTo>
                  <a:cubicBezTo>
                    <a:pt x="5775" y="2874"/>
                    <a:pt x="5903" y="2726"/>
                    <a:pt x="5949" y="2603"/>
                  </a:cubicBezTo>
                  <a:cubicBezTo>
                    <a:pt x="6124" y="2147"/>
                    <a:pt x="6167" y="1632"/>
                    <a:pt x="5921" y="1183"/>
                  </a:cubicBezTo>
                  <a:cubicBezTo>
                    <a:pt x="5467" y="358"/>
                    <a:pt x="4824" y="1"/>
                    <a:pt x="4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8" name="Google Shape;17288;p29"/>
            <p:cNvSpPr/>
            <p:nvPr/>
          </p:nvSpPr>
          <p:spPr>
            <a:xfrm>
              <a:off x="1684800" y="2190300"/>
              <a:ext cx="149175" cy="220250"/>
            </a:xfrm>
            <a:custGeom>
              <a:avLst/>
              <a:gdLst/>
              <a:ahLst/>
              <a:cxnLst/>
              <a:rect l="l" t="t" r="r" b="b"/>
              <a:pathLst>
                <a:path w="5967" h="8810" extrusionOk="0">
                  <a:moveTo>
                    <a:pt x="2534" y="335"/>
                  </a:moveTo>
                  <a:cubicBezTo>
                    <a:pt x="3026" y="335"/>
                    <a:pt x="3494" y="711"/>
                    <a:pt x="3564" y="1252"/>
                  </a:cubicBezTo>
                  <a:cubicBezTo>
                    <a:pt x="3608" y="1581"/>
                    <a:pt x="3152" y="1813"/>
                    <a:pt x="2999" y="2065"/>
                  </a:cubicBezTo>
                  <a:cubicBezTo>
                    <a:pt x="2884" y="2256"/>
                    <a:pt x="2965" y="2605"/>
                    <a:pt x="2961" y="2817"/>
                  </a:cubicBezTo>
                  <a:cubicBezTo>
                    <a:pt x="2961" y="2921"/>
                    <a:pt x="3044" y="2979"/>
                    <a:pt x="3132" y="2979"/>
                  </a:cubicBezTo>
                  <a:cubicBezTo>
                    <a:pt x="3160" y="2979"/>
                    <a:pt x="3189" y="2973"/>
                    <a:pt x="3216" y="2961"/>
                  </a:cubicBezTo>
                  <a:cubicBezTo>
                    <a:pt x="3487" y="2843"/>
                    <a:pt x="3758" y="2801"/>
                    <a:pt x="4029" y="2801"/>
                  </a:cubicBezTo>
                  <a:cubicBezTo>
                    <a:pt x="4512" y="2801"/>
                    <a:pt x="4996" y="2934"/>
                    <a:pt x="5483" y="3002"/>
                  </a:cubicBezTo>
                  <a:cubicBezTo>
                    <a:pt x="5483" y="3084"/>
                    <a:pt x="5493" y="3164"/>
                    <a:pt x="5509" y="3245"/>
                  </a:cubicBezTo>
                  <a:cubicBezTo>
                    <a:pt x="5383" y="3953"/>
                    <a:pt x="5470" y="4844"/>
                    <a:pt x="5468" y="5479"/>
                  </a:cubicBezTo>
                  <a:cubicBezTo>
                    <a:pt x="5466" y="6452"/>
                    <a:pt x="5398" y="7456"/>
                    <a:pt x="5488" y="8425"/>
                  </a:cubicBezTo>
                  <a:cubicBezTo>
                    <a:pt x="5192" y="8330"/>
                    <a:pt x="4853" y="8302"/>
                    <a:pt x="4504" y="8302"/>
                  </a:cubicBezTo>
                  <a:cubicBezTo>
                    <a:pt x="3979" y="8302"/>
                    <a:pt x="3432" y="8366"/>
                    <a:pt x="2980" y="8366"/>
                  </a:cubicBezTo>
                  <a:cubicBezTo>
                    <a:pt x="2533" y="8366"/>
                    <a:pt x="1978" y="8300"/>
                    <a:pt x="1444" y="8300"/>
                  </a:cubicBezTo>
                  <a:cubicBezTo>
                    <a:pt x="1099" y="8300"/>
                    <a:pt x="762" y="8328"/>
                    <a:pt x="470" y="8419"/>
                  </a:cubicBezTo>
                  <a:cubicBezTo>
                    <a:pt x="473" y="8351"/>
                    <a:pt x="473" y="8289"/>
                    <a:pt x="443" y="8225"/>
                  </a:cubicBezTo>
                  <a:cubicBezTo>
                    <a:pt x="440" y="8217"/>
                    <a:pt x="434" y="8210"/>
                    <a:pt x="430" y="8204"/>
                  </a:cubicBezTo>
                  <a:cubicBezTo>
                    <a:pt x="432" y="7285"/>
                    <a:pt x="427" y="6365"/>
                    <a:pt x="424" y="5446"/>
                  </a:cubicBezTo>
                  <a:cubicBezTo>
                    <a:pt x="422" y="4829"/>
                    <a:pt x="476" y="4160"/>
                    <a:pt x="414" y="3524"/>
                  </a:cubicBezTo>
                  <a:cubicBezTo>
                    <a:pt x="440" y="3378"/>
                    <a:pt x="448" y="3228"/>
                    <a:pt x="442" y="3079"/>
                  </a:cubicBezTo>
                  <a:lnTo>
                    <a:pt x="442" y="3079"/>
                  </a:lnTo>
                  <a:cubicBezTo>
                    <a:pt x="731" y="3094"/>
                    <a:pt x="1020" y="3106"/>
                    <a:pt x="1308" y="3106"/>
                  </a:cubicBezTo>
                  <a:cubicBezTo>
                    <a:pt x="1644" y="3106"/>
                    <a:pt x="1978" y="3090"/>
                    <a:pt x="2314" y="3048"/>
                  </a:cubicBezTo>
                  <a:cubicBezTo>
                    <a:pt x="2417" y="3035"/>
                    <a:pt x="2530" y="2964"/>
                    <a:pt x="2520" y="2843"/>
                  </a:cubicBezTo>
                  <a:cubicBezTo>
                    <a:pt x="2499" y="2623"/>
                    <a:pt x="2494" y="2405"/>
                    <a:pt x="2491" y="2185"/>
                  </a:cubicBezTo>
                  <a:cubicBezTo>
                    <a:pt x="2491" y="2088"/>
                    <a:pt x="2428" y="2021"/>
                    <a:pt x="2341" y="1988"/>
                  </a:cubicBezTo>
                  <a:cubicBezTo>
                    <a:pt x="1843" y="1801"/>
                    <a:pt x="1377" y="963"/>
                    <a:pt x="1956" y="530"/>
                  </a:cubicBezTo>
                  <a:cubicBezTo>
                    <a:pt x="2136" y="395"/>
                    <a:pt x="2337" y="335"/>
                    <a:pt x="2534" y="335"/>
                  </a:cubicBezTo>
                  <a:close/>
                  <a:moveTo>
                    <a:pt x="2585" y="1"/>
                  </a:moveTo>
                  <a:cubicBezTo>
                    <a:pt x="2449" y="1"/>
                    <a:pt x="2306" y="16"/>
                    <a:pt x="2156" y="46"/>
                  </a:cubicBezTo>
                  <a:cubicBezTo>
                    <a:pt x="1675" y="139"/>
                    <a:pt x="1221" y="605"/>
                    <a:pt x="1306" y="1120"/>
                  </a:cubicBezTo>
                  <a:cubicBezTo>
                    <a:pt x="1362" y="1450"/>
                    <a:pt x="1488" y="1816"/>
                    <a:pt x="1738" y="2055"/>
                  </a:cubicBezTo>
                  <a:cubicBezTo>
                    <a:pt x="2030" y="2338"/>
                    <a:pt x="2063" y="2336"/>
                    <a:pt x="2092" y="2653"/>
                  </a:cubicBezTo>
                  <a:cubicBezTo>
                    <a:pt x="1806" y="2678"/>
                    <a:pt x="1522" y="2686"/>
                    <a:pt x="1237" y="2686"/>
                  </a:cubicBezTo>
                  <a:cubicBezTo>
                    <a:pt x="904" y="2686"/>
                    <a:pt x="571" y="2675"/>
                    <a:pt x="235" y="2666"/>
                  </a:cubicBezTo>
                  <a:cubicBezTo>
                    <a:pt x="234" y="2666"/>
                    <a:pt x="233" y="2666"/>
                    <a:pt x="232" y="2666"/>
                  </a:cubicBezTo>
                  <a:cubicBezTo>
                    <a:pt x="130" y="2666"/>
                    <a:pt x="24" y="2760"/>
                    <a:pt x="35" y="2866"/>
                  </a:cubicBezTo>
                  <a:cubicBezTo>
                    <a:pt x="58" y="3128"/>
                    <a:pt x="40" y="3389"/>
                    <a:pt x="43" y="3652"/>
                  </a:cubicBezTo>
                  <a:cubicBezTo>
                    <a:pt x="1" y="4247"/>
                    <a:pt x="46" y="4869"/>
                    <a:pt x="43" y="5445"/>
                  </a:cubicBezTo>
                  <a:cubicBezTo>
                    <a:pt x="42" y="6393"/>
                    <a:pt x="35" y="7343"/>
                    <a:pt x="38" y="8291"/>
                  </a:cubicBezTo>
                  <a:cubicBezTo>
                    <a:pt x="37" y="8348"/>
                    <a:pt x="61" y="8401"/>
                    <a:pt x="106" y="8437"/>
                  </a:cubicBezTo>
                  <a:lnTo>
                    <a:pt x="106" y="8451"/>
                  </a:lnTo>
                  <a:cubicBezTo>
                    <a:pt x="99" y="8568"/>
                    <a:pt x="187" y="8625"/>
                    <a:pt x="278" y="8625"/>
                  </a:cubicBezTo>
                  <a:cubicBezTo>
                    <a:pt x="281" y="8625"/>
                    <a:pt x="283" y="8625"/>
                    <a:pt x="286" y="8625"/>
                  </a:cubicBezTo>
                  <a:cubicBezTo>
                    <a:pt x="289" y="8625"/>
                    <a:pt x="293" y="8624"/>
                    <a:pt x="296" y="8624"/>
                  </a:cubicBezTo>
                  <a:cubicBezTo>
                    <a:pt x="627" y="8769"/>
                    <a:pt x="1036" y="8810"/>
                    <a:pt x="1457" y="8810"/>
                  </a:cubicBezTo>
                  <a:cubicBezTo>
                    <a:pt x="1987" y="8810"/>
                    <a:pt x="2537" y="8745"/>
                    <a:pt x="2980" y="8743"/>
                  </a:cubicBezTo>
                  <a:cubicBezTo>
                    <a:pt x="2986" y="8743"/>
                    <a:pt x="2992" y="8743"/>
                    <a:pt x="2999" y="8743"/>
                  </a:cubicBezTo>
                  <a:cubicBezTo>
                    <a:pt x="3452" y="8743"/>
                    <a:pt x="3998" y="8809"/>
                    <a:pt x="4522" y="8809"/>
                  </a:cubicBezTo>
                  <a:cubicBezTo>
                    <a:pt x="4911" y="8809"/>
                    <a:pt x="5287" y="8773"/>
                    <a:pt x="5604" y="8647"/>
                  </a:cubicBezTo>
                  <a:cubicBezTo>
                    <a:pt x="5622" y="8653"/>
                    <a:pt x="5640" y="8655"/>
                    <a:pt x="5658" y="8655"/>
                  </a:cubicBezTo>
                  <a:cubicBezTo>
                    <a:pt x="5742" y="8655"/>
                    <a:pt x="5821" y="8602"/>
                    <a:pt x="5821" y="8507"/>
                  </a:cubicBezTo>
                  <a:cubicBezTo>
                    <a:pt x="5821" y="8506"/>
                    <a:pt x="5822" y="8504"/>
                    <a:pt x="5822" y="8502"/>
                  </a:cubicBezTo>
                  <a:cubicBezTo>
                    <a:pt x="5914" y="7608"/>
                    <a:pt x="5850" y="6681"/>
                    <a:pt x="5849" y="5783"/>
                  </a:cubicBezTo>
                  <a:cubicBezTo>
                    <a:pt x="5847" y="5046"/>
                    <a:pt x="5967" y="3990"/>
                    <a:pt x="5801" y="3186"/>
                  </a:cubicBezTo>
                  <a:cubicBezTo>
                    <a:pt x="5831" y="3077"/>
                    <a:pt x="5854" y="2968"/>
                    <a:pt x="5865" y="2858"/>
                  </a:cubicBezTo>
                  <a:cubicBezTo>
                    <a:pt x="5865" y="2851"/>
                    <a:pt x="5868" y="2846"/>
                    <a:pt x="5870" y="2841"/>
                  </a:cubicBezTo>
                  <a:cubicBezTo>
                    <a:pt x="5872" y="2823"/>
                    <a:pt x="5873" y="2805"/>
                    <a:pt x="5875" y="2789"/>
                  </a:cubicBezTo>
                  <a:cubicBezTo>
                    <a:pt x="5887" y="2666"/>
                    <a:pt x="5800" y="2607"/>
                    <a:pt x="5707" y="2607"/>
                  </a:cubicBezTo>
                  <a:cubicBezTo>
                    <a:pt x="5656" y="2607"/>
                    <a:pt x="5604" y="2625"/>
                    <a:pt x="5563" y="2659"/>
                  </a:cubicBezTo>
                  <a:cubicBezTo>
                    <a:pt x="5194" y="2653"/>
                    <a:pt x="4745" y="2495"/>
                    <a:pt x="4384" y="2466"/>
                  </a:cubicBezTo>
                  <a:cubicBezTo>
                    <a:pt x="4298" y="2458"/>
                    <a:pt x="4213" y="2454"/>
                    <a:pt x="4127" y="2454"/>
                  </a:cubicBezTo>
                  <a:cubicBezTo>
                    <a:pt x="3855" y="2454"/>
                    <a:pt x="3583" y="2494"/>
                    <a:pt x="3321" y="2572"/>
                  </a:cubicBezTo>
                  <a:cubicBezTo>
                    <a:pt x="3358" y="2311"/>
                    <a:pt x="3444" y="2069"/>
                    <a:pt x="3664" y="1898"/>
                  </a:cubicBezTo>
                  <a:cubicBezTo>
                    <a:pt x="3721" y="1852"/>
                    <a:pt x="3803" y="1757"/>
                    <a:pt x="3834" y="1678"/>
                  </a:cubicBezTo>
                  <a:cubicBezTo>
                    <a:pt x="3947" y="1385"/>
                    <a:pt x="3974" y="1053"/>
                    <a:pt x="3816" y="763"/>
                  </a:cubicBezTo>
                  <a:cubicBezTo>
                    <a:pt x="3524" y="231"/>
                    <a:pt x="3109" y="1"/>
                    <a:pt x="2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89" name="Google Shape;17289;p29"/>
            <p:cNvSpPr/>
            <p:nvPr/>
          </p:nvSpPr>
          <p:spPr>
            <a:xfrm>
              <a:off x="2795750" y="2611075"/>
              <a:ext cx="53250" cy="82500"/>
            </a:xfrm>
            <a:custGeom>
              <a:avLst/>
              <a:gdLst/>
              <a:ahLst/>
              <a:cxnLst/>
              <a:rect l="l" t="t" r="r" b="b"/>
              <a:pathLst>
                <a:path w="2130" h="3300" extrusionOk="0">
                  <a:moveTo>
                    <a:pt x="293" y="1"/>
                  </a:moveTo>
                  <a:cubicBezTo>
                    <a:pt x="151" y="1"/>
                    <a:pt x="1" y="117"/>
                    <a:pt x="16" y="270"/>
                  </a:cubicBezTo>
                  <a:cubicBezTo>
                    <a:pt x="82" y="910"/>
                    <a:pt x="126" y="1553"/>
                    <a:pt x="187" y="2193"/>
                  </a:cubicBezTo>
                  <a:cubicBezTo>
                    <a:pt x="213" y="2493"/>
                    <a:pt x="193" y="3158"/>
                    <a:pt x="517" y="3294"/>
                  </a:cubicBezTo>
                  <a:cubicBezTo>
                    <a:pt x="525" y="3298"/>
                    <a:pt x="533" y="3300"/>
                    <a:pt x="542" y="3300"/>
                  </a:cubicBezTo>
                  <a:cubicBezTo>
                    <a:pt x="553" y="3300"/>
                    <a:pt x="564" y="3296"/>
                    <a:pt x="574" y="3287"/>
                  </a:cubicBezTo>
                  <a:cubicBezTo>
                    <a:pt x="822" y="3067"/>
                    <a:pt x="664" y="2483"/>
                    <a:pt x="650" y="2193"/>
                  </a:cubicBezTo>
                  <a:cubicBezTo>
                    <a:pt x="641" y="2057"/>
                    <a:pt x="636" y="1919"/>
                    <a:pt x="628" y="1783"/>
                  </a:cubicBezTo>
                  <a:lnTo>
                    <a:pt x="628" y="1783"/>
                  </a:lnTo>
                  <a:cubicBezTo>
                    <a:pt x="856" y="1905"/>
                    <a:pt x="1153" y="1937"/>
                    <a:pt x="1442" y="1937"/>
                  </a:cubicBezTo>
                  <a:cubicBezTo>
                    <a:pt x="1666" y="1937"/>
                    <a:pt x="1885" y="1918"/>
                    <a:pt x="2064" y="1906"/>
                  </a:cubicBezTo>
                  <a:cubicBezTo>
                    <a:pt x="2111" y="1904"/>
                    <a:pt x="2128" y="1842"/>
                    <a:pt x="2088" y="1817"/>
                  </a:cubicBezTo>
                  <a:cubicBezTo>
                    <a:pt x="1726" y="1579"/>
                    <a:pt x="1136" y="1444"/>
                    <a:pt x="676" y="1444"/>
                  </a:cubicBezTo>
                  <a:cubicBezTo>
                    <a:pt x="655" y="1444"/>
                    <a:pt x="634" y="1444"/>
                    <a:pt x="613" y="1445"/>
                  </a:cubicBezTo>
                  <a:cubicBezTo>
                    <a:pt x="600" y="1181"/>
                    <a:pt x="587" y="917"/>
                    <a:pt x="576" y="654"/>
                  </a:cubicBezTo>
                  <a:lnTo>
                    <a:pt x="576" y="654"/>
                  </a:lnTo>
                  <a:cubicBezTo>
                    <a:pt x="898" y="759"/>
                    <a:pt x="1231" y="845"/>
                    <a:pt x="1563" y="845"/>
                  </a:cubicBezTo>
                  <a:cubicBezTo>
                    <a:pt x="1736" y="845"/>
                    <a:pt x="1909" y="821"/>
                    <a:pt x="2078" y="764"/>
                  </a:cubicBezTo>
                  <a:cubicBezTo>
                    <a:pt x="2116" y="754"/>
                    <a:pt x="2129" y="707"/>
                    <a:pt x="2101" y="677"/>
                  </a:cubicBezTo>
                  <a:cubicBezTo>
                    <a:pt x="1635" y="239"/>
                    <a:pt x="953" y="177"/>
                    <a:pt x="359" y="10"/>
                  </a:cubicBezTo>
                  <a:cubicBezTo>
                    <a:pt x="338" y="4"/>
                    <a:pt x="316" y="1"/>
                    <a:pt x="2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0" name="Google Shape;17290;p29"/>
            <p:cNvSpPr/>
            <p:nvPr/>
          </p:nvSpPr>
          <p:spPr>
            <a:xfrm>
              <a:off x="2856425" y="2671775"/>
              <a:ext cx="28125" cy="47250"/>
            </a:xfrm>
            <a:custGeom>
              <a:avLst/>
              <a:gdLst/>
              <a:ahLst/>
              <a:cxnLst/>
              <a:rect l="l" t="t" r="r" b="b"/>
              <a:pathLst>
                <a:path w="1125" h="1890" extrusionOk="0">
                  <a:moveTo>
                    <a:pt x="639" y="0"/>
                  </a:moveTo>
                  <a:cubicBezTo>
                    <a:pt x="581" y="0"/>
                    <a:pt x="523" y="23"/>
                    <a:pt x="475" y="77"/>
                  </a:cubicBezTo>
                  <a:cubicBezTo>
                    <a:pt x="270" y="303"/>
                    <a:pt x="1" y="488"/>
                    <a:pt x="17" y="826"/>
                  </a:cubicBezTo>
                  <a:cubicBezTo>
                    <a:pt x="17" y="865"/>
                    <a:pt x="48" y="892"/>
                    <a:pt x="83" y="892"/>
                  </a:cubicBezTo>
                  <a:cubicBezTo>
                    <a:pt x="94" y="892"/>
                    <a:pt x="105" y="890"/>
                    <a:pt x="116" y="884"/>
                  </a:cubicBezTo>
                  <a:cubicBezTo>
                    <a:pt x="229" y="821"/>
                    <a:pt x="334" y="739"/>
                    <a:pt x="440" y="662"/>
                  </a:cubicBezTo>
                  <a:cubicBezTo>
                    <a:pt x="450" y="784"/>
                    <a:pt x="460" y="905"/>
                    <a:pt x="473" y="1025"/>
                  </a:cubicBezTo>
                  <a:cubicBezTo>
                    <a:pt x="504" y="1305"/>
                    <a:pt x="608" y="1581"/>
                    <a:pt x="672" y="1855"/>
                  </a:cubicBezTo>
                  <a:cubicBezTo>
                    <a:pt x="678" y="1878"/>
                    <a:pt x="698" y="1889"/>
                    <a:pt x="717" y="1889"/>
                  </a:cubicBezTo>
                  <a:cubicBezTo>
                    <a:pt x="736" y="1889"/>
                    <a:pt x="756" y="1878"/>
                    <a:pt x="764" y="1855"/>
                  </a:cubicBezTo>
                  <a:cubicBezTo>
                    <a:pt x="903" y="1284"/>
                    <a:pt x="1124" y="779"/>
                    <a:pt x="898" y="188"/>
                  </a:cubicBezTo>
                  <a:cubicBezTo>
                    <a:pt x="856" y="80"/>
                    <a:pt x="748" y="0"/>
                    <a:pt x="6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1" name="Google Shape;17291;p29"/>
            <p:cNvSpPr/>
            <p:nvPr/>
          </p:nvSpPr>
          <p:spPr>
            <a:xfrm>
              <a:off x="1721675" y="2643325"/>
              <a:ext cx="52600" cy="78875"/>
            </a:xfrm>
            <a:custGeom>
              <a:avLst/>
              <a:gdLst/>
              <a:ahLst/>
              <a:cxnLst/>
              <a:rect l="l" t="t" r="r" b="b"/>
              <a:pathLst>
                <a:path w="2104" h="3155" extrusionOk="0">
                  <a:moveTo>
                    <a:pt x="896" y="0"/>
                  </a:moveTo>
                  <a:cubicBezTo>
                    <a:pt x="661" y="0"/>
                    <a:pt x="423" y="30"/>
                    <a:pt x="197" y="73"/>
                  </a:cubicBezTo>
                  <a:cubicBezTo>
                    <a:pt x="54" y="99"/>
                    <a:pt x="0" y="255"/>
                    <a:pt x="23" y="380"/>
                  </a:cubicBezTo>
                  <a:cubicBezTo>
                    <a:pt x="118" y="916"/>
                    <a:pt x="166" y="1454"/>
                    <a:pt x="204" y="1997"/>
                  </a:cubicBezTo>
                  <a:cubicBezTo>
                    <a:pt x="227" y="2333"/>
                    <a:pt x="166" y="2881"/>
                    <a:pt x="420" y="3140"/>
                  </a:cubicBezTo>
                  <a:cubicBezTo>
                    <a:pt x="430" y="3150"/>
                    <a:pt x="442" y="3154"/>
                    <a:pt x="454" y="3154"/>
                  </a:cubicBezTo>
                  <a:cubicBezTo>
                    <a:pt x="467" y="3154"/>
                    <a:pt x="478" y="3150"/>
                    <a:pt x="487" y="3140"/>
                  </a:cubicBezTo>
                  <a:cubicBezTo>
                    <a:pt x="748" y="2871"/>
                    <a:pt x="650" y="2338"/>
                    <a:pt x="642" y="1997"/>
                  </a:cubicBezTo>
                  <a:cubicBezTo>
                    <a:pt x="638" y="1899"/>
                    <a:pt x="630" y="1802"/>
                    <a:pt x="625" y="1703"/>
                  </a:cubicBezTo>
                  <a:lnTo>
                    <a:pt x="625" y="1703"/>
                  </a:lnTo>
                  <a:cubicBezTo>
                    <a:pt x="786" y="1795"/>
                    <a:pt x="985" y="1823"/>
                    <a:pt x="1191" y="1823"/>
                  </a:cubicBezTo>
                  <a:cubicBezTo>
                    <a:pt x="1468" y="1823"/>
                    <a:pt x="1757" y="1772"/>
                    <a:pt x="1979" y="1753"/>
                  </a:cubicBezTo>
                  <a:cubicBezTo>
                    <a:pt x="2028" y="1753"/>
                    <a:pt x="2038" y="1684"/>
                    <a:pt x="1990" y="1669"/>
                  </a:cubicBezTo>
                  <a:cubicBezTo>
                    <a:pt x="1724" y="1572"/>
                    <a:pt x="1470" y="1480"/>
                    <a:pt x="1188" y="1448"/>
                  </a:cubicBezTo>
                  <a:cubicBezTo>
                    <a:pt x="996" y="1425"/>
                    <a:pt x="802" y="1416"/>
                    <a:pt x="611" y="1400"/>
                  </a:cubicBezTo>
                  <a:cubicBezTo>
                    <a:pt x="591" y="1111"/>
                    <a:pt x="566" y="823"/>
                    <a:pt x="537" y="534"/>
                  </a:cubicBezTo>
                  <a:cubicBezTo>
                    <a:pt x="578" y="532"/>
                    <a:pt x="619" y="531"/>
                    <a:pt x="661" y="531"/>
                  </a:cubicBezTo>
                  <a:cubicBezTo>
                    <a:pt x="939" y="531"/>
                    <a:pt x="1214" y="570"/>
                    <a:pt x="1488" y="570"/>
                  </a:cubicBezTo>
                  <a:cubicBezTo>
                    <a:pt x="1678" y="570"/>
                    <a:pt x="1867" y="551"/>
                    <a:pt x="2056" y="488"/>
                  </a:cubicBezTo>
                  <a:cubicBezTo>
                    <a:pt x="2090" y="478"/>
                    <a:pt x="2103" y="432"/>
                    <a:pt x="2077" y="406"/>
                  </a:cubicBezTo>
                  <a:cubicBezTo>
                    <a:pt x="1753" y="101"/>
                    <a:pt x="1329" y="0"/>
                    <a:pt x="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2" name="Google Shape;17292;p29"/>
            <p:cNvSpPr/>
            <p:nvPr/>
          </p:nvSpPr>
          <p:spPr>
            <a:xfrm>
              <a:off x="1774950" y="2707775"/>
              <a:ext cx="34625" cy="51800"/>
            </a:xfrm>
            <a:custGeom>
              <a:avLst/>
              <a:gdLst/>
              <a:ahLst/>
              <a:cxnLst/>
              <a:rect l="l" t="t" r="r" b="b"/>
              <a:pathLst>
                <a:path w="1385" h="2072" extrusionOk="0">
                  <a:moveTo>
                    <a:pt x="432" y="0"/>
                  </a:moveTo>
                  <a:cubicBezTo>
                    <a:pt x="260" y="0"/>
                    <a:pt x="83" y="82"/>
                    <a:pt x="20" y="228"/>
                  </a:cubicBezTo>
                  <a:cubicBezTo>
                    <a:pt x="5" y="264"/>
                    <a:pt x="0" y="313"/>
                    <a:pt x="35" y="341"/>
                  </a:cubicBezTo>
                  <a:cubicBezTo>
                    <a:pt x="133" y="423"/>
                    <a:pt x="233" y="431"/>
                    <a:pt x="351" y="441"/>
                  </a:cubicBezTo>
                  <a:cubicBezTo>
                    <a:pt x="335" y="499"/>
                    <a:pt x="313" y="553"/>
                    <a:pt x="291" y="607"/>
                  </a:cubicBezTo>
                  <a:cubicBezTo>
                    <a:pt x="163" y="902"/>
                    <a:pt x="126" y="1105"/>
                    <a:pt x="135" y="1424"/>
                  </a:cubicBezTo>
                  <a:cubicBezTo>
                    <a:pt x="147" y="1914"/>
                    <a:pt x="440" y="2072"/>
                    <a:pt x="804" y="2072"/>
                  </a:cubicBezTo>
                  <a:cubicBezTo>
                    <a:pt x="970" y="2072"/>
                    <a:pt x="1150" y="2039"/>
                    <a:pt x="1326" y="1990"/>
                  </a:cubicBezTo>
                  <a:cubicBezTo>
                    <a:pt x="1385" y="1973"/>
                    <a:pt x="1385" y="1903"/>
                    <a:pt x="1340" y="1870"/>
                  </a:cubicBezTo>
                  <a:cubicBezTo>
                    <a:pt x="1206" y="1765"/>
                    <a:pt x="1047" y="1632"/>
                    <a:pt x="881" y="1578"/>
                  </a:cubicBezTo>
                  <a:cubicBezTo>
                    <a:pt x="846" y="1567"/>
                    <a:pt x="708" y="1514"/>
                    <a:pt x="670" y="1514"/>
                  </a:cubicBezTo>
                  <a:cubicBezTo>
                    <a:pt x="662" y="1514"/>
                    <a:pt x="658" y="1517"/>
                    <a:pt x="663" y="1524"/>
                  </a:cubicBezTo>
                  <a:cubicBezTo>
                    <a:pt x="520" y="1329"/>
                    <a:pt x="615" y="1038"/>
                    <a:pt x="697" y="845"/>
                  </a:cubicBezTo>
                  <a:cubicBezTo>
                    <a:pt x="789" y="626"/>
                    <a:pt x="924" y="348"/>
                    <a:pt x="751" y="134"/>
                  </a:cubicBezTo>
                  <a:cubicBezTo>
                    <a:pt x="678" y="43"/>
                    <a:pt x="557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3" name="Google Shape;17293;p29"/>
            <p:cNvSpPr/>
            <p:nvPr/>
          </p:nvSpPr>
          <p:spPr>
            <a:xfrm>
              <a:off x="2012525" y="2169700"/>
              <a:ext cx="86675" cy="143050"/>
            </a:xfrm>
            <a:custGeom>
              <a:avLst/>
              <a:gdLst/>
              <a:ahLst/>
              <a:cxnLst/>
              <a:rect l="l" t="t" r="r" b="b"/>
              <a:pathLst>
                <a:path w="3467" h="5722" extrusionOk="0">
                  <a:moveTo>
                    <a:pt x="1490" y="0"/>
                  </a:moveTo>
                  <a:cubicBezTo>
                    <a:pt x="1081" y="0"/>
                    <a:pt x="665" y="45"/>
                    <a:pt x="227" y="135"/>
                  </a:cubicBezTo>
                  <a:cubicBezTo>
                    <a:pt x="61" y="170"/>
                    <a:pt x="0" y="345"/>
                    <a:pt x="25" y="491"/>
                  </a:cubicBezTo>
                  <a:cubicBezTo>
                    <a:pt x="177" y="1392"/>
                    <a:pt x="323" y="2292"/>
                    <a:pt x="417" y="3201"/>
                  </a:cubicBezTo>
                  <a:cubicBezTo>
                    <a:pt x="502" y="4016"/>
                    <a:pt x="425" y="4841"/>
                    <a:pt x="520" y="5652"/>
                  </a:cubicBezTo>
                  <a:cubicBezTo>
                    <a:pt x="524" y="5692"/>
                    <a:pt x="559" y="5721"/>
                    <a:pt x="593" y="5721"/>
                  </a:cubicBezTo>
                  <a:cubicBezTo>
                    <a:pt x="614" y="5721"/>
                    <a:pt x="634" y="5711"/>
                    <a:pt x="648" y="5686"/>
                  </a:cubicBezTo>
                  <a:cubicBezTo>
                    <a:pt x="1063" y="4958"/>
                    <a:pt x="973" y="4006"/>
                    <a:pt x="929" y="3201"/>
                  </a:cubicBezTo>
                  <a:cubicBezTo>
                    <a:pt x="929" y="3185"/>
                    <a:pt x="925" y="3168"/>
                    <a:pt x="924" y="3150"/>
                  </a:cubicBezTo>
                  <a:lnTo>
                    <a:pt x="924" y="3150"/>
                  </a:lnTo>
                  <a:cubicBezTo>
                    <a:pt x="972" y="3157"/>
                    <a:pt x="1022" y="3160"/>
                    <a:pt x="1073" y="3160"/>
                  </a:cubicBezTo>
                  <a:cubicBezTo>
                    <a:pt x="1337" y="3160"/>
                    <a:pt x="1622" y="3077"/>
                    <a:pt x="1855" y="3047"/>
                  </a:cubicBezTo>
                  <a:cubicBezTo>
                    <a:pt x="2418" y="2973"/>
                    <a:pt x="2882" y="2920"/>
                    <a:pt x="3412" y="2704"/>
                  </a:cubicBezTo>
                  <a:cubicBezTo>
                    <a:pt x="3458" y="2686"/>
                    <a:pt x="3466" y="2617"/>
                    <a:pt x="3412" y="2601"/>
                  </a:cubicBezTo>
                  <a:cubicBezTo>
                    <a:pt x="3074" y="2504"/>
                    <a:pt x="2771" y="2455"/>
                    <a:pt x="2451" y="2455"/>
                  </a:cubicBezTo>
                  <a:cubicBezTo>
                    <a:pt x="2293" y="2455"/>
                    <a:pt x="2130" y="2467"/>
                    <a:pt x="1957" y="2491"/>
                  </a:cubicBezTo>
                  <a:cubicBezTo>
                    <a:pt x="1650" y="2532"/>
                    <a:pt x="1186" y="2558"/>
                    <a:pt x="896" y="2756"/>
                  </a:cubicBezTo>
                  <a:cubicBezTo>
                    <a:pt x="837" y="2053"/>
                    <a:pt x="737" y="1351"/>
                    <a:pt x="630" y="652"/>
                  </a:cubicBezTo>
                  <a:cubicBezTo>
                    <a:pt x="1499" y="499"/>
                    <a:pt x="2489" y="430"/>
                    <a:pt x="3352" y="424"/>
                  </a:cubicBezTo>
                  <a:cubicBezTo>
                    <a:pt x="3419" y="424"/>
                    <a:pt x="3429" y="330"/>
                    <a:pt x="3366" y="311"/>
                  </a:cubicBezTo>
                  <a:cubicBezTo>
                    <a:pt x="2723" y="104"/>
                    <a:pt x="2115" y="0"/>
                    <a:pt x="1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4" name="Google Shape;17294;p29"/>
            <p:cNvSpPr/>
            <p:nvPr/>
          </p:nvSpPr>
          <p:spPr>
            <a:xfrm>
              <a:off x="2092150" y="2264350"/>
              <a:ext cx="30825" cy="63775"/>
            </a:xfrm>
            <a:custGeom>
              <a:avLst/>
              <a:gdLst/>
              <a:ahLst/>
              <a:cxnLst/>
              <a:rect l="l" t="t" r="r" b="b"/>
              <a:pathLst>
                <a:path w="1233" h="2551" extrusionOk="0">
                  <a:moveTo>
                    <a:pt x="981" y="0"/>
                  </a:moveTo>
                  <a:cubicBezTo>
                    <a:pt x="916" y="0"/>
                    <a:pt x="848" y="22"/>
                    <a:pt x="793" y="66"/>
                  </a:cubicBezTo>
                  <a:cubicBezTo>
                    <a:pt x="532" y="278"/>
                    <a:pt x="204" y="475"/>
                    <a:pt x="37" y="772"/>
                  </a:cubicBezTo>
                  <a:cubicBezTo>
                    <a:pt x="1" y="834"/>
                    <a:pt x="45" y="913"/>
                    <a:pt x="117" y="913"/>
                  </a:cubicBezTo>
                  <a:cubicBezTo>
                    <a:pt x="124" y="913"/>
                    <a:pt x="132" y="913"/>
                    <a:pt x="139" y="913"/>
                  </a:cubicBezTo>
                  <a:cubicBezTo>
                    <a:pt x="316" y="913"/>
                    <a:pt x="464" y="835"/>
                    <a:pt x="608" y="744"/>
                  </a:cubicBezTo>
                  <a:lnTo>
                    <a:pt x="608" y="744"/>
                  </a:lnTo>
                  <a:cubicBezTo>
                    <a:pt x="578" y="916"/>
                    <a:pt x="554" y="1090"/>
                    <a:pt x="531" y="1262"/>
                  </a:cubicBezTo>
                  <a:cubicBezTo>
                    <a:pt x="467" y="1751"/>
                    <a:pt x="498" y="2053"/>
                    <a:pt x="673" y="2504"/>
                  </a:cubicBezTo>
                  <a:cubicBezTo>
                    <a:pt x="686" y="2535"/>
                    <a:pt x="711" y="2550"/>
                    <a:pt x="736" y="2550"/>
                  </a:cubicBezTo>
                  <a:cubicBezTo>
                    <a:pt x="762" y="2550"/>
                    <a:pt x="787" y="2534"/>
                    <a:pt x="800" y="2504"/>
                  </a:cubicBezTo>
                  <a:cubicBezTo>
                    <a:pt x="956" y="2135"/>
                    <a:pt x="1062" y="1838"/>
                    <a:pt x="1111" y="1436"/>
                  </a:cubicBezTo>
                  <a:cubicBezTo>
                    <a:pt x="1159" y="1041"/>
                    <a:pt x="1228" y="647"/>
                    <a:pt x="1231" y="248"/>
                  </a:cubicBezTo>
                  <a:cubicBezTo>
                    <a:pt x="1232" y="86"/>
                    <a:pt x="1111" y="0"/>
                    <a:pt x="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5" name="Google Shape;17295;p29"/>
            <p:cNvSpPr/>
            <p:nvPr/>
          </p:nvSpPr>
          <p:spPr>
            <a:xfrm>
              <a:off x="2159900" y="2182925"/>
              <a:ext cx="100750" cy="125825"/>
            </a:xfrm>
            <a:custGeom>
              <a:avLst/>
              <a:gdLst/>
              <a:ahLst/>
              <a:cxnLst/>
              <a:rect l="l" t="t" r="r" b="b"/>
              <a:pathLst>
                <a:path w="4030" h="5033" extrusionOk="0">
                  <a:moveTo>
                    <a:pt x="3265" y="1"/>
                  </a:moveTo>
                  <a:cubicBezTo>
                    <a:pt x="3256" y="1"/>
                    <a:pt x="3246" y="5"/>
                    <a:pt x="3241" y="15"/>
                  </a:cubicBezTo>
                  <a:cubicBezTo>
                    <a:pt x="2955" y="510"/>
                    <a:pt x="2740" y="1050"/>
                    <a:pt x="2520" y="1586"/>
                  </a:cubicBezTo>
                  <a:cubicBezTo>
                    <a:pt x="2201" y="1599"/>
                    <a:pt x="1889" y="1637"/>
                    <a:pt x="1700" y="1642"/>
                  </a:cubicBezTo>
                  <a:cubicBezTo>
                    <a:pt x="1544" y="1645"/>
                    <a:pt x="1" y="1689"/>
                    <a:pt x="176" y="2004"/>
                  </a:cubicBezTo>
                  <a:cubicBezTo>
                    <a:pt x="254" y="2144"/>
                    <a:pt x="505" y="2183"/>
                    <a:pt x="787" y="2183"/>
                  </a:cubicBezTo>
                  <a:cubicBezTo>
                    <a:pt x="1129" y="2183"/>
                    <a:pt x="1518" y="2126"/>
                    <a:pt x="1696" y="2126"/>
                  </a:cubicBezTo>
                  <a:cubicBezTo>
                    <a:pt x="1698" y="2126"/>
                    <a:pt x="1699" y="2126"/>
                    <a:pt x="1700" y="2126"/>
                  </a:cubicBezTo>
                  <a:cubicBezTo>
                    <a:pt x="1895" y="2126"/>
                    <a:pt x="2092" y="2127"/>
                    <a:pt x="2288" y="2127"/>
                  </a:cubicBezTo>
                  <a:cubicBezTo>
                    <a:pt x="2235" y="2247"/>
                    <a:pt x="2186" y="2369"/>
                    <a:pt x="2130" y="2487"/>
                  </a:cubicBezTo>
                  <a:cubicBezTo>
                    <a:pt x="2081" y="2587"/>
                    <a:pt x="2030" y="2688"/>
                    <a:pt x="1976" y="2790"/>
                  </a:cubicBezTo>
                  <a:cubicBezTo>
                    <a:pt x="1811" y="2789"/>
                    <a:pt x="1641" y="2784"/>
                    <a:pt x="1472" y="2784"/>
                  </a:cubicBezTo>
                  <a:cubicBezTo>
                    <a:pt x="1111" y="2784"/>
                    <a:pt x="752" y="2806"/>
                    <a:pt x="442" y="2936"/>
                  </a:cubicBezTo>
                  <a:cubicBezTo>
                    <a:pt x="404" y="2948"/>
                    <a:pt x="398" y="3000"/>
                    <a:pt x="431" y="3021"/>
                  </a:cubicBezTo>
                  <a:cubicBezTo>
                    <a:pt x="770" y="3251"/>
                    <a:pt x="1248" y="3300"/>
                    <a:pt x="1702" y="3302"/>
                  </a:cubicBezTo>
                  <a:cubicBezTo>
                    <a:pt x="1431" y="3812"/>
                    <a:pt x="1175" y="4342"/>
                    <a:pt x="1118" y="4887"/>
                  </a:cubicBezTo>
                  <a:cubicBezTo>
                    <a:pt x="1109" y="4971"/>
                    <a:pt x="1192" y="5032"/>
                    <a:pt x="1270" y="5032"/>
                  </a:cubicBezTo>
                  <a:cubicBezTo>
                    <a:pt x="1307" y="5032"/>
                    <a:pt x="1342" y="5019"/>
                    <a:pt x="1367" y="4988"/>
                  </a:cubicBezTo>
                  <a:cubicBezTo>
                    <a:pt x="1750" y="4519"/>
                    <a:pt x="2010" y="3899"/>
                    <a:pt x="2248" y="3289"/>
                  </a:cubicBezTo>
                  <a:lnTo>
                    <a:pt x="2396" y="3284"/>
                  </a:lnTo>
                  <a:cubicBezTo>
                    <a:pt x="2798" y="3269"/>
                    <a:pt x="3925" y="3304"/>
                    <a:pt x="4015" y="2779"/>
                  </a:cubicBezTo>
                  <a:cubicBezTo>
                    <a:pt x="4030" y="2720"/>
                    <a:pt x="4005" y="2657"/>
                    <a:pt x="3953" y="2624"/>
                  </a:cubicBezTo>
                  <a:cubicBezTo>
                    <a:pt x="3875" y="2572"/>
                    <a:pt x="3815" y="2552"/>
                    <a:pt x="3751" y="2552"/>
                  </a:cubicBezTo>
                  <a:cubicBezTo>
                    <a:pt x="3691" y="2552"/>
                    <a:pt x="3629" y="2569"/>
                    <a:pt x="3546" y="2593"/>
                  </a:cubicBezTo>
                  <a:cubicBezTo>
                    <a:pt x="3188" y="2697"/>
                    <a:pt x="2821" y="2744"/>
                    <a:pt x="2450" y="2775"/>
                  </a:cubicBezTo>
                  <a:cubicBezTo>
                    <a:pt x="2502" y="2644"/>
                    <a:pt x="2553" y="2515"/>
                    <a:pt x="2607" y="2390"/>
                  </a:cubicBezTo>
                  <a:cubicBezTo>
                    <a:pt x="2644" y="2305"/>
                    <a:pt x="2681" y="2218"/>
                    <a:pt x="2721" y="2131"/>
                  </a:cubicBezTo>
                  <a:lnTo>
                    <a:pt x="2724" y="2131"/>
                  </a:lnTo>
                  <a:cubicBezTo>
                    <a:pt x="2873" y="2133"/>
                    <a:pt x="3071" y="2179"/>
                    <a:pt x="3243" y="2179"/>
                  </a:cubicBezTo>
                  <a:cubicBezTo>
                    <a:pt x="3312" y="2179"/>
                    <a:pt x="3376" y="2172"/>
                    <a:pt x="3433" y="2152"/>
                  </a:cubicBezTo>
                  <a:cubicBezTo>
                    <a:pt x="3552" y="2111"/>
                    <a:pt x="3651" y="1955"/>
                    <a:pt x="3562" y="1834"/>
                  </a:cubicBezTo>
                  <a:cubicBezTo>
                    <a:pt x="3447" y="1680"/>
                    <a:pt x="3214" y="1614"/>
                    <a:pt x="2947" y="1591"/>
                  </a:cubicBezTo>
                  <a:cubicBezTo>
                    <a:pt x="3149" y="1086"/>
                    <a:pt x="3310" y="556"/>
                    <a:pt x="3293" y="29"/>
                  </a:cubicBezTo>
                  <a:cubicBezTo>
                    <a:pt x="3293" y="11"/>
                    <a:pt x="3279" y="1"/>
                    <a:pt x="3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6" name="Google Shape;17296;p29"/>
            <p:cNvSpPr/>
            <p:nvPr/>
          </p:nvSpPr>
          <p:spPr>
            <a:xfrm>
              <a:off x="2297325" y="2163250"/>
              <a:ext cx="77250" cy="129925"/>
            </a:xfrm>
            <a:custGeom>
              <a:avLst/>
              <a:gdLst/>
              <a:ahLst/>
              <a:cxnLst/>
              <a:rect l="l" t="t" r="r" b="b"/>
              <a:pathLst>
                <a:path w="3090" h="5197" extrusionOk="0">
                  <a:moveTo>
                    <a:pt x="1145" y="1"/>
                  </a:moveTo>
                  <a:cubicBezTo>
                    <a:pt x="841" y="1"/>
                    <a:pt x="540" y="16"/>
                    <a:pt x="244" y="49"/>
                  </a:cubicBezTo>
                  <a:cubicBezTo>
                    <a:pt x="114" y="63"/>
                    <a:pt x="1" y="149"/>
                    <a:pt x="3" y="291"/>
                  </a:cubicBezTo>
                  <a:cubicBezTo>
                    <a:pt x="11" y="1179"/>
                    <a:pt x="75" y="2065"/>
                    <a:pt x="94" y="2952"/>
                  </a:cubicBezTo>
                  <a:cubicBezTo>
                    <a:pt x="103" y="3411"/>
                    <a:pt x="103" y="3869"/>
                    <a:pt x="86" y="4328"/>
                  </a:cubicBezTo>
                  <a:cubicBezTo>
                    <a:pt x="80" y="4520"/>
                    <a:pt x="140" y="4952"/>
                    <a:pt x="60" y="5124"/>
                  </a:cubicBezTo>
                  <a:cubicBezTo>
                    <a:pt x="45" y="5156"/>
                    <a:pt x="66" y="5197"/>
                    <a:pt x="100" y="5197"/>
                  </a:cubicBezTo>
                  <a:cubicBezTo>
                    <a:pt x="104" y="5197"/>
                    <a:pt x="109" y="5196"/>
                    <a:pt x="114" y="5195"/>
                  </a:cubicBezTo>
                  <a:cubicBezTo>
                    <a:pt x="664" y="5026"/>
                    <a:pt x="560" y="4023"/>
                    <a:pt x="570" y="3582"/>
                  </a:cubicBezTo>
                  <a:cubicBezTo>
                    <a:pt x="580" y="3172"/>
                    <a:pt x="570" y="2762"/>
                    <a:pt x="557" y="2352"/>
                  </a:cubicBezTo>
                  <a:lnTo>
                    <a:pt x="557" y="2352"/>
                  </a:lnTo>
                  <a:cubicBezTo>
                    <a:pt x="740" y="2414"/>
                    <a:pt x="948" y="2424"/>
                    <a:pt x="1145" y="2424"/>
                  </a:cubicBezTo>
                  <a:cubicBezTo>
                    <a:pt x="1236" y="2424"/>
                    <a:pt x="1325" y="2422"/>
                    <a:pt x="1407" y="2422"/>
                  </a:cubicBezTo>
                  <a:cubicBezTo>
                    <a:pt x="1945" y="2419"/>
                    <a:pt x="2416" y="2303"/>
                    <a:pt x="2927" y="2161"/>
                  </a:cubicBezTo>
                  <a:cubicBezTo>
                    <a:pt x="2986" y="2145"/>
                    <a:pt x="2988" y="2055"/>
                    <a:pt x="2927" y="2040"/>
                  </a:cubicBezTo>
                  <a:cubicBezTo>
                    <a:pt x="2573" y="1952"/>
                    <a:pt x="2240" y="1918"/>
                    <a:pt x="1891" y="1918"/>
                  </a:cubicBezTo>
                  <a:cubicBezTo>
                    <a:pt x="1784" y="1918"/>
                    <a:pt x="1676" y="1921"/>
                    <a:pt x="1566" y="1927"/>
                  </a:cubicBezTo>
                  <a:cubicBezTo>
                    <a:pt x="1497" y="1930"/>
                    <a:pt x="1426" y="1931"/>
                    <a:pt x="1353" y="1931"/>
                  </a:cubicBezTo>
                  <a:cubicBezTo>
                    <a:pt x="1254" y="1931"/>
                    <a:pt x="1152" y="1930"/>
                    <a:pt x="1050" y="1930"/>
                  </a:cubicBezTo>
                  <a:cubicBezTo>
                    <a:pt x="879" y="1930"/>
                    <a:pt x="706" y="1935"/>
                    <a:pt x="544" y="1963"/>
                  </a:cubicBezTo>
                  <a:cubicBezTo>
                    <a:pt x="524" y="1482"/>
                    <a:pt x="501" y="1002"/>
                    <a:pt x="493" y="521"/>
                  </a:cubicBezTo>
                  <a:cubicBezTo>
                    <a:pt x="549" y="519"/>
                    <a:pt x="605" y="518"/>
                    <a:pt x="661" y="518"/>
                  </a:cubicBezTo>
                  <a:cubicBezTo>
                    <a:pt x="1038" y="518"/>
                    <a:pt x="1416" y="554"/>
                    <a:pt x="1788" y="554"/>
                  </a:cubicBezTo>
                  <a:cubicBezTo>
                    <a:pt x="2217" y="554"/>
                    <a:pt x="2638" y="507"/>
                    <a:pt x="3041" y="303"/>
                  </a:cubicBezTo>
                  <a:cubicBezTo>
                    <a:pt x="3090" y="277"/>
                    <a:pt x="3082" y="190"/>
                    <a:pt x="3024" y="180"/>
                  </a:cubicBezTo>
                  <a:cubicBezTo>
                    <a:pt x="2415" y="67"/>
                    <a:pt x="1776" y="1"/>
                    <a:pt x="1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7" name="Google Shape;17297;p29"/>
            <p:cNvSpPr/>
            <p:nvPr/>
          </p:nvSpPr>
          <p:spPr>
            <a:xfrm>
              <a:off x="2365250" y="2272625"/>
              <a:ext cx="34325" cy="46250"/>
            </a:xfrm>
            <a:custGeom>
              <a:avLst/>
              <a:gdLst/>
              <a:ahLst/>
              <a:cxnLst/>
              <a:rect l="l" t="t" r="r" b="b"/>
              <a:pathLst>
                <a:path w="1373" h="1850" extrusionOk="0">
                  <a:moveTo>
                    <a:pt x="654" y="0"/>
                  </a:moveTo>
                  <a:cubicBezTo>
                    <a:pt x="420" y="0"/>
                    <a:pt x="199" y="133"/>
                    <a:pt x="228" y="393"/>
                  </a:cubicBezTo>
                  <a:cubicBezTo>
                    <a:pt x="228" y="421"/>
                    <a:pt x="246" y="446"/>
                    <a:pt x="273" y="452"/>
                  </a:cubicBezTo>
                  <a:cubicBezTo>
                    <a:pt x="281" y="454"/>
                    <a:pt x="291" y="455"/>
                    <a:pt x="302" y="455"/>
                  </a:cubicBezTo>
                  <a:cubicBezTo>
                    <a:pt x="387" y="455"/>
                    <a:pt x="552" y="411"/>
                    <a:pt x="645" y="411"/>
                  </a:cubicBezTo>
                  <a:cubicBezTo>
                    <a:pt x="680" y="411"/>
                    <a:pt x="705" y="417"/>
                    <a:pt x="712" y="434"/>
                  </a:cubicBezTo>
                  <a:cubicBezTo>
                    <a:pt x="753" y="539"/>
                    <a:pt x="648" y="710"/>
                    <a:pt x="606" y="800"/>
                  </a:cubicBezTo>
                  <a:cubicBezTo>
                    <a:pt x="499" y="1021"/>
                    <a:pt x="347" y="1292"/>
                    <a:pt x="151" y="1446"/>
                  </a:cubicBezTo>
                  <a:cubicBezTo>
                    <a:pt x="0" y="1568"/>
                    <a:pt x="146" y="1760"/>
                    <a:pt x="289" y="1778"/>
                  </a:cubicBezTo>
                  <a:cubicBezTo>
                    <a:pt x="456" y="1801"/>
                    <a:pt x="624" y="1817"/>
                    <a:pt x="791" y="1842"/>
                  </a:cubicBezTo>
                  <a:cubicBezTo>
                    <a:pt x="832" y="1848"/>
                    <a:pt x="872" y="1850"/>
                    <a:pt x="912" y="1850"/>
                  </a:cubicBezTo>
                  <a:cubicBezTo>
                    <a:pt x="1009" y="1850"/>
                    <a:pt x="1105" y="1838"/>
                    <a:pt x="1202" y="1838"/>
                  </a:cubicBezTo>
                  <a:cubicBezTo>
                    <a:pt x="1231" y="1838"/>
                    <a:pt x="1260" y="1839"/>
                    <a:pt x="1290" y="1842"/>
                  </a:cubicBezTo>
                  <a:cubicBezTo>
                    <a:pt x="1292" y="1842"/>
                    <a:pt x="1293" y="1842"/>
                    <a:pt x="1295" y="1842"/>
                  </a:cubicBezTo>
                  <a:cubicBezTo>
                    <a:pt x="1341" y="1842"/>
                    <a:pt x="1372" y="1779"/>
                    <a:pt x="1347" y="1740"/>
                  </a:cubicBezTo>
                  <a:cubicBezTo>
                    <a:pt x="1175" y="1486"/>
                    <a:pt x="963" y="1390"/>
                    <a:pt x="714" y="1371"/>
                  </a:cubicBezTo>
                  <a:cubicBezTo>
                    <a:pt x="940" y="1108"/>
                    <a:pt x="1150" y="839"/>
                    <a:pt x="1162" y="467"/>
                  </a:cubicBezTo>
                  <a:cubicBezTo>
                    <a:pt x="1171" y="153"/>
                    <a:pt x="905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8" name="Google Shape;17298;p29"/>
            <p:cNvSpPr/>
            <p:nvPr/>
          </p:nvSpPr>
          <p:spPr>
            <a:xfrm>
              <a:off x="3256825" y="2049850"/>
              <a:ext cx="317725" cy="93150"/>
            </a:xfrm>
            <a:custGeom>
              <a:avLst/>
              <a:gdLst/>
              <a:ahLst/>
              <a:cxnLst/>
              <a:rect l="l" t="t" r="r" b="b"/>
              <a:pathLst>
                <a:path w="12709" h="3726" extrusionOk="0">
                  <a:moveTo>
                    <a:pt x="6027" y="768"/>
                  </a:moveTo>
                  <a:cubicBezTo>
                    <a:pt x="6171" y="768"/>
                    <a:pt x="6314" y="787"/>
                    <a:pt x="6455" y="825"/>
                  </a:cubicBezTo>
                  <a:cubicBezTo>
                    <a:pt x="6504" y="951"/>
                    <a:pt x="6575" y="1071"/>
                    <a:pt x="6664" y="1176"/>
                  </a:cubicBezTo>
                  <a:cubicBezTo>
                    <a:pt x="6846" y="1912"/>
                    <a:pt x="5939" y="2689"/>
                    <a:pt x="5133" y="2689"/>
                  </a:cubicBezTo>
                  <a:cubicBezTo>
                    <a:pt x="4878" y="2689"/>
                    <a:pt x="4633" y="2611"/>
                    <a:pt x="4436" y="2431"/>
                  </a:cubicBezTo>
                  <a:lnTo>
                    <a:pt x="4434" y="2431"/>
                  </a:lnTo>
                  <a:cubicBezTo>
                    <a:pt x="4287" y="2295"/>
                    <a:pt x="4231" y="2152"/>
                    <a:pt x="4234" y="2012"/>
                  </a:cubicBezTo>
                  <a:cubicBezTo>
                    <a:pt x="4721" y="1481"/>
                    <a:pt x="5197" y="890"/>
                    <a:pt x="5840" y="779"/>
                  </a:cubicBezTo>
                  <a:cubicBezTo>
                    <a:pt x="5902" y="772"/>
                    <a:pt x="5964" y="768"/>
                    <a:pt x="6027" y="768"/>
                  </a:cubicBezTo>
                  <a:close/>
                  <a:moveTo>
                    <a:pt x="10834" y="1966"/>
                  </a:moveTo>
                  <a:cubicBezTo>
                    <a:pt x="10970" y="2196"/>
                    <a:pt x="11027" y="2454"/>
                    <a:pt x="11053" y="2719"/>
                  </a:cubicBezTo>
                  <a:cubicBezTo>
                    <a:pt x="11078" y="2956"/>
                    <a:pt x="11027" y="3044"/>
                    <a:pt x="10949" y="3044"/>
                  </a:cubicBezTo>
                  <a:cubicBezTo>
                    <a:pt x="10789" y="3044"/>
                    <a:pt x="10517" y="2674"/>
                    <a:pt x="10551" y="2464"/>
                  </a:cubicBezTo>
                  <a:lnTo>
                    <a:pt x="10550" y="2464"/>
                  </a:lnTo>
                  <a:cubicBezTo>
                    <a:pt x="10578" y="2291"/>
                    <a:pt x="10689" y="2124"/>
                    <a:pt x="10834" y="1966"/>
                  </a:cubicBezTo>
                  <a:close/>
                  <a:moveTo>
                    <a:pt x="9724" y="0"/>
                  </a:moveTo>
                  <a:cubicBezTo>
                    <a:pt x="9649" y="0"/>
                    <a:pt x="9575" y="30"/>
                    <a:pt x="9505" y="87"/>
                  </a:cubicBezTo>
                  <a:cubicBezTo>
                    <a:pt x="9165" y="362"/>
                    <a:pt x="8233" y="948"/>
                    <a:pt x="7584" y="948"/>
                  </a:cubicBezTo>
                  <a:cubicBezTo>
                    <a:pt x="7412" y="948"/>
                    <a:pt x="7260" y="907"/>
                    <a:pt x="7144" y="808"/>
                  </a:cubicBezTo>
                  <a:cubicBezTo>
                    <a:pt x="7080" y="652"/>
                    <a:pt x="6992" y="508"/>
                    <a:pt x="6883" y="382"/>
                  </a:cubicBezTo>
                  <a:cubicBezTo>
                    <a:pt x="6836" y="326"/>
                    <a:pt x="6769" y="293"/>
                    <a:pt x="6696" y="293"/>
                  </a:cubicBezTo>
                  <a:cubicBezTo>
                    <a:pt x="6464" y="209"/>
                    <a:pt x="6247" y="172"/>
                    <a:pt x="6042" y="172"/>
                  </a:cubicBezTo>
                  <a:cubicBezTo>
                    <a:pt x="5672" y="172"/>
                    <a:pt x="5341" y="294"/>
                    <a:pt x="5035" y="487"/>
                  </a:cubicBezTo>
                  <a:cubicBezTo>
                    <a:pt x="4403" y="766"/>
                    <a:pt x="3854" y="1235"/>
                    <a:pt x="3688" y="1748"/>
                  </a:cubicBezTo>
                  <a:cubicBezTo>
                    <a:pt x="3300" y="2159"/>
                    <a:pt x="2716" y="2640"/>
                    <a:pt x="2134" y="2640"/>
                  </a:cubicBezTo>
                  <a:cubicBezTo>
                    <a:pt x="1917" y="2640"/>
                    <a:pt x="1700" y="2573"/>
                    <a:pt x="1493" y="2411"/>
                  </a:cubicBezTo>
                  <a:cubicBezTo>
                    <a:pt x="1270" y="2235"/>
                    <a:pt x="1186" y="1960"/>
                    <a:pt x="1193" y="1688"/>
                  </a:cubicBezTo>
                  <a:cubicBezTo>
                    <a:pt x="1555" y="1328"/>
                    <a:pt x="1982" y="1035"/>
                    <a:pt x="2515" y="803"/>
                  </a:cubicBezTo>
                  <a:cubicBezTo>
                    <a:pt x="2769" y="695"/>
                    <a:pt x="2604" y="364"/>
                    <a:pt x="2390" y="341"/>
                  </a:cubicBezTo>
                  <a:cubicBezTo>
                    <a:pt x="2327" y="334"/>
                    <a:pt x="2264" y="331"/>
                    <a:pt x="2203" y="331"/>
                  </a:cubicBezTo>
                  <a:cubicBezTo>
                    <a:pt x="1407" y="331"/>
                    <a:pt x="835" y="878"/>
                    <a:pt x="702" y="1510"/>
                  </a:cubicBezTo>
                  <a:cubicBezTo>
                    <a:pt x="332" y="1940"/>
                    <a:pt x="69" y="2454"/>
                    <a:pt x="7" y="3066"/>
                  </a:cubicBezTo>
                  <a:cubicBezTo>
                    <a:pt x="1" y="3124"/>
                    <a:pt x="54" y="3160"/>
                    <a:pt x="106" y="3160"/>
                  </a:cubicBezTo>
                  <a:cubicBezTo>
                    <a:pt x="139" y="3160"/>
                    <a:pt x="171" y="3146"/>
                    <a:pt x="187" y="3115"/>
                  </a:cubicBezTo>
                  <a:cubicBezTo>
                    <a:pt x="348" y="2797"/>
                    <a:pt x="533" y="2493"/>
                    <a:pt x="745" y="2208"/>
                  </a:cubicBezTo>
                  <a:cubicBezTo>
                    <a:pt x="845" y="2505"/>
                    <a:pt x="1058" y="2782"/>
                    <a:pt x="1409" y="2995"/>
                  </a:cubicBezTo>
                  <a:cubicBezTo>
                    <a:pt x="1632" y="3130"/>
                    <a:pt x="1872" y="3187"/>
                    <a:pt x="2115" y="3187"/>
                  </a:cubicBezTo>
                  <a:cubicBezTo>
                    <a:pt x="2695" y="3187"/>
                    <a:pt x="3292" y="2864"/>
                    <a:pt x="3717" y="2519"/>
                  </a:cubicBezTo>
                  <a:cubicBezTo>
                    <a:pt x="3726" y="2511"/>
                    <a:pt x="3735" y="2503"/>
                    <a:pt x="3745" y="2495"/>
                  </a:cubicBezTo>
                  <a:cubicBezTo>
                    <a:pt x="3840" y="2678"/>
                    <a:pt x="4001" y="2859"/>
                    <a:pt x="4244" y="3029"/>
                  </a:cubicBezTo>
                  <a:cubicBezTo>
                    <a:pt x="4519" y="3222"/>
                    <a:pt x="4825" y="3307"/>
                    <a:pt x="5133" y="3307"/>
                  </a:cubicBezTo>
                  <a:cubicBezTo>
                    <a:pt x="6116" y="3307"/>
                    <a:pt x="7122" y="2442"/>
                    <a:pt x="7234" y="1499"/>
                  </a:cubicBezTo>
                  <a:cubicBezTo>
                    <a:pt x="7336" y="1521"/>
                    <a:pt x="7443" y="1531"/>
                    <a:pt x="7553" y="1531"/>
                  </a:cubicBezTo>
                  <a:cubicBezTo>
                    <a:pt x="8272" y="1531"/>
                    <a:pt x="9138" y="1095"/>
                    <a:pt x="9707" y="695"/>
                  </a:cubicBezTo>
                  <a:cubicBezTo>
                    <a:pt x="9997" y="948"/>
                    <a:pt x="10268" y="1223"/>
                    <a:pt x="10514" y="1520"/>
                  </a:cubicBezTo>
                  <a:cubicBezTo>
                    <a:pt x="9857" y="2175"/>
                    <a:pt x="9598" y="2926"/>
                    <a:pt x="10712" y="3609"/>
                  </a:cubicBezTo>
                  <a:cubicBezTo>
                    <a:pt x="10845" y="3690"/>
                    <a:pt x="10963" y="3726"/>
                    <a:pt x="11067" y="3726"/>
                  </a:cubicBezTo>
                  <a:cubicBezTo>
                    <a:pt x="11490" y="3726"/>
                    <a:pt x="11683" y="3141"/>
                    <a:pt x="11670" y="2719"/>
                  </a:cubicBezTo>
                  <a:cubicBezTo>
                    <a:pt x="11659" y="2295"/>
                    <a:pt x="11516" y="1907"/>
                    <a:pt x="11301" y="1551"/>
                  </a:cubicBezTo>
                  <a:cubicBezTo>
                    <a:pt x="11477" y="1417"/>
                    <a:pt x="11647" y="1297"/>
                    <a:pt x="11770" y="1195"/>
                  </a:cubicBezTo>
                  <a:cubicBezTo>
                    <a:pt x="12108" y="920"/>
                    <a:pt x="12415" y="616"/>
                    <a:pt x="12663" y="257"/>
                  </a:cubicBezTo>
                  <a:cubicBezTo>
                    <a:pt x="12708" y="190"/>
                    <a:pt x="12645" y="114"/>
                    <a:pt x="12576" y="114"/>
                  </a:cubicBezTo>
                  <a:cubicBezTo>
                    <a:pt x="12561" y="114"/>
                    <a:pt x="12546" y="118"/>
                    <a:pt x="12531" y="126"/>
                  </a:cubicBezTo>
                  <a:cubicBezTo>
                    <a:pt x="12133" y="359"/>
                    <a:pt x="11518" y="705"/>
                    <a:pt x="10988" y="1112"/>
                  </a:cubicBezTo>
                  <a:cubicBezTo>
                    <a:pt x="10674" y="726"/>
                    <a:pt x="10297" y="385"/>
                    <a:pt x="9939" y="87"/>
                  </a:cubicBezTo>
                  <a:cubicBezTo>
                    <a:pt x="9870" y="29"/>
                    <a:pt x="9797" y="0"/>
                    <a:pt x="9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299" name="Google Shape;17299;p29"/>
            <p:cNvSpPr/>
            <p:nvPr/>
          </p:nvSpPr>
          <p:spPr>
            <a:xfrm>
              <a:off x="3583875" y="2041750"/>
              <a:ext cx="137275" cy="80350"/>
            </a:xfrm>
            <a:custGeom>
              <a:avLst/>
              <a:gdLst/>
              <a:ahLst/>
              <a:cxnLst/>
              <a:rect l="l" t="t" r="r" b="b"/>
              <a:pathLst>
                <a:path w="5491" h="3214" extrusionOk="0">
                  <a:moveTo>
                    <a:pt x="2407" y="1126"/>
                  </a:moveTo>
                  <a:cubicBezTo>
                    <a:pt x="2376" y="1301"/>
                    <a:pt x="2355" y="1478"/>
                    <a:pt x="2338" y="1654"/>
                  </a:cubicBezTo>
                  <a:cubicBezTo>
                    <a:pt x="2067" y="2148"/>
                    <a:pt x="1460" y="2630"/>
                    <a:pt x="1019" y="2630"/>
                  </a:cubicBezTo>
                  <a:cubicBezTo>
                    <a:pt x="816" y="2630"/>
                    <a:pt x="648" y="2528"/>
                    <a:pt x="565" y="2277"/>
                  </a:cubicBezTo>
                  <a:cubicBezTo>
                    <a:pt x="299" y="1475"/>
                    <a:pt x="1670" y="1262"/>
                    <a:pt x="2407" y="1126"/>
                  </a:cubicBezTo>
                  <a:close/>
                  <a:moveTo>
                    <a:pt x="2737" y="1"/>
                  </a:moveTo>
                  <a:cubicBezTo>
                    <a:pt x="2714" y="1"/>
                    <a:pt x="2691" y="14"/>
                    <a:pt x="2683" y="41"/>
                  </a:cubicBezTo>
                  <a:cubicBezTo>
                    <a:pt x="2596" y="299"/>
                    <a:pt x="2525" y="561"/>
                    <a:pt x="2469" y="829"/>
                  </a:cubicBezTo>
                  <a:cubicBezTo>
                    <a:pt x="2386" y="807"/>
                    <a:pt x="2296" y="797"/>
                    <a:pt x="2203" y="797"/>
                  </a:cubicBezTo>
                  <a:cubicBezTo>
                    <a:pt x="1736" y="797"/>
                    <a:pt x="1184" y="1042"/>
                    <a:pt x="865" y="1204"/>
                  </a:cubicBezTo>
                  <a:cubicBezTo>
                    <a:pt x="273" y="1506"/>
                    <a:pt x="1" y="2095"/>
                    <a:pt x="327" y="2694"/>
                  </a:cubicBezTo>
                  <a:cubicBezTo>
                    <a:pt x="471" y="2958"/>
                    <a:pt x="725" y="3046"/>
                    <a:pt x="998" y="3046"/>
                  </a:cubicBezTo>
                  <a:cubicBezTo>
                    <a:pt x="1282" y="3046"/>
                    <a:pt x="1587" y="2950"/>
                    <a:pt x="1808" y="2855"/>
                  </a:cubicBezTo>
                  <a:cubicBezTo>
                    <a:pt x="2163" y="2701"/>
                    <a:pt x="2466" y="2450"/>
                    <a:pt x="2684" y="2131"/>
                  </a:cubicBezTo>
                  <a:cubicBezTo>
                    <a:pt x="3025" y="2761"/>
                    <a:pt x="3685" y="3214"/>
                    <a:pt x="4345" y="3214"/>
                  </a:cubicBezTo>
                  <a:cubicBezTo>
                    <a:pt x="4737" y="3214"/>
                    <a:pt x="5128" y="3054"/>
                    <a:pt x="5452" y="2676"/>
                  </a:cubicBezTo>
                  <a:cubicBezTo>
                    <a:pt x="5490" y="2631"/>
                    <a:pt x="5462" y="2559"/>
                    <a:pt x="5405" y="2559"/>
                  </a:cubicBezTo>
                  <a:cubicBezTo>
                    <a:pt x="5399" y="2559"/>
                    <a:pt x="5393" y="2559"/>
                    <a:pt x="5386" y="2561"/>
                  </a:cubicBezTo>
                  <a:cubicBezTo>
                    <a:pt x="5200" y="2613"/>
                    <a:pt x="5009" y="2638"/>
                    <a:pt x="4821" y="2638"/>
                  </a:cubicBezTo>
                  <a:cubicBezTo>
                    <a:pt x="3890" y="2638"/>
                    <a:pt x="3008" y="2027"/>
                    <a:pt x="3012" y="1009"/>
                  </a:cubicBezTo>
                  <a:cubicBezTo>
                    <a:pt x="3004" y="886"/>
                    <a:pt x="2943" y="809"/>
                    <a:pt x="2865" y="773"/>
                  </a:cubicBezTo>
                  <a:cubicBezTo>
                    <a:pt x="2881" y="524"/>
                    <a:pt x="2863" y="276"/>
                    <a:pt x="2791" y="41"/>
                  </a:cubicBezTo>
                  <a:cubicBezTo>
                    <a:pt x="2783" y="14"/>
                    <a:pt x="2760" y="1"/>
                    <a:pt x="2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0" name="Google Shape;17300;p29"/>
            <p:cNvSpPr/>
            <p:nvPr/>
          </p:nvSpPr>
          <p:spPr>
            <a:xfrm>
              <a:off x="3209275" y="2169275"/>
              <a:ext cx="583275" cy="14275"/>
            </a:xfrm>
            <a:custGeom>
              <a:avLst/>
              <a:gdLst/>
              <a:ahLst/>
              <a:cxnLst/>
              <a:rect l="l" t="t" r="r" b="b"/>
              <a:pathLst>
                <a:path w="23331" h="571" extrusionOk="0">
                  <a:moveTo>
                    <a:pt x="1608" y="1"/>
                  </a:moveTo>
                  <a:cubicBezTo>
                    <a:pt x="1082" y="1"/>
                    <a:pt x="558" y="37"/>
                    <a:pt x="80" y="209"/>
                  </a:cubicBezTo>
                  <a:cubicBezTo>
                    <a:pt x="1" y="232"/>
                    <a:pt x="1" y="346"/>
                    <a:pt x="80" y="369"/>
                  </a:cubicBezTo>
                  <a:cubicBezTo>
                    <a:pt x="546" y="536"/>
                    <a:pt x="1047" y="565"/>
                    <a:pt x="1548" y="565"/>
                  </a:cubicBezTo>
                  <a:cubicBezTo>
                    <a:pt x="1809" y="565"/>
                    <a:pt x="2071" y="557"/>
                    <a:pt x="2327" y="557"/>
                  </a:cubicBezTo>
                  <a:cubicBezTo>
                    <a:pt x="2344" y="557"/>
                    <a:pt x="2361" y="557"/>
                    <a:pt x="2378" y="557"/>
                  </a:cubicBezTo>
                  <a:cubicBezTo>
                    <a:pt x="3390" y="561"/>
                    <a:pt x="4401" y="562"/>
                    <a:pt x="5413" y="565"/>
                  </a:cubicBezTo>
                  <a:lnTo>
                    <a:pt x="11484" y="570"/>
                  </a:lnTo>
                  <a:cubicBezTo>
                    <a:pt x="11582" y="570"/>
                    <a:pt x="11681" y="570"/>
                    <a:pt x="11779" y="570"/>
                  </a:cubicBezTo>
                  <a:cubicBezTo>
                    <a:pt x="15611" y="570"/>
                    <a:pt x="19417" y="538"/>
                    <a:pt x="23246" y="352"/>
                  </a:cubicBezTo>
                  <a:cubicBezTo>
                    <a:pt x="23331" y="352"/>
                    <a:pt x="23329" y="224"/>
                    <a:pt x="23244" y="224"/>
                  </a:cubicBezTo>
                  <a:cubicBezTo>
                    <a:pt x="19417" y="40"/>
                    <a:pt x="15611" y="8"/>
                    <a:pt x="11779" y="8"/>
                  </a:cubicBezTo>
                  <a:cubicBezTo>
                    <a:pt x="11681" y="8"/>
                    <a:pt x="11582" y="8"/>
                    <a:pt x="11484" y="8"/>
                  </a:cubicBezTo>
                  <a:lnTo>
                    <a:pt x="5792" y="13"/>
                  </a:lnTo>
                  <a:cubicBezTo>
                    <a:pt x="4781" y="13"/>
                    <a:pt x="3769" y="14"/>
                    <a:pt x="2757" y="19"/>
                  </a:cubicBezTo>
                  <a:cubicBezTo>
                    <a:pt x="2744" y="19"/>
                    <a:pt x="2731" y="19"/>
                    <a:pt x="2719" y="19"/>
                  </a:cubicBezTo>
                  <a:cubicBezTo>
                    <a:pt x="2359" y="19"/>
                    <a:pt x="1983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1" name="Google Shape;17301;p29"/>
            <p:cNvSpPr/>
            <p:nvPr/>
          </p:nvSpPr>
          <p:spPr>
            <a:xfrm>
              <a:off x="3266500" y="2275350"/>
              <a:ext cx="303375" cy="83425"/>
            </a:xfrm>
            <a:custGeom>
              <a:avLst/>
              <a:gdLst/>
              <a:ahLst/>
              <a:cxnLst/>
              <a:rect l="l" t="t" r="r" b="b"/>
              <a:pathLst>
                <a:path w="12135" h="3337" extrusionOk="0">
                  <a:moveTo>
                    <a:pt x="3622" y="2016"/>
                  </a:moveTo>
                  <a:cubicBezTo>
                    <a:pt x="3709" y="2336"/>
                    <a:pt x="3690" y="2655"/>
                    <a:pt x="3353" y="2655"/>
                  </a:cubicBezTo>
                  <a:cubicBezTo>
                    <a:pt x="3280" y="2655"/>
                    <a:pt x="3192" y="2640"/>
                    <a:pt x="3088" y="2607"/>
                  </a:cubicBezTo>
                  <a:cubicBezTo>
                    <a:pt x="3258" y="2405"/>
                    <a:pt x="3435" y="2207"/>
                    <a:pt x="3622" y="2016"/>
                  </a:cubicBezTo>
                  <a:close/>
                  <a:moveTo>
                    <a:pt x="2103" y="0"/>
                  </a:moveTo>
                  <a:cubicBezTo>
                    <a:pt x="2022" y="0"/>
                    <a:pt x="1948" y="49"/>
                    <a:pt x="1895" y="118"/>
                  </a:cubicBezTo>
                  <a:cubicBezTo>
                    <a:pt x="1150" y="1086"/>
                    <a:pt x="407" y="1997"/>
                    <a:pt x="20" y="3168"/>
                  </a:cubicBezTo>
                  <a:cubicBezTo>
                    <a:pt x="1" y="3227"/>
                    <a:pt x="48" y="3266"/>
                    <a:pt x="97" y="3266"/>
                  </a:cubicBezTo>
                  <a:cubicBezTo>
                    <a:pt x="124" y="3266"/>
                    <a:pt x="150" y="3254"/>
                    <a:pt x="168" y="3229"/>
                  </a:cubicBezTo>
                  <a:cubicBezTo>
                    <a:pt x="758" y="2338"/>
                    <a:pt x="1413" y="1477"/>
                    <a:pt x="2077" y="640"/>
                  </a:cubicBezTo>
                  <a:cubicBezTo>
                    <a:pt x="2103" y="607"/>
                    <a:pt x="2137" y="593"/>
                    <a:pt x="2177" y="593"/>
                  </a:cubicBezTo>
                  <a:cubicBezTo>
                    <a:pt x="2357" y="593"/>
                    <a:pt x="2651" y="877"/>
                    <a:pt x="2828" y="1004"/>
                  </a:cubicBezTo>
                  <a:cubicBezTo>
                    <a:pt x="3004" y="1131"/>
                    <a:pt x="3170" y="1272"/>
                    <a:pt x="3325" y="1423"/>
                  </a:cubicBezTo>
                  <a:cubicBezTo>
                    <a:pt x="3340" y="1437"/>
                    <a:pt x="3357" y="1455"/>
                    <a:pt x="3370" y="1473"/>
                  </a:cubicBezTo>
                  <a:cubicBezTo>
                    <a:pt x="3010" y="1857"/>
                    <a:pt x="2700" y="2259"/>
                    <a:pt x="2487" y="2531"/>
                  </a:cubicBezTo>
                  <a:cubicBezTo>
                    <a:pt x="2395" y="2651"/>
                    <a:pt x="2377" y="2855"/>
                    <a:pt x="2540" y="2933"/>
                  </a:cubicBezTo>
                  <a:cubicBezTo>
                    <a:pt x="2776" y="3048"/>
                    <a:pt x="3007" y="3105"/>
                    <a:pt x="3217" y="3105"/>
                  </a:cubicBezTo>
                  <a:cubicBezTo>
                    <a:pt x="3730" y="3105"/>
                    <a:pt x="4123" y="2766"/>
                    <a:pt x="4197" y="2102"/>
                  </a:cubicBezTo>
                  <a:cubicBezTo>
                    <a:pt x="4216" y="1913"/>
                    <a:pt x="4177" y="1734"/>
                    <a:pt x="4096" y="1567"/>
                  </a:cubicBezTo>
                  <a:cubicBezTo>
                    <a:pt x="4252" y="1429"/>
                    <a:pt x="4411" y="1299"/>
                    <a:pt x="4574" y="1176"/>
                  </a:cubicBezTo>
                  <a:cubicBezTo>
                    <a:pt x="4765" y="1032"/>
                    <a:pt x="4923" y="970"/>
                    <a:pt x="5058" y="970"/>
                  </a:cubicBezTo>
                  <a:cubicBezTo>
                    <a:pt x="5387" y="970"/>
                    <a:pt x="5573" y="1341"/>
                    <a:pt x="5734" y="1800"/>
                  </a:cubicBezTo>
                  <a:cubicBezTo>
                    <a:pt x="5876" y="2210"/>
                    <a:pt x="5968" y="2640"/>
                    <a:pt x="6044" y="3066"/>
                  </a:cubicBezTo>
                  <a:cubicBezTo>
                    <a:pt x="6066" y="3190"/>
                    <a:pt x="6172" y="3247"/>
                    <a:pt x="6280" y="3247"/>
                  </a:cubicBezTo>
                  <a:cubicBezTo>
                    <a:pt x="6417" y="3247"/>
                    <a:pt x="6558" y="3157"/>
                    <a:pt x="6542" y="2999"/>
                  </a:cubicBezTo>
                  <a:cubicBezTo>
                    <a:pt x="6482" y="2394"/>
                    <a:pt x="6552" y="1780"/>
                    <a:pt x="6938" y="1285"/>
                  </a:cubicBezTo>
                  <a:cubicBezTo>
                    <a:pt x="7095" y="1083"/>
                    <a:pt x="7234" y="1001"/>
                    <a:pt x="7355" y="1001"/>
                  </a:cubicBezTo>
                  <a:cubicBezTo>
                    <a:pt x="7788" y="1001"/>
                    <a:pt x="7994" y="2050"/>
                    <a:pt x="8027" y="2426"/>
                  </a:cubicBezTo>
                  <a:cubicBezTo>
                    <a:pt x="8044" y="2592"/>
                    <a:pt x="8184" y="2676"/>
                    <a:pt x="8314" y="2676"/>
                  </a:cubicBezTo>
                  <a:cubicBezTo>
                    <a:pt x="8444" y="2676"/>
                    <a:pt x="8564" y="2594"/>
                    <a:pt x="8549" y="2426"/>
                  </a:cubicBezTo>
                  <a:cubicBezTo>
                    <a:pt x="8504" y="1985"/>
                    <a:pt x="8537" y="1598"/>
                    <a:pt x="8677" y="1216"/>
                  </a:cubicBezTo>
                  <a:cubicBezTo>
                    <a:pt x="9078" y="2052"/>
                    <a:pt x="9472" y="2961"/>
                    <a:pt x="10402" y="3278"/>
                  </a:cubicBezTo>
                  <a:cubicBezTo>
                    <a:pt x="10520" y="3318"/>
                    <a:pt x="10633" y="3336"/>
                    <a:pt x="10741" y="3336"/>
                  </a:cubicBezTo>
                  <a:cubicBezTo>
                    <a:pt x="11599" y="3336"/>
                    <a:pt x="12135" y="2184"/>
                    <a:pt x="11879" y="1457"/>
                  </a:cubicBezTo>
                  <a:cubicBezTo>
                    <a:pt x="11868" y="1425"/>
                    <a:pt x="11839" y="1408"/>
                    <a:pt x="11810" y="1408"/>
                  </a:cubicBezTo>
                  <a:cubicBezTo>
                    <a:pt x="11783" y="1408"/>
                    <a:pt x="11756" y="1423"/>
                    <a:pt x="11746" y="1457"/>
                  </a:cubicBezTo>
                  <a:cubicBezTo>
                    <a:pt x="11619" y="1893"/>
                    <a:pt x="11336" y="2330"/>
                    <a:pt x="10970" y="2597"/>
                  </a:cubicBezTo>
                  <a:cubicBezTo>
                    <a:pt x="10842" y="2691"/>
                    <a:pt x="10718" y="2730"/>
                    <a:pt x="10600" y="2730"/>
                  </a:cubicBezTo>
                  <a:cubicBezTo>
                    <a:pt x="10182" y="2730"/>
                    <a:pt x="9834" y="2245"/>
                    <a:pt x="9643" y="1952"/>
                  </a:cubicBezTo>
                  <a:cubicBezTo>
                    <a:pt x="9344" y="1493"/>
                    <a:pt x="9156" y="968"/>
                    <a:pt x="8896" y="484"/>
                  </a:cubicBezTo>
                  <a:cubicBezTo>
                    <a:pt x="8850" y="397"/>
                    <a:pt x="8763" y="356"/>
                    <a:pt x="8676" y="356"/>
                  </a:cubicBezTo>
                  <a:cubicBezTo>
                    <a:pt x="8584" y="356"/>
                    <a:pt x="8492" y="401"/>
                    <a:pt x="8442" y="484"/>
                  </a:cubicBezTo>
                  <a:cubicBezTo>
                    <a:pt x="8342" y="653"/>
                    <a:pt x="8257" y="830"/>
                    <a:pt x="8188" y="1012"/>
                  </a:cubicBezTo>
                  <a:cubicBezTo>
                    <a:pt x="8024" y="703"/>
                    <a:pt x="7790" y="473"/>
                    <a:pt x="7459" y="473"/>
                  </a:cubicBezTo>
                  <a:cubicBezTo>
                    <a:pt x="7379" y="473"/>
                    <a:pt x="7293" y="487"/>
                    <a:pt x="7202" y="515"/>
                  </a:cubicBezTo>
                  <a:cubicBezTo>
                    <a:pt x="6706" y="671"/>
                    <a:pt x="6393" y="1057"/>
                    <a:pt x="6216" y="1518"/>
                  </a:cubicBezTo>
                  <a:cubicBezTo>
                    <a:pt x="6011" y="907"/>
                    <a:pt x="5684" y="364"/>
                    <a:pt x="5133" y="363"/>
                  </a:cubicBezTo>
                  <a:cubicBezTo>
                    <a:pt x="5131" y="363"/>
                    <a:pt x="5129" y="363"/>
                    <a:pt x="5126" y="363"/>
                  </a:cubicBezTo>
                  <a:cubicBezTo>
                    <a:pt x="4679" y="363"/>
                    <a:pt x="4196" y="683"/>
                    <a:pt x="3752" y="1091"/>
                  </a:cubicBezTo>
                  <a:cubicBezTo>
                    <a:pt x="3301" y="630"/>
                    <a:pt x="2617" y="271"/>
                    <a:pt x="2217" y="33"/>
                  </a:cubicBezTo>
                  <a:cubicBezTo>
                    <a:pt x="2178" y="10"/>
                    <a:pt x="2140" y="0"/>
                    <a:pt x="2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2" name="Google Shape;17302;p29"/>
            <p:cNvSpPr/>
            <p:nvPr/>
          </p:nvSpPr>
          <p:spPr>
            <a:xfrm>
              <a:off x="3390500" y="2237450"/>
              <a:ext cx="18000" cy="17150"/>
            </a:xfrm>
            <a:custGeom>
              <a:avLst/>
              <a:gdLst/>
              <a:ahLst/>
              <a:cxnLst/>
              <a:rect l="l" t="t" r="r" b="b"/>
              <a:pathLst>
                <a:path w="720" h="686" extrusionOk="0">
                  <a:moveTo>
                    <a:pt x="354" y="1"/>
                  </a:moveTo>
                  <a:cubicBezTo>
                    <a:pt x="293" y="1"/>
                    <a:pt x="231" y="25"/>
                    <a:pt x="185" y="61"/>
                  </a:cubicBezTo>
                  <a:cubicBezTo>
                    <a:pt x="1" y="199"/>
                    <a:pt x="30" y="420"/>
                    <a:pt x="134" y="601"/>
                  </a:cubicBezTo>
                  <a:cubicBezTo>
                    <a:pt x="162" y="650"/>
                    <a:pt x="222" y="685"/>
                    <a:pt x="281" y="685"/>
                  </a:cubicBezTo>
                  <a:cubicBezTo>
                    <a:pt x="296" y="685"/>
                    <a:pt x="311" y="683"/>
                    <a:pt x="326" y="678"/>
                  </a:cubicBezTo>
                  <a:cubicBezTo>
                    <a:pt x="380" y="660"/>
                    <a:pt x="442" y="642"/>
                    <a:pt x="483" y="601"/>
                  </a:cubicBezTo>
                  <a:cubicBezTo>
                    <a:pt x="549" y="535"/>
                    <a:pt x="529" y="480"/>
                    <a:pt x="662" y="463"/>
                  </a:cubicBezTo>
                  <a:cubicBezTo>
                    <a:pt x="715" y="455"/>
                    <a:pt x="719" y="378"/>
                    <a:pt x="662" y="376"/>
                  </a:cubicBezTo>
                  <a:cubicBezTo>
                    <a:pt x="587" y="375"/>
                    <a:pt x="523" y="373"/>
                    <a:pt x="460" y="368"/>
                  </a:cubicBezTo>
                  <a:cubicBezTo>
                    <a:pt x="528" y="327"/>
                    <a:pt x="555" y="232"/>
                    <a:pt x="606" y="173"/>
                  </a:cubicBezTo>
                  <a:cubicBezTo>
                    <a:pt x="639" y="137"/>
                    <a:pt x="614" y="79"/>
                    <a:pt x="567" y="79"/>
                  </a:cubicBezTo>
                  <a:cubicBezTo>
                    <a:pt x="498" y="76"/>
                    <a:pt x="472" y="25"/>
                    <a:pt x="404" y="7"/>
                  </a:cubicBezTo>
                  <a:cubicBezTo>
                    <a:pt x="388" y="3"/>
                    <a:pt x="3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3" name="Google Shape;17303;p29"/>
            <p:cNvSpPr/>
            <p:nvPr/>
          </p:nvSpPr>
          <p:spPr>
            <a:xfrm>
              <a:off x="3564650" y="2265500"/>
              <a:ext cx="173625" cy="97200"/>
            </a:xfrm>
            <a:custGeom>
              <a:avLst/>
              <a:gdLst/>
              <a:ahLst/>
              <a:cxnLst/>
              <a:rect l="l" t="t" r="r" b="b"/>
              <a:pathLst>
                <a:path w="6945" h="3888" extrusionOk="0">
                  <a:moveTo>
                    <a:pt x="1443" y="857"/>
                  </a:moveTo>
                  <a:cubicBezTo>
                    <a:pt x="1834" y="857"/>
                    <a:pt x="2259" y="1196"/>
                    <a:pt x="2556" y="1405"/>
                  </a:cubicBezTo>
                  <a:cubicBezTo>
                    <a:pt x="2615" y="1446"/>
                    <a:pt x="2676" y="1493"/>
                    <a:pt x="2735" y="1539"/>
                  </a:cubicBezTo>
                  <a:cubicBezTo>
                    <a:pt x="2458" y="1817"/>
                    <a:pt x="2177" y="2086"/>
                    <a:pt x="1875" y="2309"/>
                  </a:cubicBezTo>
                  <a:cubicBezTo>
                    <a:pt x="1747" y="2402"/>
                    <a:pt x="1626" y="2442"/>
                    <a:pt x="1515" y="2442"/>
                  </a:cubicBezTo>
                  <a:cubicBezTo>
                    <a:pt x="829" y="2442"/>
                    <a:pt x="520" y="919"/>
                    <a:pt x="1398" y="858"/>
                  </a:cubicBezTo>
                  <a:cubicBezTo>
                    <a:pt x="1413" y="857"/>
                    <a:pt x="1428" y="857"/>
                    <a:pt x="1443" y="857"/>
                  </a:cubicBezTo>
                  <a:close/>
                  <a:moveTo>
                    <a:pt x="4745" y="1"/>
                  </a:moveTo>
                  <a:cubicBezTo>
                    <a:pt x="4740" y="1"/>
                    <a:pt x="4734" y="2"/>
                    <a:pt x="4728" y="4"/>
                  </a:cubicBezTo>
                  <a:cubicBezTo>
                    <a:pt x="4106" y="225"/>
                    <a:pt x="3604" y="678"/>
                    <a:pt x="3122" y="1155"/>
                  </a:cubicBezTo>
                  <a:cubicBezTo>
                    <a:pt x="2630" y="795"/>
                    <a:pt x="2032" y="420"/>
                    <a:pt x="1457" y="420"/>
                  </a:cubicBezTo>
                  <a:cubicBezTo>
                    <a:pt x="1261" y="420"/>
                    <a:pt x="1068" y="464"/>
                    <a:pt x="883" y="567"/>
                  </a:cubicBezTo>
                  <a:cubicBezTo>
                    <a:pt x="0" y="1054"/>
                    <a:pt x="476" y="2614"/>
                    <a:pt x="1258" y="2932"/>
                  </a:cubicBezTo>
                  <a:cubicBezTo>
                    <a:pt x="1315" y="2955"/>
                    <a:pt x="1374" y="2965"/>
                    <a:pt x="1434" y="2965"/>
                  </a:cubicBezTo>
                  <a:cubicBezTo>
                    <a:pt x="1875" y="2965"/>
                    <a:pt x="2401" y="2419"/>
                    <a:pt x="2656" y="2187"/>
                  </a:cubicBezTo>
                  <a:cubicBezTo>
                    <a:pt x="2794" y="2063"/>
                    <a:pt x="2925" y="1931"/>
                    <a:pt x="3056" y="1802"/>
                  </a:cubicBezTo>
                  <a:cubicBezTo>
                    <a:pt x="4052" y="2653"/>
                    <a:pt x="5171" y="3887"/>
                    <a:pt x="6460" y="3887"/>
                  </a:cubicBezTo>
                  <a:cubicBezTo>
                    <a:pt x="6591" y="3887"/>
                    <a:pt x="6724" y="3875"/>
                    <a:pt x="6859" y="3847"/>
                  </a:cubicBezTo>
                  <a:cubicBezTo>
                    <a:pt x="6944" y="3829"/>
                    <a:pt x="6924" y="3698"/>
                    <a:pt x="6839" y="3698"/>
                  </a:cubicBezTo>
                  <a:cubicBezTo>
                    <a:pt x="6838" y="3698"/>
                    <a:pt x="6837" y="3698"/>
                    <a:pt x="6836" y="3698"/>
                  </a:cubicBezTo>
                  <a:cubicBezTo>
                    <a:pt x="6234" y="3698"/>
                    <a:pt x="5711" y="3137"/>
                    <a:pt x="5254" y="2807"/>
                  </a:cubicBezTo>
                  <a:cubicBezTo>
                    <a:pt x="4675" y="2391"/>
                    <a:pt x="4132" y="1926"/>
                    <a:pt x="3566" y="1495"/>
                  </a:cubicBezTo>
                  <a:lnTo>
                    <a:pt x="3452" y="1405"/>
                  </a:lnTo>
                  <a:cubicBezTo>
                    <a:pt x="3885" y="959"/>
                    <a:pt x="4313" y="506"/>
                    <a:pt x="4785" y="101"/>
                  </a:cubicBezTo>
                  <a:cubicBezTo>
                    <a:pt x="4823" y="67"/>
                    <a:pt x="4791" y="1"/>
                    <a:pt x="47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4" name="Google Shape;17304;p29"/>
            <p:cNvSpPr/>
            <p:nvPr/>
          </p:nvSpPr>
          <p:spPr>
            <a:xfrm>
              <a:off x="3865875" y="2170325"/>
              <a:ext cx="105375" cy="12900"/>
            </a:xfrm>
            <a:custGeom>
              <a:avLst/>
              <a:gdLst/>
              <a:ahLst/>
              <a:cxnLst/>
              <a:rect l="l" t="t" r="r" b="b"/>
              <a:pathLst>
                <a:path w="4215" h="516" extrusionOk="0">
                  <a:moveTo>
                    <a:pt x="1624" y="0"/>
                  </a:moveTo>
                  <a:cubicBezTo>
                    <a:pt x="1109" y="0"/>
                    <a:pt x="591" y="17"/>
                    <a:pt x="97" y="149"/>
                  </a:cubicBezTo>
                  <a:cubicBezTo>
                    <a:pt x="0" y="176"/>
                    <a:pt x="0" y="318"/>
                    <a:pt x="97" y="345"/>
                  </a:cubicBezTo>
                  <a:cubicBezTo>
                    <a:pt x="737" y="515"/>
                    <a:pt x="1412" y="484"/>
                    <a:pt x="2069" y="491"/>
                  </a:cubicBezTo>
                  <a:cubicBezTo>
                    <a:pt x="2170" y="492"/>
                    <a:pt x="2269" y="492"/>
                    <a:pt x="2367" y="492"/>
                  </a:cubicBezTo>
                  <a:cubicBezTo>
                    <a:pt x="2976" y="492"/>
                    <a:pt x="3538" y="467"/>
                    <a:pt x="4144" y="318"/>
                  </a:cubicBezTo>
                  <a:cubicBezTo>
                    <a:pt x="4214" y="302"/>
                    <a:pt x="4214" y="192"/>
                    <a:pt x="4144" y="176"/>
                  </a:cubicBezTo>
                  <a:cubicBezTo>
                    <a:pt x="3576" y="35"/>
                    <a:pt x="3067" y="1"/>
                    <a:pt x="2491" y="1"/>
                  </a:cubicBezTo>
                  <a:cubicBezTo>
                    <a:pt x="2435" y="1"/>
                    <a:pt x="2379" y="1"/>
                    <a:pt x="2321" y="2"/>
                  </a:cubicBezTo>
                  <a:cubicBezTo>
                    <a:pt x="2270" y="2"/>
                    <a:pt x="2218" y="2"/>
                    <a:pt x="2166" y="2"/>
                  </a:cubicBezTo>
                  <a:cubicBezTo>
                    <a:pt x="1987" y="2"/>
                    <a:pt x="1805" y="0"/>
                    <a:pt x="16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5" name="Google Shape;17305;p29"/>
            <p:cNvSpPr/>
            <p:nvPr/>
          </p:nvSpPr>
          <p:spPr>
            <a:xfrm>
              <a:off x="3865175" y="2202775"/>
              <a:ext cx="132650" cy="14100"/>
            </a:xfrm>
            <a:custGeom>
              <a:avLst/>
              <a:gdLst/>
              <a:ahLst/>
              <a:cxnLst/>
              <a:rect l="l" t="t" r="r" b="b"/>
              <a:pathLst>
                <a:path w="5306" h="564" extrusionOk="0">
                  <a:moveTo>
                    <a:pt x="3528" y="0"/>
                  </a:moveTo>
                  <a:cubicBezTo>
                    <a:pt x="2370" y="0"/>
                    <a:pt x="1192" y="209"/>
                    <a:pt x="56" y="241"/>
                  </a:cubicBezTo>
                  <a:cubicBezTo>
                    <a:pt x="0" y="241"/>
                    <a:pt x="0" y="323"/>
                    <a:pt x="56" y="323"/>
                  </a:cubicBezTo>
                  <a:cubicBezTo>
                    <a:pt x="1192" y="355"/>
                    <a:pt x="2370" y="564"/>
                    <a:pt x="3528" y="564"/>
                  </a:cubicBezTo>
                  <a:cubicBezTo>
                    <a:pt x="4100" y="564"/>
                    <a:pt x="4668" y="513"/>
                    <a:pt x="5223" y="364"/>
                  </a:cubicBezTo>
                  <a:cubicBezTo>
                    <a:pt x="5305" y="344"/>
                    <a:pt x="5305" y="221"/>
                    <a:pt x="5223" y="200"/>
                  </a:cubicBezTo>
                  <a:cubicBezTo>
                    <a:pt x="4668" y="51"/>
                    <a:pt x="4100" y="0"/>
                    <a:pt x="35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6" name="Google Shape;17306;p29"/>
            <p:cNvSpPr/>
            <p:nvPr/>
          </p:nvSpPr>
          <p:spPr>
            <a:xfrm>
              <a:off x="4059375" y="2056025"/>
              <a:ext cx="294825" cy="176850"/>
            </a:xfrm>
            <a:custGeom>
              <a:avLst/>
              <a:gdLst/>
              <a:ahLst/>
              <a:cxnLst/>
              <a:rect l="l" t="t" r="r" b="b"/>
              <a:pathLst>
                <a:path w="11793" h="7074" extrusionOk="0">
                  <a:moveTo>
                    <a:pt x="8679" y="1"/>
                  </a:moveTo>
                  <a:cubicBezTo>
                    <a:pt x="8553" y="1"/>
                    <a:pt x="8424" y="84"/>
                    <a:pt x="8415" y="248"/>
                  </a:cubicBezTo>
                  <a:cubicBezTo>
                    <a:pt x="8369" y="978"/>
                    <a:pt x="8285" y="1693"/>
                    <a:pt x="8141" y="2389"/>
                  </a:cubicBezTo>
                  <a:cubicBezTo>
                    <a:pt x="7385" y="2510"/>
                    <a:pt x="6645" y="2689"/>
                    <a:pt x="5984" y="2940"/>
                  </a:cubicBezTo>
                  <a:cubicBezTo>
                    <a:pt x="5912" y="2968"/>
                    <a:pt x="5918" y="3079"/>
                    <a:pt x="6004" y="3081"/>
                  </a:cubicBezTo>
                  <a:cubicBezTo>
                    <a:pt x="6058" y="3082"/>
                    <a:pt x="6112" y="3082"/>
                    <a:pt x="6166" y="3082"/>
                  </a:cubicBezTo>
                  <a:cubicBezTo>
                    <a:pt x="6767" y="3082"/>
                    <a:pt x="7389" y="3025"/>
                    <a:pt x="8013" y="2935"/>
                  </a:cubicBezTo>
                  <a:lnTo>
                    <a:pt x="8013" y="2935"/>
                  </a:lnTo>
                  <a:cubicBezTo>
                    <a:pt x="7836" y="3601"/>
                    <a:pt x="7596" y="4247"/>
                    <a:pt x="7258" y="4862"/>
                  </a:cubicBezTo>
                  <a:cubicBezTo>
                    <a:pt x="7019" y="4463"/>
                    <a:pt x="6458" y="4258"/>
                    <a:pt x="5907" y="4258"/>
                  </a:cubicBezTo>
                  <a:cubicBezTo>
                    <a:pt x="5170" y="4258"/>
                    <a:pt x="4453" y="4626"/>
                    <a:pt x="4555" y="5391"/>
                  </a:cubicBezTo>
                  <a:cubicBezTo>
                    <a:pt x="4563" y="5447"/>
                    <a:pt x="4614" y="5511"/>
                    <a:pt x="4673" y="5511"/>
                  </a:cubicBezTo>
                  <a:cubicBezTo>
                    <a:pt x="4691" y="5511"/>
                    <a:pt x="4709" y="5505"/>
                    <a:pt x="4727" y="5491"/>
                  </a:cubicBezTo>
                  <a:cubicBezTo>
                    <a:pt x="4934" y="5332"/>
                    <a:pt x="5131" y="5153"/>
                    <a:pt x="5344" y="5005"/>
                  </a:cubicBezTo>
                  <a:cubicBezTo>
                    <a:pt x="5488" y="4905"/>
                    <a:pt x="5725" y="4849"/>
                    <a:pt x="5965" y="4849"/>
                  </a:cubicBezTo>
                  <a:cubicBezTo>
                    <a:pt x="6407" y="4849"/>
                    <a:pt x="6859" y="5039"/>
                    <a:pt x="6761" y="5492"/>
                  </a:cubicBezTo>
                  <a:cubicBezTo>
                    <a:pt x="6685" y="5847"/>
                    <a:pt x="6335" y="6036"/>
                    <a:pt x="5996" y="6036"/>
                  </a:cubicBezTo>
                  <a:cubicBezTo>
                    <a:pt x="5703" y="6036"/>
                    <a:pt x="5419" y="5896"/>
                    <a:pt x="5326" y="5601"/>
                  </a:cubicBezTo>
                  <a:cubicBezTo>
                    <a:pt x="5287" y="5480"/>
                    <a:pt x="5155" y="5387"/>
                    <a:pt x="5029" y="5387"/>
                  </a:cubicBezTo>
                  <a:cubicBezTo>
                    <a:pt x="4962" y="5387"/>
                    <a:pt x="4897" y="5413"/>
                    <a:pt x="4849" y="5474"/>
                  </a:cubicBezTo>
                  <a:cubicBezTo>
                    <a:pt x="4288" y="6186"/>
                    <a:pt x="3382" y="6482"/>
                    <a:pt x="2500" y="6490"/>
                  </a:cubicBezTo>
                  <a:cubicBezTo>
                    <a:pt x="2495" y="6490"/>
                    <a:pt x="2490" y="6490"/>
                    <a:pt x="2485" y="6490"/>
                  </a:cubicBezTo>
                  <a:cubicBezTo>
                    <a:pt x="1799" y="6490"/>
                    <a:pt x="1122" y="6045"/>
                    <a:pt x="1202" y="5294"/>
                  </a:cubicBezTo>
                  <a:cubicBezTo>
                    <a:pt x="1673" y="4849"/>
                    <a:pt x="2275" y="4562"/>
                    <a:pt x="3111" y="4377"/>
                  </a:cubicBezTo>
                  <a:cubicBezTo>
                    <a:pt x="3351" y="4324"/>
                    <a:pt x="3315" y="4000"/>
                    <a:pt x="3111" y="3929"/>
                  </a:cubicBezTo>
                  <a:cubicBezTo>
                    <a:pt x="2913" y="3861"/>
                    <a:pt x="2711" y="3830"/>
                    <a:pt x="2514" y="3830"/>
                  </a:cubicBezTo>
                  <a:cubicBezTo>
                    <a:pt x="1706" y="3830"/>
                    <a:pt x="970" y="4359"/>
                    <a:pt x="774" y="5076"/>
                  </a:cubicBezTo>
                  <a:cubicBezTo>
                    <a:pt x="359" y="5533"/>
                    <a:pt x="91" y="6132"/>
                    <a:pt x="6" y="6915"/>
                  </a:cubicBezTo>
                  <a:cubicBezTo>
                    <a:pt x="0" y="6973"/>
                    <a:pt x="42" y="7002"/>
                    <a:pt x="87" y="7002"/>
                  </a:cubicBezTo>
                  <a:cubicBezTo>
                    <a:pt x="127" y="7002"/>
                    <a:pt x="169" y="6980"/>
                    <a:pt x="185" y="6939"/>
                  </a:cubicBezTo>
                  <a:cubicBezTo>
                    <a:pt x="356" y="6491"/>
                    <a:pt x="549" y="6121"/>
                    <a:pt x="769" y="5802"/>
                  </a:cubicBezTo>
                  <a:cubicBezTo>
                    <a:pt x="810" y="5968"/>
                    <a:pt x="874" y="6126"/>
                    <a:pt x="961" y="6272"/>
                  </a:cubicBezTo>
                  <a:cubicBezTo>
                    <a:pt x="1303" y="6846"/>
                    <a:pt x="1904" y="7073"/>
                    <a:pt x="2559" y="7073"/>
                  </a:cubicBezTo>
                  <a:cubicBezTo>
                    <a:pt x="3429" y="7073"/>
                    <a:pt x="4395" y="6673"/>
                    <a:pt x="4980" y="6155"/>
                  </a:cubicBezTo>
                  <a:cubicBezTo>
                    <a:pt x="5219" y="6465"/>
                    <a:pt x="5582" y="6609"/>
                    <a:pt x="5954" y="6609"/>
                  </a:cubicBezTo>
                  <a:cubicBezTo>
                    <a:pt x="6565" y="6609"/>
                    <a:pt x="7201" y="6219"/>
                    <a:pt x="7352" y="5530"/>
                  </a:cubicBezTo>
                  <a:cubicBezTo>
                    <a:pt x="7359" y="5501"/>
                    <a:pt x="7363" y="5469"/>
                    <a:pt x="7367" y="5440"/>
                  </a:cubicBezTo>
                  <a:cubicBezTo>
                    <a:pt x="7972" y="4915"/>
                    <a:pt x="8333" y="4101"/>
                    <a:pt x="8551" y="3219"/>
                  </a:cubicBezTo>
                  <a:cubicBezTo>
                    <a:pt x="8633" y="3967"/>
                    <a:pt x="8761" y="4708"/>
                    <a:pt x="8969" y="5422"/>
                  </a:cubicBezTo>
                  <a:cubicBezTo>
                    <a:pt x="9133" y="5985"/>
                    <a:pt x="9437" y="6782"/>
                    <a:pt x="10060" y="6977"/>
                  </a:cubicBezTo>
                  <a:cubicBezTo>
                    <a:pt x="10174" y="7012"/>
                    <a:pt x="10284" y="7029"/>
                    <a:pt x="10390" y="7029"/>
                  </a:cubicBezTo>
                  <a:cubicBezTo>
                    <a:pt x="11021" y="7029"/>
                    <a:pt x="11507" y="6451"/>
                    <a:pt x="11771" y="5899"/>
                  </a:cubicBezTo>
                  <a:cubicBezTo>
                    <a:pt x="11792" y="5857"/>
                    <a:pt x="11761" y="5802"/>
                    <a:pt x="11718" y="5802"/>
                  </a:cubicBezTo>
                  <a:cubicBezTo>
                    <a:pt x="11708" y="5802"/>
                    <a:pt x="11697" y="5805"/>
                    <a:pt x="11686" y="5812"/>
                  </a:cubicBezTo>
                  <a:cubicBezTo>
                    <a:pt x="11358" y="6030"/>
                    <a:pt x="10859" y="6481"/>
                    <a:pt x="10413" y="6481"/>
                  </a:cubicBezTo>
                  <a:cubicBezTo>
                    <a:pt x="10275" y="6481"/>
                    <a:pt x="10142" y="6438"/>
                    <a:pt x="10021" y="6331"/>
                  </a:cubicBezTo>
                  <a:cubicBezTo>
                    <a:pt x="9519" y="5888"/>
                    <a:pt x="9380" y="5005"/>
                    <a:pt x="9253" y="4387"/>
                  </a:cubicBezTo>
                  <a:cubicBezTo>
                    <a:pt x="9143" y="3852"/>
                    <a:pt x="9078" y="3306"/>
                    <a:pt x="9028" y="2758"/>
                  </a:cubicBezTo>
                  <a:cubicBezTo>
                    <a:pt x="9694" y="2623"/>
                    <a:pt x="10349" y="2459"/>
                    <a:pt x="10967" y="2289"/>
                  </a:cubicBezTo>
                  <a:cubicBezTo>
                    <a:pt x="11015" y="2274"/>
                    <a:pt x="11005" y="2205"/>
                    <a:pt x="10956" y="2205"/>
                  </a:cubicBezTo>
                  <a:cubicBezTo>
                    <a:pt x="10817" y="2201"/>
                    <a:pt x="10678" y="2199"/>
                    <a:pt x="10538" y="2199"/>
                  </a:cubicBezTo>
                  <a:cubicBezTo>
                    <a:pt x="10019" y="2199"/>
                    <a:pt x="9500" y="2226"/>
                    <a:pt x="8984" y="2279"/>
                  </a:cubicBezTo>
                  <a:cubicBezTo>
                    <a:pt x="8940" y="1600"/>
                    <a:pt x="8925" y="919"/>
                    <a:pt x="8925" y="248"/>
                  </a:cubicBezTo>
                  <a:cubicBezTo>
                    <a:pt x="8925" y="82"/>
                    <a:pt x="8803" y="1"/>
                    <a:pt x="8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7" name="Google Shape;17307;p29"/>
            <p:cNvSpPr/>
            <p:nvPr/>
          </p:nvSpPr>
          <p:spPr>
            <a:xfrm>
              <a:off x="4356600" y="2145500"/>
              <a:ext cx="157075" cy="101350"/>
            </a:xfrm>
            <a:custGeom>
              <a:avLst/>
              <a:gdLst/>
              <a:ahLst/>
              <a:cxnLst/>
              <a:rect l="l" t="t" r="r" b="b"/>
              <a:pathLst>
                <a:path w="6283" h="4054" extrusionOk="0">
                  <a:moveTo>
                    <a:pt x="1353" y="522"/>
                  </a:moveTo>
                  <a:cubicBezTo>
                    <a:pt x="1383" y="522"/>
                    <a:pt x="1414" y="526"/>
                    <a:pt x="1447" y="534"/>
                  </a:cubicBezTo>
                  <a:cubicBezTo>
                    <a:pt x="1892" y="639"/>
                    <a:pt x="2318" y="923"/>
                    <a:pt x="2723" y="1262"/>
                  </a:cubicBezTo>
                  <a:cubicBezTo>
                    <a:pt x="2697" y="1274"/>
                    <a:pt x="2671" y="1288"/>
                    <a:pt x="2646" y="1302"/>
                  </a:cubicBezTo>
                  <a:lnTo>
                    <a:pt x="2646" y="1300"/>
                  </a:lnTo>
                  <a:cubicBezTo>
                    <a:pt x="2205" y="1508"/>
                    <a:pt x="1716" y="1726"/>
                    <a:pt x="1218" y="1726"/>
                  </a:cubicBezTo>
                  <a:cubicBezTo>
                    <a:pt x="727" y="1726"/>
                    <a:pt x="813" y="522"/>
                    <a:pt x="1353" y="522"/>
                  </a:cubicBezTo>
                  <a:close/>
                  <a:moveTo>
                    <a:pt x="1345" y="1"/>
                  </a:moveTo>
                  <a:cubicBezTo>
                    <a:pt x="1086" y="1"/>
                    <a:pt x="846" y="98"/>
                    <a:pt x="653" y="348"/>
                  </a:cubicBezTo>
                  <a:cubicBezTo>
                    <a:pt x="0" y="1199"/>
                    <a:pt x="494" y="2189"/>
                    <a:pt x="1414" y="2189"/>
                  </a:cubicBezTo>
                  <a:cubicBezTo>
                    <a:pt x="1488" y="2189"/>
                    <a:pt x="1565" y="2183"/>
                    <a:pt x="1644" y="2169"/>
                  </a:cubicBezTo>
                  <a:cubicBezTo>
                    <a:pt x="2131" y="2087"/>
                    <a:pt x="2645" y="1889"/>
                    <a:pt x="3145" y="1638"/>
                  </a:cubicBezTo>
                  <a:cubicBezTo>
                    <a:pt x="3506" y="1981"/>
                    <a:pt x="3844" y="2337"/>
                    <a:pt x="4147" y="2612"/>
                  </a:cubicBezTo>
                  <a:cubicBezTo>
                    <a:pt x="4728" y="3140"/>
                    <a:pt x="5443" y="3783"/>
                    <a:pt x="6198" y="4051"/>
                  </a:cubicBezTo>
                  <a:cubicBezTo>
                    <a:pt x="6202" y="4053"/>
                    <a:pt x="6207" y="4053"/>
                    <a:pt x="6212" y="4053"/>
                  </a:cubicBezTo>
                  <a:cubicBezTo>
                    <a:pt x="6250" y="4053"/>
                    <a:pt x="6282" y="3995"/>
                    <a:pt x="6245" y="3966"/>
                  </a:cubicBezTo>
                  <a:cubicBezTo>
                    <a:pt x="5801" y="3613"/>
                    <a:pt x="5478" y="3132"/>
                    <a:pt x="5112" y="2704"/>
                  </a:cubicBezTo>
                  <a:cubicBezTo>
                    <a:pt x="4692" y="2212"/>
                    <a:pt x="4185" y="1766"/>
                    <a:pt x="3677" y="1347"/>
                  </a:cubicBezTo>
                  <a:cubicBezTo>
                    <a:pt x="4124" y="1083"/>
                    <a:pt x="4553" y="788"/>
                    <a:pt x="4958" y="465"/>
                  </a:cubicBezTo>
                  <a:cubicBezTo>
                    <a:pt x="5033" y="404"/>
                    <a:pt x="4977" y="268"/>
                    <a:pt x="4885" y="268"/>
                  </a:cubicBezTo>
                  <a:cubicBezTo>
                    <a:pt x="4883" y="268"/>
                    <a:pt x="4880" y="268"/>
                    <a:pt x="4877" y="268"/>
                  </a:cubicBezTo>
                  <a:cubicBezTo>
                    <a:pt x="4318" y="329"/>
                    <a:pt x="3757" y="675"/>
                    <a:pt x="3229" y="985"/>
                  </a:cubicBezTo>
                  <a:cubicBezTo>
                    <a:pt x="2781" y="625"/>
                    <a:pt x="2001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8" name="Google Shape;17308;p29"/>
            <p:cNvSpPr/>
            <p:nvPr/>
          </p:nvSpPr>
          <p:spPr>
            <a:xfrm>
              <a:off x="4187825" y="842475"/>
              <a:ext cx="121750" cy="102025"/>
            </a:xfrm>
            <a:custGeom>
              <a:avLst/>
              <a:gdLst/>
              <a:ahLst/>
              <a:cxnLst/>
              <a:rect l="l" t="t" r="r" b="b"/>
              <a:pathLst>
                <a:path w="4870" h="4081" extrusionOk="0">
                  <a:moveTo>
                    <a:pt x="3564" y="0"/>
                  </a:moveTo>
                  <a:cubicBezTo>
                    <a:pt x="1925" y="0"/>
                    <a:pt x="131" y="1123"/>
                    <a:pt x="4" y="2899"/>
                  </a:cubicBezTo>
                  <a:cubicBezTo>
                    <a:pt x="0" y="2949"/>
                    <a:pt x="39" y="2975"/>
                    <a:pt x="80" y="2975"/>
                  </a:cubicBezTo>
                  <a:cubicBezTo>
                    <a:pt x="107" y="2975"/>
                    <a:pt x="135" y="2963"/>
                    <a:pt x="152" y="2939"/>
                  </a:cubicBezTo>
                  <a:cubicBezTo>
                    <a:pt x="570" y="2307"/>
                    <a:pt x="951" y="1723"/>
                    <a:pt x="1420" y="1280"/>
                  </a:cubicBezTo>
                  <a:lnTo>
                    <a:pt x="1420" y="1280"/>
                  </a:lnTo>
                  <a:cubicBezTo>
                    <a:pt x="1289" y="1694"/>
                    <a:pt x="1317" y="2189"/>
                    <a:pt x="1568" y="2745"/>
                  </a:cubicBezTo>
                  <a:cubicBezTo>
                    <a:pt x="1851" y="3375"/>
                    <a:pt x="2432" y="3870"/>
                    <a:pt x="3098" y="4043"/>
                  </a:cubicBezTo>
                  <a:cubicBezTo>
                    <a:pt x="3197" y="4068"/>
                    <a:pt x="3315" y="4081"/>
                    <a:pt x="3442" y="4081"/>
                  </a:cubicBezTo>
                  <a:cubicBezTo>
                    <a:pt x="4047" y="4081"/>
                    <a:pt x="4869" y="3792"/>
                    <a:pt x="4858" y="3185"/>
                  </a:cubicBezTo>
                  <a:cubicBezTo>
                    <a:pt x="4857" y="3121"/>
                    <a:pt x="4809" y="3083"/>
                    <a:pt x="4750" y="3076"/>
                  </a:cubicBezTo>
                  <a:cubicBezTo>
                    <a:pt x="4724" y="3074"/>
                    <a:pt x="4699" y="3072"/>
                    <a:pt x="4674" y="3072"/>
                  </a:cubicBezTo>
                  <a:cubicBezTo>
                    <a:pt x="4240" y="3072"/>
                    <a:pt x="3885" y="3478"/>
                    <a:pt x="3421" y="3498"/>
                  </a:cubicBezTo>
                  <a:cubicBezTo>
                    <a:pt x="3406" y="3499"/>
                    <a:pt x="3391" y="3499"/>
                    <a:pt x="3375" y="3499"/>
                  </a:cubicBezTo>
                  <a:cubicBezTo>
                    <a:pt x="2846" y="3499"/>
                    <a:pt x="2393" y="3143"/>
                    <a:pt x="2109" y="2720"/>
                  </a:cubicBezTo>
                  <a:cubicBezTo>
                    <a:pt x="1827" y="2301"/>
                    <a:pt x="1720" y="1772"/>
                    <a:pt x="1866" y="1287"/>
                  </a:cubicBezTo>
                  <a:cubicBezTo>
                    <a:pt x="2081" y="573"/>
                    <a:pt x="2992" y="467"/>
                    <a:pt x="3607" y="463"/>
                  </a:cubicBezTo>
                  <a:cubicBezTo>
                    <a:pt x="3905" y="462"/>
                    <a:pt x="3905" y="6"/>
                    <a:pt x="3607" y="1"/>
                  </a:cubicBezTo>
                  <a:cubicBezTo>
                    <a:pt x="3592" y="0"/>
                    <a:pt x="3578" y="0"/>
                    <a:pt x="3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09" name="Google Shape;17309;p29"/>
            <p:cNvSpPr/>
            <p:nvPr/>
          </p:nvSpPr>
          <p:spPr>
            <a:xfrm>
              <a:off x="4316475" y="788825"/>
              <a:ext cx="49200" cy="64700"/>
            </a:xfrm>
            <a:custGeom>
              <a:avLst/>
              <a:gdLst/>
              <a:ahLst/>
              <a:cxnLst/>
              <a:rect l="l" t="t" r="r" b="b"/>
              <a:pathLst>
                <a:path w="1968" h="2588" extrusionOk="0">
                  <a:moveTo>
                    <a:pt x="493" y="0"/>
                  </a:moveTo>
                  <a:cubicBezTo>
                    <a:pt x="289" y="0"/>
                    <a:pt x="74" y="163"/>
                    <a:pt x="9" y="454"/>
                  </a:cubicBezTo>
                  <a:cubicBezTo>
                    <a:pt x="1" y="496"/>
                    <a:pt x="32" y="549"/>
                    <a:pt x="76" y="549"/>
                  </a:cubicBezTo>
                  <a:cubicBezTo>
                    <a:pt x="84" y="549"/>
                    <a:pt x="91" y="547"/>
                    <a:pt x="99" y="544"/>
                  </a:cubicBezTo>
                  <a:cubicBezTo>
                    <a:pt x="165" y="518"/>
                    <a:pt x="423" y="398"/>
                    <a:pt x="411" y="387"/>
                  </a:cubicBezTo>
                  <a:lnTo>
                    <a:pt x="411" y="387"/>
                  </a:lnTo>
                  <a:cubicBezTo>
                    <a:pt x="492" y="460"/>
                    <a:pt x="455" y="754"/>
                    <a:pt x="452" y="846"/>
                  </a:cubicBezTo>
                  <a:cubicBezTo>
                    <a:pt x="437" y="1249"/>
                    <a:pt x="355" y="1709"/>
                    <a:pt x="136" y="2053"/>
                  </a:cubicBezTo>
                  <a:cubicBezTo>
                    <a:pt x="39" y="2207"/>
                    <a:pt x="139" y="2391"/>
                    <a:pt x="295" y="2445"/>
                  </a:cubicBezTo>
                  <a:cubicBezTo>
                    <a:pt x="549" y="2534"/>
                    <a:pt x="792" y="2588"/>
                    <a:pt x="1026" y="2588"/>
                  </a:cubicBezTo>
                  <a:cubicBezTo>
                    <a:pt x="1347" y="2588"/>
                    <a:pt x="1648" y="2485"/>
                    <a:pt x="1930" y="2229"/>
                  </a:cubicBezTo>
                  <a:cubicBezTo>
                    <a:pt x="1968" y="2193"/>
                    <a:pt x="1935" y="2135"/>
                    <a:pt x="1889" y="2132"/>
                  </a:cubicBezTo>
                  <a:cubicBezTo>
                    <a:pt x="1650" y="2115"/>
                    <a:pt x="1428" y="2015"/>
                    <a:pt x="1189" y="1996"/>
                  </a:cubicBezTo>
                  <a:cubicBezTo>
                    <a:pt x="1036" y="1983"/>
                    <a:pt x="885" y="1966"/>
                    <a:pt x="734" y="1951"/>
                  </a:cubicBezTo>
                  <a:cubicBezTo>
                    <a:pt x="893" y="1464"/>
                    <a:pt x="962" y="925"/>
                    <a:pt x="893" y="431"/>
                  </a:cubicBezTo>
                  <a:cubicBezTo>
                    <a:pt x="853" y="135"/>
                    <a:pt x="678" y="0"/>
                    <a:pt x="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0" name="Google Shape;17310;p29"/>
            <p:cNvSpPr/>
            <p:nvPr/>
          </p:nvSpPr>
          <p:spPr>
            <a:xfrm>
              <a:off x="4383450" y="875125"/>
              <a:ext cx="88200" cy="14025"/>
            </a:xfrm>
            <a:custGeom>
              <a:avLst/>
              <a:gdLst/>
              <a:ahLst/>
              <a:cxnLst/>
              <a:rect l="l" t="t" r="r" b="b"/>
              <a:pathLst>
                <a:path w="3528" h="561" extrusionOk="0">
                  <a:moveTo>
                    <a:pt x="2542" y="1"/>
                  </a:moveTo>
                  <a:cubicBezTo>
                    <a:pt x="2418" y="1"/>
                    <a:pt x="2292" y="7"/>
                    <a:pt x="2173" y="10"/>
                  </a:cubicBezTo>
                  <a:cubicBezTo>
                    <a:pt x="1490" y="29"/>
                    <a:pt x="810" y="112"/>
                    <a:pt x="126" y="112"/>
                  </a:cubicBezTo>
                  <a:cubicBezTo>
                    <a:pt x="107" y="112"/>
                    <a:pt x="87" y="112"/>
                    <a:pt x="68" y="112"/>
                  </a:cubicBezTo>
                  <a:cubicBezTo>
                    <a:pt x="9" y="112"/>
                    <a:pt x="1" y="181"/>
                    <a:pt x="40" y="212"/>
                  </a:cubicBezTo>
                  <a:cubicBezTo>
                    <a:pt x="397" y="481"/>
                    <a:pt x="810" y="526"/>
                    <a:pt x="1235" y="526"/>
                  </a:cubicBezTo>
                  <a:cubicBezTo>
                    <a:pt x="1362" y="526"/>
                    <a:pt x="1491" y="522"/>
                    <a:pt x="1620" y="519"/>
                  </a:cubicBezTo>
                  <a:cubicBezTo>
                    <a:pt x="1669" y="518"/>
                    <a:pt x="1718" y="517"/>
                    <a:pt x="1768" y="517"/>
                  </a:cubicBezTo>
                  <a:cubicBezTo>
                    <a:pt x="2207" y="517"/>
                    <a:pt x="2648" y="561"/>
                    <a:pt x="3083" y="561"/>
                  </a:cubicBezTo>
                  <a:cubicBezTo>
                    <a:pt x="3190" y="561"/>
                    <a:pt x="3296" y="558"/>
                    <a:pt x="3401" y="552"/>
                  </a:cubicBezTo>
                  <a:cubicBezTo>
                    <a:pt x="3474" y="545"/>
                    <a:pt x="3528" y="468"/>
                    <a:pt x="3487" y="401"/>
                  </a:cubicBezTo>
                  <a:cubicBezTo>
                    <a:pt x="3284" y="55"/>
                    <a:pt x="2915" y="1"/>
                    <a:pt x="2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1" name="Google Shape;17311;p29"/>
            <p:cNvSpPr/>
            <p:nvPr/>
          </p:nvSpPr>
          <p:spPr>
            <a:xfrm>
              <a:off x="4386575" y="900125"/>
              <a:ext cx="88525" cy="14225"/>
            </a:xfrm>
            <a:custGeom>
              <a:avLst/>
              <a:gdLst/>
              <a:ahLst/>
              <a:cxnLst/>
              <a:rect l="l" t="t" r="r" b="b"/>
              <a:pathLst>
                <a:path w="3541" h="569" extrusionOk="0">
                  <a:moveTo>
                    <a:pt x="1378" y="0"/>
                  </a:moveTo>
                  <a:cubicBezTo>
                    <a:pt x="935" y="0"/>
                    <a:pt x="501" y="60"/>
                    <a:pt x="107" y="209"/>
                  </a:cubicBezTo>
                  <a:cubicBezTo>
                    <a:pt x="20" y="242"/>
                    <a:pt x="1" y="382"/>
                    <a:pt x="107" y="405"/>
                  </a:cubicBezTo>
                  <a:cubicBezTo>
                    <a:pt x="629" y="522"/>
                    <a:pt x="1204" y="568"/>
                    <a:pt x="1779" y="568"/>
                  </a:cubicBezTo>
                  <a:cubicBezTo>
                    <a:pt x="2358" y="568"/>
                    <a:pt x="2937" y="522"/>
                    <a:pt x="3467" y="455"/>
                  </a:cubicBezTo>
                  <a:cubicBezTo>
                    <a:pt x="3523" y="447"/>
                    <a:pt x="3541" y="370"/>
                    <a:pt x="3480" y="352"/>
                  </a:cubicBezTo>
                  <a:cubicBezTo>
                    <a:pt x="2843" y="159"/>
                    <a:pt x="2098" y="0"/>
                    <a:pt x="13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2" name="Google Shape;17312;p29"/>
            <p:cNvSpPr/>
            <p:nvPr/>
          </p:nvSpPr>
          <p:spPr>
            <a:xfrm>
              <a:off x="4521300" y="860450"/>
              <a:ext cx="116000" cy="76425"/>
            </a:xfrm>
            <a:custGeom>
              <a:avLst/>
              <a:gdLst/>
              <a:ahLst/>
              <a:cxnLst/>
              <a:rect l="l" t="t" r="r" b="b"/>
              <a:pathLst>
                <a:path w="4640" h="3057" extrusionOk="0">
                  <a:moveTo>
                    <a:pt x="2043" y="530"/>
                  </a:moveTo>
                  <a:cubicBezTo>
                    <a:pt x="2039" y="560"/>
                    <a:pt x="2041" y="591"/>
                    <a:pt x="2039" y="622"/>
                  </a:cubicBezTo>
                  <a:cubicBezTo>
                    <a:pt x="1926" y="1230"/>
                    <a:pt x="1592" y="1944"/>
                    <a:pt x="1144" y="2275"/>
                  </a:cubicBezTo>
                  <a:cubicBezTo>
                    <a:pt x="1078" y="2325"/>
                    <a:pt x="1014" y="2346"/>
                    <a:pt x="956" y="2346"/>
                  </a:cubicBezTo>
                  <a:cubicBezTo>
                    <a:pt x="733" y="2346"/>
                    <a:pt x="579" y="2038"/>
                    <a:pt x="627" y="1796"/>
                  </a:cubicBezTo>
                  <a:cubicBezTo>
                    <a:pt x="681" y="1522"/>
                    <a:pt x="914" y="1281"/>
                    <a:pt x="1096" y="1089"/>
                  </a:cubicBezTo>
                  <a:cubicBezTo>
                    <a:pt x="1355" y="822"/>
                    <a:pt x="1682" y="628"/>
                    <a:pt x="2043" y="530"/>
                  </a:cubicBezTo>
                  <a:close/>
                  <a:moveTo>
                    <a:pt x="2361" y="0"/>
                  </a:moveTo>
                  <a:cubicBezTo>
                    <a:pt x="2242" y="0"/>
                    <a:pt x="2124" y="64"/>
                    <a:pt x="2092" y="200"/>
                  </a:cubicBezTo>
                  <a:cubicBezTo>
                    <a:pt x="2090" y="204"/>
                    <a:pt x="2090" y="205"/>
                    <a:pt x="2090" y="208"/>
                  </a:cubicBezTo>
                  <a:cubicBezTo>
                    <a:pt x="2041" y="195"/>
                    <a:pt x="1990" y="189"/>
                    <a:pt x="1939" y="189"/>
                  </a:cubicBezTo>
                  <a:cubicBezTo>
                    <a:pt x="1483" y="189"/>
                    <a:pt x="966" y="672"/>
                    <a:pt x="704" y="938"/>
                  </a:cubicBezTo>
                  <a:cubicBezTo>
                    <a:pt x="237" y="1414"/>
                    <a:pt x="0" y="2100"/>
                    <a:pt x="499" y="2628"/>
                  </a:cubicBezTo>
                  <a:cubicBezTo>
                    <a:pt x="672" y="2812"/>
                    <a:pt x="845" y="2891"/>
                    <a:pt x="1014" y="2891"/>
                  </a:cubicBezTo>
                  <a:cubicBezTo>
                    <a:pt x="1478" y="2891"/>
                    <a:pt x="1906" y="2292"/>
                    <a:pt x="2207" y="1652"/>
                  </a:cubicBezTo>
                  <a:cubicBezTo>
                    <a:pt x="2374" y="2102"/>
                    <a:pt x="2653" y="2508"/>
                    <a:pt x="3022" y="2787"/>
                  </a:cubicBezTo>
                  <a:cubicBezTo>
                    <a:pt x="3263" y="2971"/>
                    <a:pt x="3515" y="3057"/>
                    <a:pt x="3746" y="3057"/>
                  </a:cubicBezTo>
                  <a:cubicBezTo>
                    <a:pt x="4242" y="3057"/>
                    <a:pt x="4639" y="2661"/>
                    <a:pt x="4621" y="1990"/>
                  </a:cubicBezTo>
                  <a:cubicBezTo>
                    <a:pt x="4620" y="1952"/>
                    <a:pt x="4587" y="1923"/>
                    <a:pt x="4552" y="1923"/>
                  </a:cubicBezTo>
                  <a:cubicBezTo>
                    <a:pt x="4536" y="1923"/>
                    <a:pt x="4520" y="1929"/>
                    <a:pt x="4507" y="1942"/>
                  </a:cubicBezTo>
                  <a:cubicBezTo>
                    <a:pt x="4256" y="2208"/>
                    <a:pt x="4030" y="2424"/>
                    <a:pt x="3767" y="2424"/>
                  </a:cubicBezTo>
                  <a:cubicBezTo>
                    <a:pt x="3622" y="2424"/>
                    <a:pt x="3465" y="2358"/>
                    <a:pt x="3286" y="2200"/>
                  </a:cubicBezTo>
                  <a:cubicBezTo>
                    <a:pt x="2805" y="1773"/>
                    <a:pt x="2533" y="1016"/>
                    <a:pt x="2633" y="382"/>
                  </a:cubicBezTo>
                  <a:cubicBezTo>
                    <a:pt x="2638" y="343"/>
                    <a:pt x="2645" y="307"/>
                    <a:pt x="2646" y="276"/>
                  </a:cubicBezTo>
                  <a:cubicBezTo>
                    <a:pt x="2659" y="98"/>
                    <a:pt x="2509" y="0"/>
                    <a:pt x="2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3" name="Google Shape;17313;p29"/>
            <p:cNvSpPr/>
            <p:nvPr/>
          </p:nvSpPr>
          <p:spPr>
            <a:xfrm>
              <a:off x="4580025" y="769700"/>
              <a:ext cx="54575" cy="52325"/>
            </a:xfrm>
            <a:custGeom>
              <a:avLst/>
              <a:gdLst/>
              <a:ahLst/>
              <a:cxnLst/>
              <a:rect l="l" t="t" r="r" b="b"/>
              <a:pathLst>
                <a:path w="2183" h="2093" extrusionOk="0">
                  <a:moveTo>
                    <a:pt x="595" y="1"/>
                  </a:moveTo>
                  <a:cubicBezTo>
                    <a:pt x="374" y="1"/>
                    <a:pt x="256" y="116"/>
                    <a:pt x="71" y="218"/>
                  </a:cubicBezTo>
                  <a:cubicBezTo>
                    <a:pt x="0" y="256"/>
                    <a:pt x="37" y="367"/>
                    <a:pt x="107" y="367"/>
                  </a:cubicBezTo>
                  <a:cubicBezTo>
                    <a:pt x="115" y="367"/>
                    <a:pt x="123" y="365"/>
                    <a:pt x="132" y="362"/>
                  </a:cubicBezTo>
                  <a:cubicBezTo>
                    <a:pt x="174" y="347"/>
                    <a:pt x="224" y="340"/>
                    <a:pt x="279" y="340"/>
                  </a:cubicBezTo>
                  <a:cubicBezTo>
                    <a:pt x="484" y="340"/>
                    <a:pt x="749" y="438"/>
                    <a:pt x="875" y="538"/>
                  </a:cubicBezTo>
                  <a:cubicBezTo>
                    <a:pt x="1208" y="804"/>
                    <a:pt x="827" y="1350"/>
                    <a:pt x="661" y="1591"/>
                  </a:cubicBezTo>
                  <a:cubicBezTo>
                    <a:pt x="591" y="1693"/>
                    <a:pt x="634" y="1873"/>
                    <a:pt x="750" y="1926"/>
                  </a:cubicBezTo>
                  <a:cubicBezTo>
                    <a:pt x="987" y="2034"/>
                    <a:pt x="1206" y="2092"/>
                    <a:pt x="1421" y="2092"/>
                  </a:cubicBezTo>
                  <a:cubicBezTo>
                    <a:pt x="1659" y="2092"/>
                    <a:pt x="1893" y="2020"/>
                    <a:pt x="2141" y="1862"/>
                  </a:cubicBezTo>
                  <a:cubicBezTo>
                    <a:pt x="2182" y="1837"/>
                    <a:pt x="2181" y="1763"/>
                    <a:pt x="2126" y="1752"/>
                  </a:cubicBezTo>
                  <a:cubicBezTo>
                    <a:pt x="1841" y="1693"/>
                    <a:pt x="1524" y="1667"/>
                    <a:pt x="1236" y="1586"/>
                  </a:cubicBezTo>
                  <a:cubicBezTo>
                    <a:pt x="1473" y="1158"/>
                    <a:pt x="1605" y="658"/>
                    <a:pt x="1250" y="249"/>
                  </a:cubicBezTo>
                  <a:cubicBezTo>
                    <a:pt x="1101" y="75"/>
                    <a:pt x="868" y="21"/>
                    <a:pt x="652" y="3"/>
                  </a:cubicBezTo>
                  <a:cubicBezTo>
                    <a:pt x="632" y="2"/>
                    <a:pt x="613" y="1"/>
                    <a:pt x="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4" name="Google Shape;17314;p29"/>
            <p:cNvSpPr/>
            <p:nvPr/>
          </p:nvSpPr>
          <p:spPr>
            <a:xfrm>
              <a:off x="4658025" y="844400"/>
              <a:ext cx="98800" cy="81375"/>
            </a:xfrm>
            <a:custGeom>
              <a:avLst/>
              <a:gdLst/>
              <a:ahLst/>
              <a:cxnLst/>
              <a:rect l="l" t="t" r="r" b="b"/>
              <a:pathLst>
                <a:path w="3952" h="3255" extrusionOk="0">
                  <a:moveTo>
                    <a:pt x="2234" y="1"/>
                  </a:moveTo>
                  <a:cubicBezTo>
                    <a:pt x="2212" y="1"/>
                    <a:pt x="2190" y="13"/>
                    <a:pt x="2177" y="30"/>
                  </a:cubicBezTo>
                  <a:cubicBezTo>
                    <a:pt x="1992" y="271"/>
                    <a:pt x="2020" y="665"/>
                    <a:pt x="2049" y="1005"/>
                  </a:cubicBezTo>
                  <a:cubicBezTo>
                    <a:pt x="1938" y="1015"/>
                    <a:pt x="1828" y="1024"/>
                    <a:pt x="1716" y="1034"/>
                  </a:cubicBezTo>
                  <a:cubicBezTo>
                    <a:pt x="1155" y="1090"/>
                    <a:pt x="589" y="1085"/>
                    <a:pt x="30" y="1174"/>
                  </a:cubicBezTo>
                  <a:cubicBezTo>
                    <a:pt x="0" y="1177"/>
                    <a:pt x="2" y="1216"/>
                    <a:pt x="22" y="1229"/>
                  </a:cubicBezTo>
                  <a:cubicBezTo>
                    <a:pt x="449" y="1531"/>
                    <a:pt x="951" y="1590"/>
                    <a:pt x="1458" y="1590"/>
                  </a:cubicBezTo>
                  <a:cubicBezTo>
                    <a:pt x="1628" y="1590"/>
                    <a:pt x="1799" y="1583"/>
                    <a:pt x="1967" y="1577"/>
                  </a:cubicBezTo>
                  <a:cubicBezTo>
                    <a:pt x="2003" y="1576"/>
                    <a:pt x="2040" y="1572"/>
                    <a:pt x="2076" y="1571"/>
                  </a:cubicBezTo>
                  <a:lnTo>
                    <a:pt x="2076" y="1571"/>
                  </a:lnTo>
                  <a:cubicBezTo>
                    <a:pt x="2077" y="2122"/>
                    <a:pt x="2044" y="2681"/>
                    <a:pt x="2177" y="3218"/>
                  </a:cubicBezTo>
                  <a:cubicBezTo>
                    <a:pt x="2184" y="3242"/>
                    <a:pt x="2204" y="3254"/>
                    <a:pt x="2225" y="3254"/>
                  </a:cubicBezTo>
                  <a:cubicBezTo>
                    <a:pt x="2243" y="3254"/>
                    <a:pt x="2262" y="3246"/>
                    <a:pt x="2272" y="3229"/>
                  </a:cubicBezTo>
                  <a:cubicBezTo>
                    <a:pt x="2607" y="2729"/>
                    <a:pt x="2546" y="2120"/>
                    <a:pt x="2522" y="1543"/>
                  </a:cubicBezTo>
                  <a:cubicBezTo>
                    <a:pt x="2755" y="1526"/>
                    <a:pt x="2988" y="1510"/>
                    <a:pt x="3219" y="1500"/>
                  </a:cubicBezTo>
                  <a:cubicBezTo>
                    <a:pt x="3529" y="1485"/>
                    <a:pt x="3609" y="1497"/>
                    <a:pt x="3788" y="1252"/>
                  </a:cubicBezTo>
                  <a:cubicBezTo>
                    <a:pt x="3951" y="1030"/>
                    <a:pt x="3714" y="828"/>
                    <a:pt x="3507" y="828"/>
                  </a:cubicBezTo>
                  <a:cubicBezTo>
                    <a:pt x="3396" y="828"/>
                    <a:pt x="3293" y="887"/>
                    <a:pt x="3268" y="1033"/>
                  </a:cubicBezTo>
                  <a:lnTo>
                    <a:pt x="3230" y="1054"/>
                  </a:lnTo>
                  <a:cubicBezTo>
                    <a:pt x="3227" y="1008"/>
                    <a:pt x="3224" y="960"/>
                    <a:pt x="3221" y="914"/>
                  </a:cubicBezTo>
                  <a:cubicBezTo>
                    <a:pt x="3053" y="919"/>
                    <a:pt x="2888" y="929"/>
                    <a:pt x="2722" y="944"/>
                  </a:cubicBezTo>
                  <a:cubicBezTo>
                    <a:pt x="2651" y="949"/>
                    <a:pt x="2581" y="957"/>
                    <a:pt x="2510" y="962"/>
                  </a:cubicBezTo>
                  <a:cubicBezTo>
                    <a:pt x="2499" y="616"/>
                    <a:pt x="2456" y="248"/>
                    <a:pt x="2271" y="19"/>
                  </a:cubicBezTo>
                  <a:cubicBezTo>
                    <a:pt x="2261" y="6"/>
                    <a:pt x="2247" y="1"/>
                    <a:pt x="2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5" name="Google Shape;17315;p29"/>
            <p:cNvSpPr/>
            <p:nvPr/>
          </p:nvSpPr>
          <p:spPr>
            <a:xfrm>
              <a:off x="4787950" y="766600"/>
              <a:ext cx="111050" cy="171025"/>
            </a:xfrm>
            <a:custGeom>
              <a:avLst/>
              <a:gdLst/>
              <a:ahLst/>
              <a:cxnLst/>
              <a:rect l="l" t="t" r="r" b="b"/>
              <a:pathLst>
                <a:path w="4442" h="6841" extrusionOk="0">
                  <a:moveTo>
                    <a:pt x="2084" y="544"/>
                  </a:moveTo>
                  <a:lnTo>
                    <a:pt x="2084" y="544"/>
                  </a:lnTo>
                  <a:cubicBezTo>
                    <a:pt x="2768" y="1399"/>
                    <a:pt x="1882" y="2919"/>
                    <a:pt x="1031" y="4040"/>
                  </a:cubicBezTo>
                  <a:cubicBezTo>
                    <a:pt x="965" y="2834"/>
                    <a:pt x="1262" y="1438"/>
                    <a:pt x="2084" y="544"/>
                  </a:cubicBezTo>
                  <a:close/>
                  <a:moveTo>
                    <a:pt x="2076" y="0"/>
                  </a:moveTo>
                  <a:cubicBezTo>
                    <a:pt x="2022" y="0"/>
                    <a:pt x="1969" y="21"/>
                    <a:pt x="1923" y="63"/>
                  </a:cubicBezTo>
                  <a:cubicBezTo>
                    <a:pt x="807" y="1098"/>
                    <a:pt x="366" y="2965"/>
                    <a:pt x="609" y="4569"/>
                  </a:cubicBezTo>
                  <a:cubicBezTo>
                    <a:pt x="404" y="4817"/>
                    <a:pt x="220" y="5027"/>
                    <a:pt x="84" y="5176"/>
                  </a:cubicBezTo>
                  <a:cubicBezTo>
                    <a:pt x="1" y="5265"/>
                    <a:pt x="74" y="5395"/>
                    <a:pt x="176" y="5395"/>
                  </a:cubicBezTo>
                  <a:cubicBezTo>
                    <a:pt x="197" y="5395"/>
                    <a:pt x="218" y="5390"/>
                    <a:pt x="240" y="5378"/>
                  </a:cubicBezTo>
                  <a:cubicBezTo>
                    <a:pt x="407" y="5286"/>
                    <a:pt x="563" y="5176"/>
                    <a:pt x="707" y="5050"/>
                  </a:cubicBezTo>
                  <a:cubicBezTo>
                    <a:pt x="789" y="5393"/>
                    <a:pt x="914" y="5724"/>
                    <a:pt x="1076" y="6038"/>
                  </a:cubicBezTo>
                  <a:cubicBezTo>
                    <a:pt x="1335" y="6523"/>
                    <a:pt x="1760" y="6841"/>
                    <a:pt x="2242" y="6841"/>
                  </a:cubicBezTo>
                  <a:cubicBezTo>
                    <a:pt x="2417" y="6841"/>
                    <a:pt x="2600" y="6799"/>
                    <a:pt x="2786" y="6707"/>
                  </a:cubicBezTo>
                  <a:cubicBezTo>
                    <a:pt x="3347" y="6431"/>
                    <a:pt x="3593" y="5787"/>
                    <a:pt x="3663" y="5155"/>
                  </a:cubicBezTo>
                  <a:cubicBezTo>
                    <a:pt x="3742" y="5199"/>
                    <a:pt x="3824" y="5223"/>
                    <a:pt x="3905" y="5223"/>
                  </a:cubicBezTo>
                  <a:cubicBezTo>
                    <a:pt x="4122" y="5223"/>
                    <a:pt x="4328" y="5047"/>
                    <a:pt x="4429" y="4619"/>
                  </a:cubicBezTo>
                  <a:cubicBezTo>
                    <a:pt x="4441" y="4569"/>
                    <a:pt x="4405" y="4537"/>
                    <a:pt x="4365" y="4537"/>
                  </a:cubicBezTo>
                  <a:cubicBezTo>
                    <a:pt x="4349" y="4537"/>
                    <a:pt x="4332" y="4542"/>
                    <a:pt x="4318" y="4553"/>
                  </a:cubicBezTo>
                  <a:cubicBezTo>
                    <a:pt x="4187" y="4611"/>
                    <a:pt x="4076" y="4641"/>
                    <a:pt x="3984" y="4641"/>
                  </a:cubicBezTo>
                  <a:cubicBezTo>
                    <a:pt x="3788" y="4641"/>
                    <a:pt x="3678" y="4510"/>
                    <a:pt x="3654" y="4248"/>
                  </a:cubicBezTo>
                  <a:cubicBezTo>
                    <a:pt x="3616" y="4125"/>
                    <a:pt x="3520" y="4071"/>
                    <a:pt x="3423" y="4071"/>
                  </a:cubicBezTo>
                  <a:cubicBezTo>
                    <a:pt x="3277" y="4071"/>
                    <a:pt x="3128" y="4193"/>
                    <a:pt x="3171" y="4382"/>
                  </a:cubicBezTo>
                  <a:cubicBezTo>
                    <a:pt x="3330" y="5067"/>
                    <a:pt x="3145" y="5882"/>
                    <a:pt x="2551" y="6310"/>
                  </a:cubicBezTo>
                  <a:cubicBezTo>
                    <a:pt x="2419" y="6405"/>
                    <a:pt x="2295" y="6447"/>
                    <a:pt x="2180" y="6447"/>
                  </a:cubicBezTo>
                  <a:cubicBezTo>
                    <a:pt x="1587" y="6447"/>
                    <a:pt x="1232" y="5324"/>
                    <a:pt x="1103" y="4673"/>
                  </a:cubicBezTo>
                  <a:cubicBezTo>
                    <a:pt x="2279" y="3421"/>
                    <a:pt x="3450" y="1082"/>
                    <a:pt x="2236" y="63"/>
                  </a:cubicBezTo>
                  <a:cubicBezTo>
                    <a:pt x="2188" y="22"/>
                    <a:pt x="2132" y="0"/>
                    <a:pt x="2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6" name="Google Shape;17316;p29"/>
            <p:cNvSpPr/>
            <p:nvPr/>
          </p:nvSpPr>
          <p:spPr>
            <a:xfrm>
              <a:off x="4892775" y="766375"/>
              <a:ext cx="66150" cy="58250"/>
            </a:xfrm>
            <a:custGeom>
              <a:avLst/>
              <a:gdLst/>
              <a:ahLst/>
              <a:cxnLst/>
              <a:rect l="l" t="t" r="r" b="b"/>
              <a:pathLst>
                <a:path w="2646" h="2330" extrusionOk="0">
                  <a:moveTo>
                    <a:pt x="998" y="1"/>
                  </a:moveTo>
                  <a:cubicBezTo>
                    <a:pt x="821" y="1"/>
                    <a:pt x="655" y="133"/>
                    <a:pt x="622" y="420"/>
                  </a:cubicBezTo>
                  <a:cubicBezTo>
                    <a:pt x="622" y="435"/>
                    <a:pt x="635" y="446"/>
                    <a:pt x="650" y="446"/>
                  </a:cubicBezTo>
                  <a:cubicBezTo>
                    <a:pt x="654" y="446"/>
                    <a:pt x="659" y="445"/>
                    <a:pt x="663" y="443"/>
                  </a:cubicBezTo>
                  <a:cubicBezTo>
                    <a:pt x="746" y="394"/>
                    <a:pt x="810" y="371"/>
                    <a:pt x="859" y="371"/>
                  </a:cubicBezTo>
                  <a:cubicBezTo>
                    <a:pt x="990" y="371"/>
                    <a:pt x="1019" y="528"/>
                    <a:pt x="1024" y="755"/>
                  </a:cubicBezTo>
                  <a:cubicBezTo>
                    <a:pt x="1032" y="1258"/>
                    <a:pt x="674" y="1634"/>
                    <a:pt x="238" y="1824"/>
                  </a:cubicBezTo>
                  <a:cubicBezTo>
                    <a:pt x="0" y="1928"/>
                    <a:pt x="136" y="2284"/>
                    <a:pt x="363" y="2287"/>
                  </a:cubicBezTo>
                  <a:cubicBezTo>
                    <a:pt x="710" y="2290"/>
                    <a:pt x="1051" y="2330"/>
                    <a:pt x="1397" y="2330"/>
                  </a:cubicBezTo>
                  <a:cubicBezTo>
                    <a:pt x="1442" y="2330"/>
                    <a:pt x="1486" y="2329"/>
                    <a:pt x="1531" y="2328"/>
                  </a:cubicBezTo>
                  <a:cubicBezTo>
                    <a:pt x="1944" y="2315"/>
                    <a:pt x="2253" y="2124"/>
                    <a:pt x="2592" y="1911"/>
                  </a:cubicBezTo>
                  <a:cubicBezTo>
                    <a:pt x="2646" y="1878"/>
                    <a:pt x="2633" y="1773"/>
                    <a:pt x="2561" y="1773"/>
                  </a:cubicBezTo>
                  <a:cubicBezTo>
                    <a:pt x="2558" y="1773"/>
                    <a:pt x="2556" y="1773"/>
                    <a:pt x="2553" y="1773"/>
                  </a:cubicBezTo>
                  <a:cubicBezTo>
                    <a:pt x="2462" y="1782"/>
                    <a:pt x="2370" y="1786"/>
                    <a:pt x="2278" y="1786"/>
                  </a:cubicBezTo>
                  <a:cubicBezTo>
                    <a:pt x="2040" y="1786"/>
                    <a:pt x="1799" y="1764"/>
                    <a:pt x="1561" y="1764"/>
                  </a:cubicBezTo>
                  <a:cubicBezTo>
                    <a:pt x="1502" y="1764"/>
                    <a:pt x="1444" y="1765"/>
                    <a:pt x="1386" y="1768"/>
                  </a:cubicBezTo>
                  <a:cubicBezTo>
                    <a:pt x="1298" y="1773"/>
                    <a:pt x="1209" y="1770"/>
                    <a:pt x="1122" y="1773"/>
                  </a:cubicBezTo>
                  <a:cubicBezTo>
                    <a:pt x="1431" y="1406"/>
                    <a:pt x="1555" y="917"/>
                    <a:pt x="1459" y="446"/>
                  </a:cubicBezTo>
                  <a:cubicBezTo>
                    <a:pt x="1400" y="160"/>
                    <a:pt x="1193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7" name="Google Shape;17317;p29"/>
            <p:cNvSpPr/>
            <p:nvPr/>
          </p:nvSpPr>
          <p:spPr>
            <a:xfrm>
              <a:off x="4910200" y="1160850"/>
              <a:ext cx="927300" cy="15775"/>
            </a:xfrm>
            <a:custGeom>
              <a:avLst/>
              <a:gdLst/>
              <a:ahLst/>
              <a:cxnLst/>
              <a:rect l="l" t="t" r="r" b="b"/>
              <a:pathLst>
                <a:path w="37092" h="631" extrusionOk="0">
                  <a:moveTo>
                    <a:pt x="2280" y="0"/>
                  </a:moveTo>
                  <a:cubicBezTo>
                    <a:pt x="1549" y="0"/>
                    <a:pt x="823" y="37"/>
                    <a:pt x="138" y="181"/>
                  </a:cubicBezTo>
                  <a:cubicBezTo>
                    <a:pt x="0" y="210"/>
                    <a:pt x="0" y="430"/>
                    <a:pt x="138" y="460"/>
                  </a:cubicBezTo>
                  <a:cubicBezTo>
                    <a:pt x="791" y="596"/>
                    <a:pt x="1482" y="630"/>
                    <a:pt x="2176" y="630"/>
                  </a:cubicBezTo>
                  <a:cubicBezTo>
                    <a:pt x="2876" y="630"/>
                    <a:pt x="3579" y="596"/>
                    <a:pt x="4252" y="596"/>
                  </a:cubicBezTo>
                  <a:cubicBezTo>
                    <a:pt x="4274" y="596"/>
                    <a:pt x="4297" y="596"/>
                    <a:pt x="4320" y="596"/>
                  </a:cubicBezTo>
                  <a:cubicBezTo>
                    <a:pt x="5824" y="601"/>
                    <a:pt x="7328" y="604"/>
                    <a:pt x="8831" y="606"/>
                  </a:cubicBezTo>
                  <a:lnTo>
                    <a:pt x="18214" y="609"/>
                  </a:lnTo>
                  <a:cubicBezTo>
                    <a:pt x="19778" y="610"/>
                    <a:pt x="21342" y="610"/>
                    <a:pt x="22906" y="610"/>
                  </a:cubicBezTo>
                  <a:cubicBezTo>
                    <a:pt x="24469" y="610"/>
                    <a:pt x="26033" y="610"/>
                    <a:pt x="27597" y="609"/>
                  </a:cubicBezTo>
                  <a:lnTo>
                    <a:pt x="32108" y="609"/>
                  </a:lnTo>
                  <a:cubicBezTo>
                    <a:pt x="33749" y="609"/>
                    <a:pt x="35366" y="446"/>
                    <a:pt x="37003" y="389"/>
                  </a:cubicBezTo>
                  <a:cubicBezTo>
                    <a:pt x="37092" y="384"/>
                    <a:pt x="37092" y="254"/>
                    <a:pt x="37003" y="251"/>
                  </a:cubicBezTo>
                  <a:cubicBezTo>
                    <a:pt x="35493" y="197"/>
                    <a:pt x="33998" y="43"/>
                    <a:pt x="32484" y="31"/>
                  </a:cubicBezTo>
                  <a:cubicBezTo>
                    <a:pt x="31983" y="27"/>
                    <a:pt x="31481" y="26"/>
                    <a:pt x="30980" y="26"/>
                  </a:cubicBezTo>
                  <a:cubicBezTo>
                    <a:pt x="29978" y="26"/>
                    <a:pt x="28976" y="31"/>
                    <a:pt x="27973" y="31"/>
                  </a:cubicBezTo>
                  <a:lnTo>
                    <a:pt x="18591" y="31"/>
                  </a:lnTo>
                  <a:lnTo>
                    <a:pt x="9208" y="33"/>
                  </a:lnTo>
                  <a:cubicBezTo>
                    <a:pt x="7704" y="33"/>
                    <a:pt x="6200" y="36"/>
                    <a:pt x="4697" y="43"/>
                  </a:cubicBezTo>
                  <a:cubicBezTo>
                    <a:pt x="4669" y="43"/>
                    <a:pt x="4641" y="43"/>
                    <a:pt x="4613" y="43"/>
                  </a:cubicBezTo>
                  <a:cubicBezTo>
                    <a:pt x="3859" y="43"/>
                    <a:pt x="3067" y="0"/>
                    <a:pt x="2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8" name="Google Shape;17318;p29"/>
            <p:cNvSpPr/>
            <p:nvPr/>
          </p:nvSpPr>
          <p:spPr>
            <a:xfrm>
              <a:off x="5246375" y="1036525"/>
              <a:ext cx="138575" cy="76100"/>
            </a:xfrm>
            <a:custGeom>
              <a:avLst/>
              <a:gdLst/>
              <a:ahLst/>
              <a:cxnLst/>
              <a:rect l="l" t="t" r="r" b="b"/>
              <a:pathLst>
                <a:path w="5543" h="3044" extrusionOk="0">
                  <a:moveTo>
                    <a:pt x="3316" y="478"/>
                  </a:moveTo>
                  <a:cubicBezTo>
                    <a:pt x="3372" y="478"/>
                    <a:pt x="3429" y="480"/>
                    <a:pt x="3487" y="485"/>
                  </a:cubicBezTo>
                  <a:cubicBezTo>
                    <a:pt x="3279" y="880"/>
                    <a:pt x="3110" y="1322"/>
                    <a:pt x="3105" y="1753"/>
                  </a:cubicBezTo>
                  <a:cubicBezTo>
                    <a:pt x="2844" y="2207"/>
                    <a:pt x="2493" y="2568"/>
                    <a:pt x="2059" y="2568"/>
                  </a:cubicBezTo>
                  <a:cubicBezTo>
                    <a:pt x="2018" y="2568"/>
                    <a:pt x="1976" y="2565"/>
                    <a:pt x="1934" y="2559"/>
                  </a:cubicBezTo>
                  <a:cubicBezTo>
                    <a:pt x="1243" y="2452"/>
                    <a:pt x="1248" y="1914"/>
                    <a:pt x="1458" y="1445"/>
                  </a:cubicBezTo>
                  <a:cubicBezTo>
                    <a:pt x="1983" y="912"/>
                    <a:pt x="2565" y="478"/>
                    <a:pt x="3316" y="478"/>
                  </a:cubicBezTo>
                  <a:close/>
                  <a:moveTo>
                    <a:pt x="3203" y="1"/>
                  </a:moveTo>
                  <a:cubicBezTo>
                    <a:pt x="2291" y="1"/>
                    <a:pt x="1120" y="614"/>
                    <a:pt x="896" y="1428"/>
                  </a:cubicBezTo>
                  <a:cubicBezTo>
                    <a:pt x="659" y="1697"/>
                    <a:pt x="445" y="1984"/>
                    <a:pt x="251" y="2286"/>
                  </a:cubicBezTo>
                  <a:cubicBezTo>
                    <a:pt x="243" y="2277"/>
                    <a:pt x="233" y="2273"/>
                    <a:pt x="222" y="2273"/>
                  </a:cubicBezTo>
                  <a:cubicBezTo>
                    <a:pt x="207" y="2273"/>
                    <a:pt x="191" y="2283"/>
                    <a:pt x="185" y="2299"/>
                  </a:cubicBezTo>
                  <a:cubicBezTo>
                    <a:pt x="136" y="2413"/>
                    <a:pt x="87" y="2524"/>
                    <a:pt x="38" y="2637"/>
                  </a:cubicBezTo>
                  <a:cubicBezTo>
                    <a:pt x="1" y="2717"/>
                    <a:pt x="59" y="2793"/>
                    <a:pt x="129" y="2793"/>
                  </a:cubicBezTo>
                  <a:cubicBezTo>
                    <a:pt x="153" y="2793"/>
                    <a:pt x="178" y="2784"/>
                    <a:pt x="202" y="2764"/>
                  </a:cubicBezTo>
                  <a:cubicBezTo>
                    <a:pt x="443" y="2550"/>
                    <a:pt x="674" y="2298"/>
                    <a:pt x="909" y="2037"/>
                  </a:cubicBezTo>
                  <a:cubicBezTo>
                    <a:pt x="937" y="2124"/>
                    <a:pt x="976" y="2207"/>
                    <a:pt x="1022" y="2286"/>
                  </a:cubicBezTo>
                  <a:cubicBezTo>
                    <a:pt x="1325" y="2796"/>
                    <a:pt x="1659" y="3000"/>
                    <a:pt x="1992" y="3000"/>
                  </a:cubicBezTo>
                  <a:cubicBezTo>
                    <a:pt x="2412" y="3000"/>
                    <a:pt x="2830" y="2676"/>
                    <a:pt x="3179" y="2234"/>
                  </a:cubicBezTo>
                  <a:cubicBezTo>
                    <a:pt x="3220" y="2362"/>
                    <a:pt x="3281" y="2483"/>
                    <a:pt x="3356" y="2593"/>
                  </a:cubicBezTo>
                  <a:cubicBezTo>
                    <a:pt x="3588" y="2925"/>
                    <a:pt x="3897" y="3044"/>
                    <a:pt x="4225" y="3044"/>
                  </a:cubicBezTo>
                  <a:cubicBezTo>
                    <a:pt x="4658" y="3044"/>
                    <a:pt x="5124" y="2837"/>
                    <a:pt x="5489" y="2642"/>
                  </a:cubicBezTo>
                  <a:cubicBezTo>
                    <a:pt x="5542" y="2613"/>
                    <a:pt x="5511" y="2541"/>
                    <a:pt x="5459" y="2541"/>
                  </a:cubicBezTo>
                  <a:cubicBezTo>
                    <a:pt x="5455" y="2541"/>
                    <a:pt x="5450" y="2541"/>
                    <a:pt x="5446" y="2542"/>
                  </a:cubicBezTo>
                  <a:cubicBezTo>
                    <a:pt x="5238" y="2585"/>
                    <a:pt x="4969" y="2624"/>
                    <a:pt x="4698" y="2624"/>
                  </a:cubicBezTo>
                  <a:cubicBezTo>
                    <a:pt x="4290" y="2624"/>
                    <a:pt x="3878" y="2535"/>
                    <a:pt x="3665" y="2234"/>
                  </a:cubicBezTo>
                  <a:cubicBezTo>
                    <a:pt x="3555" y="2080"/>
                    <a:pt x="3527" y="1894"/>
                    <a:pt x="3538" y="1701"/>
                  </a:cubicBezTo>
                  <a:cubicBezTo>
                    <a:pt x="3807" y="1236"/>
                    <a:pt x="3998" y="738"/>
                    <a:pt x="4055" y="369"/>
                  </a:cubicBezTo>
                  <a:cubicBezTo>
                    <a:pt x="4079" y="212"/>
                    <a:pt x="3955" y="89"/>
                    <a:pt x="3829" y="89"/>
                  </a:cubicBezTo>
                  <a:cubicBezTo>
                    <a:pt x="3809" y="89"/>
                    <a:pt x="3788" y="93"/>
                    <a:pt x="3768" y="100"/>
                  </a:cubicBezTo>
                  <a:cubicBezTo>
                    <a:pt x="3602" y="32"/>
                    <a:pt x="3409" y="1"/>
                    <a:pt x="3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19" name="Google Shape;17319;p29"/>
            <p:cNvSpPr/>
            <p:nvPr/>
          </p:nvSpPr>
          <p:spPr>
            <a:xfrm>
              <a:off x="5006425" y="1249825"/>
              <a:ext cx="85950" cy="194250"/>
            </a:xfrm>
            <a:custGeom>
              <a:avLst/>
              <a:gdLst/>
              <a:ahLst/>
              <a:cxnLst/>
              <a:rect l="l" t="t" r="r" b="b"/>
              <a:pathLst>
                <a:path w="3438" h="7770" extrusionOk="0">
                  <a:moveTo>
                    <a:pt x="3172" y="0"/>
                  </a:moveTo>
                  <a:cubicBezTo>
                    <a:pt x="3077" y="0"/>
                    <a:pt x="2979" y="41"/>
                    <a:pt x="2925" y="121"/>
                  </a:cubicBezTo>
                  <a:cubicBezTo>
                    <a:pt x="2482" y="762"/>
                    <a:pt x="2049" y="1405"/>
                    <a:pt x="1558" y="2014"/>
                  </a:cubicBezTo>
                  <a:cubicBezTo>
                    <a:pt x="1104" y="2576"/>
                    <a:pt x="533" y="3003"/>
                    <a:pt x="51" y="3531"/>
                  </a:cubicBezTo>
                  <a:cubicBezTo>
                    <a:pt x="0" y="3583"/>
                    <a:pt x="40" y="3665"/>
                    <a:pt x="105" y="3665"/>
                  </a:cubicBezTo>
                  <a:cubicBezTo>
                    <a:pt x="112" y="3665"/>
                    <a:pt x="119" y="3664"/>
                    <a:pt x="126" y="3662"/>
                  </a:cubicBezTo>
                  <a:cubicBezTo>
                    <a:pt x="1192" y="3410"/>
                    <a:pt x="2024" y="2312"/>
                    <a:pt x="2720" y="1320"/>
                  </a:cubicBezTo>
                  <a:lnTo>
                    <a:pt x="2720" y="1320"/>
                  </a:lnTo>
                  <a:cubicBezTo>
                    <a:pt x="2480" y="2594"/>
                    <a:pt x="2118" y="3864"/>
                    <a:pt x="1849" y="5121"/>
                  </a:cubicBezTo>
                  <a:cubicBezTo>
                    <a:pt x="1819" y="5263"/>
                    <a:pt x="1236" y="7769"/>
                    <a:pt x="1686" y="7769"/>
                  </a:cubicBezTo>
                  <a:cubicBezTo>
                    <a:pt x="1709" y="7769"/>
                    <a:pt x="1735" y="7762"/>
                    <a:pt x="1763" y="7749"/>
                  </a:cubicBezTo>
                  <a:cubicBezTo>
                    <a:pt x="1793" y="7731"/>
                    <a:pt x="1808" y="7697"/>
                    <a:pt x="1800" y="7666"/>
                  </a:cubicBezTo>
                  <a:lnTo>
                    <a:pt x="1800" y="7666"/>
                  </a:lnTo>
                  <a:cubicBezTo>
                    <a:pt x="1802" y="7671"/>
                    <a:pt x="1804" y="7673"/>
                    <a:pt x="1807" y="7673"/>
                  </a:cubicBezTo>
                  <a:cubicBezTo>
                    <a:pt x="1854" y="7673"/>
                    <a:pt x="2045" y="6887"/>
                    <a:pt x="2067" y="6761"/>
                  </a:cubicBezTo>
                  <a:cubicBezTo>
                    <a:pt x="2213" y="5936"/>
                    <a:pt x="2398" y="5117"/>
                    <a:pt x="2577" y="4297"/>
                  </a:cubicBezTo>
                  <a:cubicBezTo>
                    <a:pt x="2871" y="2964"/>
                    <a:pt x="3261" y="1612"/>
                    <a:pt x="3418" y="254"/>
                  </a:cubicBezTo>
                  <a:cubicBezTo>
                    <a:pt x="3438" y="84"/>
                    <a:pt x="3309" y="0"/>
                    <a:pt x="31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0" name="Google Shape;17320;p29"/>
            <p:cNvSpPr/>
            <p:nvPr/>
          </p:nvSpPr>
          <p:spPr>
            <a:xfrm>
              <a:off x="5147600" y="1353250"/>
              <a:ext cx="71350" cy="19525"/>
            </a:xfrm>
            <a:custGeom>
              <a:avLst/>
              <a:gdLst/>
              <a:ahLst/>
              <a:cxnLst/>
              <a:rect l="l" t="t" r="r" b="b"/>
              <a:pathLst>
                <a:path w="2854" h="781" extrusionOk="0">
                  <a:moveTo>
                    <a:pt x="2491" y="1"/>
                  </a:moveTo>
                  <a:cubicBezTo>
                    <a:pt x="2471" y="1"/>
                    <a:pt x="2450" y="3"/>
                    <a:pt x="2429" y="8"/>
                  </a:cubicBezTo>
                  <a:cubicBezTo>
                    <a:pt x="1666" y="180"/>
                    <a:pt x="778" y="229"/>
                    <a:pt x="62" y="533"/>
                  </a:cubicBezTo>
                  <a:cubicBezTo>
                    <a:pt x="4" y="556"/>
                    <a:pt x="1" y="629"/>
                    <a:pt x="62" y="652"/>
                  </a:cubicBezTo>
                  <a:cubicBezTo>
                    <a:pt x="299" y="745"/>
                    <a:pt x="562" y="781"/>
                    <a:pt x="836" y="781"/>
                  </a:cubicBezTo>
                  <a:cubicBezTo>
                    <a:pt x="1422" y="781"/>
                    <a:pt x="2052" y="616"/>
                    <a:pt x="2562" y="490"/>
                  </a:cubicBezTo>
                  <a:cubicBezTo>
                    <a:pt x="2853" y="418"/>
                    <a:pt x="2758" y="1"/>
                    <a:pt x="24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1" name="Google Shape;17321;p29"/>
            <p:cNvSpPr/>
            <p:nvPr/>
          </p:nvSpPr>
          <p:spPr>
            <a:xfrm>
              <a:off x="5331725" y="1234250"/>
              <a:ext cx="89150" cy="97625"/>
            </a:xfrm>
            <a:custGeom>
              <a:avLst/>
              <a:gdLst/>
              <a:ahLst/>
              <a:cxnLst/>
              <a:rect l="l" t="t" r="r" b="b"/>
              <a:pathLst>
                <a:path w="3566" h="3905" extrusionOk="0">
                  <a:moveTo>
                    <a:pt x="1436" y="1"/>
                  </a:moveTo>
                  <a:cubicBezTo>
                    <a:pt x="973" y="1"/>
                    <a:pt x="449" y="351"/>
                    <a:pt x="589" y="980"/>
                  </a:cubicBezTo>
                  <a:cubicBezTo>
                    <a:pt x="593" y="995"/>
                    <a:pt x="605" y="1002"/>
                    <a:pt x="618" y="1002"/>
                  </a:cubicBezTo>
                  <a:cubicBezTo>
                    <a:pt x="631" y="1002"/>
                    <a:pt x="644" y="995"/>
                    <a:pt x="648" y="980"/>
                  </a:cubicBezTo>
                  <a:cubicBezTo>
                    <a:pt x="760" y="609"/>
                    <a:pt x="992" y="425"/>
                    <a:pt x="1377" y="425"/>
                  </a:cubicBezTo>
                  <a:cubicBezTo>
                    <a:pt x="1384" y="425"/>
                    <a:pt x="1390" y="425"/>
                    <a:pt x="1397" y="425"/>
                  </a:cubicBezTo>
                  <a:cubicBezTo>
                    <a:pt x="1597" y="429"/>
                    <a:pt x="1614" y="563"/>
                    <a:pt x="1588" y="721"/>
                  </a:cubicBezTo>
                  <a:cubicBezTo>
                    <a:pt x="1535" y="1032"/>
                    <a:pt x="1346" y="1326"/>
                    <a:pt x="1187" y="1592"/>
                  </a:cubicBezTo>
                  <a:cubicBezTo>
                    <a:pt x="910" y="2046"/>
                    <a:pt x="577" y="2555"/>
                    <a:pt x="162" y="2894"/>
                  </a:cubicBezTo>
                  <a:cubicBezTo>
                    <a:pt x="1" y="3027"/>
                    <a:pt x="127" y="3310"/>
                    <a:pt x="323" y="3310"/>
                  </a:cubicBezTo>
                  <a:cubicBezTo>
                    <a:pt x="326" y="3310"/>
                    <a:pt x="329" y="3309"/>
                    <a:pt x="333" y="3309"/>
                  </a:cubicBezTo>
                  <a:cubicBezTo>
                    <a:pt x="356" y="3308"/>
                    <a:pt x="379" y="3308"/>
                    <a:pt x="402" y="3308"/>
                  </a:cubicBezTo>
                  <a:cubicBezTo>
                    <a:pt x="957" y="3308"/>
                    <a:pt x="1503" y="3636"/>
                    <a:pt x="2021" y="3801"/>
                  </a:cubicBezTo>
                  <a:cubicBezTo>
                    <a:pt x="2236" y="3870"/>
                    <a:pt x="2442" y="3905"/>
                    <a:pt x="2644" y="3905"/>
                  </a:cubicBezTo>
                  <a:cubicBezTo>
                    <a:pt x="2935" y="3905"/>
                    <a:pt x="3218" y="3834"/>
                    <a:pt x="3507" y="3692"/>
                  </a:cubicBezTo>
                  <a:cubicBezTo>
                    <a:pt x="3566" y="3660"/>
                    <a:pt x="3530" y="3583"/>
                    <a:pt x="3476" y="3577"/>
                  </a:cubicBezTo>
                  <a:cubicBezTo>
                    <a:pt x="2613" y="3485"/>
                    <a:pt x="1757" y="3006"/>
                    <a:pt x="895" y="2865"/>
                  </a:cubicBezTo>
                  <a:cubicBezTo>
                    <a:pt x="1474" y="2251"/>
                    <a:pt x="2022" y="1360"/>
                    <a:pt x="2067" y="614"/>
                  </a:cubicBezTo>
                  <a:cubicBezTo>
                    <a:pt x="2091" y="195"/>
                    <a:pt x="1781" y="1"/>
                    <a:pt x="14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2" name="Google Shape;17322;p29"/>
            <p:cNvSpPr/>
            <p:nvPr/>
          </p:nvSpPr>
          <p:spPr>
            <a:xfrm>
              <a:off x="5443650" y="1254750"/>
              <a:ext cx="55150" cy="73825"/>
            </a:xfrm>
            <a:custGeom>
              <a:avLst/>
              <a:gdLst/>
              <a:ahLst/>
              <a:cxnLst/>
              <a:rect l="l" t="t" r="r" b="b"/>
              <a:pathLst>
                <a:path w="2206" h="2953" extrusionOk="0">
                  <a:moveTo>
                    <a:pt x="1958" y="0"/>
                  </a:moveTo>
                  <a:cubicBezTo>
                    <a:pt x="1952" y="0"/>
                    <a:pt x="1945" y="1"/>
                    <a:pt x="1938" y="4"/>
                  </a:cubicBezTo>
                  <a:cubicBezTo>
                    <a:pt x="1387" y="204"/>
                    <a:pt x="956" y="619"/>
                    <a:pt x="638" y="1118"/>
                  </a:cubicBezTo>
                  <a:cubicBezTo>
                    <a:pt x="447" y="811"/>
                    <a:pt x="298" y="481"/>
                    <a:pt x="193" y="137"/>
                  </a:cubicBezTo>
                  <a:cubicBezTo>
                    <a:pt x="186" y="110"/>
                    <a:pt x="164" y="98"/>
                    <a:pt x="142" y="98"/>
                  </a:cubicBezTo>
                  <a:cubicBezTo>
                    <a:pt x="116" y="98"/>
                    <a:pt x="89" y="117"/>
                    <a:pt x="88" y="150"/>
                  </a:cubicBezTo>
                  <a:cubicBezTo>
                    <a:pt x="80" y="611"/>
                    <a:pt x="204" y="1064"/>
                    <a:pt x="447" y="1456"/>
                  </a:cubicBezTo>
                  <a:cubicBezTo>
                    <a:pt x="218" y="1912"/>
                    <a:pt x="67" y="2404"/>
                    <a:pt x="4" y="2911"/>
                  </a:cubicBezTo>
                  <a:cubicBezTo>
                    <a:pt x="0" y="2940"/>
                    <a:pt x="21" y="2953"/>
                    <a:pt x="43" y="2953"/>
                  </a:cubicBezTo>
                  <a:cubicBezTo>
                    <a:pt x="59" y="2953"/>
                    <a:pt x="75" y="2946"/>
                    <a:pt x="85" y="2934"/>
                  </a:cubicBezTo>
                  <a:cubicBezTo>
                    <a:pt x="336" y="2599"/>
                    <a:pt x="533" y="2222"/>
                    <a:pt x="731" y="1843"/>
                  </a:cubicBezTo>
                  <a:cubicBezTo>
                    <a:pt x="746" y="1861"/>
                    <a:pt x="761" y="1881"/>
                    <a:pt x="777" y="1899"/>
                  </a:cubicBezTo>
                  <a:cubicBezTo>
                    <a:pt x="964" y="2107"/>
                    <a:pt x="1208" y="2266"/>
                    <a:pt x="1482" y="2327"/>
                  </a:cubicBezTo>
                  <a:cubicBezTo>
                    <a:pt x="1534" y="2339"/>
                    <a:pt x="1583" y="2344"/>
                    <a:pt x="1628" y="2344"/>
                  </a:cubicBezTo>
                  <a:cubicBezTo>
                    <a:pt x="1867" y="2344"/>
                    <a:pt x="2018" y="2188"/>
                    <a:pt x="2180" y="1997"/>
                  </a:cubicBezTo>
                  <a:cubicBezTo>
                    <a:pt x="2205" y="1967"/>
                    <a:pt x="2187" y="1904"/>
                    <a:pt x="2146" y="1904"/>
                  </a:cubicBezTo>
                  <a:cubicBezTo>
                    <a:pt x="2140" y="1904"/>
                    <a:pt x="2134" y="1906"/>
                    <a:pt x="2127" y="1909"/>
                  </a:cubicBezTo>
                  <a:cubicBezTo>
                    <a:pt x="2009" y="1958"/>
                    <a:pt x="1895" y="1981"/>
                    <a:pt x="1785" y="1981"/>
                  </a:cubicBezTo>
                  <a:cubicBezTo>
                    <a:pt x="1454" y="1981"/>
                    <a:pt x="1159" y="1778"/>
                    <a:pt x="913" y="1495"/>
                  </a:cubicBezTo>
                  <a:cubicBezTo>
                    <a:pt x="1194" y="972"/>
                    <a:pt x="1502" y="470"/>
                    <a:pt x="1979" y="101"/>
                  </a:cubicBezTo>
                  <a:cubicBezTo>
                    <a:pt x="2017" y="72"/>
                    <a:pt x="2003" y="0"/>
                    <a:pt x="19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3" name="Google Shape;17323;p29"/>
            <p:cNvSpPr/>
            <p:nvPr/>
          </p:nvSpPr>
          <p:spPr>
            <a:xfrm>
              <a:off x="5265975" y="1349275"/>
              <a:ext cx="433300" cy="13725"/>
            </a:xfrm>
            <a:custGeom>
              <a:avLst/>
              <a:gdLst/>
              <a:ahLst/>
              <a:cxnLst/>
              <a:rect l="l" t="t" r="r" b="b"/>
              <a:pathLst>
                <a:path w="17332" h="549" extrusionOk="0">
                  <a:moveTo>
                    <a:pt x="2448" y="0"/>
                  </a:moveTo>
                  <a:cubicBezTo>
                    <a:pt x="1647" y="0"/>
                    <a:pt x="846" y="33"/>
                    <a:pt x="82" y="191"/>
                  </a:cubicBezTo>
                  <a:cubicBezTo>
                    <a:pt x="0" y="209"/>
                    <a:pt x="0" y="341"/>
                    <a:pt x="82" y="359"/>
                  </a:cubicBezTo>
                  <a:cubicBezTo>
                    <a:pt x="822" y="511"/>
                    <a:pt x="1597" y="540"/>
                    <a:pt x="2369" y="540"/>
                  </a:cubicBezTo>
                  <a:cubicBezTo>
                    <a:pt x="2819" y="540"/>
                    <a:pt x="3268" y="530"/>
                    <a:pt x="3710" y="530"/>
                  </a:cubicBezTo>
                  <a:cubicBezTo>
                    <a:pt x="3778" y="530"/>
                    <a:pt x="3846" y="530"/>
                    <a:pt x="3914" y="531"/>
                  </a:cubicBezTo>
                  <a:cubicBezTo>
                    <a:pt x="5438" y="542"/>
                    <a:pt x="6962" y="549"/>
                    <a:pt x="8486" y="549"/>
                  </a:cubicBezTo>
                  <a:cubicBezTo>
                    <a:pt x="11416" y="549"/>
                    <a:pt x="14323" y="442"/>
                    <a:pt x="17249" y="337"/>
                  </a:cubicBezTo>
                  <a:cubicBezTo>
                    <a:pt x="17331" y="337"/>
                    <a:pt x="17331" y="213"/>
                    <a:pt x="17249" y="213"/>
                  </a:cubicBezTo>
                  <a:cubicBezTo>
                    <a:pt x="14323" y="108"/>
                    <a:pt x="11416" y="3"/>
                    <a:pt x="8486" y="1"/>
                  </a:cubicBezTo>
                  <a:cubicBezTo>
                    <a:pt x="7090" y="1"/>
                    <a:pt x="5692" y="11"/>
                    <a:pt x="4295" y="17"/>
                  </a:cubicBezTo>
                  <a:cubicBezTo>
                    <a:pt x="4254" y="18"/>
                    <a:pt x="4214" y="18"/>
                    <a:pt x="4173" y="18"/>
                  </a:cubicBezTo>
                  <a:cubicBezTo>
                    <a:pt x="3608" y="18"/>
                    <a:pt x="3028" y="0"/>
                    <a:pt x="2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4" name="Google Shape;17324;p29"/>
            <p:cNvSpPr/>
            <p:nvPr/>
          </p:nvSpPr>
          <p:spPr>
            <a:xfrm>
              <a:off x="5263675" y="1403325"/>
              <a:ext cx="414800" cy="165425"/>
            </a:xfrm>
            <a:custGeom>
              <a:avLst/>
              <a:gdLst/>
              <a:ahLst/>
              <a:cxnLst/>
              <a:rect l="l" t="t" r="r" b="b"/>
              <a:pathLst>
                <a:path w="16592" h="6617" extrusionOk="0">
                  <a:moveTo>
                    <a:pt x="14620" y="0"/>
                  </a:moveTo>
                  <a:cubicBezTo>
                    <a:pt x="13401" y="0"/>
                    <a:pt x="12161" y="117"/>
                    <a:pt x="10973" y="144"/>
                  </a:cubicBezTo>
                  <a:cubicBezTo>
                    <a:pt x="9044" y="186"/>
                    <a:pt x="7123" y="331"/>
                    <a:pt x="5195" y="408"/>
                  </a:cubicBezTo>
                  <a:cubicBezTo>
                    <a:pt x="4216" y="447"/>
                    <a:pt x="3503" y="700"/>
                    <a:pt x="2864" y="1463"/>
                  </a:cubicBezTo>
                  <a:cubicBezTo>
                    <a:pt x="2128" y="2345"/>
                    <a:pt x="1541" y="3405"/>
                    <a:pt x="1003" y="4473"/>
                  </a:cubicBezTo>
                  <a:cubicBezTo>
                    <a:pt x="1308" y="3512"/>
                    <a:pt x="1636" y="2558"/>
                    <a:pt x="1711" y="1541"/>
                  </a:cubicBezTo>
                  <a:cubicBezTo>
                    <a:pt x="1717" y="1452"/>
                    <a:pt x="1632" y="1360"/>
                    <a:pt x="1542" y="1360"/>
                  </a:cubicBezTo>
                  <a:cubicBezTo>
                    <a:pt x="1538" y="1360"/>
                    <a:pt x="1535" y="1361"/>
                    <a:pt x="1531" y="1361"/>
                  </a:cubicBezTo>
                  <a:cubicBezTo>
                    <a:pt x="1024" y="1399"/>
                    <a:pt x="568" y="1504"/>
                    <a:pt x="81" y="1656"/>
                  </a:cubicBezTo>
                  <a:cubicBezTo>
                    <a:pt x="1" y="1680"/>
                    <a:pt x="9" y="1811"/>
                    <a:pt x="94" y="1811"/>
                  </a:cubicBezTo>
                  <a:cubicBezTo>
                    <a:pt x="97" y="1811"/>
                    <a:pt x="99" y="1811"/>
                    <a:pt x="102" y="1810"/>
                  </a:cubicBezTo>
                  <a:cubicBezTo>
                    <a:pt x="275" y="1795"/>
                    <a:pt x="599" y="1709"/>
                    <a:pt x="864" y="1709"/>
                  </a:cubicBezTo>
                  <a:cubicBezTo>
                    <a:pt x="1122" y="1709"/>
                    <a:pt x="1324" y="1791"/>
                    <a:pt x="1273" y="2102"/>
                  </a:cubicBezTo>
                  <a:cubicBezTo>
                    <a:pt x="1188" y="2627"/>
                    <a:pt x="1019" y="3139"/>
                    <a:pt x="857" y="3644"/>
                  </a:cubicBezTo>
                  <a:cubicBezTo>
                    <a:pt x="566" y="4538"/>
                    <a:pt x="233" y="5409"/>
                    <a:pt x="87" y="6343"/>
                  </a:cubicBezTo>
                  <a:cubicBezTo>
                    <a:pt x="63" y="6489"/>
                    <a:pt x="191" y="6616"/>
                    <a:pt x="314" y="6616"/>
                  </a:cubicBezTo>
                  <a:cubicBezTo>
                    <a:pt x="376" y="6616"/>
                    <a:pt x="436" y="6584"/>
                    <a:pt x="476" y="6507"/>
                  </a:cubicBezTo>
                  <a:cubicBezTo>
                    <a:pt x="1214" y="5047"/>
                    <a:pt x="1983" y="3605"/>
                    <a:pt x="2864" y="2227"/>
                  </a:cubicBezTo>
                  <a:cubicBezTo>
                    <a:pt x="3734" y="866"/>
                    <a:pt x="4728" y="884"/>
                    <a:pt x="6198" y="811"/>
                  </a:cubicBezTo>
                  <a:cubicBezTo>
                    <a:pt x="7914" y="729"/>
                    <a:pt x="9621" y="626"/>
                    <a:pt x="11340" y="590"/>
                  </a:cubicBezTo>
                  <a:cubicBezTo>
                    <a:pt x="11525" y="586"/>
                    <a:pt x="11710" y="585"/>
                    <a:pt x="11897" y="585"/>
                  </a:cubicBezTo>
                  <a:cubicBezTo>
                    <a:pt x="12387" y="585"/>
                    <a:pt x="12885" y="594"/>
                    <a:pt x="13384" y="594"/>
                  </a:cubicBezTo>
                  <a:cubicBezTo>
                    <a:pt x="14445" y="594"/>
                    <a:pt x="15510" y="552"/>
                    <a:pt x="16506" y="290"/>
                  </a:cubicBezTo>
                  <a:cubicBezTo>
                    <a:pt x="16582" y="270"/>
                    <a:pt x="16591" y="139"/>
                    <a:pt x="16506" y="126"/>
                  </a:cubicBezTo>
                  <a:cubicBezTo>
                    <a:pt x="15891" y="32"/>
                    <a:pt x="15258" y="0"/>
                    <a:pt x="14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5" name="Google Shape;17325;p29"/>
            <p:cNvSpPr/>
            <p:nvPr/>
          </p:nvSpPr>
          <p:spPr>
            <a:xfrm>
              <a:off x="5350125" y="1471575"/>
              <a:ext cx="63200" cy="81375"/>
            </a:xfrm>
            <a:custGeom>
              <a:avLst/>
              <a:gdLst/>
              <a:ahLst/>
              <a:cxnLst/>
              <a:rect l="l" t="t" r="r" b="b"/>
              <a:pathLst>
                <a:path w="2528" h="3255" extrusionOk="0">
                  <a:moveTo>
                    <a:pt x="644" y="0"/>
                  </a:moveTo>
                  <a:cubicBezTo>
                    <a:pt x="619" y="0"/>
                    <a:pt x="593" y="18"/>
                    <a:pt x="592" y="50"/>
                  </a:cubicBezTo>
                  <a:cubicBezTo>
                    <a:pt x="543" y="593"/>
                    <a:pt x="748" y="1101"/>
                    <a:pt x="973" y="1585"/>
                  </a:cubicBezTo>
                  <a:cubicBezTo>
                    <a:pt x="799" y="1831"/>
                    <a:pt x="632" y="2081"/>
                    <a:pt x="469" y="2332"/>
                  </a:cubicBezTo>
                  <a:cubicBezTo>
                    <a:pt x="333" y="2542"/>
                    <a:pt x="0" y="2930"/>
                    <a:pt x="107" y="3209"/>
                  </a:cubicBezTo>
                  <a:cubicBezTo>
                    <a:pt x="115" y="3238"/>
                    <a:pt x="142" y="3255"/>
                    <a:pt x="170" y="3255"/>
                  </a:cubicBezTo>
                  <a:cubicBezTo>
                    <a:pt x="175" y="3255"/>
                    <a:pt x="179" y="3255"/>
                    <a:pt x="184" y="3254"/>
                  </a:cubicBezTo>
                  <a:cubicBezTo>
                    <a:pt x="361" y="3224"/>
                    <a:pt x="484" y="3021"/>
                    <a:pt x="571" y="2881"/>
                  </a:cubicBezTo>
                  <a:cubicBezTo>
                    <a:pt x="761" y="2568"/>
                    <a:pt x="957" y="2258"/>
                    <a:pt x="1160" y="1951"/>
                  </a:cubicBezTo>
                  <a:cubicBezTo>
                    <a:pt x="1219" y="2058"/>
                    <a:pt x="1281" y="2164"/>
                    <a:pt x="1350" y="2266"/>
                  </a:cubicBezTo>
                  <a:cubicBezTo>
                    <a:pt x="1431" y="2389"/>
                    <a:pt x="1492" y="2404"/>
                    <a:pt x="1583" y="2404"/>
                  </a:cubicBezTo>
                  <a:cubicBezTo>
                    <a:pt x="1612" y="2404"/>
                    <a:pt x="1643" y="2402"/>
                    <a:pt x="1678" y="2402"/>
                  </a:cubicBezTo>
                  <a:cubicBezTo>
                    <a:pt x="1683" y="2402"/>
                    <a:pt x="1687" y="2402"/>
                    <a:pt x="1692" y="2402"/>
                  </a:cubicBezTo>
                  <a:cubicBezTo>
                    <a:pt x="1731" y="2402"/>
                    <a:pt x="1774" y="2358"/>
                    <a:pt x="1755" y="2317"/>
                  </a:cubicBezTo>
                  <a:cubicBezTo>
                    <a:pt x="1755" y="2317"/>
                    <a:pt x="1785" y="2143"/>
                    <a:pt x="1719" y="2051"/>
                  </a:cubicBezTo>
                  <a:cubicBezTo>
                    <a:pt x="1606" y="1892"/>
                    <a:pt x="1514" y="1723"/>
                    <a:pt x="1421" y="1551"/>
                  </a:cubicBezTo>
                  <a:cubicBezTo>
                    <a:pt x="1710" y="1117"/>
                    <a:pt x="2174" y="464"/>
                    <a:pt x="2383" y="464"/>
                  </a:cubicBezTo>
                  <a:cubicBezTo>
                    <a:pt x="2399" y="464"/>
                    <a:pt x="2414" y="468"/>
                    <a:pt x="2426" y="476"/>
                  </a:cubicBezTo>
                  <a:cubicBezTo>
                    <a:pt x="2435" y="482"/>
                    <a:pt x="2444" y="484"/>
                    <a:pt x="2452" y="484"/>
                  </a:cubicBezTo>
                  <a:cubicBezTo>
                    <a:pt x="2494" y="484"/>
                    <a:pt x="2527" y="427"/>
                    <a:pt x="2490" y="394"/>
                  </a:cubicBezTo>
                  <a:cubicBezTo>
                    <a:pt x="2424" y="335"/>
                    <a:pt x="2353" y="310"/>
                    <a:pt x="2278" y="310"/>
                  </a:cubicBezTo>
                  <a:cubicBezTo>
                    <a:pt x="1889" y="310"/>
                    <a:pt x="1418" y="994"/>
                    <a:pt x="1257" y="1197"/>
                  </a:cubicBezTo>
                  <a:cubicBezTo>
                    <a:pt x="1254" y="1201"/>
                    <a:pt x="1250" y="1206"/>
                    <a:pt x="1245" y="1211"/>
                  </a:cubicBezTo>
                  <a:cubicBezTo>
                    <a:pt x="1047" y="827"/>
                    <a:pt x="857" y="432"/>
                    <a:pt x="692" y="37"/>
                  </a:cubicBezTo>
                  <a:cubicBezTo>
                    <a:pt x="685" y="12"/>
                    <a:pt x="665" y="0"/>
                    <a:pt x="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6" name="Google Shape;17326;p29"/>
            <p:cNvSpPr/>
            <p:nvPr/>
          </p:nvSpPr>
          <p:spPr>
            <a:xfrm>
              <a:off x="5430925" y="1439125"/>
              <a:ext cx="46600" cy="51500"/>
            </a:xfrm>
            <a:custGeom>
              <a:avLst/>
              <a:gdLst/>
              <a:ahLst/>
              <a:cxnLst/>
              <a:rect l="l" t="t" r="r" b="b"/>
              <a:pathLst>
                <a:path w="1864" h="2060" extrusionOk="0">
                  <a:moveTo>
                    <a:pt x="817" y="0"/>
                  </a:moveTo>
                  <a:cubicBezTo>
                    <a:pt x="756" y="0"/>
                    <a:pt x="690" y="18"/>
                    <a:pt x="620" y="59"/>
                  </a:cubicBezTo>
                  <a:cubicBezTo>
                    <a:pt x="577" y="85"/>
                    <a:pt x="584" y="149"/>
                    <a:pt x="631" y="165"/>
                  </a:cubicBezTo>
                  <a:cubicBezTo>
                    <a:pt x="636" y="170"/>
                    <a:pt x="640" y="172"/>
                    <a:pt x="648" y="180"/>
                  </a:cubicBezTo>
                  <a:cubicBezTo>
                    <a:pt x="653" y="186"/>
                    <a:pt x="658" y="190"/>
                    <a:pt x="661" y="193"/>
                  </a:cubicBezTo>
                  <a:lnTo>
                    <a:pt x="661" y="193"/>
                  </a:lnTo>
                  <a:cubicBezTo>
                    <a:pt x="657" y="189"/>
                    <a:pt x="652" y="186"/>
                    <a:pt x="650" y="186"/>
                  </a:cubicBezTo>
                  <a:lnTo>
                    <a:pt x="650" y="186"/>
                  </a:lnTo>
                  <a:cubicBezTo>
                    <a:pt x="645" y="186"/>
                    <a:pt x="648" y="196"/>
                    <a:pt x="672" y="234"/>
                  </a:cubicBezTo>
                  <a:cubicBezTo>
                    <a:pt x="736" y="337"/>
                    <a:pt x="759" y="429"/>
                    <a:pt x="774" y="547"/>
                  </a:cubicBezTo>
                  <a:cubicBezTo>
                    <a:pt x="828" y="997"/>
                    <a:pt x="517" y="1386"/>
                    <a:pt x="195" y="1653"/>
                  </a:cubicBezTo>
                  <a:cubicBezTo>
                    <a:pt x="1" y="1815"/>
                    <a:pt x="192" y="2060"/>
                    <a:pt x="390" y="2060"/>
                  </a:cubicBezTo>
                  <a:cubicBezTo>
                    <a:pt x="403" y="2060"/>
                    <a:pt x="415" y="2059"/>
                    <a:pt x="428" y="2057"/>
                  </a:cubicBezTo>
                  <a:cubicBezTo>
                    <a:pt x="534" y="2039"/>
                    <a:pt x="643" y="2033"/>
                    <a:pt x="751" y="2033"/>
                  </a:cubicBezTo>
                  <a:cubicBezTo>
                    <a:pt x="866" y="2033"/>
                    <a:pt x="982" y="2040"/>
                    <a:pt x="1096" y="2047"/>
                  </a:cubicBezTo>
                  <a:cubicBezTo>
                    <a:pt x="1120" y="2048"/>
                    <a:pt x="1144" y="2049"/>
                    <a:pt x="1167" y="2049"/>
                  </a:cubicBezTo>
                  <a:cubicBezTo>
                    <a:pt x="1414" y="2049"/>
                    <a:pt x="1569" y="1971"/>
                    <a:pt x="1809" y="1879"/>
                  </a:cubicBezTo>
                  <a:cubicBezTo>
                    <a:pt x="1863" y="1863"/>
                    <a:pt x="1863" y="1784"/>
                    <a:pt x="1809" y="1768"/>
                  </a:cubicBezTo>
                  <a:cubicBezTo>
                    <a:pt x="1548" y="1663"/>
                    <a:pt x="1381" y="1563"/>
                    <a:pt x="1096" y="1535"/>
                  </a:cubicBezTo>
                  <a:cubicBezTo>
                    <a:pt x="1046" y="1532"/>
                    <a:pt x="999" y="1530"/>
                    <a:pt x="950" y="1528"/>
                  </a:cubicBezTo>
                  <a:cubicBezTo>
                    <a:pt x="1155" y="1223"/>
                    <a:pt x="1274" y="866"/>
                    <a:pt x="1224" y="488"/>
                  </a:cubicBezTo>
                  <a:cubicBezTo>
                    <a:pt x="1188" y="228"/>
                    <a:pt x="1034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7" name="Google Shape;17327;p29"/>
            <p:cNvSpPr/>
            <p:nvPr/>
          </p:nvSpPr>
          <p:spPr>
            <a:xfrm>
              <a:off x="5470000" y="1488300"/>
              <a:ext cx="57625" cy="62025"/>
            </a:xfrm>
            <a:custGeom>
              <a:avLst/>
              <a:gdLst/>
              <a:ahLst/>
              <a:cxnLst/>
              <a:rect l="l" t="t" r="r" b="b"/>
              <a:pathLst>
                <a:path w="2305" h="2481" extrusionOk="0">
                  <a:moveTo>
                    <a:pt x="1084" y="0"/>
                  </a:moveTo>
                  <a:cubicBezTo>
                    <a:pt x="1074" y="0"/>
                    <a:pt x="1064" y="4"/>
                    <a:pt x="1055" y="14"/>
                  </a:cubicBezTo>
                  <a:cubicBezTo>
                    <a:pt x="837" y="257"/>
                    <a:pt x="773" y="539"/>
                    <a:pt x="765" y="843"/>
                  </a:cubicBezTo>
                  <a:cubicBezTo>
                    <a:pt x="507" y="884"/>
                    <a:pt x="243" y="933"/>
                    <a:pt x="23" y="1066"/>
                  </a:cubicBezTo>
                  <a:cubicBezTo>
                    <a:pt x="0" y="1079"/>
                    <a:pt x="0" y="1112"/>
                    <a:pt x="23" y="1125"/>
                  </a:cubicBezTo>
                  <a:cubicBezTo>
                    <a:pt x="169" y="1205"/>
                    <a:pt x="334" y="1227"/>
                    <a:pt x="501" y="1227"/>
                  </a:cubicBezTo>
                  <a:cubicBezTo>
                    <a:pt x="593" y="1227"/>
                    <a:pt x="686" y="1220"/>
                    <a:pt x="776" y="1213"/>
                  </a:cubicBezTo>
                  <a:cubicBezTo>
                    <a:pt x="802" y="1630"/>
                    <a:pt x="868" y="2084"/>
                    <a:pt x="1043" y="2455"/>
                  </a:cubicBezTo>
                  <a:cubicBezTo>
                    <a:pt x="1051" y="2473"/>
                    <a:pt x="1066" y="2480"/>
                    <a:pt x="1082" y="2480"/>
                  </a:cubicBezTo>
                  <a:cubicBezTo>
                    <a:pt x="1105" y="2480"/>
                    <a:pt x="1130" y="2464"/>
                    <a:pt x="1139" y="2442"/>
                  </a:cubicBezTo>
                  <a:cubicBezTo>
                    <a:pt x="1262" y="2135"/>
                    <a:pt x="1221" y="1851"/>
                    <a:pt x="1171" y="1531"/>
                  </a:cubicBezTo>
                  <a:cubicBezTo>
                    <a:pt x="1152" y="1415"/>
                    <a:pt x="1137" y="1302"/>
                    <a:pt x="1122" y="1189"/>
                  </a:cubicBezTo>
                  <a:cubicBezTo>
                    <a:pt x="1440" y="1167"/>
                    <a:pt x="1762" y="1146"/>
                    <a:pt x="2074" y="1095"/>
                  </a:cubicBezTo>
                  <a:cubicBezTo>
                    <a:pt x="2305" y="1057"/>
                    <a:pt x="2226" y="728"/>
                    <a:pt x="2021" y="711"/>
                  </a:cubicBezTo>
                  <a:cubicBezTo>
                    <a:pt x="1965" y="707"/>
                    <a:pt x="1909" y="705"/>
                    <a:pt x="1852" y="705"/>
                  </a:cubicBezTo>
                  <a:cubicBezTo>
                    <a:pt x="1599" y="705"/>
                    <a:pt x="1337" y="745"/>
                    <a:pt x="1088" y="788"/>
                  </a:cubicBezTo>
                  <a:cubicBezTo>
                    <a:pt x="1075" y="544"/>
                    <a:pt x="1089" y="300"/>
                    <a:pt x="1132" y="60"/>
                  </a:cubicBezTo>
                  <a:cubicBezTo>
                    <a:pt x="1137" y="30"/>
                    <a:pt x="1111" y="0"/>
                    <a:pt x="10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8" name="Google Shape;17328;p29"/>
            <p:cNvSpPr/>
            <p:nvPr/>
          </p:nvSpPr>
          <p:spPr>
            <a:xfrm>
              <a:off x="5555700" y="1472675"/>
              <a:ext cx="71750" cy="128300"/>
            </a:xfrm>
            <a:custGeom>
              <a:avLst/>
              <a:gdLst/>
              <a:ahLst/>
              <a:cxnLst/>
              <a:rect l="l" t="t" r="r" b="b"/>
              <a:pathLst>
                <a:path w="2870" h="5132" extrusionOk="0">
                  <a:moveTo>
                    <a:pt x="1876" y="2750"/>
                  </a:moveTo>
                  <a:lnTo>
                    <a:pt x="1876" y="2750"/>
                  </a:lnTo>
                  <a:cubicBezTo>
                    <a:pt x="1859" y="3059"/>
                    <a:pt x="1840" y="3356"/>
                    <a:pt x="1794" y="3633"/>
                  </a:cubicBezTo>
                  <a:lnTo>
                    <a:pt x="1794" y="3631"/>
                  </a:lnTo>
                  <a:cubicBezTo>
                    <a:pt x="1748" y="3915"/>
                    <a:pt x="1684" y="4204"/>
                    <a:pt x="1566" y="4466"/>
                  </a:cubicBezTo>
                  <a:cubicBezTo>
                    <a:pt x="1494" y="4628"/>
                    <a:pt x="1401" y="4693"/>
                    <a:pt x="1306" y="4693"/>
                  </a:cubicBezTo>
                  <a:cubicBezTo>
                    <a:pt x="1026" y="4693"/>
                    <a:pt x="728" y="4130"/>
                    <a:pt x="909" y="3772"/>
                  </a:cubicBezTo>
                  <a:cubicBezTo>
                    <a:pt x="1093" y="3411"/>
                    <a:pt x="1472" y="3065"/>
                    <a:pt x="1876" y="2750"/>
                  </a:cubicBezTo>
                  <a:close/>
                  <a:moveTo>
                    <a:pt x="2404" y="1"/>
                  </a:moveTo>
                  <a:cubicBezTo>
                    <a:pt x="2344" y="1"/>
                    <a:pt x="2287" y="29"/>
                    <a:pt x="2255" y="98"/>
                  </a:cubicBezTo>
                  <a:cubicBezTo>
                    <a:pt x="2092" y="437"/>
                    <a:pt x="2010" y="828"/>
                    <a:pt x="1963" y="1235"/>
                  </a:cubicBezTo>
                  <a:cubicBezTo>
                    <a:pt x="1803" y="1451"/>
                    <a:pt x="1571" y="1602"/>
                    <a:pt x="1233" y="1625"/>
                  </a:cubicBezTo>
                  <a:cubicBezTo>
                    <a:pt x="1206" y="1627"/>
                    <a:pt x="1181" y="1628"/>
                    <a:pt x="1157" y="1628"/>
                  </a:cubicBezTo>
                  <a:cubicBezTo>
                    <a:pt x="329" y="1628"/>
                    <a:pt x="641" y="672"/>
                    <a:pt x="928" y="214"/>
                  </a:cubicBezTo>
                  <a:cubicBezTo>
                    <a:pt x="940" y="189"/>
                    <a:pt x="919" y="164"/>
                    <a:pt x="896" y="164"/>
                  </a:cubicBezTo>
                  <a:cubicBezTo>
                    <a:pt x="888" y="164"/>
                    <a:pt x="880" y="167"/>
                    <a:pt x="873" y="173"/>
                  </a:cubicBezTo>
                  <a:cubicBezTo>
                    <a:pt x="324" y="728"/>
                    <a:pt x="1" y="1663"/>
                    <a:pt x="972" y="1960"/>
                  </a:cubicBezTo>
                  <a:cubicBezTo>
                    <a:pt x="1095" y="1997"/>
                    <a:pt x="1211" y="2015"/>
                    <a:pt x="1320" y="2015"/>
                  </a:cubicBezTo>
                  <a:cubicBezTo>
                    <a:pt x="1545" y="2015"/>
                    <a:pt x="1742" y="1942"/>
                    <a:pt x="1912" y="1822"/>
                  </a:cubicBezTo>
                  <a:lnTo>
                    <a:pt x="1912" y="1822"/>
                  </a:lnTo>
                  <a:cubicBezTo>
                    <a:pt x="1904" y="1986"/>
                    <a:pt x="1897" y="2152"/>
                    <a:pt x="1890" y="2316"/>
                  </a:cubicBezTo>
                  <a:cubicBezTo>
                    <a:pt x="1249" y="2631"/>
                    <a:pt x="640" y="3088"/>
                    <a:pt x="455" y="3754"/>
                  </a:cubicBezTo>
                  <a:cubicBezTo>
                    <a:pt x="326" y="4223"/>
                    <a:pt x="663" y="5132"/>
                    <a:pt x="1248" y="5132"/>
                  </a:cubicBezTo>
                  <a:cubicBezTo>
                    <a:pt x="1312" y="5132"/>
                    <a:pt x="1378" y="5121"/>
                    <a:pt x="1448" y="5098"/>
                  </a:cubicBezTo>
                  <a:cubicBezTo>
                    <a:pt x="2077" y="4888"/>
                    <a:pt x="2158" y="3917"/>
                    <a:pt x="2228" y="3372"/>
                  </a:cubicBezTo>
                  <a:cubicBezTo>
                    <a:pt x="2266" y="3092"/>
                    <a:pt x="2276" y="2773"/>
                    <a:pt x="2284" y="2445"/>
                  </a:cubicBezTo>
                  <a:cubicBezTo>
                    <a:pt x="2481" y="2304"/>
                    <a:pt x="2670" y="2171"/>
                    <a:pt x="2829" y="2053"/>
                  </a:cubicBezTo>
                  <a:cubicBezTo>
                    <a:pt x="2870" y="2022"/>
                    <a:pt x="2854" y="1952"/>
                    <a:pt x="2806" y="1952"/>
                  </a:cubicBezTo>
                  <a:cubicBezTo>
                    <a:pt x="2800" y="1952"/>
                    <a:pt x="2794" y="1953"/>
                    <a:pt x="2788" y="1955"/>
                  </a:cubicBezTo>
                  <a:cubicBezTo>
                    <a:pt x="2632" y="2004"/>
                    <a:pt x="2463" y="2066"/>
                    <a:pt x="2292" y="2135"/>
                  </a:cubicBezTo>
                  <a:cubicBezTo>
                    <a:pt x="2299" y="1864"/>
                    <a:pt x="2312" y="1592"/>
                    <a:pt x="2338" y="1330"/>
                  </a:cubicBezTo>
                  <a:cubicBezTo>
                    <a:pt x="2532" y="982"/>
                    <a:pt x="2629" y="559"/>
                    <a:pt x="2615" y="196"/>
                  </a:cubicBezTo>
                  <a:cubicBezTo>
                    <a:pt x="2611" y="83"/>
                    <a:pt x="2504" y="1"/>
                    <a:pt x="2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29" name="Google Shape;17329;p29"/>
            <p:cNvSpPr/>
            <p:nvPr/>
          </p:nvSpPr>
          <p:spPr>
            <a:xfrm>
              <a:off x="5627225" y="1451100"/>
              <a:ext cx="54775" cy="43175"/>
            </a:xfrm>
            <a:custGeom>
              <a:avLst/>
              <a:gdLst/>
              <a:ahLst/>
              <a:cxnLst/>
              <a:rect l="l" t="t" r="r" b="b"/>
              <a:pathLst>
                <a:path w="2191" h="1727" extrusionOk="0">
                  <a:moveTo>
                    <a:pt x="427" y="0"/>
                  </a:moveTo>
                  <a:cubicBezTo>
                    <a:pt x="385" y="0"/>
                    <a:pt x="341" y="5"/>
                    <a:pt x="296" y="14"/>
                  </a:cubicBezTo>
                  <a:cubicBezTo>
                    <a:pt x="196" y="34"/>
                    <a:pt x="212" y="170"/>
                    <a:pt x="296" y="200"/>
                  </a:cubicBezTo>
                  <a:cubicBezTo>
                    <a:pt x="801" y="377"/>
                    <a:pt x="293" y="1153"/>
                    <a:pt x="96" y="1404"/>
                  </a:cubicBezTo>
                  <a:cubicBezTo>
                    <a:pt x="1" y="1527"/>
                    <a:pt x="50" y="1720"/>
                    <a:pt x="227" y="1722"/>
                  </a:cubicBezTo>
                  <a:cubicBezTo>
                    <a:pt x="453" y="1724"/>
                    <a:pt x="675" y="1726"/>
                    <a:pt x="897" y="1726"/>
                  </a:cubicBezTo>
                  <a:cubicBezTo>
                    <a:pt x="1308" y="1726"/>
                    <a:pt x="1715" y="1717"/>
                    <a:pt x="2131" y="1674"/>
                  </a:cubicBezTo>
                  <a:cubicBezTo>
                    <a:pt x="2181" y="1673"/>
                    <a:pt x="2191" y="1604"/>
                    <a:pt x="2143" y="1589"/>
                  </a:cubicBezTo>
                  <a:cubicBezTo>
                    <a:pt x="1615" y="1386"/>
                    <a:pt x="1114" y="1351"/>
                    <a:pt x="575" y="1348"/>
                  </a:cubicBezTo>
                  <a:cubicBezTo>
                    <a:pt x="735" y="1076"/>
                    <a:pt x="854" y="772"/>
                    <a:pt x="862" y="459"/>
                  </a:cubicBezTo>
                  <a:cubicBezTo>
                    <a:pt x="870" y="163"/>
                    <a:pt x="677" y="0"/>
                    <a:pt x="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0" name="Google Shape;17330;p29"/>
            <p:cNvSpPr/>
            <p:nvPr/>
          </p:nvSpPr>
          <p:spPr>
            <a:xfrm>
              <a:off x="5084700" y="740475"/>
              <a:ext cx="76500" cy="257975"/>
            </a:xfrm>
            <a:custGeom>
              <a:avLst/>
              <a:gdLst/>
              <a:ahLst/>
              <a:cxnLst/>
              <a:rect l="l" t="t" r="r" b="b"/>
              <a:pathLst>
                <a:path w="3060" h="10319" extrusionOk="0">
                  <a:moveTo>
                    <a:pt x="3023" y="0"/>
                  </a:moveTo>
                  <a:cubicBezTo>
                    <a:pt x="3017" y="0"/>
                    <a:pt x="3010" y="3"/>
                    <a:pt x="3004" y="9"/>
                  </a:cubicBezTo>
                  <a:cubicBezTo>
                    <a:pt x="1757" y="1412"/>
                    <a:pt x="826" y="3477"/>
                    <a:pt x="304" y="5283"/>
                  </a:cubicBezTo>
                  <a:cubicBezTo>
                    <a:pt x="45" y="6177"/>
                    <a:pt x="0" y="7130"/>
                    <a:pt x="114" y="8062"/>
                  </a:cubicBezTo>
                  <a:cubicBezTo>
                    <a:pt x="192" y="8703"/>
                    <a:pt x="391" y="9834"/>
                    <a:pt x="945" y="10267"/>
                  </a:cubicBezTo>
                  <a:cubicBezTo>
                    <a:pt x="992" y="10303"/>
                    <a:pt x="1038" y="10319"/>
                    <a:pt x="1082" y="10319"/>
                  </a:cubicBezTo>
                  <a:cubicBezTo>
                    <a:pt x="1206" y="10319"/>
                    <a:pt x="1305" y="10190"/>
                    <a:pt x="1308" y="10055"/>
                  </a:cubicBezTo>
                  <a:cubicBezTo>
                    <a:pt x="1313" y="10057"/>
                    <a:pt x="1318" y="10058"/>
                    <a:pt x="1321" y="10062"/>
                  </a:cubicBezTo>
                  <a:cubicBezTo>
                    <a:pt x="1252" y="9386"/>
                    <a:pt x="832" y="8692"/>
                    <a:pt x="707" y="8000"/>
                  </a:cubicBezTo>
                  <a:cubicBezTo>
                    <a:pt x="517" y="6943"/>
                    <a:pt x="716" y="5867"/>
                    <a:pt x="999" y="4863"/>
                  </a:cubicBezTo>
                  <a:cubicBezTo>
                    <a:pt x="1477" y="3169"/>
                    <a:pt x="2630" y="1732"/>
                    <a:pt x="3053" y="39"/>
                  </a:cubicBezTo>
                  <a:cubicBezTo>
                    <a:pt x="3059" y="20"/>
                    <a:pt x="3042" y="0"/>
                    <a:pt x="30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1" name="Google Shape;17331;p29"/>
            <p:cNvSpPr/>
            <p:nvPr/>
          </p:nvSpPr>
          <p:spPr>
            <a:xfrm>
              <a:off x="5150025" y="848100"/>
              <a:ext cx="98200" cy="86275"/>
            </a:xfrm>
            <a:custGeom>
              <a:avLst/>
              <a:gdLst/>
              <a:ahLst/>
              <a:cxnLst/>
              <a:rect l="l" t="t" r="r" b="b"/>
              <a:pathLst>
                <a:path w="3928" h="3451" extrusionOk="0">
                  <a:moveTo>
                    <a:pt x="1646" y="835"/>
                  </a:moveTo>
                  <a:cubicBezTo>
                    <a:pt x="1633" y="940"/>
                    <a:pt x="1623" y="1049"/>
                    <a:pt x="1618" y="1155"/>
                  </a:cubicBezTo>
                  <a:cubicBezTo>
                    <a:pt x="1413" y="1546"/>
                    <a:pt x="1108" y="1892"/>
                    <a:pt x="767" y="2126"/>
                  </a:cubicBezTo>
                  <a:cubicBezTo>
                    <a:pt x="687" y="2181"/>
                    <a:pt x="655" y="2220"/>
                    <a:pt x="648" y="2220"/>
                  </a:cubicBezTo>
                  <a:cubicBezTo>
                    <a:pt x="642" y="2220"/>
                    <a:pt x="657" y="2187"/>
                    <a:pt x="676" y="2100"/>
                  </a:cubicBezTo>
                  <a:cubicBezTo>
                    <a:pt x="719" y="1907"/>
                    <a:pt x="811" y="1711"/>
                    <a:pt x="908" y="1539"/>
                  </a:cubicBezTo>
                  <a:cubicBezTo>
                    <a:pt x="959" y="1451"/>
                    <a:pt x="1397" y="970"/>
                    <a:pt x="1646" y="835"/>
                  </a:cubicBezTo>
                  <a:close/>
                  <a:moveTo>
                    <a:pt x="2024" y="0"/>
                  </a:moveTo>
                  <a:cubicBezTo>
                    <a:pt x="1916" y="0"/>
                    <a:pt x="1821" y="72"/>
                    <a:pt x="1790" y="176"/>
                  </a:cubicBezTo>
                  <a:cubicBezTo>
                    <a:pt x="1753" y="296"/>
                    <a:pt x="1723" y="415"/>
                    <a:pt x="1697" y="538"/>
                  </a:cubicBezTo>
                  <a:cubicBezTo>
                    <a:pt x="1687" y="538"/>
                    <a:pt x="1678" y="537"/>
                    <a:pt x="1668" y="537"/>
                  </a:cubicBezTo>
                  <a:cubicBezTo>
                    <a:pt x="1421" y="537"/>
                    <a:pt x="1036" y="763"/>
                    <a:pt x="926" y="847"/>
                  </a:cubicBezTo>
                  <a:cubicBezTo>
                    <a:pt x="512" y="1157"/>
                    <a:pt x="1" y="1961"/>
                    <a:pt x="248" y="2507"/>
                  </a:cubicBezTo>
                  <a:cubicBezTo>
                    <a:pt x="313" y="2650"/>
                    <a:pt x="418" y="2704"/>
                    <a:pt x="539" y="2704"/>
                  </a:cubicBezTo>
                  <a:cubicBezTo>
                    <a:pt x="839" y="2704"/>
                    <a:pt x="1238" y="2376"/>
                    <a:pt x="1377" y="2249"/>
                  </a:cubicBezTo>
                  <a:cubicBezTo>
                    <a:pt x="1484" y="2153"/>
                    <a:pt x="1584" y="2048"/>
                    <a:pt x="1675" y="1938"/>
                  </a:cubicBezTo>
                  <a:cubicBezTo>
                    <a:pt x="1726" y="2228"/>
                    <a:pt x="1820" y="2510"/>
                    <a:pt x="1951" y="2774"/>
                  </a:cubicBezTo>
                  <a:cubicBezTo>
                    <a:pt x="2182" y="3231"/>
                    <a:pt x="2562" y="3450"/>
                    <a:pt x="2945" y="3450"/>
                  </a:cubicBezTo>
                  <a:cubicBezTo>
                    <a:pt x="3297" y="3450"/>
                    <a:pt x="3652" y="3265"/>
                    <a:pt x="3895" y="2911"/>
                  </a:cubicBezTo>
                  <a:cubicBezTo>
                    <a:pt x="3927" y="2864"/>
                    <a:pt x="3880" y="2815"/>
                    <a:pt x="3833" y="2815"/>
                  </a:cubicBezTo>
                  <a:cubicBezTo>
                    <a:pt x="3830" y="2815"/>
                    <a:pt x="3827" y="2815"/>
                    <a:pt x="3824" y="2815"/>
                  </a:cubicBezTo>
                  <a:cubicBezTo>
                    <a:pt x="3633" y="2841"/>
                    <a:pt x="3456" y="2861"/>
                    <a:pt x="3293" y="2861"/>
                  </a:cubicBezTo>
                  <a:cubicBezTo>
                    <a:pt x="2848" y="2861"/>
                    <a:pt x="2516" y="2714"/>
                    <a:pt x="2322" y="2143"/>
                  </a:cubicBezTo>
                  <a:cubicBezTo>
                    <a:pt x="2220" y="1839"/>
                    <a:pt x="2171" y="1485"/>
                    <a:pt x="2171" y="1136"/>
                  </a:cubicBezTo>
                  <a:cubicBezTo>
                    <a:pt x="2289" y="858"/>
                    <a:pt x="2360" y="561"/>
                    <a:pt x="2378" y="261"/>
                  </a:cubicBezTo>
                  <a:cubicBezTo>
                    <a:pt x="2384" y="123"/>
                    <a:pt x="2258" y="7"/>
                    <a:pt x="2127" y="4"/>
                  </a:cubicBezTo>
                  <a:lnTo>
                    <a:pt x="2031" y="0"/>
                  </a:lnTo>
                  <a:cubicBezTo>
                    <a:pt x="2029" y="0"/>
                    <a:pt x="2027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2" name="Google Shape;17332;p29"/>
            <p:cNvSpPr/>
            <p:nvPr/>
          </p:nvSpPr>
          <p:spPr>
            <a:xfrm>
              <a:off x="5303325" y="856725"/>
              <a:ext cx="67450" cy="19750"/>
            </a:xfrm>
            <a:custGeom>
              <a:avLst/>
              <a:gdLst/>
              <a:ahLst/>
              <a:cxnLst/>
              <a:rect l="l" t="t" r="r" b="b"/>
              <a:pathLst>
                <a:path w="2698" h="790" extrusionOk="0">
                  <a:moveTo>
                    <a:pt x="2247" y="1"/>
                  </a:moveTo>
                  <a:cubicBezTo>
                    <a:pt x="1913" y="1"/>
                    <a:pt x="1526" y="153"/>
                    <a:pt x="1239" y="210"/>
                  </a:cubicBezTo>
                  <a:cubicBezTo>
                    <a:pt x="1008" y="256"/>
                    <a:pt x="775" y="295"/>
                    <a:pt x="542" y="338"/>
                  </a:cubicBezTo>
                  <a:cubicBezTo>
                    <a:pt x="453" y="354"/>
                    <a:pt x="243" y="452"/>
                    <a:pt x="137" y="452"/>
                  </a:cubicBezTo>
                  <a:cubicBezTo>
                    <a:pt x="125" y="452"/>
                    <a:pt x="114" y="450"/>
                    <a:pt x="105" y="448"/>
                  </a:cubicBezTo>
                  <a:cubicBezTo>
                    <a:pt x="101" y="446"/>
                    <a:pt x="96" y="446"/>
                    <a:pt x="91" y="446"/>
                  </a:cubicBezTo>
                  <a:cubicBezTo>
                    <a:pt x="42" y="446"/>
                    <a:pt x="0" y="511"/>
                    <a:pt x="46" y="549"/>
                  </a:cubicBezTo>
                  <a:cubicBezTo>
                    <a:pt x="277" y="736"/>
                    <a:pt x="485" y="789"/>
                    <a:pt x="737" y="789"/>
                  </a:cubicBezTo>
                  <a:cubicBezTo>
                    <a:pt x="837" y="789"/>
                    <a:pt x="944" y="781"/>
                    <a:pt x="1062" y="769"/>
                  </a:cubicBezTo>
                  <a:cubicBezTo>
                    <a:pt x="1500" y="727"/>
                    <a:pt x="2307" y="712"/>
                    <a:pt x="2607" y="354"/>
                  </a:cubicBezTo>
                  <a:cubicBezTo>
                    <a:pt x="2697" y="248"/>
                    <a:pt x="2663" y="102"/>
                    <a:pt x="2527" y="47"/>
                  </a:cubicBezTo>
                  <a:cubicBezTo>
                    <a:pt x="2441" y="14"/>
                    <a:pt x="2346" y="1"/>
                    <a:pt x="2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3" name="Google Shape;17333;p29"/>
            <p:cNvSpPr/>
            <p:nvPr/>
          </p:nvSpPr>
          <p:spPr>
            <a:xfrm>
              <a:off x="5420775" y="781100"/>
              <a:ext cx="89075" cy="148050"/>
            </a:xfrm>
            <a:custGeom>
              <a:avLst/>
              <a:gdLst/>
              <a:ahLst/>
              <a:cxnLst/>
              <a:rect l="l" t="t" r="r" b="b"/>
              <a:pathLst>
                <a:path w="3563" h="5922" extrusionOk="0">
                  <a:moveTo>
                    <a:pt x="2281" y="499"/>
                  </a:moveTo>
                  <a:lnTo>
                    <a:pt x="2281" y="499"/>
                  </a:lnTo>
                  <a:cubicBezTo>
                    <a:pt x="2127" y="1370"/>
                    <a:pt x="1530" y="1985"/>
                    <a:pt x="921" y="2592"/>
                  </a:cubicBezTo>
                  <a:cubicBezTo>
                    <a:pt x="1100" y="1734"/>
                    <a:pt x="1508" y="748"/>
                    <a:pt x="2281" y="499"/>
                  </a:cubicBezTo>
                  <a:close/>
                  <a:moveTo>
                    <a:pt x="2549" y="1"/>
                  </a:moveTo>
                  <a:cubicBezTo>
                    <a:pt x="2545" y="1"/>
                    <a:pt x="2540" y="1"/>
                    <a:pt x="2535" y="2"/>
                  </a:cubicBezTo>
                  <a:cubicBezTo>
                    <a:pt x="1142" y="141"/>
                    <a:pt x="501" y="1747"/>
                    <a:pt x="368" y="3156"/>
                  </a:cubicBezTo>
                  <a:cubicBezTo>
                    <a:pt x="260" y="3274"/>
                    <a:pt x="155" y="3396"/>
                    <a:pt x="58" y="3520"/>
                  </a:cubicBezTo>
                  <a:cubicBezTo>
                    <a:pt x="1" y="3596"/>
                    <a:pt x="82" y="3688"/>
                    <a:pt x="163" y="3688"/>
                  </a:cubicBezTo>
                  <a:cubicBezTo>
                    <a:pt x="178" y="3688"/>
                    <a:pt x="194" y="3684"/>
                    <a:pt x="209" y="3676"/>
                  </a:cubicBezTo>
                  <a:cubicBezTo>
                    <a:pt x="253" y="3650"/>
                    <a:pt x="298" y="3622"/>
                    <a:pt x="344" y="3596"/>
                  </a:cubicBezTo>
                  <a:lnTo>
                    <a:pt x="344" y="3596"/>
                  </a:lnTo>
                  <a:cubicBezTo>
                    <a:pt x="337" y="3832"/>
                    <a:pt x="348" y="4068"/>
                    <a:pt x="376" y="4304"/>
                  </a:cubicBezTo>
                  <a:cubicBezTo>
                    <a:pt x="453" y="4918"/>
                    <a:pt x="790" y="5871"/>
                    <a:pt x="1548" y="5919"/>
                  </a:cubicBezTo>
                  <a:cubicBezTo>
                    <a:pt x="1574" y="5920"/>
                    <a:pt x="1600" y="5921"/>
                    <a:pt x="1626" y="5921"/>
                  </a:cubicBezTo>
                  <a:cubicBezTo>
                    <a:pt x="2188" y="5921"/>
                    <a:pt x="2476" y="5531"/>
                    <a:pt x="2609" y="5059"/>
                  </a:cubicBezTo>
                  <a:cubicBezTo>
                    <a:pt x="2744" y="5101"/>
                    <a:pt x="2884" y="5131"/>
                    <a:pt x="3018" y="5131"/>
                  </a:cubicBezTo>
                  <a:cubicBezTo>
                    <a:pt x="3198" y="5131"/>
                    <a:pt x="3366" y="5077"/>
                    <a:pt x="3498" y="4928"/>
                  </a:cubicBezTo>
                  <a:cubicBezTo>
                    <a:pt x="3547" y="4870"/>
                    <a:pt x="3562" y="4775"/>
                    <a:pt x="3498" y="4716"/>
                  </a:cubicBezTo>
                  <a:cubicBezTo>
                    <a:pt x="3272" y="4508"/>
                    <a:pt x="2999" y="4518"/>
                    <a:pt x="2712" y="4467"/>
                  </a:cubicBezTo>
                  <a:cubicBezTo>
                    <a:pt x="2711" y="4450"/>
                    <a:pt x="2711" y="4434"/>
                    <a:pt x="2709" y="4418"/>
                  </a:cubicBezTo>
                  <a:cubicBezTo>
                    <a:pt x="2716" y="4240"/>
                    <a:pt x="2586" y="4151"/>
                    <a:pt x="2452" y="4151"/>
                  </a:cubicBezTo>
                  <a:cubicBezTo>
                    <a:pt x="2321" y="4151"/>
                    <a:pt x="2187" y="4235"/>
                    <a:pt x="2171" y="4401"/>
                  </a:cubicBezTo>
                  <a:cubicBezTo>
                    <a:pt x="2163" y="4496"/>
                    <a:pt x="2156" y="4591"/>
                    <a:pt x="2153" y="4687"/>
                  </a:cubicBezTo>
                  <a:cubicBezTo>
                    <a:pt x="2153" y="4690"/>
                    <a:pt x="2155" y="4693"/>
                    <a:pt x="2155" y="4698"/>
                  </a:cubicBezTo>
                  <a:cubicBezTo>
                    <a:pt x="2089" y="5089"/>
                    <a:pt x="1862" y="5414"/>
                    <a:pt x="1582" y="5414"/>
                  </a:cubicBezTo>
                  <a:cubicBezTo>
                    <a:pt x="1412" y="5414"/>
                    <a:pt x="1222" y="5293"/>
                    <a:pt x="1037" y="4992"/>
                  </a:cubicBezTo>
                  <a:cubicBezTo>
                    <a:pt x="741" y="4506"/>
                    <a:pt x="775" y="3812"/>
                    <a:pt x="819" y="3278"/>
                  </a:cubicBezTo>
                  <a:lnTo>
                    <a:pt x="819" y="3274"/>
                  </a:lnTo>
                  <a:cubicBezTo>
                    <a:pt x="1800" y="2543"/>
                    <a:pt x="2679" y="1432"/>
                    <a:pt x="2755" y="228"/>
                  </a:cubicBezTo>
                  <a:cubicBezTo>
                    <a:pt x="2763" y="124"/>
                    <a:pt x="2659" y="1"/>
                    <a:pt x="2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4" name="Google Shape;17334;p29"/>
            <p:cNvSpPr/>
            <p:nvPr/>
          </p:nvSpPr>
          <p:spPr>
            <a:xfrm>
              <a:off x="5513800" y="741800"/>
              <a:ext cx="58500" cy="282000"/>
            </a:xfrm>
            <a:custGeom>
              <a:avLst/>
              <a:gdLst/>
              <a:ahLst/>
              <a:cxnLst/>
              <a:rect l="l" t="t" r="r" b="b"/>
              <a:pathLst>
                <a:path w="2340" h="11280" extrusionOk="0">
                  <a:moveTo>
                    <a:pt x="433" y="1"/>
                  </a:moveTo>
                  <a:cubicBezTo>
                    <a:pt x="414" y="1"/>
                    <a:pt x="396" y="17"/>
                    <a:pt x="402" y="41"/>
                  </a:cubicBezTo>
                  <a:cubicBezTo>
                    <a:pt x="937" y="2185"/>
                    <a:pt x="1972" y="3967"/>
                    <a:pt x="1611" y="6242"/>
                  </a:cubicBezTo>
                  <a:cubicBezTo>
                    <a:pt x="1465" y="7171"/>
                    <a:pt x="1132" y="8063"/>
                    <a:pt x="799" y="8931"/>
                  </a:cubicBezTo>
                  <a:cubicBezTo>
                    <a:pt x="535" y="9620"/>
                    <a:pt x="0" y="10432"/>
                    <a:pt x="135" y="11198"/>
                  </a:cubicBezTo>
                  <a:cubicBezTo>
                    <a:pt x="144" y="11252"/>
                    <a:pt x="194" y="11280"/>
                    <a:pt x="244" y="11280"/>
                  </a:cubicBezTo>
                  <a:cubicBezTo>
                    <a:pt x="273" y="11280"/>
                    <a:pt x="301" y="11271"/>
                    <a:pt x="322" y="11252"/>
                  </a:cubicBezTo>
                  <a:cubicBezTo>
                    <a:pt x="868" y="10748"/>
                    <a:pt x="1042" y="9766"/>
                    <a:pt x="1299" y="9083"/>
                  </a:cubicBezTo>
                  <a:cubicBezTo>
                    <a:pt x="1672" y="8098"/>
                    <a:pt x="2020" y="7066"/>
                    <a:pt x="2131" y="6004"/>
                  </a:cubicBezTo>
                  <a:cubicBezTo>
                    <a:pt x="2339" y="3988"/>
                    <a:pt x="1655" y="1695"/>
                    <a:pt x="461" y="18"/>
                  </a:cubicBezTo>
                  <a:cubicBezTo>
                    <a:pt x="455" y="6"/>
                    <a:pt x="444" y="1"/>
                    <a:pt x="4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5" name="Google Shape;17335;p29"/>
            <p:cNvSpPr/>
            <p:nvPr/>
          </p:nvSpPr>
          <p:spPr>
            <a:xfrm>
              <a:off x="5597775" y="745050"/>
              <a:ext cx="45500" cy="51425"/>
            </a:xfrm>
            <a:custGeom>
              <a:avLst/>
              <a:gdLst/>
              <a:ahLst/>
              <a:cxnLst/>
              <a:rect l="l" t="t" r="r" b="b"/>
              <a:pathLst>
                <a:path w="1820" h="2057" extrusionOk="0">
                  <a:moveTo>
                    <a:pt x="715" y="1"/>
                  </a:moveTo>
                  <a:cubicBezTo>
                    <a:pt x="460" y="1"/>
                    <a:pt x="224" y="94"/>
                    <a:pt x="48" y="330"/>
                  </a:cubicBezTo>
                  <a:cubicBezTo>
                    <a:pt x="1" y="389"/>
                    <a:pt x="69" y="459"/>
                    <a:pt x="131" y="459"/>
                  </a:cubicBezTo>
                  <a:cubicBezTo>
                    <a:pt x="136" y="459"/>
                    <a:pt x="141" y="458"/>
                    <a:pt x="145" y="458"/>
                  </a:cubicBezTo>
                  <a:cubicBezTo>
                    <a:pt x="303" y="432"/>
                    <a:pt x="442" y="413"/>
                    <a:pt x="580" y="413"/>
                  </a:cubicBezTo>
                  <a:cubicBezTo>
                    <a:pt x="685" y="413"/>
                    <a:pt x="788" y="424"/>
                    <a:pt x="896" y="450"/>
                  </a:cubicBezTo>
                  <a:cubicBezTo>
                    <a:pt x="755" y="855"/>
                    <a:pt x="531" y="1227"/>
                    <a:pt x="235" y="1539"/>
                  </a:cubicBezTo>
                  <a:cubicBezTo>
                    <a:pt x="140" y="1640"/>
                    <a:pt x="147" y="1777"/>
                    <a:pt x="235" y="1885"/>
                  </a:cubicBezTo>
                  <a:cubicBezTo>
                    <a:pt x="353" y="2026"/>
                    <a:pt x="465" y="2056"/>
                    <a:pt x="598" y="2056"/>
                  </a:cubicBezTo>
                  <a:cubicBezTo>
                    <a:pt x="690" y="2056"/>
                    <a:pt x="791" y="2042"/>
                    <a:pt x="910" y="2041"/>
                  </a:cubicBezTo>
                  <a:cubicBezTo>
                    <a:pt x="1239" y="2036"/>
                    <a:pt x="1521" y="2018"/>
                    <a:pt x="1784" y="1800"/>
                  </a:cubicBezTo>
                  <a:cubicBezTo>
                    <a:pt x="1820" y="1770"/>
                    <a:pt x="1797" y="1713"/>
                    <a:pt x="1758" y="1699"/>
                  </a:cubicBezTo>
                  <a:cubicBezTo>
                    <a:pt x="1454" y="1594"/>
                    <a:pt x="1156" y="1522"/>
                    <a:pt x="849" y="1522"/>
                  </a:cubicBezTo>
                  <a:cubicBezTo>
                    <a:pt x="846" y="1522"/>
                    <a:pt x="842" y="1522"/>
                    <a:pt x="839" y="1522"/>
                  </a:cubicBezTo>
                  <a:cubicBezTo>
                    <a:pt x="1075" y="1168"/>
                    <a:pt x="1284" y="809"/>
                    <a:pt x="1377" y="374"/>
                  </a:cubicBezTo>
                  <a:cubicBezTo>
                    <a:pt x="1403" y="254"/>
                    <a:pt x="1343" y="149"/>
                    <a:pt x="1228" y="105"/>
                  </a:cubicBezTo>
                  <a:cubicBezTo>
                    <a:pt x="1055" y="40"/>
                    <a:pt x="881" y="1"/>
                    <a:pt x="7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6" name="Google Shape;17336;p29"/>
            <p:cNvSpPr/>
            <p:nvPr/>
          </p:nvSpPr>
          <p:spPr>
            <a:xfrm>
              <a:off x="5678275" y="867725"/>
              <a:ext cx="56825" cy="13025"/>
            </a:xfrm>
            <a:custGeom>
              <a:avLst/>
              <a:gdLst/>
              <a:ahLst/>
              <a:cxnLst/>
              <a:rect l="l" t="t" r="r" b="b"/>
              <a:pathLst>
                <a:path w="2273" h="521" extrusionOk="0">
                  <a:moveTo>
                    <a:pt x="47" y="0"/>
                  </a:moveTo>
                  <a:cubicBezTo>
                    <a:pt x="23" y="0"/>
                    <a:pt x="1" y="28"/>
                    <a:pt x="14" y="54"/>
                  </a:cubicBezTo>
                  <a:cubicBezTo>
                    <a:pt x="171" y="360"/>
                    <a:pt x="482" y="413"/>
                    <a:pt x="798" y="441"/>
                  </a:cubicBezTo>
                  <a:cubicBezTo>
                    <a:pt x="1074" y="465"/>
                    <a:pt x="1349" y="462"/>
                    <a:pt x="1623" y="477"/>
                  </a:cubicBezTo>
                  <a:cubicBezTo>
                    <a:pt x="1753" y="486"/>
                    <a:pt x="1885" y="521"/>
                    <a:pt x="2012" y="521"/>
                  </a:cubicBezTo>
                  <a:cubicBezTo>
                    <a:pt x="2076" y="521"/>
                    <a:pt x="2138" y="512"/>
                    <a:pt x="2199" y="487"/>
                  </a:cubicBezTo>
                  <a:cubicBezTo>
                    <a:pt x="2255" y="465"/>
                    <a:pt x="2273" y="380"/>
                    <a:pt x="2240" y="331"/>
                  </a:cubicBezTo>
                  <a:cubicBezTo>
                    <a:pt x="2107" y="130"/>
                    <a:pt x="1807" y="111"/>
                    <a:pt x="1550" y="111"/>
                  </a:cubicBezTo>
                  <a:cubicBezTo>
                    <a:pt x="1489" y="111"/>
                    <a:pt x="1430" y="112"/>
                    <a:pt x="1376" y="112"/>
                  </a:cubicBezTo>
                  <a:cubicBezTo>
                    <a:pt x="1355" y="112"/>
                    <a:pt x="1335" y="112"/>
                    <a:pt x="1317" y="111"/>
                  </a:cubicBezTo>
                  <a:cubicBezTo>
                    <a:pt x="1080" y="105"/>
                    <a:pt x="842" y="106"/>
                    <a:pt x="606" y="100"/>
                  </a:cubicBezTo>
                  <a:cubicBezTo>
                    <a:pt x="599" y="99"/>
                    <a:pt x="591" y="99"/>
                    <a:pt x="583" y="99"/>
                  </a:cubicBezTo>
                  <a:cubicBezTo>
                    <a:pt x="528" y="99"/>
                    <a:pt x="455" y="105"/>
                    <a:pt x="380" y="105"/>
                  </a:cubicBezTo>
                  <a:cubicBezTo>
                    <a:pt x="258" y="105"/>
                    <a:pt x="132" y="90"/>
                    <a:pt x="71" y="13"/>
                  </a:cubicBezTo>
                  <a:cubicBezTo>
                    <a:pt x="64" y="4"/>
                    <a:pt x="55" y="0"/>
                    <a:pt x="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7" name="Google Shape;17337;p29"/>
            <p:cNvSpPr/>
            <p:nvPr/>
          </p:nvSpPr>
          <p:spPr>
            <a:xfrm>
              <a:off x="5674050" y="885525"/>
              <a:ext cx="47525" cy="10650"/>
            </a:xfrm>
            <a:custGeom>
              <a:avLst/>
              <a:gdLst/>
              <a:ahLst/>
              <a:cxnLst/>
              <a:rect l="l" t="t" r="r" b="b"/>
              <a:pathLst>
                <a:path w="1901" h="426" extrusionOk="0">
                  <a:moveTo>
                    <a:pt x="471" y="1"/>
                  </a:moveTo>
                  <a:cubicBezTo>
                    <a:pt x="409" y="1"/>
                    <a:pt x="306" y="29"/>
                    <a:pt x="229" y="29"/>
                  </a:cubicBezTo>
                  <a:cubicBezTo>
                    <a:pt x="202" y="29"/>
                    <a:pt x="178" y="25"/>
                    <a:pt x="160" y="16"/>
                  </a:cubicBezTo>
                  <a:cubicBezTo>
                    <a:pt x="147" y="8"/>
                    <a:pt x="133" y="5"/>
                    <a:pt x="120" y="5"/>
                  </a:cubicBezTo>
                  <a:cubicBezTo>
                    <a:pt x="55" y="5"/>
                    <a:pt x="0" y="86"/>
                    <a:pt x="62" y="141"/>
                  </a:cubicBezTo>
                  <a:cubicBezTo>
                    <a:pt x="310" y="366"/>
                    <a:pt x="693" y="426"/>
                    <a:pt x="1071" y="426"/>
                  </a:cubicBezTo>
                  <a:cubicBezTo>
                    <a:pt x="1346" y="426"/>
                    <a:pt x="1619" y="394"/>
                    <a:pt x="1833" y="372"/>
                  </a:cubicBezTo>
                  <a:cubicBezTo>
                    <a:pt x="1871" y="367"/>
                    <a:pt x="1901" y="311"/>
                    <a:pt x="1856" y="288"/>
                  </a:cubicBezTo>
                  <a:cubicBezTo>
                    <a:pt x="1581" y="149"/>
                    <a:pt x="1282" y="63"/>
                    <a:pt x="974" y="36"/>
                  </a:cubicBezTo>
                  <a:cubicBezTo>
                    <a:pt x="810" y="21"/>
                    <a:pt x="644" y="9"/>
                    <a:pt x="478" y="1"/>
                  </a:cubicBezTo>
                  <a:cubicBezTo>
                    <a:pt x="476" y="1"/>
                    <a:pt x="473" y="1"/>
                    <a:pt x="4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8" name="Google Shape;17338;p29"/>
            <p:cNvSpPr/>
            <p:nvPr/>
          </p:nvSpPr>
          <p:spPr>
            <a:xfrm>
              <a:off x="5787350" y="858375"/>
              <a:ext cx="110825" cy="72525"/>
            </a:xfrm>
            <a:custGeom>
              <a:avLst/>
              <a:gdLst/>
              <a:ahLst/>
              <a:cxnLst/>
              <a:rect l="l" t="t" r="r" b="b"/>
              <a:pathLst>
                <a:path w="4433" h="2901" extrusionOk="0">
                  <a:moveTo>
                    <a:pt x="2848" y="460"/>
                  </a:moveTo>
                  <a:lnTo>
                    <a:pt x="2848" y="460"/>
                  </a:lnTo>
                  <a:cubicBezTo>
                    <a:pt x="2795" y="661"/>
                    <a:pt x="2774" y="869"/>
                    <a:pt x="2784" y="1076"/>
                  </a:cubicBezTo>
                  <a:cubicBezTo>
                    <a:pt x="2481" y="1526"/>
                    <a:pt x="1969" y="1898"/>
                    <a:pt x="1486" y="1898"/>
                  </a:cubicBezTo>
                  <a:cubicBezTo>
                    <a:pt x="1422" y="1898"/>
                    <a:pt x="1359" y="1891"/>
                    <a:pt x="1297" y="1878"/>
                  </a:cubicBezTo>
                  <a:cubicBezTo>
                    <a:pt x="940" y="1799"/>
                    <a:pt x="1138" y="1286"/>
                    <a:pt x="1263" y="1138"/>
                  </a:cubicBezTo>
                  <a:cubicBezTo>
                    <a:pt x="1463" y="902"/>
                    <a:pt x="1804" y="762"/>
                    <a:pt x="2088" y="654"/>
                  </a:cubicBezTo>
                  <a:cubicBezTo>
                    <a:pt x="2331" y="562"/>
                    <a:pt x="2588" y="505"/>
                    <a:pt x="2848" y="460"/>
                  </a:cubicBezTo>
                  <a:close/>
                  <a:moveTo>
                    <a:pt x="3189" y="0"/>
                  </a:moveTo>
                  <a:cubicBezTo>
                    <a:pt x="3106" y="0"/>
                    <a:pt x="3025" y="52"/>
                    <a:pt x="2985" y="121"/>
                  </a:cubicBezTo>
                  <a:cubicBezTo>
                    <a:pt x="2964" y="162"/>
                    <a:pt x="2944" y="206"/>
                    <a:pt x="2926" y="249"/>
                  </a:cubicBezTo>
                  <a:cubicBezTo>
                    <a:pt x="2901" y="248"/>
                    <a:pt x="2875" y="247"/>
                    <a:pt x="2849" y="247"/>
                  </a:cubicBezTo>
                  <a:cubicBezTo>
                    <a:pt x="1772" y="247"/>
                    <a:pt x="0" y="1091"/>
                    <a:pt x="966" y="2121"/>
                  </a:cubicBezTo>
                  <a:cubicBezTo>
                    <a:pt x="1100" y="2263"/>
                    <a:pt x="1272" y="2317"/>
                    <a:pt x="1457" y="2317"/>
                  </a:cubicBezTo>
                  <a:cubicBezTo>
                    <a:pt x="1829" y="2317"/>
                    <a:pt x="2250" y="2095"/>
                    <a:pt x="2498" y="1935"/>
                  </a:cubicBezTo>
                  <a:cubicBezTo>
                    <a:pt x="2628" y="1852"/>
                    <a:pt x="2749" y="1756"/>
                    <a:pt x="2862" y="1651"/>
                  </a:cubicBezTo>
                  <a:cubicBezTo>
                    <a:pt x="2913" y="1881"/>
                    <a:pt x="2987" y="2107"/>
                    <a:pt x="3079" y="2324"/>
                  </a:cubicBezTo>
                  <a:cubicBezTo>
                    <a:pt x="3239" y="2700"/>
                    <a:pt x="3513" y="2900"/>
                    <a:pt x="3791" y="2900"/>
                  </a:cubicBezTo>
                  <a:cubicBezTo>
                    <a:pt x="4011" y="2900"/>
                    <a:pt x="4233" y="2776"/>
                    <a:pt x="4406" y="2516"/>
                  </a:cubicBezTo>
                  <a:cubicBezTo>
                    <a:pt x="4432" y="2475"/>
                    <a:pt x="4397" y="2414"/>
                    <a:pt x="4351" y="2414"/>
                  </a:cubicBezTo>
                  <a:cubicBezTo>
                    <a:pt x="4345" y="2414"/>
                    <a:pt x="4338" y="2415"/>
                    <a:pt x="4332" y="2417"/>
                  </a:cubicBezTo>
                  <a:cubicBezTo>
                    <a:pt x="4252" y="2447"/>
                    <a:pt x="4177" y="2460"/>
                    <a:pt x="4108" y="2460"/>
                  </a:cubicBezTo>
                  <a:cubicBezTo>
                    <a:pt x="3572" y="2460"/>
                    <a:pt x="3364" y="1638"/>
                    <a:pt x="3363" y="982"/>
                  </a:cubicBezTo>
                  <a:cubicBezTo>
                    <a:pt x="3473" y="759"/>
                    <a:pt x="3537" y="516"/>
                    <a:pt x="3551" y="267"/>
                  </a:cubicBezTo>
                  <a:cubicBezTo>
                    <a:pt x="3558" y="124"/>
                    <a:pt x="3432" y="26"/>
                    <a:pt x="3302" y="11"/>
                  </a:cubicBezTo>
                  <a:cubicBezTo>
                    <a:pt x="3269" y="6"/>
                    <a:pt x="3238" y="3"/>
                    <a:pt x="3207" y="1"/>
                  </a:cubicBezTo>
                  <a:cubicBezTo>
                    <a:pt x="3201" y="1"/>
                    <a:pt x="3195" y="0"/>
                    <a:pt x="3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39" name="Google Shape;17339;p29"/>
            <p:cNvSpPr/>
            <p:nvPr/>
          </p:nvSpPr>
          <p:spPr>
            <a:xfrm>
              <a:off x="5889025" y="741600"/>
              <a:ext cx="53975" cy="50575"/>
            </a:xfrm>
            <a:custGeom>
              <a:avLst/>
              <a:gdLst/>
              <a:ahLst/>
              <a:cxnLst/>
              <a:rect l="l" t="t" r="r" b="b"/>
              <a:pathLst>
                <a:path w="2159" h="2023" extrusionOk="0">
                  <a:moveTo>
                    <a:pt x="687" y="0"/>
                  </a:moveTo>
                  <a:cubicBezTo>
                    <a:pt x="466" y="0"/>
                    <a:pt x="222" y="108"/>
                    <a:pt x="47" y="241"/>
                  </a:cubicBezTo>
                  <a:cubicBezTo>
                    <a:pt x="1" y="277"/>
                    <a:pt x="41" y="354"/>
                    <a:pt x="92" y="354"/>
                  </a:cubicBezTo>
                  <a:cubicBezTo>
                    <a:pt x="97" y="354"/>
                    <a:pt x="102" y="353"/>
                    <a:pt x="108" y="351"/>
                  </a:cubicBezTo>
                  <a:cubicBezTo>
                    <a:pt x="231" y="313"/>
                    <a:pt x="368" y="279"/>
                    <a:pt x="490" y="279"/>
                  </a:cubicBezTo>
                  <a:cubicBezTo>
                    <a:pt x="675" y="279"/>
                    <a:pt x="824" y="358"/>
                    <a:pt x="834" y="620"/>
                  </a:cubicBezTo>
                  <a:cubicBezTo>
                    <a:pt x="849" y="1003"/>
                    <a:pt x="559" y="1337"/>
                    <a:pt x="262" y="1527"/>
                  </a:cubicBezTo>
                  <a:cubicBezTo>
                    <a:pt x="111" y="1624"/>
                    <a:pt x="113" y="1892"/>
                    <a:pt x="316" y="1942"/>
                  </a:cubicBezTo>
                  <a:cubicBezTo>
                    <a:pt x="555" y="2002"/>
                    <a:pt x="781" y="2023"/>
                    <a:pt x="1003" y="2023"/>
                  </a:cubicBezTo>
                  <a:cubicBezTo>
                    <a:pt x="1366" y="2023"/>
                    <a:pt x="1720" y="1966"/>
                    <a:pt x="2104" y="1923"/>
                  </a:cubicBezTo>
                  <a:cubicBezTo>
                    <a:pt x="2150" y="1918"/>
                    <a:pt x="2158" y="1847"/>
                    <a:pt x="2119" y="1828"/>
                  </a:cubicBezTo>
                  <a:cubicBezTo>
                    <a:pt x="1884" y="1716"/>
                    <a:pt x="1668" y="1606"/>
                    <a:pt x="1407" y="1573"/>
                  </a:cubicBezTo>
                  <a:cubicBezTo>
                    <a:pt x="1231" y="1550"/>
                    <a:pt x="1056" y="1546"/>
                    <a:pt x="880" y="1537"/>
                  </a:cubicBezTo>
                  <a:cubicBezTo>
                    <a:pt x="1133" y="1212"/>
                    <a:pt x="1295" y="802"/>
                    <a:pt x="1182" y="397"/>
                  </a:cubicBezTo>
                  <a:cubicBezTo>
                    <a:pt x="1100" y="106"/>
                    <a:pt x="905" y="0"/>
                    <a:pt x="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0" name="Google Shape;17340;p29"/>
            <p:cNvSpPr/>
            <p:nvPr/>
          </p:nvSpPr>
          <p:spPr>
            <a:xfrm>
              <a:off x="5984800" y="866775"/>
              <a:ext cx="47100" cy="14025"/>
            </a:xfrm>
            <a:custGeom>
              <a:avLst/>
              <a:gdLst/>
              <a:ahLst/>
              <a:cxnLst/>
              <a:rect l="l" t="t" r="r" b="b"/>
              <a:pathLst>
                <a:path w="1884" h="561" extrusionOk="0">
                  <a:moveTo>
                    <a:pt x="1574" y="1"/>
                  </a:moveTo>
                  <a:cubicBezTo>
                    <a:pt x="1429" y="1"/>
                    <a:pt x="1269" y="61"/>
                    <a:pt x="1140" y="80"/>
                  </a:cubicBezTo>
                  <a:cubicBezTo>
                    <a:pt x="812" y="129"/>
                    <a:pt x="455" y="121"/>
                    <a:pt x="138" y="218"/>
                  </a:cubicBezTo>
                  <a:cubicBezTo>
                    <a:pt x="9" y="228"/>
                    <a:pt x="0" y="435"/>
                    <a:pt x="130" y="480"/>
                  </a:cubicBezTo>
                  <a:cubicBezTo>
                    <a:pt x="306" y="543"/>
                    <a:pt x="499" y="561"/>
                    <a:pt x="692" y="561"/>
                  </a:cubicBezTo>
                  <a:cubicBezTo>
                    <a:pt x="865" y="561"/>
                    <a:pt x="1039" y="546"/>
                    <a:pt x="1201" y="536"/>
                  </a:cubicBezTo>
                  <a:cubicBezTo>
                    <a:pt x="1439" y="520"/>
                    <a:pt x="1751" y="526"/>
                    <a:pt x="1851" y="280"/>
                  </a:cubicBezTo>
                  <a:cubicBezTo>
                    <a:pt x="1884" y="197"/>
                    <a:pt x="1829" y="92"/>
                    <a:pt x="1757" y="47"/>
                  </a:cubicBezTo>
                  <a:cubicBezTo>
                    <a:pt x="1702" y="13"/>
                    <a:pt x="1639" y="1"/>
                    <a:pt x="15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1" name="Google Shape;17341;p29"/>
            <p:cNvSpPr/>
            <p:nvPr/>
          </p:nvSpPr>
          <p:spPr>
            <a:xfrm>
              <a:off x="6102500" y="784900"/>
              <a:ext cx="88600" cy="148950"/>
            </a:xfrm>
            <a:custGeom>
              <a:avLst/>
              <a:gdLst/>
              <a:ahLst/>
              <a:cxnLst/>
              <a:rect l="l" t="t" r="r" b="b"/>
              <a:pathLst>
                <a:path w="3544" h="5958" extrusionOk="0">
                  <a:moveTo>
                    <a:pt x="1337" y="1"/>
                  </a:moveTo>
                  <a:cubicBezTo>
                    <a:pt x="723" y="1"/>
                    <a:pt x="180" y="358"/>
                    <a:pt x="481" y="1029"/>
                  </a:cubicBezTo>
                  <a:cubicBezTo>
                    <a:pt x="486" y="1039"/>
                    <a:pt x="495" y="1043"/>
                    <a:pt x="505" y="1043"/>
                  </a:cubicBezTo>
                  <a:cubicBezTo>
                    <a:pt x="520" y="1043"/>
                    <a:pt x="536" y="1033"/>
                    <a:pt x="534" y="1016"/>
                  </a:cubicBezTo>
                  <a:cubicBezTo>
                    <a:pt x="484" y="648"/>
                    <a:pt x="869" y="432"/>
                    <a:pt x="1277" y="432"/>
                  </a:cubicBezTo>
                  <a:cubicBezTo>
                    <a:pt x="1752" y="432"/>
                    <a:pt x="2258" y="724"/>
                    <a:pt x="2151" y="1410"/>
                  </a:cubicBezTo>
                  <a:cubicBezTo>
                    <a:pt x="2079" y="1874"/>
                    <a:pt x="1838" y="2305"/>
                    <a:pt x="1613" y="2704"/>
                  </a:cubicBezTo>
                  <a:cubicBezTo>
                    <a:pt x="1216" y="3406"/>
                    <a:pt x="716" y="4079"/>
                    <a:pt x="148" y="4646"/>
                  </a:cubicBezTo>
                  <a:cubicBezTo>
                    <a:pt x="0" y="4794"/>
                    <a:pt x="120" y="5058"/>
                    <a:pt x="318" y="5058"/>
                  </a:cubicBezTo>
                  <a:cubicBezTo>
                    <a:pt x="337" y="5058"/>
                    <a:pt x="357" y="5055"/>
                    <a:pt x="378" y="5050"/>
                  </a:cubicBezTo>
                  <a:cubicBezTo>
                    <a:pt x="491" y="5020"/>
                    <a:pt x="599" y="5007"/>
                    <a:pt x="705" y="5007"/>
                  </a:cubicBezTo>
                  <a:cubicBezTo>
                    <a:pt x="1599" y="5007"/>
                    <a:pt x="2268" y="5957"/>
                    <a:pt x="3220" y="5957"/>
                  </a:cubicBezTo>
                  <a:cubicBezTo>
                    <a:pt x="3303" y="5957"/>
                    <a:pt x="3388" y="5950"/>
                    <a:pt x="3476" y="5934"/>
                  </a:cubicBezTo>
                  <a:cubicBezTo>
                    <a:pt x="3544" y="5922"/>
                    <a:pt x="3544" y="5814"/>
                    <a:pt x="3476" y="5799"/>
                  </a:cubicBezTo>
                  <a:cubicBezTo>
                    <a:pt x="2484" y="5558"/>
                    <a:pt x="1866" y="4648"/>
                    <a:pt x="912" y="4538"/>
                  </a:cubicBezTo>
                  <a:cubicBezTo>
                    <a:pt x="1774" y="3585"/>
                    <a:pt x="2661" y="2284"/>
                    <a:pt x="2615" y="1039"/>
                  </a:cubicBezTo>
                  <a:cubicBezTo>
                    <a:pt x="2589" y="334"/>
                    <a:pt x="1930" y="1"/>
                    <a:pt x="1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2" name="Google Shape;17342;p29"/>
            <p:cNvSpPr/>
            <p:nvPr/>
          </p:nvSpPr>
          <p:spPr>
            <a:xfrm>
              <a:off x="6218300" y="762200"/>
              <a:ext cx="232650" cy="167425"/>
            </a:xfrm>
            <a:custGeom>
              <a:avLst/>
              <a:gdLst/>
              <a:ahLst/>
              <a:cxnLst/>
              <a:rect l="l" t="t" r="r" b="b"/>
              <a:pathLst>
                <a:path w="9306" h="6697" extrusionOk="0">
                  <a:moveTo>
                    <a:pt x="6295" y="578"/>
                  </a:moveTo>
                  <a:cubicBezTo>
                    <a:pt x="6454" y="578"/>
                    <a:pt x="6557" y="1128"/>
                    <a:pt x="6563" y="1225"/>
                  </a:cubicBezTo>
                  <a:cubicBezTo>
                    <a:pt x="6600" y="1963"/>
                    <a:pt x="6176" y="2746"/>
                    <a:pt x="5847" y="3368"/>
                  </a:cubicBezTo>
                  <a:cubicBezTo>
                    <a:pt x="5705" y="3637"/>
                    <a:pt x="5547" y="3901"/>
                    <a:pt x="5378" y="4157"/>
                  </a:cubicBezTo>
                  <a:cubicBezTo>
                    <a:pt x="5401" y="3162"/>
                    <a:pt x="5614" y="2122"/>
                    <a:pt x="5929" y="1197"/>
                  </a:cubicBezTo>
                  <a:cubicBezTo>
                    <a:pt x="5993" y="1010"/>
                    <a:pt x="6079" y="833"/>
                    <a:pt x="6184" y="666"/>
                  </a:cubicBezTo>
                  <a:cubicBezTo>
                    <a:pt x="6223" y="604"/>
                    <a:pt x="6260" y="578"/>
                    <a:pt x="6295" y="578"/>
                  </a:cubicBezTo>
                  <a:close/>
                  <a:moveTo>
                    <a:pt x="2590" y="4528"/>
                  </a:moveTo>
                  <a:cubicBezTo>
                    <a:pt x="2608" y="4528"/>
                    <a:pt x="2625" y="4529"/>
                    <a:pt x="2642" y="4529"/>
                  </a:cubicBezTo>
                  <a:cubicBezTo>
                    <a:pt x="2621" y="4599"/>
                    <a:pt x="2604" y="4675"/>
                    <a:pt x="2588" y="4752"/>
                  </a:cubicBezTo>
                  <a:cubicBezTo>
                    <a:pt x="2463" y="5054"/>
                    <a:pt x="2286" y="5329"/>
                    <a:pt x="2065" y="5569"/>
                  </a:cubicBezTo>
                  <a:cubicBezTo>
                    <a:pt x="1933" y="5717"/>
                    <a:pt x="1793" y="5791"/>
                    <a:pt x="1645" y="5791"/>
                  </a:cubicBezTo>
                  <a:cubicBezTo>
                    <a:pt x="1434" y="5791"/>
                    <a:pt x="1207" y="5640"/>
                    <a:pt x="964" y="5339"/>
                  </a:cubicBezTo>
                  <a:cubicBezTo>
                    <a:pt x="972" y="5270"/>
                    <a:pt x="987" y="5201"/>
                    <a:pt x="1010" y="5136"/>
                  </a:cubicBezTo>
                  <a:cubicBezTo>
                    <a:pt x="1443" y="4744"/>
                    <a:pt x="2007" y="4528"/>
                    <a:pt x="2590" y="4528"/>
                  </a:cubicBezTo>
                  <a:close/>
                  <a:moveTo>
                    <a:pt x="6307" y="1"/>
                  </a:moveTo>
                  <a:cubicBezTo>
                    <a:pt x="6233" y="1"/>
                    <a:pt x="6154" y="19"/>
                    <a:pt x="6072" y="59"/>
                  </a:cubicBezTo>
                  <a:cubicBezTo>
                    <a:pt x="5396" y="388"/>
                    <a:pt x="5240" y="1561"/>
                    <a:pt x="5106" y="2209"/>
                  </a:cubicBezTo>
                  <a:cubicBezTo>
                    <a:pt x="4932" y="3039"/>
                    <a:pt x="4753" y="3963"/>
                    <a:pt x="4894" y="4821"/>
                  </a:cubicBezTo>
                  <a:cubicBezTo>
                    <a:pt x="4860" y="4864"/>
                    <a:pt x="4827" y="4908"/>
                    <a:pt x="4793" y="4951"/>
                  </a:cubicBezTo>
                  <a:cubicBezTo>
                    <a:pt x="4563" y="5224"/>
                    <a:pt x="4302" y="5471"/>
                    <a:pt x="4013" y="5680"/>
                  </a:cubicBezTo>
                  <a:cubicBezTo>
                    <a:pt x="3875" y="5792"/>
                    <a:pt x="3745" y="5847"/>
                    <a:pt x="3623" y="5847"/>
                  </a:cubicBezTo>
                  <a:cubicBezTo>
                    <a:pt x="3395" y="5847"/>
                    <a:pt x="3197" y="5654"/>
                    <a:pt x="3026" y="5269"/>
                  </a:cubicBezTo>
                  <a:cubicBezTo>
                    <a:pt x="3009" y="5136"/>
                    <a:pt x="3029" y="5003"/>
                    <a:pt x="3060" y="4872"/>
                  </a:cubicBezTo>
                  <a:cubicBezTo>
                    <a:pt x="3155" y="4673"/>
                    <a:pt x="3226" y="4478"/>
                    <a:pt x="3262" y="4307"/>
                  </a:cubicBezTo>
                  <a:cubicBezTo>
                    <a:pt x="3300" y="4128"/>
                    <a:pt x="3133" y="3971"/>
                    <a:pt x="2982" y="3971"/>
                  </a:cubicBezTo>
                  <a:cubicBezTo>
                    <a:pt x="2908" y="3971"/>
                    <a:pt x="2839" y="4008"/>
                    <a:pt x="2798" y="4097"/>
                  </a:cubicBezTo>
                  <a:cubicBezTo>
                    <a:pt x="2793" y="4104"/>
                    <a:pt x="2790" y="4112"/>
                    <a:pt x="2786" y="4120"/>
                  </a:cubicBezTo>
                  <a:cubicBezTo>
                    <a:pt x="2548" y="4016"/>
                    <a:pt x="2297" y="3960"/>
                    <a:pt x="2050" y="3960"/>
                  </a:cubicBezTo>
                  <a:cubicBezTo>
                    <a:pt x="1706" y="3960"/>
                    <a:pt x="1371" y="4070"/>
                    <a:pt x="1092" y="4316"/>
                  </a:cubicBezTo>
                  <a:cubicBezTo>
                    <a:pt x="906" y="4478"/>
                    <a:pt x="698" y="4731"/>
                    <a:pt x="590" y="5005"/>
                  </a:cubicBezTo>
                  <a:cubicBezTo>
                    <a:pt x="214" y="5431"/>
                    <a:pt x="1" y="5986"/>
                    <a:pt x="85" y="6620"/>
                  </a:cubicBezTo>
                  <a:cubicBezTo>
                    <a:pt x="90" y="6671"/>
                    <a:pt x="127" y="6696"/>
                    <a:pt x="162" y="6696"/>
                  </a:cubicBezTo>
                  <a:cubicBezTo>
                    <a:pt x="196" y="6696"/>
                    <a:pt x="230" y="6673"/>
                    <a:pt x="236" y="6625"/>
                  </a:cubicBezTo>
                  <a:cubicBezTo>
                    <a:pt x="280" y="6276"/>
                    <a:pt x="400" y="5940"/>
                    <a:pt x="587" y="5641"/>
                  </a:cubicBezTo>
                  <a:cubicBezTo>
                    <a:pt x="598" y="5672"/>
                    <a:pt x="613" y="5702"/>
                    <a:pt x="628" y="5730"/>
                  </a:cubicBezTo>
                  <a:cubicBezTo>
                    <a:pt x="895" y="6133"/>
                    <a:pt x="1190" y="6294"/>
                    <a:pt x="1484" y="6294"/>
                  </a:cubicBezTo>
                  <a:cubicBezTo>
                    <a:pt x="1867" y="6294"/>
                    <a:pt x="2248" y="6020"/>
                    <a:pt x="2560" y="5651"/>
                  </a:cubicBezTo>
                  <a:cubicBezTo>
                    <a:pt x="2637" y="6030"/>
                    <a:pt x="2859" y="6333"/>
                    <a:pt x="3336" y="6389"/>
                  </a:cubicBezTo>
                  <a:cubicBezTo>
                    <a:pt x="3393" y="6396"/>
                    <a:pt x="3449" y="6399"/>
                    <a:pt x="3505" y="6399"/>
                  </a:cubicBezTo>
                  <a:cubicBezTo>
                    <a:pt x="4136" y="6399"/>
                    <a:pt x="4667" y="5969"/>
                    <a:pt x="5099" y="5469"/>
                  </a:cubicBezTo>
                  <a:cubicBezTo>
                    <a:pt x="5378" y="6019"/>
                    <a:pt x="5879" y="6403"/>
                    <a:pt x="6510" y="6403"/>
                  </a:cubicBezTo>
                  <a:cubicBezTo>
                    <a:pt x="6579" y="6403"/>
                    <a:pt x="6649" y="6398"/>
                    <a:pt x="6720" y="6389"/>
                  </a:cubicBezTo>
                  <a:cubicBezTo>
                    <a:pt x="7480" y="6291"/>
                    <a:pt x="7868" y="5577"/>
                    <a:pt x="7950" y="4872"/>
                  </a:cubicBezTo>
                  <a:cubicBezTo>
                    <a:pt x="8082" y="4911"/>
                    <a:pt x="8207" y="4932"/>
                    <a:pt x="8325" y="4932"/>
                  </a:cubicBezTo>
                  <a:cubicBezTo>
                    <a:pt x="8682" y="4932"/>
                    <a:pt x="8985" y="4748"/>
                    <a:pt x="9268" y="4357"/>
                  </a:cubicBezTo>
                  <a:cubicBezTo>
                    <a:pt x="9305" y="4305"/>
                    <a:pt x="9251" y="4255"/>
                    <a:pt x="9199" y="4255"/>
                  </a:cubicBezTo>
                  <a:cubicBezTo>
                    <a:pt x="9190" y="4255"/>
                    <a:pt x="9181" y="4256"/>
                    <a:pt x="9173" y="4260"/>
                  </a:cubicBezTo>
                  <a:cubicBezTo>
                    <a:pt x="9102" y="4288"/>
                    <a:pt x="8459" y="4440"/>
                    <a:pt x="8140" y="4440"/>
                  </a:cubicBezTo>
                  <a:cubicBezTo>
                    <a:pt x="8033" y="4440"/>
                    <a:pt x="7963" y="4423"/>
                    <a:pt x="7962" y="4380"/>
                  </a:cubicBezTo>
                  <a:cubicBezTo>
                    <a:pt x="7947" y="4197"/>
                    <a:pt x="7802" y="4102"/>
                    <a:pt x="7665" y="4102"/>
                  </a:cubicBezTo>
                  <a:cubicBezTo>
                    <a:pt x="7535" y="4102"/>
                    <a:pt x="7411" y="4187"/>
                    <a:pt x="7406" y="4363"/>
                  </a:cubicBezTo>
                  <a:cubicBezTo>
                    <a:pt x="7406" y="4394"/>
                    <a:pt x="7404" y="4426"/>
                    <a:pt x="7403" y="4458"/>
                  </a:cubicBezTo>
                  <a:cubicBezTo>
                    <a:pt x="7403" y="4486"/>
                    <a:pt x="7407" y="4516"/>
                    <a:pt x="7417" y="4542"/>
                  </a:cubicBezTo>
                  <a:cubicBezTo>
                    <a:pt x="7437" y="5139"/>
                    <a:pt x="7202" y="5697"/>
                    <a:pt x="6576" y="5861"/>
                  </a:cubicBezTo>
                  <a:cubicBezTo>
                    <a:pt x="6508" y="5879"/>
                    <a:pt x="6444" y="5887"/>
                    <a:pt x="6382" y="5887"/>
                  </a:cubicBezTo>
                  <a:cubicBezTo>
                    <a:pt x="5933" y="5887"/>
                    <a:pt x="5633" y="5445"/>
                    <a:pt x="5482" y="4987"/>
                  </a:cubicBezTo>
                  <a:cubicBezTo>
                    <a:pt x="5585" y="4844"/>
                    <a:pt x="5683" y="4704"/>
                    <a:pt x="5772" y="4576"/>
                  </a:cubicBezTo>
                  <a:cubicBezTo>
                    <a:pt x="6436" y="3620"/>
                    <a:pt x="7083" y="2447"/>
                    <a:pt x="7114" y="1242"/>
                  </a:cubicBezTo>
                  <a:cubicBezTo>
                    <a:pt x="7125" y="831"/>
                    <a:pt x="6813" y="1"/>
                    <a:pt x="6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3" name="Google Shape;17343;p29"/>
            <p:cNvSpPr/>
            <p:nvPr/>
          </p:nvSpPr>
          <p:spPr>
            <a:xfrm>
              <a:off x="6501600" y="842550"/>
              <a:ext cx="66800" cy="77325"/>
            </a:xfrm>
            <a:custGeom>
              <a:avLst/>
              <a:gdLst/>
              <a:ahLst/>
              <a:cxnLst/>
              <a:rect l="l" t="t" r="r" b="b"/>
              <a:pathLst>
                <a:path w="2672" h="3093" extrusionOk="0">
                  <a:moveTo>
                    <a:pt x="1397" y="1"/>
                  </a:moveTo>
                  <a:cubicBezTo>
                    <a:pt x="1380" y="1"/>
                    <a:pt x="1363" y="7"/>
                    <a:pt x="1349" y="19"/>
                  </a:cubicBezTo>
                  <a:cubicBezTo>
                    <a:pt x="1036" y="295"/>
                    <a:pt x="834" y="810"/>
                    <a:pt x="780" y="1349"/>
                  </a:cubicBezTo>
                  <a:cubicBezTo>
                    <a:pt x="510" y="1389"/>
                    <a:pt x="221" y="1443"/>
                    <a:pt x="29" y="1610"/>
                  </a:cubicBezTo>
                  <a:cubicBezTo>
                    <a:pt x="1" y="1635"/>
                    <a:pt x="12" y="1676"/>
                    <a:pt x="39" y="1695"/>
                  </a:cubicBezTo>
                  <a:cubicBezTo>
                    <a:pt x="170" y="1790"/>
                    <a:pt x="339" y="1817"/>
                    <a:pt x="512" y="1817"/>
                  </a:cubicBezTo>
                  <a:cubicBezTo>
                    <a:pt x="599" y="1817"/>
                    <a:pt x="686" y="1810"/>
                    <a:pt x="770" y="1802"/>
                  </a:cubicBezTo>
                  <a:cubicBezTo>
                    <a:pt x="802" y="2330"/>
                    <a:pt x="987" y="2826"/>
                    <a:pt x="1364" y="3080"/>
                  </a:cubicBezTo>
                  <a:cubicBezTo>
                    <a:pt x="1377" y="3089"/>
                    <a:pt x="1390" y="3092"/>
                    <a:pt x="1402" y="3092"/>
                  </a:cubicBezTo>
                  <a:cubicBezTo>
                    <a:pt x="1442" y="3092"/>
                    <a:pt x="1473" y="3049"/>
                    <a:pt x="1466" y="3006"/>
                  </a:cubicBezTo>
                  <a:cubicBezTo>
                    <a:pt x="1386" y="2590"/>
                    <a:pt x="1300" y="2173"/>
                    <a:pt x="1281" y="1751"/>
                  </a:cubicBezTo>
                  <a:cubicBezTo>
                    <a:pt x="1606" y="1718"/>
                    <a:pt x="1932" y="1680"/>
                    <a:pt x="2261" y="1680"/>
                  </a:cubicBezTo>
                  <a:cubicBezTo>
                    <a:pt x="2291" y="1680"/>
                    <a:pt x="2321" y="1680"/>
                    <a:pt x="2352" y="1681"/>
                  </a:cubicBezTo>
                  <a:cubicBezTo>
                    <a:pt x="2354" y="1681"/>
                    <a:pt x="2357" y="1681"/>
                    <a:pt x="2359" y="1681"/>
                  </a:cubicBezTo>
                  <a:cubicBezTo>
                    <a:pt x="2672" y="1681"/>
                    <a:pt x="2669" y="1184"/>
                    <a:pt x="2352" y="1184"/>
                  </a:cubicBezTo>
                  <a:cubicBezTo>
                    <a:pt x="2001" y="1184"/>
                    <a:pt x="1645" y="1220"/>
                    <a:pt x="1297" y="1272"/>
                  </a:cubicBezTo>
                  <a:lnTo>
                    <a:pt x="1297" y="1272"/>
                  </a:lnTo>
                  <a:cubicBezTo>
                    <a:pt x="1343" y="869"/>
                    <a:pt x="1453" y="478"/>
                    <a:pt x="1471" y="73"/>
                  </a:cubicBezTo>
                  <a:cubicBezTo>
                    <a:pt x="1473" y="28"/>
                    <a:pt x="1435" y="1"/>
                    <a:pt x="13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4" name="Google Shape;17344;p29"/>
            <p:cNvSpPr/>
            <p:nvPr/>
          </p:nvSpPr>
          <p:spPr>
            <a:xfrm>
              <a:off x="6607300" y="795925"/>
              <a:ext cx="119400" cy="146850"/>
            </a:xfrm>
            <a:custGeom>
              <a:avLst/>
              <a:gdLst/>
              <a:ahLst/>
              <a:cxnLst/>
              <a:rect l="l" t="t" r="r" b="b"/>
              <a:pathLst>
                <a:path w="4776" h="5874" extrusionOk="0">
                  <a:moveTo>
                    <a:pt x="2712" y="596"/>
                  </a:moveTo>
                  <a:cubicBezTo>
                    <a:pt x="2881" y="1433"/>
                    <a:pt x="2331" y="2353"/>
                    <a:pt x="1875" y="3049"/>
                  </a:cubicBezTo>
                  <a:cubicBezTo>
                    <a:pt x="1884" y="2993"/>
                    <a:pt x="1893" y="2939"/>
                    <a:pt x="1903" y="2885"/>
                  </a:cubicBezTo>
                  <a:cubicBezTo>
                    <a:pt x="2034" y="2163"/>
                    <a:pt x="2246" y="1221"/>
                    <a:pt x="2712" y="596"/>
                  </a:cubicBezTo>
                  <a:close/>
                  <a:moveTo>
                    <a:pt x="2791" y="1"/>
                  </a:moveTo>
                  <a:cubicBezTo>
                    <a:pt x="2738" y="1"/>
                    <a:pt x="2685" y="19"/>
                    <a:pt x="2650" y="53"/>
                  </a:cubicBezTo>
                  <a:cubicBezTo>
                    <a:pt x="1818" y="851"/>
                    <a:pt x="1327" y="2520"/>
                    <a:pt x="1313" y="3854"/>
                  </a:cubicBezTo>
                  <a:cubicBezTo>
                    <a:pt x="1144" y="4081"/>
                    <a:pt x="971" y="4304"/>
                    <a:pt x="796" y="4522"/>
                  </a:cubicBezTo>
                  <a:cubicBezTo>
                    <a:pt x="702" y="4638"/>
                    <a:pt x="611" y="4753"/>
                    <a:pt x="519" y="4870"/>
                  </a:cubicBezTo>
                  <a:cubicBezTo>
                    <a:pt x="419" y="4994"/>
                    <a:pt x="319" y="5119"/>
                    <a:pt x="219" y="5244"/>
                  </a:cubicBezTo>
                  <a:cubicBezTo>
                    <a:pt x="161" y="5310"/>
                    <a:pt x="122" y="5344"/>
                    <a:pt x="102" y="5344"/>
                  </a:cubicBezTo>
                  <a:cubicBezTo>
                    <a:pt x="70" y="5344"/>
                    <a:pt x="88" y="5253"/>
                    <a:pt x="158" y="5071"/>
                  </a:cubicBezTo>
                  <a:cubicBezTo>
                    <a:pt x="158" y="5050"/>
                    <a:pt x="140" y="5037"/>
                    <a:pt x="123" y="5037"/>
                  </a:cubicBezTo>
                  <a:cubicBezTo>
                    <a:pt x="109" y="5037"/>
                    <a:pt x="96" y="5044"/>
                    <a:pt x="91" y="5060"/>
                  </a:cubicBezTo>
                  <a:cubicBezTo>
                    <a:pt x="0" y="5309"/>
                    <a:pt x="9" y="5222"/>
                    <a:pt x="15" y="5449"/>
                  </a:cubicBezTo>
                  <a:cubicBezTo>
                    <a:pt x="15" y="5498"/>
                    <a:pt x="48" y="5540"/>
                    <a:pt x="96" y="5555"/>
                  </a:cubicBezTo>
                  <a:cubicBezTo>
                    <a:pt x="120" y="5561"/>
                    <a:pt x="145" y="5564"/>
                    <a:pt x="171" y="5564"/>
                  </a:cubicBezTo>
                  <a:cubicBezTo>
                    <a:pt x="514" y="5564"/>
                    <a:pt x="968" y="5056"/>
                    <a:pt x="1354" y="4532"/>
                  </a:cubicBezTo>
                  <a:cubicBezTo>
                    <a:pt x="1360" y="4581"/>
                    <a:pt x="1365" y="4630"/>
                    <a:pt x="1373" y="4678"/>
                  </a:cubicBezTo>
                  <a:cubicBezTo>
                    <a:pt x="1524" y="5511"/>
                    <a:pt x="2035" y="5873"/>
                    <a:pt x="2560" y="5873"/>
                  </a:cubicBezTo>
                  <a:cubicBezTo>
                    <a:pt x="3132" y="5873"/>
                    <a:pt x="3721" y="5444"/>
                    <a:pt x="3883" y="4727"/>
                  </a:cubicBezTo>
                  <a:cubicBezTo>
                    <a:pt x="3941" y="4741"/>
                    <a:pt x="3994" y="4748"/>
                    <a:pt x="4044" y="4748"/>
                  </a:cubicBezTo>
                  <a:cubicBezTo>
                    <a:pt x="4376" y="4748"/>
                    <a:pt x="4549" y="4443"/>
                    <a:pt x="4753" y="4005"/>
                  </a:cubicBezTo>
                  <a:cubicBezTo>
                    <a:pt x="4775" y="3958"/>
                    <a:pt x="4741" y="3902"/>
                    <a:pt x="4694" y="3902"/>
                  </a:cubicBezTo>
                  <a:cubicBezTo>
                    <a:pt x="4683" y="3902"/>
                    <a:pt x="4672" y="3905"/>
                    <a:pt x="4661" y="3912"/>
                  </a:cubicBezTo>
                  <a:cubicBezTo>
                    <a:pt x="4583" y="3954"/>
                    <a:pt x="3994" y="4235"/>
                    <a:pt x="3934" y="4235"/>
                  </a:cubicBezTo>
                  <a:cubicBezTo>
                    <a:pt x="3931" y="4235"/>
                    <a:pt x="3929" y="4235"/>
                    <a:pt x="3929" y="4233"/>
                  </a:cubicBezTo>
                  <a:cubicBezTo>
                    <a:pt x="3920" y="4047"/>
                    <a:pt x="3782" y="3954"/>
                    <a:pt x="3645" y="3954"/>
                  </a:cubicBezTo>
                  <a:cubicBezTo>
                    <a:pt x="3513" y="3954"/>
                    <a:pt x="3381" y="4041"/>
                    <a:pt x="3367" y="4217"/>
                  </a:cubicBezTo>
                  <a:cubicBezTo>
                    <a:pt x="3363" y="4248"/>
                    <a:pt x="3362" y="4279"/>
                    <a:pt x="3360" y="4312"/>
                  </a:cubicBezTo>
                  <a:cubicBezTo>
                    <a:pt x="3358" y="4353"/>
                    <a:pt x="3368" y="4392"/>
                    <a:pt x="3386" y="4430"/>
                  </a:cubicBezTo>
                  <a:cubicBezTo>
                    <a:pt x="3385" y="4866"/>
                    <a:pt x="3083" y="5470"/>
                    <a:pt x="2607" y="5470"/>
                  </a:cubicBezTo>
                  <a:cubicBezTo>
                    <a:pt x="2453" y="5470"/>
                    <a:pt x="2281" y="5407"/>
                    <a:pt x="2095" y="5255"/>
                  </a:cubicBezTo>
                  <a:cubicBezTo>
                    <a:pt x="1874" y="5075"/>
                    <a:pt x="1823" y="4715"/>
                    <a:pt x="1790" y="4458"/>
                  </a:cubicBezTo>
                  <a:cubicBezTo>
                    <a:pt x="1770" y="4281"/>
                    <a:pt x="1765" y="4102"/>
                    <a:pt x="1775" y="3925"/>
                  </a:cubicBezTo>
                  <a:cubicBezTo>
                    <a:pt x="1895" y="3739"/>
                    <a:pt x="1995" y="3585"/>
                    <a:pt x="2061" y="3492"/>
                  </a:cubicBezTo>
                  <a:cubicBezTo>
                    <a:pt x="2696" y="2573"/>
                    <a:pt x="3475" y="1266"/>
                    <a:pt x="2963" y="102"/>
                  </a:cubicBezTo>
                  <a:cubicBezTo>
                    <a:pt x="2932" y="33"/>
                    <a:pt x="2861" y="1"/>
                    <a:pt x="2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5" name="Google Shape;17345;p29"/>
            <p:cNvSpPr/>
            <p:nvPr/>
          </p:nvSpPr>
          <p:spPr>
            <a:xfrm>
              <a:off x="6736675" y="777125"/>
              <a:ext cx="66550" cy="55500"/>
            </a:xfrm>
            <a:custGeom>
              <a:avLst/>
              <a:gdLst/>
              <a:ahLst/>
              <a:cxnLst/>
              <a:rect l="l" t="t" r="r" b="b"/>
              <a:pathLst>
                <a:path w="2662" h="2220" extrusionOk="0">
                  <a:moveTo>
                    <a:pt x="742" y="0"/>
                  </a:moveTo>
                  <a:cubicBezTo>
                    <a:pt x="603" y="0"/>
                    <a:pt x="483" y="76"/>
                    <a:pt x="442" y="264"/>
                  </a:cubicBezTo>
                  <a:cubicBezTo>
                    <a:pt x="439" y="275"/>
                    <a:pt x="442" y="289"/>
                    <a:pt x="450" y="297"/>
                  </a:cubicBezTo>
                  <a:cubicBezTo>
                    <a:pt x="655" y="489"/>
                    <a:pt x="898" y="338"/>
                    <a:pt x="818" y="707"/>
                  </a:cubicBezTo>
                  <a:cubicBezTo>
                    <a:pt x="734" y="1091"/>
                    <a:pt x="477" y="1445"/>
                    <a:pt x="186" y="1693"/>
                  </a:cubicBezTo>
                  <a:cubicBezTo>
                    <a:pt x="1" y="1852"/>
                    <a:pt x="155" y="2147"/>
                    <a:pt x="378" y="2160"/>
                  </a:cubicBezTo>
                  <a:cubicBezTo>
                    <a:pt x="723" y="2182"/>
                    <a:pt x="1058" y="2219"/>
                    <a:pt x="1385" y="2219"/>
                  </a:cubicBezTo>
                  <a:cubicBezTo>
                    <a:pt x="1804" y="2219"/>
                    <a:pt x="2209" y="2157"/>
                    <a:pt x="2603" y="1919"/>
                  </a:cubicBezTo>
                  <a:cubicBezTo>
                    <a:pt x="2662" y="1883"/>
                    <a:pt x="2632" y="1804"/>
                    <a:pt x="2568" y="1793"/>
                  </a:cubicBezTo>
                  <a:cubicBezTo>
                    <a:pt x="2033" y="1717"/>
                    <a:pt x="1497" y="1668"/>
                    <a:pt x="957" y="1647"/>
                  </a:cubicBezTo>
                  <a:cubicBezTo>
                    <a:pt x="1193" y="1311"/>
                    <a:pt x="1359" y="909"/>
                    <a:pt x="1326" y="517"/>
                  </a:cubicBezTo>
                  <a:cubicBezTo>
                    <a:pt x="1304" y="245"/>
                    <a:pt x="992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6" name="Google Shape;17346;p29"/>
            <p:cNvSpPr/>
            <p:nvPr/>
          </p:nvSpPr>
          <p:spPr>
            <a:xfrm>
              <a:off x="6911300" y="715025"/>
              <a:ext cx="215800" cy="195525"/>
            </a:xfrm>
            <a:custGeom>
              <a:avLst/>
              <a:gdLst/>
              <a:ahLst/>
              <a:cxnLst/>
              <a:rect l="l" t="t" r="r" b="b"/>
              <a:pathLst>
                <a:path w="8632" h="7821" extrusionOk="0">
                  <a:moveTo>
                    <a:pt x="6834" y="471"/>
                  </a:moveTo>
                  <a:cubicBezTo>
                    <a:pt x="7397" y="471"/>
                    <a:pt x="7834" y="930"/>
                    <a:pt x="8008" y="1445"/>
                  </a:cubicBezTo>
                  <a:cubicBezTo>
                    <a:pt x="8152" y="1877"/>
                    <a:pt x="8131" y="2387"/>
                    <a:pt x="7932" y="2796"/>
                  </a:cubicBezTo>
                  <a:cubicBezTo>
                    <a:pt x="7785" y="3102"/>
                    <a:pt x="7537" y="3142"/>
                    <a:pt x="7304" y="3230"/>
                  </a:cubicBezTo>
                  <a:cubicBezTo>
                    <a:pt x="7274" y="3117"/>
                    <a:pt x="7233" y="3005"/>
                    <a:pt x="7194" y="2892"/>
                  </a:cubicBezTo>
                  <a:cubicBezTo>
                    <a:pt x="7350" y="2818"/>
                    <a:pt x="7489" y="2627"/>
                    <a:pt x="7535" y="2505"/>
                  </a:cubicBezTo>
                  <a:cubicBezTo>
                    <a:pt x="7634" y="2249"/>
                    <a:pt x="7619" y="1962"/>
                    <a:pt x="7493" y="1716"/>
                  </a:cubicBezTo>
                  <a:cubicBezTo>
                    <a:pt x="7488" y="1710"/>
                    <a:pt x="7481" y="1707"/>
                    <a:pt x="7475" y="1707"/>
                  </a:cubicBezTo>
                  <a:cubicBezTo>
                    <a:pt x="7463" y="1707"/>
                    <a:pt x="7453" y="1715"/>
                    <a:pt x="7452" y="1728"/>
                  </a:cubicBezTo>
                  <a:cubicBezTo>
                    <a:pt x="7458" y="2015"/>
                    <a:pt x="7437" y="2366"/>
                    <a:pt x="7224" y="2581"/>
                  </a:cubicBezTo>
                  <a:cubicBezTo>
                    <a:pt x="7188" y="2609"/>
                    <a:pt x="7148" y="2631"/>
                    <a:pt x="7107" y="2651"/>
                  </a:cubicBezTo>
                  <a:cubicBezTo>
                    <a:pt x="7074" y="2571"/>
                    <a:pt x="7037" y="2492"/>
                    <a:pt x="6999" y="2412"/>
                  </a:cubicBezTo>
                  <a:cubicBezTo>
                    <a:pt x="7284" y="2275"/>
                    <a:pt x="7337" y="1803"/>
                    <a:pt x="7225" y="1531"/>
                  </a:cubicBezTo>
                  <a:cubicBezTo>
                    <a:pt x="7222" y="1524"/>
                    <a:pt x="7213" y="1518"/>
                    <a:pt x="7206" y="1518"/>
                  </a:cubicBezTo>
                  <a:cubicBezTo>
                    <a:pt x="7199" y="1518"/>
                    <a:pt x="7194" y="1522"/>
                    <a:pt x="7192" y="1531"/>
                  </a:cubicBezTo>
                  <a:cubicBezTo>
                    <a:pt x="7169" y="1698"/>
                    <a:pt x="7122" y="1860"/>
                    <a:pt x="7050" y="2015"/>
                  </a:cubicBezTo>
                  <a:cubicBezTo>
                    <a:pt x="7010" y="2092"/>
                    <a:pt x="6964" y="2166"/>
                    <a:pt x="6915" y="2236"/>
                  </a:cubicBezTo>
                  <a:cubicBezTo>
                    <a:pt x="6864" y="2139"/>
                    <a:pt x="6805" y="2047"/>
                    <a:pt x="6748" y="1954"/>
                  </a:cubicBezTo>
                  <a:cubicBezTo>
                    <a:pt x="6959" y="1746"/>
                    <a:pt x="6992" y="1372"/>
                    <a:pt x="6843" y="1112"/>
                  </a:cubicBezTo>
                  <a:cubicBezTo>
                    <a:pt x="6838" y="1104"/>
                    <a:pt x="6830" y="1100"/>
                    <a:pt x="6822" y="1100"/>
                  </a:cubicBezTo>
                  <a:cubicBezTo>
                    <a:pt x="6810" y="1100"/>
                    <a:pt x="6798" y="1109"/>
                    <a:pt x="6797" y="1124"/>
                  </a:cubicBezTo>
                  <a:cubicBezTo>
                    <a:pt x="6769" y="1349"/>
                    <a:pt x="6700" y="1552"/>
                    <a:pt x="6635" y="1760"/>
                  </a:cubicBezTo>
                  <a:cubicBezTo>
                    <a:pt x="6536" y="1611"/>
                    <a:pt x="6430" y="1468"/>
                    <a:pt x="6316" y="1332"/>
                  </a:cubicBezTo>
                  <a:cubicBezTo>
                    <a:pt x="6167" y="1158"/>
                    <a:pt x="6005" y="998"/>
                    <a:pt x="5826" y="853"/>
                  </a:cubicBezTo>
                  <a:cubicBezTo>
                    <a:pt x="6069" y="730"/>
                    <a:pt x="6303" y="571"/>
                    <a:pt x="6564" y="505"/>
                  </a:cubicBezTo>
                  <a:cubicBezTo>
                    <a:pt x="6657" y="482"/>
                    <a:pt x="6747" y="471"/>
                    <a:pt x="6834" y="471"/>
                  </a:cubicBezTo>
                  <a:close/>
                  <a:moveTo>
                    <a:pt x="3732" y="509"/>
                  </a:moveTo>
                  <a:cubicBezTo>
                    <a:pt x="4407" y="509"/>
                    <a:pt x="5090" y="796"/>
                    <a:pt x="5654" y="1275"/>
                  </a:cubicBezTo>
                  <a:cubicBezTo>
                    <a:pt x="6613" y="2093"/>
                    <a:pt x="7097" y="3406"/>
                    <a:pt x="6999" y="4646"/>
                  </a:cubicBezTo>
                  <a:cubicBezTo>
                    <a:pt x="6933" y="5479"/>
                    <a:pt x="6443" y="6185"/>
                    <a:pt x="5764" y="6644"/>
                  </a:cubicBezTo>
                  <a:cubicBezTo>
                    <a:pt x="5512" y="6814"/>
                    <a:pt x="5002" y="7013"/>
                    <a:pt x="4562" y="7013"/>
                  </a:cubicBezTo>
                  <a:cubicBezTo>
                    <a:pt x="4323" y="7013"/>
                    <a:pt x="4105" y="6955"/>
                    <a:pt x="3959" y="6803"/>
                  </a:cubicBezTo>
                  <a:cubicBezTo>
                    <a:pt x="4218" y="6404"/>
                    <a:pt x="4338" y="5929"/>
                    <a:pt x="4220" y="5438"/>
                  </a:cubicBezTo>
                  <a:cubicBezTo>
                    <a:pt x="3998" y="4515"/>
                    <a:pt x="3088" y="3955"/>
                    <a:pt x="2174" y="3955"/>
                  </a:cubicBezTo>
                  <a:cubicBezTo>
                    <a:pt x="1876" y="3955"/>
                    <a:pt x="1578" y="4014"/>
                    <a:pt x="1303" y="4139"/>
                  </a:cubicBezTo>
                  <a:cubicBezTo>
                    <a:pt x="1223" y="3993"/>
                    <a:pt x="1154" y="3840"/>
                    <a:pt x="1098" y="3683"/>
                  </a:cubicBezTo>
                  <a:cubicBezTo>
                    <a:pt x="1067" y="3291"/>
                    <a:pt x="1070" y="2907"/>
                    <a:pt x="1134" y="2538"/>
                  </a:cubicBezTo>
                  <a:cubicBezTo>
                    <a:pt x="1338" y="1985"/>
                    <a:pt x="1758" y="1505"/>
                    <a:pt x="2184" y="1117"/>
                  </a:cubicBezTo>
                  <a:cubicBezTo>
                    <a:pt x="2650" y="695"/>
                    <a:pt x="3188" y="509"/>
                    <a:pt x="3732" y="509"/>
                  </a:cubicBezTo>
                  <a:close/>
                  <a:moveTo>
                    <a:pt x="2148" y="4399"/>
                  </a:moveTo>
                  <a:cubicBezTo>
                    <a:pt x="2818" y="4399"/>
                    <a:pt x="3520" y="4796"/>
                    <a:pt x="3741" y="5404"/>
                  </a:cubicBezTo>
                  <a:cubicBezTo>
                    <a:pt x="4123" y="6459"/>
                    <a:pt x="3052" y="7313"/>
                    <a:pt x="2109" y="7380"/>
                  </a:cubicBezTo>
                  <a:cubicBezTo>
                    <a:pt x="2924" y="7171"/>
                    <a:pt x="3734" y="6441"/>
                    <a:pt x="3331" y="5610"/>
                  </a:cubicBezTo>
                  <a:cubicBezTo>
                    <a:pt x="3328" y="5606"/>
                    <a:pt x="3324" y="5604"/>
                    <a:pt x="3320" y="5604"/>
                  </a:cubicBezTo>
                  <a:cubicBezTo>
                    <a:pt x="3314" y="5604"/>
                    <a:pt x="3308" y="5608"/>
                    <a:pt x="3308" y="5615"/>
                  </a:cubicBezTo>
                  <a:cubicBezTo>
                    <a:pt x="3296" y="6237"/>
                    <a:pt x="2939" y="6718"/>
                    <a:pt x="2363" y="6959"/>
                  </a:cubicBezTo>
                  <a:cubicBezTo>
                    <a:pt x="2178" y="7037"/>
                    <a:pt x="2010" y="7070"/>
                    <a:pt x="1851" y="7070"/>
                  </a:cubicBezTo>
                  <a:cubicBezTo>
                    <a:pt x="1650" y="7070"/>
                    <a:pt x="1464" y="7017"/>
                    <a:pt x="1275" y="6934"/>
                  </a:cubicBezTo>
                  <a:cubicBezTo>
                    <a:pt x="1336" y="6929"/>
                    <a:pt x="1397" y="6921"/>
                    <a:pt x="1458" y="6908"/>
                  </a:cubicBezTo>
                  <a:cubicBezTo>
                    <a:pt x="2019" y="6785"/>
                    <a:pt x="2762" y="6291"/>
                    <a:pt x="2644" y="5633"/>
                  </a:cubicBezTo>
                  <a:cubicBezTo>
                    <a:pt x="2640" y="5621"/>
                    <a:pt x="2630" y="5615"/>
                    <a:pt x="2620" y="5615"/>
                  </a:cubicBezTo>
                  <a:cubicBezTo>
                    <a:pt x="2609" y="5615"/>
                    <a:pt x="2598" y="5621"/>
                    <a:pt x="2594" y="5633"/>
                  </a:cubicBezTo>
                  <a:cubicBezTo>
                    <a:pt x="2485" y="6112"/>
                    <a:pt x="1767" y="6653"/>
                    <a:pt x="1214" y="6653"/>
                  </a:cubicBezTo>
                  <a:cubicBezTo>
                    <a:pt x="1118" y="6653"/>
                    <a:pt x="1028" y="6637"/>
                    <a:pt x="946" y="6601"/>
                  </a:cubicBezTo>
                  <a:cubicBezTo>
                    <a:pt x="900" y="6505"/>
                    <a:pt x="855" y="6408"/>
                    <a:pt x="811" y="6309"/>
                  </a:cubicBezTo>
                  <a:lnTo>
                    <a:pt x="811" y="6309"/>
                  </a:lnTo>
                  <a:cubicBezTo>
                    <a:pt x="888" y="6338"/>
                    <a:pt x="969" y="6352"/>
                    <a:pt x="1050" y="6352"/>
                  </a:cubicBezTo>
                  <a:cubicBezTo>
                    <a:pt x="1096" y="6352"/>
                    <a:pt x="1141" y="6348"/>
                    <a:pt x="1185" y="6339"/>
                  </a:cubicBezTo>
                  <a:cubicBezTo>
                    <a:pt x="1608" y="6249"/>
                    <a:pt x="1930" y="5850"/>
                    <a:pt x="2158" y="5507"/>
                  </a:cubicBezTo>
                  <a:cubicBezTo>
                    <a:pt x="2167" y="5490"/>
                    <a:pt x="2154" y="5471"/>
                    <a:pt x="2137" y="5471"/>
                  </a:cubicBezTo>
                  <a:cubicBezTo>
                    <a:pt x="2132" y="5471"/>
                    <a:pt x="2128" y="5472"/>
                    <a:pt x="2124" y="5474"/>
                  </a:cubicBezTo>
                  <a:cubicBezTo>
                    <a:pt x="1859" y="5637"/>
                    <a:pt x="1640" y="5860"/>
                    <a:pt x="1361" y="6003"/>
                  </a:cubicBezTo>
                  <a:cubicBezTo>
                    <a:pt x="1275" y="6047"/>
                    <a:pt x="1196" y="6065"/>
                    <a:pt x="1121" y="6065"/>
                  </a:cubicBezTo>
                  <a:cubicBezTo>
                    <a:pt x="961" y="6065"/>
                    <a:pt x="819" y="5984"/>
                    <a:pt x="673" y="5901"/>
                  </a:cubicBezTo>
                  <a:cubicBezTo>
                    <a:pt x="567" y="5355"/>
                    <a:pt x="931" y="4892"/>
                    <a:pt x="1384" y="4607"/>
                  </a:cubicBezTo>
                  <a:cubicBezTo>
                    <a:pt x="1611" y="4464"/>
                    <a:pt x="1877" y="4399"/>
                    <a:pt x="2148" y="4399"/>
                  </a:cubicBezTo>
                  <a:close/>
                  <a:moveTo>
                    <a:pt x="3507" y="0"/>
                  </a:moveTo>
                  <a:cubicBezTo>
                    <a:pt x="2856" y="0"/>
                    <a:pt x="2210" y="205"/>
                    <a:pt x="1707" y="647"/>
                  </a:cubicBezTo>
                  <a:cubicBezTo>
                    <a:pt x="1083" y="1194"/>
                    <a:pt x="773" y="1847"/>
                    <a:pt x="642" y="2659"/>
                  </a:cubicBezTo>
                  <a:cubicBezTo>
                    <a:pt x="623" y="2779"/>
                    <a:pt x="603" y="2922"/>
                    <a:pt x="586" y="3073"/>
                  </a:cubicBezTo>
                  <a:cubicBezTo>
                    <a:pt x="578" y="3137"/>
                    <a:pt x="573" y="3201"/>
                    <a:pt x="572" y="3265"/>
                  </a:cubicBezTo>
                  <a:cubicBezTo>
                    <a:pt x="549" y="3694"/>
                    <a:pt x="598" y="4160"/>
                    <a:pt x="874" y="4421"/>
                  </a:cubicBezTo>
                  <a:cubicBezTo>
                    <a:pt x="267" y="4958"/>
                    <a:pt x="1" y="5896"/>
                    <a:pt x="408" y="6539"/>
                  </a:cubicBezTo>
                  <a:cubicBezTo>
                    <a:pt x="596" y="7141"/>
                    <a:pt x="1074" y="7638"/>
                    <a:pt x="1772" y="7784"/>
                  </a:cubicBezTo>
                  <a:cubicBezTo>
                    <a:pt x="1892" y="7809"/>
                    <a:pt x="2012" y="7821"/>
                    <a:pt x="2133" y="7821"/>
                  </a:cubicBezTo>
                  <a:cubicBezTo>
                    <a:pt x="2696" y="7821"/>
                    <a:pt x="3259" y="7562"/>
                    <a:pt x="3666" y="7161"/>
                  </a:cubicBezTo>
                  <a:cubicBezTo>
                    <a:pt x="3889" y="7346"/>
                    <a:pt x="4364" y="7441"/>
                    <a:pt x="4556" y="7456"/>
                  </a:cubicBezTo>
                  <a:cubicBezTo>
                    <a:pt x="4603" y="7459"/>
                    <a:pt x="4650" y="7461"/>
                    <a:pt x="4697" y="7461"/>
                  </a:cubicBezTo>
                  <a:cubicBezTo>
                    <a:pt x="5527" y="7461"/>
                    <a:pt x="6372" y="6923"/>
                    <a:pt x="6835" y="6263"/>
                  </a:cubicBezTo>
                  <a:cubicBezTo>
                    <a:pt x="7376" y="5492"/>
                    <a:pt x="7530" y="4595"/>
                    <a:pt x="7406" y="3721"/>
                  </a:cubicBezTo>
                  <a:cubicBezTo>
                    <a:pt x="7745" y="3686"/>
                    <a:pt x="8114" y="3353"/>
                    <a:pt x="8278" y="3117"/>
                  </a:cubicBezTo>
                  <a:cubicBezTo>
                    <a:pt x="8631" y="2612"/>
                    <a:pt x="8611" y="1888"/>
                    <a:pt x="8446" y="1326"/>
                  </a:cubicBezTo>
                  <a:cubicBezTo>
                    <a:pt x="8250" y="656"/>
                    <a:pt x="7749" y="227"/>
                    <a:pt x="7079" y="82"/>
                  </a:cubicBezTo>
                  <a:cubicBezTo>
                    <a:pt x="6999" y="65"/>
                    <a:pt x="6912" y="57"/>
                    <a:pt x="6821" y="57"/>
                  </a:cubicBezTo>
                  <a:cubicBezTo>
                    <a:pt x="6362" y="57"/>
                    <a:pt x="5804" y="268"/>
                    <a:pt x="5493" y="615"/>
                  </a:cubicBezTo>
                  <a:cubicBezTo>
                    <a:pt x="5288" y="486"/>
                    <a:pt x="5070" y="378"/>
                    <a:pt x="4843" y="294"/>
                  </a:cubicBezTo>
                  <a:cubicBezTo>
                    <a:pt x="4427" y="102"/>
                    <a:pt x="3965" y="0"/>
                    <a:pt x="3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7" name="Google Shape;17347;p29"/>
            <p:cNvSpPr/>
            <p:nvPr/>
          </p:nvSpPr>
          <p:spPr>
            <a:xfrm>
              <a:off x="6949950" y="937375"/>
              <a:ext cx="31925" cy="43750"/>
            </a:xfrm>
            <a:custGeom>
              <a:avLst/>
              <a:gdLst/>
              <a:ahLst/>
              <a:cxnLst/>
              <a:rect l="l" t="t" r="r" b="b"/>
              <a:pathLst>
                <a:path w="1277" h="1750" extrusionOk="0">
                  <a:moveTo>
                    <a:pt x="925" y="1"/>
                  </a:moveTo>
                  <a:cubicBezTo>
                    <a:pt x="908" y="1"/>
                    <a:pt x="891" y="8"/>
                    <a:pt x="883" y="27"/>
                  </a:cubicBezTo>
                  <a:cubicBezTo>
                    <a:pt x="774" y="230"/>
                    <a:pt x="840" y="521"/>
                    <a:pt x="850" y="742"/>
                  </a:cubicBezTo>
                  <a:cubicBezTo>
                    <a:pt x="850" y="762"/>
                    <a:pt x="850" y="781"/>
                    <a:pt x="850" y="799"/>
                  </a:cubicBezTo>
                  <a:cubicBezTo>
                    <a:pt x="842" y="796"/>
                    <a:pt x="837" y="791"/>
                    <a:pt x="829" y="788"/>
                  </a:cubicBezTo>
                  <a:cubicBezTo>
                    <a:pt x="771" y="759"/>
                    <a:pt x="703" y="750"/>
                    <a:pt x="637" y="750"/>
                  </a:cubicBezTo>
                  <a:cubicBezTo>
                    <a:pt x="603" y="750"/>
                    <a:pt x="570" y="752"/>
                    <a:pt x="538" y="755"/>
                  </a:cubicBezTo>
                  <a:cubicBezTo>
                    <a:pt x="487" y="760"/>
                    <a:pt x="436" y="773"/>
                    <a:pt x="389" y="793"/>
                  </a:cubicBezTo>
                  <a:cubicBezTo>
                    <a:pt x="366" y="619"/>
                    <a:pt x="336" y="447"/>
                    <a:pt x="295" y="278"/>
                  </a:cubicBezTo>
                  <a:cubicBezTo>
                    <a:pt x="281" y="218"/>
                    <a:pt x="229" y="189"/>
                    <a:pt x="177" y="189"/>
                  </a:cubicBezTo>
                  <a:cubicBezTo>
                    <a:pt x="124" y="189"/>
                    <a:pt x="72" y="219"/>
                    <a:pt x="56" y="278"/>
                  </a:cubicBezTo>
                  <a:cubicBezTo>
                    <a:pt x="0" y="491"/>
                    <a:pt x="21" y="721"/>
                    <a:pt x="33" y="939"/>
                  </a:cubicBezTo>
                  <a:cubicBezTo>
                    <a:pt x="46" y="1162"/>
                    <a:pt x="61" y="1413"/>
                    <a:pt x="128" y="1626"/>
                  </a:cubicBezTo>
                  <a:cubicBezTo>
                    <a:pt x="155" y="1712"/>
                    <a:pt x="218" y="1750"/>
                    <a:pt x="283" y="1750"/>
                  </a:cubicBezTo>
                  <a:cubicBezTo>
                    <a:pt x="367" y="1750"/>
                    <a:pt x="454" y="1686"/>
                    <a:pt x="468" y="1580"/>
                  </a:cubicBezTo>
                  <a:cubicBezTo>
                    <a:pt x="487" y="1418"/>
                    <a:pt x="459" y="1251"/>
                    <a:pt x="433" y="1087"/>
                  </a:cubicBezTo>
                  <a:lnTo>
                    <a:pt x="433" y="1087"/>
                  </a:lnTo>
                  <a:cubicBezTo>
                    <a:pt x="486" y="1096"/>
                    <a:pt x="541" y="1098"/>
                    <a:pt x="589" y="1103"/>
                  </a:cubicBezTo>
                  <a:cubicBezTo>
                    <a:pt x="608" y="1105"/>
                    <a:pt x="627" y="1106"/>
                    <a:pt x="646" y="1106"/>
                  </a:cubicBezTo>
                  <a:cubicBezTo>
                    <a:pt x="716" y="1106"/>
                    <a:pt x="785" y="1092"/>
                    <a:pt x="850" y="1064"/>
                  </a:cubicBezTo>
                  <a:lnTo>
                    <a:pt x="850" y="1064"/>
                  </a:lnTo>
                  <a:cubicBezTo>
                    <a:pt x="847" y="1234"/>
                    <a:pt x="845" y="1405"/>
                    <a:pt x="876" y="1570"/>
                  </a:cubicBezTo>
                  <a:cubicBezTo>
                    <a:pt x="890" y="1650"/>
                    <a:pt x="951" y="1685"/>
                    <a:pt x="1016" y="1685"/>
                  </a:cubicBezTo>
                  <a:cubicBezTo>
                    <a:pt x="1087" y="1685"/>
                    <a:pt x="1162" y="1643"/>
                    <a:pt x="1186" y="1570"/>
                  </a:cubicBezTo>
                  <a:cubicBezTo>
                    <a:pt x="1276" y="1313"/>
                    <a:pt x="1230" y="1008"/>
                    <a:pt x="1199" y="742"/>
                  </a:cubicBezTo>
                  <a:cubicBezTo>
                    <a:pt x="1173" y="514"/>
                    <a:pt x="1160" y="171"/>
                    <a:pt x="968" y="15"/>
                  </a:cubicBezTo>
                  <a:cubicBezTo>
                    <a:pt x="956" y="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8" name="Google Shape;17348;p29"/>
            <p:cNvSpPr/>
            <p:nvPr/>
          </p:nvSpPr>
          <p:spPr>
            <a:xfrm>
              <a:off x="7126850" y="793725"/>
              <a:ext cx="34150" cy="44800"/>
            </a:xfrm>
            <a:custGeom>
              <a:avLst/>
              <a:gdLst/>
              <a:ahLst/>
              <a:cxnLst/>
              <a:rect l="l" t="t" r="r" b="b"/>
              <a:pathLst>
                <a:path w="1366" h="1792" extrusionOk="0">
                  <a:moveTo>
                    <a:pt x="174" y="1"/>
                  </a:moveTo>
                  <a:cubicBezTo>
                    <a:pt x="157" y="1"/>
                    <a:pt x="141" y="8"/>
                    <a:pt x="132" y="26"/>
                  </a:cubicBezTo>
                  <a:cubicBezTo>
                    <a:pt x="1" y="314"/>
                    <a:pt x="104" y="747"/>
                    <a:pt x="101" y="1057"/>
                  </a:cubicBezTo>
                  <a:cubicBezTo>
                    <a:pt x="101" y="1181"/>
                    <a:pt x="40" y="1716"/>
                    <a:pt x="275" y="1716"/>
                  </a:cubicBezTo>
                  <a:cubicBezTo>
                    <a:pt x="496" y="1716"/>
                    <a:pt x="529" y="1272"/>
                    <a:pt x="475" y="835"/>
                  </a:cubicBezTo>
                  <a:lnTo>
                    <a:pt x="475" y="835"/>
                  </a:lnTo>
                  <a:cubicBezTo>
                    <a:pt x="585" y="853"/>
                    <a:pt x="705" y="850"/>
                    <a:pt x="810" y="855"/>
                  </a:cubicBezTo>
                  <a:cubicBezTo>
                    <a:pt x="834" y="855"/>
                    <a:pt x="856" y="852"/>
                    <a:pt x="878" y="852"/>
                  </a:cubicBezTo>
                  <a:cubicBezTo>
                    <a:pt x="878" y="870"/>
                    <a:pt x="882" y="889"/>
                    <a:pt x="882" y="906"/>
                  </a:cubicBezTo>
                  <a:cubicBezTo>
                    <a:pt x="878" y="1204"/>
                    <a:pt x="834" y="1539"/>
                    <a:pt x="1038" y="1777"/>
                  </a:cubicBezTo>
                  <a:cubicBezTo>
                    <a:pt x="1047" y="1787"/>
                    <a:pt x="1059" y="1791"/>
                    <a:pt x="1071" y="1791"/>
                  </a:cubicBezTo>
                  <a:cubicBezTo>
                    <a:pt x="1087" y="1791"/>
                    <a:pt x="1104" y="1783"/>
                    <a:pt x="1113" y="1767"/>
                  </a:cubicBezTo>
                  <a:cubicBezTo>
                    <a:pt x="1261" y="1477"/>
                    <a:pt x="1228" y="1139"/>
                    <a:pt x="1207" y="815"/>
                  </a:cubicBezTo>
                  <a:cubicBezTo>
                    <a:pt x="1246" y="807"/>
                    <a:pt x="1284" y="802"/>
                    <a:pt x="1323" y="793"/>
                  </a:cubicBezTo>
                  <a:cubicBezTo>
                    <a:pt x="1359" y="783"/>
                    <a:pt x="1366" y="737"/>
                    <a:pt x="1335" y="719"/>
                  </a:cubicBezTo>
                  <a:cubicBezTo>
                    <a:pt x="1290" y="692"/>
                    <a:pt x="1246" y="669"/>
                    <a:pt x="1198" y="648"/>
                  </a:cubicBezTo>
                  <a:cubicBezTo>
                    <a:pt x="1190" y="430"/>
                    <a:pt x="1166" y="74"/>
                    <a:pt x="964" y="26"/>
                  </a:cubicBezTo>
                  <a:cubicBezTo>
                    <a:pt x="958" y="25"/>
                    <a:pt x="951" y="24"/>
                    <a:pt x="945" y="24"/>
                  </a:cubicBezTo>
                  <a:cubicBezTo>
                    <a:pt x="914" y="24"/>
                    <a:pt x="885" y="44"/>
                    <a:pt x="877" y="76"/>
                  </a:cubicBezTo>
                  <a:cubicBezTo>
                    <a:pt x="844" y="218"/>
                    <a:pt x="852" y="382"/>
                    <a:pt x="864" y="546"/>
                  </a:cubicBezTo>
                  <a:cubicBezTo>
                    <a:pt x="820" y="540"/>
                    <a:pt x="776" y="536"/>
                    <a:pt x="733" y="536"/>
                  </a:cubicBezTo>
                  <a:cubicBezTo>
                    <a:pt x="626" y="536"/>
                    <a:pt x="525" y="559"/>
                    <a:pt x="442" y="614"/>
                  </a:cubicBezTo>
                  <a:cubicBezTo>
                    <a:pt x="388" y="330"/>
                    <a:pt x="303" y="84"/>
                    <a:pt x="216" y="15"/>
                  </a:cubicBezTo>
                  <a:cubicBezTo>
                    <a:pt x="204" y="7"/>
                    <a:pt x="189" y="1"/>
                    <a:pt x="1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49" name="Google Shape;17349;p29"/>
            <p:cNvSpPr/>
            <p:nvPr/>
          </p:nvSpPr>
          <p:spPr>
            <a:xfrm>
              <a:off x="7058300" y="899825"/>
              <a:ext cx="58525" cy="55325"/>
            </a:xfrm>
            <a:custGeom>
              <a:avLst/>
              <a:gdLst/>
              <a:ahLst/>
              <a:cxnLst/>
              <a:rect l="l" t="t" r="r" b="b"/>
              <a:pathLst>
                <a:path w="2341" h="2213" extrusionOk="0">
                  <a:moveTo>
                    <a:pt x="1143" y="426"/>
                  </a:moveTo>
                  <a:cubicBezTo>
                    <a:pt x="1408" y="426"/>
                    <a:pt x="1639" y="661"/>
                    <a:pt x="1734" y="999"/>
                  </a:cubicBezTo>
                  <a:cubicBezTo>
                    <a:pt x="1852" y="1421"/>
                    <a:pt x="1508" y="1717"/>
                    <a:pt x="1132" y="1803"/>
                  </a:cubicBezTo>
                  <a:cubicBezTo>
                    <a:pt x="1072" y="1816"/>
                    <a:pt x="1015" y="1823"/>
                    <a:pt x="963" y="1823"/>
                  </a:cubicBezTo>
                  <a:cubicBezTo>
                    <a:pt x="798" y="1823"/>
                    <a:pt x="670" y="1760"/>
                    <a:pt x="568" y="1660"/>
                  </a:cubicBezTo>
                  <a:cubicBezTo>
                    <a:pt x="579" y="1649"/>
                    <a:pt x="584" y="1631"/>
                    <a:pt x="581" y="1614"/>
                  </a:cubicBezTo>
                  <a:cubicBezTo>
                    <a:pt x="546" y="1465"/>
                    <a:pt x="459" y="1301"/>
                    <a:pt x="458" y="1147"/>
                  </a:cubicBezTo>
                  <a:cubicBezTo>
                    <a:pt x="454" y="958"/>
                    <a:pt x="586" y="774"/>
                    <a:pt x="709" y="645"/>
                  </a:cubicBezTo>
                  <a:cubicBezTo>
                    <a:pt x="853" y="493"/>
                    <a:pt x="1003" y="426"/>
                    <a:pt x="1143" y="426"/>
                  </a:cubicBezTo>
                  <a:close/>
                  <a:moveTo>
                    <a:pt x="1164" y="0"/>
                  </a:moveTo>
                  <a:cubicBezTo>
                    <a:pt x="921" y="0"/>
                    <a:pt x="665" y="95"/>
                    <a:pt x="435" y="295"/>
                  </a:cubicBezTo>
                  <a:cubicBezTo>
                    <a:pt x="187" y="513"/>
                    <a:pt x="36" y="819"/>
                    <a:pt x="10" y="1147"/>
                  </a:cubicBezTo>
                  <a:cubicBezTo>
                    <a:pt x="0" y="1309"/>
                    <a:pt x="56" y="1478"/>
                    <a:pt x="158" y="1586"/>
                  </a:cubicBezTo>
                  <a:cubicBezTo>
                    <a:pt x="247" y="1956"/>
                    <a:pt x="636" y="2213"/>
                    <a:pt x="1058" y="2213"/>
                  </a:cubicBezTo>
                  <a:cubicBezTo>
                    <a:pt x="1085" y="2213"/>
                    <a:pt x="1113" y="2212"/>
                    <a:pt x="1140" y="2210"/>
                  </a:cubicBezTo>
                  <a:cubicBezTo>
                    <a:pt x="1850" y="2155"/>
                    <a:pt x="2341" y="1517"/>
                    <a:pt x="2141" y="823"/>
                  </a:cubicBezTo>
                  <a:cubicBezTo>
                    <a:pt x="1990" y="296"/>
                    <a:pt x="159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0" name="Google Shape;17350;p29"/>
            <p:cNvSpPr/>
            <p:nvPr/>
          </p:nvSpPr>
          <p:spPr>
            <a:xfrm>
              <a:off x="5736050" y="1152100"/>
              <a:ext cx="847575" cy="801675"/>
            </a:xfrm>
            <a:custGeom>
              <a:avLst/>
              <a:gdLst/>
              <a:ahLst/>
              <a:cxnLst/>
              <a:rect l="l" t="t" r="r" b="b"/>
              <a:pathLst>
                <a:path w="33903" h="32067" extrusionOk="0">
                  <a:moveTo>
                    <a:pt x="15812" y="1431"/>
                  </a:moveTo>
                  <a:lnTo>
                    <a:pt x="15812" y="1431"/>
                  </a:lnTo>
                  <a:cubicBezTo>
                    <a:pt x="15767" y="2081"/>
                    <a:pt x="15861" y="2796"/>
                    <a:pt x="15854" y="3337"/>
                  </a:cubicBezTo>
                  <a:cubicBezTo>
                    <a:pt x="15843" y="4415"/>
                    <a:pt x="15892" y="5335"/>
                    <a:pt x="16081" y="6390"/>
                  </a:cubicBezTo>
                  <a:cubicBezTo>
                    <a:pt x="16089" y="6436"/>
                    <a:pt x="16131" y="6459"/>
                    <a:pt x="16173" y="6459"/>
                  </a:cubicBezTo>
                  <a:cubicBezTo>
                    <a:pt x="16216" y="6459"/>
                    <a:pt x="16258" y="6436"/>
                    <a:pt x="16266" y="6390"/>
                  </a:cubicBezTo>
                  <a:cubicBezTo>
                    <a:pt x="16455" y="5337"/>
                    <a:pt x="16514" y="4415"/>
                    <a:pt x="16491" y="3337"/>
                  </a:cubicBezTo>
                  <a:cubicBezTo>
                    <a:pt x="16481" y="2839"/>
                    <a:pt x="16558" y="2197"/>
                    <a:pt x="16538" y="1595"/>
                  </a:cubicBezTo>
                  <a:lnTo>
                    <a:pt x="16538" y="1595"/>
                  </a:lnTo>
                  <a:cubicBezTo>
                    <a:pt x="17380" y="3766"/>
                    <a:pt x="18697" y="5870"/>
                    <a:pt x="19790" y="7858"/>
                  </a:cubicBezTo>
                  <a:cubicBezTo>
                    <a:pt x="21225" y="10473"/>
                    <a:pt x="22728" y="13050"/>
                    <a:pt x="24243" y="15619"/>
                  </a:cubicBezTo>
                  <a:cubicBezTo>
                    <a:pt x="27117" y="20488"/>
                    <a:pt x="29965" y="25365"/>
                    <a:pt x="32480" y="30427"/>
                  </a:cubicBezTo>
                  <a:cubicBezTo>
                    <a:pt x="32288" y="30362"/>
                    <a:pt x="32101" y="30298"/>
                    <a:pt x="31932" y="30224"/>
                  </a:cubicBezTo>
                  <a:cubicBezTo>
                    <a:pt x="31302" y="29943"/>
                    <a:pt x="30707" y="29589"/>
                    <a:pt x="30060" y="29345"/>
                  </a:cubicBezTo>
                  <a:cubicBezTo>
                    <a:pt x="30053" y="29342"/>
                    <a:pt x="30045" y="29340"/>
                    <a:pt x="30038" y="29340"/>
                  </a:cubicBezTo>
                  <a:cubicBezTo>
                    <a:pt x="29990" y="29340"/>
                    <a:pt x="29969" y="29411"/>
                    <a:pt x="30000" y="29448"/>
                  </a:cubicBezTo>
                  <a:cubicBezTo>
                    <a:pt x="30443" y="29999"/>
                    <a:pt x="31061" y="30337"/>
                    <a:pt x="31686" y="30645"/>
                  </a:cubicBezTo>
                  <a:cubicBezTo>
                    <a:pt x="31830" y="30718"/>
                    <a:pt x="31988" y="30798"/>
                    <a:pt x="32152" y="30877"/>
                  </a:cubicBezTo>
                  <a:cubicBezTo>
                    <a:pt x="31706" y="30896"/>
                    <a:pt x="31248" y="30959"/>
                    <a:pt x="30899" y="30962"/>
                  </a:cubicBezTo>
                  <a:cubicBezTo>
                    <a:pt x="29299" y="30980"/>
                    <a:pt x="27703" y="31028"/>
                    <a:pt x="26104" y="31079"/>
                  </a:cubicBezTo>
                  <a:cubicBezTo>
                    <a:pt x="23067" y="31177"/>
                    <a:pt x="20032" y="31298"/>
                    <a:pt x="16994" y="31349"/>
                  </a:cubicBezTo>
                  <a:cubicBezTo>
                    <a:pt x="16521" y="31357"/>
                    <a:pt x="16049" y="31361"/>
                    <a:pt x="15576" y="31361"/>
                  </a:cubicBezTo>
                  <a:cubicBezTo>
                    <a:pt x="13100" y="31361"/>
                    <a:pt x="10628" y="31264"/>
                    <a:pt x="8152" y="31198"/>
                  </a:cubicBezTo>
                  <a:cubicBezTo>
                    <a:pt x="6695" y="31160"/>
                    <a:pt x="5238" y="31141"/>
                    <a:pt x="3780" y="31141"/>
                  </a:cubicBezTo>
                  <a:cubicBezTo>
                    <a:pt x="3722" y="31141"/>
                    <a:pt x="3664" y="31141"/>
                    <a:pt x="3605" y="31141"/>
                  </a:cubicBezTo>
                  <a:cubicBezTo>
                    <a:pt x="2911" y="31141"/>
                    <a:pt x="2232" y="31179"/>
                    <a:pt x="1551" y="31180"/>
                  </a:cubicBezTo>
                  <a:cubicBezTo>
                    <a:pt x="1870" y="31008"/>
                    <a:pt x="2173" y="30757"/>
                    <a:pt x="2423" y="30588"/>
                  </a:cubicBezTo>
                  <a:cubicBezTo>
                    <a:pt x="2892" y="30270"/>
                    <a:pt x="3366" y="29919"/>
                    <a:pt x="3654" y="29420"/>
                  </a:cubicBezTo>
                  <a:cubicBezTo>
                    <a:pt x="3666" y="29399"/>
                    <a:pt x="3650" y="29375"/>
                    <a:pt x="3628" y="29375"/>
                  </a:cubicBezTo>
                  <a:cubicBezTo>
                    <a:pt x="3625" y="29375"/>
                    <a:pt x="3623" y="29375"/>
                    <a:pt x="3620" y="29376"/>
                  </a:cubicBezTo>
                  <a:cubicBezTo>
                    <a:pt x="3097" y="29551"/>
                    <a:pt x="2624" y="29842"/>
                    <a:pt x="2150" y="30122"/>
                  </a:cubicBezTo>
                  <a:cubicBezTo>
                    <a:pt x="1966" y="30229"/>
                    <a:pt x="1735" y="30335"/>
                    <a:pt x="1507" y="30458"/>
                  </a:cubicBezTo>
                  <a:cubicBezTo>
                    <a:pt x="1804" y="29957"/>
                    <a:pt x="2026" y="29392"/>
                    <a:pt x="2249" y="28895"/>
                  </a:cubicBezTo>
                  <a:cubicBezTo>
                    <a:pt x="2860" y="27535"/>
                    <a:pt x="3436" y="26188"/>
                    <a:pt x="4129" y="24866"/>
                  </a:cubicBezTo>
                  <a:cubicBezTo>
                    <a:pt x="5656" y="21953"/>
                    <a:pt x="7172" y="19033"/>
                    <a:pt x="8733" y="16139"/>
                  </a:cubicBezTo>
                  <a:cubicBezTo>
                    <a:pt x="10162" y="13488"/>
                    <a:pt x="11486" y="10842"/>
                    <a:pt x="12680" y="8077"/>
                  </a:cubicBezTo>
                  <a:cubicBezTo>
                    <a:pt x="13648" y="5836"/>
                    <a:pt x="14653" y="3588"/>
                    <a:pt x="15812" y="1431"/>
                  </a:cubicBezTo>
                  <a:close/>
                  <a:moveTo>
                    <a:pt x="16296" y="0"/>
                  </a:moveTo>
                  <a:cubicBezTo>
                    <a:pt x="16164" y="0"/>
                    <a:pt x="16037" y="109"/>
                    <a:pt x="16082" y="270"/>
                  </a:cubicBezTo>
                  <a:cubicBezTo>
                    <a:pt x="16092" y="301"/>
                    <a:pt x="16104" y="332"/>
                    <a:pt x="16113" y="363"/>
                  </a:cubicBezTo>
                  <a:cubicBezTo>
                    <a:pt x="16069" y="432"/>
                    <a:pt x="16031" y="503"/>
                    <a:pt x="15999" y="577"/>
                  </a:cubicBezTo>
                  <a:cubicBezTo>
                    <a:pt x="14432" y="2663"/>
                    <a:pt x="13351" y="4986"/>
                    <a:pt x="12288" y="7368"/>
                  </a:cubicBezTo>
                  <a:cubicBezTo>
                    <a:pt x="11069" y="10098"/>
                    <a:pt x="9770" y="12737"/>
                    <a:pt x="8330" y="15357"/>
                  </a:cubicBezTo>
                  <a:cubicBezTo>
                    <a:pt x="6745" y="18241"/>
                    <a:pt x="5221" y="21157"/>
                    <a:pt x="3684" y="24066"/>
                  </a:cubicBezTo>
                  <a:cubicBezTo>
                    <a:pt x="3036" y="25290"/>
                    <a:pt x="2429" y="26507"/>
                    <a:pt x="1883" y="27780"/>
                  </a:cubicBezTo>
                  <a:cubicBezTo>
                    <a:pt x="1397" y="28907"/>
                    <a:pt x="636" y="29973"/>
                    <a:pt x="226" y="31113"/>
                  </a:cubicBezTo>
                  <a:cubicBezTo>
                    <a:pt x="193" y="31110"/>
                    <a:pt x="162" y="31110"/>
                    <a:pt x="129" y="31106"/>
                  </a:cubicBezTo>
                  <a:cubicBezTo>
                    <a:pt x="125" y="31106"/>
                    <a:pt x="120" y="31106"/>
                    <a:pt x="116" y="31106"/>
                  </a:cubicBezTo>
                  <a:cubicBezTo>
                    <a:pt x="26" y="31106"/>
                    <a:pt x="1" y="31231"/>
                    <a:pt x="54" y="31289"/>
                  </a:cubicBezTo>
                  <a:cubicBezTo>
                    <a:pt x="464" y="31738"/>
                    <a:pt x="1014" y="31810"/>
                    <a:pt x="1583" y="31810"/>
                  </a:cubicBezTo>
                  <a:cubicBezTo>
                    <a:pt x="1753" y="31810"/>
                    <a:pt x="1924" y="31803"/>
                    <a:pt x="2094" y="31799"/>
                  </a:cubicBezTo>
                  <a:cubicBezTo>
                    <a:pt x="2598" y="31786"/>
                    <a:pt x="3101" y="31781"/>
                    <a:pt x="3604" y="31781"/>
                  </a:cubicBezTo>
                  <a:cubicBezTo>
                    <a:pt x="4516" y="31781"/>
                    <a:pt x="5427" y="31798"/>
                    <a:pt x="6340" y="31817"/>
                  </a:cubicBezTo>
                  <a:cubicBezTo>
                    <a:pt x="9411" y="31877"/>
                    <a:pt x="12480" y="32058"/>
                    <a:pt x="15554" y="32066"/>
                  </a:cubicBezTo>
                  <a:cubicBezTo>
                    <a:pt x="15674" y="32066"/>
                    <a:pt x="15793" y="32067"/>
                    <a:pt x="15913" y="32067"/>
                  </a:cubicBezTo>
                  <a:cubicBezTo>
                    <a:pt x="18990" y="32067"/>
                    <a:pt x="22068" y="31947"/>
                    <a:pt x="25144" y="31850"/>
                  </a:cubicBezTo>
                  <a:cubicBezTo>
                    <a:pt x="26743" y="31800"/>
                    <a:pt x="28340" y="31756"/>
                    <a:pt x="29939" y="31733"/>
                  </a:cubicBezTo>
                  <a:cubicBezTo>
                    <a:pt x="29979" y="31732"/>
                    <a:pt x="30019" y="31732"/>
                    <a:pt x="30059" y="31732"/>
                  </a:cubicBezTo>
                  <a:cubicBezTo>
                    <a:pt x="30574" y="31732"/>
                    <a:pt x="31134" y="31777"/>
                    <a:pt x="31686" y="31777"/>
                  </a:cubicBezTo>
                  <a:cubicBezTo>
                    <a:pt x="32165" y="31777"/>
                    <a:pt x="32639" y="31743"/>
                    <a:pt x="33072" y="31617"/>
                  </a:cubicBezTo>
                  <a:cubicBezTo>
                    <a:pt x="33077" y="31626"/>
                    <a:pt x="33082" y="31638"/>
                    <a:pt x="33089" y="31649"/>
                  </a:cubicBezTo>
                  <a:cubicBezTo>
                    <a:pt x="33157" y="31791"/>
                    <a:pt x="33269" y="31849"/>
                    <a:pt x="33383" y="31849"/>
                  </a:cubicBezTo>
                  <a:cubicBezTo>
                    <a:pt x="33636" y="31849"/>
                    <a:pt x="33903" y="31567"/>
                    <a:pt x="33756" y="31261"/>
                  </a:cubicBezTo>
                  <a:cubicBezTo>
                    <a:pt x="31187" y="25888"/>
                    <a:pt x="28089" y="20783"/>
                    <a:pt x="25062" y="15662"/>
                  </a:cubicBezTo>
                  <a:cubicBezTo>
                    <a:pt x="23545" y="13093"/>
                    <a:pt x="22026" y="10522"/>
                    <a:pt x="20580" y="7911"/>
                  </a:cubicBezTo>
                  <a:cubicBezTo>
                    <a:pt x="19865" y="6617"/>
                    <a:pt x="19178" y="5309"/>
                    <a:pt x="18495" y="3997"/>
                  </a:cubicBezTo>
                  <a:cubicBezTo>
                    <a:pt x="17829" y="2712"/>
                    <a:pt x="17280" y="1310"/>
                    <a:pt x="16483" y="101"/>
                  </a:cubicBezTo>
                  <a:cubicBezTo>
                    <a:pt x="16436" y="31"/>
                    <a:pt x="16365" y="0"/>
                    <a:pt x="16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1" name="Google Shape;17351;p29"/>
            <p:cNvSpPr/>
            <p:nvPr/>
          </p:nvSpPr>
          <p:spPr>
            <a:xfrm>
              <a:off x="6130350" y="1363450"/>
              <a:ext cx="20075" cy="83100"/>
            </a:xfrm>
            <a:custGeom>
              <a:avLst/>
              <a:gdLst/>
              <a:ahLst/>
              <a:cxnLst/>
              <a:rect l="l" t="t" r="r" b="b"/>
              <a:pathLst>
                <a:path w="803" h="3324" extrusionOk="0">
                  <a:moveTo>
                    <a:pt x="401" y="0"/>
                  </a:moveTo>
                  <a:cubicBezTo>
                    <a:pt x="367" y="0"/>
                    <a:pt x="333" y="20"/>
                    <a:pt x="322" y="61"/>
                  </a:cubicBezTo>
                  <a:cubicBezTo>
                    <a:pt x="0" y="1012"/>
                    <a:pt x="51" y="2285"/>
                    <a:pt x="297" y="3246"/>
                  </a:cubicBezTo>
                  <a:cubicBezTo>
                    <a:pt x="310" y="3298"/>
                    <a:pt x="355" y="3324"/>
                    <a:pt x="401" y="3324"/>
                  </a:cubicBezTo>
                  <a:cubicBezTo>
                    <a:pt x="446" y="3324"/>
                    <a:pt x="492" y="3298"/>
                    <a:pt x="506" y="3246"/>
                  </a:cubicBezTo>
                  <a:cubicBezTo>
                    <a:pt x="752" y="2285"/>
                    <a:pt x="802" y="1012"/>
                    <a:pt x="481" y="61"/>
                  </a:cubicBezTo>
                  <a:cubicBezTo>
                    <a:pt x="469" y="20"/>
                    <a:pt x="435" y="0"/>
                    <a:pt x="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2" name="Google Shape;17352;p29"/>
            <p:cNvSpPr/>
            <p:nvPr/>
          </p:nvSpPr>
          <p:spPr>
            <a:xfrm>
              <a:off x="6134025" y="1672000"/>
              <a:ext cx="28500" cy="58225"/>
            </a:xfrm>
            <a:custGeom>
              <a:avLst/>
              <a:gdLst/>
              <a:ahLst/>
              <a:cxnLst/>
              <a:rect l="l" t="t" r="r" b="b"/>
              <a:pathLst>
                <a:path w="1140" h="2329" extrusionOk="0">
                  <a:moveTo>
                    <a:pt x="616" y="1"/>
                  </a:moveTo>
                  <a:cubicBezTo>
                    <a:pt x="609" y="1"/>
                    <a:pt x="601" y="3"/>
                    <a:pt x="595" y="7"/>
                  </a:cubicBezTo>
                  <a:cubicBezTo>
                    <a:pt x="276" y="196"/>
                    <a:pt x="303" y="849"/>
                    <a:pt x="339" y="1178"/>
                  </a:cubicBezTo>
                  <a:cubicBezTo>
                    <a:pt x="344" y="1218"/>
                    <a:pt x="355" y="1257"/>
                    <a:pt x="372" y="1293"/>
                  </a:cubicBezTo>
                  <a:cubicBezTo>
                    <a:pt x="327" y="1326"/>
                    <a:pt x="291" y="1365"/>
                    <a:pt x="262" y="1411"/>
                  </a:cubicBezTo>
                  <a:cubicBezTo>
                    <a:pt x="260" y="1408"/>
                    <a:pt x="258" y="1405"/>
                    <a:pt x="255" y="1401"/>
                  </a:cubicBezTo>
                  <a:cubicBezTo>
                    <a:pt x="244" y="1426"/>
                    <a:pt x="237" y="1451"/>
                    <a:pt x="227" y="1475"/>
                  </a:cubicBezTo>
                  <a:cubicBezTo>
                    <a:pt x="226" y="1478"/>
                    <a:pt x="222" y="1483"/>
                    <a:pt x="221" y="1488"/>
                  </a:cubicBezTo>
                  <a:cubicBezTo>
                    <a:pt x="167" y="1508"/>
                    <a:pt x="124" y="1547"/>
                    <a:pt x="98" y="1598"/>
                  </a:cubicBezTo>
                  <a:cubicBezTo>
                    <a:pt x="67" y="1656"/>
                    <a:pt x="63" y="1710"/>
                    <a:pt x="48" y="1764"/>
                  </a:cubicBezTo>
                  <a:cubicBezTo>
                    <a:pt x="1" y="1948"/>
                    <a:pt x="126" y="2128"/>
                    <a:pt x="288" y="2179"/>
                  </a:cubicBezTo>
                  <a:cubicBezTo>
                    <a:pt x="295" y="2185"/>
                    <a:pt x="296" y="2194"/>
                    <a:pt x="303" y="2200"/>
                  </a:cubicBezTo>
                  <a:cubicBezTo>
                    <a:pt x="380" y="2287"/>
                    <a:pt x="501" y="2329"/>
                    <a:pt x="623" y="2329"/>
                  </a:cubicBezTo>
                  <a:cubicBezTo>
                    <a:pt x="774" y="2329"/>
                    <a:pt x="928" y="2265"/>
                    <a:pt x="1005" y="2143"/>
                  </a:cubicBezTo>
                  <a:cubicBezTo>
                    <a:pt x="1023" y="2125"/>
                    <a:pt x="1039" y="2107"/>
                    <a:pt x="1054" y="2087"/>
                  </a:cubicBezTo>
                  <a:cubicBezTo>
                    <a:pt x="1069" y="2067"/>
                    <a:pt x="1137" y="1903"/>
                    <a:pt x="1128" y="1903"/>
                  </a:cubicBezTo>
                  <a:lnTo>
                    <a:pt x="1128" y="1903"/>
                  </a:lnTo>
                  <a:cubicBezTo>
                    <a:pt x="1126" y="1903"/>
                    <a:pt x="1118" y="1914"/>
                    <a:pt x="1104" y="1941"/>
                  </a:cubicBezTo>
                  <a:lnTo>
                    <a:pt x="1104" y="1941"/>
                  </a:lnTo>
                  <a:cubicBezTo>
                    <a:pt x="1140" y="1869"/>
                    <a:pt x="1125" y="1781"/>
                    <a:pt x="1069" y="1723"/>
                  </a:cubicBezTo>
                  <a:lnTo>
                    <a:pt x="1033" y="1685"/>
                  </a:lnTo>
                  <a:cubicBezTo>
                    <a:pt x="1033" y="1661"/>
                    <a:pt x="1034" y="1636"/>
                    <a:pt x="1034" y="1613"/>
                  </a:cubicBezTo>
                  <a:cubicBezTo>
                    <a:pt x="1039" y="1480"/>
                    <a:pt x="975" y="1355"/>
                    <a:pt x="865" y="1283"/>
                  </a:cubicBezTo>
                  <a:cubicBezTo>
                    <a:pt x="880" y="1249"/>
                    <a:pt x="888" y="1214"/>
                    <a:pt x="893" y="1178"/>
                  </a:cubicBezTo>
                  <a:cubicBezTo>
                    <a:pt x="929" y="849"/>
                    <a:pt x="956" y="196"/>
                    <a:pt x="637" y="7"/>
                  </a:cubicBezTo>
                  <a:cubicBezTo>
                    <a:pt x="631" y="3"/>
                    <a:pt x="623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3" name="Google Shape;17353;p29"/>
            <p:cNvSpPr/>
            <p:nvPr/>
          </p:nvSpPr>
          <p:spPr>
            <a:xfrm>
              <a:off x="5915525" y="1806425"/>
              <a:ext cx="74200" cy="40075"/>
            </a:xfrm>
            <a:custGeom>
              <a:avLst/>
              <a:gdLst/>
              <a:ahLst/>
              <a:cxnLst/>
              <a:rect l="l" t="t" r="r" b="b"/>
              <a:pathLst>
                <a:path w="2968" h="1603" extrusionOk="0">
                  <a:moveTo>
                    <a:pt x="2841" y="1"/>
                  </a:moveTo>
                  <a:cubicBezTo>
                    <a:pt x="2834" y="1"/>
                    <a:pt x="2826" y="2"/>
                    <a:pt x="2817" y="4"/>
                  </a:cubicBezTo>
                  <a:cubicBezTo>
                    <a:pt x="2327" y="104"/>
                    <a:pt x="1869" y="362"/>
                    <a:pt x="1423" y="575"/>
                  </a:cubicBezTo>
                  <a:cubicBezTo>
                    <a:pt x="882" y="832"/>
                    <a:pt x="401" y="1031"/>
                    <a:pt x="27" y="1502"/>
                  </a:cubicBezTo>
                  <a:cubicBezTo>
                    <a:pt x="0" y="1535"/>
                    <a:pt x="10" y="1602"/>
                    <a:pt x="61" y="1602"/>
                  </a:cubicBezTo>
                  <a:cubicBezTo>
                    <a:pt x="63" y="1602"/>
                    <a:pt x="66" y="1602"/>
                    <a:pt x="68" y="1602"/>
                  </a:cubicBezTo>
                  <a:cubicBezTo>
                    <a:pt x="606" y="1533"/>
                    <a:pt x="1005" y="1321"/>
                    <a:pt x="1489" y="1065"/>
                  </a:cubicBezTo>
                  <a:cubicBezTo>
                    <a:pt x="1979" y="809"/>
                    <a:pt x="2527" y="573"/>
                    <a:pt x="2908" y="161"/>
                  </a:cubicBezTo>
                  <a:cubicBezTo>
                    <a:pt x="2967" y="100"/>
                    <a:pt x="2920" y="1"/>
                    <a:pt x="28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4" name="Google Shape;17354;p29"/>
            <p:cNvSpPr/>
            <p:nvPr/>
          </p:nvSpPr>
          <p:spPr>
            <a:xfrm>
              <a:off x="6219775" y="1756100"/>
              <a:ext cx="88875" cy="45425"/>
            </a:xfrm>
            <a:custGeom>
              <a:avLst/>
              <a:gdLst/>
              <a:ahLst/>
              <a:cxnLst/>
              <a:rect l="l" t="t" r="r" b="b"/>
              <a:pathLst>
                <a:path w="3555" h="1817" extrusionOk="0">
                  <a:moveTo>
                    <a:pt x="82" y="1"/>
                  </a:moveTo>
                  <a:cubicBezTo>
                    <a:pt x="29" y="1"/>
                    <a:pt x="0" y="77"/>
                    <a:pt x="52" y="106"/>
                  </a:cubicBezTo>
                  <a:cubicBezTo>
                    <a:pt x="639" y="442"/>
                    <a:pt x="1231" y="764"/>
                    <a:pt x="1822" y="1092"/>
                  </a:cubicBezTo>
                  <a:cubicBezTo>
                    <a:pt x="2342" y="1381"/>
                    <a:pt x="2842" y="1727"/>
                    <a:pt x="3439" y="1815"/>
                  </a:cubicBezTo>
                  <a:cubicBezTo>
                    <a:pt x="3444" y="1816"/>
                    <a:pt x="3449" y="1816"/>
                    <a:pt x="3454" y="1816"/>
                  </a:cubicBezTo>
                  <a:cubicBezTo>
                    <a:pt x="3516" y="1816"/>
                    <a:pt x="3554" y="1749"/>
                    <a:pt x="3510" y="1695"/>
                  </a:cubicBezTo>
                  <a:cubicBezTo>
                    <a:pt x="3119" y="1236"/>
                    <a:pt x="2565" y="995"/>
                    <a:pt x="2030" y="736"/>
                  </a:cubicBezTo>
                  <a:cubicBezTo>
                    <a:pt x="1405" y="432"/>
                    <a:pt x="770" y="180"/>
                    <a:pt x="96" y="3"/>
                  </a:cubicBezTo>
                  <a:cubicBezTo>
                    <a:pt x="91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5" name="Google Shape;17355;p29"/>
            <p:cNvSpPr/>
            <p:nvPr/>
          </p:nvSpPr>
          <p:spPr>
            <a:xfrm>
              <a:off x="6374300" y="1834800"/>
              <a:ext cx="62250" cy="26900"/>
            </a:xfrm>
            <a:custGeom>
              <a:avLst/>
              <a:gdLst/>
              <a:ahLst/>
              <a:cxnLst/>
              <a:rect l="l" t="t" r="r" b="b"/>
              <a:pathLst>
                <a:path w="2490" h="1076" extrusionOk="0">
                  <a:moveTo>
                    <a:pt x="47" y="1"/>
                  </a:moveTo>
                  <a:cubicBezTo>
                    <a:pt x="11" y="1"/>
                    <a:pt x="0" y="60"/>
                    <a:pt x="31" y="83"/>
                  </a:cubicBezTo>
                  <a:cubicBezTo>
                    <a:pt x="385" y="355"/>
                    <a:pt x="710" y="577"/>
                    <a:pt x="1123" y="754"/>
                  </a:cubicBezTo>
                  <a:cubicBezTo>
                    <a:pt x="1449" y="891"/>
                    <a:pt x="1837" y="1076"/>
                    <a:pt x="2196" y="1076"/>
                  </a:cubicBezTo>
                  <a:cubicBezTo>
                    <a:pt x="2206" y="1076"/>
                    <a:pt x="2215" y="1076"/>
                    <a:pt x="2224" y="1075"/>
                  </a:cubicBezTo>
                  <a:cubicBezTo>
                    <a:pt x="2368" y="1070"/>
                    <a:pt x="2490" y="865"/>
                    <a:pt x="2355" y="760"/>
                  </a:cubicBezTo>
                  <a:cubicBezTo>
                    <a:pt x="2058" y="527"/>
                    <a:pt x="1653" y="455"/>
                    <a:pt x="1294" y="352"/>
                  </a:cubicBezTo>
                  <a:cubicBezTo>
                    <a:pt x="889" y="235"/>
                    <a:pt x="454" y="163"/>
                    <a:pt x="63" y="4"/>
                  </a:cubicBezTo>
                  <a:cubicBezTo>
                    <a:pt x="58" y="2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6" name="Google Shape;17356;p29"/>
            <p:cNvSpPr/>
            <p:nvPr/>
          </p:nvSpPr>
          <p:spPr>
            <a:xfrm>
              <a:off x="6010300" y="1539550"/>
              <a:ext cx="269400" cy="298950"/>
            </a:xfrm>
            <a:custGeom>
              <a:avLst/>
              <a:gdLst/>
              <a:ahLst/>
              <a:cxnLst/>
              <a:rect l="l" t="t" r="r" b="b"/>
              <a:pathLst>
                <a:path w="10776" h="11958" extrusionOk="0">
                  <a:moveTo>
                    <a:pt x="7377" y="1901"/>
                  </a:moveTo>
                  <a:cubicBezTo>
                    <a:pt x="7791" y="1901"/>
                    <a:pt x="8206" y="1907"/>
                    <a:pt x="8620" y="1919"/>
                  </a:cubicBezTo>
                  <a:cubicBezTo>
                    <a:pt x="8929" y="1929"/>
                    <a:pt x="9328" y="2025"/>
                    <a:pt x="9690" y="2025"/>
                  </a:cubicBezTo>
                  <a:cubicBezTo>
                    <a:pt x="9738" y="2025"/>
                    <a:pt x="9786" y="2023"/>
                    <a:pt x="9833" y="2019"/>
                  </a:cubicBezTo>
                  <a:cubicBezTo>
                    <a:pt x="9845" y="2050"/>
                    <a:pt x="9856" y="2082"/>
                    <a:pt x="9873" y="2111"/>
                  </a:cubicBezTo>
                  <a:cubicBezTo>
                    <a:pt x="9879" y="2124"/>
                    <a:pt x="9884" y="2134"/>
                    <a:pt x="9889" y="2144"/>
                  </a:cubicBezTo>
                  <a:cubicBezTo>
                    <a:pt x="9451" y="2605"/>
                    <a:pt x="9228" y="3220"/>
                    <a:pt x="8948" y="3797"/>
                  </a:cubicBezTo>
                  <a:cubicBezTo>
                    <a:pt x="8519" y="4685"/>
                    <a:pt x="8127" y="5590"/>
                    <a:pt x="7734" y="6493"/>
                  </a:cubicBezTo>
                  <a:cubicBezTo>
                    <a:pt x="7091" y="7967"/>
                    <a:pt x="6205" y="9439"/>
                    <a:pt x="5665" y="10966"/>
                  </a:cubicBezTo>
                  <a:cubicBezTo>
                    <a:pt x="4750" y="9250"/>
                    <a:pt x="3849" y="7528"/>
                    <a:pt x="2906" y="5827"/>
                  </a:cubicBezTo>
                  <a:cubicBezTo>
                    <a:pt x="2414" y="4941"/>
                    <a:pt x="1900" y="4066"/>
                    <a:pt x="1372" y="3202"/>
                  </a:cubicBezTo>
                  <a:cubicBezTo>
                    <a:pt x="1164" y="2861"/>
                    <a:pt x="964" y="2477"/>
                    <a:pt x="675" y="2205"/>
                  </a:cubicBezTo>
                  <a:cubicBezTo>
                    <a:pt x="685" y="2193"/>
                    <a:pt x="695" y="2180"/>
                    <a:pt x="704" y="2167"/>
                  </a:cubicBezTo>
                  <a:cubicBezTo>
                    <a:pt x="840" y="2190"/>
                    <a:pt x="981" y="2199"/>
                    <a:pt x="1124" y="2199"/>
                  </a:cubicBezTo>
                  <a:cubicBezTo>
                    <a:pt x="1557" y="2199"/>
                    <a:pt x="2010" y="2117"/>
                    <a:pt x="2406" y="2090"/>
                  </a:cubicBezTo>
                  <a:cubicBezTo>
                    <a:pt x="3326" y="2027"/>
                    <a:pt x="4248" y="1985"/>
                    <a:pt x="5170" y="1950"/>
                  </a:cubicBezTo>
                  <a:lnTo>
                    <a:pt x="5170" y="1950"/>
                  </a:lnTo>
                  <a:cubicBezTo>
                    <a:pt x="5153" y="2316"/>
                    <a:pt x="5170" y="2689"/>
                    <a:pt x="5368" y="2976"/>
                  </a:cubicBezTo>
                  <a:cubicBezTo>
                    <a:pt x="5385" y="3003"/>
                    <a:pt x="5415" y="3017"/>
                    <a:pt x="5444" y="3017"/>
                  </a:cubicBezTo>
                  <a:cubicBezTo>
                    <a:pt x="5473" y="3017"/>
                    <a:pt x="5503" y="3003"/>
                    <a:pt x="5521" y="2976"/>
                  </a:cubicBezTo>
                  <a:cubicBezTo>
                    <a:pt x="5729" y="2674"/>
                    <a:pt x="5727" y="2295"/>
                    <a:pt x="5709" y="1929"/>
                  </a:cubicBezTo>
                  <a:cubicBezTo>
                    <a:pt x="6265" y="1911"/>
                    <a:pt x="6821" y="1901"/>
                    <a:pt x="7377" y="1901"/>
                  </a:cubicBezTo>
                  <a:close/>
                  <a:moveTo>
                    <a:pt x="5444" y="1"/>
                  </a:moveTo>
                  <a:cubicBezTo>
                    <a:pt x="5433" y="1"/>
                    <a:pt x="5422" y="6"/>
                    <a:pt x="5416" y="18"/>
                  </a:cubicBezTo>
                  <a:cubicBezTo>
                    <a:pt x="5189" y="397"/>
                    <a:pt x="5211" y="876"/>
                    <a:pt x="5203" y="1311"/>
                  </a:cubicBezTo>
                  <a:cubicBezTo>
                    <a:pt x="4379" y="1350"/>
                    <a:pt x="3557" y="1402"/>
                    <a:pt x="2737" y="1468"/>
                  </a:cubicBezTo>
                  <a:cubicBezTo>
                    <a:pt x="2156" y="1514"/>
                    <a:pt x="1320" y="1475"/>
                    <a:pt x="703" y="1688"/>
                  </a:cubicBezTo>
                  <a:cubicBezTo>
                    <a:pt x="641" y="1615"/>
                    <a:pt x="551" y="1573"/>
                    <a:pt x="456" y="1573"/>
                  </a:cubicBezTo>
                  <a:cubicBezTo>
                    <a:pt x="452" y="1573"/>
                    <a:pt x="449" y="1573"/>
                    <a:pt x="445" y="1573"/>
                  </a:cubicBezTo>
                  <a:cubicBezTo>
                    <a:pt x="60" y="1573"/>
                    <a:pt x="1" y="2065"/>
                    <a:pt x="255" y="2234"/>
                  </a:cubicBezTo>
                  <a:cubicBezTo>
                    <a:pt x="350" y="2685"/>
                    <a:pt x="665" y="3074"/>
                    <a:pt x="905" y="3474"/>
                  </a:cubicBezTo>
                  <a:cubicBezTo>
                    <a:pt x="1425" y="4345"/>
                    <a:pt x="1922" y="5228"/>
                    <a:pt x="2409" y="6115"/>
                  </a:cubicBezTo>
                  <a:cubicBezTo>
                    <a:pt x="2753" y="6745"/>
                    <a:pt x="3096" y="7375"/>
                    <a:pt x="3436" y="8005"/>
                  </a:cubicBezTo>
                  <a:cubicBezTo>
                    <a:pt x="3106" y="8123"/>
                    <a:pt x="2789" y="8284"/>
                    <a:pt x="2484" y="8456"/>
                  </a:cubicBezTo>
                  <a:cubicBezTo>
                    <a:pt x="2204" y="8614"/>
                    <a:pt x="1617" y="8804"/>
                    <a:pt x="1566" y="9163"/>
                  </a:cubicBezTo>
                  <a:cubicBezTo>
                    <a:pt x="1553" y="9247"/>
                    <a:pt x="1585" y="9313"/>
                    <a:pt x="1666" y="9342"/>
                  </a:cubicBezTo>
                  <a:cubicBezTo>
                    <a:pt x="1710" y="9358"/>
                    <a:pt x="1755" y="9366"/>
                    <a:pt x="1802" y="9366"/>
                  </a:cubicBezTo>
                  <a:cubicBezTo>
                    <a:pt x="2121" y="9366"/>
                    <a:pt x="2492" y="9030"/>
                    <a:pt x="2734" y="8883"/>
                  </a:cubicBezTo>
                  <a:cubicBezTo>
                    <a:pt x="3031" y="8704"/>
                    <a:pt x="3324" y="8510"/>
                    <a:pt x="3585" y="8281"/>
                  </a:cubicBezTo>
                  <a:cubicBezTo>
                    <a:pt x="4125" y="9278"/>
                    <a:pt x="4666" y="10275"/>
                    <a:pt x="5209" y="11271"/>
                  </a:cubicBezTo>
                  <a:cubicBezTo>
                    <a:pt x="5224" y="11299"/>
                    <a:pt x="5245" y="11324"/>
                    <a:pt x="5270" y="11345"/>
                  </a:cubicBezTo>
                  <a:cubicBezTo>
                    <a:pt x="5263" y="11360"/>
                    <a:pt x="5253" y="11373"/>
                    <a:pt x="5248" y="11389"/>
                  </a:cubicBezTo>
                  <a:cubicBezTo>
                    <a:pt x="5086" y="11537"/>
                    <a:pt x="5140" y="11857"/>
                    <a:pt x="5401" y="11904"/>
                  </a:cubicBezTo>
                  <a:cubicBezTo>
                    <a:pt x="5406" y="11908"/>
                    <a:pt x="5409" y="11913"/>
                    <a:pt x="5414" y="11916"/>
                  </a:cubicBezTo>
                  <a:cubicBezTo>
                    <a:pt x="5459" y="11945"/>
                    <a:pt x="5511" y="11958"/>
                    <a:pt x="5564" y="11958"/>
                  </a:cubicBezTo>
                  <a:cubicBezTo>
                    <a:pt x="5631" y="11958"/>
                    <a:pt x="5699" y="11937"/>
                    <a:pt x="5755" y="11904"/>
                  </a:cubicBezTo>
                  <a:cubicBezTo>
                    <a:pt x="5834" y="11858"/>
                    <a:pt x="5875" y="11786"/>
                    <a:pt x="5913" y="11712"/>
                  </a:cubicBezTo>
                  <a:cubicBezTo>
                    <a:pt x="5947" y="11673"/>
                    <a:pt x="5974" y="11627"/>
                    <a:pt x="5990" y="11576"/>
                  </a:cubicBezTo>
                  <a:cubicBezTo>
                    <a:pt x="5993" y="11571"/>
                    <a:pt x="5996" y="11565"/>
                    <a:pt x="6000" y="11558"/>
                  </a:cubicBezTo>
                  <a:lnTo>
                    <a:pt x="5995" y="11558"/>
                  </a:lnTo>
                  <a:cubicBezTo>
                    <a:pt x="6000" y="11543"/>
                    <a:pt x="6006" y="11529"/>
                    <a:pt x="6010" y="11514"/>
                  </a:cubicBezTo>
                  <a:lnTo>
                    <a:pt x="6010" y="11514"/>
                  </a:lnTo>
                  <a:cubicBezTo>
                    <a:pt x="6006" y="11530"/>
                    <a:pt x="6001" y="11550"/>
                    <a:pt x="5998" y="11575"/>
                  </a:cubicBezTo>
                  <a:cubicBezTo>
                    <a:pt x="6018" y="11543"/>
                    <a:pt x="6031" y="11507"/>
                    <a:pt x="6037" y="11471"/>
                  </a:cubicBezTo>
                  <a:cubicBezTo>
                    <a:pt x="6059" y="11363"/>
                    <a:pt x="6033" y="11251"/>
                    <a:pt x="5967" y="11165"/>
                  </a:cubicBezTo>
                  <a:cubicBezTo>
                    <a:pt x="6925" y="10043"/>
                    <a:pt x="7484" y="8489"/>
                    <a:pt x="8068" y="7177"/>
                  </a:cubicBezTo>
                  <a:cubicBezTo>
                    <a:pt x="8470" y="6274"/>
                    <a:pt x="8859" y="5369"/>
                    <a:pt x="9267" y="4472"/>
                  </a:cubicBezTo>
                  <a:cubicBezTo>
                    <a:pt x="9579" y="3788"/>
                    <a:pt x="10045" y="3113"/>
                    <a:pt x="10227" y="2382"/>
                  </a:cubicBezTo>
                  <a:lnTo>
                    <a:pt x="10230" y="2382"/>
                  </a:lnTo>
                  <a:cubicBezTo>
                    <a:pt x="10264" y="2396"/>
                    <a:pt x="10299" y="2402"/>
                    <a:pt x="10334" y="2402"/>
                  </a:cubicBezTo>
                  <a:cubicBezTo>
                    <a:pt x="10556" y="2402"/>
                    <a:pt x="10776" y="2141"/>
                    <a:pt x="10686" y="1926"/>
                  </a:cubicBezTo>
                  <a:cubicBezTo>
                    <a:pt x="10596" y="1706"/>
                    <a:pt x="10485" y="1558"/>
                    <a:pt x="10245" y="1494"/>
                  </a:cubicBezTo>
                  <a:cubicBezTo>
                    <a:pt x="10242" y="1494"/>
                    <a:pt x="10239" y="1494"/>
                    <a:pt x="10235" y="1493"/>
                  </a:cubicBezTo>
                  <a:cubicBezTo>
                    <a:pt x="9904" y="1224"/>
                    <a:pt x="9336" y="1293"/>
                    <a:pt x="8925" y="1270"/>
                  </a:cubicBezTo>
                  <a:cubicBezTo>
                    <a:pt x="8504" y="1247"/>
                    <a:pt x="8083" y="1238"/>
                    <a:pt x="7662" y="1238"/>
                  </a:cubicBezTo>
                  <a:cubicBezTo>
                    <a:pt x="7077" y="1238"/>
                    <a:pt x="6491" y="1255"/>
                    <a:pt x="5906" y="1276"/>
                  </a:cubicBezTo>
                  <a:cubicBezTo>
                    <a:pt x="5836" y="1279"/>
                    <a:pt x="5764" y="1284"/>
                    <a:pt x="5691" y="1288"/>
                  </a:cubicBezTo>
                  <a:cubicBezTo>
                    <a:pt x="5691" y="851"/>
                    <a:pt x="5691" y="382"/>
                    <a:pt x="5473" y="18"/>
                  </a:cubicBezTo>
                  <a:cubicBezTo>
                    <a:pt x="5467" y="6"/>
                    <a:pt x="5456" y="1"/>
                    <a:pt x="54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7" name="Google Shape;17357;p29"/>
            <p:cNvSpPr/>
            <p:nvPr/>
          </p:nvSpPr>
          <p:spPr>
            <a:xfrm>
              <a:off x="6184400" y="1145900"/>
              <a:ext cx="153400" cy="13125"/>
            </a:xfrm>
            <a:custGeom>
              <a:avLst/>
              <a:gdLst/>
              <a:ahLst/>
              <a:cxnLst/>
              <a:rect l="l" t="t" r="r" b="b"/>
              <a:pathLst>
                <a:path w="6136" h="525" extrusionOk="0">
                  <a:moveTo>
                    <a:pt x="2730" y="0"/>
                  </a:moveTo>
                  <a:cubicBezTo>
                    <a:pt x="1813" y="0"/>
                    <a:pt x="902" y="63"/>
                    <a:pt x="38" y="226"/>
                  </a:cubicBezTo>
                  <a:cubicBezTo>
                    <a:pt x="0" y="236"/>
                    <a:pt x="0" y="288"/>
                    <a:pt x="38" y="298"/>
                  </a:cubicBezTo>
                  <a:cubicBezTo>
                    <a:pt x="904" y="461"/>
                    <a:pt x="1818" y="524"/>
                    <a:pt x="2738" y="524"/>
                  </a:cubicBezTo>
                  <a:cubicBezTo>
                    <a:pt x="3869" y="524"/>
                    <a:pt x="5009" y="429"/>
                    <a:pt x="6080" y="308"/>
                  </a:cubicBezTo>
                  <a:cubicBezTo>
                    <a:pt x="6136" y="303"/>
                    <a:pt x="6136" y="221"/>
                    <a:pt x="6080" y="218"/>
                  </a:cubicBezTo>
                  <a:cubicBezTo>
                    <a:pt x="5006" y="96"/>
                    <a:pt x="3864" y="0"/>
                    <a:pt x="2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8" name="Google Shape;17358;p29"/>
            <p:cNvSpPr/>
            <p:nvPr/>
          </p:nvSpPr>
          <p:spPr>
            <a:xfrm>
              <a:off x="6382925" y="1150800"/>
              <a:ext cx="84600" cy="9375"/>
            </a:xfrm>
            <a:custGeom>
              <a:avLst/>
              <a:gdLst/>
              <a:ahLst/>
              <a:cxnLst/>
              <a:rect l="l" t="t" r="r" b="b"/>
              <a:pathLst>
                <a:path w="3384" h="375" extrusionOk="0">
                  <a:moveTo>
                    <a:pt x="1516" y="1"/>
                  </a:moveTo>
                  <a:cubicBezTo>
                    <a:pt x="1022" y="1"/>
                    <a:pt x="529" y="39"/>
                    <a:pt x="53" y="135"/>
                  </a:cubicBezTo>
                  <a:cubicBezTo>
                    <a:pt x="1" y="145"/>
                    <a:pt x="1" y="230"/>
                    <a:pt x="53" y="240"/>
                  </a:cubicBezTo>
                  <a:cubicBezTo>
                    <a:pt x="529" y="336"/>
                    <a:pt x="1022" y="374"/>
                    <a:pt x="1516" y="374"/>
                  </a:cubicBezTo>
                  <a:cubicBezTo>
                    <a:pt x="2130" y="374"/>
                    <a:pt x="2747" y="315"/>
                    <a:pt x="3337" y="233"/>
                  </a:cubicBezTo>
                  <a:cubicBezTo>
                    <a:pt x="3383" y="227"/>
                    <a:pt x="3383" y="148"/>
                    <a:pt x="3337" y="141"/>
                  </a:cubicBezTo>
                  <a:cubicBezTo>
                    <a:pt x="2747" y="60"/>
                    <a:pt x="2130" y="1"/>
                    <a:pt x="1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59" name="Google Shape;17359;p29"/>
            <p:cNvSpPr/>
            <p:nvPr/>
          </p:nvSpPr>
          <p:spPr>
            <a:xfrm>
              <a:off x="6512925" y="1148425"/>
              <a:ext cx="2750" cy="2075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55" y="0"/>
                  </a:moveTo>
                  <a:cubicBezTo>
                    <a:pt x="1" y="0"/>
                    <a:pt x="1" y="82"/>
                    <a:pt x="55" y="82"/>
                  </a:cubicBezTo>
                  <a:cubicBezTo>
                    <a:pt x="109" y="82"/>
                    <a:pt x="109" y="0"/>
                    <a:pt x="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0" name="Google Shape;17360;p29"/>
            <p:cNvSpPr/>
            <p:nvPr/>
          </p:nvSpPr>
          <p:spPr>
            <a:xfrm>
              <a:off x="6609425" y="1149875"/>
              <a:ext cx="68675" cy="5175"/>
            </a:xfrm>
            <a:custGeom>
              <a:avLst/>
              <a:gdLst/>
              <a:ahLst/>
              <a:cxnLst/>
              <a:rect l="l" t="t" r="r" b="b"/>
              <a:pathLst>
                <a:path w="2747" h="207" extrusionOk="0">
                  <a:moveTo>
                    <a:pt x="1248" y="0"/>
                  </a:moveTo>
                  <a:cubicBezTo>
                    <a:pt x="852" y="0"/>
                    <a:pt x="456" y="18"/>
                    <a:pt x="55" y="62"/>
                  </a:cubicBezTo>
                  <a:cubicBezTo>
                    <a:pt x="1" y="62"/>
                    <a:pt x="1" y="144"/>
                    <a:pt x="55" y="144"/>
                  </a:cubicBezTo>
                  <a:cubicBezTo>
                    <a:pt x="460" y="188"/>
                    <a:pt x="860" y="206"/>
                    <a:pt x="1260" y="206"/>
                  </a:cubicBezTo>
                  <a:cubicBezTo>
                    <a:pt x="1741" y="206"/>
                    <a:pt x="2222" y="180"/>
                    <a:pt x="2709" y="137"/>
                  </a:cubicBezTo>
                  <a:cubicBezTo>
                    <a:pt x="2747" y="131"/>
                    <a:pt x="2747" y="77"/>
                    <a:pt x="2709" y="70"/>
                  </a:cubicBezTo>
                  <a:cubicBezTo>
                    <a:pt x="2218" y="28"/>
                    <a:pt x="1733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1" name="Google Shape;17361;p29"/>
            <p:cNvSpPr/>
            <p:nvPr/>
          </p:nvSpPr>
          <p:spPr>
            <a:xfrm>
              <a:off x="6597900" y="1158575"/>
              <a:ext cx="108375" cy="777575"/>
            </a:xfrm>
            <a:custGeom>
              <a:avLst/>
              <a:gdLst/>
              <a:ahLst/>
              <a:cxnLst/>
              <a:rect l="l" t="t" r="r" b="b"/>
              <a:pathLst>
                <a:path w="4335" h="31103" extrusionOk="0">
                  <a:moveTo>
                    <a:pt x="2184" y="1"/>
                  </a:moveTo>
                  <a:cubicBezTo>
                    <a:pt x="2107" y="1"/>
                    <a:pt x="2028" y="34"/>
                    <a:pt x="1961" y="116"/>
                  </a:cubicBezTo>
                  <a:cubicBezTo>
                    <a:pt x="1751" y="365"/>
                    <a:pt x="1674" y="634"/>
                    <a:pt x="1689" y="910"/>
                  </a:cubicBezTo>
                  <a:cubicBezTo>
                    <a:pt x="1513" y="1367"/>
                    <a:pt x="1264" y="1804"/>
                    <a:pt x="1042" y="2235"/>
                  </a:cubicBezTo>
                  <a:cubicBezTo>
                    <a:pt x="783" y="2742"/>
                    <a:pt x="652" y="3200"/>
                    <a:pt x="494" y="3730"/>
                  </a:cubicBezTo>
                  <a:cubicBezTo>
                    <a:pt x="490" y="3745"/>
                    <a:pt x="504" y="3760"/>
                    <a:pt x="518" y="3760"/>
                  </a:cubicBezTo>
                  <a:cubicBezTo>
                    <a:pt x="523" y="3760"/>
                    <a:pt x="528" y="3758"/>
                    <a:pt x="532" y="3753"/>
                  </a:cubicBezTo>
                  <a:cubicBezTo>
                    <a:pt x="659" y="3603"/>
                    <a:pt x="850" y="3516"/>
                    <a:pt x="988" y="3372"/>
                  </a:cubicBezTo>
                  <a:cubicBezTo>
                    <a:pt x="1221" y="3126"/>
                    <a:pt x="1413" y="2841"/>
                    <a:pt x="1592" y="2557"/>
                  </a:cubicBezTo>
                  <a:cubicBezTo>
                    <a:pt x="1630" y="2494"/>
                    <a:pt x="1667" y="2429"/>
                    <a:pt x="1707" y="2366"/>
                  </a:cubicBezTo>
                  <a:lnTo>
                    <a:pt x="1707" y="2366"/>
                  </a:lnTo>
                  <a:cubicBezTo>
                    <a:pt x="1515" y="4097"/>
                    <a:pt x="1625" y="5882"/>
                    <a:pt x="1625" y="7608"/>
                  </a:cubicBezTo>
                  <a:lnTo>
                    <a:pt x="1625" y="15611"/>
                  </a:lnTo>
                  <a:cubicBezTo>
                    <a:pt x="1625" y="20454"/>
                    <a:pt x="1554" y="25290"/>
                    <a:pt x="1854" y="30116"/>
                  </a:cubicBezTo>
                  <a:cubicBezTo>
                    <a:pt x="1849" y="30121"/>
                    <a:pt x="1845" y="30126"/>
                    <a:pt x="1840" y="30131"/>
                  </a:cubicBezTo>
                  <a:cubicBezTo>
                    <a:pt x="1498" y="29500"/>
                    <a:pt x="752" y="28178"/>
                    <a:pt x="204" y="28178"/>
                  </a:cubicBezTo>
                  <a:cubicBezTo>
                    <a:pt x="183" y="28178"/>
                    <a:pt x="163" y="28180"/>
                    <a:pt x="143" y="28183"/>
                  </a:cubicBezTo>
                  <a:cubicBezTo>
                    <a:pt x="129" y="28187"/>
                    <a:pt x="117" y="28198"/>
                    <a:pt x="112" y="28213"/>
                  </a:cubicBezTo>
                  <a:cubicBezTo>
                    <a:pt x="1" y="28595"/>
                    <a:pt x="632" y="29264"/>
                    <a:pt x="824" y="29553"/>
                  </a:cubicBezTo>
                  <a:cubicBezTo>
                    <a:pt x="1103" y="29976"/>
                    <a:pt x="1254" y="30444"/>
                    <a:pt x="1623" y="30718"/>
                  </a:cubicBezTo>
                  <a:cubicBezTo>
                    <a:pt x="1408" y="30738"/>
                    <a:pt x="1195" y="30775"/>
                    <a:pt x="987" y="30833"/>
                  </a:cubicBezTo>
                  <a:cubicBezTo>
                    <a:pt x="941" y="30846"/>
                    <a:pt x="941" y="30910"/>
                    <a:pt x="987" y="30925"/>
                  </a:cubicBezTo>
                  <a:cubicBezTo>
                    <a:pt x="1564" y="31090"/>
                    <a:pt x="2156" y="31084"/>
                    <a:pt x="2753" y="31089"/>
                  </a:cubicBezTo>
                  <a:cubicBezTo>
                    <a:pt x="2962" y="31090"/>
                    <a:pt x="3173" y="31103"/>
                    <a:pt x="3382" y="31103"/>
                  </a:cubicBezTo>
                  <a:cubicBezTo>
                    <a:pt x="3694" y="31103"/>
                    <a:pt x="4001" y="31074"/>
                    <a:pt x="4290" y="30938"/>
                  </a:cubicBezTo>
                  <a:cubicBezTo>
                    <a:pt x="4335" y="30910"/>
                    <a:pt x="4335" y="30846"/>
                    <a:pt x="4290" y="30820"/>
                  </a:cubicBezTo>
                  <a:cubicBezTo>
                    <a:pt x="4002" y="30682"/>
                    <a:pt x="3696" y="30653"/>
                    <a:pt x="3385" y="30653"/>
                  </a:cubicBezTo>
                  <a:cubicBezTo>
                    <a:pt x="3175" y="30653"/>
                    <a:pt x="2963" y="30667"/>
                    <a:pt x="2752" y="30669"/>
                  </a:cubicBezTo>
                  <a:cubicBezTo>
                    <a:pt x="2604" y="30669"/>
                    <a:pt x="2456" y="30674"/>
                    <a:pt x="2309" y="30677"/>
                  </a:cubicBezTo>
                  <a:cubicBezTo>
                    <a:pt x="3698" y="29422"/>
                    <a:pt x="3854" y="27061"/>
                    <a:pt x="4203" y="25349"/>
                  </a:cubicBezTo>
                  <a:cubicBezTo>
                    <a:pt x="4219" y="25293"/>
                    <a:pt x="4175" y="25257"/>
                    <a:pt x="4132" y="25257"/>
                  </a:cubicBezTo>
                  <a:cubicBezTo>
                    <a:pt x="4104" y="25257"/>
                    <a:pt x="4076" y="25273"/>
                    <a:pt x="4066" y="25309"/>
                  </a:cubicBezTo>
                  <a:cubicBezTo>
                    <a:pt x="3710" y="26287"/>
                    <a:pt x="3365" y="27253"/>
                    <a:pt x="2914" y="28192"/>
                  </a:cubicBezTo>
                  <a:cubicBezTo>
                    <a:pt x="2770" y="28492"/>
                    <a:pt x="2437" y="29323"/>
                    <a:pt x="2089" y="29832"/>
                  </a:cubicBezTo>
                  <a:cubicBezTo>
                    <a:pt x="2369" y="25099"/>
                    <a:pt x="2304" y="20359"/>
                    <a:pt x="2304" y="15611"/>
                  </a:cubicBezTo>
                  <a:lnTo>
                    <a:pt x="2304" y="7995"/>
                  </a:lnTo>
                  <a:cubicBezTo>
                    <a:pt x="2304" y="6049"/>
                    <a:pt x="2448" y="4017"/>
                    <a:pt x="2187" y="2071"/>
                  </a:cubicBezTo>
                  <a:lnTo>
                    <a:pt x="2187" y="2071"/>
                  </a:lnTo>
                  <a:cubicBezTo>
                    <a:pt x="2773" y="2882"/>
                    <a:pt x="3706" y="3648"/>
                    <a:pt x="4071" y="4137"/>
                  </a:cubicBezTo>
                  <a:cubicBezTo>
                    <a:pt x="4087" y="4159"/>
                    <a:pt x="4113" y="4169"/>
                    <a:pt x="4138" y="4169"/>
                  </a:cubicBezTo>
                  <a:cubicBezTo>
                    <a:pt x="4184" y="4169"/>
                    <a:pt x="4228" y="4135"/>
                    <a:pt x="4207" y="4077"/>
                  </a:cubicBezTo>
                  <a:cubicBezTo>
                    <a:pt x="3998" y="3497"/>
                    <a:pt x="3664" y="2921"/>
                    <a:pt x="3323" y="2408"/>
                  </a:cubicBezTo>
                  <a:cubicBezTo>
                    <a:pt x="3168" y="2176"/>
                    <a:pt x="2525" y="1425"/>
                    <a:pt x="2410" y="931"/>
                  </a:cubicBezTo>
                  <a:cubicBezTo>
                    <a:pt x="2463" y="774"/>
                    <a:pt x="2506" y="613"/>
                    <a:pt x="2537" y="450"/>
                  </a:cubicBezTo>
                  <a:cubicBezTo>
                    <a:pt x="2576" y="231"/>
                    <a:pt x="2384" y="1"/>
                    <a:pt x="2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2" name="Google Shape;17362;p29"/>
            <p:cNvSpPr/>
            <p:nvPr/>
          </p:nvSpPr>
          <p:spPr>
            <a:xfrm>
              <a:off x="6765850" y="1928375"/>
              <a:ext cx="78925" cy="10300"/>
            </a:xfrm>
            <a:custGeom>
              <a:avLst/>
              <a:gdLst/>
              <a:ahLst/>
              <a:cxnLst/>
              <a:rect l="l" t="t" r="r" b="b"/>
              <a:pathLst>
                <a:path w="3157" h="412" extrusionOk="0">
                  <a:moveTo>
                    <a:pt x="1883" y="1"/>
                  </a:moveTo>
                  <a:cubicBezTo>
                    <a:pt x="1282" y="1"/>
                    <a:pt x="681" y="87"/>
                    <a:pt x="71" y="154"/>
                  </a:cubicBezTo>
                  <a:cubicBezTo>
                    <a:pt x="0" y="154"/>
                    <a:pt x="0" y="259"/>
                    <a:pt x="71" y="259"/>
                  </a:cubicBezTo>
                  <a:cubicBezTo>
                    <a:pt x="681" y="325"/>
                    <a:pt x="1282" y="412"/>
                    <a:pt x="1883" y="412"/>
                  </a:cubicBezTo>
                  <a:cubicBezTo>
                    <a:pt x="2289" y="412"/>
                    <a:pt x="2695" y="372"/>
                    <a:pt x="3102" y="261"/>
                  </a:cubicBezTo>
                  <a:cubicBezTo>
                    <a:pt x="3156" y="244"/>
                    <a:pt x="3156" y="169"/>
                    <a:pt x="3102" y="152"/>
                  </a:cubicBezTo>
                  <a:cubicBezTo>
                    <a:pt x="2695" y="40"/>
                    <a:pt x="2289" y="1"/>
                    <a:pt x="18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3" name="Google Shape;17363;p29"/>
            <p:cNvSpPr/>
            <p:nvPr/>
          </p:nvSpPr>
          <p:spPr>
            <a:xfrm>
              <a:off x="6892000" y="1931075"/>
              <a:ext cx="82325" cy="10925"/>
            </a:xfrm>
            <a:custGeom>
              <a:avLst/>
              <a:gdLst/>
              <a:ahLst/>
              <a:cxnLst/>
              <a:rect l="l" t="t" r="r" b="b"/>
              <a:pathLst>
                <a:path w="3293" h="437" extrusionOk="0">
                  <a:moveTo>
                    <a:pt x="1957" y="1"/>
                  </a:moveTo>
                  <a:cubicBezTo>
                    <a:pt x="1336" y="1"/>
                    <a:pt x="710" y="90"/>
                    <a:pt x="92" y="151"/>
                  </a:cubicBezTo>
                  <a:cubicBezTo>
                    <a:pt x="0" y="151"/>
                    <a:pt x="0" y="287"/>
                    <a:pt x="92" y="287"/>
                  </a:cubicBezTo>
                  <a:cubicBezTo>
                    <a:pt x="712" y="347"/>
                    <a:pt x="1340" y="437"/>
                    <a:pt x="1964" y="437"/>
                  </a:cubicBezTo>
                  <a:cubicBezTo>
                    <a:pt x="2394" y="437"/>
                    <a:pt x="2821" y="394"/>
                    <a:pt x="3242" y="271"/>
                  </a:cubicBezTo>
                  <a:cubicBezTo>
                    <a:pt x="3293" y="254"/>
                    <a:pt x="3293" y="184"/>
                    <a:pt x="3242" y="169"/>
                  </a:cubicBezTo>
                  <a:cubicBezTo>
                    <a:pt x="2819" y="44"/>
                    <a:pt x="2389" y="1"/>
                    <a:pt x="19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4" name="Google Shape;17364;p29"/>
            <p:cNvSpPr/>
            <p:nvPr/>
          </p:nvSpPr>
          <p:spPr>
            <a:xfrm>
              <a:off x="6459175" y="1573675"/>
              <a:ext cx="96625" cy="13700"/>
            </a:xfrm>
            <a:custGeom>
              <a:avLst/>
              <a:gdLst/>
              <a:ahLst/>
              <a:cxnLst/>
              <a:rect l="l" t="t" r="r" b="b"/>
              <a:pathLst>
                <a:path w="3865" h="548" extrusionOk="0">
                  <a:moveTo>
                    <a:pt x="991" y="0"/>
                  </a:moveTo>
                  <a:cubicBezTo>
                    <a:pt x="632" y="0"/>
                    <a:pt x="273" y="42"/>
                    <a:pt x="12" y="259"/>
                  </a:cubicBezTo>
                  <a:cubicBezTo>
                    <a:pt x="0" y="270"/>
                    <a:pt x="0" y="292"/>
                    <a:pt x="12" y="303"/>
                  </a:cubicBezTo>
                  <a:cubicBezTo>
                    <a:pt x="271" y="517"/>
                    <a:pt x="597" y="547"/>
                    <a:pt x="928" y="547"/>
                  </a:cubicBezTo>
                  <a:cubicBezTo>
                    <a:pt x="1057" y="547"/>
                    <a:pt x="1188" y="542"/>
                    <a:pt x="1315" y="542"/>
                  </a:cubicBezTo>
                  <a:cubicBezTo>
                    <a:pt x="1331" y="542"/>
                    <a:pt x="1347" y="542"/>
                    <a:pt x="1363" y="543"/>
                  </a:cubicBezTo>
                  <a:cubicBezTo>
                    <a:pt x="1396" y="543"/>
                    <a:pt x="1429" y="543"/>
                    <a:pt x="1462" y="543"/>
                  </a:cubicBezTo>
                  <a:cubicBezTo>
                    <a:pt x="2249" y="543"/>
                    <a:pt x="2992" y="433"/>
                    <a:pt x="3775" y="349"/>
                  </a:cubicBezTo>
                  <a:cubicBezTo>
                    <a:pt x="3865" y="347"/>
                    <a:pt x="3863" y="213"/>
                    <a:pt x="3773" y="213"/>
                  </a:cubicBezTo>
                  <a:cubicBezTo>
                    <a:pt x="3056" y="135"/>
                    <a:pt x="2370" y="16"/>
                    <a:pt x="1647" y="16"/>
                  </a:cubicBezTo>
                  <a:cubicBezTo>
                    <a:pt x="1642" y="16"/>
                    <a:pt x="1637" y="16"/>
                    <a:pt x="1632" y="16"/>
                  </a:cubicBezTo>
                  <a:cubicBezTo>
                    <a:pt x="1433" y="16"/>
                    <a:pt x="1212" y="0"/>
                    <a:pt x="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5" name="Google Shape;17365;p29"/>
            <p:cNvSpPr/>
            <p:nvPr/>
          </p:nvSpPr>
          <p:spPr>
            <a:xfrm>
              <a:off x="6693225" y="1567500"/>
              <a:ext cx="100150" cy="14325"/>
            </a:xfrm>
            <a:custGeom>
              <a:avLst/>
              <a:gdLst/>
              <a:ahLst/>
              <a:cxnLst/>
              <a:rect l="l" t="t" r="r" b="b"/>
              <a:pathLst>
                <a:path w="4006" h="573" extrusionOk="0">
                  <a:moveTo>
                    <a:pt x="1640" y="1"/>
                  </a:moveTo>
                  <a:cubicBezTo>
                    <a:pt x="1100" y="1"/>
                    <a:pt x="567" y="60"/>
                    <a:pt x="64" y="224"/>
                  </a:cubicBezTo>
                  <a:cubicBezTo>
                    <a:pt x="0" y="242"/>
                    <a:pt x="0" y="330"/>
                    <a:pt x="64" y="350"/>
                  </a:cubicBezTo>
                  <a:cubicBezTo>
                    <a:pt x="567" y="514"/>
                    <a:pt x="1099" y="573"/>
                    <a:pt x="1639" y="573"/>
                  </a:cubicBezTo>
                  <a:cubicBezTo>
                    <a:pt x="2420" y="573"/>
                    <a:pt x="3216" y="449"/>
                    <a:pt x="3955" y="337"/>
                  </a:cubicBezTo>
                  <a:cubicBezTo>
                    <a:pt x="4006" y="330"/>
                    <a:pt x="4006" y="243"/>
                    <a:pt x="3955" y="235"/>
                  </a:cubicBezTo>
                  <a:cubicBezTo>
                    <a:pt x="3216" y="125"/>
                    <a:pt x="2421" y="1"/>
                    <a:pt x="16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6" name="Google Shape;17366;p29"/>
            <p:cNvSpPr/>
            <p:nvPr/>
          </p:nvSpPr>
          <p:spPr>
            <a:xfrm>
              <a:off x="6885225" y="1570025"/>
              <a:ext cx="101325" cy="9300"/>
            </a:xfrm>
            <a:custGeom>
              <a:avLst/>
              <a:gdLst/>
              <a:ahLst/>
              <a:cxnLst/>
              <a:rect l="l" t="t" r="r" b="b"/>
              <a:pathLst>
                <a:path w="4053" h="372" extrusionOk="0">
                  <a:moveTo>
                    <a:pt x="1740" y="0"/>
                  </a:moveTo>
                  <a:cubicBezTo>
                    <a:pt x="1212" y="0"/>
                    <a:pt x="678" y="27"/>
                    <a:pt x="122" y="92"/>
                  </a:cubicBezTo>
                  <a:cubicBezTo>
                    <a:pt x="1" y="106"/>
                    <a:pt x="1" y="265"/>
                    <a:pt x="122" y="280"/>
                  </a:cubicBezTo>
                  <a:cubicBezTo>
                    <a:pt x="677" y="345"/>
                    <a:pt x="1211" y="372"/>
                    <a:pt x="1740" y="372"/>
                  </a:cubicBezTo>
                  <a:cubicBezTo>
                    <a:pt x="2479" y="372"/>
                    <a:pt x="3210" y="319"/>
                    <a:pt x="3982" y="239"/>
                  </a:cubicBezTo>
                  <a:cubicBezTo>
                    <a:pt x="4052" y="239"/>
                    <a:pt x="4052" y="133"/>
                    <a:pt x="3982" y="133"/>
                  </a:cubicBezTo>
                  <a:cubicBezTo>
                    <a:pt x="3210" y="53"/>
                    <a:pt x="2480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7" name="Google Shape;17367;p29"/>
            <p:cNvSpPr/>
            <p:nvPr/>
          </p:nvSpPr>
          <p:spPr>
            <a:xfrm>
              <a:off x="6751725" y="1831625"/>
              <a:ext cx="65825" cy="10825"/>
            </a:xfrm>
            <a:custGeom>
              <a:avLst/>
              <a:gdLst/>
              <a:ahLst/>
              <a:cxnLst/>
              <a:rect l="l" t="t" r="r" b="b"/>
              <a:pathLst>
                <a:path w="2633" h="433" extrusionOk="0">
                  <a:moveTo>
                    <a:pt x="1620" y="0"/>
                  </a:moveTo>
                  <a:cubicBezTo>
                    <a:pt x="1099" y="0"/>
                    <a:pt x="585" y="118"/>
                    <a:pt x="32" y="190"/>
                  </a:cubicBezTo>
                  <a:cubicBezTo>
                    <a:pt x="1" y="192"/>
                    <a:pt x="1" y="239"/>
                    <a:pt x="32" y="243"/>
                  </a:cubicBezTo>
                  <a:cubicBezTo>
                    <a:pt x="585" y="315"/>
                    <a:pt x="1099" y="433"/>
                    <a:pt x="1620" y="433"/>
                  </a:cubicBezTo>
                  <a:cubicBezTo>
                    <a:pt x="1935" y="433"/>
                    <a:pt x="2252" y="390"/>
                    <a:pt x="2581" y="269"/>
                  </a:cubicBezTo>
                  <a:cubicBezTo>
                    <a:pt x="2632" y="253"/>
                    <a:pt x="2632" y="180"/>
                    <a:pt x="2581" y="164"/>
                  </a:cubicBezTo>
                  <a:cubicBezTo>
                    <a:pt x="2252" y="43"/>
                    <a:pt x="1935" y="0"/>
                    <a:pt x="1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8" name="Google Shape;17368;p29"/>
            <p:cNvSpPr/>
            <p:nvPr/>
          </p:nvSpPr>
          <p:spPr>
            <a:xfrm>
              <a:off x="6886625" y="1582850"/>
              <a:ext cx="78350" cy="262850"/>
            </a:xfrm>
            <a:custGeom>
              <a:avLst/>
              <a:gdLst/>
              <a:ahLst/>
              <a:cxnLst/>
              <a:rect l="l" t="t" r="r" b="b"/>
              <a:pathLst>
                <a:path w="3134" h="10514" extrusionOk="0">
                  <a:moveTo>
                    <a:pt x="1633" y="1"/>
                  </a:moveTo>
                  <a:cubicBezTo>
                    <a:pt x="1622" y="1"/>
                    <a:pt x="1611" y="6"/>
                    <a:pt x="1605" y="17"/>
                  </a:cubicBezTo>
                  <a:cubicBezTo>
                    <a:pt x="1603" y="18"/>
                    <a:pt x="1603" y="20"/>
                    <a:pt x="1603" y="21"/>
                  </a:cubicBezTo>
                  <a:cubicBezTo>
                    <a:pt x="1573" y="11"/>
                    <a:pt x="1540" y="6"/>
                    <a:pt x="1508" y="6"/>
                  </a:cubicBezTo>
                  <a:cubicBezTo>
                    <a:pt x="1413" y="6"/>
                    <a:pt x="1318" y="51"/>
                    <a:pt x="1275" y="136"/>
                  </a:cubicBezTo>
                  <a:cubicBezTo>
                    <a:pt x="944" y="820"/>
                    <a:pt x="594" y="1496"/>
                    <a:pt x="263" y="2180"/>
                  </a:cubicBezTo>
                  <a:cubicBezTo>
                    <a:pt x="243" y="2216"/>
                    <a:pt x="272" y="2256"/>
                    <a:pt x="307" y="2256"/>
                  </a:cubicBezTo>
                  <a:cubicBezTo>
                    <a:pt x="315" y="2256"/>
                    <a:pt x="323" y="2254"/>
                    <a:pt x="332" y="2249"/>
                  </a:cubicBezTo>
                  <a:cubicBezTo>
                    <a:pt x="817" y="1975"/>
                    <a:pt x="1108" y="1485"/>
                    <a:pt x="1388" y="1002"/>
                  </a:cubicBezTo>
                  <a:lnTo>
                    <a:pt x="1388" y="1002"/>
                  </a:lnTo>
                  <a:cubicBezTo>
                    <a:pt x="1378" y="1273"/>
                    <a:pt x="1390" y="1549"/>
                    <a:pt x="1390" y="1824"/>
                  </a:cubicBezTo>
                  <a:cubicBezTo>
                    <a:pt x="1386" y="2861"/>
                    <a:pt x="1380" y="3899"/>
                    <a:pt x="1380" y="4936"/>
                  </a:cubicBezTo>
                  <a:cubicBezTo>
                    <a:pt x="1380" y="6462"/>
                    <a:pt x="1367" y="7946"/>
                    <a:pt x="1550" y="9451"/>
                  </a:cubicBezTo>
                  <a:cubicBezTo>
                    <a:pt x="1086" y="9011"/>
                    <a:pt x="609" y="8607"/>
                    <a:pt x="100" y="8201"/>
                  </a:cubicBezTo>
                  <a:cubicBezTo>
                    <a:pt x="90" y="8191"/>
                    <a:pt x="78" y="8186"/>
                    <a:pt x="66" y="8186"/>
                  </a:cubicBezTo>
                  <a:cubicBezTo>
                    <a:pt x="32" y="8186"/>
                    <a:pt x="1" y="8223"/>
                    <a:pt x="22" y="8261"/>
                  </a:cubicBezTo>
                  <a:cubicBezTo>
                    <a:pt x="387" y="8958"/>
                    <a:pt x="952" y="9444"/>
                    <a:pt x="1411" y="10059"/>
                  </a:cubicBezTo>
                  <a:cubicBezTo>
                    <a:pt x="1078" y="10059"/>
                    <a:pt x="743" y="10099"/>
                    <a:pt x="407" y="10218"/>
                  </a:cubicBezTo>
                  <a:cubicBezTo>
                    <a:pt x="340" y="10240"/>
                    <a:pt x="340" y="10335"/>
                    <a:pt x="407" y="10356"/>
                  </a:cubicBezTo>
                  <a:cubicBezTo>
                    <a:pt x="737" y="10473"/>
                    <a:pt x="1066" y="10514"/>
                    <a:pt x="1395" y="10514"/>
                  </a:cubicBezTo>
                  <a:cubicBezTo>
                    <a:pt x="1953" y="10514"/>
                    <a:pt x="2512" y="10396"/>
                    <a:pt x="3079" y="10333"/>
                  </a:cubicBezTo>
                  <a:cubicBezTo>
                    <a:pt x="3133" y="10327"/>
                    <a:pt x="3133" y="10249"/>
                    <a:pt x="3081" y="10241"/>
                  </a:cubicBezTo>
                  <a:cubicBezTo>
                    <a:pt x="2732" y="10202"/>
                    <a:pt x="2385" y="10143"/>
                    <a:pt x="2041" y="10103"/>
                  </a:cubicBezTo>
                  <a:cubicBezTo>
                    <a:pt x="2330" y="9565"/>
                    <a:pt x="2564" y="9123"/>
                    <a:pt x="2545" y="8478"/>
                  </a:cubicBezTo>
                  <a:cubicBezTo>
                    <a:pt x="2544" y="8438"/>
                    <a:pt x="2509" y="8411"/>
                    <a:pt x="2474" y="8411"/>
                  </a:cubicBezTo>
                  <a:cubicBezTo>
                    <a:pt x="2453" y="8411"/>
                    <a:pt x="2432" y="8421"/>
                    <a:pt x="2420" y="8445"/>
                  </a:cubicBezTo>
                  <a:cubicBezTo>
                    <a:pt x="2207" y="8837"/>
                    <a:pt x="1938" y="9186"/>
                    <a:pt x="1705" y="9564"/>
                  </a:cubicBezTo>
                  <a:cubicBezTo>
                    <a:pt x="1903" y="8020"/>
                    <a:pt x="1885" y="6501"/>
                    <a:pt x="1885" y="4936"/>
                  </a:cubicBezTo>
                  <a:cubicBezTo>
                    <a:pt x="1885" y="4026"/>
                    <a:pt x="1880" y="3115"/>
                    <a:pt x="1879" y="2205"/>
                  </a:cubicBezTo>
                  <a:cubicBezTo>
                    <a:pt x="1877" y="1823"/>
                    <a:pt x="1908" y="1419"/>
                    <a:pt x="1890" y="1027"/>
                  </a:cubicBezTo>
                  <a:lnTo>
                    <a:pt x="1890" y="1027"/>
                  </a:lnTo>
                  <a:cubicBezTo>
                    <a:pt x="2207" y="1334"/>
                    <a:pt x="2517" y="1649"/>
                    <a:pt x="2774" y="2003"/>
                  </a:cubicBezTo>
                  <a:cubicBezTo>
                    <a:pt x="2790" y="2028"/>
                    <a:pt x="2813" y="2038"/>
                    <a:pt x="2837" y="2038"/>
                  </a:cubicBezTo>
                  <a:cubicBezTo>
                    <a:pt x="2881" y="2038"/>
                    <a:pt x="2925" y="1999"/>
                    <a:pt x="2912" y="1944"/>
                  </a:cubicBezTo>
                  <a:cubicBezTo>
                    <a:pt x="2764" y="1176"/>
                    <a:pt x="2340" y="478"/>
                    <a:pt x="1678" y="58"/>
                  </a:cubicBezTo>
                  <a:cubicBezTo>
                    <a:pt x="1674" y="44"/>
                    <a:pt x="1669" y="30"/>
                    <a:pt x="1662" y="17"/>
                  </a:cubicBezTo>
                  <a:cubicBezTo>
                    <a:pt x="1655" y="6"/>
                    <a:pt x="1644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69" name="Google Shape;17369;p29"/>
            <p:cNvSpPr/>
            <p:nvPr/>
          </p:nvSpPr>
          <p:spPr>
            <a:xfrm>
              <a:off x="6520075" y="1451450"/>
              <a:ext cx="102375" cy="62250"/>
            </a:xfrm>
            <a:custGeom>
              <a:avLst/>
              <a:gdLst/>
              <a:ahLst/>
              <a:cxnLst/>
              <a:rect l="l" t="t" r="r" b="b"/>
              <a:pathLst>
                <a:path w="4095" h="2490" extrusionOk="0">
                  <a:moveTo>
                    <a:pt x="2479" y="0"/>
                  </a:moveTo>
                  <a:cubicBezTo>
                    <a:pt x="2478" y="0"/>
                    <a:pt x="2477" y="0"/>
                    <a:pt x="2476" y="0"/>
                  </a:cubicBezTo>
                  <a:lnTo>
                    <a:pt x="2421" y="0"/>
                  </a:lnTo>
                  <a:cubicBezTo>
                    <a:pt x="2364" y="0"/>
                    <a:pt x="2310" y="22"/>
                    <a:pt x="2269" y="64"/>
                  </a:cubicBezTo>
                  <a:cubicBezTo>
                    <a:pt x="2225" y="100"/>
                    <a:pt x="2200" y="156"/>
                    <a:pt x="2200" y="215"/>
                  </a:cubicBezTo>
                  <a:cubicBezTo>
                    <a:pt x="2200" y="218"/>
                    <a:pt x="2197" y="222"/>
                    <a:pt x="2197" y="225"/>
                  </a:cubicBezTo>
                  <a:cubicBezTo>
                    <a:pt x="2177" y="423"/>
                    <a:pt x="2161" y="619"/>
                    <a:pt x="2156" y="811"/>
                  </a:cubicBezTo>
                  <a:cubicBezTo>
                    <a:pt x="2055" y="1233"/>
                    <a:pt x="1784" y="1574"/>
                    <a:pt x="1267" y="1574"/>
                  </a:cubicBezTo>
                  <a:cubicBezTo>
                    <a:pt x="1260" y="1574"/>
                    <a:pt x="1253" y="1574"/>
                    <a:pt x="1245" y="1573"/>
                  </a:cubicBezTo>
                  <a:cubicBezTo>
                    <a:pt x="1091" y="1570"/>
                    <a:pt x="878" y="1498"/>
                    <a:pt x="922" y="1311"/>
                  </a:cubicBezTo>
                  <a:cubicBezTo>
                    <a:pt x="1009" y="941"/>
                    <a:pt x="1555" y="680"/>
                    <a:pt x="1913" y="680"/>
                  </a:cubicBezTo>
                  <a:cubicBezTo>
                    <a:pt x="1934" y="680"/>
                    <a:pt x="1954" y="681"/>
                    <a:pt x="1974" y="683"/>
                  </a:cubicBezTo>
                  <a:cubicBezTo>
                    <a:pt x="2021" y="683"/>
                    <a:pt x="2065" y="656"/>
                    <a:pt x="2090" y="615"/>
                  </a:cubicBezTo>
                  <a:cubicBezTo>
                    <a:pt x="2093" y="610"/>
                    <a:pt x="2095" y="604"/>
                    <a:pt x="2098" y="597"/>
                  </a:cubicBezTo>
                  <a:cubicBezTo>
                    <a:pt x="2100" y="592"/>
                    <a:pt x="2102" y="588"/>
                    <a:pt x="2103" y="584"/>
                  </a:cubicBezTo>
                  <a:cubicBezTo>
                    <a:pt x="2123" y="527"/>
                    <a:pt x="2090" y="463"/>
                    <a:pt x="2041" y="433"/>
                  </a:cubicBezTo>
                  <a:cubicBezTo>
                    <a:pt x="1940" y="371"/>
                    <a:pt x="1826" y="343"/>
                    <a:pt x="1708" y="343"/>
                  </a:cubicBezTo>
                  <a:cubicBezTo>
                    <a:pt x="954" y="343"/>
                    <a:pt x="1" y="1458"/>
                    <a:pt x="870" y="1888"/>
                  </a:cubicBezTo>
                  <a:cubicBezTo>
                    <a:pt x="1005" y="1956"/>
                    <a:pt x="1153" y="1985"/>
                    <a:pt x="1303" y="1985"/>
                  </a:cubicBezTo>
                  <a:cubicBezTo>
                    <a:pt x="1567" y="1985"/>
                    <a:pt x="1836" y="1894"/>
                    <a:pt x="2049" y="1754"/>
                  </a:cubicBezTo>
                  <a:cubicBezTo>
                    <a:pt x="2120" y="1706"/>
                    <a:pt x="2185" y="1652"/>
                    <a:pt x="2244" y="1590"/>
                  </a:cubicBezTo>
                  <a:cubicBezTo>
                    <a:pt x="2297" y="1775"/>
                    <a:pt x="2379" y="1951"/>
                    <a:pt x="2487" y="2110"/>
                  </a:cubicBezTo>
                  <a:cubicBezTo>
                    <a:pt x="2671" y="2382"/>
                    <a:pt x="2934" y="2490"/>
                    <a:pt x="3211" y="2490"/>
                  </a:cubicBezTo>
                  <a:cubicBezTo>
                    <a:pt x="3491" y="2490"/>
                    <a:pt x="3785" y="2380"/>
                    <a:pt x="4027" y="2218"/>
                  </a:cubicBezTo>
                  <a:cubicBezTo>
                    <a:pt x="4095" y="2179"/>
                    <a:pt x="4061" y="2081"/>
                    <a:pt x="3992" y="2081"/>
                  </a:cubicBezTo>
                  <a:cubicBezTo>
                    <a:pt x="3985" y="2081"/>
                    <a:pt x="3979" y="2082"/>
                    <a:pt x="3972" y="2084"/>
                  </a:cubicBezTo>
                  <a:cubicBezTo>
                    <a:pt x="3874" y="2102"/>
                    <a:pt x="3782" y="2111"/>
                    <a:pt x="3695" y="2111"/>
                  </a:cubicBezTo>
                  <a:cubicBezTo>
                    <a:pt x="3298" y="2111"/>
                    <a:pt x="3012" y="1916"/>
                    <a:pt x="2840" y="1488"/>
                  </a:cubicBezTo>
                  <a:cubicBezTo>
                    <a:pt x="2730" y="1219"/>
                    <a:pt x="2664" y="891"/>
                    <a:pt x="2646" y="579"/>
                  </a:cubicBezTo>
                  <a:cubicBezTo>
                    <a:pt x="2651" y="505"/>
                    <a:pt x="2653" y="433"/>
                    <a:pt x="2651" y="359"/>
                  </a:cubicBezTo>
                  <a:cubicBezTo>
                    <a:pt x="2679" y="320"/>
                    <a:pt x="2694" y="273"/>
                    <a:pt x="2692" y="225"/>
                  </a:cubicBezTo>
                  <a:cubicBezTo>
                    <a:pt x="2694" y="113"/>
                    <a:pt x="2623" y="0"/>
                    <a:pt x="2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0" name="Google Shape;17370;p29"/>
            <p:cNvSpPr/>
            <p:nvPr/>
          </p:nvSpPr>
          <p:spPr>
            <a:xfrm>
              <a:off x="6992725" y="1645225"/>
              <a:ext cx="94125" cy="98750"/>
            </a:xfrm>
            <a:custGeom>
              <a:avLst/>
              <a:gdLst/>
              <a:ahLst/>
              <a:cxnLst/>
              <a:rect l="l" t="t" r="r" b="b"/>
              <a:pathLst>
                <a:path w="3765" h="3950" extrusionOk="0">
                  <a:moveTo>
                    <a:pt x="994" y="663"/>
                  </a:moveTo>
                  <a:lnTo>
                    <a:pt x="994" y="663"/>
                  </a:lnTo>
                  <a:cubicBezTo>
                    <a:pt x="894" y="1157"/>
                    <a:pt x="686" y="1608"/>
                    <a:pt x="484" y="2062"/>
                  </a:cubicBezTo>
                  <a:cubicBezTo>
                    <a:pt x="502" y="1544"/>
                    <a:pt x="673" y="1025"/>
                    <a:pt x="994" y="663"/>
                  </a:cubicBezTo>
                  <a:close/>
                  <a:moveTo>
                    <a:pt x="1245" y="0"/>
                  </a:moveTo>
                  <a:cubicBezTo>
                    <a:pt x="1213" y="0"/>
                    <a:pt x="1181" y="8"/>
                    <a:pt x="1152" y="25"/>
                  </a:cubicBezTo>
                  <a:cubicBezTo>
                    <a:pt x="202" y="586"/>
                    <a:pt x="0" y="1747"/>
                    <a:pt x="203" y="2761"/>
                  </a:cubicBezTo>
                  <a:cubicBezTo>
                    <a:pt x="169" y="2864"/>
                    <a:pt x="135" y="2966"/>
                    <a:pt x="108" y="3073"/>
                  </a:cubicBezTo>
                  <a:cubicBezTo>
                    <a:pt x="98" y="3114"/>
                    <a:pt x="130" y="3147"/>
                    <a:pt x="165" y="3147"/>
                  </a:cubicBezTo>
                  <a:cubicBezTo>
                    <a:pt x="179" y="3147"/>
                    <a:pt x="193" y="3142"/>
                    <a:pt x="205" y="3130"/>
                  </a:cubicBezTo>
                  <a:cubicBezTo>
                    <a:pt x="230" y="3106"/>
                    <a:pt x="251" y="3076"/>
                    <a:pt x="274" y="3051"/>
                  </a:cubicBezTo>
                  <a:cubicBezTo>
                    <a:pt x="377" y="3389"/>
                    <a:pt x="559" y="3754"/>
                    <a:pt x="883" y="3899"/>
                  </a:cubicBezTo>
                  <a:cubicBezTo>
                    <a:pt x="959" y="3935"/>
                    <a:pt x="1030" y="3950"/>
                    <a:pt x="1097" y="3950"/>
                  </a:cubicBezTo>
                  <a:cubicBezTo>
                    <a:pt x="1317" y="3950"/>
                    <a:pt x="1489" y="3785"/>
                    <a:pt x="1659" y="3627"/>
                  </a:cubicBezTo>
                  <a:cubicBezTo>
                    <a:pt x="1903" y="3737"/>
                    <a:pt x="2110" y="3811"/>
                    <a:pt x="2370" y="3811"/>
                  </a:cubicBezTo>
                  <a:cubicBezTo>
                    <a:pt x="2457" y="3811"/>
                    <a:pt x="2549" y="3803"/>
                    <a:pt x="2651" y="3785"/>
                  </a:cubicBezTo>
                  <a:cubicBezTo>
                    <a:pt x="3114" y="3703"/>
                    <a:pt x="3489" y="3256"/>
                    <a:pt x="3727" y="2886"/>
                  </a:cubicBezTo>
                  <a:cubicBezTo>
                    <a:pt x="3764" y="2828"/>
                    <a:pt x="3714" y="2776"/>
                    <a:pt x="3660" y="2776"/>
                  </a:cubicBezTo>
                  <a:cubicBezTo>
                    <a:pt x="3642" y="2776"/>
                    <a:pt x="3624" y="2781"/>
                    <a:pt x="3609" y="2794"/>
                  </a:cubicBezTo>
                  <a:cubicBezTo>
                    <a:pt x="3253" y="3083"/>
                    <a:pt x="2891" y="3172"/>
                    <a:pt x="2453" y="3172"/>
                  </a:cubicBezTo>
                  <a:cubicBezTo>
                    <a:pt x="2434" y="3172"/>
                    <a:pt x="2414" y="3172"/>
                    <a:pt x="2393" y="3171"/>
                  </a:cubicBezTo>
                  <a:cubicBezTo>
                    <a:pt x="2182" y="3167"/>
                    <a:pt x="1956" y="3031"/>
                    <a:pt x="1745" y="3031"/>
                  </a:cubicBezTo>
                  <a:cubicBezTo>
                    <a:pt x="1688" y="3031"/>
                    <a:pt x="1633" y="3041"/>
                    <a:pt x="1578" y="3066"/>
                  </a:cubicBezTo>
                  <a:cubicBezTo>
                    <a:pt x="1349" y="3171"/>
                    <a:pt x="1244" y="3532"/>
                    <a:pt x="1068" y="3532"/>
                  </a:cubicBezTo>
                  <a:cubicBezTo>
                    <a:pt x="1000" y="3532"/>
                    <a:pt x="921" y="3478"/>
                    <a:pt x="820" y="3335"/>
                  </a:cubicBezTo>
                  <a:cubicBezTo>
                    <a:pt x="692" y="3155"/>
                    <a:pt x="609" y="2938"/>
                    <a:pt x="555" y="2710"/>
                  </a:cubicBezTo>
                  <a:cubicBezTo>
                    <a:pt x="1075" y="1990"/>
                    <a:pt x="1404" y="1039"/>
                    <a:pt x="1444" y="194"/>
                  </a:cubicBezTo>
                  <a:cubicBezTo>
                    <a:pt x="1449" y="80"/>
                    <a:pt x="1348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1" name="Google Shape;17371;p29"/>
            <p:cNvSpPr/>
            <p:nvPr/>
          </p:nvSpPr>
          <p:spPr>
            <a:xfrm>
              <a:off x="5643150" y="1997675"/>
              <a:ext cx="133725" cy="110000"/>
            </a:xfrm>
            <a:custGeom>
              <a:avLst/>
              <a:gdLst/>
              <a:ahLst/>
              <a:cxnLst/>
              <a:rect l="l" t="t" r="r" b="b"/>
              <a:pathLst>
                <a:path w="5349" h="4400" extrusionOk="0">
                  <a:moveTo>
                    <a:pt x="2502" y="1117"/>
                  </a:moveTo>
                  <a:cubicBezTo>
                    <a:pt x="2590" y="1332"/>
                    <a:pt x="2672" y="1549"/>
                    <a:pt x="2756" y="1765"/>
                  </a:cubicBezTo>
                  <a:cubicBezTo>
                    <a:pt x="2553" y="1785"/>
                    <a:pt x="2347" y="1814"/>
                    <a:pt x="2144" y="1852"/>
                  </a:cubicBezTo>
                  <a:cubicBezTo>
                    <a:pt x="2264" y="1608"/>
                    <a:pt x="2384" y="1363"/>
                    <a:pt x="2502" y="1117"/>
                  </a:cubicBezTo>
                  <a:close/>
                  <a:moveTo>
                    <a:pt x="2517" y="1"/>
                  </a:moveTo>
                  <a:cubicBezTo>
                    <a:pt x="2400" y="1"/>
                    <a:pt x="2284" y="54"/>
                    <a:pt x="2231" y="162"/>
                  </a:cubicBezTo>
                  <a:cubicBezTo>
                    <a:pt x="1929" y="786"/>
                    <a:pt x="1639" y="1416"/>
                    <a:pt x="1337" y="2039"/>
                  </a:cubicBezTo>
                  <a:cubicBezTo>
                    <a:pt x="909" y="2155"/>
                    <a:pt x="489" y="2293"/>
                    <a:pt x="85" y="2429"/>
                  </a:cubicBezTo>
                  <a:cubicBezTo>
                    <a:pt x="0" y="2459"/>
                    <a:pt x="29" y="2573"/>
                    <a:pt x="110" y="2573"/>
                  </a:cubicBezTo>
                  <a:cubicBezTo>
                    <a:pt x="115" y="2573"/>
                    <a:pt x="120" y="2573"/>
                    <a:pt x="125" y="2572"/>
                  </a:cubicBezTo>
                  <a:cubicBezTo>
                    <a:pt x="461" y="2518"/>
                    <a:pt x="805" y="2466"/>
                    <a:pt x="1153" y="2418"/>
                  </a:cubicBezTo>
                  <a:lnTo>
                    <a:pt x="1153" y="2418"/>
                  </a:lnTo>
                  <a:cubicBezTo>
                    <a:pt x="1148" y="2428"/>
                    <a:pt x="1143" y="2439"/>
                    <a:pt x="1137" y="2451"/>
                  </a:cubicBezTo>
                  <a:cubicBezTo>
                    <a:pt x="825" y="3068"/>
                    <a:pt x="399" y="3647"/>
                    <a:pt x="141" y="4286"/>
                  </a:cubicBezTo>
                  <a:cubicBezTo>
                    <a:pt x="118" y="4343"/>
                    <a:pt x="174" y="4399"/>
                    <a:pt x="228" y="4399"/>
                  </a:cubicBezTo>
                  <a:cubicBezTo>
                    <a:pt x="235" y="4399"/>
                    <a:pt x="242" y="4398"/>
                    <a:pt x="249" y="4396"/>
                  </a:cubicBezTo>
                  <a:cubicBezTo>
                    <a:pt x="871" y="4198"/>
                    <a:pt x="1255" y="3507"/>
                    <a:pt x="1560" y="2976"/>
                  </a:cubicBezTo>
                  <a:cubicBezTo>
                    <a:pt x="1681" y="2762"/>
                    <a:pt x="1791" y="2544"/>
                    <a:pt x="1903" y="2328"/>
                  </a:cubicBezTo>
                  <a:cubicBezTo>
                    <a:pt x="2249" y="2292"/>
                    <a:pt x="2598" y="2272"/>
                    <a:pt x="2946" y="2264"/>
                  </a:cubicBezTo>
                  <a:cubicBezTo>
                    <a:pt x="3196" y="2930"/>
                    <a:pt x="3445" y="3596"/>
                    <a:pt x="3773" y="4232"/>
                  </a:cubicBezTo>
                  <a:cubicBezTo>
                    <a:pt x="3788" y="4262"/>
                    <a:pt x="3812" y="4275"/>
                    <a:pt x="3837" y="4275"/>
                  </a:cubicBezTo>
                  <a:cubicBezTo>
                    <a:pt x="3880" y="4275"/>
                    <a:pt x="3924" y="4239"/>
                    <a:pt x="3929" y="4191"/>
                  </a:cubicBezTo>
                  <a:cubicBezTo>
                    <a:pt x="3988" y="3530"/>
                    <a:pt x="3885" y="2895"/>
                    <a:pt x="3698" y="2279"/>
                  </a:cubicBezTo>
                  <a:lnTo>
                    <a:pt x="3698" y="2279"/>
                  </a:lnTo>
                  <a:cubicBezTo>
                    <a:pt x="4188" y="2306"/>
                    <a:pt x="4672" y="2374"/>
                    <a:pt x="5138" y="2505"/>
                  </a:cubicBezTo>
                  <a:cubicBezTo>
                    <a:pt x="5151" y="2508"/>
                    <a:pt x="5163" y="2510"/>
                    <a:pt x="5174" y="2510"/>
                  </a:cubicBezTo>
                  <a:cubicBezTo>
                    <a:pt x="5293" y="2510"/>
                    <a:pt x="5348" y="2339"/>
                    <a:pt x="5236" y="2269"/>
                  </a:cubicBezTo>
                  <a:cubicBezTo>
                    <a:pt x="4692" y="1934"/>
                    <a:pt x="4113" y="1785"/>
                    <a:pt x="3520" y="1750"/>
                  </a:cubicBezTo>
                  <a:cubicBezTo>
                    <a:pt x="3315" y="1209"/>
                    <a:pt x="3061" y="681"/>
                    <a:pt x="2804" y="162"/>
                  </a:cubicBezTo>
                  <a:cubicBezTo>
                    <a:pt x="2750" y="55"/>
                    <a:pt x="2633" y="1"/>
                    <a:pt x="2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2" name="Google Shape;17372;p29"/>
            <p:cNvSpPr/>
            <p:nvPr/>
          </p:nvSpPr>
          <p:spPr>
            <a:xfrm>
              <a:off x="6545275" y="1992050"/>
              <a:ext cx="82150" cy="122525"/>
            </a:xfrm>
            <a:custGeom>
              <a:avLst/>
              <a:gdLst/>
              <a:ahLst/>
              <a:cxnLst/>
              <a:rect l="l" t="t" r="r" b="b"/>
              <a:pathLst>
                <a:path w="3286" h="4901" extrusionOk="0">
                  <a:moveTo>
                    <a:pt x="689" y="0"/>
                  </a:moveTo>
                  <a:cubicBezTo>
                    <a:pt x="474" y="0"/>
                    <a:pt x="351" y="201"/>
                    <a:pt x="388" y="397"/>
                  </a:cubicBezTo>
                  <a:cubicBezTo>
                    <a:pt x="624" y="1606"/>
                    <a:pt x="295" y="2976"/>
                    <a:pt x="828" y="4114"/>
                  </a:cubicBezTo>
                  <a:cubicBezTo>
                    <a:pt x="848" y="4158"/>
                    <a:pt x="882" y="4176"/>
                    <a:pt x="919" y="4176"/>
                  </a:cubicBezTo>
                  <a:cubicBezTo>
                    <a:pt x="982" y="4176"/>
                    <a:pt x="1051" y="4122"/>
                    <a:pt x="1056" y="4052"/>
                  </a:cubicBezTo>
                  <a:cubicBezTo>
                    <a:pt x="1135" y="2942"/>
                    <a:pt x="1156" y="1778"/>
                    <a:pt x="1038" y="661"/>
                  </a:cubicBezTo>
                  <a:lnTo>
                    <a:pt x="1038" y="661"/>
                  </a:lnTo>
                  <a:cubicBezTo>
                    <a:pt x="1459" y="717"/>
                    <a:pt x="1861" y="837"/>
                    <a:pt x="2196" y="1122"/>
                  </a:cubicBezTo>
                  <a:cubicBezTo>
                    <a:pt x="2888" y="1711"/>
                    <a:pt x="1993" y="2287"/>
                    <a:pt x="1469" y="2485"/>
                  </a:cubicBezTo>
                  <a:cubicBezTo>
                    <a:pt x="1203" y="2587"/>
                    <a:pt x="1277" y="2983"/>
                    <a:pt x="1513" y="2983"/>
                  </a:cubicBezTo>
                  <a:cubicBezTo>
                    <a:pt x="1541" y="2983"/>
                    <a:pt x="1571" y="2978"/>
                    <a:pt x="1602" y="2966"/>
                  </a:cubicBezTo>
                  <a:cubicBezTo>
                    <a:pt x="1801" y="2892"/>
                    <a:pt x="1992" y="2854"/>
                    <a:pt x="2155" y="2854"/>
                  </a:cubicBezTo>
                  <a:cubicBezTo>
                    <a:pt x="2593" y="2854"/>
                    <a:pt x="2823" y="3131"/>
                    <a:pt x="2442" y="3726"/>
                  </a:cubicBezTo>
                  <a:cubicBezTo>
                    <a:pt x="2048" y="4340"/>
                    <a:pt x="1134" y="4602"/>
                    <a:pt x="398" y="4602"/>
                  </a:cubicBezTo>
                  <a:cubicBezTo>
                    <a:pt x="291" y="4602"/>
                    <a:pt x="187" y="4596"/>
                    <a:pt x="90" y="4585"/>
                  </a:cubicBezTo>
                  <a:cubicBezTo>
                    <a:pt x="86" y="4585"/>
                    <a:pt x="83" y="4585"/>
                    <a:pt x="80" y="4585"/>
                  </a:cubicBezTo>
                  <a:cubicBezTo>
                    <a:pt x="4" y="4585"/>
                    <a:pt x="0" y="4703"/>
                    <a:pt x="70" y="4726"/>
                  </a:cubicBezTo>
                  <a:cubicBezTo>
                    <a:pt x="406" y="4837"/>
                    <a:pt x="769" y="4901"/>
                    <a:pt x="1124" y="4901"/>
                  </a:cubicBezTo>
                  <a:cubicBezTo>
                    <a:pt x="1962" y="4901"/>
                    <a:pt x="2759" y="4546"/>
                    <a:pt x="3067" y="3619"/>
                  </a:cubicBezTo>
                  <a:cubicBezTo>
                    <a:pt x="3285" y="2955"/>
                    <a:pt x="3029" y="2574"/>
                    <a:pt x="2601" y="2428"/>
                  </a:cubicBezTo>
                  <a:cubicBezTo>
                    <a:pt x="2924" y="2156"/>
                    <a:pt x="3131" y="1795"/>
                    <a:pt x="3059" y="1290"/>
                  </a:cubicBezTo>
                  <a:cubicBezTo>
                    <a:pt x="2918" y="294"/>
                    <a:pt x="1479" y="5"/>
                    <a:pt x="692" y="0"/>
                  </a:cubicBezTo>
                  <a:cubicBezTo>
                    <a:pt x="691" y="0"/>
                    <a:pt x="690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3" name="Google Shape;17373;p29"/>
            <p:cNvSpPr/>
            <p:nvPr/>
          </p:nvSpPr>
          <p:spPr>
            <a:xfrm>
              <a:off x="6100200" y="1037175"/>
              <a:ext cx="54775" cy="77875"/>
            </a:xfrm>
            <a:custGeom>
              <a:avLst/>
              <a:gdLst/>
              <a:ahLst/>
              <a:cxnLst/>
              <a:rect l="l" t="t" r="r" b="b"/>
              <a:pathLst>
                <a:path w="2191" h="3115" extrusionOk="0">
                  <a:moveTo>
                    <a:pt x="1529" y="0"/>
                  </a:moveTo>
                  <a:cubicBezTo>
                    <a:pt x="1403" y="0"/>
                    <a:pt x="1282" y="22"/>
                    <a:pt x="1201" y="59"/>
                  </a:cubicBezTo>
                  <a:cubicBezTo>
                    <a:pt x="765" y="254"/>
                    <a:pt x="507" y="708"/>
                    <a:pt x="357" y="1141"/>
                  </a:cubicBezTo>
                  <a:cubicBezTo>
                    <a:pt x="0" y="2157"/>
                    <a:pt x="573" y="3115"/>
                    <a:pt x="1515" y="3115"/>
                  </a:cubicBezTo>
                  <a:cubicBezTo>
                    <a:pt x="1701" y="3115"/>
                    <a:pt x="1900" y="3078"/>
                    <a:pt x="2110" y="2997"/>
                  </a:cubicBezTo>
                  <a:cubicBezTo>
                    <a:pt x="2176" y="2972"/>
                    <a:pt x="2191" y="2867"/>
                    <a:pt x="2110" y="2847"/>
                  </a:cubicBezTo>
                  <a:cubicBezTo>
                    <a:pt x="1731" y="2759"/>
                    <a:pt x="1216" y="2641"/>
                    <a:pt x="970" y="2306"/>
                  </a:cubicBezTo>
                  <a:cubicBezTo>
                    <a:pt x="757" y="2014"/>
                    <a:pt x="803" y="1616"/>
                    <a:pt x="899" y="1291"/>
                  </a:cubicBezTo>
                  <a:cubicBezTo>
                    <a:pt x="990" y="986"/>
                    <a:pt x="1183" y="672"/>
                    <a:pt x="1469" y="516"/>
                  </a:cubicBezTo>
                  <a:cubicBezTo>
                    <a:pt x="1501" y="499"/>
                    <a:pt x="1552" y="494"/>
                    <a:pt x="1611" y="494"/>
                  </a:cubicBezTo>
                  <a:cubicBezTo>
                    <a:pt x="1681" y="494"/>
                    <a:pt x="1762" y="501"/>
                    <a:pt x="1836" y="501"/>
                  </a:cubicBezTo>
                  <a:cubicBezTo>
                    <a:pt x="1945" y="501"/>
                    <a:pt x="2038" y="486"/>
                    <a:pt x="2053" y="413"/>
                  </a:cubicBezTo>
                  <a:cubicBezTo>
                    <a:pt x="2115" y="110"/>
                    <a:pt x="1810" y="0"/>
                    <a:pt x="15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4" name="Google Shape;17374;p29"/>
            <p:cNvSpPr/>
            <p:nvPr/>
          </p:nvSpPr>
          <p:spPr>
            <a:xfrm>
              <a:off x="5875800" y="2109725"/>
              <a:ext cx="460000" cy="200250"/>
            </a:xfrm>
            <a:custGeom>
              <a:avLst/>
              <a:gdLst/>
              <a:ahLst/>
              <a:cxnLst/>
              <a:rect l="l" t="t" r="r" b="b"/>
              <a:pathLst>
                <a:path w="18400" h="8010" extrusionOk="0">
                  <a:moveTo>
                    <a:pt x="14456" y="1745"/>
                  </a:moveTo>
                  <a:lnTo>
                    <a:pt x="14456" y="1745"/>
                  </a:lnTo>
                  <a:cubicBezTo>
                    <a:pt x="14457" y="1811"/>
                    <a:pt x="14454" y="1875"/>
                    <a:pt x="14454" y="1939"/>
                  </a:cubicBezTo>
                  <a:cubicBezTo>
                    <a:pt x="14095" y="2193"/>
                    <a:pt x="13739" y="2450"/>
                    <a:pt x="13448" y="2785"/>
                  </a:cubicBezTo>
                  <a:cubicBezTo>
                    <a:pt x="13418" y="2820"/>
                    <a:pt x="13444" y="2863"/>
                    <a:pt x="13484" y="2863"/>
                  </a:cubicBezTo>
                  <a:cubicBezTo>
                    <a:pt x="13487" y="2863"/>
                    <a:pt x="13490" y="2863"/>
                    <a:pt x="13493" y="2862"/>
                  </a:cubicBezTo>
                  <a:cubicBezTo>
                    <a:pt x="13840" y="2815"/>
                    <a:pt x="14139" y="2641"/>
                    <a:pt x="14433" y="2457"/>
                  </a:cubicBezTo>
                  <a:lnTo>
                    <a:pt x="14433" y="2457"/>
                  </a:lnTo>
                  <a:cubicBezTo>
                    <a:pt x="14328" y="3651"/>
                    <a:pt x="13855" y="4829"/>
                    <a:pt x="13214" y="5900"/>
                  </a:cubicBezTo>
                  <a:cubicBezTo>
                    <a:pt x="13160" y="5754"/>
                    <a:pt x="13128" y="5572"/>
                    <a:pt x="13084" y="5413"/>
                  </a:cubicBezTo>
                  <a:cubicBezTo>
                    <a:pt x="13009" y="5147"/>
                    <a:pt x="12902" y="4998"/>
                    <a:pt x="12768" y="4790"/>
                  </a:cubicBezTo>
                  <a:cubicBezTo>
                    <a:pt x="12755" y="4772"/>
                    <a:pt x="12738" y="4764"/>
                    <a:pt x="12720" y="4764"/>
                  </a:cubicBezTo>
                  <a:cubicBezTo>
                    <a:pt x="12687" y="4764"/>
                    <a:pt x="12656" y="4792"/>
                    <a:pt x="12664" y="4832"/>
                  </a:cubicBezTo>
                  <a:cubicBezTo>
                    <a:pt x="12681" y="4921"/>
                    <a:pt x="12617" y="5054"/>
                    <a:pt x="12631" y="5157"/>
                  </a:cubicBezTo>
                  <a:cubicBezTo>
                    <a:pt x="12671" y="5454"/>
                    <a:pt x="12731" y="5748"/>
                    <a:pt x="12810" y="6036"/>
                  </a:cubicBezTo>
                  <a:cubicBezTo>
                    <a:pt x="12830" y="6102"/>
                    <a:pt x="12851" y="6164"/>
                    <a:pt x="12874" y="6225"/>
                  </a:cubicBezTo>
                  <a:cubicBezTo>
                    <a:pt x="12333" y="5616"/>
                    <a:pt x="11783" y="5018"/>
                    <a:pt x="11194" y="4437"/>
                  </a:cubicBezTo>
                  <a:cubicBezTo>
                    <a:pt x="10679" y="3930"/>
                    <a:pt x="10164" y="3423"/>
                    <a:pt x="9651" y="2916"/>
                  </a:cubicBezTo>
                  <a:cubicBezTo>
                    <a:pt x="9273" y="2546"/>
                    <a:pt x="8913" y="2096"/>
                    <a:pt x="8479" y="1775"/>
                  </a:cubicBezTo>
                  <a:lnTo>
                    <a:pt x="8479" y="1775"/>
                  </a:lnTo>
                  <a:cubicBezTo>
                    <a:pt x="8744" y="1776"/>
                    <a:pt x="9008" y="1776"/>
                    <a:pt x="9272" y="1778"/>
                  </a:cubicBezTo>
                  <a:cubicBezTo>
                    <a:pt x="9534" y="1778"/>
                    <a:pt x="9796" y="1779"/>
                    <a:pt x="10058" y="1779"/>
                  </a:cubicBezTo>
                  <a:cubicBezTo>
                    <a:pt x="11527" y="1779"/>
                    <a:pt x="12991" y="1770"/>
                    <a:pt x="14456" y="1745"/>
                  </a:cubicBezTo>
                  <a:close/>
                  <a:moveTo>
                    <a:pt x="14152" y="0"/>
                  </a:moveTo>
                  <a:cubicBezTo>
                    <a:pt x="14117" y="0"/>
                    <a:pt x="14079" y="34"/>
                    <a:pt x="14095" y="70"/>
                  </a:cubicBezTo>
                  <a:cubicBezTo>
                    <a:pt x="14269" y="500"/>
                    <a:pt x="14382" y="951"/>
                    <a:pt x="14428" y="1412"/>
                  </a:cubicBezTo>
                  <a:cubicBezTo>
                    <a:pt x="13051" y="1390"/>
                    <a:pt x="11673" y="1381"/>
                    <a:pt x="10293" y="1381"/>
                  </a:cubicBezTo>
                  <a:cubicBezTo>
                    <a:pt x="9953" y="1381"/>
                    <a:pt x="9613" y="1382"/>
                    <a:pt x="9273" y="1382"/>
                  </a:cubicBezTo>
                  <a:cubicBezTo>
                    <a:pt x="8873" y="1382"/>
                    <a:pt x="8475" y="1384"/>
                    <a:pt x="8076" y="1386"/>
                  </a:cubicBezTo>
                  <a:cubicBezTo>
                    <a:pt x="8146" y="1307"/>
                    <a:pt x="8217" y="1228"/>
                    <a:pt x="8288" y="1148"/>
                  </a:cubicBezTo>
                  <a:cubicBezTo>
                    <a:pt x="8330" y="1102"/>
                    <a:pt x="8289" y="1040"/>
                    <a:pt x="8240" y="1040"/>
                  </a:cubicBezTo>
                  <a:cubicBezTo>
                    <a:pt x="8226" y="1040"/>
                    <a:pt x="8211" y="1046"/>
                    <a:pt x="8197" y="1058"/>
                  </a:cubicBezTo>
                  <a:cubicBezTo>
                    <a:pt x="8074" y="1168"/>
                    <a:pt x="7951" y="1277"/>
                    <a:pt x="7828" y="1386"/>
                  </a:cubicBezTo>
                  <a:cubicBezTo>
                    <a:pt x="6696" y="1389"/>
                    <a:pt x="5564" y="1391"/>
                    <a:pt x="4431" y="1397"/>
                  </a:cubicBezTo>
                  <a:cubicBezTo>
                    <a:pt x="4319" y="1398"/>
                    <a:pt x="4207" y="1398"/>
                    <a:pt x="4094" y="1398"/>
                  </a:cubicBezTo>
                  <a:cubicBezTo>
                    <a:pt x="3666" y="1398"/>
                    <a:pt x="3235" y="1394"/>
                    <a:pt x="2803" y="1394"/>
                  </a:cubicBezTo>
                  <a:cubicBezTo>
                    <a:pt x="1877" y="1394"/>
                    <a:pt x="948" y="1414"/>
                    <a:pt x="40" y="1540"/>
                  </a:cubicBezTo>
                  <a:cubicBezTo>
                    <a:pt x="0" y="1545"/>
                    <a:pt x="0" y="1614"/>
                    <a:pt x="40" y="1619"/>
                  </a:cubicBezTo>
                  <a:cubicBezTo>
                    <a:pt x="939" y="1743"/>
                    <a:pt x="1859" y="1764"/>
                    <a:pt x="2776" y="1764"/>
                  </a:cubicBezTo>
                  <a:cubicBezTo>
                    <a:pt x="3237" y="1764"/>
                    <a:pt x="3697" y="1759"/>
                    <a:pt x="4154" y="1759"/>
                  </a:cubicBezTo>
                  <a:cubicBezTo>
                    <a:pt x="4246" y="1759"/>
                    <a:pt x="4339" y="1759"/>
                    <a:pt x="4431" y="1760"/>
                  </a:cubicBezTo>
                  <a:cubicBezTo>
                    <a:pt x="5420" y="1766"/>
                    <a:pt x="6409" y="1768"/>
                    <a:pt x="7398" y="1771"/>
                  </a:cubicBezTo>
                  <a:cubicBezTo>
                    <a:pt x="6775" y="2324"/>
                    <a:pt x="6158" y="2882"/>
                    <a:pt x="5569" y="3479"/>
                  </a:cubicBezTo>
                  <a:cubicBezTo>
                    <a:pt x="4752" y="4307"/>
                    <a:pt x="3742" y="5114"/>
                    <a:pt x="3158" y="6130"/>
                  </a:cubicBezTo>
                  <a:cubicBezTo>
                    <a:pt x="3137" y="6160"/>
                    <a:pt x="3162" y="6194"/>
                    <a:pt x="3192" y="6194"/>
                  </a:cubicBezTo>
                  <a:cubicBezTo>
                    <a:pt x="3200" y="6194"/>
                    <a:pt x="3208" y="6192"/>
                    <a:pt x="3215" y="6187"/>
                  </a:cubicBezTo>
                  <a:cubicBezTo>
                    <a:pt x="4137" y="5656"/>
                    <a:pt x="4862" y="4765"/>
                    <a:pt x="5614" y="4024"/>
                  </a:cubicBezTo>
                  <a:cubicBezTo>
                    <a:pt x="5943" y="3699"/>
                    <a:pt x="6260" y="3366"/>
                    <a:pt x="6575" y="3031"/>
                  </a:cubicBezTo>
                  <a:cubicBezTo>
                    <a:pt x="6967" y="3471"/>
                    <a:pt x="7395" y="3800"/>
                    <a:pt x="7667" y="4358"/>
                  </a:cubicBezTo>
                  <a:cubicBezTo>
                    <a:pt x="7703" y="4429"/>
                    <a:pt x="7785" y="4468"/>
                    <a:pt x="7864" y="4468"/>
                  </a:cubicBezTo>
                  <a:cubicBezTo>
                    <a:pt x="7923" y="4468"/>
                    <a:pt x="7980" y="4447"/>
                    <a:pt x="8019" y="4402"/>
                  </a:cubicBezTo>
                  <a:cubicBezTo>
                    <a:pt x="8210" y="4179"/>
                    <a:pt x="9310" y="3308"/>
                    <a:pt x="8959" y="2957"/>
                  </a:cubicBezTo>
                  <a:cubicBezTo>
                    <a:pt x="8926" y="2924"/>
                    <a:pt x="8887" y="2909"/>
                    <a:pt x="8843" y="2909"/>
                  </a:cubicBezTo>
                  <a:cubicBezTo>
                    <a:pt x="8577" y="2909"/>
                    <a:pt x="8141" y="3466"/>
                    <a:pt x="7876" y="3837"/>
                  </a:cubicBezTo>
                  <a:cubicBezTo>
                    <a:pt x="7602" y="3402"/>
                    <a:pt x="7213" y="2929"/>
                    <a:pt x="6724" y="2875"/>
                  </a:cubicBezTo>
                  <a:cubicBezTo>
                    <a:pt x="7062" y="2511"/>
                    <a:pt x="7395" y="2142"/>
                    <a:pt x="7728" y="1771"/>
                  </a:cubicBezTo>
                  <a:lnTo>
                    <a:pt x="7946" y="1771"/>
                  </a:lnTo>
                  <a:cubicBezTo>
                    <a:pt x="8206" y="2260"/>
                    <a:pt x="8652" y="2619"/>
                    <a:pt x="9041" y="3015"/>
                  </a:cubicBezTo>
                  <a:lnTo>
                    <a:pt x="10561" y="4558"/>
                  </a:lnTo>
                  <a:cubicBezTo>
                    <a:pt x="11273" y="5280"/>
                    <a:pt x="12005" y="5956"/>
                    <a:pt x="12751" y="6622"/>
                  </a:cubicBezTo>
                  <a:cubicBezTo>
                    <a:pt x="12436" y="7075"/>
                    <a:pt x="12095" y="7509"/>
                    <a:pt x="11732" y="7924"/>
                  </a:cubicBezTo>
                  <a:cubicBezTo>
                    <a:pt x="11696" y="7960"/>
                    <a:pt x="11729" y="8010"/>
                    <a:pt x="11768" y="8010"/>
                  </a:cubicBezTo>
                  <a:cubicBezTo>
                    <a:pt x="11779" y="8010"/>
                    <a:pt x="11791" y="8006"/>
                    <a:pt x="11801" y="7995"/>
                  </a:cubicBezTo>
                  <a:cubicBezTo>
                    <a:pt x="12182" y="7675"/>
                    <a:pt x="12581" y="7270"/>
                    <a:pt x="12956" y="6806"/>
                  </a:cubicBezTo>
                  <a:cubicBezTo>
                    <a:pt x="13302" y="7111"/>
                    <a:pt x="13650" y="7418"/>
                    <a:pt x="14003" y="7724"/>
                  </a:cubicBezTo>
                  <a:cubicBezTo>
                    <a:pt x="14018" y="7739"/>
                    <a:pt x="14035" y="7746"/>
                    <a:pt x="14052" y="7746"/>
                  </a:cubicBezTo>
                  <a:cubicBezTo>
                    <a:pt x="14107" y="7746"/>
                    <a:pt x="14153" y="7674"/>
                    <a:pt x="14103" y="7623"/>
                  </a:cubicBezTo>
                  <a:cubicBezTo>
                    <a:pt x="13819" y="7296"/>
                    <a:pt x="13537" y="6973"/>
                    <a:pt x="13255" y="6653"/>
                  </a:cubicBezTo>
                  <a:lnTo>
                    <a:pt x="13255" y="6653"/>
                  </a:lnTo>
                  <a:cubicBezTo>
                    <a:pt x="13309" y="6673"/>
                    <a:pt x="13365" y="6684"/>
                    <a:pt x="13422" y="6691"/>
                  </a:cubicBezTo>
                  <a:cubicBezTo>
                    <a:pt x="13458" y="6694"/>
                    <a:pt x="13493" y="6695"/>
                    <a:pt x="13528" y="6695"/>
                  </a:cubicBezTo>
                  <a:cubicBezTo>
                    <a:pt x="14430" y="6695"/>
                    <a:pt x="15230" y="5715"/>
                    <a:pt x="15896" y="5256"/>
                  </a:cubicBezTo>
                  <a:cubicBezTo>
                    <a:pt x="15948" y="5219"/>
                    <a:pt x="15927" y="5128"/>
                    <a:pt x="15869" y="5128"/>
                  </a:cubicBezTo>
                  <a:cubicBezTo>
                    <a:pt x="15862" y="5128"/>
                    <a:pt x="15854" y="5129"/>
                    <a:pt x="15845" y="5132"/>
                  </a:cubicBezTo>
                  <a:cubicBezTo>
                    <a:pt x="15113" y="5420"/>
                    <a:pt x="14442" y="5830"/>
                    <a:pt x="13721" y="6130"/>
                  </a:cubicBezTo>
                  <a:cubicBezTo>
                    <a:pt x="13645" y="6162"/>
                    <a:pt x="13580" y="6176"/>
                    <a:pt x="13525" y="6176"/>
                  </a:cubicBezTo>
                  <a:cubicBezTo>
                    <a:pt x="13493" y="6176"/>
                    <a:pt x="13463" y="6171"/>
                    <a:pt x="13437" y="6163"/>
                  </a:cubicBezTo>
                  <a:cubicBezTo>
                    <a:pt x="14205" y="5055"/>
                    <a:pt x="14808" y="3730"/>
                    <a:pt x="14892" y="2467"/>
                  </a:cubicBezTo>
                  <a:cubicBezTo>
                    <a:pt x="14897" y="2462"/>
                    <a:pt x="14903" y="2457"/>
                    <a:pt x="14908" y="2452"/>
                  </a:cubicBezTo>
                  <a:cubicBezTo>
                    <a:pt x="15258" y="2867"/>
                    <a:pt x="15663" y="3205"/>
                    <a:pt x="16116" y="3535"/>
                  </a:cubicBezTo>
                  <a:cubicBezTo>
                    <a:pt x="16125" y="3542"/>
                    <a:pt x="16135" y="3545"/>
                    <a:pt x="16145" y="3545"/>
                  </a:cubicBezTo>
                  <a:cubicBezTo>
                    <a:pt x="16187" y="3545"/>
                    <a:pt x="16227" y="3491"/>
                    <a:pt x="16199" y="3451"/>
                  </a:cubicBezTo>
                  <a:cubicBezTo>
                    <a:pt x="15801" y="2882"/>
                    <a:pt x="15456" y="2304"/>
                    <a:pt x="14974" y="1798"/>
                  </a:cubicBezTo>
                  <a:cubicBezTo>
                    <a:pt x="14948" y="1773"/>
                    <a:pt x="14917" y="1753"/>
                    <a:pt x="14880" y="1743"/>
                  </a:cubicBezTo>
                  <a:lnTo>
                    <a:pt x="14880" y="1735"/>
                  </a:lnTo>
                  <a:cubicBezTo>
                    <a:pt x="16032" y="1714"/>
                    <a:pt x="17185" y="1684"/>
                    <a:pt x="18338" y="1633"/>
                  </a:cubicBezTo>
                  <a:cubicBezTo>
                    <a:pt x="18399" y="1620"/>
                    <a:pt x="18397" y="1535"/>
                    <a:pt x="18337" y="1524"/>
                  </a:cubicBezTo>
                  <a:cubicBezTo>
                    <a:pt x="17167" y="1473"/>
                    <a:pt x="15999" y="1442"/>
                    <a:pt x="14831" y="1420"/>
                  </a:cubicBezTo>
                  <a:cubicBezTo>
                    <a:pt x="14733" y="907"/>
                    <a:pt x="14511" y="426"/>
                    <a:pt x="14187" y="16"/>
                  </a:cubicBezTo>
                  <a:cubicBezTo>
                    <a:pt x="14177" y="5"/>
                    <a:pt x="14165" y="0"/>
                    <a:pt x="14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5" name="Google Shape;17375;p29"/>
            <p:cNvSpPr/>
            <p:nvPr/>
          </p:nvSpPr>
          <p:spPr>
            <a:xfrm>
              <a:off x="6296600" y="2193250"/>
              <a:ext cx="53750" cy="76100"/>
            </a:xfrm>
            <a:custGeom>
              <a:avLst/>
              <a:gdLst/>
              <a:ahLst/>
              <a:cxnLst/>
              <a:rect l="l" t="t" r="r" b="b"/>
              <a:pathLst>
                <a:path w="2150" h="3044" extrusionOk="0">
                  <a:moveTo>
                    <a:pt x="457" y="0"/>
                  </a:moveTo>
                  <a:cubicBezTo>
                    <a:pt x="446" y="0"/>
                    <a:pt x="436" y="4"/>
                    <a:pt x="427" y="15"/>
                  </a:cubicBezTo>
                  <a:cubicBezTo>
                    <a:pt x="76" y="417"/>
                    <a:pt x="1" y="1071"/>
                    <a:pt x="453" y="1422"/>
                  </a:cubicBezTo>
                  <a:cubicBezTo>
                    <a:pt x="681" y="1598"/>
                    <a:pt x="970" y="1660"/>
                    <a:pt x="1249" y="1682"/>
                  </a:cubicBezTo>
                  <a:cubicBezTo>
                    <a:pt x="1250" y="1682"/>
                    <a:pt x="1251" y="1683"/>
                    <a:pt x="1251" y="1683"/>
                  </a:cubicBezTo>
                  <a:cubicBezTo>
                    <a:pt x="1252" y="1683"/>
                    <a:pt x="1253" y="1682"/>
                    <a:pt x="1254" y="1682"/>
                  </a:cubicBezTo>
                  <a:cubicBezTo>
                    <a:pt x="1278" y="2139"/>
                    <a:pt x="1382" y="2605"/>
                    <a:pt x="1464" y="3012"/>
                  </a:cubicBezTo>
                  <a:cubicBezTo>
                    <a:pt x="1468" y="3033"/>
                    <a:pt x="1488" y="3044"/>
                    <a:pt x="1507" y="3044"/>
                  </a:cubicBezTo>
                  <a:cubicBezTo>
                    <a:pt x="1527" y="3044"/>
                    <a:pt x="1547" y="3033"/>
                    <a:pt x="1551" y="3012"/>
                  </a:cubicBezTo>
                  <a:cubicBezTo>
                    <a:pt x="1577" y="2873"/>
                    <a:pt x="1669" y="2239"/>
                    <a:pt x="1715" y="1642"/>
                  </a:cubicBezTo>
                  <a:cubicBezTo>
                    <a:pt x="1853" y="1600"/>
                    <a:pt x="1979" y="1527"/>
                    <a:pt x="2117" y="1421"/>
                  </a:cubicBezTo>
                  <a:cubicBezTo>
                    <a:pt x="2149" y="1394"/>
                    <a:pt x="2130" y="1335"/>
                    <a:pt x="2092" y="1329"/>
                  </a:cubicBezTo>
                  <a:cubicBezTo>
                    <a:pt x="1962" y="1301"/>
                    <a:pt x="1851" y="1276"/>
                    <a:pt x="1736" y="1263"/>
                  </a:cubicBezTo>
                  <a:cubicBezTo>
                    <a:pt x="1751" y="832"/>
                    <a:pt x="1723" y="489"/>
                    <a:pt x="1602" y="479"/>
                  </a:cubicBezTo>
                  <a:lnTo>
                    <a:pt x="1561" y="476"/>
                  </a:lnTo>
                  <a:cubicBezTo>
                    <a:pt x="1508" y="476"/>
                    <a:pt x="1461" y="502"/>
                    <a:pt x="1436" y="546"/>
                  </a:cubicBezTo>
                  <a:cubicBezTo>
                    <a:pt x="1329" y="765"/>
                    <a:pt x="1278" y="1002"/>
                    <a:pt x="1257" y="1247"/>
                  </a:cubicBezTo>
                  <a:cubicBezTo>
                    <a:pt x="1108" y="1242"/>
                    <a:pt x="959" y="1217"/>
                    <a:pt x="814" y="1175"/>
                  </a:cubicBezTo>
                  <a:cubicBezTo>
                    <a:pt x="253" y="1004"/>
                    <a:pt x="404" y="492"/>
                    <a:pt x="504" y="59"/>
                  </a:cubicBezTo>
                  <a:cubicBezTo>
                    <a:pt x="511" y="30"/>
                    <a:pt x="484" y="0"/>
                    <a:pt x="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6" name="Google Shape;17376;p29"/>
            <p:cNvSpPr/>
            <p:nvPr/>
          </p:nvSpPr>
          <p:spPr>
            <a:xfrm>
              <a:off x="6364400" y="2184150"/>
              <a:ext cx="50025" cy="89525"/>
            </a:xfrm>
            <a:custGeom>
              <a:avLst/>
              <a:gdLst/>
              <a:ahLst/>
              <a:cxnLst/>
              <a:rect l="l" t="t" r="r" b="b"/>
              <a:pathLst>
                <a:path w="2001" h="3581" extrusionOk="0">
                  <a:moveTo>
                    <a:pt x="1012" y="1"/>
                  </a:moveTo>
                  <a:cubicBezTo>
                    <a:pt x="815" y="1"/>
                    <a:pt x="624" y="65"/>
                    <a:pt x="456" y="228"/>
                  </a:cubicBezTo>
                  <a:cubicBezTo>
                    <a:pt x="43" y="628"/>
                    <a:pt x="56" y="1409"/>
                    <a:pt x="12" y="1936"/>
                  </a:cubicBezTo>
                  <a:cubicBezTo>
                    <a:pt x="0" y="2068"/>
                    <a:pt x="114" y="2140"/>
                    <a:pt x="227" y="2140"/>
                  </a:cubicBezTo>
                  <a:cubicBezTo>
                    <a:pt x="263" y="2140"/>
                    <a:pt x="298" y="2133"/>
                    <a:pt x="330" y="2118"/>
                  </a:cubicBezTo>
                  <a:cubicBezTo>
                    <a:pt x="506" y="2035"/>
                    <a:pt x="672" y="1990"/>
                    <a:pt x="809" y="1990"/>
                  </a:cubicBezTo>
                  <a:cubicBezTo>
                    <a:pt x="1094" y="1990"/>
                    <a:pt x="1260" y="2182"/>
                    <a:pt x="1155" y="2630"/>
                  </a:cubicBezTo>
                  <a:cubicBezTo>
                    <a:pt x="1114" y="2803"/>
                    <a:pt x="1029" y="3005"/>
                    <a:pt x="868" y="3102"/>
                  </a:cubicBezTo>
                  <a:cubicBezTo>
                    <a:pt x="860" y="3107"/>
                    <a:pt x="850" y="3109"/>
                    <a:pt x="837" y="3109"/>
                  </a:cubicBezTo>
                  <a:cubicBezTo>
                    <a:pt x="719" y="3109"/>
                    <a:pt x="421" y="2901"/>
                    <a:pt x="356" y="2849"/>
                  </a:cubicBezTo>
                  <a:cubicBezTo>
                    <a:pt x="344" y="2840"/>
                    <a:pt x="329" y="2836"/>
                    <a:pt x="315" y="2836"/>
                  </a:cubicBezTo>
                  <a:cubicBezTo>
                    <a:pt x="286" y="2836"/>
                    <a:pt x="259" y="2853"/>
                    <a:pt x="261" y="2889"/>
                  </a:cubicBezTo>
                  <a:cubicBezTo>
                    <a:pt x="277" y="3113"/>
                    <a:pt x="248" y="3263"/>
                    <a:pt x="435" y="3430"/>
                  </a:cubicBezTo>
                  <a:cubicBezTo>
                    <a:pt x="539" y="3521"/>
                    <a:pt x="680" y="3580"/>
                    <a:pt x="821" y="3580"/>
                  </a:cubicBezTo>
                  <a:cubicBezTo>
                    <a:pt x="860" y="3580"/>
                    <a:pt x="899" y="3576"/>
                    <a:pt x="937" y="3566"/>
                  </a:cubicBezTo>
                  <a:cubicBezTo>
                    <a:pt x="1286" y="3476"/>
                    <a:pt x="1477" y="3123"/>
                    <a:pt x="1572" y="2802"/>
                  </a:cubicBezTo>
                  <a:cubicBezTo>
                    <a:pt x="1677" y="2447"/>
                    <a:pt x="1650" y="2050"/>
                    <a:pt x="1417" y="1755"/>
                  </a:cubicBezTo>
                  <a:cubicBezTo>
                    <a:pt x="1286" y="1589"/>
                    <a:pt x="1104" y="1530"/>
                    <a:pt x="911" y="1530"/>
                  </a:cubicBezTo>
                  <a:cubicBezTo>
                    <a:pt x="761" y="1530"/>
                    <a:pt x="604" y="1566"/>
                    <a:pt x="458" y="1614"/>
                  </a:cubicBezTo>
                  <a:cubicBezTo>
                    <a:pt x="484" y="1304"/>
                    <a:pt x="522" y="996"/>
                    <a:pt x="620" y="699"/>
                  </a:cubicBezTo>
                  <a:cubicBezTo>
                    <a:pt x="718" y="402"/>
                    <a:pt x="940" y="312"/>
                    <a:pt x="1192" y="312"/>
                  </a:cubicBezTo>
                  <a:cubicBezTo>
                    <a:pt x="1437" y="312"/>
                    <a:pt x="1709" y="397"/>
                    <a:pt x="1923" y="459"/>
                  </a:cubicBezTo>
                  <a:cubicBezTo>
                    <a:pt x="1928" y="461"/>
                    <a:pt x="1932" y="461"/>
                    <a:pt x="1937" y="461"/>
                  </a:cubicBezTo>
                  <a:cubicBezTo>
                    <a:pt x="1983" y="461"/>
                    <a:pt x="2001" y="398"/>
                    <a:pt x="1962" y="371"/>
                  </a:cubicBezTo>
                  <a:cubicBezTo>
                    <a:pt x="1687" y="180"/>
                    <a:pt x="1342" y="1"/>
                    <a:pt x="10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7" name="Google Shape;17377;p29"/>
            <p:cNvSpPr/>
            <p:nvPr/>
          </p:nvSpPr>
          <p:spPr>
            <a:xfrm>
              <a:off x="6415500" y="2165400"/>
              <a:ext cx="34350" cy="25750"/>
            </a:xfrm>
            <a:custGeom>
              <a:avLst/>
              <a:gdLst/>
              <a:ahLst/>
              <a:cxnLst/>
              <a:rect l="l" t="t" r="r" b="b"/>
              <a:pathLst>
                <a:path w="1374" h="1030" extrusionOk="0">
                  <a:moveTo>
                    <a:pt x="881" y="412"/>
                  </a:moveTo>
                  <a:cubicBezTo>
                    <a:pt x="824" y="556"/>
                    <a:pt x="725" y="642"/>
                    <a:pt x="559" y="694"/>
                  </a:cubicBezTo>
                  <a:cubicBezTo>
                    <a:pt x="540" y="668"/>
                    <a:pt x="518" y="642"/>
                    <a:pt x="494" y="612"/>
                  </a:cubicBezTo>
                  <a:cubicBezTo>
                    <a:pt x="489" y="606"/>
                    <a:pt x="476" y="583"/>
                    <a:pt x="466" y="566"/>
                  </a:cubicBezTo>
                  <a:cubicBezTo>
                    <a:pt x="497" y="543"/>
                    <a:pt x="532" y="524"/>
                    <a:pt x="568" y="507"/>
                  </a:cubicBezTo>
                  <a:cubicBezTo>
                    <a:pt x="640" y="476"/>
                    <a:pt x="714" y="450"/>
                    <a:pt x="791" y="432"/>
                  </a:cubicBezTo>
                  <a:cubicBezTo>
                    <a:pt x="817" y="425"/>
                    <a:pt x="850" y="419"/>
                    <a:pt x="881" y="412"/>
                  </a:cubicBezTo>
                  <a:close/>
                  <a:moveTo>
                    <a:pt x="1009" y="0"/>
                  </a:moveTo>
                  <a:cubicBezTo>
                    <a:pt x="929" y="0"/>
                    <a:pt x="842" y="12"/>
                    <a:pt x="758" y="27"/>
                  </a:cubicBezTo>
                  <a:cubicBezTo>
                    <a:pt x="518" y="69"/>
                    <a:pt x="199" y="161"/>
                    <a:pt x="74" y="392"/>
                  </a:cubicBezTo>
                  <a:cubicBezTo>
                    <a:pt x="0" y="532"/>
                    <a:pt x="25" y="704"/>
                    <a:pt x="135" y="817"/>
                  </a:cubicBezTo>
                  <a:cubicBezTo>
                    <a:pt x="299" y="985"/>
                    <a:pt x="520" y="976"/>
                    <a:pt x="733" y="1027"/>
                  </a:cubicBezTo>
                  <a:cubicBezTo>
                    <a:pt x="739" y="1029"/>
                    <a:pt x="744" y="1029"/>
                    <a:pt x="749" y="1029"/>
                  </a:cubicBezTo>
                  <a:cubicBezTo>
                    <a:pt x="803" y="1029"/>
                    <a:pt x="829" y="955"/>
                    <a:pt x="779" y="922"/>
                  </a:cubicBezTo>
                  <a:cubicBezTo>
                    <a:pt x="850" y="922"/>
                    <a:pt x="925" y="911"/>
                    <a:pt x="983" y="878"/>
                  </a:cubicBezTo>
                  <a:cubicBezTo>
                    <a:pt x="1168" y="771"/>
                    <a:pt x="1244" y="581"/>
                    <a:pt x="1294" y="383"/>
                  </a:cubicBezTo>
                  <a:cubicBezTo>
                    <a:pt x="1374" y="78"/>
                    <a:pt x="1215" y="0"/>
                    <a:pt x="10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8" name="Google Shape;17378;p29"/>
            <p:cNvSpPr/>
            <p:nvPr/>
          </p:nvSpPr>
          <p:spPr>
            <a:xfrm>
              <a:off x="6858475" y="1163000"/>
              <a:ext cx="283550" cy="240100"/>
            </a:xfrm>
            <a:custGeom>
              <a:avLst/>
              <a:gdLst/>
              <a:ahLst/>
              <a:cxnLst/>
              <a:rect l="l" t="t" r="r" b="b"/>
              <a:pathLst>
                <a:path w="11342" h="9604" extrusionOk="0">
                  <a:moveTo>
                    <a:pt x="4205" y="1156"/>
                  </a:moveTo>
                  <a:cubicBezTo>
                    <a:pt x="4340" y="1423"/>
                    <a:pt x="4397" y="1738"/>
                    <a:pt x="4392" y="2032"/>
                  </a:cubicBezTo>
                  <a:cubicBezTo>
                    <a:pt x="4389" y="2176"/>
                    <a:pt x="4360" y="2321"/>
                    <a:pt x="4305" y="2455"/>
                  </a:cubicBezTo>
                  <a:cubicBezTo>
                    <a:pt x="4228" y="2063"/>
                    <a:pt x="4077" y="1650"/>
                    <a:pt x="3840" y="1356"/>
                  </a:cubicBezTo>
                  <a:cubicBezTo>
                    <a:pt x="3958" y="1282"/>
                    <a:pt x="4079" y="1217"/>
                    <a:pt x="4205" y="1156"/>
                  </a:cubicBezTo>
                  <a:close/>
                  <a:moveTo>
                    <a:pt x="3625" y="1497"/>
                  </a:moveTo>
                  <a:cubicBezTo>
                    <a:pt x="3708" y="1694"/>
                    <a:pt x="3812" y="1888"/>
                    <a:pt x="3890" y="2080"/>
                  </a:cubicBezTo>
                  <a:cubicBezTo>
                    <a:pt x="3977" y="2293"/>
                    <a:pt x="4071" y="2506"/>
                    <a:pt x="4169" y="2718"/>
                  </a:cubicBezTo>
                  <a:cubicBezTo>
                    <a:pt x="4056" y="2885"/>
                    <a:pt x="3920" y="3034"/>
                    <a:pt x="3762" y="3161"/>
                  </a:cubicBezTo>
                  <a:cubicBezTo>
                    <a:pt x="3697" y="2975"/>
                    <a:pt x="3620" y="2793"/>
                    <a:pt x="3554" y="2606"/>
                  </a:cubicBezTo>
                  <a:cubicBezTo>
                    <a:pt x="3456" y="2331"/>
                    <a:pt x="3377" y="2050"/>
                    <a:pt x="3274" y="1776"/>
                  </a:cubicBezTo>
                  <a:cubicBezTo>
                    <a:pt x="3385" y="1676"/>
                    <a:pt x="3502" y="1583"/>
                    <a:pt x="3625" y="1497"/>
                  </a:cubicBezTo>
                  <a:close/>
                  <a:moveTo>
                    <a:pt x="3065" y="1984"/>
                  </a:moveTo>
                  <a:cubicBezTo>
                    <a:pt x="3134" y="2267"/>
                    <a:pt x="3224" y="2542"/>
                    <a:pt x="3320" y="2816"/>
                  </a:cubicBezTo>
                  <a:cubicBezTo>
                    <a:pt x="3380" y="2995"/>
                    <a:pt x="3446" y="3167"/>
                    <a:pt x="3533" y="3326"/>
                  </a:cubicBezTo>
                  <a:cubicBezTo>
                    <a:pt x="3482" y="3361"/>
                    <a:pt x="3431" y="3392"/>
                    <a:pt x="3379" y="3421"/>
                  </a:cubicBezTo>
                  <a:cubicBezTo>
                    <a:pt x="3331" y="3449"/>
                    <a:pt x="3279" y="3472"/>
                    <a:pt x="3229" y="3495"/>
                  </a:cubicBezTo>
                  <a:cubicBezTo>
                    <a:pt x="3139" y="3310"/>
                    <a:pt x="3021" y="3143"/>
                    <a:pt x="2946" y="2947"/>
                  </a:cubicBezTo>
                  <a:cubicBezTo>
                    <a:pt x="2875" y="2765"/>
                    <a:pt x="2829" y="2586"/>
                    <a:pt x="2734" y="2426"/>
                  </a:cubicBezTo>
                  <a:cubicBezTo>
                    <a:pt x="2770" y="2365"/>
                    <a:pt x="2808" y="2306"/>
                    <a:pt x="2850" y="2245"/>
                  </a:cubicBezTo>
                  <a:cubicBezTo>
                    <a:pt x="2916" y="2155"/>
                    <a:pt x="2988" y="2068"/>
                    <a:pt x="3065" y="1984"/>
                  </a:cubicBezTo>
                  <a:close/>
                  <a:moveTo>
                    <a:pt x="2885" y="450"/>
                  </a:moveTo>
                  <a:cubicBezTo>
                    <a:pt x="3176" y="450"/>
                    <a:pt x="3460" y="509"/>
                    <a:pt x="3713" y="639"/>
                  </a:cubicBezTo>
                  <a:cubicBezTo>
                    <a:pt x="3779" y="672"/>
                    <a:pt x="3840" y="713"/>
                    <a:pt x="3897" y="761"/>
                  </a:cubicBezTo>
                  <a:cubicBezTo>
                    <a:pt x="2875" y="1320"/>
                    <a:pt x="1968" y="2324"/>
                    <a:pt x="1782" y="3430"/>
                  </a:cubicBezTo>
                  <a:cubicBezTo>
                    <a:pt x="1745" y="3513"/>
                    <a:pt x="1712" y="3600"/>
                    <a:pt x="1684" y="3687"/>
                  </a:cubicBezTo>
                  <a:cubicBezTo>
                    <a:pt x="1581" y="3663"/>
                    <a:pt x="1481" y="3628"/>
                    <a:pt x="1385" y="3585"/>
                  </a:cubicBezTo>
                  <a:cubicBezTo>
                    <a:pt x="1125" y="3341"/>
                    <a:pt x="888" y="3077"/>
                    <a:pt x="736" y="2795"/>
                  </a:cubicBezTo>
                  <a:cubicBezTo>
                    <a:pt x="700" y="2647"/>
                    <a:pt x="682" y="2496"/>
                    <a:pt x="687" y="2344"/>
                  </a:cubicBezTo>
                  <a:cubicBezTo>
                    <a:pt x="687" y="2333"/>
                    <a:pt x="678" y="2327"/>
                    <a:pt x="669" y="2327"/>
                  </a:cubicBezTo>
                  <a:cubicBezTo>
                    <a:pt x="661" y="2327"/>
                    <a:pt x="654" y="2331"/>
                    <a:pt x="652" y="2339"/>
                  </a:cubicBezTo>
                  <a:cubicBezTo>
                    <a:pt x="639" y="2403"/>
                    <a:pt x="628" y="2467"/>
                    <a:pt x="619" y="2531"/>
                  </a:cubicBezTo>
                  <a:cubicBezTo>
                    <a:pt x="493" y="2139"/>
                    <a:pt x="555" y="1719"/>
                    <a:pt x="957" y="1287"/>
                  </a:cubicBezTo>
                  <a:cubicBezTo>
                    <a:pt x="1413" y="800"/>
                    <a:pt x="2171" y="450"/>
                    <a:pt x="2885" y="450"/>
                  </a:cubicBezTo>
                  <a:close/>
                  <a:moveTo>
                    <a:pt x="2580" y="2747"/>
                  </a:moveTo>
                  <a:cubicBezTo>
                    <a:pt x="2635" y="3080"/>
                    <a:pt x="2760" y="3464"/>
                    <a:pt x="3003" y="3590"/>
                  </a:cubicBezTo>
                  <a:cubicBezTo>
                    <a:pt x="2788" y="3669"/>
                    <a:pt x="2563" y="3718"/>
                    <a:pt x="2335" y="3738"/>
                  </a:cubicBezTo>
                  <a:cubicBezTo>
                    <a:pt x="2368" y="3405"/>
                    <a:pt x="2432" y="3082"/>
                    <a:pt x="2565" y="2764"/>
                  </a:cubicBezTo>
                  <a:lnTo>
                    <a:pt x="2580" y="2747"/>
                  </a:lnTo>
                  <a:close/>
                  <a:moveTo>
                    <a:pt x="6373" y="662"/>
                  </a:moveTo>
                  <a:cubicBezTo>
                    <a:pt x="7954" y="662"/>
                    <a:pt x="9523" y="1426"/>
                    <a:pt x="10129" y="2979"/>
                  </a:cubicBezTo>
                  <a:cubicBezTo>
                    <a:pt x="11218" y="5762"/>
                    <a:pt x="9069" y="9071"/>
                    <a:pt x="6090" y="9161"/>
                  </a:cubicBezTo>
                  <a:cubicBezTo>
                    <a:pt x="6056" y="9162"/>
                    <a:pt x="6022" y="9163"/>
                    <a:pt x="5989" y="9163"/>
                  </a:cubicBezTo>
                  <a:cubicBezTo>
                    <a:pt x="3676" y="9163"/>
                    <a:pt x="1737" y="6800"/>
                    <a:pt x="1874" y="4591"/>
                  </a:cubicBezTo>
                  <a:lnTo>
                    <a:pt x="1874" y="4591"/>
                  </a:lnTo>
                  <a:cubicBezTo>
                    <a:pt x="1932" y="4763"/>
                    <a:pt x="2009" y="4931"/>
                    <a:pt x="2102" y="5086"/>
                  </a:cubicBezTo>
                  <a:cubicBezTo>
                    <a:pt x="2123" y="5120"/>
                    <a:pt x="2154" y="5135"/>
                    <a:pt x="2186" y="5135"/>
                  </a:cubicBezTo>
                  <a:cubicBezTo>
                    <a:pt x="2236" y="5135"/>
                    <a:pt x="2286" y="5097"/>
                    <a:pt x="2288" y="5037"/>
                  </a:cubicBezTo>
                  <a:cubicBezTo>
                    <a:pt x="2296" y="4714"/>
                    <a:pt x="2296" y="4401"/>
                    <a:pt x="2309" y="4097"/>
                  </a:cubicBezTo>
                  <a:cubicBezTo>
                    <a:pt x="2621" y="4096"/>
                    <a:pt x="2929" y="4043"/>
                    <a:pt x="3223" y="3941"/>
                  </a:cubicBezTo>
                  <a:cubicBezTo>
                    <a:pt x="3423" y="3871"/>
                    <a:pt x="3612" y="3774"/>
                    <a:pt x="3787" y="3654"/>
                  </a:cubicBezTo>
                  <a:cubicBezTo>
                    <a:pt x="3797" y="3664"/>
                    <a:pt x="3805" y="3676"/>
                    <a:pt x="3817" y="3686"/>
                  </a:cubicBezTo>
                  <a:cubicBezTo>
                    <a:pt x="3825" y="3693"/>
                    <a:pt x="3836" y="3696"/>
                    <a:pt x="3847" y="3696"/>
                  </a:cubicBezTo>
                  <a:cubicBezTo>
                    <a:pt x="3869" y="3696"/>
                    <a:pt x="3890" y="3682"/>
                    <a:pt x="3887" y="3656"/>
                  </a:cubicBezTo>
                  <a:cubicBezTo>
                    <a:pt x="3885" y="3635"/>
                    <a:pt x="3879" y="3615"/>
                    <a:pt x="3876" y="3594"/>
                  </a:cubicBezTo>
                  <a:cubicBezTo>
                    <a:pt x="4699" y="2983"/>
                    <a:pt x="5106" y="1902"/>
                    <a:pt x="4620" y="985"/>
                  </a:cubicBezTo>
                  <a:cubicBezTo>
                    <a:pt x="4807" y="915"/>
                    <a:pt x="4999" y="856"/>
                    <a:pt x="5193" y="807"/>
                  </a:cubicBezTo>
                  <a:cubicBezTo>
                    <a:pt x="5577" y="710"/>
                    <a:pt x="5975" y="662"/>
                    <a:pt x="6373" y="662"/>
                  </a:cubicBezTo>
                  <a:close/>
                  <a:moveTo>
                    <a:pt x="2965" y="0"/>
                  </a:moveTo>
                  <a:cubicBezTo>
                    <a:pt x="2144" y="0"/>
                    <a:pt x="1256" y="417"/>
                    <a:pt x="715" y="912"/>
                  </a:cubicBezTo>
                  <a:cubicBezTo>
                    <a:pt x="300" y="1291"/>
                    <a:pt x="1" y="1871"/>
                    <a:pt x="99" y="2444"/>
                  </a:cubicBezTo>
                  <a:cubicBezTo>
                    <a:pt x="157" y="2783"/>
                    <a:pt x="319" y="3062"/>
                    <a:pt x="536" y="3325"/>
                  </a:cubicBezTo>
                  <a:cubicBezTo>
                    <a:pt x="678" y="3505"/>
                    <a:pt x="862" y="3651"/>
                    <a:pt x="1071" y="3751"/>
                  </a:cubicBezTo>
                  <a:cubicBezTo>
                    <a:pt x="1221" y="3866"/>
                    <a:pt x="1404" y="3946"/>
                    <a:pt x="1599" y="4004"/>
                  </a:cubicBezTo>
                  <a:cubicBezTo>
                    <a:pt x="1504" y="4476"/>
                    <a:pt x="1512" y="4978"/>
                    <a:pt x="1581" y="5423"/>
                  </a:cubicBezTo>
                  <a:cubicBezTo>
                    <a:pt x="1771" y="6645"/>
                    <a:pt x="2311" y="7837"/>
                    <a:pt x="3285" y="8626"/>
                  </a:cubicBezTo>
                  <a:cubicBezTo>
                    <a:pt x="4106" y="9291"/>
                    <a:pt x="5077" y="9604"/>
                    <a:pt x="6046" y="9604"/>
                  </a:cubicBezTo>
                  <a:cubicBezTo>
                    <a:pt x="7468" y="9604"/>
                    <a:pt x="8882" y="8930"/>
                    <a:pt x="9796" y="7710"/>
                  </a:cubicBezTo>
                  <a:cubicBezTo>
                    <a:pt x="11157" y="5894"/>
                    <a:pt x="11341" y="3080"/>
                    <a:pt x="9666" y="1394"/>
                  </a:cubicBezTo>
                  <a:cubicBezTo>
                    <a:pt x="8816" y="538"/>
                    <a:pt x="7612" y="166"/>
                    <a:pt x="6412" y="166"/>
                  </a:cubicBezTo>
                  <a:cubicBezTo>
                    <a:pt x="5802" y="166"/>
                    <a:pt x="5192" y="263"/>
                    <a:pt x="4632" y="441"/>
                  </a:cubicBezTo>
                  <a:cubicBezTo>
                    <a:pt x="4525" y="475"/>
                    <a:pt x="4419" y="515"/>
                    <a:pt x="4314" y="559"/>
                  </a:cubicBezTo>
                  <a:cubicBezTo>
                    <a:pt x="4297" y="541"/>
                    <a:pt x="4284" y="523"/>
                    <a:pt x="4266" y="505"/>
                  </a:cubicBezTo>
                  <a:cubicBezTo>
                    <a:pt x="3911" y="145"/>
                    <a:pt x="3450" y="0"/>
                    <a:pt x="2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79" name="Google Shape;17379;p29"/>
            <p:cNvSpPr/>
            <p:nvPr/>
          </p:nvSpPr>
          <p:spPr>
            <a:xfrm>
              <a:off x="6975125" y="1251500"/>
              <a:ext cx="85650" cy="85100"/>
            </a:xfrm>
            <a:custGeom>
              <a:avLst/>
              <a:gdLst/>
              <a:ahLst/>
              <a:cxnLst/>
              <a:rect l="l" t="t" r="r" b="b"/>
              <a:pathLst>
                <a:path w="3426" h="3404" extrusionOk="0">
                  <a:moveTo>
                    <a:pt x="1094" y="327"/>
                  </a:moveTo>
                  <a:cubicBezTo>
                    <a:pt x="1902" y="327"/>
                    <a:pt x="2556" y="620"/>
                    <a:pt x="2431" y="1599"/>
                  </a:cubicBezTo>
                  <a:cubicBezTo>
                    <a:pt x="2215" y="1586"/>
                    <a:pt x="1997" y="1561"/>
                    <a:pt x="1782" y="1542"/>
                  </a:cubicBezTo>
                  <a:cubicBezTo>
                    <a:pt x="1549" y="1519"/>
                    <a:pt x="1290" y="1474"/>
                    <a:pt x="1030" y="1450"/>
                  </a:cubicBezTo>
                  <a:cubicBezTo>
                    <a:pt x="978" y="1077"/>
                    <a:pt x="898" y="703"/>
                    <a:pt x="871" y="334"/>
                  </a:cubicBezTo>
                  <a:cubicBezTo>
                    <a:pt x="946" y="330"/>
                    <a:pt x="1021" y="327"/>
                    <a:pt x="1094" y="327"/>
                  </a:cubicBezTo>
                  <a:close/>
                  <a:moveTo>
                    <a:pt x="1131" y="1"/>
                  </a:moveTo>
                  <a:cubicBezTo>
                    <a:pt x="986" y="1"/>
                    <a:pt x="841" y="9"/>
                    <a:pt x="699" y="23"/>
                  </a:cubicBezTo>
                  <a:cubicBezTo>
                    <a:pt x="614" y="31"/>
                    <a:pt x="535" y="90"/>
                    <a:pt x="537" y="185"/>
                  </a:cubicBezTo>
                  <a:cubicBezTo>
                    <a:pt x="548" y="602"/>
                    <a:pt x="635" y="1018"/>
                    <a:pt x="693" y="1433"/>
                  </a:cubicBezTo>
                  <a:cubicBezTo>
                    <a:pt x="497" y="1433"/>
                    <a:pt x="307" y="1456"/>
                    <a:pt x="135" y="1520"/>
                  </a:cubicBezTo>
                  <a:cubicBezTo>
                    <a:pt x="91" y="1535"/>
                    <a:pt x="91" y="1597"/>
                    <a:pt x="135" y="1610"/>
                  </a:cubicBezTo>
                  <a:cubicBezTo>
                    <a:pt x="328" y="1688"/>
                    <a:pt x="530" y="1747"/>
                    <a:pt x="735" y="1783"/>
                  </a:cubicBezTo>
                  <a:cubicBezTo>
                    <a:pt x="755" y="2004"/>
                    <a:pt x="760" y="2229"/>
                    <a:pt x="724" y="2447"/>
                  </a:cubicBezTo>
                  <a:cubicBezTo>
                    <a:pt x="686" y="2666"/>
                    <a:pt x="571" y="2720"/>
                    <a:pt x="427" y="2720"/>
                  </a:cubicBezTo>
                  <a:cubicBezTo>
                    <a:pt x="320" y="2720"/>
                    <a:pt x="197" y="2690"/>
                    <a:pt x="77" y="2675"/>
                  </a:cubicBezTo>
                  <a:cubicBezTo>
                    <a:pt x="75" y="2675"/>
                    <a:pt x="73" y="2675"/>
                    <a:pt x="71" y="2675"/>
                  </a:cubicBezTo>
                  <a:cubicBezTo>
                    <a:pt x="17" y="2675"/>
                    <a:pt x="0" y="2750"/>
                    <a:pt x="33" y="2785"/>
                  </a:cubicBezTo>
                  <a:cubicBezTo>
                    <a:pt x="180" y="2941"/>
                    <a:pt x="338" y="3010"/>
                    <a:pt x="485" y="3010"/>
                  </a:cubicBezTo>
                  <a:cubicBezTo>
                    <a:pt x="748" y="3010"/>
                    <a:pt x="976" y="2788"/>
                    <a:pt x="1039" y="2444"/>
                  </a:cubicBezTo>
                  <a:cubicBezTo>
                    <a:pt x="1073" y="2244"/>
                    <a:pt x="1083" y="2040"/>
                    <a:pt x="1068" y="1838"/>
                  </a:cubicBezTo>
                  <a:lnTo>
                    <a:pt x="1068" y="1838"/>
                  </a:lnTo>
                  <a:cubicBezTo>
                    <a:pt x="1365" y="1879"/>
                    <a:pt x="1667" y="1902"/>
                    <a:pt x="1946" y="1937"/>
                  </a:cubicBezTo>
                  <a:cubicBezTo>
                    <a:pt x="2052" y="1950"/>
                    <a:pt x="2202" y="1975"/>
                    <a:pt x="2363" y="1994"/>
                  </a:cubicBezTo>
                  <a:cubicBezTo>
                    <a:pt x="2274" y="2455"/>
                    <a:pt x="2179" y="2908"/>
                    <a:pt x="2176" y="3361"/>
                  </a:cubicBezTo>
                  <a:cubicBezTo>
                    <a:pt x="2176" y="3385"/>
                    <a:pt x="2195" y="3403"/>
                    <a:pt x="2218" y="3403"/>
                  </a:cubicBezTo>
                  <a:cubicBezTo>
                    <a:pt x="2219" y="3403"/>
                    <a:pt x="2220" y="3403"/>
                    <a:pt x="2221" y="3403"/>
                  </a:cubicBezTo>
                  <a:cubicBezTo>
                    <a:pt x="2518" y="3403"/>
                    <a:pt x="2676" y="2647"/>
                    <a:pt x="2748" y="2022"/>
                  </a:cubicBezTo>
                  <a:cubicBezTo>
                    <a:pt x="2753" y="2022"/>
                    <a:pt x="2758" y="2022"/>
                    <a:pt x="2763" y="2022"/>
                  </a:cubicBezTo>
                  <a:cubicBezTo>
                    <a:pt x="3008" y="2022"/>
                    <a:pt x="3236" y="1982"/>
                    <a:pt x="3355" y="1838"/>
                  </a:cubicBezTo>
                  <a:cubicBezTo>
                    <a:pt x="3426" y="1755"/>
                    <a:pt x="3401" y="1632"/>
                    <a:pt x="3291" y="1596"/>
                  </a:cubicBezTo>
                  <a:cubicBezTo>
                    <a:pt x="3233" y="1577"/>
                    <a:pt x="3173" y="1571"/>
                    <a:pt x="3112" y="1571"/>
                  </a:cubicBezTo>
                  <a:cubicBezTo>
                    <a:pt x="3005" y="1571"/>
                    <a:pt x="2895" y="1591"/>
                    <a:pt x="2786" y="1599"/>
                  </a:cubicBezTo>
                  <a:cubicBezTo>
                    <a:pt x="2796" y="1451"/>
                    <a:pt x="2797" y="1333"/>
                    <a:pt x="2796" y="1268"/>
                  </a:cubicBezTo>
                  <a:cubicBezTo>
                    <a:pt x="2759" y="265"/>
                    <a:pt x="1957" y="1"/>
                    <a:pt x="11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0" name="Google Shape;17380;p29"/>
            <p:cNvSpPr/>
            <p:nvPr/>
          </p:nvSpPr>
          <p:spPr>
            <a:xfrm>
              <a:off x="5101475" y="2041775"/>
              <a:ext cx="1826950" cy="1087150"/>
            </a:xfrm>
            <a:custGeom>
              <a:avLst/>
              <a:gdLst/>
              <a:ahLst/>
              <a:cxnLst/>
              <a:rect l="l" t="t" r="r" b="b"/>
              <a:pathLst>
                <a:path w="73078" h="43486" extrusionOk="0">
                  <a:moveTo>
                    <a:pt x="44666" y="23679"/>
                  </a:moveTo>
                  <a:lnTo>
                    <a:pt x="44666" y="23679"/>
                  </a:lnTo>
                  <a:cubicBezTo>
                    <a:pt x="43960" y="24447"/>
                    <a:pt x="43289" y="25245"/>
                    <a:pt x="42641" y="26046"/>
                  </a:cubicBezTo>
                  <a:cubicBezTo>
                    <a:pt x="40678" y="28475"/>
                    <a:pt x="38887" y="31041"/>
                    <a:pt x="36848" y="33411"/>
                  </a:cubicBezTo>
                  <a:cubicBezTo>
                    <a:pt x="35012" y="35544"/>
                    <a:pt x="32889" y="37621"/>
                    <a:pt x="30217" y="38646"/>
                  </a:cubicBezTo>
                  <a:cubicBezTo>
                    <a:pt x="29610" y="38877"/>
                    <a:pt x="28978" y="39038"/>
                    <a:pt x="28335" y="39123"/>
                  </a:cubicBezTo>
                  <a:cubicBezTo>
                    <a:pt x="28983" y="38244"/>
                    <a:pt x="29507" y="37222"/>
                    <a:pt x="29868" y="36236"/>
                  </a:cubicBezTo>
                  <a:cubicBezTo>
                    <a:pt x="29882" y="36197"/>
                    <a:pt x="29846" y="36168"/>
                    <a:pt x="29812" y="36168"/>
                  </a:cubicBezTo>
                  <a:cubicBezTo>
                    <a:pt x="29795" y="36168"/>
                    <a:pt x="29777" y="36176"/>
                    <a:pt x="29767" y="36194"/>
                  </a:cubicBezTo>
                  <a:lnTo>
                    <a:pt x="29766" y="36194"/>
                  </a:lnTo>
                  <a:cubicBezTo>
                    <a:pt x="29188" y="37173"/>
                    <a:pt x="28398" y="37959"/>
                    <a:pt x="27710" y="38835"/>
                  </a:cubicBezTo>
                  <a:cubicBezTo>
                    <a:pt x="28038" y="36487"/>
                    <a:pt x="27837" y="34002"/>
                    <a:pt x="27833" y="31650"/>
                  </a:cubicBezTo>
                  <a:cubicBezTo>
                    <a:pt x="27830" y="30272"/>
                    <a:pt x="27828" y="28892"/>
                    <a:pt x="27827" y="27514"/>
                  </a:cubicBezTo>
                  <a:cubicBezTo>
                    <a:pt x="27825" y="26889"/>
                    <a:pt x="27824" y="26266"/>
                    <a:pt x="27815" y="25641"/>
                  </a:cubicBezTo>
                  <a:cubicBezTo>
                    <a:pt x="27809" y="25090"/>
                    <a:pt x="27719" y="24637"/>
                    <a:pt x="27625" y="24141"/>
                  </a:cubicBezTo>
                  <a:lnTo>
                    <a:pt x="27625" y="24141"/>
                  </a:lnTo>
                  <a:cubicBezTo>
                    <a:pt x="28337" y="24742"/>
                    <a:pt x="28954" y="25488"/>
                    <a:pt x="29510" y="26218"/>
                  </a:cubicBezTo>
                  <a:cubicBezTo>
                    <a:pt x="29523" y="26235"/>
                    <a:pt x="29543" y="26243"/>
                    <a:pt x="29563" y="26243"/>
                  </a:cubicBezTo>
                  <a:cubicBezTo>
                    <a:pt x="29600" y="26243"/>
                    <a:pt x="29635" y="26217"/>
                    <a:pt x="29617" y="26174"/>
                  </a:cubicBezTo>
                  <a:cubicBezTo>
                    <a:pt x="29220" y="25218"/>
                    <a:pt x="28795" y="24366"/>
                    <a:pt x="28053" y="23682"/>
                  </a:cubicBezTo>
                  <a:lnTo>
                    <a:pt x="28053" y="23682"/>
                  </a:lnTo>
                  <a:cubicBezTo>
                    <a:pt x="30238" y="23684"/>
                    <a:pt x="32422" y="23685"/>
                    <a:pt x="34606" y="23685"/>
                  </a:cubicBezTo>
                  <a:cubicBezTo>
                    <a:pt x="37959" y="23685"/>
                    <a:pt x="41312" y="23683"/>
                    <a:pt x="44666" y="23679"/>
                  </a:cubicBezTo>
                  <a:close/>
                  <a:moveTo>
                    <a:pt x="12532" y="23672"/>
                  </a:moveTo>
                  <a:cubicBezTo>
                    <a:pt x="17409" y="23672"/>
                    <a:pt x="22285" y="23677"/>
                    <a:pt x="27162" y="23684"/>
                  </a:cubicBezTo>
                  <a:cubicBezTo>
                    <a:pt x="26805" y="24407"/>
                    <a:pt x="26303" y="25124"/>
                    <a:pt x="26234" y="25936"/>
                  </a:cubicBezTo>
                  <a:cubicBezTo>
                    <a:pt x="26225" y="26033"/>
                    <a:pt x="26299" y="26082"/>
                    <a:pt x="26376" y="26082"/>
                  </a:cubicBezTo>
                  <a:cubicBezTo>
                    <a:pt x="26430" y="26082"/>
                    <a:pt x="26485" y="26059"/>
                    <a:pt x="26516" y="26013"/>
                  </a:cubicBezTo>
                  <a:cubicBezTo>
                    <a:pt x="26810" y="25593"/>
                    <a:pt x="27064" y="25139"/>
                    <a:pt x="27315" y="24684"/>
                  </a:cubicBezTo>
                  <a:lnTo>
                    <a:pt x="27315" y="24684"/>
                  </a:lnTo>
                  <a:cubicBezTo>
                    <a:pt x="27277" y="24876"/>
                    <a:pt x="27254" y="25072"/>
                    <a:pt x="27246" y="25268"/>
                  </a:cubicBezTo>
                  <a:cubicBezTo>
                    <a:pt x="27220" y="26016"/>
                    <a:pt x="27231" y="26766"/>
                    <a:pt x="27231" y="27514"/>
                  </a:cubicBezTo>
                  <a:cubicBezTo>
                    <a:pt x="27228" y="28894"/>
                    <a:pt x="27226" y="30272"/>
                    <a:pt x="27225" y="31651"/>
                  </a:cubicBezTo>
                  <a:cubicBezTo>
                    <a:pt x="27220" y="34128"/>
                    <a:pt x="26989" y="36755"/>
                    <a:pt x="27397" y="39210"/>
                  </a:cubicBezTo>
                  <a:lnTo>
                    <a:pt x="27356" y="39210"/>
                  </a:lnTo>
                  <a:cubicBezTo>
                    <a:pt x="27172" y="38954"/>
                    <a:pt x="26989" y="38702"/>
                    <a:pt x="26798" y="38452"/>
                  </a:cubicBezTo>
                  <a:cubicBezTo>
                    <a:pt x="26513" y="38083"/>
                    <a:pt x="26288" y="37613"/>
                    <a:pt x="25930" y="37314"/>
                  </a:cubicBezTo>
                  <a:cubicBezTo>
                    <a:pt x="25914" y="37300"/>
                    <a:pt x="25895" y="37293"/>
                    <a:pt x="25878" y="37293"/>
                  </a:cubicBezTo>
                  <a:cubicBezTo>
                    <a:pt x="25841" y="37293"/>
                    <a:pt x="25808" y="37322"/>
                    <a:pt x="25803" y="37367"/>
                  </a:cubicBezTo>
                  <a:cubicBezTo>
                    <a:pt x="25724" y="38023"/>
                    <a:pt x="26288" y="38621"/>
                    <a:pt x="26721" y="39204"/>
                  </a:cubicBezTo>
                  <a:cubicBezTo>
                    <a:pt x="24858" y="39133"/>
                    <a:pt x="23011" y="38531"/>
                    <a:pt x="21331" y="37650"/>
                  </a:cubicBezTo>
                  <a:cubicBezTo>
                    <a:pt x="18078" y="35943"/>
                    <a:pt x="15804" y="32947"/>
                    <a:pt x="14361" y="29634"/>
                  </a:cubicBezTo>
                  <a:cubicBezTo>
                    <a:pt x="13529" y="27724"/>
                    <a:pt x="12943" y="25723"/>
                    <a:pt x="12532" y="23672"/>
                  </a:cubicBezTo>
                  <a:close/>
                  <a:moveTo>
                    <a:pt x="9515" y="23669"/>
                  </a:moveTo>
                  <a:cubicBezTo>
                    <a:pt x="10338" y="23669"/>
                    <a:pt x="11160" y="23670"/>
                    <a:pt x="11982" y="23671"/>
                  </a:cubicBezTo>
                  <a:cubicBezTo>
                    <a:pt x="13206" y="30349"/>
                    <a:pt x="16498" y="36730"/>
                    <a:pt x="23227" y="39187"/>
                  </a:cubicBezTo>
                  <a:cubicBezTo>
                    <a:pt x="23485" y="39283"/>
                    <a:pt x="23744" y="39363"/>
                    <a:pt x="24003" y="39437"/>
                  </a:cubicBezTo>
                  <a:cubicBezTo>
                    <a:pt x="18816" y="39438"/>
                    <a:pt x="13631" y="39442"/>
                    <a:pt x="8444" y="39443"/>
                  </a:cubicBezTo>
                  <a:cubicBezTo>
                    <a:pt x="8539" y="39368"/>
                    <a:pt x="8634" y="39291"/>
                    <a:pt x="8722" y="39214"/>
                  </a:cubicBezTo>
                  <a:cubicBezTo>
                    <a:pt x="8983" y="38984"/>
                    <a:pt x="9694" y="38407"/>
                    <a:pt x="9538" y="37988"/>
                  </a:cubicBezTo>
                  <a:cubicBezTo>
                    <a:pt x="9532" y="37969"/>
                    <a:pt x="9513" y="37956"/>
                    <a:pt x="9493" y="37956"/>
                  </a:cubicBezTo>
                  <a:cubicBezTo>
                    <a:pt x="9490" y="37956"/>
                    <a:pt x="9487" y="37956"/>
                    <a:pt x="9484" y="37957"/>
                  </a:cubicBezTo>
                  <a:cubicBezTo>
                    <a:pt x="9095" y="38074"/>
                    <a:pt x="8698" y="38618"/>
                    <a:pt x="8385" y="38876"/>
                  </a:cubicBezTo>
                  <a:cubicBezTo>
                    <a:pt x="8168" y="39056"/>
                    <a:pt x="7947" y="39251"/>
                    <a:pt x="7722" y="39443"/>
                  </a:cubicBezTo>
                  <a:lnTo>
                    <a:pt x="7057" y="39443"/>
                  </a:lnTo>
                  <a:cubicBezTo>
                    <a:pt x="7062" y="38784"/>
                    <a:pt x="7044" y="38121"/>
                    <a:pt x="7043" y="37467"/>
                  </a:cubicBezTo>
                  <a:cubicBezTo>
                    <a:pt x="7046" y="32867"/>
                    <a:pt x="7048" y="28269"/>
                    <a:pt x="7048" y="23671"/>
                  </a:cubicBezTo>
                  <a:cubicBezTo>
                    <a:pt x="7870" y="23670"/>
                    <a:pt x="8693" y="23669"/>
                    <a:pt x="9515" y="23669"/>
                  </a:cubicBezTo>
                  <a:close/>
                  <a:moveTo>
                    <a:pt x="6947" y="0"/>
                  </a:moveTo>
                  <a:cubicBezTo>
                    <a:pt x="6879" y="0"/>
                    <a:pt x="6810" y="25"/>
                    <a:pt x="6756" y="80"/>
                  </a:cubicBezTo>
                  <a:cubicBezTo>
                    <a:pt x="6738" y="75"/>
                    <a:pt x="6720" y="72"/>
                    <a:pt x="6700" y="70"/>
                  </a:cubicBezTo>
                  <a:cubicBezTo>
                    <a:pt x="6524" y="70"/>
                    <a:pt x="6347" y="183"/>
                    <a:pt x="6349" y="411"/>
                  </a:cubicBezTo>
                  <a:lnTo>
                    <a:pt x="6349" y="557"/>
                  </a:lnTo>
                  <a:cubicBezTo>
                    <a:pt x="6024" y="971"/>
                    <a:pt x="5735" y="1422"/>
                    <a:pt x="5453" y="1856"/>
                  </a:cubicBezTo>
                  <a:cubicBezTo>
                    <a:pt x="5176" y="2283"/>
                    <a:pt x="4667" y="2918"/>
                    <a:pt x="4766" y="3467"/>
                  </a:cubicBezTo>
                  <a:cubicBezTo>
                    <a:pt x="4769" y="3481"/>
                    <a:pt x="4782" y="3490"/>
                    <a:pt x="4795" y="3490"/>
                  </a:cubicBezTo>
                  <a:cubicBezTo>
                    <a:pt x="4800" y="3490"/>
                    <a:pt x="4805" y="3489"/>
                    <a:pt x="4810" y="3485"/>
                  </a:cubicBezTo>
                  <a:cubicBezTo>
                    <a:pt x="5225" y="3218"/>
                    <a:pt x="5491" y="2677"/>
                    <a:pt x="5762" y="2281"/>
                  </a:cubicBezTo>
                  <a:cubicBezTo>
                    <a:pt x="5952" y="2006"/>
                    <a:pt x="6145" y="1720"/>
                    <a:pt x="6349" y="1441"/>
                  </a:cubicBezTo>
                  <a:cubicBezTo>
                    <a:pt x="6350" y="8667"/>
                    <a:pt x="6352" y="15895"/>
                    <a:pt x="6354" y="23121"/>
                  </a:cubicBezTo>
                  <a:cubicBezTo>
                    <a:pt x="5232" y="23121"/>
                    <a:pt x="4110" y="23121"/>
                    <a:pt x="2988" y="23119"/>
                  </a:cubicBezTo>
                  <a:lnTo>
                    <a:pt x="2769" y="23118"/>
                  </a:lnTo>
                  <a:cubicBezTo>
                    <a:pt x="2766" y="23118"/>
                    <a:pt x="2764" y="23116"/>
                    <a:pt x="2763" y="23116"/>
                  </a:cubicBezTo>
                  <a:lnTo>
                    <a:pt x="2509" y="23116"/>
                  </a:lnTo>
                  <a:cubicBezTo>
                    <a:pt x="2507" y="23116"/>
                    <a:pt x="2507" y="23116"/>
                    <a:pt x="2505" y="23118"/>
                  </a:cubicBezTo>
                  <a:lnTo>
                    <a:pt x="1874" y="23118"/>
                  </a:lnTo>
                  <a:cubicBezTo>
                    <a:pt x="1695" y="23118"/>
                    <a:pt x="1605" y="23257"/>
                    <a:pt x="1605" y="23397"/>
                  </a:cubicBezTo>
                  <a:cubicBezTo>
                    <a:pt x="1605" y="23536"/>
                    <a:pt x="1695" y="23676"/>
                    <a:pt x="1874" y="23676"/>
                  </a:cubicBezTo>
                  <a:lnTo>
                    <a:pt x="2505" y="23676"/>
                  </a:lnTo>
                  <a:cubicBezTo>
                    <a:pt x="2507" y="23676"/>
                    <a:pt x="2507" y="23677"/>
                    <a:pt x="2509" y="23677"/>
                  </a:cubicBezTo>
                  <a:lnTo>
                    <a:pt x="2763" y="23677"/>
                  </a:lnTo>
                  <a:cubicBezTo>
                    <a:pt x="2764" y="23677"/>
                    <a:pt x="2766" y="23676"/>
                    <a:pt x="2769" y="23676"/>
                  </a:cubicBezTo>
                  <a:cubicBezTo>
                    <a:pt x="2842" y="23676"/>
                    <a:pt x="2915" y="23676"/>
                    <a:pt x="2988" y="23674"/>
                  </a:cubicBezTo>
                  <a:cubicBezTo>
                    <a:pt x="4110" y="23672"/>
                    <a:pt x="5232" y="23671"/>
                    <a:pt x="6354" y="23671"/>
                  </a:cubicBezTo>
                  <a:cubicBezTo>
                    <a:pt x="6355" y="28297"/>
                    <a:pt x="6357" y="32923"/>
                    <a:pt x="6359" y="37549"/>
                  </a:cubicBezTo>
                  <a:cubicBezTo>
                    <a:pt x="6357" y="38180"/>
                    <a:pt x="6349" y="38812"/>
                    <a:pt x="6355" y="39445"/>
                  </a:cubicBezTo>
                  <a:cubicBezTo>
                    <a:pt x="4343" y="39447"/>
                    <a:pt x="2330" y="39448"/>
                    <a:pt x="317" y="39450"/>
                  </a:cubicBezTo>
                  <a:cubicBezTo>
                    <a:pt x="105" y="39450"/>
                    <a:pt x="0" y="39614"/>
                    <a:pt x="0" y="39778"/>
                  </a:cubicBezTo>
                  <a:cubicBezTo>
                    <a:pt x="0" y="39942"/>
                    <a:pt x="105" y="40106"/>
                    <a:pt x="317" y="40106"/>
                  </a:cubicBezTo>
                  <a:cubicBezTo>
                    <a:pt x="2335" y="40109"/>
                    <a:pt x="4352" y="40111"/>
                    <a:pt x="6370" y="40111"/>
                  </a:cubicBezTo>
                  <a:cubicBezTo>
                    <a:pt x="6375" y="40262"/>
                    <a:pt x="6380" y="40413"/>
                    <a:pt x="6388" y="40564"/>
                  </a:cubicBezTo>
                  <a:cubicBezTo>
                    <a:pt x="6439" y="41514"/>
                    <a:pt x="6596" y="42457"/>
                    <a:pt x="6623" y="43408"/>
                  </a:cubicBezTo>
                  <a:cubicBezTo>
                    <a:pt x="6623" y="43460"/>
                    <a:pt x="6661" y="43486"/>
                    <a:pt x="6700" y="43486"/>
                  </a:cubicBezTo>
                  <a:cubicBezTo>
                    <a:pt x="6738" y="43486"/>
                    <a:pt x="6777" y="43460"/>
                    <a:pt x="6777" y="43408"/>
                  </a:cubicBezTo>
                  <a:cubicBezTo>
                    <a:pt x="6800" y="42590"/>
                    <a:pt x="6902" y="41773"/>
                    <a:pt x="6982" y="40957"/>
                  </a:cubicBezTo>
                  <a:cubicBezTo>
                    <a:pt x="8252" y="41417"/>
                    <a:pt x="9515" y="41917"/>
                    <a:pt x="10730" y="42504"/>
                  </a:cubicBezTo>
                  <a:cubicBezTo>
                    <a:pt x="10740" y="42509"/>
                    <a:pt x="10750" y="42511"/>
                    <a:pt x="10760" y="42511"/>
                  </a:cubicBezTo>
                  <a:cubicBezTo>
                    <a:pt x="10816" y="42511"/>
                    <a:pt x="10866" y="42442"/>
                    <a:pt x="10812" y="42396"/>
                  </a:cubicBezTo>
                  <a:cubicBezTo>
                    <a:pt x="9758" y="41499"/>
                    <a:pt x="8585" y="40770"/>
                    <a:pt x="7259" y="40382"/>
                  </a:cubicBezTo>
                  <a:cubicBezTo>
                    <a:pt x="7359" y="40288"/>
                    <a:pt x="7464" y="40200"/>
                    <a:pt x="7573" y="40111"/>
                  </a:cubicBezTo>
                  <a:cubicBezTo>
                    <a:pt x="12416" y="40116"/>
                    <a:pt x="17260" y="40118"/>
                    <a:pt x="22104" y="40118"/>
                  </a:cubicBezTo>
                  <a:cubicBezTo>
                    <a:pt x="23601" y="40118"/>
                    <a:pt x="25098" y="40118"/>
                    <a:pt x="26595" y="40118"/>
                  </a:cubicBezTo>
                  <a:lnTo>
                    <a:pt x="26595" y="40118"/>
                  </a:lnTo>
                  <a:cubicBezTo>
                    <a:pt x="25770" y="40908"/>
                    <a:pt x="24854" y="41627"/>
                    <a:pt x="24177" y="42544"/>
                  </a:cubicBezTo>
                  <a:cubicBezTo>
                    <a:pt x="24152" y="42577"/>
                    <a:pt x="24185" y="42628"/>
                    <a:pt x="24223" y="42628"/>
                  </a:cubicBezTo>
                  <a:cubicBezTo>
                    <a:pt x="24228" y="42628"/>
                    <a:pt x="24233" y="42628"/>
                    <a:pt x="24238" y="42626"/>
                  </a:cubicBezTo>
                  <a:cubicBezTo>
                    <a:pt x="25504" y="42137"/>
                    <a:pt x="26367" y="40971"/>
                    <a:pt x="27436" y="40188"/>
                  </a:cubicBezTo>
                  <a:cubicBezTo>
                    <a:pt x="27464" y="40168"/>
                    <a:pt x="27487" y="40144"/>
                    <a:pt x="27509" y="40119"/>
                  </a:cubicBezTo>
                  <a:cubicBezTo>
                    <a:pt x="30817" y="40119"/>
                    <a:pt x="34126" y="40119"/>
                    <a:pt x="37433" y="40122"/>
                  </a:cubicBezTo>
                  <a:cubicBezTo>
                    <a:pt x="43749" y="40124"/>
                    <a:pt x="39786" y="40126"/>
                    <a:pt x="46101" y="40126"/>
                  </a:cubicBezTo>
                  <a:cubicBezTo>
                    <a:pt x="48106" y="40126"/>
                    <a:pt x="48688" y="40133"/>
                    <a:pt x="48754" y="40133"/>
                  </a:cubicBezTo>
                  <a:cubicBezTo>
                    <a:pt x="48893" y="40133"/>
                    <a:pt x="46658" y="40101"/>
                    <a:pt x="50950" y="39899"/>
                  </a:cubicBezTo>
                  <a:cubicBezTo>
                    <a:pt x="50970" y="39899"/>
                    <a:pt x="50990" y="39894"/>
                    <a:pt x="51008" y="39885"/>
                  </a:cubicBezTo>
                  <a:lnTo>
                    <a:pt x="51459" y="39871"/>
                  </a:lnTo>
                  <a:cubicBezTo>
                    <a:pt x="51461" y="39872"/>
                    <a:pt x="51462" y="39872"/>
                    <a:pt x="51464" y="39872"/>
                  </a:cubicBezTo>
                  <a:cubicBezTo>
                    <a:pt x="51514" y="39872"/>
                    <a:pt x="51554" y="39829"/>
                    <a:pt x="51549" y="39780"/>
                  </a:cubicBezTo>
                  <a:cubicBezTo>
                    <a:pt x="51551" y="39731"/>
                    <a:pt x="51522" y="39684"/>
                    <a:pt x="51463" y="39684"/>
                  </a:cubicBezTo>
                  <a:cubicBezTo>
                    <a:pt x="51462" y="39684"/>
                    <a:pt x="51461" y="39684"/>
                    <a:pt x="51460" y="39684"/>
                  </a:cubicBezTo>
                  <a:lnTo>
                    <a:pt x="51009" y="39671"/>
                  </a:lnTo>
                  <a:cubicBezTo>
                    <a:pt x="50991" y="39661"/>
                    <a:pt x="50972" y="39657"/>
                    <a:pt x="50952" y="39657"/>
                  </a:cubicBezTo>
                  <a:cubicBezTo>
                    <a:pt x="46702" y="39457"/>
                    <a:pt x="49114" y="39425"/>
                    <a:pt x="49011" y="39425"/>
                  </a:cubicBezTo>
                  <a:cubicBezTo>
                    <a:pt x="48964" y="39425"/>
                    <a:pt x="48404" y="39432"/>
                    <a:pt x="46482" y="39432"/>
                  </a:cubicBezTo>
                  <a:cubicBezTo>
                    <a:pt x="40166" y="39432"/>
                    <a:pt x="44129" y="39433"/>
                    <a:pt x="37815" y="39433"/>
                  </a:cubicBezTo>
                  <a:cubicBezTo>
                    <a:pt x="35168" y="39433"/>
                    <a:pt x="32520" y="39435"/>
                    <a:pt x="29872" y="39437"/>
                  </a:cubicBezTo>
                  <a:cubicBezTo>
                    <a:pt x="30324" y="39304"/>
                    <a:pt x="30766" y="39140"/>
                    <a:pt x="31196" y="38948"/>
                  </a:cubicBezTo>
                  <a:cubicBezTo>
                    <a:pt x="33739" y="37805"/>
                    <a:pt x="35780" y="35700"/>
                    <a:pt x="37559" y="33610"/>
                  </a:cubicBezTo>
                  <a:cubicBezTo>
                    <a:pt x="40222" y="30487"/>
                    <a:pt x="42528" y="26702"/>
                    <a:pt x="45458" y="23679"/>
                  </a:cubicBezTo>
                  <a:cubicBezTo>
                    <a:pt x="54361" y="23662"/>
                    <a:pt x="63263" y="23600"/>
                    <a:pt x="72164" y="23495"/>
                  </a:cubicBezTo>
                  <a:lnTo>
                    <a:pt x="72164" y="23495"/>
                  </a:lnTo>
                  <a:cubicBezTo>
                    <a:pt x="71488" y="24119"/>
                    <a:pt x="70824" y="24755"/>
                    <a:pt x="70146" y="25378"/>
                  </a:cubicBezTo>
                  <a:cubicBezTo>
                    <a:pt x="70095" y="25425"/>
                    <a:pt x="70143" y="25499"/>
                    <a:pt x="70200" y="25499"/>
                  </a:cubicBezTo>
                  <a:cubicBezTo>
                    <a:pt x="70211" y="25499"/>
                    <a:pt x="70222" y="25496"/>
                    <a:pt x="70233" y="25490"/>
                  </a:cubicBezTo>
                  <a:cubicBezTo>
                    <a:pt x="71209" y="24958"/>
                    <a:pt x="72187" y="24432"/>
                    <a:pt x="72960" y="23620"/>
                  </a:cubicBezTo>
                  <a:cubicBezTo>
                    <a:pt x="72999" y="23577"/>
                    <a:pt x="73027" y="23523"/>
                    <a:pt x="73039" y="23466"/>
                  </a:cubicBezTo>
                  <a:cubicBezTo>
                    <a:pt x="73061" y="23451"/>
                    <a:pt x="73076" y="23425"/>
                    <a:pt x="73078" y="23397"/>
                  </a:cubicBezTo>
                  <a:cubicBezTo>
                    <a:pt x="73076" y="23367"/>
                    <a:pt x="73061" y="23341"/>
                    <a:pt x="73039" y="23326"/>
                  </a:cubicBezTo>
                  <a:cubicBezTo>
                    <a:pt x="73022" y="23241"/>
                    <a:pt x="72970" y="23167"/>
                    <a:pt x="72896" y="23123"/>
                  </a:cubicBezTo>
                  <a:cubicBezTo>
                    <a:pt x="72171" y="22696"/>
                    <a:pt x="70819" y="22362"/>
                    <a:pt x="70379" y="21586"/>
                  </a:cubicBezTo>
                  <a:cubicBezTo>
                    <a:pt x="70367" y="21565"/>
                    <a:pt x="70347" y="21555"/>
                    <a:pt x="70326" y="21555"/>
                  </a:cubicBezTo>
                  <a:cubicBezTo>
                    <a:pt x="70292" y="21555"/>
                    <a:pt x="70259" y="21579"/>
                    <a:pt x="70260" y="21619"/>
                  </a:cubicBezTo>
                  <a:cubicBezTo>
                    <a:pt x="70279" y="22458"/>
                    <a:pt x="71149" y="22900"/>
                    <a:pt x="71912" y="23293"/>
                  </a:cubicBezTo>
                  <a:cubicBezTo>
                    <a:pt x="63283" y="23180"/>
                    <a:pt x="54654" y="23121"/>
                    <a:pt x="46026" y="23115"/>
                  </a:cubicBezTo>
                  <a:cubicBezTo>
                    <a:pt x="47167" y="22007"/>
                    <a:pt x="48406" y="21020"/>
                    <a:pt x="49800" y="20236"/>
                  </a:cubicBezTo>
                  <a:cubicBezTo>
                    <a:pt x="51791" y="19116"/>
                    <a:pt x="54041" y="18748"/>
                    <a:pt x="56310" y="18748"/>
                  </a:cubicBezTo>
                  <a:cubicBezTo>
                    <a:pt x="57860" y="18748"/>
                    <a:pt x="59419" y="18920"/>
                    <a:pt x="60909" y="19140"/>
                  </a:cubicBezTo>
                  <a:cubicBezTo>
                    <a:pt x="60913" y="19140"/>
                    <a:pt x="60917" y="19141"/>
                    <a:pt x="60920" y="19141"/>
                  </a:cubicBezTo>
                  <a:cubicBezTo>
                    <a:pt x="60993" y="19141"/>
                    <a:pt x="61022" y="19032"/>
                    <a:pt x="60944" y="19017"/>
                  </a:cubicBezTo>
                  <a:cubicBezTo>
                    <a:pt x="59119" y="18637"/>
                    <a:pt x="57265" y="18351"/>
                    <a:pt x="55444" y="18351"/>
                  </a:cubicBezTo>
                  <a:cubicBezTo>
                    <a:pt x="53182" y="18351"/>
                    <a:pt x="50970" y="18792"/>
                    <a:pt x="48926" y="20040"/>
                  </a:cubicBezTo>
                  <a:cubicBezTo>
                    <a:pt x="47550" y="20884"/>
                    <a:pt x="46329" y="21950"/>
                    <a:pt x="45204" y="23113"/>
                  </a:cubicBezTo>
                  <a:cubicBezTo>
                    <a:pt x="42139" y="23107"/>
                    <a:pt x="39074" y="23105"/>
                    <a:pt x="36010" y="23105"/>
                  </a:cubicBezTo>
                  <a:cubicBezTo>
                    <a:pt x="28148" y="23105"/>
                    <a:pt x="20287" y="23119"/>
                    <a:pt x="12425" y="23121"/>
                  </a:cubicBezTo>
                  <a:cubicBezTo>
                    <a:pt x="11431" y="17732"/>
                    <a:pt x="11628" y="12020"/>
                    <a:pt x="11949" y="6691"/>
                  </a:cubicBezTo>
                  <a:cubicBezTo>
                    <a:pt x="12066" y="4766"/>
                    <a:pt x="12220" y="2844"/>
                    <a:pt x="12328" y="920"/>
                  </a:cubicBezTo>
                  <a:cubicBezTo>
                    <a:pt x="12330" y="896"/>
                    <a:pt x="12308" y="882"/>
                    <a:pt x="12287" y="882"/>
                  </a:cubicBezTo>
                  <a:cubicBezTo>
                    <a:pt x="12271" y="882"/>
                    <a:pt x="12256" y="890"/>
                    <a:pt x="12253" y="910"/>
                  </a:cubicBezTo>
                  <a:cubicBezTo>
                    <a:pt x="11173" y="8069"/>
                    <a:pt x="10717" y="15549"/>
                    <a:pt x="11821" y="22729"/>
                  </a:cubicBezTo>
                  <a:cubicBezTo>
                    <a:pt x="11843" y="22860"/>
                    <a:pt x="11864" y="22990"/>
                    <a:pt x="11885" y="23121"/>
                  </a:cubicBezTo>
                  <a:lnTo>
                    <a:pt x="7046" y="23121"/>
                  </a:lnTo>
                  <a:cubicBezTo>
                    <a:pt x="7049" y="15893"/>
                    <a:pt x="7051" y="8667"/>
                    <a:pt x="7053" y="1441"/>
                  </a:cubicBezTo>
                  <a:cubicBezTo>
                    <a:pt x="7451" y="2258"/>
                    <a:pt x="8050" y="2972"/>
                    <a:pt x="8554" y="3743"/>
                  </a:cubicBezTo>
                  <a:cubicBezTo>
                    <a:pt x="8566" y="3763"/>
                    <a:pt x="8584" y="3771"/>
                    <a:pt x="8603" y="3771"/>
                  </a:cubicBezTo>
                  <a:cubicBezTo>
                    <a:pt x="8638" y="3771"/>
                    <a:pt x="8674" y="3740"/>
                    <a:pt x="8665" y="3697"/>
                  </a:cubicBezTo>
                  <a:cubicBezTo>
                    <a:pt x="8375" y="2442"/>
                    <a:pt x="7574" y="1438"/>
                    <a:pt x="7230" y="208"/>
                  </a:cubicBezTo>
                  <a:cubicBezTo>
                    <a:pt x="7193" y="79"/>
                    <a:pt x="7070" y="0"/>
                    <a:pt x="69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1" name="Google Shape;17381;p29"/>
            <p:cNvSpPr/>
            <p:nvPr/>
          </p:nvSpPr>
          <p:spPr>
            <a:xfrm>
              <a:off x="5157975" y="2482575"/>
              <a:ext cx="74300" cy="98100"/>
            </a:xfrm>
            <a:custGeom>
              <a:avLst/>
              <a:gdLst/>
              <a:ahLst/>
              <a:cxnLst/>
              <a:rect l="l" t="t" r="r" b="b"/>
              <a:pathLst>
                <a:path w="2972" h="3924" extrusionOk="0">
                  <a:moveTo>
                    <a:pt x="1317" y="595"/>
                  </a:moveTo>
                  <a:cubicBezTo>
                    <a:pt x="1422" y="595"/>
                    <a:pt x="1543" y="627"/>
                    <a:pt x="1682" y="701"/>
                  </a:cubicBezTo>
                  <a:cubicBezTo>
                    <a:pt x="2322" y="1037"/>
                    <a:pt x="2256" y="2262"/>
                    <a:pt x="2022" y="2809"/>
                  </a:cubicBezTo>
                  <a:cubicBezTo>
                    <a:pt x="1900" y="3092"/>
                    <a:pt x="1647" y="3284"/>
                    <a:pt x="1393" y="3284"/>
                  </a:cubicBezTo>
                  <a:cubicBezTo>
                    <a:pt x="1233" y="3284"/>
                    <a:pt x="1073" y="3208"/>
                    <a:pt x="944" y="3030"/>
                  </a:cubicBezTo>
                  <a:cubicBezTo>
                    <a:pt x="905" y="2974"/>
                    <a:pt x="878" y="2909"/>
                    <a:pt x="846" y="2848"/>
                  </a:cubicBezTo>
                  <a:cubicBezTo>
                    <a:pt x="805" y="2564"/>
                    <a:pt x="736" y="2285"/>
                    <a:pt x="706" y="2002"/>
                  </a:cubicBezTo>
                  <a:cubicBezTo>
                    <a:pt x="655" y="1521"/>
                    <a:pt x="755" y="595"/>
                    <a:pt x="1317" y="595"/>
                  </a:cubicBezTo>
                  <a:close/>
                  <a:moveTo>
                    <a:pt x="1360" y="1"/>
                  </a:moveTo>
                  <a:cubicBezTo>
                    <a:pt x="876" y="1"/>
                    <a:pt x="394" y="266"/>
                    <a:pt x="201" y="791"/>
                  </a:cubicBezTo>
                  <a:cubicBezTo>
                    <a:pt x="1" y="1341"/>
                    <a:pt x="53" y="1933"/>
                    <a:pt x="144" y="2499"/>
                  </a:cubicBezTo>
                  <a:cubicBezTo>
                    <a:pt x="235" y="3071"/>
                    <a:pt x="529" y="3424"/>
                    <a:pt x="829" y="3893"/>
                  </a:cubicBezTo>
                  <a:cubicBezTo>
                    <a:pt x="843" y="3914"/>
                    <a:pt x="864" y="3923"/>
                    <a:pt x="886" y="3923"/>
                  </a:cubicBezTo>
                  <a:cubicBezTo>
                    <a:pt x="927" y="3923"/>
                    <a:pt x="967" y="3890"/>
                    <a:pt x="952" y="3841"/>
                  </a:cubicBezTo>
                  <a:cubicBezTo>
                    <a:pt x="928" y="3770"/>
                    <a:pt x="911" y="3696"/>
                    <a:pt x="903" y="3622"/>
                  </a:cubicBezTo>
                  <a:lnTo>
                    <a:pt x="903" y="3622"/>
                  </a:lnTo>
                  <a:cubicBezTo>
                    <a:pt x="1030" y="3752"/>
                    <a:pt x="1185" y="3831"/>
                    <a:pt x="1371" y="3831"/>
                  </a:cubicBezTo>
                  <a:cubicBezTo>
                    <a:pt x="1520" y="3831"/>
                    <a:pt x="1689" y="3781"/>
                    <a:pt x="1881" y="3665"/>
                  </a:cubicBezTo>
                  <a:cubicBezTo>
                    <a:pt x="2888" y="3055"/>
                    <a:pt x="2972" y="1710"/>
                    <a:pt x="2499" y="709"/>
                  </a:cubicBezTo>
                  <a:cubicBezTo>
                    <a:pt x="2276" y="236"/>
                    <a:pt x="1817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2" name="Google Shape;17382;p29"/>
            <p:cNvSpPr/>
            <p:nvPr/>
          </p:nvSpPr>
          <p:spPr>
            <a:xfrm>
              <a:off x="5836975" y="2769500"/>
              <a:ext cx="62425" cy="73300"/>
            </a:xfrm>
            <a:custGeom>
              <a:avLst/>
              <a:gdLst/>
              <a:ahLst/>
              <a:cxnLst/>
              <a:rect l="l" t="t" r="r" b="b"/>
              <a:pathLst>
                <a:path w="2497" h="2932" extrusionOk="0">
                  <a:moveTo>
                    <a:pt x="1411" y="0"/>
                  </a:moveTo>
                  <a:cubicBezTo>
                    <a:pt x="1320" y="0"/>
                    <a:pt x="1229" y="41"/>
                    <a:pt x="1187" y="124"/>
                  </a:cubicBezTo>
                  <a:cubicBezTo>
                    <a:pt x="799" y="900"/>
                    <a:pt x="223" y="1658"/>
                    <a:pt x="19" y="2508"/>
                  </a:cubicBezTo>
                  <a:cubicBezTo>
                    <a:pt x="0" y="2591"/>
                    <a:pt x="73" y="2669"/>
                    <a:pt x="147" y="2669"/>
                  </a:cubicBezTo>
                  <a:cubicBezTo>
                    <a:pt x="176" y="2669"/>
                    <a:pt x="205" y="2657"/>
                    <a:pt x="229" y="2629"/>
                  </a:cubicBezTo>
                  <a:cubicBezTo>
                    <a:pt x="639" y="2150"/>
                    <a:pt x="984" y="1584"/>
                    <a:pt x="1296" y="1017"/>
                  </a:cubicBezTo>
                  <a:cubicBezTo>
                    <a:pt x="1407" y="1474"/>
                    <a:pt x="1555" y="1921"/>
                    <a:pt x="1742" y="2354"/>
                  </a:cubicBezTo>
                  <a:cubicBezTo>
                    <a:pt x="1659" y="2349"/>
                    <a:pt x="1575" y="2348"/>
                    <a:pt x="1492" y="2348"/>
                  </a:cubicBezTo>
                  <a:cubicBezTo>
                    <a:pt x="1348" y="2348"/>
                    <a:pt x="1204" y="2353"/>
                    <a:pt x="1059" y="2360"/>
                  </a:cubicBezTo>
                  <a:cubicBezTo>
                    <a:pt x="792" y="2373"/>
                    <a:pt x="454" y="2357"/>
                    <a:pt x="303" y="2614"/>
                  </a:cubicBezTo>
                  <a:cubicBezTo>
                    <a:pt x="283" y="2647"/>
                    <a:pt x="283" y="2688"/>
                    <a:pt x="303" y="2721"/>
                  </a:cubicBezTo>
                  <a:cubicBezTo>
                    <a:pt x="414" y="2878"/>
                    <a:pt x="569" y="2911"/>
                    <a:pt x="739" y="2911"/>
                  </a:cubicBezTo>
                  <a:cubicBezTo>
                    <a:pt x="803" y="2911"/>
                    <a:pt x="868" y="2906"/>
                    <a:pt x="935" y="2902"/>
                  </a:cubicBezTo>
                  <a:cubicBezTo>
                    <a:pt x="1133" y="2888"/>
                    <a:pt x="1336" y="2874"/>
                    <a:pt x="1538" y="2874"/>
                  </a:cubicBezTo>
                  <a:cubicBezTo>
                    <a:pt x="1728" y="2874"/>
                    <a:pt x="1917" y="2886"/>
                    <a:pt x="2101" y="2925"/>
                  </a:cubicBezTo>
                  <a:cubicBezTo>
                    <a:pt x="2123" y="2929"/>
                    <a:pt x="2145" y="2931"/>
                    <a:pt x="2166" y="2931"/>
                  </a:cubicBezTo>
                  <a:cubicBezTo>
                    <a:pt x="2367" y="2931"/>
                    <a:pt x="2496" y="2727"/>
                    <a:pt x="2401" y="2532"/>
                  </a:cubicBezTo>
                  <a:cubicBezTo>
                    <a:pt x="2039" y="1793"/>
                    <a:pt x="1788" y="1002"/>
                    <a:pt x="1658" y="187"/>
                  </a:cubicBezTo>
                  <a:cubicBezTo>
                    <a:pt x="1639" y="64"/>
                    <a:pt x="1525" y="0"/>
                    <a:pt x="1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3" name="Google Shape;17383;p29"/>
            <p:cNvSpPr/>
            <p:nvPr/>
          </p:nvSpPr>
          <p:spPr>
            <a:xfrm>
              <a:off x="5913150" y="2780000"/>
              <a:ext cx="88125" cy="100425"/>
            </a:xfrm>
            <a:custGeom>
              <a:avLst/>
              <a:gdLst/>
              <a:ahLst/>
              <a:cxnLst/>
              <a:rect l="l" t="t" r="r" b="b"/>
              <a:pathLst>
                <a:path w="3525" h="4017" extrusionOk="0">
                  <a:moveTo>
                    <a:pt x="1792" y="1924"/>
                  </a:moveTo>
                  <a:cubicBezTo>
                    <a:pt x="1812" y="2093"/>
                    <a:pt x="1821" y="2263"/>
                    <a:pt x="1821" y="2434"/>
                  </a:cubicBezTo>
                  <a:cubicBezTo>
                    <a:pt x="1818" y="2739"/>
                    <a:pt x="1671" y="2979"/>
                    <a:pt x="1521" y="3230"/>
                  </a:cubicBezTo>
                  <a:cubicBezTo>
                    <a:pt x="1408" y="3419"/>
                    <a:pt x="1299" y="3519"/>
                    <a:pt x="1214" y="3519"/>
                  </a:cubicBezTo>
                  <a:cubicBezTo>
                    <a:pt x="1118" y="3519"/>
                    <a:pt x="1055" y="3389"/>
                    <a:pt x="1054" y="3110"/>
                  </a:cubicBezTo>
                  <a:cubicBezTo>
                    <a:pt x="1052" y="2659"/>
                    <a:pt x="1433" y="2265"/>
                    <a:pt x="1792" y="1924"/>
                  </a:cubicBezTo>
                  <a:close/>
                  <a:moveTo>
                    <a:pt x="268" y="1"/>
                  </a:moveTo>
                  <a:cubicBezTo>
                    <a:pt x="232" y="1"/>
                    <a:pt x="196" y="21"/>
                    <a:pt x="183" y="65"/>
                  </a:cubicBezTo>
                  <a:cubicBezTo>
                    <a:pt x="1" y="633"/>
                    <a:pt x="209" y="1325"/>
                    <a:pt x="870" y="1420"/>
                  </a:cubicBezTo>
                  <a:cubicBezTo>
                    <a:pt x="910" y="1426"/>
                    <a:pt x="949" y="1429"/>
                    <a:pt x="986" y="1429"/>
                  </a:cubicBezTo>
                  <a:cubicBezTo>
                    <a:pt x="1293" y="1429"/>
                    <a:pt x="1502" y="1244"/>
                    <a:pt x="1638" y="997"/>
                  </a:cubicBezTo>
                  <a:cubicBezTo>
                    <a:pt x="1664" y="1130"/>
                    <a:pt x="1692" y="1263"/>
                    <a:pt x="1715" y="1397"/>
                  </a:cubicBezTo>
                  <a:cubicBezTo>
                    <a:pt x="1484" y="1555"/>
                    <a:pt x="1264" y="1729"/>
                    <a:pt x="1072" y="1942"/>
                  </a:cubicBezTo>
                  <a:cubicBezTo>
                    <a:pt x="644" y="2418"/>
                    <a:pt x="355" y="3359"/>
                    <a:pt x="883" y="3887"/>
                  </a:cubicBezTo>
                  <a:cubicBezTo>
                    <a:pt x="974" y="3978"/>
                    <a:pt x="1065" y="4017"/>
                    <a:pt x="1155" y="4017"/>
                  </a:cubicBezTo>
                  <a:cubicBezTo>
                    <a:pt x="1527" y="4017"/>
                    <a:pt x="1871" y="3365"/>
                    <a:pt x="2007" y="3111"/>
                  </a:cubicBezTo>
                  <a:cubicBezTo>
                    <a:pt x="2248" y="2660"/>
                    <a:pt x="2235" y="2122"/>
                    <a:pt x="2145" y="1583"/>
                  </a:cubicBezTo>
                  <a:cubicBezTo>
                    <a:pt x="2166" y="1563"/>
                    <a:pt x="2187" y="1540"/>
                    <a:pt x="2207" y="1520"/>
                  </a:cubicBezTo>
                  <a:cubicBezTo>
                    <a:pt x="2592" y="1102"/>
                    <a:pt x="3091" y="798"/>
                    <a:pt x="3483" y="383"/>
                  </a:cubicBezTo>
                  <a:cubicBezTo>
                    <a:pt x="3524" y="341"/>
                    <a:pt x="3486" y="286"/>
                    <a:pt x="3441" y="286"/>
                  </a:cubicBezTo>
                  <a:cubicBezTo>
                    <a:pt x="3428" y="286"/>
                    <a:pt x="3414" y="291"/>
                    <a:pt x="3401" y="301"/>
                  </a:cubicBezTo>
                  <a:cubicBezTo>
                    <a:pt x="2993" y="651"/>
                    <a:pt x="2519" y="897"/>
                    <a:pt x="2064" y="1173"/>
                  </a:cubicBezTo>
                  <a:cubicBezTo>
                    <a:pt x="1985" y="820"/>
                    <a:pt x="1894" y="475"/>
                    <a:pt x="1838" y="169"/>
                  </a:cubicBezTo>
                  <a:cubicBezTo>
                    <a:pt x="1822" y="78"/>
                    <a:pt x="1755" y="39"/>
                    <a:pt x="1684" y="39"/>
                  </a:cubicBezTo>
                  <a:cubicBezTo>
                    <a:pt x="1590" y="39"/>
                    <a:pt x="1490" y="106"/>
                    <a:pt x="1485" y="216"/>
                  </a:cubicBezTo>
                  <a:cubicBezTo>
                    <a:pt x="1469" y="585"/>
                    <a:pt x="1370" y="1056"/>
                    <a:pt x="918" y="1077"/>
                  </a:cubicBezTo>
                  <a:cubicBezTo>
                    <a:pt x="910" y="1078"/>
                    <a:pt x="902" y="1078"/>
                    <a:pt x="894" y="1078"/>
                  </a:cubicBezTo>
                  <a:cubicBezTo>
                    <a:pt x="432" y="1078"/>
                    <a:pt x="371" y="408"/>
                    <a:pt x="358" y="88"/>
                  </a:cubicBezTo>
                  <a:cubicBezTo>
                    <a:pt x="356" y="32"/>
                    <a:pt x="312" y="1"/>
                    <a:pt x="2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4" name="Google Shape;17384;p29"/>
            <p:cNvSpPr/>
            <p:nvPr/>
          </p:nvSpPr>
          <p:spPr>
            <a:xfrm>
              <a:off x="6896000" y="2706125"/>
              <a:ext cx="67525" cy="59150"/>
            </a:xfrm>
            <a:custGeom>
              <a:avLst/>
              <a:gdLst/>
              <a:ahLst/>
              <a:cxnLst/>
              <a:rect l="l" t="t" r="r" b="b"/>
              <a:pathLst>
                <a:path w="2701" h="2366" extrusionOk="0">
                  <a:moveTo>
                    <a:pt x="697" y="1"/>
                  </a:moveTo>
                  <a:cubicBezTo>
                    <a:pt x="614" y="1"/>
                    <a:pt x="554" y="112"/>
                    <a:pt x="600" y="184"/>
                  </a:cubicBezTo>
                  <a:cubicBezTo>
                    <a:pt x="787" y="479"/>
                    <a:pt x="998" y="760"/>
                    <a:pt x="1195" y="1048"/>
                  </a:cubicBezTo>
                  <a:cubicBezTo>
                    <a:pt x="780" y="1375"/>
                    <a:pt x="390" y="1733"/>
                    <a:pt x="29" y="2116"/>
                  </a:cubicBezTo>
                  <a:cubicBezTo>
                    <a:pt x="0" y="2149"/>
                    <a:pt x="22" y="2210"/>
                    <a:pt x="63" y="2210"/>
                  </a:cubicBezTo>
                  <a:cubicBezTo>
                    <a:pt x="69" y="2210"/>
                    <a:pt x="75" y="2209"/>
                    <a:pt x="81" y="2207"/>
                  </a:cubicBezTo>
                  <a:cubicBezTo>
                    <a:pt x="560" y="2023"/>
                    <a:pt x="1023" y="1741"/>
                    <a:pt x="1436" y="1429"/>
                  </a:cubicBezTo>
                  <a:cubicBezTo>
                    <a:pt x="1609" y="1760"/>
                    <a:pt x="1738" y="2152"/>
                    <a:pt x="2056" y="2354"/>
                  </a:cubicBezTo>
                  <a:cubicBezTo>
                    <a:pt x="2069" y="2362"/>
                    <a:pt x="2083" y="2366"/>
                    <a:pt x="2097" y="2366"/>
                  </a:cubicBezTo>
                  <a:cubicBezTo>
                    <a:pt x="2133" y="2366"/>
                    <a:pt x="2166" y="2341"/>
                    <a:pt x="2179" y="2305"/>
                  </a:cubicBezTo>
                  <a:cubicBezTo>
                    <a:pt x="2320" y="1900"/>
                    <a:pt x="2053" y="1457"/>
                    <a:pt x="1841" y="1109"/>
                  </a:cubicBezTo>
                  <a:cubicBezTo>
                    <a:pt x="1987" y="989"/>
                    <a:pt x="2137" y="870"/>
                    <a:pt x="2281" y="747"/>
                  </a:cubicBezTo>
                  <a:cubicBezTo>
                    <a:pt x="2435" y="617"/>
                    <a:pt x="2517" y="422"/>
                    <a:pt x="2654" y="295"/>
                  </a:cubicBezTo>
                  <a:cubicBezTo>
                    <a:pt x="2701" y="251"/>
                    <a:pt x="2656" y="187"/>
                    <a:pt x="2603" y="187"/>
                  </a:cubicBezTo>
                  <a:cubicBezTo>
                    <a:pt x="2593" y="187"/>
                    <a:pt x="2583" y="189"/>
                    <a:pt x="2573" y="194"/>
                  </a:cubicBezTo>
                  <a:cubicBezTo>
                    <a:pt x="2435" y="261"/>
                    <a:pt x="2270" y="289"/>
                    <a:pt x="2120" y="366"/>
                  </a:cubicBezTo>
                  <a:cubicBezTo>
                    <a:pt x="1935" y="461"/>
                    <a:pt x="1761" y="597"/>
                    <a:pt x="1592" y="730"/>
                  </a:cubicBezTo>
                  <a:cubicBezTo>
                    <a:pt x="1366" y="422"/>
                    <a:pt x="1090" y="158"/>
                    <a:pt x="734" y="8"/>
                  </a:cubicBezTo>
                  <a:cubicBezTo>
                    <a:pt x="721" y="3"/>
                    <a:pt x="709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5" name="Google Shape;17385;p29"/>
            <p:cNvSpPr/>
            <p:nvPr/>
          </p:nvSpPr>
          <p:spPr>
            <a:xfrm>
              <a:off x="5090775" y="2059125"/>
              <a:ext cx="98125" cy="163025"/>
            </a:xfrm>
            <a:custGeom>
              <a:avLst/>
              <a:gdLst/>
              <a:ahLst/>
              <a:cxnLst/>
              <a:rect l="l" t="t" r="r" b="b"/>
              <a:pathLst>
                <a:path w="3925" h="6521" extrusionOk="0">
                  <a:moveTo>
                    <a:pt x="2266" y="3941"/>
                  </a:moveTo>
                  <a:cubicBezTo>
                    <a:pt x="2298" y="4401"/>
                    <a:pt x="2307" y="4862"/>
                    <a:pt x="2292" y="5322"/>
                  </a:cubicBezTo>
                  <a:cubicBezTo>
                    <a:pt x="2284" y="5545"/>
                    <a:pt x="2209" y="6025"/>
                    <a:pt x="2063" y="6025"/>
                  </a:cubicBezTo>
                  <a:cubicBezTo>
                    <a:pt x="2000" y="6025"/>
                    <a:pt x="1924" y="5936"/>
                    <a:pt x="1834" y="5698"/>
                  </a:cubicBezTo>
                  <a:cubicBezTo>
                    <a:pt x="1632" y="5165"/>
                    <a:pt x="2039" y="4404"/>
                    <a:pt x="2262" y="3946"/>
                  </a:cubicBezTo>
                  <a:cubicBezTo>
                    <a:pt x="2262" y="3945"/>
                    <a:pt x="2264" y="3943"/>
                    <a:pt x="2266" y="3941"/>
                  </a:cubicBezTo>
                  <a:close/>
                  <a:moveTo>
                    <a:pt x="2137" y="1"/>
                  </a:moveTo>
                  <a:cubicBezTo>
                    <a:pt x="2052" y="1"/>
                    <a:pt x="1975" y="49"/>
                    <a:pt x="1959" y="165"/>
                  </a:cubicBezTo>
                  <a:cubicBezTo>
                    <a:pt x="1957" y="185"/>
                    <a:pt x="1956" y="206"/>
                    <a:pt x="1954" y="224"/>
                  </a:cubicBezTo>
                  <a:lnTo>
                    <a:pt x="1952" y="224"/>
                  </a:lnTo>
                  <a:lnTo>
                    <a:pt x="1952" y="237"/>
                  </a:lnTo>
                  <a:cubicBezTo>
                    <a:pt x="1929" y="457"/>
                    <a:pt x="1926" y="678"/>
                    <a:pt x="1942" y="900"/>
                  </a:cubicBezTo>
                  <a:cubicBezTo>
                    <a:pt x="1874" y="1335"/>
                    <a:pt x="1655" y="1723"/>
                    <a:pt x="1145" y="1779"/>
                  </a:cubicBezTo>
                  <a:cubicBezTo>
                    <a:pt x="1114" y="1783"/>
                    <a:pt x="1084" y="1784"/>
                    <a:pt x="1055" y="1784"/>
                  </a:cubicBezTo>
                  <a:cubicBezTo>
                    <a:pt x="320" y="1784"/>
                    <a:pt x="445" y="706"/>
                    <a:pt x="501" y="224"/>
                  </a:cubicBezTo>
                  <a:cubicBezTo>
                    <a:pt x="507" y="163"/>
                    <a:pt x="448" y="124"/>
                    <a:pt x="393" y="124"/>
                  </a:cubicBezTo>
                  <a:cubicBezTo>
                    <a:pt x="359" y="124"/>
                    <a:pt x="327" y="139"/>
                    <a:pt x="312" y="173"/>
                  </a:cubicBezTo>
                  <a:cubicBezTo>
                    <a:pt x="0" y="861"/>
                    <a:pt x="7" y="2125"/>
                    <a:pt x="1029" y="2188"/>
                  </a:cubicBezTo>
                  <a:cubicBezTo>
                    <a:pt x="1058" y="2189"/>
                    <a:pt x="1087" y="2190"/>
                    <a:pt x="1115" y="2190"/>
                  </a:cubicBezTo>
                  <a:cubicBezTo>
                    <a:pt x="1527" y="2190"/>
                    <a:pt x="1832" y="2015"/>
                    <a:pt x="2044" y="1748"/>
                  </a:cubicBezTo>
                  <a:cubicBezTo>
                    <a:pt x="2069" y="1919"/>
                    <a:pt x="2092" y="2088"/>
                    <a:pt x="2110" y="2252"/>
                  </a:cubicBezTo>
                  <a:cubicBezTo>
                    <a:pt x="2136" y="2503"/>
                    <a:pt x="2164" y="2754"/>
                    <a:pt x="2189" y="3006"/>
                  </a:cubicBezTo>
                  <a:cubicBezTo>
                    <a:pt x="1890" y="3454"/>
                    <a:pt x="1626" y="3925"/>
                    <a:pt x="1432" y="4451"/>
                  </a:cubicBezTo>
                  <a:cubicBezTo>
                    <a:pt x="1247" y="4958"/>
                    <a:pt x="1229" y="6521"/>
                    <a:pt x="2053" y="6521"/>
                  </a:cubicBezTo>
                  <a:cubicBezTo>
                    <a:pt x="2126" y="6521"/>
                    <a:pt x="2205" y="6509"/>
                    <a:pt x="2292" y="6482"/>
                  </a:cubicBezTo>
                  <a:cubicBezTo>
                    <a:pt x="3046" y="6251"/>
                    <a:pt x="2746" y="4384"/>
                    <a:pt x="2713" y="3871"/>
                  </a:cubicBezTo>
                  <a:cubicBezTo>
                    <a:pt x="2699" y="3662"/>
                    <a:pt x="2674" y="3447"/>
                    <a:pt x="2643" y="3229"/>
                  </a:cubicBezTo>
                  <a:cubicBezTo>
                    <a:pt x="3076" y="2460"/>
                    <a:pt x="3557" y="1709"/>
                    <a:pt x="3898" y="902"/>
                  </a:cubicBezTo>
                  <a:cubicBezTo>
                    <a:pt x="3925" y="836"/>
                    <a:pt x="3876" y="779"/>
                    <a:pt x="3824" y="779"/>
                  </a:cubicBezTo>
                  <a:cubicBezTo>
                    <a:pt x="3801" y="779"/>
                    <a:pt x="3776" y="791"/>
                    <a:pt x="3758" y="820"/>
                  </a:cubicBezTo>
                  <a:cubicBezTo>
                    <a:pt x="3378" y="1410"/>
                    <a:pt x="2941" y="1951"/>
                    <a:pt x="2536" y="2509"/>
                  </a:cubicBezTo>
                  <a:cubicBezTo>
                    <a:pt x="2458" y="2012"/>
                    <a:pt x="2384" y="1507"/>
                    <a:pt x="2367" y="1020"/>
                  </a:cubicBezTo>
                  <a:cubicBezTo>
                    <a:pt x="2423" y="759"/>
                    <a:pt x="2435" y="490"/>
                    <a:pt x="2403" y="224"/>
                  </a:cubicBezTo>
                  <a:cubicBezTo>
                    <a:pt x="2387" y="92"/>
                    <a:pt x="2254" y="1"/>
                    <a:pt x="2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6" name="Google Shape;17386;p29"/>
            <p:cNvSpPr/>
            <p:nvPr/>
          </p:nvSpPr>
          <p:spPr>
            <a:xfrm>
              <a:off x="5415925" y="3091550"/>
              <a:ext cx="63225" cy="56575"/>
            </a:xfrm>
            <a:custGeom>
              <a:avLst/>
              <a:gdLst/>
              <a:ahLst/>
              <a:cxnLst/>
              <a:rect l="l" t="t" r="r" b="b"/>
              <a:pathLst>
                <a:path w="2529" h="2263" extrusionOk="0">
                  <a:moveTo>
                    <a:pt x="1149" y="664"/>
                  </a:moveTo>
                  <a:cubicBezTo>
                    <a:pt x="1289" y="1078"/>
                    <a:pt x="1510" y="1440"/>
                    <a:pt x="1789" y="1776"/>
                  </a:cubicBezTo>
                  <a:cubicBezTo>
                    <a:pt x="1350" y="1785"/>
                    <a:pt x="910" y="1790"/>
                    <a:pt x="474" y="1806"/>
                  </a:cubicBezTo>
                  <a:lnTo>
                    <a:pt x="472" y="1806"/>
                  </a:lnTo>
                  <a:cubicBezTo>
                    <a:pt x="436" y="1808"/>
                    <a:pt x="401" y="1821"/>
                    <a:pt x="373" y="1844"/>
                  </a:cubicBezTo>
                  <a:cubicBezTo>
                    <a:pt x="646" y="1460"/>
                    <a:pt x="884" y="1055"/>
                    <a:pt x="1149" y="664"/>
                  </a:cubicBezTo>
                  <a:close/>
                  <a:moveTo>
                    <a:pt x="1257" y="1"/>
                  </a:moveTo>
                  <a:cubicBezTo>
                    <a:pt x="1184" y="1"/>
                    <a:pt x="1105" y="37"/>
                    <a:pt x="1059" y="97"/>
                  </a:cubicBezTo>
                  <a:cubicBezTo>
                    <a:pt x="588" y="712"/>
                    <a:pt x="301" y="1373"/>
                    <a:pt x="21" y="2083"/>
                  </a:cubicBezTo>
                  <a:cubicBezTo>
                    <a:pt x="1" y="2133"/>
                    <a:pt x="50" y="2178"/>
                    <a:pt x="96" y="2178"/>
                  </a:cubicBezTo>
                  <a:cubicBezTo>
                    <a:pt x="114" y="2178"/>
                    <a:pt x="132" y="2171"/>
                    <a:pt x="145" y="2155"/>
                  </a:cubicBezTo>
                  <a:cubicBezTo>
                    <a:pt x="206" y="2082"/>
                    <a:pt x="260" y="2000"/>
                    <a:pt x="318" y="1922"/>
                  </a:cubicBezTo>
                  <a:lnTo>
                    <a:pt x="318" y="1922"/>
                  </a:lnTo>
                  <a:cubicBezTo>
                    <a:pt x="287" y="1995"/>
                    <a:pt x="300" y="2083"/>
                    <a:pt x="387" y="2124"/>
                  </a:cubicBezTo>
                  <a:cubicBezTo>
                    <a:pt x="611" y="2230"/>
                    <a:pt x="862" y="2262"/>
                    <a:pt x="1120" y="2262"/>
                  </a:cubicBezTo>
                  <a:cubicBezTo>
                    <a:pt x="1501" y="2262"/>
                    <a:pt x="1898" y="2192"/>
                    <a:pt x="2252" y="2187"/>
                  </a:cubicBezTo>
                  <a:cubicBezTo>
                    <a:pt x="2434" y="2183"/>
                    <a:pt x="2529" y="1960"/>
                    <a:pt x="2399" y="1829"/>
                  </a:cubicBezTo>
                  <a:cubicBezTo>
                    <a:pt x="1917" y="1340"/>
                    <a:pt x="1564" y="828"/>
                    <a:pt x="1432" y="144"/>
                  </a:cubicBezTo>
                  <a:cubicBezTo>
                    <a:pt x="1412" y="43"/>
                    <a:pt x="1338" y="1"/>
                    <a:pt x="1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7" name="Google Shape;17387;p29"/>
            <p:cNvSpPr/>
            <p:nvPr/>
          </p:nvSpPr>
          <p:spPr>
            <a:xfrm>
              <a:off x="5510925" y="3078750"/>
              <a:ext cx="74100" cy="85825"/>
            </a:xfrm>
            <a:custGeom>
              <a:avLst/>
              <a:gdLst/>
              <a:ahLst/>
              <a:cxnLst/>
              <a:rect l="l" t="t" r="r" b="b"/>
              <a:pathLst>
                <a:path w="2964" h="3433" extrusionOk="0">
                  <a:moveTo>
                    <a:pt x="2768" y="1"/>
                  </a:moveTo>
                  <a:cubicBezTo>
                    <a:pt x="2750" y="1"/>
                    <a:pt x="2732" y="7"/>
                    <a:pt x="2715" y="20"/>
                  </a:cubicBezTo>
                  <a:cubicBezTo>
                    <a:pt x="2243" y="390"/>
                    <a:pt x="1869" y="873"/>
                    <a:pt x="1485" y="1330"/>
                  </a:cubicBezTo>
                  <a:cubicBezTo>
                    <a:pt x="1446" y="1376"/>
                    <a:pt x="1408" y="1422"/>
                    <a:pt x="1370" y="1468"/>
                  </a:cubicBezTo>
                  <a:cubicBezTo>
                    <a:pt x="1194" y="1082"/>
                    <a:pt x="781" y="264"/>
                    <a:pt x="340" y="264"/>
                  </a:cubicBezTo>
                  <a:cubicBezTo>
                    <a:pt x="242" y="264"/>
                    <a:pt x="143" y="304"/>
                    <a:pt x="45" y="399"/>
                  </a:cubicBezTo>
                  <a:cubicBezTo>
                    <a:pt x="0" y="445"/>
                    <a:pt x="20" y="520"/>
                    <a:pt x="82" y="538"/>
                  </a:cubicBezTo>
                  <a:cubicBezTo>
                    <a:pt x="612" y="696"/>
                    <a:pt x="891" y="1232"/>
                    <a:pt x="1111" y="1790"/>
                  </a:cubicBezTo>
                  <a:cubicBezTo>
                    <a:pt x="852" y="2118"/>
                    <a:pt x="614" y="2457"/>
                    <a:pt x="438" y="2843"/>
                  </a:cubicBezTo>
                  <a:cubicBezTo>
                    <a:pt x="422" y="2879"/>
                    <a:pt x="448" y="2925"/>
                    <a:pt x="485" y="2925"/>
                  </a:cubicBezTo>
                  <a:cubicBezTo>
                    <a:pt x="493" y="2925"/>
                    <a:pt x="503" y="2923"/>
                    <a:pt x="512" y="2917"/>
                  </a:cubicBezTo>
                  <a:cubicBezTo>
                    <a:pt x="806" y="2720"/>
                    <a:pt x="1049" y="2482"/>
                    <a:pt x="1275" y="2224"/>
                  </a:cubicBezTo>
                  <a:cubicBezTo>
                    <a:pt x="1341" y="2413"/>
                    <a:pt x="1418" y="2598"/>
                    <a:pt x="1503" y="2779"/>
                  </a:cubicBezTo>
                  <a:cubicBezTo>
                    <a:pt x="1652" y="3077"/>
                    <a:pt x="1867" y="3412"/>
                    <a:pt x="2233" y="3432"/>
                  </a:cubicBezTo>
                  <a:cubicBezTo>
                    <a:pt x="2243" y="3432"/>
                    <a:pt x="2253" y="3433"/>
                    <a:pt x="2263" y="3433"/>
                  </a:cubicBezTo>
                  <a:cubicBezTo>
                    <a:pt x="2735" y="3433"/>
                    <a:pt x="2842" y="2833"/>
                    <a:pt x="2951" y="2503"/>
                  </a:cubicBezTo>
                  <a:cubicBezTo>
                    <a:pt x="2963" y="2462"/>
                    <a:pt x="2931" y="2437"/>
                    <a:pt x="2897" y="2437"/>
                  </a:cubicBezTo>
                  <a:cubicBezTo>
                    <a:pt x="2879" y="2437"/>
                    <a:pt x="2860" y="2444"/>
                    <a:pt x="2848" y="2461"/>
                  </a:cubicBezTo>
                  <a:cubicBezTo>
                    <a:pt x="2697" y="2667"/>
                    <a:pt x="2469" y="2957"/>
                    <a:pt x="2250" y="2957"/>
                  </a:cubicBezTo>
                  <a:cubicBezTo>
                    <a:pt x="2164" y="2957"/>
                    <a:pt x="2080" y="2913"/>
                    <a:pt x="2002" y="2802"/>
                  </a:cubicBezTo>
                  <a:cubicBezTo>
                    <a:pt x="1810" y="2530"/>
                    <a:pt x="1678" y="2208"/>
                    <a:pt x="1551" y="1895"/>
                  </a:cubicBezTo>
                  <a:cubicBezTo>
                    <a:pt x="1624" y="1803"/>
                    <a:pt x="1697" y="1709"/>
                    <a:pt x="1770" y="1616"/>
                  </a:cubicBezTo>
                  <a:cubicBezTo>
                    <a:pt x="2144" y="1135"/>
                    <a:pt x="2543" y="651"/>
                    <a:pt x="2838" y="117"/>
                  </a:cubicBezTo>
                  <a:cubicBezTo>
                    <a:pt x="2873" y="54"/>
                    <a:pt x="2823" y="1"/>
                    <a:pt x="2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8" name="Google Shape;17388;p29"/>
            <p:cNvSpPr/>
            <p:nvPr/>
          </p:nvSpPr>
          <p:spPr>
            <a:xfrm>
              <a:off x="6559075" y="2904875"/>
              <a:ext cx="229175" cy="212975"/>
            </a:xfrm>
            <a:custGeom>
              <a:avLst/>
              <a:gdLst/>
              <a:ahLst/>
              <a:cxnLst/>
              <a:rect l="l" t="t" r="r" b="b"/>
              <a:pathLst>
                <a:path w="9167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2" y="5819"/>
                    <a:pt x="6261" y="7872"/>
                    <a:pt x="4058" y="7872"/>
                  </a:cubicBezTo>
                  <a:cubicBezTo>
                    <a:pt x="3780" y="7872"/>
                    <a:pt x="3504" y="7840"/>
                    <a:pt x="3238" y="7770"/>
                  </a:cubicBezTo>
                  <a:cubicBezTo>
                    <a:pt x="1360" y="7282"/>
                    <a:pt x="632" y="5220"/>
                    <a:pt x="873" y="3469"/>
                  </a:cubicBezTo>
                  <a:cubicBezTo>
                    <a:pt x="1022" y="2383"/>
                    <a:pt x="1509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1" y="1212"/>
                    <a:pt x="2341" y="1207"/>
                  </a:cubicBezTo>
                  <a:cubicBezTo>
                    <a:pt x="2828" y="930"/>
                    <a:pt x="3316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4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2" y="580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6" y="1"/>
                  </a:moveTo>
                  <a:cubicBezTo>
                    <a:pt x="4007" y="1"/>
                    <a:pt x="3644" y="72"/>
                    <a:pt x="3304" y="229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5"/>
                  </a:cubicBezTo>
                  <a:cubicBezTo>
                    <a:pt x="4029" y="8511"/>
                    <a:pt x="4163" y="8518"/>
                    <a:pt x="4296" y="8518"/>
                  </a:cubicBezTo>
                  <a:cubicBezTo>
                    <a:pt x="6910" y="8518"/>
                    <a:pt x="9166" y="5615"/>
                    <a:pt x="8376" y="3108"/>
                  </a:cubicBezTo>
                  <a:cubicBezTo>
                    <a:pt x="7860" y="1471"/>
                    <a:pt x="6049" y="1"/>
                    <a:pt x="4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89" name="Google Shape;17389;p29"/>
            <p:cNvSpPr/>
            <p:nvPr/>
          </p:nvSpPr>
          <p:spPr>
            <a:xfrm>
              <a:off x="6630375" y="3005100"/>
              <a:ext cx="79525" cy="15825"/>
            </a:xfrm>
            <a:custGeom>
              <a:avLst/>
              <a:gdLst/>
              <a:ahLst/>
              <a:cxnLst/>
              <a:rect l="l" t="t" r="r" b="b"/>
              <a:pathLst>
                <a:path w="3181" h="633" extrusionOk="0">
                  <a:moveTo>
                    <a:pt x="853" y="0"/>
                  </a:moveTo>
                  <a:cubicBezTo>
                    <a:pt x="583" y="0"/>
                    <a:pt x="309" y="24"/>
                    <a:pt x="86" y="161"/>
                  </a:cubicBezTo>
                  <a:cubicBezTo>
                    <a:pt x="83" y="162"/>
                    <a:pt x="80" y="164"/>
                    <a:pt x="78" y="167"/>
                  </a:cubicBezTo>
                  <a:cubicBezTo>
                    <a:pt x="68" y="174"/>
                    <a:pt x="60" y="182"/>
                    <a:pt x="52" y="190"/>
                  </a:cubicBezTo>
                  <a:cubicBezTo>
                    <a:pt x="44" y="197"/>
                    <a:pt x="37" y="205"/>
                    <a:pt x="32" y="213"/>
                  </a:cubicBezTo>
                  <a:cubicBezTo>
                    <a:pt x="29" y="218"/>
                    <a:pt x="26" y="223"/>
                    <a:pt x="22" y="230"/>
                  </a:cubicBezTo>
                  <a:cubicBezTo>
                    <a:pt x="16" y="239"/>
                    <a:pt x="11" y="252"/>
                    <a:pt x="7" y="264"/>
                  </a:cubicBezTo>
                  <a:cubicBezTo>
                    <a:pt x="6" y="271"/>
                    <a:pt x="6" y="275"/>
                    <a:pt x="4" y="282"/>
                  </a:cubicBezTo>
                  <a:cubicBezTo>
                    <a:pt x="3" y="294"/>
                    <a:pt x="1" y="305"/>
                    <a:pt x="1" y="316"/>
                  </a:cubicBezTo>
                  <a:cubicBezTo>
                    <a:pt x="1" y="328"/>
                    <a:pt x="3" y="339"/>
                    <a:pt x="4" y="351"/>
                  </a:cubicBezTo>
                  <a:cubicBezTo>
                    <a:pt x="4" y="356"/>
                    <a:pt x="6" y="362"/>
                    <a:pt x="7" y="369"/>
                  </a:cubicBezTo>
                  <a:cubicBezTo>
                    <a:pt x="11" y="380"/>
                    <a:pt x="16" y="392"/>
                    <a:pt x="22" y="403"/>
                  </a:cubicBezTo>
                  <a:cubicBezTo>
                    <a:pt x="26" y="410"/>
                    <a:pt x="29" y="415"/>
                    <a:pt x="32" y="420"/>
                  </a:cubicBezTo>
                  <a:cubicBezTo>
                    <a:pt x="37" y="428"/>
                    <a:pt x="44" y="436"/>
                    <a:pt x="52" y="443"/>
                  </a:cubicBezTo>
                  <a:cubicBezTo>
                    <a:pt x="60" y="451"/>
                    <a:pt x="68" y="459"/>
                    <a:pt x="78" y="466"/>
                  </a:cubicBezTo>
                  <a:cubicBezTo>
                    <a:pt x="80" y="469"/>
                    <a:pt x="83" y="471"/>
                    <a:pt x="86" y="474"/>
                  </a:cubicBezTo>
                  <a:cubicBezTo>
                    <a:pt x="309" y="610"/>
                    <a:pt x="582" y="633"/>
                    <a:pt x="851" y="633"/>
                  </a:cubicBezTo>
                  <a:cubicBezTo>
                    <a:pt x="992" y="633"/>
                    <a:pt x="1133" y="626"/>
                    <a:pt x="1264" y="626"/>
                  </a:cubicBezTo>
                  <a:cubicBezTo>
                    <a:pt x="1270" y="626"/>
                    <a:pt x="1275" y="626"/>
                    <a:pt x="1280" y="627"/>
                  </a:cubicBezTo>
                  <a:cubicBezTo>
                    <a:pt x="1414" y="627"/>
                    <a:pt x="1548" y="627"/>
                    <a:pt x="1682" y="627"/>
                  </a:cubicBezTo>
                  <a:cubicBezTo>
                    <a:pt x="2083" y="627"/>
                    <a:pt x="2484" y="625"/>
                    <a:pt x="2885" y="622"/>
                  </a:cubicBezTo>
                  <a:cubicBezTo>
                    <a:pt x="2886" y="622"/>
                    <a:pt x="2887" y="622"/>
                    <a:pt x="2888" y="622"/>
                  </a:cubicBezTo>
                  <a:cubicBezTo>
                    <a:pt x="3083" y="622"/>
                    <a:pt x="3180" y="470"/>
                    <a:pt x="3180" y="316"/>
                  </a:cubicBezTo>
                  <a:cubicBezTo>
                    <a:pt x="3178" y="163"/>
                    <a:pt x="3083" y="11"/>
                    <a:pt x="2888" y="11"/>
                  </a:cubicBezTo>
                  <a:cubicBezTo>
                    <a:pt x="2887" y="11"/>
                    <a:pt x="2886" y="11"/>
                    <a:pt x="2885" y="11"/>
                  </a:cubicBezTo>
                  <a:cubicBezTo>
                    <a:pt x="2484" y="8"/>
                    <a:pt x="2083" y="6"/>
                    <a:pt x="1682" y="6"/>
                  </a:cubicBezTo>
                  <a:cubicBezTo>
                    <a:pt x="1548" y="6"/>
                    <a:pt x="1414" y="6"/>
                    <a:pt x="1280" y="6"/>
                  </a:cubicBezTo>
                  <a:cubicBezTo>
                    <a:pt x="1275" y="6"/>
                    <a:pt x="1270" y="6"/>
                    <a:pt x="1264" y="6"/>
                  </a:cubicBezTo>
                  <a:cubicBezTo>
                    <a:pt x="1134" y="6"/>
                    <a:pt x="99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0" name="Google Shape;17390;p29"/>
            <p:cNvSpPr/>
            <p:nvPr/>
          </p:nvSpPr>
          <p:spPr>
            <a:xfrm>
              <a:off x="6831750" y="2904875"/>
              <a:ext cx="229200" cy="212975"/>
            </a:xfrm>
            <a:custGeom>
              <a:avLst/>
              <a:gdLst/>
              <a:ahLst/>
              <a:cxnLst/>
              <a:rect l="l" t="t" r="r" b="b"/>
              <a:pathLst>
                <a:path w="9168" h="8519" extrusionOk="0">
                  <a:moveTo>
                    <a:pt x="4399" y="579"/>
                  </a:moveTo>
                  <a:cubicBezTo>
                    <a:pt x="4832" y="579"/>
                    <a:pt x="5264" y="672"/>
                    <a:pt x="5658" y="854"/>
                  </a:cubicBezTo>
                  <a:cubicBezTo>
                    <a:pt x="6729" y="1338"/>
                    <a:pt x="7566" y="2359"/>
                    <a:pt x="7914" y="3468"/>
                  </a:cubicBezTo>
                  <a:cubicBezTo>
                    <a:pt x="8654" y="5819"/>
                    <a:pt x="6261" y="7872"/>
                    <a:pt x="4060" y="7872"/>
                  </a:cubicBezTo>
                  <a:cubicBezTo>
                    <a:pt x="3781" y="7872"/>
                    <a:pt x="3506" y="7840"/>
                    <a:pt x="3240" y="7770"/>
                  </a:cubicBezTo>
                  <a:cubicBezTo>
                    <a:pt x="1362" y="7282"/>
                    <a:pt x="632" y="5220"/>
                    <a:pt x="873" y="3469"/>
                  </a:cubicBezTo>
                  <a:cubicBezTo>
                    <a:pt x="1022" y="2383"/>
                    <a:pt x="1510" y="1593"/>
                    <a:pt x="2249" y="1123"/>
                  </a:cubicBezTo>
                  <a:lnTo>
                    <a:pt x="2249" y="1123"/>
                  </a:lnTo>
                  <a:cubicBezTo>
                    <a:pt x="2224" y="1168"/>
                    <a:pt x="2266" y="1215"/>
                    <a:pt x="2311" y="1215"/>
                  </a:cubicBezTo>
                  <a:cubicBezTo>
                    <a:pt x="2321" y="1215"/>
                    <a:pt x="2332" y="1212"/>
                    <a:pt x="2341" y="1207"/>
                  </a:cubicBezTo>
                  <a:cubicBezTo>
                    <a:pt x="2828" y="930"/>
                    <a:pt x="3317" y="730"/>
                    <a:pt x="3813" y="636"/>
                  </a:cubicBezTo>
                  <a:cubicBezTo>
                    <a:pt x="3929" y="627"/>
                    <a:pt x="4048" y="621"/>
                    <a:pt x="4170" y="621"/>
                  </a:cubicBezTo>
                  <a:cubicBezTo>
                    <a:pt x="4185" y="621"/>
                    <a:pt x="4199" y="621"/>
                    <a:pt x="4213" y="621"/>
                  </a:cubicBezTo>
                  <a:cubicBezTo>
                    <a:pt x="4214" y="621"/>
                    <a:pt x="4216" y="622"/>
                    <a:pt x="4217" y="622"/>
                  </a:cubicBezTo>
                  <a:cubicBezTo>
                    <a:pt x="4247" y="622"/>
                    <a:pt x="4276" y="605"/>
                    <a:pt x="4293" y="580"/>
                  </a:cubicBezTo>
                  <a:cubicBezTo>
                    <a:pt x="4328" y="579"/>
                    <a:pt x="4364" y="579"/>
                    <a:pt x="4399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29"/>
                  </a:cubicBezTo>
                  <a:cubicBezTo>
                    <a:pt x="1685" y="234"/>
                    <a:pt x="494" y="2019"/>
                    <a:pt x="301" y="3573"/>
                  </a:cubicBezTo>
                  <a:cubicBezTo>
                    <a:pt x="0" y="5994"/>
                    <a:pt x="1378" y="8207"/>
                    <a:pt x="3895" y="8495"/>
                  </a:cubicBezTo>
                  <a:cubicBezTo>
                    <a:pt x="4029" y="8511"/>
                    <a:pt x="4163" y="8518"/>
                    <a:pt x="4297" y="8518"/>
                  </a:cubicBezTo>
                  <a:cubicBezTo>
                    <a:pt x="6910" y="8518"/>
                    <a:pt x="9168" y="5615"/>
                    <a:pt x="8376" y="3108"/>
                  </a:cubicBezTo>
                  <a:cubicBezTo>
                    <a:pt x="7860" y="1471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1" name="Google Shape;17391;p29"/>
            <p:cNvSpPr/>
            <p:nvPr/>
          </p:nvSpPr>
          <p:spPr>
            <a:xfrm>
              <a:off x="6903075" y="2981550"/>
              <a:ext cx="79525" cy="68925"/>
            </a:xfrm>
            <a:custGeom>
              <a:avLst/>
              <a:gdLst/>
              <a:ahLst/>
              <a:cxnLst/>
              <a:rect l="l" t="t" r="r" b="b"/>
              <a:pathLst>
                <a:path w="3181" h="2757" extrusionOk="0">
                  <a:moveTo>
                    <a:pt x="1723" y="0"/>
                  </a:moveTo>
                  <a:cubicBezTo>
                    <a:pt x="1722" y="0"/>
                    <a:pt x="1721" y="0"/>
                    <a:pt x="1719" y="0"/>
                  </a:cubicBezTo>
                  <a:cubicBezTo>
                    <a:pt x="1588" y="2"/>
                    <a:pt x="1457" y="82"/>
                    <a:pt x="1458" y="251"/>
                  </a:cubicBezTo>
                  <a:cubicBezTo>
                    <a:pt x="1458" y="289"/>
                    <a:pt x="1458" y="325"/>
                    <a:pt x="1458" y="363"/>
                  </a:cubicBezTo>
                  <a:cubicBezTo>
                    <a:pt x="1416" y="556"/>
                    <a:pt x="1391" y="752"/>
                    <a:pt x="1385" y="948"/>
                  </a:cubicBezTo>
                  <a:lnTo>
                    <a:pt x="1280" y="948"/>
                  </a:lnTo>
                  <a:cubicBezTo>
                    <a:pt x="1274" y="948"/>
                    <a:pt x="1269" y="948"/>
                    <a:pt x="1263" y="948"/>
                  </a:cubicBezTo>
                  <a:cubicBezTo>
                    <a:pt x="1133" y="948"/>
                    <a:pt x="993" y="942"/>
                    <a:pt x="853" y="942"/>
                  </a:cubicBezTo>
                  <a:cubicBezTo>
                    <a:pt x="584" y="942"/>
                    <a:pt x="310" y="966"/>
                    <a:pt x="87" y="1103"/>
                  </a:cubicBezTo>
                  <a:cubicBezTo>
                    <a:pt x="84" y="1104"/>
                    <a:pt x="80" y="1106"/>
                    <a:pt x="77" y="1109"/>
                  </a:cubicBezTo>
                  <a:cubicBezTo>
                    <a:pt x="69" y="1116"/>
                    <a:pt x="59" y="1124"/>
                    <a:pt x="51" y="1132"/>
                  </a:cubicBezTo>
                  <a:cubicBezTo>
                    <a:pt x="44" y="1139"/>
                    <a:pt x="38" y="1147"/>
                    <a:pt x="33" y="1155"/>
                  </a:cubicBezTo>
                  <a:cubicBezTo>
                    <a:pt x="30" y="1160"/>
                    <a:pt x="26" y="1165"/>
                    <a:pt x="23" y="1172"/>
                  </a:cubicBezTo>
                  <a:cubicBezTo>
                    <a:pt x="16" y="1183"/>
                    <a:pt x="12" y="1194"/>
                    <a:pt x="8" y="1208"/>
                  </a:cubicBezTo>
                  <a:cubicBezTo>
                    <a:pt x="7" y="1213"/>
                    <a:pt x="5" y="1219"/>
                    <a:pt x="5" y="1224"/>
                  </a:cubicBezTo>
                  <a:cubicBezTo>
                    <a:pt x="2" y="1236"/>
                    <a:pt x="0" y="1247"/>
                    <a:pt x="0" y="1258"/>
                  </a:cubicBezTo>
                  <a:cubicBezTo>
                    <a:pt x="0" y="1270"/>
                    <a:pt x="2" y="1281"/>
                    <a:pt x="5" y="1293"/>
                  </a:cubicBezTo>
                  <a:cubicBezTo>
                    <a:pt x="5" y="1299"/>
                    <a:pt x="7" y="1304"/>
                    <a:pt x="8" y="1311"/>
                  </a:cubicBezTo>
                  <a:cubicBezTo>
                    <a:pt x="12" y="1322"/>
                    <a:pt x="16" y="1336"/>
                    <a:pt x="23" y="1347"/>
                  </a:cubicBezTo>
                  <a:cubicBezTo>
                    <a:pt x="26" y="1352"/>
                    <a:pt x="30" y="1357"/>
                    <a:pt x="33" y="1363"/>
                  </a:cubicBezTo>
                  <a:cubicBezTo>
                    <a:pt x="38" y="1372"/>
                    <a:pt x="44" y="1378"/>
                    <a:pt x="51" y="1386"/>
                  </a:cubicBezTo>
                  <a:cubicBezTo>
                    <a:pt x="59" y="1395"/>
                    <a:pt x="69" y="1401"/>
                    <a:pt x="77" y="1408"/>
                  </a:cubicBezTo>
                  <a:cubicBezTo>
                    <a:pt x="80" y="1411"/>
                    <a:pt x="84" y="1413"/>
                    <a:pt x="87" y="1416"/>
                  </a:cubicBezTo>
                  <a:cubicBezTo>
                    <a:pt x="310" y="1552"/>
                    <a:pt x="582" y="1576"/>
                    <a:pt x="851" y="1576"/>
                  </a:cubicBezTo>
                  <a:cubicBezTo>
                    <a:pt x="998" y="1576"/>
                    <a:pt x="1144" y="1569"/>
                    <a:pt x="1280" y="1569"/>
                  </a:cubicBezTo>
                  <a:lnTo>
                    <a:pt x="1393" y="1569"/>
                  </a:lnTo>
                  <a:cubicBezTo>
                    <a:pt x="1408" y="1856"/>
                    <a:pt x="1429" y="2141"/>
                    <a:pt x="1434" y="2410"/>
                  </a:cubicBezTo>
                  <a:cubicBezTo>
                    <a:pt x="1431" y="2477"/>
                    <a:pt x="1455" y="2545"/>
                    <a:pt x="1503" y="2594"/>
                  </a:cubicBezTo>
                  <a:cubicBezTo>
                    <a:pt x="1525" y="2700"/>
                    <a:pt x="1618" y="2756"/>
                    <a:pt x="1715" y="2756"/>
                  </a:cubicBezTo>
                  <a:cubicBezTo>
                    <a:pt x="1716" y="2756"/>
                    <a:pt x="1718" y="2756"/>
                    <a:pt x="1719" y="2756"/>
                  </a:cubicBezTo>
                  <a:cubicBezTo>
                    <a:pt x="1721" y="2756"/>
                    <a:pt x="1722" y="2756"/>
                    <a:pt x="1723" y="2756"/>
                  </a:cubicBezTo>
                  <a:cubicBezTo>
                    <a:pt x="1820" y="2756"/>
                    <a:pt x="1912" y="2700"/>
                    <a:pt x="1936" y="2594"/>
                  </a:cubicBezTo>
                  <a:cubicBezTo>
                    <a:pt x="1982" y="2545"/>
                    <a:pt x="2006" y="2479"/>
                    <a:pt x="2005" y="2410"/>
                  </a:cubicBezTo>
                  <a:cubicBezTo>
                    <a:pt x="2010" y="2141"/>
                    <a:pt x="2031" y="1856"/>
                    <a:pt x="2046" y="1567"/>
                  </a:cubicBezTo>
                  <a:cubicBezTo>
                    <a:pt x="2326" y="1567"/>
                    <a:pt x="2605" y="1567"/>
                    <a:pt x="2884" y="1565"/>
                  </a:cubicBezTo>
                  <a:cubicBezTo>
                    <a:pt x="2885" y="1565"/>
                    <a:pt x="2886" y="1565"/>
                    <a:pt x="2887" y="1565"/>
                  </a:cubicBezTo>
                  <a:cubicBezTo>
                    <a:pt x="3083" y="1565"/>
                    <a:pt x="3181" y="1412"/>
                    <a:pt x="3179" y="1260"/>
                  </a:cubicBezTo>
                  <a:cubicBezTo>
                    <a:pt x="3179" y="1107"/>
                    <a:pt x="3083" y="953"/>
                    <a:pt x="2887" y="953"/>
                  </a:cubicBezTo>
                  <a:cubicBezTo>
                    <a:pt x="2886" y="953"/>
                    <a:pt x="2885" y="953"/>
                    <a:pt x="2884" y="953"/>
                  </a:cubicBezTo>
                  <a:cubicBezTo>
                    <a:pt x="2607" y="950"/>
                    <a:pt x="2331" y="952"/>
                    <a:pt x="2052" y="950"/>
                  </a:cubicBezTo>
                  <a:cubicBezTo>
                    <a:pt x="2047" y="753"/>
                    <a:pt x="2023" y="556"/>
                    <a:pt x="1980" y="363"/>
                  </a:cubicBezTo>
                  <a:cubicBezTo>
                    <a:pt x="1980" y="325"/>
                    <a:pt x="1978" y="289"/>
                    <a:pt x="1978" y="251"/>
                  </a:cubicBezTo>
                  <a:cubicBezTo>
                    <a:pt x="1980" y="84"/>
                    <a:pt x="1853" y="0"/>
                    <a:pt x="17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2" name="Google Shape;17392;p29"/>
            <p:cNvSpPr/>
            <p:nvPr/>
          </p:nvSpPr>
          <p:spPr>
            <a:xfrm>
              <a:off x="1037250" y="4122800"/>
              <a:ext cx="229125" cy="212975"/>
            </a:xfrm>
            <a:custGeom>
              <a:avLst/>
              <a:gdLst/>
              <a:ahLst/>
              <a:cxnLst/>
              <a:rect l="l" t="t" r="r" b="b"/>
              <a:pathLst>
                <a:path w="9165" h="8519" extrusionOk="0">
                  <a:moveTo>
                    <a:pt x="4397" y="579"/>
                  </a:moveTo>
                  <a:cubicBezTo>
                    <a:pt x="4832" y="579"/>
                    <a:pt x="5262" y="672"/>
                    <a:pt x="5658" y="855"/>
                  </a:cubicBezTo>
                  <a:cubicBezTo>
                    <a:pt x="6728" y="1338"/>
                    <a:pt x="7566" y="2359"/>
                    <a:pt x="7914" y="3468"/>
                  </a:cubicBezTo>
                  <a:cubicBezTo>
                    <a:pt x="8652" y="5819"/>
                    <a:pt x="6259" y="7873"/>
                    <a:pt x="4058" y="7873"/>
                  </a:cubicBezTo>
                  <a:cubicBezTo>
                    <a:pt x="3780" y="7873"/>
                    <a:pt x="3504" y="7840"/>
                    <a:pt x="3238" y="7771"/>
                  </a:cubicBezTo>
                  <a:cubicBezTo>
                    <a:pt x="1360" y="7282"/>
                    <a:pt x="630" y="5220"/>
                    <a:pt x="871" y="3471"/>
                  </a:cubicBezTo>
                  <a:cubicBezTo>
                    <a:pt x="1022" y="2383"/>
                    <a:pt x="1509" y="1593"/>
                    <a:pt x="2249" y="1124"/>
                  </a:cubicBezTo>
                  <a:lnTo>
                    <a:pt x="2249" y="1124"/>
                  </a:lnTo>
                  <a:cubicBezTo>
                    <a:pt x="2224" y="1168"/>
                    <a:pt x="2266" y="1215"/>
                    <a:pt x="2310" y="1215"/>
                  </a:cubicBezTo>
                  <a:cubicBezTo>
                    <a:pt x="2320" y="1215"/>
                    <a:pt x="2330" y="1213"/>
                    <a:pt x="2340" y="1207"/>
                  </a:cubicBezTo>
                  <a:cubicBezTo>
                    <a:pt x="2827" y="930"/>
                    <a:pt x="3316" y="730"/>
                    <a:pt x="3811" y="636"/>
                  </a:cubicBezTo>
                  <a:cubicBezTo>
                    <a:pt x="3929" y="628"/>
                    <a:pt x="4048" y="621"/>
                    <a:pt x="4169" y="621"/>
                  </a:cubicBezTo>
                  <a:cubicBezTo>
                    <a:pt x="4183" y="621"/>
                    <a:pt x="4197" y="621"/>
                    <a:pt x="4211" y="622"/>
                  </a:cubicBezTo>
                  <a:cubicBezTo>
                    <a:pt x="4213" y="622"/>
                    <a:pt x="4215" y="622"/>
                    <a:pt x="4216" y="622"/>
                  </a:cubicBezTo>
                  <a:cubicBezTo>
                    <a:pt x="4247" y="622"/>
                    <a:pt x="4274" y="607"/>
                    <a:pt x="4292" y="581"/>
                  </a:cubicBezTo>
                  <a:cubicBezTo>
                    <a:pt x="4327" y="579"/>
                    <a:pt x="4362" y="579"/>
                    <a:pt x="4397" y="579"/>
                  </a:cubicBezTo>
                  <a:close/>
                  <a:moveTo>
                    <a:pt x="4377" y="1"/>
                  </a:moveTo>
                  <a:cubicBezTo>
                    <a:pt x="4008" y="1"/>
                    <a:pt x="3646" y="72"/>
                    <a:pt x="3306" y="230"/>
                  </a:cubicBezTo>
                  <a:cubicBezTo>
                    <a:pt x="1685" y="234"/>
                    <a:pt x="492" y="2019"/>
                    <a:pt x="300" y="3573"/>
                  </a:cubicBezTo>
                  <a:cubicBezTo>
                    <a:pt x="0" y="5994"/>
                    <a:pt x="1377" y="8207"/>
                    <a:pt x="3895" y="8496"/>
                  </a:cubicBezTo>
                  <a:cubicBezTo>
                    <a:pt x="4029" y="8511"/>
                    <a:pt x="4163" y="8519"/>
                    <a:pt x="4296" y="8519"/>
                  </a:cubicBezTo>
                  <a:cubicBezTo>
                    <a:pt x="6908" y="8519"/>
                    <a:pt x="9165" y="5615"/>
                    <a:pt x="8376" y="3110"/>
                  </a:cubicBezTo>
                  <a:cubicBezTo>
                    <a:pt x="7860" y="1472"/>
                    <a:pt x="6049" y="1"/>
                    <a:pt x="4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3" name="Google Shape;17393;p29"/>
            <p:cNvSpPr/>
            <p:nvPr/>
          </p:nvSpPr>
          <p:spPr>
            <a:xfrm>
              <a:off x="1108525" y="4223025"/>
              <a:ext cx="79550" cy="15850"/>
            </a:xfrm>
            <a:custGeom>
              <a:avLst/>
              <a:gdLst/>
              <a:ahLst/>
              <a:cxnLst/>
              <a:rect l="l" t="t" r="r" b="b"/>
              <a:pathLst>
                <a:path w="3182" h="634" extrusionOk="0">
                  <a:moveTo>
                    <a:pt x="854" y="0"/>
                  </a:moveTo>
                  <a:cubicBezTo>
                    <a:pt x="584" y="0"/>
                    <a:pt x="310" y="24"/>
                    <a:pt x="87" y="161"/>
                  </a:cubicBezTo>
                  <a:cubicBezTo>
                    <a:pt x="84" y="162"/>
                    <a:pt x="81" y="164"/>
                    <a:pt x="79" y="167"/>
                  </a:cubicBezTo>
                  <a:cubicBezTo>
                    <a:pt x="69" y="174"/>
                    <a:pt x="61" y="182"/>
                    <a:pt x="53" y="190"/>
                  </a:cubicBezTo>
                  <a:cubicBezTo>
                    <a:pt x="45" y="197"/>
                    <a:pt x="40" y="205"/>
                    <a:pt x="33" y="213"/>
                  </a:cubicBezTo>
                  <a:cubicBezTo>
                    <a:pt x="30" y="218"/>
                    <a:pt x="27" y="223"/>
                    <a:pt x="23" y="230"/>
                  </a:cubicBezTo>
                  <a:cubicBezTo>
                    <a:pt x="17" y="241"/>
                    <a:pt x="12" y="253"/>
                    <a:pt x="9" y="266"/>
                  </a:cubicBezTo>
                  <a:cubicBezTo>
                    <a:pt x="7" y="271"/>
                    <a:pt x="5" y="277"/>
                    <a:pt x="5" y="282"/>
                  </a:cubicBezTo>
                  <a:cubicBezTo>
                    <a:pt x="0" y="305"/>
                    <a:pt x="0" y="328"/>
                    <a:pt x="5" y="351"/>
                  </a:cubicBezTo>
                  <a:cubicBezTo>
                    <a:pt x="5" y="358"/>
                    <a:pt x="7" y="363"/>
                    <a:pt x="9" y="369"/>
                  </a:cubicBezTo>
                  <a:cubicBezTo>
                    <a:pt x="12" y="381"/>
                    <a:pt x="17" y="394"/>
                    <a:pt x="23" y="404"/>
                  </a:cubicBezTo>
                  <a:cubicBezTo>
                    <a:pt x="27" y="410"/>
                    <a:pt x="30" y="415"/>
                    <a:pt x="33" y="422"/>
                  </a:cubicBezTo>
                  <a:cubicBezTo>
                    <a:pt x="40" y="430"/>
                    <a:pt x="45" y="436"/>
                    <a:pt x="53" y="443"/>
                  </a:cubicBezTo>
                  <a:cubicBezTo>
                    <a:pt x="61" y="451"/>
                    <a:pt x="69" y="459"/>
                    <a:pt x="79" y="466"/>
                  </a:cubicBezTo>
                  <a:cubicBezTo>
                    <a:pt x="81" y="469"/>
                    <a:pt x="84" y="471"/>
                    <a:pt x="87" y="474"/>
                  </a:cubicBezTo>
                  <a:cubicBezTo>
                    <a:pt x="310" y="610"/>
                    <a:pt x="583" y="633"/>
                    <a:pt x="852" y="633"/>
                  </a:cubicBezTo>
                  <a:cubicBezTo>
                    <a:pt x="993" y="633"/>
                    <a:pt x="1134" y="627"/>
                    <a:pt x="1265" y="627"/>
                  </a:cubicBezTo>
                  <a:cubicBezTo>
                    <a:pt x="1271" y="627"/>
                    <a:pt x="1276" y="627"/>
                    <a:pt x="1281" y="627"/>
                  </a:cubicBezTo>
                  <a:cubicBezTo>
                    <a:pt x="1425" y="627"/>
                    <a:pt x="1568" y="627"/>
                    <a:pt x="1711" y="627"/>
                  </a:cubicBezTo>
                  <a:cubicBezTo>
                    <a:pt x="2103" y="627"/>
                    <a:pt x="2494" y="626"/>
                    <a:pt x="2886" y="623"/>
                  </a:cubicBezTo>
                  <a:cubicBezTo>
                    <a:pt x="3083" y="623"/>
                    <a:pt x="3181" y="471"/>
                    <a:pt x="3181" y="317"/>
                  </a:cubicBezTo>
                  <a:cubicBezTo>
                    <a:pt x="3179" y="165"/>
                    <a:pt x="3084" y="12"/>
                    <a:pt x="2889" y="12"/>
                  </a:cubicBezTo>
                  <a:cubicBezTo>
                    <a:pt x="2888" y="12"/>
                    <a:pt x="2887" y="12"/>
                    <a:pt x="2886" y="12"/>
                  </a:cubicBezTo>
                  <a:cubicBezTo>
                    <a:pt x="2485" y="8"/>
                    <a:pt x="2084" y="6"/>
                    <a:pt x="1683" y="6"/>
                  </a:cubicBezTo>
                  <a:cubicBezTo>
                    <a:pt x="1549" y="6"/>
                    <a:pt x="1415" y="6"/>
                    <a:pt x="1281" y="7"/>
                  </a:cubicBezTo>
                  <a:cubicBezTo>
                    <a:pt x="1276" y="7"/>
                    <a:pt x="1271" y="7"/>
                    <a:pt x="1265" y="7"/>
                  </a:cubicBezTo>
                  <a:cubicBezTo>
                    <a:pt x="1135" y="7"/>
                    <a:pt x="995" y="0"/>
                    <a:pt x="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4" name="Google Shape;17394;p29"/>
            <p:cNvSpPr/>
            <p:nvPr/>
          </p:nvSpPr>
          <p:spPr>
            <a:xfrm>
              <a:off x="512175" y="4581725"/>
              <a:ext cx="229175" cy="212950"/>
            </a:xfrm>
            <a:custGeom>
              <a:avLst/>
              <a:gdLst/>
              <a:ahLst/>
              <a:cxnLst/>
              <a:rect l="l" t="t" r="r" b="b"/>
              <a:pathLst>
                <a:path w="9167" h="8518" extrusionOk="0">
                  <a:moveTo>
                    <a:pt x="4399" y="578"/>
                  </a:moveTo>
                  <a:cubicBezTo>
                    <a:pt x="4834" y="578"/>
                    <a:pt x="5264" y="672"/>
                    <a:pt x="5659" y="855"/>
                  </a:cubicBezTo>
                  <a:cubicBezTo>
                    <a:pt x="6730" y="1338"/>
                    <a:pt x="7567" y="2358"/>
                    <a:pt x="7914" y="3467"/>
                  </a:cubicBezTo>
                  <a:cubicBezTo>
                    <a:pt x="8653" y="5819"/>
                    <a:pt x="6260" y="7873"/>
                    <a:pt x="4058" y="7873"/>
                  </a:cubicBezTo>
                  <a:cubicBezTo>
                    <a:pt x="3781" y="7873"/>
                    <a:pt x="3506" y="7840"/>
                    <a:pt x="3241" y="7771"/>
                  </a:cubicBezTo>
                  <a:cubicBezTo>
                    <a:pt x="1362" y="7281"/>
                    <a:pt x="633" y="5219"/>
                    <a:pt x="874" y="3470"/>
                  </a:cubicBezTo>
                  <a:cubicBezTo>
                    <a:pt x="1023" y="2383"/>
                    <a:pt x="1510" y="1592"/>
                    <a:pt x="2250" y="1123"/>
                  </a:cubicBezTo>
                  <a:lnTo>
                    <a:pt x="2250" y="1123"/>
                  </a:lnTo>
                  <a:cubicBezTo>
                    <a:pt x="2225" y="1167"/>
                    <a:pt x="2268" y="1214"/>
                    <a:pt x="2312" y="1214"/>
                  </a:cubicBezTo>
                  <a:cubicBezTo>
                    <a:pt x="2322" y="1214"/>
                    <a:pt x="2332" y="1212"/>
                    <a:pt x="2342" y="1206"/>
                  </a:cubicBezTo>
                  <a:cubicBezTo>
                    <a:pt x="2829" y="929"/>
                    <a:pt x="3318" y="729"/>
                    <a:pt x="3813" y="636"/>
                  </a:cubicBezTo>
                  <a:cubicBezTo>
                    <a:pt x="3930" y="627"/>
                    <a:pt x="4048" y="621"/>
                    <a:pt x="4171" y="621"/>
                  </a:cubicBezTo>
                  <a:cubicBezTo>
                    <a:pt x="4185" y="621"/>
                    <a:pt x="4199" y="621"/>
                    <a:pt x="4214" y="621"/>
                  </a:cubicBezTo>
                  <a:cubicBezTo>
                    <a:pt x="4215" y="621"/>
                    <a:pt x="4217" y="621"/>
                    <a:pt x="4218" y="621"/>
                  </a:cubicBezTo>
                  <a:cubicBezTo>
                    <a:pt x="4249" y="621"/>
                    <a:pt x="4277" y="606"/>
                    <a:pt x="4294" y="580"/>
                  </a:cubicBezTo>
                  <a:cubicBezTo>
                    <a:pt x="4329" y="579"/>
                    <a:pt x="4364" y="578"/>
                    <a:pt x="4399" y="578"/>
                  </a:cubicBezTo>
                  <a:close/>
                  <a:moveTo>
                    <a:pt x="4377" y="0"/>
                  </a:moveTo>
                  <a:cubicBezTo>
                    <a:pt x="4009" y="0"/>
                    <a:pt x="3646" y="72"/>
                    <a:pt x="3306" y="229"/>
                  </a:cubicBezTo>
                  <a:cubicBezTo>
                    <a:pt x="1686" y="234"/>
                    <a:pt x="495" y="2018"/>
                    <a:pt x="301" y="3572"/>
                  </a:cubicBezTo>
                  <a:cubicBezTo>
                    <a:pt x="1" y="5993"/>
                    <a:pt x="1377" y="8206"/>
                    <a:pt x="3895" y="8495"/>
                  </a:cubicBezTo>
                  <a:cubicBezTo>
                    <a:pt x="4030" y="8510"/>
                    <a:pt x="4164" y="8518"/>
                    <a:pt x="4297" y="8518"/>
                  </a:cubicBezTo>
                  <a:cubicBezTo>
                    <a:pt x="6910" y="8518"/>
                    <a:pt x="9167" y="5615"/>
                    <a:pt x="8377" y="3109"/>
                  </a:cubicBezTo>
                  <a:cubicBezTo>
                    <a:pt x="7861" y="1471"/>
                    <a:pt x="6050" y="0"/>
                    <a:pt x="43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5" name="Google Shape;17395;p29"/>
            <p:cNvSpPr/>
            <p:nvPr/>
          </p:nvSpPr>
          <p:spPr>
            <a:xfrm>
              <a:off x="583450" y="4658375"/>
              <a:ext cx="79600" cy="68925"/>
            </a:xfrm>
            <a:custGeom>
              <a:avLst/>
              <a:gdLst/>
              <a:ahLst/>
              <a:cxnLst/>
              <a:rect l="l" t="t" r="r" b="b"/>
              <a:pathLst>
                <a:path w="3184" h="2757" extrusionOk="0">
                  <a:moveTo>
                    <a:pt x="1726" y="1"/>
                  </a:moveTo>
                  <a:cubicBezTo>
                    <a:pt x="1724" y="1"/>
                    <a:pt x="1723" y="1"/>
                    <a:pt x="1722" y="1"/>
                  </a:cubicBezTo>
                  <a:cubicBezTo>
                    <a:pt x="1591" y="2"/>
                    <a:pt x="1459" y="83"/>
                    <a:pt x="1461" y="252"/>
                  </a:cubicBezTo>
                  <a:cubicBezTo>
                    <a:pt x="1461" y="289"/>
                    <a:pt x="1461" y="327"/>
                    <a:pt x="1459" y="365"/>
                  </a:cubicBezTo>
                  <a:cubicBezTo>
                    <a:pt x="1418" y="557"/>
                    <a:pt x="1394" y="752"/>
                    <a:pt x="1387" y="951"/>
                  </a:cubicBezTo>
                  <a:lnTo>
                    <a:pt x="1282" y="951"/>
                  </a:lnTo>
                  <a:cubicBezTo>
                    <a:pt x="1146" y="951"/>
                    <a:pt x="1000" y="943"/>
                    <a:pt x="853" y="943"/>
                  </a:cubicBezTo>
                  <a:cubicBezTo>
                    <a:pt x="584" y="943"/>
                    <a:pt x="311" y="967"/>
                    <a:pt x="88" y="1103"/>
                  </a:cubicBezTo>
                  <a:cubicBezTo>
                    <a:pt x="85" y="1105"/>
                    <a:pt x="83" y="1108"/>
                    <a:pt x="80" y="1111"/>
                  </a:cubicBezTo>
                  <a:cubicBezTo>
                    <a:pt x="70" y="1118"/>
                    <a:pt x="62" y="1124"/>
                    <a:pt x="53" y="1133"/>
                  </a:cubicBezTo>
                  <a:cubicBezTo>
                    <a:pt x="47" y="1141"/>
                    <a:pt x="40" y="1147"/>
                    <a:pt x="34" y="1156"/>
                  </a:cubicBezTo>
                  <a:cubicBezTo>
                    <a:pt x="31" y="1160"/>
                    <a:pt x="27" y="1167"/>
                    <a:pt x="26" y="1172"/>
                  </a:cubicBezTo>
                  <a:cubicBezTo>
                    <a:pt x="19" y="1183"/>
                    <a:pt x="14" y="1197"/>
                    <a:pt x="9" y="1208"/>
                  </a:cubicBezTo>
                  <a:cubicBezTo>
                    <a:pt x="8" y="1215"/>
                    <a:pt x="8" y="1220"/>
                    <a:pt x="6" y="1226"/>
                  </a:cubicBezTo>
                  <a:cubicBezTo>
                    <a:pt x="1" y="1249"/>
                    <a:pt x="1" y="1272"/>
                    <a:pt x="6" y="1295"/>
                  </a:cubicBezTo>
                  <a:cubicBezTo>
                    <a:pt x="8" y="1300"/>
                    <a:pt x="8" y="1306"/>
                    <a:pt x="9" y="1311"/>
                  </a:cubicBezTo>
                  <a:cubicBezTo>
                    <a:pt x="14" y="1325"/>
                    <a:pt x="19" y="1336"/>
                    <a:pt x="26" y="1348"/>
                  </a:cubicBezTo>
                  <a:cubicBezTo>
                    <a:pt x="27" y="1352"/>
                    <a:pt x="31" y="1359"/>
                    <a:pt x="34" y="1364"/>
                  </a:cubicBezTo>
                  <a:cubicBezTo>
                    <a:pt x="40" y="1372"/>
                    <a:pt x="47" y="1380"/>
                    <a:pt x="53" y="1387"/>
                  </a:cubicBezTo>
                  <a:cubicBezTo>
                    <a:pt x="62" y="1395"/>
                    <a:pt x="70" y="1403"/>
                    <a:pt x="80" y="1410"/>
                  </a:cubicBezTo>
                  <a:cubicBezTo>
                    <a:pt x="83" y="1411"/>
                    <a:pt x="85" y="1415"/>
                    <a:pt x="88" y="1416"/>
                  </a:cubicBezTo>
                  <a:cubicBezTo>
                    <a:pt x="311" y="1553"/>
                    <a:pt x="585" y="1577"/>
                    <a:pt x="855" y="1577"/>
                  </a:cubicBezTo>
                  <a:cubicBezTo>
                    <a:pt x="996" y="1577"/>
                    <a:pt x="1135" y="1571"/>
                    <a:pt x="1266" y="1571"/>
                  </a:cubicBezTo>
                  <a:cubicBezTo>
                    <a:pt x="1271" y="1571"/>
                    <a:pt x="1277" y="1571"/>
                    <a:pt x="1282" y="1571"/>
                  </a:cubicBezTo>
                  <a:lnTo>
                    <a:pt x="1395" y="1571"/>
                  </a:lnTo>
                  <a:cubicBezTo>
                    <a:pt x="1408" y="1858"/>
                    <a:pt x="1431" y="2143"/>
                    <a:pt x="1436" y="2410"/>
                  </a:cubicBezTo>
                  <a:cubicBezTo>
                    <a:pt x="1433" y="2479"/>
                    <a:pt x="1458" y="2545"/>
                    <a:pt x="1504" y="2596"/>
                  </a:cubicBezTo>
                  <a:cubicBezTo>
                    <a:pt x="1528" y="2701"/>
                    <a:pt x="1618" y="2757"/>
                    <a:pt x="1714" y="2757"/>
                  </a:cubicBezTo>
                  <a:cubicBezTo>
                    <a:pt x="1716" y="2757"/>
                    <a:pt x="1719" y="2757"/>
                    <a:pt x="1722" y="2757"/>
                  </a:cubicBezTo>
                  <a:cubicBezTo>
                    <a:pt x="1725" y="2757"/>
                    <a:pt x="1727" y="2757"/>
                    <a:pt x="1730" y="2757"/>
                  </a:cubicBezTo>
                  <a:cubicBezTo>
                    <a:pt x="1825" y="2757"/>
                    <a:pt x="1914" y="2701"/>
                    <a:pt x="1938" y="2596"/>
                  </a:cubicBezTo>
                  <a:cubicBezTo>
                    <a:pt x="1984" y="2545"/>
                    <a:pt x="2009" y="2479"/>
                    <a:pt x="2006" y="2412"/>
                  </a:cubicBezTo>
                  <a:cubicBezTo>
                    <a:pt x="2011" y="2143"/>
                    <a:pt x="2033" y="1858"/>
                    <a:pt x="2047" y="1569"/>
                  </a:cubicBezTo>
                  <a:cubicBezTo>
                    <a:pt x="2327" y="1569"/>
                    <a:pt x="2606" y="1569"/>
                    <a:pt x="2886" y="1566"/>
                  </a:cubicBezTo>
                  <a:cubicBezTo>
                    <a:pt x="2888" y="1566"/>
                    <a:pt x="2889" y="1566"/>
                    <a:pt x="2890" y="1566"/>
                  </a:cubicBezTo>
                  <a:cubicBezTo>
                    <a:pt x="3086" y="1566"/>
                    <a:pt x="3183" y="1414"/>
                    <a:pt x="3182" y="1261"/>
                  </a:cubicBezTo>
                  <a:cubicBezTo>
                    <a:pt x="3180" y="1107"/>
                    <a:pt x="3086" y="954"/>
                    <a:pt x="2890" y="954"/>
                  </a:cubicBezTo>
                  <a:cubicBezTo>
                    <a:pt x="2889" y="954"/>
                    <a:pt x="2888" y="954"/>
                    <a:pt x="2886" y="954"/>
                  </a:cubicBezTo>
                  <a:cubicBezTo>
                    <a:pt x="2609" y="952"/>
                    <a:pt x="2332" y="952"/>
                    <a:pt x="2055" y="952"/>
                  </a:cubicBezTo>
                  <a:cubicBezTo>
                    <a:pt x="2048" y="754"/>
                    <a:pt x="2025" y="557"/>
                    <a:pt x="1983" y="365"/>
                  </a:cubicBezTo>
                  <a:cubicBezTo>
                    <a:pt x="1983" y="327"/>
                    <a:pt x="1983" y="289"/>
                    <a:pt x="1981" y="252"/>
                  </a:cubicBezTo>
                  <a:cubicBezTo>
                    <a:pt x="1983" y="84"/>
                    <a:pt x="1854" y="1"/>
                    <a:pt x="17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6" name="Google Shape;17396;p29"/>
            <p:cNvSpPr/>
            <p:nvPr/>
          </p:nvSpPr>
          <p:spPr>
            <a:xfrm>
              <a:off x="3184550" y="2539750"/>
              <a:ext cx="140900" cy="361950"/>
            </a:xfrm>
            <a:custGeom>
              <a:avLst/>
              <a:gdLst/>
              <a:ahLst/>
              <a:cxnLst/>
              <a:rect l="l" t="t" r="r" b="b"/>
              <a:pathLst>
                <a:path w="5636" h="14478" extrusionOk="0">
                  <a:moveTo>
                    <a:pt x="4334" y="721"/>
                  </a:moveTo>
                  <a:cubicBezTo>
                    <a:pt x="4638" y="721"/>
                    <a:pt x="4825" y="1543"/>
                    <a:pt x="4830" y="1782"/>
                  </a:cubicBezTo>
                  <a:cubicBezTo>
                    <a:pt x="4850" y="2756"/>
                    <a:pt x="4054" y="3688"/>
                    <a:pt x="3277" y="4428"/>
                  </a:cubicBezTo>
                  <a:cubicBezTo>
                    <a:pt x="3278" y="4183"/>
                    <a:pt x="3275" y="3939"/>
                    <a:pt x="3287" y="3696"/>
                  </a:cubicBezTo>
                  <a:cubicBezTo>
                    <a:pt x="3319" y="3013"/>
                    <a:pt x="3449" y="2339"/>
                    <a:pt x="3674" y="1693"/>
                  </a:cubicBezTo>
                  <a:cubicBezTo>
                    <a:pt x="3764" y="1434"/>
                    <a:pt x="3897" y="1198"/>
                    <a:pt x="4039" y="965"/>
                  </a:cubicBezTo>
                  <a:cubicBezTo>
                    <a:pt x="4146" y="791"/>
                    <a:pt x="4245" y="721"/>
                    <a:pt x="4334" y="721"/>
                  </a:cubicBezTo>
                  <a:close/>
                  <a:moveTo>
                    <a:pt x="4487" y="0"/>
                  </a:moveTo>
                  <a:cubicBezTo>
                    <a:pt x="4195" y="0"/>
                    <a:pt x="3885" y="192"/>
                    <a:pt x="3672" y="436"/>
                  </a:cubicBezTo>
                  <a:cubicBezTo>
                    <a:pt x="2921" y="1296"/>
                    <a:pt x="2760" y="2610"/>
                    <a:pt x="2675" y="3696"/>
                  </a:cubicBezTo>
                  <a:cubicBezTo>
                    <a:pt x="2639" y="4131"/>
                    <a:pt x="2630" y="4569"/>
                    <a:pt x="2639" y="5008"/>
                  </a:cubicBezTo>
                  <a:lnTo>
                    <a:pt x="2507" y="5125"/>
                  </a:lnTo>
                  <a:cubicBezTo>
                    <a:pt x="1817" y="5740"/>
                    <a:pt x="900" y="6639"/>
                    <a:pt x="66" y="7046"/>
                  </a:cubicBezTo>
                  <a:cubicBezTo>
                    <a:pt x="1" y="7077"/>
                    <a:pt x="37" y="7174"/>
                    <a:pt x="101" y="7175"/>
                  </a:cubicBezTo>
                  <a:cubicBezTo>
                    <a:pt x="116" y="7176"/>
                    <a:pt x="131" y="7176"/>
                    <a:pt x="146" y="7176"/>
                  </a:cubicBezTo>
                  <a:cubicBezTo>
                    <a:pt x="924" y="7176"/>
                    <a:pt x="1784" y="6406"/>
                    <a:pt x="2356" y="5983"/>
                  </a:cubicBezTo>
                  <a:cubicBezTo>
                    <a:pt x="2463" y="5904"/>
                    <a:pt x="2561" y="5817"/>
                    <a:pt x="2666" y="5735"/>
                  </a:cubicBezTo>
                  <a:cubicBezTo>
                    <a:pt x="2699" y="6337"/>
                    <a:pt x="2753" y="6939"/>
                    <a:pt x="2804" y="7538"/>
                  </a:cubicBezTo>
                  <a:cubicBezTo>
                    <a:pt x="2514" y="7708"/>
                    <a:pt x="2214" y="7871"/>
                    <a:pt x="1902" y="8018"/>
                  </a:cubicBezTo>
                  <a:cubicBezTo>
                    <a:pt x="1728" y="8101"/>
                    <a:pt x="1802" y="8396"/>
                    <a:pt x="1987" y="8396"/>
                  </a:cubicBezTo>
                  <a:cubicBezTo>
                    <a:pt x="1993" y="8396"/>
                    <a:pt x="1998" y="8396"/>
                    <a:pt x="2004" y="8396"/>
                  </a:cubicBezTo>
                  <a:cubicBezTo>
                    <a:pt x="2296" y="8369"/>
                    <a:pt x="2583" y="8305"/>
                    <a:pt x="2858" y="8209"/>
                  </a:cubicBezTo>
                  <a:cubicBezTo>
                    <a:pt x="2876" y="8433"/>
                    <a:pt x="2894" y="8660"/>
                    <a:pt x="2906" y="8885"/>
                  </a:cubicBezTo>
                  <a:cubicBezTo>
                    <a:pt x="2972" y="10002"/>
                    <a:pt x="2855" y="10974"/>
                    <a:pt x="2588" y="12051"/>
                  </a:cubicBezTo>
                  <a:cubicBezTo>
                    <a:pt x="2475" y="12502"/>
                    <a:pt x="2342" y="12953"/>
                    <a:pt x="2153" y="13379"/>
                  </a:cubicBezTo>
                  <a:cubicBezTo>
                    <a:pt x="2036" y="13647"/>
                    <a:pt x="1955" y="13744"/>
                    <a:pt x="1862" y="13744"/>
                  </a:cubicBezTo>
                  <a:cubicBezTo>
                    <a:pt x="1755" y="13744"/>
                    <a:pt x="1632" y="13615"/>
                    <a:pt x="1420" y="13471"/>
                  </a:cubicBezTo>
                  <a:cubicBezTo>
                    <a:pt x="1390" y="13451"/>
                    <a:pt x="1359" y="13442"/>
                    <a:pt x="1328" y="13442"/>
                  </a:cubicBezTo>
                  <a:cubicBezTo>
                    <a:pt x="1231" y="13442"/>
                    <a:pt x="1140" y="13531"/>
                    <a:pt x="1136" y="13632"/>
                  </a:cubicBezTo>
                  <a:cubicBezTo>
                    <a:pt x="1125" y="14037"/>
                    <a:pt x="1402" y="14477"/>
                    <a:pt x="1838" y="14477"/>
                  </a:cubicBezTo>
                  <a:cubicBezTo>
                    <a:pt x="1860" y="14477"/>
                    <a:pt x="1884" y="14476"/>
                    <a:pt x="1907" y="14473"/>
                  </a:cubicBezTo>
                  <a:cubicBezTo>
                    <a:pt x="2381" y="14423"/>
                    <a:pt x="2635" y="13848"/>
                    <a:pt x="2786" y="13468"/>
                  </a:cubicBezTo>
                  <a:cubicBezTo>
                    <a:pt x="3472" y="11739"/>
                    <a:pt x="3606" y="10049"/>
                    <a:pt x="3480" y="8207"/>
                  </a:cubicBezTo>
                  <a:cubicBezTo>
                    <a:pt x="3474" y="8117"/>
                    <a:pt x="3467" y="8025"/>
                    <a:pt x="3460" y="7935"/>
                  </a:cubicBezTo>
                  <a:cubicBezTo>
                    <a:pt x="4499" y="7334"/>
                    <a:pt x="5221" y="6245"/>
                    <a:pt x="5596" y="5082"/>
                  </a:cubicBezTo>
                  <a:cubicBezTo>
                    <a:pt x="5610" y="5039"/>
                    <a:pt x="5575" y="5009"/>
                    <a:pt x="5539" y="5009"/>
                  </a:cubicBezTo>
                  <a:cubicBezTo>
                    <a:pt x="5520" y="5009"/>
                    <a:pt x="5500" y="5018"/>
                    <a:pt x="5488" y="5036"/>
                  </a:cubicBezTo>
                  <a:cubicBezTo>
                    <a:pt x="4927" y="5910"/>
                    <a:pt x="4217" y="6596"/>
                    <a:pt x="3405" y="7159"/>
                  </a:cubicBezTo>
                  <a:cubicBezTo>
                    <a:pt x="3355" y="6509"/>
                    <a:pt x="3309" y="5858"/>
                    <a:pt x="3287" y="5208"/>
                  </a:cubicBezTo>
                  <a:cubicBezTo>
                    <a:pt x="3871" y="4675"/>
                    <a:pt x="4404" y="4085"/>
                    <a:pt x="4848" y="3433"/>
                  </a:cubicBezTo>
                  <a:cubicBezTo>
                    <a:pt x="5491" y="2490"/>
                    <a:pt x="5636" y="1383"/>
                    <a:pt x="5061" y="371"/>
                  </a:cubicBezTo>
                  <a:cubicBezTo>
                    <a:pt x="4910" y="105"/>
                    <a:pt x="4703" y="0"/>
                    <a:pt x="4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7" name="Google Shape;17397;p29"/>
            <p:cNvSpPr/>
            <p:nvPr/>
          </p:nvSpPr>
          <p:spPr>
            <a:xfrm>
              <a:off x="3353650" y="2638475"/>
              <a:ext cx="45900" cy="171825"/>
            </a:xfrm>
            <a:custGeom>
              <a:avLst/>
              <a:gdLst/>
              <a:ahLst/>
              <a:cxnLst/>
              <a:rect l="l" t="t" r="r" b="b"/>
              <a:pathLst>
                <a:path w="1836" h="6873" extrusionOk="0">
                  <a:moveTo>
                    <a:pt x="1766" y="0"/>
                  </a:moveTo>
                  <a:cubicBezTo>
                    <a:pt x="1756" y="0"/>
                    <a:pt x="1745" y="4"/>
                    <a:pt x="1736" y="11"/>
                  </a:cubicBezTo>
                  <a:cubicBezTo>
                    <a:pt x="761" y="756"/>
                    <a:pt x="168" y="2227"/>
                    <a:pt x="82" y="3428"/>
                  </a:cubicBezTo>
                  <a:cubicBezTo>
                    <a:pt x="0" y="4588"/>
                    <a:pt x="337" y="6507"/>
                    <a:pt x="1644" y="6870"/>
                  </a:cubicBezTo>
                  <a:cubicBezTo>
                    <a:pt x="1652" y="6872"/>
                    <a:pt x="1659" y="6873"/>
                    <a:pt x="1666" y="6873"/>
                  </a:cubicBezTo>
                  <a:cubicBezTo>
                    <a:pt x="1716" y="6873"/>
                    <a:pt x="1749" y="6821"/>
                    <a:pt x="1741" y="6771"/>
                  </a:cubicBezTo>
                  <a:cubicBezTo>
                    <a:pt x="1659" y="6282"/>
                    <a:pt x="1396" y="5954"/>
                    <a:pt x="1144" y="5533"/>
                  </a:cubicBezTo>
                  <a:cubicBezTo>
                    <a:pt x="766" y="4901"/>
                    <a:pt x="658" y="4150"/>
                    <a:pt x="671" y="3428"/>
                  </a:cubicBezTo>
                  <a:cubicBezTo>
                    <a:pt x="696" y="2188"/>
                    <a:pt x="1485" y="1218"/>
                    <a:pt x="1824" y="80"/>
                  </a:cubicBezTo>
                  <a:cubicBezTo>
                    <a:pt x="1836" y="43"/>
                    <a:pt x="1802" y="0"/>
                    <a:pt x="17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8" name="Google Shape;17398;p29"/>
            <p:cNvSpPr/>
            <p:nvPr/>
          </p:nvSpPr>
          <p:spPr>
            <a:xfrm>
              <a:off x="3396950" y="2687525"/>
              <a:ext cx="152025" cy="80500"/>
            </a:xfrm>
            <a:custGeom>
              <a:avLst/>
              <a:gdLst/>
              <a:ahLst/>
              <a:cxnLst/>
              <a:rect l="l" t="t" r="r" b="b"/>
              <a:pathLst>
                <a:path w="6081" h="3220" extrusionOk="0">
                  <a:moveTo>
                    <a:pt x="1361" y="1"/>
                  </a:moveTo>
                  <a:cubicBezTo>
                    <a:pt x="1355" y="1"/>
                    <a:pt x="1349" y="2"/>
                    <a:pt x="1342" y="6"/>
                  </a:cubicBezTo>
                  <a:cubicBezTo>
                    <a:pt x="342" y="613"/>
                    <a:pt x="0" y="1876"/>
                    <a:pt x="849" y="2778"/>
                  </a:cubicBezTo>
                  <a:cubicBezTo>
                    <a:pt x="1098" y="3045"/>
                    <a:pt x="1355" y="3156"/>
                    <a:pt x="1598" y="3156"/>
                  </a:cubicBezTo>
                  <a:cubicBezTo>
                    <a:pt x="1892" y="3156"/>
                    <a:pt x="2164" y="2994"/>
                    <a:pt x="2376" y="2749"/>
                  </a:cubicBezTo>
                  <a:cubicBezTo>
                    <a:pt x="2611" y="3076"/>
                    <a:pt x="3007" y="3220"/>
                    <a:pt x="3439" y="3220"/>
                  </a:cubicBezTo>
                  <a:cubicBezTo>
                    <a:pt x="4624" y="3220"/>
                    <a:pt x="6081" y="2139"/>
                    <a:pt x="5232" y="820"/>
                  </a:cubicBezTo>
                  <a:cubicBezTo>
                    <a:pt x="5077" y="578"/>
                    <a:pt x="4648" y="101"/>
                    <a:pt x="4303" y="101"/>
                  </a:cubicBezTo>
                  <a:cubicBezTo>
                    <a:pt x="4280" y="101"/>
                    <a:pt x="4257" y="103"/>
                    <a:pt x="4234" y="108"/>
                  </a:cubicBezTo>
                  <a:cubicBezTo>
                    <a:pt x="3901" y="177"/>
                    <a:pt x="4141" y="580"/>
                    <a:pt x="4264" y="734"/>
                  </a:cubicBezTo>
                  <a:cubicBezTo>
                    <a:pt x="4467" y="987"/>
                    <a:pt x="4769" y="1113"/>
                    <a:pt x="4812" y="1476"/>
                  </a:cubicBezTo>
                  <a:cubicBezTo>
                    <a:pt x="4859" y="1894"/>
                    <a:pt x="4512" y="2247"/>
                    <a:pt x="4187" y="2437"/>
                  </a:cubicBezTo>
                  <a:cubicBezTo>
                    <a:pt x="3981" y="2559"/>
                    <a:pt x="3759" y="2621"/>
                    <a:pt x="3554" y="2621"/>
                  </a:cubicBezTo>
                  <a:cubicBezTo>
                    <a:pt x="3116" y="2621"/>
                    <a:pt x="2757" y="2340"/>
                    <a:pt x="2804" y="1771"/>
                  </a:cubicBezTo>
                  <a:cubicBezTo>
                    <a:pt x="2820" y="1571"/>
                    <a:pt x="2637" y="1456"/>
                    <a:pt x="2464" y="1456"/>
                  </a:cubicBezTo>
                  <a:cubicBezTo>
                    <a:pt x="2327" y="1456"/>
                    <a:pt x="2196" y="1528"/>
                    <a:pt x="2172" y="1686"/>
                  </a:cubicBezTo>
                  <a:cubicBezTo>
                    <a:pt x="2105" y="2139"/>
                    <a:pt x="1892" y="2517"/>
                    <a:pt x="1579" y="2517"/>
                  </a:cubicBezTo>
                  <a:cubicBezTo>
                    <a:pt x="1434" y="2517"/>
                    <a:pt x="1268" y="2436"/>
                    <a:pt x="1085" y="2244"/>
                  </a:cubicBezTo>
                  <a:cubicBezTo>
                    <a:pt x="484" y="1612"/>
                    <a:pt x="1009" y="639"/>
                    <a:pt x="1393" y="59"/>
                  </a:cubicBezTo>
                  <a:cubicBezTo>
                    <a:pt x="1409" y="31"/>
                    <a:pt x="1387" y="1"/>
                    <a:pt x="1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399" name="Google Shape;17399;p29"/>
            <p:cNvSpPr/>
            <p:nvPr/>
          </p:nvSpPr>
          <p:spPr>
            <a:xfrm>
              <a:off x="3516000" y="2620975"/>
              <a:ext cx="58625" cy="214650"/>
            </a:xfrm>
            <a:custGeom>
              <a:avLst/>
              <a:gdLst/>
              <a:ahLst/>
              <a:cxnLst/>
              <a:rect l="l" t="t" r="r" b="b"/>
              <a:pathLst>
                <a:path w="2345" h="8586" extrusionOk="0">
                  <a:moveTo>
                    <a:pt x="65" y="1"/>
                  </a:moveTo>
                  <a:cubicBezTo>
                    <a:pt x="25" y="1"/>
                    <a:pt x="0" y="50"/>
                    <a:pt x="30" y="83"/>
                  </a:cubicBezTo>
                  <a:cubicBezTo>
                    <a:pt x="517" y="677"/>
                    <a:pt x="1047" y="1118"/>
                    <a:pt x="1346" y="1854"/>
                  </a:cubicBezTo>
                  <a:cubicBezTo>
                    <a:pt x="1649" y="2601"/>
                    <a:pt x="1687" y="3413"/>
                    <a:pt x="1635" y="4205"/>
                  </a:cubicBezTo>
                  <a:cubicBezTo>
                    <a:pt x="1536" y="5718"/>
                    <a:pt x="824" y="7168"/>
                    <a:pt x="106" y="8475"/>
                  </a:cubicBezTo>
                  <a:cubicBezTo>
                    <a:pt x="79" y="8523"/>
                    <a:pt x="118" y="8585"/>
                    <a:pt x="167" y="8585"/>
                  </a:cubicBezTo>
                  <a:cubicBezTo>
                    <a:pt x="178" y="8585"/>
                    <a:pt x="190" y="8582"/>
                    <a:pt x="202" y="8574"/>
                  </a:cubicBezTo>
                  <a:cubicBezTo>
                    <a:pt x="1666" y="7576"/>
                    <a:pt x="2168" y="5659"/>
                    <a:pt x="2264" y="3972"/>
                  </a:cubicBezTo>
                  <a:cubicBezTo>
                    <a:pt x="2345" y="2561"/>
                    <a:pt x="1776" y="237"/>
                    <a:pt x="78" y="2"/>
                  </a:cubicBezTo>
                  <a:cubicBezTo>
                    <a:pt x="73" y="1"/>
                    <a:pt x="69" y="1"/>
                    <a:pt x="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0" name="Google Shape;17400;p29"/>
            <p:cNvSpPr/>
            <p:nvPr/>
          </p:nvSpPr>
          <p:spPr>
            <a:xfrm>
              <a:off x="3610900" y="2657550"/>
              <a:ext cx="90250" cy="16425"/>
            </a:xfrm>
            <a:custGeom>
              <a:avLst/>
              <a:gdLst/>
              <a:ahLst/>
              <a:cxnLst/>
              <a:rect l="l" t="t" r="r" b="b"/>
              <a:pathLst>
                <a:path w="3610" h="657" extrusionOk="0">
                  <a:moveTo>
                    <a:pt x="2806" y="0"/>
                  </a:moveTo>
                  <a:cubicBezTo>
                    <a:pt x="2599" y="0"/>
                    <a:pt x="2387" y="27"/>
                    <a:pt x="2192" y="37"/>
                  </a:cubicBezTo>
                  <a:cubicBezTo>
                    <a:pt x="1513" y="71"/>
                    <a:pt x="821" y="49"/>
                    <a:pt x="143" y="121"/>
                  </a:cubicBezTo>
                  <a:cubicBezTo>
                    <a:pt x="71" y="129"/>
                    <a:pt x="1" y="227"/>
                    <a:pt x="74" y="286"/>
                  </a:cubicBezTo>
                  <a:cubicBezTo>
                    <a:pt x="501" y="618"/>
                    <a:pt x="1008" y="637"/>
                    <a:pt x="1531" y="637"/>
                  </a:cubicBezTo>
                  <a:cubicBezTo>
                    <a:pt x="1760" y="637"/>
                    <a:pt x="2052" y="657"/>
                    <a:pt x="2351" y="657"/>
                  </a:cubicBezTo>
                  <a:cubicBezTo>
                    <a:pt x="2800" y="657"/>
                    <a:pt x="3265" y="613"/>
                    <a:pt x="3550" y="393"/>
                  </a:cubicBezTo>
                  <a:cubicBezTo>
                    <a:pt x="3595" y="360"/>
                    <a:pt x="3610" y="303"/>
                    <a:pt x="3568" y="260"/>
                  </a:cubicBezTo>
                  <a:cubicBezTo>
                    <a:pt x="3364" y="50"/>
                    <a:pt x="3090" y="0"/>
                    <a:pt x="2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1" name="Google Shape;17401;p29"/>
            <p:cNvSpPr/>
            <p:nvPr/>
          </p:nvSpPr>
          <p:spPr>
            <a:xfrm>
              <a:off x="3607825" y="2681925"/>
              <a:ext cx="80400" cy="13675"/>
            </a:xfrm>
            <a:custGeom>
              <a:avLst/>
              <a:gdLst/>
              <a:ahLst/>
              <a:cxnLst/>
              <a:rect l="l" t="t" r="r" b="b"/>
              <a:pathLst>
                <a:path w="3216" h="547" extrusionOk="0">
                  <a:moveTo>
                    <a:pt x="1355" y="0"/>
                  </a:moveTo>
                  <a:cubicBezTo>
                    <a:pt x="915" y="0"/>
                    <a:pt x="475" y="64"/>
                    <a:pt x="50" y="214"/>
                  </a:cubicBezTo>
                  <a:cubicBezTo>
                    <a:pt x="1" y="228"/>
                    <a:pt x="1" y="297"/>
                    <a:pt x="50" y="312"/>
                  </a:cubicBezTo>
                  <a:cubicBezTo>
                    <a:pt x="549" y="488"/>
                    <a:pt x="1071" y="547"/>
                    <a:pt x="1596" y="547"/>
                  </a:cubicBezTo>
                  <a:cubicBezTo>
                    <a:pt x="2107" y="547"/>
                    <a:pt x="2622" y="491"/>
                    <a:pt x="3122" y="432"/>
                  </a:cubicBezTo>
                  <a:cubicBezTo>
                    <a:pt x="3194" y="422"/>
                    <a:pt x="3216" y="324"/>
                    <a:pt x="3139" y="301"/>
                  </a:cubicBezTo>
                  <a:cubicBezTo>
                    <a:pt x="2564" y="120"/>
                    <a:pt x="1959" y="0"/>
                    <a:pt x="1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2" name="Google Shape;17402;p29"/>
            <p:cNvSpPr/>
            <p:nvPr/>
          </p:nvSpPr>
          <p:spPr>
            <a:xfrm>
              <a:off x="3707650" y="2496525"/>
              <a:ext cx="182775" cy="442275"/>
            </a:xfrm>
            <a:custGeom>
              <a:avLst/>
              <a:gdLst/>
              <a:ahLst/>
              <a:cxnLst/>
              <a:rect l="l" t="t" r="r" b="b"/>
              <a:pathLst>
                <a:path w="7311" h="17691" extrusionOk="0">
                  <a:moveTo>
                    <a:pt x="6117" y="1"/>
                  </a:moveTo>
                  <a:cubicBezTo>
                    <a:pt x="5413" y="1"/>
                    <a:pt x="4864" y="665"/>
                    <a:pt x="4561" y="1225"/>
                  </a:cubicBezTo>
                  <a:cubicBezTo>
                    <a:pt x="3494" y="3202"/>
                    <a:pt x="3504" y="5865"/>
                    <a:pt x="3389" y="8053"/>
                  </a:cubicBezTo>
                  <a:cubicBezTo>
                    <a:pt x="3301" y="9742"/>
                    <a:pt x="3179" y="11450"/>
                    <a:pt x="2938" y="13125"/>
                  </a:cubicBezTo>
                  <a:cubicBezTo>
                    <a:pt x="2794" y="14134"/>
                    <a:pt x="2597" y="15180"/>
                    <a:pt x="2157" y="16109"/>
                  </a:cubicBezTo>
                  <a:cubicBezTo>
                    <a:pt x="1987" y="16467"/>
                    <a:pt x="1726" y="16845"/>
                    <a:pt x="1342" y="16990"/>
                  </a:cubicBezTo>
                  <a:cubicBezTo>
                    <a:pt x="1266" y="17018"/>
                    <a:pt x="1190" y="17030"/>
                    <a:pt x="1113" y="17030"/>
                  </a:cubicBezTo>
                  <a:cubicBezTo>
                    <a:pt x="826" y="17030"/>
                    <a:pt x="535" y="16872"/>
                    <a:pt x="251" y="16860"/>
                  </a:cubicBezTo>
                  <a:cubicBezTo>
                    <a:pt x="249" y="16860"/>
                    <a:pt x="246" y="16860"/>
                    <a:pt x="244" y="16860"/>
                  </a:cubicBezTo>
                  <a:cubicBezTo>
                    <a:pt x="100" y="16860"/>
                    <a:pt x="0" y="17038"/>
                    <a:pt x="79" y="17159"/>
                  </a:cubicBezTo>
                  <a:cubicBezTo>
                    <a:pt x="326" y="17540"/>
                    <a:pt x="623" y="17691"/>
                    <a:pt x="930" y="17691"/>
                  </a:cubicBezTo>
                  <a:cubicBezTo>
                    <a:pt x="1648" y="17691"/>
                    <a:pt x="2417" y="16865"/>
                    <a:pt x="2704" y="16257"/>
                  </a:cubicBezTo>
                  <a:cubicBezTo>
                    <a:pt x="3481" y="14601"/>
                    <a:pt x="3585" y="12590"/>
                    <a:pt x="3721" y="10794"/>
                  </a:cubicBezTo>
                  <a:cubicBezTo>
                    <a:pt x="3837" y="9249"/>
                    <a:pt x="3905" y="7703"/>
                    <a:pt x="4021" y="6160"/>
                  </a:cubicBezTo>
                  <a:cubicBezTo>
                    <a:pt x="4116" y="4921"/>
                    <a:pt x="4269" y="3679"/>
                    <a:pt x="4598" y="2479"/>
                  </a:cubicBezTo>
                  <a:cubicBezTo>
                    <a:pt x="4736" y="1972"/>
                    <a:pt x="4933" y="1483"/>
                    <a:pt x="5227" y="1045"/>
                  </a:cubicBezTo>
                  <a:cubicBezTo>
                    <a:pt x="5369" y="828"/>
                    <a:pt x="5576" y="659"/>
                    <a:pt x="5819" y="563"/>
                  </a:cubicBezTo>
                  <a:cubicBezTo>
                    <a:pt x="5985" y="498"/>
                    <a:pt x="6119" y="470"/>
                    <a:pt x="6227" y="470"/>
                  </a:cubicBezTo>
                  <a:cubicBezTo>
                    <a:pt x="6641" y="470"/>
                    <a:pt x="6685" y="881"/>
                    <a:pt x="6728" y="1255"/>
                  </a:cubicBezTo>
                  <a:cubicBezTo>
                    <a:pt x="6731" y="1284"/>
                    <a:pt x="6753" y="1304"/>
                    <a:pt x="6777" y="1304"/>
                  </a:cubicBezTo>
                  <a:cubicBezTo>
                    <a:pt x="6788" y="1304"/>
                    <a:pt x="6800" y="1299"/>
                    <a:pt x="6811" y="1289"/>
                  </a:cubicBezTo>
                  <a:cubicBezTo>
                    <a:pt x="7310" y="825"/>
                    <a:pt x="6869" y="107"/>
                    <a:pt x="6295" y="15"/>
                  </a:cubicBezTo>
                  <a:cubicBezTo>
                    <a:pt x="6234" y="5"/>
                    <a:pt x="6175" y="1"/>
                    <a:pt x="6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3" name="Google Shape;17403;p29"/>
            <p:cNvSpPr/>
            <p:nvPr/>
          </p:nvSpPr>
          <p:spPr>
            <a:xfrm>
              <a:off x="3907000" y="2466050"/>
              <a:ext cx="127175" cy="52250"/>
            </a:xfrm>
            <a:custGeom>
              <a:avLst/>
              <a:gdLst/>
              <a:ahLst/>
              <a:cxnLst/>
              <a:rect l="l" t="t" r="r" b="b"/>
              <a:pathLst>
                <a:path w="5087" h="2090" extrusionOk="0">
                  <a:moveTo>
                    <a:pt x="581" y="607"/>
                  </a:moveTo>
                  <a:cubicBezTo>
                    <a:pt x="790" y="653"/>
                    <a:pt x="996" y="755"/>
                    <a:pt x="1204" y="884"/>
                  </a:cubicBezTo>
                  <a:cubicBezTo>
                    <a:pt x="1116" y="906"/>
                    <a:pt x="1032" y="919"/>
                    <a:pt x="956" y="919"/>
                  </a:cubicBezTo>
                  <a:cubicBezTo>
                    <a:pt x="763" y="919"/>
                    <a:pt x="618" y="837"/>
                    <a:pt x="581" y="607"/>
                  </a:cubicBezTo>
                  <a:close/>
                  <a:moveTo>
                    <a:pt x="3473" y="501"/>
                  </a:moveTo>
                  <a:cubicBezTo>
                    <a:pt x="3522" y="501"/>
                    <a:pt x="3571" y="505"/>
                    <a:pt x="3619" y="514"/>
                  </a:cubicBezTo>
                  <a:cubicBezTo>
                    <a:pt x="4236" y="628"/>
                    <a:pt x="4019" y="1355"/>
                    <a:pt x="3580" y="1536"/>
                  </a:cubicBezTo>
                  <a:lnTo>
                    <a:pt x="3580" y="1537"/>
                  </a:lnTo>
                  <a:cubicBezTo>
                    <a:pt x="3507" y="1567"/>
                    <a:pt x="3432" y="1580"/>
                    <a:pt x="3355" y="1580"/>
                  </a:cubicBezTo>
                  <a:cubicBezTo>
                    <a:pt x="3000" y="1580"/>
                    <a:pt x="2619" y="1299"/>
                    <a:pt x="2356" y="1124"/>
                  </a:cubicBezTo>
                  <a:cubicBezTo>
                    <a:pt x="2313" y="1094"/>
                    <a:pt x="2269" y="1062"/>
                    <a:pt x="2226" y="1030"/>
                  </a:cubicBezTo>
                  <a:cubicBezTo>
                    <a:pt x="2541" y="896"/>
                    <a:pt x="2858" y="732"/>
                    <a:pt x="3117" y="546"/>
                  </a:cubicBezTo>
                  <a:cubicBezTo>
                    <a:pt x="3236" y="522"/>
                    <a:pt x="3356" y="501"/>
                    <a:pt x="3473" y="501"/>
                  </a:cubicBezTo>
                  <a:close/>
                  <a:moveTo>
                    <a:pt x="3399" y="1"/>
                  </a:moveTo>
                  <a:cubicBezTo>
                    <a:pt x="3273" y="1"/>
                    <a:pt x="3151" y="28"/>
                    <a:pt x="3043" y="89"/>
                  </a:cubicBezTo>
                  <a:cubicBezTo>
                    <a:pt x="2727" y="174"/>
                    <a:pt x="2387" y="371"/>
                    <a:pt x="2166" y="476"/>
                  </a:cubicBezTo>
                  <a:cubicBezTo>
                    <a:pt x="2051" y="532"/>
                    <a:pt x="1903" y="607"/>
                    <a:pt x="1747" y="679"/>
                  </a:cubicBezTo>
                  <a:cubicBezTo>
                    <a:pt x="1326" y="370"/>
                    <a:pt x="882" y="87"/>
                    <a:pt x="359" y="87"/>
                  </a:cubicBezTo>
                  <a:cubicBezTo>
                    <a:pt x="350" y="87"/>
                    <a:pt x="341" y="87"/>
                    <a:pt x="332" y="87"/>
                  </a:cubicBezTo>
                  <a:cubicBezTo>
                    <a:pt x="186" y="89"/>
                    <a:pt x="102" y="199"/>
                    <a:pt x="86" y="333"/>
                  </a:cubicBezTo>
                  <a:cubicBezTo>
                    <a:pt x="0" y="1042"/>
                    <a:pt x="320" y="1412"/>
                    <a:pt x="881" y="1412"/>
                  </a:cubicBezTo>
                  <a:cubicBezTo>
                    <a:pt x="1011" y="1412"/>
                    <a:pt x="1154" y="1392"/>
                    <a:pt x="1308" y="1352"/>
                  </a:cubicBezTo>
                  <a:cubicBezTo>
                    <a:pt x="1426" y="1321"/>
                    <a:pt x="1560" y="1280"/>
                    <a:pt x="1702" y="1232"/>
                  </a:cubicBezTo>
                  <a:cubicBezTo>
                    <a:pt x="2243" y="1640"/>
                    <a:pt x="2789" y="2089"/>
                    <a:pt x="3350" y="2089"/>
                  </a:cubicBezTo>
                  <a:cubicBezTo>
                    <a:pt x="3584" y="2089"/>
                    <a:pt x="3819" y="2012"/>
                    <a:pt x="4059" y="1823"/>
                  </a:cubicBezTo>
                  <a:cubicBezTo>
                    <a:pt x="5086" y="1008"/>
                    <a:pt x="4162" y="1"/>
                    <a:pt x="3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4" name="Google Shape;17404;p29"/>
            <p:cNvSpPr/>
            <p:nvPr/>
          </p:nvSpPr>
          <p:spPr>
            <a:xfrm>
              <a:off x="3778550" y="2930275"/>
              <a:ext cx="53550" cy="13250"/>
            </a:xfrm>
            <a:custGeom>
              <a:avLst/>
              <a:gdLst/>
              <a:ahLst/>
              <a:cxnLst/>
              <a:rect l="l" t="t" r="r" b="b"/>
              <a:pathLst>
                <a:path w="2142" h="530" extrusionOk="0">
                  <a:moveTo>
                    <a:pt x="1439" y="1"/>
                  </a:moveTo>
                  <a:cubicBezTo>
                    <a:pt x="1320" y="1"/>
                    <a:pt x="1205" y="7"/>
                    <a:pt x="1111" y="7"/>
                  </a:cubicBezTo>
                  <a:cubicBezTo>
                    <a:pt x="745" y="7"/>
                    <a:pt x="375" y="24"/>
                    <a:pt x="37" y="171"/>
                  </a:cubicBezTo>
                  <a:cubicBezTo>
                    <a:pt x="1" y="188"/>
                    <a:pt x="1" y="252"/>
                    <a:pt x="37" y="268"/>
                  </a:cubicBezTo>
                  <a:cubicBezTo>
                    <a:pt x="343" y="401"/>
                    <a:pt x="662" y="419"/>
                    <a:pt x="990" y="447"/>
                  </a:cubicBezTo>
                  <a:cubicBezTo>
                    <a:pt x="1194" y="462"/>
                    <a:pt x="1467" y="529"/>
                    <a:pt x="1707" y="529"/>
                  </a:cubicBezTo>
                  <a:cubicBezTo>
                    <a:pt x="1825" y="529"/>
                    <a:pt x="1934" y="513"/>
                    <a:pt x="2025" y="468"/>
                  </a:cubicBezTo>
                  <a:cubicBezTo>
                    <a:pt x="2136" y="412"/>
                    <a:pt x="2141" y="255"/>
                    <a:pt x="2063" y="171"/>
                  </a:cubicBezTo>
                  <a:cubicBezTo>
                    <a:pt x="1924" y="26"/>
                    <a:pt x="1674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5" name="Google Shape;17405;p29"/>
            <p:cNvSpPr/>
            <p:nvPr/>
          </p:nvSpPr>
          <p:spPr>
            <a:xfrm>
              <a:off x="3846125" y="2927325"/>
              <a:ext cx="97450" cy="43300"/>
            </a:xfrm>
            <a:custGeom>
              <a:avLst/>
              <a:gdLst/>
              <a:ahLst/>
              <a:cxnLst/>
              <a:rect l="l" t="t" r="r" b="b"/>
              <a:pathLst>
                <a:path w="3898" h="1732" extrusionOk="0">
                  <a:moveTo>
                    <a:pt x="2522" y="472"/>
                  </a:moveTo>
                  <a:cubicBezTo>
                    <a:pt x="2700" y="472"/>
                    <a:pt x="2866" y="577"/>
                    <a:pt x="2967" y="719"/>
                  </a:cubicBezTo>
                  <a:cubicBezTo>
                    <a:pt x="3167" y="1003"/>
                    <a:pt x="2832" y="1206"/>
                    <a:pt x="2598" y="1274"/>
                  </a:cubicBezTo>
                  <a:lnTo>
                    <a:pt x="2599" y="1274"/>
                  </a:lnTo>
                  <a:cubicBezTo>
                    <a:pt x="2548" y="1289"/>
                    <a:pt x="2496" y="1295"/>
                    <a:pt x="2444" y="1295"/>
                  </a:cubicBezTo>
                  <a:cubicBezTo>
                    <a:pt x="2133" y="1295"/>
                    <a:pt x="1804" y="1055"/>
                    <a:pt x="1535" y="832"/>
                  </a:cubicBezTo>
                  <a:cubicBezTo>
                    <a:pt x="1697" y="755"/>
                    <a:pt x="1851" y="663"/>
                    <a:pt x="1996" y="557"/>
                  </a:cubicBezTo>
                  <a:cubicBezTo>
                    <a:pt x="2016" y="561"/>
                    <a:pt x="2037" y="563"/>
                    <a:pt x="2059" y="563"/>
                  </a:cubicBezTo>
                  <a:cubicBezTo>
                    <a:pt x="2198" y="563"/>
                    <a:pt x="2372" y="486"/>
                    <a:pt x="2476" y="475"/>
                  </a:cubicBezTo>
                  <a:cubicBezTo>
                    <a:pt x="2492" y="473"/>
                    <a:pt x="2507" y="472"/>
                    <a:pt x="2522" y="472"/>
                  </a:cubicBezTo>
                  <a:close/>
                  <a:moveTo>
                    <a:pt x="2462" y="1"/>
                  </a:moveTo>
                  <a:cubicBezTo>
                    <a:pt x="2447" y="1"/>
                    <a:pt x="2434" y="7"/>
                    <a:pt x="2421" y="9"/>
                  </a:cubicBezTo>
                  <a:cubicBezTo>
                    <a:pt x="2321" y="14"/>
                    <a:pt x="2222" y="38"/>
                    <a:pt x="2130" y="79"/>
                  </a:cubicBezTo>
                  <a:cubicBezTo>
                    <a:pt x="1912" y="163"/>
                    <a:pt x="1699" y="298"/>
                    <a:pt x="1507" y="393"/>
                  </a:cubicBezTo>
                  <a:cubicBezTo>
                    <a:pt x="1412" y="440"/>
                    <a:pt x="1302" y="496"/>
                    <a:pt x="1187" y="547"/>
                  </a:cubicBezTo>
                  <a:cubicBezTo>
                    <a:pt x="910" y="329"/>
                    <a:pt x="621" y="119"/>
                    <a:pt x="268" y="50"/>
                  </a:cubicBezTo>
                  <a:cubicBezTo>
                    <a:pt x="253" y="47"/>
                    <a:pt x="238" y="45"/>
                    <a:pt x="223" y="45"/>
                  </a:cubicBezTo>
                  <a:cubicBezTo>
                    <a:pt x="118" y="45"/>
                    <a:pt x="30" y="120"/>
                    <a:pt x="26" y="235"/>
                  </a:cubicBezTo>
                  <a:cubicBezTo>
                    <a:pt x="0" y="830"/>
                    <a:pt x="304" y="1048"/>
                    <a:pt x="709" y="1048"/>
                  </a:cubicBezTo>
                  <a:cubicBezTo>
                    <a:pt x="849" y="1048"/>
                    <a:pt x="1001" y="1022"/>
                    <a:pt x="1156" y="977"/>
                  </a:cubicBezTo>
                  <a:cubicBezTo>
                    <a:pt x="1615" y="1336"/>
                    <a:pt x="2079" y="1731"/>
                    <a:pt x="2561" y="1731"/>
                  </a:cubicBezTo>
                  <a:cubicBezTo>
                    <a:pt x="2803" y="1731"/>
                    <a:pt x="3050" y="1632"/>
                    <a:pt x="3303" y="1379"/>
                  </a:cubicBezTo>
                  <a:cubicBezTo>
                    <a:pt x="3897" y="785"/>
                    <a:pt x="3167" y="9"/>
                    <a:pt x="2473" y="7"/>
                  </a:cubicBezTo>
                  <a:cubicBezTo>
                    <a:pt x="2468" y="6"/>
                    <a:pt x="246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6" name="Google Shape;17406;p29"/>
            <p:cNvSpPr/>
            <p:nvPr/>
          </p:nvSpPr>
          <p:spPr>
            <a:xfrm>
              <a:off x="3868725" y="2601900"/>
              <a:ext cx="92500" cy="235250"/>
            </a:xfrm>
            <a:custGeom>
              <a:avLst/>
              <a:gdLst/>
              <a:ahLst/>
              <a:cxnLst/>
              <a:rect l="l" t="t" r="r" b="b"/>
              <a:pathLst>
                <a:path w="3700" h="9410" extrusionOk="0">
                  <a:moveTo>
                    <a:pt x="3072" y="539"/>
                  </a:moveTo>
                  <a:cubicBezTo>
                    <a:pt x="3146" y="775"/>
                    <a:pt x="3019" y="1111"/>
                    <a:pt x="2962" y="1339"/>
                  </a:cubicBezTo>
                  <a:cubicBezTo>
                    <a:pt x="2770" y="2094"/>
                    <a:pt x="2468" y="2688"/>
                    <a:pt x="2076" y="3208"/>
                  </a:cubicBezTo>
                  <a:lnTo>
                    <a:pt x="2076" y="3182"/>
                  </a:lnTo>
                  <a:cubicBezTo>
                    <a:pt x="2076" y="2526"/>
                    <a:pt x="2129" y="1848"/>
                    <a:pt x="2421" y="1249"/>
                  </a:cubicBezTo>
                  <a:cubicBezTo>
                    <a:pt x="2468" y="1151"/>
                    <a:pt x="3072" y="543"/>
                    <a:pt x="3072" y="539"/>
                  </a:cubicBezTo>
                  <a:close/>
                  <a:moveTo>
                    <a:pt x="3144" y="1"/>
                  </a:moveTo>
                  <a:cubicBezTo>
                    <a:pt x="3012" y="1"/>
                    <a:pt x="2843" y="65"/>
                    <a:pt x="2629" y="216"/>
                  </a:cubicBezTo>
                  <a:cubicBezTo>
                    <a:pt x="1512" y="1005"/>
                    <a:pt x="1497" y="2537"/>
                    <a:pt x="1549" y="3817"/>
                  </a:cubicBezTo>
                  <a:cubicBezTo>
                    <a:pt x="1130" y="4235"/>
                    <a:pt x="639" y="4617"/>
                    <a:pt x="80" y="5011"/>
                  </a:cubicBezTo>
                  <a:cubicBezTo>
                    <a:pt x="1" y="5067"/>
                    <a:pt x="35" y="5192"/>
                    <a:pt x="125" y="5192"/>
                  </a:cubicBezTo>
                  <a:cubicBezTo>
                    <a:pt x="135" y="5192"/>
                    <a:pt x="145" y="5191"/>
                    <a:pt x="155" y="5188"/>
                  </a:cubicBezTo>
                  <a:cubicBezTo>
                    <a:pt x="669" y="5052"/>
                    <a:pt x="1152" y="4819"/>
                    <a:pt x="1579" y="4502"/>
                  </a:cubicBezTo>
                  <a:cubicBezTo>
                    <a:pt x="1602" y="5014"/>
                    <a:pt x="1622" y="5527"/>
                    <a:pt x="1620" y="6039"/>
                  </a:cubicBezTo>
                  <a:cubicBezTo>
                    <a:pt x="1284" y="6189"/>
                    <a:pt x="929" y="6285"/>
                    <a:pt x="595" y="6443"/>
                  </a:cubicBezTo>
                  <a:cubicBezTo>
                    <a:pt x="516" y="6481"/>
                    <a:pt x="552" y="6584"/>
                    <a:pt x="616" y="6609"/>
                  </a:cubicBezTo>
                  <a:cubicBezTo>
                    <a:pt x="798" y="6681"/>
                    <a:pt x="980" y="6713"/>
                    <a:pt x="1159" y="6713"/>
                  </a:cubicBezTo>
                  <a:cubicBezTo>
                    <a:pt x="1308" y="6713"/>
                    <a:pt x="1455" y="6691"/>
                    <a:pt x="1599" y="6650"/>
                  </a:cubicBezTo>
                  <a:lnTo>
                    <a:pt x="1599" y="6650"/>
                  </a:lnTo>
                  <a:cubicBezTo>
                    <a:pt x="1592" y="6763"/>
                    <a:pt x="1589" y="6876"/>
                    <a:pt x="1579" y="6987"/>
                  </a:cubicBezTo>
                  <a:cubicBezTo>
                    <a:pt x="1536" y="7453"/>
                    <a:pt x="1399" y="7906"/>
                    <a:pt x="1172" y="8315"/>
                  </a:cubicBezTo>
                  <a:cubicBezTo>
                    <a:pt x="962" y="8690"/>
                    <a:pt x="562" y="8864"/>
                    <a:pt x="322" y="9209"/>
                  </a:cubicBezTo>
                  <a:cubicBezTo>
                    <a:pt x="262" y="9297"/>
                    <a:pt x="345" y="9401"/>
                    <a:pt x="437" y="9407"/>
                  </a:cubicBezTo>
                  <a:cubicBezTo>
                    <a:pt x="462" y="9409"/>
                    <a:pt x="486" y="9410"/>
                    <a:pt x="510" y="9410"/>
                  </a:cubicBezTo>
                  <a:cubicBezTo>
                    <a:pt x="1483" y="9410"/>
                    <a:pt x="1937" y="8030"/>
                    <a:pt x="2069" y="7261"/>
                  </a:cubicBezTo>
                  <a:cubicBezTo>
                    <a:pt x="2117" y="6974"/>
                    <a:pt x="2147" y="6684"/>
                    <a:pt x="2160" y="6392"/>
                  </a:cubicBezTo>
                  <a:cubicBezTo>
                    <a:pt x="2681" y="6059"/>
                    <a:pt x="3113" y="5519"/>
                    <a:pt x="3359" y="5030"/>
                  </a:cubicBezTo>
                  <a:cubicBezTo>
                    <a:pt x="3389" y="4973"/>
                    <a:pt x="3343" y="4916"/>
                    <a:pt x="3290" y="4916"/>
                  </a:cubicBezTo>
                  <a:cubicBezTo>
                    <a:pt x="3272" y="4916"/>
                    <a:pt x="3254" y="4923"/>
                    <a:pt x="3237" y="4939"/>
                  </a:cubicBezTo>
                  <a:cubicBezTo>
                    <a:pt x="2909" y="5227"/>
                    <a:pt x="2537" y="5477"/>
                    <a:pt x="2171" y="5723"/>
                  </a:cubicBezTo>
                  <a:cubicBezTo>
                    <a:pt x="2166" y="5163"/>
                    <a:pt x="2129" y="4602"/>
                    <a:pt x="2102" y="4045"/>
                  </a:cubicBezTo>
                  <a:cubicBezTo>
                    <a:pt x="2719" y="3405"/>
                    <a:pt x="3146" y="2581"/>
                    <a:pt x="3438" y="1656"/>
                  </a:cubicBezTo>
                  <a:cubicBezTo>
                    <a:pt x="3601" y="1129"/>
                    <a:pt x="3699" y="1"/>
                    <a:pt x="3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7" name="Google Shape;17407;p29"/>
            <p:cNvSpPr/>
            <p:nvPr/>
          </p:nvSpPr>
          <p:spPr>
            <a:xfrm>
              <a:off x="3976475" y="2646400"/>
              <a:ext cx="55075" cy="171275"/>
            </a:xfrm>
            <a:custGeom>
              <a:avLst/>
              <a:gdLst/>
              <a:ahLst/>
              <a:cxnLst/>
              <a:rect l="l" t="t" r="r" b="b"/>
              <a:pathLst>
                <a:path w="2203" h="6851" extrusionOk="0">
                  <a:moveTo>
                    <a:pt x="2141" y="1"/>
                  </a:moveTo>
                  <a:cubicBezTo>
                    <a:pt x="2129" y="1"/>
                    <a:pt x="2117" y="5"/>
                    <a:pt x="2105" y="16"/>
                  </a:cubicBezTo>
                  <a:cubicBezTo>
                    <a:pt x="494" y="1464"/>
                    <a:pt x="0" y="5335"/>
                    <a:pt x="1785" y="6833"/>
                  </a:cubicBezTo>
                  <a:cubicBezTo>
                    <a:pt x="1799" y="6845"/>
                    <a:pt x="1817" y="6851"/>
                    <a:pt x="1835" y="6851"/>
                  </a:cubicBezTo>
                  <a:cubicBezTo>
                    <a:pt x="1879" y="6851"/>
                    <a:pt x="1921" y="6815"/>
                    <a:pt x="1905" y="6763"/>
                  </a:cubicBezTo>
                  <a:cubicBezTo>
                    <a:pt x="1575" y="5721"/>
                    <a:pt x="1250" y="4776"/>
                    <a:pt x="1245" y="3664"/>
                  </a:cubicBezTo>
                  <a:cubicBezTo>
                    <a:pt x="1239" y="2373"/>
                    <a:pt x="1680" y="1239"/>
                    <a:pt x="2185" y="78"/>
                  </a:cubicBezTo>
                  <a:cubicBezTo>
                    <a:pt x="2202" y="39"/>
                    <a:pt x="2175" y="1"/>
                    <a:pt x="21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8" name="Google Shape;17408;p29"/>
            <p:cNvSpPr/>
            <p:nvPr/>
          </p:nvSpPr>
          <p:spPr>
            <a:xfrm>
              <a:off x="4045325" y="2679375"/>
              <a:ext cx="67950" cy="87300"/>
            </a:xfrm>
            <a:custGeom>
              <a:avLst/>
              <a:gdLst/>
              <a:ahLst/>
              <a:cxnLst/>
              <a:rect l="l" t="t" r="r" b="b"/>
              <a:pathLst>
                <a:path w="2718" h="3492" extrusionOk="0">
                  <a:moveTo>
                    <a:pt x="2139" y="1"/>
                  </a:moveTo>
                  <a:cubicBezTo>
                    <a:pt x="2126" y="1"/>
                    <a:pt x="2113" y="6"/>
                    <a:pt x="2100" y="17"/>
                  </a:cubicBezTo>
                  <a:cubicBezTo>
                    <a:pt x="1674" y="417"/>
                    <a:pt x="1172" y="995"/>
                    <a:pt x="795" y="1621"/>
                  </a:cubicBezTo>
                  <a:cubicBezTo>
                    <a:pt x="581" y="1256"/>
                    <a:pt x="383" y="867"/>
                    <a:pt x="129" y="540"/>
                  </a:cubicBezTo>
                  <a:cubicBezTo>
                    <a:pt x="122" y="532"/>
                    <a:pt x="114" y="528"/>
                    <a:pt x="105" y="528"/>
                  </a:cubicBezTo>
                  <a:cubicBezTo>
                    <a:pt x="85" y="528"/>
                    <a:pt x="65" y="549"/>
                    <a:pt x="63" y="568"/>
                  </a:cubicBezTo>
                  <a:cubicBezTo>
                    <a:pt x="1" y="1111"/>
                    <a:pt x="219" y="1666"/>
                    <a:pt x="522" y="2138"/>
                  </a:cubicBezTo>
                  <a:cubicBezTo>
                    <a:pt x="325" y="2571"/>
                    <a:pt x="209" y="3011"/>
                    <a:pt x="235" y="3423"/>
                  </a:cubicBezTo>
                  <a:cubicBezTo>
                    <a:pt x="236" y="3466"/>
                    <a:pt x="271" y="3492"/>
                    <a:pt x="307" y="3492"/>
                  </a:cubicBezTo>
                  <a:cubicBezTo>
                    <a:pt x="329" y="3492"/>
                    <a:pt x="352" y="3482"/>
                    <a:pt x="366" y="3459"/>
                  </a:cubicBezTo>
                  <a:cubicBezTo>
                    <a:pt x="555" y="3183"/>
                    <a:pt x="701" y="2876"/>
                    <a:pt x="842" y="2570"/>
                  </a:cubicBezTo>
                  <a:cubicBezTo>
                    <a:pt x="850" y="2581"/>
                    <a:pt x="859" y="2593"/>
                    <a:pt x="868" y="2604"/>
                  </a:cubicBezTo>
                  <a:cubicBezTo>
                    <a:pt x="1087" y="2862"/>
                    <a:pt x="1369" y="3044"/>
                    <a:pt x="1680" y="3167"/>
                  </a:cubicBezTo>
                  <a:cubicBezTo>
                    <a:pt x="1782" y="3207"/>
                    <a:pt x="1878" y="3224"/>
                    <a:pt x="1971" y="3224"/>
                  </a:cubicBezTo>
                  <a:cubicBezTo>
                    <a:pt x="2222" y="3224"/>
                    <a:pt x="2448" y="3098"/>
                    <a:pt x="2678" y="2958"/>
                  </a:cubicBezTo>
                  <a:cubicBezTo>
                    <a:pt x="2717" y="2934"/>
                    <a:pt x="2705" y="2861"/>
                    <a:pt x="2655" y="2861"/>
                  </a:cubicBezTo>
                  <a:cubicBezTo>
                    <a:pt x="2653" y="2861"/>
                    <a:pt x="2652" y="2861"/>
                    <a:pt x="2650" y="2862"/>
                  </a:cubicBezTo>
                  <a:cubicBezTo>
                    <a:pt x="2601" y="2865"/>
                    <a:pt x="2553" y="2866"/>
                    <a:pt x="2507" y="2866"/>
                  </a:cubicBezTo>
                  <a:cubicBezTo>
                    <a:pt x="1822" y="2866"/>
                    <a:pt x="1407" y="2524"/>
                    <a:pt x="1078" y="2068"/>
                  </a:cubicBezTo>
                  <a:cubicBezTo>
                    <a:pt x="1113" y="1999"/>
                    <a:pt x="1146" y="1930"/>
                    <a:pt x="1182" y="1863"/>
                  </a:cubicBezTo>
                  <a:cubicBezTo>
                    <a:pt x="1506" y="1264"/>
                    <a:pt x="1920" y="714"/>
                    <a:pt x="2191" y="88"/>
                  </a:cubicBezTo>
                  <a:cubicBezTo>
                    <a:pt x="2209" y="45"/>
                    <a:pt x="2177" y="1"/>
                    <a:pt x="21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09" name="Google Shape;17409;p29"/>
            <p:cNvSpPr/>
            <p:nvPr/>
          </p:nvSpPr>
          <p:spPr>
            <a:xfrm>
              <a:off x="4124850" y="2638575"/>
              <a:ext cx="66450" cy="204500"/>
            </a:xfrm>
            <a:custGeom>
              <a:avLst/>
              <a:gdLst/>
              <a:ahLst/>
              <a:cxnLst/>
              <a:rect l="l" t="t" r="r" b="b"/>
              <a:pathLst>
                <a:path w="2658" h="8180" extrusionOk="0">
                  <a:moveTo>
                    <a:pt x="82" y="0"/>
                  </a:moveTo>
                  <a:cubicBezTo>
                    <a:pt x="40" y="0"/>
                    <a:pt x="0" y="44"/>
                    <a:pt x="28" y="89"/>
                  </a:cubicBezTo>
                  <a:cubicBezTo>
                    <a:pt x="766" y="1290"/>
                    <a:pt x="1396" y="2476"/>
                    <a:pt x="1575" y="3895"/>
                  </a:cubicBezTo>
                  <a:cubicBezTo>
                    <a:pt x="1752" y="5301"/>
                    <a:pt x="1316" y="6792"/>
                    <a:pt x="830" y="8096"/>
                  </a:cubicBezTo>
                  <a:cubicBezTo>
                    <a:pt x="812" y="8145"/>
                    <a:pt x="854" y="8179"/>
                    <a:pt x="896" y="8179"/>
                  </a:cubicBezTo>
                  <a:cubicBezTo>
                    <a:pt x="918" y="8179"/>
                    <a:pt x="941" y="8170"/>
                    <a:pt x="955" y="8148"/>
                  </a:cubicBezTo>
                  <a:cubicBezTo>
                    <a:pt x="2658" y="5598"/>
                    <a:pt x="2476" y="2128"/>
                    <a:pt x="123" y="17"/>
                  </a:cubicBezTo>
                  <a:cubicBezTo>
                    <a:pt x="111" y="5"/>
                    <a:pt x="96" y="0"/>
                    <a:pt x="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0" name="Google Shape;17410;p29"/>
            <p:cNvSpPr/>
            <p:nvPr/>
          </p:nvSpPr>
          <p:spPr>
            <a:xfrm>
              <a:off x="4226425" y="2704975"/>
              <a:ext cx="17750" cy="31075"/>
            </a:xfrm>
            <a:custGeom>
              <a:avLst/>
              <a:gdLst/>
              <a:ahLst/>
              <a:cxnLst/>
              <a:rect l="l" t="t" r="r" b="b"/>
              <a:pathLst>
                <a:path w="710" h="1243" extrusionOk="0">
                  <a:moveTo>
                    <a:pt x="404" y="1"/>
                  </a:moveTo>
                  <a:cubicBezTo>
                    <a:pt x="319" y="1"/>
                    <a:pt x="232" y="39"/>
                    <a:pt x="171" y="123"/>
                  </a:cubicBezTo>
                  <a:cubicBezTo>
                    <a:pt x="50" y="294"/>
                    <a:pt x="1" y="517"/>
                    <a:pt x="73" y="717"/>
                  </a:cubicBezTo>
                  <a:cubicBezTo>
                    <a:pt x="135" y="896"/>
                    <a:pt x="268" y="1037"/>
                    <a:pt x="345" y="1209"/>
                  </a:cubicBezTo>
                  <a:cubicBezTo>
                    <a:pt x="355" y="1233"/>
                    <a:pt x="375" y="1242"/>
                    <a:pt x="395" y="1242"/>
                  </a:cubicBezTo>
                  <a:cubicBezTo>
                    <a:pt x="425" y="1242"/>
                    <a:pt x="458" y="1222"/>
                    <a:pt x="468" y="1193"/>
                  </a:cubicBezTo>
                  <a:cubicBezTo>
                    <a:pt x="532" y="1004"/>
                    <a:pt x="532" y="793"/>
                    <a:pt x="572" y="596"/>
                  </a:cubicBezTo>
                  <a:cubicBezTo>
                    <a:pt x="608" y="509"/>
                    <a:pt x="637" y="419"/>
                    <a:pt x="660" y="328"/>
                  </a:cubicBezTo>
                  <a:cubicBezTo>
                    <a:pt x="709" y="129"/>
                    <a:pt x="561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1" name="Google Shape;17411;p29"/>
            <p:cNvSpPr/>
            <p:nvPr/>
          </p:nvSpPr>
          <p:spPr>
            <a:xfrm>
              <a:off x="4283650" y="2655975"/>
              <a:ext cx="106775" cy="93425"/>
            </a:xfrm>
            <a:custGeom>
              <a:avLst/>
              <a:gdLst/>
              <a:ahLst/>
              <a:cxnLst/>
              <a:rect l="l" t="t" r="r" b="b"/>
              <a:pathLst>
                <a:path w="4271" h="3737" extrusionOk="0">
                  <a:moveTo>
                    <a:pt x="1783" y="425"/>
                  </a:moveTo>
                  <a:cubicBezTo>
                    <a:pt x="1991" y="425"/>
                    <a:pt x="1604" y="900"/>
                    <a:pt x="1527" y="1007"/>
                  </a:cubicBezTo>
                  <a:cubicBezTo>
                    <a:pt x="1337" y="1273"/>
                    <a:pt x="1111" y="1504"/>
                    <a:pt x="873" y="1724"/>
                  </a:cubicBezTo>
                  <a:cubicBezTo>
                    <a:pt x="827" y="1517"/>
                    <a:pt x="819" y="1307"/>
                    <a:pt x="869" y="1104"/>
                  </a:cubicBezTo>
                  <a:cubicBezTo>
                    <a:pt x="965" y="728"/>
                    <a:pt x="1357" y="558"/>
                    <a:pt x="1683" y="446"/>
                  </a:cubicBezTo>
                  <a:cubicBezTo>
                    <a:pt x="1726" y="432"/>
                    <a:pt x="1758" y="425"/>
                    <a:pt x="1783" y="425"/>
                  </a:cubicBezTo>
                  <a:close/>
                  <a:moveTo>
                    <a:pt x="1862" y="1"/>
                  </a:moveTo>
                  <a:cubicBezTo>
                    <a:pt x="1508" y="1"/>
                    <a:pt x="1039" y="193"/>
                    <a:pt x="828" y="394"/>
                  </a:cubicBezTo>
                  <a:cubicBezTo>
                    <a:pt x="349" y="848"/>
                    <a:pt x="266" y="1509"/>
                    <a:pt x="448" y="2106"/>
                  </a:cubicBezTo>
                  <a:cubicBezTo>
                    <a:pt x="305" y="2234"/>
                    <a:pt x="161" y="2362"/>
                    <a:pt x="21" y="2497"/>
                  </a:cubicBezTo>
                  <a:cubicBezTo>
                    <a:pt x="0" y="2521"/>
                    <a:pt x="16" y="2562"/>
                    <a:pt x="51" y="2564"/>
                  </a:cubicBezTo>
                  <a:cubicBezTo>
                    <a:pt x="74" y="2566"/>
                    <a:pt x="97" y="2567"/>
                    <a:pt x="120" y="2567"/>
                  </a:cubicBezTo>
                  <a:cubicBezTo>
                    <a:pt x="273" y="2567"/>
                    <a:pt x="431" y="2526"/>
                    <a:pt x="591" y="2456"/>
                  </a:cubicBezTo>
                  <a:cubicBezTo>
                    <a:pt x="673" y="2623"/>
                    <a:pt x="776" y="2777"/>
                    <a:pt x="899" y="2917"/>
                  </a:cubicBezTo>
                  <a:cubicBezTo>
                    <a:pt x="1391" y="3458"/>
                    <a:pt x="2035" y="3737"/>
                    <a:pt x="2691" y="3737"/>
                  </a:cubicBezTo>
                  <a:cubicBezTo>
                    <a:pt x="3210" y="3737"/>
                    <a:pt x="3736" y="3562"/>
                    <a:pt x="4198" y="3205"/>
                  </a:cubicBezTo>
                  <a:cubicBezTo>
                    <a:pt x="4271" y="3149"/>
                    <a:pt x="4206" y="3038"/>
                    <a:pt x="4127" y="3038"/>
                  </a:cubicBezTo>
                  <a:cubicBezTo>
                    <a:pt x="4119" y="3038"/>
                    <a:pt x="4111" y="3039"/>
                    <a:pt x="4103" y="3041"/>
                  </a:cubicBezTo>
                  <a:cubicBezTo>
                    <a:pt x="3704" y="3162"/>
                    <a:pt x="3330" y="3239"/>
                    <a:pt x="2965" y="3239"/>
                  </a:cubicBezTo>
                  <a:cubicBezTo>
                    <a:pt x="2531" y="3239"/>
                    <a:pt x="2110" y="3130"/>
                    <a:pt x="1677" y="2854"/>
                  </a:cubicBezTo>
                  <a:cubicBezTo>
                    <a:pt x="1424" y="2694"/>
                    <a:pt x="1206" y="2456"/>
                    <a:pt x="1052" y="2182"/>
                  </a:cubicBezTo>
                  <a:cubicBezTo>
                    <a:pt x="1604" y="1767"/>
                    <a:pt x="2090" y="1101"/>
                    <a:pt x="2251" y="641"/>
                  </a:cubicBezTo>
                  <a:cubicBezTo>
                    <a:pt x="2417" y="165"/>
                    <a:pt x="2189" y="1"/>
                    <a:pt x="18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2" name="Google Shape;17412;p29"/>
            <p:cNvSpPr/>
            <p:nvPr/>
          </p:nvSpPr>
          <p:spPr>
            <a:xfrm>
              <a:off x="4344050" y="2566300"/>
              <a:ext cx="85250" cy="14250"/>
            </a:xfrm>
            <a:custGeom>
              <a:avLst/>
              <a:gdLst/>
              <a:ahLst/>
              <a:cxnLst/>
              <a:rect l="l" t="t" r="r" b="b"/>
              <a:pathLst>
                <a:path w="3410" h="570" extrusionOk="0">
                  <a:moveTo>
                    <a:pt x="2189" y="0"/>
                  </a:moveTo>
                  <a:cubicBezTo>
                    <a:pt x="1456" y="0"/>
                    <a:pt x="675" y="119"/>
                    <a:pt x="66" y="342"/>
                  </a:cubicBezTo>
                  <a:cubicBezTo>
                    <a:pt x="15" y="360"/>
                    <a:pt x="0" y="449"/>
                    <a:pt x="66" y="459"/>
                  </a:cubicBezTo>
                  <a:cubicBezTo>
                    <a:pt x="540" y="539"/>
                    <a:pt x="1014" y="537"/>
                    <a:pt x="1493" y="544"/>
                  </a:cubicBezTo>
                  <a:cubicBezTo>
                    <a:pt x="1813" y="547"/>
                    <a:pt x="2141" y="570"/>
                    <a:pt x="2467" y="570"/>
                  </a:cubicBezTo>
                  <a:cubicBezTo>
                    <a:pt x="2714" y="570"/>
                    <a:pt x="2960" y="557"/>
                    <a:pt x="3199" y="511"/>
                  </a:cubicBezTo>
                  <a:cubicBezTo>
                    <a:pt x="3409" y="472"/>
                    <a:pt x="3409" y="127"/>
                    <a:pt x="3199" y="86"/>
                  </a:cubicBezTo>
                  <a:cubicBezTo>
                    <a:pt x="2890" y="28"/>
                    <a:pt x="2545" y="0"/>
                    <a:pt x="2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3" name="Google Shape;17413;p29"/>
            <p:cNvSpPr/>
            <p:nvPr/>
          </p:nvSpPr>
          <p:spPr>
            <a:xfrm>
              <a:off x="4440425" y="2534500"/>
              <a:ext cx="50800" cy="87750"/>
            </a:xfrm>
            <a:custGeom>
              <a:avLst/>
              <a:gdLst/>
              <a:ahLst/>
              <a:cxnLst/>
              <a:rect l="l" t="t" r="r" b="b"/>
              <a:pathLst>
                <a:path w="2032" h="3510" extrusionOk="0">
                  <a:moveTo>
                    <a:pt x="1192" y="1"/>
                  </a:moveTo>
                  <a:cubicBezTo>
                    <a:pt x="933" y="1"/>
                    <a:pt x="681" y="203"/>
                    <a:pt x="581" y="431"/>
                  </a:cubicBezTo>
                  <a:cubicBezTo>
                    <a:pt x="568" y="454"/>
                    <a:pt x="584" y="484"/>
                    <a:pt x="611" y="484"/>
                  </a:cubicBezTo>
                  <a:cubicBezTo>
                    <a:pt x="621" y="485"/>
                    <a:pt x="631" y="485"/>
                    <a:pt x="642" y="485"/>
                  </a:cubicBezTo>
                  <a:cubicBezTo>
                    <a:pt x="749" y="485"/>
                    <a:pt x="895" y="445"/>
                    <a:pt x="1003" y="445"/>
                  </a:cubicBezTo>
                  <a:cubicBezTo>
                    <a:pt x="1087" y="445"/>
                    <a:pt x="1149" y="470"/>
                    <a:pt x="1152" y="556"/>
                  </a:cubicBezTo>
                  <a:cubicBezTo>
                    <a:pt x="1162" y="851"/>
                    <a:pt x="1011" y="1175"/>
                    <a:pt x="891" y="1435"/>
                  </a:cubicBezTo>
                  <a:cubicBezTo>
                    <a:pt x="745" y="1750"/>
                    <a:pt x="575" y="2054"/>
                    <a:pt x="383" y="2343"/>
                  </a:cubicBezTo>
                  <a:cubicBezTo>
                    <a:pt x="232" y="2574"/>
                    <a:pt x="5" y="2718"/>
                    <a:pt x="2" y="2999"/>
                  </a:cubicBezTo>
                  <a:cubicBezTo>
                    <a:pt x="1" y="3118"/>
                    <a:pt x="102" y="3199"/>
                    <a:pt x="211" y="3199"/>
                  </a:cubicBezTo>
                  <a:cubicBezTo>
                    <a:pt x="226" y="3199"/>
                    <a:pt x="241" y="3197"/>
                    <a:pt x="256" y="3194"/>
                  </a:cubicBezTo>
                  <a:cubicBezTo>
                    <a:pt x="298" y="3185"/>
                    <a:pt x="340" y="3180"/>
                    <a:pt x="381" y="3180"/>
                  </a:cubicBezTo>
                  <a:cubicBezTo>
                    <a:pt x="665" y="3180"/>
                    <a:pt x="937" y="3380"/>
                    <a:pt x="1200" y="3471"/>
                  </a:cubicBezTo>
                  <a:cubicBezTo>
                    <a:pt x="1275" y="3498"/>
                    <a:pt x="1345" y="3509"/>
                    <a:pt x="1412" y="3509"/>
                  </a:cubicBezTo>
                  <a:cubicBezTo>
                    <a:pt x="1618" y="3509"/>
                    <a:pt x="1789" y="3397"/>
                    <a:pt x="1975" y="3269"/>
                  </a:cubicBezTo>
                  <a:cubicBezTo>
                    <a:pt x="2032" y="3229"/>
                    <a:pt x="2019" y="3127"/>
                    <a:pt x="1942" y="3127"/>
                  </a:cubicBezTo>
                  <a:cubicBezTo>
                    <a:pt x="1940" y="3127"/>
                    <a:pt x="1938" y="3127"/>
                    <a:pt x="1936" y="3127"/>
                  </a:cubicBezTo>
                  <a:cubicBezTo>
                    <a:pt x="1915" y="3128"/>
                    <a:pt x="1894" y="3128"/>
                    <a:pt x="1873" y="3128"/>
                  </a:cubicBezTo>
                  <a:cubicBezTo>
                    <a:pt x="1433" y="3128"/>
                    <a:pt x="1063" y="2875"/>
                    <a:pt x="648" y="2797"/>
                  </a:cubicBezTo>
                  <a:cubicBezTo>
                    <a:pt x="652" y="2794"/>
                    <a:pt x="655" y="2790"/>
                    <a:pt x="657" y="2789"/>
                  </a:cubicBezTo>
                  <a:cubicBezTo>
                    <a:pt x="837" y="2613"/>
                    <a:pt x="983" y="2395"/>
                    <a:pt x="1114" y="2180"/>
                  </a:cubicBezTo>
                  <a:cubicBezTo>
                    <a:pt x="1362" y="1773"/>
                    <a:pt x="1565" y="1311"/>
                    <a:pt x="1652" y="840"/>
                  </a:cubicBezTo>
                  <a:cubicBezTo>
                    <a:pt x="1703" y="561"/>
                    <a:pt x="1693" y="185"/>
                    <a:pt x="1395" y="46"/>
                  </a:cubicBezTo>
                  <a:cubicBezTo>
                    <a:pt x="1329" y="15"/>
                    <a:pt x="1260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4" name="Google Shape;17414;p29"/>
            <p:cNvSpPr/>
            <p:nvPr/>
          </p:nvSpPr>
          <p:spPr>
            <a:xfrm>
              <a:off x="4505200" y="2529050"/>
              <a:ext cx="87900" cy="78925"/>
            </a:xfrm>
            <a:custGeom>
              <a:avLst/>
              <a:gdLst/>
              <a:ahLst/>
              <a:cxnLst/>
              <a:rect l="l" t="t" r="r" b="b"/>
              <a:pathLst>
                <a:path w="3516" h="3157" extrusionOk="0">
                  <a:moveTo>
                    <a:pt x="855" y="0"/>
                  </a:moveTo>
                  <a:cubicBezTo>
                    <a:pt x="432" y="0"/>
                    <a:pt x="106" y="251"/>
                    <a:pt x="8" y="754"/>
                  </a:cubicBezTo>
                  <a:cubicBezTo>
                    <a:pt x="1" y="790"/>
                    <a:pt x="30" y="825"/>
                    <a:pt x="62" y="825"/>
                  </a:cubicBezTo>
                  <a:cubicBezTo>
                    <a:pt x="74" y="825"/>
                    <a:pt x="87" y="819"/>
                    <a:pt x="98" y="807"/>
                  </a:cubicBezTo>
                  <a:cubicBezTo>
                    <a:pt x="342" y="529"/>
                    <a:pt x="589" y="430"/>
                    <a:pt x="842" y="430"/>
                  </a:cubicBezTo>
                  <a:cubicBezTo>
                    <a:pt x="925" y="430"/>
                    <a:pt x="1008" y="441"/>
                    <a:pt x="1092" y="459"/>
                  </a:cubicBezTo>
                  <a:cubicBezTo>
                    <a:pt x="858" y="1360"/>
                    <a:pt x="902" y="2229"/>
                    <a:pt x="1241" y="3127"/>
                  </a:cubicBezTo>
                  <a:cubicBezTo>
                    <a:pt x="1249" y="3146"/>
                    <a:pt x="1268" y="3157"/>
                    <a:pt x="1287" y="3157"/>
                  </a:cubicBezTo>
                  <a:cubicBezTo>
                    <a:pt x="1308" y="3157"/>
                    <a:pt x="1328" y="3143"/>
                    <a:pt x="1327" y="3115"/>
                  </a:cubicBezTo>
                  <a:cubicBezTo>
                    <a:pt x="1291" y="2255"/>
                    <a:pt x="1302" y="1394"/>
                    <a:pt x="1358" y="538"/>
                  </a:cubicBezTo>
                  <a:cubicBezTo>
                    <a:pt x="1522" y="597"/>
                    <a:pt x="1693" y="672"/>
                    <a:pt x="1863" y="746"/>
                  </a:cubicBezTo>
                  <a:cubicBezTo>
                    <a:pt x="1847" y="835"/>
                    <a:pt x="1794" y="925"/>
                    <a:pt x="1789" y="1014"/>
                  </a:cubicBezTo>
                  <a:cubicBezTo>
                    <a:pt x="1781" y="1160"/>
                    <a:pt x="1771" y="1307"/>
                    <a:pt x="1768" y="1455"/>
                  </a:cubicBezTo>
                  <a:cubicBezTo>
                    <a:pt x="1758" y="1749"/>
                    <a:pt x="1781" y="2044"/>
                    <a:pt x="1839" y="2334"/>
                  </a:cubicBezTo>
                  <a:cubicBezTo>
                    <a:pt x="1913" y="2687"/>
                    <a:pt x="2164" y="2954"/>
                    <a:pt x="2445" y="2954"/>
                  </a:cubicBezTo>
                  <a:cubicBezTo>
                    <a:pt x="2580" y="2954"/>
                    <a:pt x="2723" y="2892"/>
                    <a:pt x="2856" y="2748"/>
                  </a:cubicBezTo>
                  <a:cubicBezTo>
                    <a:pt x="2883" y="2718"/>
                    <a:pt x="2875" y="2659"/>
                    <a:pt x="2829" y="2649"/>
                  </a:cubicBezTo>
                  <a:cubicBezTo>
                    <a:pt x="2696" y="2623"/>
                    <a:pt x="2429" y="2566"/>
                    <a:pt x="2347" y="2451"/>
                  </a:cubicBezTo>
                  <a:cubicBezTo>
                    <a:pt x="2229" y="2287"/>
                    <a:pt x="2219" y="2037"/>
                    <a:pt x="2204" y="1844"/>
                  </a:cubicBezTo>
                  <a:cubicBezTo>
                    <a:pt x="2186" y="1622"/>
                    <a:pt x="2185" y="1396"/>
                    <a:pt x="2149" y="1176"/>
                  </a:cubicBezTo>
                  <a:cubicBezTo>
                    <a:pt x="2122" y="1012"/>
                    <a:pt x="2063" y="915"/>
                    <a:pt x="1999" y="800"/>
                  </a:cubicBezTo>
                  <a:lnTo>
                    <a:pt x="1999" y="800"/>
                  </a:lnTo>
                  <a:cubicBezTo>
                    <a:pt x="2067" y="828"/>
                    <a:pt x="2134" y="859"/>
                    <a:pt x="2203" y="884"/>
                  </a:cubicBezTo>
                  <a:cubicBezTo>
                    <a:pt x="2344" y="935"/>
                    <a:pt x="2562" y="976"/>
                    <a:pt x="2779" y="976"/>
                  </a:cubicBezTo>
                  <a:cubicBezTo>
                    <a:pt x="3148" y="976"/>
                    <a:pt x="3516" y="857"/>
                    <a:pt x="3500" y="464"/>
                  </a:cubicBezTo>
                  <a:cubicBezTo>
                    <a:pt x="3500" y="421"/>
                    <a:pt x="3466" y="387"/>
                    <a:pt x="3425" y="387"/>
                  </a:cubicBezTo>
                  <a:cubicBezTo>
                    <a:pt x="3409" y="386"/>
                    <a:pt x="3393" y="386"/>
                    <a:pt x="3377" y="386"/>
                  </a:cubicBezTo>
                  <a:cubicBezTo>
                    <a:pt x="3101" y="386"/>
                    <a:pt x="2888" y="526"/>
                    <a:pt x="2612" y="526"/>
                  </a:cubicBezTo>
                  <a:cubicBezTo>
                    <a:pt x="2554" y="526"/>
                    <a:pt x="2494" y="520"/>
                    <a:pt x="2429" y="505"/>
                  </a:cubicBezTo>
                  <a:cubicBezTo>
                    <a:pt x="2062" y="421"/>
                    <a:pt x="1720" y="236"/>
                    <a:pt x="1366" y="105"/>
                  </a:cubicBezTo>
                  <a:cubicBezTo>
                    <a:pt x="1348" y="80"/>
                    <a:pt x="1320" y="65"/>
                    <a:pt x="1290" y="65"/>
                  </a:cubicBezTo>
                  <a:cubicBezTo>
                    <a:pt x="1281" y="65"/>
                    <a:pt x="1272" y="66"/>
                    <a:pt x="1263" y="69"/>
                  </a:cubicBezTo>
                  <a:cubicBezTo>
                    <a:pt x="1120" y="23"/>
                    <a:pt x="983" y="0"/>
                    <a:pt x="8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5" name="Google Shape;17415;p29"/>
            <p:cNvSpPr/>
            <p:nvPr/>
          </p:nvSpPr>
          <p:spPr>
            <a:xfrm>
              <a:off x="4605225" y="2549025"/>
              <a:ext cx="28750" cy="61575"/>
            </a:xfrm>
            <a:custGeom>
              <a:avLst/>
              <a:gdLst/>
              <a:ahLst/>
              <a:cxnLst/>
              <a:rect l="l" t="t" r="r" b="b"/>
              <a:pathLst>
                <a:path w="1150" h="2463" extrusionOk="0">
                  <a:moveTo>
                    <a:pt x="438" y="1"/>
                  </a:moveTo>
                  <a:cubicBezTo>
                    <a:pt x="371" y="1"/>
                    <a:pt x="303" y="38"/>
                    <a:pt x="267" y="126"/>
                  </a:cubicBezTo>
                  <a:cubicBezTo>
                    <a:pt x="157" y="398"/>
                    <a:pt x="93" y="687"/>
                    <a:pt x="75" y="981"/>
                  </a:cubicBezTo>
                  <a:cubicBezTo>
                    <a:pt x="46" y="1046"/>
                    <a:pt x="23" y="1115"/>
                    <a:pt x="6" y="1186"/>
                  </a:cubicBezTo>
                  <a:cubicBezTo>
                    <a:pt x="1" y="1207"/>
                    <a:pt x="19" y="1223"/>
                    <a:pt x="37" y="1223"/>
                  </a:cubicBezTo>
                  <a:cubicBezTo>
                    <a:pt x="46" y="1223"/>
                    <a:pt x="56" y="1219"/>
                    <a:pt x="62" y="1209"/>
                  </a:cubicBezTo>
                  <a:cubicBezTo>
                    <a:pt x="65" y="1202"/>
                    <a:pt x="70" y="1196"/>
                    <a:pt x="73" y="1191"/>
                  </a:cubicBezTo>
                  <a:cubicBezTo>
                    <a:pt x="85" y="1601"/>
                    <a:pt x="193" y="2003"/>
                    <a:pt x="434" y="2337"/>
                  </a:cubicBezTo>
                  <a:cubicBezTo>
                    <a:pt x="482" y="2402"/>
                    <a:pt x="561" y="2462"/>
                    <a:pt x="645" y="2462"/>
                  </a:cubicBezTo>
                  <a:cubicBezTo>
                    <a:pt x="667" y="2462"/>
                    <a:pt x="689" y="2458"/>
                    <a:pt x="712" y="2449"/>
                  </a:cubicBezTo>
                  <a:cubicBezTo>
                    <a:pt x="1112" y="2287"/>
                    <a:pt x="1150" y="2098"/>
                    <a:pt x="1122" y="1704"/>
                  </a:cubicBezTo>
                  <a:cubicBezTo>
                    <a:pt x="1119" y="1668"/>
                    <a:pt x="1085" y="1635"/>
                    <a:pt x="1050" y="1635"/>
                  </a:cubicBezTo>
                  <a:cubicBezTo>
                    <a:pt x="1035" y="1635"/>
                    <a:pt x="1019" y="1642"/>
                    <a:pt x="1007" y="1657"/>
                  </a:cubicBezTo>
                  <a:cubicBezTo>
                    <a:pt x="930" y="1748"/>
                    <a:pt x="840" y="1829"/>
                    <a:pt x="739" y="1894"/>
                  </a:cubicBezTo>
                  <a:cubicBezTo>
                    <a:pt x="474" y="1383"/>
                    <a:pt x="539" y="789"/>
                    <a:pt x="620" y="223"/>
                  </a:cubicBezTo>
                  <a:lnTo>
                    <a:pt x="615" y="223"/>
                  </a:lnTo>
                  <a:cubicBezTo>
                    <a:pt x="651" y="96"/>
                    <a:pt x="54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6" name="Google Shape;17416;p29"/>
            <p:cNvSpPr/>
            <p:nvPr/>
          </p:nvSpPr>
          <p:spPr>
            <a:xfrm>
              <a:off x="4625500" y="2497175"/>
              <a:ext cx="2200" cy="2200"/>
            </a:xfrm>
            <a:custGeom>
              <a:avLst/>
              <a:gdLst/>
              <a:ahLst/>
              <a:cxnLst/>
              <a:rect l="l" t="t" r="r" b="b"/>
              <a:pathLst>
                <a:path w="88" h="88" extrusionOk="0">
                  <a:moveTo>
                    <a:pt x="88" y="87"/>
                  </a:moveTo>
                  <a:cubicBezTo>
                    <a:pt x="1" y="0"/>
                    <a:pt x="70" y="69"/>
                    <a:pt x="88" y="8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7" name="Google Shape;17417;p29"/>
            <p:cNvSpPr/>
            <p:nvPr/>
          </p:nvSpPr>
          <p:spPr>
            <a:xfrm>
              <a:off x="4627675" y="2499350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3" y="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8" name="Google Shape;17418;p29"/>
            <p:cNvSpPr/>
            <p:nvPr/>
          </p:nvSpPr>
          <p:spPr>
            <a:xfrm>
              <a:off x="4616975" y="2497400"/>
              <a:ext cx="14050" cy="16825"/>
            </a:xfrm>
            <a:custGeom>
              <a:avLst/>
              <a:gdLst/>
              <a:ahLst/>
              <a:cxnLst/>
              <a:rect l="l" t="t" r="r" b="b"/>
              <a:pathLst>
                <a:path w="562" h="673" extrusionOk="0">
                  <a:moveTo>
                    <a:pt x="283" y="1"/>
                  </a:moveTo>
                  <a:cubicBezTo>
                    <a:pt x="256" y="1"/>
                    <a:pt x="228" y="7"/>
                    <a:pt x="201" y="19"/>
                  </a:cubicBezTo>
                  <a:cubicBezTo>
                    <a:pt x="188" y="25"/>
                    <a:pt x="117" y="76"/>
                    <a:pt x="121" y="76"/>
                  </a:cubicBezTo>
                  <a:cubicBezTo>
                    <a:pt x="123" y="76"/>
                    <a:pt x="137" y="68"/>
                    <a:pt x="173" y="44"/>
                  </a:cubicBezTo>
                  <a:lnTo>
                    <a:pt x="173" y="44"/>
                  </a:lnTo>
                  <a:cubicBezTo>
                    <a:pt x="109" y="86"/>
                    <a:pt x="68" y="164"/>
                    <a:pt x="48" y="237"/>
                  </a:cubicBezTo>
                  <a:cubicBezTo>
                    <a:pt x="0" y="410"/>
                    <a:pt x="141" y="534"/>
                    <a:pt x="233" y="652"/>
                  </a:cubicBezTo>
                  <a:cubicBezTo>
                    <a:pt x="246" y="665"/>
                    <a:pt x="262" y="672"/>
                    <a:pt x="278" y="672"/>
                  </a:cubicBezTo>
                  <a:cubicBezTo>
                    <a:pt x="295" y="672"/>
                    <a:pt x="311" y="665"/>
                    <a:pt x="324" y="652"/>
                  </a:cubicBezTo>
                  <a:cubicBezTo>
                    <a:pt x="448" y="495"/>
                    <a:pt x="561" y="385"/>
                    <a:pt x="483" y="170"/>
                  </a:cubicBezTo>
                  <a:cubicBezTo>
                    <a:pt x="473" y="136"/>
                    <a:pt x="455" y="104"/>
                    <a:pt x="429" y="78"/>
                  </a:cubicBezTo>
                  <a:cubicBezTo>
                    <a:pt x="425" y="73"/>
                    <a:pt x="417" y="67"/>
                    <a:pt x="401" y="50"/>
                  </a:cubicBezTo>
                  <a:cubicBezTo>
                    <a:pt x="367" y="16"/>
                    <a:pt x="326" y="1"/>
                    <a:pt x="2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19" name="Google Shape;17419;p29"/>
            <p:cNvSpPr/>
            <p:nvPr/>
          </p:nvSpPr>
          <p:spPr>
            <a:xfrm>
              <a:off x="4650700" y="2526100"/>
              <a:ext cx="66150" cy="89350"/>
            </a:xfrm>
            <a:custGeom>
              <a:avLst/>
              <a:gdLst/>
              <a:ahLst/>
              <a:cxnLst/>
              <a:rect l="l" t="t" r="r" b="b"/>
              <a:pathLst>
                <a:path w="2646" h="3574" extrusionOk="0">
                  <a:moveTo>
                    <a:pt x="1985" y="1"/>
                  </a:moveTo>
                  <a:cubicBezTo>
                    <a:pt x="1969" y="1"/>
                    <a:pt x="1952" y="7"/>
                    <a:pt x="1939" y="21"/>
                  </a:cubicBezTo>
                  <a:cubicBezTo>
                    <a:pt x="1606" y="379"/>
                    <a:pt x="1322" y="782"/>
                    <a:pt x="1053" y="1191"/>
                  </a:cubicBezTo>
                  <a:cubicBezTo>
                    <a:pt x="912" y="775"/>
                    <a:pt x="679" y="335"/>
                    <a:pt x="385" y="335"/>
                  </a:cubicBezTo>
                  <a:cubicBezTo>
                    <a:pt x="273" y="335"/>
                    <a:pt x="152" y="400"/>
                    <a:pt x="24" y="554"/>
                  </a:cubicBezTo>
                  <a:cubicBezTo>
                    <a:pt x="1" y="578"/>
                    <a:pt x="20" y="618"/>
                    <a:pt x="51" y="618"/>
                  </a:cubicBezTo>
                  <a:cubicBezTo>
                    <a:pt x="54" y="618"/>
                    <a:pt x="57" y="618"/>
                    <a:pt x="61" y="617"/>
                  </a:cubicBezTo>
                  <a:cubicBezTo>
                    <a:pt x="88" y="611"/>
                    <a:pt x="115" y="608"/>
                    <a:pt x="142" y="608"/>
                  </a:cubicBezTo>
                  <a:cubicBezTo>
                    <a:pt x="505" y="608"/>
                    <a:pt x="687" y="1152"/>
                    <a:pt x="777" y="1617"/>
                  </a:cubicBezTo>
                  <a:cubicBezTo>
                    <a:pt x="531" y="2008"/>
                    <a:pt x="275" y="2488"/>
                    <a:pt x="389" y="2946"/>
                  </a:cubicBezTo>
                  <a:cubicBezTo>
                    <a:pt x="396" y="2980"/>
                    <a:pt x="430" y="3002"/>
                    <a:pt x="463" y="3002"/>
                  </a:cubicBezTo>
                  <a:cubicBezTo>
                    <a:pt x="482" y="3002"/>
                    <a:pt x="500" y="2995"/>
                    <a:pt x="513" y="2979"/>
                  </a:cubicBezTo>
                  <a:cubicBezTo>
                    <a:pt x="661" y="2803"/>
                    <a:pt x="774" y="2593"/>
                    <a:pt x="879" y="2377"/>
                  </a:cubicBezTo>
                  <a:cubicBezTo>
                    <a:pt x="920" y="2731"/>
                    <a:pt x="986" y="3085"/>
                    <a:pt x="1212" y="3371"/>
                  </a:cubicBezTo>
                  <a:cubicBezTo>
                    <a:pt x="1326" y="3515"/>
                    <a:pt x="1482" y="3573"/>
                    <a:pt x="1644" y="3573"/>
                  </a:cubicBezTo>
                  <a:cubicBezTo>
                    <a:pt x="1849" y="3573"/>
                    <a:pt x="2063" y="3480"/>
                    <a:pt x="2209" y="3348"/>
                  </a:cubicBezTo>
                  <a:cubicBezTo>
                    <a:pt x="2588" y="3003"/>
                    <a:pt x="2646" y="2365"/>
                    <a:pt x="2539" y="1896"/>
                  </a:cubicBezTo>
                  <a:cubicBezTo>
                    <a:pt x="2534" y="1876"/>
                    <a:pt x="2518" y="1867"/>
                    <a:pt x="2501" y="1867"/>
                  </a:cubicBezTo>
                  <a:cubicBezTo>
                    <a:pt x="2483" y="1867"/>
                    <a:pt x="2465" y="1877"/>
                    <a:pt x="2459" y="1896"/>
                  </a:cubicBezTo>
                  <a:cubicBezTo>
                    <a:pt x="2383" y="2142"/>
                    <a:pt x="2052" y="3164"/>
                    <a:pt x="1673" y="3164"/>
                  </a:cubicBezTo>
                  <a:cubicBezTo>
                    <a:pt x="1615" y="3164"/>
                    <a:pt x="1555" y="3140"/>
                    <a:pt x="1496" y="3085"/>
                  </a:cubicBezTo>
                  <a:cubicBezTo>
                    <a:pt x="1201" y="2816"/>
                    <a:pt x="1243" y="2111"/>
                    <a:pt x="1192" y="1752"/>
                  </a:cubicBezTo>
                  <a:cubicBezTo>
                    <a:pt x="1192" y="1745"/>
                    <a:pt x="1191" y="1735"/>
                    <a:pt x="1189" y="1729"/>
                  </a:cubicBezTo>
                  <a:cubicBezTo>
                    <a:pt x="1219" y="1671"/>
                    <a:pt x="1245" y="1612"/>
                    <a:pt x="1276" y="1558"/>
                  </a:cubicBezTo>
                  <a:cubicBezTo>
                    <a:pt x="1557" y="1074"/>
                    <a:pt x="1891" y="630"/>
                    <a:pt x="2055" y="90"/>
                  </a:cubicBezTo>
                  <a:cubicBezTo>
                    <a:pt x="2071" y="42"/>
                    <a:pt x="2028" y="1"/>
                    <a:pt x="1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0" name="Google Shape;17420;p29"/>
            <p:cNvSpPr/>
            <p:nvPr/>
          </p:nvSpPr>
          <p:spPr>
            <a:xfrm>
              <a:off x="4732000" y="2531575"/>
              <a:ext cx="116500" cy="73125"/>
            </a:xfrm>
            <a:custGeom>
              <a:avLst/>
              <a:gdLst/>
              <a:ahLst/>
              <a:cxnLst/>
              <a:rect l="l" t="t" r="r" b="b"/>
              <a:pathLst>
                <a:path w="4660" h="2925" extrusionOk="0">
                  <a:moveTo>
                    <a:pt x="1291" y="0"/>
                  </a:moveTo>
                  <a:cubicBezTo>
                    <a:pt x="1289" y="0"/>
                    <a:pt x="1288" y="1"/>
                    <a:pt x="1287" y="1"/>
                  </a:cubicBezTo>
                  <a:cubicBezTo>
                    <a:pt x="764" y="35"/>
                    <a:pt x="260" y="412"/>
                    <a:pt x="119" y="926"/>
                  </a:cubicBezTo>
                  <a:cubicBezTo>
                    <a:pt x="1" y="1354"/>
                    <a:pt x="183" y="1831"/>
                    <a:pt x="455" y="2163"/>
                  </a:cubicBezTo>
                  <a:cubicBezTo>
                    <a:pt x="672" y="2427"/>
                    <a:pt x="999" y="2699"/>
                    <a:pt x="1360" y="2699"/>
                  </a:cubicBezTo>
                  <a:cubicBezTo>
                    <a:pt x="1392" y="2699"/>
                    <a:pt x="1424" y="2697"/>
                    <a:pt x="1456" y="2693"/>
                  </a:cubicBezTo>
                  <a:cubicBezTo>
                    <a:pt x="1602" y="2674"/>
                    <a:pt x="1740" y="2607"/>
                    <a:pt x="1843" y="2501"/>
                  </a:cubicBezTo>
                  <a:cubicBezTo>
                    <a:pt x="1976" y="2719"/>
                    <a:pt x="2181" y="2876"/>
                    <a:pt x="2488" y="2916"/>
                  </a:cubicBezTo>
                  <a:cubicBezTo>
                    <a:pt x="2535" y="2922"/>
                    <a:pt x="2582" y="2925"/>
                    <a:pt x="2629" y="2925"/>
                  </a:cubicBezTo>
                  <a:cubicBezTo>
                    <a:pt x="3108" y="2925"/>
                    <a:pt x="3578" y="2628"/>
                    <a:pt x="3923" y="2328"/>
                  </a:cubicBezTo>
                  <a:cubicBezTo>
                    <a:pt x="4304" y="1999"/>
                    <a:pt x="4660" y="1474"/>
                    <a:pt x="4560" y="944"/>
                  </a:cubicBezTo>
                  <a:cubicBezTo>
                    <a:pt x="4473" y="485"/>
                    <a:pt x="3987" y="148"/>
                    <a:pt x="3521" y="148"/>
                  </a:cubicBezTo>
                  <a:cubicBezTo>
                    <a:pt x="3362" y="148"/>
                    <a:pt x="3206" y="187"/>
                    <a:pt x="3068" y="273"/>
                  </a:cubicBezTo>
                  <a:cubicBezTo>
                    <a:pt x="3011" y="307"/>
                    <a:pt x="3001" y="388"/>
                    <a:pt x="3049" y="435"/>
                  </a:cubicBezTo>
                  <a:cubicBezTo>
                    <a:pt x="3288" y="670"/>
                    <a:pt x="3864" y="767"/>
                    <a:pt x="3949" y="1075"/>
                  </a:cubicBezTo>
                  <a:cubicBezTo>
                    <a:pt x="4018" y="1321"/>
                    <a:pt x="3739" y="1675"/>
                    <a:pt x="3538" y="1874"/>
                  </a:cubicBezTo>
                  <a:cubicBezTo>
                    <a:pt x="3305" y="2105"/>
                    <a:pt x="2975" y="2333"/>
                    <a:pt x="2639" y="2363"/>
                  </a:cubicBezTo>
                  <a:cubicBezTo>
                    <a:pt x="2622" y="2364"/>
                    <a:pt x="2605" y="2365"/>
                    <a:pt x="2589" y="2365"/>
                  </a:cubicBezTo>
                  <a:cubicBezTo>
                    <a:pt x="2238" y="2365"/>
                    <a:pt x="2159" y="2007"/>
                    <a:pt x="2148" y="1689"/>
                  </a:cubicBezTo>
                  <a:cubicBezTo>
                    <a:pt x="2143" y="1527"/>
                    <a:pt x="2023" y="1446"/>
                    <a:pt x="1901" y="1446"/>
                  </a:cubicBezTo>
                  <a:cubicBezTo>
                    <a:pt x="1779" y="1446"/>
                    <a:pt x="1656" y="1527"/>
                    <a:pt x="1648" y="1689"/>
                  </a:cubicBezTo>
                  <a:cubicBezTo>
                    <a:pt x="1638" y="1889"/>
                    <a:pt x="1610" y="2230"/>
                    <a:pt x="1346" y="2233"/>
                  </a:cubicBezTo>
                  <a:cubicBezTo>
                    <a:pt x="1343" y="2233"/>
                    <a:pt x="1340" y="2233"/>
                    <a:pt x="1338" y="2233"/>
                  </a:cubicBezTo>
                  <a:cubicBezTo>
                    <a:pt x="1091" y="2233"/>
                    <a:pt x="849" y="2021"/>
                    <a:pt x="709" y="1838"/>
                  </a:cubicBezTo>
                  <a:cubicBezTo>
                    <a:pt x="536" y="1608"/>
                    <a:pt x="426" y="1313"/>
                    <a:pt x="477" y="1024"/>
                  </a:cubicBezTo>
                  <a:cubicBezTo>
                    <a:pt x="559" y="563"/>
                    <a:pt x="978" y="363"/>
                    <a:pt x="1315" y="104"/>
                  </a:cubicBezTo>
                  <a:cubicBezTo>
                    <a:pt x="1353" y="75"/>
                    <a:pt x="1349" y="0"/>
                    <a:pt x="1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1" name="Google Shape;17421;p29"/>
            <p:cNvSpPr/>
            <p:nvPr/>
          </p:nvSpPr>
          <p:spPr>
            <a:xfrm>
              <a:off x="2623675" y="3064250"/>
              <a:ext cx="117175" cy="196200"/>
            </a:xfrm>
            <a:custGeom>
              <a:avLst/>
              <a:gdLst/>
              <a:ahLst/>
              <a:cxnLst/>
              <a:rect l="l" t="t" r="r" b="b"/>
              <a:pathLst>
                <a:path w="4687" h="7848" extrusionOk="0">
                  <a:moveTo>
                    <a:pt x="2520" y="2624"/>
                  </a:moveTo>
                  <a:cubicBezTo>
                    <a:pt x="2544" y="2624"/>
                    <a:pt x="2569" y="2625"/>
                    <a:pt x="2595" y="2626"/>
                  </a:cubicBezTo>
                  <a:cubicBezTo>
                    <a:pt x="2759" y="2634"/>
                    <a:pt x="2920" y="2677"/>
                    <a:pt x="3066" y="2754"/>
                  </a:cubicBezTo>
                  <a:cubicBezTo>
                    <a:pt x="2875" y="3178"/>
                    <a:pt x="2683" y="3603"/>
                    <a:pt x="2500" y="4032"/>
                  </a:cubicBezTo>
                  <a:cubicBezTo>
                    <a:pt x="2324" y="4447"/>
                    <a:pt x="2126" y="4886"/>
                    <a:pt x="1949" y="5339"/>
                  </a:cubicBezTo>
                  <a:cubicBezTo>
                    <a:pt x="1939" y="5334"/>
                    <a:pt x="1929" y="5331"/>
                    <a:pt x="1919" y="5326"/>
                  </a:cubicBezTo>
                  <a:cubicBezTo>
                    <a:pt x="1502" y="5106"/>
                    <a:pt x="1268" y="4694"/>
                    <a:pt x="1155" y="4237"/>
                  </a:cubicBezTo>
                  <a:cubicBezTo>
                    <a:pt x="1374" y="3441"/>
                    <a:pt x="1468" y="2624"/>
                    <a:pt x="2520" y="2624"/>
                  </a:cubicBezTo>
                  <a:close/>
                  <a:moveTo>
                    <a:pt x="3400" y="3005"/>
                  </a:moveTo>
                  <a:cubicBezTo>
                    <a:pt x="3705" y="3339"/>
                    <a:pt x="3846" y="3841"/>
                    <a:pt x="3824" y="4297"/>
                  </a:cubicBezTo>
                  <a:cubicBezTo>
                    <a:pt x="3785" y="5004"/>
                    <a:pt x="3171" y="5474"/>
                    <a:pt x="2526" y="5474"/>
                  </a:cubicBezTo>
                  <a:cubicBezTo>
                    <a:pt x="2519" y="5474"/>
                    <a:pt x="2511" y="5474"/>
                    <a:pt x="2503" y="5473"/>
                  </a:cubicBezTo>
                  <a:cubicBezTo>
                    <a:pt x="2664" y="4940"/>
                    <a:pt x="2831" y="4407"/>
                    <a:pt x="3039" y="3892"/>
                  </a:cubicBezTo>
                  <a:cubicBezTo>
                    <a:pt x="3159" y="3595"/>
                    <a:pt x="3281" y="3300"/>
                    <a:pt x="3400" y="3005"/>
                  </a:cubicBezTo>
                  <a:close/>
                  <a:moveTo>
                    <a:pt x="4343" y="1"/>
                  </a:moveTo>
                  <a:cubicBezTo>
                    <a:pt x="4325" y="1"/>
                    <a:pt x="4309" y="10"/>
                    <a:pt x="4299" y="31"/>
                  </a:cubicBezTo>
                  <a:cubicBezTo>
                    <a:pt x="3988" y="715"/>
                    <a:pt x="3673" y="1399"/>
                    <a:pt x="3363" y="2084"/>
                  </a:cubicBezTo>
                  <a:cubicBezTo>
                    <a:pt x="3166" y="1988"/>
                    <a:pt x="2954" y="1925"/>
                    <a:pt x="2738" y="1901"/>
                  </a:cubicBezTo>
                  <a:cubicBezTo>
                    <a:pt x="2668" y="1893"/>
                    <a:pt x="2598" y="1889"/>
                    <a:pt x="2529" y="1889"/>
                  </a:cubicBezTo>
                  <a:cubicBezTo>
                    <a:pt x="1209" y="1889"/>
                    <a:pt x="0" y="3284"/>
                    <a:pt x="725" y="4511"/>
                  </a:cubicBezTo>
                  <a:cubicBezTo>
                    <a:pt x="864" y="5094"/>
                    <a:pt x="1214" y="5633"/>
                    <a:pt x="1721" y="5939"/>
                  </a:cubicBezTo>
                  <a:cubicBezTo>
                    <a:pt x="1724" y="5941"/>
                    <a:pt x="1727" y="5943"/>
                    <a:pt x="1730" y="5944"/>
                  </a:cubicBezTo>
                  <a:cubicBezTo>
                    <a:pt x="1540" y="6522"/>
                    <a:pt x="1406" y="7107"/>
                    <a:pt x="1410" y="7678"/>
                  </a:cubicBezTo>
                  <a:cubicBezTo>
                    <a:pt x="1412" y="7792"/>
                    <a:pt x="1491" y="7848"/>
                    <a:pt x="1575" y="7848"/>
                  </a:cubicBezTo>
                  <a:cubicBezTo>
                    <a:pt x="1647" y="7848"/>
                    <a:pt x="1723" y="7806"/>
                    <a:pt x="1757" y="7726"/>
                  </a:cubicBezTo>
                  <a:cubicBezTo>
                    <a:pt x="1967" y="7216"/>
                    <a:pt x="2136" y="6687"/>
                    <a:pt x="2296" y="6154"/>
                  </a:cubicBezTo>
                  <a:cubicBezTo>
                    <a:pt x="2391" y="6171"/>
                    <a:pt x="2486" y="6179"/>
                    <a:pt x="2580" y="6179"/>
                  </a:cubicBezTo>
                  <a:cubicBezTo>
                    <a:pt x="3491" y="6179"/>
                    <a:pt x="4344" y="5427"/>
                    <a:pt x="4522" y="4514"/>
                  </a:cubicBezTo>
                  <a:cubicBezTo>
                    <a:pt x="4686" y="3672"/>
                    <a:pt x="4342" y="2782"/>
                    <a:pt x="3686" y="2284"/>
                  </a:cubicBezTo>
                  <a:cubicBezTo>
                    <a:pt x="3965" y="1563"/>
                    <a:pt x="4222" y="834"/>
                    <a:pt x="4404" y="75"/>
                  </a:cubicBezTo>
                  <a:cubicBezTo>
                    <a:pt x="4414" y="35"/>
                    <a:pt x="4377" y="1"/>
                    <a:pt x="43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2" name="Google Shape;17422;p29"/>
            <p:cNvSpPr/>
            <p:nvPr/>
          </p:nvSpPr>
          <p:spPr>
            <a:xfrm>
              <a:off x="2761375" y="3106975"/>
              <a:ext cx="39425" cy="133800"/>
            </a:xfrm>
            <a:custGeom>
              <a:avLst/>
              <a:gdLst/>
              <a:ahLst/>
              <a:cxnLst/>
              <a:rect l="l" t="t" r="r" b="b"/>
              <a:pathLst>
                <a:path w="1577" h="5352" extrusionOk="0">
                  <a:moveTo>
                    <a:pt x="1504" y="0"/>
                  </a:moveTo>
                  <a:cubicBezTo>
                    <a:pt x="1488" y="0"/>
                    <a:pt x="1473" y="6"/>
                    <a:pt x="1462" y="19"/>
                  </a:cubicBezTo>
                  <a:cubicBezTo>
                    <a:pt x="469" y="1274"/>
                    <a:pt x="0" y="3922"/>
                    <a:pt x="998" y="5283"/>
                  </a:cubicBezTo>
                  <a:cubicBezTo>
                    <a:pt x="1032" y="5330"/>
                    <a:pt x="1082" y="5352"/>
                    <a:pt x="1131" y="5352"/>
                  </a:cubicBezTo>
                  <a:cubicBezTo>
                    <a:pt x="1204" y="5352"/>
                    <a:pt x="1272" y="5302"/>
                    <a:pt x="1275" y="5208"/>
                  </a:cubicBezTo>
                  <a:cubicBezTo>
                    <a:pt x="1301" y="4370"/>
                    <a:pt x="993" y="3564"/>
                    <a:pt x="1021" y="2708"/>
                  </a:cubicBezTo>
                  <a:cubicBezTo>
                    <a:pt x="1052" y="1786"/>
                    <a:pt x="1472" y="966"/>
                    <a:pt x="1572" y="65"/>
                  </a:cubicBezTo>
                  <a:cubicBezTo>
                    <a:pt x="1576" y="28"/>
                    <a:pt x="1539" y="0"/>
                    <a:pt x="1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3" name="Google Shape;17423;p29"/>
            <p:cNvSpPr/>
            <p:nvPr/>
          </p:nvSpPr>
          <p:spPr>
            <a:xfrm>
              <a:off x="2815550" y="3124275"/>
              <a:ext cx="72900" cy="76375"/>
            </a:xfrm>
            <a:custGeom>
              <a:avLst/>
              <a:gdLst/>
              <a:ahLst/>
              <a:cxnLst/>
              <a:rect l="l" t="t" r="r" b="b"/>
              <a:pathLst>
                <a:path w="2916" h="3055" extrusionOk="0">
                  <a:moveTo>
                    <a:pt x="2482" y="1"/>
                  </a:moveTo>
                  <a:cubicBezTo>
                    <a:pt x="2460" y="1"/>
                    <a:pt x="2438" y="6"/>
                    <a:pt x="2417" y="20"/>
                  </a:cubicBezTo>
                  <a:cubicBezTo>
                    <a:pt x="2028" y="264"/>
                    <a:pt x="1737" y="633"/>
                    <a:pt x="1467" y="1002"/>
                  </a:cubicBezTo>
                  <a:cubicBezTo>
                    <a:pt x="1447" y="928"/>
                    <a:pt x="1419" y="855"/>
                    <a:pt x="1385" y="786"/>
                  </a:cubicBezTo>
                  <a:cubicBezTo>
                    <a:pt x="1231" y="492"/>
                    <a:pt x="881" y="29"/>
                    <a:pt x="507" y="29"/>
                  </a:cubicBezTo>
                  <a:cubicBezTo>
                    <a:pt x="113" y="29"/>
                    <a:pt x="0" y="508"/>
                    <a:pt x="56" y="814"/>
                  </a:cubicBezTo>
                  <a:cubicBezTo>
                    <a:pt x="62" y="836"/>
                    <a:pt x="83" y="849"/>
                    <a:pt x="103" y="849"/>
                  </a:cubicBezTo>
                  <a:cubicBezTo>
                    <a:pt x="116" y="849"/>
                    <a:pt x="128" y="845"/>
                    <a:pt x="138" y="835"/>
                  </a:cubicBezTo>
                  <a:cubicBezTo>
                    <a:pt x="233" y="718"/>
                    <a:pt x="250" y="699"/>
                    <a:pt x="322" y="568"/>
                  </a:cubicBezTo>
                  <a:cubicBezTo>
                    <a:pt x="374" y="473"/>
                    <a:pt x="431" y="437"/>
                    <a:pt x="488" y="437"/>
                  </a:cubicBezTo>
                  <a:cubicBezTo>
                    <a:pt x="648" y="437"/>
                    <a:pt x="807" y="727"/>
                    <a:pt x="866" y="814"/>
                  </a:cubicBezTo>
                  <a:cubicBezTo>
                    <a:pt x="1019" y="1037"/>
                    <a:pt x="1057" y="1209"/>
                    <a:pt x="1076" y="1485"/>
                  </a:cubicBezTo>
                  <a:cubicBezTo>
                    <a:pt x="1078" y="1503"/>
                    <a:pt x="1080" y="1522"/>
                    <a:pt x="1081" y="1540"/>
                  </a:cubicBezTo>
                  <a:cubicBezTo>
                    <a:pt x="776" y="1978"/>
                    <a:pt x="497" y="2447"/>
                    <a:pt x="422" y="2972"/>
                  </a:cubicBezTo>
                  <a:cubicBezTo>
                    <a:pt x="415" y="3018"/>
                    <a:pt x="447" y="3054"/>
                    <a:pt x="485" y="3054"/>
                  </a:cubicBezTo>
                  <a:cubicBezTo>
                    <a:pt x="500" y="3054"/>
                    <a:pt x="515" y="3049"/>
                    <a:pt x="530" y="3036"/>
                  </a:cubicBezTo>
                  <a:cubicBezTo>
                    <a:pt x="786" y="2818"/>
                    <a:pt x="973" y="2552"/>
                    <a:pt x="1149" y="2277"/>
                  </a:cubicBezTo>
                  <a:cubicBezTo>
                    <a:pt x="1185" y="2459"/>
                    <a:pt x="1247" y="2631"/>
                    <a:pt x="1362" y="2772"/>
                  </a:cubicBezTo>
                  <a:cubicBezTo>
                    <a:pt x="1516" y="2963"/>
                    <a:pt x="1718" y="3050"/>
                    <a:pt x="1926" y="3050"/>
                  </a:cubicBezTo>
                  <a:cubicBezTo>
                    <a:pt x="2115" y="3050"/>
                    <a:pt x="2309" y="2979"/>
                    <a:pt x="2477" y="2851"/>
                  </a:cubicBezTo>
                  <a:cubicBezTo>
                    <a:pt x="2876" y="2552"/>
                    <a:pt x="2915" y="2185"/>
                    <a:pt x="2833" y="1735"/>
                  </a:cubicBezTo>
                  <a:cubicBezTo>
                    <a:pt x="2827" y="1703"/>
                    <a:pt x="2802" y="1689"/>
                    <a:pt x="2776" y="1689"/>
                  </a:cubicBezTo>
                  <a:cubicBezTo>
                    <a:pt x="2747" y="1689"/>
                    <a:pt x="2716" y="1706"/>
                    <a:pt x="2707" y="1735"/>
                  </a:cubicBezTo>
                  <a:cubicBezTo>
                    <a:pt x="2609" y="2035"/>
                    <a:pt x="2214" y="2514"/>
                    <a:pt x="1914" y="2514"/>
                  </a:cubicBezTo>
                  <a:cubicBezTo>
                    <a:pt x="1786" y="2514"/>
                    <a:pt x="1674" y="2425"/>
                    <a:pt x="1613" y="2195"/>
                  </a:cubicBezTo>
                  <a:cubicBezTo>
                    <a:pt x="1567" y="2023"/>
                    <a:pt x="1555" y="1839"/>
                    <a:pt x="1546" y="1653"/>
                  </a:cubicBezTo>
                  <a:cubicBezTo>
                    <a:pt x="1882" y="1160"/>
                    <a:pt x="2297" y="715"/>
                    <a:pt x="2599" y="202"/>
                  </a:cubicBezTo>
                  <a:cubicBezTo>
                    <a:pt x="2652" y="110"/>
                    <a:pt x="2574" y="1"/>
                    <a:pt x="2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4" name="Google Shape;17424;p29"/>
            <p:cNvSpPr/>
            <p:nvPr/>
          </p:nvSpPr>
          <p:spPr>
            <a:xfrm>
              <a:off x="2893350" y="3091175"/>
              <a:ext cx="42900" cy="137625"/>
            </a:xfrm>
            <a:custGeom>
              <a:avLst/>
              <a:gdLst/>
              <a:ahLst/>
              <a:cxnLst/>
              <a:rect l="l" t="t" r="r" b="b"/>
              <a:pathLst>
                <a:path w="1716" h="5505" extrusionOk="0">
                  <a:moveTo>
                    <a:pt x="39" y="0"/>
                  </a:moveTo>
                  <a:cubicBezTo>
                    <a:pt x="19" y="0"/>
                    <a:pt x="0" y="16"/>
                    <a:pt x="8" y="38"/>
                  </a:cubicBezTo>
                  <a:cubicBezTo>
                    <a:pt x="261" y="742"/>
                    <a:pt x="833" y="1232"/>
                    <a:pt x="1073" y="1947"/>
                  </a:cubicBezTo>
                  <a:cubicBezTo>
                    <a:pt x="1444" y="3058"/>
                    <a:pt x="732" y="4377"/>
                    <a:pt x="469" y="5446"/>
                  </a:cubicBezTo>
                  <a:cubicBezTo>
                    <a:pt x="462" y="5480"/>
                    <a:pt x="489" y="5504"/>
                    <a:pt x="516" y="5504"/>
                  </a:cubicBezTo>
                  <a:cubicBezTo>
                    <a:pt x="531" y="5504"/>
                    <a:pt x="545" y="5498"/>
                    <a:pt x="555" y="5482"/>
                  </a:cubicBezTo>
                  <a:cubicBezTo>
                    <a:pt x="1217" y="4469"/>
                    <a:pt x="1716" y="3453"/>
                    <a:pt x="1609" y="2213"/>
                  </a:cubicBezTo>
                  <a:cubicBezTo>
                    <a:pt x="1526" y="1245"/>
                    <a:pt x="732" y="604"/>
                    <a:pt x="61" y="8"/>
                  </a:cubicBezTo>
                  <a:cubicBezTo>
                    <a:pt x="55" y="3"/>
                    <a:pt x="47" y="0"/>
                    <a:pt x="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5" name="Google Shape;17425;p29"/>
            <p:cNvSpPr/>
            <p:nvPr/>
          </p:nvSpPr>
          <p:spPr>
            <a:xfrm>
              <a:off x="2971625" y="3147800"/>
              <a:ext cx="71500" cy="14950"/>
            </a:xfrm>
            <a:custGeom>
              <a:avLst/>
              <a:gdLst/>
              <a:ahLst/>
              <a:cxnLst/>
              <a:rect l="l" t="t" r="r" b="b"/>
              <a:pathLst>
                <a:path w="2860" h="598" extrusionOk="0">
                  <a:moveTo>
                    <a:pt x="782" y="1"/>
                  </a:moveTo>
                  <a:cubicBezTo>
                    <a:pt x="525" y="1"/>
                    <a:pt x="272" y="22"/>
                    <a:pt x="40" y="106"/>
                  </a:cubicBezTo>
                  <a:cubicBezTo>
                    <a:pt x="11" y="115"/>
                    <a:pt x="1" y="151"/>
                    <a:pt x="22" y="173"/>
                  </a:cubicBezTo>
                  <a:cubicBezTo>
                    <a:pt x="347" y="468"/>
                    <a:pt x="770" y="476"/>
                    <a:pt x="1190" y="517"/>
                  </a:cubicBezTo>
                  <a:cubicBezTo>
                    <a:pt x="1441" y="542"/>
                    <a:pt x="1779" y="598"/>
                    <a:pt x="2098" y="598"/>
                  </a:cubicBezTo>
                  <a:cubicBezTo>
                    <a:pt x="2358" y="598"/>
                    <a:pt x="2604" y="561"/>
                    <a:pt x="2780" y="440"/>
                  </a:cubicBezTo>
                  <a:cubicBezTo>
                    <a:pt x="2842" y="396"/>
                    <a:pt x="2860" y="309"/>
                    <a:pt x="2803" y="252"/>
                  </a:cubicBezTo>
                  <a:cubicBezTo>
                    <a:pt x="2605" y="50"/>
                    <a:pt x="2318" y="16"/>
                    <a:pt x="2031" y="16"/>
                  </a:cubicBezTo>
                  <a:cubicBezTo>
                    <a:pt x="1884" y="16"/>
                    <a:pt x="1736" y="25"/>
                    <a:pt x="1601" y="25"/>
                  </a:cubicBezTo>
                  <a:cubicBezTo>
                    <a:pt x="1593" y="25"/>
                    <a:pt x="1585" y="25"/>
                    <a:pt x="1577" y="25"/>
                  </a:cubicBezTo>
                  <a:cubicBezTo>
                    <a:pt x="1323" y="24"/>
                    <a:pt x="1050" y="1"/>
                    <a:pt x="7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6" name="Google Shape;17426;p29"/>
            <p:cNvSpPr/>
            <p:nvPr/>
          </p:nvSpPr>
          <p:spPr>
            <a:xfrm>
              <a:off x="2976175" y="3168625"/>
              <a:ext cx="60800" cy="15100"/>
            </a:xfrm>
            <a:custGeom>
              <a:avLst/>
              <a:gdLst/>
              <a:ahLst/>
              <a:cxnLst/>
              <a:rect l="l" t="t" r="r" b="b"/>
              <a:pathLst>
                <a:path w="2432" h="604" extrusionOk="0">
                  <a:moveTo>
                    <a:pt x="184" y="0"/>
                  </a:moveTo>
                  <a:cubicBezTo>
                    <a:pt x="136" y="0"/>
                    <a:pt x="89" y="5"/>
                    <a:pt x="43" y="19"/>
                  </a:cubicBezTo>
                  <a:cubicBezTo>
                    <a:pt x="19" y="25"/>
                    <a:pt x="1" y="48"/>
                    <a:pt x="1" y="75"/>
                  </a:cubicBezTo>
                  <a:cubicBezTo>
                    <a:pt x="34" y="498"/>
                    <a:pt x="720" y="604"/>
                    <a:pt x="1358" y="604"/>
                  </a:cubicBezTo>
                  <a:cubicBezTo>
                    <a:pt x="1784" y="604"/>
                    <a:pt x="2190" y="557"/>
                    <a:pt x="2365" y="526"/>
                  </a:cubicBezTo>
                  <a:cubicBezTo>
                    <a:pt x="2420" y="516"/>
                    <a:pt x="2432" y="440"/>
                    <a:pt x="2396" y="404"/>
                  </a:cubicBezTo>
                  <a:cubicBezTo>
                    <a:pt x="2107" y="98"/>
                    <a:pt x="1692" y="60"/>
                    <a:pt x="1293" y="52"/>
                  </a:cubicBezTo>
                  <a:cubicBezTo>
                    <a:pt x="1042" y="45"/>
                    <a:pt x="790" y="48"/>
                    <a:pt x="539" y="35"/>
                  </a:cubicBezTo>
                  <a:cubicBezTo>
                    <a:pt x="422" y="31"/>
                    <a:pt x="301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7" name="Google Shape;17427;p29"/>
            <p:cNvSpPr/>
            <p:nvPr/>
          </p:nvSpPr>
          <p:spPr>
            <a:xfrm>
              <a:off x="3234100" y="3002675"/>
              <a:ext cx="77125" cy="126450"/>
            </a:xfrm>
            <a:custGeom>
              <a:avLst/>
              <a:gdLst/>
              <a:ahLst/>
              <a:cxnLst/>
              <a:rect l="l" t="t" r="r" b="b"/>
              <a:pathLst>
                <a:path w="3085" h="5058" extrusionOk="0">
                  <a:moveTo>
                    <a:pt x="2796" y="1"/>
                  </a:moveTo>
                  <a:cubicBezTo>
                    <a:pt x="2715" y="1"/>
                    <a:pt x="2631" y="35"/>
                    <a:pt x="2576" y="112"/>
                  </a:cubicBezTo>
                  <a:cubicBezTo>
                    <a:pt x="1806" y="1158"/>
                    <a:pt x="807" y="2010"/>
                    <a:pt x="48" y="3050"/>
                  </a:cubicBezTo>
                  <a:cubicBezTo>
                    <a:pt x="0" y="3115"/>
                    <a:pt x="66" y="3177"/>
                    <a:pt x="130" y="3177"/>
                  </a:cubicBezTo>
                  <a:cubicBezTo>
                    <a:pt x="143" y="3177"/>
                    <a:pt x="156" y="3175"/>
                    <a:pt x="168" y="3169"/>
                  </a:cubicBezTo>
                  <a:cubicBezTo>
                    <a:pt x="978" y="2789"/>
                    <a:pt x="1649" y="2090"/>
                    <a:pt x="2238" y="1358"/>
                  </a:cubicBezTo>
                  <a:lnTo>
                    <a:pt x="2238" y="1358"/>
                  </a:lnTo>
                  <a:cubicBezTo>
                    <a:pt x="1985" y="2492"/>
                    <a:pt x="1849" y="3640"/>
                    <a:pt x="1770" y="4808"/>
                  </a:cubicBezTo>
                  <a:cubicBezTo>
                    <a:pt x="1759" y="4974"/>
                    <a:pt x="1882" y="5057"/>
                    <a:pt x="2012" y="5057"/>
                  </a:cubicBezTo>
                  <a:cubicBezTo>
                    <a:pt x="2141" y="5057"/>
                    <a:pt x="2276" y="4974"/>
                    <a:pt x="2287" y="4808"/>
                  </a:cubicBezTo>
                  <a:cubicBezTo>
                    <a:pt x="2390" y="3279"/>
                    <a:pt x="2599" y="1775"/>
                    <a:pt x="3030" y="302"/>
                  </a:cubicBezTo>
                  <a:cubicBezTo>
                    <a:pt x="3084" y="116"/>
                    <a:pt x="2944" y="1"/>
                    <a:pt x="27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8" name="Google Shape;17428;p29"/>
            <p:cNvSpPr/>
            <p:nvPr/>
          </p:nvSpPr>
          <p:spPr>
            <a:xfrm>
              <a:off x="3078700" y="3165450"/>
              <a:ext cx="438075" cy="15050"/>
            </a:xfrm>
            <a:custGeom>
              <a:avLst/>
              <a:gdLst/>
              <a:ahLst/>
              <a:cxnLst/>
              <a:rect l="l" t="t" r="r" b="b"/>
              <a:pathLst>
                <a:path w="17523" h="602" extrusionOk="0">
                  <a:moveTo>
                    <a:pt x="15563" y="0"/>
                  </a:moveTo>
                  <a:cubicBezTo>
                    <a:pt x="14861" y="0"/>
                    <a:pt x="14155" y="34"/>
                    <a:pt x="13467" y="36"/>
                  </a:cubicBezTo>
                  <a:cubicBezTo>
                    <a:pt x="11904" y="39"/>
                    <a:pt x="10342" y="43"/>
                    <a:pt x="8779" y="46"/>
                  </a:cubicBezTo>
                  <a:cubicBezTo>
                    <a:pt x="7317" y="49"/>
                    <a:pt x="5855" y="54"/>
                    <a:pt x="4394" y="59"/>
                  </a:cubicBezTo>
                  <a:cubicBezTo>
                    <a:pt x="4382" y="59"/>
                    <a:pt x="4370" y="59"/>
                    <a:pt x="4358" y="59"/>
                  </a:cubicBezTo>
                  <a:cubicBezTo>
                    <a:pt x="3673" y="59"/>
                    <a:pt x="2942" y="14"/>
                    <a:pt x="2215" y="14"/>
                  </a:cubicBezTo>
                  <a:cubicBezTo>
                    <a:pt x="1466" y="14"/>
                    <a:pt x="723" y="62"/>
                    <a:pt x="42" y="257"/>
                  </a:cubicBezTo>
                  <a:cubicBezTo>
                    <a:pt x="1" y="269"/>
                    <a:pt x="1" y="325"/>
                    <a:pt x="42" y="338"/>
                  </a:cubicBezTo>
                  <a:cubicBezTo>
                    <a:pt x="694" y="525"/>
                    <a:pt x="1402" y="569"/>
                    <a:pt x="2114" y="569"/>
                  </a:cubicBezTo>
                  <a:cubicBezTo>
                    <a:pt x="2742" y="569"/>
                    <a:pt x="3373" y="535"/>
                    <a:pt x="3970" y="535"/>
                  </a:cubicBezTo>
                  <a:cubicBezTo>
                    <a:pt x="3990" y="535"/>
                    <a:pt x="4009" y="535"/>
                    <a:pt x="4028" y="535"/>
                  </a:cubicBezTo>
                  <a:cubicBezTo>
                    <a:pt x="5611" y="540"/>
                    <a:pt x="7196" y="545"/>
                    <a:pt x="8779" y="548"/>
                  </a:cubicBezTo>
                  <a:cubicBezTo>
                    <a:pt x="10222" y="551"/>
                    <a:pt x="11668" y="554"/>
                    <a:pt x="13111" y="558"/>
                  </a:cubicBezTo>
                  <a:cubicBezTo>
                    <a:pt x="13883" y="559"/>
                    <a:pt x="14676" y="602"/>
                    <a:pt x="15464" y="602"/>
                  </a:cubicBezTo>
                  <a:cubicBezTo>
                    <a:pt x="16098" y="602"/>
                    <a:pt x="16728" y="574"/>
                    <a:pt x="17342" y="477"/>
                  </a:cubicBezTo>
                  <a:cubicBezTo>
                    <a:pt x="17522" y="449"/>
                    <a:pt x="17522" y="144"/>
                    <a:pt x="17342" y="116"/>
                  </a:cubicBezTo>
                  <a:cubicBezTo>
                    <a:pt x="16760" y="25"/>
                    <a:pt x="16163" y="0"/>
                    <a:pt x="15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29" name="Google Shape;17429;p29"/>
            <p:cNvSpPr/>
            <p:nvPr/>
          </p:nvSpPr>
          <p:spPr>
            <a:xfrm>
              <a:off x="3068250" y="3201200"/>
              <a:ext cx="475550" cy="148375"/>
            </a:xfrm>
            <a:custGeom>
              <a:avLst/>
              <a:gdLst/>
              <a:ahLst/>
              <a:cxnLst/>
              <a:rect l="l" t="t" r="r" b="b"/>
              <a:pathLst>
                <a:path w="19022" h="5935" extrusionOk="0">
                  <a:moveTo>
                    <a:pt x="18949" y="50"/>
                  </a:moveTo>
                  <a:cubicBezTo>
                    <a:pt x="16401" y="73"/>
                    <a:pt x="13751" y="0"/>
                    <a:pt x="11219" y="299"/>
                  </a:cubicBezTo>
                  <a:cubicBezTo>
                    <a:pt x="9529" y="499"/>
                    <a:pt x="7818" y="673"/>
                    <a:pt x="6111" y="673"/>
                  </a:cubicBezTo>
                  <a:cubicBezTo>
                    <a:pt x="5340" y="673"/>
                    <a:pt x="4571" y="638"/>
                    <a:pt x="3805" y="553"/>
                  </a:cubicBezTo>
                  <a:cubicBezTo>
                    <a:pt x="3799" y="553"/>
                    <a:pt x="3794" y="552"/>
                    <a:pt x="3789" y="552"/>
                  </a:cubicBezTo>
                  <a:cubicBezTo>
                    <a:pt x="3695" y="552"/>
                    <a:pt x="3624" y="635"/>
                    <a:pt x="3595" y="714"/>
                  </a:cubicBezTo>
                  <a:cubicBezTo>
                    <a:pt x="3055" y="2126"/>
                    <a:pt x="2911" y="3957"/>
                    <a:pt x="2020" y="5230"/>
                  </a:cubicBezTo>
                  <a:cubicBezTo>
                    <a:pt x="1895" y="4246"/>
                    <a:pt x="2187" y="3286"/>
                    <a:pt x="2291" y="2295"/>
                  </a:cubicBezTo>
                  <a:cubicBezTo>
                    <a:pt x="2302" y="2182"/>
                    <a:pt x="2190" y="2102"/>
                    <a:pt x="2090" y="2095"/>
                  </a:cubicBezTo>
                  <a:cubicBezTo>
                    <a:pt x="1942" y="2085"/>
                    <a:pt x="1795" y="2080"/>
                    <a:pt x="1650" y="2080"/>
                  </a:cubicBezTo>
                  <a:cubicBezTo>
                    <a:pt x="1114" y="2080"/>
                    <a:pt x="595" y="2153"/>
                    <a:pt x="73" y="2328"/>
                  </a:cubicBezTo>
                  <a:cubicBezTo>
                    <a:pt x="1" y="2349"/>
                    <a:pt x="15" y="2454"/>
                    <a:pt x="91" y="2456"/>
                  </a:cubicBezTo>
                  <a:cubicBezTo>
                    <a:pt x="228" y="2462"/>
                    <a:pt x="365" y="2464"/>
                    <a:pt x="501" y="2464"/>
                  </a:cubicBezTo>
                  <a:cubicBezTo>
                    <a:pt x="748" y="2464"/>
                    <a:pt x="993" y="2458"/>
                    <a:pt x="1239" y="2458"/>
                  </a:cubicBezTo>
                  <a:cubicBezTo>
                    <a:pt x="1447" y="2458"/>
                    <a:pt x="1655" y="2462"/>
                    <a:pt x="1864" y="2479"/>
                  </a:cubicBezTo>
                  <a:cubicBezTo>
                    <a:pt x="1708" y="3598"/>
                    <a:pt x="1403" y="4653"/>
                    <a:pt x="1695" y="5780"/>
                  </a:cubicBezTo>
                  <a:cubicBezTo>
                    <a:pt x="1720" y="5875"/>
                    <a:pt x="1814" y="5935"/>
                    <a:pt x="1907" y="5935"/>
                  </a:cubicBezTo>
                  <a:cubicBezTo>
                    <a:pt x="1959" y="5935"/>
                    <a:pt x="2011" y="5916"/>
                    <a:pt x="2049" y="5873"/>
                  </a:cubicBezTo>
                  <a:cubicBezTo>
                    <a:pt x="2889" y="4953"/>
                    <a:pt x="3178" y="3617"/>
                    <a:pt x="3504" y="2451"/>
                  </a:cubicBezTo>
                  <a:cubicBezTo>
                    <a:pt x="3596" y="2123"/>
                    <a:pt x="3690" y="1797"/>
                    <a:pt x="3792" y="1470"/>
                  </a:cubicBezTo>
                  <a:cubicBezTo>
                    <a:pt x="3900" y="1117"/>
                    <a:pt x="3923" y="1032"/>
                    <a:pt x="4155" y="1032"/>
                  </a:cubicBezTo>
                  <a:cubicBezTo>
                    <a:pt x="4221" y="1032"/>
                    <a:pt x="4305" y="1039"/>
                    <a:pt x="4412" y="1049"/>
                  </a:cubicBezTo>
                  <a:cubicBezTo>
                    <a:pt x="4923" y="1094"/>
                    <a:pt x="5437" y="1110"/>
                    <a:pt x="5951" y="1110"/>
                  </a:cubicBezTo>
                  <a:cubicBezTo>
                    <a:pt x="6411" y="1110"/>
                    <a:pt x="6871" y="1097"/>
                    <a:pt x="7330" y="1080"/>
                  </a:cubicBezTo>
                  <a:cubicBezTo>
                    <a:pt x="9208" y="1008"/>
                    <a:pt x="11065" y="702"/>
                    <a:pt x="12943" y="634"/>
                  </a:cubicBezTo>
                  <a:cubicBezTo>
                    <a:pt x="14956" y="560"/>
                    <a:pt x="17012" y="732"/>
                    <a:pt x="18964" y="158"/>
                  </a:cubicBezTo>
                  <a:cubicBezTo>
                    <a:pt x="19021" y="141"/>
                    <a:pt x="19011" y="50"/>
                    <a:pt x="18949" y="5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0" name="Google Shape;17430;p29"/>
            <p:cNvSpPr/>
            <p:nvPr/>
          </p:nvSpPr>
          <p:spPr>
            <a:xfrm>
              <a:off x="3184800" y="3263200"/>
              <a:ext cx="68525" cy="87550"/>
            </a:xfrm>
            <a:custGeom>
              <a:avLst/>
              <a:gdLst/>
              <a:ahLst/>
              <a:cxnLst/>
              <a:rect l="l" t="t" r="r" b="b"/>
              <a:pathLst>
                <a:path w="2741" h="3502" extrusionOk="0">
                  <a:moveTo>
                    <a:pt x="832" y="0"/>
                  </a:moveTo>
                  <a:cubicBezTo>
                    <a:pt x="551" y="0"/>
                    <a:pt x="243" y="150"/>
                    <a:pt x="30" y="444"/>
                  </a:cubicBezTo>
                  <a:cubicBezTo>
                    <a:pt x="0" y="486"/>
                    <a:pt x="37" y="559"/>
                    <a:pt x="89" y="559"/>
                  </a:cubicBezTo>
                  <a:cubicBezTo>
                    <a:pt x="91" y="559"/>
                    <a:pt x="93" y="559"/>
                    <a:pt x="96" y="558"/>
                  </a:cubicBezTo>
                  <a:cubicBezTo>
                    <a:pt x="286" y="533"/>
                    <a:pt x="556" y="396"/>
                    <a:pt x="778" y="396"/>
                  </a:cubicBezTo>
                  <a:cubicBezTo>
                    <a:pt x="843" y="396"/>
                    <a:pt x="903" y="408"/>
                    <a:pt x="957" y="437"/>
                  </a:cubicBezTo>
                  <a:cubicBezTo>
                    <a:pt x="1162" y="549"/>
                    <a:pt x="1031" y="1092"/>
                    <a:pt x="998" y="1251"/>
                  </a:cubicBezTo>
                  <a:cubicBezTo>
                    <a:pt x="865" y="1910"/>
                    <a:pt x="585" y="2584"/>
                    <a:pt x="183" y="3127"/>
                  </a:cubicBezTo>
                  <a:cubicBezTo>
                    <a:pt x="73" y="3275"/>
                    <a:pt x="222" y="3476"/>
                    <a:pt x="385" y="3476"/>
                  </a:cubicBezTo>
                  <a:cubicBezTo>
                    <a:pt x="405" y="3476"/>
                    <a:pt x="424" y="3473"/>
                    <a:pt x="444" y="3467"/>
                  </a:cubicBezTo>
                  <a:cubicBezTo>
                    <a:pt x="574" y="3426"/>
                    <a:pt x="709" y="3411"/>
                    <a:pt x="847" y="3411"/>
                  </a:cubicBezTo>
                  <a:cubicBezTo>
                    <a:pt x="1188" y="3411"/>
                    <a:pt x="1543" y="3501"/>
                    <a:pt x="1865" y="3501"/>
                  </a:cubicBezTo>
                  <a:cubicBezTo>
                    <a:pt x="2205" y="3501"/>
                    <a:pt x="2508" y="3401"/>
                    <a:pt x="2720" y="2990"/>
                  </a:cubicBezTo>
                  <a:cubicBezTo>
                    <a:pt x="2741" y="2950"/>
                    <a:pt x="2712" y="2897"/>
                    <a:pt x="2667" y="2897"/>
                  </a:cubicBezTo>
                  <a:cubicBezTo>
                    <a:pt x="2662" y="2897"/>
                    <a:pt x="2656" y="2897"/>
                    <a:pt x="2650" y="2899"/>
                  </a:cubicBezTo>
                  <a:cubicBezTo>
                    <a:pt x="2419" y="2977"/>
                    <a:pt x="2185" y="3000"/>
                    <a:pt x="1950" y="3000"/>
                  </a:cubicBezTo>
                  <a:cubicBezTo>
                    <a:pt x="1609" y="3000"/>
                    <a:pt x="1266" y="2951"/>
                    <a:pt x="924" y="2951"/>
                  </a:cubicBezTo>
                  <a:cubicBezTo>
                    <a:pt x="902" y="2951"/>
                    <a:pt x="880" y="2951"/>
                    <a:pt x="859" y="2952"/>
                  </a:cubicBezTo>
                  <a:cubicBezTo>
                    <a:pt x="1252" y="2305"/>
                    <a:pt x="1520" y="1520"/>
                    <a:pt x="1523" y="795"/>
                  </a:cubicBezTo>
                  <a:cubicBezTo>
                    <a:pt x="1527" y="261"/>
                    <a:pt x="1203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1" name="Google Shape;17431;p29"/>
            <p:cNvSpPr/>
            <p:nvPr/>
          </p:nvSpPr>
          <p:spPr>
            <a:xfrm>
              <a:off x="3262375" y="3257975"/>
              <a:ext cx="116900" cy="89900"/>
            </a:xfrm>
            <a:custGeom>
              <a:avLst/>
              <a:gdLst/>
              <a:ahLst/>
              <a:cxnLst/>
              <a:rect l="l" t="t" r="r" b="b"/>
              <a:pathLst>
                <a:path w="4676" h="3596" extrusionOk="0">
                  <a:moveTo>
                    <a:pt x="1262" y="0"/>
                  </a:moveTo>
                  <a:cubicBezTo>
                    <a:pt x="751" y="0"/>
                    <a:pt x="280" y="191"/>
                    <a:pt x="36" y="728"/>
                  </a:cubicBezTo>
                  <a:cubicBezTo>
                    <a:pt x="0" y="806"/>
                    <a:pt x="56" y="907"/>
                    <a:pt x="134" y="907"/>
                  </a:cubicBezTo>
                  <a:cubicBezTo>
                    <a:pt x="153" y="907"/>
                    <a:pt x="174" y="901"/>
                    <a:pt x="195" y="887"/>
                  </a:cubicBezTo>
                  <a:cubicBezTo>
                    <a:pt x="564" y="645"/>
                    <a:pt x="902" y="559"/>
                    <a:pt x="1232" y="559"/>
                  </a:cubicBezTo>
                  <a:cubicBezTo>
                    <a:pt x="1379" y="559"/>
                    <a:pt x="1524" y="576"/>
                    <a:pt x="1670" y="603"/>
                  </a:cubicBezTo>
                  <a:cubicBezTo>
                    <a:pt x="1599" y="866"/>
                    <a:pt x="1656" y="1273"/>
                    <a:pt x="1661" y="1433"/>
                  </a:cubicBezTo>
                  <a:cubicBezTo>
                    <a:pt x="1678" y="1975"/>
                    <a:pt x="1647" y="2549"/>
                    <a:pt x="1734" y="3084"/>
                  </a:cubicBezTo>
                  <a:cubicBezTo>
                    <a:pt x="1745" y="3151"/>
                    <a:pt x="1817" y="3221"/>
                    <a:pt x="1883" y="3235"/>
                  </a:cubicBezTo>
                  <a:cubicBezTo>
                    <a:pt x="1902" y="3239"/>
                    <a:pt x="1921" y="3241"/>
                    <a:pt x="1940" y="3241"/>
                  </a:cubicBezTo>
                  <a:cubicBezTo>
                    <a:pt x="1960" y="3241"/>
                    <a:pt x="1979" y="3239"/>
                    <a:pt x="1998" y="3235"/>
                  </a:cubicBezTo>
                  <a:cubicBezTo>
                    <a:pt x="2096" y="3208"/>
                    <a:pt x="2147" y="3123"/>
                    <a:pt x="2155" y="3028"/>
                  </a:cubicBezTo>
                  <a:cubicBezTo>
                    <a:pt x="2173" y="2815"/>
                    <a:pt x="2137" y="1328"/>
                    <a:pt x="1999" y="679"/>
                  </a:cubicBezTo>
                  <a:lnTo>
                    <a:pt x="1999" y="679"/>
                  </a:lnTo>
                  <a:cubicBezTo>
                    <a:pt x="2217" y="738"/>
                    <a:pt x="2447" y="807"/>
                    <a:pt x="2685" y="874"/>
                  </a:cubicBezTo>
                  <a:cubicBezTo>
                    <a:pt x="2603" y="1269"/>
                    <a:pt x="2618" y="1714"/>
                    <a:pt x="2639" y="2091"/>
                  </a:cubicBezTo>
                  <a:cubicBezTo>
                    <a:pt x="2662" y="2503"/>
                    <a:pt x="2839" y="2938"/>
                    <a:pt x="3105" y="3254"/>
                  </a:cubicBezTo>
                  <a:cubicBezTo>
                    <a:pt x="3255" y="3434"/>
                    <a:pt x="3459" y="3595"/>
                    <a:pt x="3690" y="3595"/>
                  </a:cubicBezTo>
                  <a:cubicBezTo>
                    <a:pt x="3746" y="3595"/>
                    <a:pt x="3804" y="3586"/>
                    <a:pt x="3863" y="3564"/>
                  </a:cubicBezTo>
                  <a:cubicBezTo>
                    <a:pt x="4212" y="3438"/>
                    <a:pt x="4384" y="2969"/>
                    <a:pt x="4194" y="2657"/>
                  </a:cubicBezTo>
                  <a:cubicBezTo>
                    <a:pt x="4182" y="2635"/>
                    <a:pt x="4159" y="2624"/>
                    <a:pt x="4136" y="2624"/>
                  </a:cubicBezTo>
                  <a:cubicBezTo>
                    <a:pt x="4124" y="2624"/>
                    <a:pt x="4112" y="2627"/>
                    <a:pt x="4101" y="2633"/>
                  </a:cubicBezTo>
                  <a:cubicBezTo>
                    <a:pt x="3933" y="2736"/>
                    <a:pt x="3838" y="3064"/>
                    <a:pt x="3684" y="3120"/>
                  </a:cubicBezTo>
                  <a:cubicBezTo>
                    <a:pt x="3676" y="3123"/>
                    <a:pt x="3668" y="3124"/>
                    <a:pt x="3659" y="3124"/>
                  </a:cubicBezTo>
                  <a:cubicBezTo>
                    <a:pt x="3511" y="3124"/>
                    <a:pt x="3294" y="2690"/>
                    <a:pt x="3251" y="2605"/>
                  </a:cubicBezTo>
                  <a:cubicBezTo>
                    <a:pt x="2987" y="2093"/>
                    <a:pt x="3154" y="1519"/>
                    <a:pt x="3110" y="982"/>
                  </a:cubicBezTo>
                  <a:lnTo>
                    <a:pt x="3110" y="982"/>
                  </a:lnTo>
                  <a:cubicBezTo>
                    <a:pt x="3208" y="998"/>
                    <a:pt x="3322" y="1008"/>
                    <a:pt x="3442" y="1008"/>
                  </a:cubicBezTo>
                  <a:cubicBezTo>
                    <a:pt x="3993" y="1008"/>
                    <a:pt x="4676" y="814"/>
                    <a:pt x="4596" y="216"/>
                  </a:cubicBezTo>
                  <a:cubicBezTo>
                    <a:pt x="4591" y="177"/>
                    <a:pt x="4566" y="135"/>
                    <a:pt x="4523" y="135"/>
                  </a:cubicBezTo>
                  <a:cubicBezTo>
                    <a:pt x="4521" y="135"/>
                    <a:pt x="4518" y="136"/>
                    <a:pt x="4516" y="136"/>
                  </a:cubicBezTo>
                  <a:cubicBezTo>
                    <a:pt x="4111" y="173"/>
                    <a:pt x="3866" y="495"/>
                    <a:pt x="3425" y="495"/>
                  </a:cubicBezTo>
                  <a:cubicBezTo>
                    <a:pt x="3419" y="495"/>
                    <a:pt x="3414" y="495"/>
                    <a:pt x="3408" y="495"/>
                  </a:cubicBezTo>
                  <a:cubicBezTo>
                    <a:pt x="2944" y="487"/>
                    <a:pt x="2459" y="251"/>
                    <a:pt x="2019" y="119"/>
                  </a:cubicBezTo>
                  <a:cubicBezTo>
                    <a:pt x="1772" y="46"/>
                    <a:pt x="1512" y="0"/>
                    <a:pt x="1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2" name="Google Shape;17432;p29"/>
            <p:cNvSpPr/>
            <p:nvPr/>
          </p:nvSpPr>
          <p:spPr>
            <a:xfrm>
              <a:off x="3399075" y="3249900"/>
              <a:ext cx="93300" cy="100075"/>
            </a:xfrm>
            <a:custGeom>
              <a:avLst/>
              <a:gdLst/>
              <a:ahLst/>
              <a:cxnLst/>
              <a:rect l="l" t="t" r="r" b="b"/>
              <a:pathLst>
                <a:path w="3732" h="4003" extrusionOk="0">
                  <a:moveTo>
                    <a:pt x="2045" y="1773"/>
                  </a:moveTo>
                  <a:cubicBezTo>
                    <a:pt x="2432" y="1773"/>
                    <a:pt x="2754" y="1940"/>
                    <a:pt x="2798" y="2418"/>
                  </a:cubicBezTo>
                  <a:cubicBezTo>
                    <a:pt x="2861" y="3118"/>
                    <a:pt x="2383" y="3455"/>
                    <a:pt x="1862" y="3455"/>
                  </a:cubicBezTo>
                  <a:cubicBezTo>
                    <a:pt x="1450" y="3455"/>
                    <a:pt x="1012" y="3245"/>
                    <a:pt x="793" y="2837"/>
                  </a:cubicBezTo>
                  <a:cubicBezTo>
                    <a:pt x="698" y="2665"/>
                    <a:pt x="670" y="2463"/>
                    <a:pt x="714" y="2272"/>
                  </a:cubicBezTo>
                  <a:cubicBezTo>
                    <a:pt x="987" y="2029"/>
                    <a:pt x="1565" y="1773"/>
                    <a:pt x="2045" y="1773"/>
                  </a:cubicBezTo>
                  <a:close/>
                  <a:moveTo>
                    <a:pt x="1180" y="1"/>
                  </a:moveTo>
                  <a:cubicBezTo>
                    <a:pt x="982" y="1"/>
                    <a:pt x="763" y="87"/>
                    <a:pt x="593" y="273"/>
                  </a:cubicBezTo>
                  <a:cubicBezTo>
                    <a:pt x="541" y="331"/>
                    <a:pt x="560" y="429"/>
                    <a:pt x="639" y="451"/>
                  </a:cubicBezTo>
                  <a:cubicBezTo>
                    <a:pt x="762" y="480"/>
                    <a:pt x="888" y="500"/>
                    <a:pt x="1015" y="505"/>
                  </a:cubicBezTo>
                  <a:cubicBezTo>
                    <a:pt x="1043" y="502"/>
                    <a:pt x="1071" y="501"/>
                    <a:pt x="1100" y="501"/>
                  </a:cubicBezTo>
                  <a:cubicBezTo>
                    <a:pt x="1123" y="501"/>
                    <a:pt x="1146" y="502"/>
                    <a:pt x="1169" y="503"/>
                  </a:cubicBezTo>
                  <a:cubicBezTo>
                    <a:pt x="1134" y="670"/>
                    <a:pt x="960" y="879"/>
                    <a:pt x="878" y="997"/>
                  </a:cubicBezTo>
                  <a:cubicBezTo>
                    <a:pt x="642" y="1346"/>
                    <a:pt x="283" y="1681"/>
                    <a:pt x="198" y="2106"/>
                  </a:cubicBezTo>
                  <a:cubicBezTo>
                    <a:pt x="0" y="3098"/>
                    <a:pt x="858" y="4002"/>
                    <a:pt x="1825" y="4002"/>
                  </a:cubicBezTo>
                  <a:cubicBezTo>
                    <a:pt x="1910" y="4002"/>
                    <a:pt x="1996" y="3995"/>
                    <a:pt x="2082" y="3981"/>
                  </a:cubicBezTo>
                  <a:cubicBezTo>
                    <a:pt x="3065" y="3812"/>
                    <a:pt x="3731" y="2444"/>
                    <a:pt x="2949" y="1681"/>
                  </a:cubicBezTo>
                  <a:cubicBezTo>
                    <a:pt x="2707" y="1445"/>
                    <a:pt x="2344" y="1331"/>
                    <a:pt x="1975" y="1331"/>
                  </a:cubicBezTo>
                  <a:cubicBezTo>
                    <a:pt x="1644" y="1331"/>
                    <a:pt x="1308" y="1424"/>
                    <a:pt x="1052" y="1604"/>
                  </a:cubicBezTo>
                  <a:cubicBezTo>
                    <a:pt x="1256" y="1320"/>
                    <a:pt x="1492" y="1048"/>
                    <a:pt x="1612" y="785"/>
                  </a:cubicBezTo>
                  <a:cubicBezTo>
                    <a:pt x="1838" y="294"/>
                    <a:pt x="1546" y="1"/>
                    <a:pt x="11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3" name="Google Shape;17433;p29"/>
            <p:cNvSpPr/>
            <p:nvPr/>
          </p:nvSpPr>
          <p:spPr>
            <a:xfrm>
              <a:off x="3496925" y="3241650"/>
              <a:ext cx="58550" cy="41225"/>
            </a:xfrm>
            <a:custGeom>
              <a:avLst/>
              <a:gdLst/>
              <a:ahLst/>
              <a:cxnLst/>
              <a:rect l="l" t="t" r="r" b="b"/>
              <a:pathLst>
                <a:path w="2342" h="1649" extrusionOk="0">
                  <a:moveTo>
                    <a:pt x="579" y="0"/>
                  </a:moveTo>
                  <a:cubicBezTo>
                    <a:pt x="346" y="0"/>
                    <a:pt x="110" y="142"/>
                    <a:pt x="17" y="374"/>
                  </a:cubicBezTo>
                  <a:cubicBezTo>
                    <a:pt x="1" y="418"/>
                    <a:pt x="45" y="464"/>
                    <a:pt x="86" y="464"/>
                  </a:cubicBezTo>
                  <a:cubicBezTo>
                    <a:pt x="87" y="464"/>
                    <a:pt x="88" y="464"/>
                    <a:pt x="89" y="464"/>
                  </a:cubicBezTo>
                  <a:cubicBezTo>
                    <a:pt x="197" y="464"/>
                    <a:pt x="360" y="410"/>
                    <a:pt x="494" y="410"/>
                  </a:cubicBezTo>
                  <a:cubicBezTo>
                    <a:pt x="574" y="410"/>
                    <a:pt x="643" y="429"/>
                    <a:pt x="685" y="490"/>
                  </a:cubicBezTo>
                  <a:cubicBezTo>
                    <a:pt x="856" y="738"/>
                    <a:pt x="462" y="1146"/>
                    <a:pt x="316" y="1289"/>
                  </a:cubicBezTo>
                  <a:cubicBezTo>
                    <a:pt x="163" y="1440"/>
                    <a:pt x="302" y="1649"/>
                    <a:pt x="483" y="1649"/>
                  </a:cubicBezTo>
                  <a:cubicBezTo>
                    <a:pt x="497" y="1649"/>
                    <a:pt x="510" y="1648"/>
                    <a:pt x="524" y="1645"/>
                  </a:cubicBezTo>
                  <a:cubicBezTo>
                    <a:pt x="857" y="1591"/>
                    <a:pt x="1192" y="1586"/>
                    <a:pt x="1526" y="1557"/>
                  </a:cubicBezTo>
                  <a:cubicBezTo>
                    <a:pt x="1786" y="1535"/>
                    <a:pt x="2037" y="1443"/>
                    <a:pt x="2291" y="1396"/>
                  </a:cubicBezTo>
                  <a:cubicBezTo>
                    <a:pt x="2342" y="1386"/>
                    <a:pt x="2342" y="1304"/>
                    <a:pt x="2291" y="1294"/>
                  </a:cubicBezTo>
                  <a:cubicBezTo>
                    <a:pt x="1982" y="1237"/>
                    <a:pt x="1689" y="1150"/>
                    <a:pt x="1372" y="1143"/>
                  </a:cubicBezTo>
                  <a:cubicBezTo>
                    <a:pt x="1238" y="1143"/>
                    <a:pt x="1103" y="1150"/>
                    <a:pt x="969" y="1165"/>
                  </a:cubicBezTo>
                  <a:cubicBezTo>
                    <a:pt x="1148" y="868"/>
                    <a:pt x="1228" y="523"/>
                    <a:pt x="1008" y="218"/>
                  </a:cubicBezTo>
                  <a:cubicBezTo>
                    <a:pt x="899" y="67"/>
                    <a:pt x="740" y="0"/>
                    <a:pt x="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4" name="Google Shape;17434;p29"/>
            <p:cNvSpPr/>
            <p:nvPr/>
          </p:nvSpPr>
          <p:spPr>
            <a:xfrm>
              <a:off x="3592875" y="3161525"/>
              <a:ext cx="23525" cy="23125"/>
            </a:xfrm>
            <a:custGeom>
              <a:avLst/>
              <a:gdLst/>
              <a:ahLst/>
              <a:cxnLst/>
              <a:rect l="l" t="t" r="r" b="b"/>
              <a:pathLst>
                <a:path w="941" h="925" extrusionOk="0">
                  <a:moveTo>
                    <a:pt x="602" y="1"/>
                  </a:moveTo>
                  <a:cubicBezTo>
                    <a:pt x="527" y="1"/>
                    <a:pt x="454" y="40"/>
                    <a:pt x="408" y="134"/>
                  </a:cubicBezTo>
                  <a:cubicBezTo>
                    <a:pt x="367" y="193"/>
                    <a:pt x="338" y="260"/>
                    <a:pt x="320" y="331"/>
                  </a:cubicBezTo>
                  <a:cubicBezTo>
                    <a:pt x="293" y="385"/>
                    <a:pt x="261" y="434"/>
                    <a:pt x="221" y="480"/>
                  </a:cubicBezTo>
                  <a:cubicBezTo>
                    <a:pt x="149" y="554"/>
                    <a:pt x="82" y="634"/>
                    <a:pt x="21" y="718"/>
                  </a:cubicBezTo>
                  <a:cubicBezTo>
                    <a:pt x="1" y="747"/>
                    <a:pt x="29" y="783"/>
                    <a:pt x="60" y="783"/>
                  </a:cubicBezTo>
                  <a:cubicBezTo>
                    <a:pt x="67" y="783"/>
                    <a:pt x="74" y="781"/>
                    <a:pt x="80" y="777"/>
                  </a:cubicBezTo>
                  <a:cubicBezTo>
                    <a:pt x="151" y="738"/>
                    <a:pt x="226" y="705"/>
                    <a:pt x="305" y="682"/>
                  </a:cubicBezTo>
                  <a:cubicBezTo>
                    <a:pt x="336" y="819"/>
                    <a:pt x="418" y="925"/>
                    <a:pt x="579" y="925"/>
                  </a:cubicBezTo>
                  <a:cubicBezTo>
                    <a:pt x="599" y="925"/>
                    <a:pt x="620" y="923"/>
                    <a:pt x="643" y="920"/>
                  </a:cubicBezTo>
                  <a:cubicBezTo>
                    <a:pt x="661" y="915"/>
                    <a:pt x="677" y="902"/>
                    <a:pt x="685" y="884"/>
                  </a:cubicBezTo>
                  <a:cubicBezTo>
                    <a:pt x="695" y="867"/>
                    <a:pt x="708" y="852"/>
                    <a:pt x="725" y="839"/>
                  </a:cubicBezTo>
                  <a:cubicBezTo>
                    <a:pt x="759" y="811"/>
                    <a:pt x="792" y="736"/>
                    <a:pt x="804" y="695"/>
                  </a:cubicBezTo>
                  <a:cubicBezTo>
                    <a:pt x="830" y="595"/>
                    <a:pt x="809" y="492"/>
                    <a:pt x="851" y="393"/>
                  </a:cubicBezTo>
                  <a:cubicBezTo>
                    <a:pt x="940" y="189"/>
                    <a:pt x="767" y="1"/>
                    <a:pt x="6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5" name="Google Shape;17435;p29"/>
            <p:cNvSpPr/>
            <p:nvPr/>
          </p:nvSpPr>
          <p:spPr>
            <a:xfrm>
              <a:off x="3678050" y="3116450"/>
              <a:ext cx="90550" cy="120775"/>
            </a:xfrm>
            <a:custGeom>
              <a:avLst/>
              <a:gdLst/>
              <a:ahLst/>
              <a:cxnLst/>
              <a:rect l="l" t="t" r="r" b="b"/>
              <a:pathLst>
                <a:path w="3622" h="4831" extrusionOk="0">
                  <a:moveTo>
                    <a:pt x="2182" y="468"/>
                  </a:moveTo>
                  <a:cubicBezTo>
                    <a:pt x="2513" y="468"/>
                    <a:pt x="1904" y="1679"/>
                    <a:pt x="1839" y="1778"/>
                  </a:cubicBezTo>
                  <a:cubicBezTo>
                    <a:pt x="1568" y="2196"/>
                    <a:pt x="1212" y="2488"/>
                    <a:pt x="786" y="2587"/>
                  </a:cubicBezTo>
                  <a:cubicBezTo>
                    <a:pt x="513" y="1681"/>
                    <a:pt x="1163" y="569"/>
                    <a:pt x="2167" y="469"/>
                  </a:cubicBezTo>
                  <a:cubicBezTo>
                    <a:pt x="2172" y="468"/>
                    <a:pt x="2177" y="468"/>
                    <a:pt x="2182" y="468"/>
                  </a:cubicBezTo>
                  <a:close/>
                  <a:moveTo>
                    <a:pt x="2151" y="0"/>
                  </a:moveTo>
                  <a:cubicBezTo>
                    <a:pt x="1727" y="0"/>
                    <a:pt x="1234" y="374"/>
                    <a:pt x="963" y="616"/>
                  </a:cubicBezTo>
                  <a:cubicBezTo>
                    <a:pt x="445" y="1082"/>
                    <a:pt x="52" y="1707"/>
                    <a:pt x="185" y="2432"/>
                  </a:cubicBezTo>
                  <a:cubicBezTo>
                    <a:pt x="195" y="2488"/>
                    <a:pt x="212" y="2544"/>
                    <a:pt x="226" y="2601"/>
                  </a:cubicBezTo>
                  <a:cubicBezTo>
                    <a:pt x="182" y="2595"/>
                    <a:pt x="139" y="2591"/>
                    <a:pt x="95" y="2580"/>
                  </a:cubicBezTo>
                  <a:cubicBezTo>
                    <a:pt x="90" y="2579"/>
                    <a:pt x="85" y="2578"/>
                    <a:pt x="80" y="2578"/>
                  </a:cubicBezTo>
                  <a:cubicBezTo>
                    <a:pt x="31" y="2578"/>
                    <a:pt x="0" y="2640"/>
                    <a:pt x="38" y="2680"/>
                  </a:cubicBezTo>
                  <a:cubicBezTo>
                    <a:pt x="123" y="2769"/>
                    <a:pt x="221" y="2846"/>
                    <a:pt x="328" y="2906"/>
                  </a:cubicBezTo>
                  <a:cubicBezTo>
                    <a:pt x="745" y="3918"/>
                    <a:pt x="1845" y="4830"/>
                    <a:pt x="2930" y="4830"/>
                  </a:cubicBezTo>
                  <a:cubicBezTo>
                    <a:pt x="3133" y="4830"/>
                    <a:pt x="3336" y="4798"/>
                    <a:pt x="3533" y="4729"/>
                  </a:cubicBezTo>
                  <a:cubicBezTo>
                    <a:pt x="3622" y="4701"/>
                    <a:pt x="3622" y="4576"/>
                    <a:pt x="3533" y="4548"/>
                  </a:cubicBezTo>
                  <a:cubicBezTo>
                    <a:pt x="2574" y="4234"/>
                    <a:pt x="1599" y="3851"/>
                    <a:pt x="989" y="3005"/>
                  </a:cubicBezTo>
                  <a:cubicBezTo>
                    <a:pt x="2224" y="2744"/>
                    <a:pt x="3327" y="251"/>
                    <a:pt x="2295" y="16"/>
                  </a:cubicBezTo>
                  <a:cubicBezTo>
                    <a:pt x="2248" y="5"/>
                    <a:pt x="2200" y="0"/>
                    <a:pt x="2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6" name="Google Shape;17436;p29"/>
            <p:cNvSpPr/>
            <p:nvPr/>
          </p:nvSpPr>
          <p:spPr>
            <a:xfrm>
              <a:off x="458025" y="3202000"/>
              <a:ext cx="307900" cy="109650"/>
            </a:xfrm>
            <a:custGeom>
              <a:avLst/>
              <a:gdLst/>
              <a:ahLst/>
              <a:cxnLst/>
              <a:rect l="l" t="t" r="r" b="b"/>
              <a:pathLst>
                <a:path w="12316" h="4386" extrusionOk="0">
                  <a:moveTo>
                    <a:pt x="3087" y="2372"/>
                  </a:moveTo>
                  <a:cubicBezTo>
                    <a:pt x="3192" y="2578"/>
                    <a:pt x="3278" y="2793"/>
                    <a:pt x="3340" y="3016"/>
                  </a:cubicBezTo>
                  <a:cubicBezTo>
                    <a:pt x="3444" y="3403"/>
                    <a:pt x="3087" y="3695"/>
                    <a:pt x="2816" y="3695"/>
                  </a:cubicBezTo>
                  <a:cubicBezTo>
                    <a:pt x="2673" y="3695"/>
                    <a:pt x="2555" y="3614"/>
                    <a:pt x="2539" y="3425"/>
                  </a:cubicBezTo>
                  <a:lnTo>
                    <a:pt x="2538" y="3425"/>
                  </a:lnTo>
                  <a:cubicBezTo>
                    <a:pt x="2502" y="2992"/>
                    <a:pt x="2813" y="2662"/>
                    <a:pt x="3087" y="2372"/>
                  </a:cubicBezTo>
                  <a:close/>
                  <a:moveTo>
                    <a:pt x="2300" y="1"/>
                  </a:moveTo>
                  <a:cubicBezTo>
                    <a:pt x="2250" y="1"/>
                    <a:pt x="2200" y="18"/>
                    <a:pt x="2157" y="57"/>
                  </a:cubicBezTo>
                  <a:cubicBezTo>
                    <a:pt x="2123" y="86"/>
                    <a:pt x="2090" y="118"/>
                    <a:pt x="2057" y="149"/>
                  </a:cubicBezTo>
                  <a:cubicBezTo>
                    <a:pt x="2016" y="185"/>
                    <a:pt x="2000" y="246"/>
                    <a:pt x="2000" y="305"/>
                  </a:cubicBezTo>
                  <a:cubicBezTo>
                    <a:pt x="1430" y="1243"/>
                    <a:pt x="568" y="1948"/>
                    <a:pt x="39" y="2924"/>
                  </a:cubicBezTo>
                  <a:cubicBezTo>
                    <a:pt x="1" y="2997"/>
                    <a:pt x="57" y="3054"/>
                    <a:pt x="117" y="3054"/>
                  </a:cubicBezTo>
                  <a:cubicBezTo>
                    <a:pt x="144" y="3054"/>
                    <a:pt x="173" y="3042"/>
                    <a:pt x="194" y="3015"/>
                  </a:cubicBezTo>
                  <a:cubicBezTo>
                    <a:pt x="805" y="2219"/>
                    <a:pt x="1555" y="1555"/>
                    <a:pt x="2169" y="764"/>
                  </a:cubicBezTo>
                  <a:cubicBezTo>
                    <a:pt x="2365" y="1169"/>
                    <a:pt x="2618" y="1546"/>
                    <a:pt x="2849" y="1935"/>
                  </a:cubicBezTo>
                  <a:cubicBezTo>
                    <a:pt x="2648" y="2139"/>
                    <a:pt x="2462" y="2357"/>
                    <a:pt x="2295" y="2588"/>
                  </a:cubicBezTo>
                  <a:cubicBezTo>
                    <a:pt x="1916" y="3111"/>
                    <a:pt x="1926" y="4235"/>
                    <a:pt x="2698" y="4371"/>
                  </a:cubicBezTo>
                  <a:cubicBezTo>
                    <a:pt x="2755" y="4381"/>
                    <a:pt x="2809" y="4386"/>
                    <a:pt x="2861" y="4386"/>
                  </a:cubicBezTo>
                  <a:cubicBezTo>
                    <a:pt x="3588" y="4386"/>
                    <a:pt x="3953" y="3474"/>
                    <a:pt x="3850" y="2875"/>
                  </a:cubicBezTo>
                  <a:cubicBezTo>
                    <a:pt x="3799" y="2568"/>
                    <a:pt x="3655" y="2268"/>
                    <a:pt x="3491" y="1984"/>
                  </a:cubicBezTo>
                  <a:cubicBezTo>
                    <a:pt x="3860" y="1665"/>
                    <a:pt x="4285" y="1377"/>
                    <a:pt x="4724" y="1190"/>
                  </a:cubicBezTo>
                  <a:cubicBezTo>
                    <a:pt x="5008" y="2171"/>
                    <a:pt x="5111" y="3193"/>
                    <a:pt x="5531" y="4137"/>
                  </a:cubicBezTo>
                  <a:cubicBezTo>
                    <a:pt x="5567" y="4216"/>
                    <a:pt x="5647" y="4253"/>
                    <a:pt x="5729" y="4253"/>
                  </a:cubicBezTo>
                  <a:cubicBezTo>
                    <a:pt x="5814" y="4253"/>
                    <a:pt x="5902" y="4212"/>
                    <a:pt x="5942" y="4137"/>
                  </a:cubicBezTo>
                  <a:cubicBezTo>
                    <a:pt x="6306" y="3435"/>
                    <a:pt x="6498" y="2660"/>
                    <a:pt x="6873" y="1961"/>
                  </a:cubicBezTo>
                  <a:cubicBezTo>
                    <a:pt x="7067" y="1602"/>
                    <a:pt x="7334" y="1417"/>
                    <a:pt x="7576" y="1417"/>
                  </a:cubicBezTo>
                  <a:cubicBezTo>
                    <a:pt x="7852" y="1417"/>
                    <a:pt x="8094" y="1656"/>
                    <a:pt x="8156" y="2147"/>
                  </a:cubicBezTo>
                  <a:cubicBezTo>
                    <a:pt x="8215" y="2606"/>
                    <a:pt x="8173" y="3079"/>
                    <a:pt x="8168" y="3541"/>
                  </a:cubicBezTo>
                  <a:cubicBezTo>
                    <a:pt x="8167" y="3688"/>
                    <a:pt x="8298" y="3773"/>
                    <a:pt x="8422" y="3773"/>
                  </a:cubicBezTo>
                  <a:cubicBezTo>
                    <a:pt x="8519" y="3773"/>
                    <a:pt x="8612" y="3721"/>
                    <a:pt x="8632" y="3604"/>
                  </a:cubicBezTo>
                  <a:cubicBezTo>
                    <a:pt x="8696" y="3216"/>
                    <a:pt x="8789" y="2836"/>
                    <a:pt x="8911" y="2462"/>
                  </a:cubicBezTo>
                  <a:cubicBezTo>
                    <a:pt x="8971" y="2280"/>
                    <a:pt x="9493" y="1504"/>
                    <a:pt x="9684" y="1504"/>
                  </a:cubicBezTo>
                  <a:cubicBezTo>
                    <a:pt x="9707" y="1504"/>
                    <a:pt x="9725" y="1515"/>
                    <a:pt x="9737" y="1540"/>
                  </a:cubicBezTo>
                  <a:cubicBezTo>
                    <a:pt x="9931" y="1934"/>
                    <a:pt x="10079" y="2229"/>
                    <a:pt x="10084" y="2678"/>
                  </a:cubicBezTo>
                  <a:cubicBezTo>
                    <a:pt x="10085" y="2903"/>
                    <a:pt x="10093" y="3172"/>
                    <a:pt x="10238" y="3357"/>
                  </a:cubicBezTo>
                  <a:cubicBezTo>
                    <a:pt x="10435" y="3612"/>
                    <a:pt x="10637" y="3714"/>
                    <a:pt x="10836" y="3714"/>
                  </a:cubicBezTo>
                  <a:cubicBezTo>
                    <a:pt x="11450" y="3714"/>
                    <a:pt x="12024" y="2728"/>
                    <a:pt x="12285" y="2250"/>
                  </a:cubicBezTo>
                  <a:cubicBezTo>
                    <a:pt x="12316" y="2190"/>
                    <a:pt x="12263" y="2123"/>
                    <a:pt x="12209" y="2123"/>
                  </a:cubicBezTo>
                  <a:cubicBezTo>
                    <a:pt x="12190" y="2123"/>
                    <a:pt x="12171" y="2131"/>
                    <a:pt x="12155" y="2150"/>
                  </a:cubicBezTo>
                  <a:cubicBezTo>
                    <a:pt x="11885" y="2468"/>
                    <a:pt x="11287" y="3083"/>
                    <a:pt x="10905" y="3083"/>
                  </a:cubicBezTo>
                  <a:cubicBezTo>
                    <a:pt x="10711" y="3083"/>
                    <a:pt x="10572" y="2923"/>
                    <a:pt x="10561" y="2485"/>
                  </a:cubicBezTo>
                  <a:cubicBezTo>
                    <a:pt x="10549" y="2030"/>
                    <a:pt x="10325" y="1405"/>
                    <a:pt x="9997" y="1079"/>
                  </a:cubicBezTo>
                  <a:cubicBezTo>
                    <a:pt x="9927" y="1009"/>
                    <a:pt x="9849" y="980"/>
                    <a:pt x="9768" y="980"/>
                  </a:cubicBezTo>
                  <a:cubicBezTo>
                    <a:pt x="9483" y="980"/>
                    <a:pt x="9159" y="1332"/>
                    <a:pt x="8999" y="1471"/>
                  </a:cubicBezTo>
                  <a:cubicBezTo>
                    <a:pt x="8839" y="1610"/>
                    <a:pt x="8716" y="1781"/>
                    <a:pt x="8614" y="1966"/>
                  </a:cubicBezTo>
                  <a:cubicBezTo>
                    <a:pt x="8520" y="1353"/>
                    <a:pt x="8256" y="838"/>
                    <a:pt x="7546" y="828"/>
                  </a:cubicBezTo>
                  <a:cubicBezTo>
                    <a:pt x="7541" y="828"/>
                    <a:pt x="7537" y="828"/>
                    <a:pt x="7532" y="828"/>
                  </a:cubicBezTo>
                  <a:cubicBezTo>
                    <a:pt x="6536" y="828"/>
                    <a:pt x="6097" y="2391"/>
                    <a:pt x="5746" y="3374"/>
                  </a:cubicBezTo>
                  <a:cubicBezTo>
                    <a:pt x="5477" y="2536"/>
                    <a:pt x="5384" y="1651"/>
                    <a:pt x="5108" y="812"/>
                  </a:cubicBezTo>
                  <a:cubicBezTo>
                    <a:pt x="5077" y="716"/>
                    <a:pt x="4985" y="634"/>
                    <a:pt x="4883" y="634"/>
                  </a:cubicBezTo>
                  <a:cubicBezTo>
                    <a:pt x="4861" y="634"/>
                    <a:pt x="4838" y="638"/>
                    <a:pt x="4816" y="646"/>
                  </a:cubicBezTo>
                  <a:cubicBezTo>
                    <a:pt x="4257" y="839"/>
                    <a:pt x="3717" y="1172"/>
                    <a:pt x="3241" y="1574"/>
                  </a:cubicBezTo>
                  <a:lnTo>
                    <a:pt x="3187" y="1487"/>
                  </a:lnTo>
                  <a:cubicBezTo>
                    <a:pt x="3038" y="1245"/>
                    <a:pt x="2877" y="1008"/>
                    <a:pt x="2725" y="767"/>
                  </a:cubicBezTo>
                  <a:cubicBezTo>
                    <a:pt x="2657" y="666"/>
                    <a:pt x="2593" y="562"/>
                    <a:pt x="2533" y="457"/>
                  </a:cubicBezTo>
                  <a:cubicBezTo>
                    <a:pt x="2513" y="421"/>
                    <a:pt x="2488" y="390"/>
                    <a:pt x="2461" y="360"/>
                  </a:cubicBezTo>
                  <a:cubicBezTo>
                    <a:pt x="2470" y="346"/>
                    <a:pt x="2480" y="331"/>
                    <a:pt x="2492" y="316"/>
                  </a:cubicBezTo>
                  <a:cubicBezTo>
                    <a:pt x="2595" y="157"/>
                    <a:pt x="2451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7" name="Google Shape;17437;p29"/>
            <p:cNvSpPr/>
            <p:nvPr/>
          </p:nvSpPr>
          <p:spPr>
            <a:xfrm>
              <a:off x="571325" y="3138975"/>
              <a:ext cx="15850" cy="31375"/>
            </a:xfrm>
            <a:custGeom>
              <a:avLst/>
              <a:gdLst/>
              <a:ahLst/>
              <a:cxnLst/>
              <a:rect l="l" t="t" r="r" b="b"/>
              <a:pathLst>
                <a:path w="634" h="1255" extrusionOk="0">
                  <a:moveTo>
                    <a:pt x="349" y="0"/>
                  </a:moveTo>
                  <a:cubicBezTo>
                    <a:pt x="300" y="0"/>
                    <a:pt x="249" y="15"/>
                    <a:pt x="200" y="45"/>
                  </a:cubicBezTo>
                  <a:lnTo>
                    <a:pt x="200" y="45"/>
                  </a:lnTo>
                  <a:cubicBezTo>
                    <a:pt x="209" y="38"/>
                    <a:pt x="212" y="35"/>
                    <a:pt x="209" y="35"/>
                  </a:cubicBezTo>
                  <a:cubicBezTo>
                    <a:pt x="207" y="35"/>
                    <a:pt x="201" y="36"/>
                    <a:pt x="192" y="40"/>
                  </a:cubicBezTo>
                  <a:cubicBezTo>
                    <a:pt x="84" y="80"/>
                    <a:pt x="0" y="189"/>
                    <a:pt x="38" y="311"/>
                  </a:cubicBezTo>
                  <a:cubicBezTo>
                    <a:pt x="81" y="447"/>
                    <a:pt x="58" y="590"/>
                    <a:pt x="64" y="729"/>
                  </a:cubicBezTo>
                  <a:cubicBezTo>
                    <a:pt x="68" y="784"/>
                    <a:pt x="117" y="815"/>
                    <a:pt x="164" y="815"/>
                  </a:cubicBezTo>
                  <a:cubicBezTo>
                    <a:pt x="166" y="815"/>
                    <a:pt x="169" y="815"/>
                    <a:pt x="171" y="814"/>
                  </a:cubicBezTo>
                  <a:cubicBezTo>
                    <a:pt x="212" y="949"/>
                    <a:pt x="260" y="1082"/>
                    <a:pt x="299" y="1218"/>
                  </a:cubicBezTo>
                  <a:cubicBezTo>
                    <a:pt x="306" y="1243"/>
                    <a:pt x="326" y="1255"/>
                    <a:pt x="347" y="1255"/>
                  </a:cubicBezTo>
                  <a:cubicBezTo>
                    <a:pt x="367" y="1255"/>
                    <a:pt x="388" y="1243"/>
                    <a:pt x="396" y="1218"/>
                  </a:cubicBezTo>
                  <a:cubicBezTo>
                    <a:pt x="489" y="898"/>
                    <a:pt x="634" y="591"/>
                    <a:pt x="604" y="252"/>
                  </a:cubicBezTo>
                  <a:cubicBezTo>
                    <a:pt x="591" y="96"/>
                    <a:pt x="477" y="0"/>
                    <a:pt x="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8" name="Google Shape;17438;p29"/>
            <p:cNvSpPr/>
            <p:nvPr/>
          </p:nvSpPr>
          <p:spPr>
            <a:xfrm>
              <a:off x="751400" y="3126825"/>
              <a:ext cx="63600" cy="85250"/>
            </a:xfrm>
            <a:custGeom>
              <a:avLst/>
              <a:gdLst/>
              <a:ahLst/>
              <a:cxnLst/>
              <a:rect l="l" t="t" r="r" b="b"/>
              <a:pathLst>
                <a:path w="2544" h="3410" extrusionOk="0">
                  <a:moveTo>
                    <a:pt x="1304" y="0"/>
                  </a:moveTo>
                  <a:cubicBezTo>
                    <a:pt x="973" y="0"/>
                    <a:pt x="591" y="310"/>
                    <a:pt x="516" y="723"/>
                  </a:cubicBezTo>
                  <a:cubicBezTo>
                    <a:pt x="505" y="763"/>
                    <a:pt x="537" y="798"/>
                    <a:pt x="574" y="798"/>
                  </a:cubicBezTo>
                  <a:cubicBezTo>
                    <a:pt x="583" y="798"/>
                    <a:pt x="593" y="795"/>
                    <a:pt x="603" y="790"/>
                  </a:cubicBezTo>
                  <a:cubicBezTo>
                    <a:pt x="803" y="690"/>
                    <a:pt x="1008" y="428"/>
                    <a:pt x="1236" y="408"/>
                  </a:cubicBezTo>
                  <a:cubicBezTo>
                    <a:pt x="1237" y="408"/>
                    <a:pt x="1238" y="408"/>
                    <a:pt x="1240" y="408"/>
                  </a:cubicBezTo>
                  <a:cubicBezTo>
                    <a:pt x="1340" y="408"/>
                    <a:pt x="1324" y="775"/>
                    <a:pt x="1321" y="838"/>
                  </a:cubicBezTo>
                  <a:cubicBezTo>
                    <a:pt x="1285" y="1556"/>
                    <a:pt x="750" y="2175"/>
                    <a:pt x="168" y="2534"/>
                  </a:cubicBezTo>
                  <a:cubicBezTo>
                    <a:pt x="48" y="2610"/>
                    <a:pt x="1" y="2803"/>
                    <a:pt x="120" y="2905"/>
                  </a:cubicBezTo>
                  <a:cubicBezTo>
                    <a:pt x="442" y="3177"/>
                    <a:pt x="798" y="3328"/>
                    <a:pt x="1213" y="3392"/>
                  </a:cubicBezTo>
                  <a:cubicBezTo>
                    <a:pt x="1289" y="3404"/>
                    <a:pt x="1362" y="3410"/>
                    <a:pt x="1433" y="3410"/>
                  </a:cubicBezTo>
                  <a:cubicBezTo>
                    <a:pt x="1819" y="3410"/>
                    <a:pt x="2146" y="3246"/>
                    <a:pt x="2499" y="3061"/>
                  </a:cubicBezTo>
                  <a:cubicBezTo>
                    <a:pt x="2544" y="3039"/>
                    <a:pt x="2516" y="2983"/>
                    <a:pt x="2474" y="2983"/>
                  </a:cubicBezTo>
                  <a:cubicBezTo>
                    <a:pt x="2472" y="2983"/>
                    <a:pt x="2469" y="2983"/>
                    <a:pt x="2466" y="2984"/>
                  </a:cubicBezTo>
                  <a:cubicBezTo>
                    <a:pt x="2320" y="3010"/>
                    <a:pt x="2150" y="3024"/>
                    <a:pt x="1970" y="3024"/>
                  </a:cubicBezTo>
                  <a:cubicBezTo>
                    <a:pt x="1546" y="3024"/>
                    <a:pt x="1068" y="2945"/>
                    <a:pt x="717" y="2756"/>
                  </a:cubicBezTo>
                  <a:cubicBezTo>
                    <a:pt x="1413" y="2263"/>
                    <a:pt x="1941" y="1369"/>
                    <a:pt x="1802" y="520"/>
                  </a:cubicBezTo>
                  <a:cubicBezTo>
                    <a:pt x="1740" y="150"/>
                    <a:pt x="1535" y="0"/>
                    <a:pt x="13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39" name="Google Shape;17439;p29"/>
            <p:cNvSpPr/>
            <p:nvPr/>
          </p:nvSpPr>
          <p:spPr>
            <a:xfrm>
              <a:off x="764525" y="3202125"/>
              <a:ext cx="165125" cy="94075"/>
            </a:xfrm>
            <a:custGeom>
              <a:avLst/>
              <a:gdLst/>
              <a:ahLst/>
              <a:cxnLst/>
              <a:rect l="l" t="t" r="r" b="b"/>
              <a:pathLst>
                <a:path w="6605" h="3763" extrusionOk="0">
                  <a:moveTo>
                    <a:pt x="2322" y="2040"/>
                  </a:moveTo>
                  <a:cubicBezTo>
                    <a:pt x="2513" y="2040"/>
                    <a:pt x="2699" y="2076"/>
                    <a:pt x="2888" y="2139"/>
                  </a:cubicBezTo>
                  <a:cubicBezTo>
                    <a:pt x="2509" y="2550"/>
                    <a:pt x="2095" y="2923"/>
                    <a:pt x="1592" y="3190"/>
                  </a:cubicBezTo>
                  <a:cubicBezTo>
                    <a:pt x="1538" y="3219"/>
                    <a:pt x="1450" y="3235"/>
                    <a:pt x="1355" y="3235"/>
                  </a:cubicBezTo>
                  <a:cubicBezTo>
                    <a:pt x="1051" y="3235"/>
                    <a:pt x="669" y="3068"/>
                    <a:pt x="1049" y="2591"/>
                  </a:cubicBezTo>
                  <a:cubicBezTo>
                    <a:pt x="1180" y="2427"/>
                    <a:pt x="1393" y="2327"/>
                    <a:pt x="1575" y="2232"/>
                  </a:cubicBezTo>
                  <a:cubicBezTo>
                    <a:pt x="1840" y="2097"/>
                    <a:pt x="2084" y="2040"/>
                    <a:pt x="2322" y="2040"/>
                  </a:cubicBezTo>
                  <a:close/>
                  <a:moveTo>
                    <a:pt x="4810" y="0"/>
                  </a:moveTo>
                  <a:cubicBezTo>
                    <a:pt x="4785" y="0"/>
                    <a:pt x="4759" y="10"/>
                    <a:pt x="4735" y="32"/>
                  </a:cubicBezTo>
                  <a:cubicBezTo>
                    <a:pt x="4184" y="531"/>
                    <a:pt x="3729" y="1148"/>
                    <a:pt x="3244" y="1728"/>
                  </a:cubicBezTo>
                  <a:cubicBezTo>
                    <a:pt x="2976" y="1613"/>
                    <a:pt x="2699" y="1534"/>
                    <a:pt x="2409" y="1534"/>
                  </a:cubicBezTo>
                  <a:cubicBezTo>
                    <a:pt x="2311" y="1534"/>
                    <a:pt x="2211" y="1543"/>
                    <a:pt x="2110" y="1563"/>
                  </a:cubicBezTo>
                  <a:cubicBezTo>
                    <a:pt x="1346" y="1712"/>
                    <a:pt x="0" y="2330"/>
                    <a:pt x="584" y="3303"/>
                  </a:cubicBezTo>
                  <a:cubicBezTo>
                    <a:pt x="779" y="3627"/>
                    <a:pt x="1029" y="3763"/>
                    <a:pt x="1311" y="3763"/>
                  </a:cubicBezTo>
                  <a:cubicBezTo>
                    <a:pt x="1930" y="3763"/>
                    <a:pt x="2704" y="3108"/>
                    <a:pt x="3378" y="2345"/>
                  </a:cubicBezTo>
                  <a:cubicBezTo>
                    <a:pt x="3419" y="2367"/>
                    <a:pt x="3458" y="2385"/>
                    <a:pt x="3499" y="2406"/>
                  </a:cubicBezTo>
                  <a:cubicBezTo>
                    <a:pt x="4520" y="2941"/>
                    <a:pt x="5335" y="3597"/>
                    <a:pt x="6524" y="3699"/>
                  </a:cubicBezTo>
                  <a:cubicBezTo>
                    <a:pt x="6526" y="3699"/>
                    <a:pt x="6528" y="3699"/>
                    <a:pt x="6530" y="3699"/>
                  </a:cubicBezTo>
                  <a:cubicBezTo>
                    <a:pt x="6605" y="3699"/>
                    <a:pt x="6603" y="3593"/>
                    <a:pt x="6542" y="3569"/>
                  </a:cubicBezTo>
                  <a:cubicBezTo>
                    <a:pt x="5547" y="3161"/>
                    <a:pt x="4682" y="2508"/>
                    <a:pt x="3747" y="1981"/>
                  </a:cubicBezTo>
                  <a:cubicBezTo>
                    <a:pt x="3734" y="1973"/>
                    <a:pt x="3719" y="1966"/>
                    <a:pt x="3705" y="1958"/>
                  </a:cubicBezTo>
                  <a:cubicBezTo>
                    <a:pt x="4295" y="1228"/>
                    <a:pt x="4763" y="482"/>
                    <a:pt x="4902" y="162"/>
                  </a:cubicBezTo>
                  <a:cubicBezTo>
                    <a:pt x="4937" y="80"/>
                    <a:pt x="4880" y="0"/>
                    <a:pt x="48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0" name="Google Shape;17440;p29"/>
            <p:cNvSpPr/>
            <p:nvPr/>
          </p:nvSpPr>
          <p:spPr>
            <a:xfrm>
              <a:off x="983625" y="3205325"/>
              <a:ext cx="46600" cy="64925"/>
            </a:xfrm>
            <a:custGeom>
              <a:avLst/>
              <a:gdLst/>
              <a:ahLst/>
              <a:cxnLst/>
              <a:rect l="l" t="t" r="r" b="b"/>
              <a:pathLst>
                <a:path w="1864" h="2597" extrusionOk="0">
                  <a:moveTo>
                    <a:pt x="1189" y="0"/>
                  </a:moveTo>
                  <a:cubicBezTo>
                    <a:pt x="1182" y="0"/>
                    <a:pt x="1176" y="1"/>
                    <a:pt x="1169" y="3"/>
                  </a:cubicBezTo>
                  <a:cubicBezTo>
                    <a:pt x="818" y="106"/>
                    <a:pt x="795" y="646"/>
                    <a:pt x="759" y="944"/>
                  </a:cubicBezTo>
                  <a:cubicBezTo>
                    <a:pt x="756" y="974"/>
                    <a:pt x="757" y="1002"/>
                    <a:pt x="756" y="1031"/>
                  </a:cubicBezTo>
                  <a:cubicBezTo>
                    <a:pt x="659" y="1044"/>
                    <a:pt x="562" y="1054"/>
                    <a:pt x="465" y="1077"/>
                  </a:cubicBezTo>
                  <a:cubicBezTo>
                    <a:pt x="306" y="1117"/>
                    <a:pt x="190" y="1233"/>
                    <a:pt x="37" y="1279"/>
                  </a:cubicBezTo>
                  <a:cubicBezTo>
                    <a:pt x="0" y="1290"/>
                    <a:pt x="6" y="1349"/>
                    <a:pt x="46" y="1349"/>
                  </a:cubicBezTo>
                  <a:cubicBezTo>
                    <a:pt x="46" y="1349"/>
                    <a:pt x="47" y="1349"/>
                    <a:pt x="47" y="1349"/>
                  </a:cubicBezTo>
                  <a:cubicBezTo>
                    <a:pt x="55" y="1349"/>
                    <a:pt x="63" y="1349"/>
                    <a:pt x="71" y="1349"/>
                  </a:cubicBezTo>
                  <a:cubicBezTo>
                    <a:pt x="195" y="1349"/>
                    <a:pt x="347" y="1416"/>
                    <a:pt x="465" y="1438"/>
                  </a:cubicBezTo>
                  <a:cubicBezTo>
                    <a:pt x="559" y="1453"/>
                    <a:pt x="652" y="1461"/>
                    <a:pt x="748" y="1463"/>
                  </a:cubicBezTo>
                  <a:cubicBezTo>
                    <a:pt x="767" y="1833"/>
                    <a:pt x="849" y="2186"/>
                    <a:pt x="954" y="2563"/>
                  </a:cubicBezTo>
                  <a:cubicBezTo>
                    <a:pt x="961" y="2586"/>
                    <a:pt x="980" y="2597"/>
                    <a:pt x="999" y="2597"/>
                  </a:cubicBezTo>
                  <a:cubicBezTo>
                    <a:pt x="1018" y="2597"/>
                    <a:pt x="1037" y="2586"/>
                    <a:pt x="1045" y="2563"/>
                  </a:cubicBezTo>
                  <a:cubicBezTo>
                    <a:pt x="1141" y="2209"/>
                    <a:pt x="1200" y="1845"/>
                    <a:pt x="1223" y="1477"/>
                  </a:cubicBezTo>
                  <a:cubicBezTo>
                    <a:pt x="1251" y="1478"/>
                    <a:pt x="1280" y="1479"/>
                    <a:pt x="1308" y="1479"/>
                  </a:cubicBezTo>
                  <a:cubicBezTo>
                    <a:pt x="1458" y="1479"/>
                    <a:pt x="1606" y="1465"/>
                    <a:pt x="1720" y="1407"/>
                  </a:cubicBezTo>
                  <a:cubicBezTo>
                    <a:pt x="1858" y="1335"/>
                    <a:pt x="1863" y="1102"/>
                    <a:pt x="1719" y="1031"/>
                  </a:cubicBezTo>
                  <a:cubicBezTo>
                    <a:pt x="1620" y="983"/>
                    <a:pt x="1498" y="968"/>
                    <a:pt x="1373" y="968"/>
                  </a:cubicBezTo>
                  <a:cubicBezTo>
                    <a:pt x="1335" y="968"/>
                    <a:pt x="1296" y="970"/>
                    <a:pt x="1258" y="972"/>
                  </a:cubicBezTo>
                  <a:cubicBezTo>
                    <a:pt x="1300" y="654"/>
                    <a:pt x="1371" y="277"/>
                    <a:pt x="1253" y="37"/>
                  </a:cubicBezTo>
                  <a:cubicBezTo>
                    <a:pt x="1240" y="13"/>
                    <a:pt x="1215" y="0"/>
                    <a:pt x="11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1" name="Google Shape;17441;p29"/>
            <p:cNvSpPr/>
            <p:nvPr/>
          </p:nvSpPr>
          <p:spPr>
            <a:xfrm>
              <a:off x="1084675" y="3205425"/>
              <a:ext cx="242025" cy="92500"/>
            </a:xfrm>
            <a:custGeom>
              <a:avLst/>
              <a:gdLst/>
              <a:ahLst/>
              <a:cxnLst/>
              <a:rect l="l" t="t" r="r" b="b"/>
              <a:pathLst>
                <a:path w="9681" h="3700" extrusionOk="0">
                  <a:moveTo>
                    <a:pt x="4761" y="766"/>
                  </a:moveTo>
                  <a:cubicBezTo>
                    <a:pt x="4963" y="766"/>
                    <a:pt x="5185" y="854"/>
                    <a:pt x="5403" y="1052"/>
                  </a:cubicBezTo>
                  <a:cubicBezTo>
                    <a:pt x="5876" y="1480"/>
                    <a:pt x="5292" y="2359"/>
                    <a:pt x="4633" y="2359"/>
                  </a:cubicBezTo>
                  <a:cubicBezTo>
                    <a:pt x="4400" y="2359"/>
                    <a:pt x="4158" y="2249"/>
                    <a:pt x="3950" y="1970"/>
                  </a:cubicBezTo>
                  <a:cubicBezTo>
                    <a:pt x="3960" y="1872"/>
                    <a:pt x="3973" y="1775"/>
                    <a:pt x="3979" y="1677"/>
                  </a:cubicBezTo>
                  <a:cubicBezTo>
                    <a:pt x="4018" y="1136"/>
                    <a:pt x="4347" y="766"/>
                    <a:pt x="4761" y="766"/>
                  </a:cubicBezTo>
                  <a:close/>
                  <a:moveTo>
                    <a:pt x="8712" y="2135"/>
                  </a:moveTo>
                  <a:cubicBezTo>
                    <a:pt x="8774" y="2264"/>
                    <a:pt x="8820" y="2400"/>
                    <a:pt x="8851" y="2540"/>
                  </a:cubicBezTo>
                  <a:cubicBezTo>
                    <a:pt x="8876" y="2645"/>
                    <a:pt x="8891" y="2753"/>
                    <a:pt x="8894" y="2861"/>
                  </a:cubicBezTo>
                  <a:cubicBezTo>
                    <a:pt x="8906" y="3020"/>
                    <a:pt x="8764" y="3114"/>
                    <a:pt x="8628" y="3114"/>
                  </a:cubicBezTo>
                  <a:cubicBezTo>
                    <a:pt x="8494" y="3114"/>
                    <a:pt x="8366" y="3022"/>
                    <a:pt x="8399" y="2807"/>
                  </a:cubicBezTo>
                  <a:cubicBezTo>
                    <a:pt x="8435" y="2581"/>
                    <a:pt x="8559" y="2353"/>
                    <a:pt x="8712" y="2135"/>
                  </a:cubicBezTo>
                  <a:close/>
                  <a:moveTo>
                    <a:pt x="1597" y="1"/>
                  </a:moveTo>
                  <a:cubicBezTo>
                    <a:pt x="947" y="1"/>
                    <a:pt x="680" y="432"/>
                    <a:pt x="679" y="976"/>
                  </a:cubicBezTo>
                  <a:cubicBezTo>
                    <a:pt x="275" y="1455"/>
                    <a:pt x="29" y="2051"/>
                    <a:pt x="3" y="2738"/>
                  </a:cubicBezTo>
                  <a:cubicBezTo>
                    <a:pt x="0" y="2799"/>
                    <a:pt x="51" y="2833"/>
                    <a:pt x="101" y="2833"/>
                  </a:cubicBezTo>
                  <a:cubicBezTo>
                    <a:pt x="141" y="2833"/>
                    <a:pt x="181" y="2811"/>
                    <a:pt x="192" y="2764"/>
                  </a:cubicBezTo>
                  <a:cubicBezTo>
                    <a:pt x="301" y="2320"/>
                    <a:pt x="493" y="1900"/>
                    <a:pt x="756" y="1528"/>
                  </a:cubicBezTo>
                  <a:cubicBezTo>
                    <a:pt x="818" y="1757"/>
                    <a:pt x="908" y="1980"/>
                    <a:pt x="1026" y="2189"/>
                  </a:cubicBezTo>
                  <a:cubicBezTo>
                    <a:pt x="1423" y="2890"/>
                    <a:pt x="1991" y="3266"/>
                    <a:pt x="2544" y="3266"/>
                  </a:cubicBezTo>
                  <a:cubicBezTo>
                    <a:pt x="2974" y="3266"/>
                    <a:pt x="3394" y="3040"/>
                    <a:pt x="3718" y="2564"/>
                  </a:cubicBezTo>
                  <a:cubicBezTo>
                    <a:pt x="3735" y="2600"/>
                    <a:pt x="3748" y="2638"/>
                    <a:pt x="3766" y="2671"/>
                  </a:cubicBezTo>
                  <a:cubicBezTo>
                    <a:pt x="3776" y="2690"/>
                    <a:pt x="3791" y="2698"/>
                    <a:pt x="3807" y="2698"/>
                  </a:cubicBezTo>
                  <a:cubicBezTo>
                    <a:pt x="3835" y="2698"/>
                    <a:pt x="3865" y="2673"/>
                    <a:pt x="3868" y="2643"/>
                  </a:cubicBezTo>
                  <a:lnTo>
                    <a:pt x="3874" y="2594"/>
                  </a:lnTo>
                  <a:cubicBezTo>
                    <a:pt x="4105" y="2782"/>
                    <a:pt x="4363" y="2890"/>
                    <a:pt x="4642" y="2890"/>
                  </a:cubicBezTo>
                  <a:cubicBezTo>
                    <a:pt x="4858" y="2890"/>
                    <a:pt x="5086" y="2824"/>
                    <a:pt x="5323" y="2681"/>
                  </a:cubicBezTo>
                  <a:cubicBezTo>
                    <a:pt x="5552" y="2540"/>
                    <a:pt x="5756" y="2299"/>
                    <a:pt x="5889" y="2025"/>
                  </a:cubicBezTo>
                  <a:cubicBezTo>
                    <a:pt x="6327" y="1680"/>
                    <a:pt x="6755" y="1309"/>
                    <a:pt x="7168" y="937"/>
                  </a:cubicBezTo>
                  <a:cubicBezTo>
                    <a:pt x="7572" y="1213"/>
                    <a:pt x="8008" y="1429"/>
                    <a:pt x="8387" y="1747"/>
                  </a:cubicBezTo>
                  <a:cubicBezTo>
                    <a:pt x="8215" y="2002"/>
                    <a:pt x="8061" y="2266"/>
                    <a:pt x="7949" y="2553"/>
                  </a:cubicBezTo>
                  <a:cubicBezTo>
                    <a:pt x="7743" y="3076"/>
                    <a:pt x="8160" y="3700"/>
                    <a:pt x="8721" y="3700"/>
                  </a:cubicBezTo>
                  <a:cubicBezTo>
                    <a:pt x="8776" y="3700"/>
                    <a:pt x="8832" y="3694"/>
                    <a:pt x="8889" y="3681"/>
                  </a:cubicBezTo>
                  <a:cubicBezTo>
                    <a:pt x="9558" y="3534"/>
                    <a:pt x="9409" y="2661"/>
                    <a:pt x="9261" y="2179"/>
                  </a:cubicBezTo>
                  <a:cubicBezTo>
                    <a:pt x="9209" y="2015"/>
                    <a:pt x="9130" y="1861"/>
                    <a:pt x="9027" y="1723"/>
                  </a:cubicBezTo>
                  <a:cubicBezTo>
                    <a:pt x="9130" y="1595"/>
                    <a:pt x="9227" y="1473"/>
                    <a:pt x="9306" y="1359"/>
                  </a:cubicBezTo>
                  <a:cubicBezTo>
                    <a:pt x="9527" y="1039"/>
                    <a:pt x="9660" y="553"/>
                    <a:pt x="9680" y="166"/>
                  </a:cubicBezTo>
                  <a:cubicBezTo>
                    <a:pt x="9681" y="131"/>
                    <a:pt x="9654" y="113"/>
                    <a:pt x="9626" y="113"/>
                  </a:cubicBezTo>
                  <a:cubicBezTo>
                    <a:pt x="9603" y="113"/>
                    <a:pt x="9580" y="125"/>
                    <a:pt x="9571" y="151"/>
                  </a:cubicBezTo>
                  <a:cubicBezTo>
                    <a:pt x="9427" y="615"/>
                    <a:pt x="8983" y="960"/>
                    <a:pt x="8681" y="1341"/>
                  </a:cubicBezTo>
                  <a:cubicBezTo>
                    <a:pt x="8259" y="978"/>
                    <a:pt x="7708" y="724"/>
                    <a:pt x="7267" y="442"/>
                  </a:cubicBezTo>
                  <a:cubicBezTo>
                    <a:pt x="7231" y="419"/>
                    <a:pt x="7191" y="409"/>
                    <a:pt x="7151" y="409"/>
                  </a:cubicBezTo>
                  <a:cubicBezTo>
                    <a:pt x="7089" y="409"/>
                    <a:pt x="7027" y="434"/>
                    <a:pt x="6983" y="478"/>
                  </a:cubicBezTo>
                  <a:cubicBezTo>
                    <a:pt x="6701" y="755"/>
                    <a:pt x="6327" y="1019"/>
                    <a:pt x="6030" y="1329"/>
                  </a:cubicBezTo>
                  <a:cubicBezTo>
                    <a:pt x="6023" y="1211"/>
                    <a:pt x="5994" y="1094"/>
                    <a:pt x="5941" y="988"/>
                  </a:cubicBezTo>
                  <a:cubicBezTo>
                    <a:pt x="5709" y="533"/>
                    <a:pt x="5190" y="261"/>
                    <a:pt x="4683" y="261"/>
                  </a:cubicBezTo>
                  <a:cubicBezTo>
                    <a:pt x="4417" y="261"/>
                    <a:pt x="4154" y="335"/>
                    <a:pt x="3937" y="497"/>
                  </a:cubicBezTo>
                  <a:cubicBezTo>
                    <a:pt x="3492" y="829"/>
                    <a:pt x="3423" y="1403"/>
                    <a:pt x="3520" y="1936"/>
                  </a:cubicBezTo>
                  <a:cubicBezTo>
                    <a:pt x="3517" y="1941"/>
                    <a:pt x="3510" y="1943"/>
                    <a:pt x="3508" y="1947"/>
                  </a:cubicBezTo>
                  <a:cubicBezTo>
                    <a:pt x="3243" y="2519"/>
                    <a:pt x="2896" y="2791"/>
                    <a:pt x="2530" y="2791"/>
                  </a:cubicBezTo>
                  <a:cubicBezTo>
                    <a:pt x="2180" y="2791"/>
                    <a:pt x="1813" y="2543"/>
                    <a:pt x="1484" y="2072"/>
                  </a:cubicBezTo>
                  <a:cubicBezTo>
                    <a:pt x="1294" y="1801"/>
                    <a:pt x="1135" y="1436"/>
                    <a:pt x="1094" y="1117"/>
                  </a:cubicBezTo>
                  <a:cubicBezTo>
                    <a:pt x="1369" y="837"/>
                    <a:pt x="1697" y="615"/>
                    <a:pt x="2060" y="463"/>
                  </a:cubicBezTo>
                  <a:cubicBezTo>
                    <a:pt x="2232" y="391"/>
                    <a:pt x="2281" y="114"/>
                    <a:pt x="2060" y="61"/>
                  </a:cubicBezTo>
                  <a:cubicBezTo>
                    <a:pt x="1888" y="20"/>
                    <a:pt x="1734" y="1"/>
                    <a:pt x="1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2" name="Google Shape;17442;p29"/>
            <p:cNvSpPr/>
            <p:nvPr/>
          </p:nvSpPr>
          <p:spPr>
            <a:xfrm>
              <a:off x="1314675" y="3130575"/>
              <a:ext cx="57925" cy="56875"/>
            </a:xfrm>
            <a:custGeom>
              <a:avLst/>
              <a:gdLst/>
              <a:ahLst/>
              <a:cxnLst/>
              <a:rect l="l" t="t" r="r" b="b"/>
              <a:pathLst>
                <a:path w="2317" h="2275" extrusionOk="0">
                  <a:moveTo>
                    <a:pt x="624" y="1"/>
                  </a:moveTo>
                  <a:cubicBezTo>
                    <a:pt x="317" y="1"/>
                    <a:pt x="49" y="436"/>
                    <a:pt x="61" y="780"/>
                  </a:cubicBezTo>
                  <a:cubicBezTo>
                    <a:pt x="61" y="825"/>
                    <a:pt x="99" y="856"/>
                    <a:pt x="139" y="856"/>
                  </a:cubicBezTo>
                  <a:cubicBezTo>
                    <a:pt x="158" y="856"/>
                    <a:pt x="177" y="849"/>
                    <a:pt x="193" y="834"/>
                  </a:cubicBezTo>
                  <a:cubicBezTo>
                    <a:pt x="288" y="736"/>
                    <a:pt x="433" y="497"/>
                    <a:pt x="539" y="497"/>
                  </a:cubicBezTo>
                  <a:cubicBezTo>
                    <a:pt x="579" y="497"/>
                    <a:pt x="613" y="530"/>
                    <a:pt x="637" y="617"/>
                  </a:cubicBezTo>
                  <a:cubicBezTo>
                    <a:pt x="754" y="1036"/>
                    <a:pt x="429" y="1479"/>
                    <a:pt x="155" y="1748"/>
                  </a:cubicBezTo>
                  <a:cubicBezTo>
                    <a:pt x="1" y="1900"/>
                    <a:pt x="116" y="2166"/>
                    <a:pt x="329" y="2168"/>
                  </a:cubicBezTo>
                  <a:cubicBezTo>
                    <a:pt x="649" y="2174"/>
                    <a:pt x="969" y="2202"/>
                    <a:pt x="1284" y="2254"/>
                  </a:cubicBezTo>
                  <a:cubicBezTo>
                    <a:pt x="1383" y="2270"/>
                    <a:pt x="1483" y="2275"/>
                    <a:pt x="1583" y="2275"/>
                  </a:cubicBezTo>
                  <a:cubicBezTo>
                    <a:pt x="1741" y="2275"/>
                    <a:pt x="1898" y="2263"/>
                    <a:pt x="2055" y="2263"/>
                  </a:cubicBezTo>
                  <a:cubicBezTo>
                    <a:pt x="2115" y="2263"/>
                    <a:pt x="2174" y="2265"/>
                    <a:pt x="2233" y="2269"/>
                  </a:cubicBezTo>
                  <a:cubicBezTo>
                    <a:pt x="2234" y="2269"/>
                    <a:pt x="2235" y="2269"/>
                    <a:pt x="2237" y="2269"/>
                  </a:cubicBezTo>
                  <a:cubicBezTo>
                    <a:pt x="2295" y="2269"/>
                    <a:pt x="2316" y="2182"/>
                    <a:pt x="2264" y="2154"/>
                  </a:cubicBezTo>
                  <a:cubicBezTo>
                    <a:pt x="1981" y="2012"/>
                    <a:pt x="1731" y="1839"/>
                    <a:pt x="1421" y="1756"/>
                  </a:cubicBezTo>
                  <a:cubicBezTo>
                    <a:pt x="1236" y="1705"/>
                    <a:pt x="1039" y="1687"/>
                    <a:pt x="841" y="1680"/>
                  </a:cubicBezTo>
                  <a:cubicBezTo>
                    <a:pt x="1134" y="1234"/>
                    <a:pt x="1305" y="657"/>
                    <a:pt x="973" y="214"/>
                  </a:cubicBezTo>
                  <a:cubicBezTo>
                    <a:pt x="860" y="62"/>
                    <a:pt x="739" y="1"/>
                    <a:pt x="6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3" name="Google Shape;17443;p29"/>
            <p:cNvSpPr/>
            <p:nvPr/>
          </p:nvSpPr>
          <p:spPr>
            <a:xfrm>
              <a:off x="1341275" y="3200550"/>
              <a:ext cx="123950" cy="85250"/>
            </a:xfrm>
            <a:custGeom>
              <a:avLst/>
              <a:gdLst/>
              <a:ahLst/>
              <a:cxnLst/>
              <a:rect l="l" t="t" r="r" b="b"/>
              <a:pathLst>
                <a:path w="4958" h="3410" extrusionOk="0">
                  <a:moveTo>
                    <a:pt x="855" y="1190"/>
                  </a:moveTo>
                  <a:cubicBezTo>
                    <a:pt x="1117" y="1190"/>
                    <a:pt x="1415" y="1341"/>
                    <a:pt x="1712" y="1552"/>
                  </a:cubicBezTo>
                  <a:cubicBezTo>
                    <a:pt x="1509" y="1668"/>
                    <a:pt x="1297" y="1772"/>
                    <a:pt x="1081" y="1862"/>
                  </a:cubicBezTo>
                  <a:cubicBezTo>
                    <a:pt x="953" y="1914"/>
                    <a:pt x="806" y="1967"/>
                    <a:pt x="664" y="1967"/>
                  </a:cubicBezTo>
                  <a:cubicBezTo>
                    <a:pt x="636" y="1967"/>
                    <a:pt x="608" y="1965"/>
                    <a:pt x="580" y="1960"/>
                  </a:cubicBezTo>
                  <a:cubicBezTo>
                    <a:pt x="341" y="1921"/>
                    <a:pt x="567" y="1216"/>
                    <a:pt x="797" y="1193"/>
                  </a:cubicBezTo>
                  <a:cubicBezTo>
                    <a:pt x="816" y="1191"/>
                    <a:pt x="835" y="1190"/>
                    <a:pt x="855" y="1190"/>
                  </a:cubicBezTo>
                  <a:close/>
                  <a:moveTo>
                    <a:pt x="4402" y="0"/>
                  </a:moveTo>
                  <a:cubicBezTo>
                    <a:pt x="4397" y="0"/>
                    <a:pt x="4392" y="1"/>
                    <a:pt x="4388" y="2"/>
                  </a:cubicBezTo>
                  <a:cubicBezTo>
                    <a:pt x="3637" y="154"/>
                    <a:pt x="2957" y="783"/>
                    <a:pt x="2323" y="1183"/>
                  </a:cubicBezTo>
                  <a:cubicBezTo>
                    <a:pt x="2245" y="1232"/>
                    <a:pt x="2167" y="1281"/>
                    <a:pt x="2088" y="1329"/>
                  </a:cubicBezTo>
                  <a:cubicBezTo>
                    <a:pt x="1604" y="1016"/>
                    <a:pt x="1144" y="791"/>
                    <a:pt x="785" y="791"/>
                  </a:cubicBezTo>
                  <a:cubicBezTo>
                    <a:pt x="427" y="791"/>
                    <a:pt x="169" y="1014"/>
                    <a:pt x="85" y="1591"/>
                  </a:cubicBezTo>
                  <a:cubicBezTo>
                    <a:pt x="1" y="2163"/>
                    <a:pt x="286" y="2346"/>
                    <a:pt x="656" y="2346"/>
                  </a:cubicBezTo>
                  <a:cubicBezTo>
                    <a:pt x="929" y="2346"/>
                    <a:pt x="1248" y="2246"/>
                    <a:pt x="1501" y="2129"/>
                  </a:cubicBezTo>
                  <a:cubicBezTo>
                    <a:pt x="1694" y="2039"/>
                    <a:pt x="1885" y="1939"/>
                    <a:pt x="2073" y="1832"/>
                  </a:cubicBezTo>
                  <a:cubicBezTo>
                    <a:pt x="2455" y="2152"/>
                    <a:pt x="2810" y="2512"/>
                    <a:pt x="3054" y="2699"/>
                  </a:cubicBezTo>
                  <a:cubicBezTo>
                    <a:pt x="3504" y="3046"/>
                    <a:pt x="3990" y="3410"/>
                    <a:pt x="4550" y="3410"/>
                  </a:cubicBezTo>
                  <a:cubicBezTo>
                    <a:pt x="4663" y="3410"/>
                    <a:pt x="4778" y="3395"/>
                    <a:pt x="4896" y="3363"/>
                  </a:cubicBezTo>
                  <a:cubicBezTo>
                    <a:pt x="4957" y="3347"/>
                    <a:pt x="4937" y="3269"/>
                    <a:pt x="4883" y="3263"/>
                  </a:cubicBezTo>
                  <a:cubicBezTo>
                    <a:pt x="4465" y="3212"/>
                    <a:pt x="3463" y="2297"/>
                    <a:pt x="2478" y="1595"/>
                  </a:cubicBezTo>
                  <a:cubicBezTo>
                    <a:pt x="3180" y="1162"/>
                    <a:pt x="3850" y="643"/>
                    <a:pt x="4462" y="130"/>
                  </a:cubicBezTo>
                  <a:cubicBezTo>
                    <a:pt x="4520" y="79"/>
                    <a:pt x="4464" y="0"/>
                    <a:pt x="4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4" name="Google Shape;17444;p29"/>
            <p:cNvSpPr/>
            <p:nvPr/>
          </p:nvSpPr>
          <p:spPr>
            <a:xfrm>
              <a:off x="1513875" y="3190175"/>
              <a:ext cx="98575" cy="14200"/>
            </a:xfrm>
            <a:custGeom>
              <a:avLst/>
              <a:gdLst/>
              <a:ahLst/>
              <a:cxnLst/>
              <a:rect l="l" t="t" r="r" b="b"/>
              <a:pathLst>
                <a:path w="3943" h="568" extrusionOk="0">
                  <a:moveTo>
                    <a:pt x="3143" y="0"/>
                  </a:moveTo>
                  <a:cubicBezTo>
                    <a:pt x="2786" y="0"/>
                    <a:pt x="2421" y="53"/>
                    <a:pt x="2075" y="67"/>
                  </a:cubicBezTo>
                  <a:cubicBezTo>
                    <a:pt x="1390" y="94"/>
                    <a:pt x="715" y="133"/>
                    <a:pt x="59" y="340"/>
                  </a:cubicBezTo>
                  <a:cubicBezTo>
                    <a:pt x="10" y="354"/>
                    <a:pt x="0" y="441"/>
                    <a:pt x="59" y="451"/>
                  </a:cubicBezTo>
                  <a:cubicBezTo>
                    <a:pt x="468" y="518"/>
                    <a:pt x="875" y="536"/>
                    <a:pt x="1283" y="536"/>
                  </a:cubicBezTo>
                  <a:cubicBezTo>
                    <a:pt x="1546" y="536"/>
                    <a:pt x="1810" y="529"/>
                    <a:pt x="2075" y="522"/>
                  </a:cubicBezTo>
                  <a:cubicBezTo>
                    <a:pt x="2664" y="507"/>
                    <a:pt x="3312" y="568"/>
                    <a:pt x="3847" y="304"/>
                  </a:cubicBezTo>
                  <a:cubicBezTo>
                    <a:pt x="3942" y="258"/>
                    <a:pt x="3908" y="123"/>
                    <a:pt x="3821" y="94"/>
                  </a:cubicBezTo>
                  <a:cubicBezTo>
                    <a:pt x="3604" y="23"/>
                    <a:pt x="3375" y="0"/>
                    <a:pt x="3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5" name="Google Shape;17445;p29"/>
            <p:cNvSpPr/>
            <p:nvPr/>
          </p:nvSpPr>
          <p:spPr>
            <a:xfrm>
              <a:off x="1526825" y="3209625"/>
              <a:ext cx="90625" cy="13175"/>
            </a:xfrm>
            <a:custGeom>
              <a:avLst/>
              <a:gdLst/>
              <a:ahLst/>
              <a:cxnLst/>
              <a:rect l="l" t="t" r="r" b="b"/>
              <a:pathLst>
                <a:path w="3625" h="527" extrusionOk="0">
                  <a:moveTo>
                    <a:pt x="1000" y="0"/>
                  </a:moveTo>
                  <a:cubicBezTo>
                    <a:pt x="615" y="0"/>
                    <a:pt x="207" y="46"/>
                    <a:pt x="12" y="264"/>
                  </a:cubicBezTo>
                  <a:cubicBezTo>
                    <a:pt x="1" y="275"/>
                    <a:pt x="1" y="293"/>
                    <a:pt x="12" y="306"/>
                  </a:cubicBezTo>
                  <a:cubicBezTo>
                    <a:pt x="185" y="494"/>
                    <a:pt x="509" y="523"/>
                    <a:pt x="811" y="523"/>
                  </a:cubicBezTo>
                  <a:cubicBezTo>
                    <a:pt x="950" y="523"/>
                    <a:pt x="1084" y="517"/>
                    <a:pt x="1196" y="517"/>
                  </a:cubicBezTo>
                  <a:cubicBezTo>
                    <a:pt x="1219" y="517"/>
                    <a:pt x="1240" y="517"/>
                    <a:pt x="1260" y="518"/>
                  </a:cubicBezTo>
                  <a:cubicBezTo>
                    <a:pt x="1496" y="525"/>
                    <a:pt x="1731" y="527"/>
                    <a:pt x="1966" y="527"/>
                  </a:cubicBezTo>
                  <a:cubicBezTo>
                    <a:pt x="2367" y="527"/>
                    <a:pt x="2767" y="521"/>
                    <a:pt x="3168" y="521"/>
                  </a:cubicBezTo>
                  <a:cubicBezTo>
                    <a:pt x="3297" y="521"/>
                    <a:pt x="3427" y="521"/>
                    <a:pt x="3557" y="523"/>
                  </a:cubicBezTo>
                  <a:cubicBezTo>
                    <a:pt x="3603" y="523"/>
                    <a:pt x="3624" y="456"/>
                    <a:pt x="3582" y="433"/>
                  </a:cubicBezTo>
                  <a:cubicBezTo>
                    <a:pt x="2957" y="114"/>
                    <a:pt x="2350" y="37"/>
                    <a:pt x="1653" y="23"/>
                  </a:cubicBezTo>
                  <a:cubicBezTo>
                    <a:pt x="1488" y="19"/>
                    <a:pt x="1249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6" name="Google Shape;17446;p29"/>
            <p:cNvSpPr/>
            <p:nvPr/>
          </p:nvSpPr>
          <p:spPr>
            <a:xfrm>
              <a:off x="1656425" y="3137375"/>
              <a:ext cx="62000" cy="145100"/>
            </a:xfrm>
            <a:custGeom>
              <a:avLst/>
              <a:gdLst/>
              <a:ahLst/>
              <a:cxnLst/>
              <a:rect l="l" t="t" r="r" b="b"/>
              <a:pathLst>
                <a:path w="2480" h="5804" extrusionOk="0">
                  <a:moveTo>
                    <a:pt x="2063" y="1"/>
                  </a:moveTo>
                  <a:cubicBezTo>
                    <a:pt x="2000" y="1"/>
                    <a:pt x="1939" y="33"/>
                    <a:pt x="1902" y="112"/>
                  </a:cubicBezTo>
                  <a:cubicBezTo>
                    <a:pt x="1395" y="1170"/>
                    <a:pt x="540" y="1999"/>
                    <a:pt x="30" y="3045"/>
                  </a:cubicBezTo>
                  <a:cubicBezTo>
                    <a:pt x="0" y="3096"/>
                    <a:pt x="43" y="3147"/>
                    <a:pt x="89" y="3147"/>
                  </a:cubicBezTo>
                  <a:cubicBezTo>
                    <a:pt x="105" y="3147"/>
                    <a:pt x="121" y="3141"/>
                    <a:pt x="135" y="3128"/>
                  </a:cubicBezTo>
                  <a:cubicBezTo>
                    <a:pt x="747" y="2622"/>
                    <a:pt x="1283" y="1974"/>
                    <a:pt x="1726" y="1285"/>
                  </a:cubicBezTo>
                  <a:lnTo>
                    <a:pt x="1726" y="1285"/>
                  </a:lnTo>
                  <a:cubicBezTo>
                    <a:pt x="1590" y="2778"/>
                    <a:pt x="1728" y="4310"/>
                    <a:pt x="2031" y="5762"/>
                  </a:cubicBezTo>
                  <a:cubicBezTo>
                    <a:pt x="2037" y="5789"/>
                    <a:pt x="2063" y="5803"/>
                    <a:pt x="2088" y="5803"/>
                  </a:cubicBezTo>
                  <a:cubicBezTo>
                    <a:pt x="2114" y="5803"/>
                    <a:pt x="2139" y="5790"/>
                    <a:pt x="2144" y="5762"/>
                  </a:cubicBezTo>
                  <a:cubicBezTo>
                    <a:pt x="2479" y="3943"/>
                    <a:pt x="1974" y="2110"/>
                    <a:pt x="2295" y="278"/>
                  </a:cubicBezTo>
                  <a:cubicBezTo>
                    <a:pt x="2322" y="130"/>
                    <a:pt x="218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7" name="Google Shape;17447;p29"/>
            <p:cNvSpPr/>
            <p:nvPr/>
          </p:nvSpPr>
          <p:spPr>
            <a:xfrm>
              <a:off x="1749550" y="2896675"/>
              <a:ext cx="120475" cy="87100"/>
            </a:xfrm>
            <a:custGeom>
              <a:avLst/>
              <a:gdLst/>
              <a:ahLst/>
              <a:cxnLst/>
              <a:rect l="l" t="t" r="r" b="b"/>
              <a:pathLst>
                <a:path w="4819" h="3484" extrusionOk="0">
                  <a:moveTo>
                    <a:pt x="2691" y="587"/>
                  </a:moveTo>
                  <a:lnTo>
                    <a:pt x="2691" y="587"/>
                  </a:lnTo>
                  <a:cubicBezTo>
                    <a:pt x="2470" y="1010"/>
                    <a:pt x="2394" y="1494"/>
                    <a:pt x="2479" y="1963"/>
                  </a:cubicBezTo>
                  <a:cubicBezTo>
                    <a:pt x="2146" y="2363"/>
                    <a:pt x="1690" y="2652"/>
                    <a:pt x="1248" y="2652"/>
                  </a:cubicBezTo>
                  <a:cubicBezTo>
                    <a:pt x="1242" y="2652"/>
                    <a:pt x="1236" y="2652"/>
                    <a:pt x="1229" y="2652"/>
                  </a:cubicBezTo>
                  <a:cubicBezTo>
                    <a:pt x="890" y="2646"/>
                    <a:pt x="744" y="2132"/>
                    <a:pt x="790" y="1881"/>
                  </a:cubicBezTo>
                  <a:cubicBezTo>
                    <a:pt x="859" y="1502"/>
                    <a:pt x="1264" y="1212"/>
                    <a:pt x="1561" y="1018"/>
                  </a:cubicBezTo>
                  <a:cubicBezTo>
                    <a:pt x="1918" y="785"/>
                    <a:pt x="2301" y="690"/>
                    <a:pt x="2691" y="587"/>
                  </a:cubicBezTo>
                  <a:close/>
                  <a:moveTo>
                    <a:pt x="3261" y="1"/>
                  </a:moveTo>
                  <a:cubicBezTo>
                    <a:pt x="3183" y="1"/>
                    <a:pt x="3104" y="30"/>
                    <a:pt x="3039" y="96"/>
                  </a:cubicBezTo>
                  <a:cubicBezTo>
                    <a:pt x="3014" y="123"/>
                    <a:pt x="2996" y="151"/>
                    <a:pt x="2973" y="177"/>
                  </a:cubicBezTo>
                  <a:cubicBezTo>
                    <a:pt x="2854" y="135"/>
                    <a:pt x="2728" y="116"/>
                    <a:pt x="2598" y="116"/>
                  </a:cubicBezTo>
                  <a:cubicBezTo>
                    <a:pt x="1955" y="116"/>
                    <a:pt x="1226" y="572"/>
                    <a:pt x="805" y="923"/>
                  </a:cubicBezTo>
                  <a:cubicBezTo>
                    <a:pt x="153" y="1468"/>
                    <a:pt x="1" y="2459"/>
                    <a:pt x="668" y="3059"/>
                  </a:cubicBezTo>
                  <a:cubicBezTo>
                    <a:pt x="859" y="3230"/>
                    <a:pt x="1076" y="3298"/>
                    <a:pt x="1301" y="3298"/>
                  </a:cubicBezTo>
                  <a:cubicBezTo>
                    <a:pt x="1808" y="3298"/>
                    <a:pt x="2352" y="2950"/>
                    <a:pt x="2704" y="2649"/>
                  </a:cubicBezTo>
                  <a:cubicBezTo>
                    <a:pt x="2704" y="2649"/>
                    <a:pt x="2704" y="2647"/>
                    <a:pt x="2706" y="2646"/>
                  </a:cubicBezTo>
                  <a:cubicBezTo>
                    <a:pt x="2714" y="2662"/>
                    <a:pt x="2719" y="2680"/>
                    <a:pt x="2729" y="2696"/>
                  </a:cubicBezTo>
                  <a:cubicBezTo>
                    <a:pt x="2960" y="3128"/>
                    <a:pt x="3528" y="3483"/>
                    <a:pt x="4025" y="3483"/>
                  </a:cubicBezTo>
                  <a:cubicBezTo>
                    <a:pt x="4349" y="3483"/>
                    <a:pt x="4642" y="3332"/>
                    <a:pt x="4791" y="2951"/>
                  </a:cubicBezTo>
                  <a:cubicBezTo>
                    <a:pt x="4819" y="2882"/>
                    <a:pt x="4769" y="2806"/>
                    <a:pt x="4702" y="2782"/>
                  </a:cubicBezTo>
                  <a:cubicBezTo>
                    <a:pt x="4231" y="2614"/>
                    <a:pt x="3734" y="2808"/>
                    <a:pt x="3401" y="2339"/>
                  </a:cubicBezTo>
                  <a:cubicBezTo>
                    <a:pt x="3336" y="2242"/>
                    <a:pt x="3283" y="2139"/>
                    <a:pt x="3247" y="2029"/>
                  </a:cubicBezTo>
                  <a:cubicBezTo>
                    <a:pt x="3597" y="1507"/>
                    <a:pt x="3792" y="872"/>
                    <a:pt x="3616" y="272"/>
                  </a:cubicBezTo>
                  <a:cubicBezTo>
                    <a:pt x="3570" y="114"/>
                    <a:pt x="3416" y="1"/>
                    <a:pt x="3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8" name="Google Shape;17448;p29"/>
            <p:cNvSpPr/>
            <p:nvPr/>
          </p:nvSpPr>
          <p:spPr>
            <a:xfrm>
              <a:off x="1871600" y="2880200"/>
              <a:ext cx="105225" cy="115925"/>
            </a:xfrm>
            <a:custGeom>
              <a:avLst/>
              <a:gdLst/>
              <a:ahLst/>
              <a:cxnLst/>
              <a:rect l="l" t="t" r="r" b="b"/>
              <a:pathLst>
                <a:path w="4209" h="4637" extrusionOk="0">
                  <a:moveTo>
                    <a:pt x="1073" y="1"/>
                  </a:moveTo>
                  <a:cubicBezTo>
                    <a:pt x="430" y="1"/>
                    <a:pt x="0" y="915"/>
                    <a:pt x="270" y="1451"/>
                  </a:cubicBezTo>
                  <a:cubicBezTo>
                    <a:pt x="280" y="1469"/>
                    <a:pt x="298" y="1478"/>
                    <a:pt x="317" y="1478"/>
                  </a:cubicBezTo>
                  <a:cubicBezTo>
                    <a:pt x="334" y="1478"/>
                    <a:pt x="351" y="1471"/>
                    <a:pt x="362" y="1454"/>
                  </a:cubicBezTo>
                  <a:cubicBezTo>
                    <a:pt x="478" y="1301"/>
                    <a:pt x="816" y="569"/>
                    <a:pt x="1128" y="569"/>
                  </a:cubicBezTo>
                  <a:cubicBezTo>
                    <a:pt x="1216" y="569"/>
                    <a:pt x="1302" y="627"/>
                    <a:pt x="1380" y="772"/>
                  </a:cubicBezTo>
                  <a:cubicBezTo>
                    <a:pt x="1493" y="980"/>
                    <a:pt x="1526" y="1246"/>
                    <a:pt x="1571" y="1476"/>
                  </a:cubicBezTo>
                  <a:cubicBezTo>
                    <a:pt x="1633" y="1795"/>
                    <a:pt x="1682" y="2119"/>
                    <a:pt x="1743" y="2438"/>
                  </a:cubicBezTo>
                  <a:cubicBezTo>
                    <a:pt x="1244" y="3049"/>
                    <a:pt x="714" y="3748"/>
                    <a:pt x="649" y="4514"/>
                  </a:cubicBezTo>
                  <a:cubicBezTo>
                    <a:pt x="643" y="4588"/>
                    <a:pt x="707" y="4637"/>
                    <a:pt x="772" y="4637"/>
                  </a:cubicBezTo>
                  <a:cubicBezTo>
                    <a:pt x="801" y="4637"/>
                    <a:pt x="829" y="4627"/>
                    <a:pt x="852" y="4607"/>
                  </a:cubicBezTo>
                  <a:cubicBezTo>
                    <a:pt x="1287" y="4210"/>
                    <a:pt x="1597" y="3659"/>
                    <a:pt x="1917" y="3136"/>
                  </a:cubicBezTo>
                  <a:cubicBezTo>
                    <a:pt x="1923" y="3157"/>
                    <a:pt x="1927" y="3178"/>
                    <a:pt x="1935" y="3198"/>
                  </a:cubicBezTo>
                  <a:cubicBezTo>
                    <a:pt x="2050" y="3542"/>
                    <a:pt x="2278" y="3937"/>
                    <a:pt x="2674" y="3937"/>
                  </a:cubicBezTo>
                  <a:cubicBezTo>
                    <a:pt x="2705" y="3937"/>
                    <a:pt x="2737" y="3935"/>
                    <a:pt x="2770" y="3930"/>
                  </a:cubicBezTo>
                  <a:cubicBezTo>
                    <a:pt x="3313" y="3848"/>
                    <a:pt x="3716" y="3198"/>
                    <a:pt x="3710" y="2691"/>
                  </a:cubicBezTo>
                  <a:cubicBezTo>
                    <a:pt x="3711" y="2611"/>
                    <a:pt x="3645" y="2550"/>
                    <a:pt x="3572" y="2550"/>
                  </a:cubicBezTo>
                  <a:cubicBezTo>
                    <a:pt x="3551" y="2550"/>
                    <a:pt x="3529" y="2555"/>
                    <a:pt x="3508" y="2566"/>
                  </a:cubicBezTo>
                  <a:cubicBezTo>
                    <a:pt x="3181" y="2732"/>
                    <a:pt x="3017" y="3001"/>
                    <a:pt x="2753" y="3242"/>
                  </a:cubicBezTo>
                  <a:cubicBezTo>
                    <a:pt x="2730" y="3263"/>
                    <a:pt x="2709" y="3273"/>
                    <a:pt x="2691" y="3273"/>
                  </a:cubicBezTo>
                  <a:cubicBezTo>
                    <a:pt x="2615" y="3273"/>
                    <a:pt x="2578" y="3110"/>
                    <a:pt x="2530" y="2973"/>
                  </a:cubicBezTo>
                  <a:cubicBezTo>
                    <a:pt x="2471" y="2801"/>
                    <a:pt x="2422" y="2624"/>
                    <a:pt x="2383" y="2445"/>
                  </a:cubicBezTo>
                  <a:cubicBezTo>
                    <a:pt x="2948" y="1682"/>
                    <a:pt x="3613" y="1000"/>
                    <a:pt x="4177" y="237"/>
                  </a:cubicBezTo>
                  <a:cubicBezTo>
                    <a:pt x="4208" y="194"/>
                    <a:pt x="4167" y="134"/>
                    <a:pt x="4121" y="134"/>
                  </a:cubicBezTo>
                  <a:cubicBezTo>
                    <a:pt x="4111" y="134"/>
                    <a:pt x="4100" y="137"/>
                    <a:pt x="4090" y="144"/>
                  </a:cubicBezTo>
                  <a:cubicBezTo>
                    <a:pt x="3398" y="595"/>
                    <a:pt x="2799" y="1193"/>
                    <a:pt x="2260" y="1823"/>
                  </a:cubicBezTo>
                  <a:cubicBezTo>
                    <a:pt x="2218" y="1597"/>
                    <a:pt x="2179" y="1371"/>
                    <a:pt x="2130" y="1149"/>
                  </a:cubicBezTo>
                  <a:cubicBezTo>
                    <a:pt x="2007" y="603"/>
                    <a:pt x="1843" y="188"/>
                    <a:pt x="1264" y="27"/>
                  </a:cubicBezTo>
                  <a:cubicBezTo>
                    <a:pt x="1199" y="9"/>
                    <a:pt x="1135" y="1"/>
                    <a:pt x="10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49" name="Google Shape;17449;p29"/>
            <p:cNvSpPr/>
            <p:nvPr/>
          </p:nvSpPr>
          <p:spPr>
            <a:xfrm>
              <a:off x="1999100" y="2827375"/>
              <a:ext cx="51375" cy="74250"/>
            </a:xfrm>
            <a:custGeom>
              <a:avLst/>
              <a:gdLst/>
              <a:ahLst/>
              <a:cxnLst/>
              <a:rect l="l" t="t" r="r" b="b"/>
              <a:pathLst>
                <a:path w="2055" h="2970" extrusionOk="0">
                  <a:moveTo>
                    <a:pt x="918" y="0"/>
                  </a:moveTo>
                  <a:cubicBezTo>
                    <a:pt x="674" y="0"/>
                    <a:pt x="385" y="185"/>
                    <a:pt x="385" y="429"/>
                  </a:cubicBezTo>
                  <a:cubicBezTo>
                    <a:pt x="385" y="464"/>
                    <a:pt x="406" y="493"/>
                    <a:pt x="437" y="503"/>
                  </a:cubicBezTo>
                  <a:cubicBezTo>
                    <a:pt x="458" y="510"/>
                    <a:pt x="480" y="513"/>
                    <a:pt x="503" y="513"/>
                  </a:cubicBezTo>
                  <a:cubicBezTo>
                    <a:pt x="604" y="513"/>
                    <a:pt x="723" y="455"/>
                    <a:pt x="808" y="455"/>
                  </a:cubicBezTo>
                  <a:cubicBezTo>
                    <a:pt x="828" y="455"/>
                    <a:pt x="845" y="458"/>
                    <a:pt x="860" y="465"/>
                  </a:cubicBezTo>
                  <a:cubicBezTo>
                    <a:pt x="941" y="505"/>
                    <a:pt x="849" y="895"/>
                    <a:pt x="834" y="966"/>
                  </a:cubicBezTo>
                  <a:cubicBezTo>
                    <a:pt x="727" y="1467"/>
                    <a:pt x="529" y="1986"/>
                    <a:pt x="127" y="2322"/>
                  </a:cubicBezTo>
                  <a:cubicBezTo>
                    <a:pt x="1" y="2429"/>
                    <a:pt x="66" y="2622"/>
                    <a:pt x="206" y="2675"/>
                  </a:cubicBezTo>
                  <a:cubicBezTo>
                    <a:pt x="589" y="2818"/>
                    <a:pt x="995" y="2970"/>
                    <a:pt x="1398" y="2970"/>
                  </a:cubicBezTo>
                  <a:cubicBezTo>
                    <a:pt x="1601" y="2970"/>
                    <a:pt x="1804" y="2931"/>
                    <a:pt x="2002" y="2832"/>
                  </a:cubicBezTo>
                  <a:cubicBezTo>
                    <a:pt x="2051" y="2806"/>
                    <a:pt x="2055" y="2736"/>
                    <a:pt x="2007" y="2704"/>
                  </a:cubicBezTo>
                  <a:cubicBezTo>
                    <a:pt x="1605" y="2448"/>
                    <a:pt x="1152" y="2399"/>
                    <a:pt x="696" y="2335"/>
                  </a:cubicBezTo>
                  <a:cubicBezTo>
                    <a:pt x="1101" y="1860"/>
                    <a:pt x="1398" y="1202"/>
                    <a:pt x="1392" y="611"/>
                  </a:cubicBezTo>
                  <a:cubicBezTo>
                    <a:pt x="1389" y="360"/>
                    <a:pt x="1290" y="86"/>
                    <a:pt x="1026" y="14"/>
                  </a:cubicBezTo>
                  <a:cubicBezTo>
                    <a:pt x="992" y="5"/>
                    <a:pt x="955" y="0"/>
                    <a:pt x="9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0" name="Google Shape;17450;p29"/>
            <p:cNvSpPr/>
            <p:nvPr/>
          </p:nvSpPr>
          <p:spPr>
            <a:xfrm>
              <a:off x="2084400" y="2911675"/>
              <a:ext cx="64500" cy="71850"/>
            </a:xfrm>
            <a:custGeom>
              <a:avLst/>
              <a:gdLst/>
              <a:ahLst/>
              <a:cxnLst/>
              <a:rect l="l" t="t" r="r" b="b"/>
              <a:pathLst>
                <a:path w="2580" h="2874" extrusionOk="0">
                  <a:moveTo>
                    <a:pt x="1376" y="0"/>
                  </a:moveTo>
                  <a:cubicBezTo>
                    <a:pt x="1359" y="0"/>
                    <a:pt x="1342" y="6"/>
                    <a:pt x="1330" y="18"/>
                  </a:cubicBezTo>
                  <a:cubicBezTo>
                    <a:pt x="1103" y="243"/>
                    <a:pt x="987" y="587"/>
                    <a:pt x="947" y="966"/>
                  </a:cubicBezTo>
                  <a:cubicBezTo>
                    <a:pt x="668" y="1001"/>
                    <a:pt x="394" y="1068"/>
                    <a:pt x="134" y="1168"/>
                  </a:cubicBezTo>
                  <a:cubicBezTo>
                    <a:pt x="1" y="1220"/>
                    <a:pt x="81" y="1389"/>
                    <a:pt x="188" y="1406"/>
                  </a:cubicBezTo>
                  <a:cubicBezTo>
                    <a:pt x="377" y="1437"/>
                    <a:pt x="567" y="1446"/>
                    <a:pt x="758" y="1446"/>
                  </a:cubicBezTo>
                  <a:cubicBezTo>
                    <a:pt x="818" y="1446"/>
                    <a:pt x="877" y="1445"/>
                    <a:pt x="936" y="1444"/>
                  </a:cubicBezTo>
                  <a:cubicBezTo>
                    <a:pt x="962" y="1977"/>
                    <a:pt x="1115" y="2510"/>
                    <a:pt x="1328" y="2838"/>
                  </a:cubicBezTo>
                  <a:cubicBezTo>
                    <a:pt x="1342" y="2860"/>
                    <a:pt x="1370" y="2873"/>
                    <a:pt x="1397" y="2873"/>
                  </a:cubicBezTo>
                  <a:cubicBezTo>
                    <a:pt x="1423" y="2873"/>
                    <a:pt x="1448" y="2859"/>
                    <a:pt x="1454" y="2826"/>
                  </a:cubicBezTo>
                  <a:cubicBezTo>
                    <a:pt x="1543" y="2351"/>
                    <a:pt x="1479" y="1901"/>
                    <a:pt x="1454" y="1426"/>
                  </a:cubicBezTo>
                  <a:lnTo>
                    <a:pt x="1485" y="1426"/>
                  </a:lnTo>
                  <a:cubicBezTo>
                    <a:pt x="1496" y="1425"/>
                    <a:pt x="1507" y="1425"/>
                    <a:pt x="1518" y="1425"/>
                  </a:cubicBezTo>
                  <a:cubicBezTo>
                    <a:pt x="1700" y="1425"/>
                    <a:pt x="1905" y="1466"/>
                    <a:pt x="2096" y="1466"/>
                  </a:cubicBezTo>
                  <a:cubicBezTo>
                    <a:pt x="2261" y="1466"/>
                    <a:pt x="2416" y="1436"/>
                    <a:pt x="2539" y="1322"/>
                  </a:cubicBezTo>
                  <a:cubicBezTo>
                    <a:pt x="2571" y="1293"/>
                    <a:pt x="2580" y="1243"/>
                    <a:pt x="2558" y="1204"/>
                  </a:cubicBezTo>
                  <a:cubicBezTo>
                    <a:pt x="2420" y="957"/>
                    <a:pt x="2126" y="920"/>
                    <a:pt x="1841" y="920"/>
                  </a:cubicBezTo>
                  <a:cubicBezTo>
                    <a:pt x="1723" y="920"/>
                    <a:pt x="1606" y="926"/>
                    <a:pt x="1503" y="927"/>
                  </a:cubicBezTo>
                  <a:cubicBezTo>
                    <a:pt x="1487" y="927"/>
                    <a:pt x="1471" y="928"/>
                    <a:pt x="1454" y="928"/>
                  </a:cubicBezTo>
                  <a:cubicBezTo>
                    <a:pt x="1467" y="635"/>
                    <a:pt x="1489" y="341"/>
                    <a:pt x="1446" y="54"/>
                  </a:cubicBezTo>
                  <a:cubicBezTo>
                    <a:pt x="1442" y="20"/>
                    <a:pt x="1408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1" name="Google Shape;17451;p29"/>
            <p:cNvSpPr/>
            <p:nvPr/>
          </p:nvSpPr>
          <p:spPr>
            <a:xfrm>
              <a:off x="2220350" y="2851525"/>
              <a:ext cx="109575" cy="138200"/>
            </a:xfrm>
            <a:custGeom>
              <a:avLst/>
              <a:gdLst/>
              <a:ahLst/>
              <a:cxnLst/>
              <a:rect l="l" t="t" r="r" b="b"/>
              <a:pathLst>
                <a:path w="4383" h="5528" extrusionOk="0">
                  <a:moveTo>
                    <a:pt x="1543" y="513"/>
                  </a:moveTo>
                  <a:cubicBezTo>
                    <a:pt x="1692" y="513"/>
                    <a:pt x="1625" y="1202"/>
                    <a:pt x="1430" y="1535"/>
                  </a:cubicBezTo>
                  <a:cubicBezTo>
                    <a:pt x="1302" y="1751"/>
                    <a:pt x="1128" y="1943"/>
                    <a:pt x="942" y="2124"/>
                  </a:cubicBezTo>
                  <a:cubicBezTo>
                    <a:pt x="951" y="2039"/>
                    <a:pt x="956" y="1955"/>
                    <a:pt x="965" y="1873"/>
                  </a:cubicBezTo>
                  <a:cubicBezTo>
                    <a:pt x="1005" y="1535"/>
                    <a:pt x="1116" y="1204"/>
                    <a:pt x="1261" y="898"/>
                  </a:cubicBezTo>
                  <a:cubicBezTo>
                    <a:pt x="1392" y="620"/>
                    <a:pt x="1484" y="513"/>
                    <a:pt x="1543" y="513"/>
                  </a:cubicBezTo>
                  <a:close/>
                  <a:moveTo>
                    <a:pt x="1616" y="1"/>
                  </a:moveTo>
                  <a:cubicBezTo>
                    <a:pt x="1567" y="1"/>
                    <a:pt x="1517" y="19"/>
                    <a:pt x="1482" y="49"/>
                  </a:cubicBezTo>
                  <a:cubicBezTo>
                    <a:pt x="795" y="636"/>
                    <a:pt x="491" y="1576"/>
                    <a:pt x="477" y="2549"/>
                  </a:cubicBezTo>
                  <a:cubicBezTo>
                    <a:pt x="337" y="2668"/>
                    <a:pt x="199" y="2787"/>
                    <a:pt x="70" y="2906"/>
                  </a:cubicBezTo>
                  <a:cubicBezTo>
                    <a:pt x="0" y="2970"/>
                    <a:pt x="58" y="3071"/>
                    <a:pt x="136" y="3071"/>
                  </a:cubicBezTo>
                  <a:cubicBezTo>
                    <a:pt x="150" y="3071"/>
                    <a:pt x="165" y="3068"/>
                    <a:pt x="180" y="3061"/>
                  </a:cubicBezTo>
                  <a:cubicBezTo>
                    <a:pt x="278" y="3013"/>
                    <a:pt x="380" y="2956"/>
                    <a:pt x="483" y="2895"/>
                  </a:cubicBezTo>
                  <a:cubicBezTo>
                    <a:pt x="534" y="3856"/>
                    <a:pt x="854" y="4811"/>
                    <a:pt x="1367" y="5457"/>
                  </a:cubicBezTo>
                  <a:cubicBezTo>
                    <a:pt x="1405" y="5505"/>
                    <a:pt x="1465" y="5528"/>
                    <a:pt x="1526" y="5528"/>
                  </a:cubicBezTo>
                  <a:cubicBezTo>
                    <a:pt x="1582" y="5528"/>
                    <a:pt x="1639" y="5508"/>
                    <a:pt x="1677" y="5469"/>
                  </a:cubicBezTo>
                  <a:cubicBezTo>
                    <a:pt x="2297" y="4847"/>
                    <a:pt x="2539" y="4122"/>
                    <a:pt x="2770" y="3334"/>
                  </a:cubicBezTo>
                  <a:cubicBezTo>
                    <a:pt x="2870" y="3408"/>
                    <a:pt x="2972" y="3462"/>
                    <a:pt x="3059" y="3480"/>
                  </a:cubicBezTo>
                  <a:cubicBezTo>
                    <a:pt x="3188" y="3505"/>
                    <a:pt x="3301" y="3518"/>
                    <a:pt x="3404" y="3518"/>
                  </a:cubicBezTo>
                  <a:cubicBezTo>
                    <a:pt x="3775" y="3518"/>
                    <a:pt x="4005" y="3352"/>
                    <a:pt x="4318" y="2988"/>
                  </a:cubicBezTo>
                  <a:cubicBezTo>
                    <a:pt x="4383" y="2912"/>
                    <a:pt x="4344" y="2786"/>
                    <a:pt x="4245" y="2786"/>
                  </a:cubicBezTo>
                  <a:cubicBezTo>
                    <a:pt x="4235" y="2786"/>
                    <a:pt x="4224" y="2787"/>
                    <a:pt x="4213" y="2790"/>
                  </a:cubicBezTo>
                  <a:cubicBezTo>
                    <a:pt x="4151" y="2805"/>
                    <a:pt x="4065" y="2812"/>
                    <a:pt x="3966" y="2812"/>
                  </a:cubicBezTo>
                  <a:cubicBezTo>
                    <a:pt x="3559" y="2812"/>
                    <a:pt x="2941" y="2703"/>
                    <a:pt x="2929" y="2664"/>
                  </a:cubicBezTo>
                  <a:cubicBezTo>
                    <a:pt x="2883" y="2522"/>
                    <a:pt x="2761" y="2452"/>
                    <a:pt x="2641" y="2452"/>
                  </a:cubicBezTo>
                  <a:cubicBezTo>
                    <a:pt x="2507" y="2452"/>
                    <a:pt x="2377" y="2541"/>
                    <a:pt x="2366" y="2718"/>
                  </a:cubicBezTo>
                  <a:cubicBezTo>
                    <a:pt x="2320" y="3531"/>
                    <a:pt x="2050" y="4320"/>
                    <a:pt x="1541" y="4955"/>
                  </a:cubicBezTo>
                  <a:cubicBezTo>
                    <a:pt x="1069" y="4294"/>
                    <a:pt x="913" y="3423"/>
                    <a:pt x="921" y="2595"/>
                  </a:cubicBezTo>
                  <a:cubicBezTo>
                    <a:pt x="1740" y="1960"/>
                    <a:pt x="2415" y="971"/>
                    <a:pt x="1741" y="59"/>
                  </a:cubicBezTo>
                  <a:cubicBezTo>
                    <a:pt x="1711" y="18"/>
                    <a:pt x="1664" y="1"/>
                    <a:pt x="1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2" name="Google Shape;17452;p29"/>
            <p:cNvSpPr/>
            <p:nvPr/>
          </p:nvSpPr>
          <p:spPr>
            <a:xfrm>
              <a:off x="2338650" y="2901650"/>
              <a:ext cx="80425" cy="101725"/>
            </a:xfrm>
            <a:custGeom>
              <a:avLst/>
              <a:gdLst/>
              <a:ahLst/>
              <a:cxnLst/>
              <a:rect l="l" t="t" r="r" b="b"/>
              <a:pathLst>
                <a:path w="3217" h="4069" extrusionOk="0">
                  <a:moveTo>
                    <a:pt x="762" y="1"/>
                  </a:moveTo>
                  <a:cubicBezTo>
                    <a:pt x="460" y="1"/>
                    <a:pt x="193" y="237"/>
                    <a:pt x="105" y="550"/>
                  </a:cubicBezTo>
                  <a:cubicBezTo>
                    <a:pt x="84" y="620"/>
                    <a:pt x="139" y="688"/>
                    <a:pt x="205" y="688"/>
                  </a:cubicBezTo>
                  <a:cubicBezTo>
                    <a:pt x="221" y="688"/>
                    <a:pt x="238" y="684"/>
                    <a:pt x="254" y="675"/>
                  </a:cubicBezTo>
                  <a:cubicBezTo>
                    <a:pt x="374" y="609"/>
                    <a:pt x="554" y="451"/>
                    <a:pt x="709" y="451"/>
                  </a:cubicBezTo>
                  <a:cubicBezTo>
                    <a:pt x="728" y="451"/>
                    <a:pt x="746" y="453"/>
                    <a:pt x="764" y="458"/>
                  </a:cubicBezTo>
                  <a:cubicBezTo>
                    <a:pt x="925" y="504"/>
                    <a:pt x="1041" y="732"/>
                    <a:pt x="1117" y="864"/>
                  </a:cubicBezTo>
                  <a:cubicBezTo>
                    <a:pt x="1268" y="1128"/>
                    <a:pt x="1383" y="1410"/>
                    <a:pt x="1488" y="1697"/>
                  </a:cubicBezTo>
                  <a:cubicBezTo>
                    <a:pt x="1458" y="1735"/>
                    <a:pt x="1429" y="1774"/>
                    <a:pt x="1397" y="1812"/>
                  </a:cubicBezTo>
                  <a:cubicBezTo>
                    <a:pt x="863" y="2456"/>
                    <a:pt x="161" y="3119"/>
                    <a:pt x="8" y="3974"/>
                  </a:cubicBezTo>
                  <a:cubicBezTo>
                    <a:pt x="0" y="4016"/>
                    <a:pt x="32" y="4069"/>
                    <a:pt x="75" y="4069"/>
                  </a:cubicBezTo>
                  <a:cubicBezTo>
                    <a:pt x="86" y="4069"/>
                    <a:pt x="98" y="4065"/>
                    <a:pt x="110" y="4057"/>
                  </a:cubicBezTo>
                  <a:cubicBezTo>
                    <a:pt x="753" y="3628"/>
                    <a:pt x="1174" y="2909"/>
                    <a:pt x="1639" y="2304"/>
                  </a:cubicBezTo>
                  <a:cubicBezTo>
                    <a:pt x="1655" y="2283"/>
                    <a:pt x="1671" y="2261"/>
                    <a:pt x="1688" y="2240"/>
                  </a:cubicBezTo>
                  <a:cubicBezTo>
                    <a:pt x="1707" y="2292"/>
                    <a:pt x="1725" y="2345"/>
                    <a:pt x="1747" y="2397"/>
                  </a:cubicBezTo>
                  <a:cubicBezTo>
                    <a:pt x="1865" y="2701"/>
                    <a:pt x="1991" y="3186"/>
                    <a:pt x="2395" y="3203"/>
                  </a:cubicBezTo>
                  <a:cubicBezTo>
                    <a:pt x="2399" y="3203"/>
                    <a:pt x="2403" y="3203"/>
                    <a:pt x="2407" y="3203"/>
                  </a:cubicBezTo>
                  <a:cubicBezTo>
                    <a:pt x="2816" y="3203"/>
                    <a:pt x="3216" y="2375"/>
                    <a:pt x="2852" y="2125"/>
                  </a:cubicBezTo>
                  <a:cubicBezTo>
                    <a:pt x="2808" y="2094"/>
                    <a:pt x="2765" y="2081"/>
                    <a:pt x="2724" y="2081"/>
                  </a:cubicBezTo>
                  <a:cubicBezTo>
                    <a:pt x="2556" y="2081"/>
                    <a:pt x="2419" y="2302"/>
                    <a:pt x="2364" y="2450"/>
                  </a:cubicBezTo>
                  <a:lnTo>
                    <a:pt x="2364" y="2452"/>
                  </a:lnTo>
                  <a:cubicBezTo>
                    <a:pt x="2232" y="2256"/>
                    <a:pt x="2139" y="2017"/>
                    <a:pt x="2054" y="1781"/>
                  </a:cubicBezTo>
                  <a:cubicBezTo>
                    <a:pt x="2457" y="1275"/>
                    <a:pt x="2857" y="742"/>
                    <a:pt x="3028" y="140"/>
                  </a:cubicBezTo>
                  <a:cubicBezTo>
                    <a:pt x="3045" y="85"/>
                    <a:pt x="3002" y="40"/>
                    <a:pt x="2954" y="40"/>
                  </a:cubicBezTo>
                  <a:cubicBezTo>
                    <a:pt x="2937" y="40"/>
                    <a:pt x="2919" y="46"/>
                    <a:pt x="2903" y="60"/>
                  </a:cubicBezTo>
                  <a:cubicBezTo>
                    <a:pt x="2506" y="388"/>
                    <a:pt x="2175" y="813"/>
                    <a:pt x="1852" y="1233"/>
                  </a:cubicBezTo>
                  <a:cubicBezTo>
                    <a:pt x="1684" y="826"/>
                    <a:pt x="1466" y="311"/>
                    <a:pt x="1071" y="86"/>
                  </a:cubicBezTo>
                  <a:cubicBezTo>
                    <a:pt x="968" y="27"/>
                    <a:pt x="863" y="1"/>
                    <a:pt x="7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3" name="Google Shape;17453;p29"/>
            <p:cNvSpPr/>
            <p:nvPr/>
          </p:nvSpPr>
          <p:spPr>
            <a:xfrm>
              <a:off x="2498225" y="2907125"/>
              <a:ext cx="47650" cy="71200"/>
            </a:xfrm>
            <a:custGeom>
              <a:avLst/>
              <a:gdLst/>
              <a:ahLst/>
              <a:cxnLst/>
              <a:rect l="l" t="t" r="r" b="b"/>
              <a:pathLst>
                <a:path w="1906" h="2848" extrusionOk="0">
                  <a:moveTo>
                    <a:pt x="1003" y="1"/>
                  </a:moveTo>
                  <a:cubicBezTo>
                    <a:pt x="928" y="1"/>
                    <a:pt x="854" y="41"/>
                    <a:pt x="833" y="123"/>
                  </a:cubicBezTo>
                  <a:cubicBezTo>
                    <a:pt x="787" y="305"/>
                    <a:pt x="754" y="490"/>
                    <a:pt x="731" y="677"/>
                  </a:cubicBezTo>
                  <a:cubicBezTo>
                    <a:pt x="604" y="692"/>
                    <a:pt x="419" y="713"/>
                    <a:pt x="287" y="713"/>
                  </a:cubicBezTo>
                  <a:cubicBezTo>
                    <a:pt x="205" y="713"/>
                    <a:pt x="144" y="705"/>
                    <a:pt x="129" y="682"/>
                  </a:cubicBezTo>
                  <a:cubicBezTo>
                    <a:pt x="115" y="661"/>
                    <a:pt x="93" y="651"/>
                    <a:pt x="72" y="651"/>
                  </a:cubicBezTo>
                  <a:cubicBezTo>
                    <a:pt x="35" y="651"/>
                    <a:pt x="1" y="680"/>
                    <a:pt x="11" y="727"/>
                  </a:cubicBezTo>
                  <a:cubicBezTo>
                    <a:pt x="73" y="1012"/>
                    <a:pt x="282" y="1110"/>
                    <a:pt x="554" y="1155"/>
                  </a:cubicBezTo>
                  <a:cubicBezTo>
                    <a:pt x="598" y="1161"/>
                    <a:pt x="649" y="1165"/>
                    <a:pt x="697" y="1171"/>
                  </a:cubicBezTo>
                  <a:cubicBezTo>
                    <a:pt x="689" y="1729"/>
                    <a:pt x="782" y="2285"/>
                    <a:pt x="971" y="2810"/>
                  </a:cubicBezTo>
                  <a:cubicBezTo>
                    <a:pt x="979" y="2833"/>
                    <a:pt x="1004" y="2848"/>
                    <a:pt x="1027" y="2848"/>
                  </a:cubicBezTo>
                  <a:cubicBezTo>
                    <a:pt x="1045" y="2848"/>
                    <a:pt x="1062" y="2838"/>
                    <a:pt x="1068" y="2813"/>
                  </a:cubicBezTo>
                  <a:cubicBezTo>
                    <a:pt x="1173" y="2277"/>
                    <a:pt x="1233" y="1732"/>
                    <a:pt x="1246" y="1186"/>
                  </a:cubicBezTo>
                  <a:cubicBezTo>
                    <a:pt x="1378" y="1179"/>
                    <a:pt x="1507" y="1160"/>
                    <a:pt x="1634" y="1127"/>
                  </a:cubicBezTo>
                  <a:cubicBezTo>
                    <a:pt x="1847" y="1061"/>
                    <a:pt x="1906" y="707"/>
                    <a:pt x="1652" y="651"/>
                  </a:cubicBezTo>
                  <a:cubicBezTo>
                    <a:pt x="1571" y="633"/>
                    <a:pt x="1488" y="626"/>
                    <a:pt x="1404" y="626"/>
                  </a:cubicBezTo>
                  <a:cubicBezTo>
                    <a:pt x="1347" y="626"/>
                    <a:pt x="1290" y="629"/>
                    <a:pt x="1233" y="633"/>
                  </a:cubicBezTo>
                  <a:cubicBezTo>
                    <a:pt x="1223" y="466"/>
                    <a:pt x="1205" y="300"/>
                    <a:pt x="1179" y="136"/>
                  </a:cubicBezTo>
                  <a:cubicBezTo>
                    <a:pt x="1163" y="47"/>
                    <a:pt x="1083" y="1"/>
                    <a:pt x="10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4" name="Google Shape;17454;p29"/>
            <p:cNvSpPr/>
            <p:nvPr/>
          </p:nvSpPr>
          <p:spPr>
            <a:xfrm>
              <a:off x="2615025" y="2911150"/>
              <a:ext cx="104300" cy="89800"/>
            </a:xfrm>
            <a:custGeom>
              <a:avLst/>
              <a:gdLst/>
              <a:ahLst/>
              <a:cxnLst/>
              <a:rect l="l" t="t" r="r" b="b"/>
              <a:pathLst>
                <a:path w="4172" h="3592" extrusionOk="0">
                  <a:moveTo>
                    <a:pt x="1995" y="1"/>
                  </a:moveTo>
                  <a:cubicBezTo>
                    <a:pt x="1417" y="1"/>
                    <a:pt x="1028" y="381"/>
                    <a:pt x="887" y="920"/>
                  </a:cubicBezTo>
                  <a:cubicBezTo>
                    <a:pt x="434" y="1486"/>
                    <a:pt x="173" y="2270"/>
                    <a:pt x="14" y="2980"/>
                  </a:cubicBezTo>
                  <a:cubicBezTo>
                    <a:pt x="1" y="3038"/>
                    <a:pt x="55" y="3092"/>
                    <a:pt x="104" y="3092"/>
                  </a:cubicBezTo>
                  <a:cubicBezTo>
                    <a:pt x="128" y="3092"/>
                    <a:pt x="150" y="3080"/>
                    <a:pt x="164" y="3051"/>
                  </a:cubicBezTo>
                  <a:cubicBezTo>
                    <a:pt x="362" y="2633"/>
                    <a:pt x="575" y="2132"/>
                    <a:pt x="851" y="1691"/>
                  </a:cubicBezTo>
                  <a:cubicBezTo>
                    <a:pt x="864" y="1786"/>
                    <a:pt x="882" y="1881"/>
                    <a:pt x="905" y="1973"/>
                  </a:cubicBezTo>
                  <a:cubicBezTo>
                    <a:pt x="1066" y="2585"/>
                    <a:pt x="1487" y="3161"/>
                    <a:pt x="2068" y="3428"/>
                  </a:cubicBezTo>
                  <a:cubicBezTo>
                    <a:pt x="2315" y="3541"/>
                    <a:pt x="2549" y="3591"/>
                    <a:pt x="2773" y="3591"/>
                  </a:cubicBezTo>
                  <a:cubicBezTo>
                    <a:pt x="3265" y="3591"/>
                    <a:pt x="3708" y="3348"/>
                    <a:pt x="4129" y="2977"/>
                  </a:cubicBezTo>
                  <a:cubicBezTo>
                    <a:pt x="4172" y="2938"/>
                    <a:pt x="4139" y="2861"/>
                    <a:pt x="4085" y="2861"/>
                  </a:cubicBezTo>
                  <a:cubicBezTo>
                    <a:pt x="4079" y="2861"/>
                    <a:pt x="4074" y="2862"/>
                    <a:pt x="4068" y="2864"/>
                  </a:cubicBezTo>
                  <a:cubicBezTo>
                    <a:pt x="3759" y="2952"/>
                    <a:pt x="3450" y="3002"/>
                    <a:pt x="3157" y="3002"/>
                  </a:cubicBezTo>
                  <a:cubicBezTo>
                    <a:pt x="2462" y="3002"/>
                    <a:pt x="1850" y="2718"/>
                    <a:pt x="1517" y="1970"/>
                  </a:cubicBezTo>
                  <a:cubicBezTo>
                    <a:pt x="1368" y="1637"/>
                    <a:pt x="1332" y="1292"/>
                    <a:pt x="1400" y="1017"/>
                  </a:cubicBezTo>
                  <a:cubicBezTo>
                    <a:pt x="1691" y="759"/>
                    <a:pt x="2037" y="592"/>
                    <a:pt x="2467" y="592"/>
                  </a:cubicBezTo>
                  <a:cubicBezTo>
                    <a:pt x="2503" y="592"/>
                    <a:pt x="2539" y="593"/>
                    <a:pt x="2577" y="595"/>
                  </a:cubicBezTo>
                  <a:cubicBezTo>
                    <a:pt x="2584" y="596"/>
                    <a:pt x="2590" y="596"/>
                    <a:pt x="2597" y="596"/>
                  </a:cubicBezTo>
                  <a:cubicBezTo>
                    <a:pt x="2852" y="596"/>
                    <a:pt x="2878" y="237"/>
                    <a:pt x="2654" y="144"/>
                  </a:cubicBezTo>
                  <a:cubicBezTo>
                    <a:pt x="2414" y="46"/>
                    <a:pt x="2193" y="1"/>
                    <a:pt x="19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5" name="Google Shape;17455;p29"/>
            <p:cNvSpPr/>
            <p:nvPr/>
          </p:nvSpPr>
          <p:spPr>
            <a:xfrm>
              <a:off x="2786125" y="2923300"/>
              <a:ext cx="84525" cy="14500"/>
            </a:xfrm>
            <a:custGeom>
              <a:avLst/>
              <a:gdLst/>
              <a:ahLst/>
              <a:cxnLst/>
              <a:rect l="l" t="t" r="r" b="b"/>
              <a:pathLst>
                <a:path w="3381" h="580" extrusionOk="0">
                  <a:moveTo>
                    <a:pt x="2403" y="1"/>
                  </a:moveTo>
                  <a:cubicBezTo>
                    <a:pt x="2189" y="1"/>
                    <a:pt x="1982" y="17"/>
                    <a:pt x="1835" y="17"/>
                  </a:cubicBezTo>
                  <a:cubicBezTo>
                    <a:pt x="1456" y="19"/>
                    <a:pt x="1072" y="30"/>
                    <a:pt x="695" y="63"/>
                  </a:cubicBezTo>
                  <a:cubicBezTo>
                    <a:pt x="577" y="75"/>
                    <a:pt x="348" y="131"/>
                    <a:pt x="185" y="131"/>
                  </a:cubicBezTo>
                  <a:cubicBezTo>
                    <a:pt x="141" y="131"/>
                    <a:pt x="102" y="127"/>
                    <a:pt x="72" y="117"/>
                  </a:cubicBezTo>
                  <a:cubicBezTo>
                    <a:pt x="67" y="116"/>
                    <a:pt x="63" y="115"/>
                    <a:pt x="59" y="115"/>
                  </a:cubicBezTo>
                  <a:cubicBezTo>
                    <a:pt x="23" y="115"/>
                    <a:pt x="0" y="169"/>
                    <a:pt x="37" y="190"/>
                  </a:cubicBezTo>
                  <a:cubicBezTo>
                    <a:pt x="459" y="422"/>
                    <a:pt x="790" y="485"/>
                    <a:pt x="1300" y="504"/>
                  </a:cubicBezTo>
                  <a:cubicBezTo>
                    <a:pt x="1701" y="519"/>
                    <a:pt x="2101" y="511"/>
                    <a:pt x="2499" y="534"/>
                  </a:cubicBezTo>
                  <a:cubicBezTo>
                    <a:pt x="2652" y="543"/>
                    <a:pt x="2816" y="580"/>
                    <a:pt x="2973" y="580"/>
                  </a:cubicBezTo>
                  <a:cubicBezTo>
                    <a:pt x="3088" y="580"/>
                    <a:pt x="3199" y="560"/>
                    <a:pt x="3298" y="496"/>
                  </a:cubicBezTo>
                  <a:cubicBezTo>
                    <a:pt x="3352" y="460"/>
                    <a:pt x="3380" y="395"/>
                    <a:pt x="3348" y="332"/>
                  </a:cubicBezTo>
                  <a:cubicBezTo>
                    <a:pt x="3196" y="52"/>
                    <a:pt x="2786" y="1"/>
                    <a:pt x="2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6" name="Google Shape;17456;p29"/>
            <p:cNvSpPr/>
            <p:nvPr/>
          </p:nvSpPr>
          <p:spPr>
            <a:xfrm>
              <a:off x="2791250" y="2942075"/>
              <a:ext cx="79800" cy="12100"/>
            </a:xfrm>
            <a:custGeom>
              <a:avLst/>
              <a:gdLst/>
              <a:ahLst/>
              <a:cxnLst/>
              <a:rect l="l" t="t" r="r" b="b"/>
              <a:pathLst>
                <a:path w="3192" h="484" extrusionOk="0">
                  <a:moveTo>
                    <a:pt x="1779" y="1"/>
                  </a:moveTo>
                  <a:cubicBezTo>
                    <a:pt x="1665" y="1"/>
                    <a:pt x="1548" y="4"/>
                    <a:pt x="1427" y="9"/>
                  </a:cubicBezTo>
                  <a:cubicBezTo>
                    <a:pt x="1131" y="21"/>
                    <a:pt x="834" y="49"/>
                    <a:pt x="539" y="57"/>
                  </a:cubicBezTo>
                  <a:cubicBezTo>
                    <a:pt x="466" y="59"/>
                    <a:pt x="322" y="86"/>
                    <a:pt x="206" y="86"/>
                  </a:cubicBezTo>
                  <a:cubicBezTo>
                    <a:pt x="154" y="86"/>
                    <a:pt x="108" y="80"/>
                    <a:pt x="77" y="65"/>
                  </a:cubicBezTo>
                  <a:cubicBezTo>
                    <a:pt x="69" y="60"/>
                    <a:pt x="62" y="58"/>
                    <a:pt x="55" y="58"/>
                  </a:cubicBezTo>
                  <a:cubicBezTo>
                    <a:pt x="22" y="58"/>
                    <a:pt x="0" y="105"/>
                    <a:pt x="36" y="128"/>
                  </a:cubicBezTo>
                  <a:cubicBezTo>
                    <a:pt x="362" y="398"/>
                    <a:pt x="631" y="470"/>
                    <a:pt x="1089" y="482"/>
                  </a:cubicBezTo>
                  <a:cubicBezTo>
                    <a:pt x="1126" y="483"/>
                    <a:pt x="1164" y="483"/>
                    <a:pt x="1202" y="483"/>
                  </a:cubicBezTo>
                  <a:cubicBezTo>
                    <a:pt x="1774" y="483"/>
                    <a:pt x="2351" y="375"/>
                    <a:pt x="2918" y="375"/>
                  </a:cubicBezTo>
                  <a:cubicBezTo>
                    <a:pt x="2986" y="375"/>
                    <a:pt x="3054" y="377"/>
                    <a:pt x="3121" y="380"/>
                  </a:cubicBezTo>
                  <a:cubicBezTo>
                    <a:pt x="3123" y="380"/>
                    <a:pt x="3125" y="380"/>
                    <a:pt x="3126" y="380"/>
                  </a:cubicBezTo>
                  <a:cubicBezTo>
                    <a:pt x="3189" y="380"/>
                    <a:pt x="3192" y="296"/>
                    <a:pt x="3141" y="272"/>
                  </a:cubicBezTo>
                  <a:cubicBezTo>
                    <a:pt x="2679" y="59"/>
                    <a:pt x="2254" y="1"/>
                    <a:pt x="1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7" name="Google Shape;17457;p29"/>
            <p:cNvSpPr/>
            <p:nvPr/>
          </p:nvSpPr>
          <p:spPr>
            <a:xfrm>
              <a:off x="2894825" y="2878075"/>
              <a:ext cx="114275" cy="121775"/>
            </a:xfrm>
            <a:custGeom>
              <a:avLst/>
              <a:gdLst/>
              <a:ahLst/>
              <a:cxnLst/>
              <a:rect l="l" t="t" r="r" b="b"/>
              <a:pathLst>
                <a:path w="4571" h="4871" extrusionOk="0">
                  <a:moveTo>
                    <a:pt x="2375" y="709"/>
                  </a:moveTo>
                  <a:cubicBezTo>
                    <a:pt x="3011" y="709"/>
                    <a:pt x="3527" y="1248"/>
                    <a:pt x="3742" y="1967"/>
                  </a:cubicBezTo>
                  <a:cubicBezTo>
                    <a:pt x="4012" y="2872"/>
                    <a:pt x="3526" y="4250"/>
                    <a:pt x="2423" y="4250"/>
                  </a:cubicBezTo>
                  <a:cubicBezTo>
                    <a:pt x="2406" y="4250"/>
                    <a:pt x="2389" y="4250"/>
                    <a:pt x="2372" y="4249"/>
                  </a:cubicBezTo>
                  <a:cubicBezTo>
                    <a:pt x="1767" y="4226"/>
                    <a:pt x="1409" y="3536"/>
                    <a:pt x="1211" y="2817"/>
                  </a:cubicBezTo>
                  <a:cubicBezTo>
                    <a:pt x="1203" y="2729"/>
                    <a:pt x="1191" y="2638"/>
                    <a:pt x="1175" y="2545"/>
                  </a:cubicBezTo>
                  <a:cubicBezTo>
                    <a:pt x="1062" y="1923"/>
                    <a:pt x="976" y="1400"/>
                    <a:pt x="1570" y="988"/>
                  </a:cubicBezTo>
                  <a:cubicBezTo>
                    <a:pt x="1849" y="794"/>
                    <a:pt x="2122" y="709"/>
                    <a:pt x="2375" y="709"/>
                  </a:cubicBezTo>
                  <a:close/>
                  <a:moveTo>
                    <a:pt x="2411" y="0"/>
                  </a:moveTo>
                  <a:cubicBezTo>
                    <a:pt x="2209" y="0"/>
                    <a:pt x="2001" y="39"/>
                    <a:pt x="1790" y="125"/>
                  </a:cubicBezTo>
                  <a:cubicBezTo>
                    <a:pt x="0" y="850"/>
                    <a:pt x="297" y="2374"/>
                    <a:pt x="1055" y="3795"/>
                  </a:cubicBezTo>
                  <a:cubicBezTo>
                    <a:pt x="1064" y="3814"/>
                    <a:pt x="1086" y="3826"/>
                    <a:pt x="1108" y="3826"/>
                  </a:cubicBezTo>
                  <a:cubicBezTo>
                    <a:pt x="1111" y="3826"/>
                    <a:pt x="1113" y="3826"/>
                    <a:pt x="1116" y="3826"/>
                  </a:cubicBezTo>
                  <a:cubicBezTo>
                    <a:pt x="1355" y="4307"/>
                    <a:pt x="1732" y="4689"/>
                    <a:pt x="2272" y="4823"/>
                  </a:cubicBezTo>
                  <a:cubicBezTo>
                    <a:pt x="2399" y="4855"/>
                    <a:pt x="2522" y="4870"/>
                    <a:pt x="2639" y="4870"/>
                  </a:cubicBezTo>
                  <a:cubicBezTo>
                    <a:pt x="3892" y="4870"/>
                    <a:pt x="4570" y="3157"/>
                    <a:pt x="4449" y="2105"/>
                  </a:cubicBezTo>
                  <a:cubicBezTo>
                    <a:pt x="4329" y="1064"/>
                    <a:pt x="3463" y="0"/>
                    <a:pt x="2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8" name="Google Shape;17458;p29"/>
            <p:cNvSpPr/>
            <p:nvPr/>
          </p:nvSpPr>
          <p:spPr>
            <a:xfrm>
              <a:off x="1957150" y="3217900"/>
              <a:ext cx="415100" cy="605850"/>
            </a:xfrm>
            <a:custGeom>
              <a:avLst/>
              <a:gdLst/>
              <a:ahLst/>
              <a:cxnLst/>
              <a:rect l="l" t="t" r="r" b="b"/>
              <a:pathLst>
                <a:path w="16604" h="24234" extrusionOk="0">
                  <a:moveTo>
                    <a:pt x="8108" y="7124"/>
                  </a:moveTo>
                  <a:cubicBezTo>
                    <a:pt x="8993" y="8015"/>
                    <a:pt x="10135" y="8768"/>
                    <a:pt x="11187" y="9470"/>
                  </a:cubicBezTo>
                  <a:cubicBezTo>
                    <a:pt x="11884" y="9934"/>
                    <a:pt x="12579" y="10394"/>
                    <a:pt x="13239" y="10901"/>
                  </a:cubicBezTo>
                  <a:cubicBezTo>
                    <a:pt x="13593" y="11171"/>
                    <a:pt x="13908" y="11655"/>
                    <a:pt x="14271" y="11939"/>
                  </a:cubicBezTo>
                  <a:cubicBezTo>
                    <a:pt x="14125" y="12339"/>
                    <a:pt x="14189" y="12805"/>
                    <a:pt x="14174" y="13235"/>
                  </a:cubicBezTo>
                  <a:lnTo>
                    <a:pt x="14175" y="13235"/>
                  </a:lnTo>
                  <a:cubicBezTo>
                    <a:pt x="14146" y="14127"/>
                    <a:pt x="14152" y="15021"/>
                    <a:pt x="14151" y="15914"/>
                  </a:cubicBezTo>
                  <a:cubicBezTo>
                    <a:pt x="14148" y="17100"/>
                    <a:pt x="13959" y="18433"/>
                    <a:pt x="14244" y="19616"/>
                  </a:cubicBezTo>
                  <a:cubicBezTo>
                    <a:pt x="13708" y="19675"/>
                    <a:pt x="13265" y="20034"/>
                    <a:pt x="12802" y="20305"/>
                  </a:cubicBezTo>
                  <a:cubicBezTo>
                    <a:pt x="11969" y="20791"/>
                    <a:pt x="11162" y="21314"/>
                    <a:pt x="10342" y="21818"/>
                  </a:cubicBezTo>
                  <a:cubicBezTo>
                    <a:pt x="9590" y="22280"/>
                    <a:pt x="8818" y="22671"/>
                    <a:pt x="8006" y="23033"/>
                  </a:cubicBezTo>
                  <a:cubicBezTo>
                    <a:pt x="7629" y="23202"/>
                    <a:pt x="7197" y="23378"/>
                    <a:pt x="6872" y="23638"/>
                  </a:cubicBezTo>
                  <a:cubicBezTo>
                    <a:pt x="6859" y="23629"/>
                    <a:pt x="6846" y="23619"/>
                    <a:pt x="6833" y="23611"/>
                  </a:cubicBezTo>
                  <a:cubicBezTo>
                    <a:pt x="5306" y="22972"/>
                    <a:pt x="3969" y="21831"/>
                    <a:pt x="2568" y="20997"/>
                  </a:cubicBezTo>
                  <a:cubicBezTo>
                    <a:pt x="2030" y="20677"/>
                    <a:pt x="1411" y="20256"/>
                    <a:pt x="750" y="20194"/>
                  </a:cubicBezTo>
                  <a:lnTo>
                    <a:pt x="744" y="20194"/>
                  </a:lnTo>
                  <a:cubicBezTo>
                    <a:pt x="744" y="18720"/>
                    <a:pt x="742" y="17249"/>
                    <a:pt x="742" y="15778"/>
                  </a:cubicBezTo>
                  <a:cubicBezTo>
                    <a:pt x="739" y="14365"/>
                    <a:pt x="934" y="12799"/>
                    <a:pt x="578" y="11411"/>
                  </a:cubicBezTo>
                  <a:cubicBezTo>
                    <a:pt x="2036" y="10945"/>
                    <a:pt x="3442" y="9984"/>
                    <a:pt x="4764" y="9273"/>
                  </a:cubicBezTo>
                  <a:cubicBezTo>
                    <a:pt x="5476" y="8893"/>
                    <a:pt x="6177" y="8496"/>
                    <a:pt x="6862" y="8076"/>
                  </a:cubicBezTo>
                  <a:cubicBezTo>
                    <a:pt x="7310" y="7800"/>
                    <a:pt x="7875" y="7561"/>
                    <a:pt x="8108" y="7124"/>
                  </a:cubicBezTo>
                  <a:close/>
                  <a:moveTo>
                    <a:pt x="12484" y="0"/>
                  </a:moveTo>
                  <a:cubicBezTo>
                    <a:pt x="12466" y="0"/>
                    <a:pt x="12448" y="4"/>
                    <a:pt x="12430" y="11"/>
                  </a:cubicBezTo>
                  <a:cubicBezTo>
                    <a:pt x="10836" y="674"/>
                    <a:pt x="9415" y="1777"/>
                    <a:pt x="7996" y="2753"/>
                  </a:cubicBezTo>
                  <a:cubicBezTo>
                    <a:pt x="7835" y="2661"/>
                    <a:pt x="7627" y="2607"/>
                    <a:pt x="7496" y="2553"/>
                  </a:cubicBezTo>
                  <a:cubicBezTo>
                    <a:pt x="6948" y="2324"/>
                    <a:pt x="6392" y="2121"/>
                    <a:pt x="5832" y="1923"/>
                  </a:cubicBezTo>
                  <a:cubicBezTo>
                    <a:pt x="4951" y="1609"/>
                    <a:pt x="3987" y="1166"/>
                    <a:pt x="3048" y="1061"/>
                  </a:cubicBezTo>
                  <a:cubicBezTo>
                    <a:pt x="3047" y="1061"/>
                    <a:pt x="3046" y="1061"/>
                    <a:pt x="3045" y="1061"/>
                  </a:cubicBezTo>
                  <a:cubicBezTo>
                    <a:pt x="3018" y="1061"/>
                    <a:pt x="3012" y="1103"/>
                    <a:pt x="3034" y="1117"/>
                  </a:cubicBezTo>
                  <a:cubicBezTo>
                    <a:pt x="3803" y="1583"/>
                    <a:pt x="4717" y="1875"/>
                    <a:pt x="5544" y="2219"/>
                  </a:cubicBezTo>
                  <a:cubicBezTo>
                    <a:pt x="6091" y="2448"/>
                    <a:pt x="6641" y="2677"/>
                    <a:pt x="7186" y="2913"/>
                  </a:cubicBezTo>
                  <a:cubicBezTo>
                    <a:pt x="7368" y="2994"/>
                    <a:pt x="7609" y="3161"/>
                    <a:pt x="7830" y="3232"/>
                  </a:cubicBezTo>
                  <a:cubicBezTo>
                    <a:pt x="7825" y="4063"/>
                    <a:pt x="7750" y="4948"/>
                    <a:pt x="7811" y="5799"/>
                  </a:cubicBezTo>
                  <a:cubicBezTo>
                    <a:pt x="7794" y="6127"/>
                    <a:pt x="7794" y="6463"/>
                    <a:pt x="7881" y="6755"/>
                  </a:cubicBezTo>
                  <a:cubicBezTo>
                    <a:pt x="7340" y="6837"/>
                    <a:pt x="6981" y="7246"/>
                    <a:pt x="6518" y="7543"/>
                  </a:cubicBezTo>
                  <a:cubicBezTo>
                    <a:pt x="5845" y="7977"/>
                    <a:pt x="5142" y="8374"/>
                    <a:pt x="4435" y="8761"/>
                  </a:cubicBezTo>
                  <a:cubicBezTo>
                    <a:pt x="3101" y="9493"/>
                    <a:pt x="1346" y="10128"/>
                    <a:pt x="311" y="11207"/>
                  </a:cubicBezTo>
                  <a:cubicBezTo>
                    <a:pt x="273" y="11247"/>
                    <a:pt x="260" y="11304"/>
                    <a:pt x="279" y="11357"/>
                  </a:cubicBezTo>
                  <a:cubicBezTo>
                    <a:pt x="1" y="12395"/>
                    <a:pt x="56" y="13533"/>
                    <a:pt x="89" y="14626"/>
                  </a:cubicBezTo>
                  <a:cubicBezTo>
                    <a:pt x="96" y="14993"/>
                    <a:pt x="102" y="15359"/>
                    <a:pt x="102" y="15727"/>
                  </a:cubicBezTo>
                  <a:cubicBezTo>
                    <a:pt x="102" y="17218"/>
                    <a:pt x="102" y="18707"/>
                    <a:pt x="101" y="20200"/>
                  </a:cubicBezTo>
                  <a:cubicBezTo>
                    <a:pt x="101" y="20381"/>
                    <a:pt x="252" y="20472"/>
                    <a:pt x="407" y="20479"/>
                  </a:cubicBezTo>
                  <a:cubicBezTo>
                    <a:pt x="586" y="20650"/>
                    <a:pt x="885" y="20756"/>
                    <a:pt x="1096" y="20866"/>
                  </a:cubicBezTo>
                  <a:cubicBezTo>
                    <a:pt x="1748" y="21202"/>
                    <a:pt x="2374" y="21573"/>
                    <a:pt x="2993" y="21959"/>
                  </a:cubicBezTo>
                  <a:cubicBezTo>
                    <a:pt x="4156" y="22685"/>
                    <a:pt x="5270" y="23496"/>
                    <a:pt x="6484" y="24152"/>
                  </a:cubicBezTo>
                  <a:lnTo>
                    <a:pt x="6485" y="24152"/>
                  </a:lnTo>
                  <a:cubicBezTo>
                    <a:pt x="6495" y="24197"/>
                    <a:pt x="6535" y="24233"/>
                    <a:pt x="6590" y="24233"/>
                  </a:cubicBezTo>
                  <a:cubicBezTo>
                    <a:pt x="6599" y="24233"/>
                    <a:pt x="6607" y="24232"/>
                    <a:pt x="6616" y="24231"/>
                  </a:cubicBezTo>
                  <a:cubicBezTo>
                    <a:pt x="7218" y="24113"/>
                    <a:pt x="7775" y="23770"/>
                    <a:pt x="8327" y="23532"/>
                  </a:cubicBezTo>
                  <a:cubicBezTo>
                    <a:pt x="9138" y="23186"/>
                    <a:pt x="9925" y="22790"/>
                    <a:pt x="10686" y="22347"/>
                  </a:cubicBezTo>
                  <a:cubicBezTo>
                    <a:pt x="11415" y="21921"/>
                    <a:pt x="12125" y="21467"/>
                    <a:pt x="12845" y="21029"/>
                  </a:cubicBezTo>
                  <a:cubicBezTo>
                    <a:pt x="13334" y="20732"/>
                    <a:pt x="13988" y="20507"/>
                    <a:pt x="14403" y="20115"/>
                  </a:cubicBezTo>
                  <a:cubicBezTo>
                    <a:pt x="14417" y="20146"/>
                    <a:pt x="14425" y="20182"/>
                    <a:pt x="14438" y="20215"/>
                  </a:cubicBezTo>
                  <a:cubicBezTo>
                    <a:pt x="14450" y="20245"/>
                    <a:pt x="14478" y="20260"/>
                    <a:pt x="14506" y="20260"/>
                  </a:cubicBezTo>
                  <a:cubicBezTo>
                    <a:pt x="14534" y="20260"/>
                    <a:pt x="14562" y="20245"/>
                    <a:pt x="14574" y="20215"/>
                  </a:cubicBezTo>
                  <a:cubicBezTo>
                    <a:pt x="15130" y="18899"/>
                    <a:pt x="14863" y="17303"/>
                    <a:pt x="14861" y="15912"/>
                  </a:cubicBezTo>
                  <a:cubicBezTo>
                    <a:pt x="14860" y="15128"/>
                    <a:pt x="14858" y="14345"/>
                    <a:pt x="14843" y="13563"/>
                  </a:cubicBezTo>
                  <a:cubicBezTo>
                    <a:pt x="14833" y="13100"/>
                    <a:pt x="14915" y="12533"/>
                    <a:pt x="14784" y="12059"/>
                  </a:cubicBezTo>
                  <a:cubicBezTo>
                    <a:pt x="14837" y="12028"/>
                    <a:pt x="14878" y="11982"/>
                    <a:pt x="14901" y="11924"/>
                  </a:cubicBezTo>
                  <a:cubicBezTo>
                    <a:pt x="14938" y="11826"/>
                    <a:pt x="14933" y="11721"/>
                    <a:pt x="14905" y="11614"/>
                  </a:cubicBezTo>
                  <a:cubicBezTo>
                    <a:pt x="15056" y="11522"/>
                    <a:pt x="15197" y="11403"/>
                    <a:pt x="15327" y="11298"/>
                  </a:cubicBezTo>
                  <a:cubicBezTo>
                    <a:pt x="15739" y="10961"/>
                    <a:pt x="16113" y="10573"/>
                    <a:pt x="16515" y="10223"/>
                  </a:cubicBezTo>
                  <a:cubicBezTo>
                    <a:pt x="16570" y="10176"/>
                    <a:pt x="16603" y="10066"/>
                    <a:pt x="16574" y="9992"/>
                  </a:cubicBezTo>
                  <a:cubicBezTo>
                    <a:pt x="16561" y="9952"/>
                    <a:pt x="16539" y="9918"/>
                    <a:pt x="16513" y="9887"/>
                  </a:cubicBezTo>
                  <a:cubicBezTo>
                    <a:pt x="16468" y="9842"/>
                    <a:pt x="16403" y="9816"/>
                    <a:pt x="16339" y="9816"/>
                  </a:cubicBezTo>
                  <a:cubicBezTo>
                    <a:pt x="16299" y="9816"/>
                    <a:pt x="16258" y="9827"/>
                    <a:pt x="16223" y="9849"/>
                  </a:cubicBezTo>
                  <a:cubicBezTo>
                    <a:pt x="15863" y="10080"/>
                    <a:pt x="15578" y="10412"/>
                    <a:pt x="15283" y="10717"/>
                  </a:cubicBezTo>
                  <a:cubicBezTo>
                    <a:pt x="15107" y="10899"/>
                    <a:pt x="14905" y="11071"/>
                    <a:pt x="14714" y="11248"/>
                  </a:cubicBezTo>
                  <a:cubicBezTo>
                    <a:pt x="14111" y="10433"/>
                    <a:pt x="12391" y="9516"/>
                    <a:pt x="11902" y="9195"/>
                  </a:cubicBezTo>
                  <a:cubicBezTo>
                    <a:pt x="11223" y="8748"/>
                    <a:pt x="10535" y="8327"/>
                    <a:pt x="9902" y="7825"/>
                  </a:cubicBezTo>
                  <a:cubicBezTo>
                    <a:pt x="9463" y="7477"/>
                    <a:pt x="8865" y="6850"/>
                    <a:pt x="8216" y="6763"/>
                  </a:cubicBezTo>
                  <a:cubicBezTo>
                    <a:pt x="8290" y="6509"/>
                    <a:pt x="8291" y="6229"/>
                    <a:pt x="8280" y="5950"/>
                  </a:cubicBezTo>
                  <a:cubicBezTo>
                    <a:pt x="8362" y="5023"/>
                    <a:pt x="8267" y="4047"/>
                    <a:pt x="8265" y="3140"/>
                  </a:cubicBezTo>
                  <a:cubicBezTo>
                    <a:pt x="8263" y="3123"/>
                    <a:pt x="8262" y="3109"/>
                    <a:pt x="8257" y="3094"/>
                  </a:cubicBezTo>
                  <a:cubicBezTo>
                    <a:pt x="8505" y="2946"/>
                    <a:pt x="8908" y="2800"/>
                    <a:pt x="9080" y="2679"/>
                  </a:cubicBezTo>
                  <a:cubicBezTo>
                    <a:pt x="9487" y="2395"/>
                    <a:pt x="9871" y="2082"/>
                    <a:pt x="10279" y="1798"/>
                  </a:cubicBezTo>
                  <a:cubicBezTo>
                    <a:pt x="11041" y="1270"/>
                    <a:pt x="12076" y="1052"/>
                    <a:pt x="12635" y="277"/>
                  </a:cubicBezTo>
                  <a:cubicBezTo>
                    <a:pt x="12713" y="170"/>
                    <a:pt x="12608" y="0"/>
                    <a:pt x="12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59" name="Google Shape;17459;p29"/>
            <p:cNvSpPr/>
            <p:nvPr/>
          </p:nvSpPr>
          <p:spPr>
            <a:xfrm>
              <a:off x="2025875" y="3268950"/>
              <a:ext cx="102075" cy="39175"/>
            </a:xfrm>
            <a:custGeom>
              <a:avLst/>
              <a:gdLst/>
              <a:ahLst/>
              <a:cxnLst/>
              <a:rect l="l" t="t" r="r" b="b"/>
              <a:pathLst>
                <a:path w="4083" h="1567" extrusionOk="0">
                  <a:moveTo>
                    <a:pt x="58" y="0"/>
                  </a:moveTo>
                  <a:cubicBezTo>
                    <a:pt x="4" y="0"/>
                    <a:pt x="0" y="81"/>
                    <a:pt x="48" y="97"/>
                  </a:cubicBezTo>
                  <a:cubicBezTo>
                    <a:pt x="608" y="287"/>
                    <a:pt x="1167" y="478"/>
                    <a:pt x="1727" y="670"/>
                  </a:cubicBezTo>
                  <a:cubicBezTo>
                    <a:pt x="2334" y="876"/>
                    <a:pt x="3069" y="1075"/>
                    <a:pt x="3562" y="1501"/>
                  </a:cubicBezTo>
                  <a:cubicBezTo>
                    <a:pt x="3616" y="1548"/>
                    <a:pt x="3671" y="1567"/>
                    <a:pt x="3722" y="1567"/>
                  </a:cubicBezTo>
                  <a:cubicBezTo>
                    <a:pt x="3932" y="1567"/>
                    <a:pt x="4082" y="1248"/>
                    <a:pt x="3848" y="1132"/>
                  </a:cubicBezTo>
                  <a:cubicBezTo>
                    <a:pt x="2639" y="537"/>
                    <a:pt x="1425" y="68"/>
                    <a:pt x="62" y="0"/>
                  </a:cubicBezTo>
                  <a:cubicBezTo>
                    <a:pt x="61" y="0"/>
                    <a:pt x="59" y="0"/>
                    <a:pt x="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0" name="Google Shape;17460;p29"/>
            <p:cNvSpPr/>
            <p:nvPr/>
          </p:nvSpPr>
          <p:spPr>
            <a:xfrm>
              <a:off x="1927900" y="3187800"/>
              <a:ext cx="74325" cy="106900"/>
            </a:xfrm>
            <a:custGeom>
              <a:avLst/>
              <a:gdLst/>
              <a:ahLst/>
              <a:cxnLst/>
              <a:rect l="l" t="t" r="r" b="b"/>
              <a:pathLst>
                <a:path w="2973" h="4276" extrusionOk="0">
                  <a:moveTo>
                    <a:pt x="1222" y="546"/>
                  </a:moveTo>
                  <a:cubicBezTo>
                    <a:pt x="1371" y="546"/>
                    <a:pt x="1537" y="609"/>
                    <a:pt x="1705" y="712"/>
                  </a:cubicBezTo>
                  <a:cubicBezTo>
                    <a:pt x="2132" y="969"/>
                    <a:pt x="2296" y="1516"/>
                    <a:pt x="2357" y="1983"/>
                  </a:cubicBezTo>
                  <a:cubicBezTo>
                    <a:pt x="2416" y="2452"/>
                    <a:pt x="2175" y="3702"/>
                    <a:pt x="1608" y="3702"/>
                  </a:cubicBezTo>
                  <a:cubicBezTo>
                    <a:pt x="1491" y="3702"/>
                    <a:pt x="1359" y="3648"/>
                    <a:pt x="1213" y="3522"/>
                  </a:cubicBezTo>
                  <a:cubicBezTo>
                    <a:pt x="911" y="3261"/>
                    <a:pt x="674" y="2841"/>
                    <a:pt x="523" y="2405"/>
                  </a:cubicBezTo>
                  <a:cubicBezTo>
                    <a:pt x="503" y="1872"/>
                    <a:pt x="570" y="1309"/>
                    <a:pt x="751" y="905"/>
                  </a:cubicBezTo>
                  <a:cubicBezTo>
                    <a:pt x="866" y="649"/>
                    <a:pt x="1031" y="546"/>
                    <a:pt x="1222" y="546"/>
                  </a:cubicBezTo>
                  <a:close/>
                  <a:moveTo>
                    <a:pt x="1296" y="0"/>
                  </a:moveTo>
                  <a:cubicBezTo>
                    <a:pt x="1112" y="0"/>
                    <a:pt x="920" y="51"/>
                    <a:pt x="723" y="167"/>
                  </a:cubicBezTo>
                  <a:cubicBezTo>
                    <a:pt x="300" y="415"/>
                    <a:pt x="140" y="1019"/>
                    <a:pt x="83" y="1466"/>
                  </a:cubicBezTo>
                  <a:cubicBezTo>
                    <a:pt x="1" y="2108"/>
                    <a:pt x="81" y="2625"/>
                    <a:pt x="395" y="3146"/>
                  </a:cubicBezTo>
                  <a:cubicBezTo>
                    <a:pt x="569" y="3574"/>
                    <a:pt x="847" y="3950"/>
                    <a:pt x="1225" y="4149"/>
                  </a:cubicBezTo>
                  <a:cubicBezTo>
                    <a:pt x="1392" y="4236"/>
                    <a:pt x="1546" y="4276"/>
                    <a:pt x="1687" y="4276"/>
                  </a:cubicBezTo>
                  <a:cubicBezTo>
                    <a:pt x="2588" y="4276"/>
                    <a:pt x="2973" y="2684"/>
                    <a:pt x="2916" y="1983"/>
                  </a:cubicBezTo>
                  <a:cubicBezTo>
                    <a:pt x="2853" y="1182"/>
                    <a:pt x="2178" y="0"/>
                    <a:pt x="12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1" name="Google Shape;17461;p29"/>
            <p:cNvSpPr/>
            <p:nvPr/>
          </p:nvSpPr>
          <p:spPr>
            <a:xfrm>
              <a:off x="2291275" y="3179500"/>
              <a:ext cx="74500" cy="80025"/>
            </a:xfrm>
            <a:custGeom>
              <a:avLst/>
              <a:gdLst/>
              <a:ahLst/>
              <a:cxnLst/>
              <a:rect l="l" t="t" r="r" b="b"/>
              <a:pathLst>
                <a:path w="2980" h="3201" extrusionOk="0">
                  <a:moveTo>
                    <a:pt x="1493" y="499"/>
                  </a:moveTo>
                  <a:cubicBezTo>
                    <a:pt x="1534" y="499"/>
                    <a:pt x="1574" y="502"/>
                    <a:pt x="1614" y="509"/>
                  </a:cubicBezTo>
                  <a:cubicBezTo>
                    <a:pt x="1995" y="576"/>
                    <a:pt x="2170" y="929"/>
                    <a:pt x="2274" y="1260"/>
                  </a:cubicBezTo>
                  <a:cubicBezTo>
                    <a:pt x="2443" y="1803"/>
                    <a:pt x="2220" y="2355"/>
                    <a:pt x="1744" y="2645"/>
                  </a:cubicBezTo>
                  <a:cubicBezTo>
                    <a:pt x="1624" y="2718"/>
                    <a:pt x="1508" y="2750"/>
                    <a:pt x="1397" y="2750"/>
                  </a:cubicBezTo>
                  <a:cubicBezTo>
                    <a:pt x="1293" y="2750"/>
                    <a:pt x="1194" y="2722"/>
                    <a:pt x="1102" y="2674"/>
                  </a:cubicBezTo>
                  <a:cubicBezTo>
                    <a:pt x="704" y="2136"/>
                    <a:pt x="495" y="1469"/>
                    <a:pt x="878" y="836"/>
                  </a:cubicBezTo>
                  <a:cubicBezTo>
                    <a:pt x="1007" y="623"/>
                    <a:pt x="1249" y="499"/>
                    <a:pt x="1493" y="499"/>
                  </a:cubicBezTo>
                  <a:close/>
                  <a:moveTo>
                    <a:pt x="1461" y="1"/>
                  </a:moveTo>
                  <a:cubicBezTo>
                    <a:pt x="1125" y="1"/>
                    <a:pt x="785" y="141"/>
                    <a:pt x="525" y="452"/>
                  </a:cubicBezTo>
                  <a:cubicBezTo>
                    <a:pt x="0" y="1078"/>
                    <a:pt x="18" y="2494"/>
                    <a:pt x="745" y="2934"/>
                  </a:cubicBezTo>
                  <a:cubicBezTo>
                    <a:pt x="771" y="2960"/>
                    <a:pt x="801" y="2986"/>
                    <a:pt x="830" y="3009"/>
                  </a:cubicBezTo>
                  <a:cubicBezTo>
                    <a:pt x="1002" y="3143"/>
                    <a:pt x="1209" y="3200"/>
                    <a:pt x="1420" y="3200"/>
                  </a:cubicBezTo>
                  <a:cubicBezTo>
                    <a:pt x="1573" y="3200"/>
                    <a:pt x="1729" y="3170"/>
                    <a:pt x="1873" y="3116"/>
                  </a:cubicBezTo>
                  <a:cubicBezTo>
                    <a:pt x="2767" y="2784"/>
                    <a:pt x="2979" y="1751"/>
                    <a:pt x="2708" y="936"/>
                  </a:cubicBezTo>
                  <a:cubicBezTo>
                    <a:pt x="2515" y="350"/>
                    <a:pt x="1992" y="1"/>
                    <a:pt x="14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2" name="Google Shape;17462;p29"/>
            <p:cNvSpPr/>
            <p:nvPr/>
          </p:nvSpPr>
          <p:spPr>
            <a:xfrm>
              <a:off x="2359300" y="3181725"/>
              <a:ext cx="71875" cy="90200"/>
            </a:xfrm>
            <a:custGeom>
              <a:avLst/>
              <a:gdLst/>
              <a:ahLst/>
              <a:cxnLst/>
              <a:rect l="l" t="t" r="r" b="b"/>
              <a:pathLst>
                <a:path w="2875" h="3608" extrusionOk="0">
                  <a:moveTo>
                    <a:pt x="2208" y="0"/>
                  </a:moveTo>
                  <a:cubicBezTo>
                    <a:pt x="2175" y="0"/>
                    <a:pt x="2140" y="26"/>
                    <a:pt x="2140" y="62"/>
                  </a:cubicBezTo>
                  <a:cubicBezTo>
                    <a:pt x="2138" y="546"/>
                    <a:pt x="2174" y="1024"/>
                    <a:pt x="2213" y="1506"/>
                  </a:cubicBezTo>
                  <a:cubicBezTo>
                    <a:pt x="2127" y="1501"/>
                    <a:pt x="2037" y="1499"/>
                    <a:pt x="1944" y="1499"/>
                  </a:cubicBezTo>
                  <a:cubicBezTo>
                    <a:pt x="1566" y="1499"/>
                    <a:pt x="1159" y="1537"/>
                    <a:pt x="909" y="1578"/>
                  </a:cubicBezTo>
                  <a:cubicBezTo>
                    <a:pt x="949" y="1107"/>
                    <a:pt x="1036" y="591"/>
                    <a:pt x="834" y="169"/>
                  </a:cubicBezTo>
                  <a:cubicBezTo>
                    <a:pt x="823" y="147"/>
                    <a:pt x="799" y="136"/>
                    <a:pt x="775" y="136"/>
                  </a:cubicBezTo>
                  <a:cubicBezTo>
                    <a:pt x="749" y="136"/>
                    <a:pt x="724" y="147"/>
                    <a:pt x="712" y="169"/>
                  </a:cubicBezTo>
                  <a:cubicBezTo>
                    <a:pt x="443" y="683"/>
                    <a:pt x="1" y="3299"/>
                    <a:pt x="868" y="3404"/>
                  </a:cubicBezTo>
                  <a:cubicBezTo>
                    <a:pt x="870" y="3404"/>
                    <a:pt x="872" y="3404"/>
                    <a:pt x="874" y="3404"/>
                  </a:cubicBezTo>
                  <a:cubicBezTo>
                    <a:pt x="908" y="3404"/>
                    <a:pt x="940" y="3379"/>
                    <a:pt x="957" y="3352"/>
                  </a:cubicBezTo>
                  <a:cubicBezTo>
                    <a:pt x="1049" y="3204"/>
                    <a:pt x="1029" y="3132"/>
                    <a:pt x="985" y="2961"/>
                  </a:cubicBezTo>
                  <a:cubicBezTo>
                    <a:pt x="901" y="2631"/>
                    <a:pt x="888" y="2300"/>
                    <a:pt x="893" y="1964"/>
                  </a:cubicBezTo>
                  <a:lnTo>
                    <a:pt x="893" y="1964"/>
                  </a:lnTo>
                  <a:cubicBezTo>
                    <a:pt x="1077" y="2041"/>
                    <a:pt x="1288" y="2058"/>
                    <a:pt x="1495" y="2058"/>
                  </a:cubicBezTo>
                  <a:cubicBezTo>
                    <a:pt x="1600" y="2058"/>
                    <a:pt x="1703" y="2053"/>
                    <a:pt x="1802" y="2051"/>
                  </a:cubicBezTo>
                  <a:cubicBezTo>
                    <a:pt x="1813" y="2050"/>
                    <a:pt x="1826" y="2050"/>
                    <a:pt x="1839" y="2050"/>
                  </a:cubicBezTo>
                  <a:cubicBezTo>
                    <a:pt x="1929" y="2050"/>
                    <a:pt x="2057" y="2058"/>
                    <a:pt x="2192" y="2058"/>
                  </a:cubicBezTo>
                  <a:cubicBezTo>
                    <a:pt x="2212" y="2058"/>
                    <a:pt x="2231" y="2058"/>
                    <a:pt x="2251" y="2057"/>
                  </a:cubicBezTo>
                  <a:lnTo>
                    <a:pt x="2251" y="2057"/>
                  </a:lnTo>
                  <a:cubicBezTo>
                    <a:pt x="2261" y="2526"/>
                    <a:pt x="2191" y="3046"/>
                    <a:pt x="2299" y="3486"/>
                  </a:cubicBezTo>
                  <a:cubicBezTo>
                    <a:pt x="2320" y="3567"/>
                    <a:pt x="2389" y="3608"/>
                    <a:pt x="2459" y="3608"/>
                  </a:cubicBezTo>
                  <a:cubicBezTo>
                    <a:pt x="2517" y="3608"/>
                    <a:pt x="2576" y="3581"/>
                    <a:pt x="2610" y="3527"/>
                  </a:cubicBezTo>
                  <a:cubicBezTo>
                    <a:pt x="2870" y="3117"/>
                    <a:pt x="2748" y="2448"/>
                    <a:pt x="2696" y="1969"/>
                  </a:cubicBezTo>
                  <a:cubicBezTo>
                    <a:pt x="2768" y="1929"/>
                    <a:pt x="2824" y="1875"/>
                    <a:pt x="2845" y="1796"/>
                  </a:cubicBezTo>
                  <a:cubicBezTo>
                    <a:pt x="2875" y="1691"/>
                    <a:pt x="2793" y="1621"/>
                    <a:pt x="2650" y="1575"/>
                  </a:cubicBezTo>
                  <a:cubicBezTo>
                    <a:pt x="2584" y="1042"/>
                    <a:pt x="2478" y="527"/>
                    <a:pt x="2256" y="31"/>
                  </a:cubicBezTo>
                  <a:cubicBezTo>
                    <a:pt x="2246" y="9"/>
                    <a:pt x="2228" y="0"/>
                    <a:pt x="2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3" name="Google Shape;17463;p29"/>
            <p:cNvSpPr/>
            <p:nvPr/>
          </p:nvSpPr>
          <p:spPr>
            <a:xfrm>
              <a:off x="2389325" y="3406500"/>
              <a:ext cx="258525" cy="246450"/>
            </a:xfrm>
            <a:custGeom>
              <a:avLst/>
              <a:gdLst/>
              <a:ahLst/>
              <a:cxnLst/>
              <a:rect l="l" t="t" r="r" b="b"/>
              <a:pathLst>
                <a:path w="10341" h="9858" extrusionOk="0">
                  <a:moveTo>
                    <a:pt x="1829" y="512"/>
                  </a:moveTo>
                  <a:cubicBezTo>
                    <a:pt x="2082" y="512"/>
                    <a:pt x="2332" y="619"/>
                    <a:pt x="2518" y="866"/>
                  </a:cubicBezTo>
                  <a:cubicBezTo>
                    <a:pt x="3287" y="1888"/>
                    <a:pt x="2284" y="2858"/>
                    <a:pt x="1425" y="2858"/>
                  </a:cubicBezTo>
                  <a:cubicBezTo>
                    <a:pt x="1309" y="2858"/>
                    <a:pt x="1196" y="2840"/>
                    <a:pt x="1090" y="2802"/>
                  </a:cubicBezTo>
                  <a:cubicBezTo>
                    <a:pt x="807" y="2241"/>
                    <a:pt x="474" y="1762"/>
                    <a:pt x="868" y="1096"/>
                  </a:cubicBezTo>
                  <a:cubicBezTo>
                    <a:pt x="1077" y="741"/>
                    <a:pt x="1458" y="512"/>
                    <a:pt x="1829" y="512"/>
                  </a:cubicBezTo>
                  <a:close/>
                  <a:moveTo>
                    <a:pt x="1866" y="0"/>
                  </a:moveTo>
                  <a:cubicBezTo>
                    <a:pt x="1415" y="0"/>
                    <a:pt x="949" y="211"/>
                    <a:pt x="615" y="583"/>
                  </a:cubicBezTo>
                  <a:cubicBezTo>
                    <a:pt x="61" y="1201"/>
                    <a:pt x="0" y="2408"/>
                    <a:pt x="630" y="2961"/>
                  </a:cubicBezTo>
                  <a:cubicBezTo>
                    <a:pt x="845" y="3213"/>
                    <a:pt x="1195" y="3332"/>
                    <a:pt x="1565" y="3332"/>
                  </a:cubicBezTo>
                  <a:cubicBezTo>
                    <a:pt x="1783" y="3332"/>
                    <a:pt x="2008" y="3291"/>
                    <a:pt x="2217" y="3211"/>
                  </a:cubicBezTo>
                  <a:cubicBezTo>
                    <a:pt x="2622" y="3053"/>
                    <a:pt x="2915" y="2786"/>
                    <a:pt x="3094" y="2464"/>
                  </a:cubicBezTo>
                  <a:cubicBezTo>
                    <a:pt x="3332" y="2835"/>
                    <a:pt x="3801" y="3127"/>
                    <a:pt x="4101" y="3393"/>
                  </a:cubicBezTo>
                  <a:cubicBezTo>
                    <a:pt x="4616" y="3847"/>
                    <a:pt x="5109" y="4329"/>
                    <a:pt x="5547" y="4859"/>
                  </a:cubicBezTo>
                  <a:cubicBezTo>
                    <a:pt x="5312" y="5591"/>
                    <a:pt x="5548" y="6532"/>
                    <a:pt x="5596" y="7254"/>
                  </a:cubicBezTo>
                  <a:cubicBezTo>
                    <a:pt x="5645" y="8043"/>
                    <a:pt x="5596" y="8883"/>
                    <a:pt x="5780" y="9656"/>
                  </a:cubicBezTo>
                  <a:cubicBezTo>
                    <a:pt x="5814" y="9797"/>
                    <a:pt x="5913" y="9857"/>
                    <a:pt x="6017" y="9857"/>
                  </a:cubicBezTo>
                  <a:cubicBezTo>
                    <a:pt x="6177" y="9857"/>
                    <a:pt x="6348" y="9716"/>
                    <a:pt x="6318" y="9507"/>
                  </a:cubicBezTo>
                  <a:cubicBezTo>
                    <a:pt x="6099" y="8025"/>
                    <a:pt x="6242" y="6441"/>
                    <a:pt x="5988" y="4961"/>
                  </a:cubicBezTo>
                  <a:cubicBezTo>
                    <a:pt x="6008" y="4959"/>
                    <a:pt x="6027" y="4954"/>
                    <a:pt x="6047" y="4948"/>
                  </a:cubicBezTo>
                  <a:cubicBezTo>
                    <a:pt x="6286" y="4830"/>
                    <a:pt x="6508" y="4490"/>
                    <a:pt x="6716" y="4313"/>
                  </a:cubicBezTo>
                  <a:cubicBezTo>
                    <a:pt x="7157" y="3936"/>
                    <a:pt x="7645" y="3606"/>
                    <a:pt x="8120" y="3273"/>
                  </a:cubicBezTo>
                  <a:cubicBezTo>
                    <a:pt x="8576" y="2955"/>
                    <a:pt x="9039" y="2648"/>
                    <a:pt x="9498" y="2336"/>
                  </a:cubicBezTo>
                  <a:cubicBezTo>
                    <a:pt x="9736" y="2174"/>
                    <a:pt x="10123" y="1974"/>
                    <a:pt x="10256" y="1706"/>
                  </a:cubicBezTo>
                  <a:cubicBezTo>
                    <a:pt x="10340" y="1540"/>
                    <a:pt x="10228" y="1351"/>
                    <a:pt x="10052" y="1351"/>
                  </a:cubicBezTo>
                  <a:cubicBezTo>
                    <a:pt x="10032" y="1351"/>
                    <a:pt x="10011" y="1353"/>
                    <a:pt x="9989" y="1359"/>
                  </a:cubicBezTo>
                  <a:cubicBezTo>
                    <a:pt x="9631" y="1447"/>
                    <a:pt x="9262" y="1801"/>
                    <a:pt x="8960" y="2005"/>
                  </a:cubicBezTo>
                  <a:cubicBezTo>
                    <a:pt x="8435" y="2361"/>
                    <a:pt x="7912" y="2717"/>
                    <a:pt x="7395" y="3086"/>
                  </a:cubicBezTo>
                  <a:cubicBezTo>
                    <a:pt x="7108" y="3293"/>
                    <a:pt x="6196" y="3841"/>
                    <a:pt x="5871" y="4365"/>
                  </a:cubicBezTo>
                  <a:cubicBezTo>
                    <a:pt x="5435" y="3886"/>
                    <a:pt x="4956" y="3450"/>
                    <a:pt x="4459" y="3033"/>
                  </a:cubicBezTo>
                  <a:cubicBezTo>
                    <a:pt x="4123" y="2753"/>
                    <a:pt x="3685" y="2285"/>
                    <a:pt x="3225" y="2162"/>
                  </a:cubicBezTo>
                  <a:cubicBezTo>
                    <a:pt x="3368" y="1700"/>
                    <a:pt x="3309" y="1167"/>
                    <a:pt x="3030" y="686"/>
                  </a:cubicBezTo>
                  <a:cubicBezTo>
                    <a:pt x="2755" y="212"/>
                    <a:pt x="231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4" name="Google Shape;17464;p29"/>
            <p:cNvSpPr/>
            <p:nvPr/>
          </p:nvSpPr>
          <p:spPr>
            <a:xfrm>
              <a:off x="2556075" y="3546150"/>
              <a:ext cx="21725" cy="98300"/>
            </a:xfrm>
            <a:custGeom>
              <a:avLst/>
              <a:gdLst/>
              <a:ahLst/>
              <a:cxnLst/>
              <a:rect l="l" t="t" r="r" b="b"/>
              <a:pathLst>
                <a:path w="869" h="3932" extrusionOk="0">
                  <a:moveTo>
                    <a:pt x="236" y="0"/>
                  </a:moveTo>
                  <a:cubicBezTo>
                    <a:pt x="212" y="0"/>
                    <a:pt x="187" y="15"/>
                    <a:pt x="179" y="43"/>
                  </a:cubicBezTo>
                  <a:cubicBezTo>
                    <a:pt x="0" y="522"/>
                    <a:pt x="150" y="1163"/>
                    <a:pt x="186" y="1660"/>
                  </a:cubicBezTo>
                  <a:cubicBezTo>
                    <a:pt x="232" y="2315"/>
                    <a:pt x="297" y="2984"/>
                    <a:pt x="176" y="3632"/>
                  </a:cubicBezTo>
                  <a:cubicBezTo>
                    <a:pt x="142" y="3818"/>
                    <a:pt x="274" y="3931"/>
                    <a:pt x="411" y="3931"/>
                  </a:cubicBezTo>
                  <a:cubicBezTo>
                    <a:pt x="505" y="3931"/>
                    <a:pt x="600" y="3879"/>
                    <a:pt x="647" y="3761"/>
                  </a:cubicBezTo>
                  <a:cubicBezTo>
                    <a:pt x="868" y="3199"/>
                    <a:pt x="735" y="2431"/>
                    <a:pt x="671" y="1850"/>
                  </a:cubicBezTo>
                  <a:cubicBezTo>
                    <a:pt x="609" y="1289"/>
                    <a:pt x="607" y="510"/>
                    <a:pt x="286" y="28"/>
                  </a:cubicBezTo>
                  <a:cubicBezTo>
                    <a:pt x="274" y="9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5" name="Google Shape;17465;p29"/>
            <p:cNvSpPr/>
            <p:nvPr/>
          </p:nvSpPr>
          <p:spPr>
            <a:xfrm>
              <a:off x="2510150" y="3684375"/>
              <a:ext cx="93725" cy="86025"/>
            </a:xfrm>
            <a:custGeom>
              <a:avLst/>
              <a:gdLst/>
              <a:ahLst/>
              <a:cxnLst/>
              <a:rect l="l" t="t" r="r" b="b"/>
              <a:pathLst>
                <a:path w="3749" h="3441" extrusionOk="0">
                  <a:moveTo>
                    <a:pt x="1887" y="521"/>
                  </a:moveTo>
                  <a:cubicBezTo>
                    <a:pt x="2547" y="521"/>
                    <a:pt x="3083" y="1336"/>
                    <a:pt x="3064" y="1951"/>
                  </a:cubicBezTo>
                  <a:cubicBezTo>
                    <a:pt x="3045" y="2581"/>
                    <a:pt x="2416" y="2911"/>
                    <a:pt x="1860" y="2916"/>
                  </a:cubicBezTo>
                  <a:cubicBezTo>
                    <a:pt x="1854" y="2916"/>
                    <a:pt x="1848" y="2916"/>
                    <a:pt x="1842" y="2916"/>
                  </a:cubicBezTo>
                  <a:cubicBezTo>
                    <a:pt x="1655" y="2916"/>
                    <a:pt x="1471" y="2867"/>
                    <a:pt x="1311" y="2773"/>
                  </a:cubicBezTo>
                  <a:cubicBezTo>
                    <a:pt x="750" y="2146"/>
                    <a:pt x="589" y="1144"/>
                    <a:pt x="1444" y="647"/>
                  </a:cubicBezTo>
                  <a:cubicBezTo>
                    <a:pt x="1594" y="559"/>
                    <a:pt x="1744" y="521"/>
                    <a:pt x="1887" y="521"/>
                  </a:cubicBezTo>
                  <a:close/>
                  <a:moveTo>
                    <a:pt x="1846" y="1"/>
                  </a:moveTo>
                  <a:cubicBezTo>
                    <a:pt x="1551" y="1"/>
                    <a:pt x="1249" y="89"/>
                    <a:pt x="970" y="288"/>
                  </a:cubicBezTo>
                  <a:cubicBezTo>
                    <a:pt x="189" y="844"/>
                    <a:pt x="0" y="2463"/>
                    <a:pt x="812" y="2939"/>
                  </a:cubicBezTo>
                  <a:cubicBezTo>
                    <a:pt x="1072" y="3250"/>
                    <a:pt x="1491" y="3440"/>
                    <a:pt x="1957" y="3440"/>
                  </a:cubicBezTo>
                  <a:cubicBezTo>
                    <a:pt x="1980" y="3440"/>
                    <a:pt x="2003" y="3440"/>
                    <a:pt x="2026" y="3439"/>
                  </a:cubicBezTo>
                  <a:cubicBezTo>
                    <a:pt x="3012" y="3401"/>
                    <a:pt x="3748" y="2548"/>
                    <a:pt x="3596" y="1567"/>
                  </a:cubicBezTo>
                  <a:cubicBezTo>
                    <a:pt x="3458" y="691"/>
                    <a:pt x="2674" y="1"/>
                    <a:pt x="18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6" name="Google Shape;17466;p29"/>
            <p:cNvSpPr/>
            <p:nvPr/>
          </p:nvSpPr>
          <p:spPr>
            <a:xfrm>
              <a:off x="2163150" y="3448175"/>
              <a:ext cx="90900" cy="70975"/>
            </a:xfrm>
            <a:custGeom>
              <a:avLst/>
              <a:gdLst/>
              <a:ahLst/>
              <a:cxnLst/>
              <a:rect l="l" t="t" r="r" b="b"/>
              <a:pathLst>
                <a:path w="3636" h="2839" extrusionOk="0">
                  <a:moveTo>
                    <a:pt x="97" y="1"/>
                  </a:moveTo>
                  <a:cubicBezTo>
                    <a:pt x="48" y="1"/>
                    <a:pt x="0" y="61"/>
                    <a:pt x="35" y="107"/>
                  </a:cubicBezTo>
                  <a:cubicBezTo>
                    <a:pt x="456" y="671"/>
                    <a:pt x="991" y="1125"/>
                    <a:pt x="1541" y="1563"/>
                  </a:cubicBezTo>
                  <a:cubicBezTo>
                    <a:pt x="2059" y="1975"/>
                    <a:pt x="2756" y="2237"/>
                    <a:pt x="3170" y="2759"/>
                  </a:cubicBezTo>
                  <a:cubicBezTo>
                    <a:pt x="3214" y="2815"/>
                    <a:pt x="3267" y="2839"/>
                    <a:pt x="3319" y="2839"/>
                  </a:cubicBezTo>
                  <a:cubicBezTo>
                    <a:pt x="3482" y="2839"/>
                    <a:pt x="3636" y="2607"/>
                    <a:pt x="3496" y="2433"/>
                  </a:cubicBezTo>
                  <a:cubicBezTo>
                    <a:pt x="3147" y="1993"/>
                    <a:pt x="2607" y="1816"/>
                    <a:pt x="2153" y="1511"/>
                  </a:cubicBezTo>
                  <a:cubicBezTo>
                    <a:pt x="1454" y="1045"/>
                    <a:pt x="814" y="499"/>
                    <a:pt x="130" y="11"/>
                  </a:cubicBezTo>
                  <a:cubicBezTo>
                    <a:pt x="120" y="4"/>
                    <a:pt x="108" y="1"/>
                    <a:pt x="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7" name="Google Shape;17467;p29"/>
            <p:cNvSpPr/>
            <p:nvPr/>
          </p:nvSpPr>
          <p:spPr>
            <a:xfrm>
              <a:off x="2146425" y="3688075"/>
              <a:ext cx="115900" cy="71175"/>
            </a:xfrm>
            <a:custGeom>
              <a:avLst/>
              <a:gdLst/>
              <a:ahLst/>
              <a:cxnLst/>
              <a:rect l="l" t="t" r="r" b="b"/>
              <a:pathLst>
                <a:path w="4636" h="2847" extrusionOk="0">
                  <a:moveTo>
                    <a:pt x="4481" y="0"/>
                  </a:moveTo>
                  <a:cubicBezTo>
                    <a:pt x="4480" y="0"/>
                    <a:pt x="4479" y="0"/>
                    <a:pt x="4478" y="0"/>
                  </a:cubicBezTo>
                  <a:cubicBezTo>
                    <a:pt x="4119" y="10"/>
                    <a:pt x="4086" y="104"/>
                    <a:pt x="3763" y="342"/>
                  </a:cubicBezTo>
                  <a:cubicBezTo>
                    <a:pt x="3319" y="671"/>
                    <a:pt x="2846" y="965"/>
                    <a:pt x="2377" y="1257"/>
                  </a:cubicBezTo>
                  <a:cubicBezTo>
                    <a:pt x="1621" y="1729"/>
                    <a:pt x="605" y="2092"/>
                    <a:pt x="23" y="2783"/>
                  </a:cubicBezTo>
                  <a:cubicBezTo>
                    <a:pt x="0" y="2807"/>
                    <a:pt x="17" y="2845"/>
                    <a:pt x="49" y="2847"/>
                  </a:cubicBezTo>
                  <a:cubicBezTo>
                    <a:pt x="958" y="2835"/>
                    <a:pt x="1890" y="2162"/>
                    <a:pt x="2649" y="1724"/>
                  </a:cubicBezTo>
                  <a:cubicBezTo>
                    <a:pt x="3230" y="1388"/>
                    <a:pt x="4442" y="883"/>
                    <a:pt x="4615" y="181"/>
                  </a:cubicBezTo>
                  <a:cubicBezTo>
                    <a:pt x="4636" y="93"/>
                    <a:pt x="4573" y="0"/>
                    <a:pt x="44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8" name="Google Shape;17468;p29"/>
            <p:cNvSpPr/>
            <p:nvPr/>
          </p:nvSpPr>
          <p:spPr>
            <a:xfrm>
              <a:off x="2005050" y="3542275"/>
              <a:ext cx="29275" cy="151850"/>
            </a:xfrm>
            <a:custGeom>
              <a:avLst/>
              <a:gdLst/>
              <a:ahLst/>
              <a:cxnLst/>
              <a:rect l="l" t="t" r="r" b="b"/>
              <a:pathLst>
                <a:path w="1171" h="6074" extrusionOk="0">
                  <a:moveTo>
                    <a:pt x="227" y="1"/>
                  </a:moveTo>
                  <a:cubicBezTo>
                    <a:pt x="196" y="1"/>
                    <a:pt x="167" y="17"/>
                    <a:pt x="161" y="52"/>
                  </a:cubicBezTo>
                  <a:cubicBezTo>
                    <a:pt x="1" y="1044"/>
                    <a:pt x="145" y="2166"/>
                    <a:pt x="156" y="3175"/>
                  </a:cubicBezTo>
                  <a:cubicBezTo>
                    <a:pt x="165" y="3757"/>
                    <a:pt x="240" y="4335"/>
                    <a:pt x="297" y="4915"/>
                  </a:cubicBezTo>
                  <a:cubicBezTo>
                    <a:pt x="335" y="5309"/>
                    <a:pt x="206" y="5690"/>
                    <a:pt x="427" y="6026"/>
                  </a:cubicBezTo>
                  <a:cubicBezTo>
                    <a:pt x="448" y="6059"/>
                    <a:pt x="478" y="6074"/>
                    <a:pt x="510" y="6074"/>
                  </a:cubicBezTo>
                  <a:cubicBezTo>
                    <a:pt x="536" y="6074"/>
                    <a:pt x="563" y="6064"/>
                    <a:pt x="586" y="6046"/>
                  </a:cubicBezTo>
                  <a:cubicBezTo>
                    <a:pt x="1170" y="5590"/>
                    <a:pt x="676" y="4135"/>
                    <a:pt x="632" y="3483"/>
                  </a:cubicBezTo>
                  <a:cubicBezTo>
                    <a:pt x="557" y="2397"/>
                    <a:pt x="845" y="1016"/>
                    <a:pt x="289" y="34"/>
                  </a:cubicBezTo>
                  <a:cubicBezTo>
                    <a:pt x="277" y="12"/>
                    <a:pt x="251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69" name="Google Shape;17469;p29"/>
            <p:cNvSpPr/>
            <p:nvPr/>
          </p:nvSpPr>
          <p:spPr>
            <a:xfrm>
              <a:off x="4383675" y="2793925"/>
              <a:ext cx="534125" cy="457200"/>
            </a:xfrm>
            <a:custGeom>
              <a:avLst/>
              <a:gdLst/>
              <a:ahLst/>
              <a:cxnLst/>
              <a:rect l="l" t="t" r="r" b="b"/>
              <a:pathLst>
                <a:path w="21365" h="18288" extrusionOk="0">
                  <a:moveTo>
                    <a:pt x="16225" y="253"/>
                  </a:moveTo>
                  <a:cubicBezTo>
                    <a:pt x="16288" y="473"/>
                    <a:pt x="16306" y="492"/>
                    <a:pt x="16442" y="750"/>
                  </a:cubicBezTo>
                  <a:cubicBezTo>
                    <a:pt x="16711" y="1260"/>
                    <a:pt x="17005" y="1756"/>
                    <a:pt x="17275" y="2264"/>
                  </a:cubicBezTo>
                  <a:cubicBezTo>
                    <a:pt x="17825" y="3304"/>
                    <a:pt x="18358" y="4351"/>
                    <a:pt x="18873" y="5404"/>
                  </a:cubicBezTo>
                  <a:cubicBezTo>
                    <a:pt x="19326" y="6339"/>
                    <a:pt x="19846" y="7230"/>
                    <a:pt x="20340" y="8142"/>
                  </a:cubicBezTo>
                  <a:cubicBezTo>
                    <a:pt x="20477" y="8396"/>
                    <a:pt x="20627" y="8773"/>
                    <a:pt x="20832" y="9033"/>
                  </a:cubicBezTo>
                  <a:cubicBezTo>
                    <a:pt x="20556" y="9215"/>
                    <a:pt x="20305" y="9485"/>
                    <a:pt x="20107" y="9744"/>
                  </a:cubicBezTo>
                  <a:cubicBezTo>
                    <a:pt x="19956" y="9943"/>
                    <a:pt x="19790" y="10130"/>
                    <a:pt x="19624" y="10319"/>
                  </a:cubicBezTo>
                  <a:cubicBezTo>
                    <a:pt x="19408" y="10494"/>
                    <a:pt x="19196" y="10676"/>
                    <a:pt x="18983" y="10855"/>
                  </a:cubicBezTo>
                  <a:cubicBezTo>
                    <a:pt x="18860" y="10470"/>
                    <a:pt x="18653" y="10115"/>
                    <a:pt x="18376" y="9820"/>
                  </a:cubicBezTo>
                  <a:cubicBezTo>
                    <a:pt x="18342" y="9784"/>
                    <a:pt x="18301" y="9769"/>
                    <a:pt x="18258" y="9769"/>
                  </a:cubicBezTo>
                  <a:cubicBezTo>
                    <a:pt x="18210" y="9769"/>
                    <a:pt x="18161" y="9788"/>
                    <a:pt x="18122" y="9820"/>
                  </a:cubicBezTo>
                  <a:cubicBezTo>
                    <a:pt x="17712" y="10148"/>
                    <a:pt x="17090" y="10466"/>
                    <a:pt x="16796" y="10932"/>
                  </a:cubicBezTo>
                  <a:cubicBezTo>
                    <a:pt x="16708" y="10798"/>
                    <a:pt x="16618" y="10665"/>
                    <a:pt x="16532" y="10535"/>
                  </a:cubicBezTo>
                  <a:cubicBezTo>
                    <a:pt x="15999" y="9718"/>
                    <a:pt x="15443" y="8928"/>
                    <a:pt x="14974" y="8071"/>
                  </a:cubicBezTo>
                  <a:cubicBezTo>
                    <a:pt x="14528" y="7258"/>
                    <a:pt x="14058" y="6455"/>
                    <a:pt x="13568" y="5668"/>
                  </a:cubicBezTo>
                  <a:cubicBezTo>
                    <a:pt x="13181" y="5046"/>
                    <a:pt x="12776" y="4320"/>
                    <a:pt x="12192" y="3855"/>
                  </a:cubicBezTo>
                  <a:cubicBezTo>
                    <a:pt x="13658" y="2776"/>
                    <a:pt x="15085" y="1700"/>
                    <a:pt x="16225" y="253"/>
                  </a:cubicBezTo>
                  <a:close/>
                  <a:moveTo>
                    <a:pt x="18220" y="10196"/>
                  </a:moveTo>
                  <a:cubicBezTo>
                    <a:pt x="18430" y="10460"/>
                    <a:pt x="18594" y="10742"/>
                    <a:pt x="18847" y="10968"/>
                  </a:cubicBezTo>
                  <a:cubicBezTo>
                    <a:pt x="18381" y="11364"/>
                    <a:pt x="17920" y="11765"/>
                    <a:pt x="17464" y="12172"/>
                  </a:cubicBezTo>
                  <a:cubicBezTo>
                    <a:pt x="17339" y="11795"/>
                    <a:pt x="17128" y="11442"/>
                    <a:pt x="16906" y="11101"/>
                  </a:cubicBezTo>
                  <a:cubicBezTo>
                    <a:pt x="17375" y="10916"/>
                    <a:pt x="17820" y="10520"/>
                    <a:pt x="18220" y="10196"/>
                  </a:cubicBezTo>
                  <a:close/>
                  <a:moveTo>
                    <a:pt x="12070" y="3946"/>
                  </a:moveTo>
                  <a:cubicBezTo>
                    <a:pt x="12336" y="4631"/>
                    <a:pt x="12841" y="5248"/>
                    <a:pt x="13228" y="5866"/>
                  </a:cubicBezTo>
                  <a:cubicBezTo>
                    <a:pt x="13721" y="6654"/>
                    <a:pt x="14178" y="7463"/>
                    <a:pt x="14628" y="8275"/>
                  </a:cubicBezTo>
                  <a:cubicBezTo>
                    <a:pt x="15048" y="9033"/>
                    <a:pt x="15522" y="9749"/>
                    <a:pt x="16012" y="10465"/>
                  </a:cubicBezTo>
                  <a:cubicBezTo>
                    <a:pt x="16439" y="11088"/>
                    <a:pt x="16767" y="11798"/>
                    <a:pt x="17195" y="12418"/>
                  </a:cubicBezTo>
                  <a:cubicBezTo>
                    <a:pt x="16560" y="12992"/>
                    <a:pt x="15932" y="13572"/>
                    <a:pt x="15308" y="14156"/>
                  </a:cubicBezTo>
                  <a:cubicBezTo>
                    <a:pt x="14267" y="15125"/>
                    <a:pt x="13335" y="16195"/>
                    <a:pt x="12356" y="17212"/>
                  </a:cubicBezTo>
                  <a:cubicBezTo>
                    <a:pt x="12179" y="16636"/>
                    <a:pt x="11723" y="16070"/>
                    <a:pt x="11437" y="15620"/>
                  </a:cubicBezTo>
                  <a:cubicBezTo>
                    <a:pt x="10705" y="14467"/>
                    <a:pt x="10113" y="13204"/>
                    <a:pt x="9492" y="11990"/>
                  </a:cubicBezTo>
                  <a:cubicBezTo>
                    <a:pt x="9057" y="11139"/>
                    <a:pt x="8629" y="10284"/>
                    <a:pt x="8194" y="9433"/>
                  </a:cubicBezTo>
                  <a:cubicBezTo>
                    <a:pt x="7982" y="9021"/>
                    <a:pt x="7718" y="8037"/>
                    <a:pt x="7315" y="7696"/>
                  </a:cubicBezTo>
                  <a:cubicBezTo>
                    <a:pt x="7954" y="7386"/>
                    <a:pt x="8471" y="6859"/>
                    <a:pt x="8993" y="6377"/>
                  </a:cubicBezTo>
                  <a:cubicBezTo>
                    <a:pt x="9854" y="5579"/>
                    <a:pt x="10797" y="4884"/>
                    <a:pt x="11741" y="4188"/>
                  </a:cubicBezTo>
                  <a:cubicBezTo>
                    <a:pt x="11850" y="4106"/>
                    <a:pt x="11960" y="4026"/>
                    <a:pt x="12070" y="3946"/>
                  </a:cubicBezTo>
                  <a:close/>
                  <a:moveTo>
                    <a:pt x="5686" y="10368"/>
                  </a:moveTo>
                  <a:cubicBezTo>
                    <a:pt x="6094" y="11610"/>
                    <a:pt x="6667" y="12824"/>
                    <a:pt x="7280" y="13959"/>
                  </a:cubicBezTo>
                  <a:cubicBezTo>
                    <a:pt x="7643" y="14628"/>
                    <a:pt x="7992" y="15294"/>
                    <a:pt x="8324" y="15981"/>
                  </a:cubicBezTo>
                  <a:cubicBezTo>
                    <a:pt x="8565" y="16485"/>
                    <a:pt x="8783" y="17084"/>
                    <a:pt x="9223" y="17440"/>
                  </a:cubicBezTo>
                  <a:cubicBezTo>
                    <a:pt x="8845" y="17443"/>
                    <a:pt x="8470" y="17448"/>
                    <a:pt x="8092" y="17454"/>
                  </a:cubicBezTo>
                  <a:cubicBezTo>
                    <a:pt x="7216" y="15369"/>
                    <a:pt x="5794" y="13542"/>
                    <a:pt x="4928" y="11439"/>
                  </a:cubicBezTo>
                  <a:cubicBezTo>
                    <a:pt x="4918" y="11421"/>
                    <a:pt x="4905" y="11405"/>
                    <a:pt x="4887" y="11393"/>
                  </a:cubicBezTo>
                  <a:cubicBezTo>
                    <a:pt x="5156" y="11053"/>
                    <a:pt x="5422" y="10712"/>
                    <a:pt x="5686" y="10368"/>
                  </a:cubicBezTo>
                  <a:close/>
                  <a:moveTo>
                    <a:pt x="6419" y="9392"/>
                  </a:moveTo>
                  <a:cubicBezTo>
                    <a:pt x="6983" y="10825"/>
                    <a:pt x="7846" y="12185"/>
                    <a:pt x="8599" y="13501"/>
                  </a:cubicBezTo>
                  <a:cubicBezTo>
                    <a:pt x="9088" y="14356"/>
                    <a:pt x="9587" y="15204"/>
                    <a:pt x="10028" y="16085"/>
                  </a:cubicBezTo>
                  <a:cubicBezTo>
                    <a:pt x="10248" y="16523"/>
                    <a:pt x="10466" y="17067"/>
                    <a:pt x="10779" y="17476"/>
                  </a:cubicBezTo>
                  <a:cubicBezTo>
                    <a:pt x="10346" y="17453"/>
                    <a:pt x="9913" y="17443"/>
                    <a:pt x="9478" y="17441"/>
                  </a:cubicBezTo>
                  <a:cubicBezTo>
                    <a:pt x="9344" y="16856"/>
                    <a:pt x="8922" y="16327"/>
                    <a:pt x="8655" y="15788"/>
                  </a:cubicBezTo>
                  <a:cubicBezTo>
                    <a:pt x="8319" y="15104"/>
                    <a:pt x="7979" y="14434"/>
                    <a:pt x="7605" y="13770"/>
                  </a:cubicBezTo>
                  <a:cubicBezTo>
                    <a:pt x="7200" y="13056"/>
                    <a:pt x="6841" y="12320"/>
                    <a:pt x="6509" y="11570"/>
                  </a:cubicBezTo>
                  <a:cubicBezTo>
                    <a:pt x="6294" y="11083"/>
                    <a:pt x="6147" y="10561"/>
                    <a:pt x="5892" y="10099"/>
                  </a:cubicBezTo>
                  <a:cubicBezTo>
                    <a:pt x="5943" y="10033"/>
                    <a:pt x="5994" y="9968"/>
                    <a:pt x="6043" y="9902"/>
                  </a:cubicBezTo>
                  <a:cubicBezTo>
                    <a:pt x="6166" y="9736"/>
                    <a:pt x="6294" y="9566"/>
                    <a:pt x="6419" y="9392"/>
                  </a:cubicBezTo>
                  <a:close/>
                  <a:moveTo>
                    <a:pt x="4761" y="11554"/>
                  </a:moveTo>
                  <a:cubicBezTo>
                    <a:pt x="4813" y="12422"/>
                    <a:pt x="5364" y="13288"/>
                    <a:pt x="5776" y="14019"/>
                  </a:cubicBezTo>
                  <a:cubicBezTo>
                    <a:pt x="6414" y="15153"/>
                    <a:pt x="6988" y="16401"/>
                    <a:pt x="7746" y="17461"/>
                  </a:cubicBezTo>
                  <a:cubicBezTo>
                    <a:pt x="7387" y="17469"/>
                    <a:pt x="7029" y="17476"/>
                    <a:pt x="6673" y="17477"/>
                  </a:cubicBezTo>
                  <a:cubicBezTo>
                    <a:pt x="6368" y="16675"/>
                    <a:pt x="5819" y="15899"/>
                    <a:pt x="5422" y="15186"/>
                  </a:cubicBezTo>
                  <a:cubicBezTo>
                    <a:pt x="5074" y="14559"/>
                    <a:pt x="4747" y="13926"/>
                    <a:pt x="4477" y="13263"/>
                  </a:cubicBezTo>
                  <a:cubicBezTo>
                    <a:pt x="4355" y="12966"/>
                    <a:pt x="4245" y="12691"/>
                    <a:pt x="4072" y="12438"/>
                  </a:cubicBezTo>
                  <a:cubicBezTo>
                    <a:pt x="4118" y="12377"/>
                    <a:pt x="4163" y="12312"/>
                    <a:pt x="4213" y="12249"/>
                  </a:cubicBezTo>
                  <a:cubicBezTo>
                    <a:pt x="4393" y="12016"/>
                    <a:pt x="4577" y="11785"/>
                    <a:pt x="4761" y="11554"/>
                  </a:cubicBezTo>
                  <a:close/>
                  <a:moveTo>
                    <a:pt x="1850" y="15593"/>
                  </a:moveTo>
                  <a:cubicBezTo>
                    <a:pt x="1996" y="16191"/>
                    <a:pt x="2218" y="16933"/>
                    <a:pt x="2557" y="17479"/>
                  </a:cubicBezTo>
                  <a:lnTo>
                    <a:pt x="1954" y="17479"/>
                  </a:lnTo>
                  <a:cubicBezTo>
                    <a:pt x="1890" y="17300"/>
                    <a:pt x="1791" y="17123"/>
                    <a:pt x="1737" y="16979"/>
                  </a:cubicBezTo>
                  <a:cubicBezTo>
                    <a:pt x="1645" y="16729"/>
                    <a:pt x="1562" y="16465"/>
                    <a:pt x="1422" y="16237"/>
                  </a:cubicBezTo>
                  <a:cubicBezTo>
                    <a:pt x="1568" y="16022"/>
                    <a:pt x="1709" y="15806"/>
                    <a:pt x="1850" y="15593"/>
                  </a:cubicBezTo>
                  <a:close/>
                  <a:moveTo>
                    <a:pt x="2513" y="14613"/>
                  </a:moveTo>
                  <a:cubicBezTo>
                    <a:pt x="2692" y="15073"/>
                    <a:pt x="2900" y="15519"/>
                    <a:pt x="3092" y="15971"/>
                  </a:cubicBezTo>
                  <a:cubicBezTo>
                    <a:pt x="3287" y="16428"/>
                    <a:pt x="3450" y="17016"/>
                    <a:pt x="3721" y="17479"/>
                  </a:cubicBezTo>
                  <a:lnTo>
                    <a:pt x="2966" y="17479"/>
                  </a:lnTo>
                  <a:cubicBezTo>
                    <a:pt x="2859" y="17131"/>
                    <a:pt x="2623" y="16788"/>
                    <a:pt x="2492" y="16475"/>
                  </a:cubicBezTo>
                  <a:cubicBezTo>
                    <a:pt x="2339" y="16114"/>
                    <a:pt x="2223" y="15707"/>
                    <a:pt x="1983" y="15392"/>
                  </a:cubicBezTo>
                  <a:cubicBezTo>
                    <a:pt x="2016" y="15342"/>
                    <a:pt x="2051" y="15291"/>
                    <a:pt x="2085" y="15240"/>
                  </a:cubicBezTo>
                  <a:cubicBezTo>
                    <a:pt x="2228" y="15032"/>
                    <a:pt x="2370" y="14823"/>
                    <a:pt x="2513" y="14613"/>
                  </a:cubicBezTo>
                  <a:close/>
                  <a:moveTo>
                    <a:pt x="3107" y="13762"/>
                  </a:moveTo>
                  <a:cubicBezTo>
                    <a:pt x="3532" y="14452"/>
                    <a:pt x="3770" y="15212"/>
                    <a:pt x="4098" y="15958"/>
                  </a:cubicBezTo>
                  <a:cubicBezTo>
                    <a:pt x="4270" y="16352"/>
                    <a:pt x="4451" y="17098"/>
                    <a:pt x="4815" y="17479"/>
                  </a:cubicBezTo>
                  <a:lnTo>
                    <a:pt x="4096" y="17479"/>
                  </a:lnTo>
                  <a:cubicBezTo>
                    <a:pt x="3998" y="17069"/>
                    <a:pt x="3763" y="16669"/>
                    <a:pt x="3599" y="16293"/>
                  </a:cubicBezTo>
                  <a:cubicBezTo>
                    <a:pt x="3320" y="15660"/>
                    <a:pt x="3020" y="15017"/>
                    <a:pt x="2635" y="14438"/>
                  </a:cubicBezTo>
                  <a:cubicBezTo>
                    <a:pt x="2790" y="14211"/>
                    <a:pt x="2948" y="13987"/>
                    <a:pt x="3107" y="13762"/>
                  </a:cubicBezTo>
                  <a:close/>
                  <a:moveTo>
                    <a:pt x="3960" y="12584"/>
                  </a:moveTo>
                  <a:cubicBezTo>
                    <a:pt x="4232" y="13449"/>
                    <a:pt x="4541" y="14272"/>
                    <a:pt x="4957" y="15086"/>
                  </a:cubicBezTo>
                  <a:cubicBezTo>
                    <a:pt x="5343" y="15839"/>
                    <a:pt x="5697" y="16713"/>
                    <a:pt x="6145" y="17479"/>
                  </a:cubicBezTo>
                  <a:lnTo>
                    <a:pt x="5253" y="17479"/>
                  </a:lnTo>
                  <a:cubicBezTo>
                    <a:pt x="5143" y="17221"/>
                    <a:pt x="4948" y="17000"/>
                    <a:pt x="4815" y="16749"/>
                  </a:cubicBezTo>
                  <a:cubicBezTo>
                    <a:pt x="4569" y="16285"/>
                    <a:pt x="4360" y="15780"/>
                    <a:pt x="4167" y="15294"/>
                  </a:cubicBezTo>
                  <a:cubicBezTo>
                    <a:pt x="3937" y="14717"/>
                    <a:pt x="3727" y="13995"/>
                    <a:pt x="3232" y="13583"/>
                  </a:cubicBezTo>
                  <a:cubicBezTo>
                    <a:pt x="3470" y="13247"/>
                    <a:pt x="3712" y="12914"/>
                    <a:pt x="3960" y="12584"/>
                  </a:cubicBezTo>
                  <a:close/>
                  <a:moveTo>
                    <a:pt x="1216" y="16534"/>
                  </a:moveTo>
                  <a:cubicBezTo>
                    <a:pt x="1298" y="16797"/>
                    <a:pt x="1408" y="17054"/>
                    <a:pt x="1501" y="17303"/>
                  </a:cubicBezTo>
                  <a:cubicBezTo>
                    <a:pt x="1521" y="17358"/>
                    <a:pt x="1542" y="17420"/>
                    <a:pt x="1562" y="17481"/>
                  </a:cubicBezTo>
                  <a:cubicBezTo>
                    <a:pt x="1189" y="17482"/>
                    <a:pt x="815" y="17482"/>
                    <a:pt x="441" y="17486"/>
                  </a:cubicBezTo>
                  <a:cubicBezTo>
                    <a:pt x="725" y="17199"/>
                    <a:pt x="976" y="16872"/>
                    <a:pt x="1216" y="16534"/>
                  </a:cubicBezTo>
                  <a:close/>
                  <a:moveTo>
                    <a:pt x="7090" y="8183"/>
                  </a:moveTo>
                  <a:cubicBezTo>
                    <a:pt x="7162" y="8427"/>
                    <a:pt x="7302" y="8675"/>
                    <a:pt x="7374" y="8836"/>
                  </a:cubicBezTo>
                  <a:cubicBezTo>
                    <a:pt x="7748" y="9671"/>
                    <a:pt x="8197" y="10471"/>
                    <a:pt x="8609" y="11286"/>
                  </a:cubicBezTo>
                  <a:cubicBezTo>
                    <a:pt x="9193" y="12441"/>
                    <a:pt x="9779" y="13593"/>
                    <a:pt x="10405" y="14726"/>
                  </a:cubicBezTo>
                  <a:cubicBezTo>
                    <a:pt x="10701" y="15256"/>
                    <a:pt x="11009" y="15775"/>
                    <a:pt x="11332" y="16288"/>
                  </a:cubicBezTo>
                  <a:cubicBezTo>
                    <a:pt x="11593" y="16705"/>
                    <a:pt x="11762" y="17156"/>
                    <a:pt x="11972" y="17587"/>
                  </a:cubicBezTo>
                  <a:cubicBezTo>
                    <a:pt x="11701" y="17550"/>
                    <a:pt x="11427" y="17523"/>
                    <a:pt x="11153" y="17502"/>
                  </a:cubicBezTo>
                  <a:cubicBezTo>
                    <a:pt x="11143" y="17131"/>
                    <a:pt x="10781" y="16762"/>
                    <a:pt x="10618" y="16450"/>
                  </a:cubicBezTo>
                  <a:cubicBezTo>
                    <a:pt x="10176" y="15597"/>
                    <a:pt x="9741" y="14749"/>
                    <a:pt x="9260" y="13914"/>
                  </a:cubicBezTo>
                  <a:cubicBezTo>
                    <a:pt x="8355" y="12341"/>
                    <a:pt x="7546" y="10678"/>
                    <a:pt x="6609" y="9119"/>
                  </a:cubicBezTo>
                  <a:cubicBezTo>
                    <a:pt x="6806" y="8823"/>
                    <a:pt x="6982" y="8512"/>
                    <a:pt x="7090" y="8183"/>
                  </a:cubicBezTo>
                  <a:close/>
                  <a:moveTo>
                    <a:pt x="16332" y="0"/>
                  </a:moveTo>
                  <a:cubicBezTo>
                    <a:pt x="16295" y="0"/>
                    <a:pt x="16262" y="23"/>
                    <a:pt x="16240" y="51"/>
                  </a:cubicBezTo>
                  <a:cubicBezTo>
                    <a:pt x="16232" y="51"/>
                    <a:pt x="16224" y="54"/>
                    <a:pt x="16217" y="59"/>
                  </a:cubicBezTo>
                  <a:cubicBezTo>
                    <a:pt x="13032" y="2554"/>
                    <a:pt x="9710" y="4833"/>
                    <a:pt x="6767" y="7625"/>
                  </a:cubicBezTo>
                  <a:cubicBezTo>
                    <a:pt x="6704" y="7682"/>
                    <a:pt x="6722" y="7764"/>
                    <a:pt x="6770" y="7817"/>
                  </a:cubicBezTo>
                  <a:cubicBezTo>
                    <a:pt x="6575" y="8030"/>
                    <a:pt x="6406" y="8270"/>
                    <a:pt x="6245" y="8514"/>
                  </a:cubicBezTo>
                  <a:cubicBezTo>
                    <a:pt x="6239" y="8504"/>
                    <a:pt x="6232" y="8493"/>
                    <a:pt x="6224" y="8481"/>
                  </a:cubicBezTo>
                  <a:cubicBezTo>
                    <a:pt x="6212" y="8462"/>
                    <a:pt x="6193" y="8454"/>
                    <a:pt x="6174" y="8454"/>
                  </a:cubicBezTo>
                  <a:cubicBezTo>
                    <a:pt x="6138" y="8454"/>
                    <a:pt x="6103" y="8484"/>
                    <a:pt x="6116" y="8527"/>
                  </a:cubicBezTo>
                  <a:cubicBezTo>
                    <a:pt x="6127" y="8568"/>
                    <a:pt x="6143" y="8608"/>
                    <a:pt x="6155" y="8647"/>
                  </a:cubicBezTo>
                  <a:cubicBezTo>
                    <a:pt x="5950" y="8967"/>
                    <a:pt x="5756" y="9295"/>
                    <a:pt x="5540" y="9594"/>
                  </a:cubicBezTo>
                  <a:lnTo>
                    <a:pt x="5538" y="9592"/>
                  </a:lnTo>
                  <a:cubicBezTo>
                    <a:pt x="5529" y="9582"/>
                    <a:pt x="5519" y="9578"/>
                    <a:pt x="5508" y="9578"/>
                  </a:cubicBezTo>
                  <a:cubicBezTo>
                    <a:pt x="5482" y="9578"/>
                    <a:pt x="5456" y="9605"/>
                    <a:pt x="5463" y="9635"/>
                  </a:cubicBezTo>
                  <a:cubicBezTo>
                    <a:pt x="5468" y="9649"/>
                    <a:pt x="5472" y="9664"/>
                    <a:pt x="5476" y="9680"/>
                  </a:cubicBezTo>
                  <a:cubicBezTo>
                    <a:pt x="4862" y="10522"/>
                    <a:pt x="4198" y="11329"/>
                    <a:pt x="3561" y="12154"/>
                  </a:cubicBezTo>
                  <a:cubicBezTo>
                    <a:pt x="2864" y="13058"/>
                    <a:pt x="2243" y="14016"/>
                    <a:pt x="1629" y="14977"/>
                  </a:cubicBezTo>
                  <a:cubicBezTo>
                    <a:pt x="1102" y="15801"/>
                    <a:pt x="474" y="16629"/>
                    <a:pt x="103" y="17541"/>
                  </a:cubicBezTo>
                  <a:cubicBezTo>
                    <a:pt x="38" y="17594"/>
                    <a:pt x="0" y="17673"/>
                    <a:pt x="2" y="17756"/>
                  </a:cubicBezTo>
                  <a:cubicBezTo>
                    <a:pt x="0" y="17891"/>
                    <a:pt x="85" y="18025"/>
                    <a:pt x="256" y="18025"/>
                  </a:cubicBezTo>
                  <a:cubicBezTo>
                    <a:pt x="258" y="18025"/>
                    <a:pt x="260" y="18025"/>
                    <a:pt x="263" y="18025"/>
                  </a:cubicBezTo>
                  <a:cubicBezTo>
                    <a:pt x="1171" y="18036"/>
                    <a:pt x="2080" y="18039"/>
                    <a:pt x="2988" y="18039"/>
                  </a:cubicBezTo>
                  <a:cubicBezTo>
                    <a:pt x="4127" y="18039"/>
                    <a:pt x="5266" y="18034"/>
                    <a:pt x="6404" y="18033"/>
                  </a:cubicBezTo>
                  <a:lnTo>
                    <a:pt x="6503" y="18033"/>
                  </a:lnTo>
                  <a:cubicBezTo>
                    <a:pt x="6555" y="18106"/>
                    <a:pt x="6606" y="18179"/>
                    <a:pt x="6660" y="18247"/>
                  </a:cubicBezTo>
                  <a:cubicBezTo>
                    <a:pt x="6683" y="18275"/>
                    <a:pt x="6710" y="18287"/>
                    <a:pt x="6736" y="18287"/>
                  </a:cubicBezTo>
                  <a:cubicBezTo>
                    <a:pt x="6805" y="18287"/>
                    <a:pt x="6872" y="18207"/>
                    <a:pt x="6859" y="18132"/>
                  </a:cubicBezTo>
                  <a:cubicBezTo>
                    <a:pt x="6854" y="18099"/>
                    <a:pt x="6842" y="18068"/>
                    <a:pt x="6837" y="18035"/>
                  </a:cubicBezTo>
                  <a:lnTo>
                    <a:pt x="6837" y="18035"/>
                  </a:lnTo>
                  <a:cubicBezTo>
                    <a:pt x="7690" y="18044"/>
                    <a:pt x="8555" y="18075"/>
                    <a:pt x="9418" y="18075"/>
                  </a:cubicBezTo>
                  <a:cubicBezTo>
                    <a:pt x="10334" y="18075"/>
                    <a:pt x="11246" y="18040"/>
                    <a:pt x="12139" y="17904"/>
                  </a:cubicBezTo>
                  <a:cubicBezTo>
                    <a:pt x="12169" y="17947"/>
                    <a:pt x="12220" y="17969"/>
                    <a:pt x="12270" y="17969"/>
                  </a:cubicBezTo>
                  <a:cubicBezTo>
                    <a:pt x="12335" y="17969"/>
                    <a:pt x="12397" y="17933"/>
                    <a:pt x="12410" y="17860"/>
                  </a:cubicBezTo>
                  <a:cubicBezTo>
                    <a:pt x="12416" y="17827"/>
                    <a:pt x="12413" y="17792"/>
                    <a:pt x="12416" y="17758"/>
                  </a:cubicBezTo>
                  <a:cubicBezTo>
                    <a:pt x="12631" y="17614"/>
                    <a:pt x="12827" y="17407"/>
                    <a:pt x="12974" y="17271"/>
                  </a:cubicBezTo>
                  <a:cubicBezTo>
                    <a:pt x="13658" y="16646"/>
                    <a:pt x="14286" y="15953"/>
                    <a:pt x="14954" y="15310"/>
                  </a:cubicBezTo>
                  <a:cubicBezTo>
                    <a:pt x="16885" y="13447"/>
                    <a:pt x="19049" y="11800"/>
                    <a:pt x="20761" y="9733"/>
                  </a:cubicBezTo>
                  <a:cubicBezTo>
                    <a:pt x="20914" y="9603"/>
                    <a:pt x="21055" y="9459"/>
                    <a:pt x="21143" y="9300"/>
                  </a:cubicBezTo>
                  <a:cubicBezTo>
                    <a:pt x="21150" y="9285"/>
                    <a:pt x="21155" y="9270"/>
                    <a:pt x="21158" y="9254"/>
                  </a:cubicBezTo>
                  <a:cubicBezTo>
                    <a:pt x="21266" y="9234"/>
                    <a:pt x="21348" y="9142"/>
                    <a:pt x="21355" y="9033"/>
                  </a:cubicBezTo>
                  <a:cubicBezTo>
                    <a:pt x="21365" y="8660"/>
                    <a:pt x="20924" y="8217"/>
                    <a:pt x="20745" y="7906"/>
                  </a:cubicBezTo>
                  <a:cubicBezTo>
                    <a:pt x="20226" y="7008"/>
                    <a:pt x="19744" y="6091"/>
                    <a:pt x="19296" y="5158"/>
                  </a:cubicBezTo>
                  <a:cubicBezTo>
                    <a:pt x="18785" y="4100"/>
                    <a:pt x="18232" y="3066"/>
                    <a:pt x="17676" y="2031"/>
                  </a:cubicBezTo>
                  <a:cubicBezTo>
                    <a:pt x="17416" y="1546"/>
                    <a:pt x="16928" y="186"/>
                    <a:pt x="16363" y="5"/>
                  </a:cubicBezTo>
                  <a:cubicBezTo>
                    <a:pt x="16353" y="2"/>
                    <a:pt x="16342" y="0"/>
                    <a:pt x="16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0" name="Google Shape;17470;p29"/>
            <p:cNvSpPr/>
            <p:nvPr/>
          </p:nvSpPr>
          <p:spPr>
            <a:xfrm>
              <a:off x="4671975" y="3270825"/>
              <a:ext cx="61500" cy="67025"/>
            </a:xfrm>
            <a:custGeom>
              <a:avLst/>
              <a:gdLst/>
              <a:ahLst/>
              <a:cxnLst/>
              <a:rect l="l" t="t" r="r" b="b"/>
              <a:pathLst>
                <a:path w="2460" h="2681" extrusionOk="0">
                  <a:moveTo>
                    <a:pt x="1057" y="534"/>
                  </a:moveTo>
                  <a:cubicBezTo>
                    <a:pt x="1152" y="659"/>
                    <a:pt x="1239" y="788"/>
                    <a:pt x="1317" y="924"/>
                  </a:cubicBezTo>
                  <a:cubicBezTo>
                    <a:pt x="1145" y="960"/>
                    <a:pt x="978" y="1008"/>
                    <a:pt x="812" y="1064"/>
                  </a:cubicBezTo>
                  <a:cubicBezTo>
                    <a:pt x="878" y="878"/>
                    <a:pt x="952" y="698"/>
                    <a:pt x="1057" y="534"/>
                  </a:cubicBezTo>
                  <a:close/>
                  <a:moveTo>
                    <a:pt x="1043" y="1"/>
                  </a:moveTo>
                  <a:cubicBezTo>
                    <a:pt x="991" y="1"/>
                    <a:pt x="940" y="19"/>
                    <a:pt x="907" y="60"/>
                  </a:cubicBezTo>
                  <a:cubicBezTo>
                    <a:pt x="637" y="393"/>
                    <a:pt x="492" y="773"/>
                    <a:pt x="368" y="1180"/>
                  </a:cubicBezTo>
                  <a:cubicBezTo>
                    <a:pt x="364" y="1192"/>
                    <a:pt x="359" y="1206"/>
                    <a:pt x="356" y="1218"/>
                  </a:cubicBezTo>
                  <a:cubicBezTo>
                    <a:pt x="274" y="1244"/>
                    <a:pt x="197" y="1267"/>
                    <a:pt x="128" y="1284"/>
                  </a:cubicBezTo>
                  <a:cubicBezTo>
                    <a:pt x="53" y="1300"/>
                    <a:pt x="74" y="1410"/>
                    <a:pt x="145" y="1412"/>
                  </a:cubicBezTo>
                  <a:cubicBezTo>
                    <a:pt x="194" y="1413"/>
                    <a:pt x="243" y="1415"/>
                    <a:pt x="292" y="1416"/>
                  </a:cubicBezTo>
                  <a:cubicBezTo>
                    <a:pt x="163" y="1810"/>
                    <a:pt x="15" y="2240"/>
                    <a:pt x="0" y="2632"/>
                  </a:cubicBezTo>
                  <a:cubicBezTo>
                    <a:pt x="1" y="2661"/>
                    <a:pt x="26" y="2681"/>
                    <a:pt x="51" y="2681"/>
                  </a:cubicBezTo>
                  <a:cubicBezTo>
                    <a:pt x="60" y="2681"/>
                    <a:pt x="68" y="2679"/>
                    <a:pt x="76" y="2675"/>
                  </a:cubicBezTo>
                  <a:cubicBezTo>
                    <a:pt x="359" y="2486"/>
                    <a:pt x="469" y="2127"/>
                    <a:pt x="574" y="1817"/>
                  </a:cubicBezTo>
                  <a:cubicBezTo>
                    <a:pt x="617" y="1687"/>
                    <a:pt x="656" y="1553"/>
                    <a:pt x="697" y="1420"/>
                  </a:cubicBezTo>
                  <a:cubicBezTo>
                    <a:pt x="873" y="1416"/>
                    <a:pt x="1050" y="1400"/>
                    <a:pt x="1224" y="1372"/>
                  </a:cubicBezTo>
                  <a:cubicBezTo>
                    <a:pt x="1324" y="1354"/>
                    <a:pt x="1429" y="1343"/>
                    <a:pt x="1534" y="1333"/>
                  </a:cubicBezTo>
                  <a:cubicBezTo>
                    <a:pt x="1587" y="1446"/>
                    <a:pt x="1637" y="1562"/>
                    <a:pt x="1685" y="1679"/>
                  </a:cubicBezTo>
                  <a:cubicBezTo>
                    <a:pt x="1801" y="1974"/>
                    <a:pt x="1826" y="2406"/>
                    <a:pt x="2116" y="2586"/>
                  </a:cubicBezTo>
                  <a:cubicBezTo>
                    <a:pt x="2126" y="2591"/>
                    <a:pt x="2136" y="2594"/>
                    <a:pt x="2146" y="2594"/>
                  </a:cubicBezTo>
                  <a:cubicBezTo>
                    <a:pt x="2160" y="2594"/>
                    <a:pt x="2175" y="2589"/>
                    <a:pt x="2185" y="2578"/>
                  </a:cubicBezTo>
                  <a:cubicBezTo>
                    <a:pt x="2459" y="2268"/>
                    <a:pt x="2195" y="1745"/>
                    <a:pt x="2066" y="1423"/>
                  </a:cubicBezTo>
                  <a:cubicBezTo>
                    <a:pt x="2044" y="1374"/>
                    <a:pt x="2020" y="1326"/>
                    <a:pt x="1998" y="1277"/>
                  </a:cubicBezTo>
                  <a:cubicBezTo>
                    <a:pt x="2102" y="1261"/>
                    <a:pt x="2203" y="1236"/>
                    <a:pt x="2302" y="1203"/>
                  </a:cubicBezTo>
                  <a:cubicBezTo>
                    <a:pt x="2336" y="1193"/>
                    <a:pt x="2349" y="1147"/>
                    <a:pt x="2323" y="1121"/>
                  </a:cubicBezTo>
                  <a:cubicBezTo>
                    <a:pt x="2184" y="965"/>
                    <a:pt x="2002" y="898"/>
                    <a:pt x="1800" y="882"/>
                  </a:cubicBezTo>
                  <a:cubicBezTo>
                    <a:pt x="1632" y="583"/>
                    <a:pt x="1429" y="308"/>
                    <a:pt x="1194" y="60"/>
                  </a:cubicBezTo>
                  <a:cubicBezTo>
                    <a:pt x="1157" y="22"/>
                    <a:pt x="1099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1" name="Google Shape;17471;p29"/>
            <p:cNvSpPr/>
            <p:nvPr/>
          </p:nvSpPr>
          <p:spPr>
            <a:xfrm>
              <a:off x="4917250" y="3053450"/>
              <a:ext cx="42050" cy="66425"/>
            </a:xfrm>
            <a:custGeom>
              <a:avLst/>
              <a:gdLst/>
              <a:ahLst/>
              <a:cxnLst/>
              <a:rect l="l" t="t" r="r" b="b"/>
              <a:pathLst>
                <a:path w="1682" h="2657" extrusionOk="0">
                  <a:moveTo>
                    <a:pt x="562" y="1"/>
                  </a:moveTo>
                  <a:cubicBezTo>
                    <a:pt x="401" y="1"/>
                    <a:pt x="242" y="25"/>
                    <a:pt x="110" y="59"/>
                  </a:cubicBezTo>
                  <a:cubicBezTo>
                    <a:pt x="42" y="79"/>
                    <a:pt x="1" y="149"/>
                    <a:pt x="20" y="218"/>
                  </a:cubicBezTo>
                  <a:cubicBezTo>
                    <a:pt x="132" y="689"/>
                    <a:pt x="215" y="1166"/>
                    <a:pt x="271" y="1649"/>
                  </a:cubicBezTo>
                  <a:cubicBezTo>
                    <a:pt x="312" y="1980"/>
                    <a:pt x="306" y="2326"/>
                    <a:pt x="440" y="2634"/>
                  </a:cubicBezTo>
                  <a:cubicBezTo>
                    <a:pt x="447" y="2650"/>
                    <a:pt x="460" y="2656"/>
                    <a:pt x="474" y="2656"/>
                  </a:cubicBezTo>
                  <a:cubicBezTo>
                    <a:pt x="493" y="2656"/>
                    <a:pt x="513" y="2644"/>
                    <a:pt x="519" y="2625"/>
                  </a:cubicBezTo>
                  <a:cubicBezTo>
                    <a:pt x="534" y="2569"/>
                    <a:pt x="542" y="2511"/>
                    <a:pt x="548" y="2454"/>
                  </a:cubicBezTo>
                  <a:cubicBezTo>
                    <a:pt x="623" y="2558"/>
                    <a:pt x="765" y="2587"/>
                    <a:pt x="895" y="2587"/>
                  </a:cubicBezTo>
                  <a:cubicBezTo>
                    <a:pt x="899" y="2587"/>
                    <a:pt x="902" y="2587"/>
                    <a:pt x="906" y="2587"/>
                  </a:cubicBezTo>
                  <a:cubicBezTo>
                    <a:pt x="1469" y="2579"/>
                    <a:pt x="1682" y="2054"/>
                    <a:pt x="1516" y="1575"/>
                  </a:cubicBezTo>
                  <a:cubicBezTo>
                    <a:pt x="1446" y="1371"/>
                    <a:pt x="1311" y="1171"/>
                    <a:pt x="1116" y="1071"/>
                  </a:cubicBezTo>
                  <a:cubicBezTo>
                    <a:pt x="1044" y="1034"/>
                    <a:pt x="956" y="1010"/>
                    <a:pt x="871" y="1010"/>
                  </a:cubicBezTo>
                  <a:cubicBezTo>
                    <a:pt x="757" y="1010"/>
                    <a:pt x="649" y="1054"/>
                    <a:pt x="599" y="1171"/>
                  </a:cubicBezTo>
                  <a:cubicBezTo>
                    <a:pt x="591" y="1186"/>
                    <a:pt x="598" y="1204"/>
                    <a:pt x="614" y="1209"/>
                  </a:cubicBezTo>
                  <a:cubicBezTo>
                    <a:pt x="809" y="1260"/>
                    <a:pt x="939" y="1283"/>
                    <a:pt x="1075" y="1445"/>
                  </a:cubicBezTo>
                  <a:cubicBezTo>
                    <a:pt x="1192" y="1583"/>
                    <a:pt x="1249" y="1801"/>
                    <a:pt x="1196" y="1973"/>
                  </a:cubicBezTo>
                  <a:cubicBezTo>
                    <a:pt x="1123" y="2208"/>
                    <a:pt x="847" y="2111"/>
                    <a:pt x="673" y="2159"/>
                  </a:cubicBezTo>
                  <a:cubicBezTo>
                    <a:pt x="632" y="2170"/>
                    <a:pt x="596" y="2192"/>
                    <a:pt x="567" y="2219"/>
                  </a:cubicBezTo>
                  <a:cubicBezTo>
                    <a:pt x="567" y="1973"/>
                    <a:pt x="526" y="1719"/>
                    <a:pt x="499" y="1481"/>
                  </a:cubicBezTo>
                  <a:cubicBezTo>
                    <a:pt x="453" y="1091"/>
                    <a:pt x="388" y="702"/>
                    <a:pt x="302" y="317"/>
                  </a:cubicBezTo>
                  <a:lnTo>
                    <a:pt x="302" y="317"/>
                  </a:lnTo>
                  <a:cubicBezTo>
                    <a:pt x="450" y="320"/>
                    <a:pt x="598" y="336"/>
                    <a:pt x="742" y="366"/>
                  </a:cubicBezTo>
                  <a:cubicBezTo>
                    <a:pt x="1073" y="435"/>
                    <a:pt x="1101" y="592"/>
                    <a:pt x="916" y="876"/>
                  </a:cubicBezTo>
                  <a:cubicBezTo>
                    <a:pt x="895" y="907"/>
                    <a:pt x="923" y="943"/>
                    <a:pt x="955" y="943"/>
                  </a:cubicBezTo>
                  <a:cubicBezTo>
                    <a:pt x="962" y="943"/>
                    <a:pt x="970" y="941"/>
                    <a:pt x="977" y="937"/>
                  </a:cubicBezTo>
                  <a:cubicBezTo>
                    <a:pt x="1252" y="773"/>
                    <a:pt x="1500" y="500"/>
                    <a:pt x="1213" y="215"/>
                  </a:cubicBezTo>
                  <a:cubicBezTo>
                    <a:pt x="1052" y="56"/>
                    <a:pt x="805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2" name="Google Shape;17472;p29"/>
            <p:cNvSpPr/>
            <p:nvPr/>
          </p:nvSpPr>
          <p:spPr>
            <a:xfrm>
              <a:off x="4683050" y="2980975"/>
              <a:ext cx="51450" cy="88775"/>
            </a:xfrm>
            <a:custGeom>
              <a:avLst/>
              <a:gdLst/>
              <a:ahLst/>
              <a:cxnLst/>
              <a:rect l="l" t="t" r="r" b="b"/>
              <a:pathLst>
                <a:path w="2058" h="3551" extrusionOk="0">
                  <a:moveTo>
                    <a:pt x="619" y="403"/>
                  </a:moveTo>
                  <a:cubicBezTo>
                    <a:pt x="672" y="403"/>
                    <a:pt x="736" y="482"/>
                    <a:pt x="807" y="691"/>
                  </a:cubicBezTo>
                  <a:cubicBezTo>
                    <a:pt x="965" y="1149"/>
                    <a:pt x="852" y="1567"/>
                    <a:pt x="663" y="1969"/>
                  </a:cubicBezTo>
                  <a:cubicBezTo>
                    <a:pt x="632" y="1846"/>
                    <a:pt x="601" y="1723"/>
                    <a:pt x="571" y="1600"/>
                  </a:cubicBezTo>
                  <a:cubicBezTo>
                    <a:pt x="517" y="1363"/>
                    <a:pt x="468" y="1134"/>
                    <a:pt x="464" y="891"/>
                  </a:cubicBezTo>
                  <a:cubicBezTo>
                    <a:pt x="460" y="679"/>
                    <a:pt x="520" y="403"/>
                    <a:pt x="619" y="403"/>
                  </a:cubicBezTo>
                  <a:close/>
                  <a:moveTo>
                    <a:pt x="586" y="1"/>
                  </a:moveTo>
                  <a:cubicBezTo>
                    <a:pt x="276" y="1"/>
                    <a:pt x="217" y="710"/>
                    <a:pt x="208" y="891"/>
                  </a:cubicBezTo>
                  <a:cubicBezTo>
                    <a:pt x="185" y="1357"/>
                    <a:pt x="299" y="1869"/>
                    <a:pt x="463" y="2361"/>
                  </a:cubicBezTo>
                  <a:cubicBezTo>
                    <a:pt x="289" y="2676"/>
                    <a:pt x="107" y="2984"/>
                    <a:pt x="13" y="3302"/>
                  </a:cubicBezTo>
                  <a:cubicBezTo>
                    <a:pt x="0" y="3348"/>
                    <a:pt x="41" y="3396"/>
                    <a:pt x="86" y="3396"/>
                  </a:cubicBezTo>
                  <a:cubicBezTo>
                    <a:pt x="98" y="3396"/>
                    <a:pt x="110" y="3392"/>
                    <a:pt x="122" y="3384"/>
                  </a:cubicBezTo>
                  <a:cubicBezTo>
                    <a:pt x="322" y="3242"/>
                    <a:pt x="486" y="3032"/>
                    <a:pt x="622" y="2796"/>
                  </a:cubicBezTo>
                  <a:cubicBezTo>
                    <a:pt x="719" y="3038"/>
                    <a:pt x="822" y="3271"/>
                    <a:pt x="922" y="3483"/>
                  </a:cubicBezTo>
                  <a:cubicBezTo>
                    <a:pt x="945" y="3531"/>
                    <a:pt x="983" y="3551"/>
                    <a:pt x="1022" y="3551"/>
                  </a:cubicBezTo>
                  <a:cubicBezTo>
                    <a:pt x="1100" y="3551"/>
                    <a:pt x="1183" y="3474"/>
                    <a:pt x="1165" y="3381"/>
                  </a:cubicBezTo>
                  <a:cubicBezTo>
                    <a:pt x="1107" y="3107"/>
                    <a:pt x="1084" y="2858"/>
                    <a:pt x="1219" y="2627"/>
                  </a:cubicBezTo>
                  <a:cubicBezTo>
                    <a:pt x="1368" y="2891"/>
                    <a:pt x="1431" y="3179"/>
                    <a:pt x="1673" y="3398"/>
                  </a:cubicBezTo>
                  <a:cubicBezTo>
                    <a:pt x="1709" y="3432"/>
                    <a:pt x="1753" y="3448"/>
                    <a:pt x="1797" y="3448"/>
                  </a:cubicBezTo>
                  <a:cubicBezTo>
                    <a:pt x="1872" y="3448"/>
                    <a:pt x="1945" y="3401"/>
                    <a:pt x="1969" y="3321"/>
                  </a:cubicBezTo>
                  <a:cubicBezTo>
                    <a:pt x="1992" y="3245"/>
                    <a:pt x="2018" y="3171"/>
                    <a:pt x="2046" y="3099"/>
                  </a:cubicBezTo>
                  <a:cubicBezTo>
                    <a:pt x="2057" y="3059"/>
                    <a:pt x="2026" y="3023"/>
                    <a:pt x="1989" y="3023"/>
                  </a:cubicBezTo>
                  <a:cubicBezTo>
                    <a:pt x="1983" y="3023"/>
                    <a:pt x="1978" y="3024"/>
                    <a:pt x="1972" y="3025"/>
                  </a:cubicBezTo>
                  <a:cubicBezTo>
                    <a:pt x="1939" y="3038"/>
                    <a:pt x="1906" y="3048"/>
                    <a:pt x="1873" y="3061"/>
                  </a:cubicBezTo>
                  <a:cubicBezTo>
                    <a:pt x="1703" y="2786"/>
                    <a:pt x="1549" y="2502"/>
                    <a:pt x="1332" y="2262"/>
                  </a:cubicBezTo>
                  <a:cubicBezTo>
                    <a:pt x="1303" y="2233"/>
                    <a:pt x="1264" y="2218"/>
                    <a:pt x="1226" y="2218"/>
                  </a:cubicBezTo>
                  <a:cubicBezTo>
                    <a:pt x="1187" y="2218"/>
                    <a:pt x="1148" y="2233"/>
                    <a:pt x="1119" y="2262"/>
                  </a:cubicBezTo>
                  <a:cubicBezTo>
                    <a:pt x="1006" y="2385"/>
                    <a:pt x="925" y="2536"/>
                    <a:pt x="886" y="2699"/>
                  </a:cubicBezTo>
                  <a:cubicBezTo>
                    <a:pt x="856" y="2615"/>
                    <a:pt x="825" y="2530"/>
                    <a:pt x="799" y="2445"/>
                  </a:cubicBezTo>
                  <a:cubicBezTo>
                    <a:pt x="901" y="2210"/>
                    <a:pt x="989" y="1969"/>
                    <a:pt x="1063" y="1723"/>
                  </a:cubicBezTo>
                  <a:cubicBezTo>
                    <a:pt x="1203" y="1262"/>
                    <a:pt x="1229" y="269"/>
                    <a:pt x="694" y="27"/>
                  </a:cubicBezTo>
                  <a:cubicBezTo>
                    <a:pt x="655" y="9"/>
                    <a:pt x="619" y="1"/>
                    <a:pt x="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3" name="Google Shape;17473;p29"/>
            <p:cNvSpPr/>
            <p:nvPr/>
          </p:nvSpPr>
          <p:spPr>
            <a:xfrm>
              <a:off x="3931200" y="3148200"/>
              <a:ext cx="96950" cy="127925"/>
            </a:xfrm>
            <a:custGeom>
              <a:avLst/>
              <a:gdLst/>
              <a:ahLst/>
              <a:cxnLst/>
              <a:rect l="l" t="t" r="r" b="b"/>
              <a:pathLst>
                <a:path w="3878" h="5117" extrusionOk="0">
                  <a:moveTo>
                    <a:pt x="1699" y="590"/>
                  </a:moveTo>
                  <a:cubicBezTo>
                    <a:pt x="1769" y="590"/>
                    <a:pt x="1843" y="596"/>
                    <a:pt x="1921" y="608"/>
                  </a:cubicBezTo>
                  <a:cubicBezTo>
                    <a:pt x="1775" y="1333"/>
                    <a:pt x="1209" y="1841"/>
                    <a:pt x="586" y="2217"/>
                  </a:cubicBezTo>
                  <a:cubicBezTo>
                    <a:pt x="639" y="1392"/>
                    <a:pt x="880" y="590"/>
                    <a:pt x="1699" y="590"/>
                  </a:cubicBezTo>
                  <a:close/>
                  <a:moveTo>
                    <a:pt x="1688" y="1"/>
                  </a:moveTo>
                  <a:cubicBezTo>
                    <a:pt x="797" y="1"/>
                    <a:pt x="223" y="632"/>
                    <a:pt x="87" y="1659"/>
                  </a:cubicBezTo>
                  <a:cubicBezTo>
                    <a:pt x="0" y="2329"/>
                    <a:pt x="41" y="2995"/>
                    <a:pt x="113" y="3664"/>
                  </a:cubicBezTo>
                  <a:cubicBezTo>
                    <a:pt x="161" y="4109"/>
                    <a:pt x="161" y="4694"/>
                    <a:pt x="410" y="5078"/>
                  </a:cubicBezTo>
                  <a:cubicBezTo>
                    <a:pt x="426" y="5103"/>
                    <a:pt x="452" y="5116"/>
                    <a:pt x="478" y="5116"/>
                  </a:cubicBezTo>
                  <a:cubicBezTo>
                    <a:pt x="504" y="5116"/>
                    <a:pt x="530" y="5103"/>
                    <a:pt x="545" y="5078"/>
                  </a:cubicBezTo>
                  <a:cubicBezTo>
                    <a:pt x="848" y="4573"/>
                    <a:pt x="648" y="3618"/>
                    <a:pt x="586" y="2945"/>
                  </a:cubicBezTo>
                  <a:lnTo>
                    <a:pt x="586" y="2945"/>
                  </a:lnTo>
                  <a:cubicBezTo>
                    <a:pt x="1250" y="3342"/>
                    <a:pt x="2447" y="4996"/>
                    <a:pt x="3225" y="4996"/>
                  </a:cubicBezTo>
                  <a:cubicBezTo>
                    <a:pt x="3513" y="4996"/>
                    <a:pt x="3743" y="4770"/>
                    <a:pt x="3868" y="4169"/>
                  </a:cubicBezTo>
                  <a:cubicBezTo>
                    <a:pt x="3878" y="4128"/>
                    <a:pt x="3839" y="4083"/>
                    <a:pt x="3801" y="4083"/>
                  </a:cubicBezTo>
                  <a:cubicBezTo>
                    <a:pt x="3786" y="4083"/>
                    <a:pt x="3771" y="4089"/>
                    <a:pt x="3758" y="4105"/>
                  </a:cubicBezTo>
                  <a:cubicBezTo>
                    <a:pt x="3589" y="4324"/>
                    <a:pt x="3408" y="4414"/>
                    <a:pt x="3220" y="4414"/>
                  </a:cubicBezTo>
                  <a:cubicBezTo>
                    <a:pt x="2523" y="4414"/>
                    <a:pt x="1721" y="3179"/>
                    <a:pt x="1029" y="2606"/>
                  </a:cubicBezTo>
                  <a:cubicBezTo>
                    <a:pt x="1841" y="2101"/>
                    <a:pt x="2481" y="1397"/>
                    <a:pt x="2546" y="382"/>
                  </a:cubicBezTo>
                  <a:cubicBezTo>
                    <a:pt x="2556" y="252"/>
                    <a:pt x="2449" y="132"/>
                    <a:pt x="2331" y="98"/>
                  </a:cubicBezTo>
                  <a:cubicBezTo>
                    <a:pt x="2102" y="32"/>
                    <a:pt x="1887" y="1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4" name="Google Shape;17474;p29"/>
            <p:cNvSpPr/>
            <p:nvPr/>
          </p:nvSpPr>
          <p:spPr>
            <a:xfrm>
              <a:off x="4038475" y="3183875"/>
              <a:ext cx="55525" cy="13375"/>
            </a:xfrm>
            <a:custGeom>
              <a:avLst/>
              <a:gdLst/>
              <a:ahLst/>
              <a:cxnLst/>
              <a:rect l="l" t="t" r="r" b="b"/>
              <a:pathLst>
                <a:path w="2221" h="535" extrusionOk="0">
                  <a:moveTo>
                    <a:pt x="345" y="0"/>
                  </a:moveTo>
                  <a:cubicBezTo>
                    <a:pt x="253" y="0"/>
                    <a:pt x="162" y="3"/>
                    <a:pt x="70" y="9"/>
                  </a:cubicBezTo>
                  <a:cubicBezTo>
                    <a:pt x="19" y="13"/>
                    <a:pt x="1" y="65"/>
                    <a:pt x="30" y="103"/>
                  </a:cubicBezTo>
                  <a:cubicBezTo>
                    <a:pt x="243" y="373"/>
                    <a:pt x="578" y="424"/>
                    <a:pt x="908" y="465"/>
                  </a:cubicBezTo>
                  <a:cubicBezTo>
                    <a:pt x="1132" y="494"/>
                    <a:pt x="1384" y="535"/>
                    <a:pt x="1627" y="535"/>
                  </a:cubicBezTo>
                  <a:cubicBezTo>
                    <a:pt x="1763" y="535"/>
                    <a:pt x="1896" y="522"/>
                    <a:pt x="2020" y="487"/>
                  </a:cubicBezTo>
                  <a:cubicBezTo>
                    <a:pt x="2220" y="428"/>
                    <a:pt x="2217" y="145"/>
                    <a:pt x="2020" y="85"/>
                  </a:cubicBezTo>
                  <a:cubicBezTo>
                    <a:pt x="1849" y="33"/>
                    <a:pt x="1661" y="25"/>
                    <a:pt x="1474" y="25"/>
                  </a:cubicBezTo>
                  <a:cubicBezTo>
                    <a:pt x="1389" y="25"/>
                    <a:pt x="1305" y="27"/>
                    <a:pt x="1223" y="27"/>
                  </a:cubicBezTo>
                  <a:cubicBezTo>
                    <a:pt x="1185" y="27"/>
                    <a:pt x="1147" y="27"/>
                    <a:pt x="1110" y="26"/>
                  </a:cubicBezTo>
                  <a:cubicBezTo>
                    <a:pt x="851" y="20"/>
                    <a:pt x="599" y="0"/>
                    <a:pt x="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5" name="Google Shape;17475;p29"/>
            <p:cNvSpPr/>
            <p:nvPr/>
          </p:nvSpPr>
          <p:spPr>
            <a:xfrm>
              <a:off x="4038175" y="3207375"/>
              <a:ext cx="59675" cy="13400"/>
            </a:xfrm>
            <a:custGeom>
              <a:avLst/>
              <a:gdLst/>
              <a:ahLst/>
              <a:cxnLst/>
              <a:rect l="l" t="t" r="r" b="b"/>
              <a:pathLst>
                <a:path w="2387" h="536" extrusionOk="0">
                  <a:moveTo>
                    <a:pt x="1874" y="1"/>
                  </a:moveTo>
                  <a:cubicBezTo>
                    <a:pt x="1681" y="1"/>
                    <a:pt x="1476" y="42"/>
                    <a:pt x="1315" y="55"/>
                  </a:cubicBezTo>
                  <a:cubicBezTo>
                    <a:pt x="1114" y="71"/>
                    <a:pt x="914" y="79"/>
                    <a:pt x="713" y="79"/>
                  </a:cubicBezTo>
                  <a:cubicBezTo>
                    <a:pt x="502" y="79"/>
                    <a:pt x="292" y="70"/>
                    <a:pt x="82" y="54"/>
                  </a:cubicBezTo>
                  <a:cubicBezTo>
                    <a:pt x="79" y="53"/>
                    <a:pt x="77" y="53"/>
                    <a:pt x="74" y="53"/>
                  </a:cubicBezTo>
                  <a:cubicBezTo>
                    <a:pt x="15" y="53"/>
                    <a:pt x="1" y="131"/>
                    <a:pt x="32" y="170"/>
                  </a:cubicBezTo>
                  <a:cubicBezTo>
                    <a:pt x="296" y="489"/>
                    <a:pt x="686" y="535"/>
                    <a:pt x="1077" y="535"/>
                  </a:cubicBezTo>
                  <a:cubicBezTo>
                    <a:pt x="1110" y="535"/>
                    <a:pt x="1143" y="535"/>
                    <a:pt x="1176" y="534"/>
                  </a:cubicBezTo>
                  <a:cubicBezTo>
                    <a:pt x="1203" y="534"/>
                    <a:pt x="1231" y="534"/>
                    <a:pt x="1261" y="534"/>
                  </a:cubicBezTo>
                  <a:cubicBezTo>
                    <a:pt x="1310" y="534"/>
                    <a:pt x="1362" y="534"/>
                    <a:pt x="1417" y="534"/>
                  </a:cubicBezTo>
                  <a:cubicBezTo>
                    <a:pt x="1757" y="534"/>
                    <a:pt x="2176" y="517"/>
                    <a:pt x="2365" y="270"/>
                  </a:cubicBezTo>
                  <a:cubicBezTo>
                    <a:pt x="2386" y="242"/>
                    <a:pt x="2372" y="203"/>
                    <a:pt x="2352" y="180"/>
                  </a:cubicBezTo>
                  <a:cubicBezTo>
                    <a:pt x="2238" y="39"/>
                    <a:pt x="2062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6" name="Google Shape;17476;p29"/>
            <p:cNvSpPr/>
            <p:nvPr/>
          </p:nvSpPr>
          <p:spPr>
            <a:xfrm>
              <a:off x="4126650" y="3061875"/>
              <a:ext cx="81100" cy="112400"/>
            </a:xfrm>
            <a:custGeom>
              <a:avLst/>
              <a:gdLst/>
              <a:ahLst/>
              <a:cxnLst/>
              <a:rect l="l" t="t" r="r" b="b"/>
              <a:pathLst>
                <a:path w="3244" h="4496" extrusionOk="0">
                  <a:moveTo>
                    <a:pt x="2747" y="1"/>
                  </a:moveTo>
                  <a:cubicBezTo>
                    <a:pt x="2727" y="1"/>
                    <a:pt x="2707" y="10"/>
                    <a:pt x="2697" y="32"/>
                  </a:cubicBezTo>
                  <a:cubicBezTo>
                    <a:pt x="2486" y="485"/>
                    <a:pt x="2568" y="987"/>
                    <a:pt x="2563" y="1474"/>
                  </a:cubicBezTo>
                  <a:cubicBezTo>
                    <a:pt x="2556" y="2145"/>
                    <a:pt x="2507" y="2832"/>
                    <a:pt x="2297" y="3474"/>
                  </a:cubicBezTo>
                  <a:cubicBezTo>
                    <a:pt x="2172" y="3858"/>
                    <a:pt x="1940" y="4016"/>
                    <a:pt x="1691" y="4016"/>
                  </a:cubicBezTo>
                  <a:cubicBezTo>
                    <a:pt x="1329" y="4016"/>
                    <a:pt x="929" y="3687"/>
                    <a:pt x="757" y="3242"/>
                  </a:cubicBezTo>
                  <a:cubicBezTo>
                    <a:pt x="486" y="2547"/>
                    <a:pt x="776" y="1697"/>
                    <a:pt x="461" y="1039"/>
                  </a:cubicBezTo>
                  <a:cubicBezTo>
                    <a:pt x="452" y="1026"/>
                    <a:pt x="438" y="1020"/>
                    <a:pt x="424" y="1020"/>
                  </a:cubicBezTo>
                  <a:cubicBezTo>
                    <a:pt x="409" y="1020"/>
                    <a:pt x="395" y="1026"/>
                    <a:pt x="386" y="1039"/>
                  </a:cubicBezTo>
                  <a:cubicBezTo>
                    <a:pt x="1" y="1774"/>
                    <a:pt x="153" y="2993"/>
                    <a:pt x="493" y="3711"/>
                  </a:cubicBezTo>
                  <a:cubicBezTo>
                    <a:pt x="700" y="4151"/>
                    <a:pt x="1240" y="4495"/>
                    <a:pt x="1744" y="4495"/>
                  </a:cubicBezTo>
                  <a:cubicBezTo>
                    <a:pt x="1901" y="4495"/>
                    <a:pt x="2055" y="4462"/>
                    <a:pt x="2194" y="4387"/>
                  </a:cubicBezTo>
                  <a:cubicBezTo>
                    <a:pt x="2799" y="4061"/>
                    <a:pt x="2904" y="3083"/>
                    <a:pt x="2981" y="2491"/>
                  </a:cubicBezTo>
                  <a:cubicBezTo>
                    <a:pt x="3071" y="1782"/>
                    <a:pt x="3244" y="655"/>
                    <a:pt x="2807" y="32"/>
                  </a:cubicBezTo>
                  <a:cubicBezTo>
                    <a:pt x="2794" y="13"/>
                    <a:pt x="2770" y="1"/>
                    <a:pt x="27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7" name="Google Shape;17477;p29"/>
            <p:cNvSpPr/>
            <p:nvPr/>
          </p:nvSpPr>
          <p:spPr>
            <a:xfrm>
              <a:off x="4124025" y="3206100"/>
              <a:ext cx="110925" cy="14900"/>
            </a:xfrm>
            <a:custGeom>
              <a:avLst/>
              <a:gdLst/>
              <a:ahLst/>
              <a:cxnLst/>
              <a:rect l="l" t="t" r="r" b="b"/>
              <a:pathLst>
                <a:path w="4437" h="596" extrusionOk="0">
                  <a:moveTo>
                    <a:pt x="84" y="0"/>
                  </a:moveTo>
                  <a:cubicBezTo>
                    <a:pt x="32" y="0"/>
                    <a:pt x="0" y="65"/>
                    <a:pt x="40" y="106"/>
                  </a:cubicBezTo>
                  <a:cubicBezTo>
                    <a:pt x="363" y="482"/>
                    <a:pt x="818" y="537"/>
                    <a:pt x="1284" y="537"/>
                  </a:cubicBezTo>
                  <a:cubicBezTo>
                    <a:pt x="1477" y="537"/>
                    <a:pt x="1671" y="528"/>
                    <a:pt x="1859" y="528"/>
                  </a:cubicBezTo>
                  <a:cubicBezTo>
                    <a:pt x="2366" y="528"/>
                    <a:pt x="2875" y="587"/>
                    <a:pt x="3383" y="592"/>
                  </a:cubicBezTo>
                  <a:cubicBezTo>
                    <a:pt x="3454" y="593"/>
                    <a:pt x="3531" y="596"/>
                    <a:pt x="3610" y="596"/>
                  </a:cubicBezTo>
                  <a:cubicBezTo>
                    <a:pt x="3873" y="596"/>
                    <a:pt x="4157" y="565"/>
                    <a:pt x="4308" y="346"/>
                  </a:cubicBezTo>
                  <a:cubicBezTo>
                    <a:pt x="4436" y="165"/>
                    <a:pt x="4231" y="39"/>
                    <a:pt x="4093" y="3"/>
                  </a:cubicBezTo>
                  <a:cubicBezTo>
                    <a:pt x="4089" y="2"/>
                    <a:pt x="4084" y="1"/>
                    <a:pt x="4080" y="1"/>
                  </a:cubicBezTo>
                  <a:cubicBezTo>
                    <a:pt x="4054" y="1"/>
                    <a:pt x="4029" y="17"/>
                    <a:pt x="4020" y="44"/>
                  </a:cubicBezTo>
                  <a:cubicBezTo>
                    <a:pt x="3944" y="50"/>
                    <a:pt x="3869" y="62"/>
                    <a:pt x="3795" y="70"/>
                  </a:cubicBezTo>
                  <a:cubicBezTo>
                    <a:pt x="3655" y="85"/>
                    <a:pt x="3513" y="91"/>
                    <a:pt x="3371" y="91"/>
                  </a:cubicBezTo>
                  <a:cubicBezTo>
                    <a:pt x="3164" y="91"/>
                    <a:pt x="2956" y="80"/>
                    <a:pt x="2752" y="72"/>
                  </a:cubicBezTo>
                  <a:cubicBezTo>
                    <a:pt x="2640" y="68"/>
                    <a:pt x="2528" y="66"/>
                    <a:pt x="2416" y="66"/>
                  </a:cubicBezTo>
                  <a:cubicBezTo>
                    <a:pt x="2012" y="66"/>
                    <a:pt x="1602" y="87"/>
                    <a:pt x="1196" y="87"/>
                  </a:cubicBezTo>
                  <a:cubicBezTo>
                    <a:pt x="827" y="87"/>
                    <a:pt x="460" y="70"/>
                    <a:pt x="102" y="3"/>
                  </a:cubicBezTo>
                  <a:cubicBezTo>
                    <a:pt x="96" y="1"/>
                    <a:pt x="90" y="0"/>
                    <a:pt x="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8" name="Google Shape;17478;p29"/>
            <p:cNvSpPr/>
            <p:nvPr/>
          </p:nvSpPr>
          <p:spPr>
            <a:xfrm>
              <a:off x="4153850" y="3251125"/>
              <a:ext cx="43075" cy="64600"/>
            </a:xfrm>
            <a:custGeom>
              <a:avLst/>
              <a:gdLst/>
              <a:ahLst/>
              <a:cxnLst/>
              <a:rect l="l" t="t" r="r" b="b"/>
              <a:pathLst>
                <a:path w="1723" h="2584" extrusionOk="0">
                  <a:moveTo>
                    <a:pt x="427" y="1"/>
                  </a:moveTo>
                  <a:cubicBezTo>
                    <a:pt x="313" y="1"/>
                    <a:pt x="199" y="18"/>
                    <a:pt x="89" y="59"/>
                  </a:cubicBezTo>
                  <a:cubicBezTo>
                    <a:pt x="0" y="90"/>
                    <a:pt x="7" y="198"/>
                    <a:pt x="89" y="231"/>
                  </a:cubicBezTo>
                  <a:cubicBezTo>
                    <a:pt x="143" y="254"/>
                    <a:pt x="358" y="331"/>
                    <a:pt x="591" y="393"/>
                  </a:cubicBezTo>
                  <a:cubicBezTo>
                    <a:pt x="573" y="681"/>
                    <a:pt x="586" y="966"/>
                    <a:pt x="599" y="1260"/>
                  </a:cubicBezTo>
                  <a:cubicBezTo>
                    <a:pt x="615" y="1584"/>
                    <a:pt x="560" y="1972"/>
                    <a:pt x="628" y="2301"/>
                  </a:cubicBezTo>
                  <a:cubicBezTo>
                    <a:pt x="450" y="2332"/>
                    <a:pt x="272" y="2373"/>
                    <a:pt x="97" y="2423"/>
                  </a:cubicBezTo>
                  <a:cubicBezTo>
                    <a:pt x="48" y="2437"/>
                    <a:pt x="46" y="2513"/>
                    <a:pt x="97" y="2524"/>
                  </a:cubicBezTo>
                  <a:cubicBezTo>
                    <a:pt x="255" y="2566"/>
                    <a:pt x="405" y="2584"/>
                    <a:pt x="550" y="2584"/>
                  </a:cubicBezTo>
                  <a:cubicBezTo>
                    <a:pt x="940" y="2584"/>
                    <a:pt x="1296" y="2453"/>
                    <a:pt x="1685" y="2286"/>
                  </a:cubicBezTo>
                  <a:cubicBezTo>
                    <a:pt x="1723" y="2272"/>
                    <a:pt x="1701" y="2213"/>
                    <a:pt x="1665" y="2213"/>
                  </a:cubicBezTo>
                  <a:cubicBezTo>
                    <a:pt x="1449" y="2213"/>
                    <a:pt x="1234" y="2223"/>
                    <a:pt x="1020" y="2245"/>
                  </a:cubicBezTo>
                  <a:cubicBezTo>
                    <a:pt x="1084" y="1970"/>
                    <a:pt x="1020" y="1616"/>
                    <a:pt x="1006" y="1379"/>
                  </a:cubicBezTo>
                  <a:cubicBezTo>
                    <a:pt x="984" y="1073"/>
                    <a:pt x="963" y="756"/>
                    <a:pt x="881" y="457"/>
                  </a:cubicBezTo>
                  <a:lnTo>
                    <a:pt x="881" y="457"/>
                  </a:lnTo>
                  <a:cubicBezTo>
                    <a:pt x="955" y="469"/>
                    <a:pt x="1024" y="477"/>
                    <a:pt x="1083" y="477"/>
                  </a:cubicBezTo>
                  <a:cubicBezTo>
                    <a:pt x="1202" y="477"/>
                    <a:pt x="1283" y="447"/>
                    <a:pt x="1283" y="367"/>
                  </a:cubicBezTo>
                  <a:cubicBezTo>
                    <a:pt x="1283" y="179"/>
                    <a:pt x="999" y="110"/>
                    <a:pt x="861" y="69"/>
                  </a:cubicBezTo>
                  <a:cubicBezTo>
                    <a:pt x="809" y="52"/>
                    <a:pt x="756" y="41"/>
                    <a:pt x="704" y="31"/>
                  </a:cubicBezTo>
                  <a:cubicBezTo>
                    <a:pt x="702" y="26"/>
                    <a:pt x="701" y="21"/>
                    <a:pt x="697" y="16"/>
                  </a:cubicBezTo>
                  <a:cubicBezTo>
                    <a:pt x="690" y="7"/>
                    <a:pt x="679" y="2"/>
                    <a:pt x="669" y="2"/>
                  </a:cubicBezTo>
                  <a:cubicBezTo>
                    <a:pt x="657" y="2"/>
                    <a:pt x="646" y="8"/>
                    <a:pt x="640" y="19"/>
                  </a:cubicBezTo>
                  <a:cubicBezTo>
                    <a:pt x="569" y="8"/>
                    <a:pt x="49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79" name="Google Shape;17479;p29"/>
            <p:cNvSpPr/>
            <p:nvPr/>
          </p:nvSpPr>
          <p:spPr>
            <a:xfrm>
              <a:off x="3015075" y="821150"/>
              <a:ext cx="1367825" cy="816350"/>
            </a:xfrm>
            <a:custGeom>
              <a:avLst/>
              <a:gdLst/>
              <a:ahLst/>
              <a:cxnLst/>
              <a:rect l="l" t="t" r="r" b="b"/>
              <a:pathLst>
                <a:path w="54713" h="32654" extrusionOk="0">
                  <a:moveTo>
                    <a:pt x="39998" y="529"/>
                  </a:moveTo>
                  <a:cubicBezTo>
                    <a:pt x="40259" y="1467"/>
                    <a:pt x="40963" y="2414"/>
                    <a:pt x="41406" y="3249"/>
                  </a:cubicBezTo>
                  <a:cubicBezTo>
                    <a:pt x="41522" y="3465"/>
                    <a:pt x="41634" y="3685"/>
                    <a:pt x="41749" y="3902"/>
                  </a:cubicBezTo>
                  <a:cubicBezTo>
                    <a:pt x="41357" y="4054"/>
                    <a:pt x="40999" y="4341"/>
                    <a:pt x="40631" y="4533"/>
                  </a:cubicBezTo>
                  <a:cubicBezTo>
                    <a:pt x="40486" y="4610"/>
                    <a:pt x="40340" y="4686"/>
                    <a:pt x="40194" y="4761"/>
                  </a:cubicBezTo>
                  <a:cubicBezTo>
                    <a:pt x="40212" y="3342"/>
                    <a:pt x="40197" y="1918"/>
                    <a:pt x="39998" y="529"/>
                  </a:cubicBezTo>
                  <a:close/>
                  <a:moveTo>
                    <a:pt x="39924" y="588"/>
                  </a:moveTo>
                  <a:cubicBezTo>
                    <a:pt x="39724" y="2036"/>
                    <a:pt x="39728" y="3523"/>
                    <a:pt x="39749" y="4999"/>
                  </a:cubicBezTo>
                  <a:cubicBezTo>
                    <a:pt x="39477" y="5148"/>
                    <a:pt x="39208" y="5306"/>
                    <a:pt x="38948" y="5480"/>
                  </a:cubicBezTo>
                  <a:cubicBezTo>
                    <a:pt x="38665" y="4827"/>
                    <a:pt x="38379" y="4177"/>
                    <a:pt x="38046" y="3547"/>
                  </a:cubicBezTo>
                  <a:cubicBezTo>
                    <a:pt x="37895" y="3260"/>
                    <a:pt x="37664" y="2742"/>
                    <a:pt x="37315" y="2593"/>
                  </a:cubicBezTo>
                  <a:cubicBezTo>
                    <a:pt x="38245" y="2030"/>
                    <a:pt x="39240" y="1406"/>
                    <a:pt x="39924" y="588"/>
                  </a:cubicBezTo>
                  <a:close/>
                  <a:moveTo>
                    <a:pt x="37106" y="2720"/>
                  </a:moveTo>
                  <a:cubicBezTo>
                    <a:pt x="37242" y="3163"/>
                    <a:pt x="37525" y="3582"/>
                    <a:pt x="37721" y="3998"/>
                  </a:cubicBezTo>
                  <a:cubicBezTo>
                    <a:pt x="38028" y="4650"/>
                    <a:pt x="38312" y="5321"/>
                    <a:pt x="38537" y="6005"/>
                  </a:cubicBezTo>
                  <a:cubicBezTo>
                    <a:pt x="38576" y="6127"/>
                    <a:pt x="38703" y="6227"/>
                    <a:pt x="38832" y="6227"/>
                  </a:cubicBezTo>
                  <a:cubicBezTo>
                    <a:pt x="38880" y="6227"/>
                    <a:pt x="38928" y="6213"/>
                    <a:pt x="38971" y="6182"/>
                  </a:cubicBezTo>
                  <a:cubicBezTo>
                    <a:pt x="39226" y="6001"/>
                    <a:pt x="39488" y="5836"/>
                    <a:pt x="39757" y="5683"/>
                  </a:cubicBezTo>
                  <a:cubicBezTo>
                    <a:pt x="39764" y="6087"/>
                    <a:pt x="39769" y="6489"/>
                    <a:pt x="39769" y="6889"/>
                  </a:cubicBezTo>
                  <a:cubicBezTo>
                    <a:pt x="39767" y="9320"/>
                    <a:pt x="39767" y="11753"/>
                    <a:pt x="39765" y="14184"/>
                  </a:cubicBezTo>
                  <a:cubicBezTo>
                    <a:pt x="39765" y="17855"/>
                    <a:pt x="39651" y="21556"/>
                    <a:pt x="39757" y="25230"/>
                  </a:cubicBezTo>
                  <a:cubicBezTo>
                    <a:pt x="39736" y="25245"/>
                    <a:pt x="39736" y="25275"/>
                    <a:pt x="39757" y="25289"/>
                  </a:cubicBezTo>
                  <a:cubicBezTo>
                    <a:pt x="39782" y="26141"/>
                    <a:pt x="39816" y="26990"/>
                    <a:pt x="39869" y="27840"/>
                  </a:cubicBezTo>
                  <a:cubicBezTo>
                    <a:pt x="39132" y="27839"/>
                    <a:pt x="38395" y="27839"/>
                    <a:pt x="37658" y="27839"/>
                  </a:cubicBezTo>
                  <a:cubicBezTo>
                    <a:pt x="34342" y="27839"/>
                    <a:pt x="31023" y="27848"/>
                    <a:pt x="27705" y="27848"/>
                  </a:cubicBezTo>
                  <a:lnTo>
                    <a:pt x="12039" y="27848"/>
                  </a:lnTo>
                  <a:cubicBezTo>
                    <a:pt x="11811" y="26643"/>
                    <a:pt x="11473" y="25458"/>
                    <a:pt x="11002" y="24325"/>
                  </a:cubicBezTo>
                  <a:cubicBezTo>
                    <a:pt x="10554" y="23250"/>
                    <a:pt x="9952" y="22253"/>
                    <a:pt x="9206" y="21388"/>
                  </a:cubicBezTo>
                  <a:cubicBezTo>
                    <a:pt x="9673" y="21028"/>
                    <a:pt x="10141" y="20665"/>
                    <a:pt x="10608" y="20306"/>
                  </a:cubicBezTo>
                  <a:cubicBezTo>
                    <a:pt x="14191" y="17566"/>
                    <a:pt x="17831" y="14897"/>
                    <a:pt x="21562" y="12363"/>
                  </a:cubicBezTo>
                  <a:cubicBezTo>
                    <a:pt x="25134" y="9935"/>
                    <a:pt x="28778" y="7614"/>
                    <a:pt x="32505" y="5434"/>
                  </a:cubicBezTo>
                  <a:cubicBezTo>
                    <a:pt x="33912" y="4610"/>
                    <a:pt x="35333" y="3810"/>
                    <a:pt x="36722" y="2953"/>
                  </a:cubicBezTo>
                  <a:cubicBezTo>
                    <a:pt x="36847" y="2876"/>
                    <a:pt x="36975" y="2799"/>
                    <a:pt x="37106" y="2720"/>
                  </a:cubicBezTo>
                  <a:close/>
                  <a:moveTo>
                    <a:pt x="40167" y="25452"/>
                  </a:moveTo>
                  <a:cubicBezTo>
                    <a:pt x="40376" y="25493"/>
                    <a:pt x="40599" y="25501"/>
                    <a:pt x="40797" y="25516"/>
                  </a:cubicBezTo>
                  <a:cubicBezTo>
                    <a:pt x="40925" y="25523"/>
                    <a:pt x="41053" y="25527"/>
                    <a:pt x="41181" y="25527"/>
                  </a:cubicBezTo>
                  <a:cubicBezTo>
                    <a:pt x="41485" y="25527"/>
                    <a:pt x="41788" y="25505"/>
                    <a:pt x="42088" y="25462"/>
                  </a:cubicBezTo>
                  <a:lnTo>
                    <a:pt x="42088" y="25462"/>
                  </a:lnTo>
                  <a:cubicBezTo>
                    <a:pt x="42083" y="26259"/>
                    <a:pt x="42060" y="27059"/>
                    <a:pt x="41942" y="27848"/>
                  </a:cubicBezTo>
                  <a:cubicBezTo>
                    <a:pt x="41316" y="27845"/>
                    <a:pt x="40687" y="27843"/>
                    <a:pt x="40059" y="27842"/>
                  </a:cubicBezTo>
                  <a:cubicBezTo>
                    <a:pt x="40110" y="27046"/>
                    <a:pt x="40141" y="26249"/>
                    <a:pt x="40167" y="25452"/>
                  </a:cubicBezTo>
                  <a:close/>
                  <a:moveTo>
                    <a:pt x="8942" y="21592"/>
                  </a:moveTo>
                  <a:cubicBezTo>
                    <a:pt x="9729" y="22548"/>
                    <a:pt x="10351" y="23654"/>
                    <a:pt x="10823" y="24878"/>
                  </a:cubicBezTo>
                  <a:cubicBezTo>
                    <a:pt x="11192" y="25837"/>
                    <a:pt x="11445" y="26838"/>
                    <a:pt x="11632" y="27850"/>
                  </a:cubicBezTo>
                  <a:cubicBezTo>
                    <a:pt x="8053" y="27852"/>
                    <a:pt x="4472" y="27855"/>
                    <a:pt x="891" y="27862"/>
                  </a:cubicBezTo>
                  <a:cubicBezTo>
                    <a:pt x="2382" y="26854"/>
                    <a:pt x="3765" y="25634"/>
                    <a:pt x="5170" y="24528"/>
                  </a:cubicBezTo>
                  <a:cubicBezTo>
                    <a:pt x="6425" y="23544"/>
                    <a:pt x="7682" y="22566"/>
                    <a:pt x="8942" y="21592"/>
                  </a:cubicBezTo>
                  <a:close/>
                  <a:moveTo>
                    <a:pt x="42009" y="4397"/>
                  </a:moveTo>
                  <a:cubicBezTo>
                    <a:pt x="42446" y="5225"/>
                    <a:pt x="42884" y="6051"/>
                    <a:pt x="43312" y="6882"/>
                  </a:cubicBezTo>
                  <a:cubicBezTo>
                    <a:pt x="44550" y="9287"/>
                    <a:pt x="45753" y="11712"/>
                    <a:pt x="46952" y="14138"/>
                  </a:cubicBezTo>
                  <a:cubicBezTo>
                    <a:pt x="49242" y="18774"/>
                    <a:pt x="51537" y="23406"/>
                    <a:pt x="53876" y="28017"/>
                  </a:cubicBezTo>
                  <a:cubicBezTo>
                    <a:pt x="50075" y="27911"/>
                    <a:pt x="46275" y="27868"/>
                    <a:pt x="42474" y="27850"/>
                  </a:cubicBezTo>
                  <a:cubicBezTo>
                    <a:pt x="42597" y="26961"/>
                    <a:pt x="42607" y="26064"/>
                    <a:pt x="42600" y="25165"/>
                  </a:cubicBezTo>
                  <a:cubicBezTo>
                    <a:pt x="42599" y="25012"/>
                    <a:pt x="42476" y="24914"/>
                    <a:pt x="42338" y="24914"/>
                  </a:cubicBezTo>
                  <a:cubicBezTo>
                    <a:pt x="42318" y="24914"/>
                    <a:pt x="42298" y="24916"/>
                    <a:pt x="42278" y="24920"/>
                  </a:cubicBezTo>
                  <a:cubicBezTo>
                    <a:pt x="41790" y="25020"/>
                    <a:pt x="41294" y="25043"/>
                    <a:pt x="40797" y="25050"/>
                  </a:cubicBezTo>
                  <a:cubicBezTo>
                    <a:pt x="40605" y="25053"/>
                    <a:pt x="40385" y="25045"/>
                    <a:pt x="40179" y="25076"/>
                  </a:cubicBezTo>
                  <a:cubicBezTo>
                    <a:pt x="40277" y="21451"/>
                    <a:pt x="40166" y="17804"/>
                    <a:pt x="40166" y="14184"/>
                  </a:cubicBezTo>
                  <a:cubicBezTo>
                    <a:pt x="40166" y="11874"/>
                    <a:pt x="40164" y="9563"/>
                    <a:pt x="40162" y="7253"/>
                  </a:cubicBezTo>
                  <a:cubicBezTo>
                    <a:pt x="40162" y="6656"/>
                    <a:pt x="40174" y="6052"/>
                    <a:pt x="40184" y="5447"/>
                  </a:cubicBezTo>
                  <a:cubicBezTo>
                    <a:pt x="40431" y="5314"/>
                    <a:pt x="40684" y="5184"/>
                    <a:pt x="40937" y="5053"/>
                  </a:cubicBezTo>
                  <a:cubicBezTo>
                    <a:pt x="41293" y="4871"/>
                    <a:pt x="41724" y="4691"/>
                    <a:pt x="42009" y="4397"/>
                  </a:cubicBezTo>
                  <a:close/>
                  <a:moveTo>
                    <a:pt x="39957" y="0"/>
                  </a:moveTo>
                  <a:cubicBezTo>
                    <a:pt x="39924" y="0"/>
                    <a:pt x="39890" y="10"/>
                    <a:pt x="39859" y="30"/>
                  </a:cubicBezTo>
                  <a:cubicBezTo>
                    <a:pt x="38610" y="854"/>
                    <a:pt x="37439" y="1776"/>
                    <a:pt x="36161" y="2565"/>
                  </a:cubicBezTo>
                  <a:cubicBezTo>
                    <a:pt x="34752" y="3434"/>
                    <a:pt x="33305" y="4241"/>
                    <a:pt x="31877" y="5076"/>
                  </a:cubicBezTo>
                  <a:cubicBezTo>
                    <a:pt x="28148" y="7256"/>
                    <a:pt x="24514" y="9595"/>
                    <a:pt x="20946" y="12027"/>
                  </a:cubicBezTo>
                  <a:cubicBezTo>
                    <a:pt x="17316" y="14497"/>
                    <a:pt x="13788" y="17115"/>
                    <a:pt x="10307" y="19791"/>
                  </a:cubicBezTo>
                  <a:cubicBezTo>
                    <a:pt x="9806" y="20176"/>
                    <a:pt x="9309" y="20565"/>
                    <a:pt x="8809" y="20954"/>
                  </a:cubicBezTo>
                  <a:cubicBezTo>
                    <a:pt x="7856" y="19969"/>
                    <a:pt x="6698" y="19195"/>
                    <a:pt x="5358" y="18734"/>
                  </a:cubicBezTo>
                  <a:cubicBezTo>
                    <a:pt x="5352" y="18733"/>
                    <a:pt x="5348" y="18732"/>
                    <a:pt x="5343" y="18732"/>
                  </a:cubicBezTo>
                  <a:cubicBezTo>
                    <a:pt x="5297" y="18732"/>
                    <a:pt x="5271" y="18805"/>
                    <a:pt x="5318" y="18828"/>
                  </a:cubicBezTo>
                  <a:cubicBezTo>
                    <a:pt x="6545" y="19372"/>
                    <a:pt x="7648" y="20163"/>
                    <a:pt x="8556" y="21151"/>
                  </a:cubicBezTo>
                  <a:cubicBezTo>
                    <a:pt x="7483" y="21989"/>
                    <a:pt x="6416" y="22834"/>
                    <a:pt x="5349" y="23682"/>
                  </a:cubicBezTo>
                  <a:cubicBezTo>
                    <a:pt x="3665" y="25029"/>
                    <a:pt x="1845" y="26342"/>
                    <a:pt x="326" y="27888"/>
                  </a:cubicBezTo>
                  <a:cubicBezTo>
                    <a:pt x="292" y="27889"/>
                    <a:pt x="257" y="27888"/>
                    <a:pt x="221" y="27891"/>
                  </a:cubicBezTo>
                  <a:cubicBezTo>
                    <a:pt x="217" y="27891"/>
                    <a:pt x="213" y="27891"/>
                    <a:pt x="209" y="27891"/>
                  </a:cubicBezTo>
                  <a:cubicBezTo>
                    <a:pt x="68" y="27891"/>
                    <a:pt x="0" y="28004"/>
                    <a:pt x="5" y="28116"/>
                  </a:cubicBezTo>
                  <a:cubicBezTo>
                    <a:pt x="0" y="28231"/>
                    <a:pt x="68" y="28344"/>
                    <a:pt x="209" y="28344"/>
                  </a:cubicBezTo>
                  <a:cubicBezTo>
                    <a:pt x="213" y="28344"/>
                    <a:pt x="217" y="28344"/>
                    <a:pt x="221" y="28344"/>
                  </a:cubicBezTo>
                  <a:cubicBezTo>
                    <a:pt x="289" y="28345"/>
                    <a:pt x="356" y="28345"/>
                    <a:pt x="423" y="28347"/>
                  </a:cubicBezTo>
                  <a:cubicBezTo>
                    <a:pt x="459" y="28363"/>
                    <a:pt x="497" y="28372"/>
                    <a:pt x="535" y="28372"/>
                  </a:cubicBezTo>
                  <a:cubicBezTo>
                    <a:pt x="3791" y="28380"/>
                    <a:pt x="7046" y="28385"/>
                    <a:pt x="10303" y="28385"/>
                  </a:cubicBezTo>
                  <a:cubicBezTo>
                    <a:pt x="10776" y="28385"/>
                    <a:pt x="11250" y="28385"/>
                    <a:pt x="11724" y="28385"/>
                  </a:cubicBezTo>
                  <a:cubicBezTo>
                    <a:pt x="11742" y="28496"/>
                    <a:pt x="11763" y="28606"/>
                    <a:pt x="11780" y="28718"/>
                  </a:cubicBezTo>
                  <a:cubicBezTo>
                    <a:pt x="11888" y="29431"/>
                    <a:pt x="11947" y="30152"/>
                    <a:pt x="11991" y="30870"/>
                  </a:cubicBezTo>
                  <a:cubicBezTo>
                    <a:pt x="12024" y="31434"/>
                    <a:pt x="11960" y="32035"/>
                    <a:pt x="12144" y="32574"/>
                  </a:cubicBezTo>
                  <a:cubicBezTo>
                    <a:pt x="12160" y="32627"/>
                    <a:pt x="12204" y="32653"/>
                    <a:pt x="12249" y="32653"/>
                  </a:cubicBezTo>
                  <a:cubicBezTo>
                    <a:pt x="12294" y="32653"/>
                    <a:pt x="12339" y="32627"/>
                    <a:pt x="12356" y="32574"/>
                  </a:cubicBezTo>
                  <a:cubicBezTo>
                    <a:pt x="12734" y="31423"/>
                    <a:pt x="12344" y="29789"/>
                    <a:pt x="12172" y="28610"/>
                  </a:cubicBezTo>
                  <a:cubicBezTo>
                    <a:pt x="12160" y="28534"/>
                    <a:pt x="12144" y="28460"/>
                    <a:pt x="12131" y="28385"/>
                  </a:cubicBezTo>
                  <a:lnTo>
                    <a:pt x="12131" y="28385"/>
                  </a:lnTo>
                  <a:cubicBezTo>
                    <a:pt x="14727" y="28386"/>
                    <a:pt x="17322" y="28387"/>
                    <a:pt x="19918" y="28387"/>
                  </a:cubicBezTo>
                  <a:cubicBezTo>
                    <a:pt x="22513" y="28387"/>
                    <a:pt x="25108" y="28386"/>
                    <a:pt x="27703" y="28385"/>
                  </a:cubicBezTo>
                  <a:cubicBezTo>
                    <a:pt x="30961" y="28385"/>
                    <a:pt x="34217" y="28395"/>
                    <a:pt x="37473" y="28395"/>
                  </a:cubicBezTo>
                  <a:cubicBezTo>
                    <a:pt x="38976" y="28395"/>
                    <a:pt x="40479" y="28393"/>
                    <a:pt x="41982" y="28386"/>
                  </a:cubicBezTo>
                  <a:cubicBezTo>
                    <a:pt x="42039" y="28441"/>
                    <a:pt x="42117" y="28472"/>
                    <a:pt x="42191" y="28472"/>
                  </a:cubicBezTo>
                  <a:cubicBezTo>
                    <a:pt x="42260" y="28472"/>
                    <a:pt x="42326" y="28445"/>
                    <a:pt x="42369" y="28385"/>
                  </a:cubicBezTo>
                  <a:cubicBezTo>
                    <a:pt x="46238" y="28367"/>
                    <a:pt x="50107" y="28324"/>
                    <a:pt x="53975" y="28214"/>
                  </a:cubicBezTo>
                  <a:cubicBezTo>
                    <a:pt x="54016" y="28295"/>
                    <a:pt x="54055" y="28373"/>
                    <a:pt x="54094" y="28454"/>
                  </a:cubicBezTo>
                  <a:cubicBezTo>
                    <a:pt x="54148" y="28558"/>
                    <a:pt x="54233" y="28601"/>
                    <a:pt x="54320" y="28601"/>
                  </a:cubicBezTo>
                  <a:cubicBezTo>
                    <a:pt x="54512" y="28601"/>
                    <a:pt x="54712" y="28391"/>
                    <a:pt x="54598" y="28162"/>
                  </a:cubicBezTo>
                  <a:cubicBezTo>
                    <a:pt x="52219" y="23388"/>
                    <a:pt x="49826" y="18621"/>
                    <a:pt x="47457" y="13842"/>
                  </a:cubicBezTo>
                  <a:cubicBezTo>
                    <a:pt x="46257" y="11418"/>
                    <a:pt x="45046" y="8998"/>
                    <a:pt x="43807" y="6592"/>
                  </a:cubicBezTo>
                  <a:cubicBezTo>
                    <a:pt x="43233" y="5476"/>
                    <a:pt x="42649" y="4366"/>
                    <a:pt x="42057" y="3259"/>
                  </a:cubicBezTo>
                  <a:cubicBezTo>
                    <a:pt x="41527" y="2268"/>
                    <a:pt x="41010" y="859"/>
                    <a:pt x="40157" y="115"/>
                  </a:cubicBezTo>
                  <a:cubicBezTo>
                    <a:pt x="40154" y="112"/>
                    <a:pt x="40149" y="112"/>
                    <a:pt x="40146" y="109"/>
                  </a:cubicBezTo>
                  <a:cubicBezTo>
                    <a:pt x="40105" y="46"/>
                    <a:pt x="40032" y="0"/>
                    <a:pt x="399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0" name="Google Shape;17480;p29"/>
            <p:cNvSpPr/>
            <p:nvPr/>
          </p:nvSpPr>
          <p:spPr>
            <a:xfrm>
              <a:off x="4248925" y="1111875"/>
              <a:ext cx="107075" cy="66925"/>
            </a:xfrm>
            <a:custGeom>
              <a:avLst/>
              <a:gdLst/>
              <a:ahLst/>
              <a:cxnLst/>
              <a:rect l="l" t="t" r="r" b="b"/>
              <a:pathLst>
                <a:path w="4283" h="2677" extrusionOk="0">
                  <a:moveTo>
                    <a:pt x="2706" y="301"/>
                  </a:moveTo>
                  <a:lnTo>
                    <a:pt x="2706" y="301"/>
                  </a:lnTo>
                  <a:cubicBezTo>
                    <a:pt x="2685" y="384"/>
                    <a:pt x="2670" y="471"/>
                    <a:pt x="2664" y="558"/>
                  </a:cubicBezTo>
                  <a:cubicBezTo>
                    <a:pt x="2449" y="1106"/>
                    <a:pt x="1619" y="1731"/>
                    <a:pt x="1150" y="1769"/>
                  </a:cubicBezTo>
                  <a:cubicBezTo>
                    <a:pt x="1140" y="1770"/>
                    <a:pt x="1130" y="1770"/>
                    <a:pt x="1121" y="1770"/>
                  </a:cubicBezTo>
                  <a:cubicBezTo>
                    <a:pt x="762" y="1770"/>
                    <a:pt x="885" y="1215"/>
                    <a:pt x="981" y="1044"/>
                  </a:cubicBezTo>
                  <a:cubicBezTo>
                    <a:pt x="1132" y="778"/>
                    <a:pt x="1487" y="619"/>
                    <a:pt x="1757" y="511"/>
                  </a:cubicBezTo>
                  <a:cubicBezTo>
                    <a:pt x="2063" y="388"/>
                    <a:pt x="2383" y="338"/>
                    <a:pt x="2706" y="301"/>
                  </a:cubicBezTo>
                  <a:close/>
                  <a:moveTo>
                    <a:pt x="2483" y="1"/>
                  </a:moveTo>
                  <a:cubicBezTo>
                    <a:pt x="1435" y="1"/>
                    <a:pt x="1" y="932"/>
                    <a:pt x="685" y="1920"/>
                  </a:cubicBezTo>
                  <a:cubicBezTo>
                    <a:pt x="811" y="2102"/>
                    <a:pt x="987" y="2179"/>
                    <a:pt x="1187" y="2179"/>
                  </a:cubicBezTo>
                  <a:cubicBezTo>
                    <a:pt x="1654" y="2179"/>
                    <a:pt x="2258" y="1763"/>
                    <a:pt x="2695" y="1293"/>
                  </a:cubicBezTo>
                  <a:cubicBezTo>
                    <a:pt x="2799" y="1977"/>
                    <a:pt x="3108" y="2677"/>
                    <a:pt x="3644" y="2677"/>
                  </a:cubicBezTo>
                  <a:cubicBezTo>
                    <a:pt x="3790" y="2677"/>
                    <a:pt x="3954" y="2624"/>
                    <a:pt x="4135" y="2504"/>
                  </a:cubicBezTo>
                  <a:cubicBezTo>
                    <a:pt x="4209" y="2455"/>
                    <a:pt x="4283" y="2363"/>
                    <a:pt x="4271" y="2268"/>
                  </a:cubicBezTo>
                  <a:cubicBezTo>
                    <a:pt x="4224" y="1872"/>
                    <a:pt x="3833" y="2084"/>
                    <a:pt x="3582" y="1959"/>
                  </a:cubicBezTo>
                  <a:cubicBezTo>
                    <a:pt x="3149" y="1744"/>
                    <a:pt x="3143" y="900"/>
                    <a:pt x="3239" y="462"/>
                  </a:cubicBezTo>
                  <a:cubicBezTo>
                    <a:pt x="3246" y="443"/>
                    <a:pt x="3248" y="427"/>
                    <a:pt x="3251" y="411"/>
                  </a:cubicBezTo>
                  <a:cubicBezTo>
                    <a:pt x="3254" y="398"/>
                    <a:pt x="3256" y="383"/>
                    <a:pt x="3259" y="371"/>
                  </a:cubicBezTo>
                  <a:lnTo>
                    <a:pt x="3258" y="371"/>
                  </a:lnTo>
                  <a:cubicBezTo>
                    <a:pt x="3262" y="347"/>
                    <a:pt x="3267" y="322"/>
                    <a:pt x="3269" y="297"/>
                  </a:cubicBezTo>
                  <a:cubicBezTo>
                    <a:pt x="3274" y="122"/>
                    <a:pt x="3145" y="33"/>
                    <a:pt x="3008" y="33"/>
                  </a:cubicBezTo>
                  <a:cubicBezTo>
                    <a:pt x="2968" y="33"/>
                    <a:pt x="2927" y="41"/>
                    <a:pt x="2888" y="56"/>
                  </a:cubicBezTo>
                  <a:cubicBezTo>
                    <a:pt x="2765" y="19"/>
                    <a:pt x="2628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1" name="Google Shape;17481;p29"/>
            <p:cNvSpPr/>
            <p:nvPr/>
          </p:nvSpPr>
          <p:spPr>
            <a:xfrm>
              <a:off x="3385600" y="963150"/>
              <a:ext cx="130950" cy="158150"/>
            </a:xfrm>
            <a:custGeom>
              <a:avLst/>
              <a:gdLst/>
              <a:ahLst/>
              <a:cxnLst/>
              <a:rect l="l" t="t" r="r" b="b"/>
              <a:pathLst>
                <a:path w="5238" h="6326" extrusionOk="0">
                  <a:moveTo>
                    <a:pt x="3401" y="830"/>
                  </a:moveTo>
                  <a:lnTo>
                    <a:pt x="3401" y="830"/>
                  </a:lnTo>
                  <a:cubicBezTo>
                    <a:pt x="3255" y="1648"/>
                    <a:pt x="2884" y="2449"/>
                    <a:pt x="2408" y="3208"/>
                  </a:cubicBezTo>
                  <a:cubicBezTo>
                    <a:pt x="2512" y="2319"/>
                    <a:pt x="2872" y="1404"/>
                    <a:pt x="3401" y="830"/>
                  </a:cubicBezTo>
                  <a:close/>
                  <a:moveTo>
                    <a:pt x="3710" y="1"/>
                  </a:moveTo>
                  <a:cubicBezTo>
                    <a:pt x="3669" y="1"/>
                    <a:pt x="3628" y="11"/>
                    <a:pt x="3591" y="34"/>
                  </a:cubicBezTo>
                  <a:cubicBezTo>
                    <a:pt x="2502" y="710"/>
                    <a:pt x="1828" y="2472"/>
                    <a:pt x="1905" y="3947"/>
                  </a:cubicBezTo>
                  <a:cubicBezTo>
                    <a:pt x="1304" y="4772"/>
                    <a:pt x="625" y="5531"/>
                    <a:pt x="41" y="6192"/>
                  </a:cubicBezTo>
                  <a:cubicBezTo>
                    <a:pt x="1" y="6239"/>
                    <a:pt x="30" y="6325"/>
                    <a:pt x="90" y="6325"/>
                  </a:cubicBezTo>
                  <a:cubicBezTo>
                    <a:pt x="99" y="6325"/>
                    <a:pt x="107" y="6324"/>
                    <a:pt x="117" y="6320"/>
                  </a:cubicBezTo>
                  <a:cubicBezTo>
                    <a:pt x="894" y="6032"/>
                    <a:pt x="1495" y="5305"/>
                    <a:pt x="1995" y="4586"/>
                  </a:cubicBezTo>
                  <a:cubicBezTo>
                    <a:pt x="2056" y="4854"/>
                    <a:pt x="2144" y="5103"/>
                    <a:pt x="2269" y="5321"/>
                  </a:cubicBezTo>
                  <a:cubicBezTo>
                    <a:pt x="2315" y="5402"/>
                    <a:pt x="2391" y="5436"/>
                    <a:pt x="2471" y="5436"/>
                  </a:cubicBezTo>
                  <a:cubicBezTo>
                    <a:pt x="2514" y="5436"/>
                    <a:pt x="2559" y="5426"/>
                    <a:pt x="2600" y="5408"/>
                  </a:cubicBezTo>
                  <a:cubicBezTo>
                    <a:pt x="3114" y="5175"/>
                    <a:pt x="3391" y="4795"/>
                    <a:pt x="3514" y="4308"/>
                  </a:cubicBezTo>
                  <a:cubicBezTo>
                    <a:pt x="3613" y="4326"/>
                    <a:pt x="3709" y="4334"/>
                    <a:pt x="3803" y="4334"/>
                  </a:cubicBezTo>
                  <a:cubicBezTo>
                    <a:pt x="4299" y="4334"/>
                    <a:pt x="4730" y="4091"/>
                    <a:pt x="5194" y="3725"/>
                  </a:cubicBezTo>
                  <a:cubicBezTo>
                    <a:pt x="5238" y="3691"/>
                    <a:pt x="5205" y="3605"/>
                    <a:pt x="5152" y="3605"/>
                  </a:cubicBezTo>
                  <a:cubicBezTo>
                    <a:pt x="5149" y="3605"/>
                    <a:pt x="5147" y="3605"/>
                    <a:pt x="5144" y="3605"/>
                  </a:cubicBezTo>
                  <a:cubicBezTo>
                    <a:pt x="4738" y="3658"/>
                    <a:pt x="4244" y="3759"/>
                    <a:pt x="3796" y="3759"/>
                  </a:cubicBezTo>
                  <a:cubicBezTo>
                    <a:pt x="3714" y="3759"/>
                    <a:pt x="3634" y="3756"/>
                    <a:pt x="3557" y="3748"/>
                  </a:cubicBezTo>
                  <a:cubicBezTo>
                    <a:pt x="3534" y="3707"/>
                    <a:pt x="3501" y="3673"/>
                    <a:pt x="3461" y="3650"/>
                  </a:cubicBezTo>
                  <a:cubicBezTo>
                    <a:pt x="3445" y="3642"/>
                    <a:pt x="3430" y="3632"/>
                    <a:pt x="3414" y="3623"/>
                  </a:cubicBezTo>
                  <a:cubicBezTo>
                    <a:pt x="3375" y="3603"/>
                    <a:pt x="3329" y="3592"/>
                    <a:pt x="3283" y="3592"/>
                  </a:cubicBezTo>
                  <a:cubicBezTo>
                    <a:pt x="3196" y="3592"/>
                    <a:pt x="3108" y="3631"/>
                    <a:pt x="3068" y="3715"/>
                  </a:cubicBezTo>
                  <a:lnTo>
                    <a:pt x="3012" y="3829"/>
                  </a:lnTo>
                  <a:cubicBezTo>
                    <a:pt x="2961" y="3937"/>
                    <a:pt x="2971" y="4102"/>
                    <a:pt x="3086" y="4171"/>
                  </a:cubicBezTo>
                  <a:cubicBezTo>
                    <a:pt x="2974" y="4330"/>
                    <a:pt x="2751" y="4627"/>
                    <a:pt x="2561" y="4821"/>
                  </a:cubicBezTo>
                  <a:cubicBezTo>
                    <a:pt x="2464" y="4577"/>
                    <a:pt x="2408" y="4298"/>
                    <a:pt x="2387" y="4001"/>
                  </a:cubicBezTo>
                  <a:lnTo>
                    <a:pt x="2479" y="3861"/>
                  </a:lnTo>
                  <a:cubicBezTo>
                    <a:pt x="3171" y="2816"/>
                    <a:pt x="3911" y="1532"/>
                    <a:pt x="3960" y="246"/>
                  </a:cubicBezTo>
                  <a:cubicBezTo>
                    <a:pt x="3966" y="106"/>
                    <a:pt x="3840" y="1"/>
                    <a:pt x="37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2" name="Google Shape;17482;p29"/>
            <p:cNvSpPr/>
            <p:nvPr/>
          </p:nvSpPr>
          <p:spPr>
            <a:xfrm>
              <a:off x="3639150" y="1593825"/>
              <a:ext cx="122575" cy="74650"/>
            </a:xfrm>
            <a:custGeom>
              <a:avLst/>
              <a:gdLst/>
              <a:ahLst/>
              <a:cxnLst/>
              <a:rect l="l" t="t" r="r" b="b"/>
              <a:pathLst>
                <a:path w="4903" h="2986" extrusionOk="0">
                  <a:moveTo>
                    <a:pt x="2327" y="0"/>
                  </a:moveTo>
                  <a:cubicBezTo>
                    <a:pt x="1854" y="0"/>
                    <a:pt x="1436" y="343"/>
                    <a:pt x="1203" y="813"/>
                  </a:cubicBezTo>
                  <a:cubicBezTo>
                    <a:pt x="624" y="1369"/>
                    <a:pt x="216" y="2217"/>
                    <a:pt x="9" y="2914"/>
                  </a:cubicBezTo>
                  <a:cubicBezTo>
                    <a:pt x="1" y="2945"/>
                    <a:pt x="25" y="2966"/>
                    <a:pt x="50" y="2966"/>
                  </a:cubicBezTo>
                  <a:cubicBezTo>
                    <a:pt x="60" y="2966"/>
                    <a:pt x="71" y="2963"/>
                    <a:pt x="80" y="2955"/>
                  </a:cubicBezTo>
                  <a:cubicBezTo>
                    <a:pt x="380" y="2693"/>
                    <a:pt x="680" y="2174"/>
                    <a:pt x="1013" y="1690"/>
                  </a:cubicBezTo>
                  <a:cubicBezTo>
                    <a:pt x="1016" y="1802"/>
                    <a:pt x="1031" y="1914"/>
                    <a:pt x="1056" y="2023"/>
                  </a:cubicBezTo>
                  <a:cubicBezTo>
                    <a:pt x="1230" y="2730"/>
                    <a:pt x="1695" y="2985"/>
                    <a:pt x="2249" y="2985"/>
                  </a:cubicBezTo>
                  <a:cubicBezTo>
                    <a:pt x="3186" y="2985"/>
                    <a:pt x="4379" y="2255"/>
                    <a:pt x="4858" y="1735"/>
                  </a:cubicBezTo>
                  <a:cubicBezTo>
                    <a:pt x="4903" y="1685"/>
                    <a:pt x="4862" y="1623"/>
                    <a:pt x="4809" y="1623"/>
                  </a:cubicBezTo>
                  <a:cubicBezTo>
                    <a:pt x="4800" y="1623"/>
                    <a:pt x="4790" y="1625"/>
                    <a:pt x="4779" y="1630"/>
                  </a:cubicBezTo>
                  <a:cubicBezTo>
                    <a:pt x="4105" y="1940"/>
                    <a:pt x="3462" y="2242"/>
                    <a:pt x="2734" y="2402"/>
                  </a:cubicBezTo>
                  <a:cubicBezTo>
                    <a:pt x="2593" y="2433"/>
                    <a:pt x="2467" y="2448"/>
                    <a:pt x="2354" y="2448"/>
                  </a:cubicBezTo>
                  <a:cubicBezTo>
                    <a:pt x="1375" y="2448"/>
                    <a:pt x="1377" y="1383"/>
                    <a:pt x="1782" y="824"/>
                  </a:cubicBezTo>
                  <a:cubicBezTo>
                    <a:pt x="1969" y="690"/>
                    <a:pt x="2169" y="608"/>
                    <a:pt x="2386" y="608"/>
                  </a:cubicBezTo>
                  <a:cubicBezTo>
                    <a:pt x="2543" y="608"/>
                    <a:pt x="2708" y="650"/>
                    <a:pt x="2883" y="747"/>
                  </a:cubicBezTo>
                  <a:cubicBezTo>
                    <a:pt x="2921" y="768"/>
                    <a:pt x="2959" y="777"/>
                    <a:pt x="2995" y="777"/>
                  </a:cubicBezTo>
                  <a:cubicBezTo>
                    <a:pt x="3184" y="777"/>
                    <a:pt x="3335" y="535"/>
                    <a:pt x="3168" y="378"/>
                  </a:cubicBezTo>
                  <a:cubicBezTo>
                    <a:pt x="2886" y="113"/>
                    <a:pt x="2597" y="0"/>
                    <a:pt x="23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3" name="Google Shape;17483;p29"/>
            <p:cNvSpPr/>
            <p:nvPr/>
          </p:nvSpPr>
          <p:spPr>
            <a:xfrm>
              <a:off x="3872925" y="1145575"/>
              <a:ext cx="107350" cy="157700"/>
            </a:xfrm>
            <a:custGeom>
              <a:avLst/>
              <a:gdLst/>
              <a:ahLst/>
              <a:cxnLst/>
              <a:rect l="l" t="t" r="r" b="b"/>
              <a:pathLst>
                <a:path w="4294" h="6308" extrusionOk="0">
                  <a:moveTo>
                    <a:pt x="2338" y="443"/>
                  </a:moveTo>
                  <a:cubicBezTo>
                    <a:pt x="2419" y="443"/>
                    <a:pt x="2499" y="522"/>
                    <a:pt x="2569" y="728"/>
                  </a:cubicBezTo>
                  <a:cubicBezTo>
                    <a:pt x="2933" y="1786"/>
                    <a:pt x="2074" y="2860"/>
                    <a:pt x="1449" y="3621"/>
                  </a:cubicBezTo>
                  <a:cubicBezTo>
                    <a:pt x="1429" y="3644"/>
                    <a:pt x="1370" y="3710"/>
                    <a:pt x="1286" y="3802"/>
                  </a:cubicBezTo>
                  <a:cubicBezTo>
                    <a:pt x="1322" y="3241"/>
                    <a:pt x="1390" y="2685"/>
                    <a:pt x="1524" y="2137"/>
                  </a:cubicBezTo>
                  <a:cubicBezTo>
                    <a:pt x="1596" y="1846"/>
                    <a:pt x="1685" y="1561"/>
                    <a:pt x="1790" y="1282"/>
                  </a:cubicBezTo>
                  <a:cubicBezTo>
                    <a:pt x="1851" y="1121"/>
                    <a:pt x="2100" y="443"/>
                    <a:pt x="2338" y="443"/>
                  </a:cubicBezTo>
                  <a:close/>
                  <a:moveTo>
                    <a:pt x="2383" y="0"/>
                  </a:moveTo>
                  <a:cubicBezTo>
                    <a:pt x="2006" y="0"/>
                    <a:pt x="1631" y="818"/>
                    <a:pt x="1554" y="1008"/>
                  </a:cubicBezTo>
                  <a:cubicBezTo>
                    <a:pt x="1135" y="2030"/>
                    <a:pt x="993" y="3093"/>
                    <a:pt x="942" y="4174"/>
                  </a:cubicBezTo>
                  <a:cubicBezTo>
                    <a:pt x="530" y="4625"/>
                    <a:pt x="23" y="5185"/>
                    <a:pt x="53" y="5214"/>
                  </a:cubicBezTo>
                  <a:cubicBezTo>
                    <a:pt x="47" y="5209"/>
                    <a:pt x="40" y="5206"/>
                    <a:pt x="33" y="5206"/>
                  </a:cubicBezTo>
                  <a:cubicBezTo>
                    <a:pt x="16" y="5206"/>
                    <a:pt x="0" y="5222"/>
                    <a:pt x="5" y="5242"/>
                  </a:cubicBezTo>
                  <a:lnTo>
                    <a:pt x="40" y="5345"/>
                  </a:lnTo>
                  <a:cubicBezTo>
                    <a:pt x="47" y="5369"/>
                    <a:pt x="69" y="5385"/>
                    <a:pt x="93" y="5385"/>
                  </a:cubicBezTo>
                  <a:cubicBezTo>
                    <a:pt x="97" y="5385"/>
                    <a:pt x="101" y="5384"/>
                    <a:pt x="105" y="5383"/>
                  </a:cubicBezTo>
                  <a:cubicBezTo>
                    <a:pt x="415" y="5326"/>
                    <a:pt x="694" y="4912"/>
                    <a:pt x="925" y="4655"/>
                  </a:cubicBezTo>
                  <a:lnTo>
                    <a:pt x="925" y="4655"/>
                  </a:lnTo>
                  <a:cubicBezTo>
                    <a:pt x="917" y="4975"/>
                    <a:pt x="914" y="5295"/>
                    <a:pt x="914" y="5616"/>
                  </a:cubicBezTo>
                  <a:cubicBezTo>
                    <a:pt x="914" y="5712"/>
                    <a:pt x="1009" y="5784"/>
                    <a:pt x="1097" y="5784"/>
                  </a:cubicBezTo>
                  <a:cubicBezTo>
                    <a:pt x="1149" y="5784"/>
                    <a:pt x="1198" y="5759"/>
                    <a:pt x="1224" y="5700"/>
                  </a:cubicBezTo>
                  <a:cubicBezTo>
                    <a:pt x="1357" y="5387"/>
                    <a:pt x="1635" y="4600"/>
                    <a:pt x="1983" y="4600"/>
                  </a:cubicBezTo>
                  <a:cubicBezTo>
                    <a:pt x="2081" y="4600"/>
                    <a:pt x="2184" y="4663"/>
                    <a:pt x="2292" y="4817"/>
                  </a:cubicBezTo>
                  <a:cubicBezTo>
                    <a:pt x="2533" y="5162"/>
                    <a:pt x="2674" y="5565"/>
                    <a:pt x="2907" y="5915"/>
                  </a:cubicBezTo>
                  <a:cubicBezTo>
                    <a:pt x="3093" y="6194"/>
                    <a:pt x="3292" y="6308"/>
                    <a:pt x="3483" y="6308"/>
                  </a:cubicBezTo>
                  <a:cubicBezTo>
                    <a:pt x="3816" y="6308"/>
                    <a:pt x="4121" y="5960"/>
                    <a:pt x="4278" y="5536"/>
                  </a:cubicBezTo>
                  <a:cubicBezTo>
                    <a:pt x="4294" y="5496"/>
                    <a:pt x="4257" y="5465"/>
                    <a:pt x="4221" y="5465"/>
                  </a:cubicBezTo>
                  <a:cubicBezTo>
                    <a:pt x="4207" y="5465"/>
                    <a:pt x="4193" y="5469"/>
                    <a:pt x="4182" y="5480"/>
                  </a:cubicBezTo>
                  <a:cubicBezTo>
                    <a:pt x="3939" y="5718"/>
                    <a:pt x="3743" y="5869"/>
                    <a:pt x="3556" y="5869"/>
                  </a:cubicBezTo>
                  <a:cubicBezTo>
                    <a:pt x="3396" y="5869"/>
                    <a:pt x="3243" y="5758"/>
                    <a:pt x="3073" y="5496"/>
                  </a:cubicBezTo>
                  <a:cubicBezTo>
                    <a:pt x="2858" y="5167"/>
                    <a:pt x="2715" y="4780"/>
                    <a:pt x="2453" y="4481"/>
                  </a:cubicBezTo>
                  <a:cubicBezTo>
                    <a:pt x="2295" y="4301"/>
                    <a:pt x="2143" y="4227"/>
                    <a:pt x="1999" y="4227"/>
                  </a:cubicBezTo>
                  <a:cubicBezTo>
                    <a:pt x="1704" y="4227"/>
                    <a:pt x="1447" y="4540"/>
                    <a:pt x="1250" y="4883"/>
                  </a:cubicBezTo>
                  <a:cubicBezTo>
                    <a:pt x="1252" y="4684"/>
                    <a:pt x="1255" y="4488"/>
                    <a:pt x="1262" y="4291"/>
                  </a:cubicBezTo>
                  <a:cubicBezTo>
                    <a:pt x="1654" y="3877"/>
                    <a:pt x="2016" y="3436"/>
                    <a:pt x="2343" y="2970"/>
                  </a:cubicBezTo>
                  <a:cubicBezTo>
                    <a:pt x="2884" y="2191"/>
                    <a:pt x="3357" y="948"/>
                    <a:pt x="2618" y="122"/>
                  </a:cubicBezTo>
                  <a:cubicBezTo>
                    <a:pt x="2542" y="37"/>
                    <a:pt x="2462" y="0"/>
                    <a:pt x="2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4" name="Google Shape;17484;p29"/>
            <p:cNvSpPr/>
            <p:nvPr/>
          </p:nvSpPr>
          <p:spPr>
            <a:xfrm>
              <a:off x="3339075" y="1338350"/>
              <a:ext cx="167900" cy="109500"/>
            </a:xfrm>
            <a:custGeom>
              <a:avLst/>
              <a:gdLst/>
              <a:ahLst/>
              <a:cxnLst/>
              <a:rect l="l" t="t" r="r" b="b"/>
              <a:pathLst>
                <a:path w="6716" h="4380" extrusionOk="0">
                  <a:moveTo>
                    <a:pt x="2179" y="1765"/>
                  </a:moveTo>
                  <a:cubicBezTo>
                    <a:pt x="2508" y="1765"/>
                    <a:pt x="2765" y="2023"/>
                    <a:pt x="2977" y="2362"/>
                  </a:cubicBezTo>
                  <a:cubicBezTo>
                    <a:pt x="2521" y="2598"/>
                    <a:pt x="2060" y="2795"/>
                    <a:pt x="1604" y="2925"/>
                  </a:cubicBezTo>
                  <a:cubicBezTo>
                    <a:pt x="1499" y="2954"/>
                    <a:pt x="1412" y="2968"/>
                    <a:pt x="1343" y="2968"/>
                  </a:cubicBezTo>
                  <a:cubicBezTo>
                    <a:pt x="707" y="2968"/>
                    <a:pt x="1463" y="1850"/>
                    <a:pt x="2099" y="1770"/>
                  </a:cubicBezTo>
                  <a:cubicBezTo>
                    <a:pt x="2126" y="1767"/>
                    <a:pt x="2153" y="1765"/>
                    <a:pt x="2179" y="1765"/>
                  </a:cubicBezTo>
                  <a:close/>
                  <a:moveTo>
                    <a:pt x="6195" y="0"/>
                  </a:moveTo>
                  <a:cubicBezTo>
                    <a:pt x="6184" y="0"/>
                    <a:pt x="6173" y="5"/>
                    <a:pt x="6162" y="15"/>
                  </a:cubicBezTo>
                  <a:cubicBezTo>
                    <a:pt x="5396" y="750"/>
                    <a:pt x="4427" y="1534"/>
                    <a:pt x="3406" y="2129"/>
                  </a:cubicBezTo>
                  <a:cubicBezTo>
                    <a:pt x="3400" y="2119"/>
                    <a:pt x="3395" y="2110"/>
                    <a:pt x="3388" y="2103"/>
                  </a:cubicBezTo>
                  <a:cubicBezTo>
                    <a:pt x="3081" y="1663"/>
                    <a:pt x="2639" y="1383"/>
                    <a:pt x="2117" y="1383"/>
                  </a:cubicBezTo>
                  <a:cubicBezTo>
                    <a:pt x="2057" y="1383"/>
                    <a:pt x="1995" y="1387"/>
                    <a:pt x="1933" y="1394"/>
                  </a:cubicBezTo>
                  <a:cubicBezTo>
                    <a:pt x="1254" y="1476"/>
                    <a:pt x="1" y="2777"/>
                    <a:pt x="961" y="3296"/>
                  </a:cubicBezTo>
                  <a:cubicBezTo>
                    <a:pt x="1085" y="3362"/>
                    <a:pt x="1226" y="3391"/>
                    <a:pt x="1376" y="3391"/>
                  </a:cubicBezTo>
                  <a:cubicBezTo>
                    <a:pt x="1927" y="3391"/>
                    <a:pt x="2614" y="3005"/>
                    <a:pt x="3146" y="2664"/>
                  </a:cubicBezTo>
                  <a:cubicBezTo>
                    <a:pt x="3354" y="3074"/>
                    <a:pt x="3516" y="3519"/>
                    <a:pt x="3669" y="3755"/>
                  </a:cubicBezTo>
                  <a:cubicBezTo>
                    <a:pt x="3963" y="4215"/>
                    <a:pt x="4363" y="4379"/>
                    <a:pt x="4794" y="4379"/>
                  </a:cubicBezTo>
                  <a:cubicBezTo>
                    <a:pt x="5427" y="4379"/>
                    <a:pt x="6128" y="4023"/>
                    <a:pt x="6658" y="3724"/>
                  </a:cubicBezTo>
                  <a:cubicBezTo>
                    <a:pt x="6716" y="3691"/>
                    <a:pt x="6685" y="3601"/>
                    <a:pt x="6626" y="3601"/>
                  </a:cubicBezTo>
                  <a:cubicBezTo>
                    <a:pt x="6620" y="3601"/>
                    <a:pt x="6614" y="3602"/>
                    <a:pt x="6607" y="3604"/>
                  </a:cubicBezTo>
                  <a:cubicBezTo>
                    <a:pt x="6194" y="3738"/>
                    <a:pt x="5807" y="3801"/>
                    <a:pt x="5407" y="3801"/>
                  </a:cubicBezTo>
                  <a:cubicBezTo>
                    <a:pt x="5178" y="3801"/>
                    <a:pt x="4945" y="3780"/>
                    <a:pt x="4701" y="3740"/>
                  </a:cubicBezTo>
                  <a:cubicBezTo>
                    <a:pt x="4184" y="3655"/>
                    <a:pt x="3846" y="2908"/>
                    <a:pt x="3562" y="2392"/>
                  </a:cubicBezTo>
                  <a:cubicBezTo>
                    <a:pt x="3623" y="2351"/>
                    <a:pt x="3682" y="2311"/>
                    <a:pt x="3733" y="2279"/>
                  </a:cubicBezTo>
                  <a:cubicBezTo>
                    <a:pt x="4566" y="1742"/>
                    <a:pt x="5808" y="1012"/>
                    <a:pt x="6236" y="72"/>
                  </a:cubicBezTo>
                  <a:cubicBezTo>
                    <a:pt x="6252" y="37"/>
                    <a:pt x="6226" y="0"/>
                    <a:pt x="6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5" name="Google Shape;17485;p29"/>
            <p:cNvSpPr/>
            <p:nvPr/>
          </p:nvSpPr>
          <p:spPr>
            <a:xfrm>
              <a:off x="695925" y="3431100"/>
              <a:ext cx="661350" cy="600225"/>
            </a:xfrm>
            <a:custGeom>
              <a:avLst/>
              <a:gdLst/>
              <a:ahLst/>
              <a:cxnLst/>
              <a:rect l="l" t="t" r="r" b="b"/>
              <a:pathLst>
                <a:path w="26454" h="24009" extrusionOk="0">
                  <a:moveTo>
                    <a:pt x="15415" y="17293"/>
                  </a:moveTo>
                  <a:cubicBezTo>
                    <a:pt x="16113" y="17294"/>
                    <a:pt x="16708" y="17295"/>
                    <a:pt x="15413" y="17295"/>
                  </a:cubicBezTo>
                  <a:cubicBezTo>
                    <a:pt x="15414" y="17295"/>
                    <a:pt x="15414" y="17294"/>
                    <a:pt x="15415" y="17293"/>
                  </a:cubicBezTo>
                  <a:close/>
                  <a:moveTo>
                    <a:pt x="14427" y="0"/>
                  </a:moveTo>
                  <a:cubicBezTo>
                    <a:pt x="14361" y="0"/>
                    <a:pt x="14298" y="29"/>
                    <a:pt x="14268" y="97"/>
                  </a:cubicBezTo>
                  <a:cubicBezTo>
                    <a:pt x="13952" y="809"/>
                    <a:pt x="13575" y="1523"/>
                    <a:pt x="13353" y="2274"/>
                  </a:cubicBezTo>
                  <a:cubicBezTo>
                    <a:pt x="13339" y="2325"/>
                    <a:pt x="13384" y="2367"/>
                    <a:pt x="13429" y="2367"/>
                  </a:cubicBezTo>
                  <a:cubicBezTo>
                    <a:pt x="13446" y="2367"/>
                    <a:pt x="13464" y="2361"/>
                    <a:pt x="13478" y="2346"/>
                  </a:cubicBezTo>
                  <a:cubicBezTo>
                    <a:pt x="13812" y="2005"/>
                    <a:pt x="14040" y="1579"/>
                    <a:pt x="14242" y="1141"/>
                  </a:cubicBezTo>
                  <a:lnTo>
                    <a:pt x="14242" y="1141"/>
                  </a:lnTo>
                  <a:cubicBezTo>
                    <a:pt x="14131" y="2130"/>
                    <a:pt x="14218" y="3185"/>
                    <a:pt x="14209" y="4156"/>
                  </a:cubicBezTo>
                  <a:cubicBezTo>
                    <a:pt x="14198" y="5537"/>
                    <a:pt x="14196" y="6918"/>
                    <a:pt x="14191" y="8299"/>
                  </a:cubicBezTo>
                  <a:cubicBezTo>
                    <a:pt x="14181" y="10645"/>
                    <a:pt x="14175" y="12991"/>
                    <a:pt x="14168" y="15337"/>
                  </a:cubicBezTo>
                  <a:cubicBezTo>
                    <a:pt x="14068" y="15163"/>
                    <a:pt x="13973" y="15002"/>
                    <a:pt x="13894" y="14863"/>
                  </a:cubicBezTo>
                  <a:cubicBezTo>
                    <a:pt x="13266" y="13754"/>
                    <a:pt x="12498" y="12730"/>
                    <a:pt x="11834" y="11646"/>
                  </a:cubicBezTo>
                  <a:cubicBezTo>
                    <a:pt x="10254" y="9066"/>
                    <a:pt x="8663" y="6502"/>
                    <a:pt x="7293" y="3801"/>
                  </a:cubicBezTo>
                  <a:cubicBezTo>
                    <a:pt x="7288" y="3791"/>
                    <a:pt x="7278" y="3787"/>
                    <a:pt x="7268" y="3787"/>
                  </a:cubicBezTo>
                  <a:cubicBezTo>
                    <a:pt x="7248" y="3787"/>
                    <a:pt x="7227" y="3804"/>
                    <a:pt x="7236" y="3826"/>
                  </a:cubicBezTo>
                  <a:cubicBezTo>
                    <a:pt x="8310" y="6410"/>
                    <a:pt x="9733" y="8833"/>
                    <a:pt x="11112" y="11260"/>
                  </a:cubicBezTo>
                  <a:cubicBezTo>
                    <a:pt x="11755" y="12394"/>
                    <a:pt x="12498" y="13462"/>
                    <a:pt x="13178" y="14574"/>
                  </a:cubicBezTo>
                  <a:cubicBezTo>
                    <a:pt x="13532" y="15153"/>
                    <a:pt x="13837" y="15760"/>
                    <a:pt x="14093" y="16388"/>
                  </a:cubicBezTo>
                  <a:cubicBezTo>
                    <a:pt x="14119" y="16456"/>
                    <a:pt x="14142" y="16523"/>
                    <a:pt x="14163" y="16590"/>
                  </a:cubicBezTo>
                  <a:lnTo>
                    <a:pt x="14163" y="16962"/>
                  </a:lnTo>
                  <a:cubicBezTo>
                    <a:pt x="14163" y="17072"/>
                    <a:pt x="14162" y="17184"/>
                    <a:pt x="14162" y="17294"/>
                  </a:cubicBezTo>
                  <a:lnTo>
                    <a:pt x="12385" y="17294"/>
                  </a:lnTo>
                  <a:cubicBezTo>
                    <a:pt x="12335" y="17294"/>
                    <a:pt x="12286" y="17294"/>
                    <a:pt x="12237" y="17294"/>
                  </a:cubicBezTo>
                  <a:cubicBezTo>
                    <a:pt x="9954" y="17294"/>
                    <a:pt x="8443" y="17279"/>
                    <a:pt x="7063" y="17279"/>
                  </a:cubicBezTo>
                  <a:cubicBezTo>
                    <a:pt x="5097" y="17279"/>
                    <a:pt x="3394" y="17310"/>
                    <a:pt x="97" y="17460"/>
                  </a:cubicBezTo>
                  <a:cubicBezTo>
                    <a:pt x="0" y="17460"/>
                    <a:pt x="0" y="17604"/>
                    <a:pt x="97" y="17604"/>
                  </a:cubicBezTo>
                  <a:cubicBezTo>
                    <a:pt x="3410" y="17754"/>
                    <a:pt x="5114" y="17784"/>
                    <a:pt x="7092" y="17784"/>
                  </a:cubicBezTo>
                  <a:cubicBezTo>
                    <a:pt x="8464" y="17784"/>
                    <a:pt x="9968" y="17770"/>
                    <a:pt x="12234" y="17770"/>
                  </a:cubicBezTo>
                  <a:cubicBezTo>
                    <a:pt x="12284" y="17770"/>
                    <a:pt x="12334" y="17770"/>
                    <a:pt x="12385" y="17770"/>
                  </a:cubicBezTo>
                  <a:lnTo>
                    <a:pt x="14160" y="17770"/>
                  </a:lnTo>
                  <a:cubicBezTo>
                    <a:pt x="14136" y="23147"/>
                    <a:pt x="13965" y="18590"/>
                    <a:pt x="14378" y="23944"/>
                  </a:cubicBezTo>
                  <a:cubicBezTo>
                    <a:pt x="14378" y="23987"/>
                    <a:pt x="14410" y="24008"/>
                    <a:pt x="14442" y="24008"/>
                  </a:cubicBezTo>
                  <a:cubicBezTo>
                    <a:pt x="14474" y="24008"/>
                    <a:pt x="14506" y="23987"/>
                    <a:pt x="14506" y="23944"/>
                  </a:cubicBezTo>
                  <a:cubicBezTo>
                    <a:pt x="14905" y="18775"/>
                    <a:pt x="14759" y="23524"/>
                    <a:pt x="14728" y="18331"/>
                  </a:cubicBezTo>
                  <a:cubicBezTo>
                    <a:pt x="14866" y="18149"/>
                    <a:pt x="14995" y="17961"/>
                    <a:pt x="15120" y="17770"/>
                  </a:cubicBezTo>
                  <a:lnTo>
                    <a:pt x="15172" y="17773"/>
                  </a:lnTo>
                  <a:lnTo>
                    <a:pt x="20797" y="17774"/>
                  </a:lnTo>
                  <a:cubicBezTo>
                    <a:pt x="21723" y="17774"/>
                    <a:pt x="22691" y="17833"/>
                    <a:pt x="23651" y="17833"/>
                  </a:cubicBezTo>
                  <a:cubicBezTo>
                    <a:pt x="24367" y="17833"/>
                    <a:pt x="25078" y="17800"/>
                    <a:pt x="25764" y="17688"/>
                  </a:cubicBezTo>
                  <a:lnTo>
                    <a:pt x="25764" y="17688"/>
                  </a:lnTo>
                  <a:cubicBezTo>
                    <a:pt x="25327" y="18121"/>
                    <a:pt x="24967" y="18631"/>
                    <a:pt x="24549" y="19082"/>
                  </a:cubicBezTo>
                  <a:cubicBezTo>
                    <a:pt x="24517" y="19115"/>
                    <a:pt x="24546" y="19174"/>
                    <a:pt x="24584" y="19174"/>
                  </a:cubicBezTo>
                  <a:cubicBezTo>
                    <a:pt x="24593" y="19174"/>
                    <a:pt x="24602" y="19171"/>
                    <a:pt x="24611" y="19164"/>
                  </a:cubicBezTo>
                  <a:cubicBezTo>
                    <a:pt x="25190" y="18731"/>
                    <a:pt x="25814" y="18331"/>
                    <a:pt x="26286" y="17778"/>
                  </a:cubicBezTo>
                  <a:cubicBezTo>
                    <a:pt x="26371" y="17760"/>
                    <a:pt x="26432" y="17683"/>
                    <a:pt x="26432" y="17596"/>
                  </a:cubicBezTo>
                  <a:cubicBezTo>
                    <a:pt x="26432" y="17592"/>
                    <a:pt x="26432" y="17589"/>
                    <a:pt x="26431" y="17586"/>
                  </a:cubicBezTo>
                  <a:cubicBezTo>
                    <a:pt x="26453" y="17441"/>
                    <a:pt x="26358" y="17343"/>
                    <a:pt x="26243" y="17340"/>
                  </a:cubicBezTo>
                  <a:cubicBezTo>
                    <a:pt x="25760" y="16895"/>
                    <a:pt x="25258" y="16303"/>
                    <a:pt x="24669" y="16059"/>
                  </a:cubicBezTo>
                  <a:cubicBezTo>
                    <a:pt x="24659" y="16054"/>
                    <a:pt x="24649" y="16052"/>
                    <a:pt x="24641" y="16052"/>
                  </a:cubicBezTo>
                  <a:cubicBezTo>
                    <a:pt x="24585" y="16052"/>
                    <a:pt x="24559" y="16130"/>
                    <a:pt x="24578" y="16177"/>
                  </a:cubicBezTo>
                  <a:cubicBezTo>
                    <a:pt x="24772" y="16626"/>
                    <a:pt x="25223" y="17010"/>
                    <a:pt x="25645" y="17356"/>
                  </a:cubicBezTo>
                  <a:cubicBezTo>
                    <a:pt x="24997" y="17259"/>
                    <a:pt x="24328" y="17230"/>
                    <a:pt x="23656" y="17230"/>
                  </a:cubicBezTo>
                  <a:cubicBezTo>
                    <a:pt x="22693" y="17230"/>
                    <a:pt x="21724" y="17289"/>
                    <a:pt x="20796" y="17289"/>
                  </a:cubicBezTo>
                  <a:lnTo>
                    <a:pt x="15415" y="17292"/>
                  </a:lnTo>
                  <a:lnTo>
                    <a:pt x="15415" y="17292"/>
                  </a:lnTo>
                  <a:cubicBezTo>
                    <a:pt x="16467" y="15502"/>
                    <a:pt x="17115" y="13426"/>
                    <a:pt x="18046" y="11597"/>
                  </a:cubicBezTo>
                  <a:cubicBezTo>
                    <a:pt x="19414" y="8910"/>
                    <a:pt x="20938" y="6187"/>
                    <a:pt x="21901" y="3319"/>
                  </a:cubicBezTo>
                  <a:cubicBezTo>
                    <a:pt x="21909" y="3296"/>
                    <a:pt x="21888" y="3278"/>
                    <a:pt x="21868" y="3278"/>
                  </a:cubicBezTo>
                  <a:cubicBezTo>
                    <a:pt x="21857" y="3278"/>
                    <a:pt x="21847" y="3283"/>
                    <a:pt x="21841" y="3295"/>
                  </a:cubicBezTo>
                  <a:cubicBezTo>
                    <a:pt x="20405" y="5963"/>
                    <a:pt x="19109" y="8708"/>
                    <a:pt x="17630" y="11352"/>
                  </a:cubicBezTo>
                  <a:cubicBezTo>
                    <a:pt x="16591" y="13208"/>
                    <a:pt x="15669" y="15127"/>
                    <a:pt x="14870" y="17097"/>
                  </a:cubicBezTo>
                  <a:cubicBezTo>
                    <a:pt x="14846" y="16879"/>
                    <a:pt x="14795" y="16666"/>
                    <a:pt x="14718" y="16462"/>
                  </a:cubicBezTo>
                  <a:cubicBezTo>
                    <a:pt x="14713" y="13865"/>
                    <a:pt x="14705" y="11270"/>
                    <a:pt x="14693" y="8675"/>
                  </a:cubicBezTo>
                  <a:cubicBezTo>
                    <a:pt x="14687" y="7294"/>
                    <a:pt x="14682" y="5914"/>
                    <a:pt x="14675" y="4531"/>
                  </a:cubicBezTo>
                  <a:cubicBezTo>
                    <a:pt x="14669" y="3265"/>
                    <a:pt x="14815" y="1846"/>
                    <a:pt x="14552" y="591"/>
                  </a:cubicBezTo>
                  <a:lnTo>
                    <a:pt x="14552" y="591"/>
                  </a:lnTo>
                  <a:cubicBezTo>
                    <a:pt x="14961" y="1054"/>
                    <a:pt x="15225" y="1659"/>
                    <a:pt x="15612" y="2138"/>
                  </a:cubicBezTo>
                  <a:cubicBezTo>
                    <a:pt x="15621" y="2149"/>
                    <a:pt x="15633" y="2154"/>
                    <a:pt x="15645" y="2154"/>
                  </a:cubicBezTo>
                  <a:cubicBezTo>
                    <a:pt x="15677" y="2154"/>
                    <a:pt x="15710" y="2123"/>
                    <a:pt x="15697" y="2089"/>
                  </a:cubicBezTo>
                  <a:cubicBezTo>
                    <a:pt x="15409" y="1346"/>
                    <a:pt x="15218" y="598"/>
                    <a:pt x="14583" y="56"/>
                  </a:cubicBezTo>
                  <a:cubicBezTo>
                    <a:pt x="14542" y="21"/>
                    <a:pt x="14484" y="0"/>
                    <a:pt x="14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6" name="Google Shape;17486;p29"/>
            <p:cNvSpPr/>
            <p:nvPr/>
          </p:nvSpPr>
          <p:spPr>
            <a:xfrm>
              <a:off x="1281775" y="3952450"/>
              <a:ext cx="66050" cy="78750"/>
            </a:xfrm>
            <a:custGeom>
              <a:avLst/>
              <a:gdLst/>
              <a:ahLst/>
              <a:cxnLst/>
              <a:rect l="l" t="t" r="r" b="b"/>
              <a:pathLst>
                <a:path w="2642" h="3150" extrusionOk="0">
                  <a:moveTo>
                    <a:pt x="1214" y="1"/>
                  </a:moveTo>
                  <a:cubicBezTo>
                    <a:pt x="1184" y="1"/>
                    <a:pt x="1154" y="8"/>
                    <a:pt x="1126" y="24"/>
                  </a:cubicBezTo>
                  <a:cubicBezTo>
                    <a:pt x="877" y="182"/>
                    <a:pt x="652" y="364"/>
                    <a:pt x="587" y="666"/>
                  </a:cubicBezTo>
                  <a:cubicBezTo>
                    <a:pt x="576" y="706"/>
                    <a:pt x="609" y="738"/>
                    <a:pt x="644" y="738"/>
                  </a:cubicBezTo>
                  <a:cubicBezTo>
                    <a:pt x="657" y="738"/>
                    <a:pt x="671" y="733"/>
                    <a:pt x="684" y="721"/>
                  </a:cubicBezTo>
                  <a:cubicBezTo>
                    <a:pt x="811" y="600"/>
                    <a:pt x="957" y="497"/>
                    <a:pt x="1113" y="416"/>
                  </a:cubicBezTo>
                  <a:cubicBezTo>
                    <a:pt x="1189" y="656"/>
                    <a:pt x="1245" y="903"/>
                    <a:pt x="1315" y="1145"/>
                  </a:cubicBezTo>
                  <a:cubicBezTo>
                    <a:pt x="757" y="1719"/>
                    <a:pt x="260" y="2362"/>
                    <a:pt x="14" y="3077"/>
                  </a:cubicBezTo>
                  <a:cubicBezTo>
                    <a:pt x="0" y="3119"/>
                    <a:pt x="36" y="3149"/>
                    <a:pt x="72" y="3149"/>
                  </a:cubicBezTo>
                  <a:cubicBezTo>
                    <a:pt x="87" y="3149"/>
                    <a:pt x="101" y="3145"/>
                    <a:pt x="113" y="3134"/>
                  </a:cubicBezTo>
                  <a:cubicBezTo>
                    <a:pt x="593" y="2698"/>
                    <a:pt x="951" y="2153"/>
                    <a:pt x="1361" y="1653"/>
                  </a:cubicBezTo>
                  <a:cubicBezTo>
                    <a:pt x="1392" y="1615"/>
                    <a:pt x="1425" y="1578"/>
                    <a:pt x="1456" y="1540"/>
                  </a:cubicBezTo>
                  <a:cubicBezTo>
                    <a:pt x="1497" y="1643"/>
                    <a:pt x="1548" y="1743"/>
                    <a:pt x="1604" y="1838"/>
                  </a:cubicBezTo>
                  <a:cubicBezTo>
                    <a:pt x="1698" y="1993"/>
                    <a:pt x="1869" y="2154"/>
                    <a:pt x="2059" y="2154"/>
                  </a:cubicBezTo>
                  <a:cubicBezTo>
                    <a:pt x="2091" y="2154"/>
                    <a:pt x="2123" y="2150"/>
                    <a:pt x="2155" y="2140"/>
                  </a:cubicBezTo>
                  <a:cubicBezTo>
                    <a:pt x="2286" y="2101"/>
                    <a:pt x="2367" y="2025"/>
                    <a:pt x="2445" y="1916"/>
                  </a:cubicBezTo>
                  <a:cubicBezTo>
                    <a:pt x="2544" y="1774"/>
                    <a:pt x="2491" y="1656"/>
                    <a:pt x="2488" y="1505"/>
                  </a:cubicBezTo>
                  <a:cubicBezTo>
                    <a:pt x="2488" y="1464"/>
                    <a:pt x="2455" y="1437"/>
                    <a:pt x="2419" y="1437"/>
                  </a:cubicBezTo>
                  <a:cubicBezTo>
                    <a:pt x="2403" y="1437"/>
                    <a:pt x="2386" y="1443"/>
                    <a:pt x="2372" y="1456"/>
                  </a:cubicBezTo>
                  <a:cubicBezTo>
                    <a:pt x="2296" y="1522"/>
                    <a:pt x="2212" y="1533"/>
                    <a:pt x="2135" y="1607"/>
                  </a:cubicBezTo>
                  <a:cubicBezTo>
                    <a:pt x="2111" y="1630"/>
                    <a:pt x="2086" y="1650"/>
                    <a:pt x="2060" y="1669"/>
                  </a:cubicBezTo>
                  <a:cubicBezTo>
                    <a:pt x="1930" y="1553"/>
                    <a:pt x="1851" y="1345"/>
                    <a:pt x="1788" y="1192"/>
                  </a:cubicBezTo>
                  <a:cubicBezTo>
                    <a:pt x="1783" y="1179"/>
                    <a:pt x="1779" y="1166"/>
                    <a:pt x="1774" y="1154"/>
                  </a:cubicBezTo>
                  <a:cubicBezTo>
                    <a:pt x="2048" y="821"/>
                    <a:pt x="2321" y="488"/>
                    <a:pt x="2598" y="159"/>
                  </a:cubicBezTo>
                  <a:cubicBezTo>
                    <a:pt x="2641" y="106"/>
                    <a:pt x="2596" y="40"/>
                    <a:pt x="2542" y="40"/>
                  </a:cubicBezTo>
                  <a:cubicBezTo>
                    <a:pt x="2527" y="40"/>
                    <a:pt x="2511" y="45"/>
                    <a:pt x="2496" y="57"/>
                  </a:cubicBezTo>
                  <a:cubicBezTo>
                    <a:pt x="2222" y="292"/>
                    <a:pt x="1934" y="544"/>
                    <a:pt x="1651" y="813"/>
                  </a:cubicBezTo>
                  <a:cubicBezTo>
                    <a:pt x="1569" y="562"/>
                    <a:pt x="1492" y="308"/>
                    <a:pt x="1363" y="85"/>
                  </a:cubicBezTo>
                  <a:cubicBezTo>
                    <a:pt x="1330" y="30"/>
                    <a:pt x="1273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7" name="Google Shape;17487;p29"/>
            <p:cNvSpPr/>
            <p:nvPr/>
          </p:nvSpPr>
          <p:spPr>
            <a:xfrm>
              <a:off x="1126575" y="3433550"/>
              <a:ext cx="57750" cy="77050"/>
            </a:xfrm>
            <a:custGeom>
              <a:avLst/>
              <a:gdLst/>
              <a:ahLst/>
              <a:cxnLst/>
              <a:rect l="l" t="t" r="r" b="b"/>
              <a:pathLst>
                <a:path w="2310" h="3082" extrusionOk="0">
                  <a:moveTo>
                    <a:pt x="1340" y="1963"/>
                  </a:moveTo>
                  <a:cubicBezTo>
                    <a:pt x="1347" y="2051"/>
                    <a:pt x="1350" y="2137"/>
                    <a:pt x="1352" y="2222"/>
                  </a:cubicBezTo>
                  <a:cubicBezTo>
                    <a:pt x="1353" y="2312"/>
                    <a:pt x="1348" y="2668"/>
                    <a:pt x="1250" y="2668"/>
                  </a:cubicBezTo>
                  <a:cubicBezTo>
                    <a:pt x="1224" y="2668"/>
                    <a:pt x="1191" y="2643"/>
                    <a:pt x="1150" y="2581"/>
                  </a:cubicBezTo>
                  <a:cubicBezTo>
                    <a:pt x="1020" y="2386"/>
                    <a:pt x="1175" y="2197"/>
                    <a:pt x="1288" y="2033"/>
                  </a:cubicBezTo>
                  <a:cubicBezTo>
                    <a:pt x="1304" y="2009"/>
                    <a:pt x="1322" y="1988"/>
                    <a:pt x="1340" y="1963"/>
                  </a:cubicBezTo>
                  <a:close/>
                  <a:moveTo>
                    <a:pt x="1343" y="0"/>
                  </a:moveTo>
                  <a:cubicBezTo>
                    <a:pt x="1298" y="0"/>
                    <a:pt x="1253" y="25"/>
                    <a:pt x="1244" y="75"/>
                  </a:cubicBezTo>
                  <a:cubicBezTo>
                    <a:pt x="1214" y="231"/>
                    <a:pt x="1201" y="390"/>
                    <a:pt x="1203" y="551"/>
                  </a:cubicBezTo>
                  <a:cubicBezTo>
                    <a:pt x="1130" y="692"/>
                    <a:pt x="996" y="798"/>
                    <a:pt x="807" y="849"/>
                  </a:cubicBezTo>
                  <a:cubicBezTo>
                    <a:pt x="760" y="862"/>
                    <a:pt x="717" y="867"/>
                    <a:pt x="677" y="867"/>
                  </a:cubicBezTo>
                  <a:cubicBezTo>
                    <a:pt x="342" y="867"/>
                    <a:pt x="252" y="454"/>
                    <a:pt x="233" y="165"/>
                  </a:cubicBezTo>
                  <a:cubicBezTo>
                    <a:pt x="232" y="142"/>
                    <a:pt x="215" y="130"/>
                    <a:pt x="197" y="130"/>
                  </a:cubicBezTo>
                  <a:cubicBezTo>
                    <a:pt x="183" y="130"/>
                    <a:pt x="169" y="138"/>
                    <a:pt x="164" y="155"/>
                  </a:cubicBezTo>
                  <a:cubicBezTo>
                    <a:pt x="0" y="719"/>
                    <a:pt x="341" y="994"/>
                    <a:pt x="712" y="994"/>
                  </a:cubicBezTo>
                  <a:cubicBezTo>
                    <a:pt x="888" y="994"/>
                    <a:pt x="1071" y="932"/>
                    <a:pt x="1211" y="811"/>
                  </a:cubicBezTo>
                  <a:cubicBezTo>
                    <a:pt x="1224" y="997"/>
                    <a:pt x="1247" y="1182"/>
                    <a:pt x="1271" y="1369"/>
                  </a:cubicBezTo>
                  <a:cubicBezTo>
                    <a:pt x="1038" y="1528"/>
                    <a:pt x="832" y="1717"/>
                    <a:pt x="689" y="1983"/>
                  </a:cubicBezTo>
                  <a:cubicBezTo>
                    <a:pt x="476" y="2378"/>
                    <a:pt x="638" y="3082"/>
                    <a:pt x="1193" y="3082"/>
                  </a:cubicBezTo>
                  <a:cubicBezTo>
                    <a:pt x="1693" y="3082"/>
                    <a:pt x="1703" y="2350"/>
                    <a:pt x="1619" y="1605"/>
                  </a:cubicBezTo>
                  <a:cubicBezTo>
                    <a:pt x="1824" y="1361"/>
                    <a:pt x="2042" y="1133"/>
                    <a:pt x="2270" y="905"/>
                  </a:cubicBezTo>
                  <a:cubicBezTo>
                    <a:pt x="2310" y="867"/>
                    <a:pt x="2275" y="804"/>
                    <a:pt x="2230" y="804"/>
                  </a:cubicBezTo>
                  <a:cubicBezTo>
                    <a:pt x="2221" y="804"/>
                    <a:pt x="2211" y="807"/>
                    <a:pt x="2202" y="813"/>
                  </a:cubicBezTo>
                  <a:cubicBezTo>
                    <a:pt x="1995" y="947"/>
                    <a:pt x="1775" y="1059"/>
                    <a:pt x="1565" y="1182"/>
                  </a:cubicBezTo>
                  <a:cubicBezTo>
                    <a:pt x="1517" y="857"/>
                    <a:pt x="1467" y="560"/>
                    <a:pt x="1447" y="350"/>
                  </a:cubicBezTo>
                  <a:cubicBezTo>
                    <a:pt x="1458" y="259"/>
                    <a:pt x="1457" y="165"/>
                    <a:pt x="1440" y="75"/>
                  </a:cubicBezTo>
                  <a:cubicBezTo>
                    <a:pt x="1432" y="25"/>
                    <a:pt x="1388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8" name="Google Shape;17488;p29"/>
            <p:cNvSpPr/>
            <p:nvPr/>
          </p:nvSpPr>
          <p:spPr>
            <a:xfrm>
              <a:off x="455625" y="3668275"/>
              <a:ext cx="53300" cy="116550"/>
            </a:xfrm>
            <a:custGeom>
              <a:avLst/>
              <a:gdLst/>
              <a:ahLst/>
              <a:cxnLst/>
              <a:rect l="l" t="t" r="r" b="b"/>
              <a:pathLst>
                <a:path w="2132" h="4662" extrusionOk="0">
                  <a:moveTo>
                    <a:pt x="1492" y="3474"/>
                  </a:moveTo>
                  <a:lnTo>
                    <a:pt x="1492" y="3474"/>
                  </a:lnTo>
                  <a:cubicBezTo>
                    <a:pt x="1499" y="3712"/>
                    <a:pt x="1503" y="3986"/>
                    <a:pt x="1410" y="4201"/>
                  </a:cubicBezTo>
                  <a:lnTo>
                    <a:pt x="1412" y="4201"/>
                  </a:lnTo>
                  <a:cubicBezTo>
                    <a:pt x="1400" y="4228"/>
                    <a:pt x="1376" y="4240"/>
                    <a:pt x="1347" y="4240"/>
                  </a:cubicBezTo>
                  <a:cubicBezTo>
                    <a:pt x="1269" y="4240"/>
                    <a:pt x="1158" y="4149"/>
                    <a:pt x="1190" y="4042"/>
                  </a:cubicBezTo>
                  <a:cubicBezTo>
                    <a:pt x="1231" y="3904"/>
                    <a:pt x="1321" y="3768"/>
                    <a:pt x="1395" y="3643"/>
                  </a:cubicBezTo>
                  <a:cubicBezTo>
                    <a:pt x="1428" y="3588"/>
                    <a:pt x="1459" y="3530"/>
                    <a:pt x="1492" y="3474"/>
                  </a:cubicBezTo>
                  <a:close/>
                  <a:moveTo>
                    <a:pt x="1456" y="1"/>
                  </a:moveTo>
                  <a:cubicBezTo>
                    <a:pt x="1371" y="1"/>
                    <a:pt x="1287" y="47"/>
                    <a:pt x="1272" y="143"/>
                  </a:cubicBezTo>
                  <a:cubicBezTo>
                    <a:pt x="1229" y="427"/>
                    <a:pt x="1225" y="720"/>
                    <a:pt x="1239" y="1017"/>
                  </a:cubicBezTo>
                  <a:cubicBezTo>
                    <a:pt x="1207" y="1152"/>
                    <a:pt x="1162" y="1285"/>
                    <a:pt x="1106" y="1411"/>
                  </a:cubicBezTo>
                  <a:cubicBezTo>
                    <a:pt x="1051" y="1533"/>
                    <a:pt x="989" y="1582"/>
                    <a:pt x="926" y="1582"/>
                  </a:cubicBezTo>
                  <a:cubicBezTo>
                    <a:pt x="732" y="1582"/>
                    <a:pt x="537" y="1112"/>
                    <a:pt x="552" y="871"/>
                  </a:cubicBezTo>
                  <a:cubicBezTo>
                    <a:pt x="559" y="763"/>
                    <a:pt x="573" y="655"/>
                    <a:pt x="585" y="546"/>
                  </a:cubicBezTo>
                  <a:cubicBezTo>
                    <a:pt x="589" y="508"/>
                    <a:pt x="558" y="488"/>
                    <a:pt x="527" y="488"/>
                  </a:cubicBezTo>
                  <a:cubicBezTo>
                    <a:pt x="511" y="488"/>
                    <a:pt x="495" y="493"/>
                    <a:pt x="483" y="504"/>
                  </a:cubicBezTo>
                  <a:cubicBezTo>
                    <a:pt x="1" y="919"/>
                    <a:pt x="317" y="1949"/>
                    <a:pt x="946" y="1998"/>
                  </a:cubicBezTo>
                  <a:cubicBezTo>
                    <a:pt x="958" y="1999"/>
                    <a:pt x="970" y="1999"/>
                    <a:pt x="981" y="1999"/>
                  </a:cubicBezTo>
                  <a:cubicBezTo>
                    <a:pt x="1118" y="1999"/>
                    <a:pt x="1229" y="1939"/>
                    <a:pt x="1320" y="1839"/>
                  </a:cubicBezTo>
                  <a:cubicBezTo>
                    <a:pt x="1361" y="2157"/>
                    <a:pt x="1408" y="2472"/>
                    <a:pt x="1443" y="2784"/>
                  </a:cubicBezTo>
                  <a:cubicBezTo>
                    <a:pt x="1128" y="3073"/>
                    <a:pt x="862" y="3440"/>
                    <a:pt x="754" y="3803"/>
                  </a:cubicBezTo>
                  <a:cubicBezTo>
                    <a:pt x="613" y="4277"/>
                    <a:pt x="818" y="4662"/>
                    <a:pt x="1264" y="4662"/>
                  </a:cubicBezTo>
                  <a:cubicBezTo>
                    <a:pt x="1342" y="4662"/>
                    <a:pt x="1429" y="4650"/>
                    <a:pt x="1521" y="4624"/>
                  </a:cubicBezTo>
                  <a:cubicBezTo>
                    <a:pt x="2058" y="4478"/>
                    <a:pt x="1914" y="3447"/>
                    <a:pt x="1894" y="3066"/>
                  </a:cubicBezTo>
                  <a:cubicBezTo>
                    <a:pt x="1891" y="2981"/>
                    <a:pt x="1881" y="2894"/>
                    <a:pt x="1873" y="2807"/>
                  </a:cubicBezTo>
                  <a:cubicBezTo>
                    <a:pt x="1945" y="2685"/>
                    <a:pt x="2020" y="2567"/>
                    <a:pt x="2102" y="2454"/>
                  </a:cubicBezTo>
                  <a:cubicBezTo>
                    <a:pt x="2132" y="2411"/>
                    <a:pt x="2088" y="2368"/>
                    <a:pt x="2046" y="2368"/>
                  </a:cubicBezTo>
                  <a:cubicBezTo>
                    <a:pt x="2037" y="2368"/>
                    <a:pt x="2028" y="2369"/>
                    <a:pt x="2020" y="2374"/>
                  </a:cubicBezTo>
                  <a:cubicBezTo>
                    <a:pt x="1958" y="2405"/>
                    <a:pt x="1895" y="2441"/>
                    <a:pt x="1832" y="2482"/>
                  </a:cubicBezTo>
                  <a:cubicBezTo>
                    <a:pt x="1766" y="2006"/>
                    <a:pt x="1672" y="1513"/>
                    <a:pt x="1636" y="1034"/>
                  </a:cubicBezTo>
                  <a:cubicBezTo>
                    <a:pt x="1694" y="676"/>
                    <a:pt x="1689" y="317"/>
                    <a:pt x="1653" y="143"/>
                  </a:cubicBezTo>
                  <a:cubicBezTo>
                    <a:pt x="1634" y="50"/>
                    <a:pt x="1544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89" name="Google Shape;17489;p29"/>
            <p:cNvSpPr/>
            <p:nvPr/>
          </p:nvSpPr>
          <p:spPr>
            <a:xfrm>
              <a:off x="527200" y="3683375"/>
              <a:ext cx="42875" cy="11025"/>
            </a:xfrm>
            <a:custGeom>
              <a:avLst/>
              <a:gdLst/>
              <a:ahLst/>
              <a:cxnLst/>
              <a:rect l="l" t="t" r="r" b="b"/>
              <a:pathLst>
                <a:path w="1715" h="441" extrusionOk="0">
                  <a:moveTo>
                    <a:pt x="1374" y="0"/>
                  </a:moveTo>
                  <a:cubicBezTo>
                    <a:pt x="1190" y="0"/>
                    <a:pt x="993" y="48"/>
                    <a:pt x="825" y="54"/>
                  </a:cubicBezTo>
                  <a:cubicBezTo>
                    <a:pt x="796" y="55"/>
                    <a:pt x="766" y="56"/>
                    <a:pt x="735" y="56"/>
                  </a:cubicBezTo>
                  <a:cubicBezTo>
                    <a:pt x="676" y="56"/>
                    <a:pt x="614" y="54"/>
                    <a:pt x="552" y="54"/>
                  </a:cubicBezTo>
                  <a:cubicBezTo>
                    <a:pt x="360" y="54"/>
                    <a:pt x="165" y="69"/>
                    <a:pt x="23" y="195"/>
                  </a:cubicBezTo>
                  <a:cubicBezTo>
                    <a:pt x="0" y="218"/>
                    <a:pt x="0" y="256"/>
                    <a:pt x="23" y="279"/>
                  </a:cubicBezTo>
                  <a:cubicBezTo>
                    <a:pt x="175" y="416"/>
                    <a:pt x="404" y="441"/>
                    <a:pt x="623" y="441"/>
                  </a:cubicBezTo>
                  <a:cubicBezTo>
                    <a:pt x="733" y="441"/>
                    <a:pt x="840" y="434"/>
                    <a:pt x="934" y="433"/>
                  </a:cubicBezTo>
                  <a:cubicBezTo>
                    <a:pt x="1195" y="430"/>
                    <a:pt x="1578" y="423"/>
                    <a:pt x="1700" y="147"/>
                  </a:cubicBezTo>
                  <a:cubicBezTo>
                    <a:pt x="1715" y="120"/>
                    <a:pt x="1706" y="85"/>
                    <a:pt x="1678" y="69"/>
                  </a:cubicBezTo>
                  <a:cubicBezTo>
                    <a:pt x="1587" y="17"/>
                    <a:pt x="1483" y="0"/>
                    <a:pt x="13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0" name="Google Shape;17490;p29"/>
            <p:cNvSpPr/>
            <p:nvPr/>
          </p:nvSpPr>
          <p:spPr>
            <a:xfrm>
              <a:off x="528150" y="3699225"/>
              <a:ext cx="37375" cy="9600"/>
            </a:xfrm>
            <a:custGeom>
              <a:avLst/>
              <a:gdLst/>
              <a:ahLst/>
              <a:cxnLst/>
              <a:rect l="l" t="t" r="r" b="b"/>
              <a:pathLst>
                <a:path w="1495" h="384" extrusionOk="0">
                  <a:moveTo>
                    <a:pt x="563" y="0"/>
                  </a:moveTo>
                  <a:cubicBezTo>
                    <a:pt x="383" y="0"/>
                    <a:pt x="207" y="35"/>
                    <a:pt x="49" y="124"/>
                  </a:cubicBezTo>
                  <a:cubicBezTo>
                    <a:pt x="0" y="153"/>
                    <a:pt x="0" y="224"/>
                    <a:pt x="49" y="255"/>
                  </a:cubicBezTo>
                  <a:cubicBezTo>
                    <a:pt x="223" y="352"/>
                    <a:pt x="416" y="384"/>
                    <a:pt x="614" y="384"/>
                  </a:cubicBezTo>
                  <a:cubicBezTo>
                    <a:pt x="890" y="384"/>
                    <a:pt x="1177" y="322"/>
                    <a:pt x="1437" y="291"/>
                  </a:cubicBezTo>
                  <a:cubicBezTo>
                    <a:pt x="1485" y="289"/>
                    <a:pt x="1494" y="220"/>
                    <a:pt x="1449" y="206"/>
                  </a:cubicBezTo>
                  <a:cubicBezTo>
                    <a:pt x="1183" y="99"/>
                    <a:pt x="867" y="0"/>
                    <a:pt x="5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1" name="Google Shape;17491;p29"/>
            <p:cNvSpPr/>
            <p:nvPr/>
          </p:nvSpPr>
          <p:spPr>
            <a:xfrm>
              <a:off x="592900" y="3613350"/>
              <a:ext cx="15675" cy="149275"/>
            </a:xfrm>
            <a:custGeom>
              <a:avLst/>
              <a:gdLst/>
              <a:ahLst/>
              <a:cxnLst/>
              <a:rect l="l" t="t" r="r" b="b"/>
              <a:pathLst>
                <a:path w="627" h="5971" extrusionOk="0">
                  <a:moveTo>
                    <a:pt x="314" y="1"/>
                  </a:moveTo>
                  <a:cubicBezTo>
                    <a:pt x="291" y="1"/>
                    <a:pt x="268" y="15"/>
                    <a:pt x="268" y="45"/>
                  </a:cubicBezTo>
                  <a:cubicBezTo>
                    <a:pt x="256" y="1484"/>
                    <a:pt x="169" y="2917"/>
                    <a:pt x="154" y="4354"/>
                  </a:cubicBezTo>
                  <a:cubicBezTo>
                    <a:pt x="151" y="4622"/>
                    <a:pt x="0" y="5594"/>
                    <a:pt x="199" y="5890"/>
                  </a:cubicBezTo>
                  <a:cubicBezTo>
                    <a:pt x="200" y="5895"/>
                    <a:pt x="202" y="5898"/>
                    <a:pt x="205" y="5903"/>
                  </a:cubicBezTo>
                  <a:cubicBezTo>
                    <a:pt x="214" y="5913"/>
                    <a:pt x="217" y="5929"/>
                    <a:pt x="227" y="5937"/>
                  </a:cubicBezTo>
                  <a:cubicBezTo>
                    <a:pt x="246" y="5957"/>
                    <a:pt x="273" y="5968"/>
                    <a:pt x="300" y="5968"/>
                  </a:cubicBezTo>
                  <a:cubicBezTo>
                    <a:pt x="305" y="5968"/>
                    <a:pt x="309" y="5970"/>
                    <a:pt x="314" y="5970"/>
                  </a:cubicBezTo>
                  <a:cubicBezTo>
                    <a:pt x="315" y="5971"/>
                    <a:pt x="316" y="5971"/>
                    <a:pt x="318" y="5971"/>
                  </a:cubicBezTo>
                  <a:cubicBezTo>
                    <a:pt x="321" y="5971"/>
                    <a:pt x="323" y="5970"/>
                    <a:pt x="327" y="5968"/>
                  </a:cubicBezTo>
                  <a:cubicBezTo>
                    <a:pt x="355" y="5968"/>
                    <a:pt x="381" y="5957"/>
                    <a:pt x="401" y="5937"/>
                  </a:cubicBezTo>
                  <a:cubicBezTo>
                    <a:pt x="409" y="5926"/>
                    <a:pt x="415" y="5914"/>
                    <a:pt x="422" y="5903"/>
                  </a:cubicBezTo>
                  <a:cubicBezTo>
                    <a:pt x="425" y="5898"/>
                    <a:pt x="427" y="5895"/>
                    <a:pt x="430" y="5890"/>
                  </a:cubicBezTo>
                  <a:cubicBezTo>
                    <a:pt x="627" y="5594"/>
                    <a:pt x="476" y="4622"/>
                    <a:pt x="473" y="4354"/>
                  </a:cubicBezTo>
                  <a:cubicBezTo>
                    <a:pt x="458" y="2917"/>
                    <a:pt x="371" y="1484"/>
                    <a:pt x="360" y="45"/>
                  </a:cubicBezTo>
                  <a:cubicBezTo>
                    <a:pt x="360" y="15"/>
                    <a:pt x="337" y="1"/>
                    <a:pt x="3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2" name="Google Shape;17492;p29"/>
            <p:cNvSpPr/>
            <p:nvPr/>
          </p:nvSpPr>
          <p:spPr>
            <a:xfrm>
              <a:off x="620375" y="3692100"/>
              <a:ext cx="37700" cy="10750"/>
            </a:xfrm>
            <a:custGeom>
              <a:avLst/>
              <a:gdLst/>
              <a:ahLst/>
              <a:cxnLst/>
              <a:rect l="l" t="t" r="r" b="b"/>
              <a:pathLst>
                <a:path w="1508" h="430" extrusionOk="0">
                  <a:moveTo>
                    <a:pt x="951" y="1"/>
                  </a:moveTo>
                  <a:cubicBezTo>
                    <a:pt x="903" y="1"/>
                    <a:pt x="855" y="2"/>
                    <a:pt x="807" y="2"/>
                  </a:cubicBezTo>
                  <a:cubicBezTo>
                    <a:pt x="800" y="2"/>
                    <a:pt x="792" y="2"/>
                    <a:pt x="784" y="2"/>
                  </a:cubicBezTo>
                  <a:cubicBezTo>
                    <a:pt x="765" y="2"/>
                    <a:pt x="745" y="1"/>
                    <a:pt x="725" y="1"/>
                  </a:cubicBezTo>
                  <a:cubicBezTo>
                    <a:pt x="507" y="1"/>
                    <a:pt x="291" y="18"/>
                    <a:pt x="76" y="51"/>
                  </a:cubicBezTo>
                  <a:cubicBezTo>
                    <a:pt x="23" y="59"/>
                    <a:pt x="0" y="141"/>
                    <a:pt x="43" y="174"/>
                  </a:cubicBezTo>
                  <a:cubicBezTo>
                    <a:pt x="219" y="310"/>
                    <a:pt x="388" y="363"/>
                    <a:pt x="609" y="391"/>
                  </a:cubicBezTo>
                  <a:cubicBezTo>
                    <a:pt x="736" y="407"/>
                    <a:pt x="890" y="430"/>
                    <a:pt x="1038" y="430"/>
                  </a:cubicBezTo>
                  <a:cubicBezTo>
                    <a:pt x="1149" y="430"/>
                    <a:pt x="1256" y="417"/>
                    <a:pt x="1346" y="381"/>
                  </a:cubicBezTo>
                  <a:cubicBezTo>
                    <a:pt x="1470" y="332"/>
                    <a:pt x="1508" y="172"/>
                    <a:pt x="1383" y="92"/>
                  </a:cubicBezTo>
                  <a:cubicBezTo>
                    <a:pt x="1257" y="11"/>
                    <a:pt x="1103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3" name="Google Shape;17493;p29"/>
            <p:cNvSpPr/>
            <p:nvPr/>
          </p:nvSpPr>
          <p:spPr>
            <a:xfrm>
              <a:off x="674750" y="3647675"/>
              <a:ext cx="45050" cy="80675"/>
            </a:xfrm>
            <a:custGeom>
              <a:avLst/>
              <a:gdLst/>
              <a:ahLst/>
              <a:cxnLst/>
              <a:rect l="l" t="t" r="r" b="b"/>
              <a:pathLst>
                <a:path w="1802" h="3227" extrusionOk="0">
                  <a:moveTo>
                    <a:pt x="390" y="1"/>
                  </a:moveTo>
                  <a:cubicBezTo>
                    <a:pt x="220" y="1"/>
                    <a:pt x="69" y="105"/>
                    <a:pt x="5" y="366"/>
                  </a:cubicBezTo>
                  <a:cubicBezTo>
                    <a:pt x="0" y="386"/>
                    <a:pt x="15" y="402"/>
                    <a:pt x="33" y="402"/>
                  </a:cubicBezTo>
                  <a:cubicBezTo>
                    <a:pt x="38" y="402"/>
                    <a:pt x="43" y="400"/>
                    <a:pt x="48" y="398"/>
                  </a:cubicBezTo>
                  <a:cubicBezTo>
                    <a:pt x="195" y="310"/>
                    <a:pt x="311" y="273"/>
                    <a:pt x="402" y="273"/>
                  </a:cubicBezTo>
                  <a:cubicBezTo>
                    <a:pt x="899" y="273"/>
                    <a:pt x="631" y="1407"/>
                    <a:pt x="537" y="1698"/>
                  </a:cubicBezTo>
                  <a:cubicBezTo>
                    <a:pt x="406" y="2107"/>
                    <a:pt x="215" y="2496"/>
                    <a:pt x="92" y="2907"/>
                  </a:cubicBezTo>
                  <a:cubicBezTo>
                    <a:pt x="65" y="2993"/>
                    <a:pt x="122" y="3117"/>
                    <a:pt x="219" y="3132"/>
                  </a:cubicBezTo>
                  <a:cubicBezTo>
                    <a:pt x="521" y="3177"/>
                    <a:pt x="814" y="3227"/>
                    <a:pt x="1105" y="3227"/>
                  </a:cubicBezTo>
                  <a:cubicBezTo>
                    <a:pt x="1319" y="3227"/>
                    <a:pt x="1533" y="3200"/>
                    <a:pt x="1749" y="3124"/>
                  </a:cubicBezTo>
                  <a:cubicBezTo>
                    <a:pt x="1794" y="3111"/>
                    <a:pt x="1802" y="3052"/>
                    <a:pt x="1761" y="3027"/>
                  </a:cubicBezTo>
                  <a:cubicBezTo>
                    <a:pt x="1427" y="2816"/>
                    <a:pt x="1078" y="2746"/>
                    <a:pt x="706" y="2746"/>
                  </a:cubicBezTo>
                  <a:cubicBezTo>
                    <a:pt x="645" y="2746"/>
                    <a:pt x="583" y="2748"/>
                    <a:pt x="521" y="2752"/>
                  </a:cubicBezTo>
                  <a:cubicBezTo>
                    <a:pt x="744" y="2084"/>
                    <a:pt x="1100" y="1464"/>
                    <a:pt x="1087" y="734"/>
                  </a:cubicBezTo>
                  <a:cubicBezTo>
                    <a:pt x="1079" y="355"/>
                    <a:pt x="703" y="1"/>
                    <a:pt x="3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4" name="Google Shape;17494;p29"/>
            <p:cNvSpPr/>
            <p:nvPr/>
          </p:nvSpPr>
          <p:spPr>
            <a:xfrm>
              <a:off x="728525" y="3660675"/>
              <a:ext cx="38850" cy="59600"/>
            </a:xfrm>
            <a:custGeom>
              <a:avLst/>
              <a:gdLst/>
              <a:ahLst/>
              <a:cxnLst/>
              <a:rect l="l" t="t" r="r" b="b"/>
              <a:pathLst>
                <a:path w="1554" h="2384" extrusionOk="0">
                  <a:moveTo>
                    <a:pt x="356" y="0"/>
                  </a:moveTo>
                  <a:cubicBezTo>
                    <a:pt x="190" y="0"/>
                    <a:pt x="66" y="197"/>
                    <a:pt x="13" y="370"/>
                  </a:cubicBezTo>
                  <a:cubicBezTo>
                    <a:pt x="4" y="399"/>
                    <a:pt x="29" y="421"/>
                    <a:pt x="54" y="421"/>
                  </a:cubicBezTo>
                  <a:cubicBezTo>
                    <a:pt x="64" y="421"/>
                    <a:pt x="74" y="417"/>
                    <a:pt x="82" y="411"/>
                  </a:cubicBezTo>
                  <a:cubicBezTo>
                    <a:pt x="179" y="327"/>
                    <a:pt x="242" y="287"/>
                    <a:pt x="288" y="287"/>
                  </a:cubicBezTo>
                  <a:cubicBezTo>
                    <a:pt x="360" y="287"/>
                    <a:pt x="391" y="382"/>
                    <a:pt x="445" y="558"/>
                  </a:cubicBezTo>
                  <a:cubicBezTo>
                    <a:pt x="494" y="721"/>
                    <a:pt x="530" y="888"/>
                    <a:pt x="563" y="1055"/>
                  </a:cubicBezTo>
                  <a:cubicBezTo>
                    <a:pt x="561" y="1057"/>
                    <a:pt x="561" y="1057"/>
                    <a:pt x="560" y="1059"/>
                  </a:cubicBezTo>
                  <a:cubicBezTo>
                    <a:pt x="328" y="1361"/>
                    <a:pt x="0" y="1749"/>
                    <a:pt x="125" y="2154"/>
                  </a:cubicBezTo>
                  <a:cubicBezTo>
                    <a:pt x="131" y="2176"/>
                    <a:pt x="151" y="2189"/>
                    <a:pt x="172" y="2189"/>
                  </a:cubicBezTo>
                  <a:cubicBezTo>
                    <a:pt x="184" y="2189"/>
                    <a:pt x="196" y="2185"/>
                    <a:pt x="205" y="2176"/>
                  </a:cubicBezTo>
                  <a:cubicBezTo>
                    <a:pt x="379" y="1984"/>
                    <a:pt x="517" y="1759"/>
                    <a:pt x="655" y="1538"/>
                  </a:cubicBezTo>
                  <a:cubicBezTo>
                    <a:pt x="663" y="1579"/>
                    <a:pt x="669" y="1618"/>
                    <a:pt x="679" y="1657"/>
                  </a:cubicBezTo>
                  <a:cubicBezTo>
                    <a:pt x="729" y="1895"/>
                    <a:pt x="784" y="2282"/>
                    <a:pt x="1057" y="2369"/>
                  </a:cubicBezTo>
                  <a:cubicBezTo>
                    <a:pt x="1087" y="2379"/>
                    <a:pt x="1116" y="2383"/>
                    <a:pt x="1146" y="2383"/>
                  </a:cubicBezTo>
                  <a:cubicBezTo>
                    <a:pt x="1251" y="2383"/>
                    <a:pt x="1349" y="2326"/>
                    <a:pt x="1426" y="2251"/>
                  </a:cubicBezTo>
                  <a:cubicBezTo>
                    <a:pt x="1485" y="2195"/>
                    <a:pt x="1554" y="2105"/>
                    <a:pt x="1552" y="2018"/>
                  </a:cubicBezTo>
                  <a:cubicBezTo>
                    <a:pt x="1550" y="1972"/>
                    <a:pt x="1552" y="1923"/>
                    <a:pt x="1529" y="1882"/>
                  </a:cubicBezTo>
                  <a:cubicBezTo>
                    <a:pt x="1526" y="1879"/>
                    <a:pt x="1526" y="1876"/>
                    <a:pt x="1522" y="1874"/>
                  </a:cubicBezTo>
                  <a:cubicBezTo>
                    <a:pt x="1524" y="1859"/>
                    <a:pt x="1522" y="1846"/>
                    <a:pt x="1519" y="1833"/>
                  </a:cubicBezTo>
                  <a:cubicBezTo>
                    <a:pt x="1511" y="1806"/>
                    <a:pt x="1489" y="1789"/>
                    <a:pt x="1464" y="1789"/>
                  </a:cubicBezTo>
                  <a:cubicBezTo>
                    <a:pt x="1459" y="1789"/>
                    <a:pt x="1453" y="1790"/>
                    <a:pt x="1447" y="1792"/>
                  </a:cubicBezTo>
                  <a:cubicBezTo>
                    <a:pt x="1396" y="1812"/>
                    <a:pt x="1381" y="1797"/>
                    <a:pt x="1439" y="1813"/>
                  </a:cubicBezTo>
                  <a:cubicBezTo>
                    <a:pt x="1426" y="1810"/>
                    <a:pt x="1414" y="1809"/>
                    <a:pt x="1403" y="1809"/>
                  </a:cubicBezTo>
                  <a:cubicBezTo>
                    <a:pt x="1369" y="1809"/>
                    <a:pt x="1339" y="1821"/>
                    <a:pt x="1306" y="1833"/>
                  </a:cubicBezTo>
                  <a:cubicBezTo>
                    <a:pt x="1244" y="1856"/>
                    <a:pt x="1204" y="1900"/>
                    <a:pt x="1160" y="1946"/>
                  </a:cubicBezTo>
                  <a:cubicBezTo>
                    <a:pt x="1150" y="1931"/>
                    <a:pt x="1140" y="1917"/>
                    <a:pt x="1132" y="1902"/>
                  </a:cubicBezTo>
                  <a:cubicBezTo>
                    <a:pt x="1014" y="1675"/>
                    <a:pt x="963" y="1406"/>
                    <a:pt x="912" y="1147"/>
                  </a:cubicBezTo>
                  <a:cubicBezTo>
                    <a:pt x="1080" y="924"/>
                    <a:pt x="1404" y="611"/>
                    <a:pt x="1349" y="306"/>
                  </a:cubicBezTo>
                  <a:cubicBezTo>
                    <a:pt x="1343" y="275"/>
                    <a:pt x="1313" y="259"/>
                    <a:pt x="1285" y="259"/>
                  </a:cubicBezTo>
                  <a:cubicBezTo>
                    <a:pt x="1274" y="259"/>
                    <a:pt x="1263" y="261"/>
                    <a:pt x="1253" y="266"/>
                  </a:cubicBezTo>
                  <a:cubicBezTo>
                    <a:pt x="1089" y="357"/>
                    <a:pt x="947" y="524"/>
                    <a:pt x="820" y="698"/>
                  </a:cubicBezTo>
                  <a:cubicBezTo>
                    <a:pt x="771" y="468"/>
                    <a:pt x="701" y="209"/>
                    <a:pt x="535" y="74"/>
                  </a:cubicBezTo>
                  <a:cubicBezTo>
                    <a:pt x="471" y="22"/>
                    <a:pt x="411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5" name="Google Shape;17495;p29"/>
            <p:cNvSpPr/>
            <p:nvPr/>
          </p:nvSpPr>
          <p:spPr>
            <a:xfrm>
              <a:off x="791350" y="3610425"/>
              <a:ext cx="12000" cy="152175"/>
            </a:xfrm>
            <a:custGeom>
              <a:avLst/>
              <a:gdLst/>
              <a:ahLst/>
              <a:cxnLst/>
              <a:rect l="l" t="t" r="r" b="b"/>
              <a:pathLst>
                <a:path w="480" h="6087" extrusionOk="0">
                  <a:moveTo>
                    <a:pt x="240" y="1"/>
                  </a:moveTo>
                  <a:cubicBezTo>
                    <a:pt x="218" y="1"/>
                    <a:pt x="196" y="15"/>
                    <a:pt x="194" y="44"/>
                  </a:cubicBezTo>
                  <a:cubicBezTo>
                    <a:pt x="22" y="2045"/>
                    <a:pt x="0" y="4035"/>
                    <a:pt x="184" y="6030"/>
                  </a:cubicBezTo>
                  <a:cubicBezTo>
                    <a:pt x="184" y="6067"/>
                    <a:pt x="212" y="6086"/>
                    <a:pt x="240" y="6086"/>
                  </a:cubicBezTo>
                  <a:cubicBezTo>
                    <a:pt x="268" y="6086"/>
                    <a:pt x="296" y="6067"/>
                    <a:pt x="296" y="6030"/>
                  </a:cubicBezTo>
                  <a:cubicBezTo>
                    <a:pt x="479" y="4035"/>
                    <a:pt x="458" y="2045"/>
                    <a:pt x="286" y="44"/>
                  </a:cubicBezTo>
                  <a:cubicBezTo>
                    <a:pt x="284" y="15"/>
                    <a:pt x="262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6" name="Google Shape;17496;p29"/>
            <p:cNvSpPr/>
            <p:nvPr/>
          </p:nvSpPr>
          <p:spPr>
            <a:xfrm>
              <a:off x="1500225" y="4288475"/>
              <a:ext cx="34675" cy="10750"/>
            </a:xfrm>
            <a:custGeom>
              <a:avLst/>
              <a:gdLst/>
              <a:ahLst/>
              <a:cxnLst/>
              <a:rect l="l" t="t" r="r" b="b"/>
              <a:pathLst>
                <a:path w="1387" h="430" extrusionOk="0">
                  <a:moveTo>
                    <a:pt x="914" y="0"/>
                  </a:moveTo>
                  <a:cubicBezTo>
                    <a:pt x="603" y="0"/>
                    <a:pt x="263" y="159"/>
                    <a:pt x="44" y="335"/>
                  </a:cubicBezTo>
                  <a:cubicBezTo>
                    <a:pt x="0" y="370"/>
                    <a:pt x="42" y="430"/>
                    <a:pt x="87" y="430"/>
                  </a:cubicBezTo>
                  <a:cubicBezTo>
                    <a:pt x="91" y="430"/>
                    <a:pt x="95" y="429"/>
                    <a:pt x="98" y="428"/>
                  </a:cubicBezTo>
                  <a:cubicBezTo>
                    <a:pt x="328" y="379"/>
                    <a:pt x="551" y="328"/>
                    <a:pt x="784" y="299"/>
                  </a:cubicBezTo>
                  <a:cubicBezTo>
                    <a:pt x="974" y="274"/>
                    <a:pt x="1147" y="284"/>
                    <a:pt x="1335" y="231"/>
                  </a:cubicBezTo>
                  <a:cubicBezTo>
                    <a:pt x="1368" y="223"/>
                    <a:pt x="1386" y="174"/>
                    <a:pt x="1357" y="149"/>
                  </a:cubicBezTo>
                  <a:cubicBezTo>
                    <a:pt x="1231" y="43"/>
                    <a:pt x="1076" y="0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7" name="Google Shape;17497;p29"/>
            <p:cNvSpPr/>
            <p:nvPr/>
          </p:nvSpPr>
          <p:spPr>
            <a:xfrm>
              <a:off x="1605525" y="4282075"/>
              <a:ext cx="43200" cy="7775"/>
            </a:xfrm>
            <a:custGeom>
              <a:avLst/>
              <a:gdLst/>
              <a:ahLst/>
              <a:cxnLst/>
              <a:rect l="l" t="t" r="r" b="b"/>
              <a:pathLst>
                <a:path w="1728" h="311" extrusionOk="0">
                  <a:moveTo>
                    <a:pt x="881" y="0"/>
                  </a:moveTo>
                  <a:cubicBezTo>
                    <a:pt x="878" y="0"/>
                    <a:pt x="875" y="0"/>
                    <a:pt x="872" y="0"/>
                  </a:cubicBezTo>
                  <a:cubicBezTo>
                    <a:pt x="585" y="2"/>
                    <a:pt x="322" y="28"/>
                    <a:pt x="48" y="107"/>
                  </a:cubicBezTo>
                  <a:cubicBezTo>
                    <a:pt x="1" y="122"/>
                    <a:pt x="1" y="191"/>
                    <a:pt x="48" y="204"/>
                  </a:cubicBezTo>
                  <a:cubicBezTo>
                    <a:pt x="322" y="284"/>
                    <a:pt x="586" y="310"/>
                    <a:pt x="872" y="310"/>
                  </a:cubicBezTo>
                  <a:cubicBezTo>
                    <a:pt x="875" y="310"/>
                    <a:pt x="878" y="310"/>
                    <a:pt x="881" y="310"/>
                  </a:cubicBezTo>
                  <a:cubicBezTo>
                    <a:pt x="1164" y="310"/>
                    <a:pt x="1413" y="236"/>
                    <a:pt x="1692" y="192"/>
                  </a:cubicBezTo>
                  <a:cubicBezTo>
                    <a:pt x="1728" y="187"/>
                    <a:pt x="1728" y="123"/>
                    <a:pt x="1692" y="118"/>
                  </a:cubicBezTo>
                  <a:cubicBezTo>
                    <a:pt x="1414" y="76"/>
                    <a:pt x="1164" y="0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8" name="Google Shape;17498;p29"/>
            <p:cNvSpPr/>
            <p:nvPr/>
          </p:nvSpPr>
          <p:spPr>
            <a:xfrm>
              <a:off x="1722050" y="4293900"/>
              <a:ext cx="40975" cy="6450"/>
            </a:xfrm>
            <a:custGeom>
              <a:avLst/>
              <a:gdLst/>
              <a:ahLst/>
              <a:cxnLst/>
              <a:rect l="l" t="t" r="r" b="b"/>
              <a:pathLst>
                <a:path w="1639" h="258" extrusionOk="0">
                  <a:moveTo>
                    <a:pt x="337" y="1"/>
                  </a:moveTo>
                  <a:cubicBezTo>
                    <a:pt x="248" y="1"/>
                    <a:pt x="159" y="4"/>
                    <a:pt x="69" y="11"/>
                  </a:cubicBezTo>
                  <a:cubicBezTo>
                    <a:pt x="7" y="16"/>
                    <a:pt x="0" y="92"/>
                    <a:pt x="54" y="113"/>
                  </a:cubicBezTo>
                  <a:cubicBezTo>
                    <a:pt x="320" y="222"/>
                    <a:pt x="574" y="258"/>
                    <a:pt x="830" y="258"/>
                  </a:cubicBezTo>
                  <a:cubicBezTo>
                    <a:pt x="1077" y="258"/>
                    <a:pt x="1327" y="225"/>
                    <a:pt x="1593" y="193"/>
                  </a:cubicBezTo>
                  <a:cubicBezTo>
                    <a:pt x="1639" y="193"/>
                    <a:pt x="1637" y="124"/>
                    <a:pt x="1593" y="124"/>
                  </a:cubicBezTo>
                  <a:cubicBezTo>
                    <a:pt x="1165" y="73"/>
                    <a:pt x="760" y="1"/>
                    <a:pt x="3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499" name="Google Shape;17499;p29"/>
            <p:cNvSpPr/>
            <p:nvPr/>
          </p:nvSpPr>
          <p:spPr>
            <a:xfrm>
              <a:off x="1812725" y="4313400"/>
              <a:ext cx="31825" cy="14425"/>
            </a:xfrm>
            <a:custGeom>
              <a:avLst/>
              <a:gdLst/>
              <a:ahLst/>
              <a:cxnLst/>
              <a:rect l="l" t="t" r="r" b="b"/>
              <a:pathLst>
                <a:path w="1273" h="577" extrusionOk="0">
                  <a:moveTo>
                    <a:pt x="61" y="2"/>
                  </a:moveTo>
                  <a:cubicBezTo>
                    <a:pt x="20" y="2"/>
                    <a:pt x="0" y="63"/>
                    <a:pt x="39" y="83"/>
                  </a:cubicBezTo>
                  <a:cubicBezTo>
                    <a:pt x="410" y="274"/>
                    <a:pt x="764" y="507"/>
                    <a:pt x="1189" y="575"/>
                  </a:cubicBezTo>
                  <a:cubicBezTo>
                    <a:pt x="1194" y="576"/>
                    <a:pt x="1198" y="576"/>
                    <a:pt x="1202" y="576"/>
                  </a:cubicBezTo>
                  <a:cubicBezTo>
                    <a:pt x="1242" y="576"/>
                    <a:pt x="1272" y="531"/>
                    <a:pt x="1252" y="493"/>
                  </a:cubicBezTo>
                  <a:cubicBezTo>
                    <a:pt x="1147" y="293"/>
                    <a:pt x="965" y="142"/>
                    <a:pt x="748" y="76"/>
                  </a:cubicBezTo>
                  <a:cubicBezTo>
                    <a:pt x="504" y="1"/>
                    <a:pt x="310" y="5"/>
                    <a:pt x="61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0" name="Google Shape;17500;p29"/>
            <p:cNvSpPr/>
            <p:nvPr/>
          </p:nvSpPr>
          <p:spPr>
            <a:xfrm>
              <a:off x="1686200" y="3858000"/>
              <a:ext cx="13225" cy="50400"/>
            </a:xfrm>
            <a:custGeom>
              <a:avLst/>
              <a:gdLst/>
              <a:ahLst/>
              <a:cxnLst/>
              <a:rect l="l" t="t" r="r" b="b"/>
              <a:pathLst>
                <a:path w="529" h="2016" extrusionOk="0">
                  <a:moveTo>
                    <a:pt x="264" y="0"/>
                  </a:moveTo>
                  <a:cubicBezTo>
                    <a:pt x="229" y="0"/>
                    <a:pt x="194" y="23"/>
                    <a:pt x="194" y="70"/>
                  </a:cubicBezTo>
                  <a:cubicBezTo>
                    <a:pt x="158" y="690"/>
                    <a:pt x="0" y="1387"/>
                    <a:pt x="223" y="1986"/>
                  </a:cubicBezTo>
                  <a:cubicBezTo>
                    <a:pt x="230" y="2006"/>
                    <a:pt x="247" y="2016"/>
                    <a:pt x="264" y="2016"/>
                  </a:cubicBezTo>
                  <a:cubicBezTo>
                    <a:pt x="281" y="2016"/>
                    <a:pt x="298" y="2006"/>
                    <a:pt x="304" y="1986"/>
                  </a:cubicBezTo>
                  <a:cubicBezTo>
                    <a:pt x="529" y="1387"/>
                    <a:pt x="371" y="690"/>
                    <a:pt x="333" y="70"/>
                  </a:cubicBezTo>
                  <a:cubicBezTo>
                    <a:pt x="333" y="23"/>
                    <a:pt x="298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1" name="Google Shape;17501;p29"/>
            <p:cNvSpPr/>
            <p:nvPr/>
          </p:nvSpPr>
          <p:spPr>
            <a:xfrm>
              <a:off x="1685050" y="3982650"/>
              <a:ext cx="10775" cy="56775"/>
            </a:xfrm>
            <a:custGeom>
              <a:avLst/>
              <a:gdLst/>
              <a:ahLst/>
              <a:cxnLst/>
              <a:rect l="l" t="t" r="r" b="b"/>
              <a:pathLst>
                <a:path w="431" h="2271" extrusionOk="0">
                  <a:moveTo>
                    <a:pt x="215" y="1"/>
                  </a:moveTo>
                  <a:cubicBezTo>
                    <a:pt x="197" y="1"/>
                    <a:pt x="179" y="13"/>
                    <a:pt x="179" y="37"/>
                  </a:cubicBezTo>
                  <a:cubicBezTo>
                    <a:pt x="155" y="786"/>
                    <a:pt x="0" y="1497"/>
                    <a:pt x="173" y="2238"/>
                  </a:cubicBezTo>
                  <a:cubicBezTo>
                    <a:pt x="179" y="2259"/>
                    <a:pt x="198" y="2270"/>
                    <a:pt x="216" y="2270"/>
                  </a:cubicBezTo>
                  <a:cubicBezTo>
                    <a:pt x="235" y="2270"/>
                    <a:pt x="253" y="2259"/>
                    <a:pt x="260" y="2238"/>
                  </a:cubicBezTo>
                  <a:cubicBezTo>
                    <a:pt x="430" y="1497"/>
                    <a:pt x="276" y="786"/>
                    <a:pt x="251" y="37"/>
                  </a:cubicBezTo>
                  <a:cubicBezTo>
                    <a:pt x="251" y="13"/>
                    <a:pt x="233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2" name="Google Shape;17502;p29"/>
            <p:cNvSpPr/>
            <p:nvPr/>
          </p:nvSpPr>
          <p:spPr>
            <a:xfrm>
              <a:off x="1686225" y="4153425"/>
              <a:ext cx="8350" cy="38550"/>
            </a:xfrm>
            <a:custGeom>
              <a:avLst/>
              <a:gdLst/>
              <a:ahLst/>
              <a:cxnLst/>
              <a:rect l="l" t="t" r="r" b="b"/>
              <a:pathLst>
                <a:path w="334" h="1542" extrusionOk="0">
                  <a:moveTo>
                    <a:pt x="167" y="1"/>
                  </a:moveTo>
                  <a:cubicBezTo>
                    <a:pt x="141" y="1"/>
                    <a:pt x="114" y="16"/>
                    <a:pt x="108" y="46"/>
                  </a:cubicBezTo>
                  <a:cubicBezTo>
                    <a:pt x="1" y="527"/>
                    <a:pt x="4" y="1026"/>
                    <a:pt x="119" y="1505"/>
                  </a:cubicBezTo>
                  <a:cubicBezTo>
                    <a:pt x="126" y="1529"/>
                    <a:pt x="147" y="1541"/>
                    <a:pt x="168" y="1541"/>
                  </a:cubicBezTo>
                  <a:cubicBezTo>
                    <a:pt x="189" y="1541"/>
                    <a:pt x="209" y="1529"/>
                    <a:pt x="216" y="1505"/>
                  </a:cubicBezTo>
                  <a:cubicBezTo>
                    <a:pt x="331" y="1026"/>
                    <a:pt x="334" y="527"/>
                    <a:pt x="227" y="46"/>
                  </a:cubicBezTo>
                  <a:cubicBezTo>
                    <a:pt x="221" y="16"/>
                    <a:pt x="194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3" name="Google Shape;17503;p29"/>
            <p:cNvSpPr/>
            <p:nvPr/>
          </p:nvSpPr>
          <p:spPr>
            <a:xfrm>
              <a:off x="1411425" y="3647150"/>
              <a:ext cx="515450" cy="852800"/>
            </a:xfrm>
            <a:custGeom>
              <a:avLst/>
              <a:gdLst/>
              <a:ahLst/>
              <a:cxnLst/>
              <a:rect l="l" t="t" r="r" b="b"/>
              <a:pathLst>
                <a:path w="20618" h="34112" extrusionOk="0">
                  <a:moveTo>
                    <a:pt x="11228" y="2317"/>
                  </a:moveTo>
                  <a:cubicBezTo>
                    <a:pt x="11344" y="3430"/>
                    <a:pt x="11731" y="4552"/>
                    <a:pt x="12067" y="5547"/>
                  </a:cubicBezTo>
                  <a:cubicBezTo>
                    <a:pt x="12748" y="7551"/>
                    <a:pt x="13655" y="9467"/>
                    <a:pt x="14361" y="11462"/>
                  </a:cubicBezTo>
                  <a:cubicBezTo>
                    <a:pt x="15289" y="14088"/>
                    <a:pt x="16090" y="16751"/>
                    <a:pt x="17066" y="19364"/>
                  </a:cubicBezTo>
                  <a:cubicBezTo>
                    <a:pt x="18062" y="22029"/>
                    <a:pt x="19016" y="24713"/>
                    <a:pt x="19618" y="27497"/>
                  </a:cubicBezTo>
                  <a:cubicBezTo>
                    <a:pt x="19592" y="27505"/>
                    <a:pt x="19567" y="27523"/>
                    <a:pt x="19572" y="27551"/>
                  </a:cubicBezTo>
                  <a:cubicBezTo>
                    <a:pt x="19633" y="28037"/>
                    <a:pt x="19815" y="28435"/>
                    <a:pt x="19843" y="28862"/>
                  </a:cubicBezTo>
                  <a:cubicBezTo>
                    <a:pt x="19800" y="28781"/>
                    <a:pt x="19750" y="28704"/>
                    <a:pt x="19692" y="28634"/>
                  </a:cubicBezTo>
                  <a:cubicBezTo>
                    <a:pt x="19553" y="28462"/>
                    <a:pt x="19397" y="28302"/>
                    <a:pt x="19215" y="28176"/>
                  </a:cubicBezTo>
                  <a:cubicBezTo>
                    <a:pt x="19015" y="28037"/>
                    <a:pt x="18819" y="28001"/>
                    <a:pt x="18609" y="27899"/>
                  </a:cubicBezTo>
                  <a:cubicBezTo>
                    <a:pt x="18603" y="27896"/>
                    <a:pt x="18597" y="27894"/>
                    <a:pt x="18591" y="27894"/>
                  </a:cubicBezTo>
                  <a:cubicBezTo>
                    <a:pt x="18558" y="27894"/>
                    <a:pt x="18530" y="27935"/>
                    <a:pt x="18560" y="27961"/>
                  </a:cubicBezTo>
                  <a:cubicBezTo>
                    <a:pt x="18664" y="28055"/>
                    <a:pt x="18765" y="28215"/>
                    <a:pt x="18852" y="28327"/>
                  </a:cubicBezTo>
                  <a:cubicBezTo>
                    <a:pt x="18956" y="28458"/>
                    <a:pt x="19082" y="28576"/>
                    <a:pt x="19198" y="28699"/>
                  </a:cubicBezTo>
                  <a:cubicBezTo>
                    <a:pt x="17924" y="28610"/>
                    <a:pt x="16662" y="28589"/>
                    <a:pt x="15382" y="28589"/>
                  </a:cubicBezTo>
                  <a:cubicBezTo>
                    <a:pt x="15329" y="28589"/>
                    <a:pt x="15276" y="28589"/>
                    <a:pt x="15224" y="28589"/>
                  </a:cubicBezTo>
                  <a:cubicBezTo>
                    <a:pt x="15035" y="28590"/>
                    <a:pt x="14846" y="28590"/>
                    <a:pt x="14657" y="28590"/>
                  </a:cubicBezTo>
                  <a:cubicBezTo>
                    <a:pt x="14321" y="28590"/>
                    <a:pt x="13985" y="28590"/>
                    <a:pt x="13648" y="28590"/>
                  </a:cubicBezTo>
                  <a:cubicBezTo>
                    <a:pt x="13341" y="28590"/>
                    <a:pt x="13033" y="28590"/>
                    <a:pt x="12725" y="28591"/>
                  </a:cubicBezTo>
                  <a:cubicBezTo>
                    <a:pt x="12553" y="28591"/>
                    <a:pt x="12377" y="28589"/>
                    <a:pt x="12202" y="28585"/>
                  </a:cubicBezTo>
                  <a:cubicBezTo>
                    <a:pt x="12235" y="28398"/>
                    <a:pt x="12204" y="28196"/>
                    <a:pt x="12197" y="28002"/>
                  </a:cubicBezTo>
                  <a:cubicBezTo>
                    <a:pt x="12186" y="27671"/>
                    <a:pt x="12130" y="27233"/>
                    <a:pt x="12250" y="26900"/>
                  </a:cubicBezTo>
                  <a:cubicBezTo>
                    <a:pt x="12254" y="26900"/>
                    <a:pt x="12259" y="26900"/>
                    <a:pt x="12263" y="26898"/>
                  </a:cubicBezTo>
                  <a:cubicBezTo>
                    <a:pt x="12441" y="26869"/>
                    <a:pt x="12464" y="26598"/>
                    <a:pt x="12325" y="26514"/>
                  </a:cubicBezTo>
                  <a:cubicBezTo>
                    <a:pt x="12289" y="26454"/>
                    <a:pt x="12218" y="26424"/>
                    <a:pt x="12147" y="26424"/>
                  </a:cubicBezTo>
                  <a:cubicBezTo>
                    <a:pt x="12075" y="26424"/>
                    <a:pt x="12003" y="26454"/>
                    <a:pt x="11966" y="26513"/>
                  </a:cubicBezTo>
                  <a:cubicBezTo>
                    <a:pt x="11926" y="26515"/>
                    <a:pt x="11886" y="26516"/>
                    <a:pt x="11846" y="26516"/>
                  </a:cubicBezTo>
                  <a:cubicBezTo>
                    <a:pt x="11648" y="26516"/>
                    <a:pt x="11445" y="26493"/>
                    <a:pt x="11259" y="26485"/>
                  </a:cubicBezTo>
                  <a:cubicBezTo>
                    <a:pt x="11228" y="26483"/>
                    <a:pt x="11197" y="26482"/>
                    <a:pt x="11167" y="26482"/>
                  </a:cubicBezTo>
                  <a:cubicBezTo>
                    <a:pt x="11069" y="26482"/>
                    <a:pt x="10972" y="26492"/>
                    <a:pt x="10876" y="26519"/>
                  </a:cubicBezTo>
                  <a:cubicBezTo>
                    <a:pt x="10844" y="26529"/>
                    <a:pt x="10814" y="26568"/>
                    <a:pt x="10799" y="26601"/>
                  </a:cubicBezTo>
                  <a:cubicBezTo>
                    <a:pt x="10794" y="26601"/>
                    <a:pt x="10788" y="26599"/>
                    <a:pt x="10783" y="26599"/>
                  </a:cubicBezTo>
                  <a:cubicBezTo>
                    <a:pt x="10780" y="26599"/>
                    <a:pt x="10777" y="26600"/>
                    <a:pt x="10775" y="26601"/>
                  </a:cubicBezTo>
                  <a:cubicBezTo>
                    <a:pt x="10752" y="26616"/>
                    <a:pt x="10752" y="26649"/>
                    <a:pt x="10773" y="26664"/>
                  </a:cubicBezTo>
                  <a:lnTo>
                    <a:pt x="10773" y="26664"/>
                  </a:lnTo>
                  <a:cubicBezTo>
                    <a:pt x="10770" y="26662"/>
                    <a:pt x="10767" y="26661"/>
                    <a:pt x="10766" y="26661"/>
                  </a:cubicBezTo>
                  <a:cubicBezTo>
                    <a:pt x="10752" y="26661"/>
                    <a:pt x="10818" y="26752"/>
                    <a:pt x="10845" y="26767"/>
                  </a:cubicBezTo>
                  <a:cubicBezTo>
                    <a:pt x="10975" y="26838"/>
                    <a:pt x="11113" y="26860"/>
                    <a:pt x="11259" y="26877"/>
                  </a:cubicBezTo>
                  <a:cubicBezTo>
                    <a:pt x="11464" y="26903"/>
                    <a:pt x="11670" y="26920"/>
                    <a:pt x="11877" y="26924"/>
                  </a:cubicBezTo>
                  <a:cubicBezTo>
                    <a:pt x="11830" y="27189"/>
                    <a:pt x="11789" y="27449"/>
                    <a:pt x="11784" y="27730"/>
                  </a:cubicBezTo>
                  <a:cubicBezTo>
                    <a:pt x="11779" y="27986"/>
                    <a:pt x="11748" y="28311"/>
                    <a:pt x="11818" y="28581"/>
                  </a:cubicBezTo>
                  <a:cubicBezTo>
                    <a:pt x="11559" y="28583"/>
                    <a:pt x="11303" y="28594"/>
                    <a:pt x="11050" y="28635"/>
                  </a:cubicBezTo>
                  <a:cubicBezTo>
                    <a:pt x="11060" y="28611"/>
                    <a:pt x="11067" y="28585"/>
                    <a:pt x="11073" y="28560"/>
                  </a:cubicBezTo>
                  <a:cubicBezTo>
                    <a:pt x="11091" y="28465"/>
                    <a:pt x="11049" y="28343"/>
                    <a:pt x="10947" y="28314"/>
                  </a:cubicBezTo>
                  <a:cubicBezTo>
                    <a:pt x="10944" y="28240"/>
                    <a:pt x="10926" y="28173"/>
                    <a:pt x="10872" y="28125"/>
                  </a:cubicBezTo>
                  <a:cubicBezTo>
                    <a:pt x="10873" y="28060"/>
                    <a:pt x="10872" y="27994"/>
                    <a:pt x="10865" y="27928"/>
                  </a:cubicBezTo>
                  <a:cubicBezTo>
                    <a:pt x="10858" y="27833"/>
                    <a:pt x="10847" y="27740"/>
                    <a:pt x="10831" y="27646"/>
                  </a:cubicBezTo>
                  <a:cubicBezTo>
                    <a:pt x="10814" y="27556"/>
                    <a:pt x="10749" y="27522"/>
                    <a:pt x="10721" y="27446"/>
                  </a:cubicBezTo>
                  <a:cubicBezTo>
                    <a:pt x="10715" y="27427"/>
                    <a:pt x="10699" y="27418"/>
                    <a:pt x="10684" y="27418"/>
                  </a:cubicBezTo>
                  <a:cubicBezTo>
                    <a:pt x="10668" y="27418"/>
                    <a:pt x="10653" y="27427"/>
                    <a:pt x="10647" y="27446"/>
                  </a:cubicBezTo>
                  <a:cubicBezTo>
                    <a:pt x="10627" y="27502"/>
                    <a:pt x="10558" y="27527"/>
                    <a:pt x="10547" y="27590"/>
                  </a:cubicBezTo>
                  <a:cubicBezTo>
                    <a:pt x="10532" y="27682"/>
                    <a:pt x="10514" y="27773"/>
                    <a:pt x="10506" y="27866"/>
                  </a:cubicBezTo>
                  <a:cubicBezTo>
                    <a:pt x="10499" y="27945"/>
                    <a:pt x="10498" y="28022"/>
                    <a:pt x="10499" y="28101"/>
                  </a:cubicBezTo>
                  <a:cubicBezTo>
                    <a:pt x="10379" y="28104"/>
                    <a:pt x="10273" y="28184"/>
                    <a:pt x="10224" y="28307"/>
                  </a:cubicBezTo>
                  <a:cubicBezTo>
                    <a:pt x="10229" y="28291"/>
                    <a:pt x="10232" y="28275"/>
                    <a:pt x="10237" y="28260"/>
                  </a:cubicBezTo>
                  <a:lnTo>
                    <a:pt x="10237" y="28260"/>
                  </a:lnTo>
                  <a:cubicBezTo>
                    <a:pt x="10196" y="28317"/>
                    <a:pt x="10171" y="28384"/>
                    <a:pt x="10168" y="28457"/>
                  </a:cubicBezTo>
                  <a:cubicBezTo>
                    <a:pt x="10097" y="28562"/>
                    <a:pt x="10112" y="28704"/>
                    <a:pt x="10202" y="28795"/>
                  </a:cubicBezTo>
                  <a:lnTo>
                    <a:pt x="10222" y="28818"/>
                  </a:lnTo>
                  <a:lnTo>
                    <a:pt x="10222" y="28819"/>
                  </a:lnTo>
                  <a:cubicBezTo>
                    <a:pt x="9615" y="29336"/>
                    <a:pt x="8962" y="29771"/>
                    <a:pt x="8301" y="30241"/>
                  </a:cubicBezTo>
                  <a:cubicBezTo>
                    <a:pt x="7437" y="30857"/>
                    <a:pt x="6652" y="31573"/>
                    <a:pt x="5798" y="32203"/>
                  </a:cubicBezTo>
                  <a:cubicBezTo>
                    <a:pt x="5908" y="31938"/>
                    <a:pt x="6013" y="31672"/>
                    <a:pt x="6060" y="31373"/>
                  </a:cubicBezTo>
                  <a:cubicBezTo>
                    <a:pt x="6065" y="31344"/>
                    <a:pt x="6040" y="31314"/>
                    <a:pt x="6013" y="31314"/>
                  </a:cubicBezTo>
                  <a:cubicBezTo>
                    <a:pt x="6003" y="31314"/>
                    <a:pt x="5992" y="31318"/>
                    <a:pt x="5983" y="31329"/>
                  </a:cubicBezTo>
                  <a:cubicBezTo>
                    <a:pt x="5683" y="31657"/>
                    <a:pt x="5501" y="32023"/>
                    <a:pt x="5355" y="32430"/>
                  </a:cubicBezTo>
                  <a:cubicBezTo>
                    <a:pt x="3595" y="31759"/>
                    <a:pt x="378" y="30077"/>
                    <a:pt x="504" y="28074"/>
                  </a:cubicBezTo>
                  <a:cubicBezTo>
                    <a:pt x="537" y="28014"/>
                    <a:pt x="568" y="27953"/>
                    <a:pt x="599" y="27892"/>
                  </a:cubicBezTo>
                  <a:cubicBezTo>
                    <a:pt x="724" y="27784"/>
                    <a:pt x="834" y="27645"/>
                    <a:pt x="942" y="27531"/>
                  </a:cubicBezTo>
                  <a:cubicBezTo>
                    <a:pt x="1298" y="27159"/>
                    <a:pt x="1736" y="26851"/>
                    <a:pt x="2061" y="26454"/>
                  </a:cubicBezTo>
                  <a:cubicBezTo>
                    <a:pt x="2087" y="26421"/>
                    <a:pt x="2084" y="26357"/>
                    <a:pt x="2031" y="26347"/>
                  </a:cubicBezTo>
                  <a:cubicBezTo>
                    <a:pt x="1982" y="26338"/>
                    <a:pt x="1935" y="26334"/>
                    <a:pt x="1888" y="26334"/>
                  </a:cubicBezTo>
                  <a:cubicBezTo>
                    <a:pt x="1656" y="26334"/>
                    <a:pt x="1451" y="26436"/>
                    <a:pt x="1269" y="26578"/>
                  </a:cubicBezTo>
                  <a:cubicBezTo>
                    <a:pt x="3176" y="22630"/>
                    <a:pt x="4436" y="18352"/>
                    <a:pt x="5983" y="14262"/>
                  </a:cubicBezTo>
                  <a:cubicBezTo>
                    <a:pt x="6894" y="11852"/>
                    <a:pt x="7897" y="9484"/>
                    <a:pt x="9029" y="7171"/>
                  </a:cubicBezTo>
                  <a:cubicBezTo>
                    <a:pt x="9535" y="6140"/>
                    <a:pt x="10051" y="5115"/>
                    <a:pt x="10496" y="4057"/>
                  </a:cubicBezTo>
                  <a:cubicBezTo>
                    <a:pt x="10658" y="3672"/>
                    <a:pt x="10849" y="3255"/>
                    <a:pt x="11026" y="2827"/>
                  </a:cubicBezTo>
                  <a:lnTo>
                    <a:pt x="11026" y="2827"/>
                  </a:lnTo>
                  <a:cubicBezTo>
                    <a:pt x="11024" y="3957"/>
                    <a:pt x="11019" y="5087"/>
                    <a:pt x="11037" y="6217"/>
                  </a:cubicBezTo>
                  <a:cubicBezTo>
                    <a:pt x="11037" y="6234"/>
                    <a:pt x="11050" y="6242"/>
                    <a:pt x="11063" y="6242"/>
                  </a:cubicBezTo>
                  <a:cubicBezTo>
                    <a:pt x="11075" y="6242"/>
                    <a:pt x="11088" y="6234"/>
                    <a:pt x="11088" y="6217"/>
                  </a:cubicBezTo>
                  <a:cubicBezTo>
                    <a:pt x="11106" y="5028"/>
                    <a:pt x="11101" y="3836"/>
                    <a:pt x="11100" y="2645"/>
                  </a:cubicBezTo>
                  <a:cubicBezTo>
                    <a:pt x="11142" y="2536"/>
                    <a:pt x="11187" y="2428"/>
                    <a:pt x="11228" y="2317"/>
                  </a:cubicBezTo>
                  <a:close/>
                  <a:moveTo>
                    <a:pt x="19349" y="28872"/>
                  </a:moveTo>
                  <a:cubicBezTo>
                    <a:pt x="19500" y="29054"/>
                    <a:pt x="19640" y="29246"/>
                    <a:pt x="19769" y="29444"/>
                  </a:cubicBezTo>
                  <a:cubicBezTo>
                    <a:pt x="19754" y="29495"/>
                    <a:pt x="19736" y="29544"/>
                    <a:pt x="19717" y="29593"/>
                  </a:cubicBezTo>
                  <a:cubicBezTo>
                    <a:pt x="19353" y="30417"/>
                    <a:pt x="18526" y="31034"/>
                    <a:pt x="17806" y="31526"/>
                  </a:cubicBezTo>
                  <a:cubicBezTo>
                    <a:pt x="16200" y="32625"/>
                    <a:pt x="14333" y="33224"/>
                    <a:pt x="12407" y="33430"/>
                  </a:cubicBezTo>
                  <a:cubicBezTo>
                    <a:pt x="11940" y="33480"/>
                    <a:pt x="11472" y="33504"/>
                    <a:pt x="11003" y="33504"/>
                  </a:cubicBezTo>
                  <a:cubicBezTo>
                    <a:pt x="9244" y="33504"/>
                    <a:pt x="7487" y="33166"/>
                    <a:pt x="5826" y="32597"/>
                  </a:cubicBezTo>
                  <a:cubicBezTo>
                    <a:pt x="6077" y="32582"/>
                    <a:pt x="6326" y="32554"/>
                    <a:pt x="6575" y="32515"/>
                  </a:cubicBezTo>
                  <a:cubicBezTo>
                    <a:pt x="6787" y="32477"/>
                    <a:pt x="7156" y="32412"/>
                    <a:pt x="7222" y="32164"/>
                  </a:cubicBezTo>
                  <a:cubicBezTo>
                    <a:pt x="7225" y="32148"/>
                    <a:pt x="7215" y="32130"/>
                    <a:pt x="7199" y="32125"/>
                  </a:cubicBezTo>
                  <a:cubicBezTo>
                    <a:pt x="7165" y="32119"/>
                    <a:pt x="7130" y="32117"/>
                    <a:pt x="7094" y="32117"/>
                  </a:cubicBezTo>
                  <a:cubicBezTo>
                    <a:pt x="6871" y="32117"/>
                    <a:pt x="6619" y="32207"/>
                    <a:pt x="6410" y="32243"/>
                  </a:cubicBezTo>
                  <a:cubicBezTo>
                    <a:pt x="6347" y="32253"/>
                    <a:pt x="6288" y="32262"/>
                    <a:pt x="6229" y="32276"/>
                  </a:cubicBezTo>
                  <a:cubicBezTo>
                    <a:pt x="7053" y="31641"/>
                    <a:pt x="7838" y="30960"/>
                    <a:pt x="8683" y="30356"/>
                  </a:cubicBezTo>
                  <a:cubicBezTo>
                    <a:pt x="9257" y="29946"/>
                    <a:pt x="9963" y="29574"/>
                    <a:pt x="10455" y="29037"/>
                  </a:cubicBezTo>
                  <a:cubicBezTo>
                    <a:pt x="10496" y="29061"/>
                    <a:pt x="10539" y="29071"/>
                    <a:pt x="10581" y="29071"/>
                  </a:cubicBezTo>
                  <a:cubicBezTo>
                    <a:pt x="10668" y="29071"/>
                    <a:pt x="10751" y="29027"/>
                    <a:pt x="10806" y="28955"/>
                  </a:cubicBezTo>
                  <a:cubicBezTo>
                    <a:pt x="10829" y="28944"/>
                    <a:pt x="10849" y="28927"/>
                    <a:pt x="10865" y="28909"/>
                  </a:cubicBezTo>
                  <a:cubicBezTo>
                    <a:pt x="11173" y="28979"/>
                    <a:pt x="11485" y="28991"/>
                    <a:pt x="11801" y="28991"/>
                  </a:cubicBezTo>
                  <a:cubicBezTo>
                    <a:pt x="11966" y="28991"/>
                    <a:pt x="12132" y="28988"/>
                    <a:pt x="12299" y="28988"/>
                  </a:cubicBezTo>
                  <a:cubicBezTo>
                    <a:pt x="12323" y="28988"/>
                    <a:pt x="12347" y="28988"/>
                    <a:pt x="12371" y="28988"/>
                  </a:cubicBezTo>
                  <a:cubicBezTo>
                    <a:pt x="12787" y="28991"/>
                    <a:pt x="13203" y="28991"/>
                    <a:pt x="13619" y="28991"/>
                  </a:cubicBezTo>
                  <a:cubicBezTo>
                    <a:pt x="13827" y="28991"/>
                    <a:pt x="14035" y="28991"/>
                    <a:pt x="14243" y="28991"/>
                  </a:cubicBezTo>
                  <a:cubicBezTo>
                    <a:pt x="14451" y="28991"/>
                    <a:pt x="14659" y="28991"/>
                    <a:pt x="14868" y="28991"/>
                  </a:cubicBezTo>
                  <a:cubicBezTo>
                    <a:pt x="14955" y="28991"/>
                    <a:pt x="15042" y="28992"/>
                    <a:pt x="15130" y="28992"/>
                  </a:cubicBezTo>
                  <a:cubicBezTo>
                    <a:pt x="16543" y="28992"/>
                    <a:pt x="17939" y="28977"/>
                    <a:pt x="19349" y="28872"/>
                  </a:cubicBezTo>
                  <a:close/>
                  <a:moveTo>
                    <a:pt x="11287" y="0"/>
                  </a:moveTo>
                  <a:cubicBezTo>
                    <a:pt x="11227" y="0"/>
                    <a:pt x="11164" y="19"/>
                    <a:pt x="11109" y="53"/>
                  </a:cubicBezTo>
                  <a:cubicBezTo>
                    <a:pt x="11093" y="50"/>
                    <a:pt x="11077" y="49"/>
                    <a:pt x="11061" y="49"/>
                  </a:cubicBezTo>
                  <a:cubicBezTo>
                    <a:pt x="10936" y="49"/>
                    <a:pt x="10823" y="120"/>
                    <a:pt x="10726" y="195"/>
                  </a:cubicBezTo>
                  <a:cubicBezTo>
                    <a:pt x="10699" y="217"/>
                    <a:pt x="10678" y="246"/>
                    <a:pt x="10666" y="278"/>
                  </a:cubicBezTo>
                  <a:cubicBezTo>
                    <a:pt x="10507" y="394"/>
                    <a:pt x="10391" y="548"/>
                    <a:pt x="10443" y="750"/>
                  </a:cubicBezTo>
                  <a:cubicBezTo>
                    <a:pt x="10498" y="955"/>
                    <a:pt x="10730" y="1075"/>
                    <a:pt x="10977" y="1103"/>
                  </a:cubicBezTo>
                  <a:cubicBezTo>
                    <a:pt x="10980" y="1108"/>
                    <a:pt x="10983" y="1112"/>
                    <a:pt x="10986" y="1117"/>
                  </a:cubicBezTo>
                  <a:cubicBezTo>
                    <a:pt x="10906" y="1437"/>
                    <a:pt x="10844" y="1765"/>
                    <a:pt x="10753" y="2082"/>
                  </a:cubicBezTo>
                  <a:cubicBezTo>
                    <a:pt x="10545" y="2805"/>
                    <a:pt x="10260" y="3504"/>
                    <a:pt x="9963" y="4195"/>
                  </a:cubicBezTo>
                  <a:cubicBezTo>
                    <a:pt x="9472" y="5337"/>
                    <a:pt x="8908" y="6445"/>
                    <a:pt x="8360" y="7561"/>
                  </a:cubicBezTo>
                  <a:cubicBezTo>
                    <a:pt x="7310" y="9702"/>
                    <a:pt x="6411" y="11916"/>
                    <a:pt x="5565" y="14146"/>
                  </a:cubicBezTo>
                  <a:cubicBezTo>
                    <a:pt x="3962" y="18371"/>
                    <a:pt x="2468" y="22633"/>
                    <a:pt x="832" y="26846"/>
                  </a:cubicBezTo>
                  <a:cubicBezTo>
                    <a:pt x="555" y="27143"/>
                    <a:pt x="378" y="27443"/>
                    <a:pt x="278" y="27743"/>
                  </a:cubicBezTo>
                  <a:cubicBezTo>
                    <a:pt x="220" y="27869"/>
                    <a:pt x="168" y="28004"/>
                    <a:pt x="86" y="28097"/>
                  </a:cubicBezTo>
                  <a:cubicBezTo>
                    <a:pt x="64" y="28122"/>
                    <a:pt x="84" y="28157"/>
                    <a:pt x="113" y="28157"/>
                  </a:cubicBezTo>
                  <a:cubicBezTo>
                    <a:pt x="119" y="28157"/>
                    <a:pt x="124" y="28156"/>
                    <a:pt x="130" y="28153"/>
                  </a:cubicBezTo>
                  <a:cubicBezTo>
                    <a:pt x="150" y="28142"/>
                    <a:pt x="171" y="28133"/>
                    <a:pt x="192" y="28124"/>
                  </a:cubicBezTo>
                  <a:lnTo>
                    <a:pt x="192" y="28124"/>
                  </a:lnTo>
                  <a:cubicBezTo>
                    <a:pt x="0" y="29790"/>
                    <a:pt x="2112" y="31360"/>
                    <a:pt x="3573" y="32192"/>
                  </a:cubicBezTo>
                  <a:cubicBezTo>
                    <a:pt x="5844" y="33486"/>
                    <a:pt x="8510" y="34112"/>
                    <a:pt x="11126" y="34112"/>
                  </a:cubicBezTo>
                  <a:cubicBezTo>
                    <a:pt x="11458" y="34112"/>
                    <a:pt x="11790" y="34102"/>
                    <a:pt x="12120" y="34082"/>
                  </a:cubicBezTo>
                  <a:cubicBezTo>
                    <a:pt x="14485" y="33937"/>
                    <a:pt x="16771" y="33107"/>
                    <a:pt x="18664" y="31685"/>
                  </a:cubicBezTo>
                  <a:cubicBezTo>
                    <a:pt x="19423" y="31114"/>
                    <a:pt x="20104" y="30414"/>
                    <a:pt x="20427" y="29506"/>
                  </a:cubicBezTo>
                  <a:cubicBezTo>
                    <a:pt x="20617" y="28977"/>
                    <a:pt x="20558" y="28311"/>
                    <a:pt x="20215" y="27879"/>
                  </a:cubicBezTo>
                  <a:cubicBezTo>
                    <a:pt x="19065" y="22344"/>
                    <a:pt x="16628" y="17103"/>
                    <a:pt x="14905" y="11734"/>
                  </a:cubicBezTo>
                  <a:cubicBezTo>
                    <a:pt x="14300" y="9849"/>
                    <a:pt x="13434" y="8048"/>
                    <a:pt x="12742" y="6194"/>
                  </a:cubicBezTo>
                  <a:cubicBezTo>
                    <a:pt x="12122" y="4534"/>
                    <a:pt x="11516" y="2722"/>
                    <a:pt x="11592" y="921"/>
                  </a:cubicBezTo>
                  <a:cubicBezTo>
                    <a:pt x="11597" y="917"/>
                    <a:pt x="11602" y="916"/>
                    <a:pt x="11608" y="912"/>
                  </a:cubicBezTo>
                  <a:cubicBezTo>
                    <a:pt x="11641" y="889"/>
                    <a:pt x="11641" y="855"/>
                    <a:pt x="11625" y="824"/>
                  </a:cubicBezTo>
                  <a:cubicBezTo>
                    <a:pt x="11667" y="779"/>
                    <a:pt x="11697" y="724"/>
                    <a:pt x="11690" y="661"/>
                  </a:cubicBezTo>
                  <a:cubicBezTo>
                    <a:pt x="11684" y="606"/>
                    <a:pt x="11664" y="550"/>
                    <a:pt x="11636" y="501"/>
                  </a:cubicBezTo>
                  <a:cubicBezTo>
                    <a:pt x="11639" y="450"/>
                    <a:pt x="11638" y="399"/>
                    <a:pt x="11631" y="348"/>
                  </a:cubicBezTo>
                  <a:cubicBezTo>
                    <a:pt x="11631" y="346"/>
                    <a:pt x="11631" y="346"/>
                    <a:pt x="11631" y="345"/>
                  </a:cubicBezTo>
                  <a:cubicBezTo>
                    <a:pt x="11631" y="338"/>
                    <a:pt x="11628" y="337"/>
                    <a:pt x="11628" y="332"/>
                  </a:cubicBezTo>
                  <a:cubicBezTo>
                    <a:pt x="11625" y="307"/>
                    <a:pt x="11620" y="284"/>
                    <a:pt x="11613" y="259"/>
                  </a:cubicBezTo>
                  <a:cubicBezTo>
                    <a:pt x="11611" y="253"/>
                    <a:pt x="11606" y="248"/>
                    <a:pt x="11605" y="241"/>
                  </a:cubicBezTo>
                  <a:cubicBezTo>
                    <a:pt x="11579" y="156"/>
                    <a:pt x="11516" y="86"/>
                    <a:pt x="11436" y="48"/>
                  </a:cubicBezTo>
                  <a:cubicBezTo>
                    <a:pt x="11393" y="15"/>
                    <a:pt x="11341" y="0"/>
                    <a:pt x="11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4" name="Google Shape;17504;p29"/>
            <p:cNvSpPr/>
            <p:nvPr/>
          </p:nvSpPr>
          <p:spPr>
            <a:xfrm>
              <a:off x="1682225" y="4246650"/>
              <a:ext cx="11625" cy="38200"/>
            </a:xfrm>
            <a:custGeom>
              <a:avLst/>
              <a:gdLst/>
              <a:ahLst/>
              <a:cxnLst/>
              <a:rect l="l" t="t" r="r" b="b"/>
              <a:pathLst>
                <a:path w="465" h="1528" extrusionOk="0">
                  <a:moveTo>
                    <a:pt x="232" y="0"/>
                  </a:moveTo>
                  <a:cubicBezTo>
                    <a:pt x="212" y="0"/>
                    <a:pt x="192" y="12"/>
                    <a:pt x="186" y="36"/>
                  </a:cubicBezTo>
                  <a:cubicBezTo>
                    <a:pt x="0" y="502"/>
                    <a:pt x="33" y="1020"/>
                    <a:pt x="181" y="1491"/>
                  </a:cubicBezTo>
                  <a:cubicBezTo>
                    <a:pt x="189" y="1516"/>
                    <a:pt x="211" y="1528"/>
                    <a:pt x="232" y="1528"/>
                  </a:cubicBezTo>
                  <a:cubicBezTo>
                    <a:pt x="254" y="1528"/>
                    <a:pt x="276" y="1516"/>
                    <a:pt x="284" y="1491"/>
                  </a:cubicBezTo>
                  <a:cubicBezTo>
                    <a:pt x="432" y="1020"/>
                    <a:pt x="464" y="502"/>
                    <a:pt x="279" y="36"/>
                  </a:cubicBezTo>
                  <a:cubicBezTo>
                    <a:pt x="272" y="12"/>
                    <a:pt x="252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5" name="Google Shape;17505;p29"/>
            <p:cNvSpPr/>
            <p:nvPr/>
          </p:nvSpPr>
          <p:spPr>
            <a:xfrm>
              <a:off x="1683900" y="4077375"/>
              <a:ext cx="7975" cy="28750"/>
            </a:xfrm>
            <a:custGeom>
              <a:avLst/>
              <a:gdLst/>
              <a:ahLst/>
              <a:cxnLst/>
              <a:rect l="l" t="t" r="r" b="b"/>
              <a:pathLst>
                <a:path w="319" h="1150" extrusionOk="0">
                  <a:moveTo>
                    <a:pt x="165" y="0"/>
                  </a:moveTo>
                  <a:cubicBezTo>
                    <a:pt x="137" y="0"/>
                    <a:pt x="109" y="19"/>
                    <a:pt x="109" y="57"/>
                  </a:cubicBezTo>
                  <a:cubicBezTo>
                    <a:pt x="96" y="237"/>
                    <a:pt x="41" y="403"/>
                    <a:pt x="20" y="582"/>
                  </a:cubicBezTo>
                  <a:cubicBezTo>
                    <a:pt x="0" y="746"/>
                    <a:pt x="96" y="954"/>
                    <a:pt x="120" y="1116"/>
                  </a:cubicBezTo>
                  <a:cubicBezTo>
                    <a:pt x="124" y="1139"/>
                    <a:pt x="145" y="1150"/>
                    <a:pt x="165" y="1150"/>
                  </a:cubicBezTo>
                  <a:cubicBezTo>
                    <a:pt x="186" y="1150"/>
                    <a:pt x="206" y="1139"/>
                    <a:pt x="210" y="1116"/>
                  </a:cubicBezTo>
                  <a:cubicBezTo>
                    <a:pt x="238" y="939"/>
                    <a:pt x="302" y="760"/>
                    <a:pt x="310" y="582"/>
                  </a:cubicBezTo>
                  <a:cubicBezTo>
                    <a:pt x="319" y="409"/>
                    <a:pt x="235" y="229"/>
                    <a:pt x="222" y="57"/>
                  </a:cubicBezTo>
                  <a:cubicBezTo>
                    <a:pt x="222" y="19"/>
                    <a:pt x="194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6" name="Google Shape;17506;p29"/>
            <p:cNvSpPr/>
            <p:nvPr/>
          </p:nvSpPr>
          <p:spPr>
            <a:xfrm>
              <a:off x="1628325" y="4411725"/>
              <a:ext cx="30050" cy="28950"/>
            </a:xfrm>
            <a:custGeom>
              <a:avLst/>
              <a:gdLst/>
              <a:ahLst/>
              <a:cxnLst/>
              <a:rect l="l" t="t" r="r" b="b"/>
              <a:pathLst>
                <a:path w="1202" h="1158" extrusionOk="0">
                  <a:moveTo>
                    <a:pt x="578" y="0"/>
                  </a:moveTo>
                  <a:cubicBezTo>
                    <a:pt x="571" y="0"/>
                    <a:pt x="564" y="1"/>
                    <a:pt x="557" y="3"/>
                  </a:cubicBezTo>
                  <a:cubicBezTo>
                    <a:pt x="289" y="87"/>
                    <a:pt x="1" y="498"/>
                    <a:pt x="101" y="787"/>
                  </a:cubicBezTo>
                  <a:cubicBezTo>
                    <a:pt x="106" y="803"/>
                    <a:pt x="120" y="811"/>
                    <a:pt x="134" y="811"/>
                  </a:cubicBezTo>
                  <a:cubicBezTo>
                    <a:pt x="145" y="811"/>
                    <a:pt x="156" y="806"/>
                    <a:pt x="163" y="795"/>
                  </a:cubicBezTo>
                  <a:cubicBezTo>
                    <a:pt x="302" y="600"/>
                    <a:pt x="284" y="318"/>
                    <a:pt x="508" y="196"/>
                  </a:cubicBezTo>
                  <a:lnTo>
                    <a:pt x="508" y="196"/>
                  </a:lnTo>
                  <a:cubicBezTo>
                    <a:pt x="503" y="257"/>
                    <a:pt x="508" y="318"/>
                    <a:pt x="521" y="379"/>
                  </a:cubicBezTo>
                  <a:cubicBezTo>
                    <a:pt x="537" y="607"/>
                    <a:pt x="544" y="835"/>
                    <a:pt x="545" y="1064"/>
                  </a:cubicBezTo>
                  <a:cubicBezTo>
                    <a:pt x="545" y="1127"/>
                    <a:pt x="594" y="1158"/>
                    <a:pt x="642" y="1158"/>
                  </a:cubicBezTo>
                  <a:cubicBezTo>
                    <a:pt x="690" y="1158"/>
                    <a:pt x="739" y="1127"/>
                    <a:pt x="739" y="1064"/>
                  </a:cubicBezTo>
                  <a:cubicBezTo>
                    <a:pt x="739" y="931"/>
                    <a:pt x="739" y="800"/>
                    <a:pt x="737" y="669"/>
                  </a:cubicBezTo>
                  <a:lnTo>
                    <a:pt x="737" y="641"/>
                  </a:lnTo>
                  <a:cubicBezTo>
                    <a:pt x="778" y="654"/>
                    <a:pt x="818" y="661"/>
                    <a:pt x="855" y="661"/>
                  </a:cubicBezTo>
                  <a:cubicBezTo>
                    <a:pt x="1006" y="661"/>
                    <a:pt x="1127" y="559"/>
                    <a:pt x="1190" y="408"/>
                  </a:cubicBezTo>
                  <a:cubicBezTo>
                    <a:pt x="1202" y="382"/>
                    <a:pt x="1175" y="356"/>
                    <a:pt x="1149" y="356"/>
                  </a:cubicBezTo>
                  <a:cubicBezTo>
                    <a:pt x="1146" y="356"/>
                    <a:pt x="1142" y="356"/>
                    <a:pt x="1139" y="357"/>
                  </a:cubicBezTo>
                  <a:cubicBezTo>
                    <a:pt x="1066" y="377"/>
                    <a:pt x="991" y="387"/>
                    <a:pt x="917" y="387"/>
                  </a:cubicBezTo>
                  <a:cubicBezTo>
                    <a:pt x="906" y="387"/>
                    <a:pt x="896" y="387"/>
                    <a:pt x="885" y="387"/>
                  </a:cubicBezTo>
                  <a:cubicBezTo>
                    <a:pt x="785" y="387"/>
                    <a:pt x="736" y="354"/>
                    <a:pt x="719" y="287"/>
                  </a:cubicBezTo>
                  <a:cubicBezTo>
                    <a:pt x="716" y="251"/>
                    <a:pt x="716" y="213"/>
                    <a:pt x="713" y="175"/>
                  </a:cubicBezTo>
                  <a:cubicBezTo>
                    <a:pt x="711" y="144"/>
                    <a:pt x="693" y="114"/>
                    <a:pt x="665" y="98"/>
                  </a:cubicBezTo>
                  <a:cubicBezTo>
                    <a:pt x="662" y="85"/>
                    <a:pt x="660" y="72"/>
                    <a:pt x="657" y="59"/>
                  </a:cubicBezTo>
                  <a:cubicBezTo>
                    <a:pt x="646" y="23"/>
                    <a:pt x="613" y="0"/>
                    <a:pt x="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7" name="Google Shape;17507;p29"/>
            <p:cNvSpPr/>
            <p:nvPr/>
          </p:nvSpPr>
          <p:spPr>
            <a:xfrm>
              <a:off x="1665200" y="4444950"/>
              <a:ext cx="293525" cy="138625"/>
            </a:xfrm>
            <a:custGeom>
              <a:avLst/>
              <a:gdLst/>
              <a:ahLst/>
              <a:cxnLst/>
              <a:rect l="l" t="t" r="r" b="b"/>
              <a:pathLst>
                <a:path w="11741" h="5545" extrusionOk="0">
                  <a:moveTo>
                    <a:pt x="11532" y="0"/>
                  </a:moveTo>
                  <a:cubicBezTo>
                    <a:pt x="11527" y="0"/>
                    <a:pt x="11521" y="1"/>
                    <a:pt x="11516" y="1"/>
                  </a:cubicBezTo>
                  <a:cubicBezTo>
                    <a:pt x="11460" y="8"/>
                    <a:pt x="11405" y="19"/>
                    <a:pt x="11350" y="35"/>
                  </a:cubicBezTo>
                  <a:cubicBezTo>
                    <a:pt x="11309" y="47"/>
                    <a:pt x="11277" y="76"/>
                    <a:pt x="11262" y="116"/>
                  </a:cubicBezTo>
                  <a:cubicBezTo>
                    <a:pt x="10652" y="454"/>
                    <a:pt x="9973" y="887"/>
                    <a:pt x="9653" y="1500"/>
                  </a:cubicBezTo>
                  <a:cubicBezTo>
                    <a:pt x="9642" y="1519"/>
                    <a:pt x="9657" y="1540"/>
                    <a:pt x="9676" y="1540"/>
                  </a:cubicBezTo>
                  <a:cubicBezTo>
                    <a:pt x="9680" y="1540"/>
                    <a:pt x="9684" y="1539"/>
                    <a:pt x="9689" y="1536"/>
                  </a:cubicBezTo>
                  <a:cubicBezTo>
                    <a:pt x="10138" y="1317"/>
                    <a:pt x="10573" y="1033"/>
                    <a:pt x="10998" y="746"/>
                  </a:cubicBezTo>
                  <a:lnTo>
                    <a:pt x="10998" y="746"/>
                  </a:lnTo>
                  <a:cubicBezTo>
                    <a:pt x="10952" y="867"/>
                    <a:pt x="10898" y="984"/>
                    <a:pt x="10839" y="1098"/>
                  </a:cubicBezTo>
                  <a:cubicBezTo>
                    <a:pt x="10576" y="1581"/>
                    <a:pt x="10183" y="1983"/>
                    <a:pt x="9790" y="2358"/>
                  </a:cubicBezTo>
                  <a:cubicBezTo>
                    <a:pt x="9056" y="3062"/>
                    <a:pt x="8165" y="3603"/>
                    <a:pt x="7271" y="4076"/>
                  </a:cubicBezTo>
                  <a:cubicBezTo>
                    <a:pt x="5117" y="5215"/>
                    <a:pt x="2826" y="5370"/>
                    <a:pt x="451" y="5370"/>
                  </a:cubicBezTo>
                  <a:cubicBezTo>
                    <a:pt x="309" y="5370"/>
                    <a:pt x="167" y="5369"/>
                    <a:pt x="25" y="5368"/>
                  </a:cubicBezTo>
                  <a:cubicBezTo>
                    <a:pt x="0" y="5368"/>
                    <a:pt x="2" y="5401"/>
                    <a:pt x="25" y="5405"/>
                  </a:cubicBezTo>
                  <a:cubicBezTo>
                    <a:pt x="794" y="5492"/>
                    <a:pt x="1546" y="5544"/>
                    <a:pt x="2284" y="5544"/>
                  </a:cubicBezTo>
                  <a:cubicBezTo>
                    <a:pt x="4151" y="5544"/>
                    <a:pt x="5929" y="5212"/>
                    <a:pt x="7684" y="4289"/>
                  </a:cubicBezTo>
                  <a:cubicBezTo>
                    <a:pt x="8688" y="3759"/>
                    <a:pt x="9628" y="3092"/>
                    <a:pt x="10424" y="2280"/>
                  </a:cubicBezTo>
                  <a:cubicBezTo>
                    <a:pt x="10729" y="1968"/>
                    <a:pt x="11096" y="1535"/>
                    <a:pt x="11318" y="1074"/>
                  </a:cubicBezTo>
                  <a:cubicBezTo>
                    <a:pt x="11378" y="1385"/>
                    <a:pt x="11474" y="1691"/>
                    <a:pt x="11601" y="1981"/>
                  </a:cubicBezTo>
                  <a:cubicBezTo>
                    <a:pt x="11609" y="1999"/>
                    <a:pt x="11624" y="2006"/>
                    <a:pt x="11640" y="2006"/>
                  </a:cubicBezTo>
                  <a:cubicBezTo>
                    <a:pt x="11666" y="2006"/>
                    <a:pt x="11693" y="1985"/>
                    <a:pt x="11693" y="1956"/>
                  </a:cubicBezTo>
                  <a:cubicBezTo>
                    <a:pt x="11685" y="1684"/>
                    <a:pt x="11697" y="1412"/>
                    <a:pt x="11664" y="1138"/>
                  </a:cubicBezTo>
                  <a:cubicBezTo>
                    <a:pt x="11633" y="884"/>
                    <a:pt x="11582" y="626"/>
                    <a:pt x="11556" y="370"/>
                  </a:cubicBezTo>
                  <a:lnTo>
                    <a:pt x="11608" y="336"/>
                  </a:lnTo>
                  <a:cubicBezTo>
                    <a:pt x="11740" y="246"/>
                    <a:pt x="11710" y="0"/>
                    <a:pt x="11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8" name="Google Shape;17508;p29"/>
            <p:cNvSpPr/>
            <p:nvPr/>
          </p:nvSpPr>
          <p:spPr>
            <a:xfrm>
              <a:off x="1884600" y="4565050"/>
              <a:ext cx="49425" cy="42275"/>
            </a:xfrm>
            <a:custGeom>
              <a:avLst/>
              <a:gdLst/>
              <a:ahLst/>
              <a:cxnLst/>
              <a:rect l="l" t="t" r="r" b="b"/>
              <a:pathLst>
                <a:path w="1977" h="1691" extrusionOk="0">
                  <a:moveTo>
                    <a:pt x="912" y="1"/>
                  </a:moveTo>
                  <a:cubicBezTo>
                    <a:pt x="717" y="1"/>
                    <a:pt x="536" y="87"/>
                    <a:pt x="375" y="276"/>
                  </a:cubicBezTo>
                  <a:cubicBezTo>
                    <a:pt x="137" y="555"/>
                    <a:pt x="1" y="998"/>
                    <a:pt x="111" y="1352"/>
                  </a:cubicBezTo>
                  <a:cubicBezTo>
                    <a:pt x="115" y="1365"/>
                    <a:pt x="126" y="1372"/>
                    <a:pt x="138" y="1372"/>
                  </a:cubicBezTo>
                  <a:cubicBezTo>
                    <a:pt x="149" y="1372"/>
                    <a:pt x="161" y="1365"/>
                    <a:pt x="165" y="1352"/>
                  </a:cubicBezTo>
                  <a:cubicBezTo>
                    <a:pt x="224" y="1191"/>
                    <a:pt x="301" y="943"/>
                    <a:pt x="409" y="725"/>
                  </a:cubicBezTo>
                  <a:lnTo>
                    <a:pt x="409" y="725"/>
                  </a:lnTo>
                  <a:cubicBezTo>
                    <a:pt x="404" y="776"/>
                    <a:pt x="403" y="829"/>
                    <a:pt x="404" y="879"/>
                  </a:cubicBezTo>
                  <a:cubicBezTo>
                    <a:pt x="422" y="1176"/>
                    <a:pt x="537" y="1440"/>
                    <a:pt x="803" y="1591"/>
                  </a:cubicBezTo>
                  <a:cubicBezTo>
                    <a:pt x="928" y="1662"/>
                    <a:pt x="1051" y="1691"/>
                    <a:pt x="1171" y="1691"/>
                  </a:cubicBezTo>
                  <a:cubicBezTo>
                    <a:pt x="1442" y="1691"/>
                    <a:pt x="1700" y="1543"/>
                    <a:pt x="1938" y="1383"/>
                  </a:cubicBezTo>
                  <a:cubicBezTo>
                    <a:pt x="1976" y="1357"/>
                    <a:pt x="1956" y="1300"/>
                    <a:pt x="1914" y="1300"/>
                  </a:cubicBezTo>
                  <a:cubicBezTo>
                    <a:pt x="1910" y="1300"/>
                    <a:pt x="1907" y="1300"/>
                    <a:pt x="1904" y="1301"/>
                  </a:cubicBezTo>
                  <a:cubicBezTo>
                    <a:pt x="1795" y="1319"/>
                    <a:pt x="1657" y="1334"/>
                    <a:pt x="1515" y="1334"/>
                  </a:cubicBezTo>
                  <a:cubicBezTo>
                    <a:pt x="1147" y="1334"/>
                    <a:pt x="747" y="1235"/>
                    <a:pt x="721" y="838"/>
                  </a:cubicBezTo>
                  <a:cubicBezTo>
                    <a:pt x="709" y="679"/>
                    <a:pt x="755" y="507"/>
                    <a:pt x="870" y="394"/>
                  </a:cubicBezTo>
                  <a:cubicBezTo>
                    <a:pt x="905" y="360"/>
                    <a:pt x="942" y="348"/>
                    <a:pt x="981" y="348"/>
                  </a:cubicBezTo>
                  <a:cubicBezTo>
                    <a:pt x="1074" y="348"/>
                    <a:pt x="1175" y="417"/>
                    <a:pt x="1269" y="417"/>
                  </a:cubicBezTo>
                  <a:cubicBezTo>
                    <a:pt x="1273" y="417"/>
                    <a:pt x="1277" y="417"/>
                    <a:pt x="1280" y="417"/>
                  </a:cubicBezTo>
                  <a:cubicBezTo>
                    <a:pt x="1425" y="407"/>
                    <a:pt x="1493" y="213"/>
                    <a:pt x="1357" y="135"/>
                  </a:cubicBezTo>
                  <a:cubicBezTo>
                    <a:pt x="1204" y="47"/>
                    <a:pt x="1054" y="1"/>
                    <a:pt x="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09" name="Google Shape;17509;p29"/>
            <p:cNvSpPr/>
            <p:nvPr/>
          </p:nvSpPr>
          <p:spPr>
            <a:xfrm>
              <a:off x="1673975" y="3500700"/>
              <a:ext cx="68150" cy="94475"/>
            </a:xfrm>
            <a:custGeom>
              <a:avLst/>
              <a:gdLst/>
              <a:ahLst/>
              <a:cxnLst/>
              <a:rect l="l" t="t" r="r" b="b"/>
              <a:pathLst>
                <a:path w="2726" h="3779" extrusionOk="0">
                  <a:moveTo>
                    <a:pt x="1351" y="642"/>
                  </a:moveTo>
                  <a:cubicBezTo>
                    <a:pt x="1452" y="988"/>
                    <a:pt x="1560" y="1332"/>
                    <a:pt x="1667" y="1678"/>
                  </a:cubicBezTo>
                  <a:cubicBezTo>
                    <a:pt x="1478" y="1648"/>
                    <a:pt x="1290" y="1633"/>
                    <a:pt x="1100" y="1633"/>
                  </a:cubicBezTo>
                  <a:cubicBezTo>
                    <a:pt x="1053" y="1633"/>
                    <a:pt x="1005" y="1634"/>
                    <a:pt x="957" y="1636"/>
                  </a:cubicBezTo>
                  <a:cubicBezTo>
                    <a:pt x="1078" y="1300"/>
                    <a:pt x="1203" y="967"/>
                    <a:pt x="1351" y="642"/>
                  </a:cubicBezTo>
                  <a:close/>
                  <a:moveTo>
                    <a:pt x="1380" y="1"/>
                  </a:moveTo>
                  <a:cubicBezTo>
                    <a:pt x="1324" y="1"/>
                    <a:pt x="1270" y="27"/>
                    <a:pt x="1241" y="84"/>
                  </a:cubicBezTo>
                  <a:cubicBezTo>
                    <a:pt x="988" y="581"/>
                    <a:pt x="717" y="1129"/>
                    <a:pt x="493" y="1692"/>
                  </a:cubicBezTo>
                  <a:cubicBezTo>
                    <a:pt x="352" y="1719"/>
                    <a:pt x="212" y="1761"/>
                    <a:pt x="78" y="1816"/>
                  </a:cubicBezTo>
                  <a:cubicBezTo>
                    <a:pt x="12" y="1846"/>
                    <a:pt x="37" y="1944"/>
                    <a:pt x="97" y="1961"/>
                  </a:cubicBezTo>
                  <a:cubicBezTo>
                    <a:pt x="186" y="1985"/>
                    <a:pt x="278" y="2005"/>
                    <a:pt x="370" y="2018"/>
                  </a:cubicBezTo>
                  <a:cubicBezTo>
                    <a:pt x="166" y="2586"/>
                    <a:pt x="20" y="3165"/>
                    <a:pt x="0" y="3726"/>
                  </a:cubicBezTo>
                  <a:cubicBezTo>
                    <a:pt x="1" y="3758"/>
                    <a:pt x="29" y="3778"/>
                    <a:pt x="56" y="3778"/>
                  </a:cubicBezTo>
                  <a:cubicBezTo>
                    <a:pt x="73" y="3778"/>
                    <a:pt x="90" y="3771"/>
                    <a:pt x="101" y="3754"/>
                  </a:cubicBezTo>
                  <a:cubicBezTo>
                    <a:pt x="389" y="3214"/>
                    <a:pt x="599" y="2636"/>
                    <a:pt x="806" y="2056"/>
                  </a:cubicBezTo>
                  <a:cubicBezTo>
                    <a:pt x="939" y="2061"/>
                    <a:pt x="1072" y="2066"/>
                    <a:pt x="1205" y="2074"/>
                  </a:cubicBezTo>
                  <a:cubicBezTo>
                    <a:pt x="1405" y="2085"/>
                    <a:pt x="1600" y="2094"/>
                    <a:pt x="1793" y="2097"/>
                  </a:cubicBezTo>
                  <a:cubicBezTo>
                    <a:pt x="1810" y="2149"/>
                    <a:pt x="1825" y="2202"/>
                    <a:pt x="1841" y="2254"/>
                  </a:cubicBezTo>
                  <a:cubicBezTo>
                    <a:pt x="1944" y="2602"/>
                    <a:pt x="1931" y="3330"/>
                    <a:pt x="2231" y="3550"/>
                  </a:cubicBezTo>
                  <a:cubicBezTo>
                    <a:pt x="2243" y="3559"/>
                    <a:pt x="2257" y="3563"/>
                    <a:pt x="2272" y="3563"/>
                  </a:cubicBezTo>
                  <a:cubicBezTo>
                    <a:pt x="2297" y="3563"/>
                    <a:pt x="2323" y="3551"/>
                    <a:pt x="2340" y="3535"/>
                  </a:cubicBezTo>
                  <a:cubicBezTo>
                    <a:pt x="2622" y="3291"/>
                    <a:pt x="2323" y="2636"/>
                    <a:pt x="2243" y="2346"/>
                  </a:cubicBezTo>
                  <a:cubicBezTo>
                    <a:pt x="2220" y="2262"/>
                    <a:pt x="2192" y="2179"/>
                    <a:pt x="2167" y="2095"/>
                  </a:cubicBezTo>
                  <a:cubicBezTo>
                    <a:pt x="2328" y="2090"/>
                    <a:pt x="2491" y="2082"/>
                    <a:pt x="2658" y="2064"/>
                  </a:cubicBezTo>
                  <a:cubicBezTo>
                    <a:pt x="2715" y="2059"/>
                    <a:pt x="2725" y="1980"/>
                    <a:pt x="2673" y="1961"/>
                  </a:cubicBezTo>
                  <a:cubicBezTo>
                    <a:pt x="2476" y="1879"/>
                    <a:pt x="2274" y="1811"/>
                    <a:pt x="2067" y="1759"/>
                  </a:cubicBezTo>
                  <a:cubicBezTo>
                    <a:pt x="1895" y="1214"/>
                    <a:pt x="1708" y="675"/>
                    <a:pt x="1552" y="125"/>
                  </a:cubicBezTo>
                  <a:cubicBezTo>
                    <a:pt x="1531" y="47"/>
                    <a:pt x="1454" y="1"/>
                    <a:pt x="1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0" name="Google Shape;17510;p29"/>
            <p:cNvSpPr/>
            <p:nvPr/>
          </p:nvSpPr>
          <p:spPr>
            <a:xfrm>
              <a:off x="1769025" y="4392850"/>
              <a:ext cx="32025" cy="32400"/>
            </a:xfrm>
            <a:custGeom>
              <a:avLst/>
              <a:gdLst/>
              <a:ahLst/>
              <a:cxnLst/>
              <a:rect l="l" t="t" r="r" b="b"/>
              <a:pathLst>
                <a:path w="1281" h="1296" extrusionOk="0">
                  <a:moveTo>
                    <a:pt x="508" y="1"/>
                  </a:moveTo>
                  <a:cubicBezTo>
                    <a:pt x="480" y="1"/>
                    <a:pt x="452" y="11"/>
                    <a:pt x="432" y="31"/>
                  </a:cubicBezTo>
                  <a:cubicBezTo>
                    <a:pt x="236" y="236"/>
                    <a:pt x="1" y="502"/>
                    <a:pt x="19" y="804"/>
                  </a:cubicBezTo>
                  <a:cubicBezTo>
                    <a:pt x="20" y="830"/>
                    <a:pt x="41" y="846"/>
                    <a:pt x="63" y="846"/>
                  </a:cubicBezTo>
                  <a:cubicBezTo>
                    <a:pt x="77" y="846"/>
                    <a:pt x="90" y="839"/>
                    <a:pt x="99" y="825"/>
                  </a:cubicBezTo>
                  <a:cubicBezTo>
                    <a:pt x="216" y="664"/>
                    <a:pt x="316" y="500"/>
                    <a:pt x="436" y="348"/>
                  </a:cubicBezTo>
                  <a:cubicBezTo>
                    <a:pt x="450" y="441"/>
                    <a:pt x="465" y="533"/>
                    <a:pt x="477" y="628"/>
                  </a:cubicBezTo>
                  <a:cubicBezTo>
                    <a:pt x="467" y="825"/>
                    <a:pt x="483" y="1022"/>
                    <a:pt x="524" y="1214"/>
                  </a:cubicBezTo>
                  <a:cubicBezTo>
                    <a:pt x="537" y="1270"/>
                    <a:pt x="583" y="1295"/>
                    <a:pt x="629" y="1295"/>
                  </a:cubicBezTo>
                  <a:cubicBezTo>
                    <a:pt x="688" y="1295"/>
                    <a:pt x="748" y="1255"/>
                    <a:pt x="747" y="1184"/>
                  </a:cubicBezTo>
                  <a:cubicBezTo>
                    <a:pt x="742" y="1007"/>
                    <a:pt x="728" y="830"/>
                    <a:pt x="701" y="656"/>
                  </a:cubicBezTo>
                  <a:cubicBezTo>
                    <a:pt x="703" y="614"/>
                    <a:pt x="706" y="571"/>
                    <a:pt x="710" y="528"/>
                  </a:cubicBezTo>
                  <a:cubicBezTo>
                    <a:pt x="749" y="561"/>
                    <a:pt x="800" y="579"/>
                    <a:pt x="852" y="579"/>
                  </a:cubicBezTo>
                  <a:cubicBezTo>
                    <a:pt x="854" y="579"/>
                    <a:pt x="857" y="579"/>
                    <a:pt x="859" y="579"/>
                  </a:cubicBezTo>
                  <a:cubicBezTo>
                    <a:pt x="925" y="574"/>
                    <a:pt x="992" y="568"/>
                    <a:pt x="1052" y="535"/>
                  </a:cubicBezTo>
                  <a:cubicBezTo>
                    <a:pt x="1116" y="502"/>
                    <a:pt x="1154" y="441"/>
                    <a:pt x="1220" y="415"/>
                  </a:cubicBezTo>
                  <a:cubicBezTo>
                    <a:pt x="1272" y="395"/>
                    <a:pt x="1280" y="320"/>
                    <a:pt x="1220" y="303"/>
                  </a:cubicBezTo>
                  <a:cubicBezTo>
                    <a:pt x="1136" y="279"/>
                    <a:pt x="1067" y="243"/>
                    <a:pt x="979" y="243"/>
                  </a:cubicBezTo>
                  <a:cubicBezTo>
                    <a:pt x="978" y="243"/>
                    <a:pt x="976" y="243"/>
                    <a:pt x="974" y="243"/>
                  </a:cubicBezTo>
                  <a:cubicBezTo>
                    <a:pt x="949" y="243"/>
                    <a:pt x="928" y="244"/>
                    <a:pt x="908" y="244"/>
                  </a:cubicBezTo>
                  <a:cubicBezTo>
                    <a:pt x="832" y="244"/>
                    <a:pt x="789" y="232"/>
                    <a:pt x="715" y="151"/>
                  </a:cubicBezTo>
                  <a:cubicBezTo>
                    <a:pt x="693" y="131"/>
                    <a:pt x="665" y="120"/>
                    <a:pt x="636" y="120"/>
                  </a:cubicBezTo>
                  <a:cubicBezTo>
                    <a:pt x="630" y="120"/>
                    <a:pt x="623" y="120"/>
                    <a:pt x="616" y="121"/>
                  </a:cubicBezTo>
                  <a:cubicBezTo>
                    <a:pt x="614" y="107"/>
                    <a:pt x="611" y="92"/>
                    <a:pt x="608" y="77"/>
                  </a:cubicBezTo>
                  <a:cubicBezTo>
                    <a:pt x="600" y="27"/>
                    <a:pt x="554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1" name="Google Shape;17511;p29"/>
            <p:cNvSpPr/>
            <p:nvPr/>
          </p:nvSpPr>
          <p:spPr>
            <a:xfrm>
              <a:off x="2021300" y="4068975"/>
              <a:ext cx="81750" cy="92825"/>
            </a:xfrm>
            <a:custGeom>
              <a:avLst/>
              <a:gdLst/>
              <a:ahLst/>
              <a:cxnLst/>
              <a:rect l="l" t="t" r="r" b="b"/>
              <a:pathLst>
                <a:path w="3270" h="3713" extrusionOk="0">
                  <a:moveTo>
                    <a:pt x="864" y="1"/>
                  </a:moveTo>
                  <a:cubicBezTo>
                    <a:pt x="414" y="1"/>
                    <a:pt x="93" y="1170"/>
                    <a:pt x="8" y="1451"/>
                  </a:cubicBezTo>
                  <a:cubicBezTo>
                    <a:pt x="0" y="1481"/>
                    <a:pt x="29" y="1511"/>
                    <a:pt x="57" y="1511"/>
                  </a:cubicBezTo>
                  <a:cubicBezTo>
                    <a:pt x="67" y="1511"/>
                    <a:pt x="77" y="1506"/>
                    <a:pt x="85" y="1497"/>
                  </a:cubicBezTo>
                  <a:cubicBezTo>
                    <a:pt x="305" y="1215"/>
                    <a:pt x="909" y="675"/>
                    <a:pt x="745" y="360"/>
                  </a:cubicBezTo>
                  <a:lnTo>
                    <a:pt x="745" y="360"/>
                  </a:lnTo>
                  <a:cubicBezTo>
                    <a:pt x="847" y="555"/>
                    <a:pt x="932" y="757"/>
                    <a:pt x="1022" y="955"/>
                  </a:cubicBezTo>
                  <a:cubicBezTo>
                    <a:pt x="1158" y="1251"/>
                    <a:pt x="1298" y="1544"/>
                    <a:pt x="1447" y="1835"/>
                  </a:cubicBezTo>
                  <a:cubicBezTo>
                    <a:pt x="1111" y="2399"/>
                    <a:pt x="837" y="2998"/>
                    <a:pt x="753" y="3654"/>
                  </a:cubicBezTo>
                  <a:cubicBezTo>
                    <a:pt x="747" y="3694"/>
                    <a:pt x="777" y="3712"/>
                    <a:pt x="809" y="3712"/>
                  </a:cubicBezTo>
                  <a:cubicBezTo>
                    <a:pt x="832" y="3712"/>
                    <a:pt x="856" y="3703"/>
                    <a:pt x="870" y="3685"/>
                  </a:cubicBezTo>
                  <a:cubicBezTo>
                    <a:pt x="1193" y="3240"/>
                    <a:pt x="1434" y="2750"/>
                    <a:pt x="1690" y="2268"/>
                  </a:cubicBezTo>
                  <a:cubicBezTo>
                    <a:pt x="1762" y="2397"/>
                    <a:pt x="1831" y="2532"/>
                    <a:pt x="1910" y="2660"/>
                  </a:cubicBezTo>
                  <a:cubicBezTo>
                    <a:pt x="2077" y="2931"/>
                    <a:pt x="2362" y="3430"/>
                    <a:pt x="2740" y="3430"/>
                  </a:cubicBezTo>
                  <a:cubicBezTo>
                    <a:pt x="2754" y="3430"/>
                    <a:pt x="2769" y="3429"/>
                    <a:pt x="2784" y="3427"/>
                  </a:cubicBezTo>
                  <a:cubicBezTo>
                    <a:pt x="3266" y="3380"/>
                    <a:pt x="3270" y="2789"/>
                    <a:pt x="3069" y="2474"/>
                  </a:cubicBezTo>
                  <a:cubicBezTo>
                    <a:pt x="3055" y="2453"/>
                    <a:pt x="3027" y="2438"/>
                    <a:pt x="3001" y="2438"/>
                  </a:cubicBezTo>
                  <a:cubicBezTo>
                    <a:pt x="2984" y="2438"/>
                    <a:pt x="2967" y="2445"/>
                    <a:pt x="2955" y="2460"/>
                  </a:cubicBezTo>
                  <a:cubicBezTo>
                    <a:pt x="2851" y="2586"/>
                    <a:pt x="2784" y="2712"/>
                    <a:pt x="2712" y="2847"/>
                  </a:cubicBezTo>
                  <a:cubicBezTo>
                    <a:pt x="2709" y="2843"/>
                    <a:pt x="2707" y="2842"/>
                    <a:pt x="2702" y="2839"/>
                  </a:cubicBezTo>
                  <a:cubicBezTo>
                    <a:pt x="2607" y="2757"/>
                    <a:pt x="2530" y="2652"/>
                    <a:pt x="2454" y="2550"/>
                  </a:cubicBezTo>
                  <a:cubicBezTo>
                    <a:pt x="2275" y="2300"/>
                    <a:pt x="2113" y="2040"/>
                    <a:pt x="1967" y="1769"/>
                  </a:cubicBezTo>
                  <a:cubicBezTo>
                    <a:pt x="2287" y="1229"/>
                    <a:pt x="2718" y="727"/>
                    <a:pt x="2948" y="140"/>
                  </a:cubicBezTo>
                  <a:cubicBezTo>
                    <a:pt x="2958" y="114"/>
                    <a:pt x="2934" y="93"/>
                    <a:pt x="2909" y="93"/>
                  </a:cubicBezTo>
                  <a:cubicBezTo>
                    <a:pt x="2903" y="93"/>
                    <a:pt x="2896" y="94"/>
                    <a:pt x="2891" y="97"/>
                  </a:cubicBezTo>
                  <a:cubicBezTo>
                    <a:pt x="2394" y="373"/>
                    <a:pt x="2052" y="877"/>
                    <a:pt x="1747" y="1356"/>
                  </a:cubicBezTo>
                  <a:lnTo>
                    <a:pt x="1595" y="1060"/>
                  </a:lnTo>
                  <a:cubicBezTo>
                    <a:pt x="1463" y="806"/>
                    <a:pt x="1278" y="199"/>
                    <a:pt x="1016" y="45"/>
                  </a:cubicBezTo>
                  <a:cubicBezTo>
                    <a:pt x="964" y="14"/>
                    <a:pt x="913" y="1"/>
                    <a:pt x="8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2" name="Google Shape;17512;p29"/>
            <p:cNvSpPr/>
            <p:nvPr/>
          </p:nvSpPr>
          <p:spPr>
            <a:xfrm>
              <a:off x="2159175" y="4080250"/>
              <a:ext cx="94425" cy="14850"/>
            </a:xfrm>
            <a:custGeom>
              <a:avLst/>
              <a:gdLst/>
              <a:ahLst/>
              <a:cxnLst/>
              <a:rect l="l" t="t" r="r" b="b"/>
              <a:pathLst>
                <a:path w="3777" h="594" extrusionOk="0">
                  <a:moveTo>
                    <a:pt x="2840" y="1"/>
                  </a:moveTo>
                  <a:cubicBezTo>
                    <a:pt x="2604" y="1"/>
                    <a:pt x="2363" y="31"/>
                    <a:pt x="2143" y="48"/>
                  </a:cubicBezTo>
                  <a:cubicBezTo>
                    <a:pt x="1477" y="101"/>
                    <a:pt x="689" y="112"/>
                    <a:pt x="49" y="299"/>
                  </a:cubicBezTo>
                  <a:cubicBezTo>
                    <a:pt x="8" y="311"/>
                    <a:pt x="0" y="367"/>
                    <a:pt x="38" y="388"/>
                  </a:cubicBezTo>
                  <a:cubicBezTo>
                    <a:pt x="280" y="550"/>
                    <a:pt x="580" y="593"/>
                    <a:pt x="885" y="593"/>
                  </a:cubicBezTo>
                  <a:cubicBezTo>
                    <a:pt x="1160" y="593"/>
                    <a:pt x="1440" y="559"/>
                    <a:pt x="1687" y="545"/>
                  </a:cubicBezTo>
                  <a:cubicBezTo>
                    <a:pt x="1773" y="541"/>
                    <a:pt x="1863" y="539"/>
                    <a:pt x="1956" y="539"/>
                  </a:cubicBezTo>
                  <a:cubicBezTo>
                    <a:pt x="2194" y="539"/>
                    <a:pt x="2448" y="550"/>
                    <a:pt x="2700" y="550"/>
                  </a:cubicBezTo>
                  <a:cubicBezTo>
                    <a:pt x="3056" y="550"/>
                    <a:pt x="3407" y="527"/>
                    <a:pt x="3701" y="417"/>
                  </a:cubicBezTo>
                  <a:cubicBezTo>
                    <a:pt x="3752" y="399"/>
                    <a:pt x="3777" y="335"/>
                    <a:pt x="3734" y="294"/>
                  </a:cubicBezTo>
                  <a:cubicBezTo>
                    <a:pt x="3492" y="60"/>
                    <a:pt x="3171" y="1"/>
                    <a:pt x="2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3" name="Google Shape;17513;p29"/>
            <p:cNvSpPr/>
            <p:nvPr/>
          </p:nvSpPr>
          <p:spPr>
            <a:xfrm>
              <a:off x="2161175" y="4107100"/>
              <a:ext cx="89525" cy="10000"/>
            </a:xfrm>
            <a:custGeom>
              <a:avLst/>
              <a:gdLst/>
              <a:ahLst/>
              <a:cxnLst/>
              <a:rect l="l" t="t" r="r" b="b"/>
              <a:pathLst>
                <a:path w="3581" h="400" extrusionOk="0">
                  <a:moveTo>
                    <a:pt x="1848" y="1"/>
                  </a:moveTo>
                  <a:cubicBezTo>
                    <a:pt x="1245" y="1"/>
                    <a:pt x="647" y="59"/>
                    <a:pt x="63" y="265"/>
                  </a:cubicBezTo>
                  <a:cubicBezTo>
                    <a:pt x="1" y="283"/>
                    <a:pt x="14" y="374"/>
                    <a:pt x="78" y="377"/>
                  </a:cubicBezTo>
                  <a:cubicBezTo>
                    <a:pt x="395" y="391"/>
                    <a:pt x="711" y="400"/>
                    <a:pt x="1026" y="400"/>
                  </a:cubicBezTo>
                  <a:cubicBezTo>
                    <a:pt x="1863" y="400"/>
                    <a:pt x="2694" y="341"/>
                    <a:pt x="3519" y="180"/>
                  </a:cubicBezTo>
                  <a:cubicBezTo>
                    <a:pt x="3580" y="167"/>
                    <a:pt x="3562" y="80"/>
                    <a:pt x="3506" y="77"/>
                  </a:cubicBezTo>
                  <a:cubicBezTo>
                    <a:pt x="2955" y="49"/>
                    <a:pt x="2399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4" name="Google Shape;17514;p29"/>
            <p:cNvSpPr/>
            <p:nvPr/>
          </p:nvSpPr>
          <p:spPr>
            <a:xfrm>
              <a:off x="2279825" y="3932425"/>
              <a:ext cx="223600" cy="276850"/>
            </a:xfrm>
            <a:custGeom>
              <a:avLst/>
              <a:gdLst/>
              <a:ahLst/>
              <a:cxnLst/>
              <a:rect l="l" t="t" r="r" b="b"/>
              <a:pathLst>
                <a:path w="8944" h="11074" extrusionOk="0">
                  <a:moveTo>
                    <a:pt x="6293" y="0"/>
                  </a:moveTo>
                  <a:cubicBezTo>
                    <a:pt x="4766" y="0"/>
                    <a:pt x="3244" y="51"/>
                    <a:pt x="1741" y="397"/>
                  </a:cubicBezTo>
                  <a:cubicBezTo>
                    <a:pt x="1629" y="423"/>
                    <a:pt x="1559" y="532"/>
                    <a:pt x="1556" y="640"/>
                  </a:cubicBezTo>
                  <a:cubicBezTo>
                    <a:pt x="1467" y="3668"/>
                    <a:pt x="1444" y="6727"/>
                    <a:pt x="850" y="9706"/>
                  </a:cubicBezTo>
                  <a:cubicBezTo>
                    <a:pt x="762" y="9124"/>
                    <a:pt x="727" y="8525"/>
                    <a:pt x="666" y="7959"/>
                  </a:cubicBezTo>
                  <a:cubicBezTo>
                    <a:pt x="606" y="7395"/>
                    <a:pt x="622" y="6729"/>
                    <a:pt x="368" y="6209"/>
                  </a:cubicBezTo>
                  <a:cubicBezTo>
                    <a:pt x="351" y="6176"/>
                    <a:pt x="322" y="6161"/>
                    <a:pt x="291" y="6161"/>
                  </a:cubicBezTo>
                  <a:cubicBezTo>
                    <a:pt x="248" y="6161"/>
                    <a:pt x="202" y="6190"/>
                    <a:pt x="189" y="6234"/>
                  </a:cubicBezTo>
                  <a:cubicBezTo>
                    <a:pt x="0" y="6826"/>
                    <a:pt x="160" y="7553"/>
                    <a:pt x="215" y="8158"/>
                  </a:cubicBezTo>
                  <a:cubicBezTo>
                    <a:pt x="297" y="9052"/>
                    <a:pt x="335" y="10038"/>
                    <a:pt x="616" y="10897"/>
                  </a:cubicBezTo>
                  <a:cubicBezTo>
                    <a:pt x="653" y="11012"/>
                    <a:pt x="761" y="11074"/>
                    <a:pt x="865" y="11074"/>
                  </a:cubicBezTo>
                  <a:cubicBezTo>
                    <a:pt x="965" y="11074"/>
                    <a:pt x="1062" y="11018"/>
                    <a:pt x="1093" y="10897"/>
                  </a:cubicBezTo>
                  <a:cubicBezTo>
                    <a:pt x="1800" y="8174"/>
                    <a:pt x="1933" y="5366"/>
                    <a:pt x="2010" y="2567"/>
                  </a:cubicBezTo>
                  <a:cubicBezTo>
                    <a:pt x="2016" y="2290"/>
                    <a:pt x="1882" y="881"/>
                    <a:pt x="2202" y="805"/>
                  </a:cubicBezTo>
                  <a:cubicBezTo>
                    <a:pt x="3058" y="607"/>
                    <a:pt x="3946" y="554"/>
                    <a:pt x="4822" y="512"/>
                  </a:cubicBezTo>
                  <a:cubicBezTo>
                    <a:pt x="6201" y="445"/>
                    <a:pt x="7517" y="422"/>
                    <a:pt x="8872" y="130"/>
                  </a:cubicBezTo>
                  <a:cubicBezTo>
                    <a:pt x="8943" y="115"/>
                    <a:pt x="8928" y="5"/>
                    <a:pt x="8857" y="5"/>
                  </a:cubicBezTo>
                  <a:cubicBezTo>
                    <a:pt x="8856" y="5"/>
                    <a:pt x="8856" y="5"/>
                    <a:pt x="8855" y="5"/>
                  </a:cubicBezTo>
                  <a:cubicBezTo>
                    <a:pt x="8633" y="8"/>
                    <a:pt x="8410" y="9"/>
                    <a:pt x="8187" y="9"/>
                  </a:cubicBezTo>
                  <a:cubicBezTo>
                    <a:pt x="7556" y="9"/>
                    <a:pt x="6924" y="0"/>
                    <a:pt x="62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5" name="Google Shape;17515;p29"/>
            <p:cNvSpPr/>
            <p:nvPr/>
          </p:nvSpPr>
          <p:spPr>
            <a:xfrm>
              <a:off x="2373975" y="3979325"/>
              <a:ext cx="67875" cy="96700"/>
            </a:xfrm>
            <a:custGeom>
              <a:avLst/>
              <a:gdLst/>
              <a:ahLst/>
              <a:cxnLst/>
              <a:rect l="l" t="t" r="r" b="b"/>
              <a:pathLst>
                <a:path w="2715" h="3868" extrusionOk="0">
                  <a:moveTo>
                    <a:pt x="1431" y="540"/>
                  </a:moveTo>
                  <a:cubicBezTo>
                    <a:pt x="1446" y="575"/>
                    <a:pt x="1456" y="613"/>
                    <a:pt x="1459" y="650"/>
                  </a:cubicBezTo>
                  <a:cubicBezTo>
                    <a:pt x="1503" y="993"/>
                    <a:pt x="1218" y="1367"/>
                    <a:pt x="1021" y="1621"/>
                  </a:cubicBezTo>
                  <a:cubicBezTo>
                    <a:pt x="956" y="1702"/>
                    <a:pt x="885" y="1779"/>
                    <a:pt x="811" y="1851"/>
                  </a:cubicBezTo>
                  <a:cubicBezTo>
                    <a:pt x="916" y="1461"/>
                    <a:pt x="1090" y="1078"/>
                    <a:pt x="1279" y="752"/>
                  </a:cubicBezTo>
                  <a:cubicBezTo>
                    <a:pt x="1323" y="677"/>
                    <a:pt x="1374" y="604"/>
                    <a:pt x="1431" y="540"/>
                  </a:cubicBezTo>
                  <a:close/>
                  <a:moveTo>
                    <a:pt x="1456" y="1"/>
                  </a:moveTo>
                  <a:cubicBezTo>
                    <a:pt x="1203" y="1"/>
                    <a:pt x="985" y="343"/>
                    <a:pt x="878" y="517"/>
                  </a:cubicBezTo>
                  <a:cubicBezTo>
                    <a:pt x="568" y="1029"/>
                    <a:pt x="285" y="1744"/>
                    <a:pt x="260" y="2410"/>
                  </a:cubicBezTo>
                  <a:cubicBezTo>
                    <a:pt x="144" y="2550"/>
                    <a:pt x="48" y="2694"/>
                    <a:pt x="6" y="2848"/>
                  </a:cubicBezTo>
                  <a:cubicBezTo>
                    <a:pt x="1" y="2873"/>
                    <a:pt x="17" y="2896"/>
                    <a:pt x="42" y="2896"/>
                  </a:cubicBezTo>
                  <a:cubicBezTo>
                    <a:pt x="52" y="2897"/>
                    <a:pt x="63" y="2897"/>
                    <a:pt x="73" y="2897"/>
                  </a:cubicBezTo>
                  <a:cubicBezTo>
                    <a:pt x="146" y="2897"/>
                    <a:pt x="217" y="2882"/>
                    <a:pt x="285" y="2855"/>
                  </a:cubicBezTo>
                  <a:cubicBezTo>
                    <a:pt x="304" y="2978"/>
                    <a:pt x="337" y="3098"/>
                    <a:pt x="385" y="3213"/>
                  </a:cubicBezTo>
                  <a:cubicBezTo>
                    <a:pt x="537" y="3574"/>
                    <a:pt x="866" y="3867"/>
                    <a:pt x="1245" y="3867"/>
                  </a:cubicBezTo>
                  <a:cubicBezTo>
                    <a:pt x="1331" y="3867"/>
                    <a:pt x="1419" y="3852"/>
                    <a:pt x="1508" y="3820"/>
                  </a:cubicBezTo>
                  <a:cubicBezTo>
                    <a:pt x="1887" y="3682"/>
                    <a:pt x="2066" y="3313"/>
                    <a:pt x="2142" y="2929"/>
                  </a:cubicBezTo>
                  <a:cubicBezTo>
                    <a:pt x="2521" y="2926"/>
                    <a:pt x="2486" y="2560"/>
                    <a:pt x="2668" y="2342"/>
                  </a:cubicBezTo>
                  <a:cubicBezTo>
                    <a:pt x="2714" y="2287"/>
                    <a:pt x="2683" y="2219"/>
                    <a:pt x="2614" y="2210"/>
                  </a:cubicBezTo>
                  <a:cubicBezTo>
                    <a:pt x="2569" y="2204"/>
                    <a:pt x="2531" y="2201"/>
                    <a:pt x="2496" y="2201"/>
                  </a:cubicBezTo>
                  <a:cubicBezTo>
                    <a:pt x="2423" y="2201"/>
                    <a:pt x="2363" y="2216"/>
                    <a:pt x="2278" y="2255"/>
                  </a:cubicBezTo>
                  <a:cubicBezTo>
                    <a:pt x="2240" y="2276"/>
                    <a:pt x="2206" y="2304"/>
                    <a:pt x="2178" y="2337"/>
                  </a:cubicBezTo>
                  <a:cubicBezTo>
                    <a:pt x="2156" y="2227"/>
                    <a:pt x="2060" y="2145"/>
                    <a:pt x="1946" y="2141"/>
                  </a:cubicBezTo>
                  <a:lnTo>
                    <a:pt x="1851" y="2138"/>
                  </a:lnTo>
                  <a:cubicBezTo>
                    <a:pt x="1848" y="2138"/>
                    <a:pt x="1844" y="2138"/>
                    <a:pt x="1841" y="2138"/>
                  </a:cubicBezTo>
                  <a:cubicBezTo>
                    <a:pt x="1708" y="2138"/>
                    <a:pt x="1613" y="2258"/>
                    <a:pt x="1607" y="2383"/>
                  </a:cubicBezTo>
                  <a:cubicBezTo>
                    <a:pt x="1605" y="2491"/>
                    <a:pt x="1638" y="2596"/>
                    <a:pt x="1700" y="2684"/>
                  </a:cubicBezTo>
                  <a:cubicBezTo>
                    <a:pt x="1671" y="3013"/>
                    <a:pt x="1560" y="3414"/>
                    <a:pt x="1243" y="3414"/>
                  </a:cubicBezTo>
                  <a:cubicBezTo>
                    <a:pt x="1224" y="3414"/>
                    <a:pt x="1204" y="3412"/>
                    <a:pt x="1184" y="3409"/>
                  </a:cubicBezTo>
                  <a:cubicBezTo>
                    <a:pt x="846" y="3360"/>
                    <a:pt x="706" y="2891"/>
                    <a:pt x="701" y="2591"/>
                  </a:cubicBezTo>
                  <a:cubicBezTo>
                    <a:pt x="823" y="2488"/>
                    <a:pt x="933" y="2374"/>
                    <a:pt x="1021" y="2291"/>
                  </a:cubicBezTo>
                  <a:cubicBezTo>
                    <a:pt x="1413" y="1915"/>
                    <a:pt x="1794" y="1433"/>
                    <a:pt x="1909" y="891"/>
                  </a:cubicBezTo>
                  <a:cubicBezTo>
                    <a:pt x="1976" y="578"/>
                    <a:pt x="1891" y="152"/>
                    <a:pt x="1564" y="22"/>
                  </a:cubicBezTo>
                  <a:cubicBezTo>
                    <a:pt x="1528" y="7"/>
                    <a:pt x="1492" y="1"/>
                    <a:pt x="1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6" name="Google Shape;17516;p29"/>
            <p:cNvSpPr/>
            <p:nvPr/>
          </p:nvSpPr>
          <p:spPr>
            <a:xfrm>
              <a:off x="2454675" y="3971850"/>
              <a:ext cx="57625" cy="33100"/>
            </a:xfrm>
            <a:custGeom>
              <a:avLst/>
              <a:gdLst/>
              <a:ahLst/>
              <a:cxnLst/>
              <a:rect l="l" t="t" r="r" b="b"/>
              <a:pathLst>
                <a:path w="2305" h="1324" extrusionOk="0">
                  <a:moveTo>
                    <a:pt x="619" y="0"/>
                  </a:moveTo>
                  <a:cubicBezTo>
                    <a:pt x="404" y="0"/>
                    <a:pt x="164" y="139"/>
                    <a:pt x="27" y="277"/>
                  </a:cubicBezTo>
                  <a:cubicBezTo>
                    <a:pt x="1" y="303"/>
                    <a:pt x="27" y="338"/>
                    <a:pt x="58" y="338"/>
                  </a:cubicBezTo>
                  <a:cubicBezTo>
                    <a:pt x="59" y="338"/>
                    <a:pt x="60" y="338"/>
                    <a:pt x="62" y="337"/>
                  </a:cubicBezTo>
                  <a:cubicBezTo>
                    <a:pt x="119" y="328"/>
                    <a:pt x="314" y="272"/>
                    <a:pt x="474" y="272"/>
                  </a:cubicBezTo>
                  <a:cubicBezTo>
                    <a:pt x="591" y="272"/>
                    <a:pt x="690" y="302"/>
                    <a:pt x="700" y="403"/>
                  </a:cubicBezTo>
                  <a:cubicBezTo>
                    <a:pt x="726" y="657"/>
                    <a:pt x="388" y="907"/>
                    <a:pt x="221" y="1043"/>
                  </a:cubicBezTo>
                  <a:cubicBezTo>
                    <a:pt x="100" y="1142"/>
                    <a:pt x="209" y="1324"/>
                    <a:pt x="343" y="1324"/>
                  </a:cubicBezTo>
                  <a:cubicBezTo>
                    <a:pt x="356" y="1324"/>
                    <a:pt x="369" y="1322"/>
                    <a:pt x="382" y="1318"/>
                  </a:cubicBezTo>
                  <a:cubicBezTo>
                    <a:pt x="579" y="1263"/>
                    <a:pt x="784" y="1250"/>
                    <a:pt x="989" y="1250"/>
                  </a:cubicBezTo>
                  <a:cubicBezTo>
                    <a:pt x="1133" y="1250"/>
                    <a:pt x="1276" y="1257"/>
                    <a:pt x="1417" y="1259"/>
                  </a:cubicBezTo>
                  <a:cubicBezTo>
                    <a:pt x="1425" y="1259"/>
                    <a:pt x="1434" y="1260"/>
                    <a:pt x="1443" y="1260"/>
                  </a:cubicBezTo>
                  <a:cubicBezTo>
                    <a:pt x="1731" y="1260"/>
                    <a:pt x="1975" y="1180"/>
                    <a:pt x="2255" y="1112"/>
                  </a:cubicBezTo>
                  <a:cubicBezTo>
                    <a:pt x="2304" y="1099"/>
                    <a:pt x="2304" y="1028"/>
                    <a:pt x="2257" y="1015"/>
                  </a:cubicBezTo>
                  <a:cubicBezTo>
                    <a:pt x="1904" y="921"/>
                    <a:pt x="1624" y="825"/>
                    <a:pt x="1254" y="823"/>
                  </a:cubicBezTo>
                  <a:cubicBezTo>
                    <a:pt x="1117" y="823"/>
                    <a:pt x="980" y="836"/>
                    <a:pt x="846" y="862"/>
                  </a:cubicBezTo>
                  <a:cubicBezTo>
                    <a:pt x="995" y="654"/>
                    <a:pt x="1085" y="414"/>
                    <a:pt x="958" y="195"/>
                  </a:cubicBezTo>
                  <a:cubicBezTo>
                    <a:pt x="875" y="54"/>
                    <a:pt x="752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7" name="Google Shape;17517;p29"/>
            <p:cNvSpPr/>
            <p:nvPr/>
          </p:nvSpPr>
          <p:spPr>
            <a:xfrm>
              <a:off x="2352175" y="4094525"/>
              <a:ext cx="203450" cy="15425"/>
            </a:xfrm>
            <a:custGeom>
              <a:avLst/>
              <a:gdLst/>
              <a:ahLst/>
              <a:cxnLst/>
              <a:rect l="l" t="t" r="r" b="b"/>
              <a:pathLst>
                <a:path w="8138" h="617" extrusionOk="0">
                  <a:moveTo>
                    <a:pt x="8061" y="1"/>
                  </a:moveTo>
                  <a:cubicBezTo>
                    <a:pt x="8060" y="1"/>
                    <a:pt x="8059" y="1"/>
                    <a:pt x="8058" y="1"/>
                  </a:cubicBezTo>
                  <a:cubicBezTo>
                    <a:pt x="6736" y="83"/>
                    <a:pt x="5415" y="51"/>
                    <a:pt x="4093" y="83"/>
                  </a:cubicBezTo>
                  <a:cubicBezTo>
                    <a:pt x="3858" y="88"/>
                    <a:pt x="3618" y="89"/>
                    <a:pt x="3377" y="89"/>
                  </a:cubicBezTo>
                  <a:cubicBezTo>
                    <a:pt x="3273" y="89"/>
                    <a:pt x="3168" y="89"/>
                    <a:pt x="3064" y="89"/>
                  </a:cubicBezTo>
                  <a:cubicBezTo>
                    <a:pt x="2044" y="89"/>
                    <a:pt x="996" y="102"/>
                    <a:pt x="46" y="401"/>
                  </a:cubicBezTo>
                  <a:cubicBezTo>
                    <a:pt x="8" y="412"/>
                    <a:pt x="0" y="476"/>
                    <a:pt x="46" y="483"/>
                  </a:cubicBezTo>
                  <a:cubicBezTo>
                    <a:pt x="637" y="587"/>
                    <a:pt x="1249" y="616"/>
                    <a:pt x="1864" y="616"/>
                  </a:cubicBezTo>
                  <a:cubicBezTo>
                    <a:pt x="2612" y="616"/>
                    <a:pt x="3366" y="572"/>
                    <a:pt x="4093" y="563"/>
                  </a:cubicBezTo>
                  <a:cubicBezTo>
                    <a:pt x="5432" y="549"/>
                    <a:pt x="6765" y="399"/>
                    <a:pt x="8073" y="119"/>
                  </a:cubicBezTo>
                  <a:cubicBezTo>
                    <a:pt x="8137" y="104"/>
                    <a:pt x="8124" y="1"/>
                    <a:pt x="8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8" name="Google Shape;17518;p29"/>
            <p:cNvSpPr/>
            <p:nvPr/>
          </p:nvSpPr>
          <p:spPr>
            <a:xfrm>
              <a:off x="2380675" y="4142100"/>
              <a:ext cx="77200" cy="63700"/>
            </a:xfrm>
            <a:custGeom>
              <a:avLst/>
              <a:gdLst/>
              <a:ahLst/>
              <a:cxnLst/>
              <a:rect l="l" t="t" r="r" b="b"/>
              <a:pathLst>
                <a:path w="3088" h="2548" extrusionOk="0">
                  <a:moveTo>
                    <a:pt x="1990" y="0"/>
                  </a:moveTo>
                  <a:cubicBezTo>
                    <a:pt x="980" y="0"/>
                    <a:pt x="1" y="1084"/>
                    <a:pt x="7" y="2062"/>
                  </a:cubicBezTo>
                  <a:cubicBezTo>
                    <a:pt x="7" y="2094"/>
                    <a:pt x="36" y="2116"/>
                    <a:pt x="64" y="2116"/>
                  </a:cubicBezTo>
                  <a:cubicBezTo>
                    <a:pt x="81" y="2116"/>
                    <a:pt x="97" y="2108"/>
                    <a:pt x="107" y="2090"/>
                  </a:cubicBezTo>
                  <a:cubicBezTo>
                    <a:pt x="309" y="1700"/>
                    <a:pt x="606" y="1193"/>
                    <a:pt x="986" y="834"/>
                  </a:cubicBezTo>
                  <a:lnTo>
                    <a:pt x="986" y="834"/>
                  </a:lnTo>
                  <a:cubicBezTo>
                    <a:pt x="904" y="1067"/>
                    <a:pt x="896" y="1344"/>
                    <a:pt x="983" y="1646"/>
                  </a:cubicBezTo>
                  <a:cubicBezTo>
                    <a:pt x="1089" y="2013"/>
                    <a:pt x="1393" y="2389"/>
                    <a:pt x="1769" y="2504"/>
                  </a:cubicBezTo>
                  <a:cubicBezTo>
                    <a:pt x="1867" y="2534"/>
                    <a:pt x="1963" y="2548"/>
                    <a:pt x="2057" y="2548"/>
                  </a:cubicBezTo>
                  <a:cubicBezTo>
                    <a:pt x="2423" y="2548"/>
                    <a:pt x="2751" y="2337"/>
                    <a:pt x="3046" y="2097"/>
                  </a:cubicBezTo>
                  <a:cubicBezTo>
                    <a:pt x="3088" y="2064"/>
                    <a:pt x="3048" y="2016"/>
                    <a:pt x="3007" y="2016"/>
                  </a:cubicBezTo>
                  <a:cubicBezTo>
                    <a:pt x="3000" y="2016"/>
                    <a:pt x="2994" y="2017"/>
                    <a:pt x="2987" y="2020"/>
                  </a:cubicBezTo>
                  <a:cubicBezTo>
                    <a:pt x="2794" y="2105"/>
                    <a:pt x="2581" y="2151"/>
                    <a:pt x="2373" y="2151"/>
                  </a:cubicBezTo>
                  <a:cubicBezTo>
                    <a:pt x="1959" y="2151"/>
                    <a:pt x="1568" y="1966"/>
                    <a:pt x="1399" y="1533"/>
                  </a:cubicBezTo>
                  <a:cubicBezTo>
                    <a:pt x="1136" y="858"/>
                    <a:pt x="1654" y="448"/>
                    <a:pt x="2271" y="448"/>
                  </a:cubicBezTo>
                  <a:cubicBezTo>
                    <a:pt x="2296" y="448"/>
                    <a:pt x="2321" y="449"/>
                    <a:pt x="2346" y="450"/>
                  </a:cubicBezTo>
                  <a:cubicBezTo>
                    <a:pt x="2350" y="450"/>
                    <a:pt x="2355" y="450"/>
                    <a:pt x="2359" y="450"/>
                  </a:cubicBezTo>
                  <a:cubicBezTo>
                    <a:pt x="2577" y="450"/>
                    <a:pt x="2600" y="127"/>
                    <a:pt x="2398" y="63"/>
                  </a:cubicBezTo>
                  <a:cubicBezTo>
                    <a:pt x="2263" y="20"/>
                    <a:pt x="2126" y="0"/>
                    <a:pt x="19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19" name="Google Shape;17519;p29"/>
            <p:cNvSpPr/>
            <p:nvPr/>
          </p:nvSpPr>
          <p:spPr>
            <a:xfrm>
              <a:off x="2599950" y="4066250"/>
              <a:ext cx="83200" cy="64550"/>
            </a:xfrm>
            <a:custGeom>
              <a:avLst/>
              <a:gdLst/>
              <a:ahLst/>
              <a:cxnLst/>
              <a:rect l="l" t="t" r="r" b="b"/>
              <a:pathLst>
                <a:path w="3328" h="2582" extrusionOk="0">
                  <a:moveTo>
                    <a:pt x="1478" y="0"/>
                  </a:moveTo>
                  <a:cubicBezTo>
                    <a:pt x="1458" y="0"/>
                    <a:pt x="1438" y="12"/>
                    <a:pt x="1433" y="36"/>
                  </a:cubicBezTo>
                  <a:cubicBezTo>
                    <a:pt x="1370" y="285"/>
                    <a:pt x="1369" y="531"/>
                    <a:pt x="1392" y="777"/>
                  </a:cubicBezTo>
                  <a:cubicBezTo>
                    <a:pt x="896" y="822"/>
                    <a:pt x="393" y="907"/>
                    <a:pt x="24" y="1260"/>
                  </a:cubicBezTo>
                  <a:cubicBezTo>
                    <a:pt x="1" y="1284"/>
                    <a:pt x="17" y="1325"/>
                    <a:pt x="51" y="1325"/>
                  </a:cubicBezTo>
                  <a:cubicBezTo>
                    <a:pt x="519" y="1324"/>
                    <a:pt x="986" y="1264"/>
                    <a:pt x="1456" y="1246"/>
                  </a:cubicBezTo>
                  <a:cubicBezTo>
                    <a:pt x="1531" y="1671"/>
                    <a:pt x="1633" y="2095"/>
                    <a:pt x="1611" y="2524"/>
                  </a:cubicBezTo>
                  <a:cubicBezTo>
                    <a:pt x="1610" y="2562"/>
                    <a:pt x="1638" y="2582"/>
                    <a:pt x="1668" y="2582"/>
                  </a:cubicBezTo>
                  <a:cubicBezTo>
                    <a:pt x="1692" y="2582"/>
                    <a:pt x="1717" y="2568"/>
                    <a:pt x="1726" y="2541"/>
                  </a:cubicBezTo>
                  <a:cubicBezTo>
                    <a:pt x="1867" y="2098"/>
                    <a:pt x="1877" y="1671"/>
                    <a:pt x="1820" y="1246"/>
                  </a:cubicBezTo>
                  <a:lnTo>
                    <a:pt x="1820" y="1246"/>
                  </a:lnTo>
                  <a:cubicBezTo>
                    <a:pt x="2044" y="1256"/>
                    <a:pt x="2286" y="1280"/>
                    <a:pt x="2520" y="1280"/>
                  </a:cubicBezTo>
                  <a:cubicBezTo>
                    <a:pt x="2746" y="1280"/>
                    <a:pt x="2963" y="1258"/>
                    <a:pt x="3149" y="1182"/>
                  </a:cubicBezTo>
                  <a:cubicBezTo>
                    <a:pt x="3327" y="1109"/>
                    <a:pt x="3324" y="895"/>
                    <a:pt x="3149" y="820"/>
                  </a:cubicBezTo>
                  <a:cubicBezTo>
                    <a:pt x="2938" y="732"/>
                    <a:pt x="2679" y="703"/>
                    <a:pt x="2410" y="703"/>
                  </a:cubicBezTo>
                  <a:cubicBezTo>
                    <a:pt x="2180" y="703"/>
                    <a:pt x="1943" y="724"/>
                    <a:pt x="1725" y="746"/>
                  </a:cubicBezTo>
                  <a:cubicBezTo>
                    <a:pt x="1667" y="512"/>
                    <a:pt x="1600" y="275"/>
                    <a:pt x="1526" y="36"/>
                  </a:cubicBezTo>
                  <a:cubicBezTo>
                    <a:pt x="1519" y="12"/>
                    <a:pt x="1498" y="0"/>
                    <a:pt x="1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0" name="Google Shape;17520;p29"/>
            <p:cNvSpPr/>
            <p:nvPr/>
          </p:nvSpPr>
          <p:spPr>
            <a:xfrm>
              <a:off x="2739775" y="4036450"/>
              <a:ext cx="99375" cy="101700"/>
            </a:xfrm>
            <a:custGeom>
              <a:avLst/>
              <a:gdLst/>
              <a:ahLst/>
              <a:cxnLst/>
              <a:rect l="l" t="t" r="r" b="b"/>
              <a:pathLst>
                <a:path w="3975" h="4068" extrusionOk="0">
                  <a:moveTo>
                    <a:pt x="2487" y="0"/>
                  </a:moveTo>
                  <a:cubicBezTo>
                    <a:pt x="1995" y="0"/>
                    <a:pt x="1548" y="441"/>
                    <a:pt x="1220" y="970"/>
                  </a:cubicBezTo>
                  <a:cubicBezTo>
                    <a:pt x="904" y="1484"/>
                    <a:pt x="681" y="2058"/>
                    <a:pt x="466" y="2621"/>
                  </a:cubicBezTo>
                  <a:cubicBezTo>
                    <a:pt x="369" y="2876"/>
                    <a:pt x="279" y="3136"/>
                    <a:pt x="195" y="3396"/>
                  </a:cubicBezTo>
                  <a:cubicBezTo>
                    <a:pt x="149" y="3534"/>
                    <a:pt x="124" y="3849"/>
                    <a:pt x="34" y="3959"/>
                  </a:cubicBezTo>
                  <a:cubicBezTo>
                    <a:pt x="1" y="4001"/>
                    <a:pt x="31" y="4067"/>
                    <a:pt x="76" y="4067"/>
                  </a:cubicBezTo>
                  <a:cubicBezTo>
                    <a:pt x="86" y="4067"/>
                    <a:pt x="97" y="4064"/>
                    <a:pt x="108" y="4056"/>
                  </a:cubicBezTo>
                  <a:cubicBezTo>
                    <a:pt x="485" y="3792"/>
                    <a:pt x="913" y="2401"/>
                    <a:pt x="1435" y="1421"/>
                  </a:cubicBezTo>
                  <a:lnTo>
                    <a:pt x="1435" y="1421"/>
                  </a:lnTo>
                  <a:cubicBezTo>
                    <a:pt x="1384" y="1640"/>
                    <a:pt x="1356" y="1861"/>
                    <a:pt x="1353" y="2086"/>
                  </a:cubicBezTo>
                  <a:cubicBezTo>
                    <a:pt x="1347" y="2693"/>
                    <a:pt x="1501" y="3485"/>
                    <a:pt x="2042" y="3852"/>
                  </a:cubicBezTo>
                  <a:cubicBezTo>
                    <a:pt x="2246" y="3990"/>
                    <a:pt x="2457" y="4049"/>
                    <a:pt x="2664" y="4049"/>
                  </a:cubicBezTo>
                  <a:cubicBezTo>
                    <a:pt x="3136" y="4049"/>
                    <a:pt x="3594" y="3746"/>
                    <a:pt x="3937" y="3385"/>
                  </a:cubicBezTo>
                  <a:cubicBezTo>
                    <a:pt x="3974" y="3344"/>
                    <a:pt x="3946" y="3266"/>
                    <a:pt x="3892" y="3266"/>
                  </a:cubicBezTo>
                  <a:cubicBezTo>
                    <a:pt x="3885" y="3266"/>
                    <a:pt x="3877" y="3267"/>
                    <a:pt x="3869" y="3270"/>
                  </a:cubicBezTo>
                  <a:cubicBezTo>
                    <a:pt x="3540" y="3397"/>
                    <a:pt x="3236" y="3468"/>
                    <a:pt x="2970" y="3468"/>
                  </a:cubicBezTo>
                  <a:cubicBezTo>
                    <a:pt x="2383" y="3468"/>
                    <a:pt x="1978" y="3125"/>
                    <a:pt x="1883" y="2278"/>
                  </a:cubicBezTo>
                  <a:cubicBezTo>
                    <a:pt x="1829" y="1791"/>
                    <a:pt x="1976" y="543"/>
                    <a:pt x="2542" y="543"/>
                  </a:cubicBezTo>
                  <a:cubicBezTo>
                    <a:pt x="2663" y="543"/>
                    <a:pt x="2803" y="600"/>
                    <a:pt x="2964" y="734"/>
                  </a:cubicBezTo>
                  <a:cubicBezTo>
                    <a:pt x="3014" y="776"/>
                    <a:pt x="3068" y="794"/>
                    <a:pt x="3120" y="794"/>
                  </a:cubicBezTo>
                  <a:cubicBezTo>
                    <a:pt x="3297" y="794"/>
                    <a:pt x="3442" y="583"/>
                    <a:pt x="3286" y="414"/>
                  </a:cubicBezTo>
                  <a:cubicBezTo>
                    <a:pt x="3014" y="121"/>
                    <a:pt x="2744" y="0"/>
                    <a:pt x="2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1" name="Google Shape;17521;p29"/>
            <p:cNvSpPr/>
            <p:nvPr/>
          </p:nvSpPr>
          <p:spPr>
            <a:xfrm>
              <a:off x="2885550" y="4047950"/>
              <a:ext cx="49925" cy="13375"/>
            </a:xfrm>
            <a:custGeom>
              <a:avLst/>
              <a:gdLst/>
              <a:ahLst/>
              <a:cxnLst/>
              <a:rect l="l" t="t" r="r" b="b"/>
              <a:pathLst>
                <a:path w="1997" h="535" extrusionOk="0">
                  <a:moveTo>
                    <a:pt x="1454" y="1"/>
                  </a:moveTo>
                  <a:cubicBezTo>
                    <a:pt x="969" y="1"/>
                    <a:pt x="447" y="186"/>
                    <a:pt x="37" y="366"/>
                  </a:cubicBezTo>
                  <a:cubicBezTo>
                    <a:pt x="0" y="381"/>
                    <a:pt x="17" y="427"/>
                    <a:pt x="46" y="438"/>
                  </a:cubicBezTo>
                  <a:cubicBezTo>
                    <a:pt x="232" y="509"/>
                    <a:pt x="393" y="535"/>
                    <a:pt x="571" y="535"/>
                  </a:cubicBezTo>
                  <a:cubicBezTo>
                    <a:pt x="655" y="535"/>
                    <a:pt x="742" y="529"/>
                    <a:pt x="837" y="520"/>
                  </a:cubicBezTo>
                  <a:cubicBezTo>
                    <a:pt x="1157" y="491"/>
                    <a:pt x="1515" y="482"/>
                    <a:pt x="1820" y="379"/>
                  </a:cubicBezTo>
                  <a:cubicBezTo>
                    <a:pt x="1977" y="328"/>
                    <a:pt x="1997" y="84"/>
                    <a:pt x="1820" y="41"/>
                  </a:cubicBezTo>
                  <a:cubicBezTo>
                    <a:pt x="1702" y="13"/>
                    <a:pt x="1579" y="1"/>
                    <a:pt x="1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2" name="Google Shape;17522;p29"/>
            <p:cNvSpPr/>
            <p:nvPr/>
          </p:nvSpPr>
          <p:spPr>
            <a:xfrm>
              <a:off x="3011100" y="3943200"/>
              <a:ext cx="77800" cy="92350"/>
            </a:xfrm>
            <a:custGeom>
              <a:avLst/>
              <a:gdLst/>
              <a:ahLst/>
              <a:cxnLst/>
              <a:rect l="l" t="t" r="r" b="b"/>
              <a:pathLst>
                <a:path w="3112" h="3694" extrusionOk="0">
                  <a:moveTo>
                    <a:pt x="2086" y="455"/>
                  </a:moveTo>
                  <a:cubicBezTo>
                    <a:pt x="2077" y="1062"/>
                    <a:pt x="1658" y="1725"/>
                    <a:pt x="1163" y="2286"/>
                  </a:cubicBezTo>
                  <a:cubicBezTo>
                    <a:pt x="1046" y="1572"/>
                    <a:pt x="1448" y="778"/>
                    <a:pt x="2086" y="455"/>
                  </a:cubicBezTo>
                  <a:close/>
                  <a:moveTo>
                    <a:pt x="2247" y="0"/>
                  </a:moveTo>
                  <a:cubicBezTo>
                    <a:pt x="2230" y="0"/>
                    <a:pt x="2214" y="2"/>
                    <a:pt x="2200" y="7"/>
                  </a:cubicBezTo>
                  <a:cubicBezTo>
                    <a:pt x="1140" y="342"/>
                    <a:pt x="582" y="1565"/>
                    <a:pt x="861" y="2605"/>
                  </a:cubicBezTo>
                  <a:cubicBezTo>
                    <a:pt x="612" y="2856"/>
                    <a:pt x="346" y="3091"/>
                    <a:pt x="64" y="3306"/>
                  </a:cubicBezTo>
                  <a:cubicBezTo>
                    <a:pt x="0" y="3345"/>
                    <a:pt x="33" y="3440"/>
                    <a:pt x="101" y="3440"/>
                  </a:cubicBezTo>
                  <a:cubicBezTo>
                    <a:pt x="107" y="3440"/>
                    <a:pt x="113" y="3439"/>
                    <a:pt x="120" y="3437"/>
                  </a:cubicBezTo>
                  <a:cubicBezTo>
                    <a:pt x="443" y="3381"/>
                    <a:pt x="730" y="3188"/>
                    <a:pt x="986" y="2948"/>
                  </a:cubicBezTo>
                  <a:cubicBezTo>
                    <a:pt x="987" y="2955"/>
                    <a:pt x="989" y="2960"/>
                    <a:pt x="992" y="2965"/>
                  </a:cubicBezTo>
                  <a:cubicBezTo>
                    <a:pt x="1208" y="3406"/>
                    <a:pt x="1663" y="3694"/>
                    <a:pt x="2046" y="3694"/>
                  </a:cubicBezTo>
                  <a:cubicBezTo>
                    <a:pt x="2322" y="3694"/>
                    <a:pt x="2560" y="3544"/>
                    <a:pt x="2642" y="3194"/>
                  </a:cubicBezTo>
                  <a:cubicBezTo>
                    <a:pt x="2767" y="3173"/>
                    <a:pt x="2910" y="3086"/>
                    <a:pt x="3072" y="3016"/>
                  </a:cubicBezTo>
                  <a:cubicBezTo>
                    <a:pt x="3112" y="2999"/>
                    <a:pt x="3103" y="2943"/>
                    <a:pt x="3072" y="2924"/>
                  </a:cubicBezTo>
                  <a:cubicBezTo>
                    <a:pt x="2961" y="2852"/>
                    <a:pt x="2654" y="2806"/>
                    <a:pt x="2651" y="2796"/>
                  </a:cubicBezTo>
                  <a:cubicBezTo>
                    <a:pt x="2623" y="2730"/>
                    <a:pt x="2566" y="2702"/>
                    <a:pt x="2506" y="2702"/>
                  </a:cubicBezTo>
                  <a:cubicBezTo>
                    <a:pt x="2407" y="2702"/>
                    <a:pt x="2298" y="2780"/>
                    <a:pt x="2301" y="2889"/>
                  </a:cubicBezTo>
                  <a:cubicBezTo>
                    <a:pt x="2308" y="3226"/>
                    <a:pt x="2213" y="3351"/>
                    <a:pt x="2076" y="3351"/>
                  </a:cubicBezTo>
                  <a:cubicBezTo>
                    <a:pt x="1831" y="3351"/>
                    <a:pt x="1454" y="2954"/>
                    <a:pt x="1276" y="2643"/>
                  </a:cubicBezTo>
                  <a:cubicBezTo>
                    <a:pt x="1424" y="2473"/>
                    <a:pt x="1558" y="2299"/>
                    <a:pt x="1680" y="2143"/>
                  </a:cubicBezTo>
                  <a:cubicBezTo>
                    <a:pt x="2111" y="1587"/>
                    <a:pt x="2551" y="868"/>
                    <a:pt x="2428" y="135"/>
                  </a:cubicBezTo>
                  <a:cubicBezTo>
                    <a:pt x="2414" y="54"/>
                    <a:pt x="2327" y="0"/>
                    <a:pt x="2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3" name="Google Shape;17523;p29"/>
            <p:cNvSpPr/>
            <p:nvPr/>
          </p:nvSpPr>
          <p:spPr>
            <a:xfrm>
              <a:off x="3001700" y="4069575"/>
              <a:ext cx="100975" cy="12125"/>
            </a:xfrm>
            <a:custGeom>
              <a:avLst/>
              <a:gdLst/>
              <a:ahLst/>
              <a:cxnLst/>
              <a:rect l="l" t="t" r="r" b="b"/>
              <a:pathLst>
                <a:path w="4039" h="485" extrusionOk="0">
                  <a:moveTo>
                    <a:pt x="320" y="1"/>
                  </a:moveTo>
                  <a:cubicBezTo>
                    <a:pt x="239" y="1"/>
                    <a:pt x="159" y="2"/>
                    <a:pt x="79" y="5"/>
                  </a:cubicBezTo>
                  <a:cubicBezTo>
                    <a:pt x="21" y="6"/>
                    <a:pt x="0" y="83"/>
                    <a:pt x="49" y="114"/>
                  </a:cubicBezTo>
                  <a:cubicBezTo>
                    <a:pt x="597" y="434"/>
                    <a:pt x="1289" y="431"/>
                    <a:pt x="1906" y="451"/>
                  </a:cubicBezTo>
                  <a:cubicBezTo>
                    <a:pt x="2182" y="460"/>
                    <a:pt x="2505" y="485"/>
                    <a:pt x="2830" y="485"/>
                  </a:cubicBezTo>
                  <a:cubicBezTo>
                    <a:pt x="3253" y="485"/>
                    <a:pt x="3679" y="442"/>
                    <a:pt x="4006" y="267"/>
                  </a:cubicBezTo>
                  <a:cubicBezTo>
                    <a:pt x="4039" y="247"/>
                    <a:pt x="4039" y="198"/>
                    <a:pt x="4004" y="177"/>
                  </a:cubicBezTo>
                  <a:cubicBezTo>
                    <a:pt x="3775" y="58"/>
                    <a:pt x="3516" y="26"/>
                    <a:pt x="3252" y="26"/>
                  </a:cubicBezTo>
                  <a:cubicBezTo>
                    <a:pt x="2964" y="26"/>
                    <a:pt x="2669" y="64"/>
                    <a:pt x="2397" y="70"/>
                  </a:cubicBezTo>
                  <a:cubicBezTo>
                    <a:pt x="2341" y="71"/>
                    <a:pt x="2285" y="72"/>
                    <a:pt x="2230" y="72"/>
                  </a:cubicBezTo>
                  <a:cubicBezTo>
                    <a:pt x="1593" y="72"/>
                    <a:pt x="955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4" name="Google Shape;17524;p29"/>
            <p:cNvSpPr/>
            <p:nvPr/>
          </p:nvSpPr>
          <p:spPr>
            <a:xfrm>
              <a:off x="3021625" y="4107850"/>
              <a:ext cx="61775" cy="80325"/>
            </a:xfrm>
            <a:custGeom>
              <a:avLst/>
              <a:gdLst/>
              <a:ahLst/>
              <a:cxnLst/>
              <a:rect l="l" t="t" r="r" b="b"/>
              <a:pathLst>
                <a:path w="2471" h="3213" extrusionOk="0">
                  <a:moveTo>
                    <a:pt x="1159" y="1"/>
                  </a:moveTo>
                  <a:cubicBezTo>
                    <a:pt x="819" y="1"/>
                    <a:pt x="479" y="443"/>
                    <a:pt x="299" y="662"/>
                  </a:cubicBezTo>
                  <a:cubicBezTo>
                    <a:pt x="283" y="681"/>
                    <a:pt x="297" y="707"/>
                    <a:pt x="317" y="707"/>
                  </a:cubicBezTo>
                  <a:cubicBezTo>
                    <a:pt x="321" y="707"/>
                    <a:pt x="326" y="705"/>
                    <a:pt x="330" y="703"/>
                  </a:cubicBezTo>
                  <a:cubicBezTo>
                    <a:pt x="488" y="618"/>
                    <a:pt x="925" y="435"/>
                    <a:pt x="1169" y="435"/>
                  </a:cubicBezTo>
                  <a:cubicBezTo>
                    <a:pt x="1213" y="435"/>
                    <a:pt x="1251" y="441"/>
                    <a:pt x="1280" y="455"/>
                  </a:cubicBezTo>
                  <a:cubicBezTo>
                    <a:pt x="1583" y="603"/>
                    <a:pt x="1291" y="1057"/>
                    <a:pt x="1185" y="1241"/>
                  </a:cubicBezTo>
                  <a:cubicBezTo>
                    <a:pt x="889" y="1746"/>
                    <a:pt x="458" y="2151"/>
                    <a:pt x="91" y="2602"/>
                  </a:cubicBezTo>
                  <a:cubicBezTo>
                    <a:pt x="0" y="2712"/>
                    <a:pt x="15" y="2917"/>
                    <a:pt x="182" y="2952"/>
                  </a:cubicBezTo>
                  <a:cubicBezTo>
                    <a:pt x="922" y="3099"/>
                    <a:pt x="1631" y="3211"/>
                    <a:pt x="2386" y="3213"/>
                  </a:cubicBezTo>
                  <a:cubicBezTo>
                    <a:pt x="2453" y="3213"/>
                    <a:pt x="2471" y="3126"/>
                    <a:pt x="2418" y="3091"/>
                  </a:cubicBezTo>
                  <a:cubicBezTo>
                    <a:pt x="1857" y="2721"/>
                    <a:pt x="1267" y="2699"/>
                    <a:pt x="642" y="2609"/>
                  </a:cubicBezTo>
                  <a:cubicBezTo>
                    <a:pt x="1150" y="2055"/>
                    <a:pt x="1739" y="1472"/>
                    <a:pt x="1838" y="719"/>
                  </a:cubicBezTo>
                  <a:cubicBezTo>
                    <a:pt x="1888" y="342"/>
                    <a:pt x="1575" y="89"/>
                    <a:pt x="1245" y="11"/>
                  </a:cubicBezTo>
                  <a:cubicBezTo>
                    <a:pt x="1217" y="4"/>
                    <a:pt x="1188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5" name="Google Shape;17525;p29"/>
            <p:cNvSpPr/>
            <p:nvPr/>
          </p:nvSpPr>
          <p:spPr>
            <a:xfrm>
              <a:off x="3802375" y="3830800"/>
              <a:ext cx="369300" cy="674825"/>
            </a:xfrm>
            <a:custGeom>
              <a:avLst/>
              <a:gdLst/>
              <a:ahLst/>
              <a:cxnLst/>
              <a:rect l="l" t="t" r="r" b="b"/>
              <a:pathLst>
                <a:path w="14772" h="26993" extrusionOk="0">
                  <a:moveTo>
                    <a:pt x="8129" y="539"/>
                  </a:moveTo>
                  <a:cubicBezTo>
                    <a:pt x="8849" y="539"/>
                    <a:pt x="9553" y="729"/>
                    <a:pt x="9769" y="1265"/>
                  </a:cubicBezTo>
                  <a:cubicBezTo>
                    <a:pt x="9999" y="1832"/>
                    <a:pt x="8455" y="2131"/>
                    <a:pt x="8147" y="2183"/>
                  </a:cubicBezTo>
                  <a:cubicBezTo>
                    <a:pt x="7875" y="2228"/>
                    <a:pt x="7599" y="2251"/>
                    <a:pt x="7323" y="2251"/>
                  </a:cubicBezTo>
                  <a:cubicBezTo>
                    <a:pt x="7297" y="2251"/>
                    <a:pt x="7270" y="2251"/>
                    <a:pt x="7243" y="2251"/>
                  </a:cubicBezTo>
                  <a:cubicBezTo>
                    <a:pt x="7074" y="2161"/>
                    <a:pt x="6905" y="2075"/>
                    <a:pt x="6710" y="2011"/>
                  </a:cubicBezTo>
                  <a:cubicBezTo>
                    <a:pt x="6457" y="1928"/>
                    <a:pt x="6213" y="1813"/>
                    <a:pt x="6011" y="1640"/>
                  </a:cubicBezTo>
                  <a:cubicBezTo>
                    <a:pt x="5673" y="1350"/>
                    <a:pt x="6370" y="950"/>
                    <a:pt x="6520" y="869"/>
                  </a:cubicBezTo>
                  <a:cubicBezTo>
                    <a:pt x="6864" y="683"/>
                    <a:pt x="7503" y="539"/>
                    <a:pt x="8129" y="539"/>
                  </a:cubicBezTo>
                  <a:close/>
                  <a:moveTo>
                    <a:pt x="9290" y="2413"/>
                  </a:moveTo>
                  <a:lnTo>
                    <a:pt x="9290" y="2413"/>
                  </a:lnTo>
                  <a:cubicBezTo>
                    <a:pt x="9105" y="2699"/>
                    <a:pt x="8952" y="2994"/>
                    <a:pt x="8913" y="3343"/>
                  </a:cubicBezTo>
                  <a:cubicBezTo>
                    <a:pt x="8805" y="4318"/>
                    <a:pt x="8633" y="5528"/>
                    <a:pt x="8683" y="6631"/>
                  </a:cubicBezTo>
                  <a:cubicBezTo>
                    <a:pt x="8682" y="6844"/>
                    <a:pt x="8683" y="7056"/>
                    <a:pt x="8682" y="7269"/>
                  </a:cubicBezTo>
                  <a:cubicBezTo>
                    <a:pt x="8613" y="8215"/>
                    <a:pt x="8539" y="9163"/>
                    <a:pt x="8449" y="10108"/>
                  </a:cubicBezTo>
                  <a:cubicBezTo>
                    <a:pt x="8280" y="11883"/>
                    <a:pt x="8360" y="13392"/>
                    <a:pt x="9057" y="15044"/>
                  </a:cubicBezTo>
                  <a:cubicBezTo>
                    <a:pt x="9213" y="15418"/>
                    <a:pt x="9386" y="15787"/>
                    <a:pt x="9563" y="16155"/>
                  </a:cubicBezTo>
                  <a:cubicBezTo>
                    <a:pt x="9559" y="16155"/>
                    <a:pt x="9555" y="16155"/>
                    <a:pt x="9551" y="16155"/>
                  </a:cubicBezTo>
                  <a:cubicBezTo>
                    <a:pt x="9064" y="16155"/>
                    <a:pt x="8677" y="16452"/>
                    <a:pt x="8295" y="16818"/>
                  </a:cubicBezTo>
                  <a:cubicBezTo>
                    <a:pt x="8019" y="17084"/>
                    <a:pt x="7753" y="17176"/>
                    <a:pt x="7491" y="17176"/>
                  </a:cubicBezTo>
                  <a:cubicBezTo>
                    <a:pt x="6881" y="17176"/>
                    <a:pt x="6286" y="16674"/>
                    <a:pt x="5608" y="16674"/>
                  </a:cubicBezTo>
                  <a:cubicBezTo>
                    <a:pt x="5591" y="16674"/>
                    <a:pt x="5575" y="16674"/>
                    <a:pt x="5558" y="16675"/>
                  </a:cubicBezTo>
                  <a:cubicBezTo>
                    <a:pt x="5506" y="16680"/>
                    <a:pt x="5455" y="16688"/>
                    <a:pt x="5404" y="16700"/>
                  </a:cubicBezTo>
                  <a:cubicBezTo>
                    <a:pt x="5458" y="16611"/>
                    <a:pt x="5514" y="16522"/>
                    <a:pt x="5567" y="16434"/>
                  </a:cubicBezTo>
                  <a:cubicBezTo>
                    <a:pt x="5987" y="15717"/>
                    <a:pt x="6400" y="14997"/>
                    <a:pt x="6771" y="14254"/>
                  </a:cubicBezTo>
                  <a:lnTo>
                    <a:pt x="6769" y="14254"/>
                  </a:lnTo>
                  <a:cubicBezTo>
                    <a:pt x="6853" y="14085"/>
                    <a:pt x="6853" y="13853"/>
                    <a:pt x="6817" y="13607"/>
                  </a:cubicBezTo>
                  <a:cubicBezTo>
                    <a:pt x="6830" y="11616"/>
                    <a:pt x="6830" y="9624"/>
                    <a:pt x="6820" y="7633"/>
                  </a:cubicBezTo>
                  <a:cubicBezTo>
                    <a:pt x="6840" y="7356"/>
                    <a:pt x="6835" y="7072"/>
                    <a:pt x="6841" y="6767"/>
                  </a:cubicBezTo>
                  <a:cubicBezTo>
                    <a:pt x="6864" y="5819"/>
                    <a:pt x="6877" y="4870"/>
                    <a:pt x="6845" y="3921"/>
                  </a:cubicBezTo>
                  <a:cubicBezTo>
                    <a:pt x="6828" y="3466"/>
                    <a:pt x="6802" y="3051"/>
                    <a:pt x="6654" y="2638"/>
                  </a:cubicBezTo>
                  <a:lnTo>
                    <a:pt x="6654" y="2638"/>
                  </a:lnTo>
                  <a:cubicBezTo>
                    <a:pt x="6927" y="2718"/>
                    <a:pt x="7228" y="2750"/>
                    <a:pt x="7528" y="2750"/>
                  </a:cubicBezTo>
                  <a:cubicBezTo>
                    <a:pt x="7955" y="2750"/>
                    <a:pt x="8382" y="2686"/>
                    <a:pt x="8733" y="2605"/>
                  </a:cubicBezTo>
                  <a:cubicBezTo>
                    <a:pt x="8925" y="2559"/>
                    <a:pt x="9112" y="2495"/>
                    <a:pt x="9290" y="2413"/>
                  </a:cubicBezTo>
                  <a:close/>
                  <a:moveTo>
                    <a:pt x="9416" y="16740"/>
                  </a:moveTo>
                  <a:cubicBezTo>
                    <a:pt x="9617" y="16740"/>
                    <a:pt x="9806" y="16835"/>
                    <a:pt x="9973" y="16967"/>
                  </a:cubicBezTo>
                  <a:cubicBezTo>
                    <a:pt x="10439" y="17874"/>
                    <a:pt x="10932" y="18771"/>
                    <a:pt x="11395" y="19667"/>
                  </a:cubicBezTo>
                  <a:cubicBezTo>
                    <a:pt x="11790" y="20435"/>
                    <a:pt x="12151" y="21225"/>
                    <a:pt x="12584" y="21973"/>
                  </a:cubicBezTo>
                  <a:cubicBezTo>
                    <a:pt x="13019" y="22723"/>
                    <a:pt x="13401" y="23335"/>
                    <a:pt x="13411" y="24116"/>
                  </a:cubicBezTo>
                  <a:cubicBezTo>
                    <a:pt x="13360" y="25605"/>
                    <a:pt x="10227" y="25988"/>
                    <a:pt x="9197" y="26056"/>
                  </a:cubicBezTo>
                  <a:lnTo>
                    <a:pt x="9195" y="26056"/>
                  </a:lnTo>
                  <a:cubicBezTo>
                    <a:pt x="8753" y="26086"/>
                    <a:pt x="8309" y="26102"/>
                    <a:pt x="7865" y="26102"/>
                  </a:cubicBezTo>
                  <a:cubicBezTo>
                    <a:pt x="7251" y="26102"/>
                    <a:pt x="6638" y="26071"/>
                    <a:pt x="6031" y="26001"/>
                  </a:cubicBezTo>
                  <a:cubicBezTo>
                    <a:pt x="5788" y="25951"/>
                    <a:pt x="5529" y="25906"/>
                    <a:pt x="5289" y="25892"/>
                  </a:cubicBezTo>
                  <a:cubicBezTo>
                    <a:pt x="4997" y="25842"/>
                    <a:pt x="4707" y="25784"/>
                    <a:pt x="4418" y="25710"/>
                  </a:cubicBezTo>
                  <a:cubicBezTo>
                    <a:pt x="3354" y="25441"/>
                    <a:pt x="1669" y="24762"/>
                    <a:pt x="1192" y="23606"/>
                  </a:cubicBezTo>
                  <a:cubicBezTo>
                    <a:pt x="1169" y="23392"/>
                    <a:pt x="1221" y="23161"/>
                    <a:pt x="1392" y="22909"/>
                  </a:cubicBezTo>
                  <a:cubicBezTo>
                    <a:pt x="1895" y="22154"/>
                    <a:pt x="2424" y="21412"/>
                    <a:pt x="2924" y="20656"/>
                  </a:cubicBezTo>
                  <a:cubicBezTo>
                    <a:pt x="3531" y="19741"/>
                    <a:pt x="4117" y="18811"/>
                    <a:pt x="4692" y="17876"/>
                  </a:cubicBezTo>
                  <a:cubicBezTo>
                    <a:pt x="5034" y="17590"/>
                    <a:pt x="5378" y="17321"/>
                    <a:pt x="5805" y="17321"/>
                  </a:cubicBezTo>
                  <a:cubicBezTo>
                    <a:pt x="5955" y="17321"/>
                    <a:pt x="6115" y="17354"/>
                    <a:pt x="6288" y="17431"/>
                  </a:cubicBezTo>
                  <a:cubicBezTo>
                    <a:pt x="6634" y="17586"/>
                    <a:pt x="7052" y="17829"/>
                    <a:pt x="7445" y="17829"/>
                  </a:cubicBezTo>
                  <a:cubicBezTo>
                    <a:pt x="7468" y="17829"/>
                    <a:pt x="7491" y="17828"/>
                    <a:pt x="7514" y="17827"/>
                  </a:cubicBezTo>
                  <a:cubicBezTo>
                    <a:pt x="7824" y="17802"/>
                    <a:pt x="8118" y="17753"/>
                    <a:pt x="8352" y="17526"/>
                  </a:cubicBezTo>
                  <a:cubicBezTo>
                    <a:pt x="8523" y="17362"/>
                    <a:pt x="8680" y="17188"/>
                    <a:pt x="8844" y="17019"/>
                  </a:cubicBezTo>
                  <a:cubicBezTo>
                    <a:pt x="9040" y="16819"/>
                    <a:pt x="9233" y="16740"/>
                    <a:pt x="9416" y="16740"/>
                  </a:cubicBezTo>
                  <a:close/>
                  <a:moveTo>
                    <a:pt x="8032" y="0"/>
                  </a:moveTo>
                  <a:cubicBezTo>
                    <a:pt x="7201" y="0"/>
                    <a:pt x="6352" y="259"/>
                    <a:pt x="5801" y="710"/>
                  </a:cubicBezTo>
                  <a:cubicBezTo>
                    <a:pt x="5506" y="952"/>
                    <a:pt x="5362" y="1248"/>
                    <a:pt x="5401" y="1550"/>
                  </a:cubicBezTo>
                  <a:cubicBezTo>
                    <a:pt x="5383" y="1657"/>
                    <a:pt x="5383" y="1764"/>
                    <a:pt x="5419" y="1859"/>
                  </a:cubicBezTo>
                  <a:cubicBezTo>
                    <a:pt x="5678" y="2533"/>
                    <a:pt x="6147" y="2681"/>
                    <a:pt x="6233" y="3525"/>
                  </a:cubicBezTo>
                  <a:cubicBezTo>
                    <a:pt x="6313" y="4327"/>
                    <a:pt x="6306" y="5140"/>
                    <a:pt x="6306" y="5947"/>
                  </a:cubicBezTo>
                  <a:cubicBezTo>
                    <a:pt x="6306" y="6140"/>
                    <a:pt x="6297" y="6340"/>
                    <a:pt x="6285" y="6540"/>
                  </a:cubicBezTo>
                  <a:lnTo>
                    <a:pt x="6285" y="6544"/>
                  </a:lnTo>
                  <a:lnTo>
                    <a:pt x="6285" y="6554"/>
                  </a:lnTo>
                  <a:cubicBezTo>
                    <a:pt x="6267" y="6911"/>
                    <a:pt x="6251" y="7274"/>
                    <a:pt x="6280" y="7625"/>
                  </a:cubicBezTo>
                  <a:cubicBezTo>
                    <a:pt x="6269" y="9454"/>
                    <a:pt x="6272" y="11283"/>
                    <a:pt x="6282" y="13112"/>
                  </a:cubicBezTo>
                  <a:cubicBezTo>
                    <a:pt x="6083" y="13906"/>
                    <a:pt x="5823" y="14618"/>
                    <a:pt x="5393" y="15368"/>
                  </a:cubicBezTo>
                  <a:cubicBezTo>
                    <a:pt x="4843" y="16327"/>
                    <a:pt x="4254" y="17265"/>
                    <a:pt x="3667" y="18204"/>
                  </a:cubicBezTo>
                  <a:cubicBezTo>
                    <a:pt x="2661" y="19815"/>
                    <a:pt x="1311" y="21367"/>
                    <a:pt x="490" y="23071"/>
                  </a:cubicBezTo>
                  <a:cubicBezTo>
                    <a:pt x="1" y="24086"/>
                    <a:pt x="1243" y="24984"/>
                    <a:pt x="1920" y="25489"/>
                  </a:cubicBezTo>
                  <a:cubicBezTo>
                    <a:pt x="2625" y="26015"/>
                    <a:pt x="3536" y="26391"/>
                    <a:pt x="4459" y="26524"/>
                  </a:cubicBezTo>
                  <a:cubicBezTo>
                    <a:pt x="5610" y="26859"/>
                    <a:pt x="6859" y="26972"/>
                    <a:pt x="8064" y="26972"/>
                  </a:cubicBezTo>
                  <a:cubicBezTo>
                    <a:pt x="8164" y="26972"/>
                    <a:pt x="8264" y="26972"/>
                    <a:pt x="8364" y="26970"/>
                  </a:cubicBezTo>
                  <a:cubicBezTo>
                    <a:pt x="8638" y="26985"/>
                    <a:pt x="8913" y="26992"/>
                    <a:pt x="9188" y="26992"/>
                  </a:cubicBezTo>
                  <a:cubicBezTo>
                    <a:pt x="9650" y="26992"/>
                    <a:pt x="10112" y="26971"/>
                    <a:pt x="10572" y="26929"/>
                  </a:cubicBezTo>
                  <a:cubicBezTo>
                    <a:pt x="11571" y="26834"/>
                    <a:pt x="12578" y="26595"/>
                    <a:pt x="13432" y="26053"/>
                  </a:cubicBezTo>
                  <a:cubicBezTo>
                    <a:pt x="13615" y="25937"/>
                    <a:pt x="13782" y="25797"/>
                    <a:pt x="13930" y="25640"/>
                  </a:cubicBezTo>
                  <a:cubicBezTo>
                    <a:pt x="14343" y="25459"/>
                    <a:pt x="14689" y="25180"/>
                    <a:pt x="14712" y="24674"/>
                  </a:cubicBezTo>
                  <a:cubicBezTo>
                    <a:pt x="14771" y="23417"/>
                    <a:pt x="13647" y="22179"/>
                    <a:pt x="13080" y="21127"/>
                  </a:cubicBezTo>
                  <a:cubicBezTo>
                    <a:pt x="11753" y="18663"/>
                    <a:pt x="10445" y="16157"/>
                    <a:pt x="9425" y="13553"/>
                  </a:cubicBezTo>
                  <a:cubicBezTo>
                    <a:pt x="9323" y="13182"/>
                    <a:pt x="9246" y="12805"/>
                    <a:pt x="9192" y="12425"/>
                  </a:cubicBezTo>
                  <a:cubicBezTo>
                    <a:pt x="9192" y="12077"/>
                    <a:pt x="9192" y="11726"/>
                    <a:pt x="9190" y="11378"/>
                  </a:cubicBezTo>
                  <a:cubicBezTo>
                    <a:pt x="9215" y="11337"/>
                    <a:pt x="9228" y="11289"/>
                    <a:pt x="9228" y="11242"/>
                  </a:cubicBezTo>
                  <a:cubicBezTo>
                    <a:pt x="9228" y="10003"/>
                    <a:pt x="9233" y="8766"/>
                    <a:pt x="9226" y="7528"/>
                  </a:cubicBezTo>
                  <a:cubicBezTo>
                    <a:pt x="9497" y="6058"/>
                    <a:pt x="8923" y="4373"/>
                    <a:pt x="9538" y="2974"/>
                  </a:cubicBezTo>
                  <a:cubicBezTo>
                    <a:pt x="9771" y="2443"/>
                    <a:pt x="10242" y="2064"/>
                    <a:pt x="10294" y="1555"/>
                  </a:cubicBezTo>
                  <a:cubicBezTo>
                    <a:pt x="10386" y="1309"/>
                    <a:pt x="10342" y="1034"/>
                    <a:pt x="10066" y="743"/>
                  </a:cubicBezTo>
                  <a:cubicBezTo>
                    <a:pt x="9580" y="229"/>
                    <a:pt x="8814" y="0"/>
                    <a:pt x="80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6" name="Google Shape;17526;p29"/>
            <p:cNvSpPr/>
            <p:nvPr/>
          </p:nvSpPr>
          <p:spPr>
            <a:xfrm>
              <a:off x="3948300" y="4325875"/>
              <a:ext cx="23775" cy="23925"/>
            </a:xfrm>
            <a:custGeom>
              <a:avLst/>
              <a:gdLst/>
              <a:ahLst/>
              <a:cxnLst/>
              <a:rect l="l" t="t" r="r" b="b"/>
              <a:pathLst>
                <a:path w="951" h="957" extrusionOk="0">
                  <a:moveTo>
                    <a:pt x="457" y="1"/>
                  </a:moveTo>
                  <a:cubicBezTo>
                    <a:pt x="377" y="1"/>
                    <a:pt x="293" y="30"/>
                    <a:pt x="217" y="92"/>
                  </a:cubicBezTo>
                  <a:cubicBezTo>
                    <a:pt x="5" y="264"/>
                    <a:pt x="0" y="614"/>
                    <a:pt x="189" y="806"/>
                  </a:cubicBezTo>
                  <a:cubicBezTo>
                    <a:pt x="289" y="908"/>
                    <a:pt x="405" y="956"/>
                    <a:pt x="522" y="956"/>
                  </a:cubicBezTo>
                  <a:cubicBezTo>
                    <a:pt x="633" y="956"/>
                    <a:pt x="745" y="913"/>
                    <a:pt x="847" y="832"/>
                  </a:cubicBezTo>
                  <a:cubicBezTo>
                    <a:pt x="948" y="752"/>
                    <a:pt x="950" y="586"/>
                    <a:pt x="893" y="482"/>
                  </a:cubicBezTo>
                  <a:cubicBezTo>
                    <a:pt x="865" y="433"/>
                    <a:pt x="835" y="386"/>
                    <a:pt x="801" y="343"/>
                  </a:cubicBezTo>
                  <a:cubicBezTo>
                    <a:pt x="791" y="309"/>
                    <a:pt x="786" y="273"/>
                    <a:pt x="773" y="238"/>
                  </a:cubicBezTo>
                  <a:cubicBezTo>
                    <a:pt x="713" y="84"/>
                    <a:pt x="591" y="1"/>
                    <a:pt x="4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7" name="Google Shape;17527;p29"/>
            <p:cNvSpPr/>
            <p:nvPr/>
          </p:nvSpPr>
          <p:spPr>
            <a:xfrm>
              <a:off x="3994400" y="4325875"/>
              <a:ext cx="12900" cy="12325"/>
            </a:xfrm>
            <a:custGeom>
              <a:avLst/>
              <a:gdLst/>
              <a:ahLst/>
              <a:cxnLst/>
              <a:rect l="l" t="t" r="r" b="b"/>
              <a:pathLst>
                <a:path w="516" h="493" extrusionOk="0">
                  <a:moveTo>
                    <a:pt x="228" y="0"/>
                  </a:moveTo>
                  <a:cubicBezTo>
                    <a:pt x="219" y="0"/>
                    <a:pt x="210" y="1"/>
                    <a:pt x="200" y="2"/>
                  </a:cubicBezTo>
                  <a:cubicBezTo>
                    <a:pt x="118" y="13"/>
                    <a:pt x="67" y="48"/>
                    <a:pt x="38" y="125"/>
                  </a:cubicBezTo>
                  <a:cubicBezTo>
                    <a:pt x="0" y="222"/>
                    <a:pt x="33" y="292"/>
                    <a:pt x="76" y="379"/>
                  </a:cubicBezTo>
                  <a:cubicBezTo>
                    <a:pt x="110" y="449"/>
                    <a:pt x="196" y="492"/>
                    <a:pt x="276" y="492"/>
                  </a:cubicBezTo>
                  <a:cubicBezTo>
                    <a:pt x="296" y="492"/>
                    <a:pt x="315" y="490"/>
                    <a:pt x="333" y="484"/>
                  </a:cubicBezTo>
                  <a:cubicBezTo>
                    <a:pt x="397" y="464"/>
                    <a:pt x="438" y="438"/>
                    <a:pt x="471" y="379"/>
                  </a:cubicBezTo>
                  <a:cubicBezTo>
                    <a:pt x="515" y="294"/>
                    <a:pt x="514" y="171"/>
                    <a:pt x="435" y="102"/>
                  </a:cubicBezTo>
                  <a:cubicBezTo>
                    <a:pt x="368" y="47"/>
                    <a:pt x="313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8" name="Google Shape;17528;p29"/>
            <p:cNvSpPr/>
            <p:nvPr/>
          </p:nvSpPr>
          <p:spPr>
            <a:xfrm>
              <a:off x="4015450" y="4303100"/>
              <a:ext cx="13825" cy="10300"/>
            </a:xfrm>
            <a:custGeom>
              <a:avLst/>
              <a:gdLst/>
              <a:ahLst/>
              <a:cxnLst/>
              <a:rect l="l" t="t" r="r" b="b"/>
              <a:pathLst>
                <a:path w="553" h="412" extrusionOk="0">
                  <a:moveTo>
                    <a:pt x="269" y="1"/>
                  </a:moveTo>
                  <a:cubicBezTo>
                    <a:pt x="126" y="1"/>
                    <a:pt x="0" y="163"/>
                    <a:pt x="88" y="308"/>
                  </a:cubicBezTo>
                  <a:cubicBezTo>
                    <a:pt x="95" y="316"/>
                    <a:pt x="101" y="326"/>
                    <a:pt x="106" y="335"/>
                  </a:cubicBezTo>
                  <a:cubicBezTo>
                    <a:pt x="131" y="376"/>
                    <a:pt x="179" y="411"/>
                    <a:pt x="231" y="411"/>
                  </a:cubicBezTo>
                  <a:cubicBezTo>
                    <a:pt x="233" y="411"/>
                    <a:pt x="235" y="411"/>
                    <a:pt x="238" y="411"/>
                  </a:cubicBezTo>
                  <a:lnTo>
                    <a:pt x="264" y="408"/>
                  </a:lnTo>
                  <a:cubicBezTo>
                    <a:pt x="457" y="390"/>
                    <a:pt x="553" y="137"/>
                    <a:pt x="367" y="29"/>
                  </a:cubicBezTo>
                  <a:cubicBezTo>
                    <a:pt x="335" y="9"/>
                    <a:pt x="301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29" name="Google Shape;17529;p29"/>
            <p:cNvSpPr/>
            <p:nvPr/>
          </p:nvSpPr>
          <p:spPr>
            <a:xfrm>
              <a:off x="4034300" y="4392025"/>
              <a:ext cx="20150" cy="22325"/>
            </a:xfrm>
            <a:custGeom>
              <a:avLst/>
              <a:gdLst/>
              <a:ahLst/>
              <a:cxnLst/>
              <a:rect l="l" t="t" r="r" b="b"/>
              <a:pathLst>
                <a:path w="806" h="893" extrusionOk="0">
                  <a:moveTo>
                    <a:pt x="424" y="0"/>
                  </a:moveTo>
                  <a:cubicBezTo>
                    <a:pt x="305" y="0"/>
                    <a:pt x="184" y="66"/>
                    <a:pt x="118" y="164"/>
                  </a:cubicBezTo>
                  <a:cubicBezTo>
                    <a:pt x="117" y="161"/>
                    <a:pt x="115" y="159"/>
                    <a:pt x="113" y="158"/>
                  </a:cubicBezTo>
                  <a:cubicBezTo>
                    <a:pt x="20" y="300"/>
                    <a:pt x="0" y="481"/>
                    <a:pt x="63" y="642"/>
                  </a:cubicBezTo>
                  <a:cubicBezTo>
                    <a:pt x="123" y="809"/>
                    <a:pt x="264" y="893"/>
                    <a:pt x="404" y="893"/>
                  </a:cubicBezTo>
                  <a:cubicBezTo>
                    <a:pt x="544" y="893"/>
                    <a:pt x="684" y="809"/>
                    <a:pt x="745" y="642"/>
                  </a:cubicBezTo>
                  <a:cubicBezTo>
                    <a:pt x="806" y="481"/>
                    <a:pt x="788" y="302"/>
                    <a:pt x="693" y="158"/>
                  </a:cubicBezTo>
                  <a:cubicBezTo>
                    <a:pt x="625" y="46"/>
                    <a:pt x="525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0" name="Google Shape;17530;p29"/>
            <p:cNvSpPr/>
            <p:nvPr/>
          </p:nvSpPr>
          <p:spPr>
            <a:xfrm>
              <a:off x="4014375" y="4428850"/>
              <a:ext cx="20150" cy="15600"/>
            </a:xfrm>
            <a:custGeom>
              <a:avLst/>
              <a:gdLst/>
              <a:ahLst/>
              <a:cxnLst/>
              <a:rect l="l" t="t" r="r" b="b"/>
              <a:pathLst>
                <a:path w="806" h="624" extrusionOk="0">
                  <a:moveTo>
                    <a:pt x="402" y="0"/>
                  </a:moveTo>
                  <a:cubicBezTo>
                    <a:pt x="0" y="0"/>
                    <a:pt x="0" y="624"/>
                    <a:pt x="402" y="624"/>
                  </a:cubicBezTo>
                  <a:cubicBezTo>
                    <a:pt x="804" y="624"/>
                    <a:pt x="805" y="0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1" name="Google Shape;17531;p29"/>
            <p:cNvSpPr/>
            <p:nvPr/>
          </p:nvSpPr>
          <p:spPr>
            <a:xfrm>
              <a:off x="4006000" y="4399950"/>
              <a:ext cx="13600" cy="11700"/>
            </a:xfrm>
            <a:custGeom>
              <a:avLst/>
              <a:gdLst/>
              <a:ahLst/>
              <a:cxnLst/>
              <a:rect l="l" t="t" r="r" b="b"/>
              <a:pathLst>
                <a:path w="544" h="468" extrusionOk="0">
                  <a:moveTo>
                    <a:pt x="318" y="1"/>
                  </a:moveTo>
                  <a:cubicBezTo>
                    <a:pt x="167" y="1"/>
                    <a:pt x="0" y="141"/>
                    <a:pt x="102" y="333"/>
                  </a:cubicBezTo>
                  <a:cubicBezTo>
                    <a:pt x="107" y="341"/>
                    <a:pt x="112" y="349"/>
                    <a:pt x="115" y="357"/>
                  </a:cubicBezTo>
                  <a:cubicBezTo>
                    <a:pt x="157" y="435"/>
                    <a:pt x="220" y="468"/>
                    <a:pt x="285" y="468"/>
                  </a:cubicBezTo>
                  <a:cubicBezTo>
                    <a:pt x="412" y="468"/>
                    <a:pt x="543" y="342"/>
                    <a:pt x="514" y="188"/>
                  </a:cubicBezTo>
                  <a:cubicBezTo>
                    <a:pt x="514" y="180"/>
                    <a:pt x="511" y="170"/>
                    <a:pt x="509" y="161"/>
                  </a:cubicBezTo>
                  <a:cubicBezTo>
                    <a:pt x="488" y="48"/>
                    <a:pt x="405" y="1"/>
                    <a:pt x="3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2" name="Google Shape;17532;p29"/>
            <p:cNvSpPr/>
            <p:nvPr/>
          </p:nvSpPr>
          <p:spPr>
            <a:xfrm>
              <a:off x="3896000" y="4401375"/>
              <a:ext cx="21025" cy="19500"/>
            </a:xfrm>
            <a:custGeom>
              <a:avLst/>
              <a:gdLst/>
              <a:ahLst/>
              <a:cxnLst/>
              <a:rect l="l" t="t" r="r" b="b"/>
              <a:pathLst>
                <a:path w="841" h="780" extrusionOk="0">
                  <a:moveTo>
                    <a:pt x="375" y="0"/>
                  </a:moveTo>
                  <a:cubicBezTo>
                    <a:pt x="145" y="0"/>
                    <a:pt x="1" y="230"/>
                    <a:pt x="34" y="460"/>
                  </a:cubicBezTo>
                  <a:cubicBezTo>
                    <a:pt x="45" y="522"/>
                    <a:pt x="68" y="583"/>
                    <a:pt x="99" y="638"/>
                  </a:cubicBezTo>
                  <a:cubicBezTo>
                    <a:pt x="148" y="733"/>
                    <a:pt x="246" y="780"/>
                    <a:pt x="345" y="780"/>
                  </a:cubicBezTo>
                  <a:cubicBezTo>
                    <a:pt x="421" y="780"/>
                    <a:pt x="498" y="752"/>
                    <a:pt x="554" y="697"/>
                  </a:cubicBezTo>
                  <a:cubicBezTo>
                    <a:pt x="582" y="670"/>
                    <a:pt x="609" y="643"/>
                    <a:pt x="637" y="619"/>
                  </a:cubicBezTo>
                  <a:cubicBezTo>
                    <a:pt x="841" y="432"/>
                    <a:pt x="732" y="84"/>
                    <a:pt x="478" y="15"/>
                  </a:cubicBezTo>
                  <a:cubicBezTo>
                    <a:pt x="442" y="5"/>
                    <a:pt x="407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3" name="Google Shape;17533;p29"/>
            <p:cNvSpPr/>
            <p:nvPr/>
          </p:nvSpPr>
          <p:spPr>
            <a:xfrm>
              <a:off x="3926550" y="4425950"/>
              <a:ext cx="16600" cy="16525"/>
            </a:xfrm>
            <a:custGeom>
              <a:avLst/>
              <a:gdLst/>
              <a:ahLst/>
              <a:cxnLst/>
              <a:rect l="l" t="t" r="r" b="b"/>
              <a:pathLst>
                <a:path w="664" h="661" extrusionOk="0">
                  <a:moveTo>
                    <a:pt x="355" y="0"/>
                  </a:moveTo>
                  <a:cubicBezTo>
                    <a:pt x="282" y="0"/>
                    <a:pt x="210" y="28"/>
                    <a:pt x="157" y="82"/>
                  </a:cubicBezTo>
                  <a:cubicBezTo>
                    <a:pt x="155" y="80"/>
                    <a:pt x="155" y="77"/>
                    <a:pt x="155" y="75"/>
                  </a:cubicBezTo>
                  <a:cubicBezTo>
                    <a:pt x="96" y="136"/>
                    <a:pt x="55" y="211"/>
                    <a:pt x="39" y="295"/>
                  </a:cubicBezTo>
                  <a:cubicBezTo>
                    <a:pt x="35" y="307"/>
                    <a:pt x="39" y="316"/>
                    <a:pt x="37" y="328"/>
                  </a:cubicBezTo>
                  <a:lnTo>
                    <a:pt x="37" y="330"/>
                  </a:lnTo>
                  <a:cubicBezTo>
                    <a:pt x="1" y="364"/>
                    <a:pt x="7" y="421"/>
                    <a:pt x="48" y="449"/>
                  </a:cubicBezTo>
                  <a:cubicBezTo>
                    <a:pt x="88" y="577"/>
                    <a:pt x="209" y="660"/>
                    <a:pt x="334" y="660"/>
                  </a:cubicBezTo>
                  <a:cubicBezTo>
                    <a:pt x="422" y="660"/>
                    <a:pt x="512" y="618"/>
                    <a:pt x="575" y="520"/>
                  </a:cubicBezTo>
                  <a:cubicBezTo>
                    <a:pt x="634" y="426"/>
                    <a:pt x="664" y="308"/>
                    <a:pt x="626" y="200"/>
                  </a:cubicBezTo>
                  <a:cubicBezTo>
                    <a:pt x="577" y="64"/>
                    <a:pt x="465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4" name="Google Shape;17534;p29"/>
            <p:cNvSpPr/>
            <p:nvPr/>
          </p:nvSpPr>
          <p:spPr>
            <a:xfrm>
              <a:off x="3920900" y="4386775"/>
              <a:ext cx="19125" cy="18225"/>
            </a:xfrm>
            <a:custGeom>
              <a:avLst/>
              <a:gdLst/>
              <a:ahLst/>
              <a:cxnLst/>
              <a:rect l="l" t="t" r="r" b="b"/>
              <a:pathLst>
                <a:path w="765" h="729" extrusionOk="0">
                  <a:moveTo>
                    <a:pt x="363" y="0"/>
                  </a:moveTo>
                  <a:cubicBezTo>
                    <a:pt x="221" y="0"/>
                    <a:pt x="76" y="82"/>
                    <a:pt x="50" y="230"/>
                  </a:cubicBezTo>
                  <a:cubicBezTo>
                    <a:pt x="46" y="253"/>
                    <a:pt x="42" y="276"/>
                    <a:pt x="38" y="297"/>
                  </a:cubicBezTo>
                  <a:cubicBezTo>
                    <a:pt x="1" y="512"/>
                    <a:pt x="128" y="729"/>
                    <a:pt x="366" y="729"/>
                  </a:cubicBezTo>
                  <a:cubicBezTo>
                    <a:pt x="640" y="725"/>
                    <a:pt x="765" y="441"/>
                    <a:pt x="658" y="217"/>
                  </a:cubicBezTo>
                  <a:lnTo>
                    <a:pt x="629" y="154"/>
                  </a:lnTo>
                  <a:cubicBezTo>
                    <a:pt x="580" y="49"/>
                    <a:pt x="472" y="0"/>
                    <a:pt x="3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5" name="Google Shape;17535;p29"/>
            <p:cNvSpPr/>
            <p:nvPr/>
          </p:nvSpPr>
          <p:spPr>
            <a:xfrm>
              <a:off x="3926025" y="3780225"/>
              <a:ext cx="23250" cy="23950"/>
            </a:xfrm>
            <a:custGeom>
              <a:avLst/>
              <a:gdLst/>
              <a:ahLst/>
              <a:cxnLst/>
              <a:rect l="l" t="t" r="r" b="b"/>
              <a:pathLst>
                <a:path w="930" h="958" extrusionOk="0">
                  <a:moveTo>
                    <a:pt x="212" y="1"/>
                  </a:moveTo>
                  <a:cubicBezTo>
                    <a:pt x="179" y="1"/>
                    <a:pt x="146" y="5"/>
                    <a:pt x="114" y="15"/>
                  </a:cubicBezTo>
                  <a:cubicBezTo>
                    <a:pt x="56" y="33"/>
                    <a:pt x="1" y="92"/>
                    <a:pt x="6" y="158"/>
                  </a:cubicBezTo>
                  <a:cubicBezTo>
                    <a:pt x="24" y="361"/>
                    <a:pt x="143" y="583"/>
                    <a:pt x="255" y="750"/>
                  </a:cubicBezTo>
                  <a:cubicBezTo>
                    <a:pt x="298" y="814"/>
                    <a:pt x="469" y="957"/>
                    <a:pt x="593" y="957"/>
                  </a:cubicBezTo>
                  <a:cubicBezTo>
                    <a:pt x="627" y="957"/>
                    <a:pt x="658" y="946"/>
                    <a:pt x="681" y="919"/>
                  </a:cubicBezTo>
                  <a:cubicBezTo>
                    <a:pt x="929" y="628"/>
                    <a:pt x="590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6" name="Google Shape;17536;p29"/>
            <p:cNvSpPr/>
            <p:nvPr/>
          </p:nvSpPr>
          <p:spPr>
            <a:xfrm>
              <a:off x="3977575" y="3770275"/>
              <a:ext cx="14550" cy="20225"/>
            </a:xfrm>
            <a:custGeom>
              <a:avLst/>
              <a:gdLst/>
              <a:ahLst/>
              <a:cxnLst/>
              <a:rect l="l" t="t" r="r" b="b"/>
              <a:pathLst>
                <a:path w="582" h="809" extrusionOk="0">
                  <a:moveTo>
                    <a:pt x="229" y="1"/>
                  </a:moveTo>
                  <a:cubicBezTo>
                    <a:pt x="161" y="1"/>
                    <a:pt x="97" y="40"/>
                    <a:pt x="73" y="120"/>
                  </a:cubicBezTo>
                  <a:cubicBezTo>
                    <a:pt x="1" y="353"/>
                    <a:pt x="28" y="666"/>
                    <a:pt x="256" y="800"/>
                  </a:cubicBezTo>
                  <a:cubicBezTo>
                    <a:pt x="266" y="806"/>
                    <a:pt x="277" y="809"/>
                    <a:pt x="287" y="809"/>
                  </a:cubicBezTo>
                  <a:cubicBezTo>
                    <a:pt x="298" y="809"/>
                    <a:pt x="308" y="806"/>
                    <a:pt x="317" y="800"/>
                  </a:cubicBezTo>
                  <a:cubicBezTo>
                    <a:pt x="581" y="644"/>
                    <a:pt x="578" y="231"/>
                    <a:pt x="352" y="46"/>
                  </a:cubicBezTo>
                  <a:cubicBezTo>
                    <a:pt x="315" y="16"/>
                    <a:pt x="271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7" name="Google Shape;17537;p29"/>
            <p:cNvSpPr/>
            <p:nvPr/>
          </p:nvSpPr>
          <p:spPr>
            <a:xfrm>
              <a:off x="4013125" y="3755925"/>
              <a:ext cx="23175" cy="37500"/>
            </a:xfrm>
            <a:custGeom>
              <a:avLst/>
              <a:gdLst/>
              <a:ahLst/>
              <a:cxnLst/>
              <a:rect l="l" t="t" r="r" b="b"/>
              <a:pathLst>
                <a:path w="927" h="1500" extrusionOk="0">
                  <a:moveTo>
                    <a:pt x="723" y="1"/>
                  </a:moveTo>
                  <a:cubicBezTo>
                    <a:pt x="692" y="1"/>
                    <a:pt x="661" y="12"/>
                    <a:pt x="637" y="39"/>
                  </a:cubicBezTo>
                  <a:cubicBezTo>
                    <a:pt x="347" y="365"/>
                    <a:pt x="1" y="1005"/>
                    <a:pt x="235" y="1427"/>
                  </a:cubicBezTo>
                  <a:cubicBezTo>
                    <a:pt x="263" y="1476"/>
                    <a:pt x="312" y="1500"/>
                    <a:pt x="362" y="1500"/>
                  </a:cubicBezTo>
                  <a:cubicBezTo>
                    <a:pt x="401" y="1500"/>
                    <a:pt x="441" y="1485"/>
                    <a:pt x="472" y="1458"/>
                  </a:cubicBezTo>
                  <a:cubicBezTo>
                    <a:pt x="664" y="1286"/>
                    <a:pt x="719" y="1069"/>
                    <a:pt x="788" y="826"/>
                  </a:cubicBezTo>
                  <a:cubicBezTo>
                    <a:pt x="857" y="580"/>
                    <a:pt x="926" y="347"/>
                    <a:pt x="854" y="96"/>
                  </a:cubicBezTo>
                  <a:cubicBezTo>
                    <a:pt x="837" y="39"/>
                    <a:pt x="780" y="1"/>
                    <a:pt x="7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8" name="Google Shape;17538;p29"/>
            <p:cNvSpPr/>
            <p:nvPr/>
          </p:nvSpPr>
          <p:spPr>
            <a:xfrm>
              <a:off x="4067750" y="3774625"/>
              <a:ext cx="21425" cy="26000"/>
            </a:xfrm>
            <a:custGeom>
              <a:avLst/>
              <a:gdLst/>
              <a:ahLst/>
              <a:cxnLst/>
              <a:rect l="l" t="t" r="r" b="b"/>
              <a:pathLst>
                <a:path w="857" h="1040" extrusionOk="0">
                  <a:moveTo>
                    <a:pt x="634" y="0"/>
                  </a:moveTo>
                  <a:cubicBezTo>
                    <a:pt x="614" y="0"/>
                    <a:pt x="592" y="4"/>
                    <a:pt x="567" y="11"/>
                  </a:cubicBezTo>
                  <a:cubicBezTo>
                    <a:pt x="413" y="59"/>
                    <a:pt x="311" y="274"/>
                    <a:pt x="214" y="393"/>
                  </a:cubicBezTo>
                  <a:cubicBezTo>
                    <a:pt x="73" y="569"/>
                    <a:pt x="1" y="761"/>
                    <a:pt x="19" y="986"/>
                  </a:cubicBezTo>
                  <a:cubicBezTo>
                    <a:pt x="22" y="1012"/>
                    <a:pt x="43" y="1039"/>
                    <a:pt x="71" y="1039"/>
                  </a:cubicBezTo>
                  <a:cubicBezTo>
                    <a:pt x="76" y="1039"/>
                    <a:pt x="81" y="1038"/>
                    <a:pt x="86" y="1036"/>
                  </a:cubicBezTo>
                  <a:cubicBezTo>
                    <a:pt x="365" y="925"/>
                    <a:pt x="564" y="831"/>
                    <a:pt x="719" y="556"/>
                  </a:cubicBezTo>
                  <a:cubicBezTo>
                    <a:pt x="786" y="437"/>
                    <a:pt x="856" y="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39" name="Google Shape;17539;p29"/>
            <p:cNvSpPr/>
            <p:nvPr/>
          </p:nvSpPr>
          <p:spPr>
            <a:xfrm>
              <a:off x="3984350" y="4195225"/>
              <a:ext cx="17525" cy="13825"/>
            </a:xfrm>
            <a:custGeom>
              <a:avLst/>
              <a:gdLst/>
              <a:ahLst/>
              <a:cxnLst/>
              <a:rect l="l" t="t" r="r" b="b"/>
              <a:pathLst>
                <a:path w="701" h="553" extrusionOk="0">
                  <a:moveTo>
                    <a:pt x="334" y="0"/>
                  </a:moveTo>
                  <a:cubicBezTo>
                    <a:pt x="252" y="0"/>
                    <a:pt x="173" y="40"/>
                    <a:pt x="125" y="118"/>
                  </a:cubicBezTo>
                  <a:cubicBezTo>
                    <a:pt x="122" y="126"/>
                    <a:pt x="117" y="134"/>
                    <a:pt x="112" y="143"/>
                  </a:cubicBezTo>
                  <a:cubicBezTo>
                    <a:pt x="0" y="328"/>
                    <a:pt x="152" y="552"/>
                    <a:pt x="348" y="552"/>
                  </a:cubicBezTo>
                  <a:cubicBezTo>
                    <a:pt x="371" y="552"/>
                    <a:pt x="395" y="549"/>
                    <a:pt x="419" y="543"/>
                  </a:cubicBezTo>
                  <a:cubicBezTo>
                    <a:pt x="638" y="484"/>
                    <a:pt x="701" y="152"/>
                    <a:pt x="486" y="44"/>
                  </a:cubicBezTo>
                  <a:cubicBezTo>
                    <a:pt x="476" y="39"/>
                    <a:pt x="468" y="34"/>
                    <a:pt x="460" y="31"/>
                  </a:cubicBezTo>
                  <a:cubicBezTo>
                    <a:pt x="419" y="11"/>
                    <a:pt x="376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0" name="Google Shape;17540;p29"/>
            <p:cNvSpPr/>
            <p:nvPr/>
          </p:nvSpPr>
          <p:spPr>
            <a:xfrm>
              <a:off x="3985300" y="4162625"/>
              <a:ext cx="14975" cy="11375"/>
            </a:xfrm>
            <a:custGeom>
              <a:avLst/>
              <a:gdLst/>
              <a:ahLst/>
              <a:cxnLst/>
              <a:rect l="l" t="t" r="r" b="b"/>
              <a:pathLst>
                <a:path w="599" h="455" extrusionOk="0">
                  <a:moveTo>
                    <a:pt x="192" y="1"/>
                  </a:moveTo>
                  <a:cubicBezTo>
                    <a:pt x="96" y="1"/>
                    <a:pt x="11" y="59"/>
                    <a:pt x="7" y="213"/>
                  </a:cubicBezTo>
                  <a:cubicBezTo>
                    <a:pt x="7" y="228"/>
                    <a:pt x="7" y="244"/>
                    <a:pt x="5" y="261"/>
                  </a:cubicBezTo>
                  <a:cubicBezTo>
                    <a:pt x="1" y="382"/>
                    <a:pt x="103" y="455"/>
                    <a:pt x="211" y="455"/>
                  </a:cubicBezTo>
                  <a:cubicBezTo>
                    <a:pt x="225" y="455"/>
                    <a:pt x="240" y="454"/>
                    <a:pt x="254" y="451"/>
                  </a:cubicBezTo>
                  <a:cubicBezTo>
                    <a:pt x="292" y="444"/>
                    <a:pt x="318" y="441"/>
                    <a:pt x="340" y="410"/>
                  </a:cubicBezTo>
                  <a:cubicBezTo>
                    <a:pt x="340" y="408"/>
                    <a:pt x="340" y="407"/>
                    <a:pt x="340" y="405"/>
                  </a:cubicBezTo>
                  <a:cubicBezTo>
                    <a:pt x="598" y="222"/>
                    <a:pt x="376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1" name="Google Shape;17541;p29"/>
            <p:cNvSpPr/>
            <p:nvPr/>
          </p:nvSpPr>
          <p:spPr>
            <a:xfrm>
              <a:off x="3991025" y="4095650"/>
              <a:ext cx="9050" cy="8075"/>
            </a:xfrm>
            <a:custGeom>
              <a:avLst/>
              <a:gdLst/>
              <a:ahLst/>
              <a:cxnLst/>
              <a:rect l="l" t="t" r="r" b="b"/>
              <a:pathLst>
                <a:path w="362" h="323" extrusionOk="0">
                  <a:moveTo>
                    <a:pt x="186" y="1"/>
                  </a:moveTo>
                  <a:cubicBezTo>
                    <a:pt x="147" y="1"/>
                    <a:pt x="107" y="16"/>
                    <a:pt x="78" y="46"/>
                  </a:cubicBezTo>
                  <a:cubicBezTo>
                    <a:pt x="1" y="120"/>
                    <a:pt x="60" y="175"/>
                    <a:pt x="56" y="256"/>
                  </a:cubicBezTo>
                  <a:cubicBezTo>
                    <a:pt x="56" y="294"/>
                    <a:pt x="87" y="322"/>
                    <a:pt x="122" y="322"/>
                  </a:cubicBezTo>
                  <a:cubicBezTo>
                    <a:pt x="128" y="322"/>
                    <a:pt x="134" y="321"/>
                    <a:pt x="140" y="320"/>
                  </a:cubicBezTo>
                  <a:cubicBezTo>
                    <a:pt x="209" y="297"/>
                    <a:pt x="278" y="303"/>
                    <a:pt x="319" y="231"/>
                  </a:cubicBezTo>
                  <a:cubicBezTo>
                    <a:pt x="362" y="157"/>
                    <a:pt x="337" y="64"/>
                    <a:pt x="263" y="21"/>
                  </a:cubicBezTo>
                  <a:cubicBezTo>
                    <a:pt x="239" y="8"/>
                    <a:pt x="213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2" name="Google Shape;17542;p29"/>
            <p:cNvSpPr/>
            <p:nvPr/>
          </p:nvSpPr>
          <p:spPr>
            <a:xfrm>
              <a:off x="3764225" y="3921725"/>
              <a:ext cx="64725" cy="348950"/>
            </a:xfrm>
            <a:custGeom>
              <a:avLst/>
              <a:gdLst/>
              <a:ahLst/>
              <a:cxnLst/>
              <a:rect l="l" t="t" r="r" b="b"/>
              <a:pathLst>
                <a:path w="2589" h="13958" extrusionOk="0">
                  <a:moveTo>
                    <a:pt x="1175" y="1"/>
                  </a:moveTo>
                  <a:cubicBezTo>
                    <a:pt x="1093" y="1"/>
                    <a:pt x="1012" y="38"/>
                    <a:pt x="969" y="120"/>
                  </a:cubicBezTo>
                  <a:cubicBezTo>
                    <a:pt x="600" y="817"/>
                    <a:pt x="219" y="1506"/>
                    <a:pt x="18" y="2270"/>
                  </a:cubicBezTo>
                  <a:cubicBezTo>
                    <a:pt x="1" y="2329"/>
                    <a:pt x="52" y="2382"/>
                    <a:pt x="105" y="2382"/>
                  </a:cubicBezTo>
                  <a:cubicBezTo>
                    <a:pt x="125" y="2382"/>
                    <a:pt x="146" y="2374"/>
                    <a:pt x="164" y="2356"/>
                  </a:cubicBezTo>
                  <a:cubicBezTo>
                    <a:pt x="556" y="1932"/>
                    <a:pt x="848" y="1447"/>
                    <a:pt x="1110" y="941"/>
                  </a:cubicBezTo>
                  <a:cubicBezTo>
                    <a:pt x="1251" y="1734"/>
                    <a:pt x="1199" y="2605"/>
                    <a:pt x="1227" y="3381"/>
                  </a:cubicBezTo>
                  <a:cubicBezTo>
                    <a:pt x="1261" y="4455"/>
                    <a:pt x="1309" y="5526"/>
                    <a:pt x="1381" y="6598"/>
                  </a:cubicBezTo>
                  <a:cubicBezTo>
                    <a:pt x="1545" y="9037"/>
                    <a:pt x="1607" y="11489"/>
                    <a:pt x="1853" y="13920"/>
                  </a:cubicBezTo>
                  <a:cubicBezTo>
                    <a:pt x="1853" y="13945"/>
                    <a:pt x="1872" y="13957"/>
                    <a:pt x="1890" y="13957"/>
                  </a:cubicBezTo>
                  <a:cubicBezTo>
                    <a:pt x="1909" y="13957"/>
                    <a:pt x="1927" y="13945"/>
                    <a:pt x="1927" y="13920"/>
                  </a:cubicBezTo>
                  <a:cubicBezTo>
                    <a:pt x="2091" y="11488"/>
                    <a:pt x="1893" y="9030"/>
                    <a:pt x="1776" y="6598"/>
                  </a:cubicBezTo>
                  <a:cubicBezTo>
                    <a:pt x="1696" y="4910"/>
                    <a:pt x="1838" y="3063"/>
                    <a:pt x="1623" y="1342"/>
                  </a:cubicBezTo>
                  <a:lnTo>
                    <a:pt x="1623" y="1342"/>
                  </a:lnTo>
                  <a:cubicBezTo>
                    <a:pt x="1866" y="1675"/>
                    <a:pt x="2155" y="1972"/>
                    <a:pt x="2481" y="2224"/>
                  </a:cubicBezTo>
                  <a:cubicBezTo>
                    <a:pt x="2495" y="2235"/>
                    <a:pt x="2509" y="2239"/>
                    <a:pt x="2523" y="2239"/>
                  </a:cubicBezTo>
                  <a:cubicBezTo>
                    <a:pt x="2558" y="2239"/>
                    <a:pt x="2588" y="2210"/>
                    <a:pt x="2580" y="2165"/>
                  </a:cubicBezTo>
                  <a:cubicBezTo>
                    <a:pt x="2493" y="1709"/>
                    <a:pt x="2265" y="1394"/>
                    <a:pt x="1991" y="1028"/>
                  </a:cubicBezTo>
                  <a:cubicBezTo>
                    <a:pt x="1820" y="802"/>
                    <a:pt x="1665" y="387"/>
                    <a:pt x="1422" y="190"/>
                  </a:cubicBezTo>
                  <a:cubicBezTo>
                    <a:pt x="1420" y="187"/>
                    <a:pt x="1420" y="182"/>
                    <a:pt x="1418" y="179"/>
                  </a:cubicBezTo>
                  <a:cubicBezTo>
                    <a:pt x="1390" y="65"/>
                    <a:pt x="1282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3" name="Google Shape;17543;p29"/>
            <p:cNvSpPr/>
            <p:nvPr/>
          </p:nvSpPr>
          <p:spPr>
            <a:xfrm>
              <a:off x="3607825" y="4073975"/>
              <a:ext cx="59450" cy="73850"/>
            </a:xfrm>
            <a:custGeom>
              <a:avLst/>
              <a:gdLst/>
              <a:ahLst/>
              <a:cxnLst/>
              <a:rect l="l" t="t" r="r" b="b"/>
              <a:pathLst>
                <a:path w="2378" h="2954" extrusionOk="0">
                  <a:moveTo>
                    <a:pt x="1570" y="1"/>
                  </a:moveTo>
                  <a:cubicBezTo>
                    <a:pt x="1420" y="1"/>
                    <a:pt x="1261" y="59"/>
                    <a:pt x="1141" y="132"/>
                  </a:cubicBezTo>
                  <a:cubicBezTo>
                    <a:pt x="765" y="360"/>
                    <a:pt x="525" y="777"/>
                    <a:pt x="361" y="1169"/>
                  </a:cubicBezTo>
                  <a:cubicBezTo>
                    <a:pt x="1" y="2035"/>
                    <a:pt x="297" y="2953"/>
                    <a:pt x="1293" y="2953"/>
                  </a:cubicBezTo>
                  <a:cubicBezTo>
                    <a:pt x="1334" y="2953"/>
                    <a:pt x="1376" y="2952"/>
                    <a:pt x="1420" y="2949"/>
                  </a:cubicBezTo>
                  <a:cubicBezTo>
                    <a:pt x="1721" y="2926"/>
                    <a:pt x="2118" y="2853"/>
                    <a:pt x="2268" y="2558"/>
                  </a:cubicBezTo>
                  <a:cubicBezTo>
                    <a:pt x="2377" y="2342"/>
                    <a:pt x="2126" y="2269"/>
                    <a:pt x="1955" y="2269"/>
                  </a:cubicBezTo>
                  <a:cubicBezTo>
                    <a:pt x="1944" y="2269"/>
                    <a:pt x="1933" y="2269"/>
                    <a:pt x="1923" y="2269"/>
                  </a:cubicBezTo>
                  <a:cubicBezTo>
                    <a:pt x="1693" y="2282"/>
                    <a:pt x="1373" y="2414"/>
                    <a:pt x="1108" y="2414"/>
                  </a:cubicBezTo>
                  <a:cubicBezTo>
                    <a:pt x="912" y="2414"/>
                    <a:pt x="746" y="2342"/>
                    <a:pt x="668" y="2094"/>
                  </a:cubicBezTo>
                  <a:cubicBezTo>
                    <a:pt x="464" y="1445"/>
                    <a:pt x="988" y="212"/>
                    <a:pt x="1741" y="212"/>
                  </a:cubicBezTo>
                  <a:cubicBezTo>
                    <a:pt x="1785" y="212"/>
                    <a:pt x="1830" y="217"/>
                    <a:pt x="1876" y="225"/>
                  </a:cubicBezTo>
                  <a:cubicBezTo>
                    <a:pt x="1878" y="226"/>
                    <a:pt x="1880" y="226"/>
                    <a:pt x="1882" y="226"/>
                  </a:cubicBezTo>
                  <a:cubicBezTo>
                    <a:pt x="1908" y="226"/>
                    <a:pt x="1932" y="200"/>
                    <a:pt x="1915" y="175"/>
                  </a:cubicBezTo>
                  <a:cubicBezTo>
                    <a:pt x="1831" y="48"/>
                    <a:pt x="1704" y="1"/>
                    <a:pt x="15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4" name="Google Shape;17544;p29"/>
            <p:cNvSpPr/>
            <p:nvPr/>
          </p:nvSpPr>
          <p:spPr>
            <a:xfrm>
              <a:off x="3671225" y="4072950"/>
              <a:ext cx="69550" cy="74550"/>
            </a:xfrm>
            <a:custGeom>
              <a:avLst/>
              <a:gdLst/>
              <a:ahLst/>
              <a:cxnLst/>
              <a:rect l="l" t="t" r="r" b="b"/>
              <a:pathLst>
                <a:path w="2782" h="2982" extrusionOk="0">
                  <a:moveTo>
                    <a:pt x="1364" y="494"/>
                  </a:moveTo>
                  <a:cubicBezTo>
                    <a:pt x="1742" y="494"/>
                    <a:pt x="2085" y="951"/>
                    <a:pt x="2125" y="1369"/>
                  </a:cubicBezTo>
                  <a:cubicBezTo>
                    <a:pt x="2177" y="1943"/>
                    <a:pt x="1666" y="2455"/>
                    <a:pt x="1213" y="2496"/>
                  </a:cubicBezTo>
                  <a:cubicBezTo>
                    <a:pt x="995" y="2299"/>
                    <a:pt x="752" y="2074"/>
                    <a:pt x="668" y="1802"/>
                  </a:cubicBezTo>
                  <a:cubicBezTo>
                    <a:pt x="565" y="1461"/>
                    <a:pt x="695" y="1013"/>
                    <a:pt x="913" y="744"/>
                  </a:cubicBezTo>
                  <a:cubicBezTo>
                    <a:pt x="1057" y="567"/>
                    <a:pt x="1213" y="494"/>
                    <a:pt x="1364" y="494"/>
                  </a:cubicBezTo>
                  <a:close/>
                  <a:moveTo>
                    <a:pt x="1386" y="0"/>
                  </a:moveTo>
                  <a:cubicBezTo>
                    <a:pt x="1066" y="0"/>
                    <a:pt x="743" y="137"/>
                    <a:pt x="494" y="440"/>
                  </a:cubicBezTo>
                  <a:cubicBezTo>
                    <a:pt x="40" y="995"/>
                    <a:pt x="1" y="2069"/>
                    <a:pt x="506" y="2534"/>
                  </a:cubicBezTo>
                  <a:cubicBezTo>
                    <a:pt x="539" y="2629"/>
                    <a:pt x="593" y="2714"/>
                    <a:pt x="663" y="2785"/>
                  </a:cubicBezTo>
                  <a:cubicBezTo>
                    <a:pt x="808" y="2930"/>
                    <a:pt x="1003" y="2982"/>
                    <a:pt x="1200" y="2982"/>
                  </a:cubicBezTo>
                  <a:cubicBezTo>
                    <a:pt x="1318" y="2982"/>
                    <a:pt x="1436" y="2964"/>
                    <a:pt x="1544" y="2935"/>
                  </a:cubicBezTo>
                  <a:cubicBezTo>
                    <a:pt x="2397" y="2709"/>
                    <a:pt x="2781" y="1787"/>
                    <a:pt x="2583" y="983"/>
                  </a:cubicBezTo>
                  <a:cubicBezTo>
                    <a:pt x="2432" y="375"/>
                    <a:pt x="1914" y="0"/>
                    <a:pt x="1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5" name="Google Shape;17545;p29"/>
            <p:cNvSpPr/>
            <p:nvPr/>
          </p:nvSpPr>
          <p:spPr>
            <a:xfrm>
              <a:off x="3738650" y="4127750"/>
              <a:ext cx="30950" cy="43500"/>
            </a:xfrm>
            <a:custGeom>
              <a:avLst/>
              <a:gdLst/>
              <a:ahLst/>
              <a:cxnLst/>
              <a:rect l="l" t="t" r="r" b="b"/>
              <a:pathLst>
                <a:path w="1238" h="1740" extrusionOk="0">
                  <a:moveTo>
                    <a:pt x="640" y="0"/>
                  </a:moveTo>
                  <a:cubicBezTo>
                    <a:pt x="529" y="0"/>
                    <a:pt x="117" y="179"/>
                    <a:pt x="270" y="350"/>
                  </a:cubicBezTo>
                  <a:cubicBezTo>
                    <a:pt x="309" y="395"/>
                    <a:pt x="375" y="402"/>
                    <a:pt x="444" y="402"/>
                  </a:cubicBezTo>
                  <a:cubicBezTo>
                    <a:pt x="478" y="402"/>
                    <a:pt x="512" y="400"/>
                    <a:pt x="545" y="400"/>
                  </a:cubicBezTo>
                  <a:cubicBezTo>
                    <a:pt x="577" y="400"/>
                    <a:pt x="608" y="402"/>
                    <a:pt x="634" y="409"/>
                  </a:cubicBezTo>
                  <a:cubicBezTo>
                    <a:pt x="662" y="417"/>
                    <a:pt x="581" y="573"/>
                    <a:pt x="553" y="622"/>
                  </a:cubicBezTo>
                  <a:cubicBezTo>
                    <a:pt x="411" y="875"/>
                    <a:pt x="215" y="1088"/>
                    <a:pt x="56" y="1331"/>
                  </a:cubicBezTo>
                  <a:cubicBezTo>
                    <a:pt x="0" y="1416"/>
                    <a:pt x="33" y="1562"/>
                    <a:pt x="128" y="1605"/>
                  </a:cubicBezTo>
                  <a:cubicBezTo>
                    <a:pt x="309" y="1688"/>
                    <a:pt x="483" y="1736"/>
                    <a:pt x="683" y="1739"/>
                  </a:cubicBezTo>
                  <a:cubicBezTo>
                    <a:pt x="687" y="1739"/>
                    <a:pt x="691" y="1739"/>
                    <a:pt x="695" y="1739"/>
                  </a:cubicBezTo>
                  <a:cubicBezTo>
                    <a:pt x="898" y="1739"/>
                    <a:pt x="1019" y="1660"/>
                    <a:pt x="1195" y="1562"/>
                  </a:cubicBezTo>
                  <a:cubicBezTo>
                    <a:pt x="1237" y="1537"/>
                    <a:pt x="1237" y="1477"/>
                    <a:pt x="1195" y="1450"/>
                  </a:cubicBezTo>
                  <a:cubicBezTo>
                    <a:pt x="1096" y="1401"/>
                    <a:pt x="959" y="1311"/>
                    <a:pt x="845" y="1311"/>
                  </a:cubicBezTo>
                  <a:cubicBezTo>
                    <a:pt x="784" y="1311"/>
                    <a:pt x="717" y="1314"/>
                    <a:pt x="649" y="1314"/>
                  </a:cubicBezTo>
                  <a:cubicBezTo>
                    <a:pt x="626" y="1314"/>
                    <a:pt x="604" y="1313"/>
                    <a:pt x="581" y="1313"/>
                  </a:cubicBezTo>
                  <a:cubicBezTo>
                    <a:pt x="808" y="1045"/>
                    <a:pt x="1049" y="766"/>
                    <a:pt x="1059" y="410"/>
                  </a:cubicBezTo>
                  <a:cubicBezTo>
                    <a:pt x="1063" y="191"/>
                    <a:pt x="857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6" name="Google Shape;17546;p29"/>
            <p:cNvSpPr/>
            <p:nvPr/>
          </p:nvSpPr>
          <p:spPr>
            <a:xfrm>
              <a:off x="485000" y="4171375"/>
              <a:ext cx="1274100" cy="780725"/>
            </a:xfrm>
            <a:custGeom>
              <a:avLst/>
              <a:gdLst/>
              <a:ahLst/>
              <a:cxnLst/>
              <a:rect l="l" t="t" r="r" b="b"/>
              <a:pathLst>
                <a:path w="50964" h="31229" extrusionOk="0">
                  <a:moveTo>
                    <a:pt x="13596" y="5695"/>
                  </a:moveTo>
                  <a:cubicBezTo>
                    <a:pt x="13806" y="6681"/>
                    <a:pt x="13895" y="7712"/>
                    <a:pt x="13941" y="8710"/>
                  </a:cubicBezTo>
                  <a:cubicBezTo>
                    <a:pt x="13517" y="8890"/>
                    <a:pt x="13097" y="9090"/>
                    <a:pt x="12682" y="9297"/>
                  </a:cubicBezTo>
                  <a:cubicBezTo>
                    <a:pt x="12692" y="9240"/>
                    <a:pt x="12704" y="9177"/>
                    <a:pt x="12717" y="9108"/>
                  </a:cubicBezTo>
                  <a:cubicBezTo>
                    <a:pt x="12851" y="8464"/>
                    <a:pt x="12958" y="7814"/>
                    <a:pt x="13096" y="7169"/>
                  </a:cubicBezTo>
                  <a:cubicBezTo>
                    <a:pt x="13183" y="6767"/>
                    <a:pt x="13452" y="6223"/>
                    <a:pt x="13596" y="5695"/>
                  </a:cubicBezTo>
                  <a:close/>
                  <a:moveTo>
                    <a:pt x="12115" y="2401"/>
                  </a:moveTo>
                  <a:lnTo>
                    <a:pt x="12115" y="2401"/>
                  </a:lnTo>
                  <a:cubicBezTo>
                    <a:pt x="12687" y="3081"/>
                    <a:pt x="13076" y="3880"/>
                    <a:pt x="13345" y="4735"/>
                  </a:cubicBezTo>
                  <a:cubicBezTo>
                    <a:pt x="13083" y="5572"/>
                    <a:pt x="12832" y="6464"/>
                    <a:pt x="12633" y="7310"/>
                  </a:cubicBezTo>
                  <a:cubicBezTo>
                    <a:pt x="12502" y="7867"/>
                    <a:pt x="12397" y="8429"/>
                    <a:pt x="12272" y="8987"/>
                  </a:cubicBezTo>
                  <a:lnTo>
                    <a:pt x="12272" y="8985"/>
                  </a:lnTo>
                  <a:cubicBezTo>
                    <a:pt x="12220" y="9220"/>
                    <a:pt x="12133" y="9384"/>
                    <a:pt x="12164" y="9559"/>
                  </a:cubicBezTo>
                  <a:cubicBezTo>
                    <a:pt x="11805" y="9746"/>
                    <a:pt x="11447" y="9937"/>
                    <a:pt x="11095" y="10129"/>
                  </a:cubicBezTo>
                  <a:cubicBezTo>
                    <a:pt x="11378" y="9384"/>
                    <a:pt x="11349" y="8167"/>
                    <a:pt x="11396" y="7671"/>
                  </a:cubicBezTo>
                  <a:cubicBezTo>
                    <a:pt x="11555" y="6003"/>
                    <a:pt x="12394" y="4085"/>
                    <a:pt x="12115" y="2401"/>
                  </a:cubicBezTo>
                  <a:close/>
                  <a:moveTo>
                    <a:pt x="10586" y="1144"/>
                  </a:moveTo>
                  <a:lnTo>
                    <a:pt x="10586" y="1144"/>
                  </a:lnTo>
                  <a:cubicBezTo>
                    <a:pt x="10734" y="1226"/>
                    <a:pt x="10881" y="1313"/>
                    <a:pt x="11027" y="1413"/>
                  </a:cubicBezTo>
                  <a:cubicBezTo>
                    <a:pt x="11354" y="1638"/>
                    <a:pt x="11654" y="1897"/>
                    <a:pt x="11923" y="2187"/>
                  </a:cubicBezTo>
                  <a:cubicBezTo>
                    <a:pt x="11910" y="2199"/>
                    <a:pt x="11900" y="2214"/>
                    <a:pt x="11893" y="2228"/>
                  </a:cubicBezTo>
                  <a:cubicBezTo>
                    <a:pt x="11674" y="3070"/>
                    <a:pt x="11629" y="3961"/>
                    <a:pt x="11449" y="4815"/>
                  </a:cubicBezTo>
                  <a:cubicBezTo>
                    <a:pt x="11285" y="5595"/>
                    <a:pt x="11108" y="6370"/>
                    <a:pt x="10993" y="7156"/>
                  </a:cubicBezTo>
                  <a:cubicBezTo>
                    <a:pt x="10898" y="7808"/>
                    <a:pt x="10853" y="8464"/>
                    <a:pt x="10758" y="9112"/>
                  </a:cubicBezTo>
                  <a:cubicBezTo>
                    <a:pt x="10696" y="9540"/>
                    <a:pt x="10415" y="10055"/>
                    <a:pt x="10425" y="10490"/>
                  </a:cubicBezTo>
                  <a:cubicBezTo>
                    <a:pt x="10038" y="10698"/>
                    <a:pt x="9654" y="10901"/>
                    <a:pt x="9277" y="11092"/>
                  </a:cubicBezTo>
                  <a:cubicBezTo>
                    <a:pt x="9393" y="10718"/>
                    <a:pt x="9426" y="10278"/>
                    <a:pt x="9469" y="9983"/>
                  </a:cubicBezTo>
                  <a:cubicBezTo>
                    <a:pt x="9598" y="9100"/>
                    <a:pt x="9621" y="8204"/>
                    <a:pt x="9746" y="7320"/>
                  </a:cubicBezTo>
                  <a:cubicBezTo>
                    <a:pt x="9922" y="6077"/>
                    <a:pt x="10145" y="4842"/>
                    <a:pt x="10305" y="3593"/>
                  </a:cubicBezTo>
                  <a:cubicBezTo>
                    <a:pt x="10387" y="2947"/>
                    <a:pt x="10811" y="1854"/>
                    <a:pt x="10586" y="1144"/>
                  </a:cubicBezTo>
                  <a:close/>
                  <a:moveTo>
                    <a:pt x="15898" y="8710"/>
                  </a:moveTo>
                  <a:cubicBezTo>
                    <a:pt x="15661" y="9136"/>
                    <a:pt x="15455" y="9578"/>
                    <a:pt x="15251" y="10024"/>
                  </a:cubicBezTo>
                  <a:cubicBezTo>
                    <a:pt x="15056" y="10450"/>
                    <a:pt x="14761" y="10896"/>
                    <a:pt x="14544" y="11349"/>
                  </a:cubicBezTo>
                  <a:cubicBezTo>
                    <a:pt x="14525" y="10626"/>
                    <a:pt x="14512" y="9896"/>
                    <a:pt x="14485" y="9164"/>
                  </a:cubicBezTo>
                  <a:cubicBezTo>
                    <a:pt x="14946" y="8980"/>
                    <a:pt x="15417" y="8829"/>
                    <a:pt x="15898" y="8710"/>
                  </a:cubicBezTo>
                  <a:close/>
                  <a:moveTo>
                    <a:pt x="8952" y="572"/>
                  </a:moveTo>
                  <a:cubicBezTo>
                    <a:pt x="9428" y="652"/>
                    <a:pt x="9890" y="800"/>
                    <a:pt x="10325" y="1013"/>
                  </a:cubicBezTo>
                  <a:cubicBezTo>
                    <a:pt x="9927" y="3063"/>
                    <a:pt x="9676" y="5140"/>
                    <a:pt x="9280" y="7192"/>
                  </a:cubicBezTo>
                  <a:cubicBezTo>
                    <a:pt x="9141" y="7916"/>
                    <a:pt x="9119" y="8669"/>
                    <a:pt x="9041" y="9400"/>
                  </a:cubicBezTo>
                  <a:cubicBezTo>
                    <a:pt x="8991" y="9871"/>
                    <a:pt x="8909" y="10337"/>
                    <a:pt x="8798" y="10796"/>
                  </a:cubicBezTo>
                  <a:cubicBezTo>
                    <a:pt x="8742" y="11019"/>
                    <a:pt x="8636" y="11203"/>
                    <a:pt x="8604" y="11413"/>
                  </a:cubicBezTo>
                  <a:cubicBezTo>
                    <a:pt x="8239" y="11580"/>
                    <a:pt x="7865" y="11738"/>
                    <a:pt x="7481" y="11877"/>
                  </a:cubicBezTo>
                  <a:cubicBezTo>
                    <a:pt x="7707" y="10742"/>
                    <a:pt x="7784" y="9550"/>
                    <a:pt x="7938" y="8411"/>
                  </a:cubicBezTo>
                  <a:cubicBezTo>
                    <a:pt x="8112" y="7119"/>
                    <a:pt x="8262" y="5823"/>
                    <a:pt x="8426" y="4528"/>
                  </a:cubicBezTo>
                  <a:cubicBezTo>
                    <a:pt x="8560" y="3480"/>
                    <a:pt x="8706" y="2438"/>
                    <a:pt x="8865" y="1393"/>
                  </a:cubicBezTo>
                  <a:cubicBezTo>
                    <a:pt x="8898" y="1182"/>
                    <a:pt x="8967" y="859"/>
                    <a:pt x="8952" y="572"/>
                  </a:cubicBezTo>
                  <a:close/>
                  <a:moveTo>
                    <a:pt x="4403" y="1500"/>
                  </a:moveTo>
                  <a:cubicBezTo>
                    <a:pt x="3860" y="3144"/>
                    <a:pt x="3770" y="5066"/>
                    <a:pt x="3512" y="6763"/>
                  </a:cubicBezTo>
                  <a:cubicBezTo>
                    <a:pt x="3242" y="8546"/>
                    <a:pt x="2896" y="10385"/>
                    <a:pt x="2858" y="12194"/>
                  </a:cubicBezTo>
                  <a:cubicBezTo>
                    <a:pt x="2353" y="12005"/>
                    <a:pt x="1931" y="11710"/>
                    <a:pt x="1578" y="11346"/>
                  </a:cubicBezTo>
                  <a:cubicBezTo>
                    <a:pt x="1596" y="11325"/>
                    <a:pt x="1610" y="11303"/>
                    <a:pt x="1621" y="11279"/>
                  </a:cubicBezTo>
                  <a:cubicBezTo>
                    <a:pt x="2131" y="10045"/>
                    <a:pt x="2044" y="8572"/>
                    <a:pt x="2146" y="7263"/>
                  </a:cubicBezTo>
                  <a:cubicBezTo>
                    <a:pt x="2276" y="5585"/>
                    <a:pt x="2730" y="3966"/>
                    <a:pt x="2948" y="2306"/>
                  </a:cubicBezTo>
                  <a:cubicBezTo>
                    <a:pt x="3419" y="2018"/>
                    <a:pt x="3906" y="1745"/>
                    <a:pt x="4403" y="1500"/>
                  </a:cubicBezTo>
                  <a:close/>
                  <a:moveTo>
                    <a:pt x="8079" y="511"/>
                  </a:moveTo>
                  <a:cubicBezTo>
                    <a:pt x="8267" y="511"/>
                    <a:pt x="8456" y="520"/>
                    <a:pt x="8644" y="539"/>
                  </a:cubicBezTo>
                  <a:cubicBezTo>
                    <a:pt x="8596" y="1064"/>
                    <a:pt x="8403" y="1649"/>
                    <a:pt x="8309" y="2119"/>
                  </a:cubicBezTo>
                  <a:cubicBezTo>
                    <a:pt x="8127" y="3029"/>
                    <a:pt x="8050" y="3961"/>
                    <a:pt x="7928" y="4881"/>
                  </a:cubicBezTo>
                  <a:cubicBezTo>
                    <a:pt x="7748" y="6241"/>
                    <a:pt x="7586" y="7604"/>
                    <a:pt x="7392" y="8964"/>
                  </a:cubicBezTo>
                  <a:cubicBezTo>
                    <a:pt x="7248" y="9965"/>
                    <a:pt x="7000" y="11023"/>
                    <a:pt x="6980" y="12043"/>
                  </a:cubicBezTo>
                  <a:cubicBezTo>
                    <a:pt x="6564" y="12174"/>
                    <a:pt x="6140" y="12287"/>
                    <a:pt x="5712" y="12358"/>
                  </a:cubicBezTo>
                  <a:cubicBezTo>
                    <a:pt x="5809" y="11769"/>
                    <a:pt x="5788" y="11146"/>
                    <a:pt x="5809" y="10560"/>
                  </a:cubicBezTo>
                  <a:cubicBezTo>
                    <a:pt x="5860" y="9256"/>
                    <a:pt x="5891" y="7953"/>
                    <a:pt x="6008" y="6651"/>
                  </a:cubicBezTo>
                  <a:cubicBezTo>
                    <a:pt x="6121" y="5393"/>
                    <a:pt x="6344" y="4144"/>
                    <a:pt x="6528" y="2894"/>
                  </a:cubicBezTo>
                  <a:cubicBezTo>
                    <a:pt x="6626" y="2220"/>
                    <a:pt x="6970" y="1349"/>
                    <a:pt x="6792" y="647"/>
                  </a:cubicBezTo>
                  <a:cubicBezTo>
                    <a:pt x="7220" y="558"/>
                    <a:pt x="7650" y="511"/>
                    <a:pt x="8079" y="511"/>
                  </a:cubicBezTo>
                  <a:close/>
                  <a:moveTo>
                    <a:pt x="6465" y="723"/>
                  </a:moveTo>
                  <a:lnTo>
                    <a:pt x="6465" y="723"/>
                  </a:lnTo>
                  <a:cubicBezTo>
                    <a:pt x="6249" y="1610"/>
                    <a:pt x="6147" y="2581"/>
                    <a:pt x="6012" y="3470"/>
                  </a:cubicBezTo>
                  <a:cubicBezTo>
                    <a:pt x="5834" y="4643"/>
                    <a:pt x="5652" y="5814"/>
                    <a:pt x="5530" y="6997"/>
                  </a:cubicBezTo>
                  <a:cubicBezTo>
                    <a:pt x="5397" y="8303"/>
                    <a:pt x="5379" y="9614"/>
                    <a:pt x="5327" y="10924"/>
                  </a:cubicBezTo>
                  <a:cubicBezTo>
                    <a:pt x="5310" y="11295"/>
                    <a:pt x="5296" y="11666"/>
                    <a:pt x="5276" y="12038"/>
                  </a:cubicBezTo>
                  <a:cubicBezTo>
                    <a:pt x="5269" y="12169"/>
                    <a:pt x="5235" y="12297"/>
                    <a:pt x="5215" y="12424"/>
                  </a:cubicBezTo>
                  <a:cubicBezTo>
                    <a:pt x="4991" y="12446"/>
                    <a:pt x="4767" y="12457"/>
                    <a:pt x="4542" y="12457"/>
                  </a:cubicBezTo>
                  <a:cubicBezTo>
                    <a:pt x="4163" y="12457"/>
                    <a:pt x="3784" y="12424"/>
                    <a:pt x="3407" y="12350"/>
                  </a:cubicBezTo>
                  <a:cubicBezTo>
                    <a:pt x="3380" y="12343"/>
                    <a:pt x="3355" y="12333"/>
                    <a:pt x="3325" y="12327"/>
                  </a:cubicBezTo>
                  <a:cubicBezTo>
                    <a:pt x="3598" y="10526"/>
                    <a:pt x="3731" y="8698"/>
                    <a:pt x="3990" y="6892"/>
                  </a:cubicBezTo>
                  <a:cubicBezTo>
                    <a:pt x="4239" y="5142"/>
                    <a:pt x="4774" y="3170"/>
                    <a:pt x="4641" y="1389"/>
                  </a:cubicBezTo>
                  <a:cubicBezTo>
                    <a:pt x="5238" y="1110"/>
                    <a:pt x="5848" y="878"/>
                    <a:pt x="6465" y="723"/>
                  </a:cubicBezTo>
                  <a:close/>
                  <a:moveTo>
                    <a:pt x="17762" y="8468"/>
                  </a:moveTo>
                  <a:cubicBezTo>
                    <a:pt x="17883" y="8468"/>
                    <a:pt x="18005" y="8472"/>
                    <a:pt x="18127" y="8478"/>
                  </a:cubicBezTo>
                  <a:cubicBezTo>
                    <a:pt x="17835" y="8877"/>
                    <a:pt x="17571" y="9312"/>
                    <a:pt x="17266" y="9682"/>
                  </a:cubicBezTo>
                  <a:cubicBezTo>
                    <a:pt x="16843" y="10194"/>
                    <a:pt x="16419" y="10696"/>
                    <a:pt x="16034" y="11236"/>
                  </a:cubicBezTo>
                  <a:cubicBezTo>
                    <a:pt x="15612" y="11825"/>
                    <a:pt x="15191" y="12407"/>
                    <a:pt x="14817" y="13027"/>
                  </a:cubicBezTo>
                  <a:cubicBezTo>
                    <a:pt x="14753" y="13132"/>
                    <a:pt x="14677" y="13245"/>
                    <a:pt x="14608" y="13364"/>
                  </a:cubicBezTo>
                  <a:cubicBezTo>
                    <a:pt x="14592" y="12950"/>
                    <a:pt x="14580" y="12545"/>
                    <a:pt x="14566" y="12156"/>
                  </a:cubicBezTo>
                  <a:lnTo>
                    <a:pt x="14566" y="12156"/>
                  </a:lnTo>
                  <a:lnTo>
                    <a:pt x="14567" y="12158"/>
                  </a:lnTo>
                  <a:cubicBezTo>
                    <a:pt x="15087" y="11700"/>
                    <a:pt x="15332" y="10849"/>
                    <a:pt x="15599" y="10229"/>
                  </a:cubicBezTo>
                  <a:cubicBezTo>
                    <a:pt x="15825" y="9710"/>
                    <a:pt x="16022" y="9181"/>
                    <a:pt x="16190" y="8641"/>
                  </a:cubicBezTo>
                  <a:cubicBezTo>
                    <a:pt x="16705" y="8531"/>
                    <a:pt x="17229" y="8468"/>
                    <a:pt x="17762" y="8468"/>
                  </a:cubicBezTo>
                  <a:close/>
                  <a:moveTo>
                    <a:pt x="18636" y="8528"/>
                  </a:moveTo>
                  <a:cubicBezTo>
                    <a:pt x="18872" y="8557"/>
                    <a:pt x="19106" y="8600"/>
                    <a:pt x="19336" y="8656"/>
                  </a:cubicBezTo>
                  <a:cubicBezTo>
                    <a:pt x="19695" y="8746"/>
                    <a:pt x="20046" y="8867"/>
                    <a:pt x="20383" y="9020"/>
                  </a:cubicBezTo>
                  <a:cubicBezTo>
                    <a:pt x="19280" y="10196"/>
                    <a:pt x="18312" y="11531"/>
                    <a:pt x="17290" y="12771"/>
                  </a:cubicBezTo>
                  <a:cubicBezTo>
                    <a:pt x="16764" y="13411"/>
                    <a:pt x="16250" y="14061"/>
                    <a:pt x="15735" y="14709"/>
                  </a:cubicBezTo>
                  <a:cubicBezTo>
                    <a:pt x="15448" y="15068"/>
                    <a:pt x="15097" y="15437"/>
                    <a:pt x="14845" y="15842"/>
                  </a:cubicBezTo>
                  <a:cubicBezTo>
                    <a:pt x="14754" y="15314"/>
                    <a:pt x="14692" y="14779"/>
                    <a:pt x="14656" y="14245"/>
                  </a:cubicBezTo>
                  <a:cubicBezTo>
                    <a:pt x="15033" y="14016"/>
                    <a:pt x="15169" y="13426"/>
                    <a:pt x="15394" y="13058"/>
                  </a:cubicBezTo>
                  <a:cubicBezTo>
                    <a:pt x="15768" y="12448"/>
                    <a:pt x="16190" y="11869"/>
                    <a:pt x="16595" y="11282"/>
                  </a:cubicBezTo>
                  <a:cubicBezTo>
                    <a:pt x="17118" y="10521"/>
                    <a:pt x="18266" y="9530"/>
                    <a:pt x="18636" y="8528"/>
                  </a:cubicBezTo>
                  <a:close/>
                  <a:moveTo>
                    <a:pt x="20556" y="9099"/>
                  </a:moveTo>
                  <a:cubicBezTo>
                    <a:pt x="21237" y="9427"/>
                    <a:pt x="21798" y="9870"/>
                    <a:pt x="22276" y="10386"/>
                  </a:cubicBezTo>
                  <a:cubicBezTo>
                    <a:pt x="20937" y="11402"/>
                    <a:pt x="19900" y="12962"/>
                    <a:pt x="18786" y="14181"/>
                  </a:cubicBezTo>
                  <a:cubicBezTo>
                    <a:pt x="18140" y="14888"/>
                    <a:pt x="17433" y="15534"/>
                    <a:pt x="16756" y="16211"/>
                  </a:cubicBezTo>
                  <a:cubicBezTo>
                    <a:pt x="16316" y="16649"/>
                    <a:pt x="15730" y="17160"/>
                    <a:pt x="15389" y="17739"/>
                  </a:cubicBezTo>
                  <a:cubicBezTo>
                    <a:pt x="15217" y="17340"/>
                    <a:pt x="15081" y="16928"/>
                    <a:pt x="14979" y="16507"/>
                  </a:cubicBezTo>
                  <a:cubicBezTo>
                    <a:pt x="15369" y="16183"/>
                    <a:pt x="15627" y="15723"/>
                    <a:pt x="15937" y="15309"/>
                  </a:cubicBezTo>
                  <a:cubicBezTo>
                    <a:pt x="16562" y="14473"/>
                    <a:pt x="17208" y="13652"/>
                    <a:pt x="17846" y="12827"/>
                  </a:cubicBezTo>
                  <a:cubicBezTo>
                    <a:pt x="18772" y="11628"/>
                    <a:pt x="19812" y="10432"/>
                    <a:pt x="20556" y="9099"/>
                  </a:cubicBezTo>
                  <a:close/>
                  <a:moveTo>
                    <a:pt x="24925" y="16959"/>
                  </a:moveTo>
                  <a:cubicBezTo>
                    <a:pt x="24987" y="17261"/>
                    <a:pt x="25053" y="17566"/>
                    <a:pt x="25114" y="17860"/>
                  </a:cubicBezTo>
                  <a:cubicBezTo>
                    <a:pt x="25128" y="17929"/>
                    <a:pt x="25143" y="17998"/>
                    <a:pt x="25158" y="18065"/>
                  </a:cubicBezTo>
                  <a:cubicBezTo>
                    <a:pt x="25143" y="18072"/>
                    <a:pt x="25130" y="18077"/>
                    <a:pt x="25117" y="18081"/>
                  </a:cubicBezTo>
                  <a:lnTo>
                    <a:pt x="25118" y="18081"/>
                  </a:lnTo>
                  <a:cubicBezTo>
                    <a:pt x="24612" y="18293"/>
                    <a:pt x="24018" y="18565"/>
                    <a:pt x="23375" y="18841"/>
                  </a:cubicBezTo>
                  <a:cubicBezTo>
                    <a:pt x="23440" y="18767"/>
                    <a:pt x="23501" y="18700"/>
                    <a:pt x="23554" y="18644"/>
                  </a:cubicBezTo>
                  <a:cubicBezTo>
                    <a:pt x="24059" y="18119"/>
                    <a:pt x="24508" y="17553"/>
                    <a:pt x="24925" y="16959"/>
                  </a:cubicBezTo>
                  <a:close/>
                  <a:moveTo>
                    <a:pt x="22464" y="10593"/>
                  </a:moveTo>
                  <a:cubicBezTo>
                    <a:pt x="22883" y="11088"/>
                    <a:pt x="23225" y="11648"/>
                    <a:pt x="23516" y="12250"/>
                  </a:cubicBezTo>
                  <a:cubicBezTo>
                    <a:pt x="22861" y="12845"/>
                    <a:pt x="22282" y="13541"/>
                    <a:pt x="21649" y="14158"/>
                  </a:cubicBezTo>
                  <a:cubicBezTo>
                    <a:pt x="20924" y="14863"/>
                    <a:pt x="20169" y="15537"/>
                    <a:pt x="19441" y="16239"/>
                  </a:cubicBezTo>
                  <a:cubicBezTo>
                    <a:pt x="18778" y="16877"/>
                    <a:pt x="18081" y="17471"/>
                    <a:pt x="17407" y="18096"/>
                  </a:cubicBezTo>
                  <a:cubicBezTo>
                    <a:pt x="17072" y="18408"/>
                    <a:pt x="16574" y="18802"/>
                    <a:pt x="16434" y="19267"/>
                  </a:cubicBezTo>
                  <a:cubicBezTo>
                    <a:pt x="16229" y="19087"/>
                    <a:pt x="16047" y="18882"/>
                    <a:pt x="15891" y="18657"/>
                  </a:cubicBezTo>
                  <a:lnTo>
                    <a:pt x="15893" y="18657"/>
                  </a:lnTo>
                  <a:cubicBezTo>
                    <a:pt x="15803" y="18529"/>
                    <a:pt x="15725" y="18393"/>
                    <a:pt x="15648" y="18257"/>
                  </a:cubicBezTo>
                  <a:cubicBezTo>
                    <a:pt x="16193" y="17775"/>
                    <a:pt x="16623" y="17104"/>
                    <a:pt x="17131" y="16585"/>
                  </a:cubicBezTo>
                  <a:cubicBezTo>
                    <a:pt x="17801" y="15901"/>
                    <a:pt x="18488" y="15235"/>
                    <a:pt x="19133" y="14527"/>
                  </a:cubicBezTo>
                  <a:cubicBezTo>
                    <a:pt x="19800" y="13795"/>
                    <a:pt x="20409" y="13004"/>
                    <a:pt x="21044" y="12245"/>
                  </a:cubicBezTo>
                  <a:cubicBezTo>
                    <a:pt x="21506" y="11689"/>
                    <a:pt x="22015" y="11161"/>
                    <a:pt x="22464" y="10593"/>
                  </a:cubicBezTo>
                  <a:close/>
                  <a:moveTo>
                    <a:pt x="23636" y="12507"/>
                  </a:moveTo>
                  <a:cubicBezTo>
                    <a:pt x="23934" y="13172"/>
                    <a:pt x="24170" y="13882"/>
                    <a:pt x="24372" y="14604"/>
                  </a:cubicBezTo>
                  <a:cubicBezTo>
                    <a:pt x="23439" y="15371"/>
                    <a:pt x="22535" y="16220"/>
                    <a:pt x="21636" y="17014"/>
                  </a:cubicBezTo>
                  <a:cubicBezTo>
                    <a:pt x="21037" y="17542"/>
                    <a:pt x="20453" y="18086"/>
                    <a:pt x="19864" y="18626"/>
                  </a:cubicBezTo>
                  <a:cubicBezTo>
                    <a:pt x="19349" y="19094"/>
                    <a:pt x="18693" y="19436"/>
                    <a:pt x="18325" y="20034"/>
                  </a:cubicBezTo>
                  <a:lnTo>
                    <a:pt x="18327" y="20034"/>
                  </a:lnTo>
                  <a:cubicBezTo>
                    <a:pt x="18321" y="20042"/>
                    <a:pt x="18324" y="20052"/>
                    <a:pt x="18321" y="20061"/>
                  </a:cubicBezTo>
                  <a:cubicBezTo>
                    <a:pt x="17756" y="20002"/>
                    <a:pt x="17225" y="19840"/>
                    <a:pt x="16757" y="19523"/>
                  </a:cubicBezTo>
                  <a:cubicBezTo>
                    <a:pt x="17226" y="19217"/>
                    <a:pt x="17602" y="18605"/>
                    <a:pt x="17989" y="18237"/>
                  </a:cubicBezTo>
                  <a:cubicBezTo>
                    <a:pt x="18660" y="17601"/>
                    <a:pt x="19351" y="16989"/>
                    <a:pt x="20010" y="16339"/>
                  </a:cubicBezTo>
                  <a:cubicBezTo>
                    <a:pt x="21191" y="15175"/>
                    <a:pt x="22786" y="13990"/>
                    <a:pt x="23636" y="12507"/>
                  </a:cubicBezTo>
                  <a:close/>
                  <a:moveTo>
                    <a:pt x="24475" y="14999"/>
                  </a:moveTo>
                  <a:cubicBezTo>
                    <a:pt x="24630" y="15591"/>
                    <a:pt x="24759" y="16183"/>
                    <a:pt x="24884" y="16771"/>
                  </a:cubicBezTo>
                  <a:cubicBezTo>
                    <a:pt x="24372" y="17227"/>
                    <a:pt x="23900" y="17724"/>
                    <a:pt x="23411" y="18206"/>
                  </a:cubicBezTo>
                  <a:cubicBezTo>
                    <a:pt x="23088" y="18528"/>
                    <a:pt x="22745" y="18829"/>
                    <a:pt x="22382" y="19107"/>
                  </a:cubicBezTo>
                  <a:cubicBezTo>
                    <a:pt x="22233" y="19222"/>
                    <a:pt x="22108" y="19279"/>
                    <a:pt x="22026" y="19384"/>
                  </a:cubicBezTo>
                  <a:cubicBezTo>
                    <a:pt x="21017" y="19755"/>
                    <a:pt x="19961" y="20050"/>
                    <a:pt x="18977" y="20081"/>
                  </a:cubicBezTo>
                  <a:cubicBezTo>
                    <a:pt x="19349" y="19865"/>
                    <a:pt x="19653" y="19535"/>
                    <a:pt x="19981" y="19233"/>
                  </a:cubicBezTo>
                  <a:cubicBezTo>
                    <a:pt x="20573" y="18687"/>
                    <a:pt x="21145" y="18122"/>
                    <a:pt x="21728" y="17568"/>
                  </a:cubicBezTo>
                  <a:cubicBezTo>
                    <a:pt x="22586" y="16749"/>
                    <a:pt x="23714" y="15969"/>
                    <a:pt x="24475" y="14999"/>
                  </a:cubicBezTo>
                  <a:close/>
                  <a:moveTo>
                    <a:pt x="28048" y="17550"/>
                  </a:moveTo>
                  <a:cubicBezTo>
                    <a:pt x="27828" y="17949"/>
                    <a:pt x="27618" y="18354"/>
                    <a:pt x="27361" y="18734"/>
                  </a:cubicBezTo>
                  <a:cubicBezTo>
                    <a:pt x="27043" y="19199"/>
                    <a:pt x="26680" y="19638"/>
                    <a:pt x="26355" y="20102"/>
                  </a:cubicBezTo>
                  <a:cubicBezTo>
                    <a:pt x="26181" y="19538"/>
                    <a:pt x="26031" y="18964"/>
                    <a:pt x="25893" y="18385"/>
                  </a:cubicBezTo>
                  <a:lnTo>
                    <a:pt x="25893" y="18385"/>
                  </a:lnTo>
                  <a:lnTo>
                    <a:pt x="25894" y="18387"/>
                  </a:lnTo>
                  <a:cubicBezTo>
                    <a:pt x="26608" y="18088"/>
                    <a:pt x="27323" y="17801"/>
                    <a:pt x="28048" y="17550"/>
                  </a:cubicBezTo>
                  <a:close/>
                  <a:moveTo>
                    <a:pt x="30133" y="16958"/>
                  </a:moveTo>
                  <a:cubicBezTo>
                    <a:pt x="29592" y="17696"/>
                    <a:pt x="29197" y="18590"/>
                    <a:pt x="28698" y="19348"/>
                  </a:cubicBezTo>
                  <a:cubicBezTo>
                    <a:pt x="28150" y="20183"/>
                    <a:pt x="27538" y="20987"/>
                    <a:pt x="26993" y="21827"/>
                  </a:cubicBezTo>
                  <a:cubicBezTo>
                    <a:pt x="26820" y="21436"/>
                    <a:pt x="26664" y="21034"/>
                    <a:pt x="26524" y="20622"/>
                  </a:cubicBezTo>
                  <a:cubicBezTo>
                    <a:pt x="26923" y="20065"/>
                    <a:pt x="27302" y="19491"/>
                    <a:pt x="27669" y="18915"/>
                  </a:cubicBezTo>
                  <a:cubicBezTo>
                    <a:pt x="27953" y="18467"/>
                    <a:pt x="28299" y="17957"/>
                    <a:pt x="28442" y="17417"/>
                  </a:cubicBezTo>
                  <a:cubicBezTo>
                    <a:pt x="28996" y="17235"/>
                    <a:pt x="29561" y="17082"/>
                    <a:pt x="30133" y="16958"/>
                  </a:cubicBezTo>
                  <a:close/>
                  <a:moveTo>
                    <a:pt x="32261" y="16694"/>
                  </a:moveTo>
                  <a:lnTo>
                    <a:pt x="32261" y="16694"/>
                  </a:lnTo>
                  <a:cubicBezTo>
                    <a:pt x="31859" y="17104"/>
                    <a:pt x="31616" y="17704"/>
                    <a:pt x="31337" y="18186"/>
                  </a:cubicBezTo>
                  <a:cubicBezTo>
                    <a:pt x="30853" y="19026"/>
                    <a:pt x="30374" y="19868"/>
                    <a:pt x="29845" y="20680"/>
                  </a:cubicBezTo>
                  <a:cubicBezTo>
                    <a:pt x="29390" y="21375"/>
                    <a:pt x="28928" y="22064"/>
                    <a:pt x="28501" y="22780"/>
                  </a:cubicBezTo>
                  <a:cubicBezTo>
                    <a:pt x="28372" y="22996"/>
                    <a:pt x="28128" y="23326"/>
                    <a:pt x="28027" y="23644"/>
                  </a:cubicBezTo>
                  <a:lnTo>
                    <a:pt x="28027" y="23644"/>
                  </a:lnTo>
                  <a:cubicBezTo>
                    <a:pt x="27738" y="23248"/>
                    <a:pt x="27482" y="22828"/>
                    <a:pt x="27259" y="22389"/>
                  </a:cubicBezTo>
                  <a:cubicBezTo>
                    <a:pt x="27901" y="21477"/>
                    <a:pt x="28496" y="20519"/>
                    <a:pt x="29083" y="19574"/>
                  </a:cubicBezTo>
                  <a:cubicBezTo>
                    <a:pt x="29582" y="18770"/>
                    <a:pt x="30238" y="17850"/>
                    <a:pt x="30435" y="16897"/>
                  </a:cubicBezTo>
                  <a:cubicBezTo>
                    <a:pt x="31037" y="16781"/>
                    <a:pt x="31647" y="16713"/>
                    <a:pt x="32261" y="16694"/>
                  </a:cubicBezTo>
                  <a:close/>
                  <a:moveTo>
                    <a:pt x="32546" y="16695"/>
                  </a:moveTo>
                  <a:cubicBezTo>
                    <a:pt x="33045" y="16700"/>
                    <a:pt x="33542" y="16759"/>
                    <a:pt x="34029" y="16872"/>
                  </a:cubicBezTo>
                  <a:cubicBezTo>
                    <a:pt x="32996" y="17916"/>
                    <a:pt x="32354" y="19507"/>
                    <a:pt x="31644" y="20757"/>
                  </a:cubicBezTo>
                  <a:cubicBezTo>
                    <a:pt x="30867" y="22122"/>
                    <a:pt x="29831" y="23485"/>
                    <a:pt x="29254" y="24950"/>
                  </a:cubicBezTo>
                  <a:cubicBezTo>
                    <a:pt x="28947" y="24697"/>
                    <a:pt x="28663" y="24418"/>
                    <a:pt x="28404" y="24118"/>
                  </a:cubicBezTo>
                  <a:lnTo>
                    <a:pt x="28406" y="24118"/>
                  </a:lnTo>
                  <a:cubicBezTo>
                    <a:pt x="28681" y="23864"/>
                    <a:pt x="28803" y="23364"/>
                    <a:pt x="28975" y="23055"/>
                  </a:cubicBezTo>
                  <a:cubicBezTo>
                    <a:pt x="29379" y="22330"/>
                    <a:pt x="29853" y="21644"/>
                    <a:pt x="30291" y="20941"/>
                  </a:cubicBezTo>
                  <a:cubicBezTo>
                    <a:pt x="30748" y="20207"/>
                    <a:pt x="31159" y="19445"/>
                    <a:pt x="31577" y="18687"/>
                  </a:cubicBezTo>
                  <a:cubicBezTo>
                    <a:pt x="31910" y="18083"/>
                    <a:pt x="32431" y="17397"/>
                    <a:pt x="32546" y="16695"/>
                  </a:cubicBezTo>
                  <a:close/>
                  <a:moveTo>
                    <a:pt x="40975" y="23634"/>
                  </a:moveTo>
                  <a:cubicBezTo>
                    <a:pt x="41198" y="24018"/>
                    <a:pt x="41436" y="24423"/>
                    <a:pt x="41690" y="24845"/>
                  </a:cubicBezTo>
                  <a:cubicBezTo>
                    <a:pt x="41282" y="25009"/>
                    <a:pt x="40871" y="25163"/>
                    <a:pt x="40460" y="25316"/>
                  </a:cubicBezTo>
                  <a:lnTo>
                    <a:pt x="40460" y="25314"/>
                  </a:lnTo>
                  <a:cubicBezTo>
                    <a:pt x="40579" y="25017"/>
                    <a:pt x="40681" y="24712"/>
                    <a:pt x="40771" y="24410"/>
                  </a:cubicBezTo>
                  <a:cubicBezTo>
                    <a:pt x="40842" y="24181"/>
                    <a:pt x="40932" y="23907"/>
                    <a:pt x="40975" y="23634"/>
                  </a:cubicBezTo>
                  <a:close/>
                  <a:moveTo>
                    <a:pt x="34321" y="16943"/>
                  </a:moveTo>
                  <a:cubicBezTo>
                    <a:pt x="34813" y="17082"/>
                    <a:pt x="35289" y="17276"/>
                    <a:pt x="35739" y="17520"/>
                  </a:cubicBezTo>
                  <a:cubicBezTo>
                    <a:pt x="35442" y="17914"/>
                    <a:pt x="35192" y="18349"/>
                    <a:pt x="34930" y="18764"/>
                  </a:cubicBezTo>
                  <a:cubicBezTo>
                    <a:pt x="34397" y="19607"/>
                    <a:pt x="33878" y="20458"/>
                    <a:pt x="33360" y="21311"/>
                  </a:cubicBezTo>
                  <a:cubicBezTo>
                    <a:pt x="32843" y="22164"/>
                    <a:pt x="32336" y="23027"/>
                    <a:pt x="31834" y="23892"/>
                  </a:cubicBezTo>
                  <a:cubicBezTo>
                    <a:pt x="31467" y="24527"/>
                    <a:pt x="30994" y="25188"/>
                    <a:pt x="30748" y="25893"/>
                  </a:cubicBezTo>
                  <a:cubicBezTo>
                    <a:pt x="30369" y="25716"/>
                    <a:pt x="30007" y="25506"/>
                    <a:pt x="29664" y="25266"/>
                  </a:cubicBezTo>
                  <a:cubicBezTo>
                    <a:pt x="29667" y="25263"/>
                    <a:pt x="29671" y="25258"/>
                    <a:pt x="29672" y="25255"/>
                  </a:cubicBezTo>
                  <a:cubicBezTo>
                    <a:pt x="29692" y="25239"/>
                    <a:pt x="29707" y="25219"/>
                    <a:pt x="29718" y="25198"/>
                  </a:cubicBezTo>
                  <a:cubicBezTo>
                    <a:pt x="30355" y="23864"/>
                    <a:pt x="31154" y="22579"/>
                    <a:pt x="31884" y="21297"/>
                  </a:cubicBezTo>
                  <a:cubicBezTo>
                    <a:pt x="32696" y="19868"/>
                    <a:pt x="33598" y="18416"/>
                    <a:pt x="34321" y="16943"/>
                  </a:cubicBezTo>
                  <a:close/>
                  <a:moveTo>
                    <a:pt x="39779" y="21658"/>
                  </a:moveTo>
                  <a:cubicBezTo>
                    <a:pt x="39905" y="21849"/>
                    <a:pt x="40028" y="22045"/>
                    <a:pt x="40150" y="22240"/>
                  </a:cubicBezTo>
                  <a:cubicBezTo>
                    <a:pt x="40310" y="22502"/>
                    <a:pt x="40486" y="22799"/>
                    <a:pt x="40675" y="23122"/>
                  </a:cubicBezTo>
                  <a:cubicBezTo>
                    <a:pt x="40515" y="23419"/>
                    <a:pt x="40455" y="23784"/>
                    <a:pt x="40350" y="24097"/>
                  </a:cubicBezTo>
                  <a:cubicBezTo>
                    <a:pt x="40174" y="24622"/>
                    <a:pt x="39928" y="25106"/>
                    <a:pt x="39674" y="25593"/>
                  </a:cubicBezTo>
                  <a:lnTo>
                    <a:pt x="39674" y="25591"/>
                  </a:lnTo>
                  <a:cubicBezTo>
                    <a:pt x="39374" y="25696"/>
                    <a:pt x="39074" y="25803"/>
                    <a:pt x="38772" y="25900"/>
                  </a:cubicBezTo>
                  <a:cubicBezTo>
                    <a:pt x="38468" y="25995"/>
                    <a:pt x="38168" y="26080"/>
                    <a:pt x="37863" y="26161"/>
                  </a:cubicBezTo>
                  <a:cubicBezTo>
                    <a:pt x="38235" y="25604"/>
                    <a:pt x="38445" y="24761"/>
                    <a:pt x="38637" y="24277"/>
                  </a:cubicBezTo>
                  <a:cubicBezTo>
                    <a:pt x="38911" y="23590"/>
                    <a:pt x="39659" y="22529"/>
                    <a:pt x="39779" y="21658"/>
                  </a:cubicBezTo>
                  <a:close/>
                  <a:moveTo>
                    <a:pt x="43967" y="24635"/>
                  </a:moveTo>
                  <a:lnTo>
                    <a:pt x="43967" y="24635"/>
                  </a:lnTo>
                  <a:cubicBezTo>
                    <a:pt x="43864" y="24876"/>
                    <a:pt x="43795" y="25150"/>
                    <a:pt x="43714" y="25353"/>
                  </a:cubicBezTo>
                  <a:cubicBezTo>
                    <a:pt x="43608" y="25621"/>
                    <a:pt x="43449" y="25932"/>
                    <a:pt x="43337" y="26247"/>
                  </a:cubicBezTo>
                  <a:cubicBezTo>
                    <a:pt x="43289" y="26180"/>
                    <a:pt x="43245" y="26115"/>
                    <a:pt x="43199" y="26047"/>
                  </a:cubicBezTo>
                  <a:cubicBezTo>
                    <a:pt x="43004" y="25762"/>
                    <a:pt x="42814" y="25467"/>
                    <a:pt x="42627" y="25168"/>
                  </a:cubicBezTo>
                  <a:lnTo>
                    <a:pt x="42627" y="25166"/>
                  </a:lnTo>
                  <a:cubicBezTo>
                    <a:pt x="43068" y="24993"/>
                    <a:pt x="43522" y="24825"/>
                    <a:pt x="43967" y="24635"/>
                  </a:cubicBezTo>
                  <a:close/>
                  <a:moveTo>
                    <a:pt x="36047" y="17701"/>
                  </a:moveTo>
                  <a:cubicBezTo>
                    <a:pt x="36410" y="17926"/>
                    <a:pt x="36754" y="18177"/>
                    <a:pt x="37079" y="18455"/>
                  </a:cubicBezTo>
                  <a:cubicBezTo>
                    <a:pt x="36536" y="19435"/>
                    <a:pt x="36083" y="20439"/>
                    <a:pt x="35460" y="21385"/>
                  </a:cubicBezTo>
                  <a:cubicBezTo>
                    <a:pt x="34976" y="22123"/>
                    <a:pt x="34500" y="22868"/>
                    <a:pt x="34018" y="23608"/>
                  </a:cubicBezTo>
                  <a:cubicBezTo>
                    <a:pt x="33590" y="24261"/>
                    <a:pt x="33173" y="24920"/>
                    <a:pt x="32766" y="25585"/>
                  </a:cubicBezTo>
                  <a:cubicBezTo>
                    <a:pt x="32640" y="25793"/>
                    <a:pt x="32358" y="26124"/>
                    <a:pt x="32284" y="26426"/>
                  </a:cubicBezTo>
                  <a:lnTo>
                    <a:pt x="32284" y="26425"/>
                  </a:lnTo>
                  <a:cubicBezTo>
                    <a:pt x="32051" y="26369"/>
                    <a:pt x="31820" y="26308"/>
                    <a:pt x="31590" y="26231"/>
                  </a:cubicBezTo>
                  <a:cubicBezTo>
                    <a:pt x="31454" y="26187"/>
                    <a:pt x="31326" y="26136"/>
                    <a:pt x="31198" y="26087"/>
                  </a:cubicBezTo>
                  <a:cubicBezTo>
                    <a:pt x="31567" y="25601"/>
                    <a:pt x="31831" y="25020"/>
                    <a:pt x="32125" y="24494"/>
                  </a:cubicBezTo>
                  <a:cubicBezTo>
                    <a:pt x="32612" y="23623"/>
                    <a:pt x="33112" y="22758"/>
                    <a:pt x="33613" y="21894"/>
                  </a:cubicBezTo>
                  <a:cubicBezTo>
                    <a:pt x="34113" y="21029"/>
                    <a:pt x="34615" y="20168"/>
                    <a:pt x="35120" y="19307"/>
                  </a:cubicBezTo>
                  <a:cubicBezTo>
                    <a:pt x="35427" y="18785"/>
                    <a:pt x="35788" y="18259"/>
                    <a:pt x="36047" y="17701"/>
                  </a:cubicBezTo>
                  <a:close/>
                  <a:moveTo>
                    <a:pt x="38608" y="20035"/>
                  </a:moveTo>
                  <a:cubicBezTo>
                    <a:pt x="38934" y="20437"/>
                    <a:pt x="39241" y="20862"/>
                    <a:pt x="39535" y="21295"/>
                  </a:cubicBezTo>
                  <a:cubicBezTo>
                    <a:pt x="39325" y="21603"/>
                    <a:pt x="39205" y="21973"/>
                    <a:pt x="39039" y="22310"/>
                  </a:cubicBezTo>
                  <a:cubicBezTo>
                    <a:pt x="38793" y="22814"/>
                    <a:pt x="38513" y="23300"/>
                    <a:pt x="38289" y="23813"/>
                  </a:cubicBezTo>
                  <a:cubicBezTo>
                    <a:pt x="38045" y="24371"/>
                    <a:pt x="37814" y="24932"/>
                    <a:pt x="37546" y="25480"/>
                  </a:cubicBezTo>
                  <a:cubicBezTo>
                    <a:pt x="37395" y="25791"/>
                    <a:pt x="37182" y="26031"/>
                    <a:pt x="37115" y="26344"/>
                  </a:cubicBezTo>
                  <a:lnTo>
                    <a:pt x="37115" y="26343"/>
                  </a:lnTo>
                  <a:cubicBezTo>
                    <a:pt x="36577" y="26461"/>
                    <a:pt x="36031" y="26548"/>
                    <a:pt x="35481" y="26603"/>
                  </a:cubicBezTo>
                  <a:cubicBezTo>
                    <a:pt x="36118" y="25622"/>
                    <a:pt x="36583" y="24413"/>
                    <a:pt x="37090" y="23418"/>
                  </a:cubicBezTo>
                  <a:cubicBezTo>
                    <a:pt x="37610" y="22396"/>
                    <a:pt x="38299" y="21208"/>
                    <a:pt x="38608" y="20035"/>
                  </a:cubicBezTo>
                  <a:close/>
                  <a:moveTo>
                    <a:pt x="37323" y="18664"/>
                  </a:moveTo>
                  <a:cubicBezTo>
                    <a:pt x="37694" y="19003"/>
                    <a:pt x="38043" y="19366"/>
                    <a:pt x="38368" y="19750"/>
                  </a:cubicBezTo>
                  <a:cubicBezTo>
                    <a:pt x="37730" y="20831"/>
                    <a:pt x="37271" y="22082"/>
                    <a:pt x="36677" y="23177"/>
                  </a:cubicBezTo>
                  <a:cubicBezTo>
                    <a:pt x="36088" y="24266"/>
                    <a:pt x="35181" y="25449"/>
                    <a:pt x="34769" y="26651"/>
                  </a:cubicBezTo>
                  <a:lnTo>
                    <a:pt x="34769" y="26649"/>
                  </a:lnTo>
                  <a:cubicBezTo>
                    <a:pt x="34630" y="26654"/>
                    <a:pt x="34491" y="26657"/>
                    <a:pt x="34352" y="26657"/>
                  </a:cubicBezTo>
                  <a:cubicBezTo>
                    <a:pt x="33858" y="26657"/>
                    <a:pt x="33365" y="26623"/>
                    <a:pt x="32874" y="26543"/>
                  </a:cubicBezTo>
                  <a:cubicBezTo>
                    <a:pt x="33068" y="26270"/>
                    <a:pt x="33222" y="25878"/>
                    <a:pt x="33332" y="25696"/>
                  </a:cubicBezTo>
                  <a:cubicBezTo>
                    <a:pt x="33731" y="25040"/>
                    <a:pt x="34134" y="24387"/>
                    <a:pt x="34543" y="23734"/>
                  </a:cubicBezTo>
                  <a:cubicBezTo>
                    <a:pt x="35041" y="22934"/>
                    <a:pt x="35537" y="22133"/>
                    <a:pt x="36031" y="21329"/>
                  </a:cubicBezTo>
                  <a:cubicBezTo>
                    <a:pt x="36524" y="20521"/>
                    <a:pt x="37125" y="19617"/>
                    <a:pt x="37323" y="18664"/>
                  </a:cubicBezTo>
                  <a:close/>
                  <a:moveTo>
                    <a:pt x="8001" y="0"/>
                  </a:moveTo>
                  <a:cubicBezTo>
                    <a:pt x="5324" y="0"/>
                    <a:pt x="2488" y="1651"/>
                    <a:pt x="740" y="3518"/>
                  </a:cubicBezTo>
                  <a:cubicBezTo>
                    <a:pt x="676" y="3586"/>
                    <a:pt x="733" y="3700"/>
                    <a:pt x="812" y="3700"/>
                  </a:cubicBezTo>
                  <a:cubicBezTo>
                    <a:pt x="830" y="3700"/>
                    <a:pt x="848" y="3695"/>
                    <a:pt x="866" y="3682"/>
                  </a:cubicBezTo>
                  <a:cubicBezTo>
                    <a:pt x="1380" y="3326"/>
                    <a:pt x="1929" y="2949"/>
                    <a:pt x="2507" y="2581"/>
                  </a:cubicBezTo>
                  <a:lnTo>
                    <a:pt x="2507" y="2581"/>
                  </a:lnTo>
                  <a:cubicBezTo>
                    <a:pt x="1569" y="5262"/>
                    <a:pt x="1769" y="8122"/>
                    <a:pt x="1178" y="10865"/>
                  </a:cubicBezTo>
                  <a:cubicBezTo>
                    <a:pt x="665" y="10152"/>
                    <a:pt x="333" y="9272"/>
                    <a:pt x="99" y="8405"/>
                  </a:cubicBezTo>
                  <a:cubicBezTo>
                    <a:pt x="93" y="8381"/>
                    <a:pt x="72" y="8370"/>
                    <a:pt x="52" y="8370"/>
                  </a:cubicBezTo>
                  <a:cubicBezTo>
                    <a:pt x="26" y="8370"/>
                    <a:pt x="0" y="8387"/>
                    <a:pt x="2" y="8418"/>
                  </a:cubicBezTo>
                  <a:cubicBezTo>
                    <a:pt x="110" y="10104"/>
                    <a:pt x="839" y="11654"/>
                    <a:pt x="2358" y="12486"/>
                  </a:cubicBezTo>
                  <a:cubicBezTo>
                    <a:pt x="3064" y="12873"/>
                    <a:pt x="3853" y="13024"/>
                    <a:pt x="4656" y="13024"/>
                  </a:cubicBezTo>
                  <a:cubicBezTo>
                    <a:pt x="5700" y="13024"/>
                    <a:pt x="6768" y="12768"/>
                    <a:pt x="7707" y="12440"/>
                  </a:cubicBezTo>
                  <a:cubicBezTo>
                    <a:pt x="9802" y="11710"/>
                    <a:pt x="11839" y="10307"/>
                    <a:pt x="13967" y="9381"/>
                  </a:cubicBezTo>
                  <a:cubicBezTo>
                    <a:pt x="13975" y="9658"/>
                    <a:pt x="13983" y="9932"/>
                    <a:pt x="13991" y="10199"/>
                  </a:cubicBezTo>
                  <a:cubicBezTo>
                    <a:pt x="14069" y="12847"/>
                    <a:pt x="13950" y="15755"/>
                    <a:pt x="15035" y="18232"/>
                  </a:cubicBezTo>
                  <a:cubicBezTo>
                    <a:pt x="15791" y="19960"/>
                    <a:pt x="17253" y="20595"/>
                    <a:pt x="18863" y="20595"/>
                  </a:cubicBezTo>
                  <a:cubicBezTo>
                    <a:pt x="19572" y="20595"/>
                    <a:pt x="20309" y="20472"/>
                    <a:pt x="21027" y="20265"/>
                  </a:cubicBezTo>
                  <a:cubicBezTo>
                    <a:pt x="22476" y="19848"/>
                    <a:pt x="23878" y="19241"/>
                    <a:pt x="25283" y="18646"/>
                  </a:cubicBezTo>
                  <a:cubicBezTo>
                    <a:pt x="25583" y="19983"/>
                    <a:pt x="25955" y="21307"/>
                    <a:pt x="26557" y="22538"/>
                  </a:cubicBezTo>
                  <a:cubicBezTo>
                    <a:pt x="26552" y="22547"/>
                    <a:pt x="26546" y="22555"/>
                    <a:pt x="26541" y="22565"/>
                  </a:cubicBezTo>
                  <a:cubicBezTo>
                    <a:pt x="26431" y="22757"/>
                    <a:pt x="26585" y="22914"/>
                    <a:pt x="26751" y="22916"/>
                  </a:cubicBezTo>
                  <a:cubicBezTo>
                    <a:pt x="26764" y="22939"/>
                    <a:pt x="26774" y="22963"/>
                    <a:pt x="26787" y="22986"/>
                  </a:cubicBezTo>
                  <a:cubicBezTo>
                    <a:pt x="27732" y="24715"/>
                    <a:pt x="29356" y="26010"/>
                    <a:pt x="31160" y="26749"/>
                  </a:cubicBezTo>
                  <a:cubicBezTo>
                    <a:pt x="32166" y="27162"/>
                    <a:pt x="33230" y="27326"/>
                    <a:pt x="34303" y="27326"/>
                  </a:cubicBezTo>
                  <a:cubicBezTo>
                    <a:pt x="34463" y="27326"/>
                    <a:pt x="34623" y="27322"/>
                    <a:pt x="34784" y="27315"/>
                  </a:cubicBezTo>
                  <a:cubicBezTo>
                    <a:pt x="34807" y="27326"/>
                    <a:pt x="34833" y="27331"/>
                    <a:pt x="34858" y="27331"/>
                  </a:cubicBezTo>
                  <a:cubicBezTo>
                    <a:pt x="34888" y="27331"/>
                    <a:pt x="34918" y="27324"/>
                    <a:pt x="34945" y="27309"/>
                  </a:cubicBezTo>
                  <a:cubicBezTo>
                    <a:pt x="36209" y="27235"/>
                    <a:pt x="37476" y="26959"/>
                    <a:pt x="38665" y="26613"/>
                  </a:cubicBezTo>
                  <a:cubicBezTo>
                    <a:pt x="39810" y="26280"/>
                    <a:pt x="40926" y="25849"/>
                    <a:pt x="42031" y="25408"/>
                  </a:cubicBezTo>
                  <a:cubicBezTo>
                    <a:pt x="43747" y="28167"/>
                    <a:pt x="46064" y="31229"/>
                    <a:pt x="48769" y="31229"/>
                  </a:cubicBezTo>
                  <a:cubicBezTo>
                    <a:pt x="49452" y="31229"/>
                    <a:pt x="50160" y="31033"/>
                    <a:pt x="50890" y="30588"/>
                  </a:cubicBezTo>
                  <a:cubicBezTo>
                    <a:pt x="50964" y="30540"/>
                    <a:pt x="50929" y="30427"/>
                    <a:pt x="50851" y="30427"/>
                  </a:cubicBezTo>
                  <a:cubicBezTo>
                    <a:pt x="50843" y="30427"/>
                    <a:pt x="50834" y="30428"/>
                    <a:pt x="50826" y="30431"/>
                  </a:cubicBezTo>
                  <a:cubicBezTo>
                    <a:pt x="50318" y="30583"/>
                    <a:pt x="49834" y="30652"/>
                    <a:pt x="49372" y="30652"/>
                  </a:cubicBezTo>
                  <a:cubicBezTo>
                    <a:pt x="46969" y="30652"/>
                    <a:pt x="45157" y="28769"/>
                    <a:pt x="43726" y="26799"/>
                  </a:cubicBezTo>
                  <a:cubicBezTo>
                    <a:pt x="43883" y="26366"/>
                    <a:pt x="44003" y="25910"/>
                    <a:pt x="44174" y="25481"/>
                  </a:cubicBezTo>
                  <a:cubicBezTo>
                    <a:pt x="44282" y="25214"/>
                    <a:pt x="44502" y="24763"/>
                    <a:pt x="44420" y="24432"/>
                  </a:cubicBezTo>
                  <a:cubicBezTo>
                    <a:pt x="44941" y="24179"/>
                    <a:pt x="45433" y="23882"/>
                    <a:pt x="45848" y="23480"/>
                  </a:cubicBezTo>
                  <a:cubicBezTo>
                    <a:pt x="45934" y="23399"/>
                    <a:pt x="45855" y="23292"/>
                    <a:pt x="45762" y="23292"/>
                  </a:cubicBezTo>
                  <a:cubicBezTo>
                    <a:pt x="45746" y="23292"/>
                    <a:pt x="45729" y="23296"/>
                    <a:pt x="45712" y="23303"/>
                  </a:cubicBezTo>
                  <a:cubicBezTo>
                    <a:pt x="44615" y="23792"/>
                    <a:pt x="43434" y="24144"/>
                    <a:pt x="42317" y="24597"/>
                  </a:cubicBezTo>
                  <a:cubicBezTo>
                    <a:pt x="42305" y="24602"/>
                    <a:pt x="42295" y="24605"/>
                    <a:pt x="42284" y="24610"/>
                  </a:cubicBezTo>
                  <a:cubicBezTo>
                    <a:pt x="40947" y="22394"/>
                    <a:pt x="39733" y="20009"/>
                    <a:pt x="37840" y="18265"/>
                  </a:cubicBezTo>
                  <a:cubicBezTo>
                    <a:pt x="37364" y="17822"/>
                    <a:pt x="36834" y="17440"/>
                    <a:pt x="36265" y="17125"/>
                  </a:cubicBezTo>
                  <a:cubicBezTo>
                    <a:pt x="36280" y="17078"/>
                    <a:pt x="36296" y="17030"/>
                    <a:pt x="36308" y="16981"/>
                  </a:cubicBezTo>
                  <a:cubicBezTo>
                    <a:pt x="36314" y="16957"/>
                    <a:pt x="36295" y="16939"/>
                    <a:pt x="36275" y="16939"/>
                  </a:cubicBezTo>
                  <a:cubicBezTo>
                    <a:pt x="36268" y="16939"/>
                    <a:pt x="36260" y="16941"/>
                    <a:pt x="36254" y="16948"/>
                  </a:cubicBezTo>
                  <a:cubicBezTo>
                    <a:pt x="36214" y="16982"/>
                    <a:pt x="36183" y="17023"/>
                    <a:pt x="36145" y="17059"/>
                  </a:cubicBezTo>
                  <a:cubicBezTo>
                    <a:pt x="34965" y="16439"/>
                    <a:pt x="33719" y="16189"/>
                    <a:pt x="32447" y="16189"/>
                  </a:cubicBezTo>
                  <a:cubicBezTo>
                    <a:pt x="30227" y="16189"/>
                    <a:pt x="27927" y="16949"/>
                    <a:pt x="25763" y="17819"/>
                  </a:cubicBezTo>
                  <a:cubicBezTo>
                    <a:pt x="25637" y="17250"/>
                    <a:pt x="25517" y="16682"/>
                    <a:pt x="25399" y="16126"/>
                  </a:cubicBezTo>
                  <a:cubicBezTo>
                    <a:pt x="25268" y="15504"/>
                    <a:pt x="25120" y="14891"/>
                    <a:pt x="24946" y="14292"/>
                  </a:cubicBezTo>
                  <a:lnTo>
                    <a:pt x="24950" y="14289"/>
                  </a:lnTo>
                  <a:cubicBezTo>
                    <a:pt x="24968" y="14259"/>
                    <a:pt x="24954" y="14222"/>
                    <a:pt x="24923" y="14207"/>
                  </a:cubicBezTo>
                  <a:cubicBezTo>
                    <a:pt x="24118" y="11469"/>
                    <a:pt x="22753" y="9097"/>
                    <a:pt x="19743" y="8119"/>
                  </a:cubicBezTo>
                  <a:cubicBezTo>
                    <a:pt x="19418" y="8017"/>
                    <a:pt x="19087" y="7942"/>
                    <a:pt x="18750" y="7894"/>
                  </a:cubicBezTo>
                  <a:cubicBezTo>
                    <a:pt x="18750" y="7888"/>
                    <a:pt x="18752" y="7883"/>
                    <a:pt x="18750" y="7876"/>
                  </a:cubicBezTo>
                  <a:cubicBezTo>
                    <a:pt x="18750" y="7848"/>
                    <a:pt x="18727" y="7829"/>
                    <a:pt x="18703" y="7829"/>
                  </a:cubicBezTo>
                  <a:cubicBezTo>
                    <a:pt x="18691" y="7829"/>
                    <a:pt x="18679" y="7834"/>
                    <a:pt x="18668" y="7844"/>
                  </a:cubicBezTo>
                  <a:cubicBezTo>
                    <a:pt x="18657" y="7853"/>
                    <a:pt x="18647" y="7867"/>
                    <a:pt x="18636" y="7876"/>
                  </a:cubicBezTo>
                  <a:cubicBezTo>
                    <a:pt x="18340" y="7837"/>
                    <a:pt x="18045" y="7818"/>
                    <a:pt x="17752" y="7818"/>
                  </a:cubicBezTo>
                  <a:cubicBezTo>
                    <a:pt x="16634" y="7818"/>
                    <a:pt x="15532" y="8088"/>
                    <a:pt x="14454" y="8501"/>
                  </a:cubicBezTo>
                  <a:cubicBezTo>
                    <a:pt x="14393" y="7371"/>
                    <a:pt x="14275" y="6246"/>
                    <a:pt x="13995" y="5157"/>
                  </a:cubicBezTo>
                  <a:cubicBezTo>
                    <a:pt x="13325" y="2540"/>
                    <a:pt x="11388" y="304"/>
                    <a:pt x="8617" y="30"/>
                  </a:cubicBezTo>
                  <a:cubicBezTo>
                    <a:pt x="8413" y="10"/>
                    <a:pt x="8207" y="0"/>
                    <a:pt x="8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7" name="Google Shape;17547;p29"/>
            <p:cNvSpPr/>
            <p:nvPr/>
          </p:nvSpPr>
          <p:spPr>
            <a:xfrm>
              <a:off x="486400" y="4859875"/>
              <a:ext cx="71375" cy="126675"/>
            </a:xfrm>
            <a:custGeom>
              <a:avLst/>
              <a:gdLst/>
              <a:ahLst/>
              <a:cxnLst/>
              <a:rect l="l" t="t" r="r" b="b"/>
              <a:pathLst>
                <a:path w="2855" h="5067" extrusionOk="0">
                  <a:moveTo>
                    <a:pt x="536" y="1"/>
                  </a:moveTo>
                  <a:cubicBezTo>
                    <a:pt x="513" y="1"/>
                    <a:pt x="491" y="13"/>
                    <a:pt x="486" y="39"/>
                  </a:cubicBezTo>
                  <a:cubicBezTo>
                    <a:pt x="318" y="873"/>
                    <a:pt x="336" y="1767"/>
                    <a:pt x="284" y="2615"/>
                  </a:cubicBezTo>
                  <a:cubicBezTo>
                    <a:pt x="246" y="3255"/>
                    <a:pt x="0" y="4313"/>
                    <a:pt x="386" y="4866"/>
                  </a:cubicBezTo>
                  <a:cubicBezTo>
                    <a:pt x="411" y="4902"/>
                    <a:pt x="453" y="4923"/>
                    <a:pt x="495" y="4923"/>
                  </a:cubicBezTo>
                  <a:cubicBezTo>
                    <a:pt x="533" y="4923"/>
                    <a:pt x="570" y="4905"/>
                    <a:pt x="591" y="4866"/>
                  </a:cubicBezTo>
                  <a:cubicBezTo>
                    <a:pt x="830" y="4416"/>
                    <a:pt x="760" y="3724"/>
                    <a:pt x="715" y="3128"/>
                  </a:cubicBezTo>
                  <a:lnTo>
                    <a:pt x="715" y="3128"/>
                  </a:lnTo>
                  <a:cubicBezTo>
                    <a:pt x="846" y="3165"/>
                    <a:pt x="992" y="3174"/>
                    <a:pt x="1124" y="3174"/>
                  </a:cubicBezTo>
                  <a:cubicBezTo>
                    <a:pt x="1176" y="3174"/>
                    <a:pt x="1226" y="3173"/>
                    <a:pt x="1271" y="3171"/>
                  </a:cubicBezTo>
                  <a:cubicBezTo>
                    <a:pt x="1511" y="3163"/>
                    <a:pt x="1749" y="3125"/>
                    <a:pt x="1985" y="3096"/>
                  </a:cubicBezTo>
                  <a:cubicBezTo>
                    <a:pt x="2060" y="3086"/>
                    <a:pt x="2133" y="3081"/>
                    <a:pt x="2203" y="3073"/>
                  </a:cubicBezTo>
                  <a:cubicBezTo>
                    <a:pt x="2208" y="3260"/>
                    <a:pt x="2215" y="3447"/>
                    <a:pt x="2216" y="3630"/>
                  </a:cubicBezTo>
                  <a:cubicBezTo>
                    <a:pt x="2220" y="4072"/>
                    <a:pt x="2065" y="4565"/>
                    <a:pt x="2210" y="4984"/>
                  </a:cubicBezTo>
                  <a:cubicBezTo>
                    <a:pt x="2227" y="5033"/>
                    <a:pt x="2274" y="5067"/>
                    <a:pt x="2322" y="5067"/>
                  </a:cubicBezTo>
                  <a:cubicBezTo>
                    <a:pt x="2349" y="5067"/>
                    <a:pt x="2376" y="5056"/>
                    <a:pt x="2398" y="5033"/>
                  </a:cubicBezTo>
                  <a:cubicBezTo>
                    <a:pt x="2854" y="4560"/>
                    <a:pt x="2628" y="3507"/>
                    <a:pt x="2610" y="2909"/>
                  </a:cubicBezTo>
                  <a:cubicBezTo>
                    <a:pt x="2582" y="1982"/>
                    <a:pt x="2740" y="1104"/>
                    <a:pt x="2546" y="208"/>
                  </a:cubicBezTo>
                  <a:cubicBezTo>
                    <a:pt x="2543" y="192"/>
                    <a:pt x="2529" y="184"/>
                    <a:pt x="2515" y="184"/>
                  </a:cubicBezTo>
                  <a:cubicBezTo>
                    <a:pt x="2500" y="184"/>
                    <a:pt x="2484" y="192"/>
                    <a:pt x="2479" y="208"/>
                  </a:cubicBezTo>
                  <a:cubicBezTo>
                    <a:pt x="2471" y="241"/>
                    <a:pt x="2461" y="269"/>
                    <a:pt x="2453" y="299"/>
                  </a:cubicBezTo>
                  <a:cubicBezTo>
                    <a:pt x="2450" y="309"/>
                    <a:pt x="2459" y="318"/>
                    <a:pt x="2467" y="318"/>
                  </a:cubicBezTo>
                  <a:cubicBezTo>
                    <a:pt x="2471" y="318"/>
                    <a:pt x="2474" y="317"/>
                    <a:pt x="2477" y="313"/>
                  </a:cubicBezTo>
                  <a:lnTo>
                    <a:pt x="2477" y="313"/>
                  </a:lnTo>
                  <a:cubicBezTo>
                    <a:pt x="2465" y="328"/>
                    <a:pt x="2457" y="334"/>
                    <a:pt x="2452" y="334"/>
                  </a:cubicBezTo>
                  <a:cubicBezTo>
                    <a:pt x="2427" y="334"/>
                    <a:pt x="2496" y="157"/>
                    <a:pt x="2492" y="157"/>
                  </a:cubicBezTo>
                  <a:cubicBezTo>
                    <a:pt x="2491" y="157"/>
                    <a:pt x="2470" y="203"/>
                    <a:pt x="2410" y="340"/>
                  </a:cubicBezTo>
                  <a:cubicBezTo>
                    <a:pt x="2369" y="432"/>
                    <a:pt x="2384" y="589"/>
                    <a:pt x="2379" y="660"/>
                  </a:cubicBezTo>
                  <a:cubicBezTo>
                    <a:pt x="2348" y="1186"/>
                    <a:pt x="2282" y="1708"/>
                    <a:pt x="2225" y="2233"/>
                  </a:cubicBezTo>
                  <a:cubicBezTo>
                    <a:pt x="2211" y="2354"/>
                    <a:pt x="2203" y="2475"/>
                    <a:pt x="2202" y="2599"/>
                  </a:cubicBezTo>
                  <a:cubicBezTo>
                    <a:pt x="2196" y="2598"/>
                    <a:pt x="2191" y="2598"/>
                    <a:pt x="2185" y="2598"/>
                  </a:cubicBezTo>
                  <a:cubicBezTo>
                    <a:pt x="1980" y="2598"/>
                    <a:pt x="1760" y="2657"/>
                    <a:pt x="1570" y="2685"/>
                  </a:cubicBezTo>
                  <a:cubicBezTo>
                    <a:pt x="1357" y="2717"/>
                    <a:pt x="1142" y="2738"/>
                    <a:pt x="927" y="2746"/>
                  </a:cubicBezTo>
                  <a:cubicBezTo>
                    <a:pt x="913" y="2747"/>
                    <a:pt x="898" y="2747"/>
                    <a:pt x="884" y="2747"/>
                  </a:cubicBezTo>
                  <a:cubicBezTo>
                    <a:pt x="821" y="2747"/>
                    <a:pt x="759" y="2742"/>
                    <a:pt x="697" y="2738"/>
                  </a:cubicBezTo>
                  <a:cubicBezTo>
                    <a:pt x="697" y="2697"/>
                    <a:pt x="694" y="2654"/>
                    <a:pt x="694" y="2615"/>
                  </a:cubicBezTo>
                  <a:cubicBezTo>
                    <a:pt x="705" y="1775"/>
                    <a:pt x="796" y="861"/>
                    <a:pt x="591" y="39"/>
                  </a:cubicBezTo>
                  <a:cubicBezTo>
                    <a:pt x="584" y="14"/>
                    <a:pt x="560" y="1"/>
                    <a:pt x="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8" name="Google Shape;17548;p29"/>
            <p:cNvSpPr/>
            <p:nvPr/>
          </p:nvSpPr>
          <p:spPr>
            <a:xfrm>
              <a:off x="564975" y="4949575"/>
              <a:ext cx="37775" cy="50150"/>
            </a:xfrm>
            <a:custGeom>
              <a:avLst/>
              <a:gdLst/>
              <a:ahLst/>
              <a:cxnLst/>
              <a:rect l="l" t="t" r="r" b="b"/>
              <a:pathLst>
                <a:path w="1511" h="2006" extrusionOk="0">
                  <a:moveTo>
                    <a:pt x="359" y="0"/>
                  </a:moveTo>
                  <a:cubicBezTo>
                    <a:pt x="222" y="0"/>
                    <a:pt x="90" y="74"/>
                    <a:pt x="17" y="247"/>
                  </a:cubicBezTo>
                  <a:cubicBezTo>
                    <a:pt x="0" y="288"/>
                    <a:pt x="20" y="329"/>
                    <a:pt x="66" y="333"/>
                  </a:cubicBezTo>
                  <a:cubicBezTo>
                    <a:pt x="75" y="333"/>
                    <a:pt x="85" y="334"/>
                    <a:pt x="95" y="334"/>
                  </a:cubicBezTo>
                  <a:cubicBezTo>
                    <a:pt x="129" y="334"/>
                    <a:pt x="168" y="331"/>
                    <a:pt x="206" y="331"/>
                  </a:cubicBezTo>
                  <a:cubicBezTo>
                    <a:pt x="269" y="331"/>
                    <a:pt x="330" y="338"/>
                    <a:pt x="366" y="379"/>
                  </a:cubicBezTo>
                  <a:cubicBezTo>
                    <a:pt x="430" y="452"/>
                    <a:pt x="437" y="605"/>
                    <a:pt x="440" y="697"/>
                  </a:cubicBezTo>
                  <a:cubicBezTo>
                    <a:pt x="451" y="964"/>
                    <a:pt x="399" y="1292"/>
                    <a:pt x="240" y="1512"/>
                  </a:cubicBezTo>
                  <a:cubicBezTo>
                    <a:pt x="145" y="1645"/>
                    <a:pt x="276" y="1803"/>
                    <a:pt x="412" y="1812"/>
                  </a:cubicBezTo>
                  <a:cubicBezTo>
                    <a:pt x="609" y="1825"/>
                    <a:pt x="796" y="1945"/>
                    <a:pt x="984" y="1993"/>
                  </a:cubicBezTo>
                  <a:cubicBezTo>
                    <a:pt x="1020" y="2002"/>
                    <a:pt x="1053" y="2006"/>
                    <a:pt x="1084" y="2006"/>
                  </a:cubicBezTo>
                  <a:cubicBezTo>
                    <a:pt x="1242" y="2006"/>
                    <a:pt x="1343" y="1897"/>
                    <a:pt x="1475" y="1801"/>
                  </a:cubicBezTo>
                  <a:cubicBezTo>
                    <a:pt x="1511" y="1776"/>
                    <a:pt x="1496" y="1719"/>
                    <a:pt x="1452" y="1717"/>
                  </a:cubicBezTo>
                  <a:cubicBezTo>
                    <a:pt x="1303" y="1709"/>
                    <a:pt x="1099" y="1563"/>
                    <a:pt x="955" y="1511"/>
                  </a:cubicBezTo>
                  <a:cubicBezTo>
                    <a:pt x="883" y="1483"/>
                    <a:pt x="809" y="1463"/>
                    <a:pt x="733" y="1448"/>
                  </a:cubicBezTo>
                  <a:cubicBezTo>
                    <a:pt x="876" y="1115"/>
                    <a:pt x="909" y="744"/>
                    <a:pt x="827" y="392"/>
                  </a:cubicBezTo>
                  <a:cubicBezTo>
                    <a:pt x="771" y="159"/>
                    <a:pt x="560" y="0"/>
                    <a:pt x="3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49" name="Google Shape;17549;p29"/>
            <p:cNvSpPr/>
            <p:nvPr/>
          </p:nvSpPr>
          <p:spPr>
            <a:xfrm>
              <a:off x="626725" y="4878575"/>
              <a:ext cx="82400" cy="102700"/>
            </a:xfrm>
            <a:custGeom>
              <a:avLst/>
              <a:gdLst/>
              <a:ahLst/>
              <a:cxnLst/>
              <a:rect l="l" t="t" r="r" b="b"/>
              <a:pathLst>
                <a:path w="3296" h="4108" extrusionOk="0">
                  <a:moveTo>
                    <a:pt x="1583" y="1"/>
                  </a:moveTo>
                  <a:cubicBezTo>
                    <a:pt x="1166" y="1"/>
                    <a:pt x="807" y="284"/>
                    <a:pt x="527" y="646"/>
                  </a:cubicBezTo>
                  <a:cubicBezTo>
                    <a:pt x="81" y="1226"/>
                    <a:pt x="1" y="2008"/>
                    <a:pt x="257" y="2674"/>
                  </a:cubicBezTo>
                  <a:cubicBezTo>
                    <a:pt x="559" y="3462"/>
                    <a:pt x="1396" y="4108"/>
                    <a:pt x="2142" y="4108"/>
                  </a:cubicBezTo>
                  <a:cubicBezTo>
                    <a:pt x="2609" y="4108"/>
                    <a:pt x="3039" y="3856"/>
                    <a:pt x="3281" y="3228"/>
                  </a:cubicBezTo>
                  <a:cubicBezTo>
                    <a:pt x="3296" y="3194"/>
                    <a:pt x="3266" y="3171"/>
                    <a:pt x="3236" y="3171"/>
                  </a:cubicBezTo>
                  <a:cubicBezTo>
                    <a:pt x="3224" y="3171"/>
                    <a:pt x="3212" y="3175"/>
                    <a:pt x="3203" y="3183"/>
                  </a:cubicBezTo>
                  <a:cubicBezTo>
                    <a:pt x="2878" y="3458"/>
                    <a:pt x="2535" y="3582"/>
                    <a:pt x="2203" y="3582"/>
                  </a:cubicBezTo>
                  <a:cubicBezTo>
                    <a:pt x="1631" y="3582"/>
                    <a:pt x="1093" y="3214"/>
                    <a:pt x="749" y="2623"/>
                  </a:cubicBezTo>
                  <a:cubicBezTo>
                    <a:pt x="203" y="1692"/>
                    <a:pt x="864" y="197"/>
                    <a:pt x="1997" y="197"/>
                  </a:cubicBezTo>
                  <a:cubicBezTo>
                    <a:pt x="1997" y="197"/>
                    <a:pt x="1998" y="197"/>
                    <a:pt x="1999" y="197"/>
                  </a:cubicBezTo>
                  <a:cubicBezTo>
                    <a:pt x="2045" y="197"/>
                    <a:pt x="2069" y="126"/>
                    <a:pt x="2023" y="105"/>
                  </a:cubicBezTo>
                  <a:cubicBezTo>
                    <a:pt x="1870" y="33"/>
                    <a:pt x="1723" y="1"/>
                    <a:pt x="15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0" name="Google Shape;17550;p29"/>
            <p:cNvSpPr/>
            <p:nvPr/>
          </p:nvSpPr>
          <p:spPr>
            <a:xfrm>
              <a:off x="701850" y="4886050"/>
              <a:ext cx="77025" cy="81275"/>
            </a:xfrm>
            <a:custGeom>
              <a:avLst/>
              <a:gdLst/>
              <a:ahLst/>
              <a:cxnLst/>
              <a:rect l="l" t="t" r="r" b="b"/>
              <a:pathLst>
                <a:path w="3081" h="3251" extrusionOk="0">
                  <a:moveTo>
                    <a:pt x="1449" y="485"/>
                  </a:moveTo>
                  <a:cubicBezTo>
                    <a:pt x="1934" y="485"/>
                    <a:pt x="2330" y="1167"/>
                    <a:pt x="2429" y="1611"/>
                  </a:cubicBezTo>
                  <a:cubicBezTo>
                    <a:pt x="2554" y="2185"/>
                    <a:pt x="2197" y="2753"/>
                    <a:pt x="1629" y="2753"/>
                  </a:cubicBezTo>
                  <a:cubicBezTo>
                    <a:pt x="1567" y="2753"/>
                    <a:pt x="1503" y="2747"/>
                    <a:pt x="1436" y="2733"/>
                  </a:cubicBezTo>
                  <a:cubicBezTo>
                    <a:pt x="1307" y="2705"/>
                    <a:pt x="1184" y="2651"/>
                    <a:pt x="1074" y="2575"/>
                  </a:cubicBezTo>
                  <a:cubicBezTo>
                    <a:pt x="1113" y="2572"/>
                    <a:pt x="1149" y="2532"/>
                    <a:pt x="1123" y="2493"/>
                  </a:cubicBezTo>
                  <a:cubicBezTo>
                    <a:pt x="772" y="1986"/>
                    <a:pt x="477" y="1186"/>
                    <a:pt x="993" y="695"/>
                  </a:cubicBezTo>
                  <a:cubicBezTo>
                    <a:pt x="1150" y="547"/>
                    <a:pt x="1304" y="485"/>
                    <a:pt x="1449" y="485"/>
                  </a:cubicBezTo>
                  <a:close/>
                  <a:moveTo>
                    <a:pt x="1466" y="0"/>
                  </a:moveTo>
                  <a:cubicBezTo>
                    <a:pt x="1268" y="0"/>
                    <a:pt x="1059" y="52"/>
                    <a:pt x="842" y="167"/>
                  </a:cubicBezTo>
                  <a:cubicBezTo>
                    <a:pt x="157" y="534"/>
                    <a:pt x="1" y="1542"/>
                    <a:pt x="406" y="2139"/>
                  </a:cubicBezTo>
                  <a:cubicBezTo>
                    <a:pt x="462" y="2601"/>
                    <a:pt x="819" y="3020"/>
                    <a:pt x="1312" y="3184"/>
                  </a:cubicBezTo>
                  <a:cubicBezTo>
                    <a:pt x="1449" y="3229"/>
                    <a:pt x="1582" y="3251"/>
                    <a:pt x="1709" y="3251"/>
                  </a:cubicBezTo>
                  <a:cubicBezTo>
                    <a:pt x="2523" y="3251"/>
                    <a:pt x="3081" y="2380"/>
                    <a:pt x="2950" y="1566"/>
                  </a:cubicBezTo>
                  <a:cubicBezTo>
                    <a:pt x="2820" y="765"/>
                    <a:pt x="2229" y="0"/>
                    <a:pt x="1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1" name="Google Shape;17551;p29"/>
            <p:cNvSpPr/>
            <p:nvPr/>
          </p:nvSpPr>
          <p:spPr>
            <a:xfrm>
              <a:off x="810775" y="4899875"/>
              <a:ext cx="147375" cy="56775"/>
            </a:xfrm>
            <a:custGeom>
              <a:avLst/>
              <a:gdLst/>
              <a:ahLst/>
              <a:cxnLst/>
              <a:rect l="l" t="t" r="r" b="b"/>
              <a:pathLst>
                <a:path w="5895" h="2271" extrusionOk="0">
                  <a:moveTo>
                    <a:pt x="4290" y="0"/>
                  </a:moveTo>
                  <a:cubicBezTo>
                    <a:pt x="4226" y="0"/>
                    <a:pt x="4169" y="73"/>
                    <a:pt x="4210" y="132"/>
                  </a:cubicBezTo>
                  <a:cubicBezTo>
                    <a:pt x="4419" y="426"/>
                    <a:pt x="4729" y="634"/>
                    <a:pt x="5024" y="857"/>
                  </a:cubicBezTo>
                  <a:cubicBezTo>
                    <a:pt x="4858" y="837"/>
                    <a:pt x="4685" y="829"/>
                    <a:pt x="4510" y="829"/>
                  </a:cubicBezTo>
                  <a:cubicBezTo>
                    <a:pt x="3987" y="829"/>
                    <a:pt x="3442" y="898"/>
                    <a:pt x="3000" y="902"/>
                  </a:cubicBezTo>
                  <a:cubicBezTo>
                    <a:pt x="2455" y="907"/>
                    <a:pt x="1910" y="912"/>
                    <a:pt x="1366" y="920"/>
                  </a:cubicBezTo>
                  <a:cubicBezTo>
                    <a:pt x="1326" y="921"/>
                    <a:pt x="1286" y="921"/>
                    <a:pt x="1246" y="921"/>
                  </a:cubicBezTo>
                  <a:cubicBezTo>
                    <a:pt x="1138" y="921"/>
                    <a:pt x="1029" y="919"/>
                    <a:pt x="921" y="919"/>
                  </a:cubicBezTo>
                  <a:cubicBezTo>
                    <a:pt x="614" y="919"/>
                    <a:pt x="309" y="934"/>
                    <a:pt x="24" y="1053"/>
                  </a:cubicBezTo>
                  <a:cubicBezTo>
                    <a:pt x="1" y="1061"/>
                    <a:pt x="1" y="1095"/>
                    <a:pt x="24" y="1102"/>
                  </a:cubicBezTo>
                  <a:cubicBezTo>
                    <a:pt x="312" y="1222"/>
                    <a:pt x="617" y="1236"/>
                    <a:pt x="926" y="1236"/>
                  </a:cubicBezTo>
                  <a:cubicBezTo>
                    <a:pt x="1018" y="1236"/>
                    <a:pt x="1110" y="1235"/>
                    <a:pt x="1202" y="1235"/>
                  </a:cubicBezTo>
                  <a:cubicBezTo>
                    <a:pt x="1256" y="1235"/>
                    <a:pt x="1311" y="1235"/>
                    <a:pt x="1366" y="1236"/>
                  </a:cubicBezTo>
                  <a:cubicBezTo>
                    <a:pt x="1910" y="1246"/>
                    <a:pt x="2455" y="1248"/>
                    <a:pt x="3000" y="1254"/>
                  </a:cubicBezTo>
                  <a:cubicBezTo>
                    <a:pt x="3439" y="1258"/>
                    <a:pt x="3980" y="1325"/>
                    <a:pt x="4498" y="1325"/>
                  </a:cubicBezTo>
                  <a:cubicBezTo>
                    <a:pt x="4721" y="1325"/>
                    <a:pt x="4940" y="1312"/>
                    <a:pt x="5145" y="1277"/>
                  </a:cubicBezTo>
                  <a:lnTo>
                    <a:pt x="5145" y="1277"/>
                  </a:lnTo>
                  <a:cubicBezTo>
                    <a:pt x="4825" y="1517"/>
                    <a:pt x="4565" y="1812"/>
                    <a:pt x="4387" y="2188"/>
                  </a:cubicBezTo>
                  <a:cubicBezTo>
                    <a:pt x="4365" y="2228"/>
                    <a:pt x="4396" y="2271"/>
                    <a:pt x="4435" y="2271"/>
                  </a:cubicBezTo>
                  <a:cubicBezTo>
                    <a:pt x="4444" y="2271"/>
                    <a:pt x="4454" y="2269"/>
                    <a:pt x="4463" y="2263"/>
                  </a:cubicBezTo>
                  <a:cubicBezTo>
                    <a:pt x="4952" y="2027"/>
                    <a:pt x="5298" y="1610"/>
                    <a:pt x="5772" y="1350"/>
                  </a:cubicBezTo>
                  <a:cubicBezTo>
                    <a:pt x="5892" y="1284"/>
                    <a:pt x="5895" y="1130"/>
                    <a:pt x="5813" y="1036"/>
                  </a:cubicBezTo>
                  <a:cubicBezTo>
                    <a:pt x="5437" y="603"/>
                    <a:pt x="4875" y="146"/>
                    <a:pt x="4310" y="3"/>
                  </a:cubicBezTo>
                  <a:cubicBezTo>
                    <a:pt x="4304" y="1"/>
                    <a:pt x="4297" y="0"/>
                    <a:pt x="42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2" name="Google Shape;17552;p29"/>
            <p:cNvSpPr/>
            <p:nvPr/>
          </p:nvSpPr>
          <p:spPr>
            <a:xfrm>
              <a:off x="975525" y="4863075"/>
              <a:ext cx="100325" cy="123775"/>
            </a:xfrm>
            <a:custGeom>
              <a:avLst/>
              <a:gdLst/>
              <a:ahLst/>
              <a:cxnLst/>
              <a:rect l="l" t="t" r="r" b="b"/>
              <a:pathLst>
                <a:path w="4013" h="4951" extrusionOk="0">
                  <a:moveTo>
                    <a:pt x="2664" y="1"/>
                  </a:moveTo>
                  <a:cubicBezTo>
                    <a:pt x="2259" y="1"/>
                    <a:pt x="1985" y="569"/>
                    <a:pt x="1803" y="1189"/>
                  </a:cubicBezTo>
                  <a:cubicBezTo>
                    <a:pt x="1723" y="789"/>
                    <a:pt x="1579" y="409"/>
                    <a:pt x="1300" y="85"/>
                  </a:cubicBezTo>
                  <a:cubicBezTo>
                    <a:pt x="1266" y="47"/>
                    <a:pt x="1212" y="27"/>
                    <a:pt x="1159" y="27"/>
                  </a:cubicBezTo>
                  <a:cubicBezTo>
                    <a:pt x="1123" y="27"/>
                    <a:pt x="1088" y="36"/>
                    <a:pt x="1060" y="54"/>
                  </a:cubicBezTo>
                  <a:cubicBezTo>
                    <a:pt x="463" y="441"/>
                    <a:pt x="310" y="1299"/>
                    <a:pt x="227" y="1952"/>
                  </a:cubicBezTo>
                  <a:cubicBezTo>
                    <a:pt x="133" y="2682"/>
                    <a:pt x="0" y="3635"/>
                    <a:pt x="363" y="4314"/>
                  </a:cubicBezTo>
                  <a:cubicBezTo>
                    <a:pt x="374" y="4335"/>
                    <a:pt x="395" y="4345"/>
                    <a:pt x="416" y="4345"/>
                  </a:cubicBezTo>
                  <a:cubicBezTo>
                    <a:pt x="449" y="4345"/>
                    <a:pt x="483" y="4321"/>
                    <a:pt x="481" y="4282"/>
                  </a:cubicBezTo>
                  <a:cubicBezTo>
                    <a:pt x="442" y="3350"/>
                    <a:pt x="465" y="2415"/>
                    <a:pt x="676" y="1504"/>
                  </a:cubicBezTo>
                  <a:cubicBezTo>
                    <a:pt x="730" y="1275"/>
                    <a:pt x="806" y="1052"/>
                    <a:pt x="903" y="838"/>
                  </a:cubicBezTo>
                  <a:cubicBezTo>
                    <a:pt x="989" y="644"/>
                    <a:pt x="1050" y="546"/>
                    <a:pt x="1107" y="546"/>
                  </a:cubicBezTo>
                  <a:cubicBezTo>
                    <a:pt x="1169" y="546"/>
                    <a:pt x="1227" y="658"/>
                    <a:pt x="1311" y="886"/>
                  </a:cubicBezTo>
                  <a:cubicBezTo>
                    <a:pt x="1521" y="1458"/>
                    <a:pt x="1510" y="2146"/>
                    <a:pt x="1483" y="2748"/>
                  </a:cubicBezTo>
                  <a:cubicBezTo>
                    <a:pt x="1477" y="2886"/>
                    <a:pt x="1599" y="2966"/>
                    <a:pt x="1716" y="2966"/>
                  </a:cubicBezTo>
                  <a:cubicBezTo>
                    <a:pt x="1809" y="2966"/>
                    <a:pt x="1899" y="2916"/>
                    <a:pt x="1920" y="2807"/>
                  </a:cubicBezTo>
                  <a:cubicBezTo>
                    <a:pt x="1992" y="2411"/>
                    <a:pt x="2080" y="2019"/>
                    <a:pt x="2187" y="1631"/>
                  </a:cubicBezTo>
                  <a:cubicBezTo>
                    <a:pt x="2244" y="1421"/>
                    <a:pt x="2461" y="568"/>
                    <a:pt x="2712" y="568"/>
                  </a:cubicBezTo>
                  <a:cubicBezTo>
                    <a:pt x="2764" y="568"/>
                    <a:pt x="2817" y="605"/>
                    <a:pt x="2871" y="692"/>
                  </a:cubicBezTo>
                  <a:cubicBezTo>
                    <a:pt x="3298" y="1386"/>
                    <a:pt x="3267" y="2316"/>
                    <a:pt x="3308" y="3100"/>
                  </a:cubicBezTo>
                  <a:cubicBezTo>
                    <a:pt x="3339" y="3701"/>
                    <a:pt x="3329" y="4472"/>
                    <a:pt x="3793" y="4915"/>
                  </a:cubicBezTo>
                  <a:cubicBezTo>
                    <a:pt x="3819" y="4940"/>
                    <a:pt x="3850" y="4951"/>
                    <a:pt x="3881" y="4951"/>
                  </a:cubicBezTo>
                  <a:cubicBezTo>
                    <a:pt x="3945" y="4951"/>
                    <a:pt x="4007" y="4902"/>
                    <a:pt x="4008" y="4826"/>
                  </a:cubicBezTo>
                  <a:cubicBezTo>
                    <a:pt x="4013" y="4329"/>
                    <a:pt x="3860" y="3830"/>
                    <a:pt x="3818" y="3335"/>
                  </a:cubicBezTo>
                  <a:cubicBezTo>
                    <a:pt x="3770" y="2767"/>
                    <a:pt x="3754" y="2203"/>
                    <a:pt x="3673" y="1640"/>
                  </a:cubicBezTo>
                  <a:cubicBezTo>
                    <a:pt x="3603" y="1129"/>
                    <a:pt x="3386" y="205"/>
                    <a:pt x="2806" y="23"/>
                  </a:cubicBezTo>
                  <a:cubicBezTo>
                    <a:pt x="2757" y="8"/>
                    <a:pt x="2709" y="1"/>
                    <a:pt x="26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3" name="Google Shape;17553;p29"/>
            <p:cNvSpPr/>
            <p:nvPr/>
          </p:nvSpPr>
          <p:spPr>
            <a:xfrm>
              <a:off x="3887600" y="4747950"/>
              <a:ext cx="82375" cy="71150"/>
            </a:xfrm>
            <a:custGeom>
              <a:avLst/>
              <a:gdLst/>
              <a:ahLst/>
              <a:cxnLst/>
              <a:rect l="l" t="t" r="r" b="b"/>
              <a:pathLst>
                <a:path w="3295" h="2846" extrusionOk="0">
                  <a:moveTo>
                    <a:pt x="903" y="1"/>
                  </a:moveTo>
                  <a:cubicBezTo>
                    <a:pt x="186" y="1"/>
                    <a:pt x="0" y="1998"/>
                    <a:pt x="306" y="2410"/>
                  </a:cubicBezTo>
                  <a:cubicBezTo>
                    <a:pt x="317" y="2425"/>
                    <a:pt x="337" y="2434"/>
                    <a:pt x="357" y="2434"/>
                  </a:cubicBezTo>
                  <a:cubicBezTo>
                    <a:pt x="378" y="2434"/>
                    <a:pt x="397" y="2423"/>
                    <a:pt x="401" y="2397"/>
                  </a:cubicBezTo>
                  <a:cubicBezTo>
                    <a:pt x="463" y="1982"/>
                    <a:pt x="453" y="1570"/>
                    <a:pt x="553" y="1155"/>
                  </a:cubicBezTo>
                  <a:cubicBezTo>
                    <a:pt x="588" y="1012"/>
                    <a:pt x="755" y="444"/>
                    <a:pt x="928" y="444"/>
                  </a:cubicBezTo>
                  <a:cubicBezTo>
                    <a:pt x="970" y="444"/>
                    <a:pt x="1012" y="476"/>
                    <a:pt x="1052" y="555"/>
                  </a:cubicBezTo>
                  <a:cubicBezTo>
                    <a:pt x="1165" y="773"/>
                    <a:pt x="1231" y="1039"/>
                    <a:pt x="1269" y="1314"/>
                  </a:cubicBezTo>
                  <a:cubicBezTo>
                    <a:pt x="1223" y="1785"/>
                    <a:pt x="1252" y="2258"/>
                    <a:pt x="1301" y="2484"/>
                  </a:cubicBezTo>
                  <a:cubicBezTo>
                    <a:pt x="1323" y="2584"/>
                    <a:pt x="1398" y="2628"/>
                    <a:pt x="1477" y="2628"/>
                  </a:cubicBezTo>
                  <a:cubicBezTo>
                    <a:pt x="1579" y="2628"/>
                    <a:pt x="1688" y="2554"/>
                    <a:pt x="1693" y="2431"/>
                  </a:cubicBezTo>
                  <a:cubicBezTo>
                    <a:pt x="1708" y="2107"/>
                    <a:pt x="1693" y="1782"/>
                    <a:pt x="1652" y="1460"/>
                  </a:cubicBezTo>
                  <a:cubicBezTo>
                    <a:pt x="1687" y="1040"/>
                    <a:pt x="1793" y="625"/>
                    <a:pt x="2044" y="460"/>
                  </a:cubicBezTo>
                  <a:cubicBezTo>
                    <a:pt x="2065" y="446"/>
                    <a:pt x="2086" y="440"/>
                    <a:pt x="2109" y="440"/>
                  </a:cubicBezTo>
                  <a:cubicBezTo>
                    <a:pt x="2250" y="440"/>
                    <a:pt x="2427" y="670"/>
                    <a:pt x="2479" y="752"/>
                  </a:cubicBezTo>
                  <a:cubicBezTo>
                    <a:pt x="2610" y="957"/>
                    <a:pt x="2635" y="1239"/>
                    <a:pt x="2651" y="1473"/>
                  </a:cubicBezTo>
                  <a:cubicBezTo>
                    <a:pt x="2668" y="1700"/>
                    <a:pt x="2651" y="1928"/>
                    <a:pt x="2632" y="2153"/>
                  </a:cubicBezTo>
                  <a:cubicBezTo>
                    <a:pt x="2615" y="2340"/>
                    <a:pt x="2535" y="2533"/>
                    <a:pt x="2605" y="2717"/>
                  </a:cubicBezTo>
                  <a:cubicBezTo>
                    <a:pt x="2637" y="2801"/>
                    <a:pt x="2703" y="2845"/>
                    <a:pt x="2775" y="2845"/>
                  </a:cubicBezTo>
                  <a:cubicBezTo>
                    <a:pt x="2819" y="2845"/>
                    <a:pt x="2864" y="2829"/>
                    <a:pt x="2906" y="2796"/>
                  </a:cubicBezTo>
                  <a:cubicBezTo>
                    <a:pt x="3294" y="2487"/>
                    <a:pt x="3134" y="1490"/>
                    <a:pt x="3058" y="1073"/>
                  </a:cubicBezTo>
                  <a:cubicBezTo>
                    <a:pt x="2970" y="588"/>
                    <a:pt x="2633" y="64"/>
                    <a:pt x="2097" y="28"/>
                  </a:cubicBezTo>
                  <a:cubicBezTo>
                    <a:pt x="2083" y="27"/>
                    <a:pt x="2069" y="27"/>
                    <a:pt x="2056" y="27"/>
                  </a:cubicBezTo>
                  <a:cubicBezTo>
                    <a:pt x="1775" y="27"/>
                    <a:pt x="1586" y="221"/>
                    <a:pt x="1460" y="501"/>
                  </a:cubicBezTo>
                  <a:cubicBezTo>
                    <a:pt x="1388" y="307"/>
                    <a:pt x="1282" y="135"/>
                    <a:pt x="1111" y="53"/>
                  </a:cubicBezTo>
                  <a:cubicBezTo>
                    <a:pt x="1037" y="17"/>
                    <a:pt x="968" y="1"/>
                    <a:pt x="9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4" name="Google Shape;17554;p29"/>
            <p:cNvSpPr/>
            <p:nvPr/>
          </p:nvSpPr>
          <p:spPr>
            <a:xfrm>
              <a:off x="3959525" y="4688225"/>
              <a:ext cx="26950" cy="37200"/>
            </a:xfrm>
            <a:custGeom>
              <a:avLst/>
              <a:gdLst/>
              <a:ahLst/>
              <a:cxnLst/>
              <a:rect l="l" t="t" r="r" b="b"/>
              <a:pathLst>
                <a:path w="1078" h="1488" extrusionOk="0">
                  <a:moveTo>
                    <a:pt x="338" y="1"/>
                  </a:moveTo>
                  <a:cubicBezTo>
                    <a:pt x="159" y="1"/>
                    <a:pt x="4" y="106"/>
                    <a:pt x="1" y="345"/>
                  </a:cubicBezTo>
                  <a:cubicBezTo>
                    <a:pt x="1" y="370"/>
                    <a:pt x="22" y="389"/>
                    <a:pt x="46" y="389"/>
                  </a:cubicBezTo>
                  <a:cubicBezTo>
                    <a:pt x="50" y="389"/>
                    <a:pt x="53" y="389"/>
                    <a:pt x="57" y="388"/>
                  </a:cubicBezTo>
                  <a:cubicBezTo>
                    <a:pt x="159" y="361"/>
                    <a:pt x="231" y="330"/>
                    <a:pt x="305" y="330"/>
                  </a:cubicBezTo>
                  <a:cubicBezTo>
                    <a:pt x="316" y="330"/>
                    <a:pt x="327" y="331"/>
                    <a:pt x="339" y="332"/>
                  </a:cubicBezTo>
                  <a:cubicBezTo>
                    <a:pt x="317" y="375"/>
                    <a:pt x="285" y="411"/>
                    <a:pt x="244" y="434"/>
                  </a:cubicBezTo>
                  <a:cubicBezTo>
                    <a:pt x="117" y="509"/>
                    <a:pt x="142" y="708"/>
                    <a:pt x="285" y="747"/>
                  </a:cubicBezTo>
                  <a:cubicBezTo>
                    <a:pt x="454" y="792"/>
                    <a:pt x="665" y="885"/>
                    <a:pt x="726" y="1066"/>
                  </a:cubicBezTo>
                  <a:cubicBezTo>
                    <a:pt x="759" y="1161"/>
                    <a:pt x="465" y="1243"/>
                    <a:pt x="391" y="1287"/>
                  </a:cubicBezTo>
                  <a:cubicBezTo>
                    <a:pt x="349" y="1313"/>
                    <a:pt x="349" y="1376"/>
                    <a:pt x="391" y="1402"/>
                  </a:cubicBezTo>
                  <a:cubicBezTo>
                    <a:pt x="473" y="1460"/>
                    <a:pt x="568" y="1487"/>
                    <a:pt x="659" y="1487"/>
                  </a:cubicBezTo>
                  <a:cubicBezTo>
                    <a:pt x="875" y="1487"/>
                    <a:pt x="1078" y="1336"/>
                    <a:pt x="1075" y="1080"/>
                  </a:cubicBezTo>
                  <a:cubicBezTo>
                    <a:pt x="1074" y="823"/>
                    <a:pt x="862" y="631"/>
                    <a:pt x="632" y="514"/>
                  </a:cubicBezTo>
                  <a:cubicBezTo>
                    <a:pt x="665" y="457"/>
                    <a:pt x="675" y="388"/>
                    <a:pt x="713" y="334"/>
                  </a:cubicBezTo>
                  <a:cubicBezTo>
                    <a:pt x="769" y="255"/>
                    <a:pt x="723" y="154"/>
                    <a:pt x="652" y="104"/>
                  </a:cubicBezTo>
                  <a:cubicBezTo>
                    <a:pt x="557" y="37"/>
                    <a:pt x="443" y="1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5" name="Google Shape;17555;p29"/>
            <p:cNvSpPr/>
            <p:nvPr/>
          </p:nvSpPr>
          <p:spPr>
            <a:xfrm>
              <a:off x="2213050" y="4377450"/>
              <a:ext cx="550225" cy="587050"/>
            </a:xfrm>
            <a:custGeom>
              <a:avLst/>
              <a:gdLst/>
              <a:ahLst/>
              <a:cxnLst/>
              <a:rect l="l" t="t" r="r" b="b"/>
              <a:pathLst>
                <a:path w="22009" h="23482" extrusionOk="0">
                  <a:moveTo>
                    <a:pt x="12985" y="6767"/>
                  </a:moveTo>
                  <a:cubicBezTo>
                    <a:pt x="13227" y="6767"/>
                    <a:pt x="13471" y="6786"/>
                    <a:pt x="13711" y="6823"/>
                  </a:cubicBezTo>
                  <a:cubicBezTo>
                    <a:pt x="13506" y="7140"/>
                    <a:pt x="13378" y="7543"/>
                    <a:pt x="13237" y="7847"/>
                  </a:cubicBezTo>
                  <a:cubicBezTo>
                    <a:pt x="13223" y="7878"/>
                    <a:pt x="13248" y="7913"/>
                    <a:pt x="13277" y="7913"/>
                  </a:cubicBezTo>
                  <a:cubicBezTo>
                    <a:pt x="13286" y="7913"/>
                    <a:pt x="13296" y="7909"/>
                    <a:pt x="13305" y="7899"/>
                  </a:cubicBezTo>
                  <a:cubicBezTo>
                    <a:pt x="13556" y="7624"/>
                    <a:pt x="13916" y="7276"/>
                    <a:pt x="14079" y="6892"/>
                  </a:cubicBezTo>
                  <a:cubicBezTo>
                    <a:pt x="14399" y="6964"/>
                    <a:pt x="14710" y="7068"/>
                    <a:pt x="15009" y="7202"/>
                  </a:cubicBezTo>
                  <a:cubicBezTo>
                    <a:pt x="15244" y="7311"/>
                    <a:pt x="15472" y="7434"/>
                    <a:pt x="15691" y="7571"/>
                  </a:cubicBezTo>
                  <a:cubicBezTo>
                    <a:pt x="15621" y="7667"/>
                    <a:pt x="15559" y="7768"/>
                    <a:pt x="15504" y="7875"/>
                  </a:cubicBezTo>
                  <a:cubicBezTo>
                    <a:pt x="15244" y="8372"/>
                    <a:pt x="14848" y="8969"/>
                    <a:pt x="14932" y="9550"/>
                  </a:cubicBezTo>
                  <a:cubicBezTo>
                    <a:pt x="14936" y="9579"/>
                    <a:pt x="14961" y="9592"/>
                    <a:pt x="14987" y="9592"/>
                  </a:cubicBezTo>
                  <a:cubicBezTo>
                    <a:pt x="15004" y="9592"/>
                    <a:pt x="15020" y="9587"/>
                    <a:pt x="15032" y="9576"/>
                  </a:cubicBezTo>
                  <a:cubicBezTo>
                    <a:pt x="15465" y="9164"/>
                    <a:pt x="15557" y="8515"/>
                    <a:pt x="15836" y="8001"/>
                  </a:cubicBezTo>
                  <a:cubicBezTo>
                    <a:pt x="15882" y="7922"/>
                    <a:pt x="15923" y="7839"/>
                    <a:pt x="15959" y="7755"/>
                  </a:cubicBezTo>
                  <a:cubicBezTo>
                    <a:pt x="16287" y="7986"/>
                    <a:pt x="16592" y="8246"/>
                    <a:pt x="16873" y="8531"/>
                  </a:cubicBezTo>
                  <a:cubicBezTo>
                    <a:pt x="16576" y="9038"/>
                    <a:pt x="16269" y="9533"/>
                    <a:pt x="16095" y="10096"/>
                  </a:cubicBezTo>
                  <a:cubicBezTo>
                    <a:pt x="16087" y="10122"/>
                    <a:pt x="16111" y="10145"/>
                    <a:pt x="16135" y="10145"/>
                  </a:cubicBezTo>
                  <a:cubicBezTo>
                    <a:pt x="16144" y="10145"/>
                    <a:pt x="16153" y="10141"/>
                    <a:pt x="16161" y="10134"/>
                  </a:cubicBezTo>
                  <a:cubicBezTo>
                    <a:pt x="16476" y="9778"/>
                    <a:pt x="16991" y="9300"/>
                    <a:pt x="17104" y="8779"/>
                  </a:cubicBezTo>
                  <a:cubicBezTo>
                    <a:pt x="17422" y="9135"/>
                    <a:pt x="17704" y="9522"/>
                    <a:pt x="17945" y="9934"/>
                  </a:cubicBezTo>
                  <a:cubicBezTo>
                    <a:pt x="17550" y="10732"/>
                    <a:pt x="17153" y="11518"/>
                    <a:pt x="16699" y="12289"/>
                  </a:cubicBezTo>
                  <a:cubicBezTo>
                    <a:pt x="16251" y="13049"/>
                    <a:pt x="15664" y="13831"/>
                    <a:pt x="15508" y="14714"/>
                  </a:cubicBezTo>
                  <a:cubicBezTo>
                    <a:pt x="15501" y="14749"/>
                    <a:pt x="15532" y="14787"/>
                    <a:pt x="15565" y="14787"/>
                  </a:cubicBezTo>
                  <a:cubicBezTo>
                    <a:pt x="15577" y="14787"/>
                    <a:pt x="15590" y="14781"/>
                    <a:pt x="15601" y="14768"/>
                  </a:cubicBezTo>
                  <a:cubicBezTo>
                    <a:pt x="16167" y="14085"/>
                    <a:pt x="16531" y="13216"/>
                    <a:pt x="16971" y="12447"/>
                  </a:cubicBezTo>
                  <a:cubicBezTo>
                    <a:pt x="17388" y="11717"/>
                    <a:pt x="17814" y="10960"/>
                    <a:pt x="18063" y="10150"/>
                  </a:cubicBezTo>
                  <a:cubicBezTo>
                    <a:pt x="18273" y="10527"/>
                    <a:pt x="18444" y="10924"/>
                    <a:pt x="18577" y="11335"/>
                  </a:cubicBezTo>
                  <a:cubicBezTo>
                    <a:pt x="18595" y="11395"/>
                    <a:pt x="18606" y="11454"/>
                    <a:pt x="18623" y="11515"/>
                  </a:cubicBezTo>
                  <a:cubicBezTo>
                    <a:pt x="18470" y="11713"/>
                    <a:pt x="18352" y="11941"/>
                    <a:pt x="18236" y="12160"/>
                  </a:cubicBezTo>
                  <a:cubicBezTo>
                    <a:pt x="18082" y="12445"/>
                    <a:pt x="17904" y="12794"/>
                    <a:pt x="17985" y="13123"/>
                  </a:cubicBezTo>
                  <a:cubicBezTo>
                    <a:pt x="17992" y="13148"/>
                    <a:pt x="18015" y="13163"/>
                    <a:pt x="18038" y="13163"/>
                  </a:cubicBezTo>
                  <a:cubicBezTo>
                    <a:pt x="18052" y="13163"/>
                    <a:pt x="18066" y="13158"/>
                    <a:pt x="18077" y="13147"/>
                  </a:cubicBezTo>
                  <a:cubicBezTo>
                    <a:pt x="18310" y="12896"/>
                    <a:pt x="18456" y="12545"/>
                    <a:pt x="18628" y="12250"/>
                  </a:cubicBezTo>
                  <a:cubicBezTo>
                    <a:pt x="18664" y="12188"/>
                    <a:pt x="18702" y="12124"/>
                    <a:pt x="18738" y="12058"/>
                  </a:cubicBezTo>
                  <a:lnTo>
                    <a:pt x="18738" y="12058"/>
                  </a:lnTo>
                  <a:cubicBezTo>
                    <a:pt x="19079" y="14366"/>
                    <a:pt x="17581" y="16412"/>
                    <a:pt x="15563" y="17491"/>
                  </a:cubicBezTo>
                  <a:cubicBezTo>
                    <a:pt x="15755" y="17201"/>
                    <a:pt x="15918" y="16889"/>
                    <a:pt x="16065" y="16636"/>
                  </a:cubicBezTo>
                  <a:cubicBezTo>
                    <a:pt x="16551" y="15803"/>
                    <a:pt x="16982" y="14922"/>
                    <a:pt x="17360" y="14035"/>
                  </a:cubicBezTo>
                  <a:cubicBezTo>
                    <a:pt x="17377" y="14002"/>
                    <a:pt x="17349" y="13972"/>
                    <a:pt x="17321" y="13972"/>
                  </a:cubicBezTo>
                  <a:cubicBezTo>
                    <a:pt x="17308" y="13972"/>
                    <a:pt x="17295" y="13978"/>
                    <a:pt x="17286" y="13992"/>
                  </a:cubicBezTo>
                  <a:cubicBezTo>
                    <a:pt x="16772" y="14702"/>
                    <a:pt x="16361" y="15483"/>
                    <a:pt x="15906" y="16230"/>
                  </a:cubicBezTo>
                  <a:cubicBezTo>
                    <a:pt x="15577" y="16777"/>
                    <a:pt x="15058" y="17289"/>
                    <a:pt x="14755" y="17860"/>
                  </a:cubicBezTo>
                  <a:cubicBezTo>
                    <a:pt x="14435" y="17981"/>
                    <a:pt x="14107" y="18080"/>
                    <a:pt x="13774" y="18154"/>
                  </a:cubicBezTo>
                  <a:cubicBezTo>
                    <a:pt x="14008" y="17696"/>
                    <a:pt x="14208" y="17214"/>
                    <a:pt x="14407" y="16750"/>
                  </a:cubicBezTo>
                  <a:cubicBezTo>
                    <a:pt x="14420" y="16716"/>
                    <a:pt x="14396" y="16687"/>
                    <a:pt x="14370" y="16687"/>
                  </a:cubicBezTo>
                  <a:cubicBezTo>
                    <a:pt x="14358" y="16687"/>
                    <a:pt x="14345" y="16693"/>
                    <a:pt x="14335" y="16709"/>
                  </a:cubicBezTo>
                  <a:cubicBezTo>
                    <a:pt x="14026" y="17183"/>
                    <a:pt x="13697" y="17678"/>
                    <a:pt x="13469" y="18210"/>
                  </a:cubicBezTo>
                  <a:cubicBezTo>
                    <a:pt x="13228" y="18252"/>
                    <a:pt x="12985" y="18280"/>
                    <a:pt x="12739" y="18293"/>
                  </a:cubicBezTo>
                  <a:cubicBezTo>
                    <a:pt x="12821" y="18083"/>
                    <a:pt x="12886" y="17863"/>
                    <a:pt x="12970" y="17667"/>
                  </a:cubicBezTo>
                  <a:cubicBezTo>
                    <a:pt x="13147" y="17248"/>
                    <a:pt x="13339" y="16848"/>
                    <a:pt x="13456" y="16405"/>
                  </a:cubicBezTo>
                  <a:cubicBezTo>
                    <a:pt x="13463" y="16377"/>
                    <a:pt x="13440" y="16357"/>
                    <a:pt x="13417" y="16357"/>
                  </a:cubicBezTo>
                  <a:cubicBezTo>
                    <a:pt x="13405" y="16357"/>
                    <a:pt x="13393" y="16363"/>
                    <a:pt x="13385" y="16376"/>
                  </a:cubicBezTo>
                  <a:cubicBezTo>
                    <a:pt x="13124" y="16799"/>
                    <a:pt x="12872" y="17227"/>
                    <a:pt x="12632" y="17662"/>
                  </a:cubicBezTo>
                  <a:cubicBezTo>
                    <a:pt x="12524" y="17858"/>
                    <a:pt x="12406" y="18075"/>
                    <a:pt x="12338" y="18298"/>
                  </a:cubicBezTo>
                  <a:cubicBezTo>
                    <a:pt x="11950" y="18290"/>
                    <a:pt x="11562" y="18237"/>
                    <a:pt x="11184" y="18141"/>
                  </a:cubicBezTo>
                  <a:lnTo>
                    <a:pt x="11177" y="18139"/>
                  </a:lnTo>
                  <a:cubicBezTo>
                    <a:pt x="11275" y="17918"/>
                    <a:pt x="11349" y="17681"/>
                    <a:pt x="11436" y="17460"/>
                  </a:cubicBezTo>
                  <a:cubicBezTo>
                    <a:pt x="11646" y="16932"/>
                    <a:pt x="11877" y="16413"/>
                    <a:pt x="12086" y="15885"/>
                  </a:cubicBezTo>
                  <a:cubicBezTo>
                    <a:pt x="12100" y="15849"/>
                    <a:pt x="12066" y="15821"/>
                    <a:pt x="12034" y="15821"/>
                  </a:cubicBezTo>
                  <a:cubicBezTo>
                    <a:pt x="12018" y="15821"/>
                    <a:pt x="12002" y="15828"/>
                    <a:pt x="11994" y="15846"/>
                  </a:cubicBezTo>
                  <a:cubicBezTo>
                    <a:pt x="11764" y="16297"/>
                    <a:pt x="11515" y="16738"/>
                    <a:pt x="11284" y="17188"/>
                  </a:cubicBezTo>
                  <a:cubicBezTo>
                    <a:pt x="11147" y="17455"/>
                    <a:pt x="10975" y="17747"/>
                    <a:pt x="10887" y="18050"/>
                  </a:cubicBezTo>
                  <a:cubicBezTo>
                    <a:pt x="10532" y="17931"/>
                    <a:pt x="10194" y="17770"/>
                    <a:pt x="9878" y="17570"/>
                  </a:cubicBezTo>
                  <a:cubicBezTo>
                    <a:pt x="9975" y="17365"/>
                    <a:pt x="10055" y="17143"/>
                    <a:pt x="10148" y="16948"/>
                  </a:cubicBezTo>
                  <a:cubicBezTo>
                    <a:pt x="10294" y="16640"/>
                    <a:pt x="10467" y="16315"/>
                    <a:pt x="10467" y="15967"/>
                  </a:cubicBezTo>
                  <a:cubicBezTo>
                    <a:pt x="10467" y="15938"/>
                    <a:pt x="10441" y="15918"/>
                    <a:pt x="10415" y="15918"/>
                  </a:cubicBezTo>
                  <a:cubicBezTo>
                    <a:pt x="10400" y="15918"/>
                    <a:pt x="10384" y="15926"/>
                    <a:pt x="10375" y="15942"/>
                  </a:cubicBezTo>
                  <a:cubicBezTo>
                    <a:pt x="10185" y="16308"/>
                    <a:pt x="10009" y="16682"/>
                    <a:pt x="9814" y="17050"/>
                  </a:cubicBezTo>
                  <a:cubicBezTo>
                    <a:pt x="9753" y="17163"/>
                    <a:pt x="9687" y="17283"/>
                    <a:pt x="9635" y="17407"/>
                  </a:cubicBezTo>
                  <a:cubicBezTo>
                    <a:pt x="9223" y="17102"/>
                    <a:pt x="8862" y="16736"/>
                    <a:pt x="8564" y="16320"/>
                  </a:cubicBezTo>
                  <a:cubicBezTo>
                    <a:pt x="8782" y="15952"/>
                    <a:pt x="8990" y="15580"/>
                    <a:pt x="9200" y="15204"/>
                  </a:cubicBezTo>
                  <a:cubicBezTo>
                    <a:pt x="9414" y="14822"/>
                    <a:pt x="9665" y="14412"/>
                    <a:pt x="9696" y="13966"/>
                  </a:cubicBezTo>
                  <a:cubicBezTo>
                    <a:pt x="9697" y="13944"/>
                    <a:pt x="9676" y="13928"/>
                    <a:pt x="9655" y="13928"/>
                  </a:cubicBezTo>
                  <a:cubicBezTo>
                    <a:pt x="9646" y="13928"/>
                    <a:pt x="9637" y="13931"/>
                    <a:pt x="9630" y="13939"/>
                  </a:cubicBezTo>
                  <a:cubicBezTo>
                    <a:pt x="9323" y="14317"/>
                    <a:pt x="9089" y="14768"/>
                    <a:pt x="8826" y="15178"/>
                  </a:cubicBezTo>
                  <a:cubicBezTo>
                    <a:pt x="8636" y="15475"/>
                    <a:pt x="8485" y="15755"/>
                    <a:pt x="8387" y="16061"/>
                  </a:cubicBezTo>
                  <a:cubicBezTo>
                    <a:pt x="8152" y="15691"/>
                    <a:pt x="7958" y="15298"/>
                    <a:pt x="7808" y="14888"/>
                  </a:cubicBezTo>
                  <a:cubicBezTo>
                    <a:pt x="7957" y="14591"/>
                    <a:pt x="8095" y="14284"/>
                    <a:pt x="8249" y="13999"/>
                  </a:cubicBezTo>
                  <a:cubicBezTo>
                    <a:pt x="8546" y="13444"/>
                    <a:pt x="8859" y="12901"/>
                    <a:pt x="9072" y="12309"/>
                  </a:cubicBezTo>
                  <a:cubicBezTo>
                    <a:pt x="9082" y="12283"/>
                    <a:pt x="9060" y="12264"/>
                    <a:pt x="9037" y="12264"/>
                  </a:cubicBezTo>
                  <a:cubicBezTo>
                    <a:pt x="9026" y="12264"/>
                    <a:pt x="9014" y="12269"/>
                    <a:pt x="9007" y="12281"/>
                  </a:cubicBezTo>
                  <a:cubicBezTo>
                    <a:pt x="8675" y="12806"/>
                    <a:pt x="8380" y="13356"/>
                    <a:pt x="8077" y="13898"/>
                  </a:cubicBezTo>
                  <a:cubicBezTo>
                    <a:pt x="7955" y="14115"/>
                    <a:pt x="7821" y="14336"/>
                    <a:pt x="7698" y="14564"/>
                  </a:cubicBezTo>
                  <a:cubicBezTo>
                    <a:pt x="7378" y="13528"/>
                    <a:pt x="7297" y="12397"/>
                    <a:pt x="7443" y="11339"/>
                  </a:cubicBezTo>
                  <a:cubicBezTo>
                    <a:pt x="7680" y="9620"/>
                    <a:pt x="8451" y="8370"/>
                    <a:pt x="9620" y="7629"/>
                  </a:cubicBezTo>
                  <a:lnTo>
                    <a:pt x="9620" y="7629"/>
                  </a:lnTo>
                  <a:cubicBezTo>
                    <a:pt x="9580" y="7699"/>
                    <a:pt x="9646" y="7774"/>
                    <a:pt x="9716" y="7774"/>
                  </a:cubicBezTo>
                  <a:cubicBezTo>
                    <a:pt x="9732" y="7774"/>
                    <a:pt x="9748" y="7770"/>
                    <a:pt x="9763" y="7762"/>
                  </a:cubicBezTo>
                  <a:cubicBezTo>
                    <a:pt x="9801" y="7740"/>
                    <a:pt x="9837" y="7724"/>
                    <a:pt x="9873" y="7703"/>
                  </a:cubicBezTo>
                  <a:lnTo>
                    <a:pt x="9873" y="7703"/>
                  </a:lnTo>
                  <a:cubicBezTo>
                    <a:pt x="9732" y="7937"/>
                    <a:pt x="9596" y="8172"/>
                    <a:pt x="9459" y="8395"/>
                  </a:cubicBezTo>
                  <a:cubicBezTo>
                    <a:pt x="9097" y="8985"/>
                    <a:pt x="8725" y="9599"/>
                    <a:pt x="8659" y="10299"/>
                  </a:cubicBezTo>
                  <a:cubicBezTo>
                    <a:pt x="8656" y="10328"/>
                    <a:pt x="8678" y="10341"/>
                    <a:pt x="8701" y="10341"/>
                  </a:cubicBezTo>
                  <a:cubicBezTo>
                    <a:pt x="8717" y="10341"/>
                    <a:pt x="8733" y="10335"/>
                    <a:pt x="8743" y="10322"/>
                  </a:cubicBezTo>
                  <a:cubicBezTo>
                    <a:pt x="9187" y="9709"/>
                    <a:pt x="9481" y="8987"/>
                    <a:pt x="9865" y="8333"/>
                  </a:cubicBezTo>
                  <a:cubicBezTo>
                    <a:pt x="10045" y="8026"/>
                    <a:pt x="10257" y="7722"/>
                    <a:pt x="10447" y="7409"/>
                  </a:cubicBezTo>
                  <a:cubicBezTo>
                    <a:pt x="10919" y="7183"/>
                    <a:pt x="11416" y="7010"/>
                    <a:pt x="11927" y="6894"/>
                  </a:cubicBezTo>
                  <a:lnTo>
                    <a:pt x="11927" y="6894"/>
                  </a:lnTo>
                  <a:cubicBezTo>
                    <a:pt x="11810" y="7042"/>
                    <a:pt x="11707" y="7201"/>
                    <a:pt x="11608" y="7348"/>
                  </a:cubicBezTo>
                  <a:cubicBezTo>
                    <a:pt x="11328" y="7773"/>
                    <a:pt x="11115" y="8221"/>
                    <a:pt x="10995" y="8715"/>
                  </a:cubicBezTo>
                  <a:cubicBezTo>
                    <a:pt x="10989" y="8743"/>
                    <a:pt x="11014" y="8770"/>
                    <a:pt x="11039" y="8770"/>
                  </a:cubicBezTo>
                  <a:cubicBezTo>
                    <a:pt x="11049" y="8770"/>
                    <a:pt x="11059" y="8766"/>
                    <a:pt x="11067" y="8756"/>
                  </a:cubicBezTo>
                  <a:cubicBezTo>
                    <a:pt x="11323" y="8447"/>
                    <a:pt x="11526" y="8111"/>
                    <a:pt x="11722" y="7762"/>
                  </a:cubicBezTo>
                  <a:cubicBezTo>
                    <a:pt x="11897" y="7450"/>
                    <a:pt x="12137" y="7156"/>
                    <a:pt x="12329" y="6848"/>
                  </a:cubicBezTo>
                  <a:cubicBezTo>
                    <a:pt x="12450" y="6842"/>
                    <a:pt x="12569" y="6833"/>
                    <a:pt x="12692" y="6833"/>
                  </a:cubicBezTo>
                  <a:cubicBezTo>
                    <a:pt x="12702" y="6833"/>
                    <a:pt x="12712" y="6833"/>
                    <a:pt x="12722" y="6833"/>
                  </a:cubicBezTo>
                  <a:cubicBezTo>
                    <a:pt x="12725" y="6833"/>
                    <a:pt x="12728" y="6833"/>
                    <a:pt x="12731" y="6833"/>
                  </a:cubicBezTo>
                  <a:cubicBezTo>
                    <a:pt x="12779" y="6833"/>
                    <a:pt x="12824" y="6808"/>
                    <a:pt x="12850" y="6769"/>
                  </a:cubicBezTo>
                  <a:cubicBezTo>
                    <a:pt x="12895" y="6768"/>
                    <a:pt x="12940" y="6767"/>
                    <a:pt x="12985" y="6767"/>
                  </a:cubicBezTo>
                  <a:close/>
                  <a:moveTo>
                    <a:pt x="21116" y="0"/>
                  </a:moveTo>
                  <a:cubicBezTo>
                    <a:pt x="21068" y="0"/>
                    <a:pt x="21023" y="23"/>
                    <a:pt x="21000" y="78"/>
                  </a:cubicBezTo>
                  <a:cubicBezTo>
                    <a:pt x="20839" y="449"/>
                    <a:pt x="20624" y="795"/>
                    <a:pt x="20362" y="1103"/>
                  </a:cubicBezTo>
                  <a:cubicBezTo>
                    <a:pt x="20158" y="1346"/>
                    <a:pt x="19919" y="1590"/>
                    <a:pt x="19888" y="1919"/>
                  </a:cubicBezTo>
                  <a:cubicBezTo>
                    <a:pt x="19885" y="1950"/>
                    <a:pt x="19915" y="1973"/>
                    <a:pt x="19945" y="1973"/>
                  </a:cubicBezTo>
                  <a:cubicBezTo>
                    <a:pt x="19953" y="1973"/>
                    <a:pt x="19962" y="1971"/>
                    <a:pt x="19970" y="1966"/>
                  </a:cubicBezTo>
                  <a:cubicBezTo>
                    <a:pt x="20280" y="1774"/>
                    <a:pt x="20516" y="1443"/>
                    <a:pt x="20747" y="1166"/>
                  </a:cubicBezTo>
                  <a:cubicBezTo>
                    <a:pt x="20783" y="1121"/>
                    <a:pt x="20819" y="1075"/>
                    <a:pt x="20855" y="1031"/>
                  </a:cubicBezTo>
                  <a:lnTo>
                    <a:pt x="20855" y="1031"/>
                  </a:lnTo>
                  <a:cubicBezTo>
                    <a:pt x="20614" y="2258"/>
                    <a:pt x="20313" y="3464"/>
                    <a:pt x="19771" y="4602"/>
                  </a:cubicBezTo>
                  <a:cubicBezTo>
                    <a:pt x="19422" y="5349"/>
                    <a:pt x="18943" y="6026"/>
                    <a:pt x="18359" y="6607"/>
                  </a:cubicBezTo>
                  <a:cubicBezTo>
                    <a:pt x="17940" y="7020"/>
                    <a:pt x="17461" y="7227"/>
                    <a:pt x="16978" y="7461"/>
                  </a:cubicBezTo>
                  <a:cubicBezTo>
                    <a:pt x="15800" y="6488"/>
                    <a:pt x="14360" y="5853"/>
                    <a:pt x="12980" y="5853"/>
                  </a:cubicBezTo>
                  <a:cubicBezTo>
                    <a:pt x="12397" y="5853"/>
                    <a:pt x="11826" y="5966"/>
                    <a:pt x="11289" y="6215"/>
                  </a:cubicBezTo>
                  <a:cubicBezTo>
                    <a:pt x="9138" y="6221"/>
                    <a:pt x="7468" y="8211"/>
                    <a:pt x="6807" y="10303"/>
                  </a:cubicBezTo>
                  <a:cubicBezTo>
                    <a:pt x="6469" y="10153"/>
                    <a:pt x="6075" y="10083"/>
                    <a:pt x="5744" y="9920"/>
                  </a:cubicBezTo>
                  <a:cubicBezTo>
                    <a:pt x="5029" y="9571"/>
                    <a:pt x="4391" y="9063"/>
                    <a:pt x="3793" y="8546"/>
                  </a:cubicBezTo>
                  <a:cubicBezTo>
                    <a:pt x="2629" y="7539"/>
                    <a:pt x="1738" y="6280"/>
                    <a:pt x="844" y="5035"/>
                  </a:cubicBezTo>
                  <a:cubicBezTo>
                    <a:pt x="818" y="4948"/>
                    <a:pt x="791" y="4863"/>
                    <a:pt x="762" y="4783"/>
                  </a:cubicBezTo>
                  <a:lnTo>
                    <a:pt x="762" y="4783"/>
                  </a:lnTo>
                  <a:cubicBezTo>
                    <a:pt x="1608" y="5272"/>
                    <a:pt x="2475" y="5654"/>
                    <a:pt x="3401" y="6028"/>
                  </a:cubicBezTo>
                  <a:cubicBezTo>
                    <a:pt x="3410" y="6031"/>
                    <a:pt x="3418" y="6033"/>
                    <a:pt x="3425" y="6033"/>
                  </a:cubicBezTo>
                  <a:cubicBezTo>
                    <a:pt x="3479" y="6033"/>
                    <a:pt x="3497" y="5946"/>
                    <a:pt x="3451" y="5911"/>
                  </a:cubicBezTo>
                  <a:cubicBezTo>
                    <a:pt x="2555" y="5252"/>
                    <a:pt x="1515" y="4909"/>
                    <a:pt x="562" y="4369"/>
                  </a:cubicBezTo>
                  <a:cubicBezTo>
                    <a:pt x="542" y="4336"/>
                    <a:pt x="524" y="4300"/>
                    <a:pt x="504" y="4269"/>
                  </a:cubicBezTo>
                  <a:cubicBezTo>
                    <a:pt x="476" y="4227"/>
                    <a:pt x="424" y="4191"/>
                    <a:pt x="370" y="4191"/>
                  </a:cubicBezTo>
                  <a:cubicBezTo>
                    <a:pt x="357" y="4191"/>
                    <a:pt x="343" y="4193"/>
                    <a:pt x="329" y="4199"/>
                  </a:cubicBezTo>
                  <a:cubicBezTo>
                    <a:pt x="313" y="4204"/>
                    <a:pt x="243" y="4224"/>
                    <a:pt x="262" y="4224"/>
                  </a:cubicBezTo>
                  <a:cubicBezTo>
                    <a:pt x="264" y="4224"/>
                    <a:pt x="267" y="4224"/>
                    <a:pt x="271" y="4224"/>
                  </a:cubicBezTo>
                  <a:lnTo>
                    <a:pt x="271" y="4224"/>
                  </a:lnTo>
                  <a:cubicBezTo>
                    <a:pt x="154" y="4239"/>
                    <a:pt x="105" y="4383"/>
                    <a:pt x="214" y="4455"/>
                  </a:cubicBezTo>
                  <a:cubicBezTo>
                    <a:pt x="234" y="4466"/>
                    <a:pt x="253" y="4478"/>
                    <a:pt x="273" y="4489"/>
                  </a:cubicBezTo>
                  <a:cubicBezTo>
                    <a:pt x="271" y="4497"/>
                    <a:pt x="270" y="4505"/>
                    <a:pt x="271" y="4514"/>
                  </a:cubicBezTo>
                  <a:cubicBezTo>
                    <a:pt x="373" y="4765"/>
                    <a:pt x="457" y="5021"/>
                    <a:pt x="521" y="5283"/>
                  </a:cubicBezTo>
                  <a:cubicBezTo>
                    <a:pt x="636" y="5751"/>
                    <a:pt x="649" y="6251"/>
                    <a:pt x="824" y="6700"/>
                  </a:cubicBezTo>
                  <a:cubicBezTo>
                    <a:pt x="837" y="6733"/>
                    <a:pt x="871" y="6753"/>
                    <a:pt x="904" y="6753"/>
                  </a:cubicBezTo>
                  <a:cubicBezTo>
                    <a:pt x="933" y="6753"/>
                    <a:pt x="959" y="6737"/>
                    <a:pt x="967" y="6700"/>
                  </a:cubicBezTo>
                  <a:cubicBezTo>
                    <a:pt x="1036" y="6369"/>
                    <a:pt x="1029" y="5957"/>
                    <a:pt x="962" y="5547"/>
                  </a:cubicBezTo>
                  <a:lnTo>
                    <a:pt x="962" y="5547"/>
                  </a:lnTo>
                  <a:cubicBezTo>
                    <a:pt x="1758" y="6823"/>
                    <a:pt x="2634" y="8034"/>
                    <a:pt x="3743" y="9072"/>
                  </a:cubicBezTo>
                  <a:cubicBezTo>
                    <a:pt x="4310" y="9606"/>
                    <a:pt x="5688" y="10772"/>
                    <a:pt x="6676" y="10777"/>
                  </a:cubicBezTo>
                  <a:cubicBezTo>
                    <a:pt x="6617" y="11016"/>
                    <a:pt x="6571" y="11259"/>
                    <a:pt x="6538" y="11503"/>
                  </a:cubicBezTo>
                  <a:cubicBezTo>
                    <a:pt x="6292" y="13480"/>
                    <a:pt x="6761" y="15365"/>
                    <a:pt x="7812" y="16794"/>
                  </a:cubicBezTo>
                  <a:cubicBezTo>
                    <a:pt x="7186" y="18039"/>
                    <a:pt x="6083" y="18895"/>
                    <a:pt x="5002" y="19811"/>
                  </a:cubicBezTo>
                  <a:cubicBezTo>
                    <a:pt x="3636" y="20967"/>
                    <a:pt x="2151" y="21991"/>
                    <a:pt x="532" y="22755"/>
                  </a:cubicBezTo>
                  <a:cubicBezTo>
                    <a:pt x="859" y="22319"/>
                    <a:pt x="1234" y="21866"/>
                    <a:pt x="1357" y="21359"/>
                  </a:cubicBezTo>
                  <a:cubicBezTo>
                    <a:pt x="1365" y="21333"/>
                    <a:pt x="1344" y="21313"/>
                    <a:pt x="1323" y="21313"/>
                  </a:cubicBezTo>
                  <a:cubicBezTo>
                    <a:pt x="1314" y="21313"/>
                    <a:pt x="1306" y="21316"/>
                    <a:pt x="1298" y="21323"/>
                  </a:cubicBezTo>
                  <a:cubicBezTo>
                    <a:pt x="808" y="21761"/>
                    <a:pt x="439" y="22411"/>
                    <a:pt x="63" y="22947"/>
                  </a:cubicBezTo>
                  <a:cubicBezTo>
                    <a:pt x="1" y="23036"/>
                    <a:pt x="86" y="23147"/>
                    <a:pt x="181" y="23152"/>
                  </a:cubicBezTo>
                  <a:cubicBezTo>
                    <a:pt x="867" y="23183"/>
                    <a:pt x="1540" y="23423"/>
                    <a:pt x="2228" y="23482"/>
                  </a:cubicBezTo>
                  <a:cubicBezTo>
                    <a:pt x="2230" y="23482"/>
                    <a:pt x="2231" y="23482"/>
                    <a:pt x="2232" y="23482"/>
                  </a:cubicBezTo>
                  <a:cubicBezTo>
                    <a:pt x="2273" y="23482"/>
                    <a:pt x="2274" y="23422"/>
                    <a:pt x="2238" y="23408"/>
                  </a:cubicBezTo>
                  <a:cubicBezTo>
                    <a:pt x="1641" y="23180"/>
                    <a:pt x="1115" y="22962"/>
                    <a:pt x="499" y="22898"/>
                  </a:cubicBezTo>
                  <a:cubicBezTo>
                    <a:pt x="2363" y="22238"/>
                    <a:pt x="3976" y="21110"/>
                    <a:pt x="5483" y="19838"/>
                  </a:cubicBezTo>
                  <a:cubicBezTo>
                    <a:pt x="6184" y="19248"/>
                    <a:pt x="7611" y="18260"/>
                    <a:pt x="8127" y="17194"/>
                  </a:cubicBezTo>
                  <a:cubicBezTo>
                    <a:pt x="9107" y="18316"/>
                    <a:pt x="10495" y="19089"/>
                    <a:pt x="12222" y="19287"/>
                  </a:cubicBezTo>
                  <a:cubicBezTo>
                    <a:pt x="12435" y="19312"/>
                    <a:pt x="12646" y="19324"/>
                    <a:pt x="12857" y="19324"/>
                  </a:cubicBezTo>
                  <a:cubicBezTo>
                    <a:pt x="16988" y="19324"/>
                    <a:pt x="20557" y="14733"/>
                    <a:pt x="19309" y="10770"/>
                  </a:cubicBezTo>
                  <a:cubicBezTo>
                    <a:pt x="18961" y="9669"/>
                    <a:pt x="18244" y="8616"/>
                    <a:pt x="17332" y="7772"/>
                  </a:cubicBezTo>
                  <a:cubicBezTo>
                    <a:pt x="18377" y="7398"/>
                    <a:pt x="19271" y="6239"/>
                    <a:pt x="19776" y="5421"/>
                  </a:cubicBezTo>
                  <a:cubicBezTo>
                    <a:pt x="20609" y="4071"/>
                    <a:pt x="21157" y="2355"/>
                    <a:pt x="21111" y="749"/>
                  </a:cubicBezTo>
                  <a:lnTo>
                    <a:pt x="21111" y="749"/>
                  </a:lnTo>
                  <a:cubicBezTo>
                    <a:pt x="21251" y="1297"/>
                    <a:pt x="21446" y="1817"/>
                    <a:pt x="21907" y="2194"/>
                  </a:cubicBezTo>
                  <a:cubicBezTo>
                    <a:pt x="21917" y="2203"/>
                    <a:pt x="21930" y="2206"/>
                    <a:pt x="21943" y="2206"/>
                  </a:cubicBezTo>
                  <a:cubicBezTo>
                    <a:pt x="21976" y="2206"/>
                    <a:pt x="22008" y="2182"/>
                    <a:pt x="21994" y="2143"/>
                  </a:cubicBezTo>
                  <a:cubicBezTo>
                    <a:pt x="21746" y="1471"/>
                    <a:pt x="21515" y="792"/>
                    <a:pt x="21284" y="114"/>
                  </a:cubicBezTo>
                  <a:cubicBezTo>
                    <a:pt x="21260" y="48"/>
                    <a:pt x="21185" y="0"/>
                    <a:pt x="21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6" name="Google Shape;17556;p29"/>
            <p:cNvSpPr/>
            <p:nvPr/>
          </p:nvSpPr>
          <p:spPr>
            <a:xfrm>
              <a:off x="3138125" y="4438100"/>
              <a:ext cx="675975" cy="532500"/>
            </a:xfrm>
            <a:custGeom>
              <a:avLst/>
              <a:gdLst/>
              <a:ahLst/>
              <a:cxnLst/>
              <a:rect l="l" t="t" r="r" b="b"/>
              <a:pathLst>
                <a:path w="27039" h="21300" extrusionOk="0">
                  <a:moveTo>
                    <a:pt x="11625" y="4368"/>
                  </a:moveTo>
                  <a:cubicBezTo>
                    <a:pt x="12277" y="4368"/>
                    <a:pt x="12940" y="4497"/>
                    <a:pt x="13621" y="4806"/>
                  </a:cubicBezTo>
                  <a:cubicBezTo>
                    <a:pt x="15314" y="5570"/>
                    <a:pt x="16638" y="7184"/>
                    <a:pt x="17189" y="8935"/>
                  </a:cubicBezTo>
                  <a:cubicBezTo>
                    <a:pt x="18357" y="12656"/>
                    <a:pt x="14573" y="15902"/>
                    <a:pt x="11092" y="15902"/>
                  </a:cubicBezTo>
                  <a:cubicBezTo>
                    <a:pt x="10652" y="15902"/>
                    <a:pt x="10217" y="15850"/>
                    <a:pt x="9797" y="15741"/>
                  </a:cubicBezTo>
                  <a:cubicBezTo>
                    <a:pt x="6827" y="14967"/>
                    <a:pt x="5673" y="11705"/>
                    <a:pt x="6054" y="8941"/>
                  </a:cubicBezTo>
                  <a:cubicBezTo>
                    <a:pt x="6292" y="7221"/>
                    <a:pt x="7063" y="5972"/>
                    <a:pt x="8232" y="5229"/>
                  </a:cubicBezTo>
                  <a:lnTo>
                    <a:pt x="8232" y="5229"/>
                  </a:lnTo>
                  <a:cubicBezTo>
                    <a:pt x="8191" y="5300"/>
                    <a:pt x="8258" y="5374"/>
                    <a:pt x="8328" y="5374"/>
                  </a:cubicBezTo>
                  <a:cubicBezTo>
                    <a:pt x="8344" y="5374"/>
                    <a:pt x="8360" y="5370"/>
                    <a:pt x="8375" y="5362"/>
                  </a:cubicBezTo>
                  <a:cubicBezTo>
                    <a:pt x="9145" y="4922"/>
                    <a:pt x="9917" y="4607"/>
                    <a:pt x="10703" y="4460"/>
                  </a:cubicBezTo>
                  <a:cubicBezTo>
                    <a:pt x="10881" y="4445"/>
                    <a:pt x="11064" y="4436"/>
                    <a:pt x="11251" y="4436"/>
                  </a:cubicBezTo>
                  <a:cubicBezTo>
                    <a:pt x="11279" y="4436"/>
                    <a:pt x="11307" y="4436"/>
                    <a:pt x="11334" y="4437"/>
                  </a:cubicBezTo>
                  <a:cubicBezTo>
                    <a:pt x="11336" y="4437"/>
                    <a:pt x="11338" y="4437"/>
                    <a:pt x="11339" y="4437"/>
                  </a:cubicBezTo>
                  <a:cubicBezTo>
                    <a:pt x="11388" y="4437"/>
                    <a:pt x="11434" y="4412"/>
                    <a:pt x="11461" y="4371"/>
                  </a:cubicBezTo>
                  <a:cubicBezTo>
                    <a:pt x="11515" y="4369"/>
                    <a:pt x="11570" y="4368"/>
                    <a:pt x="11625" y="4368"/>
                  </a:cubicBezTo>
                  <a:close/>
                  <a:moveTo>
                    <a:pt x="182" y="1"/>
                  </a:moveTo>
                  <a:cubicBezTo>
                    <a:pt x="89" y="1"/>
                    <a:pt x="0" y="73"/>
                    <a:pt x="4" y="175"/>
                  </a:cubicBezTo>
                  <a:cubicBezTo>
                    <a:pt x="37" y="1240"/>
                    <a:pt x="365" y="2442"/>
                    <a:pt x="749" y="3431"/>
                  </a:cubicBezTo>
                  <a:cubicBezTo>
                    <a:pt x="759" y="3464"/>
                    <a:pt x="786" y="3479"/>
                    <a:pt x="814" y="3479"/>
                  </a:cubicBezTo>
                  <a:cubicBezTo>
                    <a:pt x="848" y="3479"/>
                    <a:pt x="882" y="3456"/>
                    <a:pt x="883" y="3413"/>
                  </a:cubicBezTo>
                  <a:cubicBezTo>
                    <a:pt x="975" y="2462"/>
                    <a:pt x="527" y="1528"/>
                    <a:pt x="391" y="580"/>
                  </a:cubicBezTo>
                  <a:lnTo>
                    <a:pt x="391" y="580"/>
                  </a:lnTo>
                  <a:cubicBezTo>
                    <a:pt x="1100" y="1833"/>
                    <a:pt x="1930" y="2987"/>
                    <a:pt x="2932" y="4025"/>
                  </a:cubicBezTo>
                  <a:cubicBezTo>
                    <a:pt x="3697" y="4817"/>
                    <a:pt x="4988" y="6000"/>
                    <a:pt x="6208" y="6202"/>
                  </a:cubicBezTo>
                  <a:cubicBezTo>
                    <a:pt x="5645" y="7094"/>
                    <a:pt x="5271" y="8126"/>
                    <a:pt x="5150" y="9104"/>
                  </a:cubicBezTo>
                  <a:cubicBezTo>
                    <a:pt x="4888" y="11220"/>
                    <a:pt x="5439" y="13231"/>
                    <a:pt x="6654" y="14688"/>
                  </a:cubicBezTo>
                  <a:cubicBezTo>
                    <a:pt x="5829" y="15457"/>
                    <a:pt x="5104" y="16366"/>
                    <a:pt x="4317" y="17163"/>
                  </a:cubicBezTo>
                  <a:cubicBezTo>
                    <a:pt x="3351" y="18141"/>
                    <a:pt x="2219" y="18984"/>
                    <a:pt x="1266" y="19965"/>
                  </a:cubicBezTo>
                  <a:cubicBezTo>
                    <a:pt x="1270" y="19834"/>
                    <a:pt x="1269" y="19701"/>
                    <a:pt x="1277" y="19570"/>
                  </a:cubicBezTo>
                  <a:cubicBezTo>
                    <a:pt x="1298" y="19212"/>
                    <a:pt x="1377" y="18848"/>
                    <a:pt x="1354" y="18492"/>
                  </a:cubicBezTo>
                  <a:cubicBezTo>
                    <a:pt x="1353" y="18473"/>
                    <a:pt x="1336" y="18459"/>
                    <a:pt x="1319" y="18459"/>
                  </a:cubicBezTo>
                  <a:cubicBezTo>
                    <a:pt x="1309" y="18459"/>
                    <a:pt x="1299" y="18464"/>
                    <a:pt x="1293" y="18475"/>
                  </a:cubicBezTo>
                  <a:cubicBezTo>
                    <a:pt x="1000" y="19058"/>
                    <a:pt x="1021" y="19855"/>
                    <a:pt x="1010" y="20493"/>
                  </a:cubicBezTo>
                  <a:cubicBezTo>
                    <a:pt x="1008" y="20569"/>
                    <a:pt x="1071" y="20611"/>
                    <a:pt x="1138" y="20611"/>
                  </a:cubicBezTo>
                  <a:cubicBezTo>
                    <a:pt x="1146" y="20611"/>
                    <a:pt x="1154" y="20611"/>
                    <a:pt x="1162" y="20610"/>
                  </a:cubicBezTo>
                  <a:cubicBezTo>
                    <a:pt x="1825" y="20510"/>
                    <a:pt x="2430" y="20524"/>
                    <a:pt x="3060" y="20247"/>
                  </a:cubicBezTo>
                  <a:cubicBezTo>
                    <a:pt x="3104" y="20227"/>
                    <a:pt x="3080" y="20158"/>
                    <a:pt x="3036" y="20158"/>
                  </a:cubicBezTo>
                  <a:cubicBezTo>
                    <a:pt x="2442" y="20162"/>
                    <a:pt x="1907" y="20178"/>
                    <a:pt x="1348" y="20314"/>
                  </a:cubicBezTo>
                  <a:cubicBezTo>
                    <a:pt x="2475" y="19670"/>
                    <a:pt x="3446" y="18592"/>
                    <a:pt x="4351" y="17680"/>
                  </a:cubicBezTo>
                  <a:cubicBezTo>
                    <a:pt x="5199" y="16824"/>
                    <a:pt x="6120" y="15887"/>
                    <a:pt x="6809" y="14867"/>
                  </a:cubicBezTo>
                  <a:cubicBezTo>
                    <a:pt x="7783" y="15948"/>
                    <a:pt x="9145" y="16694"/>
                    <a:pt x="10833" y="16888"/>
                  </a:cubicBezTo>
                  <a:cubicBezTo>
                    <a:pt x="11044" y="16912"/>
                    <a:pt x="11254" y="16924"/>
                    <a:pt x="11462" y="16924"/>
                  </a:cubicBezTo>
                  <a:cubicBezTo>
                    <a:pt x="12280" y="16924"/>
                    <a:pt x="13074" y="16742"/>
                    <a:pt x="13815" y="16425"/>
                  </a:cubicBezTo>
                  <a:cubicBezTo>
                    <a:pt x="14702" y="18428"/>
                    <a:pt x="16402" y="19768"/>
                    <a:pt x="18593" y="20275"/>
                  </a:cubicBezTo>
                  <a:cubicBezTo>
                    <a:pt x="18170" y="20521"/>
                    <a:pt x="17816" y="20821"/>
                    <a:pt x="17522" y="21231"/>
                  </a:cubicBezTo>
                  <a:cubicBezTo>
                    <a:pt x="17501" y="21262"/>
                    <a:pt x="17531" y="21300"/>
                    <a:pt x="17562" y="21300"/>
                  </a:cubicBezTo>
                  <a:cubicBezTo>
                    <a:pt x="17569" y="21300"/>
                    <a:pt x="17576" y="21298"/>
                    <a:pt x="17583" y="21294"/>
                  </a:cubicBezTo>
                  <a:cubicBezTo>
                    <a:pt x="18050" y="20980"/>
                    <a:pt x="18524" y="20656"/>
                    <a:pt x="19017" y="20385"/>
                  </a:cubicBezTo>
                  <a:cubicBezTo>
                    <a:pt x="19095" y="20342"/>
                    <a:pt x="19105" y="20252"/>
                    <a:pt x="19071" y="20180"/>
                  </a:cubicBezTo>
                  <a:cubicBezTo>
                    <a:pt x="18912" y="19825"/>
                    <a:pt x="18687" y="19483"/>
                    <a:pt x="18444" y="19181"/>
                  </a:cubicBezTo>
                  <a:cubicBezTo>
                    <a:pt x="18437" y="19172"/>
                    <a:pt x="18429" y="19169"/>
                    <a:pt x="18420" y="19169"/>
                  </a:cubicBezTo>
                  <a:cubicBezTo>
                    <a:pt x="18401" y="19169"/>
                    <a:pt x="18381" y="19188"/>
                    <a:pt x="18380" y="19207"/>
                  </a:cubicBezTo>
                  <a:cubicBezTo>
                    <a:pt x="18357" y="19506"/>
                    <a:pt x="18515" y="19757"/>
                    <a:pt x="18656" y="20011"/>
                  </a:cubicBezTo>
                  <a:cubicBezTo>
                    <a:pt x="17883" y="19489"/>
                    <a:pt x="16838" y="19325"/>
                    <a:pt x="16031" y="18866"/>
                  </a:cubicBezTo>
                  <a:cubicBezTo>
                    <a:pt x="15007" y="18282"/>
                    <a:pt x="14543" y="17298"/>
                    <a:pt x="14000" y="16345"/>
                  </a:cubicBezTo>
                  <a:cubicBezTo>
                    <a:pt x="16466" y="15195"/>
                    <a:pt x="18269" y="12496"/>
                    <a:pt x="18160" y="9803"/>
                  </a:cubicBezTo>
                  <a:cubicBezTo>
                    <a:pt x="18513" y="9709"/>
                    <a:pt x="18876" y="9673"/>
                    <a:pt x="19243" y="9673"/>
                  </a:cubicBezTo>
                  <a:cubicBezTo>
                    <a:pt x="20048" y="9673"/>
                    <a:pt x="20872" y="9847"/>
                    <a:pt x="21645" y="9976"/>
                  </a:cubicBezTo>
                  <a:cubicBezTo>
                    <a:pt x="22534" y="10124"/>
                    <a:pt x="23403" y="10346"/>
                    <a:pt x="24248" y="10659"/>
                  </a:cubicBezTo>
                  <a:cubicBezTo>
                    <a:pt x="25037" y="10952"/>
                    <a:pt x="25637" y="11637"/>
                    <a:pt x="26380" y="11961"/>
                  </a:cubicBezTo>
                  <a:cubicBezTo>
                    <a:pt x="26193" y="12047"/>
                    <a:pt x="26065" y="12171"/>
                    <a:pt x="25911" y="12319"/>
                  </a:cubicBezTo>
                  <a:cubicBezTo>
                    <a:pt x="25883" y="12348"/>
                    <a:pt x="25903" y="12394"/>
                    <a:pt x="25942" y="12396"/>
                  </a:cubicBezTo>
                  <a:cubicBezTo>
                    <a:pt x="26164" y="12386"/>
                    <a:pt x="26356" y="12391"/>
                    <a:pt x="26566" y="12304"/>
                  </a:cubicBezTo>
                  <a:cubicBezTo>
                    <a:pt x="26725" y="12239"/>
                    <a:pt x="26946" y="12188"/>
                    <a:pt x="27019" y="12015"/>
                  </a:cubicBezTo>
                  <a:cubicBezTo>
                    <a:pt x="27038" y="11966"/>
                    <a:pt x="27032" y="11922"/>
                    <a:pt x="26987" y="11892"/>
                  </a:cubicBezTo>
                  <a:cubicBezTo>
                    <a:pt x="26982" y="11889"/>
                    <a:pt x="26978" y="11889"/>
                    <a:pt x="26973" y="11886"/>
                  </a:cubicBezTo>
                  <a:cubicBezTo>
                    <a:pt x="26992" y="11648"/>
                    <a:pt x="26891" y="11381"/>
                    <a:pt x="26820" y="11166"/>
                  </a:cubicBezTo>
                  <a:cubicBezTo>
                    <a:pt x="26722" y="10857"/>
                    <a:pt x="26558" y="10557"/>
                    <a:pt x="26297" y="10360"/>
                  </a:cubicBezTo>
                  <a:cubicBezTo>
                    <a:pt x="26290" y="10355"/>
                    <a:pt x="26283" y="10353"/>
                    <a:pt x="26276" y="10353"/>
                  </a:cubicBezTo>
                  <a:cubicBezTo>
                    <a:pt x="26250" y="10353"/>
                    <a:pt x="26224" y="10382"/>
                    <a:pt x="26233" y="10408"/>
                  </a:cubicBezTo>
                  <a:cubicBezTo>
                    <a:pt x="26336" y="10688"/>
                    <a:pt x="26459" y="10956"/>
                    <a:pt x="26548" y="11240"/>
                  </a:cubicBezTo>
                  <a:cubicBezTo>
                    <a:pt x="26597" y="11394"/>
                    <a:pt x="26612" y="11577"/>
                    <a:pt x="26646" y="11750"/>
                  </a:cubicBezTo>
                  <a:cubicBezTo>
                    <a:pt x="25393" y="10344"/>
                    <a:pt x="23152" y="9745"/>
                    <a:pt x="21371" y="9535"/>
                  </a:cubicBezTo>
                  <a:cubicBezTo>
                    <a:pt x="20858" y="9474"/>
                    <a:pt x="19926" y="9239"/>
                    <a:pt x="19115" y="9239"/>
                  </a:cubicBezTo>
                  <a:cubicBezTo>
                    <a:pt x="18746" y="9239"/>
                    <a:pt x="18402" y="9288"/>
                    <a:pt x="18134" y="9424"/>
                  </a:cubicBezTo>
                  <a:cubicBezTo>
                    <a:pt x="18098" y="9066"/>
                    <a:pt x="18026" y="8713"/>
                    <a:pt x="17919" y="8370"/>
                  </a:cubicBezTo>
                  <a:cubicBezTo>
                    <a:pt x="17103" y="5781"/>
                    <a:pt x="14240" y="3455"/>
                    <a:pt x="11596" y="3455"/>
                  </a:cubicBezTo>
                  <a:cubicBezTo>
                    <a:pt x="11012" y="3455"/>
                    <a:pt x="10440" y="3568"/>
                    <a:pt x="9902" y="3817"/>
                  </a:cubicBezTo>
                  <a:cubicBezTo>
                    <a:pt x="8516" y="3820"/>
                    <a:pt x="7332" y="4650"/>
                    <a:pt x="6485" y="5798"/>
                  </a:cubicBezTo>
                  <a:cubicBezTo>
                    <a:pt x="6042" y="5595"/>
                    <a:pt x="5559" y="5467"/>
                    <a:pt x="5122" y="5234"/>
                  </a:cubicBezTo>
                  <a:cubicBezTo>
                    <a:pt x="4405" y="4853"/>
                    <a:pt x="3774" y="4330"/>
                    <a:pt x="3182" y="3777"/>
                  </a:cubicBezTo>
                  <a:cubicBezTo>
                    <a:pt x="2181" y="2841"/>
                    <a:pt x="1346" y="1722"/>
                    <a:pt x="554" y="603"/>
                  </a:cubicBezTo>
                  <a:lnTo>
                    <a:pt x="554" y="603"/>
                  </a:lnTo>
                  <a:cubicBezTo>
                    <a:pt x="1167" y="943"/>
                    <a:pt x="1790" y="1162"/>
                    <a:pt x="2516" y="1300"/>
                  </a:cubicBezTo>
                  <a:cubicBezTo>
                    <a:pt x="2519" y="1301"/>
                    <a:pt x="2522" y="1301"/>
                    <a:pt x="2525" y="1301"/>
                  </a:cubicBezTo>
                  <a:cubicBezTo>
                    <a:pt x="2571" y="1301"/>
                    <a:pt x="2601" y="1236"/>
                    <a:pt x="2553" y="1213"/>
                  </a:cubicBezTo>
                  <a:cubicBezTo>
                    <a:pt x="1779" y="852"/>
                    <a:pt x="1008" y="449"/>
                    <a:pt x="268" y="24"/>
                  </a:cubicBezTo>
                  <a:cubicBezTo>
                    <a:pt x="241" y="8"/>
                    <a:pt x="211" y="1"/>
                    <a:pt x="1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7" name="Google Shape;17557;p29"/>
            <p:cNvSpPr/>
            <p:nvPr/>
          </p:nvSpPr>
          <p:spPr>
            <a:xfrm>
              <a:off x="3058600" y="3589250"/>
              <a:ext cx="645950" cy="421975"/>
            </a:xfrm>
            <a:custGeom>
              <a:avLst/>
              <a:gdLst/>
              <a:ahLst/>
              <a:cxnLst/>
              <a:rect l="l" t="t" r="r" b="b"/>
              <a:pathLst>
                <a:path w="25838" h="16879" extrusionOk="0">
                  <a:moveTo>
                    <a:pt x="14817" y="4324"/>
                  </a:moveTo>
                  <a:cubicBezTo>
                    <a:pt x="15465" y="4324"/>
                    <a:pt x="16124" y="4453"/>
                    <a:pt x="16802" y="4760"/>
                  </a:cubicBezTo>
                  <a:cubicBezTo>
                    <a:pt x="18495" y="5525"/>
                    <a:pt x="19821" y="7137"/>
                    <a:pt x="20370" y="8889"/>
                  </a:cubicBezTo>
                  <a:cubicBezTo>
                    <a:pt x="21538" y="12609"/>
                    <a:pt x="17754" y="15857"/>
                    <a:pt x="14273" y="15857"/>
                  </a:cubicBezTo>
                  <a:cubicBezTo>
                    <a:pt x="13833" y="15857"/>
                    <a:pt x="13398" y="15805"/>
                    <a:pt x="12978" y="15696"/>
                  </a:cubicBezTo>
                  <a:cubicBezTo>
                    <a:pt x="10008" y="14921"/>
                    <a:pt x="8854" y="11660"/>
                    <a:pt x="9237" y="8894"/>
                  </a:cubicBezTo>
                  <a:cubicBezTo>
                    <a:pt x="9473" y="7175"/>
                    <a:pt x="10244" y="5925"/>
                    <a:pt x="11413" y="5184"/>
                  </a:cubicBezTo>
                  <a:lnTo>
                    <a:pt x="11413" y="5184"/>
                  </a:lnTo>
                  <a:cubicBezTo>
                    <a:pt x="11373" y="5255"/>
                    <a:pt x="11439" y="5329"/>
                    <a:pt x="11509" y="5329"/>
                  </a:cubicBezTo>
                  <a:cubicBezTo>
                    <a:pt x="11525" y="5329"/>
                    <a:pt x="11541" y="5325"/>
                    <a:pt x="11556" y="5317"/>
                  </a:cubicBezTo>
                  <a:cubicBezTo>
                    <a:pt x="12327" y="4877"/>
                    <a:pt x="13100" y="4562"/>
                    <a:pt x="13884" y="4414"/>
                  </a:cubicBezTo>
                  <a:cubicBezTo>
                    <a:pt x="14062" y="4400"/>
                    <a:pt x="14245" y="4391"/>
                    <a:pt x="14432" y="4391"/>
                  </a:cubicBezTo>
                  <a:cubicBezTo>
                    <a:pt x="14460" y="4391"/>
                    <a:pt x="14488" y="4391"/>
                    <a:pt x="14515" y="4391"/>
                  </a:cubicBezTo>
                  <a:cubicBezTo>
                    <a:pt x="14517" y="4391"/>
                    <a:pt x="14519" y="4391"/>
                    <a:pt x="14520" y="4391"/>
                  </a:cubicBezTo>
                  <a:cubicBezTo>
                    <a:pt x="14569" y="4391"/>
                    <a:pt x="14616" y="4367"/>
                    <a:pt x="14643" y="4327"/>
                  </a:cubicBezTo>
                  <a:cubicBezTo>
                    <a:pt x="14701" y="4325"/>
                    <a:pt x="14759" y="4324"/>
                    <a:pt x="14817" y="4324"/>
                  </a:cubicBezTo>
                  <a:close/>
                  <a:moveTo>
                    <a:pt x="25644" y="0"/>
                  </a:moveTo>
                  <a:cubicBezTo>
                    <a:pt x="25631" y="0"/>
                    <a:pt x="25618" y="2"/>
                    <a:pt x="25605" y="5"/>
                  </a:cubicBezTo>
                  <a:cubicBezTo>
                    <a:pt x="25157" y="108"/>
                    <a:pt x="24675" y="215"/>
                    <a:pt x="24251" y="389"/>
                  </a:cubicBezTo>
                  <a:cubicBezTo>
                    <a:pt x="24204" y="407"/>
                    <a:pt x="24187" y="490"/>
                    <a:pt x="24251" y="500"/>
                  </a:cubicBezTo>
                  <a:cubicBezTo>
                    <a:pt x="24331" y="513"/>
                    <a:pt x="24411" y="519"/>
                    <a:pt x="24492" y="519"/>
                  </a:cubicBezTo>
                  <a:cubicBezTo>
                    <a:pt x="24686" y="519"/>
                    <a:pt x="24884" y="487"/>
                    <a:pt x="25080" y="446"/>
                  </a:cubicBezTo>
                  <a:lnTo>
                    <a:pt x="25080" y="446"/>
                  </a:lnTo>
                  <a:cubicBezTo>
                    <a:pt x="23987" y="1142"/>
                    <a:pt x="22952" y="2000"/>
                    <a:pt x="22119" y="2969"/>
                  </a:cubicBezTo>
                  <a:cubicBezTo>
                    <a:pt x="21281" y="3945"/>
                    <a:pt x="20396" y="5064"/>
                    <a:pt x="20037" y="6325"/>
                  </a:cubicBezTo>
                  <a:cubicBezTo>
                    <a:pt x="18755" y="4649"/>
                    <a:pt x="16707" y="3408"/>
                    <a:pt x="14776" y="3408"/>
                  </a:cubicBezTo>
                  <a:cubicBezTo>
                    <a:pt x="14193" y="3408"/>
                    <a:pt x="13621" y="3521"/>
                    <a:pt x="13083" y="3770"/>
                  </a:cubicBezTo>
                  <a:cubicBezTo>
                    <a:pt x="11136" y="3776"/>
                    <a:pt x="9584" y="5405"/>
                    <a:pt x="8815" y="7265"/>
                  </a:cubicBezTo>
                  <a:cubicBezTo>
                    <a:pt x="8249" y="6996"/>
                    <a:pt x="7572" y="6885"/>
                    <a:pt x="6996" y="6675"/>
                  </a:cubicBezTo>
                  <a:cubicBezTo>
                    <a:pt x="6126" y="6358"/>
                    <a:pt x="5300" y="5937"/>
                    <a:pt x="4507" y="5461"/>
                  </a:cubicBezTo>
                  <a:cubicBezTo>
                    <a:pt x="3005" y="4554"/>
                    <a:pt x="1851" y="3342"/>
                    <a:pt x="680" y="2072"/>
                  </a:cubicBezTo>
                  <a:lnTo>
                    <a:pt x="680" y="2072"/>
                  </a:lnTo>
                  <a:cubicBezTo>
                    <a:pt x="1457" y="2236"/>
                    <a:pt x="2171" y="2642"/>
                    <a:pt x="2995" y="2642"/>
                  </a:cubicBezTo>
                  <a:cubicBezTo>
                    <a:pt x="3022" y="2642"/>
                    <a:pt x="3048" y="2642"/>
                    <a:pt x="3075" y="2641"/>
                  </a:cubicBezTo>
                  <a:cubicBezTo>
                    <a:pt x="3136" y="2639"/>
                    <a:pt x="3147" y="2554"/>
                    <a:pt x="3088" y="2536"/>
                  </a:cubicBezTo>
                  <a:cubicBezTo>
                    <a:pt x="2109" y="2242"/>
                    <a:pt x="1267" y="1678"/>
                    <a:pt x="218" y="1645"/>
                  </a:cubicBezTo>
                  <a:cubicBezTo>
                    <a:pt x="215" y="1645"/>
                    <a:pt x="212" y="1645"/>
                    <a:pt x="209" y="1645"/>
                  </a:cubicBezTo>
                  <a:cubicBezTo>
                    <a:pt x="44" y="1645"/>
                    <a:pt x="1" y="1841"/>
                    <a:pt x="91" y="1952"/>
                  </a:cubicBezTo>
                  <a:cubicBezTo>
                    <a:pt x="641" y="2646"/>
                    <a:pt x="667" y="3561"/>
                    <a:pt x="1136" y="4273"/>
                  </a:cubicBezTo>
                  <a:cubicBezTo>
                    <a:pt x="1145" y="4286"/>
                    <a:pt x="1160" y="4293"/>
                    <a:pt x="1175" y="4293"/>
                  </a:cubicBezTo>
                  <a:cubicBezTo>
                    <a:pt x="1191" y="4293"/>
                    <a:pt x="1207" y="4284"/>
                    <a:pt x="1210" y="4265"/>
                  </a:cubicBezTo>
                  <a:cubicBezTo>
                    <a:pt x="1297" y="3752"/>
                    <a:pt x="1125" y="3117"/>
                    <a:pt x="866" y="2562"/>
                  </a:cubicBezTo>
                  <a:lnTo>
                    <a:pt x="866" y="2562"/>
                  </a:lnTo>
                  <a:cubicBezTo>
                    <a:pt x="1773" y="3855"/>
                    <a:pt x="3013" y="4931"/>
                    <a:pt x="4320" y="5782"/>
                  </a:cubicBezTo>
                  <a:cubicBezTo>
                    <a:pt x="5045" y="6253"/>
                    <a:pt x="5826" y="6631"/>
                    <a:pt x="6623" y="6964"/>
                  </a:cubicBezTo>
                  <a:cubicBezTo>
                    <a:pt x="7237" y="7221"/>
                    <a:pt x="7978" y="7561"/>
                    <a:pt x="8682" y="7613"/>
                  </a:cubicBezTo>
                  <a:cubicBezTo>
                    <a:pt x="8513" y="8081"/>
                    <a:pt x="8397" y="8565"/>
                    <a:pt x="8333" y="9057"/>
                  </a:cubicBezTo>
                  <a:cubicBezTo>
                    <a:pt x="8300" y="9342"/>
                    <a:pt x="8280" y="9628"/>
                    <a:pt x="8275" y="9915"/>
                  </a:cubicBezTo>
                  <a:cubicBezTo>
                    <a:pt x="8095" y="9904"/>
                    <a:pt x="7913" y="9897"/>
                    <a:pt x="7731" y="9897"/>
                  </a:cubicBezTo>
                  <a:cubicBezTo>
                    <a:pt x="7383" y="9897"/>
                    <a:pt x="7036" y="9923"/>
                    <a:pt x="6710" y="10002"/>
                  </a:cubicBezTo>
                  <a:cubicBezTo>
                    <a:pt x="6655" y="10016"/>
                    <a:pt x="6650" y="10092"/>
                    <a:pt x="6696" y="10120"/>
                  </a:cubicBezTo>
                  <a:cubicBezTo>
                    <a:pt x="6934" y="10265"/>
                    <a:pt x="7196" y="10319"/>
                    <a:pt x="7464" y="10319"/>
                  </a:cubicBezTo>
                  <a:cubicBezTo>
                    <a:pt x="7734" y="10319"/>
                    <a:pt x="8010" y="10264"/>
                    <a:pt x="8277" y="10194"/>
                  </a:cubicBezTo>
                  <a:cubicBezTo>
                    <a:pt x="8320" y="13555"/>
                    <a:pt x="10434" y="16430"/>
                    <a:pt x="14017" y="16842"/>
                  </a:cubicBezTo>
                  <a:cubicBezTo>
                    <a:pt x="14229" y="16866"/>
                    <a:pt x="14440" y="16878"/>
                    <a:pt x="14649" y="16878"/>
                  </a:cubicBezTo>
                  <a:cubicBezTo>
                    <a:pt x="18781" y="16878"/>
                    <a:pt x="22352" y="12287"/>
                    <a:pt x="21103" y="8323"/>
                  </a:cubicBezTo>
                  <a:cubicBezTo>
                    <a:pt x="20916" y="7731"/>
                    <a:pt x="20623" y="7154"/>
                    <a:pt x="20249" y="6614"/>
                  </a:cubicBezTo>
                  <a:cubicBezTo>
                    <a:pt x="20877" y="5187"/>
                    <a:pt x="21715" y="3917"/>
                    <a:pt x="22814" y="2785"/>
                  </a:cubicBezTo>
                  <a:cubicBezTo>
                    <a:pt x="23380" y="2201"/>
                    <a:pt x="24023" y="1695"/>
                    <a:pt x="24686" y="1224"/>
                  </a:cubicBezTo>
                  <a:cubicBezTo>
                    <a:pt x="24917" y="1060"/>
                    <a:pt x="25159" y="933"/>
                    <a:pt x="25367" y="776"/>
                  </a:cubicBezTo>
                  <a:cubicBezTo>
                    <a:pt x="25378" y="989"/>
                    <a:pt x="25408" y="1202"/>
                    <a:pt x="25457" y="1411"/>
                  </a:cubicBezTo>
                  <a:cubicBezTo>
                    <a:pt x="25463" y="1435"/>
                    <a:pt x="25484" y="1447"/>
                    <a:pt x="25505" y="1447"/>
                  </a:cubicBezTo>
                  <a:cubicBezTo>
                    <a:pt x="25526" y="1447"/>
                    <a:pt x="25548" y="1435"/>
                    <a:pt x="25554" y="1411"/>
                  </a:cubicBezTo>
                  <a:cubicBezTo>
                    <a:pt x="25656" y="1029"/>
                    <a:pt x="25838" y="666"/>
                    <a:pt x="25793" y="267"/>
                  </a:cubicBezTo>
                  <a:cubicBezTo>
                    <a:pt x="25797" y="258"/>
                    <a:pt x="25803" y="248"/>
                    <a:pt x="25808" y="238"/>
                  </a:cubicBezTo>
                  <a:cubicBezTo>
                    <a:pt x="25818" y="213"/>
                    <a:pt x="25816" y="187"/>
                    <a:pt x="25805" y="164"/>
                  </a:cubicBezTo>
                  <a:cubicBezTo>
                    <a:pt x="25805" y="162"/>
                    <a:pt x="25805" y="161"/>
                    <a:pt x="25805" y="159"/>
                  </a:cubicBezTo>
                  <a:cubicBezTo>
                    <a:pt x="25803" y="68"/>
                    <a:pt x="25729" y="0"/>
                    <a:pt x="25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8" name="Google Shape;17558;p29"/>
            <p:cNvSpPr/>
            <p:nvPr/>
          </p:nvSpPr>
          <p:spPr>
            <a:xfrm>
              <a:off x="2478450" y="4622175"/>
              <a:ext cx="96700" cy="107475"/>
            </a:xfrm>
            <a:custGeom>
              <a:avLst/>
              <a:gdLst/>
              <a:ahLst/>
              <a:cxnLst/>
              <a:rect l="l" t="t" r="r" b="b"/>
              <a:pathLst>
                <a:path w="3868" h="4299" extrusionOk="0">
                  <a:moveTo>
                    <a:pt x="1932" y="994"/>
                  </a:moveTo>
                  <a:cubicBezTo>
                    <a:pt x="2111" y="1480"/>
                    <a:pt x="2285" y="1967"/>
                    <a:pt x="2474" y="2448"/>
                  </a:cubicBezTo>
                  <a:cubicBezTo>
                    <a:pt x="2379" y="2436"/>
                    <a:pt x="2279" y="2430"/>
                    <a:pt x="2165" y="2426"/>
                  </a:cubicBezTo>
                  <a:cubicBezTo>
                    <a:pt x="2021" y="2422"/>
                    <a:pt x="1857" y="2407"/>
                    <a:pt x="1694" y="2407"/>
                  </a:cubicBezTo>
                  <a:cubicBezTo>
                    <a:pt x="1578" y="2407"/>
                    <a:pt x="1461" y="2415"/>
                    <a:pt x="1352" y="2438"/>
                  </a:cubicBezTo>
                  <a:cubicBezTo>
                    <a:pt x="1557" y="1962"/>
                    <a:pt x="1739" y="1475"/>
                    <a:pt x="1932" y="994"/>
                  </a:cubicBezTo>
                  <a:close/>
                  <a:moveTo>
                    <a:pt x="1915" y="0"/>
                  </a:moveTo>
                  <a:cubicBezTo>
                    <a:pt x="1833" y="0"/>
                    <a:pt x="1756" y="40"/>
                    <a:pt x="1711" y="136"/>
                  </a:cubicBezTo>
                  <a:cubicBezTo>
                    <a:pt x="1140" y="1377"/>
                    <a:pt x="750" y="2682"/>
                    <a:pt x="57" y="3865"/>
                  </a:cubicBezTo>
                  <a:cubicBezTo>
                    <a:pt x="0" y="3962"/>
                    <a:pt x="77" y="4115"/>
                    <a:pt x="190" y="4115"/>
                  </a:cubicBezTo>
                  <a:cubicBezTo>
                    <a:pt x="207" y="4115"/>
                    <a:pt x="225" y="4112"/>
                    <a:pt x="243" y="4105"/>
                  </a:cubicBezTo>
                  <a:cubicBezTo>
                    <a:pt x="720" y="3904"/>
                    <a:pt x="984" y="3297"/>
                    <a:pt x="1191" y="2818"/>
                  </a:cubicBezTo>
                  <a:cubicBezTo>
                    <a:pt x="1440" y="2923"/>
                    <a:pt x="1745" y="2892"/>
                    <a:pt x="2011" y="2904"/>
                  </a:cubicBezTo>
                  <a:cubicBezTo>
                    <a:pt x="2164" y="2909"/>
                    <a:pt x="2302" y="2916"/>
                    <a:pt x="2435" y="2916"/>
                  </a:cubicBezTo>
                  <a:cubicBezTo>
                    <a:pt x="2512" y="2916"/>
                    <a:pt x="2588" y="2914"/>
                    <a:pt x="2664" y="2907"/>
                  </a:cubicBezTo>
                  <a:cubicBezTo>
                    <a:pt x="2846" y="3338"/>
                    <a:pt x="3045" y="3763"/>
                    <a:pt x="3286" y="4170"/>
                  </a:cubicBezTo>
                  <a:cubicBezTo>
                    <a:pt x="3340" y="4261"/>
                    <a:pt x="3421" y="4299"/>
                    <a:pt x="3502" y="4299"/>
                  </a:cubicBezTo>
                  <a:cubicBezTo>
                    <a:pt x="3685" y="4299"/>
                    <a:pt x="3868" y="4107"/>
                    <a:pt x="3748" y="3900"/>
                  </a:cubicBezTo>
                  <a:cubicBezTo>
                    <a:pt x="3079" y="2735"/>
                    <a:pt x="2690" y="1445"/>
                    <a:pt x="2206" y="200"/>
                  </a:cubicBezTo>
                  <a:cubicBezTo>
                    <a:pt x="2162" y="85"/>
                    <a:pt x="2035" y="0"/>
                    <a:pt x="19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59" name="Google Shape;17559;p29"/>
            <p:cNvSpPr/>
            <p:nvPr/>
          </p:nvSpPr>
          <p:spPr>
            <a:xfrm>
              <a:off x="2467475" y="4619575"/>
              <a:ext cx="13775" cy="21225"/>
            </a:xfrm>
            <a:custGeom>
              <a:avLst/>
              <a:gdLst/>
              <a:ahLst/>
              <a:cxnLst/>
              <a:rect l="l" t="t" r="r" b="b"/>
              <a:pathLst>
                <a:path w="551" h="849" extrusionOk="0">
                  <a:moveTo>
                    <a:pt x="430" y="1"/>
                  </a:moveTo>
                  <a:cubicBezTo>
                    <a:pt x="420" y="1"/>
                    <a:pt x="410" y="5"/>
                    <a:pt x="403" y="14"/>
                  </a:cubicBezTo>
                  <a:cubicBezTo>
                    <a:pt x="306" y="126"/>
                    <a:pt x="204" y="199"/>
                    <a:pt x="145" y="344"/>
                  </a:cubicBezTo>
                  <a:cubicBezTo>
                    <a:pt x="85" y="486"/>
                    <a:pt x="50" y="642"/>
                    <a:pt x="8" y="793"/>
                  </a:cubicBezTo>
                  <a:cubicBezTo>
                    <a:pt x="0" y="824"/>
                    <a:pt x="25" y="848"/>
                    <a:pt x="52" y="848"/>
                  </a:cubicBezTo>
                  <a:cubicBezTo>
                    <a:pt x="63" y="848"/>
                    <a:pt x="74" y="845"/>
                    <a:pt x="83" y="836"/>
                  </a:cubicBezTo>
                  <a:cubicBezTo>
                    <a:pt x="213" y="718"/>
                    <a:pt x="349" y="619"/>
                    <a:pt x="452" y="473"/>
                  </a:cubicBezTo>
                  <a:cubicBezTo>
                    <a:pt x="551" y="332"/>
                    <a:pt x="519" y="178"/>
                    <a:pt x="472" y="32"/>
                  </a:cubicBezTo>
                  <a:cubicBezTo>
                    <a:pt x="466" y="14"/>
                    <a:pt x="448" y="1"/>
                    <a:pt x="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0" name="Google Shape;17560;p29"/>
            <p:cNvSpPr/>
            <p:nvPr/>
          </p:nvSpPr>
          <p:spPr>
            <a:xfrm>
              <a:off x="3392175" y="4647375"/>
              <a:ext cx="77625" cy="103975"/>
            </a:xfrm>
            <a:custGeom>
              <a:avLst/>
              <a:gdLst/>
              <a:ahLst/>
              <a:cxnLst/>
              <a:rect l="l" t="t" r="r" b="b"/>
              <a:pathLst>
                <a:path w="3105" h="4159" extrusionOk="0">
                  <a:moveTo>
                    <a:pt x="880" y="498"/>
                  </a:moveTo>
                  <a:cubicBezTo>
                    <a:pt x="1894" y="498"/>
                    <a:pt x="2297" y="1990"/>
                    <a:pt x="874" y="2139"/>
                  </a:cubicBezTo>
                  <a:cubicBezTo>
                    <a:pt x="807" y="2143"/>
                    <a:pt x="746" y="2180"/>
                    <a:pt x="707" y="2235"/>
                  </a:cubicBezTo>
                  <a:cubicBezTo>
                    <a:pt x="718" y="1664"/>
                    <a:pt x="687" y="1095"/>
                    <a:pt x="613" y="531"/>
                  </a:cubicBezTo>
                  <a:cubicBezTo>
                    <a:pt x="706" y="508"/>
                    <a:pt x="795" y="498"/>
                    <a:pt x="880" y="498"/>
                  </a:cubicBezTo>
                  <a:close/>
                  <a:moveTo>
                    <a:pt x="695" y="2488"/>
                  </a:moveTo>
                  <a:cubicBezTo>
                    <a:pt x="733" y="2546"/>
                    <a:pt x="796" y="2582"/>
                    <a:pt x="865" y="2582"/>
                  </a:cubicBezTo>
                  <a:cubicBezTo>
                    <a:pt x="868" y="2582"/>
                    <a:pt x="871" y="2582"/>
                    <a:pt x="874" y="2581"/>
                  </a:cubicBezTo>
                  <a:cubicBezTo>
                    <a:pt x="1207" y="2581"/>
                    <a:pt x="2751" y="2600"/>
                    <a:pt x="2475" y="3216"/>
                  </a:cubicBezTo>
                  <a:lnTo>
                    <a:pt x="2473" y="3216"/>
                  </a:lnTo>
                  <a:cubicBezTo>
                    <a:pt x="2278" y="3650"/>
                    <a:pt x="1560" y="3731"/>
                    <a:pt x="924" y="3731"/>
                  </a:cubicBezTo>
                  <a:cubicBezTo>
                    <a:pt x="779" y="3731"/>
                    <a:pt x="638" y="3727"/>
                    <a:pt x="508" y="3722"/>
                  </a:cubicBezTo>
                  <a:cubicBezTo>
                    <a:pt x="613" y="3318"/>
                    <a:pt x="675" y="2905"/>
                    <a:pt x="695" y="2488"/>
                  </a:cubicBezTo>
                  <a:close/>
                  <a:moveTo>
                    <a:pt x="922" y="1"/>
                  </a:moveTo>
                  <a:cubicBezTo>
                    <a:pt x="706" y="1"/>
                    <a:pt x="488" y="43"/>
                    <a:pt x="287" y="127"/>
                  </a:cubicBezTo>
                  <a:cubicBezTo>
                    <a:pt x="154" y="183"/>
                    <a:pt x="96" y="280"/>
                    <a:pt x="118" y="424"/>
                  </a:cubicBezTo>
                  <a:cubicBezTo>
                    <a:pt x="280" y="1520"/>
                    <a:pt x="41" y="2624"/>
                    <a:pt x="137" y="3707"/>
                  </a:cubicBezTo>
                  <a:lnTo>
                    <a:pt x="113" y="3707"/>
                  </a:lnTo>
                  <a:cubicBezTo>
                    <a:pt x="112" y="3707"/>
                    <a:pt x="112" y="3707"/>
                    <a:pt x="111" y="3707"/>
                  </a:cubicBezTo>
                  <a:cubicBezTo>
                    <a:pt x="30" y="3707"/>
                    <a:pt x="0" y="3820"/>
                    <a:pt x="72" y="3859"/>
                  </a:cubicBezTo>
                  <a:cubicBezTo>
                    <a:pt x="98" y="3874"/>
                    <a:pt x="128" y="3887"/>
                    <a:pt x="157" y="3900"/>
                  </a:cubicBezTo>
                  <a:cubicBezTo>
                    <a:pt x="160" y="3923"/>
                    <a:pt x="160" y="3946"/>
                    <a:pt x="164" y="3969"/>
                  </a:cubicBezTo>
                  <a:lnTo>
                    <a:pt x="170" y="3966"/>
                  </a:lnTo>
                  <a:cubicBezTo>
                    <a:pt x="190" y="4032"/>
                    <a:pt x="250" y="4071"/>
                    <a:pt x="310" y="4071"/>
                  </a:cubicBezTo>
                  <a:cubicBezTo>
                    <a:pt x="352" y="4071"/>
                    <a:pt x="394" y="4052"/>
                    <a:pt x="421" y="4010"/>
                  </a:cubicBezTo>
                  <a:cubicBezTo>
                    <a:pt x="701" y="4104"/>
                    <a:pt x="1027" y="4159"/>
                    <a:pt x="1351" y="4159"/>
                  </a:cubicBezTo>
                  <a:cubicBezTo>
                    <a:pt x="2072" y="4159"/>
                    <a:pt x="2784" y="3886"/>
                    <a:pt x="2962" y="3167"/>
                  </a:cubicBezTo>
                  <a:cubicBezTo>
                    <a:pt x="3105" y="2581"/>
                    <a:pt x="2514" y="2332"/>
                    <a:pt x="1902" y="2222"/>
                  </a:cubicBezTo>
                  <a:cubicBezTo>
                    <a:pt x="2234" y="1971"/>
                    <a:pt x="2419" y="1587"/>
                    <a:pt x="2311" y="1051"/>
                  </a:cubicBezTo>
                  <a:cubicBezTo>
                    <a:pt x="2174" y="359"/>
                    <a:pt x="1555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1" name="Google Shape;17561;p29"/>
            <p:cNvSpPr/>
            <p:nvPr/>
          </p:nvSpPr>
          <p:spPr>
            <a:xfrm>
              <a:off x="2720225" y="4678675"/>
              <a:ext cx="489000" cy="71350"/>
            </a:xfrm>
            <a:custGeom>
              <a:avLst/>
              <a:gdLst/>
              <a:ahLst/>
              <a:cxnLst/>
              <a:rect l="l" t="t" r="r" b="b"/>
              <a:pathLst>
                <a:path w="19560" h="2854" extrusionOk="0">
                  <a:moveTo>
                    <a:pt x="1461" y="0"/>
                  </a:moveTo>
                  <a:cubicBezTo>
                    <a:pt x="1452" y="0"/>
                    <a:pt x="1442" y="2"/>
                    <a:pt x="1433" y="6"/>
                  </a:cubicBezTo>
                  <a:cubicBezTo>
                    <a:pt x="1179" y="119"/>
                    <a:pt x="1" y="949"/>
                    <a:pt x="247" y="1316"/>
                  </a:cubicBezTo>
                  <a:cubicBezTo>
                    <a:pt x="145" y="1585"/>
                    <a:pt x="400" y="1964"/>
                    <a:pt x="582" y="2202"/>
                  </a:cubicBezTo>
                  <a:cubicBezTo>
                    <a:pt x="719" y="2385"/>
                    <a:pt x="1037" y="2853"/>
                    <a:pt x="1337" y="2853"/>
                  </a:cubicBezTo>
                  <a:cubicBezTo>
                    <a:pt x="1385" y="2853"/>
                    <a:pt x="1433" y="2841"/>
                    <a:pt x="1479" y="2814"/>
                  </a:cubicBezTo>
                  <a:cubicBezTo>
                    <a:pt x="1837" y="2606"/>
                    <a:pt x="1280" y="2219"/>
                    <a:pt x="1139" y="2071"/>
                  </a:cubicBezTo>
                  <a:cubicBezTo>
                    <a:pt x="993" y="1918"/>
                    <a:pt x="860" y="1723"/>
                    <a:pt x="713" y="1553"/>
                  </a:cubicBezTo>
                  <a:cubicBezTo>
                    <a:pt x="3751" y="1305"/>
                    <a:pt x="6776" y="1105"/>
                    <a:pt x="9827" y="1021"/>
                  </a:cubicBezTo>
                  <a:cubicBezTo>
                    <a:pt x="13044" y="934"/>
                    <a:pt x="16303" y="1056"/>
                    <a:pt x="19514" y="809"/>
                  </a:cubicBezTo>
                  <a:cubicBezTo>
                    <a:pt x="19560" y="809"/>
                    <a:pt x="19560" y="741"/>
                    <a:pt x="19514" y="741"/>
                  </a:cubicBezTo>
                  <a:cubicBezTo>
                    <a:pt x="18194" y="640"/>
                    <a:pt x="16862" y="608"/>
                    <a:pt x="15528" y="608"/>
                  </a:cubicBezTo>
                  <a:cubicBezTo>
                    <a:pt x="13748" y="608"/>
                    <a:pt x="11964" y="665"/>
                    <a:pt x="10201" y="696"/>
                  </a:cubicBezTo>
                  <a:cubicBezTo>
                    <a:pt x="7074" y="752"/>
                    <a:pt x="3926" y="814"/>
                    <a:pt x="803" y="1013"/>
                  </a:cubicBezTo>
                  <a:cubicBezTo>
                    <a:pt x="844" y="959"/>
                    <a:pt x="880" y="913"/>
                    <a:pt x="900" y="891"/>
                  </a:cubicBezTo>
                  <a:cubicBezTo>
                    <a:pt x="1121" y="642"/>
                    <a:pt x="1423" y="404"/>
                    <a:pt x="1525" y="78"/>
                  </a:cubicBezTo>
                  <a:cubicBezTo>
                    <a:pt x="1539" y="31"/>
                    <a:pt x="150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2" name="Google Shape;17562;p29"/>
            <p:cNvSpPr/>
            <p:nvPr/>
          </p:nvSpPr>
          <p:spPr>
            <a:xfrm>
              <a:off x="2711000" y="4275050"/>
              <a:ext cx="60475" cy="56100"/>
            </a:xfrm>
            <a:custGeom>
              <a:avLst/>
              <a:gdLst/>
              <a:ahLst/>
              <a:cxnLst/>
              <a:rect l="l" t="t" r="r" b="b"/>
              <a:pathLst>
                <a:path w="2419" h="2244" extrusionOk="0">
                  <a:moveTo>
                    <a:pt x="1197" y="364"/>
                  </a:moveTo>
                  <a:cubicBezTo>
                    <a:pt x="1475" y="364"/>
                    <a:pt x="1757" y="614"/>
                    <a:pt x="1868" y="878"/>
                  </a:cubicBezTo>
                  <a:cubicBezTo>
                    <a:pt x="2057" y="1336"/>
                    <a:pt x="1773" y="1872"/>
                    <a:pt x="1254" y="1872"/>
                  </a:cubicBezTo>
                  <a:cubicBezTo>
                    <a:pt x="1252" y="1872"/>
                    <a:pt x="1251" y="1872"/>
                    <a:pt x="1249" y="1872"/>
                  </a:cubicBezTo>
                  <a:cubicBezTo>
                    <a:pt x="864" y="1871"/>
                    <a:pt x="693" y="1571"/>
                    <a:pt x="644" y="1249"/>
                  </a:cubicBezTo>
                  <a:cubicBezTo>
                    <a:pt x="627" y="1003"/>
                    <a:pt x="659" y="764"/>
                    <a:pt x="828" y="555"/>
                  </a:cubicBezTo>
                  <a:cubicBezTo>
                    <a:pt x="937" y="420"/>
                    <a:pt x="1067" y="364"/>
                    <a:pt x="1197" y="364"/>
                  </a:cubicBezTo>
                  <a:close/>
                  <a:moveTo>
                    <a:pt x="1233" y="1"/>
                  </a:moveTo>
                  <a:cubicBezTo>
                    <a:pt x="1067" y="1"/>
                    <a:pt x="897" y="45"/>
                    <a:pt x="734" y="145"/>
                  </a:cubicBezTo>
                  <a:cubicBezTo>
                    <a:pt x="353" y="378"/>
                    <a:pt x="1" y="1390"/>
                    <a:pt x="452" y="1671"/>
                  </a:cubicBezTo>
                  <a:cubicBezTo>
                    <a:pt x="580" y="1938"/>
                    <a:pt x="849" y="2160"/>
                    <a:pt x="1143" y="2222"/>
                  </a:cubicBezTo>
                  <a:cubicBezTo>
                    <a:pt x="1211" y="2236"/>
                    <a:pt x="1278" y="2243"/>
                    <a:pt x="1343" y="2243"/>
                  </a:cubicBezTo>
                  <a:cubicBezTo>
                    <a:pt x="2002" y="2243"/>
                    <a:pt x="2418" y="1521"/>
                    <a:pt x="2278" y="898"/>
                  </a:cubicBezTo>
                  <a:cubicBezTo>
                    <a:pt x="2162" y="382"/>
                    <a:pt x="1716" y="1"/>
                    <a:pt x="1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3" name="Google Shape;17563;p29"/>
            <p:cNvSpPr/>
            <p:nvPr/>
          </p:nvSpPr>
          <p:spPr>
            <a:xfrm>
              <a:off x="2153600" y="4397875"/>
              <a:ext cx="58700" cy="63125"/>
            </a:xfrm>
            <a:custGeom>
              <a:avLst/>
              <a:gdLst/>
              <a:ahLst/>
              <a:cxnLst/>
              <a:rect l="l" t="t" r="r" b="b"/>
              <a:pathLst>
                <a:path w="2348" h="2525" extrusionOk="0">
                  <a:moveTo>
                    <a:pt x="1179" y="470"/>
                  </a:moveTo>
                  <a:cubicBezTo>
                    <a:pt x="1485" y="470"/>
                    <a:pt x="1710" y="977"/>
                    <a:pt x="1744" y="1241"/>
                  </a:cubicBezTo>
                  <a:cubicBezTo>
                    <a:pt x="1783" y="1558"/>
                    <a:pt x="1627" y="1874"/>
                    <a:pt x="1368" y="2051"/>
                  </a:cubicBezTo>
                  <a:cubicBezTo>
                    <a:pt x="1266" y="2121"/>
                    <a:pt x="1165" y="2151"/>
                    <a:pt x="1068" y="2151"/>
                  </a:cubicBezTo>
                  <a:cubicBezTo>
                    <a:pt x="1026" y="2151"/>
                    <a:pt x="985" y="2145"/>
                    <a:pt x="945" y="2135"/>
                  </a:cubicBezTo>
                  <a:cubicBezTo>
                    <a:pt x="676" y="1992"/>
                    <a:pt x="479" y="1772"/>
                    <a:pt x="494" y="1444"/>
                  </a:cubicBezTo>
                  <a:cubicBezTo>
                    <a:pt x="510" y="1102"/>
                    <a:pt x="715" y="701"/>
                    <a:pt x="1012" y="521"/>
                  </a:cubicBezTo>
                  <a:cubicBezTo>
                    <a:pt x="1070" y="486"/>
                    <a:pt x="1126" y="470"/>
                    <a:pt x="1179" y="470"/>
                  </a:cubicBezTo>
                  <a:close/>
                  <a:moveTo>
                    <a:pt x="1193" y="0"/>
                  </a:moveTo>
                  <a:cubicBezTo>
                    <a:pt x="1151" y="0"/>
                    <a:pt x="1109" y="3"/>
                    <a:pt x="1065" y="11"/>
                  </a:cubicBezTo>
                  <a:cubicBezTo>
                    <a:pt x="491" y="106"/>
                    <a:pt x="115" y="783"/>
                    <a:pt x="43" y="1310"/>
                  </a:cubicBezTo>
                  <a:cubicBezTo>
                    <a:pt x="0" y="1617"/>
                    <a:pt x="46" y="1907"/>
                    <a:pt x="240" y="2155"/>
                  </a:cubicBezTo>
                  <a:cubicBezTo>
                    <a:pt x="369" y="2319"/>
                    <a:pt x="524" y="2378"/>
                    <a:pt x="690" y="2378"/>
                  </a:cubicBezTo>
                  <a:cubicBezTo>
                    <a:pt x="715" y="2378"/>
                    <a:pt x="741" y="2377"/>
                    <a:pt x="766" y="2374"/>
                  </a:cubicBezTo>
                  <a:cubicBezTo>
                    <a:pt x="880" y="2468"/>
                    <a:pt x="1020" y="2524"/>
                    <a:pt x="1186" y="2524"/>
                  </a:cubicBezTo>
                  <a:cubicBezTo>
                    <a:pt x="1219" y="2524"/>
                    <a:pt x="1253" y="2522"/>
                    <a:pt x="1288" y="2517"/>
                  </a:cubicBezTo>
                  <a:cubicBezTo>
                    <a:pt x="1721" y="2460"/>
                    <a:pt x="2028" y="2061"/>
                    <a:pt x="2152" y="1671"/>
                  </a:cubicBezTo>
                  <a:cubicBezTo>
                    <a:pt x="2348" y="1059"/>
                    <a:pt x="1925" y="0"/>
                    <a:pt x="1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4" name="Google Shape;17564;p29"/>
            <p:cNvSpPr/>
            <p:nvPr/>
          </p:nvSpPr>
          <p:spPr>
            <a:xfrm>
              <a:off x="2112875" y="4936325"/>
              <a:ext cx="64400" cy="49600"/>
            </a:xfrm>
            <a:custGeom>
              <a:avLst/>
              <a:gdLst/>
              <a:ahLst/>
              <a:cxnLst/>
              <a:rect l="l" t="t" r="r" b="b"/>
              <a:pathLst>
                <a:path w="2576" h="1984" extrusionOk="0">
                  <a:moveTo>
                    <a:pt x="1405" y="418"/>
                  </a:moveTo>
                  <a:cubicBezTo>
                    <a:pt x="1502" y="418"/>
                    <a:pt x="1597" y="435"/>
                    <a:pt x="1680" y="472"/>
                  </a:cubicBezTo>
                  <a:cubicBezTo>
                    <a:pt x="2067" y="641"/>
                    <a:pt x="1880" y="1197"/>
                    <a:pt x="1664" y="1429"/>
                  </a:cubicBezTo>
                  <a:cubicBezTo>
                    <a:pt x="1557" y="1542"/>
                    <a:pt x="1405" y="1593"/>
                    <a:pt x="1252" y="1593"/>
                  </a:cubicBezTo>
                  <a:cubicBezTo>
                    <a:pt x="1153" y="1593"/>
                    <a:pt x="1054" y="1571"/>
                    <a:pt x="966" y="1532"/>
                  </a:cubicBezTo>
                  <a:cubicBezTo>
                    <a:pt x="781" y="1447"/>
                    <a:pt x="709" y="1306"/>
                    <a:pt x="635" y="1156"/>
                  </a:cubicBezTo>
                  <a:cubicBezTo>
                    <a:pt x="614" y="981"/>
                    <a:pt x="635" y="812"/>
                    <a:pt x="786" y="661"/>
                  </a:cubicBezTo>
                  <a:cubicBezTo>
                    <a:pt x="934" y="512"/>
                    <a:pt x="1177" y="418"/>
                    <a:pt x="1405" y="418"/>
                  </a:cubicBezTo>
                  <a:close/>
                  <a:moveTo>
                    <a:pt x="1450" y="1"/>
                  </a:moveTo>
                  <a:cubicBezTo>
                    <a:pt x="1152" y="1"/>
                    <a:pt x="842" y="105"/>
                    <a:pt x="627" y="257"/>
                  </a:cubicBezTo>
                  <a:cubicBezTo>
                    <a:pt x="125" y="612"/>
                    <a:pt x="0" y="1475"/>
                    <a:pt x="624" y="1775"/>
                  </a:cubicBezTo>
                  <a:cubicBezTo>
                    <a:pt x="635" y="1779"/>
                    <a:pt x="647" y="1781"/>
                    <a:pt x="659" y="1781"/>
                  </a:cubicBezTo>
                  <a:cubicBezTo>
                    <a:pt x="666" y="1781"/>
                    <a:pt x="674" y="1780"/>
                    <a:pt x="681" y="1778"/>
                  </a:cubicBezTo>
                  <a:cubicBezTo>
                    <a:pt x="856" y="1915"/>
                    <a:pt x="1071" y="1983"/>
                    <a:pt x="1288" y="1983"/>
                  </a:cubicBezTo>
                  <a:cubicBezTo>
                    <a:pt x="1402" y="1983"/>
                    <a:pt x="1516" y="1964"/>
                    <a:pt x="1624" y="1927"/>
                  </a:cubicBezTo>
                  <a:cubicBezTo>
                    <a:pt x="2241" y="1717"/>
                    <a:pt x="2576" y="758"/>
                    <a:pt x="2111" y="257"/>
                  </a:cubicBezTo>
                  <a:cubicBezTo>
                    <a:pt x="1943" y="75"/>
                    <a:pt x="1701" y="1"/>
                    <a:pt x="14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5" name="Google Shape;17565;p29"/>
            <p:cNvSpPr/>
            <p:nvPr/>
          </p:nvSpPr>
          <p:spPr>
            <a:xfrm>
              <a:off x="3401550" y="4019750"/>
              <a:ext cx="140025" cy="475775"/>
            </a:xfrm>
            <a:custGeom>
              <a:avLst/>
              <a:gdLst/>
              <a:ahLst/>
              <a:cxnLst/>
              <a:rect l="l" t="t" r="r" b="b"/>
              <a:pathLst>
                <a:path w="5601" h="19031" extrusionOk="0">
                  <a:moveTo>
                    <a:pt x="4548" y="0"/>
                  </a:moveTo>
                  <a:cubicBezTo>
                    <a:pt x="4528" y="0"/>
                    <a:pt x="4507" y="17"/>
                    <a:pt x="4515" y="44"/>
                  </a:cubicBezTo>
                  <a:cubicBezTo>
                    <a:pt x="5079" y="3408"/>
                    <a:pt x="4205" y="6582"/>
                    <a:pt x="3462" y="9842"/>
                  </a:cubicBezTo>
                  <a:cubicBezTo>
                    <a:pt x="2817" y="12660"/>
                    <a:pt x="1708" y="15388"/>
                    <a:pt x="433" y="17970"/>
                  </a:cubicBezTo>
                  <a:cubicBezTo>
                    <a:pt x="438" y="17455"/>
                    <a:pt x="438" y="16935"/>
                    <a:pt x="302" y="16453"/>
                  </a:cubicBezTo>
                  <a:cubicBezTo>
                    <a:pt x="296" y="16432"/>
                    <a:pt x="279" y="16422"/>
                    <a:pt x="261" y="16422"/>
                  </a:cubicBezTo>
                  <a:cubicBezTo>
                    <a:pt x="243" y="16422"/>
                    <a:pt x="226" y="16432"/>
                    <a:pt x="220" y="16453"/>
                  </a:cubicBezTo>
                  <a:cubicBezTo>
                    <a:pt x="0" y="17203"/>
                    <a:pt x="46" y="18072"/>
                    <a:pt x="79" y="18846"/>
                  </a:cubicBezTo>
                  <a:cubicBezTo>
                    <a:pt x="83" y="18940"/>
                    <a:pt x="163" y="19031"/>
                    <a:pt x="259" y="19031"/>
                  </a:cubicBezTo>
                  <a:cubicBezTo>
                    <a:pt x="276" y="19031"/>
                    <a:pt x="293" y="19028"/>
                    <a:pt x="310" y="19022"/>
                  </a:cubicBezTo>
                  <a:cubicBezTo>
                    <a:pt x="1080" y="18746"/>
                    <a:pt x="1798" y="18461"/>
                    <a:pt x="2522" y="18075"/>
                  </a:cubicBezTo>
                  <a:cubicBezTo>
                    <a:pt x="2564" y="18053"/>
                    <a:pt x="2541" y="17992"/>
                    <a:pt x="2499" y="17992"/>
                  </a:cubicBezTo>
                  <a:cubicBezTo>
                    <a:pt x="2495" y="17992"/>
                    <a:pt x="2491" y="17992"/>
                    <a:pt x="2487" y="17993"/>
                  </a:cubicBezTo>
                  <a:cubicBezTo>
                    <a:pt x="1898" y="18149"/>
                    <a:pt x="1327" y="18292"/>
                    <a:pt x="756" y="18477"/>
                  </a:cubicBezTo>
                  <a:cubicBezTo>
                    <a:pt x="1347" y="17847"/>
                    <a:pt x="1567" y="16617"/>
                    <a:pt x="1856" y="15903"/>
                  </a:cubicBezTo>
                  <a:cubicBezTo>
                    <a:pt x="2600" y="14069"/>
                    <a:pt x="3273" y="12217"/>
                    <a:pt x="3744" y="10290"/>
                  </a:cubicBezTo>
                  <a:cubicBezTo>
                    <a:pt x="4520" y="7117"/>
                    <a:pt x="5601" y="3251"/>
                    <a:pt x="4580" y="26"/>
                  </a:cubicBezTo>
                  <a:cubicBezTo>
                    <a:pt x="4576" y="8"/>
                    <a:pt x="4562" y="0"/>
                    <a:pt x="4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6" name="Google Shape;17566;p29"/>
            <p:cNvSpPr/>
            <p:nvPr/>
          </p:nvSpPr>
          <p:spPr>
            <a:xfrm>
              <a:off x="3036825" y="4930225"/>
              <a:ext cx="83650" cy="65750"/>
            </a:xfrm>
            <a:custGeom>
              <a:avLst/>
              <a:gdLst/>
              <a:ahLst/>
              <a:cxnLst/>
              <a:rect l="l" t="t" r="r" b="b"/>
              <a:pathLst>
                <a:path w="3346" h="2630" extrusionOk="0">
                  <a:moveTo>
                    <a:pt x="2377" y="1"/>
                  </a:moveTo>
                  <a:cubicBezTo>
                    <a:pt x="2035" y="1"/>
                    <a:pt x="1819" y="282"/>
                    <a:pt x="1686" y="654"/>
                  </a:cubicBezTo>
                  <a:cubicBezTo>
                    <a:pt x="1604" y="477"/>
                    <a:pt x="1490" y="331"/>
                    <a:pt x="1328" y="242"/>
                  </a:cubicBezTo>
                  <a:cubicBezTo>
                    <a:pt x="1263" y="206"/>
                    <a:pt x="1198" y="191"/>
                    <a:pt x="1134" y="191"/>
                  </a:cubicBezTo>
                  <a:cubicBezTo>
                    <a:pt x="870" y="191"/>
                    <a:pt x="623" y="451"/>
                    <a:pt x="477" y="639"/>
                  </a:cubicBezTo>
                  <a:cubicBezTo>
                    <a:pt x="119" y="1102"/>
                    <a:pt x="1" y="1855"/>
                    <a:pt x="216" y="2396"/>
                  </a:cubicBezTo>
                  <a:cubicBezTo>
                    <a:pt x="228" y="2425"/>
                    <a:pt x="257" y="2442"/>
                    <a:pt x="284" y="2442"/>
                  </a:cubicBezTo>
                  <a:cubicBezTo>
                    <a:pt x="308" y="2442"/>
                    <a:pt x="331" y="2428"/>
                    <a:pt x="339" y="2396"/>
                  </a:cubicBezTo>
                  <a:cubicBezTo>
                    <a:pt x="437" y="2011"/>
                    <a:pt x="473" y="1615"/>
                    <a:pt x="600" y="1235"/>
                  </a:cubicBezTo>
                  <a:cubicBezTo>
                    <a:pt x="671" y="1022"/>
                    <a:pt x="896" y="640"/>
                    <a:pt x="1089" y="640"/>
                  </a:cubicBezTo>
                  <a:cubicBezTo>
                    <a:pt x="1164" y="640"/>
                    <a:pt x="1234" y="697"/>
                    <a:pt x="1289" y="844"/>
                  </a:cubicBezTo>
                  <a:cubicBezTo>
                    <a:pt x="1449" y="1279"/>
                    <a:pt x="1456" y="1771"/>
                    <a:pt x="1484" y="2235"/>
                  </a:cubicBezTo>
                  <a:cubicBezTo>
                    <a:pt x="1486" y="2288"/>
                    <a:pt x="1489" y="2337"/>
                    <a:pt x="1492" y="2378"/>
                  </a:cubicBezTo>
                  <a:cubicBezTo>
                    <a:pt x="1504" y="2515"/>
                    <a:pt x="1617" y="2584"/>
                    <a:pt x="1724" y="2584"/>
                  </a:cubicBezTo>
                  <a:cubicBezTo>
                    <a:pt x="1830" y="2584"/>
                    <a:pt x="1930" y="2516"/>
                    <a:pt x="1920" y="2378"/>
                  </a:cubicBezTo>
                  <a:cubicBezTo>
                    <a:pt x="1896" y="2092"/>
                    <a:pt x="1976" y="433"/>
                    <a:pt x="2403" y="433"/>
                  </a:cubicBezTo>
                  <a:cubicBezTo>
                    <a:pt x="2429" y="433"/>
                    <a:pt x="2456" y="439"/>
                    <a:pt x="2485" y="452"/>
                  </a:cubicBezTo>
                  <a:cubicBezTo>
                    <a:pt x="2852" y="619"/>
                    <a:pt x="2798" y="1387"/>
                    <a:pt x="2795" y="1707"/>
                  </a:cubicBezTo>
                  <a:cubicBezTo>
                    <a:pt x="2790" y="1983"/>
                    <a:pt x="2698" y="2383"/>
                    <a:pt x="2901" y="2613"/>
                  </a:cubicBezTo>
                  <a:cubicBezTo>
                    <a:pt x="2913" y="2625"/>
                    <a:pt x="2927" y="2630"/>
                    <a:pt x="2941" y="2630"/>
                  </a:cubicBezTo>
                  <a:cubicBezTo>
                    <a:pt x="2957" y="2630"/>
                    <a:pt x="2974" y="2623"/>
                    <a:pt x="2988" y="2613"/>
                  </a:cubicBezTo>
                  <a:cubicBezTo>
                    <a:pt x="3346" y="2334"/>
                    <a:pt x="3229" y="1505"/>
                    <a:pt x="3193" y="1123"/>
                  </a:cubicBezTo>
                  <a:cubicBezTo>
                    <a:pt x="3151" y="682"/>
                    <a:pt x="2977" y="60"/>
                    <a:pt x="2447" y="4"/>
                  </a:cubicBezTo>
                  <a:cubicBezTo>
                    <a:pt x="2423" y="2"/>
                    <a:pt x="2400" y="1"/>
                    <a:pt x="2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7" name="Google Shape;17567;p29"/>
            <p:cNvSpPr/>
            <p:nvPr/>
          </p:nvSpPr>
          <p:spPr>
            <a:xfrm>
              <a:off x="3116175" y="4879450"/>
              <a:ext cx="22925" cy="37850"/>
            </a:xfrm>
            <a:custGeom>
              <a:avLst/>
              <a:gdLst/>
              <a:ahLst/>
              <a:cxnLst/>
              <a:rect l="l" t="t" r="r" b="b"/>
              <a:pathLst>
                <a:path w="917" h="1514" extrusionOk="0">
                  <a:moveTo>
                    <a:pt x="673" y="0"/>
                  </a:moveTo>
                  <a:cubicBezTo>
                    <a:pt x="638" y="0"/>
                    <a:pt x="602" y="10"/>
                    <a:pt x="567" y="34"/>
                  </a:cubicBezTo>
                  <a:cubicBezTo>
                    <a:pt x="285" y="224"/>
                    <a:pt x="55" y="479"/>
                    <a:pt x="4" y="825"/>
                  </a:cubicBezTo>
                  <a:cubicBezTo>
                    <a:pt x="1" y="857"/>
                    <a:pt x="25" y="894"/>
                    <a:pt x="57" y="894"/>
                  </a:cubicBezTo>
                  <a:cubicBezTo>
                    <a:pt x="65" y="894"/>
                    <a:pt x="74" y="892"/>
                    <a:pt x="83" y="885"/>
                  </a:cubicBezTo>
                  <a:cubicBezTo>
                    <a:pt x="200" y="803"/>
                    <a:pt x="308" y="710"/>
                    <a:pt x="421" y="621"/>
                  </a:cubicBezTo>
                  <a:lnTo>
                    <a:pt x="421" y="621"/>
                  </a:lnTo>
                  <a:cubicBezTo>
                    <a:pt x="395" y="907"/>
                    <a:pt x="383" y="1197"/>
                    <a:pt x="431" y="1473"/>
                  </a:cubicBezTo>
                  <a:cubicBezTo>
                    <a:pt x="436" y="1499"/>
                    <a:pt x="461" y="1514"/>
                    <a:pt x="485" y="1514"/>
                  </a:cubicBezTo>
                  <a:cubicBezTo>
                    <a:pt x="505" y="1514"/>
                    <a:pt x="524" y="1505"/>
                    <a:pt x="533" y="1486"/>
                  </a:cubicBezTo>
                  <a:cubicBezTo>
                    <a:pt x="725" y="1092"/>
                    <a:pt x="917" y="667"/>
                    <a:pt x="890" y="219"/>
                  </a:cubicBezTo>
                  <a:cubicBezTo>
                    <a:pt x="884" y="105"/>
                    <a:pt x="784" y="0"/>
                    <a:pt x="6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8" name="Google Shape;17568;p29"/>
            <p:cNvSpPr/>
            <p:nvPr/>
          </p:nvSpPr>
          <p:spPr>
            <a:xfrm>
              <a:off x="3634600" y="4925750"/>
              <a:ext cx="106300" cy="60625"/>
            </a:xfrm>
            <a:custGeom>
              <a:avLst/>
              <a:gdLst/>
              <a:ahLst/>
              <a:cxnLst/>
              <a:rect l="l" t="t" r="r" b="b"/>
              <a:pathLst>
                <a:path w="4252" h="2425" extrusionOk="0">
                  <a:moveTo>
                    <a:pt x="2707" y="0"/>
                  </a:moveTo>
                  <a:cubicBezTo>
                    <a:pt x="2232" y="0"/>
                    <a:pt x="1899" y="286"/>
                    <a:pt x="1689" y="674"/>
                  </a:cubicBezTo>
                  <a:cubicBezTo>
                    <a:pt x="1595" y="393"/>
                    <a:pt x="1436" y="173"/>
                    <a:pt x="1169" y="118"/>
                  </a:cubicBezTo>
                  <a:cubicBezTo>
                    <a:pt x="1118" y="107"/>
                    <a:pt x="1070" y="102"/>
                    <a:pt x="1024" y="102"/>
                  </a:cubicBezTo>
                  <a:cubicBezTo>
                    <a:pt x="171" y="102"/>
                    <a:pt x="0" y="1856"/>
                    <a:pt x="170" y="2383"/>
                  </a:cubicBezTo>
                  <a:cubicBezTo>
                    <a:pt x="178" y="2410"/>
                    <a:pt x="205" y="2424"/>
                    <a:pt x="230" y="2424"/>
                  </a:cubicBezTo>
                  <a:cubicBezTo>
                    <a:pt x="253" y="2424"/>
                    <a:pt x="276" y="2412"/>
                    <a:pt x="281" y="2383"/>
                  </a:cubicBezTo>
                  <a:cubicBezTo>
                    <a:pt x="352" y="2042"/>
                    <a:pt x="398" y="1701"/>
                    <a:pt x="476" y="1361"/>
                  </a:cubicBezTo>
                  <a:cubicBezTo>
                    <a:pt x="513" y="1202"/>
                    <a:pt x="798" y="487"/>
                    <a:pt x="1064" y="487"/>
                  </a:cubicBezTo>
                  <a:cubicBezTo>
                    <a:pt x="1129" y="487"/>
                    <a:pt x="1193" y="530"/>
                    <a:pt x="1252" y="634"/>
                  </a:cubicBezTo>
                  <a:cubicBezTo>
                    <a:pt x="1385" y="867"/>
                    <a:pt x="1426" y="1176"/>
                    <a:pt x="1434" y="1481"/>
                  </a:cubicBezTo>
                  <a:cubicBezTo>
                    <a:pt x="1402" y="1696"/>
                    <a:pt x="1395" y="1914"/>
                    <a:pt x="1413" y="2129"/>
                  </a:cubicBezTo>
                  <a:cubicBezTo>
                    <a:pt x="1426" y="2252"/>
                    <a:pt x="1519" y="2315"/>
                    <a:pt x="1611" y="2315"/>
                  </a:cubicBezTo>
                  <a:cubicBezTo>
                    <a:pt x="1702" y="2315"/>
                    <a:pt x="1790" y="2254"/>
                    <a:pt x="1797" y="2129"/>
                  </a:cubicBezTo>
                  <a:cubicBezTo>
                    <a:pt x="1805" y="1991"/>
                    <a:pt x="1813" y="1801"/>
                    <a:pt x="1812" y="1592"/>
                  </a:cubicBezTo>
                  <a:cubicBezTo>
                    <a:pt x="1882" y="1041"/>
                    <a:pt x="2132" y="446"/>
                    <a:pt x="2698" y="423"/>
                  </a:cubicBezTo>
                  <a:cubicBezTo>
                    <a:pt x="2709" y="422"/>
                    <a:pt x="2721" y="422"/>
                    <a:pt x="2732" y="422"/>
                  </a:cubicBezTo>
                  <a:cubicBezTo>
                    <a:pt x="3596" y="422"/>
                    <a:pt x="3197" y="1769"/>
                    <a:pt x="3501" y="2209"/>
                  </a:cubicBezTo>
                  <a:cubicBezTo>
                    <a:pt x="3515" y="2230"/>
                    <a:pt x="3536" y="2241"/>
                    <a:pt x="3558" y="2241"/>
                  </a:cubicBezTo>
                  <a:cubicBezTo>
                    <a:pt x="3574" y="2241"/>
                    <a:pt x="3591" y="2235"/>
                    <a:pt x="3603" y="2222"/>
                  </a:cubicBezTo>
                  <a:cubicBezTo>
                    <a:pt x="4251" y="1665"/>
                    <a:pt x="3672" y="98"/>
                    <a:pt x="2845" y="8"/>
                  </a:cubicBezTo>
                  <a:cubicBezTo>
                    <a:pt x="2798" y="3"/>
                    <a:pt x="275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69" name="Google Shape;17569;p29"/>
            <p:cNvSpPr/>
            <p:nvPr/>
          </p:nvSpPr>
          <p:spPr>
            <a:xfrm>
              <a:off x="3724250" y="4884950"/>
              <a:ext cx="25750" cy="29750"/>
            </a:xfrm>
            <a:custGeom>
              <a:avLst/>
              <a:gdLst/>
              <a:ahLst/>
              <a:cxnLst/>
              <a:rect l="l" t="t" r="r" b="b"/>
              <a:pathLst>
                <a:path w="1030" h="1190" extrusionOk="0">
                  <a:moveTo>
                    <a:pt x="237" y="1"/>
                  </a:moveTo>
                  <a:cubicBezTo>
                    <a:pt x="143" y="1"/>
                    <a:pt x="52" y="56"/>
                    <a:pt x="22" y="177"/>
                  </a:cubicBezTo>
                  <a:cubicBezTo>
                    <a:pt x="15" y="203"/>
                    <a:pt x="30" y="227"/>
                    <a:pt x="56" y="236"/>
                  </a:cubicBezTo>
                  <a:cubicBezTo>
                    <a:pt x="77" y="240"/>
                    <a:pt x="126" y="247"/>
                    <a:pt x="153" y="247"/>
                  </a:cubicBezTo>
                  <a:cubicBezTo>
                    <a:pt x="167" y="247"/>
                    <a:pt x="176" y="245"/>
                    <a:pt x="173" y="241"/>
                  </a:cubicBezTo>
                  <a:lnTo>
                    <a:pt x="173" y="241"/>
                  </a:lnTo>
                  <a:cubicBezTo>
                    <a:pt x="193" y="270"/>
                    <a:pt x="173" y="372"/>
                    <a:pt x="170" y="406"/>
                  </a:cubicBezTo>
                  <a:cubicBezTo>
                    <a:pt x="157" y="562"/>
                    <a:pt x="117" y="715"/>
                    <a:pt x="53" y="857"/>
                  </a:cubicBezTo>
                  <a:cubicBezTo>
                    <a:pt x="1" y="969"/>
                    <a:pt x="43" y="1087"/>
                    <a:pt x="163" y="1128"/>
                  </a:cubicBezTo>
                  <a:cubicBezTo>
                    <a:pt x="279" y="1167"/>
                    <a:pt x="402" y="1190"/>
                    <a:pt x="524" y="1190"/>
                  </a:cubicBezTo>
                  <a:cubicBezTo>
                    <a:pt x="692" y="1190"/>
                    <a:pt x="857" y="1146"/>
                    <a:pt x="996" y="1039"/>
                  </a:cubicBezTo>
                  <a:cubicBezTo>
                    <a:pt x="1029" y="1016"/>
                    <a:pt x="1023" y="967"/>
                    <a:pt x="985" y="954"/>
                  </a:cubicBezTo>
                  <a:cubicBezTo>
                    <a:pt x="806" y="885"/>
                    <a:pt x="621" y="834"/>
                    <a:pt x="432" y="805"/>
                  </a:cubicBezTo>
                  <a:cubicBezTo>
                    <a:pt x="478" y="608"/>
                    <a:pt x="522" y="409"/>
                    <a:pt x="485" y="209"/>
                  </a:cubicBezTo>
                  <a:cubicBezTo>
                    <a:pt x="459" y="75"/>
                    <a:pt x="346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0" name="Google Shape;17570;p29"/>
            <p:cNvSpPr/>
            <p:nvPr/>
          </p:nvSpPr>
          <p:spPr>
            <a:xfrm>
              <a:off x="3383550" y="3797300"/>
              <a:ext cx="69125" cy="95400"/>
            </a:xfrm>
            <a:custGeom>
              <a:avLst/>
              <a:gdLst/>
              <a:ahLst/>
              <a:cxnLst/>
              <a:rect l="l" t="t" r="r" b="b"/>
              <a:pathLst>
                <a:path w="2765" h="3816" extrusionOk="0">
                  <a:moveTo>
                    <a:pt x="2039" y="0"/>
                  </a:moveTo>
                  <a:cubicBezTo>
                    <a:pt x="1957" y="0"/>
                    <a:pt x="1871" y="12"/>
                    <a:pt x="1785" y="38"/>
                  </a:cubicBezTo>
                  <a:cubicBezTo>
                    <a:pt x="1227" y="202"/>
                    <a:pt x="569" y="722"/>
                    <a:pt x="331" y="1260"/>
                  </a:cubicBezTo>
                  <a:cubicBezTo>
                    <a:pt x="0" y="2004"/>
                    <a:pt x="217" y="2967"/>
                    <a:pt x="828" y="3501"/>
                  </a:cubicBezTo>
                  <a:cubicBezTo>
                    <a:pt x="1050" y="3693"/>
                    <a:pt x="1441" y="3816"/>
                    <a:pt x="1814" y="3816"/>
                  </a:cubicBezTo>
                  <a:cubicBezTo>
                    <a:pt x="2270" y="3816"/>
                    <a:pt x="2698" y="3633"/>
                    <a:pt x="2756" y="3171"/>
                  </a:cubicBezTo>
                  <a:cubicBezTo>
                    <a:pt x="2764" y="3108"/>
                    <a:pt x="2703" y="3030"/>
                    <a:pt x="2641" y="3020"/>
                  </a:cubicBezTo>
                  <a:cubicBezTo>
                    <a:pt x="2599" y="3014"/>
                    <a:pt x="2561" y="3011"/>
                    <a:pt x="2524" y="3011"/>
                  </a:cubicBezTo>
                  <a:cubicBezTo>
                    <a:pt x="2364" y="3011"/>
                    <a:pt x="2248" y="3067"/>
                    <a:pt x="2078" y="3154"/>
                  </a:cubicBezTo>
                  <a:cubicBezTo>
                    <a:pt x="1962" y="3214"/>
                    <a:pt x="1841" y="3240"/>
                    <a:pt x="1721" y="3240"/>
                  </a:cubicBezTo>
                  <a:cubicBezTo>
                    <a:pt x="1563" y="3240"/>
                    <a:pt x="1406" y="3196"/>
                    <a:pt x="1258" y="3123"/>
                  </a:cubicBezTo>
                  <a:cubicBezTo>
                    <a:pt x="681" y="2841"/>
                    <a:pt x="497" y="2113"/>
                    <a:pt x="655" y="1535"/>
                  </a:cubicBezTo>
                  <a:cubicBezTo>
                    <a:pt x="765" y="1132"/>
                    <a:pt x="1196" y="813"/>
                    <a:pt x="1527" y="599"/>
                  </a:cubicBezTo>
                  <a:cubicBezTo>
                    <a:pt x="1720" y="472"/>
                    <a:pt x="1896" y="385"/>
                    <a:pt x="2052" y="385"/>
                  </a:cubicBezTo>
                  <a:cubicBezTo>
                    <a:pt x="2214" y="385"/>
                    <a:pt x="2353" y="479"/>
                    <a:pt x="2464" y="718"/>
                  </a:cubicBezTo>
                  <a:cubicBezTo>
                    <a:pt x="2471" y="735"/>
                    <a:pt x="2485" y="742"/>
                    <a:pt x="2499" y="742"/>
                  </a:cubicBezTo>
                  <a:cubicBezTo>
                    <a:pt x="2520" y="742"/>
                    <a:pt x="2543" y="727"/>
                    <a:pt x="2551" y="707"/>
                  </a:cubicBezTo>
                  <a:cubicBezTo>
                    <a:pt x="2711" y="259"/>
                    <a:pt x="2418" y="0"/>
                    <a:pt x="2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1" name="Google Shape;17571;p29"/>
            <p:cNvSpPr/>
            <p:nvPr/>
          </p:nvSpPr>
          <p:spPr>
            <a:xfrm>
              <a:off x="3740450" y="3510750"/>
              <a:ext cx="61925" cy="72950"/>
            </a:xfrm>
            <a:custGeom>
              <a:avLst/>
              <a:gdLst/>
              <a:ahLst/>
              <a:cxnLst/>
              <a:rect l="l" t="t" r="r" b="b"/>
              <a:pathLst>
                <a:path w="2477" h="2918" extrusionOk="0">
                  <a:moveTo>
                    <a:pt x="1230" y="494"/>
                  </a:moveTo>
                  <a:cubicBezTo>
                    <a:pt x="1306" y="494"/>
                    <a:pt x="1386" y="511"/>
                    <a:pt x="1469" y="548"/>
                  </a:cubicBezTo>
                  <a:cubicBezTo>
                    <a:pt x="1889" y="734"/>
                    <a:pt x="1904" y="1403"/>
                    <a:pt x="1823" y="1775"/>
                  </a:cubicBezTo>
                  <a:cubicBezTo>
                    <a:pt x="1752" y="2107"/>
                    <a:pt x="1498" y="2414"/>
                    <a:pt x="1179" y="2414"/>
                  </a:cubicBezTo>
                  <a:cubicBezTo>
                    <a:pt x="1089" y="2414"/>
                    <a:pt x="993" y="2389"/>
                    <a:pt x="895" y="2333"/>
                  </a:cubicBezTo>
                  <a:cubicBezTo>
                    <a:pt x="585" y="2156"/>
                    <a:pt x="457" y="1710"/>
                    <a:pt x="462" y="1329"/>
                  </a:cubicBezTo>
                  <a:lnTo>
                    <a:pt x="462" y="1329"/>
                  </a:lnTo>
                  <a:cubicBezTo>
                    <a:pt x="467" y="1332"/>
                    <a:pt x="468" y="1337"/>
                    <a:pt x="473" y="1340"/>
                  </a:cubicBezTo>
                  <a:cubicBezTo>
                    <a:pt x="485" y="1352"/>
                    <a:pt x="500" y="1358"/>
                    <a:pt x="515" y="1358"/>
                  </a:cubicBezTo>
                  <a:cubicBezTo>
                    <a:pt x="545" y="1358"/>
                    <a:pt x="574" y="1335"/>
                    <a:pt x="575" y="1299"/>
                  </a:cubicBezTo>
                  <a:cubicBezTo>
                    <a:pt x="576" y="920"/>
                    <a:pt x="848" y="494"/>
                    <a:pt x="1230" y="494"/>
                  </a:cubicBezTo>
                  <a:close/>
                  <a:moveTo>
                    <a:pt x="1254" y="0"/>
                  </a:moveTo>
                  <a:cubicBezTo>
                    <a:pt x="633" y="0"/>
                    <a:pt x="0" y="611"/>
                    <a:pt x="334" y="1165"/>
                  </a:cubicBezTo>
                  <a:cubicBezTo>
                    <a:pt x="56" y="1688"/>
                    <a:pt x="281" y="2405"/>
                    <a:pt x="749" y="2750"/>
                  </a:cubicBezTo>
                  <a:cubicBezTo>
                    <a:pt x="908" y="2867"/>
                    <a:pt x="1068" y="2917"/>
                    <a:pt x="1223" y="2917"/>
                  </a:cubicBezTo>
                  <a:cubicBezTo>
                    <a:pt x="1756" y="2917"/>
                    <a:pt x="2220" y="2322"/>
                    <a:pt x="2327" y="1819"/>
                  </a:cubicBezTo>
                  <a:cubicBezTo>
                    <a:pt x="2476" y="1114"/>
                    <a:pt x="2209" y="145"/>
                    <a:pt x="1398" y="12"/>
                  </a:cubicBezTo>
                  <a:cubicBezTo>
                    <a:pt x="1351" y="4"/>
                    <a:pt x="1302" y="0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2" name="Google Shape;17572;p29"/>
            <p:cNvSpPr/>
            <p:nvPr/>
          </p:nvSpPr>
          <p:spPr>
            <a:xfrm>
              <a:off x="2924150" y="3544650"/>
              <a:ext cx="81250" cy="89275"/>
            </a:xfrm>
            <a:custGeom>
              <a:avLst/>
              <a:gdLst/>
              <a:ahLst/>
              <a:cxnLst/>
              <a:rect l="l" t="t" r="r" b="b"/>
              <a:pathLst>
                <a:path w="3250" h="3571" extrusionOk="0">
                  <a:moveTo>
                    <a:pt x="1637" y="437"/>
                  </a:moveTo>
                  <a:cubicBezTo>
                    <a:pt x="2303" y="437"/>
                    <a:pt x="2788" y="1450"/>
                    <a:pt x="2676" y="2069"/>
                  </a:cubicBezTo>
                  <a:cubicBezTo>
                    <a:pt x="2588" y="2549"/>
                    <a:pt x="2329" y="3112"/>
                    <a:pt x="1873" y="3112"/>
                  </a:cubicBezTo>
                  <a:cubicBezTo>
                    <a:pt x="1764" y="3112"/>
                    <a:pt x="1642" y="3079"/>
                    <a:pt x="1509" y="3004"/>
                  </a:cubicBezTo>
                  <a:cubicBezTo>
                    <a:pt x="1130" y="2793"/>
                    <a:pt x="874" y="2375"/>
                    <a:pt x="727" y="1946"/>
                  </a:cubicBezTo>
                  <a:cubicBezTo>
                    <a:pt x="692" y="1436"/>
                    <a:pt x="740" y="918"/>
                    <a:pt x="1157" y="613"/>
                  </a:cubicBezTo>
                  <a:cubicBezTo>
                    <a:pt x="1323" y="490"/>
                    <a:pt x="1485" y="437"/>
                    <a:pt x="1637" y="437"/>
                  </a:cubicBezTo>
                  <a:close/>
                  <a:moveTo>
                    <a:pt x="1626" y="0"/>
                  </a:moveTo>
                  <a:cubicBezTo>
                    <a:pt x="1489" y="0"/>
                    <a:pt x="1348" y="24"/>
                    <a:pt x="1206" y="75"/>
                  </a:cubicBezTo>
                  <a:cubicBezTo>
                    <a:pt x="154" y="450"/>
                    <a:pt x="0" y="2004"/>
                    <a:pt x="720" y="2739"/>
                  </a:cubicBezTo>
                  <a:cubicBezTo>
                    <a:pt x="730" y="2747"/>
                    <a:pt x="742" y="2751"/>
                    <a:pt x="753" y="2751"/>
                  </a:cubicBezTo>
                  <a:cubicBezTo>
                    <a:pt x="755" y="2751"/>
                    <a:pt x="757" y="2750"/>
                    <a:pt x="760" y="2750"/>
                  </a:cubicBezTo>
                  <a:cubicBezTo>
                    <a:pt x="930" y="3077"/>
                    <a:pt x="1189" y="3349"/>
                    <a:pt x="1545" y="3490"/>
                  </a:cubicBezTo>
                  <a:cubicBezTo>
                    <a:pt x="1685" y="3546"/>
                    <a:pt x="1816" y="3571"/>
                    <a:pt x="1938" y="3571"/>
                  </a:cubicBezTo>
                  <a:cubicBezTo>
                    <a:pt x="2693" y="3571"/>
                    <a:pt x="3095" y="2601"/>
                    <a:pt x="3161" y="1902"/>
                  </a:cubicBezTo>
                  <a:cubicBezTo>
                    <a:pt x="3249" y="1008"/>
                    <a:pt x="2523" y="0"/>
                    <a:pt x="16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3" name="Google Shape;17573;p29"/>
            <p:cNvSpPr/>
            <p:nvPr/>
          </p:nvSpPr>
          <p:spPr>
            <a:xfrm>
              <a:off x="2798450" y="3762125"/>
              <a:ext cx="65975" cy="25575"/>
            </a:xfrm>
            <a:custGeom>
              <a:avLst/>
              <a:gdLst/>
              <a:ahLst/>
              <a:cxnLst/>
              <a:rect l="l" t="t" r="r" b="b"/>
              <a:pathLst>
                <a:path w="2639" h="1023" extrusionOk="0">
                  <a:moveTo>
                    <a:pt x="48" y="0"/>
                  </a:moveTo>
                  <a:cubicBezTo>
                    <a:pt x="16" y="0"/>
                    <a:pt x="1" y="51"/>
                    <a:pt x="31" y="70"/>
                  </a:cubicBezTo>
                  <a:cubicBezTo>
                    <a:pt x="819" y="565"/>
                    <a:pt x="1693" y="787"/>
                    <a:pt x="2582" y="1021"/>
                  </a:cubicBezTo>
                  <a:cubicBezTo>
                    <a:pt x="2585" y="1022"/>
                    <a:pt x="2588" y="1023"/>
                    <a:pt x="2591" y="1023"/>
                  </a:cubicBezTo>
                  <a:cubicBezTo>
                    <a:pt x="2620" y="1023"/>
                    <a:pt x="2638" y="977"/>
                    <a:pt x="2607" y="962"/>
                  </a:cubicBezTo>
                  <a:cubicBezTo>
                    <a:pt x="1787" y="552"/>
                    <a:pt x="922" y="306"/>
                    <a:pt x="61" y="3"/>
                  </a:cubicBezTo>
                  <a:cubicBezTo>
                    <a:pt x="57" y="1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4" name="Google Shape;17574;p29"/>
            <p:cNvSpPr/>
            <p:nvPr/>
          </p:nvSpPr>
          <p:spPr>
            <a:xfrm>
              <a:off x="2936200" y="3801375"/>
              <a:ext cx="55800" cy="12225"/>
            </a:xfrm>
            <a:custGeom>
              <a:avLst/>
              <a:gdLst/>
              <a:ahLst/>
              <a:cxnLst/>
              <a:rect l="l" t="t" r="r" b="b"/>
              <a:pathLst>
                <a:path w="2232" h="489" extrusionOk="0">
                  <a:moveTo>
                    <a:pt x="376" y="0"/>
                  </a:moveTo>
                  <a:cubicBezTo>
                    <a:pt x="271" y="0"/>
                    <a:pt x="167" y="4"/>
                    <a:pt x="64" y="12"/>
                  </a:cubicBezTo>
                  <a:cubicBezTo>
                    <a:pt x="27" y="16"/>
                    <a:pt x="0" y="73"/>
                    <a:pt x="43" y="93"/>
                  </a:cubicBezTo>
                  <a:cubicBezTo>
                    <a:pt x="686" y="385"/>
                    <a:pt x="1462" y="437"/>
                    <a:pt x="2161" y="488"/>
                  </a:cubicBezTo>
                  <a:cubicBezTo>
                    <a:pt x="2162" y="488"/>
                    <a:pt x="2163" y="488"/>
                    <a:pt x="2164" y="488"/>
                  </a:cubicBezTo>
                  <a:cubicBezTo>
                    <a:pt x="2211" y="488"/>
                    <a:pt x="2232" y="412"/>
                    <a:pt x="2185" y="391"/>
                  </a:cubicBezTo>
                  <a:cubicBezTo>
                    <a:pt x="1640" y="138"/>
                    <a:pt x="991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5" name="Google Shape;17575;p29"/>
            <p:cNvSpPr/>
            <p:nvPr/>
          </p:nvSpPr>
          <p:spPr>
            <a:xfrm>
              <a:off x="3091825" y="3825475"/>
              <a:ext cx="39275" cy="7700"/>
            </a:xfrm>
            <a:custGeom>
              <a:avLst/>
              <a:gdLst/>
              <a:ahLst/>
              <a:cxnLst/>
              <a:rect l="l" t="t" r="r" b="b"/>
              <a:pathLst>
                <a:path w="1571" h="308" extrusionOk="0">
                  <a:moveTo>
                    <a:pt x="514" y="1"/>
                  </a:moveTo>
                  <a:cubicBezTo>
                    <a:pt x="354" y="1"/>
                    <a:pt x="197" y="17"/>
                    <a:pt x="50" y="59"/>
                  </a:cubicBezTo>
                  <a:cubicBezTo>
                    <a:pt x="9" y="72"/>
                    <a:pt x="1" y="126"/>
                    <a:pt x="38" y="149"/>
                  </a:cubicBezTo>
                  <a:cubicBezTo>
                    <a:pt x="236" y="268"/>
                    <a:pt x="470" y="307"/>
                    <a:pt x="710" y="307"/>
                  </a:cubicBezTo>
                  <a:cubicBezTo>
                    <a:pt x="992" y="307"/>
                    <a:pt x="1282" y="253"/>
                    <a:pt x="1533" y="207"/>
                  </a:cubicBezTo>
                  <a:cubicBezTo>
                    <a:pt x="1571" y="197"/>
                    <a:pt x="1571" y="144"/>
                    <a:pt x="1533" y="133"/>
                  </a:cubicBezTo>
                  <a:cubicBezTo>
                    <a:pt x="1217" y="76"/>
                    <a:pt x="857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6" name="Google Shape;17576;p29"/>
            <p:cNvSpPr/>
            <p:nvPr/>
          </p:nvSpPr>
          <p:spPr>
            <a:xfrm>
              <a:off x="2678075" y="3706875"/>
              <a:ext cx="70400" cy="64950"/>
            </a:xfrm>
            <a:custGeom>
              <a:avLst/>
              <a:gdLst/>
              <a:ahLst/>
              <a:cxnLst/>
              <a:rect l="l" t="t" r="r" b="b"/>
              <a:pathLst>
                <a:path w="2816" h="2598" extrusionOk="0">
                  <a:moveTo>
                    <a:pt x="1544" y="430"/>
                  </a:moveTo>
                  <a:cubicBezTo>
                    <a:pt x="1617" y="430"/>
                    <a:pt x="1689" y="439"/>
                    <a:pt x="1757" y="457"/>
                  </a:cubicBezTo>
                  <a:cubicBezTo>
                    <a:pt x="2333" y="608"/>
                    <a:pt x="1972" y="1579"/>
                    <a:pt x="1785" y="1883"/>
                  </a:cubicBezTo>
                  <a:cubicBezTo>
                    <a:pt x="1648" y="2105"/>
                    <a:pt x="1425" y="2209"/>
                    <a:pt x="1189" y="2209"/>
                  </a:cubicBezTo>
                  <a:cubicBezTo>
                    <a:pt x="1097" y="2209"/>
                    <a:pt x="1003" y="2193"/>
                    <a:pt x="911" y="2162"/>
                  </a:cubicBezTo>
                  <a:cubicBezTo>
                    <a:pt x="806" y="2126"/>
                    <a:pt x="712" y="2062"/>
                    <a:pt x="640" y="1976"/>
                  </a:cubicBezTo>
                  <a:lnTo>
                    <a:pt x="640" y="1970"/>
                  </a:lnTo>
                  <a:cubicBezTo>
                    <a:pt x="616" y="1814"/>
                    <a:pt x="517" y="1693"/>
                    <a:pt x="453" y="1556"/>
                  </a:cubicBezTo>
                  <a:cubicBezTo>
                    <a:pt x="432" y="1432"/>
                    <a:pt x="432" y="1304"/>
                    <a:pt x="453" y="1179"/>
                  </a:cubicBezTo>
                  <a:cubicBezTo>
                    <a:pt x="458" y="1161"/>
                    <a:pt x="448" y="1145"/>
                    <a:pt x="432" y="1140"/>
                  </a:cubicBezTo>
                  <a:cubicBezTo>
                    <a:pt x="475" y="1028"/>
                    <a:pt x="540" y="927"/>
                    <a:pt x="624" y="841"/>
                  </a:cubicBezTo>
                  <a:cubicBezTo>
                    <a:pt x="844" y="612"/>
                    <a:pt x="1206" y="430"/>
                    <a:pt x="1544" y="430"/>
                  </a:cubicBezTo>
                  <a:close/>
                  <a:moveTo>
                    <a:pt x="1559" y="0"/>
                  </a:moveTo>
                  <a:cubicBezTo>
                    <a:pt x="1135" y="0"/>
                    <a:pt x="683" y="229"/>
                    <a:pt x="394" y="493"/>
                  </a:cubicBezTo>
                  <a:cubicBezTo>
                    <a:pt x="161" y="705"/>
                    <a:pt x="4" y="1002"/>
                    <a:pt x="2" y="1319"/>
                  </a:cubicBezTo>
                  <a:cubicBezTo>
                    <a:pt x="1" y="1583"/>
                    <a:pt x="138" y="1906"/>
                    <a:pt x="379" y="2035"/>
                  </a:cubicBezTo>
                  <a:cubicBezTo>
                    <a:pt x="434" y="2157"/>
                    <a:pt x="512" y="2265"/>
                    <a:pt x="611" y="2355"/>
                  </a:cubicBezTo>
                  <a:cubicBezTo>
                    <a:pt x="790" y="2520"/>
                    <a:pt x="1014" y="2597"/>
                    <a:pt x="1241" y="2597"/>
                  </a:cubicBezTo>
                  <a:cubicBezTo>
                    <a:pt x="1426" y="2597"/>
                    <a:pt x="1614" y="2545"/>
                    <a:pt x="1780" y="2446"/>
                  </a:cubicBezTo>
                  <a:cubicBezTo>
                    <a:pt x="2405" y="2068"/>
                    <a:pt x="2816" y="689"/>
                    <a:pt x="2135" y="182"/>
                  </a:cubicBezTo>
                  <a:cubicBezTo>
                    <a:pt x="1963" y="54"/>
                    <a:pt x="1764" y="0"/>
                    <a:pt x="15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7" name="Google Shape;17577;p29"/>
            <p:cNvSpPr/>
            <p:nvPr/>
          </p:nvSpPr>
          <p:spPr>
            <a:xfrm>
              <a:off x="3030600" y="4313750"/>
              <a:ext cx="55550" cy="72600"/>
            </a:xfrm>
            <a:custGeom>
              <a:avLst/>
              <a:gdLst/>
              <a:ahLst/>
              <a:cxnLst/>
              <a:rect l="l" t="t" r="r" b="b"/>
              <a:pathLst>
                <a:path w="2222" h="2904" extrusionOk="0">
                  <a:moveTo>
                    <a:pt x="1082" y="1"/>
                  </a:moveTo>
                  <a:cubicBezTo>
                    <a:pt x="307" y="1"/>
                    <a:pt x="0" y="987"/>
                    <a:pt x="109" y="1688"/>
                  </a:cubicBezTo>
                  <a:cubicBezTo>
                    <a:pt x="208" y="2320"/>
                    <a:pt x="840" y="2903"/>
                    <a:pt x="1433" y="2903"/>
                  </a:cubicBezTo>
                  <a:cubicBezTo>
                    <a:pt x="1714" y="2903"/>
                    <a:pt x="1987" y="2772"/>
                    <a:pt x="2191" y="2454"/>
                  </a:cubicBezTo>
                  <a:cubicBezTo>
                    <a:pt x="2222" y="2406"/>
                    <a:pt x="2181" y="2352"/>
                    <a:pt x="2130" y="2349"/>
                  </a:cubicBezTo>
                  <a:cubicBezTo>
                    <a:pt x="2099" y="2347"/>
                    <a:pt x="2068" y="2346"/>
                    <a:pt x="2037" y="2346"/>
                  </a:cubicBezTo>
                  <a:cubicBezTo>
                    <a:pt x="1818" y="2346"/>
                    <a:pt x="1593" y="2392"/>
                    <a:pt x="1373" y="2392"/>
                  </a:cubicBezTo>
                  <a:cubicBezTo>
                    <a:pt x="1263" y="2392"/>
                    <a:pt x="1154" y="2380"/>
                    <a:pt x="1047" y="2345"/>
                  </a:cubicBezTo>
                  <a:cubicBezTo>
                    <a:pt x="752" y="2249"/>
                    <a:pt x="591" y="1921"/>
                    <a:pt x="512" y="1645"/>
                  </a:cubicBezTo>
                  <a:cubicBezTo>
                    <a:pt x="319" y="964"/>
                    <a:pt x="604" y="183"/>
                    <a:pt x="1369" y="96"/>
                  </a:cubicBezTo>
                  <a:cubicBezTo>
                    <a:pt x="1398" y="95"/>
                    <a:pt x="1405" y="52"/>
                    <a:pt x="1375" y="44"/>
                  </a:cubicBezTo>
                  <a:cubicBezTo>
                    <a:pt x="1271" y="15"/>
                    <a:pt x="1173" y="1"/>
                    <a:pt x="10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8" name="Google Shape;17578;p29"/>
            <p:cNvSpPr/>
            <p:nvPr/>
          </p:nvSpPr>
          <p:spPr>
            <a:xfrm>
              <a:off x="3088050" y="4320825"/>
              <a:ext cx="59000" cy="57150"/>
            </a:xfrm>
            <a:custGeom>
              <a:avLst/>
              <a:gdLst/>
              <a:ahLst/>
              <a:cxnLst/>
              <a:rect l="l" t="t" r="r" b="b"/>
              <a:pathLst>
                <a:path w="2360" h="2286" extrusionOk="0">
                  <a:moveTo>
                    <a:pt x="742" y="489"/>
                  </a:moveTo>
                  <a:cubicBezTo>
                    <a:pt x="1029" y="489"/>
                    <a:pt x="1370" y="769"/>
                    <a:pt x="1574" y="1016"/>
                  </a:cubicBezTo>
                  <a:cubicBezTo>
                    <a:pt x="1769" y="1250"/>
                    <a:pt x="1876" y="1544"/>
                    <a:pt x="1640" y="1702"/>
                  </a:cubicBezTo>
                  <a:lnTo>
                    <a:pt x="1638" y="1702"/>
                  </a:lnTo>
                  <a:cubicBezTo>
                    <a:pt x="1489" y="1801"/>
                    <a:pt x="1265" y="1869"/>
                    <a:pt x="1060" y="1869"/>
                  </a:cubicBezTo>
                  <a:cubicBezTo>
                    <a:pt x="957" y="1869"/>
                    <a:pt x="858" y="1852"/>
                    <a:pt x="777" y="1813"/>
                  </a:cubicBezTo>
                  <a:cubicBezTo>
                    <a:pt x="568" y="1716"/>
                    <a:pt x="444" y="1470"/>
                    <a:pt x="375" y="1214"/>
                  </a:cubicBezTo>
                  <a:cubicBezTo>
                    <a:pt x="406" y="1134"/>
                    <a:pt x="429" y="1050"/>
                    <a:pt x="445" y="967"/>
                  </a:cubicBezTo>
                  <a:cubicBezTo>
                    <a:pt x="465" y="857"/>
                    <a:pt x="493" y="750"/>
                    <a:pt x="527" y="645"/>
                  </a:cubicBezTo>
                  <a:cubicBezTo>
                    <a:pt x="568" y="517"/>
                    <a:pt x="639" y="491"/>
                    <a:pt x="732" y="489"/>
                  </a:cubicBezTo>
                  <a:cubicBezTo>
                    <a:pt x="736" y="489"/>
                    <a:pt x="739" y="489"/>
                    <a:pt x="742" y="489"/>
                  </a:cubicBezTo>
                  <a:close/>
                  <a:moveTo>
                    <a:pt x="724" y="0"/>
                  </a:moveTo>
                  <a:cubicBezTo>
                    <a:pt x="468" y="0"/>
                    <a:pt x="232" y="144"/>
                    <a:pt x="116" y="374"/>
                  </a:cubicBezTo>
                  <a:cubicBezTo>
                    <a:pt x="45" y="507"/>
                    <a:pt x="1" y="675"/>
                    <a:pt x="12" y="826"/>
                  </a:cubicBezTo>
                  <a:cubicBezTo>
                    <a:pt x="27" y="1019"/>
                    <a:pt x="103" y="1157"/>
                    <a:pt x="188" y="1313"/>
                  </a:cubicBezTo>
                  <a:cubicBezTo>
                    <a:pt x="193" y="1559"/>
                    <a:pt x="253" y="1798"/>
                    <a:pt x="434" y="1992"/>
                  </a:cubicBezTo>
                  <a:cubicBezTo>
                    <a:pt x="630" y="2203"/>
                    <a:pt x="888" y="2285"/>
                    <a:pt x="1156" y="2285"/>
                  </a:cubicBezTo>
                  <a:cubicBezTo>
                    <a:pt x="1325" y="2285"/>
                    <a:pt x="1498" y="2252"/>
                    <a:pt x="1661" y="2197"/>
                  </a:cubicBezTo>
                  <a:cubicBezTo>
                    <a:pt x="2271" y="1994"/>
                    <a:pt x="2360" y="1385"/>
                    <a:pt x="2058" y="880"/>
                  </a:cubicBezTo>
                  <a:cubicBezTo>
                    <a:pt x="1792" y="434"/>
                    <a:pt x="1272" y="12"/>
                    <a:pt x="732" y="0"/>
                  </a:cubicBezTo>
                  <a:cubicBezTo>
                    <a:pt x="730" y="0"/>
                    <a:pt x="727" y="0"/>
                    <a:pt x="7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79" name="Google Shape;17579;p29"/>
            <p:cNvSpPr/>
            <p:nvPr/>
          </p:nvSpPr>
          <p:spPr>
            <a:xfrm>
              <a:off x="3159775" y="4311475"/>
              <a:ext cx="23950" cy="40300"/>
            </a:xfrm>
            <a:custGeom>
              <a:avLst/>
              <a:gdLst/>
              <a:ahLst/>
              <a:cxnLst/>
              <a:rect l="l" t="t" r="r" b="b"/>
              <a:pathLst>
                <a:path w="958" h="1612" extrusionOk="0">
                  <a:moveTo>
                    <a:pt x="231" y="0"/>
                  </a:moveTo>
                  <a:cubicBezTo>
                    <a:pt x="168" y="0"/>
                    <a:pt x="104" y="14"/>
                    <a:pt x="42" y="43"/>
                  </a:cubicBezTo>
                  <a:cubicBezTo>
                    <a:pt x="7" y="64"/>
                    <a:pt x="1" y="112"/>
                    <a:pt x="30" y="141"/>
                  </a:cubicBezTo>
                  <a:cubicBezTo>
                    <a:pt x="195" y="279"/>
                    <a:pt x="377" y="347"/>
                    <a:pt x="391" y="589"/>
                  </a:cubicBezTo>
                  <a:cubicBezTo>
                    <a:pt x="404" y="821"/>
                    <a:pt x="275" y="1060"/>
                    <a:pt x="122" y="1224"/>
                  </a:cubicBezTo>
                  <a:cubicBezTo>
                    <a:pt x="12" y="1341"/>
                    <a:pt x="67" y="1511"/>
                    <a:pt x="211" y="1562"/>
                  </a:cubicBezTo>
                  <a:cubicBezTo>
                    <a:pt x="305" y="1596"/>
                    <a:pt x="393" y="1612"/>
                    <a:pt x="478" y="1612"/>
                  </a:cubicBezTo>
                  <a:cubicBezTo>
                    <a:pt x="630" y="1612"/>
                    <a:pt x="772" y="1561"/>
                    <a:pt x="924" y="1474"/>
                  </a:cubicBezTo>
                  <a:cubicBezTo>
                    <a:pt x="957" y="1454"/>
                    <a:pt x="957" y="1408"/>
                    <a:pt x="924" y="1388"/>
                  </a:cubicBezTo>
                  <a:cubicBezTo>
                    <a:pt x="816" y="1326"/>
                    <a:pt x="701" y="1277"/>
                    <a:pt x="582" y="1241"/>
                  </a:cubicBezTo>
                  <a:cubicBezTo>
                    <a:pt x="713" y="995"/>
                    <a:pt x="785" y="725"/>
                    <a:pt x="739" y="442"/>
                  </a:cubicBezTo>
                  <a:cubicBezTo>
                    <a:pt x="700" y="194"/>
                    <a:pt x="471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0" name="Google Shape;17580;p29"/>
            <p:cNvSpPr/>
            <p:nvPr/>
          </p:nvSpPr>
          <p:spPr>
            <a:xfrm>
              <a:off x="4353950" y="3364125"/>
              <a:ext cx="1473425" cy="615050"/>
            </a:xfrm>
            <a:custGeom>
              <a:avLst/>
              <a:gdLst/>
              <a:ahLst/>
              <a:cxnLst/>
              <a:rect l="l" t="t" r="r" b="b"/>
              <a:pathLst>
                <a:path w="58937" h="24602" extrusionOk="0">
                  <a:moveTo>
                    <a:pt x="32149" y="4779"/>
                  </a:moveTo>
                  <a:lnTo>
                    <a:pt x="32149" y="4779"/>
                  </a:lnTo>
                  <a:cubicBezTo>
                    <a:pt x="32126" y="4899"/>
                    <a:pt x="32101" y="5020"/>
                    <a:pt x="32078" y="5142"/>
                  </a:cubicBezTo>
                  <a:lnTo>
                    <a:pt x="32077" y="5140"/>
                  </a:lnTo>
                  <a:cubicBezTo>
                    <a:pt x="31922" y="5089"/>
                    <a:pt x="31765" y="5042"/>
                    <a:pt x="31607" y="5006"/>
                  </a:cubicBezTo>
                  <a:cubicBezTo>
                    <a:pt x="31788" y="4930"/>
                    <a:pt x="31968" y="4856"/>
                    <a:pt x="32149" y="4779"/>
                  </a:cubicBezTo>
                  <a:close/>
                  <a:moveTo>
                    <a:pt x="30292" y="5555"/>
                  </a:moveTo>
                  <a:cubicBezTo>
                    <a:pt x="30246" y="5783"/>
                    <a:pt x="30193" y="6011"/>
                    <a:pt x="30144" y="6239"/>
                  </a:cubicBezTo>
                  <a:cubicBezTo>
                    <a:pt x="29882" y="6133"/>
                    <a:pt x="29618" y="6036"/>
                    <a:pt x="29347" y="5952"/>
                  </a:cubicBezTo>
                  <a:cubicBezTo>
                    <a:pt x="29662" y="5819"/>
                    <a:pt x="29977" y="5685"/>
                    <a:pt x="30292" y="5555"/>
                  </a:cubicBezTo>
                  <a:close/>
                  <a:moveTo>
                    <a:pt x="31460" y="5068"/>
                  </a:moveTo>
                  <a:cubicBezTo>
                    <a:pt x="31438" y="5114"/>
                    <a:pt x="31458" y="5168"/>
                    <a:pt x="31502" y="5191"/>
                  </a:cubicBezTo>
                  <a:cubicBezTo>
                    <a:pt x="31671" y="5286"/>
                    <a:pt x="31844" y="5375"/>
                    <a:pt x="32014" y="5467"/>
                  </a:cubicBezTo>
                  <a:cubicBezTo>
                    <a:pt x="31917" y="5970"/>
                    <a:pt x="31821" y="6474"/>
                    <a:pt x="31717" y="6976"/>
                  </a:cubicBezTo>
                  <a:cubicBezTo>
                    <a:pt x="31281" y="6754"/>
                    <a:pt x="30843" y="6536"/>
                    <a:pt x="30393" y="6343"/>
                  </a:cubicBezTo>
                  <a:cubicBezTo>
                    <a:pt x="30431" y="6056"/>
                    <a:pt x="30462" y="5768"/>
                    <a:pt x="30477" y="5478"/>
                  </a:cubicBezTo>
                  <a:cubicBezTo>
                    <a:pt x="30805" y="5344"/>
                    <a:pt x="31132" y="5204"/>
                    <a:pt x="31460" y="5068"/>
                  </a:cubicBezTo>
                  <a:close/>
                  <a:moveTo>
                    <a:pt x="28377" y="6362"/>
                  </a:moveTo>
                  <a:lnTo>
                    <a:pt x="28377" y="6362"/>
                  </a:lnTo>
                  <a:cubicBezTo>
                    <a:pt x="28304" y="6644"/>
                    <a:pt x="28243" y="6930"/>
                    <a:pt x="28179" y="7214"/>
                  </a:cubicBezTo>
                  <a:cubicBezTo>
                    <a:pt x="27915" y="7076"/>
                    <a:pt x="27647" y="6945"/>
                    <a:pt x="27378" y="6818"/>
                  </a:cubicBezTo>
                  <a:cubicBezTo>
                    <a:pt x="27710" y="6664"/>
                    <a:pt x="28043" y="6510"/>
                    <a:pt x="28377" y="6362"/>
                  </a:cubicBezTo>
                  <a:close/>
                  <a:moveTo>
                    <a:pt x="32273" y="5606"/>
                  </a:moveTo>
                  <a:lnTo>
                    <a:pt x="32273" y="5606"/>
                  </a:lnTo>
                  <a:cubicBezTo>
                    <a:pt x="32757" y="5867"/>
                    <a:pt x="33243" y="6121"/>
                    <a:pt x="33730" y="6372"/>
                  </a:cubicBezTo>
                  <a:cubicBezTo>
                    <a:pt x="33628" y="6849"/>
                    <a:pt x="33507" y="7325"/>
                    <a:pt x="33391" y="7809"/>
                  </a:cubicBezTo>
                  <a:cubicBezTo>
                    <a:pt x="32943" y="7588"/>
                    <a:pt x="32492" y="7368"/>
                    <a:pt x="32045" y="7143"/>
                  </a:cubicBezTo>
                  <a:cubicBezTo>
                    <a:pt x="32144" y="6633"/>
                    <a:pt x="32226" y="6121"/>
                    <a:pt x="32275" y="5608"/>
                  </a:cubicBezTo>
                  <a:lnTo>
                    <a:pt x="32273" y="5606"/>
                  </a:lnTo>
                  <a:close/>
                  <a:moveTo>
                    <a:pt x="29147" y="6036"/>
                  </a:moveTo>
                  <a:cubicBezTo>
                    <a:pt x="29462" y="6195"/>
                    <a:pt x="29773" y="6354"/>
                    <a:pt x="30085" y="6515"/>
                  </a:cubicBezTo>
                  <a:cubicBezTo>
                    <a:pt x="29970" y="7032"/>
                    <a:pt x="29855" y="7547"/>
                    <a:pt x="29747" y="8065"/>
                  </a:cubicBezTo>
                  <a:cubicBezTo>
                    <a:pt x="29301" y="7819"/>
                    <a:pt x="28855" y="7573"/>
                    <a:pt x="28405" y="7335"/>
                  </a:cubicBezTo>
                  <a:cubicBezTo>
                    <a:pt x="28456" y="6987"/>
                    <a:pt x="28504" y="6638"/>
                    <a:pt x="28541" y="6290"/>
                  </a:cubicBezTo>
                  <a:cubicBezTo>
                    <a:pt x="28742" y="6203"/>
                    <a:pt x="28945" y="6121"/>
                    <a:pt x="29147" y="6036"/>
                  </a:cubicBezTo>
                  <a:close/>
                  <a:moveTo>
                    <a:pt x="34042" y="3918"/>
                  </a:moveTo>
                  <a:cubicBezTo>
                    <a:pt x="34237" y="4838"/>
                    <a:pt x="34539" y="5724"/>
                    <a:pt x="34872" y="6602"/>
                  </a:cubicBezTo>
                  <a:cubicBezTo>
                    <a:pt x="34746" y="6713"/>
                    <a:pt x="34837" y="6914"/>
                    <a:pt x="34983" y="6914"/>
                  </a:cubicBezTo>
                  <a:cubicBezTo>
                    <a:pt x="34986" y="6914"/>
                    <a:pt x="34989" y="6914"/>
                    <a:pt x="34992" y="6913"/>
                  </a:cubicBezTo>
                  <a:cubicBezTo>
                    <a:pt x="35006" y="6953"/>
                    <a:pt x="35019" y="6991"/>
                    <a:pt x="35034" y="7028"/>
                  </a:cubicBezTo>
                  <a:cubicBezTo>
                    <a:pt x="35028" y="7035"/>
                    <a:pt x="35021" y="7043"/>
                    <a:pt x="35019" y="7051"/>
                  </a:cubicBezTo>
                  <a:cubicBezTo>
                    <a:pt x="34911" y="7538"/>
                    <a:pt x="34841" y="8034"/>
                    <a:pt x="34767" y="8529"/>
                  </a:cubicBezTo>
                  <a:cubicBezTo>
                    <a:pt x="34416" y="8332"/>
                    <a:pt x="34060" y="8144"/>
                    <a:pt x="33699" y="7963"/>
                  </a:cubicBezTo>
                  <a:cubicBezTo>
                    <a:pt x="33717" y="7873"/>
                    <a:pt x="33730" y="7783"/>
                    <a:pt x="33748" y="7694"/>
                  </a:cubicBezTo>
                  <a:cubicBezTo>
                    <a:pt x="33825" y="7330"/>
                    <a:pt x="33934" y="6932"/>
                    <a:pt x="34025" y="6521"/>
                  </a:cubicBezTo>
                  <a:cubicBezTo>
                    <a:pt x="34207" y="6615"/>
                    <a:pt x="34390" y="6710"/>
                    <a:pt x="34573" y="6802"/>
                  </a:cubicBezTo>
                  <a:cubicBezTo>
                    <a:pt x="34582" y="6807"/>
                    <a:pt x="34592" y="6809"/>
                    <a:pt x="34601" y="6809"/>
                  </a:cubicBezTo>
                  <a:cubicBezTo>
                    <a:pt x="34649" y="6809"/>
                    <a:pt x="34688" y="6750"/>
                    <a:pt x="34645" y="6708"/>
                  </a:cubicBezTo>
                  <a:cubicBezTo>
                    <a:pt x="34467" y="6541"/>
                    <a:pt x="34278" y="6382"/>
                    <a:pt x="34084" y="6233"/>
                  </a:cubicBezTo>
                  <a:cubicBezTo>
                    <a:pt x="34214" y="5565"/>
                    <a:pt x="34270" y="4884"/>
                    <a:pt x="34032" y="4294"/>
                  </a:cubicBezTo>
                  <a:cubicBezTo>
                    <a:pt x="34023" y="4271"/>
                    <a:pt x="34000" y="4260"/>
                    <a:pt x="33979" y="4260"/>
                  </a:cubicBezTo>
                  <a:cubicBezTo>
                    <a:pt x="33955" y="4260"/>
                    <a:pt x="33933" y="4275"/>
                    <a:pt x="33935" y="4307"/>
                  </a:cubicBezTo>
                  <a:cubicBezTo>
                    <a:pt x="33965" y="4897"/>
                    <a:pt x="33902" y="5463"/>
                    <a:pt x="33799" y="6023"/>
                  </a:cubicBezTo>
                  <a:cubicBezTo>
                    <a:pt x="33336" y="5696"/>
                    <a:pt x="32834" y="5427"/>
                    <a:pt x="32305" y="5224"/>
                  </a:cubicBezTo>
                  <a:cubicBezTo>
                    <a:pt x="32314" y="5052"/>
                    <a:pt x="32323" y="4878"/>
                    <a:pt x="32321" y="4705"/>
                  </a:cubicBezTo>
                  <a:cubicBezTo>
                    <a:pt x="32900" y="4454"/>
                    <a:pt x="33474" y="4195"/>
                    <a:pt x="34040" y="3918"/>
                  </a:cubicBezTo>
                  <a:close/>
                  <a:moveTo>
                    <a:pt x="26822" y="7074"/>
                  </a:moveTo>
                  <a:cubicBezTo>
                    <a:pt x="26732" y="7573"/>
                    <a:pt x="26652" y="8072"/>
                    <a:pt x="26566" y="8572"/>
                  </a:cubicBezTo>
                  <a:cubicBezTo>
                    <a:pt x="26169" y="8426"/>
                    <a:pt x="25763" y="8314"/>
                    <a:pt x="25351" y="8268"/>
                  </a:cubicBezTo>
                  <a:cubicBezTo>
                    <a:pt x="25361" y="8113"/>
                    <a:pt x="25371" y="7958"/>
                    <a:pt x="25372" y="7804"/>
                  </a:cubicBezTo>
                  <a:cubicBezTo>
                    <a:pt x="25846" y="7563"/>
                    <a:pt x="26322" y="7319"/>
                    <a:pt x="26799" y="7084"/>
                  </a:cubicBezTo>
                  <a:cubicBezTo>
                    <a:pt x="26808" y="7081"/>
                    <a:pt x="26814" y="7078"/>
                    <a:pt x="26822" y="7074"/>
                  </a:cubicBezTo>
                  <a:close/>
                  <a:moveTo>
                    <a:pt x="30348" y="6649"/>
                  </a:moveTo>
                  <a:cubicBezTo>
                    <a:pt x="30782" y="6874"/>
                    <a:pt x="31210" y="7105"/>
                    <a:pt x="31639" y="7337"/>
                  </a:cubicBezTo>
                  <a:lnTo>
                    <a:pt x="31640" y="7337"/>
                  </a:lnTo>
                  <a:cubicBezTo>
                    <a:pt x="31563" y="7703"/>
                    <a:pt x="31489" y="8067"/>
                    <a:pt x="31407" y="8432"/>
                  </a:cubicBezTo>
                  <a:cubicBezTo>
                    <a:pt x="31378" y="8567"/>
                    <a:pt x="31342" y="8713"/>
                    <a:pt x="31306" y="8861"/>
                  </a:cubicBezTo>
                  <a:cubicBezTo>
                    <a:pt x="31089" y="8762"/>
                    <a:pt x="30874" y="8662"/>
                    <a:pt x="30661" y="8552"/>
                  </a:cubicBezTo>
                  <a:cubicBezTo>
                    <a:pt x="30462" y="8451"/>
                    <a:pt x="30266" y="8342"/>
                    <a:pt x="30067" y="8236"/>
                  </a:cubicBezTo>
                  <a:cubicBezTo>
                    <a:pt x="30165" y="7707"/>
                    <a:pt x="30267" y="7179"/>
                    <a:pt x="30348" y="6649"/>
                  </a:cubicBezTo>
                  <a:close/>
                  <a:moveTo>
                    <a:pt x="27227" y="6887"/>
                  </a:moveTo>
                  <a:cubicBezTo>
                    <a:pt x="27524" y="7071"/>
                    <a:pt x="27828" y="7251"/>
                    <a:pt x="28130" y="7430"/>
                  </a:cubicBezTo>
                  <a:cubicBezTo>
                    <a:pt x="28008" y="7981"/>
                    <a:pt x="27897" y="8534"/>
                    <a:pt x="27798" y="9089"/>
                  </a:cubicBezTo>
                  <a:cubicBezTo>
                    <a:pt x="27475" y="8943"/>
                    <a:pt x="27144" y="8793"/>
                    <a:pt x="26804" y="8659"/>
                  </a:cubicBezTo>
                  <a:cubicBezTo>
                    <a:pt x="26870" y="8108"/>
                    <a:pt x="26927" y="7555"/>
                    <a:pt x="26975" y="7002"/>
                  </a:cubicBezTo>
                  <a:cubicBezTo>
                    <a:pt x="27057" y="6961"/>
                    <a:pt x="27144" y="6927"/>
                    <a:pt x="27227" y="6887"/>
                  </a:cubicBezTo>
                  <a:close/>
                  <a:moveTo>
                    <a:pt x="23354" y="8818"/>
                  </a:moveTo>
                  <a:cubicBezTo>
                    <a:pt x="23325" y="8965"/>
                    <a:pt x="23299" y="9112"/>
                    <a:pt x="23269" y="9259"/>
                  </a:cubicBezTo>
                  <a:cubicBezTo>
                    <a:pt x="23087" y="9202"/>
                    <a:pt x="22902" y="9156"/>
                    <a:pt x="22715" y="9117"/>
                  </a:cubicBezTo>
                  <a:cubicBezTo>
                    <a:pt x="22929" y="9018"/>
                    <a:pt x="23143" y="8920"/>
                    <a:pt x="23354" y="8818"/>
                  </a:cubicBezTo>
                  <a:close/>
                  <a:moveTo>
                    <a:pt x="31975" y="7517"/>
                  </a:moveTo>
                  <a:cubicBezTo>
                    <a:pt x="32001" y="7530"/>
                    <a:pt x="32027" y="7543"/>
                    <a:pt x="32052" y="7558"/>
                  </a:cubicBezTo>
                  <a:cubicBezTo>
                    <a:pt x="32464" y="7785"/>
                    <a:pt x="32875" y="8013"/>
                    <a:pt x="33295" y="8216"/>
                  </a:cubicBezTo>
                  <a:cubicBezTo>
                    <a:pt x="33199" y="8629"/>
                    <a:pt x="33080" y="9097"/>
                    <a:pt x="32985" y="9582"/>
                  </a:cubicBezTo>
                  <a:cubicBezTo>
                    <a:pt x="32547" y="9402"/>
                    <a:pt x="32113" y="9222"/>
                    <a:pt x="31680" y="9031"/>
                  </a:cubicBezTo>
                  <a:cubicBezTo>
                    <a:pt x="31732" y="8751"/>
                    <a:pt x="31786" y="8470"/>
                    <a:pt x="31842" y="8191"/>
                  </a:cubicBezTo>
                  <a:cubicBezTo>
                    <a:pt x="31885" y="7967"/>
                    <a:pt x="31931" y="7742"/>
                    <a:pt x="31975" y="7517"/>
                  </a:cubicBezTo>
                  <a:close/>
                  <a:moveTo>
                    <a:pt x="28369" y="7576"/>
                  </a:moveTo>
                  <a:cubicBezTo>
                    <a:pt x="28807" y="7834"/>
                    <a:pt x="29248" y="8083"/>
                    <a:pt x="29693" y="8329"/>
                  </a:cubicBezTo>
                  <a:cubicBezTo>
                    <a:pt x="29596" y="8803"/>
                    <a:pt x="29506" y="9277"/>
                    <a:pt x="29439" y="9756"/>
                  </a:cubicBezTo>
                  <a:cubicBezTo>
                    <a:pt x="29435" y="9776"/>
                    <a:pt x="29435" y="9797"/>
                    <a:pt x="29432" y="9815"/>
                  </a:cubicBezTo>
                  <a:cubicBezTo>
                    <a:pt x="28991" y="9622"/>
                    <a:pt x="28550" y="9427"/>
                    <a:pt x="28110" y="9230"/>
                  </a:cubicBezTo>
                  <a:cubicBezTo>
                    <a:pt x="28197" y="8679"/>
                    <a:pt x="28287" y="8127"/>
                    <a:pt x="28369" y="7576"/>
                  </a:cubicBezTo>
                  <a:close/>
                  <a:moveTo>
                    <a:pt x="25169" y="7908"/>
                  </a:moveTo>
                  <a:cubicBezTo>
                    <a:pt x="25152" y="8021"/>
                    <a:pt x="25131" y="8134"/>
                    <a:pt x="25113" y="8249"/>
                  </a:cubicBezTo>
                  <a:cubicBezTo>
                    <a:pt x="25039" y="8245"/>
                    <a:pt x="24965" y="8241"/>
                    <a:pt x="24890" y="8241"/>
                  </a:cubicBezTo>
                  <a:cubicBezTo>
                    <a:pt x="24868" y="8241"/>
                    <a:pt x="24846" y="8241"/>
                    <a:pt x="24824" y="8242"/>
                  </a:cubicBezTo>
                  <a:cubicBezTo>
                    <a:pt x="24788" y="8244"/>
                    <a:pt x="24778" y="8298"/>
                    <a:pt x="24816" y="8306"/>
                  </a:cubicBezTo>
                  <a:cubicBezTo>
                    <a:pt x="24908" y="8329"/>
                    <a:pt x="25000" y="8355"/>
                    <a:pt x="25092" y="8382"/>
                  </a:cubicBezTo>
                  <a:cubicBezTo>
                    <a:pt x="25008" y="8890"/>
                    <a:pt x="24918" y="9399"/>
                    <a:pt x="24818" y="9904"/>
                  </a:cubicBezTo>
                  <a:cubicBezTo>
                    <a:pt x="24391" y="9689"/>
                    <a:pt x="23950" y="9500"/>
                    <a:pt x="23500" y="9340"/>
                  </a:cubicBezTo>
                  <a:cubicBezTo>
                    <a:pt x="23528" y="9131"/>
                    <a:pt x="23551" y="8923"/>
                    <a:pt x="23568" y="8715"/>
                  </a:cubicBezTo>
                  <a:cubicBezTo>
                    <a:pt x="24104" y="8451"/>
                    <a:pt x="24637" y="8180"/>
                    <a:pt x="25169" y="7908"/>
                  </a:cubicBezTo>
                  <a:close/>
                  <a:moveTo>
                    <a:pt x="35161" y="7350"/>
                  </a:moveTo>
                  <a:lnTo>
                    <a:pt x="35161" y="7350"/>
                  </a:lnTo>
                  <a:cubicBezTo>
                    <a:pt x="35484" y="8167"/>
                    <a:pt x="35817" y="8982"/>
                    <a:pt x="36102" y="9814"/>
                  </a:cubicBezTo>
                  <a:cubicBezTo>
                    <a:pt x="35692" y="9983"/>
                    <a:pt x="35282" y="10148"/>
                    <a:pt x="34872" y="10314"/>
                  </a:cubicBezTo>
                  <a:cubicBezTo>
                    <a:pt x="34965" y="9953"/>
                    <a:pt x="35001" y="9573"/>
                    <a:pt x="35054" y="9199"/>
                  </a:cubicBezTo>
                  <a:cubicBezTo>
                    <a:pt x="35070" y="9077"/>
                    <a:pt x="35085" y="8956"/>
                    <a:pt x="35100" y="8834"/>
                  </a:cubicBezTo>
                  <a:cubicBezTo>
                    <a:pt x="35102" y="8835"/>
                    <a:pt x="35105" y="8835"/>
                    <a:pt x="35107" y="8835"/>
                  </a:cubicBezTo>
                  <a:cubicBezTo>
                    <a:pt x="35159" y="8835"/>
                    <a:pt x="35189" y="8767"/>
                    <a:pt x="35138" y="8736"/>
                  </a:cubicBezTo>
                  <a:cubicBezTo>
                    <a:pt x="35129" y="8733"/>
                    <a:pt x="35121" y="8728"/>
                    <a:pt x="35113" y="8723"/>
                  </a:cubicBezTo>
                  <a:cubicBezTo>
                    <a:pt x="35164" y="8265"/>
                    <a:pt x="35190" y="7807"/>
                    <a:pt x="35161" y="7350"/>
                  </a:cubicBezTo>
                  <a:close/>
                  <a:moveTo>
                    <a:pt x="20766" y="9933"/>
                  </a:moveTo>
                  <a:lnTo>
                    <a:pt x="20766" y="9933"/>
                  </a:lnTo>
                  <a:cubicBezTo>
                    <a:pt x="20735" y="10058"/>
                    <a:pt x="20710" y="10188"/>
                    <a:pt x="20689" y="10317"/>
                  </a:cubicBezTo>
                  <a:cubicBezTo>
                    <a:pt x="20502" y="10286"/>
                    <a:pt x="20316" y="10262"/>
                    <a:pt x="20126" y="10250"/>
                  </a:cubicBezTo>
                  <a:cubicBezTo>
                    <a:pt x="20121" y="10250"/>
                    <a:pt x="20116" y="10253"/>
                    <a:pt x="20111" y="10255"/>
                  </a:cubicBezTo>
                  <a:cubicBezTo>
                    <a:pt x="20100" y="10227"/>
                    <a:pt x="20087" y="10199"/>
                    <a:pt x="20075" y="10173"/>
                  </a:cubicBezTo>
                  <a:cubicBezTo>
                    <a:pt x="20308" y="10098"/>
                    <a:pt x="20538" y="10015"/>
                    <a:pt x="20766" y="9933"/>
                  </a:cubicBezTo>
                  <a:close/>
                  <a:moveTo>
                    <a:pt x="30018" y="8510"/>
                  </a:moveTo>
                  <a:cubicBezTo>
                    <a:pt x="30188" y="8600"/>
                    <a:pt x="30354" y="8698"/>
                    <a:pt x="30523" y="8788"/>
                  </a:cubicBezTo>
                  <a:cubicBezTo>
                    <a:pt x="30756" y="8911"/>
                    <a:pt x="30996" y="9035"/>
                    <a:pt x="31235" y="9156"/>
                  </a:cubicBezTo>
                  <a:cubicBezTo>
                    <a:pt x="31135" y="9573"/>
                    <a:pt x="31033" y="10019"/>
                    <a:pt x="30966" y="10467"/>
                  </a:cubicBezTo>
                  <a:cubicBezTo>
                    <a:pt x="30577" y="10307"/>
                    <a:pt x="30188" y="10143"/>
                    <a:pt x="29803" y="9978"/>
                  </a:cubicBezTo>
                  <a:cubicBezTo>
                    <a:pt x="29849" y="9486"/>
                    <a:pt x="29929" y="8997"/>
                    <a:pt x="30018" y="8510"/>
                  </a:cubicBezTo>
                  <a:close/>
                  <a:moveTo>
                    <a:pt x="25338" y="8454"/>
                  </a:moveTo>
                  <a:cubicBezTo>
                    <a:pt x="25736" y="8582"/>
                    <a:pt x="26128" y="8729"/>
                    <a:pt x="26511" y="8898"/>
                  </a:cubicBezTo>
                  <a:cubicBezTo>
                    <a:pt x="26430" y="9371"/>
                    <a:pt x="26347" y="9840"/>
                    <a:pt x="26269" y="10312"/>
                  </a:cubicBezTo>
                  <a:cubicBezTo>
                    <a:pt x="26253" y="10412"/>
                    <a:pt x="26232" y="10517"/>
                    <a:pt x="26214" y="10618"/>
                  </a:cubicBezTo>
                  <a:cubicBezTo>
                    <a:pt x="26045" y="10536"/>
                    <a:pt x="25876" y="10450"/>
                    <a:pt x="25705" y="10360"/>
                  </a:cubicBezTo>
                  <a:cubicBezTo>
                    <a:pt x="25513" y="10260"/>
                    <a:pt x="25318" y="10158"/>
                    <a:pt x="25123" y="10057"/>
                  </a:cubicBezTo>
                  <a:cubicBezTo>
                    <a:pt x="25216" y="9527"/>
                    <a:pt x="25295" y="8990"/>
                    <a:pt x="25338" y="8454"/>
                  </a:cubicBezTo>
                  <a:close/>
                  <a:moveTo>
                    <a:pt x="22070" y="9410"/>
                  </a:moveTo>
                  <a:cubicBezTo>
                    <a:pt x="21996" y="9810"/>
                    <a:pt x="21949" y="10216"/>
                    <a:pt x="21906" y="10621"/>
                  </a:cubicBezTo>
                  <a:cubicBezTo>
                    <a:pt x="21617" y="10524"/>
                    <a:pt x="21322" y="10442"/>
                    <a:pt x="21023" y="10378"/>
                  </a:cubicBezTo>
                  <a:cubicBezTo>
                    <a:pt x="21043" y="10193"/>
                    <a:pt x="21063" y="10006"/>
                    <a:pt x="21078" y="9820"/>
                  </a:cubicBezTo>
                  <a:lnTo>
                    <a:pt x="21078" y="9819"/>
                  </a:lnTo>
                  <a:cubicBezTo>
                    <a:pt x="21412" y="9691"/>
                    <a:pt x="21742" y="9553"/>
                    <a:pt x="22070" y="9410"/>
                  </a:cubicBezTo>
                  <a:close/>
                  <a:moveTo>
                    <a:pt x="33623" y="8369"/>
                  </a:moveTo>
                  <a:cubicBezTo>
                    <a:pt x="33981" y="8529"/>
                    <a:pt x="34352" y="8659"/>
                    <a:pt x="34731" y="8756"/>
                  </a:cubicBezTo>
                  <a:cubicBezTo>
                    <a:pt x="34713" y="8869"/>
                    <a:pt x="34696" y="8982"/>
                    <a:pt x="34678" y="9094"/>
                  </a:cubicBezTo>
                  <a:cubicBezTo>
                    <a:pt x="34600" y="9558"/>
                    <a:pt x="34475" y="10017"/>
                    <a:pt x="34462" y="10481"/>
                  </a:cubicBezTo>
                  <a:cubicBezTo>
                    <a:pt x="34070" y="10640"/>
                    <a:pt x="33678" y="10800"/>
                    <a:pt x="33287" y="10959"/>
                  </a:cubicBezTo>
                  <a:cubicBezTo>
                    <a:pt x="33328" y="10636"/>
                    <a:pt x="33353" y="10309"/>
                    <a:pt x="33384" y="9989"/>
                  </a:cubicBezTo>
                  <a:cubicBezTo>
                    <a:pt x="33576" y="10037"/>
                    <a:pt x="33771" y="10073"/>
                    <a:pt x="33968" y="10101"/>
                  </a:cubicBezTo>
                  <a:cubicBezTo>
                    <a:pt x="33969" y="10101"/>
                    <a:pt x="33971" y="10101"/>
                    <a:pt x="33972" y="10101"/>
                  </a:cubicBezTo>
                  <a:cubicBezTo>
                    <a:pt x="34015" y="10101"/>
                    <a:pt x="34032" y="10030"/>
                    <a:pt x="33991" y="10012"/>
                  </a:cubicBezTo>
                  <a:cubicBezTo>
                    <a:pt x="33797" y="9925"/>
                    <a:pt x="33602" y="9845"/>
                    <a:pt x="33409" y="9761"/>
                  </a:cubicBezTo>
                  <a:cubicBezTo>
                    <a:pt x="33413" y="9714"/>
                    <a:pt x="33417" y="9663"/>
                    <a:pt x="33423" y="9615"/>
                  </a:cubicBezTo>
                  <a:cubicBezTo>
                    <a:pt x="33486" y="9199"/>
                    <a:pt x="33551" y="8784"/>
                    <a:pt x="33623" y="8369"/>
                  </a:cubicBezTo>
                  <a:close/>
                  <a:moveTo>
                    <a:pt x="22383" y="9271"/>
                  </a:moveTo>
                  <a:cubicBezTo>
                    <a:pt x="22662" y="9368"/>
                    <a:pt x="22936" y="9474"/>
                    <a:pt x="23205" y="9584"/>
                  </a:cubicBezTo>
                  <a:cubicBezTo>
                    <a:pt x="23113" y="10061"/>
                    <a:pt x="23021" y="10537"/>
                    <a:pt x="22928" y="11013"/>
                  </a:cubicBezTo>
                  <a:cubicBezTo>
                    <a:pt x="22685" y="10910"/>
                    <a:pt x="22439" y="10811"/>
                    <a:pt x="22190" y="10721"/>
                  </a:cubicBezTo>
                  <a:cubicBezTo>
                    <a:pt x="22239" y="10252"/>
                    <a:pt x="22282" y="9779"/>
                    <a:pt x="22305" y="9308"/>
                  </a:cubicBezTo>
                  <a:lnTo>
                    <a:pt x="22305" y="9307"/>
                  </a:lnTo>
                  <a:cubicBezTo>
                    <a:pt x="22331" y="9295"/>
                    <a:pt x="22357" y="9282"/>
                    <a:pt x="22383" y="9271"/>
                  </a:cubicBezTo>
                  <a:close/>
                  <a:moveTo>
                    <a:pt x="26760" y="9010"/>
                  </a:moveTo>
                  <a:cubicBezTo>
                    <a:pt x="27086" y="9158"/>
                    <a:pt x="27410" y="9312"/>
                    <a:pt x="27731" y="9469"/>
                  </a:cubicBezTo>
                  <a:cubicBezTo>
                    <a:pt x="27690" y="9705"/>
                    <a:pt x="27649" y="9940"/>
                    <a:pt x="27610" y="10176"/>
                  </a:cubicBezTo>
                  <a:cubicBezTo>
                    <a:pt x="27557" y="10491"/>
                    <a:pt x="27495" y="10824"/>
                    <a:pt x="27434" y="11164"/>
                  </a:cubicBezTo>
                  <a:cubicBezTo>
                    <a:pt x="27132" y="11041"/>
                    <a:pt x="26832" y="10910"/>
                    <a:pt x="26534" y="10768"/>
                  </a:cubicBezTo>
                  <a:cubicBezTo>
                    <a:pt x="26548" y="10644"/>
                    <a:pt x="26563" y="10517"/>
                    <a:pt x="26579" y="10398"/>
                  </a:cubicBezTo>
                  <a:cubicBezTo>
                    <a:pt x="26645" y="9937"/>
                    <a:pt x="26704" y="9474"/>
                    <a:pt x="26760" y="9010"/>
                  </a:cubicBezTo>
                  <a:close/>
                  <a:moveTo>
                    <a:pt x="20167" y="10380"/>
                  </a:moveTo>
                  <a:lnTo>
                    <a:pt x="20167" y="10380"/>
                  </a:lnTo>
                  <a:cubicBezTo>
                    <a:pt x="20333" y="10429"/>
                    <a:pt x="20495" y="10485"/>
                    <a:pt x="20659" y="10537"/>
                  </a:cubicBezTo>
                  <a:cubicBezTo>
                    <a:pt x="20625" y="10821"/>
                    <a:pt x="20615" y="11105"/>
                    <a:pt x="20633" y="11390"/>
                  </a:cubicBezTo>
                  <a:cubicBezTo>
                    <a:pt x="20469" y="11044"/>
                    <a:pt x="20311" y="10708"/>
                    <a:pt x="20167" y="10380"/>
                  </a:cubicBezTo>
                  <a:close/>
                  <a:moveTo>
                    <a:pt x="23448" y="9686"/>
                  </a:moveTo>
                  <a:cubicBezTo>
                    <a:pt x="23886" y="9874"/>
                    <a:pt x="24314" y="10079"/>
                    <a:pt x="24740" y="10294"/>
                  </a:cubicBezTo>
                  <a:lnTo>
                    <a:pt x="24740" y="10294"/>
                  </a:lnTo>
                  <a:cubicBezTo>
                    <a:pt x="24657" y="10707"/>
                    <a:pt x="24573" y="11120"/>
                    <a:pt x="24488" y="11533"/>
                  </a:cubicBezTo>
                  <a:cubicBezTo>
                    <a:pt x="24476" y="11585"/>
                    <a:pt x="24463" y="11641"/>
                    <a:pt x="24452" y="11695"/>
                  </a:cubicBezTo>
                  <a:cubicBezTo>
                    <a:pt x="24145" y="11556"/>
                    <a:pt x="23837" y="11418"/>
                    <a:pt x="23533" y="11280"/>
                  </a:cubicBezTo>
                  <a:cubicBezTo>
                    <a:pt x="23422" y="11228"/>
                    <a:pt x="23308" y="11177"/>
                    <a:pt x="23195" y="11128"/>
                  </a:cubicBezTo>
                  <a:cubicBezTo>
                    <a:pt x="23281" y="10650"/>
                    <a:pt x="23372" y="10168"/>
                    <a:pt x="23448" y="9686"/>
                  </a:cubicBezTo>
                  <a:close/>
                  <a:moveTo>
                    <a:pt x="31621" y="9341"/>
                  </a:moveTo>
                  <a:cubicBezTo>
                    <a:pt x="32045" y="9546"/>
                    <a:pt x="32483" y="9720"/>
                    <a:pt x="32933" y="9865"/>
                  </a:cubicBezTo>
                  <a:cubicBezTo>
                    <a:pt x="32856" y="10303"/>
                    <a:pt x="32802" y="10742"/>
                    <a:pt x="32807" y="11156"/>
                  </a:cubicBezTo>
                  <a:cubicBezTo>
                    <a:pt x="32319" y="11352"/>
                    <a:pt x="31832" y="11553"/>
                    <a:pt x="31343" y="11751"/>
                  </a:cubicBezTo>
                  <a:cubicBezTo>
                    <a:pt x="31388" y="11449"/>
                    <a:pt x="31396" y="11141"/>
                    <a:pt x="31417" y="10832"/>
                  </a:cubicBezTo>
                  <a:cubicBezTo>
                    <a:pt x="31506" y="10846"/>
                    <a:pt x="31593" y="10862"/>
                    <a:pt x="31683" y="10872"/>
                  </a:cubicBezTo>
                  <a:cubicBezTo>
                    <a:pt x="31685" y="10872"/>
                    <a:pt x="31687" y="10872"/>
                    <a:pt x="31689" y="10872"/>
                  </a:cubicBezTo>
                  <a:cubicBezTo>
                    <a:pt x="31750" y="10872"/>
                    <a:pt x="31750" y="10781"/>
                    <a:pt x="31698" y="10760"/>
                  </a:cubicBezTo>
                  <a:cubicBezTo>
                    <a:pt x="31607" y="10726"/>
                    <a:pt x="31520" y="10688"/>
                    <a:pt x="31432" y="10654"/>
                  </a:cubicBezTo>
                  <a:cubicBezTo>
                    <a:pt x="31435" y="10613"/>
                    <a:pt x="31438" y="10572"/>
                    <a:pt x="31442" y="10532"/>
                  </a:cubicBezTo>
                  <a:cubicBezTo>
                    <a:pt x="31486" y="10134"/>
                    <a:pt x="31548" y="9737"/>
                    <a:pt x="31621" y="9341"/>
                  </a:cubicBezTo>
                  <a:close/>
                  <a:moveTo>
                    <a:pt x="28049" y="9623"/>
                  </a:moveTo>
                  <a:cubicBezTo>
                    <a:pt x="28492" y="9838"/>
                    <a:pt x="28937" y="10048"/>
                    <a:pt x="29386" y="10235"/>
                  </a:cubicBezTo>
                  <a:cubicBezTo>
                    <a:pt x="29350" y="10599"/>
                    <a:pt x="29322" y="10967"/>
                    <a:pt x="29289" y="11331"/>
                  </a:cubicBezTo>
                  <a:cubicBezTo>
                    <a:pt x="29273" y="11485"/>
                    <a:pt x="29247" y="11640"/>
                    <a:pt x="29211" y="11790"/>
                  </a:cubicBezTo>
                  <a:cubicBezTo>
                    <a:pt x="28751" y="11651"/>
                    <a:pt x="28302" y="11500"/>
                    <a:pt x="27859" y="11331"/>
                  </a:cubicBezTo>
                  <a:cubicBezTo>
                    <a:pt x="27898" y="10852"/>
                    <a:pt x="27936" y="10378"/>
                    <a:pt x="28002" y="9925"/>
                  </a:cubicBezTo>
                  <a:cubicBezTo>
                    <a:pt x="28017" y="9825"/>
                    <a:pt x="28033" y="9724"/>
                    <a:pt x="28049" y="9623"/>
                  </a:cubicBezTo>
                  <a:close/>
                  <a:moveTo>
                    <a:pt x="21002" y="10649"/>
                  </a:moveTo>
                  <a:cubicBezTo>
                    <a:pt x="21294" y="10749"/>
                    <a:pt x="21583" y="10857"/>
                    <a:pt x="21870" y="10969"/>
                  </a:cubicBezTo>
                  <a:cubicBezTo>
                    <a:pt x="21857" y="11100"/>
                    <a:pt x="21844" y="11229"/>
                    <a:pt x="21829" y="11361"/>
                  </a:cubicBezTo>
                  <a:cubicBezTo>
                    <a:pt x="21799" y="11653"/>
                    <a:pt x="21757" y="11954"/>
                    <a:pt x="21714" y="12258"/>
                  </a:cubicBezTo>
                  <a:cubicBezTo>
                    <a:pt x="21443" y="12151"/>
                    <a:pt x="21171" y="12050"/>
                    <a:pt x="20897" y="11951"/>
                  </a:cubicBezTo>
                  <a:cubicBezTo>
                    <a:pt x="20891" y="11933"/>
                    <a:pt x="20882" y="11913"/>
                    <a:pt x="20874" y="11897"/>
                  </a:cubicBezTo>
                  <a:lnTo>
                    <a:pt x="20874" y="11895"/>
                  </a:lnTo>
                  <a:cubicBezTo>
                    <a:pt x="20956" y="11561"/>
                    <a:pt x="20969" y="11229"/>
                    <a:pt x="20984" y="10882"/>
                  </a:cubicBezTo>
                  <a:cubicBezTo>
                    <a:pt x="20987" y="10805"/>
                    <a:pt x="20996" y="10726"/>
                    <a:pt x="21002" y="10649"/>
                  </a:cubicBezTo>
                  <a:close/>
                  <a:moveTo>
                    <a:pt x="25051" y="10450"/>
                  </a:moveTo>
                  <a:cubicBezTo>
                    <a:pt x="25369" y="10614"/>
                    <a:pt x="25685" y="10782"/>
                    <a:pt x="26007" y="10952"/>
                  </a:cubicBezTo>
                  <a:cubicBezTo>
                    <a:pt x="26048" y="10975"/>
                    <a:pt x="26092" y="10996"/>
                    <a:pt x="26135" y="11019"/>
                  </a:cubicBezTo>
                  <a:cubicBezTo>
                    <a:pt x="26045" y="11459"/>
                    <a:pt x="25945" y="11909"/>
                    <a:pt x="25861" y="12360"/>
                  </a:cubicBezTo>
                  <a:cubicBezTo>
                    <a:pt x="25503" y="12184"/>
                    <a:pt x="25144" y="12014"/>
                    <a:pt x="24783" y="11848"/>
                  </a:cubicBezTo>
                  <a:cubicBezTo>
                    <a:pt x="24839" y="11549"/>
                    <a:pt x="24896" y="11249"/>
                    <a:pt x="24955" y="10952"/>
                  </a:cubicBezTo>
                  <a:cubicBezTo>
                    <a:pt x="24988" y="10786"/>
                    <a:pt x="25019" y="10618"/>
                    <a:pt x="25051" y="10450"/>
                  </a:cubicBezTo>
                  <a:close/>
                  <a:moveTo>
                    <a:pt x="29767" y="10386"/>
                  </a:moveTo>
                  <a:lnTo>
                    <a:pt x="29767" y="10386"/>
                  </a:lnTo>
                  <a:cubicBezTo>
                    <a:pt x="30146" y="10532"/>
                    <a:pt x="30535" y="10650"/>
                    <a:pt x="30930" y="10742"/>
                  </a:cubicBezTo>
                  <a:cubicBezTo>
                    <a:pt x="30886" y="11151"/>
                    <a:pt x="30876" y="11551"/>
                    <a:pt x="30941" y="11915"/>
                  </a:cubicBezTo>
                  <a:cubicBezTo>
                    <a:pt x="30475" y="12104"/>
                    <a:pt x="30010" y="12297"/>
                    <a:pt x="29542" y="12484"/>
                  </a:cubicBezTo>
                  <a:cubicBezTo>
                    <a:pt x="29583" y="12379"/>
                    <a:pt x="29616" y="12271"/>
                    <a:pt x="29641" y="12161"/>
                  </a:cubicBezTo>
                  <a:cubicBezTo>
                    <a:pt x="29770" y="12161"/>
                    <a:pt x="29900" y="12155"/>
                    <a:pt x="30029" y="12140"/>
                  </a:cubicBezTo>
                  <a:cubicBezTo>
                    <a:pt x="30088" y="12133"/>
                    <a:pt x="30110" y="12050"/>
                    <a:pt x="30044" y="12032"/>
                  </a:cubicBezTo>
                  <a:cubicBezTo>
                    <a:pt x="29923" y="11999"/>
                    <a:pt x="29805" y="11966"/>
                    <a:pt x="29685" y="11932"/>
                  </a:cubicBezTo>
                  <a:cubicBezTo>
                    <a:pt x="29770" y="11395"/>
                    <a:pt x="29752" y="10796"/>
                    <a:pt x="29767" y="10386"/>
                  </a:cubicBezTo>
                  <a:close/>
                  <a:moveTo>
                    <a:pt x="22154" y="11078"/>
                  </a:moveTo>
                  <a:cubicBezTo>
                    <a:pt x="22390" y="11174"/>
                    <a:pt x="22623" y="11274"/>
                    <a:pt x="22857" y="11375"/>
                  </a:cubicBezTo>
                  <a:cubicBezTo>
                    <a:pt x="22828" y="11523"/>
                    <a:pt x="22802" y="11671"/>
                    <a:pt x="22770" y="11818"/>
                  </a:cubicBezTo>
                  <a:cubicBezTo>
                    <a:pt x="22718" y="12064"/>
                    <a:pt x="22659" y="12333"/>
                    <a:pt x="22601" y="12611"/>
                  </a:cubicBezTo>
                  <a:cubicBezTo>
                    <a:pt x="22408" y="12532"/>
                    <a:pt x="22214" y="12455"/>
                    <a:pt x="22021" y="12378"/>
                  </a:cubicBezTo>
                  <a:cubicBezTo>
                    <a:pt x="22029" y="12284"/>
                    <a:pt x="22037" y="12189"/>
                    <a:pt x="22045" y="12096"/>
                  </a:cubicBezTo>
                  <a:cubicBezTo>
                    <a:pt x="22080" y="11759"/>
                    <a:pt x="22118" y="11418"/>
                    <a:pt x="22154" y="11078"/>
                  </a:cubicBezTo>
                  <a:close/>
                  <a:moveTo>
                    <a:pt x="26484" y="11203"/>
                  </a:moveTo>
                  <a:cubicBezTo>
                    <a:pt x="26767" y="11349"/>
                    <a:pt x="27059" y="11492"/>
                    <a:pt x="27352" y="11621"/>
                  </a:cubicBezTo>
                  <a:cubicBezTo>
                    <a:pt x="27273" y="12107"/>
                    <a:pt x="27209" y="12601"/>
                    <a:pt x="27200" y="13078"/>
                  </a:cubicBezTo>
                  <a:cubicBezTo>
                    <a:pt x="26914" y="12909"/>
                    <a:pt x="26622" y="12747"/>
                    <a:pt x="26325" y="12591"/>
                  </a:cubicBezTo>
                  <a:cubicBezTo>
                    <a:pt x="26392" y="12128"/>
                    <a:pt x="26437" y="11659"/>
                    <a:pt x="26484" y="11203"/>
                  </a:cubicBezTo>
                  <a:close/>
                  <a:moveTo>
                    <a:pt x="23130" y="11494"/>
                  </a:moveTo>
                  <a:cubicBezTo>
                    <a:pt x="23405" y="11618"/>
                    <a:pt x="23679" y="11745"/>
                    <a:pt x="23953" y="11879"/>
                  </a:cubicBezTo>
                  <a:cubicBezTo>
                    <a:pt x="24093" y="11948"/>
                    <a:pt x="24230" y="12017"/>
                    <a:pt x="24370" y="12086"/>
                  </a:cubicBezTo>
                  <a:cubicBezTo>
                    <a:pt x="24291" y="12455"/>
                    <a:pt x="24211" y="12840"/>
                    <a:pt x="24158" y="13229"/>
                  </a:cubicBezTo>
                  <a:cubicBezTo>
                    <a:pt x="23796" y="13088"/>
                    <a:pt x="23432" y="12949"/>
                    <a:pt x="23076" y="12804"/>
                  </a:cubicBezTo>
                  <a:lnTo>
                    <a:pt x="22925" y="12742"/>
                  </a:lnTo>
                  <a:cubicBezTo>
                    <a:pt x="22985" y="12345"/>
                    <a:pt x="23053" y="11948"/>
                    <a:pt x="23120" y="11553"/>
                  </a:cubicBezTo>
                  <a:cubicBezTo>
                    <a:pt x="23123" y="11533"/>
                    <a:pt x="23126" y="11513"/>
                    <a:pt x="23130" y="11494"/>
                  </a:cubicBezTo>
                  <a:close/>
                  <a:moveTo>
                    <a:pt x="27818" y="11810"/>
                  </a:moveTo>
                  <a:cubicBezTo>
                    <a:pt x="28248" y="11971"/>
                    <a:pt x="28687" y="12087"/>
                    <a:pt x="29137" y="12138"/>
                  </a:cubicBezTo>
                  <a:cubicBezTo>
                    <a:pt x="29096" y="12320"/>
                    <a:pt x="29060" y="12504"/>
                    <a:pt x="29050" y="12684"/>
                  </a:cubicBezTo>
                  <a:lnTo>
                    <a:pt x="27642" y="13247"/>
                  </a:lnTo>
                  <a:cubicBezTo>
                    <a:pt x="27728" y="12781"/>
                    <a:pt x="27775" y="12296"/>
                    <a:pt x="27816" y="11810"/>
                  </a:cubicBezTo>
                  <a:close/>
                  <a:moveTo>
                    <a:pt x="21078" y="12347"/>
                  </a:moveTo>
                  <a:cubicBezTo>
                    <a:pt x="21274" y="12433"/>
                    <a:pt x="21471" y="12519"/>
                    <a:pt x="21668" y="12604"/>
                  </a:cubicBezTo>
                  <a:cubicBezTo>
                    <a:pt x="21627" y="12908"/>
                    <a:pt x="21588" y="13214"/>
                    <a:pt x="21561" y="13518"/>
                  </a:cubicBezTo>
                  <a:cubicBezTo>
                    <a:pt x="21420" y="13124"/>
                    <a:pt x="21253" y="12732"/>
                    <a:pt x="21078" y="12347"/>
                  </a:cubicBezTo>
                  <a:close/>
                  <a:moveTo>
                    <a:pt x="26265" y="12963"/>
                  </a:moveTo>
                  <a:cubicBezTo>
                    <a:pt x="26570" y="13078"/>
                    <a:pt x="26881" y="13172"/>
                    <a:pt x="27200" y="13239"/>
                  </a:cubicBezTo>
                  <a:cubicBezTo>
                    <a:pt x="27200" y="13301"/>
                    <a:pt x="27198" y="13362"/>
                    <a:pt x="27200" y="13424"/>
                  </a:cubicBezTo>
                  <a:lnTo>
                    <a:pt x="26046" y="13887"/>
                  </a:lnTo>
                  <a:cubicBezTo>
                    <a:pt x="26138" y="13583"/>
                    <a:pt x="26212" y="13275"/>
                    <a:pt x="26265" y="12963"/>
                  </a:cubicBezTo>
                  <a:close/>
                  <a:moveTo>
                    <a:pt x="21991" y="12740"/>
                  </a:moveTo>
                  <a:cubicBezTo>
                    <a:pt x="22172" y="12817"/>
                    <a:pt x="22352" y="12893"/>
                    <a:pt x="22533" y="12968"/>
                  </a:cubicBezTo>
                  <a:cubicBezTo>
                    <a:pt x="22470" y="13283"/>
                    <a:pt x="22424" y="13601"/>
                    <a:pt x="22395" y="13920"/>
                  </a:cubicBezTo>
                  <a:cubicBezTo>
                    <a:pt x="22224" y="13864"/>
                    <a:pt x="22052" y="13815"/>
                    <a:pt x="21878" y="13769"/>
                  </a:cubicBezTo>
                  <a:cubicBezTo>
                    <a:pt x="21932" y="13429"/>
                    <a:pt x="21963" y="13083"/>
                    <a:pt x="21991" y="12740"/>
                  </a:cubicBezTo>
                  <a:close/>
                  <a:moveTo>
                    <a:pt x="24709" y="12258"/>
                  </a:moveTo>
                  <a:cubicBezTo>
                    <a:pt x="25065" y="12438"/>
                    <a:pt x="25426" y="12614"/>
                    <a:pt x="25792" y="12773"/>
                  </a:cubicBezTo>
                  <a:cubicBezTo>
                    <a:pt x="25731" y="13165"/>
                    <a:pt x="25689" y="13556"/>
                    <a:pt x="25692" y="13934"/>
                  </a:cubicBezTo>
                  <a:cubicBezTo>
                    <a:pt x="25321" y="13731"/>
                    <a:pt x="24939" y="13549"/>
                    <a:pt x="24547" y="13390"/>
                  </a:cubicBezTo>
                  <a:cubicBezTo>
                    <a:pt x="24552" y="13350"/>
                    <a:pt x="24554" y="13311"/>
                    <a:pt x="24558" y="13272"/>
                  </a:cubicBezTo>
                  <a:cubicBezTo>
                    <a:pt x="24598" y="12932"/>
                    <a:pt x="24650" y="12596"/>
                    <a:pt x="24709" y="12258"/>
                  </a:cubicBezTo>
                  <a:close/>
                  <a:moveTo>
                    <a:pt x="22874" y="13114"/>
                  </a:moveTo>
                  <a:cubicBezTo>
                    <a:pt x="23284" y="13290"/>
                    <a:pt x="23697" y="13475"/>
                    <a:pt x="24116" y="13649"/>
                  </a:cubicBezTo>
                  <a:cubicBezTo>
                    <a:pt x="24091" y="13926"/>
                    <a:pt x="24094" y="14205"/>
                    <a:pt x="24124" y="14481"/>
                  </a:cubicBezTo>
                  <a:cubicBezTo>
                    <a:pt x="23886" y="14404"/>
                    <a:pt x="23640" y="14338"/>
                    <a:pt x="23405" y="14259"/>
                  </a:cubicBezTo>
                  <a:lnTo>
                    <a:pt x="23405" y="14258"/>
                  </a:lnTo>
                  <a:cubicBezTo>
                    <a:pt x="23194" y="14185"/>
                    <a:pt x="22984" y="14115"/>
                    <a:pt x="22774" y="14043"/>
                  </a:cubicBezTo>
                  <a:cubicBezTo>
                    <a:pt x="22777" y="14002"/>
                    <a:pt x="22779" y="13964"/>
                    <a:pt x="22782" y="13923"/>
                  </a:cubicBezTo>
                  <a:cubicBezTo>
                    <a:pt x="22805" y="13652"/>
                    <a:pt x="22838" y="13383"/>
                    <a:pt x="22874" y="13114"/>
                  </a:cubicBezTo>
                  <a:close/>
                  <a:moveTo>
                    <a:pt x="24508" y="13810"/>
                  </a:moveTo>
                  <a:cubicBezTo>
                    <a:pt x="24813" y="13931"/>
                    <a:pt x="25118" y="14039"/>
                    <a:pt x="25431" y="14133"/>
                  </a:cubicBezTo>
                  <a:lnTo>
                    <a:pt x="24424" y="14535"/>
                  </a:lnTo>
                  <a:cubicBezTo>
                    <a:pt x="24465" y="14295"/>
                    <a:pt x="24488" y="14054"/>
                    <a:pt x="24508" y="13810"/>
                  </a:cubicBezTo>
                  <a:close/>
                  <a:moveTo>
                    <a:pt x="22747" y="14409"/>
                  </a:moveTo>
                  <a:cubicBezTo>
                    <a:pt x="22852" y="14450"/>
                    <a:pt x="22954" y="14494"/>
                    <a:pt x="23061" y="14533"/>
                  </a:cubicBezTo>
                  <a:cubicBezTo>
                    <a:pt x="23288" y="14622"/>
                    <a:pt x="23524" y="14718"/>
                    <a:pt x="23766" y="14798"/>
                  </a:cubicBezTo>
                  <a:lnTo>
                    <a:pt x="23766" y="14798"/>
                  </a:lnTo>
                  <a:lnTo>
                    <a:pt x="22620" y="15257"/>
                  </a:lnTo>
                  <a:cubicBezTo>
                    <a:pt x="22702" y="14976"/>
                    <a:pt x="22728" y="14694"/>
                    <a:pt x="22747" y="14409"/>
                  </a:cubicBezTo>
                  <a:close/>
                  <a:moveTo>
                    <a:pt x="21827" y="14018"/>
                  </a:moveTo>
                  <a:cubicBezTo>
                    <a:pt x="22011" y="14100"/>
                    <a:pt x="22195" y="14184"/>
                    <a:pt x="22380" y="14261"/>
                  </a:cubicBezTo>
                  <a:cubicBezTo>
                    <a:pt x="22370" y="14629"/>
                    <a:pt x="22400" y="14985"/>
                    <a:pt x="22501" y="15304"/>
                  </a:cubicBezTo>
                  <a:lnTo>
                    <a:pt x="22501" y="15304"/>
                  </a:lnTo>
                  <a:cubicBezTo>
                    <a:pt x="22326" y="15375"/>
                    <a:pt x="22149" y="15445"/>
                    <a:pt x="21973" y="15516"/>
                  </a:cubicBezTo>
                  <a:cubicBezTo>
                    <a:pt x="21968" y="15091"/>
                    <a:pt x="21896" y="14661"/>
                    <a:pt x="21785" y="14231"/>
                  </a:cubicBezTo>
                  <a:cubicBezTo>
                    <a:pt x="21803" y="14162"/>
                    <a:pt x="21812" y="14089"/>
                    <a:pt x="21827" y="14018"/>
                  </a:cubicBezTo>
                  <a:close/>
                  <a:moveTo>
                    <a:pt x="58318" y="1019"/>
                  </a:moveTo>
                  <a:lnTo>
                    <a:pt x="58318" y="1019"/>
                  </a:lnTo>
                  <a:cubicBezTo>
                    <a:pt x="58317" y="4833"/>
                    <a:pt x="58313" y="8649"/>
                    <a:pt x="58312" y="12465"/>
                  </a:cubicBezTo>
                  <a:lnTo>
                    <a:pt x="58312" y="18559"/>
                  </a:lnTo>
                  <a:cubicBezTo>
                    <a:pt x="58312" y="19576"/>
                    <a:pt x="58312" y="20591"/>
                    <a:pt x="58315" y="21607"/>
                  </a:cubicBezTo>
                  <a:cubicBezTo>
                    <a:pt x="58315" y="21679"/>
                    <a:pt x="58313" y="21751"/>
                    <a:pt x="58312" y="21823"/>
                  </a:cubicBezTo>
                  <a:cubicBezTo>
                    <a:pt x="58144" y="21790"/>
                    <a:pt x="57966" y="21776"/>
                    <a:pt x="57785" y="21776"/>
                  </a:cubicBezTo>
                  <a:cubicBezTo>
                    <a:pt x="57329" y="21776"/>
                    <a:pt x="56853" y="21863"/>
                    <a:pt x="56460" y="21938"/>
                  </a:cubicBezTo>
                  <a:cubicBezTo>
                    <a:pt x="56378" y="21954"/>
                    <a:pt x="56330" y="22038"/>
                    <a:pt x="56325" y="22115"/>
                  </a:cubicBezTo>
                  <a:cubicBezTo>
                    <a:pt x="56289" y="22796"/>
                    <a:pt x="56417" y="23469"/>
                    <a:pt x="56447" y="24148"/>
                  </a:cubicBezTo>
                  <a:cubicBezTo>
                    <a:pt x="51802" y="23993"/>
                    <a:pt x="47154" y="23954"/>
                    <a:pt x="42505" y="23954"/>
                  </a:cubicBezTo>
                  <a:cubicBezTo>
                    <a:pt x="38256" y="23954"/>
                    <a:pt x="34006" y="23986"/>
                    <a:pt x="29757" y="23990"/>
                  </a:cubicBezTo>
                  <a:cubicBezTo>
                    <a:pt x="24951" y="23995"/>
                    <a:pt x="20144" y="23997"/>
                    <a:pt x="15339" y="23998"/>
                  </a:cubicBezTo>
                  <a:lnTo>
                    <a:pt x="8138" y="23998"/>
                  </a:lnTo>
                  <a:cubicBezTo>
                    <a:pt x="6691" y="23998"/>
                    <a:pt x="5231" y="23958"/>
                    <a:pt x="3774" y="23958"/>
                  </a:cubicBezTo>
                  <a:cubicBezTo>
                    <a:pt x="2866" y="23958"/>
                    <a:pt x="1960" y="23974"/>
                    <a:pt x="1058" y="24025"/>
                  </a:cubicBezTo>
                  <a:cubicBezTo>
                    <a:pt x="2895" y="23186"/>
                    <a:pt x="4942" y="22812"/>
                    <a:pt x="6829" y="22109"/>
                  </a:cubicBezTo>
                  <a:cubicBezTo>
                    <a:pt x="9376" y="21157"/>
                    <a:pt x="11901" y="20143"/>
                    <a:pt x="14421" y="19117"/>
                  </a:cubicBezTo>
                  <a:cubicBezTo>
                    <a:pt x="17864" y="17712"/>
                    <a:pt x="21312" y="16323"/>
                    <a:pt x="24767" y="14948"/>
                  </a:cubicBezTo>
                  <a:cubicBezTo>
                    <a:pt x="24787" y="14947"/>
                    <a:pt x="24805" y="14947"/>
                    <a:pt x="24824" y="14943"/>
                  </a:cubicBezTo>
                  <a:cubicBezTo>
                    <a:pt x="24850" y="14940"/>
                    <a:pt x="24872" y="14925"/>
                    <a:pt x="24883" y="14901"/>
                  </a:cubicBezTo>
                  <a:cubicBezTo>
                    <a:pt x="25672" y="14586"/>
                    <a:pt x="26460" y="14269"/>
                    <a:pt x="27249" y="13953"/>
                  </a:cubicBezTo>
                  <a:cubicBezTo>
                    <a:pt x="27249" y="13954"/>
                    <a:pt x="27249" y="13956"/>
                    <a:pt x="27249" y="13956"/>
                  </a:cubicBezTo>
                  <a:cubicBezTo>
                    <a:pt x="27259" y="14015"/>
                    <a:pt x="27306" y="14041"/>
                    <a:pt x="27355" y="14041"/>
                  </a:cubicBezTo>
                  <a:cubicBezTo>
                    <a:pt x="27407" y="14041"/>
                    <a:pt x="27463" y="14010"/>
                    <a:pt x="27478" y="13956"/>
                  </a:cubicBezTo>
                  <a:cubicBezTo>
                    <a:pt x="27488" y="13921"/>
                    <a:pt x="27496" y="13885"/>
                    <a:pt x="27506" y="13849"/>
                  </a:cubicBezTo>
                  <a:cubicBezTo>
                    <a:pt x="28320" y="13523"/>
                    <a:pt x="29134" y="13198"/>
                    <a:pt x="29946" y="12871"/>
                  </a:cubicBezTo>
                  <a:cubicBezTo>
                    <a:pt x="30917" y="12483"/>
                    <a:pt x="31885" y="12091"/>
                    <a:pt x="32852" y="11694"/>
                  </a:cubicBezTo>
                  <a:cubicBezTo>
                    <a:pt x="32861" y="11749"/>
                    <a:pt x="32864" y="11807"/>
                    <a:pt x="32877" y="11858"/>
                  </a:cubicBezTo>
                  <a:cubicBezTo>
                    <a:pt x="32890" y="11913"/>
                    <a:pt x="32931" y="11937"/>
                    <a:pt x="32974" y="11937"/>
                  </a:cubicBezTo>
                  <a:cubicBezTo>
                    <a:pt x="33021" y="11937"/>
                    <a:pt x="33071" y="11908"/>
                    <a:pt x="33089" y="11858"/>
                  </a:cubicBezTo>
                  <a:cubicBezTo>
                    <a:pt x="33125" y="11761"/>
                    <a:pt x="33154" y="11662"/>
                    <a:pt x="33179" y="11561"/>
                  </a:cubicBezTo>
                  <a:cubicBezTo>
                    <a:pt x="37127" y="9952"/>
                    <a:pt x="41063" y="8311"/>
                    <a:pt x="44987" y="6641"/>
                  </a:cubicBezTo>
                  <a:cubicBezTo>
                    <a:pt x="47551" y="5555"/>
                    <a:pt x="50090" y="4379"/>
                    <a:pt x="52688" y="3373"/>
                  </a:cubicBezTo>
                  <a:cubicBezTo>
                    <a:pt x="54572" y="2645"/>
                    <a:pt x="56584" y="2074"/>
                    <a:pt x="58318" y="1019"/>
                  </a:cubicBezTo>
                  <a:close/>
                  <a:moveTo>
                    <a:pt x="58305" y="22214"/>
                  </a:moveTo>
                  <a:cubicBezTo>
                    <a:pt x="58297" y="22583"/>
                    <a:pt x="58289" y="22955"/>
                    <a:pt x="58320" y="23319"/>
                  </a:cubicBezTo>
                  <a:lnTo>
                    <a:pt x="58320" y="24021"/>
                  </a:lnTo>
                  <a:cubicBezTo>
                    <a:pt x="58318" y="24094"/>
                    <a:pt x="58346" y="24164"/>
                    <a:pt x="58399" y="24213"/>
                  </a:cubicBezTo>
                  <a:cubicBezTo>
                    <a:pt x="57807" y="24190"/>
                    <a:pt x="57216" y="24174"/>
                    <a:pt x="56625" y="24154"/>
                  </a:cubicBezTo>
                  <a:lnTo>
                    <a:pt x="56625" y="24153"/>
                  </a:lnTo>
                  <a:cubicBezTo>
                    <a:pt x="56832" y="23567"/>
                    <a:pt x="56650" y="22909"/>
                    <a:pt x="56680" y="22291"/>
                  </a:cubicBezTo>
                  <a:cubicBezTo>
                    <a:pt x="57016" y="22274"/>
                    <a:pt x="57351" y="22256"/>
                    <a:pt x="57687" y="22250"/>
                  </a:cubicBezTo>
                  <a:cubicBezTo>
                    <a:pt x="57908" y="22245"/>
                    <a:pt x="58108" y="22245"/>
                    <a:pt x="58305" y="22214"/>
                  </a:cubicBezTo>
                  <a:close/>
                  <a:moveTo>
                    <a:pt x="58605" y="1"/>
                  </a:moveTo>
                  <a:cubicBezTo>
                    <a:pt x="58463" y="1"/>
                    <a:pt x="58322" y="93"/>
                    <a:pt x="58322" y="275"/>
                  </a:cubicBezTo>
                  <a:lnTo>
                    <a:pt x="58322" y="550"/>
                  </a:lnTo>
                  <a:cubicBezTo>
                    <a:pt x="58289" y="534"/>
                    <a:pt x="58254" y="526"/>
                    <a:pt x="58218" y="526"/>
                  </a:cubicBezTo>
                  <a:cubicBezTo>
                    <a:pt x="58175" y="526"/>
                    <a:pt x="58132" y="538"/>
                    <a:pt x="58095" y="563"/>
                  </a:cubicBezTo>
                  <a:cubicBezTo>
                    <a:pt x="56315" y="1649"/>
                    <a:pt x="54239" y="2232"/>
                    <a:pt x="52303" y="2981"/>
                  </a:cubicBezTo>
                  <a:cubicBezTo>
                    <a:pt x="49867" y="3925"/>
                    <a:pt x="47485" y="5035"/>
                    <a:pt x="45079" y="6057"/>
                  </a:cubicBezTo>
                  <a:cubicBezTo>
                    <a:pt x="42250" y="7256"/>
                    <a:pt x="39416" y="8444"/>
                    <a:pt x="36576" y="9619"/>
                  </a:cubicBezTo>
                  <a:cubicBezTo>
                    <a:pt x="36251" y="8661"/>
                    <a:pt x="35864" y="7724"/>
                    <a:pt x="35500" y="6781"/>
                  </a:cubicBezTo>
                  <a:cubicBezTo>
                    <a:pt x="37013" y="6333"/>
                    <a:pt x="38438" y="5422"/>
                    <a:pt x="39883" y="4825"/>
                  </a:cubicBezTo>
                  <a:cubicBezTo>
                    <a:pt x="40685" y="4495"/>
                    <a:pt x="41499" y="4197"/>
                    <a:pt x="42301" y="3869"/>
                  </a:cubicBezTo>
                  <a:cubicBezTo>
                    <a:pt x="42736" y="3692"/>
                    <a:pt x="43212" y="3531"/>
                    <a:pt x="43622" y="3283"/>
                  </a:cubicBezTo>
                  <a:lnTo>
                    <a:pt x="43622" y="3283"/>
                  </a:lnTo>
                  <a:cubicBezTo>
                    <a:pt x="43404" y="3723"/>
                    <a:pt x="43253" y="4192"/>
                    <a:pt x="43174" y="4674"/>
                  </a:cubicBezTo>
                  <a:cubicBezTo>
                    <a:pt x="43169" y="4710"/>
                    <a:pt x="43199" y="4740"/>
                    <a:pt x="43229" y="4740"/>
                  </a:cubicBezTo>
                  <a:cubicBezTo>
                    <a:pt x="43243" y="4740"/>
                    <a:pt x="43258" y="4732"/>
                    <a:pt x="43268" y="4714"/>
                  </a:cubicBezTo>
                  <a:cubicBezTo>
                    <a:pt x="43620" y="4013"/>
                    <a:pt x="43988" y="3288"/>
                    <a:pt x="44434" y="2640"/>
                  </a:cubicBezTo>
                  <a:cubicBezTo>
                    <a:pt x="44522" y="2511"/>
                    <a:pt x="44399" y="2374"/>
                    <a:pt x="44271" y="2358"/>
                  </a:cubicBezTo>
                  <a:cubicBezTo>
                    <a:pt x="44089" y="2336"/>
                    <a:pt x="43906" y="2327"/>
                    <a:pt x="43724" y="2327"/>
                  </a:cubicBezTo>
                  <a:cubicBezTo>
                    <a:pt x="43398" y="2327"/>
                    <a:pt x="43073" y="2355"/>
                    <a:pt x="42744" y="2381"/>
                  </a:cubicBezTo>
                  <a:cubicBezTo>
                    <a:pt x="42295" y="2419"/>
                    <a:pt x="41844" y="2378"/>
                    <a:pt x="41397" y="2438"/>
                  </a:cubicBezTo>
                  <a:cubicBezTo>
                    <a:pt x="41342" y="2447"/>
                    <a:pt x="41343" y="2525"/>
                    <a:pt x="41383" y="2550"/>
                  </a:cubicBezTo>
                  <a:cubicBezTo>
                    <a:pt x="41690" y="2749"/>
                    <a:pt x="42059" y="2805"/>
                    <a:pt x="42447" y="2805"/>
                  </a:cubicBezTo>
                  <a:cubicBezTo>
                    <a:pt x="42724" y="2805"/>
                    <a:pt x="43011" y="2776"/>
                    <a:pt x="43292" y="2752"/>
                  </a:cubicBezTo>
                  <a:lnTo>
                    <a:pt x="43292" y="2752"/>
                  </a:lnTo>
                  <a:cubicBezTo>
                    <a:pt x="42797" y="2935"/>
                    <a:pt x="42313" y="3211"/>
                    <a:pt x="41837" y="3405"/>
                  </a:cubicBezTo>
                  <a:cubicBezTo>
                    <a:pt x="41037" y="3731"/>
                    <a:pt x="40228" y="4038"/>
                    <a:pt x="39432" y="4372"/>
                  </a:cubicBezTo>
                  <a:cubicBezTo>
                    <a:pt x="38079" y="4943"/>
                    <a:pt x="36604" y="5554"/>
                    <a:pt x="35323" y="6316"/>
                  </a:cubicBezTo>
                  <a:cubicBezTo>
                    <a:pt x="34977" y="5391"/>
                    <a:pt x="34665" y="4454"/>
                    <a:pt x="34470" y="3477"/>
                  </a:cubicBezTo>
                  <a:cubicBezTo>
                    <a:pt x="34447" y="3355"/>
                    <a:pt x="34335" y="3292"/>
                    <a:pt x="34222" y="3292"/>
                  </a:cubicBezTo>
                  <a:cubicBezTo>
                    <a:pt x="34177" y="3292"/>
                    <a:pt x="34132" y="3302"/>
                    <a:pt x="34093" y="3323"/>
                  </a:cubicBezTo>
                  <a:cubicBezTo>
                    <a:pt x="32921" y="3938"/>
                    <a:pt x="31707" y="4459"/>
                    <a:pt x="30489" y="4966"/>
                  </a:cubicBezTo>
                  <a:cubicBezTo>
                    <a:pt x="30489" y="4937"/>
                    <a:pt x="30490" y="4909"/>
                    <a:pt x="30490" y="4879"/>
                  </a:cubicBezTo>
                  <a:cubicBezTo>
                    <a:pt x="30489" y="4862"/>
                    <a:pt x="30472" y="4851"/>
                    <a:pt x="30456" y="4851"/>
                  </a:cubicBezTo>
                  <a:cubicBezTo>
                    <a:pt x="30445" y="4851"/>
                    <a:pt x="30434" y="4857"/>
                    <a:pt x="30431" y="4871"/>
                  </a:cubicBezTo>
                  <a:cubicBezTo>
                    <a:pt x="30423" y="4914"/>
                    <a:pt x="30413" y="4956"/>
                    <a:pt x="30405" y="5001"/>
                  </a:cubicBezTo>
                  <a:cubicBezTo>
                    <a:pt x="29316" y="5453"/>
                    <a:pt x="28220" y="5895"/>
                    <a:pt x="27147" y="6382"/>
                  </a:cubicBezTo>
                  <a:cubicBezTo>
                    <a:pt x="27106" y="6402"/>
                    <a:pt x="27065" y="6421"/>
                    <a:pt x="27024" y="6441"/>
                  </a:cubicBezTo>
                  <a:cubicBezTo>
                    <a:pt x="27024" y="6428"/>
                    <a:pt x="27026" y="6415"/>
                    <a:pt x="27026" y="6403"/>
                  </a:cubicBezTo>
                  <a:cubicBezTo>
                    <a:pt x="27028" y="6377"/>
                    <a:pt x="27005" y="6362"/>
                    <a:pt x="26983" y="6362"/>
                  </a:cubicBezTo>
                  <a:cubicBezTo>
                    <a:pt x="26965" y="6362"/>
                    <a:pt x="26948" y="6371"/>
                    <a:pt x="26944" y="6392"/>
                  </a:cubicBezTo>
                  <a:cubicBezTo>
                    <a:pt x="26939" y="6423"/>
                    <a:pt x="26934" y="6454"/>
                    <a:pt x="26927" y="6485"/>
                  </a:cubicBezTo>
                  <a:cubicBezTo>
                    <a:pt x="26402" y="6728"/>
                    <a:pt x="25882" y="6982"/>
                    <a:pt x="25366" y="7245"/>
                  </a:cubicBezTo>
                  <a:lnTo>
                    <a:pt x="25366" y="7214"/>
                  </a:lnTo>
                  <a:cubicBezTo>
                    <a:pt x="25364" y="7182"/>
                    <a:pt x="25343" y="7167"/>
                    <a:pt x="25321" y="7167"/>
                  </a:cubicBezTo>
                  <a:cubicBezTo>
                    <a:pt x="25298" y="7167"/>
                    <a:pt x="25275" y="7183"/>
                    <a:pt x="25270" y="7214"/>
                  </a:cubicBezTo>
                  <a:cubicBezTo>
                    <a:pt x="25267" y="7242"/>
                    <a:pt x="25262" y="7269"/>
                    <a:pt x="25259" y="7299"/>
                  </a:cubicBezTo>
                  <a:cubicBezTo>
                    <a:pt x="24704" y="7579"/>
                    <a:pt x="24152" y="7863"/>
                    <a:pt x="23597" y="8141"/>
                  </a:cubicBezTo>
                  <a:cubicBezTo>
                    <a:pt x="23597" y="8118"/>
                    <a:pt x="23599" y="8093"/>
                    <a:pt x="23599" y="8070"/>
                  </a:cubicBezTo>
                  <a:cubicBezTo>
                    <a:pt x="23599" y="8043"/>
                    <a:pt x="23576" y="8028"/>
                    <a:pt x="23554" y="8028"/>
                  </a:cubicBezTo>
                  <a:cubicBezTo>
                    <a:pt x="23536" y="8028"/>
                    <a:pt x="23520" y="8038"/>
                    <a:pt x="23515" y="8058"/>
                  </a:cubicBezTo>
                  <a:cubicBezTo>
                    <a:pt x="23504" y="8108"/>
                    <a:pt x="23496" y="8150"/>
                    <a:pt x="23486" y="8196"/>
                  </a:cubicBezTo>
                  <a:cubicBezTo>
                    <a:pt x="23099" y="8388"/>
                    <a:pt x="22710" y="8578"/>
                    <a:pt x="22318" y="8757"/>
                  </a:cubicBezTo>
                  <a:cubicBezTo>
                    <a:pt x="22307" y="8739"/>
                    <a:pt x="22288" y="8730"/>
                    <a:pt x="22270" y="8730"/>
                  </a:cubicBezTo>
                  <a:cubicBezTo>
                    <a:pt x="22247" y="8730"/>
                    <a:pt x="22224" y="8744"/>
                    <a:pt x="22216" y="8770"/>
                  </a:cubicBezTo>
                  <a:cubicBezTo>
                    <a:pt x="22213" y="8782"/>
                    <a:pt x="22211" y="8795"/>
                    <a:pt x="22208" y="8808"/>
                  </a:cubicBezTo>
                  <a:cubicBezTo>
                    <a:pt x="21827" y="8980"/>
                    <a:pt x="21445" y="9148"/>
                    <a:pt x="21056" y="9300"/>
                  </a:cubicBezTo>
                  <a:cubicBezTo>
                    <a:pt x="21047" y="9294"/>
                    <a:pt x="21037" y="9292"/>
                    <a:pt x="21027" y="9292"/>
                  </a:cubicBezTo>
                  <a:cubicBezTo>
                    <a:pt x="21007" y="9292"/>
                    <a:pt x="20987" y="9303"/>
                    <a:pt x="20977" y="9323"/>
                  </a:cubicBezTo>
                  <a:cubicBezTo>
                    <a:pt x="20977" y="9327"/>
                    <a:pt x="20976" y="9330"/>
                    <a:pt x="20974" y="9333"/>
                  </a:cubicBezTo>
                  <a:cubicBezTo>
                    <a:pt x="20551" y="9497"/>
                    <a:pt x="20121" y="9651"/>
                    <a:pt x="19682" y="9784"/>
                  </a:cubicBezTo>
                  <a:cubicBezTo>
                    <a:pt x="19562" y="9819"/>
                    <a:pt x="19457" y="9961"/>
                    <a:pt x="19508" y="10089"/>
                  </a:cubicBezTo>
                  <a:cubicBezTo>
                    <a:pt x="19723" y="10632"/>
                    <a:pt x="19951" y="11167"/>
                    <a:pt x="20179" y="11703"/>
                  </a:cubicBezTo>
                  <a:cubicBezTo>
                    <a:pt x="19998" y="11644"/>
                    <a:pt x="19818" y="11582"/>
                    <a:pt x="19634" y="11528"/>
                  </a:cubicBezTo>
                  <a:cubicBezTo>
                    <a:pt x="19629" y="11527"/>
                    <a:pt x="19624" y="11526"/>
                    <a:pt x="19620" y="11526"/>
                  </a:cubicBezTo>
                  <a:cubicBezTo>
                    <a:pt x="19572" y="11526"/>
                    <a:pt x="19547" y="11598"/>
                    <a:pt x="19593" y="11623"/>
                  </a:cubicBezTo>
                  <a:cubicBezTo>
                    <a:pt x="19824" y="11748"/>
                    <a:pt x="20060" y="11868"/>
                    <a:pt x="20297" y="11982"/>
                  </a:cubicBezTo>
                  <a:cubicBezTo>
                    <a:pt x="20807" y="13182"/>
                    <a:pt x="21307" y="14382"/>
                    <a:pt x="21657" y="15645"/>
                  </a:cubicBezTo>
                  <a:cubicBezTo>
                    <a:pt x="19083" y="16679"/>
                    <a:pt x="16511" y="17717"/>
                    <a:pt x="13942" y="18762"/>
                  </a:cubicBezTo>
                  <a:cubicBezTo>
                    <a:pt x="11422" y="19789"/>
                    <a:pt x="8892" y="20793"/>
                    <a:pt x="6343" y="21743"/>
                  </a:cubicBezTo>
                  <a:cubicBezTo>
                    <a:pt x="4322" y="22497"/>
                    <a:pt x="2054" y="22798"/>
                    <a:pt x="208" y="23966"/>
                  </a:cubicBezTo>
                  <a:cubicBezTo>
                    <a:pt x="0" y="24098"/>
                    <a:pt x="135" y="24358"/>
                    <a:pt x="323" y="24358"/>
                  </a:cubicBezTo>
                  <a:cubicBezTo>
                    <a:pt x="339" y="24358"/>
                    <a:pt x="354" y="24356"/>
                    <a:pt x="370" y="24353"/>
                  </a:cubicBezTo>
                  <a:cubicBezTo>
                    <a:pt x="395" y="24428"/>
                    <a:pt x="462" y="24492"/>
                    <a:pt x="571" y="24500"/>
                  </a:cubicBezTo>
                  <a:cubicBezTo>
                    <a:pt x="1578" y="24573"/>
                    <a:pt x="2592" y="24593"/>
                    <a:pt x="3607" y="24593"/>
                  </a:cubicBezTo>
                  <a:cubicBezTo>
                    <a:pt x="4994" y="24593"/>
                    <a:pt x="6383" y="24555"/>
                    <a:pt x="7761" y="24555"/>
                  </a:cubicBezTo>
                  <a:lnTo>
                    <a:pt x="14962" y="24555"/>
                  </a:lnTo>
                  <a:cubicBezTo>
                    <a:pt x="19893" y="24555"/>
                    <a:pt x="24826" y="24556"/>
                    <a:pt x="29759" y="24563"/>
                  </a:cubicBezTo>
                  <a:cubicBezTo>
                    <a:pt x="34110" y="24566"/>
                    <a:pt x="38463" y="24601"/>
                    <a:pt x="42816" y="24601"/>
                  </a:cubicBezTo>
                  <a:cubicBezTo>
                    <a:pt x="48039" y="24601"/>
                    <a:pt x="53261" y="24551"/>
                    <a:pt x="58479" y="24336"/>
                  </a:cubicBezTo>
                  <a:cubicBezTo>
                    <a:pt x="58507" y="24336"/>
                    <a:pt x="58530" y="24315"/>
                    <a:pt x="58533" y="24287"/>
                  </a:cubicBezTo>
                  <a:cubicBezTo>
                    <a:pt x="58533" y="24290"/>
                    <a:pt x="58535" y="24294"/>
                    <a:pt x="58537" y="24297"/>
                  </a:cubicBezTo>
                  <a:cubicBezTo>
                    <a:pt x="58546" y="24331"/>
                    <a:pt x="58576" y="24347"/>
                    <a:pt x="58605" y="24347"/>
                  </a:cubicBezTo>
                  <a:cubicBezTo>
                    <a:pt x="58634" y="24347"/>
                    <a:pt x="58664" y="24331"/>
                    <a:pt x="58674" y="24297"/>
                  </a:cubicBezTo>
                  <a:cubicBezTo>
                    <a:pt x="58674" y="24294"/>
                    <a:pt x="58676" y="24290"/>
                    <a:pt x="58678" y="24287"/>
                  </a:cubicBezTo>
                  <a:cubicBezTo>
                    <a:pt x="58791" y="24259"/>
                    <a:pt x="58889" y="24176"/>
                    <a:pt x="58889" y="24023"/>
                  </a:cubicBezTo>
                  <a:lnTo>
                    <a:pt x="58889" y="23319"/>
                  </a:lnTo>
                  <a:cubicBezTo>
                    <a:pt x="58937" y="22753"/>
                    <a:pt x="58891" y="22168"/>
                    <a:pt x="58893" y="21608"/>
                  </a:cubicBezTo>
                  <a:cubicBezTo>
                    <a:pt x="58897" y="20593"/>
                    <a:pt x="58896" y="19578"/>
                    <a:pt x="58896" y="18562"/>
                  </a:cubicBezTo>
                  <a:lnTo>
                    <a:pt x="58896" y="12466"/>
                  </a:lnTo>
                  <a:cubicBezTo>
                    <a:pt x="58894" y="8401"/>
                    <a:pt x="58893" y="4338"/>
                    <a:pt x="58889" y="275"/>
                  </a:cubicBezTo>
                  <a:cubicBezTo>
                    <a:pt x="58889" y="93"/>
                    <a:pt x="58747" y="1"/>
                    <a:pt x="586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1" name="Google Shape;17581;p29"/>
            <p:cNvSpPr/>
            <p:nvPr/>
          </p:nvSpPr>
          <p:spPr>
            <a:xfrm>
              <a:off x="4345900" y="4054475"/>
              <a:ext cx="1476350" cy="57000"/>
            </a:xfrm>
            <a:custGeom>
              <a:avLst/>
              <a:gdLst/>
              <a:ahLst/>
              <a:cxnLst/>
              <a:rect l="l" t="t" r="r" b="b"/>
              <a:pathLst>
                <a:path w="59054" h="2280" extrusionOk="0">
                  <a:moveTo>
                    <a:pt x="58831" y="0"/>
                  </a:moveTo>
                  <a:cubicBezTo>
                    <a:pt x="58818" y="0"/>
                    <a:pt x="58804" y="9"/>
                    <a:pt x="58803" y="26"/>
                  </a:cubicBezTo>
                  <a:cubicBezTo>
                    <a:pt x="58795" y="108"/>
                    <a:pt x="58699" y="231"/>
                    <a:pt x="58673" y="318"/>
                  </a:cubicBezTo>
                  <a:cubicBezTo>
                    <a:pt x="58619" y="505"/>
                    <a:pt x="58624" y="712"/>
                    <a:pt x="58612" y="904"/>
                  </a:cubicBezTo>
                  <a:cubicBezTo>
                    <a:pt x="53729" y="793"/>
                    <a:pt x="48843" y="765"/>
                    <a:pt x="43956" y="765"/>
                  </a:cubicBezTo>
                  <a:cubicBezTo>
                    <a:pt x="39326" y="765"/>
                    <a:pt x="34696" y="790"/>
                    <a:pt x="30069" y="791"/>
                  </a:cubicBezTo>
                  <a:cubicBezTo>
                    <a:pt x="25243" y="791"/>
                    <a:pt x="20417" y="789"/>
                    <a:pt x="15592" y="789"/>
                  </a:cubicBezTo>
                  <a:cubicBezTo>
                    <a:pt x="12544" y="788"/>
                    <a:pt x="9490" y="745"/>
                    <a:pt x="6438" y="745"/>
                  </a:cubicBezTo>
                  <a:cubicBezTo>
                    <a:pt x="4556" y="745"/>
                    <a:pt x="2675" y="762"/>
                    <a:pt x="796" y="814"/>
                  </a:cubicBezTo>
                  <a:cubicBezTo>
                    <a:pt x="804" y="600"/>
                    <a:pt x="806" y="385"/>
                    <a:pt x="745" y="189"/>
                  </a:cubicBezTo>
                  <a:cubicBezTo>
                    <a:pt x="730" y="137"/>
                    <a:pt x="685" y="107"/>
                    <a:pt x="638" y="107"/>
                  </a:cubicBezTo>
                  <a:cubicBezTo>
                    <a:pt x="611" y="107"/>
                    <a:pt x="583" y="118"/>
                    <a:pt x="561" y="139"/>
                  </a:cubicBezTo>
                  <a:cubicBezTo>
                    <a:pt x="0" y="679"/>
                    <a:pt x="315" y="1609"/>
                    <a:pt x="483" y="2234"/>
                  </a:cubicBezTo>
                  <a:cubicBezTo>
                    <a:pt x="491" y="2264"/>
                    <a:pt x="517" y="2279"/>
                    <a:pt x="544" y="2279"/>
                  </a:cubicBezTo>
                  <a:cubicBezTo>
                    <a:pt x="570" y="2279"/>
                    <a:pt x="596" y="2264"/>
                    <a:pt x="604" y="2234"/>
                  </a:cubicBezTo>
                  <a:cubicBezTo>
                    <a:pt x="691" y="1883"/>
                    <a:pt x="789" y="1585"/>
                    <a:pt x="783" y="1217"/>
                  </a:cubicBezTo>
                  <a:cubicBezTo>
                    <a:pt x="783" y="1194"/>
                    <a:pt x="784" y="1168"/>
                    <a:pt x="784" y="1145"/>
                  </a:cubicBezTo>
                  <a:cubicBezTo>
                    <a:pt x="2640" y="1196"/>
                    <a:pt x="4498" y="1212"/>
                    <a:pt x="6357" y="1212"/>
                  </a:cubicBezTo>
                  <a:cubicBezTo>
                    <a:pt x="9309" y="1212"/>
                    <a:pt x="12262" y="1172"/>
                    <a:pt x="15210" y="1171"/>
                  </a:cubicBezTo>
                  <a:cubicBezTo>
                    <a:pt x="18623" y="1170"/>
                    <a:pt x="22035" y="1169"/>
                    <a:pt x="25447" y="1169"/>
                  </a:cubicBezTo>
                  <a:cubicBezTo>
                    <a:pt x="26860" y="1169"/>
                    <a:pt x="28273" y="1169"/>
                    <a:pt x="29687" y="1170"/>
                  </a:cubicBezTo>
                  <a:cubicBezTo>
                    <a:pt x="34396" y="1170"/>
                    <a:pt x="39108" y="1195"/>
                    <a:pt x="43819" y="1195"/>
                  </a:cubicBezTo>
                  <a:cubicBezTo>
                    <a:pt x="48751" y="1195"/>
                    <a:pt x="53682" y="1167"/>
                    <a:pt x="58609" y="1055"/>
                  </a:cubicBezTo>
                  <a:lnTo>
                    <a:pt x="58609" y="1055"/>
                  </a:lnTo>
                  <a:cubicBezTo>
                    <a:pt x="58594" y="1453"/>
                    <a:pt x="58654" y="1852"/>
                    <a:pt x="58785" y="2231"/>
                  </a:cubicBezTo>
                  <a:cubicBezTo>
                    <a:pt x="58792" y="2253"/>
                    <a:pt x="58812" y="2264"/>
                    <a:pt x="58831" y="2264"/>
                  </a:cubicBezTo>
                  <a:cubicBezTo>
                    <a:pt x="58851" y="2264"/>
                    <a:pt x="58870" y="2253"/>
                    <a:pt x="58877" y="2231"/>
                  </a:cubicBezTo>
                  <a:cubicBezTo>
                    <a:pt x="59021" y="1814"/>
                    <a:pt x="59054" y="1452"/>
                    <a:pt x="59052" y="1010"/>
                  </a:cubicBezTo>
                  <a:cubicBezTo>
                    <a:pt x="59054" y="804"/>
                    <a:pt x="59037" y="597"/>
                    <a:pt x="59005" y="392"/>
                  </a:cubicBezTo>
                  <a:cubicBezTo>
                    <a:pt x="58983" y="266"/>
                    <a:pt x="58870" y="141"/>
                    <a:pt x="58859" y="26"/>
                  </a:cubicBezTo>
                  <a:cubicBezTo>
                    <a:pt x="58857" y="9"/>
                    <a:pt x="58844" y="0"/>
                    <a:pt x="58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2" name="Google Shape;17582;p29"/>
            <p:cNvSpPr/>
            <p:nvPr/>
          </p:nvSpPr>
          <p:spPr>
            <a:xfrm>
              <a:off x="4237100" y="3996975"/>
              <a:ext cx="66750" cy="85450"/>
            </a:xfrm>
            <a:custGeom>
              <a:avLst/>
              <a:gdLst/>
              <a:ahLst/>
              <a:cxnLst/>
              <a:rect l="l" t="t" r="r" b="b"/>
              <a:pathLst>
                <a:path w="2670" h="3418" extrusionOk="0">
                  <a:moveTo>
                    <a:pt x="1096" y="965"/>
                  </a:moveTo>
                  <a:cubicBezTo>
                    <a:pt x="1157" y="1147"/>
                    <a:pt x="1212" y="1330"/>
                    <a:pt x="1268" y="1514"/>
                  </a:cubicBezTo>
                  <a:cubicBezTo>
                    <a:pt x="1215" y="1512"/>
                    <a:pt x="1162" y="1511"/>
                    <a:pt x="1108" y="1511"/>
                  </a:cubicBezTo>
                  <a:cubicBezTo>
                    <a:pt x="1039" y="1511"/>
                    <a:pt x="970" y="1513"/>
                    <a:pt x="901" y="1517"/>
                  </a:cubicBezTo>
                  <a:lnTo>
                    <a:pt x="899" y="1517"/>
                  </a:lnTo>
                  <a:cubicBezTo>
                    <a:pt x="971" y="1326"/>
                    <a:pt x="1037" y="1135"/>
                    <a:pt x="1096" y="965"/>
                  </a:cubicBezTo>
                  <a:close/>
                  <a:moveTo>
                    <a:pt x="1076" y="1"/>
                  </a:moveTo>
                  <a:cubicBezTo>
                    <a:pt x="984" y="1"/>
                    <a:pt x="895" y="55"/>
                    <a:pt x="858" y="169"/>
                  </a:cubicBezTo>
                  <a:cubicBezTo>
                    <a:pt x="702" y="650"/>
                    <a:pt x="569" y="1137"/>
                    <a:pt x="414" y="1617"/>
                  </a:cubicBezTo>
                  <a:cubicBezTo>
                    <a:pt x="271" y="1667"/>
                    <a:pt x="133" y="1731"/>
                    <a:pt x="17" y="1829"/>
                  </a:cubicBezTo>
                  <a:cubicBezTo>
                    <a:pt x="0" y="1846"/>
                    <a:pt x="8" y="1873"/>
                    <a:pt x="30" y="1880"/>
                  </a:cubicBezTo>
                  <a:cubicBezTo>
                    <a:pt x="122" y="1903"/>
                    <a:pt x="215" y="1919"/>
                    <a:pt x="309" y="1928"/>
                  </a:cubicBezTo>
                  <a:cubicBezTo>
                    <a:pt x="261" y="2072"/>
                    <a:pt x="213" y="2215"/>
                    <a:pt x="164" y="2357"/>
                  </a:cubicBezTo>
                  <a:cubicBezTo>
                    <a:pt x="123" y="2477"/>
                    <a:pt x="123" y="2692"/>
                    <a:pt x="13" y="2779"/>
                  </a:cubicBezTo>
                  <a:cubicBezTo>
                    <a:pt x="0" y="2792"/>
                    <a:pt x="0" y="2813"/>
                    <a:pt x="13" y="2828"/>
                  </a:cubicBezTo>
                  <a:cubicBezTo>
                    <a:pt x="43" y="2857"/>
                    <a:pt x="74" y="2871"/>
                    <a:pt x="107" y="2871"/>
                  </a:cubicBezTo>
                  <a:cubicBezTo>
                    <a:pt x="290" y="2871"/>
                    <a:pt x="522" y="2447"/>
                    <a:pt x="733" y="1942"/>
                  </a:cubicBezTo>
                  <a:cubicBezTo>
                    <a:pt x="930" y="1936"/>
                    <a:pt x="1127" y="1921"/>
                    <a:pt x="1322" y="1921"/>
                  </a:cubicBezTo>
                  <a:cubicBezTo>
                    <a:pt x="1347" y="1921"/>
                    <a:pt x="1372" y="1918"/>
                    <a:pt x="1396" y="1916"/>
                  </a:cubicBezTo>
                  <a:cubicBezTo>
                    <a:pt x="1396" y="1919"/>
                    <a:pt x="1398" y="1921"/>
                    <a:pt x="1399" y="1923"/>
                  </a:cubicBezTo>
                  <a:cubicBezTo>
                    <a:pt x="1541" y="2407"/>
                    <a:pt x="1608" y="2984"/>
                    <a:pt x="1942" y="3374"/>
                  </a:cubicBezTo>
                  <a:cubicBezTo>
                    <a:pt x="1968" y="3405"/>
                    <a:pt x="1998" y="3417"/>
                    <a:pt x="2028" y="3417"/>
                  </a:cubicBezTo>
                  <a:cubicBezTo>
                    <a:pt x="2096" y="3417"/>
                    <a:pt x="2162" y="3350"/>
                    <a:pt x="2172" y="3279"/>
                  </a:cubicBezTo>
                  <a:cubicBezTo>
                    <a:pt x="2231" y="2823"/>
                    <a:pt x="2023" y="2331"/>
                    <a:pt x="1885" y="1888"/>
                  </a:cubicBezTo>
                  <a:cubicBezTo>
                    <a:pt x="2131" y="1865"/>
                    <a:pt x="2379" y="1837"/>
                    <a:pt x="2622" y="1803"/>
                  </a:cubicBezTo>
                  <a:cubicBezTo>
                    <a:pt x="2669" y="1796"/>
                    <a:pt x="2669" y="1716"/>
                    <a:pt x="2622" y="1708"/>
                  </a:cubicBezTo>
                  <a:cubicBezTo>
                    <a:pt x="2376" y="1670"/>
                    <a:pt x="2085" y="1613"/>
                    <a:pt x="1787" y="1570"/>
                  </a:cubicBezTo>
                  <a:cubicBezTo>
                    <a:pt x="1644" y="1097"/>
                    <a:pt x="1491" y="628"/>
                    <a:pt x="1313" y="169"/>
                  </a:cubicBezTo>
                  <a:cubicBezTo>
                    <a:pt x="1270" y="60"/>
                    <a:pt x="1171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3" name="Google Shape;17583;p29"/>
            <p:cNvSpPr/>
            <p:nvPr/>
          </p:nvSpPr>
          <p:spPr>
            <a:xfrm>
              <a:off x="5867625" y="3968150"/>
              <a:ext cx="50275" cy="70025"/>
            </a:xfrm>
            <a:custGeom>
              <a:avLst/>
              <a:gdLst/>
              <a:ahLst/>
              <a:cxnLst/>
              <a:rect l="l" t="t" r="r" b="b"/>
              <a:pathLst>
                <a:path w="2011" h="2801" extrusionOk="0">
                  <a:moveTo>
                    <a:pt x="235" y="1"/>
                  </a:moveTo>
                  <a:cubicBezTo>
                    <a:pt x="115" y="1"/>
                    <a:pt x="1" y="122"/>
                    <a:pt x="9" y="241"/>
                  </a:cubicBezTo>
                  <a:cubicBezTo>
                    <a:pt x="55" y="950"/>
                    <a:pt x="1" y="1673"/>
                    <a:pt x="109" y="2375"/>
                  </a:cubicBezTo>
                  <a:cubicBezTo>
                    <a:pt x="119" y="2444"/>
                    <a:pt x="184" y="2479"/>
                    <a:pt x="249" y="2479"/>
                  </a:cubicBezTo>
                  <a:cubicBezTo>
                    <a:pt x="314" y="2479"/>
                    <a:pt x="377" y="2444"/>
                    <a:pt x="386" y="2375"/>
                  </a:cubicBezTo>
                  <a:cubicBezTo>
                    <a:pt x="480" y="1773"/>
                    <a:pt x="455" y="1158"/>
                    <a:pt x="475" y="549"/>
                  </a:cubicBezTo>
                  <a:lnTo>
                    <a:pt x="475" y="549"/>
                  </a:lnTo>
                  <a:cubicBezTo>
                    <a:pt x="650" y="604"/>
                    <a:pt x="818" y="677"/>
                    <a:pt x="959" y="797"/>
                  </a:cubicBezTo>
                  <a:cubicBezTo>
                    <a:pt x="1274" y="1064"/>
                    <a:pt x="831" y="1268"/>
                    <a:pt x="601" y="1366"/>
                  </a:cubicBezTo>
                  <a:cubicBezTo>
                    <a:pt x="356" y="1472"/>
                    <a:pt x="510" y="1813"/>
                    <a:pt x="738" y="1813"/>
                  </a:cubicBezTo>
                  <a:cubicBezTo>
                    <a:pt x="754" y="1813"/>
                    <a:pt x="771" y="1811"/>
                    <a:pt x="788" y="1808"/>
                  </a:cubicBezTo>
                  <a:cubicBezTo>
                    <a:pt x="871" y="1790"/>
                    <a:pt x="988" y="1773"/>
                    <a:pt x="1098" y="1773"/>
                  </a:cubicBezTo>
                  <a:cubicBezTo>
                    <a:pt x="1317" y="1773"/>
                    <a:pt x="1509" y="1841"/>
                    <a:pt x="1354" y="2111"/>
                  </a:cubicBezTo>
                  <a:cubicBezTo>
                    <a:pt x="1182" y="2413"/>
                    <a:pt x="731" y="2351"/>
                    <a:pt x="439" y="2367"/>
                  </a:cubicBezTo>
                  <a:cubicBezTo>
                    <a:pt x="388" y="2367"/>
                    <a:pt x="357" y="2421"/>
                    <a:pt x="381" y="2465"/>
                  </a:cubicBezTo>
                  <a:cubicBezTo>
                    <a:pt x="521" y="2701"/>
                    <a:pt x="736" y="2801"/>
                    <a:pt x="961" y="2801"/>
                  </a:cubicBezTo>
                  <a:cubicBezTo>
                    <a:pt x="1318" y="2801"/>
                    <a:pt x="1698" y="2550"/>
                    <a:pt x="1835" y="2198"/>
                  </a:cubicBezTo>
                  <a:cubicBezTo>
                    <a:pt x="2010" y="1740"/>
                    <a:pt x="1785" y="1488"/>
                    <a:pt x="1452" y="1378"/>
                  </a:cubicBezTo>
                  <a:cubicBezTo>
                    <a:pt x="1598" y="1206"/>
                    <a:pt x="1667" y="992"/>
                    <a:pt x="1544" y="730"/>
                  </a:cubicBezTo>
                  <a:cubicBezTo>
                    <a:pt x="1323" y="254"/>
                    <a:pt x="737" y="39"/>
                    <a:pt x="248" y="1"/>
                  </a:cubicBezTo>
                  <a:cubicBezTo>
                    <a:pt x="244" y="1"/>
                    <a:pt x="239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4" name="Google Shape;17584;p29"/>
            <p:cNvSpPr/>
            <p:nvPr/>
          </p:nvSpPr>
          <p:spPr>
            <a:xfrm>
              <a:off x="5861100" y="3316850"/>
              <a:ext cx="52475" cy="58625"/>
            </a:xfrm>
            <a:custGeom>
              <a:avLst/>
              <a:gdLst/>
              <a:ahLst/>
              <a:cxnLst/>
              <a:rect l="l" t="t" r="r" b="b"/>
              <a:pathLst>
                <a:path w="2099" h="2345" extrusionOk="0">
                  <a:moveTo>
                    <a:pt x="834" y="1"/>
                  </a:moveTo>
                  <a:cubicBezTo>
                    <a:pt x="377" y="1"/>
                    <a:pt x="31" y="722"/>
                    <a:pt x="16" y="1152"/>
                  </a:cubicBezTo>
                  <a:cubicBezTo>
                    <a:pt x="1" y="1549"/>
                    <a:pt x="168" y="1910"/>
                    <a:pt x="495" y="2139"/>
                  </a:cubicBezTo>
                  <a:cubicBezTo>
                    <a:pt x="699" y="2283"/>
                    <a:pt x="927" y="2345"/>
                    <a:pt x="1158" y="2345"/>
                  </a:cubicBezTo>
                  <a:cubicBezTo>
                    <a:pt x="1473" y="2345"/>
                    <a:pt x="1792" y="2229"/>
                    <a:pt x="2056" y="2048"/>
                  </a:cubicBezTo>
                  <a:cubicBezTo>
                    <a:pt x="2099" y="2020"/>
                    <a:pt x="2079" y="1966"/>
                    <a:pt x="2033" y="1959"/>
                  </a:cubicBezTo>
                  <a:cubicBezTo>
                    <a:pt x="1471" y="1885"/>
                    <a:pt x="493" y="1957"/>
                    <a:pt x="409" y="1195"/>
                  </a:cubicBezTo>
                  <a:cubicBezTo>
                    <a:pt x="362" y="765"/>
                    <a:pt x="666" y="242"/>
                    <a:pt x="1133" y="242"/>
                  </a:cubicBezTo>
                  <a:cubicBezTo>
                    <a:pt x="1147" y="242"/>
                    <a:pt x="1161" y="242"/>
                    <a:pt x="1175" y="243"/>
                  </a:cubicBezTo>
                  <a:cubicBezTo>
                    <a:pt x="1216" y="243"/>
                    <a:pt x="1236" y="194"/>
                    <a:pt x="1208" y="164"/>
                  </a:cubicBezTo>
                  <a:cubicBezTo>
                    <a:pt x="1078" y="49"/>
                    <a:pt x="952" y="1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5" name="Google Shape;17585;p29"/>
            <p:cNvSpPr/>
            <p:nvPr/>
          </p:nvSpPr>
          <p:spPr>
            <a:xfrm>
              <a:off x="5059925" y="4139850"/>
              <a:ext cx="77525" cy="52525"/>
            </a:xfrm>
            <a:custGeom>
              <a:avLst/>
              <a:gdLst/>
              <a:ahLst/>
              <a:cxnLst/>
              <a:rect l="l" t="t" r="r" b="b"/>
              <a:pathLst>
                <a:path w="3101" h="2101" extrusionOk="0">
                  <a:moveTo>
                    <a:pt x="1572" y="299"/>
                  </a:moveTo>
                  <a:cubicBezTo>
                    <a:pt x="1551" y="319"/>
                    <a:pt x="1536" y="345"/>
                    <a:pt x="1526" y="374"/>
                  </a:cubicBezTo>
                  <a:lnTo>
                    <a:pt x="1520" y="371"/>
                  </a:lnTo>
                  <a:cubicBezTo>
                    <a:pt x="1513" y="399"/>
                    <a:pt x="1510" y="427"/>
                    <a:pt x="1505" y="453"/>
                  </a:cubicBezTo>
                  <a:cubicBezTo>
                    <a:pt x="1422" y="992"/>
                    <a:pt x="953" y="1414"/>
                    <a:pt x="422" y="1414"/>
                  </a:cubicBezTo>
                  <a:cubicBezTo>
                    <a:pt x="405" y="1414"/>
                    <a:pt x="388" y="1414"/>
                    <a:pt x="371" y="1413"/>
                  </a:cubicBezTo>
                  <a:lnTo>
                    <a:pt x="371" y="1411"/>
                  </a:lnTo>
                  <a:cubicBezTo>
                    <a:pt x="466" y="1035"/>
                    <a:pt x="795" y="748"/>
                    <a:pt x="1106" y="537"/>
                  </a:cubicBezTo>
                  <a:cubicBezTo>
                    <a:pt x="1252" y="438"/>
                    <a:pt x="1408" y="360"/>
                    <a:pt x="1572" y="299"/>
                  </a:cubicBezTo>
                  <a:close/>
                  <a:moveTo>
                    <a:pt x="1677" y="1"/>
                  </a:moveTo>
                  <a:cubicBezTo>
                    <a:pt x="1464" y="1"/>
                    <a:pt x="1214" y="117"/>
                    <a:pt x="1054" y="197"/>
                  </a:cubicBezTo>
                  <a:cubicBezTo>
                    <a:pt x="527" y="461"/>
                    <a:pt x="48" y="958"/>
                    <a:pt x="1" y="1565"/>
                  </a:cubicBezTo>
                  <a:cubicBezTo>
                    <a:pt x="1" y="1644"/>
                    <a:pt x="53" y="1711"/>
                    <a:pt x="127" y="1731"/>
                  </a:cubicBezTo>
                  <a:cubicBezTo>
                    <a:pt x="231" y="1753"/>
                    <a:pt x="331" y="1763"/>
                    <a:pt x="428" y="1763"/>
                  </a:cubicBezTo>
                  <a:cubicBezTo>
                    <a:pt x="869" y="1763"/>
                    <a:pt x="1238" y="1549"/>
                    <a:pt x="1503" y="1222"/>
                  </a:cubicBezTo>
                  <a:cubicBezTo>
                    <a:pt x="1556" y="1473"/>
                    <a:pt x="1672" y="1705"/>
                    <a:pt x="1843" y="1897"/>
                  </a:cubicBezTo>
                  <a:cubicBezTo>
                    <a:pt x="1972" y="2043"/>
                    <a:pt x="2121" y="2101"/>
                    <a:pt x="2274" y="2101"/>
                  </a:cubicBezTo>
                  <a:cubicBezTo>
                    <a:pt x="2560" y="2101"/>
                    <a:pt x="2859" y="1899"/>
                    <a:pt x="3067" y="1696"/>
                  </a:cubicBezTo>
                  <a:cubicBezTo>
                    <a:pt x="3100" y="1663"/>
                    <a:pt x="3069" y="1608"/>
                    <a:pt x="3030" y="1608"/>
                  </a:cubicBezTo>
                  <a:cubicBezTo>
                    <a:pt x="3021" y="1608"/>
                    <a:pt x="3013" y="1611"/>
                    <a:pt x="3004" y="1616"/>
                  </a:cubicBezTo>
                  <a:cubicBezTo>
                    <a:pt x="2881" y="1694"/>
                    <a:pt x="2769" y="1728"/>
                    <a:pt x="2667" y="1728"/>
                  </a:cubicBezTo>
                  <a:cubicBezTo>
                    <a:pt x="2160" y="1728"/>
                    <a:pt x="1915" y="880"/>
                    <a:pt x="1882" y="422"/>
                  </a:cubicBezTo>
                  <a:cubicBezTo>
                    <a:pt x="1876" y="325"/>
                    <a:pt x="1820" y="271"/>
                    <a:pt x="1753" y="251"/>
                  </a:cubicBezTo>
                  <a:cubicBezTo>
                    <a:pt x="1775" y="248"/>
                    <a:pt x="1797" y="246"/>
                    <a:pt x="1819" y="246"/>
                  </a:cubicBezTo>
                  <a:cubicBezTo>
                    <a:pt x="1867" y="246"/>
                    <a:pt x="1914" y="255"/>
                    <a:pt x="1959" y="273"/>
                  </a:cubicBezTo>
                  <a:cubicBezTo>
                    <a:pt x="1967" y="276"/>
                    <a:pt x="1974" y="278"/>
                    <a:pt x="1981" y="278"/>
                  </a:cubicBezTo>
                  <a:cubicBezTo>
                    <a:pt x="2014" y="278"/>
                    <a:pt x="2041" y="242"/>
                    <a:pt x="2023" y="209"/>
                  </a:cubicBezTo>
                  <a:cubicBezTo>
                    <a:pt x="1950" y="54"/>
                    <a:pt x="1822" y="1"/>
                    <a:pt x="16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6" name="Google Shape;17586;p29"/>
            <p:cNvSpPr/>
            <p:nvPr/>
          </p:nvSpPr>
          <p:spPr>
            <a:xfrm>
              <a:off x="5937150" y="3384000"/>
              <a:ext cx="60175" cy="589050"/>
            </a:xfrm>
            <a:custGeom>
              <a:avLst/>
              <a:gdLst/>
              <a:ahLst/>
              <a:cxnLst/>
              <a:rect l="l" t="t" r="r" b="b"/>
              <a:pathLst>
                <a:path w="2407" h="23562" extrusionOk="0">
                  <a:moveTo>
                    <a:pt x="890" y="0"/>
                  </a:moveTo>
                  <a:cubicBezTo>
                    <a:pt x="676" y="0"/>
                    <a:pt x="461" y="25"/>
                    <a:pt x="245" y="90"/>
                  </a:cubicBezTo>
                  <a:cubicBezTo>
                    <a:pt x="63" y="144"/>
                    <a:pt x="63" y="403"/>
                    <a:pt x="245" y="459"/>
                  </a:cubicBezTo>
                  <a:cubicBezTo>
                    <a:pt x="425" y="512"/>
                    <a:pt x="612" y="539"/>
                    <a:pt x="801" y="544"/>
                  </a:cubicBezTo>
                  <a:cubicBezTo>
                    <a:pt x="569" y="4325"/>
                    <a:pt x="678" y="8131"/>
                    <a:pt x="678" y="11921"/>
                  </a:cubicBezTo>
                  <a:cubicBezTo>
                    <a:pt x="678" y="13863"/>
                    <a:pt x="676" y="15805"/>
                    <a:pt x="683" y="17747"/>
                  </a:cubicBezTo>
                  <a:cubicBezTo>
                    <a:pt x="689" y="19457"/>
                    <a:pt x="520" y="21312"/>
                    <a:pt x="766" y="23025"/>
                  </a:cubicBezTo>
                  <a:cubicBezTo>
                    <a:pt x="499" y="23025"/>
                    <a:pt x="220" y="23036"/>
                    <a:pt x="13" y="23203"/>
                  </a:cubicBezTo>
                  <a:cubicBezTo>
                    <a:pt x="0" y="23217"/>
                    <a:pt x="0" y="23238"/>
                    <a:pt x="13" y="23251"/>
                  </a:cubicBezTo>
                  <a:cubicBezTo>
                    <a:pt x="243" y="23438"/>
                    <a:pt x="545" y="23420"/>
                    <a:pt x="832" y="23427"/>
                  </a:cubicBezTo>
                  <a:cubicBezTo>
                    <a:pt x="838" y="23459"/>
                    <a:pt x="842" y="23494"/>
                    <a:pt x="848" y="23527"/>
                  </a:cubicBezTo>
                  <a:cubicBezTo>
                    <a:pt x="852" y="23550"/>
                    <a:pt x="873" y="23561"/>
                    <a:pt x="894" y="23561"/>
                  </a:cubicBezTo>
                  <a:cubicBezTo>
                    <a:pt x="916" y="23561"/>
                    <a:pt x="937" y="23550"/>
                    <a:pt x="942" y="23527"/>
                  </a:cubicBezTo>
                  <a:cubicBezTo>
                    <a:pt x="948" y="23492"/>
                    <a:pt x="952" y="23458"/>
                    <a:pt x="958" y="23423"/>
                  </a:cubicBezTo>
                  <a:cubicBezTo>
                    <a:pt x="1396" y="23420"/>
                    <a:pt x="1788" y="23343"/>
                    <a:pt x="2228" y="23287"/>
                  </a:cubicBezTo>
                  <a:cubicBezTo>
                    <a:pt x="2310" y="23287"/>
                    <a:pt x="2310" y="23164"/>
                    <a:pt x="2228" y="23164"/>
                  </a:cubicBezTo>
                  <a:cubicBezTo>
                    <a:pt x="1831" y="23114"/>
                    <a:pt x="1472" y="23021"/>
                    <a:pt x="1073" y="23021"/>
                  </a:cubicBezTo>
                  <a:cubicBezTo>
                    <a:pt x="1057" y="23021"/>
                    <a:pt x="1040" y="23021"/>
                    <a:pt x="1024" y="23021"/>
                  </a:cubicBezTo>
                  <a:cubicBezTo>
                    <a:pt x="1250" y="21424"/>
                    <a:pt x="1099" y="19703"/>
                    <a:pt x="1106" y="18108"/>
                  </a:cubicBezTo>
                  <a:cubicBezTo>
                    <a:pt x="1112" y="16045"/>
                    <a:pt x="1111" y="13981"/>
                    <a:pt x="1111" y="11917"/>
                  </a:cubicBezTo>
                  <a:cubicBezTo>
                    <a:pt x="1111" y="8128"/>
                    <a:pt x="1219" y="4322"/>
                    <a:pt x="988" y="541"/>
                  </a:cubicBezTo>
                  <a:cubicBezTo>
                    <a:pt x="1439" y="526"/>
                    <a:pt x="1890" y="411"/>
                    <a:pt x="2341" y="336"/>
                  </a:cubicBezTo>
                  <a:cubicBezTo>
                    <a:pt x="2407" y="329"/>
                    <a:pt x="2407" y="220"/>
                    <a:pt x="2343" y="208"/>
                  </a:cubicBezTo>
                  <a:cubicBezTo>
                    <a:pt x="1858" y="128"/>
                    <a:pt x="1376" y="0"/>
                    <a:pt x="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7" name="Google Shape;17587;p29"/>
            <p:cNvSpPr/>
            <p:nvPr/>
          </p:nvSpPr>
          <p:spPr>
            <a:xfrm>
              <a:off x="6005600" y="3570025"/>
              <a:ext cx="72600" cy="117400"/>
            </a:xfrm>
            <a:custGeom>
              <a:avLst/>
              <a:gdLst/>
              <a:ahLst/>
              <a:cxnLst/>
              <a:rect l="l" t="t" r="r" b="b"/>
              <a:pathLst>
                <a:path w="2904" h="4696" extrusionOk="0">
                  <a:moveTo>
                    <a:pt x="1078" y="490"/>
                  </a:moveTo>
                  <a:lnTo>
                    <a:pt x="1078" y="490"/>
                  </a:lnTo>
                  <a:cubicBezTo>
                    <a:pt x="1148" y="1263"/>
                    <a:pt x="966" y="1983"/>
                    <a:pt x="717" y="2690"/>
                  </a:cubicBezTo>
                  <a:cubicBezTo>
                    <a:pt x="707" y="2572"/>
                    <a:pt x="699" y="2452"/>
                    <a:pt x="694" y="2334"/>
                  </a:cubicBezTo>
                  <a:cubicBezTo>
                    <a:pt x="669" y="1812"/>
                    <a:pt x="686" y="941"/>
                    <a:pt x="1078" y="490"/>
                  </a:cubicBezTo>
                  <a:close/>
                  <a:moveTo>
                    <a:pt x="1203" y="0"/>
                  </a:moveTo>
                  <a:cubicBezTo>
                    <a:pt x="1174" y="0"/>
                    <a:pt x="1145" y="7"/>
                    <a:pt x="1120" y="21"/>
                  </a:cubicBezTo>
                  <a:cubicBezTo>
                    <a:pt x="123" y="595"/>
                    <a:pt x="281" y="2400"/>
                    <a:pt x="474" y="3335"/>
                  </a:cubicBezTo>
                  <a:cubicBezTo>
                    <a:pt x="474" y="3336"/>
                    <a:pt x="474" y="3338"/>
                    <a:pt x="474" y="3340"/>
                  </a:cubicBezTo>
                  <a:cubicBezTo>
                    <a:pt x="310" y="3766"/>
                    <a:pt x="143" y="4193"/>
                    <a:pt x="12" y="4629"/>
                  </a:cubicBezTo>
                  <a:cubicBezTo>
                    <a:pt x="1" y="4663"/>
                    <a:pt x="34" y="4696"/>
                    <a:pt x="65" y="4696"/>
                  </a:cubicBezTo>
                  <a:cubicBezTo>
                    <a:pt x="78" y="4696"/>
                    <a:pt x="89" y="4691"/>
                    <a:pt x="99" y="4680"/>
                  </a:cubicBezTo>
                  <a:cubicBezTo>
                    <a:pt x="305" y="4416"/>
                    <a:pt x="487" y="4135"/>
                    <a:pt x="643" y="3840"/>
                  </a:cubicBezTo>
                  <a:cubicBezTo>
                    <a:pt x="796" y="4175"/>
                    <a:pt x="1035" y="4498"/>
                    <a:pt x="1353" y="4573"/>
                  </a:cubicBezTo>
                  <a:cubicBezTo>
                    <a:pt x="1418" y="4588"/>
                    <a:pt x="1478" y="4596"/>
                    <a:pt x="1533" y="4596"/>
                  </a:cubicBezTo>
                  <a:cubicBezTo>
                    <a:pt x="1916" y="4596"/>
                    <a:pt x="2076" y="4252"/>
                    <a:pt x="2180" y="3887"/>
                  </a:cubicBezTo>
                  <a:cubicBezTo>
                    <a:pt x="2206" y="3896"/>
                    <a:pt x="2231" y="3899"/>
                    <a:pt x="2256" y="3899"/>
                  </a:cubicBezTo>
                  <a:cubicBezTo>
                    <a:pt x="2433" y="3899"/>
                    <a:pt x="2604" y="3714"/>
                    <a:pt x="2858" y="3558"/>
                  </a:cubicBezTo>
                  <a:cubicBezTo>
                    <a:pt x="2904" y="3530"/>
                    <a:pt x="2902" y="3445"/>
                    <a:pt x="2841" y="3435"/>
                  </a:cubicBezTo>
                  <a:cubicBezTo>
                    <a:pt x="2806" y="3429"/>
                    <a:pt x="2770" y="3427"/>
                    <a:pt x="2733" y="3427"/>
                  </a:cubicBezTo>
                  <a:cubicBezTo>
                    <a:pt x="2644" y="3427"/>
                    <a:pt x="2553" y="3439"/>
                    <a:pt x="2468" y="3439"/>
                  </a:cubicBezTo>
                  <a:cubicBezTo>
                    <a:pt x="2368" y="3439"/>
                    <a:pt x="2278" y="3422"/>
                    <a:pt x="2211" y="3351"/>
                  </a:cubicBezTo>
                  <a:cubicBezTo>
                    <a:pt x="2171" y="3307"/>
                    <a:pt x="2120" y="3287"/>
                    <a:pt x="2071" y="3287"/>
                  </a:cubicBezTo>
                  <a:cubicBezTo>
                    <a:pt x="1962" y="3287"/>
                    <a:pt x="1855" y="3379"/>
                    <a:pt x="1850" y="3500"/>
                  </a:cubicBezTo>
                  <a:cubicBezTo>
                    <a:pt x="1836" y="3973"/>
                    <a:pt x="1701" y="4148"/>
                    <a:pt x="1533" y="4148"/>
                  </a:cubicBezTo>
                  <a:cubicBezTo>
                    <a:pt x="1287" y="4148"/>
                    <a:pt x="969" y="3774"/>
                    <a:pt x="850" y="3415"/>
                  </a:cubicBezTo>
                  <a:cubicBezTo>
                    <a:pt x="1316" y="2373"/>
                    <a:pt x="1540" y="1159"/>
                    <a:pt x="1367" y="121"/>
                  </a:cubicBezTo>
                  <a:cubicBezTo>
                    <a:pt x="1354" y="43"/>
                    <a:pt x="127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8" name="Google Shape;17588;p29"/>
            <p:cNvSpPr/>
            <p:nvPr/>
          </p:nvSpPr>
          <p:spPr>
            <a:xfrm>
              <a:off x="5268050" y="3321100"/>
              <a:ext cx="58850" cy="82425"/>
            </a:xfrm>
            <a:custGeom>
              <a:avLst/>
              <a:gdLst/>
              <a:ahLst/>
              <a:cxnLst/>
              <a:rect l="l" t="t" r="r" b="b"/>
              <a:pathLst>
                <a:path w="2354" h="3297" extrusionOk="0">
                  <a:moveTo>
                    <a:pt x="1035" y="0"/>
                  </a:moveTo>
                  <a:cubicBezTo>
                    <a:pt x="817" y="0"/>
                    <a:pt x="599" y="5"/>
                    <a:pt x="381" y="5"/>
                  </a:cubicBezTo>
                  <a:cubicBezTo>
                    <a:pt x="346" y="5"/>
                    <a:pt x="311" y="4"/>
                    <a:pt x="276" y="4"/>
                  </a:cubicBezTo>
                  <a:cubicBezTo>
                    <a:pt x="158" y="4"/>
                    <a:pt x="63" y="99"/>
                    <a:pt x="63" y="217"/>
                  </a:cubicBezTo>
                  <a:cubicBezTo>
                    <a:pt x="38" y="811"/>
                    <a:pt x="58" y="1404"/>
                    <a:pt x="83" y="1997"/>
                  </a:cubicBezTo>
                  <a:cubicBezTo>
                    <a:pt x="98" y="2360"/>
                    <a:pt x="1" y="3023"/>
                    <a:pt x="303" y="3288"/>
                  </a:cubicBezTo>
                  <a:cubicBezTo>
                    <a:pt x="309" y="3294"/>
                    <a:pt x="317" y="3297"/>
                    <a:pt x="325" y="3297"/>
                  </a:cubicBezTo>
                  <a:cubicBezTo>
                    <a:pt x="333" y="3297"/>
                    <a:pt x="341" y="3294"/>
                    <a:pt x="347" y="3288"/>
                  </a:cubicBezTo>
                  <a:cubicBezTo>
                    <a:pt x="614" y="3046"/>
                    <a:pt x="513" y="2521"/>
                    <a:pt x="503" y="2197"/>
                  </a:cubicBezTo>
                  <a:cubicBezTo>
                    <a:pt x="501" y="2109"/>
                    <a:pt x="499" y="2020"/>
                    <a:pt x="498" y="1933"/>
                  </a:cubicBezTo>
                  <a:lnTo>
                    <a:pt x="498" y="1933"/>
                  </a:lnTo>
                  <a:cubicBezTo>
                    <a:pt x="564" y="1946"/>
                    <a:pt x="635" y="1951"/>
                    <a:pt x="707" y="1951"/>
                  </a:cubicBezTo>
                  <a:cubicBezTo>
                    <a:pt x="977" y="1951"/>
                    <a:pt x="1271" y="1877"/>
                    <a:pt x="1484" y="1845"/>
                  </a:cubicBezTo>
                  <a:cubicBezTo>
                    <a:pt x="1538" y="1837"/>
                    <a:pt x="1535" y="1763"/>
                    <a:pt x="1497" y="1740"/>
                  </a:cubicBezTo>
                  <a:cubicBezTo>
                    <a:pt x="1305" y="1612"/>
                    <a:pt x="1003" y="1512"/>
                    <a:pt x="722" y="1512"/>
                  </a:cubicBezTo>
                  <a:cubicBezTo>
                    <a:pt x="642" y="1512"/>
                    <a:pt x="563" y="1520"/>
                    <a:pt x="490" y="1538"/>
                  </a:cubicBezTo>
                  <a:cubicBezTo>
                    <a:pt x="483" y="1171"/>
                    <a:pt x="480" y="805"/>
                    <a:pt x="488" y="437"/>
                  </a:cubicBezTo>
                  <a:lnTo>
                    <a:pt x="488" y="437"/>
                  </a:lnTo>
                  <a:cubicBezTo>
                    <a:pt x="707" y="444"/>
                    <a:pt x="926" y="456"/>
                    <a:pt x="1144" y="456"/>
                  </a:cubicBezTo>
                  <a:cubicBezTo>
                    <a:pt x="1546" y="456"/>
                    <a:pt x="1940" y="415"/>
                    <a:pt x="2307" y="222"/>
                  </a:cubicBezTo>
                  <a:cubicBezTo>
                    <a:pt x="2353" y="195"/>
                    <a:pt x="2345" y="127"/>
                    <a:pt x="2292" y="111"/>
                  </a:cubicBezTo>
                  <a:cubicBezTo>
                    <a:pt x="1880" y="16"/>
                    <a:pt x="1458" y="0"/>
                    <a:pt x="1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89" name="Google Shape;17589;p29"/>
            <p:cNvSpPr/>
            <p:nvPr/>
          </p:nvSpPr>
          <p:spPr>
            <a:xfrm>
              <a:off x="4265150" y="4346100"/>
              <a:ext cx="727450" cy="649800"/>
            </a:xfrm>
            <a:custGeom>
              <a:avLst/>
              <a:gdLst/>
              <a:ahLst/>
              <a:cxnLst/>
              <a:rect l="l" t="t" r="r" b="b"/>
              <a:pathLst>
                <a:path w="29098" h="25992" extrusionOk="0">
                  <a:moveTo>
                    <a:pt x="9278" y="2410"/>
                  </a:moveTo>
                  <a:cubicBezTo>
                    <a:pt x="9374" y="2464"/>
                    <a:pt x="9469" y="2516"/>
                    <a:pt x="9564" y="2572"/>
                  </a:cubicBezTo>
                  <a:lnTo>
                    <a:pt x="9564" y="2574"/>
                  </a:lnTo>
                  <a:cubicBezTo>
                    <a:pt x="9856" y="2748"/>
                    <a:pt x="10097" y="3048"/>
                    <a:pt x="10425" y="3127"/>
                  </a:cubicBezTo>
                  <a:cubicBezTo>
                    <a:pt x="10212" y="3333"/>
                    <a:pt x="9982" y="3629"/>
                    <a:pt x="9748" y="3973"/>
                  </a:cubicBezTo>
                  <a:cubicBezTo>
                    <a:pt x="9849" y="3681"/>
                    <a:pt x="9651" y="3333"/>
                    <a:pt x="9556" y="3054"/>
                  </a:cubicBezTo>
                  <a:cubicBezTo>
                    <a:pt x="9479" y="2833"/>
                    <a:pt x="9387" y="2618"/>
                    <a:pt x="9278" y="2410"/>
                  </a:cubicBezTo>
                  <a:close/>
                  <a:moveTo>
                    <a:pt x="3960" y="3146"/>
                  </a:moveTo>
                  <a:cubicBezTo>
                    <a:pt x="4106" y="3428"/>
                    <a:pt x="4244" y="3717"/>
                    <a:pt x="4365" y="4009"/>
                  </a:cubicBezTo>
                  <a:cubicBezTo>
                    <a:pt x="4400" y="4091"/>
                    <a:pt x="4434" y="4180"/>
                    <a:pt x="4469" y="4267"/>
                  </a:cubicBezTo>
                  <a:cubicBezTo>
                    <a:pt x="4188" y="4062"/>
                    <a:pt x="3877" y="3857"/>
                    <a:pt x="3596" y="3778"/>
                  </a:cubicBezTo>
                  <a:cubicBezTo>
                    <a:pt x="3713" y="3566"/>
                    <a:pt x="3837" y="3356"/>
                    <a:pt x="3960" y="3146"/>
                  </a:cubicBezTo>
                  <a:close/>
                  <a:moveTo>
                    <a:pt x="7840" y="1583"/>
                  </a:moveTo>
                  <a:lnTo>
                    <a:pt x="7956" y="1657"/>
                  </a:lnTo>
                  <a:cubicBezTo>
                    <a:pt x="8317" y="1888"/>
                    <a:pt x="8696" y="2088"/>
                    <a:pt x="9070" y="2295"/>
                  </a:cubicBezTo>
                  <a:cubicBezTo>
                    <a:pt x="9147" y="2618"/>
                    <a:pt x="9228" y="2938"/>
                    <a:pt x="9321" y="3258"/>
                  </a:cubicBezTo>
                  <a:cubicBezTo>
                    <a:pt x="9398" y="3527"/>
                    <a:pt x="9420" y="3855"/>
                    <a:pt x="9664" y="4022"/>
                  </a:cubicBezTo>
                  <a:cubicBezTo>
                    <a:pt x="9671" y="4027"/>
                    <a:pt x="9680" y="4030"/>
                    <a:pt x="9688" y="4030"/>
                  </a:cubicBezTo>
                  <a:cubicBezTo>
                    <a:pt x="9698" y="4030"/>
                    <a:pt x="9708" y="4026"/>
                    <a:pt x="9716" y="4019"/>
                  </a:cubicBezTo>
                  <a:lnTo>
                    <a:pt x="9716" y="4019"/>
                  </a:lnTo>
                  <a:cubicBezTo>
                    <a:pt x="9493" y="4350"/>
                    <a:pt x="9267" y="4724"/>
                    <a:pt x="9049" y="5111"/>
                  </a:cubicBezTo>
                  <a:cubicBezTo>
                    <a:pt x="9057" y="5087"/>
                    <a:pt x="9059" y="5062"/>
                    <a:pt x="9052" y="5038"/>
                  </a:cubicBezTo>
                  <a:cubicBezTo>
                    <a:pt x="8868" y="4336"/>
                    <a:pt x="8635" y="3632"/>
                    <a:pt x="8425" y="2936"/>
                  </a:cubicBezTo>
                  <a:cubicBezTo>
                    <a:pt x="8283" y="2467"/>
                    <a:pt x="8120" y="1983"/>
                    <a:pt x="7840" y="1583"/>
                  </a:cubicBezTo>
                  <a:close/>
                  <a:moveTo>
                    <a:pt x="4543" y="2218"/>
                  </a:moveTo>
                  <a:cubicBezTo>
                    <a:pt x="4923" y="3241"/>
                    <a:pt x="5328" y="4344"/>
                    <a:pt x="5901" y="5289"/>
                  </a:cubicBezTo>
                  <a:cubicBezTo>
                    <a:pt x="5633" y="5108"/>
                    <a:pt x="5368" y="4931"/>
                    <a:pt x="5102" y="4749"/>
                  </a:cubicBezTo>
                  <a:cubicBezTo>
                    <a:pt x="5081" y="4736"/>
                    <a:pt x="5058" y="4716"/>
                    <a:pt x="5035" y="4700"/>
                  </a:cubicBezTo>
                  <a:cubicBezTo>
                    <a:pt x="4953" y="4298"/>
                    <a:pt x="4739" y="3899"/>
                    <a:pt x="4574" y="3545"/>
                  </a:cubicBezTo>
                  <a:cubicBezTo>
                    <a:pt x="4488" y="3361"/>
                    <a:pt x="4344" y="3030"/>
                    <a:pt x="4142" y="2839"/>
                  </a:cubicBezTo>
                  <a:cubicBezTo>
                    <a:pt x="4272" y="2630"/>
                    <a:pt x="4410" y="2424"/>
                    <a:pt x="4543" y="2218"/>
                  </a:cubicBezTo>
                  <a:close/>
                  <a:moveTo>
                    <a:pt x="5122" y="1348"/>
                  </a:moveTo>
                  <a:cubicBezTo>
                    <a:pt x="5589" y="2333"/>
                    <a:pt x="6048" y="3282"/>
                    <a:pt x="6409" y="4316"/>
                  </a:cubicBezTo>
                  <a:cubicBezTo>
                    <a:pt x="6591" y="4841"/>
                    <a:pt x="6752" y="5477"/>
                    <a:pt x="7010" y="6037"/>
                  </a:cubicBezTo>
                  <a:cubicBezTo>
                    <a:pt x="6778" y="5881"/>
                    <a:pt x="6549" y="5725"/>
                    <a:pt x="6317" y="5569"/>
                  </a:cubicBezTo>
                  <a:cubicBezTo>
                    <a:pt x="6196" y="4920"/>
                    <a:pt x="5788" y="4337"/>
                    <a:pt x="5489" y="3756"/>
                  </a:cubicBezTo>
                  <a:cubicBezTo>
                    <a:pt x="5199" y="3192"/>
                    <a:pt x="5074" y="2520"/>
                    <a:pt x="4667" y="2026"/>
                  </a:cubicBezTo>
                  <a:cubicBezTo>
                    <a:pt x="4817" y="1798"/>
                    <a:pt x="4967" y="1573"/>
                    <a:pt x="5122" y="1348"/>
                  </a:cubicBezTo>
                  <a:close/>
                  <a:moveTo>
                    <a:pt x="5923" y="435"/>
                  </a:moveTo>
                  <a:cubicBezTo>
                    <a:pt x="5954" y="435"/>
                    <a:pt x="5986" y="443"/>
                    <a:pt x="6016" y="459"/>
                  </a:cubicBezTo>
                  <a:cubicBezTo>
                    <a:pt x="6509" y="732"/>
                    <a:pt x="6985" y="1035"/>
                    <a:pt x="7461" y="1340"/>
                  </a:cubicBezTo>
                  <a:cubicBezTo>
                    <a:pt x="7738" y="1965"/>
                    <a:pt x="7983" y="2584"/>
                    <a:pt x="8168" y="3245"/>
                  </a:cubicBezTo>
                  <a:cubicBezTo>
                    <a:pt x="8343" y="3870"/>
                    <a:pt x="8471" y="4580"/>
                    <a:pt x="8819" y="5136"/>
                  </a:cubicBezTo>
                  <a:cubicBezTo>
                    <a:pt x="8845" y="5178"/>
                    <a:pt x="8884" y="5197"/>
                    <a:pt x="8923" y="5197"/>
                  </a:cubicBezTo>
                  <a:cubicBezTo>
                    <a:pt x="8963" y="5197"/>
                    <a:pt x="9002" y="5178"/>
                    <a:pt x="9027" y="5148"/>
                  </a:cubicBezTo>
                  <a:lnTo>
                    <a:pt x="9027" y="5148"/>
                  </a:lnTo>
                  <a:cubicBezTo>
                    <a:pt x="8813" y="5528"/>
                    <a:pt x="8606" y="5919"/>
                    <a:pt x="8421" y="6286"/>
                  </a:cubicBezTo>
                  <a:cubicBezTo>
                    <a:pt x="8258" y="5241"/>
                    <a:pt x="7653" y="4162"/>
                    <a:pt x="7282" y="3189"/>
                  </a:cubicBezTo>
                  <a:cubicBezTo>
                    <a:pt x="6949" y="2308"/>
                    <a:pt x="6836" y="1178"/>
                    <a:pt x="6093" y="527"/>
                  </a:cubicBezTo>
                  <a:cubicBezTo>
                    <a:pt x="6087" y="520"/>
                    <a:pt x="6080" y="518"/>
                    <a:pt x="6073" y="518"/>
                  </a:cubicBezTo>
                  <a:cubicBezTo>
                    <a:pt x="6055" y="518"/>
                    <a:pt x="6039" y="535"/>
                    <a:pt x="6044" y="556"/>
                  </a:cubicBezTo>
                  <a:cubicBezTo>
                    <a:pt x="6336" y="1552"/>
                    <a:pt x="6685" y="2572"/>
                    <a:pt x="7046" y="3547"/>
                  </a:cubicBezTo>
                  <a:cubicBezTo>
                    <a:pt x="7400" y="4500"/>
                    <a:pt x="7656" y="5705"/>
                    <a:pt x="8311" y="6507"/>
                  </a:cubicBezTo>
                  <a:cubicBezTo>
                    <a:pt x="8258" y="6611"/>
                    <a:pt x="8207" y="6713"/>
                    <a:pt x="8161" y="6811"/>
                  </a:cubicBezTo>
                  <a:cubicBezTo>
                    <a:pt x="7969" y="6680"/>
                    <a:pt x="7776" y="6552"/>
                    <a:pt x="7584" y="6422"/>
                  </a:cubicBezTo>
                  <a:cubicBezTo>
                    <a:pt x="7318" y="5500"/>
                    <a:pt x="6847" y="4577"/>
                    <a:pt x="6531" y="3684"/>
                  </a:cubicBezTo>
                  <a:cubicBezTo>
                    <a:pt x="6227" y="2831"/>
                    <a:pt x="5868" y="1881"/>
                    <a:pt x="5177" y="1268"/>
                  </a:cubicBezTo>
                  <a:cubicBezTo>
                    <a:pt x="5350" y="1019"/>
                    <a:pt x="5527" y="771"/>
                    <a:pt x="5707" y="527"/>
                  </a:cubicBezTo>
                  <a:cubicBezTo>
                    <a:pt x="5781" y="470"/>
                    <a:pt x="5854" y="435"/>
                    <a:pt x="5923" y="435"/>
                  </a:cubicBezTo>
                  <a:close/>
                  <a:moveTo>
                    <a:pt x="27840" y="10915"/>
                  </a:moveTo>
                  <a:cubicBezTo>
                    <a:pt x="28206" y="11096"/>
                    <a:pt x="28545" y="11284"/>
                    <a:pt x="28534" y="11366"/>
                  </a:cubicBezTo>
                  <a:cubicBezTo>
                    <a:pt x="28519" y="11468"/>
                    <a:pt x="28542" y="11552"/>
                    <a:pt x="28619" y="11616"/>
                  </a:cubicBezTo>
                  <a:cubicBezTo>
                    <a:pt x="28511" y="11809"/>
                    <a:pt x="28406" y="12005"/>
                    <a:pt x="28299" y="12200"/>
                  </a:cubicBezTo>
                  <a:lnTo>
                    <a:pt x="28299" y="12201"/>
                  </a:lnTo>
                  <a:cubicBezTo>
                    <a:pt x="28196" y="11757"/>
                    <a:pt x="28030" y="11319"/>
                    <a:pt x="27840" y="10915"/>
                  </a:cubicBezTo>
                  <a:close/>
                  <a:moveTo>
                    <a:pt x="22318" y="11854"/>
                  </a:moveTo>
                  <a:cubicBezTo>
                    <a:pt x="22394" y="12095"/>
                    <a:pt x="22533" y="12331"/>
                    <a:pt x="22628" y="12554"/>
                  </a:cubicBezTo>
                  <a:cubicBezTo>
                    <a:pt x="22686" y="12693"/>
                    <a:pt x="22738" y="12862"/>
                    <a:pt x="22804" y="13023"/>
                  </a:cubicBezTo>
                  <a:cubicBezTo>
                    <a:pt x="22512" y="12831"/>
                    <a:pt x="22210" y="12652"/>
                    <a:pt x="21895" y="12543"/>
                  </a:cubicBezTo>
                  <a:cubicBezTo>
                    <a:pt x="22043" y="12306"/>
                    <a:pt x="22184" y="12078"/>
                    <a:pt x="22318" y="11854"/>
                  </a:cubicBezTo>
                  <a:close/>
                  <a:moveTo>
                    <a:pt x="26532" y="10330"/>
                  </a:moveTo>
                  <a:cubicBezTo>
                    <a:pt x="26682" y="10390"/>
                    <a:pt x="26831" y="10454"/>
                    <a:pt x="26979" y="10520"/>
                  </a:cubicBezTo>
                  <a:cubicBezTo>
                    <a:pt x="27046" y="10549"/>
                    <a:pt x="27318" y="10668"/>
                    <a:pt x="27613" y="10807"/>
                  </a:cubicBezTo>
                  <a:cubicBezTo>
                    <a:pt x="27643" y="11409"/>
                    <a:pt x="27825" y="12032"/>
                    <a:pt x="28084" y="12593"/>
                  </a:cubicBezTo>
                  <a:cubicBezTo>
                    <a:pt x="27960" y="12821"/>
                    <a:pt x="27835" y="13048"/>
                    <a:pt x="27710" y="13274"/>
                  </a:cubicBezTo>
                  <a:lnTo>
                    <a:pt x="27710" y="13276"/>
                  </a:lnTo>
                  <a:cubicBezTo>
                    <a:pt x="27623" y="12902"/>
                    <a:pt x="27490" y="12531"/>
                    <a:pt x="27387" y="12187"/>
                  </a:cubicBezTo>
                  <a:cubicBezTo>
                    <a:pt x="27192" y="11535"/>
                    <a:pt x="26943" y="10876"/>
                    <a:pt x="26532" y="10330"/>
                  </a:cubicBezTo>
                  <a:close/>
                  <a:moveTo>
                    <a:pt x="23009" y="10641"/>
                  </a:moveTo>
                  <a:cubicBezTo>
                    <a:pt x="23207" y="11283"/>
                    <a:pt x="23442" y="11913"/>
                    <a:pt x="23650" y="12549"/>
                  </a:cubicBezTo>
                  <a:cubicBezTo>
                    <a:pt x="23781" y="12946"/>
                    <a:pt x="23893" y="13374"/>
                    <a:pt x="24042" y="13783"/>
                  </a:cubicBezTo>
                  <a:cubicBezTo>
                    <a:pt x="23885" y="13696"/>
                    <a:pt x="23726" y="13610"/>
                    <a:pt x="23570" y="13519"/>
                  </a:cubicBezTo>
                  <a:cubicBezTo>
                    <a:pt x="23468" y="13460"/>
                    <a:pt x="23365" y="13394"/>
                    <a:pt x="23263" y="13327"/>
                  </a:cubicBezTo>
                  <a:cubicBezTo>
                    <a:pt x="23232" y="13017"/>
                    <a:pt x="23042" y="12702"/>
                    <a:pt x="22923" y="12428"/>
                  </a:cubicBezTo>
                  <a:cubicBezTo>
                    <a:pt x="22815" y="12175"/>
                    <a:pt x="22699" y="11791"/>
                    <a:pt x="22454" y="11621"/>
                  </a:cubicBezTo>
                  <a:cubicBezTo>
                    <a:pt x="22661" y="11271"/>
                    <a:pt x="22843" y="10948"/>
                    <a:pt x="23009" y="10641"/>
                  </a:cubicBezTo>
                  <a:close/>
                  <a:moveTo>
                    <a:pt x="23660" y="9365"/>
                  </a:moveTo>
                  <a:cubicBezTo>
                    <a:pt x="24008" y="10269"/>
                    <a:pt x="24395" y="11151"/>
                    <a:pt x="24690" y="12078"/>
                  </a:cubicBezTo>
                  <a:cubicBezTo>
                    <a:pt x="24926" y="12823"/>
                    <a:pt x="25059" y="13781"/>
                    <a:pt x="25445" y="14513"/>
                  </a:cubicBezTo>
                  <a:cubicBezTo>
                    <a:pt x="25307" y="14449"/>
                    <a:pt x="25187" y="14395"/>
                    <a:pt x="25105" y="14352"/>
                  </a:cubicBezTo>
                  <a:cubicBezTo>
                    <a:pt x="24912" y="14252"/>
                    <a:pt x="24720" y="14150"/>
                    <a:pt x="24528" y="14048"/>
                  </a:cubicBezTo>
                  <a:cubicBezTo>
                    <a:pt x="24382" y="13509"/>
                    <a:pt x="24144" y="12981"/>
                    <a:pt x="23959" y="12464"/>
                  </a:cubicBezTo>
                  <a:cubicBezTo>
                    <a:pt x="23711" y="11776"/>
                    <a:pt x="23466" y="11084"/>
                    <a:pt x="23119" y="10441"/>
                  </a:cubicBezTo>
                  <a:cubicBezTo>
                    <a:pt x="23133" y="10412"/>
                    <a:pt x="23152" y="10381"/>
                    <a:pt x="23166" y="10353"/>
                  </a:cubicBezTo>
                  <a:cubicBezTo>
                    <a:pt x="23283" y="10131"/>
                    <a:pt x="23386" y="9905"/>
                    <a:pt x="23476" y="9672"/>
                  </a:cubicBezTo>
                  <a:cubicBezTo>
                    <a:pt x="23481" y="9669"/>
                    <a:pt x="23488" y="9672"/>
                    <a:pt x="23491" y="9665"/>
                  </a:cubicBezTo>
                  <a:cubicBezTo>
                    <a:pt x="23527" y="9619"/>
                    <a:pt x="23591" y="9495"/>
                    <a:pt x="23660" y="9365"/>
                  </a:cubicBezTo>
                  <a:close/>
                  <a:moveTo>
                    <a:pt x="25389" y="9831"/>
                  </a:moveTo>
                  <a:lnTo>
                    <a:pt x="25389" y="9831"/>
                  </a:lnTo>
                  <a:cubicBezTo>
                    <a:pt x="25725" y="9990"/>
                    <a:pt x="26068" y="10133"/>
                    <a:pt x="26411" y="10277"/>
                  </a:cubicBezTo>
                  <a:cubicBezTo>
                    <a:pt x="26400" y="10290"/>
                    <a:pt x="26395" y="10308"/>
                    <a:pt x="26398" y="10325"/>
                  </a:cubicBezTo>
                  <a:cubicBezTo>
                    <a:pt x="26596" y="10983"/>
                    <a:pt x="26851" y="11622"/>
                    <a:pt x="27054" y="12278"/>
                  </a:cubicBezTo>
                  <a:cubicBezTo>
                    <a:pt x="27200" y="12748"/>
                    <a:pt x="27271" y="13286"/>
                    <a:pt x="27444" y="13763"/>
                  </a:cubicBezTo>
                  <a:cubicBezTo>
                    <a:pt x="27307" y="14012"/>
                    <a:pt x="27171" y="14263"/>
                    <a:pt x="27033" y="14514"/>
                  </a:cubicBezTo>
                  <a:cubicBezTo>
                    <a:pt x="26869" y="13679"/>
                    <a:pt x="26496" y="12825"/>
                    <a:pt x="26250" y="12044"/>
                  </a:cubicBezTo>
                  <a:cubicBezTo>
                    <a:pt x="26016" y="11302"/>
                    <a:pt x="25758" y="10531"/>
                    <a:pt x="25389" y="9831"/>
                  </a:cubicBezTo>
                  <a:close/>
                  <a:moveTo>
                    <a:pt x="23899" y="8988"/>
                  </a:moveTo>
                  <a:cubicBezTo>
                    <a:pt x="23901" y="8988"/>
                    <a:pt x="23903" y="8988"/>
                    <a:pt x="23904" y="8989"/>
                  </a:cubicBezTo>
                  <a:cubicBezTo>
                    <a:pt x="24272" y="9245"/>
                    <a:pt x="24659" y="9473"/>
                    <a:pt x="25063" y="9672"/>
                  </a:cubicBezTo>
                  <a:cubicBezTo>
                    <a:pt x="25358" y="10489"/>
                    <a:pt x="25661" y="11301"/>
                    <a:pt x="25919" y="12134"/>
                  </a:cubicBezTo>
                  <a:cubicBezTo>
                    <a:pt x="26193" y="13018"/>
                    <a:pt x="26340" y="14103"/>
                    <a:pt x="26805" y="14924"/>
                  </a:cubicBezTo>
                  <a:cubicBezTo>
                    <a:pt x="26742" y="15038"/>
                    <a:pt x="26682" y="15151"/>
                    <a:pt x="26619" y="15261"/>
                  </a:cubicBezTo>
                  <a:lnTo>
                    <a:pt x="26619" y="15262"/>
                  </a:lnTo>
                  <a:cubicBezTo>
                    <a:pt x="26447" y="15049"/>
                    <a:pt x="26140" y="14860"/>
                    <a:pt x="25840" y="14703"/>
                  </a:cubicBezTo>
                  <a:cubicBezTo>
                    <a:pt x="25789" y="13715"/>
                    <a:pt x="25241" y="12595"/>
                    <a:pt x="24940" y="11685"/>
                  </a:cubicBezTo>
                  <a:cubicBezTo>
                    <a:pt x="24652" y="10815"/>
                    <a:pt x="24346" y="9864"/>
                    <a:pt x="23798" y="9112"/>
                  </a:cubicBezTo>
                  <a:cubicBezTo>
                    <a:pt x="23841" y="9039"/>
                    <a:pt x="23879" y="8988"/>
                    <a:pt x="23899" y="8988"/>
                  </a:cubicBezTo>
                  <a:close/>
                  <a:moveTo>
                    <a:pt x="3398" y="4139"/>
                  </a:moveTo>
                  <a:cubicBezTo>
                    <a:pt x="3530" y="4222"/>
                    <a:pt x="3685" y="4288"/>
                    <a:pt x="3816" y="4368"/>
                  </a:cubicBezTo>
                  <a:cubicBezTo>
                    <a:pt x="4251" y="4636"/>
                    <a:pt x="4667" y="4939"/>
                    <a:pt x="5087" y="5230"/>
                  </a:cubicBezTo>
                  <a:cubicBezTo>
                    <a:pt x="5889" y="5782"/>
                    <a:pt x="6710" y="6452"/>
                    <a:pt x="7594" y="6906"/>
                  </a:cubicBezTo>
                  <a:cubicBezTo>
                    <a:pt x="7597" y="6911"/>
                    <a:pt x="7600" y="6916"/>
                    <a:pt x="7605" y="6921"/>
                  </a:cubicBezTo>
                  <a:cubicBezTo>
                    <a:pt x="7614" y="6929"/>
                    <a:pt x="7626" y="6934"/>
                    <a:pt x="7639" y="6934"/>
                  </a:cubicBezTo>
                  <a:cubicBezTo>
                    <a:pt x="7641" y="6934"/>
                    <a:pt x="7643" y="6934"/>
                    <a:pt x="7645" y="6934"/>
                  </a:cubicBezTo>
                  <a:cubicBezTo>
                    <a:pt x="7768" y="6995"/>
                    <a:pt x="7892" y="7054"/>
                    <a:pt x="8019" y="7106"/>
                  </a:cubicBezTo>
                  <a:cubicBezTo>
                    <a:pt x="7899" y="7362"/>
                    <a:pt x="7797" y="7587"/>
                    <a:pt x="7722" y="7762"/>
                  </a:cubicBezTo>
                  <a:cubicBezTo>
                    <a:pt x="7225" y="8909"/>
                    <a:pt x="6929" y="10139"/>
                    <a:pt x="6811" y="11381"/>
                  </a:cubicBezTo>
                  <a:cubicBezTo>
                    <a:pt x="6573" y="13884"/>
                    <a:pt x="7674" y="16329"/>
                    <a:pt x="9708" y="17798"/>
                  </a:cubicBezTo>
                  <a:cubicBezTo>
                    <a:pt x="10846" y="18621"/>
                    <a:pt x="12146" y="19002"/>
                    <a:pt x="13461" y="19002"/>
                  </a:cubicBezTo>
                  <a:cubicBezTo>
                    <a:pt x="14539" y="19002"/>
                    <a:pt x="15628" y="18746"/>
                    <a:pt x="16647" y="18266"/>
                  </a:cubicBezTo>
                  <a:cubicBezTo>
                    <a:pt x="18427" y="17426"/>
                    <a:pt x="20355" y="14954"/>
                    <a:pt x="21767" y="12746"/>
                  </a:cubicBezTo>
                  <a:cubicBezTo>
                    <a:pt x="22356" y="13445"/>
                    <a:pt x="23478" y="13932"/>
                    <a:pt x="24254" y="14336"/>
                  </a:cubicBezTo>
                  <a:cubicBezTo>
                    <a:pt x="24265" y="14342"/>
                    <a:pt x="24277" y="14347"/>
                    <a:pt x="24288" y="14354"/>
                  </a:cubicBezTo>
                  <a:cubicBezTo>
                    <a:pt x="24364" y="14500"/>
                    <a:pt x="24451" y="14637"/>
                    <a:pt x="24548" y="14769"/>
                  </a:cubicBezTo>
                  <a:cubicBezTo>
                    <a:pt x="24560" y="14784"/>
                    <a:pt x="24581" y="14793"/>
                    <a:pt x="24601" y="14793"/>
                  </a:cubicBezTo>
                  <a:cubicBezTo>
                    <a:pt x="24629" y="14793"/>
                    <a:pt x="24654" y="14776"/>
                    <a:pt x="24651" y="14741"/>
                  </a:cubicBezTo>
                  <a:cubicBezTo>
                    <a:pt x="24646" y="14669"/>
                    <a:pt x="24636" y="14598"/>
                    <a:pt x="24626" y="14527"/>
                  </a:cubicBezTo>
                  <a:lnTo>
                    <a:pt x="24626" y="14527"/>
                  </a:lnTo>
                  <a:cubicBezTo>
                    <a:pt x="25030" y="14734"/>
                    <a:pt x="25433" y="14941"/>
                    <a:pt x="25824" y="15172"/>
                  </a:cubicBezTo>
                  <a:cubicBezTo>
                    <a:pt x="26029" y="15294"/>
                    <a:pt x="26206" y="15500"/>
                    <a:pt x="26414" y="15620"/>
                  </a:cubicBezTo>
                  <a:cubicBezTo>
                    <a:pt x="25999" y="16332"/>
                    <a:pt x="25568" y="17039"/>
                    <a:pt x="25099" y="17730"/>
                  </a:cubicBezTo>
                  <a:cubicBezTo>
                    <a:pt x="23796" y="19651"/>
                    <a:pt x="22136" y="21335"/>
                    <a:pt x="20253" y="22687"/>
                  </a:cubicBezTo>
                  <a:cubicBezTo>
                    <a:pt x="17934" y="24349"/>
                    <a:pt x="15230" y="25319"/>
                    <a:pt x="12503" y="25319"/>
                  </a:cubicBezTo>
                  <a:cubicBezTo>
                    <a:pt x="10844" y="25319"/>
                    <a:pt x="9176" y="24960"/>
                    <a:pt x="7582" y="24180"/>
                  </a:cubicBezTo>
                  <a:cubicBezTo>
                    <a:pt x="3260" y="22064"/>
                    <a:pt x="830" y="17523"/>
                    <a:pt x="957" y="12792"/>
                  </a:cubicBezTo>
                  <a:cubicBezTo>
                    <a:pt x="1039" y="9700"/>
                    <a:pt x="1972" y="6799"/>
                    <a:pt x="3398" y="4139"/>
                  </a:cubicBezTo>
                  <a:close/>
                  <a:moveTo>
                    <a:pt x="5826" y="1"/>
                  </a:moveTo>
                  <a:cubicBezTo>
                    <a:pt x="5785" y="1"/>
                    <a:pt x="5745" y="15"/>
                    <a:pt x="5714" y="49"/>
                  </a:cubicBezTo>
                  <a:cubicBezTo>
                    <a:pt x="5425" y="361"/>
                    <a:pt x="5112" y="671"/>
                    <a:pt x="4966" y="1060"/>
                  </a:cubicBezTo>
                  <a:cubicBezTo>
                    <a:pt x="3694" y="2362"/>
                    <a:pt x="2777" y="4076"/>
                    <a:pt x="2075" y="5702"/>
                  </a:cubicBezTo>
                  <a:cubicBezTo>
                    <a:pt x="1178" y="7771"/>
                    <a:pt x="645" y="9992"/>
                    <a:pt x="432" y="12234"/>
                  </a:cubicBezTo>
                  <a:cubicBezTo>
                    <a:pt x="0" y="16755"/>
                    <a:pt x="1990" y="21166"/>
                    <a:pt x="5661" y="23819"/>
                  </a:cubicBezTo>
                  <a:cubicBezTo>
                    <a:pt x="7717" y="25303"/>
                    <a:pt x="10063" y="25991"/>
                    <a:pt x="12437" y="25991"/>
                  </a:cubicBezTo>
                  <a:cubicBezTo>
                    <a:pt x="14385" y="25991"/>
                    <a:pt x="16351" y="25528"/>
                    <a:pt x="18191" y="24660"/>
                  </a:cubicBezTo>
                  <a:cubicBezTo>
                    <a:pt x="22684" y="22543"/>
                    <a:pt x="25763" y="18359"/>
                    <a:pt x="28020" y="14076"/>
                  </a:cubicBezTo>
                  <a:cubicBezTo>
                    <a:pt x="28460" y="13245"/>
                    <a:pt x="28796" y="12390"/>
                    <a:pt x="28996" y="11480"/>
                  </a:cubicBezTo>
                  <a:cubicBezTo>
                    <a:pt x="29005" y="11445"/>
                    <a:pt x="29014" y="11409"/>
                    <a:pt x="29023" y="11375"/>
                  </a:cubicBezTo>
                  <a:cubicBezTo>
                    <a:pt x="29026" y="11363"/>
                    <a:pt x="29024" y="11353"/>
                    <a:pt x="29026" y="11342"/>
                  </a:cubicBezTo>
                  <a:cubicBezTo>
                    <a:pt x="29046" y="11242"/>
                    <a:pt x="29073" y="11143"/>
                    <a:pt x="29090" y="11042"/>
                  </a:cubicBezTo>
                  <a:cubicBezTo>
                    <a:pt x="29097" y="10995"/>
                    <a:pt x="29059" y="10957"/>
                    <a:pt x="29020" y="10957"/>
                  </a:cubicBezTo>
                  <a:cubicBezTo>
                    <a:pt x="29001" y="10957"/>
                    <a:pt x="28981" y="10967"/>
                    <a:pt x="28967" y="10991"/>
                  </a:cubicBezTo>
                  <a:cubicBezTo>
                    <a:pt x="28947" y="11025"/>
                    <a:pt x="28927" y="11061"/>
                    <a:pt x="28908" y="11097"/>
                  </a:cubicBezTo>
                  <a:cubicBezTo>
                    <a:pt x="28107" y="10548"/>
                    <a:pt x="27233" y="10166"/>
                    <a:pt x="26342" y="9793"/>
                  </a:cubicBezTo>
                  <a:cubicBezTo>
                    <a:pt x="25883" y="9601"/>
                    <a:pt x="25430" y="9401"/>
                    <a:pt x="24989" y="9175"/>
                  </a:cubicBezTo>
                  <a:cubicBezTo>
                    <a:pt x="24982" y="9163"/>
                    <a:pt x="24976" y="9153"/>
                    <a:pt x="24967" y="9144"/>
                  </a:cubicBezTo>
                  <a:cubicBezTo>
                    <a:pt x="24958" y="9131"/>
                    <a:pt x="24943" y="9123"/>
                    <a:pt x="24927" y="9123"/>
                  </a:cubicBezTo>
                  <a:cubicBezTo>
                    <a:pt x="24920" y="9123"/>
                    <a:pt x="24912" y="9125"/>
                    <a:pt x="24905" y="9129"/>
                  </a:cubicBezTo>
                  <a:cubicBezTo>
                    <a:pt x="24794" y="9070"/>
                    <a:pt x="24684" y="9012"/>
                    <a:pt x="24575" y="8950"/>
                  </a:cubicBezTo>
                  <a:cubicBezTo>
                    <a:pt x="24354" y="8824"/>
                    <a:pt x="24041" y="8453"/>
                    <a:pt x="23769" y="8453"/>
                  </a:cubicBezTo>
                  <a:cubicBezTo>
                    <a:pt x="23758" y="8453"/>
                    <a:pt x="23748" y="8453"/>
                    <a:pt x="23737" y="8455"/>
                  </a:cubicBezTo>
                  <a:cubicBezTo>
                    <a:pt x="23626" y="8466"/>
                    <a:pt x="23563" y="8532"/>
                    <a:pt x="23550" y="8643"/>
                  </a:cubicBezTo>
                  <a:cubicBezTo>
                    <a:pt x="23535" y="8768"/>
                    <a:pt x="23512" y="8888"/>
                    <a:pt x="23489" y="9006"/>
                  </a:cubicBezTo>
                  <a:cubicBezTo>
                    <a:pt x="22699" y="10448"/>
                    <a:pt x="21217" y="13327"/>
                    <a:pt x="20473" y="14424"/>
                  </a:cubicBezTo>
                  <a:cubicBezTo>
                    <a:pt x="19746" y="15490"/>
                    <a:pt x="18837" y="16421"/>
                    <a:pt x="17789" y="17170"/>
                  </a:cubicBezTo>
                  <a:cubicBezTo>
                    <a:pt x="16504" y="18091"/>
                    <a:pt x="15006" y="18628"/>
                    <a:pt x="13496" y="18628"/>
                  </a:cubicBezTo>
                  <a:cubicBezTo>
                    <a:pt x="12577" y="18628"/>
                    <a:pt x="11653" y="18429"/>
                    <a:pt x="10770" y="17997"/>
                  </a:cubicBezTo>
                  <a:cubicBezTo>
                    <a:pt x="8376" y="16826"/>
                    <a:pt x="7031" y="14311"/>
                    <a:pt x="7100" y="11690"/>
                  </a:cubicBezTo>
                  <a:cubicBezTo>
                    <a:pt x="7167" y="9176"/>
                    <a:pt x="9009" y="5189"/>
                    <a:pt x="10514" y="3140"/>
                  </a:cubicBezTo>
                  <a:cubicBezTo>
                    <a:pt x="10545" y="3133"/>
                    <a:pt x="10569" y="3105"/>
                    <a:pt x="10571" y="3072"/>
                  </a:cubicBezTo>
                  <a:cubicBezTo>
                    <a:pt x="10571" y="3069"/>
                    <a:pt x="10569" y="3064"/>
                    <a:pt x="10569" y="3061"/>
                  </a:cubicBezTo>
                  <a:cubicBezTo>
                    <a:pt x="10584" y="3041"/>
                    <a:pt x="10601" y="3018"/>
                    <a:pt x="10615" y="2999"/>
                  </a:cubicBezTo>
                  <a:cubicBezTo>
                    <a:pt x="10622" y="2989"/>
                    <a:pt x="10611" y="2975"/>
                    <a:pt x="10601" y="2975"/>
                  </a:cubicBezTo>
                  <a:cubicBezTo>
                    <a:pt x="10599" y="2975"/>
                    <a:pt x="10596" y="2975"/>
                    <a:pt x="10594" y="2977"/>
                  </a:cubicBezTo>
                  <a:cubicBezTo>
                    <a:pt x="10583" y="2987"/>
                    <a:pt x="10574" y="2999"/>
                    <a:pt x="10563" y="3005"/>
                  </a:cubicBezTo>
                  <a:cubicBezTo>
                    <a:pt x="10476" y="2475"/>
                    <a:pt x="9472" y="2096"/>
                    <a:pt x="9077" y="1880"/>
                  </a:cubicBezTo>
                  <a:cubicBezTo>
                    <a:pt x="8005" y="1296"/>
                    <a:pt x="7029" y="528"/>
                    <a:pt x="5919" y="21"/>
                  </a:cubicBezTo>
                  <a:cubicBezTo>
                    <a:pt x="5889" y="9"/>
                    <a:pt x="5857" y="1"/>
                    <a:pt x="58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0" name="Google Shape;17590;p29"/>
            <p:cNvSpPr/>
            <p:nvPr/>
          </p:nvSpPr>
          <p:spPr>
            <a:xfrm>
              <a:off x="4347575" y="4526150"/>
              <a:ext cx="60650" cy="55025"/>
            </a:xfrm>
            <a:custGeom>
              <a:avLst/>
              <a:gdLst/>
              <a:ahLst/>
              <a:cxnLst/>
              <a:rect l="l" t="t" r="r" b="b"/>
              <a:pathLst>
                <a:path w="2426" h="2201" extrusionOk="0">
                  <a:moveTo>
                    <a:pt x="965" y="1"/>
                  </a:moveTo>
                  <a:cubicBezTo>
                    <a:pt x="939" y="1"/>
                    <a:pt x="915" y="17"/>
                    <a:pt x="908" y="44"/>
                  </a:cubicBezTo>
                  <a:cubicBezTo>
                    <a:pt x="827" y="329"/>
                    <a:pt x="890" y="664"/>
                    <a:pt x="921" y="966"/>
                  </a:cubicBezTo>
                  <a:cubicBezTo>
                    <a:pt x="622" y="1021"/>
                    <a:pt x="325" y="1097"/>
                    <a:pt x="48" y="1208"/>
                  </a:cubicBezTo>
                  <a:cubicBezTo>
                    <a:pt x="17" y="1221"/>
                    <a:pt x="0" y="1269"/>
                    <a:pt x="38" y="1287"/>
                  </a:cubicBezTo>
                  <a:cubicBezTo>
                    <a:pt x="189" y="1363"/>
                    <a:pt x="345" y="1390"/>
                    <a:pt x="504" y="1390"/>
                  </a:cubicBezTo>
                  <a:cubicBezTo>
                    <a:pt x="652" y="1390"/>
                    <a:pt x="803" y="1366"/>
                    <a:pt x="955" y="1336"/>
                  </a:cubicBezTo>
                  <a:cubicBezTo>
                    <a:pt x="985" y="1633"/>
                    <a:pt x="1037" y="1920"/>
                    <a:pt x="1209" y="2178"/>
                  </a:cubicBezTo>
                  <a:cubicBezTo>
                    <a:pt x="1219" y="2193"/>
                    <a:pt x="1235" y="2200"/>
                    <a:pt x="1250" y="2200"/>
                  </a:cubicBezTo>
                  <a:cubicBezTo>
                    <a:pt x="1269" y="2200"/>
                    <a:pt x="1288" y="2189"/>
                    <a:pt x="1295" y="2168"/>
                  </a:cubicBezTo>
                  <a:cubicBezTo>
                    <a:pt x="1396" y="1865"/>
                    <a:pt x="1398" y="1559"/>
                    <a:pt x="1372" y="1253"/>
                  </a:cubicBezTo>
                  <a:cubicBezTo>
                    <a:pt x="1500" y="1229"/>
                    <a:pt x="1628" y="1212"/>
                    <a:pt x="1755" y="1212"/>
                  </a:cubicBezTo>
                  <a:cubicBezTo>
                    <a:pt x="1886" y="1212"/>
                    <a:pt x="2015" y="1231"/>
                    <a:pt x="2141" y="1279"/>
                  </a:cubicBezTo>
                  <a:cubicBezTo>
                    <a:pt x="2160" y="1286"/>
                    <a:pt x="2178" y="1289"/>
                    <a:pt x="2195" y="1289"/>
                  </a:cubicBezTo>
                  <a:cubicBezTo>
                    <a:pt x="2345" y="1289"/>
                    <a:pt x="2426" y="1045"/>
                    <a:pt x="2274" y="967"/>
                  </a:cubicBezTo>
                  <a:cubicBezTo>
                    <a:pt x="2111" y="886"/>
                    <a:pt x="1940" y="859"/>
                    <a:pt x="1767" y="859"/>
                  </a:cubicBezTo>
                  <a:cubicBezTo>
                    <a:pt x="1622" y="859"/>
                    <a:pt x="1476" y="877"/>
                    <a:pt x="1331" y="898"/>
                  </a:cubicBezTo>
                  <a:cubicBezTo>
                    <a:pt x="1291" y="595"/>
                    <a:pt x="1246" y="224"/>
                    <a:pt x="1006" y="17"/>
                  </a:cubicBezTo>
                  <a:cubicBezTo>
                    <a:pt x="994" y="6"/>
                    <a:pt x="979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1" name="Google Shape;17591;p29"/>
            <p:cNvSpPr/>
            <p:nvPr/>
          </p:nvSpPr>
          <p:spPr>
            <a:xfrm>
              <a:off x="4816275" y="4745425"/>
              <a:ext cx="36850" cy="10100"/>
            </a:xfrm>
            <a:custGeom>
              <a:avLst/>
              <a:gdLst/>
              <a:ahLst/>
              <a:cxnLst/>
              <a:rect l="l" t="t" r="r" b="b"/>
              <a:pathLst>
                <a:path w="1474" h="404" extrusionOk="0">
                  <a:moveTo>
                    <a:pt x="369" y="0"/>
                  </a:moveTo>
                  <a:cubicBezTo>
                    <a:pt x="240" y="0"/>
                    <a:pt x="113" y="16"/>
                    <a:pt x="25" y="96"/>
                  </a:cubicBezTo>
                  <a:cubicBezTo>
                    <a:pt x="7" y="115"/>
                    <a:pt x="1" y="141"/>
                    <a:pt x="7" y="164"/>
                  </a:cubicBezTo>
                  <a:cubicBezTo>
                    <a:pt x="85" y="379"/>
                    <a:pt x="373" y="384"/>
                    <a:pt x="564" y="398"/>
                  </a:cubicBezTo>
                  <a:cubicBezTo>
                    <a:pt x="608" y="402"/>
                    <a:pt x="652" y="404"/>
                    <a:pt x="695" y="404"/>
                  </a:cubicBezTo>
                  <a:cubicBezTo>
                    <a:pt x="948" y="404"/>
                    <a:pt x="1182" y="344"/>
                    <a:pt x="1423" y="244"/>
                  </a:cubicBezTo>
                  <a:cubicBezTo>
                    <a:pt x="1474" y="229"/>
                    <a:pt x="1472" y="157"/>
                    <a:pt x="1423" y="142"/>
                  </a:cubicBezTo>
                  <a:cubicBezTo>
                    <a:pt x="1197" y="51"/>
                    <a:pt x="956" y="5"/>
                    <a:pt x="714" y="5"/>
                  </a:cubicBezTo>
                  <a:cubicBezTo>
                    <a:pt x="691" y="5"/>
                    <a:pt x="667" y="5"/>
                    <a:pt x="644" y="6"/>
                  </a:cubicBezTo>
                  <a:cubicBezTo>
                    <a:pt x="633" y="7"/>
                    <a:pt x="621" y="7"/>
                    <a:pt x="610" y="7"/>
                  </a:cubicBezTo>
                  <a:cubicBezTo>
                    <a:pt x="536" y="7"/>
                    <a:pt x="452" y="0"/>
                    <a:pt x="3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2" name="Google Shape;17592;p29"/>
            <p:cNvSpPr/>
            <p:nvPr/>
          </p:nvSpPr>
          <p:spPr>
            <a:xfrm>
              <a:off x="4838625" y="4307850"/>
              <a:ext cx="141425" cy="109625"/>
            </a:xfrm>
            <a:custGeom>
              <a:avLst/>
              <a:gdLst/>
              <a:ahLst/>
              <a:cxnLst/>
              <a:rect l="l" t="t" r="r" b="b"/>
              <a:pathLst>
                <a:path w="5657" h="4385" extrusionOk="0">
                  <a:moveTo>
                    <a:pt x="4419" y="0"/>
                  </a:moveTo>
                  <a:cubicBezTo>
                    <a:pt x="4384" y="0"/>
                    <a:pt x="4347" y="9"/>
                    <a:pt x="4312" y="27"/>
                  </a:cubicBezTo>
                  <a:cubicBezTo>
                    <a:pt x="4240" y="65"/>
                    <a:pt x="4176" y="114"/>
                    <a:pt x="4118" y="173"/>
                  </a:cubicBezTo>
                  <a:cubicBezTo>
                    <a:pt x="3290" y="813"/>
                    <a:pt x="2455" y="1446"/>
                    <a:pt x="1581" y="2027"/>
                  </a:cubicBezTo>
                  <a:cubicBezTo>
                    <a:pt x="1280" y="2227"/>
                    <a:pt x="921" y="2380"/>
                    <a:pt x="672" y="2642"/>
                  </a:cubicBezTo>
                  <a:cubicBezTo>
                    <a:pt x="614" y="2701"/>
                    <a:pt x="121" y="3230"/>
                    <a:pt x="95" y="3230"/>
                  </a:cubicBezTo>
                  <a:cubicBezTo>
                    <a:pt x="95" y="3230"/>
                    <a:pt x="94" y="3230"/>
                    <a:pt x="94" y="3229"/>
                  </a:cubicBezTo>
                  <a:cubicBezTo>
                    <a:pt x="91" y="3210"/>
                    <a:pt x="73" y="3196"/>
                    <a:pt x="57" y="3196"/>
                  </a:cubicBezTo>
                  <a:cubicBezTo>
                    <a:pt x="46" y="3196"/>
                    <a:pt x="36" y="3203"/>
                    <a:pt x="32" y="3218"/>
                  </a:cubicBezTo>
                  <a:cubicBezTo>
                    <a:pt x="6" y="3326"/>
                    <a:pt x="1" y="3321"/>
                    <a:pt x="1" y="3410"/>
                  </a:cubicBezTo>
                  <a:cubicBezTo>
                    <a:pt x="3" y="3449"/>
                    <a:pt x="27" y="3484"/>
                    <a:pt x="65" y="3498"/>
                  </a:cubicBezTo>
                  <a:cubicBezTo>
                    <a:pt x="106" y="3516"/>
                    <a:pt x="143" y="3523"/>
                    <a:pt x="179" y="3523"/>
                  </a:cubicBezTo>
                  <a:cubicBezTo>
                    <a:pt x="268" y="3523"/>
                    <a:pt x="345" y="3477"/>
                    <a:pt x="429" y="3423"/>
                  </a:cubicBezTo>
                  <a:cubicBezTo>
                    <a:pt x="829" y="3175"/>
                    <a:pt x="1143" y="2849"/>
                    <a:pt x="1564" y="2616"/>
                  </a:cubicBezTo>
                  <a:cubicBezTo>
                    <a:pt x="2414" y="2143"/>
                    <a:pt x="3200" y="1556"/>
                    <a:pt x="3971" y="961"/>
                  </a:cubicBezTo>
                  <a:cubicBezTo>
                    <a:pt x="4053" y="1308"/>
                    <a:pt x="4246" y="1669"/>
                    <a:pt x="4389" y="1947"/>
                  </a:cubicBezTo>
                  <a:cubicBezTo>
                    <a:pt x="4624" y="2401"/>
                    <a:pt x="4901" y="2852"/>
                    <a:pt x="5011" y="3351"/>
                  </a:cubicBezTo>
                  <a:cubicBezTo>
                    <a:pt x="5106" y="3777"/>
                    <a:pt x="4665" y="3826"/>
                    <a:pt x="4227" y="3826"/>
                  </a:cubicBezTo>
                  <a:cubicBezTo>
                    <a:pt x="4097" y="3826"/>
                    <a:pt x="3966" y="3822"/>
                    <a:pt x="3850" y="3822"/>
                  </a:cubicBezTo>
                  <a:cubicBezTo>
                    <a:pt x="3723" y="3822"/>
                    <a:pt x="3614" y="3827"/>
                    <a:pt x="3541" y="3849"/>
                  </a:cubicBezTo>
                  <a:cubicBezTo>
                    <a:pt x="3408" y="3890"/>
                    <a:pt x="3362" y="4074"/>
                    <a:pt x="3500" y="4160"/>
                  </a:cubicBezTo>
                  <a:cubicBezTo>
                    <a:pt x="3738" y="4307"/>
                    <a:pt x="4057" y="4385"/>
                    <a:pt x="4373" y="4385"/>
                  </a:cubicBezTo>
                  <a:cubicBezTo>
                    <a:pt x="5022" y="4385"/>
                    <a:pt x="5656" y="4058"/>
                    <a:pt x="5547" y="3336"/>
                  </a:cubicBezTo>
                  <a:cubicBezTo>
                    <a:pt x="5470" y="2832"/>
                    <a:pt x="4130" y="800"/>
                    <a:pt x="4563" y="506"/>
                  </a:cubicBezTo>
                  <a:cubicBezTo>
                    <a:pt x="4583" y="490"/>
                    <a:pt x="4606" y="472"/>
                    <a:pt x="4627" y="455"/>
                  </a:cubicBezTo>
                  <a:cubicBezTo>
                    <a:pt x="4827" y="303"/>
                    <a:pt x="4635" y="0"/>
                    <a:pt x="4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3" name="Google Shape;17593;p29"/>
            <p:cNvSpPr/>
            <p:nvPr/>
          </p:nvSpPr>
          <p:spPr>
            <a:xfrm>
              <a:off x="5010275" y="4346825"/>
              <a:ext cx="76550" cy="15375"/>
            </a:xfrm>
            <a:custGeom>
              <a:avLst/>
              <a:gdLst/>
              <a:ahLst/>
              <a:cxnLst/>
              <a:rect l="l" t="t" r="r" b="b"/>
              <a:pathLst>
                <a:path w="3062" h="615" extrusionOk="0">
                  <a:moveTo>
                    <a:pt x="1415" y="20"/>
                  </a:moveTo>
                  <a:cubicBezTo>
                    <a:pt x="942" y="20"/>
                    <a:pt x="517" y="134"/>
                    <a:pt x="54" y="146"/>
                  </a:cubicBezTo>
                  <a:cubicBezTo>
                    <a:pt x="0" y="148"/>
                    <a:pt x="0" y="222"/>
                    <a:pt x="54" y="230"/>
                  </a:cubicBezTo>
                  <a:cubicBezTo>
                    <a:pt x="550" y="306"/>
                    <a:pt x="1001" y="491"/>
                    <a:pt x="1514" y="537"/>
                  </a:cubicBezTo>
                  <a:cubicBezTo>
                    <a:pt x="1794" y="562"/>
                    <a:pt x="2117" y="614"/>
                    <a:pt x="2422" y="614"/>
                  </a:cubicBezTo>
                  <a:cubicBezTo>
                    <a:pt x="2577" y="614"/>
                    <a:pt x="2727" y="601"/>
                    <a:pt x="2864" y="563"/>
                  </a:cubicBezTo>
                  <a:cubicBezTo>
                    <a:pt x="3061" y="507"/>
                    <a:pt x="3061" y="242"/>
                    <a:pt x="2864" y="165"/>
                  </a:cubicBezTo>
                  <a:cubicBezTo>
                    <a:pt x="2457" y="0"/>
                    <a:pt x="1936" y="37"/>
                    <a:pt x="1514" y="22"/>
                  </a:cubicBezTo>
                  <a:cubicBezTo>
                    <a:pt x="1481" y="21"/>
                    <a:pt x="1448" y="20"/>
                    <a:pt x="1415" y="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4" name="Google Shape;17594;p29"/>
            <p:cNvSpPr/>
            <p:nvPr/>
          </p:nvSpPr>
          <p:spPr>
            <a:xfrm>
              <a:off x="5012650" y="4376775"/>
              <a:ext cx="77450" cy="15550"/>
            </a:xfrm>
            <a:custGeom>
              <a:avLst/>
              <a:gdLst/>
              <a:ahLst/>
              <a:cxnLst/>
              <a:rect l="l" t="t" r="r" b="b"/>
              <a:pathLst>
                <a:path w="3098" h="622" extrusionOk="0">
                  <a:moveTo>
                    <a:pt x="664" y="0"/>
                  </a:moveTo>
                  <a:cubicBezTo>
                    <a:pt x="393" y="0"/>
                    <a:pt x="146" y="44"/>
                    <a:pt x="18" y="197"/>
                  </a:cubicBezTo>
                  <a:cubicBezTo>
                    <a:pt x="0" y="217"/>
                    <a:pt x="0" y="248"/>
                    <a:pt x="18" y="269"/>
                  </a:cubicBezTo>
                  <a:cubicBezTo>
                    <a:pt x="286" y="622"/>
                    <a:pt x="1032" y="536"/>
                    <a:pt x="1411" y="566"/>
                  </a:cubicBezTo>
                  <a:cubicBezTo>
                    <a:pt x="1614" y="582"/>
                    <a:pt x="1808" y="591"/>
                    <a:pt x="1999" y="591"/>
                  </a:cubicBezTo>
                  <a:cubicBezTo>
                    <a:pt x="2342" y="591"/>
                    <a:pt x="2673" y="562"/>
                    <a:pt x="3027" y="492"/>
                  </a:cubicBezTo>
                  <a:cubicBezTo>
                    <a:pt x="3097" y="477"/>
                    <a:pt x="3097" y="371"/>
                    <a:pt x="3027" y="348"/>
                  </a:cubicBezTo>
                  <a:cubicBezTo>
                    <a:pt x="2561" y="195"/>
                    <a:pt x="2077" y="107"/>
                    <a:pt x="1586" y="80"/>
                  </a:cubicBezTo>
                  <a:cubicBezTo>
                    <a:pt x="1362" y="67"/>
                    <a:pt x="995" y="0"/>
                    <a:pt x="6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5" name="Google Shape;17595;p29"/>
            <p:cNvSpPr/>
            <p:nvPr/>
          </p:nvSpPr>
          <p:spPr>
            <a:xfrm>
              <a:off x="5150675" y="4322225"/>
              <a:ext cx="141800" cy="99425"/>
            </a:xfrm>
            <a:custGeom>
              <a:avLst/>
              <a:gdLst/>
              <a:ahLst/>
              <a:cxnLst/>
              <a:rect l="l" t="t" r="r" b="b"/>
              <a:pathLst>
                <a:path w="5672" h="3977" extrusionOk="0">
                  <a:moveTo>
                    <a:pt x="902" y="1"/>
                  </a:moveTo>
                  <a:cubicBezTo>
                    <a:pt x="847" y="1"/>
                    <a:pt x="794" y="30"/>
                    <a:pt x="770" y="97"/>
                  </a:cubicBezTo>
                  <a:cubicBezTo>
                    <a:pt x="696" y="322"/>
                    <a:pt x="637" y="551"/>
                    <a:pt x="595" y="784"/>
                  </a:cubicBezTo>
                  <a:cubicBezTo>
                    <a:pt x="336" y="1742"/>
                    <a:pt x="35" y="2712"/>
                    <a:pt x="1" y="3708"/>
                  </a:cubicBezTo>
                  <a:cubicBezTo>
                    <a:pt x="1" y="3744"/>
                    <a:pt x="30" y="3764"/>
                    <a:pt x="59" y="3764"/>
                  </a:cubicBezTo>
                  <a:cubicBezTo>
                    <a:pt x="80" y="3764"/>
                    <a:pt x="101" y="3753"/>
                    <a:pt x="111" y="3729"/>
                  </a:cubicBezTo>
                  <a:cubicBezTo>
                    <a:pt x="276" y="3238"/>
                    <a:pt x="418" y="2735"/>
                    <a:pt x="552" y="2228"/>
                  </a:cubicBezTo>
                  <a:cubicBezTo>
                    <a:pt x="642" y="2761"/>
                    <a:pt x="883" y="3227"/>
                    <a:pt x="1392" y="3442"/>
                  </a:cubicBezTo>
                  <a:cubicBezTo>
                    <a:pt x="1540" y="3505"/>
                    <a:pt x="1674" y="3534"/>
                    <a:pt x="1795" y="3534"/>
                  </a:cubicBezTo>
                  <a:cubicBezTo>
                    <a:pt x="2205" y="3534"/>
                    <a:pt x="2466" y="3204"/>
                    <a:pt x="2632" y="2771"/>
                  </a:cubicBezTo>
                  <a:cubicBezTo>
                    <a:pt x="2780" y="3133"/>
                    <a:pt x="3000" y="3466"/>
                    <a:pt x="3331" y="3737"/>
                  </a:cubicBezTo>
                  <a:cubicBezTo>
                    <a:pt x="3539" y="3907"/>
                    <a:pt x="3752" y="3977"/>
                    <a:pt x="3961" y="3977"/>
                  </a:cubicBezTo>
                  <a:cubicBezTo>
                    <a:pt x="4648" y="3977"/>
                    <a:pt x="5299" y="3220"/>
                    <a:pt x="5636" y="2756"/>
                  </a:cubicBezTo>
                  <a:cubicBezTo>
                    <a:pt x="5672" y="2709"/>
                    <a:pt x="5622" y="2660"/>
                    <a:pt x="5574" y="2660"/>
                  </a:cubicBezTo>
                  <a:cubicBezTo>
                    <a:pt x="5560" y="2660"/>
                    <a:pt x="5547" y="2664"/>
                    <a:pt x="5536" y="2672"/>
                  </a:cubicBezTo>
                  <a:cubicBezTo>
                    <a:pt x="5164" y="2958"/>
                    <a:pt x="4650" y="3333"/>
                    <a:pt x="4151" y="3333"/>
                  </a:cubicBezTo>
                  <a:cubicBezTo>
                    <a:pt x="3912" y="3333"/>
                    <a:pt x="3676" y="3247"/>
                    <a:pt x="3462" y="3022"/>
                  </a:cubicBezTo>
                  <a:cubicBezTo>
                    <a:pt x="2990" y="2523"/>
                    <a:pt x="2936" y="1545"/>
                    <a:pt x="2913" y="935"/>
                  </a:cubicBezTo>
                  <a:cubicBezTo>
                    <a:pt x="2905" y="744"/>
                    <a:pt x="2748" y="643"/>
                    <a:pt x="2601" y="643"/>
                  </a:cubicBezTo>
                  <a:cubicBezTo>
                    <a:pt x="2468" y="643"/>
                    <a:pt x="2343" y="726"/>
                    <a:pt x="2345" y="901"/>
                  </a:cubicBezTo>
                  <a:cubicBezTo>
                    <a:pt x="2348" y="1214"/>
                    <a:pt x="2286" y="3021"/>
                    <a:pt x="1691" y="3021"/>
                  </a:cubicBezTo>
                  <a:cubicBezTo>
                    <a:pt x="1597" y="3021"/>
                    <a:pt x="1490" y="2976"/>
                    <a:pt x="1367" y="2873"/>
                  </a:cubicBezTo>
                  <a:cubicBezTo>
                    <a:pt x="754" y="2356"/>
                    <a:pt x="800" y="1368"/>
                    <a:pt x="954" y="624"/>
                  </a:cubicBezTo>
                  <a:cubicBezTo>
                    <a:pt x="988" y="479"/>
                    <a:pt x="1023" y="336"/>
                    <a:pt x="1057" y="194"/>
                  </a:cubicBezTo>
                  <a:cubicBezTo>
                    <a:pt x="1086" y="79"/>
                    <a:pt x="99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6" name="Google Shape;17596;p29"/>
            <p:cNvSpPr/>
            <p:nvPr/>
          </p:nvSpPr>
          <p:spPr>
            <a:xfrm>
              <a:off x="5249775" y="4245550"/>
              <a:ext cx="120475" cy="177200"/>
            </a:xfrm>
            <a:custGeom>
              <a:avLst/>
              <a:gdLst/>
              <a:ahLst/>
              <a:cxnLst/>
              <a:rect l="l" t="t" r="r" b="b"/>
              <a:pathLst>
                <a:path w="4819" h="7088" extrusionOk="0">
                  <a:moveTo>
                    <a:pt x="2090" y="0"/>
                  </a:moveTo>
                  <a:cubicBezTo>
                    <a:pt x="1994" y="0"/>
                    <a:pt x="1898" y="61"/>
                    <a:pt x="1888" y="185"/>
                  </a:cubicBezTo>
                  <a:cubicBezTo>
                    <a:pt x="1842" y="685"/>
                    <a:pt x="1762" y="1181"/>
                    <a:pt x="1644" y="1670"/>
                  </a:cubicBezTo>
                  <a:cubicBezTo>
                    <a:pt x="1570" y="1669"/>
                    <a:pt x="1497" y="1669"/>
                    <a:pt x="1423" y="1669"/>
                  </a:cubicBezTo>
                  <a:cubicBezTo>
                    <a:pt x="969" y="1669"/>
                    <a:pt x="517" y="1683"/>
                    <a:pt x="76" y="1722"/>
                  </a:cubicBezTo>
                  <a:cubicBezTo>
                    <a:pt x="0" y="1729"/>
                    <a:pt x="20" y="1829"/>
                    <a:pt x="76" y="1853"/>
                  </a:cubicBezTo>
                  <a:cubicBezTo>
                    <a:pt x="532" y="2058"/>
                    <a:pt x="1014" y="2160"/>
                    <a:pt x="1506" y="2204"/>
                  </a:cubicBezTo>
                  <a:cubicBezTo>
                    <a:pt x="1317" y="2877"/>
                    <a:pt x="1080" y="3533"/>
                    <a:pt x="822" y="4206"/>
                  </a:cubicBezTo>
                  <a:cubicBezTo>
                    <a:pt x="813" y="4230"/>
                    <a:pt x="836" y="4250"/>
                    <a:pt x="859" y="4250"/>
                  </a:cubicBezTo>
                  <a:cubicBezTo>
                    <a:pt x="864" y="4250"/>
                    <a:pt x="868" y="4249"/>
                    <a:pt x="873" y="4247"/>
                  </a:cubicBezTo>
                  <a:cubicBezTo>
                    <a:pt x="1406" y="4001"/>
                    <a:pt x="1588" y="3385"/>
                    <a:pt x="1768" y="2857"/>
                  </a:cubicBezTo>
                  <a:cubicBezTo>
                    <a:pt x="1808" y="2742"/>
                    <a:pt x="1839" y="2626"/>
                    <a:pt x="1873" y="2511"/>
                  </a:cubicBezTo>
                  <a:cubicBezTo>
                    <a:pt x="1885" y="3392"/>
                    <a:pt x="1934" y="4275"/>
                    <a:pt x="2088" y="5155"/>
                  </a:cubicBezTo>
                  <a:cubicBezTo>
                    <a:pt x="2200" y="5782"/>
                    <a:pt x="2397" y="6540"/>
                    <a:pt x="2959" y="6937"/>
                  </a:cubicBezTo>
                  <a:cubicBezTo>
                    <a:pt x="3109" y="7042"/>
                    <a:pt x="3262" y="7087"/>
                    <a:pt x="3412" y="7087"/>
                  </a:cubicBezTo>
                  <a:cubicBezTo>
                    <a:pt x="3798" y="7087"/>
                    <a:pt x="4156" y="6789"/>
                    <a:pt x="4344" y="6468"/>
                  </a:cubicBezTo>
                  <a:cubicBezTo>
                    <a:pt x="4369" y="6425"/>
                    <a:pt x="4334" y="6358"/>
                    <a:pt x="4283" y="6358"/>
                  </a:cubicBezTo>
                  <a:cubicBezTo>
                    <a:pt x="4277" y="6358"/>
                    <a:pt x="4271" y="6359"/>
                    <a:pt x="4265" y="6361"/>
                  </a:cubicBezTo>
                  <a:cubicBezTo>
                    <a:pt x="4010" y="6437"/>
                    <a:pt x="3770" y="6524"/>
                    <a:pt x="3549" y="6524"/>
                  </a:cubicBezTo>
                  <a:cubicBezTo>
                    <a:pt x="3323" y="6524"/>
                    <a:pt x="3118" y="6432"/>
                    <a:pt x="2940" y="6141"/>
                  </a:cubicBezTo>
                  <a:cubicBezTo>
                    <a:pt x="2559" y="5516"/>
                    <a:pt x="2480" y="4672"/>
                    <a:pt x="2402" y="3979"/>
                  </a:cubicBezTo>
                  <a:cubicBezTo>
                    <a:pt x="2336" y="3392"/>
                    <a:pt x="2310" y="2808"/>
                    <a:pt x="2300" y="2226"/>
                  </a:cubicBezTo>
                  <a:cubicBezTo>
                    <a:pt x="3137" y="2208"/>
                    <a:pt x="3981" y="2081"/>
                    <a:pt x="4761" y="2027"/>
                  </a:cubicBezTo>
                  <a:cubicBezTo>
                    <a:pt x="4818" y="2024"/>
                    <a:pt x="4818" y="1948"/>
                    <a:pt x="4761" y="1939"/>
                  </a:cubicBezTo>
                  <a:cubicBezTo>
                    <a:pt x="3944" y="1802"/>
                    <a:pt x="3120" y="1716"/>
                    <a:pt x="2295" y="1679"/>
                  </a:cubicBezTo>
                  <a:cubicBezTo>
                    <a:pt x="2293" y="1191"/>
                    <a:pt x="2298" y="702"/>
                    <a:pt x="2298" y="211"/>
                  </a:cubicBezTo>
                  <a:cubicBezTo>
                    <a:pt x="2298" y="71"/>
                    <a:pt x="2193" y="0"/>
                    <a:pt x="2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7" name="Google Shape;17597;p29"/>
            <p:cNvSpPr/>
            <p:nvPr/>
          </p:nvSpPr>
          <p:spPr>
            <a:xfrm>
              <a:off x="5405275" y="4322575"/>
              <a:ext cx="53800" cy="51925"/>
            </a:xfrm>
            <a:custGeom>
              <a:avLst/>
              <a:gdLst/>
              <a:ahLst/>
              <a:cxnLst/>
              <a:rect l="l" t="t" r="r" b="b"/>
              <a:pathLst>
                <a:path w="2152" h="2077" extrusionOk="0">
                  <a:moveTo>
                    <a:pt x="1490" y="1"/>
                  </a:moveTo>
                  <a:cubicBezTo>
                    <a:pt x="1485" y="1"/>
                    <a:pt x="1479" y="2"/>
                    <a:pt x="1474" y="4"/>
                  </a:cubicBezTo>
                  <a:cubicBezTo>
                    <a:pt x="1201" y="129"/>
                    <a:pt x="1096" y="401"/>
                    <a:pt x="1080" y="715"/>
                  </a:cubicBezTo>
                  <a:cubicBezTo>
                    <a:pt x="729" y="721"/>
                    <a:pt x="381" y="742"/>
                    <a:pt x="50" y="851"/>
                  </a:cubicBezTo>
                  <a:cubicBezTo>
                    <a:pt x="2" y="867"/>
                    <a:pt x="1" y="929"/>
                    <a:pt x="50" y="951"/>
                  </a:cubicBezTo>
                  <a:cubicBezTo>
                    <a:pt x="393" y="1097"/>
                    <a:pt x="740" y="1115"/>
                    <a:pt x="1100" y="1116"/>
                  </a:cubicBezTo>
                  <a:cubicBezTo>
                    <a:pt x="1147" y="1466"/>
                    <a:pt x="1260" y="1814"/>
                    <a:pt x="1352" y="2042"/>
                  </a:cubicBezTo>
                  <a:cubicBezTo>
                    <a:pt x="1362" y="2065"/>
                    <a:pt x="1382" y="2077"/>
                    <a:pt x="1401" y="2077"/>
                  </a:cubicBezTo>
                  <a:cubicBezTo>
                    <a:pt x="1422" y="2077"/>
                    <a:pt x="1441" y="2063"/>
                    <a:pt x="1444" y="2035"/>
                  </a:cubicBezTo>
                  <a:cubicBezTo>
                    <a:pt x="1480" y="1737"/>
                    <a:pt x="1508" y="1440"/>
                    <a:pt x="1507" y="1136"/>
                  </a:cubicBezTo>
                  <a:lnTo>
                    <a:pt x="1507" y="1136"/>
                  </a:lnTo>
                  <a:cubicBezTo>
                    <a:pt x="1547" y="1138"/>
                    <a:pt x="1587" y="1139"/>
                    <a:pt x="1627" y="1139"/>
                  </a:cubicBezTo>
                  <a:cubicBezTo>
                    <a:pt x="1815" y="1139"/>
                    <a:pt x="1994" y="1111"/>
                    <a:pt x="2122" y="990"/>
                  </a:cubicBezTo>
                  <a:cubicBezTo>
                    <a:pt x="2151" y="959"/>
                    <a:pt x="2151" y="908"/>
                    <a:pt x="2122" y="877"/>
                  </a:cubicBezTo>
                  <a:cubicBezTo>
                    <a:pt x="1974" y="727"/>
                    <a:pt x="1792" y="700"/>
                    <a:pt x="1602" y="700"/>
                  </a:cubicBezTo>
                  <a:cubicBezTo>
                    <a:pt x="1574" y="700"/>
                    <a:pt x="1546" y="701"/>
                    <a:pt x="1518" y="701"/>
                  </a:cubicBezTo>
                  <a:cubicBezTo>
                    <a:pt x="1533" y="480"/>
                    <a:pt x="1556" y="260"/>
                    <a:pt x="1529" y="40"/>
                  </a:cubicBezTo>
                  <a:cubicBezTo>
                    <a:pt x="1529" y="17"/>
                    <a:pt x="1511" y="1"/>
                    <a:pt x="14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8" name="Google Shape;17598;p29"/>
            <p:cNvSpPr/>
            <p:nvPr/>
          </p:nvSpPr>
          <p:spPr>
            <a:xfrm>
              <a:off x="5512100" y="4228750"/>
              <a:ext cx="42150" cy="75050"/>
            </a:xfrm>
            <a:custGeom>
              <a:avLst/>
              <a:gdLst/>
              <a:ahLst/>
              <a:cxnLst/>
              <a:rect l="l" t="t" r="r" b="b"/>
              <a:pathLst>
                <a:path w="1686" h="3002" extrusionOk="0">
                  <a:moveTo>
                    <a:pt x="1407" y="0"/>
                  </a:moveTo>
                  <a:cubicBezTo>
                    <a:pt x="1323" y="0"/>
                    <a:pt x="1239" y="33"/>
                    <a:pt x="1192" y="99"/>
                  </a:cubicBezTo>
                  <a:cubicBezTo>
                    <a:pt x="801" y="650"/>
                    <a:pt x="386" y="1177"/>
                    <a:pt x="26" y="1744"/>
                  </a:cubicBezTo>
                  <a:cubicBezTo>
                    <a:pt x="0" y="1783"/>
                    <a:pt x="35" y="1836"/>
                    <a:pt x="79" y="1836"/>
                  </a:cubicBezTo>
                  <a:cubicBezTo>
                    <a:pt x="83" y="1836"/>
                    <a:pt x="87" y="1836"/>
                    <a:pt x="91" y="1835"/>
                  </a:cubicBezTo>
                  <a:cubicBezTo>
                    <a:pt x="426" y="1759"/>
                    <a:pt x="692" y="1520"/>
                    <a:pt x="929" y="1241"/>
                  </a:cubicBezTo>
                  <a:lnTo>
                    <a:pt x="929" y="1241"/>
                  </a:lnTo>
                  <a:cubicBezTo>
                    <a:pt x="847" y="1874"/>
                    <a:pt x="877" y="2547"/>
                    <a:pt x="1243" y="2968"/>
                  </a:cubicBezTo>
                  <a:cubicBezTo>
                    <a:pt x="1263" y="2991"/>
                    <a:pt x="1290" y="3002"/>
                    <a:pt x="1317" y="3002"/>
                  </a:cubicBezTo>
                  <a:cubicBezTo>
                    <a:pt x="1357" y="3002"/>
                    <a:pt x="1397" y="2977"/>
                    <a:pt x="1412" y="2934"/>
                  </a:cubicBezTo>
                  <a:cubicBezTo>
                    <a:pt x="1549" y="2568"/>
                    <a:pt x="1489" y="2164"/>
                    <a:pt x="1489" y="1772"/>
                  </a:cubicBezTo>
                  <a:cubicBezTo>
                    <a:pt x="1489" y="1257"/>
                    <a:pt x="1594" y="760"/>
                    <a:pt x="1663" y="257"/>
                  </a:cubicBezTo>
                  <a:cubicBezTo>
                    <a:pt x="1685" y="88"/>
                    <a:pt x="1546" y="0"/>
                    <a:pt x="14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599" name="Google Shape;17599;p29"/>
            <p:cNvSpPr/>
            <p:nvPr/>
          </p:nvSpPr>
          <p:spPr>
            <a:xfrm>
              <a:off x="5493500" y="4314750"/>
              <a:ext cx="115175" cy="14300"/>
            </a:xfrm>
            <a:custGeom>
              <a:avLst/>
              <a:gdLst/>
              <a:ahLst/>
              <a:cxnLst/>
              <a:rect l="l" t="t" r="r" b="b"/>
              <a:pathLst>
                <a:path w="4607" h="572" extrusionOk="0">
                  <a:moveTo>
                    <a:pt x="832" y="1"/>
                  </a:moveTo>
                  <a:cubicBezTo>
                    <a:pt x="567" y="1"/>
                    <a:pt x="305" y="15"/>
                    <a:pt x="48" y="55"/>
                  </a:cubicBezTo>
                  <a:cubicBezTo>
                    <a:pt x="0" y="63"/>
                    <a:pt x="8" y="125"/>
                    <a:pt x="48" y="142"/>
                  </a:cubicBezTo>
                  <a:cubicBezTo>
                    <a:pt x="797" y="467"/>
                    <a:pt x="1652" y="485"/>
                    <a:pt x="2439" y="539"/>
                  </a:cubicBezTo>
                  <a:cubicBezTo>
                    <a:pt x="2701" y="556"/>
                    <a:pt x="2955" y="571"/>
                    <a:pt x="3204" y="571"/>
                  </a:cubicBezTo>
                  <a:cubicBezTo>
                    <a:pt x="3672" y="571"/>
                    <a:pt x="4122" y="519"/>
                    <a:pt x="4564" y="334"/>
                  </a:cubicBezTo>
                  <a:cubicBezTo>
                    <a:pt x="4606" y="314"/>
                    <a:pt x="4598" y="239"/>
                    <a:pt x="4551" y="229"/>
                  </a:cubicBezTo>
                  <a:cubicBezTo>
                    <a:pt x="3840" y="61"/>
                    <a:pt x="3160" y="84"/>
                    <a:pt x="2439" y="70"/>
                  </a:cubicBezTo>
                  <a:cubicBezTo>
                    <a:pt x="1912" y="57"/>
                    <a:pt x="1367" y="1"/>
                    <a:pt x="8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0" name="Google Shape;17600;p29"/>
            <p:cNvSpPr/>
            <p:nvPr/>
          </p:nvSpPr>
          <p:spPr>
            <a:xfrm>
              <a:off x="5518950" y="4371925"/>
              <a:ext cx="66800" cy="61600"/>
            </a:xfrm>
            <a:custGeom>
              <a:avLst/>
              <a:gdLst/>
              <a:ahLst/>
              <a:cxnLst/>
              <a:rect l="l" t="t" r="r" b="b"/>
              <a:pathLst>
                <a:path w="2672" h="2464" extrusionOk="0">
                  <a:moveTo>
                    <a:pt x="817" y="0"/>
                  </a:moveTo>
                  <a:cubicBezTo>
                    <a:pt x="560" y="0"/>
                    <a:pt x="262" y="189"/>
                    <a:pt x="119" y="414"/>
                  </a:cubicBezTo>
                  <a:cubicBezTo>
                    <a:pt x="91" y="459"/>
                    <a:pt x="130" y="530"/>
                    <a:pt x="185" y="530"/>
                  </a:cubicBezTo>
                  <a:cubicBezTo>
                    <a:pt x="191" y="530"/>
                    <a:pt x="198" y="529"/>
                    <a:pt x="204" y="527"/>
                  </a:cubicBezTo>
                  <a:cubicBezTo>
                    <a:pt x="371" y="479"/>
                    <a:pt x="565" y="381"/>
                    <a:pt x="695" y="381"/>
                  </a:cubicBezTo>
                  <a:cubicBezTo>
                    <a:pt x="807" y="381"/>
                    <a:pt x="872" y="454"/>
                    <a:pt x="829" y="696"/>
                  </a:cubicBezTo>
                  <a:cubicBezTo>
                    <a:pt x="754" y="1118"/>
                    <a:pt x="475" y="1500"/>
                    <a:pt x="142" y="1743"/>
                  </a:cubicBezTo>
                  <a:cubicBezTo>
                    <a:pt x="1" y="1846"/>
                    <a:pt x="124" y="2074"/>
                    <a:pt x="280" y="2085"/>
                  </a:cubicBezTo>
                  <a:cubicBezTo>
                    <a:pt x="705" y="2115"/>
                    <a:pt x="1121" y="2330"/>
                    <a:pt x="1540" y="2427"/>
                  </a:cubicBezTo>
                  <a:cubicBezTo>
                    <a:pt x="1651" y="2452"/>
                    <a:pt x="1753" y="2463"/>
                    <a:pt x="1851" y="2463"/>
                  </a:cubicBezTo>
                  <a:cubicBezTo>
                    <a:pt x="2111" y="2463"/>
                    <a:pt x="2335" y="2383"/>
                    <a:pt x="2601" y="2285"/>
                  </a:cubicBezTo>
                  <a:cubicBezTo>
                    <a:pt x="2671" y="2259"/>
                    <a:pt x="2629" y="2158"/>
                    <a:pt x="2565" y="2151"/>
                  </a:cubicBezTo>
                  <a:cubicBezTo>
                    <a:pt x="2176" y="2108"/>
                    <a:pt x="1768" y="1948"/>
                    <a:pt x="1382" y="1862"/>
                  </a:cubicBezTo>
                  <a:cubicBezTo>
                    <a:pt x="1169" y="1815"/>
                    <a:pt x="959" y="1782"/>
                    <a:pt x="749" y="1754"/>
                  </a:cubicBezTo>
                  <a:cubicBezTo>
                    <a:pt x="1084" y="1405"/>
                    <a:pt x="1326" y="926"/>
                    <a:pt x="1249" y="438"/>
                  </a:cubicBezTo>
                  <a:cubicBezTo>
                    <a:pt x="1198" y="120"/>
                    <a:pt x="1021" y="0"/>
                    <a:pt x="8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1" name="Google Shape;17601;p29"/>
            <p:cNvSpPr/>
            <p:nvPr/>
          </p:nvSpPr>
          <p:spPr>
            <a:xfrm>
              <a:off x="5627175" y="4259175"/>
              <a:ext cx="196275" cy="148625"/>
            </a:xfrm>
            <a:custGeom>
              <a:avLst/>
              <a:gdLst/>
              <a:ahLst/>
              <a:cxnLst/>
              <a:rect l="l" t="t" r="r" b="b"/>
              <a:pathLst>
                <a:path w="7851" h="5945" extrusionOk="0">
                  <a:moveTo>
                    <a:pt x="5824" y="733"/>
                  </a:moveTo>
                  <a:lnTo>
                    <a:pt x="5824" y="733"/>
                  </a:lnTo>
                  <a:cubicBezTo>
                    <a:pt x="5828" y="1175"/>
                    <a:pt x="5788" y="1617"/>
                    <a:pt x="5708" y="2053"/>
                  </a:cubicBezTo>
                  <a:cubicBezTo>
                    <a:pt x="5692" y="1577"/>
                    <a:pt x="5715" y="1097"/>
                    <a:pt x="5824" y="733"/>
                  </a:cubicBezTo>
                  <a:close/>
                  <a:moveTo>
                    <a:pt x="2580" y="3652"/>
                  </a:moveTo>
                  <a:cubicBezTo>
                    <a:pt x="2567" y="3830"/>
                    <a:pt x="2567" y="4008"/>
                    <a:pt x="2576" y="4186"/>
                  </a:cubicBezTo>
                  <a:cubicBezTo>
                    <a:pt x="2447" y="4678"/>
                    <a:pt x="2058" y="5066"/>
                    <a:pt x="1554" y="5244"/>
                  </a:cubicBezTo>
                  <a:cubicBezTo>
                    <a:pt x="1468" y="5274"/>
                    <a:pt x="1394" y="5288"/>
                    <a:pt x="1332" y="5288"/>
                  </a:cubicBezTo>
                  <a:cubicBezTo>
                    <a:pt x="1047" y="5288"/>
                    <a:pt x="993" y="5003"/>
                    <a:pt x="1103" y="4671"/>
                  </a:cubicBezTo>
                  <a:cubicBezTo>
                    <a:pt x="1333" y="3976"/>
                    <a:pt x="1912" y="3682"/>
                    <a:pt x="2580" y="3652"/>
                  </a:cubicBezTo>
                  <a:close/>
                  <a:moveTo>
                    <a:pt x="5938" y="0"/>
                  </a:moveTo>
                  <a:cubicBezTo>
                    <a:pt x="5903" y="0"/>
                    <a:pt x="5868" y="12"/>
                    <a:pt x="5836" y="40"/>
                  </a:cubicBezTo>
                  <a:cubicBezTo>
                    <a:pt x="5375" y="444"/>
                    <a:pt x="5373" y="1402"/>
                    <a:pt x="5327" y="1992"/>
                  </a:cubicBezTo>
                  <a:cubicBezTo>
                    <a:pt x="5326" y="2012"/>
                    <a:pt x="5326" y="2032"/>
                    <a:pt x="5324" y="2050"/>
                  </a:cubicBezTo>
                  <a:cubicBezTo>
                    <a:pt x="5243" y="2046"/>
                    <a:pt x="5161" y="2044"/>
                    <a:pt x="5080" y="2044"/>
                  </a:cubicBezTo>
                  <a:cubicBezTo>
                    <a:pt x="4883" y="2044"/>
                    <a:pt x="4688" y="2057"/>
                    <a:pt x="4502" y="2094"/>
                  </a:cubicBezTo>
                  <a:cubicBezTo>
                    <a:pt x="4437" y="2107"/>
                    <a:pt x="4430" y="2194"/>
                    <a:pt x="4484" y="2232"/>
                  </a:cubicBezTo>
                  <a:cubicBezTo>
                    <a:pt x="4730" y="2404"/>
                    <a:pt x="5009" y="2501"/>
                    <a:pt x="5304" y="2553"/>
                  </a:cubicBezTo>
                  <a:cubicBezTo>
                    <a:pt x="5296" y="2865"/>
                    <a:pt x="5311" y="3175"/>
                    <a:pt x="5345" y="3485"/>
                  </a:cubicBezTo>
                  <a:cubicBezTo>
                    <a:pt x="5211" y="3885"/>
                    <a:pt x="5026" y="4268"/>
                    <a:pt x="4794" y="4620"/>
                  </a:cubicBezTo>
                  <a:cubicBezTo>
                    <a:pt x="4600" y="4914"/>
                    <a:pt x="4250" y="5200"/>
                    <a:pt x="3892" y="5200"/>
                  </a:cubicBezTo>
                  <a:cubicBezTo>
                    <a:pt x="3676" y="5200"/>
                    <a:pt x="3458" y="5096"/>
                    <a:pt x="3269" y="4825"/>
                  </a:cubicBezTo>
                  <a:cubicBezTo>
                    <a:pt x="3126" y="4620"/>
                    <a:pt x="3057" y="4358"/>
                    <a:pt x="3029" y="4097"/>
                  </a:cubicBezTo>
                  <a:cubicBezTo>
                    <a:pt x="3055" y="3902"/>
                    <a:pt x="3054" y="3703"/>
                    <a:pt x="3024" y="3510"/>
                  </a:cubicBezTo>
                  <a:cubicBezTo>
                    <a:pt x="3024" y="3508"/>
                    <a:pt x="3024" y="3506"/>
                    <a:pt x="3024" y="3505"/>
                  </a:cubicBezTo>
                  <a:cubicBezTo>
                    <a:pt x="3021" y="3487"/>
                    <a:pt x="3021" y="3467"/>
                    <a:pt x="3018" y="3447"/>
                  </a:cubicBezTo>
                  <a:cubicBezTo>
                    <a:pt x="2996" y="3331"/>
                    <a:pt x="2915" y="3281"/>
                    <a:pt x="2829" y="3281"/>
                  </a:cubicBezTo>
                  <a:cubicBezTo>
                    <a:pt x="2757" y="3281"/>
                    <a:pt x="2682" y="3316"/>
                    <a:pt x="2637" y="3377"/>
                  </a:cubicBezTo>
                  <a:cubicBezTo>
                    <a:pt x="2528" y="3338"/>
                    <a:pt x="2414" y="3320"/>
                    <a:pt x="2299" y="3320"/>
                  </a:cubicBezTo>
                  <a:cubicBezTo>
                    <a:pt x="1215" y="3320"/>
                    <a:pt x="0" y="4910"/>
                    <a:pt x="918" y="5588"/>
                  </a:cubicBezTo>
                  <a:cubicBezTo>
                    <a:pt x="1034" y="5674"/>
                    <a:pt x="1166" y="5708"/>
                    <a:pt x="1304" y="5708"/>
                  </a:cubicBezTo>
                  <a:cubicBezTo>
                    <a:pt x="1678" y="5708"/>
                    <a:pt x="2095" y="5454"/>
                    <a:pt x="2335" y="5280"/>
                  </a:cubicBezTo>
                  <a:cubicBezTo>
                    <a:pt x="2486" y="5170"/>
                    <a:pt x="2619" y="5037"/>
                    <a:pt x="2726" y="4883"/>
                  </a:cubicBezTo>
                  <a:cubicBezTo>
                    <a:pt x="2819" y="5119"/>
                    <a:pt x="2960" y="5329"/>
                    <a:pt x="3180" y="5482"/>
                  </a:cubicBezTo>
                  <a:cubicBezTo>
                    <a:pt x="3418" y="5647"/>
                    <a:pt x="3672" y="5721"/>
                    <a:pt x="3922" y="5721"/>
                  </a:cubicBezTo>
                  <a:cubicBezTo>
                    <a:pt x="4372" y="5721"/>
                    <a:pt x="4808" y="5481"/>
                    <a:pt x="5109" y="5119"/>
                  </a:cubicBezTo>
                  <a:cubicBezTo>
                    <a:pt x="5286" y="4899"/>
                    <a:pt x="5437" y="4660"/>
                    <a:pt x="5555" y="4405"/>
                  </a:cubicBezTo>
                  <a:cubicBezTo>
                    <a:pt x="5577" y="4464"/>
                    <a:pt x="5596" y="4525"/>
                    <a:pt x="5623" y="4583"/>
                  </a:cubicBezTo>
                  <a:cubicBezTo>
                    <a:pt x="5917" y="5254"/>
                    <a:pt x="6587" y="5944"/>
                    <a:pt x="7126" y="5944"/>
                  </a:cubicBezTo>
                  <a:cubicBezTo>
                    <a:pt x="7446" y="5944"/>
                    <a:pt x="7720" y="5700"/>
                    <a:pt x="7840" y="5063"/>
                  </a:cubicBezTo>
                  <a:cubicBezTo>
                    <a:pt x="7850" y="5007"/>
                    <a:pt x="7803" y="4953"/>
                    <a:pt x="7753" y="4953"/>
                  </a:cubicBezTo>
                  <a:cubicBezTo>
                    <a:pt x="7736" y="4953"/>
                    <a:pt x="7718" y="4959"/>
                    <a:pt x="7703" y="4975"/>
                  </a:cubicBezTo>
                  <a:cubicBezTo>
                    <a:pt x="7464" y="5207"/>
                    <a:pt x="7240" y="5327"/>
                    <a:pt x="7027" y="5327"/>
                  </a:cubicBezTo>
                  <a:cubicBezTo>
                    <a:pt x="6762" y="5327"/>
                    <a:pt x="6514" y="5141"/>
                    <a:pt x="6276" y="4756"/>
                  </a:cubicBezTo>
                  <a:cubicBezTo>
                    <a:pt x="6044" y="4384"/>
                    <a:pt x="5939" y="3974"/>
                    <a:pt x="5867" y="3557"/>
                  </a:cubicBezTo>
                  <a:cubicBezTo>
                    <a:pt x="5954" y="3242"/>
                    <a:pt x="6021" y="2924"/>
                    <a:pt x="6069" y="2601"/>
                  </a:cubicBezTo>
                  <a:cubicBezTo>
                    <a:pt x="6630" y="2583"/>
                    <a:pt x="7199" y="2475"/>
                    <a:pt x="7681" y="2422"/>
                  </a:cubicBezTo>
                  <a:cubicBezTo>
                    <a:pt x="7737" y="2416"/>
                    <a:pt x="7739" y="2320"/>
                    <a:pt x="7681" y="2307"/>
                  </a:cubicBezTo>
                  <a:cubicBezTo>
                    <a:pt x="7191" y="2207"/>
                    <a:pt x="6712" y="2122"/>
                    <a:pt x="6215" y="2102"/>
                  </a:cubicBezTo>
                  <a:cubicBezTo>
                    <a:pt x="6187" y="2102"/>
                    <a:pt x="6157" y="2099"/>
                    <a:pt x="6128" y="2097"/>
                  </a:cubicBezTo>
                  <a:cubicBezTo>
                    <a:pt x="6192" y="1417"/>
                    <a:pt x="6182" y="742"/>
                    <a:pt x="6113" y="171"/>
                  </a:cubicBezTo>
                  <a:cubicBezTo>
                    <a:pt x="6101" y="75"/>
                    <a:pt x="6022" y="0"/>
                    <a:pt x="5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2" name="Google Shape;17602;p29"/>
            <p:cNvSpPr/>
            <p:nvPr/>
          </p:nvSpPr>
          <p:spPr>
            <a:xfrm>
              <a:off x="5840350" y="4250900"/>
              <a:ext cx="70900" cy="65775"/>
            </a:xfrm>
            <a:custGeom>
              <a:avLst/>
              <a:gdLst/>
              <a:ahLst/>
              <a:cxnLst/>
              <a:rect l="l" t="t" r="r" b="b"/>
              <a:pathLst>
                <a:path w="2836" h="2631" extrusionOk="0">
                  <a:moveTo>
                    <a:pt x="554" y="0"/>
                  </a:moveTo>
                  <a:cubicBezTo>
                    <a:pt x="364" y="0"/>
                    <a:pt x="174" y="70"/>
                    <a:pt x="35" y="220"/>
                  </a:cubicBezTo>
                  <a:cubicBezTo>
                    <a:pt x="1" y="258"/>
                    <a:pt x="9" y="335"/>
                    <a:pt x="70" y="352"/>
                  </a:cubicBezTo>
                  <a:cubicBezTo>
                    <a:pt x="442" y="447"/>
                    <a:pt x="895" y="317"/>
                    <a:pt x="780" y="860"/>
                  </a:cubicBezTo>
                  <a:cubicBezTo>
                    <a:pt x="705" y="1216"/>
                    <a:pt x="447" y="1625"/>
                    <a:pt x="116" y="1780"/>
                  </a:cubicBezTo>
                  <a:cubicBezTo>
                    <a:pt x="29" y="1821"/>
                    <a:pt x="25" y="1966"/>
                    <a:pt x="116" y="2017"/>
                  </a:cubicBezTo>
                  <a:cubicBezTo>
                    <a:pt x="720" y="2355"/>
                    <a:pt x="1249" y="2631"/>
                    <a:pt x="1795" y="2631"/>
                  </a:cubicBezTo>
                  <a:cubicBezTo>
                    <a:pt x="2114" y="2631"/>
                    <a:pt x="2439" y="2537"/>
                    <a:pt x="2788" y="2307"/>
                  </a:cubicBezTo>
                  <a:cubicBezTo>
                    <a:pt x="2835" y="2274"/>
                    <a:pt x="2815" y="2192"/>
                    <a:pt x="2756" y="2192"/>
                  </a:cubicBezTo>
                  <a:cubicBezTo>
                    <a:pt x="2752" y="2192"/>
                    <a:pt x="2747" y="2193"/>
                    <a:pt x="2742" y="2194"/>
                  </a:cubicBezTo>
                  <a:cubicBezTo>
                    <a:pt x="2603" y="2225"/>
                    <a:pt x="2454" y="2239"/>
                    <a:pt x="2300" y="2239"/>
                  </a:cubicBezTo>
                  <a:cubicBezTo>
                    <a:pt x="1752" y="2239"/>
                    <a:pt x="1133" y="2064"/>
                    <a:pt x="596" y="1892"/>
                  </a:cubicBezTo>
                  <a:cubicBezTo>
                    <a:pt x="998" y="1659"/>
                    <a:pt x="1249" y="1214"/>
                    <a:pt x="1277" y="729"/>
                  </a:cubicBezTo>
                  <a:cubicBezTo>
                    <a:pt x="1302" y="273"/>
                    <a:pt x="929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3" name="Google Shape;17603;p29"/>
            <p:cNvSpPr/>
            <p:nvPr/>
          </p:nvSpPr>
          <p:spPr>
            <a:xfrm>
              <a:off x="6370350" y="3823175"/>
              <a:ext cx="554550" cy="664725"/>
            </a:xfrm>
            <a:custGeom>
              <a:avLst/>
              <a:gdLst/>
              <a:ahLst/>
              <a:cxnLst/>
              <a:rect l="l" t="t" r="r" b="b"/>
              <a:pathLst>
                <a:path w="22182" h="26589" extrusionOk="0">
                  <a:moveTo>
                    <a:pt x="10650" y="799"/>
                  </a:moveTo>
                  <a:cubicBezTo>
                    <a:pt x="11715" y="799"/>
                    <a:pt x="12796" y="1011"/>
                    <a:pt x="13908" y="1512"/>
                  </a:cubicBezTo>
                  <a:cubicBezTo>
                    <a:pt x="16680" y="2766"/>
                    <a:pt x="18847" y="5405"/>
                    <a:pt x="19747" y="8273"/>
                  </a:cubicBezTo>
                  <a:cubicBezTo>
                    <a:pt x="21558" y="14047"/>
                    <a:pt x="16081" y="19124"/>
                    <a:pt x="10650" y="19632"/>
                  </a:cubicBezTo>
                  <a:lnTo>
                    <a:pt x="10650" y="19244"/>
                  </a:lnTo>
                  <a:cubicBezTo>
                    <a:pt x="10648" y="18109"/>
                    <a:pt x="10633" y="16975"/>
                    <a:pt x="10622" y="15840"/>
                  </a:cubicBezTo>
                  <a:cubicBezTo>
                    <a:pt x="10612" y="14718"/>
                    <a:pt x="10707" y="13528"/>
                    <a:pt x="10471" y="12428"/>
                  </a:cubicBezTo>
                  <a:cubicBezTo>
                    <a:pt x="10463" y="12389"/>
                    <a:pt x="10428" y="12370"/>
                    <a:pt x="10394" y="12370"/>
                  </a:cubicBezTo>
                  <a:cubicBezTo>
                    <a:pt x="10359" y="12370"/>
                    <a:pt x="10325" y="12389"/>
                    <a:pt x="10317" y="12428"/>
                  </a:cubicBezTo>
                  <a:cubicBezTo>
                    <a:pt x="10105" y="13412"/>
                    <a:pt x="10177" y="14460"/>
                    <a:pt x="10166" y="15463"/>
                  </a:cubicBezTo>
                  <a:cubicBezTo>
                    <a:pt x="10154" y="16722"/>
                    <a:pt x="10138" y="17982"/>
                    <a:pt x="10135" y="19244"/>
                  </a:cubicBezTo>
                  <a:lnTo>
                    <a:pt x="10135" y="19664"/>
                  </a:lnTo>
                  <a:cubicBezTo>
                    <a:pt x="10007" y="19669"/>
                    <a:pt x="9880" y="19671"/>
                    <a:pt x="9754" y="19671"/>
                  </a:cubicBezTo>
                  <a:cubicBezTo>
                    <a:pt x="9038" y="19671"/>
                    <a:pt x="8330" y="19588"/>
                    <a:pt x="7648" y="19411"/>
                  </a:cubicBezTo>
                  <a:cubicBezTo>
                    <a:pt x="2787" y="18143"/>
                    <a:pt x="899" y="12807"/>
                    <a:pt x="1524" y="8281"/>
                  </a:cubicBezTo>
                  <a:cubicBezTo>
                    <a:pt x="1911" y="5467"/>
                    <a:pt x="3173" y="3420"/>
                    <a:pt x="5087" y="2208"/>
                  </a:cubicBezTo>
                  <a:lnTo>
                    <a:pt x="5087" y="2208"/>
                  </a:lnTo>
                  <a:cubicBezTo>
                    <a:pt x="5022" y="2323"/>
                    <a:pt x="5130" y="2445"/>
                    <a:pt x="5245" y="2445"/>
                  </a:cubicBezTo>
                  <a:cubicBezTo>
                    <a:pt x="5271" y="2445"/>
                    <a:pt x="5298" y="2439"/>
                    <a:pt x="5323" y="2424"/>
                  </a:cubicBezTo>
                  <a:cubicBezTo>
                    <a:pt x="6583" y="1708"/>
                    <a:pt x="7848" y="1189"/>
                    <a:pt x="9132" y="946"/>
                  </a:cubicBezTo>
                  <a:cubicBezTo>
                    <a:pt x="9440" y="924"/>
                    <a:pt x="9754" y="908"/>
                    <a:pt x="10077" y="908"/>
                  </a:cubicBezTo>
                  <a:cubicBezTo>
                    <a:pt x="10107" y="908"/>
                    <a:pt x="10137" y="908"/>
                    <a:pt x="10167" y="909"/>
                  </a:cubicBezTo>
                  <a:cubicBezTo>
                    <a:pt x="10172" y="909"/>
                    <a:pt x="10176" y="909"/>
                    <a:pt x="10181" y="909"/>
                  </a:cubicBezTo>
                  <a:cubicBezTo>
                    <a:pt x="10258" y="909"/>
                    <a:pt x="10331" y="869"/>
                    <a:pt x="10374" y="804"/>
                  </a:cubicBezTo>
                  <a:cubicBezTo>
                    <a:pt x="10466" y="801"/>
                    <a:pt x="10558" y="799"/>
                    <a:pt x="10650" y="799"/>
                  </a:cubicBezTo>
                  <a:close/>
                  <a:moveTo>
                    <a:pt x="10602" y="0"/>
                  </a:moveTo>
                  <a:cubicBezTo>
                    <a:pt x="9708" y="0"/>
                    <a:pt x="8831" y="174"/>
                    <a:pt x="8007" y="554"/>
                  </a:cubicBezTo>
                  <a:cubicBezTo>
                    <a:pt x="4081" y="566"/>
                    <a:pt x="1194" y="4890"/>
                    <a:pt x="728" y="8655"/>
                  </a:cubicBezTo>
                  <a:cubicBezTo>
                    <a:pt x="0" y="14519"/>
                    <a:pt x="3337" y="19880"/>
                    <a:pt x="9437" y="20582"/>
                  </a:cubicBezTo>
                  <a:cubicBezTo>
                    <a:pt x="9670" y="20609"/>
                    <a:pt x="9903" y="20623"/>
                    <a:pt x="10136" y="20631"/>
                  </a:cubicBezTo>
                  <a:cubicBezTo>
                    <a:pt x="10141" y="22303"/>
                    <a:pt x="10176" y="23962"/>
                    <a:pt x="10297" y="25635"/>
                  </a:cubicBezTo>
                  <a:cubicBezTo>
                    <a:pt x="9964" y="25077"/>
                    <a:pt x="9559" y="24483"/>
                    <a:pt x="9040" y="24185"/>
                  </a:cubicBezTo>
                  <a:cubicBezTo>
                    <a:pt x="9026" y="24177"/>
                    <a:pt x="9011" y="24173"/>
                    <a:pt x="8997" y="24173"/>
                  </a:cubicBezTo>
                  <a:cubicBezTo>
                    <a:pt x="8944" y="24173"/>
                    <a:pt x="8899" y="24223"/>
                    <a:pt x="8914" y="24281"/>
                  </a:cubicBezTo>
                  <a:cubicBezTo>
                    <a:pt x="9114" y="25039"/>
                    <a:pt x="9701" y="25753"/>
                    <a:pt x="10071" y="26442"/>
                  </a:cubicBezTo>
                  <a:cubicBezTo>
                    <a:pt x="10124" y="26542"/>
                    <a:pt x="10221" y="26589"/>
                    <a:pt x="10320" y="26589"/>
                  </a:cubicBezTo>
                  <a:cubicBezTo>
                    <a:pt x="10424" y="26589"/>
                    <a:pt x="10531" y="26537"/>
                    <a:pt x="10591" y="26442"/>
                  </a:cubicBezTo>
                  <a:cubicBezTo>
                    <a:pt x="11140" y="25574"/>
                    <a:pt x="11826" y="24810"/>
                    <a:pt x="12411" y="23970"/>
                  </a:cubicBezTo>
                  <a:cubicBezTo>
                    <a:pt x="12440" y="23929"/>
                    <a:pt x="12400" y="23886"/>
                    <a:pt x="12360" y="23886"/>
                  </a:cubicBezTo>
                  <a:cubicBezTo>
                    <a:pt x="12347" y="23886"/>
                    <a:pt x="12334" y="23890"/>
                    <a:pt x="12323" y="23901"/>
                  </a:cubicBezTo>
                  <a:cubicBezTo>
                    <a:pt x="11726" y="24467"/>
                    <a:pt x="11033" y="24938"/>
                    <a:pt x="10497" y="25554"/>
                  </a:cubicBezTo>
                  <a:cubicBezTo>
                    <a:pt x="10612" y="23909"/>
                    <a:pt x="10646" y="22277"/>
                    <a:pt x="10651" y="20631"/>
                  </a:cubicBezTo>
                  <a:cubicBezTo>
                    <a:pt x="16877" y="20456"/>
                    <a:pt x="22182" y="13525"/>
                    <a:pt x="20292" y="7531"/>
                  </a:cubicBezTo>
                  <a:cubicBezTo>
                    <a:pt x="19042" y="3564"/>
                    <a:pt x="14654" y="0"/>
                    <a:pt x="106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4" name="Google Shape;17604;p29"/>
            <p:cNvSpPr/>
            <p:nvPr/>
          </p:nvSpPr>
          <p:spPr>
            <a:xfrm>
              <a:off x="6247050" y="3284250"/>
              <a:ext cx="845175" cy="809125"/>
            </a:xfrm>
            <a:custGeom>
              <a:avLst/>
              <a:gdLst/>
              <a:ahLst/>
              <a:cxnLst/>
              <a:rect l="l" t="t" r="r" b="b"/>
              <a:pathLst>
                <a:path w="33807" h="32365" extrusionOk="0">
                  <a:moveTo>
                    <a:pt x="1727" y="579"/>
                  </a:moveTo>
                  <a:lnTo>
                    <a:pt x="1727" y="579"/>
                  </a:lnTo>
                  <a:cubicBezTo>
                    <a:pt x="1430" y="924"/>
                    <a:pt x="1162" y="1294"/>
                    <a:pt x="931" y="1687"/>
                  </a:cubicBezTo>
                  <a:cubicBezTo>
                    <a:pt x="865" y="1798"/>
                    <a:pt x="793" y="1918"/>
                    <a:pt x="726" y="2044"/>
                  </a:cubicBezTo>
                  <a:cubicBezTo>
                    <a:pt x="741" y="1554"/>
                    <a:pt x="752" y="1058"/>
                    <a:pt x="695" y="581"/>
                  </a:cubicBezTo>
                  <a:lnTo>
                    <a:pt x="1727" y="579"/>
                  </a:lnTo>
                  <a:close/>
                  <a:moveTo>
                    <a:pt x="25749" y="579"/>
                  </a:moveTo>
                  <a:cubicBezTo>
                    <a:pt x="25291" y="1075"/>
                    <a:pt x="24827" y="1559"/>
                    <a:pt x="24353" y="2043"/>
                  </a:cubicBezTo>
                  <a:cubicBezTo>
                    <a:pt x="24053" y="2348"/>
                    <a:pt x="23564" y="2820"/>
                    <a:pt x="23444" y="3296"/>
                  </a:cubicBezTo>
                  <a:cubicBezTo>
                    <a:pt x="23003" y="3296"/>
                    <a:pt x="22561" y="3296"/>
                    <a:pt x="22118" y="3297"/>
                  </a:cubicBezTo>
                  <a:lnTo>
                    <a:pt x="22118" y="3297"/>
                  </a:lnTo>
                  <a:cubicBezTo>
                    <a:pt x="22337" y="2960"/>
                    <a:pt x="22503" y="2539"/>
                    <a:pt x="22704" y="2239"/>
                  </a:cubicBezTo>
                  <a:cubicBezTo>
                    <a:pt x="23103" y="1647"/>
                    <a:pt x="23597" y="1139"/>
                    <a:pt x="24038" y="584"/>
                  </a:cubicBezTo>
                  <a:lnTo>
                    <a:pt x="25112" y="584"/>
                  </a:lnTo>
                  <a:cubicBezTo>
                    <a:pt x="25326" y="584"/>
                    <a:pt x="25537" y="579"/>
                    <a:pt x="25749" y="579"/>
                  </a:cubicBezTo>
                  <a:close/>
                  <a:moveTo>
                    <a:pt x="27603" y="556"/>
                  </a:moveTo>
                  <a:lnTo>
                    <a:pt x="27603" y="556"/>
                  </a:lnTo>
                  <a:cubicBezTo>
                    <a:pt x="26966" y="1001"/>
                    <a:pt x="26497" y="1718"/>
                    <a:pt x="26018" y="2315"/>
                  </a:cubicBezTo>
                  <a:cubicBezTo>
                    <a:pt x="25769" y="2627"/>
                    <a:pt x="25409" y="2948"/>
                    <a:pt x="25117" y="3296"/>
                  </a:cubicBezTo>
                  <a:lnTo>
                    <a:pt x="25117" y="3297"/>
                  </a:lnTo>
                  <a:cubicBezTo>
                    <a:pt x="24785" y="3297"/>
                    <a:pt x="24453" y="3295"/>
                    <a:pt x="24121" y="3295"/>
                  </a:cubicBezTo>
                  <a:cubicBezTo>
                    <a:pt x="24038" y="3295"/>
                    <a:pt x="23955" y="3295"/>
                    <a:pt x="23872" y="3296"/>
                  </a:cubicBezTo>
                  <a:cubicBezTo>
                    <a:pt x="23933" y="3179"/>
                    <a:pt x="23992" y="3061"/>
                    <a:pt x="24063" y="2951"/>
                  </a:cubicBezTo>
                  <a:cubicBezTo>
                    <a:pt x="24282" y="2612"/>
                    <a:pt x="24581" y="2318"/>
                    <a:pt x="24860" y="2029"/>
                  </a:cubicBezTo>
                  <a:cubicBezTo>
                    <a:pt x="25273" y="1601"/>
                    <a:pt x="25754" y="1144"/>
                    <a:pt x="25975" y="578"/>
                  </a:cubicBezTo>
                  <a:cubicBezTo>
                    <a:pt x="26518" y="574"/>
                    <a:pt x="27060" y="565"/>
                    <a:pt x="27603" y="556"/>
                  </a:cubicBezTo>
                  <a:close/>
                  <a:moveTo>
                    <a:pt x="23789" y="584"/>
                  </a:moveTo>
                  <a:cubicBezTo>
                    <a:pt x="23292" y="932"/>
                    <a:pt x="22890" y="1431"/>
                    <a:pt x="22529" y="1903"/>
                  </a:cubicBezTo>
                  <a:cubicBezTo>
                    <a:pt x="22252" y="2264"/>
                    <a:pt x="21807" y="2794"/>
                    <a:pt x="21692" y="3301"/>
                  </a:cubicBezTo>
                  <a:lnTo>
                    <a:pt x="20382" y="3306"/>
                  </a:lnTo>
                  <a:cubicBezTo>
                    <a:pt x="20573" y="3014"/>
                    <a:pt x="20751" y="2709"/>
                    <a:pt x="20949" y="2444"/>
                  </a:cubicBezTo>
                  <a:cubicBezTo>
                    <a:pt x="21415" y="1824"/>
                    <a:pt x="21966" y="1247"/>
                    <a:pt x="22375" y="584"/>
                  </a:cubicBezTo>
                  <a:close/>
                  <a:moveTo>
                    <a:pt x="29274" y="514"/>
                  </a:moveTo>
                  <a:cubicBezTo>
                    <a:pt x="28964" y="832"/>
                    <a:pt x="28710" y="1212"/>
                    <a:pt x="28457" y="1573"/>
                  </a:cubicBezTo>
                  <a:cubicBezTo>
                    <a:pt x="28095" y="2088"/>
                    <a:pt x="27371" y="2677"/>
                    <a:pt x="27120" y="3309"/>
                  </a:cubicBezTo>
                  <a:cubicBezTo>
                    <a:pt x="26673" y="3302"/>
                    <a:pt x="26225" y="3297"/>
                    <a:pt x="25776" y="3296"/>
                  </a:cubicBezTo>
                  <a:lnTo>
                    <a:pt x="25776" y="3296"/>
                  </a:lnTo>
                  <a:cubicBezTo>
                    <a:pt x="25965" y="3052"/>
                    <a:pt x="26138" y="2799"/>
                    <a:pt x="26299" y="2597"/>
                  </a:cubicBezTo>
                  <a:cubicBezTo>
                    <a:pt x="26791" y="1972"/>
                    <a:pt x="27380" y="1326"/>
                    <a:pt x="27729" y="610"/>
                  </a:cubicBezTo>
                  <a:cubicBezTo>
                    <a:pt x="27737" y="592"/>
                    <a:pt x="27736" y="571"/>
                    <a:pt x="27727" y="553"/>
                  </a:cubicBezTo>
                  <a:cubicBezTo>
                    <a:pt x="28242" y="543"/>
                    <a:pt x="28757" y="528"/>
                    <a:pt x="29274" y="514"/>
                  </a:cubicBezTo>
                  <a:close/>
                  <a:moveTo>
                    <a:pt x="22133" y="583"/>
                  </a:moveTo>
                  <a:cubicBezTo>
                    <a:pt x="21599" y="1081"/>
                    <a:pt x="21134" y="1670"/>
                    <a:pt x="20678" y="2234"/>
                  </a:cubicBezTo>
                  <a:cubicBezTo>
                    <a:pt x="20418" y="2556"/>
                    <a:pt x="20098" y="2917"/>
                    <a:pt x="19871" y="3307"/>
                  </a:cubicBezTo>
                  <a:lnTo>
                    <a:pt x="19871" y="3309"/>
                  </a:lnTo>
                  <a:cubicBezTo>
                    <a:pt x="19236" y="3311"/>
                    <a:pt x="18602" y="3312"/>
                    <a:pt x="17967" y="3314"/>
                  </a:cubicBezTo>
                  <a:cubicBezTo>
                    <a:pt x="18116" y="3074"/>
                    <a:pt x="18267" y="2835"/>
                    <a:pt x="18431" y="2613"/>
                  </a:cubicBezTo>
                  <a:cubicBezTo>
                    <a:pt x="18920" y="1962"/>
                    <a:pt x="19497" y="1314"/>
                    <a:pt x="19868" y="583"/>
                  </a:cubicBezTo>
                  <a:close/>
                  <a:moveTo>
                    <a:pt x="14445" y="581"/>
                  </a:moveTo>
                  <a:cubicBezTo>
                    <a:pt x="14130" y="1057"/>
                    <a:pt x="13841" y="1549"/>
                    <a:pt x="13508" y="2015"/>
                  </a:cubicBezTo>
                  <a:cubicBezTo>
                    <a:pt x="13208" y="2436"/>
                    <a:pt x="12885" y="2843"/>
                    <a:pt x="12688" y="3317"/>
                  </a:cubicBezTo>
                  <a:lnTo>
                    <a:pt x="10246" y="3317"/>
                  </a:lnTo>
                  <a:cubicBezTo>
                    <a:pt x="10477" y="2930"/>
                    <a:pt x="10638" y="2487"/>
                    <a:pt x="10857" y="2095"/>
                  </a:cubicBezTo>
                  <a:cubicBezTo>
                    <a:pt x="11139" y="1591"/>
                    <a:pt x="11469" y="1109"/>
                    <a:pt x="11704" y="581"/>
                  </a:cubicBezTo>
                  <a:lnTo>
                    <a:pt x="13131" y="581"/>
                  </a:lnTo>
                  <a:cubicBezTo>
                    <a:pt x="12895" y="952"/>
                    <a:pt x="12637" y="1303"/>
                    <a:pt x="12370" y="1655"/>
                  </a:cubicBezTo>
                  <a:cubicBezTo>
                    <a:pt x="12055" y="2069"/>
                    <a:pt x="11541" y="2627"/>
                    <a:pt x="11607" y="3181"/>
                  </a:cubicBezTo>
                  <a:cubicBezTo>
                    <a:pt x="11611" y="3221"/>
                    <a:pt x="11642" y="3248"/>
                    <a:pt x="11675" y="3248"/>
                  </a:cubicBezTo>
                  <a:cubicBezTo>
                    <a:pt x="11691" y="3248"/>
                    <a:pt x="11708" y="3242"/>
                    <a:pt x="11723" y="3229"/>
                  </a:cubicBezTo>
                  <a:cubicBezTo>
                    <a:pt x="12115" y="2879"/>
                    <a:pt x="12345" y="2256"/>
                    <a:pt x="12649" y="1818"/>
                  </a:cubicBezTo>
                  <a:cubicBezTo>
                    <a:pt x="12923" y="1419"/>
                    <a:pt x="13200" y="1024"/>
                    <a:pt x="13380" y="581"/>
                  </a:cubicBezTo>
                  <a:close/>
                  <a:moveTo>
                    <a:pt x="16130" y="581"/>
                  </a:moveTo>
                  <a:cubicBezTo>
                    <a:pt x="16062" y="632"/>
                    <a:pt x="15992" y="679"/>
                    <a:pt x="15951" y="722"/>
                  </a:cubicBezTo>
                  <a:cubicBezTo>
                    <a:pt x="15757" y="925"/>
                    <a:pt x="15588" y="1145"/>
                    <a:pt x="15411" y="1362"/>
                  </a:cubicBezTo>
                  <a:cubicBezTo>
                    <a:pt x="14993" y="1867"/>
                    <a:pt x="14309" y="2625"/>
                    <a:pt x="14279" y="3317"/>
                  </a:cubicBezTo>
                  <a:cubicBezTo>
                    <a:pt x="13848" y="3315"/>
                    <a:pt x="13416" y="3315"/>
                    <a:pt x="12985" y="3315"/>
                  </a:cubicBezTo>
                  <a:lnTo>
                    <a:pt x="12985" y="3315"/>
                  </a:lnTo>
                  <a:cubicBezTo>
                    <a:pt x="13296" y="2975"/>
                    <a:pt x="13540" y="2572"/>
                    <a:pt x="13792" y="2180"/>
                  </a:cubicBezTo>
                  <a:cubicBezTo>
                    <a:pt x="14115" y="1682"/>
                    <a:pt x="14463" y="1150"/>
                    <a:pt x="14663" y="581"/>
                  </a:cubicBezTo>
                  <a:close/>
                  <a:moveTo>
                    <a:pt x="17386" y="583"/>
                  </a:moveTo>
                  <a:cubicBezTo>
                    <a:pt x="16984" y="1032"/>
                    <a:pt x="16645" y="1568"/>
                    <a:pt x="16279" y="2041"/>
                  </a:cubicBezTo>
                  <a:cubicBezTo>
                    <a:pt x="15992" y="2410"/>
                    <a:pt x="15585" y="2835"/>
                    <a:pt x="15514" y="3317"/>
                  </a:cubicBezTo>
                  <a:lnTo>
                    <a:pt x="14419" y="3317"/>
                  </a:lnTo>
                  <a:cubicBezTo>
                    <a:pt x="14643" y="3104"/>
                    <a:pt x="14775" y="2827"/>
                    <a:pt x="14940" y="2556"/>
                  </a:cubicBezTo>
                  <a:cubicBezTo>
                    <a:pt x="15188" y="2146"/>
                    <a:pt x="15480" y="1765"/>
                    <a:pt x="15769" y="1381"/>
                  </a:cubicBezTo>
                  <a:cubicBezTo>
                    <a:pt x="15929" y="1167"/>
                    <a:pt x="16233" y="871"/>
                    <a:pt x="16315" y="583"/>
                  </a:cubicBezTo>
                  <a:close/>
                  <a:moveTo>
                    <a:pt x="19706" y="583"/>
                  </a:moveTo>
                  <a:cubicBezTo>
                    <a:pt x="19164" y="1258"/>
                    <a:pt x="18634" y="1946"/>
                    <a:pt x="18083" y="2615"/>
                  </a:cubicBezTo>
                  <a:cubicBezTo>
                    <a:pt x="17911" y="2822"/>
                    <a:pt x="17691" y="3058"/>
                    <a:pt x="17512" y="3314"/>
                  </a:cubicBezTo>
                  <a:lnTo>
                    <a:pt x="17512" y="3315"/>
                  </a:lnTo>
                  <a:lnTo>
                    <a:pt x="15757" y="3317"/>
                  </a:lnTo>
                  <a:cubicBezTo>
                    <a:pt x="16105" y="2968"/>
                    <a:pt x="16349" y="2456"/>
                    <a:pt x="16636" y="2074"/>
                  </a:cubicBezTo>
                  <a:cubicBezTo>
                    <a:pt x="16978" y="1619"/>
                    <a:pt x="17425" y="1137"/>
                    <a:pt x="17599" y="583"/>
                  </a:cubicBezTo>
                  <a:close/>
                  <a:moveTo>
                    <a:pt x="8428" y="578"/>
                  </a:moveTo>
                  <a:cubicBezTo>
                    <a:pt x="8091" y="1144"/>
                    <a:pt x="7755" y="1700"/>
                    <a:pt x="7388" y="2251"/>
                  </a:cubicBezTo>
                  <a:cubicBezTo>
                    <a:pt x="7178" y="2566"/>
                    <a:pt x="6909" y="2935"/>
                    <a:pt x="6755" y="3320"/>
                  </a:cubicBezTo>
                  <a:lnTo>
                    <a:pt x="5698" y="3320"/>
                  </a:lnTo>
                  <a:cubicBezTo>
                    <a:pt x="5852" y="3028"/>
                    <a:pt x="5972" y="2709"/>
                    <a:pt x="6103" y="2431"/>
                  </a:cubicBezTo>
                  <a:cubicBezTo>
                    <a:pt x="6389" y="1828"/>
                    <a:pt x="6732" y="1212"/>
                    <a:pt x="6960" y="578"/>
                  </a:cubicBezTo>
                  <a:close/>
                  <a:moveTo>
                    <a:pt x="10009" y="579"/>
                  </a:moveTo>
                  <a:cubicBezTo>
                    <a:pt x="9684" y="988"/>
                    <a:pt x="9405" y="1444"/>
                    <a:pt x="9122" y="1878"/>
                  </a:cubicBezTo>
                  <a:cubicBezTo>
                    <a:pt x="8851" y="2290"/>
                    <a:pt x="8456" y="2802"/>
                    <a:pt x="8452" y="3320"/>
                  </a:cubicBezTo>
                  <a:lnTo>
                    <a:pt x="7215" y="3320"/>
                  </a:lnTo>
                  <a:cubicBezTo>
                    <a:pt x="7404" y="2948"/>
                    <a:pt x="7575" y="2559"/>
                    <a:pt x="7791" y="2216"/>
                  </a:cubicBezTo>
                  <a:cubicBezTo>
                    <a:pt x="8110" y="1710"/>
                    <a:pt x="8484" y="1163"/>
                    <a:pt x="8661" y="579"/>
                  </a:cubicBezTo>
                  <a:close/>
                  <a:moveTo>
                    <a:pt x="11479" y="581"/>
                  </a:moveTo>
                  <a:cubicBezTo>
                    <a:pt x="11171" y="1024"/>
                    <a:pt x="10880" y="1485"/>
                    <a:pt x="10598" y="1944"/>
                  </a:cubicBezTo>
                  <a:cubicBezTo>
                    <a:pt x="10345" y="2354"/>
                    <a:pt x="10032" y="2825"/>
                    <a:pt x="9978" y="3319"/>
                  </a:cubicBezTo>
                  <a:lnTo>
                    <a:pt x="8674" y="3320"/>
                  </a:lnTo>
                  <a:cubicBezTo>
                    <a:pt x="8977" y="2958"/>
                    <a:pt x="9151" y="2433"/>
                    <a:pt x="9386" y="2034"/>
                  </a:cubicBezTo>
                  <a:cubicBezTo>
                    <a:pt x="9665" y="1560"/>
                    <a:pt x="10011" y="1098"/>
                    <a:pt x="10209" y="581"/>
                  </a:cubicBezTo>
                  <a:close/>
                  <a:moveTo>
                    <a:pt x="6759" y="579"/>
                  </a:moveTo>
                  <a:cubicBezTo>
                    <a:pt x="6438" y="1030"/>
                    <a:pt x="6202" y="1559"/>
                    <a:pt x="5952" y="2043"/>
                  </a:cubicBezTo>
                  <a:cubicBezTo>
                    <a:pt x="5747" y="2443"/>
                    <a:pt x="5442" y="2876"/>
                    <a:pt x="5252" y="3322"/>
                  </a:cubicBezTo>
                  <a:lnTo>
                    <a:pt x="4279" y="3322"/>
                  </a:lnTo>
                  <a:cubicBezTo>
                    <a:pt x="4464" y="2940"/>
                    <a:pt x="4596" y="2508"/>
                    <a:pt x="4781" y="2154"/>
                  </a:cubicBezTo>
                  <a:cubicBezTo>
                    <a:pt x="5065" y="1614"/>
                    <a:pt x="5409" y="1109"/>
                    <a:pt x="5708" y="579"/>
                  </a:cubicBezTo>
                  <a:close/>
                  <a:moveTo>
                    <a:pt x="5455" y="579"/>
                  </a:moveTo>
                  <a:cubicBezTo>
                    <a:pt x="5104" y="1025"/>
                    <a:pt x="4796" y="1513"/>
                    <a:pt x="4505" y="1993"/>
                  </a:cubicBezTo>
                  <a:cubicBezTo>
                    <a:pt x="4281" y="2367"/>
                    <a:pt x="3959" y="2846"/>
                    <a:pt x="3843" y="3322"/>
                  </a:cubicBezTo>
                  <a:cubicBezTo>
                    <a:pt x="3495" y="3324"/>
                    <a:pt x="3146" y="3324"/>
                    <a:pt x="2798" y="3324"/>
                  </a:cubicBezTo>
                  <a:cubicBezTo>
                    <a:pt x="3018" y="2917"/>
                    <a:pt x="3201" y="2474"/>
                    <a:pt x="3428" y="2095"/>
                  </a:cubicBezTo>
                  <a:cubicBezTo>
                    <a:pt x="3713" y="1624"/>
                    <a:pt x="4035" y="1126"/>
                    <a:pt x="4154" y="579"/>
                  </a:cubicBezTo>
                  <a:close/>
                  <a:moveTo>
                    <a:pt x="3963" y="578"/>
                  </a:moveTo>
                  <a:cubicBezTo>
                    <a:pt x="3641" y="1173"/>
                    <a:pt x="3293" y="1729"/>
                    <a:pt x="2911" y="2297"/>
                  </a:cubicBezTo>
                  <a:cubicBezTo>
                    <a:pt x="2708" y="2597"/>
                    <a:pt x="2462" y="2953"/>
                    <a:pt x="2345" y="3325"/>
                  </a:cubicBezTo>
                  <a:lnTo>
                    <a:pt x="1531" y="3325"/>
                  </a:lnTo>
                  <a:cubicBezTo>
                    <a:pt x="1859" y="2853"/>
                    <a:pt x="2097" y="2231"/>
                    <a:pt x="2357" y="1755"/>
                  </a:cubicBezTo>
                  <a:cubicBezTo>
                    <a:pt x="2548" y="1404"/>
                    <a:pt x="2898" y="999"/>
                    <a:pt x="3006" y="578"/>
                  </a:cubicBezTo>
                  <a:close/>
                  <a:moveTo>
                    <a:pt x="2703" y="579"/>
                  </a:moveTo>
                  <a:cubicBezTo>
                    <a:pt x="2435" y="947"/>
                    <a:pt x="2186" y="1347"/>
                    <a:pt x="1961" y="1723"/>
                  </a:cubicBezTo>
                  <a:cubicBezTo>
                    <a:pt x="1684" y="2187"/>
                    <a:pt x="1212" y="2754"/>
                    <a:pt x="1144" y="3325"/>
                  </a:cubicBezTo>
                  <a:cubicBezTo>
                    <a:pt x="1025" y="3327"/>
                    <a:pt x="905" y="3327"/>
                    <a:pt x="785" y="3327"/>
                  </a:cubicBezTo>
                  <a:cubicBezTo>
                    <a:pt x="777" y="3327"/>
                    <a:pt x="770" y="3332"/>
                    <a:pt x="762" y="3332"/>
                  </a:cubicBezTo>
                  <a:cubicBezTo>
                    <a:pt x="728" y="3332"/>
                    <a:pt x="695" y="3332"/>
                    <a:pt x="660" y="3334"/>
                  </a:cubicBezTo>
                  <a:cubicBezTo>
                    <a:pt x="664" y="3214"/>
                    <a:pt x="667" y="3092"/>
                    <a:pt x="670" y="2973"/>
                  </a:cubicBezTo>
                  <a:cubicBezTo>
                    <a:pt x="682" y="2951"/>
                    <a:pt x="692" y="2927"/>
                    <a:pt x="696" y="2902"/>
                  </a:cubicBezTo>
                  <a:cubicBezTo>
                    <a:pt x="900" y="2574"/>
                    <a:pt x="1010" y="2164"/>
                    <a:pt x="1177" y="1829"/>
                  </a:cubicBezTo>
                  <a:cubicBezTo>
                    <a:pt x="1392" y="1398"/>
                    <a:pt x="1646" y="986"/>
                    <a:pt x="1905" y="579"/>
                  </a:cubicBezTo>
                  <a:close/>
                  <a:moveTo>
                    <a:pt x="32165" y="420"/>
                  </a:moveTo>
                  <a:cubicBezTo>
                    <a:pt x="31658" y="865"/>
                    <a:pt x="31190" y="1419"/>
                    <a:pt x="30756" y="1897"/>
                  </a:cubicBezTo>
                  <a:cubicBezTo>
                    <a:pt x="30441" y="2241"/>
                    <a:pt x="29894" y="2817"/>
                    <a:pt x="29811" y="3353"/>
                  </a:cubicBezTo>
                  <a:cubicBezTo>
                    <a:pt x="29065" y="3334"/>
                    <a:pt x="28319" y="3317"/>
                    <a:pt x="27573" y="3309"/>
                  </a:cubicBezTo>
                  <a:lnTo>
                    <a:pt x="27573" y="3309"/>
                  </a:lnTo>
                  <a:cubicBezTo>
                    <a:pt x="27924" y="2952"/>
                    <a:pt x="28207" y="2456"/>
                    <a:pt x="28480" y="2087"/>
                  </a:cubicBezTo>
                  <a:cubicBezTo>
                    <a:pt x="28864" y="1570"/>
                    <a:pt x="29187" y="1024"/>
                    <a:pt x="29565" y="507"/>
                  </a:cubicBezTo>
                  <a:cubicBezTo>
                    <a:pt x="29834" y="499"/>
                    <a:pt x="30104" y="487"/>
                    <a:pt x="30375" y="479"/>
                  </a:cubicBezTo>
                  <a:lnTo>
                    <a:pt x="30375" y="479"/>
                  </a:lnTo>
                  <a:cubicBezTo>
                    <a:pt x="30027" y="873"/>
                    <a:pt x="29704" y="1288"/>
                    <a:pt x="29378" y="1696"/>
                  </a:cubicBezTo>
                  <a:cubicBezTo>
                    <a:pt x="29046" y="2113"/>
                    <a:pt x="28508" y="2684"/>
                    <a:pt x="28561" y="3245"/>
                  </a:cubicBezTo>
                  <a:cubicBezTo>
                    <a:pt x="28563" y="3280"/>
                    <a:pt x="28594" y="3313"/>
                    <a:pt x="28628" y="3313"/>
                  </a:cubicBezTo>
                  <a:cubicBezTo>
                    <a:pt x="28639" y="3313"/>
                    <a:pt x="28650" y="3310"/>
                    <a:pt x="28661" y="3302"/>
                  </a:cubicBezTo>
                  <a:cubicBezTo>
                    <a:pt x="29102" y="3002"/>
                    <a:pt x="29351" y="2348"/>
                    <a:pt x="29658" y="1911"/>
                  </a:cubicBezTo>
                  <a:cubicBezTo>
                    <a:pt x="29991" y="1437"/>
                    <a:pt x="30362" y="983"/>
                    <a:pt x="30636" y="471"/>
                  </a:cubicBezTo>
                  <a:cubicBezTo>
                    <a:pt x="31144" y="456"/>
                    <a:pt x="31654" y="437"/>
                    <a:pt x="32165" y="420"/>
                  </a:cubicBezTo>
                  <a:close/>
                  <a:moveTo>
                    <a:pt x="33180" y="1787"/>
                  </a:moveTo>
                  <a:lnTo>
                    <a:pt x="33180" y="1787"/>
                  </a:lnTo>
                  <a:cubicBezTo>
                    <a:pt x="33175" y="1957"/>
                    <a:pt x="33169" y="2126"/>
                    <a:pt x="33167" y="2295"/>
                  </a:cubicBezTo>
                  <a:cubicBezTo>
                    <a:pt x="33100" y="2674"/>
                    <a:pt x="33151" y="3091"/>
                    <a:pt x="33154" y="3465"/>
                  </a:cubicBezTo>
                  <a:lnTo>
                    <a:pt x="33154" y="3466"/>
                  </a:lnTo>
                  <a:cubicBezTo>
                    <a:pt x="32793" y="3450"/>
                    <a:pt x="32432" y="3435"/>
                    <a:pt x="32071" y="3422"/>
                  </a:cubicBezTo>
                  <a:cubicBezTo>
                    <a:pt x="32380" y="3209"/>
                    <a:pt x="32594" y="2787"/>
                    <a:pt x="32777" y="2500"/>
                  </a:cubicBezTo>
                  <a:cubicBezTo>
                    <a:pt x="32923" y="2269"/>
                    <a:pt x="33057" y="2031"/>
                    <a:pt x="33180" y="1787"/>
                  </a:cubicBezTo>
                  <a:close/>
                  <a:moveTo>
                    <a:pt x="25483" y="0"/>
                  </a:moveTo>
                  <a:cubicBezTo>
                    <a:pt x="22763" y="0"/>
                    <a:pt x="20042" y="0"/>
                    <a:pt x="17322" y="2"/>
                  </a:cubicBezTo>
                  <a:cubicBezTo>
                    <a:pt x="14524" y="4"/>
                    <a:pt x="11725" y="6"/>
                    <a:pt x="8927" y="6"/>
                  </a:cubicBezTo>
                  <a:cubicBezTo>
                    <a:pt x="6128" y="6"/>
                    <a:pt x="3330" y="4"/>
                    <a:pt x="532" y="2"/>
                  </a:cubicBezTo>
                  <a:cubicBezTo>
                    <a:pt x="473" y="2"/>
                    <a:pt x="416" y="22"/>
                    <a:pt x="370" y="58"/>
                  </a:cubicBezTo>
                  <a:cubicBezTo>
                    <a:pt x="278" y="69"/>
                    <a:pt x="191" y="123"/>
                    <a:pt x="171" y="227"/>
                  </a:cubicBezTo>
                  <a:cubicBezTo>
                    <a:pt x="1" y="1063"/>
                    <a:pt x="101" y="1979"/>
                    <a:pt x="103" y="2830"/>
                  </a:cubicBezTo>
                  <a:cubicBezTo>
                    <a:pt x="103" y="2881"/>
                    <a:pt x="116" y="2928"/>
                    <a:pt x="139" y="2973"/>
                  </a:cubicBezTo>
                  <a:cubicBezTo>
                    <a:pt x="145" y="3179"/>
                    <a:pt x="147" y="3386"/>
                    <a:pt x="155" y="3593"/>
                  </a:cubicBezTo>
                  <a:cubicBezTo>
                    <a:pt x="149" y="3754"/>
                    <a:pt x="269" y="3832"/>
                    <a:pt x="393" y="3832"/>
                  </a:cubicBezTo>
                  <a:cubicBezTo>
                    <a:pt x="397" y="3832"/>
                    <a:pt x="401" y="3832"/>
                    <a:pt x="404" y="3832"/>
                  </a:cubicBezTo>
                  <a:cubicBezTo>
                    <a:pt x="442" y="3832"/>
                    <a:pt x="480" y="3826"/>
                    <a:pt x="516" y="3811"/>
                  </a:cubicBezTo>
                  <a:cubicBezTo>
                    <a:pt x="555" y="3837"/>
                    <a:pt x="600" y="3852"/>
                    <a:pt x="646" y="3852"/>
                  </a:cubicBezTo>
                  <a:cubicBezTo>
                    <a:pt x="649" y="3852"/>
                    <a:pt x="651" y="3852"/>
                    <a:pt x="654" y="3852"/>
                  </a:cubicBezTo>
                  <a:lnTo>
                    <a:pt x="762" y="3854"/>
                  </a:lnTo>
                  <a:cubicBezTo>
                    <a:pt x="770" y="3855"/>
                    <a:pt x="778" y="3857"/>
                    <a:pt x="787" y="3858"/>
                  </a:cubicBezTo>
                  <a:cubicBezTo>
                    <a:pt x="1287" y="3860"/>
                    <a:pt x="1789" y="3860"/>
                    <a:pt x="2291" y="3862"/>
                  </a:cubicBezTo>
                  <a:cubicBezTo>
                    <a:pt x="2294" y="3891"/>
                    <a:pt x="2294" y="3922"/>
                    <a:pt x="2301" y="3954"/>
                  </a:cubicBezTo>
                  <a:cubicBezTo>
                    <a:pt x="2307" y="3972"/>
                    <a:pt x="2324" y="3983"/>
                    <a:pt x="2342" y="3983"/>
                  </a:cubicBezTo>
                  <a:cubicBezTo>
                    <a:pt x="2352" y="3983"/>
                    <a:pt x="2363" y="3979"/>
                    <a:pt x="2371" y="3972"/>
                  </a:cubicBezTo>
                  <a:cubicBezTo>
                    <a:pt x="2401" y="3937"/>
                    <a:pt x="2427" y="3898"/>
                    <a:pt x="2457" y="3862"/>
                  </a:cubicBezTo>
                  <a:cubicBezTo>
                    <a:pt x="2683" y="3863"/>
                    <a:pt x="2910" y="3863"/>
                    <a:pt x="3137" y="3863"/>
                  </a:cubicBezTo>
                  <a:cubicBezTo>
                    <a:pt x="3364" y="3863"/>
                    <a:pt x="3591" y="3863"/>
                    <a:pt x="3818" y="3863"/>
                  </a:cubicBezTo>
                  <a:cubicBezTo>
                    <a:pt x="3826" y="3885"/>
                    <a:pt x="3847" y="3898"/>
                    <a:pt x="3868" y="3898"/>
                  </a:cubicBezTo>
                  <a:cubicBezTo>
                    <a:pt x="3880" y="3898"/>
                    <a:pt x="3892" y="3894"/>
                    <a:pt x="3902" y="3885"/>
                  </a:cubicBezTo>
                  <a:cubicBezTo>
                    <a:pt x="3908" y="3878"/>
                    <a:pt x="3913" y="3870"/>
                    <a:pt x="3918" y="3865"/>
                  </a:cubicBezTo>
                  <a:lnTo>
                    <a:pt x="5094" y="3865"/>
                  </a:lnTo>
                  <a:cubicBezTo>
                    <a:pt x="5091" y="3890"/>
                    <a:pt x="5083" y="3916"/>
                    <a:pt x="5081" y="3942"/>
                  </a:cubicBezTo>
                  <a:cubicBezTo>
                    <a:pt x="5081" y="3973"/>
                    <a:pt x="5108" y="3995"/>
                    <a:pt x="5136" y="3995"/>
                  </a:cubicBezTo>
                  <a:cubicBezTo>
                    <a:pt x="5144" y="3995"/>
                    <a:pt x="5153" y="3993"/>
                    <a:pt x="5162" y="3988"/>
                  </a:cubicBezTo>
                  <a:cubicBezTo>
                    <a:pt x="5214" y="3950"/>
                    <a:pt x="5262" y="3909"/>
                    <a:pt x="5308" y="3865"/>
                  </a:cubicBezTo>
                  <a:lnTo>
                    <a:pt x="6640" y="3865"/>
                  </a:lnTo>
                  <a:cubicBezTo>
                    <a:pt x="6640" y="3901"/>
                    <a:pt x="6635" y="3937"/>
                    <a:pt x="6638" y="3973"/>
                  </a:cubicBezTo>
                  <a:cubicBezTo>
                    <a:pt x="6643" y="4018"/>
                    <a:pt x="6686" y="4060"/>
                    <a:pt x="6729" y="4060"/>
                  </a:cubicBezTo>
                  <a:cubicBezTo>
                    <a:pt x="6748" y="4060"/>
                    <a:pt x="6767" y="4052"/>
                    <a:pt x="6782" y="4032"/>
                  </a:cubicBezTo>
                  <a:cubicBezTo>
                    <a:pt x="6823" y="3982"/>
                    <a:pt x="6858" y="3921"/>
                    <a:pt x="6896" y="3865"/>
                  </a:cubicBezTo>
                  <a:cubicBezTo>
                    <a:pt x="10121" y="3868"/>
                    <a:pt x="13347" y="3872"/>
                    <a:pt x="16574" y="3872"/>
                  </a:cubicBezTo>
                  <a:cubicBezTo>
                    <a:pt x="16500" y="4510"/>
                    <a:pt x="16574" y="5174"/>
                    <a:pt x="16549" y="5815"/>
                  </a:cubicBezTo>
                  <a:cubicBezTo>
                    <a:pt x="16515" y="6685"/>
                    <a:pt x="16449" y="7556"/>
                    <a:pt x="16390" y="8425"/>
                  </a:cubicBezTo>
                  <a:cubicBezTo>
                    <a:pt x="16177" y="8381"/>
                    <a:pt x="15974" y="8359"/>
                    <a:pt x="15781" y="8359"/>
                  </a:cubicBezTo>
                  <a:cubicBezTo>
                    <a:pt x="14216" y="8359"/>
                    <a:pt x="13345" y="9768"/>
                    <a:pt x="13633" y="11501"/>
                  </a:cubicBezTo>
                  <a:cubicBezTo>
                    <a:pt x="13805" y="12540"/>
                    <a:pt x="14658" y="13591"/>
                    <a:pt x="15596" y="13750"/>
                  </a:cubicBezTo>
                  <a:cubicBezTo>
                    <a:pt x="15518" y="15164"/>
                    <a:pt x="15506" y="16577"/>
                    <a:pt x="15500" y="18005"/>
                  </a:cubicBezTo>
                  <a:cubicBezTo>
                    <a:pt x="15491" y="19752"/>
                    <a:pt x="15409" y="27969"/>
                    <a:pt x="15610" y="31019"/>
                  </a:cubicBezTo>
                  <a:cubicBezTo>
                    <a:pt x="15603" y="31017"/>
                    <a:pt x="15596" y="31016"/>
                    <a:pt x="15590" y="31014"/>
                  </a:cubicBezTo>
                  <a:cubicBezTo>
                    <a:pt x="15547" y="30997"/>
                    <a:pt x="15502" y="30988"/>
                    <a:pt x="15457" y="30988"/>
                  </a:cubicBezTo>
                  <a:cubicBezTo>
                    <a:pt x="15422" y="30988"/>
                    <a:pt x="15388" y="30993"/>
                    <a:pt x="15354" y="31004"/>
                  </a:cubicBezTo>
                  <a:cubicBezTo>
                    <a:pt x="15344" y="31006"/>
                    <a:pt x="15332" y="31007"/>
                    <a:pt x="15322" y="31009"/>
                  </a:cubicBezTo>
                  <a:lnTo>
                    <a:pt x="15319" y="31011"/>
                  </a:lnTo>
                  <a:cubicBezTo>
                    <a:pt x="15152" y="31050"/>
                    <a:pt x="15009" y="31157"/>
                    <a:pt x="14924" y="31306"/>
                  </a:cubicBezTo>
                  <a:cubicBezTo>
                    <a:pt x="14817" y="31475"/>
                    <a:pt x="14804" y="31688"/>
                    <a:pt x="14886" y="31870"/>
                  </a:cubicBezTo>
                  <a:cubicBezTo>
                    <a:pt x="14919" y="31947"/>
                    <a:pt x="14988" y="32005"/>
                    <a:pt x="15073" y="32047"/>
                  </a:cubicBezTo>
                  <a:cubicBezTo>
                    <a:pt x="15094" y="32084"/>
                    <a:pt x="15117" y="32120"/>
                    <a:pt x="15137" y="32154"/>
                  </a:cubicBezTo>
                  <a:cubicBezTo>
                    <a:pt x="15162" y="32263"/>
                    <a:pt x="15247" y="32364"/>
                    <a:pt x="15364" y="32364"/>
                  </a:cubicBezTo>
                  <a:cubicBezTo>
                    <a:pt x="15372" y="32364"/>
                    <a:pt x="15381" y="32364"/>
                    <a:pt x="15390" y="32362"/>
                  </a:cubicBezTo>
                  <a:cubicBezTo>
                    <a:pt x="15849" y="32305"/>
                    <a:pt x="16303" y="31847"/>
                    <a:pt x="16052" y="31375"/>
                  </a:cubicBezTo>
                  <a:cubicBezTo>
                    <a:pt x="16016" y="31309"/>
                    <a:pt x="15970" y="31249"/>
                    <a:pt x="15916" y="31196"/>
                  </a:cubicBezTo>
                  <a:cubicBezTo>
                    <a:pt x="16120" y="28376"/>
                    <a:pt x="16049" y="20025"/>
                    <a:pt x="16043" y="18348"/>
                  </a:cubicBezTo>
                  <a:cubicBezTo>
                    <a:pt x="16036" y="16811"/>
                    <a:pt x="16033" y="15289"/>
                    <a:pt x="15949" y="13765"/>
                  </a:cubicBezTo>
                  <a:cubicBezTo>
                    <a:pt x="16367" y="13731"/>
                    <a:pt x="16787" y="13509"/>
                    <a:pt x="17161" y="13007"/>
                  </a:cubicBezTo>
                  <a:cubicBezTo>
                    <a:pt x="17312" y="12805"/>
                    <a:pt x="17104" y="12581"/>
                    <a:pt x="16896" y="12581"/>
                  </a:cubicBezTo>
                  <a:cubicBezTo>
                    <a:pt x="16852" y="12581"/>
                    <a:pt x="16808" y="12591"/>
                    <a:pt x="16768" y="12613"/>
                  </a:cubicBezTo>
                  <a:cubicBezTo>
                    <a:pt x="16458" y="12786"/>
                    <a:pt x="16187" y="12981"/>
                    <a:pt x="15903" y="13063"/>
                  </a:cubicBezTo>
                  <a:cubicBezTo>
                    <a:pt x="15874" y="12658"/>
                    <a:pt x="15841" y="12252"/>
                    <a:pt x="15797" y="11846"/>
                  </a:cubicBezTo>
                  <a:cubicBezTo>
                    <a:pt x="15795" y="11830"/>
                    <a:pt x="15783" y="11822"/>
                    <a:pt x="15770" y="11822"/>
                  </a:cubicBezTo>
                  <a:cubicBezTo>
                    <a:pt x="15758" y="11822"/>
                    <a:pt x="15746" y="11830"/>
                    <a:pt x="15746" y="11846"/>
                  </a:cubicBezTo>
                  <a:cubicBezTo>
                    <a:pt x="15700" y="12266"/>
                    <a:pt x="15667" y="12684"/>
                    <a:pt x="15637" y="13101"/>
                  </a:cubicBezTo>
                  <a:cubicBezTo>
                    <a:pt x="15467" y="13101"/>
                    <a:pt x="15286" y="13053"/>
                    <a:pt x="15083" y="12920"/>
                  </a:cubicBezTo>
                  <a:cubicBezTo>
                    <a:pt x="14581" y="12587"/>
                    <a:pt x="14358" y="11887"/>
                    <a:pt x="14246" y="11331"/>
                  </a:cubicBezTo>
                  <a:cubicBezTo>
                    <a:pt x="14125" y="10719"/>
                    <a:pt x="14197" y="10040"/>
                    <a:pt x="14532" y="9506"/>
                  </a:cubicBezTo>
                  <a:cubicBezTo>
                    <a:pt x="14796" y="9086"/>
                    <a:pt x="15232" y="8955"/>
                    <a:pt x="15686" y="8955"/>
                  </a:cubicBezTo>
                  <a:cubicBezTo>
                    <a:pt x="15991" y="8955"/>
                    <a:pt x="16305" y="9014"/>
                    <a:pt x="16581" y="9083"/>
                  </a:cubicBezTo>
                  <a:cubicBezTo>
                    <a:pt x="16604" y="9089"/>
                    <a:pt x="16628" y="9092"/>
                    <a:pt x="16651" y="9092"/>
                  </a:cubicBezTo>
                  <a:cubicBezTo>
                    <a:pt x="16809" y="9092"/>
                    <a:pt x="16962" y="8969"/>
                    <a:pt x="16955" y="8798"/>
                  </a:cubicBezTo>
                  <a:cubicBezTo>
                    <a:pt x="16914" y="7807"/>
                    <a:pt x="17042" y="6806"/>
                    <a:pt x="17081" y="5815"/>
                  </a:cubicBezTo>
                  <a:cubicBezTo>
                    <a:pt x="17106" y="5197"/>
                    <a:pt x="17163" y="4449"/>
                    <a:pt x="16884" y="3872"/>
                  </a:cubicBezTo>
                  <a:lnTo>
                    <a:pt x="17238" y="3872"/>
                  </a:lnTo>
                  <a:cubicBezTo>
                    <a:pt x="17201" y="4001"/>
                    <a:pt x="17193" y="4137"/>
                    <a:pt x="17212" y="4270"/>
                  </a:cubicBezTo>
                  <a:cubicBezTo>
                    <a:pt x="17219" y="4294"/>
                    <a:pt x="17241" y="4308"/>
                    <a:pt x="17262" y="4308"/>
                  </a:cubicBezTo>
                  <a:cubicBezTo>
                    <a:pt x="17275" y="4308"/>
                    <a:pt x="17287" y="4303"/>
                    <a:pt x="17298" y="4293"/>
                  </a:cubicBezTo>
                  <a:cubicBezTo>
                    <a:pt x="17407" y="4159"/>
                    <a:pt x="17512" y="4018"/>
                    <a:pt x="17609" y="3872"/>
                  </a:cubicBezTo>
                  <a:cubicBezTo>
                    <a:pt x="18283" y="3873"/>
                    <a:pt x="18958" y="3875"/>
                    <a:pt x="19632" y="3878"/>
                  </a:cubicBezTo>
                  <a:cubicBezTo>
                    <a:pt x="19620" y="3924"/>
                    <a:pt x="19606" y="3968"/>
                    <a:pt x="19599" y="4014"/>
                  </a:cubicBezTo>
                  <a:cubicBezTo>
                    <a:pt x="19590" y="4071"/>
                    <a:pt x="19629" y="4113"/>
                    <a:pt x="19675" y="4113"/>
                  </a:cubicBezTo>
                  <a:cubicBezTo>
                    <a:pt x="19693" y="4113"/>
                    <a:pt x="19713" y="4106"/>
                    <a:pt x="19730" y="4091"/>
                  </a:cubicBezTo>
                  <a:cubicBezTo>
                    <a:pt x="19807" y="4026"/>
                    <a:pt x="19880" y="3955"/>
                    <a:pt x="19947" y="3880"/>
                  </a:cubicBezTo>
                  <a:cubicBezTo>
                    <a:pt x="21402" y="3887"/>
                    <a:pt x="22858" y="3895"/>
                    <a:pt x="24313" y="3895"/>
                  </a:cubicBezTo>
                  <a:cubicBezTo>
                    <a:pt x="24452" y="3895"/>
                    <a:pt x="24591" y="3895"/>
                    <a:pt x="24730" y="3895"/>
                  </a:cubicBezTo>
                  <a:lnTo>
                    <a:pt x="24730" y="3895"/>
                  </a:lnTo>
                  <a:cubicBezTo>
                    <a:pt x="24706" y="3945"/>
                    <a:pt x="24686" y="3998"/>
                    <a:pt x="24668" y="4052"/>
                  </a:cubicBezTo>
                  <a:cubicBezTo>
                    <a:pt x="24659" y="4090"/>
                    <a:pt x="24688" y="4124"/>
                    <a:pt x="24725" y="4124"/>
                  </a:cubicBezTo>
                  <a:cubicBezTo>
                    <a:pt x="24729" y="4124"/>
                    <a:pt x="24734" y="4124"/>
                    <a:pt x="24738" y="4123"/>
                  </a:cubicBezTo>
                  <a:cubicBezTo>
                    <a:pt x="24901" y="4082"/>
                    <a:pt x="25050" y="4000"/>
                    <a:pt x="25191" y="3895"/>
                  </a:cubicBezTo>
                  <a:cubicBezTo>
                    <a:pt x="27911" y="3888"/>
                    <a:pt x="30629" y="3849"/>
                    <a:pt x="33342" y="3711"/>
                  </a:cubicBezTo>
                  <a:cubicBezTo>
                    <a:pt x="33369" y="3719"/>
                    <a:pt x="33395" y="3722"/>
                    <a:pt x="33421" y="3724"/>
                  </a:cubicBezTo>
                  <a:cubicBezTo>
                    <a:pt x="33459" y="3724"/>
                    <a:pt x="33497" y="3716"/>
                    <a:pt x="33531" y="3703"/>
                  </a:cubicBezTo>
                  <a:cubicBezTo>
                    <a:pt x="33580" y="3701"/>
                    <a:pt x="33628" y="3699"/>
                    <a:pt x="33675" y="3696"/>
                  </a:cubicBezTo>
                  <a:cubicBezTo>
                    <a:pt x="33807" y="3690"/>
                    <a:pt x="33807" y="3509"/>
                    <a:pt x="33684" y="3493"/>
                  </a:cubicBezTo>
                  <a:cubicBezTo>
                    <a:pt x="33687" y="3483"/>
                    <a:pt x="33689" y="3475"/>
                    <a:pt x="33690" y="3465"/>
                  </a:cubicBezTo>
                  <a:cubicBezTo>
                    <a:pt x="33694" y="3091"/>
                    <a:pt x="33744" y="2674"/>
                    <a:pt x="33677" y="2294"/>
                  </a:cubicBezTo>
                  <a:cubicBezTo>
                    <a:pt x="33669" y="1762"/>
                    <a:pt x="33653" y="1232"/>
                    <a:pt x="33615" y="704"/>
                  </a:cubicBezTo>
                  <a:cubicBezTo>
                    <a:pt x="33624" y="578"/>
                    <a:pt x="33531" y="518"/>
                    <a:pt x="33433" y="518"/>
                  </a:cubicBezTo>
                  <a:cubicBezTo>
                    <a:pt x="33429" y="518"/>
                    <a:pt x="33425" y="518"/>
                    <a:pt x="33421" y="519"/>
                  </a:cubicBezTo>
                  <a:cubicBezTo>
                    <a:pt x="33416" y="518"/>
                    <a:pt x="33411" y="518"/>
                    <a:pt x="33406" y="518"/>
                  </a:cubicBezTo>
                  <a:cubicBezTo>
                    <a:pt x="33310" y="518"/>
                    <a:pt x="33220" y="579"/>
                    <a:pt x="33228" y="704"/>
                  </a:cubicBezTo>
                  <a:cubicBezTo>
                    <a:pt x="33218" y="860"/>
                    <a:pt x="33211" y="1016"/>
                    <a:pt x="33203" y="1171"/>
                  </a:cubicBezTo>
                  <a:cubicBezTo>
                    <a:pt x="32982" y="1498"/>
                    <a:pt x="32763" y="1826"/>
                    <a:pt x="32540" y="2151"/>
                  </a:cubicBezTo>
                  <a:cubicBezTo>
                    <a:pt x="32278" y="2533"/>
                    <a:pt x="31794" y="2932"/>
                    <a:pt x="31704" y="3404"/>
                  </a:cubicBezTo>
                  <a:cubicBezTo>
                    <a:pt x="31212" y="3386"/>
                    <a:pt x="30718" y="3371"/>
                    <a:pt x="30226" y="3358"/>
                  </a:cubicBezTo>
                  <a:cubicBezTo>
                    <a:pt x="30301" y="3214"/>
                    <a:pt x="30365" y="3060"/>
                    <a:pt x="30447" y="2919"/>
                  </a:cubicBezTo>
                  <a:cubicBezTo>
                    <a:pt x="30675" y="2526"/>
                    <a:pt x="30992" y="2187"/>
                    <a:pt x="31297" y="1854"/>
                  </a:cubicBezTo>
                  <a:cubicBezTo>
                    <a:pt x="31700" y="1416"/>
                    <a:pt x="32258" y="960"/>
                    <a:pt x="32540" y="405"/>
                  </a:cubicBezTo>
                  <a:cubicBezTo>
                    <a:pt x="32877" y="394"/>
                    <a:pt x="33211" y="386"/>
                    <a:pt x="33549" y="373"/>
                  </a:cubicBezTo>
                  <a:cubicBezTo>
                    <a:pt x="33657" y="373"/>
                    <a:pt x="33657" y="209"/>
                    <a:pt x="33549" y="209"/>
                  </a:cubicBezTo>
                  <a:cubicBezTo>
                    <a:pt x="33244" y="197"/>
                    <a:pt x="32941" y="189"/>
                    <a:pt x="32637" y="176"/>
                  </a:cubicBezTo>
                  <a:cubicBezTo>
                    <a:pt x="32645" y="153"/>
                    <a:pt x="32657" y="131"/>
                    <a:pt x="32663" y="110"/>
                  </a:cubicBezTo>
                  <a:cubicBezTo>
                    <a:pt x="32668" y="84"/>
                    <a:pt x="32650" y="64"/>
                    <a:pt x="32628" y="64"/>
                  </a:cubicBezTo>
                  <a:cubicBezTo>
                    <a:pt x="32622" y="64"/>
                    <a:pt x="32615" y="66"/>
                    <a:pt x="32609" y="69"/>
                  </a:cubicBezTo>
                  <a:cubicBezTo>
                    <a:pt x="32562" y="100"/>
                    <a:pt x="32517" y="136"/>
                    <a:pt x="32471" y="171"/>
                  </a:cubicBezTo>
                  <a:cubicBezTo>
                    <a:pt x="31912" y="151"/>
                    <a:pt x="31353" y="130"/>
                    <a:pt x="30793" y="110"/>
                  </a:cubicBezTo>
                  <a:cubicBezTo>
                    <a:pt x="30784" y="97"/>
                    <a:pt x="30768" y="89"/>
                    <a:pt x="30753" y="89"/>
                  </a:cubicBezTo>
                  <a:cubicBezTo>
                    <a:pt x="30742" y="89"/>
                    <a:pt x="30731" y="93"/>
                    <a:pt x="30723" y="100"/>
                  </a:cubicBezTo>
                  <a:lnTo>
                    <a:pt x="30716" y="108"/>
                  </a:lnTo>
                  <a:cubicBezTo>
                    <a:pt x="30429" y="99"/>
                    <a:pt x="30140" y="86"/>
                    <a:pt x="29855" y="77"/>
                  </a:cubicBezTo>
                  <a:cubicBezTo>
                    <a:pt x="29849" y="71"/>
                    <a:pt x="29842" y="67"/>
                    <a:pt x="29834" y="67"/>
                  </a:cubicBezTo>
                  <a:cubicBezTo>
                    <a:pt x="29829" y="67"/>
                    <a:pt x="29824" y="69"/>
                    <a:pt x="29819" y="72"/>
                  </a:cubicBezTo>
                  <a:lnTo>
                    <a:pt x="29814" y="76"/>
                  </a:lnTo>
                  <a:cubicBezTo>
                    <a:pt x="28374" y="31"/>
                    <a:pt x="26932" y="0"/>
                    <a:pt x="25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5" name="Google Shape;17605;p29"/>
            <p:cNvSpPr/>
            <p:nvPr/>
          </p:nvSpPr>
          <p:spPr>
            <a:xfrm>
              <a:off x="6722625" y="4389100"/>
              <a:ext cx="61700" cy="112050"/>
            </a:xfrm>
            <a:custGeom>
              <a:avLst/>
              <a:gdLst/>
              <a:ahLst/>
              <a:cxnLst/>
              <a:rect l="l" t="t" r="r" b="b"/>
              <a:pathLst>
                <a:path w="2468" h="4482" extrusionOk="0">
                  <a:moveTo>
                    <a:pt x="274" y="7"/>
                  </a:moveTo>
                  <a:cubicBezTo>
                    <a:pt x="98" y="7"/>
                    <a:pt x="5" y="214"/>
                    <a:pt x="33" y="363"/>
                  </a:cubicBezTo>
                  <a:cubicBezTo>
                    <a:pt x="168" y="1062"/>
                    <a:pt x="163" y="1763"/>
                    <a:pt x="138" y="2470"/>
                  </a:cubicBezTo>
                  <a:cubicBezTo>
                    <a:pt x="115" y="3126"/>
                    <a:pt x="0" y="3808"/>
                    <a:pt x="238" y="4433"/>
                  </a:cubicBezTo>
                  <a:cubicBezTo>
                    <a:pt x="250" y="4466"/>
                    <a:pt x="276" y="4481"/>
                    <a:pt x="301" y="4481"/>
                  </a:cubicBezTo>
                  <a:cubicBezTo>
                    <a:pt x="328" y="4481"/>
                    <a:pt x="354" y="4465"/>
                    <a:pt x="368" y="4433"/>
                  </a:cubicBezTo>
                  <a:cubicBezTo>
                    <a:pt x="617" y="3821"/>
                    <a:pt x="602" y="3121"/>
                    <a:pt x="645" y="2470"/>
                  </a:cubicBezTo>
                  <a:lnTo>
                    <a:pt x="645" y="2450"/>
                  </a:lnTo>
                  <a:cubicBezTo>
                    <a:pt x="799" y="2504"/>
                    <a:pt x="966" y="2525"/>
                    <a:pt x="1139" y="2525"/>
                  </a:cubicBezTo>
                  <a:cubicBezTo>
                    <a:pt x="1575" y="2525"/>
                    <a:pt x="2045" y="2391"/>
                    <a:pt x="2412" y="2312"/>
                  </a:cubicBezTo>
                  <a:cubicBezTo>
                    <a:pt x="2467" y="2301"/>
                    <a:pt x="2467" y="2215"/>
                    <a:pt x="2413" y="2202"/>
                  </a:cubicBezTo>
                  <a:cubicBezTo>
                    <a:pt x="2000" y="2119"/>
                    <a:pt x="1460" y="1985"/>
                    <a:pt x="972" y="1985"/>
                  </a:cubicBezTo>
                  <a:cubicBezTo>
                    <a:pt x="867" y="1985"/>
                    <a:pt x="765" y="1991"/>
                    <a:pt x="666" y="2005"/>
                  </a:cubicBezTo>
                  <a:cubicBezTo>
                    <a:pt x="683" y="1539"/>
                    <a:pt x="666" y="1074"/>
                    <a:pt x="619" y="609"/>
                  </a:cubicBezTo>
                  <a:lnTo>
                    <a:pt x="619" y="609"/>
                  </a:lnTo>
                  <a:cubicBezTo>
                    <a:pt x="793" y="629"/>
                    <a:pt x="964" y="641"/>
                    <a:pt x="1135" y="641"/>
                  </a:cubicBezTo>
                  <a:cubicBezTo>
                    <a:pt x="1558" y="641"/>
                    <a:pt x="1970" y="566"/>
                    <a:pt x="2371" y="348"/>
                  </a:cubicBezTo>
                  <a:cubicBezTo>
                    <a:pt x="2426" y="319"/>
                    <a:pt x="2408" y="240"/>
                    <a:pt x="2354" y="221"/>
                  </a:cubicBezTo>
                  <a:cubicBezTo>
                    <a:pt x="1685" y="1"/>
                    <a:pt x="994" y="102"/>
                    <a:pt x="304" y="9"/>
                  </a:cubicBezTo>
                  <a:cubicBezTo>
                    <a:pt x="294" y="8"/>
                    <a:pt x="284" y="7"/>
                    <a:pt x="2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6" name="Google Shape;17606;p29"/>
            <p:cNvSpPr/>
            <p:nvPr/>
          </p:nvSpPr>
          <p:spPr>
            <a:xfrm>
              <a:off x="5148200" y="4541525"/>
              <a:ext cx="111100" cy="99850"/>
            </a:xfrm>
            <a:custGeom>
              <a:avLst/>
              <a:gdLst/>
              <a:ahLst/>
              <a:cxnLst/>
              <a:rect l="l" t="t" r="r" b="b"/>
              <a:pathLst>
                <a:path w="4444" h="3994" extrusionOk="0">
                  <a:moveTo>
                    <a:pt x="1042" y="0"/>
                  </a:moveTo>
                  <a:cubicBezTo>
                    <a:pt x="979" y="0"/>
                    <a:pt x="915" y="25"/>
                    <a:pt x="864" y="82"/>
                  </a:cubicBezTo>
                  <a:cubicBezTo>
                    <a:pt x="428" y="569"/>
                    <a:pt x="62" y="1133"/>
                    <a:pt x="8" y="1799"/>
                  </a:cubicBezTo>
                  <a:cubicBezTo>
                    <a:pt x="0" y="1899"/>
                    <a:pt x="84" y="1956"/>
                    <a:pt x="169" y="1956"/>
                  </a:cubicBezTo>
                  <a:cubicBezTo>
                    <a:pt x="223" y="1956"/>
                    <a:pt x="278" y="1932"/>
                    <a:pt x="308" y="1881"/>
                  </a:cubicBezTo>
                  <a:cubicBezTo>
                    <a:pt x="512" y="1525"/>
                    <a:pt x="700" y="1181"/>
                    <a:pt x="935" y="857"/>
                  </a:cubicBezTo>
                  <a:cubicBezTo>
                    <a:pt x="1155" y="1789"/>
                    <a:pt x="1179" y="2752"/>
                    <a:pt x="1273" y="3705"/>
                  </a:cubicBezTo>
                  <a:cubicBezTo>
                    <a:pt x="1290" y="3883"/>
                    <a:pt x="1429" y="3993"/>
                    <a:pt x="1572" y="3993"/>
                  </a:cubicBezTo>
                  <a:cubicBezTo>
                    <a:pt x="1662" y="3993"/>
                    <a:pt x="1754" y="3950"/>
                    <a:pt x="1819" y="3853"/>
                  </a:cubicBezTo>
                  <a:cubicBezTo>
                    <a:pt x="2357" y="3047"/>
                    <a:pt x="2623" y="2130"/>
                    <a:pt x="2789" y="1190"/>
                  </a:cubicBezTo>
                  <a:cubicBezTo>
                    <a:pt x="2934" y="1279"/>
                    <a:pt x="3085" y="1320"/>
                    <a:pt x="3238" y="1320"/>
                  </a:cubicBezTo>
                  <a:cubicBezTo>
                    <a:pt x="3652" y="1320"/>
                    <a:pt x="4074" y="1019"/>
                    <a:pt x="4411" y="561"/>
                  </a:cubicBezTo>
                  <a:cubicBezTo>
                    <a:pt x="4443" y="516"/>
                    <a:pt x="4400" y="472"/>
                    <a:pt x="4357" y="472"/>
                  </a:cubicBezTo>
                  <a:cubicBezTo>
                    <a:pt x="4343" y="472"/>
                    <a:pt x="4329" y="476"/>
                    <a:pt x="4317" y="487"/>
                  </a:cubicBezTo>
                  <a:cubicBezTo>
                    <a:pt x="4110" y="669"/>
                    <a:pt x="3842" y="770"/>
                    <a:pt x="3583" y="770"/>
                  </a:cubicBezTo>
                  <a:cubicBezTo>
                    <a:pt x="3298" y="770"/>
                    <a:pt x="3022" y="647"/>
                    <a:pt x="2848" y="374"/>
                  </a:cubicBezTo>
                  <a:cubicBezTo>
                    <a:pt x="2781" y="268"/>
                    <a:pt x="2687" y="222"/>
                    <a:pt x="2595" y="222"/>
                  </a:cubicBezTo>
                  <a:cubicBezTo>
                    <a:pt x="2444" y="222"/>
                    <a:pt x="2295" y="346"/>
                    <a:pt x="2272" y="529"/>
                  </a:cubicBezTo>
                  <a:cubicBezTo>
                    <a:pt x="2178" y="1264"/>
                    <a:pt x="2037" y="1993"/>
                    <a:pt x="1763" y="2673"/>
                  </a:cubicBezTo>
                  <a:cubicBezTo>
                    <a:pt x="1689" y="1837"/>
                    <a:pt x="1599" y="1002"/>
                    <a:pt x="1320" y="203"/>
                  </a:cubicBezTo>
                  <a:cubicBezTo>
                    <a:pt x="1279" y="85"/>
                    <a:pt x="1160" y="0"/>
                    <a:pt x="1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7" name="Google Shape;17607;p29"/>
            <p:cNvSpPr/>
            <p:nvPr/>
          </p:nvSpPr>
          <p:spPr>
            <a:xfrm>
              <a:off x="5310350" y="4563725"/>
              <a:ext cx="88725" cy="13775"/>
            </a:xfrm>
            <a:custGeom>
              <a:avLst/>
              <a:gdLst/>
              <a:ahLst/>
              <a:cxnLst/>
              <a:rect l="l" t="t" r="r" b="b"/>
              <a:pathLst>
                <a:path w="3549" h="551" extrusionOk="0">
                  <a:moveTo>
                    <a:pt x="1012" y="0"/>
                  </a:moveTo>
                  <a:cubicBezTo>
                    <a:pt x="630" y="0"/>
                    <a:pt x="234" y="41"/>
                    <a:pt x="12" y="255"/>
                  </a:cubicBezTo>
                  <a:cubicBezTo>
                    <a:pt x="0" y="266"/>
                    <a:pt x="0" y="286"/>
                    <a:pt x="12" y="298"/>
                  </a:cubicBezTo>
                  <a:cubicBezTo>
                    <a:pt x="234" y="511"/>
                    <a:pt x="625" y="550"/>
                    <a:pt x="1003" y="550"/>
                  </a:cubicBezTo>
                  <a:cubicBezTo>
                    <a:pt x="1227" y="550"/>
                    <a:pt x="1448" y="536"/>
                    <a:pt x="1626" y="536"/>
                  </a:cubicBezTo>
                  <a:cubicBezTo>
                    <a:pt x="1649" y="536"/>
                    <a:pt x="1671" y="537"/>
                    <a:pt x="1693" y="537"/>
                  </a:cubicBezTo>
                  <a:cubicBezTo>
                    <a:pt x="1793" y="539"/>
                    <a:pt x="1892" y="540"/>
                    <a:pt x="1990" y="540"/>
                  </a:cubicBezTo>
                  <a:cubicBezTo>
                    <a:pt x="2501" y="540"/>
                    <a:pt x="2978" y="504"/>
                    <a:pt x="3479" y="345"/>
                  </a:cubicBezTo>
                  <a:cubicBezTo>
                    <a:pt x="3548" y="324"/>
                    <a:pt x="3548" y="229"/>
                    <a:pt x="3479" y="207"/>
                  </a:cubicBezTo>
                  <a:cubicBezTo>
                    <a:pt x="2969" y="46"/>
                    <a:pt x="2484" y="13"/>
                    <a:pt x="1962" y="13"/>
                  </a:cubicBezTo>
                  <a:cubicBezTo>
                    <a:pt x="1873" y="13"/>
                    <a:pt x="1784" y="14"/>
                    <a:pt x="1693" y="15"/>
                  </a:cubicBezTo>
                  <a:cubicBezTo>
                    <a:pt x="1680" y="16"/>
                    <a:pt x="1667" y="16"/>
                    <a:pt x="1654" y="16"/>
                  </a:cubicBezTo>
                  <a:cubicBezTo>
                    <a:pt x="1474" y="16"/>
                    <a:pt x="1246" y="0"/>
                    <a:pt x="10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8" name="Google Shape;17608;p29"/>
            <p:cNvSpPr/>
            <p:nvPr/>
          </p:nvSpPr>
          <p:spPr>
            <a:xfrm>
              <a:off x="5306850" y="4595025"/>
              <a:ext cx="88725" cy="14675"/>
            </a:xfrm>
            <a:custGeom>
              <a:avLst/>
              <a:gdLst/>
              <a:ahLst/>
              <a:cxnLst/>
              <a:rect l="l" t="t" r="r" b="b"/>
              <a:pathLst>
                <a:path w="3549" h="587" extrusionOk="0">
                  <a:moveTo>
                    <a:pt x="1948" y="1"/>
                  </a:moveTo>
                  <a:cubicBezTo>
                    <a:pt x="1287" y="1"/>
                    <a:pt x="614" y="104"/>
                    <a:pt x="35" y="258"/>
                  </a:cubicBezTo>
                  <a:cubicBezTo>
                    <a:pt x="1" y="269"/>
                    <a:pt x="1" y="319"/>
                    <a:pt x="35" y="330"/>
                  </a:cubicBezTo>
                  <a:cubicBezTo>
                    <a:pt x="614" y="484"/>
                    <a:pt x="1287" y="587"/>
                    <a:pt x="1948" y="587"/>
                  </a:cubicBezTo>
                  <a:cubicBezTo>
                    <a:pt x="2489" y="587"/>
                    <a:pt x="3022" y="518"/>
                    <a:pt x="3490" y="353"/>
                  </a:cubicBezTo>
                  <a:cubicBezTo>
                    <a:pt x="3549" y="335"/>
                    <a:pt x="3549" y="253"/>
                    <a:pt x="3490" y="235"/>
                  </a:cubicBezTo>
                  <a:cubicBezTo>
                    <a:pt x="3022" y="70"/>
                    <a:pt x="2489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09" name="Google Shape;17609;p29"/>
            <p:cNvSpPr/>
            <p:nvPr/>
          </p:nvSpPr>
          <p:spPr>
            <a:xfrm>
              <a:off x="5462200" y="4540350"/>
              <a:ext cx="140825" cy="85300"/>
            </a:xfrm>
            <a:custGeom>
              <a:avLst/>
              <a:gdLst/>
              <a:ahLst/>
              <a:cxnLst/>
              <a:rect l="l" t="t" r="r" b="b"/>
              <a:pathLst>
                <a:path w="5633" h="3412" extrusionOk="0">
                  <a:moveTo>
                    <a:pt x="1078" y="1"/>
                  </a:moveTo>
                  <a:cubicBezTo>
                    <a:pt x="993" y="1"/>
                    <a:pt x="906" y="47"/>
                    <a:pt x="876" y="142"/>
                  </a:cubicBezTo>
                  <a:cubicBezTo>
                    <a:pt x="753" y="532"/>
                    <a:pt x="591" y="1162"/>
                    <a:pt x="586" y="1748"/>
                  </a:cubicBezTo>
                  <a:cubicBezTo>
                    <a:pt x="420" y="2289"/>
                    <a:pt x="207" y="2820"/>
                    <a:pt x="12" y="3359"/>
                  </a:cubicBezTo>
                  <a:cubicBezTo>
                    <a:pt x="0" y="3392"/>
                    <a:pt x="26" y="3412"/>
                    <a:pt x="53" y="3412"/>
                  </a:cubicBezTo>
                  <a:cubicBezTo>
                    <a:pt x="68" y="3412"/>
                    <a:pt x="84" y="3406"/>
                    <a:pt x="94" y="3393"/>
                  </a:cubicBezTo>
                  <a:cubicBezTo>
                    <a:pt x="322" y="3094"/>
                    <a:pt x="519" y="2775"/>
                    <a:pt x="683" y="2437"/>
                  </a:cubicBezTo>
                  <a:cubicBezTo>
                    <a:pt x="801" y="2796"/>
                    <a:pt x="1045" y="3070"/>
                    <a:pt x="1495" y="3145"/>
                  </a:cubicBezTo>
                  <a:cubicBezTo>
                    <a:pt x="1564" y="3157"/>
                    <a:pt x="1631" y="3163"/>
                    <a:pt x="1696" y="3163"/>
                  </a:cubicBezTo>
                  <a:cubicBezTo>
                    <a:pt x="2249" y="3163"/>
                    <a:pt x="2691" y="2765"/>
                    <a:pt x="3027" y="2253"/>
                  </a:cubicBezTo>
                  <a:cubicBezTo>
                    <a:pt x="3106" y="2540"/>
                    <a:pt x="3252" y="2802"/>
                    <a:pt x="3454" y="3021"/>
                  </a:cubicBezTo>
                  <a:cubicBezTo>
                    <a:pt x="3681" y="3265"/>
                    <a:pt x="3940" y="3362"/>
                    <a:pt x="4204" y="3362"/>
                  </a:cubicBezTo>
                  <a:cubicBezTo>
                    <a:pt x="4704" y="3362"/>
                    <a:pt x="5222" y="3015"/>
                    <a:pt x="5581" y="2673"/>
                  </a:cubicBezTo>
                  <a:cubicBezTo>
                    <a:pt x="5633" y="2620"/>
                    <a:pt x="5590" y="2515"/>
                    <a:pt x="5521" y="2515"/>
                  </a:cubicBezTo>
                  <a:cubicBezTo>
                    <a:pt x="5511" y="2515"/>
                    <a:pt x="5500" y="2517"/>
                    <a:pt x="5489" y="2522"/>
                  </a:cubicBezTo>
                  <a:cubicBezTo>
                    <a:pt x="5194" y="2643"/>
                    <a:pt x="4839" y="2760"/>
                    <a:pt x="4507" y="2760"/>
                  </a:cubicBezTo>
                  <a:cubicBezTo>
                    <a:pt x="4198" y="2760"/>
                    <a:pt x="3909" y="2659"/>
                    <a:pt x="3706" y="2364"/>
                  </a:cubicBezTo>
                  <a:cubicBezTo>
                    <a:pt x="3454" y="1995"/>
                    <a:pt x="3486" y="1503"/>
                    <a:pt x="3596" y="1057"/>
                  </a:cubicBezTo>
                  <a:cubicBezTo>
                    <a:pt x="3664" y="862"/>
                    <a:pt x="3719" y="680"/>
                    <a:pt x="3759" y="526"/>
                  </a:cubicBezTo>
                  <a:cubicBezTo>
                    <a:pt x="3815" y="309"/>
                    <a:pt x="3656" y="178"/>
                    <a:pt x="3490" y="178"/>
                  </a:cubicBezTo>
                  <a:cubicBezTo>
                    <a:pt x="3377" y="178"/>
                    <a:pt x="3261" y="238"/>
                    <a:pt x="3208" y="373"/>
                  </a:cubicBezTo>
                  <a:cubicBezTo>
                    <a:pt x="3116" y="604"/>
                    <a:pt x="3045" y="842"/>
                    <a:pt x="2998" y="1085"/>
                  </a:cubicBezTo>
                  <a:cubicBezTo>
                    <a:pt x="2761" y="1749"/>
                    <a:pt x="2382" y="2417"/>
                    <a:pt x="1716" y="2617"/>
                  </a:cubicBezTo>
                  <a:cubicBezTo>
                    <a:pt x="1644" y="2639"/>
                    <a:pt x="1579" y="2649"/>
                    <a:pt x="1520" y="2649"/>
                  </a:cubicBezTo>
                  <a:cubicBezTo>
                    <a:pt x="1083" y="2649"/>
                    <a:pt x="1007" y="2085"/>
                    <a:pt x="1047" y="1497"/>
                  </a:cubicBezTo>
                  <a:cubicBezTo>
                    <a:pt x="1170" y="1073"/>
                    <a:pt x="1246" y="637"/>
                    <a:pt x="1272" y="196"/>
                  </a:cubicBezTo>
                  <a:cubicBezTo>
                    <a:pt x="1280" y="68"/>
                    <a:pt x="1181" y="1"/>
                    <a:pt x="10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0" name="Google Shape;17610;p29"/>
            <p:cNvSpPr/>
            <p:nvPr/>
          </p:nvSpPr>
          <p:spPr>
            <a:xfrm>
              <a:off x="5661350" y="4539775"/>
              <a:ext cx="54150" cy="54300"/>
            </a:xfrm>
            <a:custGeom>
              <a:avLst/>
              <a:gdLst/>
              <a:ahLst/>
              <a:cxnLst/>
              <a:rect l="l" t="t" r="r" b="b"/>
              <a:pathLst>
                <a:path w="2166" h="2172" extrusionOk="0">
                  <a:moveTo>
                    <a:pt x="1488" y="1"/>
                  </a:moveTo>
                  <a:cubicBezTo>
                    <a:pt x="1480" y="1"/>
                    <a:pt x="1471" y="2"/>
                    <a:pt x="1462" y="6"/>
                  </a:cubicBezTo>
                  <a:cubicBezTo>
                    <a:pt x="1160" y="127"/>
                    <a:pt x="1003" y="363"/>
                    <a:pt x="944" y="642"/>
                  </a:cubicBezTo>
                  <a:cubicBezTo>
                    <a:pt x="620" y="708"/>
                    <a:pt x="315" y="844"/>
                    <a:pt x="51" y="1042"/>
                  </a:cubicBezTo>
                  <a:cubicBezTo>
                    <a:pt x="1" y="1080"/>
                    <a:pt x="6" y="1181"/>
                    <a:pt x="80" y="1181"/>
                  </a:cubicBezTo>
                  <a:cubicBezTo>
                    <a:pt x="83" y="1181"/>
                    <a:pt x="86" y="1180"/>
                    <a:pt x="89" y="1180"/>
                  </a:cubicBezTo>
                  <a:cubicBezTo>
                    <a:pt x="368" y="1157"/>
                    <a:pt x="647" y="1116"/>
                    <a:pt x="924" y="1078"/>
                  </a:cubicBezTo>
                  <a:cubicBezTo>
                    <a:pt x="960" y="1469"/>
                    <a:pt x="1121" y="1874"/>
                    <a:pt x="1314" y="2148"/>
                  </a:cubicBezTo>
                  <a:cubicBezTo>
                    <a:pt x="1325" y="2164"/>
                    <a:pt x="1343" y="2172"/>
                    <a:pt x="1360" y="2172"/>
                  </a:cubicBezTo>
                  <a:cubicBezTo>
                    <a:pt x="1386" y="2172"/>
                    <a:pt x="1411" y="2154"/>
                    <a:pt x="1411" y="2122"/>
                  </a:cubicBezTo>
                  <a:cubicBezTo>
                    <a:pt x="1410" y="1771"/>
                    <a:pt x="1380" y="1429"/>
                    <a:pt x="1349" y="1082"/>
                  </a:cubicBezTo>
                  <a:cubicBezTo>
                    <a:pt x="1349" y="1069"/>
                    <a:pt x="1347" y="1054"/>
                    <a:pt x="1347" y="1041"/>
                  </a:cubicBezTo>
                  <a:lnTo>
                    <a:pt x="1347" y="1041"/>
                  </a:lnTo>
                  <a:cubicBezTo>
                    <a:pt x="1466" y="1041"/>
                    <a:pt x="1591" y="1053"/>
                    <a:pt x="1711" y="1053"/>
                  </a:cubicBezTo>
                  <a:cubicBezTo>
                    <a:pt x="1840" y="1053"/>
                    <a:pt x="1963" y="1040"/>
                    <a:pt x="2071" y="985"/>
                  </a:cubicBezTo>
                  <a:cubicBezTo>
                    <a:pt x="2166" y="936"/>
                    <a:pt x="2161" y="816"/>
                    <a:pt x="2102" y="744"/>
                  </a:cubicBezTo>
                  <a:cubicBezTo>
                    <a:pt x="1989" y="606"/>
                    <a:pt x="1801" y="571"/>
                    <a:pt x="1611" y="571"/>
                  </a:cubicBezTo>
                  <a:cubicBezTo>
                    <a:pt x="1524" y="571"/>
                    <a:pt x="1437" y="578"/>
                    <a:pt x="1355" y="586"/>
                  </a:cubicBezTo>
                  <a:cubicBezTo>
                    <a:pt x="1380" y="412"/>
                    <a:pt x="1434" y="250"/>
                    <a:pt x="1547" y="153"/>
                  </a:cubicBezTo>
                  <a:cubicBezTo>
                    <a:pt x="1604" y="104"/>
                    <a:pt x="1556" y="1"/>
                    <a:pt x="14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1" name="Google Shape;17611;p29"/>
            <p:cNvSpPr/>
            <p:nvPr/>
          </p:nvSpPr>
          <p:spPr>
            <a:xfrm>
              <a:off x="5752075" y="4466025"/>
              <a:ext cx="195925" cy="152200"/>
            </a:xfrm>
            <a:custGeom>
              <a:avLst/>
              <a:gdLst/>
              <a:ahLst/>
              <a:cxnLst/>
              <a:rect l="l" t="t" r="r" b="b"/>
              <a:pathLst>
                <a:path w="7837" h="6088" extrusionOk="0">
                  <a:moveTo>
                    <a:pt x="2966" y="3918"/>
                  </a:moveTo>
                  <a:cubicBezTo>
                    <a:pt x="2953" y="3938"/>
                    <a:pt x="2941" y="3963"/>
                    <a:pt x="2936" y="3987"/>
                  </a:cubicBezTo>
                  <a:cubicBezTo>
                    <a:pt x="2856" y="4366"/>
                    <a:pt x="2360" y="5353"/>
                    <a:pt x="1870" y="5353"/>
                  </a:cubicBezTo>
                  <a:cubicBezTo>
                    <a:pt x="1677" y="5353"/>
                    <a:pt x="1485" y="5200"/>
                    <a:pt x="1321" y="4798"/>
                  </a:cubicBezTo>
                  <a:cubicBezTo>
                    <a:pt x="1293" y="4726"/>
                    <a:pt x="1273" y="4650"/>
                    <a:pt x="1263" y="4571"/>
                  </a:cubicBezTo>
                  <a:cubicBezTo>
                    <a:pt x="1737" y="4183"/>
                    <a:pt x="2321" y="3941"/>
                    <a:pt x="2966" y="3918"/>
                  </a:cubicBezTo>
                  <a:close/>
                  <a:moveTo>
                    <a:pt x="5105" y="1"/>
                  </a:moveTo>
                  <a:cubicBezTo>
                    <a:pt x="4994" y="1"/>
                    <a:pt x="4880" y="67"/>
                    <a:pt x="4854" y="182"/>
                  </a:cubicBezTo>
                  <a:cubicBezTo>
                    <a:pt x="4739" y="687"/>
                    <a:pt x="4729" y="1245"/>
                    <a:pt x="4790" y="1807"/>
                  </a:cubicBezTo>
                  <a:cubicBezTo>
                    <a:pt x="4460" y="1834"/>
                    <a:pt x="4132" y="1894"/>
                    <a:pt x="3814" y="1989"/>
                  </a:cubicBezTo>
                  <a:cubicBezTo>
                    <a:pt x="3778" y="2001"/>
                    <a:pt x="3778" y="2052"/>
                    <a:pt x="3814" y="2063"/>
                  </a:cubicBezTo>
                  <a:cubicBezTo>
                    <a:pt x="4149" y="2167"/>
                    <a:pt x="4498" y="2221"/>
                    <a:pt x="4856" y="2249"/>
                  </a:cubicBezTo>
                  <a:cubicBezTo>
                    <a:pt x="4869" y="2331"/>
                    <a:pt x="4879" y="2411"/>
                    <a:pt x="4895" y="2491"/>
                  </a:cubicBezTo>
                  <a:cubicBezTo>
                    <a:pt x="4659" y="3367"/>
                    <a:pt x="4211" y="4243"/>
                    <a:pt x="3757" y="4842"/>
                  </a:cubicBezTo>
                  <a:cubicBezTo>
                    <a:pt x="3620" y="4570"/>
                    <a:pt x="3488" y="4304"/>
                    <a:pt x="3443" y="3987"/>
                  </a:cubicBezTo>
                  <a:cubicBezTo>
                    <a:pt x="3435" y="3932"/>
                    <a:pt x="3406" y="3881"/>
                    <a:pt x="3360" y="3846"/>
                  </a:cubicBezTo>
                  <a:cubicBezTo>
                    <a:pt x="3453" y="3745"/>
                    <a:pt x="3448" y="3553"/>
                    <a:pt x="3310" y="3467"/>
                  </a:cubicBezTo>
                  <a:cubicBezTo>
                    <a:pt x="3029" y="3292"/>
                    <a:pt x="2709" y="3211"/>
                    <a:pt x="2394" y="3211"/>
                  </a:cubicBezTo>
                  <a:cubicBezTo>
                    <a:pt x="1654" y="3211"/>
                    <a:pt x="940" y="3658"/>
                    <a:pt x="814" y="4383"/>
                  </a:cubicBezTo>
                  <a:cubicBezTo>
                    <a:pt x="407" y="4793"/>
                    <a:pt x="116" y="5318"/>
                    <a:pt x="16" y="5928"/>
                  </a:cubicBezTo>
                  <a:cubicBezTo>
                    <a:pt x="1" y="6026"/>
                    <a:pt x="73" y="6088"/>
                    <a:pt x="146" y="6088"/>
                  </a:cubicBezTo>
                  <a:cubicBezTo>
                    <a:pt x="195" y="6088"/>
                    <a:pt x="244" y="6060"/>
                    <a:pt x="267" y="5997"/>
                  </a:cubicBezTo>
                  <a:cubicBezTo>
                    <a:pt x="399" y="5629"/>
                    <a:pt x="594" y="5290"/>
                    <a:pt x="843" y="4990"/>
                  </a:cubicBezTo>
                  <a:cubicBezTo>
                    <a:pt x="977" y="5508"/>
                    <a:pt x="1383" y="5876"/>
                    <a:pt x="1885" y="5876"/>
                  </a:cubicBezTo>
                  <a:cubicBezTo>
                    <a:pt x="1960" y="5876"/>
                    <a:pt x="2037" y="5868"/>
                    <a:pt x="2116" y="5851"/>
                  </a:cubicBezTo>
                  <a:cubicBezTo>
                    <a:pt x="2571" y="5752"/>
                    <a:pt x="2936" y="5318"/>
                    <a:pt x="3174" y="4855"/>
                  </a:cubicBezTo>
                  <a:cubicBezTo>
                    <a:pt x="3269" y="5052"/>
                    <a:pt x="3374" y="5247"/>
                    <a:pt x="3469" y="5460"/>
                  </a:cubicBezTo>
                  <a:cubicBezTo>
                    <a:pt x="3508" y="5548"/>
                    <a:pt x="3600" y="5591"/>
                    <a:pt x="3693" y="5591"/>
                  </a:cubicBezTo>
                  <a:cubicBezTo>
                    <a:pt x="3765" y="5591"/>
                    <a:pt x="3837" y="5565"/>
                    <a:pt x="3885" y="5515"/>
                  </a:cubicBezTo>
                  <a:cubicBezTo>
                    <a:pt x="4357" y="5006"/>
                    <a:pt x="4818" y="4242"/>
                    <a:pt x="5138" y="3410"/>
                  </a:cubicBezTo>
                  <a:cubicBezTo>
                    <a:pt x="5253" y="3761"/>
                    <a:pt x="5392" y="4104"/>
                    <a:pt x="5556" y="4435"/>
                  </a:cubicBezTo>
                  <a:cubicBezTo>
                    <a:pt x="5835" y="4999"/>
                    <a:pt x="6369" y="5368"/>
                    <a:pt x="6858" y="5368"/>
                  </a:cubicBezTo>
                  <a:cubicBezTo>
                    <a:pt x="7275" y="5368"/>
                    <a:pt x="7659" y="5100"/>
                    <a:pt x="7825" y="4457"/>
                  </a:cubicBezTo>
                  <a:cubicBezTo>
                    <a:pt x="7837" y="4411"/>
                    <a:pt x="7801" y="4373"/>
                    <a:pt x="7760" y="4373"/>
                  </a:cubicBezTo>
                  <a:cubicBezTo>
                    <a:pt x="7750" y="4373"/>
                    <a:pt x="7739" y="4375"/>
                    <a:pt x="7728" y="4381"/>
                  </a:cubicBezTo>
                  <a:cubicBezTo>
                    <a:pt x="7431" y="4554"/>
                    <a:pt x="7102" y="4888"/>
                    <a:pt x="6753" y="4888"/>
                  </a:cubicBezTo>
                  <a:cubicBezTo>
                    <a:pt x="6661" y="4888"/>
                    <a:pt x="6568" y="4865"/>
                    <a:pt x="6473" y="4809"/>
                  </a:cubicBezTo>
                  <a:cubicBezTo>
                    <a:pt x="6053" y="4562"/>
                    <a:pt x="5840" y="3900"/>
                    <a:pt x="5692" y="3476"/>
                  </a:cubicBezTo>
                  <a:cubicBezTo>
                    <a:pt x="5582" y="3161"/>
                    <a:pt x="5490" y="2839"/>
                    <a:pt x="5417" y="2514"/>
                  </a:cubicBezTo>
                  <a:cubicBezTo>
                    <a:pt x="5436" y="2432"/>
                    <a:pt x="5451" y="2349"/>
                    <a:pt x="5468" y="2267"/>
                  </a:cubicBezTo>
                  <a:cubicBezTo>
                    <a:pt x="6117" y="2257"/>
                    <a:pt x="6773" y="2171"/>
                    <a:pt x="7392" y="2070"/>
                  </a:cubicBezTo>
                  <a:cubicBezTo>
                    <a:pt x="7436" y="2062"/>
                    <a:pt x="7436" y="1988"/>
                    <a:pt x="7392" y="1980"/>
                  </a:cubicBezTo>
                  <a:cubicBezTo>
                    <a:pt x="6795" y="1883"/>
                    <a:pt x="6161" y="1797"/>
                    <a:pt x="5536" y="1784"/>
                  </a:cubicBezTo>
                  <a:cubicBezTo>
                    <a:pt x="5594" y="1181"/>
                    <a:pt x="5536" y="603"/>
                    <a:pt x="5308" y="123"/>
                  </a:cubicBezTo>
                  <a:cubicBezTo>
                    <a:pt x="5269" y="39"/>
                    <a:pt x="5188" y="1"/>
                    <a:pt x="5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2" name="Google Shape;17612;p29"/>
            <p:cNvSpPr/>
            <p:nvPr/>
          </p:nvSpPr>
          <p:spPr>
            <a:xfrm>
              <a:off x="5159300" y="4775025"/>
              <a:ext cx="142850" cy="109825"/>
            </a:xfrm>
            <a:custGeom>
              <a:avLst/>
              <a:gdLst/>
              <a:ahLst/>
              <a:cxnLst/>
              <a:rect l="l" t="t" r="r" b="b"/>
              <a:pathLst>
                <a:path w="5714" h="4393" extrusionOk="0">
                  <a:moveTo>
                    <a:pt x="793" y="0"/>
                  </a:moveTo>
                  <a:cubicBezTo>
                    <a:pt x="726" y="0"/>
                    <a:pt x="661" y="25"/>
                    <a:pt x="617" y="82"/>
                  </a:cubicBezTo>
                  <a:cubicBezTo>
                    <a:pt x="463" y="276"/>
                    <a:pt x="328" y="486"/>
                    <a:pt x="214" y="705"/>
                  </a:cubicBezTo>
                  <a:cubicBezTo>
                    <a:pt x="168" y="779"/>
                    <a:pt x="128" y="855"/>
                    <a:pt x="97" y="935"/>
                  </a:cubicBezTo>
                  <a:cubicBezTo>
                    <a:pt x="87" y="968"/>
                    <a:pt x="81" y="991"/>
                    <a:pt x="74" y="1012"/>
                  </a:cubicBezTo>
                  <a:cubicBezTo>
                    <a:pt x="67" y="1002"/>
                    <a:pt x="56" y="998"/>
                    <a:pt x="45" y="998"/>
                  </a:cubicBezTo>
                  <a:cubicBezTo>
                    <a:pt x="27" y="998"/>
                    <a:pt x="9" y="1012"/>
                    <a:pt x="9" y="1035"/>
                  </a:cubicBezTo>
                  <a:cubicBezTo>
                    <a:pt x="0" y="1193"/>
                    <a:pt x="42" y="1255"/>
                    <a:pt x="113" y="1255"/>
                  </a:cubicBezTo>
                  <a:cubicBezTo>
                    <a:pt x="228" y="1255"/>
                    <a:pt x="418" y="1093"/>
                    <a:pt x="593" y="915"/>
                  </a:cubicBezTo>
                  <a:cubicBezTo>
                    <a:pt x="660" y="2013"/>
                    <a:pt x="624" y="3128"/>
                    <a:pt x="1016" y="4165"/>
                  </a:cubicBezTo>
                  <a:cubicBezTo>
                    <a:pt x="1068" y="4301"/>
                    <a:pt x="1208" y="4393"/>
                    <a:pt x="1342" y="4393"/>
                  </a:cubicBezTo>
                  <a:cubicBezTo>
                    <a:pt x="1438" y="4393"/>
                    <a:pt x="1530" y="4347"/>
                    <a:pt x="1587" y="4239"/>
                  </a:cubicBezTo>
                  <a:cubicBezTo>
                    <a:pt x="1826" y="3781"/>
                    <a:pt x="1989" y="3299"/>
                    <a:pt x="2136" y="2812"/>
                  </a:cubicBezTo>
                  <a:cubicBezTo>
                    <a:pt x="2217" y="3179"/>
                    <a:pt x="2346" y="3534"/>
                    <a:pt x="2568" y="3862"/>
                  </a:cubicBezTo>
                  <a:cubicBezTo>
                    <a:pt x="2636" y="3964"/>
                    <a:pt x="2738" y="4014"/>
                    <a:pt x="2840" y="4014"/>
                  </a:cubicBezTo>
                  <a:cubicBezTo>
                    <a:pt x="2943" y="4014"/>
                    <a:pt x="3046" y="3963"/>
                    <a:pt x="3116" y="3862"/>
                  </a:cubicBezTo>
                  <a:cubicBezTo>
                    <a:pt x="3693" y="3022"/>
                    <a:pt x="4136" y="2152"/>
                    <a:pt x="4265" y="1155"/>
                  </a:cubicBezTo>
                  <a:cubicBezTo>
                    <a:pt x="4315" y="1159"/>
                    <a:pt x="4363" y="1162"/>
                    <a:pt x="4410" y="1162"/>
                  </a:cubicBezTo>
                  <a:cubicBezTo>
                    <a:pt x="4829" y="1162"/>
                    <a:pt x="5161" y="995"/>
                    <a:pt x="5652" y="840"/>
                  </a:cubicBezTo>
                  <a:cubicBezTo>
                    <a:pt x="5706" y="825"/>
                    <a:pt x="5714" y="733"/>
                    <a:pt x="5650" y="722"/>
                  </a:cubicBezTo>
                  <a:cubicBezTo>
                    <a:pt x="5130" y="625"/>
                    <a:pt x="4574" y="625"/>
                    <a:pt x="4067" y="476"/>
                  </a:cubicBezTo>
                  <a:cubicBezTo>
                    <a:pt x="4037" y="467"/>
                    <a:pt x="4007" y="462"/>
                    <a:pt x="3979" y="462"/>
                  </a:cubicBezTo>
                  <a:cubicBezTo>
                    <a:pt x="3810" y="462"/>
                    <a:pt x="3675" y="609"/>
                    <a:pt x="3665" y="781"/>
                  </a:cubicBezTo>
                  <a:cubicBezTo>
                    <a:pt x="3624" y="1629"/>
                    <a:pt x="3304" y="2367"/>
                    <a:pt x="2874" y="3066"/>
                  </a:cubicBezTo>
                  <a:cubicBezTo>
                    <a:pt x="2645" y="2469"/>
                    <a:pt x="2651" y="1813"/>
                    <a:pt x="2650" y="1161"/>
                  </a:cubicBezTo>
                  <a:cubicBezTo>
                    <a:pt x="2650" y="957"/>
                    <a:pt x="2505" y="855"/>
                    <a:pt x="2352" y="855"/>
                  </a:cubicBezTo>
                  <a:cubicBezTo>
                    <a:pt x="2220" y="855"/>
                    <a:pt x="2083" y="929"/>
                    <a:pt x="2025" y="1078"/>
                  </a:cubicBezTo>
                  <a:cubicBezTo>
                    <a:pt x="1764" y="1744"/>
                    <a:pt x="1611" y="2446"/>
                    <a:pt x="1380" y="3120"/>
                  </a:cubicBezTo>
                  <a:cubicBezTo>
                    <a:pt x="1211" y="2161"/>
                    <a:pt x="1277" y="1163"/>
                    <a:pt x="1068" y="200"/>
                  </a:cubicBezTo>
                  <a:cubicBezTo>
                    <a:pt x="1042" y="82"/>
                    <a:pt x="914" y="0"/>
                    <a:pt x="7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3" name="Google Shape;17613;p29"/>
            <p:cNvSpPr/>
            <p:nvPr/>
          </p:nvSpPr>
          <p:spPr>
            <a:xfrm>
              <a:off x="5342850" y="4821575"/>
              <a:ext cx="96500" cy="15725"/>
            </a:xfrm>
            <a:custGeom>
              <a:avLst/>
              <a:gdLst/>
              <a:ahLst/>
              <a:cxnLst/>
              <a:rect l="l" t="t" r="r" b="b"/>
              <a:pathLst>
                <a:path w="3860" h="629" extrusionOk="0">
                  <a:moveTo>
                    <a:pt x="1593" y="1"/>
                  </a:moveTo>
                  <a:cubicBezTo>
                    <a:pt x="1102" y="1"/>
                    <a:pt x="607" y="26"/>
                    <a:pt x="153" y="162"/>
                  </a:cubicBezTo>
                  <a:cubicBezTo>
                    <a:pt x="1" y="208"/>
                    <a:pt x="1" y="425"/>
                    <a:pt x="153" y="471"/>
                  </a:cubicBezTo>
                  <a:cubicBezTo>
                    <a:pt x="603" y="606"/>
                    <a:pt x="1093" y="629"/>
                    <a:pt x="1578" y="629"/>
                  </a:cubicBezTo>
                  <a:cubicBezTo>
                    <a:pt x="1817" y="629"/>
                    <a:pt x="2055" y="623"/>
                    <a:pt x="2286" y="623"/>
                  </a:cubicBezTo>
                  <a:cubicBezTo>
                    <a:pt x="2306" y="623"/>
                    <a:pt x="2326" y="623"/>
                    <a:pt x="2347" y="623"/>
                  </a:cubicBezTo>
                  <a:cubicBezTo>
                    <a:pt x="2500" y="624"/>
                    <a:pt x="2654" y="626"/>
                    <a:pt x="2808" y="626"/>
                  </a:cubicBezTo>
                  <a:cubicBezTo>
                    <a:pt x="2999" y="626"/>
                    <a:pt x="3191" y="623"/>
                    <a:pt x="3382" y="610"/>
                  </a:cubicBezTo>
                  <a:cubicBezTo>
                    <a:pt x="3607" y="597"/>
                    <a:pt x="3641" y="487"/>
                    <a:pt x="3797" y="397"/>
                  </a:cubicBezTo>
                  <a:cubicBezTo>
                    <a:pt x="3858" y="361"/>
                    <a:pt x="3859" y="274"/>
                    <a:pt x="3798" y="238"/>
                  </a:cubicBezTo>
                  <a:cubicBezTo>
                    <a:pt x="3669" y="161"/>
                    <a:pt x="3643" y="62"/>
                    <a:pt x="3461" y="33"/>
                  </a:cubicBezTo>
                  <a:cubicBezTo>
                    <a:pt x="3306" y="9"/>
                    <a:pt x="3148" y="3"/>
                    <a:pt x="2990" y="3"/>
                  </a:cubicBezTo>
                  <a:cubicBezTo>
                    <a:pt x="2831" y="3"/>
                    <a:pt x="2672" y="9"/>
                    <a:pt x="2517" y="10"/>
                  </a:cubicBezTo>
                  <a:cubicBezTo>
                    <a:pt x="2500" y="10"/>
                    <a:pt x="2483" y="10"/>
                    <a:pt x="2465" y="10"/>
                  </a:cubicBezTo>
                  <a:cubicBezTo>
                    <a:pt x="2183" y="10"/>
                    <a:pt x="1889" y="1"/>
                    <a:pt x="1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4" name="Google Shape;17614;p29"/>
            <p:cNvSpPr/>
            <p:nvPr/>
          </p:nvSpPr>
          <p:spPr>
            <a:xfrm>
              <a:off x="5349100" y="4850675"/>
              <a:ext cx="85900" cy="14100"/>
            </a:xfrm>
            <a:custGeom>
              <a:avLst/>
              <a:gdLst/>
              <a:ahLst/>
              <a:cxnLst/>
              <a:rect l="l" t="t" r="r" b="b"/>
              <a:pathLst>
                <a:path w="3436" h="564" extrusionOk="0">
                  <a:moveTo>
                    <a:pt x="965" y="0"/>
                  </a:moveTo>
                  <a:cubicBezTo>
                    <a:pt x="662" y="0"/>
                    <a:pt x="359" y="32"/>
                    <a:pt x="58" y="112"/>
                  </a:cubicBezTo>
                  <a:cubicBezTo>
                    <a:pt x="0" y="129"/>
                    <a:pt x="3" y="207"/>
                    <a:pt x="58" y="224"/>
                  </a:cubicBezTo>
                  <a:cubicBezTo>
                    <a:pt x="785" y="448"/>
                    <a:pt x="1502" y="563"/>
                    <a:pt x="2236" y="563"/>
                  </a:cubicBezTo>
                  <a:cubicBezTo>
                    <a:pt x="2614" y="563"/>
                    <a:pt x="2997" y="532"/>
                    <a:pt x="3388" y="470"/>
                  </a:cubicBezTo>
                  <a:cubicBezTo>
                    <a:pt x="3435" y="463"/>
                    <a:pt x="3435" y="385"/>
                    <a:pt x="3388" y="376"/>
                  </a:cubicBezTo>
                  <a:cubicBezTo>
                    <a:pt x="2590" y="228"/>
                    <a:pt x="177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5" name="Google Shape;17615;p29"/>
            <p:cNvSpPr/>
            <p:nvPr/>
          </p:nvSpPr>
          <p:spPr>
            <a:xfrm>
              <a:off x="5513800" y="4711950"/>
              <a:ext cx="109100" cy="168000"/>
            </a:xfrm>
            <a:custGeom>
              <a:avLst/>
              <a:gdLst/>
              <a:ahLst/>
              <a:cxnLst/>
              <a:rect l="l" t="t" r="r" b="b"/>
              <a:pathLst>
                <a:path w="4364" h="6720" extrusionOk="0">
                  <a:moveTo>
                    <a:pt x="608" y="114"/>
                  </a:moveTo>
                  <a:cubicBezTo>
                    <a:pt x="458" y="114"/>
                    <a:pt x="320" y="215"/>
                    <a:pt x="320" y="384"/>
                  </a:cubicBezTo>
                  <a:cubicBezTo>
                    <a:pt x="330" y="1408"/>
                    <a:pt x="274" y="2426"/>
                    <a:pt x="215" y="3448"/>
                  </a:cubicBezTo>
                  <a:cubicBezTo>
                    <a:pt x="156" y="4493"/>
                    <a:pt x="0" y="5607"/>
                    <a:pt x="231" y="6637"/>
                  </a:cubicBezTo>
                  <a:cubicBezTo>
                    <a:pt x="244" y="6692"/>
                    <a:pt x="292" y="6719"/>
                    <a:pt x="341" y="6719"/>
                  </a:cubicBezTo>
                  <a:cubicBezTo>
                    <a:pt x="390" y="6719"/>
                    <a:pt x="439" y="6692"/>
                    <a:pt x="451" y="6637"/>
                  </a:cubicBezTo>
                  <a:cubicBezTo>
                    <a:pt x="669" y="5717"/>
                    <a:pt x="640" y="4733"/>
                    <a:pt x="697" y="3793"/>
                  </a:cubicBezTo>
                  <a:cubicBezTo>
                    <a:pt x="719" y="3478"/>
                    <a:pt x="735" y="3163"/>
                    <a:pt x="755" y="2848"/>
                  </a:cubicBezTo>
                  <a:cubicBezTo>
                    <a:pt x="863" y="2861"/>
                    <a:pt x="973" y="2866"/>
                    <a:pt x="1083" y="2866"/>
                  </a:cubicBezTo>
                  <a:cubicBezTo>
                    <a:pt x="1378" y="2866"/>
                    <a:pt x="1677" y="2830"/>
                    <a:pt x="1974" y="2812"/>
                  </a:cubicBezTo>
                  <a:cubicBezTo>
                    <a:pt x="2317" y="2790"/>
                    <a:pt x="2670" y="2773"/>
                    <a:pt x="3022" y="2773"/>
                  </a:cubicBezTo>
                  <a:cubicBezTo>
                    <a:pt x="3398" y="2773"/>
                    <a:pt x="3773" y="2793"/>
                    <a:pt x="4136" y="2850"/>
                  </a:cubicBezTo>
                  <a:cubicBezTo>
                    <a:pt x="4139" y="2850"/>
                    <a:pt x="4142" y="2850"/>
                    <a:pt x="4144" y="2850"/>
                  </a:cubicBezTo>
                  <a:cubicBezTo>
                    <a:pt x="4197" y="2850"/>
                    <a:pt x="4231" y="2782"/>
                    <a:pt x="4177" y="2751"/>
                  </a:cubicBezTo>
                  <a:cubicBezTo>
                    <a:pt x="3588" y="2410"/>
                    <a:pt x="2855" y="2249"/>
                    <a:pt x="2122" y="2249"/>
                  </a:cubicBezTo>
                  <a:cubicBezTo>
                    <a:pt x="1662" y="2249"/>
                    <a:pt x="1203" y="2312"/>
                    <a:pt x="779" y="2434"/>
                  </a:cubicBezTo>
                  <a:cubicBezTo>
                    <a:pt x="811" y="1860"/>
                    <a:pt x="838" y="1286"/>
                    <a:pt x="856" y="712"/>
                  </a:cubicBezTo>
                  <a:cubicBezTo>
                    <a:pt x="1347" y="794"/>
                    <a:pt x="1841" y="845"/>
                    <a:pt x="2336" y="891"/>
                  </a:cubicBezTo>
                  <a:cubicBezTo>
                    <a:pt x="2871" y="938"/>
                    <a:pt x="3423" y="1110"/>
                    <a:pt x="3965" y="1110"/>
                  </a:cubicBezTo>
                  <a:cubicBezTo>
                    <a:pt x="4077" y="1110"/>
                    <a:pt x="4188" y="1103"/>
                    <a:pt x="4298" y="1086"/>
                  </a:cubicBezTo>
                  <a:cubicBezTo>
                    <a:pt x="4342" y="1080"/>
                    <a:pt x="4364" y="1019"/>
                    <a:pt x="4339" y="984"/>
                  </a:cubicBezTo>
                  <a:cubicBezTo>
                    <a:pt x="3680" y="0"/>
                    <a:pt x="1691" y="300"/>
                    <a:pt x="669" y="120"/>
                  </a:cubicBezTo>
                  <a:cubicBezTo>
                    <a:pt x="649" y="116"/>
                    <a:pt x="629" y="114"/>
                    <a:pt x="608" y="11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6" name="Google Shape;17616;p29"/>
            <p:cNvSpPr/>
            <p:nvPr/>
          </p:nvSpPr>
          <p:spPr>
            <a:xfrm>
              <a:off x="5639200" y="4804025"/>
              <a:ext cx="22900" cy="24775"/>
            </a:xfrm>
            <a:custGeom>
              <a:avLst/>
              <a:gdLst/>
              <a:ahLst/>
              <a:cxnLst/>
              <a:rect l="l" t="t" r="r" b="b"/>
              <a:pathLst>
                <a:path w="916" h="991" extrusionOk="0">
                  <a:moveTo>
                    <a:pt x="386" y="0"/>
                  </a:moveTo>
                  <a:cubicBezTo>
                    <a:pt x="308" y="0"/>
                    <a:pt x="232" y="38"/>
                    <a:pt x="184" y="128"/>
                  </a:cubicBezTo>
                  <a:cubicBezTo>
                    <a:pt x="117" y="254"/>
                    <a:pt x="1" y="458"/>
                    <a:pt x="96" y="605"/>
                  </a:cubicBezTo>
                  <a:cubicBezTo>
                    <a:pt x="137" y="769"/>
                    <a:pt x="252" y="912"/>
                    <a:pt x="412" y="971"/>
                  </a:cubicBezTo>
                  <a:cubicBezTo>
                    <a:pt x="449" y="984"/>
                    <a:pt x="485" y="990"/>
                    <a:pt x="520" y="990"/>
                  </a:cubicBezTo>
                  <a:cubicBezTo>
                    <a:pt x="746" y="990"/>
                    <a:pt x="915" y="733"/>
                    <a:pt x="859" y="522"/>
                  </a:cubicBezTo>
                  <a:cubicBezTo>
                    <a:pt x="868" y="474"/>
                    <a:pt x="836" y="425"/>
                    <a:pt x="786" y="387"/>
                  </a:cubicBezTo>
                  <a:cubicBezTo>
                    <a:pt x="786" y="387"/>
                    <a:pt x="786" y="385"/>
                    <a:pt x="785" y="384"/>
                  </a:cubicBezTo>
                  <a:cubicBezTo>
                    <a:pt x="785" y="384"/>
                    <a:pt x="785" y="385"/>
                    <a:pt x="785" y="385"/>
                  </a:cubicBezTo>
                  <a:cubicBezTo>
                    <a:pt x="747" y="356"/>
                    <a:pt x="701" y="334"/>
                    <a:pt x="652" y="325"/>
                  </a:cubicBezTo>
                  <a:cubicBezTo>
                    <a:pt x="657" y="303"/>
                    <a:pt x="660" y="280"/>
                    <a:pt x="662" y="256"/>
                  </a:cubicBezTo>
                  <a:cubicBezTo>
                    <a:pt x="651" y="108"/>
                    <a:pt x="516" y="0"/>
                    <a:pt x="3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7" name="Google Shape;17617;p29"/>
            <p:cNvSpPr/>
            <p:nvPr/>
          </p:nvSpPr>
          <p:spPr>
            <a:xfrm>
              <a:off x="5696125" y="4775425"/>
              <a:ext cx="167700" cy="104550"/>
            </a:xfrm>
            <a:custGeom>
              <a:avLst/>
              <a:gdLst/>
              <a:ahLst/>
              <a:cxnLst/>
              <a:rect l="l" t="t" r="r" b="b"/>
              <a:pathLst>
                <a:path w="6708" h="4182" extrusionOk="0">
                  <a:moveTo>
                    <a:pt x="4282" y="2796"/>
                  </a:moveTo>
                  <a:cubicBezTo>
                    <a:pt x="4507" y="3002"/>
                    <a:pt x="4617" y="3181"/>
                    <a:pt x="4505" y="3317"/>
                  </a:cubicBezTo>
                  <a:cubicBezTo>
                    <a:pt x="4410" y="3433"/>
                    <a:pt x="3920" y="3677"/>
                    <a:pt x="3718" y="3677"/>
                  </a:cubicBezTo>
                  <a:cubicBezTo>
                    <a:pt x="3630" y="3677"/>
                    <a:pt x="3597" y="3631"/>
                    <a:pt x="3673" y="3509"/>
                  </a:cubicBezTo>
                  <a:cubicBezTo>
                    <a:pt x="3837" y="3249"/>
                    <a:pt x="4056" y="3017"/>
                    <a:pt x="4282" y="2796"/>
                  </a:cubicBezTo>
                  <a:close/>
                  <a:moveTo>
                    <a:pt x="2316" y="0"/>
                  </a:moveTo>
                  <a:cubicBezTo>
                    <a:pt x="2229" y="0"/>
                    <a:pt x="2143" y="38"/>
                    <a:pt x="2090" y="125"/>
                  </a:cubicBezTo>
                  <a:cubicBezTo>
                    <a:pt x="2048" y="192"/>
                    <a:pt x="2017" y="268"/>
                    <a:pt x="2000" y="347"/>
                  </a:cubicBezTo>
                  <a:cubicBezTo>
                    <a:pt x="1695" y="1106"/>
                    <a:pt x="1103" y="1790"/>
                    <a:pt x="660" y="2466"/>
                  </a:cubicBezTo>
                  <a:cubicBezTo>
                    <a:pt x="517" y="2686"/>
                    <a:pt x="0" y="3299"/>
                    <a:pt x="260" y="3591"/>
                  </a:cubicBezTo>
                  <a:cubicBezTo>
                    <a:pt x="268" y="3599"/>
                    <a:pt x="279" y="3603"/>
                    <a:pt x="289" y="3603"/>
                  </a:cubicBezTo>
                  <a:cubicBezTo>
                    <a:pt x="303" y="3603"/>
                    <a:pt x="317" y="3596"/>
                    <a:pt x="325" y="3583"/>
                  </a:cubicBezTo>
                  <a:cubicBezTo>
                    <a:pt x="584" y="3091"/>
                    <a:pt x="1104" y="2632"/>
                    <a:pt x="1442" y="2186"/>
                  </a:cubicBezTo>
                  <a:cubicBezTo>
                    <a:pt x="1710" y="1828"/>
                    <a:pt x="1985" y="1460"/>
                    <a:pt x="2218" y="1070"/>
                  </a:cubicBezTo>
                  <a:cubicBezTo>
                    <a:pt x="2592" y="1577"/>
                    <a:pt x="3339" y="2064"/>
                    <a:pt x="3888" y="2476"/>
                  </a:cubicBezTo>
                  <a:cubicBezTo>
                    <a:pt x="3855" y="2509"/>
                    <a:pt x="3821" y="2541"/>
                    <a:pt x="3788" y="2574"/>
                  </a:cubicBezTo>
                  <a:cubicBezTo>
                    <a:pt x="3455" y="2919"/>
                    <a:pt x="2450" y="4141"/>
                    <a:pt x="3565" y="4180"/>
                  </a:cubicBezTo>
                  <a:cubicBezTo>
                    <a:pt x="3583" y="4181"/>
                    <a:pt x="3602" y="4181"/>
                    <a:pt x="3621" y="4181"/>
                  </a:cubicBezTo>
                  <a:cubicBezTo>
                    <a:pt x="4396" y="4181"/>
                    <a:pt x="5457" y="3618"/>
                    <a:pt x="4918" y="2758"/>
                  </a:cubicBezTo>
                  <a:cubicBezTo>
                    <a:pt x="4871" y="2683"/>
                    <a:pt x="4766" y="2581"/>
                    <a:pt x="4630" y="2463"/>
                  </a:cubicBezTo>
                  <a:cubicBezTo>
                    <a:pt x="5301" y="1821"/>
                    <a:pt x="5960" y="1142"/>
                    <a:pt x="6674" y="550"/>
                  </a:cubicBezTo>
                  <a:cubicBezTo>
                    <a:pt x="6707" y="519"/>
                    <a:pt x="6679" y="460"/>
                    <a:pt x="6639" y="460"/>
                  </a:cubicBezTo>
                  <a:cubicBezTo>
                    <a:pt x="6635" y="460"/>
                    <a:pt x="6630" y="461"/>
                    <a:pt x="6624" y="463"/>
                  </a:cubicBezTo>
                  <a:cubicBezTo>
                    <a:pt x="5726" y="829"/>
                    <a:pt x="4932" y="1459"/>
                    <a:pt x="4228" y="2136"/>
                  </a:cubicBezTo>
                  <a:cubicBezTo>
                    <a:pt x="3449" y="1531"/>
                    <a:pt x="2345" y="735"/>
                    <a:pt x="2551" y="393"/>
                  </a:cubicBezTo>
                  <a:cubicBezTo>
                    <a:pt x="2560" y="373"/>
                    <a:pt x="2571" y="352"/>
                    <a:pt x="2579" y="330"/>
                  </a:cubicBezTo>
                  <a:cubicBezTo>
                    <a:pt x="2646" y="137"/>
                    <a:pt x="2481" y="0"/>
                    <a:pt x="23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8" name="Google Shape;17618;p29"/>
            <p:cNvSpPr/>
            <p:nvPr/>
          </p:nvSpPr>
          <p:spPr>
            <a:xfrm>
              <a:off x="6793975" y="4576250"/>
              <a:ext cx="20000" cy="117050"/>
            </a:xfrm>
            <a:custGeom>
              <a:avLst/>
              <a:gdLst/>
              <a:ahLst/>
              <a:cxnLst/>
              <a:rect l="l" t="t" r="r" b="b"/>
              <a:pathLst>
                <a:path w="800" h="4682" extrusionOk="0">
                  <a:moveTo>
                    <a:pt x="378" y="1"/>
                  </a:moveTo>
                  <a:cubicBezTo>
                    <a:pt x="307" y="1"/>
                    <a:pt x="243" y="30"/>
                    <a:pt x="209" y="95"/>
                  </a:cubicBezTo>
                  <a:cubicBezTo>
                    <a:pt x="183" y="131"/>
                    <a:pt x="173" y="175"/>
                    <a:pt x="179" y="220"/>
                  </a:cubicBezTo>
                  <a:cubicBezTo>
                    <a:pt x="1" y="1603"/>
                    <a:pt x="145" y="3084"/>
                    <a:pt x="184" y="4473"/>
                  </a:cubicBezTo>
                  <a:cubicBezTo>
                    <a:pt x="179" y="4613"/>
                    <a:pt x="284" y="4682"/>
                    <a:pt x="392" y="4682"/>
                  </a:cubicBezTo>
                  <a:cubicBezTo>
                    <a:pt x="394" y="4682"/>
                    <a:pt x="397" y="4682"/>
                    <a:pt x="399" y="4682"/>
                  </a:cubicBezTo>
                  <a:cubicBezTo>
                    <a:pt x="402" y="4682"/>
                    <a:pt x="404" y="4682"/>
                    <a:pt x="407" y="4682"/>
                  </a:cubicBezTo>
                  <a:cubicBezTo>
                    <a:pt x="516" y="4682"/>
                    <a:pt x="621" y="4613"/>
                    <a:pt x="617" y="4473"/>
                  </a:cubicBezTo>
                  <a:cubicBezTo>
                    <a:pt x="655" y="3084"/>
                    <a:pt x="799" y="1603"/>
                    <a:pt x="621" y="220"/>
                  </a:cubicBezTo>
                  <a:cubicBezTo>
                    <a:pt x="627" y="175"/>
                    <a:pt x="617" y="131"/>
                    <a:pt x="591" y="95"/>
                  </a:cubicBezTo>
                  <a:cubicBezTo>
                    <a:pt x="558" y="30"/>
                    <a:pt x="493" y="1"/>
                    <a:pt x="423" y="1"/>
                  </a:cubicBezTo>
                  <a:cubicBezTo>
                    <a:pt x="416" y="1"/>
                    <a:pt x="408" y="1"/>
                    <a:pt x="401" y="2"/>
                  </a:cubicBezTo>
                  <a:cubicBezTo>
                    <a:pt x="393" y="1"/>
                    <a:pt x="386" y="1"/>
                    <a:pt x="3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19" name="Google Shape;17619;p29"/>
            <p:cNvSpPr/>
            <p:nvPr/>
          </p:nvSpPr>
          <p:spPr>
            <a:xfrm>
              <a:off x="6129650" y="4574950"/>
              <a:ext cx="918000" cy="361300"/>
            </a:xfrm>
            <a:custGeom>
              <a:avLst/>
              <a:gdLst/>
              <a:ahLst/>
              <a:cxnLst/>
              <a:rect l="l" t="t" r="r" b="b"/>
              <a:pathLst>
                <a:path w="36720" h="14452" extrusionOk="0">
                  <a:moveTo>
                    <a:pt x="29366" y="0"/>
                  </a:moveTo>
                  <a:cubicBezTo>
                    <a:pt x="29136" y="0"/>
                    <a:pt x="28905" y="14"/>
                    <a:pt x="28686" y="65"/>
                  </a:cubicBezTo>
                  <a:cubicBezTo>
                    <a:pt x="28629" y="27"/>
                    <a:pt x="28563" y="7"/>
                    <a:pt x="28496" y="7"/>
                  </a:cubicBezTo>
                  <a:cubicBezTo>
                    <a:pt x="28459" y="7"/>
                    <a:pt x="28422" y="13"/>
                    <a:pt x="28386" y="26"/>
                  </a:cubicBezTo>
                  <a:cubicBezTo>
                    <a:pt x="28358" y="36"/>
                    <a:pt x="28332" y="47"/>
                    <a:pt x="28307" y="63"/>
                  </a:cubicBezTo>
                  <a:cubicBezTo>
                    <a:pt x="28255" y="73"/>
                    <a:pt x="28206" y="96"/>
                    <a:pt x="28180" y="147"/>
                  </a:cubicBezTo>
                  <a:cubicBezTo>
                    <a:pt x="28157" y="180"/>
                    <a:pt x="28147" y="219"/>
                    <a:pt x="28150" y="259"/>
                  </a:cubicBezTo>
                  <a:cubicBezTo>
                    <a:pt x="28132" y="311"/>
                    <a:pt x="28127" y="367"/>
                    <a:pt x="28135" y="423"/>
                  </a:cubicBezTo>
                  <a:cubicBezTo>
                    <a:pt x="27984" y="1763"/>
                    <a:pt x="28117" y="3185"/>
                    <a:pt x="28155" y="4525"/>
                  </a:cubicBezTo>
                  <a:cubicBezTo>
                    <a:pt x="28152" y="4663"/>
                    <a:pt x="28257" y="4734"/>
                    <a:pt x="28364" y="4734"/>
                  </a:cubicBezTo>
                  <a:cubicBezTo>
                    <a:pt x="28367" y="4734"/>
                    <a:pt x="28369" y="4734"/>
                    <a:pt x="28371" y="4734"/>
                  </a:cubicBezTo>
                  <a:cubicBezTo>
                    <a:pt x="28380" y="4732"/>
                    <a:pt x="28388" y="4732"/>
                    <a:pt x="28396" y="4729"/>
                  </a:cubicBezTo>
                  <a:cubicBezTo>
                    <a:pt x="28441" y="4799"/>
                    <a:pt x="28519" y="4841"/>
                    <a:pt x="28601" y="4841"/>
                  </a:cubicBezTo>
                  <a:cubicBezTo>
                    <a:pt x="28605" y="4841"/>
                    <a:pt x="28610" y="4841"/>
                    <a:pt x="28614" y="4840"/>
                  </a:cubicBezTo>
                  <a:lnTo>
                    <a:pt x="28641" y="4840"/>
                  </a:lnTo>
                  <a:cubicBezTo>
                    <a:pt x="28644" y="4842"/>
                    <a:pt x="28647" y="4842"/>
                    <a:pt x="28650" y="4842"/>
                  </a:cubicBezTo>
                  <a:cubicBezTo>
                    <a:pt x="28857" y="4842"/>
                    <a:pt x="29062" y="4852"/>
                    <a:pt x="29267" y="4857"/>
                  </a:cubicBezTo>
                  <a:cubicBezTo>
                    <a:pt x="29272" y="4857"/>
                    <a:pt x="29275" y="4857"/>
                    <a:pt x="29279" y="4858"/>
                  </a:cubicBezTo>
                  <a:cubicBezTo>
                    <a:pt x="29385" y="4876"/>
                    <a:pt x="29494" y="4882"/>
                    <a:pt x="29604" y="4882"/>
                  </a:cubicBezTo>
                  <a:cubicBezTo>
                    <a:pt x="29724" y="4882"/>
                    <a:pt x="29845" y="4875"/>
                    <a:pt x="29964" y="4870"/>
                  </a:cubicBezTo>
                  <a:cubicBezTo>
                    <a:pt x="29970" y="4870"/>
                    <a:pt x="29975" y="4870"/>
                    <a:pt x="29981" y="4870"/>
                  </a:cubicBezTo>
                  <a:cubicBezTo>
                    <a:pt x="30120" y="4870"/>
                    <a:pt x="30208" y="4789"/>
                    <a:pt x="30245" y="4686"/>
                  </a:cubicBezTo>
                  <a:cubicBezTo>
                    <a:pt x="30292" y="4647"/>
                    <a:pt x="30317" y="4586"/>
                    <a:pt x="30314" y="4525"/>
                  </a:cubicBezTo>
                  <a:cubicBezTo>
                    <a:pt x="30330" y="3905"/>
                    <a:pt x="30368" y="3267"/>
                    <a:pt x="30388" y="2627"/>
                  </a:cubicBezTo>
                  <a:cubicBezTo>
                    <a:pt x="30780" y="2744"/>
                    <a:pt x="31208" y="2775"/>
                    <a:pt x="31641" y="2775"/>
                  </a:cubicBezTo>
                  <a:cubicBezTo>
                    <a:pt x="32140" y="2775"/>
                    <a:pt x="32646" y="2734"/>
                    <a:pt x="33109" y="2734"/>
                  </a:cubicBezTo>
                  <a:cubicBezTo>
                    <a:pt x="33114" y="2734"/>
                    <a:pt x="33119" y="2734"/>
                    <a:pt x="33124" y="2734"/>
                  </a:cubicBezTo>
                  <a:cubicBezTo>
                    <a:pt x="33162" y="2734"/>
                    <a:pt x="33201" y="2734"/>
                    <a:pt x="33240" y="2734"/>
                  </a:cubicBezTo>
                  <a:cubicBezTo>
                    <a:pt x="34232" y="2734"/>
                    <a:pt x="35173" y="2712"/>
                    <a:pt x="36142" y="2560"/>
                  </a:cubicBezTo>
                  <a:lnTo>
                    <a:pt x="36142" y="2560"/>
                  </a:lnTo>
                  <a:cubicBezTo>
                    <a:pt x="36137" y="2577"/>
                    <a:pt x="36136" y="2593"/>
                    <a:pt x="36134" y="2609"/>
                  </a:cubicBezTo>
                  <a:cubicBezTo>
                    <a:pt x="36078" y="3620"/>
                    <a:pt x="36116" y="4632"/>
                    <a:pt x="36131" y="5644"/>
                  </a:cubicBezTo>
                  <a:cubicBezTo>
                    <a:pt x="36141" y="6328"/>
                    <a:pt x="36098" y="7030"/>
                    <a:pt x="36242" y="7700"/>
                  </a:cubicBezTo>
                  <a:cubicBezTo>
                    <a:pt x="36232" y="9407"/>
                    <a:pt x="36224" y="11115"/>
                    <a:pt x="36221" y="12823"/>
                  </a:cubicBezTo>
                  <a:cubicBezTo>
                    <a:pt x="36208" y="12819"/>
                    <a:pt x="36195" y="12818"/>
                    <a:pt x="36182" y="12818"/>
                  </a:cubicBezTo>
                  <a:cubicBezTo>
                    <a:pt x="35169" y="12785"/>
                    <a:pt x="34159" y="12770"/>
                    <a:pt x="33148" y="12770"/>
                  </a:cubicBezTo>
                  <a:cubicBezTo>
                    <a:pt x="30843" y="12770"/>
                    <a:pt x="28542" y="12850"/>
                    <a:pt x="26239" y="12992"/>
                  </a:cubicBezTo>
                  <a:cubicBezTo>
                    <a:pt x="26241" y="12654"/>
                    <a:pt x="26247" y="12316"/>
                    <a:pt x="26249" y="11979"/>
                  </a:cubicBezTo>
                  <a:cubicBezTo>
                    <a:pt x="26249" y="11842"/>
                    <a:pt x="26150" y="11769"/>
                    <a:pt x="26044" y="11756"/>
                  </a:cubicBezTo>
                  <a:cubicBezTo>
                    <a:pt x="26006" y="11724"/>
                    <a:pt x="25958" y="11705"/>
                    <a:pt x="25908" y="11705"/>
                  </a:cubicBezTo>
                  <a:cubicBezTo>
                    <a:pt x="24641" y="11696"/>
                    <a:pt x="23376" y="11671"/>
                    <a:pt x="22113" y="11671"/>
                  </a:cubicBezTo>
                  <a:cubicBezTo>
                    <a:pt x="20536" y="11671"/>
                    <a:pt x="18962" y="11710"/>
                    <a:pt x="17389" y="11870"/>
                  </a:cubicBezTo>
                  <a:cubicBezTo>
                    <a:pt x="17348" y="11871"/>
                    <a:pt x="17323" y="11917"/>
                    <a:pt x="17345" y="11952"/>
                  </a:cubicBezTo>
                  <a:cubicBezTo>
                    <a:pt x="17267" y="11983"/>
                    <a:pt x="17220" y="12058"/>
                    <a:pt x="17225" y="12140"/>
                  </a:cubicBezTo>
                  <a:cubicBezTo>
                    <a:pt x="17220" y="12398"/>
                    <a:pt x="17218" y="12655"/>
                    <a:pt x="17215" y="12913"/>
                  </a:cubicBezTo>
                  <a:cubicBezTo>
                    <a:pt x="15685" y="12900"/>
                    <a:pt x="14155" y="12898"/>
                    <a:pt x="12625" y="12898"/>
                  </a:cubicBezTo>
                  <a:cubicBezTo>
                    <a:pt x="11770" y="12898"/>
                    <a:pt x="10916" y="12899"/>
                    <a:pt x="10061" y="12899"/>
                  </a:cubicBezTo>
                  <a:cubicBezTo>
                    <a:pt x="9650" y="12899"/>
                    <a:pt x="9238" y="12899"/>
                    <a:pt x="8826" y="12898"/>
                  </a:cubicBezTo>
                  <a:cubicBezTo>
                    <a:pt x="7619" y="12898"/>
                    <a:pt x="6375" y="12835"/>
                    <a:pt x="5139" y="12835"/>
                  </a:cubicBezTo>
                  <a:cubicBezTo>
                    <a:pt x="4068" y="12835"/>
                    <a:pt x="3002" y="12882"/>
                    <a:pt x="1971" y="13060"/>
                  </a:cubicBezTo>
                  <a:cubicBezTo>
                    <a:pt x="1971" y="13060"/>
                    <a:pt x="1969" y="13062"/>
                    <a:pt x="1969" y="13062"/>
                  </a:cubicBezTo>
                  <a:cubicBezTo>
                    <a:pt x="2038" y="12109"/>
                    <a:pt x="2051" y="11143"/>
                    <a:pt x="2043" y="10177"/>
                  </a:cubicBezTo>
                  <a:cubicBezTo>
                    <a:pt x="2172" y="10116"/>
                    <a:pt x="2251" y="9975"/>
                    <a:pt x="2166" y="9832"/>
                  </a:cubicBezTo>
                  <a:cubicBezTo>
                    <a:pt x="2151" y="9804"/>
                    <a:pt x="2131" y="9780"/>
                    <a:pt x="2115" y="9752"/>
                  </a:cubicBezTo>
                  <a:cubicBezTo>
                    <a:pt x="2349" y="9496"/>
                    <a:pt x="2543" y="9164"/>
                    <a:pt x="2748" y="8907"/>
                  </a:cubicBezTo>
                  <a:cubicBezTo>
                    <a:pt x="2983" y="8608"/>
                    <a:pt x="3327" y="8257"/>
                    <a:pt x="3348" y="7859"/>
                  </a:cubicBezTo>
                  <a:cubicBezTo>
                    <a:pt x="3444" y="7685"/>
                    <a:pt x="3367" y="7454"/>
                    <a:pt x="3122" y="7444"/>
                  </a:cubicBezTo>
                  <a:cubicBezTo>
                    <a:pt x="2753" y="7429"/>
                    <a:pt x="2377" y="7417"/>
                    <a:pt x="2000" y="7414"/>
                  </a:cubicBezTo>
                  <a:cubicBezTo>
                    <a:pt x="1997" y="7171"/>
                    <a:pt x="1990" y="6925"/>
                    <a:pt x="1989" y="6683"/>
                  </a:cubicBezTo>
                  <a:cubicBezTo>
                    <a:pt x="2103" y="5433"/>
                    <a:pt x="2010" y="4137"/>
                    <a:pt x="2002" y="2892"/>
                  </a:cubicBezTo>
                  <a:lnTo>
                    <a:pt x="2002" y="2892"/>
                  </a:lnTo>
                  <a:cubicBezTo>
                    <a:pt x="2655" y="2945"/>
                    <a:pt x="3316" y="2962"/>
                    <a:pt x="3979" y="2962"/>
                  </a:cubicBezTo>
                  <a:cubicBezTo>
                    <a:pt x="5143" y="2962"/>
                    <a:pt x="6315" y="2910"/>
                    <a:pt x="7464" y="2910"/>
                  </a:cubicBezTo>
                  <a:lnTo>
                    <a:pt x="13824" y="2910"/>
                  </a:lnTo>
                  <a:cubicBezTo>
                    <a:pt x="15088" y="2910"/>
                    <a:pt x="16351" y="2915"/>
                    <a:pt x="17613" y="2915"/>
                  </a:cubicBezTo>
                  <a:cubicBezTo>
                    <a:pt x="20593" y="2915"/>
                    <a:pt x="23568" y="2886"/>
                    <a:pt x="26546" y="2690"/>
                  </a:cubicBezTo>
                  <a:cubicBezTo>
                    <a:pt x="26651" y="2690"/>
                    <a:pt x="26651" y="2534"/>
                    <a:pt x="26546" y="2534"/>
                  </a:cubicBezTo>
                  <a:cubicBezTo>
                    <a:pt x="23535" y="2336"/>
                    <a:pt x="20528" y="2311"/>
                    <a:pt x="17516" y="2311"/>
                  </a:cubicBezTo>
                  <a:cubicBezTo>
                    <a:pt x="16496" y="2311"/>
                    <a:pt x="15475" y="2314"/>
                    <a:pt x="14454" y="2314"/>
                  </a:cubicBezTo>
                  <a:cubicBezTo>
                    <a:pt x="14385" y="2314"/>
                    <a:pt x="14317" y="2314"/>
                    <a:pt x="14249" y="2314"/>
                  </a:cubicBezTo>
                  <a:lnTo>
                    <a:pt x="7888" y="2314"/>
                  </a:lnTo>
                  <a:cubicBezTo>
                    <a:pt x="6642" y="2314"/>
                    <a:pt x="5371" y="2256"/>
                    <a:pt x="4109" y="2256"/>
                  </a:cubicBezTo>
                  <a:cubicBezTo>
                    <a:pt x="3372" y="2256"/>
                    <a:pt x="2637" y="2276"/>
                    <a:pt x="1911" y="2339"/>
                  </a:cubicBezTo>
                  <a:cubicBezTo>
                    <a:pt x="1902" y="2338"/>
                    <a:pt x="1893" y="2338"/>
                    <a:pt x="1884" y="2338"/>
                  </a:cubicBezTo>
                  <a:cubicBezTo>
                    <a:pt x="1727" y="2338"/>
                    <a:pt x="1651" y="2458"/>
                    <a:pt x="1649" y="2586"/>
                  </a:cubicBezTo>
                  <a:cubicBezTo>
                    <a:pt x="1542" y="2616"/>
                    <a:pt x="1470" y="2716"/>
                    <a:pt x="1475" y="2826"/>
                  </a:cubicBezTo>
                  <a:cubicBezTo>
                    <a:pt x="1470" y="4048"/>
                    <a:pt x="1375" y="5323"/>
                    <a:pt x="1473" y="6556"/>
                  </a:cubicBezTo>
                  <a:cubicBezTo>
                    <a:pt x="1475" y="6614"/>
                    <a:pt x="1483" y="6669"/>
                    <a:pt x="1487" y="6725"/>
                  </a:cubicBezTo>
                  <a:cubicBezTo>
                    <a:pt x="1485" y="6956"/>
                    <a:pt x="1478" y="7188"/>
                    <a:pt x="1475" y="7419"/>
                  </a:cubicBezTo>
                  <a:cubicBezTo>
                    <a:pt x="1062" y="7426"/>
                    <a:pt x="650" y="7460"/>
                    <a:pt x="242" y="7521"/>
                  </a:cubicBezTo>
                  <a:cubicBezTo>
                    <a:pt x="237" y="7518"/>
                    <a:pt x="232" y="7513"/>
                    <a:pt x="227" y="7509"/>
                  </a:cubicBezTo>
                  <a:cubicBezTo>
                    <a:pt x="217" y="7503"/>
                    <a:pt x="206" y="7501"/>
                    <a:pt x="195" y="7501"/>
                  </a:cubicBezTo>
                  <a:cubicBezTo>
                    <a:pt x="168" y="7501"/>
                    <a:pt x="142" y="7519"/>
                    <a:pt x="135" y="7549"/>
                  </a:cubicBezTo>
                  <a:cubicBezTo>
                    <a:pt x="0" y="7631"/>
                    <a:pt x="18" y="7893"/>
                    <a:pt x="194" y="7921"/>
                  </a:cubicBezTo>
                  <a:cubicBezTo>
                    <a:pt x="220" y="7924"/>
                    <a:pt x="246" y="7928"/>
                    <a:pt x="273" y="7931"/>
                  </a:cubicBezTo>
                  <a:cubicBezTo>
                    <a:pt x="419" y="8215"/>
                    <a:pt x="625" y="8472"/>
                    <a:pt x="814" y="8725"/>
                  </a:cubicBezTo>
                  <a:cubicBezTo>
                    <a:pt x="1031" y="9017"/>
                    <a:pt x="1237" y="9312"/>
                    <a:pt x="1436" y="9614"/>
                  </a:cubicBezTo>
                  <a:cubicBezTo>
                    <a:pt x="1416" y="10926"/>
                    <a:pt x="1421" y="12239"/>
                    <a:pt x="1541" y="13526"/>
                  </a:cubicBezTo>
                  <a:cubicBezTo>
                    <a:pt x="1525" y="13650"/>
                    <a:pt x="1617" y="13711"/>
                    <a:pt x="1715" y="13711"/>
                  </a:cubicBezTo>
                  <a:cubicBezTo>
                    <a:pt x="1723" y="13711"/>
                    <a:pt x="1730" y="13711"/>
                    <a:pt x="1738" y="13710"/>
                  </a:cubicBezTo>
                  <a:cubicBezTo>
                    <a:pt x="1745" y="13711"/>
                    <a:pt x="1752" y="13711"/>
                    <a:pt x="1760" y="13711"/>
                  </a:cubicBezTo>
                  <a:cubicBezTo>
                    <a:pt x="1860" y="13711"/>
                    <a:pt x="1951" y="13649"/>
                    <a:pt x="1936" y="13526"/>
                  </a:cubicBezTo>
                  <a:cubicBezTo>
                    <a:pt x="1944" y="13430"/>
                    <a:pt x="1949" y="13333"/>
                    <a:pt x="1956" y="13236"/>
                  </a:cubicBezTo>
                  <a:cubicBezTo>
                    <a:pt x="1961" y="13238"/>
                    <a:pt x="1964" y="13243"/>
                    <a:pt x="1971" y="13244"/>
                  </a:cubicBezTo>
                  <a:cubicBezTo>
                    <a:pt x="3004" y="13423"/>
                    <a:pt x="4072" y="13471"/>
                    <a:pt x="5146" y="13471"/>
                  </a:cubicBezTo>
                  <a:cubicBezTo>
                    <a:pt x="6380" y="13471"/>
                    <a:pt x="7622" y="13407"/>
                    <a:pt x="8826" y="13407"/>
                  </a:cubicBezTo>
                  <a:cubicBezTo>
                    <a:pt x="9065" y="13406"/>
                    <a:pt x="9304" y="13406"/>
                    <a:pt x="9543" y="13406"/>
                  </a:cubicBezTo>
                  <a:cubicBezTo>
                    <a:pt x="10513" y="13406"/>
                    <a:pt x="11484" y="13407"/>
                    <a:pt x="12454" y="13407"/>
                  </a:cubicBezTo>
                  <a:cubicBezTo>
                    <a:pt x="14038" y="13407"/>
                    <a:pt x="15622" y="13405"/>
                    <a:pt x="17205" y="13392"/>
                  </a:cubicBezTo>
                  <a:lnTo>
                    <a:pt x="17205" y="13392"/>
                  </a:lnTo>
                  <a:cubicBezTo>
                    <a:pt x="17197" y="13607"/>
                    <a:pt x="17185" y="13828"/>
                    <a:pt x="17225" y="14037"/>
                  </a:cubicBezTo>
                  <a:cubicBezTo>
                    <a:pt x="17218" y="14082"/>
                    <a:pt x="17233" y="14128"/>
                    <a:pt x="17263" y="14164"/>
                  </a:cubicBezTo>
                  <a:cubicBezTo>
                    <a:pt x="17272" y="14186"/>
                    <a:pt x="17287" y="14205"/>
                    <a:pt x="17304" y="14220"/>
                  </a:cubicBezTo>
                  <a:cubicBezTo>
                    <a:pt x="17317" y="14243"/>
                    <a:pt x="17336" y="14258"/>
                    <a:pt x="17361" y="14265"/>
                  </a:cubicBezTo>
                  <a:cubicBezTo>
                    <a:pt x="17991" y="14415"/>
                    <a:pt x="18645" y="14451"/>
                    <a:pt x="19303" y="14451"/>
                  </a:cubicBezTo>
                  <a:cubicBezTo>
                    <a:pt x="19923" y="14451"/>
                    <a:pt x="20547" y="14419"/>
                    <a:pt x="21154" y="14419"/>
                  </a:cubicBezTo>
                  <a:cubicBezTo>
                    <a:pt x="22702" y="14419"/>
                    <a:pt x="24251" y="14419"/>
                    <a:pt x="25799" y="14417"/>
                  </a:cubicBezTo>
                  <a:cubicBezTo>
                    <a:pt x="25803" y="14417"/>
                    <a:pt x="25806" y="14417"/>
                    <a:pt x="25809" y="14417"/>
                  </a:cubicBezTo>
                  <a:cubicBezTo>
                    <a:pt x="25845" y="14417"/>
                    <a:pt x="25879" y="14409"/>
                    <a:pt x="25911" y="14394"/>
                  </a:cubicBezTo>
                  <a:cubicBezTo>
                    <a:pt x="25962" y="14391"/>
                    <a:pt x="26014" y="14391"/>
                    <a:pt x="26067" y="14386"/>
                  </a:cubicBezTo>
                  <a:cubicBezTo>
                    <a:pt x="26076" y="14387"/>
                    <a:pt x="26085" y="14387"/>
                    <a:pt x="26094" y="14387"/>
                  </a:cubicBezTo>
                  <a:cubicBezTo>
                    <a:pt x="26224" y="14387"/>
                    <a:pt x="26284" y="14277"/>
                    <a:pt x="26275" y="14164"/>
                  </a:cubicBezTo>
                  <a:cubicBezTo>
                    <a:pt x="26282" y="14105"/>
                    <a:pt x="26265" y="14046"/>
                    <a:pt x="26227" y="14000"/>
                  </a:cubicBezTo>
                  <a:cubicBezTo>
                    <a:pt x="26232" y="13700"/>
                    <a:pt x="26234" y="13400"/>
                    <a:pt x="26236" y="13100"/>
                  </a:cubicBezTo>
                  <a:cubicBezTo>
                    <a:pt x="28545" y="13240"/>
                    <a:pt x="30852" y="13321"/>
                    <a:pt x="33163" y="13321"/>
                  </a:cubicBezTo>
                  <a:cubicBezTo>
                    <a:pt x="34168" y="13321"/>
                    <a:pt x="35174" y="13306"/>
                    <a:pt x="36182" y="13274"/>
                  </a:cubicBezTo>
                  <a:cubicBezTo>
                    <a:pt x="36185" y="13274"/>
                    <a:pt x="36189" y="13274"/>
                    <a:pt x="36192" y="13274"/>
                  </a:cubicBezTo>
                  <a:cubicBezTo>
                    <a:pt x="36216" y="13274"/>
                    <a:pt x="36241" y="13269"/>
                    <a:pt x="36264" y="13261"/>
                  </a:cubicBezTo>
                  <a:cubicBezTo>
                    <a:pt x="36324" y="13259"/>
                    <a:pt x="36387" y="13256"/>
                    <a:pt x="36447" y="13252"/>
                  </a:cubicBezTo>
                  <a:cubicBezTo>
                    <a:pt x="36454" y="13253"/>
                    <a:pt x="36461" y="13254"/>
                    <a:pt x="36467" y="13254"/>
                  </a:cubicBezTo>
                  <a:cubicBezTo>
                    <a:pt x="36546" y="13254"/>
                    <a:pt x="36616" y="13200"/>
                    <a:pt x="36636" y="13121"/>
                  </a:cubicBezTo>
                  <a:cubicBezTo>
                    <a:pt x="36664" y="13085"/>
                    <a:pt x="36677" y="13041"/>
                    <a:pt x="36677" y="12995"/>
                  </a:cubicBezTo>
                  <a:cubicBezTo>
                    <a:pt x="36670" y="10864"/>
                    <a:pt x="36664" y="8735"/>
                    <a:pt x="36647" y="6604"/>
                  </a:cubicBezTo>
                  <a:cubicBezTo>
                    <a:pt x="36651" y="6407"/>
                    <a:pt x="36651" y="6212"/>
                    <a:pt x="36654" y="6017"/>
                  </a:cubicBezTo>
                  <a:cubicBezTo>
                    <a:pt x="36672" y="4881"/>
                    <a:pt x="36720" y="3743"/>
                    <a:pt x="36656" y="2609"/>
                  </a:cubicBezTo>
                  <a:cubicBezTo>
                    <a:pt x="36665" y="2442"/>
                    <a:pt x="36541" y="2360"/>
                    <a:pt x="36411" y="2360"/>
                  </a:cubicBezTo>
                  <a:cubicBezTo>
                    <a:pt x="36406" y="2360"/>
                    <a:pt x="36401" y="2360"/>
                    <a:pt x="36396" y="2360"/>
                  </a:cubicBezTo>
                  <a:cubicBezTo>
                    <a:pt x="36375" y="2360"/>
                    <a:pt x="36355" y="2362"/>
                    <a:pt x="36334" y="2367"/>
                  </a:cubicBezTo>
                  <a:cubicBezTo>
                    <a:pt x="35397" y="2203"/>
                    <a:pt x="34507" y="2163"/>
                    <a:pt x="33544" y="2163"/>
                  </a:cubicBezTo>
                  <a:cubicBezTo>
                    <a:pt x="33539" y="2163"/>
                    <a:pt x="33535" y="2163"/>
                    <a:pt x="33531" y="2163"/>
                  </a:cubicBezTo>
                  <a:cubicBezTo>
                    <a:pt x="32986" y="2163"/>
                    <a:pt x="32371" y="2107"/>
                    <a:pt x="31767" y="2107"/>
                  </a:cubicBezTo>
                  <a:cubicBezTo>
                    <a:pt x="31290" y="2107"/>
                    <a:pt x="30821" y="2142"/>
                    <a:pt x="30399" y="2268"/>
                  </a:cubicBezTo>
                  <a:cubicBezTo>
                    <a:pt x="30411" y="1627"/>
                    <a:pt x="30401" y="985"/>
                    <a:pt x="30327" y="364"/>
                  </a:cubicBezTo>
                  <a:cubicBezTo>
                    <a:pt x="30328" y="357"/>
                    <a:pt x="30328" y="351"/>
                    <a:pt x="30327" y="346"/>
                  </a:cubicBezTo>
                  <a:cubicBezTo>
                    <a:pt x="30328" y="316"/>
                    <a:pt x="30328" y="288"/>
                    <a:pt x="30327" y="260"/>
                  </a:cubicBezTo>
                  <a:cubicBezTo>
                    <a:pt x="30322" y="209"/>
                    <a:pt x="30301" y="160"/>
                    <a:pt x="30268" y="121"/>
                  </a:cubicBezTo>
                  <a:cubicBezTo>
                    <a:pt x="30260" y="108"/>
                    <a:pt x="30248" y="96"/>
                    <a:pt x="30237" y="85"/>
                  </a:cubicBezTo>
                  <a:cubicBezTo>
                    <a:pt x="30235" y="85"/>
                    <a:pt x="30233" y="83"/>
                    <a:pt x="30232" y="81"/>
                  </a:cubicBezTo>
                  <a:cubicBezTo>
                    <a:pt x="30194" y="51"/>
                    <a:pt x="30147" y="35"/>
                    <a:pt x="30099" y="35"/>
                  </a:cubicBezTo>
                  <a:cubicBezTo>
                    <a:pt x="30095" y="35"/>
                    <a:pt x="30090" y="35"/>
                    <a:pt x="30086" y="36"/>
                  </a:cubicBezTo>
                  <a:cubicBezTo>
                    <a:pt x="30051" y="22"/>
                    <a:pt x="30013" y="14"/>
                    <a:pt x="29973" y="14"/>
                  </a:cubicBezTo>
                  <a:cubicBezTo>
                    <a:pt x="29970" y="14"/>
                    <a:pt x="29966" y="14"/>
                    <a:pt x="29963" y="14"/>
                  </a:cubicBezTo>
                  <a:cubicBezTo>
                    <a:pt x="29770" y="10"/>
                    <a:pt x="29568" y="0"/>
                    <a:pt x="293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0" name="Google Shape;17620;p29"/>
            <p:cNvSpPr/>
            <p:nvPr/>
          </p:nvSpPr>
          <p:spPr>
            <a:xfrm>
              <a:off x="6245250" y="4747375"/>
              <a:ext cx="46425" cy="70725"/>
            </a:xfrm>
            <a:custGeom>
              <a:avLst/>
              <a:gdLst/>
              <a:ahLst/>
              <a:cxnLst/>
              <a:rect l="l" t="t" r="r" b="b"/>
              <a:pathLst>
                <a:path w="1857" h="2829" extrusionOk="0">
                  <a:moveTo>
                    <a:pt x="789" y="0"/>
                  </a:moveTo>
                  <a:cubicBezTo>
                    <a:pt x="763" y="0"/>
                    <a:pt x="736" y="13"/>
                    <a:pt x="721" y="38"/>
                  </a:cubicBezTo>
                  <a:cubicBezTo>
                    <a:pt x="716" y="48"/>
                    <a:pt x="711" y="61"/>
                    <a:pt x="706" y="71"/>
                  </a:cubicBezTo>
                  <a:cubicBezTo>
                    <a:pt x="688" y="71"/>
                    <a:pt x="670" y="70"/>
                    <a:pt x="651" y="70"/>
                  </a:cubicBezTo>
                  <a:cubicBezTo>
                    <a:pt x="456" y="70"/>
                    <a:pt x="259" y="95"/>
                    <a:pt x="76" y="161"/>
                  </a:cubicBezTo>
                  <a:cubicBezTo>
                    <a:pt x="19" y="179"/>
                    <a:pt x="1" y="250"/>
                    <a:pt x="42" y="292"/>
                  </a:cubicBezTo>
                  <a:cubicBezTo>
                    <a:pt x="196" y="447"/>
                    <a:pt x="388" y="514"/>
                    <a:pt x="591" y="530"/>
                  </a:cubicBezTo>
                  <a:cubicBezTo>
                    <a:pt x="570" y="804"/>
                    <a:pt x="606" y="1096"/>
                    <a:pt x="613" y="1344"/>
                  </a:cubicBezTo>
                  <a:cubicBezTo>
                    <a:pt x="622" y="1675"/>
                    <a:pt x="552" y="2048"/>
                    <a:pt x="586" y="2389"/>
                  </a:cubicBezTo>
                  <a:cubicBezTo>
                    <a:pt x="470" y="2409"/>
                    <a:pt x="355" y="2440"/>
                    <a:pt x="245" y="2482"/>
                  </a:cubicBezTo>
                  <a:cubicBezTo>
                    <a:pt x="217" y="2491"/>
                    <a:pt x="204" y="2523"/>
                    <a:pt x="217" y="2548"/>
                  </a:cubicBezTo>
                  <a:cubicBezTo>
                    <a:pt x="350" y="2757"/>
                    <a:pt x="568" y="2829"/>
                    <a:pt x="808" y="2829"/>
                  </a:cubicBezTo>
                  <a:cubicBezTo>
                    <a:pt x="1157" y="2829"/>
                    <a:pt x="1555" y="2677"/>
                    <a:pt x="1813" y="2571"/>
                  </a:cubicBezTo>
                  <a:cubicBezTo>
                    <a:pt x="1856" y="2558"/>
                    <a:pt x="1856" y="2496"/>
                    <a:pt x="1812" y="2481"/>
                  </a:cubicBezTo>
                  <a:cubicBezTo>
                    <a:pt x="1564" y="2394"/>
                    <a:pt x="1302" y="2348"/>
                    <a:pt x="1039" y="2348"/>
                  </a:cubicBezTo>
                  <a:cubicBezTo>
                    <a:pt x="1087" y="2136"/>
                    <a:pt x="1077" y="1900"/>
                    <a:pt x="1077" y="1677"/>
                  </a:cubicBezTo>
                  <a:cubicBezTo>
                    <a:pt x="1075" y="1339"/>
                    <a:pt x="1090" y="888"/>
                    <a:pt x="1014" y="497"/>
                  </a:cubicBezTo>
                  <a:cubicBezTo>
                    <a:pt x="1183" y="461"/>
                    <a:pt x="1348" y="406"/>
                    <a:pt x="1505" y="332"/>
                  </a:cubicBezTo>
                  <a:cubicBezTo>
                    <a:pt x="1536" y="314"/>
                    <a:pt x="1536" y="268"/>
                    <a:pt x="1505" y="248"/>
                  </a:cubicBezTo>
                  <a:cubicBezTo>
                    <a:pt x="1305" y="161"/>
                    <a:pt x="1093" y="105"/>
                    <a:pt x="877" y="82"/>
                  </a:cubicBezTo>
                  <a:cubicBezTo>
                    <a:pt x="868" y="68"/>
                    <a:pt x="864" y="51"/>
                    <a:pt x="857" y="38"/>
                  </a:cubicBezTo>
                  <a:cubicBezTo>
                    <a:pt x="841" y="13"/>
                    <a:pt x="815" y="0"/>
                    <a:pt x="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1" name="Google Shape;17621;p29"/>
            <p:cNvSpPr/>
            <p:nvPr/>
          </p:nvSpPr>
          <p:spPr>
            <a:xfrm>
              <a:off x="6641500" y="4779025"/>
              <a:ext cx="67850" cy="70750"/>
            </a:xfrm>
            <a:custGeom>
              <a:avLst/>
              <a:gdLst/>
              <a:ahLst/>
              <a:cxnLst/>
              <a:rect l="l" t="t" r="r" b="b"/>
              <a:pathLst>
                <a:path w="2714" h="2830" extrusionOk="0">
                  <a:moveTo>
                    <a:pt x="437" y="408"/>
                  </a:moveTo>
                  <a:cubicBezTo>
                    <a:pt x="709" y="440"/>
                    <a:pt x="917" y="498"/>
                    <a:pt x="662" y="793"/>
                  </a:cubicBezTo>
                  <a:lnTo>
                    <a:pt x="660" y="793"/>
                  </a:lnTo>
                  <a:cubicBezTo>
                    <a:pt x="575" y="892"/>
                    <a:pt x="484" y="983"/>
                    <a:pt x="393" y="1075"/>
                  </a:cubicBezTo>
                  <a:cubicBezTo>
                    <a:pt x="391" y="852"/>
                    <a:pt x="406" y="629"/>
                    <a:pt x="437" y="408"/>
                  </a:cubicBezTo>
                  <a:close/>
                  <a:moveTo>
                    <a:pt x="258" y="0"/>
                  </a:moveTo>
                  <a:cubicBezTo>
                    <a:pt x="181" y="0"/>
                    <a:pt x="95" y="69"/>
                    <a:pt x="83" y="144"/>
                  </a:cubicBezTo>
                  <a:cubicBezTo>
                    <a:pt x="0" y="600"/>
                    <a:pt x="4" y="1052"/>
                    <a:pt x="28" y="1513"/>
                  </a:cubicBezTo>
                  <a:cubicBezTo>
                    <a:pt x="48" y="1900"/>
                    <a:pt x="23" y="2384"/>
                    <a:pt x="217" y="2729"/>
                  </a:cubicBezTo>
                  <a:cubicBezTo>
                    <a:pt x="229" y="2749"/>
                    <a:pt x="250" y="2758"/>
                    <a:pt x="270" y="2758"/>
                  </a:cubicBezTo>
                  <a:cubicBezTo>
                    <a:pt x="291" y="2758"/>
                    <a:pt x="311" y="2749"/>
                    <a:pt x="324" y="2729"/>
                  </a:cubicBezTo>
                  <a:cubicBezTo>
                    <a:pt x="468" y="2460"/>
                    <a:pt x="443" y="2145"/>
                    <a:pt x="422" y="1843"/>
                  </a:cubicBezTo>
                  <a:lnTo>
                    <a:pt x="422" y="1843"/>
                  </a:lnTo>
                  <a:cubicBezTo>
                    <a:pt x="1011" y="2329"/>
                    <a:pt x="1627" y="2830"/>
                    <a:pt x="2402" y="2830"/>
                  </a:cubicBezTo>
                  <a:cubicBezTo>
                    <a:pt x="2472" y="2830"/>
                    <a:pt x="2542" y="2826"/>
                    <a:pt x="2614" y="2817"/>
                  </a:cubicBezTo>
                  <a:cubicBezTo>
                    <a:pt x="2671" y="2811"/>
                    <a:pt x="2714" y="2726"/>
                    <a:pt x="2646" y="2694"/>
                  </a:cubicBezTo>
                  <a:cubicBezTo>
                    <a:pt x="1944" y="2350"/>
                    <a:pt x="1195" y="1940"/>
                    <a:pt x="565" y="1456"/>
                  </a:cubicBezTo>
                  <a:cubicBezTo>
                    <a:pt x="837" y="1205"/>
                    <a:pt x="1221" y="885"/>
                    <a:pt x="1229" y="550"/>
                  </a:cubicBezTo>
                  <a:cubicBezTo>
                    <a:pt x="1242" y="73"/>
                    <a:pt x="614" y="32"/>
                    <a:pt x="271" y="1"/>
                  </a:cubicBezTo>
                  <a:cubicBezTo>
                    <a:pt x="267" y="0"/>
                    <a:pt x="263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2" name="Google Shape;17622;p29"/>
            <p:cNvSpPr/>
            <p:nvPr/>
          </p:nvSpPr>
          <p:spPr>
            <a:xfrm>
              <a:off x="6808950" y="4727875"/>
              <a:ext cx="55200" cy="39850"/>
            </a:xfrm>
            <a:custGeom>
              <a:avLst/>
              <a:gdLst/>
              <a:ahLst/>
              <a:cxnLst/>
              <a:rect l="l" t="t" r="r" b="b"/>
              <a:pathLst>
                <a:path w="2208" h="1594" extrusionOk="0">
                  <a:moveTo>
                    <a:pt x="1463" y="1"/>
                  </a:moveTo>
                  <a:cubicBezTo>
                    <a:pt x="1406" y="1"/>
                    <a:pt x="1348" y="31"/>
                    <a:pt x="1315" y="78"/>
                  </a:cubicBezTo>
                  <a:lnTo>
                    <a:pt x="1315" y="78"/>
                  </a:lnTo>
                  <a:cubicBezTo>
                    <a:pt x="1316" y="77"/>
                    <a:pt x="1316" y="77"/>
                    <a:pt x="1316" y="77"/>
                  </a:cubicBezTo>
                  <a:lnTo>
                    <a:pt x="1316" y="77"/>
                  </a:lnTo>
                  <a:cubicBezTo>
                    <a:pt x="1240" y="118"/>
                    <a:pt x="1208" y="229"/>
                    <a:pt x="1257" y="301"/>
                  </a:cubicBezTo>
                  <a:cubicBezTo>
                    <a:pt x="1304" y="377"/>
                    <a:pt x="1367" y="444"/>
                    <a:pt x="1437" y="500"/>
                  </a:cubicBezTo>
                  <a:cubicBezTo>
                    <a:pt x="1501" y="744"/>
                    <a:pt x="1485" y="1071"/>
                    <a:pt x="1401" y="1241"/>
                  </a:cubicBezTo>
                  <a:cubicBezTo>
                    <a:pt x="1379" y="1286"/>
                    <a:pt x="1357" y="1304"/>
                    <a:pt x="1335" y="1304"/>
                  </a:cubicBezTo>
                  <a:cubicBezTo>
                    <a:pt x="1231" y="1304"/>
                    <a:pt x="1135" y="879"/>
                    <a:pt x="1131" y="856"/>
                  </a:cubicBezTo>
                  <a:cubicBezTo>
                    <a:pt x="1101" y="697"/>
                    <a:pt x="1068" y="546"/>
                    <a:pt x="998" y="400"/>
                  </a:cubicBezTo>
                  <a:cubicBezTo>
                    <a:pt x="926" y="253"/>
                    <a:pt x="723" y="123"/>
                    <a:pt x="544" y="123"/>
                  </a:cubicBezTo>
                  <a:cubicBezTo>
                    <a:pt x="500" y="123"/>
                    <a:pt x="456" y="131"/>
                    <a:pt x="417" y="149"/>
                  </a:cubicBezTo>
                  <a:cubicBezTo>
                    <a:pt x="110" y="288"/>
                    <a:pt x="0" y="710"/>
                    <a:pt x="20" y="1017"/>
                  </a:cubicBezTo>
                  <a:cubicBezTo>
                    <a:pt x="21" y="1045"/>
                    <a:pt x="46" y="1065"/>
                    <a:pt x="71" y="1065"/>
                  </a:cubicBezTo>
                  <a:cubicBezTo>
                    <a:pt x="86" y="1065"/>
                    <a:pt x="101" y="1058"/>
                    <a:pt x="110" y="1041"/>
                  </a:cubicBezTo>
                  <a:cubicBezTo>
                    <a:pt x="177" y="917"/>
                    <a:pt x="354" y="384"/>
                    <a:pt x="575" y="384"/>
                  </a:cubicBezTo>
                  <a:cubicBezTo>
                    <a:pt x="638" y="384"/>
                    <a:pt x="703" y="427"/>
                    <a:pt x="771" y="533"/>
                  </a:cubicBezTo>
                  <a:cubicBezTo>
                    <a:pt x="865" y="679"/>
                    <a:pt x="863" y="920"/>
                    <a:pt x="893" y="1086"/>
                  </a:cubicBezTo>
                  <a:cubicBezTo>
                    <a:pt x="931" y="1302"/>
                    <a:pt x="1051" y="1593"/>
                    <a:pt x="1300" y="1593"/>
                  </a:cubicBezTo>
                  <a:cubicBezTo>
                    <a:pt x="1327" y="1593"/>
                    <a:pt x="1355" y="1590"/>
                    <a:pt x="1385" y="1583"/>
                  </a:cubicBezTo>
                  <a:cubicBezTo>
                    <a:pt x="1757" y="1492"/>
                    <a:pt x="1836" y="1018"/>
                    <a:pt x="1770" y="600"/>
                  </a:cubicBezTo>
                  <a:cubicBezTo>
                    <a:pt x="1892" y="593"/>
                    <a:pt x="2025" y="549"/>
                    <a:pt x="2167" y="474"/>
                  </a:cubicBezTo>
                  <a:cubicBezTo>
                    <a:pt x="2207" y="451"/>
                    <a:pt x="2193" y="383"/>
                    <a:pt x="2148" y="383"/>
                  </a:cubicBezTo>
                  <a:cubicBezTo>
                    <a:pt x="2146" y="383"/>
                    <a:pt x="2145" y="383"/>
                    <a:pt x="2144" y="383"/>
                  </a:cubicBezTo>
                  <a:cubicBezTo>
                    <a:pt x="2128" y="384"/>
                    <a:pt x="2111" y="385"/>
                    <a:pt x="2095" y="385"/>
                  </a:cubicBezTo>
                  <a:cubicBezTo>
                    <a:pt x="1934" y="385"/>
                    <a:pt x="1796" y="340"/>
                    <a:pt x="1675" y="254"/>
                  </a:cubicBezTo>
                  <a:cubicBezTo>
                    <a:pt x="1647" y="182"/>
                    <a:pt x="1611" y="113"/>
                    <a:pt x="1567" y="50"/>
                  </a:cubicBezTo>
                  <a:cubicBezTo>
                    <a:pt x="1540" y="15"/>
                    <a:pt x="1502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3" name="Google Shape;17623;p29"/>
            <p:cNvSpPr/>
            <p:nvPr/>
          </p:nvSpPr>
          <p:spPr>
            <a:xfrm>
              <a:off x="4105725" y="3490150"/>
              <a:ext cx="102325" cy="142700"/>
            </a:xfrm>
            <a:custGeom>
              <a:avLst/>
              <a:gdLst/>
              <a:ahLst/>
              <a:cxnLst/>
              <a:rect l="l" t="t" r="r" b="b"/>
              <a:pathLst>
                <a:path w="4093" h="5708" extrusionOk="0">
                  <a:moveTo>
                    <a:pt x="340" y="1"/>
                  </a:moveTo>
                  <a:cubicBezTo>
                    <a:pt x="168" y="2"/>
                    <a:pt x="30" y="142"/>
                    <a:pt x="29" y="312"/>
                  </a:cubicBezTo>
                  <a:cubicBezTo>
                    <a:pt x="47" y="2043"/>
                    <a:pt x="1" y="3974"/>
                    <a:pt x="408" y="5663"/>
                  </a:cubicBezTo>
                  <a:cubicBezTo>
                    <a:pt x="414" y="5693"/>
                    <a:pt x="441" y="5708"/>
                    <a:pt x="468" y="5708"/>
                  </a:cubicBezTo>
                  <a:cubicBezTo>
                    <a:pt x="494" y="5708"/>
                    <a:pt x="521" y="5693"/>
                    <a:pt x="527" y="5663"/>
                  </a:cubicBezTo>
                  <a:cubicBezTo>
                    <a:pt x="733" y="4781"/>
                    <a:pt x="756" y="3836"/>
                    <a:pt x="733" y="2890"/>
                  </a:cubicBezTo>
                  <a:lnTo>
                    <a:pt x="733" y="2890"/>
                  </a:lnTo>
                  <a:cubicBezTo>
                    <a:pt x="1067" y="2997"/>
                    <a:pt x="1441" y="3037"/>
                    <a:pt x="1825" y="3037"/>
                  </a:cubicBezTo>
                  <a:cubicBezTo>
                    <a:pt x="2598" y="3037"/>
                    <a:pt x="3412" y="2876"/>
                    <a:pt x="4036" y="2780"/>
                  </a:cubicBezTo>
                  <a:cubicBezTo>
                    <a:pt x="4092" y="2771"/>
                    <a:pt x="4092" y="2680"/>
                    <a:pt x="4038" y="2671"/>
                  </a:cubicBezTo>
                  <a:cubicBezTo>
                    <a:pt x="3402" y="2579"/>
                    <a:pt x="2760" y="2534"/>
                    <a:pt x="2117" y="2530"/>
                  </a:cubicBezTo>
                  <a:cubicBezTo>
                    <a:pt x="1736" y="2530"/>
                    <a:pt x="1341" y="2492"/>
                    <a:pt x="952" y="2492"/>
                  </a:cubicBezTo>
                  <a:cubicBezTo>
                    <a:pt x="875" y="2492"/>
                    <a:pt x="799" y="2494"/>
                    <a:pt x="723" y="2497"/>
                  </a:cubicBezTo>
                  <a:cubicBezTo>
                    <a:pt x="701" y="1869"/>
                    <a:pt x="667" y="1243"/>
                    <a:pt x="657" y="637"/>
                  </a:cubicBezTo>
                  <a:lnTo>
                    <a:pt x="657" y="637"/>
                  </a:lnTo>
                  <a:cubicBezTo>
                    <a:pt x="1409" y="674"/>
                    <a:pt x="2152" y="778"/>
                    <a:pt x="2903" y="778"/>
                  </a:cubicBezTo>
                  <a:cubicBezTo>
                    <a:pt x="3064" y="778"/>
                    <a:pt x="3226" y="773"/>
                    <a:pt x="3388" y="762"/>
                  </a:cubicBezTo>
                  <a:cubicBezTo>
                    <a:pt x="3452" y="757"/>
                    <a:pt x="3482" y="672"/>
                    <a:pt x="3421" y="637"/>
                  </a:cubicBezTo>
                  <a:cubicBezTo>
                    <a:pt x="2466" y="70"/>
                    <a:pt x="1433" y="11"/>
                    <a:pt x="3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4" name="Google Shape;17624;p29"/>
            <p:cNvSpPr/>
            <p:nvPr/>
          </p:nvSpPr>
          <p:spPr>
            <a:xfrm>
              <a:off x="4251575" y="3550325"/>
              <a:ext cx="83525" cy="17975"/>
            </a:xfrm>
            <a:custGeom>
              <a:avLst/>
              <a:gdLst/>
              <a:ahLst/>
              <a:cxnLst/>
              <a:rect l="l" t="t" r="r" b="b"/>
              <a:pathLst>
                <a:path w="3341" h="719" extrusionOk="0">
                  <a:moveTo>
                    <a:pt x="87" y="113"/>
                  </a:moveTo>
                  <a:cubicBezTo>
                    <a:pt x="6" y="113"/>
                    <a:pt x="0" y="220"/>
                    <a:pt x="54" y="259"/>
                  </a:cubicBezTo>
                  <a:cubicBezTo>
                    <a:pt x="531" y="623"/>
                    <a:pt x="1168" y="719"/>
                    <a:pt x="1811" y="719"/>
                  </a:cubicBezTo>
                  <a:cubicBezTo>
                    <a:pt x="2318" y="719"/>
                    <a:pt x="2829" y="659"/>
                    <a:pt x="3268" y="624"/>
                  </a:cubicBezTo>
                  <a:cubicBezTo>
                    <a:pt x="3316" y="620"/>
                    <a:pt x="3340" y="556"/>
                    <a:pt x="3294" y="530"/>
                  </a:cubicBezTo>
                  <a:cubicBezTo>
                    <a:pt x="2348" y="0"/>
                    <a:pt x="1147" y="186"/>
                    <a:pt x="94" y="113"/>
                  </a:cubicBezTo>
                  <a:cubicBezTo>
                    <a:pt x="91" y="113"/>
                    <a:pt x="89" y="113"/>
                    <a:pt x="87" y="1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5" name="Google Shape;17625;p29"/>
            <p:cNvSpPr/>
            <p:nvPr/>
          </p:nvSpPr>
          <p:spPr>
            <a:xfrm>
              <a:off x="4267750" y="3588575"/>
              <a:ext cx="86200" cy="11125"/>
            </a:xfrm>
            <a:custGeom>
              <a:avLst/>
              <a:gdLst/>
              <a:ahLst/>
              <a:cxnLst/>
              <a:rect l="l" t="t" r="r" b="b"/>
              <a:pathLst>
                <a:path w="3448" h="445" extrusionOk="0">
                  <a:moveTo>
                    <a:pt x="80" y="1"/>
                  </a:moveTo>
                  <a:cubicBezTo>
                    <a:pt x="25" y="1"/>
                    <a:pt x="0" y="83"/>
                    <a:pt x="52" y="109"/>
                  </a:cubicBezTo>
                  <a:cubicBezTo>
                    <a:pt x="548" y="356"/>
                    <a:pt x="1102" y="444"/>
                    <a:pt x="1663" y="444"/>
                  </a:cubicBezTo>
                  <a:cubicBezTo>
                    <a:pt x="2250" y="444"/>
                    <a:pt x="2847" y="348"/>
                    <a:pt x="3397" y="235"/>
                  </a:cubicBezTo>
                  <a:cubicBezTo>
                    <a:pt x="3446" y="225"/>
                    <a:pt x="3448" y="145"/>
                    <a:pt x="3397" y="135"/>
                  </a:cubicBezTo>
                  <a:cubicBezTo>
                    <a:pt x="2797" y="22"/>
                    <a:pt x="2190" y="2"/>
                    <a:pt x="1582" y="2"/>
                  </a:cubicBezTo>
                  <a:cubicBezTo>
                    <a:pt x="1261" y="2"/>
                    <a:pt x="940" y="8"/>
                    <a:pt x="619" y="8"/>
                  </a:cubicBezTo>
                  <a:cubicBezTo>
                    <a:pt x="439" y="8"/>
                    <a:pt x="260" y="6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6" name="Google Shape;17626;p29"/>
            <p:cNvSpPr/>
            <p:nvPr/>
          </p:nvSpPr>
          <p:spPr>
            <a:xfrm>
              <a:off x="4391050" y="3527250"/>
              <a:ext cx="128675" cy="74650"/>
            </a:xfrm>
            <a:custGeom>
              <a:avLst/>
              <a:gdLst/>
              <a:ahLst/>
              <a:cxnLst/>
              <a:rect l="l" t="t" r="r" b="b"/>
              <a:pathLst>
                <a:path w="5147" h="2986" extrusionOk="0">
                  <a:moveTo>
                    <a:pt x="2268" y="0"/>
                  </a:moveTo>
                  <a:cubicBezTo>
                    <a:pt x="2188" y="0"/>
                    <a:pt x="2107" y="42"/>
                    <a:pt x="2066" y="113"/>
                  </a:cubicBezTo>
                  <a:cubicBezTo>
                    <a:pt x="1970" y="270"/>
                    <a:pt x="1888" y="436"/>
                    <a:pt x="1816" y="605"/>
                  </a:cubicBezTo>
                  <a:cubicBezTo>
                    <a:pt x="1712" y="517"/>
                    <a:pt x="1575" y="464"/>
                    <a:pt x="1397" y="464"/>
                  </a:cubicBezTo>
                  <a:cubicBezTo>
                    <a:pt x="1382" y="464"/>
                    <a:pt x="1366" y="465"/>
                    <a:pt x="1350" y="466"/>
                  </a:cubicBezTo>
                  <a:cubicBezTo>
                    <a:pt x="315" y="521"/>
                    <a:pt x="0" y="2132"/>
                    <a:pt x="59" y="2893"/>
                  </a:cubicBezTo>
                  <a:cubicBezTo>
                    <a:pt x="61" y="2919"/>
                    <a:pt x="83" y="2934"/>
                    <a:pt x="104" y="2934"/>
                  </a:cubicBezTo>
                  <a:cubicBezTo>
                    <a:pt x="120" y="2934"/>
                    <a:pt x="136" y="2925"/>
                    <a:pt x="141" y="2905"/>
                  </a:cubicBezTo>
                  <a:cubicBezTo>
                    <a:pt x="302" y="2247"/>
                    <a:pt x="522" y="1543"/>
                    <a:pt x="1012" y="1056"/>
                  </a:cubicBezTo>
                  <a:cubicBezTo>
                    <a:pt x="1155" y="914"/>
                    <a:pt x="1266" y="854"/>
                    <a:pt x="1353" y="854"/>
                  </a:cubicBezTo>
                  <a:cubicBezTo>
                    <a:pt x="1493" y="854"/>
                    <a:pt x="1568" y="1013"/>
                    <a:pt x="1605" y="1237"/>
                  </a:cubicBezTo>
                  <a:cubicBezTo>
                    <a:pt x="1490" y="1724"/>
                    <a:pt x="1469" y="2229"/>
                    <a:pt x="1529" y="2767"/>
                  </a:cubicBezTo>
                  <a:cubicBezTo>
                    <a:pt x="1545" y="2898"/>
                    <a:pt x="1669" y="2986"/>
                    <a:pt x="1782" y="2986"/>
                  </a:cubicBezTo>
                  <a:cubicBezTo>
                    <a:pt x="1866" y="2986"/>
                    <a:pt x="1943" y="2938"/>
                    <a:pt x="1966" y="2826"/>
                  </a:cubicBezTo>
                  <a:cubicBezTo>
                    <a:pt x="2034" y="2488"/>
                    <a:pt x="2185" y="1737"/>
                    <a:pt x="2089" y="1171"/>
                  </a:cubicBezTo>
                  <a:cubicBezTo>
                    <a:pt x="2141" y="987"/>
                    <a:pt x="2210" y="808"/>
                    <a:pt x="2294" y="636"/>
                  </a:cubicBezTo>
                  <a:cubicBezTo>
                    <a:pt x="2607" y="1077"/>
                    <a:pt x="2764" y="1570"/>
                    <a:pt x="2792" y="2132"/>
                  </a:cubicBezTo>
                  <a:cubicBezTo>
                    <a:pt x="2810" y="2276"/>
                    <a:pt x="2931" y="2352"/>
                    <a:pt x="3045" y="2352"/>
                  </a:cubicBezTo>
                  <a:cubicBezTo>
                    <a:pt x="3155" y="2352"/>
                    <a:pt x="3257" y="2281"/>
                    <a:pt x="3250" y="2132"/>
                  </a:cubicBezTo>
                  <a:cubicBezTo>
                    <a:pt x="3179" y="1573"/>
                    <a:pt x="3348" y="1158"/>
                    <a:pt x="3683" y="781"/>
                  </a:cubicBezTo>
                  <a:cubicBezTo>
                    <a:pt x="3867" y="1481"/>
                    <a:pt x="4020" y="2650"/>
                    <a:pt x="4732" y="2650"/>
                  </a:cubicBezTo>
                  <a:cubicBezTo>
                    <a:pt x="4837" y="2650"/>
                    <a:pt x="4954" y="2625"/>
                    <a:pt x="5086" y="2569"/>
                  </a:cubicBezTo>
                  <a:cubicBezTo>
                    <a:pt x="5146" y="2544"/>
                    <a:pt x="5118" y="2467"/>
                    <a:pt x="5073" y="2449"/>
                  </a:cubicBezTo>
                  <a:cubicBezTo>
                    <a:pt x="4224" y="2129"/>
                    <a:pt x="4297" y="958"/>
                    <a:pt x="3983" y="238"/>
                  </a:cubicBezTo>
                  <a:cubicBezTo>
                    <a:pt x="3950" y="159"/>
                    <a:pt x="3876" y="125"/>
                    <a:pt x="3799" y="125"/>
                  </a:cubicBezTo>
                  <a:cubicBezTo>
                    <a:pt x="3734" y="125"/>
                    <a:pt x="3667" y="149"/>
                    <a:pt x="3621" y="190"/>
                  </a:cubicBezTo>
                  <a:cubicBezTo>
                    <a:pt x="3353" y="429"/>
                    <a:pt x="3142" y="685"/>
                    <a:pt x="2994" y="969"/>
                  </a:cubicBezTo>
                  <a:cubicBezTo>
                    <a:pt x="2855" y="638"/>
                    <a:pt x="2659" y="334"/>
                    <a:pt x="2420" y="67"/>
                  </a:cubicBezTo>
                  <a:cubicBezTo>
                    <a:pt x="2379" y="21"/>
                    <a:pt x="2324" y="0"/>
                    <a:pt x="2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7" name="Google Shape;17627;p29"/>
            <p:cNvSpPr/>
            <p:nvPr/>
          </p:nvSpPr>
          <p:spPr>
            <a:xfrm>
              <a:off x="4572525" y="3538650"/>
              <a:ext cx="500" cy="950"/>
            </a:xfrm>
            <a:custGeom>
              <a:avLst/>
              <a:gdLst/>
              <a:ahLst/>
              <a:cxnLst/>
              <a:rect l="l" t="t" r="r" b="b"/>
              <a:pathLst>
                <a:path w="20" h="38" extrusionOk="0">
                  <a:moveTo>
                    <a:pt x="1" y="1"/>
                  </a:moveTo>
                  <a:cubicBezTo>
                    <a:pt x="0" y="1"/>
                    <a:pt x="8" y="17"/>
                    <a:pt x="20" y="37"/>
                  </a:cubicBezTo>
                  <a:cubicBezTo>
                    <a:pt x="7" y="1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8" name="Google Shape;17628;p29"/>
            <p:cNvSpPr/>
            <p:nvPr/>
          </p:nvSpPr>
          <p:spPr>
            <a:xfrm>
              <a:off x="4563375" y="3538650"/>
              <a:ext cx="525" cy="950"/>
            </a:xfrm>
            <a:custGeom>
              <a:avLst/>
              <a:gdLst/>
              <a:ahLst/>
              <a:cxnLst/>
              <a:rect l="l" t="t" r="r" b="b"/>
              <a:pathLst>
                <a:path w="21" h="38" extrusionOk="0">
                  <a:moveTo>
                    <a:pt x="20" y="1"/>
                  </a:moveTo>
                  <a:cubicBezTo>
                    <a:pt x="20" y="1"/>
                    <a:pt x="14" y="11"/>
                    <a:pt x="0" y="37"/>
                  </a:cubicBezTo>
                  <a:cubicBezTo>
                    <a:pt x="12" y="17"/>
                    <a:pt x="21" y="1"/>
                    <a:pt x="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29" name="Google Shape;17629;p29"/>
            <p:cNvSpPr/>
            <p:nvPr/>
          </p:nvSpPr>
          <p:spPr>
            <a:xfrm>
              <a:off x="4562050" y="3537025"/>
              <a:ext cx="12300" cy="16650"/>
            </a:xfrm>
            <a:custGeom>
              <a:avLst/>
              <a:gdLst/>
              <a:ahLst/>
              <a:cxnLst/>
              <a:rect l="l" t="t" r="r" b="b"/>
              <a:pathLst>
                <a:path w="492" h="666" extrusionOk="0">
                  <a:moveTo>
                    <a:pt x="222" y="0"/>
                  </a:moveTo>
                  <a:cubicBezTo>
                    <a:pt x="148" y="0"/>
                    <a:pt x="81" y="44"/>
                    <a:pt x="48" y="111"/>
                  </a:cubicBezTo>
                  <a:lnTo>
                    <a:pt x="52" y="102"/>
                  </a:lnTo>
                  <a:lnTo>
                    <a:pt x="52" y="102"/>
                  </a:lnTo>
                  <a:cubicBezTo>
                    <a:pt x="48" y="109"/>
                    <a:pt x="45" y="114"/>
                    <a:pt x="42" y="119"/>
                  </a:cubicBezTo>
                  <a:cubicBezTo>
                    <a:pt x="39" y="125"/>
                    <a:pt x="37" y="132"/>
                    <a:pt x="34" y="139"/>
                  </a:cubicBezTo>
                  <a:cubicBezTo>
                    <a:pt x="19" y="175"/>
                    <a:pt x="9" y="214"/>
                    <a:pt x="7" y="253"/>
                  </a:cubicBezTo>
                  <a:cubicBezTo>
                    <a:pt x="1" y="327"/>
                    <a:pt x="14" y="375"/>
                    <a:pt x="37" y="445"/>
                  </a:cubicBezTo>
                  <a:cubicBezTo>
                    <a:pt x="55" y="503"/>
                    <a:pt x="94" y="550"/>
                    <a:pt x="145" y="581"/>
                  </a:cubicBezTo>
                  <a:cubicBezTo>
                    <a:pt x="158" y="598"/>
                    <a:pt x="171" y="614"/>
                    <a:pt x="186" y="632"/>
                  </a:cubicBezTo>
                  <a:cubicBezTo>
                    <a:pt x="200" y="654"/>
                    <a:pt x="223" y="666"/>
                    <a:pt x="246" y="666"/>
                  </a:cubicBezTo>
                  <a:cubicBezTo>
                    <a:pt x="269" y="666"/>
                    <a:pt x="292" y="654"/>
                    <a:pt x="306" y="632"/>
                  </a:cubicBezTo>
                  <a:cubicBezTo>
                    <a:pt x="321" y="614"/>
                    <a:pt x="334" y="598"/>
                    <a:pt x="347" y="581"/>
                  </a:cubicBezTo>
                  <a:cubicBezTo>
                    <a:pt x="400" y="550"/>
                    <a:pt x="437" y="503"/>
                    <a:pt x="455" y="445"/>
                  </a:cubicBezTo>
                  <a:cubicBezTo>
                    <a:pt x="478" y="375"/>
                    <a:pt x="491" y="327"/>
                    <a:pt x="485" y="253"/>
                  </a:cubicBezTo>
                  <a:cubicBezTo>
                    <a:pt x="483" y="214"/>
                    <a:pt x="473" y="175"/>
                    <a:pt x="457" y="139"/>
                  </a:cubicBezTo>
                  <a:cubicBezTo>
                    <a:pt x="455" y="132"/>
                    <a:pt x="452" y="125"/>
                    <a:pt x="450" y="119"/>
                  </a:cubicBezTo>
                  <a:cubicBezTo>
                    <a:pt x="445" y="114"/>
                    <a:pt x="442" y="109"/>
                    <a:pt x="439" y="102"/>
                  </a:cubicBezTo>
                  <a:lnTo>
                    <a:pt x="439" y="102"/>
                  </a:lnTo>
                  <a:lnTo>
                    <a:pt x="444" y="111"/>
                  </a:lnTo>
                  <a:cubicBezTo>
                    <a:pt x="411" y="44"/>
                    <a:pt x="344" y="0"/>
                    <a:pt x="270" y="0"/>
                  </a:cubicBezTo>
                  <a:cubicBezTo>
                    <a:pt x="266" y="0"/>
                    <a:pt x="262" y="0"/>
                    <a:pt x="258" y="1"/>
                  </a:cubicBezTo>
                  <a:lnTo>
                    <a:pt x="234" y="1"/>
                  </a:lnTo>
                  <a:cubicBezTo>
                    <a:pt x="230" y="0"/>
                    <a:pt x="226" y="0"/>
                    <a:pt x="2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30" name="Google Shape;17630;p29"/>
            <p:cNvSpPr/>
            <p:nvPr/>
          </p:nvSpPr>
          <p:spPr>
            <a:xfrm>
              <a:off x="4604950" y="3527775"/>
              <a:ext cx="108225" cy="63275"/>
            </a:xfrm>
            <a:custGeom>
              <a:avLst/>
              <a:gdLst/>
              <a:ahLst/>
              <a:cxnLst/>
              <a:rect l="l" t="t" r="r" b="b"/>
              <a:pathLst>
                <a:path w="4329" h="2531" extrusionOk="0">
                  <a:moveTo>
                    <a:pt x="2210" y="515"/>
                  </a:moveTo>
                  <a:cubicBezTo>
                    <a:pt x="2209" y="528"/>
                    <a:pt x="2207" y="541"/>
                    <a:pt x="2207" y="554"/>
                  </a:cubicBezTo>
                  <a:cubicBezTo>
                    <a:pt x="2062" y="1234"/>
                    <a:pt x="1631" y="1890"/>
                    <a:pt x="872" y="1890"/>
                  </a:cubicBezTo>
                  <a:cubicBezTo>
                    <a:pt x="852" y="1890"/>
                    <a:pt x="832" y="1889"/>
                    <a:pt x="811" y="1888"/>
                  </a:cubicBezTo>
                  <a:cubicBezTo>
                    <a:pt x="490" y="1875"/>
                    <a:pt x="447" y="1634"/>
                    <a:pt x="583" y="1389"/>
                  </a:cubicBezTo>
                  <a:cubicBezTo>
                    <a:pt x="914" y="792"/>
                    <a:pt x="1572" y="566"/>
                    <a:pt x="2210" y="515"/>
                  </a:cubicBezTo>
                  <a:close/>
                  <a:moveTo>
                    <a:pt x="2459" y="0"/>
                  </a:moveTo>
                  <a:cubicBezTo>
                    <a:pt x="2371" y="0"/>
                    <a:pt x="2284" y="47"/>
                    <a:pt x="2265" y="149"/>
                  </a:cubicBezTo>
                  <a:cubicBezTo>
                    <a:pt x="2251" y="225"/>
                    <a:pt x="2238" y="300"/>
                    <a:pt x="2228" y="376"/>
                  </a:cubicBezTo>
                  <a:cubicBezTo>
                    <a:pt x="2072" y="324"/>
                    <a:pt x="1912" y="299"/>
                    <a:pt x="1754" y="299"/>
                  </a:cubicBezTo>
                  <a:cubicBezTo>
                    <a:pt x="1183" y="299"/>
                    <a:pt x="627" y="616"/>
                    <a:pt x="296" y="1106"/>
                  </a:cubicBezTo>
                  <a:cubicBezTo>
                    <a:pt x="50" y="1470"/>
                    <a:pt x="1" y="1890"/>
                    <a:pt x="390" y="2167"/>
                  </a:cubicBezTo>
                  <a:cubicBezTo>
                    <a:pt x="530" y="2267"/>
                    <a:pt x="697" y="2307"/>
                    <a:pt x="871" y="2307"/>
                  </a:cubicBezTo>
                  <a:cubicBezTo>
                    <a:pt x="1181" y="2307"/>
                    <a:pt x="1512" y="2179"/>
                    <a:pt x="1748" y="2036"/>
                  </a:cubicBezTo>
                  <a:cubicBezTo>
                    <a:pt x="1956" y="1906"/>
                    <a:pt x="2135" y="1732"/>
                    <a:pt x="2268" y="1524"/>
                  </a:cubicBezTo>
                  <a:cubicBezTo>
                    <a:pt x="2337" y="1767"/>
                    <a:pt x="2453" y="1993"/>
                    <a:pt x="2611" y="2190"/>
                  </a:cubicBezTo>
                  <a:cubicBezTo>
                    <a:pt x="2801" y="2429"/>
                    <a:pt x="3046" y="2531"/>
                    <a:pt x="3293" y="2531"/>
                  </a:cubicBezTo>
                  <a:cubicBezTo>
                    <a:pt x="3694" y="2531"/>
                    <a:pt x="4103" y="2265"/>
                    <a:pt x="4302" y="1890"/>
                  </a:cubicBezTo>
                  <a:cubicBezTo>
                    <a:pt x="4328" y="1844"/>
                    <a:pt x="4293" y="1789"/>
                    <a:pt x="4244" y="1789"/>
                  </a:cubicBezTo>
                  <a:cubicBezTo>
                    <a:pt x="4238" y="1789"/>
                    <a:pt x="4232" y="1790"/>
                    <a:pt x="4226" y="1791"/>
                  </a:cubicBezTo>
                  <a:cubicBezTo>
                    <a:pt x="3972" y="1846"/>
                    <a:pt x="3712" y="1938"/>
                    <a:pt x="3475" y="1938"/>
                  </a:cubicBezTo>
                  <a:cubicBezTo>
                    <a:pt x="3264" y="1938"/>
                    <a:pt x="3071" y="1866"/>
                    <a:pt x="2914" y="1634"/>
                  </a:cubicBezTo>
                  <a:cubicBezTo>
                    <a:pt x="2678" y="1284"/>
                    <a:pt x="2601" y="733"/>
                    <a:pt x="2665" y="315"/>
                  </a:cubicBezTo>
                  <a:cubicBezTo>
                    <a:pt x="2668" y="279"/>
                    <a:pt x="2673" y="241"/>
                    <a:pt x="2676" y="205"/>
                  </a:cubicBezTo>
                  <a:cubicBezTo>
                    <a:pt x="2686" y="74"/>
                    <a:pt x="2571" y="0"/>
                    <a:pt x="24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31" name="Google Shape;17631;p29"/>
            <p:cNvSpPr/>
            <p:nvPr/>
          </p:nvSpPr>
          <p:spPr>
            <a:xfrm>
              <a:off x="466875" y="719600"/>
              <a:ext cx="2457200" cy="722925"/>
            </a:xfrm>
            <a:custGeom>
              <a:avLst/>
              <a:gdLst/>
              <a:ahLst/>
              <a:cxnLst/>
              <a:rect l="l" t="t" r="r" b="b"/>
              <a:pathLst>
                <a:path w="98288" h="28917" extrusionOk="0">
                  <a:moveTo>
                    <a:pt x="15560" y="12801"/>
                  </a:moveTo>
                  <a:lnTo>
                    <a:pt x="15560" y="12801"/>
                  </a:lnTo>
                  <a:cubicBezTo>
                    <a:pt x="15455" y="13543"/>
                    <a:pt x="15497" y="14325"/>
                    <a:pt x="15548" y="15080"/>
                  </a:cubicBezTo>
                  <a:lnTo>
                    <a:pt x="14303" y="15080"/>
                  </a:lnTo>
                  <a:lnTo>
                    <a:pt x="14303" y="14822"/>
                  </a:lnTo>
                  <a:cubicBezTo>
                    <a:pt x="14743" y="14163"/>
                    <a:pt x="15153" y="13484"/>
                    <a:pt x="15560" y="12801"/>
                  </a:cubicBezTo>
                  <a:close/>
                  <a:moveTo>
                    <a:pt x="16588" y="11062"/>
                  </a:moveTo>
                  <a:lnTo>
                    <a:pt x="16588" y="11062"/>
                  </a:lnTo>
                  <a:cubicBezTo>
                    <a:pt x="16572" y="11618"/>
                    <a:pt x="16596" y="12181"/>
                    <a:pt x="16592" y="12726"/>
                  </a:cubicBezTo>
                  <a:cubicBezTo>
                    <a:pt x="16582" y="13493"/>
                    <a:pt x="16619" y="14261"/>
                    <a:pt x="16703" y="15024"/>
                  </a:cubicBezTo>
                  <a:cubicBezTo>
                    <a:pt x="16700" y="15053"/>
                    <a:pt x="16721" y="15080"/>
                    <a:pt x="16751" y="15081"/>
                  </a:cubicBezTo>
                  <a:lnTo>
                    <a:pt x="15696" y="15080"/>
                  </a:lnTo>
                  <a:cubicBezTo>
                    <a:pt x="15750" y="14266"/>
                    <a:pt x="15799" y="13421"/>
                    <a:pt x="15661" y="12629"/>
                  </a:cubicBezTo>
                  <a:cubicBezTo>
                    <a:pt x="15970" y="12107"/>
                    <a:pt x="16277" y="11584"/>
                    <a:pt x="16588" y="11062"/>
                  </a:cubicBezTo>
                  <a:close/>
                  <a:moveTo>
                    <a:pt x="23545" y="3754"/>
                  </a:moveTo>
                  <a:cubicBezTo>
                    <a:pt x="23404" y="4532"/>
                    <a:pt x="23458" y="5349"/>
                    <a:pt x="23453" y="6136"/>
                  </a:cubicBezTo>
                  <a:cubicBezTo>
                    <a:pt x="23447" y="7245"/>
                    <a:pt x="23448" y="8356"/>
                    <a:pt x="23448" y="9466"/>
                  </a:cubicBezTo>
                  <a:cubicBezTo>
                    <a:pt x="23448" y="11320"/>
                    <a:pt x="23311" y="13238"/>
                    <a:pt x="23547" y="15081"/>
                  </a:cubicBezTo>
                  <a:lnTo>
                    <a:pt x="21483" y="15081"/>
                  </a:lnTo>
                  <a:cubicBezTo>
                    <a:pt x="21569" y="13390"/>
                    <a:pt x="21592" y="11710"/>
                    <a:pt x="21593" y="10016"/>
                  </a:cubicBezTo>
                  <a:cubicBezTo>
                    <a:pt x="21593" y="9076"/>
                    <a:pt x="21598" y="8136"/>
                    <a:pt x="21593" y="7197"/>
                  </a:cubicBezTo>
                  <a:cubicBezTo>
                    <a:pt x="21590" y="6505"/>
                    <a:pt x="21651" y="5775"/>
                    <a:pt x="21529" y="5086"/>
                  </a:cubicBezTo>
                  <a:cubicBezTo>
                    <a:pt x="22036" y="4688"/>
                    <a:pt x="22564" y="4312"/>
                    <a:pt x="23129" y="3979"/>
                  </a:cubicBezTo>
                  <a:cubicBezTo>
                    <a:pt x="23266" y="3900"/>
                    <a:pt x="23407" y="3830"/>
                    <a:pt x="23545" y="3754"/>
                  </a:cubicBezTo>
                  <a:close/>
                  <a:moveTo>
                    <a:pt x="21301" y="5262"/>
                  </a:moveTo>
                  <a:lnTo>
                    <a:pt x="21301" y="5262"/>
                  </a:lnTo>
                  <a:cubicBezTo>
                    <a:pt x="21058" y="6661"/>
                    <a:pt x="21268" y="8279"/>
                    <a:pt x="21270" y="9663"/>
                  </a:cubicBezTo>
                  <a:cubicBezTo>
                    <a:pt x="21272" y="11476"/>
                    <a:pt x="21290" y="13274"/>
                    <a:pt x="21382" y="15083"/>
                  </a:cubicBezTo>
                  <a:lnTo>
                    <a:pt x="16779" y="15080"/>
                  </a:lnTo>
                  <a:cubicBezTo>
                    <a:pt x="16808" y="15080"/>
                    <a:pt x="16831" y="15053"/>
                    <a:pt x="16826" y="15024"/>
                  </a:cubicBezTo>
                  <a:cubicBezTo>
                    <a:pt x="16915" y="14250"/>
                    <a:pt x="16959" y="13511"/>
                    <a:pt x="16939" y="12726"/>
                  </a:cubicBezTo>
                  <a:cubicBezTo>
                    <a:pt x="16921" y="12004"/>
                    <a:pt x="16974" y="11261"/>
                    <a:pt x="16910" y="10536"/>
                  </a:cubicBezTo>
                  <a:cubicBezTo>
                    <a:pt x="17126" y="10181"/>
                    <a:pt x="17346" y="9829"/>
                    <a:pt x="17574" y="9481"/>
                  </a:cubicBezTo>
                  <a:cubicBezTo>
                    <a:pt x="18138" y="8620"/>
                    <a:pt x="18765" y="7801"/>
                    <a:pt x="19451" y="7033"/>
                  </a:cubicBezTo>
                  <a:lnTo>
                    <a:pt x="19451" y="7033"/>
                  </a:lnTo>
                  <a:cubicBezTo>
                    <a:pt x="19313" y="8249"/>
                    <a:pt x="19352" y="9488"/>
                    <a:pt x="19351" y="10708"/>
                  </a:cubicBezTo>
                  <a:cubicBezTo>
                    <a:pt x="19349" y="12111"/>
                    <a:pt x="19338" y="13500"/>
                    <a:pt x="19464" y="14896"/>
                  </a:cubicBezTo>
                  <a:cubicBezTo>
                    <a:pt x="19464" y="14939"/>
                    <a:pt x="19496" y="14960"/>
                    <a:pt x="19528" y="14960"/>
                  </a:cubicBezTo>
                  <a:cubicBezTo>
                    <a:pt x="19560" y="14960"/>
                    <a:pt x="19592" y="14939"/>
                    <a:pt x="19592" y="14896"/>
                  </a:cubicBezTo>
                  <a:cubicBezTo>
                    <a:pt x="19707" y="13613"/>
                    <a:pt x="19705" y="12340"/>
                    <a:pt x="19703" y="11051"/>
                  </a:cubicBezTo>
                  <a:cubicBezTo>
                    <a:pt x="19702" y="9691"/>
                    <a:pt x="19759" y="8310"/>
                    <a:pt x="19597" y="6956"/>
                  </a:cubicBezTo>
                  <a:cubicBezTo>
                    <a:pt x="19600" y="6935"/>
                    <a:pt x="19590" y="6914"/>
                    <a:pt x="19572" y="6902"/>
                  </a:cubicBezTo>
                  <a:cubicBezTo>
                    <a:pt x="20109" y="6315"/>
                    <a:pt x="20686" y="5767"/>
                    <a:pt x="21301" y="5262"/>
                  </a:cubicBezTo>
                  <a:close/>
                  <a:moveTo>
                    <a:pt x="26016" y="2727"/>
                  </a:moveTo>
                  <a:cubicBezTo>
                    <a:pt x="25791" y="4722"/>
                    <a:pt x="25947" y="6812"/>
                    <a:pt x="25942" y="8812"/>
                  </a:cubicBezTo>
                  <a:cubicBezTo>
                    <a:pt x="25935" y="10902"/>
                    <a:pt x="25873" y="13000"/>
                    <a:pt x="26034" y="15083"/>
                  </a:cubicBezTo>
                  <a:lnTo>
                    <a:pt x="23698" y="15083"/>
                  </a:lnTo>
                  <a:cubicBezTo>
                    <a:pt x="23932" y="13239"/>
                    <a:pt x="23796" y="11321"/>
                    <a:pt x="23796" y="9468"/>
                  </a:cubicBezTo>
                  <a:cubicBezTo>
                    <a:pt x="23796" y="8480"/>
                    <a:pt x="23800" y="7494"/>
                    <a:pt x="23793" y="6507"/>
                  </a:cubicBezTo>
                  <a:cubicBezTo>
                    <a:pt x="23788" y="5578"/>
                    <a:pt x="23868" y="4596"/>
                    <a:pt x="23685" y="3680"/>
                  </a:cubicBezTo>
                  <a:cubicBezTo>
                    <a:pt x="24431" y="3293"/>
                    <a:pt x="25210" y="2973"/>
                    <a:pt x="26016" y="2727"/>
                  </a:cubicBezTo>
                  <a:close/>
                  <a:moveTo>
                    <a:pt x="28348" y="2207"/>
                  </a:moveTo>
                  <a:cubicBezTo>
                    <a:pt x="28247" y="6495"/>
                    <a:pt x="28125" y="10793"/>
                    <a:pt x="28317" y="15083"/>
                  </a:cubicBezTo>
                  <a:lnTo>
                    <a:pt x="26163" y="15083"/>
                  </a:lnTo>
                  <a:cubicBezTo>
                    <a:pt x="26316" y="13105"/>
                    <a:pt x="26259" y="11118"/>
                    <a:pt x="26257" y="9135"/>
                  </a:cubicBezTo>
                  <a:cubicBezTo>
                    <a:pt x="26255" y="7015"/>
                    <a:pt x="26423" y="4789"/>
                    <a:pt x="26176" y="2676"/>
                  </a:cubicBezTo>
                  <a:cubicBezTo>
                    <a:pt x="26888" y="2468"/>
                    <a:pt x="27613" y="2311"/>
                    <a:pt x="28348" y="2207"/>
                  </a:cubicBezTo>
                  <a:close/>
                  <a:moveTo>
                    <a:pt x="30686" y="2046"/>
                  </a:moveTo>
                  <a:cubicBezTo>
                    <a:pt x="30709" y="2046"/>
                    <a:pt x="30733" y="2046"/>
                    <a:pt x="30757" y="2047"/>
                  </a:cubicBezTo>
                  <a:cubicBezTo>
                    <a:pt x="30551" y="4182"/>
                    <a:pt x="30706" y="6400"/>
                    <a:pt x="30706" y="8539"/>
                  </a:cubicBezTo>
                  <a:cubicBezTo>
                    <a:pt x="30706" y="10660"/>
                    <a:pt x="30650" y="12780"/>
                    <a:pt x="30809" y="14896"/>
                  </a:cubicBezTo>
                  <a:cubicBezTo>
                    <a:pt x="30809" y="14930"/>
                    <a:pt x="30835" y="14948"/>
                    <a:pt x="30861" y="14948"/>
                  </a:cubicBezTo>
                  <a:cubicBezTo>
                    <a:pt x="30887" y="14948"/>
                    <a:pt x="30912" y="14930"/>
                    <a:pt x="30912" y="14896"/>
                  </a:cubicBezTo>
                  <a:cubicBezTo>
                    <a:pt x="31072" y="12778"/>
                    <a:pt x="31016" y="10660"/>
                    <a:pt x="31016" y="8539"/>
                  </a:cubicBezTo>
                  <a:cubicBezTo>
                    <a:pt x="31016" y="6402"/>
                    <a:pt x="31170" y="4187"/>
                    <a:pt x="30965" y="2053"/>
                  </a:cubicBezTo>
                  <a:lnTo>
                    <a:pt x="30965" y="2053"/>
                  </a:lnTo>
                  <a:cubicBezTo>
                    <a:pt x="31664" y="2066"/>
                    <a:pt x="32363" y="2119"/>
                    <a:pt x="33055" y="2212"/>
                  </a:cubicBezTo>
                  <a:cubicBezTo>
                    <a:pt x="32766" y="4261"/>
                    <a:pt x="32986" y="6482"/>
                    <a:pt x="32981" y="8544"/>
                  </a:cubicBezTo>
                  <a:cubicBezTo>
                    <a:pt x="32976" y="10726"/>
                    <a:pt x="32915" y="12908"/>
                    <a:pt x="33081" y="15083"/>
                  </a:cubicBezTo>
                  <a:lnTo>
                    <a:pt x="28452" y="15083"/>
                  </a:lnTo>
                  <a:cubicBezTo>
                    <a:pt x="28644" y="10790"/>
                    <a:pt x="28522" y="6490"/>
                    <a:pt x="28421" y="2199"/>
                  </a:cubicBezTo>
                  <a:cubicBezTo>
                    <a:pt x="29171" y="2097"/>
                    <a:pt x="29928" y="2046"/>
                    <a:pt x="30686" y="2046"/>
                  </a:cubicBezTo>
                  <a:close/>
                  <a:moveTo>
                    <a:pt x="33242" y="2235"/>
                  </a:moveTo>
                  <a:cubicBezTo>
                    <a:pt x="33865" y="2327"/>
                    <a:pt x="34485" y="2448"/>
                    <a:pt x="35097" y="2601"/>
                  </a:cubicBezTo>
                  <a:cubicBezTo>
                    <a:pt x="34951" y="6707"/>
                    <a:pt x="34780" y="10888"/>
                    <a:pt x="35079" y="14991"/>
                  </a:cubicBezTo>
                  <a:cubicBezTo>
                    <a:pt x="35079" y="15037"/>
                    <a:pt x="35113" y="15060"/>
                    <a:pt x="35147" y="15060"/>
                  </a:cubicBezTo>
                  <a:cubicBezTo>
                    <a:pt x="35181" y="15060"/>
                    <a:pt x="35215" y="15037"/>
                    <a:pt x="35215" y="14991"/>
                  </a:cubicBezTo>
                  <a:cubicBezTo>
                    <a:pt x="35514" y="10895"/>
                    <a:pt x="35343" y="6722"/>
                    <a:pt x="35197" y="2624"/>
                  </a:cubicBezTo>
                  <a:lnTo>
                    <a:pt x="35197" y="2624"/>
                  </a:lnTo>
                  <a:cubicBezTo>
                    <a:pt x="35750" y="2765"/>
                    <a:pt x="36293" y="2937"/>
                    <a:pt x="36826" y="3126"/>
                  </a:cubicBezTo>
                  <a:cubicBezTo>
                    <a:pt x="36519" y="5037"/>
                    <a:pt x="36718" y="7102"/>
                    <a:pt x="36708" y="9033"/>
                  </a:cubicBezTo>
                  <a:cubicBezTo>
                    <a:pt x="36698" y="11054"/>
                    <a:pt x="36706" y="13065"/>
                    <a:pt x="36797" y="15083"/>
                  </a:cubicBezTo>
                  <a:lnTo>
                    <a:pt x="33211" y="15083"/>
                  </a:lnTo>
                  <a:cubicBezTo>
                    <a:pt x="33378" y="12908"/>
                    <a:pt x="33317" y="10724"/>
                    <a:pt x="33312" y="8544"/>
                  </a:cubicBezTo>
                  <a:cubicBezTo>
                    <a:pt x="33307" y="6490"/>
                    <a:pt x="33526" y="4279"/>
                    <a:pt x="33242" y="2235"/>
                  </a:cubicBezTo>
                  <a:close/>
                  <a:moveTo>
                    <a:pt x="36900" y="3152"/>
                  </a:moveTo>
                  <a:lnTo>
                    <a:pt x="36900" y="3152"/>
                  </a:lnTo>
                  <a:cubicBezTo>
                    <a:pt x="37039" y="3203"/>
                    <a:pt x="37182" y="3247"/>
                    <a:pt x="37320" y="3301"/>
                  </a:cubicBezTo>
                  <a:cubicBezTo>
                    <a:pt x="37915" y="3536"/>
                    <a:pt x="38494" y="3808"/>
                    <a:pt x="39057" y="4115"/>
                  </a:cubicBezTo>
                  <a:cubicBezTo>
                    <a:pt x="38813" y="5826"/>
                    <a:pt x="38998" y="7683"/>
                    <a:pt x="38995" y="9401"/>
                  </a:cubicBezTo>
                  <a:cubicBezTo>
                    <a:pt x="38993" y="11287"/>
                    <a:pt x="38878" y="13206"/>
                    <a:pt x="39092" y="15083"/>
                  </a:cubicBezTo>
                  <a:lnTo>
                    <a:pt x="36926" y="15083"/>
                  </a:lnTo>
                  <a:cubicBezTo>
                    <a:pt x="37010" y="13188"/>
                    <a:pt x="37018" y="11300"/>
                    <a:pt x="37015" y="9402"/>
                  </a:cubicBezTo>
                  <a:cubicBezTo>
                    <a:pt x="37011" y="7365"/>
                    <a:pt x="37220" y="5170"/>
                    <a:pt x="36900" y="3152"/>
                  </a:cubicBezTo>
                  <a:close/>
                  <a:moveTo>
                    <a:pt x="39252" y="4223"/>
                  </a:moveTo>
                  <a:cubicBezTo>
                    <a:pt x="39897" y="4584"/>
                    <a:pt x="40520" y="4983"/>
                    <a:pt x="41121" y="5414"/>
                  </a:cubicBezTo>
                  <a:cubicBezTo>
                    <a:pt x="40968" y="6858"/>
                    <a:pt x="41109" y="8393"/>
                    <a:pt x="41104" y="9829"/>
                  </a:cubicBezTo>
                  <a:cubicBezTo>
                    <a:pt x="41099" y="11582"/>
                    <a:pt x="41068" y="13333"/>
                    <a:pt x="41181" y="15083"/>
                  </a:cubicBezTo>
                  <a:lnTo>
                    <a:pt x="39203" y="15083"/>
                  </a:lnTo>
                  <a:cubicBezTo>
                    <a:pt x="39416" y="13206"/>
                    <a:pt x="39302" y="11287"/>
                    <a:pt x="39298" y="9401"/>
                  </a:cubicBezTo>
                  <a:cubicBezTo>
                    <a:pt x="39297" y="7719"/>
                    <a:pt x="39474" y="5903"/>
                    <a:pt x="39252" y="4223"/>
                  </a:cubicBezTo>
                  <a:close/>
                  <a:moveTo>
                    <a:pt x="41385" y="5606"/>
                  </a:moveTo>
                  <a:cubicBezTo>
                    <a:pt x="42034" y="6085"/>
                    <a:pt x="42663" y="6602"/>
                    <a:pt x="43276" y="7137"/>
                  </a:cubicBezTo>
                  <a:cubicBezTo>
                    <a:pt x="43267" y="7131"/>
                    <a:pt x="43255" y="7128"/>
                    <a:pt x="43243" y="7128"/>
                  </a:cubicBezTo>
                  <a:cubicBezTo>
                    <a:pt x="43218" y="7128"/>
                    <a:pt x="43194" y="7141"/>
                    <a:pt x="43189" y="7166"/>
                  </a:cubicBezTo>
                  <a:cubicBezTo>
                    <a:pt x="42991" y="8352"/>
                    <a:pt x="43093" y="9611"/>
                    <a:pt x="43088" y="10811"/>
                  </a:cubicBezTo>
                  <a:cubicBezTo>
                    <a:pt x="43083" y="12147"/>
                    <a:pt x="43050" y="13472"/>
                    <a:pt x="43188" y="14801"/>
                  </a:cubicBezTo>
                  <a:cubicBezTo>
                    <a:pt x="43190" y="14834"/>
                    <a:pt x="43216" y="14851"/>
                    <a:pt x="43242" y="14851"/>
                  </a:cubicBezTo>
                  <a:cubicBezTo>
                    <a:pt x="43267" y="14851"/>
                    <a:pt x="43293" y="14834"/>
                    <a:pt x="43294" y="14801"/>
                  </a:cubicBezTo>
                  <a:cubicBezTo>
                    <a:pt x="43432" y="13472"/>
                    <a:pt x="43401" y="12147"/>
                    <a:pt x="43396" y="10811"/>
                  </a:cubicBezTo>
                  <a:cubicBezTo>
                    <a:pt x="43391" y="9611"/>
                    <a:pt x="43493" y="8352"/>
                    <a:pt x="43294" y="7166"/>
                  </a:cubicBezTo>
                  <a:cubicBezTo>
                    <a:pt x="43293" y="7159"/>
                    <a:pt x="43290" y="7152"/>
                    <a:pt x="43285" y="7146"/>
                  </a:cubicBezTo>
                  <a:lnTo>
                    <a:pt x="43285" y="7146"/>
                  </a:lnTo>
                  <a:cubicBezTo>
                    <a:pt x="43892" y="7677"/>
                    <a:pt x="44478" y="8232"/>
                    <a:pt x="45053" y="8794"/>
                  </a:cubicBezTo>
                  <a:cubicBezTo>
                    <a:pt x="45053" y="8797"/>
                    <a:pt x="45053" y="8799"/>
                    <a:pt x="45053" y="8800"/>
                  </a:cubicBezTo>
                  <a:cubicBezTo>
                    <a:pt x="45312" y="10867"/>
                    <a:pt x="44846" y="13018"/>
                    <a:pt x="45122" y="15083"/>
                  </a:cubicBezTo>
                  <a:lnTo>
                    <a:pt x="41304" y="15083"/>
                  </a:lnTo>
                  <a:cubicBezTo>
                    <a:pt x="41408" y="13451"/>
                    <a:pt x="41385" y="11817"/>
                    <a:pt x="41380" y="10181"/>
                  </a:cubicBezTo>
                  <a:cubicBezTo>
                    <a:pt x="41377" y="8697"/>
                    <a:pt x="41521" y="7107"/>
                    <a:pt x="41385" y="5606"/>
                  </a:cubicBezTo>
                  <a:close/>
                  <a:moveTo>
                    <a:pt x="45397" y="9128"/>
                  </a:moveTo>
                  <a:cubicBezTo>
                    <a:pt x="46003" y="9727"/>
                    <a:pt x="46590" y="10331"/>
                    <a:pt x="47166" y="10929"/>
                  </a:cubicBezTo>
                  <a:cubicBezTo>
                    <a:pt x="47030" y="12301"/>
                    <a:pt x="47079" y="13703"/>
                    <a:pt x="47071" y="15083"/>
                  </a:cubicBezTo>
                  <a:lnTo>
                    <a:pt x="45363" y="15083"/>
                  </a:lnTo>
                  <a:cubicBezTo>
                    <a:pt x="45625" y="13126"/>
                    <a:pt x="45220" y="11093"/>
                    <a:pt x="45397" y="9128"/>
                  </a:cubicBezTo>
                  <a:close/>
                  <a:moveTo>
                    <a:pt x="47338" y="11107"/>
                  </a:moveTo>
                  <a:lnTo>
                    <a:pt x="47338" y="11107"/>
                  </a:lnTo>
                  <a:cubicBezTo>
                    <a:pt x="47425" y="11198"/>
                    <a:pt x="47515" y="11292"/>
                    <a:pt x="47604" y="11382"/>
                  </a:cubicBezTo>
                  <a:cubicBezTo>
                    <a:pt x="48222" y="12027"/>
                    <a:pt x="48836" y="12678"/>
                    <a:pt x="49443" y="13336"/>
                  </a:cubicBezTo>
                  <a:cubicBezTo>
                    <a:pt x="49333" y="13907"/>
                    <a:pt x="49365" y="14522"/>
                    <a:pt x="49474" y="15083"/>
                  </a:cubicBezTo>
                  <a:lnTo>
                    <a:pt x="47413" y="15083"/>
                  </a:lnTo>
                  <a:cubicBezTo>
                    <a:pt x="47407" y="13762"/>
                    <a:pt x="47453" y="12421"/>
                    <a:pt x="47338" y="11107"/>
                  </a:cubicBezTo>
                  <a:close/>
                  <a:moveTo>
                    <a:pt x="49662" y="13574"/>
                  </a:moveTo>
                  <a:lnTo>
                    <a:pt x="49662" y="13574"/>
                  </a:lnTo>
                  <a:cubicBezTo>
                    <a:pt x="50128" y="14076"/>
                    <a:pt x="50596" y="14579"/>
                    <a:pt x="51062" y="15083"/>
                  </a:cubicBezTo>
                  <a:lnTo>
                    <a:pt x="49584" y="15083"/>
                  </a:lnTo>
                  <a:cubicBezTo>
                    <a:pt x="49677" y="14601"/>
                    <a:pt x="49721" y="14074"/>
                    <a:pt x="49662" y="13574"/>
                  </a:cubicBezTo>
                  <a:close/>
                  <a:moveTo>
                    <a:pt x="87869" y="15628"/>
                  </a:moveTo>
                  <a:lnTo>
                    <a:pt x="88775" y="15629"/>
                  </a:lnTo>
                  <a:cubicBezTo>
                    <a:pt x="88540" y="16075"/>
                    <a:pt x="88281" y="16510"/>
                    <a:pt x="88014" y="16938"/>
                  </a:cubicBezTo>
                  <a:lnTo>
                    <a:pt x="88014" y="16846"/>
                  </a:lnTo>
                  <a:cubicBezTo>
                    <a:pt x="88006" y="16438"/>
                    <a:pt x="88060" y="16000"/>
                    <a:pt x="87869" y="15628"/>
                  </a:cubicBezTo>
                  <a:close/>
                  <a:moveTo>
                    <a:pt x="52157" y="15592"/>
                  </a:moveTo>
                  <a:cubicBezTo>
                    <a:pt x="52704" y="15592"/>
                    <a:pt x="53252" y="15593"/>
                    <a:pt x="53800" y="15593"/>
                  </a:cubicBezTo>
                  <a:cubicBezTo>
                    <a:pt x="53706" y="15998"/>
                    <a:pt x="53742" y="16436"/>
                    <a:pt x="53740" y="16848"/>
                  </a:cubicBezTo>
                  <a:cubicBezTo>
                    <a:pt x="53740" y="16984"/>
                    <a:pt x="53747" y="17112"/>
                    <a:pt x="53749" y="17245"/>
                  </a:cubicBezTo>
                  <a:cubicBezTo>
                    <a:pt x="53243" y="16732"/>
                    <a:pt x="52745" y="16213"/>
                    <a:pt x="52253" y="15693"/>
                  </a:cubicBezTo>
                  <a:cubicBezTo>
                    <a:pt x="52221" y="15659"/>
                    <a:pt x="52189" y="15626"/>
                    <a:pt x="52157" y="15592"/>
                  </a:cubicBezTo>
                  <a:close/>
                  <a:moveTo>
                    <a:pt x="55527" y="15593"/>
                  </a:moveTo>
                  <a:cubicBezTo>
                    <a:pt x="55322" y="16654"/>
                    <a:pt x="55387" y="17895"/>
                    <a:pt x="55514" y="18979"/>
                  </a:cubicBezTo>
                  <a:cubicBezTo>
                    <a:pt x="55023" y="18515"/>
                    <a:pt x="54539" y="18046"/>
                    <a:pt x="54065" y="17567"/>
                  </a:cubicBezTo>
                  <a:cubicBezTo>
                    <a:pt x="54072" y="17401"/>
                    <a:pt x="54080" y="17237"/>
                    <a:pt x="54080" y="17063"/>
                  </a:cubicBezTo>
                  <a:cubicBezTo>
                    <a:pt x="54077" y="16587"/>
                    <a:pt x="54133" y="16064"/>
                    <a:pt x="54021" y="15593"/>
                  </a:cubicBezTo>
                  <a:close/>
                  <a:moveTo>
                    <a:pt x="85976" y="15624"/>
                  </a:moveTo>
                  <a:lnTo>
                    <a:pt x="87761" y="15628"/>
                  </a:lnTo>
                  <a:cubicBezTo>
                    <a:pt x="87573" y="16000"/>
                    <a:pt x="87627" y="16438"/>
                    <a:pt x="87617" y="16846"/>
                  </a:cubicBezTo>
                  <a:cubicBezTo>
                    <a:pt x="87612" y="17086"/>
                    <a:pt x="87617" y="17309"/>
                    <a:pt x="87633" y="17529"/>
                  </a:cubicBezTo>
                  <a:cubicBezTo>
                    <a:pt x="87146" y="18257"/>
                    <a:pt x="86618" y="18956"/>
                    <a:pt x="86054" y="19625"/>
                  </a:cubicBezTo>
                  <a:lnTo>
                    <a:pt x="86054" y="19625"/>
                  </a:lnTo>
                  <a:cubicBezTo>
                    <a:pt x="86091" y="19142"/>
                    <a:pt x="86113" y="18662"/>
                    <a:pt x="86113" y="18157"/>
                  </a:cubicBezTo>
                  <a:cubicBezTo>
                    <a:pt x="86113" y="17416"/>
                    <a:pt x="86301" y="16325"/>
                    <a:pt x="85976" y="15624"/>
                  </a:cubicBezTo>
                  <a:close/>
                  <a:moveTo>
                    <a:pt x="57522" y="15595"/>
                  </a:moveTo>
                  <a:cubicBezTo>
                    <a:pt x="57294" y="16430"/>
                    <a:pt x="57441" y="17448"/>
                    <a:pt x="57440" y="18290"/>
                  </a:cubicBezTo>
                  <a:cubicBezTo>
                    <a:pt x="57438" y="19141"/>
                    <a:pt x="57427" y="19957"/>
                    <a:pt x="57546" y="20783"/>
                  </a:cubicBezTo>
                  <a:cubicBezTo>
                    <a:pt x="56918" y="20263"/>
                    <a:pt x="56306" y="19725"/>
                    <a:pt x="55711" y="19168"/>
                  </a:cubicBezTo>
                  <a:cubicBezTo>
                    <a:pt x="55850" y="18039"/>
                    <a:pt x="55937" y="16718"/>
                    <a:pt x="55722" y="15595"/>
                  </a:cubicBezTo>
                  <a:close/>
                  <a:moveTo>
                    <a:pt x="84261" y="15621"/>
                  </a:moveTo>
                  <a:lnTo>
                    <a:pt x="85845" y="15624"/>
                  </a:lnTo>
                  <a:cubicBezTo>
                    <a:pt x="85552" y="16259"/>
                    <a:pt x="85711" y="17209"/>
                    <a:pt x="85709" y="17883"/>
                  </a:cubicBezTo>
                  <a:cubicBezTo>
                    <a:pt x="85709" y="18587"/>
                    <a:pt x="85732" y="19250"/>
                    <a:pt x="85796" y="19929"/>
                  </a:cubicBezTo>
                  <a:cubicBezTo>
                    <a:pt x="85732" y="20001"/>
                    <a:pt x="85673" y="20078"/>
                    <a:pt x="85609" y="20150"/>
                  </a:cubicBezTo>
                  <a:cubicBezTo>
                    <a:pt x="85159" y="20644"/>
                    <a:pt x="84687" y="21115"/>
                    <a:pt x="84190" y="21559"/>
                  </a:cubicBezTo>
                  <a:cubicBezTo>
                    <a:pt x="84244" y="20908"/>
                    <a:pt x="84305" y="20268"/>
                    <a:pt x="84305" y="19607"/>
                  </a:cubicBezTo>
                  <a:cubicBezTo>
                    <a:pt x="84303" y="18972"/>
                    <a:pt x="84302" y="18338"/>
                    <a:pt x="84302" y="17704"/>
                  </a:cubicBezTo>
                  <a:cubicBezTo>
                    <a:pt x="84300" y="17037"/>
                    <a:pt x="84385" y="16294"/>
                    <a:pt x="84261" y="15621"/>
                  </a:cubicBezTo>
                  <a:close/>
                  <a:moveTo>
                    <a:pt x="82028" y="15618"/>
                  </a:moveTo>
                  <a:lnTo>
                    <a:pt x="83944" y="15621"/>
                  </a:lnTo>
                  <a:cubicBezTo>
                    <a:pt x="83844" y="16182"/>
                    <a:pt x="83903" y="16784"/>
                    <a:pt x="83903" y="17350"/>
                  </a:cubicBezTo>
                  <a:cubicBezTo>
                    <a:pt x="83901" y="18049"/>
                    <a:pt x="83900" y="18748"/>
                    <a:pt x="83900" y="19446"/>
                  </a:cubicBezTo>
                  <a:cubicBezTo>
                    <a:pt x="83898" y="20211"/>
                    <a:pt x="83967" y="20952"/>
                    <a:pt x="84028" y="21710"/>
                  </a:cubicBezTo>
                  <a:cubicBezTo>
                    <a:pt x="83391" y="22271"/>
                    <a:pt x="82719" y="22791"/>
                    <a:pt x="82015" y="23265"/>
                  </a:cubicBezTo>
                  <a:cubicBezTo>
                    <a:pt x="82190" y="22033"/>
                    <a:pt x="82105" y="20774"/>
                    <a:pt x="82100" y="19529"/>
                  </a:cubicBezTo>
                  <a:cubicBezTo>
                    <a:pt x="82094" y="18270"/>
                    <a:pt x="82240" y="16878"/>
                    <a:pt x="82028" y="15618"/>
                  </a:cubicBezTo>
                  <a:close/>
                  <a:moveTo>
                    <a:pt x="59392" y="15596"/>
                  </a:moveTo>
                  <a:cubicBezTo>
                    <a:pt x="60091" y="15596"/>
                    <a:pt x="60791" y="15598"/>
                    <a:pt x="61490" y="15598"/>
                  </a:cubicBezTo>
                  <a:cubicBezTo>
                    <a:pt x="61464" y="16983"/>
                    <a:pt x="61378" y="18359"/>
                    <a:pt x="61368" y="19745"/>
                  </a:cubicBezTo>
                  <a:cubicBezTo>
                    <a:pt x="61362" y="20995"/>
                    <a:pt x="61245" y="22289"/>
                    <a:pt x="61473" y="23521"/>
                  </a:cubicBezTo>
                  <a:cubicBezTo>
                    <a:pt x="61406" y="23484"/>
                    <a:pt x="61339" y="23449"/>
                    <a:pt x="61273" y="23410"/>
                  </a:cubicBezTo>
                  <a:cubicBezTo>
                    <a:pt x="60005" y="22676"/>
                    <a:pt x="58818" y="21825"/>
                    <a:pt x="57687" y="20900"/>
                  </a:cubicBezTo>
                  <a:cubicBezTo>
                    <a:pt x="57825" y="20034"/>
                    <a:pt x="57810" y="19182"/>
                    <a:pt x="57809" y="18290"/>
                  </a:cubicBezTo>
                  <a:cubicBezTo>
                    <a:pt x="57807" y="17448"/>
                    <a:pt x="57955" y="16430"/>
                    <a:pt x="57727" y="15596"/>
                  </a:cubicBezTo>
                  <a:lnTo>
                    <a:pt x="59285" y="15596"/>
                  </a:lnTo>
                  <a:cubicBezTo>
                    <a:pt x="59165" y="16623"/>
                    <a:pt x="59198" y="17675"/>
                    <a:pt x="59192" y="18707"/>
                  </a:cubicBezTo>
                  <a:cubicBezTo>
                    <a:pt x="59185" y="19788"/>
                    <a:pt x="59139" y="20870"/>
                    <a:pt x="59270" y="21945"/>
                  </a:cubicBezTo>
                  <a:cubicBezTo>
                    <a:pt x="59273" y="21987"/>
                    <a:pt x="59305" y="22008"/>
                    <a:pt x="59338" y="22008"/>
                  </a:cubicBezTo>
                  <a:cubicBezTo>
                    <a:pt x="59370" y="22008"/>
                    <a:pt x="59402" y="21987"/>
                    <a:pt x="59405" y="21945"/>
                  </a:cubicBezTo>
                  <a:cubicBezTo>
                    <a:pt x="59536" y="20870"/>
                    <a:pt x="59490" y="19788"/>
                    <a:pt x="59485" y="18707"/>
                  </a:cubicBezTo>
                  <a:cubicBezTo>
                    <a:pt x="59479" y="17675"/>
                    <a:pt x="59510" y="16623"/>
                    <a:pt x="59392" y="15596"/>
                  </a:cubicBezTo>
                  <a:close/>
                  <a:moveTo>
                    <a:pt x="80283" y="15614"/>
                  </a:moveTo>
                  <a:lnTo>
                    <a:pt x="81793" y="15618"/>
                  </a:lnTo>
                  <a:cubicBezTo>
                    <a:pt x="81582" y="16878"/>
                    <a:pt x="81728" y="18270"/>
                    <a:pt x="81721" y="19529"/>
                  </a:cubicBezTo>
                  <a:cubicBezTo>
                    <a:pt x="81716" y="20818"/>
                    <a:pt x="81626" y="22124"/>
                    <a:pt x="81826" y="23395"/>
                  </a:cubicBezTo>
                  <a:cubicBezTo>
                    <a:pt x="81360" y="23700"/>
                    <a:pt x="80883" y="23984"/>
                    <a:pt x="80392" y="24248"/>
                  </a:cubicBezTo>
                  <a:cubicBezTo>
                    <a:pt x="80563" y="22964"/>
                    <a:pt x="80379" y="21523"/>
                    <a:pt x="80379" y="20272"/>
                  </a:cubicBezTo>
                  <a:cubicBezTo>
                    <a:pt x="80379" y="18713"/>
                    <a:pt x="80335" y="17166"/>
                    <a:pt x="80283" y="15614"/>
                  </a:cubicBezTo>
                  <a:close/>
                  <a:moveTo>
                    <a:pt x="61567" y="15598"/>
                  </a:moveTo>
                  <a:cubicBezTo>
                    <a:pt x="62343" y="15598"/>
                    <a:pt x="63117" y="15598"/>
                    <a:pt x="63893" y="15600"/>
                  </a:cubicBezTo>
                  <a:cubicBezTo>
                    <a:pt x="63655" y="17020"/>
                    <a:pt x="63837" y="18630"/>
                    <a:pt x="63834" y="20042"/>
                  </a:cubicBezTo>
                  <a:cubicBezTo>
                    <a:pt x="63831" y="21609"/>
                    <a:pt x="63855" y="23159"/>
                    <a:pt x="63932" y="24720"/>
                  </a:cubicBezTo>
                  <a:cubicBezTo>
                    <a:pt x="63125" y="24384"/>
                    <a:pt x="62338" y="24004"/>
                    <a:pt x="61575" y="23579"/>
                  </a:cubicBezTo>
                  <a:cubicBezTo>
                    <a:pt x="61575" y="23579"/>
                    <a:pt x="61577" y="23579"/>
                    <a:pt x="61577" y="23577"/>
                  </a:cubicBezTo>
                  <a:cubicBezTo>
                    <a:pt x="61818" y="22327"/>
                    <a:pt x="61695" y="21013"/>
                    <a:pt x="61688" y="19745"/>
                  </a:cubicBezTo>
                  <a:cubicBezTo>
                    <a:pt x="61682" y="18359"/>
                    <a:pt x="61595" y="16983"/>
                    <a:pt x="61567" y="15598"/>
                  </a:cubicBezTo>
                  <a:close/>
                  <a:moveTo>
                    <a:pt x="77692" y="15611"/>
                  </a:moveTo>
                  <a:lnTo>
                    <a:pt x="80110" y="15614"/>
                  </a:lnTo>
                  <a:cubicBezTo>
                    <a:pt x="80058" y="17166"/>
                    <a:pt x="80013" y="18715"/>
                    <a:pt x="80013" y="20272"/>
                  </a:cubicBezTo>
                  <a:cubicBezTo>
                    <a:pt x="80013" y="21586"/>
                    <a:pt x="79810" y="23113"/>
                    <a:pt x="80028" y="24443"/>
                  </a:cubicBezTo>
                  <a:lnTo>
                    <a:pt x="80028" y="24445"/>
                  </a:lnTo>
                  <a:cubicBezTo>
                    <a:pt x="79280" y="24827"/>
                    <a:pt x="78504" y="25157"/>
                    <a:pt x="77710" y="25432"/>
                  </a:cubicBezTo>
                  <a:cubicBezTo>
                    <a:pt x="77983" y="22194"/>
                    <a:pt x="77878" y="18856"/>
                    <a:pt x="77692" y="15611"/>
                  </a:cubicBezTo>
                  <a:close/>
                  <a:moveTo>
                    <a:pt x="64118" y="15600"/>
                  </a:moveTo>
                  <a:cubicBezTo>
                    <a:pt x="65007" y="15600"/>
                    <a:pt x="65896" y="15601"/>
                    <a:pt x="66785" y="15603"/>
                  </a:cubicBezTo>
                  <a:cubicBezTo>
                    <a:pt x="66659" y="16335"/>
                    <a:pt x="66716" y="17106"/>
                    <a:pt x="66713" y="17844"/>
                  </a:cubicBezTo>
                  <a:cubicBezTo>
                    <a:pt x="66710" y="18812"/>
                    <a:pt x="66705" y="19781"/>
                    <a:pt x="66700" y="20749"/>
                  </a:cubicBezTo>
                  <a:cubicBezTo>
                    <a:pt x="66693" y="22373"/>
                    <a:pt x="66560" y="24063"/>
                    <a:pt x="66767" y="25677"/>
                  </a:cubicBezTo>
                  <a:cubicBezTo>
                    <a:pt x="65852" y="25436"/>
                    <a:pt x="64953" y="25135"/>
                    <a:pt x="64075" y="24779"/>
                  </a:cubicBezTo>
                  <a:cubicBezTo>
                    <a:pt x="64156" y="23200"/>
                    <a:pt x="64180" y="21628"/>
                    <a:pt x="64175" y="20044"/>
                  </a:cubicBezTo>
                  <a:cubicBezTo>
                    <a:pt x="64174" y="18630"/>
                    <a:pt x="64354" y="17020"/>
                    <a:pt x="64118" y="15600"/>
                  </a:cubicBezTo>
                  <a:close/>
                  <a:moveTo>
                    <a:pt x="66938" y="15603"/>
                  </a:moveTo>
                  <a:cubicBezTo>
                    <a:pt x="67887" y="15603"/>
                    <a:pt x="68839" y="15603"/>
                    <a:pt x="69789" y="15605"/>
                  </a:cubicBezTo>
                  <a:cubicBezTo>
                    <a:pt x="69636" y="16321"/>
                    <a:pt x="69725" y="17127"/>
                    <a:pt x="69725" y="17847"/>
                  </a:cubicBezTo>
                  <a:lnTo>
                    <a:pt x="69725" y="20777"/>
                  </a:lnTo>
                  <a:cubicBezTo>
                    <a:pt x="69725" y="22613"/>
                    <a:pt x="69728" y="24427"/>
                    <a:pt x="69849" y="26254"/>
                  </a:cubicBezTo>
                  <a:cubicBezTo>
                    <a:pt x="68872" y="26146"/>
                    <a:pt x="67904" y="25969"/>
                    <a:pt x="66951" y="25724"/>
                  </a:cubicBezTo>
                  <a:cubicBezTo>
                    <a:pt x="67153" y="24197"/>
                    <a:pt x="67031" y="22606"/>
                    <a:pt x="67026" y="21071"/>
                  </a:cubicBezTo>
                  <a:cubicBezTo>
                    <a:pt x="67023" y="20101"/>
                    <a:pt x="67018" y="19133"/>
                    <a:pt x="67013" y="18164"/>
                  </a:cubicBezTo>
                  <a:cubicBezTo>
                    <a:pt x="67010" y="17325"/>
                    <a:pt x="67085" y="16436"/>
                    <a:pt x="66938" y="15603"/>
                  </a:cubicBezTo>
                  <a:close/>
                  <a:moveTo>
                    <a:pt x="70032" y="15603"/>
                  </a:moveTo>
                  <a:cubicBezTo>
                    <a:pt x="71754" y="15603"/>
                    <a:pt x="73475" y="15605"/>
                    <a:pt x="75197" y="15608"/>
                  </a:cubicBezTo>
                  <a:cubicBezTo>
                    <a:pt x="75153" y="17478"/>
                    <a:pt x="75056" y="19343"/>
                    <a:pt x="75050" y="21220"/>
                  </a:cubicBezTo>
                  <a:cubicBezTo>
                    <a:pt x="75048" y="22104"/>
                    <a:pt x="75045" y="22990"/>
                    <a:pt x="75041" y="23876"/>
                  </a:cubicBezTo>
                  <a:cubicBezTo>
                    <a:pt x="75040" y="24509"/>
                    <a:pt x="74887" y="25314"/>
                    <a:pt x="75151" y="25903"/>
                  </a:cubicBezTo>
                  <a:cubicBezTo>
                    <a:pt x="75167" y="25938"/>
                    <a:pt x="75205" y="25956"/>
                    <a:pt x="75244" y="25956"/>
                  </a:cubicBezTo>
                  <a:cubicBezTo>
                    <a:pt x="75282" y="25956"/>
                    <a:pt x="75320" y="25938"/>
                    <a:pt x="75335" y="25903"/>
                  </a:cubicBezTo>
                  <a:cubicBezTo>
                    <a:pt x="75571" y="25380"/>
                    <a:pt x="75447" y="24711"/>
                    <a:pt x="75445" y="24146"/>
                  </a:cubicBezTo>
                  <a:lnTo>
                    <a:pt x="75437" y="21220"/>
                  </a:lnTo>
                  <a:cubicBezTo>
                    <a:pt x="75432" y="19343"/>
                    <a:pt x="75335" y="17478"/>
                    <a:pt x="75291" y="15608"/>
                  </a:cubicBezTo>
                  <a:lnTo>
                    <a:pt x="76450" y="15608"/>
                  </a:lnTo>
                  <a:lnTo>
                    <a:pt x="77558" y="15610"/>
                  </a:lnTo>
                  <a:cubicBezTo>
                    <a:pt x="77371" y="18874"/>
                    <a:pt x="77264" y="22232"/>
                    <a:pt x="77543" y="25487"/>
                  </a:cubicBezTo>
                  <a:cubicBezTo>
                    <a:pt x="76268" y="25915"/>
                    <a:pt x="74948" y="26192"/>
                    <a:pt x="73609" y="26312"/>
                  </a:cubicBezTo>
                  <a:cubicBezTo>
                    <a:pt x="73421" y="26328"/>
                    <a:pt x="73234" y="26336"/>
                    <a:pt x="73045" y="26346"/>
                  </a:cubicBezTo>
                  <a:cubicBezTo>
                    <a:pt x="73038" y="24656"/>
                    <a:pt x="73022" y="22967"/>
                    <a:pt x="73014" y="21277"/>
                  </a:cubicBezTo>
                  <a:cubicBezTo>
                    <a:pt x="73004" y="19432"/>
                    <a:pt x="73170" y="17480"/>
                    <a:pt x="72891" y="15651"/>
                  </a:cubicBezTo>
                  <a:cubicBezTo>
                    <a:pt x="72887" y="15637"/>
                    <a:pt x="72874" y="15630"/>
                    <a:pt x="72862" y="15630"/>
                  </a:cubicBezTo>
                  <a:cubicBezTo>
                    <a:pt x="72850" y="15630"/>
                    <a:pt x="72837" y="15637"/>
                    <a:pt x="72833" y="15651"/>
                  </a:cubicBezTo>
                  <a:cubicBezTo>
                    <a:pt x="72574" y="17360"/>
                    <a:pt x="72722" y="19176"/>
                    <a:pt x="72714" y="20902"/>
                  </a:cubicBezTo>
                  <a:cubicBezTo>
                    <a:pt x="72704" y="22724"/>
                    <a:pt x="72686" y="24545"/>
                    <a:pt x="72679" y="26367"/>
                  </a:cubicBezTo>
                  <a:cubicBezTo>
                    <a:pt x="72463" y="26375"/>
                    <a:pt x="72247" y="26379"/>
                    <a:pt x="72031" y="26379"/>
                  </a:cubicBezTo>
                  <a:cubicBezTo>
                    <a:pt x="71343" y="26379"/>
                    <a:pt x="70655" y="26341"/>
                    <a:pt x="69971" y="26267"/>
                  </a:cubicBezTo>
                  <a:cubicBezTo>
                    <a:pt x="70086" y="24542"/>
                    <a:pt x="70097" y="22832"/>
                    <a:pt x="70097" y="21098"/>
                  </a:cubicBezTo>
                  <a:lnTo>
                    <a:pt x="70097" y="18169"/>
                  </a:lnTo>
                  <a:cubicBezTo>
                    <a:pt x="70097" y="17353"/>
                    <a:pt x="70209" y="16418"/>
                    <a:pt x="70032" y="15603"/>
                  </a:cubicBezTo>
                  <a:close/>
                  <a:moveTo>
                    <a:pt x="13898" y="0"/>
                  </a:moveTo>
                  <a:cubicBezTo>
                    <a:pt x="13839" y="0"/>
                    <a:pt x="13782" y="27"/>
                    <a:pt x="13749" y="88"/>
                  </a:cubicBezTo>
                  <a:cubicBezTo>
                    <a:pt x="13306" y="925"/>
                    <a:pt x="12586" y="1627"/>
                    <a:pt x="11913" y="2283"/>
                  </a:cubicBezTo>
                  <a:cubicBezTo>
                    <a:pt x="11872" y="2322"/>
                    <a:pt x="11909" y="2385"/>
                    <a:pt x="11956" y="2385"/>
                  </a:cubicBezTo>
                  <a:cubicBezTo>
                    <a:pt x="11966" y="2385"/>
                    <a:pt x="11976" y="2382"/>
                    <a:pt x="11985" y="2376"/>
                  </a:cubicBezTo>
                  <a:cubicBezTo>
                    <a:pt x="12679" y="1968"/>
                    <a:pt x="13220" y="1422"/>
                    <a:pt x="13695" y="797"/>
                  </a:cubicBezTo>
                  <a:lnTo>
                    <a:pt x="13695" y="797"/>
                  </a:lnTo>
                  <a:cubicBezTo>
                    <a:pt x="13654" y="1915"/>
                    <a:pt x="13644" y="3036"/>
                    <a:pt x="13663" y="4158"/>
                  </a:cubicBezTo>
                  <a:cubicBezTo>
                    <a:pt x="13532" y="7793"/>
                    <a:pt x="13504" y="11436"/>
                    <a:pt x="13512" y="15080"/>
                  </a:cubicBezTo>
                  <a:cubicBezTo>
                    <a:pt x="9093" y="15078"/>
                    <a:pt x="4675" y="15076"/>
                    <a:pt x="256" y="15076"/>
                  </a:cubicBezTo>
                  <a:cubicBezTo>
                    <a:pt x="86" y="15076"/>
                    <a:pt x="0" y="15209"/>
                    <a:pt x="0" y="15344"/>
                  </a:cubicBezTo>
                  <a:cubicBezTo>
                    <a:pt x="0" y="15477"/>
                    <a:pt x="86" y="15610"/>
                    <a:pt x="256" y="15610"/>
                  </a:cubicBezTo>
                  <a:cubicBezTo>
                    <a:pt x="2077" y="15610"/>
                    <a:pt x="3898" y="15611"/>
                    <a:pt x="5719" y="15611"/>
                  </a:cubicBezTo>
                  <a:cubicBezTo>
                    <a:pt x="8295" y="15611"/>
                    <a:pt x="10870" y="15610"/>
                    <a:pt x="13445" y="15608"/>
                  </a:cubicBezTo>
                  <a:cubicBezTo>
                    <a:pt x="13447" y="15654"/>
                    <a:pt x="13473" y="15695"/>
                    <a:pt x="13514" y="15716"/>
                  </a:cubicBezTo>
                  <a:cubicBezTo>
                    <a:pt x="13529" y="20017"/>
                    <a:pt x="13590" y="24322"/>
                    <a:pt x="13593" y="28613"/>
                  </a:cubicBezTo>
                  <a:cubicBezTo>
                    <a:pt x="13593" y="28815"/>
                    <a:pt x="13748" y="28917"/>
                    <a:pt x="13904" y="28917"/>
                  </a:cubicBezTo>
                  <a:cubicBezTo>
                    <a:pt x="13905" y="28917"/>
                    <a:pt x="13907" y="28917"/>
                    <a:pt x="13908" y="28917"/>
                  </a:cubicBezTo>
                  <a:cubicBezTo>
                    <a:pt x="14065" y="28917"/>
                    <a:pt x="14223" y="28817"/>
                    <a:pt x="14223" y="28613"/>
                  </a:cubicBezTo>
                  <a:cubicBezTo>
                    <a:pt x="14226" y="24284"/>
                    <a:pt x="14288" y="19945"/>
                    <a:pt x="14303" y="15608"/>
                  </a:cubicBezTo>
                  <a:cubicBezTo>
                    <a:pt x="18982" y="15606"/>
                    <a:pt x="23660" y="15605"/>
                    <a:pt x="28339" y="15603"/>
                  </a:cubicBezTo>
                  <a:cubicBezTo>
                    <a:pt x="28339" y="15623"/>
                    <a:pt x="28340" y="15641"/>
                    <a:pt x="28342" y="15660"/>
                  </a:cubicBezTo>
                  <a:cubicBezTo>
                    <a:pt x="28343" y="15687"/>
                    <a:pt x="28364" y="15701"/>
                    <a:pt x="28384" y="15701"/>
                  </a:cubicBezTo>
                  <a:cubicBezTo>
                    <a:pt x="28405" y="15701"/>
                    <a:pt x="28426" y="15687"/>
                    <a:pt x="28427" y="15660"/>
                  </a:cubicBezTo>
                  <a:cubicBezTo>
                    <a:pt x="28429" y="15641"/>
                    <a:pt x="28429" y="15623"/>
                    <a:pt x="28430" y="15603"/>
                  </a:cubicBezTo>
                  <a:cubicBezTo>
                    <a:pt x="34644" y="15600"/>
                    <a:pt x="40858" y="15598"/>
                    <a:pt x="47072" y="15596"/>
                  </a:cubicBezTo>
                  <a:cubicBezTo>
                    <a:pt x="47086" y="15687"/>
                    <a:pt x="47164" y="15733"/>
                    <a:pt x="47242" y="15733"/>
                  </a:cubicBezTo>
                  <a:cubicBezTo>
                    <a:pt x="47320" y="15733"/>
                    <a:pt x="47398" y="15687"/>
                    <a:pt x="47412" y="15596"/>
                  </a:cubicBezTo>
                  <a:cubicBezTo>
                    <a:pt x="48786" y="15596"/>
                    <a:pt x="50161" y="15596"/>
                    <a:pt x="51536" y="15595"/>
                  </a:cubicBezTo>
                  <a:cubicBezTo>
                    <a:pt x="52274" y="16384"/>
                    <a:pt x="53017" y="17165"/>
                    <a:pt x="53777" y="17932"/>
                  </a:cubicBezTo>
                  <a:cubicBezTo>
                    <a:pt x="53793" y="18157"/>
                    <a:pt x="53809" y="18382"/>
                    <a:pt x="53839" y="18615"/>
                  </a:cubicBezTo>
                  <a:cubicBezTo>
                    <a:pt x="53839" y="18662"/>
                    <a:pt x="53875" y="18686"/>
                    <a:pt x="53910" y="18686"/>
                  </a:cubicBezTo>
                  <a:cubicBezTo>
                    <a:pt x="53946" y="18686"/>
                    <a:pt x="53982" y="18662"/>
                    <a:pt x="53982" y="18615"/>
                  </a:cubicBezTo>
                  <a:cubicBezTo>
                    <a:pt x="54001" y="18464"/>
                    <a:pt x="54011" y="18321"/>
                    <a:pt x="54024" y="18175"/>
                  </a:cubicBezTo>
                  <a:cubicBezTo>
                    <a:pt x="54662" y="18812"/>
                    <a:pt x="55309" y="19438"/>
                    <a:pt x="55976" y="20045"/>
                  </a:cubicBezTo>
                  <a:cubicBezTo>
                    <a:pt x="58658" y="22485"/>
                    <a:pt x="61672" y="24543"/>
                    <a:pt x="65107" y="25756"/>
                  </a:cubicBezTo>
                  <a:cubicBezTo>
                    <a:pt x="67326" y="26537"/>
                    <a:pt x="69660" y="26936"/>
                    <a:pt x="72009" y="26936"/>
                  </a:cubicBezTo>
                  <a:cubicBezTo>
                    <a:pt x="72233" y="26936"/>
                    <a:pt x="72458" y="26932"/>
                    <a:pt x="72682" y="26925"/>
                  </a:cubicBezTo>
                  <a:cubicBezTo>
                    <a:pt x="72695" y="27028"/>
                    <a:pt x="72770" y="27075"/>
                    <a:pt x="72852" y="27075"/>
                  </a:cubicBezTo>
                  <a:cubicBezTo>
                    <a:pt x="72856" y="27075"/>
                    <a:pt x="72860" y="27075"/>
                    <a:pt x="72865" y="27074"/>
                  </a:cubicBezTo>
                  <a:cubicBezTo>
                    <a:pt x="72869" y="27075"/>
                    <a:pt x="72873" y="27075"/>
                    <a:pt x="72877" y="27075"/>
                  </a:cubicBezTo>
                  <a:cubicBezTo>
                    <a:pt x="72961" y="27075"/>
                    <a:pt x="73042" y="27026"/>
                    <a:pt x="73048" y="26914"/>
                  </a:cubicBezTo>
                  <a:cubicBezTo>
                    <a:pt x="73048" y="26910"/>
                    <a:pt x="73050" y="26909"/>
                    <a:pt x="73050" y="26905"/>
                  </a:cubicBezTo>
                  <a:cubicBezTo>
                    <a:pt x="74428" y="26833"/>
                    <a:pt x="75794" y="26618"/>
                    <a:pt x="77110" y="26246"/>
                  </a:cubicBezTo>
                  <a:cubicBezTo>
                    <a:pt x="81070" y="25122"/>
                    <a:pt x="84502" y="22532"/>
                    <a:pt x="87039" y="19335"/>
                  </a:cubicBezTo>
                  <a:cubicBezTo>
                    <a:pt x="87299" y="19009"/>
                    <a:pt x="87555" y="18662"/>
                    <a:pt x="87807" y="18308"/>
                  </a:cubicBezTo>
                  <a:cubicBezTo>
                    <a:pt x="87812" y="18309"/>
                    <a:pt x="87816" y="18309"/>
                    <a:pt x="87820" y="18309"/>
                  </a:cubicBezTo>
                  <a:cubicBezTo>
                    <a:pt x="87854" y="18309"/>
                    <a:pt x="87884" y="18287"/>
                    <a:pt x="87892" y="18254"/>
                  </a:cubicBezTo>
                  <a:cubicBezTo>
                    <a:pt x="87901" y="18221"/>
                    <a:pt x="87904" y="18192"/>
                    <a:pt x="87910" y="18159"/>
                  </a:cubicBezTo>
                  <a:cubicBezTo>
                    <a:pt x="88481" y="17350"/>
                    <a:pt x="89003" y="16505"/>
                    <a:pt x="89471" y="15633"/>
                  </a:cubicBezTo>
                  <a:cubicBezTo>
                    <a:pt x="91490" y="15642"/>
                    <a:pt x="92611" y="15693"/>
                    <a:pt x="93802" y="15693"/>
                  </a:cubicBezTo>
                  <a:cubicBezTo>
                    <a:pt x="94807" y="15693"/>
                    <a:pt x="95862" y="15657"/>
                    <a:pt x="97550" y="15529"/>
                  </a:cubicBezTo>
                  <a:cubicBezTo>
                    <a:pt x="97563" y="15536"/>
                    <a:pt x="97574" y="15542"/>
                    <a:pt x="97586" y="15547"/>
                  </a:cubicBezTo>
                  <a:cubicBezTo>
                    <a:pt x="97023" y="16077"/>
                    <a:pt x="96541" y="16663"/>
                    <a:pt x="96022" y="17247"/>
                  </a:cubicBezTo>
                  <a:cubicBezTo>
                    <a:pt x="95990" y="17281"/>
                    <a:pt x="96021" y="17326"/>
                    <a:pt x="96057" y="17326"/>
                  </a:cubicBezTo>
                  <a:cubicBezTo>
                    <a:pt x="96067" y="17326"/>
                    <a:pt x="96078" y="17323"/>
                    <a:pt x="96088" y="17314"/>
                  </a:cubicBezTo>
                  <a:cubicBezTo>
                    <a:pt x="96744" y="16797"/>
                    <a:pt x="97363" y="16259"/>
                    <a:pt x="97976" y="15700"/>
                  </a:cubicBezTo>
                  <a:cubicBezTo>
                    <a:pt x="97987" y="15702"/>
                    <a:pt x="97998" y="15703"/>
                    <a:pt x="98008" y="15703"/>
                  </a:cubicBezTo>
                  <a:cubicBezTo>
                    <a:pt x="98090" y="15703"/>
                    <a:pt x="98164" y="15648"/>
                    <a:pt x="98188" y="15569"/>
                  </a:cubicBezTo>
                  <a:cubicBezTo>
                    <a:pt x="98199" y="15536"/>
                    <a:pt x="98207" y="15503"/>
                    <a:pt x="98221" y="15472"/>
                  </a:cubicBezTo>
                  <a:cubicBezTo>
                    <a:pt x="98287" y="15321"/>
                    <a:pt x="98181" y="15190"/>
                    <a:pt x="98053" y="15190"/>
                  </a:cubicBezTo>
                  <a:cubicBezTo>
                    <a:pt x="98043" y="15190"/>
                    <a:pt x="98032" y="15191"/>
                    <a:pt x="98022" y="15193"/>
                  </a:cubicBezTo>
                  <a:cubicBezTo>
                    <a:pt x="97884" y="15181"/>
                    <a:pt x="97756" y="15172"/>
                    <a:pt x="97630" y="15162"/>
                  </a:cubicBezTo>
                  <a:cubicBezTo>
                    <a:pt x="96846" y="14738"/>
                    <a:pt x="96336" y="13853"/>
                    <a:pt x="95497" y="13487"/>
                  </a:cubicBezTo>
                  <a:cubicBezTo>
                    <a:pt x="95493" y="13484"/>
                    <a:pt x="95488" y="13483"/>
                    <a:pt x="95483" y="13483"/>
                  </a:cubicBezTo>
                  <a:cubicBezTo>
                    <a:pt x="95457" y="13483"/>
                    <a:pt x="95437" y="13516"/>
                    <a:pt x="95458" y="13539"/>
                  </a:cubicBezTo>
                  <a:cubicBezTo>
                    <a:pt x="95931" y="14038"/>
                    <a:pt x="96387" y="14647"/>
                    <a:pt x="96934" y="15109"/>
                  </a:cubicBezTo>
                  <a:cubicBezTo>
                    <a:pt x="96054" y="15045"/>
                    <a:pt x="95612" y="15027"/>
                    <a:pt x="95131" y="15027"/>
                  </a:cubicBezTo>
                  <a:cubicBezTo>
                    <a:pt x="94559" y="15027"/>
                    <a:pt x="93932" y="15052"/>
                    <a:pt x="92451" y="15052"/>
                  </a:cubicBezTo>
                  <a:cubicBezTo>
                    <a:pt x="91556" y="15052"/>
                    <a:pt x="90660" y="15053"/>
                    <a:pt x="89764" y="15055"/>
                  </a:cubicBezTo>
                  <a:cubicBezTo>
                    <a:pt x="90885" y="12798"/>
                    <a:pt x="91621" y="10326"/>
                    <a:pt x="91493" y="7977"/>
                  </a:cubicBezTo>
                  <a:cubicBezTo>
                    <a:pt x="91491" y="7940"/>
                    <a:pt x="91462" y="7919"/>
                    <a:pt x="91433" y="7919"/>
                  </a:cubicBezTo>
                  <a:cubicBezTo>
                    <a:pt x="91410" y="7919"/>
                    <a:pt x="91387" y="7932"/>
                    <a:pt x="91378" y="7960"/>
                  </a:cubicBezTo>
                  <a:cubicBezTo>
                    <a:pt x="90747" y="10154"/>
                    <a:pt x="90299" y="12353"/>
                    <a:pt x="89357" y="14448"/>
                  </a:cubicBezTo>
                  <a:cubicBezTo>
                    <a:pt x="89265" y="14653"/>
                    <a:pt x="89167" y="14855"/>
                    <a:pt x="89069" y="15055"/>
                  </a:cubicBezTo>
                  <a:cubicBezTo>
                    <a:pt x="87021" y="15058"/>
                    <a:pt x="84974" y="15062"/>
                    <a:pt x="82927" y="15063"/>
                  </a:cubicBezTo>
                  <a:cubicBezTo>
                    <a:pt x="82039" y="15065"/>
                    <a:pt x="81152" y="15067"/>
                    <a:pt x="80266" y="15067"/>
                  </a:cubicBezTo>
                  <a:cubicBezTo>
                    <a:pt x="80263" y="15009"/>
                    <a:pt x="80263" y="14953"/>
                    <a:pt x="80260" y="14896"/>
                  </a:cubicBezTo>
                  <a:cubicBezTo>
                    <a:pt x="80260" y="14853"/>
                    <a:pt x="80228" y="14832"/>
                    <a:pt x="80196" y="14832"/>
                  </a:cubicBezTo>
                  <a:cubicBezTo>
                    <a:pt x="80164" y="14832"/>
                    <a:pt x="80132" y="14853"/>
                    <a:pt x="80132" y="14896"/>
                  </a:cubicBezTo>
                  <a:cubicBezTo>
                    <a:pt x="80130" y="14953"/>
                    <a:pt x="80130" y="15009"/>
                    <a:pt x="80127" y="15067"/>
                  </a:cubicBezTo>
                  <a:cubicBezTo>
                    <a:pt x="74710" y="15073"/>
                    <a:pt x="69295" y="15080"/>
                    <a:pt x="63878" y="15083"/>
                  </a:cubicBezTo>
                  <a:cubicBezTo>
                    <a:pt x="61845" y="15084"/>
                    <a:pt x="59812" y="15084"/>
                    <a:pt x="57778" y="15084"/>
                  </a:cubicBezTo>
                  <a:cubicBezTo>
                    <a:pt x="55745" y="15084"/>
                    <a:pt x="53712" y="15084"/>
                    <a:pt x="51678" y="15083"/>
                  </a:cubicBezTo>
                  <a:cubicBezTo>
                    <a:pt x="48467" y="11638"/>
                    <a:pt x="45220" y="7800"/>
                    <a:pt x="41324" y="5101"/>
                  </a:cubicBezTo>
                  <a:cubicBezTo>
                    <a:pt x="41314" y="5029"/>
                    <a:pt x="41308" y="4953"/>
                    <a:pt x="41295" y="4881"/>
                  </a:cubicBezTo>
                  <a:cubicBezTo>
                    <a:pt x="41291" y="4855"/>
                    <a:pt x="41266" y="4842"/>
                    <a:pt x="41242" y="4842"/>
                  </a:cubicBezTo>
                  <a:cubicBezTo>
                    <a:pt x="41218" y="4842"/>
                    <a:pt x="41194" y="4855"/>
                    <a:pt x="41190" y="4881"/>
                  </a:cubicBezTo>
                  <a:cubicBezTo>
                    <a:pt x="41183" y="4921"/>
                    <a:pt x="41180" y="4960"/>
                    <a:pt x="41173" y="4999"/>
                  </a:cubicBezTo>
                  <a:cubicBezTo>
                    <a:pt x="38850" y="3413"/>
                    <a:pt x="36293" y="2237"/>
                    <a:pt x="33376" y="1794"/>
                  </a:cubicBezTo>
                  <a:cubicBezTo>
                    <a:pt x="32520" y="1664"/>
                    <a:pt x="31654" y="1598"/>
                    <a:pt x="30790" y="1598"/>
                  </a:cubicBezTo>
                  <a:cubicBezTo>
                    <a:pt x="27472" y="1598"/>
                    <a:pt x="24174" y="2564"/>
                    <a:pt x="21478" y="4547"/>
                  </a:cubicBezTo>
                  <a:cubicBezTo>
                    <a:pt x="19552" y="5961"/>
                    <a:pt x="18086" y="7827"/>
                    <a:pt x="16798" y="9834"/>
                  </a:cubicBezTo>
                  <a:cubicBezTo>
                    <a:pt x="16792" y="9819"/>
                    <a:pt x="16777" y="9811"/>
                    <a:pt x="16762" y="9811"/>
                  </a:cubicBezTo>
                  <a:cubicBezTo>
                    <a:pt x="16746" y="9811"/>
                    <a:pt x="16730" y="9820"/>
                    <a:pt x="16726" y="9839"/>
                  </a:cubicBezTo>
                  <a:cubicBezTo>
                    <a:pt x="16715" y="9889"/>
                    <a:pt x="16708" y="9940"/>
                    <a:pt x="16698" y="9991"/>
                  </a:cubicBezTo>
                  <a:cubicBezTo>
                    <a:pt x="15850" y="11325"/>
                    <a:pt x="15077" y="12716"/>
                    <a:pt x="14303" y="14077"/>
                  </a:cubicBezTo>
                  <a:cubicBezTo>
                    <a:pt x="14305" y="10767"/>
                    <a:pt x="14272" y="7458"/>
                    <a:pt x="14152" y="4155"/>
                  </a:cubicBezTo>
                  <a:cubicBezTo>
                    <a:pt x="14174" y="2991"/>
                    <a:pt x="14162" y="1828"/>
                    <a:pt x="14118" y="667"/>
                  </a:cubicBezTo>
                  <a:lnTo>
                    <a:pt x="14118" y="667"/>
                  </a:lnTo>
                  <a:cubicBezTo>
                    <a:pt x="14651" y="1238"/>
                    <a:pt x="15143" y="1850"/>
                    <a:pt x="15642" y="2448"/>
                  </a:cubicBezTo>
                  <a:cubicBezTo>
                    <a:pt x="15649" y="2458"/>
                    <a:pt x="15658" y="2462"/>
                    <a:pt x="15667" y="2462"/>
                  </a:cubicBezTo>
                  <a:cubicBezTo>
                    <a:pt x="15694" y="2462"/>
                    <a:pt x="15720" y="2429"/>
                    <a:pt x="15704" y="2399"/>
                  </a:cubicBezTo>
                  <a:cubicBezTo>
                    <a:pt x="15228" y="1533"/>
                    <a:pt x="14808" y="700"/>
                    <a:pt x="14037" y="52"/>
                  </a:cubicBezTo>
                  <a:cubicBezTo>
                    <a:pt x="13998" y="19"/>
                    <a:pt x="13947" y="0"/>
                    <a:pt x="138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32" name="Google Shape;17632;p29"/>
            <p:cNvSpPr/>
            <p:nvPr/>
          </p:nvSpPr>
          <p:spPr>
            <a:xfrm>
              <a:off x="1841200" y="851225"/>
              <a:ext cx="473575" cy="142200"/>
            </a:xfrm>
            <a:custGeom>
              <a:avLst/>
              <a:gdLst/>
              <a:ahLst/>
              <a:cxnLst/>
              <a:rect l="l" t="t" r="r" b="b"/>
              <a:pathLst>
                <a:path w="18943" h="5688" extrusionOk="0">
                  <a:moveTo>
                    <a:pt x="6697" y="3575"/>
                  </a:moveTo>
                  <a:lnTo>
                    <a:pt x="6697" y="3575"/>
                  </a:lnTo>
                  <a:cubicBezTo>
                    <a:pt x="6802" y="4227"/>
                    <a:pt x="6432" y="4910"/>
                    <a:pt x="5757" y="5084"/>
                  </a:cubicBezTo>
                  <a:lnTo>
                    <a:pt x="5757" y="5082"/>
                  </a:lnTo>
                  <a:cubicBezTo>
                    <a:pt x="5862" y="4536"/>
                    <a:pt x="6264" y="4022"/>
                    <a:pt x="6697" y="3575"/>
                  </a:cubicBezTo>
                  <a:close/>
                  <a:moveTo>
                    <a:pt x="5507" y="0"/>
                  </a:moveTo>
                  <a:cubicBezTo>
                    <a:pt x="5474" y="0"/>
                    <a:pt x="5440" y="9"/>
                    <a:pt x="5406" y="30"/>
                  </a:cubicBezTo>
                  <a:cubicBezTo>
                    <a:pt x="5154" y="182"/>
                    <a:pt x="4972" y="361"/>
                    <a:pt x="4872" y="558"/>
                  </a:cubicBezTo>
                  <a:cubicBezTo>
                    <a:pt x="3221" y="2185"/>
                    <a:pt x="1313" y="3681"/>
                    <a:pt x="29" y="5602"/>
                  </a:cubicBezTo>
                  <a:cubicBezTo>
                    <a:pt x="0" y="5644"/>
                    <a:pt x="40" y="5687"/>
                    <a:pt x="82" y="5687"/>
                  </a:cubicBezTo>
                  <a:cubicBezTo>
                    <a:pt x="96" y="5687"/>
                    <a:pt x="109" y="5683"/>
                    <a:pt x="121" y="5673"/>
                  </a:cubicBezTo>
                  <a:cubicBezTo>
                    <a:pt x="1699" y="4196"/>
                    <a:pt x="3298" y="2713"/>
                    <a:pt x="4827" y="1176"/>
                  </a:cubicBezTo>
                  <a:cubicBezTo>
                    <a:pt x="4876" y="1329"/>
                    <a:pt x="4968" y="1485"/>
                    <a:pt x="5108" y="1644"/>
                  </a:cubicBezTo>
                  <a:cubicBezTo>
                    <a:pt x="5487" y="2077"/>
                    <a:pt x="5941" y="2430"/>
                    <a:pt x="6338" y="2846"/>
                  </a:cubicBezTo>
                  <a:cubicBezTo>
                    <a:pt x="6417" y="2930"/>
                    <a:pt x="6486" y="3025"/>
                    <a:pt x="6541" y="3125"/>
                  </a:cubicBezTo>
                  <a:cubicBezTo>
                    <a:pt x="5944" y="3729"/>
                    <a:pt x="5290" y="4501"/>
                    <a:pt x="5288" y="5346"/>
                  </a:cubicBezTo>
                  <a:cubicBezTo>
                    <a:pt x="5288" y="5456"/>
                    <a:pt x="5382" y="5566"/>
                    <a:pt x="5496" y="5566"/>
                  </a:cubicBezTo>
                  <a:cubicBezTo>
                    <a:pt x="5500" y="5566"/>
                    <a:pt x="5504" y="5566"/>
                    <a:pt x="5508" y="5566"/>
                  </a:cubicBezTo>
                  <a:cubicBezTo>
                    <a:pt x="6569" y="5497"/>
                    <a:pt x="7253" y="4733"/>
                    <a:pt x="7101" y="3642"/>
                  </a:cubicBezTo>
                  <a:cubicBezTo>
                    <a:pt x="7083" y="3512"/>
                    <a:pt x="7055" y="3384"/>
                    <a:pt x="7019" y="3258"/>
                  </a:cubicBezTo>
                  <a:cubicBezTo>
                    <a:pt x="7178" y="3107"/>
                    <a:pt x="7332" y="2966"/>
                    <a:pt x="7468" y="2836"/>
                  </a:cubicBezTo>
                  <a:cubicBezTo>
                    <a:pt x="8070" y="2269"/>
                    <a:pt x="8710" y="1742"/>
                    <a:pt x="9384" y="1262"/>
                  </a:cubicBezTo>
                  <a:lnTo>
                    <a:pt x="9384" y="1262"/>
                  </a:lnTo>
                  <a:cubicBezTo>
                    <a:pt x="9138" y="2643"/>
                    <a:pt x="9017" y="4040"/>
                    <a:pt x="9604" y="5361"/>
                  </a:cubicBezTo>
                  <a:cubicBezTo>
                    <a:pt x="9637" y="5435"/>
                    <a:pt x="9709" y="5467"/>
                    <a:pt x="9782" y="5467"/>
                  </a:cubicBezTo>
                  <a:cubicBezTo>
                    <a:pt x="9843" y="5467"/>
                    <a:pt x="9905" y="5445"/>
                    <a:pt x="9949" y="5405"/>
                  </a:cubicBezTo>
                  <a:cubicBezTo>
                    <a:pt x="10990" y="4444"/>
                    <a:pt x="11143" y="2759"/>
                    <a:pt x="12298" y="1939"/>
                  </a:cubicBezTo>
                  <a:cubicBezTo>
                    <a:pt x="12716" y="2661"/>
                    <a:pt x="12693" y="3529"/>
                    <a:pt x="12536" y="4336"/>
                  </a:cubicBezTo>
                  <a:cubicBezTo>
                    <a:pt x="12504" y="4500"/>
                    <a:pt x="12633" y="4607"/>
                    <a:pt x="12758" y="4607"/>
                  </a:cubicBezTo>
                  <a:cubicBezTo>
                    <a:pt x="12841" y="4607"/>
                    <a:pt x="12923" y="4560"/>
                    <a:pt x="12956" y="4452"/>
                  </a:cubicBezTo>
                  <a:cubicBezTo>
                    <a:pt x="13225" y="3571"/>
                    <a:pt x="13523" y="2572"/>
                    <a:pt x="14183" y="1895"/>
                  </a:cubicBezTo>
                  <a:lnTo>
                    <a:pt x="14183" y="1895"/>
                  </a:lnTo>
                  <a:cubicBezTo>
                    <a:pt x="14228" y="3043"/>
                    <a:pt x="14038" y="4795"/>
                    <a:pt x="15326" y="5176"/>
                  </a:cubicBezTo>
                  <a:cubicBezTo>
                    <a:pt x="15497" y="5226"/>
                    <a:pt x="15686" y="5250"/>
                    <a:pt x="15885" y="5250"/>
                  </a:cubicBezTo>
                  <a:cubicBezTo>
                    <a:pt x="17111" y="5250"/>
                    <a:pt x="18730" y="4352"/>
                    <a:pt x="18920" y="3204"/>
                  </a:cubicBezTo>
                  <a:cubicBezTo>
                    <a:pt x="18942" y="3069"/>
                    <a:pt x="18849" y="2981"/>
                    <a:pt x="18747" y="2981"/>
                  </a:cubicBezTo>
                  <a:cubicBezTo>
                    <a:pt x="18692" y="2981"/>
                    <a:pt x="18634" y="3007"/>
                    <a:pt x="18590" y="3064"/>
                  </a:cubicBezTo>
                  <a:cubicBezTo>
                    <a:pt x="18095" y="3723"/>
                    <a:pt x="16890" y="4703"/>
                    <a:pt x="15885" y="4703"/>
                  </a:cubicBezTo>
                  <a:cubicBezTo>
                    <a:pt x="15604" y="4703"/>
                    <a:pt x="15339" y="4627"/>
                    <a:pt x="15109" y="4446"/>
                  </a:cubicBezTo>
                  <a:cubicBezTo>
                    <a:pt x="14363" y="3857"/>
                    <a:pt x="14693" y="2221"/>
                    <a:pt x="14578" y="1381"/>
                  </a:cubicBezTo>
                  <a:cubicBezTo>
                    <a:pt x="14565" y="1285"/>
                    <a:pt x="14457" y="1218"/>
                    <a:pt x="14358" y="1218"/>
                  </a:cubicBezTo>
                  <a:cubicBezTo>
                    <a:pt x="14320" y="1218"/>
                    <a:pt x="14283" y="1228"/>
                    <a:pt x="14253" y="1250"/>
                  </a:cubicBezTo>
                  <a:cubicBezTo>
                    <a:pt x="13695" y="1673"/>
                    <a:pt x="13330" y="2254"/>
                    <a:pt x="13051" y="2884"/>
                  </a:cubicBezTo>
                  <a:cubicBezTo>
                    <a:pt x="13000" y="2398"/>
                    <a:pt x="12852" y="1931"/>
                    <a:pt x="12555" y="1521"/>
                  </a:cubicBezTo>
                  <a:cubicBezTo>
                    <a:pt x="12507" y="1454"/>
                    <a:pt x="12438" y="1411"/>
                    <a:pt x="12363" y="1411"/>
                  </a:cubicBezTo>
                  <a:cubicBezTo>
                    <a:pt x="12327" y="1411"/>
                    <a:pt x="12291" y="1421"/>
                    <a:pt x="12255" y="1442"/>
                  </a:cubicBezTo>
                  <a:cubicBezTo>
                    <a:pt x="10961" y="2188"/>
                    <a:pt x="10792" y="3783"/>
                    <a:pt x="9876" y="4848"/>
                  </a:cubicBezTo>
                  <a:cubicBezTo>
                    <a:pt x="9415" y="3552"/>
                    <a:pt x="9648" y="2156"/>
                    <a:pt x="9909" y="832"/>
                  </a:cubicBezTo>
                  <a:cubicBezTo>
                    <a:pt x="9936" y="696"/>
                    <a:pt x="9828" y="548"/>
                    <a:pt x="9697" y="548"/>
                  </a:cubicBezTo>
                  <a:cubicBezTo>
                    <a:pt x="9662" y="548"/>
                    <a:pt x="9624" y="559"/>
                    <a:pt x="9588" y="584"/>
                  </a:cubicBezTo>
                  <a:cubicBezTo>
                    <a:pt x="8607" y="1252"/>
                    <a:pt x="7685" y="2005"/>
                    <a:pt x="6835" y="2835"/>
                  </a:cubicBezTo>
                  <a:cubicBezTo>
                    <a:pt x="6725" y="2646"/>
                    <a:pt x="6579" y="2474"/>
                    <a:pt x="6386" y="2287"/>
                  </a:cubicBezTo>
                  <a:cubicBezTo>
                    <a:pt x="5997" y="1910"/>
                    <a:pt x="5050" y="1271"/>
                    <a:pt x="5278" y="720"/>
                  </a:cubicBezTo>
                  <a:cubicBezTo>
                    <a:pt x="5401" y="594"/>
                    <a:pt x="5528" y="471"/>
                    <a:pt x="5649" y="345"/>
                  </a:cubicBezTo>
                  <a:cubicBezTo>
                    <a:pt x="5780" y="210"/>
                    <a:pt x="5663" y="0"/>
                    <a:pt x="5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33" name="Google Shape;17633;p29"/>
            <p:cNvSpPr/>
            <p:nvPr/>
          </p:nvSpPr>
          <p:spPr>
            <a:xfrm>
              <a:off x="2084650" y="779800"/>
              <a:ext cx="22000" cy="24350"/>
            </a:xfrm>
            <a:custGeom>
              <a:avLst/>
              <a:gdLst/>
              <a:ahLst/>
              <a:cxnLst/>
              <a:rect l="l" t="t" r="r" b="b"/>
              <a:pathLst>
                <a:path w="880" h="974" extrusionOk="0">
                  <a:moveTo>
                    <a:pt x="527" y="0"/>
                  </a:moveTo>
                  <a:cubicBezTo>
                    <a:pt x="495" y="0"/>
                    <a:pt x="462" y="10"/>
                    <a:pt x="432" y="31"/>
                  </a:cubicBezTo>
                  <a:cubicBezTo>
                    <a:pt x="245" y="162"/>
                    <a:pt x="147" y="362"/>
                    <a:pt x="50" y="564"/>
                  </a:cubicBezTo>
                  <a:cubicBezTo>
                    <a:pt x="9" y="647"/>
                    <a:pt x="1" y="774"/>
                    <a:pt x="86" y="839"/>
                  </a:cubicBezTo>
                  <a:cubicBezTo>
                    <a:pt x="150" y="890"/>
                    <a:pt x="209" y="943"/>
                    <a:pt x="289" y="966"/>
                  </a:cubicBezTo>
                  <a:cubicBezTo>
                    <a:pt x="307" y="971"/>
                    <a:pt x="325" y="973"/>
                    <a:pt x="343" y="973"/>
                  </a:cubicBezTo>
                  <a:cubicBezTo>
                    <a:pt x="395" y="973"/>
                    <a:pt x="445" y="953"/>
                    <a:pt x="483" y="915"/>
                  </a:cubicBezTo>
                  <a:cubicBezTo>
                    <a:pt x="606" y="784"/>
                    <a:pt x="637" y="593"/>
                    <a:pt x="831" y="533"/>
                  </a:cubicBezTo>
                  <a:cubicBezTo>
                    <a:pt x="880" y="516"/>
                    <a:pt x="870" y="444"/>
                    <a:pt x="818" y="442"/>
                  </a:cubicBezTo>
                  <a:cubicBezTo>
                    <a:pt x="808" y="442"/>
                    <a:pt x="798" y="441"/>
                    <a:pt x="788" y="441"/>
                  </a:cubicBezTo>
                  <a:cubicBezTo>
                    <a:pt x="740" y="441"/>
                    <a:pt x="692" y="451"/>
                    <a:pt x="647" y="470"/>
                  </a:cubicBezTo>
                  <a:cubicBezTo>
                    <a:pt x="663" y="444"/>
                    <a:pt x="675" y="416"/>
                    <a:pt x="685" y="388"/>
                  </a:cubicBezTo>
                  <a:cubicBezTo>
                    <a:pt x="701" y="365"/>
                    <a:pt x="721" y="347"/>
                    <a:pt x="744" y="332"/>
                  </a:cubicBezTo>
                  <a:cubicBezTo>
                    <a:pt x="776" y="313"/>
                    <a:pt x="762" y="262"/>
                    <a:pt x="724" y="262"/>
                  </a:cubicBezTo>
                  <a:cubicBezTo>
                    <a:pt x="724" y="262"/>
                    <a:pt x="723" y="262"/>
                    <a:pt x="722" y="262"/>
                  </a:cubicBezTo>
                  <a:cubicBezTo>
                    <a:pt x="722" y="260"/>
                    <a:pt x="724" y="257"/>
                    <a:pt x="724" y="255"/>
                  </a:cubicBezTo>
                  <a:cubicBezTo>
                    <a:pt x="765" y="130"/>
                    <a:pt x="649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34" name="Google Shape;17634;p29"/>
            <p:cNvSpPr/>
            <p:nvPr/>
          </p:nvSpPr>
          <p:spPr>
            <a:xfrm>
              <a:off x="2347700" y="816325"/>
              <a:ext cx="252575" cy="164350"/>
            </a:xfrm>
            <a:custGeom>
              <a:avLst/>
              <a:gdLst/>
              <a:ahLst/>
              <a:cxnLst/>
              <a:rect l="l" t="t" r="r" b="b"/>
              <a:pathLst>
                <a:path w="10103" h="6574" extrusionOk="0">
                  <a:moveTo>
                    <a:pt x="1363" y="2046"/>
                  </a:moveTo>
                  <a:cubicBezTo>
                    <a:pt x="1405" y="2046"/>
                    <a:pt x="1450" y="2051"/>
                    <a:pt x="1496" y="2064"/>
                  </a:cubicBezTo>
                  <a:cubicBezTo>
                    <a:pt x="2036" y="2205"/>
                    <a:pt x="2536" y="2579"/>
                    <a:pt x="2994" y="2894"/>
                  </a:cubicBezTo>
                  <a:cubicBezTo>
                    <a:pt x="2625" y="3205"/>
                    <a:pt x="2262" y="3524"/>
                    <a:pt x="1846" y="3778"/>
                  </a:cubicBezTo>
                  <a:cubicBezTo>
                    <a:pt x="1688" y="3874"/>
                    <a:pt x="1548" y="3916"/>
                    <a:pt x="1426" y="3916"/>
                  </a:cubicBezTo>
                  <a:cubicBezTo>
                    <a:pt x="612" y="3916"/>
                    <a:pt x="612" y="2046"/>
                    <a:pt x="1363" y="2046"/>
                  </a:cubicBezTo>
                  <a:close/>
                  <a:moveTo>
                    <a:pt x="6769" y="1"/>
                  </a:moveTo>
                  <a:cubicBezTo>
                    <a:pt x="6752" y="1"/>
                    <a:pt x="6735" y="8"/>
                    <a:pt x="6721" y="25"/>
                  </a:cubicBezTo>
                  <a:cubicBezTo>
                    <a:pt x="5932" y="970"/>
                    <a:pt x="4892" y="1603"/>
                    <a:pt x="3857" y="2243"/>
                  </a:cubicBezTo>
                  <a:cubicBezTo>
                    <a:pt x="3698" y="2343"/>
                    <a:pt x="3544" y="2453"/>
                    <a:pt x="3394" y="2571"/>
                  </a:cubicBezTo>
                  <a:cubicBezTo>
                    <a:pt x="3178" y="2433"/>
                    <a:pt x="2960" y="2297"/>
                    <a:pt x="2737" y="2167"/>
                  </a:cubicBezTo>
                  <a:cubicBezTo>
                    <a:pt x="2319" y="1923"/>
                    <a:pt x="1776" y="1581"/>
                    <a:pt x="1263" y="1581"/>
                  </a:cubicBezTo>
                  <a:cubicBezTo>
                    <a:pt x="1222" y="1581"/>
                    <a:pt x="1181" y="1583"/>
                    <a:pt x="1140" y="1588"/>
                  </a:cubicBezTo>
                  <a:cubicBezTo>
                    <a:pt x="1" y="1714"/>
                    <a:pt x="152" y="4387"/>
                    <a:pt x="1339" y="4387"/>
                  </a:cubicBezTo>
                  <a:cubicBezTo>
                    <a:pt x="1371" y="4387"/>
                    <a:pt x="1403" y="4385"/>
                    <a:pt x="1436" y="4382"/>
                  </a:cubicBezTo>
                  <a:cubicBezTo>
                    <a:pt x="2133" y="4300"/>
                    <a:pt x="2799" y="3675"/>
                    <a:pt x="3357" y="3148"/>
                  </a:cubicBezTo>
                  <a:cubicBezTo>
                    <a:pt x="4593" y="4004"/>
                    <a:pt x="5789" y="4920"/>
                    <a:pt x="7089" y="5684"/>
                  </a:cubicBezTo>
                  <a:cubicBezTo>
                    <a:pt x="7623" y="5998"/>
                    <a:pt x="8552" y="6574"/>
                    <a:pt x="9321" y="6574"/>
                  </a:cubicBezTo>
                  <a:cubicBezTo>
                    <a:pt x="9596" y="6574"/>
                    <a:pt x="9850" y="6500"/>
                    <a:pt x="10059" y="6316"/>
                  </a:cubicBezTo>
                  <a:cubicBezTo>
                    <a:pt x="10102" y="6278"/>
                    <a:pt x="10076" y="6214"/>
                    <a:pt x="10030" y="6198"/>
                  </a:cubicBezTo>
                  <a:cubicBezTo>
                    <a:pt x="9305" y="5943"/>
                    <a:pt x="8588" y="5787"/>
                    <a:pt x="7891" y="5445"/>
                  </a:cubicBezTo>
                  <a:cubicBezTo>
                    <a:pt x="6920" y="4964"/>
                    <a:pt x="6021" y="4337"/>
                    <a:pt x="5127" y="3729"/>
                  </a:cubicBezTo>
                  <a:cubicBezTo>
                    <a:pt x="4666" y="3414"/>
                    <a:pt x="4206" y="3099"/>
                    <a:pt x="3739" y="2792"/>
                  </a:cubicBezTo>
                  <a:cubicBezTo>
                    <a:pt x="3747" y="2786"/>
                    <a:pt x="3755" y="2779"/>
                    <a:pt x="3762" y="2772"/>
                  </a:cubicBezTo>
                  <a:cubicBezTo>
                    <a:pt x="4820" y="1844"/>
                    <a:pt x="6103" y="1403"/>
                    <a:pt x="6836" y="112"/>
                  </a:cubicBezTo>
                  <a:cubicBezTo>
                    <a:pt x="6865" y="60"/>
                    <a:pt x="6817" y="1"/>
                    <a:pt x="67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35" name="Google Shape;17635;p29"/>
            <p:cNvSpPr/>
            <p:nvPr/>
          </p:nvSpPr>
          <p:spPr>
            <a:xfrm>
              <a:off x="908975" y="941350"/>
              <a:ext cx="16700" cy="152250"/>
            </a:xfrm>
            <a:custGeom>
              <a:avLst/>
              <a:gdLst/>
              <a:ahLst/>
              <a:cxnLst/>
              <a:rect l="l" t="t" r="r" b="b"/>
              <a:pathLst>
                <a:path w="668" h="6090" extrusionOk="0">
                  <a:moveTo>
                    <a:pt x="319" y="1"/>
                  </a:moveTo>
                  <a:cubicBezTo>
                    <a:pt x="309" y="1"/>
                    <a:pt x="299" y="7"/>
                    <a:pt x="299" y="20"/>
                  </a:cubicBezTo>
                  <a:cubicBezTo>
                    <a:pt x="0" y="870"/>
                    <a:pt x="154" y="1927"/>
                    <a:pt x="153" y="2816"/>
                  </a:cubicBezTo>
                  <a:cubicBezTo>
                    <a:pt x="151" y="3895"/>
                    <a:pt x="174" y="4951"/>
                    <a:pt x="254" y="6026"/>
                  </a:cubicBezTo>
                  <a:cubicBezTo>
                    <a:pt x="254" y="6069"/>
                    <a:pt x="286" y="6090"/>
                    <a:pt x="318" y="6090"/>
                  </a:cubicBezTo>
                  <a:cubicBezTo>
                    <a:pt x="350" y="6090"/>
                    <a:pt x="382" y="6069"/>
                    <a:pt x="382" y="6026"/>
                  </a:cubicBezTo>
                  <a:cubicBezTo>
                    <a:pt x="454" y="5056"/>
                    <a:pt x="486" y="4108"/>
                    <a:pt x="484" y="3134"/>
                  </a:cubicBezTo>
                  <a:cubicBezTo>
                    <a:pt x="482" y="2153"/>
                    <a:pt x="668" y="955"/>
                    <a:pt x="340" y="20"/>
                  </a:cubicBezTo>
                  <a:cubicBezTo>
                    <a:pt x="340" y="7"/>
                    <a:pt x="329" y="1"/>
                    <a:pt x="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36" name="Google Shape;17636;p29"/>
            <p:cNvSpPr/>
            <p:nvPr/>
          </p:nvSpPr>
          <p:spPr>
            <a:xfrm>
              <a:off x="640350" y="927500"/>
              <a:ext cx="90225" cy="92625"/>
            </a:xfrm>
            <a:custGeom>
              <a:avLst/>
              <a:gdLst/>
              <a:ahLst/>
              <a:cxnLst/>
              <a:rect l="l" t="t" r="r" b="b"/>
              <a:pathLst>
                <a:path w="3609" h="3705" extrusionOk="0">
                  <a:moveTo>
                    <a:pt x="1906" y="609"/>
                  </a:moveTo>
                  <a:cubicBezTo>
                    <a:pt x="2377" y="609"/>
                    <a:pt x="2729" y="1142"/>
                    <a:pt x="2832" y="1605"/>
                  </a:cubicBezTo>
                  <a:cubicBezTo>
                    <a:pt x="2963" y="2198"/>
                    <a:pt x="2741" y="2928"/>
                    <a:pt x="2108" y="3099"/>
                  </a:cubicBezTo>
                  <a:cubicBezTo>
                    <a:pt x="2058" y="3112"/>
                    <a:pt x="2009" y="3119"/>
                    <a:pt x="1962" y="3119"/>
                  </a:cubicBezTo>
                  <a:cubicBezTo>
                    <a:pt x="1621" y="3119"/>
                    <a:pt x="1346" y="2792"/>
                    <a:pt x="1152" y="2405"/>
                  </a:cubicBezTo>
                  <a:cubicBezTo>
                    <a:pt x="1157" y="2394"/>
                    <a:pt x="1158" y="2382"/>
                    <a:pt x="1160" y="2371"/>
                  </a:cubicBezTo>
                  <a:cubicBezTo>
                    <a:pt x="1191" y="1764"/>
                    <a:pt x="809" y="1222"/>
                    <a:pt x="1452" y="770"/>
                  </a:cubicBezTo>
                  <a:cubicBezTo>
                    <a:pt x="1612" y="657"/>
                    <a:pt x="1764" y="609"/>
                    <a:pt x="1906" y="609"/>
                  </a:cubicBezTo>
                  <a:close/>
                  <a:moveTo>
                    <a:pt x="1904" y="0"/>
                  </a:moveTo>
                  <a:cubicBezTo>
                    <a:pt x="1684" y="0"/>
                    <a:pt x="1455" y="46"/>
                    <a:pt x="1227" y="145"/>
                  </a:cubicBezTo>
                  <a:cubicBezTo>
                    <a:pt x="561" y="432"/>
                    <a:pt x="0" y="2011"/>
                    <a:pt x="729" y="2399"/>
                  </a:cubicBezTo>
                  <a:cubicBezTo>
                    <a:pt x="888" y="3076"/>
                    <a:pt x="1355" y="3691"/>
                    <a:pt x="2067" y="3704"/>
                  </a:cubicBezTo>
                  <a:cubicBezTo>
                    <a:pt x="2077" y="3705"/>
                    <a:pt x="2087" y="3705"/>
                    <a:pt x="2096" y="3705"/>
                  </a:cubicBezTo>
                  <a:cubicBezTo>
                    <a:pt x="3254" y="3705"/>
                    <a:pt x="3608" y="2343"/>
                    <a:pt x="3473" y="1427"/>
                  </a:cubicBezTo>
                  <a:cubicBezTo>
                    <a:pt x="3345" y="567"/>
                    <a:pt x="2678" y="0"/>
                    <a:pt x="1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7637" name="Google Shape;17637;p29"/>
          <p:cNvSpPr/>
          <p:nvPr/>
        </p:nvSpPr>
        <p:spPr>
          <a:xfrm rot="-7955065" flipH="1">
            <a:off x="2279026" y="-524967"/>
            <a:ext cx="8342968" cy="4775114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1956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7638" name="Google Shape;17638;p29"/>
          <p:cNvSpPr/>
          <p:nvPr/>
        </p:nvSpPr>
        <p:spPr>
          <a:xfrm rot="2844963" flipH="1">
            <a:off x="-2210551" y="1167465"/>
            <a:ext cx="9306020" cy="4775114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1068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7639" name="Google Shape;17639;p29"/>
          <p:cNvSpPr txBox="1">
            <a:spLocks noGrp="1"/>
          </p:cNvSpPr>
          <p:nvPr>
            <p:ph type="title" hasCustomPrompt="1"/>
          </p:nvPr>
        </p:nvSpPr>
        <p:spPr>
          <a:xfrm>
            <a:off x="1413810" y="1417950"/>
            <a:ext cx="1055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9pPr>
          </a:lstStyle>
          <a:p>
            <a:r>
              <a:t>xx%</a:t>
            </a:r>
          </a:p>
        </p:txBody>
      </p:sp>
      <p:sp>
        <p:nvSpPr>
          <p:cNvPr id="17640" name="Google Shape;17640;p29"/>
          <p:cNvSpPr txBox="1">
            <a:spLocks noGrp="1"/>
          </p:cNvSpPr>
          <p:nvPr>
            <p:ph type="subTitle" idx="1"/>
          </p:nvPr>
        </p:nvSpPr>
        <p:spPr>
          <a:xfrm>
            <a:off x="722850" y="3683650"/>
            <a:ext cx="2437500" cy="740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7641" name="Google Shape;17641;p29"/>
          <p:cNvSpPr txBox="1">
            <a:spLocks noGrp="1"/>
          </p:cNvSpPr>
          <p:nvPr>
            <p:ph type="title" idx="2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17642" name="Google Shape;17642;p29"/>
          <p:cNvSpPr txBox="1">
            <a:spLocks noGrp="1"/>
          </p:cNvSpPr>
          <p:nvPr>
            <p:ph type="subTitle" idx="3"/>
          </p:nvPr>
        </p:nvSpPr>
        <p:spPr>
          <a:xfrm>
            <a:off x="722850" y="3309296"/>
            <a:ext cx="2437500" cy="3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7643" name="Google Shape;17643;p29"/>
          <p:cNvSpPr txBox="1">
            <a:spLocks noGrp="1"/>
          </p:cNvSpPr>
          <p:nvPr>
            <p:ph type="title" idx="4" hasCustomPrompt="1"/>
          </p:nvPr>
        </p:nvSpPr>
        <p:spPr>
          <a:xfrm>
            <a:off x="6727801" y="1417950"/>
            <a:ext cx="10251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9pPr>
          </a:lstStyle>
          <a:p>
            <a:r>
              <a:t>xx%</a:t>
            </a:r>
          </a:p>
        </p:txBody>
      </p:sp>
      <p:sp>
        <p:nvSpPr>
          <p:cNvPr id="17644" name="Google Shape;17644;p29"/>
          <p:cNvSpPr txBox="1">
            <a:spLocks noGrp="1"/>
          </p:cNvSpPr>
          <p:nvPr>
            <p:ph type="subTitle" idx="5"/>
          </p:nvPr>
        </p:nvSpPr>
        <p:spPr>
          <a:xfrm>
            <a:off x="6056700" y="3683650"/>
            <a:ext cx="2367300" cy="740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7645" name="Google Shape;17645;p29"/>
          <p:cNvSpPr txBox="1">
            <a:spLocks noGrp="1"/>
          </p:cNvSpPr>
          <p:nvPr>
            <p:ph type="subTitle" idx="6"/>
          </p:nvPr>
        </p:nvSpPr>
        <p:spPr>
          <a:xfrm>
            <a:off x="6056700" y="3309296"/>
            <a:ext cx="2367300" cy="3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7646" name="Google Shape;17646;p29"/>
          <p:cNvSpPr txBox="1">
            <a:spLocks noGrp="1"/>
          </p:cNvSpPr>
          <p:nvPr>
            <p:ph type="title" idx="7" hasCustomPrompt="1"/>
          </p:nvPr>
        </p:nvSpPr>
        <p:spPr>
          <a:xfrm>
            <a:off x="4060876" y="1417950"/>
            <a:ext cx="10251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250"/>
            </a:lvl9pPr>
          </a:lstStyle>
          <a:p>
            <a:r>
              <a:t>xx%</a:t>
            </a:r>
          </a:p>
        </p:txBody>
      </p:sp>
      <p:sp>
        <p:nvSpPr>
          <p:cNvPr id="17647" name="Google Shape;17647;p29"/>
          <p:cNvSpPr txBox="1">
            <a:spLocks noGrp="1"/>
          </p:cNvSpPr>
          <p:nvPr>
            <p:ph type="subTitle" idx="8"/>
          </p:nvPr>
        </p:nvSpPr>
        <p:spPr>
          <a:xfrm>
            <a:off x="3389775" y="3683650"/>
            <a:ext cx="2367300" cy="740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0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7648" name="Google Shape;17648;p29"/>
          <p:cNvSpPr txBox="1">
            <a:spLocks noGrp="1"/>
          </p:cNvSpPr>
          <p:nvPr>
            <p:ph type="subTitle" idx="9"/>
          </p:nvPr>
        </p:nvSpPr>
        <p:spPr>
          <a:xfrm>
            <a:off x="3389775" y="3309296"/>
            <a:ext cx="2367300" cy="37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65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18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968450971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 preserve="1">
  <p:cSld name="Thanks">
    <p:spTree>
      <p:nvGrpSpPr>
        <p:cNvPr id="1" name="Shape 17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50" name="Google Shape;17650;p30"/>
          <p:cNvGrpSpPr/>
          <p:nvPr/>
        </p:nvGrpSpPr>
        <p:grpSpPr>
          <a:xfrm>
            <a:off x="137529" y="145738"/>
            <a:ext cx="5048695" cy="4782023"/>
            <a:chOff x="313550" y="1553825"/>
            <a:chExt cx="2630625" cy="2491675"/>
          </a:xfrm>
        </p:grpSpPr>
        <p:sp>
          <p:nvSpPr>
            <p:cNvPr id="17651" name="Google Shape;17651;p30"/>
            <p:cNvSpPr/>
            <p:nvPr/>
          </p:nvSpPr>
          <p:spPr>
            <a:xfrm>
              <a:off x="861650" y="1640875"/>
              <a:ext cx="36025" cy="941225"/>
            </a:xfrm>
            <a:custGeom>
              <a:avLst/>
              <a:gdLst/>
              <a:ahLst/>
              <a:cxnLst/>
              <a:rect l="l" t="t" r="r" b="b"/>
              <a:pathLst>
                <a:path w="1441" h="37649" extrusionOk="0">
                  <a:moveTo>
                    <a:pt x="163" y="1"/>
                  </a:moveTo>
                  <a:cubicBezTo>
                    <a:pt x="79" y="1"/>
                    <a:pt x="0" y="54"/>
                    <a:pt x="9" y="161"/>
                  </a:cubicBezTo>
                  <a:cubicBezTo>
                    <a:pt x="954" y="12590"/>
                    <a:pt x="1107" y="25030"/>
                    <a:pt x="745" y="37486"/>
                  </a:cubicBezTo>
                  <a:cubicBezTo>
                    <a:pt x="742" y="37594"/>
                    <a:pt x="824" y="37648"/>
                    <a:pt x="908" y="37648"/>
                  </a:cubicBezTo>
                  <a:cubicBezTo>
                    <a:pt x="992" y="37648"/>
                    <a:pt x="1078" y="37594"/>
                    <a:pt x="1081" y="37486"/>
                  </a:cubicBezTo>
                  <a:cubicBezTo>
                    <a:pt x="1441" y="25030"/>
                    <a:pt x="1288" y="12590"/>
                    <a:pt x="343" y="161"/>
                  </a:cubicBezTo>
                  <a:cubicBezTo>
                    <a:pt x="334" y="54"/>
                    <a:pt x="246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52" name="Google Shape;17652;p30"/>
            <p:cNvSpPr/>
            <p:nvPr/>
          </p:nvSpPr>
          <p:spPr>
            <a:xfrm>
              <a:off x="401725" y="2112375"/>
              <a:ext cx="936925" cy="18775"/>
            </a:xfrm>
            <a:custGeom>
              <a:avLst/>
              <a:gdLst/>
              <a:ahLst/>
              <a:cxnLst/>
              <a:rect l="l" t="t" r="r" b="b"/>
              <a:pathLst>
                <a:path w="37477" h="751" extrusionOk="0">
                  <a:moveTo>
                    <a:pt x="206" y="1"/>
                  </a:moveTo>
                  <a:cubicBezTo>
                    <a:pt x="0" y="1"/>
                    <a:pt x="4" y="326"/>
                    <a:pt x="217" y="335"/>
                  </a:cubicBezTo>
                  <a:cubicBezTo>
                    <a:pt x="6597" y="612"/>
                    <a:pt x="12979" y="750"/>
                    <a:pt x="19363" y="750"/>
                  </a:cubicBezTo>
                  <a:cubicBezTo>
                    <a:pt x="25327" y="750"/>
                    <a:pt x="31294" y="630"/>
                    <a:pt x="37261" y="389"/>
                  </a:cubicBezTo>
                  <a:cubicBezTo>
                    <a:pt x="37474" y="380"/>
                    <a:pt x="37476" y="53"/>
                    <a:pt x="37268" y="53"/>
                  </a:cubicBezTo>
                  <a:cubicBezTo>
                    <a:pt x="37266" y="53"/>
                    <a:pt x="37264" y="53"/>
                    <a:pt x="37261" y="53"/>
                  </a:cubicBezTo>
                  <a:cubicBezTo>
                    <a:pt x="31294" y="295"/>
                    <a:pt x="25326" y="416"/>
                    <a:pt x="19356" y="416"/>
                  </a:cubicBezTo>
                  <a:cubicBezTo>
                    <a:pt x="12977" y="416"/>
                    <a:pt x="6597" y="278"/>
                    <a:pt x="215" y="1"/>
                  </a:cubicBezTo>
                  <a:cubicBezTo>
                    <a:pt x="212" y="1"/>
                    <a:pt x="209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53" name="Google Shape;17653;p30"/>
            <p:cNvSpPr/>
            <p:nvPr/>
          </p:nvSpPr>
          <p:spPr>
            <a:xfrm>
              <a:off x="834925" y="1553825"/>
              <a:ext cx="50050" cy="56750"/>
            </a:xfrm>
            <a:custGeom>
              <a:avLst/>
              <a:gdLst/>
              <a:ahLst/>
              <a:cxnLst/>
              <a:rect l="l" t="t" r="r" b="b"/>
              <a:pathLst>
                <a:path w="2002" h="2270" extrusionOk="0">
                  <a:moveTo>
                    <a:pt x="1555" y="1"/>
                  </a:moveTo>
                  <a:cubicBezTo>
                    <a:pt x="1505" y="1"/>
                    <a:pt x="1453" y="25"/>
                    <a:pt x="1415" y="81"/>
                  </a:cubicBezTo>
                  <a:lnTo>
                    <a:pt x="1099" y="538"/>
                  </a:lnTo>
                  <a:cubicBezTo>
                    <a:pt x="1039" y="623"/>
                    <a:pt x="948" y="838"/>
                    <a:pt x="862" y="879"/>
                  </a:cubicBezTo>
                  <a:cubicBezTo>
                    <a:pt x="808" y="906"/>
                    <a:pt x="760" y="917"/>
                    <a:pt x="718" y="917"/>
                  </a:cubicBezTo>
                  <a:cubicBezTo>
                    <a:pt x="427" y="917"/>
                    <a:pt x="423" y="344"/>
                    <a:pt x="347" y="162"/>
                  </a:cubicBezTo>
                  <a:cubicBezTo>
                    <a:pt x="321" y="101"/>
                    <a:pt x="274" y="75"/>
                    <a:pt x="225" y="75"/>
                  </a:cubicBezTo>
                  <a:cubicBezTo>
                    <a:pt x="119" y="75"/>
                    <a:pt x="1" y="198"/>
                    <a:pt x="57" y="332"/>
                  </a:cubicBezTo>
                  <a:cubicBezTo>
                    <a:pt x="200" y="669"/>
                    <a:pt x="160" y="1352"/>
                    <a:pt x="690" y="1352"/>
                  </a:cubicBezTo>
                  <a:cubicBezTo>
                    <a:pt x="702" y="1352"/>
                    <a:pt x="714" y="1351"/>
                    <a:pt x="727" y="1351"/>
                  </a:cubicBezTo>
                  <a:cubicBezTo>
                    <a:pt x="905" y="1341"/>
                    <a:pt x="1015" y="1227"/>
                    <a:pt x="1119" y="1093"/>
                  </a:cubicBezTo>
                  <a:cubicBezTo>
                    <a:pt x="1237" y="942"/>
                    <a:pt x="1346" y="783"/>
                    <a:pt x="1453" y="623"/>
                  </a:cubicBezTo>
                  <a:lnTo>
                    <a:pt x="1453" y="623"/>
                  </a:lnTo>
                  <a:cubicBezTo>
                    <a:pt x="1520" y="1119"/>
                    <a:pt x="1586" y="1615"/>
                    <a:pt x="1653" y="2110"/>
                  </a:cubicBezTo>
                  <a:cubicBezTo>
                    <a:pt x="1667" y="2216"/>
                    <a:pt x="1759" y="2269"/>
                    <a:pt x="1843" y="2269"/>
                  </a:cubicBezTo>
                  <a:cubicBezTo>
                    <a:pt x="1926" y="2269"/>
                    <a:pt x="2002" y="2217"/>
                    <a:pt x="1988" y="2110"/>
                  </a:cubicBezTo>
                  <a:cubicBezTo>
                    <a:pt x="1901" y="1462"/>
                    <a:pt x="1814" y="814"/>
                    <a:pt x="1727" y="165"/>
                  </a:cubicBezTo>
                  <a:cubicBezTo>
                    <a:pt x="1713" y="65"/>
                    <a:pt x="1636" y="1"/>
                    <a:pt x="1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54" name="Google Shape;17654;p30"/>
            <p:cNvSpPr/>
            <p:nvPr/>
          </p:nvSpPr>
          <p:spPr>
            <a:xfrm>
              <a:off x="1366250" y="2091800"/>
              <a:ext cx="48350" cy="40325"/>
            </a:xfrm>
            <a:custGeom>
              <a:avLst/>
              <a:gdLst/>
              <a:ahLst/>
              <a:cxnLst/>
              <a:rect l="l" t="t" r="r" b="b"/>
              <a:pathLst>
                <a:path w="1934" h="1613" extrusionOk="0">
                  <a:moveTo>
                    <a:pt x="228" y="1"/>
                  </a:moveTo>
                  <a:cubicBezTo>
                    <a:pt x="91" y="1"/>
                    <a:pt x="1" y="218"/>
                    <a:pt x="148" y="319"/>
                  </a:cubicBezTo>
                  <a:cubicBezTo>
                    <a:pt x="669" y="681"/>
                    <a:pt x="1150" y="1097"/>
                    <a:pt x="1585" y="1561"/>
                  </a:cubicBezTo>
                  <a:cubicBezTo>
                    <a:pt x="1618" y="1597"/>
                    <a:pt x="1657" y="1613"/>
                    <a:pt x="1695" y="1613"/>
                  </a:cubicBezTo>
                  <a:cubicBezTo>
                    <a:pt x="1820" y="1613"/>
                    <a:pt x="1933" y="1445"/>
                    <a:pt x="1821" y="1325"/>
                  </a:cubicBezTo>
                  <a:cubicBezTo>
                    <a:pt x="1366" y="841"/>
                    <a:pt x="861" y="406"/>
                    <a:pt x="315" y="31"/>
                  </a:cubicBezTo>
                  <a:cubicBezTo>
                    <a:pt x="285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55" name="Google Shape;17655;p30"/>
            <p:cNvSpPr/>
            <p:nvPr/>
          </p:nvSpPr>
          <p:spPr>
            <a:xfrm>
              <a:off x="1361775" y="2086100"/>
              <a:ext cx="49775" cy="60500"/>
            </a:xfrm>
            <a:custGeom>
              <a:avLst/>
              <a:gdLst/>
              <a:ahLst/>
              <a:cxnLst/>
              <a:rect l="l" t="t" r="r" b="b"/>
              <a:pathLst>
                <a:path w="1991" h="2420" extrusionOk="0">
                  <a:moveTo>
                    <a:pt x="1758" y="0"/>
                  </a:moveTo>
                  <a:cubicBezTo>
                    <a:pt x="1720" y="0"/>
                    <a:pt x="1682" y="17"/>
                    <a:pt x="1649" y="56"/>
                  </a:cubicBezTo>
                  <a:lnTo>
                    <a:pt x="1649" y="58"/>
                  </a:lnTo>
                  <a:cubicBezTo>
                    <a:pt x="1086" y="732"/>
                    <a:pt x="563" y="1438"/>
                    <a:pt x="83" y="2173"/>
                  </a:cubicBezTo>
                  <a:cubicBezTo>
                    <a:pt x="1" y="2300"/>
                    <a:pt x="117" y="2420"/>
                    <a:pt x="234" y="2420"/>
                  </a:cubicBezTo>
                  <a:cubicBezTo>
                    <a:pt x="285" y="2420"/>
                    <a:pt x="337" y="2397"/>
                    <a:pt x="372" y="2343"/>
                  </a:cubicBezTo>
                  <a:cubicBezTo>
                    <a:pt x="836" y="1630"/>
                    <a:pt x="1342" y="947"/>
                    <a:pt x="1886" y="294"/>
                  </a:cubicBezTo>
                  <a:cubicBezTo>
                    <a:pt x="1990" y="169"/>
                    <a:pt x="1878" y="0"/>
                    <a:pt x="1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56" name="Google Shape;17656;p30"/>
            <p:cNvSpPr/>
            <p:nvPr/>
          </p:nvSpPr>
          <p:spPr>
            <a:xfrm>
              <a:off x="974200" y="2100925"/>
              <a:ext cx="10975" cy="63175"/>
            </a:xfrm>
            <a:custGeom>
              <a:avLst/>
              <a:gdLst/>
              <a:ahLst/>
              <a:cxnLst/>
              <a:rect l="l" t="t" r="r" b="b"/>
              <a:pathLst>
                <a:path w="439" h="2527" extrusionOk="0">
                  <a:moveTo>
                    <a:pt x="165" y="1"/>
                  </a:moveTo>
                  <a:cubicBezTo>
                    <a:pt x="81" y="1"/>
                    <a:pt x="0" y="54"/>
                    <a:pt x="5" y="162"/>
                  </a:cubicBezTo>
                  <a:cubicBezTo>
                    <a:pt x="36" y="897"/>
                    <a:pt x="68" y="1631"/>
                    <a:pt x="100" y="2364"/>
                  </a:cubicBezTo>
                  <a:cubicBezTo>
                    <a:pt x="104" y="2472"/>
                    <a:pt x="190" y="2526"/>
                    <a:pt x="274" y="2526"/>
                  </a:cubicBezTo>
                  <a:cubicBezTo>
                    <a:pt x="357" y="2526"/>
                    <a:pt x="438" y="2473"/>
                    <a:pt x="434" y="2364"/>
                  </a:cubicBezTo>
                  <a:cubicBezTo>
                    <a:pt x="403" y="1631"/>
                    <a:pt x="371" y="897"/>
                    <a:pt x="339" y="162"/>
                  </a:cubicBezTo>
                  <a:cubicBezTo>
                    <a:pt x="334" y="55"/>
                    <a:pt x="248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57" name="Google Shape;17657;p30"/>
            <p:cNvSpPr/>
            <p:nvPr/>
          </p:nvSpPr>
          <p:spPr>
            <a:xfrm>
              <a:off x="855800" y="2045475"/>
              <a:ext cx="49600" cy="9500"/>
            </a:xfrm>
            <a:custGeom>
              <a:avLst/>
              <a:gdLst/>
              <a:ahLst/>
              <a:cxnLst/>
              <a:rect l="l" t="t" r="r" b="b"/>
              <a:pathLst>
                <a:path w="1984" h="380" extrusionOk="0">
                  <a:moveTo>
                    <a:pt x="209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768" y="380"/>
                  </a:lnTo>
                  <a:cubicBezTo>
                    <a:pt x="1770" y="380"/>
                    <a:pt x="1772" y="380"/>
                    <a:pt x="1774" y="380"/>
                  </a:cubicBezTo>
                  <a:cubicBezTo>
                    <a:pt x="1983" y="380"/>
                    <a:pt x="1981" y="52"/>
                    <a:pt x="1768" y="46"/>
                  </a:cubicBezTo>
                  <a:lnTo>
                    <a:pt x="215" y="0"/>
                  </a:lnTo>
                  <a:cubicBezTo>
                    <a:pt x="213" y="0"/>
                    <a:pt x="211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58" name="Google Shape;17658;p30"/>
            <p:cNvSpPr/>
            <p:nvPr/>
          </p:nvSpPr>
          <p:spPr>
            <a:xfrm>
              <a:off x="1070950" y="2097250"/>
              <a:ext cx="9975" cy="56650"/>
            </a:xfrm>
            <a:custGeom>
              <a:avLst/>
              <a:gdLst/>
              <a:ahLst/>
              <a:cxnLst/>
              <a:rect l="l" t="t" r="r" b="b"/>
              <a:pathLst>
                <a:path w="399" h="2266" extrusionOk="0">
                  <a:moveTo>
                    <a:pt x="233" y="1"/>
                  </a:moveTo>
                  <a:cubicBezTo>
                    <a:pt x="149" y="1"/>
                    <a:pt x="64" y="55"/>
                    <a:pt x="60" y="162"/>
                  </a:cubicBezTo>
                  <a:lnTo>
                    <a:pt x="3" y="2104"/>
                  </a:lnTo>
                  <a:cubicBezTo>
                    <a:pt x="0" y="2212"/>
                    <a:pt x="82" y="2265"/>
                    <a:pt x="166" y="2265"/>
                  </a:cubicBezTo>
                  <a:cubicBezTo>
                    <a:pt x="249" y="2265"/>
                    <a:pt x="334" y="2212"/>
                    <a:pt x="337" y="2104"/>
                  </a:cubicBezTo>
                  <a:cubicBezTo>
                    <a:pt x="357" y="1457"/>
                    <a:pt x="376" y="811"/>
                    <a:pt x="395" y="162"/>
                  </a:cubicBezTo>
                  <a:cubicBezTo>
                    <a:pt x="399" y="55"/>
                    <a:pt x="317" y="1"/>
                    <a:pt x="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59" name="Google Shape;17659;p30"/>
            <p:cNvSpPr/>
            <p:nvPr/>
          </p:nvSpPr>
          <p:spPr>
            <a:xfrm>
              <a:off x="1165225" y="2106575"/>
              <a:ext cx="11550" cy="43675"/>
            </a:xfrm>
            <a:custGeom>
              <a:avLst/>
              <a:gdLst/>
              <a:ahLst/>
              <a:cxnLst/>
              <a:rect l="l" t="t" r="r" b="b"/>
              <a:pathLst>
                <a:path w="462" h="1747" extrusionOk="0">
                  <a:moveTo>
                    <a:pt x="163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46" y="636"/>
                    <a:pt x="83" y="1112"/>
                    <a:pt x="119" y="1586"/>
                  </a:cubicBezTo>
                  <a:cubicBezTo>
                    <a:pt x="128" y="1693"/>
                    <a:pt x="216" y="1747"/>
                    <a:pt x="299" y="1747"/>
                  </a:cubicBezTo>
                  <a:cubicBezTo>
                    <a:pt x="383" y="1747"/>
                    <a:pt x="462" y="1694"/>
                    <a:pt x="453" y="1586"/>
                  </a:cubicBezTo>
                  <a:cubicBezTo>
                    <a:pt x="417" y="1110"/>
                    <a:pt x="380" y="636"/>
                    <a:pt x="343" y="161"/>
                  </a:cubicBezTo>
                  <a:cubicBezTo>
                    <a:pt x="335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0" name="Google Shape;17660;p30"/>
            <p:cNvSpPr/>
            <p:nvPr/>
          </p:nvSpPr>
          <p:spPr>
            <a:xfrm>
              <a:off x="1249700" y="2099375"/>
              <a:ext cx="14950" cy="53350"/>
            </a:xfrm>
            <a:custGeom>
              <a:avLst/>
              <a:gdLst/>
              <a:ahLst/>
              <a:cxnLst/>
              <a:rect l="l" t="t" r="r" b="b"/>
              <a:pathLst>
                <a:path w="598" h="2134" extrusionOk="0">
                  <a:moveTo>
                    <a:pt x="160" y="1"/>
                  </a:moveTo>
                  <a:cubicBezTo>
                    <a:pt x="76" y="1"/>
                    <a:pt x="0" y="53"/>
                    <a:pt x="14" y="160"/>
                  </a:cubicBezTo>
                  <a:cubicBezTo>
                    <a:pt x="93" y="765"/>
                    <a:pt x="171" y="1369"/>
                    <a:pt x="249" y="1975"/>
                  </a:cubicBezTo>
                  <a:cubicBezTo>
                    <a:pt x="262" y="2081"/>
                    <a:pt x="354" y="2134"/>
                    <a:pt x="438" y="2134"/>
                  </a:cubicBezTo>
                  <a:cubicBezTo>
                    <a:pt x="521" y="2134"/>
                    <a:pt x="597" y="2081"/>
                    <a:pt x="583" y="1975"/>
                  </a:cubicBezTo>
                  <a:cubicBezTo>
                    <a:pt x="505" y="1369"/>
                    <a:pt x="427" y="765"/>
                    <a:pt x="349" y="160"/>
                  </a:cubicBezTo>
                  <a:cubicBezTo>
                    <a:pt x="336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1" name="Google Shape;17661;p30"/>
            <p:cNvSpPr/>
            <p:nvPr/>
          </p:nvSpPr>
          <p:spPr>
            <a:xfrm>
              <a:off x="855650" y="1940375"/>
              <a:ext cx="69025" cy="14225"/>
            </a:xfrm>
            <a:custGeom>
              <a:avLst/>
              <a:gdLst/>
              <a:ahLst/>
              <a:cxnLst/>
              <a:rect l="l" t="t" r="r" b="b"/>
              <a:pathLst>
                <a:path w="2761" h="569" extrusionOk="0">
                  <a:moveTo>
                    <a:pt x="2567" y="1"/>
                  </a:moveTo>
                  <a:cubicBezTo>
                    <a:pt x="2560" y="1"/>
                    <a:pt x="2554" y="1"/>
                    <a:pt x="2547" y="2"/>
                  </a:cubicBezTo>
                  <a:lnTo>
                    <a:pt x="213" y="232"/>
                  </a:lnTo>
                  <a:cubicBezTo>
                    <a:pt x="8" y="253"/>
                    <a:pt x="0" y="569"/>
                    <a:pt x="194" y="569"/>
                  </a:cubicBezTo>
                  <a:cubicBezTo>
                    <a:pt x="201" y="569"/>
                    <a:pt x="207" y="568"/>
                    <a:pt x="213" y="568"/>
                  </a:cubicBezTo>
                  <a:lnTo>
                    <a:pt x="2547" y="336"/>
                  </a:lnTo>
                  <a:cubicBezTo>
                    <a:pt x="2753" y="315"/>
                    <a:pt x="2761" y="1"/>
                    <a:pt x="2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2" name="Google Shape;17662;p30"/>
            <p:cNvSpPr/>
            <p:nvPr/>
          </p:nvSpPr>
          <p:spPr>
            <a:xfrm>
              <a:off x="838200" y="1832525"/>
              <a:ext cx="73350" cy="19200"/>
            </a:xfrm>
            <a:custGeom>
              <a:avLst/>
              <a:gdLst/>
              <a:ahLst/>
              <a:cxnLst/>
              <a:rect l="l" t="t" r="r" b="b"/>
              <a:pathLst>
                <a:path w="2934" h="768" extrusionOk="0">
                  <a:moveTo>
                    <a:pt x="2742" y="0"/>
                  </a:moveTo>
                  <a:cubicBezTo>
                    <a:pt x="2735" y="0"/>
                    <a:pt x="2728" y="1"/>
                    <a:pt x="2721" y="2"/>
                  </a:cubicBezTo>
                  <a:cubicBezTo>
                    <a:pt x="1871" y="102"/>
                    <a:pt x="1029" y="249"/>
                    <a:pt x="196" y="441"/>
                  </a:cubicBezTo>
                  <a:cubicBezTo>
                    <a:pt x="0" y="485"/>
                    <a:pt x="64" y="768"/>
                    <a:pt x="243" y="768"/>
                  </a:cubicBezTo>
                  <a:cubicBezTo>
                    <a:pt x="256" y="768"/>
                    <a:pt x="270" y="766"/>
                    <a:pt x="285" y="763"/>
                  </a:cubicBezTo>
                  <a:cubicBezTo>
                    <a:pt x="1088" y="577"/>
                    <a:pt x="1901" y="433"/>
                    <a:pt x="2721" y="337"/>
                  </a:cubicBezTo>
                  <a:cubicBezTo>
                    <a:pt x="2925" y="312"/>
                    <a:pt x="2934" y="0"/>
                    <a:pt x="2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3" name="Google Shape;17663;p30"/>
            <p:cNvSpPr/>
            <p:nvPr/>
          </p:nvSpPr>
          <p:spPr>
            <a:xfrm>
              <a:off x="842250" y="1731750"/>
              <a:ext cx="52925" cy="11150"/>
            </a:xfrm>
            <a:custGeom>
              <a:avLst/>
              <a:gdLst/>
              <a:ahLst/>
              <a:cxnLst/>
              <a:rect l="l" t="t" r="r" b="b"/>
              <a:pathLst>
                <a:path w="2117" h="446" extrusionOk="0">
                  <a:moveTo>
                    <a:pt x="1914" y="1"/>
                  </a:moveTo>
                  <a:cubicBezTo>
                    <a:pt x="1910" y="1"/>
                    <a:pt x="1905" y="1"/>
                    <a:pt x="1901" y="1"/>
                  </a:cubicBezTo>
                  <a:lnTo>
                    <a:pt x="216" y="111"/>
                  </a:lnTo>
                  <a:cubicBezTo>
                    <a:pt x="6" y="124"/>
                    <a:pt x="1" y="445"/>
                    <a:pt x="203" y="445"/>
                  </a:cubicBezTo>
                  <a:cubicBezTo>
                    <a:pt x="207" y="445"/>
                    <a:pt x="211" y="445"/>
                    <a:pt x="216" y="445"/>
                  </a:cubicBezTo>
                  <a:lnTo>
                    <a:pt x="1901" y="337"/>
                  </a:lnTo>
                  <a:cubicBezTo>
                    <a:pt x="2110" y="323"/>
                    <a:pt x="2116" y="1"/>
                    <a:pt x="19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4" name="Google Shape;17664;p30"/>
            <p:cNvSpPr/>
            <p:nvPr/>
          </p:nvSpPr>
          <p:spPr>
            <a:xfrm>
              <a:off x="870525" y="1720450"/>
              <a:ext cx="383675" cy="411675"/>
            </a:xfrm>
            <a:custGeom>
              <a:avLst/>
              <a:gdLst/>
              <a:ahLst/>
              <a:cxnLst/>
              <a:rect l="l" t="t" r="r" b="b"/>
              <a:pathLst>
                <a:path w="15347" h="16467" extrusionOk="0">
                  <a:moveTo>
                    <a:pt x="7953" y="1"/>
                  </a:moveTo>
                  <a:cubicBezTo>
                    <a:pt x="7070" y="1"/>
                    <a:pt x="6465" y="1360"/>
                    <a:pt x="6195" y="2017"/>
                  </a:cubicBezTo>
                  <a:cubicBezTo>
                    <a:pt x="5542" y="3600"/>
                    <a:pt x="5203" y="5350"/>
                    <a:pt x="4751" y="7000"/>
                  </a:cubicBezTo>
                  <a:cubicBezTo>
                    <a:pt x="3893" y="10132"/>
                    <a:pt x="3321" y="14456"/>
                    <a:pt x="163" y="16156"/>
                  </a:cubicBezTo>
                  <a:cubicBezTo>
                    <a:pt x="0" y="16243"/>
                    <a:pt x="100" y="16467"/>
                    <a:pt x="250" y="16467"/>
                  </a:cubicBezTo>
                  <a:cubicBezTo>
                    <a:pt x="276" y="16467"/>
                    <a:pt x="303" y="16460"/>
                    <a:pt x="331" y="16445"/>
                  </a:cubicBezTo>
                  <a:cubicBezTo>
                    <a:pt x="3131" y="14938"/>
                    <a:pt x="3850" y="11555"/>
                    <a:pt x="4623" y="8733"/>
                  </a:cubicBezTo>
                  <a:cubicBezTo>
                    <a:pt x="5191" y="6657"/>
                    <a:pt x="5641" y="4494"/>
                    <a:pt x="6376" y="2470"/>
                  </a:cubicBezTo>
                  <a:cubicBezTo>
                    <a:pt x="6683" y="1628"/>
                    <a:pt x="7225" y="482"/>
                    <a:pt x="7985" y="482"/>
                  </a:cubicBezTo>
                  <a:cubicBezTo>
                    <a:pt x="8266" y="482"/>
                    <a:pt x="8576" y="637"/>
                    <a:pt x="8914" y="1021"/>
                  </a:cubicBezTo>
                  <a:cubicBezTo>
                    <a:pt x="9543" y="1730"/>
                    <a:pt x="9846" y="2662"/>
                    <a:pt x="10046" y="3570"/>
                  </a:cubicBezTo>
                  <a:cubicBezTo>
                    <a:pt x="10508" y="5685"/>
                    <a:pt x="10632" y="7905"/>
                    <a:pt x="10894" y="10052"/>
                  </a:cubicBezTo>
                  <a:cubicBezTo>
                    <a:pt x="11012" y="11026"/>
                    <a:pt x="11138" y="12493"/>
                    <a:pt x="12260" y="12839"/>
                  </a:cubicBezTo>
                  <a:cubicBezTo>
                    <a:pt x="12413" y="12887"/>
                    <a:pt x="12559" y="12909"/>
                    <a:pt x="12696" y="12909"/>
                  </a:cubicBezTo>
                  <a:cubicBezTo>
                    <a:pt x="13713" y="12909"/>
                    <a:pt x="14296" y="11715"/>
                    <a:pt x="14513" y="10820"/>
                  </a:cubicBezTo>
                  <a:cubicBezTo>
                    <a:pt x="15016" y="8739"/>
                    <a:pt x="15213" y="6539"/>
                    <a:pt x="15339" y="4408"/>
                  </a:cubicBezTo>
                  <a:cubicBezTo>
                    <a:pt x="15346" y="4301"/>
                    <a:pt x="15266" y="4247"/>
                    <a:pt x="15182" y="4247"/>
                  </a:cubicBezTo>
                  <a:cubicBezTo>
                    <a:pt x="15098" y="4247"/>
                    <a:pt x="15011" y="4301"/>
                    <a:pt x="15005" y="4408"/>
                  </a:cubicBezTo>
                  <a:cubicBezTo>
                    <a:pt x="14874" y="6590"/>
                    <a:pt x="14735" y="8956"/>
                    <a:pt x="14108" y="11061"/>
                  </a:cubicBezTo>
                  <a:cubicBezTo>
                    <a:pt x="13948" y="11601"/>
                    <a:pt x="13429" y="12641"/>
                    <a:pt x="12708" y="12641"/>
                  </a:cubicBezTo>
                  <a:cubicBezTo>
                    <a:pt x="12419" y="12641"/>
                    <a:pt x="12096" y="12474"/>
                    <a:pt x="11752" y="12039"/>
                  </a:cubicBezTo>
                  <a:cubicBezTo>
                    <a:pt x="11479" y="11694"/>
                    <a:pt x="11389" y="11151"/>
                    <a:pt x="11315" y="10728"/>
                  </a:cubicBezTo>
                  <a:cubicBezTo>
                    <a:pt x="11126" y="9641"/>
                    <a:pt x="11044" y="8521"/>
                    <a:pt x="10913" y="7427"/>
                  </a:cubicBezTo>
                  <a:cubicBezTo>
                    <a:pt x="10723" y="5867"/>
                    <a:pt x="10643" y="4227"/>
                    <a:pt x="10173" y="2720"/>
                  </a:cubicBezTo>
                  <a:cubicBezTo>
                    <a:pt x="9889" y="1808"/>
                    <a:pt x="9230" y="317"/>
                    <a:pt x="8191" y="34"/>
                  </a:cubicBezTo>
                  <a:cubicBezTo>
                    <a:pt x="8110" y="11"/>
                    <a:pt x="8030" y="1"/>
                    <a:pt x="79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5" name="Google Shape;17665;p30"/>
            <p:cNvSpPr/>
            <p:nvPr/>
          </p:nvSpPr>
          <p:spPr>
            <a:xfrm>
              <a:off x="963325" y="1930075"/>
              <a:ext cx="30125" cy="31300"/>
            </a:xfrm>
            <a:custGeom>
              <a:avLst/>
              <a:gdLst/>
              <a:ahLst/>
              <a:cxnLst/>
              <a:rect l="l" t="t" r="r" b="b"/>
              <a:pathLst>
                <a:path w="1205" h="1252" extrusionOk="0">
                  <a:moveTo>
                    <a:pt x="645" y="0"/>
                  </a:moveTo>
                  <a:cubicBezTo>
                    <a:pt x="604" y="0"/>
                    <a:pt x="560" y="6"/>
                    <a:pt x="515" y="19"/>
                  </a:cubicBezTo>
                  <a:cubicBezTo>
                    <a:pt x="149" y="120"/>
                    <a:pt x="0" y="584"/>
                    <a:pt x="135" y="913"/>
                  </a:cubicBezTo>
                  <a:lnTo>
                    <a:pt x="135" y="913"/>
                  </a:lnTo>
                  <a:cubicBezTo>
                    <a:pt x="172" y="1011"/>
                    <a:pt x="231" y="1098"/>
                    <a:pt x="315" y="1161"/>
                  </a:cubicBezTo>
                  <a:cubicBezTo>
                    <a:pt x="397" y="1223"/>
                    <a:pt x="482" y="1250"/>
                    <a:pt x="566" y="1251"/>
                  </a:cubicBezTo>
                  <a:lnTo>
                    <a:pt x="566" y="1251"/>
                  </a:lnTo>
                  <a:cubicBezTo>
                    <a:pt x="574" y="1251"/>
                    <a:pt x="583" y="1252"/>
                    <a:pt x="591" y="1252"/>
                  </a:cubicBezTo>
                  <a:cubicBezTo>
                    <a:pt x="616" y="1252"/>
                    <a:pt x="641" y="1249"/>
                    <a:pt x="666" y="1245"/>
                  </a:cubicBezTo>
                  <a:cubicBezTo>
                    <a:pt x="876" y="1207"/>
                    <a:pt x="1015" y="1033"/>
                    <a:pt x="1133" y="867"/>
                  </a:cubicBezTo>
                  <a:cubicBezTo>
                    <a:pt x="1163" y="823"/>
                    <a:pt x="1168" y="780"/>
                    <a:pt x="1157" y="742"/>
                  </a:cubicBezTo>
                  <a:lnTo>
                    <a:pt x="1157" y="742"/>
                  </a:lnTo>
                  <a:cubicBezTo>
                    <a:pt x="1205" y="572"/>
                    <a:pt x="1195" y="387"/>
                    <a:pt x="1108" y="246"/>
                  </a:cubicBezTo>
                  <a:cubicBezTo>
                    <a:pt x="1039" y="134"/>
                    <a:pt x="934" y="65"/>
                    <a:pt x="817" y="36"/>
                  </a:cubicBezTo>
                  <a:lnTo>
                    <a:pt x="817" y="36"/>
                  </a:lnTo>
                  <a:cubicBezTo>
                    <a:pt x="764" y="13"/>
                    <a:pt x="707" y="0"/>
                    <a:pt x="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6" name="Google Shape;17666;p30"/>
            <p:cNvSpPr/>
            <p:nvPr/>
          </p:nvSpPr>
          <p:spPr>
            <a:xfrm>
              <a:off x="1054275" y="1712850"/>
              <a:ext cx="28675" cy="28025"/>
            </a:xfrm>
            <a:custGeom>
              <a:avLst/>
              <a:gdLst/>
              <a:ahLst/>
              <a:cxnLst/>
              <a:rect l="l" t="t" r="r" b="b"/>
              <a:pathLst>
                <a:path w="1147" h="1121" extrusionOk="0">
                  <a:moveTo>
                    <a:pt x="689" y="623"/>
                  </a:moveTo>
                  <a:cubicBezTo>
                    <a:pt x="691" y="640"/>
                    <a:pt x="690" y="657"/>
                    <a:pt x="683" y="674"/>
                  </a:cubicBezTo>
                  <a:lnTo>
                    <a:pt x="683" y="674"/>
                  </a:lnTo>
                  <a:cubicBezTo>
                    <a:pt x="671" y="680"/>
                    <a:pt x="657" y="684"/>
                    <a:pt x="641" y="687"/>
                  </a:cubicBezTo>
                  <a:cubicBezTo>
                    <a:pt x="632" y="689"/>
                    <a:pt x="622" y="689"/>
                    <a:pt x="613" y="689"/>
                  </a:cubicBezTo>
                  <a:cubicBezTo>
                    <a:pt x="558" y="689"/>
                    <a:pt x="512" y="663"/>
                    <a:pt x="483" y="625"/>
                  </a:cubicBezTo>
                  <a:lnTo>
                    <a:pt x="483" y="625"/>
                  </a:lnTo>
                  <a:cubicBezTo>
                    <a:pt x="511" y="645"/>
                    <a:pt x="546" y="655"/>
                    <a:pt x="582" y="655"/>
                  </a:cubicBezTo>
                  <a:cubicBezTo>
                    <a:pt x="619" y="655"/>
                    <a:pt x="657" y="644"/>
                    <a:pt x="689" y="623"/>
                  </a:cubicBezTo>
                  <a:close/>
                  <a:moveTo>
                    <a:pt x="577" y="0"/>
                  </a:moveTo>
                  <a:cubicBezTo>
                    <a:pt x="546" y="0"/>
                    <a:pt x="515" y="3"/>
                    <a:pt x="483" y="10"/>
                  </a:cubicBezTo>
                  <a:cubicBezTo>
                    <a:pt x="153" y="74"/>
                    <a:pt x="0" y="394"/>
                    <a:pt x="64" y="674"/>
                  </a:cubicBezTo>
                  <a:lnTo>
                    <a:pt x="64" y="674"/>
                  </a:lnTo>
                  <a:cubicBezTo>
                    <a:pt x="66" y="702"/>
                    <a:pt x="74" y="727"/>
                    <a:pt x="86" y="748"/>
                  </a:cubicBezTo>
                  <a:lnTo>
                    <a:pt x="86" y="748"/>
                  </a:lnTo>
                  <a:cubicBezTo>
                    <a:pt x="97" y="778"/>
                    <a:pt x="112" y="808"/>
                    <a:pt x="129" y="836"/>
                  </a:cubicBezTo>
                  <a:lnTo>
                    <a:pt x="129" y="836"/>
                  </a:lnTo>
                  <a:cubicBezTo>
                    <a:pt x="133" y="847"/>
                    <a:pt x="139" y="859"/>
                    <a:pt x="144" y="870"/>
                  </a:cubicBezTo>
                  <a:cubicBezTo>
                    <a:pt x="231" y="1044"/>
                    <a:pt x="387" y="1119"/>
                    <a:pt x="548" y="1119"/>
                  </a:cubicBezTo>
                  <a:cubicBezTo>
                    <a:pt x="552" y="1119"/>
                    <a:pt x="557" y="1119"/>
                    <a:pt x="562" y="1119"/>
                  </a:cubicBezTo>
                  <a:lnTo>
                    <a:pt x="562" y="1119"/>
                  </a:lnTo>
                  <a:cubicBezTo>
                    <a:pt x="576" y="1120"/>
                    <a:pt x="590" y="1121"/>
                    <a:pt x="605" y="1121"/>
                  </a:cubicBezTo>
                  <a:cubicBezTo>
                    <a:pt x="661" y="1121"/>
                    <a:pt x="718" y="1111"/>
                    <a:pt x="771" y="1093"/>
                  </a:cubicBezTo>
                  <a:cubicBezTo>
                    <a:pt x="976" y="1020"/>
                    <a:pt x="1105" y="813"/>
                    <a:pt x="1110" y="600"/>
                  </a:cubicBezTo>
                  <a:lnTo>
                    <a:pt x="1110" y="600"/>
                  </a:lnTo>
                  <a:cubicBezTo>
                    <a:pt x="1147" y="305"/>
                    <a:pt x="892" y="0"/>
                    <a:pt x="5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7" name="Google Shape;17667;p30"/>
            <p:cNvSpPr/>
            <p:nvPr/>
          </p:nvSpPr>
          <p:spPr>
            <a:xfrm>
              <a:off x="1155950" y="2024550"/>
              <a:ext cx="26425" cy="27350"/>
            </a:xfrm>
            <a:custGeom>
              <a:avLst/>
              <a:gdLst/>
              <a:ahLst/>
              <a:cxnLst/>
              <a:rect l="l" t="t" r="r" b="b"/>
              <a:pathLst>
                <a:path w="1057" h="1094" extrusionOk="0">
                  <a:moveTo>
                    <a:pt x="549" y="1"/>
                  </a:moveTo>
                  <a:cubicBezTo>
                    <a:pt x="397" y="1"/>
                    <a:pt x="238" y="72"/>
                    <a:pt x="139" y="206"/>
                  </a:cubicBezTo>
                  <a:cubicBezTo>
                    <a:pt x="0" y="394"/>
                    <a:pt x="27" y="636"/>
                    <a:pt x="152" y="806"/>
                  </a:cubicBezTo>
                  <a:lnTo>
                    <a:pt x="152" y="806"/>
                  </a:lnTo>
                  <a:cubicBezTo>
                    <a:pt x="191" y="865"/>
                    <a:pt x="242" y="914"/>
                    <a:pt x="300" y="950"/>
                  </a:cubicBezTo>
                  <a:lnTo>
                    <a:pt x="300" y="950"/>
                  </a:lnTo>
                  <a:cubicBezTo>
                    <a:pt x="369" y="1035"/>
                    <a:pt x="464" y="1093"/>
                    <a:pt x="579" y="1093"/>
                  </a:cubicBezTo>
                  <a:cubicBezTo>
                    <a:pt x="580" y="1093"/>
                    <a:pt x="581" y="1093"/>
                    <a:pt x="582" y="1093"/>
                  </a:cubicBezTo>
                  <a:cubicBezTo>
                    <a:pt x="670" y="1092"/>
                    <a:pt x="746" y="1059"/>
                    <a:pt x="809" y="1008"/>
                  </a:cubicBezTo>
                  <a:lnTo>
                    <a:pt x="809" y="1008"/>
                  </a:lnTo>
                  <a:cubicBezTo>
                    <a:pt x="822" y="1003"/>
                    <a:pt x="835" y="998"/>
                    <a:pt x="847" y="991"/>
                  </a:cubicBezTo>
                  <a:cubicBezTo>
                    <a:pt x="955" y="933"/>
                    <a:pt x="1004" y="823"/>
                    <a:pt x="1017" y="705"/>
                  </a:cubicBezTo>
                  <a:lnTo>
                    <a:pt x="1017" y="705"/>
                  </a:lnTo>
                  <a:cubicBezTo>
                    <a:pt x="1040" y="644"/>
                    <a:pt x="1051" y="578"/>
                    <a:pt x="1048" y="512"/>
                  </a:cubicBezTo>
                  <a:lnTo>
                    <a:pt x="1048" y="512"/>
                  </a:lnTo>
                  <a:cubicBezTo>
                    <a:pt x="1057" y="412"/>
                    <a:pt x="1044" y="313"/>
                    <a:pt x="998" y="225"/>
                  </a:cubicBezTo>
                  <a:cubicBezTo>
                    <a:pt x="937" y="107"/>
                    <a:pt x="826" y="39"/>
                    <a:pt x="705" y="27"/>
                  </a:cubicBezTo>
                  <a:lnTo>
                    <a:pt x="705" y="27"/>
                  </a:lnTo>
                  <a:cubicBezTo>
                    <a:pt x="656" y="9"/>
                    <a:pt x="603" y="1"/>
                    <a:pt x="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8" name="Google Shape;17668;p30"/>
            <p:cNvSpPr/>
            <p:nvPr/>
          </p:nvSpPr>
          <p:spPr>
            <a:xfrm>
              <a:off x="1232600" y="1823200"/>
              <a:ext cx="29950" cy="32150"/>
            </a:xfrm>
            <a:custGeom>
              <a:avLst/>
              <a:gdLst/>
              <a:ahLst/>
              <a:cxnLst/>
              <a:rect l="l" t="t" r="r" b="b"/>
              <a:pathLst>
                <a:path w="1198" h="1286" extrusionOk="0">
                  <a:moveTo>
                    <a:pt x="572" y="549"/>
                  </a:moveTo>
                  <a:cubicBezTo>
                    <a:pt x="575" y="549"/>
                    <a:pt x="578" y="550"/>
                    <a:pt x="581" y="550"/>
                  </a:cubicBezTo>
                  <a:lnTo>
                    <a:pt x="581" y="550"/>
                  </a:lnTo>
                  <a:cubicBezTo>
                    <a:pt x="575" y="553"/>
                    <a:pt x="568" y="556"/>
                    <a:pt x="560" y="558"/>
                  </a:cubicBezTo>
                  <a:cubicBezTo>
                    <a:pt x="556" y="559"/>
                    <a:pt x="552" y="560"/>
                    <a:pt x="548" y="561"/>
                  </a:cubicBezTo>
                  <a:lnTo>
                    <a:pt x="548" y="561"/>
                  </a:lnTo>
                  <a:cubicBezTo>
                    <a:pt x="555" y="553"/>
                    <a:pt x="564" y="549"/>
                    <a:pt x="572" y="549"/>
                  </a:cubicBezTo>
                  <a:close/>
                  <a:moveTo>
                    <a:pt x="476" y="0"/>
                  </a:moveTo>
                  <a:cubicBezTo>
                    <a:pt x="402" y="0"/>
                    <a:pt x="332" y="20"/>
                    <a:pt x="281" y="71"/>
                  </a:cubicBezTo>
                  <a:cubicBezTo>
                    <a:pt x="231" y="121"/>
                    <a:pt x="194" y="198"/>
                    <a:pt x="169" y="285"/>
                  </a:cubicBezTo>
                  <a:lnTo>
                    <a:pt x="169" y="285"/>
                  </a:lnTo>
                  <a:cubicBezTo>
                    <a:pt x="154" y="309"/>
                    <a:pt x="142" y="334"/>
                    <a:pt x="133" y="360"/>
                  </a:cubicBezTo>
                  <a:lnTo>
                    <a:pt x="133" y="360"/>
                  </a:lnTo>
                  <a:cubicBezTo>
                    <a:pt x="45" y="496"/>
                    <a:pt x="0" y="656"/>
                    <a:pt x="28" y="806"/>
                  </a:cubicBezTo>
                  <a:cubicBezTo>
                    <a:pt x="85" y="1102"/>
                    <a:pt x="342" y="1286"/>
                    <a:pt x="607" y="1286"/>
                  </a:cubicBezTo>
                  <a:cubicBezTo>
                    <a:pt x="742" y="1286"/>
                    <a:pt x="880" y="1238"/>
                    <a:pt x="994" y="1133"/>
                  </a:cubicBezTo>
                  <a:cubicBezTo>
                    <a:pt x="1147" y="992"/>
                    <a:pt x="1197" y="810"/>
                    <a:pt x="1169" y="639"/>
                  </a:cubicBezTo>
                  <a:lnTo>
                    <a:pt x="1169" y="639"/>
                  </a:lnTo>
                  <a:cubicBezTo>
                    <a:pt x="1187" y="413"/>
                    <a:pt x="1079" y="176"/>
                    <a:pt x="855" y="77"/>
                  </a:cubicBezTo>
                  <a:cubicBezTo>
                    <a:pt x="793" y="50"/>
                    <a:pt x="729" y="38"/>
                    <a:pt x="666" y="38"/>
                  </a:cubicBezTo>
                  <a:cubicBezTo>
                    <a:pt x="666" y="38"/>
                    <a:pt x="665" y="38"/>
                    <a:pt x="665" y="38"/>
                  </a:cubicBezTo>
                  <a:lnTo>
                    <a:pt x="665" y="38"/>
                  </a:lnTo>
                  <a:cubicBezTo>
                    <a:pt x="606" y="15"/>
                    <a:pt x="540" y="0"/>
                    <a:pt x="4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69" name="Google Shape;17669;p30"/>
            <p:cNvSpPr/>
            <p:nvPr/>
          </p:nvSpPr>
          <p:spPr>
            <a:xfrm>
              <a:off x="784175" y="2105075"/>
              <a:ext cx="10450" cy="72800"/>
            </a:xfrm>
            <a:custGeom>
              <a:avLst/>
              <a:gdLst/>
              <a:ahLst/>
              <a:cxnLst/>
              <a:rect l="l" t="t" r="r" b="b"/>
              <a:pathLst>
                <a:path w="418" h="2912" extrusionOk="0">
                  <a:moveTo>
                    <a:pt x="252" y="1"/>
                  </a:moveTo>
                  <a:cubicBezTo>
                    <a:pt x="168" y="1"/>
                    <a:pt x="83" y="54"/>
                    <a:pt x="80" y="162"/>
                  </a:cubicBezTo>
                  <a:cubicBezTo>
                    <a:pt x="54" y="1024"/>
                    <a:pt x="29" y="1887"/>
                    <a:pt x="3" y="2751"/>
                  </a:cubicBezTo>
                  <a:cubicBezTo>
                    <a:pt x="0" y="2858"/>
                    <a:pt x="82" y="2912"/>
                    <a:pt x="166" y="2912"/>
                  </a:cubicBezTo>
                  <a:cubicBezTo>
                    <a:pt x="249" y="2912"/>
                    <a:pt x="334" y="2858"/>
                    <a:pt x="337" y="2751"/>
                  </a:cubicBezTo>
                  <a:cubicBezTo>
                    <a:pt x="363" y="1887"/>
                    <a:pt x="389" y="1024"/>
                    <a:pt x="414" y="162"/>
                  </a:cubicBezTo>
                  <a:cubicBezTo>
                    <a:pt x="418" y="54"/>
                    <a:pt x="336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0" name="Google Shape;17670;p30"/>
            <p:cNvSpPr/>
            <p:nvPr/>
          </p:nvSpPr>
          <p:spPr>
            <a:xfrm>
              <a:off x="700100" y="2100425"/>
              <a:ext cx="10450" cy="72825"/>
            </a:xfrm>
            <a:custGeom>
              <a:avLst/>
              <a:gdLst/>
              <a:ahLst/>
              <a:cxnLst/>
              <a:rect l="l" t="t" r="r" b="b"/>
              <a:pathLst>
                <a:path w="418" h="2913" extrusionOk="0">
                  <a:moveTo>
                    <a:pt x="252" y="1"/>
                  </a:moveTo>
                  <a:cubicBezTo>
                    <a:pt x="169" y="1"/>
                    <a:pt x="84" y="55"/>
                    <a:pt x="81" y="163"/>
                  </a:cubicBezTo>
                  <a:lnTo>
                    <a:pt x="4" y="2751"/>
                  </a:lnTo>
                  <a:cubicBezTo>
                    <a:pt x="1" y="2859"/>
                    <a:pt x="83" y="2913"/>
                    <a:pt x="166" y="2913"/>
                  </a:cubicBezTo>
                  <a:cubicBezTo>
                    <a:pt x="250" y="2913"/>
                    <a:pt x="335" y="2859"/>
                    <a:pt x="338" y="2751"/>
                  </a:cubicBezTo>
                  <a:lnTo>
                    <a:pt x="415" y="163"/>
                  </a:lnTo>
                  <a:cubicBezTo>
                    <a:pt x="418" y="55"/>
                    <a:pt x="336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1" name="Google Shape;17671;p30"/>
            <p:cNvSpPr/>
            <p:nvPr/>
          </p:nvSpPr>
          <p:spPr>
            <a:xfrm>
              <a:off x="610050" y="2102225"/>
              <a:ext cx="15400" cy="70575"/>
            </a:xfrm>
            <a:custGeom>
              <a:avLst/>
              <a:gdLst/>
              <a:ahLst/>
              <a:cxnLst/>
              <a:rect l="l" t="t" r="r" b="b"/>
              <a:pathLst>
                <a:path w="616" h="2823" extrusionOk="0">
                  <a:moveTo>
                    <a:pt x="454" y="0"/>
                  </a:moveTo>
                  <a:cubicBezTo>
                    <a:pt x="371" y="0"/>
                    <a:pt x="281" y="54"/>
                    <a:pt x="270" y="160"/>
                  </a:cubicBezTo>
                  <a:lnTo>
                    <a:pt x="11" y="2662"/>
                  </a:lnTo>
                  <a:cubicBezTo>
                    <a:pt x="0" y="2769"/>
                    <a:pt x="78" y="2822"/>
                    <a:pt x="162" y="2822"/>
                  </a:cubicBezTo>
                  <a:cubicBezTo>
                    <a:pt x="246" y="2822"/>
                    <a:pt x="335" y="2769"/>
                    <a:pt x="347" y="2662"/>
                  </a:cubicBezTo>
                  <a:lnTo>
                    <a:pt x="604" y="160"/>
                  </a:lnTo>
                  <a:cubicBezTo>
                    <a:pt x="616" y="53"/>
                    <a:pt x="538" y="0"/>
                    <a:pt x="4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2" name="Google Shape;17672;p30"/>
            <p:cNvSpPr/>
            <p:nvPr/>
          </p:nvSpPr>
          <p:spPr>
            <a:xfrm>
              <a:off x="536750" y="2099950"/>
              <a:ext cx="9750" cy="49100"/>
            </a:xfrm>
            <a:custGeom>
              <a:avLst/>
              <a:gdLst/>
              <a:ahLst/>
              <a:cxnLst/>
              <a:rect l="l" t="t" r="r" b="b"/>
              <a:pathLst>
                <a:path w="390" h="1964" extrusionOk="0">
                  <a:moveTo>
                    <a:pt x="223" y="0"/>
                  </a:moveTo>
                  <a:cubicBezTo>
                    <a:pt x="139" y="0"/>
                    <a:pt x="54" y="54"/>
                    <a:pt x="51" y="163"/>
                  </a:cubicBezTo>
                  <a:lnTo>
                    <a:pt x="4" y="1802"/>
                  </a:lnTo>
                  <a:cubicBezTo>
                    <a:pt x="0" y="1910"/>
                    <a:pt x="82" y="1964"/>
                    <a:pt x="166" y="1964"/>
                  </a:cubicBezTo>
                  <a:cubicBezTo>
                    <a:pt x="249" y="1964"/>
                    <a:pt x="335" y="1910"/>
                    <a:pt x="338" y="1802"/>
                  </a:cubicBezTo>
                  <a:lnTo>
                    <a:pt x="386" y="163"/>
                  </a:lnTo>
                  <a:cubicBezTo>
                    <a:pt x="389" y="54"/>
                    <a:pt x="307" y="0"/>
                    <a:pt x="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3" name="Google Shape;17673;p30"/>
            <p:cNvSpPr/>
            <p:nvPr/>
          </p:nvSpPr>
          <p:spPr>
            <a:xfrm>
              <a:off x="384775" y="2105750"/>
              <a:ext cx="29325" cy="27900"/>
            </a:xfrm>
            <a:custGeom>
              <a:avLst/>
              <a:gdLst/>
              <a:ahLst/>
              <a:cxnLst/>
              <a:rect l="l" t="t" r="r" b="b"/>
              <a:pathLst>
                <a:path w="1173" h="1116" extrusionOk="0">
                  <a:moveTo>
                    <a:pt x="436" y="579"/>
                  </a:moveTo>
                  <a:cubicBezTo>
                    <a:pt x="445" y="600"/>
                    <a:pt x="458" y="622"/>
                    <a:pt x="474" y="643"/>
                  </a:cubicBezTo>
                  <a:cubicBezTo>
                    <a:pt x="477" y="647"/>
                    <a:pt x="480" y="651"/>
                    <a:pt x="483" y="654"/>
                  </a:cubicBezTo>
                  <a:lnTo>
                    <a:pt x="483" y="654"/>
                  </a:lnTo>
                  <a:cubicBezTo>
                    <a:pt x="453" y="633"/>
                    <a:pt x="439" y="607"/>
                    <a:pt x="436" y="579"/>
                  </a:cubicBezTo>
                  <a:close/>
                  <a:moveTo>
                    <a:pt x="534" y="1"/>
                  </a:moveTo>
                  <a:cubicBezTo>
                    <a:pt x="430" y="1"/>
                    <a:pt x="322" y="36"/>
                    <a:pt x="240" y="95"/>
                  </a:cubicBezTo>
                  <a:cubicBezTo>
                    <a:pt x="19" y="257"/>
                    <a:pt x="1" y="565"/>
                    <a:pt x="121" y="794"/>
                  </a:cubicBezTo>
                  <a:cubicBezTo>
                    <a:pt x="220" y="978"/>
                    <a:pt x="413" y="1115"/>
                    <a:pt x="622" y="1115"/>
                  </a:cubicBezTo>
                  <a:cubicBezTo>
                    <a:pt x="662" y="1115"/>
                    <a:pt x="703" y="1110"/>
                    <a:pt x="744" y="1099"/>
                  </a:cubicBezTo>
                  <a:cubicBezTo>
                    <a:pt x="975" y="1037"/>
                    <a:pt x="1125" y="812"/>
                    <a:pt x="1148" y="582"/>
                  </a:cubicBezTo>
                  <a:cubicBezTo>
                    <a:pt x="1172" y="338"/>
                    <a:pt x="1033" y="92"/>
                    <a:pt x="785" y="34"/>
                  </a:cubicBezTo>
                  <a:cubicBezTo>
                    <a:pt x="749" y="26"/>
                    <a:pt x="713" y="22"/>
                    <a:pt x="676" y="22"/>
                  </a:cubicBezTo>
                  <a:cubicBezTo>
                    <a:pt x="673" y="22"/>
                    <a:pt x="670" y="22"/>
                    <a:pt x="667" y="22"/>
                  </a:cubicBezTo>
                  <a:lnTo>
                    <a:pt x="667" y="22"/>
                  </a:lnTo>
                  <a:cubicBezTo>
                    <a:pt x="625" y="8"/>
                    <a:pt x="580" y="1"/>
                    <a:pt x="5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4" name="Google Shape;17674;p30"/>
            <p:cNvSpPr/>
            <p:nvPr/>
          </p:nvSpPr>
          <p:spPr>
            <a:xfrm>
              <a:off x="531000" y="1829425"/>
              <a:ext cx="31825" cy="29625"/>
            </a:xfrm>
            <a:custGeom>
              <a:avLst/>
              <a:gdLst/>
              <a:ahLst/>
              <a:cxnLst/>
              <a:rect l="l" t="t" r="r" b="b"/>
              <a:pathLst>
                <a:path w="1273" h="1185" extrusionOk="0">
                  <a:moveTo>
                    <a:pt x="710" y="0"/>
                  </a:moveTo>
                  <a:cubicBezTo>
                    <a:pt x="617" y="0"/>
                    <a:pt x="535" y="26"/>
                    <a:pt x="468" y="70"/>
                  </a:cubicBezTo>
                  <a:lnTo>
                    <a:pt x="468" y="70"/>
                  </a:lnTo>
                  <a:cubicBezTo>
                    <a:pt x="369" y="102"/>
                    <a:pt x="279" y="155"/>
                    <a:pt x="212" y="229"/>
                  </a:cubicBezTo>
                  <a:cubicBezTo>
                    <a:pt x="37" y="423"/>
                    <a:pt x="0" y="733"/>
                    <a:pt x="140" y="957"/>
                  </a:cubicBezTo>
                  <a:cubicBezTo>
                    <a:pt x="236" y="1107"/>
                    <a:pt x="403" y="1184"/>
                    <a:pt x="573" y="1184"/>
                  </a:cubicBezTo>
                  <a:cubicBezTo>
                    <a:pt x="645" y="1184"/>
                    <a:pt x="717" y="1171"/>
                    <a:pt x="784" y="1143"/>
                  </a:cubicBezTo>
                  <a:cubicBezTo>
                    <a:pt x="877" y="1106"/>
                    <a:pt x="954" y="1043"/>
                    <a:pt x="1006" y="967"/>
                  </a:cubicBezTo>
                  <a:lnTo>
                    <a:pt x="1006" y="967"/>
                  </a:lnTo>
                  <a:cubicBezTo>
                    <a:pt x="1020" y="956"/>
                    <a:pt x="1034" y="946"/>
                    <a:pt x="1047" y="934"/>
                  </a:cubicBezTo>
                  <a:lnTo>
                    <a:pt x="1047" y="934"/>
                  </a:lnTo>
                  <a:cubicBezTo>
                    <a:pt x="1205" y="835"/>
                    <a:pt x="1266" y="684"/>
                    <a:pt x="1257" y="532"/>
                  </a:cubicBezTo>
                  <a:lnTo>
                    <a:pt x="1257" y="532"/>
                  </a:lnTo>
                  <a:cubicBezTo>
                    <a:pt x="1272" y="331"/>
                    <a:pt x="1174" y="190"/>
                    <a:pt x="1028" y="111"/>
                  </a:cubicBezTo>
                  <a:lnTo>
                    <a:pt x="1028" y="111"/>
                  </a:lnTo>
                  <a:cubicBezTo>
                    <a:pt x="944" y="46"/>
                    <a:pt x="840" y="4"/>
                    <a:pt x="726" y="1"/>
                  </a:cubicBezTo>
                  <a:cubicBezTo>
                    <a:pt x="721" y="1"/>
                    <a:pt x="716" y="0"/>
                    <a:pt x="7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5" name="Google Shape;17675;p30"/>
            <p:cNvSpPr/>
            <p:nvPr/>
          </p:nvSpPr>
          <p:spPr>
            <a:xfrm>
              <a:off x="601575" y="1944950"/>
              <a:ext cx="29750" cy="28100"/>
            </a:xfrm>
            <a:custGeom>
              <a:avLst/>
              <a:gdLst/>
              <a:ahLst/>
              <a:cxnLst/>
              <a:rect l="l" t="t" r="r" b="b"/>
              <a:pathLst>
                <a:path w="1190" h="1124" extrusionOk="0">
                  <a:moveTo>
                    <a:pt x="641" y="1"/>
                  </a:moveTo>
                  <a:cubicBezTo>
                    <a:pt x="558" y="1"/>
                    <a:pt x="472" y="20"/>
                    <a:pt x="391" y="63"/>
                  </a:cubicBezTo>
                  <a:cubicBezTo>
                    <a:pt x="27" y="252"/>
                    <a:pt x="1" y="751"/>
                    <a:pt x="307" y="1008"/>
                  </a:cubicBezTo>
                  <a:cubicBezTo>
                    <a:pt x="403" y="1088"/>
                    <a:pt x="511" y="1124"/>
                    <a:pt x="616" y="1124"/>
                  </a:cubicBezTo>
                  <a:cubicBezTo>
                    <a:pt x="837" y="1124"/>
                    <a:pt x="1047" y="964"/>
                    <a:pt x="1104" y="719"/>
                  </a:cubicBezTo>
                  <a:lnTo>
                    <a:pt x="1104" y="719"/>
                  </a:lnTo>
                  <a:cubicBezTo>
                    <a:pt x="1129" y="673"/>
                    <a:pt x="1146" y="620"/>
                    <a:pt x="1152" y="563"/>
                  </a:cubicBezTo>
                  <a:cubicBezTo>
                    <a:pt x="1189" y="235"/>
                    <a:pt x="929" y="1"/>
                    <a:pt x="6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6" name="Google Shape;17676;p30"/>
            <p:cNvSpPr/>
            <p:nvPr/>
          </p:nvSpPr>
          <p:spPr>
            <a:xfrm>
              <a:off x="697300" y="1732025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718" y="495"/>
                  </a:moveTo>
                  <a:cubicBezTo>
                    <a:pt x="705" y="541"/>
                    <a:pt x="665" y="580"/>
                    <a:pt x="618" y="589"/>
                  </a:cubicBezTo>
                  <a:lnTo>
                    <a:pt x="618" y="589"/>
                  </a:lnTo>
                  <a:cubicBezTo>
                    <a:pt x="635" y="546"/>
                    <a:pt x="673" y="511"/>
                    <a:pt x="718" y="495"/>
                  </a:cubicBezTo>
                  <a:close/>
                  <a:moveTo>
                    <a:pt x="581" y="1"/>
                  </a:moveTo>
                  <a:cubicBezTo>
                    <a:pt x="369" y="1"/>
                    <a:pt x="159" y="132"/>
                    <a:pt x="95" y="373"/>
                  </a:cubicBezTo>
                  <a:cubicBezTo>
                    <a:pt x="1" y="723"/>
                    <a:pt x="287" y="1058"/>
                    <a:pt x="616" y="1058"/>
                  </a:cubicBezTo>
                  <a:cubicBezTo>
                    <a:pt x="697" y="1058"/>
                    <a:pt x="782" y="1037"/>
                    <a:pt x="864" y="991"/>
                  </a:cubicBezTo>
                  <a:cubicBezTo>
                    <a:pt x="1206" y="797"/>
                    <a:pt x="1275" y="236"/>
                    <a:pt x="865" y="76"/>
                  </a:cubicBezTo>
                  <a:lnTo>
                    <a:pt x="865" y="76"/>
                  </a:lnTo>
                  <a:cubicBezTo>
                    <a:pt x="831" y="56"/>
                    <a:pt x="794" y="38"/>
                    <a:pt x="754" y="25"/>
                  </a:cubicBezTo>
                  <a:cubicBezTo>
                    <a:pt x="738" y="20"/>
                    <a:pt x="722" y="17"/>
                    <a:pt x="708" y="17"/>
                  </a:cubicBezTo>
                  <a:lnTo>
                    <a:pt x="708" y="17"/>
                  </a:lnTo>
                  <a:cubicBezTo>
                    <a:pt x="666" y="6"/>
                    <a:pt x="624" y="1"/>
                    <a:pt x="5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7" name="Google Shape;17677;p30"/>
            <p:cNvSpPr/>
            <p:nvPr/>
          </p:nvSpPr>
          <p:spPr>
            <a:xfrm>
              <a:off x="759275" y="1839475"/>
              <a:ext cx="27650" cy="24625"/>
            </a:xfrm>
            <a:custGeom>
              <a:avLst/>
              <a:gdLst/>
              <a:ahLst/>
              <a:cxnLst/>
              <a:rect l="l" t="t" r="r" b="b"/>
              <a:pathLst>
                <a:path w="1106" h="985" extrusionOk="0">
                  <a:moveTo>
                    <a:pt x="608" y="1"/>
                  </a:moveTo>
                  <a:cubicBezTo>
                    <a:pt x="539" y="1"/>
                    <a:pt x="468" y="16"/>
                    <a:pt x="401" y="50"/>
                  </a:cubicBezTo>
                  <a:cubicBezTo>
                    <a:pt x="125" y="186"/>
                    <a:pt x="0" y="547"/>
                    <a:pt x="176" y="811"/>
                  </a:cubicBezTo>
                  <a:cubicBezTo>
                    <a:pt x="255" y="929"/>
                    <a:pt x="378" y="984"/>
                    <a:pt x="503" y="984"/>
                  </a:cubicBezTo>
                  <a:cubicBezTo>
                    <a:pt x="637" y="984"/>
                    <a:pt x="773" y="921"/>
                    <a:pt x="858" y="802"/>
                  </a:cubicBezTo>
                  <a:lnTo>
                    <a:pt x="858" y="802"/>
                  </a:lnTo>
                  <a:cubicBezTo>
                    <a:pt x="1013" y="725"/>
                    <a:pt x="1105" y="551"/>
                    <a:pt x="1057" y="357"/>
                  </a:cubicBezTo>
                  <a:cubicBezTo>
                    <a:pt x="1007" y="139"/>
                    <a:pt x="814" y="1"/>
                    <a:pt x="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8" name="Google Shape;17678;p30"/>
            <p:cNvSpPr/>
            <p:nvPr/>
          </p:nvSpPr>
          <p:spPr>
            <a:xfrm>
              <a:off x="379150" y="1739025"/>
              <a:ext cx="501050" cy="387275"/>
            </a:xfrm>
            <a:custGeom>
              <a:avLst/>
              <a:gdLst/>
              <a:ahLst/>
              <a:cxnLst/>
              <a:rect l="l" t="t" r="r" b="b"/>
              <a:pathLst>
                <a:path w="20042" h="15491" extrusionOk="0">
                  <a:moveTo>
                    <a:pt x="13758" y="0"/>
                  </a:moveTo>
                  <a:cubicBezTo>
                    <a:pt x="13226" y="0"/>
                    <a:pt x="12752" y="324"/>
                    <a:pt x="12510" y="889"/>
                  </a:cubicBezTo>
                  <a:cubicBezTo>
                    <a:pt x="11968" y="2160"/>
                    <a:pt x="12368" y="3902"/>
                    <a:pt x="12249" y="5244"/>
                  </a:cubicBezTo>
                  <a:cubicBezTo>
                    <a:pt x="12170" y="6153"/>
                    <a:pt x="12109" y="7488"/>
                    <a:pt x="11585" y="8309"/>
                  </a:cubicBezTo>
                  <a:cubicBezTo>
                    <a:pt x="11313" y="8737"/>
                    <a:pt x="10881" y="9002"/>
                    <a:pt x="10455" y="9002"/>
                  </a:cubicBezTo>
                  <a:cubicBezTo>
                    <a:pt x="10106" y="9002"/>
                    <a:pt x="9762" y="8825"/>
                    <a:pt x="9512" y="8416"/>
                  </a:cubicBezTo>
                  <a:cubicBezTo>
                    <a:pt x="9339" y="8132"/>
                    <a:pt x="9433" y="7352"/>
                    <a:pt x="9377" y="7002"/>
                  </a:cubicBezTo>
                  <a:cubicBezTo>
                    <a:pt x="9148" y="5598"/>
                    <a:pt x="7911" y="4137"/>
                    <a:pt x="6605" y="4137"/>
                  </a:cubicBezTo>
                  <a:cubicBezTo>
                    <a:pt x="6071" y="4137"/>
                    <a:pt x="5525" y="4382"/>
                    <a:pt x="5032" y="4976"/>
                  </a:cubicBezTo>
                  <a:cubicBezTo>
                    <a:pt x="4050" y="6160"/>
                    <a:pt x="3812" y="8011"/>
                    <a:pt x="3254" y="9406"/>
                  </a:cubicBezTo>
                  <a:cubicBezTo>
                    <a:pt x="2427" y="11471"/>
                    <a:pt x="1350" y="13419"/>
                    <a:pt x="87" y="15246"/>
                  </a:cubicBezTo>
                  <a:cubicBezTo>
                    <a:pt x="0" y="15371"/>
                    <a:pt x="116" y="15490"/>
                    <a:pt x="236" y="15490"/>
                  </a:cubicBezTo>
                  <a:cubicBezTo>
                    <a:pt x="287" y="15490"/>
                    <a:pt x="339" y="15468"/>
                    <a:pt x="375" y="15416"/>
                  </a:cubicBezTo>
                  <a:cubicBezTo>
                    <a:pt x="2216" y="12752"/>
                    <a:pt x="3486" y="9903"/>
                    <a:pt x="4498" y="6841"/>
                  </a:cubicBezTo>
                  <a:cubicBezTo>
                    <a:pt x="4738" y="6120"/>
                    <a:pt x="5026" y="5293"/>
                    <a:pt x="5674" y="4837"/>
                  </a:cubicBezTo>
                  <a:cubicBezTo>
                    <a:pt x="5999" y="4608"/>
                    <a:pt x="6341" y="4508"/>
                    <a:pt x="6678" y="4508"/>
                  </a:cubicBezTo>
                  <a:cubicBezTo>
                    <a:pt x="7490" y="4508"/>
                    <a:pt x="8268" y="5091"/>
                    <a:pt x="8673" y="5850"/>
                  </a:cubicBezTo>
                  <a:cubicBezTo>
                    <a:pt x="9101" y="6651"/>
                    <a:pt x="8989" y="7477"/>
                    <a:pt x="9163" y="8321"/>
                  </a:cubicBezTo>
                  <a:cubicBezTo>
                    <a:pt x="9247" y="8733"/>
                    <a:pt x="9392" y="9075"/>
                    <a:pt x="9784" y="9271"/>
                  </a:cubicBezTo>
                  <a:cubicBezTo>
                    <a:pt x="10063" y="9410"/>
                    <a:pt x="10313" y="9473"/>
                    <a:pt x="10539" y="9473"/>
                  </a:cubicBezTo>
                  <a:cubicBezTo>
                    <a:pt x="12195" y="9473"/>
                    <a:pt x="12515" y="6126"/>
                    <a:pt x="12601" y="5031"/>
                  </a:cubicBezTo>
                  <a:cubicBezTo>
                    <a:pt x="12665" y="4195"/>
                    <a:pt x="12650" y="3367"/>
                    <a:pt x="12641" y="2529"/>
                  </a:cubicBezTo>
                  <a:cubicBezTo>
                    <a:pt x="12638" y="2192"/>
                    <a:pt x="12633" y="1861"/>
                    <a:pt x="12697" y="1527"/>
                  </a:cubicBezTo>
                  <a:cubicBezTo>
                    <a:pt x="12733" y="1344"/>
                    <a:pt x="12778" y="941"/>
                    <a:pt x="12925" y="801"/>
                  </a:cubicBezTo>
                  <a:lnTo>
                    <a:pt x="14650" y="729"/>
                  </a:lnTo>
                  <a:lnTo>
                    <a:pt x="15137" y="1551"/>
                  </a:lnTo>
                  <a:cubicBezTo>
                    <a:pt x="15469" y="2320"/>
                    <a:pt x="15506" y="3289"/>
                    <a:pt x="15652" y="4109"/>
                  </a:cubicBezTo>
                  <a:cubicBezTo>
                    <a:pt x="15814" y="5020"/>
                    <a:pt x="15974" y="5931"/>
                    <a:pt x="16136" y="6840"/>
                  </a:cubicBezTo>
                  <a:cubicBezTo>
                    <a:pt x="16465" y="8696"/>
                    <a:pt x="16680" y="10632"/>
                    <a:pt x="17287" y="12423"/>
                  </a:cubicBezTo>
                  <a:cubicBezTo>
                    <a:pt x="17710" y="13669"/>
                    <a:pt x="18364" y="15077"/>
                    <a:pt x="19757" y="15399"/>
                  </a:cubicBezTo>
                  <a:cubicBezTo>
                    <a:pt x="19772" y="15402"/>
                    <a:pt x="19786" y="15404"/>
                    <a:pt x="19799" y="15404"/>
                  </a:cubicBezTo>
                  <a:cubicBezTo>
                    <a:pt x="19978" y="15404"/>
                    <a:pt x="20041" y="15122"/>
                    <a:pt x="19847" y="15077"/>
                  </a:cubicBezTo>
                  <a:cubicBezTo>
                    <a:pt x="17747" y="14592"/>
                    <a:pt x="17300" y="11433"/>
                    <a:pt x="16975" y="9659"/>
                  </a:cubicBezTo>
                  <a:cubicBezTo>
                    <a:pt x="16631" y="7781"/>
                    <a:pt x="16308" y="5900"/>
                    <a:pt x="15974" y="4021"/>
                  </a:cubicBezTo>
                  <a:cubicBezTo>
                    <a:pt x="15754" y="2782"/>
                    <a:pt x="15744" y="882"/>
                    <a:pt x="14473" y="192"/>
                  </a:cubicBezTo>
                  <a:cubicBezTo>
                    <a:pt x="14233" y="62"/>
                    <a:pt x="13990" y="0"/>
                    <a:pt x="13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79" name="Google Shape;17679;p30"/>
            <p:cNvSpPr/>
            <p:nvPr/>
          </p:nvSpPr>
          <p:spPr>
            <a:xfrm>
              <a:off x="536875" y="1773475"/>
              <a:ext cx="36000" cy="33625"/>
            </a:xfrm>
            <a:custGeom>
              <a:avLst/>
              <a:gdLst/>
              <a:ahLst/>
              <a:cxnLst/>
              <a:rect l="l" t="t" r="r" b="b"/>
              <a:pathLst>
                <a:path w="1440" h="1345" extrusionOk="0">
                  <a:moveTo>
                    <a:pt x="607" y="391"/>
                  </a:moveTo>
                  <a:cubicBezTo>
                    <a:pt x="629" y="391"/>
                    <a:pt x="652" y="403"/>
                    <a:pt x="674" y="433"/>
                  </a:cubicBezTo>
                  <a:cubicBezTo>
                    <a:pt x="703" y="470"/>
                    <a:pt x="739" y="491"/>
                    <a:pt x="777" y="499"/>
                  </a:cubicBezTo>
                  <a:lnTo>
                    <a:pt x="777" y="499"/>
                  </a:lnTo>
                  <a:cubicBezTo>
                    <a:pt x="789" y="562"/>
                    <a:pt x="804" y="623"/>
                    <a:pt x="821" y="684"/>
                  </a:cubicBezTo>
                  <a:lnTo>
                    <a:pt x="821" y="684"/>
                  </a:lnTo>
                  <a:cubicBezTo>
                    <a:pt x="817" y="856"/>
                    <a:pt x="756" y="1002"/>
                    <a:pt x="558" y="1003"/>
                  </a:cubicBezTo>
                  <a:cubicBezTo>
                    <a:pt x="397" y="1003"/>
                    <a:pt x="406" y="791"/>
                    <a:pt x="416" y="674"/>
                  </a:cubicBezTo>
                  <a:cubicBezTo>
                    <a:pt x="424" y="613"/>
                    <a:pt x="511" y="391"/>
                    <a:pt x="607" y="391"/>
                  </a:cubicBezTo>
                  <a:close/>
                  <a:moveTo>
                    <a:pt x="902" y="1"/>
                  </a:moveTo>
                  <a:cubicBezTo>
                    <a:pt x="834" y="1"/>
                    <a:pt x="767" y="36"/>
                    <a:pt x="744" y="102"/>
                  </a:cubicBezTo>
                  <a:lnTo>
                    <a:pt x="744" y="102"/>
                  </a:lnTo>
                  <a:cubicBezTo>
                    <a:pt x="697" y="86"/>
                    <a:pt x="648" y="78"/>
                    <a:pt x="599" y="78"/>
                  </a:cubicBezTo>
                  <a:cubicBezTo>
                    <a:pt x="472" y="78"/>
                    <a:pt x="343" y="132"/>
                    <a:pt x="246" y="239"/>
                  </a:cubicBezTo>
                  <a:cubicBezTo>
                    <a:pt x="44" y="460"/>
                    <a:pt x="0" y="947"/>
                    <a:pt x="204" y="1185"/>
                  </a:cubicBezTo>
                  <a:cubicBezTo>
                    <a:pt x="295" y="1290"/>
                    <a:pt x="419" y="1336"/>
                    <a:pt x="547" y="1336"/>
                  </a:cubicBezTo>
                  <a:cubicBezTo>
                    <a:pt x="688" y="1336"/>
                    <a:pt x="833" y="1280"/>
                    <a:pt x="941" y="1186"/>
                  </a:cubicBezTo>
                  <a:cubicBezTo>
                    <a:pt x="962" y="1169"/>
                    <a:pt x="980" y="1150"/>
                    <a:pt x="997" y="1131"/>
                  </a:cubicBezTo>
                  <a:lnTo>
                    <a:pt x="997" y="1131"/>
                  </a:lnTo>
                  <a:cubicBezTo>
                    <a:pt x="1021" y="1177"/>
                    <a:pt x="1046" y="1221"/>
                    <a:pt x="1072" y="1265"/>
                  </a:cubicBezTo>
                  <a:cubicBezTo>
                    <a:pt x="1106" y="1321"/>
                    <a:pt x="1157" y="1345"/>
                    <a:pt x="1208" y="1345"/>
                  </a:cubicBezTo>
                  <a:cubicBezTo>
                    <a:pt x="1323" y="1345"/>
                    <a:pt x="1440" y="1224"/>
                    <a:pt x="1362" y="1096"/>
                  </a:cubicBezTo>
                  <a:cubicBezTo>
                    <a:pt x="1275" y="955"/>
                    <a:pt x="1207" y="803"/>
                    <a:pt x="1158" y="646"/>
                  </a:cubicBezTo>
                  <a:lnTo>
                    <a:pt x="1158" y="646"/>
                  </a:lnTo>
                  <a:cubicBezTo>
                    <a:pt x="1156" y="467"/>
                    <a:pt x="1112" y="282"/>
                    <a:pt x="1066" y="118"/>
                  </a:cubicBezTo>
                  <a:cubicBezTo>
                    <a:pt x="1044" y="39"/>
                    <a:pt x="97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0" name="Google Shape;17680;p30"/>
            <p:cNvSpPr/>
            <p:nvPr/>
          </p:nvSpPr>
          <p:spPr>
            <a:xfrm>
              <a:off x="576575" y="1984025"/>
              <a:ext cx="33825" cy="48550"/>
            </a:xfrm>
            <a:custGeom>
              <a:avLst/>
              <a:gdLst/>
              <a:ahLst/>
              <a:cxnLst/>
              <a:rect l="l" t="t" r="r" b="b"/>
              <a:pathLst>
                <a:path w="1353" h="1942" extrusionOk="0">
                  <a:moveTo>
                    <a:pt x="163" y="0"/>
                  </a:moveTo>
                  <a:cubicBezTo>
                    <a:pt x="80" y="0"/>
                    <a:pt x="0" y="53"/>
                    <a:pt x="8" y="161"/>
                  </a:cubicBezTo>
                  <a:lnTo>
                    <a:pt x="6" y="161"/>
                  </a:lnTo>
                  <a:cubicBezTo>
                    <a:pt x="35" y="602"/>
                    <a:pt x="102" y="1038"/>
                    <a:pt x="206" y="1468"/>
                  </a:cubicBezTo>
                  <a:cubicBezTo>
                    <a:pt x="225" y="1549"/>
                    <a:pt x="293" y="1587"/>
                    <a:pt x="363" y="1587"/>
                  </a:cubicBezTo>
                  <a:cubicBezTo>
                    <a:pt x="449" y="1587"/>
                    <a:pt x="537" y="1529"/>
                    <a:pt x="534" y="1424"/>
                  </a:cubicBezTo>
                  <a:cubicBezTo>
                    <a:pt x="530" y="1307"/>
                    <a:pt x="629" y="1237"/>
                    <a:pt x="719" y="1237"/>
                  </a:cubicBezTo>
                  <a:cubicBezTo>
                    <a:pt x="799" y="1237"/>
                    <a:pt x="871" y="1292"/>
                    <a:pt x="859" y="1416"/>
                  </a:cubicBezTo>
                  <a:cubicBezTo>
                    <a:pt x="846" y="1539"/>
                    <a:pt x="734" y="1620"/>
                    <a:pt x="612" y="1620"/>
                  </a:cubicBezTo>
                  <a:cubicBezTo>
                    <a:pt x="576" y="1620"/>
                    <a:pt x="539" y="1613"/>
                    <a:pt x="503" y="1598"/>
                  </a:cubicBezTo>
                  <a:cubicBezTo>
                    <a:pt x="479" y="1587"/>
                    <a:pt x="455" y="1583"/>
                    <a:pt x="432" y="1583"/>
                  </a:cubicBezTo>
                  <a:cubicBezTo>
                    <a:pt x="271" y="1583"/>
                    <a:pt x="162" y="1813"/>
                    <a:pt x="334" y="1888"/>
                  </a:cubicBezTo>
                  <a:cubicBezTo>
                    <a:pt x="421" y="1925"/>
                    <a:pt x="512" y="1942"/>
                    <a:pt x="602" y="1942"/>
                  </a:cubicBezTo>
                  <a:cubicBezTo>
                    <a:pt x="994" y="1942"/>
                    <a:pt x="1353" y="1615"/>
                    <a:pt x="1144" y="1177"/>
                  </a:cubicBezTo>
                  <a:cubicBezTo>
                    <a:pt x="1051" y="980"/>
                    <a:pt x="882" y="894"/>
                    <a:pt x="713" y="894"/>
                  </a:cubicBezTo>
                  <a:cubicBezTo>
                    <a:pt x="618" y="894"/>
                    <a:pt x="524" y="921"/>
                    <a:pt x="442" y="970"/>
                  </a:cubicBezTo>
                  <a:lnTo>
                    <a:pt x="442" y="970"/>
                  </a:lnTo>
                  <a:cubicBezTo>
                    <a:pt x="393" y="703"/>
                    <a:pt x="360" y="432"/>
                    <a:pt x="342" y="161"/>
                  </a:cubicBezTo>
                  <a:cubicBezTo>
                    <a:pt x="335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1" name="Google Shape;17681;p30"/>
            <p:cNvSpPr/>
            <p:nvPr/>
          </p:nvSpPr>
          <p:spPr>
            <a:xfrm>
              <a:off x="690200" y="1695850"/>
              <a:ext cx="28525" cy="28625"/>
            </a:xfrm>
            <a:custGeom>
              <a:avLst/>
              <a:gdLst/>
              <a:ahLst/>
              <a:cxnLst/>
              <a:rect l="l" t="t" r="r" b="b"/>
              <a:pathLst>
                <a:path w="1141" h="1145" extrusionOk="0">
                  <a:moveTo>
                    <a:pt x="583" y="0"/>
                  </a:moveTo>
                  <a:cubicBezTo>
                    <a:pt x="567" y="0"/>
                    <a:pt x="551" y="3"/>
                    <a:pt x="533" y="8"/>
                  </a:cubicBezTo>
                  <a:lnTo>
                    <a:pt x="533" y="6"/>
                  </a:lnTo>
                  <a:cubicBezTo>
                    <a:pt x="207" y="104"/>
                    <a:pt x="1" y="478"/>
                    <a:pt x="138" y="800"/>
                  </a:cubicBezTo>
                  <a:cubicBezTo>
                    <a:pt x="232" y="1022"/>
                    <a:pt x="457" y="1145"/>
                    <a:pt x="684" y="1145"/>
                  </a:cubicBezTo>
                  <a:cubicBezTo>
                    <a:pt x="787" y="1145"/>
                    <a:pt x="891" y="1119"/>
                    <a:pt x="983" y="1066"/>
                  </a:cubicBezTo>
                  <a:cubicBezTo>
                    <a:pt x="1141" y="976"/>
                    <a:pt x="1044" y="755"/>
                    <a:pt x="897" y="755"/>
                  </a:cubicBezTo>
                  <a:cubicBezTo>
                    <a:pt x="870" y="755"/>
                    <a:pt x="842" y="762"/>
                    <a:pt x="814" y="778"/>
                  </a:cubicBezTo>
                  <a:cubicBezTo>
                    <a:pt x="774" y="801"/>
                    <a:pt x="727" y="813"/>
                    <a:pt x="680" y="813"/>
                  </a:cubicBezTo>
                  <a:cubicBezTo>
                    <a:pt x="583" y="813"/>
                    <a:pt x="486" y="765"/>
                    <a:pt x="446" y="671"/>
                  </a:cubicBezTo>
                  <a:cubicBezTo>
                    <a:pt x="387" y="533"/>
                    <a:pt x="486" y="371"/>
                    <a:pt x="622" y="331"/>
                  </a:cubicBezTo>
                  <a:cubicBezTo>
                    <a:pt x="810" y="275"/>
                    <a:pt x="752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2" name="Google Shape;17682;p30"/>
            <p:cNvSpPr/>
            <p:nvPr/>
          </p:nvSpPr>
          <p:spPr>
            <a:xfrm>
              <a:off x="790350" y="1803800"/>
              <a:ext cx="33850" cy="29425"/>
            </a:xfrm>
            <a:custGeom>
              <a:avLst/>
              <a:gdLst/>
              <a:ahLst/>
              <a:cxnLst/>
              <a:rect l="l" t="t" r="r" b="b"/>
              <a:pathLst>
                <a:path w="1354" h="1177" extrusionOk="0">
                  <a:moveTo>
                    <a:pt x="630" y="443"/>
                  </a:moveTo>
                  <a:cubicBezTo>
                    <a:pt x="672" y="443"/>
                    <a:pt x="713" y="456"/>
                    <a:pt x="743" y="484"/>
                  </a:cubicBezTo>
                  <a:cubicBezTo>
                    <a:pt x="778" y="517"/>
                    <a:pt x="817" y="531"/>
                    <a:pt x="855" y="531"/>
                  </a:cubicBezTo>
                  <a:cubicBezTo>
                    <a:pt x="880" y="531"/>
                    <a:pt x="904" y="525"/>
                    <a:pt x="926" y="515"/>
                  </a:cubicBezTo>
                  <a:lnTo>
                    <a:pt x="926" y="515"/>
                  </a:lnTo>
                  <a:cubicBezTo>
                    <a:pt x="935" y="543"/>
                    <a:pt x="939" y="574"/>
                    <a:pt x="937" y="608"/>
                  </a:cubicBezTo>
                  <a:cubicBezTo>
                    <a:pt x="927" y="734"/>
                    <a:pt x="802" y="845"/>
                    <a:pt x="676" y="845"/>
                  </a:cubicBezTo>
                  <a:cubicBezTo>
                    <a:pt x="661" y="845"/>
                    <a:pt x="647" y="844"/>
                    <a:pt x="633" y="841"/>
                  </a:cubicBezTo>
                  <a:cubicBezTo>
                    <a:pt x="519" y="817"/>
                    <a:pt x="405" y="667"/>
                    <a:pt x="452" y="550"/>
                  </a:cubicBezTo>
                  <a:cubicBezTo>
                    <a:pt x="481" y="482"/>
                    <a:pt x="557" y="443"/>
                    <a:pt x="630" y="443"/>
                  </a:cubicBezTo>
                  <a:close/>
                  <a:moveTo>
                    <a:pt x="734" y="0"/>
                  </a:moveTo>
                  <a:cubicBezTo>
                    <a:pt x="654" y="0"/>
                    <a:pt x="595" y="52"/>
                    <a:pt x="568" y="115"/>
                  </a:cubicBezTo>
                  <a:lnTo>
                    <a:pt x="568" y="115"/>
                  </a:lnTo>
                  <a:cubicBezTo>
                    <a:pt x="423" y="131"/>
                    <a:pt x="283" y="205"/>
                    <a:pt x="194" y="333"/>
                  </a:cubicBezTo>
                  <a:cubicBezTo>
                    <a:pt x="0" y="615"/>
                    <a:pt x="165" y="1004"/>
                    <a:pt x="463" y="1134"/>
                  </a:cubicBezTo>
                  <a:cubicBezTo>
                    <a:pt x="530" y="1163"/>
                    <a:pt x="602" y="1177"/>
                    <a:pt x="672" y="1177"/>
                  </a:cubicBezTo>
                  <a:cubicBezTo>
                    <a:pt x="923" y="1177"/>
                    <a:pt x="1168" y="1007"/>
                    <a:pt x="1245" y="762"/>
                  </a:cubicBezTo>
                  <a:cubicBezTo>
                    <a:pt x="1353" y="425"/>
                    <a:pt x="1108" y="54"/>
                    <a:pt x="762" y="2"/>
                  </a:cubicBezTo>
                  <a:cubicBezTo>
                    <a:pt x="752" y="1"/>
                    <a:pt x="743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3" name="Google Shape;17683;p30"/>
            <p:cNvSpPr/>
            <p:nvPr/>
          </p:nvSpPr>
          <p:spPr>
            <a:xfrm>
              <a:off x="810700" y="1777050"/>
              <a:ext cx="14725" cy="55250"/>
            </a:xfrm>
            <a:custGeom>
              <a:avLst/>
              <a:gdLst/>
              <a:ahLst/>
              <a:cxnLst/>
              <a:rect l="l" t="t" r="r" b="b"/>
              <a:pathLst>
                <a:path w="589" h="2210" extrusionOk="0">
                  <a:moveTo>
                    <a:pt x="204" y="1"/>
                  </a:moveTo>
                  <a:cubicBezTo>
                    <a:pt x="107" y="1"/>
                    <a:pt x="0" y="84"/>
                    <a:pt x="24" y="210"/>
                  </a:cubicBezTo>
                  <a:cubicBezTo>
                    <a:pt x="138" y="817"/>
                    <a:pt x="213" y="1431"/>
                    <a:pt x="248" y="2048"/>
                  </a:cubicBezTo>
                  <a:cubicBezTo>
                    <a:pt x="254" y="2155"/>
                    <a:pt x="341" y="2209"/>
                    <a:pt x="425" y="2209"/>
                  </a:cubicBezTo>
                  <a:cubicBezTo>
                    <a:pt x="508" y="2209"/>
                    <a:pt x="588" y="2156"/>
                    <a:pt x="582" y="2048"/>
                  </a:cubicBezTo>
                  <a:cubicBezTo>
                    <a:pt x="546" y="1402"/>
                    <a:pt x="466" y="758"/>
                    <a:pt x="346" y="122"/>
                  </a:cubicBezTo>
                  <a:cubicBezTo>
                    <a:pt x="330" y="37"/>
                    <a:pt x="269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4" name="Google Shape;17684;p30"/>
            <p:cNvSpPr/>
            <p:nvPr/>
          </p:nvSpPr>
          <p:spPr>
            <a:xfrm>
              <a:off x="1001050" y="1941125"/>
              <a:ext cx="32850" cy="37475"/>
            </a:xfrm>
            <a:custGeom>
              <a:avLst/>
              <a:gdLst/>
              <a:ahLst/>
              <a:cxnLst/>
              <a:rect l="l" t="t" r="r" b="b"/>
              <a:pathLst>
                <a:path w="1314" h="1499" extrusionOk="0">
                  <a:moveTo>
                    <a:pt x="626" y="336"/>
                  </a:moveTo>
                  <a:cubicBezTo>
                    <a:pt x="663" y="336"/>
                    <a:pt x="702" y="346"/>
                    <a:pt x="740" y="368"/>
                  </a:cubicBezTo>
                  <a:cubicBezTo>
                    <a:pt x="795" y="402"/>
                    <a:pt x="845" y="458"/>
                    <a:pt x="836" y="527"/>
                  </a:cubicBezTo>
                  <a:cubicBezTo>
                    <a:pt x="825" y="598"/>
                    <a:pt x="777" y="631"/>
                    <a:pt x="730" y="631"/>
                  </a:cubicBezTo>
                  <a:cubicBezTo>
                    <a:pt x="674" y="631"/>
                    <a:pt x="619" y="584"/>
                    <a:pt x="627" y="498"/>
                  </a:cubicBezTo>
                  <a:cubicBezTo>
                    <a:pt x="635" y="422"/>
                    <a:pt x="598" y="374"/>
                    <a:pt x="546" y="352"/>
                  </a:cubicBezTo>
                  <a:lnTo>
                    <a:pt x="546" y="352"/>
                  </a:lnTo>
                  <a:cubicBezTo>
                    <a:pt x="571" y="341"/>
                    <a:pt x="598" y="336"/>
                    <a:pt x="626" y="336"/>
                  </a:cubicBezTo>
                  <a:close/>
                  <a:moveTo>
                    <a:pt x="622" y="1"/>
                  </a:moveTo>
                  <a:cubicBezTo>
                    <a:pt x="314" y="1"/>
                    <a:pt x="70" y="273"/>
                    <a:pt x="41" y="586"/>
                  </a:cubicBezTo>
                  <a:cubicBezTo>
                    <a:pt x="0" y="1027"/>
                    <a:pt x="342" y="1338"/>
                    <a:pt x="720" y="1486"/>
                  </a:cubicBezTo>
                  <a:cubicBezTo>
                    <a:pt x="742" y="1495"/>
                    <a:pt x="762" y="1499"/>
                    <a:pt x="781" y="1499"/>
                  </a:cubicBezTo>
                  <a:cubicBezTo>
                    <a:pt x="936" y="1499"/>
                    <a:pt x="986" y="1234"/>
                    <a:pt x="809" y="1164"/>
                  </a:cubicBezTo>
                  <a:cubicBezTo>
                    <a:pt x="660" y="1106"/>
                    <a:pt x="497" y="987"/>
                    <a:pt x="417" y="840"/>
                  </a:cubicBezTo>
                  <a:lnTo>
                    <a:pt x="417" y="840"/>
                  </a:lnTo>
                  <a:cubicBezTo>
                    <a:pt x="499" y="919"/>
                    <a:pt x="612" y="965"/>
                    <a:pt x="727" y="965"/>
                  </a:cubicBezTo>
                  <a:cubicBezTo>
                    <a:pt x="834" y="965"/>
                    <a:pt x="943" y="925"/>
                    <a:pt x="1031" y="837"/>
                  </a:cubicBezTo>
                  <a:cubicBezTo>
                    <a:pt x="1314" y="554"/>
                    <a:pt x="1126" y="121"/>
                    <a:pt x="772" y="22"/>
                  </a:cubicBezTo>
                  <a:cubicBezTo>
                    <a:pt x="721" y="8"/>
                    <a:pt x="671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5" name="Google Shape;17685;p30"/>
            <p:cNvSpPr/>
            <p:nvPr/>
          </p:nvSpPr>
          <p:spPr>
            <a:xfrm>
              <a:off x="1064925" y="1755650"/>
              <a:ext cx="17900" cy="43500"/>
            </a:xfrm>
            <a:custGeom>
              <a:avLst/>
              <a:gdLst/>
              <a:ahLst/>
              <a:cxnLst/>
              <a:rect l="l" t="t" r="r" b="b"/>
              <a:pathLst>
                <a:path w="716" h="1740" extrusionOk="0">
                  <a:moveTo>
                    <a:pt x="446" y="1"/>
                  </a:moveTo>
                  <a:cubicBezTo>
                    <a:pt x="253" y="1"/>
                    <a:pt x="142" y="151"/>
                    <a:pt x="93" y="348"/>
                  </a:cubicBezTo>
                  <a:cubicBezTo>
                    <a:pt x="0" y="738"/>
                    <a:pt x="6" y="1178"/>
                    <a:pt x="19" y="1577"/>
                  </a:cubicBezTo>
                  <a:cubicBezTo>
                    <a:pt x="22" y="1685"/>
                    <a:pt x="108" y="1739"/>
                    <a:pt x="192" y="1739"/>
                  </a:cubicBezTo>
                  <a:cubicBezTo>
                    <a:pt x="276" y="1739"/>
                    <a:pt x="357" y="1685"/>
                    <a:pt x="354" y="1577"/>
                  </a:cubicBezTo>
                  <a:cubicBezTo>
                    <a:pt x="350" y="1468"/>
                    <a:pt x="389" y="329"/>
                    <a:pt x="424" y="329"/>
                  </a:cubicBezTo>
                  <a:cubicBezTo>
                    <a:pt x="424" y="329"/>
                    <a:pt x="424" y="330"/>
                    <a:pt x="424" y="330"/>
                  </a:cubicBezTo>
                  <a:cubicBezTo>
                    <a:pt x="435" y="331"/>
                    <a:pt x="446" y="332"/>
                    <a:pt x="456" y="332"/>
                  </a:cubicBezTo>
                  <a:cubicBezTo>
                    <a:pt x="644" y="332"/>
                    <a:pt x="715" y="41"/>
                    <a:pt x="513" y="6"/>
                  </a:cubicBezTo>
                  <a:cubicBezTo>
                    <a:pt x="490" y="2"/>
                    <a:pt x="467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6" name="Google Shape;17686;p30"/>
            <p:cNvSpPr/>
            <p:nvPr/>
          </p:nvSpPr>
          <p:spPr>
            <a:xfrm>
              <a:off x="1062950" y="1773025"/>
              <a:ext cx="17250" cy="8600"/>
            </a:xfrm>
            <a:custGeom>
              <a:avLst/>
              <a:gdLst/>
              <a:ahLst/>
              <a:cxnLst/>
              <a:rect l="l" t="t" r="r" b="b"/>
              <a:pathLst>
                <a:path w="690" h="344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lnTo>
                    <a:pt x="474" y="344"/>
                  </a:lnTo>
                  <a:cubicBezTo>
                    <a:pt x="476" y="344"/>
                    <a:pt x="478" y="344"/>
                    <a:pt x="480" y="344"/>
                  </a:cubicBezTo>
                  <a:cubicBezTo>
                    <a:pt x="690" y="344"/>
                    <a:pt x="688" y="14"/>
                    <a:pt x="474" y="8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7" name="Google Shape;17687;p30"/>
            <p:cNvSpPr/>
            <p:nvPr/>
          </p:nvSpPr>
          <p:spPr>
            <a:xfrm>
              <a:off x="1160250" y="1975125"/>
              <a:ext cx="34875" cy="39900"/>
            </a:xfrm>
            <a:custGeom>
              <a:avLst/>
              <a:gdLst/>
              <a:ahLst/>
              <a:cxnLst/>
              <a:rect l="l" t="t" r="r" b="b"/>
              <a:pathLst>
                <a:path w="1395" h="1596" extrusionOk="0">
                  <a:moveTo>
                    <a:pt x="693" y="329"/>
                  </a:moveTo>
                  <a:cubicBezTo>
                    <a:pt x="735" y="329"/>
                    <a:pt x="779" y="343"/>
                    <a:pt x="815" y="377"/>
                  </a:cubicBezTo>
                  <a:cubicBezTo>
                    <a:pt x="817" y="378"/>
                    <a:pt x="819" y="379"/>
                    <a:pt x="820" y="381"/>
                  </a:cubicBezTo>
                  <a:lnTo>
                    <a:pt x="820" y="381"/>
                  </a:lnTo>
                  <a:cubicBezTo>
                    <a:pt x="827" y="396"/>
                    <a:pt x="833" y="412"/>
                    <a:pt x="839" y="428"/>
                  </a:cubicBezTo>
                  <a:lnTo>
                    <a:pt x="839" y="428"/>
                  </a:lnTo>
                  <a:cubicBezTo>
                    <a:pt x="867" y="540"/>
                    <a:pt x="780" y="649"/>
                    <a:pt x="683" y="649"/>
                  </a:cubicBezTo>
                  <a:cubicBezTo>
                    <a:pt x="640" y="649"/>
                    <a:pt x="596" y="628"/>
                    <a:pt x="559" y="578"/>
                  </a:cubicBezTo>
                  <a:cubicBezTo>
                    <a:pt x="461" y="446"/>
                    <a:pt x="572" y="329"/>
                    <a:pt x="693" y="329"/>
                  </a:cubicBezTo>
                  <a:close/>
                  <a:moveTo>
                    <a:pt x="701" y="0"/>
                  </a:moveTo>
                  <a:cubicBezTo>
                    <a:pt x="333" y="0"/>
                    <a:pt x="0" y="401"/>
                    <a:pt x="291" y="784"/>
                  </a:cubicBezTo>
                  <a:cubicBezTo>
                    <a:pt x="400" y="926"/>
                    <a:pt x="534" y="986"/>
                    <a:pt x="664" y="986"/>
                  </a:cubicBezTo>
                  <a:cubicBezTo>
                    <a:pt x="772" y="986"/>
                    <a:pt x="878" y="945"/>
                    <a:pt x="965" y="876"/>
                  </a:cubicBezTo>
                  <a:lnTo>
                    <a:pt x="965" y="876"/>
                  </a:lnTo>
                  <a:cubicBezTo>
                    <a:pt x="983" y="1020"/>
                    <a:pt x="1007" y="1252"/>
                    <a:pt x="1000" y="1252"/>
                  </a:cubicBezTo>
                  <a:cubicBezTo>
                    <a:pt x="1000" y="1252"/>
                    <a:pt x="1000" y="1252"/>
                    <a:pt x="1000" y="1252"/>
                  </a:cubicBezTo>
                  <a:cubicBezTo>
                    <a:pt x="971" y="1233"/>
                    <a:pt x="942" y="1225"/>
                    <a:pt x="915" y="1225"/>
                  </a:cubicBezTo>
                  <a:cubicBezTo>
                    <a:pt x="773" y="1225"/>
                    <a:pt x="680" y="1445"/>
                    <a:pt x="831" y="1542"/>
                  </a:cubicBezTo>
                  <a:cubicBezTo>
                    <a:pt x="889" y="1579"/>
                    <a:pt x="948" y="1595"/>
                    <a:pt x="1005" y="1595"/>
                  </a:cubicBezTo>
                  <a:cubicBezTo>
                    <a:pt x="1174" y="1595"/>
                    <a:pt x="1318" y="1448"/>
                    <a:pt x="1346" y="1264"/>
                  </a:cubicBezTo>
                  <a:cubicBezTo>
                    <a:pt x="1394" y="958"/>
                    <a:pt x="1260" y="585"/>
                    <a:pt x="1145" y="299"/>
                  </a:cubicBezTo>
                  <a:lnTo>
                    <a:pt x="1145" y="299"/>
                  </a:lnTo>
                  <a:cubicBezTo>
                    <a:pt x="1137" y="273"/>
                    <a:pt x="1126" y="247"/>
                    <a:pt x="1113" y="221"/>
                  </a:cubicBezTo>
                  <a:cubicBezTo>
                    <a:pt x="1106" y="207"/>
                    <a:pt x="1097" y="195"/>
                    <a:pt x="1087" y="184"/>
                  </a:cubicBezTo>
                  <a:lnTo>
                    <a:pt x="1087" y="184"/>
                  </a:lnTo>
                  <a:cubicBezTo>
                    <a:pt x="1079" y="169"/>
                    <a:pt x="1067" y="154"/>
                    <a:pt x="1052" y="140"/>
                  </a:cubicBezTo>
                  <a:lnTo>
                    <a:pt x="1050" y="140"/>
                  </a:lnTo>
                  <a:cubicBezTo>
                    <a:pt x="943" y="42"/>
                    <a:pt x="820" y="0"/>
                    <a:pt x="7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8" name="Google Shape;17688;p30"/>
            <p:cNvSpPr/>
            <p:nvPr/>
          </p:nvSpPr>
          <p:spPr>
            <a:xfrm>
              <a:off x="1253800" y="1783675"/>
              <a:ext cx="35500" cy="41000"/>
            </a:xfrm>
            <a:custGeom>
              <a:avLst/>
              <a:gdLst/>
              <a:ahLst/>
              <a:cxnLst/>
              <a:rect l="l" t="t" r="r" b="b"/>
              <a:pathLst>
                <a:path w="1420" h="1640" extrusionOk="0">
                  <a:moveTo>
                    <a:pt x="204" y="1"/>
                  </a:moveTo>
                  <a:cubicBezTo>
                    <a:pt x="105" y="1"/>
                    <a:pt x="0" y="83"/>
                    <a:pt x="30" y="209"/>
                  </a:cubicBezTo>
                  <a:cubicBezTo>
                    <a:pt x="124" y="616"/>
                    <a:pt x="219" y="1024"/>
                    <a:pt x="313" y="1430"/>
                  </a:cubicBezTo>
                  <a:cubicBezTo>
                    <a:pt x="332" y="1510"/>
                    <a:pt x="403" y="1550"/>
                    <a:pt x="474" y="1550"/>
                  </a:cubicBezTo>
                  <a:cubicBezTo>
                    <a:pt x="545" y="1550"/>
                    <a:pt x="617" y="1509"/>
                    <a:pt x="637" y="1430"/>
                  </a:cubicBezTo>
                  <a:cubicBezTo>
                    <a:pt x="672" y="1282"/>
                    <a:pt x="716" y="1029"/>
                    <a:pt x="890" y="1029"/>
                  </a:cubicBezTo>
                  <a:cubicBezTo>
                    <a:pt x="902" y="1029"/>
                    <a:pt x="916" y="1030"/>
                    <a:pt x="930" y="1033"/>
                  </a:cubicBezTo>
                  <a:cubicBezTo>
                    <a:pt x="1050" y="1056"/>
                    <a:pt x="1046" y="1083"/>
                    <a:pt x="1050" y="1207"/>
                  </a:cubicBezTo>
                  <a:cubicBezTo>
                    <a:pt x="1050" y="1282"/>
                    <a:pt x="1043" y="1356"/>
                    <a:pt x="1024" y="1430"/>
                  </a:cubicBezTo>
                  <a:cubicBezTo>
                    <a:pt x="999" y="1556"/>
                    <a:pt x="1106" y="1639"/>
                    <a:pt x="1204" y="1639"/>
                  </a:cubicBezTo>
                  <a:cubicBezTo>
                    <a:pt x="1269" y="1639"/>
                    <a:pt x="1331" y="1603"/>
                    <a:pt x="1348" y="1518"/>
                  </a:cubicBezTo>
                  <a:cubicBezTo>
                    <a:pt x="1409" y="1213"/>
                    <a:pt x="1419" y="774"/>
                    <a:pt x="1046" y="671"/>
                  </a:cubicBezTo>
                  <a:cubicBezTo>
                    <a:pt x="998" y="658"/>
                    <a:pt x="953" y="652"/>
                    <a:pt x="910" y="652"/>
                  </a:cubicBezTo>
                  <a:cubicBezTo>
                    <a:pt x="747" y="652"/>
                    <a:pt x="621" y="741"/>
                    <a:pt x="525" y="865"/>
                  </a:cubicBezTo>
                  <a:lnTo>
                    <a:pt x="525" y="865"/>
                  </a:lnTo>
                  <a:cubicBezTo>
                    <a:pt x="467" y="617"/>
                    <a:pt x="409" y="369"/>
                    <a:pt x="352" y="121"/>
                  </a:cubicBezTo>
                  <a:cubicBezTo>
                    <a:pt x="332" y="37"/>
                    <a:pt x="269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89" name="Google Shape;17689;p30"/>
            <p:cNvSpPr/>
            <p:nvPr/>
          </p:nvSpPr>
          <p:spPr>
            <a:xfrm>
              <a:off x="373025" y="2279100"/>
              <a:ext cx="54450" cy="116525"/>
            </a:xfrm>
            <a:custGeom>
              <a:avLst/>
              <a:gdLst/>
              <a:ahLst/>
              <a:cxnLst/>
              <a:rect l="l" t="t" r="r" b="b"/>
              <a:pathLst>
                <a:path w="2178" h="4661" extrusionOk="0">
                  <a:moveTo>
                    <a:pt x="1946" y="1"/>
                  </a:moveTo>
                  <a:cubicBezTo>
                    <a:pt x="1918" y="1"/>
                    <a:pt x="1889" y="9"/>
                    <a:pt x="1859" y="29"/>
                  </a:cubicBezTo>
                  <a:cubicBezTo>
                    <a:pt x="239" y="1093"/>
                    <a:pt x="1" y="3220"/>
                    <a:pt x="1357" y="4609"/>
                  </a:cubicBezTo>
                  <a:cubicBezTo>
                    <a:pt x="1392" y="4645"/>
                    <a:pt x="1431" y="4660"/>
                    <a:pt x="1469" y="4660"/>
                  </a:cubicBezTo>
                  <a:cubicBezTo>
                    <a:pt x="1596" y="4660"/>
                    <a:pt x="1710" y="4492"/>
                    <a:pt x="1593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6" y="1"/>
                    <a:pt x="19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0" name="Google Shape;17690;p30"/>
            <p:cNvSpPr/>
            <p:nvPr/>
          </p:nvSpPr>
          <p:spPr>
            <a:xfrm>
              <a:off x="43827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7" y="0"/>
                    <a:pt x="1" y="169"/>
                    <a:pt x="123" y="283"/>
                  </a:cubicBezTo>
                  <a:cubicBezTo>
                    <a:pt x="879" y="991"/>
                    <a:pt x="1592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2"/>
                    <a:pt x="2496" y="2297"/>
                  </a:cubicBezTo>
                  <a:cubicBezTo>
                    <a:pt x="1828" y="1505"/>
                    <a:pt x="1116" y="754"/>
                    <a:pt x="359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1" name="Google Shape;17691;p30"/>
            <p:cNvSpPr/>
            <p:nvPr/>
          </p:nvSpPr>
          <p:spPr>
            <a:xfrm>
              <a:off x="446600" y="231322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5" y="0"/>
                  </a:moveTo>
                  <a:cubicBezTo>
                    <a:pt x="1958" y="0"/>
                    <a:pt x="1919" y="15"/>
                    <a:pt x="1884" y="52"/>
                  </a:cubicBezTo>
                  <a:lnTo>
                    <a:pt x="1883" y="52"/>
                  </a:lnTo>
                  <a:cubicBezTo>
                    <a:pt x="1195" y="786"/>
                    <a:pt x="589" y="1594"/>
                    <a:pt x="77" y="2460"/>
                  </a:cubicBezTo>
                  <a:cubicBezTo>
                    <a:pt x="1" y="2589"/>
                    <a:pt x="117" y="2710"/>
                    <a:pt x="231" y="2710"/>
                  </a:cubicBezTo>
                  <a:cubicBezTo>
                    <a:pt x="282" y="2710"/>
                    <a:pt x="333" y="2687"/>
                    <a:pt x="367" y="2630"/>
                  </a:cubicBezTo>
                  <a:cubicBezTo>
                    <a:pt x="862" y="1786"/>
                    <a:pt x="1451" y="1002"/>
                    <a:pt x="2121" y="288"/>
                  </a:cubicBezTo>
                  <a:cubicBezTo>
                    <a:pt x="2233" y="168"/>
                    <a:pt x="2121" y="0"/>
                    <a:pt x="19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2" name="Google Shape;17692;p30"/>
            <p:cNvSpPr/>
            <p:nvPr/>
          </p:nvSpPr>
          <p:spPr>
            <a:xfrm>
              <a:off x="503475" y="2286825"/>
              <a:ext cx="42800" cy="121950"/>
            </a:xfrm>
            <a:custGeom>
              <a:avLst/>
              <a:gdLst/>
              <a:ahLst/>
              <a:cxnLst/>
              <a:rect l="l" t="t" r="r" b="b"/>
              <a:pathLst>
                <a:path w="1712" h="4878" extrusionOk="0">
                  <a:moveTo>
                    <a:pt x="802" y="0"/>
                  </a:moveTo>
                  <a:cubicBezTo>
                    <a:pt x="691" y="0"/>
                    <a:pt x="575" y="122"/>
                    <a:pt x="640" y="255"/>
                  </a:cubicBezTo>
                  <a:cubicBezTo>
                    <a:pt x="1353" y="1691"/>
                    <a:pt x="1147" y="3365"/>
                    <a:pt x="107" y="4586"/>
                  </a:cubicBezTo>
                  <a:cubicBezTo>
                    <a:pt x="1" y="4710"/>
                    <a:pt x="112" y="4878"/>
                    <a:pt x="233" y="4878"/>
                  </a:cubicBezTo>
                  <a:cubicBezTo>
                    <a:pt x="271" y="4878"/>
                    <a:pt x="310" y="4861"/>
                    <a:pt x="343" y="4822"/>
                  </a:cubicBezTo>
                  <a:cubicBezTo>
                    <a:pt x="1484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3" name="Google Shape;17693;p30"/>
            <p:cNvSpPr/>
            <p:nvPr/>
          </p:nvSpPr>
          <p:spPr>
            <a:xfrm>
              <a:off x="558525" y="2282875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9" y="23"/>
                    <a:pt x="1" y="338"/>
                    <a:pt x="195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6" y="336"/>
                    <a:pt x="237" y="335"/>
                    <a:pt x="248" y="335"/>
                  </a:cubicBezTo>
                  <a:cubicBezTo>
                    <a:pt x="613" y="335"/>
                    <a:pt x="296" y="1009"/>
                    <a:pt x="231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5" y="1939"/>
                    <a:pt x="198" y="2005"/>
                    <a:pt x="265" y="2005"/>
                  </a:cubicBezTo>
                  <a:cubicBezTo>
                    <a:pt x="270" y="2005"/>
                    <a:pt x="274" y="2005"/>
                    <a:pt x="278" y="2004"/>
                  </a:cubicBezTo>
                  <a:lnTo>
                    <a:pt x="1080" y="1897"/>
                  </a:lnTo>
                  <a:cubicBezTo>
                    <a:pt x="1283" y="1869"/>
                    <a:pt x="1293" y="1560"/>
                    <a:pt x="1105" y="1560"/>
                  </a:cubicBezTo>
                  <a:cubicBezTo>
                    <a:pt x="1097" y="1560"/>
                    <a:pt x="1089" y="1561"/>
                    <a:pt x="1080" y="1562"/>
                  </a:cubicBezTo>
                  <a:lnTo>
                    <a:pt x="420" y="1650"/>
                  </a:lnTo>
                  <a:lnTo>
                    <a:pt x="420" y="1650"/>
                  </a:lnTo>
                  <a:cubicBezTo>
                    <a:pt x="418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4" name="Google Shape;17694;p30"/>
            <p:cNvSpPr/>
            <p:nvPr/>
          </p:nvSpPr>
          <p:spPr>
            <a:xfrm>
              <a:off x="584075" y="234370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5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7" y="363"/>
                    <a:pt x="2016" y="424"/>
                  </a:cubicBezTo>
                  <a:cubicBezTo>
                    <a:pt x="2032" y="428"/>
                    <a:pt x="2047" y="430"/>
                    <a:pt x="2062" y="430"/>
                  </a:cubicBezTo>
                  <a:cubicBezTo>
                    <a:pt x="2235" y="430"/>
                    <a:pt x="2295" y="153"/>
                    <a:pt x="2104" y="102"/>
                  </a:cubicBezTo>
                  <a:cubicBezTo>
                    <a:pt x="1850" y="34"/>
                    <a:pt x="1596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5" name="Google Shape;17695;p30"/>
            <p:cNvSpPr/>
            <p:nvPr/>
          </p:nvSpPr>
          <p:spPr>
            <a:xfrm>
              <a:off x="58295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2" y="466"/>
                  </a:cubicBezTo>
                  <a:cubicBezTo>
                    <a:pt x="1849" y="466"/>
                    <a:pt x="2166" y="443"/>
                    <a:pt x="2480" y="397"/>
                  </a:cubicBezTo>
                  <a:cubicBezTo>
                    <a:pt x="2683" y="368"/>
                    <a:pt x="2610" y="71"/>
                    <a:pt x="2419" y="71"/>
                  </a:cubicBezTo>
                  <a:cubicBezTo>
                    <a:pt x="2410" y="71"/>
                    <a:pt x="2401" y="72"/>
                    <a:pt x="2392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5" y="135"/>
                    <a:pt x="698" y="91"/>
                    <a:pt x="288" y="5"/>
                  </a:cubicBezTo>
                  <a:cubicBezTo>
                    <a:pt x="275" y="2"/>
                    <a:pt x="262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6" name="Google Shape;17696;p30"/>
            <p:cNvSpPr/>
            <p:nvPr/>
          </p:nvSpPr>
          <p:spPr>
            <a:xfrm>
              <a:off x="658525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6" y="332"/>
                  </a:moveTo>
                  <a:cubicBezTo>
                    <a:pt x="1395" y="332"/>
                    <a:pt x="1556" y="395"/>
                    <a:pt x="1692" y="542"/>
                  </a:cubicBezTo>
                  <a:cubicBezTo>
                    <a:pt x="1726" y="579"/>
                    <a:pt x="1765" y="595"/>
                    <a:pt x="1803" y="595"/>
                  </a:cubicBezTo>
                  <a:cubicBezTo>
                    <a:pt x="1816" y="595"/>
                    <a:pt x="1829" y="593"/>
                    <a:pt x="1841" y="589"/>
                  </a:cubicBezTo>
                  <a:lnTo>
                    <a:pt x="1841" y="589"/>
                  </a:lnTo>
                  <a:cubicBezTo>
                    <a:pt x="1769" y="896"/>
                    <a:pt x="1697" y="1204"/>
                    <a:pt x="1625" y="1511"/>
                  </a:cubicBezTo>
                  <a:cubicBezTo>
                    <a:pt x="1596" y="1633"/>
                    <a:pt x="1573" y="1773"/>
                    <a:pt x="1529" y="1891"/>
                  </a:cubicBezTo>
                  <a:cubicBezTo>
                    <a:pt x="1444" y="2107"/>
                    <a:pt x="1272" y="2218"/>
                    <a:pt x="1089" y="2218"/>
                  </a:cubicBezTo>
                  <a:cubicBezTo>
                    <a:pt x="957" y="2218"/>
                    <a:pt x="820" y="2161"/>
                    <a:pt x="705" y="2046"/>
                  </a:cubicBezTo>
                  <a:cubicBezTo>
                    <a:pt x="420" y="1764"/>
                    <a:pt x="384" y="1245"/>
                    <a:pt x="517" y="884"/>
                  </a:cubicBezTo>
                  <a:cubicBezTo>
                    <a:pt x="633" y="563"/>
                    <a:pt x="932" y="332"/>
                    <a:pt x="1236" y="332"/>
                  </a:cubicBezTo>
                  <a:close/>
                  <a:moveTo>
                    <a:pt x="1218" y="0"/>
                  </a:moveTo>
                  <a:cubicBezTo>
                    <a:pt x="974" y="0"/>
                    <a:pt x="727" y="89"/>
                    <a:pt x="534" y="264"/>
                  </a:cubicBezTo>
                  <a:cubicBezTo>
                    <a:pt x="93" y="666"/>
                    <a:pt x="0" y="1389"/>
                    <a:pt x="233" y="1923"/>
                  </a:cubicBezTo>
                  <a:cubicBezTo>
                    <a:pt x="387" y="2275"/>
                    <a:pt x="745" y="2565"/>
                    <a:pt x="1122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3" y="2292"/>
                    <a:pt x="1844" y="2019"/>
                    <a:pt x="1911" y="1755"/>
                  </a:cubicBezTo>
                  <a:cubicBezTo>
                    <a:pt x="1964" y="1546"/>
                    <a:pt x="2014" y="1337"/>
                    <a:pt x="2062" y="1127"/>
                  </a:cubicBezTo>
                  <a:lnTo>
                    <a:pt x="2062" y="1127"/>
                  </a:lnTo>
                  <a:cubicBezTo>
                    <a:pt x="2142" y="1555"/>
                    <a:pt x="2223" y="1982"/>
                    <a:pt x="2303" y="2409"/>
                  </a:cubicBezTo>
                  <a:cubicBezTo>
                    <a:pt x="2319" y="2494"/>
                    <a:pt x="2380" y="2530"/>
                    <a:pt x="2445" y="2530"/>
                  </a:cubicBezTo>
                  <a:cubicBezTo>
                    <a:pt x="2542" y="2530"/>
                    <a:pt x="2649" y="2447"/>
                    <a:pt x="2625" y="2321"/>
                  </a:cubicBezTo>
                  <a:lnTo>
                    <a:pt x="2241" y="266"/>
                  </a:lnTo>
                  <a:cubicBezTo>
                    <a:pt x="2226" y="185"/>
                    <a:pt x="2156" y="146"/>
                    <a:pt x="2085" y="146"/>
                  </a:cubicBezTo>
                  <a:cubicBezTo>
                    <a:pt x="2011" y="146"/>
                    <a:pt x="1936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7" name="Google Shape;17697;p30"/>
            <p:cNvSpPr/>
            <p:nvPr/>
          </p:nvSpPr>
          <p:spPr>
            <a:xfrm>
              <a:off x="729375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lnTo>
                    <a:pt x="389" y="3038"/>
                  </a:lnTo>
                  <a:cubicBezTo>
                    <a:pt x="402" y="3142"/>
                    <a:pt x="491" y="3198"/>
                    <a:pt x="574" y="3198"/>
                  </a:cubicBezTo>
                  <a:cubicBezTo>
                    <a:pt x="654" y="3198"/>
                    <a:pt x="728" y="3146"/>
                    <a:pt x="723" y="3038"/>
                  </a:cubicBezTo>
                  <a:cubicBezTo>
                    <a:pt x="708" y="2624"/>
                    <a:pt x="948" y="2202"/>
                    <a:pt x="1329" y="2020"/>
                  </a:cubicBezTo>
                  <a:cubicBezTo>
                    <a:pt x="1432" y="1971"/>
                    <a:pt x="1549" y="1947"/>
                    <a:pt x="1665" y="1947"/>
                  </a:cubicBezTo>
                  <a:cubicBezTo>
                    <a:pt x="2031" y="1947"/>
                    <a:pt x="2395" y="2184"/>
                    <a:pt x="2343" y="2594"/>
                  </a:cubicBezTo>
                  <a:cubicBezTo>
                    <a:pt x="2285" y="3058"/>
                    <a:pt x="1864" y="3307"/>
                    <a:pt x="1446" y="3307"/>
                  </a:cubicBezTo>
                  <a:cubicBezTo>
                    <a:pt x="1266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1" y="3139"/>
                  </a:cubicBezTo>
                  <a:cubicBezTo>
                    <a:pt x="709" y="3139"/>
                    <a:pt x="614" y="3358"/>
                    <a:pt x="768" y="3456"/>
                  </a:cubicBezTo>
                  <a:cubicBezTo>
                    <a:pt x="950" y="3571"/>
                    <a:pt x="1170" y="3623"/>
                    <a:pt x="1394" y="3623"/>
                  </a:cubicBezTo>
                  <a:cubicBezTo>
                    <a:pt x="2139" y="3623"/>
                    <a:pt x="2940" y="3041"/>
                    <a:pt x="2642" y="2220"/>
                  </a:cubicBezTo>
                  <a:cubicBezTo>
                    <a:pt x="2477" y="1764"/>
                    <a:pt x="2162" y="1581"/>
                    <a:pt x="1820" y="1581"/>
                  </a:cubicBezTo>
                  <a:cubicBezTo>
                    <a:pt x="1385" y="1581"/>
                    <a:pt x="905" y="1877"/>
                    <a:pt x="626" y="2286"/>
                  </a:cubicBezTo>
                  <a:lnTo>
                    <a:pt x="626" y="2286"/>
                  </a:lnTo>
                  <a:lnTo>
                    <a:pt x="350" y="159"/>
                  </a:ln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8" name="Google Shape;17698;p30"/>
            <p:cNvSpPr/>
            <p:nvPr/>
          </p:nvSpPr>
          <p:spPr>
            <a:xfrm>
              <a:off x="313550" y="2437725"/>
              <a:ext cx="71400" cy="87550"/>
            </a:xfrm>
            <a:custGeom>
              <a:avLst/>
              <a:gdLst/>
              <a:ahLst/>
              <a:cxnLst/>
              <a:rect l="l" t="t" r="r" b="b"/>
              <a:pathLst>
                <a:path w="2856" h="3502" extrusionOk="0">
                  <a:moveTo>
                    <a:pt x="1874" y="1285"/>
                  </a:moveTo>
                  <a:cubicBezTo>
                    <a:pt x="2012" y="1285"/>
                    <a:pt x="2152" y="1309"/>
                    <a:pt x="2283" y="1357"/>
                  </a:cubicBezTo>
                  <a:lnTo>
                    <a:pt x="2283" y="1357"/>
                  </a:lnTo>
                  <a:lnTo>
                    <a:pt x="2302" y="1518"/>
                  </a:lnTo>
                  <a:lnTo>
                    <a:pt x="2302" y="1518"/>
                  </a:lnTo>
                  <a:cubicBezTo>
                    <a:pt x="2299" y="1541"/>
                    <a:pt x="2297" y="1565"/>
                    <a:pt x="2294" y="1588"/>
                  </a:cubicBezTo>
                  <a:cubicBezTo>
                    <a:pt x="2259" y="1895"/>
                    <a:pt x="2139" y="2735"/>
                    <a:pt x="1846" y="2903"/>
                  </a:cubicBezTo>
                  <a:lnTo>
                    <a:pt x="1042" y="2862"/>
                  </a:lnTo>
                  <a:cubicBezTo>
                    <a:pt x="961" y="2746"/>
                    <a:pt x="911" y="2613"/>
                    <a:pt x="897" y="2473"/>
                  </a:cubicBezTo>
                  <a:cubicBezTo>
                    <a:pt x="854" y="2246"/>
                    <a:pt x="871" y="2003"/>
                    <a:pt x="980" y="1794"/>
                  </a:cubicBezTo>
                  <a:cubicBezTo>
                    <a:pt x="1161" y="1450"/>
                    <a:pt x="1514" y="1285"/>
                    <a:pt x="1874" y="1285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3" y="162"/>
                  </a:cubicBezTo>
                  <a:lnTo>
                    <a:pt x="2241" y="998"/>
                  </a:lnTo>
                  <a:lnTo>
                    <a:pt x="2241" y="998"/>
                  </a:lnTo>
                  <a:cubicBezTo>
                    <a:pt x="2136" y="974"/>
                    <a:pt x="2033" y="962"/>
                    <a:pt x="1930" y="962"/>
                  </a:cubicBezTo>
                  <a:cubicBezTo>
                    <a:pt x="864" y="962"/>
                    <a:pt x="0" y="2218"/>
                    <a:pt x="876" y="3195"/>
                  </a:cubicBezTo>
                  <a:cubicBezTo>
                    <a:pt x="1068" y="3410"/>
                    <a:pt x="1265" y="3502"/>
                    <a:pt x="1451" y="3502"/>
                  </a:cubicBezTo>
                  <a:cubicBezTo>
                    <a:pt x="1761" y="3502"/>
                    <a:pt x="2045" y="3250"/>
                    <a:pt x="2240" y="2891"/>
                  </a:cubicBezTo>
                  <a:cubicBezTo>
                    <a:pt x="2308" y="2766"/>
                    <a:pt x="2367" y="2638"/>
                    <a:pt x="2417" y="2508"/>
                  </a:cubicBezTo>
                  <a:lnTo>
                    <a:pt x="2417" y="2508"/>
                  </a:lnTo>
                  <a:lnTo>
                    <a:pt x="2508" y="3288"/>
                  </a:lnTo>
                  <a:cubicBezTo>
                    <a:pt x="2521" y="3393"/>
                    <a:pt x="2612" y="3447"/>
                    <a:pt x="2696" y="3447"/>
                  </a:cubicBezTo>
                  <a:cubicBezTo>
                    <a:pt x="2779" y="3447"/>
                    <a:pt x="2856" y="3394"/>
                    <a:pt x="2844" y="3288"/>
                  </a:cubicBezTo>
                  <a:cubicBezTo>
                    <a:pt x="2775" y="2698"/>
                    <a:pt x="2706" y="2109"/>
                    <a:pt x="2637" y="1521"/>
                  </a:cubicBezTo>
                  <a:lnTo>
                    <a:pt x="2637" y="1521"/>
                  </a:lnTo>
                  <a:cubicBezTo>
                    <a:pt x="2640" y="1476"/>
                    <a:pt x="2643" y="1432"/>
                    <a:pt x="2644" y="1387"/>
                  </a:cubicBezTo>
                  <a:lnTo>
                    <a:pt x="2644" y="1387"/>
                  </a:lnTo>
                  <a:cubicBezTo>
                    <a:pt x="2698" y="1325"/>
                    <a:pt x="2712" y="1227"/>
                    <a:pt x="2646" y="1164"/>
                  </a:cubicBezTo>
                  <a:lnTo>
                    <a:pt x="2646" y="1164"/>
                  </a:lnTo>
                  <a:cubicBezTo>
                    <a:pt x="2637" y="812"/>
                    <a:pt x="2578" y="458"/>
                    <a:pt x="2473" y="116"/>
                  </a:cubicBezTo>
                  <a:cubicBezTo>
                    <a:pt x="2449" y="39"/>
                    <a:pt x="2373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699" name="Google Shape;17699;p30"/>
            <p:cNvSpPr/>
            <p:nvPr/>
          </p:nvSpPr>
          <p:spPr>
            <a:xfrm>
              <a:off x="389425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1" y="0"/>
                  </a:moveTo>
                  <a:cubicBezTo>
                    <a:pt x="78" y="0"/>
                    <a:pt x="1" y="53"/>
                    <a:pt x="13" y="160"/>
                  </a:cubicBezTo>
                  <a:lnTo>
                    <a:pt x="368" y="3135"/>
                  </a:lnTo>
                  <a:lnTo>
                    <a:pt x="368" y="3135"/>
                  </a:lnTo>
                  <a:cubicBezTo>
                    <a:pt x="369" y="3146"/>
                    <a:pt x="370" y="3157"/>
                    <a:pt x="371" y="3168"/>
                  </a:cubicBezTo>
                  <a:cubicBezTo>
                    <a:pt x="385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5"/>
                  </a:lnTo>
                  <a:lnTo>
                    <a:pt x="704" y="3155"/>
                  </a:lnTo>
                  <a:cubicBezTo>
                    <a:pt x="671" y="2852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5" y="2333"/>
                    <a:pt x="1848" y="3072"/>
                    <a:pt x="1874" y="3496"/>
                  </a:cubicBezTo>
                  <a:cubicBezTo>
                    <a:pt x="1881" y="3603"/>
                    <a:pt x="1968" y="3656"/>
                    <a:pt x="2052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8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5"/>
                    <a:pt x="546" y="1821"/>
                  </a:cubicBezTo>
                  <a:lnTo>
                    <a:pt x="546" y="1821"/>
                  </a:lnTo>
                  <a:lnTo>
                    <a:pt x="349" y="160"/>
                  </a:ln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0" name="Google Shape;17700;p30"/>
            <p:cNvSpPr/>
            <p:nvPr/>
          </p:nvSpPr>
          <p:spPr>
            <a:xfrm>
              <a:off x="457200" y="2447325"/>
              <a:ext cx="35625" cy="96500"/>
            </a:xfrm>
            <a:custGeom>
              <a:avLst/>
              <a:gdLst/>
              <a:ahLst/>
              <a:cxnLst/>
              <a:rect l="l" t="t" r="r" b="b"/>
              <a:pathLst>
                <a:path w="1425" h="3860" extrusionOk="0">
                  <a:moveTo>
                    <a:pt x="1181" y="0"/>
                  </a:moveTo>
                  <a:cubicBezTo>
                    <a:pt x="1143" y="0"/>
                    <a:pt x="1103" y="15"/>
                    <a:pt x="1068" y="50"/>
                  </a:cubicBezTo>
                  <a:cubicBezTo>
                    <a:pt x="0" y="1113"/>
                    <a:pt x="14" y="2740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1"/>
                    <a:pt x="1305" y="3573"/>
                  </a:cubicBezTo>
                  <a:cubicBezTo>
                    <a:pt x="376" y="2631"/>
                    <a:pt x="364" y="1224"/>
                    <a:pt x="1306" y="286"/>
                  </a:cubicBezTo>
                  <a:cubicBezTo>
                    <a:pt x="1424" y="168"/>
                    <a:pt x="1310" y="0"/>
                    <a:pt x="1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1" name="Google Shape;17701;p30"/>
            <p:cNvSpPr/>
            <p:nvPr/>
          </p:nvSpPr>
          <p:spPr>
            <a:xfrm>
              <a:off x="50445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8" y="1"/>
                    <a:pt x="1" y="168"/>
                    <a:pt x="126" y="282"/>
                  </a:cubicBezTo>
                  <a:cubicBezTo>
                    <a:pt x="714" y="821"/>
                    <a:pt x="1239" y="1428"/>
                    <a:pt x="1686" y="2088"/>
                  </a:cubicBezTo>
                  <a:cubicBezTo>
                    <a:pt x="1722" y="2142"/>
                    <a:pt x="1774" y="2165"/>
                    <a:pt x="1825" y="2165"/>
                  </a:cubicBezTo>
                  <a:cubicBezTo>
                    <a:pt x="1944" y="2165"/>
                    <a:pt x="2060" y="2045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2" name="Google Shape;17702;p30"/>
            <p:cNvSpPr/>
            <p:nvPr/>
          </p:nvSpPr>
          <p:spPr>
            <a:xfrm>
              <a:off x="507025" y="2468750"/>
              <a:ext cx="45375" cy="68025"/>
            </a:xfrm>
            <a:custGeom>
              <a:avLst/>
              <a:gdLst/>
              <a:ahLst/>
              <a:cxnLst/>
              <a:rect l="l" t="t" r="r" b="b"/>
              <a:pathLst>
                <a:path w="1815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90" y="808"/>
                    <a:pt x="410" y="1638"/>
                    <a:pt x="50" y="2521"/>
                  </a:cubicBezTo>
                  <a:cubicBezTo>
                    <a:pt x="1" y="2641"/>
                    <a:pt x="100" y="2721"/>
                    <a:pt x="204" y="2721"/>
                  </a:cubicBezTo>
                  <a:cubicBezTo>
                    <a:pt x="272" y="2721"/>
                    <a:pt x="342" y="2687"/>
                    <a:pt x="373" y="2610"/>
                  </a:cubicBezTo>
                  <a:cubicBezTo>
                    <a:pt x="710" y="1780"/>
                    <a:pt x="1162" y="1000"/>
                    <a:pt x="1714" y="295"/>
                  </a:cubicBezTo>
                  <a:cubicBezTo>
                    <a:pt x="1815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3" name="Google Shape;17703;p30"/>
            <p:cNvSpPr/>
            <p:nvPr/>
          </p:nvSpPr>
          <p:spPr>
            <a:xfrm>
              <a:off x="560150" y="2454900"/>
              <a:ext cx="37225" cy="99325"/>
            </a:xfrm>
            <a:custGeom>
              <a:avLst/>
              <a:gdLst/>
              <a:ahLst/>
              <a:cxnLst/>
              <a:rect l="l" t="t" r="r" b="b"/>
              <a:pathLst>
                <a:path w="1489" h="3973" extrusionOk="0">
                  <a:moveTo>
                    <a:pt x="246" y="1"/>
                  </a:moveTo>
                  <a:cubicBezTo>
                    <a:pt x="116" y="1"/>
                    <a:pt x="1" y="169"/>
                    <a:pt x="120" y="287"/>
                  </a:cubicBezTo>
                  <a:cubicBezTo>
                    <a:pt x="1060" y="1194"/>
                    <a:pt x="1136" y="2695"/>
                    <a:pt x="271" y="3681"/>
                  </a:cubicBezTo>
                  <a:cubicBezTo>
                    <a:pt x="163" y="3804"/>
                    <a:pt x="276" y="3973"/>
                    <a:pt x="398" y="3973"/>
                  </a:cubicBezTo>
                  <a:cubicBezTo>
                    <a:pt x="436" y="3973"/>
                    <a:pt x="474" y="3957"/>
                    <a:pt x="508" y="3919"/>
                  </a:cubicBezTo>
                  <a:cubicBezTo>
                    <a:pt x="1488" y="2799"/>
                    <a:pt x="1432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4" name="Google Shape;17704;p30"/>
            <p:cNvSpPr/>
            <p:nvPr/>
          </p:nvSpPr>
          <p:spPr>
            <a:xfrm>
              <a:off x="612525" y="2487025"/>
              <a:ext cx="46275" cy="17800"/>
            </a:xfrm>
            <a:custGeom>
              <a:avLst/>
              <a:gdLst/>
              <a:ahLst/>
              <a:cxnLst/>
              <a:rect l="l" t="t" r="r" b="b"/>
              <a:pathLst>
                <a:path w="1851" h="712" extrusionOk="0">
                  <a:moveTo>
                    <a:pt x="519" y="0"/>
                  </a:moveTo>
                  <a:cubicBezTo>
                    <a:pt x="415" y="0"/>
                    <a:pt x="309" y="8"/>
                    <a:pt x="202" y="25"/>
                  </a:cubicBezTo>
                  <a:cubicBezTo>
                    <a:pt x="0" y="56"/>
                    <a:pt x="72" y="349"/>
                    <a:pt x="261" y="349"/>
                  </a:cubicBezTo>
                  <a:cubicBezTo>
                    <a:pt x="271" y="349"/>
                    <a:pt x="281" y="349"/>
                    <a:pt x="292" y="347"/>
                  </a:cubicBezTo>
                  <a:cubicBezTo>
                    <a:pt x="370" y="335"/>
                    <a:pt x="448" y="329"/>
                    <a:pt x="525" y="329"/>
                  </a:cubicBezTo>
                  <a:cubicBezTo>
                    <a:pt x="871" y="329"/>
                    <a:pt x="1210" y="449"/>
                    <a:pt x="1482" y="670"/>
                  </a:cubicBezTo>
                  <a:cubicBezTo>
                    <a:pt x="1516" y="699"/>
                    <a:pt x="1554" y="711"/>
                    <a:pt x="1591" y="711"/>
                  </a:cubicBezTo>
                  <a:cubicBezTo>
                    <a:pt x="1729" y="711"/>
                    <a:pt x="1851" y="541"/>
                    <a:pt x="1718" y="434"/>
                  </a:cubicBezTo>
                  <a:cubicBezTo>
                    <a:pt x="1366" y="147"/>
                    <a:pt x="957" y="0"/>
                    <a:pt x="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5" name="Google Shape;17705;p30"/>
            <p:cNvSpPr/>
            <p:nvPr/>
          </p:nvSpPr>
          <p:spPr>
            <a:xfrm>
              <a:off x="61695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2" y="1"/>
                  </a:moveTo>
                  <a:cubicBezTo>
                    <a:pt x="543" y="1"/>
                    <a:pt x="372" y="17"/>
                    <a:pt x="200" y="49"/>
                  </a:cubicBezTo>
                  <a:cubicBezTo>
                    <a:pt x="0" y="87"/>
                    <a:pt x="69" y="375"/>
                    <a:pt x="253" y="375"/>
                  </a:cubicBezTo>
                  <a:cubicBezTo>
                    <a:pt x="265" y="375"/>
                    <a:pt x="277" y="373"/>
                    <a:pt x="289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5" y="627"/>
                  </a:cubicBezTo>
                  <a:cubicBezTo>
                    <a:pt x="1853" y="643"/>
                    <a:pt x="1881" y="650"/>
                    <a:pt x="1907" y="650"/>
                  </a:cubicBezTo>
                  <a:cubicBezTo>
                    <a:pt x="2057" y="650"/>
                    <a:pt x="2155" y="427"/>
                    <a:pt x="1994" y="339"/>
                  </a:cubicBezTo>
                  <a:cubicBezTo>
                    <a:pt x="1590" y="113"/>
                    <a:pt x="1158" y="1"/>
                    <a:pt x="7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6" name="Google Shape;17706;p30"/>
            <p:cNvSpPr/>
            <p:nvPr/>
          </p:nvSpPr>
          <p:spPr>
            <a:xfrm>
              <a:off x="67782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8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90" y="2210"/>
                    <a:pt x="2706" y="2762"/>
                    <a:pt x="2117" y="2872"/>
                  </a:cubicBezTo>
                  <a:cubicBezTo>
                    <a:pt x="2025" y="2889"/>
                    <a:pt x="1932" y="2897"/>
                    <a:pt x="1840" y="2897"/>
                  </a:cubicBezTo>
                  <a:cubicBezTo>
                    <a:pt x="1545" y="2897"/>
                    <a:pt x="1251" y="2817"/>
                    <a:pt x="973" y="2715"/>
                  </a:cubicBezTo>
                  <a:cubicBezTo>
                    <a:pt x="953" y="2707"/>
                    <a:pt x="933" y="2703"/>
                    <a:pt x="915" y="2703"/>
                  </a:cubicBezTo>
                  <a:cubicBezTo>
                    <a:pt x="895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8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1" y="83"/>
                    <a:pt x="24" y="210"/>
                  </a:cubicBezTo>
                  <a:cubicBezTo>
                    <a:pt x="195" y="1082"/>
                    <a:pt x="365" y="1955"/>
                    <a:pt x="535" y="2827"/>
                  </a:cubicBezTo>
                  <a:cubicBezTo>
                    <a:pt x="551" y="2909"/>
                    <a:pt x="621" y="2946"/>
                    <a:pt x="692" y="2946"/>
                  </a:cubicBezTo>
                  <a:cubicBezTo>
                    <a:pt x="722" y="2946"/>
                    <a:pt x="752" y="2939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5" y="3038"/>
                  </a:cubicBezTo>
                  <a:cubicBezTo>
                    <a:pt x="1185" y="3148"/>
                    <a:pt x="1533" y="3234"/>
                    <a:pt x="1873" y="3234"/>
                  </a:cubicBezTo>
                  <a:cubicBezTo>
                    <a:pt x="2172" y="3234"/>
                    <a:pt x="2465" y="3167"/>
                    <a:pt x="2711" y="2991"/>
                  </a:cubicBezTo>
                  <a:cubicBezTo>
                    <a:pt x="3216" y="2629"/>
                    <a:pt x="3240" y="1972"/>
                    <a:pt x="2881" y="1497"/>
                  </a:cubicBezTo>
                  <a:cubicBezTo>
                    <a:pt x="2605" y="1133"/>
                    <a:pt x="2281" y="982"/>
                    <a:pt x="1964" y="982"/>
                  </a:cubicBezTo>
                  <a:cubicBezTo>
                    <a:pt x="1449" y="982"/>
                    <a:pt x="951" y="1381"/>
                    <a:pt x="697" y="1909"/>
                  </a:cubicBezTo>
                  <a:lnTo>
                    <a:pt x="697" y="1909"/>
                  </a:lnTo>
                  <a:cubicBezTo>
                    <a:pt x="580" y="1313"/>
                    <a:pt x="464" y="717"/>
                    <a:pt x="348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7" name="Google Shape;17707;p30"/>
            <p:cNvSpPr/>
            <p:nvPr/>
          </p:nvSpPr>
          <p:spPr>
            <a:xfrm>
              <a:off x="772275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6" y="1"/>
                  </a:moveTo>
                  <a:cubicBezTo>
                    <a:pt x="569" y="1"/>
                    <a:pt x="52" y="408"/>
                    <a:pt x="29" y="999"/>
                  </a:cubicBezTo>
                  <a:cubicBezTo>
                    <a:pt x="0" y="1777"/>
                    <a:pt x="628" y="2230"/>
                    <a:pt x="1296" y="2230"/>
                  </a:cubicBezTo>
                  <a:cubicBezTo>
                    <a:pt x="1543" y="2230"/>
                    <a:pt x="1795" y="2168"/>
                    <a:pt x="2022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09" y="1726"/>
                    <a:pt x="1881" y="1733"/>
                    <a:pt x="1852" y="1750"/>
                  </a:cubicBezTo>
                  <a:cubicBezTo>
                    <a:pt x="1678" y="1850"/>
                    <a:pt x="1479" y="1899"/>
                    <a:pt x="1285" y="1899"/>
                  </a:cubicBezTo>
                  <a:cubicBezTo>
                    <a:pt x="822" y="1899"/>
                    <a:pt x="384" y="1618"/>
                    <a:pt x="365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5" y="652"/>
                    <a:pt x="1927" y="485"/>
                    <a:pt x="1825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8" name="Google Shape;17708;p30"/>
            <p:cNvSpPr/>
            <p:nvPr/>
          </p:nvSpPr>
          <p:spPr>
            <a:xfrm>
              <a:off x="993150" y="2312150"/>
              <a:ext cx="94100" cy="94000"/>
            </a:xfrm>
            <a:custGeom>
              <a:avLst/>
              <a:gdLst/>
              <a:ahLst/>
              <a:cxnLst/>
              <a:rect l="l" t="t" r="r" b="b"/>
              <a:pathLst>
                <a:path w="3764" h="3760" extrusionOk="0">
                  <a:moveTo>
                    <a:pt x="2334" y="330"/>
                  </a:moveTo>
                  <a:cubicBezTo>
                    <a:pt x="2522" y="330"/>
                    <a:pt x="2714" y="365"/>
                    <a:pt x="2901" y="440"/>
                  </a:cubicBezTo>
                  <a:lnTo>
                    <a:pt x="2901" y="440"/>
                  </a:lnTo>
                  <a:cubicBezTo>
                    <a:pt x="2896" y="457"/>
                    <a:pt x="2892" y="475"/>
                    <a:pt x="2891" y="494"/>
                  </a:cubicBezTo>
                  <a:cubicBezTo>
                    <a:pt x="2879" y="773"/>
                    <a:pt x="2882" y="1051"/>
                    <a:pt x="2899" y="1327"/>
                  </a:cubicBezTo>
                  <a:lnTo>
                    <a:pt x="2899" y="1327"/>
                  </a:lnTo>
                  <a:cubicBezTo>
                    <a:pt x="2879" y="1654"/>
                    <a:pt x="2816" y="1976"/>
                    <a:pt x="2655" y="2255"/>
                  </a:cubicBezTo>
                  <a:cubicBezTo>
                    <a:pt x="2447" y="2614"/>
                    <a:pt x="2068" y="2844"/>
                    <a:pt x="1708" y="2844"/>
                  </a:cubicBezTo>
                  <a:cubicBezTo>
                    <a:pt x="1418" y="2844"/>
                    <a:pt x="1139" y="2694"/>
                    <a:pt x="972" y="2340"/>
                  </a:cubicBezTo>
                  <a:cubicBezTo>
                    <a:pt x="473" y="1282"/>
                    <a:pt x="1351" y="330"/>
                    <a:pt x="2334" y="330"/>
                  </a:cubicBezTo>
                  <a:close/>
                  <a:moveTo>
                    <a:pt x="2345" y="1"/>
                  </a:moveTo>
                  <a:cubicBezTo>
                    <a:pt x="1102" y="1"/>
                    <a:pt x="1" y="1258"/>
                    <a:pt x="705" y="2569"/>
                  </a:cubicBezTo>
                  <a:cubicBezTo>
                    <a:pt x="928" y="2983"/>
                    <a:pt x="1304" y="3194"/>
                    <a:pt x="1707" y="3194"/>
                  </a:cubicBezTo>
                  <a:cubicBezTo>
                    <a:pt x="1939" y="3194"/>
                    <a:pt x="2180" y="3124"/>
                    <a:pt x="2406" y="2982"/>
                  </a:cubicBezTo>
                  <a:cubicBezTo>
                    <a:pt x="2697" y="2801"/>
                    <a:pt x="2889" y="2553"/>
                    <a:pt x="3014" y="2271"/>
                  </a:cubicBezTo>
                  <a:lnTo>
                    <a:pt x="3014" y="2271"/>
                  </a:lnTo>
                  <a:cubicBezTo>
                    <a:pt x="3100" y="2739"/>
                    <a:pt x="3227" y="3199"/>
                    <a:pt x="3396" y="3646"/>
                  </a:cubicBezTo>
                  <a:cubicBezTo>
                    <a:pt x="3426" y="3725"/>
                    <a:pt x="3494" y="3760"/>
                    <a:pt x="3562" y="3760"/>
                  </a:cubicBezTo>
                  <a:cubicBezTo>
                    <a:pt x="3664" y="3760"/>
                    <a:pt x="3764" y="3680"/>
                    <a:pt x="3718" y="3557"/>
                  </a:cubicBezTo>
                  <a:cubicBezTo>
                    <a:pt x="3433" y="2805"/>
                    <a:pt x="3269" y="2013"/>
                    <a:pt x="3229" y="1211"/>
                  </a:cubicBezTo>
                  <a:lnTo>
                    <a:pt x="3229" y="1211"/>
                  </a:lnTo>
                  <a:cubicBezTo>
                    <a:pt x="3240" y="974"/>
                    <a:pt x="3235" y="736"/>
                    <a:pt x="3227" y="511"/>
                  </a:cubicBezTo>
                  <a:lnTo>
                    <a:pt x="3227" y="511"/>
                  </a:lnTo>
                  <a:cubicBezTo>
                    <a:pt x="3322" y="450"/>
                    <a:pt x="3357" y="296"/>
                    <a:pt x="3230" y="228"/>
                  </a:cubicBezTo>
                  <a:lnTo>
                    <a:pt x="3228" y="228"/>
                  </a:lnTo>
                  <a:cubicBezTo>
                    <a:pt x="2941" y="71"/>
                    <a:pt x="2639" y="1"/>
                    <a:pt x="2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09" name="Google Shape;17709;p30"/>
            <p:cNvSpPr/>
            <p:nvPr/>
          </p:nvSpPr>
          <p:spPr>
            <a:xfrm>
              <a:off x="1111650" y="2337675"/>
              <a:ext cx="47650" cy="11200"/>
            </a:xfrm>
            <a:custGeom>
              <a:avLst/>
              <a:gdLst/>
              <a:ahLst/>
              <a:cxnLst/>
              <a:rect l="l" t="t" r="r" b="b"/>
              <a:pathLst>
                <a:path w="1906" h="448" extrusionOk="0">
                  <a:moveTo>
                    <a:pt x="200" y="1"/>
                  </a:moveTo>
                  <a:cubicBezTo>
                    <a:pt x="0" y="1"/>
                    <a:pt x="7" y="320"/>
                    <a:pt x="215" y="335"/>
                  </a:cubicBezTo>
                  <a:lnTo>
                    <a:pt x="1690" y="447"/>
                  </a:lnTo>
                  <a:cubicBezTo>
                    <a:pt x="1695" y="447"/>
                    <a:pt x="1700" y="447"/>
                    <a:pt x="1704" y="447"/>
                  </a:cubicBezTo>
                  <a:cubicBezTo>
                    <a:pt x="1905" y="447"/>
                    <a:pt x="1900" y="127"/>
                    <a:pt x="1690" y="111"/>
                  </a:cubicBezTo>
                  <a:lnTo>
                    <a:pt x="215" y="1"/>
                  </a:lnTo>
                  <a:cubicBezTo>
                    <a:pt x="210" y="1"/>
                    <a:pt x="205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0" name="Google Shape;17710;p30"/>
            <p:cNvSpPr/>
            <p:nvPr/>
          </p:nvSpPr>
          <p:spPr>
            <a:xfrm>
              <a:off x="1109275" y="2369300"/>
              <a:ext cx="52950" cy="11575"/>
            </a:xfrm>
            <a:custGeom>
              <a:avLst/>
              <a:gdLst/>
              <a:ahLst/>
              <a:cxnLst/>
              <a:rect l="l" t="t" r="r" b="b"/>
              <a:pathLst>
                <a:path w="2118" h="463" extrusionOk="0">
                  <a:moveTo>
                    <a:pt x="201" y="0"/>
                  </a:moveTo>
                  <a:cubicBezTo>
                    <a:pt x="1" y="0"/>
                    <a:pt x="7" y="320"/>
                    <a:pt x="215" y="335"/>
                  </a:cubicBezTo>
                  <a:lnTo>
                    <a:pt x="1903" y="461"/>
                  </a:lnTo>
                  <a:cubicBezTo>
                    <a:pt x="1908" y="462"/>
                    <a:pt x="1913" y="462"/>
                    <a:pt x="1918" y="462"/>
                  </a:cubicBezTo>
                  <a:cubicBezTo>
                    <a:pt x="2117" y="462"/>
                    <a:pt x="2111" y="142"/>
                    <a:pt x="1903" y="127"/>
                  </a:cubicBezTo>
                  <a:lnTo>
                    <a:pt x="215" y="1"/>
                  </a:lnTo>
                  <a:cubicBezTo>
                    <a:pt x="211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1" name="Google Shape;17711;p30"/>
            <p:cNvSpPr/>
            <p:nvPr/>
          </p:nvSpPr>
          <p:spPr>
            <a:xfrm>
              <a:off x="1191300" y="2327425"/>
              <a:ext cx="57425" cy="61125"/>
            </a:xfrm>
            <a:custGeom>
              <a:avLst/>
              <a:gdLst/>
              <a:ahLst/>
              <a:cxnLst/>
              <a:rect l="l" t="t" r="r" b="b"/>
              <a:pathLst>
                <a:path w="2297" h="2445" extrusionOk="0">
                  <a:moveTo>
                    <a:pt x="257" y="1"/>
                  </a:moveTo>
                  <a:cubicBezTo>
                    <a:pt x="120" y="1"/>
                    <a:pt x="1" y="169"/>
                    <a:pt x="130" y="279"/>
                  </a:cubicBezTo>
                  <a:lnTo>
                    <a:pt x="130" y="280"/>
                  </a:lnTo>
                  <a:cubicBezTo>
                    <a:pt x="838" y="873"/>
                    <a:pt x="1445" y="1578"/>
                    <a:pt x="1930" y="2365"/>
                  </a:cubicBezTo>
                  <a:cubicBezTo>
                    <a:pt x="1964" y="2421"/>
                    <a:pt x="2015" y="2444"/>
                    <a:pt x="2066" y="2444"/>
                  </a:cubicBezTo>
                  <a:cubicBezTo>
                    <a:pt x="2181" y="2444"/>
                    <a:pt x="2297" y="2325"/>
                    <a:pt x="2219" y="2198"/>
                  </a:cubicBezTo>
                  <a:cubicBezTo>
                    <a:pt x="1721" y="1384"/>
                    <a:pt x="1096" y="657"/>
                    <a:pt x="367" y="42"/>
                  </a:cubicBezTo>
                  <a:cubicBezTo>
                    <a:pt x="332" y="13"/>
                    <a:pt x="294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2" name="Google Shape;17712;p30"/>
            <p:cNvSpPr/>
            <p:nvPr/>
          </p:nvSpPr>
          <p:spPr>
            <a:xfrm>
              <a:off x="1188525" y="2326725"/>
              <a:ext cx="51975" cy="63450"/>
            </a:xfrm>
            <a:custGeom>
              <a:avLst/>
              <a:gdLst/>
              <a:ahLst/>
              <a:cxnLst/>
              <a:rect l="l" t="t" r="r" b="b"/>
              <a:pathLst>
                <a:path w="2079" h="2538" extrusionOk="0">
                  <a:moveTo>
                    <a:pt x="1849" y="0"/>
                  </a:moveTo>
                  <a:cubicBezTo>
                    <a:pt x="1798" y="0"/>
                    <a:pt x="1748" y="24"/>
                    <a:pt x="1715" y="81"/>
                  </a:cubicBezTo>
                  <a:lnTo>
                    <a:pt x="1715" y="82"/>
                  </a:lnTo>
                  <a:cubicBezTo>
                    <a:pt x="1262" y="860"/>
                    <a:pt x="725" y="1586"/>
                    <a:pt x="113" y="2248"/>
                  </a:cubicBezTo>
                  <a:cubicBezTo>
                    <a:pt x="1" y="2370"/>
                    <a:pt x="114" y="2537"/>
                    <a:pt x="238" y="2537"/>
                  </a:cubicBezTo>
                  <a:cubicBezTo>
                    <a:pt x="276" y="2537"/>
                    <a:pt x="315" y="2522"/>
                    <a:pt x="350" y="2485"/>
                  </a:cubicBezTo>
                  <a:cubicBezTo>
                    <a:pt x="981" y="1803"/>
                    <a:pt x="1535" y="1054"/>
                    <a:pt x="2003" y="250"/>
                  </a:cubicBezTo>
                  <a:cubicBezTo>
                    <a:pt x="2078" y="121"/>
                    <a:pt x="1963" y="0"/>
                    <a:pt x="18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3" name="Google Shape;17713;p30"/>
            <p:cNvSpPr/>
            <p:nvPr/>
          </p:nvSpPr>
          <p:spPr>
            <a:xfrm>
              <a:off x="1260300" y="2304600"/>
              <a:ext cx="41375" cy="109025"/>
            </a:xfrm>
            <a:custGeom>
              <a:avLst/>
              <a:gdLst/>
              <a:ahLst/>
              <a:cxnLst/>
              <a:rect l="l" t="t" r="r" b="b"/>
              <a:pathLst>
                <a:path w="1655" h="4361" extrusionOk="0">
                  <a:moveTo>
                    <a:pt x="1379" y="0"/>
                  </a:moveTo>
                  <a:cubicBezTo>
                    <a:pt x="581" y="0"/>
                    <a:pt x="252" y="870"/>
                    <a:pt x="150" y="1556"/>
                  </a:cubicBezTo>
                  <a:cubicBezTo>
                    <a:pt x="0" y="2538"/>
                    <a:pt x="281" y="3507"/>
                    <a:pt x="879" y="4291"/>
                  </a:cubicBezTo>
                  <a:cubicBezTo>
                    <a:pt x="916" y="4340"/>
                    <a:pt x="968" y="4361"/>
                    <a:pt x="1019" y="4361"/>
                  </a:cubicBezTo>
                  <a:cubicBezTo>
                    <a:pt x="1141" y="4361"/>
                    <a:pt x="1260" y="4243"/>
                    <a:pt x="1167" y="4122"/>
                  </a:cubicBezTo>
                  <a:cubicBezTo>
                    <a:pt x="795" y="3634"/>
                    <a:pt x="552" y="3100"/>
                    <a:pt x="476" y="2485"/>
                  </a:cubicBezTo>
                  <a:cubicBezTo>
                    <a:pt x="398" y="1873"/>
                    <a:pt x="456" y="334"/>
                    <a:pt x="1392" y="334"/>
                  </a:cubicBezTo>
                  <a:cubicBezTo>
                    <a:pt x="1408" y="334"/>
                    <a:pt x="1424" y="335"/>
                    <a:pt x="1440" y="336"/>
                  </a:cubicBezTo>
                  <a:cubicBezTo>
                    <a:pt x="1444" y="336"/>
                    <a:pt x="1448" y="336"/>
                    <a:pt x="1451" y="336"/>
                  </a:cubicBezTo>
                  <a:cubicBezTo>
                    <a:pt x="1655" y="336"/>
                    <a:pt x="1650" y="12"/>
                    <a:pt x="1440" y="2"/>
                  </a:cubicBezTo>
                  <a:cubicBezTo>
                    <a:pt x="1419" y="1"/>
                    <a:pt x="1399" y="0"/>
                    <a:pt x="1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4" name="Google Shape;17714;p30"/>
            <p:cNvSpPr/>
            <p:nvPr/>
          </p:nvSpPr>
          <p:spPr>
            <a:xfrm>
              <a:off x="1315250" y="2323125"/>
              <a:ext cx="48325" cy="80375"/>
            </a:xfrm>
            <a:custGeom>
              <a:avLst/>
              <a:gdLst/>
              <a:ahLst/>
              <a:cxnLst/>
              <a:rect l="l" t="t" r="r" b="b"/>
              <a:pathLst>
                <a:path w="1933" h="3215" extrusionOk="0">
                  <a:moveTo>
                    <a:pt x="1216" y="0"/>
                  </a:moveTo>
                  <a:cubicBezTo>
                    <a:pt x="569" y="0"/>
                    <a:pt x="1" y="511"/>
                    <a:pt x="107" y="1224"/>
                  </a:cubicBezTo>
                  <a:cubicBezTo>
                    <a:pt x="162" y="1599"/>
                    <a:pt x="388" y="1865"/>
                    <a:pt x="703" y="2055"/>
                  </a:cubicBezTo>
                  <a:cubicBezTo>
                    <a:pt x="891" y="2168"/>
                    <a:pt x="1167" y="2240"/>
                    <a:pt x="1317" y="2402"/>
                  </a:cubicBezTo>
                  <a:cubicBezTo>
                    <a:pt x="1519" y="2618"/>
                    <a:pt x="1262" y="2868"/>
                    <a:pt x="1019" y="2903"/>
                  </a:cubicBezTo>
                  <a:cubicBezTo>
                    <a:pt x="1004" y="2906"/>
                    <a:pt x="988" y="2907"/>
                    <a:pt x="971" y="2907"/>
                  </a:cubicBezTo>
                  <a:cubicBezTo>
                    <a:pt x="841" y="2907"/>
                    <a:pt x="680" y="2842"/>
                    <a:pt x="566" y="2806"/>
                  </a:cubicBezTo>
                  <a:cubicBezTo>
                    <a:pt x="547" y="2800"/>
                    <a:pt x="529" y="2797"/>
                    <a:pt x="512" y="2797"/>
                  </a:cubicBezTo>
                  <a:cubicBezTo>
                    <a:pt x="348" y="2797"/>
                    <a:pt x="292" y="3068"/>
                    <a:pt x="478" y="3128"/>
                  </a:cubicBezTo>
                  <a:cubicBezTo>
                    <a:pt x="629" y="3177"/>
                    <a:pt x="843" y="3215"/>
                    <a:pt x="1057" y="3215"/>
                  </a:cubicBezTo>
                  <a:cubicBezTo>
                    <a:pt x="1496" y="3215"/>
                    <a:pt x="1932" y="3056"/>
                    <a:pt x="1805" y="2522"/>
                  </a:cubicBezTo>
                  <a:cubicBezTo>
                    <a:pt x="1727" y="2191"/>
                    <a:pt x="1384" y="2040"/>
                    <a:pt x="1112" y="1894"/>
                  </a:cubicBezTo>
                  <a:cubicBezTo>
                    <a:pt x="795" y="1724"/>
                    <a:pt x="510" y="1579"/>
                    <a:pt x="446" y="1178"/>
                  </a:cubicBezTo>
                  <a:cubicBezTo>
                    <a:pt x="367" y="685"/>
                    <a:pt x="764" y="333"/>
                    <a:pt x="1215" y="333"/>
                  </a:cubicBezTo>
                  <a:cubicBezTo>
                    <a:pt x="1283" y="333"/>
                    <a:pt x="1352" y="341"/>
                    <a:pt x="1420" y="357"/>
                  </a:cubicBezTo>
                  <a:cubicBezTo>
                    <a:pt x="1435" y="361"/>
                    <a:pt x="1450" y="363"/>
                    <a:pt x="1464" y="363"/>
                  </a:cubicBezTo>
                  <a:cubicBezTo>
                    <a:pt x="1640" y="363"/>
                    <a:pt x="1703" y="82"/>
                    <a:pt x="1509" y="36"/>
                  </a:cubicBezTo>
                  <a:cubicBezTo>
                    <a:pt x="1411" y="12"/>
                    <a:pt x="1312" y="0"/>
                    <a:pt x="1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5" name="Google Shape;17715;p30"/>
            <p:cNvSpPr/>
            <p:nvPr/>
          </p:nvSpPr>
          <p:spPr>
            <a:xfrm>
              <a:off x="1377525" y="2304225"/>
              <a:ext cx="37075" cy="60100"/>
            </a:xfrm>
            <a:custGeom>
              <a:avLst/>
              <a:gdLst/>
              <a:ahLst/>
              <a:cxnLst/>
              <a:rect l="l" t="t" r="r" b="b"/>
              <a:pathLst>
                <a:path w="1483" h="2404" extrusionOk="0">
                  <a:moveTo>
                    <a:pt x="879" y="0"/>
                  </a:moveTo>
                  <a:cubicBezTo>
                    <a:pt x="819" y="0"/>
                    <a:pt x="757" y="29"/>
                    <a:pt x="722" y="79"/>
                  </a:cubicBezTo>
                  <a:lnTo>
                    <a:pt x="89" y="972"/>
                  </a:lnTo>
                  <a:cubicBezTo>
                    <a:pt x="1" y="1095"/>
                    <a:pt x="118" y="1214"/>
                    <a:pt x="238" y="1214"/>
                  </a:cubicBezTo>
                  <a:cubicBezTo>
                    <a:pt x="289" y="1214"/>
                    <a:pt x="341" y="1193"/>
                    <a:pt x="378" y="1141"/>
                  </a:cubicBezTo>
                  <a:lnTo>
                    <a:pt x="377" y="1141"/>
                  </a:lnTo>
                  <a:lnTo>
                    <a:pt x="780" y="572"/>
                  </a:lnTo>
                  <a:lnTo>
                    <a:pt x="780" y="572"/>
                  </a:lnTo>
                  <a:lnTo>
                    <a:pt x="1134" y="2283"/>
                  </a:lnTo>
                  <a:cubicBezTo>
                    <a:pt x="1150" y="2367"/>
                    <a:pt x="1212" y="2403"/>
                    <a:pt x="1277" y="2403"/>
                  </a:cubicBezTo>
                  <a:cubicBezTo>
                    <a:pt x="1375" y="2403"/>
                    <a:pt x="1482" y="2320"/>
                    <a:pt x="1455" y="2193"/>
                  </a:cubicBezTo>
                  <a:lnTo>
                    <a:pt x="1027" y="119"/>
                  </a:lnTo>
                  <a:cubicBezTo>
                    <a:pt x="1010" y="37"/>
                    <a:pt x="946" y="0"/>
                    <a:pt x="8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6" name="Google Shape;17716;p30"/>
            <p:cNvSpPr/>
            <p:nvPr/>
          </p:nvSpPr>
          <p:spPr>
            <a:xfrm>
              <a:off x="1412250" y="2311100"/>
              <a:ext cx="49025" cy="113425"/>
            </a:xfrm>
            <a:custGeom>
              <a:avLst/>
              <a:gdLst/>
              <a:ahLst/>
              <a:cxnLst/>
              <a:rect l="l" t="t" r="r" b="b"/>
              <a:pathLst>
                <a:path w="1961" h="4537" extrusionOk="0">
                  <a:moveTo>
                    <a:pt x="878" y="0"/>
                  </a:moveTo>
                  <a:cubicBezTo>
                    <a:pt x="778" y="0"/>
                    <a:pt x="674" y="83"/>
                    <a:pt x="707" y="209"/>
                  </a:cubicBezTo>
                  <a:cubicBezTo>
                    <a:pt x="968" y="1189"/>
                    <a:pt x="1610" y="3763"/>
                    <a:pt x="187" y="4205"/>
                  </a:cubicBezTo>
                  <a:cubicBezTo>
                    <a:pt x="1" y="4263"/>
                    <a:pt x="56" y="4537"/>
                    <a:pt x="223" y="4537"/>
                  </a:cubicBezTo>
                  <a:cubicBezTo>
                    <a:pt x="239" y="4537"/>
                    <a:pt x="257" y="4534"/>
                    <a:pt x="275" y="4528"/>
                  </a:cubicBezTo>
                  <a:cubicBezTo>
                    <a:pt x="1961" y="4004"/>
                    <a:pt x="1352" y="1333"/>
                    <a:pt x="1030" y="119"/>
                  </a:cubicBezTo>
                  <a:cubicBezTo>
                    <a:pt x="1008" y="36"/>
                    <a:pt x="944" y="0"/>
                    <a:pt x="8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7" name="Google Shape;17717;p30"/>
            <p:cNvSpPr/>
            <p:nvPr/>
          </p:nvSpPr>
          <p:spPr>
            <a:xfrm>
              <a:off x="1477825" y="2352400"/>
              <a:ext cx="17275" cy="53900"/>
            </a:xfrm>
            <a:custGeom>
              <a:avLst/>
              <a:gdLst/>
              <a:ahLst/>
              <a:cxnLst/>
              <a:rect l="l" t="t" r="r" b="b"/>
              <a:pathLst>
                <a:path w="691" h="2156" extrusionOk="0">
                  <a:moveTo>
                    <a:pt x="166" y="1"/>
                  </a:moveTo>
                  <a:cubicBezTo>
                    <a:pt x="82" y="1"/>
                    <a:pt x="1" y="55"/>
                    <a:pt x="5" y="163"/>
                  </a:cubicBezTo>
                  <a:cubicBezTo>
                    <a:pt x="26" y="800"/>
                    <a:pt x="136" y="1432"/>
                    <a:pt x="328" y="2039"/>
                  </a:cubicBezTo>
                  <a:cubicBezTo>
                    <a:pt x="354" y="2120"/>
                    <a:pt x="421" y="2155"/>
                    <a:pt x="488" y="2155"/>
                  </a:cubicBezTo>
                  <a:cubicBezTo>
                    <a:pt x="589" y="2155"/>
                    <a:pt x="691" y="2075"/>
                    <a:pt x="651" y="1951"/>
                  </a:cubicBezTo>
                  <a:cubicBezTo>
                    <a:pt x="467" y="1371"/>
                    <a:pt x="361" y="770"/>
                    <a:pt x="340" y="163"/>
                  </a:cubicBezTo>
                  <a:cubicBezTo>
                    <a:pt x="336" y="55"/>
                    <a:pt x="249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8" name="Google Shape;17718;p30"/>
            <p:cNvSpPr/>
            <p:nvPr/>
          </p:nvSpPr>
          <p:spPr>
            <a:xfrm>
              <a:off x="1466725" y="2373475"/>
              <a:ext cx="51100" cy="10975"/>
            </a:xfrm>
            <a:custGeom>
              <a:avLst/>
              <a:gdLst/>
              <a:ahLst/>
              <a:cxnLst/>
              <a:rect l="l" t="t" r="r" b="b"/>
              <a:pathLst>
                <a:path w="2044" h="439" extrusionOk="0">
                  <a:moveTo>
                    <a:pt x="1151" y="1"/>
                  </a:moveTo>
                  <a:cubicBezTo>
                    <a:pt x="830" y="1"/>
                    <a:pt x="511" y="37"/>
                    <a:pt x="197" y="110"/>
                  </a:cubicBezTo>
                  <a:cubicBezTo>
                    <a:pt x="1" y="155"/>
                    <a:pt x="65" y="438"/>
                    <a:pt x="244" y="438"/>
                  </a:cubicBezTo>
                  <a:cubicBezTo>
                    <a:pt x="257" y="438"/>
                    <a:pt x="271" y="437"/>
                    <a:pt x="285" y="433"/>
                  </a:cubicBezTo>
                  <a:cubicBezTo>
                    <a:pt x="570" y="366"/>
                    <a:pt x="861" y="332"/>
                    <a:pt x="1152" y="332"/>
                  </a:cubicBezTo>
                  <a:cubicBezTo>
                    <a:pt x="1354" y="332"/>
                    <a:pt x="1555" y="348"/>
                    <a:pt x="1754" y="380"/>
                  </a:cubicBezTo>
                  <a:cubicBezTo>
                    <a:pt x="1765" y="382"/>
                    <a:pt x="1776" y="383"/>
                    <a:pt x="1786" y="383"/>
                  </a:cubicBezTo>
                  <a:cubicBezTo>
                    <a:pt x="1973" y="383"/>
                    <a:pt x="2044" y="90"/>
                    <a:pt x="1843" y="58"/>
                  </a:cubicBezTo>
                  <a:cubicBezTo>
                    <a:pt x="1613" y="20"/>
                    <a:pt x="1382" y="1"/>
                    <a:pt x="1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19" name="Google Shape;17719;p30"/>
            <p:cNvSpPr/>
            <p:nvPr/>
          </p:nvSpPr>
          <p:spPr>
            <a:xfrm>
              <a:off x="1522650" y="2301350"/>
              <a:ext cx="59850" cy="121000"/>
            </a:xfrm>
            <a:custGeom>
              <a:avLst/>
              <a:gdLst/>
              <a:ahLst/>
              <a:cxnLst/>
              <a:rect l="l" t="t" r="r" b="b"/>
              <a:pathLst>
                <a:path w="2394" h="4840" extrusionOk="0">
                  <a:moveTo>
                    <a:pt x="1604" y="0"/>
                  </a:moveTo>
                  <a:cubicBezTo>
                    <a:pt x="1567" y="0"/>
                    <a:pt x="1528" y="14"/>
                    <a:pt x="1493" y="48"/>
                  </a:cubicBezTo>
                  <a:cubicBezTo>
                    <a:pt x="1" y="1474"/>
                    <a:pt x="280" y="3782"/>
                    <a:pt x="2066" y="4816"/>
                  </a:cubicBezTo>
                  <a:cubicBezTo>
                    <a:pt x="2095" y="4832"/>
                    <a:pt x="2122" y="4840"/>
                    <a:pt x="2149" y="4840"/>
                  </a:cubicBezTo>
                  <a:cubicBezTo>
                    <a:pt x="2296" y="4840"/>
                    <a:pt x="2393" y="4618"/>
                    <a:pt x="2234" y="4526"/>
                  </a:cubicBezTo>
                  <a:cubicBezTo>
                    <a:pt x="632" y="3599"/>
                    <a:pt x="393" y="1561"/>
                    <a:pt x="1729" y="284"/>
                  </a:cubicBezTo>
                  <a:cubicBezTo>
                    <a:pt x="1850" y="168"/>
                    <a:pt x="1735" y="0"/>
                    <a:pt x="16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0" name="Google Shape;17720;p30"/>
            <p:cNvSpPr/>
            <p:nvPr/>
          </p:nvSpPr>
          <p:spPr>
            <a:xfrm>
              <a:off x="1589425" y="2308000"/>
              <a:ext cx="63975" cy="95675"/>
            </a:xfrm>
            <a:custGeom>
              <a:avLst/>
              <a:gdLst/>
              <a:ahLst/>
              <a:cxnLst/>
              <a:rect l="l" t="t" r="r" b="b"/>
              <a:pathLst>
                <a:path w="2559" h="3827" extrusionOk="0">
                  <a:moveTo>
                    <a:pt x="256" y="1"/>
                  </a:moveTo>
                  <a:cubicBezTo>
                    <a:pt x="172" y="1"/>
                    <a:pt x="84" y="55"/>
                    <a:pt x="77" y="162"/>
                  </a:cubicBezTo>
                  <a:lnTo>
                    <a:pt x="79" y="162"/>
                  </a:lnTo>
                  <a:cubicBezTo>
                    <a:pt x="1" y="1361"/>
                    <a:pt x="152" y="2564"/>
                    <a:pt x="523" y="3707"/>
                  </a:cubicBezTo>
                  <a:cubicBezTo>
                    <a:pt x="550" y="3790"/>
                    <a:pt x="611" y="3826"/>
                    <a:pt x="672" y="3826"/>
                  </a:cubicBezTo>
                  <a:cubicBezTo>
                    <a:pt x="766" y="3826"/>
                    <a:pt x="862" y="3743"/>
                    <a:pt x="846" y="3617"/>
                  </a:cubicBezTo>
                  <a:cubicBezTo>
                    <a:pt x="805" y="3317"/>
                    <a:pt x="1058" y="2120"/>
                    <a:pt x="1507" y="2120"/>
                  </a:cubicBezTo>
                  <a:cubicBezTo>
                    <a:pt x="1606" y="2120"/>
                    <a:pt x="1714" y="2178"/>
                    <a:pt x="1831" y="2317"/>
                  </a:cubicBezTo>
                  <a:cubicBezTo>
                    <a:pt x="2031" y="2553"/>
                    <a:pt x="2097" y="3115"/>
                    <a:pt x="2194" y="3409"/>
                  </a:cubicBezTo>
                  <a:cubicBezTo>
                    <a:pt x="2221" y="3491"/>
                    <a:pt x="2288" y="3526"/>
                    <a:pt x="2355" y="3526"/>
                  </a:cubicBezTo>
                  <a:cubicBezTo>
                    <a:pt x="2457" y="3526"/>
                    <a:pt x="2558" y="3445"/>
                    <a:pt x="2518" y="3321"/>
                  </a:cubicBezTo>
                  <a:cubicBezTo>
                    <a:pt x="2367" y="2868"/>
                    <a:pt x="2242" y="1748"/>
                    <a:pt x="1606" y="1748"/>
                  </a:cubicBezTo>
                  <a:cubicBezTo>
                    <a:pt x="1552" y="1748"/>
                    <a:pt x="1495" y="1756"/>
                    <a:pt x="1435" y="1772"/>
                  </a:cubicBezTo>
                  <a:cubicBezTo>
                    <a:pt x="993" y="1893"/>
                    <a:pt x="730" y="2277"/>
                    <a:pt x="601" y="2710"/>
                  </a:cubicBezTo>
                  <a:lnTo>
                    <a:pt x="601" y="2710"/>
                  </a:lnTo>
                  <a:cubicBezTo>
                    <a:pt x="421" y="1875"/>
                    <a:pt x="357" y="1017"/>
                    <a:pt x="413" y="162"/>
                  </a:cubicBezTo>
                  <a:cubicBezTo>
                    <a:pt x="420" y="54"/>
                    <a:pt x="339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1" name="Google Shape;17721;p30"/>
            <p:cNvSpPr/>
            <p:nvPr/>
          </p:nvSpPr>
          <p:spPr>
            <a:xfrm>
              <a:off x="1667425" y="2306175"/>
              <a:ext cx="46925" cy="120100"/>
            </a:xfrm>
            <a:custGeom>
              <a:avLst/>
              <a:gdLst/>
              <a:ahLst/>
              <a:cxnLst/>
              <a:rect l="l" t="t" r="r" b="b"/>
              <a:pathLst>
                <a:path w="1877" h="4804" extrusionOk="0">
                  <a:moveTo>
                    <a:pt x="227" y="1"/>
                  </a:moveTo>
                  <a:cubicBezTo>
                    <a:pt x="117" y="1"/>
                    <a:pt x="0" y="122"/>
                    <a:pt x="67" y="254"/>
                  </a:cubicBezTo>
                  <a:cubicBezTo>
                    <a:pt x="520" y="1148"/>
                    <a:pt x="1488" y="3693"/>
                    <a:pt x="382" y="4484"/>
                  </a:cubicBezTo>
                  <a:cubicBezTo>
                    <a:pt x="238" y="4587"/>
                    <a:pt x="328" y="4804"/>
                    <a:pt x="463" y="4804"/>
                  </a:cubicBezTo>
                  <a:cubicBezTo>
                    <a:pt x="491" y="4804"/>
                    <a:pt x="521" y="4795"/>
                    <a:pt x="551" y="4773"/>
                  </a:cubicBezTo>
                  <a:cubicBezTo>
                    <a:pt x="1877" y="3824"/>
                    <a:pt x="926" y="1212"/>
                    <a:pt x="356" y="85"/>
                  </a:cubicBezTo>
                  <a:cubicBezTo>
                    <a:pt x="326" y="25"/>
                    <a:pt x="277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2" name="Google Shape;17722;p30"/>
            <p:cNvSpPr/>
            <p:nvPr/>
          </p:nvSpPr>
          <p:spPr>
            <a:xfrm>
              <a:off x="1733650" y="2305850"/>
              <a:ext cx="41275" cy="100900"/>
            </a:xfrm>
            <a:custGeom>
              <a:avLst/>
              <a:gdLst/>
              <a:ahLst/>
              <a:cxnLst/>
              <a:rect l="l" t="t" r="r" b="b"/>
              <a:pathLst>
                <a:path w="1651" h="4036" extrusionOk="0">
                  <a:moveTo>
                    <a:pt x="1043" y="1"/>
                  </a:moveTo>
                  <a:cubicBezTo>
                    <a:pt x="470" y="1"/>
                    <a:pt x="121" y="1066"/>
                    <a:pt x="83" y="1523"/>
                  </a:cubicBezTo>
                  <a:cubicBezTo>
                    <a:pt x="1" y="2521"/>
                    <a:pt x="481" y="3478"/>
                    <a:pt x="1328" y="4009"/>
                  </a:cubicBezTo>
                  <a:cubicBezTo>
                    <a:pt x="1358" y="4028"/>
                    <a:pt x="1387" y="4036"/>
                    <a:pt x="1414" y="4036"/>
                  </a:cubicBezTo>
                  <a:cubicBezTo>
                    <a:pt x="1557" y="4036"/>
                    <a:pt x="1651" y="3817"/>
                    <a:pt x="1497" y="3721"/>
                  </a:cubicBezTo>
                  <a:cubicBezTo>
                    <a:pt x="974" y="3393"/>
                    <a:pt x="622" y="2903"/>
                    <a:pt x="477" y="2301"/>
                  </a:cubicBezTo>
                  <a:cubicBezTo>
                    <a:pt x="414" y="2048"/>
                    <a:pt x="394" y="1784"/>
                    <a:pt x="417" y="1523"/>
                  </a:cubicBezTo>
                  <a:cubicBezTo>
                    <a:pt x="436" y="1326"/>
                    <a:pt x="652" y="350"/>
                    <a:pt x="1045" y="350"/>
                  </a:cubicBezTo>
                  <a:cubicBezTo>
                    <a:pt x="1099" y="350"/>
                    <a:pt x="1157" y="368"/>
                    <a:pt x="1218" y="411"/>
                  </a:cubicBezTo>
                  <a:cubicBezTo>
                    <a:pt x="1248" y="432"/>
                    <a:pt x="1278" y="441"/>
                    <a:pt x="1306" y="441"/>
                  </a:cubicBezTo>
                  <a:cubicBezTo>
                    <a:pt x="1442" y="441"/>
                    <a:pt x="1533" y="224"/>
                    <a:pt x="1388" y="123"/>
                  </a:cubicBezTo>
                  <a:lnTo>
                    <a:pt x="1386" y="123"/>
                  </a:lnTo>
                  <a:cubicBezTo>
                    <a:pt x="1264" y="38"/>
                    <a:pt x="1150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3" name="Google Shape;17723;p30"/>
            <p:cNvSpPr/>
            <p:nvPr/>
          </p:nvSpPr>
          <p:spPr>
            <a:xfrm>
              <a:off x="1784350" y="2345375"/>
              <a:ext cx="55125" cy="56575"/>
            </a:xfrm>
            <a:custGeom>
              <a:avLst/>
              <a:gdLst/>
              <a:ahLst/>
              <a:cxnLst/>
              <a:rect l="l" t="t" r="r" b="b"/>
              <a:pathLst>
                <a:path w="2205" h="2263" extrusionOk="0">
                  <a:moveTo>
                    <a:pt x="1039" y="0"/>
                  </a:moveTo>
                  <a:cubicBezTo>
                    <a:pt x="498" y="0"/>
                    <a:pt x="1" y="487"/>
                    <a:pt x="37" y="1081"/>
                  </a:cubicBezTo>
                  <a:cubicBezTo>
                    <a:pt x="86" y="1865"/>
                    <a:pt x="763" y="2262"/>
                    <a:pt x="1457" y="2262"/>
                  </a:cubicBezTo>
                  <a:cubicBezTo>
                    <a:pt x="1647" y="2262"/>
                    <a:pt x="1839" y="2232"/>
                    <a:pt x="2020" y="2172"/>
                  </a:cubicBezTo>
                  <a:cubicBezTo>
                    <a:pt x="2205" y="2111"/>
                    <a:pt x="2151" y="1841"/>
                    <a:pt x="1987" y="1841"/>
                  </a:cubicBezTo>
                  <a:cubicBezTo>
                    <a:pt x="1969" y="1841"/>
                    <a:pt x="1951" y="1844"/>
                    <a:pt x="1931" y="1850"/>
                  </a:cubicBezTo>
                  <a:cubicBezTo>
                    <a:pt x="1772" y="1903"/>
                    <a:pt x="1600" y="1932"/>
                    <a:pt x="1430" y="1932"/>
                  </a:cubicBezTo>
                  <a:cubicBezTo>
                    <a:pt x="970" y="1932"/>
                    <a:pt x="526" y="1721"/>
                    <a:pt x="397" y="1219"/>
                  </a:cubicBezTo>
                  <a:cubicBezTo>
                    <a:pt x="282" y="774"/>
                    <a:pt x="616" y="333"/>
                    <a:pt x="1026" y="333"/>
                  </a:cubicBezTo>
                  <a:cubicBezTo>
                    <a:pt x="1137" y="333"/>
                    <a:pt x="1254" y="365"/>
                    <a:pt x="1368" y="439"/>
                  </a:cubicBezTo>
                  <a:cubicBezTo>
                    <a:pt x="1398" y="458"/>
                    <a:pt x="1427" y="467"/>
                    <a:pt x="1455" y="467"/>
                  </a:cubicBezTo>
                  <a:cubicBezTo>
                    <a:pt x="1595" y="467"/>
                    <a:pt x="1688" y="248"/>
                    <a:pt x="1538" y="151"/>
                  </a:cubicBezTo>
                  <a:lnTo>
                    <a:pt x="1539" y="151"/>
                  </a:lnTo>
                  <a:cubicBezTo>
                    <a:pt x="1378" y="47"/>
                    <a:pt x="1207" y="0"/>
                    <a:pt x="1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4" name="Google Shape;17724;p30"/>
            <p:cNvSpPr/>
            <p:nvPr/>
          </p:nvSpPr>
          <p:spPr>
            <a:xfrm>
              <a:off x="1837825" y="2310375"/>
              <a:ext cx="47650" cy="105775"/>
            </a:xfrm>
            <a:custGeom>
              <a:avLst/>
              <a:gdLst/>
              <a:ahLst/>
              <a:cxnLst/>
              <a:rect l="l" t="t" r="r" b="b"/>
              <a:pathLst>
                <a:path w="1906" h="4231" extrusionOk="0">
                  <a:moveTo>
                    <a:pt x="225" y="0"/>
                  </a:moveTo>
                  <a:cubicBezTo>
                    <a:pt x="91" y="0"/>
                    <a:pt x="1" y="217"/>
                    <a:pt x="143" y="321"/>
                  </a:cubicBezTo>
                  <a:cubicBezTo>
                    <a:pt x="709" y="733"/>
                    <a:pt x="1151" y="1295"/>
                    <a:pt x="1359" y="1970"/>
                  </a:cubicBezTo>
                  <a:cubicBezTo>
                    <a:pt x="1556" y="2614"/>
                    <a:pt x="1632" y="3667"/>
                    <a:pt x="802" y="3902"/>
                  </a:cubicBezTo>
                  <a:cubicBezTo>
                    <a:pt x="612" y="3955"/>
                    <a:pt x="670" y="4231"/>
                    <a:pt x="841" y="4231"/>
                  </a:cubicBezTo>
                  <a:cubicBezTo>
                    <a:pt x="857" y="4231"/>
                    <a:pt x="873" y="4228"/>
                    <a:pt x="891" y="4223"/>
                  </a:cubicBezTo>
                  <a:cubicBezTo>
                    <a:pt x="1705" y="3995"/>
                    <a:pt x="1905" y="3110"/>
                    <a:pt x="1791" y="2355"/>
                  </a:cubicBezTo>
                  <a:cubicBezTo>
                    <a:pt x="1644" y="1397"/>
                    <a:pt x="1086" y="596"/>
                    <a:pt x="313" y="32"/>
                  </a:cubicBezTo>
                  <a:cubicBezTo>
                    <a:pt x="282" y="10"/>
                    <a:pt x="253" y="0"/>
                    <a:pt x="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5" name="Google Shape;17725;p30"/>
            <p:cNvSpPr/>
            <p:nvPr/>
          </p:nvSpPr>
          <p:spPr>
            <a:xfrm>
              <a:off x="1924525" y="2340700"/>
              <a:ext cx="18400" cy="64875"/>
            </a:xfrm>
            <a:custGeom>
              <a:avLst/>
              <a:gdLst/>
              <a:ahLst/>
              <a:cxnLst/>
              <a:rect l="l" t="t" r="r" b="b"/>
              <a:pathLst>
                <a:path w="736" h="2595" extrusionOk="0">
                  <a:moveTo>
                    <a:pt x="206" y="0"/>
                  </a:moveTo>
                  <a:cubicBezTo>
                    <a:pt x="109" y="0"/>
                    <a:pt x="1" y="83"/>
                    <a:pt x="22" y="210"/>
                  </a:cubicBezTo>
                  <a:cubicBezTo>
                    <a:pt x="145" y="963"/>
                    <a:pt x="269" y="1718"/>
                    <a:pt x="393" y="2473"/>
                  </a:cubicBezTo>
                  <a:cubicBezTo>
                    <a:pt x="407" y="2558"/>
                    <a:pt x="466" y="2594"/>
                    <a:pt x="530" y="2594"/>
                  </a:cubicBezTo>
                  <a:cubicBezTo>
                    <a:pt x="627" y="2594"/>
                    <a:pt x="736" y="2511"/>
                    <a:pt x="714" y="2383"/>
                  </a:cubicBezTo>
                  <a:lnTo>
                    <a:pt x="344" y="121"/>
                  </a:lnTo>
                  <a:cubicBezTo>
                    <a:pt x="330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6" name="Google Shape;17726;p30"/>
            <p:cNvSpPr/>
            <p:nvPr/>
          </p:nvSpPr>
          <p:spPr>
            <a:xfrm>
              <a:off x="1908625" y="2368125"/>
              <a:ext cx="56550" cy="10450"/>
            </a:xfrm>
            <a:custGeom>
              <a:avLst/>
              <a:gdLst/>
              <a:ahLst/>
              <a:cxnLst/>
              <a:rect l="l" t="t" r="r" b="b"/>
              <a:pathLst>
                <a:path w="2262" h="418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046" y="417"/>
                  </a:lnTo>
                  <a:cubicBezTo>
                    <a:pt x="2049" y="417"/>
                    <a:pt x="2053" y="417"/>
                    <a:pt x="2056" y="417"/>
                  </a:cubicBezTo>
                  <a:cubicBezTo>
                    <a:pt x="2261" y="417"/>
                    <a:pt x="2258" y="93"/>
                    <a:pt x="2046" y="83"/>
                  </a:cubicBezTo>
                  <a:lnTo>
                    <a:pt x="216" y="1"/>
                  </a:lnTo>
                  <a:cubicBezTo>
                    <a:pt x="212" y="0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7" name="Google Shape;17727;p30"/>
            <p:cNvSpPr/>
            <p:nvPr/>
          </p:nvSpPr>
          <p:spPr>
            <a:xfrm>
              <a:off x="1984125" y="2298875"/>
              <a:ext cx="46925" cy="131225"/>
            </a:xfrm>
            <a:custGeom>
              <a:avLst/>
              <a:gdLst/>
              <a:ahLst/>
              <a:cxnLst/>
              <a:rect l="l" t="t" r="r" b="b"/>
              <a:pathLst>
                <a:path w="1877" h="5249" extrusionOk="0">
                  <a:moveTo>
                    <a:pt x="1159" y="1"/>
                  </a:moveTo>
                  <a:cubicBezTo>
                    <a:pt x="628" y="1"/>
                    <a:pt x="242" y="1321"/>
                    <a:pt x="191" y="1675"/>
                  </a:cubicBezTo>
                  <a:cubicBezTo>
                    <a:pt x="1" y="3002"/>
                    <a:pt x="512" y="4328"/>
                    <a:pt x="1512" y="5205"/>
                  </a:cubicBezTo>
                  <a:cubicBezTo>
                    <a:pt x="1547" y="5236"/>
                    <a:pt x="1586" y="5249"/>
                    <a:pt x="1623" y="5249"/>
                  </a:cubicBezTo>
                  <a:cubicBezTo>
                    <a:pt x="1758" y="5249"/>
                    <a:pt x="1877" y="5079"/>
                    <a:pt x="1749" y="4969"/>
                  </a:cubicBezTo>
                  <a:cubicBezTo>
                    <a:pt x="1151" y="4445"/>
                    <a:pt x="747" y="3799"/>
                    <a:pt x="576" y="3018"/>
                  </a:cubicBezTo>
                  <a:cubicBezTo>
                    <a:pt x="495" y="2659"/>
                    <a:pt x="469" y="2292"/>
                    <a:pt x="498" y="1927"/>
                  </a:cubicBezTo>
                  <a:cubicBezTo>
                    <a:pt x="506" y="1820"/>
                    <a:pt x="836" y="373"/>
                    <a:pt x="1163" y="373"/>
                  </a:cubicBezTo>
                  <a:cubicBezTo>
                    <a:pt x="1200" y="373"/>
                    <a:pt x="1237" y="391"/>
                    <a:pt x="1273" y="432"/>
                  </a:cubicBezTo>
                  <a:cubicBezTo>
                    <a:pt x="1307" y="470"/>
                    <a:pt x="1346" y="486"/>
                    <a:pt x="1384" y="486"/>
                  </a:cubicBezTo>
                  <a:cubicBezTo>
                    <a:pt x="1507" y="486"/>
                    <a:pt x="1619" y="318"/>
                    <a:pt x="1509" y="196"/>
                  </a:cubicBezTo>
                  <a:cubicBezTo>
                    <a:pt x="1387" y="59"/>
                    <a:pt x="1270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8" name="Google Shape;17728;p30"/>
            <p:cNvSpPr/>
            <p:nvPr/>
          </p:nvSpPr>
          <p:spPr>
            <a:xfrm>
              <a:off x="1713450" y="2394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29" name="Google Shape;17729;p30"/>
            <p:cNvSpPr/>
            <p:nvPr/>
          </p:nvSpPr>
          <p:spPr>
            <a:xfrm>
              <a:off x="2036300" y="2343375"/>
              <a:ext cx="59225" cy="54475"/>
            </a:xfrm>
            <a:custGeom>
              <a:avLst/>
              <a:gdLst/>
              <a:ahLst/>
              <a:cxnLst/>
              <a:rect l="l" t="t" r="r" b="b"/>
              <a:pathLst>
                <a:path w="2369" h="2179" extrusionOk="0">
                  <a:moveTo>
                    <a:pt x="1089" y="397"/>
                  </a:moveTo>
                  <a:cubicBezTo>
                    <a:pt x="1204" y="397"/>
                    <a:pt x="1320" y="444"/>
                    <a:pt x="1419" y="557"/>
                  </a:cubicBezTo>
                  <a:cubicBezTo>
                    <a:pt x="1453" y="596"/>
                    <a:pt x="1491" y="611"/>
                    <a:pt x="1529" y="611"/>
                  </a:cubicBezTo>
                  <a:cubicBezTo>
                    <a:pt x="1596" y="611"/>
                    <a:pt x="1660" y="562"/>
                    <a:pt x="1686" y="497"/>
                  </a:cubicBezTo>
                  <a:lnTo>
                    <a:pt x="1686" y="497"/>
                  </a:lnTo>
                  <a:cubicBezTo>
                    <a:pt x="1832" y="602"/>
                    <a:pt x="1943" y="753"/>
                    <a:pt x="1985" y="936"/>
                  </a:cubicBezTo>
                  <a:cubicBezTo>
                    <a:pt x="2092" y="1395"/>
                    <a:pt x="1659" y="1842"/>
                    <a:pt x="1209" y="1845"/>
                  </a:cubicBezTo>
                  <a:cubicBezTo>
                    <a:pt x="1208" y="1845"/>
                    <a:pt x="1207" y="1845"/>
                    <a:pt x="1206" y="1845"/>
                  </a:cubicBezTo>
                  <a:cubicBezTo>
                    <a:pt x="783" y="1845"/>
                    <a:pt x="484" y="1432"/>
                    <a:pt x="490" y="1032"/>
                  </a:cubicBezTo>
                  <a:cubicBezTo>
                    <a:pt x="496" y="714"/>
                    <a:pt x="791" y="397"/>
                    <a:pt x="1089" y="397"/>
                  </a:cubicBezTo>
                  <a:close/>
                  <a:moveTo>
                    <a:pt x="1181" y="1"/>
                  </a:moveTo>
                  <a:cubicBezTo>
                    <a:pt x="1091" y="1"/>
                    <a:pt x="1000" y="11"/>
                    <a:pt x="911" y="34"/>
                  </a:cubicBezTo>
                  <a:cubicBezTo>
                    <a:pt x="856" y="48"/>
                    <a:pt x="821" y="81"/>
                    <a:pt x="805" y="122"/>
                  </a:cubicBezTo>
                  <a:lnTo>
                    <a:pt x="805" y="122"/>
                  </a:lnTo>
                  <a:cubicBezTo>
                    <a:pt x="539" y="214"/>
                    <a:pt x="305" y="424"/>
                    <a:pt x="211" y="696"/>
                  </a:cubicBezTo>
                  <a:cubicBezTo>
                    <a:pt x="1" y="1306"/>
                    <a:pt x="400" y="2064"/>
                    <a:pt x="1052" y="2167"/>
                  </a:cubicBezTo>
                  <a:cubicBezTo>
                    <a:pt x="1102" y="2175"/>
                    <a:pt x="1153" y="2178"/>
                    <a:pt x="1203" y="2178"/>
                  </a:cubicBezTo>
                  <a:cubicBezTo>
                    <a:pt x="1804" y="2178"/>
                    <a:pt x="2368" y="1638"/>
                    <a:pt x="2334" y="1024"/>
                  </a:cubicBezTo>
                  <a:cubicBezTo>
                    <a:pt x="2302" y="426"/>
                    <a:pt x="1747" y="1"/>
                    <a:pt x="1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0" name="Google Shape;17730;p30"/>
            <p:cNvSpPr/>
            <p:nvPr/>
          </p:nvSpPr>
          <p:spPr>
            <a:xfrm>
              <a:off x="2074050" y="2305225"/>
              <a:ext cx="23450" cy="100400"/>
            </a:xfrm>
            <a:custGeom>
              <a:avLst/>
              <a:gdLst/>
              <a:ahLst/>
              <a:cxnLst/>
              <a:rect l="l" t="t" r="r" b="b"/>
              <a:pathLst>
                <a:path w="938" h="4016" extrusionOk="0">
                  <a:moveTo>
                    <a:pt x="164" y="1"/>
                  </a:moveTo>
                  <a:cubicBezTo>
                    <a:pt x="80" y="1"/>
                    <a:pt x="1" y="55"/>
                    <a:pt x="8" y="163"/>
                  </a:cubicBezTo>
                  <a:cubicBezTo>
                    <a:pt x="94" y="1421"/>
                    <a:pt x="286" y="2671"/>
                    <a:pt x="585" y="3895"/>
                  </a:cubicBezTo>
                  <a:cubicBezTo>
                    <a:pt x="605" y="3979"/>
                    <a:pt x="668" y="4015"/>
                    <a:pt x="734" y="4015"/>
                  </a:cubicBezTo>
                  <a:cubicBezTo>
                    <a:pt x="833" y="4015"/>
                    <a:pt x="938" y="3933"/>
                    <a:pt x="907" y="3807"/>
                  </a:cubicBezTo>
                  <a:cubicBezTo>
                    <a:pt x="615" y="2610"/>
                    <a:pt x="426" y="1391"/>
                    <a:pt x="342" y="163"/>
                  </a:cubicBezTo>
                  <a:cubicBezTo>
                    <a:pt x="336" y="55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1" name="Google Shape;17731;p30"/>
            <p:cNvSpPr/>
            <p:nvPr/>
          </p:nvSpPr>
          <p:spPr>
            <a:xfrm>
              <a:off x="2098300" y="2309150"/>
              <a:ext cx="40350" cy="115450"/>
            </a:xfrm>
            <a:custGeom>
              <a:avLst/>
              <a:gdLst/>
              <a:ahLst/>
              <a:cxnLst/>
              <a:rect l="l" t="t" r="r" b="b"/>
              <a:pathLst>
                <a:path w="1614" h="4618" extrusionOk="0">
                  <a:moveTo>
                    <a:pt x="235" y="0"/>
                  </a:moveTo>
                  <a:cubicBezTo>
                    <a:pt x="113" y="0"/>
                    <a:pt x="0" y="168"/>
                    <a:pt x="108" y="291"/>
                  </a:cubicBezTo>
                  <a:cubicBezTo>
                    <a:pt x="1111" y="1443"/>
                    <a:pt x="1246" y="3063"/>
                    <a:pt x="463" y="4370"/>
                  </a:cubicBezTo>
                  <a:cubicBezTo>
                    <a:pt x="386" y="4498"/>
                    <a:pt x="501" y="4618"/>
                    <a:pt x="616" y="4618"/>
                  </a:cubicBezTo>
                  <a:cubicBezTo>
                    <a:pt x="667" y="4618"/>
                    <a:pt x="718" y="4594"/>
                    <a:pt x="751" y="4538"/>
                  </a:cubicBezTo>
                  <a:cubicBezTo>
                    <a:pt x="1613" y="3099"/>
                    <a:pt x="1445" y="1318"/>
                    <a:pt x="346" y="55"/>
                  </a:cubicBez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2" name="Google Shape;17732;p30"/>
            <p:cNvSpPr/>
            <p:nvPr/>
          </p:nvSpPr>
          <p:spPr>
            <a:xfrm>
              <a:off x="2160425" y="2313550"/>
              <a:ext cx="37975" cy="106150"/>
            </a:xfrm>
            <a:custGeom>
              <a:avLst/>
              <a:gdLst/>
              <a:ahLst/>
              <a:cxnLst/>
              <a:rect l="l" t="t" r="r" b="b"/>
              <a:pathLst>
                <a:path w="1519" h="4246" extrusionOk="0">
                  <a:moveTo>
                    <a:pt x="954" y="0"/>
                  </a:moveTo>
                  <a:cubicBezTo>
                    <a:pt x="303" y="0"/>
                    <a:pt x="94" y="1037"/>
                    <a:pt x="62" y="1564"/>
                  </a:cubicBezTo>
                  <a:cubicBezTo>
                    <a:pt x="1" y="2573"/>
                    <a:pt x="413" y="3530"/>
                    <a:pt x="1157" y="4200"/>
                  </a:cubicBezTo>
                  <a:cubicBezTo>
                    <a:pt x="1192" y="4232"/>
                    <a:pt x="1231" y="4245"/>
                    <a:pt x="1269" y="4245"/>
                  </a:cubicBezTo>
                  <a:cubicBezTo>
                    <a:pt x="1402" y="4245"/>
                    <a:pt x="1518" y="4077"/>
                    <a:pt x="1393" y="3964"/>
                  </a:cubicBezTo>
                  <a:cubicBezTo>
                    <a:pt x="922" y="3540"/>
                    <a:pt x="591" y="3009"/>
                    <a:pt x="457" y="2385"/>
                  </a:cubicBezTo>
                  <a:cubicBezTo>
                    <a:pt x="379" y="2021"/>
                    <a:pt x="324" y="333"/>
                    <a:pt x="945" y="333"/>
                  </a:cubicBezTo>
                  <a:cubicBezTo>
                    <a:pt x="977" y="333"/>
                    <a:pt x="1011" y="337"/>
                    <a:pt x="1047" y="347"/>
                  </a:cubicBezTo>
                  <a:cubicBezTo>
                    <a:pt x="1063" y="351"/>
                    <a:pt x="1079" y="353"/>
                    <a:pt x="1094" y="353"/>
                  </a:cubicBezTo>
                  <a:cubicBezTo>
                    <a:pt x="1268" y="353"/>
                    <a:pt x="1328" y="76"/>
                    <a:pt x="1136" y="25"/>
                  </a:cubicBezTo>
                  <a:cubicBezTo>
                    <a:pt x="1072" y="8"/>
                    <a:pt x="1011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3" name="Google Shape;17733;p30"/>
            <p:cNvSpPr/>
            <p:nvPr/>
          </p:nvSpPr>
          <p:spPr>
            <a:xfrm>
              <a:off x="2198425" y="2331900"/>
              <a:ext cx="48225" cy="77525"/>
            </a:xfrm>
            <a:custGeom>
              <a:avLst/>
              <a:gdLst/>
              <a:ahLst/>
              <a:cxnLst/>
              <a:rect l="l" t="t" r="r" b="b"/>
              <a:pathLst>
                <a:path w="1929" h="3101" extrusionOk="0">
                  <a:moveTo>
                    <a:pt x="1051" y="529"/>
                  </a:moveTo>
                  <a:cubicBezTo>
                    <a:pt x="1055" y="529"/>
                    <a:pt x="1059" y="530"/>
                    <a:pt x="1063" y="530"/>
                  </a:cubicBezTo>
                  <a:cubicBezTo>
                    <a:pt x="1096" y="607"/>
                    <a:pt x="1166" y="640"/>
                    <a:pt x="1233" y="640"/>
                  </a:cubicBezTo>
                  <a:cubicBezTo>
                    <a:pt x="1260" y="640"/>
                    <a:pt x="1287" y="635"/>
                    <a:pt x="1311" y="625"/>
                  </a:cubicBezTo>
                  <a:lnTo>
                    <a:pt x="1311" y="625"/>
                  </a:lnTo>
                  <a:cubicBezTo>
                    <a:pt x="1361" y="778"/>
                    <a:pt x="1322" y="1002"/>
                    <a:pt x="1289" y="1140"/>
                  </a:cubicBezTo>
                  <a:cubicBezTo>
                    <a:pt x="1236" y="1363"/>
                    <a:pt x="1127" y="1522"/>
                    <a:pt x="914" y="1522"/>
                  </a:cubicBezTo>
                  <a:cubicBezTo>
                    <a:pt x="866" y="1522"/>
                    <a:pt x="813" y="1514"/>
                    <a:pt x="754" y="1497"/>
                  </a:cubicBezTo>
                  <a:cubicBezTo>
                    <a:pt x="618" y="1215"/>
                    <a:pt x="630" y="952"/>
                    <a:pt x="789" y="708"/>
                  </a:cubicBezTo>
                  <a:cubicBezTo>
                    <a:pt x="853" y="589"/>
                    <a:pt x="941" y="529"/>
                    <a:pt x="1051" y="529"/>
                  </a:cubicBezTo>
                  <a:close/>
                  <a:moveTo>
                    <a:pt x="948" y="1"/>
                  </a:moveTo>
                  <a:cubicBezTo>
                    <a:pt x="846" y="1"/>
                    <a:pt x="741" y="22"/>
                    <a:pt x="638" y="64"/>
                  </a:cubicBezTo>
                  <a:cubicBezTo>
                    <a:pt x="159" y="264"/>
                    <a:pt x="0" y="771"/>
                    <a:pt x="18" y="1254"/>
                  </a:cubicBezTo>
                  <a:cubicBezTo>
                    <a:pt x="40" y="1776"/>
                    <a:pt x="165" y="2427"/>
                    <a:pt x="557" y="2806"/>
                  </a:cubicBezTo>
                  <a:cubicBezTo>
                    <a:pt x="752" y="2994"/>
                    <a:pt x="1009" y="3100"/>
                    <a:pt x="1264" y="3100"/>
                  </a:cubicBezTo>
                  <a:cubicBezTo>
                    <a:pt x="1447" y="3100"/>
                    <a:pt x="1630" y="3045"/>
                    <a:pt x="1788" y="2926"/>
                  </a:cubicBezTo>
                  <a:cubicBezTo>
                    <a:pt x="1929" y="2821"/>
                    <a:pt x="1840" y="2605"/>
                    <a:pt x="1709" y="2605"/>
                  </a:cubicBezTo>
                  <a:cubicBezTo>
                    <a:pt x="1681" y="2605"/>
                    <a:pt x="1650" y="2615"/>
                    <a:pt x="1620" y="2638"/>
                  </a:cubicBezTo>
                  <a:cubicBezTo>
                    <a:pt x="1475" y="2747"/>
                    <a:pt x="1340" y="2794"/>
                    <a:pt x="1218" y="2794"/>
                  </a:cubicBezTo>
                  <a:cubicBezTo>
                    <a:pt x="765" y="2794"/>
                    <a:pt x="475" y="2144"/>
                    <a:pt x="385" y="1554"/>
                  </a:cubicBezTo>
                  <a:lnTo>
                    <a:pt x="385" y="1554"/>
                  </a:lnTo>
                  <a:cubicBezTo>
                    <a:pt x="394" y="1572"/>
                    <a:pt x="404" y="1590"/>
                    <a:pt x="415" y="1607"/>
                  </a:cubicBezTo>
                  <a:cubicBezTo>
                    <a:pt x="540" y="1806"/>
                    <a:pt x="760" y="1929"/>
                    <a:pt x="977" y="1929"/>
                  </a:cubicBezTo>
                  <a:cubicBezTo>
                    <a:pt x="1119" y="1929"/>
                    <a:pt x="1260" y="1877"/>
                    <a:pt x="1373" y="1759"/>
                  </a:cubicBezTo>
                  <a:cubicBezTo>
                    <a:pt x="1657" y="1462"/>
                    <a:pt x="1745" y="820"/>
                    <a:pt x="1599" y="449"/>
                  </a:cubicBezTo>
                  <a:cubicBezTo>
                    <a:pt x="1483" y="158"/>
                    <a:pt x="1228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4" name="Google Shape;17734;p30"/>
            <p:cNvSpPr/>
            <p:nvPr/>
          </p:nvSpPr>
          <p:spPr>
            <a:xfrm>
              <a:off x="2247300" y="2340875"/>
              <a:ext cx="37675" cy="103925"/>
            </a:xfrm>
            <a:custGeom>
              <a:avLst/>
              <a:gdLst/>
              <a:ahLst/>
              <a:cxnLst/>
              <a:rect l="l" t="t" r="r" b="b"/>
              <a:pathLst>
                <a:path w="1507" h="4157" extrusionOk="0">
                  <a:moveTo>
                    <a:pt x="1072" y="0"/>
                  </a:moveTo>
                  <a:cubicBezTo>
                    <a:pt x="844" y="0"/>
                    <a:pt x="589" y="145"/>
                    <a:pt x="473" y="393"/>
                  </a:cubicBezTo>
                  <a:cubicBezTo>
                    <a:pt x="1" y="1414"/>
                    <a:pt x="380" y="3028"/>
                    <a:pt x="698" y="4039"/>
                  </a:cubicBezTo>
                  <a:cubicBezTo>
                    <a:pt x="723" y="4121"/>
                    <a:pt x="790" y="4156"/>
                    <a:pt x="856" y="4156"/>
                  </a:cubicBezTo>
                  <a:cubicBezTo>
                    <a:pt x="957" y="4156"/>
                    <a:pt x="1059" y="4075"/>
                    <a:pt x="1020" y="3951"/>
                  </a:cubicBezTo>
                  <a:cubicBezTo>
                    <a:pt x="840" y="3371"/>
                    <a:pt x="713" y="2782"/>
                    <a:pt x="670" y="2175"/>
                  </a:cubicBezTo>
                  <a:cubicBezTo>
                    <a:pt x="652" y="1910"/>
                    <a:pt x="649" y="1644"/>
                    <a:pt x="661" y="1379"/>
                  </a:cubicBezTo>
                  <a:cubicBezTo>
                    <a:pt x="667" y="1290"/>
                    <a:pt x="672" y="1202"/>
                    <a:pt x="678" y="1113"/>
                  </a:cubicBezTo>
                  <a:cubicBezTo>
                    <a:pt x="609" y="740"/>
                    <a:pt x="774" y="526"/>
                    <a:pt x="1171" y="471"/>
                  </a:cubicBezTo>
                  <a:cubicBezTo>
                    <a:pt x="1173" y="579"/>
                    <a:pt x="1258" y="633"/>
                    <a:pt x="1342" y="633"/>
                  </a:cubicBezTo>
                  <a:cubicBezTo>
                    <a:pt x="1425" y="633"/>
                    <a:pt x="1507" y="579"/>
                    <a:pt x="1505" y="471"/>
                  </a:cubicBezTo>
                  <a:cubicBezTo>
                    <a:pt x="1498" y="144"/>
                    <a:pt x="1298" y="0"/>
                    <a:pt x="10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5" name="Google Shape;17735;p30"/>
            <p:cNvSpPr/>
            <p:nvPr/>
          </p:nvSpPr>
          <p:spPr>
            <a:xfrm>
              <a:off x="2263050" y="2392125"/>
              <a:ext cx="29600" cy="22100"/>
            </a:xfrm>
            <a:custGeom>
              <a:avLst/>
              <a:gdLst/>
              <a:ahLst/>
              <a:cxnLst/>
              <a:rect l="l" t="t" r="r" b="b"/>
              <a:pathLst>
                <a:path w="1184" h="884" extrusionOk="0">
                  <a:moveTo>
                    <a:pt x="961" y="1"/>
                  </a:moveTo>
                  <a:cubicBezTo>
                    <a:pt x="933" y="1"/>
                    <a:pt x="903" y="10"/>
                    <a:pt x="873" y="32"/>
                  </a:cubicBezTo>
                  <a:lnTo>
                    <a:pt x="142" y="563"/>
                  </a:lnTo>
                  <a:cubicBezTo>
                    <a:pt x="0" y="666"/>
                    <a:pt x="90" y="883"/>
                    <a:pt x="223" y="883"/>
                  </a:cubicBezTo>
                  <a:cubicBezTo>
                    <a:pt x="252" y="883"/>
                    <a:pt x="282" y="873"/>
                    <a:pt x="312" y="851"/>
                  </a:cubicBezTo>
                  <a:lnTo>
                    <a:pt x="1042" y="322"/>
                  </a:lnTo>
                  <a:cubicBezTo>
                    <a:pt x="1184" y="218"/>
                    <a:pt x="109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6" name="Google Shape;17736;p30"/>
            <p:cNvSpPr/>
            <p:nvPr/>
          </p:nvSpPr>
          <p:spPr>
            <a:xfrm>
              <a:off x="2285025" y="2310900"/>
              <a:ext cx="45175" cy="108950"/>
            </a:xfrm>
            <a:custGeom>
              <a:avLst/>
              <a:gdLst/>
              <a:ahLst/>
              <a:cxnLst/>
              <a:rect l="l" t="t" r="r" b="b"/>
              <a:pathLst>
                <a:path w="1807" h="4358" extrusionOk="0">
                  <a:moveTo>
                    <a:pt x="195" y="0"/>
                  </a:moveTo>
                  <a:cubicBezTo>
                    <a:pt x="1" y="0"/>
                    <a:pt x="9" y="313"/>
                    <a:pt x="215" y="335"/>
                  </a:cubicBezTo>
                  <a:cubicBezTo>
                    <a:pt x="931" y="412"/>
                    <a:pt x="1074" y="1736"/>
                    <a:pt x="1128" y="2261"/>
                  </a:cubicBezTo>
                  <a:cubicBezTo>
                    <a:pt x="1190" y="2900"/>
                    <a:pt x="1129" y="3524"/>
                    <a:pt x="984" y="4149"/>
                  </a:cubicBezTo>
                  <a:cubicBezTo>
                    <a:pt x="955" y="4275"/>
                    <a:pt x="1060" y="4357"/>
                    <a:pt x="1158" y="4357"/>
                  </a:cubicBezTo>
                  <a:cubicBezTo>
                    <a:pt x="1224" y="4357"/>
                    <a:pt x="1287" y="4321"/>
                    <a:pt x="1306" y="4237"/>
                  </a:cubicBezTo>
                  <a:cubicBezTo>
                    <a:pt x="1549" y="3193"/>
                    <a:pt x="1806" y="172"/>
                    <a:pt x="215" y="1"/>
                  </a:cubicBezTo>
                  <a:cubicBezTo>
                    <a:pt x="208" y="1"/>
                    <a:pt x="201" y="0"/>
                    <a:pt x="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7" name="Google Shape;17737;p30"/>
            <p:cNvSpPr/>
            <p:nvPr/>
          </p:nvSpPr>
          <p:spPr>
            <a:xfrm>
              <a:off x="2325950" y="2286775"/>
              <a:ext cx="43400" cy="43100"/>
            </a:xfrm>
            <a:custGeom>
              <a:avLst/>
              <a:gdLst/>
              <a:ahLst/>
              <a:cxnLst/>
              <a:rect l="l" t="t" r="r" b="b"/>
              <a:pathLst>
                <a:path w="1736" h="1724" extrusionOk="0">
                  <a:moveTo>
                    <a:pt x="497" y="1"/>
                  </a:moveTo>
                  <a:cubicBezTo>
                    <a:pt x="321" y="1"/>
                    <a:pt x="154" y="78"/>
                    <a:pt x="66" y="259"/>
                  </a:cubicBezTo>
                  <a:cubicBezTo>
                    <a:pt x="0" y="391"/>
                    <a:pt x="117" y="513"/>
                    <a:pt x="227" y="513"/>
                  </a:cubicBezTo>
                  <a:cubicBezTo>
                    <a:pt x="276" y="513"/>
                    <a:pt x="324" y="488"/>
                    <a:pt x="354" y="428"/>
                  </a:cubicBezTo>
                  <a:cubicBezTo>
                    <a:pt x="388" y="359"/>
                    <a:pt x="444" y="332"/>
                    <a:pt x="506" y="332"/>
                  </a:cubicBezTo>
                  <a:cubicBezTo>
                    <a:pt x="622" y="332"/>
                    <a:pt x="758" y="429"/>
                    <a:pt x="802" y="527"/>
                  </a:cubicBezTo>
                  <a:cubicBezTo>
                    <a:pt x="931" y="806"/>
                    <a:pt x="667" y="1168"/>
                    <a:pt x="520" y="1389"/>
                  </a:cubicBezTo>
                  <a:cubicBezTo>
                    <a:pt x="444" y="1503"/>
                    <a:pt x="548" y="1630"/>
                    <a:pt x="664" y="1641"/>
                  </a:cubicBezTo>
                  <a:lnTo>
                    <a:pt x="1522" y="1723"/>
                  </a:lnTo>
                  <a:cubicBezTo>
                    <a:pt x="1529" y="1724"/>
                    <a:pt x="1534" y="1724"/>
                    <a:pt x="1540" y="1724"/>
                  </a:cubicBezTo>
                  <a:cubicBezTo>
                    <a:pt x="1736" y="1724"/>
                    <a:pt x="1728" y="1408"/>
                    <a:pt x="1522" y="1387"/>
                  </a:cubicBezTo>
                  <a:lnTo>
                    <a:pt x="947" y="1333"/>
                  </a:lnTo>
                  <a:lnTo>
                    <a:pt x="947" y="1333"/>
                  </a:lnTo>
                  <a:cubicBezTo>
                    <a:pt x="1153" y="969"/>
                    <a:pt x="1305" y="508"/>
                    <a:pt x="967" y="188"/>
                  </a:cubicBezTo>
                  <a:cubicBezTo>
                    <a:pt x="843" y="71"/>
                    <a:pt x="665" y="1"/>
                    <a:pt x="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8" name="Google Shape;17738;p30"/>
            <p:cNvSpPr/>
            <p:nvPr/>
          </p:nvSpPr>
          <p:spPr>
            <a:xfrm>
              <a:off x="2372775" y="2372125"/>
              <a:ext cx="54950" cy="9875"/>
            </a:xfrm>
            <a:custGeom>
              <a:avLst/>
              <a:gdLst/>
              <a:ahLst/>
              <a:cxnLst/>
              <a:rect l="l" t="t" r="r" b="b"/>
              <a:pathLst>
                <a:path w="2198" h="395" extrusionOk="0">
                  <a:moveTo>
                    <a:pt x="1072" y="1"/>
                  </a:moveTo>
                  <a:cubicBezTo>
                    <a:pt x="782" y="1"/>
                    <a:pt x="491" y="21"/>
                    <a:pt x="203" y="62"/>
                  </a:cubicBezTo>
                  <a:cubicBezTo>
                    <a:pt x="0" y="89"/>
                    <a:pt x="74" y="385"/>
                    <a:pt x="265" y="385"/>
                  </a:cubicBezTo>
                  <a:cubicBezTo>
                    <a:pt x="274" y="385"/>
                    <a:pt x="283" y="385"/>
                    <a:pt x="292" y="384"/>
                  </a:cubicBezTo>
                  <a:cubicBezTo>
                    <a:pt x="550" y="348"/>
                    <a:pt x="809" y="330"/>
                    <a:pt x="1068" y="330"/>
                  </a:cubicBezTo>
                  <a:cubicBezTo>
                    <a:pt x="1348" y="330"/>
                    <a:pt x="1629" y="351"/>
                    <a:pt x="1907" y="393"/>
                  </a:cubicBezTo>
                  <a:cubicBezTo>
                    <a:pt x="1916" y="394"/>
                    <a:pt x="1926" y="395"/>
                    <a:pt x="1935" y="395"/>
                  </a:cubicBezTo>
                  <a:cubicBezTo>
                    <a:pt x="2125" y="395"/>
                    <a:pt x="2198" y="100"/>
                    <a:pt x="1995" y="69"/>
                  </a:cubicBezTo>
                  <a:cubicBezTo>
                    <a:pt x="1690" y="24"/>
                    <a:pt x="1381" y="1"/>
                    <a:pt x="10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39" name="Google Shape;17739;p30"/>
            <p:cNvSpPr/>
            <p:nvPr/>
          </p:nvSpPr>
          <p:spPr>
            <a:xfrm>
              <a:off x="2375250" y="2400600"/>
              <a:ext cx="58225" cy="10625"/>
            </a:xfrm>
            <a:custGeom>
              <a:avLst/>
              <a:gdLst/>
              <a:ahLst/>
              <a:cxnLst/>
              <a:rect l="l" t="t" r="r" b="b"/>
              <a:pathLst>
                <a:path w="2329" h="425" extrusionOk="0">
                  <a:moveTo>
                    <a:pt x="1243" y="1"/>
                  </a:moveTo>
                  <a:cubicBezTo>
                    <a:pt x="894" y="1"/>
                    <a:pt x="545" y="33"/>
                    <a:pt x="200" y="97"/>
                  </a:cubicBezTo>
                  <a:cubicBezTo>
                    <a:pt x="0" y="135"/>
                    <a:pt x="69" y="424"/>
                    <a:pt x="254" y="424"/>
                  </a:cubicBezTo>
                  <a:cubicBezTo>
                    <a:pt x="265" y="424"/>
                    <a:pt x="277" y="423"/>
                    <a:pt x="289" y="421"/>
                  </a:cubicBezTo>
                  <a:cubicBezTo>
                    <a:pt x="604" y="361"/>
                    <a:pt x="925" y="331"/>
                    <a:pt x="1246" y="331"/>
                  </a:cubicBezTo>
                  <a:cubicBezTo>
                    <a:pt x="1510" y="331"/>
                    <a:pt x="1775" y="351"/>
                    <a:pt x="2038" y="392"/>
                  </a:cubicBezTo>
                  <a:cubicBezTo>
                    <a:pt x="2049" y="393"/>
                    <a:pt x="2059" y="394"/>
                    <a:pt x="2068" y="394"/>
                  </a:cubicBezTo>
                  <a:cubicBezTo>
                    <a:pt x="2257" y="394"/>
                    <a:pt x="2328" y="100"/>
                    <a:pt x="2127" y="70"/>
                  </a:cubicBezTo>
                  <a:cubicBezTo>
                    <a:pt x="1834" y="24"/>
                    <a:pt x="1538" y="1"/>
                    <a:pt x="12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0" name="Google Shape;17740;p30"/>
            <p:cNvSpPr/>
            <p:nvPr/>
          </p:nvSpPr>
          <p:spPr>
            <a:xfrm>
              <a:off x="2446250" y="2325225"/>
              <a:ext cx="86425" cy="95450"/>
            </a:xfrm>
            <a:custGeom>
              <a:avLst/>
              <a:gdLst/>
              <a:ahLst/>
              <a:cxnLst/>
              <a:rect l="l" t="t" r="r" b="b"/>
              <a:pathLst>
                <a:path w="3457" h="3818" extrusionOk="0">
                  <a:moveTo>
                    <a:pt x="244" y="1"/>
                  </a:moveTo>
                  <a:cubicBezTo>
                    <a:pt x="115" y="1"/>
                    <a:pt x="0" y="169"/>
                    <a:pt x="120" y="286"/>
                  </a:cubicBezTo>
                  <a:cubicBezTo>
                    <a:pt x="1206" y="1349"/>
                    <a:pt x="2197" y="2507"/>
                    <a:pt x="3080" y="3744"/>
                  </a:cubicBezTo>
                  <a:cubicBezTo>
                    <a:pt x="3117" y="3796"/>
                    <a:pt x="3169" y="3817"/>
                    <a:pt x="3220" y="3817"/>
                  </a:cubicBezTo>
                  <a:cubicBezTo>
                    <a:pt x="3340" y="3817"/>
                    <a:pt x="3456" y="3699"/>
                    <a:pt x="3369" y="3574"/>
                  </a:cubicBezTo>
                  <a:cubicBezTo>
                    <a:pt x="2470" y="2314"/>
                    <a:pt x="1462" y="1134"/>
                    <a:pt x="356" y="49"/>
                  </a:cubicBezTo>
                  <a:cubicBezTo>
                    <a:pt x="321" y="15"/>
                    <a:pt x="282" y="1"/>
                    <a:pt x="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1" name="Google Shape;17741;p30"/>
            <p:cNvSpPr/>
            <p:nvPr/>
          </p:nvSpPr>
          <p:spPr>
            <a:xfrm>
              <a:off x="2452450" y="2341525"/>
              <a:ext cx="49900" cy="91200"/>
            </a:xfrm>
            <a:custGeom>
              <a:avLst/>
              <a:gdLst/>
              <a:ahLst/>
              <a:cxnLst/>
              <a:rect l="l" t="t" r="r" b="b"/>
              <a:pathLst>
                <a:path w="1996" h="3648" extrusionOk="0">
                  <a:moveTo>
                    <a:pt x="1769" y="0"/>
                  </a:moveTo>
                  <a:cubicBezTo>
                    <a:pt x="1720" y="0"/>
                    <a:pt x="1672" y="26"/>
                    <a:pt x="1643" y="87"/>
                  </a:cubicBezTo>
                  <a:cubicBezTo>
                    <a:pt x="1116" y="1188"/>
                    <a:pt x="590" y="2291"/>
                    <a:pt x="64" y="3392"/>
                  </a:cubicBezTo>
                  <a:cubicBezTo>
                    <a:pt x="1" y="3526"/>
                    <a:pt x="118" y="3647"/>
                    <a:pt x="227" y="3647"/>
                  </a:cubicBezTo>
                  <a:cubicBezTo>
                    <a:pt x="277" y="3647"/>
                    <a:pt x="325" y="3622"/>
                    <a:pt x="354" y="3562"/>
                  </a:cubicBezTo>
                  <a:lnTo>
                    <a:pt x="1932" y="256"/>
                  </a:lnTo>
                  <a:cubicBezTo>
                    <a:pt x="1995" y="123"/>
                    <a:pt x="187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2" name="Google Shape;17742;p30"/>
            <p:cNvSpPr/>
            <p:nvPr/>
          </p:nvSpPr>
          <p:spPr>
            <a:xfrm>
              <a:off x="2520225" y="2290450"/>
              <a:ext cx="49975" cy="47850"/>
            </a:xfrm>
            <a:custGeom>
              <a:avLst/>
              <a:gdLst/>
              <a:ahLst/>
              <a:cxnLst/>
              <a:rect l="l" t="t" r="r" b="b"/>
              <a:pathLst>
                <a:path w="1999" h="1914" extrusionOk="0">
                  <a:moveTo>
                    <a:pt x="556" y="0"/>
                  </a:moveTo>
                  <a:cubicBezTo>
                    <a:pt x="310" y="0"/>
                    <a:pt x="79" y="119"/>
                    <a:pt x="25" y="397"/>
                  </a:cubicBezTo>
                  <a:cubicBezTo>
                    <a:pt x="1" y="524"/>
                    <a:pt x="108" y="607"/>
                    <a:pt x="206" y="607"/>
                  </a:cubicBezTo>
                  <a:cubicBezTo>
                    <a:pt x="271" y="607"/>
                    <a:pt x="332" y="571"/>
                    <a:pt x="349" y="487"/>
                  </a:cubicBezTo>
                  <a:cubicBezTo>
                    <a:pt x="371" y="372"/>
                    <a:pt x="458" y="327"/>
                    <a:pt x="558" y="327"/>
                  </a:cubicBezTo>
                  <a:cubicBezTo>
                    <a:pt x="690" y="327"/>
                    <a:pt x="845" y="406"/>
                    <a:pt x="904" y="504"/>
                  </a:cubicBezTo>
                  <a:cubicBezTo>
                    <a:pt x="1108" y="845"/>
                    <a:pt x="785" y="1305"/>
                    <a:pt x="603" y="1584"/>
                  </a:cubicBezTo>
                  <a:cubicBezTo>
                    <a:pt x="541" y="1678"/>
                    <a:pt x="605" y="1799"/>
                    <a:pt x="703" y="1831"/>
                  </a:cubicBezTo>
                  <a:cubicBezTo>
                    <a:pt x="873" y="1886"/>
                    <a:pt x="1043" y="1914"/>
                    <a:pt x="1212" y="1914"/>
                  </a:cubicBezTo>
                  <a:cubicBezTo>
                    <a:pt x="1418" y="1914"/>
                    <a:pt x="1623" y="1872"/>
                    <a:pt x="1824" y="1790"/>
                  </a:cubicBezTo>
                  <a:cubicBezTo>
                    <a:pt x="1999" y="1716"/>
                    <a:pt x="1950" y="1453"/>
                    <a:pt x="1797" y="1453"/>
                  </a:cubicBezTo>
                  <a:cubicBezTo>
                    <a:pt x="1778" y="1453"/>
                    <a:pt x="1757" y="1457"/>
                    <a:pt x="1735" y="1466"/>
                  </a:cubicBezTo>
                  <a:cubicBezTo>
                    <a:pt x="1560" y="1540"/>
                    <a:pt x="1387" y="1577"/>
                    <a:pt x="1212" y="1577"/>
                  </a:cubicBezTo>
                  <a:cubicBezTo>
                    <a:pt x="1145" y="1577"/>
                    <a:pt x="1078" y="1571"/>
                    <a:pt x="1010" y="1560"/>
                  </a:cubicBezTo>
                  <a:lnTo>
                    <a:pt x="1010" y="1560"/>
                  </a:lnTo>
                  <a:cubicBezTo>
                    <a:pt x="1268" y="1114"/>
                    <a:pt x="1503" y="481"/>
                    <a:pt x="1011" y="139"/>
                  </a:cubicBezTo>
                  <a:cubicBezTo>
                    <a:pt x="883" y="50"/>
                    <a:pt x="716" y="0"/>
                    <a:pt x="5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3" name="Google Shape;17743;p30"/>
            <p:cNvSpPr/>
            <p:nvPr/>
          </p:nvSpPr>
          <p:spPr>
            <a:xfrm>
              <a:off x="1026775" y="2861600"/>
              <a:ext cx="75550" cy="72725"/>
            </a:xfrm>
            <a:custGeom>
              <a:avLst/>
              <a:gdLst/>
              <a:ahLst/>
              <a:cxnLst/>
              <a:rect l="l" t="t" r="r" b="b"/>
              <a:pathLst>
                <a:path w="3022" h="2909" extrusionOk="0">
                  <a:moveTo>
                    <a:pt x="1442" y="487"/>
                  </a:moveTo>
                  <a:cubicBezTo>
                    <a:pt x="1923" y="487"/>
                    <a:pt x="2398" y="805"/>
                    <a:pt x="2524" y="1286"/>
                  </a:cubicBezTo>
                  <a:cubicBezTo>
                    <a:pt x="2685" y="1906"/>
                    <a:pt x="2123" y="2570"/>
                    <a:pt x="1498" y="2570"/>
                  </a:cubicBezTo>
                  <a:cubicBezTo>
                    <a:pt x="1465" y="2570"/>
                    <a:pt x="1432" y="2568"/>
                    <a:pt x="1398" y="2564"/>
                  </a:cubicBezTo>
                  <a:cubicBezTo>
                    <a:pt x="858" y="2503"/>
                    <a:pt x="436" y="1979"/>
                    <a:pt x="459" y="1434"/>
                  </a:cubicBezTo>
                  <a:cubicBezTo>
                    <a:pt x="478" y="1000"/>
                    <a:pt x="780" y="688"/>
                    <a:pt x="1146" y="500"/>
                  </a:cubicBezTo>
                  <a:lnTo>
                    <a:pt x="1146" y="500"/>
                  </a:lnTo>
                  <a:cubicBezTo>
                    <a:pt x="1164" y="506"/>
                    <a:pt x="1183" y="510"/>
                    <a:pt x="1204" y="510"/>
                  </a:cubicBezTo>
                  <a:cubicBezTo>
                    <a:pt x="1216" y="510"/>
                    <a:pt x="1227" y="509"/>
                    <a:pt x="1240" y="507"/>
                  </a:cubicBezTo>
                  <a:cubicBezTo>
                    <a:pt x="1307" y="494"/>
                    <a:pt x="1374" y="487"/>
                    <a:pt x="1442" y="487"/>
                  </a:cubicBezTo>
                  <a:close/>
                  <a:moveTo>
                    <a:pt x="1578" y="0"/>
                  </a:moveTo>
                  <a:cubicBezTo>
                    <a:pt x="1565" y="0"/>
                    <a:pt x="1551" y="2"/>
                    <a:pt x="1537" y="5"/>
                  </a:cubicBezTo>
                  <a:lnTo>
                    <a:pt x="1536" y="5"/>
                  </a:lnTo>
                  <a:cubicBezTo>
                    <a:pt x="750" y="179"/>
                    <a:pt x="1" y="818"/>
                    <a:pt x="143" y="1696"/>
                  </a:cubicBezTo>
                  <a:cubicBezTo>
                    <a:pt x="251" y="2355"/>
                    <a:pt x="825" y="2909"/>
                    <a:pt x="1494" y="2909"/>
                  </a:cubicBezTo>
                  <a:cubicBezTo>
                    <a:pt x="1553" y="2909"/>
                    <a:pt x="1613" y="2904"/>
                    <a:pt x="1673" y="2895"/>
                  </a:cubicBezTo>
                  <a:cubicBezTo>
                    <a:pt x="2417" y="2786"/>
                    <a:pt x="3021" y="2014"/>
                    <a:pt x="2863" y="1260"/>
                  </a:cubicBezTo>
                  <a:cubicBezTo>
                    <a:pt x="2744" y="694"/>
                    <a:pt x="2279" y="302"/>
                    <a:pt x="1746" y="190"/>
                  </a:cubicBezTo>
                  <a:lnTo>
                    <a:pt x="1746" y="190"/>
                  </a:lnTo>
                  <a:cubicBezTo>
                    <a:pt x="1751" y="100"/>
                    <a:pt x="1685" y="0"/>
                    <a:pt x="1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4" name="Google Shape;17744;p30"/>
            <p:cNvSpPr/>
            <p:nvPr/>
          </p:nvSpPr>
          <p:spPr>
            <a:xfrm>
              <a:off x="1083425" y="2826075"/>
              <a:ext cx="20000" cy="92425"/>
            </a:xfrm>
            <a:custGeom>
              <a:avLst/>
              <a:gdLst/>
              <a:ahLst/>
              <a:cxnLst/>
              <a:rect l="l" t="t" r="r" b="b"/>
              <a:pathLst>
                <a:path w="800" h="3697" extrusionOk="0">
                  <a:moveTo>
                    <a:pt x="160" y="1"/>
                  </a:moveTo>
                  <a:cubicBezTo>
                    <a:pt x="77" y="1"/>
                    <a:pt x="0" y="53"/>
                    <a:pt x="14" y="160"/>
                  </a:cubicBezTo>
                  <a:cubicBezTo>
                    <a:pt x="160" y="1285"/>
                    <a:pt x="305" y="2411"/>
                    <a:pt x="450" y="3539"/>
                  </a:cubicBezTo>
                  <a:cubicBezTo>
                    <a:pt x="464" y="3643"/>
                    <a:pt x="555" y="3696"/>
                    <a:pt x="639" y="3696"/>
                  </a:cubicBezTo>
                  <a:cubicBezTo>
                    <a:pt x="723" y="3696"/>
                    <a:pt x="799" y="3644"/>
                    <a:pt x="786" y="3539"/>
                  </a:cubicBezTo>
                  <a:cubicBezTo>
                    <a:pt x="639" y="2411"/>
                    <a:pt x="494" y="1285"/>
                    <a:pt x="350" y="160"/>
                  </a:cubicBezTo>
                  <a:cubicBezTo>
                    <a:pt x="336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5" name="Google Shape;17745;p30"/>
            <p:cNvSpPr/>
            <p:nvPr/>
          </p:nvSpPr>
          <p:spPr>
            <a:xfrm>
              <a:off x="1126100" y="2865425"/>
              <a:ext cx="39700" cy="10650"/>
            </a:xfrm>
            <a:custGeom>
              <a:avLst/>
              <a:gdLst/>
              <a:ahLst/>
              <a:cxnLst/>
              <a:rect l="l" t="t" r="r" b="b"/>
              <a:pathLst>
                <a:path w="1588" h="426" extrusionOk="0">
                  <a:moveTo>
                    <a:pt x="547" y="0"/>
                  </a:moveTo>
                  <a:cubicBezTo>
                    <a:pt x="436" y="0"/>
                    <a:pt x="326" y="5"/>
                    <a:pt x="215" y="15"/>
                  </a:cubicBezTo>
                  <a:cubicBezTo>
                    <a:pt x="7" y="34"/>
                    <a:pt x="0" y="351"/>
                    <a:pt x="198" y="351"/>
                  </a:cubicBezTo>
                  <a:cubicBezTo>
                    <a:pt x="204" y="351"/>
                    <a:pt x="209" y="351"/>
                    <a:pt x="215" y="351"/>
                  </a:cubicBezTo>
                  <a:cubicBezTo>
                    <a:pt x="323" y="340"/>
                    <a:pt x="431" y="335"/>
                    <a:pt x="540" y="335"/>
                  </a:cubicBezTo>
                  <a:cubicBezTo>
                    <a:pt x="796" y="335"/>
                    <a:pt x="1052" y="364"/>
                    <a:pt x="1303" y="421"/>
                  </a:cubicBezTo>
                  <a:cubicBezTo>
                    <a:pt x="1317" y="424"/>
                    <a:pt x="1331" y="426"/>
                    <a:pt x="1345" y="426"/>
                  </a:cubicBezTo>
                  <a:cubicBezTo>
                    <a:pt x="1523" y="426"/>
                    <a:pt x="1587" y="143"/>
                    <a:pt x="1391" y="97"/>
                  </a:cubicBezTo>
                  <a:cubicBezTo>
                    <a:pt x="1115" y="33"/>
                    <a:pt x="831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6" name="Google Shape;17746;p30"/>
            <p:cNvSpPr/>
            <p:nvPr/>
          </p:nvSpPr>
          <p:spPr>
            <a:xfrm>
              <a:off x="1129400" y="2894175"/>
              <a:ext cx="44225" cy="10725"/>
            </a:xfrm>
            <a:custGeom>
              <a:avLst/>
              <a:gdLst/>
              <a:ahLst/>
              <a:cxnLst/>
              <a:rect l="l" t="t" r="r" b="b"/>
              <a:pathLst>
                <a:path w="1769" h="429" extrusionOk="0">
                  <a:moveTo>
                    <a:pt x="1109" y="0"/>
                  </a:moveTo>
                  <a:cubicBezTo>
                    <a:pt x="803" y="0"/>
                    <a:pt x="497" y="34"/>
                    <a:pt x="198" y="101"/>
                  </a:cubicBezTo>
                  <a:cubicBezTo>
                    <a:pt x="1" y="143"/>
                    <a:pt x="65" y="428"/>
                    <a:pt x="246" y="428"/>
                  </a:cubicBezTo>
                  <a:cubicBezTo>
                    <a:pt x="259" y="428"/>
                    <a:pt x="272" y="427"/>
                    <a:pt x="286" y="424"/>
                  </a:cubicBezTo>
                  <a:lnTo>
                    <a:pt x="286" y="422"/>
                  </a:lnTo>
                  <a:cubicBezTo>
                    <a:pt x="557" y="364"/>
                    <a:pt x="833" y="334"/>
                    <a:pt x="1110" y="334"/>
                  </a:cubicBezTo>
                  <a:cubicBezTo>
                    <a:pt x="1259" y="334"/>
                    <a:pt x="1407" y="343"/>
                    <a:pt x="1555" y="360"/>
                  </a:cubicBezTo>
                  <a:cubicBezTo>
                    <a:pt x="1562" y="361"/>
                    <a:pt x="1569" y="361"/>
                    <a:pt x="1576" y="361"/>
                  </a:cubicBezTo>
                  <a:cubicBezTo>
                    <a:pt x="1768" y="361"/>
                    <a:pt x="1760" y="46"/>
                    <a:pt x="1555" y="24"/>
                  </a:cubicBezTo>
                  <a:cubicBezTo>
                    <a:pt x="1407" y="8"/>
                    <a:pt x="1258" y="0"/>
                    <a:pt x="11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7" name="Google Shape;17747;p30"/>
            <p:cNvSpPr/>
            <p:nvPr/>
          </p:nvSpPr>
          <p:spPr>
            <a:xfrm>
              <a:off x="1199100" y="2839450"/>
              <a:ext cx="49400" cy="74950"/>
            </a:xfrm>
            <a:custGeom>
              <a:avLst/>
              <a:gdLst/>
              <a:ahLst/>
              <a:cxnLst/>
              <a:rect l="l" t="t" r="r" b="b"/>
              <a:pathLst>
                <a:path w="1976" h="2998" extrusionOk="0">
                  <a:moveTo>
                    <a:pt x="239" y="1"/>
                  </a:moveTo>
                  <a:cubicBezTo>
                    <a:pt x="118" y="1"/>
                    <a:pt x="1" y="119"/>
                    <a:pt x="90" y="243"/>
                  </a:cubicBezTo>
                  <a:cubicBezTo>
                    <a:pt x="694" y="1075"/>
                    <a:pt x="1208" y="1969"/>
                    <a:pt x="1627" y="2910"/>
                  </a:cubicBezTo>
                  <a:cubicBezTo>
                    <a:pt x="1655" y="2972"/>
                    <a:pt x="1702" y="2997"/>
                    <a:pt x="1751" y="2997"/>
                  </a:cubicBezTo>
                  <a:cubicBezTo>
                    <a:pt x="1858" y="2997"/>
                    <a:pt x="1975" y="2875"/>
                    <a:pt x="1916" y="2741"/>
                  </a:cubicBezTo>
                  <a:cubicBezTo>
                    <a:pt x="1498" y="1801"/>
                    <a:pt x="982" y="908"/>
                    <a:pt x="378" y="73"/>
                  </a:cubicBezTo>
                  <a:cubicBezTo>
                    <a:pt x="341" y="22"/>
                    <a:pt x="290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8" name="Google Shape;17748;p30"/>
            <p:cNvSpPr/>
            <p:nvPr/>
          </p:nvSpPr>
          <p:spPr>
            <a:xfrm>
              <a:off x="1191725" y="2847250"/>
              <a:ext cx="51650" cy="76975"/>
            </a:xfrm>
            <a:custGeom>
              <a:avLst/>
              <a:gdLst/>
              <a:ahLst/>
              <a:cxnLst/>
              <a:rect l="l" t="t" r="r" b="b"/>
              <a:pathLst>
                <a:path w="2066" h="3079" extrusionOk="0">
                  <a:moveTo>
                    <a:pt x="1839" y="1"/>
                  </a:moveTo>
                  <a:cubicBezTo>
                    <a:pt x="1789" y="1"/>
                    <a:pt x="1741" y="26"/>
                    <a:pt x="1710" y="86"/>
                  </a:cubicBezTo>
                  <a:cubicBezTo>
                    <a:pt x="1233" y="1038"/>
                    <a:pt x="690" y="1956"/>
                    <a:pt x="87" y="2835"/>
                  </a:cubicBezTo>
                  <a:cubicBezTo>
                    <a:pt x="1" y="2960"/>
                    <a:pt x="118" y="3079"/>
                    <a:pt x="237" y="3079"/>
                  </a:cubicBezTo>
                  <a:cubicBezTo>
                    <a:pt x="288" y="3079"/>
                    <a:pt x="339" y="3057"/>
                    <a:pt x="376" y="3004"/>
                  </a:cubicBezTo>
                  <a:cubicBezTo>
                    <a:pt x="980" y="2126"/>
                    <a:pt x="1521" y="1207"/>
                    <a:pt x="2000" y="255"/>
                  </a:cubicBezTo>
                  <a:cubicBezTo>
                    <a:pt x="2065" y="123"/>
                    <a:pt x="1950" y="1"/>
                    <a:pt x="18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49" name="Google Shape;17749;p30"/>
            <p:cNvSpPr/>
            <p:nvPr/>
          </p:nvSpPr>
          <p:spPr>
            <a:xfrm>
              <a:off x="1251800" y="2815950"/>
              <a:ext cx="40425" cy="35125"/>
            </a:xfrm>
            <a:custGeom>
              <a:avLst/>
              <a:gdLst/>
              <a:ahLst/>
              <a:cxnLst/>
              <a:rect l="l" t="t" r="r" b="b"/>
              <a:pathLst>
                <a:path w="1617" h="1405" extrusionOk="0">
                  <a:moveTo>
                    <a:pt x="1161" y="803"/>
                  </a:moveTo>
                  <a:cubicBezTo>
                    <a:pt x="1161" y="803"/>
                    <a:pt x="1161" y="804"/>
                    <a:pt x="1161" y="804"/>
                  </a:cubicBezTo>
                  <a:lnTo>
                    <a:pt x="1161" y="804"/>
                  </a:lnTo>
                  <a:cubicBezTo>
                    <a:pt x="1161" y="804"/>
                    <a:pt x="1161" y="804"/>
                    <a:pt x="1161" y="804"/>
                  </a:cubicBezTo>
                  <a:lnTo>
                    <a:pt x="1161" y="803"/>
                  </a:lnTo>
                  <a:close/>
                  <a:moveTo>
                    <a:pt x="1090" y="534"/>
                  </a:moveTo>
                  <a:cubicBezTo>
                    <a:pt x="1105" y="683"/>
                    <a:pt x="1120" y="832"/>
                    <a:pt x="1135" y="981"/>
                  </a:cubicBezTo>
                  <a:lnTo>
                    <a:pt x="1135" y="981"/>
                  </a:lnTo>
                  <a:cubicBezTo>
                    <a:pt x="1084" y="980"/>
                    <a:pt x="1032" y="980"/>
                    <a:pt x="981" y="980"/>
                  </a:cubicBezTo>
                  <a:cubicBezTo>
                    <a:pt x="866" y="980"/>
                    <a:pt x="752" y="981"/>
                    <a:pt x="637" y="983"/>
                  </a:cubicBezTo>
                  <a:lnTo>
                    <a:pt x="637" y="983"/>
                  </a:lnTo>
                  <a:lnTo>
                    <a:pt x="1090" y="534"/>
                  </a:lnTo>
                  <a:close/>
                  <a:moveTo>
                    <a:pt x="1214" y="0"/>
                  </a:moveTo>
                  <a:cubicBezTo>
                    <a:pt x="1176" y="0"/>
                    <a:pt x="1137" y="15"/>
                    <a:pt x="1103" y="49"/>
                  </a:cubicBezTo>
                  <a:lnTo>
                    <a:pt x="102" y="1041"/>
                  </a:lnTo>
                  <a:cubicBezTo>
                    <a:pt x="1" y="1139"/>
                    <a:pt x="72" y="1327"/>
                    <a:pt x="216" y="1327"/>
                  </a:cubicBezTo>
                  <a:cubicBezTo>
                    <a:pt x="217" y="1327"/>
                    <a:pt x="218" y="1327"/>
                    <a:pt x="220" y="1327"/>
                  </a:cubicBezTo>
                  <a:cubicBezTo>
                    <a:pt x="477" y="1319"/>
                    <a:pt x="735" y="1314"/>
                    <a:pt x="993" y="1314"/>
                  </a:cubicBezTo>
                  <a:cubicBezTo>
                    <a:pt x="1056" y="1314"/>
                    <a:pt x="1120" y="1314"/>
                    <a:pt x="1183" y="1315"/>
                  </a:cubicBezTo>
                  <a:lnTo>
                    <a:pt x="1183" y="1315"/>
                  </a:lnTo>
                  <a:cubicBezTo>
                    <a:pt x="1216" y="1374"/>
                    <a:pt x="1278" y="1405"/>
                    <a:pt x="1339" y="1405"/>
                  </a:cubicBezTo>
                  <a:cubicBezTo>
                    <a:pt x="1402" y="1405"/>
                    <a:pt x="1462" y="1373"/>
                    <a:pt x="1486" y="1308"/>
                  </a:cubicBezTo>
                  <a:lnTo>
                    <a:pt x="1486" y="1308"/>
                  </a:lnTo>
                  <a:cubicBezTo>
                    <a:pt x="1613" y="1260"/>
                    <a:pt x="1617" y="1061"/>
                    <a:pt x="1496" y="1001"/>
                  </a:cubicBezTo>
                  <a:lnTo>
                    <a:pt x="1496" y="1001"/>
                  </a:lnTo>
                  <a:cubicBezTo>
                    <a:pt x="1496" y="936"/>
                    <a:pt x="1495" y="870"/>
                    <a:pt x="1495" y="804"/>
                  </a:cubicBezTo>
                  <a:cubicBezTo>
                    <a:pt x="1495" y="749"/>
                    <a:pt x="1473" y="708"/>
                    <a:pt x="1440" y="681"/>
                  </a:cubicBezTo>
                  <a:lnTo>
                    <a:pt x="1440" y="681"/>
                  </a:lnTo>
                  <a:cubicBezTo>
                    <a:pt x="1423" y="510"/>
                    <a:pt x="1405" y="339"/>
                    <a:pt x="1388" y="168"/>
                  </a:cubicBezTo>
                  <a:cubicBezTo>
                    <a:pt x="1379" y="73"/>
                    <a:pt x="1299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0" name="Google Shape;17750;p30"/>
            <p:cNvSpPr/>
            <p:nvPr/>
          </p:nvSpPr>
          <p:spPr>
            <a:xfrm>
              <a:off x="1309900" y="2846850"/>
              <a:ext cx="13450" cy="62225"/>
            </a:xfrm>
            <a:custGeom>
              <a:avLst/>
              <a:gdLst/>
              <a:ahLst/>
              <a:cxnLst/>
              <a:rect l="l" t="t" r="r" b="b"/>
              <a:pathLst>
                <a:path w="538" h="2489" extrusionOk="0">
                  <a:moveTo>
                    <a:pt x="205" y="1"/>
                  </a:moveTo>
                  <a:cubicBezTo>
                    <a:pt x="108" y="1"/>
                    <a:pt x="1" y="84"/>
                    <a:pt x="23" y="212"/>
                  </a:cubicBezTo>
                  <a:cubicBezTo>
                    <a:pt x="150" y="909"/>
                    <a:pt x="203" y="1618"/>
                    <a:pt x="185" y="2326"/>
                  </a:cubicBezTo>
                  <a:cubicBezTo>
                    <a:pt x="182" y="2434"/>
                    <a:pt x="264" y="2489"/>
                    <a:pt x="348" y="2489"/>
                  </a:cubicBezTo>
                  <a:cubicBezTo>
                    <a:pt x="432" y="2489"/>
                    <a:pt x="517" y="2434"/>
                    <a:pt x="519" y="2326"/>
                  </a:cubicBezTo>
                  <a:cubicBezTo>
                    <a:pt x="538" y="1588"/>
                    <a:pt x="480" y="850"/>
                    <a:pt x="345" y="122"/>
                  </a:cubicBezTo>
                  <a:cubicBezTo>
                    <a:pt x="330" y="38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1" name="Google Shape;17751;p30"/>
            <p:cNvSpPr/>
            <p:nvPr/>
          </p:nvSpPr>
          <p:spPr>
            <a:xfrm>
              <a:off x="1296425" y="2879400"/>
              <a:ext cx="42025" cy="10275"/>
            </a:xfrm>
            <a:custGeom>
              <a:avLst/>
              <a:gdLst/>
              <a:ahLst/>
              <a:cxnLst/>
              <a:rect l="l" t="t" r="r" b="b"/>
              <a:pathLst>
                <a:path w="1681" h="411" extrusionOk="0">
                  <a:moveTo>
                    <a:pt x="987" y="1"/>
                  </a:moveTo>
                  <a:cubicBezTo>
                    <a:pt x="722" y="1"/>
                    <a:pt x="457" y="28"/>
                    <a:pt x="198" y="85"/>
                  </a:cubicBezTo>
                  <a:cubicBezTo>
                    <a:pt x="1" y="124"/>
                    <a:pt x="66" y="411"/>
                    <a:pt x="248" y="411"/>
                  </a:cubicBezTo>
                  <a:cubicBezTo>
                    <a:pt x="260" y="411"/>
                    <a:pt x="273" y="409"/>
                    <a:pt x="286" y="406"/>
                  </a:cubicBezTo>
                  <a:cubicBezTo>
                    <a:pt x="522" y="358"/>
                    <a:pt x="760" y="334"/>
                    <a:pt x="999" y="334"/>
                  </a:cubicBezTo>
                  <a:cubicBezTo>
                    <a:pt x="1155" y="334"/>
                    <a:pt x="1311" y="345"/>
                    <a:pt x="1467" y="365"/>
                  </a:cubicBezTo>
                  <a:cubicBezTo>
                    <a:pt x="1475" y="366"/>
                    <a:pt x="1484" y="367"/>
                    <a:pt x="1491" y="367"/>
                  </a:cubicBezTo>
                  <a:cubicBezTo>
                    <a:pt x="1680" y="367"/>
                    <a:pt x="1669" y="57"/>
                    <a:pt x="1467" y="31"/>
                  </a:cubicBezTo>
                  <a:cubicBezTo>
                    <a:pt x="1308" y="11"/>
                    <a:pt x="1147" y="1"/>
                    <a:pt x="9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2" name="Google Shape;17752;p30"/>
            <p:cNvSpPr/>
            <p:nvPr/>
          </p:nvSpPr>
          <p:spPr>
            <a:xfrm>
              <a:off x="1354900" y="2827250"/>
              <a:ext cx="54200" cy="85875"/>
            </a:xfrm>
            <a:custGeom>
              <a:avLst/>
              <a:gdLst/>
              <a:ahLst/>
              <a:cxnLst/>
              <a:rect l="l" t="t" r="r" b="b"/>
              <a:pathLst>
                <a:path w="2168" h="3435" extrusionOk="0">
                  <a:moveTo>
                    <a:pt x="1002" y="711"/>
                  </a:moveTo>
                  <a:lnTo>
                    <a:pt x="1002" y="711"/>
                  </a:lnTo>
                  <a:cubicBezTo>
                    <a:pt x="1031" y="1070"/>
                    <a:pt x="1054" y="1429"/>
                    <a:pt x="1071" y="1788"/>
                  </a:cubicBezTo>
                  <a:lnTo>
                    <a:pt x="1071" y="1788"/>
                  </a:lnTo>
                  <a:cubicBezTo>
                    <a:pt x="862" y="1766"/>
                    <a:pt x="654" y="1728"/>
                    <a:pt x="450" y="1675"/>
                  </a:cubicBezTo>
                  <a:lnTo>
                    <a:pt x="450" y="1675"/>
                  </a:lnTo>
                  <a:cubicBezTo>
                    <a:pt x="634" y="1354"/>
                    <a:pt x="818" y="1032"/>
                    <a:pt x="1002" y="711"/>
                  </a:cubicBezTo>
                  <a:close/>
                  <a:moveTo>
                    <a:pt x="1108" y="1"/>
                  </a:moveTo>
                  <a:cubicBezTo>
                    <a:pt x="1058" y="1"/>
                    <a:pt x="1008" y="26"/>
                    <a:pt x="975" y="84"/>
                  </a:cubicBezTo>
                  <a:lnTo>
                    <a:pt x="54" y="1693"/>
                  </a:lnTo>
                  <a:cubicBezTo>
                    <a:pt x="1" y="1788"/>
                    <a:pt x="49" y="1908"/>
                    <a:pt x="155" y="1939"/>
                  </a:cubicBezTo>
                  <a:cubicBezTo>
                    <a:pt x="458" y="2033"/>
                    <a:pt x="770" y="2096"/>
                    <a:pt x="1085" y="2126"/>
                  </a:cubicBezTo>
                  <a:lnTo>
                    <a:pt x="1085" y="2126"/>
                  </a:lnTo>
                  <a:cubicBezTo>
                    <a:pt x="1099" y="2508"/>
                    <a:pt x="1106" y="2891"/>
                    <a:pt x="1105" y="3273"/>
                  </a:cubicBezTo>
                  <a:cubicBezTo>
                    <a:pt x="1105" y="3381"/>
                    <a:pt x="1188" y="3435"/>
                    <a:pt x="1272" y="3435"/>
                  </a:cubicBezTo>
                  <a:cubicBezTo>
                    <a:pt x="1356" y="3435"/>
                    <a:pt x="1439" y="3381"/>
                    <a:pt x="1439" y="3273"/>
                  </a:cubicBezTo>
                  <a:cubicBezTo>
                    <a:pt x="1440" y="2897"/>
                    <a:pt x="1433" y="2521"/>
                    <a:pt x="1420" y="2145"/>
                  </a:cubicBezTo>
                  <a:lnTo>
                    <a:pt x="1420" y="2145"/>
                  </a:lnTo>
                  <a:cubicBezTo>
                    <a:pt x="1449" y="2145"/>
                    <a:pt x="1477" y="2146"/>
                    <a:pt x="1506" y="2146"/>
                  </a:cubicBezTo>
                  <a:cubicBezTo>
                    <a:pt x="1655" y="2146"/>
                    <a:pt x="1804" y="2138"/>
                    <a:pt x="1953" y="2123"/>
                  </a:cubicBezTo>
                  <a:cubicBezTo>
                    <a:pt x="2160" y="2104"/>
                    <a:pt x="2168" y="1788"/>
                    <a:pt x="1971" y="1788"/>
                  </a:cubicBezTo>
                  <a:cubicBezTo>
                    <a:pt x="1965" y="1788"/>
                    <a:pt x="1959" y="1789"/>
                    <a:pt x="1953" y="1789"/>
                  </a:cubicBezTo>
                  <a:cubicBezTo>
                    <a:pt x="1809" y="1804"/>
                    <a:pt x="1664" y="1812"/>
                    <a:pt x="1519" y="1812"/>
                  </a:cubicBezTo>
                  <a:cubicBezTo>
                    <a:pt x="1481" y="1812"/>
                    <a:pt x="1444" y="1811"/>
                    <a:pt x="1407" y="1810"/>
                  </a:cubicBezTo>
                  <a:lnTo>
                    <a:pt x="1407" y="1810"/>
                  </a:lnTo>
                  <a:cubicBezTo>
                    <a:pt x="1381" y="1262"/>
                    <a:pt x="1341" y="714"/>
                    <a:pt x="1286" y="168"/>
                  </a:cubicBezTo>
                  <a:cubicBezTo>
                    <a:pt x="1277" y="70"/>
                    <a:pt x="1192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3" name="Google Shape;17753;p30"/>
            <p:cNvSpPr/>
            <p:nvPr/>
          </p:nvSpPr>
          <p:spPr>
            <a:xfrm>
              <a:off x="1427275" y="2833475"/>
              <a:ext cx="34050" cy="87700"/>
            </a:xfrm>
            <a:custGeom>
              <a:avLst/>
              <a:gdLst/>
              <a:ahLst/>
              <a:cxnLst/>
              <a:rect l="l" t="t" r="r" b="b"/>
              <a:pathLst>
                <a:path w="1362" h="3508" extrusionOk="0">
                  <a:moveTo>
                    <a:pt x="1135" y="0"/>
                  </a:moveTo>
                  <a:cubicBezTo>
                    <a:pt x="1086" y="0"/>
                    <a:pt x="1038" y="25"/>
                    <a:pt x="1009" y="85"/>
                  </a:cubicBezTo>
                  <a:cubicBezTo>
                    <a:pt x="493" y="1157"/>
                    <a:pt x="1" y="2460"/>
                    <a:pt x="933" y="3456"/>
                  </a:cubicBezTo>
                  <a:cubicBezTo>
                    <a:pt x="967" y="3493"/>
                    <a:pt x="1006" y="3508"/>
                    <a:pt x="1044" y="3508"/>
                  </a:cubicBezTo>
                  <a:cubicBezTo>
                    <a:pt x="1170" y="3508"/>
                    <a:pt x="1283" y="3340"/>
                    <a:pt x="1169" y="3220"/>
                  </a:cubicBezTo>
                  <a:cubicBezTo>
                    <a:pt x="352" y="2347"/>
                    <a:pt x="855" y="1173"/>
                    <a:pt x="1297" y="254"/>
                  </a:cubicBezTo>
                  <a:cubicBezTo>
                    <a:pt x="1361" y="122"/>
                    <a:pt x="1245" y="0"/>
                    <a:pt x="11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4" name="Google Shape;17754;p30"/>
            <p:cNvSpPr/>
            <p:nvPr/>
          </p:nvSpPr>
          <p:spPr>
            <a:xfrm>
              <a:off x="1486625" y="2849250"/>
              <a:ext cx="41175" cy="55300"/>
            </a:xfrm>
            <a:custGeom>
              <a:avLst/>
              <a:gdLst/>
              <a:ahLst/>
              <a:cxnLst/>
              <a:rect l="l" t="t" r="r" b="b"/>
              <a:pathLst>
                <a:path w="1647" h="2212" extrusionOk="0">
                  <a:moveTo>
                    <a:pt x="1203" y="0"/>
                  </a:moveTo>
                  <a:cubicBezTo>
                    <a:pt x="798" y="0"/>
                    <a:pt x="378" y="202"/>
                    <a:pt x="237" y="607"/>
                  </a:cubicBezTo>
                  <a:cubicBezTo>
                    <a:pt x="0" y="1287"/>
                    <a:pt x="1159" y="1326"/>
                    <a:pt x="1117" y="1875"/>
                  </a:cubicBezTo>
                  <a:lnTo>
                    <a:pt x="1117" y="1875"/>
                  </a:lnTo>
                  <a:lnTo>
                    <a:pt x="328" y="1869"/>
                  </a:lnTo>
                  <a:cubicBezTo>
                    <a:pt x="327" y="1869"/>
                    <a:pt x="326" y="1869"/>
                    <a:pt x="325" y="1869"/>
                  </a:cubicBezTo>
                  <a:cubicBezTo>
                    <a:pt x="113" y="1869"/>
                    <a:pt x="114" y="2201"/>
                    <a:pt x="328" y="2203"/>
                  </a:cubicBezTo>
                  <a:lnTo>
                    <a:pt x="1251" y="2212"/>
                  </a:lnTo>
                  <a:cubicBezTo>
                    <a:pt x="1329" y="2212"/>
                    <a:pt x="1387" y="2158"/>
                    <a:pt x="1413" y="2088"/>
                  </a:cubicBezTo>
                  <a:cubicBezTo>
                    <a:pt x="1529" y="1766"/>
                    <a:pt x="1379" y="1457"/>
                    <a:pt x="1128" y="1245"/>
                  </a:cubicBezTo>
                  <a:cubicBezTo>
                    <a:pt x="975" y="1115"/>
                    <a:pt x="484" y="927"/>
                    <a:pt x="588" y="645"/>
                  </a:cubicBezTo>
                  <a:cubicBezTo>
                    <a:pt x="669" y="423"/>
                    <a:pt x="963" y="334"/>
                    <a:pt x="1199" y="334"/>
                  </a:cubicBezTo>
                  <a:cubicBezTo>
                    <a:pt x="1257" y="334"/>
                    <a:pt x="1312" y="339"/>
                    <a:pt x="1359" y="349"/>
                  </a:cubicBezTo>
                  <a:cubicBezTo>
                    <a:pt x="1373" y="352"/>
                    <a:pt x="1386" y="353"/>
                    <a:pt x="1398" y="353"/>
                  </a:cubicBezTo>
                  <a:cubicBezTo>
                    <a:pt x="1580" y="353"/>
                    <a:pt x="1646" y="69"/>
                    <a:pt x="1449" y="26"/>
                  </a:cubicBezTo>
                  <a:cubicBezTo>
                    <a:pt x="1370" y="9"/>
                    <a:pt x="128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5" name="Google Shape;17755;p30"/>
            <p:cNvSpPr/>
            <p:nvPr/>
          </p:nvSpPr>
          <p:spPr>
            <a:xfrm>
              <a:off x="1526350" y="2818000"/>
              <a:ext cx="35150" cy="43125"/>
            </a:xfrm>
            <a:custGeom>
              <a:avLst/>
              <a:gdLst/>
              <a:ahLst/>
              <a:cxnLst/>
              <a:rect l="l" t="t" r="r" b="b"/>
              <a:pathLst>
                <a:path w="1406" h="1725" extrusionOk="0">
                  <a:moveTo>
                    <a:pt x="996" y="0"/>
                  </a:moveTo>
                  <a:cubicBezTo>
                    <a:pt x="950" y="0"/>
                    <a:pt x="904" y="16"/>
                    <a:pt x="870" y="45"/>
                  </a:cubicBezTo>
                  <a:cubicBezTo>
                    <a:pt x="622" y="263"/>
                    <a:pt x="375" y="480"/>
                    <a:pt x="127" y="698"/>
                  </a:cubicBezTo>
                  <a:cubicBezTo>
                    <a:pt x="1" y="809"/>
                    <a:pt x="118" y="978"/>
                    <a:pt x="253" y="978"/>
                  </a:cubicBezTo>
                  <a:cubicBezTo>
                    <a:pt x="290" y="978"/>
                    <a:pt x="329" y="965"/>
                    <a:pt x="364" y="934"/>
                  </a:cubicBezTo>
                  <a:lnTo>
                    <a:pt x="362" y="934"/>
                  </a:lnTo>
                  <a:lnTo>
                    <a:pt x="874" y="486"/>
                  </a:lnTo>
                  <a:lnTo>
                    <a:pt x="874" y="486"/>
                  </a:lnTo>
                  <a:cubicBezTo>
                    <a:pt x="936" y="859"/>
                    <a:pt x="999" y="1231"/>
                    <a:pt x="1061" y="1604"/>
                  </a:cubicBezTo>
                  <a:cubicBezTo>
                    <a:pt x="1075" y="1688"/>
                    <a:pt x="1135" y="1725"/>
                    <a:pt x="1199" y="1725"/>
                  </a:cubicBezTo>
                  <a:cubicBezTo>
                    <a:pt x="1297" y="1725"/>
                    <a:pt x="1405" y="1642"/>
                    <a:pt x="1384" y="1515"/>
                  </a:cubicBezTo>
                  <a:cubicBezTo>
                    <a:pt x="1305" y="1050"/>
                    <a:pt x="1227" y="585"/>
                    <a:pt x="1149" y="120"/>
                  </a:cubicBezTo>
                  <a:cubicBezTo>
                    <a:pt x="1135" y="38"/>
                    <a:pt x="1067" y="0"/>
                    <a:pt x="9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6" name="Google Shape;17756;p30"/>
            <p:cNvSpPr/>
            <p:nvPr/>
          </p:nvSpPr>
          <p:spPr>
            <a:xfrm>
              <a:off x="1568825" y="2828875"/>
              <a:ext cx="36725" cy="98225"/>
            </a:xfrm>
            <a:custGeom>
              <a:avLst/>
              <a:gdLst/>
              <a:ahLst/>
              <a:cxnLst/>
              <a:rect l="l" t="t" r="r" b="b"/>
              <a:pathLst>
                <a:path w="1469" h="3929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1044" y="1184"/>
                    <a:pt x="1115" y="2667"/>
                    <a:pt x="259" y="3637"/>
                  </a:cubicBezTo>
                  <a:cubicBezTo>
                    <a:pt x="151" y="3760"/>
                    <a:pt x="263" y="3928"/>
                    <a:pt x="385" y="3928"/>
                  </a:cubicBezTo>
                  <a:cubicBezTo>
                    <a:pt x="423" y="3928"/>
                    <a:pt x="462" y="3912"/>
                    <a:pt x="495" y="3873"/>
                  </a:cubicBezTo>
                  <a:cubicBezTo>
                    <a:pt x="1469" y="2769"/>
                    <a:pt x="1417" y="1079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7" name="Google Shape;17757;p30"/>
            <p:cNvSpPr/>
            <p:nvPr/>
          </p:nvSpPr>
          <p:spPr>
            <a:xfrm>
              <a:off x="1606875" y="2838750"/>
              <a:ext cx="58275" cy="81750"/>
            </a:xfrm>
            <a:custGeom>
              <a:avLst/>
              <a:gdLst/>
              <a:ahLst/>
              <a:cxnLst/>
              <a:rect l="l" t="t" r="r" b="b"/>
              <a:pathLst>
                <a:path w="2331" h="3270" extrusionOk="0">
                  <a:moveTo>
                    <a:pt x="1798" y="0"/>
                  </a:moveTo>
                  <a:cubicBezTo>
                    <a:pt x="441" y="0"/>
                    <a:pt x="1" y="3049"/>
                    <a:pt x="1783" y="3268"/>
                  </a:cubicBezTo>
                  <a:cubicBezTo>
                    <a:pt x="1791" y="3269"/>
                    <a:pt x="1798" y="3269"/>
                    <a:pt x="1805" y="3269"/>
                  </a:cubicBezTo>
                  <a:cubicBezTo>
                    <a:pt x="1996" y="3269"/>
                    <a:pt x="1988" y="2957"/>
                    <a:pt x="1783" y="2932"/>
                  </a:cubicBezTo>
                  <a:cubicBezTo>
                    <a:pt x="423" y="2766"/>
                    <a:pt x="860" y="347"/>
                    <a:pt x="1838" y="347"/>
                  </a:cubicBezTo>
                  <a:cubicBezTo>
                    <a:pt x="1910" y="347"/>
                    <a:pt x="1984" y="360"/>
                    <a:pt x="2061" y="388"/>
                  </a:cubicBezTo>
                  <a:cubicBezTo>
                    <a:pt x="2081" y="395"/>
                    <a:pt x="2100" y="399"/>
                    <a:pt x="2118" y="399"/>
                  </a:cubicBezTo>
                  <a:cubicBezTo>
                    <a:pt x="2278" y="399"/>
                    <a:pt x="2330" y="130"/>
                    <a:pt x="2149" y="65"/>
                  </a:cubicBezTo>
                  <a:cubicBezTo>
                    <a:pt x="2027" y="21"/>
                    <a:pt x="1909" y="0"/>
                    <a:pt x="17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8" name="Google Shape;17758;p30"/>
            <p:cNvSpPr/>
            <p:nvPr/>
          </p:nvSpPr>
          <p:spPr>
            <a:xfrm>
              <a:off x="1670350" y="2851500"/>
              <a:ext cx="36800" cy="60525"/>
            </a:xfrm>
            <a:custGeom>
              <a:avLst/>
              <a:gdLst/>
              <a:ahLst/>
              <a:cxnLst/>
              <a:rect l="l" t="t" r="r" b="b"/>
              <a:pathLst>
                <a:path w="1472" h="2421" extrusionOk="0">
                  <a:moveTo>
                    <a:pt x="1013" y="0"/>
                  </a:moveTo>
                  <a:cubicBezTo>
                    <a:pt x="615" y="0"/>
                    <a:pt x="108" y="491"/>
                    <a:pt x="48" y="808"/>
                  </a:cubicBezTo>
                  <a:cubicBezTo>
                    <a:pt x="1" y="1057"/>
                    <a:pt x="92" y="1294"/>
                    <a:pt x="315" y="1420"/>
                  </a:cubicBezTo>
                  <a:cubicBezTo>
                    <a:pt x="445" y="1495"/>
                    <a:pt x="586" y="1496"/>
                    <a:pt x="728" y="1536"/>
                  </a:cubicBezTo>
                  <a:cubicBezTo>
                    <a:pt x="843" y="1570"/>
                    <a:pt x="1038" y="1622"/>
                    <a:pt x="1088" y="1751"/>
                  </a:cubicBezTo>
                  <a:cubicBezTo>
                    <a:pt x="1159" y="1930"/>
                    <a:pt x="995" y="2080"/>
                    <a:pt x="831" y="2080"/>
                  </a:cubicBezTo>
                  <a:cubicBezTo>
                    <a:pt x="732" y="2080"/>
                    <a:pt x="633" y="2025"/>
                    <a:pt x="585" y="1890"/>
                  </a:cubicBezTo>
                  <a:cubicBezTo>
                    <a:pt x="557" y="1810"/>
                    <a:pt x="490" y="1776"/>
                    <a:pt x="423" y="1776"/>
                  </a:cubicBezTo>
                  <a:cubicBezTo>
                    <a:pt x="321" y="1776"/>
                    <a:pt x="220" y="1856"/>
                    <a:pt x="263" y="1978"/>
                  </a:cubicBezTo>
                  <a:cubicBezTo>
                    <a:pt x="364" y="2264"/>
                    <a:pt x="633" y="2420"/>
                    <a:pt x="889" y="2420"/>
                  </a:cubicBezTo>
                  <a:cubicBezTo>
                    <a:pt x="1141" y="2420"/>
                    <a:pt x="1380" y="2268"/>
                    <a:pt x="1429" y="1936"/>
                  </a:cubicBezTo>
                  <a:cubicBezTo>
                    <a:pt x="1471" y="1670"/>
                    <a:pt x="1335" y="1409"/>
                    <a:pt x="1094" y="1294"/>
                  </a:cubicBezTo>
                  <a:cubicBezTo>
                    <a:pt x="943" y="1219"/>
                    <a:pt x="702" y="1258"/>
                    <a:pt x="574" y="1167"/>
                  </a:cubicBezTo>
                  <a:lnTo>
                    <a:pt x="379" y="845"/>
                  </a:lnTo>
                  <a:cubicBezTo>
                    <a:pt x="432" y="700"/>
                    <a:pt x="538" y="581"/>
                    <a:pt x="673" y="510"/>
                  </a:cubicBezTo>
                  <a:cubicBezTo>
                    <a:pt x="734" y="470"/>
                    <a:pt x="906" y="352"/>
                    <a:pt x="1014" y="352"/>
                  </a:cubicBezTo>
                  <a:cubicBezTo>
                    <a:pt x="1043" y="352"/>
                    <a:pt x="1067" y="360"/>
                    <a:pt x="1084" y="380"/>
                  </a:cubicBezTo>
                  <a:cubicBezTo>
                    <a:pt x="1117" y="419"/>
                    <a:pt x="1156" y="436"/>
                    <a:pt x="1193" y="436"/>
                  </a:cubicBezTo>
                  <a:cubicBezTo>
                    <a:pt x="1314" y="436"/>
                    <a:pt x="1425" y="269"/>
                    <a:pt x="1322" y="143"/>
                  </a:cubicBezTo>
                  <a:cubicBezTo>
                    <a:pt x="1237" y="42"/>
                    <a:pt x="1130" y="0"/>
                    <a:pt x="10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59" name="Google Shape;17759;p30"/>
            <p:cNvSpPr/>
            <p:nvPr/>
          </p:nvSpPr>
          <p:spPr>
            <a:xfrm>
              <a:off x="1710550" y="2845425"/>
              <a:ext cx="45225" cy="81475"/>
            </a:xfrm>
            <a:custGeom>
              <a:avLst/>
              <a:gdLst/>
              <a:ahLst/>
              <a:cxnLst/>
              <a:rect l="l" t="t" r="r" b="b"/>
              <a:pathLst>
                <a:path w="1809" h="3259" extrusionOk="0">
                  <a:moveTo>
                    <a:pt x="256" y="1"/>
                  </a:moveTo>
                  <a:cubicBezTo>
                    <a:pt x="102" y="1"/>
                    <a:pt x="0" y="226"/>
                    <a:pt x="167" y="309"/>
                  </a:cubicBezTo>
                  <a:cubicBezTo>
                    <a:pt x="1235" y="841"/>
                    <a:pt x="1428" y="2156"/>
                    <a:pt x="548" y="2975"/>
                  </a:cubicBezTo>
                  <a:cubicBezTo>
                    <a:pt x="425" y="3090"/>
                    <a:pt x="541" y="3258"/>
                    <a:pt x="673" y="3258"/>
                  </a:cubicBezTo>
                  <a:cubicBezTo>
                    <a:pt x="710" y="3258"/>
                    <a:pt x="750" y="3244"/>
                    <a:pt x="785" y="3211"/>
                  </a:cubicBezTo>
                  <a:cubicBezTo>
                    <a:pt x="1808" y="2258"/>
                    <a:pt x="1592" y="647"/>
                    <a:pt x="335" y="20"/>
                  </a:cubicBezTo>
                  <a:cubicBezTo>
                    <a:pt x="308" y="7"/>
                    <a:pt x="281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0" name="Google Shape;17760;p30"/>
            <p:cNvSpPr/>
            <p:nvPr/>
          </p:nvSpPr>
          <p:spPr>
            <a:xfrm>
              <a:off x="1740325" y="2808325"/>
              <a:ext cx="42850" cy="49025"/>
            </a:xfrm>
            <a:custGeom>
              <a:avLst/>
              <a:gdLst/>
              <a:ahLst/>
              <a:cxnLst/>
              <a:rect l="l" t="t" r="r" b="b"/>
              <a:pathLst>
                <a:path w="1714" h="1961" extrusionOk="0">
                  <a:moveTo>
                    <a:pt x="551" y="1"/>
                  </a:moveTo>
                  <a:cubicBezTo>
                    <a:pt x="365" y="1"/>
                    <a:pt x="182" y="89"/>
                    <a:pt x="77" y="267"/>
                  </a:cubicBezTo>
                  <a:cubicBezTo>
                    <a:pt x="1" y="396"/>
                    <a:pt x="117" y="517"/>
                    <a:pt x="231" y="517"/>
                  </a:cubicBezTo>
                  <a:cubicBezTo>
                    <a:pt x="282" y="517"/>
                    <a:pt x="332" y="494"/>
                    <a:pt x="365" y="437"/>
                  </a:cubicBezTo>
                  <a:lnTo>
                    <a:pt x="367" y="437"/>
                  </a:lnTo>
                  <a:cubicBezTo>
                    <a:pt x="409" y="366"/>
                    <a:pt x="481" y="331"/>
                    <a:pt x="555" y="331"/>
                  </a:cubicBezTo>
                  <a:cubicBezTo>
                    <a:pt x="595" y="331"/>
                    <a:pt x="636" y="341"/>
                    <a:pt x="672" y="362"/>
                  </a:cubicBezTo>
                  <a:cubicBezTo>
                    <a:pt x="822" y="447"/>
                    <a:pt x="837" y="644"/>
                    <a:pt x="815" y="792"/>
                  </a:cubicBezTo>
                  <a:cubicBezTo>
                    <a:pt x="780" y="1028"/>
                    <a:pt x="619" y="1231"/>
                    <a:pt x="480" y="1419"/>
                  </a:cubicBezTo>
                  <a:cubicBezTo>
                    <a:pt x="439" y="1475"/>
                    <a:pt x="455" y="1574"/>
                    <a:pt x="506" y="1622"/>
                  </a:cubicBezTo>
                  <a:cubicBezTo>
                    <a:pt x="746" y="1841"/>
                    <a:pt x="1030" y="1961"/>
                    <a:pt x="1345" y="1961"/>
                  </a:cubicBezTo>
                  <a:cubicBezTo>
                    <a:pt x="1396" y="1961"/>
                    <a:pt x="1448" y="1958"/>
                    <a:pt x="1500" y="1951"/>
                  </a:cubicBezTo>
                  <a:cubicBezTo>
                    <a:pt x="1703" y="1928"/>
                    <a:pt x="1713" y="1616"/>
                    <a:pt x="1523" y="1616"/>
                  </a:cubicBezTo>
                  <a:cubicBezTo>
                    <a:pt x="1516" y="1616"/>
                    <a:pt x="1508" y="1616"/>
                    <a:pt x="1500" y="1617"/>
                  </a:cubicBezTo>
                  <a:cubicBezTo>
                    <a:pt x="1452" y="1623"/>
                    <a:pt x="1404" y="1626"/>
                    <a:pt x="1358" y="1626"/>
                  </a:cubicBezTo>
                  <a:cubicBezTo>
                    <a:pt x="1172" y="1626"/>
                    <a:pt x="1005" y="1578"/>
                    <a:pt x="852" y="1472"/>
                  </a:cubicBezTo>
                  <a:lnTo>
                    <a:pt x="852" y="1472"/>
                  </a:lnTo>
                  <a:cubicBezTo>
                    <a:pt x="1103" y="1101"/>
                    <a:pt x="1320" y="619"/>
                    <a:pt x="1005" y="218"/>
                  </a:cubicBezTo>
                  <a:cubicBezTo>
                    <a:pt x="889" y="73"/>
                    <a:pt x="719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1" name="Google Shape;17761;p30"/>
            <p:cNvSpPr/>
            <p:nvPr/>
          </p:nvSpPr>
          <p:spPr>
            <a:xfrm>
              <a:off x="1812750" y="2851275"/>
              <a:ext cx="13000" cy="64500"/>
            </a:xfrm>
            <a:custGeom>
              <a:avLst/>
              <a:gdLst/>
              <a:ahLst/>
              <a:cxnLst/>
              <a:rect l="l" t="t" r="r" b="b"/>
              <a:pathLst>
                <a:path w="520" h="2580" extrusionOk="0">
                  <a:moveTo>
                    <a:pt x="206" y="0"/>
                  </a:moveTo>
                  <a:cubicBezTo>
                    <a:pt x="108" y="0"/>
                    <a:pt x="1" y="84"/>
                    <a:pt x="23" y="210"/>
                  </a:cubicBezTo>
                  <a:cubicBezTo>
                    <a:pt x="153" y="940"/>
                    <a:pt x="184" y="1682"/>
                    <a:pt x="115" y="2419"/>
                  </a:cubicBezTo>
                  <a:cubicBezTo>
                    <a:pt x="105" y="2526"/>
                    <a:pt x="184" y="2579"/>
                    <a:pt x="267" y="2579"/>
                  </a:cubicBezTo>
                  <a:cubicBezTo>
                    <a:pt x="351" y="2579"/>
                    <a:pt x="439" y="2526"/>
                    <a:pt x="449" y="2419"/>
                  </a:cubicBezTo>
                  <a:cubicBezTo>
                    <a:pt x="519" y="1652"/>
                    <a:pt x="484" y="878"/>
                    <a:pt x="345" y="120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2" name="Google Shape;17762;p30"/>
            <p:cNvSpPr/>
            <p:nvPr/>
          </p:nvSpPr>
          <p:spPr>
            <a:xfrm>
              <a:off x="1786950" y="2886775"/>
              <a:ext cx="63550" cy="11575"/>
            </a:xfrm>
            <a:custGeom>
              <a:avLst/>
              <a:gdLst/>
              <a:ahLst/>
              <a:cxnLst/>
              <a:rect l="l" t="t" r="r" b="b"/>
              <a:pathLst>
                <a:path w="2542" h="463" extrusionOk="0">
                  <a:moveTo>
                    <a:pt x="2134" y="0"/>
                  </a:moveTo>
                  <a:cubicBezTo>
                    <a:pt x="1492" y="0"/>
                    <a:pt x="850" y="42"/>
                    <a:pt x="213" y="127"/>
                  </a:cubicBezTo>
                  <a:cubicBezTo>
                    <a:pt x="13" y="153"/>
                    <a:pt x="1" y="462"/>
                    <a:pt x="189" y="462"/>
                  </a:cubicBezTo>
                  <a:cubicBezTo>
                    <a:pt x="197" y="462"/>
                    <a:pt x="205" y="462"/>
                    <a:pt x="213" y="461"/>
                  </a:cubicBezTo>
                  <a:cubicBezTo>
                    <a:pt x="842" y="377"/>
                    <a:pt x="1475" y="335"/>
                    <a:pt x="2108" y="335"/>
                  </a:cubicBezTo>
                  <a:cubicBezTo>
                    <a:pt x="2181" y="335"/>
                    <a:pt x="2253" y="336"/>
                    <a:pt x="2326" y="337"/>
                  </a:cubicBezTo>
                  <a:cubicBezTo>
                    <a:pt x="2327" y="337"/>
                    <a:pt x="2328" y="337"/>
                    <a:pt x="2329" y="337"/>
                  </a:cubicBezTo>
                  <a:cubicBezTo>
                    <a:pt x="2541" y="337"/>
                    <a:pt x="2542" y="5"/>
                    <a:pt x="2326" y="2"/>
                  </a:cubicBezTo>
                  <a:cubicBezTo>
                    <a:pt x="2262" y="1"/>
                    <a:pt x="2198" y="0"/>
                    <a:pt x="2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3" name="Google Shape;17763;p30"/>
            <p:cNvSpPr/>
            <p:nvPr/>
          </p:nvSpPr>
          <p:spPr>
            <a:xfrm>
              <a:off x="1873200" y="2868925"/>
              <a:ext cx="69775" cy="49175"/>
            </a:xfrm>
            <a:custGeom>
              <a:avLst/>
              <a:gdLst/>
              <a:ahLst/>
              <a:cxnLst/>
              <a:rect l="l" t="t" r="r" b="b"/>
              <a:pathLst>
                <a:path w="2791" h="1967" extrusionOk="0">
                  <a:moveTo>
                    <a:pt x="1302" y="344"/>
                  </a:moveTo>
                  <a:cubicBezTo>
                    <a:pt x="1378" y="344"/>
                    <a:pt x="1454" y="351"/>
                    <a:pt x="1529" y="366"/>
                  </a:cubicBezTo>
                  <a:lnTo>
                    <a:pt x="1529" y="366"/>
                  </a:lnTo>
                  <a:cubicBezTo>
                    <a:pt x="1574" y="829"/>
                    <a:pt x="1555" y="1600"/>
                    <a:pt x="1021" y="1600"/>
                  </a:cubicBezTo>
                  <a:cubicBezTo>
                    <a:pt x="996" y="1600"/>
                    <a:pt x="969" y="1598"/>
                    <a:pt x="942" y="1594"/>
                  </a:cubicBezTo>
                  <a:cubicBezTo>
                    <a:pt x="531" y="1541"/>
                    <a:pt x="359" y="1066"/>
                    <a:pt x="553" y="731"/>
                  </a:cubicBezTo>
                  <a:cubicBezTo>
                    <a:pt x="709" y="460"/>
                    <a:pt x="1004" y="344"/>
                    <a:pt x="1302" y="344"/>
                  </a:cubicBezTo>
                  <a:close/>
                  <a:moveTo>
                    <a:pt x="1686" y="0"/>
                  </a:moveTo>
                  <a:cubicBezTo>
                    <a:pt x="1650" y="0"/>
                    <a:pt x="1614" y="14"/>
                    <a:pt x="1584" y="37"/>
                  </a:cubicBezTo>
                  <a:lnTo>
                    <a:pt x="1584" y="37"/>
                  </a:lnTo>
                  <a:cubicBezTo>
                    <a:pt x="1494" y="21"/>
                    <a:pt x="1401" y="12"/>
                    <a:pt x="1308" y="12"/>
                  </a:cubicBezTo>
                  <a:cubicBezTo>
                    <a:pt x="912" y="12"/>
                    <a:pt x="516" y="163"/>
                    <a:pt x="284" y="507"/>
                  </a:cubicBezTo>
                  <a:cubicBezTo>
                    <a:pt x="0" y="926"/>
                    <a:pt x="124" y="1498"/>
                    <a:pt x="527" y="1794"/>
                  </a:cubicBezTo>
                  <a:cubicBezTo>
                    <a:pt x="670" y="1899"/>
                    <a:pt x="832" y="1949"/>
                    <a:pt x="993" y="1949"/>
                  </a:cubicBezTo>
                  <a:cubicBezTo>
                    <a:pt x="1238" y="1949"/>
                    <a:pt x="1478" y="1831"/>
                    <a:pt x="1637" y="1612"/>
                  </a:cubicBezTo>
                  <a:cubicBezTo>
                    <a:pt x="1790" y="1401"/>
                    <a:pt x="1856" y="1145"/>
                    <a:pt x="1875" y="882"/>
                  </a:cubicBezTo>
                  <a:lnTo>
                    <a:pt x="1875" y="882"/>
                  </a:lnTo>
                  <a:lnTo>
                    <a:pt x="2429" y="1884"/>
                  </a:lnTo>
                  <a:cubicBezTo>
                    <a:pt x="2461" y="1942"/>
                    <a:pt x="2511" y="1967"/>
                    <a:pt x="2562" y="1967"/>
                  </a:cubicBezTo>
                  <a:cubicBezTo>
                    <a:pt x="2675" y="1967"/>
                    <a:pt x="2790" y="1845"/>
                    <a:pt x="2719" y="1715"/>
                  </a:cubicBezTo>
                  <a:lnTo>
                    <a:pt x="1816" y="86"/>
                  </a:lnTo>
                  <a:cubicBezTo>
                    <a:pt x="1782" y="25"/>
                    <a:pt x="1734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4" name="Google Shape;17764;p30"/>
            <p:cNvSpPr/>
            <p:nvPr/>
          </p:nvSpPr>
          <p:spPr>
            <a:xfrm>
              <a:off x="1939125" y="2837125"/>
              <a:ext cx="69975" cy="77750"/>
            </a:xfrm>
            <a:custGeom>
              <a:avLst/>
              <a:gdLst/>
              <a:ahLst/>
              <a:cxnLst/>
              <a:rect l="l" t="t" r="r" b="b"/>
              <a:pathLst>
                <a:path w="2799" h="3110" extrusionOk="0">
                  <a:moveTo>
                    <a:pt x="1856" y="1382"/>
                  </a:moveTo>
                  <a:cubicBezTo>
                    <a:pt x="2014" y="1382"/>
                    <a:pt x="2170" y="1470"/>
                    <a:pt x="2297" y="1690"/>
                  </a:cubicBezTo>
                  <a:cubicBezTo>
                    <a:pt x="2663" y="2326"/>
                    <a:pt x="2082" y="2739"/>
                    <a:pt x="1509" y="2739"/>
                  </a:cubicBezTo>
                  <a:cubicBezTo>
                    <a:pt x="1338" y="2739"/>
                    <a:pt x="1167" y="2702"/>
                    <a:pt x="1022" y="2622"/>
                  </a:cubicBezTo>
                  <a:lnTo>
                    <a:pt x="1022" y="2622"/>
                  </a:lnTo>
                  <a:cubicBezTo>
                    <a:pt x="1049" y="2587"/>
                    <a:pt x="1063" y="2540"/>
                    <a:pt x="1055" y="2485"/>
                  </a:cubicBezTo>
                  <a:cubicBezTo>
                    <a:pt x="984" y="2028"/>
                    <a:pt x="1428" y="1382"/>
                    <a:pt x="1856" y="1382"/>
                  </a:cubicBezTo>
                  <a:close/>
                  <a:moveTo>
                    <a:pt x="204" y="0"/>
                  </a:moveTo>
                  <a:cubicBezTo>
                    <a:pt x="103" y="0"/>
                    <a:pt x="1" y="82"/>
                    <a:pt x="37" y="207"/>
                  </a:cubicBezTo>
                  <a:lnTo>
                    <a:pt x="731" y="2575"/>
                  </a:lnTo>
                  <a:cubicBezTo>
                    <a:pt x="745" y="2619"/>
                    <a:pt x="768" y="2650"/>
                    <a:pt x="796" y="2669"/>
                  </a:cubicBezTo>
                  <a:lnTo>
                    <a:pt x="796" y="2669"/>
                  </a:lnTo>
                  <a:cubicBezTo>
                    <a:pt x="746" y="2742"/>
                    <a:pt x="745" y="2849"/>
                    <a:pt x="844" y="2906"/>
                  </a:cubicBezTo>
                  <a:cubicBezTo>
                    <a:pt x="1071" y="3035"/>
                    <a:pt x="1337" y="3109"/>
                    <a:pt x="1599" y="3109"/>
                  </a:cubicBezTo>
                  <a:cubicBezTo>
                    <a:pt x="1924" y="3109"/>
                    <a:pt x="2242" y="2995"/>
                    <a:pt x="2469" y="2732"/>
                  </a:cubicBezTo>
                  <a:cubicBezTo>
                    <a:pt x="2779" y="2375"/>
                    <a:pt x="2798" y="1806"/>
                    <a:pt x="2524" y="1423"/>
                  </a:cubicBezTo>
                  <a:cubicBezTo>
                    <a:pt x="2352" y="1185"/>
                    <a:pt x="2093" y="1066"/>
                    <a:pt x="1825" y="1066"/>
                  </a:cubicBezTo>
                  <a:cubicBezTo>
                    <a:pt x="1664" y="1066"/>
                    <a:pt x="1499" y="1109"/>
                    <a:pt x="1349" y="1196"/>
                  </a:cubicBezTo>
                  <a:cubicBezTo>
                    <a:pt x="1118" y="1330"/>
                    <a:pt x="947" y="1529"/>
                    <a:pt x="842" y="1759"/>
                  </a:cubicBezTo>
                  <a:lnTo>
                    <a:pt x="842" y="1759"/>
                  </a:lnTo>
                  <a:cubicBezTo>
                    <a:pt x="681" y="1212"/>
                    <a:pt x="520" y="665"/>
                    <a:pt x="359" y="117"/>
                  </a:cubicBezTo>
                  <a:cubicBezTo>
                    <a:pt x="335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5" name="Google Shape;17765;p30"/>
            <p:cNvSpPr/>
            <p:nvPr/>
          </p:nvSpPr>
          <p:spPr>
            <a:xfrm>
              <a:off x="2023025" y="2884625"/>
              <a:ext cx="46025" cy="9250"/>
            </a:xfrm>
            <a:custGeom>
              <a:avLst/>
              <a:gdLst/>
              <a:ahLst/>
              <a:cxnLst/>
              <a:rect l="l" t="t" r="r" b="b"/>
              <a:pathLst>
                <a:path w="1841" h="370" extrusionOk="0">
                  <a:moveTo>
                    <a:pt x="210" y="1"/>
                  </a:moveTo>
                  <a:cubicBezTo>
                    <a:pt x="1" y="1"/>
                    <a:pt x="3" y="330"/>
                    <a:pt x="216" y="335"/>
                  </a:cubicBezTo>
                  <a:lnTo>
                    <a:pt x="1625" y="370"/>
                  </a:lnTo>
                  <a:cubicBezTo>
                    <a:pt x="1627" y="370"/>
                    <a:pt x="1629" y="370"/>
                    <a:pt x="1631" y="370"/>
                  </a:cubicBezTo>
                  <a:cubicBezTo>
                    <a:pt x="1840" y="370"/>
                    <a:pt x="1838" y="42"/>
                    <a:pt x="1625" y="36"/>
                  </a:cubicBezTo>
                  <a:lnTo>
                    <a:pt x="216" y="1"/>
                  </a:lnTo>
                  <a:cubicBezTo>
                    <a:pt x="214" y="1"/>
                    <a:pt x="212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6" name="Google Shape;17766;p30"/>
            <p:cNvSpPr/>
            <p:nvPr/>
          </p:nvSpPr>
          <p:spPr>
            <a:xfrm>
              <a:off x="2034850" y="2856450"/>
              <a:ext cx="13725" cy="15700"/>
            </a:xfrm>
            <a:custGeom>
              <a:avLst/>
              <a:gdLst/>
              <a:ahLst/>
              <a:cxnLst/>
              <a:rect l="l" t="t" r="r" b="b"/>
              <a:pathLst>
                <a:path w="549" h="628" extrusionOk="0">
                  <a:moveTo>
                    <a:pt x="226" y="1"/>
                  </a:moveTo>
                  <a:cubicBezTo>
                    <a:pt x="117" y="1"/>
                    <a:pt x="0" y="122"/>
                    <a:pt x="63" y="255"/>
                  </a:cubicBezTo>
                  <a:lnTo>
                    <a:pt x="63" y="257"/>
                  </a:lnTo>
                  <a:lnTo>
                    <a:pt x="197" y="542"/>
                  </a:lnTo>
                  <a:cubicBezTo>
                    <a:pt x="226" y="602"/>
                    <a:pt x="274" y="627"/>
                    <a:pt x="323" y="627"/>
                  </a:cubicBezTo>
                  <a:cubicBezTo>
                    <a:pt x="432" y="627"/>
                    <a:pt x="549" y="506"/>
                    <a:pt x="486" y="373"/>
                  </a:cubicBezTo>
                  <a:cubicBezTo>
                    <a:pt x="441" y="278"/>
                    <a:pt x="397" y="182"/>
                    <a:pt x="353" y="87"/>
                  </a:cubicBezTo>
                  <a:cubicBezTo>
                    <a:pt x="324" y="26"/>
                    <a:pt x="276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7" name="Google Shape;17767;p30"/>
            <p:cNvSpPr/>
            <p:nvPr/>
          </p:nvSpPr>
          <p:spPr>
            <a:xfrm>
              <a:off x="2039925" y="29132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8" name="Google Shape;17768;p30"/>
            <p:cNvSpPr/>
            <p:nvPr/>
          </p:nvSpPr>
          <p:spPr>
            <a:xfrm>
              <a:off x="1200525" y="2933525"/>
              <a:ext cx="1201975" cy="23000"/>
            </a:xfrm>
            <a:custGeom>
              <a:avLst/>
              <a:gdLst/>
              <a:ahLst/>
              <a:cxnLst/>
              <a:rect l="l" t="t" r="r" b="b"/>
              <a:pathLst>
                <a:path w="48079" h="920" extrusionOk="0">
                  <a:moveTo>
                    <a:pt x="47866" y="0"/>
                  </a:moveTo>
                  <a:cubicBezTo>
                    <a:pt x="47865" y="0"/>
                    <a:pt x="47863" y="0"/>
                    <a:pt x="47862" y="0"/>
                  </a:cubicBezTo>
                  <a:cubicBezTo>
                    <a:pt x="31982" y="317"/>
                    <a:pt x="16100" y="513"/>
                    <a:pt x="216" y="586"/>
                  </a:cubicBezTo>
                  <a:cubicBezTo>
                    <a:pt x="1" y="586"/>
                    <a:pt x="1" y="920"/>
                    <a:pt x="214" y="920"/>
                  </a:cubicBezTo>
                  <a:cubicBezTo>
                    <a:pt x="215" y="920"/>
                    <a:pt x="215" y="920"/>
                    <a:pt x="216" y="920"/>
                  </a:cubicBezTo>
                  <a:cubicBezTo>
                    <a:pt x="16098" y="847"/>
                    <a:pt x="31981" y="652"/>
                    <a:pt x="47862" y="334"/>
                  </a:cubicBezTo>
                  <a:cubicBezTo>
                    <a:pt x="48076" y="331"/>
                    <a:pt x="48078" y="0"/>
                    <a:pt x="47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69" name="Google Shape;17769;p30"/>
            <p:cNvSpPr/>
            <p:nvPr/>
          </p:nvSpPr>
          <p:spPr>
            <a:xfrm>
              <a:off x="2098750" y="2855450"/>
              <a:ext cx="69450" cy="63300"/>
            </a:xfrm>
            <a:custGeom>
              <a:avLst/>
              <a:gdLst/>
              <a:ahLst/>
              <a:cxnLst/>
              <a:rect l="l" t="t" r="r" b="b"/>
              <a:pathLst>
                <a:path w="2778" h="2532" extrusionOk="0">
                  <a:moveTo>
                    <a:pt x="1496" y="0"/>
                  </a:moveTo>
                  <a:cubicBezTo>
                    <a:pt x="657" y="0"/>
                    <a:pt x="1" y="843"/>
                    <a:pt x="331" y="1695"/>
                  </a:cubicBezTo>
                  <a:cubicBezTo>
                    <a:pt x="548" y="2255"/>
                    <a:pt x="1046" y="2531"/>
                    <a:pt x="1560" y="2531"/>
                  </a:cubicBezTo>
                  <a:cubicBezTo>
                    <a:pt x="1964" y="2531"/>
                    <a:pt x="2377" y="2360"/>
                    <a:pt x="2671" y="2022"/>
                  </a:cubicBezTo>
                  <a:cubicBezTo>
                    <a:pt x="2778" y="1898"/>
                    <a:pt x="2665" y="1731"/>
                    <a:pt x="2544" y="1731"/>
                  </a:cubicBezTo>
                  <a:cubicBezTo>
                    <a:pt x="2506" y="1731"/>
                    <a:pt x="2467" y="1747"/>
                    <a:pt x="2434" y="1785"/>
                  </a:cubicBezTo>
                  <a:cubicBezTo>
                    <a:pt x="2203" y="2052"/>
                    <a:pt x="1868" y="2202"/>
                    <a:pt x="1543" y="2202"/>
                  </a:cubicBezTo>
                  <a:cubicBezTo>
                    <a:pt x="1211" y="2202"/>
                    <a:pt x="889" y="2045"/>
                    <a:pt x="700" y="1697"/>
                  </a:cubicBezTo>
                  <a:cubicBezTo>
                    <a:pt x="351" y="1053"/>
                    <a:pt x="819" y="333"/>
                    <a:pt x="1487" y="333"/>
                  </a:cubicBezTo>
                  <a:cubicBezTo>
                    <a:pt x="1571" y="333"/>
                    <a:pt x="1658" y="344"/>
                    <a:pt x="1746" y="368"/>
                  </a:cubicBezTo>
                  <a:cubicBezTo>
                    <a:pt x="1763" y="373"/>
                    <a:pt x="1779" y="375"/>
                    <a:pt x="1795" y="375"/>
                  </a:cubicBezTo>
                  <a:cubicBezTo>
                    <a:pt x="1968" y="375"/>
                    <a:pt x="2027" y="97"/>
                    <a:pt x="1836" y="46"/>
                  </a:cubicBezTo>
                  <a:cubicBezTo>
                    <a:pt x="1721" y="15"/>
                    <a:pt x="1607" y="0"/>
                    <a:pt x="14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0" name="Google Shape;17770;p30"/>
            <p:cNvSpPr/>
            <p:nvPr/>
          </p:nvSpPr>
          <p:spPr>
            <a:xfrm>
              <a:off x="2154475" y="2823750"/>
              <a:ext cx="56825" cy="41225"/>
            </a:xfrm>
            <a:custGeom>
              <a:avLst/>
              <a:gdLst/>
              <a:ahLst/>
              <a:cxnLst/>
              <a:rect l="l" t="t" r="r" b="b"/>
              <a:pathLst>
                <a:path w="2273" h="1649" extrusionOk="0">
                  <a:moveTo>
                    <a:pt x="665" y="0"/>
                  </a:moveTo>
                  <a:cubicBezTo>
                    <a:pt x="387" y="0"/>
                    <a:pt x="115" y="161"/>
                    <a:pt x="34" y="450"/>
                  </a:cubicBezTo>
                  <a:cubicBezTo>
                    <a:pt x="0" y="574"/>
                    <a:pt x="104" y="656"/>
                    <a:pt x="204" y="656"/>
                  </a:cubicBezTo>
                  <a:cubicBezTo>
                    <a:pt x="270" y="656"/>
                    <a:pt x="335" y="621"/>
                    <a:pt x="358" y="538"/>
                  </a:cubicBezTo>
                  <a:lnTo>
                    <a:pt x="359" y="538"/>
                  </a:lnTo>
                  <a:cubicBezTo>
                    <a:pt x="397" y="403"/>
                    <a:pt x="529" y="333"/>
                    <a:pt x="664" y="333"/>
                  </a:cubicBezTo>
                  <a:cubicBezTo>
                    <a:pt x="752" y="333"/>
                    <a:pt x="841" y="363"/>
                    <a:pt x="904" y="425"/>
                  </a:cubicBezTo>
                  <a:cubicBezTo>
                    <a:pt x="1139" y="655"/>
                    <a:pt x="916" y="1041"/>
                    <a:pt x="706" y="1186"/>
                  </a:cubicBezTo>
                  <a:cubicBezTo>
                    <a:pt x="609" y="1252"/>
                    <a:pt x="585" y="1415"/>
                    <a:pt x="706" y="1475"/>
                  </a:cubicBezTo>
                  <a:cubicBezTo>
                    <a:pt x="939" y="1591"/>
                    <a:pt x="1176" y="1649"/>
                    <a:pt x="1414" y="1649"/>
                  </a:cubicBezTo>
                  <a:cubicBezTo>
                    <a:pt x="1644" y="1649"/>
                    <a:pt x="1875" y="1594"/>
                    <a:pt x="2104" y="1485"/>
                  </a:cubicBezTo>
                  <a:cubicBezTo>
                    <a:pt x="2272" y="1405"/>
                    <a:pt x="2168" y="1178"/>
                    <a:pt x="2011" y="1178"/>
                  </a:cubicBezTo>
                  <a:cubicBezTo>
                    <a:pt x="1987" y="1178"/>
                    <a:pt x="1961" y="1183"/>
                    <a:pt x="1935" y="1195"/>
                  </a:cubicBezTo>
                  <a:cubicBezTo>
                    <a:pt x="1764" y="1278"/>
                    <a:pt x="1589" y="1318"/>
                    <a:pt x="1414" y="1318"/>
                  </a:cubicBezTo>
                  <a:cubicBezTo>
                    <a:pt x="1306" y="1318"/>
                    <a:pt x="1198" y="1303"/>
                    <a:pt x="1091" y="1272"/>
                  </a:cubicBezTo>
                  <a:lnTo>
                    <a:pt x="1091" y="1272"/>
                  </a:lnTo>
                  <a:cubicBezTo>
                    <a:pt x="1362" y="941"/>
                    <a:pt x="1464" y="439"/>
                    <a:pt x="1084" y="141"/>
                  </a:cubicBezTo>
                  <a:cubicBezTo>
                    <a:pt x="961" y="46"/>
                    <a:pt x="812" y="0"/>
                    <a:pt x="6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1" name="Google Shape;17771;p30"/>
            <p:cNvSpPr/>
            <p:nvPr/>
          </p:nvSpPr>
          <p:spPr>
            <a:xfrm>
              <a:off x="2228850" y="2822350"/>
              <a:ext cx="47275" cy="99450"/>
            </a:xfrm>
            <a:custGeom>
              <a:avLst/>
              <a:gdLst/>
              <a:ahLst/>
              <a:cxnLst/>
              <a:rect l="l" t="t" r="r" b="b"/>
              <a:pathLst>
                <a:path w="1891" h="3978" extrusionOk="0">
                  <a:moveTo>
                    <a:pt x="1464" y="0"/>
                  </a:moveTo>
                  <a:cubicBezTo>
                    <a:pt x="1436" y="0"/>
                    <a:pt x="1406" y="10"/>
                    <a:pt x="1376" y="33"/>
                  </a:cubicBezTo>
                  <a:cubicBezTo>
                    <a:pt x="0" y="1078"/>
                    <a:pt x="70" y="3058"/>
                    <a:pt x="1567" y="3953"/>
                  </a:cubicBezTo>
                  <a:cubicBezTo>
                    <a:pt x="1596" y="3970"/>
                    <a:pt x="1624" y="3977"/>
                    <a:pt x="1650" y="3977"/>
                  </a:cubicBezTo>
                  <a:cubicBezTo>
                    <a:pt x="1795" y="3977"/>
                    <a:pt x="1891" y="3757"/>
                    <a:pt x="1735" y="3663"/>
                  </a:cubicBezTo>
                  <a:cubicBezTo>
                    <a:pt x="476" y="2910"/>
                    <a:pt x="362" y="1219"/>
                    <a:pt x="1544" y="322"/>
                  </a:cubicBezTo>
                  <a:cubicBezTo>
                    <a:pt x="1684" y="216"/>
                    <a:pt x="1595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2" name="Google Shape;17772;p30"/>
            <p:cNvSpPr/>
            <p:nvPr/>
          </p:nvSpPr>
          <p:spPr>
            <a:xfrm>
              <a:off x="2281550" y="2834950"/>
              <a:ext cx="60950" cy="81250"/>
            </a:xfrm>
            <a:custGeom>
              <a:avLst/>
              <a:gdLst/>
              <a:ahLst/>
              <a:cxnLst/>
              <a:rect l="l" t="t" r="r" b="b"/>
              <a:pathLst>
                <a:path w="2438" h="3250" extrusionOk="0">
                  <a:moveTo>
                    <a:pt x="164" y="1"/>
                  </a:moveTo>
                  <a:cubicBezTo>
                    <a:pt x="80" y="1"/>
                    <a:pt x="0" y="54"/>
                    <a:pt x="8" y="162"/>
                  </a:cubicBezTo>
                  <a:cubicBezTo>
                    <a:pt x="75" y="1170"/>
                    <a:pt x="260" y="2168"/>
                    <a:pt x="560" y="3133"/>
                  </a:cubicBezTo>
                  <a:cubicBezTo>
                    <a:pt x="585" y="3211"/>
                    <a:pt x="660" y="3249"/>
                    <a:pt x="733" y="3249"/>
                  </a:cubicBezTo>
                  <a:cubicBezTo>
                    <a:pt x="819" y="3249"/>
                    <a:pt x="902" y="3195"/>
                    <a:pt x="890" y="3089"/>
                  </a:cubicBezTo>
                  <a:cubicBezTo>
                    <a:pt x="835" y="2633"/>
                    <a:pt x="829" y="1557"/>
                    <a:pt x="1430" y="1556"/>
                  </a:cubicBezTo>
                  <a:cubicBezTo>
                    <a:pt x="1976" y="1556"/>
                    <a:pt x="2064" y="2618"/>
                    <a:pt x="2095" y="3032"/>
                  </a:cubicBezTo>
                  <a:cubicBezTo>
                    <a:pt x="2102" y="3139"/>
                    <a:pt x="2190" y="3193"/>
                    <a:pt x="2274" y="3193"/>
                  </a:cubicBezTo>
                  <a:cubicBezTo>
                    <a:pt x="2358" y="3193"/>
                    <a:pt x="2437" y="3140"/>
                    <a:pt x="2429" y="3032"/>
                  </a:cubicBezTo>
                  <a:cubicBezTo>
                    <a:pt x="2388" y="2460"/>
                    <a:pt x="2238" y="1135"/>
                    <a:pt x="1431" y="1123"/>
                  </a:cubicBezTo>
                  <a:cubicBezTo>
                    <a:pt x="1427" y="1123"/>
                    <a:pt x="1423" y="1123"/>
                    <a:pt x="1419" y="1123"/>
                  </a:cubicBezTo>
                  <a:cubicBezTo>
                    <a:pt x="957" y="1123"/>
                    <a:pt x="720" y="1554"/>
                    <a:pt x="613" y="2036"/>
                  </a:cubicBezTo>
                  <a:lnTo>
                    <a:pt x="613" y="2036"/>
                  </a:lnTo>
                  <a:cubicBezTo>
                    <a:pt x="475" y="1420"/>
                    <a:pt x="384" y="793"/>
                    <a:pt x="342" y="162"/>
                  </a:cubicBezTo>
                  <a:cubicBezTo>
                    <a:pt x="335" y="55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3" name="Google Shape;17773;p30"/>
            <p:cNvSpPr/>
            <p:nvPr/>
          </p:nvSpPr>
          <p:spPr>
            <a:xfrm>
              <a:off x="2343675" y="2830275"/>
              <a:ext cx="41700" cy="99900"/>
            </a:xfrm>
            <a:custGeom>
              <a:avLst/>
              <a:gdLst/>
              <a:ahLst/>
              <a:cxnLst/>
              <a:rect l="l" t="t" r="r" b="b"/>
              <a:pathLst>
                <a:path w="1668" h="3996" extrusionOk="0">
                  <a:moveTo>
                    <a:pt x="248" y="0"/>
                  </a:moveTo>
                  <a:cubicBezTo>
                    <a:pt x="116" y="0"/>
                    <a:pt x="1" y="168"/>
                    <a:pt x="124" y="283"/>
                  </a:cubicBezTo>
                  <a:cubicBezTo>
                    <a:pt x="1091" y="1183"/>
                    <a:pt x="1306" y="2603"/>
                    <a:pt x="639" y="3746"/>
                  </a:cubicBezTo>
                  <a:cubicBezTo>
                    <a:pt x="564" y="3875"/>
                    <a:pt x="681" y="3996"/>
                    <a:pt x="795" y="3996"/>
                  </a:cubicBezTo>
                  <a:cubicBezTo>
                    <a:pt x="846" y="3996"/>
                    <a:pt x="896" y="3972"/>
                    <a:pt x="929" y="3915"/>
                  </a:cubicBezTo>
                  <a:cubicBezTo>
                    <a:pt x="1668" y="2651"/>
                    <a:pt x="1431" y="1044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4" name="Google Shape;17774;p30"/>
            <p:cNvSpPr/>
            <p:nvPr/>
          </p:nvSpPr>
          <p:spPr>
            <a:xfrm>
              <a:off x="1334050" y="2996450"/>
              <a:ext cx="60575" cy="47325"/>
            </a:xfrm>
            <a:custGeom>
              <a:avLst/>
              <a:gdLst/>
              <a:ahLst/>
              <a:cxnLst/>
              <a:rect l="l" t="t" r="r" b="b"/>
              <a:pathLst>
                <a:path w="2423" h="1893" extrusionOk="0">
                  <a:moveTo>
                    <a:pt x="259" y="0"/>
                  </a:moveTo>
                  <a:cubicBezTo>
                    <a:pt x="121" y="0"/>
                    <a:pt x="1" y="169"/>
                    <a:pt x="133" y="278"/>
                  </a:cubicBezTo>
                  <a:lnTo>
                    <a:pt x="2055" y="1852"/>
                  </a:lnTo>
                  <a:cubicBezTo>
                    <a:pt x="2090" y="1880"/>
                    <a:pt x="2127" y="1893"/>
                    <a:pt x="2164" y="1893"/>
                  </a:cubicBezTo>
                  <a:cubicBezTo>
                    <a:pt x="2302" y="1893"/>
                    <a:pt x="2423" y="1723"/>
                    <a:pt x="2291" y="1615"/>
                  </a:cubicBezTo>
                  <a:lnTo>
                    <a:pt x="369" y="41"/>
                  </a:lnTo>
                  <a:cubicBezTo>
                    <a:pt x="334" y="13"/>
                    <a:pt x="296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5" name="Google Shape;17775;p30"/>
            <p:cNvSpPr/>
            <p:nvPr/>
          </p:nvSpPr>
          <p:spPr>
            <a:xfrm>
              <a:off x="1342575" y="2997650"/>
              <a:ext cx="38525" cy="61300"/>
            </a:xfrm>
            <a:custGeom>
              <a:avLst/>
              <a:gdLst/>
              <a:ahLst/>
              <a:cxnLst/>
              <a:rect l="l" t="t" r="r" b="b"/>
              <a:pathLst>
                <a:path w="1541" h="2452" extrusionOk="0">
                  <a:moveTo>
                    <a:pt x="1307" y="0"/>
                  </a:moveTo>
                  <a:cubicBezTo>
                    <a:pt x="1256" y="0"/>
                    <a:pt x="1205" y="23"/>
                    <a:pt x="1169" y="77"/>
                  </a:cubicBezTo>
                  <a:cubicBezTo>
                    <a:pt x="724" y="762"/>
                    <a:pt x="347" y="1490"/>
                    <a:pt x="48" y="2251"/>
                  </a:cubicBezTo>
                  <a:cubicBezTo>
                    <a:pt x="0" y="2372"/>
                    <a:pt x="100" y="2451"/>
                    <a:pt x="203" y="2451"/>
                  </a:cubicBezTo>
                  <a:cubicBezTo>
                    <a:pt x="271" y="2451"/>
                    <a:pt x="340" y="2418"/>
                    <a:pt x="372" y="2339"/>
                  </a:cubicBezTo>
                  <a:cubicBezTo>
                    <a:pt x="661" y="1607"/>
                    <a:pt x="1026" y="905"/>
                    <a:pt x="1458" y="246"/>
                  </a:cubicBezTo>
                  <a:cubicBezTo>
                    <a:pt x="1541" y="120"/>
                    <a:pt x="1425" y="0"/>
                    <a:pt x="1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6" name="Google Shape;17776;p30"/>
            <p:cNvSpPr/>
            <p:nvPr/>
          </p:nvSpPr>
          <p:spPr>
            <a:xfrm>
              <a:off x="1386250" y="2980525"/>
              <a:ext cx="37750" cy="38600"/>
            </a:xfrm>
            <a:custGeom>
              <a:avLst/>
              <a:gdLst/>
              <a:ahLst/>
              <a:cxnLst/>
              <a:rect l="l" t="t" r="r" b="b"/>
              <a:pathLst>
                <a:path w="1510" h="1544" extrusionOk="0">
                  <a:moveTo>
                    <a:pt x="198" y="34"/>
                  </a:moveTo>
                  <a:cubicBezTo>
                    <a:pt x="1" y="34"/>
                    <a:pt x="8" y="351"/>
                    <a:pt x="216" y="369"/>
                  </a:cubicBezTo>
                  <a:lnTo>
                    <a:pt x="645" y="406"/>
                  </a:lnTo>
                  <a:lnTo>
                    <a:pt x="645" y="406"/>
                  </a:lnTo>
                  <a:cubicBezTo>
                    <a:pt x="646" y="505"/>
                    <a:pt x="488" y="704"/>
                    <a:pt x="455" y="770"/>
                  </a:cubicBezTo>
                  <a:cubicBezTo>
                    <a:pt x="380" y="919"/>
                    <a:pt x="333" y="1084"/>
                    <a:pt x="392" y="1247"/>
                  </a:cubicBezTo>
                  <a:cubicBezTo>
                    <a:pt x="473" y="1471"/>
                    <a:pt x="683" y="1543"/>
                    <a:pt x="903" y="1543"/>
                  </a:cubicBezTo>
                  <a:cubicBezTo>
                    <a:pt x="1051" y="1543"/>
                    <a:pt x="1204" y="1510"/>
                    <a:pt x="1324" y="1470"/>
                  </a:cubicBezTo>
                  <a:cubicBezTo>
                    <a:pt x="1509" y="1408"/>
                    <a:pt x="1456" y="1137"/>
                    <a:pt x="1291" y="1137"/>
                  </a:cubicBezTo>
                  <a:cubicBezTo>
                    <a:pt x="1274" y="1137"/>
                    <a:pt x="1256" y="1140"/>
                    <a:pt x="1236" y="1147"/>
                  </a:cubicBezTo>
                  <a:cubicBezTo>
                    <a:pt x="1166" y="1170"/>
                    <a:pt x="1018" y="1216"/>
                    <a:pt x="895" y="1216"/>
                  </a:cubicBezTo>
                  <a:cubicBezTo>
                    <a:pt x="796" y="1216"/>
                    <a:pt x="713" y="1186"/>
                    <a:pt x="699" y="1092"/>
                  </a:cubicBezTo>
                  <a:cubicBezTo>
                    <a:pt x="678" y="939"/>
                    <a:pt x="870" y="739"/>
                    <a:pt x="928" y="605"/>
                  </a:cubicBezTo>
                  <a:cubicBezTo>
                    <a:pt x="987" y="472"/>
                    <a:pt x="1010" y="320"/>
                    <a:pt x="922" y="192"/>
                  </a:cubicBezTo>
                  <a:cubicBezTo>
                    <a:pt x="788" y="1"/>
                    <a:pt x="423" y="51"/>
                    <a:pt x="216" y="35"/>
                  </a:cubicBezTo>
                  <a:cubicBezTo>
                    <a:pt x="209" y="34"/>
                    <a:pt x="203" y="34"/>
                    <a:pt x="198" y="3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7" name="Google Shape;17777;p30"/>
            <p:cNvSpPr/>
            <p:nvPr/>
          </p:nvSpPr>
          <p:spPr>
            <a:xfrm>
              <a:off x="1445575" y="2978750"/>
              <a:ext cx="40775" cy="95225"/>
            </a:xfrm>
            <a:custGeom>
              <a:avLst/>
              <a:gdLst/>
              <a:ahLst/>
              <a:cxnLst/>
              <a:rect l="l" t="t" r="r" b="b"/>
              <a:pathLst>
                <a:path w="1631" h="3809" extrusionOk="0">
                  <a:moveTo>
                    <a:pt x="720" y="1"/>
                  </a:moveTo>
                  <a:cubicBezTo>
                    <a:pt x="671" y="1"/>
                    <a:pt x="623" y="26"/>
                    <a:pt x="594" y="87"/>
                  </a:cubicBezTo>
                  <a:cubicBezTo>
                    <a:pt x="1" y="1340"/>
                    <a:pt x="260" y="2807"/>
                    <a:pt x="1272" y="3762"/>
                  </a:cubicBezTo>
                  <a:cubicBezTo>
                    <a:pt x="1306" y="3795"/>
                    <a:pt x="1345" y="3809"/>
                    <a:pt x="1383" y="3809"/>
                  </a:cubicBezTo>
                  <a:cubicBezTo>
                    <a:pt x="1514" y="3809"/>
                    <a:pt x="1630" y="3640"/>
                    <a:pt x="1508" y="3525"/>
                  </a:cubicBezTo>
                  <a:cubicBezTo>
                    <a:pt x="611" y="2677"/>
                    <a:pt x="352" y="1376"/>
                    <a:pt x="883" y="257"/>
                  </a:cubicBezTo>
                  <a:cubicBezTo>
                    <a:pt x="947" y="123"/>
                    <a:pt x="830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8" name="Google Shape;17778;p30"/>
            <p:cNvSpPr/>
            <p:nvPr/>
          </p:nvSpPr>
          <p:spPr>
            <a:xfrm>
              <a:off x="1493875" y="3005700"/>
              <a:ext cx="54050" cy="47300"/>
            </a:xfrm>
            <a:custGeom>
              <a:avLst/>
              <a:gdLst/>
              <a:ahLst/>
              <a:cxnLst/>
              <a:rect l="l" t="t" r="r" b="b"/>
              <a:pathLst>
                <a:path w="2162" h="1892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03" y="1845"/>
                  </a:lnTo>
                  <a:cubicBezTo>
                    <a:pt x="1838" y="1878"/>
                    <a:pt x="1877" y="1891"/>
                    <a:pt x="1915" y="1891"/>
                  </a:cubicBezTo>
                  <a:cubicBezTo>
                    <a:pt x="2046" y="1891"/>
                    <a:pt x="2162" y="1724"/>
                    <a:pt x="2040" y="1609"/>
                  </a:cubicBezTo>
                  <a:lnTo>
                    <a:pt x="360" y="47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79" name="Google Shape;17779;p30"/>
            <p:cNvSpPr/>
            <p:nvPr/>
          </p:nvSpPr>
          <p:spPr>
            <a:xfrm>
              <a:off x="1504400" y="3002425"/>
              <a:ext cx="28650" cy="64125"/>
            </a:xfrm>
            <a:custGeom>
              <a:avLst/>
              <a:gdLst/>
              <a:ahLst/>
              <a:cxnLst/>
              <a:rect l="l" t="t" r="r" b="b"/>
              <a:pathLst>
                <a:path w="1146" h="2565" extrusionOk="0">
                  <a:moveTo>
                    <a:pt x="942" y="0"/>
                  </a:moveTo>
                  <a:cubicBezTo>
                    <a:pt x="875" y="0"/>
                    <a:pt x="808" y="35"/>
                    <a:pt x="781" y="116"/>
                  </a:cubicBezTo>
                  <a:cubicBezTo>
                    <a:pt x="536" y="864"/>
                    <a:pt x="288" y="1611"/>
                    <a:pt x="41" y="2359"/>
                  </a:cubicBezTo>
                  <a:cubicBezTo>
                    <a:pt x="1" y="2483"/>
                    <a:pt x="103" y="2564"/>
                    <a:pt x="204" y="2564"/>
                  </a:cubicBezTo>
                  <a:cubicBezTo>
                    <a:pt x="271" y="2564"/>
                    <a:pt x="338" y="2529"/>
                    <a:pt x="365" y="2449"/>
                  </a:cubicBezTo>
                  <a:cubicBezTo>
                    <a:pt x="612" y="1700"/>
                    <a:pt x="857" y="952"/>
                    <a:pt x="1105" y="205"/>
                  </a:cubicBezTo>
                  <a:cubicBezTo>
                    <a:pt x="1145" y="82"/>
                    <a:pt x="1043" y="0"/>
                    <a:pt x="9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0" name="Google Shape;17780;p30"/>
            <p:cNvSpPr/>
            <p:nvPr/>
          </p:nvSpPr>
          <p:spPr>
            <a:xfrm>
              <a:off x="1541125" y="2988425"/>
              <a:ext cx="33500" cy="83050"/>
            </a:xfrm>
            <a:custGeom>
              <a:avLst/>
              <a:gdLst/>
              <a:ahLst/>
              <a:cxnLst/>
              <a:rect l="l" t="t" r="r" b="b"/>
              <a:pathLst>
                <a:path w="1340" h="3322" extrusionOk="0">
                  <a:moveTo>
                    <a:pt x="234" y="0"/>
                  </a:moveTo>
                  <a:cubicBezTo>
                    <a:pt x="113" y="0"/>
                    <a:pt x="1" y="168"/>
                    <a:pt x="105" y="292"/>
                  </a:cubicBezTo>
                  <a:lnTo>
                    <a:pt x="105" y="294"/>
                  </a:lnTo>
                  <a:cubicBezTo>
                    <a:pt x="775" y="1088"/>
                    <a:pt x="981" y="2120"/>
                    <a:pt x="690" y="3116"/>
                  </a:cubicBezTo>
                  <a:cubicBezTo>
                    <a:pt x="653" y="3240"/>
                    <a:pt x="755" y="3321"/>
                    <a:pt x="856" y="3321"/>
                  </a:cubicBezTo>
                  <a:cubicBezTo>
                    <a:pt x="922" y="3321"/>
                    <a:pt x="987" y="3286"/>
                    <a:pt x="1011" y="3204"/>
                  </a:cubicBezTo>
                  <a:cubicBezTo>
                    <a:pt x="1339" y="2089"/>
                    <a:pt x="1089" y="943"/>
                    <a:pt x="343" y="56"/>
                  </a:cubicBezTo>
                  <a:cubicBezTo>
                    <a:pt x="310" y="16"/>
                    <a:pt x="272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1" name="Google Shape;17781;p30"/>
            <p:cNvSpPr/>
            <p:nvPr/>
          </p:nvSpPr>
          <p:spPr>
            <a:xfrm>
              <a:off x="1572675" y="2979650"/>
              <a:ext cx="31325" cy="36300"/>
            </a:xfrm>
            <a:custGeom>
              <a:avLst/>
              <a:gdLst/>
              <a:ahLst/>
              <a:cxnLst/>
              <a:rect l="l" t="t" r="r" b="b"/>
              <a:pathLst>
                <a:path w="1253" h="1452" extrusionOk="0">
                  <a:moveTo>
                    <a:pt x="769" y="0"/>
                  </a:moveTo>
                  <a:cubicBezTo>
                    <a:pt x="742" y="0"/>
                    <a:pt x="714" y="8"/>
                    <a:pt x="691" y="25"/>
                  </a:cubicBezTo>
                  <a:lnTo>
                    <a:pt x="143" y="426"/>
                  </a:lnTo>
                  <a:cubicBezTo>
                    <a:pt x="1" y="530"/>
                    <a:pt x="90" y="747"/>
                    <a:pt x="224" y="747"/>
                  </a:cubicBezTo>
                  <a:cubicBezTo>
                    <a:pt x="252" y="747"/>
                    <a:pt x="282" y="737"/>
                    <a:pt x="312" y="715"/>
                  </a:cubicBezTo>
                  <a:lnTo>
                    <a:pt x="673" y="451"/>
                  </a:lnTo>
                  <a:lnTo>
                    <a:pt x="673" y="451"/>
                  </a:lnTo>
                  <a:cubicBezTo>
                    <a:pt x="748" y="745"/>
                    <a:pt x="822" y="1039"/>
                    <a:pt x="898" y="1333"/>
                  </a:cubicBezTo>
                  <a:cubicBezTo>
                    <a:pt x="919" y="1416"/>
                    <a:pt x="983" y="1452"/>
                    <a:pt x="1048" y="1452"/>
                  </a:cubicBezTo>
                  <a:cubicBezTo>
                    <a:pt x="1148" y="1452"/>
                    <a:pt x="1252" y="1370"/>
                    <a:pt x="1220" y="1244"/>
                  </a:cubicBezTo>
                  <a:cubicBezTo>
                    <a:pt x="1125" y="870"/>
                    <a:pt x="1031" y="498"/>
                    <a:pt x="936" y="126"/>
                  </a:cubicBezTo>
                  <a:cubicBezTo>
                    <a:pt x="918" y="55"/>
                    <a:pt x="843" y="0"/>
                    <a:pt x="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2" name="Google Shape;17782;p30"/>
            <p:cNvSpPr/>
            <p:nvPr/>
          </p:nvSpPr>
          <p:spPr>
            <a:xfrm>
              <a:off x="1632800" y="2999375"/>
              <a:ext cx="34600" cy="67900"/>
            </a:xfrm>
            <a:custGeom>
              <a:avLst/>
              <a:gdLst/>
              <a:ahLst/>
              <a:cxnLst/>
              <a:rect l="l" t="t" r="r" b="b"/>
              <a:pathLst>
                <a:path w="1384" h="2716" extrusionOk="0">
                  <a:moveTo>
                    <a:pt x="962" y="1"/>
                  </a:moveTo>
                  <a:cubicBezTo>
                    <a:pt x="545" y="1"/>
                    <a:pt x="194" y="427"/>
                    <a:pt x="69" y="814"/>
                  </a:cubicBezTo>
                  <a:cubicBezTo>
                    <a:pt x="0" y="1029"/>
                    <a:pt x="15" y="1216"/>
                    <a:pt x="183" y="1379"/>
                  </a:cubicBezTo>
                  <a:cubicBezTo>
                    <a:pt x="293" y="1485"/>
                    <a:pt x="441" y="1531"/>
                    <a:pt x="555" y="1628"/>
                  </a:cubicBezTo>
                  <a:cubicBezTo>
                    <a:pt x="746" y="1790"/>
                    <a:pt x="830" y="1918"/>
                    <a:pt x="743" y="2157"/>
                  </a:cubicBezTo>
                  <a:cubicBezTo>
                    <a:pt x="702" y="2268"/>
                    <a:pt x="619" y="2396"/>
                    <a:pt x="506" y="2396"/>
                  </a:cubicBezTo>
                  <a:cubicBezTo>
                    <a:pt x="466" y="2396"/>
                    <a:pt x="422" y="2380"/>
                    <a:pt x="375" y="2342"/>
                  </a:cubicBezTo>
                  <a:cubicBezTo>
                    <a:pt x="341" y="2314"/>
                    <a:pt x="303" y="2303"/>
                    <a:pt x="267" y="2303"/>
                  </a:cubicBezTo>
                  <a:cubicBezTo>
                    <a:pt x="127" y="2303"/>
                    <a:pt x="5" y="2472"/>
                    <a:pt x="139" y="2580"/>
                  </a:cubicBezTo>
                  <a:cubicBezTo>
                    <a:pt x="255" y="2673"/>
                    <a:pt x="390" y="2716"/>
                    <a:pt x="525" y="2716"/>
                  </a:cubicBezTo>
                  <a:cubicBezTo>
                    <a:pt x="806" y="2716"/>
                    <a:pt x="1080" y="2526"/>
                    <a:pt x="1144" y="2212"/>
                  </a:cubicBezTo>
                  <a:cubicBezTo>
                    <a:pt x="1205" y="1913"/>
                    <a:pt x="1050" y="1613"/>
                    <a:pt x="833" y="1416"/>
                  </a:cubicBezTo>
                  <a:cubicBezTo>
                    <a:pt x="691" y="1288"/>
                    <a:pt x="375" y="1175"/>
                    <a:pt x="374" y="955"/>
                  </a:cubicBezTo>
                  <a:cubicBezTo>
                    <a:pt x="371" y="683"/>
                    <a:pt x="716" y="350"/>
                    <a:pt x="1000" y="350"/>
                  </a:cubicBezTo>
                  <a:cubicBezTo>
                    <a:pt x="1041" y="350"/>
                    <a:pt x="1081" y="357"/>
                    <a:pt x="1118" y="373"/>
                  </a:cubicBezTo>
                  <a:cubicBezTo>
                    <a:pt x="1140" y="382"/>
                    <a:pt x="1161" y="386"/>
                    <a:pt x="1180" y="386"/>
                  </a:cubicBezTo>
                  <a:cubicBezTo>
                    <a:pt x="1333" y="386"/>
                    <a:pt x="1383" y="123"/>
                    <a:pt x="1207" y="51"/>
                  </a:cubicBezTo>
                  <a:cubicBezTo>
                    <a:pt x="1123" y="16"/>
                    <a:pt x="1041" y="1"/>
                    <a:pt x="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3" name="Google Shape;17783;p30"/>
            <p:cNvSpPr/>
            <p:nvPr/>
          </p:nvSpPr>
          <p:spPr>
            <a:xfrm>
              <a:off x="1674200" y="2977250"/>
              <a:ext cx="29075" cy="40175"/>
            </a:xfrm>
            <a:custGeom>
              <a:avLst/>
              <a:gdLst/>
              <a:ahLst/>
              <a:cxnLst/>
              <a:rect l="l" t="t" r="r" b="b"/>
              <a:pathLst>
                <a:path w="1163" h="1607" extrusionOk="0">
                  <a:moveTo>
                    <a:pt x="734" y="1"/>
                  </a:moveTo>
                  <a:cubicBezTo>
                    <a:pt x="691" y="1"/>
                    <a:pt x="647" y="16"/>
                    <a:pt x="616" y="47"/>
                  </a:cubicBezTo>
                  <a:lnTo>
                    <a:pt x="118" y="539"/>
                  </a:lnTo>
                  <a:cubicBezTo>
                    <a:pt x="0" y="657"/>
                    <a:pt x="115" y="825"/>
                    <a:pt x="243" y="825"/>
                  </a:cubicBezTo>
                  <a:cubicBezTo>
                    <a:pt x="281" y="825"/>
                    <a:pt x="320" y="810"/>
                    <a:pt x="355" y="776"/>
                  </a:cubicBezTo>
                  <a:lnTo>
                    <a:pt x="628" y="505"/>
                  </a:lnTo>
                  <a:lnTo>
                    <a:pt x="628" y="505"/>
                  </a:lnTo>
                  <a:cubicBezTo>
                    <a:pt x="691" y="832"/>
                    <a:pt x="753" y="1158"/>
                    <a:pt x="815" y="1485"/>
                  </a:cubicBezTo>
                  <a:cubicBezTo>
                    <a:pt x="832" y="1570"/>
                    <a:pt x="893" y="1606"/>
                    <a:pt x="958" y="1606"/>
                  </a:cubicBezTo>
                  <a:cubicBezTo>
                    <a:pt x="1056" y="1606"/>
                    <a:pt x="1163" y="1523"/>
                    <a:pt x="1139" y="1397"/>
                  </a:cubicBezTo>
                  <a:cubicBezTo>
                    <a:pt x="1058" y="971"/>
                    <a:pt x="976" y="547"/>
                    <a:pt x="895" y="121"/>
                  </a:cubicBezTo>
                  <a:cubicBezTo>
                    <a:pt x="879" y="42"/>
                    <a:pt x="807" y="1"/>
                    <a:pt x="7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4" name="Google Shape;17784;p30"/>
            <p:cNvSpPr/>
            <p:nvPr/>
          </p:nvSpPr>
          <p:spPr>
            <a:xfrm>
              <a:off x="1735300" y="3001050"/>
              <a:ext cx="19475" cy="55050"/>
            </a:xfrm>
            <a:custGeom>
              <a:avLst/>
              <a:gdLst/>
              <a:ahLst/>
              <a:cxnLst/>
              <a:rect l="l" t="t" r="r" b="b"/>
              <a:pathLst>
                <a:path w="779" h="2202" extrusionOk="0">
                  <a:moveTo>
                    <a:pt x="205" y="1"/>
                  </a:moveTo>
                  <a:cubicBezTo>
                    <a:pt x="106" y="1"/>
                    <a:pt x="0" y="83"/>
                    <a:pt x="28" y="210"/>
                  </a:cubicBezTo>
                  <a:cubicBezTo>
                    <a:pt x="161" y="834"/>
                    <a:pt x="295" y="1457"/>
                    <a:pt x="428" y="2081"/>
                  </a:cubicBezTo>
                  <a:cubicBezTo>
                    <a:pt x="446" y="2165"/>
                    <a:pt x="508" y="2202"/>
                    <a:pt x="574" y="2202"/>
                  </a:cubicBezTo>
                  <a:cubicBezTo>
                    <a:pt x="673" y="2202"/>
                    <a:pt x="778" y="2119"/>
                    <a:pt x="751" y="1993"/>
                  </a:cubicBezTo>
                  <a:lnTo>
                    <a:pt x="350" y="121"/>
                  </a:lnTo>
                  <a:cubicBezTo>
                    <a:pt x="332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5" name="Google Shape;17785;p30"/>
            <p:cNvSpPr/>
            <p:nvPr/>
          </p:nvSpPr>
          <p:spPr>
            <a:xfrm>
              <a:off x="1727300" y="3024500"/>
              <a:ext cx="45275" cy="12750"/>
            </a:xfrm>
            <a:custGeom>
              <a:avLst/>
              <a:gdLst/>
              <a:ahLst/>
              <a:cxnLst/>
              <a:rect l="l" t="t" r="r" b="b"/>
              <a:pathLst>
                <a:path w="1811" h="510" extrusionOk="0">
                  <a:moveTo>
                    <a:pt x="1546" y="0"/>
                  </a:moveTo>
                  <a:cubicBezTo>
                    <a:pt x="1537" y="0"/>
                    <a:pt x="1529" y="1"/>
                    <a:pt x="1519" y="2"/>
                  </a:cubicBezTo>
                  <a:lnTo>
                    <a:pt x="203" y="184"/>
                  </a:lnTo>
                  <a:cubicBezTo>
                    <a:pt x="0" y="213"/>
                    <a:pt x="74" y="509"/>
                    <a:pt x="266" y="509"/>
                  </a:cubicBezTo>
                  <a:cubicBezTo>
                    <a:pt x="275" y="509"/>
                    <a:pt x="284" y="508"/>
                    <a:pt x="293" y="507"/>
                  </a:cubicBezTo>
                  <a:lnTo>
                    <a:pt x="1608" y="324"/>
                  </a:lnTo>
                  <a:cubicBezTo>
                    <a:pt x="1811" y="296"/>
                    <a:pt x="1737" y="0"/>
                    <a:pt x="1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6" name="Google Shape;17786;p30"/>
            <p:cNvSpPr/>
            <p:nvPr/>
          </p:nvSpPr>
          <p:spPr>
            <a:xfrm>
              <a:off x="1787175" y="2989050"/>
              <a:ext cx="38200" cy="72075"/>
            </a:xfrm>
            <a:custGeom>
              <a:avLst/>
              <a:gdLst/>
              <a:ahLst/>
              <a:cxnLst/>
              <a:rect l="l" t="t" r="r" b="b"/>
              <a:pathLst>
                <a:path w="1528" h="2883" extrusionOk="0">
                  <a:moveTo>
                    <a:pt x="1076" y="0"/>
                  </a:moveTo>
                  <a:cubicBezTo>
                    <a:pt x="549" y="0"/>
                    <a:pt x="215" y="556"/>
                    <a:pt x="82" y="1051"/>
                  </a:cubicBezTo>
                  <a:cubicBezTo>
                    <a:pt x="23" y="1274"/>
                    <a:pt x="0" y="1483"/>
                    <a:pt x="162" y="1667"/>
                  </a:cubicBezTo>
                  <a:cubicBezTo>
                    <a:pt x="241" y="1759"/>
                    <a:pt x="355" y="1811"/>
                    <a:pt x="461" y="1860"/>
                  </a:cubicBezTo>
                  <a:cubicBezTo>
                    <a:pt x="526" y="1890"/>
                    <a:pt x="596" y="1913"/>
                    <a:pt x="662" y="1942"/>
                  </a:cubicBezTo>
                  <a:cubicBezTo>
                    <a:pt x="708" y="1957"/>
                    <a:pt x="751" y="1977"/>
                    <a:pt x="792" y="2000"/>
                  </a:cubicBezTo>
                  <a:cubicBezTo>
                    <a:pt x="981" y="2078"/>
                    <a:pt x="932" y="2244"/>
                    <a:pt x="644" y="2496"/>
                  </a:cubicBezTo>
                  <a:cubicBezTo>
                    <a:pt x="609" y="2466"/>
                    <a:pt x="570" y="2454"/>
                    <a:pt x="533" y="2454"/>
                  </a:cubicBezTo>
                  <a:cubicBezTo>
                    <a:pt x="397" y="2454"/>
                    <a:pt x="278" y="2623"/>
                    <a:pt x="407" y="2734"/>
                  </a:cubicBezTo>
                  <a:cubicBezTo>
                    <a:pt x="529" y="2836"/>
                    <a:pt x="669" y="2883"/>
                    <a:pt x="804" y="2883"/>
                  </a:cubicBezTo>
                  <a:cubicBezTo>
                    <a:pt x="1128" y="2883"/>
                    <a:pt x="1421" y="2614"/>
                    <a:pt x="1350" y="2212"/>
                  </a:cubicBezTo>
                  <a:cubicBezTo>
                    <a:pt x="1301" y="1937"/>
                    <a:pt x="1101" y="1777"/>
                    <a:pt x="863" y="1664"/>
                  </a:cubicBezTo>
                  <a:cubicBezTo>
                    <a:pt x="612" y="1547"/>
                    <a:pt x="409" y="1487"/>
                    <a:pt x="406" y="1140"/>
                  </a:cubicBezTo>
                  <a:cubicBezTo>
                    <a:pt x="402" y="786"/>
                    <a:pt x="748" y="344"/>
                    <a:pt x="1114" y="344"/>
                  </a:cubicBezTo>
                  <a:cubicBezTo>
                    <a:pt x="1160" y="344"/>
                    <a:pt x="1206" y="351"/>
                    <a:pt x="1252" y="366"/>
                  </a:cubicBezTo>
                  <a:cubicBezTo>
                    <a:pt x="1272" y="372"/>
                    <a:pt x="1290" y="375"/>
                    <a:pt x="1307" y="375"/>
                  </a:cubicBezTo>
                  <a:cubicBezTo>
                    <a:pt x="1472" y="375"/>
                    <a:pt x="1528" y="104"/>
                    <a:pt x="1342" y="43"/>
                  </a:cubicBezTo>
                  <a:lnTo>
                    <a:pt x="1342" y="43"/>
                  </a:lnTo>
                  <a:lnTo>
                    <a:pt x="1341" y="44"/>
                  </a:lnTo>
                  <a:cubicBezTo>
                    <a:pt x="1248" y="14"/>
                    <a:pt x="1160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7" name="Google Shape;17787;p30"/>
            <p:cNvSpPr/>
            <p:nvPr/>
          </p:nvSpPr>
          <p:spPr>
            <a:xfrm>
              <a:off x="1834900" y="2984425"/>
              <a:ext cx="34300" cy="35525"/>
            </a:xfrm>
            <a:custGeom>
              <a:avLst/>
              <a:gdLst/>
              <a:ahLst/>
              <a:cxnLst/>
              <a:rect l="l" t="t" r="r" b="b"/>
              <a:pathLst>
                <a:path w="1372" h="1421" extrusionOk="0">
                  <a:moveTo>
                    <a:pt x="207" y="0"/>
                  </a:moveTo>
                  <a:cubicBezTo>
                    <a:pt x="1" y="0"/>
                    <a:pt x="4" y="326"/>
                    <a:pt x="216" y="336"/>
                  </a:cubicBezTo>
                  <a:lnTo>
                    <a:pt x="713" y="359"/>
                  </a:lnTo>
                  <a:lnTo>
                    <a:pt x="713" y="359"/>
                  </a:lnTo>
                  <a:cubicBezTo>
                    <a:pt x="710" y="657"/>
                    <a:pt x="449" y="953"/>
                    <a:pt x="667" y="1248"/>
                  </a:cubicBezTo>
                  <a:cubicBezTo>
                    <a:pt x="746" y="1355"/>
                    <a:pt x="880" y="1421"/>
                    <a:pt x="1010" y="1421"/>
                  </a:cubicBezTo>
                  <a:cubicBezTo>
                    <a:pt x="1108" y="1421"/>
                    <a:pt x="1203" y="1384"/>
                    <a:pt x="1270" y="1300"/>
                  </a:cubicBezTo>
                  <a:cubicBezTo>
                    <a:pt x="1372" y="1174"/>
                    <a:pt x="1260" y="1006"/>
                    <a:pt x="1142" y="1006"/>
                  </a:cubicBezTo>
                  <a:cubicBezTo>
                    <a:pt x="1104" y="1006"/>
                    <a:pt x="1066" y="1023"/>
                    <a:pt x="1034" y="1064"/>
                  </a:cubicBezTo>
                  <a:cubicBezTo>
                    <a:pt x="1021" y="1079"/>
                    <a:pt x="1008" y="1085"/>
                    <a:pt x="996" y="1085"/>
                  </a:cubicBezTo>
                  <a:cubicBezTo>
                    <a:pt x="962" y="1085"/>
                    <a:pt x="930" y="1042"/>
                    <a:pt x="918" y="1004"/>
                  </a:cubicBezTo>
                  <a:cubicBezTo>
                    <a:pt x="886" y="904"/>
                    <a:pt x="953" y="760"/>
                    <a:pt x="982" y="667"/>
                  </a:cubicBezTo>
                  <a:cubicBezTo>
                    <a:pt x="1038" y="493"/>
                    <a:pt x="1069" y="332"/>
                    <a:pt x="1021" y="153"/>
                  </a:cubicBezTo>
                  <a:cubicBezTo>
                    <a:pt x="1000" y="81"/>
                    <a:pt x="936" y="31"/>
                    <a:pt x="860" y="30"/>
                  </a:cubicBezTo>
                  <a:lnTo>
                    <a:pt x="216" y="1"/>
                  </a:lnTo>
                  <a:cubicBezTo>
                    <a:pt x="213" y="0"/>
                    <a:pt x="210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8" name="Google Shape;17788;p30"/>
            <p:cNvSpPr/>
            <p:nvPr/>
          </p:nvSpPr>
          <p:spPr>
            <a:xfrm>
              <a:off x="1898950" y="3010250"/>
              <a:ext cx="46950" cy="52800"/>
            </a:xfrm>
            <a:custGeom>
              <a:avLst/>
              <a:gdLst/>
              <a:ahLst/>
              <a:cxnLst/>
              <a:rect l="l" t="t" r="r" b="b"/>
              <a:pathLst>
                <a:path w="1878" h="2112" extrusionOk="0">
                  <a:moveTo>
                    <a:pt x="235" y="0"/>
                  </a:moveTo>
                  <a:cubicBezTo>
                    <a:pt x="117" y="0"/>
                    <a:pt x="1" y="120"/>
                    <a:pt x="84" y="246"/>
                  </a:cubicBezTo>
                  <a:cubicBezTo>
                    <a:pt x="514" y="888"/>
                    <a:pt x="996" y="1495"/>
                    <a:pt x="1527" y="2060"/>
                  </a:cubicBezTo>
                  <a:cubicBezTo>
                    <a:pt x="1561" y="2096"/>
                    <a:pt x="1600" y="2111"/>
                    <a:pt x="1638" y="2111"/>
                  </a:cubicBezTo>
                  <a:cubicBezTo>
                    <a:pt x="1764" y="2111"/>
                    <a:pt x="1877" y="1942"/>
                    <a:pt x="1763" y="1822"/>
                  </a:cubicBezTo>
                  <a:cubicBezTo>
                    <a:pt x="1252" y="1280"/>
                    <a:pt x="787" y="696"/>
                    <a:pt x="374" y="77"/>
                  </a:cubicBezTo>
                  <a:cubicBezTo>
                    <a:pt x="338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89" name="Google Shape;17789;p30"/>
            <p:cNvSpPr/>
            <p:nvPr/>
          </p:nvSpPr>
          <p:spPr>
            <a:xfrm>
              <a:off x="1899350" y="3017325"/>
              <a:ext cx="32800" cy="54550"/>
            </a:xfrm>
            <a:custGeom>
              <a:avLst/>
              <a:gdLst/>
              <a:ahLst/>
              <a:cxnLst/>
              <a:rect l="l" t="t" r="r" b="b"/>
              <a:pathLst>
                <a:path w="1312" h="2182" extrusionOk="0">
                  <a:moveTo>
                    <a:pt x="1076" y="1"/>
                  </a:moveTo>
                  <a:cubicBezTo>
                    <a:pt x="1025" y="1"/>
                    <a:pt x="974" y="23"/>
                    <a:pt x="937" y="76"/>
                  </a:cubicBezTo>
                  <a:cubicBezTo>
                    <a:pt x="539" y="658"/>
                    <a:pt x="236" y="1299"/>
                    <a:pt x="37" y="1975"/>
                  </a:cubicBezTo>
                  <a:cubicBezTo>
                    <a:pt x="1" y="2100"/>
                    <a:pt x="103" y="2182"/>
                    <a:pt x="204" y="2182"/>
                  </a:cubicBezTo>
                  <a:cubicBezTo>
                    <a:pt x="270" y="2182"/>
                    <a:pt x="335" y="2147"/>
                    <a:pt x="359" y="2065"/>
                  </a:cubicBezTo>
                  <a:cubicBezTo>
                    <a:pt x="551" y="1417"/>
                    <a:pt x="844" y="802"/>
                    <a:pt x="1226" y="245"/>
                  </a:cubicBezTo>
                  <a:cubicBezTo>
                    <a:pt x="1311" y="120"/>
                    <a:pt x="1195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0" name="Google Shape;17790;p30"/>
            <p:cNvSpPr/>
            <p:nvPr/>
          </p:nvSpPr>
          <p:spPr>
            <a:xfrm>
              <a:off x="1947725" y="3007475"/>
              <a:ext cx="57000" cy="111275"/>
            </a:xfrm>
            <a:custGeom>
              <a:avLst/>
              <a:gdLst/>
              <a:ahLst/>
              <a:cxnLst/>
              <a:rect l="l" t="t" r="r" b="b"/>
              <a:pathLst>
                <a:path w="2280" h="4451" extrusionOk="0">
                  <a:moveTo>
                    <a:pt x="1681" y="1"/>
                  </a:moveTo>
                  <a:cubicBezTo>
                    <a:pt x="1600" y="1"/>
                    <a:pt x="1521" y="54"/>
                    <a:pt x="1521" y="162"/>
                  </a:cubicBezTo>
                  <a:lnTo>
                    <a:pt x="1519" y="162"/>
                  </a:lnTo>
                  <a:cubicBezTo>
                    <a:pt x="1520" y="168"/>
                    <a:pt x="1520" y="175"/>
                    <a:pt x="1521" y="182"/>
                  </a:cubicBezTo>
                  <a:lnTo>
                    <a:pt x="1521" y="182"/>
                  </a:lnTo>
                  <a:cubicBezTo>
                    <a:pt x="1522" y="462"/>
                    <a:pt x="1528" y="741"/>
                    <a:pt x="1540" y="1020"/>
                  </a:cubicBezTo>
                  <a:lnTo>
                    <a:pt x="1540" y="1020"/>
                  </a:lnTo>
                  <a:cubicBezTo>
                    <a:pt x="1507" y="1361"/>
                    <a:pt x="1398" y="1667"/>
                    <a:pt x="1103" y="1757"/>
                  </a:cubicBezTo>
                  <a:cubicBezTo>
                    <a:pt x="1027" y="1780"/>
                    <a:pt x="965" y="1792"/>
                    <a:pt x="913" y="1792"/>
                  </a:cubicBezTo>
                  <a:cubicBezTo>
                    <a:pt x="688" y="1792"/>
                    <a:pt x="651" y="1584"/>
                    <a:pt x="520" y="1240"/>
                  </a:cubicBezTo>
                  <a:cubicBezTo>
                    <a:pt x="433" y="1011"/>
                    <a:pt x="386" y="775"/>
                    <a:pt x="345" y="535"/>
                  </a:cubicBezTo>
                  <a:cubicBezTo>
                    <a:pt x="330" y="451"/>
                    <a:pt x="270" y="414"/>
                    <a:pt x="206" y="414"/>
                  </a:cubicBezTo>
                  <a:cubicBezTo>
                    <a:pt x="108" y="414"/>
                    <a:pt x="0" y="497"/>
                    <a:pt x="21" y="624"/>
                  </a:cubicBezTo>
                  <a:lnTo>
                    <a:pt x="23" y="624"/>
                  </a:lnTo>
                  <a:cubicBezTo>
                    <a:pt x="105" y="1109"/>
                    <a:pt x="413" y="2442"/>
                    <a:pt x="1085" y="2459"/>
                  </a:cubicBezTo>
                  <a:cubicBezTo>
                    <a:pt x="1090" y="2459"/>
                    <a:pt x="1094" y="2459"/>
                    <a:pt x="1099" y="2459"/>
                  </a:cubicBezTo>
                  <a:cubicBezTo>
                    <a:pt x="1332" y="2459"/>
                    <a:pt x="1496" y="2317"/>
                    <a:pt x="1611" y="2102"/>
                  </a:cubicBezTo>
                  <a:lnTo>
                    <a:pt x="1611" y="2102"/>
                  </a:lnTo>
                  <a:cubicBezTo>
                    <a:pt x="1680" y="2850"/>
                    <a:pt x="1787" y="3593"/>
                    <a:pt x="1933" y="4331"/>
                  </a:cubicBezTo>
                  <a:cubicBezTo>
                    <a:pt x="1949" y="4415"/>
                    <a:pt x="2010" y="4451"/>
                    <a:pt x="2075" y="4451"/>
                  </a:cubicBezTo>
                  <a:cubicBezTo>
                    <a:pt x="2173" y="4451"/>
                    <a:pt x="2279" y="4369"/>
                    <a:pt x="2255" y="4242"/>
                  </a:cubicBezTo>
                  <a:cubicBezTo>
                    <a:pt x="2034" y="3119"/>
                    <a:pt x="1904" y="1979"/>
                    <a:pt x="1866" y="836"/>
                  </a:cubicBezTo>
                  <a:lnTo>
                    <a:pt x="1866" y="836"/>
                  </a:lnTo>
                  <a:cubicBezTo>
                    <a:pt x="1876" y="553"/>
                    <a:pt x="1866" y="305"/>
                    <a:pt x="1855" y="162"/>
                  </a:cubicBezTo>
                  <a:lnTo>
                    <a:pt x="1855" y="162"/>
                  </a:lnTo>
                  <a:cubicBezTo>
                    <a:pt x="1855" y="162"/>
                    <a:pt x="1855" y="162"/>
                    <a:pt x="1855" y="162"/>
                  </a:cubicBezTo>
                  <a:cubicBezTo>
                    <a:pt x="1847" y="55"/>
                    <a:pt x="1763" y="1"/>
                    <a:pt x="1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1" name="Google Shape;17791;p30"/>
            <p:cNvSpPr/>
            <p:nvPr/>
          </p:nvSpPr>
          <p:spPr>
            <a:xfrm>
              <a:off x="2034700" y="3001375"/>
              <a:ext cx="10100" cy="55100"/>
            </a:xfrm>
            <a:custGeom>
              <a:avLst/>
              <a:gdLst/>
              <a:ahLst/>
              <a:cxnLst/>
              <a:rect l="l" t="t" r="r" b="b"/>
              <a:pathLst>
                <a:path w="404" h="2204" extrusionOk="0">
                  <a:moveTo>
                    <a:pt x="166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25" y="788"/>
                    <a:pt x="45" y="1415"/>
                    <a:pt x="66" y="2042"/>
                  </a:cubicBezTo>
                  <a:cubicBezTo>
                    <a:pt x="69" y="2149"/>
                    <a:pt x="155" y="2203"/>
                    <a:pt x="239" y="2203"/>
                  </a:cubicBezTo>
                  <a:cubicBezTo>
                    <a:pt x="322" y="2203"/>
                    <a:pt x="404" y="2150"/>
                    <a:pt x="400" y="2042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2" name="Google Shape;17792;p30"/>
            <p:cNvSpPr/>
            <p:nvPr/>
          </p:nvSpPr>
          <p:spPr>
            <a:xfrm>
              <a:off x="2028825" y="3024750"/>
              <a:ext cx="34300" cy="10250"/>
            </a:xfrm>
            <a:custGeom>
              <a:avLst/>
              <a:gdLst/>
              <a:ahLst/>
              <a:cxnLst/>
              <a:rect l="l" t="t" r="r" b="b"/>
              <a:pathLst>
                <a:path w="1372" h="410" extrusionOk="0">
                  <a:moveTo>
                    <a:pt x="1172" y="1"/>
                  </a:moveTo>
                  <a:cubicBezTo>
                    <a:pt x="1167" y="1"/>
                    <a:pt x="1162" y="1"/>
                    <a:pt x="1157" y="1"/>
                  </a:cubicBezTo>
                  <a:lnTo>
                    <a:pt x="216" y="73"/>
                  </a:lnTo>
                  <a:cubicBezTo>
                    <a:pt x="7" y="90"/>
                    <a:pt x="1" y="409"/>
                    <a:pt x="202" y="409"/>
                  </a:cubicBezTo>
                  <a:cubicBezTo>
                    <a:pt x="206" y="409"/>
                    <a:pt x="211" y="409"/>
                    <a:pt x="216" y="409"/>
                  </a:cubicBezTo>
                  <a:lnTo>
                    <a:pt x="1157" y="336"/>
                  </a:lnTo>
                  <a:cubicBezTo>
                    <a:pt x="1365" y="319"/>
                    <a:pt x="1372" y="1"/>
                    <a:pt x="1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3" name="Google Shape;17793;p30"/>
            <p:cNvSpPr/>
            <p:nvPr/>
          </p:nvSpPr>
          <p:spPr>
            <a:xfrm>
              <a:off x="2068500" y="2995500"/>
              <a:ext cx="62425" cy="61100"/>
            </a:xfrm>
            <a:custGeom>
              <a:avLst/>
              <a:gdLst/>
              <a:ahLst/>
              <a:cxnLst/>
              <a:rect l="l" t="t" r="r" b="b"/>
              <a:pathLst>
                <a:path w="2497" h="2444" extrusionOk="0">
                  <a:moveTo>
                    <a:pt x="1254" y="1"/>
                  </a:moveTo>
                  <a:cubicBezTo>
                    <a:pt x="573" y="1"/>
                    <a:pt x="1" y="735"/>
                    <a:pt x="311" y="1484"/>
                  </a:cubicBezTo>
                  <a:cubicBezTo>
                    <a:pt x="507" y="1954"/>
                    <a:pt x="1162" y="2443"/>
                    <a:pt x="1720" y="2443"/>
                  </a:cubicBezTo>
                  <a:cubicBezTo>
                    <a:pt x="2010" y="2443"/>
                    <a:pt x="2274" y="2311"/>
                    <a:pt x="2433" y="1975"/>
                  </a:cubicBezTo>
                  <a:cubicBezTo>
                    <a:pt x="2497" y="1843"/>
                    <a:pt x="2380" y="1721"/>
                    <a:pt x="2271" y="1721"/>
                  </a:cubicBezTo>
                  <a:cubicBezTo>
                    <a:pt x="2221" y="1721"/>
                    <a:pt x="2173" y="1746"/>
                    <a:pt x="2145" y="1808"/>
                  </a:cubicBezTo>
                  <a:cubicBezTo>
                    <a:pt x="2041" y="2025"/>
                    <a:pt x="1872" y="2110"/>
                    <a:pt x="1683" y="2110"/>
                  </a:cubicBezTo>
                  <a:cubicBezTo>
                    <a:pt x="1289" y="2110"/>
                    <a:pt x="810" y="1740"/>
                    <a:pt x="659" y="1440"/>
                  </a:cubicBezTo>
                  <a:cubicBezTo>
                    <a:pt x="514" y="1153"/>
                    <a:pt x="490" y="784"/>
                    <a:pt x="735" y="541"/>
                  </a:cubicBezTo>
                  <a:cubicBezTo>
                    <a:pt x="872" y="407"/>
                    <a:pt x="1047" y="346"/>
                    <a:pt x="1225" y="346"/>
                  </a:cubicBezTo>
                  <a:cubicBezTo>
                    <a:pt x="1393" y="346"/>
                    <a:pt x="1563" y="401"/>
                    <a:pt x="1702" y="503"/>
                  </a:cubicBezTo>
                  <a:cubicBezTo>
                    <a:pt x="1732" y="526"/>
                    <a:pt x="1762" y="535"/>
                    <a:pt x="1790" y="535"/>
                  </a:cubicBezTo>
                  <a:cubicBezTo>
                    <a:pt x="1923" y="535"/>
                    <a:pt x="2012" y="320"/>
                    <a:pt x="1870" y="215"/>
                  </a:cubicBezTo>
                  <a:cubicBezTo>
                    <a:pt x="1669" y="66"/>
                    <a:pt x="1456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4" name="Google Shape;17794;p30"/>
            <p:cNvSpPr/>
            <p:nvPr/>
          </p:nvSpPr>
          <p:spPr>
            <a:xfrm>
              <a:off x="403100" y="2729425"/>
              <a:ext cx="195775" cy="465650"/>
            </a:xfrm>
            <a:custGeom>
              <a:avLst/>
              <a:gdLst/>
              <a:ahLst/>
              <a:cxnLst/>
              <a:rect l="l" t="t" r="r" b="b"/>
              <a:pathLst>
                <a:path w="7831" h="18626" extrusionOk="0">
                  <a:moveTo>
                    <a:pt x="7628" y="1"/>
                  </a:moveTo>
                  <a:cubicBezTo>
                    <a:pt x="7561" y="1"/>
                    <a:pt x="7493" y="36"/>
                    <a:pt x="7465" y="116"/>
                  </a:cubicBezTo>
                  <a:cubicBezTo>
                    <a:pt x="5296" y="6318"/>
                    <a:pt x="2828" y="12403"/>
                    <a:pt x="62" y="18371"/>
                  </a:cubicBezTo>
                  <a:cubicBezTo>
                    <a:pt x="1" y="18504"/>
                    <a:pt x="117" y="18625"/>
                    <a:pt x="225" y="18625"/>
                  </a:cubicBezTo>
                  <a:cubicBezTo>
                    <a:pt x="275" y="18625"/>
                    <a:pt x="323" y="18600"/>
                    <a:pt x="351" y="18538"/>
                  </a:cubicBezTo>
                  <a:cubicBezTo>
                    <a:pt x="3127" y="12551"/>
                    <a:pt x="5606" y="6440"/>
                    <a:pt x="7787" y="205"/>
                  </a:cubicBezTo>
                  <a:cubicBezTo>
                    <a:pt x="7830" y="81"/>
                    <a:pt x="7730" y="1"/>
                    <a:pt x="7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5" name="Google Shape;17795;p30"/>
            <p:cNvSpPr/>
            <p:nvPr/>
          </p:nvSpPr>
          <p:spPr>
            <a:xfrm>
              <a:off x="593800" y="2719500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4" y="1"/>
                  </a:moveTo>
                  <a:cubicBezTo>
                    <a:pt x="115" y="1"/>
                    <a:pt x="0" y="169"/>
                    <a:pt x="119" y="286"/>
                  </a:cubicBezTo>
                  <a:cubicBezTo>
                    <a:pt x="8035" y="7980"/>
                    <a:pt x="16592" y="14983"/>
                    <a:pt x="25701" y="21220"/>
                  </a:cubicBezTo>
                  <a:cubicBezTo>
                    <a:pt x="25731" y="21241"/>
                    <a:pt x="25760" y="21250"/>
                    <a:pt x="25788" y="21250"/>
                  </a:cubicBezTo>
                  <a:cubicBezTo>
                    <a:pt x="25926" y="21250"/>
                    <a:pt x="26017" y="21032"/>
                    <a:pt x="25870" y="20931"/>
                  </a:cubicBezTo>
                  <a:cubicBezTo>
                    <a:pt x="16786" y="14710"/>
                    <a:pt x="8250" y="7724"/>
                    <a:pt x="356" y="49"/>
                  </a:cubicBezTo>
                  <a:cubicBezTo>
                    <a:pt x="321" y="15"/>
                    <a:pt x="282" y="1"/>
                    <a:pt x="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6" name="Google Shape;17796;p30"/>
            <p:cNvSpPr/>
            <p:nvPr/>
          </p:nvSpPr>
          <p:spPr>
            <a:xfrm>
              <a:off x="368650" y="3175225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9" y="1"/>
                  </a:moveTo>
                  <a:cubicBezTo>
                    <a:pt x="1" y="1"/>
                    <a:pt x="8" y="319"/>
                    <a:pt x="216" y="336"/>
                  </a:cubicBezTo>
                  <a:lnTo>
                    <a:pt x="35442" y="3289"/>
                  </a:lnTo>
                  <a:cubicBezTo>
                    <a:pt x="35447" y="3289"/>
                    <a:pt x="35452" y="3290"/>
                    <a:pt x="35457" y="3290"/>
                  </a:cubicBezTo>
                  <a:cubicBezTo>
                    <a:pt x="35657" y="3290"/>
                    <a:pt x="35650" y="2971"/>
                    <a:pt x="35442" y="2953"/>
                  </a:cubicBezTo>
                  <a:lnTo>
                    <a:pt x="216" y="2"/>
                  </a:lnTo>
                  <a:cubicBezTo>
                    <a:pt x="210" y="1"/>
                    <a:pt x="204" y="1"/>
                    <a:pt x="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7" name="Google Shape;17797;p30"/>
            <p:cNvSpPr/>
            <p:nvPr/>
          </p:nvSpPr>
          <p:spPr>
            <a:xfrm>
              <a:off x="1104475" y="3156400"/>
              <a:ext cx="89650" cy="178350"/>
            </a:xfrm>
            <a:custGeom>
              <a:avLst/>
              <a:gdLst/>
              <a:ahLst/>
              <a:cxnLst/>
              <a:rect l="l" t="t" r="r" b="b"/>
              <a:pathLst>
                <a:path w="3586" h="7134" extrusionOk="0">
                  <a:moveTo>
                    <a:pt x="3358" y="1"/>
                  </a:moveTo>
                  <a:cubicBezTo>
                    <a:pt x="3330" y="1"/>
                    <a:pt x="3300" y="10"/>
                    <a:pt x="3271" y="30"/>
                  </a:cubicBezTo>
                  <a:cubicBezTo>
                    <a:pt x="1025" y="1585"/>
                    <a:pt x="0" y="4378"/>
                    <a:pt x="723" y="7015"/>
                  </a:cubicBezTo>
                  <a:cubicBezTo>
                    <a:pt x="746" y="7097"/>
                    <a:pt x="811" y="7133"/>
                    <a:pt x="877" y="7133"/>
                  </a:cubicBezTo>
                  <a:cubicBezTo>
                    <a:pt x="977" y="7133"/>
                    <a:pt x="1081" y="7051"/>
                    <a:pt x="1047" y="6926"/>
                  </a:cubicBezTo>
                  <a:cubicBezTo>
                    <a:pt x="365" y="4443"/>
                    <a:pt x="1318" y="1787"/>
                    <a:pt x="3438" y="320"/>
                  </a:cubicBezTo>
                  <a:cubicBezTo>
                    <a:pt x="3586" y="218"/>
                    <a:pt x="3494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8" name="Google Shape;17798;p30"/>
            <p:cNvSpPr/>
            <p:nvPr/>
          </p:nvSpPr>
          <p:spPr>
            <a:xfrm>
              <a:off x="407000" y="3046950"/>
              <a:ext cx="154725" cy="278550"/>
            </a:xfrm>
            <a:custGeom>
              <a:avLst/>
              <a:gdLst/>
              <a:ahLst/>
              <a:cxnLst/>
              <a:rect l="l" t="t" r="r" b="b"/>
              <a:pathLst>
                <a:path w="6189" h="11142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cubicBezTo>
                    <a:pt x="3362" y="2794"/>
                    <a:pt x="5828" y="6789"/>
                    <a:pt x="4178" y="10941"/>
                  </a:cubicBezTo>
                  <a:cubicBezTo>
                    <a:pt x="4130" y="11062"/>
                    <a:pt x="4229" y="11142"/>
                    <a:pt x="4333" y="11142"/>
                  </a:cubicBezTo>
                  <a:cubicBezTo>
                    <a:pt x="4400" y="11142"/>
                    <a:pt x="4470" y="11108"/>
                    <a:pt x="4501" y="11030"/>
                  </a:cubicBezTo>
                  <a:cubicBezTo>
                    <a:pt x="6188" y="6783"/>
                    <a:pt x="3685" y="2625"/>
                    <a:pt x="372" y="39"/>
                  </a:cubicBezTo>
                  <a:cubicBezTo>
                    <a:pt x="337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799" name="Google Shape;17799;p30"/>
            <p:cNvSpPr/>
            <p:nvPr/>
          </p:nvSpPr>
          <p:spPr>
            <a:xfrm>
              <a:off x="482325" y="2772850"/>
              <a:ext cx="262275" cy="65175"/>
            </a:xfrm>
            <a:custGeom>
              <a:avLst/>
              <a:gdLst/>
              <a:ahLst/>
              <a:cxnLst/>
              <a:rect l="l" t="t" r="r" b="b"/>
              <a:pathLst>
                <a:path w="10491" h="2607" extrusionOk="0">
                  <a:moveTo>
                    <a:pt x="245" y="1"/>
                  </a:moveTo>
                  <a:cubicBezTo>
                    <a:pt x="116" y="1"/>
                    <a:pt x="0" y="169"/>
                    <a:pt x="120" y="286"/>
                  </a:cubicBezTo>
                  <a:cubicBezTo>
                    <a:pt x="1667" y="1815"/>
                    <a:pt x="3761" y="2606"/>
                    <a:pt x="5861" y="2606"/>
                  </a:cubicBezTo>
                  <a:cubicBezTo>
                    <a:pt x="7426" y="2606"/>
                    <a:pt x="8994" y="2167"/>
                    <a:pt x="10341" y="1265"/>
                  </a:cubicBezTo>
                  <a:cubicBezTo>
                    <a:pt x="10490" y="1165"/>
                    <a:pt x="10398" y="947"/>
                    <a:pt x="10260" y="947"/>
                  </a:cubicBezTo>
                  <a:cubicBezTo>
                    <a:pt x="10233" y="947"/>
                    <a:pt x="10203" y="955"/>
                    <a:pt x="10174" y="975"/>
                  </a:cubicBezTo>
                  <a:cubicBezTo>
                    <a:pt x="8872" y="1847"/>
                    <a:pt x="7360" y="2273"/>
                    <a:pt x="5852" y="2273"/>
                  </a:cubicBezTo>
                  <a:cubicBezTo>
                    <a:pt x="3843" y="2273"/>
                    <a:pt x="1842" y="1517"/>
                    <a:pt x="356" y="49"/>
                  </a:cubicBezTo>
                  <a:cubicBezTo>
                    <a:pt x="322" y="15"/>
                    <a:pt x="283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0" name="Google Shape;17800;p30"/>
            <p:cNvSpPr/>
            <p:nvPr/>
          </p:nvSpPr>
          <p:spPr>
            <a:xfrm>
              <a:off x="621150" y="3096025"/>
              <a:ext cx="32325" cy="270050"/>
            </a:xfrm>
            <a:custGeom>
              <a:avLst/>
              <a:gdLst/>
              <a:ahLst/>
              <a:cxnLst/>
              <a:rect l="l" t="t" r="r" b="b"/>
              <a:pathLst>
                <a:path w="1293" h="10802" extrusionOk="0">
                  <a:moveTo>
                    <a:pt x="165" y="1"/>
                  </a:moveTo>
                  <a:cubicBezTo>
                    <a:pt x="82" y="1"/>
                    <a:pt x="1" y="54"/>
                    <a:pt x="6" y="162"/>
                  </a:cubicBezTo>
                  <a:cubicBezTo>
                    <a:pt x="108" y="2180"/>
                    <a:pt x="212" y="4198"/>
                    <a:pt x="314" y="6216"/>
                  </a:cubicBezTo>
                  <a:cubicBezTo>
                    <a:pt x="389" y="7693"/>
                    <a:pt x="243" y="9366"/>
                    <a:pt x="935" y="10717"/>
                  </a:cubicBezTo>
                  <a:cubicBezTo>
                    <a:pt x="966" y="10777"/>
                    <a:pt x="1015" y="10801"/>
                    <a:pt x="1065" y="10801"/>
                  </a:cubicBezTo>
                  <a:cubicBezTo>
                    <a:pt x="1176" y="10801"/>
                    <a:pt x="1292" y="10680"/>
                    <a:pt x="1225" y="10548"/>
                  </a:cubicBezTo>
                  <a:cubicBezTo>
                    <a:pt x="462" y="9061"/>
                    <a:pt x="688" y="6980"/>
                    <a:pt x="604" y="5351"/>
                  </a:cubicBezTo>
                  <a:cubicBezTo>
                    <a:pt x="517" y="3621"/>
                    <a:pt x="429" y="1891"/>
                    <a:pt x="340" y="162"/>
                  </a:cubicBezTo>
                  <a:cubicBezTo>
                    <a:pt x="335" y="55"/>
                    <a:pt x="249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1" name="Google Shape;17801;p30"/>
            <p:cNvSpPr/>
            <p:nvPr/>
          </p:nvSpPr>
          <p:spPr>
            <a:xfrm>
              <a:off x="622250" y="3098025"/>
              <a:ext cx="259250" cy="13425"/>
            </a:xfrm>
            <a:custGeom>
              <a:avLst/>
              <a:gdLst/>
              <a:ahLst/>
              <a:cxnLst/>
              <a:rect l="l" t="t" r="r" b="b"/>
              <a:pathLst>
                <a:path w="10370" h="537" extrusionOk="0">
                  <a:moveTo>
                    <a:pt x="200" y="0"/>
                  </a:moveTo>
                  <a:cubicBezTo>
                    <a:pt x="1" y="0"/>
                    <a:pt x="7" y="320"/>
                    <a:pt x="216" y="335"/>
                  </a:cubicBezTo>
                  <a:lnTo>
                    <a:pt x="216" y="336"/>
                  </a:lnTo>
                  <a:cubicBezTo>
                    <a:pt x="1986" y="469"/>
                    <a:pt x="3760" y="536"/>
                    <a:pt x="5535" y="536"/>
                  </a:cubicBezTo>
                  <a:cubicBezTo>
                    <a:pt x="7076" y="536"/>
                    <a:pt x="8617" y="486"/>
                    <a:pt x="10155" y="385"/>
                  </a:cubicBezTo>
                  <a:cubicBezTo>
                    <a:pt x="10364" y="370"/>
                    <a:pt x="10370" y="49"/>
                    <a:pt x="10168" y="49"/>
                  </a:cubicBezTo>
                  <a:cubicBezTo>
                    <a:pt x="10164" y="49"/>
                    <a:pt x="10159" y="49"/>
                    <a:pt x="10155" y="50"/>
                  </a:cubicBezTo>
                  <a:cubicBezTo>
                    <a:pt x="8617" y="150"/>
                    <a:pt x="7076" y="200"/>
                    <a:pt x="5535" y="200"/>
                  </a:cubicBezTo>
                  <a:cubicBezTo>
                    <a:pt x="3761" y="200"/>
                    <a:pt x="1986" y="134"/>
                    <a:pt x="216" y="1"/>
                  </a:cubicBez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2" name="Google Shape;17802;p30"/>
            <p:cNvSpPr/>
            <p:nvPr/>
          </p:nvSpPr>
          <p:spPr>
            <a:xfrm>
              <a:off x="871275" y="3103600"/>
              <a:ext cx="31125" cy="261750"/>
            </a:xfrm>
            <a:custGeom>
              <a:avLst/>
              <a:gdLst/>
              <a:ahLst/>
              <a:cxnLst/>
              <a:rect l="l" t="t" r="r" b="b"/>
              <a:pathLst>
                <a:path w="1245" h="10470" extrusionOk="0">
                  <a:moveTo>
                    <a:pt x="207" y="1"/>
                  </a:moveTo>
                  <a:cubicBezTo>
                    <a:pt x="110" y="1"/>
                    <a:pt x="0" y="84"/>
                    <a:pt x="19" y="211"/>
                  </a:cubicBezTo>
                  <a:cubicBezTo>
                    <a:pt x="490" y="3559"/>
                    <a:pt x="786" y="6929"/>
                    <a:pt x="905" y="10308"/>
                  </a:cubicBezTo>
                  <a:cubicBezTo>
                    <a:pt x="909" y="10415"/>
                    <a:pt x="996" y="10469"/>
                    <a:pt x="1079" y="10469"/>
                  </a:cubicBezTo>
                  <a:cubicBezTo>
                    <a:pt x="1163" y="10469"/>
                    <a:pt x="1244" y="10416"/>
                    <a:pt x="1240" y="10308"/>
                  </a:cubicBezTo>
                  <a:cubicBezTo>
                    <a:pt x="1118" y="6900"/>
                    <a:pt x="818" y="3500"/>
                    <a:pt x="341" y="122"/>
                  </a:cubicBez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3" name="Google Shape;17803;p30"/>
            <p:cNvSpPr/>
            <p:nvPr/>
          </p:nvSpPr>
          <p:spPr>
            <a:xfrm>
              <a:off x="622700" y="3356050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1" y="0"/>
                    <a:pt x="5" y="323"/>
                    <a:pt x="216" y="335"/>
                  </a:cubicBezTo>
                  <a:cubicBezTo>
                    <a:pt x="2477" y="463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4"/>
                  </a:cubicBezTo>
                  <a:cubicBezTo>
                    <a:pt x="10786" y="466"/>
                    <a:pt x="10790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4" y="192"/>
                    <a:pt x="2469" y="128"/>
                    <a:pt x="216" y="1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4" name="Google Shape;17804;p30"/>
            <p:cNvSpPr/>
            <p:nvPr/>
          </p:nvSpPr>
          <p:spPr>
            <a:xfrm>
              <a:off x="638350" y="3104100"/>
              <a:ext cx="231875" cy="120125"/>
            </a:xfrm>
            <a:custGeom>
              <a:avLst/>
              <a:gdLst/>
              <a:ahLst/>
              <a:cxnLst/>
              <a:rect l="l" t="t" r="r" b="b"/>
              <a:pathLst>
                <a:path w="9275" h="4805" extrusionOk="0">
                  <a:moveTo>
                    <a:pt x="7830" y="0"/>
                  </a:moveTo>
                  <a:cubicBezTo>
                    <a:pt x="7763" y="0"/>
                    <a:pt x="7700" y="36"/>
                    <a:pt x="7685" y="118"/>
                  </a:cubicBezTo>
                  <a:cubicBezTo>
                    <a:pt x="7487" y="1123"/>
                    <a:pt x="7441" y="2128"/>
                    <a:pt x="7447" y="3142"/>
                  </a:cubicBezTo>
                  <a:lnTo>
                    <a:pt x="7447" y="3142"/>
                  </a:lnTo>
                  <a:cubicBezTo>
                    <a:pt x="7233" y="2562"/>
                    <a:pt x="7018" y="1982"/>
                    <a:pt x="6802" y="1404"/>
                  </a:cubicBezTo>
                  <a:cubicBezTo>
                    <a:pt x="6630" y="940"/>
                    <a:pt x="6508" y="543"/>
                    <a:pt x="6079" y="266"/>
                  </a:cubicBezTo>
                  <a:cubicBezTo>
                    <a:pt x="6052" y="249"/>
                    <a:pt x="6025" y="241"/>
                    <a:pt x="5997" y="241"/>
                  </a:cubicBezTo>
                  <a:cubicBezTo>
                    <a:pt x="5910" y="241"/>
                    <a:pt x="5831" y="319"/>
                    <a:pt x="5827" y="411"/>
                  </a:cubicBezTo>
                  <a:cubicBezTo>
                    <a:pt x="5792" y="1410"/>
                    <a:pt x="5755" y="2411"/>
                    <a:pt x="5718" y="3411"/>
                  </a:cubicBezTo>
                  <a:lnTo>
                    <a:pt x="5718" y="3411"/>
                  </a:lnTo>
                  <a:cubicBezTo>
                    <a:pt x="5547" y="2687"/>
                    <a:pt x="5375" y="1963"/>
                    <a:pt x="5183" y="1245"/>
                  </a:cubicBezTo>
                  <a:cubicBezTo>
                    <a:pt x="5063" y="789"/>
                    <a:pt x="5040" y="394"/>
                    <a:pt x="4563" y="252"/>
                  </a:cubicBezTo>
                  <a:cubicBezTo>
                    <a:pt x="4548" y="248"/>
                    <a:pt x="4534" y="247"/>
                    <a:pt x="4520" y="247"/>
                  </a:cubicBezTo>
                  <a:cubicBezTo>
                    <a:pt x="4430" y="247"/>
                    <a:pt x="4352" y="319"/>
                    <a:pt x="4351" y="414"/>
                  </a:cubicBezTo>
                  <a:cubicBezTo>
                    <a:pt x="4364" y="1362"/>
                    <a:pt x="4361" y="2311"/>
                    <a:pt x="4339" y="3259"/>
                  </a:cubicBezTo>
                  <a:lnTo>
                    <a:pt x="4339" y="3259"/>
                  </a:lnTo>
                  <a:cubicBezTo>
                    <a:pt x="3959" y="2391"/>
                    <a:pt x="3987" y="1373"/>
                    <a:pt x="3510" y="523"/>
                  </a:cubicBezTo>
                  <a:cubicBezTo>
                    <a:pt x="3478" y="467"/>
                    <a:pt x="3426" y="442"/>
                    <a:pt x="3373" y="442"/>
                  </a:cubicBezTo>
                  <a:cubicBezTo>
                    <a:pt x="3287" y="442"/>
                    <a:pt x="3199" y="508"/>
                    <a:pt x="3197" y="609"/>
                  </a:cubicBezTo>
                  <a:cubicBezTo>
                    <a:pt x="3186" y="1244"/>
                    <a:pt x="3175" y="1878"/>
                    <a:pt x="3164" y="2513"/>
                  </a:cubicBezTo>
                  <a:lnTo>
                    <a:pt x="3164" y="2513"/>
                  </a:lnTo>
                  <a:cubicBezTo>
                    <a:pt x="2963" y="1796"/>
                    <a:pt x="2724" y="1090"/>
                    <a:pt x="2448" y="398"/>
                  </a:cubicBezTo>
                  <a:cubicBezTo>
                    <a:pt x="2417" y="319"/>
                    <a:pt x="2350" y="281"/>
                    <a:pt x="2285" y="281"/>
                  </a:cubicBezTo>
                  <a:cubicBezTo>
                    <a:pt x="2206" y="281"/>
                    <a:pt x="2129" y="337"/>
                    <a:pt x="2119" y="443"/>
                  </a:cubicBezTo>
                  <a:cubicBezTo>
                    <a:pt x="2071" y="974"/>
                    <a:pt x="2022" y="1507"/>
                    <a:pt x="1974" y="2039"/>
                  </a:cubicBezTo>
                  <a:lnTo>
                    <a:pt x="1974" y="2039"/>
                  </a:lnTo>
                  <a:cubicBezTo>
                    <a:pt x="1857" y="1313"/>
                    <a:pt x="1693" y="578"/>
                    <a:pt x="1285" y="64"/>
                  </a:cubicBezTo>
                  <a:cubicBezTo>
                    <a:pt x="1257" y="31"/>
                    <a:pt x="1215" y="16"/>
                    <a:pt x="1171" y="16"/>
                  </a:cubicBezTo>
                  <a:cubicBezTo>
                    <a:pt x="1095" y="16"/>
                    <a:pt x="1015" y="62"/>
                    <a:pt x="1004" y="139"/>
                  </a:cubicBezTo>
                  <a:cubicBezTo>
                    <a:pt x="893" y="935"/>
                    <a:pt x="819" y="1736"/>
                    <a:pt x="783" y="2539"/>
                  </a:cubicBezTo>
                  <a:lnTo>
                    <a:pt x="783" y="2539"/>
                  </a:lnTo>
                  <a:cubicBezTo>
                    <a:pt x="594" y="1869"/>
                    <a:pt x="446" y="1188"/>
                    <a:pt x="343" y="501"/>
                  </a:cubicBezTo>
                  <a:cubicBezTo>
                    <a:pt x="331" y="416"/>
                    <a:pt x="272" y="379"/>
                    <a:pt x="207" y="379"/>
                  </a:cubicBezTo>
                  <a:cubicBezTo>
                    <a:pt x="110" y="379"/>
                    <a:pt x="1" y="462"/>
                    <a:pt x="20" y="589"/>
                  </a:cubicBezTo>
                  <a:lnTo>
                    <a:pt x="18" y="589"/>
                  </a:lnTo>
                  <a:cubicBezTo>
                    <a:pt x="173" y="1610"/>
                    <a:pt x="421" y="2613"/>
                    <a:pt x="763" y="3587"/>
                  </a:cubicBezTo>
                  <a:cubicBezTo>
                    <a:pt x="790" y="3665"/>
                    <a:pt x="861" y="3704"/>
                    <a:pt x="930" y="3704"/>
                  </a:cubicBezTo>
                  <a:cubicBezTo>
                    <a:pt x="1012" y="3704"/>
                    <a:pt x="1091" y="3649"/>
                    <a:pt x="1091" y="3542"/>
                  </a:cubicBezTo>
                  <a:cubicBezTo>
                    <a:pt x="1095" y="2581"/>
                    <a:pt x="1154" y="1620"/>
                    <a:pt x="1269" y="665"/>
                  </a:cubicBezTo>
                  <a:lnTo>
                    <a:pt x="1269" y="665"/>
                  </a:lnTo>
                  <a:cubicBezTo>
                    <a:pt x="1648" y="1456"/>
                    <a:pt x="1692" y="2629"/>
                    <a:pt x="1857" y="3408"/>
                  </a:cubicBezTo>
                  <a:cubicBezTo>
                    <a:pt x="1875" y="3493"/>
                    <a:pt x="1935" y="3529"/>
                    <a:pt x="1999" y="3529"/>
                  </a:cubicBezTo>
                  <a:cubicBezTo>
                    <a:pt x="2085" y="3529"/>
                    <a:pt x="2176" y="3465"/>
                    <a:pt x="2186" y="3364"/>
                  </a:cubicBezTo>
                  <a:lnTo>
                    <a:pt x="2385" y="1179"/>
                  </a:lnTo>
                  <a:lnTo>
                    <a:pt x="2385" y="1179"/>
                  </a:lnTo>
                  <a:cubicBezTo>
                    <a:pt x="2697" y="2048"/>
                    <a:pt x="2950" y="2937"/>
                    <a:pt x="3144" y="3840"/>
                  </a:cubicBezTo>
                  <a:cubicBezTo>
                    <a:pt x="3162" y="3922"/>
                    <a:pt x="3227" y="3959"/>
                    <a:pt x="3294" y="3959"/>
                  </a:cubicBezTo>
                  <a:cubicBezTo>
                    <a:pt x="3380" y="3959"/>
                    <a:pt x="3470" y="3898"/>
                    <a:pt x="3472" y="3794"/>
                  </a:cubicBezTo>
                  <a:cubicBezTo>
                    <a:pt x="3487" y="3004"/>
                    <a:pt x="3502" y="2213"/>
                    <a:pt x="3516" y="1423"/>
                  </a:cubicBezTo>
                  <a:lnTo>
                    <a:pt x="3516" y="1423"/>
                  </a:lnTo>
                  <a:cubicBezTo>
                    <a:pt x="3765" y="2277"/>
                    <a:pt x="3789" y="3193"/>
                    <a:pt x="4343" y="3943"/>
                  </a:cubicBezTo>
                  <a:cubicBezTo>
                    <a:pt x="4381" y="3995"/>
                    <a:pt x="4438" y="4020"/>
                    <a:pt x="4493" y="4020"/>
                  </a:cubicBezTo>
                  <a:cubicBezTo>
                    <a:pt x="4575" y="4020"/>
                    <a:pt x="4651" y="3964"/>
                    <a:pt x="4654" y="3858"/>
                  </a:cubicBezTo>
                  <a:cubicBezTo>
                    <a:pt x="4672" y="3284"/>
                    <a:pt x="4688" y="2711"/>
                    <a:pt x="4691" y="2136"/>
                  </a:cubicBezTo>
                  <a:cubicBezTo>
                    <a:pt x="4694" y="1852"/>
                    <a:pt x="4669" y="1558"/>
                    <a:pt x="4692" y="1276"/>
                  </a:cubicBezTo>
                  <a:cubicBezTo>
                    <a:pt x="4709" y="1075"/>
                    <a:pt x="4672" y="894"/>
                    <a:pt x="4690" y="894"/>
                  </a:cubicBezTo>
                  <a:cubicBezTo>
                    <a:pt x="4701" y="894"/>
                    <a:pt x="4732" y="960"/>
                    <a:pt x="4807" y="1125"/>
                  </a:cubicBezTo>
                  <a:cubicBezTo>
                    <a:pt x="5284" y="2168"/>
                    <a:pt x="5405" y="3570"/>
                    <a:pt x="5676" y="4685"/>
                  </a:cubicBezTo>
                  <a:cubicBezTo>
                    <a:pt x="5696" y="4768"/>
                    <a:pt x="5761" y="4805"/>
                    <a:pt x="5827" y="4805"/>
                  </a:cubicBezTo>
                  <a:cubicBezTo>
                    <a:pt x="5913" y="4805"/>
                    <a:pt x="6001" y="4744"/>
                    <a:pt x="6006" y="4641"/>
                  </a:cubicBezTo>
                  <a:cubicBezTo>
                    <a:pt x="6052" y="3352"/>
                    <a:pt x="6099" y="2062"/>
                    <a:pt x="6146" y="773"/>
                  </a:cubicBezTo>
                  <a:lnTo>
                    <a:pt x="6146" y="773"/>
                  </a:lnTo>
                  <a:cubicBezTo>
                    <a:pt x="6507" y="1213"/>
                    <a:pt x="6654" y="1969"/>
                    <a:pt x="6832" y="2449"/>
                  </a:cubicBezTo>
                  <a:lnTo>
                    <a:pt x="7470" y="4169"/>
                  </a:lnTo>
                  <a:cubicBezTo>
                    <a:pt x="7498" y="4246"/>
                    <a:pt x="7572" y="4285"/>
                    <a:pt x="7642" y="4285"/>
                  </a:cubicBezTo>
                  <a:cubicBezTo>
                    <a:pt x="7724" y="4285"/>
                    <a:pt x="7801" y="4232"/>
                    <a:pt x="7798" y="4123"/>
                  </a:cubicBezTo>
                  <a:cubicBezTo>
                    <a:pt x="7765" y="2944"/>
                    <a:pt x="7752" y="1777"/>
                    <a:pt x="7934" y="613"/>
                  </a:cubicBezTo>
                  <a:lnTo>
                    <a:pt x="7934" y="613"/>
                  </a:lnTo>
                  <a:cubicBezTo>
                    <a:pt x="8525" y="1697"/>
                    <a:pt x="8450" y="3030"/>
                    <a:pt x="8942" y="4172"/>
                  </a:cubicBezTo>
                  <a:cubicBezTo>
                    <a:pt x="8968" y="4231"/>
                    <a:pt x="9017" y="4256"/>
                    <a:pt x="9068" y="4256"/>
                  </a:cubicBezTo>
                  <a:cubicBezTo>
                    <a:pt x="9156" y="4256"/>
                    <a:pt x="9252" y="4183"/>
                    <a:pt x="9253" y="4087"/>
                  </a:cubicBezTo>
                  <a:cubicBezTo>
                    <a:pt x="9275" y="2982"/>
                    <a:pt x="9208" y="1880"/>
                    <a:pt x="9058" y="786"/>
                  </a:cubicBezTo>
                  <a:cubicBezTo>
                    <a:pt x="9046" y="701"/>
                    <a:pt x="8988" y="664"/>
                    <a:pt x="8924" y="664"/>
                  </a:cubicBezTo>
                  <a:cubicBezTo>
                    <a:pt x="8827" y="664"/>
                    <a:pt x="8717" y="748"/>
                    <a:pt x="8735" y="874"/>
                  </a:cubicBezTo>
                  <a:cubicBezTo>
                    <a:pt x="8828" y="1563"/>
                    <a:pt x="8887" y="2255"/>
                    <a:pt x="8911" y="2949"/>
                  </a:cubicBezTo>
                  <a:lnTo>
                    <a:pt x="8911" y="2949"/>
                  </a:lnTo>
                  <a:cubicBezTo>
                    <a:pt x="8697" y="1955"/>
                    <a:pt x="8624" y="929"/>
                    <a:pt x="7990" y="78"/>
                  </a:cubicBezTo>
                  <a:cubicBezTo>
                    <a:pt x="7954" y="29"/>
                    <a:pt x="7890" y="0"/>
                    <a:pt x="78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5" name="Google Shape;17805;p30"/>
            <p:cNvSpPr/>
            <p:nvPr/>
          </p:nvSpPr>
          <p:spPr>
            <a:xfrm>
              <a:off x="722125" y="3019375"/>
              <a:ext cx="30725" cy="65675"/>
            </a:xfrm>
            <a:custGeom>
              <a:avLst/>
              <a:gdLst/>
              <a:ahLst/>
              <a:cxnLst/>
              <a:rect l="l" t="t" r="r" b="b"/>
              <a:pathLst>
                <a:path w="1229" h="2627" extrusionOk="0">
                  <a:moveTo>
                    <a:pt x="628" y="0"/>
                  </a:moveTo>
                  <a:cubicBezTo>
                    <a:pt x="520" y="0"/>
                    <a:pt x="403" y="122"/>
                    <a:pt x="464" y="256"/>
                  </a:cubicBezTo>
                  <a:cubicBezTo>
                    <a:pt x="753" y="885"/>
                    <a:pt x="864" y="1548"/>
                    <a:pt x="812" y="2230"/>
                  </a:cubicBezTo>
                  <a:lnTo>
                    <a:pt x="812" y="2230"/>
                  </a:lnTo>
                  <a:cubicBezTo>
                    <a:pt x="644" y="2156"/>
                    <a:pt x="490" y="2052"/>
                    <a:pt x="357" y="1922"/>
                  </a:cubicBezTo>
                  <a:cubicBezTo>
                    <a:pt x="322" y="1888"/>
                    <a:pt x="283" y="1874"/>
                    <a:pt x="246" y="1874"/>
                  </a:cubicBezTo>
                  <a:cubicBezTo>
                    <a:pt x="115" y="1874"/>
                    <a:pt x="0" y="2042"/>
                    <a:pt x="121" y="2158"/>
                  </a:cubicBezTo>
                  <a:cubicBezTo>
                    <a:pt x="342" y="2376"/>
                    <a:pt x="614" y="2535"/>
                    <a:pt x="913" y="2619"/>
                  </a:cubicBezTo>
                  <a:cubicBezTo>
                    <a:pt x="929" y="2624"/>
                    <a:pt x="945" y="2626"/>
                    <a:pt x="960" y="2626"/>
                  </a:cubicBezTo>
                  <a:cubicBezTo>
                    <a:pt x="1050" y="2626"/>
                    <a:pt x="1113" y="2547"/>
                    <a:pt x="1123" y="2457"/>
                  </a:cubicBezTo>
                  <a:cubicBezTo>
                    <a:pt x="1228" y="1635"/>
                    <a:pt x="1097" y="840"/>
                    <a:pt x="752" y="87"/>
                  </a:cubicBezTo>
                  <a:cubicBezTo>
                    <a:pt x="725" y="26"/>
                    <a:pt x="677" y="0"/>
                    <a:pt x="6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6" name="Google Shape;17806;p30"/>
            <p:cNvSpPr/>
            <p:nvPr/>
          </p:nvSpPr>
          <p:spPr>
            <a:xfrm>
              <a:off x="724300" y="2991325"/>
              <a:ext cx="14150" cy="10750"/>
            </a:xfrm>
            <a:custGeom>
              <a:avLst/>
              <a:gdLst/>
              <a:ahLst/>
              <a:cxnLst/>
              <a:rect l="l" t="t" r="r" b="b"/>
              <a:pathLst>
                <a:path w="566" h="430" extrusionOk="0">
                  <a:moveTo>
                    <a:pt x="323" y="0"/>
                  </a:moveTo>
                  <a:cubicBezTo>
                    <a:pt x="285" y="0"/>
                    <a:pt x="246" y="15"/>
                    <a:pt x="211" y="49"/>
                  </a:cubicBezTo>
                  <a:lnTo>
                    <a:pt x="118" y="144"/>
                  </a:lnTo>
                  <a:cubicBezTo>
                    <a:pt x="0" y="262"/>
                    <a:pt x="114" y="430"/>
                    <a:pt x="243" y="430"/>
                  </a:cubicBezTo>
                  <a:cubicBezTo>
                    <a:pt x="281" y="430"/>
                    <a:pt x="320" y="415"/>
                    <a:pt x="354" y="380"/>
                  </a:cubicBezTo>
                  <a:lnTo>
                    <a:pt x="447" y="286"/>
                  </a:lnTo>
                  <a:cubicBezTo>
                    <a:pt x="565" y="168"/>
                    <a:pt x="451" y="0"/>
                    <a:pt x="3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7" name="Google Shape;17807;p30"/>
            <p:cNvSpPr/>
            <p:nvPr/>
          </p:nvSpPr>
          <p:spPr>
            <a:xfrm>
              <a:off x="677550" y="2702725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1"/>
                  </a:moveTo>
                  <a:cubicBezTo>
                    <a:pt x="106" y="1"/>
                    <a:pt x="1" y="83"/>
                    <a:pt x="29" y="209"/>
                  </a:cubicBezTo>
                  <a:cubicBezTo>
                    <a:pt x="237" y="1120"/>
                    <a:pt x="380" y="2043"/>
                    <a:pt x="461" y="2973"/>
                  </a:cubicBezTo>
                  <a:cubicBezTo>
                    <a:pt x="470" y="3080"/>
                    <a:pt x="559" y="3134"/>
                    <a:pt x="643" y="3134"/>
                  </a:cubicBezTo>
                  <a:cubicBezTo>
                    <a:pt x="727" y="3134"/>
                    <a:pt x="805" y="3081"/>
                    <a:pt x="795" y="2973"/>
                  </a:cubicBezTo>
                  <a:cubicBezTo>
                    <a:pt x="713" y="2014"/>
                    <a:pt x="565" y="1061"/>
                    <a:pt x="353" y="121"/>
                  </a:cubicBezTo>
                  <a:cubicBezTo>
                    <a:pt x="334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8" name="Google Shape;17808;p30"/>
            <p:cNvSpPr/>
            <p:nvPr/>
          </p:nvSpPr>
          <p:spPr>
            <a:xfrm>
              <a:off x="683975" y="2699800"/>
              <a:ext cx="41850" cy="52775"/>
            </a:xfrm>
            <a:custGeom>
              <a:avLst/>
              <a:gdLst/>
              <a:ahLst/>
              <a:cxnLst/>
              <a:rect l="l" t="t" r="r" b="b"/>
              <a:pathLst>
                <a:path w="1674" h="2111" extrusionOk="0">
                  <a:moveTo>
                    <a:pt x="1439" y="0"/>
                  </a:moveTo>
                  <a:cubicBezTo>
                    <a:pt x="1387" y="0"/>
                    <a:pt x="1336" y="22"/>
                    <a:pt x="1299" y="76"/>
                  </a:cubicBezTo>
                  <a:lnTo>
                    <a:pt x="85" y="1866"/>
                  </a:lnTo>
                  <a:cubicBezTo>
                    <a:pt x="1" y="1990"/>
                    <a:pt x="117" y="2110"/>
                    <a:pt x="236" y="2110"/>
                  </a:cubicBezTo>
                  <a:cubicBezTo>
                    <a:pt x="287" y="2110"/>
                    <a:pt x="339" y="2088"/>
                    <a:pt x="375" y="2035"/>
                  </a:cubicBezTo>
                  <a:cubicBezTo>
                    <a:pt x="779" y="1437"/>
                    <a:pt x="1183" y="840"/>
                    <a:pt x="1589" y="244"/>
                  </a:cubicBezTo>
                  <a:cubicBezTo>
                    <a:pt x="1673" y="119"/>
                    <a:pt x="1557" y="0"/>
                    <a:pt x="14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09" name="Google Shape;17809;p30"/>
            <p:cNvSpPr/>
            <p:nvPr/>
          </p:nvSpPr>
          <p:spPr>
            <a:xfrm>
              <a:off x="686650" y="2742150"/>
              <a:ext cx="45125" cy="34075"/>
            </a:xfrm>
            <a:custGeom>
              <a:avLst/>
              <a:gdLst/>
              <a:ahLst/>
              <a:cxnLst/>
              <a:rect l="l" t="t" r="r" b="b"/>
              <a:pathLst>
                <a:path w="1805" h="1363" extrusionOk="0">
                  <a:moveTo>
                    <a:pt x="246" y="0"/>
                  </a:moveTo>
                  <a:cubicBezTo>
                    <a:pt x="98" y="0"/>
                    <a:pt x="0" y="223"/>
                    <a:pt x="159" y="312"/>
                  </a:cubicBezTo>
                  <a:cubicBezTo>
                    <a:pt x="637" y="580"/>
                    <a:pt x="1072" y="917"/>
                    <a:pt x="1453" y="1313"/>
                  </a:cubicBezTo>
                  <a:cubicBezTo>
                    <a:pt x="1487" y="1348"/>
                    <a:pt x="1526" y="1363"/>
                    <a:pt x="1564" y="1363"/>
                  </a:cubicBezTo>
                  <a:cubicBezTo>
                    <a:pt x="1691" y="1363"/>
                    <a:pt x="1805" y="1195"/>
                    <a:pt x="1689" y="1076"/>
                  </a:cubicBezTo>
                  <a:cubicBezTo>
                    <a:pt x="1288" y="661"/>
                    <a:pt x="831" y="306"/>
                    <a:pt x="329" y="24"/>
                  </a:cubicBezTo>
                  <a:cubicBezTo>
                    <a:pt x="300" y="7"/>
                    <a:pt x="272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0" name="Google Shape;17810;p30"/>
            <p:cNvSpPr/>
            <p:nvPr/>
          </p:nvSpPr>
          <p:spPr>
            <a:xfrm>
              <a:off x="416375" y="3240300"/>
              <a:ext cx="47025" cy="42575"/>
            </a:xfrm>
            <a:custGeom>
              <a:avLst/>
              <a:gdLst/>
              <a:ahLst/>
              <a:cxnLst/>
              <a:rect l="l" t="t" r="r" b="b"/>
              <a:pathLst>
                <a:path w="1881" h="1703" extrusionOk="0">
                  <a:moveTo>
                    <a:pt x="895" y="375"/>
                  </a:moveTo>
                  <a:cubicBezTo>
                    <a:pt x="1040" y="375"/>
                    <a:pt x="1185" y="430"/>
                    <a:pt x="1284" y="546"/>
                  </a:cubicBezTo>
                  <a:cubicBezTo>
                    <a:pt x="1490" y="785"/>
                    <a:pt x="1359" y="1189"/>
                    <a:pt x="1092" y="1324"/>
                  </a:cubicBezTo>
                  <a:cubicBezTo>
                    <a:pt x="1031" y="1355"/>
                    <a:pt x="966" y="1369"/>
                    <a:pt x="901" y="1369"/>
                  </a:cubicBezTo>
                  <a:cubicBezTo>
                    <a:pt x="654" y="1369"/>
                    <a:pt x="407" y="1164"/>
                    <a:pt x="367" y="916"/>
                  </a:cubicBezTo>
                  <a:cubicBezTo>
                    <a:pt x="345" y="781"/>
                    <a:pt x="386" y="658"/>
                    <a:pt x="462" y="560"/>
                  </a:cubicBezTo>
                  <a:lnTo>
                    <a:pt x="462" y="560"/>
                  </a:lnTo>
                  <a:cubicBezTo>
                    <a:pt x="481" y="553"/>
                    <a:pt x="499" y="541"/>
                    <a:pt x="515" y="524"/>
                  </a:cubicBezTo>
                  <a:cubicBezTo>
                    <a:pt x="615" y="426"/>
                    <a:pt x="755" y="375"/>
                    <a:pt x="895" y="375"/>
                  </a:cubicBezTo>
                  <a:close/>
                  <a:moveTo>
                    <a:pt x="936" y="0"/>
                  </a:moveTo>
                  <a:cubicBezTo>
                    <a:pt x="460" y="0"/>
                    <a:pt x="1" y="379"/>
                    <a:pt x="29" y="892"/>
                  </a:cubicBezTo>
                  <a:cubicBezTo>
                    <a:pt x="53" y="1341"/>
                    <a:pt x="473" y="1702"/>
                    <a:pt x="907" y="1702"/>
                  </a:cubicBezTo>
                  <a:cubicBezTo>
                    <a:pt x="996" y="1702"/>
                    <a:pt x="1086" y="1687"/>
                    <a:pt x="1173" y="1655"/>
                  </a:cubicBezTo>
                  <a:cubicBezTo>
                    <a:pt x="1652" y="1473"/>
                    <a:pt x="1881" y="820"/>
                    <a:pt x="1586" y="390"/>
                  </a:cubicBezTo>
                  <a:cubicBezTo>
                    <a:pt x="1498" y="262"/>
                    <a:pt x="1378" y="170"/>
                    <a:pt x="1243" y="113"/>
                  </a:cubicBezTo>
                  <a:lnTo>
                    <a:pt x="1243" y="113"/>
                  </a:lnTo>
                  <a:cubicBezTo>
                    <a:pt x="1227" y="71"/>
                    <a:pt x="1192" y="36"/>
                    <a:pt x="1133" y="22"/>
                  </a:cubicBezTo>
                  <a:lnTo>
                    <a:pt x="1132" y="22"/>
                  </a:lnTo>
                  <a:cubicBezTo>
                    <a:pt x="1067" y="7"/>
                    <a:pt x="1001" y="0"/>
                    <a:pt x="9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1" name="Google Shape;17811;p30"/>
            <p:cNvSpPr/>
            <p:nvPr/>
          </p:nvSpPr>
          <p:spPr>
            <a:xfrm>
              <a:off x="410600" y="3252125"/>
              <a:ext cx="23800" cy="71625"/>
            </a:xfrm>
            <a:custGeom>
              <a:avLst/>
              <a:gdLst/>
              <a:ahLst/>
              <a:cxnLst/>
              <a:rect l="l" t="t" r="r" b="b"/>
              <a:pathLst>
                <a:path w="952" h="2865" extrusionOk="0">
                  <a:moveTo>
                    <a:pt x="205" y="1"/>
                  </a:moveTo>
                  <a:cubicBezTo>
                    <a:pt x="106" y="1"/>
                    <a:pt x="1" y="83"/>
                    <a:pt x="29" y="210"/>
                  </a:cubicBezTo>
                  <a:lnTo>
                    <a:pt x="29" y="208"/>
                  </a:lnTo>
                  <a:cubicBezTo>
                    <a:pt x="220" y="1053"/>
                    <a:pt x="411" y="1900"/>
                    <a:pt x="600" y="2745"/>
                  </a:cubicBezTo>
                  <a:cubicBezTo>
                    <a:pt x="619" y="2828"/>
                    <a:pt x="681" y="2864"/>
                    <a:pt x="747" y="2864"/>
                  </a:cubicBezTo>
                  <a:cubicBezTo>
                    <a:pt x="846" y="2864"/>
                    <a:pt x="952" y="2782"/>
                    <a:pt x="923" y="2657"/>
                  </a:cubicBezTo>
                  <a:cubicBezTo>
                    <a:pt x="733" y="1812"/>
                    <a:pt x="542" y="966"/>
                    <a:pt x="353" y="121"/>
                  </a:cubicBezTo>
                  <a:cubicBezTo>
                    <a:pt x="334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2" name="Google Shape;17812;p30"/>
            <p:cNvSpPr/>
            <p:nvPr/>
          </p:nvSpPr>
          <p:spPr>
            <a:xfrm>
              <a:off x="1223950" y="3160250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48" y="358"/>
                  </a:moveTo>
                  <a:cubicBezTo>
                    <a:pt x="1087" y="483"/>
                    <a:pt x="1309" y="659"/>
                    <a:pt x="1405" y="919"/>
                  </a:cubicBezTo>
                  <a:cubicBezTo>
                    <a:pt x="1512" y="1208"/>
                    <a:pt x="1385" y="1597"/>
                    <a:pt x="1065" y="1678"/>
                  </a:cubicBezTo>
                  <a:cubicBezTo>
                    <a:pt x="1020" y="1689"/>
                    <a:pt x="977" y="1694"/>
                    <a:pt x="937" y="1694"/>
                  </a:cubicBezTo>
                  <a:cubicBezTo>
                    <a:pt x="337" y="1694"/>
                    <a:pt x="177" y="535"/>
                    <a:pt x="848" y="358"/>
                  </a:cubicBezTo>
                  <a:close/>
                  <a:moveTo>
                    <a:pt x="1029" y="1"/>
                  </a:moveTo>
                  <a:cubicBezTo>
                    <a:pt x="984" y="1"/>
                    <a:pt x="939" y="4"/>
                    <a:pt x="896" y="10"/>
                  </a:cubicBezTo>
                  <a:lnTo>
                    <a:pt x="896" y="10"/>
                  </a:lnTo>
                  <a:cubicBezTo>
                    <a:pt x="877" y="4"/>
                    <a:pt x="859" y="1"/>
                    <a:pt x="842" y="1"/>
                  </a:cubicBezTo>
                  <a:cubicBezTo>
                    <a:pt x="795" y="1"/>
                    <a:pt x="753" y="21"/>
                    <a:pt x="721" y="51"/>
                  </a:cubicBezTo>
                  <a:lnTo>
                    <a:pt x="721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0" y="1356"/>
                    <a:pt x="345" y="1955"/>
                    <a:pt x="877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4"/>
                    <a:pt x="1776" y="1235"/>
                  </a:cubicBezTo>
                  <a:cubicBezTo>
                    <a:pt x="1821" y="821"/>
                    <a:pt x="1582" y="469"/>
                    <a:pt x="1265" y="228"/>
                  </a:cubicBezTo>
                  <a:lnTo>
                    <a:pt x="1265" y="228"/>
                  </a:lnTo>
                  <a:cubicBezTo>
                    <a:pt x="1287" y="135"/>
                    <a:pt x="1235" y="15"/>
                    <a:pt x="1109" y="4"/>
                  </a:cubicBezTo>
                  <a:cubicBezTo>
                    <a:pt x="1082" y="2"/>
                    <a:pt x="1056" y="1"/>
                    <a:pt x="10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3" name="Google Shape;17813;p30"/>
            <p:cNvSpPr/>
            <p:nvPr/>
          </p:nvSpPr>
          <p:spPr>
            <a:xfrm>
              <a:off x="1026350" y="2501550"/>
              <a:ext cx="76600" cy="80875"/>
            </a:xfrm>
            <a:custGeom>
              <a:avLst/>
              <a:gdLst/>
              <a:ahLst/>
              <a:cxnLst/>
              <a:rect l="l" t="t" r="r" b="b"/>
              <a:pathLst>
                <a:path w="3064" h="3235" extrusionOk="0">
                  <a:moveTo>
                    <a:pt x="1144" y="323"/>
                  </a:moveTo>
                  <a:cubicBezTo>
                    <a:pt x="1752" y="323"/>
                    <a:pt x="2226" y="1125"/>
                    <a:pt x="2282" y="1645"/>
                  </a:cubicBezTo>
                  <a:cubicBezTo>
                    <a:pt x="2346" y="2250"/>
                    <a:pt x="1984" y="2894"/>
                    <a:pt x="1376" y="2894"/>
                  </a:cubicBezTo>
                  <a:cubicBezTo>
                    <a:pt x="1304" y="2894"/>
                    <a:pt x="1229" y="2885"/>
                    <a:pt x="1151" y="2866"/>
                  </a:cubicBezTo>
                  <a:lnTo>
                    <a:pt x="1151" y="2866"/>
                  </a:lnTo>
                  <a:cubicBezTo>
                    <a:pt x="1151" y="2866"/>
                    <a:pt x="1151" y="2866"/>
                    <a:pt x="1151" y="2866"/>
                  </a:cubicBezTo>
                  <a:cubicBezTo>
                    <a:pt x="598" y="2637"/>
                    <a:pt x="399" y="2001"/>
                    <a:pt x="404" y="1453"/>
                  </a:cubicBezTo>
                  <a:cubicBezTo>
                    <a:pt x="408" y="1072"/>
                    <a:pt x="503" y="489"/>
                    <a:pt x="930" y="356"/>
                  </a:cubicBezTo>
                  <a:cubicBezTo>
                    <a:pt x="1003" y="334"/>
                    <a:pt x="1075" y="323"/>
                    <a:pt x="1144" y="323"/>
                  </a:cubicBezTo>
                  <a:close/>
                  <a:moveTo>
                    <a:pt x="1097" y="1"/>
                  </a:moveTo>
                  <a:cubicBezTo>
                    <a:pt x="456" y="1"/>
                    <a:pt x="147" y="626"/>
                    <a:pt x="85" y="1198"/>
                  </a:cubicBezTo>
                  <a:cubicBezTo>
                    <a:pt x="0" y="1969"/>
                    <a:pt x="265" y="2820"/>
                    <a:pt x="1003" y="3163"/>
                  </a:cubicBezTo>
                  <a:lnTo>
                    <a:pt x="1003" y="3163"/>
                  </a:lnTo>
                  <a:cubicBezTo>
                    <a:pt x="1019" y="3175"/>
                    <a:pt x="1038" y="3183"/>
                    <a:pt x="1061" y="3189"/>
                  </a:cubicBezTo>
                  <a:cubicBezTo>
                    <a:pt x="1061" y="3189"/>
                    <a:pt x="1061" y="3189"/>
                    <a:pt x="1061" y="3189"/>
                  </a:cubicBezTo>
                  <a:lnTo>
                    <a:pt x="1061" y="3189"/>
                  </a:lnTo>
                  <a:cubicBezTo>
                    <a:pt x="1082" y="3198"/>
                    <a:pt x="1102" y="3202"/>
                    <a:pt x="1121" y="3202"/>
                  </a:cubicBezTo>
                  <a:lnTo>
                    <a:pt x="1121" y="3202"/>
                  </a:lnTo>
                  <a:cubicBezTo>
                    <a:pt x="1227" y="3224"/>
                    <a:pt x="1327" y="3234"/>
                    <a:pt x="1421" y="3234"/>
                  </a:cubicBezTo>
                  <a:cubicBezTo>
                    <a:pt x="3064" y="3234"/>
                    <a:pt x="2947" y="104"/>
                    <a:pt x="1154" y="2"/>
                  </a:cubicBezTo>
                  <a:cubicBezTo>
                    <a:pt x="1135" y="1"/>
                    <a:pt x="1116" y="1"/>
                    <a:pt x="10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4" name="Google Shape;17814;p30"/>
            <p:cNvSpPr/>
            <p:nvPr/>
          </p:nvSpPr>
          <p:spPr>
            <a:xfrm>
              <a:off x="1019500" y="2457525"/>
              <a:ext cx="20950" cy="127700"/>
            </a:xfrm>
            <a:custGeom>
              <a:avLst/>
              <a:gdLst/>
              <a:ahLst/>
              <a:cxnLst/>
              <a:rect l="l" t="t" r="r" b="b"/>
              <a:pathLst>
                <a:path w="838" h="5108" extrusionOk="0">
                  <a:moveTo>
                    <a:pt x="233" y="0"/>
                  </a:moveTo>
                  <a:cubicBezTo>
                    <a:pt x="149" y="0"/>
                    <a:pt x="64" y="54"/>
                    <a:pt x="60" y="162"/>
                  </a:cubicBezTo>
                  <a:cubicBezTo>
                    <a:pt x="1" y="1782"/>
                    <a:pt x="144" y="3403"/>
                    <a:pt x="487" y="4988"/>
                  </a:cubicBezTo>
                  <a:cubicBezTo>
                    <a:pt x="505" y="5071"/>
                    <a:pt x="567" y="5107"/>
                    <a:pt x="633" y="5107"/>
                  </a:cubicBezTo>
                  <a:cubicBezTo>
                    <a:pt x="731" y="5107"/>
                    <a:pt x="837" y="5025"/>
                    <a:pt x="811" y="4898"/>
                  </a:cubicBezTo>
                  <a:cubicBezTo>
                    <a:pt x="475" y="3344"/>
                    <a:pt x="335" y="1751"/>
                    <a:pt x="394" y="162"/>
                  </a:cubicBezTo>
                  <a:cubicBezTo>
                    <a:pt x="398" y="54"/>
                    <a:pt x="316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5" name="Google Shape;17815;p30"/>
            <p:cNvSpPr/>
            <p:nvPr/>
          </p:nvSpPr>
          <p:spPr>
            <a:xfrm>
              <a:off x="1118125" y="2519325"/>
              <a:ext cx="46825" cy="10375"/>
            </a:xfrm>
            <a:custGeom>
              <a:avLst/>
              <a:gdLst/>
              <a:ahLst/>
              <a:cxnLst/>
              <a:rect l="l" t="t" r="r" b="b"/>
              <a:pathLst>
                <a:path w="1873" h="415" extrusionOk="0">
                  <a:moveTo>
                    <a:pt x="720" y="1"/>
                  </a:moveTo>
                  <a:cubicBezTo>
                    <a:pt x="551" y="1"/>
                    <a:pt x="382" y="9"/>
                    <a:pt x="214" y="25"/>
                  </a:cubicBezTo>
                  <a:cubicBezTo>
                    <a:pt x="8" y="46"/>
                    <a:pt x="1" y="360"/>
                    <a:pt x="195" y="360"/>
                  </a:cubicBezTo>
                  <a:cubicBezTo>
                    <a:pt x="201" y="360"/>
                    <a:pt x="207" y="360"/>
                    <a:pt x="214" y="359"/>
                  </a:cubicBezTo>
                  <a:cubicBezTo>
                    <a:pt x="380" y="342"/>
                    <a:pt x="547" y="334"/>
                    <a:pt x="714" y="334"/>
                  </a:cubicBezTo>
                  <a:cubicBezTo>
                    <a:pt x="1005" y="334"/>
                    <a:pt x="1296" y="360"/>
                    <a:pt x="1584" y="411"/>
                  </a:cubicBezTo>
                  <a:cubicBezTo>
                    <a:pt x="1595" y="413"/>
                    <a:pt x="1607" y="414"/>
                    <a:pt x="1618" y="414"/>
                  </a:cubicBezTo>
                  <a:cubicBezTo>
                    <a:pt x="1803" y="414"/>
                    <a:pt x="1872" y="125"/>
                    <a:pt x="1672" y="88"/>
                  </a:cubicBezTo>
                  <a:cubicBezTo>
                    <a:pt x="1358" y="30"/>
                    <a:pt x="1039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6" name="Google Shape;17816;p30"/>
            <p:cNvSpPr/>
            <p:nvPr/>
          </p:nvSpPr>
          <p:spPr>
            <a:xfrm>
              <a:off x="1110250" y="2543650"/>
              <a:ext cx="46750" cy="10625"/>
            </a:xfrm>
            <a:custGeom>
              <a:avLst/>
              <a:gdLst/>
              <a:ahLst/>
              <a:cxnLst/>
              <a:rect l="l" t="t" r="r" b="b"/>
              <a:pathLst>
                <a:path w="1870" h="425" extrusionOk="0">
                  <a:moveTo>
                    <a:pt x="251" y="0"/>
                  </a:moveTo>
                  <a:cubicBezTo>
                    <a:pt x="68" y="0"/>
                    <a:pt x="0" y="287"/>
                    <a:pt x="199" y="327"/>
                  </a:cubicBezTo>
                  <a:cubicBezTo>
                    <a:pt x="527" y="392"/>
                    <a:pt x="859" y="425"/>
                    <a:pt x="1192" y="425"/>
                  </a:cubicBezTo>
                  <a:cubicBezTo>
                    <a:pt x="1346" y="425"/>
                    <a:pt x="1501" y="418"/>
                    <a:pt x="1655" y="404"/>
                  </a:cubicBezTo>
                  <a:cubicBezTo>
                    <a:pt x="1862" y="383"/>
                    <a:pt x="1869" y="67"/>
                    <a:pt x="1673" y="67"/>
                  </a:cubicBezTo>
                  <a:cubicBezTo>
                    <a:pt x="1667" y="67"/>
                    <a:pt x="1661" y="68"/>
                    <a:pt x="1655" y="68"/>
                  </a:cubicBezTo>
                  <a:cubicBezTo>
                    <a:pt x="1501" y="83"/>
                    <a:pt x="1346" y="90"/>
                    <a:pt x="1192" y="90"/>
                  </a:cubicBezTo>
                  <a:cubicBezTo>
                    <a:pt x="889" y="90"/>
                    <a:pt x="586" y="62"/>
                    <a:pt x="288" y="4"/>
                  </a:cubicBezTo>
                  <a:cubicBezTo>
                    <a:pt x="275" y="2"/>
                    <a:pt x="263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7" name="Google Shape;17817;p30"/>
            <p:cNvSpPr/>
            <p:nvPr/>
          </p:nvSpPr>
          <p:spPr>
            <a:xfrm>
              <a:off x="1179325" y="2488900"/>
              <a:ext cx="67025" cy="67875"/>
            </a:xfrm>
            <a:custGeom>
              <a:avLst/>
              <a:gdLst/>
              <a:ahLst/>
              <a:cxnLst/>
              <a:rect l="l" t="t" r="r" b="b"/>
              <a:pathLst>
                <a:path w="2681" h="2715" extrusionOk="0">
                  <a:moveTo>
                    <a:pt x="1004" y="0"/>
                  </a:moveTo>
                  <a:cubicBezTo>
                    <a:pt x="977" y="0"/>
                    <a:pt x="949" y="2"/>
                    <a:pt x="922" y="5"/>
                  </a:cubicBezTo>
                  <a:cubicBezTo>
                    <a:pt x="512" y="55"/>
                    <a:pt x="266" y="428"/>
                    <a:pt x="75" y="756"/>
                  </a:cubicBezTo>
                  <a:cubicBezTo>
                    <a:pt x="0" y="885"/>
                    <a:pt x="116" y="1006"/>
                    <a:pt x="230" y="1006"/>
                  </a:cubicBezTo>
                  <a:cubicBezTo>
                    <a:pt x="280" y="1006"/>
                    <a:pt x="330" y="982"/>
                    <a:pt x="364" y="925"/>
                  </a:cubicBezTo>
                  <a:lnTo>
                    <a:pt x="364" y="923"/>
                  </a:lnTo>
                  <a:cubicBezTo>
                    <a:pt x="525" y="647"/>
                    <a:pt x="660" y="396"/>
                    <a:pt x="1000" y="391"/>
                  </a:cubicBezTo>
                  <a:cubicBezTo>
                    <a:pt x="1002" y="391"/>
                    <a:pt x="1005" y="391"/>
                    <a:pt x="1008" y="391"/>
                  </a:cubicBezTo>
                  <a:cubicBezTo>
                    <a:pt x="1537" y="391"/>
                    <a:pt x="1563" y="986"/>
                    <a:pt x="1361" y="1357"/>
                  </a:cubicBezTo>
                  <a:cubicBezTo>
                    <a:pt x="1114" y="1811"/>
                    <a:pt x="611" y="2077"/>
                    <a:pt x="213" y="2386"/>
                  </a:cubicBezTo>
                  <a:cubicBezTo>
                    <a:pt x="92" y="2479"/>
                    <a:pt x="200" y="2668"/>
                    <a:pt x="332" y="2671"/>
                  </a:cubicBezTo>
                  <a:lnTo>
                    <a:pt x="2466" y="2714"/>
                  </a:lnTo>
                  <a:cubicBezTo>
                    <a:pt x="2467" y="2714"/>
                    <a:pt x="2469" y="2714"/>
                    <a:pt x="2470" y="2714"/>
                  </a:cubicBezTo>
                  <a:cubicBezTo>
                    <a:pt x="2681" y="2714"/>
                    <a:pt x="2679" y="2383"/>
                    <a:pt x="2466" y="2380"/>
                  </a:cubicBezTo>
                  <a:lnTo>
                    <a:pt x="814" y="2347"/>
                  </a:lnTo>
                  <a:lnTo>
                    <a:pt x="814" y="2347"/>
                  </a:lnTo>
                  <a:cubicBezTo>
                    <a:pt x="1422" y="1884"/>
                    <a:pt x="2133" y="1257"/>
                    <a:pt x="1718" y="473"/>
                  </a:cubicBezTo>
                  <a:cubicBezTo>
                    <a:pt x="1578" y="207"/>
                    <a:pt x="1309" y="0"/>
                    <a:pt x="10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8" name="Google Shape;17818;p30"/>
            <p:cNvSpPr/>
            <p:nvPr/>
          </p:nvSpPr>
          <p:spPr>
            <a:xfrm>
              <a:off x="1234800" y="2515000"/>
              <a:ext cx="66525" cy="50200"/>
            </a:xfrm>
            <a:custGeom>
              <a:avLst/>
              <a:gdLst/>
              <a:ahLst/>
              <a:cxnLst/>
              <a:rect l="l" t="t" r="r" b="b"/>
              <a:pathLst>
                <a:path w="2661" h="2008" extrusionOk="0">
                  <a:moveTo>
                    <a:pt x="244" y="0"/>
                  </a:moveTo>
                  <a:cubicBezTo>
                    <a:pt x="97" y="0"/>
                    <a:pt x="1" y="222"/>
                    <a:pt x="158" y="314"/>
                  </a:cubicBezTo>
                  <a:cubicBezTo>
                    <a:pt x="942" y="767"/>
                    <a:pt x="1664" y="1319"/>
                    <a:pt x="2306" y="1958"/>
                  </a:cubicBezTo>
                  <a:cubicBezTo>
                    <a:pt x="2341" y="1993"/>
                    <a:pt x="2380" y="2008"/>
                    <a:pt x="2418" y="2008"/>
                  </a:cubicBezTo>
                  <a:cubicBezTo>
                    <a:pt x="2546" y="2008"/>
                    <a:pt x="2660" y="1840"/>
                    <a:pt x="2542" y="1722"/>
                  </a:cubicBezTo>
                  <a:cubicBezTo>
                    <a:pt x="1880" y="1062"/>
                    <a:pt x="1136" y="491"/>
                    <a:pt x="327" y="24"/>
                  </a:cubicBezTo>
                  <a:cubicBezTo>
                    <a:pt x="299" y="8"/>
                    <a:pt x="271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19" name="Google Shape;17819;p30"/>
            <p:cNvSpPr/>
            <p:nvPr/>
          </p:nvSpPr>
          <p:spPr>
            <a:xfrm>
              <a:off x="1245025" y="2514750"/>
              <a:ext cx="41250" cy="55700"/>
            </a:xfrm>
            <a:custGeom>
              <a:avLst/>
              <a:gdLst/>
              <a:ahLst/>
              <a:cxnLst/>
              <a:rect l="l" t="t" r="r" b="b"/>
              <a:pathLst>
                <a:path w="1650" h="2228" extrusionOk="0">
                  <a:moveTo>
                    <a:pt x="1419" y="1"/>
                  </a:moveTo>
                  <a:cubicBezTo>
                    <a:pt x="1382" y="1"/>
                    <a:pt x="1344" y="17"/>
                    <a:pt x="1311" y="57"/>
                  </a:cubicBezTo>
                  <a:cubicBezTo>
                    <a:pt x="829" y="649"/>
                    <a:pt x="411" y="1291"/>
                    <a:pt x="68" y="1973"/>
                  </a:cubicBezTo>
                  <a:cubicBezTo>
                    <a:pt x="1" y="2105"/>
                    <a:pt x="117" y="2228"/>
                    <a:pt x="228" y="2228"/>
                  </a:cubicBezTo>
                  <a:cubicBezTo>
                    <a:pt x="278" y="2228"/>
                    <a:pt x="326" y="2203"/>
                    <a:pt x="356" y="2142"/>
                  </a:cubicBezTo>
                  <a:cubicBezTo>
                    <a:pt x="686" y="1485"/>
                    <a:pt x="1085" y="866"/>
                    <a:pt x="1548" y="294"/>
                  </a:cubicBezTo>
                  <a:cubicBezTo>
                    <a:pt x="1650" y="168"/>
                    <a:pt x="1538" y="1"/>
                    <a:pt x="1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0" name="Google Shape;17820;p30"/>
            <p:cNvSpPr/>
            <p:nvPr/>
          </p:nvSpPr>
          <p:spPr>
            <a:xfrm>
              <a:off x="1324725" y="2502325"/>
              <a:ext cx="16500" cy="54500"/>
            </a:xfrm>
            <a:custGeom>
              <a:avLst/>
              <a:gdLst/>
              <a:ahLst/>
              <a:cxnLst/>
              <a:rect l="l" t="t" r="r" b="b"/>
              <a:pathLst>
                <a:path w="660" h="2180" extrusionOk="0">
                  <a:moveTo>
                    <a:pt x="205" y="1"/>
                  </a:moveTo>
                  <a:cubicBezTo>
                    <a:pt x="104" y="1"/>
                    <a:pt x="1" y="82"/>
                    <a:pt x="38" y="206"/>
                  </a:cubicBezTo>
                  <a:cubicBezTo>
                    <a:pt x="213" y="795"/>
                    <a:pt x="309" y="1404"/>
                    <a:pt x="321" y="2019"/>
                  </a:cubicBezTo>
                  <a:cubicBezTo>
                    <a:pt x="324" y="2126"/>
                    <a:pt x="409" y="2179"/>
                    <a:pt x="493" y="2179"/>
                  </a:cubicBezTo>
                  <a:cubicBezTo>
                    <a:pt x="577" y="2179"/>
                    <a:pt x="659" y="2126"/>
                    <a:pt x="657" y="2019"/>
                  </a:cubicBezTo>
                  <a:cubicBezTo>
                    <a:pt x="643" y="1375"/>
                    <a:pt x="544" y="736"/>
                    <a:pt x="361" y="118"/>
                  </a:cubicBezTo>
                  <a:cubicBezTo>
                    <a:pt x="337" y="36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1" name="Google Shape;17821;p30"/>
            <p:cNvSpPr/>
            <p:nvPr/>
          </p:nvSpPr>
          <p:spPr>
            <a:xfrm>
              <a:off x="1314075" y="2524925"/>
              <a:ext cx="51225" cy="11950"/>
            </a:xfrm>
            <a:custGeom>
              <a:avLst/>
              <a:gdLst/>
              <a:ahLst/>
              <a:cxnLst/>
              <a:rect l="l" t="t" r="r" b="b"/>
              <a:pathLst>
                <a:path w="2049" h="478" extrusionOk="0">
                  <a:moveTo>
                    <a:pt x="1406" y="1"/>
                  </a:moveTo>
                  <a:cubicBezTo>
                    <a:pt x="998" y="1"/>
                    <a:pt x="592" y="51"/>
                    <a:pt x="195" y="149"/>
                  </a:cubicBezTo>
                  <a:cubicBezTo>
                    <a:pt x="0" y="197"/>
                    <a:pt x="63" y="478"/>
                    <a:pt x="239" y="478"/>
                  </a:cubicBezTo>
                  <a:cubicBezTo>
                    <a:pt x="253" y="478"/>
                    <a:pt x="268" y="476"/>
                    <a:pt x="284" y="472"/>
                  </a:cubicBezTo>
                  <a:cubicBezTo>
                    <a:pt x="652" y="381"/>
                    <a:pt x="1030" y="336"/>
                    <a:pt x="1409" y="336"/>
                  </a:cubicBezTo>
                  <a:cubicBezTo>
                    <a:pt x="1551" y="336"/>
                    <a:pt x="1693" y="342"/>
                    <a:pt x="1835" y="355"/>
                  </a:cubicBezTo>
                  <a:cubicBezTo>
                    <a:pt x="1841" y="355"/>
                    <a:pt x="1846" y="356"/>
                    <a:pt x="1852" y="356"/>
                  </a:cubicBezTo>
                  <a:cubicBezTo>
                    <a:pt x="2048" y="356"/>
                    <a:pt x="2041" y="39"/>
                    <a:pt x="1835" y="19"/>
                  </a:cubicBezTo>
                  <a:cubicBezTo>
                    <a:pt x="1692" y="7"/>
                    <a:pt x="1549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2" name="Google Shape;17822;p30"/>
            <p:cNvSpPr/>
            <p:nvPr/>
          </p:nvSpPr>
          <p:spPr>
            <a:xfrm>
              <a:off x="1374575" y="2483100"/>
              <a:ext cx="49025" cy="96475"/>
            </a:xfrm>
            <a:custGeom>
              <a:avLst/>
              <a:gdLst/>
              <a:ahLst/>
              <a:cxnLst/>
              <a:rect l="l" t="t" r="r" b="b"/>
              <a:pathLst>
                <a:path w="1961" h="3859" extrusionOk="0">
                  <a:moveTo>
                    <a:pt x="1536" y="1"/>
                  </a:moveTo>
                  <a:cubicBezTo>
                    <a:pt x="1509" y="1"/>
                    <a:pt x="1479" y="9"/>
                    <a:pt x="1450" y="28"/>
                  </a:cubicBezTo>
                  <a:cubicBezTo>
                    <a:pt x="1" y="954"/>
                    <a:pt x="846" y="2699"/>
                    <a:pt x="1587" y="3784"/>
                  </a:cubicBezTo>
                  <a:cubicBezTo>
                    <a:pt x="1623" y="3837"/>
                    <a:pt x="1675" y="3859"/>
                    <a:pt x="1726" y="3859"/>
                  </a:cubicBezTo>
                  <a:cubicBezTo>
                    <a:pt x="1845" y="3859"/>
                    <a:pt x="1961" y="3740"/>
                    <a:pt x="1875" y="3616"/>
                  </a:cubicBezTo>
                  <a:cubicBezTo>
                    <a:pt x="1255" y="2707"/>
                    <a:pt x="335" y="1137"/>
                    <a:pt x="1619" y="316"/>
                  </a:cubicBezTo>
                  <a:cubicBezTo>
                    <a:pt x="1770" y="219"/>
                    <a:pt x="1677" y="1"/>
                    <a:pt x="1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3" name="Google Shape;17823;p30"/>
            <p:cNvSpPr/>
            <p:nvPr/>
          </p:nvSpPr>
          <p:spPr>
            <a:xfrm>
              <a:off x="1429350" y="2496075"/>
              <a:ext cx="70950" cy="79725"/>
            </a:xfrm>
            <a:custGeom>
              <a:avLst/>
              <a:gdLst/>
              <a:ahLst/>
              <a:cxnLst/>
              <a:rect l="l" t="t" r="r" b="b"/>
              <a:pathLst>
                <a:path w="2838" h="3189" extrusionOk="0">
                  <a:moveTo>
                    <a:pt x="203" y="1"/>
                  </a:moveTo>
                  <a:cubicBezTo>
                    <a:pt x="104" y="1"/>
                    <a:pt x="1" y="82"/>
                    <a:pt x="34" y="208"/>
                  </a:cubicBezTo>
                  <a:lnTo>
                    <a:pt x="34" y="209"/>
                  </a:lnTo>
                  <a:cubicBezTo>
                    <a:pt x="273" y="1118"/>
                    <a:pt x="554" y="2014"/>
                    <a:pt x="878" y="2895"/>
                  </a:cubicBezTo>
                  <a:lnTo>
                    <a:pt x="878" y="2895"/>
                  </a:lnTo>
                  <a:cubicBezTo>
                    <a:pt x="901" y="2970"/>
                    <a:pt x="927" y="3040"/>
                    <a:pt x="957" y="3106"/>
                  </a:cubicBezTo>
                  <a:cubicBezTo>
                    <a:pt x="982" y="3164"/>
                    <a:pt x="1033" y="3189"/>
                    <a:pt x="1087" y="3189"/>
                  </a:cubicBezTo>
                  <a:cubicBezTo>
                    <a:pt x="1191" y="3189"/>
                    <a:pt x="1306" y="3095"/>
                    <a:pt x="1262" y="2978"/>
                  </a:cubicBezTo>
                  <a:cubicBezTo>
                    <a:pt x="1233" y="2900"/>
                    <a:pt x="1204" y="2823"/>
                    <a:pt x="1176" y="2745"/>
                  </a:cubicBezTo>
                  <a:lnTo>
                    <a:pt x="1176" y="2745"/>
                  </a:lnTo>
                  <a:cubicBezTo>
                    <a:pt x="1034" y="2262"/>
                    <a:pt x="1038" y="1523"/>
                    <a:pt x="1461" y="1230"/>
                  </a:cubicBezTo>
                  <a:cubicBezTo>
                    <a:pt x="1544" y="1172"/>
                    <a:pt x="1622" y="1147"/>
                    <a:pt x="1693" y="1147"/>
                  </a:cubicBezTo>
                  <a:cubicBezTo>
                    <a:pt x="2241" y="1147"/>
                    <a:pt x="2470" y="2638"/>
                    <a:pt x="2494" y="2935"/>
                  </a:cubicBezTo>
                  <a:cubicBezTo>
                    <a:pt x="2503" y="3042"/>
                    <a:pt x="2591" y="3096"/>
                    <a:pt x="2675" y="3096"/>
                  </a:cubicBezTo>
                  <a:cubicBezTo>
                    <a:pt x="2758" y="3096"/>
                    <a:pt x="2837" y="3042"/>
                    <a:pt x="2828" y="2935"/>
                  </a:cubicBezTo>
                  <a:cubicBezTo>
                    <a:pt x="2791" y="2458"/>
                    <a:pt x="2485" y="687"/>
                    <a:pt x="1751" y="687"/>
                  </a:cubicBezTo>
                  <a:cubicBezTo>
                    <a:pt x="1679" y="687"/>
                    <a:pt x="1604" y="704"/>
                    <a:pt x="1524" y="740"/>
                  </a:cubicBezTo>
                  <a:cubicBezTo>
                    <a:pt x="1131" y="919"/>
                    <a:pt x="912" y="1296"/>
                    <a:pt x="823" y="1718"/>
                  </a:cubicBezTo>
                  <a:lnTo>
                    <a:pt x="823" y="1718"/>
                  </a:lnTo>
                  <a:cubicBezTo>
                    <a:pt x="652" y="1189"/>
                    <a:pt x="496" y="656"/>
                    <a:pt x="356" y="119"/>
                  </a:cubicBezTo>
                  <a:cubicBezTo>
                    <a:pt x="334" y="36"/>
                    <a:pt x="269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4" name="Google Shape;17824;p30"/>
            <p:cNvSpPr/>
            <p:nvPr/>
          </p:nvSpPr>
          <p:spPr>
            <a:xfrm>
              <a:off x="1493950" y="2494600"/>
              <a:ext cx="46775" cy="96375"/>
            </a:xfrm>
            <a:custGeom>
              <a:avLst/>
              <a:gdLst/>
              <a:ahLst/>
              <a:cxnLst/>
              <a:rect l="l" t="t" r="r" b="b"/>
              <a:pathLst>
                <a:path w="1871" h="3855" extrusionOk="0">
                  <a:moveTo>
                    <a:pt x="259" y="0"/>
                  </a:moveTo>
                  <a:cubicBezTo>
                    <a:pt x="121" y="0"/>
                    <a:pt x="0" y="169"/>
                    <a:pt x="131" y="277"/>
                  </a:cubicBezTo>
                  <a:cubicBezTo>
                    <a:pt x="1137" y="1107"/>
                    <a:pt x="1512" y="2418"/>
                    <a:pt x="1091" y="3650"/>
                  </a:cubicBezTo>
                  <a:cubicBezTo>
                    <a:pt x="1049" y="3774"/>
                    <a:pt x="1151" y="3855"/>
                    <a:pt x="1253" y="3855"/>
                  </a:cubicBezTo>
                  <a:cubicBezTo>
                    <a:pt x="1319" y="3855"/>
                    <a:pt x="1387" y="3820"/>
                    <a:pt x="1414" y="3740"/>
                  </a:cubicBezTo>
                  <a:cubicBezTo>
                    <a:pt x="1870" y="2410"/>
                    <a:pt x="1454" y="935"/>
                    <a:pt x="369" y="41"/>
                  </a:cubicBezTo>
                  <a:cubicBezTo>
                    <a:pt x="335" y="12"/>
                    <a:pt x="296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5" name="Google Shape;17825;p30"/>
            <p:cNvSpPr/>
            <p:nvPr/>
          </p:nvSpPr>
          <p:spPr>
            <a:xfrm>
              <a:off x="1555775" y="2485175"/>
              <a:ext cx="45525" cy="102700"/>
            </a:xfrm>
            <a:custGeom>
              <a:avLst/>
              <a:gdLst/>
              <a:ahLst/>
              <a:cxnLst/>
              <a:rect l="l" t="t" r="r" b="b"/>
              <a:pathLst>
                <a:path w="1821" h="4108" extrusionOk="0">
                  <a:moveTo>
                    <a:pt x="729" y="0"/>
                  </a:moveTo>
                  <a:cubicBezTo>
                    <a:pt x="97" y="0"/>
                    <a:pt x="1" y="1402"/>
                    <a:pt x="9" y="1846"/>
                  </a:cubicBezTo>
                  <a:cubicBezTo>
                    <a:pt x="26" y="2856"/>
                    <a:pt x="538" y="3803"/>
                    <a:pt x="1544" y="4100"/>
                  </a:cubicBezTo>
                  <a:cubicBezTo>
                    <a:pt x="1561" y="4106"/>
                    <a:pt x="1578" y="4108"/>
                    <a:pt x="1594" y="4108"/>
                  </a:cubicBezTo>
                  <a:cubicBezTo>
                    <a:pt x="1763" y="4108"/>
                    <a:pt x="1820" y="3834"/>
                    <a:pt x="1632" y="3777"/>
                  </a:cubicBezTo>
                  <a:cubicBezTo>
                    <a:pt x="976" y="3583"/>
                    <a:pt x="566" y="3069"/>
                    <a:pt x="410" y="2413"/>
                  </a:cubicBezTo>
                  <a:cubicBezTo>
                    <a:pt x="384" y="2305"/>
                    <a:pt x="323" y="338"/>
                    <a:pt x="743" y="338"/>
                  </a:cubicBezTo>
                  <a:cubicBezTo>
                    <a:pt x="767" y="338"/>
                    <a:pt x="793" y="345"/>
                    <a:pt x="821" y="358"/>
                  </a:cubicBezTo>
                  <a:cubicBezTo>
                    <a:pt x="847" y="371"/>
                    <a:pt x="873" y="377"/>
                    <a:pt x="898" y="377"/>
                  </a:cubicBezTo>
                  <a:cubicBezTo>
                    <a:pt x="1053" y="377"/>
                    <a:pt x="1155" y="151"/>
                    <a:pt x="988" y="69"/>
                  </a:cubicBezTo>
                  <a:cubicBezTo>
                    <a:pt x="893" y="22"/>
                    <a:pt x="807" y="0"/>
                    <a:pt x="7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6" name="Google Shape;17826;p30"/>
            <p:cNvSpPr/>
            <p:nvPr/>
          </p:nvSpPr>
          <p:spPr>
            <a:xfrm>
              <a:off x="1607850" y="2486650"/>
              <a:ext cx="72975" cy="90200"/>
            </a:xfrm>
            <a:custGeom>
              <a:avLst/>
              <a:gdLst/>
              <a:ahLst/>
              <a:cxnLst/>
              <a:rect l="l" t="t" r="r" b="b"/>
              <a:pathLst>
                <a:path w="2919" h="3608" extrusionOk="0">
                  <a:moveTo>
                    <a:pt x="1870" y="0"/>
                  </a:moveTo>
                  <a:cubicBezTo>
                    <a:pt x="1770" y="0"/>
                    <a:pt x="1671" y="79"/>
                    <a:pt x="1711" y="205"/>
                  </a:cubicBezTo>
                  <a:cubicBezTo>
                    <a:pt x="1711" y="205"/>
                    <a:pt x="1711" y="205"/>
                    <a:pt x="1711" y="205"/>
                  </a:cubicBezTo>
                  <a:lnTo>
                    <a:pt x="1711" y="205"/>
                  </a:lnTo>
                  <a:cubicBezTo>
                    <a:pt x="1930" y="905"/>
                    <a:pt x="2040" y="1631"/>
                    <a:pt x="1990" y="2366"/>
                  </a:cubicBezTo>
                  <a:cubicBezTo>
                    <a:pt x="1981" y="2487"/>
                    <a:pt x="1997" y="2839"/>
                    <a:pt x="1920" y="2920"/>
                  </a:cubicBezTo>
                  <a:lnTo>
                    <a:pt x="1193" y="3030"/>
                  </a:lnTo>
                  <a:lnTo>
                    <a:pt x="981" y="2768"/>
                  </a:lnTo>
                  <a:cubicBezTo>
                    <a:pt x="711" y="2368"/>
                    <a:pt x="442" y="1192"/>
                    <a:pt x="1297" y="1192"/>
                  </a:cubicBezTo>
                  <a:cubicBezTo>
                    <a:pt x="1350" y="1192"/>
                    <a:pt x="1407" y="1196"/>
                    <a:pt x="1468" y="1206"/>
                  </a:cubicBezTo>
                  <a:cubicBezTo>
                    <a:pt x="1478" y="1207"/>
                    <a:pt x="1488" y="1208"/>
                    <a:pt x="1497" y="1208"/>
                  </a:cubicBezTo>
                  <a:cubicBezTo>
                    <a:pt x="1685" y="1208"/>
                    <a:pt x="1760" y="914"/>
                    <a:pt x="1557" y="882"/>
                  </a:cubicBezTo>
                  <a:lnTo>
                    <a:pt x="1557" y="882"/>
                  </a:lnTo>
                  <a:lnTo>
                    <a:pt x="1557" y="884"/>
                  </a:lnTo>
                  <a:cubicBezTo>
                    <a:pt x="1476" y="871"/>
                    <a:pt x="1401" y="866"/>
                    <a:pt x="1330" y="866"/>
                  </a:cubicBezTo>
                  <a:cubicBezTo>
                    <a:pt x="0" y="866"/>
                    <a:pt x="233" y="2909"/>
                    <a:pt x="1213" y="3462"/>
                  </a:cubicBezTo>
                  <a:cubicBezTo>
                    <a:pt x="1392" y="3562"/>
                    <a:pt x="1544" y="3607"/>
                    <a:pt x="1672" y="3607"/>
                  </a:cubicBezTo>
                  <a:cubicBezTo>
                    <a:pt x="2177" y="3607"/>
                    <a:pt x="2315" y="2903"/>
                    <a:pt x="2304" y="2119"/>
                  </a:cubicBezTo>
                  <a:lnTo>
                    <a:pt x="2304" y="2119"/>
                  </a:lnTo>
                  <a:cubicBezTo>
                    <a:pt x="2400" y="2482"/>
                    <a:pt x="2488" y="2848"/>
                    <a:pt x="2568" y="3215"/>
                  </a:cubicBezTo>
                  <a:cubicBezTo>
                    <a:pt x="2586" y="3298"/>
                    <a:pt x="2648" y="3334"/>
                    <a:pt x="2714" y="3334"/>
                  </a:cubicBezTo>
                  <a:cubicBezTo>
                    <a:pt x="2813" y="3334"/>
                    <a:pt x="2919" y="3251"/>
                    <a:pt x="2891" y="3125"/>
                  </a:cubicBezTo>
                  <a:cubicBezTo>
                    <a:pt x="2670" y="2104"/>
                    <a:pt x="2383" y="1099"/>
                    <a:pt x="2032" y="115"/>
                  </a:cubicBezTo>
                  <a:cubicBezTo>
                    <a:pt x="2004" y="35"/>
                    <a:pt x="1937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7" name="Google Shape;17827;p30"/>
            <p:cNvSpPr/>
            <p:nvPr/>
          </p:nvSpPr>
          <p:spPr>
            <a:xfrm>
              <a:off x="1680125" y="2477525"/>
              <a:ext cx="45750" cy="123525"/>
            </a:xfrm>
            <a:custGeom>
              <a:avLst/>
              <a:gdLst/>
              <a:ahLst/>
              <a:cxnLst/>
              <a:rect l="l" t="t" r="r" b="b"/>
              <a:pathLst>
                <a:path w="1830" h="4941" extrusionOk="0">
                  <a:moveTo>
                    <a:pt x="262" y="0"/>
                  </a:moveTo>
                  <a:cubicBezTo>
                    <a:pt x="122" y="0"/>
                    <a:pt x="0" y="170"/>
                    <a:pt x="134" y="275"/>
                  </a:cubicBezTo>
                  <a:cubicBezTo>
                    <a:pt x="836" y="825"/>
                    <a:pt x="1112" y="1603"/>
                    <a:pt x="1207" y="2466"/>
                  </a:cubicBezTo>
                  <a:cubicBezTo>
                    <a:pt x="1263" y="2971"/>
                    <a:pt x="1474" y="4347"/>
                    <a:pt x="928" y="4632"/>
                  </a:cubicBezTo>
                  <a:cubicBezTo>
                    <a:pt x="764" y="4717"/>
                    <a:pt x="865" y="4941"/>
                    <a:pt x="1017" y="4941"/>
                  </a:cubicBezTo>
                  <a:cubicBezTo>
                    <a:pt x="1043" y="4941"/>
                    <a:pt x="1070" y="4935"/>
                    <a:pt x="1097" y="4920"/>
                  </a:cubicBezTo>
                  <a:cubicBezTo>
                    <a:pt x="1829" y="4539"/>
                    <a:pt x="1611" y="3252"/>
                    <a:pt x="1553" y="2593"/>
                  </a:cubicBezTo>
                  <a:cubicBezTo>
                    <a:pt x="1466" y="1598"/>
                    <a:pt x="1181" y="674"/>
                    <a:pt x="371" y="39"/>
                  </a:cubicBezTo>
                  <a:cubicBezTo>
                    <a:pt x="336" y="12"/>
                    <a:pt x="299" y="0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8" name="Google Shape;17828;p30"/>
            <p:cNvSpPr/>
            <p:nvPr/>
          </p:nvSpPr>
          <p:spPr>
            <a:xfrm>
              <a:off x="1739775" y="2538175"/>
              <a:ext cx="60750" cy="10425"/>
            </a:xfrm>
            <a:custGeom>
              <a:avLst/>
              <a:gdLst/>
              <a:ahLst/>
              <a:cxnLst/>
              <a:rect l="l" t="t" r="r" b="b"/>
              <a:pathLst>
                <a:path w="2430" h="417" extrusionOk="0">
                  <a:moveTo>
                    <a:pt x="962" y="0"/>
                  </a:moveTo>
                  <a:cubicBezTo>
                    <a:pt x="713" y="0"/>
                    <a:pt x="464" y="10"/>
                    <a:pt x="215" y="29"/>
                  </a:cubicBezTo>
                  <a:cubicBezTo>
                    <a:pt x="6" y="46"/>
                    <a:pt x="0" y="365"/>
                    <a:pt x="201" y="365"/>
                  </a:cubicBezTo>
                  <a:cubicBezTo>
                    <a:pt x="206" y="365"/>
                    <a:pt x="210" y="365"/>
                    <a:pt x="215" y="365"/>
                  </a:cubicBezTo>
                  <a:cubicBezTo>
                    <a:pt x="467" y="345"/>
                    <a:pt x="720" y="335"/>
                    <a:pt x="973" y="335"/>
                  </a:cubicBezTo>
                  <a:cubicBezTo>
                    <a:pt x="1388" y="335"/>
                    <a:pt x="1804" y="362"/>
                    <a:pt x="2216" y="415"/>
                  </a:cubicBezTo>
                  <a:cubicBezTo>
                    <a:pt x="2225" y="416"/>
                    <a:pt x="2233" y="417"/>
                    <a:pt x="2241" y="417"/>
                  </a:cubicBezTo>
                  <a:cubicBezTo>
                    <a:pt x="2430" y="417"/>
                    <a:pt x="2420" y="106"/>
                    <a:pt x="2216" y="81"/>
                  </a:cubicBezTo>
                  <a:cubicBezTo>
                    <a:pt x="1800" y="28"/>
                    <a:pt x="1381" y="0"/>
                    <a:pt x="9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29" name="Google Shape;17829;p30"/>
            <p:cNvSpPr/>
            <p:nvPr/>
          </p:nvSpPr>
          <p:spPr>
            <a:xfrm>
              <a:off x="1759675" y="2512050"/>
              <a:ext cx="14125" cy="8375"/>
            </a:xfrm>
            <a:custGeom>
              <a:avLst/>
              <a:gdLst/>
              <a:ahLst/>
              <a:cxnLst/>
              <a:rect l="l" t="t" r="r" b="b"/>
              <a:pathLst>
                <a:path w="565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lnTo>
                    <a:pt x="350" y="334"/>
                  </a:lnTo>
                  <a:cubicBezTo>
                    <a:pt x="565" y="334"/>
                    <a:pt x="565" y="0"/>
                    <a:pt x="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0" name="Google Shape;17830;p30"/>
            <p:cNvSpPr/>
            <p:nvPr/>
          </p:nvSpPr>
          <p:spPr>
            <a:xfrm>
              <a:off x="1769625" y="256847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5" y="1"/>
                  </a:moveTo>
                  <a:cubicBezTo>
                    <a:pt x="0" y="1"/>
                    <a:pt x="0" y="337"/>
                    <a:pt x="215" y="337"/>
                  </a:cubicBezTo>
                  <a:cubicBezTo>
                    <a:pt x="431" y="337"/>
                    <a:pt x="432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1" name="Google Shape;17831;p30"/>
            <p:cNvSpPr/>
            <p:nvPr/>
          </p:nvSpPr>
          <p:spPr>
            <a:xfrm>
              <a:off x="1823625" y="2483425"/>
              <a:ext cx="57075" cy="83150"/>
            </a:xfrm>
            <a:custGeom>
              <a:avLst/>
              <a:gdLst/>
              <a:ahLst/>
              <a:cxnLst/>
              <a:rect l="l" t="t" r="r" b="b"/>
              <a:pathLst>
                <a:path w="2283" h="3326" extrusionOk="0">
                  <a:moveTo>
                    <a:pt x="1301" y="0"/>
                  </a:moveTo>
                  <a:cubicBezTo>
                    <a:pt x="1264" y="0"/>
                    <a:pt x="1225" y="13"/>
                    <a:pt x="1190" y="44"/>
                  </a:cubicBezTo>
                  <a:cubicBezTo>
                    <a:pt x="0" y="1084"/>
                    <a:pt x="464" y="2956"/>
                    <a:pt x="1999" y="3321"/>
                  </a:cubicBezTo>
                  <a:cubicBezTo>
                    <a:pt x="2013" y="3324"/>
                    <a:pt x="2028" y="3326"/>
                    <a:pt x="2041" y="3326"/>
                  </a:cubicBezTo>
                  <a:cubicBezTo>
                    <a:pt x="2220" y="3326"/>
                    <a:pt x="2283" y="3044"/>
                    <a:pt x="2089" y="2997"/>
                  </a:cubicBezTo>
                  <a:cubicBezTo>
                    <a:pt x="787" y="2689"/>
                    <a:pt x="424" y="1158"/>
                    <a:pt x="1427" y="280"/>
                  </a:cubicBezTo>
                  <a:cubicBezTo>
                    <a:pt x="1553" y="169"/>
                    <a:pt x="1436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2" name="Google Shape;17832;p30"/>
            <p:cNvSpPr/>
            <p:nvPr/>
          </p:nvSpPr>
          <p:spPr>
            <a:xfrm>
              <a:off x="1891800" y="2506075"/>
              <a:ext cx="54500" cy="69100"/>
            </a:xfrm>
            <a:custGeom>
              <a:avLst/>
              <a:gdLst/>
              <a:ahLst/>
              <a:cxnLst/>
              <a:rect l="l" t="t" r="r" b="b"/>
              <a:pathLst>
                <a:path w="2180" h="2764" extrusionOk="0">
                  <a:moveTo>
                    <a:pt x="1112" y="1"/>
                  </a:moveTo>
                  <a:cubicBezTo>
                    <a:pt x="654" y="1"/>
                    <a:pt x="167" y="368"/>
                    <a:pt x="76" y="845"/>
                  </a:cubicBezTo>
                  <a:cubicBezTo>
                    <a:pt x="1" y="1235"/>
                    <a:pt x="231" y="1507"/>
                    <a:pt x="583" y="1638"/>
                  </a:cubicBezTo>
                  <a:cubicBezTo>
                    <a:pt x="820" y="1727"/>
                    <a:pt x="1070" y="1719"/>
                    <a:pt x="1308" y="1789"/>
                  </a:cubicBezTo>
                  <a:cubicBezTo>
                    <a:pt x="1406" y="1814"/>
                    <a:pt x="1500" y="1852"/>
                    <a:pt x="1586" y="1904"/>
                  </a:cubicBezTo>
                  <a:cubicBezTo>
                    <a:pt x="1595" y="2058"/>
                    <a:pt x="1602" y="2210"/>
                    <a:pt x="1612" y="2364"/>
                  </a:cubicBezTo>
                  <a:cubicBezTo>
                    <a:pt x="1567" y="2429"/>
                    <a:pt x="1495" y="2454"/>
                    <a:pt x="1411" y="2454"/>
                  </a:cubicBezTo>
                  <a:cubicBezTo>
                    <a:pt x="1189" y="2454"/>
                    <a:pt x="881" y="2280"/>
                    <a:pt x="763" y="2219"/>
                  </a:cubicBezTo>
                  <a:cubicBezTo>
                    <a:pt x="736" y="2205"/>
                    <a:pt x="709" y="2199"/>
                    <a:pt x="684" y="2199"/>
                  </a:cubicBezTo>
                  <a:cubicBezTo>
                    <a:pt x="532" y="2199"/>
                    <a:pt x="431" y="2423"/>
                    <a:pt x="594" y="2508"/>
                  </a:cubicBezTo>
                  <a:cubicBezTo>
                    <a:pt x="836" y="2634"/>
                    <a:pt x="1114" y="2764"/>
                    <a:pt x="1387" y="2764"/>
                  </a:cubicBezTo>
                  <a:cubicBezTo>
                    <a:pt x="1521" y="2764"/>
                    <a:pt x="1654" y="2732"/>
                    <a:pt x="1781" y="2654"/>
                  </a:cubicBezTo>
                  <a:cubicBezTo>
                    <a:pt x="2059" y="2482"/>
                    <a:pt x="2179" y="2140"/>
                    <a:pt x="2001" y="1852"/>
                  </a:cubicBezTo>
                  <a:cubicBezTo>
                    <a:pt x="1798" y="1524"/>
                    <a:pt x="1386" y="1461"/>
                    <a:pt x="1040" y="1403"/>
                  </a:cubicBezTo>
                  <a:cubicBezTo>
                    <a:pt x="651" y="1338"/>
                    <a:pt x="167" y="1089"/>
                    <a:pt x="545" y="622"/>
                  </a:cubicBezTo>
                  <a:cubicBezTo>
                    <a:pt x="670" y="469"/>
                    <a:pt x="907" y="326"/>
                    <a:pt x="1122" y="326"/>
                  </a:cubicBezTo>
                  <a:cubicBezTo>
                    <a:pt x="1244" y="326"/>
                    <a:pt x="1359" y="372"/>
                    <a:pt x="1444" y="488"/>
                  </a:cubicBezTo>
                  <a:cubicBezTo>
                    <a:pt x="1481" y="539"/>
                    <a:pt x="1533" y="560"/>
                    <a:pt x="1584" y="560"/>
                  </a:cubicBezTo>
                  <a:cubicBezTo>
                    <a:pt x="1706" y="560"/>
                    <a:pt x="1823" y="441"/>
                    <a:pt x="1734" y="319"/>
                  </a:cubicBezTo>
                  <a:cubicBezTo>
                    <a:pt x="1571" y="96"/>
                    <a:pt x="1346" y="1"/>
                    <a:pt x="11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3" name="Google Shape;17833;p30"/>
            <p:cNvSpPr/>
            <p:nvPr/>
          </p:nvSpPr>
          <p:spPr>
            <a:xfrm>
              <a:off x="1945300" y="2477425"/>
              <a:ext cx="38600" cy="49025"/>
            </a:xfrm>
            <a:custGeom>
              <a:avLst/>
              <a:gdLst/>
              <a:ahLst/>
              <a:cxnLst/>
              <a:rect l="l" t="t" r="r" b="b"/>
              <a:pathLst>
                <a:path w="1544" h="1961" extrusionOk="0">
                  <a:moveTo>
                    <a:pt x="732" y="1"/>
                  </a:moveTo>
                  <a:cubicBezTo>
                    <a:pt x="666" y="1"/>
                    <a:pt x="601" y="39"/>
                    <a:pt x="574" y="119"/>
                  </a:cubicBezTo>
                  <a:cubicBezTo>
                    <a:pt x="498" y="366"/>
                    <a:pt x="346" y="583"/>
                    <a:pt x="140" y="739"/>
                  </a:cubicBezTo>
                  <a:cubicBezTo>
                    <a:pt x="0" y="845"/>
                    <a:pt x="89" y="1061"/>
                    <a:pt x="220" y="1061"/>
                  </a:cubicBezTo>
                  <a:cubicBezTo>
                    <a:pt x="249" y="1061"/>
                    <a:pt x="279" y="1051"/>
                    <a:pt x="309" y="1028"/>
                  </a:cubicBezTo>
                  <a:cubicBezTo>
                    <a:pt x="476" y="901"/>
                    <a:pt x="611" y="759"/>
                    <a:pt x="716" y="595"/>
                  </a:cubicBezTo>
                  <a:lnTo>
                    <a:pt x="716" y="595"/>
                  </a:lnTo>
                  <a:lnTo>
                    <a:pt x="1175" y="1846"/>
                  </a:lnTo>
                  <a:cubicBezTo>
                    <a:pt x="1204" y="1926"/>
                    <a:pt x="1273" y="1960"/>
                    <a:pt x="1340" y="1960"/>
                  </a:cubicBezTo>
                  <a:cubicBezTo>
                    <a:pt x="1443" y="1960"/>
                    <a:pt x="1544" y="1880"/>
                    <a:pt x="1499" y="1758"/>
                  </a:cubicBezTo>
                  <a:cubicBezTo>
                    <a:pt x="1298" y="1212"/>
                    <a:pt x="1098" y="665"/>
                    <a:pt x="898" y="119"/>
                  </a:cubicBezTo>
                  <a:cubicBezTo>
                    <a:pt x="869" y="41"/>
                    <a:pt x="800" y="1"/>
                    <a:pt x="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4" name="Google Shape;17834;p30"/>
            <p:cNvSpPr/>
            <p:nvPr/>
          </p:nvSpPr>
          <p:spPr>
            <a:xfrm>
              <a:off x="1990525" y="2474225"/>
              <a:ext cx="43400" cy="122300"/>
            </a:xfrm>
            <a:custGeom>
              <a:avLst/>
              <a:gdLst/>
              <a:ahLst/>
              <a:cxnLst/>
              <a:rect l="l" t="t" r="r" b="b"/>
              <a:pathLst>
                <a:path w="1736" h="4892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cubicBezTo>
                    <a:pt x="698" y="1605"/>
                    <a:pt x="1395" y="3249"/>
                    <a:pt x="352" y="4596"/>
                  </a:cubicBezTo>
                  <a:cubicBezTo>
                    <a:pt x="253" y="4723"/>
                    <a:pt x="363" y="4891"/>
                    <a:pt x="480" y="4891"/>
                  </a:cubicBezTo>
                  <a:cubicBezTo>
                    <a:pt x="518" y="4891"/>
                    <a:pt x="556" y="4874"/>
                    <a:pt x="588" y="4833"/>
                  </a:cubicBezTo>
                  <a:cubicBezTo>
                    <a:pt x="1735" y="3353"/>
                    <a:pt x="1066" y="1603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5" name="Google Shape;17835;p30"/>
            <p:cNvSpPr/>
            <p:nvPr/>
          </p:nvSpPr>
          <p:spPr>
            <a:xfrm>
              <a:off x="2050025" y="2489350"/>
              <a:ext cx="36400" cy="90950"/>
            </a:xfrm>
            <a:custGeom>
              <a:avLst/>
              <a:gdLst/>
              <a:ahLst/>
              <a:cxnLst/>
              <a:rect l="l" t="t" r="r" b="b"/>
              <a:pathLst>
                <a:path w="1456" h="3638" extrusionOk="0">
                  <a:moveTo>
                    <a:pt x="818" y="1"/>
                  </a:moveTo>
                  <a:cubicBezTo>
                    <a:pt x="428" y="1"/>
                    <a:pt x="166" y="737"/>
                    <a:pt x="124" y="1064"/>
                  </a:cubicBezTo>
                  <a:cubicBezTo>
                    <a:pt x="1" y="2017"/>
                    <a:pt x="379" y="2960"/>
                    <a:pt x="1093" y="3593"/>
                  </a:cubicBezTo>
                  <a:cubicBezTo>
                    <a:pt x="1128" y="3624"/>
                    <a:pt x="1166" y="3637"/>
                    <a:pt x="1204" y="3637"/>
                  </a:cubicBezTo>
                  <a:cubicBezTo>
                    <a:pt x="1338" y="3637"/>
                    <a:pt x="1456" y="3469"/>
                    <a:pt x="1329" y="3357"/>
                  </a:cubicBezTo>
                  <a:cubicBezTo>
                    <a:pt x="942" y="3013"/>
                    <a:pt x="655" y="2592"/>
                    <a:pt x="524" y="2086"/>
                  </a:cubicBezTo>
                  <a:cubicBezTo>
                    <a:pt x="467" y="1869"/>
                    <a:pt x="437" y="1645"/>
                    <a:pt x="434" y="1421"/>
                  </a:cubicBezTo>
                  <a:cubicBezTo>
                    <a:pt x="434" y="1385"/>
                    <a:pt x="554" y="343"/>
                    <a:pt x="801" y="343"/>
                  </a:cubicBezTo>
                  <a:cubicBezTo>
                    <a:pt x="829" y="343"/>
                    <a:pt x="859" y="357"/>
                    <a:pt x="890" y="387"/>
                  </a:cubicBezTo>
                  <a:cubicBezTo>
                    <a:pt x="925" y="420"/>
                    <a:pt x="964" y="434"/>
                    <a:pt x="1002" y="434"/>
                  </a:cubicBezTo>
                  <a:cubicBezTo>
                    <a:pt x="1133" y="434"/>
                    <a:pt x="1248" y="266"/>
                    <a:pt x="1126" y="150"/>
                  </a:cubicBezTo>
                  <a:cubicBezTo>
                    <a:pt x="1017" y="45"/>
                    <a:pt x="913" y="1"/>
                    <a:pt x="8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6" name="Google Shape;17836;p30"/>
            <p:cNvSpPr/>
            <p:nvPr/>
          </p:nvSpPr>
          <p:spPr>
            <a:xfrm>
              <a:off x="2098425" y="2502400"/>
              <a:ext cx="76525" cy="73350"/>
            </a:xfrm>
            <a:custGeom>
              <a:avLst/>
              <a:gdLst/>
              <a:ahLst/>
              <a:cxnLst/>
              <a:rect l="l" t="t" r="r" b="b"/>
              <a:pathLst>
                <a:path w="3061" h="2934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lnTo>
                    <a:pt x="16" y="159"/>
                  </a:lnTo>
                  <a:cubicBezTo>
                    <a:pt x="128" y="1057"/>
                    <a:pt x="321" y="1942"/>
                    <a:pt x="595" y="2804"/>
                  </a:cubicBezTo>
                  <a:lnTo>
                    <a:pt x="595" y="2804"/>
                  </a:lnTo>
                  <a:cubicBezTo>
                    <a:pt x="596" y="2807"/>
                    <a:pt x="596" y="2811"/>
                    <a:pt x="597" y="2815"/>
                  </a:cubicBezTo>
                  <a:lnTo>
                    <a:pt x="598" y="2814"/>
                  </a:lnTo>
                  <a:lnTo>
                    <a:pt x="598" y="2814"/>
                  </a:lnTo>
                  <a:cubicBezTo>
                    <a:pt x="598" y="2815"/>
                    <a:pt x="598" y="2815"/>
                    <a:pt x="598" y="2815"/>
                  </a:cubicBezTo>
                  <a:cubicBezTo>
                    <a:pt x="625" y="2898"/>
                    <a:pt x="687" y="2934"/>
                    <a:pt x="751" y="2934"/>
                  </a:cubicBezTo>
                  <a:cubicBezTo>
                    <a:pt x="847" y="2934"/>
                    <a:pt x="944" y="2852"/>
                    <a:pt x="920" y="2726"/>
                  </a:cubicBezTo>
                  <a:cubicBezTo>
                    <a:pt x="821" y="2186"/>
                    <a:pt x="980" y="1331"/>
                    <a:pt x="1530" y="1051"/>
                  </a:cubicBezTo>
                  <a:cubicBezTo>
                    <a:pt x="1606" y="1013"/>
                    <a:pt x="1678" y="996"/>
                    <a:pt x="1746" y="996"/>
                  </a:cubicBezTo>
                  <a:cubicBezTo>
                    <a:pt x="2304" y="996"/>
                    <a:pt x="2605" y="2170"/>
                    <a:pt x="2707" y="2591"/>
                  </a:cubicBezTo>
                  <a:cubicBezTo>
                    <a:pt x="2727" y="2674"/>
                    <a:pt x="2790" y="2711"/>
                    <a:pt x="2856" y="2711"/>
                  </a:cubicBezTo>
                  <a:cubicBezTo>
                    <a:pt x="2955" y="2711"/>
                    <a:pt x="3060" y="2628"/>
                    <a:pt x="3030" y="2502"/>
                  </a:cubicBezTo>
                  <a:cubicBezTo>
                    <a:pt x="2902" y="1977"/>
                    <a:pt x="2528" y="596"/>
                    <a:pt x="1797" y="596"/>
                  </a:cubicBezTo>
                  <a:cubicBezTo>
                    <a:pt x="1728" y="596"/>
                    <a:pt x="1656" y="609"/>
                    <a:pt x="1581" y="635"/>
                  </a:cubicBezTo>
                  <a:cubicBezTo>
                    <a:pt x="1090" y="807"/>
                    <a:pt x="787" y="1266"/>
                    <a:pt x="650" y="1771"/>
                  </a:cubicBezTo>
                  <a:lnTo>
                    <a:pt x="650" y="1771"/>
                  </a:lnTo>
                  <a:cubicBezTo>
                    <a:pt x="519" y="1240"/>
                    <a:pt x="418" y="702"/>
                    <a:pt x="350" y="159"/>
                  </a:cubicBezTo>
                  <a:cubicBezTo>
                    <a:pt x="336" y="53"/>
                    <a:pt x="245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7" name="Google Shape;17837;p30"/>
            <p:cNvSpPr/>
            <p:nvPr/>
          </p:nvSpPr>
          <p:spPr>
            <a:xfrm>
              <a:off x="2164575" y="2488950"/>
              <a:ext cx="37150" cy="28000"/>
            </a:xfrm>
            <a:custGeom>
              <a:avLst/>
              <a:gdLst/>
              <a:ahLst/>
              <a:cxnLst/>
              <a:rect l="l" t="t" r="r" b="b"/>
              <a:pathLst>
                <a:path w="1486" h="1120" extrusionOk="0">
                  <a:moveTo>
                    <a:pt x="754" y="0"/>
                  </a:moveTo>
                  <a:cubicBezTo>
                    <a:pt x="725" y="0"/>
                    <a:pt x="696" y="8"/>
                    <a:pt x="669" y="23"/>
                  </a:cubicBezTo>
                  <a:cubicBezTo>
                    <a:pt x="430" y="168"/>
                    <a:pt x="227" y="369"/>
                    <a:pt x="80" y="609"/>
                  </a:cubicBezTo>
                  <a:cubicBezTo>
                    <a:pt x="1" y="736"/>
                    <a:pt x="117" y="856"/>
                    <a:pt x="233" y="856"/>
                  </a:cubicBezTo>
                  <a:cubicBezTo>
                    <a:pt x="284" y="856"/>
                    <a:pt x="334" y="833"/>
                    <a:pt x="369" y="778"/>
                  </a:cubicBezTo>
                  <a:cubicBezTo>
                    <a:pt x="464" y="623"/>
                    <a:pt x="588" y="489"/>
                    <a:pt x="734" y="382"/>
                  </a:cubicBezTo>
                  <a:lnTo>
                    <a:pt x="734" y="382"/>
                  </a:lnTo>
                  <a:cubicBezTo>
                    <a:pt x="903" y="561"/>
                    <a:pt x="1034" y="774"/>
                    <a:pt x="1118" y="1005"/>
                  </a:cubicBezTo>
                  <a:cubicBezTo>
                    <a:pt x="1147" y="1085"/>
                    <a:pt x="1215" y="1120"/>
                    <a:pt x="1282" y="1120"/>
                  </a:cubicBezTo>
                  <a:cubicBezTo>
                    <a:pt x="1385" y="1120"/>
                    <a:pt x="1485" y="1039"/>
                    <a:pt x="1441" y="917"/>
                  </a:cubicBezTo>
                  <a:cubicBezTo>
                    <a:pt x="1325" y="586"/>
                    <a:pt x="1130" y="288"/>
                    <a:pt x="872" y="49"/>
                  </a:cubicBezTo>
                  <a:cubicBezTo>
                    <a:pt x="840" y="17"/>
                    <a:pt x="798" y="0"/>
                    <a:pt x="7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8" name="Google Shape;17838;p30"/>
            <p:cNvSpPr/>
            <p:nvPr/>
          </p:nvSpPr>
          <p:spPr>
            <a:xfrm>
              <a:off x="2213850" y="2485800"/>
              <a:ext cx="32800" cy="95800"/>
            </a:xfrm>
            <a:custGeom>
              <a:avLst/>
              <a:gdLst/>
              <a:ahLst/>
              <a:cxnLst/>
              <a:rect l="l" t="t" r="r" b="b"/>
              <a:pathLst>
                <a:path w="1312" h="3832" extrusionOk="0">
                  <a:moveTo>
                    <a:pt x="235" y="0"/>
                  </a:moveTo>
                  <a:cubicBezTo>
                    <a:pt x="112" y="0"/>
                    <a:pt x="1" y="168"/>
                    <a:pt x="109" y="291"/>
                  </a:cubicBezTo>
                  <a:cubicBezTo>
                    <a:pt x="919" y="1208"/>
                    <a:pt x="956" y="2586"/>
                    <a:pt x="181" y="3538"/>
                  </a:cubicBezTo>
                  <a:cubicBezTo>
                    <a:pt x="79" y="3664"/>
                    <a:pt x="190" y="3832"/>
                    <a:pt x="309" y="3832"/>
                  </a:cubicBezTo>
                  <a:cubicBezTo>
                    <a:pt x="346" y="3832"/>
                    <a:pt x="385" y="3815"/>
                    <a:pt x="417" y="3775"/>
                  </a:cubicBezTo>
                  <a:cubicBezTo>
                    <a:pt x="1311" y="2676"/>
                    <a:pt x="1285" y="1116"/>
                    <a:pt x="346" y="54"/>
                  </a:cubicBez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39" name="Google Shape;17839;p30"/>
            <p:cNvSpPr/>
            <p:nvPr/>
          </p:nvSpPr>
          <p:spPr>
            <a:xfrm>
              <a:off x="2269700" y="2500950"/>
              <a:ext cx="39075" cy="76175"/>
            </a:xfrm>
            <a:custGeom>
              <a:avLst/>
              <a:gdLst/>
              <a:ahLst/>
              <a:cxnLst/>
              <a:rect l="l" t="t" r="r" b="b"/>
              <a:pathLst>
                <a:path w="1563" h="3047" extrusionOk="0">
                  <a:moveTo>
                    <a:pt x="718" y="1"/>
                  </a:moveTo>
                  <a:cubicBezTo>
                    <a:pt x="668" y="1"/>
                    <a:pt x="617" y="24"/>
                    <a:pt x="584" y="81"/>
                  </a:cubicBezTo>
                  <a:cubicBezTo>
                    <a:pt x="0" y="1080"/>
                    <a:pt x="299" y="2363"/>
                    <a:pt x="1246" y="3016"/>
                  </a:cubicBezTo>
                  <a:cubicBezTo>
                    <a:pt x="1277" y="3037"/>
                    <a:pt x="1307" y="3046"/>
                    <a:pt x="1335" y="3046"/>
                  </a:cubicBezTo>
                  <a:cubicBezTo>
                    <a:pt x="1472" y="3046"/>
                    <a:pt x="1563" y="2829"/>
                    <a:pt x="1416" y="2728"/>
                  </a:cubicBezTo>
                  <a:cubicBezTo>
                    <a:pt x="616" y="2177"/>
                    <a:pt x="386" y="1084"/>
                    <a:pt x="873" y="251"/>
                  </a:cubicBezTo>
                  <a:cubicBezTo>
                    <a:pt x="948" y="122"/>
                    <a:pt x="832" y="1"/>
                    <a:pt x="7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0" name="Google Shape;17840;p30"/>
            <p:cNvSpPr/>
            <p:nvPr/>
          </p:nvSpPr>
          <p:spPr>
            <a:xfrm>
              <a:off x="2317550" y="2485650"/>
              <a:ext cx="57500" cy="79500"/>
            </a:xfrm>
            <a:custGeom>
              <a:avLst/>
              <a:gdLst/>
              <a:ahLst/>
              <a:cxnLst/>
              <a:rect l="l" t="t" r="r" b="b"/>
              <a:pathLst>
                <a:path w="2300" h="3180" extrusionOk="0">
                  <a:moveTo>
                    <a:pt x="1364" y="1914"/>
                  </a:moveTo>
                  <a:cubicBezTo>
                    <a:pt x="1625" y="1914"/>
                    <a:pt x="1852" y="2061"/>
                    <a:pt x="1829" y="2406"/>
                  </a:cubicBezTo>
                  <a:cubicBezTo>
                    <a:pt x="1811" y="2684"/>
                    <a:pt x="1612" y="2830"/>
                    <a:pt x="1386" y="2830"/>
                  </a:cubicBezTo>
                  <a:cubicBezTo>
                    <a:pt x="1299" y="2830"/>
                    <a:pt x="1209" y="2808"/>
                    <a:pt x="1123" y="2765"/>
                  </a:cubicBezTo>
                  <a:cubicBezTo>
                    <a:pt x="925" y="2664"/>
                    <a:pt x="795" y="2465"/>
                    <a:pt x="711" y="2262"/>
                  </a:cubicBezTo>
                  <a:lnTo>
                    <a:pt x="711" y="2262"/>
                  </a:lnTo>
                  <a:cubicBezTo>
                    <a:pt x="722" y="2252"/>
                    <a:pt x="731" y="2241"/>
                    <a:pt x="740" y="2228"/>
                  </a:cubicBezTo>
                  <a:cubicBezTo>
                    <a:pt x="873" y="2030"/>
                    <a:pt x="1132" y="1914"/>
                    <a:pt x="1364" y="1914"/>
                  </a:cubicBezTo>
                  <a:close/>
                  <a:moveTo>
                    <a:pt x="206" y="0"/>
                  </a:moveTo>
                  <a:cubicBezTo>
                    <a:pt x="109" y="0"/>
                    <a:pt x="0" y="83"/>
                    <a:pt x="19" y="210"/>
                  </a:cubicBezTo>
                  <a:cubicBezTo>
                    <a:pt x="130" y="985"/>
                    <a:pt x="93" y="2094"/>
                    <a:pt x="597" y="2742"/>
                  </a:cubicBezTo>
                  <a:cubicBezTo>
                    <a:pt x="794" y="2996"/>
                    <a:pt x="1129" y="3179"/>
                    <a:pt x="1447" y="3179"/>
                  </a:cubicBezTo>
                  <a:cubicBezTo>
                    <a:pt x="1654" y="3179"/>
                    <a:pt x="1855" y="3102"/>
                    <a:pt x="2006" y="2914"/>
                  </a:cubicBezTo>
                  <a:cubicBezTo>
                    <a:pt x="2299" y="2551"/>
                    <a:pt x="2208" y="1950"/>
                    <a:pt x="1825" y="1689"/>
                  </a:cubicBezTo>
                  <a:cubicBezTo>
                    <a:pt x="1676" y="1588"/>
                    <a:pt x="1515" y="1543"/>
                    <a:pt x="1355" y="1543"/>
                  </a:cubicBezTo>
                  <a:cubicBezTo>
                    <a:pt x="1074" y="1543"/>
                    <a:pt x="796" y="1680"/>
                    <a:pt x="593" y="1885"/>
                  </a:cubicBezTo>
                  <a:lnTo>
                    <a:pt x="593" y="1885"/>
                  </a:lnTo>
                  <a:cubicBezTo>
                    <a:pt x="452" y="1317"/>
                    <a:pt x="423" y="691"/>
                    <a:pt x="341" y="121"/>
                  </a:cubicBezTo>
                  <a:cubicBezTo>
                    <a:pt x="328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1" name="Google Shape;17841;p30"/>
            <p:cNvSpPr/>
            <p:nvPr/>
          </p:nvSpPr>
          <p:spPr>
            <a:xfrm>
              <a:off x="2364150" y="2487750"/>
              <a:ext cx="40800" cy="92075"/>
            </a:xfrm>
            <a:custGeom>
              <a:avLst/>
              <a:gdLst/>
              <a:ahLst/>
              <a:cxnLst/>
              <a:rect l="l" t="t" r="r" b="b"/>
              <a:pathLst>
                <a:path w="1632" h="3683" extrusionOk="0">
                  <a:moveTo>
                    <a:pt x="257" y="0"/>
                  </a:moveTo>
                  <a:cubicBezTo>
                    <a:pt x="120" y="0"/>
                    <a:pt x="1" y="169"/>
                    <a:pt x="132" y="278"/>
                  </a:cubicBezTo>
                  <a:cubicBezTo>
                    <a:pt x="1070" y="1059"/>
                    <a:pt x="1267" y="2423"/>
                    <a:pt x="586" y="3437"/>
                  </a:cubicBezTo>
                  <a:cubicBezTo>
                    <a:pt x="503" y="3563"/>
                    <a:pt x="619" y="3683"/>
                    <a:pt x="736" y="3683"/>
                  </a:cubicBezTo>
                  <a:cubicBezTo>
                    <a:pt x="787" y="3683"/>
                    <a:pt x="839" y="3661"/>
                    <a:pt x="875" y="3607"/>
                  </a:cubicBezTo>
                  <a:cubicBezTo>
                    <a:pt x="1631" y="2472"/>
                    <a:pt x="1413" y="921"/>
                    <a:pt x="368" y="42"/>
                  </a:cubicBezTo>
                  <a:cubicBezTo>
                    <a:pt x="333" y="13"/>
                    <a:pt x="295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2" name="Google Shape;17842;p30"/>
            <p:cNvSpPr/>
            <p:nvPr/>
          </p:nvSpPr>
          <p:spPr>
            <a:xfrm>
              <a:off x="2402125" y="2474850"/>
              <a:ext cx="62250" cy="38300"/>
            </a:xfrm>
            <a:custGeom>
              <a:avLst/>
              <a:gdLst/>
              <a:ahLst/>
              <a:cxnLst/>
              <a:rect l="l" t="t" r="r" b="b"/>
              <a:pathLst>
                <a:path w="2490" h="1532" extrusionOk="0">
                  <a:moveTo>
                    <a:pt x="781" y="0"/>
                  </a:moveTo>
                  <a:cubicBezTo>
                    <a:pt x="502" y="0"/>
                    <a:pt x="225" y="158"/>
                    <a:pt x="77" y="407"/>
                  </a:cubicBezTo>
                  <a:cubicBezTo>
                    <a:pt x="1" y="535"/>
                    <a:pt x="117" y="656"/>
                    <a:pt x="232" y="656"/>
                  </a:cubicBezTo>
                  <a:cubicBezTo>
                    <a:pt x="283" y="656"/>
                    <a:pt x="333" y="633"/>
                    <a:pt x="367" y="576"/>
                  </a:cubicBezTo>
                  <a:cubicBezTo>
                    <a:pt x="462" y="415"/>
                    <a:pt x="595" y="350"/>
                    <a:pt x="725" y="350"/>
                  </a:cubicBezTo>
                  <a:cubicBezTo>
                    <a:pt x="1042" y="350"/>
                    <a:pt x="1337" y="739"/>
                    <a:pt x="1011" y="1072"/>
                  </a:cubicBezTo>
                  <a:cubicBezTo>
                    <a:pt x="930" y="1154"/>
                    <a:pt x="959" y="1272"/>
                    <a:pt x="1044" y="1334"/>
                  </a:cubicBezTo>
                  <a:cubicBezTo>
                    <a:pt x="1225" y="1467"/>
                    <a:pt x="1433" y="1532"/>
                    <a:pt x="1639" y="1532"/>
                  </a:cubicBezTo>
                  <a:cubicBezTo>
                    <a:pt x="1905" y="1532"/>
                    <a:pt x="2169" y="1425"/>
                    <a:pt x="2371" y="1220"/>
                  </a:cubicBezTo>
                  <a:cubicBezTo>
                    <a:pt x="2489" y="1102"/>
                    <a:pt x="2374" y="934"/>
                    <a:pt x="2246" y="934"/>
                  </a:cubicBezTo>
                  <a:cubicBezTo>
                    <a:pt x="2208" y="934"/>
                    <a:pt x="2169" y="949"/>
                    <a:pt x="2135" y="983"/>
                  </a:cubicBezTo>
                  <a:cubicBezTo>
                    <a:pt x="1992" y="1127"/>
                    <a:pt x="1822" y="1197"/>
                    <a:pt x="1649" y="1197"/>
                  </a:cubicBezTo>
                  <a:cubicBezTo>
                    <a:pt x="1557" y="1197"/>
                    <a:pt x="1465" y="1177"/>
                    <a:pt x="1375" y="1138"/>
                  </a:cubicBezTo>
                  <a:lnTo>
                    <a:pt x="1375" y="1138"/>
                  </a:lnTo>
                  <a:cubicBezTo>
                    <a:pt x="1557" y="819"/>
                    <a:pt x="1524" y="387"/>
                    <a:pt x="1210" y="146"/>
                  </a:cubicBezTo>
                  <a:cubicBezTo>
                    <a:pt x="1080" y="45"/>
                    <a:pt x="93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3" name="Google Shape;17843;p30"/>
            <p:cNvSpPr/>
            <p:nvPr/>
          </p:nvSpPr>
          <p:spPr>
            <a:xfrm>
              <a:off x="2449725" y="2531800"/>
              <a:ext cx="64575" cy="12400"/>
            </a:xfrm>
            <a:custGeom>
              <a:avLst/>
              <a:gdLst/>
              <a:ahLst/>
              <a:cxnLst/>
              <a:rect l="l" t="t" r="r" b="b"/>
              <a:pathLst>
                <a:path w="2583" h="496" extrusionOk="0">
                  <a:moveTo>
                    <a:pt x="2338" y="1"/>
                  </a:moveTo>
                  <a:cubicBezTo>
                    <a:pt x="1623" y="1"/>
                    <a:pt x="908" y="57"/>
                    <a:pt x="202" y="171"/>
                  </a:cubicBezTo>
                  <a:cubicBezTo>
                    <a:pt x="0" y="203"/>
                    <a:pt x="72" y="496"/>
                    <a:pt x="260" y="496"/>
                  </a:cubicBezTo>
                  <a:cubicBezTo>
                    <a:pt x="270" y="496"/>
                    <a:pt x="280" y="495"/>
                    <a:pt x="290" y="493"/>
                  </a:cubicBezTo>
                  <a:cubicBezTo>
                    <a:pt x="958" y="388"/>
                    <a:pt x="1633" y="335"/>
                    <a:pt x="2310" y="335"/>
                  </a:cubicBezTo>
                  <a:cubicBezTo>
                    <a:pt x="2329" y="335"/>
                    <a:pt x="2348" y="335"/>
                    <a:pt x="2366" y="335"/>
                  </a:cubicBezTo>
                  <a:cubicBezTo>
                    <a:pt x="2583" y="335"/>
                    <a:pt x="2583" y="1"/>
                    <a:pt x="2366" y="1"/>
                  </a:cubicBezTo>
                  <a:cubicBezTo>
                    <a:pt x="2357" y="1"/>
                    <a:pt x="2347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4" name="Google Shape;17844;p30"/>
            <p:cNvSpPr/>
            <p:nvPr/>
          </p:nvSpPr>
          <p:spPr>
            <a:xfrm>
              <a:off x="2450375" y="2565175"/>
              <a:ext cx="63925" cy="8400"/>
            </a:xfrm>
            <a:custGeom>
              <a:avLst/>
              <a:gdLst/>
              <a:ahLst/>
              <a:cxnLst/>
              <a:rect l="l" t="t" r="r" b="b"/>
              <a:pathLst>
                <a:path w="2557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340" y="336"/>
                  </a:lnTo>
                  <a:cubicBezTo>
                    <a:pt x="2557" y="336"/>
                    <a:pt x="2557" y="0"/>
                    <a:pt x="23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5" name="Google Shape;17845;p30"/>
            <p:cNvSpPr/>
            <p:nvPr/>
          </p:nvSpPr>
          <p:spPr>
            <a:xfrm>
              <a:off x="2532150" y="2463650"/>
              <a:ext cx="76125" cy="104750"/>
            </a:xfrm>
            <a:custGeom>
              <a:avLst/>
              <a:gdLst/>
              <a:ahLst/>
              <a:cxnLst/>
              <a:rect l="l" t="t" r="r" b="b"/>
              <a:pathLst>
                <a:path w="3045" h="4190" extrusionOk="0">
                  <a:moveTo>
                    <a:pt x="1436" y="720"/>
                  </a:moveTo>
                  <a:cubicBezTo>
                    <a:pt x="1465" y="1144"/>
                    <a:pt x="1493" y="1569"/>
                    <a:pt x="1522" y="1993"/>
                  </a:cubicBezTo>
                  <a:lnTo>
                    <a:pt x="1522" y="1993"/>
                  </a:lnTo>
                  <a:lnTo>
                    <a:pt x="558" y="2065"/>
                  </a:lnTo>
                  <a:lnTo>
                    <a:pt x="558" y="2065"/>
                  </a:lnTo>
                  <a:cubicBezTo>
                    <a:pt x="867" y="1627"/>
                    <a:pt x="1160" y="1179"/>
                    <a:pt x="1436" y="720"/>
                  </a:cubicBezTo>
                  <a:close/>
                  <a:moveTo>
                    <a:pt x="1556" y="1"/>
                  </a:moveTo>
                  <a:cubicBezTo>
                    <a:pt x="1504" y="1"/>
                    <a:pt x="1454" y="25"/>
                    <a:pt x="1422" y="83"/>
                  </a:cubicBezTo>
                  <a:cubicBezTo>
                    <a:pt x="1010" y="805"/>
                    <a:pt x="560" y="1502"/>
                    <a:pt x="72" y="2173"/>
                  </a:cubicBezTo>
                  <a:cubicBezTo>
                    <a:pt x="0" y="2271"/>
                    <a:pt x="89" y="2425"/>
                    <a:pt x="205" y="2425"/>
                  </a:cubicBezTo>
                  <a:cubicBezTo>
                    <a:pt x="208" y="2425"/>
                    <a:pt x="212" y="2425"/>
                    <a:pt x="215" y="2425"/>
                  </a:cubicBezTo>
                  <a:lnTo>
                    <a:pt x="1545" y="2326"/>
                  </a:lnTo>
                  <a:lnTo>
                    <a:pt x="1545" y="2326"/>
                  </a:lnTo>
                  <a:cubicBezTo>
                    <a:pt x="1583" y="2894"/>
                    <a:pt x="1621" y="3462"/>
                    <a:pt x="1660" y="4029"/>
                  </a:cubicBezTo>
                  <a:cubicBezTo>
                    <a:pt x="1666" y="4136"/>
                    <a:pt x="1754" y="4190"/>
                    <a:pt x="1838" y="4190"/>
                  </a:cubicBezTo>
                  <a:cubicBezTo>
                    <a:pt x="1921" y="4190"/>
                    <a:pt x="2001" y="4137"/>
                    <a:pt x="1994" y="4029"/>
                  </a:cubicBezTo>
                  <a:cubicBezTo>
                    <a:pt x="1955" y="3453"/>
                    <a:pt x="1916" y="2877"/>
                    <a:pt x="1877" y="2301"/>
                  </a:cubicBezTo>
                  <a:lnTo>
                    <a:pt x="1877" y="2301"/>
                  </a:lnTo>
                  <a:lnTo>
                    <a:pt x="2830" y="2231"/>
                  </a:lnTo>
                  <a:cubicBezTo>
                    <a:pt x="3038" y="2214"/>
                    <a:pt x="3044" y="1895"/>
                    <a:pt x="2844" y="1895"/>
                  </a:cubicBezTo>
                  <a:cubicBezTo>
                    <a:pt x="2839" y="1895"/>
                    <a:pt x="2834" y="1895"/>
                    <a:pt x="2830" y="1895"/>
                  </a:cubicBezTo>
                  <a:lnTo>
                    <a:pt x="1854" y="1968"/>
                  </a:lnTo>
                  <a:lnTo>
                    <a:pt x="1854" y="1968"/>
                  </a:lnTo>
                  <a:cubicBezTo>
                    <a:pt x="1814" y="1368"/>
                    <a:pt x="1773" y="767"/>
                    <a:pt x="1733" y="167"/>
                  </a:cubicBezTo>
                  <a:cubicBezTo>
                    <a:pt x="1726" y="68"/>
                    <a:pt x="1640" y="1"/>
                    <a:pt x="15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6" name="Google Shape;17846;p30"/>
            <p:cNvSpPr/>
            <p:nvPr/>
          </p:nvSpPr>
          <p:spPr>
            <a:xfrm>
              <a:off x="2617575" y="2483925"/>
              <a:ext cx="58450" cy="79675"/>
            </a:xfrm>
            <a:custGeom>
              <a:avLst/>
              <a:gdLst/>
              <a:ahLst/>
              <a:cxnLst/>
              <a:rect l="l" t="t" r="r" b="b"/>
              <a:pathLst>
                <a:path w="2338" h="3187" extrusionOk="0">
                  <a:moveTo>
                    <a:pt x="234" y="0"/>
                  </a:moveTo>
                  <a:cubicBezTo>
                    <a:pt x="116" y="0"/>
                    <a:pt x="0" y="120"/>
                    <a:pt x="82" y="247"/>
                  </a:cubicBezTo>
                  <a:lnTo>
                    <a:pt x="1965" y="3110"/>
                  </a:lnTo>
                  <a:cubicBezTo>
                    <a:pt x="2001" y="3164"/>
                    <a:pt x="2052" y="3186"/>
                    <a:pt x="2103" y="3186"/>
                  </a:cubicBezTo>
                  <a:cubicBezTo>
                    <a:pt x="2221" y="3186"/>
                    <a:pt x="2337" y="3067"/>
                    <a:pt x="2254" y="2941"/>
                  </a:cubicBezTo>
                  <a:lnTo>
                    <a:pt x="372" y="77"/>
                  </a:lnTo>
                  <a:cubicBezTo>
                    <a:pt x="336" y="23"/>
                    <a:pt x="285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7" name="Google Shape;17847;p30"/>
            <p:cNvSpPr/>
            <p:nvPr/>
          </p:nvSpPr>
          <p:spPr>
            <a:xfrm>
              <a:off x="2614825" y="2477575"/>
              <a:ext cx="43825" cy="86800"/>
            </a:xfrm>
            <a:custGeom>
              <a:avLst/>
              <a:gdLst/>
              <a:ahLst/>
              <a:cxnLst/>
              <a:rect l="l" t="t" r="r" b="b"/>
              <a:pathLst>
                <a:path w="1753" h="3472" extrusionOk="0">
                  <a:moveTo>
                    <a:pt x="1527" y="0"/>
                  </a:moveTo>
                  <a:cubicBezTo>
                    <a:pt x="1478" y="0"/>
                    <a:pt x="1432" y="26"/>
                    <a:pt x="1405" y="87"/>
                  </a:cubicBezTo>
                  <a:cubicBezTo>
                    <a:pt x="956" y="1131"/>
                    <a:pt x="506" y="2173"/>
                    <a:pt x="58" y="3214"/>
                  </a:cubicBezTo>
                  <a:cubicBezTo>
                    <a:pt x="0" y="3349"/>
                    <a:pt x="118" y="3471"/>
                    <a:pt x="224" y="3471"/>
                  </a:cubicBezTo>
                  <a:cubicBezTo>
                    <a:pt x="273" y="3471"/>
                    <a:pt x="320" y="3446"/>
                    <a:pt x="346" y="3384"/>
                  </a:cubicBezTo>
                  <a:lnTo>
                    <a:pt x="1695" y="257"/>
                  </a:lnTo>
                  <a:cubicBezTo>
                    <a:pt x="1752" y="123"/>
                    <a:pt x="1634" y="0"/>
                    <a:pt x="1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8" name="Google Shape;17848;p30"/>
            <p:cNvSpPr/>
            <p:nvPr/>
          </p:nvSpPr>
          <p:spPr>
            <a:xfrm>
              <a:off x="2666425" y="2453175"/>
              <a:ext cx="50225" cy="33700"/>
            </a:xfrm>
            <a:custGeom>
              <a:avLst/>
              <a:gdLst/>
              <a:ahLst/>
              <a:cxnLst/>
              <a:rect l="l" t="t" r="r" b="b"/>
              <a:pathLst>
                <a:path w="2009" h="1348" extrusionOk="0">
                  <a:moveTo>
                    <a:pt x="663" y="0"/>
                  </a:moveTo>
                  <a:cubicBezTo>
                    <a:pt x="504" y="0"/>
                    <a:pt x="345" y="22"/>
                    <a:pt x="191" y="66"/>
                  </a:cubicBezTo>
                  <a:cubicBezTo>
                    <a:pt x="0" y="118"/>
                    <a:pt x="59" y="395"/>
                    <a:pt x="232" y="395"/>
                  </a:cubicBezTo>
                  <a:cubicBezTo>
                    <a:pt x="247" y="395"/>
                    <a:pt x="263" y="392"/>
                    <a:pt x="281" y="388"/>
                  </a:cubicBezTo>
                  <a:cubicBezTo>
                    <a:pt x="405" y="352"/>
                    <a:pt x="534" y="334"/>
                    <a:pt x="663" y="334"/>
                  </a:cubicBezTo>
                  <a:cubicBezTo>
                    <a:pt x="732" y="334"/>
                    <a:pt x="801" y="339"/>
                    <a:pt x="870" y="349"/>
                  </a:cubicBezTo>
                  <a:lnTo>
                    <a:pt x="870" y="349"/>
                  </a:lnTo>
                  <a:cubicBezTo>
                    <a:pt x="820" y="593"/>
                    <a:pt x="699" y="794"/>
                    <a:pt x="512" y="972"/>
                  </a:cubicBezTo>
                  <a:cubicBezTo>
                    <a:pt x="400" y="1079"/>
                    <a:pt x="494" y="1246"/>
                    <a:pt x="631" y="1257"/>
                  </a:cubicBezTo>
                  <a:lnTo>
                    <a:pt x="1794" y="1347"/>
                  </a:lnTo>
                  <a:cubicBezTo>
                    <a:pt x="1799" y="1348"/>
                    <a:pt x="1804" y="1348"/>
                    <a:pt x="1809" y="1348"/>
                  </a:cubicBezTo>
                  <a:cubicBezTo>
                    <a:pt x="2009" y="1348"/>
                    <a:pt x="2002" y="1029"/>
                    <a:pt x="1794" y="1013"/>
                  </a:cubicBezTo>
                  <a:lnTo>
                    <a:pt x="970" y="949"/>
                  </a:lnTo>
                  <a:lnTo>
                    <a:pt x="970" y="949"/>
                  </a:lnTo>
                  <a:cubicBezTo>
                    <a:pt x="1115" y="734"/>
                    <a:pt x="1198" y="491"/>
                    <a:pt x="1225" y="218"/>
                  </a:cubicBezTo>
                  <a:cubicBezTo>
                    <a:pt x="1231" y="147"/>
                    <a:pt x="1167" y="73"/>
                    <a:pt x="1101" y="57"/>
                  </a:cubicBezTo>
                  <a:cubicBezTo>
                    <a:pt x="957" y="19"/>
                    <a:pt x="810" y="0"/>
                    <a:pt x="6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49" name="Google Shape;17849;p30"/>
            <p:cNvSpPr/>
            <p:nvPr/>
          </p:nvSpPr>
          <p:spPr>
            <a:xfrm>
              <a:off x="2738900" y="2467000"/>
              <a:ext cx="62250" cy="104900"/>
            </a:xfrm>
            <a:custGeom>
              <a:avLst/>
              <a:gdLst/>
              <a:ahLst/>
              <a:cxnLst/>
              <a:rect l="l" t="t" r="r" b="b"/>
              <a:pathLst>
                <a:path w="2490" h="4196" extrusionOk="0">
                  <a:moveTo>
                    <a:pt x="161" y="1"/>
                  </a:moveTo>
                  <a:cubicBezTo>
                    <a:pt x="78" y="1"/>
                    <a:pt x="1" y="54"/>
                    <a:pt x="13" y="161"/>
                  </a:cubicBezTo>
                  <a:lnTo>
                    <a:pt x="13" y="160"/>
                  </a:lnTo>
                  <a:cubicBezTo>
                    <a:pt x="158" y="1452"/>
                    <a:pt x="304" y="2742"/>
                    <a:pt x="449" y="4034"/>
                  </a:cubicBezTo>
                  <a:cubicBezTo>
                    <a:pt x="461" y="4142"/>
                    <a:pt x="537" y="4195"/>
                    <a:pt x="614" y="4195"/>
                  </a:cubicBezTo>
                  <a:cubicBezTo>
                    <a:pt x="692" y="4195"/>
                    <a:pt x="770" y="4141"/>
                    <a:pt x="785" y="4034"/>
                  </a:cubicBezTo>
                  <a:cubicBezTo>
                    <a:pt x="824" y="3734"/>
                    <a:pt x="864" y="3433"/>
                    <a:pt x="904" y="3133"/>
                  </a:cubicBezTo>
                  <a:cubicBezTo>
                    <a:pt x="927" y="2950"/>
                    <a:pt x="951" y="2768"/>
                    <a:pt x="978" y="2585"/>
                  </a:cubicBezTo>
                  <a:cubicBezTo>
                    <a:pt x="964" y="2313"/>
                    <a:pt x="1074" y="2177"/>
                    <a:pt x="1310" y="2177"/>
                  </a:cubicBezTo>
                  <a:cubicBezTo>
                    <a:pt x="1436" y="2177"/>
                    <a:pt x="1597" y="2216"/>
                    <a:pt x="1795" y="2294"/>
                  </a:cubicBezTo>
                  <a:cubicBezTo>
                    <a:pt x="2090" y="2557"/>
                    <a:pt x="2126" y="3695"/>
                    <a:pt x="2147" y="4028"/>
                  </a:cubicBezTo>
                  <a:cubicBezTo>
                    <a:pt x="2154" y="4135"/>
                    <a:pt x="2241" y="4189"/>
                    <a:pt x="2325" y="4189"/>
                  </a:cubicBezTo>
                  <a:cubicBezTo>
                    <a:pt x="2409" y="4189"/>
                    <a:pt x="2489" y="4135"/>
                    <a:pt x="2482" y="4028"/>
                  </a:cubicBezTo>
                  <a:cubicBezTo>
                    <a:pt x="2440" y="3406"/>
                    <a:pt x="2353" y="1554"/>
                    <a:pt x="1486" y="1471"/>
                  </a:cubicBezTo>
                  <a:cubicBezTo>
                    <a:pt x="1461" y="1469"/>
                    <a:pt x="1437" y="1468"/>
                    <a:pt x="1413" y="1468"/>
                  </a:cubicBezTo>
                  <a:cubicBezTo>
                    <a:pt x="946" y="1468"/>
                    <a:pt x="722" y="1930"/>
                    <a:pt x="608" y="2472"/>
                  </a:cubicBezTo>
                  <a:lnTo>
                    <a:pt x="608" y="2472"/>
                  </a:lnTo>
                  <a:cubicBezTo>
                    <a:pt x="521" y="1702"/>
                    <a:pt x="434" y="931"/>
                    <a:pt x="347" y="161"/>
                  </a:cubicBezTo>
                  <a:cubicBezTo>
                    <a:pt x="335" y="55"/>
                    <a:pt x="244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0" name="Google Shape;17850;p30"/>
            <p:cNvSpPr/>
            <p:nvPr/>
          </p:nvSpPr>
          <p:spPr>
            <a:xfrm>
              <a:off x="2790325" y="2458200"/>
              <a:ext cx="83450" cy="121200"/>
            </a:xfrm>
            <a:custGeom>
              <a:avLst/>
              <a:gdLst/>
              <a:ahLst/>
              <a:cxnLst/>
              <a:rect l="l" t="t" r="r" b="b"/>
              <a:pathLst>
                <a:path w="3338" h="4848" extrusionOk="0">
                  <a:moveTo>
                    <a:pt x="2467" y="1983"/>
                  </a:moveTo>
                  <a:lnTo>
                    <a:pt x="2467" y="1983"/>
                  </a:lnTo>
                  <a:cubicBezTo>
                    <a:pt x="2443" y="2511"/>
                    <a:pt x="2385" y="3038"/>
                    <a:pt x="2285" y="3564"/>
                  </a:cubicBezTo>
                  <a:cubicBezTo>
                    <a:pt x="2259" y="3704"/>
                    <a:pt x="2235" y="4139"/>
                    <a:pt x="2134" y="4240"/>
                  </a:cubicBezTo>
                  <a:cubicBezTo>
                    <a:pt x="2045" y="4327"/>
                    <a:pt x="1947" y="4363"/>
                    <a:pt x="1849" y="4363"/>
                  </a:cubicBezTo>
                  <a:cubicBezTo>
                    <a:pt x="1623" y="4363"/>
                    <a:pt x="1399" y="4172"/>
                    <a:pt x="1301" y="3982"/>
                  </a:cubicBezTo>
                  <a:cubicBezTo>
                    <a:pt x="824" y="3053"/>
                    <a:pt x="1496" y="2082"/>
                    <a:pt x="2467" y="1983"/>
                  </a:cubicBezTo>
                  <a:close/>
                  <a:moveTo>
                    <a:pt x="2587" y="1"/>
                  </a:moveTo>
                  <a:cubicBezTo>
                    <a:pt x="2498" y="1"/>
                    <a:pt x="2406" y="60"/>
                    <a:pt x="2416" y="165"/>
                  </a:cubicBezTo>
                  <a:cubicBezTo>
                    <a:pt x="2463" y="660"/>
                    <a:pt x="2485" y="1154"/>
                    <a:pt x="2477" y="1648"/>
                  </a:cubicBezTo>
                  <a:lnTo>
                    <a:pt x="2477" y="1648"/>
                  </a:lnTo>
                  <a:cubicBezTo>
                    <a:pt x="1028" y="1786"/>
                    <a:pt x="1" y="3863"/>
                    <a:pt x="1538" y="4738"/>
                  </a:cubicBezTo>
                  <a:cubicBezTo>
                    <a:pt x="1669" y="4813"/>
                    <a:pt x="1788" y="4848"/>
                    <a:pt x="1894" y="4848"/>
                  </a:cubicBezTo>
                  <a:cubicBezTo>
                    <a:pt x="2511" y="4848"/>
                    <a:pt x="2730" y="3692"/>
                    <a:pt x="2791" y="2521"/>
                  </a:cubicBezTo>
                  <a:lnTo>
                    <a:pt x="2791" y="2521"/>
                  </a:lnTo>
                  <a:cubicBezTo>
                    <a:pt x="2874" y="3154"/>
                    <a:pt x="2941" y="3789"/>
                    <a:pt x="2994" y="4426"/>
                  </a:cubicBezTo>
                  <a:cubicBezTo>
                    <a:pt x="3003" y="4533"/>
                    <a:pt x="3092" y="4586"/>
                    <a:pt x="3175" y="4586"/>
                  </a:cubicBezTo>
                  <a:cubicBezTo>
                    <a:pt x="3259" y="4586"/>
                    <a:pt x="3337" y="4533"/>
                    <a:pt x="3328" y="4426"/>
                  </a:cubicBezTo>
                  <a:cubicBezTo>
                    <a:pt x="3208" y="2981"/>
                    <a:pt x="3014" y="1544"/>
                    <a:pt x="2744" y="120"/>
                  </a:cubicBezTo>
                  <a:cubicBezTo>
                    <a:pt x="2729" y="38"/>
                    <a:pt x="2659" y="1"/>
                    <a:pt x="25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1" name="Google Shape;17851;p30"/>
            <p:cNvSpPr/>
            <p:nvPr/>
          </p:nvSpPr>
          <p:spPr>
            <a:xfrm>
              <a:off x="2536075" y="2579900"/>
              <a:ext cx="367250" cy="19575"/>
            </a:xfrm>
            <a:custGeom>
              <a:avLst/>
              <a:gdLst/>
              <a:ahLst/>
              <a:cxnLst/>
              <a:rect l="l" t="t" r="r" b="b"/>
              <a:pathLst>
                <a:path w="14690" h="783" extrusionOk="0">
                  <a:moveTo>
                    <a:pt x="14494" y="1"/>
                  </a:moveTo>
                  <a:cubicBezTo>
                    <a:pt x="14488" y="1"/>
                    <a:pt x="14482" y="1"/>
                    <a:pt x="14476" y="2"/>
                  </a:cubicBezTo>
                  <a:cubicBezTo>
                    <a:pt x="11345" y="299"/>
                    <a:pt x="8203" y="448"/>
                    <a:pt x="5061" y="448"/>
                  </a:cubicBezTo>
                  <a:cubicBezTo>
                    <a:pt x="3445" y="448"/>
                    <a:pt x="1830" y="408"/>
                    <a:pt x="215" y="330"/>
                  </a:cubicBezTo>
                  <a:cubicBezTo>
                    <a:pt x="212" y="329"/>
                    <a:pt x="208" y="329"/>
                    <a:pt x="205" y="329"/>
                  </a:cubicBezTo>
                  <a:cubicBezTo>
                    <a:pt x="0" y="329"/>
                    <a:pt x="3" y="655"/>
                    <a:pt x="215" y="665"/>
                  </a:cubicBezTo>
                  <a:cubicBezTo>
                    <a:pt x="1825" y="743"/>
                    <a:pt x="3436" y="782"/>
                    <a:pt x="5047" y="782"/>
                  </a:cubicBezTo>
                  <a:cubicBezTo>
                    <a:pt x="8194" y="782"/>
                    <a:pt x="11340" y="633"/>
                    <a:pt x="14476" y="336"/>
                  </a:cubicBezTo>
                  <a:cubicBezTo>
                    <a:pt x="14682" y="316"/>
                    <a:pt x="14689" y="1"/>
                    <a:pt x="144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2" name="Google Shape;17852;p30"/>
            <p:cNvSpPr/>
            <p:nvPr/>
          </p:nvSpPr>
          <p:spPr>
            <a:xfrm>
              <a:off x="2526875" y="2631850"/>
              <a:ext cx="59900" cy="74400"/>
            </a:xfrm>
            <a:custGeom>
              <a:avLst/>
              <a:gdLst/>
              <a:ahLst/>
              <a:cxnLst/>
              <a:rect l="l" t="t" r="r" b="b"/>
              <a:pathLst>
                <a:path w="2396" h="2976" extrusionOk="0">
                  <a:moveTo>
                    <a:pt x="808" y="1"/>
                  </a:moveTo>
                  <a:cubicBezTo>
                    <a:pt x="389" y="1"/>
                    <a:pt x="0" y="343"/>
                    <a:pt x="115" y="852"/>
                  </a:cubicBezTo>
                  <a:cubicBezTo>
                    <a:pt x="133" y="936"/>
                    <a:pt x="195" y="972"/>
                    <a:pt x="261" y="972"/>
                  </a:cubicBezTo>
                  <a:cubicBezTo>
                    <a:pt x="359" y="972"/>
                    <a:pt x="464" y="890"/>
                    <a:pt x="437" y="765"/>
                  </a:cubicBezTo>
                  <a:lnTo>
                    <a:pt x="437" y="765"/>
                  </a:lnTo>
                  <a:cubicBezTo>
                    <a:pt x="613" y="494"/>
                    <a:pt x="773" y="359"/>
                    <a:pt x="917" y="359"/>
                  </a:cubicBezTo>
                  <a:cubicBezTo>
                    <a:pt x="1029" y="359"/>
                    <a:pt x="1132" y="440"/>
                    <a:pt x="1225" y="604"/>
                  </a:cubicBezTo>
                  <a:cubicBezTo>
                    <a:pt x="1253" y="672"/>
                    <a:pt x="1280" y="743"/>
                    <a:pt x="1308" y="811"/>
                  </a:cubicBezTo>
                  <a:cubicBezTo>
                    <a:pt x="1385" y="1138"/>
                    <a:pt x="1245" y="1463"/>
                    <a:pt x="1096" y="1739"/>
                  </a:cubicBezTo>
                  <a:cubicBezTo>
                    <a:pt x="911" y="2077"/>
                    <a:pt x="676" y="2379"/>
                    <a:pt x="502" y="2724"/>
                  </a:cubicBezTo>
                  <a:cubicBezTo>
                    <a:pt x="448" y="2829"/>
                    <a:pt x="509" y="2976"/>
                    <a:pt x="640" y="2976"/>
                  </a:cubicBezTo>
                  <a:cubicBezTo>
                    <a:pt x="642" y="2976"/>
                    <a:pt x="644" y="2976"/>
                    <a:pt x="646" y="2976"/>
                  </a:cubicBezTo>
                  <a:cubicBezTo>
                    <a:pt x="1175" y="2956"/>
                    <a:pt x="1701" y="2871"/>
                    <a:pt x="2208" y="2718"/>
                  </a:cubicBezTo>
                  <a:cubicBezTo>
                    <a:pt x="2396" y="2662"/>
                    <a:pt x="2339" y="2387"/>
                    <a:pt x="2170" y="2387"/>
                  </a:cubicBezTo>
                  <a:cubicBezTo>
                    <a:pt x="2154" y="2387"/>
                    <a:pt x="2137" y="2389"/>
                    <a:pt x="2119" y="2395"/>
                  </a:cubicBezTo>
                  <a:cubicBezTo>
                    <a:pt x="1735" y="2511"/>
                    <a:pt x="1341" y="2587"/>
                    <a:pt x="942" y="2622"/>
                  </a:cubicBezTo>
                  <a:lnTo>
                    <a:pt x="942" y="2622"/>
                  </a:lnTo>
                  <a:cubicBezTo>
                    <a:pt x="1376" y="1899"/>
                    <a:pt x="2078" y="978"/>
                    <a:pt x="1367" y="242"/>
                  </a:cubicBezTo>
                  <a:cubicBezTo>
                    <a:pt x="1206" y="75"/>
                    <a:pt x="1004" y="1"/>
                    <a:pt x="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3" name="Google Shape;17853;p30"/>
            <p:cNvSpPr/>
            <p:nvPr/>
          </p:nvSpPr>
          <p:spPr>
            <a:xfrm>
              <a:off x="2583500" y="2636200"/>
              <a:ext cx="39775" cy="81250"/>
            </a:xfrm>
            <a:custGeom>
              <a:avLst/>
              <a:gdLst/>
              <a:ahLst/>
              <a:cxnLst/>
              <a:rect l="l" t="t" r="r" b="b"/>
              <a:pathLst>
                <a:path w="1591" h="3250" extrusionOk="0">
                  <a:moveTo>
                    <a:pt x="729" y="0"/>
                  </a:moveTo>
                  <a:cubicBezTo>
                    <a:pt x="435" y="0"/>
                    <a:pt x="155" y="196"/>
                    <a:pt x="72" y="527"/>
                  </a:cubicBezTo>
                  <a:cubicBezTo>
                    <a:pt x="1" y="814"/>
                    <a:pt x="98" y="1124"/>
                    <a:pt x="249" y="1366"/>
                  </a:cubicBezTo>
                  <a:cubicBezTo>
                    <a:pt x="367" y="1556"/>
                    <a:pt x="531" y="1713"/>
                    <a:pt x="686" y="1871"/>
                  </a:cubicBezTo>
                  <a:cubicBezTo>
                    <a:pt x="782" y="1969"/>
                    <a:pt x="891" y="2063"/>
                    <a:pt x="962" y="2181"/>
                  </a:cubicBezTo>
                  <a:cubicBezTo>
                    <a:pt x="1090" y="2292"/>
                    <a:pt x="1105" y="2434"/>
                    <a:pt x="1009" y="2603"/>
                  </a:cubicBezTo>
                  <a:cubicBezTo>
                    <a:pt x="1045" y="2810"/>
                    <a:pt x="1022" y="2914"/>
                    <a:pt x="939" y="2914"/>
                  </a:cubicBezTo>
                  <a:cubicBezTo>
                    <a:pt x="893" y="2914"/>
                    <a:pt x="828" y="2881"/>
                    <a:pt x="745" y="2817"/>
                  </a:cubicBezTo>
                  <a:cubicBezTo>
                    <a:pt x="719" y="2736"/>
                    <a:pt x="653" y="2701"/>
                    <a:pt x="586" y="2701"/>
                  </a:cubicBezTo>
                  <a:cubicBezTo>
                    <a:pt x="485" y="2701"/>
                    <a:pt x="383" y="2783"/>
                    <a:pt x="422" y="2907"/>
                  </a:cubicBezTo>
                  <a:cubicBezTo>
                    <a:pt x="495" y="3140"/>
                    <a:pt x="696" y="3249"/>
                    <a:pt x="904" y="3249"/>
                  </a:cubicBezTo>
                  <a:cubicBezTo>
                    <a:pt x="1120" y="3249"/>
                    <a:pt x="1344" y="3133"/>
                    <a:pt x="1445" y="2916"/>
                  </a:cubicBezTo>
                  <a:cubicBezTo>
                    <a:pt x="1590" y="2603"/>
                    <a:pt x="1428" y="2242"/>
                    <a:pt x="1244" y="1989"/>
                  </a:cubicBezTo>
                  <a:cubicBezTo>
                    <a:pt x="1096" y="1787"/>
                    <a:pt x="901" y="1629"/>
                    <a:pt x="734" y="1443"/>
                  </a:cubicBezTo>
                  <a:cubicBezTo>
                    <a:pt x="612" y="1305"/>
                    <a:pt x="481" y="1145"/>
                    <a:pt x="423" y="965"/>
                  </a:cubicBezTo>
                  <a:cubicBezTo>
                    <a:pt x="364" y="776"/>
                    <a:pt x="509" y="322"/>
                    <a:pt x="751" y="322"/>
                  </a:cubicBezTo>
                  <a:cubicBezTo>
                    <a:pt x="801" y="322"/>
                    <a:pt x="854" y="340"/>
                    <a:pt x="910" y="384"/>
                  </a:cubicBezTo>
                  <a:cubicBezTo>
                    <a:pt x="944" y="411"/>
                    <a:pt x="981" y="422"/>
                    <a:pt x="1018" y="422"/>
                  </a:cubicBezTo>
                  <a:cubicBezTo>
                    <a:pt x="1158" y="422"/>
                    <a:pt x="1282" y="252"/>
                    <a:pt x="1146" y="148"/>
                  </a:cubicBezTo>
                  <a:lnTo>
                    <a:pt x="1146" y="146"/>
                  </a:lnTo>
                  <a:cubicBezTo>
                    <a:pt x="1018" y="47"/>
                    <a:pt x="872" y="0"/>
                    <a:pt x="7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4" name="Google Shape;17854;p30"/>
            <p:cNvSpPr/>
            <p:nvPr/>
          </p:nvSpPr>
          <p:spPr>
            <a:xfrm>
              <a:off x="2649325" y="2641350"/>
              <a:ext cx="19725" cy="71900"/>
            </a:xfrm>
            <a:custGeom>
              <a:avLst/>
              <a:gdLst/>
              <a:ahLst/>
              <a:cxnLst/>
              <a:rect l="l" t="t" r="r" b="b"/>
              <a:pathLst>
                <a:path w="789" h="2876" extrusionOk="0">
                  <a:moveTo>
                    <a:pt x="207" y="1"/>
                  </a:moveTo>
                  <a:cubicBezTo>
                    <a:pt x="109" y="1"/>
                    <a:pt x="1" y="84"/>
                    <a:pt x="22" y="212"/>
                  </a:cubicBezTo>
                  <a:lnTo>
                    <a:pt x="446" y="2754"/>
                  </a:lnTo>
                  <a:cubicBezTo>
                    <a:pt x="460" y="2839"/>
                    <a:pt x="519" y="2875"/>
                    <a:pt x="584" y="2875"/>
                  </a:cubicBezTo>
                  <a:cubicBezTo>
                    <a:pt x="681" y="2875"/>
                    <a:pt x="789" y="2792"/>
                    <a:pt x="768" y="2666"/>
                  </a:cubicBezTo>
                  <a:cubicBezTo>
                    <a:pt x="627" y="1818"/>
                    <a:pt x="486" y="970"/>
                    <a:pt x="345" y="122"/>
                  </a:cubicBezTo>
                  <a:cubicBezTo>
                    <a:pt x="331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5" name="Google Shape;17855;p30"/>
            <p:cNvSpPr/>
            <p:nvPr/>
          </p:nvSpPr>
          <p:spPr>
            <a:xfrm>
              <a:off x="2636100" y="2666400"/>
              <a:ext cx="52725" cy="21450"/>
            </a:xfrm>
            <a:custGeom>
              <a:avLst/>
              <a:gdLst/>
              <a:ahLst/>
              <a:cxnLst/>
              <a:rect l="l" t="t" r="r" b="b"/>
              <a:pathLst>
                <a:path w="2109" h="858" extrusionOk="0">
                  <a:moveTo>
                    <a:pt x="1886" y="1"/>
                  </a:moveTo>
                  <a:cubicBezTo>
                    <a:pt x="1870" y="1"/>
                    <a:pt x="1852" y="3"/>
                    <a:pt x="1834" y="9"/>
                  </a:cubicBezTo>
                  <a:lnTo>
                    <a:pt x="186" y="527"/>
                  </a:lnTo>
                  <a:cubicBezTo>
                    <a:pt x="0" y="586"/>
                    <a:pt x="56" y="858"/>
                    <a:pt x="222" y="858"/>
                  </a:cubicBezTo>
                  <a:cubicBezTo>
                    <a:pt x="239" y="858"/>
                    <a:pt x="256" y="855"/>
                    <a:pt x="275" y="849"/>
                  </a:cubicBezTo>
                  <a:lnTo>
                    <a:pt x="1922" y="332"/>
                  </a:lnTo>
                  <a:cubicBezTo>
                    <a:pt x="2108" y="274"/>
                    <a:pt x="2053" y="1"/>
                    <a:pt x="18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6" name="Google Shape;17856;p30"/>
            <p:cNvSpPr/>
            <p:nvPr/>
          </p:nvSpPr>
          <p:spPr>
            <a:xfrm>
              <a:off x="2703250" y="2633725"/>
              <a:ext cx="75375" cy="77150"/>
            </a:xfrm>
            <a:custGeom>
              <a:avLst/>
              <a:gdLst/>
              <a:ahLst/>
              <a:cxnLst/>
              <a:rect l="l" t="t" r="r" b="b"/>
              <a:pathLst>
                <a:path w="3015" h="3086" extrusionOk="0">
                  <a:moveTo>
                    <a:pt x="1075" y="666"/>
                  </a:moveTo>
                  <a:lnTo>
                    <a:pt x="1075" y="666"/>
                  </a:lnTo>
                  <a:cubicBezTo>
                    <a:pt x="1157" y="1112"/>
                    <a:pt x="1277" y="1550"/>
                    <a:pt x="1434" y="1973"/>
                  </a:cubicBezTo>
                  <a:lnTo>
                    <a:pt x="1434" y="1973"/>
                  </a:lnTo>
                  <a:cubicBezTo>
                    <a:pt x="1236" y="2029"/>
                    <a:pt x="1009" y="2084"/>
                    <a:pt x="848" y="2084"/>
                  </a:cubicBezTo>
                  <a:cubicBezTo>
                    <a:pt x="798" y="2084"/>
                    <a:pt x="755" y="2079"/>
                    <a:pt x="720" y="2066"/>
                  </a:cubicBezTo>
                  <a:cubicBezTo>
                    <a:pt x="254" y="1897"/>
                    <a:pt x="595" y="1497"/>
                    <a:pt x="771" y="1194"/>
                  </a:cubicBezTo>
                  <a:lnTo>
                    <a:pt x="1075" y="666"/>
                  </a:lnTo>
                  <a:close/>
                  <a:moveTo>
                    <a:pt x="1156" y="0"/>
                  </a:moveTo>
                  <a:cubicBezTo>
                    <a:pt x="1106" y="0"/>
                    <a:pt x="1057" y="25"/>
                    <a:pt x="1024" y="83"/>
                  </a:cubicBezTo>
                  <a:cubicBezTo>
                    <a:pt x="723" y="607"/>
                    <a:pt x="290" y="1166"/>
                    <a:pt x="84" y="1734"/>
                  </a:cubicBezTo>
                  <a:cubicBezTo>
                    <a:pt x="0" y="1966"/>
                    <a:pt x="11" y="2220"/>
                    <a:pt x="252" y="2350"/>
                  </a:cubicBezTo>
                  <a:cubicBezTo>
                    <a:pt x="357" y="2406"/>
                    <a:pt x="481" y="2426"/>
                    <a:pt x="612" y="2426"/>
                  </a:cubicBezTo>
                  <a:cubicBezTo>
                    <a:pt x="852" y="2426"/>
                    <a:pt x="1113" y="2359"/>
                    <a:pt x="1315" y="2323"/>
                  </a:cubicBezTo>
                  <a:cubicBezTo>
                    <a:pt x="1395" y="2308"/>
                    <a:pt x="1474" y="2292"/>
                    <a:pt x="1553" y="2275"/>
                  </a:cubicBezTo>
                  <a:lnTo>
                    <a:pt x="1553" y="2275"/>
                  </a:lnTo>
                  <a:cubicBezTo>
                    <a:pt x="1658" y="2524"/>
                    <a:pt x="1776" y="2768"/>
                    <a:pt x="1907" y="3006"/>
                  </a:cubicBezTo>
                  <a:cubicBezTo>
                    <a:pt x="1938" y="3062"/>
                    <a:pt x="1991" y="3086"/>
                    <a:pt x="2044" y="3086"/>
                  </a:cubicBezTo>
                  <a:cubicBezTo>
                    <a:pt x="2147" y="3086"/>
                    <a:pt x="2253" y="2997"/>
                    <a:pt x="2212" y="2878"/>
                  </a:cubicBezTo>
                  <a:cubicBezTo>
                    <a:pt x="2132" y="2639"/>
                    <a:pt x="2051" y="2401"/>
                    <a:pt x="1970" y="2163"/>
                  </a:cubicBezTo>
                  <a:lnTo>
                    <a:pt x="1970" y="2163"/>
                  </a:lnTo>
                  <a:cubicBezTo>
                    <a:pt x="2269" y="2070"/>
                    <a:pt x="2560" y="1953"/>
                    <a:pt x="2845" y="1818"/>
                  </a:cubicBezTo>
                  <a:cubicBezTo>
                    <a:pt x="3014" y="1738"/>
                    <a:pt x="2909" y="1512"/>
                    <a:pt x="2752" y="1512"/>
                  </a:cubicBezTo>
                  <a:cubicBezTo>
                    <a:pt x="2728" y="1512"/>
                    <a:pt x="2702" y="1517"/>
                    <a:pt x="2676" y="1529"/>
                  </a:cubicBezTo>
                  <a:cubicBezTo>
                    <a:pt x="2413" y="1655"/>
                    <a:pt x="2142" y="1762"/>
                    <a:pt x="1863" y="1847"/>
                  </a:cubicBezTo>
                  <a:lnTo>
                    <a:pt x="1863" y="1847"/>
                  </a:lnTo>
                  <a:cubicBezTo>
                    <a:pt x="1754" y="1526"/>
                    <a:pt x="1645" y="1206"/>
                    <a:pt x="1536" y="886"/>
                  </a:cubicBezTo>
                  <a:cubicBezTo>
                    <a:pt x="1517" y="829"/>
                    <a:pt x="1479" y="795"/>
                    <a:pt x="1434" y="780"/>
                  </a:cubicBezTo>
                  <a:lnTo>
                    <a:pt x="1434" y="780"/>
                  </a:lnTo>
                  <a:cubicBezTo>
                    <a:pt x="1393" y="578"/>
                    <a:pt x="1360" y="374"/>
                    <a:pt x="1335" y="169"/>
                  </a:cubicBezTo>
                  <a:cubicBezTo>
                    <a:pt x="1324" y="71"/>
                    <a:pt x="1239" y="0"/>
                    <a:pt x="1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7" name="Google Shape;17857;p30"/>
            <p:cNvSpPr/>
            <p:nvPr/>
          </p:nvSpPr>
          <p:spPr>
            <a:xfrm>
              <a:off x="2781950" y="2648500"/>
              <a:ext cx="68300" cy="49725"/>
            </a:xfrm>
            <a:custGeom>
              <a:avLst/>
              <a:gdLst/>
              <a:ahLst/>
              <a:cxnLst/>
              <a:rect l="l" t="t" r="r" b="b"/>
              <a:pathLst>
                <a:path w="2732" h="1989" extrusionOk="0">
                  <a:moveTo>
                    <a:pt x="226" y="0"/>
                  </a:moveTo>
                  <a:cubicBezTo>
                    <a:pt x="92" y="0"/>
                    <a:pt x="0" y="217"/>
                    <a:pt x="146" y="321"/>
                  </a:cubicBezTo>
                  <a:lnTo>
                    <a:pt x="2419" y="1957"/>
                  </a:lnTo>
                  <a:cubicBezTo>
                    <a:pt x="2449" y="1979"/>
                    <a:pt x="2479" y="1989"/>
                    <a:pt x="2507" y="1989"/>
                  </a:cubicBezTo>
                  <a:cubicBezTo>
                    <a:pt x="2642" y="1989"/>
                    <a:pt x="2732" y="1773"/>
                    <a:pt x="2588" y="1669"/>
                  </a:cubicBezTo>
                  <a:cubicBezTo>
                    <a:pt x="1830" y="1123"/>
                    <a:pt x="1072" y="577"/>
                    <a:pt x="314" y="31"/>
                  </a:cubicBezTo>
                  <a:cubicBezTo>
                    <a:pt x="284" y="9"/>
                    <a:pt x="254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8" name="Google Shape;17858;p30"/>
            <p:cNvSpPr/>
            <p:nvPr/>
          </p:nvSpPr>
          <p:spPr>
            <a:xfrm>
              <a:off x="2780900" y="2655250"/>
              <a:ext cx="48325" cy="65625"/>
            </a:xfrm>
            <a:custGeom>
              <a:avLst/>
              <a:gdLst/>
              <a:ahLst/>
              <a:cxnLst/>
              <a:rect l="l" t="t" r="r" b="b"/>
              <a:pathLst>
                <a:path w="1933" h="2625" extrusionOk="0">
                  <a:moveTo>
                    <a:pt x="1699" y="1"/>
                  </a:moveTo>
                  <a:cubicBezTo>
                    <a:pt x="1648" y="1"/>
                    <a:pt x="1597" y="24"/>
                    <a:pt x="1562" y="78"/>
                  </a:cubicBezTo>
                  <a:lnTo>
                    <a:pt x="81" y="2378"/>
                  </a:lnTo>
                  <a:cubicBezTo>
                    <a:pt x="0" y="2505"/>
                    <a:pt x="116" y="2624"/>
                    <a:pt x="233" y="2624"/>
                  </a:cubicBezTo>
                  <a:cubicBezTo>
                    <a:pt x="284" y="2624"/>
                    <a:pt x="336" y="2601"/>
                    <a:pt x="371" y="2546"/>
                  </a:cubicBezTo>
                  <a:lnTo>
                    <a:pt x="1852" y="247"/>
                  </a:lnTo>
                  <a:cubicBezTo>
                    <a:pt x="1933" y="121"/>
                    <a:pt x="1816" y="1"/>
                    <a:pt x="1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59" name="Google Shape;17859;p30"/>
            <p:cNvSpPr/>
            <p:nvPr/>
          </p:nvSpPr>
          <p:spPr>
            <a:xfrm>
              <a:off x="1028625" y="2649800"/>
              <a:ext cx="58850" cy="83150"/>
            </a:xfrm>
            <a:custGeom>
              <a:avLst/>
              <a:gdLst/>
              <a:ahLst/>
              <a:cxnLst/>
              <a:rect l="l" t="t" r="r" b="b"/>
              <a:pathLst>
                <a:path w="2354" h="3326" extrusionOk="0">
                  <a:moveTo>
                    <a:pt x="1118" y="0"/>
                  </a:moveTo>
                  <a:cubicBezTo>
                    <a:pt x="944" y="0"/>
                    <a:pt x="765" y="56"/>
                    <a:pt x="615" y="168"/>
                  </a:cubicBezTo>
                  <a:cubicBezTo>
                    <a:pt x="153" y="511"/>
                    <a:pt x="0" y="1237"/>
                    <a:pt x="18" y="1777"/>
                  </a:cubicBezTo>
                  <a:cubicBezTo>
                    <a:pt x="37" y="2365"/>
                    <a:pt x="302" y="2959"/>
                    <a:pt x="864" y="3208"/>
                  </a:cubicBezTo>
                  <a:cubicBezTo>
                    <a:pt x="1039" y="3286"/>
                    <a:pt x="1225" y="3326"/>
                    <a:pt x="1406" y="3326"/>
                  </a:cubicBezTo>
                  <a:cubicBezTo>
                    <a:pt x="1715" y="3326"/>
                    <a:pt x="2013" y="3210"/>
                    <a:pt x="2239" y="2969"/>
                  </a:cubicBezTo>
                  <a:cubicBezTo>
                    <a:pt x="2353" y="2848"/>
                    <a:pt x="2240" y="2680"/>
                    <a:pt x="2114" y="2680"/>
                  </a:cubicBezTo>
                  <a:cubicBezTo>
                    <a:pt x="2076" y="2680"/>
                    <a:pt x="2037" y="2696"/>
                    <a:pt x="2003" y="2732"/>
                  </a:cubicBezTo>
                  <a:cubicBezTo>
                    <a:pt x="1824" y="2923"/>
                    <a:pt x="1622" y="3003"/>
                    <a:pt x="1423" y="3003"/>
                  </a:cubicBezTo>
                  <a:cubicBezTo>
                    <a:pt x="944" y="3003"/>
                    <a:pt x="480" y="2539"/>
                    <a:pt x="380" y="2037"/>
                  </a:cubicBezTo>
                  <a:cubicBezTo>
                    <a:pt x="317" y="1721"/>
                    <a:pt x="353" y="1365"/>
                    <a:pt x="447" y="1062"/>
                  </a:cubicBezTo>
                  <a:cubicBezTo>
                    <a:pt x="524" y="808"/>
                    <a:pt x="850" y="298"/>
                    <a:pt x="1155" y="298"/>
                  </a:cubicBezTo>
                  <a:cubicBezTo>
                    <a:pt x="1272" y="298"/>
                    <a:pt x="1385" y="372"/>
                    <a:pt x="1481" y="563"/>
                  </a:cubicBezTo>
                  <a:cubicBezTo>
                    <a:pt x="1511" y="623"/>
                    <a:pt x="1560" y="648"/>
                    <a:pt x="1610" y="648"/>
                  </a:cubicBezTo>
                  <a:cubicBezTo>
                    <a:pt x="1720" y="648"/>
                    <a:pt x="1836" y="526"/>
                    <a:pt x="1770" y="394"/>
                  </a:cubicBezTo>
                  <a:cubicBezTo>
                    <a:pt x="1637" y="130"/>
                    <a:pt x="1382" y="0"/>
                    <a:pt x="11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0" name="Google Shape;17860;p30"/>
            <p:cNvSpPr/>
            <p:nvPr/>
          </p:nvSpPr>
          <p:spPr>
            <a:xfrm>
              <a:off x="1105575" y="2674275"/>
              <a:ext cx="51575" cy="10625"/>
            </a:xfrm>
            <a:custGeom>
              <a:avLst/>
              <a:gdLst/>
              <a:ahLst/>
              <a:cxnLst/>
              <a:rect l="l" t="t" r="r" b="b"/>
              <a:pathLst>
                <a:path w="2063" h="425" extrusionOk="0">
                  <a:moveTo>
                    <a:pt x="1376" y="0"/>
                  </a:moveTo>
                  <a:cubicBezTo>
                    <a:pt x="982" y="0"/>
                    <a:pt x="589" y="33"/>
                    <a:pt x="200" y="98"/>
                  </a:cubicBezTo>
                  <a:cubicBezTo>
                    <a:pt x="1" y="131"/>
                    <a:pt x="70" y="424"/>
                    <a:pt x="259" y="424"/>
                  </a:cubicBezTo>
                  <a:cubicBezTo>
                    <a:pt x="269" y="424"/>
                    <a:pt x="279" y="423"/>
                    <a:pt x="290" y="421"/>
                  </a:cubicBezTo>
                  <a:cubicBezTo>
                    <a:pt x="650" y="363"/>
                    <a:pt x="1013" y="333"/>
                    <a:pt x="1377" y="333"/>
                  </a:cubicBezTo>
                  <a:cubicBezTo>
                    <a:pt x="1534" y="333"/>
                    <a:pt x="1691" y="339"/>
                    <a:pt x="1848" y="350"/>
                  </a:cubicBezTo>
                  <a:cubicBezTo>
                    <a:pt x="1852" y="350"/>
                    <a:pt x="1857" y="350"/>
                    <a:pt x="1862" y="350"/>
                  </a:cubicBezTo>
                  <a:cubicBezTo>
                    <a:pt x="2063" y="350"/>
                    <a:pt x="2057" y="29"/>
                    <a:pt x="1848" y="16"/>
                  </a:cubicBezTo>
                  <a:cubicBezTo>
                    <a:pt x="1690" y="5"/>
                    <a:pt x="1533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1" name="Google Shape;17861;p30"/>
            <p:cNvSpPr/>
            <p:nvPr/>
          </p:nvSpPr>
          <p:spPr>
            <a:xfrm>
              <a:off x="1116625" y="2696225"/>
              <a:ext cx="40725" cy="12025"/>
            </a:xfrm>
            <a:custGeom>
              <a:avLst/>
              <a:gdLst/>
              <a:ahLst/>
              <a:cxnLst/>
              <a:rect l="l" t="t" r="r" b="b"/>
              <a:pathLst>
                <a:path w="1629" h="481" extrusionOk="0">
                  <a:moveTo>
                    <a:pt x="1363" y="1"/>
                  </a:moveTo>
                  <a:cubicBezTo>
                    <a:pt x="1355" y="1"/>
                    <a:pt x="1346" y="1"/>
                    <a:pt x="1337" y="3"/>
                  </a:cubicBezTo>
                  <a:lnTo>
                    <a:pt x="204" y="155"/>
                  </a:lnTo>
                  <a:cubicBezTo>
                    <a:pt x="0" y="183"/>
                    <a:pt x="75" y="480"/>
                    <a:pt x="268" y="480"/>
                  </a:cubicBezTo>
                  <a:cubicBezTo>
                    <a:pt x="277" y="480"/>
                    <a:pt x="285" y="480"/>
                    <a:pt x="294" y="479"/>
                  </a:cubicBezTo>
                  <a:lnTo>
                    <a:pt x="1426" y="326"/>
                  </a:lnTo>
                  <a:cubicBezTo>
                    <a:pt x="1628" y="298"/>
                    <a:pt x="1555" y="1"/>
                    <a:pt x="1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2" name="Google Shape;17862;p30"/>
            <p:cNvSpPr/>
            <p:nvPr/>
          </p:nvSpPr>
          <p:spPr>
            <a:xfrm>
              <a:off x="1165000" y="2647575"/>
              <a:ext cx="77150" cy="74100"/>
            </a:xfrm>
            <a:custGeom>
              <a:avLst/>
              <a:gdLst/>
              <a:ahLst/>
              <a:cxnLst/>
              <a:rect l="l" t="t" r="r" b="b"/>
              <a:pathLst>
                <a:path w="3086" h="2964" extrusionOk="0">
                  <a:moveTo>
                    <a:pt x="1198" y="1"/>
                  </a:moveTo>
                  <a:cubicBezTo>
                    <a:pt x="837" y="1"/>
                    <a:pt x="423" y="183"/>
                    <a:pt x="163" y="319"/>
                  </a:cubicBezTo>
                  <a:cubicBezTo>
                    <a:pt x="0" y="406"/>
                    <a:pt x="101" y="630"/>
                    <a:pt x="252" y="630"/>
                  </a:cubicBezTo>
                  <a:cubicBezTo>
                    <a:pt x="278" y="630"/>
                    <a:pt x="305" y="624"/>
                    <a:pt x="333" y="609"/>
                  </a:cubicBezTo>
                  <a:lnTo>
                    <a:pt x="333" y="608"/>
                  </a:lnTo>
                  <a:cubicBezTo>
                    <a:pt x="551" y="493"/>
                    <a:pt x="797" y="375"/>
                    <a:pt x="1039" y="375"/>
                  </a:cubicBezTo>
                  <a:cubicBezTo>
                    <a:pt x="1139" y="375"/>
                    <a:pt x="1238" y="395"/>
                    <a:pt x="1335" y="445"/>
                  </a:cubicBezTo>
                  <a:cubicBezTo>
                    <a:pt x="1533" y="469"/>
                    <a:pt x="1583" y="567"/>
                    <a:pt x="1484" y="734"/>
                  </a:cubicBezTo>
                  <a:cubicBezTo>
                    <a:pt x="1493" y="856"/>
                    <a:pt x="1452" y="954"/>
                    <a:pt x="1361" y="1026"/>
                  </a:cubicBezTo>
                  <a:cubicBezTo>
                    <a:pt x="1272" y="1143"/>
                    <a:pt x="1150" y="1233"/>
                    <a:pt x="1037" y="1325"/>
                  </a:cubicBezTo>
                  <a:cubicBezTo>
                    <a:pt x="926" y="1413"/>
                    <a:pt x="1015" y="1610"/>
                    <a:pt x="1150" y="1610"/>
                  </a:cubicBezTo>
                  <a:cubicBezTo>
                    <a:pt x="1152" y="1610"/>
                    <a:pt x="1154" y="1610"/>
                    <a:pt x="1156" y="1610"/>
                  </a:cubicBezTo>
                  <a:cubicBezTo>
                    <a:pt x="1197" y="1608"/>
                    <a:pt x="1238" y="1607"/>
                    <a:pt x="1278" y="1607"/>
                  </a:cubicBezTo>
                  <a:cubicBezTo>
                    <a:pt x="1531" y="1607"/>
                    <a:pt x="1770" y="1651"/>
                    <a:pt x="2001" y="1773"/>
                  </a:cubicBezTo>
                  <a:cubicBezTo>
                    <a:pt x="2197" y="1875"/>
                    <a:pt x="2689" y="2187"/>
                    <a:pt x="2352" y="2492"/>
                  </a:cubicBezTo>
                  <a:cubicBezTo>
                    <a:pt x="2229" y="2603"/>
                    <a:pt x="2046" y="2645"/>
                    <a:pt x="1845" y="2645"/>
                  </a:cubicBezTo>
                  <a:cubicBezTo>
                    <a:pt x="1478" y="2645"/>
                    <a:pt x="1053" y="2504"/>
                    <a:pt x="831" y="2399"/>
                  </a:cubicBezTo>
                  <a:cubicBezTo>
                    <a:pt x="805" y="2386"/>
                    <a:pt x="780" y="2381"/>
                    <a:pt x="756" y="2381"/>
                  </a:cubicBezTo>
                  <a:cubicBezTo>
                    <a:pt x="599" y="2381"/>
                    <a:pt x="494" y="2608"/>
                    <a:pt x="662" y="2688"/>
                  </a:cubicBezTo>
                  <a:cubicBezTo>
                    <a:pt x="940" y="2820"/>
                    <a:pt x="1424" y="2963"/>
                    <a:pt x="1868" y="2963"/>
                  </a:cubicBezTo>
                  <a:cubicBezTo>
                    <a:pt x="2268" y="2963"/>
                    <a:pt x="2635" y="2847"/>
                    <a:pt x="2788" y="2502"/>
                  </a:cubicBezTo>
                  <a:cubicBezTo>
                    <a:pt x="3085" y="1832"/>
                    <a:pt x="2191" y="1425"/>
                    <a:pt x="1548" y="1309"/>
                  </a:cubicBezTo>
                  <a:lnTo>
                    <a:pt x="1548" y="1309"/>
                  </a:lnTo>
                  <a:cubicBezTo>
                    <a:pt x="1820" y="1017"/>
                    <a:pt x="2015" y="638"/>
                    <a:pt x="1756" y="263"/>
                  </a:cubicBezTo>
                  <a:cubicBezTo>
                    <a:pt x="1623" y="70"/>
                    <a:pt x="1420" y="1"/>
                    <a:pt x="1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3" name="Google Shape;17863;p30"/>
            <p:cNvSpPr/>
            <p:nvPr/>
          </p:nvSpPr>
          <p:spPr>
            <a:xfrm>
              <a:off x="1242925" y="2656300"/>
              <a:ext cx="62650" cy="46925"/>
            </a:xfrm>
            <a:custGeom>
              <a:avLst/>
              <a:gdLst/>
              <a:ahLst/>
              <a:cxnLst/>
              <a:rect l="l" t="t" r="r" b="b"/>
              <a:pathLst>
                <a:path w="2506" h="1877" extrusionOk="0">
                  <a:moveTo>
                    <a:pt x="206" y="1"/>
                  </a:moveTo>
                  <a:cubicBezTo>
                    <a:pt x="51" y="1"/>
                    <a:pt x="1" y="266"/>
                    <a:pt x="178" y="335"/>
                  </a:cubicBezTo>
                  <a:cubicBezTo>
                    <a:pt x="970" y="645"/>
                    <a:pt x="1641" y="1153"/>
                    <a:pt x="2169" y="1819"/>
                  </a:cubicBezTo>
                  <a:cubicBezTo>
                    <a:pt x="2201" y="1860"/>
                    <a:pt x="2239" y="1877"/>
                    <a:pt x="2276" y="1877"/>
                  </a:cubicBezTo>
                  <a:cubicBezTo>
                    <a:pt x="2394" y="1877"/>
                    <a:pt x="2506" y="1709"/>
                    <a:pt x="2405" y="1583"/>
                  </a:cubicBezTo>
                  <a:cubicBezTo>
                    <a:pt x="1839" y="869"/>
                    <a:pt x="1113" y="344"/>
                    <a:pt x="266" y="13"/>
                  </a:cubicBezTo>
                  <a:cubicBezTo>
                    <a:pt x="245" y="5"/>
                    <a:pt x="225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4" name="Google Shape;17864;p30"/>
            <p:cNvSpPr/>
            <p:nvPr/>
          </p:nvSpPr>
          <p:spPr>
            <a:xfrm>
              <a:off x="1241350" y="2645600"/>
              <a:ext cx="50375" cy="65850"/>
            </a:xfrm>
            <a:custGeom>
              <a:avLst/>
              <a:gdLst/>
              <a:ahLst/>
              <a:cxnLst/>
              <a:rect l="l" t="t" r="r" b="b"/>
              <a:pathLst>
                <a:path w="2015" h="2634" extrusionOk="0">
                  <a:moveTo>
                    <a:pt x="1784" y="1"/>
                  </a:moveTo>
                  <a:cubicBezTo>
                    <a:pt x="1733" y="1"/>
                    <a:pt x="1683" y="24"/>
                    <a:pt x="1649" y="81"/>
                  </a:cubicBezTo>
                  <a:cubicBezTo>
                    <a:pt x="1174" y="881"/>
                    <a:pt x="654" y="1652"/>
                    <a:pt x="93" y="2394"/>
                  </a:cubicBezTo>
                  <a:cubicBezTo>
                    <a:pt x="0" y="2515"/>
                    <a:pt x="118" y="2634"/>
                    <a:pt x="240" y="2634"/>
                  </a:cubicBezTo>
                  <a:cubicBezTo>
                    <a:pt x="291" y="2634"/>
                    <a:pt x="343" y="2613"/>
                    <a:pt x="381" y="2563"/>
                  </a:cubicBezTo>
                  <a:cubicBezTo>
                    <a:pt x="944" y="1822"/>
                    <a:pt x="1463" y="1050"/>
                    <a:pt x="1937" y="251"/>
                  </a:cubicBezTo>
                  <a:cubicBezTo>
                    <a:pt x="2014" y="121"/>
                    <a:pt x="1899" y="1"/>
                    <a:pt x="17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5" name="Google Shape;17865;p30"/>
            <p:cNvSpPr/>
            <p:nvPr/>
          </p:nvSpPr>
          <p:spPr>
            <a:xfrm>
              <a:off x="1331175" y="2644350"/>
              <a:ext cx="44400" cy="97600"/>
            </a:xfrm>
            <a:custGeom>
              <a:avLst/>
              <a:gdLst/>
              <a:ahLst/>
              <a:cxnLst/>
              <a:rect l="l" t="t" r="r" b="b"/>
              <a:pathLst>
                <a:path w="1776" h="3904" extrusionOk="0">
                  <a:moveTo>
                    <a:pt x="1181" y="0"/>
                  </a:moveTo>
                  <a:cubicBezTo>
                    <a:pt x="1143" y="0"/>
                    <a:pt x="1104" y="15"/>
                    <a:pt x="1070" y="50"/>
                  </a:cubicBezTo>
                  <a:cubicBezTo>
                    <a:pt x="1" y="1149"/>
                    <a:pt x="199" y="3013"/>
                    <a:pt x="1459" y="3875"/>
                  </a:cubicBezTo>
                  <a:cubicBezTo>
                    <a:pt x="1489" y="3895"/>
                    <a:pt x="1519" y="3904"/>
                    <a:pt x="1546" y="3904"/>
                  </a:cubicBezTo>
                  <a:cubicBezTo>
                    <a:pt x="1684" y="3904"/>
                    <a:pt x="1776" y="3685"/>
                    <a:pt x="1628" y="3585"/>
                  </a:cubicBezTo>
                  <a:cubicBezTo>
                    <a:pt x="547" y="2845"/>
                    <a:pt x="396" y="1222"/>
                    <a:pt x="1307" y="287"/>
                  </a:cubicBezTo>
                  <a:cubicBezTo>
                    <a:pt x="1422" y="168"/>
                    <a:pt x="1308" y="0"/>
                    <a:pt x="1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6" name="Google Shape;17866;p30"/>
            <p:cNvSpPr/>
            <p:nvPr/>
          </p:nvSpPr>
          <p:spPr>
            <a:xfrm>
              <a:off x="1379775" y="2665225"/>
              <a:ext cx="59350" cy="58900"/>
            </a:xfrm>
            <a:custGeom>
              <a:avLst/>
              <a:gdLst/>
              <a:ahLst/>
              <a:cxnLst/>
              <a:rect l="l" t="t" r="r" b="b"/>
              <a:pathLst>
                <a:path w="2374" h="2356" extrusionOk="0">
                  <a:moveTo>
                    <a:pt x="1195" y="0"/>
                  </a:moveTo>
                  <a:cubicBezTo>
                    <a:pt x="726" y="0"/>
                    <a:pt x="244" y="321"/>
                    <a:pt x="157" y="844"/>
                  </a:cubicBezTo>
                  <a:cubicBezTo>
                    <a:pt x="0" y="1799"/>
                    <a:pt x="814" y="2355"/>
                    <a:pt x="1643" y="2355"/>
                  </a:cubicBezTo>
                  <a:cubicBezTo>
                    <a:pt x="1828" y="2355"/>
                    <a:pt x="2013" y="2328"/>
                    <a:pt x="2189" y="2271"/>
                  </a:cubicBezTo>
                  <a:cubicBezTo>
                    <a:pt x="2373" y="2210"/>
                    <a:pt x="2319" y="1938"/>
                    <a:pt x="2153" y="1938"/>
                  </a:cubicBezTo>
                  <a:cubicBezTo>
                    <a:pt x="2136" y="1938"/>
                    <a:pt x="2118" y="1941"/>
                    <a:pt x="2099" y="1947"/>
                  </a:cubicBezTo>
                  <a:cubicBezTo>
                    <a:pt x="1947" y="1997"/>
                    <a:pt x="1781" y="2022"/>
                    <a:pt x="1616" y="2022"/>
                  </a:cubicBezTo>
                  <a:cubicBezTo>
                    <a:pt x="1048" y="2022"/>
                    <a:pt x="483" y="1721"/>
                    <a:pt x="476" y="1064"/>
                  </a:cubicBezTo>
                  <a:cubicBezTo>
                    <a:pt x="471" y="745"/>
                    <a:pt x="638" y="443"/>
                    <a:pt x="958" y="356"/>
                  </a:cubicBezTo>
                  <a:cubicBezTo>
                    <a:pt x="1022" y="339"/>
                    <a:pt x="1088" y="330"/>
                    <a:pt x="1152" y="330"/>
                  </a:cubicBezTo>
                  <a:cubicBezTo>
                    <a:pt x="1386" y="330"/>
                    <a:pt x="1608" y="444"/>
                    <a:pt x="1721" y="661"/>
                  </a:cubicBezTo>
                  <a:cubicBezTo>
                    <a:pt x="1752" y="721"/>
                    <a:pt x="1801" y="745"/>
                    <a:pt x="1851" y="745"/>
                  </a:cubicBezTo>
                  <a:cubicBezTo>
                    <a:pt x="1962" y="745"/>
                    <a:pt x="2077" y="625"/>
                    <a:pt x="2009" y="492"/>
                  </a:cubicBezTo>
                  <a:lnTo>
                    <a:pt x="2009" y="492"/>
                  </a:lnTo>
                  <a:lnTo>
                    <a:pt x="2011" y="494"/>
                  </a:lnTo>
                  <a:cubicBezTo>
                    <a:pt x="1834" y="152"/>
                    <a:pt x="1517" y="0"/>
                    <a:pt x="1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7" name="Google Shape;17867;p30"/>
            <p:cNvSpPr/>
            <p:nvPr/>
          </p:nvSpPr>
          <p:spPr>
            <a:xfrm>
              <a:off x="1455900" y="2652025"/>
              <a:ext cx="31625" cy="104075"/>
            </a:xfrm>
            <a:custGeom>
              <a:avLst/>
              <a:gdLst/>
              <a:ahLst/>
              <a:cxnLst/>
              <a:rect l="l" t="t" r="r" b="b"/>
              <a:pathLst>
                <a:path w="1265" h="4163" extrusionOk="0">
                  <a:moveTo>
                    <a:pt x="234" y="0"/>
                  </a:moveTo>
                  <a:cubicBezTo>
                    <a:pt x="116" y="0"/>
                    <a:pt x="0" y="119"/>
                    <a:pt x="85" y="245"/>
                  </a:cubicBezTo>
                  <a:lnTo>
                    <a:pt x="85" y="244"/>
                  </a:lnTo>
                  <a:cubicBezTo>
                    <a:pt x="842" y="1354"/>
                    <a:pt x="924" y="2724"/>
                    <a:pt x="279" y="3911"/>
                  </a:cubicBezTo>
                  <a:cubicBezTo>
                    <a:pt x="208" y="4041"/>
                    <a:pt x="324" y="4163"/>
                    <a:pt x="437" y="4163"/>
                  </a:cubicBezTo>
                  <a:cubicBezTo>
                    <a:pt x="487" y="4163"/>
                    <a:pt x="537" y="4139"/>
                    <a:pt x="569" y="4080"/>
                  </a:cubicBezTo>
                  <a:cubicBezTo>
                    <a:pt x="1264" y="2797"/>
                    <a:pt x="1197" y="1282"/>
                    <a:pt x="374" y="76"/>
                  </a:cubicBezTo>
                  <a:cubicBezTo>
                    <a:pt x="337" y="23"/>
                    <a:pt x="286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8" name="Google Shape;17868;p30"/>
            <p:cNvSpPr/>
            <p:nvPr/>
          </p:nvSpPr>
          <p:spPr>
            <a:xfrm>
              <a:off x="1510275" y="2674875"/>
              <a:ext cx="50050" cy="65975"/>
            </a:xfrm>
            <a:custGeom>
              <a:avLst/>
              <a:gdLst/>
              <a:ahLst/>
              <a:cxnLst/>
              <a:rect l="l" t="t" r="r" b="b"/>
              <a:pathLst>
                <a:path w="2002" h="2639" extrusionOk="0">
                  <a:moveTo>
                    <a:pt x="859" y="315"/>
                  </a:moveTo>
                  <a:cubicBezTo>
                    <a:pt x="901" y="315"/>
                    <a:pt x="947" y="326"/>
                    <a:pt x="996" y="348"/>
                  </a:cubicBezTo>
                  <a:lnTo>
                    <a:pt x="996" y="348"/>
                  </a:lnTo>
                  <a:cubicBezTo>
                    <a:pt x="1004" y="361"/>
                    <a:pt x="1016" y="373"/>
                    <a:pt x="1030" y="384"/>
                  </a:cubicBezTo>
                  <a:cubicBezTo>
                    <a:pt x="1654" y="889"/>
                    <a:pt x="1318" y="1665"/>
                    <a:pt x="987" y="2248"/>
                  </a:cubicBezTo>
                  <a:lnTo>
                    <a:pt x="987" y="2248"/>
                  </a:lnTo>
                  <a:cubicBezTo>
                    <a:pt x="693" y="2058"/>
                    <a:pt x="501" y="1759"/>
                    <a:pt x="438" y="1406"/>
                  </a:cubicBezTo>
                  <a:cubicBezTo>
                    <a:pt x="388" y="1121"/>
                    <a:pt x="489" y="315"/>
                    <a:pt x="859" y="315"/>
                  </a:cubicBezTo>
                  <a:close/>
                  <a:moveTo>
                    <a:pt x="886" y="0"/>
                  </a:moveTo>
                  <a:cubicBezTo>
                    <a:pt x="481" y="0"/>
                    <a:pt x="172" y="433"/>
                    <a:pt x="101" y="913"/>
                  </a:cubicBezTo>
                  <a:cubicBezTo>
                    <a:pt x="0" y="1598"/>
                    <a:pt x="330" y="2318"/>
                    <a:pt x="964" y="2618"/>
                  </a:cubicBezTo>
                  <a:cubicBezTo>
                    <a:pt x="992" y="2632"/>
                    <a:pt x="1022" y="2638"/>
                    <a:pt x="1051" y="2638"/>
                  </a:cubicBezTo>
                  <a:cubicBezTo>
                    <a:pt x="1108" y="2638"/>
                    <a:pt x="1161" y="2613"/>
                    <a:pt x="1193" y="2559"/>
                  </a:cubicBezTo>
                  <a:cubicBezTo>
                    <a:pt x="1587" y="1891"/>
                    <a:pt x="2001" y="954"/>
                    <a:pt x="1429" y="303"/>
                  </a:cubicBezTo>
                  <a:lnTo>
                    <a:pt x="1429" y="303"/>
                  </a:lnTo>
                  <a:cubicBezTo>
                    <a:pt x="1426" y="268"/>
                    <a:pt x="1409" y="234"/>
                    <a:pt x="1373" y="204"/>
                  </a:cubicBezTo>
                  <a:lnTo>
                    <a:pt x="1374" y="204"/>
                  </a:lnTo>
                  <a:cubicBezTo>
                    <a:pt x="1203" y="61"/>
                    <a:pt x="1038" y="0"/>
                    <a:pt x="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69" name="Google Shape;17869;p30"/>
            <p:cNvSpPr/>
            <p:nvPr/>
          </p:nvSpPr>
          <p:spPr>
            <a:xfrm>
              <a:off x="1540350" y="2622500"/>
              <a:ext cx="12925" cy="96325"/>
            </a:xfrm>
            <a:custGeom>
              <a:avLst/>
              <a:gdLst/>
              <a:ahLst/>
              <a:cxnLst/>
              <a:rect l="l" t="t" r="r" b="b"/>
              <a:pathLst>
                <a:path w="517" h="3853" extrusionOk="0">
                  <a:moveTo>
                    <a:pt x="329" y="1"/>
                  </a:moveTo>
                  <a:cubicBezTo>
                    <a:pt x="245" y="1"/>
                    <a:pt x="154" y="54"/>
                    <a:pt x="141" y="160"/>
                  </a:cubicBezTo>
                  <a:cubicBezTo>
                    <a:pt x="1" y="1347"/>
                    <a:pt x="13" y="2547"/>
                    <a:pt x="176" y="3731"/>
                  </a:cubicBezTo>
                  <a:cubicBezTo>
                    <a:pt x="188" y="3816"/>
                    <a:pt x="246" y="3852"/>
                    <a:pt x="310" y="3852"/>
                  </a:cubicBezTo>
                  <a:cubicBezTo>
                    <a:pt x="407" y="3852"/>
                    <a:pt x="517" y="3769"/>
                    <a:pt x="499" y="3643"/>
                  </a:cubicBezTo>
                  <a:cubicBezTo>
                    <a:pt x="344" y="2488"/>
                    <a:pt x="336" y="1316"/>
                    <a:pt x="477" y="160"/>
                  </a:cubicBezTo>
                  <a:cubicBezTo>
                    <a:pt x="489" y="54"/>
                    <a:pt x="412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0" name="Google Shape;17870;p30"/>
            <p:cNvSpPr/>
            <p:nvPr/>
          </p:nvSpPr>
          <p:spPr>
            <a:xfrm>
              <a:off x="1563025" y="2681225"/>
              <a:ext cx="72025" cy="56575"/>
            </a:xfrm>
            <a:custGeom>
              <a:avLst/>
              <a:gdLst/>
              <a:ahLst/>
              <a:cxnLst/>
              <a:rect l="l" t="t" r="r" b="b"/>
              <a:pathLst>
                <a:path w="2881" h="2263" extrusionOk="0">
                  <a:moveTo>
                    <a:pt x="1370" y="328"/>
                  </a:moveTo>
                  <a:cubicBezTo>
                    <a:pt x="1489" y="328"/>
                    <a:pt x="1612" y="356"/>
                    <a:pt x="1733" y="417"/>
                  </a:cubicBezTo>
                  <a:cubicBezTo>
                    <a:pt x="1759" y="430"/>
                    <a:pt x="1786" y="436"/>
                    <a:pt x="1811" y="436"/>
                  </a:cubicBezTo>
                  <a:cubicBezTo>
                    <a:pt x="1812" y="436"/>
                    <a:pt x="1813" y="436"/>
                    <a:pt x="1814" y="436"/>
                  </a:cubicBezTo>
                  <a:lnTo>
                    <a:pt x="1814" y="436"/>
                  </a:lnTo>
                  <a:cubicBezTo>
                    <a:pt x="1816" y="447"/>
                    <a:pt x="1817" y="458"/>
                    <a:pt x="1818" y="470"/>
                  </a:cubicBezTo>
                  <a:lnTo>
                    <a:pt x="1818" y="470"/>
                  </a:lnTo>
                  <a:lnTo>
                    <a:pt x="1818" y="470"/>
                  </a:lnTo>
                  <a:cubicBezTo>
                    <a:pt x="1818" y="472"/>
                    <a:pt x="1819" y="475"/>
                    <a:pt x="1819" y="477"/>
                  </a:cubicBezTo>
                  <a:lnTo>
                    <a:pt x="1819" y="477"/>
                  </a:lnTo>
                  <a:cubicBezTo>
                    <a:pt x="1858" y="809"/>
                    <a:pt x="1904" y="1185"/>
                    <a:pt x="1733" y="1487"/>
                  </a:cubicBezTo>
                  <a:cubicBezTo>
                    <a:pt x="1621" y="1682"/>
                    <a:pt x="1446" y="1768"/>
                    <a:pt x="1268" y="1768"/>
                  </a:cubicBezTo>
                  <a:cubicBezTo>
                    <a:pt x="1023" y="1768"/>
                    <a:pt x="772" y="1608"/>
                    <a:pt x="669" y="1349"/>
                  </a:cubicBezTo>
                  <a:cubicBezTo>
                    <a:pt x="455" y="808"/>
                    <a:pt x="874" y="328"/>
                    <a:pt x="1370" y="328"/>
                  </a:cubicBezTo>
                  <a:close/>
                  <a:moveTo>
                    <a:pt x="1383" y="1"/>
                  </a:moveTo>
                  <a:cubicBezTo>
                    <a:pt x="636" y="1"/>
                    <a:pt x="0" y="748"/>
                    <a:pt x="389" y="1545"/>
                  </a:cubicBezTo>
                  <a:cubicBezTo>
                    <a:pt x="553" y="1881"/>
                    <a:pt x="896" y="2135"/>
                    <a:pt x="1262" y="2135"/>
                  </a:cubicBezTo>
                  <a:cubicBezTo>
                    <a:pt x="1370" y="2135"/>
                    <a:pt x="1479" y="2114"/>
                    <a:pt x="1586" y="2065"/>
                  </a:cubicBezTo>
                  <a:cubicBezTo>
                    <a:pt x="1872" y="1937"/>
                    <a:pt x="2028" y="1711"/>
                    <a:pt x="2106" y="1447"/>
                  </a:cubicBezTo>
                  <a:lnTo>
                    <a:pt x="2106" y="1447"/>
                  </a:lnTo>
                  <a:cubicBezTo>
                    <a:pt x="2216" y="1705"/>
                    <a:pt x="2350" y="1952"/>
                    <a:pt x="2507" y="2186"/>
                  </a:cubicBezTo>
                  <a:cubicBezTo>
                    <a:pt x="2543" y="2240"/>
                    <a:pt x="2595" y="2262"/>
                    <a:pt x="2646" y="2262"/>
                  </a:cubicBezTo>
                  <a:cubicBezTo>
                    <a:pt x="2764" y="2262"/>
                    <a:pt x="2880" y="2142"/>
                    <a:pt x="2797" y="2017"/>
                  </a:cubicBezTo>
                  <a:cubicBezTo>
                    <a:pt x="2465" y="1524"/>
                    <a:pt x="2242" y="967"/>
                    <a:pt x="2141" y="381"/>
                  </a:cubicBezTo>
                  <a:cubicBezTo>
                    <a:pt x="2127" y="301"/>
                    <a:pt x="2058" y="264"/>
                    <a:pt x="1987" y="263"/>
                  </a:cubicBezTo>
                  <a:lnTo>
                    <a:pt x="1987" y="263"/>
                  </a:lnTo>
                  <a:cubicBezTo>
                    <a:pt x="1989" y="211"/>
                    <a:pt x="1965" y="159"/>
                    <a:pt x="1902" y="127"/>
                  </a:cubicBezTo>
                  <a:cubicBezTo>
                    <a:pt x="1730" y="40"/>
                    <a:pt x="1554" y="1"/>
                    <a:pt x="13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1" name="Google Shape;17871;p30"/>
            <p:cNvSpPr/>
            <p:nvPr/>
          </p:nvSpPr>
          <p:spPr>
            <a:xfrm>
              <a:off x="1654650" y="2649950"/>
              <a:ext cx="41925" cy="93275"/>
            </a:xfrm>
            <a:custGeom>
              <a:avLst/>
              <a:gdLst/>
              <a:ahLst/>
              <a:cxnLst/>
              <a:rect l="l" t="t" r="r" b="b"/>
              <a:pathLst>
                <a:path w="1677" h="3731" extrusionOk="0">
                  <a:moveTo>
                    <a:pt x="1320" y="0"/>
                  </a:moveTo>
                  <a:cubicBezTo>
                    <a:pt x="648" y="0"/>
                    <a:pt x="256" y="647"/>
                    <a:pt x="150" y="1282"/>
                  </a:cubicBezTo>
                  <a:cubicBezTo>
                    <a:pt x="0" y="2171"/>
                    <a:pt x="321" y="3050"/>
                    <a:pt x="949" y="3681"/>
                  </a:cubicBezTo>
                  <a:cubicBezTo>
                    <a:pt x="984" y="3716"/>
                    <a:pt x="1023" y="3730"/>
                    <a:pt x="1061" y="3730"/>
                  </a:cubicBezTo>
                  <a:cubicBezTo>
                    <a:pt x="1189" y="3730"/>
                    <a:pt x="1303" y="3562"/>
                    <a:pt x="1186" y="3445"/>
                  </a:cubicBezTo>
                  <a:cubicBezTo>
                    <a:pt x="761" y="3018"/>
                    <a:pt x="490" y="2479"/>
                    <a:pt x="452" y="1873"/>
                  </a:cubicBezTo>
                  <a:cubicBezTo>
                    <a:pt x="418" y="1341"/>
                    <a:pt x="594" y="327"/>
                    <a:pt x="1281" y="327"/>
                  </a:cubicBezTo>
                  <a:cubicBezTo>
                    <a:pt x="1314" y="327"/>
                    <a:pt x="1349" y="329"/>
                    <a:pt x="1385" y="334"/>
                  </a:cubicBezTo>
                  <a:cubicBezTo>
                    <a:pt x="1394" y="336"/>
                    <a:pt x="1403" y="336"/>
                    <a:pt x="1412" y="336"/>
                  </a:cubicBezTo>
                  <a:cubicBezTo>
                    <a:pt x="1602" y="336"/>
                    <a:pt x="1677" y="40"/>
                    <a:pt x="1474" y="11"/>
                  </a:cubicBezTo>
                  <a:cubicBezTo>
                    <a:pt x="1421" y="4"/>
                    <a:pt x="1370" y="0"/>
                    <a:pt x="1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2" name="Google Shape;17872;p30"/>
            <p:cNvSpPr/>
            <p:nvPr/>
          </p:nvSpPr>
          <p:spPr>
            <a:xfrm>
              <a:off x="1697325" y="2664550"/>
              <a:ext cx="62625" cy="70300"/>
            </a:xfrm>
            <a:custGeom>
              <a:avLst/>
              <a:gdLst/>
              <a:ahLst/>
              <a:cxnLst/>
              <a:rect l="l" t="t" r="r" b="b"/>
              <a:pathLst>
                <a:path w="2505" h="2812" extrusionOk="0">
                  <a:moveTo>
                    <a:pt x="880" y="0"/>
                  </a:moveTo>
                  <a:cubicBezTo>
                    <a:pt x="861" y="0"/>
                    <a:pt x="841" y="1"/>
                    <a:pt x="821" y="4"/>
                  </a:cubicBezTo>
                  <a:cubicBezTo>
                    <a:pt x="443" y="42"/>
                    <a:pt x="244" y="411"/>
                    <a:pt x="110" y="720"/>
                  </a:cubicBezTo>
                  <a:cubicBezTo>
                    <a:pt x="52" y="855"/>
                    <a:pt x="170" y="977"/>
                    <a:pt x="277" y="977"/>
                  </a:cubicBezTo>
                  <a:cubicBezTo>
                    <a:pt x="326" y="977"/>
                    <a:pt x="373" y="951"/>
                    <a:pt x="400" y="890"/>
                  </a:cubicBezTo>
                  <a:lnTo>
                    <a:pt x="398" y="890"/>
                  </a:lnTo>
                  <a:cubicBezTo>
                    <a:pt x="470" y="724"/>
                    <a:pt x="616" y="342"/>
                    <a:pt x="869" y="342"/>
                  </a:cubicBezTo>
                  <a:cubicBezTo>
                    <a:pt x="939" y="342"/>
                    <a:pt x="1017" y="371"/>
                    <a:pt x="1105" y="443"/>
                  </a:cubicBezTo>
                  <a:cubicBezTo>
                    <a:pt x="1390" y="676"/>
                    <a:pt x="1198" y="1100"/>
                    <a:pt x="1042" y="1337"/>
                  </a:cubicBezTo>
                  <a:cubicBezTo>
                    <a:pt x="778" y="1735"/>
                    <a:pt x="409" y="2086"/>
                    <a:pt x="96" y="2446"/>
                  </a:cubicBezTo>
                  <a:cubicBezTo>
                    <a:pt x="0" y="2556"/>
                    <a:pt x="64" y="2726"/>
                    <a:pt x="214" y="2732"/>
                  </a:cubicBezTo>
                  <a:lnTo>
                    <a:pt x="2290" y="2812"/>
                  </a:lnTo>
                  <a:cubicBezTo>
                    <a:pt x="2292" y="2812"/>
                    <a:pt x="2295" y="2812"/>
                    <a:pt x="2297" y="2812"/>
                  </a:cubicBezTo>
                  <a:cubicBezTo>
                    <a:pt x="2505" y="2812"/>
                    <a:pt x="2502" y="2485"/>
                    <a:pt x="2290" y="2476"/>
                  </a:cubicBezTo>
                  <a:lnTo>
                    <a:pt x="587" y="2411"/>
                  </a:lnTo>
                  <a:lnTo>
                    <a:pt x="587" y="2411"/>
                  </a:lnTo>
                  <a:cubicBezTo>
                    <a:pt x="1105" y="1874"/>
                    <a:pt x="1834" y="1142"/>
                    <a:pt x="1498" y="437"/>
                  </a:cubicBezTo>
                  <a:cubicBezTo>
                    <a:pt x="1383" y="193"/>
                    <a:pt x="1153" y="0"/>
                    <a:pt x="8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3" name="Google Shape;17873;p30"/>
            <p:cNvSpPr/>
            <p:nvPr/>
          </p:nvSpPr>
          <p:spPr>
            <a:xfrm>
              <a:off x="1752525" y="2678375"/>
              <a:ext cx="56750" cy="48425"/>
            </a:xfrm>
            <a:custGeom>
              <a:avLst/>
              <a:gdLst/>
              <a:ahLst/>
              <a:cxnLst/>
              <a:rect l="l" t="t" r="r" b="b"/>
              <a:pathLst>
                <a:path w="2270" h="1937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lnTo>
                    <a:pt x="1906" y="1891"/>
                  </a:lnTo>
                  <a:cubicBezTo>
                    <a:pt x="1941" y="1923"/>
                    <a:pt x="1980" y="1936"/>
                    <a:pt x="2018" y="1936"/>
                  </a:cubicBezTo>
                  <a:cubicBezTo>
                    <a:pt x="2152" y="1936"/>
                    <a:pt x="2269" y="1768"/>
                    <a:pt x="2144" y="1655"/>
                  </a:cubicBezTo>
                  <a:lnTo>
                    <a:pt x="363" y="45"/>
                  </a:ln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4" name="Google Shape;17874;p30"/>
            <p:cNvSpPr/>
            <p:nvPr/>
          </p:nvSpPr>
          <p:spPr>
            <a:xfrm>
              <a:off x="1758725" y="2674750"/>
              <a:ext cx="44650" cy="61700"/>
            </a:xfrm>
            <a:custGeom>
              <a:avLst/>
              <a:gdLst/>
              <a:ahLst/>
              <a:cxnLst/>
              <a:rect l="l" t="t" r="r" b="b"/>
              <a:pathLst>
                <a:path w="1786" h="2468" extrusionOk="0">
                  <a:moveTo>
                    <a:pt x="1546" y="0"/>
                  </a:moveTo>
                  <a:cubicBezTo>
                    <a:pt x="1495" y="0"/>
                    <a:pt x="1443" y="21"/>
                    <a:pt x="1405" y="71"/>
                  </a:cubicBezTo>
                  <a:lnTo>
                    <a:pt x="1405" y="73"/>
                  </a:lnTo>
                  <a:cubicBezTo>
                    <a:pt x="902" y="749"/>
                    <a:pt x="455" y="1464"/>
                    <a:pt x="69" y="2215"/>
                  </a:cubicBezTo>
                  <a:cubicBezTo>
                    <a:pt x="0" y="2346"/>
                    <a:pt x="117" y="2467"/>
                    <a:pt x="227" y="2467"/>
                  </a:cubicBezTo>
                  <a:cubicBezTo>
                    <a:pt x="278" y="2467"/>
                    <a:pt x="327" y="2442"/>
                    <a:pt x="357" y="2382"/>
                  </a:cubicBezTo>
                  <a:cubicBezTo>
                    <a:pt x="743" y="1633"/>
                    <a:pt x="1190" y="917"/>
                    <a:pt x="1695" y="241"/>
                  </a:cubicBezTo>
                  <a:cubicBezTo>
                    <a:pt x="1785" y="119"/>
                    <a:pt x="1668" y="0"/>
                    <a:pt x="1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5" name="Google Shape;17875;p30"/>
            <p:cNvSpPr/>
            <p:nvPr/>
          </p:nvSpPr>
          <p:spPr>
            <a:xfrm>
              <a:off x="1808050" y="2651075"/>
              <a:ext cx="38600" cy="86375"/>
            </a:xfrm>
            <a:custGeom>
              <a:avLst/>
              <a:gdLst/>
              <a:ahLst/>
              <a:cxnLst/>
              <a:rect l="l" t="t" r="r" b="b"/>
              <a:pathLst>
                <a:path w="1544" h="3455" extrusionOk="0">
                  <a:moveTo>
                    <a:pt x="256" y="1"/>
                  </a:moveTo>
                  <a:cubicBezTo>
                    <a:pt x="120" y="1"/>
                    <a:pt x="1" y="170"/>
                    <a:pt x="129" y="280"/>
                  </a:cubicBezTo>
                  <a:cubicBezTo>
                    <a:pt x="997" y="1006"/>
                    <a:pt x="1179" y="2269"/>
                    <a:pt x="549" y="3210"/>
                  </a:cubicBezTo>
                  <a:cubicBezTo>
                    <a:pt x="464" y="3335"/>
                    <a:pt x="580" y="3454"/>
                    <a:pt x="698" y="3454"/>
                  </a:cubicBezTo>
                  <a:cubicBezTo>
                    <a:pt x="749" y="3454"/>
                    <a:pt x="801" y="3432"/>
                    <a:pt x="837" y="3378"/>
                  </a:cubicBezTo>
                  <a:cubicBezTo>
                    <a:pt x="1543" y="2318"/>
                    <a:pt x="1342" y="867"/>
                    <a:pt x="366" y="42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6" name="Google Shape;17876;p30"/>
            <p:cNvSpPr/>
            <p:nvPr/>
          </p:nvSpPr>
          <p:spPr>
            <a:xfrm>
              <a:off x="1839050" y="2632475"/>
              <a:ext cx="37075" cy="52225"/>
            </a:xfrm>
            <a:custGeom>
              <a:avLst/>
              <a:gdLst/>
              <a:ahLst/>
              <a:cxnLst/>
              <a:rect l="l" t="t" r="r" b="b"/>
              <a:pathLst>
                <a:path w="1483" h="2089" extrusionOk="0">
                  <a:moveTo>
                    <a:pt x="594" y="0"/>
                  </a:moveTo>
                  <a:cubicBezTo>
                    <a:pt x="364" y="0"/>
                    <a:pt x="135" y="136"/>
                    <a:pt x="47" y="367"/>
                  </a:cubicBezTo>
                  <a:cubicBezTo>
                    <a:pt x="1" y="488"/>
                    <a:pt x="100" y="568"/>
                    <a:pt x="203" y="568"/>
                  </a:cubicBezTo>
                  <a:cubicBezTo>
                    <a:pt x="271" y="568"/>
                    <a:pt x="340" y="534"/>
                    <a:pt x="370" y="455"/>
                  </a:cubicBezTo>
                  <a:cubicBezTo>
                    <a:pt x="402" y="374"/>
                    <a:pt x="489" y="335"/>
                    <a:pt x="576" y="335"/>
                  </a:cubicBezTo>
                  <a:cubicBezTo>
                    <a:pt x="646" y="335"/>
                    <a:pt x="715" y="359"/>
                    <a:pt x="758" y="406"/>
                  </a:cubicBezTo>
                  <a:cubicBezTo>
                    <a:pt x="901" y="567"/>
                    <a:pt x="736" y="824"/>
                    <a:pt x="578" y="890"/>
                  </a:cubicBezTo>
                  <a:cubicBezTo>
                    <a:pt x="396" y="965"/>
                    <a:pt x="441" y="1218"/>
                    <a:pt x="622" y="1218"/>
                  </a:cubicBezTo>
                  <a:cubicBezTo>
                    <a:pt x="636" y="1218"/>
                    <a:pt x="651" y="1216"/>
                    <a:pt x="666" y="1213"/>
                  </a:cubicBezTo>
                  <a:cubicBezTo>
                    <a:pt x="684" y="1210"/>
                    <a:pt x="702" y="1208"/>
                    <a:pt x="719" y="1208"/>
                  </a:cubicBezTo>
                  <a:cubicBezTo>
                    <a:pt x="948" y="1208"/>
                    <a:pt x="1170" y="1493"/>
                    <a:pt x="964" y="1679"/>
                  </a:cubicBezTo>
                  <a:cubicBezTo>
                    <a:pt x="904" y="1732"/>
                    <a:pt x="828" y="1758"/>
                    <a:pt x="753" y="1758"/>
                  </a:cubicBezTo>
                  <a:cubicBezTo>
                    <a:pt x="672" y="1758"/>
                    <a:pt x="590" y="1727"/>
                    <a:pt x="527" y="1666"/>
                  </a:cubicBezTo>
                  <a:cubicBezTo>
                    <a:pt x="493" y="1632"/>
                    <a:pt x="454" y="1617"/>
                    <a:pt x="416" y="1617"/>
                  </a:cubicBezTo>
                  <a:cubicBezTo>
                    <a:pt x="287" y="1617"/>
                    <a:pt x="173" y="1785"/>
                    <a:pt x="291" y="1903"/>
                  </a:cubicBezTo>
                  <a:cubicBezTo>
                    <a:pt x="415" y="2027"/>
                    <a:pt x="585" y="2088"/>
                    <a:pt x="755" y="2088"/>
                  </a:cubicBezTo>
                  <a:cubicBezTo>
                    <a:pt x="991" y="2088"/>
                    <a:pt x="1226" y="1970"/>
                    <a:pt x="1331" y="1738"/>
                  </a:cubicBezTo>
                  <a:cubicBezTo>
                    <a:pt x="1483" y="1407"/>
                    <a:pt x="1289" y="1084"/>
                    <a:pt x="1001" y="946"/>
                  </a:cubicBezTo>
                  <a:lnTo>
                    <a:pt x="1001" y="946"/>
                  </a:lnTo>
                  <a:cubicBezTo>
                    <a:pt x="1171" y="716"/>
                    <a:pt x="1219" y="405"/>
                    <a:pt x="994" y="170"/>
                  </a:cubicBezTo>
                  <a:cubicBezTo>
                    <a:pt x="883" y="54"/>
                    <a:pt x="738" y="0"/>
                    <a:pt x="5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7" name="Google Shape;17877;p30"/>
            <p:cNvSpPr/>
            <p:nvPr/>
          </p:nvSpPr>
          <p:spPr>
            <a:xfrm>
              <a:off x="1877475" y="2692150"/>
              <a:ext cx="68300" cy="13100"/>
            </a:xfrm>
            <a:custGeom>
              <a:avLst/>
              <a:gdLst/>
              <a:ahLst/>
              <a:cxnLst/>
              <a:rect l="l" t="t" r="r" b="b"/>
              <a:pathLst>
                <a:path w="2732" h="524" extrusionOk="0">
                  <a:moveTo>
                    <a:pt x="1603" y="0"/>
                  </a:moveTo>
                  <a:cubicBezTo>
                    <a:pt x="1127" y="0"/>
                    <a:pt x="652" y="65"/>
                    <a:pt x="191" y="195"/>
                  </a:cubicBezTo>
                  <a:cubicBezTo>
                    <a:pt x="1" y="246"/>
                    <a:pt x="59" y="524"/>
                    <a:pt x="230" y="524"/>
                  </a:cubicBezTo>
                  <a:cubicBezTo>
                    <a:pt x="246" y="524"/>
                    <a:pt x="262" y="521"/>
                    <a:pt x="279" y="516"/>
                  </a:cubicBezTo>
                  <a:cubicBezTo>
                    <a:pt x="712" y="394"/>
                    <a:pt x="1159" y="333"/>
                    <a:pt x="1606" y="333"/>
                  </a:cubicBezTo>
                  <a:cubicBezTo>
                    <a:pt x="1886" y="333"/>
                    <a:pt x="2166" y="357"/>
                    <a:pt x="2442" y="405"/>
                  </a:cubicBezTo>
                  <a:cubicBezTo>
                    <a:pt x="2454" y="407"/>
                    <a:pt x="2465" y="408"/>
                    <a:pt x="2475" y="408"/>
                  </a:cubicBezTo>
                  <a:cubicBezTo>
                    <a:pt x="2662" y="408"/>
                    <a:pt x="2732" y="118"/>
                    <a:pt x="2531" y="83"/>
                  </a:cubicBezTo>
                  <a:cubicBezTo>
                    <a:pt x="2224" y="28"/>
                    <a:pt x="1914" y="0"/>
                    <a:pt x="16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8" name="Google Shape;17878;p30"/>
            <p:cNvSpPr/>
            <p:nvPr/>
          </p:nvSpPr>
          <p:spPr>
            <a:xfrm>
              <a:off x="1905700" y="2671825"/>
              <a:ext cx="8575" cy="9875"/>
            </a:xfrm>
            <a:custGeom>
              <a:avLst/>
              <a:gdLst/>
              <a:ahLst/>
              <a:cxnLst/>
              <a:rect l="l" t="t" r="r" b="b"/>
              <a:pathLst>
                <a:path w="343" h="395" extrusionOk="0">
                  <a:moveTo>
                    <a:pt x="177" y="1"/>
                  </a:moveTo>
                  <a:cubicBezTo>
                    <a:pt x="93" y="1"/>
                    <a:pt x="8" y="55"/>
                    <a:pt x="6" y="163"/>
                  </a:cubicBezTo>
                  <a:lnTo>
                    <a:pt x="3" y="233"/>
                  </a:lnTo>
                  <a:cubicBezTo>
                    <a:pt x="1" y="340"/>
                    <a:pt x="84" y="394"/>
                    <a:pt x="167" y="394"/>
                  </a:cubicBezTo>
                  <a:cubicBezTo>
                    <a:pt x="251" y="394"/>
                    <a:pt x="336" y="340"/>
                    <a:pt x="339" y="233"/>
                  </a:cubicBezTo>
                  <a:lnTo>
                    <a:pt x="340" y="163"/>
                  </a:lnTo>
                  <a:cubicBezTo>
                    <a:pt x="342" y="54"/>
                    <a:pt x="260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79" name="Google Shape;17879;p30"/>
            <p:cNvSpPr/>
            <p:nvPr/>
          </p:nvSpPr>
          <p:spPr>
            <a:xfrm>
              <a:off x="1905375" y="2713975"/>
              <a:ext cx="12550" cy="8450"/>
            </a:xfrm>
            <a:custGeom>
              <a:avLst/>
              <a:gdLst/>
              <a:ahLst/>
              <a:cxnLst/>
              <a:rect l="l" t="t" r="r" b="b"/>
              <a:pathLst>
                <a:path w="502" h="338" extrusionOk="0">
                  <a:moveTo>
                    <a:pt x="212" y="0"/>
                  </a:moveTo>
                  <a:cubicBezTo>
                    <a:pt x="1" y="0"/>
                    <a:pt x="2" y="330"/>
                    <a:pt x="216" y="336"/>
                  </a:cubicBezTo>
                  <a:lnTo>
                    <a:pt x="286" y="338"/>
                  </a:lnTo>
                  <a:cubicBezTo>
                    <a:pt x="288" y="338"/>
                    <a:pt x="289" y="338"/>
                    <a:pt x="290" y="338"/>
                  </a:cubicBezTo>
                  <a:cubicBezTo>
                    <a:pt x="501" y="338"/>
                    <a:pt x="500" y="8"/>
                    <a:pt x="286" y="2"/>
                  </a:cubicBezTo>
                  <a:lnTo>
                    <a:pt x="216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0" name="Google Shape;17880;p30"/>
            <p:cNvSpPr/>
            <p:nvPr/>
          </p:nvSpPr>
          <p:spPr>
            <a:xfrm>
              <a:off x="1972200" y="2651825"/>
              <a:ext cx="35000" cy="87800"/>
            </a:xfrm>
            <a:custGeom>
              <a:avLst/>
              <a:gdLst/>
              <a:ahLst/>
              <a:cxnLst/>
              <a:rect l="l" t="t" r="r" b="b"/>
              <a:pathLst>
                <a:path w="1400" h="3512" extrusionOk="0">
                  <a:moveTo>
                    <a:pt x="840" y="1"/>
                  </a:moveTo>
                  <a:cubicBezTo>
                    <a:pt x="124" y="1"/>
                    <a:pt x="0" y="1519"/>
                    <a:pt x="69" y="2006"/>
                  </a:cubicBezTo>
                  <a:cubicBezTo>
                    <a:pt x="110" y="2298"/>
                    <a:pt x="561" y="3512"/>
                    <a:pt x="1016" y="3512"/>
                  </a:cubicBezTo>
                  <a:cubicBezTo>
                    <a:pt x="1116" y="3512"/>
                    <a:pt x="1217" y="3452"/>
                    <a:pt x="1314" y="3310"/>
                  </a:cubicBezTo>
                  <a:cubicBezTo>
                    <a:pt x="1399" y="3185"/>
                    <a:pt x="1283" y="3066"/>
                    <a:pt x="1164" y="3066"/>
                  </a:cubicBezTo>
                  <a:cubicBezTo>
                    <a:pt x="1113" y="3066"/>
                    <a:pt x="1062" y="3088"/>
                    <a:pt x="1025" y="3141"/>
                  </a:cubicBezTo>
                  <a:cubicBezTo>
                    <a:pt x="1018" y="3151"/>
                    <a:pt x="1010" y="3156"/>
                    <a:pt x="999" y="3156"/>
                  </a:cubicBezTo>
                  <a:cubicBezTo>
                    <a:pt x="874" y="3156"/>
                    <a:pt x="527" y="2457"/>
                    <a:pt x="510" y="2413"/>
                  </a:cubicBezTo>
                  <a:cubicBezTo>
                    <a:pt x="438" y="2213"/>
                    <a:pt x="394" y="2004"/>
                    <a:pt x="380" y="1792"/>
                  </a:cubicBezTo>
                  <a:cubicBezTo>
                    <a:pt x="366" y="1560"/>
                    <a:pt x="468" y="339"/>
                    <a:pt x="854" y="339"/>
                  </a:cubicBezTo>
                  <a:cubicBezTo>
                    <a:pt x="871" y="339"/>
                    <a:pt x="888" y="341"/>
                    <a:pt x="906" y="346"/>
                  </a:cubicBezTo>
                  <a:cubicBezTo>
                    <a:pt x="923" y="351"/>
                    <a:pt x="939" y="353"/>
                    <a:pt x="954" y="353"/>
                  </a:cubicBezTo>
                  <a:cubicBezTo>
                    <a:pt x="1126" y="353"/>
                    <a:pt x="1186" y="76"/>
                    <a:pt x="995" y="23"/>
                  </a:cubicBezTo>
                  <a:cubicBezTo>
                    <a:pt x="940" y="8"/>
                    <a:pt x="889" y="1"/>
                    <a:pt x="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1" name="Google Shape;17881;p30"/>
            <p:cNvSpPr/>
            <p:nvPr/>
          </p:nvSpPr>
          <p:spPr>
            <a:xfrm>
              <a:off x="2012775" y="2679850"/>
              <a:ext cx="48050" cy="51050"/>
            </a:xfrm>
            <a:custGeom>
              <a:avLst/>
              <a:gdLst/>
              <a:ahLst/>
              <a:cxnLst/>
              <a:rect l="l" t="t" r="r" b="b"/>
              <a:pathLst>
                <a:path w="1922" h="2042" extrusionOk="0">
                  <a:moveTo>
                    <a:pt x="257" y="1"/>
                  </a:moveTo>
                  <a:cubicBezTo>
                    <a:pt x="120" y="1"/>
                    <a:pt x="1" y="169"/>
                    <a:pt x="130" y="279"/>
                  </a:cubicBezTo>
                  <a:cubicBezTo>
                    <a:pt x="697" y="755"/>
                    <a:pt x="1180" y="1324"/>
                    <a:pt x="1556" y="1960"/>
                  </a:cubicBezTo>
                  <a:cubicBezTo>
                    <a:pt x="1590" y="2018"/>
                    <a:pt x="1641" y="2041"/>
                    <a:pt x="1692" y="2041"/>
                  </a:cubicBezTo>
                  <a:cubicBezTo>
                    <a:pt x="1807" y="2041"/>
                    <a:pt x="1922" y="1921"/>
                    <a:pt x="1845" y="1793"/>
                  </a:cubicBezTo>
                  <a:cubicBezTo>
                    <a:pt x="1454" y="1130"/>
                    <a:pt x="955" y="539"/>
                    <a:pt x="368" y="43"/>
                  </a:cubicBezTo>
                  <a:cubicBezTo>
                    <a:pt x="333" y="13"/>
                    <a:pt x="294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2" name="Google Shape;17882;p30"/>
            <p:cNvSpPr/>
            <p:nvPr/>
          </p:nvSpPr>
          <p:spPr>
            <a:xfrm>
              <a:off x="2013175" y="2672975"/>
              <a:ext cx="45775" cy="59350"/>
            </a:xfrm>
            <a:custGeom>
              <a:avLst/>
              <a:gdLst/>
              <a:ahLst/>
              <a:cxnLst/>
              <a:rect l="l" t="t" r="r" b="b"/>
              <a:pathLst>
                <a:path w="1831" h="2374" extrusionOk="0">
                  <a:moveTo>
                    <a:pt x="1577" y="0"/>
                  </a:moveTo>
                  <a:cubicBezTo>
                    <a:pt x="1566" y="0"/>
                    <a:pt x="1554" y="1"/>
                    <a:pt x="1542" y="4"/>
                  </a:cubicBezTo>
                  <a:cubicBezTo>
                    <a:pt x="1179" y="72"/>
                    <a:pt x="1035" y="420"/>
                    <a:pt x="871" y="713"/>
                  </a:cubicBezTo>
                  <a:cubicBezTo>
                    <a:pt x="605" y="1184"/>
                    <a:pt x="340" y="1654"/>
                    <a:pt x="74" y="2122"/>
                  </a:cubicBezTo>
                  <a:cubicBezTo>
                    <a:pt x="0" y="2252"/>
                    <a:pt x="116" y="2373"/>
                    <a:pt x="229" y="2373"/>
                  </a:cubicBezTo>
                  <a:cubicBezTo>
                    <a:pt x="280" y="2373"/>
                    <a:pt x="330" y="2349"/>
                    <a:pt x="363" y="2292"/>
                  </a:cubicBezTo>
                  <a:lnTo>
                    <a:pt x="919" y="1305"/>
                  </a:lnTo>
                  <a:cubicBezTo>
                    <a:pt x="1075" y="1032"/>
                    <a:pt x="1290" y="390"/>
                    <a:pt x="1630" y="326"/>
                  </a:cubicBezTo>
                  <a:cubicBezTo>
                    <a:pt x="1830" y="288"/>
                    <a:pt x="1762" y="0"/>
                    <a:pt x="15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3" name="Google Shape;17883;p30"/>
            <p:cNvSpPr/>
            <p:nvPr/>
          </p:nvSpPr>
          <p:spPr>
            <a:xfrm>
              <a:off x="2062000" y="2646550"/>
              <a:ext cx="42475" cy="93500"/>
            </a:xfrm>
            <a:custGeom>
              <a:avLst/>
              <a:gdLst/>
              <a:ahLst/>
              <a:cxnLst/>
              <a:rect l="l" t="t" r="r" b="b"/>
              <a:pathLst>
                <a:path w="1699" h="3740" extrusionOk="0">
                  <a:moveTo>
                    <a:pt x="206" y="0"/>
                  </a:moveTo>
                  <a:cubicBezTo>
                    <a:pt x="51" y="0"/>
                    <a:pt x="1" y="265"/>
                    <a:pt x="178" y="336"/>
                  </a:cubicBezTo>
                  <a:lnTo>
                    <a:pt x="176" y="336"/>
                  </a:lnTo>
                  <a:cubicBezTo>
                    <a:pt x="1401" y="823"/>
                    <a:pt x="960" y="2693"/>
                    <a:pt x="405" y="3495"/>
                  </a:cubicBezTo>
                  <a:cubicBezTo>
                    <a:pt x="320" y="3620"/>
                    <a:pt x="436" y="3740"/>
                    <a:pt x="555" y="3740"/>
                  </a:cubicBezTo>
                  <a:cubicBezTo>
                    <a:pt x="606" y="3740"/>
                    <a:pt x="658" y="3718"/>
                    <a:pt x="695" y="3665"/>
                  </a:cubicBezTo>
                  <a:cubicBezTo>
                    <a:pt x="1398" y="2646"/>
                    <a:pt x="1698" y="582"/>
                    <a:pt x="266" y="13"/>
                  </a:cubicBezTo>
                  <a:cubicBezTo>
                    <a:pt x="245" y="4"/>
                    <a:pt x="224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4" name="Google Shape;17884;p30"/>
            <p:cNvSpPr/>
            <p:nvPr/>
          </p:nvSpPr>
          <p:spPr>
            <a:xfrm>
              <a:off x="2108250" y="2655025"/>
              <a:ext cx="37400" cy="90950"/>
            </a:xfrm>
            <a:custGeom>
              <a:avLst/>
              <a:gdLst/>
              <a:ahLst/>
              <a:cxnLst/>
              <a:rect l="l" t="t" r="r" b="b"/>
              <a:pathLst>
                <a:path w="1496" h="3638" extrusionOk="0">
                  <a:moveTo>
                    <a:pt x="733" y="1"/>
                  </a:moveTo>
                  <a:cubicBezTo>
                    <a:pt x="1" y="1"/>
                    <a:pt x="130" y="967"/>
                    <a:pt x="192" y="1515"/>
                  </a:cubicBezTo>
                  <a:cubicBezTo>
                    <a:pt x="269" y="2227"/>
                    <a:pt x="282" y="3510"/>
                    <a:pt x="1203" y="3635"/>
                  </a:cubicBezTo>
                  <a:cubicBezTo>
                    <a:pt x="1212" y="3636"/>
                    <a:pt x="1221" y="3637"/>
                    <a:pt x="1229" y="3637"/>
                  </a:cubicBezTo>
                  <a:cubicBezTo>
                    <a:pt x="1421" y="3637"/>
                    <a:pt x="1496" y="3340"/>
                    <a:pt x="1291" y="3313"/>
                  </a:cubicBezTo>
                  <a:cubicBezTo>
                    <a:pt x="992" y="3272"/>
                    <a:pt x="732" y="2735"/>
                    <a:pt x="678" y="2474"/>
                  </a:cubicBezTo>
                  <a:cubicBezTo>
                    <a:pt x="634" y="2267"/>
                    <a:pt x="597" y="2058"/>
                    <a:pt x="567" y="1849"/>
                  </a:cubicBezTo>
                  <a:cubicBezTo>
                    <a:pt x="542" y="1669"/>
                    <a:pt x="276" y="331"/>
                    <a:pt x="743" y="331"/>
                  </a:cubicBezTo>
                  <a:cubicBezTo>
                    <a:pt x="755" y="331"/>
                    <a:pt x="767" y="332"/>
                    <a:pt x="780" y="334"/>
                  </a:cubicBezTo>
                  <a:cubicBezTo>
                    <a:pt x="789" y="335"/>
                    <a:pt x="798" y="336"/>
                    <a:pt x="807" y="336"/>
                  </a:cubicBezTo>
                  <a:cubicBezTo>
                    <a:pt x="997" y="336"/>
                    <a:pt x="1073" y="39"/>
                    <a:pt x="869" y="11"/>
                  </a:cubicBezTo>
                  <a:cubicBezTo>
                    <a:pt x="821" y="4"/>
                    <a:pt x="775" y="1"/>
                    <a:pt x="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5" name="Google Shape;17885;p30"/>
            <p:cNvSpPr/>
            <p:nvPr/>
          </p:nvSpPr>
          <p:spPr>
            <a:xfrm>
              <a:off x="2146475" y="2679775"/>
              <a:ext cx="50000" cy="47625"/>
            </a:xfrm>
            <a:custGeom>
              <a:avLst/>
              <a:gdLst/>
              <a:ahLst/>
              <a:cxnLst/>
              <a:rect l="l" t="t" r="r" b="b"/>
              <a:pathLst>
                <a:path w="2000" h="1905" extrusionOk="0">
                  <a:moveTo>
                    <a:pt x="254" y="1"/>
                  </a:moveTo>
                  <a:cubicBezTo>
                    <a:pt x="119" y="1"/>
                    <a:pt x="1" y="170"/>
                    <a:pt x="129" y="281"/>
                  </a:cubicBezTo>
                  <a:cubicBezTo>
                    <a:pt x="681" y="760"/>
                    <a:pt x="1193" y="1285"/>
                    <a:pt x="1659" y="1849"/>
                  </a:cubicBezTo>
                  <a:cubicBezTo>
                    <a:pt x="1691" y="1888"/>
                    <a:pt x="1730" y="1905"/>
                    <a:pt x="1767" y="1905"/>
                  </a:cubicBezTo>
                  <a:cubicBezTo>
                    <a:pt x="1887" y="1905"/>
                    <a:pt x="2000" y="1736"/>
                    <a:pt x="1897" y="1611"/>
                  </a:cubicBezTo>
                  <a:cubicBezTo>
                    <a:pt x="1430" y="1048"/>
                    <a:pt x="917" y="523"/>
                    <a:pt x="365" y="44"/>
                  </a:cubicBezTo>
                  <a:cubicBezTo>
                    <a:pt x="330" y="14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6" name="Google Shape;17886;p30"/>
            <p:cNvSpPr/>
            <p:nvPr/>
          </p:nvSpPr>
          <p:spPr>
            <a:xfrm>
              <a:off x="2148675" y="2674825"/>
              <a:ext cx="36675" cy="51700"/>
            </a:xfrm>
            <a:custGeom>
              <a:avLst/>
              <a:gdLst/>
              <a:ahLst/>
              <a:cxnLst/>
              <a:rect l="l" t="t" r="r" b="b"/>
              <a:pathLst>
                <a:path w="1467" h="2068" extrusionOk="0">
                  <a:moveTo>
                    <a:pt x="1227" y="0"/>
                  </a:moveTo>
                  <a:cubicBezTo>
                    <a:pt x="1175" y="0"/>
                    <a:pt x="1123" y="21"/>
                    <a:pt x="1085" y="72"/>
                  </a:cubicBezTo>
                  <a:cubicBezTo>
                    <a:pt x="680" y="610"/>
                    <a:pt x="335" y="1194"/>
                    <a:pt x="60" y="1810"/>
                  </a:cubicBezTo>
                  <a:cubicBezTo>
                    <a:pt x="1" y="1945"/>
                    <a:pt x="118" y="2067"/>
                    <a:pt x="225" y="2067"/>
                  </a:cubicBezTo>
                  <a:cubicBezTo>
                    <a:pt x="274" y="2067"/>
                    <a:pt x="321" y="2041"/>
                    <a:pt x="349" y="1980"/>
                  </a:cubicBezTo>
                  <a:cubicBezTo>
                    <a:pt x="625" y="1362"/>
                    <a:pt x="968" y="779"/>
                    <a:pt x="1375" y="239"/>
                  </a:cubicBezTo>
                  <a:cubicBezTo>
                    <a:pt x="1467" y="119"/>
                    <a:pt x="1349" y="0"/>
                    <a:pt x="1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7" name="Google Shape;17887;p30"/>
            <p:cNvSpPr/>
            <p:nvPr/>
          </p:nvSpPr>
          <p:spPr>
            <a:xfrm>
              <a:off x="2193375" y="2653925"/>
              <a:ext cx="35125" cy="93050"/>
            </a:xfrm>
            <a:custGeom>
              <a:avLst/>
              <a:gdLst/>
              <a:ahLst/>
              <a:cxnLst/>
              <a:rect l="l" t="t" r="r" b="b"/>
              <a:pathLst>
                <a:path w="1405" h="3722" extrusionOk="0">
                  <a:moveTo>
                    <a:pt x="244" y="0"/>
                  </a:moveTo>
                  <a:cubicBezTo>
                    <a:pt x="97" y="0"/>
                    <a:pt x="0" y="221"/>
                    <a:pt x="158" y="314"/>
                  </a:cubicBezTo>
                  <a:cubicBezTo>
                    <a:pt x="1068" y="845"/>
                    <a:pt x="725" y="2711"/>
                    <a:pt x="614" y="3562"/>
                  </a:cubicBezTo>
                  <a:cubicBezTo>
                    <a:pt x="599" y="3668"/>
                    <a:pt x="676" y="3721"/>
                    <a:pt x="759" y="3721"/>
                  </a:cubicBezTo>
                  <a:cubicBezTo>
                    <a:pt x="843" y="3721"/>
                    <a:pt x="934" y="3668"/>
                    <a:pt x="948" y="3562"/>
                  </a:cubicBezTo>
                  <a:cubicBezTo>
                    <a:pt x="1079" y="2560"/>
                    <a:pt x="1404" y="654"/>
                    <a:pt x="327" y="24"/>
                  </a:cubicBezTo>
                  <a:cubicBezTo>
                    <a:pt x="299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8" name="Google Shape;17888;p30"/>
            <p:cNvSpPr/>
            <p:nvPr/>
          </p:nvSpPr>
          <p:spPr>
            <a:xfrm>
              <a:off x="2220125" y="2628025"/>
              <a:ext cx="40900" cy="41900"/>
            </a:xfrm>
            <a:custGeom>
              <a:avLst/>
              <a:gdLst/>
              <a:ahLst/>
              <a:cxnLst/>
              <a:rect l="l" t="t" r="r" b="b"/>
              <a:pathLst>
                <a:path w="1636" h="1676" extrusionOk="0">
                  <a:moveTo>
                    <a:pt x="631" y="1"/>
                  </a:moveTo>
                  <a:cubicBezTo>
                    <a:pt x="428" y="1"/>
                    <a:pt x="240" y="94"/>
                    <a:pt x="107" y="250"/>
                  </a:cubicBezTo>
                  <a:cubicBezTo>
                    <a:pt x="1" y="375"/>
                    <a:pt x="113" y="542"/>
                    <a:pt x="234" y="542"/>
                  </a:cubicBezTo>
                  <a:cubicBezTo>
                    <a:pt x="272" y="542"/>
                    <a:pt x="310" y="526"/>
                    <a:pt x="343" y="487"/>
                  </a:cubicBezTo>
                  <a:lnTo>
                    <a:pt x="343" y="485"/>
                  </a:lnTo>
                  <a:cubicBezTo>
                    <a:pt x="426" y="389"/>
                    <a:pt x="521" y="339"/>
                    <a:pt x="631" y="339"/>
                  </a:cubicBezTo>
                  <a:cubicBezTo>
                    <a:pt x="645" y="339"/>
                    <a:pt x="659" y="340"/>
                    <a:pt x="673" y="342"/>
                  </a:cubicBezTo>
                  <a:lnTo>
                    <a:pt x="673" y="342"/>
                  </a:lnTo>
                  <a:cubicBezTo>
                    <a:pt x="776" y="724"/>
                    <a:pt x="667" y="1112"/>
                    <a:pt x="368" y="1388"/>
                  </a:cubicBezTo>
                  <a:cubicBezTo>
                    <a:pt x="266" y="1483"/>
                    <a:pt x="340" y="1675"/>
                    <a:pt x="479" y="1675"/>
                  </a:cubicBezTo>
                  <a:cubicBezTo>
                    <a:pt x="481" y="1675"/>
                    <a:pt x="484" y="1675"/>
                    <a:pt x="487" y="1675"/>
                  </a:cubicBezTo>
                  <a:lnTo>
                    <a:pt x="1420" y="1625"/>
                  </a:lnTo>
                  <a:cubicBezTo>
                    <a:pt x="1630" y="1614"/>
                    <a:pt x="1635" y="1290"/>
                    <a:pt x="1431" y="1290"/>
                  </a:cubicBezTo>
                  <a:cubicBezTo>
                    <a:pt x="1428" y="1290"/>
                    <a:pt x="1424" y="1290"/>
                    <a:pt x="1420" y="1291"/>
                  </a:cubicBezTo>
                  <a:lnTo>
                    <a:pt x="853" y="1320"/>
                  </a:lnTo>
                  <a:lnTo>
                    <a:pt x="853" y="1320"/>
                  </a:lnTo>
                  <a:cubicBezTo>
                    <a:pt x="1022" y="1039"/>
                    <a:pt x="1089" y="702"/>
                    <a:pt x="1028" y="372"/>
                  </a:cubicBezTo>
                  <a:cubicBezTo>
                    <a:pt x="985" y="148"/>
                    <a:pt x="927" y="23"/>
                    <a:pt x="686" y="3"/>
                  </a:cubicBezTo>
                  <a:cubicBezTo>
                    <a:pt x="668" y="2"/>
                    <a:pt x="650" y="1"/>
                    <a:pt x="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89" name="Google Shape;17889;p30"/>
            <p:cNvSpPr/>
            <p:nvPr/>
          </p:nvSpPr>
          <p:spPr>
            <a:xfrm>
              <a:off x="2264025" y="2661850"/>
              <a:ext cx="81725" cy="75825"/>
            </a:xfrm>
            <a:custGeom>
              <a:avLst/>
              <a:gdLst/>
              <a:ahLst/>
              <a:cxnLst/>
              <a:rect l="l" t="t" r="r" b="b"/>
              <a:pathLst>
                <a:path w="3269" h="3033" extrusionOk="0">
                  <a:moveTo>
                    <a:pt x="1015" y="1"/>
                  </a:moveTo>
                  <a:cubicBezTo>
                    <a:pt x="586" y="1"/>
                    <a:pt x="160" y="259"/>
                    <a:pt x="35" y="725"/>
                  </a:cubicBezTo>
                  <a:cubicBezTo>
                    <a:pt x="1" y="850"/>
                    <a:pt x="105" y="931"/>
                    <a:pt x="204" y="931"/>
                  </a:cubicBezTo>
                  <a:cubicBezTo>
                    <a:pt x="271" y="931"/>
                    <a:pt x="335" y="896"/>
                    <a:pt x="357" y="813"/>
                  </a:cubicBezTo>
                  <a:lnTo>
                    <a:pt x="357" y="812"/>
                  </a:lnTo>
                  <a:cubicBezTo>
                    <a:pt x="436" y="520"/>
                    <a:pt x="721" y="323"/>
                    <a:pt x="1019" y="323"/>
                  </a:cubicBezTo>
                  <a:cubicBezTo>
                    <a:pt x="1083" y="323"/>
                    <a:pt x="1148" y="332"/>
                    <a:pt x="1211" y="351"/>
                  </a:cubicBezTo>
                  <a:cubicBezTo>
                    <a:pt x="1650" y="485"/>
                    <a:pt x="1795" y="1037"/>
                    <a:pt x="1679" y="1437"/>
                  </a:cubicBezTo>
                  <a:cubicBezTo>
                    <a:pt x="1511" y="2008"/>
                    <a:pt x="849" y="2319"/>
                    <a:pt x="479" y="2746"/>
                  </a:cubicBezTo>
                  <a:cubicBezTo>
                    <a:pt x="392" y="2848"/>
                    <a:pt x="442" y="3033"/>
                    <a:pt x="590" y="3033"/>
                  </a:cubicBezTo>
                  <a:cubicBezTo>
                    <a:pt x="593" y="3033"/>
                    <a:pt x="595" y="3033"/>
                    <a:pt x="598" y="3033"/>
                  </a:cubicBezTo>
                  <a:lnTo>
                    <a:pt x="3052" y="2941"/>
                  </a:lnTo>
                  <a:cubicBezTo>
                    <a:pt x="3264" y="2934"/>
                    <a:pt x="3269" y="2607"/>
                    <a:pt x="3061" y="2607"/>
                  </a:cubicBezTo>
                  <a:cubicBezTo>
                    <a:pt x="3058" y="2607"/>
                    <a:pt x="3055" y="2607"/>
                    <a:pt x="3052" y="2607"/>
                  </a:cubicBezTo>
                  <a:lnTo>
                    <a:pt x="1006" y="2683"/>
                  </a:lnTo>
                  <a:lnTo>
                    <a:pt x="1006" y="2683"/>
                  </a:lnTo>
                  <a:cubicBezTo>
                    <a:pt x="1653" y="2058"/>
                    <a:pt x="2517" y="1373"/>
                    <a:pt x="1830" y="414"/>
                  </a:cubicBezTo>
                  <a:cubicBezTo>
                    <a:pt x="1629" y="133"/>
                    <a:pt x="1321" y="1"/>
                    <a:pt x="10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0" name="Google Shape;17890;p30"/>
            <p:cNvSpPr/>
            <p:nvPr/>
          </p:nvSpPr>
          <p:spPr>
            <a:xfrm>
              <a:off x="2342900" y="2671600"/>
              <a:ext cx="55950" cy="59075"/>
            </a:xfrm>
            <a:custGeom>
              <a:avLst/>
              <a:gdLst/>
              <a:ahLst/>
              <a:cxnLst/>
              <a:rect l="l" t="t" r="r" b="b"/>
              <a:pathLst>
                <a:path w="2238" h="2363" extrusionOk="0">
                  <a:moveTo>
                    <a:pt x="237" y="0"/>
                  </a:moveTo>
                  <a:cubicBezTo>
                    <a:pt x="113" y="0"/>
                    <a:pt x="1" y="168"/>
                    <a:pt x="109" y="291"/>
                  </a:cubicBezTo>
                  <a:cubicBezTo>
                    <a:pt x="704" y="963"/>
                    <a:pt x="1297" y="1636"/>
                    <a:pt x="1892" y="2309"/>
                  </a:cubicBezTo>
                  <a:cubicBezTo>
                    <a:pt x="1926" y="2347"/>
                    <a:pt x="1964" y="2363"/>
                    <a:pt x="2002" y="2363"/>
                  </a:cubicBezTo>
                  <a:cubicBezTo>
                    <a:pt x="2125" y="2363"/>
                    <a:pt x="2237" y="2195"/>
                    <a:pt x="2129" y="2072"/>
                  </a:cubicBezTo>
                  <a:lnTo>
                    <a:pt x="347" y="54"/>
                  </a:ln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1" name="Google Shape;17891;p30"/>
            <p:cNvSpPr/>
            <p:nvPr/>
          </p:nvSpPr>
          <p:spPr>
            <a:xfrm>
              <a:off x="2354250" y="2655250"/>
              <a:ext cx="53225" cy="72425"/>
            </a:xfrm>
            <a:custGeom>
              <a:avLst/>
              <a:gdLst/>
              <a:ahLst/>
              <a:cxnLst/>
              <a:rect l="l" t="t" r="r" b="b"/>
              <a:pathLst>
                <a:path w="2129" h="2897" extrusionOk="0">
                  <a:moveTo>
                    <a:pt x="1895" y="1"/>
                  </a:moveTo>
                  <a:cubicBezTo>
                    <a:pt x="1844" y="1"/>
                    <a:pt x="1793" y="24"/>
                    <a:pt x="1757" y="78"/>
                  </a:cubicBezTo>
                  <a:lnTo>
                    <a:pt x="1757" y="77"/>
                  </a:lnTo>
                  <a:cubicBezTo>
                    <a:pt x="1199" y="934"/>
                    <a:pt x="641" y="1793"/>
                    <a:pt x="82" y="2651"/>
                  </a:cubicBezTo>
                  <a:cubicBezTo>
                    <a:pt x="0" y="2777"/>
                    <a:pt x="116" y="2896"/>
                    <a:pt x="234" y="2896"/>
                  </a:cubicBezTo>
                  <a:cubicBezTo>
                    <a:pt x="285" y="2896"/>
                    <a:pt x="336" y="2874"/>
                    <a:pt x="372" y="2819"/>
                  </a:cubicBezTo>
                  <a:lnTo>
                    <a:pt x="2045" y="247"/>
                  </a:lnTo>
                  <a:cubicBezTo>
                    <a:pt x="2128" y="121"/>
                    <a:pt x="2013" y="1"/>
                    <a:pt x="18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2" name="Google Shape;17892;p30"/>
            <p:cNvSpPr/>
            <p:nvPr/>
          </p:nvSpPr>
          <p:spPr>
            <a:xfrm>
              <a:off x="2468450" y="3695100"/>
              <a:ext cx="52325" cy="111275"/>
            </a:xfrm>
            <a:custGeom>
              <a:avLst/>
              <a:gdLst/>
              <a:ahLst/>
              <a:cxnLst/>
              <a:rect l="l" t="t" r="r" b="b"/>
              <a:pathLst>
                <a:path w="2093" h="4451" extrusionOk="0">
                  <a:moveTo>
                    <a:pt x="1859" y="1"/>
                  </a:moveTo>
                  <a:cubicBezTo>
                    <a:pt x="1832" y="1"/>
                    <a:pt x="1803" y="9"/>
                    <a:pt x="1773" y="28"/>
                  </a:cubicBezTo>
                  <a:cubicBezTo>
                    <a:pt x="228" y="1046"/>
                    <a:pt x="0" y="3075"/>
                    <a:pt x="1296" y="4400"/>
                  </a:cubicBezTo>
                  <a:cubicBezTo>
                    <a:pt x="1330" y="4436"/>
                    <a:pt x="1369" y="4450"/>
                    <a:pt x="1406" y="4450"/>
                  </a:cubicBezTo>
                  <a:cubicBezTo>
                    <a:pt x="1533" y="4450"/>
                    <a:pt x="1647" y="4283"/>
                    <a:pt x="1532" y="4164"/>
                  </a:cubicBezTo>
                  <a:cubicBezTo>
                    <a:pt x="391" y="2995"/>
                    <a:pt x="580" y="1215"/>
                    <a:pt x="1942" y="318"/>
                  </a:cubicBezTo>
                  <a:cubicBezTo>
                    <a:pt x="2093" y="220"/>
                    <a:pt x="2000" y="1"/>
                    <a:pt x="18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3" name="Google Shape;17893;p30"/>
            <p:cNvSpPr/>
            <p:nvPr/>
          </p:nvSpPr>
          <p:spPr>
            <a:xfrm>
              <a:off x="2530450" y="3725925"/>
              <a:ext cx="62475" cy="61975"/>
            </a:xfrm>
            <a:custGeom>
              <a:avLst/>
              <a:gdLst/>
              <a:ahLst/>
              <a:cxnLst/>
              <a:rect l="l" t="t" r="r" b="b"/>
              <a:pathLst>
                <a:path w="2499" h="2479" extrusionOk="0">
                  <a:moveTo>
                    <a:pt x="249" y="0"/>
                  </a:moveTo>
                  <a:cubicBezTo>
                    <a:pt x="117" y="0"/>
                    <a:pt x="1" y="168"/>
                    <a:pt x="123" y="283"/>
                  </a:cubicBezTo>
                  <a:cubicBezTo>
                    <a:pt x="843" y="955"/>
                    <a:pt x="1522" y="1671"/>
                    <a:pt x="2156" y="2423"/>
                  </a:cubicBezTo>
                  <a:cubicBezTo>
                    <a:pt x="2189" y="2462"/>
                    <a:pt x="2228" y="2478"/>
                    <a:pt x="2266" y="2478"/>
                  </a:cubicBezTo>
                  <a:cubicBezTo>
                    <a:pt x="2386" y="2478"/>
                    <a:pt x="2498" y="2311"/>
                    <a:pt x="2393" y="2186"/>
                  </a:cubicBezTo>
                  <a:cubicBezTo>
                    <a:pt x="1758" y="1433"/>
                    <a:pt x="1079" y="719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4" name="Google Shape;17894;p30"/>
            <p:cNvSpPr/>
            <p:nvPr/>
          </p:nvSpPr>
          <p:spPr>
            <a:xfrm>
              <a:off x="2538425" y="3727575"/>
              <a:ext cx="53675" cy="64875"/>
            </a:xfrm>
            <a:custGeom>
              <a:avLst/>
              <a:gdLst/>
              <a:ahLst/>
              <a:cxnLst/>
              <a:rect l="l" t="t" r="r" b="b"/>
              <a:pathLst>
                <a:path w="2147" h="2595" extrusionOk="0">
                  <a:moveTo>
                    <a:pt x="1907" y="0"/>
                  </a:moveTo>
                  <a:cubicBezTo>
                    <a:pt x="1869" y="0"/>
                    <a:pt x="1830" y="16"/>
                    <a:pt x="1796" y="52"/>
                  </a:cubicBezTo>
                  <a:cubicBezTo>
                    <a:pt x="1140" y="751"/>
                    <a:pt x="563" y="1519"/>
                    <a:pt x="75" y="2346"/>
                  </a:cubicBezTo>
                  <a:cubicBezTo>
                    <a:pt x="0" y="2475"/>
                    <a:pt x="115" y="2595"/>
                    <a:pt x="230" y="2595"/>
                  </a:cubicBezTo>
                  <a:cubicBezTo>
                    <a:pt x="281" y="2595"/>
                    <a:pt x="331" y="2571"/>
                    <a:pt x="365" y="2514"/>
                  </a:cubicBezTo>
                  <a:cubicBezTo>
                    <a:pt x="837" y="1713"/>
                    <a:pt x="1396" y="967"/>
                    <a:pt x="2032" y="288"/>
                  </a:cubicBezTo>
                  <a:cubicBezTo>
                    <a:pt x="2146" y="168"/>
                    <a:pt x="2033" y="0"/>
                    <a:pt x="1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5" name="Google Shape;17895;p30"/>
            <p:cNvSpPr/>
            <p:nvPr/>
          </p:nvSpPr>
          <p:spPr>
            <a:xfrm>
              <a:off x="2592475" y="3702475"/>
              <a:ext cx="41250" cy="116450"/>
            </a:xfrm>
            <a:custGeom>
              <a:avLst/>
              <a:gdLst/>
              <a:ahLst/>
              <a:cxnLst/>
              <a:rect l="l" t="t" r="r" b="b"/>
              <a:pathLst>
                <a:path w="1650" h="4658" extrusionOk="0">
                  <a:moveTo>
                    <a:pt x="775" y="0"/>
                  </a:moveTo>
                  <a:cubicBezTo>
                    <a:pt x="666" y="0"/>
                    <a:pt x="550" y="122"/>
                    <a:pt x="615" y="255"/>
                  </a:cubicBezTo>
                  <a:cubicBezTo>
                    <a:pt x="1291" y="1617"/>
                    <a:pt x="1095" y="3207"/>
                    <a:pt x="107" y="4366"/>
                  </a:cubicBezTo>
                  <a:cubicBezTo>
                    <a:pt x="1" y="4490"/>
                    <a:pt x="114" y="4657"/>
                    <a:pt x="235" y="4657"/>
                  </a:cubicBezTo>
                  <a:cubicBezTo>
                    <a:pt x="272" y="4657"/>
                    <a:pt x="310" y="4641"/>
                    <a:pt x="343" y="4603"/>
                  </a:cubicBezTo>
                  <a:cubicBezTo>
                    <a:pt x="1432" y="3326"/>
                    <a:pt x="1649" y="1590"/>
                    <a:pt x="903" y="86"/>
                  </a:cubicBezTo>
                  <a:cubicBezTo>
                    <a:pt x="874" y="25"/>
                    <a:pt x="825" y="0"/>
                    <a:pt x="7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6" name="Google Shape;17896;p30"/>
            <p:cNvSpPr/>
            <p:nvPr/>
          </p:nvSpPr>
          <p:spPr>
            <a:xfrm>
              <a:off x="2644875" y="3698700"/>
              <a:ext cx="31275" cy="48100"/>
            </a:xfrm>
            <a:custGeom>
              <a:avLst/>
              <a:gdLst/>
              <a:ahLst/>
              <a:cxnLst/>
              <a:rect l="l" t="t" r="r" b="b"/>
              <a:pathLst>
                <a:path w="1251" h="1924" extrusionOk="0">
                  <a:moveTo>
                    <a:pt x="266" y="1"/>
                  </a:moveTo>
                  <a:cubicBezTo>
                    <a:pt x="249" y="1"/>
                    <a:pt x="232" y="2"/>
                    <a:pt x="215" y="3"/>
                  </a:cubicBezTo>
                  <a:cubicBezTo>
                    <a:pt x="10" y="24"/>
                    <a:pt x="0" y="338"/>
                    <a:pt x="196" y="338"/>
                  </a:cubicBezTo>
                  <a:cubicBezTo>
                    <a:pt x="202" y="338"/>
                    <a:pt x="208" y="338"/>
                    <a:pt x="215" y="337"/>
                  </a:cubicBezTo>
                  <a:cubicBezTo>
                    <a:pt x="226" y="336"/>
                    <a:pt x="236" y="336"/>
                    <a:pt x="246" y="336"/>
                  </a:cubicBezTo>
                  <a:cubicBezTo>
                    <a:pt x="584" y="336"/>
                    <a:pt x="284" y="968"/>
                    <a:pt x="223" y="1094"/>
                  </a:cubicBezTo>
                  <a:cubicBezTo>
                    <a:pt x="110" y="1326"/>
                    <a:pt x="41" y="1544"/>
                    <a:pt x="114" y="1799"/>
                  </a:cubicBezTo>
                  <a:cubicBezTo>
                    <a:pt x="132" y="1859"/>
                    <a:pt x="195" y="1923"/>
                    <a:pt x="263" y="1923"/>
                  </a:cubicBezTo>
                  <a:cubicBezTo>
                    <a:pt x="267" y="1923"/>
                    <a:pt x="272" y="1923"/>
                    <a:pt x="276" y="1922"/>
                  </a:cubicBezTo>
                  <a:lnTo>
                    <a:pt x="1039" y="1820"/>
                  </a:lnTo>
                  <a:cubicBezTo>
                    <a:pt x="1240" y="1794"/>
                    <a:pt x="1250" y="1485"/>
                    <a:pt x="1063" y="1485"/>
                  </a:cubicBezTo>
                  <a:cubicBezTo>
                    <a:pt x="1055" y="1485"/>
                    <a:pt x="1047" y="1485"/>
                    <a:pt x="1039" y="1486"/>
                  </a:cubicBezTo>
                  <a:lnTo>
                    <a:pt x="417" y="1568"/>
                  </a:lnTo>
                  <a:lnTo>
                    <a:pt x="417" y="1568"/>
                  </a:lnTo>
                  <a:cubicBezTo>
                    <a:pt x="421" y="1214"/>
                    <a:pt x="782" y="887"/>
                    <a:pt x="729" y="499"/>
                  </a:cubicBezTo>
                  <a:cubicBezTo>
                    <a:pt x="693" y="242"/>
                    <a:pt x="535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7" name="Google Shape;17897;p30"/>
            <p:cNvSpPr/>
            <p:nvPr/>
          </p:nvSpPr>
          <p:spPr>
            <a:xfrm>
              <a:off x="2669150" y="3756575"/>
              <a:ext cx="55225" cy="13475"/>
            </a:xfrm>
            <a:custGeom>
              <a:avLst/>
              <a:gdLst/>
              <a:ahLst/>
              <a:cxnLst/>
              <a:rect l="l" t="t" r="r" b="b"/>
              <a:pathLst>
                <a:path w="2209" h="539" extrusionOk="0">
                  <a:moveTo>
                    <a:pt x="1291" y="1"/>
                  </a:moveTo>
                  <a:cubicBezTo>
                    <a:pt x="912" y="1"/>
                    <a:pt x="538" y="80"/>
                    <a:pt x="173" y="234"/>
                  </a:cubicBezTo>
                  <a:cubicBezTo>
                    <a:pt x="0" y="308"/>
                    <a:pt x="110" y="539"/>
                    <a:pt x="272" y="539"/>
                  </a:cubicBezTo>
                  <a:cubicBezTo>
                    <a:pt x="294" y="539"/>
                    <a:pt x="318" y="534"/>
                    <a:pt x="342" y="524"/>
                  </a:cubicBezTo>
                  <a:cubicBezTo>
                    <a:pt x="645" y="395"/>
                    <a:pt x="959" y="333"/>
                    <a:pt x="1277" y="333"/>
                  </a:cubicBezTo>
                  <a:cubicBezTo>
                    <a:pt x="1493" y="333"/>
                    <a:pt x="1711" y="362"/>
                    <a:pt x="1927" y="419"/>
                  </a:cubicBezTo>
                  <a:cubicBezTo>
                    <a:pt x="1944" y="423"/>
                    <a:pt x="1960" y="425"/>
                    <a:pt x="1975" y="425"/>
                  </a:cubicBezTo>
                  <a:cubicBezTo>
                    <a:pt x="2147" y="425"/>
                    <a:pt x="2208" y="148"/>
                    <a:pt x="2016" y="97"/>
                  </a:cubicBezTo>
                  <a:cubicBezTo>
                    <a:pt x="1773" y="33"/>
                    <a:pt x="1531" y="1"/>
                    <a:pt x="1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8" name="Google Shape;17898;p30"/>
            <p:cNvSpPr/>
            <p:nvPr/>
          </p:nvSpPr>
          <p:spPr>
            <a:xfrm>
              <a:off x="2668075" y="3789125"/>
              <a:ext cx="64425" cy="11475"/>
            </a:xfrm>
            <a:custGeom>
              <a:avLst/>
              <a:gdLst/>
              <a:ahLst/>
              <a:cxnLst/>
              <a:rect l="l" t="t" r="r" b="b"/>
              <a:pathLst>
                <a:path w="2577" h="459" extrusionOk="0">
                  <a:moveTo>
                    <a:pt x="249" y="1"/>
                  </a:moveTo>
                  <a:cubicBezTo>
                    <a:pt x="68" y="1"/>
                    <a:pt x="1" y="285"/>
                    <a:pt x="199" y="327"/>
                  </a:cubicBezTo>
                  <a:cubicBezTo>
                    <a:pt x="617" y="415"/>
                    <a:pt x="1042" y="459"/>
                    <a:pt x="1468" y="459"/>
                  </a:cubicBezTo>
                  <a:cubicBezTo>
                    <a:pt x="1770" y="459"/>
                    <a:pt x="2073" y="437"/>
                    <a:pt x="2375" y="392"/>
                  </a:cubicBezTo>
                  <a:cubicBezTo>
                    <a:pt x="2577" y="363"/>
                    <a:pt x="2504" y="68"/>
                    <a:pt x="2312" y="68"/>
                  </a:cubicBezTo>
                  <a:cubicBezTo>
                    <a:pt x="2303" y="68"/>
                    <a:pt x="2294" y="69"/>
                    <a:pt x="2285" y="70"/>
                  </a:cubicBezTo>
                  <a:cubicBezTo>
                    <a:pt x="2015" y="109"/>
                    <a:pt x="1742" y="128"/>
                    <a:pt x="1470" y="128"/>
                  </a:cubicBezTo>
                  <a:cubicBezTo>
                    <a:pt x="1073" y="128"/>
                    <a:pt x="677" y="87"/>
                    <a:pt x="288" y="5"/>
                  </a:cubicBezTo>
                  <a:cubicBezTo>
                    <a:pt x="274" y="2"/>
                    <a:pt x="261" y="1"/>
                    <a:pt x="2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899" name="Google Shape;17899;p30"/>
            <p:cNvSpPr/>
            <p:nvPr/>
          </p:nvSpPr>
          <p:spPr>
            <a:xfrm>
              <a:off x="2740075" y="3737700"/>
              <a:ext cx="63450" cy="61425"/>
            </a:xfrm>
            <a:custGeom>
              <a:avLst/>
              <a:gdLst/>
              <a:ahLst/>
              <a:cxnLst/>
              <a:rect l="l" t="t" r="r" b="b"/>
              <a:pathLst>
                <a:path w="2538" h="2457" extrusionOk="0">
                  <a:moveTo>
                    <a:pt x="1184" y="333"/>
                  </a:moveTo>
                  <a:cubicBezTo>
                    <a:pt x="1333" y="333"/>
                    <a:pt x="1484" y="393"/>
                    <a:pt x="1612" y="532"/>
                  </a:cubicBezTo>
                  <a:cubicBezTo>
                    <a:pt x="1646" y="569"/>
                    <a:pt x="1685" y="584"/>
                    <a:pt x="1723" y="584"/>
                  </a:cubicBezTo>
                  <a:cubicBezTo>
                    <a:pt x="1731" y="584"/>
                    <a:pt x="1740" y="583"/>
                    <a:pt x="1749" y="582"/>
                  </a:cubicBezTo>
                  <a:lnTo>
                    <a:pt x="1749" y="582"/>
                  </a:lnTo>
                  <a:cubicBezTo>
                    <a:pt x="1682" y="868"/>
                    <a:pt x="1614" y="1155"/>
                    <a:pt x="1546" y="1442"/>
                  </a:cubicBezTo>
                  <a:cubicBezTo>
                    <a:pt x="1519" y="1558"/>
                    <a:pt x="1497" y="1693"/>
                    <a:pt x="1453" y="1805"/>
                  </a:cubicBezTo>
                  <a:cubicBezTo>
                    <a:pt x="1375" y="2008"/>
                    <a:pt x="1215" y="2110"/>
                    <a:pt x="1044" y="2110"/>
                  </a:cubicBezTo>
                  <a:cubicBezTo>
                    <a:pt x="921" y="2110"/>
                    <a:pt x="792" y="2057"/>
                    <a:pt x="684" y="1950"/>
                  </a:cubicBezTo>
                  <a:cubicBezTo>
                    <a:pt x="416" y="1683"/>
                    <a:pt x="382" y="1194"/>
                    <a:pt x="507" y="852"/>
                  </a:cubicBezTo>
                  <a:cubicBezTo>
                    <a:pt x="617" y="551"/>
                    <a:pt x="898" y="333"/>
                    <a:pt x="1184" y="333"/>
                  </a:cubicBezTo>
                  <a:close/>
                  <a:moveTo>
                    <a:pt x="1168" y="0"/>
                  </a:moveTo>
                  <a:cubicBezTo>
                    <a:pt x="933" y="0"/>
                    <a:pt x="696" y="86"/>
                    <a:pt x="510" y="254"/>
                  </a:cubicBezTo>
                  <a:cubicBezTo>
                    <a:pt x="88" y="638"/>
                    <a:pt x="1" y="1331"/>
                    <a:pt x="224" y="1842"/>
                  </a:cubicBezTo>
                  <a:cubicBezTo>
                    <a:pt x="370" y="2179"/>
                    <a:pt x="714" y="2457"/>
                    <a:pt x="1075" y="2457"/>
                  </a:cubicBezTo>
                  <a:cubicBezTo>
                    <a:pt x="1203" y="2457"/>
                    <a:pt x="1332" y="2422"/>
                    <a:pt x="1456" y="2344"/>
                  </a:cubicBezTo>
                  <a:cubicBezTo>
                    <a:pt x="1691" y="2194"/>
                    <a:pt x="1770" y="1934"/>
                    <a:pt x="1834" y="1680"/>
                  </a:cubicBezTo>
                  <a:cubicBezTo>
                    <a:pt x="1881" y="1494"/>
                    <a:pt x="1926" y="1308"/>
                    <a:pt x="1969" y="1121"/>
                  </a:cubicBezTo>
                  <a:lnTo>
                    <a:pt x="1969" y="1121"/>
                  </a:lnTo>
                  <a:cubicBezTo>
                    <a:pt x="2043" y="1515"/>
                    <a:pt x="2118" y="1909"/>
                    <a:pt x="2191" y="2303"/>
                  </a:cubicBezTo>
                  <a:cubicBezTo>
                    <a:pt x="2207" y="2387"/>
                    <a:pt x="2268" y="2424"/>
                    <a:pt x="2333" y="2424"/>
                  </a:cubicBezTo>
                  <a:cubicBezTo>
                    <a:pt x="2430" y="2424"/>
                    <a:pt x="2537" y="2341"/>
                    <a:pt x="2513" y="2214"/>
                  </a:cubicBezTo>
                  <a:lnTo>
                    <a:pt x="2147" y="259"/>
                  </a:lnTo>
                  <a:cubicBezTo>
                    <a:pt x="2132" y="178"/>
                    <a:pt x="2063" y="140"/>
                    <a:pt x="1991" y="140"/>
                  </a:cubicBezTo>
                  <a:cubicBezTo>
                    <a:pt x="1918" y="140"/>
                    <a:pt x="1843" y="181"/>
                    <a:pt x="1824" y="259"/>
                  </a:cubicBezTo>
                  <a:cubicBezTo>
                    <a:pt x="1823" y="261"/>
                    <a:pt x="1823" y="264"/>
                    <a:pt x="1822" y="267"/>
                  </a:cubicBezTo>
                  <a:lnTo>
                    <a:pt x="1822" y="267"/>
                  </a:lnTo>
                  <a:cubicBezTo>
                    <a:pt x="1643" y="88"/>
                    <a:pt x="1406" y="0"/>
                    <a:pt x="1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0" name="Google Shape;17900;p30"/>
            <p:cNvSpPr/>
            <p:nvPr/>
          </p:nvSpPr>
          <p:spPr>
            <a:xfrm>
              <a:off x="2807475" y="3718375"/>
              <a:ext cx="70375" cy="86575"/>
            </a:xfrm>
            <a:custGeom>
              <a:avLst/>
              <a:gdLst/>
              <a:ahLst/>
              <a:cxnLst/>
              <a:rect l="l" t="t" r="r" b="b"/>
              <a:pathLst>
                <a:path w="2815" h="3463" extrusionOk="0">
                  <a:moveTo>
                    <a:pt x="160" y="1"/>
                  </a:moveTo>
                  <a:cubicBezTo>
                    <a:pt x="77" y="1"/>
                    <a:pt x="0" y="53"/>
                    <a:pt x="14" y="159"/>
                  </a:cubicBezTo>
                  <a:cubicBezTo>
                    <a:pt x="133" y="1071"/>
                    <a:pt x="250" y="1985"/>
                    <a:pt x="369" y="2897"/>
                  </a:cubicBezTo>
                  <a:cubicBezTo>
                    <a:pt x="383" y="3002"/>
                    <a:pt x="472" y="3057"/>
                    <a:pt x="555" y="3057"/>
                  </a:cubicBezTo>
                  <a:cubicBezTo>
                    <a:pt x="635" y="3057"/>
                    <a:pt x="709" y="3006"/>
                    <a:pt x="705" y="2897"/>
                  </a:cubicBezTo>
                  <a:cubicBezTo>
                    <a:pt x="690" y="2507"/>
                    <a:pt x="917" y="2109"/>
                    <a:pt x="1277" y="1936"/>
                  </a:cubicBezTo>
                  <a:cubicBezTo>
                    <a:pt x="1377" y="1888"/>
                    <a:pt x="1487" y="1866"/>
                    <a:pt x="1596" y="1866"/>
                  </a:cubicBezTo>
                  <a:cubicBezTo>
                    <a:pt x="1938" y="1866"/>
                    <a:pt x="2268" y="2092"/>
                    <a:pt x="2230" y="2475"/>
                  </a:cubicBezTo>
                  <a:cubicBezTo>
                    <a:pt x="2187" y="2915"/>
                    <a:pt x="1781" y="3143"/>
                    <a:pt x="1384" y="3143"/>
                  </a:cubicBezTo>
                  <a:cubicBezTo>
                    <a:pt x="1212" y="3143"/>
                    <a:pt x="1042" y="3100"/>
                    <a:pt x="903" y="3013"/>
                  </a:cubicBezTo>
                  <a:cubicBezTo>
                    <a:pt x="874" y="2995"/>
                    <a:pt x="845" y="2987"/>
                    <a:pt x="818" y="2987"/>
                  </a:cubicBezTo>
                  <a:cubicBezTo>
                    <a:pt x="675" y="2987"/>
                    <a:pt x="582" y="3205"/>
                    <a:pt x="734" y="3301"/>
                  </a:cubicBezTo>
                  <a:cubicBezTo>
                    <a:pt x="910" y="3412"/>
                    <a:pt x="1120" y="3463"/>
                    <a:pt x="1335" y="3463"/>
                  </a:cubicBezTo>
                  <a:cubicBezTo>
                    <a:pt x="2049" y="3463"/>
                    <a:pt x="2814" y="2904"/>
                    <a:pt x="2529" y="2118"/>
                  </a:cubicBezTo>
                  <a:cubicBezTo>
                    <a:pt x="2371" y="1680"/>
                    <a:pt x="2069" y="1504"/>
                    <a:pt x="1740" y="1504"/>
                  </a:cubicBezTo>
                  <a:cubicBezTo>
                    <a:pt x="1330" y="1504"/>
                    <a:pt x="878" y="1778"/>
                    <a:pt x="609" y="2160"/>
                  </a:cubicBezTo>
                  <a:lnTo>
                    <a:pt x="609" y="2160"/>
                  </a:lnTo>
                  <a:lnTo>
                    <a:pt x="350" y="159"/>
                  </a:lnTo>
                  <a:cubicBezTo>
                    <a:pt x="336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1" name="Google Shape;17901;p30"/>
            <p:cNvSpPr/>
            <p:nvPr/>
          </p:nvSpPr>
          <p:spPr>
            <a:xfrm>
              <a:off x="2411800" y="3846025"/>
              <a:ext cx="68450" cy="83700"/>
            </a:xfrm>
            <a:custGeom>
              <a:avLst/>
              <a:gdLst/>
              <a:ahLst/>
              <a:cxnLst/>
              <a:rect l="l" t="t" r="r" b="b"/>
              <a:pathLst>
                <a:path w="2738" h="3348" extrusionOk="0">
                  <a:moveTo>
                    <a:pt x="1795" y="1239"/>
                  </a:moveTo>
                  <a:cubicBezTo>
                    <a:pt x="1924" y="1239"/>
                    <a:pt x="2054" y="1262"/>
                    <a:pt x="2177" y="1306"/>
                  </a:cubicBezTo>
                  <a:lnTo>
                    <a:pt x="2177" y="1306"/>
                  </a:lnTo>
                  <a:lnTo>
                    <a:pt x="2194" y="1451"/>
                  </a:lnTo>
                  <a:lnTo>
                    <a:pt x="2194" y="1451"/>
                  </a:lnTo>
                  <a:cubicBezTo>
                    <a:pt x="2192" y="1473"/>
                    <a:pt x="2190" y="1495"/>
                    <a:pt x="2187" y="1518"/>
                  </a:cubicBezTo>
                  <a:cubicBezTo>
                    <a:pt x="2155" y="1808"/>
                    <a:pt x="2039" y="2608"/>
                    <a:pt x="1760" y="2767"/>
                  </a:cubicBezTo>
                  <a:lnTo>
                    <a:pt x="1010" y="2727"/>
                  </a:lnTo>
                  <a:cubicBezTo>
                    <a:pt x="933" y="2619"/>
                    <a:pt x="887" y="2493"/>
                    <a:pt x="874" y="2360"/>
                  </a:cubicBezTo>
                  <a:cubicBezTo>
                    <a:pt x="833" y="2146"/>
                    <a:pt x="848" y="1917"/>
                    <a:pt x="952" y="1721"/>
                  </a:cubicBezTo>
                  <a:cubicBezTo>
                    <a:pt x="1122" y="1395"/>
                    <a:pt x="1455" y="1239"/>
                    <a:pt x="1795" y="1239"/>
                  </a:cubicBezTo>
                  <a:close/>
                  <a:moveTo>
                    <a:pt x="2201" y="1"/>
                  </a:moveTo>
                  <a:cubicBezTo>
                    <a:pt x="2114" y="1"/>
                    <a:pt x="2031" y="55"/>
                    <a:pt x="2044" y="162"/>
                  </a:cubicBezTo>
                  <a:lnTo>
                    <a:pt x="2135" y="947"/>
                  </a:lnTo>
                  <a:lnTo>
                    <a:pt x="2135" y="947"/>
                  </a:lnTo>
                  <a:cubicBezTo>
                    <a:pt x="2039" y="925"/>
                    <a:pt x="1944" y="915"/>
                    <a:pt x="1850" y="915"/>
                  </a:cubicBezTo>
                  <a:cubicBezTo>
                    <a:pt x="829" y="915"/>
                    <a:pt x="1" y="2117"/>
                    <a:pt x="839" y="3054"/>
                  </a:cubicBezTo>
                  <a:cubicBezTo>
                    <a:pt x="1024" y="3259"/>
                    <a:pt x="1213" y="3347"/>
                    <a:pt x="1394" y="3347"/>
                  </a:cubicBezTo>
                  <a:cubicBezTo>
                    <a:pt x="1691" y="3347"/>
                    <a:pt x="1964" y="3108"/>
                    <a:pt x="2149" y="2763"/>
                  </a:cubicBezTo>
                  <a:cubicBezTo>
                    <a:pt x="2209" y="2652"/>
                    <a:pt x="2261" y="2538"/>
                    <a:pt x="2307" y="2423"/>
                  </a:cubicBezTo>
                  <a:lnTo>
                    <a:pt x="2307" y="2423"/>
                  </a:lnTo>
                  <a:lnTo>
                    <a:pt x="2390" y="3136"/>
                  </a:lnTo>
                  <a:cubicBezTo>
                    <a:pt x="2403" y="3242"/>
                    <a:pt x="2494" y="3295"/>
                    <a:pt x="2578" y="3295"/>
                  </a:cubicBezTo>
                  <a:cubicBezTo>
                    <a:pt x="2661" y="3295"/>
                    <a:pt x="2738" y="3243"/>
                    <a:pt x="2726" y="3136"/>
                  </a:cubicBezTo>
                  <a:lnTo>
                    <a:pt x="2528" y="1450"/>
                  </a:lnTo>
                  <a:lnTo>
                    <a:pt x="2528" y="1450"/>
                  </a:lnTo>
                  <a:cubicBezTo>
                    <a:pt x="2531" y="1411"/>
                    <a:pt x="2534" y="1371"/>
                    <a:pt x="2535" y="1332"/>
                  </a:cubicBezTo>
                  <a:lnTo>
                    <a:pt x="2535" y="1332"/>
                  </a:lnTo>
                  <a:cubicBezTo>
                    <a:pt x="2587" y="1270"/>
                    <a:pt x="2600" y="1175"/>
                    <a:pt x="2537" y="1112"/>
                  </a:cubicBezTo>
                  <a:lnTo>
                    <a:pt x="2537" y="1112"/>
                  </a:lnTo>
                  <a:cubicBezTo>
                    <a:pt x="2528" y="778"/>
                    <a:pt x="2472" y="443"/>
                    <a:pt x="2372" y="117"/>
                  </a:cubicBezTo>
                  <a:cubicBezTo>
                    <a:pt x="2348" y="39"/>
                    <a:pt x="2273" y="1"/>
                    <a:pt x="22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2" name="Google Shape;17902;p30"/>
            <p:cNvSpPr/>
            <p:nvPr/>
          </p:nvSpPr>
          <p:spPr>
            <a:xfrm>
              <a:off x="2484100" y="3847450"/>
              <a:ext cx="53100" cy="87350"/>
            </a:xfrm>
            <a:custGeom>
              <a:avLst/>
              <a:gdLst/>
              <a:ahLst/>
              <a:cxnLst/>
              <a:rect l="l" t="t" r="r" b="b"/>
              <a:pathLst>
                <a:path w="2124" h="3494" extrusionOk="0">
                  <a:moveTo>
                    <a:pt x="161" y="0"/>
                  </a:moveTo>
                  <a:cubicBezTo>
                    <a:pt x="78" y="0"/>
                    <a:pt x="1" y="53"/>
                    <a:pt x="14" y="160"/>
                  </a:cubicBezTo>
                  <a:lnTo>
                    <a:pt x="12" y="160"/>
                  </a:lnTo>
                  <a:cubicBezTo>
                    <a:pt x="125" y="1113"/>
                    <a:pt x="239" y="2066"/>
                    <a:pt x="352" y="3021"/>
                  </a:cubicBezTo>
                  <a:lnTo>
                    <a:pt x="354" y="3021"/>
                  </a:lnTo>
                  <a:cubicBezTo>
                    <a:pt x="367" y="3126"/>
                    <a:pt x="458" y="3180"/>
                    <a:pt x="542" y="3180"/>
                  </a:cubicBezTo>
                  <a:cubicBezTo>
                    <a:pt x="625" y="3180"/>
                    <a:pt x="701" y="3127"/>
                    <a:pt x="688" y="3021"/>
                  </a:cubicBezTo>
                  <a:cubicBezTo>
                    <a:pt x="686" y="3004"/>
                    <a:pt x="684" y="2987"/>
                    <a:pt x="682" y="2970"/>
                  </a:cubicBezTo>
                  <a:lnTo>
                    <a:pt x="682" y="2970"/>
                  </a:lnTo>
                  <a:cubicBezTo>
                    <a:pt x="663" y="2640"/>
                    <a:pt x="765" y="1712"/>
                    <a:pt x="1109" y="1712"/>
                  </a:cubicBezTo>
                  <a:cubicBezTo>
                    <a:pt x="1192" y="1712"/>
                    <a:pt x="1291" y="1768"/>
                    <a:pt x="1405" y="1900"/>
                  </a:cubicBezTo>
                  <a:cubicBezTo>
                    <a:pt x="1689" y="2228"/>
                    <a:pt x="1757" y="2933"/>
                    <a:pt x="1782" y="3332"/>
                  </a:cubicBezTo>
                  <a:cubicBezTo>
                    <a:pt x="1788" y="3439"/>
                    <a:pt x="1876" y="3493"/>
                    <a:pt x="1960" y="3493"/>
                  </a:cubicBezTo>
                  <a:cubicBezTo>
                    <a:pt x="2044" y="3493"/>
                    <a:pt x="2124" y="3440"/>
                    <a:pt x="2117" y="3332"/>
                  </a:cubicBezTo>
                  <a:cubicBezTo>
                    <a:pt x="2082" y="2783"/>
                    <a:pt x="1914" y="1394"/>
                    <a:pt x="1211" y="1252"/>
                  </a:cubicBezTo>
                  <a:cubicBezTo>
                    <a:pt x="1170" y="1244"/>
                    <a:pt x="1132" y="1240"/>
                    <a:pt x="1094" y="1240"/>
                  </a:cubicBezTo>
                  <a:cubicBezTo>
                    <a:pt x="829" y="1240"/>
                    <a:pt x="649" y="1438"/>
                    <a:pt x="532" y="1708"/>
                  </a:cubicBezTo>
                  <a:lnTo>
                    <a:pt x="532" y="1708"/>
                  </a:lnTo>
                  <a:cubicBezTo>
                    <a:pt x="470" y="1192"/>
                    <a:pt x="409" y="676"/>
                    <a:pt x="348" y="160"/>
                  </a:cubicBezTo>
                  <a:cubicBezTo>
                    <a:pt x="335" y="53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3" name="Google Shape;17903;p30"/>
            <p:cNvSpPr/>
            <p:nvPr/>
          </p:nvSpPr>
          <p:spPr>
            <a:xfrm>
              <a:off x="2548525" y="3855150"/>
              <a:ext cx="34400" cy="92200"/>
            </a:xfrm>
            <a:custGeom>
              <a:avLst/>
              <a:gdLst/>
              <a:ahLst/>
              <a:cxnLst/>
              <a:rect l="l" t="t" r="r" b="b"/>
              <a:pathLst>
                <a:path w="1376" h="3688" extrusionOk="0">
                  <a:moveTo>
                    <a:pt x="1132" y="1"/>
                  </a:moveTo>
                  <a:cubicBezTo>
                    <a:pt x="1094" y="1"/>
                    <a:pt x="1055" y="15"/>
                    <a:pt x="1020" y="50"/>
                  </a:cubicBezTo>
                  <a:cubicBezTo>
                    <a:pt x="1" y="1064"/>
                    <a:pt x="15" y="2617"/>
                    <a:pt x="1020" y="3638"/>
                  </a:cubicBezTo>
                  <a:cubicBezTo>
                    <a:pt x="1054" y="3673"/>
                    <a:pt x="1093" y="3688"/>
                    <a:pt x="1131" y="3688"/>
                  </a:cubicBezTo>
                  <a:cubicBezTo>
                    <a:pt x="1259" y="3688"/>
                    <a:pt x="1373" y="3520"/>
                    <a:pt x="1256" y="3401"/>
                  </a:cubicBezTo>
                  <a:cubicBezTo>
                    <a:pt x="376" y="2507"/>
                    <a:pt x="364" y="1174"/>
                    <a:pt x="1258" y="286"/>
                  </a:cubicBezTo>
                  <a:cubicBezTo>
                    <a:pt x="1376" y="169"/>
                    <a:pt x="1261" y="1"/>
                    <a:pt x="1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4" name="Google Shape;17904;p30"/>
            <p:cNvSpPr/>
            <p:nvPr/>
          </p:nvSpPr>
          <p:spPr>
            <a:xfrm>
              <a:off x="2593425" y="3875775"/>
              <a:ext cx="49575" cy="51900"/>
            </a:xfrm>
            <a:custGeom>
              <a:avLst/>
              <a:gdLst/>
              <a:ahLst/>
              <a:cxnLst/>
              <a:rect l="l" t="t" r="r" b="b"/>
              <a:pathLst>
                <a:path w="1983" h="2076" extrusionOk="0">
                  <a:moveTo>
                    <a:pt x="251" y="0"/>
                  </a:moveTo>
                  <a:cubicBezTo>
                    <a:pt x="118" y="0"/>
                    <a:pt x="0" y="169"/>
                    <a:pt x="125" y="282"/>
                  </a:cubicBezTo>
                  <a:cubicBezTo>
                    <a:pt x="685" y="795"/>
                    <a:pt x="1182" y="1371"/>
                    <a:pt x="1610" y="2000"/>
                  </a:cubicBezTo>
                  <a:cubicBezTo>
                    <a:pt x="1645" y="2053"/>
                    <a:pt x="1697" y="2075"/>
                    <a:pt x="1748" y="2075"/>
                  </a:cubicBezTo>
                  <a:cubicBezTo>
                    <a:pt x="1866" y="2075"/>
                    <a:pt x="1982" y="1956"/>
                    <a:pt x="1898" y="1830"/>
                  </a:cubicBezTo>
                  <a:cubicBezTo>
                    <a:pt x="1457" y="1177"/>
                    <a:pt x="941" y="579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5" name="Google Shape;17905;p30"/>
            <p:cNvSpPr/>
            <p:nvPr/>
          </p:nvSpPr>
          <p:spPr>
            <a:xfrm>
              <a:off x="2595925" y="3875550"/>
              <a:ext cx="43675" cy="65125"/>
            </a:xfrm>
            <a:custGeom>
              <a:avLst/>
              <a:gdLst/>
              <a:ahLst/>
              <a:cxnLst/>
              <a:rect l="l" t="t" r="r" b="b"/>
              <a:pathLst>
                <a:path w="1747" h="2605" extrusionOk="0">
                  <a:moveTo>
                    <a:pt x="1518" y="0"/>
                  </a:moveTo>
                  <a:cubicBezTo>
                    <a:pt x="1481" y="0"/>
                    <a:pt x="1443" y="18"/>
                    <a:pt x="1410" y="59"/>
                  </a:cubicBezTo>
                  <a:cubicBezTo>
                    <a:pt x="849" y="773"/>
                    <a:pt x="391" y="1562"/>
                    <a:pt x="50" y="2404"/>
                  </a:cubicBezTo>
                  <a:cubicBezTo>
                    <a:pt x="1" y="2525"/>
                    <a:pt x="100" y="2604"/>
                    <a:pt x="204" y="2604"/>
                  </a:cubicBezTo>
                  <a:cubicBezTo>
                    <a:pt x="272" y="2604"/>
                    <a:pt x="341" y="2570"/>
                    <a:pt x="373" y="2492"/>
                  </a:cubicBezTo>
                  <a:cubicBezTo>
                    <a:pt x="693" y="1705"/>
                    <a:pt x="1122" y="965"/>
                    <a:pt x="1647" y="296"/>
                  </a:cubicBezTo>
                  <a:cubicBezTo>
                    <a:pt x="1746" y="169"/>
                    <a:pt x="1636" y="0"/>
                    <a:pt x="1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6" name="Google Shape;17906;p30"/>
            <p:cNvSpPr/>
            <p:nvPr/>
          </p:nvSpPr>
          <p:spPr>
            <a:xfrm>
              <a:off x="2646375" y="3862400"/>
              <a:ext cx="35925" cy="94850"/>
            </a:xfrm>
            <a:custGeom>
              <a:avLst/>
              <a:gdLst/>
              <a:ahLst/>
              <a:cxnLst/>
              <a:rect l="l" t="t" r="r" b="b"/>
              <a:pathLst>
                <a:path w="1437" h="3794" extrusionOk="0">
                  <a:moveTo>
                    <a:pt x="247" y="1"/>
                  </a:moveTo>
                  <a:cubicBezTo>
                    <a:pt x="117" y="1"/>
                    <a:pt x="1" y="169"/>
                    <a:pt x="122" y="285"/>
                  </a:cubicBezTo>
                  <a:cubicBezTo>
                    <a:pt x="1011" y="1145"/>
                    <a:pt x="1084" y="2568"/>
                    <a:pt x="265" y="3503"/>
                  </a:cubicBezTo>
                  <a:cubicBezTo>
                    <a:pt x="157" y="3627"/>
                    <a:pt x="269" y="3794"/>
                    <a:pt x="391" y="3794"/>
                  </a:cubicBezTo>
                  <a:cubicBezTo>
                    <a:pt x="429" y="3794"/>
                    <a:pt x="468" y="3778"/>
                    <a:pt x="501" y="3740"/>
                  </a:cubicBezTo>
                  <a:cubicBezTo>
                    <a:pt x="1436" y="2672"/>
                    <a:pt x="1383" y="1040"/>
                    <a:pt x="358" y="48"/>
                  </a:cubicBezTo>
                  <a:cubicBezTo>
                    <a:pt x="323" y="15"/>
                    <a:pt x="285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7" name="Google Shape;17907;p30"/>
            <p:cNvSpPr/>
            <p:nvPr/>
          </p:nvSpPr>
          <p:spPr>
            <a:xfrm>
              <a:off x="2696250" y="3892875"/>
              <a:ext cx="44625" cy="17325"/>
            </a:xfrm>
            <a:custGeom>
              <a:avLst/>
              <a:gdLst/>
              <a:ahLst/>
              <a:cxnLst/>
              <a:rect l="l" t="t" r="r" b="b"/>
              <a:pathLst>
                <a:path w="1785" h="693" extrusionOk="0">
                  <a:moveTo>
                    <a:pt x="504" y="0"/>
                  </a:moveTo>
                  <a:cubicBezTo>
                    <a:pt x="405" y="0"/>
                    <a:pt x="304" y="8"/>
                    <a:pt x="203" y="24"/>
                  </a:cubicBezTo>
                  <a:cubicBezTo>
                    <a:pt x="1" y="56"/>
                    <a:pt x="73" y="349"/>
                    <a:pt x="262" y="349"/>
                  </a:cubicBezTo>
                  <a:cubicBezTo>
                    <a:pt x="271" y="349"/>
                    <a:pt x="281" y="349"/>
                    <a:pt x="291" y="347"/>
                  </a:cubicBezTo>
                  <a:lnTo>
                    <a:pt x="290" y="347"/>
                  </a:lnTo>
                  <a:cubicBezTo>
                    <a:pt x="363" y="336"/>
                    <a:pt x="436" y="330"/>
                    <a:pt x="509" y="330"/>
                  </a:cubicBezTo>
                  <a:cubicBezTo>
                    <a:pt x="837" y="330"/>
                    <a:pt x="1157" y="443"/>
                    <a:pt x="1415" y="652"/>
                  </a:cubicBezTo>
                  <a:cubicBezTo>
                    <a:pt x="1450" y="681"/>
                    <a:pt x="1488" y="693"/>
                    <a:pt x="1525" y="693"/>
                  </a:cubicBezTo>
                  <a:cubicBezTo>
                    <a:pt x="1663" y="693"/>
                    <a:pt x="1784" y="523"/>
                    <a:pt x="1652" y="416"/>
                  </a:cubicBezTo>
                  <a:cubicBezTo>
                    <a:pt x="1314" y="140"/>
                    <a:pt x="92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8" name="Google Shape;17908;p30"/>
            <p:cNvSpPr/>
            <p:nvPr/>
          </p:nvSpPr>
          <p:spPr>
            <a:xfrm>
              <a:off x="2700425" y="3919700"/>
              <a:ext cx="51825" cy="15875"/>
            </a:xfrm>
            <a:custGeom>
              <a:avLst/>
              <a:gdLst/>
              <a:ahLst/>
              <a:cxnLst/>
              <a:rect l="l" t="t" r="r" b="b"/>
              <a:pathLst>
                <a:path w="2073" h="635" extrusionOk="0">
                  <a:moveTo>
                    <a:pt x="691" y="1"/>
                  </a:moveTo>
                  <a:cubicBezTo>
                    <a:pt x="529" y="1"/>
                    <a:pt x="365" y="16"/>
                    <a:pt x="200" y="47"/>
                  </a:cubicBezTo>
                  <a:cubicBezTo>
                    <a:pt x="1" y="85"/>
                    <a:pt x="69" y="373"/>
                    <a:pt x="254" y="373"/>
                  </a:cubicBezTo>
                  <a:cubicBezTo>
                    <a:pt x="265" y="373"/>
                    <a:pt x="277" y="372"/>
                    <a:pt x="289" y="369"/>
                  </a:cubicBezTo>
                  <a:cubicBezTo>
                    <a:pt x="421" y="344"/>
                    <a:pt x="555" y="332"/>
                    <a:pt x="688" y="332"/>
                  </a:cubicBezTo>
                  <a:cubicBezTo>
                    <a:pt x="1056" y="332"/>
                    <a:pt x="1420" y="427"/>
                    <a:pt x="1744" y="612"/>
                  </a:cubicBezTo>
                  <a:cubicBezTo>
                    <a:pt x="1772" y="628"/>
                    <a:pt x="1800" y="635"/>
                    <a:pt x="1827" y="635"/>
                  </a:cubicBezTo>
                  <a:cubicBezTo>
                    <a:pt x="1976" y="635"/>
                    <a:pt x="2073" y="413"/>
                    <a:pt x="1913" y="323"/>
                  </a:cubicBezTo>
                  <a:cubicBezTo>
                    <a:pt x="1529" y="108"/>
                    <a:pt x="1116" y="1"/>
                    <a:pt x="6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09" name="Google Shape;17909;p30"/>
            <p:cNvSpPr/>
            <p:nvPr/>
          </p:nvSpPr>
          <p:spPr>
            <a:xfrm>
              <a:off x="2758425" y="3863125"/>
              <a:ext cx="77525" cy="77325"/>
            </a:xfrm>
            <a:custGeom>
              <a:avLst/>
              <a:gdLst/>
              <a:ahLst/>
              <a:cxnLst/>
              <a:rect l="l" t="t" r="r" b="b"/>
              <a:pathLst>
                <a:path w="3101" h="3093" extrusionOk="0">
                  <a:moveTo>
                    <a:pt x="1852" y="1254"/>
                  </a:moveTo>
                  <a:cubicBezTo>
                    <a:pt x="2064" y="1254"/>
                    <a:pt x="2285" y="1363"/>
                    <a:pt x="2487" y="1633"/>
                  </a:cubicBezTo>
                  <a:cubicBezTo>
                    <a:pt x="2842" y="2109"/>
                    <a:pt x="2579" y="2628"/>
                    <a:pt x="2023" y="2731"/>
                  </a:cubicBezTo>
                  <a:cubicBezTo>
                    <a:pt x="1936" y="2748"/>
                    <a:pt x="1848" y="2755"/>
                    <a:pt x="1760" y="2755"/>
                  </a:cubicBezTo>
                  <a:cubicBezTo>
                    <a:pt x="1479" y="2755"/>
                    <a:pt x="1200" y="2680"/>
                    <a:pt x="937" y="2582"/>
                  </a:cubicBezTo>
                  <a:cubicBezTo>
                    <a:pt x="916" y="2574"/>
                    <a:pt x="897" y="2571"/>
                    <a:pt x="879" y="2571"/>
                  </a:cubicBezTo>
                  <a:cubicBezTo>
                    <a:pt x="863" y="2571"/>
                    <a:pt x="849" y="2573"/>
                    <a:pt x="835" y="2578"/>
                  </a:cubicBezTo>
                  <a:lnTo>
                    <a:pt x="835" y="2578"/>
                  </a:lnTo>
                  <a:cubicBezTo>
                    <a:pt x="823" y="1973"/>
                    <a:pt x="1310" y="1254"/>
                    <a:pt x="1852" y="1254"/>
                  </a:cubicBezTo>
                  <a:close/>
                  <a:moveTo>
                    <a:pt x="206" y="0"/>
                  </a:moveTo>
                  <a:cubicBezTo>
                    <a:pt x="108" y="0"/>
                    <a:pt x="0" y="83"/>
                    <a:pt x="25" y="210"/>
                  </a:cubicBezTo>
                  <a:lnTo>
                    <a:pt x="510" y="2699"/>
                  </a:lnTo>
                  <a:cubicBezTo>
                    <a:pt x="526" y="2780"/>
                    <a:pt x="596" y="2818"/>
                    <a:pt x="668" y="2818"/>
                  </a:cubicBezTo>
                  <a:cubicBezTo>
                    <a:pt x="694" y="2818"/>
                    <a:pt x="721" y="2813"/>
                    <a:pt x="745" y="2803"/>
                  </a:cubicBezTo>
                  <a:lnTo>
                    <a:pt x="745" y="2803"/>
                  </a:lnTo>
                  <a:cubicBezTo>
                    <a:pt x="761" y="2847"/>
                    <a:pt x="794" y="2885"/>
                    <a:pt x="849" y="2905"/>
                  </a:cubicBezTo>
                  <a:cubicBezTo>
                    <a:pt x="1134" y="3010"/>
                    <a:pt x="1466" y="3092"/>
                    <a:pt x="1790" y="3092"/>
                  </a:cubicBezTo>
                  <a:cubicBezTo>
                    <a:pt x="2077" y="3092"/>
                    <a:pt x="2358" y="3028"/>
                    <a:pt x="2594" y="2858"/>
                  </a:cubicBezTo>
                  <a:cubicBezTo>
                    <a:pt x="3077" y="2512"/>
                    <a:pt x="3100" y="1880"/>
                    <a:pt x="2756" y="1427"/>
                  </a:cubicBezTo>
                  <a:cubicBezTo>
                    <a:pt x="2491" y="1078"/>
                    <a:pt x="2181" y="934"/>
                    <a:pt x="1877" y="934"/>
                  </a:cubicBezTo>
                  <a:cubicBezTo>
                    <a:pt x="1392" y="934"/>
                    <a:pt x="921" y="1304"/>
                    <a:pt x="675" y="1798"/>
                  </a:cubicBezTo>
                  <a:lnTo>
                    <a:pt x="675" y="1798"/>
                  </a:lnTo>
                  <a:cubicBezTo>
                    <a:pt x="566" y="1238"/>
                    <a:pt x="457" y="679"/>
                    <a:pt x="348" y="120"/>
                  </a:cubicBezTo>
                  <a:cubicBezTo>
                    <a:pt x="332" y="36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0" name="Google Shape;17910;p30"/>
            <p:cNvSpPr/>
            <p:nvPr/>
          </p:nvSpPr>
          <p:spPr>
            <a:xfrm>
              <a:off x="2848300" y="3881775"/>
              <a:ext cx="52325" cy="53425"/>
            </a:xfrm>
            <a:custGeom>
              <a:avLst/>
              <a:gdLst/>
              <a:ahLst/>
              <a:cxnLst/>
              <a:rect l="l" t="t" r="r" b="b"/>
              <a:pathLst>
                <a:path w="2093" h="2137" extrusionOk="0">
                  <a:moveTo>
                    <a:pt x="1041" y="1"/>
                  </a:moveTo>
                  <a:cubicBezTo>
                    <a:pt x="545" y="1"/>
                    <a:pt x="50" y="392"/>
                    <a:pt x="28" y="959"/>
                  </a:cubicBezTo>
                  <a:cubicBezTo>
                    <a:pt x="1" y="1704"/>
                    <a:pt x="601" y="2137"/>
                    <a:pt x="1241" y="2137"/>
                  </a:cubicBezTo>
                  <a:cubicBezTo>
                    <a:pt x="1477" y="2137"/>
                    <a:pt x="1718" y="2078"/>
                    <a:pt x="1935" y="1953"/>
                  </a:cubicBezTo>
                  <a:cubicBezTo>
                    <a:pt x="2093" y="1863"/>
                    <a:pt x="1997" y="1641"/>
                    <a:pt x="1850" y="1641"/>
                  </a:cubicBezTo>
                  <a:cubicBezTo>
                    <a:pt x="1823" y="1641"/>
                    <a:pt x="1795" y="1648"/>
                    <a:pt x="1766" y="1665"/>
                  </a:cubicBezTo>
                  <a:cubicBezTo>
                    <a:pt x="1601" y="1760"/>
                    <a:pt x="1413" y="1806"/>
                    <a:pt x="1230" y="1806"/>
                  </a:cubicBezTo>
                  <a:cubicBezTo>
                    <a:pt x="794" y="1806"/>
                    <a:pt x="382" y="1543"/>
                    <a:pt x="363" y="1034"/>
                  </a:cubicBezTo>
                  <a:cubicBezTo>
                    <a:pt x="347" y="622"/>
                    <a:pt x="680" y="339"/>
                    <a:pt x="1023" y="339"/>
                  </a:cubicBezTo>
                  <a:cubicBezTo>
                    <a:pt x="1198" y="339"/>
                    <a:pt x="1376" y="413"/>
                    <a:pt x="1511" y="580"/>
                  </a:cubicBezTo>
                  <a:cubicBezTo>
                    <a:pt x="1544" y="621"/>
                    <a:pt x="1582" y="638"/>
                    <a:pt x="1620" y="638"/>
                  </a:cubicBezTo>
                  <a:cubicBezTo>
                    <a:pt x="1738" y="638"/>
                    <a:pt x="1850" y="469"/>
                    <a:pt x="1748" y="344"/>
                  </a:cubicBezTo>
                  <a:cubicBezTo>
                    <a:pt x="1555" y="105"/>
                    <a:pt x="1298" y="1"/>
                    <a:pt x="1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1" name="Google Shape;17911;p30"/>
            <p:cNvSpPr/>
            <p:nvPr/>
          </p:nvSpPr>
          <p:spPr>
            <a:xfrm>
              <a:off x="2295650" y="3090500"/>
              <a:ext cx="20575" cy="955000"/>
            </a:xfrm>
            <a:custGeom>
              <a:avLst/>
              <a:gdLst/>
              <a:ahLst/>
              <a:cxnLst/>
              <a:rect l="l" t="t" r="r" b="b"/>
              <a:pathLst>
                <a:path w="823" h="38200" extrusionOk="0">
                  <a:moveTo>
                    <a:pt x="484" y="0"/>
                  </a:moveTo>
                  <a:cubicBezTo>
                    <a:pt x="400" y="0"/>
                    <a:pt x="316" y="54"/>
                    <a:pt x="314" y="161"/>
                  </a:cubicBezTo>
                  <a:cubicBezTo>
                    <a:pt x="1" y="12786"/>
                    <a:pt x="57" y="25411"/>
                    <a:pt x="484" y="38039"/>
                  </a:cubicBezTo>
                  <a:cubicBezTo>
                    <a:pt x="488" y="38146"/>
                    <a:pt x="574" y="38200"/>
                    <a:pt x="657" y="38200"/>
                  </a:cubicBezTo>
                  <a:cubicBezTo>
                    <a:pt x="741" y="38200"/>
                    <a:pt x="822" y="38146"/>
                    <a:pt x="818" y="38039"/>
                  </a:cubicBezTo>
                  <a:cubicBezTo>
                    <a:pt x="391" y="25418"/>
                    <a:pt x="335" y="12792"/>
                    <a:pt x="648" y="161"/>
                  </a:cubicBezTo>
                  <a:cubicBezTo>
                    <a:pt x="650" y="54"/>
                    <a:pt x="568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2" name="Google Shape;17912;p30"/>
            <p:cNvSpPr/>
            <p:nvPr/>
          </p:nvSpPr>
          <p:spPr>
            <a:xfrm>
              <a:off x="1839950" y="3549350"/>
              <a:ext cx="1089425" cy="37075"/>
            </a:xfrm>
            <a:custGeom>
              <a:avLst/>
              <a:gdLst/>
              <a:ahLst/>
              <a:cxnLst/>
              <a:rect l="l" t="t" r="r" b="b"/>
              <a:pathLst>
                <a:path w="43577" h="1483" extrusionOk="0">
                  <a:moveTo>
                    <a:pt x="29332" y="0"/>
                  </a:moveTo>
                  <a:cubicBezTo>
                    <a:pt x="19617" y="0"/>
                    <a:pt x="9904" y="383"/>
                    <a:pt x="215" y="1148"/>
                  </a:cubicBezTo>
                  <a:cubicBezTo>
                    <a:pt x="8" y="1164"/>
                    <a:pt x="0" y="1483"/>
                    <a:pt x="200" y="1483"/>
                  </a:cubicBezTo>
                  <a:cubicBezTo>
                    <a:pt x="205" y="1483"/>
                    <a:pt x="210" y="1482"/>
                    <a:pt x="215" y="1482"/>
                  </a:cubicBezTo>
                  <a:cubicBezTo>
                    <a:pt x="9904" y="717"/>
                    <a:pt x="19617" y="334"/>
                    <a:pt x="29332" y="334"/>
                  </a:cubicBezTo>
                  <a:cubicBezTo>
                    <a:pt x="34009" y="334"/>
                    <a:pt x="38686" y="423"/>
                    <a:pt x="43361" y="600"/>
                  </a:cubicBezTo>
                  <a:cubicBezTo>
                    <a:pt x="43364" y="601"/>
                    <a:pt x="43367" y="601"/>
                    <a:pt x="43370" y="601"/>
                  </a:cubicBezTo>
                  <a:cubicBezTo>
                    <a:pt x="43576" y="601"/>
                    <a:pt x="43574" y="274"/>
                    <a:pt x="43361" y="266"/>
                  </a:cubicBezTo>
                  <a:cubicBezTo>
                    <a:pt x="38686" y="89"/>
                    <a:pt x="34009" y="0"/>
                    <a:pt x="29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3" name="Google Shape;17913;p30"/>
            <p:cNvSpPr/>
            <p:nvPr/>
          </p:nvSpPr>
          <p:spPr>
            <a:xfrm>
              <a:off x="2268200" y="3166625"/>
              <a:ext cx="86925" cy="11950"/>
            </a:xfrm>
            <a:custGeom>
              <a:avLst/>
              <a:gdLst/>
              <a:ahLst/>
              <a:cxnLst/>
              <a:rect l="l" t="t" r="r" b="b"/>
              <a:pathLst>
                <a:path w="3477" h="478" extrusionOk="0">
                  <a:moveTo>
                    <a:pt x="2729" y="1"/>
                  </a:moveTo>
                  <a:cubicBezTo>
                    <a:pt x="1889" y="1"/>
                    <a:pt x="1049" y="48"/>
                    <a:pt x="214" y="141"/>
                  </a:cubicBezTo>
                  <a:cubicBezTo>
                    <a:pt x="11" y="165"/>
                    <a:pt x="1" y="478"/>
                    <a:pt x="194" y="478"/>
                  </a:cubicBezTo>
                  <a:cubicBezTo>
                    <a:pt x="200" y="478"/>
                    <a:pt x="207" y="478"/>
                    <a:pt x="214" y="477"/>
                  </a:cubicBezTo>
                  <a:cubicBezTo>
                    <a:pt x="1049" y="382"/>
                    <a:pt x="1890" y="335"/>
                    <a:pt x="2730" y="335"/>
                  </a:cubicBezTo>
                  <a:cubicBezTo>
                    <a:pt x="2907" y="335"/>
                    <a:pt x="3085" y="337"/>
                    <a:pt x="3262" y="341"/>
                  </a:cubicBezTo>
                  <a:cubicBezTo>
                    <a:pt x="3263" y="341"/>
                    <a:pt x="3265" y="341"/>
                    <a:pt x="3266" y="341"/>
                  </a:cubicBezTo>
                  <a:cubicBezTo>
                    <a:pt x="3477" y="341"/>
                    <a:pt x="3475" y="12"/>
                    <a:pt x="3262" y="7"/>
                  </a:cubicBezTo>
                  <a:cubicBezTo>
                    <a:pt x="3084" y="3"/>
                    <a:pt x="2907" y="1"/>
                    <a:pt x="2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4" name="Google Shape;17914;p30"/>
            <p:cNvSpPr/>
            <p:nvPr/>
          </p:nvSpPr>
          <p:spPr>
            <a:xfrm>
              <a:off x="2278500" y="3221525"/>
              <a:ext cx="63200" cy="19775"/>
            </a:xfrm>
            <a:custGeom>
              <a:avLst/>
              <a:gdLst/>
              <a:ahLst/>
              <a:cxnLst/>
              <a:rect l="l" t="t" r="r" b="b"/>
              <a:pathLst>
                <a:path w="2528" h="791" extrusionOk="0">
                  <a:moveTo>
                    <a:pt x="2283" y="0"/>
                  </a:moveTo>
                  <a:cubicBezTo>
                    <a:pt x="2270" y="0"/>
                    <a:pt x="2257" y="2"/>
                    <a:pt x="2243" y="5"/>
                  </a:cubicBezTo>
                  <a:cubicBezTo>
                    <a:pt x="1558" y="149"/>
                    <a:pt x="876" y="304"/>
                    <a:pt x="194" y="464"/>
                  </a:cubicBezTo>
                  <a:cubicBezTo>
                    <a:pt x="0" y="509"/>
                    <a:pt x="62" y="791"/>
                    <a:pt x="240" y="791"/>
                  </a:cubicBezTo>
                  <a:cubicBezTo>
                    <a:pt x="253" y="791"/>
                    <a:pt x="268" y="789"/>
                    <a:pt x="283" y="786"/>
                  </a:cubicBezTo>
                  <a:cubicBezTo>
                    <a:pt x="964" y="625"/>
                    <a:pt x="1648" y="473"/>
                    <a:pt x="2331" y="326"/>
                  </a:cubicBezTo>
                  <a:cubicBezTo>
                    <a:pt x="2528" y="285"/>
                    <a:pt x="2464" y="0"/>
                    <a:pt x="2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5" name="Google Shape;17915;p30"/>
            <p:cNvSpPr/>
            <p:nvPr/>
          </p:nvSpPr>
          <p:spPr>
            <a:xfrm>
              <a:off x="2270600" y="3301050"/>
              <a:ext cx="66600" cy="9975"/>
            </a:xfrm>
            <a:custGeom>
              <a:avLst/>
              <a:gdLst/>
              <a:ahLst/>
              <a:cxnLst/>
              <a:rect l="l" t="t" r="r" b="b"/>
              <a:pathLst>
                <a:path w="2664" h="399" extrusionOk="0">
                  <a:moveTo>
                    <a:pt x="1245" y="0"/>
                  </a:moveTo>
                  <a:cubicBezTo>
                    <a:pt x="901" y="0"/>
                    <a:pt x="558" y="16"/>
                    <a:pt x="216" y="47"/>
                  </a:cubicBezTo>
                  <a:cubicBezTo>
                    <a:pt x="8" y="65"/>
                    <a:pt x="1" y="382"/>
                    <a:pt x="199" y="382"/>
                  </a:cubicBezTo>
                  <a:cubicBezTo>
                    <a:pt x="204" y="382"/>
                    <a:pt x="210" y="381"/>
                    <a:pt x="216" y="381"/>
                  </a:cubicBezTo>
                  <a:cubicBezTo>
                    <a:pt x="557" y="351"/>
                    <a:pt x="900" y="336"/>
                    <a:pt x="1243" y="336"/>
                  </a:cubicBezTo>
                  <a:cubicBezTo>
                    <a:pt x="1646" y="336"/>
                    <a:pt x="2049" y="356"/>
                    <a:pt x="2450" y="398"/>
                  </a:cubicBezTo>
                  <a:cubicBezTo>
                    <a:pt x="2457" y="398"/>
                    <a:pt x="2464" y="399"/>
                    <a:pt x="2471" y="399"/>
                  </a:cubicBezTo>
                  <a:cubicBezTo>
                    <a:pt x="2664" y="399"/>
                    <a:pt x="2655" y="84"/>
                    <a:pt x="2450" y="64"/>
                  </a:cubicBezTo>
                  <a:cubicBezTo>
                    <a:pt x="2050" y="22"/>
                    <a:pt x="1647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6" name="Google Shape;17916;p30"/>
            <p:cNvSpPr/>
            <p:nvPr/>
          </p:nvSpPr>
          <p:spPr>
            <a:xfrm>
              <a:off x="2270800" y="3373825"/>
              <a:ext cx="69650" cy="13500"/>
            </a:xfrm>
            <a:custGeom>
              <a:avLst/>
              <a:gdLst/>
              <a:ahLst/>
              <a:cxnLst/>
              <a:rect l="l" t="t" r="r" b="b"/>
              <a:pathLst>
                <a:path w="2786" h="540" extrusionOk="0">
                  <a:moveTo>
                    <a:pt x="2413" y="1"/>
                  </a:moveTo>
                  <a:cubicBezTo>
                    <a:pt x="1669" y="1"/>
                    <a:pt x="928" y="71"/>
                    <a:pt x="199" y="212"/>
                  </a:cubicBezTo>
                  <a:cubicBezTo>
                    <a:pt x="1" y="251"/>
                    <a:pt x="67" y="539"/>
                    <a:pt x="251" y="539"/>
                  </a:cubicBezTo>
                  <a:cubicBezTo>
                    <a:pt x="262" y="539"/>
                    <a:pt x="274" y="538"/>
                    <a:pt x="287" y="536"/>
                  </a:cubicBezTo>
                  <a:cubicBezTo>
                    <a:pt x="975" y="403"/>
                    <a:pt x="1675" y="336"/>
                    <a:pt x="2375" y="336"/>
                  </a:cubicBezTo>
                  <a:cubicBezTo>
                    <a:pt x="2440" y="336"/>
                    <a:pt x="2505" y="336"/>
                    <a:pt x="2571" y="338"/>
                  </a:cubicBezTo>
                  <a:cubicBezTo>
                    <a:pt x="2572" y="338"/>
                    <a:pt x="2573" y="338"/>
                    <a:pt x="2573" y="338"/>
                  </a:cubicBezTo>
                  <a:cubicBezTo>
                    <a:pt x="2786" y="338"/>
                    <a:pt x="2785" y="5"/>
                    <a:pt x="2571" y="2"/>
                  </a:cubicBezTo>
                  <a:cubicBezTo>
                    <a:pt x="2518" y="1"/>
                    <a:pt x="2465" y="1"/>
                    <a:pt x="2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7" name="Google Shape;17917;p30"/>
            <p:cNvSpPr/>
            <p:nvPr/>
          </p:nvSpPr>
          <p:spPr>
            <a:xfrm>
              <a:off x="2361975" y="3537075"/>
              <a:ext cx="12450" cy="57375"/>
            </a:xfrm>
            <a:custGeom>
              <a:avLst/>
              <a:gdLst/>
              <a:ahLst/>
              <a:cxnLst/>
              <a:rect l="l" t="t" r="r" b="b"/>
              <a:pathLst>
                <a:path w="498" h="2295" extrusionOk="0">
                  <a:moveTo>
                    <a:pt x="206" y="0"/>
                  </a:moveTo>
                  <a:cubicBezTo>
                    <a:pt x="109" y="0"/>
                    <a:pt x="1" y="83"/>
                    <a:pt x="22" y="210"/>
                  </a:cubicBezTo>
                  <a:cubicBezTo>
                    <a:pt x="126" y="846"/>
                    <a:pt x="165" y="1490"/>
                    <a:pt x="136" y="2133"/>
                  </a:cubicBezTo>
                  <a:cubicBezTo>
                    <a:pt x="132" y="2241"/>
                    <a:pt x="213" y="2295"/>
                    <a:pt x="297" y="2295"/>
                  </a:cubicBezTo>
                  <a:cubicBezTo>
                    <a:pt x="381" y="2295"/>
                    <a:pt x="467" y="2241"/>
                    <a:pt x="470" y="2133"/>
                  </a:cubicBezTo>
                  <a:cubicBezTo>
                    <a:pt x="498" y="1459"/>
                    <a:pt x="455" y="785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8" name="Google Shape;17918;p30"/>
            <p:cNvSpPr/>
            <p:nvPr/>
          </p:nvSpPr>
          <p:spPr>
            <a:xfrm>
              <a:off x="2419425" y="3534875"/>
              <a:ext cx="17325" cy="47025"/>
            </a:xfrm>
            <a:custGeom>
              <a:avLst/>
              <a:gdLst/>
              <a:ahLst/>
              <a:cxnLst/>
              <a:rect l="l" t="t" r="r" b="b"/>
              <a:pathLst>
                <a:path w="693" h="1881" extrusionOk="0">
                  <a:moveTo>
                    <a:pt x="203" y="1"/>
                  </a:moveTo>
                  <a:cubicBezTo>
                    <a:pt x="99" y="1"/>
                    <a:pt x="0" y="80"/>
                    <a:pt x="50" y="200"/>
                  </a:cubicBezTo>
                  <a:lnTo>
                    <a:pt x="49" y="200"/>
                  </a:lnTo>
                  <a:cubicBezTo>
                    <a:pt x="251" y="681"/>
                    <a:pt x="355" y="1198"/>
                    <a:pt x="354" y="1719"/>
                  </a:cubicBezTo>
                  <a:cubicBezTo>
                    <a:pt x="354" y="1827"/>
                    <a:pt x="437" y="1881"/>
                    <a:pt x="521" y="1881"/>
                  </a:cubicBezTo>
                  <a:cubicBezTo>
                    <a:pt x="605" y="1881"/>
                    <a:pt x="689" y="1827"/>
                    <a:pt x="689" y="1719"/>
                  </a:cubicBezTo>
                  <a:cubicBezTo>
                    <a:pt x="692" y="1167"/>
                    <a:pt x="584" y="621"/>
                    <a:pt x="372" y="112"/>
                  </a:cubicBezTo>
                  <a:cubicBezTo>
                    <a:pt x="340" y="34"/>
                    <a:pt x="271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19" name="Google Shape;17919;p30"/>
            <p:cNvSpPr/>
            <p:nvPr/>
          </p:nvSpPr>
          <p:spPr>
            <a:xfrm>
              <a:off x="2490075" y="3534325"/>
              <a:ext cx="15400" cy="51200"/>
            </a:xfrm>
            <a:custGeom>
              <a:avLst/>
              <a:gdLst/>
              <a:ahLst/>
              <a:cxnLst/>
              <a:rect l="l" t="t" r="r" b="b"/>
              <a:pathLst>
                <a:path w="616" h="2048" extrusionOk="0">
                  <a:moveTo>
                    <a:pt x="207" y="0"/>
                  </a:moveTo>
                  <a:cubicBezTo>
                    <a:pt x="110" y="0"/>
                    <a:pt x="1" y="83"/>
                    <a:pt x="20" y="210"/>
                  </a:cubicBezTo>
                  <a:cubicBezTo>
                    <a:pt x="104" y="782"/>
                    <a:pt x="190" y="1354"/>
                    <a:pt x="273" y="1926"/>
                  </a:cubicBezTo>
                  <a:cubicBezTo>
                    <a:pt x="286" y="2011"/>
                    <a:pt x="345" y="2047"/>
                    <a:pt x="409" y="2047"/>
                  </a:cubicBezTo>
                  <a:cubicBezTo>
                    <a:pt x="506" y="2047"/>
                    <a:pt x="615" y="1964"/>
                    <a:pt x="597" y="1837"/>
                  </a:cubicBezTo>
                  <a:cubicBezTo>
                    <a:pt x="511" y="1265"/>
                    <a:pt x="427" y="693"/>
                    <a:pt x="342" y="121"/>
                  </a:cubicBezTo>
                  <a:cubicBezTo>
                    <a:pt x="330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0" name="Google Shape;17920;p30"/>
            <p:cNvSpPr/>
            <p:nvPr/>
          </p:nvSpPr>
          <p:spPr>
            <a:xfrm>
              <a:off x="2561750" y="3533375"/>
              <a:ext cx="19025" cy="48875"/>
            </a:xfrm>
            <a:custGeom>
              <a:avLst/>
              <a:gdLst/>
              <a:ahLst/>
              <a:cxnLst/>
              <a:rect l="l" t="t" r="r" b="b"/>
              <a:pathLst>
                <a:path w="761" h="1955" extrusionOk="0">
                  <a:moveTo>
                    <a:pt x="205" y="1"/>
                  </a:moveTo>
                  <a:cubicBezTo>
                    <a:pt x="106" y="1"/>
                    <a:pt x="1" y="83"/>
                    <a:pt x="30" y="210"/>
                  </a:cubicBezTo>
                  <a:lnTo>
                    <a:pt x="408" y="1834"/>
                  </a:lnTo>
                  <a:cubicBezTo>
                    <a:pt x="428" y="1918"/>
                    <a:pt x="491" y="1955"/>
                    <a:pt x="557" y="1955"/>
                  </a:cubicBezTo>
                  <a:cubicBezTo>
                    <a:pt x="655" y="1955"/>
                    <a:pt x="760" y="1872"/>
                    <a:pt x="732" y="1746"/>
                  </a:cubicBezTo>
                  <a:cubicBezTo>
                    <a:pt x="605" y="1204"/>
                    <a:pt x="479" y="661"/>
                    <a:pt x="352" y="120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1" name="Google Shape;17921;p30"/>
            <p:cNvSpPr/>
            <p:nvPr/>
          </p:nvSpPr>
          <p:spPr>
            <a:xfrm>
              <a:off x="2630325" y="3532425"/>
              <a:ext cx="14875" cy="48650"/>
            </a:xfrm>
            <a:custGeom>
              <a:avLst/>
              <a:gdLst/>
              <a:ahLst/>
              <a:cxnLst/>
              <a:rect l="l" t="t" r="r" b="b"/>
              <a:pathLst>
                <a:path w="595" h="1946" extrusionOk="0">
                  <a:moveTo>
                    <a:pt x="207" y="1"/>
                  </a:moveTo>
                  <a:cubicBezTo>
                    <a:pt x="110" y="1"/>
                    <a:pt x="1" y="84"/>
                    <a:pt x="19" y="211"/>
                  </a:cubicBezTo>
                  <a:cubicBezTo>
                    <a:pt x="97" y="748"/>
                    <a:pt x="175" y="1287"/>
                    <a:pt x="253" y="1825"/>
                  </a:cubicBezTo>
                  <a:cubicBezTo>
                    <a:pt x="265" y="1909"/>
                    <a:pt x="323" y="1946"/>
                    <a:pt x="387" y="1946"/>
                  </a:cubicBezTo>
                  <a:cubicBezTo>
                    <a:pt x="484" y="1946"/>
                    <a:pt x="594" y="1863"/>
                    <a:pt x="576" y="1735"/>
                  </a:cubicBezTo>
                  <a:cubicBezTo>
                    <a:pt x="498" y="1198"/>
                    <a:pt x="420" y="660"/>
                    <a:pt x="343" y="123"/>
                  </a:cubicBezTo>
                  <a:cubicBezTo>
                    <a:pt x="330" y="38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2" name="Google Shape;17922;p30"/>
            <p:cNvSpPr/>
            <p:nvPr/>
          </p:nvSpPr>
          <p:spPr>
            <a:xfrm>
              <a:off x="2693950" y="3535450"/>
              <a:ext cx="17250" cy="48350"/>
            </a:xfrm>
            <a:custGeom>
              <a:avLst/>
              <a:gdLst/>
              <a:ahLst/>
              <a:cxnLst/>
              <a:rect l="l" t="t" r="r" b="b"/>
              <a:pathLst>
                <a:path w="690" h="1934" extrusionOk="0">
                  <a:moveTo>
                    <a:pt x="167" y="1"/>
                  </a:moveTo>
                  <a:cubicBezTo>
                    <a:pt x="83" y="1"/>
                    <a:pt x="0" y="54"/>
                    <a:pt x="2" y="162"/>
                  </a:cubicBezTo>
                  <a:lnTo>
                    <a:pt x="2" y="163"/>
                  </a:lnTo>
                  <a:cubicBezTo>
                    <a:pt x="8" y="731"/>
                    <a:pt x="115" y="1292"/>
                    <a:pt x="321" y="1821"/>
                  </a:cubicBezTo>
                  <a:cubicBezTo>
                    <a:pt x="351" y="1900"/>
                    <a:pt x="420" y="1934"/>
                    <a:pt x="487" y="1934"/>
                  </a:cubicBezTo>
                  <a:cubicBezTo>
                    <a:pt x="590" y="1934"/>
                    <a:pt x="689" y="1855"/>
                    <a:pt x="642" y="1733"/>
                  </a:cubicBezTo>
                  <a:cubicBezTo>
                    <a:pt x="447" y="1231"/>
                    <a:pt x="343" y="700"/>
                    <a:pt x="336" y="162"/>
                  </a:cubicBezTo>
                  <a:cubicBezTo>
                    <a:pt x="335" y="54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3" name="Google Shape;17923;p30"/>
            <p:cNvSpPr/>
            <p:nvPr/>
          </p:nvSpPr>
          <p:spPr>
            <a:xfrm>
              <a:off x="2766275" y="3536500"/>
              <a:ext cx="16150" cy="48900"/>
            </a:xfrm>
            <a:custGeom>
              <a:avLst/>
              <a:gdLst/>
              <a:ahLst/>
              <a:cxnLst/>
              <a:rect l="l" t="t" r="r" b="b"/>
              <a:pathLst>
                <a:path w="646" h="1956" extrusionOk="0">
                  <a:moveTo>
                    <a:pt x="205" y="0"/>
                  </a:moveTo>
                  <a:cubicBezTo>
                    <a:pt x="108" y="0"/>
                    <a:pt x="0" y="83"/>
                    <a:pt x="22" y="210"/>
                  </a:cubicBezTo>
                  <a:cubicBezTo>
                    <a:pt x="115" y="751"/>
                    <a:pt x="208" y="1293"/>
                    <a:pt x="301" y="1834"/>
                  </a:cubicBezTo>
                  <a:cubicBezTo>
                    <a:pt x="316" y="1919"/>
                    <a:pt x="376" y="1955"/>
                    <a:pt x="440" y="1955"/>
                  </a:cubicBezTo>
                  <a:cubicBezTo>
                    <a:pt x="538" y="1955"/>
                    <a:pt x="645" y="1872"/>
                    <a:pt x="623" y="1746"/>
                  </a:cubicBezTo>
                  <a:cubicBezTo>
                    <a:pt x="530" y="1204"/>
                    <a:pt x="437" y="663"/>
                    <a:pt x="344" y="121"/>
                  </a:cubicBezTo>
                  <a:cubicBezTo>
                    <a:pt x="330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4" name="Google Shape;17924;p30"/>
            <p:cNvSpPr/>
            <p:nvPr/>
          </p:nvSpPr>
          <p:spPr>
            <a:xfrm>
              <a:off x="2840275" y="3529375"/>
              <a:ext cx="14925" cy="55425"/>
            </a:xfrm>
            <a:custGeom>
              <a:avLst/>
              <a:gdLst/>
              <a:ahLst/>
              <a:cxnLst/>
              <a:rect l="l" t="t" r="r" b="b"/>
              <a:pathLst>
                <a:path w="597" h="2217" extrusionOk="0">
                  <a:moveTo>
                    <a:pt x="267" y="1"/>
                  </a:moveTo>
                  <a:cubicBezTo>
                    <a:pt x="183" y="1"/>
                    <a:pt x="92" y="54"/>
                    <a:pt x="80" y="159"/>
                  </a:cubicBezTo>
                  <a:lnTo>
                    <a:pt x="80" y="161"/>
                  </a:lnTo>
                  <a:cubicBezTo>
                    <a:pt x="0" y="811"/>
                    <a:pt x="54" y="1470"/>
                    <a:pt x="238" y="2098"/>
                  </a:cubicBezTo>
                  <a:cubicBezTo>
                    <a:pt x="262" y="2181"/>
                    <a:pt x="327" y="2216"/>
                    <a:pt x="394" y="2216"/>
                  </a:cubicBezTo>
                  <a:cubicBezTo>
                    <a:pt x="494" y="2216"/>
                    <a:pt x="597" y="2134"/>
                    <a:pt x="560" y="2010"/>
                  </a:cubicBezTo>
                  <a:cubicBezTo>
                    <a:pt x="386" y="1409"/>
                    <a:pt x="337" y="780"/>
                    <a:pt x="415" y="159"/>
                  </a:cubicBezTo>
                  <a:cubicBezTo>
                    <a:pt x="427" y="53"/>
                    <a:pt x="350" y="1"/>
                    <a:pt x="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5" name="Google Shape;17925;p30"/>
            <p:cNvSpPr/>
            <p:nvPr/>
          </p:nvSpPr>
          <p:spPr>
            <a:xfrm>
              <a:off x="2271100" y="3425425"/>
              <a:ext cx="69050" cy="9975"/>
            </a:xfrm>
            <a:custGeom>
              <a:avLst/>
              <a:gdLst/>
              <a:ahLst/>
              <a:cxnLst/>
              <a:rect l="l" t="t" r="r" b="b"/>
              <a:pathLst>
                <a:path w="2762" h="399" extrusionOk="0">
                  <a:moveTo>
                    <a:pt x="2551" y="0"/>
                  </a:moveTo>
                  <a:cubicBezTo>
                    <a:pt x="2549" y="0"/>
                    <a:pt x="2547" y="0"/>
                    <a:pt x="2545" y="0"/>
                  </a:cubicBezTo>
                  <a:lnTo>
                    <a:pt x="216" y="64"/>
                  </a:lnTo>
                  <a:cubicBezTo>
                    <a:pt x="2" y="69"/>
                    <a:pt x="0" y="399"/>
                    <a:pt x="210" y="399"/>
                  </a:cubicBezTo>
                  <a:cubicBezTo>
                    <a:pt x="212" y="399"/>
                    <a:pt x="214" y="399"/>
                    <a:pt x="216" y="398"/>
                  </a:cubicBezTo>
                  <a:lnTo>
                    <a:pt x="2545" y="334"/>
                  </a:lnTo>
                  <a:cubicBezTo>
                    <a:pt x="2758" y="328"/>
                    <a:pt x="2761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6" name="Google Shape;17926;p30"/>
            <p:cNvSpPr/>
            <p:nvPr/>
          </p:nvSpPr>
          <p:spPr>
            <a:xfrm>
              <a:off x="2274550" y="3492850"/>
              <a:ext cx="60850" cy="10950"/>
            </a:xfrm>
            <a:custGeom>
              <a:avLst/>
              <a:gdLst/>
              <a:ahLst/>
              <a:cxnLst/>
              <a:rect l="l" t="t" r="r" b="b"/>
              <a:pathLst>
                <a:path w="2434" h="438" extrusionOk="0">
                  <a:moveTo>
                    <a:pt x="2177" y="0"/>
                  </a:moveTo>
                  <a:cubicBezTo>
                    <a:pt x="2167" y="0"/>
                    <a:pt x="2156" y="1"/>
                    <a:pt x="2144" y="3"/>
                  </a:cubicBezTo>
                  <a:cubicBezTo>
                    <a:pt x="1750" y="70"/>
                    <a:pt x="1350" y="104"/>
                    <a:pt x="950" y="104"/>
                  </a:cubicBezTo>
                  <a:cubicBezTo>
                    <a:pt x="705" y="104"/>
                    <a:pt x="459" y="91"/>
                    <a:pt x="215" y="66"/>
                  </a:cubicBezTo>
                  <a:cubicBezTo>
                    <a:pt x="208" y="65"/>
                    <a:pt x="202" y="65"/>
                    <a:pt x="196" y="65"/>
                  </a:cubicBezTo>
                  <a:cubicBezTo>
                    <a:pt x="0" y="65"/>
                    <a:pt x="8" y="379"/>
                    <a:pt x="215" y="400"/>
                  </a:cubicBezTo>
                  <a:cubicBezTo>
                    <a:pt x="461" y="425"/>
                    <a:pt x="708" y="437"/>
                    <a:pt x="955" y="437"/>
                  </a:cubicBezTo>
                  <a:cubicBezTo>
                    <a:pt x="1383" y="437"/>
                    <a:pt x="1810" y="400"/>
                    <a:pt x="2233" y="327"/>
                  </a:cubicBezTo>
                  <a:cubicBezTo>
                    <a:pt x="2434" y="292"/>
                    <a:pt x="2364" y="0"/>
                    <a:pt x="2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7" name="Google Shape;17927;p30"/>
            <p:cNvSpPr/>
            <p:nvPr/>
          </p:nvSpPr>
          <p:spPr>
            <a:xfrm>
              <a:off x="2354550" y="3367900"/>
              <a:ext cx="21700" cy="22350"/>
            </a:xfrm>
            <a:custGeom>
              <a:avLst/>
              <a:gdLst/>
              <a:ahLst/>
              <a:cxnLst/>
              <a:rect l="l" t="t" r="r" b="b"/>
              <a:pathLst>
                <a:path w="868" h="894" extrusionOk="0">
                  <a:moveTo>
                    <a:pt x="542" y="0"/>
                  </a:moveTo>
                  <a:cubicBezTo>
                    <a:pt x="422" y="0"/>
                    <a:pt x="303" y="66"/>
                    <a:pt x="248" y="174"/>
                  </a:cubicBezTo>
                  <a:lnTo>
                    <a:pt x="248" y="174"/>
                  </a:lnTo>
                  <a:cubicBezTo>
                    <a:pt x="217" y="182"/>
                    <a:pt x="188" y="195"/>
                    <a:pt x="160" y="212"/>
                  </a:cubicBezTo>
                  <a:cubicBezTo>
                    <a:pt x="34" y="292"/>
                    <a:pt x="1" y="445"/>
                    <a:pt x="38" y="581"/>
                  </a:cubicBezTo>
                  <a:lnTo>
                    <a:pt x="38" y="581"/>
                  </a:lnTo>
                  <a:cubicBezTo>
                    <a:pt x="37" y="628"/>
                    <a:pt x="40" y="674"/>
                    <a:pt x="46" y="718"/>
                  </a:cubicBezTo>
                  <a:cubicBezTo>
                    <a:pt x="55" y="791"/>
                    <a:pt x="92" y="860"/>
                    <a:pt x="168" y="880"/>
                  </a:cubicBezTo>
                  <a:cubicBezTo>
                    <a:pt x="205" y="889"/>
                    <a:pt x="242" y="893"/>
                    <a:pt x="280" y="893"/>
                  </a:cubicBezTo>
                  <a:cubicBezTo>
                    <a:pt x="323" y="893"/>
                    <a:pt x="367" y="887"/>
                    <a:pt x="408" y="875"/>
                  </a:cubicBezTo>
                  <a:lnTo>
                    <a:pt x="408" y="875"/>
                  </a:lnTo>
                  <a:cubicBezTo>
                    <a:pt x="427" y="877"/>
                    <a:pt x="445" y="878"/>
                    <a:pt x="464" y="878"/>
                  </a:cubicBezTo>
                  <a:cubicBezTo>
                    <a:pt x="657" y="878"/>
                    <a:pt x="838" y="765"/>
                    <a:pt x="821" y="529"/>
                  </a:cubicBezTo>
                  <a:cubicBezTo>
                    <a:pt x="817" y="480"/>
                    <a:pt x="802" y="432"/>
                    <a:pt x="779" y="388"/>
                  </a:cubicBezTo>
                  <a:lnTo>
                    <a:pt x="779" y="388"/>
                  </a:lnTo>
                  <a:cubicBezTo>
                    <a:pt x="867" y="237"/>
                    <a:pt x="808" y="61"/>
                    <a:pt x="627" y="12"/>
                  </a:cubicBezTo>
                  <a:cubicBezTo>
                    <a:pt x="599" y="4"/>
                    <a:pt x="571" y="0"/>
                    <a:pt x="5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8" name="Google Shape;17928;p30"/>
            <p:cNvSpPr/>
            <p:nvPr/>
          </p:nvSpPr>
          <p:spPr>
            <a:xfrm>
              <a:off x="2419525" y="3475900"/>
              <a:ext cx="25350" cy="22025"/>
            </a:xfrm>
            <a:custGeom>
              <a:avLst/>
              <a:gdLst/>
              <a:ahLst/>
              <a:cxnLst/>
              <a:rect l="l" t="t" r="r" b="b"/>
              <a:pathLst>
                <a:path w="1014" h="881" extrusionOk="0">
                  <a:moveTo>
                    <a:pt x="514" y="1"/>
                  </a:moveTo>
                  <a:cubicBezTo>
                    <a:pt x="362" y="1"/>
                    <a:pt x="205" y="85"/>
                    <a:pt x="118" y="234"/>
                  </a:cubicBezTo>
                  <a:cubicBezTo>
                    <a:pt x="37" y="370"/>
                    <a:pt x="0" y="588"/>
                    <a:pt x="124" y="709"/>
                  </a:cubicBezTo>
                  <a:cubicBezTo>
                    <a:pt x="184" y="767"/>
                    <a:pt x="262" y="809"/>
                    <a:pt x="344" y="829"/>
                  </a:cubicBezTo>
                  <a:lnTo>
                    <a:pt x="344" y="829"/>
                  </a:lnTo>
                  <a:cubicBezTo>
                    <a:pt x="403" y="863"/>
                    <a:pt x="469" y="880"/>
                    <a:pt x="538" y="880"/>
                  </a:cubicBezTo>
                  <a:cubicBezTo>
                    <a:pt x="603" y="880"/>
                    <a:pt x="670" y="864"/>
                    <a:pt x="731" y="832"/>
                  </a:cubicBezTo>
                  <a:cubicBezTo>
                    <a:pt x="919" y="733"/>
                    <a:pt x="1013" y="500"/>
                    <a:pt x="906" y="305"/>
                  </a:cubicBezTo>
                  <a:cubicBezTo>
                    <a:pt x="898" y="290"/>
                    <a:pt x="889" y="275"/>
                    <a:pt x="880" y="262"/>
                  </a:cubicBezTo>
                  <a:lnTo>
                    <a:pt x="880" y="262"/>
                  </a:lnTo>
                  <a:cubicBezTo>
                    <a:pt x="873" y="245"/>
                    <a:pt x="866" y="229"/>
                    <a:pt x="858" y="213"/>
                  </a:cubicBezTo>
                  <a:cubicBezTo>
                    <a:pt x="780" y="67"/>
                    <a:pt x="649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29" name="Google Shape;17929;p30"/>
            <p:cNvSpPr/>
            <p:nvPr/>
          </p:nvSpPr>
          <p:spPr>
            <a:xfrm>
              <a:off x="2480375" y="3217825"/>
              <a:ext cx="25775" cy="24150"/>
            </a:xfrm>
            <a:custGeom>
              <a:avLst/>
              <a:gdLst/>
              <a:ahLst/>
              <a:cxnLst/>
              <a:rect l="l" t="t" r="r" b="b"/>
              <a:pathLst>
                <a:path w="1031" h="966" extrusionOk="0">
                  <a:moveTo>
                    <a:pt x="533" y="0"/>
                  </a:moveTo>
                  <a:cubicBezTo>
                    <a:pt x="481" y="0"/>
                    <a:pt x="428" y="9"/>
                    <a:pt x="378" y="27"/>
                  </a:cubicBezTo>
                  <a:cubicBezTo>
                    <a:pt x="92" y="131"/>
                    <a:pt x="1" y="464"/>
                    <a:pt x="179" y="706"/>
                  </a:cubicBezTo>
                  <a:cubicBezTo>
                    <a:pt x="200" y="734"/>
                    <a:pt x="224" y="761"/>
                    <a:pt x="251" y="786"/>
                  </a:cubicBezTo>
                  <a:lnTo>
                    <a:pt x="251" y="786"/>
                  </a:lnTo>
                  <a:cubicBezTo>
                    <a:pt x="322" y="879"/>
                    <a:pt x="433" y="946"/>
                    <a:pt x="558" y="963"/>
                  </a:cubicBezTo>
                  <a:cubicBezTo>
                    <a:pt x="575" y="965"/>
                    <a:pt x="593" y="966"/>
                    <a:pt x="609" y="966"/>
                  </a:cubicBezTo>
                  <a:cubicBezTo>
                    <a:pt x="865" y="966"/>
                    <a:pt x="1030" y="710"/>
                    <a:pt x="936" y="466"/>
                  </a:cubicBezTo>
                  <a:lnTo>
                    <a:pt x="936" y="466"/>
                  </a:lnTo>
                  <a:cubicBezTo>
                    <a:pt x="942" y="435"/>
                    <a:pt x="945" y="403"/>
                    <a:pt x="944" y="371"/>
                  </a:cubicBezTo>
                  <a:cubicBezTo>
                    <a:pt x="944" y="368"/>
                    <a:pt x="943" y="365"/>
                    <a:pt x="943" y="363"/>
                  </a:cubicBezTo>
                  <a:lnTo>
                    <a:pt x="943" y="363"/>
                  </a:lnTo>
                  <a:cubicBezTo>
                    <a:pt x="1003" y="277"/>
                    <a:pt x="990" y="136"/>
                    <a:pt x="858" y="102"/>
                  </a:cubicBezTo>
                  <a:lnTo>
                    <a:pt x="858" y="102"/>
                  </a:lnTo>
                  <a:lnTo>
                    <a:pt x="858" y="104"/>
                  </a:lnTo>
                  <a:cubicBezTo>
                    <a:pt x="841" y="99"/>
                    <a:pt x="823" y="96"/>
                    <a:pt x="805" y="93"/>
                  </a:cubicBezTo>
                  <a:lnTo>
                    <a:pt x="805" y="93"/>
                  </a:lnTo>
                  <a:cubicBezTo>
                    <a:pt x="731" y="33"/>
                    <a:pt x="633" y="0"/>
                    <a:pt x="5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0" name="Google Shape;17930;p30"/>
            <p:cNvSpPr/>
            <p:nvPr/>
          </p:nvSpPr>
          <p:spPr>
            <a:xfrm>
              <a:off x="2564175" y="3298350"/>
              <a:ext cx="25775" cy="24875"/>
            </a:xfrm>
            <a:custGeom>
              <a:avLst/>
              <a:gdLst/>
              <a:ahLst/>
              <a:cxnLst/>
              <a:rect l="l" t="t" r="r" b="b"/>
              <a:pathLst>
                <a:path w="1031" h="995" extrusionOk="0">
                  <a:moveTo>
                    <a:pt x="590" y="510"/>
                  </a:moveTo>
                  <a:cubicBezTo>
                    <a:pt x="597" y="514"/>
                    <a:pt x="601" y="518"/>
                    <a:pt x="605" y="522"/>
                  </a:cubicBezTo>
                  <a:lnTo>
                    <a:pt x="605" y="522"/>
                  </a:lnTo>
                  <a:cubicBezTo>
                    <a:pt x="597" y="520"/>
                    <a:pt x="590" y="517"/>
                    <a:pt x="583" y="513"/>
                  </a:cubicBezTo>
                  <a:lnTo>
                    <a:pt x="583" y="513"/>
                  </a:lnTo>
                  <a:cubicBezTo>
                    <a:pt x="585" y="512"/>
                    <a:pt x="587" y="511"/>
                    <a:pt x="589" y="510"/>
                  </a:cubicBezTo>
                  <a:cubicBezTo>
                    <a:pt x="589" y="510"/>
                    <a:pt x="590" y="510"/>
                    <a:pt x="590" y="510"/>
                  </a:cubicBezTo>
                  <a:close/>
                  <a:moveTo>
                    <a:pt x="529" y="1"/>
                  </a:moveTo>
                  <a:cubicBezTo>
                    <a:pt x="464" y="1"/>
                    <a:pt x="398" y="17"/>
                    <a:pt x="334" y="53"/>
                  </a:cubicBezTo>
                  <a:cubicBezTo>
                    <a:pt x="104" y="181"/>
                    <a:pt x="0" y="507"/>
                    <a:pt x="131" y="741"/>
                  </a:cubicBezTo>
                  <a:cubicBezTo>
                    <a:pt x="219" y="898"/>
                    <a:pt x="398" y="995"/>
                    <a:pt x="574" y="995"/>
                  </a:cubicBezTo>
                  <a:cubicBezTo>
                    <a:pt x="684" y="995"/>
                    <a:pt x="792" y="957"/>
                    <a:pt x="876" y="873"/>
                  </a:cubicBezTo>
                  <a:cubicBezTo>
                    <a:pt x="996" y="753"/>
                    <a:pt x="1030" y="564"/>
                    <a:pt x="977" y="411"/>
                  </a:cubicBezTo>
                  <a:lnTo>
                    <a:pt x="977" y="411"/>
                  </a:lnTo>
                  <a:cubicBezTo>
                    <a:pt x="974" y="385"/>
                    <a:pt x="968" y="359"/>
                    <a:pt x="960" y="333"/>
                  </a:cubicBezTo>
                  <a:cubicBezTo>
                    <a:pt x="898" y="141"/>
                    <a:pt x="720" y="1"/>
                    <a:pt x="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1" name="Google Shape;17931;p30"/>
            <p:cNvSpPr/>
            <p:nvPr/>
          </p:nvSpPr>
          <p:spPr>
            <a:xfrm>
              <a:off x="2619050" y="3165000"/>
              <a:ext cx="26400" cy="22000"/>
            </a:xfrm>
            <a:custGeom>
              <a:avLst/>
              <a:gdLst/>
              <a:ahLst/>
              <a:cxnLst/>
              <a:rect l="l" t="t" r="r" b="b"/>
              <a:pathLst>
                <a:path w="1056" h="880" extrusionOk="0">
                  <a:moveTo>
                    <a:pt x="582" y="340"/>
                  </a:moveTo>
                  <a:cubicBezTo>
                    <a:pt x="627" y="340"/>
                    <a:pt x="673" y="379"/>
                    <a:pt x="652" y="461"/>
                  </a:cubicBezTo>
                  <a:cubicBezTo>
                    <a:pt x="635" y="520"/>
                    <a:pt x="587" y="547"/>
                    <a:pt x="528" y="547"/>
                  </a:cubicBezTo>
                  <a:cubicBezTo>
                    <a:pt x="522" y="547"/>
                    <a:pt x="516" y="547"/>
                    <a:pt x="510" y="546"/>
                  </a:cubicBezTo>
                  <a:cubicBezTo>
                    <a:pt x="504" y="546"/>
                    <a:pt x="497" y="545"/>
                    <a:pt x="491" y="544"/>
                  </a:cubicBezTo>
                  <a:lnTo>
                    <a:pt x="491" y="544"/>
                  </a:lnTo>
                  <a:cubicBezTo>
                    <a:pt x="505" y="527"/>
                    <a:pt x="516" y="505"/>
                    <a:pt x="522" y="479"/>
                  </a:cubicBezTo>
                  <a:cubicBezTo>
                    <a:pt x="532" y="439"/>
                    <a:pt x="532" y="401"/>
                    <a:pt x="524" y="366"/>
                  </a:cubicBezTo>
                  <a:lnTo>
                    <a:pt x="524" y="366"/>
                  </a:lnTo>
                  <a:cubicBezTo>
                    <a:pt x="539" y="349"/>
                    <a:pt x="560" y="340"/>
                    <a:pt x="582" y="340"/>
                  </a:cubicBezTo>
                  <a:close/>
                  <a:moveTo>
                    <a:pt x="600" y="0"/>
                  </a:moveTo>
                  <a:cubicBezTo>
                    <a:pt x="460" y="0"/>
                    <a:pt x="319" y="72"/>
                    <a:pt x="239" y="186"/>
                  </a:cubicBezTo>
                  <a:lnTo>
                    <a:pt x="239" y="186"/>
                  </a:lnTo>
                  <a:cubicBezTo>
                    <a:pt x="66" y="212"/>
                    <a:pt x="0" y="406"/>
                    <a:pt x="51" y="562"/>
                  </a:cubicBezTo>
                  <a:cubicBezTo>
                    <a:pt x="117" y="763"/>
                    <a:pt x="326" y="879"/>
                    <a:pt x="531" y="879"/>
                  </a:cubicBezTo>
                  <a:cubicBezTo>
                    <a:pt x="628" y="879"/>
                    <a:pt x="725" y="853"/>
                    <a:pt x="804" y="797"/>
                  </a:cubicBezTo>
                  <a:cubicBezTo>
                    <a:pt x="1042" y="627"/>
                    <a:pt x="1056" y="232"/>
                    <a:pt x="809" y="63"/>
                  </a:cubicBezTo>
                  <a:cubicBezTo>
                    <a:pt x="745" y="20"/>
                    <a:pt x="673" y="0"/>
                    <a:pt x="6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2" name="Google Shape;17932;p30"/>
            <p:cNvSpPr/>
            <p:nvPr/>
          </p:nvSpPr>
          <p:spPr>
            <a:xfrm>
              <a:off x="2755650" y="3429375"/>
              <a:ext cx="17625" cy="17225"/>
            </a:xfrm>
            <a:custGeom>
              <a:avLst/>
              <a:gdLst/>
              <a:ahLst/>
              <a:cxnLst/>
              <a:rect l="l" t="t" r="r" b="b"/>
              <a:pathLst>
                <a:path w="705" h="689" extrusionOk="0">
                  <a:moveTo>
                    <a:pt x="350" y="0"/>
                  </a:moveTo>
                  <a:cubicBezTo>
                    <a:pt x="328" y="0"/>
                    <a:pt x="305" y="4"/>
                    <a:pt x="283" y="13"/>
                  </a:cubicBezTo>
                  <a:cubicBezTo>
                    <a:pt x="268" y="19"/>
                    <a:pt x="254" y="26"/>
                    <a:pt x="240" y="34"/>
                  </a:cubicBezTo>
                  <a:lnTo>
                    <a:pt x="240" y="34"/>
                  </a:lnTo>
                  <a:cubicBezTo>
                    <a:pt x="240" y="34"/>
                    <a:pt x="239" y="35"/>
                    <a:pt x="238" y="35"/>
                  </a:cubicBezTo>
                  <a:cubicBezTo>
                    <a:pt x="104" y="41"/>
                    <a:pt x="28" y="181"/>
                    <a:pt x="16" y="300"/>
                  </a:cubicBezTo>
                  <a:cubicBezTo>
                    <a:pt x="0" y="416"/>
                    <a:pt x="45" y="532"/>
                    <a:pt x="131" y="610"/>
                  </a:cubicBezTo>
                  <a:cubicBezTo>
                    <a:pt x="190" y="662"/>
                    <a:pt x="274" y="688"/>
                    <a:pt x="358" y="688"/>
                  </a:cubicBezTo>
                  <a:cubicBezTo>
                    <a:pt x="513" y="688"/>
                    <a:pt x="673" y="603"/>
                    <a:pt x="694" y="442"/>
                  </a:cubicBezTo>
                  <a:cubicBezTo>
                    <a:pt x="705" y="368"/>
                    <a:pt x="670" y="295"/>
                    <a:pt x="619" y="238"/>
                  </a:cubicBezTo>
                  <a:lnTo>
                    <a:pt x="619" y="238"/>
                  </a:lnTo>
                  <a:cubicBezTo>
                    <a:pt x="614" y="207"/>
                    <a:pt x="600" y="178"/>
                    <a:pt x="575" y="153"/>
                  </a:cubicBezTo>
                  <a:lnTo>
                    <a:pt x="575" y="153"/>
                  </a:lnTo>
                  <a:cubicBezTo>
                    <a:pt x="530" y="71"/>
                    <a:pt x="443" y="0"/>
                    <a:pt x="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3" name="Google Shape;17933;p30"/>
            <p:cNvSpPr/>
            <p:nvPr/>
          </p:nvSpPr>
          <p:spPr>
            <a:xfrm>
              <a:off x="2829500" y="3318150"/>
              <a:ext cx="17275" cy="19225"/>
            </a:xfrm>
            <a:custGeom>
              <a:avLst/>
              <a:gdLst/>
              <a:ahLst/>
              <a:cxnLst/>
              <a:rect l="l" t="t" r="r" b="b"/>
              <a:pathLst>
                <a:path w="691" h="769" extrusionOk="0">
                  <a:moveTo>
                    <a:pt x="343" y="0"/>
                  </a:moveTo>
                  <a:cubicBezTo>
                    <a:pt x="332" y="0"/>
                    <a:pt x="321" y="1"/>
                    <a:pt x="309" y="3"/>
                  </a:cubicBezTo>
                  <a:lnTo>
                    <a:pt x="309" y="2"/>
                  </a:lnTo>
                  <a:cubicBezTo>
                    <a:pt x="239" y="14"/>
                    <a:pt x="177" y="52"/>
                    <a:pt x="133" y="102"/>
                  </a:cubicBezTo>
                  <a:lnTo>
                    <a:pt x="133" y="102"/>
                  </a:lnTo>
                  <a:cubicBezTo>
                    <a:pt x="106" y="123"/>
                    <a:pt x="82" y="149"/>
                    <a:pt x="62" y="180"/>
                  </a:cubicBezTo>
                  <a:cubicBezTo>
                    <a:pt x="11" y="258"/>
                    <a:pt x="1" y="347"/>
                    <a:pt x="19" y="430"/>
                  </a:cubicBezTo>
                  <a:lnTo>
                    <a:pt x="19" y="430"/>
                  </a:lnTo>
                  <a:cubicBezTo>
                    <a:pt x="5" y="539"/>
                    <a:pt x="44" y="650"/>
                    <a:pt x="151" y="717"/>
                  </a:cubicBezTo>
                  <a:cubicBezTo>
                    <a:pt x="205" y="752"/>
                    <a:pt x="269" y="769"/>
                    <a:pt x="333" y="769"/>
                  </a:cubicBezTo>
                  <a:cubicBezTo>
                    <a:pt x="468" y="769"/>
                    <a:pt x="604" y="694"/>
                    <a:pt x="646" y="557"/>
                  </a:cubicBezTo>
                  <a:cubicBezTo>
                    <a:pt x="666" y="493"/>
                    <a:pt x="665" y="431"/>
                    <a:pt x="649" y="375"/>
                  </a:cubicBezTo>
                  <a:lnTo>
                    <a:pt x="649" y="375"/>
                  </a:lnTo>
                  <a:cubicBezTo>
                    <a:pt x="652" y="371"/>
                    <a:pt x="655" y="366"/>
                    <a:pt x="658" y="362"/>
                  </a:cubicBezTo>
                  <a:cubicBezTo>
                    <a:pt x="691" y="310"/>
                    <a:pt x="691" y="246"/>
                    <a:pt x="658" y="194"/>
                  </a:cubicBezTo>
                  <a:cubicBezTo>
                    <a:pt x="610" y="123"/>
                    <a:pt x="539" y="74"/>
                    <a:pt x="461" y="49"/>
                  </a:cubicBezTo>
                  <a:lnTo>
                    <a:pt x="461" y="49"/>
                  </a:lnTo>
                  <a:cubicBezTo>
                    <a:pt x="432" y="20"/>
                    <a:pt x="391" y="0"/>
                    <a:pt x="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4" name="Google Shape;17934;p30"/>
            <p:cNvSpPr/>
            <p:nvPr/>
          </p:nvSpPr>
          <p:spPr>
            <a:xfrm>
              <a:off x="1907700" y="3174300"/>
              <a:ext cx="933075" cy="771550"/>
            </a:xfrm>
            <a:custGeom>
              <a:avLst/>
              <a:gdLst/>
              <a:ahLst/>
              <a:cxnLst/>
              <a:rect l="l" t="t" r="r" b="b"/>
              <a:pathLst>
                <a:path w="37323" h="30862" extrusionOk="0">
                  <a:moveTo>
                    <a:pt x="29030" y="1"/>
                  </a:moveTo>
                  <a:cubicBezTo>
                    <a:pt x="28059" y="1"/>
                    <a:pt x="27646" y="906"/>
                    <a:pt x="27545" y="1796"/>
                  </a:cubicBezTo>
                  <a:cubicBezTo>
                    <a:pt x="27455" y="2588"/>
                    <a:pt x="27824" y="5444"/>
                    <a:pt x="26586" y="5444"/>
                  </a:cubicBezTo>
                  <a:cubicBezTo>
                    <a:pt x="26456" y="5444"/>
                    <a:pt x="26307" y="5412"/>
                    <a:pt x="26139" y="5343"/>
                  </a:cubicBezTo>
                  <a:cubicBezTo>
                    <a:pt x="25178" y="4947"/>
                    <a:pt x="25436" y="3874"/>
                    <a:pt x="25117" y="3054"/>
                  </a:cubicBezTo>
                  <a:cubicBezTo>
                    <a:pt x="24865" y="2409"/>
                    <a:pt x="24319" y="2020"/>
                    <a:pt x="23724" y="2020"/>
                  </a:cubicBezTo>
                  <a:cubicBezTo>
                    <a:pt x="23433" y="2020"/>
                    <a:pt x="23131" y="2113"/>
                    <a:pt x="22845" y="2315"/>
                  </a:cubicBezTo>
                  <a:cubicBezTo>
                    <a:pt x="21572" y="3215"/>
                    <a:pt x="21845" y="5559"/>
                    <a:pt x="21915" y="6871"/>
                  </a:cubicBezTo>
                  <a:cubicBezTo>
                    <a:pt x="21974" y="7968"/>
                    <a:pt x="22092" y="9065"/>
                    <a:pt x="22069" y="10164"/>
                  </a:cubicBezTo>
                  <a:cubicBezTo>
                    <a:pt x="22063" y="10439"/>
                    <a:pt x="22051" y="10713"/>
                    <a:pt x="22025" y="10987"/>
                  </a:cubicBezTo>
                  <a:cubicBezTo>
                    <a:pt x="21962" y="11647"/>
                    <a:pt x="21984" y="11714"/>
                    <a:pt x="21418" y="12144"/>
                  </a:cubicBezTo>
                  <a:cubicBezTo>
                    <a:pt x="21134" y="12360"/>
                    <a:pt x="20946" y="12475"/>
                    <a:pt x="20794" y="12475"/>
                  </a:cubicBezTo>
                  <a:cubicBezTo>
                    <a:pt x="20599" y="12475"/>
                    <a:pt x="20466" y="12284"/>
                    <a:pt x="20269" y="11873"/>
                  </a:cubicBezTo>
                  <a:cubicBezTo>
                    <a:pt x="20060" y="11433"/>
                    <a:pt x="20054" y="11246"/>
                    <a:pt x="20011" y="10807"/>
                  </a:cubicBezTo>
                  <a:cubicBezTo>
                    <a:pt x="19929" y="9972"/>
                    <a:pt x="19631" y="8413"/>
                    <a:pt x="18650" y="8152"/>
                  </a:cubicBezTo>
                  <a:cubicBezTo>
                    <a:pt x="18555" y="8127"/>
                    <a:pt x="18465" y="8115"/>
                    <a:pt x="18380" y="8115"/>
                  </a:cubicBezTo>
                  <a:cubicBezTo>
                    <a:pt x="17640" y="8115"/>
                    <a:pt x="17307" y="9021"/>
                    <a:pt x="17142" y="9650"/>
                  </a:cubicBezTo>
                  <a:cubicBezTo>
                    <a:pt x="16713" y="11282"/>
                    <a:pt x="16404" y="12959"/>
                    <a:pt x="15995" y="14599"/>
                  </a:cubicBezTo>
                  <a:cubicBezTo>
                    <a:pt x="15710" y="15743"/>
                    <a:pt x="15424" y="16887"/>
                    <a:pt x="15136" y="18029"/>
                  </a:cubicBezTo>
                  <a:cubicBezTo>
                    <a:pt x="14936" y="18819"/>
                    <a:pt x="14852" y="20223"/>
                    <a:pt x="14321" y="20892"/>
                  </a:cubicBezTo>
                  <a:cubicBezTo>
                    <a:pt x="14171" y="21081"/>
                    <a:pt x="14245" y="21116"/>
                    <a:pt x="14174" y="21116"/>
                  </a:cubicBezTo>
                  <a:cubicBezTo>
                    <a:pt x="14132" y="21116"/>
                    <a:pt x="14038" y="21104"/>
                    <a:pt x="13815" y="21104"/>
                  </a:cubicBezTo>
                  <a:cubicBezTo>
                    <a:pt x="13765" y="21104"/>
                    <a:pt x="13709" y="21105"/>
                    <a:pt x="13646" y="21106"/>
                  </a:cubicBezTo>
                  <a:cubicBezTo>
                    <a:pt x="13556" y="21108"/>
                    <a:pt x="13479" y="21110"/>
                    <a:pt x="13413" y="21110"/>
                  </a:cubicBezTo>
                  <a:cubicBezTo>
                    <a:pt x="12941" y="21110"/>
                    <a:pt x="13012" y="21021"/>
                    <a:pt x="12846" y="20458"/>
                  </a:cubicBezTo>
                  <a:cubicBezTo>
                    <a:pt x="12735" y="20081"/>
                    <a:pt x="12695" y="19758"/>
                    <a:pt x="12460" y="19430"/>
                  </a:cubicBezTo>
                  <a:cubicBezTo>
                    <a:pt x="12201" y="19064"/>
                    <a:pt x="11798" y="18823"/>
                    <a:pt x="11351" y="18771"/>
                  </a:cubicBezTo>
                  <a:cubicBezTo>
                    <a:pt x="11278" y="18762"/>
                    <a:pt x="11207" y="18758"/>
                    <a:pt x="11139" y="18758"/>
                  </a:cubicBezTo>
                  <a:cubicBezTo>
                    <a:pt x="10081" y="18758"/>
                    <a:pt x="9546" y="19729"/>
                    <a:pt x="9410" y="20705"/>
                  </a:cubicBezTo>
                  <a:cubicBezTo>
                    <a:pt x="9288" y="21590"/>
                    <a:pt x="9555" y="26950"/>
                    <a:pt x="8248" y="26950"/>
                  </a:cubicBezTo>
                  <a:cubicBezTo>
                    <a:pt x="8212" y="26950"/>
                    <a:pt x="8174" y="26946"/>
                    <a:pt x="8136" y="26938"/>
                  </a:cubicBezTo>
                  <a:cubicBezTo>
                    <a:pt x="7245" y="26744"/>
                    <a:pt x="7120" y="24665"/>
                    <a:pt x="7038" y="23981"/>
                  </a:cubicBezTo>
                  <a:cubicBezTo>
                    <a:pt x="6940" y="23159"/>
                    <a:pt x="7053" y="22081"/>
                    <a:pt x="6687" y="21313"/>
                  </a:cubicBezTo>
                  <a:cubicBezTo>
                    <a:pt x="6461" y="20841"/>
                    <a:pt x="6098" y="20639"/>
                    <a:pt x="5721" y="20639"/>
                  </a:cubicBezTo>
                  <a:cubicBezTo>
                    <a:pt x="5223" y="20639"/>
                    <a:pt x="4703" y="20991"/>
                    <a:pt x="4446" y="21538"/>
                  </a:cubicBezTo>
                  <a:cubicBezTo>
                    <a:pt x="4049" y="22383"/>
                    <a:pt x="4180" y="23429"/>
                    <a:pt x="4199" y="24329"/>
                  </a:cubicBezTo>
                  <a:cubicBezTo>
                    <a:pt x="4226" y="25626"/>
                    <a:pt x="4170" y="26927"/>
                    <a:pt x="4144" y="28222"/>
                  </a:cubicBezTo>
                  <a:cubicBezTo>
                    <a:pt x="4131" y="28842"/>
                    <a:pt x="4143" y="30571"/>
                    <a:pt x="3099" y="30571"/>
                  </a:cubicBezTo>
                  <a:cubicBezTo>
                    <a:pt x="3057" y="30571"/>
                    <a:pt x="3013" y="30568"/>
                    <a:pt x="2968" y="30562"/>
                  </a:cubicBezTo>
                  <a:cubicBezTo>
                    <a:pt x="1898" y="30428"/>
                    <a:pt x="1499" y="29326"/>
                    <a:pt x="1191" y="28455"/>
                  </a:cubicBezTo>
                  <a:cubicBezTo>
                    <a:pt x="739" y="27174"/>
                    <a:pt x="471" y="25853"/>
                    <a:pt x="344" y="24502"/>
                  </a:cubicBezTo>
                  <a:cubicBezTo>
                    <a:pt x="335" y="24395"/>
                    <a:pt x="246" y="24341"/>
                    <a:pt x="162" y="24341"/>
                  </a:cubicBezTo>
                  <a:cubicBezTo>
                    <a:pt x="78" y="24341"/>
                    <a:pt x="0" y="24394"/>
                    <a:pt x="10" y="24502"/>
                  </a:cubicBezTo>
                  <a:lnTo>
                    <a:pt x="12" y="24502"/>
                  </a:lnTo>
                  <a:cubicBezTo>
                    <a:pt x="178" y="26288"/>
                    <a:pt x="481" y="28625"/>
                    <a:pt x="1590" y="30104"/>
                  </a:cubicBezTo>
                  <a:cubicBezTo>
                    <a:pt x="1949" y="30582"/>
                    <a:pt x="2475" y="30862"/>
                    <a:pt x="2981" y="30862"/>
                  </a:cubicBezTo>
                  <a:cubicBezTo>
                    <a:pt x="3445" y="30862"/>
                    <a:pt x="3891" y="30628"/>
                    <a:pt x="4177" y="30098"/>
                  </a:cubicBezTo>
                  <a:cubicBezTo>
                    <a:pt x="4519" y="29467"/>
                    <a:pt x="4470" y="28692"/>
                    <a:pt x="4484" y="28001"/>
                  </a:cubicBezTo>
                  <a:cubicBezTo>
                    <a:pt x="4510" y="26715"/>
                    <a:pt x="4560" y="25426"/>
                    <a:pt x="4530" y="24140"/>
                  </a:cubicBezTo>
                  <a:cubicBezTo>
                    <a:pt x="4519" y="23632"/>
                    <a:pt x="4479" y="23117"/>
                    <a:pt x="4536" y="22609"/>
                  </a:cubicBezTo>
                  <a:cubicBezTo>
                    <a:pt x="4569" y="22317"/>
                    <a:pt x="4714" y="21471"/>
                    <a:pt x="5032" y="21246"/>
                  </a:cubicBezTo>
                  <a:cubicBezTo>
                    <a:pt x="5394" y="20991"/>
                    <a:pt x="5660" y="20891"/>
                    <a:pt x="5857" y="20891"/>
                  </a:cubicBezTo>
                  <a:cubicBezTo>
                    <a:pt x="6385" y="20891"/>
                    <a:pt x="6424" y="21604"/>
                    <a:pt x="6522" y="21966"/>
                  </a:cubicBezTo>
                  <a:cubicBezTo>
                    <a:pt x="6620" y="22328"/>
                    <a:pt x="6589" y="22770"/>
                    <a:pt x="6621" y="23139"/>
                  </a:cubicBezTo>
                  <a:cubicBezTo>
                    <a:pt x="6702" y="24081"/>
                    <a:pt x="6776" y="27282"/>
                    <a:pt x="8248" y="27282"/>
                  </a:cubicBezTo>
                  <a:cubicBezTo>
                    <a:pt x="8284" y="27282"/>
                    <a:pt x="8321" y="27280"/>
                    <a:pt x="8359" y="27276"/>
                  </a:cubicBezTo>
                  <a:cubicBezTo>
                    <a:pt x="9651" y="27142"/>
                    <a:pt x="9522" y="25122"/>
                    <a:pt x="9564" y="24238"/>
                  </a:cubicBezTo>
                  <a:cubicBezTo>
                    <a:pt x="9619" y="23083"/>
                    <a:pt x="9574" y="21872"/>
                    <a:pt x="9754" y="20729"/>
                  </a:cubicBezTo>
                  <a:cubicBezTo>
                    <a:pt x="9864" y="20044"/>
                    <a:pt x="10336" y="19059"/>
                    <a:pt x="11120" y="19059"/>
                  </a:cubicBezTo>
                  <a:cubicBezTo>
                    <a:pt x="11253" y="19059"/>
                    <a:pt x="11396" y="19088"/>
                    <a:pt x="11548" y="19152"/>
                  </a:cubicBezTo>
                  <a:cubicBezTo>
                    <a:pt x="12395" y="19507"/>
                    <a:pt x="12358" y="20308"/>
                    <a:pt x="12659" y="21018"/>
                  </a:cubicBezTo>
                  <a:cubicBezTo>
                    <a:pt x="12871" y="21516"/>
                    <a:pt x="13257" y="21798"/>
                    <a:pt x="13651" y="21798"/>
                  </a:cubicBezTo>
                  <a:cubicBezTo>
                    <a:pt x="13955" y="21798"/>
                    <a:pt x="14265" y="21630"/>
                    <a:pt x="14501" y="21262"/>
                  </a:cubicBezTo>
                  <a:cubicBezTo>
                    <a:pt x="14814" y="20777"/>
                    <a:pt x="14933" y="20168"/>
                    <a:pt x="15076" y="19619"/>
                  </a:cubicBezTo>
                  <a:cubicBezTo>
                    <a:pt x="15409" y="18336"/>
                    <a:pt x="15729" y="17048"/>
                    <a:pt x="16051" y="15761"/>
                  </a:cubicBezTo>
                  <a:cubicBezTo>
                    <a:pt x="16530" y="13834"/>
                    <a:pt x="16969" y="11906"/>
                    <a:pt x="17409" y="9974"/>
                  </a:cubicBezTo>
                  <a:cubicBezTo>
                    <a:pt x="17487" y="9633"/>
                    <a:pt x="17567" y="9231"/>
                    <a:pt x="17757" y="8935"/>
                  </a:cubicBezTo>
                  <a:cubicBezTo>
                    <a:pt x="17962" y="8612"/>
                    <a:pt x="18177" y="8485"/>
                    <a:pt x="18383" y="8485"/>
                  </a:cubicBezTo>
                  <a:cubicBezTo>
                    <a:pt x="18800" y="8485"/>
                    <a:pt x="19180" y="9008"/>
                    <a:pt x="19360" y="9478"/>
                  </a:cubicBezTo>
                  <a:cubicBezTo>
                    <a:pt x="19669" y="10288"/>
                    <a:pt x="19508" y="11186"/>
                    <a:pt x="19793" y="11970"/>
                  </a:cubicBezTo>
                  <a:cubicBezTo>
                    <a:pt x="19987" y="12504"/>
                    <a:pt x="20607" y="12909"/>
                    <a:pt x="21182" y="12909"/>
                  </a:cubicBezTo>
                  <a:cubicBezTo>
                    <a:pt x="21488" y="12909"/>
                    <a:pt x="21782" y="12794"/>
                    <a:pt x="21993" y="12523"/>
                  </a:cubicBezTo>
                  <a:cubicBezTo>
                    <a:pt x="22401" y="11998"/>
                    <a:pt x="22374" y="10983"/>
                    <a:pt x="22397" y="10370"/>
                  </a:cubicBezTo>
                  <a:cubicBezTo>
                    <a:pt x="22443" y="9133"/>
                    <a:pt x="22299" y="7899"/>
                    <a:pt x="22240" y="6665"/>
                  </a:cubicBezTo>
                  <a:cubicBezTo>
                    <a:pt x="22214" y="6113"/>
                    <a:pt x="22200" y="5562"/>
                    <a:pt x="22228" y="5012"/>
                  </a:cubicBezTo>
                  <a:cubicBezTo>
                    <a:pt x="22244" y="4680"/>
                    <a:pt x="22269" y="4354"/>
                    <a:pt x="22331" y="4029"/>
                  </a:cubicBezTo>
                  <a:cubicBezTo>
                    <a:pt x="22438" y="3481"/>
                    <a:pt x="22761" y="2243"/>
                    <a:pt x="23582" y="2243"/>
                  </a:cubicBezTo>
                  <a:cubicBezTo>
                    <a:pt x="23825" y="2243"/>
                    <a:pt x="24113" y="2352"/>
                    <a:pt x="24452" y="2621"/>
                  </a:cubicBezTo>
                  <a:cubicBezTo>
                    <a:pt x="25114" y="3146"/>
                    <a:pt x="24897" y="4272"/>
                    <a:pt x="25223" y="4973"/>
                  </a:cubicBezTo>
                  <a:cubicBezTo>
                    <a:pt x="25468" y="5499"/>
                    <a:pt x="26005" y="5842"/>
                    <a:pt x="26551" y="5842"/>
                  </a:cubicBezTo>
                  <a:cubicBezTo>
                    <a:pt x="26828" y="5842"/>
                    <a:pt x="27108" y="5754"/>
                    <a:pt x="27353" y="5556"/>
                  </a:cubicBezTo>
                  <a:cubicBezTo>
                    <a:pt x="27992" y="5042"/>
                    <a:pt x="27838" y="3962"/>
                    <a:pt x="27840" y="3257"/>
                  </a:cubicBezTo>
                  <a:cubicBezTo>
                    <a:pt x="27841" y="2595"/>
                    <a:pt x="27742" y="1753"/>
                    <a:pt x="28029" y="1139"/>
                  </a:cubicBezTo>
                  <a:cubicBezTo>
                    <a:pt x="28280" y="598"/>
                    <a:pt x="28668" y="374"/>
                    <a:pt x="29076" y="374"/>
                  </a:cubicBezTo>
                  <a:cubicBezTo>
                    <a:pt x="29627" y="374"/>
                    <a:pt x="30216" y="782"/>
                    <a:pt x="30558" y="1364"/>
                  </a:cubicBezTo>
                  <a:cubicBezTo>
                    <a:pt x="31266" y="2571"/>
                    <a:pt x="31060" y="4292"/>
                    <a:pt x="31226" y="5645"/>
                  </a:cubicBezTo>
                  <a:cubicBezTo>
                    <a:pt x="31345" y="6619"/>
                    <a:pt x="31470" y="7623"/>
                    <a:pt x="31830" y="8544"/>
                  </a:cubicBezTo>
                  <a:cubicBezTo>
                    <a:pt x="32243" y="9601"/>
                    <a:pt x="33106" y="10799"/>
                    <a:pt x="34329" y="10799"/>
                  </a:cubicBezTo>
                  <a:cubicBezTo>
                    <a:pt x="34462" y="10799"/>
                    <a:pt x="34599" y="10785"/>
                    <a:pt x="34740" y="10755"/>
                  </a:cubicBezTo>
                  <a:cubicBezTo>
                    <a:pt x="36489" y="10382"/>
                    <a:pt x="37111" y="7930"/>
                    <a:pt x="37309" y="6445"/>
                  </a:cubicBezTo>
                  <a:cubicBezTo>
                    <a:pt x="37323" y="6339"/>
                    <a:pt x="37247" y="6286"/>
                    <a:pt x="37164" y="6286"/>
                  </a:cubicBezTo>
                  <a:cubicBezTo>
                    <a:pt x="37080" y="6286"/>
                    <a:pt x="36988" y="6340"/>
                    <a:pt x="36974" y="6445"/>
                  </a:cubicBezTo>
                  <a:cubicBezTo>
                    <a:pt x="36824" y="7567"/>
                    <a:pt x="36441" y="9306"/>
                    <a:pt x="35441" y="10019"/>
                  </a:cubicBezTo>
                  <a:cubicBezTo>
                    <a:pt x="35056" y="10294"/>
                    <a:pt x="34681" y="10412"/>
                    <a:pt x="34328" y="10412"/>
                  </a:cubicBezTo>
                  <a:cubicBezTo>
                    <a:pt x="33498" y="10412"/>
                    <a:pt x="32787" y="9756"/>
                    <a:pt x="32359" y="8915"/>
                  </a:cubicBezTo>
                  <a:cubicBezTo>
                    <a:pt x="31407" y="7048"/>
                    <a:pt x="31578" y="4827"/>
                    <a:pt x="31322" y="2807"/>
                  </a:cubicBezTo>
                  <a:cubicBezTo>
                    <a:pt x="31173" y="1622"/>
                    <a:pt x="30599" y="184"/>
                    <a:pt x="29240" y="14"/>
                  </a:cubicBezTo>
                  <a:cubicBezTo>
                    <a:pt x="29167" y="5"/>
                    <a:pt x="29097" y="1"/>
                    <a:pt x="290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5" name="Google Shape;17935;p30"/>
            <p:cNvSpPr/>
            <p:nvPr/>
          </p:nvSpPr>
          <p:spPr>
            <a:xfrm>
              <a:off x="2237700" y="3537475"/>
              <a:ext cx="16775" cy="59650"/>
            </a:xfrm>
            <a:custGeom>
              <a:avLst/>
              <a:gdLst/>
              <a:ahLst/>
              <a:cxnLst/>
              <a:rect l="l" t="t" r="r" b="b"/>
              <a:pathLst>
                <a:path w="671" h="2386" extrusionOk="0">
                  <a:moveTo>
                    <a:pt x="204" y="1"/>
                  </a:moveTo>
                  <a:cubicBezTo>
                    <a:pt x="103" y="1"/>
                    <a:pt x="0" y="83"/>
                    <a:pt x="37" y="207"/>
                  </a:cubicBezTo>
                  <a:cubicBezTo>
                    <a:pt x="229" y="862"/>
                    <a:pt x="330" y="1541"/>
                    <a:pt x="336" y="2224"/>
                  </a:cubicBezTo>
                  <a:cubicBezTo>
                    <a:pt x="337" y="2332"/>
                    <a:pt x="420" y="2385"/>
                    <a:pt x="504" y="2385"/>
                  </a:cubicBezTo>
                  <a:cubicBezTo>
                    <a:pt x="587" y="2385"/>
                    <a:pt x="671" y="2332"/>
                    <a:pt x="670" y="2224"/>
                  </a:cubicBezTo>
                  <a:cubicBezTo>
                    <a:pt x="664" y="1512"/>
                    <a:pt x="560" y="802"/>
                    <a:pt x="360" y="119"/>
                  </a:cubicBez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6" name="Google Shape;17936;p30"/>
            <p:cNvSpPr/>
            <p:nvPr/>
          </p:nvSpPr>
          <p:spPr>
            <a:xfrm>
              <a:off x="2175425" y="3546425"/>
              <a:ext cx="8475" cy="55025"/>
            </a:xfrm>
            <a:custGeom>
              <a:avLst/>
              <a:gdLst/>
              <a:ahLst/>
              <a:cxnLst/>
              <a:rect l="l" t="t" r="r" b="b"/>
              <a:pathLst>
                <a:path w="339" h="2201" extrusionOk="0">
                  <a:moveTo>
                    <a:pt x="171" y="1"/>
                  </a:moveTo>
                  <a:cubicBezTo>
                    <a:pt x="87" y="1"/>
                    <a:pt x="3" y="55"/>
                    <a:pt x="3" y="162"/>
                  </a:cubicBezTo>
                  <a:cubicBezTo>
                    <a:pt x="2" y="788"/>
                    <a:pt x="0" y="1413"/>
                    <a:pt x="0" y="2038"/>
                  </a:cubicBezTo>
                  <a:cubicBezTo>
                    <a:pt x="0" y="2147"/>
                    <a:pt x="84" y="2201"/>
                    <a:pt x="167" y="2201"/>
                  </a:cubicBezTo>
                  <a:cubicBezTo>
                    <a:pt x="251" y="2201"/>
                    <a:pt x="334" y="2147"/>
                    <a:pt x="334" y="2038"/>
                  </a:cubicBezTo>
                  <a:lnTo>
                    <a:pt x="339" y="162"/>
                  </a:lnTo>
                  <a:cubicBezTo>
                    <a:pt x="339" y="55"/>
                    <a:pt x="255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7" name="Google Shape;17937;p30"/>
            <p:cNvSpPr/>
            <p:nvPr/>
          </p:nvSpPr>
          <p:spPr>
            <a:xfrm>
              <a:off x="2103550" y="3539625"/>
              <a:ext cx="16475" cy="57175"/>
            </a:xfrm>
            <a:custGeom>
              <a:avLst/>
              <a:gdLst/>
              <a:ahLst/>
              <a:cxnLst/>
              <a:rect l="l" t="t" r="r" b="b"/>
              <a:pathLst>
                <a:path w="659" h="2287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lnTo>
                    <a:pt x="7" y="161"/>
                  </a:lnTo>
                  <a:cubicBezTo>
                    <a:pt x="59" y="835"/>
                    <a:pt x="158" y="1506"/>
                    <a:pt x="306" y="2167"/>
                  </a:cubicBezTo>
                  <a:cubicBezTo>
                    <a:pt x="325" y="2250"/>
                    <a:pt x="388" y="2286"/>
                    <a:pt x="454" y="2286"/>
                  </a:cubicBezTo>
                  <a:cubicBezTo>
                    <a:pt x="553" y="2286"/>
                    <a:pt x="658" y="2204"/>
                    <a:pt x="630" y="2079"/>
                  </a:cubicBezTo>
                  <a:cubicBezTo>
                    <a:pt x="488" y="1447"/>
                    <a:pt x="392" y="806"/>
                    <a:pt x="343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8" name="Google Shape;17938;p30"/>
            <p:cNvSpPr/>
            <p:nvPr/>
          </p:nvSpPr>
          <p:spPr>
            <a:xfrm>
              <a:off x="2043325" y="3546175"/>
              <a:ext cx="11400" cy="46000"/>
            </a:xfrm>
            <a:custGeom>
              <a:avLst/>
              <a:gdLst/>
              <a:ahLst/>
              <a:cxnLst/>
              <a:rect l="l" t="t" r="r" b="b"/>
              <a:pathLst>
                <a:path w="456" h="1840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lnTo>
                    <a:pt x="113" y="1679"/>
                  </a:lnTo>
                  <a:cubicBezTo>
                    <a:pt x="121" y="1786"/>
                    <a:pt x="208" y="1840"/>
                    <a:pt x="292" y="1840"/>
                  </a:cubicBezTo>
                  <a:cubicBezTo>
                    <a:pt x="376" y="1840"/>
                    <a:pt x="456" y="1787"/>
                    <a:pt x="449" y="1679"/>
                  </a:cubicBezTo>
                  <a:lnTo>
                    <a:pt x="343" y="161"/>
                  </a:ln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39" name="Google Shape;17939;p30"/>
            <p:cNvSpPr/>
            <p:nvPr/>
          </p:nvSpPr>
          <p:spPr>
            <a:xfrm>
              <a:off x="1980825" y="3557175"/>
              <a:ext cx="14475" cy="45925"/>
            </a:xfrm>
            <a:custGeom>
              <a:avLst/>
              <a:gdLst/>
              <a:ahLst/>
              <a:cxnLst/>
              <a:rect l="l" t="t" r="r" b="b"/>
              <a:pathLst>
                <a:path w="579" h="1837" extrusionOk="0">
                  <a:moveTo>
                    <a:pt x="166" y="1"/>
                  </a:moveTo>
                  <a:cubicBezTo>
                    <a:pt x="83" y="1"/>
                    <a:pt x="0" y="55"/>
                    <a:pt x="2" y="162"/>
                  </a:cubicBezTo>
                  <a:cubicBezTo>
                    <a:pt x="11" y="689"/>
                    <a:pt x="84" y="1210"/>
                    <a:pt x="221" y="1718"/>
                  </a:cubicBezTo>
                  <a:cubicBezTo>
                    <a:pt x="244" y="1801"/>
                    <a:pt x="309" y="1837"/>
                    <a:pt x="375" y="1837"/>
                  </a:cubicBezTo>
                  <a:cubicBezTo>
                    <a:pt x="475" y="1837"/>
                    <a:pt x="579" y="1755"/>
                    <a:pt x="545" y="1630"/>
                  </a:cubicBezTo>
                  <a:cubicBezTo>
                    <a:pt x="415" y="1151"/>
                    <a:pt x="345" y="658"/>
                    <a:pt x="336" y="162"/>
                  </a:cubicBezTo>
                  <a:cubicBezTo>
                    <a:pt x="334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0" name="Google Shape;17940;p30"/>
            <p:cNvSpPr/>
            <p:nvPr/>
          </p:nvSpPr>
          <p:spPr>
            <a:xfrm>
              <a:off x="1926700" y="3550400"/>
              <a:ext cx="12025" cy="46100"/>
            </a:xfrm>
            <a:custGeom>
              <a:avLst/>
              <a:gdLst/>
              <a:ahLst/>
              <a:cxnLst/>
              <a:rect l="l" t="t" r="r" b="b"/>
              <a:pathLst>
                <a:path w="481" h="1844" extrusionOk="0">
                  <a:moveTo>
                    <a:pt x="214" y="0"/>
                  </a:moveTo>
                  <a:cubicBezTo>
                    <a:pt x="131" y="0"/>
                    <a:pt x="43" y="54"/>
                    <a:pt x="36" y="162"/>
                  </a:cubicBezTo>
                  <a:cubicBezTo>
                    <a:pt x="1" y="683"/>
                    <a:pt x="34" y="1208"/>
                    <a:pt x="135" y="1722"/>
                  </a:cubicBezTo>
                  <a:cubicBezTo>
                    <a:pt x="151" y="1807"/>
                    <a:pt x="211" y="1843"/>
                    <a:pt x="276" y="1843"/>
                  </a:cubicBezTo>
                  <a:cubicBezTo>
                    <a:pt x="374" y="1843"/>
                    <a:pt x="480" y="1760"/>
                    <a:pt x="457" y="1634"/>
                  </a:cubicBezTo>
                  <a:cubicBezTo>
                    <a:pt x="365" y="1149"/>
                    <a:pt x="335" y="653"/>
                    <a:pt x="371" y="162"/>
                  </a:cubicBezTo>
                  <a:cubicBezTo>
                    <a:pt x="378" y="54"/>
                    <a:pt x="298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1" name="Google Shape;17941;p30"/>
            <p:cNvSpPr/>
            <p:nvPr/>
          </p:nvSpPr>
          <p:spPr>
            <a:xfrm>
              <a:off x="2279100" y="3638100"/>
              <a:ext cx="53275" cy="8500"/>
            </a:xfrm>
            <a:custGeom>
              <a:avLst/>
              <a:gdLst/>
              <a:ahLst/>
              <a:cxnLst/>
              <a:rect l="l" t="t" r="r" b="b"/>
              <a:pathLst>
                <a:path w="2131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15" y="339"/>
                  </a:lnTo>
                  <a:cubicBezTo>
                    <a:pt x="2130" y="339"/>
                    <a:pt x="2130" y="5"/>
                    <a:pt x="1915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2" name="Google Shape;17942;p30"/>
            <p:cNvSpPr/>
            <p:nvPr/>
          </p:nvSpPr>
          <p:spPr>
            <a:xfrm>
              <a:off x="2283450" y="3702900"/>
              <a:ext cx="53225" cy="8475"/>
            </a:xfrm>
            <a:custGeom>
              <a:avLst/>
              <a:gdLst/>
              <a:ahLst/>
              <a:cxnLst/>
              <a:rect l="l" t="t" r="r" b="b"/>
              <a:pathLst>
                <a:path w="2129" h="339" extrusionOk="0">
                  <a:moveTo>
                    <a:pt x="216" y="0"/>
                  </a:moveTo>
                  <a:cubicBezTo>
                    <a:pt x="1" y="0"/>
                    <a:pt x="1" y="334"/>
                    <a:pt x="216" y="336"/>
                  </a:cubicBezTo>
                  <a:lnTo>
                    <a:pt x="1912" y="339"/>
                  </a:lnTo>
                  <a:cubicBezTo>
                    <a:pt x="2129" y="339"/>
                    <a:pt x="2129" y="5"/>
                    <a:pt x="1912" y="3"/>
                  </a:cubicBezTo>
                  <a:lnTo>
                    <a:pt x="21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3" name="Google Shape;17943;p30"/>
            <p:cNvSpPr/>
            <p:nvPr/>
          </p:nvSpPr>
          <p:spPr>
            <a:xfrm>
              <a:off x="2284775" y="3773100"/>
              <a:ext cx="55375" cy="14675"/>
            </a:xfrm>
            <a:custGeom>
              <a:avLst/>
              <a:gdLst/>
              <a:ahLst/>
              <a:cxnLst/>
              <a:rect l="l" t="t" r="r" b="b"/>
              <a:pathLst>
                <a:path w="2215" h="587" extrusionOk="0">
                  <a:moveTo>
                    <a:pt x="1944" y="1"/>
                  </a:moveTo>
                  <a:cubicBezTo>
                    <a:pt x="1921" y="1"/>
                    <a:pt x="1897" y="5"/>
                    <a:pt x="1873" y="16"/>
                  </a:cubicBezTo>
                  <a:cubicBezTo>
                    <a:pt x="1507" y="175"/>
                    <a:pt x="1114" y="256"/>
                    <a:pt x="718" y="256"/>
                  </a:cubicBezTo>
                  <a:cubicBezTo>
                    <a:pt x="576" y="256"/>
                    <a:pt x="434" y="246"/>
                    <a:pt x="292" y="225"/>
                  </a:cubicBezTo>
                  <a:cubicBezTo>
                    <a:pt x="283" y="223"/>
                    <a:pt x="274" y="223"/>
                    <a:pt x="265" y="223"/>
                  </a:cubicBezTo>
                  <a:cubicBezTo>
                    <a:pt x="74" y="223"/>
                    <a:pt x="0" y="517"/>
                    <a:pt x="204" y="548"/>
                  </a:cubicBezTo>
                  <a:cubicBezTo>
                    <a:pt x="371" y="574"/>
                    <a:pt x="540" y="587"/>
                    <a:pt x="708" y="587"/>
                  </a:cubicBezTo>
                  <a:cubicBezTo>
                    <a:pt x="1165" y="587"/>
                    <a:pt x="1619" y="492"/>
                    <a:pt x="2041" y="306"/>
                  </a:cubicBezTo>
                  <a:cubicBezTo>
                    <a:pt x="2214" y="231"/>
                    <a:pt x="2105" y="1"/>
                    <a:pt x="1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4" name="Google Shape;17944;p30"/>
            <p:cNvSpPr/>
            <p:nvPr/>
          </p:nvSpPr>
          <p:spPr>
            <a:xfrm>
              <a:off x="2283150" y="3844450"/>
              <a:ext cx="62225" cy="10225"/>
            </a:xfrm>
            <a:custGeom>
              <a:avLst/>
              <a:gdLst/>
              <a:ahLst/>
              <a:cxnLst/>
              <a:rect l="l" t="t" r="r" b="b"/>
              <a:pathLst>
                <a:path w="2489" h="409" extrusionOk="0">
                  <a:moveTo>
                    <a:pt x="2297" y="1"/>
                  </a:moveTo>
                  <a:cubicBezTo>
                    <a:pt x="2290" y="1"/>
                    <a:pt x="2282" y="1"/>
                    <a:pt x="2275" y="2"/>
                  </a:cubicBezTo>
                  <a:cubicBezTo>
                    <a:pt x="1842" y="49"/>
                    <a:pt x="1406" y="73"/>
                    <a:pt x="970" y="73"/>
                  </a:cubicBezTo>
                  <a:cubicBezTo>
                    <a:pt x="718" y="73"/>
                    <a:pt x="467" y="65"/>
                    <a:pt x="216" y="49"/>
                  </a:cubicBezTo>
                  <a:cubicBezTo>
                    <a:pt x="211" y="49"/>
                    <a:pt x="207" y="49"/>
                    <a:pt x="203" y="49"/>
                  </a:cubicBezTo>
                  <a:cubicBezTo>
                    <a:pt x="1" y="49"/>
                    <a:pt x="6" y="371"/>
                    <a:pt x="216" y="385"/>
                  </a:cubicBezTo>
                  <a:cubicBezTo>
                    <a:pt x="466" y="400"/>
                    <a:pt x="717" y="408"/>
                    <a:pt x="968" y="408"/>
                  </a:cubicBezTo>
                  <a:cubicBezTo>
                    <a:pt x="1404" y="408"/>
                    <a:pt x="1841" y="384"/>
                    <a:pt x="2275" y="336"/>
                  </a:cubicBezTo>
                  <a:cubicBezTo>
                    <a:pt x="2479" y="314"/>
                    <a:pt x="2488" y="1"/>
                    <a:pt x="22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5" name="Google Shape;17945;p30"/>
            <p:cNvSpPr/>
            <p:nvPr/>
          </p:nvSpPr>
          <p:spPr>
            <a:xfrm>
              <a:off x="2283000" y="3919350"/>
              <a:ext cx="60000" cy="9850"/>
            </a:xfrm>
            <a:custGeom>
              <a:avLst/>
              <a:gdLst/>
              <a:ahLst/>
              <a:cxnLst/>
              <a:rect l="l" t="t" r="r" b="b"/>
              <a:pathLst>
                <a:path w="2400" h="394" extrusionOk="0">
                  <a:moveTo>
                    <a:pt x="943" y="1"/>
                  </a:moveTo>
                  <a:cubicBezTo>
                    <a:pt x="700" y="1"/>
                    <a:pt x="458" y="7"/>
                    <a:pt x="215" y="20"/>
                  </a:cubicBezTo>
                  <a:cubicBezTo>
                    <a:pt x="6" y="31"/>
                    <a:pt x="1" y="355"/>
                    <a:pt x="204" y="355"/>
                  </a:cubicBezTo>
                  <a:cubicBezTo>
                    <a:pt x="208" y="355"/>
                    <a:pt x="212" y="354"/>
                    <a:pt x="215" y="354"/>
                  </a:cubicBezTo>
                  <a:cubicBezTo>
                    <a:pt x="458" y="341"/>
                    <a:pt x="700" y="335"/>
                    <a:pt x="943" y="335"/>
                  </a:cubicBezTo>
                  <a:cubicBezTo>
                    <a:pt x="1358" y="335"/>
                    <a:pt x="1772" y="354"/>
                    <a:pt x="2186" y="392"/>
                  </a:cubicBezTo>
                  <a:cubicBezTo>
                    <a:pt x="2192" y="393"/>
                    <a:pt x="2198" y="393"/>
                    <a:pt x="2204" y="393"/>
                  </a:cubicBezTo>
                  <a:cubicBezTo>
                    <a:pt x="2400" y="393"/>
                    <a:pt x="2394" y="78"/>
                    <a:pt x="2186" y="58"/>
                  </a:cubicBezTo>
                  <a:cubicBezTo>
                    <a:pt x="1772" y="20"/>
                    <a:pt x="1358" y="1"/>
                    <a:pt x="9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6" name="Google Shape;17946;p30"/>
            <p:cNvSpPr/>
            <p:nvPr/>
          </p:nvSpPr>
          <p:spPr>
            <a:xfrm>
              <a:off x="2285050" y="3987525"/>
              <a:ext cx="56250" cy="14175"/>
            </a:xfrm>
            <a:custGeom>
              <a:avLst/>
              <a:gdLst/>
              <a:ahLst/>
              <a:cxnLst/>
              <a:rect l="l" t="t" r="r" b="b"/>
              <a:pathLst>
                <a:path w="2250" h="567" extrusionOk="0">
                  <a:moveTo>
                    <a:pt x="2015" y="1"/>
                  </a:moveTo>
                  <a:cubicBezTo>
                    <a:pt x="2000" y="1"/>
                    <a:pt x="1985" y="3"/>
                    <a:pt x="1969" y="7"/>
                  </a:cubicBezTo>
                  <a:cubicBezTo>
                    <a:pt x="1402" y="158"/>
                    <a:pt x="819" y="233"/>
                    <a:pt x="234" y="233"/>
                  </a:cubicBezTo>
                  <a:cubicBezTo>
                    <a:pt x="228" y="233"/>
                    <a:pt x="222" y="233"/>
                    <a:pt x="216" y="233"/>
                  </a:cubicBezTo>
                  <a:cubicBezTo>
                    <a:pt x="1" y="233"/>
                    <a:pt x="1" y="565"/>
                    <a:pt x="216" y="567"/>
                  </a:cubicBezTo>
                  <a:lnTo>
                    <a:pt x="216" y="565"/>
                  </a:lnTo>
                  <a:cubicBezTo>
                    <a:pt x="227" y="565"/>
                    <a:pt x="239" y="565"/>
                    <a:pt x="250" y="565"/>
                  </a:cubicBezTo>
                  <a:cubicBezTo>
                    <a:pt x="861" y="565"/>
                    <a:pt x="1469" y="486"/>
                    <a:pt x="2057" y="330"/>
                  </a:cubicBezTo>
                  <a:cubicBezTo>
                    <a:pt x="2250" y="280"/>
                    <a:pt x="2189" y="1"/>
                    <a:pt x="20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7" name="Google Shape;17947;p30"/>
            <p:cNvSpPr/>
            <p:nvPr/>
          </p:nvSpPr>
          <p:spPr>
            <a:xfrm>
              <a:off x="2236500" y="3702425"/>
              <a:ext cx="22925" cy="22050"/>
            </a:xfrm>
            <a:custGeom>
              <a:avLst/>
              <a:gdLst/>
              <a:ahLst/>
              <a:cxnLst/>
              <a:rect l="l" t="t" r="r" b="b"/>
              <a:pathLst>
                <a:path w="917" h="882" extrusionOk="0">
                  <a:moveTo>
                    <a:pt x="498" y="1"/>
                  </a:moveTo>
                  <a:cubicBezTo>
                    <a:pt x="452" y="1"/>
                    <a:pt x="404" y="8"/>
                    <a:pt x="357" y="25"/>
                  </a:cubicBezTo>
                  <a:lnTo>
                    <a:pt x="357" y="25"/>
                  </a:lnTo>
                  <a:cubicBezTo>
                    <a:pt x="341" y="22"/>
                    <a:pt x="324" y="19"/>
                    <a:pt x="308" y="18"/>
                  </a:cubicBezTo>
                  <a:cubicBezTo>
                    <a:pt x="303" y="17"/>
                    <a:pt x="298" y="17"/>
                    <a:pt x="294" y="17"/>
                  </a:cubicBezTo>
                  <a:cubicBezTo>
                    <a:pt x="213" y="17"/>
                    <a:pt x="146" y="98"/>
                    <a:pt x="140" y="174"/>
                  </a:cubicBezTo>
                  <a:lnTo>
                    <a:pt x="140" y="174"/>
                  </a:lnTo>
                  <a:cubicBezTo>
                    <a:pt x="27" y="311"/>
                    <a:pt x="1" y="507"/>
                    <a:pt x="114" y="671"/>
                  </a:cubicBezTo>
                  <a:cubicBezTo>
                    <a:pt x="200" y="797"/>
                    <a:pt x="346" y="873"/>
                    <a:pt x="491" y="877"/>
                  </a:cubicBezTo>
                  <a:lnTo>
                    <a:pt x="491" y="877"/>
                  </a:lnTo>
                  <a:cubicBezTo>
                    <a:pt x="507" y="880"/>
                    <a:pt x="522" y="881"/>
                    <a:pt x="537" y="881"/>
                  </a:cubicBezTo>
                  <a:cubicBezTo>
                    <a:pt x="616" y="881"/>
                    <a:pt x="687" y="849"/>
                    <a:pt x="747" y="799"/>
                  </a:cubicBezTo>
                  <a:lnTo>
                    <a:pt x="747" y="799"/>
                  </a:lnTo>
                  <a:cubicBezTo>
                    <a:pt x="767" y="784"/>
                    <a:pt x="786" y="766"/>
                    <a:pt x="803" y="747"/>
                  </a:cubicBezTo>
                  <a:cubicBezTo>
                    <a:pt x="874" y="669"/>
                    <a:pt x="911" y="565"/>
                    <a:pt x="915" y="461"/>
                  </a:cubicBezTo>
                  <a:lnTo>
                    <a:pt x="915" y="461"/>
                  </a:lnTo>
                  <a:cubicBezTo>
                    <a:pt x="916" y="435"/>
                    <a:pt x="916" y="410"/>
                    <a:pt x="913" y="385"/>
                  </a:cubicBezTo>
                  <a:cubicBezTo>
                    <a:pt x="888" y="158"/>
                    <a:pt x="707" y="1"/>
                    <a:pt x="4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8" name="Google Shape;17948;p30"/>
            <p:cNvSpPr/>
            <p:nvPr/>
          </p:nvSpPr>
          <p:spPr>
            <a:xfrm>
              <a:off x="2164425" y="3635175"/>
              <a:ext cx="24325" cy="24300"/>
            </a:xfrm>
            <a:custGeom>
              <a:avLst/>
              <a:gdLst/>
              <a:ahLst/>
              <a:cxnLst/>
              <a:rect l="l" t="t" r="r" b="b"/>
              <a:pathLst>
                <a:path w="973" h="972" extrusionOk="0">
                  <a:moveTo>
                    <a:pt x="441" y="1"/>
                  </a:moveTo>
                  <a:cubicBezTo>
                    <a:pt x="360" y="1"/>
                    <a:pt x="280" y="23"/>
                    <a:pt x="207" y="72"/>
                  </a:cubicBezTo>
                  <a:cubicBezTo>
                    <a:pt x="72" y="163"/>
                    <a:pt x="20" y="317"/>
                    <a:pt x="34" y="467"/>
                  </a:cubicBezTo>
                  <a:lnTo>
                    <a:pt x="34" y="467"/>
                  </a:lnTo>
                  <a:cubicBezTo>
                    <a:pt x="1" y="631"/>
                    <a:pt x="61" y="805"/>
                    <a:pt x="248" y="895"/>
                  </a:cubicBezTo>
                  <a:cubicBezTo>
                    <a:pt x="295" y="918"/>
                    <a:pt x="345" y="932"/>
                    <a:pt x="396" y="938"/>
                  </a:cubicBezTo>
                  <a:lnTo>
                    <a:pt x="396" y="938"/>
                  </a:lnTo>
                  <a:cubicBezTo>
                    <a:pt x="445" y="959"/>
                    <a:pt x="497" y="970"/>
                    <a:pt x="550" y="972"/>
                  </a:cubicBezTo>
                  <a:cubicBezTo>
                    <a:pt x="551" y="972"/>
                    <a:pt x="552" y="972"/>
                    <a:pt x="553" y="972"/>
                  </a:cubicBezTo>
                  <a:cubicBezTo>
                    <a:pt x="645" y="972"/>
                    <a:pt x="710" y="920"/>
                    <a:pt x="757" y="851"/>
                  </a:cubicBezTo>
                  <a:lnTo>
                    <a:pt x="757" y="851"/>
                  </a:lnTo>
                  <a:cubicBezTo>
                    <a:pt x="868" y="777"/>
                    <a:pt x="948" y="662"/>
                    <a:pt x="956" y="519"/>
                  </a:cubicBezTo>
                  <a:cubicBezTo>
                    <a:pt x="972" y="238"/>
                    <a:pt x="707" y="1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49" name="Google Shape;17949;p30"/>
            <p:cNvSpPr/>
            <p:nvPr/>
          </p:nvSpPr>
          <p:spPr>
            <a:xfrm>
              <a:off x="2104975" y="3828600"/>
              <a:ext cx="32675" cy="30700"/>
            </a:xfrm>
            <a:custGeom>
              <a:avLst/>
              <a:gdLst/>
              <a:ahLst/>
              <a:cxnLst/>
              <a:rect l="l" t="t" r="r" b="b"/>
              <a:pathLst>
                <a:path w="1307" h="1228" extrusionOk="0">
                  <a:moveTo>
                    <a:pt x="616" y="0"/>
                  </a:moveTo>
                  <a:cubicBezTo>
                    <a:pt x="390" y="0"/>
                    <a:pt x="190" y="155"/>
                    <a:pt x="105" y="366"/>
                  </a:cubicBezTo>
                  <a:cubicBezTo>
                    <a:pt x="1" y="619"/>
                    <a:pt x="77" y="904"/>
                    <a:pt x="285" y="1081"/>
                  </a:cubicBezTo>
                  <a:cubicBezTo>
                    <a:pt x="396" y="1177"/>
                    <a:pt x="534" y="1227"/>
                    <a:pt x="672" y="1227"/>
                  </a:cubicBezTo>
                  <a:cubicBezTo>
                    <a:pt x="786" y="1227"/>
                    <a:pt x="901" y="1193"/>
                    <a:pt x="1000" y="1120"/>
                  </a:cubicBezTo>
                  <a:cubicBezTo>
                    <a:pt x="1203" y="970"/>
                    <a:pt x="1307" y="691"/>
                    <a:pt x="1204" y="453"/>
                  </a:cubicBezTo>
                  <a:cubicBezTo>
                    <a:pt x="1178" y="392"/>
                    <a:pt x="1141" y="340"/>
                    <a:pt x="1098" y="298"/>
                  </a:cubicBezTo>
                  <a:lnTo>
                    <a:pt x="1098" y="298"/>
                  </a:lnTo>
                  <a:cubicBezTo>
                    <a:pt x="1026" y="149"/>
                    <a:pt x="877" y="39"/>
                    <a:pt x="710" y="9"/>
                  </a:cubicBezTo>
                  <a:cubicBezTo>
                    <a:pt x="678" y="3"/>
                    <a:pt x="647" y="0"/>
                    <a:pt x="6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0" name="Google Shape;17950;p30"/>
            <p:cNvSpPr/>
            <p:nvPr/>
          </p:nvSpPr>
          <p:spPr>
            <a:xfrm>
              <a:off x="2032725" y="3684575"/>
              <a:ext cx="28025" cy="26275"/>
            </a:xfrm>
            <a:custGeom>
              <a:avLst/>
              <a:gdLst/>
              <a:ahLst/>
              <a:cxnLst/>
              <a:rect l="l" t="t" r="r" b="b"/>
              <a:pathLst>
                <a:path w="1121" h="1051" extrusionOk="0">
                  <a:moveTo>
                    <a:pt x="508" y="1"/>
                  </a:moveTo>
                  <a:cubicBezTo>
                    <a:pt x="463" y="1"/>
                    <a:pt x="419" y="6"/>
                    <a:pt x="375" y="18"/>
                  </a:cubicBezTo>
                  <a:cubicBezTo>
                    <a:pt x="229" y="57"/>
                    <a:pt x="136" y="201"/>
                    <a:pt x="101" y="360"/>
                  </a:cubicBezTo>
                  <a:lnTo>
                    <a:pt x="101" y="360"/>
                  </a:lnTo>
                  <a:cubicBezTo>
                    <a:pt x="32" y="458"/>
                    <a:pt x="0" y="579"/>
                    <a:pt x="32" y="701"/>
                  </a:cubicBezTo>
                  <a:cubicBezTo>
                    <a:pt x="89" y="921"/>
                    <a:pt x="308" y="1051"/>
                    <a:pt x="526" y="1051"/>
                  </a:cubicBezTo>
                  <a:cubicBezTo>
                    <a:pt x="612" y="1051"/>
                    <a:pt x="697" y="1031"/>
                    <a:pt x="772" y="988"/>
                  </a:cubicBezTo>
                  <a:cubicBezTo>
                    <a:pt x="805" y="969"/>
                    <a:pt x="834" y="948"/>
                    <a:pt x="860" y="924"/>
                  </a:cubicBezTo>
                  <a:lnTo>
                    <a:pt x="860" y="924"/>
                  </a:lnTo>
                  <a:cubicBezTo>
                    <a:pt x="1023" y="808"/>
                    <a:pt x="1120" y="608"/>
                    <a:pt x="1062" y="401"/>
                  </a:cubicBezTo>
                  <a:cubicBezTo>
                    <a:pt x="1036" y="310"/>
                    <a:pt x="985" y="231"/>
                    <a:pt x="918" y="167"/>
                  </a:cubicBezTo>
                  <a:lnTo>
                    <a:pt x="918" y="167"/>
                  </a:lnTo>
                  <a:cubicBezTo>
                    <a:pt x="899" y="137"/>
                    <a:pt x="877" y="108"/>
                    <a:pt x="853" y="82"/>
                  </a:cubicBezTo>
                  <a:cubicBezTo>
                    <a:pt x="821" y="50"/>
                    <a:pt x="779" y="33"/>
                    <a:pt x="735" y="33"/>
                  </a:cubicBezTo>
                  <a:cubicBezTo>
                    <a:pt x="725" y="33"/>
                    <a:pt x="715" y="34"/>
                    <a:pt x="704" y="36"/>
                  </a:cubicBezTo>
                  <a:lnTo>
                    <a:pt x="704" y="36"/>
                  </a:lnTo>
                  <a:cubicBezTo>
                    <a:pt x="641" y="13"/>
                    <a:pt x="575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1" name="Google Shape;17951;p30"/>
            <p:cNvSpPr/>
            <p:nvPr/>
          </p:nvSpPr>
          <p:spPr>
            <a:xfrm>
              <a:off x="1985075" y="3913175"/>
              <a:ext cx="32125" cy="28925"/>
            </a:xfrm>
            <a:custGeom>
              <a:avLst/>
              <a:gdLst/>
              <a:ahLst/>
              <a:cxnLst/>
              <a:rect l="l" t="t" r="r" b="b"/>
              <a:pathLst>
                <a:path w="1285" h="1157" extrusionOk="0">
                  <a:moveTo>
                    <a:pt x="624" y="568"/>
                  </a:moveTo>
                  <a:cubicBezTo>
                    <a:pt x="620" y="579"/>
                    <a:pt x="615" y="589"/>
                    <a:pt x="611" y="599"/>
                  </a:cubicBezTo>
                  <a:lnTo>
                    <a:pt x="611" y="599"/>
                  </a:lnTo>
                  <a:cubicBezTo>
                    <a:pt x="607" y="603"/>
                    <a:pt x="603" y="606"/>
                    <a:pt x="598" y="609"/>
                  </a:cubicBezTo>
                  <a:lnTo>
                    <a:pt x="598" y="609"/>
                  </a:lnTo>
                  <a:cubicBezTo>
                    <a:pt x="591" y="606"/>
                    <a:pt x="583" y="603"/>
                    <a:pt x="575" y="599"/>
                  </a:cubicBezTo>
                  <a:lnTo>
                    <a:pt x="575" y="599"/>
                  </a:lnTo>
                  <a:cubicBezTo>
                    <a:pt x="589" y="586"/>
                    <a:pt x="606" y="576"/>
                    <a:pt x="624" y="568"/>
                  </a:cubicBezTo>
                  <a:close/>
                  <a:moveTo>
                    <a:pt x="587" y="1"/>
                  </a:moveTo>
                  <a:cubicBezTo>
                    <a:pt x="502" y="1"/>
                    <a:pt x="416" y="20"/>
                    <a:pt x="338" y="55"/>
                  </a:cubicBezTo>
                  <a:cubicBezTo>
                    <a:pt x="121" y="156"/>
                    <a:pt x="1" y="391"/>
                    <a:pt x="24" y="627"/>
                  </a:cubicBezTo>
                  <a:cubicBezTo>
                    <a:pt x="47" y="865"/>
                    <a:pt x="204" y="1074"/>
                    <a:pt x="440" y="1137"/>
                  </a:cubicBezTo>
                  <a:cubicBezTo>
                    <a:pt x="490" y="1150"/>
                    <a:pt x="542" y="1156"/>
                    <a:pt x="593" y="1156"/>
                  </a:cubicBezTo>
                  <a:cubicBezTo>
                    <a:pt x="777" y="1156"/>
                    <a:pt x="959" y="1075"/>
                    <a:pt x="1070" y="926"/>
                  </a:cubicBezTo>
                  <a:cubicBezTo>
                    <a:pt x="1285" y="638"/>
                    <a:pt x="1151" y="212"/>
                    <a:pt x="859" y="73"/>
                  </a:cubicBezTo>
                  <a:lnTo>
                    <a:pt x="859" y="73"/>
                  </a:lnTo>
                  <a:cubicBezTo>
                    <a:pt x="777" y="24"/>
                    <a:pt x="683" y="1"/>
                    <a:pt x="5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2" name="Google Shape;17952;p30"/>
            <p:cNvSpPr/>
            <p:nvPr/>
          </p:nvSpPr>
          <p:spPr>
            <a:xfrm>
              <a:off x="1902325" y="3770100"/>
              <a:ext cx="32625" cy="31650"/>
            </a:xfrm>
            <a:custGeom>
              <a:avLst/>
              <a:gdLst/>
              <a:ahLst/>
              <a:cxnLst/>
              <a:rect l="l" t="t" r="r" b="b"/>
              <a:pathLst>
                <a:path w="1305" h="1266" extrusionOk="0">
                  <a:moveTo>
                    <a:pt x="655" y="725"/>
                  </a:moveTo>
                  <a:cubicBezTo>
                    <a:pt x="682" y="725"/>
                    <a:pt x="703" y="756"/>
                    <a:pt x="684" y="784"/>
                  </a:cubicBezTo>
                  <a:cubicBezTo>
                    <a:pt x="669" y="807"/>
                    <a:pt x="660" y="830"/>
                    <a:pt x="657" y="852"/>
                  </a:cubicBezTo>
                  <a:lnTo>
                    <a:pt x="657" y="852"/>
                  </a:lnTo>
                  <a:cubicBezTo>
                    <a:pt x="646" y="853"/>
                    <a:pt x="635" y="854"/>
                    <a:pt x="623" y="855"/>
                  </a:cubicBezTo>
                  <a:lnTo>
                    <a:pt x="623" y="855"/>
                  </a:lnTo>
                  <a:cubicBezTo>
                    <a:pt x="611" y="833"/>
                    <a:pt x="605" y="809"/>
                    <a:pt x="603" y="785"/>
                  </a:cubicBezTo>
                  <a:lnTo>
                    <a:pt x="603" y="785"/>
                  </a:lnTo>
                  <a:cubicBezTo>
                    <a:pt x="604" y="783"/>
                    <a:pt x="604" y="781"/>
                    <a:pt x="605" y="779"/>
                  </a:cubicBezTo>
                  <a:cubicBezTo>
                    <a:pt x="617" y="739"/>
                    <a:pt x="637" y="725"/>
                    <a:pt x="655" y="725"/>
                  </a:cubicBezTo>
                  <a:close/>
                  <a:moveTo>
                    <a:pt x="730" y="0"/>
                  </a:moveTo>
                  <a:cubicBezTo>
                    <a:pt x="558" y="0"/>
                    <a:pt x="390" y="90"/>
                    <a:pt x="284" y="226"/>
                  </a:cubicBezTo>
                  <a:lnTo>
                    <a:pt x="284" y="226"/>
                  </a:lnTo>
                  <a:cubicBezTo>
                    <a:pt x="119" y="321"/>
                    <a:pt x="1" y="483"/>
                    <a:pt x="7" y="697"/>
                  </a:cubicBezTo>
                  <a:cubicBezTo>
                    <a:pt x="14" y="963"/>
                    <a:pt x="221" y="1122"/>
                    <a:pt x="459" y="1171"/>
                  </a:cubicBezTo>
                  <a:lnTo>
                    <a:pt x="459" y="1171"/>
                  </a:lnTo>
                  <a:cubicBezTo>
                    <a:pt x="467" y="1176"/>
                    <a:pt x="475" y="1181"/>
                    <a:pt x="483" y="1186"/>
                  </a:cubicBezTo>
                  <a:lnTo>
                    <a:pt x="483" y="1186"/>
                  </a:lnTo>
                  <a:cubicBezTo>
                    <a:pt x="522" y="1211"/>
                    <a:pt x="567" y="1231"/>
                    <a:pt x="614" y="1243"/>
                  </a:cubicBezTo>
                  <a:lnTo>
                    <a:pt x="614" y="1243"/>
                  </a:lnTo>
                  <a:cubicBezTo>
                    <a:pt x="665" y="1258"/>
                    <a:pt x="717" y="1265"/>
                    <a:pt x="770" y="1265"/>
                  </a:cubicBezTo>
                  <a:cubicBezTo>
                    <a:pt x="882" y="1265"/>
                    <a:pt x="993" y="1231"/>
                    <a:pt x="1082" y="1156"/>
                  </a:cubicBezTo>
                  <a:cubicBezTo>
                    <a:pt x="1255" y="1013"/>
                    <a:pt x="1305" y="797"/>
                    <a:pt x="1258" y="601"/>
                  </a:cubicBezTo>
                  <a:lnTo>
                    <a:pt x="1258" y="601"/>
                  </a:lnTo>
                  <a:cubicBezTo>
                    <a:pt x="1266" y="403"/>
                    <a:pt x="1180" y="201"/>
                    <a:pt x="994" y="79"/>
                  </a:cubicBezTo>
                  <a:cubicBezTo>
                    <a:pt x="910" y="24"/>
                    <a:pt x="819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3" name="Google Shape;17953;p30"/>
            <p:cNvSpPr/>
            <p:nvPr/>
          </p:nvSpPr>
          <p:spPr>
            <a:xfrm>
              <a:off x="2212600" y="3748450"/>
              <a:ext cx="27550" cy="8850"/>
            </a:xfrm>
            <a:custGeom>
              <a:avLst/>
              <a:gdLst/>
              <a:ahLst/>
              <a:cxnLst/>
              <a:rect l="l" t="t" r="r" b="b"/>
              <a:pathLst>
                <a:path w="1102" h="354" extrusionOk="0">
                  <a:moveTo>
                    <a:pt x="893" y="1"/>
                  </a:moveTo>
                  <a:cubicBezTo>
                    <a:pt x="891" y="1"/>
                    <a:pt x="889" y="1"/>
                    <a:pt x="887" y="1"/>
                  </a:cubicBezTo>
                  <a:lnTo>
                    <a:pt x="216" y="19"/>
                  </a:lnTo>
                  <a:cubicBezTo>
                    <a:pt x="4" y="24"/>
                    <a:pt x="1" y="353"/>
                    <a:pt x="210" y="353"/>
                  </a:cubicBezTo>
                  <a:cubicBezTo>
                    <a:pt x="212" y="353"/>
                    <a:pt x="214" y="353"/>
                    <a:pt x="216" y="353"/>
                  </a:cubicBezTo>
                  <a:lnTo>
                    <a:pt x="887" y="337"/>
                  </a:lnTo>
                  <a:cubicBezTo>
                    <a:pt x="1100" y="331"/>
                    <a:pt x="1102" y="1"/>
                    <a:pt x="8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4" name="Google Shape;17954;p30"/>
            <p:cNvSpPr/>
            <p:nvPr/>
          </p:nvSpPr>
          <p:spPr>
            <a:xfrm>
              <a:off x="2238075" y="3730200"/>
              <a:ext cx="26600" cy="42225"/>
            </a:xfrm>
            <a:custGeom>
              <a:avLst/>
              <a:gdLst/>
              <a:ahLst/>
              <a:cxnLst/>
              <a:rect l="l" t="t" r="r" b="b"/>
              <a:pathLst>
                <a:path w="1064" h="1689" extrusionOk="0">
                  <a:moveTo>
                    <a:pt x="648" y="1"/>
                  </a:moveTo>
                  <a:cubicBezTo>
                    <a:pt x="608" y="1"/>
                    <a:pt x="568" y="15"/>
                    <a:pt x="539" y="49"/>
                  </a:cubicBezTo>
                  <a:lnTo>
                    <a:pt x="107" y="553"/>
                  </a:lnTo>
                  <a:cubicBezTo>
                    <a:pt x="0" y="677"/>
                    <a:pt x="111" y="845"/>
                    <a:pt x="233" y="845"/>
                  </a:cubicBezTo>
                  <a:cubicBezTo>
                    <a:pt x="271" y="845"/>
                    <a:pt x="310" y="828"/>
                    <a:pt x="344" y="789"/>
                  </a:cubicBezTo>
                  <a:lnTo>
                    <a:pt x="490" y="619"/>
                  </a:lnTo>
                  <a:lnTo>
                    <a:pt x="490" y="619"/>
                  </a:lnTo>
                  <a:cubicBezTo>
                    <a:pt x="512" y="944"/>
                    <a:pt x="581" y="1266"/>
                    <a:pt x="695" y="1575"/>
                  </a:cubicBezTo>
                  <a:cubicBezTo>
                    <a:pt x="724" y="1654"/>
                    <a:pt x="793" y="1688"/>
                    <a:pt x="860" y="1688"/>
                  </a:cubicBezTo>
                  <a:cubicBezTo>
                    <a:pt x="963" y="1688"/>
                    <a:pt x="1063" y="1609"/>
                    <a:pt x="1018" y="1486"/>
                  </a:cubicBezTo>
                  <a:cubicBezTo>
                    <a:pt x="861" y="1065"/>
                    <a:pt x="795" y="617"/>
                    <a:pt x="824" y="168"/>
                  </a:cubicBezTo>
                  <a:cubicBezTo>
                    <a:pt x="830" y="72"/>
                    <a:pt x="737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5" name="Google Shape;17955;p30"/>
            <p:cNvSpPr/>
            <p:nvPr/>
          </p:nvSpPr>
          <p:spPr>
            <a:xfrm>
              <a:off x="2111500" y="364412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490" y="0"/>
                  </a:moveTo>
                  <a:cubicBezTo>
                    <a:pt x="488" y="0"/>
                    <a:pt x="486" y="0"/>
                    <a:pt x="484" y="1"/>
                  </a:cubicBezTo>
                  <a:lnTo>
                    <a:pt x="216" y="8"/>
                  </a:lnTo>
                  <a:cubicBezTo>
                    <a:pt x="3" y="14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84" y="336"/>
                  </a:lnTo>
                  <a:cubicBezTo>
                    <a:pt x="697" y="330"/>
                    <a:pt x="699" y="0"/>
                    <a:pt x="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6" name="Google Shape;17956;p30"/>
            <p:cNvSpPr/>
            <p:nvPr/>
          </p:nvSpPr>
          <p:spPr>
            <a:xfrm>
              <a:off x="2130250" y="3625850"/>
              <a:ext cx="18075" cy="34925"/>
            </a:xfrm>
            <a:custGeom>
              <a:avLst/>
              <a:gdLst/>
              <a:ahLst/>
              <a:cxnLst/>
              <a:rect l="l" t="t" r="r" b="b"/>
              <a:pathLst>
                <a:path w="723" h="1397" extrusionOk="0">
                  <a:moveTo>
                    <a:pt x="466" y="0"/>
                  </a:moveTo>
                  <a:cubicBezTo>
                    <a:pt x="438" y="0"/>
                    <a:pt x="411" y="8"/>
                    <a:pt x="389" y="25"/>
                  </a:cubicBezTo>
                  <a:lnTo>
                    <a:pt x="138" y="219"/>
                  </a:lnTo>
                  <a:cubicBezTo>
                    <a:pt x="1" y="326"/>
                    <a:pt x="88" y="541"/>
                    <a:pt x="219" y="541"/>
                  </a:cubicBezTo>
                  <a:cubicBezTo>
                    <a:pt x="247" y="541"/>
                    <a:pt x="277" y="531"/>
                    <a:pt x="308" y="507"/>
                  </a:cubicBezTo>
                  <a:lnTo>
                    <a:pt x="306" y="507"/>
                  </a:lnTo>
                  <a:lnTo>
                    <a:pt x="347" y="476"/>
                  </a:lnTo>
                  <a:lnTo>
                    <a:pt x="347" y="476"/>
                  </a:lnTo>
                  <a:cubicBezTo>
                    <a:pt x="376" y="727"/>
                    <a:pt x="385" y="981"/>
                    <a:pt x="376" y="1235"/>
                  </a:cubicBezTo>
                  <a:cubicBezTo>
                    <a:pt x="373" y="1342"/>
                    <a:pt x="454" y="1396"/>
                    <a:pt x="538" y="1396"/>
                  </a:cubicBezTo>
                  <a:cubicBezTo>
                    <a:pt x="621" y="1396"/>
                    <a:pt x="707" y="1342"/>
                    <a:pt x="710" y="1235"/>
                  </a:cubicBezTo>
                  <a:cubicBezTo>
                    <a:pt x="723" y="864"/>
                    <a:pt x="697" y="492"/>
                    <a:pt x="634" y="126"/>
                  </a:cubicBezTo>
                  <a:cubicBezTo>
                    <a:pt x="622" y="54"/>
                    <a:pt x="541" y="0"/>
                    <a:pt x="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7" name="Google Shape;17957;p30"/>
            <p:cNvSpPr/>
            <p:nvPr/>
          </p:nvSpPr>
          <p:spPr>
            <a:xfrm>
              <a:off x="2094325" y="3882200"/>
              <a:ext cx="28750" cy="10400"/>
            </a:xfrm>
            <a:custGeom>
              <a:avLst/>
              <a:gdLst/>
              <a:ahLst/>
              <a:cxnLst/>
              <a:rect l="l" t="t" r="r" b="b"/>
              <a:pathLst>
                <a:path w="1150" h="416" extrusionOk="0">
                  <a:moveTo>
                    <a:pt x="192" y="1"/>
                  </a:moveTo>
                  <a:cubicBezTo>
                    <a:pt x="0" y="1"/>
                    <a:pt x="9" y="314"/>
                    <a:pt x="213" y="336"/>
                  </a:cubicBezTo>
                  <a:lnTo>
                    <a:pt x="936" y="414"/>
                  </a:lnTo>
                  <a:cubicBezTo>
                    <a:pt x="943" y="415"/>
                    <a:pt x="950" y="415"/>
                    <a:pt x="957" y="415"/>
                  </a:cubicBezTo>
                  <a:cubicBezTo>
                    <a:pt x="1150" y="415"/>
                    <a:pt x="1141" y="101"/>
                    <a:pt x="936" y="78"/>
                  </a:cubicBezTo>
                  <a:lnTo>
                    <a:pt x="213" y="2"/>
                  </a:lnTo>
                  <a:cubicBezTo>
                    <a:pt x="206" y="1"/>
                    <a:pt x="199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8" name="Google Shape;17958;p30"/>
            <p:cNvSpPr/>
            <p:nvPr/>
          </p:nvSpPr>
          <p:spPr>
            <a:xfrm>
              <a:off x="2122800" y="3869825"/>
              <a:ext cx="33650" cy="37950"/>
            </a:xfrm>
            <a:custGeom>
              <a:avLst/>
              <a:gdLst/>
              <a:ahLst/>
              <a:cxnLst/>
              <a:rect l="l" t="t" r="r" b="b"/>
              <a:pathLst>
                <a:path w="1346" h="1518" extrusionOk="0">
                  <a:moveTo>
                    <a:pt x="608" y="668"/>
                  </a:moveTo>
                  <a:cubicBezTo>
                    <a:pt x="610" y="695"/>
                    <a:pt x="613" y="722"/>
                    <a:pt x="614" y="750"/>
                  </a:cubicBezTo>
                  <a:lnTo>
                    <a:pt x="614" y="750"/>
                  </a:lnTo>
                  <a:cubicBezTo>
                    <a:pt x="593" y="750"/>
                    <a:pt x="572" y="751"/>
                    <a:pt x="550" y="752"/>
                  </a:cubicBezTo>
                  <a:lnTo>
                    <a:pt x="550" y="752"/>
                  </a:lnTo>
                  <a:cubicBezTo>
                    <a:pt x="570" y="724"/>
                    <a:pt x="589" y="696"/>
                    <a:pt x="608" y="668"/>
                  </a:cubicBezTo>
                  <a:close/>
                  <a:moveTo>
                    <a:pt x="706" y="1"/>
                  </a:moveTo>
                  <a:cubicBezTo>
                    <a:pt x="648" y="1"/>
                    <a:pt x="591" y="27"/>
                    <a:pt x="565" y="81"/>
                  </a:cubicBezTo>
                  <a:cubicBezTo>
                    <a:pt x="436" y="337"/>
                    <a:pt x="278" y="578"/>
                    <a:pt x="93" y="796"/>
                  </a:cubicBezTo>
                  <a:cubicBezTo>
                    <a:pt x="0" y="907"/>
                    <a:pt x="60" y="1077"/>
                    <a:pt x="212" y="1083"/>
                  </a:cubicBezTo>
                  <a:cubicBezTo>
                    <a:pt x="278" y="1085"/>
                    <a:pt x="344" y="1087"/>
                    <a:pt x="410" y="1087"/>
                  </a:cubicBezTo>
                  <a:cubicBezTo>
                    <a:pt x="483" y="1087"/>
                    <a:pt x="555" y="1085"/>
                    <a:pt x="627" y="1082"/>
                  </a:cubicBezTo>
                  <a:lnTo>
                    <a:pt x="627" y="1082"/>
                  </a:lnTo>
                  <a:cubicBezTo>
                    <a:pt x="628" y="1173"/>
                    <a:pt x="627" y="1265"/>
                    <a:pt x="623" y="1356"/>
                  </a:cubicBezTo>
                  <a:cubicBezTo>
                    <a:pt x="618" y="1463"/>
                    <a:pt x="699" y="1517"/>
                    <a:pt x="783" y="1517"/>
                  </a:cubicBezTo>
                  <a:cubicBezTo>
                    <a:pt x="866" y="1517"/>
                    <a:pt x="952" y="1463"/>
                    <a:pt x="957" y="1356"/>
                  </a:cubicBezTo>
                  <a:lnTo>
                    <a:pt x="955" y="1356"/>
                  </a:lnTo>
                  <a:cubicBezTo>
                    <a:pt x="959" y="1257"/>
                    <a:pt x="960" y="1157"/>
                    <a:pt x="959" y="1058"/>
                  </a:cubicBezTo>
                  <a:lnTo>
                    <a:pt x="959" y="1058"/>
                  </a:lnTo>
                  <a:cubicBezTo>
                    <a:pt x="1020" y="1051"/>
                    <a:pt x="1081" y="1044"/>
                    <a:pt x="1141" y="1036"/>
                  </a:cubicBezTo>
                  <a:cubicBezTo>
                    <a:pt x="1346" y="1006"/>
                    <a:pt x="1271" y="710"/>
                    <a:pt x="1079" y="710"/>
                  </a:cubicBezTo>
                  <a:cubicBezTo>
                    <a:pt x="1071" y="710"/>
                    <a:pt x="1062" y="711"/>
                    <a:pt x="1053" y="712"/>
                  </a:cubicBezTo>
                  <a:cubicBezTo>
                    <a:pt x="1017" y="717"/>
                    <a:pt x="981" y="721"/>
                    <a:pt x="945" y="725"/>
                  </a:cubicBezTo>
                  <a:lnTo>
                    <a:pt x="945" y="725"/>
                  </a:lnTo>
                  <a:cubicBezTo>
                    <a:pt x="931" y="523"/>
                    <a:pt x="906" y="321"/>
                    <a:pt x="870" y="122"/>
                  </a:cubicBezTo>
                  <a:cubicBezTo>
                    <a:pt x="855" y="43"/>
                    <a:pt x="780" y="1"/>
                    <a:pt x="7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59" name="Google Shape;17959;p30"/>
            <p:cNvSpPr/>
            <p:nvPr/>
          </p:nvSpPr>
          <p:spPr>
            <a:xfrm>
              <a:off x="1990975" y="3649575"/>
              <a:ext cx="25950" cy="9425"/>
            </a:xfrm>
            <a:custGeom>
              <a:avLst/>
              <a:gdLst/>
              <a:ahLst/>
              <a:cxnLst/>
              <a:rect l="l" t="t" r="r" b="b"/>
              <a:pathLst>
                <a:path w="1038" h="377" extrusionOk="0">
                  <a:moveTo>
                    <a:pt x="374" y="1"/>
                  </a:moveTo>
                  <a:cubicBezTo>
                    <a:pt x="321" y="1"/>
                    <a:pt x="268" y="3"/>
                    <a:pt x="215" y="7"/>
                  </a:cubicBezTo>
                  <a:cubicBezTo>
                    <a:pt x="7" y="22"/>
                    <a:pt x="0" y="341"/>
                    <a:pt x="200" y="341"/>
                  </a:cubicBezTo>
                  <a:cubicBezTo>
                    <a:pt x="205" y="341"/>
                    <a:pt x="210" y="341"/>
                    <a:pt x="215" y="341"/>
                  </a:cubicBezTo>
                  <a:cubicBezTo>
                    <a:pt x="265" y="337"/>
                    <a:pt x="316" y="335"/>
                    <a:pt x="366" y="335"/>
                  </a:cubicBezTo>
                  <a:cubicBezTo>
                    <a:pt x="495" y="335"/>
                    <a:pt x="624" y="348"/>
                    <a:pt x="750" y="373"/>
                  </a:cubicBezTo>
                  <a:cubicBezTo>
                    <a:pt x="763" y="375"/>
                    <a:pt x="776" y="377"/>
                    <a:pt x="788" y="377"/>
                  </a:cubicBezTo>
                  <a:cubicBezTo>
                    <a:pt x="971" y="377"/>
                    <a:pt x="1038" y="90"/>
                    <a:pt x="840" y="49"/>
                  </a:cubicBezTo>
                  <a:cubicBezTo>
                    <a:pt x="687" y="18"/>
                    <a:pt x="530" y="1"/>
                    <a:pt x="3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0" name="Google Shape;17960;p30"/>
            <p:cNvSpPr/>
            <p:nvPr/>
          </p:nvSpPr>
          <p:spPr>
            <a:xfrm>
              <a:off x="2016875" y="3638550"/>
              <a:ext cx="25925" cy="33550"/>
            </a:xfrm>
            <a:custGeom>
              <a:avLst/>
              <a:gdLst/>
              <a:ahLst/>
              <a:cxnLst/>
              <a:rect l="l" t="t" r="r" b="b"/>
              <a:pathLst>
                <a:path w="1037" h="1342" extrusionOk="0">
                  <a:moveTo>
                    <a:pt x="830" y="1"/>
                  </a:moveTo>
                  <a:cubicBezTo>
                    <a:pt x="828" y="1"/>
                    <a:pt x="825" y="1"/>
                    <a:pt x="822" y="1"/>
                  </a:cubicBezTo>
                  <a:lnTo>
                    <a:pt x="382" y="18"/>
                  </a:lnTo>
                  <a:cubicBezTo>
                    <a:pt x="296" y="21"/>
                    <a:pt x="212" y="92"/>
                    <a:pt x="216" y="185"/>
                  </a:cubicBezTo>
                  <a:cubicBezTo>
                    <a:pt x="222" y="321"/>
                    <a:pt x="210" y="457"/>
                    <a:pt x="180" y="590"/>
                  </a:cubicBezTo>
                  <a:cubicBezTo>
                    <a:pt x="159" y="684"/>
                    <a:pt x="233" y="806"/>
                    <a:pt x="334" y="806"/>
                  </a:cubicBezTo>
                  <a:cubicBezTo>
                    <a:pt x="350" y="806"/>
                    <a:pt x="368" y="803"/>
                    <a:pt x="386" y="796"/>
                  </a:cubicBezTo>
                  <a:cubicBezTo>
                    <a:pt x="403" y="788"/>
                    <a:pt x="419" y="785"/>
                    <a:pt x="435" y="785"/>
                  </a:cubicBezTo>
                  <a:cubicBezTo>
                    <a:pt x="517" y="785"/>
                    <a:pt x="574" y="872"/>
                    <a:pt x="514" y="951"/>
                  </a:cubicBezTo>
                  <a:cubicBezTo>
                    <a:pt x="481" y="994"/>
                    <a:pt x="430" y="1009"/>
                    <a:pt x="379" y="1009"/>
                  </a:cubicBezTo>
                  <a:cubicBezTo>
                    <a:pt x="342" y="1009"/>
                    <a:pt x="304" y="1001"/>
                    <a:pt x="273" y="989"/>
                  </a:cubicBezTo>
                  <a:cubicBezTo>
                    <a:pt x="253" y="982"/>
                    <a:pt x="234" y="979"/>
                    <a:pt x="217" y="979"/>
                  </a:cubicBezTo>
                  <a:cubicBezTo>
                    <a:pt x="54" y="979"/>
                    <a:pt x="1" y="1249"/>
                    <a:pt x="184" y="1313"/>
                  </a:cubicBezTo>
                  <a:cubicBezTo>
                    <a:pt x="241" y="1332"/>
                    <a:pt x="301" y="1342"/>
                    <a:pt x="361" y="1342"/>
                  </a:cubicBezTo>
                  <a:cubicBezTo>
                    <a:pt x="594" y="1342"/>
                    <a:pt x="829" y="1202"/>
                    <a:pt x="872" y="957"/>
                  </a:cubicBezTo>
                  <a:cubicBezTo>
                    <a:pt x="913" y="733"/>
                    <a:pt x="749" y="512"/>
                    <a:pt x="541" y="457"/>
                  </a:cubicBezTo>
                  <a:lnTo>
                    <a:pt x="541" y="457"/>
                  </a:lnTo>
                  <a:cubicBezTo>
                    <a:pt x="545" y="420"/>
                    <a:pt x="548" y="382"/>
                    <a:pt x="549" y="345"/>
                  </a:cubicBezTo>
                  <a:lnTo>
                    <a:pt x="549" y="345"/>
                  </a:lnTo>
                  <a:lnTo>
                    <a:pt x="822" y="335"/>
                  </a:lnTo>
                  <a:cubicBezTo>
                    <a:pt x="1032" y="327"/>
                    <a:pt x="1037" y="1"/>
                    <a:pt x="8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1" name="Google Shape;17961;p30"/>
            <p:cNvSpPr/>
            <p:nvPr/>
          </p:nvSpPr>
          <p:spPr>
            <a:xfrm>
              <a:off x="2005975" y="3958700"/>
              <a:ext cx="17850" cy="9825"/>
            </a:xfrm>
            <a:custGeom>
              <a:avLst/>
              <a:gdLst/>
              <a:ahLst/>
              <a:cxnLst/>
              <a:rect l="l" t="t" r="r" b="b"/>
              <a:pathLst>
                <a:path w="714" h="393" extrusionOk="0">
                  <a:moveTo>
                    <a:pt x="527" y="1"/>
                  </a:moveTo>
                  <a:cubicBezTo>
                    <a:pt x="511" y="1"/>
                    <a:pt x="496" y="4"/>
                    <a:pt x="481" y="10"/>
                  </a:cubicBezTo>
                  <a:cubicBezTo>
                    <a:pt x="408" y="41"/>
                    <a:pt x="330" y="57"/>
                    <a:pt x="252" y="57"/>
                  </a:cubicBezTo>
                  <a:cubicBezTo>
                    <a:pt x="223" y="57"/>
                    <a:pt x="195" y="55"/>
                    <a:pt x="167" y="51"/>
                  </a:cubicBezTo>
                  <a:cubicBezTo>
                    <a:pt x="163" y="50"/>
                    <a:pt x="158" y="50"/>
                    <a:pt x="154" y="50"/>
                  </a:cubicBezTo>
                  <a:cubicBezTo>
                    <a:pt x="71" y="50"/>
                    <a:pt x="1" y="141"/>
                    <a:pt x="1" y="219"/>
                  </a:cubicBezTo>
                  <a:cubicBezTo>
                    <a:pt x="1" y="319"/>
                    <a:pt x="77" y="374"/>
                    <a:pt x="167" y="387"/>
                  </a:cubicBezTo>
                  <a:cubicBezTo>
                    <a:pt x="200" y="391"/>
                    <a:pt x="233" y="393"/>
                    <a:pt x="266" y="393"/>
                  </a:cubicBezTo>
                  <a:cubicBezTo>
                    <a:pt x="370" y="393"/>
                    <a:pt x="474" y="373"/>
                    <a:pt x="570" y="333"/>
                  </a:cubicBezTo>
                  <a:cubicBezTo>
                    <a:pt x="652" y="298"/>
                    <a:pt x="713" y="222"/>
                    <a:pt x="687" y="127"/>
                  </a:cubicBezTo>
                  <a:cubicBezTo>
                    <a:pt x="668" y="62"/>
                    <a:pt x="598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2" name="Google Shape;17962;p30"/>
            <p:cNvSpPr/>
            <p:nvPr/>
          </p:nvSpPr>
          <p:spPr>
            <a:xfrm>
              <a:off x="2025900" y="3940550"/>
              <a:ext cx="26700" cy="33600"/>
            </a:xfrm>
            <a:custGeom>
              <a:avLst/>
              <a:gdLst/>
              <a:ahLst/>
              <a:cxnLst/>
              <a:rect l="l" t="t" r="r" b="b"/>
              <a:pathLst>
                <a:path w="1068" h="1344" extrusionOk="0">
                  <a:moveTo>
                    <a:pt x="490" y="0"/>
                  </a:moveTo>
                  <a:cubicBezTo>
                    <a:pt x="439" y="0"/>
                    <a:pt x="388" y="25"/>
                    <a:pt x="354" y="81"/>
                  </a:cubicBezTo>
                  <a:cubicBezTo>
                    <a:pt x="255" y="246"/>
                    <a:pt x="0" y="544"/>
                    <a:pt x="232" y="710"/>
                  </a:cubicBezTo>
                  <a:cubicBezTo>
                    <a:pt x="277" y="741"/>
                    <a:pt x="328" y="761"/>
                    <a:pt x="382" y="772"/>
                  </a:cubicBezTo>
                  <a:lnTo>
                    <a:pt x="382" y="772"/>
                  </a:lnTo>
                  <a:cubicBezTo>
                    <a:pt x="393" y="909"/>
                    <a:pt x="404" y="1046"/>
                    <a:pt x="415" y="1183"/>
                  </a:cubicBezTo>
                  <a:cubicBezTo>
                    <a:pt x="424" y="1290"/>
                    <a:pt x="513" y="1344"/>
                    <a:pt x="597" y="1344"/>
                  </a:cubicBezTo>
                  <a:cubicBezTo>
                    <a:pt x="680" y="1344"/>
                    <a:pt x="759" y="1291"/>
                    <a:pt x="751" y="1184"/>
                  </a:cubicBezTo>
                  <a:lnTo>
                    <a:pt x="714" y="742"/>
                  </a:lnTo>
                  <a:lnTo>
                    <a:pt x="714" y="742"/>
                  </a:lnTo>
                  <a:cubicBezTo>
                    <a:pt x="789" y="718"/>
                    <a:pt x="859" y="684"/>
                    <a:pt x="915" y="647"/>
                  </a:cubicBezTo>
                  <a:cubicBezTo>
                    <a:pt x="1067" y="549"/>
                    <a:pt x="973" y="330"/>
                    <a:pt x="833" y="330"/>
                  </a:cubicBezTo>
                  <a:cubicBezTo>
                    <a:pt x="806" y="330"/>
                    <a:pt x="777" y="338"/>
                    <a:pt x="748" y="357"/>
                  </a:cubicBezTo>
                  <a:cubicBezTo>
                    <a:pt x="731" y="368"/>
                    <a:pt x="709" y="380"/>
                    <a:pt x="685" y="391"/>
                  </a:cubicBezTo>
                  <a:lnTo>
                    <a:pt x="685" y="391"/>
                  </a:lnTo>
                  <a:lnTo>
                    <a:pt x="667" y="167"/>
                  </a:lnTo>
                  <a:cubicBezTo>
                    <a:pt x="658" y="67"/>
                    <a:pt x="574" y="0"/>
                    <a:pt x="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3" name="Google Shape;17963;p30"/>
            <p:cNvSpPr/>
            <p:nvPr/>
          </p:nvSpPr>
          <p:spPr>
            <a:xfrm>
              <a:off x="1927525" y="3808225"/>
              <a:ext cx="21025" cy="9175"/>
            </a:xfrm>
            <a:custGeom>
              <a:avLst/>
              <a:gdLst/>
              <a:ahLst/>
              <a:cxnLst/>
              <a:rect l="l" t="t" r="r" b="b"/>
              <a:pathLst>
                <a:path w="841" h="367" extrusionOk="0">
                  <a:moveTo>
                    <a:pt x="228" y="0"/>
                  </a:moveTo>
                  <a:cubicBezTo>
                    <a:pt x="58" y="0"/>
                    <a:pt x="1" y="275"/>
                    <a:pt x="190" y="330"/>
                  </a:cubicBezTo>
                  <a:cubicBezTo>
                    <a:pt x="275" y="355"/>
                    <a:pt x="363" y="367"/>
                    <a:pt x="451" y="367"/>
                  </a:cubicBezTo>
                  <a:cubicBezTo>
                    <a:pt x="514" y="367"/>
                    <a:pt x="578" y="360"/>
                    <a:pt x="642" y="348"/>
                  </a:cubicBezTo>
                  <a:cubicBezTo>
                    <a:pt x="840" y="311"/>
                    <a:pt x="773" y="21"/>
                    <a:pt x="587" y="21"/>
                  </a:cubicBezTo>
                  <a:cubicBezTo>
                    <a:pt x="576" y="21"/>
                    <a:pt x="564" y="22"/>
                    <a:pt x="552" y="25"/>
                  </a:cubicBezTo>
                  <a:cubicBezTo>
                    <a:pt x="518" y="31"/>
                    <a:pt x="484" y="34"/>
                    <a:pt x="449" y="34"/>
                  </a:cubicBezTo>
                  <a:cubicBezTo>
                    <a:pt x="392" y="34"/>
                    <a:pt x="334" y="25"/>
                    <a:pt x="279" y="8"/>
                  </a:cubicBezTo>
                  <a:cubicBezTo>
                    <a:pt x="261" y="3"/>
                    <a:pt x="244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4" name="Google Shape;17964;p30"/>
            <p:cNvSpPr/>
            <p:nvPr/>
          </p:nvSpPr>
          <p:spPr>
            <a:xfrm>
              <a:off x="1946800" y="3794700"/>
              <a:ext cx="22425" cy="37325"/>
            </a:xfrm>
            <a:custGeom>
              <a:avLst/>
              <a:gdLst/>
              <a:ahLst/>
              <a:cxnLst/>
              <a:rect l="l" t="t" r="r" b="b"/>
              <a:pathLst>
                <a:path w="897" h="1493" extrusionOk="0">
                  <a:moveTo>
                    <a:pt x="476" y="0"/>
                  </a:moveTo>
                  <a:cubicBezTo>
                    <a:pt x="421" y="0"/>
                    <a:pt x="366" y="26"/>
                    <a:pt x="336" y="81"/>
                  </a:cubicBezTo>
                  <a:cubicBezTo>
                    <a:pt x="293" y="163"/>
                    <a:pt x="229" y="232"/>
                    <a:pt x="151" y="282"/>
                  </a:cubicBezTo>
                  <a:cubicBezTo>
                    <a:pt x="1" y="380"/>
                    <a:pt x="94" y="599"/>
                    <a:pt x="234" y="599"/>
                  </a:cubicBezTo>
                  <a:cubicBezTo>
                    <a:pt x="262" y="599"/>
                    <a:pt x="291" y="591"/>
                    <a:pt x="321" y="572"/>
                  </a:cubicBezTo>
                  <a:lnTo>
                    <a:pt x="318" y="572"/>
                  </a:lnTo>
                  <a:cubicBezTo>
                    <a:pt x="346" y="555"/>
                    <a:pt x="373" y="536"/>
                    <a:pt x="398" y="515"/>
                  </a:cubicBezTo>
                  <a:lnTo>
                    <a:pt x="398" y="515"/>
                  </a:lnTo>
                  <a:cubicBezTo>
                    <a:pt x="464" y="785"/>
                    <a:pt x="514" y="1058"/>
                    <a:pt x="550" y="1333"/>
                  </a:cubicBezTo>
                  <a:cubicBezTo>
                    <a:pt x="563" y="1439"/>
                    <a:pt x="653" y="1492"/>
                    <a:pt x="737" y="1492"/>
                  </a:cubicBezTo>
                  <a:cubicBezTo>
                    <a:pt x="820" y="1492"/>
                    <a:pt x="897" y="1439"/>
                    <a:pt x="884" y="1333"/>
                  </a:cubicBezTo>
                  <a:cubicBezTo>
                    <a:pt x="833" y="923"/>
                    <a:pt x="752" y="518"/>
                    <a:pt x="641" y="120"/>
                  </a:cubicBezTo>
                  <a:cubicBezTo>
                    <a:pt x="619" y="43"/>
                    <a:pt x="547" y="0"/>
                    <a:pt x="4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5" name="Google Shape;17965;p30"/>
            <p:cNvSpPr/>
            <p:nvPr/>
          </p:nvSpPr>
          <p:spPr>
            <a:xfrm>
              <a:off x="2353150" y="3325400"/>
              <a:ext cx="22075" cy="26625"/>
            </a:xfrm>
            <a:custGeom>
              <a:avLst/>
              <a:gdLst/>
              <a:ahLst/>
              <a:cxnLst/>
              <a:rect l="l" t="t" r="r" b="b"/>
              <a:pathLst>
                <a:path w="883" h="1065" extrusionOk="0">
                  <a:moveTo>
                    <a:pt x="449" y="0"/>
                  </a:moveTo>
                  <a:cubicBezTo>
                    <a:pt x="395" y="0"/>
                    <a:pt x="342" y="26"/>
                    <a:pt x="312" y="83"/>
                  </a:cubicBezTo>
                  <a:cubicBezTo>
                    <a:pt x="233" y="231"/>
                    <a:pt x="152" y="380"/>
                    <a:pt x="71" y="528"/>
                  </a:cubicBezTo>
                  <a:cubicBezTo>
                    <a:pt x="1" y="660"/>
                    <a:pt x="117" y="781"/>
                    <a:pt x="229" y="781"/>
                  </a:cubicBezTo>
                  <a:cubicBezTo>
                    <a:pt x="280" y="781"/>
                    <a:pt x="329" y="756"/>
                    <a:pt x="361" y="697"/>
                  </a:cubicBezTo>
                  <a:lnTo>
                    <a:pt x="360" y="697"/>
                  </a:lnTo>
                  <a:lnTo>
                    <a:pt x="414" y="597"/>
                  </a:lnTo>
                  <a:lnTo>
                    <a:pt x="521" y="947"/>
                  </a:lnTo>
                  <a:cubicBezTo>
                    <a:pt x="547" y="1029"/>
                    <a:pt x="613" y="1065"/>
                    <a:pt x="679" y="1065"/>
                  </a:cubicBezTo>
                  <a:cubicBezTo>
                    <a:pt x="780" y="1065"/>
                    <a:pt x="882" y="983"/>
                    <a:pt x="845" y="859"/>
                  </a:cubicBezTo>
                  <a:cubicBezTo>
                    <a:pt x="768" y="613"/>
                    <a:pt x="694" y="368"/>
                    <a:pt x="617" y="122"/>
                  </a:cubicBezTo>
                  <a:cubicBezTo>
                    <a:pt x="595" y="46"/>
                    <a:pt x="521" y="0"/>
                    <a:pt x="4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6" name="Google Shape;17966;p30"/>
            <p:cNvSpPr/>
            <p:nvPr/>
          </p:nvSpPr>
          <p:spPr>
            <a:xfrm>
              <a:off x="2420425" y="3437325"/>
              <a:ext cx="26425" cy="31700"/>
            </a:xfrm>
            <a:custGeom>
              <a:avLst/>
              <a:gdLst/>
              <a:ahLst/>
              <a:cxnLst/>
              <a:rect l="l" t="t" r="r" b="b"/>
              <a:pathLst>
                <a:path w="1057" h="1268" extrusionOk="0">
                  <a:moveTo>
                    <a:pt x="597" y="838"/>
                  </a:moveTo>
                  <a:cubicBezTo>
                    <a:pt x="639" y="838"/>
                    <a:pt x="667" y="874"/>
                    <a:pt x="623" y="916"/>
                  </a:cubicBezTo>
                  <a:cubicBezTo>
                    <a:pt x="607" y="931"/>
                    <a:pt x="589" y="938"/>
                    <a:pt x="572" y="938"/>
                  </a:cubicBezTo>
                  <a:cubicBezTo>
                    <a:pt x="546" y="938"/>
                    <a:pt x="519" y="923"/>
                    <a:pt x="496" y="902"/>
                  </a:cubicBezTo>
                  <a:lnTo>
                    <a:pt x="496" y="902"/>
                  </a:lnTo>
                  <a:cubicBezTo>
                    <a:pt x="508" y="894"/>
                    <a:pt x="520" y="883"/>
                    <a:pt x="532" y="870"/>
                  </a:cubicBezTo>
                  <a:cubicBezTo>
                    <a:pt x="552" y="847"/>
                    <a:pt x="576" y="838"/>
                    <a:pt x="597" y="838"/>
                  </a:cubicBezTo>
                  <a:close/>
                  <a:moveTo>
                    <a:pt x="389" y="0"/>
                  </a:moveTo>
                  <a:cubicBezTo>
                    <a:pt x="351" y="0"/>
                    <a:pt x="312" y="17"/>
                    <a:pt x="279" y="55"/>
                  </a:cubicBezTo>
                  <a:cubicBezTo>
                    <a:pt x="92" y="270"/>
                    <a:pt x="1" y="557"/>
                    <a:pt x="79" y="838"/>
                  </a:cubicBezTo>
                  <a:cubicBezTo>
                    <a:pt x="141" y="1068"/>
                    <a:pt x="333" y="1268"/>
                    <a:pt x="574" y="1268"/>
                  </a:cubicBezTo>
                  <a:cubicBezTo>
                    <a:pt x="605" y="1268"/>
                    <a:pt x="638" y="1264"/>
                    <a:pt x="671" y="1257"/>
                  </a:cubicBezTo>
                  <a:cubicBezTo>
                    <a:pt x="925" y="1202"/>
                    <a:pt x="1057" y="917"/>
                    <a:pt x="933" y="687"/>
                  </a:cubicBezTo>
                  <a:cubicBezTo>
                    <a:pt x="863" y="558"/>
                    <a:pt x="733" y="496"/>
                    <a:pt x="602" y="496"/>
                  </a:cubicBezTo>
                  <a:cubicBezTo>
                    <a:pt x="529" y="496"/>
                    <a:pt x="456" y="515"/>
                    <a:pt x="391" y="553"/>
                  </a:cubicBezTo>
                  <a:lnTo>
                    <a:pt x="391" y="553"/>
                  </a:lnTo>
                  <a:cubicBezTo>
                    <a:pt x="408" y="457"/>
                    <a:pt x="452" y="364"/>
                    <a:pt x="515" y="292"/>
                  </a:cubicBezTo>
                  <a:cubicBezTo>
                    <a:pt x="622" y="168"/>
                    <a:pt x="511" y="0"/>
                    <a:pt x="3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7" name="Google Shape;17967;p30"/>
            <p:cNvSpPr/>
            <p:nvPr/>
          </p:nvSpPr>
          <p:spPr>
            <a:xfrm>
              <a:off x="2482975" y="3254225"/>
              <a:ext cx="28050" cy="36500"/>
            </a:xfrm>
            <a:custGeom>
              <a:avLst/>
              <a:gdLst/>
              <a:ahLst/>
              <a:cxnLst/>
              <a:rect l="l" t="t" r="r" b="b"/>
              <a:pathLst>
                <a:path w="1122" h="1460" extrusionOk="0">
                  <a:moveTo>
                    <a:pt x="418" y="1"/>
                  </a:moveTo>
                  <a:cubicBezTo>
                    <a:pt x="314" y="1"/>
                    <a:pt x="208" y="41"/>
                    <a:pt x="126" y="114"/>
                  </a:cubicBezTo>
                  <a:cubicBezTo>
                    <a:pt x="0" y="227"/>
                    <a:pt x="118" y="396"/>
                    <a:pt x="252" y="396"/>
                  </a:cubicBezTo>
                  <a:cubicBezTo>
                    <a:pt x="290" y="396"/>
                    <a:pt x="329" y="383"/>
                    <a:pt x="364" y="352"/>
                  </a:cubicBezTo>
                  <a:lnTo>
                    <a:pt x="364" y="353"/>
                  </a:lnTo>
                  <a:cubicBezTo>
                    <a:pt x="376" y="342"/>
                    <a:pt x="389" y="337"/>
                    <a:pt x="401" y="337"/>
                  </a:cubicBezTo>
                  <a:cubicBezTo>
                    <a:pt x="439" y="337"/>
                    <a:pt x="463" y="390"/>
                    <a:pt x="412" y="423"/>
                  </a:cubicBezTo>
                  <a:cubicBezTo>
                    <a:pt x="294" y="498"/>
                    <a:pt x="307" y="692"/>
                    <a:pt x="452" y="728"/>
                  </a:cubicBezTo>
                  <a:cubicBezTo>
                    <a:pt x="573" y="759"/>
                    <a:pt x="739" y="872"/>
                    <a:pt x="692" y="1021"/>
                  </a:cubicBezTo>
                  <a:cubicBezTo>
                    <a:pt x="672" y="1082"/>
                    <a:pt x="604" y="1129"/>
                    <a:pt x="540" y="1129"/>
                  </a:cubicBezTo>
                  <a:cubicBezTo>
                    <a:pt x="511" y="1129"/>
                    <a:pt x="483" y="1119"/>
                    <a:pt x="460" y="1098"/>
                  </a:cubicBezTo>
                  <a:cubicBezTo>
                    <a:pt x="425" y="1065"/>
                    <a:pt x="386" y="1051"/>
                    <a:pt x="349" y="1051"/>
                  </a:cubicBezTo>
                  <a:cubicBezTo>
                    <a:pt x="218" y="1051"/>
                    <a:pt x="101" y="1219"/>
                    <a:pt x="223" y="1334"/>
                  </a:cubicBezTo>
                  <a:cubicBezTo>
                    <a:pt x="313" y="1420"/>
                    <a:pt x="427" y="1459"/>
                    <a:pt x="541" y="1459"/>
                  </a:cubicBezTo>
                  <a:cubicBezTo>
                    <a:pt x="716" y="1459"/>
                    <a:pt x="893" y="1364"/>
                    <a:pt x="981" y="1197"/>
                  </a:cubicBezTo>
                  <a:cubicBezTo>
                    <a:pt x="1122" y="934"/>
                    <a:pt x="978" y="654"/>
                    <a:pt x="754" y="502"/>
                  </a:cubicBezTo>
                  <a:lnTo>
                    <a:pt x="754" y="502"/>
                  </a:lnTo>
                  <a:cubicBezTo>
                    <a:pt x="799" y="386"/>
                    <a:pt x="792" y="253"/>
                    <a:pt x="707" y="143"/>
                  </a:cubicBezTo>
                  <a:cubicBezTo>
                    <a:pt x="633" y="45"/>
                    <a:pt x="527" y="1"/>
                    <a:pt x="4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8" name="Google Shape;17968;p30"/>
            <p:cNvSpPr/>
            <p:nvPr/>
          </p:nvSpPr>
          <p:spPr>
            <a:xfrm>
              <a:off x="2557525" y="3262600"/>
              <a:ext cx="21125" cy="28225"/>
            </a:xfrm>
            <a:custGeom>
              <a:avLst/>
              <a:gdLst/>
              <a:ahLst/>
              <a:cxnLst/>
              <a:rect l="l" t="t" r="r" b="b"/>
              <a:pathLst>
                <a:path w="845" h="1129" extrusionOk="0">
                  <a:moveTo>
                    <a:pt x="485" y="0"/>
                  </a:moveTo>
                  <a:cubicBezTo>
                    <a:pt x="443" y="0"/>
                    <a:pt x="403" y="15"/>
                    <a:pt x="376" y="50"/>
                  </a:cubicBezTo>
                  <a:lnTo>
                    <a:pt x="98" y="407"/>
                  </a:lnTo>
                  <a:cubicBezTo>
                    <a:pt x="0" y="534"/>
                    <a:pt x="111" y="702"/>
                    <a:pt x="228" y="702"/>
                  </a:cubicBezTo>
                  <a:cubicBezTo>
                    <a:pt x="265" y="702"/>
                    <a:pt x="303" y="685"/>
                    <a:pt x="335" y="644"/>
                  </a:cubicBezTo>
                  <a:lnTo>
                    <a:pt x="403" y="556"/>
                  </a:lnTo>
                  <a:lnTo>
                    <a:pt x="403" y="556"/>
                  </a:lnTo>
                  <a:lnTo>
                    <a:pt x="497" y="1008"/>
                  </a:lnTo>
                  <a:cubicBezTo>
                    <a:pt x="514" y="1092"/>
                    <a:pt x="575" y="1129"/>
                    <a:pt x="641" y="1129"/>
                  </a:cubicBezTo>
                  <a:cubicBezTo>
                    <a:pt x="739" y="1129"/>
                    <a:pt x="845" y="1046"/>
                    <a:pt x="818" y="920"/>
                  </a:cubicBezTo>
                  <a:lnTo>
                    <a:pt x="655" y="123"/>
                  </a:lnTo>
                  <a:cubicBezTo>
                    <a:pt x="640" y="50"/>
                    <a:pt x="560" y="0"/>
                    <a:pt x="4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69" name="Google Shape;17969;p30"/>
            <p:cNvSpPr/>
            <p:nvPr/>
          </p:nvSpPr>
          <p:spPr>
            <a:xfrm>
              <a:off x="2623775" y="3198150"/>
              <a:ext cx="27500" cy="28825"/>
            </a:xfrm>
            <a:custGeom>
              <a:avLst/>
              <a:gdLst/>
              <a:ahLst/>
              <a:cxnLst/>
              <a:rect l="l" t="t" r="r" b="b"/>
              <a:pathLst>
                <a:path w="1100" h="1153" extrusionOk="0">
                  <a:moveTo>
                    <a:pt x="349" y="1"/>
                  </a:moveTo>
                  <a:cubicBezTo>
                    <a:pt x="288" y="1"/>
                    <a:pt x="225" y="15"/>
                    <a:pt x="164" y="47"/>
                  </a:cubicBezTo>
                  <a:cubicBezTo>
                    <a:pt x="1" y="133"/>
                    <a:pt x="100" y="358"/>
                    <a:pt x="251" y="358"/>
                  </a:cubicBezTo>
                  <a:cubicBezTo>
                    <a:pt x="277" y="358"/>
                    <a:pt x="304" y="352"/>
                    <a:pt x="331" y="337"/>
                  </a:cubicBezTo>
                  <a:lnTo>
                    <a:pt x="333" y="337"/>
                  </a:lnTo>
                  <a:cubicBezTo>
                    <a:pt x="344" y="331"/>
                    <a:pt x="355" y="328"/>
                    <a:pt x="365" y="328"/>
                  </a:cubicBezTo>
                  <a:cubicBezTo>
                    <a:pt x="436" y="328"/>
                    <a:pt x="469" y="472"/>
                    <a:pt x="460" y="523"/>
                  </a:cubicBezTo>
                  <a:cubicBezTo>
                    <a:pt x="438" y="653"/>
                    <a:pt x="328" y="764"/>
                    <a:pt x="245" y="859"/>
                  </a:cubicBezTo>
                  <a:cubicBezTo>
                    <a:pt x="144" y="973"/>
                    <a:pt x="220" y="1129"/>
                    <a:pt x="363" y="1144"/>
                  </a:cubicBezTo>
                  <a:cubicBezTo>
                    <a:pt x="420" y="1150"/>
                    <a:pt x="477" y="1153"/>
                    <a:pt x="534" y="1153"/>
                  </a:cubicBezTo>
                  <a:cubicBezTo>
                    <a:pt x="659" y="1153"/>
                    <a:pt x="783" y="1139"/>
                    <a:pt x="905" y="1110"/>
                  </a:cubicBezTo>
                  <a:cubicBezTo>
                    <a:pt x="1100" y="1066"/>
                    <a:pt x="1036" y="782"/>
                    <a:pt x="856" y="782"/>
                  </a:cubicBezTo>
                  <a:cubicBezTo>
                    <a:pt x="843" y="782"/>
                    <a:pt x="829" y="784"/>
                    <a:pt x="815" y="787"/>
                  </a:cubicBezTo>
                  <a:cubicBezTo>
                    <a:pt x="777" y="796"/>
                    <a:pt x="738" y="803"/>
                    <a:pt x="699" y="808"/>
                  </a:cubicBezTo>
                  <a:lnTo>
                    <a:pt x="699" y="808"/>
                  </a:lnTo>
                  <a:cubicBezTo>
                    <a:pt x="787" y="657"/>
                    <a:pt x="835" y="489"/>
                    <a:pt x="771" y="314"/>
                  </a:cubicBezTo>
                  <a:cubicBezTo>
                    <a:pt x="702" y="129"/>
                    <a:pt x="532" y="1"/>
                    <a:pt x="3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0" name="Google Shape;17970;p30"/>
            <p:cNvSpPr/>
            <p:nvPr/>
          </p:nvSpPr>
          <p:spPr>
            <a:xfrm>
              <a:off x="2749750" y="3385825"/>
              <a:ext cx="22900" cy="30525"/>
            </a:xfrm>
            <a:custGeom>
              <a:avLst/>
              <a:gdLst/>
              <a:ahLst/>
              <a:cxnLst/>
              <a:rect l="l" t="t" r="r" b="b"/>
              <a:pathLst>
                <a:path w="916" h="1221" extrusionOk="0">
                  <a:moveTo>
                    <a:pt x="615" y="1"/>
                  </a:moveTo>
                  <a:cubicBezTo>
                    <a:pt x="554" y="1"/>
                    <a:pt x="493" y="28"/>
                    <a:pt x="464" y="80"/>
                  </a:cubicBezTo>
                  <a:cubicBezTo>
                    <a:pt x="351" y="277"/>
                    <a:pt x="221" y="465"/>
                    <a:pt x="78" y="639"/>
                  </a:cubicBezTo>
                  <a:cubicBezTo>
                    <a:pt x="0" y="730"/>
                    <a:pt x="33" y="927"/>
                    <a:pt x="175" y="927"/>
                  </a:cubicBezTo>
                  <a:cubicBezTo>
                    <a:pt x="181" y="927"/>
                    <a:pt x="188" y="926"/>
                    <a:pt x="195" y="925"/>
                  </a:cubicBezTo>
                  <a:lnTo>
                    <a:pt x="542" y="880"/>
                  </a:lnTo>
                  <a:lnTo>
                    <a:pt x="542" y="880"/>
                  </a:lnTo>
                  <a:lnTo>
                    <a:pt x="573" y="1099"/>
                  </a:lnTo>
                  <a:cubicBezTo>
                    <a:pt x="586" y="1184"/>
                    <a:pt x="644" y="1220"/>
                    <a:pt x="709" y="1220"/>
                  </a:cubicBezTo>
                  <a:cubicBezTo>
                    <a:pt x="806" y="1220"/>
                    <a:pt x="915" y="1137"/>
                    <a:pt x="897" y="1011"/>
                  </a:cubicBezTo>
                  <a:lnTo>
                    <a:pt x="895" y="1009"/>
                  </a:lnTo>
                  <a:cubicBezTo>
                    <a:pt x="853" y="713"/>
                    <a:pt x="810" y="416"/>
                    <a:pt x="769" y="120"/>
                  </a:cubicBezTo>
                  <a:cubicBezTo>
                    <a:pt x="757" y="39"/>
                    <a:pt x="687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1" name="Google Shape;17971;p30"/>
            <p:cNvSpPr/>
            <p:nvPr/>
          </p:nvSpPr>
          <p:spPr>
            <a:xfrm>
              <a:off x="2818275" y="3277600"/>
              <a:ext cx="24050" cy="38025"/>
            </a:xfrm>
            <a:custGeom>
              <a:avLst/>
              <a:gdLst/>
              <a:ahLst/>
              <a:cxnLst/>
              <a:rect l="l" t="t" r="r" b="b"/>
              <a:pathLst>
                <a:path w="962" h="1521" extrusionOk="0">
                  <a:moveTo>
                    <a:pt x="752" y="1"/>
                  </a:moveTo>
                  <a:cubicBezTo>
                    <a:pt x="750" y="1"/>
                    <a:pt x="748" y="1"/>
                    <a:pt x="746" y="1"/>
                  </a:cubicBezTo>
                  <a:cubicBezTo>
                    <a:pt x="555" y="7"/>
                    <a:pt x="256" y="19"/>
                    <a:pt x="127" y="184"/>
                  </a:cubicBezTo>
                  <a:cubicBezTo>
                    <a:pt x="0" y="344"/>
                    <a:pt x="96" y="628"/>
                    <a:pt x="119" y="809"/>
                  </a:cubicBezTo>
                  <a:cubicBezTo>
                    <a:pt x="131" y="910"/>
                    <a:pt x="204" y="974"/>
                    <a:pt x="287" y="974"/>
                  </a:cubicBezTo>
                  <a:cubicBezTo>
                    <a:pt x="321" y="974"/>
                    <a:pt x="358" y="963"/>
                    <a:pt x="392" y="938"/>
                  </a:cubicBezTo>
                  <a:lnTo>
                    <a:pt x="392" y="938"/>
                  </a:lnTo>
                  <a:cubicBezTo>
                    <a:pt x="381" y="952"/>
                    <a:pt x="391" y="968"/>
                    <a:pt x="423" y="988"/>
                  </a:cubicBezTo>
                  <a:cubicBezTo>
                    <a:pt x="482" y="1046"/>
                    <a:pt x="471" y="1108"/>
                    <a:pt x="389" y="1178"/>
                  </a:cubicBezTo>
                  <a:cubicBezTo>
                    <a:pt x="361" y="1163"/>
                    <a:pt x="333" y="1156"/>
                    <a:pt x="307" y="1156"/>
                  </a:cubicBezTo>
                  <a:cubicBezTo>
                    <a:pt x="159" y="1156"/>
                    <a:pt x="60" y="1377"/>
                    <a:pt x="220" y="1467"/>
                  </a:cubicBezTo>
                  <a:cubicBezTo>
                    <a:pt x="286" y="1504"/>
                    <a:pt x="351" y="1521"/>
                    <a:pt x="413" y="1521"/>
                  </a:cubicBezTo>
                  <a:cubicBezTo>
                    <a:pt x="644" y="1521"/>
                    <a:pt x="827" y="1292"/>
                    <a:pt x="795" y="1035"/>
                  </a:cubicBezTo>
                  <a:cubicBezTo>
                    <a:pt x="768" y="823"/>
                    <a:pt x="605" y="628"/>
                    <a:pt x="415" y="609"/>
                  </a:cubicBezTo>
                  <a:lnTo>
                    <a:pt x="415" y="609"/>
                  </a:lnTo>
                  <a:cubicBezTo>
                    <a:pt x="404" y="545"/>
                    <a:pt x="397" y="484"/>
                    <a:pt x="409" y="442"/>
                  </a:cubicBezTo>
                  <a:cubicBezTo>
                    <a:pt x="439" y="332"/>
                    <a:pt x="633" y="340"/>
                    <a:pt x="746" y="336"/>
                  </a:cubicBezTo>
                  <a:cubicBezTo>
                    <a:pt x="959" y="330"/>
                    <a:pt x="961" y="1"/>
                    <a:pt x="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2" name="Google Shape;17972;p30"/>
            <p:cNvSpPr/>
            <p:nvPr/>
          </p:nvSpPr>
          <p:spPr>
            <a:xfrm>
              <a:off x="370775" y="3477725"/>
              <a:ext cx="12550" cy="117800"/>
            </a:xfrm>
            <a:custGeom>
              <a:avLst/>
              <a:gdLst/>
              <a:ahLst/>
              <a:cxnLst/>
              <a:rect l="l" t="t" r="r" b="b"/>
              <a:pathLst>
                <a:path w="502" h="4712" extrusionOk="0">
                  <a:moveTo>
                    <a:pt x="166" y="1"/>
                  </a:moveTo>
                  <a:cubicBezTo>
                    <a:pt x="82" y="1"/>
                    <a:pt x="1" y="55"/>
                    <a:pt x="5" y="163"/>
                  </a:cubicBezTo>
                  <a:lnTo>
                    <a:pt x="163" y="4550"/>
                  </a:lnTo>
                  <a:cubicBezTo>
                    <a:pt x="167" y="4658"/>
                    <a:pt x="253" y="4712"/>
                    <a:pt x="337" y="4712"/>
                  </a:cubicBezTo>
                  <a:cubicBezTo>
                    <a:pt x="421" y="4712"/>
                    <a:pt x="502" y="4658"/>
                    <a:pt x="498" y="4550"/>
                  </a:cubicBezTo>
                  <a:cubicBezTo>
                    <a:pt x="445" y="3089"/>
                    <a:pt x="393" y="1626"/>
                    <a:pt x="340" y="163"/>
                  </a:cubicBez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3" name="Google Shape;17973;p30"/>
            <p:cNvSpPr/>
            <p:nvPr/>
          </p:nvSpPr>
          <p:spPr>
            <a:xfrm>
              <a:off x="371200" y="3492900"/>
              <a:ext cx="57750" cy="54975"/>
            </a:xfrm>
            <a:custGeom>
              <a:avLst/>
              <a:gdLst/>
              <a:ahLst/>
              <a:cxnLst/>
              <a:rect l="l" t="t" r="r" b="b"/>
              <a:pathLst>
                <a:path w="2310" h="2199" extrusionOk="0">
                  <a:moveTo>
                    <a:pt x="2067" y="1"/>
                  </a:moveTo>
                  <a:cubicBezTo>
                    <a:pt x="2029" y="1"/>
                    <a:pt x="1991" y="15"/>
                    <a:pt x="1956" y="50"/>
                  </a:cubicBezTo>
                  <a:lnTo>
                    <a:pt x="118" y="1913"/>
                  </a:lnTo>
                  <a:cubicBezTo>
                    <a:pt x="0" y="2030"/>
                    <a:pt x="114" y="2199"/>
                    <a:pt x="243" y="2199"/>
                  </a:cubicBezTo>
                  <a:cubicBezTo>
                    <a:pt x="281" y="2199"/>
                    <a:pt x="320" y="2184"/>
                    <a:pt x="355" y="2149"/>
                  </a:cubicBezTo>
                  <a:lnTo>
                    <a:pt x="2193" y="287"/>
                  </a:lnTo>
                  <a:cubicBezTo>
                    <a:pt x="2309" y="169"/>
                    <a:pt x="2195" y="1"/>
                    <a:pt x="2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4" name="Google Shape;17974;p30"/>
            <p:cNvSpPr/>
            <p:nvPr/>
          </p:nvSpPr>
          <p:spPr>
            <a:xfrm>
              <a:off x="379275" y="3541725"/>
              <a:ext cx="42075" cy="55375"/>
            </a:xfrm>
            <a:custGeom>
              <a:avLst/>
              <a:gdLst/>
              <a:ahLst/>
              <a:cxnLst/>
              <a:rect l="l" t="t" r="r" b="b"/>
              <a:pathLst>
                <a:path w="1683" h="2215" extrusionOk="0">
                  <a:moveTo>
                    <a:pt x="233" y="0"/>
                  </a:moveTo>
                  <a:cubicBezTo>
                    <a:pt x="112" y="0"/>
                    <a:pt x="1" y="168"/>
                    <a:pt x="106" y="292"/>
                  </a:cubicBezTo>
                  <a:cubicBezTo>
                    <a:pt x="582" y="855"/>
                    <a:pt x="991" y="1473"/>
                    <a:pt x="1327" y="2130"/>
                  </a:cubicBezTo>
                  <a:cubicBezTo>
                    <a:pt x="1357" y="2190"/>
                    <a:pt x="1406" y="2215"/>
                    <a:pt x="1456" y="2215"/>
                  </a:cubicBezTo>
                  <a:cubicBezTo>
                    <a:pt x="1566" y="2215"/>
                    <a:pt x="1682" y="2094"/>
                    <a:pt x="1615" y="1962"/>
                  </a:cubicBezTo>
                  <a:cubicBezTo>
                    <a:pt x="1266" y="1279"/>
                    <a:pt x="839" y="640"/>
                    <a:pt x="343" y="56"/>
                  </a:cubicBezTo>
                  <a:cubicBezTo>
                    <a:pt x="309" y="16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5" name="Google Shape;17975;p30"/>
            <p:cNvSpPr/>
            <p:nvPr/>
          </p:nvSpPr>
          <p:spPr>
            <a:xfrm>
              <a:off x="426575" y="3530750"/>
              <a:ext cx="45025" cy="9475"/>
            </a:xfrm>
            <a:custGeom>
              <a:avLst/>
              <a:gdLst/>
              <a:ahLst/>
              <a:cxnLst/>
              <a:rect l="l" t="t" r="r" b="b"/>
              <a:pathLst>
                <a:path w="1801" h="379" extrusionOk="0">
                  <a:moveTo>
                    <a:pt x="210" y="0"/>
                  </a:moveTo>
                  <a:cubicBezTo>
                    <a:pt x="1" y="0"/>
                    <a:pt x="3" y="329"/>
                    <a:pt x="216" y="335"/>
                  </a:cubicBezTo>
                  <a:lnTo>
                    <a:pt x="1585" y="379"/>
                  </a:lnTo>
                  <a:cubicBezTo>
                    <a:pt x="1587" y="379"/>
                    <a:pt x="1589" y="379"/>
                    <a:pt x="1591" y="379"/>
                  </a:cubicBezTo>
                  <a:cubicBezTo>
                    <a:pt x="1801" y="379"/>
                    <a:pt x="1799" y="51"/>
                    <a:pt x="1585" y="43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6" name="Google Shape;17976;p30"/>
            <p:cNvSpPr/>
            <p:nvPr/>
          </p:nvSpPr>
          <p:spPr>
            <a:xfrm>
              <a:off x="429175" y="3555975"/>
              <a:ext cx="55350" cy="11225"/>
            </a:xfrm>
            <a:custGeom>
              <a:avLst/>
              <a:gdLst/>
              <a:ahLst/>
              <a:cxnLst/>
              <a:rect l="l" t="t" r="r" b="b"/>
              <a:pathLst>
                <a:path w="2214" h="449" extrusionOk="0">
                  <a:moveTo>
                    <a:pt x="2010" y="1"/>
                  </a:moveTo>
                  <a:cubicBezTo>
                    <a:pt x="2006" y="1"/>
                    <a:pt x="2001" y="1"/>
                    <a:pt x="1997" y="1"/>
                  </a:cubicBezTo>
                  <a:lnTo>
                    <a:pt x="215" y="114"/>
                  </a:lnTo>
                  <a:cubicBezTo>
                    <a:pt x="6" y="128"/>
                    <a:pt x="0" y="449"/>
                    <a:pt x="203" y="449"/>
                  </a:cubicBezTo>
                  <a:cubicBezTo>
                    <a:pt x="207" y="449"/>
                    <a:pt x="211" y="449"/>
                    <a:pt x="215" y="448"/>
                  </a:cubicBezTo>
                  <a:lnTo>
                    <a:pt x="1997" y="335"/>
                  </a:lnTo>
                  <a:cubicBezTo>
                    <a:pt x="2208" y="322"/>
                    <a:pt x="2214" y="1"/>
                    <a:pt x="20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7" name="Google Shape;17977;p30"/>
            <p:cNvSpPr/>
            <p:nvPr/>
          </p:nvSpPr>
          <p:spPr>
            <a:xfrm>
              <a:off x="500750" y="3517250"/>
              <a:ext cx="66200" cy="66550"/>
            </a:xfrm>
            <a:custGeom>
              <a:avLst/>
              <a:gdLst/>
              <a:ahLst/>
              <a:cxnLst/>
              <a:rect l="l" t="t" r="r" b="b"/>
              <a:pathLst>
                <a:path w="2648" h="2662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940" y="952"/>
                    <a:pt x="1660" y="1729"/>
                    <a:pt x="2270" y="2588"/>
                  </a:cubicBezTo>
                  <a:cubicBezTo>
                    <a:pt x="2307" y="2640"/>
                    <a:pt x="2359" y="2661"/>
                    <a:pt x="2410" y="2661"/>
                  </a:cubicBezTo>
                  <a:cubicBezTo>
                    <a:pt x="2531" y="2661"/>
                    <a:pt x="2648" y="2542"/>
                    <a:pt x="2560" y="2418"/>
                  </a:cubicBezTo>
                  <a:cubicBezTo>
                    <a:pt x="1935" y="1535"/>
                    <a:pt x="1198" y="736"/>
                    <a:pt x="367" y="42"/>
                  </a:cubicBezTo>
                  <a:cubicBezTo>
                    <a:pt x="332" y="12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8" name="Google Shape;17978;p30"/>
            <p:cNvSpPr/>
            <p:nvPr/>
          </p:nvSpPr>
          <p:spPr>
            <a:xfrm>
              <a:off x="507850" y="3520700"/>
              <a:ext cx="39750" cy="65800"/>
            </a:xfrm>
            <a:custGeom>
              <a:avLst/>
              <a:gdLst/>
              <a:ahLst/>
              <a:cxnLst/>
              <a:rect l="l" t="t" r="r" b="b"/>
              <a:pathLst>
                <a:path w="1590" h="2632" extrusionOk="0">
                  <a:moveTo>
                    <a:pt x="1363" y="1"/>
                  </a:moveTo>
                  <a:cubicBezTo>
                    <a:pt x="1313" y="1"/>
                    <a:pt x="1264" y="25"/>
                    <a:pt x="1233" y="85"/>
                  </a:cubicBezTo>
                  <a:cubicBezTo>
                    <a:pt x="845" y="849"/>
                    <a:pt x="456" y="1614"/>
                    <a:pt x="67" y="2378"/>
                  </a:cubicBezTo>
                  <a:cubicBezTo>
                    <a:pt x="0" y="2510"/>
                    <a:pt x="116" y="2632"/>
                    <a:pt x="226" y="2632"/>
                  </a:cubicBezTo>
                  <a:cubicBezTo>
                    <a:pt x="276" y="2632"/>
                    <a:pt x="325" y="2607"/>
                    <a:pt x="356" y="2547"/>
                  </a:cubicBezTo>
                  <a:cubicBezTo>
                    <a:pt x="745" y="1783"/>
                    <a:pt x="1134" y="1019"/>
                    <a:pt x="1523" y="255"/>
                  </a:cubicBezTo>
                  <a:cubicBezTo>
                    <a:pt x="1590" y="122"/>
                    <a:pt x="1474" y="1"/>
                    <a:pt x="1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79" name="Google Shape;17979;p30"/>
            <p:cNvSpPr/>
            <p:nvPr/>
          </p:nvSpPr>
          <p:spPr>
            <a:xfrm>
              <a:off x="570475" y="3497950"/>
              <a:ext cx="41525" cy="40400"/>
            </a:xfrm>
            <a:custGeom>
              <a:avLst/>
              <a:gdLst/>
              <a:ahLst/>
              <a:cxnLst/>
              <a:rect l="l" t="t" r="r" b="b"/>
              <a:pathLst>
                <a:path w="1661" h="1616" extrusionOk="0">
                  <a:moveTo>
                    <a:pt x="497" y="0"/>
                  </a:moveTo>
                  <a:cubicBezTo>
                    <a:pt x="249" y="0"/>
                    <a:pt x="15" y="141"/>
                    <a:pt x="5" y="426"/>
                  </a:cubicBezTo>
                  <a:cubicBezTo>
                    <a:pt x="1" y="534"/>
                    <a:pt x="82" y="588"/>
                    <a:pt x="166" y="588"/>
                  </a:cubicBezTo>
                  <a:cubicBezTo>
                    <a:pt x="249" y="588"/>
                    <a:pt x="335" y="534"/>
                    <a:pt x="339" y="426"/>
                  </a:cubicBezTo>
                  <a:cubicBezTo>
                    <a:pt x="342" y="356"/>
                    <a:pt x="397" y="330"/>
                    <a:pt x="464" y="330"/>
                  </a:cubicBezTo>
                  <a:cubicBezTo>
                    <a:pt x="557" y="330"/>
                    <a:pt x="674" y="379"/>
                    <a:pt x="712" y="425"/>
                  </a:cubicBezTo>
                  <a:cubicBezTo>
                    <a:pt x="908" y="660"/>
                    <a:pt x="631" y="1078"/>
                    <a:pt x="505" y="1282"/>
                  </a:cubicBezTo>
                  <a:cubicBezTo>
                    <a:pt x="432" y="1399"/>
                    <a:pt x="529" y="1521"/>
                    <a:pt x="650" y="1534"/>
                  </a:cubicBezTo>
                  <a:lnTo>
                    <a:pt x="1448" y="1615"/>
                  </a:lnTo>
                  <a:cubicBezTo>
                    <a:pt x="1454" y="1615"/>
                    <a:pt x="1460" y="1616"/>
                    <a:pt x="1467" y="1616"/>
                  </a:cubicBezTo>
                  <a:cubicBezTo>
                    <a:pt x="1661" y="1616"/>
                    <a:pt x="1653" y="1300"/>
                    <a:pt x="1448" y="1279"/>
                  </a:cubicBezTo>
                  <a:lnTo>
                    <a:pt x="919" y="1226"/>
                  </a:lnTo>
                  <a:lnTo>
                    <a:pt x="919" y="1226"/>
                  </a:lnTo>
                  <a:cubicBezTo>
                    <a:pt x="1114" y="835"/>
                    <a:pt x="1250" y="314"/>
                    <a:pt x="799" y="74"/>
                  </a:cubicBezTo>
                  <a:cubicBezTo>
                    <a:pt x="706" y="25"/>
                    <a:pt x="600" y="0"/>
                    <a:pt x="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0" name="Google Shape;17980;p30"/>
            <p:cNvSpPr/>
            <p:nvPr/>
          </p:nvSpPr>
          <p:spPr>
            <a:xfrm>
              <a:off x="653700" y="3514100"/>
              <a:ext cx="15450" cy="66375"/>
            </a:xfrm>
            <a:custGeom>
              <a:avLst/>
              <a:gdLst/>
              <a:ahLst/>
              <a:cxnLst/>
              <a:rect l="l" t="t" r="r" b="b"/>
              <a:pathLst>
                <a:path w="618" h="2655" extrusionOk="0">
                  <a:moveTo>
                    <a:pt x="187" y="0"/>
                  </a:moveTo>
                  <a:cubicBezTo>
                    <a:pt x="103" y="0"/>
                    <a:pt x="18" y="54"/>
                    <a:pt x="16" y="162"/>
                  </a:cubicBezTo>
                  <a:lnTo>
                    <a:pt x="18" y="162"/>
                  </a:lnTo>
                  <a:cubicBezTo>
                    <a:pt x="1" y="959"/>
                    <a:pt x="85" y="1757"/>
                    <a:pt x="265" y="2535"/>
                  </a:cubicBezTo>
                  <a:cubicBezTo>
                    <a:pt x="284" y="2618"/>
                    <a:pt x="347" y="2654"/>
                    <a:pt x="413" y="2654"/>
                  </a:cubicBezTo>
                  <a:cubicBezTo>
                    <a:pt x="512" y="2654"/>
                    <a:pt x="618" y="2572"/>
                    <a:pt x="588" y="2445"/>
                  </a:cubicBezTo>
                  <a:cubicBezTo>
                    <a:pt x="414" y="1698"/>
                    <a:pt x="335" y="930"/>
                    <a:pt x="352" y="162"/>
                  </a:cubicBezTo>
                  <a:cubicBezTo>
                    <a:pt x="353" y="54"/>
                    <a:pt x="271" y="0"/>
                    <a:pt x="1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1" name="Google Shape;17981;p30"/>
            <p:cNvSpPr/>
            <p:nvPr/>
          </p:nvSpPr>
          <p:spPr>
            <a:xfrm>
              <a:off x="630475" y="3554775"/>
              <a:ext cx="56925" cy="10875"/>
            </a:xfrm>
            <a:custGeom>
              <a:avLst/>
              <a:gdLst/>
              <a:ahLst/>
              <a:cxnLst/>
              <a:rect l="l" t="t" r="r" b="b"/>
              <a:pathLst>
                <a:path w="2277" h="435" extrusionOk="0">
                  <a:moveTo>
                    <a:pt x="1288" y="1"/>
                  </a:moveTo>
                  <a:cubicBezTo>
                    <a:pt x="923" y="1"/>
                    <a:pt x="557" y="37"/>
                    <a:pt x="198" y="109"/>
                  </a:cubicBezTo>
                  <a:cubicBezTo>
                    <a:pt x="0" y="149"/>
                    <a:pt x="66" y="435"/>
                    <a:pt x="250" y="435"/>
                  </a:cubicBezTo>
                  <a:cubicBezTo>
                    <a:pt x="262" y="435"/>
                    <a:pt x="275" y="433"/>
                    <a:pt x="288" y="431"/>
                  </a:cubicBezTo>
                  <a:cubicBezTo>
                    <a:pt x="616" y="364"/>
                    <a:pt x="949" y="331"/>
                    <a:pt x="1282" y="331"/>
                  </a:cubicBezTo>
                  <a:cubicBezTo>
                    <a:pt x="1517" y="331"/>
                    <a:pt x="1751" y="348"/>
                    <a:pt x="1984" y="380"/>
                  </a:cubicBezTo>
                  <a:cubicBezTo>
                    <a:pt x="1993" y="382"/>
                    <a:pt x="2002" y="382"/>
                    <a:pt x="2010" y="382"/>
                  </a:cubicBezTo>
                  <a:cubicBezTo>
                    <a:pt x="2202" y="382"/>
                    <a:pt x="2277" y="86"/>
                    <a:pt x="2072" y="57"/>
                  </a:cubicBezTo>
                  <a:cubicBezTo>
                    <a:pt x="1812" y="19"/>
                    <a:pt x="1550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2" name="Google Shape;17982;p30"/>
            <p:cNvSpPr/>
            <p:nvPr/>
          </p:nvSpPr>
          <p:spPr>
            <a:xfrm>
              <a:off x="699675" y="3498300"/>
              <a:ext cx="39800" cy="107125"/>
            </a:xfrm>
            <a:custGeom>
              <a:avLst/>
              <a:gdLst/>
              <a:ahLst/>
              <a:cxnLst/>
              <a:rect l="l" t="t" r="r" b="b"/>
              <a:pathLst>
                <a:path w="1592" h="4285" extrusionOk="0">
                  <a:moveTo>
                    <a:pt x="1074" y="0"/>
                  </a:moveTo>
                  <a:cubicBezTo>
                    <a:pt x="415" y="0"/>
                    <a:pt x="229" y="1252"/>
                    <a:pt x="151" y="1748"/>
                  </a:cubicBezTo>
                  <a:cubicBezTo>
                    <a:pt x="0" y="2734"/>
                    <a:pt x="207" y="3822"/>
                    <a:pt x="1197" y="4268"/>
                  </a:cubicBezTo>
                  <a:cubicBezTo>
                    <a:pt x="1223" y="4280"/>
                    <a:pt x="1247" y="4285"/>
                    <a:pt x="1271" y="4285"/>
                  </a:cubicBezTo>
                  <a:cubicBezTo>
                    <a:pt x="1430" y="4285"/>
                    <a:pt x="1537" y="4056"/>
                    <a:pt x="1367" y="3979"/>
                  </a:cubicBezTo>
                  <a:cubicBezTo>
                    <a:pt x="691" y="3674"/>
                    <a:pt x="430" y="3025"/>
                    <a:pt x="433" y="2311"/>
                  </a:cubicBezTo>
                  <a:cubicBezTo>
                    <a:pt x="433" y="2141"/>
                    <a:pt x="602" y="355"/>
                    <a:pt x="1124" y="355"/>
                  </a:cubicBezTo>
                  <a:cubicBezTo>
                    <a:pt x="1167" y="355"/>
                    <a:pt x="1213" y="367"/>
                    <a:pt x="1262" y="394"/>
                  </a:cubicBezTo>
                  <a:cubicBezTo>
                    <a:pt x="1290" y="410"/>
                    <a:pt x="1318" y="417"/>
                    <a:pt x="1344" y="417"/>
                  </a:cubicBezTo>
                  <a:cubicBezTo>
                    <a:pt x="1493" y="417"/>
                    <a:pt x="1592" y="194"/>
                    <a:pt x="1431" y="106"/>
                  </a:cubicBezTo>
                  <a:cubicBezTo>
                    <a:pt x="1299" y="32"/>
                    <a:pt x="1180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3" name="Google Shape;17983;p30"/>
            <p:cNvSpPr/>
            <p:nvPr/>
          </p:nvSpPr>
          <p:spPr>
            <a:xfrm>
              <a:off x="747625" y="3531325"/>
              <a:ext cx="56725" cy="114075"/>
            </a:xfrm>
            <a:custGeom>
              <a:avLst/>
              <a:gdLst/>
              <a:ahLst/>
              <a:cxnLst/>
              <a:rect l="l" t="t" r="r" b="b"/>
              <a:pathLst>
                <a:path w="2269" h="4563" extrusionOk="0">
                  <a:moveTo>
                    <a:pt x="1438" y="847"/>
                  </a:moveTo>
                  <a:lnTo>
                    <a:pt x="1810" y="1421"/>
                  </a:lnTo>
                  <a:cubicBezTo>
                    <a:pt x="1471" y="1948"/>
                    <a:pt x="1192" y="2212"/>
                    <a:pt x="974" y="2212"/>
                  </a:cubicBezTo>
                  <a:cubicBezTo>
                    <a:pt x="841" y="2212"/>
                    <a:pt x="730" y="2114"/>
                    <a:pt x="642" y="1919"/>
                  </a:cubicBezTo>
                  <a:cubicBezTo>
                    <a:pt x="556" y="1829"/>
                    <a:pt x="506" y="1712"/>
                    <a:pt x="501" y="1588"/>
                  </a:cubicBezTo>
                  <a:cubicBezTo>
                    <a:pt x="493" y="1556"/>
                    <a:pt x="487" y="1523"/>
                    <a:pt x="482" y="1490"/>
                  </a:cubicBezTo>
                  <a:lnTo>
                    <a:pt x="482" y="1490"/>
                  </a:lnTo>
                  <a:cubicBezTo>
                    <a:pt x="493" y="1213"/>
                    <a:pt x="530" y="980"/>
                    <a:pt x="619" y="916"/>
                  </a:cubicBezTo>
                  <a:lnTo>
                    <a:pt x="1438" y="847"/>
                  </a:lnTo>
                  <a:close/>
                  <a:moveTo>
                    <a:pt x="1030" y="1"/>
                  </a:moveTo>
                  <a:cubicBezTo>
                    <a:pt x="1006" y="1"/>
                    <a:pt x="980" y="6"/>
                    <a:pt x="954" y="19"/>
                  </a:cubicBezTo>
                  <a:cubicBezTo>
                    <a:pt x="324" y="318"/>
                    <a:pt x="1" y="1071"/>
                    <a:pt x="176" y="1733"/>
                  </a:cubicBezTo>
                  <a:lnTo>
                    <a:pt x="176" y="1733"/>
                  </a:lnTo>
                  <a:cubicBezTo>
                    <a:pt x="176" y="1744"/>
                    <a:pt x="175" y="1755"/>
                    <a:pt x="175" y="1765"/>
                  </a:cubicBezTo>
                  <a:cubicBezTo>
                    <a:pt x="129" y="2691"/>
                    <a:pt x="309" y="3591"/>
                    <a:pt x="649" y="4450"/>
                  </a:cubicBezTo>
                  <a:cubicBezTo>
                    <a:pt x="681" y="4528"/>
                    <a:pt x="750" y="4562"/>
                    <a:pt x="817" y="4562"/>
                  </a:cubicBezTo>
                  <a:cubicBezTo>
                    <a:pt x="921" y="4562"/>
                    <a:pt x="1021" y="4482"/>
                    <a:pt x="973" y="4362"/>
                  </a:cubicBezTo>
                  <a:cubicBezTo>
                    <a:pt x="755" y="3814"/>
                    <a:pt x="594" y="3256"/>
                    <a:pt x="533" y="2665"/>
                  </a:cubicBezTo>
                  <a:cubicBezTo>
                    <a:pt x="527" y="2601"/>
                    <a:pt x="515" y="2473"/>
                    <a:pt x="504" y="2315"/>
                  </a:cubicBezTo>
                  <a:lnTo>
                    <a:pt x="504" y="2315"/>
                  </a:lnTo>
                  <a:cubicBezTo>
                    <a:pt x="714" y="2525"/>
                    <a:pt x="983" y="2631"/>
                    <a:pt x="1245" y="2631"/>
                  </a:cubicBezTo>
                  <a:cubicBezTo>
                    <a:pt x="1647" y="2631"/>
                    <a:pt x="2030" y="2380"/>
                    <a:pt x="2149" y="1867"/>
                  </a:cubicBezTo>
                  <a:cubicBezTo>
                    <a:pt x="2269" y="1352"/>
                    <a:pt x="1771" y="462"/>
                    <a:pt x="1186" y="256"/>
                  </a:cubicBezTo>
                  <a:lnTo>
                    <a:pt x="1186" y="256"/>
                  </a:lnTo>
                  <a:cubicBezTo>
                    <a:pt x="1254" y="157"/>
                    <a:pt x="1160" y="1"/>
                    <a:pt x="10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4" name="Google Shape;17984;p30"/>
            <p:cNvSpPr/>
            <p:nvPr/>
          </p:nvSpPr>
          <p:spPr>
            <a:xfrm>
              <a:off x="828100" y="3529900"/>
              <a:ext cx="11300" cy="66300"/>
            </a:xfrm>
            <a:custGeom>
              <a:avLst/>
              <a:gdLst/>
              <a:ahLst/>
              <a:cxnLst/>
              <a:rect l="l" t="t" r="r" b="b"/>
              <a:pathLst>
                <a:path w="452" h="2652" extrusionOk="0">
                  <a:moveTo>
                    <a:pt x="176" y="1"/>
                  </a:moveTo>
                  <a:cubicBezTo>
                    <a:pt x="93" y="1"/>
                    <a:pt x="9" y="55"/>
                    <a:pt x="8" y="163"/>
                  </a:cubicBezTo>
                  <a:cubicBezTo>
                    <a:pt x="1" y="939"/>
                    <a:pt x="33" y="1717"/>
                    <a:pt x="106" y="2490"/>
                  </a:cubicBezTo>
                  <a:cubicBezTo>
                    <a:pt x="117" y="2597"/>
                    <a:pt x="206" y="2651"/>
                    <a:pt x="290" y="2651"/>
                  </a:cubicBezTo>
                  <a:cubicBezTo>
                    <a:pt x="373" y="2651"/>
                    <a:pt x="451" y="2598"/>
                    <a:pt x="441" y="2490"/>
                  </a:cubicBezTo>
                  <a:cubicBezTo>
                    <a:pt x="368" y="1717"/>
                    <a:pt x="335" y="939"/>
                    <a:pt x="342" y="163"/>
                  </a:cubicBezTo>
                  <a:cubicBezTo>
                    <a:pt x="343" y="55"/>
                    <a:pt x="260" y="1"/>
                    <a:pt x="1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5" name="Google Shape;17985;p30"/>
            <p:cNvSpPr/>
            <p:nvPr/>
          </p:nvSpPr>
          <p:spPr>
            <a:xfrm>
              <a:off x="811650" y="3563675"/>
              <a:ext cx="50125" cy="10725"/>
            </a:xfrm>
            <a:custGeom>
              <a:avLst/>
              <a:gdLst/>
              <a:ahLst/>
              <a:cxnLst/>
              <a:rect l="l" t="t" r="r" b="b"/>
              <a:pathLst>
                <a:path w="2005" h="429" extrusionOk="0">
                  <a:moveTo>
                    <a:pt x="1105" y="1"/>
                  </a:moveTo>
                  <a:cubicBezTo>
                    <a:pt x="800" y="1"/>
                    <a:pt x="494" y="35"/>
                    <a:pt x="195" y="102"/>
                  </a:cubicBezTo>
                  <a:cubicBezTo>
                    <a:pt x="0" y="145"/>
                    <a:pt x="64" y="429"/>
                    <a:pt x="244" y="429"/>
                  </a:cubicBezTo>
                  <a:cubicBezTo>
                    <a:pt x="257" y="429"/>
                    <a:pt x="271" y="427"/>
                    <a:pt x="285" y="424"/>
                  </a:cubicBezTo>
                  <a:cubicBezTo>
                    <a:pt x="555" y="363"/>
                    <a:pt x="830" y="333"/>
                    <a:pt x="1106" y="333"/>
                  </a:cubicBezTo>
                  <a:cubicBezTo>
                    <a:pt x="1309" y="333"/>
                    <a:pt x="1512" y="349"/>
                    <a:pt x="1713" y="383"/>
                  </a:cubicBezTo>
                  <a:cubicBezTo>
                    <a:pt x="1723" y="384"/>
                    <a:pt x="1733" y="385"/>
                    <a:pt x="1743" y="385"/>
                  </a:cubicBezTo>
                  <a:cubicBezTo>
                    <a:pt x="1931" y="385"/>
                    <a:pt x="2004" y="93"/>
                    <a:pt x="1801" y="59"/>
                  </a:cubicBezTo>
                  <a:cubicBezTo>
                    <a:pt x="1571" y="20"/>
                    <a:pt x="1338" y="1"/>
                    <a:pt x="1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6" name="Google Shape;17986;p30"/>
            <p:cNvSpPr/>
            <p:nvPr/>
          </p:nvSpPr>
          <p:spPr>
            <a:xfrm>
              <a:off x="866150" y="3530850"/>
              <a:ext cx="54325" cy="60450"/>
            </a:xfrm>
            <a:custGeom>
              <a:avLst/>
              <a:gdLst/>
              <a:ahLst/>
              <a:cxnLst/>
              <a:rect l="l" t="t" r="r" b="b"/>
              <a:pathLst>
                <a:path w="2173" h="2418" extrusionOk="0">
                  <a:moveTo>
                    <a:pt x="923" y="308"/>
                  </a:moveTo>
                  <a:cubicBezTo>
                    <a:pt x="1015" y="308"/>
                    <a:pt x="1120" y="331"/>
                    <a:pt x="1238" y="384"/>
                  </a:cubicBezTo>
                  <a:cubicBezTo>
                    <a:pt x="1683" y="652"/>
                    <a:pt x="1829" y="2077"/>
                    <a:pt x="1185" y="2077"/>
                  </a:cubicBezTo>
                  <a:cubicBezTo>
                    <a:pt x="1147" y="2077"/>
                    <a:pt x="1107" y="2072"/>
                    <a:pt x="1064" y="2062"/>
                  </a:cubicBezTo>
                  <a:cubicBezTo>
                    <a:pt x="269" y="1873"/>
                    <a:pt x="172" y="308"/>
                    <a:pt x="923" y="308"/>
                  </a:cubicBezTo>
                  <a:close/>
                  <a:moveTo>
                    <a:pt x="971" y="1"/>
                  </a:moveTo>
                  <a:cubicBezTo>
                    <a:pt x="515" y="1"/>
                    <a:pt x="111" y="312"/>
                    <a:pt x="59" y="828"/>
                  </a:cubicBezTo>
                  <a:cubicBezTo>
                    <a:pt x="1" y="1403"/>
                    <a:pt x="312" y="2118"/>
                    <a:pt x="870" y="2346"/>
                  </a:cubicBezTo>
                  <a:cubicBezTo>
                    <a:pt x="992" y="2395"/>
                    <a:pt x="1104" y="2418"/>
                    <a:pt x="1205" y="2418"/>
                  </a:cubicBezTo>
                  <a:cubicBezTo>
                    <a:pt x="2101" y="2418"/>
                    <a:pt x="2173" y="635"/>
                    <a:pt x="1456" y="127"/>
                  </a:cubicBezTo>
                  <a:lnTo>
                    <a:pt x="1456" y="127"/>
                  </a:lnTo>
                  <a:cubicBezTo>
                    <a:pt x="1443" y="115"/>
                    <a:pt x="1427" y="104"/>
                    <a:pt x="1407" y="96"/>
                  </a:cubicBezTo>
                  <a:lnTo>
                    <a:pt x="1407" y="96"/>
                  </a:lnTo>
                  <a:cubicBezTo>
                    <a:pt x="1407" y="96"/>
                    <a:pt x="1407" y="96"/>
                    <a:pt x="1407" y="96"/>
                  </a:cubicBezTo>
                  <a:cubicBezTo>
                    <a:pt x="1390" y="85"/>
                    <a:pt x="1374" y="79"/>
                    <a:pt x="1357" y="75"/>
                  </a:cubicBezTo>
                  <a:lnTo>
                    <a:pt x="1357" y="75"/>
                  </a:lnTo>
                  <a:cubicBezTo>
                    <a:pt x="1229" y="25"/>
                    <a:pt x="1098" y="1"/>
                    <a:pt x="9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7" name="Google Shape;17987;p30"/>
            <p:cNvSpPr/>
            <p:nvPr/>
          </p:nvSpPr>
          <p:spPr>
            <a:xfrm>
              <a:off x="913400" y="3498200"/>
              <a:ext cx="49575" cy="112000"/>
            </a:xfrm>
            <a:custGeom>
              <a:avLst/>
              <a:gdLst/>
              <a:ahLst/>
              <a:cxnLst/>
              <a:rect l="l" t="t" r="r" b="b"/>
              <a:pathLst>
                <a:path w="1983" h="4480" extrusionOk="0">
                  <a:moveTo>
                    <a:pt x="252" y="1"/>
                  </a:moveTo>
                  <a:cubicBezTo>
                    <a:pt x="119" y="1"/>
                    <a:pt x="1" y="169"/>
                    <a:pt x="126" y="282"/>
                  </a:cubicBezTo>
                  <a:cubicBezTo>
                    <a:pt x="1256" y="1304"/>
                    <a:pt x="1619" y="2858"/>
                    <a:pt x="1069" y="4277"/>
                  </a:cubicBezTo>
                  <a:cubicBezTo>
                    <a:pt x="1022" y="4399"/>
                    <a:pt x="1122" y="4479"/>
                    <a:pt x="1225" y="4479"/>
                  </a:cubicBezTo>
                  <a:cubicBezTo>
                    <a:pt x="1293" y="4479"/>
                    <a:pt x="1361" y="4445"/>
                    <a:pt x="1392" y="4367"/>
                  </a:cubicBezTo>
                  <a:cubicBezTo>
                    <a:pt x="1982" y="2846"/>
                    <a:pt x="1572" y="1139"/>
                    <a:pt x="362" y="46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8" name="Google Shape;17988;p30"/>
            <p:cNvSpPr/>
            <p:nvPr/>
          </p:nvSpPr>
          <p:spPr>
            <a:xfrm>
              <a:off x="947750" y="3482375"/>
              <a:ext cx="48425" cy="40250"/>
            </a:xfrm>
            <a:custGeom>
              <a:avLst/>
              <a:gdLst/>
              <a:ahLst/>
              <a:cxnLst/>
              <a:rect l="l" t="t" r="r" b="b"/>
              <a:pathLst>
                <a:path w="1937" h="1610" extrusionOk="0">
                  <a:moveTo>
                    <a:pt x="699" y="1"/>
                  </a:moveTo>
                  <a:cubicBezTo>
                    <a:pt x="525" y="1"/>
                    <a:pt x="351" y="29"/>
                    <a:pt x="184" y="85"/>
                  </a:cubicBezTo>
                  <a:cubicBezTo>
                    <a:pt x="1" y="147"/>
                    <a:pt x="55" y="418"/>
                    <a:pt x="219" y="418"/>
                  </a:cubicBezTo>
                  <a:cubicBezTo>
                    <a:pt x="236" y="418"/>
                    <a:pt x="255" y="415"/>
                    <a:pt x="274" y="409"/>
                  </a:cubicBezTo>
                  <a:cubicBezTo>
                    <a:pt x="418" y="360"/>
                    <a:pt x="557" y="335"/>
                    <a:pt x="699" y="335"/>
                  </a:cubicBezTo>
                  <a:cubicBezTo>
                    <a:pt x="764" y="335"/>
                    <a:pt x="829" y="340"/>
                    <a:pt x="895" y="350"/>
                  </a:cubicBezTo>
                  <a:lnTo>
                    <a:pt x="895" y="350"/>
                  </a:lnTo>
                  <a:cubicBezTo>
                    <a:pt x="909" y="692"/>
                    <a:pt x="862" y="1034"/>
                    <a:pt x="755" y="1359"/>
                  </a:cubicBezTo>
                  <a:cubicBezTo>
                    <a:pt x="718" y="1467"/>
                    <a:pt x="811" y="1565"/>
                    <a:pt x="915" y="1569"/>
                  </a:cubicBezTo>
                  <a:lnTo>
                    <a:pt x="1722" y="1609"/>
                  </a:lnTo>
                  <a:cubicBezTo>
                    <a:pt x="1725" y="1609"/>
                    <a:pt x="1729" y="1609"/>
                    <a:pt x="1732" y="1609"/>
                  </a:cubicBezTo>
                  <a:cubicBezTo>
                    <a:pt x="1937" y="1609"/>
                    <a:pt x="1934" y="1286"/>
                    <a:pt x="1722" y="1275"/>
                  </a:cubicBezTo>
                  <a:lnTo>
                    <a:pt x="1136" y="1247"/>
                  </a:lnTo>
                  <a:lnTo>
                    <a:pt x="1136" y="1247"/>
                  </a:lnTo>
                  <a:cubicBezTo>
                    <a:pt x="1222" y="911"/>
                    <a:pt x="1252" y="560"/>
                    <a:pt x="1222" y="212"/>
                  </a:cubicBezTo>
                  <a:cubicBezTo>
                    <a:pt x="1216" y="140"/>
                    <a:pt x="1174" y="70"/>
                    <a:pt x="1098" y="52"/>
                  </a:cubicBezTo>
                  <a:cubicBezTo>
                    <a:pt x="967" y="18"/>
                    <a:pt x="833" y="1"/>
                    <a:pt x="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89" name="Google Shape;17989;p30"/>
            <p:cNvSpPr/>
            <p:nvPr/>
          </p:nvSpPr>
          <p:spPr>
            <a:xfrm>
              <a:off x="1000925" y="3563650"/>
              <a:ext cx="48500" cy="11375"/>
            </a:xfrm>
            <a:custGeom>
              <a:avLst/>
              <a:gdLst/>
              <a:ahLst/>
              <a:cxnLst/>
              <a:rect l="l" t="t" r="r" b="b"/>
              <a:pathLst>
                <a:path w="1940" h="455" extrusionOk="0">
                  <a:moveTo>
                    <a:pt x="1740" y="0"/>
                  </a:moveTo>
                  <a:cubicBezTo>
                    <a:pt x="1735" y="0"/>
                    <a:pt x="1730" y="1"/>
                    <a:pt x="1724" y="1"/>
                  </a:cubicBezTo>
                  <a:lnTo>
                    <a:pt x="216" y="120"/>
                  </a:lnTo>
                  <a:cubicBezTo>
                    <a:pt x="8" y="136"/>
                    <a:pt x="1" y="455"/>
                    <a:pt x="199" y="455"/>
                  </a:cubicBezTo>
                  <a:cubicBezTo>
                    <a:pt x="205" y="455"/>
                    <a:pt x="210" y="454"/>
                    <a:pt x="216" y="454"/>
                  </a:cubicBezTo>
                  <a:lnTo>
                    <a:pt x="1724" y="337"/>
                  </a:lnTo>
                  <a:cubicBezTo>
                    <a:pt x="1931" y="320"/>
                    <a:pt x="1939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0" name="Google Shape;17990;p30"/>
            <p:cNvSpPr/>
            <p:nvPr/>
          </p:nvSpPr>
          <p:spPr>
            <a:xfrm>
              <a:off x="1022525" y="353255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1" name="Google Shape;17991;p30"/>
            <p:cNvSpPr/>
            <p:nvPr/>
          </p:nvSpPr>
          <p:spPr>
            <a:xfrm>
              <a:off x="1020575" y="3594050"/>
              <a:ext cx="10775" cy="8425"/>
            </a:xfrm>
            <a:custGeom>
              <a:avLst/>
              <a:gdLst/>
              <a:ahLst/>
              <a:cxnLst/>
              <a:rect l="l" t="t" r="r" b="b"/>
              <a:pathLst>
                <a:path w="43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cubicBezTo>
                    <a:pt x="430" y="336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2" name="Google Shape;17992;p30"/>
            <p:cNvSpPr/>
            <p:nvPr/>
          </p:nvSpPr>
          <p:spPr>
            <a:xfrm>
              <a:off x="1073625" y="3498650"/>
              <a:ext cx="37750" cy="102150"/>
            </a:xfrm>
            <a:custGeom>
              <a:avLst/>
              <a:gdLst/>
              <a:ahLst/>
              <a:cxnLst/>
              <a:rect l="l" t="t" r="r" b="b"/>
              <a:pathLst>
                <a:path w="1510" h="4086" extrusionOk="0">
                  <a:moveTo>
                    <a:pt x="1020" y="1"/>
                  </a:moveTo>
                  <a:cubicBezTo>
                    <a:pt x="969" y="1"/>
                    <a:pt x="918" y="22"/>
                    <a:pt x="880" y="73"/>
                  </a:cubicBezTo>
                  <a:cubicBezTo>
                    <a:pt x="0" y="1288"/>
                    <a:pt x="128" y="2953"/>
                    <a:pt x="1159" y="4035"/>
                  </a:cubicBezTo>
                  <a:cubicBezTo>
                    <a:pt x="1194" y="4071"/>
                    <a:pt x="1232" y="4086"/>
                    <a:pt x="1270" y="4086"/>
                  </a:cubicBezTo>
                  <a:cubicBezTo>
                    <a:pt x="1396" y="4086"/>
                    <a:pt x="1510" y="3918"/>
                    <a:pt x="1396" y="3798"/>
                  </a:cubicBezTo>
                  <a:cubicBezTo>
                    <a:pt x="458" y="2814"/>
                    <a:pt x="375" y="1336"/>
                    <a:pt x="1169" y="243"/>
                  </a:cubicBezTo>
                  <a:cubicBezTo>
                    <a:pt x="1258" y="119"/>
                    <a:pt x="1141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3" name="Google Shape;17993;p30"/>
            <p:cNvSpPr/>
            <p:nvPr/>
          </p:nvSpPr>
          <p:spPr>
            <a:xfrm>
              <a:off x="1114700" y="3519225"/>
              <a:ext cx="58200" cy="73250"/>
            </a:xfrm>
            <a:custGeom>
              <a:avLst/>
              <a:gdLst/>
              <a:ahLst/>
              <a:cxnLst/>
              <a:rect l="l" t="t" r="r" b="b"/>
              <a:pathLst>
                <a:path w="2328" h="2930" extrusionOk="0">
                  <a:moveTo>
                    <a:pt x="951" y="617"/>
                  </a:moveTo>
                  <a:cubicBezTo>
                    <a:pt x="981" y="859"/>
                    <a:pt x="1011" y="1102"/>
                    <a:pt x="1041" y="1344"/>
                  </a:cubicBezTo>
                  <a:lnTo>
                    <a:pt x="1041" y="1344"/>
                  </a:lnTo>
                  <a:cubicBezTo>
                    <a:pt x="856" y="1341"/>
                    <a:pt x="671" y="1322"/>
                    <a:pt x="485" y="1287"/>
                  </a:cubicBezTo>
                  <a:lnTo>
                    <a:pt x="485" y="1287"/>
                  </a:lnTo>
                  <a:lnTo>
                    <a:pt x="951" y="617"/>
                  </a:lnTo>
                  <a:close/>
                  <a:moveTo>
                    <a:pt x="1058" y="1"/>
                  </a:moveTo>
                  <a:cubicBezTo>
                    <a:pt x="1008" y="1"/>
                    <a:pt x="956" y="25"/>
                    <a:pt x="918" y="80"/>
                  </a:cubicBezTo>
                  <a:lnTo>
                    <a:pt x="61" y="1310"/>
                  </a:lnTo>
                  <a:cubicBezTo>
                    <a:pt x="0" y="1400"/>
                    <a:pt x="64" y="1529"/>
                    <a:pt x="162" y="1555"/>
                  </a:cubicBezTo>
                  <a:cubicBezTo>
                    <a:pt x="463" y="1637"/>
                    <a:pt x="773" y="1678"/>
                    <a:pt x="1082" y="1679"/>
                  </a:cubicBezTo>
                  <a:lnTo>
                    <a:pt x="1082" y="1679"/>
                  </a:lnTo>
                  <a:cubicBezTo>
                    <a:pt x="1127" y="2042"/>
                    <a:pt x="1172" y="2406"/>
                    <a:pt x="1217" y="2769"/>
                  </a:cubicBezTo>
                  <a:cubicBezTo>
                    <a:pt x="1230" y="2876"/>
                    <a:pt x="1321" y="2929"/>
                    <a:pt x="1404" y="2929"/>
                  </a:cubicBezTo>
                  <a:cubicBezTo>
                    <a:pt x="1488" y="2929"/>
                    <a:pt x="1564" y="2876"/>
                    <a:pt x="1551" y="2769"/>
                  </a:cubicBezTo>
                  <a:cubicBezTo>
                    <a:pt x="1506" y="2401"/>
                    <a:pt x="1460" y="2032"/>
                    <a:pt x="1415" y="1663"/>
                  </a:cubicBezTo>
                  <a:lnTo>
                    <a:pt x="1415" y="1663"/>
                  </a:lnTo>
                  <a:cubicBezTo>
                    <a:pt x="1660" y="1640"/>
                    <a:pt x="1904" y="1591"/>
                    <a:pt x="2142" y="1517"/>
                  </a:cubicBezTo>
                  <a:cubicBezTo>
                    <a:pt x="2328" y="1460"/>
                    <a:pt x="2272" y="1187"/>
                    <a:pt x="2104" y="1187"/>
                  </a:cubicBezTo>
                  <a:cubicBezTo>
                    <a:pt x="2088" y="1187"/>
                    <a:pt x="2070" y="1189"/>
                    <a:pt x="2052" y="1195"/>
                  </a:cubicBezTo>
                  <a:cubicBezTo>
                    <a:pt x="1825" y="1265"/>
                    <a:pt x="1599" y="1310"/>
                    <a:pt x="1374" y="1331"/>
                  </a:cubicBezTo>
                  <a:lnTo>
                    <a:pt x="1374" y="1331"/>
                  </a:lnTo>
                  <a:cubicBezTo>
                    <a:pt x="1325" y="943"/>
                    <a:pt x="1277" y="554"/>
                    <a:pt x="1229" y="166"/>
                  </a:cubicBezTo>
                  <a:cubicBezTo>
                    <a:pt x="1217" y="64"/>
                    <a:pt x="1140" y="1"/>
                    <a:pt x="10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4" name="Google Shape;17994;p30"/>
            <p:cNvSpPr/>
            <p:nvPr/>
          </p:nvSpPr>
          <p:spPr>
            <a:xfrm>
              <a:off x="1186400" y="3548675"/>
              <a:ext cx="38525" cy="11575"/>
            </a:xfrm>
            <a:custGeom>
              <a:avLst/>
              <a:gdLst/>
              <a:ahLst/>
              <a:cxnLst/>
              <a:rect l="l" t="t" r="r" b="b"/>
              <a:pathLst>
                <a:path w="1541" h="463" extrusionOk="0">
                  <a:moveTo>
                    <a:pt x="1319" y="1"/>
                  </a:moveTo>
                  <a:cubicBezTo>
                    <a:pt x="1302" y="1"/>
                    <a:pt x="1285" y="4"/>
                    <a:pt x="1266" y="10"/>
                  </a:cubicBezTo>
                  <a:cubicBezTo>
                    <a:pt x="1023" y="88"/>
                    <a:pt x="770" y="128"/>
                    <a:pt x="517" y="128"/>
                  </a:cubicBezTo>
                  <a:cubicBezTo>
                    <a:pt x="416" y="128"/>
                    <a:pt x="314" y="121"/>
                    <a:pt x="213" y="109"/>
                  </a:cubicBezTo>
                  <a:cubicBezTo>
                    <a:pt x="205" y="108"/>
                    <a:pt x="198" y="107"/>
                    <a:pt x="190" y="107"/>
                  </a:cubicBezTo>
                  <a:cubicBezTo>
                    <a:pt x="0" y="107"/>
                    <a:pt x="9" y="418"/>
                    <a:pt x="213" y="443"/>
                  </a:cubicBezTo>
                  <a:cubicBezTo>
                    <a:pt x="321" y="456"/>
                    <a:pt x="428" y="463"/>
                    <a:pt x="535" y="463"/>
                  </a:cubicBezTo>
                  <a:cubicBezTo>
                    <a:pt x="813" y="463"/>
                    <a:pt x="1090" y="419"/>
                    <a:pt x="1356" y="333"/>
                  </a:cubicBezTo>
                  <a:cubicBezTo>
                    <a:pt x="1540" y="273"/>
                    <a:pt x="1485" y="1"/>
                    <a:pt x="1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5" name="Google Shape;17995;p30"/>
            <p:cNvSpPr/>
            <p:nvPr/>
          </p:nvSpPr>
          <p:spPr>
            <a:xfrm>
              <a:off x="1230775" y="3522200"/>
              <a:ext cx="57850" cy="66375"/>
            </a:xfrm>
            <a:custGeom>
              <a:avLst/>
              <a:gdLst/>
              <a:ahLst/>
              <a:cxnLst/>
              <a:rect l="l" t="t" r="r" b="b"/>
              <a:pathLst>
                <a:path w="2314" h="2655" extrusionOk="0">
                  <a:moveTo>
                    <a:pt x="600" y="1"/>
                  </a:moveTo>
                  <a:cubicBezTo>
                    <a:pt x="446" y="1"/>
                    <a:pt x="291" y="43"/>
                    <a:pt x="148" y="138"/>
                  </a:cubicBezTo>
                  <a:cubicBezTo>
                    <a:pt x="1" y="237"/>
                    <a:pt x="92" y="455"/>
                    <a:pt x="230" y="455"/>
                  </a:cubicBezTo>
                  <a:cubicBezTo>
                    <a:pt x="258" y="455"/>
                    <a:pt x="288" y="446"/>
                    <a:pt x="318" y="426"/>
                  </a:cubicBezTo>
                  <a:cubicBezTo>
                    <a:pt x="430" y="351"/>
                    <a:pt x="534" y="319"/>
                    <a:pt x="628" y="319"/>
                  </a:cubicBezTo>
                  <a:cubicBezTo>
                    <a:pt x="1029" y="319"/>
                    <a:pt x="1249" y="907"/>
                    <a:pt x="1128" y="1304"/>
                  </a:cubicBezTo>
                  <a:cubicBezTo>
                    <a:pt x="987" y="1761"/>
                    <a:pt x="583" y="2078"/>
                    <a:pt x="229" y="2371"/>
                  </a:cubicBezTo>
                  <a:cubicBezTo>
                    <a:pt x="98" y="2479"/>
                    <a:pt x="225" y="2655"/>
                    <a:pt x="362" y="2655"/>
                  </a:cubicBezTo>
                  <a:cubicBezTo>
                    <a:pt x="372" y="2655"/>
                    <a:pt x="382" y="2654"/>
                    <a:pt x="392" y="2652"/>
                  </a:cubicBezTo>
                  <a:cubicBezTo>
                    <a:pt x="741" y="2583"/>
                    <a:pt x="1094" y="2549"/>
                    <a:pt x="1448" y="2549"/>
                  </a:cubicBezTo>
                  <a:cubicBezTo>
                    <a:pt x="1666" y="2549"/>
                    <a:pt x="1885" y="2562"/>
                    <a:pt x="2102" y="2588"/>
                  </a:cubicBezTo>
                  <a:cubicBezTo>
                    <a:pt x="2110" y="2589"/>
                    <a:pt x="2118" y="2589"/>
                    <a:pt x="2125" y="2589"/>
                  </a:cubicBezTo>
                  <a:cubicBezTo>
                    <a:pt x="2314" y="2589"/>
                    <a:pt x="2305" y="2277"/>
                    <a:pt x="2102" y="2254"/>
                  </a:cubicBezTo>
                  <a:cubicBezTo>
                    <a:pt x="1882" y="2228"/>
                    <a:pt x="1661" y="2215"/>
                    <a:pt x="1441" y="2215"/>
                  </a:cubicBezTo>
                  <a:cubicBezTo>
                    <a:pt x="1251" y="2215"/>
                    <a:pt x="1062" y="2225"/>
                    <a:pt x="874" y="2244"/>
                  </a:cubicBezTo>
                  <a:lnTo>
                    <a:pt x="874" y="2244"/>
                  </a:lnTo>
                  <a:cubicBezTo>
                    <a:pt x="1302" y="1819"/>
                    <a:pt x="1649" y="1291"/>
                    <a:pt x="1468" y="664"/>
                  </a:cubicBezTo>
                  <a:cubicBezTo>
                    <a:pt x="1353" y="268"/>
                    <a:pt x="983" y="1"/>
                    <a:pt x="6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6" name="Google Shape;17996;p30"/>
            <p:cNvSpPr/>
            <p:nvPr/>
          </p:nvSpPr>
          <p:spPr>
            <a:xfrm>
              <a:off x="1281775" y="3493575"/>
              <a:ext cx="54925" cy="111925"/>
            </a:xfrm>
            <a:custGeom>
              <a:avLst/>
              <a:gdLst/>
              <a:ahLst/>
              <a:cxnLst/>
              <a:rect l="l" t="t" r="r" b="b"/>
              <a:pathLst>
                <a:path w="2197" h="4477" extrusionOk="0">
                  <a:moveTo>
                    <a:pt x="227" y="0"/>
                  </a:moveTo>
                  <a:cubicBezTo>
                    <a:pt x="91" y="0"/>
                    <a:pt x="1" y="218"/>
                    <a:pt x="145" y="319"/>
                  </a:cubicBezTo>
                  <a:cubicBezTo>
                    <a:pt x="1388" y="1199"/>
                    <a:pt x="1823" y="2842"/>
                    <a:pt x="1179" y="4223"/>
                  </a:cubicBezTo>
                  <a:cubicBezTo>
                    <a:pt x="1116" y="4356"/>
                    <a:pt x="1232" y="4477"/>
                    <a:pt x="1341" y="4477"/>
                  </a:cubicBezTo>
                  <a:cubicBezTo>
                    <a:pt x="1390" y="4477"/>
                    <a:pt x="1439" y="4452"/>
                    <a:pt x="1467" y="4390"/>
                  </a:cubicBezTo>
                  <a:cubicBezTo>
                    <a:pt x="2196" y="2851"/>
                    <a:pt x="1710" y="1009"/>
                    <a:pt x="314" y="31"/>
                  </a:cubicBezTo>
                  <a:cubicBezTo>
                    <a:pt x="284" y="9"/>
                    <a:pt x="254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7" name="Google Shape;17997;p30"/>
            <p:cNvSpPr/>
            <p:nvPr/>
          </p:nvSpPr>
          <p:spPr>
            <a:xfrm>
              <a:off x="1318250" y="3479750"/>
              <a:ext cx="39900" cy="54375"/>
            </a:xfrm>
            <a:custGeom>
              <a:avLst/>
              <a:gdLst/>
              <a:ahLst/>
              <a:cxnLst/>
              <a:rect l="l" t="t" r="r" b="b"/>
              <a:pathLst>
                <a:path w="1596" h="2175" extrusionOk="0">
                  <a:moveTo>
                    <a:pt x="615" y="0"/>
                  </a:moveTo>
                  <a:cubicBezTo>
                    <a:pt x="433" y="0"/>
                    <a:pt x="248" y="74"/>
                    <a:pt x="117" y="208"/>
                  </a:cubicBezTo>
                  <a:cubicBezTo>
                    <a:pt x="0" y="327"/>
                    <a:pt x="114" y="495"/>
                    <a:pt x="241" y="495"/>
                  </a:cubicBezTo>
                  <a:cubicBezTo>
                    <a:pt x="279" y="495"/>
                    <a:pt x="318" y="480"/>
                    <a:pt x="353" y="445"/>
                  </a:cubicBezTo>
                  <a:cubicBezTo>
                    <a:pt x="429" y="366"/>
                    <a:pt x="511" y="334"/>
                    <a:pt x="586" y="334"/>
                  </a:cubicBezTo>
                  <a:cubicBezTo>
                    <a:pt x="839" y="334"/>
                    <a:pt x="1021" y="700"/>
                    <a:pt x="707" y="886"/>
                  </a:cubicBezTo>
                  <a:cubicBezTo>
                    <a:pt x="580" y="960"/>
                    <a:pt x="615" y="1198"/>
                    <a:pt x="771" y="1198"/>
                  </a:cubicBezTo>
                  <a:cubicBezTo>
                    <a:pt x="777" y="1198"/>
                    <a:pt x="784" y="1198"/>
                    <a:pt x="791" y="1197"/>
                  </a:cubicBezTo>
                  <a:cubicBezTo>
                    <a:pt x="812" y="1194"/>
                    <a:pt x="833" y="1193"/>
                    <a:pt x="854" y="1193"/>
                  </a:cubicBezTo>
                  <a:cubicBezTo>
                    <a:pt x="1035" y="1193"/>
                    <a:pt x="1203" y="1293"/>
                    <a:pt x="1218" y="1494"/>
                  </a:cubicBezTo>
                  <a:cubicBezTo>
                    <a:pt x="1233" y="1701"/>
                    <a:pt x="1067" y="1843"/>
                    <a:pt x="875" y="1843"/>
                  </a:cubicBezTo>
                  <a:cubicBezTo>
                    <a:pt x="840" y="1843"/>
                    <a:pt x="805" y="1838"/>
                    <a:pt x="769" y="1828"/>
                  </a:cubicBezTo>
                  <a:cubicBezTo>
                    <a:pt x="753" y="1824"/>
                    <a:pt x="737" y="1822"/>
                    <a:pt x="722" y="1822"/>
                  </a:cubicBezTo>
                  <a:cubicBezTo>
                    <a:pt x="550" y="1822"/>
                    <a:pt x="489" y="2100"/>
                    <a:pt x="681" y="2150"/>
                  </a:cubicBezTo>
                  <a:cubicBezTo>
                    <a:pt x="743" y="2167"/>
                    <a:pt x="806" y="2175"/>
                    <a:pt x="869" y="2175"/>
                  </a:cubicBezTo>
                  <a:cubicBezTo>
                    <a:pt x="1209" y="2175"/>
                    <a:pt x="1535" y="1941"/>
                    <a:pt x="1569" y="1577"/>
                  </a:cubicBezTo>
                  <a:cubicBezTo>
                    <a:pt x="1596" y="1274"/>
                    <a:pt x="1395" y="1014"/>
                    <a:pt x="1131" y="908"/>
                  </a:cubicBezTo>
                  <a:lnTo>
                    <a:pt x="1131" y="908"/>
                  </a:lnTo>
                  <a:cubicBezTo>
                    <a:pt x="1243" y="703"/>
                    <a:pt x="1250" y="447"/>
                    <a:pt x="1102" y="242"/>
                  </a:cubicBezTo>
                  <a:cubicBezTo>
                    <a:pt x="983" y="77"/>
                    <a:pt x="801" y="0"/>
                    <a:pt x="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8" name="Google Shape;17998;p30"/>
            <p:cNvSpPr/>
            <p:nvPr/>
          </p:nvSpPr>
          <p:spPr>
            <a:xfrm>
              <a:off x="1357525" y="3551400"/>
              <a:ext cx="55375" cy="11075"/>
            </a:xfrm>
            <a:custGeom>
              <a:avLst/>
              <a:gdLst/>
              <a:ahLst/>
              <a:cxnLst/>
              <a:rect l="l" t="t" r="r" b="b"/>
              <a:pathLst>
                <a:path w="2215" h="443" extrusionOk="0">
                  <a:moveTo>
                    <a:pt x="2010" y="1"/>
                  </a:moveTo>
                  <a:cubicBezTo>
                    <a:pt x="2007" y="1"/>
                    <a:pt x="2003" y="1"/>
                    <a:pt x="1999" y="1"/>
                  </a:cubicBezTo>
                  <a:lnTo>
                    <a:pt x="217" y="108"/>
                  </a:lnTo>
                  <a:cubicBezTo>
                    <a:pt x="7" y="120"/>
                    <a:pt x="1" y="443"/>
                    <a:pt x="205" y="443"/>
                  </a:cubicBezTo>
                  <a:cubicBezTo>
                    <a:pt x="209" y="443"/>
                    <a:pt x="213" y="442"/>
                    <a:pt x="217" y="442"/>
                  </a:cubicBezTo>
                  <a:lnTo>
                    <a:pt x="1999" y="335"/>
                  </a:lnTo>
                  <a:cubicBezTo>
                    <a:pt x="2209" y="323"/>
                    <a:pt x="2214" y="1"/>
                    <a:pt x="20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7999" name="Google Shape;17999;p30"/>
            <p:cNvSpPr/>
            <p:nvPr/>
          </p:nvSpPr>
          <p:spPr>
            <a:xfrm>
              <a:off x="1356575" y="3584075"/>
              <a:ext cx="55750" cy="13025"/>
            </a:xfrm>
            <a:custGeom>
              <a:avLst/>
              <a:gdLst/>
              <a:ahLst/>
              <a:cxnLst/>
              <a:rect l="l" t="t" r="r" b="b"/>
              <a:pathLst>
                <a:path w="2230" h="521" extrusionOk="0">
                  <a:moveTo>
                    <a:pt x="632" y="0"/>
                  </a:moveTo>
                  <a:cubicBezTo>
                    <a:pt x="493" y="0"/>
                    <a:pt x="354" y="6"/>
                    <a:pt x="216" y="17"/>
                  </a:cubicBezTo>
                  <a:cubicBezTo>
                    <a:pt x="7" y="33"/>
                    <a:pt x="1" y="351"/>
                    <a:pt x="200" y="351"/>
                  </a:cubicBezTo>
                  <a:cubicBezTo>
                    <a:pt x="205" y="351"/>
                    <a:pt x="210" y="351"/>
                    <a:pt x="216" y="351"/>
                  </a:cubicBezTo>
                  <a:cubicBezTo>
                    <a:pt x="349" y="340"/>
                    <a:pt x="483" y="335"/>
                    <a:pt x="617" y="335"/>
                  </a:cubicBezTo>
                  <a:cubicBezTo>
                    <a:pt x="1066" y="335"/>
                    <a:pt x="1514" y="395"/>
                    <a:pt x="1949" y="514"/>
                  </a:cubicBezTo>
                  <a:cubicBezTo>
                    <a:pt x="1966" y="519"/>
                    <a:pt x="1982" y="521"/>
                    <a:pt x="1997" y="521"/>
                  </a:cubicBezTo>
                  <a:cubicBezTo>
                    <a:pt x="2169" y="521"/>
                    <a:pt x="2229" y="244"/>
                    <a:pt x="2037" y="192"/>
                  </a:cubicBezTo>
                  <a:cubicBezTo>
                    <a:pt x="1579" y="65"/>
                    <a:pt x="1106" y="0"/>
                    <a:pt x="6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0" name="Google Shape;18000;p30"/>
            <p:cNvSpPr/>
            <p:nvPr/>
          </p:nvSpPr>
          <p:spPr>
            <a:xfrm>
              <a:off x="1432600" y="3503600"/>
              <a:ext cx="45875" cy="79575"/>
            </a:xfrm>
            <a:custGeom>
              <a:avLst/>
              <a:gdLst/>
              <a:ahLst/>
              <a:cxnLst/>
              <a:rect l="l" t="t" r="r" b="b"/>
              <a:pathLst>
                <a:path w="1835" h="3183" extrusionOk="0">
                  <a:moveTo>
                    <a:pt x="821" y="1"/>
                  </a:moveTo>
                  <a:cubicBezTo>
                    <a:pt x="468" y="1"/>
                    <a:pt x="118" y="206"/>
                    <a:pt x="30" y="577"/>
                  </a:cubicBezTo>
                  <a:cubicBezTo>
                    <a:pt x="1" y="703"/>
                    <a:pt x="106" y="785"/>
                    <a:pt x="205" y="785"/>
                  </a:cubicBezTo>
                  <a:cubicBezTo>
                    <a:pt x="271" y="785"/>
                    <a:pt x="334" y="749"/>
                    <a:pt x="354" y="665"/>
                  </a:cubicBezTo>
                  <a:cubicBezTo>
                    <a:pt x="404" y="454"/>
                    <a:pt x="611" y="333"/>
                    <a:pt x="817" y="333"/>
                  </a:cubicBezTo>
                  <a:cubicBezTo>
                    <a:pt x="937" y="333"/>
                    <a:pt x="1057" y="374"/>
                    <a:pt x="1145" y="463"/>
                  </a:cubicBezTo>
                  <a:cubicBezTo>
                    <a:pt x="1499" y="817"/>
                    <a:pt x="1168" y="1367"/>
                    <a:pt x="778" y="1529"/>
                  </a:cubicBezTo>
                  <a:cubicBezTo>
                    <a:pt x="598" y="1605"/>
                    <a:pt x="643" y="1857"/>
                    <a:pt x="823" y="1857"/>
                  </a:cubicBezTo>
                  <a:cubicBezTo>
                    <a:pt x="837" y="1857"/>
                    <a:pt x="852" y="1856"/>
                    <a:pt x="868" y="1852"/>
                  </a:cubicBezTo>
                  <a:cubicBezTo>
                    <a:pt x="914" y="1842"/>
                    <a:pt x="957" y="1838"/>
                    <a:pt x="995" y="1838"/>
                  </a:cubicBezTo>
                  <a:cubicBezTo>
                    <a:pt x="1455" y="1838"/>
                    <a:pt x="1357" y="2495"/>
                    <a:pt x="1119" y="2690"/>
                  </a:cubicBezTo>
                  <a:cubicBezTo>
                    <a:pt x="967" y="2814"/>
                    <a:pt x="774" y="2859"/>
                    <a:pt x="580" y="2859"/>
                  </a:cubicBezTo>
                  <a:cubicBezTo>
                    <a:pt x="509" y="2859"/>
                    <a:pt x="437" y="2853"/>
                    <a:pt x="367" y="2842"/>
                  </a:cubicBezTo>
                  <a:cubicBezTo>
                    <a:pt x="358" y="2841"/>
                    <a:pt x="348" y="2840"/>
                    <a:pt x="339" y="2840"/>
                  </a:cubicBezTo>
                  <a:cubicBezTo>
                    <a:pt x="150" y="2840"/>
                    <a:pt x="75" y="3135"/>
                    <a:pt x="279" y="3164"/>
                  </a:cubicBezTo>
                  <a:cubicBezTo>
                    <a:pt x="360" y="3176"/>
                    <a:pt x="446" y="3183"/>
                    <a:pt x="534" y="3183"/>
                  </a:cubicBezTo>
                  <a:cubicBezTo>
                    <a:pt x="1029" y="3183"/>
                    <a:pt x="1577" y="2977"/>
                    <a:pt x="1673" y="2435"/>
                  </a:cubicBezTo>
                  <a:cubicBezTo>
                    <a:pt x="1736" y="2077"/>
                    <a:pt x="1545" y="1741"/>
                    <a:pt x="1254" y="1593"/>
                  </a:cubicBezTo>
                  <a:lnTo>
                    <a:pt x="1254" y="1593"/>
                  </a:lnTo>
                  <a:cubicBezTo>
                    <a:pt x="1636" y="1226"/>
                    <a:pt x="1834" y="630"/>
                    <a:pt x="1389" y="217"/>
                  </a:cubicBezTo>
                  <a:cubicBezTo>
                    <a:pt x="1233" y="70"/>
                    <a:pt x="1026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1" name="Google Shape;18001;p30"/>
            <p:cNvSpPr/>
            <p:nvPr/>
          </p:nvSpPr>
          <p:spPr>
            <a:xfrm>
              <a:off x="1485425" y="3512050"/>
              <a:ext cx="61375" cy="72100"/>
            </a:xfrm>
            <a:custGeom>
              <a:avLst/>
              <a:gdLst/>
              <a:ahLst/>
              <a:cxnLst/>
              <a:rect l="l" t="t" r="r" b="b"/>
              <a:pathLst>
                <a:path w="2455" h="2884" extrusionOk="0">
                  <a:moveTo>
                    <a:pt x="867" y="0"/>
                  </a:moveTo>
                  <a:cubicBezTo>
                    <a:pt x="590" y="0"/>
                    <a:pt x="306" y="119"/>
                    <a:pt x="105" y="361"/>
                  </a:cubicBezTo>
                  <a:cubicBezTo>
                    <a:pt x="0" y="486"/>
                    <a:pt x="112" y="654"/>
                    <a:pt x="232" y="654"/>
                  </a:cubicBezTo>
                  <a:cubicBezTo>
                    <a:pt x="270" y="654"/>
                    <a:pt x="308" y="637"/>
                    <a:pt x="341" y="597"/>
                  </a:cubicBezTo>
                  <a:cubicBezTo>
                    <a:pt x="476" y="435"/>
                    <a:pt x="677" y="354"/>
                    <a:pt x="869" y="354"/>
                  </a:cubicBezTo>
                  <a:cubicBezTo>
                    <a:pt x="1159" y="354"/>
                    <a:pt x="1431" y="537"/>
                    <a:pt x="1438" y="903"/>
                  </a:cubicBezTo>
                  <a:cubicBezTo>
                    <a:pt x="1444" y="1192"/>
                    <a:pt x="1231" y="1430"/>
                    <a:pt x="1055" y="1638"/>
                  </a:cubicBezTo>
                  <a:cubicBezTo>
                    <a:pt x="808" y="1926"/>
                    <a:pt x="564" y="2181"/>
                    <a:pt x="430" y="2542"/>
                  </a:cubicBezTo>
                  <a:cubicBezTo>
                    <a:pt x="396" y="2632"/>
                    <a:pt x="468" y="2719"/>
                    <a:pt x="547" y="2748"/>
                  </a:cubicBezTo>
                  <a:cubicBezTo>
                    <a:pt x="791" y="2839"/>
                    <a:pt x="1036" y="2883"/>
                    <a:pt x="1278" y="2883"/>
                  </a:cubicBezTo>
                  <a:cubicBezTo>
                    <a:pt x="1625" y="2883"/>
                    <a:pt x="1967" y="2792"/>
                    <a:pt x="2294" y="2614"/>
                  </a:cubicBezTo>
                  <a:cubicBezTo>
                    <a:pt x="2455" y="2526"/>
                    <a:pt x="2356" y="2302"/>
                    <a:pt x="2206" y="2302"/>
                  </a:cubicBezTo>
                  <a:cubicBezTo>
                    <a:pt x="2180" y="2302"/>
                    <a:pt x="2152" y="2309"/>
                    <a:pt x="2124" y="2324"/>
                  </a:cubicBezTo>
                  <a:cubicBezTo>
                    <a:pt x="1850" y="2474"/>
                    <a:pt x="1570" y="2547"/>
                    <a:pt x="1285" y="2547"/>
                  </a:cubicBezTo>
                  <a:cubicBezTo>
                    <a:pt x="1131" y="2547"/>
                    <a:pt x="976" y="2526"/>
                    <a:pt x="819" y="2484"/>
                  </a:cubicBezTo>
                  <a:lnTo>
                    <a:pt x="819" y="2484"/>
                  </a:lnTo>
                  <a:cubicBezTo>
                    <a:pt x="1144" y="1881"/>
                    <a:pt x="1960" y="1437"/>
                    <a:pt x="1734" y="655"/>
                  </a:cubicBezTo>
                  <a:cubicBezTo>
                    <a:pt x="1607" y="221"/>
                    <a:pt x="1243" y="0"/>
                    <a:pt x="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2" name="Google Shape;18002;p30"/>
            <p:cNvSpPr/>
            <p:nvPr/>
          </p:nvSpPr>
          <p:spPr>
            <a:xfrm>
              <a:off x="1544650" y="3481125"/>
              <a:ext cx="42975" cy="34000"/>
            </a:xfrm>
            <a:custGeom>
              <a:avLst/>
              <a:gdLst/>
              <a:ahLst/>
              <a:cxnLst/>
              <a:rect l="l" t="t" r="r" b="b"/>
              <a:pathLst>
                <a:path w="1719" h="1360" extrusionOk="0">
                  <a:moveTo>
                    <a:pt x="814" y="338"/>
                  </a:moveTo>
                  <a:lnTo>
                    <a:pt x="814" y="338"/>
                  </a:lnTo>
                  <a:cubicBezTo>
                    <a:pt x="842" y="363"/>
                    <a:pt x="879" y="378"/>
                    <a:pt x="922" y="378"/>
                  </a:cubicBezTo>
                  <a:cubicBezTo>
                    <a:pt x="933" y="378"/>
                    <a:pt x="945" y="377"/>
                    <a:pt x="957" y="375"/>
                  </a:cubicBezTo>
                  <a:cubicBezTo>
                    <a:pt x="973" y="372"/>
                    <a:pt x="988" y="370"/>
                    <a:pt x="1004" y="370"/>
                  </a:cubicBezTo>
                  <a:cubicBezTo>
                    <a:pt x="1164" y="370"/>
                    <a:pt x="1306" y="530"/>
                    <a:pt x="1316" y="687"/>
                  </a:cubicBezTo>
                  <a:cubicBezTo>
                    <a:pt x="1328" y="875"/>
                    <a:pt x="1145" y="997"/>
                    <a:pt x="977" y="1018"/>
                  </a:cubicBezTo>
                  <a:cubicBezTo>
                    <a:pt x="958" y="1021"/>
                    <a:pt x="939" y="1022"/>
                    <a:pt x="920" y="1022"/>
                  </a:cubicBezTo>
                  <a:cubicBezTo>
                    <a:pt x="584" y="1022"/>
                    <a:pt x="431" y="646"/>
                    <a:pt x="520" y="349"/>
                  </a:cubicBezTo>
                  <a:lnTo>
                    <a:pt x="520" y="349"/>
                  </a:lnTo>
                  <a:lnTo>
                    <a:pt x="814" y="338"/>
                  </a:lnTo>
                  <a:close/>
                  <a:moveTo>
                    <a:pt x="914" y="1"/>
                  </a:moveTo>
                  <a:cubicBezTo>
                    <a:pt x="912" y="1"/>
                    <a:pt x="909" y="1"/>
                    <a:pt x="907" y="1"/>
                  </a:cubicBezTo>
                  <a:lnTo>
                    <a:pt x="405" y="18"/>
                  </a:lnTo>
                  <a:cubicBezTo>
                    <a:pt x="349" y="21"/>
                    <a:pt x="286" y="48"/>
                    <a:pt x="260" y="102"/>
                  </a:cubicBezTo>
                  <a:cubicBezTo>
                    <a:pt x="0" y="649"/>
                    <a:pt x="335" y="1360"/>
                    <a:pt x="914" y="1360"/>
                  </a:cubicBezTo>
                  <a:cubicBezTo>
                    <a:pt x="1008" y="1360"/>
                    <a:pt x="1107" y="1341"/>
                    <a:pt x="1212" y="1301"/>
                  </a:cubicBezTo>
                  <a:cubicBezTo>
                    <a:pt x="1519" y="1182"/>
                    <a:pt x="1719" y="867"/>
                    <a:pt x="1627" y="539"/>
                  </a:cubicBezTo>
                  <a:cubicBezTo>
                    <a:pt x="1549" y="253"/>
                    <a:pt x="1303" y="53"/>
                    <a:pt x="1020" y="40"/>
                  </a:cubicBezTo>
                  <a:lnTo>
                    <a:pt x="1020" y="40"/>
                  </a:lnTo>
                  <a:cubicBezTo>
                    <a:pt x="994" y="16"/>
                    <a:pt x="959" y="1"/>
                    <a:pt x="9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3" name="Google Shape;18003;p30"/>
            <p:cNvSpPr/>
            <p:nvPr/>
          </p:nvSpPr>
          <p:spPr>
            <a:xfrm>
              <a:off x="344400" y="3682600"/>
              <a:ext cx="66800" cy="115900"/>
            </a:xfrm>
            <a:custGeom>
              <a:avLst/>
              <a:gdLst/>
              <a:ahLst/>
              <a:cxnLst/>
              <a:rect l="l" t="t" r="r" b="b"/>
              <a:pathLst>
                <a:path w="2672" h="4636" extrusionOk="0">
                  <a:moveTo>
                    <a:pt x="2082" y="667"/>
                  </a:moveTo>
                  <a:lnTo>
                    <a:pt x="2082" y="667"/>
                  </a:lnTo>
                  <a:cubicBezTo>
                    <a:pt x="2401" y="919"/>
                    <a:pt x="2153" y="1514"/>
                    <a:pt x="1986" y="1749"/>
                  </a:cubicBezTo>
                  <a:cubicBezTo>
                    <a:pt x="1676" y="2190"/>
                    <a:pt x="1072" y="2344"/>
                    <a:pt x="557" y="2441"/>
                  </a:cubicBezTo>
                  <a:lnTo>
                    <a:pt x="557" y="2441"/>
                  </a:lnTo>
                  <a:cubicBezTo>
                    <a:pt x="530" y="2039"/>
                    <a:pt x="564" y="1640"/>
                    <a:pt x="697" y="1255"/>
                  </a:cubicBezTo>
                  <a:cubicBezTo>
                    <a:pt x="771" y="1105"/>
                    <a:pt x="844" y="957"/>
                    <a:pt x="917" y="808"/>
                  </a:cubicBezTo>
                  <a:lnTo>
                    <a:pt x="2082" y="667"/>
                  </a:lnTo>
                  <a:close/>
                  <a:moveTo>
                    <a:pt x="1579" y="1"/>
                  </a:moveTo>
                  <a:cubicBezTo>
                    <a:pt x="996" y="1"/>
                    <a:pt x="547" y="659"/>
                    <a:pt x="374" y="1165"/>
                  </a:cubicBezTo>
                  <a:cubicBezTo>
                    <a:pt x="0" y="2261"/>
                    <a:pt x="360" y="3465"/>
                    <a:pt x="699" y="4519"/>
                  </a:cubicBezTo>
                  <a:cubicBezTo>
                    <a:pt x="724" y="4597"/>
                    <a:pt x="798" y="4635"/>
                    <a:pt x="869" y="4635"/>
                  </a:cubicBezTo>
                  <a:cubicBezTo>
                    <a:pt x="954" y="4635"/>
                    <a:pt x="1035" y="4581"/>
                    <a:pt x="1027" y="4473"/>
                  </a:cubicBezTo>
                  <a:cubicBezTo>
                    <a:pt x="1015" y="4289"/>
                    <a:pt x="1001" y="4106"/>
                    <a:pt x="987" y="3921"/>
                  </a:cubicBezTo>
                  <a:cubicBezTo>
                    <a:pt x="980" y="3817"/>
                    <a:pt x="896" y="3763"/>
                    <a:pt x="815" y="3760"/>
                  </a:cubicBezTo>
                  <a:lnTo>
                    <a:pt x="815" y="3760"/>
                  </a:lnTo>
                  <a:cubicBezTo>
                    <a:pt x="721" y="3438"/>
                    <a:pt x="640" y="3106"/>
                    <a:pt x="592" y="2774"/>
                  </a:cubicBezTo>
                  <a:lnTo>
                    <a:pt x="592" y="2774"/>
                  </a:lnTo>
                  <a:cubicBezTo>
                    <a:pt x="1333" y="2633"/>
                    <a:pt x="2238" y="2340"/>
                    <a:pt x="2499" y="1546"/>
                  </a:cubicBezTo>
                  <a:cubicBezTo>
                    <a:pt x="2671" y="1017"/>
                    <a:pt x="2433" y="280"/>
                    <a:pt x="1890" y="63"/>
                  </a:cubicBezTo>
                  <a:cubicBezTo>
                    <a:pt x="1783" y="20"/>
                    <a:pt x="1679" y="1"/>
                    <a:pt x="15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4" name="Google Shape;18004;p30"/>
            <p:cNvSpPr/>
            <p:nvPr/>
          </p:nvSpPr>
          <p:spPr>
            <a:xfrm>
              <a:off x="432475" y="3733150"/>
              <a:ext cx="42200" cy="20150"/>
            </a:xfrm>
            <a:custGeom>
              <a:avLst/>
              <a:gdLst/>
              <a:ahLst/>
              <a:cxnLst/>
              <a:rect l="l" t="t" r="r" b="b"/>
              <a:pathLst>
                <a:path w="1688" h="806" extrusionOk="0">
                  <a:moveTo>
                    <a:pt x="1478" y="1"/>
                  </a:moveTo>
                  <a:cubicBezTo>
                    <a:pt x="1460" y="1"/>
                    <a:pt x="1440" y="4"/>
                    <a:pt x="1420" y="12"/>
                  </a:cubicBezTo>
                  <a:lnTo>
                    <a:pt x="179" y="471"/>
                  </a:lnTo>
                  <a:cubicBezTo>
                    <a:pt x="0" y="538"/>
                    <a:pt x="52" y="806"/>
                    <a:pt x="211" y="806"/>
                  </a:cubicBezTo>
                  <a:cubicBezTo>
                    <a:pt x="229" y="806"/>
                    <a:pt x="249" y="802"/>
                    <a:pt x="269" y="795"/>
                  </a:cubicBezTo>
                  <a:lnTo>
                    <a:pt x="1508" y="335"/>
                  </a:lnTo>
                  <a:cubicBezTo>
                    <a:pt x="1687" y="268"/>
                    <a:pt x="1637" y="1"/>
                    <a:pt x="1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5" name="Google Shape;18005;p30"/>
            <p:cNvSpPr/>
            <p:nvPr/>
          </p:nvSpPr>
          <p:spPr>
            <a:xfrm>
              <a:off x="429100" y="3768725"/>
              <a:ext cx="45625" cy="8375"/>
            </a:xfrm>
            <a:custGeom>
              <a:avLst/>
              <a:gdLst/>
              <a:ahLst/>
              <a:cxnLst/>
              <a:rect l="l" t="t" r="r" b="b"/>
              <a:pathLst>
                <a:path w="1825" h="335" extrusionOk="0">
                  <a:moveTo>
                    <a:pt x="217" y="0"/>
                  </a:moveTo>
                  <a:cubicBezTo>
                    <a:pt x="0" y="0"/>
                    <a:pt x="0" y="334"/>
                    <a:pt x="217" y="334"/>
                  </a:cubicBezTo>
                  <a:lnTo>
                    <a:pt x="1608" y="334"/>
                  </a:lnTo>
                  <a:cubicBezTo>
                    <a:pt x="1823" y="334"/>
                    <a:pt x="1825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6" name="Google Shape;18006;p30"/>
            <p:cNvSpPr/>
            <p:nvPr/>
          </p:nvSpPr>
          <p:spPr>
            <a:xfrm>
              <a:off x="511150" y="3700025"/>
              <a:ext cx="56225" cy="78825"/>
            </a:xfrm>
            <a:custGeom>
              <a:avLst/>
              <a:gdLst/>
              <a:ahLst/>
              <a:cxnLst/>
              <a:rect l="l" t="t" r="r" b="b"/>
              <a:pathLst>
                <a:path w="2249" h="3153" extrusionOk="0">
                  <a:moveTo>
                    <a:pt x="1094" y="838"/>
                  </a:moveTo>
                  <a:cubicBezTo>
                    <a:pt x="1117" y="1103"/>
                    <a:pt x="1154" y="1367"/>
                    <a:pt x="1205" y="1629"/>
                  </a:cubicBezTo>
                  <a:lnTo>
                    <a:pt x="1205" y="1629"/>
                  </a:lnTo>
                  <a:cubicBezTo>
                    <a:pt x="992" y="1666"/>
                    <a:pt x="777" y="1692"/>
                    <a:pt x="560" y="1709"/>
                  </a:cubicBezTo>
                  <a:lnTo>
                    <a:pt x="560" y="1709"/>
                  </a:lnTo>
                  <a:cubicBezTo>
                    <a:pt x="755" y="1429"/>
                    <a:pt x="933" y="1138"/>
                    <a:pt x="1094" y="838"/>
                  </a:cubicBezTo>
                  <a:close/>
                  <a:moveTo>
                    <a:pt x="1216" y="0"/>
                  </a:moveTo>
                  <a:cubicBezTo>
                    <a:pt x="1164" y="0"/>
                    <a:pt x="1115" y="25"/>
                    <a:pt x="1089" y="83"/>
                  </a:cubicBezTo>
                  <a:cubicBezTo>
                    <a:pt x="819" y="696"/>
                    <a:pt x="478" y="1274"/>
                    <a:pt x="76" y="1808"/>
                  </a:cubicBezTo>
                  <a:cubicBezTo>
                    <a:pt x="0" y="1911"/>
                    <a:pt x="103" y="2060"/>
                    <a:pt x="217" y="2060"/>
                  </a:cubicBezTo>
                  <a:cubicBezTo>
                    <a:pt x="218" y="2060"/>
                    <a:pt x="219" y="2060"/>
                    <a:pt x="221" y="2060"/>
                  </a:cubicBezTo>
                  <a:cubicBezTo>
                    <a:pt x="575" y="2051"/>
                    <a:pt x="928" y="2016"/>
                    <a:pt x="1277" y="1956"/>
                  </a:cubicBezTo>
                  <a:lnTo>
                    <a:pt x="1277" y="1956"/>
                  </a:lnTo>
                  <a:cubicBezTo>
                    <a:pt x="1367" y="2325"/>
                    <a:pt x="1485" y="2687"/>
                    <a:pt x="1630" y="3039"/>
                  </a:cubicBezTo>
                  <a:cubicBezTo>
                    <a:pt x="1662" y="3118"/>
                    <a:pt x="1732" y="3153"/>
                    <a:pt x="1799" y="3153"/>
                  </a:cubicBezTo>
                  <a:cubicBezTo>
                    <a:pt x="1898" y="3153"/>
                    <a:pt x="1993" y="3076"/>
                    <a:pt x="1953" y="2951"/>
                  </a:cubicBezTo>
                  <a:lnTo>
                    <a:pt x="1776" y="2393"/>
                  </a:lnTo>
                  <a:cubicBezTo>
                    <a:pt x="1765" y="2357"/>
                    <a:pt x="1746" y="2330"/>
                    <a:pt x="1723" y="2311"/>
                  </a:cubicBezTo>
                  <a:lnTo>
                    <a:pt x="1723" y="2311"/>
                  </a:lnTo>
                  <a:cubicBezTo>
                    <a:pt x="1680" y="2172"/>
                    <a:pt x="1641" y="2032"/>
                    <a:pt x="1607" y="1891"/>
                  </a:cubicBezTo>
                  <a:lnTo>
                    <a:pt x="1607" y="1891"/>
                  </a:lnTo>
                  <a:cubicBezTo>
                    <a:pt x="1759" y="1857"/>
                    <a:pt x="1910" y="1818"/>
                    <a:pt x="2060" y="1775"/>
                  </a:cubicBezTo>
                  <a:cubicBezTo>
                    <a:pt x="2249" y="1719"/>
                    <a:pt x="2192" y="1444"/>
                    <a:pt x="2022" y="1444"/>
                  </a:cubicBezTo>
                  <a:cubicBezTo>
                    <a:pt x="2006" y="1444"/>
                    <a:pt x="1989" y="1446"/>
                    <a:pt x="1972" y="1451"/>
                  </a:cubicBezTo>
                  <a:cubicBezTo>
                    <a:pt x="1827" y="1494"/>
                    <a:pt x="1681" y="1531"/>
                    <a:pt x="1535" y="1564"/>
                  </a:cubicBezTo>
                  <a:lnTo>
                    <a:pt x="1535" y="1564"/>
                  </a:lnTo>
                  <a:cubicBezTo>
                    <a:pt x="1445" y="1105"/>
                    <a:pt x="1400" y="638"/>
                    <a:pt x="1400" y="169"/>
                  </a:cubicBezTo>
                  <a:cubicBezTo>
                    <a:pt x="1400" y="71"/>
                    <a:pt x="1305" y="0"/>
                    <a:pt x="1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7" name="Google Shape;18007;p30"/>
            <p:cNvSpPr/>
            <p:nvPr/>
          </p:nvSpPr>
          <p:spPr>
            <a:xfrm>
              <a:off x="562875" y="3702825"/>
              <a:ext cx="69925" cy="78825"/>
            </a:xfrm>
            <a:custGeom>
              <a:avLst/>
              <a:gdLst/>
              <a:ahLst/>
              <a:cxnLst/>
              <a:rect l="l" t="t" r="r" b="b"/>
              <a:pathLst>
                <a:path w="2797" h="3153" extrusionOk="0">
                  <a:moveTo>
                    <a:pt x="1286" y="622"/>
                  </a:moveTo>
                  <a:cubicBezTo>
                    <a:pt x="1738" y="622"/>
                    <a:pt x="2153" y="940"/>
                    <a:pt x="2282" y="1403"/>
                  </a:cubicBezTo>
                  <a:cubicBezTo>
                    <a:pt x="2414" y="1876"/>
                    <a:pt x="2229" y="2804"/>
                    <a:pt x="1629" y="2804"/>
                  </a:cubicBezTo>
                  <a:cubicBezTo>
                    <a:pt x="1560" y="2804"/>
                    <a:pt x="1486" y="2792"/>
                    <a:pt x="1407" y="2766"/>
                  </a:cubicBezTo>
                  <a:cubicBezTo>
                    <a:pt x="452" y="2449"/>
                    <a:pt x="349" y="1377"/>
                    <a:pt x="871" y="715"/>
                  </a:cubicBezTo>
                  <a:lnTo>
                    <a:pt x="871" y="715"/>
                  </a:lnTo>
                  <a:cubicBezTo>
                    <a:pt x="873" y="714"/>
                    <a:pt x="874" y="713"/>
                    <a:pt x="876" y="712"/>
                  </a:cubicBezTo>
                  <a:cubicBezTo>
                    <a:pt x="1011" y="651"/>
                    <a:pt x="1150" y="622"/>
                    <a:pt x="1286" y="622"/>
                  </a:cubicBezTo>
                  <a:close/>
                  <a:moveTo>
                    <a:pt x="1298" y="0"/>
                  </a:moveTo>
                  <a:cubicBezTo>
                    <a:pt x="1274" y="0"/>
                    <a:pt x="1249" y="5"/>
                    <a:pt x="1224" y="17"/>
                  </a:cubicBezTo>
                  <a:cubicBezTo>
                    <a:pt x="460" y="363"/>
                    <a:pt x="0" y="1223"/>
                    <a:pt x="284" y="2046"/>
                  </a:cubicBezTo>
                  <a:cubicBezTo>
                    <a:pt x="463" y="2566"/>
                    <a:pt x="1035" y="3153"/>
                    <a:pt x="1627" y="3153"/>
                  </a:cubicBezTo>
                  <a:cubicBezTo>
                    <a:pt x="1747" y="3153"/>
                    <a:pt x="1868" y="3129"/>
                    <a:pt x="1986" y="3075"/>
                  </a:cubicBezTo>
                  <a:cubicBezTo>
                    <a:pt x="2655" y="2776"/>
                    <a:pt x="2796" y="1750"/>
                    <a:pt x="2545" y="1143"/>
                  </a:cubicBezTo>
                  <a:cubicBezTo>
                    <a:pt x="2339" y="645"/>
                    <a:pt x="1892" y="342"/>
                    <a:pt x="1403" y="300"/>
                  </a:cubicBezTo>
                  <a:lnTo>
                    <a:pt x="1403" y="300"/>
                  </a:lnTo>
                  <a:cubicBezTo>
                    <a:pt x="1560" y="219"/>
                    <a:pt x="1454" y="0"/>
                    <a:pt x="1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8" name="Google Shape;18008;p30"/>
            <p:cNvSpPr/>
            <p:nvPr/>
          </p:nvSpPr>
          <p:spPr>
            <a:xfrm>
              <a:off x="622600" y="3664425"/>
              <a:ext cx="38375" cy="38200"/>
            </a:xfrm>
            <a:custGeom>
              <a:avLst/>
              <a:gdLst/>
              <a:ahLst/>
              <a:cxnLst/>
              <a:rect l="l" t="t" r="r" b="b"/>
              <a:pathLst>
                <a:path w="1535" h="1528" extrusionOk="0">
                  <a:moveTo>
                    <a:pt x="941" y="429"/>
                  </a:moveTo>
                  <a:cubicBezTo>
                    <a:pt x="1059" y="513"/>
                    <a:pt x="1146" y="642"/>
                    <a:pt x="1156" y="786"/>
                  </a:cubicBezTo>
                  <a:cubicBezTo>
                    <a:pt x="1172" y="1007"/>
                    <a:pt x="983" y="1159"/>
                    <a:pt x="780" y="1188"/>
                  </a:cubicBezTo>
                  <a:cubicBezTo>
                    <a:pt x="757" y="1192"/>
                    <a:pt x="734" y="1193"/>
                    <a:pt x="711" y="1193"/>
                  </a:cubicBezTo>
                  <a:cubicBezTo>
                    <a:pt x="535" y="1193"/>
                    <a:pt x="361" y="1095"/>
                    <a:pt x="359" y="897"/>
                  </a:cubicBezTo>
                  <a:cubicBezTo>
                    <a:pt x="356" y="700"/>
                    <a:pt x="523" y="470"/>
                    <a:pt x="728" y="470"/>
                  </a:cubicBezTo>
                  <a:cubicBezTo>
                    <a:pt x="746" y="470"/>
                    <a:pt x="765" y="472"/>
                    <a:pt x="784" y="476"/>
                  </a:cubicBezTo>
                  <a:cubicBezTo>
                    <a:pt x="797" y="479"/>
                    <a:pt x="810" y="480"/>
                    <a:pt x="822" y="480"/>
                  </a:cubicBezTo>
                  <a:cubicBezTo>
                    <a:pt x="871" y="480"/>
                    <a:pt x="911" y="459"/>
                    <a:pt x="941" y="429"/>
                  </a:cubicBezTo>
                  <a:close/>
                  <a:moveTo>
                    <a:pt x="630" y="0"/>
                  </a:moveTo>
                  <a:cubicBezTo>
                    <a:pt x="580" y="0"/>
                    <a:pt x="530" y="5"/>
                    <a:pt x="481" y="14"/>
                  </a:cubicBezTo>
                  <a:cubicBezTo>
                    <a:pt x="357" y="37"/>
                    <a:pt x="337" y="158"/>
                    <a:pt x="383" y="246"/>
                  </a:cubicBezTo>
                  <a:lnTo>
                    <a:pt x="383" y="246"/>
                  </a:lnTo>
                  <a:cubicBezTo>
                    <a:pt x="183" y="373"/>
                    <a:pt x="42" y="600"/>
                    <a:pt x="26" y="851"/>
                  </a:cubicBezTo>
                  <a:cubicBezTo>
                    <a:pt x="0" y="1250"/>
                    <a:pt x="333" y="1527"/>
                    <a:pt x="708" y="1527"/>
                  </a:cubicBezTo>
                  <a:cubicBezTo>
                    <a:pt x="732" y="1527"/>
                    <a:pt x="756" y="1526"/>
                    <a:pt x="780" y="1524"/>
                  </a:cubicBezTo>
                  <a:cubicBezTo>
                    <a:pt x="1185" y="1486"/>
                    <a:pt x="1535" y="1159"/>
                    <a:pt x="1486" y="734"/>
                  </a:cubicBezTo>
                  <a:cubicBezTo>
                    <a:pt x="1436" y="305"/>
                    <a:pt x="1043" y="0"/>
                    <a:pt x="6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09" name="Google Shape;18009;p30"/>
            <p:cNvSpPr/>
            <p:nvPr/>
          </p:nvSpPr>
          <p:spPr>
            <a:xfrm>
              <a:off x="682125" y="3698075"/>
              <a:ext cx="29575" cy="91850"/>
            </a:xfrm>
            <a:custGeom>
              <a:avLst/>
              <a:gdLst/>
              <a:ahLst/>
              <a:cxnLst/>
              <a:rect l="l" t="t" r="r" b="b"/>
              <a:pathLst>
                <a:path w="1183" h="3674" extrusionOk="0">
                  <a:moveTo>
                    <a:pt x="912" y="0"/>
                  </a:moveTo>
                  <a:cubicBezTo>
                    <a:pt x="861" y="0"/>
                    <a:pt x="809" y="21"/>
                    <a:pt x="772" y="73"/>
                  </a:cubicBezTo>
                  <a:cubicBezTo>
                    <a:pt x="0" y="1127"/>
                    <a:pt x="13" y="2562"/>
                    <a:pt x="801" y="3602"/>
                  </a:cubicBezTo>
                  <a:cubicBezTo>
                    <a:pt x="839" y="3652"/>
                    <a:pt x="892" y="3673"/>
                    <a:pt x="943" y="3673"/>
                  </a:cubicBezTo>
                  <a:cubicBezTo>
                    <a:pt x="1065" y="3673"/>
                    <a:pt x="1182" y="3555"/>
                    <a:pt x="1091" y="3435"/>
                  </a:cubicBezTo>
                  <a:cubicBezTo>
                    <a:pt x="365" y="2475"/>
                    <a:pt x="351" y="1215"/>
                    <a:pt x="1060" y="240"/>
                  </a:cubicBezTo>
                  <a:cubicBezTo>
                    <a:pt x="1149" y="118"/>
                    <a:pt x="1033" y="0"/>
                    <a:pt x="9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0" name="Google Shape;18010;p30"/>
            <p:cNvSpPr/>
            <p:nvPr/>
          </p:nvSpPr>
          <p:spPr>
            <a:xfrm>
              <a:off x="724250" y="3723650"/>
              <a:ext cx="42025" cy="62750"/>
            </a:xfrm>
            <a:custGeom>
              <a:avLst/>
              <a:gdLst/>
              <a:ahLst/>
              <a:cxnLst/>
              <a:rect l="l" t="t" r="r" b="b"/>
              <a:pathLst>
                <a:path w="1681" h="2510" extrusionOk="0">
                  <a:moveTo>
                    <a:pt x="1307" y="1"/>
                  </a:moveTo>
                  <a:cubicBezTo>
                    <a:pt x="763" y="1"/>
                    <a:pt x="68" y="121"/>
                    <a:pt x="19" y="787"/>
                  </a:cubicBezTo>
                  <a:cubicBezTo>
                    <a:pt x="1" y="1014"/>
                    <a:pt x="97" y="1214"/>
                    <a:pt x="289" y="1336"/>
                  </a:cubicBezTo>
                  <a:cubicBezTo>
                    <a:pt x="455" y="1441"/>
                    <a:pt x="658" y="1467"/>
                    <a:pt x="829" y="1567"/>
                  </a:cubicBezTo>
                  <a:cubicBezTo>
                    <a:pt x="1026" y="1680"/>
                    <a:pt x="1171" y="1837"/>
                    <a:pt x="1285" y="2024"/>
                  </a:cubicBezTo>
                  <a:lnTo>
                    <a:pt x="1285" y="2024"/>
                  </a:lnTo>
                  <a:cubicBezTo>
                    <a:pt x="1122" y="2128"/>
                    <a:pt x="944" y="2178"/>
                    <a:pt x="757" y="2178"/>
                  </a:cubicBezTo>
                  <a:cubicBezTo>
                    <a:pt x="680" y="2178"/>
                    <a:pt x="600" y="2169"/>
                    <a:pt x="520" y="2152"/>
                  </a:cubicBezTo>
                  <a:cubicBezTo>
                    <a:pt x="506" y="2150"/>
                    <a:pt x="493" y="2148"/>
                    <a:pt x="481" y="2148"/>
                  </a:cubicBezTo>
                  <a:cubicBezTo>
                    <a:pt x="300" y="2148"/>
                    <a:pt x="234" y="2433"/>
                    <a:pt x="431" y="2474"/>
                  </a:cubicBezTo>
                  <a:cubicBezTo>
                    <a:pt x="542" y="2498"/>
                    <a:pt x="649" y="2510"/>
                    <a:pt x="753" y="2510"/>
                  </a:cubicBezTo>
                  <a:cubicBezTo>
                    <a:pt x="1068" y="2510"/>
                    <a:pt x="1355" y="2401"/>
                    <a:pt x="1621" y="2189"/>
                  </a:cubicBezTo>
                  <a:cubicBezTo>
                    <a:pt x="1680" y="2142"/>
                    <a:pt x="1677" y="2047"/>
                    <a:pt x="1647" y="1986"/>
                  </a:cubicBezTo>
                  <a:cubicBezTo>
                    <a:pt x="1479" y="1652"/>
                    <a:pt x="1226" y="1382"/>
                    <a:pt x="886" y="1219"/>
                  </a:cubicBezTo>
                  <a:cubicBezTo>
                    <a:pt x="632" y="1098"/>
                    <a:pt x="314" y="949"/>
                    <a:pt x="430" y="624"/>
                  </a:cubicBezTo>
                  <a:cubicBezTo>
                    <a:pt x="521" y="369"/>
                    <a:pt x="876" y="332"/>
                    <a:pt x="1163" y="332"/>
                  </a:cubicBezTo>
                  <a:cubicBezTo>
                    <a:pt x="1248" y="332"/>
                    <a:pt x="1328" y="335"/>
                    <a:pt x="1392" y="337"/>
                  </a:cubicBezTo>
                  <a:cubicBezTo>
                    <a:pt x="1394" y="337"/>
                    <a:pt x="1395" y="337"/>
                    <a:pt x="1396" y="337"/>
                  </a:cubicBezTo>
                  <a:cubicBezTo>
                    <a:pt x="1607" y="337"/>
                    <a:pt x="1606" y="6"/>
                    <a:pt x="1392" y="2"/>
                  </a:cubicBezTo>
                  <a:cubicBezTo>
                    <a:pt x="1364" y="1"/>
                    <a:pt x="1336" y="1"/>
                    <a:pt x="1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1" name="Google Shape;18011;p30"/>
            <p:cNvSpPr/>
            <p:nvPr/>
          </p:nvSpPr>
          <p:spPr>
            <a:xfrm>
              <a:off x="769050" y="3701350"/>
              <a:ext cx="30425" cy="25375"/>
            </a:xfrm>
            <a:custGeom>
              <a:avLst/>
              <a:gdLst/>
              <a:ahLst/>
              <a:cxnLst/>
              <a:rect l="l" t="t" r="r" b="b"/>
              <a:pathLst>
                <a:path w="1217" h="1015" extrusionOk="0">
                  <a:moveTo>
                    <a:pt x="833" y="0"/>
                  </a:moveTo>
                  <a:cubicBezTo>
                    <a:pt x="778" y="0"/>
                    <a:pt x="724" y="26"/>
                    <a:pt x="695" y="82"/>
                  </a:cubicBezTo>
                  <a:cubicBezTo>
                    <a:pt x="590" y="296"/>
                    <a:pt x="419" y="450"/>
                    <a:pt x="189" y="520"/>
                  </a:cubicBezTo>
                  <a:cubicBezTo>
                    <a:pt x="1" y="577"/>
                    <a:pt x="58" y="851"/>
                    <a:pt x="226" y="851"/>
                  </a:cubicBezTo>
                  <a:cubicBezTo>
                    <a:pt x="242" y="851"/>
                    <a:pt x="259" y="849"/>
                    <a:pt x="277" y="843"/>
                  </a:cubicBezTo>
                  <a:lnTo>
                    <a:pt x="279" y="842"/>
                  </a:lnTo>
                  <a:cubicBezTo>
                    <a:pt x="488" y="780"/>
                    <a:pt x="674" y="661"/>
                    <a:pt x="817" y="500"/>
                  </a:cubicBezTo>
                  <a:lnTo>
                    <a:pt x="817" y="500"/>
                  </a:lnTo>
                  <a:cubicBezTo>
                    <a:pt x="856" y="613"/>
                    <a:pt x="877" y="732"/>
                    <a:pt x="880" y="852"/>
                  </a:cubicBezTo>
                  <a:cubicBezTo>
                    <a:pt x="882" y="960"/>
                    <a:pt x="967" y="1014"/>
                    <a:pt x="1051" y="1014"/>
                  </a:cubicBezTo>
                  <a:cubicBezTo>
                    <a:pt x="1134" y="1014"/>
                    <a:pt x="1216" y="960"/>
                    <a:pt x="1214" y="852"/>
                  </a:cubicBezTo>
                  <a:cubicBezTo>
                    <a:pt x="1209" y="579"/>
                    <a:pt x="1130" y="312"/>
                    <a:pt x="985" y="82"/>
                  </a:cubicBezTo>
                  <a:cubicBezTo>
                    <a:pt x="953" y="30"/>
                    <a:pt x="892" y="0"/>
                    <a:pt x="8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2" name="Google Shape;18012;p30"/>
            <p:cNvSpPr/>
            <p:nvPr/>
          </p:nvSpPr>
          <p:spPr>
            <a:xfrm>
              <a:off x="808275" y="3690950"/>
              <a:ext cx="49100" cy="104525"/>
            </a:xfrm>
            <a:custGeom>
              <a:avLst/>
              <a:gdLst/>
              <a:ahLst/>
              <a:cxnLst/>
              <a:rect l="l" t="t" r="r" b="b"/>
              <a:pathLst>
                <a:path w="1964" h="4181" extrusionOk="0">
                  <a:moveTo>
                    <a:pt x="233" y="0"/>
                  </a:moveTo>
                  <a:cubicBezTo>
                    <a:pt x="116" y="0"/>
                    <a:pt x="1" y="120"/>
                    <a:pt x="81" y="248"/>
                  </a:cubicBezTo>
                  <a:lnTo>
                    <a:pt x="81" y="246"/>
                  </a:lnTo>
                  <a:cubicBezTo>
                    <a:pt x="755" y="1317"/>
                    <a:pt x="1607" y="2891"/>
                    <a:pt x="360" y="3903"/>
                  </a:cubicBezTo>
                  <a:cubicBezTo>
                    <a:pt x="228" y="4011"/>
                    <a:pt x="349" y="4181"/>
                    <a:pt x="487" y="4181"/>
                  </a:cubicBezTo>
                  <a:cubicBezTo>
                    <a:pt x="524" y="4181"/>
                    <a:pt x="562" y="4169"/>
                    <a:pt x="597" y="4141"/>
                  </a:cubicBezTo>
                  <a:cubicBezTo>
                    <a:pt x="1964" y="3030"/>
                    <a:pt x="1123" y="1273"/>
                    <a:pt x="370" y="79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3" name="Google Shape;18013;p30"/>
            <p:cNvSpPr/>
            <p:nvPr/>
          </p:nvSpPr>
          <p:spPr>
            <a:xfrm>
              <a:off x="868800" y="3716225"/>
              <a:ext cx="64400" cy="76600"/>
            </a:xfrm>
            <a:custGeom>
              <a:avLst/>
              <a:gdLst/>
              <a:ahLst/>
              <a:cxnLst/>
              <a:rect l="l" t="t" r="r" b="b"/>
              <a:pathLst>
                <a:path w="2576" h="3064" extrusionOk="0">
                  <a:moveTo>
                    <a:pt x="746" y="579"/>
                  </a:moveTo>
                  <a:cubicBezTo>
                    <a:pt x="738" y="676"/>
                    <a:pt x="807" y="776"/>
                    <a:pt x="897" y="776"/>
                  </a:cubicBezTo>
                  <a:cubicBezTo>
                    <a:pt x="925" y="776"/>
                    <a:pt x="955" y="766"/>
                    <a:pt x="986" y="742"/>
                  </a:cubicBezTo>
                  <a:cubicBezTo>
                    <a:pt x="1109" y="649"/>
                    <a:pt x="1245" y="608"/>
                    <a:pt x="1379" y="608"/>
                  </a:cubicBezTo>
                  <a:cubicBezTo>
                    <a:pt x="1702" y="608"/>
                    <a:pt x="2012" y="849"/>
                    <a:pt x="2116" y="1182"/>
                  </a:cubicBezTo>
                  <a:cubicBezTo>
                    <a:pt x="2203" y="1461"/>
                    <a:pt x="2159" y="1761"/>
                    <a:pt x="2073" y="2034"/>
                  </a:cubicBezTo>
                  <a:cubicBezTo>
                    <a:pt x="1963" y="2381"/>
                    <a:pt x="1921" y="2539"/>
                    <a:pt x="1564" y="2597"/>
                  </a:cubicBezTo>
                  <a:cubicBezTo>
                    <a:pt x="1517" y="2605"/>
                    <a:pt x="1472" y="2609"/>
                    <a:pt x="1431" y="2609"/>
                  </a:cubicBezTo>
                  <a:cubicBezTo>
                    <a:pt x="1148" y="2609"/>
                    <a:pt x="985" y="2438"/>
                    <a:pt x="806" y="2176"/>
                  </a:cubicBezTo>
                  <a:cubicBezTo>
                    <a:pt x="674" y="1983"/>
                    <a:pt x="586" y="1761"/>
                    <a:pt x="549" y="1530"/>
                  </a:cubicBezTo>
                  <a:cubicBezTo>
                    <a:pt x="511" y="1304"/>
                    <a:pt x="511" y="1075"/>
                    <a:pt x="586" y="855"/>
                  </a:cubicBezTo>
                  <a:cubicBezTo>
                    <a:pt x="618" y="763"/>
                    <a:pt x="674" y="665"/>
                    <a:pt x="746" y="579"/>
                  </a:cubicBezTo>
                  <a:close/>
                  <a:moveTo>
                    <a:pt x="1219" y="1"/>
                  </a:moveTo>
                  <a:cubicBezTo>
                    <a:pt x="815" y="1"/>
                    <a:pt x="402" y="325"/>
                    <a:pt x="263" y="765"/>
                  </a:cubicBezTo>
                  <a:cubicBezTo>
                    <a:pt x="0" y="1598"/>
                    <a:pt x="464" y="2725"/>
                    <a:pt x="1321" y="3021"/>
                  </a:cubicBezTo>
                  <a:cubicBezTo>
                    <a:pt x="1405" y="3050"/>
                    <a:pt x="1484" y="3063"/>
                    <a:pt x="1558" y="3063"/>
                  </a:cubicBezTo>
                  <a:cubicBezTo>
                    <a:pt x="2279" y="3063"/>
                    <a:pt x="2575" y="1815"/>
                    <a:pt x="2473" y="1246"/>
                  </a:cubicBezTo>
                  <a:cubicBezTo>
                    <a:pt x="2410" y="893"/>
                    <a:pt x="2176" y="582"/>
                    <a:pt x="1877" y="409"/>
                  </a:cubicBezTo>
                  <a:lnTo>
                    <a:pt x="1877" y="409"/>
                  </a:lnTo>
                  <a:cubicBezTo>
                    <a:pt x="1873" y="397"/>
                    <a:pt x="1867" y="386"/>
                    <a:pt x="1860" y="375"/>
                  </a:cubicBezTo>
                  <a:cubicBezTo>
                    <a:pt x="1687" y="112"/>
                    <a:pt x="1455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4" name="Google Shape;18014;p30"/>
            <p:cNvSpPr/>
            <p:nvPr/>
          </p:nvSpPr>
          <p:spPr>
            <a:xfrm>
              <a:off x="960400" y="3708250"/>
              <a:ext cx="18375" cy="59575"/>
            </a:xfrm>
            <a:custGeom>
              <a:avLst/>
              <a:gdLst/>
              <a:ahLst/>
              <a:cxnLst/>
              <a:rect l="l" t="t" r="r" b="b"/>
              <a:pathLst>
                <a:path w="735" h="2383" extrusionOk="0">
                  <a:moveTo>
                    <a:pt x="205" y="1"/>
                  </a:moveTo>
                  <a:cubicBezTo>
                    <a:pt x="107" y="1"/>
                    <a:pt x="0" y="84"/>
                    <a:pt x="23" y="210"/>
                  </a:cubicBezTo>
                  <a:lnTo>
                    <a:pt x="389" y="2262"/>
                  </a:lnTo>
                  <a:cubicBezTo>
                    <a:pt x="404" y="2346"/>
                    <a:pt x="465" y="2383"/>
                    <a:pt x="529" y="2383"/>
                  </a:cubicBezTo>
                  <a:cubicBezTo>
                    <a:pt x="627" y="2383"/>
                    <a:pt x="735" y="2300"/>
                    <a:pt x="713" y="2173"/>
                  </a:cubicBezTo>
                  <a:cubicBezTo>
                    <a:pt x="589" y="1489"/>
                    <a:pt x="467" y="805"/>
                    <a:pt x="345" y="122"/>
                  </a:cubicBezTo>
                  <a:cubicBezTo>
                    <a:pt x="330" y="37"/>
                    <a:pt x="269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5" name="Google Shape;18015;p30"/>
            <p:cNvSpPr/>
            <p:nvPr/>
          </p:nvSpPr>
          <p:spPr>
            <a:xfrm>
              <a:off x="944500" y="3728950"/>
              <a:ext cx="50450" cy="16000"/>
            </a:xfrm>
            <a:custGeom>
              <a:avLst/>
              <a:gdLst/>
              <a:ahLst/>
              <a:cxnLst/>
              <a:rect l="l" t="t" r="r" b="b"/>
              <a:pathLst>
                <a:path w="2018" h="640" extrusionOk="0">
                  <a:moveTo>
                    <a:pt x="1752" y="0"/>
                  </a:moveTo>
                  <a:cubicBezTo>
                    <a:pt x="1729" y="0"/>
                    <a:pt x="1704" y="5"/>
                    <a:pt x="1678" y="17"/>
                  </a:cubicBezTo>
                  <a:cubicBezTo>
                    <a:pt x="1262" y="207"/>
                    <a:pt x="809" y="305"/>
                    <a:pt x="351" y="305"/>
                  </a:cubicBezTo>
                  <a:cubicBezTo>
                    <a:pt x="306" y="305"/>
                    <a:pt x="261" y="304"/>
                    <a:pt x="215" y="302"/>
                  </a:cubicBezTo>
                  <a:cubicBezTo>
                    <a:pt x="213" y="302"/>
                    <a:pt x="210" y="302"/>
                    <a:pt x="208" y="302"/>
                  </a:cubicBezTo>
                  <a:cubicBezTo>
                    <a:pt x="0" y="302"/>
                    <a:pt x="3" y="630"/>
                    <a:pt x="215" y="638"/>
                  </a:cubicBezTo>
                  <a:cubicBezTo>
                    <a:pt x="255" y="639"/>
                    <a:pt x="294" y="640"/>
                    <a:pt x="333" y="640"/>
                  </a:cubicBezTo>
                  <a:cubicBezTo>
                    <a:pt x="856" y="640"/>
                    <a:pt x="1372" y="527"/>
                    <a:pt x="1847" y="307"/>
                  </a:cubicBezTo>
                  <a:cubicBezTo>
                    <a:pt x="2017" y="228"/>
                    <a:pt x="1911" y="0"/>
                    <a:pt x="17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6" name="Google Shape;18016;p30"/>
            <p:cNvSpPr/>
            <p:nvPr/>
          </p:nvSpPr>
          <p:spPr>
            <a:xfrm>
              <a:off x="1013450" y="3714625"/>
              <a:ext cx="61425" cy="58225"/>
            </a:xfrm>
            <a:custGeom>
              <a:avLst/>
              <a:gdLst/>
              <a:ahLst/>
              <a:cxnLst/>
              <a:rect l="l" t="t" r="r" b="b"/>
              <a:pathLst>
                <a:path w="2457" h="2329" extrusionOk="0">
                  <a:moveTo>
                    <a:pt x="1191" y="549"/>
                  </a:moveTo>
                  <a:cubicBezTo>
                    <a:pt x="1311" y="549"/>
                    <a:pt x="1430" y="570"/>
                    <a:pt x="1539" y="611"/>
                  </a:cubicBezTo>
                  <a:lnTo>
                    <a:pt x="1539" y="611"/>
                  </a:lnTo>
                  <a:cubicBezTo>
                    <a:pt x="1568" y="678"/>
                    <a:pt x="1628" y="707"/>
                    <a:pt x="1688" y="707"/>
                  </a:cubicBezTo>
                  <a:cubicBezTo>
                    <a:pt x="1698" y="707"/>
                    <a:pt x="1708" y="707"/>
                    <a:pt x="1717" y="705"/>
                  </a:cubicBezTo>
                  <a:lnTo>
                    <a:pt x="1717" y="705"/>
                  </a:lnTo>
                  <a:cubicBezTo>
                    <a:pt x="1863" y="806"/>
                    <a:pt x="1975" y="957"/>
                    <a:pt x="2024" y="1159"/>
                  </a:cubicBezTo>
                  <a:cubicBezTo>
                    <a:pt x="2126" y="1568"/>
                    <a:pt x="1814" y="1990"/>
                    <a:pt x="1419" y="1990"/>
                  </a:cubicBezTo>
                  <a:cubicBezTo>
                    <a:pt x="1341" y="1990"/>
                    <a:pt x="1261" y="1974"/>
                    <a:pt x="1179" y="1938"/>
                  </a:cubicBezTo>
                  <a:cubicBezTo>
                    <a:pt x="764" y="1757"/>
                    <a:pt x="510" y="1122"/>
                    <a:pt x="645" y="700"/>
                  </a:cubicBezTo>
                  <a:cubicBezTo>
                    <a:pt x="648" y="689"/>
                    <a:pt x="652" y="679"/>
                    <a:pt x="656" y="670"/>
                  </a:cubicBezTo>
                  <a:lnTo>
                    <a:pt x="656" y="670"/>
                  </a:lnTo>
                  <a:cubicBezTo>
                    <a:pt x="680" y="669"/>
                    <a:pt x="704" y="664"/>
                    <a:pt x="729" y="652"/>
                  </a:cubicBezTo>
                  <a:cubicBezTo>
                    <a:pt x="875" y="584"/>
                    <a:pt x="1034" y="549"/>
                    <a:pt x="1191" y="549"/>
                  </a:cubicBezTo>
                  <a:close/>
                  <a:moveTo>
                    <a:pt x="1135" y="0"/>
                  </a:moveTo>
                  <a:cubicBezTo>
                    <a:pt x="897" y="0"/>
                    <a:pt x="655" y="95"/>
                    <a:pt x="496" y="283"/>
                  </a:cubicBezTo>
                  <a:cubicBezTo>
                    <a:pt x="0" y="869"/>
                    <a:pt x="388" y="1967"/>
                    <a:pt x="1054" y="2254"/>
                  </a:cubicBezTo>
                  <a:cubicBezTo>
                    <a:pt x="1173" y="2305"/>
                    <a:pt x="1292" y="2328"/>
                    <a:pt x="1408" y="2328"/>
                  </a:cubicBezTo>
                  <a:cubicBezTo>
                    <a:pt x="1973" y="2328"/>
                    <a:pt x="2456" y="1777"/>
                    <a:pt x="2369" y="1186"/>
                  </a:cubicBezTo>
                  <a:cubicBezTo>
                    <a:pt x="2312" y="797"/>
                    <a:pt x="2093" y="524"/>
                    <a:pt x="1803" y="370"/>
                  </a:cubicBezTo>
                  <a:lnTo>
                    <a:pt x="1803" y="370"/>
                  </a:lnTo>
                  <a:cubicBezTo>
                    <a:pt x="1672" y="123"/>
                    <a:pt x="1406" y="0"/>
                    <a:pt x="11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7" name="Google Shape;18017;p30"/>
            <p:cNvSpPr/>
            <p:nvPr/>
          </p:nvSpPr>
          <p:spPr>
            <a:xfrm>
              <a:off x="1017500" y="3723775"/>
              <a:ext cx="12400" cy="118875"/>
            </a:xfrm>
            <a:custGeom>
              <a:avLst/>
              <a:gdLst/>
              <a:ahLst/>
              <a:cxnLst/>
              <a:rect l="l" t="t" r="r" b="b"/>
              <a:pathLst>
                <a:path w="496" h="4755" extrusionOk="0">
                  <a:moveTo>
                    <a:pt x="164" y="1"/>
                  </a:moveTo>
                  <a:cubicBezTo>
                    <a:pt x="80" y="1"/>
                    <a:pt x="1" y="54"/>
                    <a:pt x="9" y="161"/>
                  </a:cubicBezTo>
                  <a:cubicBezTo>
                    <a:pt x="126" y="1635"/>
                    <a:pt x="160" y="3114"/>
                    <a:pt x="110" y="4593"/>
                  </a:cubicBezTo>
                  <a:cubicBezTo>
                    <a:pt x="106" y="4701"/>
                    <a:pt x="187" y="4754"/>
                    <a:pt x="271" y="4754"/>
                  </a:cubicBezTo>
                  <a:cubicBezTo>
                    <a:pt x="355" y="4754"/>
                    <a:pt x="441" y="4700"/>
                    <a:pt x="445" y="4593"/>
                  </a:cubicBezTo>
                  <a:cubicBezTo>
                    <a:pt x="496" y="3114"/>
                    <a:pt x="462" y="1635"/>
                    <a:pt x="344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8" name="Google Shape;18018;p30"/>
            <p:cNvSpPr/>
            <p:nvPr/>
          </p:nvSpPr>
          <p:spPr>
            <a:xfrm>
              <a:off x="1107325" y="3688075"/>
              <a:ext cx="26000" cy="90525"/>
            </a:xfrm>
            <a:custGeom>
              <a:avLst/>
              <a:gdLst/>
              <a:ahLst/>
              <a:cxnLst/>
              <a:rect l="l" t="t" r="r" b="b"/>
              <a:pathLst>
                <a:path w="1040" h="3621" extrusionOk="0">
                  <a:moveTo>
                    <a:pt x="524" y="0"/>
                  </a:moveTo>
                  <a:cubicBezTo>
                    <a:pt x="498" y="0"/>
                    <a:pt x="471" y="7"/>
                    <a:pt x="448" y="23"/>
                  </a:cubicBezTo>
                  <a:cubicBezTo>
                    <a:pt x="7" y="320"/>
                    <a:pt x="17" y="1263"/>
                    <a:pt x="10" y="1754"/>
                  </a:cubicBezTo>
                  <a:cubicBezTo>
                    <a:pt x="1" y="2442"/>
                    <a:pt x="200" y="3075"/>
                    <a:pt x="687" y="3571"/>
                  </a:cubicBezTo>
                  <a:cubicBezTo>
                    <a:pt x="722" y="3606"/>
                    <a:pt x="761" y="3621"/>
                    <a:pt x="799" y="3621"/>
                  </a:cubicBezTo>
                  <a:cubicBezTo>
                    <a:pt x="926" y="3621"/>
                    <a:pt x="1040" y="3453"/>
                    <a:pt x="923" y="3334"/>
                  </a:cubicBezTo>
                  <a:cubicBezTo>
                    <a:pt x="498" y="2900"/>
                    <a:pt x="347" y="2353"/>
                    <a:pt x="345" y="1754"/>
                  </a:cubicBezTo>
                  <a:cubicBezTo>
                    <a:pt x="345" y="1458"/>
                    <a:pt x="396" y="1164"/>
                    <a:pt x="448" y="874"/>
                  </a:cubicBezTo>
                  <a:lnTo>
                    <a:pt x="493" y="645"/>
                  </a:lnTo>
                  <a:cubicBezTo>
                    <a:pt x="538" y="576"/>
                    <a:pt x="558" y="514"/>
                    <a:pt x="552" y="460"/>
                  </a:cubicBezTo>
                  <a:lnTo>
                    <a:pt x="552" y="460"/>
                  </a:lnTo>
                  <a:lnTo>
                    <a:pt x="576" y="457"/>
                  </a:lnTo>
                  <a:cubicBezTo>
                    <a:pt x="675" y="447"/>
                    <a:pt x="731" y="387"/>
                    <a:pt x="743" y="290"/>
                  </a:cubicBezTo>
                  <a:cubicBezTo>
                    <a:pt x="759" y="172"/>
                    <a:pt x="739" y="125"/>
                    <a:pt x="650" y="50"/>
                  </a:cubicBezTo>
                  <a:cubicBezTo>
                    <a:pt x="617" y="20"/>
                    <a:pt x="570" y="0"/>
                    <a:pt x="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19" name="Google Shape;18019;p30"/>
            <p:cNvSpPr/>
            <p:nvPr/>
          </p:nvSpPr>
          <p:spPr>
            <a:xfrm>
              <a:off x="1145600" y="3731025"/>
              <a:ext cx="36375" cy="11750"/>
            </a:xfrm>
            <a:custGeom>
              <a:avLst/>
              <a:gdLst/>
              <a:ahLst/>
              <a:cxnLst/>
              <a:rect l="l" t="t" r="r" b="b"/>
              <a:pathLst>
                <a:path w="1455" h="470" extrusionOk="0">
                  <a:moveTo>
                    <a:pt x="1265" y="1"/>
                  </a:moveTo>
                  <a:cubicBezTo>
                    <a:pt x="1258" y="1"/>
                    <a:pt x="1250" y="1"/>
                    <a:pt x="1241" y="2"/>
                  </a:cubicBezTo>
                  <a:lnTo>
                    <a:pt x="213" y="134"/>
                  </a:ln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9"/>
                    <a:pt x="213" y="468"/>
                  </a:cubicBezTo>
                  <a:lnTo>
                    <a:pt x="1241" y="337"/>
                  </a:lnTo>
                  <a:cubicBezTo>
                    <a:pt x="1442" y="312"/>
                    <a:pt x="1454" y="1"/>
                    <a:pt x="1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0" name="Google Shape;18020;p30"/>
            <p:cNvSpPr/>
            <p:nvPr/>
          </p:nvSpPr>
          <p:spPr>
            <a:xfrm>
              <a:off x="1190100" y="3699050"/>
              <a:ext cx="59225" cy="74525"/>
            </a:xfrm>
            <a:custGeom>
              <a:avLst/>
              <a:gdLst/>
              <a:ahLst/>
              <a:cxnLst/>
              <a:rect l="l" t="t" r="r" b="b"/>
              <a:pathLst>
                <a:path w="2369" h="2981" extrusionOk="0">
                  <a:moveTo>
                    <a:pt x="645" y="0"/>
                  </a:moveTo>
                  <a:cubicBezTo>
                    <a:pt x="364" y="0"/>
                    <a:pt x="101" y="149"/>
                    <a:pt x="27" y="491"/>
                  </a:cubicBezTo>
                  <a:cubicBezTo>
                    <a:pt x="1" y="617"/>
                    <a:pt x="107" y="700"/>
                    <a:pt x="205" y="700"/>
                  </a:cubicBezTo>
                  <a:cubicBezTo>
                    <a:pt x="270" y="700"/>
                    <a:pt x="332" y="664"/>
                    <a:pt x="351" y="580"/>
                  </a:cubicBezTo>
                  <a:lnTo>
                    <a:pt x="349" y="580"/>
                  </a:lnTo>
                  <a:cubicBezTo>
                    <a:pt x="388" y="398"/>
                    <a:pt x="506" y="327"/>
                    <a:pt x="640" y="327"/>
                  </a:cubicBezTo>
                  <a:cubicBezTo>
                    <a:pt x="834" y="327"/>
                    <a:pt x="1061" y="477"/>
                    <a:pt x="1127" y="653"/>
                  </a:cubicBezTo>
                  <a:cubicBezTo>
                    <a:pt x="1235" y="938"/>
                    <a:pt x="1112" y="1303"/>
                    <a:pt x="987" y="1558"/>
                  </a:cubicBezTo>
                  <a:cubicBezTo>
                    <a:pt x="828" y="1879"/>
                    <a:pt x="390" y="2194"/>
                    <a:pt x="364" y="2572"/>
                  </a:cubicBezTo>
                  <a:cubicBezTo>
                    <a:pt x="343" y="2881"/>
                    <a:pt x="570" y="2981"/>
                    <a:pt x="873" y="2981"/>
                  </a:cubicBezTo>
                  <a:cubicBezTo>
                    <a:pt x="1346" y="2981"/>
                    <a:pt x="2005" y="2736"/>
                    <a:pt x="2192" y="2662"/>
                  </a:cubicBezTo>
                  <a:cubicBezTo>
                    <a:pt x="2369" y="2591"/>
                    <a:pt x="2320" y="2326"/>
                    <a:pt x="2164" y="2326"/>
                  </a:cubicBezTo>
                  <a:cubicBezTo>
                    <a:pt x="2145" y="2326"/>
                    <a:pt x="2125" y="2330"/>
                    <a:pt x="2103" y="2339"/>
                  </a:cubicBezTo>
                  <a:cubicBezTo>
                    <a:pt x="1836" y="2444"/>
                    <a:pt x="1413" y="2632"/>
                    <a:pt x="1092" y="2632"/>
                  </a:cubicBezTo>
                  <a:cubicBezTo>
                    <a:pt x="1051" y="2632"/>
                    <a:pt x="1012" y="2629"/>
                    <a:pt x="974" y="2622"/>
                  </a:cubicBezTo>
                  <a:cubicBezTo>
                    <a:pt x="927" y="2637"/>
                    <a:pt x="888" y="2645"/>
                    <a:pt x="857" y="2645"/>
                  </a:cubicBezTo>
                  <a:cubicBezTo>
                    <a:pt x="745" y="2645"/>
                    <a:pt x="740" y="2547"/>
                    <a:pt x="842" y="2352"/>
                  </a:cubicBezTo>
                  <a:lnTo>
                    <a:pt x="947" y="2230"/>
                  </a:lnTo>
                  <a:cubicBezTo>
                    <a:pt x="1014" y="2130"/>
                    <a:pt x="1093" y="2040"/>
                    <a:pt x="1158" y="1936"/>
                  </a:cubicBezTo>
                  <a:cubicBezTo>
                    <a:pt x="1417" y="1524"/>
                    <a:pt x="1612" y="979"/>
                    <a:pt x="1424" y="502"/>
                  </a:cubicBezTo>
                  <a:cubicBezTo>
                    <a:pt x="1301" y="188"/>
                    <a:pt x="961" y="0"/>
                    <a:pt x="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1" name="Google Shape;18021;p30"/>
            <p:cNvSpPr/>
            <p:nvPr/>
          </p:nvSpPr>
          <p:spPr>
            <a:xfrm>
              <a:off x="1248375" y="3686600"/>
              <a:ext cx="56450" cy="112800"/>
            </a:xfrm>
            <a:custGeom>
              <a:avLst/>
              <a:gdLst/>
              <a:ahLst/>
              <a:cxnLst/>
              <a:rect l="l" t="t" r="r" b="b"/>
              <a:pathLst>
                <a:path w="2258" h="4512" extrusionOk="0">
                  <a:moveTo>
                    <a:pt x="210" y="0"/>
                  </a:moveTo>
                  <a:cubicBezTo>
                    <a:pt x="52" y="0"/>
                    <a:pt x="0" y="268"/>
                    <a:pt x="180" y="335"/>
                  </a:cubicBezTo>
                  <a:lnTo>
                    <a:pt x="180" y="333"/>
                  </a:lnTo>
                  <a:cubicBezTo>
                    <a:pt x="1958" y="994"/>
                    <a:pt x="1287" y="3105"/>
                    <a:pt x="515" y="4267"/>
                  </a:cubicBezTo>
                  <a:cubicBezTo>
                    <a:pt x="431" y="4392"/>
                    <a:pt x="547" y="4511"/>
                    <a:pt x="665" y="4511"/>
                  </a:cubicBezTo>
                  <a:cubicBezTo>
                    <a:pt x="716" y="4511"/>
                    <a:pt x="768" y="4489"/>
                    <a:pt x="803" y="4435"/>
                  </a:cubicBezTo>
                  <a:cubicBezTo>
                    <a:pt x="1719" y="3061"/>
                    <a:pt x="2257" y="750"/>
                    <a:pt x="268" y="12"/>
                  </a:cubicBezTo>
                  <a:cubicBezTo>
                    <a:pt x="247" y="4"/>
                    <a:pt x="228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2" name="Google Shape;18022;p30"/>
            <p:cNvSpPr/>
            <p:nvPr/>
          </p:nvSpPr>
          <p:spPr>
            <a:xfrm>
              <a:off x="1314200" y="3681500"/>
              <a:ext cx="33975" cy="108950"/>
            </a:xfrm>
            <a:custGeom>
              <a:avLst/>
              <a:gdLst/>
              <a:ahLst/>
              <a:cxnLst/>
              <a:rect l="l" t="t" r="r" b="b"/>
              <a:pathLst>
                <a:path w="1359" h="4358" extrusionOk="0">
                  <a:moveTo>
                    <a:pt x="812" y="0"/>
                  </a:moveTo>
                  <a:cubicBezTo>
                    <a:pt x="762" y="0"/>
                    <a:pt x="713" y="25"/>
                    <a:pt x="683" y="86"/>
                  </a:cubicBezTo>
                  <a:cubicBezTo>
                    <a:pt x="1" y="1454"/>
                    <a:pt x="103" y="3027"/>
                    <a:pt x="982" y="4284"/>
                  </a:cubicBezTo>
                  <a:cubicBezTo>
                    <a:pt x="1019" y="4336"/>
                    <a:pt x="1071" y="4358"/>
                    <a:pt x="1122" y="4358"/>
                  </a:cubicBezTo>
                  <a:cubicBezTo>
                    <a:pt x="1242" y="4358"/>
                    <a:pt x="1358" y="4238"/>
                    <a:pt x="1272" y="4114"/>
                  </a:cubicBezTo>
                  <a:cubicBezTo>
                    <a:pt x="462" y="2958"/>
                    <a:pt x="341" y="1521"/>
                    <a:pt x="973" y="254"/>
                  </a:cubicBezTo>
                  <a:cubicBezTo>
                    <a:pt x="1038" y="122"/>
                    <a:pt x="922" y="0"/>
                    <a:pt x="8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3" name="Google Shape;18023;p30"/>
            <p:cNvSpPr/>
            <p:nvPr/>
          </p:nvSpPr>
          <p:spPr>
            <a:xfrm>
              <a:off x="1343925" y="3736450"/>
              <a:ext cx="47575" cy="13025"/>
            </a:xfrm>
            <a:custGeom>
              <a:avLst/>
              <a:gdLst/>
              <a:ahLst/>
              <a:cxnLst/>
              <a:rect l="l" t="t" r="r" b="b"/>
              <a:pathLst>
                <a:path w="1903" h="521" extrusionOk="0">
                  <a:moveTo>
                    <a:pt x="212" y="1"/>
                  </a:moveTo>
                  <a:cubicBezTo>
                    <a:pt x="0" y="1"/>
                    <a:pt x="1" y="332"/>
                    <a:pt x="215" y="335"/>
                  </a:cubicBezTo>
                  <a:cubicBezTo>
                    <a:pt x="690" y="341"/>
                    <a:pt x="1160" y="400"/>
                    <a:pt x="1620" y="515"/>
                  </a:cubicBezTo>
                  <a:cubicBezTo>
                    <a:pt x="1636" y="518"/>
                    <a:pt x="1651" y="520"/>
                    <a:pt x="1665" y="520"/>
                  </a:cubicBezTo>
                  <a:cubicBezTo>
                    <a:pt x="1841" y="520"/>
                    <a:pt x="1902" y="241"/>
                    <a:pt x="1709" y="193"/>
                  </a:cubicBezTo>
                  <a:cubicBezTo>
                    <a:pt x="1221" y="71"/>
                    <a:pt x="719" y="7"/>
                    <a:pt x="215" y="1"/>
                  </a:cubicBezTo>
                  <a:cubicBezTo>
                    <a:pt x="214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4" name="Google Shape;18024;p30"/>
            <p:cNvSpPr/>
            <p:nvPr/>
          </p:nvSpPr>
          <p:spPr>
            <a:xfrm>
              <a:off x="1388275" y="3709400"/>
              <a:ext cx="63000" cy="65600"/>
            </a:xfrm>
            <a:custGeom>
              <a:avLst/>
              <a:gdLst/>
              <a:ahLst/>
              <a:cxnLst/>
              <a:rect l="l" t="t" r="r" b="b"/>
              <a:pathLst>
                <a:path w="2520" h="2624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879" y="962"/>
                    <a:pt x="1555" y="1723"/>
                    <a:pt x="2143" y="2550"/>
                  </a:cubicBezTo>
                  <a:cubicBezTo>
                    <a:pt x="2180" y="2602"/>
                    <a:pt x="2232" y="2624"/>
                    <a:pt x="2283" y="2624"/>
                  </a:cubicBezTo>
                  <a:cubicBezTo>
                    <a:pt x="2403" y="2624"/>
                    <a:pt x="2519" y="2505"/>
                    <a:pt x="2432" y="2381"/>
                  </a:cubicBezTo>
                  <a:cubicBezTo>
                    <a:pt x="1829" y="1529"/>
                    <a:pt x="1135" y="747"/>
                    <a:pt x="362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5" name="Google Shape;18025;p30"/>
            <p:cNvSpPr/>
            <p:nvPr/>
          </p:nvSpPr>
          <p:spPr>
            <a:xfrm>
              <a:off x="1384075" y="3718225"/>
              <a:ext cx="61200" cy="67250"/>
            </a:xfrm>
            <a:custGeom>
              <a:avLst/>
              <a:gdLst/>
              <a:ahLst/>
              <a:cxnLst/>
              <a:rect l="l" t="t" r="r" b="b"/>
              <a:pathLst>
                <a:path w="2448" h="2690" extrusionOk="0">
                  <a:moveTo>
                    <a:pt x="2199" y="1"/>
                  </a:moveTo>
                  <a:cubicBezTo>
                    <a:pt x="2161" y="1"/>
                    <a:pt x="2122" y="14"/>
                    <a:pt x="2087" y="46"/>
                  </a:cubicBezTo>
                  <a:cubicBezTo>
                    <a:pt x="1317" y="752"/>
                    <a:pt x="641" y="1559"/>
                    <a:pt x="81" y="2443"/>
                  </a:cubicBezTo>
                  <a:cubicBezTo>
                    <a:pt x="1" y="2570"/>
                    <a:pt x="117" y="2690"/>
                    <a:pt x="234" y="2690"/>
                  </a:cubicBezTo>
                  <a:cubicBezTo>
                    <a:pt x="285" y="2690"/>
                    <a:pt x="336" y="2667"/>
                    <a:pt x="371" y="2612"/>
                  </a:cubicBezTo>
                  <a:lnTo>
                    <a:pt x="370" y="2612"/>
                  </a:lnTo>
                  <a:cubicBezTo>
                    <a:pt x="916" y="1753"/>
                    <a:pt x="1573" y="969"/>
                    <a:pt x="2324" y="283"/>
                  </a:cubicBezTo>
                  <a:cubicBezTo>
                    <a:pt x="2447" y="168"/>
                    <a:pt x="2331" y="1"/>
                    <a:pt x="2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6" name="Google Shape;18026;p30"/>
            <p:cNvSpPr/>
            <p:nvPr/>
          </p:nvSpPr>
          <p:spPr>
            <a:xfrm>
              <a:off x="1441050" y="3672800"/>
              <a:ext cx="43125" cy="43250"/>
            </a:xfrm>
            <a:custGeom>
              <a:avLst/>
              <a:gdLst/>
              <a:ahLst/>
              <a:cxnLst/>
              <a:rect l="l" t="t" r="r" b="b"/>
              <a:pathLst>
                <a:path w="1725" h="1730" extrusionOk="0">
                  <a:moveTo>
                    <a:pt x="818" y="1"/>
                  </a:moveTo>
                  <a:cubicBezTo>
                    <a:pt x="551" y="1"/>
                    <a:pt x="262" y="230"/>
                    <a:pt x="101" y="431"/>
                  </a:cubicBezTo>
                  <a:cubicBezTo>
                    <a:pt x="0" y="557"/>
                    <a:pt x="111" y="725"/>
                    <a:pt x="230" y="725"/>
                  </a:cubicBezTo>
                  <a:cubicBezTo>
                    <a:pt x="267" y="725"/>
                    <a:pt x="305" y="708"/>
                    <a:pt x="338" y="667"/>
                  </a:cubicBezTo>
                  <a:cubicBezTo>
                    <a:pt x="431" y="553"/>
                    <a:pt x="568" y="376"/>
                    <a:pt x="723" y="347"/>
                  </a:cubicBezTo>
                  <a:cubicBezTo>
                    <a:pt x="743" y="343"/>
                    <a:pt x="762" y="341"/>
                    <a:pt x="778" y="341"/>
                  </a:cubicBezTo>
                  <a:cubicBezTo>
                    <a:pt x="986" y="341"/>
                    <a:pt x="936" y="618"/>
                    <a:pt x="864" y="763"/>
                  </a:cubicBezTo>
                  <a:cubicBezTo>
                    <a:pt x="723" y="1044"/>
                    <a:pt x="516" y="1230"/>
                    <a:pt x="501" y="1561"/>
                  </a:cubicBezTo>
                  <a:cubicBezTo>
                    <a:pt x="496" y="1642"/>
                    <a:pt x="574" y="1729"/>
                    <a:pt x="657" y="1729"/>
                  </a:cubicBezTo>
                  <a:cubicBezTo>
                    <a:pt x="660" y="1729"/>
                    <a:pt x="664" y="1729"/>
                    <a:pt x="667" y="1729"/>
                  </a:cubicBezTo>
                  <a:cubicBezTo>
                    <a:pt x="990" y="1703"/>
                    <a:pt x="1300" y="1598"/>
                    <a:pt x="1573" y="1424"/>
                  </a:cubicBezTo>
                  <a:cubicBezTo>
                    <a:pt x="1724" y="1327"/>
                    <a:pt x="1630" y="1107"/>
                    <a:pt x="1489" y="1107"/>
                  </a:cubicBezTo>
                  <a:cubicBezTo>
                    <a:pt x="1462" y="1107"/>
                    <a:pt x="1433" y="1115"/>
                    <a:pt x="1404" y="1134"/>
                  </a:cubicBezTo>
                  <a:cubicBezTo>
                    <a:pt x="1245" y="1240"/>
                    <a:pt x="1068" y="1316"/>
                    <a:pt x="883" y="1359"/>
                  </a:cubicBezTo>
                  <a:lnTo>
                    <a:pt x="883" y="1359"/>
                  </a:lnTo>
                  <a:cubicBezTo>
                    <a:pt x="1036" y="979"/>
                    <a:pt x="1484" y="625"/>
                    <a:pt x="1175" y="197"/>
                  </a:cubicBezTo>
                  <a:cubicBezTo>
                    <a:pt x="1074" y="56"/>
                    <a:pt x="948" y="1"/>
                    <a:pt x="8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7" name="Google Shape;18027;p30"/>
            <p:cNvSpPr/>
            <p:nvPr/>
          </p:nvSpPr>
          <p:spPr>
            <a:xfrm>
              <a:off x="1483850" y="3673375"/>
              <a:ext cx="42525" cy="117575"/>
            </a:xfrm>
            <a:custGeom>
              <a:avLst/>
              <a:gdLst/>
              <a:ahLst/>
              <a:cxnLst/>
              <a:rect l="l" t="t" r="r" b="b"/>
              <a:pathLst>
                <a:path w="1701" h="4703" extrusionOk="0">
                  <a:moveTo>
                    <a:pt x="239" y="1"/>
                  </a:moveTo>
                  <a:cubicBezTo>
                    <a:pt x="114" y="1"/>
                    <a:pt x="1" y="168"/>
                    <a:pt x="114" y="289"/>
                  </a:cubicBezTo>
                  <a:cubicBezTo>
                    <a:pt x="1200" y="1439"/>
                    <a:pt x="1327" y="3152"/>
                    <a:pt x="445" y="4458"/>
                  </a:cubicBezTo>
                  <a:cubicBezTo>
                    <a:pt x="360" y="4583"/>
                    <a:pt x="476" y="4702"/>
                    <a:pt x="595" y="4702"/>
                  </a:cubicBezTo>
                  <a:cubicBezTo>
                    <a:pt x="646" y="4702"/>
                    <a:pt x="697" y="4680"/>
                    <a:pt x="734" y="4627"/>
                  </a:cubicBezTo>
                  <a:cubicBezTo>
                    <a:pt x="1701" y="3196"/>
                    <a:pt x="1533" y="1302"/>
                    <a:pt x="351" y="52"/>
                  </a:cubicBezTo>
                  <a:cubicBezTo>
                    <a:pt x="316" y="16"/>
                    <a:pt x="277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8" name="Google Shape;18028;p30"/>
            <p:cNvSpPr/>
            <p:nvPr/>
          </p:nvSpPr>
          <p:spPr>
            <a:xfrm>
              <a:off x="1524050" y="3780000"/>
              <a:ext cx="47100" cy="47575"/>
            </a:xfrm>
            <a:custGeom>
              <a:avLst/>
              <a:gdLst/>
              <a:ahLst/>
              <a:cxnLst/>
              <a:rect l="l" t="t" r="r" b="b"/>
              <a:pathLst>
                <a:path w="1884" h="1903" extrusionOk="0">
                  <a:moveTo>
                    <a:pt x="489" y="0"/>
                  </a:moveTo>
                  <a:cubicBezTo>
                    <a:pt x="338" y="0"/>
                    <a:pt x="188" y="67"/>
                    <a:pt x="90" y="203"/>
                  </a:cubicBezTo>
                  <a:cubicBezTo>
                    <a:pt x="1" y="327"/>
                    <a:pt x="117" y="445"/>
                    <a:pt x="238" y="445"/>
                  </a:cubicBezTo>
                  <a:cubicBezTo>
                    <a:pt x="289" y="445"/>
                    <a:pt x="341" y="424"/>
                    <a:pt x="378" y="373"/>
                  </a:cubicBezTo>
                  <a:cubicBezTo>
                    <a:pt x="410" y="329"/>
                    <a:pt x="443" y="311"/>
                    <a:pt x="476" y="311"/>
                  </a:cubicBezTo>
                  <a:cubicBezTo>
                    <a:pt x="585" y="311"/>
                    <a:pt x="688" y="509"/>
                    <a:pt x="695" y="582"/>
                  </a:cubicBezTo>
                  <a:cubicBezTo>
                    <a:pt x="708" y="707"/>
                    <a:pt x="660" y="830"/>
                    <a:pt x="616" y="945"/>
                  </a:cubicBezTo>
                  <a:cubicBezTo>
                    <a:pt x="531" y="1166"/>
                    <a:pt x="419" y="1366"/>
                    <a:pt x="384" y="1605"/>
                  </a:cubicBezTo>
                  <a:cubicBezTo>
                    <a:pt x="370" y="1691"/>
                    <a:pt x="404" y="1788"/>
                    <a:pt x="502" y="1810"/>
                  </a:cubicBezTo>
                  <a:cubicBezTo>
                    <a:pt x="769" y="1872"/>
                    <a:pt x="1043" y="1903"/>
                    <a:pt x="1318" y="1903"/>
                  </a:cubicBezTo>
                  <a:cubicBezTo>
                    <a:pt x="1435" y="1903"/>
                    <a:pt x="1552" y="1897"/>
                    <a:pt x="1669" y="1886"/>
                  </a:cubicBezTo>
                  <a:cubicBezTo>
                    <a:pt x="1874" y="1867"/>
                    <a:pt x="1883" y="1551"/>
                    <a:pt x="1688" y="1551"/>
                  </a:cubicBezTo>
                  <a:cubicBezTo>
                    <a:pt x="1682" y="1551"/>
                    <a:pt x="1675" y="1551"/>
                    <a:pt x="1669" y="1552"/>
                  </a:cubicBezTo>
                  <a:cubicBezTo>
                    <a:pt x="1555" y="1563"/>
                    <a:pt x="1441" y="1569"/>
                    <a:pt x="1327" y="1569"/>
                  </a:cubicBezTo>
                  <a:cubicBezTo>
                    <a:pt x="1133" y="1569"/>
                    <a:pt x="939" y="1553"/>
                    <a:pt x="748" y="1519"/>
                  </a:cubicBezTo>
                  <a:lnTo>
                    <a:pt x="748" y="1519"/>
                  </a:lnTo>
                  <a:cubicBezTo>
                    <a:pt x="880" y="1099"/>
                    <a:pt x="1204" y="649"/>
                    <a:pt x="923" y="232"/>
                  </a:cubicBezTo>
                  <a:cubicBezTo>
                    <a:pt x="819" y="79"/>
                    <a:pt x="653" y="0"/>
                    <a:pt x="4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29" name="Google Shape;18029;p30"/>
            <p:cNvSpPr/>
            <p:nvPr/>
          </p:nvSpPr>
          <p:spPr>
            <a:xfrm>
              <a:off x="321800" y="3869700"/>
              <a:ext cx="86600" cy="83075"/>
            </a:xfrm>
            <a:custGeom>
              <a:avLst/>
              <a:gdLst/>
              <a:ahLst/>
              <a:cxnLst/>
              <a:rect l="l" t="t" r="r" b="b"/>
              <a:pathLst>
                <a:path w="3464" h="3323" extrusionOk="0">
                  <a:moveTo>
                    <a:pt x="1524" y="345"/>
                  </a:moveTo>
                  <a:cubicBezTo>
                    <a:pt x="2650" y="426"/>
                    <a:pt x="3039" y="2972"/>
                    <a:pt x="1498" y="2992"/>
                  </a:cubicBezTo>
                  <a:cubicBezTo>
                    <a:pt x="1494" y="2992"/>
                    <a:pt x="1489" y="2992"/>
                    <a:pt x="1485" y="2992"/>
                  </a:cubicBezTo>
                  <a:cubicBezTo>
                    <a:pt x="803" y="2992"/>
                    <a:pt x="350" y="2234"/>
                    <a:pt x="492" y="1614"/>
                  </a:cubicBezTo>
                  <a:cubicBezTo>
                    <a:pt x="608" y="1108"/>
                    <a:pt x="1005" y="757"/>
                    <a:pt x="1461" y="554"/>
                  </a:cubicBezTo>
                  <a:cubicBezTo>
                    <a:pt x="1559" y="510"/>
                    <a:pt x="1566" y="417"/>
                    <a:pt x="1524" y="345"/>
                  </a:cubicBezTo>
                  <a:close/>
                  <a:moveTo>
                    <a:pt x="1493" y="0"/>
                  </a:moveTo>
                  <a:cubicBezTo>
                    <a:pt x="1369" y="0"/>
                    <a:pt x="1239" y="22"/>
                    <a:pt x="1103" y="67"/>
                  </a:cubicBezTo>
                  <a:cubicBezTo>
                    <a:pt x="947" y="120"/>
                    <a:pt x="961" y="319"/>
                    <a:pt x="1066" y="381"/>
                  </a:cubicBezTo>
                  <a:lnTo>
                    <a:pt x="1066" y="381"/>
                  </a:lnTo>
                  <a:cubicBezTo>
                    <a:pt x="450" y="750"/>
                    <a:pt x="0" y="1431"/>
                    <a:pt x="160" y="2174"/>
                  </a:cubicBezTo>
                  <a:cubicBezTo>
                    <a:pt x="295" y="2808"/>
                    <a:pt x="861" y="3322"/>
                    <a:pt x="1497" y="3322"/>
                  </a:cubicBezTo>
                  <a:cubicBezTo>
                    <a:pt x="1617" y="3322"/>
                    <a:pt x="1740" y="3304"/>
                    <a:pt x="1862" y="3265"/>
                  </a:cubicBezTo>
                  <a:cubicBezTo>
                    <a:pt x="3464" y="2753"/>
                    <a:pt x="2903" y="0"/>
                    <a:pt x="1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0" name="Google Shape;18030;p30"/>
            <p:cNvSpPr/>
            <p:nvPr/>
          </p:nvSpPr>
          <p:spPr>
            <a:xfrm>
              <a:off x="413925" y="3892150"/>
              <a:ext cx="43475" cy="10950"/>
            </a:xfrm>
            <a:custGeom>
              <a:avLst/>
              <a:gdLst/>
              <a:ahLst/>
              <a:cxnLst/>
              <a:rect l="l" t="t" r="r" b="b"/>
              <a:pathLst>
                <a:path w="1739" h="438" extrusionOk="0">
                  <a:moveTo>
                    <a:pt x="593" y="1"/>
                  </a:moveTo>
                  <a:cubicBezTo>
                    <a:pt x="467" y="1"/>
                    <a:pt x="341" y="6"/>
                    <a:pt x="215" y="18"/>
                  </a:cubicBezTo>
                  <a:cubicBezTo>
                    <a:pt x="9" y="35"/>
                    <a:pt x="0" y="352"/>
                    <a:pt x="197" y="352"/>
                  </a:cubicBezTo>
                  <a:cubicBezTo>
                    <a:pt x="203" y="352"/>
                    <a:pt x="209" y="352"/>
                    <a:pt x="215" y="352"/>
                  </a:cubicBezTo>
                  <a:cubicBezTo>
                    <a:pt x="338" y="340"/>
                    <a:pt x="461" y="335"/>
                    <a:pt x="583" y="335"/>
                  </a:cubicBezTo>
                  <a:cubicBezTo>
                    <a:pt x="876" y="335"/>
                    <a:pt x="1168" y="367"/>
                    <a:pt x="1454" y="432"/>
                  </a:cubicBezTo>
                  <a:cubicBezTo>
                    <a:pt x="1468" y="436"/>
                    <a:pt x="1482" y="437"/>
                    <a:pt x="1495" y="437"/>
                  </a:cubicBezTo>
                  <a:cubicBezTo>
                    <a:pt x="1675" y="437"/>
                    <a:pt x="1739" y="155"/>
                    <a:pt x="1544" y="109"/>
                  </a:cubicBezTo>
                  <a:cubicBezTo>
                    <a:pt x="1231" y="37"/>
                    <a:pt x="912" y="1"/>
                    <a:pt x="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1" name="Google Shape;18031;p30"/>
            <p:cNvSpPr/>
            <p:nvPr/>
          </p:nvSpPr>
          <p:spPr>
            <a:xfrm>
              <a:off x="409800" y="3924400"/>
              <a:ext cx="48600" cy="11850"/>
            </a:xfrm>
            <a:custGeom>
              <a:avLst/>
              <a:gdLst/>
              <a:ahLst/>
              <a:cxnLst/>
              <a:rect l="l" t="t" r="r" b="b"/>
              <a:pathLst>
                <a:path w="1944" h="474" extrusionOk="0">
                  <a:moveTo>
                    <a:pt x="241" y="1"/>
                  </a:moveTo>
                  <a:cubicBezTo>
                    <a:pt x="64" y="1"/>
                    <a:pt x="0" y="282"/>
                    <a:pt x="196" y="329"/>
                  </a:cubicBezTo>
                  <a:cubicBezTo>
                    <a:pt x="594" y="425"/>
                    <a:pt x="1001" y="473"/>
                    <a:pt x="1409" y="473"/>
                  </a:cubicBezTo>
                  <a:cubicBezTo>
                    <a:pt x="1516" y="473"/>
                    <a:pt x="1622" y="470"/>
                    <a:pt x="1729" y="463"/>
                  </a:cubicBezTo>
                  <a:cubicBezTo>
                    <a:pt x="1938" y="450"/>
                    <a:pt x="1944" y="129"/>
                    <a:pt x="1741" y="129"/>
                  </a:cubicBezTo>
                  <a:cubicBezTo>
                    <a:pt x="1737" y="129"/>
                    <a:pt x="1733" y="129"/>
                    <a:pt x="1729" y="129"/>
                  </a:cubicBezTo>
                  <a:cubicBezTo>
                    <a:pt x="1625" y="136"/>
                    <a:pt x="1522" y="139"/>
                    <a:pt x="1419" y="139"/>
                  </a:cubicBezTo>
                  <a:cubicBezTo>
                    <a:pt x="1037" y="139"/>
                    <a:pt x="656" y="95"/>
                    <a:pt x="284" y="6"/>
                  </a:cubicBezTo>
                  <a:cubicBezTo>
                    <a:pt x="269" y="2"/>
                    <a:pt x="255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2" name="Google Shape;18032;p30"/>
            <p:cNvSpPr/>
            <p:nvPr/>
          </p:nvSpPr>
          <p:spPr>
            <a:xfrm>
              <a:off x="485400" y="3875950"/>
              <a:ext cx="81325" cy="79775"/>
            </a:xfrm>
            <a:custGeom>
              <a:avLst/>
              <a:gdLst/>
              <a:ahLst/>
              <a:cxnLst/>
              <a:rect l="l" t="t" r="r" b="b"/>
              <a:pathLst>
                <a:path w="3253" h="3191" extrusionOk="0">
                  <a:moveTo>
                    <a:pt x="219" y="1"/>
                  </a:moveTo>
                  <a:cubicBezTo>
                    <a:pt x="89" y="1"/>
                    <a:pt x="1" y="217"/>
                    <a:pt x="140" y="322"/>
                  </a:cubicBezTo>
                  <a:cubicBezTo>
                    <a:pt x="1182" y="1117"/>
                    <a:pt x="2103" y="2058"/>
                    <a:pt x="2874" y="3118"/>
                  </a:cubicBezTo>
                  <a:cubicBezTo>
                    <a:pt x="2911" y="3170"/>
                    <a:pt x="2963" y="3191"/>
                    <a:pt x="3014" y="3191"/>
                  </a:cubicBezTo>
                  <a:cubicBezTo>
                    <a:pt x="3135" y="3191"/>
                    <a:pt x="3252" y="3072"/>
                    <a:pt x="3163" y="2949"/>
                  </a:cubicBezTo>
                  <a:cubicBezTo>
                    <a:pt x="2358" y="1843"/>
                    <a:pt x="1397" y="861"/>
                    <a:pt x="308" y="34"/>
                  </a:cubicBezTo>
                  <a:cubicBezTo>
                    <a:pt x="278" y="11"/>
                    <a:pt x="248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3" name="Google Shape;18033;p30"/>
            <p:cNvSpPr/>
            <p:nvPr/>
          </p:nvSpPr>
          <p:spPr>
            <a:xfrm>
              <a:off x="481775" y="3875875"/>
              <a:ext cx="76050" cy="79800"/>
            </a:xfrm>
            <a:custGeom>
              <a:avLst/>
              <a:gdLst/>
              <a:ahLst/>
              <a:cxnLst/>
              <a:rect l="l" t="t" r="r" b="b"/>
              <a:pathLst>
                <a:path w="3042" h="3192" extrusionOk="0">
                  <a:moveTo>
                    <a:pt x="2789" y="1"/>
                  </a:moveTo>
                  <a:cubicBezTo>
                    <a:pt x="2752" y="1"/>
                    <a:pt x="2713" y="14"/>
                    <a:pt x="2678" y="45"/>
                  </a:cubicBezTo>
                  <a:cubicBezTo>
                    <a:pt x="1701" y="905"/>
                    <a:pt x="831" y="1880"/>
                    <a:pt x="87" y="2947"/>
                  </a:cubicBezTo>
                  <a:cubicBezTo>
                    <a:pt x="0" y="3072"/>
                    <a:pt x="117" y="3191"/>
                    <a:pt x="236" y="3191"/>
                  </a:cubicBezTo>
                  <a:cubicBezTo>
                    <a:pt x="287" y="3191"/>
                    <a:pt x="339" y="3169"/>
                    <a:pt x="375" y="3117"/>
                  </a:cubicBezTo>
                  <a:cubicBezTo>
                    <a:pt x="1106" y="2073"/>
                    <a:pt x="1958" y="1122"/>
                    <a:pt x="2915" y="281"/>
                  </a:cubicBezTo>
                  <a:cubicBezTo>
                    <a:pt x="3041" y="169"/>
                    <a:pt x="2923" y="1"/>
                    <a:pt x="27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4" name="Google Shape;18034;p30"/>
            <p:cNvSpPr/>
            <p:nvPr/>
          </p:nvSpPr>
          <p:spPr>
            <a:xfrm>
              <a:off x="575750" y="3849500"/>
              <a:ext cx="31350" cy="32800"/>
            </a:xfrm>
            <a:custGeom>
              <a:avLst/>
              <a:gdLst/>
              <a:ahLst/>
              <a:cxnLst/>
              <a:rect l="l" t="t" r="r" b="b"/>
              <a:pathLst>
                <a:path w="1254" h="1312" extrusionOk="0">
                  <a:moveTo>
                    <a:pt x="332" y="339"/>
                  </a:moveTo>
                  <a:cubicBezTo>
                    <a:pt x="331" y="340"/>
                    <a:pt x="330" y="340"/>
                    <a:pt x="329" y="340"/>
                  </a:cubicBezTo>
                  <a:cubicBezTo>
                    <a:pt x="330" y="340"/>
                    <a:pt x="331" y="339"/>
                    <a:pt x="332" y="339"/>
                  </a:cubicBezTo>
                  <a:close/>
                  <a:moveTo>
                    <a:pt x="384" y="1"/>
                  </a:moveTo>
                  <a:cubicBezTo>
                    <a:pt x="194" y="1"/>
                    <a:pt x="17" y="108"/>
                    <a:pt x="6" y="335"/>
                  </a:cubicBezTo>
                  <a:cubicBezTo>
                    <a:pt x="0" y="443"/>
                    <a:pt x="81" y="497"/>
                    <a:pt x="165" y="497"/>
                  </a:cubicBezTo>
                  <a:cubicBezTo>
                    <a:pt x="249" y="497"/>
                    <a:pt x="335" y="444"/>
                    <a:pt x="341" y="338"/>
                  </a:cubicBezTo>
                  <a:lnTo>
                    <a:pt x="341" y="338"/>
                  </a:lnTo>
                  <a:cubicBezTo>
                    <a:pt x="359" y="334"/>
                    <a:pt x="377" y="332"/>
                    <a:pt x="395" y="332"/>
                  </a:cubicBezTo>
                  <a:cubicBezTo>
                    <a:pt x="440" y="335"/>
                    <a:pt x="500" y="358"/>
                    <a:pt x="521" y="399"/>
                  </a:cubicBezTo>
                  <a:cubicBezTo>
                    <a:pt x="611" y="572"/>
                    <a:pt x="341" y="820"/>
                    <a:pt x="240" y="923"/>
                  </a:cubicBezTo>
                  <a:cubicBezTo>
                    <a:pt x="158" y="1004"/>
                    <a:pt x="186" y="1180"/>
                    <a:pt x="314" y="1202"/>
                  </a:cubicBezTo>
                  <a:lnTo>
                    <a:pt x="962" y="1309"/>
                  </a:lnTo>
                  <a:cubicBezTo>
                    <a:pt x="973" y="1310"/>
                    <a:pt x="983" y="1311"/>
                    <a:pt x="993" y="1311"/>
                  </a:cubicBezTo>
                  <a:cubicBezTo>
                    <a:pt x="1181" y="1311"/>
                    <a:pt x="1253" y="1019"/>
                    <a:pt x="1052" y="985"/>
                  </a:cubicBezTo>
                  <a:lnTo>
                    <a:pt x="677" y="923"/>
                  </a:lnTo>
                  <a:lnTo>
                    <a:pt x="677" y="923"/>
                  </a:lnTo>
                  <a:cubicBezTo>
                    <a:pt x="863" y="662"/>
                    <a:pt x="987" y="324"/>
                    <a:pt x="693" y="102"/>
                  </a:cubicBezTo>
                  <a:cubicBezTo>
                    <a:pt x="605" y="35"/>
                    <a:pt x="492" y="1"/>
                    <a:pt x="3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5" name="Google Shape;18035;p30"/>
            <p:cNvSpPr/>
            <p:nvPr/>
          </p:nvSpPr>
          <p:spPr>
            <a:xfrm>
              <a:off x="624200" y="3873750"/>
              <a:ext cx="32900" cy="87000"/>
            </a:xfrm>
            <a:custGeom>
              <a:avLst/>
              <a:gdLst/>
              <a:ahLst/>
              <a:cxnLst/>
              <a:rect l="l" t="t" r="r" b="b"/>
              <a:pathLst>
                <a:path w="1316" h="3480" extrusionOk="0">
                  <a:moveTo>
                    <a:pt x="1065" y="0"/>
                  </a:moveTo>
                  <a:cubicBezTo>
                    <a:pt x="1027" y="0"/>
                    <a:pt x="988" y="14"/>
                    <a:pt x="954" y="47"/>
                  </a:cubicBezTo>
                  <a:cubicBezTo>
                    <a:pt x="0" y="955"/>
                    <a:pt x="0" y="2526"/>
                    <a:pt x="957" y="3432"/>
                  </a:cubicBezTo>
                  <a:cubicBezTo>
                    <a:pt x="991" y="3465"/>
                    <a:pt x="1030" y="3479"/>
                    <a:pt x="1068" y="3479"/>
                  </a:cubicBezTo>
                  <a:cubicBezTo>
                    <a:pt x="1199" y="3479"/>
                    <a:pt x="1315" y="3311"/>
                    <a:pt x="1193" y="3196"/>
                  </a:cubicBezTo>
                  <a:cubicBezTo>
                    <a:pt x="365" y="2412"/>
                    <a:pt x="363" y="1071"/>
                    <a:pt x="1190" y="284"/>
                  </a:cubicBezTo>
                  <a:cubicBezTo>
                    <a:pt x="1311" y="169"/>
                    <a:pt x="1195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6" name="Google Shape;18036;p30"/>
            <p:cNvSpPr/>
            <p:nvPr/>
          </p:nvSpPr>
          <p:spPr>
            <a:xfrm>
              <a:off x="669175" y="3892950"/>
              <a:ext cx="61075" cy="57600"/>
            </a:xfrm>
            <a:custGeom>
              <a:avLst/>
              <a:gdLst/>
              <a:ahLst/>
              <a:cxnLst/>
              <a:rect l="l" t="t" r="r" b="b"/>
              <a:pathLst>
                <a:path w="2443" h="2304" extrusionOk="0">
                  <a:moveTo>
                    <a:pt x="244" y="0"/>
                  </a:moveTo>
                  <a:cubicBezTo>
                    <a:pt x="115" y="0"/>
                    <a:pt x="1" y="168"/>
                    <a:pt x="119" y="286"/>
                  </a:cubicBezTo>
                  <a:lnTo>
                    <a:pt x="119" y="285"/>
                  </a:lnTo>
                  <a:lnTo>
                    <a:pt x="2088" y="2254"/>
                  </a:lnTo>
                  <a:cubicBezTo>
                    <a:pt x="2123" y="2289"/>
                    <a:pt x="2162" y="2303"/>
                    <a:pt x="2200" y="2303"/>
                  </a:cubicBezTo>
                  <a:cubicBezTo>
                    <a:pt x="2328" y="2303"/>
                    <a:pt x="2442" y="2135"/>
                    <a:pt x="2324" y="2017"/>
                  </a:cubicBezTo>
                  <a:lnTo>
                    <a:pt x="355" y="50"/>
                  </a:lnTo>
                  <a:cubicBezTo>
                    <a:pt x="320" y="15"/>
                    <a:pt x="281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7" name="Google Shape;18037;p30"/>
            <p:cNvSpPr/>
            <p:nvPr/>
          </p:nvSpPr>
          <p:spPr>
            <a:xfrm>
              <a:off x="668200" y="3893825"/>
              <a:ext cx="48825" cy="74525"/>
            </a:xfrm>
            <a:custGeom>
              <a:avLst/>
              <a:gdLst/>
              <a:ahLst/>
              <a:cxnLst/>
              <a:rect l="l" t="t" r="r" b="b"/>
              <a:pathLst>
                <a:path w="1953" h="2981" extrusionOk="0">
                  <a:moveTo>
                    <a:pt x="1716" y="1"/>
                  </a:moveTo>
                  <a:cubicBezTo>
                    <a:pt x="1665" y="1"/>
                    <a:pt x="1613" y="22"/>
                    <a:pt x="1576" y="74"/>
                  </a:cubicBezTo>
                  <a:cubicBezTo>
                    <a:pt x="987" y="907"/>
                    <a:pt x="481" y="1795"/>
                    <a:pt x="62" y="2725"/>
                  </a:cubicBezTo>
                  <a:cubicBezTo>
                    <a:pt x="1" y="2858"/>
                    <a:pt x="118" y="2980"/>
                    <a:pt x="225" y="2980"/>
                  </a:cubicBezTo>
                  <a:cubicBezTo>
                    <a:pt x="275" y="2980"/>
                    <a:pt x="322" y="2955"/>
                    <a:pt x="350" y="2893"/>
                  </a:cubicBezTo>
                  <a:cubicBezTo>
                    <a:pt x="769" y="1964"/>
                    <a:pt x="1276" y="1076"/>
                    <a:pt x="1865" y="243"/>
                  </a:cubicBezTo>
                  <a:cubicBezTo>
                    <a:pt x="1952" y="119"/>
                    <a:pt x="1836" y="1"/>
                    <a:pt x="17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8" name="Google Shape;18038;p30"/>
            <p:cNvSpPr/>
            <p:nvPr/>
          </p:nvSpPr>
          <p:spPr>
            <a:xfrm>
              <a:off x="745075" y="3953675"/>
              <a:ext cx="13450" cy="8475"/>
            </a:xfrm>
            <a:custGeom>
              <a:avLst/>
              <a:gdLst/>
              <a:ahLst/>
              <a:cxnLst/>
              <a:rect l="l" t="t" r="r" b="b"/>
              <a:pathLst>
                <a:path w="538" h="339" extrusionOk="0">
                  <a:moveTo>
                    <a:pt x="211" y="0"/>
                  </a:moveTo>
                  <a:cubicBezTo>
                    <a:pt x="1" y="0"/>
                    <a:pt x="2" y="330"/>
                    <a:pt x="216" y="336"/>
                  </a:cubicBezTo>
                  <a:lnTo>
                    <a:pt x="323" y="339"/>
                  </a:lnTo>
                  <a:cubicBezTo>
                    <a:pt x="324" y="339"/>
                    <a:pt x="326" y="339"/>
                    <a:pt x="327" y="339"/>
                  </a:cubicBezTo>
                  <a:cubicBezTo>
                    <a:pt x="538" y="339"/>
                    <a:pt x="536" y="9"/>
                    <a:pt x="323" y="3"/>
                  </a:cubicBezTo>
                  <a:lnTo>
                    <a:pt x="216" y="0"/>
                  </a:lnTo>
                  <a:cubicBezTo>
                    <a:pt x="214" y="0"/>
                    <a:pt x="213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39" name="Google Shape;18039;p30"/>
            <p:cNvSpPr/>
            <p:nvPr/>
          </p:nvSpPr>
          <p:spPr>
            <a:xfrm>
              <a:off x="775600" y="3874750"/>
              <a:ext cx="10350" cy="82550"/>
            </a:xfrm>
            <a:custGeom>
              <a:avLst/>
              <a:gdLst/>
              <a:ahLst/>
              <a:cxnLst/>
              <a:rect l="l" t="t" r="r" b="b"/>
              <a:pathLst>
                <a:path w="414" h="3302" extrusionOk="0">
                  <a:moveTo>
                    <a:pt x="247" y="0"/>
                  </a:moveTo>
                  <a:cubicBezTo>
                    <a:pt x="164" y="0"/>
                    <a:pt x="79" y="54"/>
                    <a:pt x="76" y="161"/>
                  </a:cubicBezTo>
                  <a:cubicBezTo>
                    <a:pt x="52" y="1154"/>
                    <a:pt x="28" y="2147"/>
                    <a:pt x="3" y="3140"/>
                  </a:cubicBezTo>
                  <a:cubicBezTo>
                    <a:pt x="1" y="3248"/>
                    <a:pt x="83" y="3302"/>
                    <a:pt x="167" y="3302"/>
                  </a:cubicBezTo>
                  <a:cubicBezTo>
                    <a:pt x="250" y="3302"/>
                    <a:pt x="335" y="3248"/>
                    <a:pt x="337" y="3140"/>
                  </a:cubicBezTo>
                  <a:cubicBezTo>
                    <a:pt x="362" y="2147"/>
                    <a:pt x="386" y="1154"/>
                    <a:pt x="410" y="161"/>
                  </a:cubicBezTo>
                  <a:cubicBezTo>
                    <a:pt x="413" y="54"/>
                    <a:pt x="331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0" name="Google Shape;18040;p30"/>
            <p:cNvSpPr/>
            <p:nvPr/>
          </p:nvSpPr>
          <p:spPr>
            <a:xfrm>
              <a:off x="777300" y="3885575"/>
              <a:ext cx="38975" cy="34500"/>
            </a:xfrm>
            <a:custGeom>
              <a:avLst/>
              <a:gdLst/>
              <a:ahLst/>
              <a:cxnLst/>
              <a:rect l="l" t="t" r="r" b="b"/>
              <a:pathLst>
                <a:path w="1559" h="1380" extrusionOk="0">
                  <a:moveTo>
                    <a:pt x="1313" y="1"/>
                  </a:moveTo>
                  <a:cubicBezTo>
                    <a:pt x="1275" y="1"/>
                    <a:pt x="1236" y="15"/>
                    <a:pt x="1201" y="49"/>
                  </a:cubicBezTo>
                  <a:lnTo>
                    <a:pt x="120" y="1095"/>
                  </a:lnTo>
                  <a:cubicBezTo>
                    <a:pt x="0" y="1211"/>
                    <a:pt x="116" y="1379"/>
                    <a:pt x="246" y="1379"/>
                  </a:cubicBezTo>
                  <a:cubicBezTo>
                    <a:pt x="284" y="1379"/>
                    <a:pt x="323" y="1365"/>
                    <a:pt x="358" y="1332"/>
                  </a:cubicBezTo>
                  <a:lnTo>
                    <a:pt x="356" y="1332"/>
                  </a:lnTo>
                  <a:lnTo>
                    <a:pt x="1439" y="285"/>
                  </a:lnTo>
                  <a:cubicBezTo>
                    <a:pt x="1559" y="169"/>
                    <a:pt x="1443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1" name="Google Shape;18041;p30"/>
            <p:cNvSpPr/>
            <p:nvPr/>
          </p:nvSpPr>
          <p:spPr>
            <a:xfrm>
              <a:off x="772700" y="3911450"/>
              <a:ext cx="42100" cy="46800"/>
            </a:xfrm>
            <a:custGeom>
              <a:avLst/>
              <a:gdLst/>
              <a:ahLst/>
              <a:cxnLst/>
              <a:rect l="l" t="t" r="r" b="b"/>
              <a:pathLst>
                <a:path w="1684" h="1872" extrusionOk="0">
                  <a:moveTo>
                    <a:pt x="231" y="1"/>
                  </a:moveTo>
                  <a:cubicBezTo>
                    <a:pt x="112" y="1"/>
                    <a:pt x="1" y="169"/>
                    <a:pt x="104" y="295"/>
                  </a:cubicBezTo>
                  <a:lnTo>
                    <a:pt x="1344" y="1814"/>
                  </a:lnTo>
                  <a:cubicBezTo>
                    <a:pt x="1377" y="1855"/>
                    <a:pt x="1415" y="1872"/>
                    <a:pt x="1453" y="1872"/>
                  </a:cubicBezTo>
                  <a:cubicBezTo>
                    <a:pt x="1572" y="1872"/>
                    <a:pt x="1684" y="1704"/>
                    <a:pt x="1580" y="1578"/>
                  </a:cubicBezTo>
                  <a:lnTo>
                    <a:pt x="340" y="57"/>
                  </a:lnTo>
                  <a:cubicBezTo>
                    <a:pt x="307" y="17"/>
                    <a:pt x="269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2" name="Google Shape;18042;p30"/>
            <p:cNvSpPr/>
            <p:nvPr/>
          </p:nvSpPr>
          <p:spPr>
            <a:xfrm>
              <a:off x="820875" y="3907675"/>
              <a:ext cx="45925" cy="88275"/>
            </a:xfrm>
            <a:custGeom>
              <a:avLst/>
              <a:gdLst/>
              <a:ahLst/>
              <a:cxnLst/>
              <a:rect l="l" t="t" r="r" b="b"/>
              <a:pathLst>
                <a:path w="1837" h="3531" extrusionOk="0">
                  <a:moveTo>
                    <a:pt x="916" y="504"/>
                  </a:moveTo>
                  <a:cubicBezTo>
                    <a:pt x="980" y="504"/>
                    <a:pt x="1069" y="600"/>
                    <a:pt x="1183" y="791"/>
                  </a:cubicBezTo>
                  <a:cubicBezTo>
                    <a:pt x="1527" y="914"/>
                    <a:pt x="1592" y="1113"/>
                    <a:pt x="1380" y="1386"/>
                  </a:cubicBezTo>
                  <a:cubicBezTo>
                    <a:pt x="1290" y="1520"/>
                    <a:pt x="1155" y="1580"/>
                    <a:pt x="1018" y="1580"/>
                  </a:cubicBezTo>
                  <a:cubicBezTo>
                    <a:pt x="855" y="1580"/>
                    <a:pt x="687" y="1496"/>
                    <a:pt x="584" y="1353"/>
                  </a:cubicBezTo>
                  <a:lnTo>
                    <a:pt x="584" y="1353"/>
                  </a:lnTo>
                  <a:cubicBezTo>
                    <a:pt x="623" y="1089"/>
                    <a:pt x="689" y="832"/>
                    <a:pt x="810" y="687"/>
                  </a:cubicBezTo>
                  <a:cubicBezTo>
                    <a:pt x="829" y="565"/>
                    <a:pt x="865" y="504"/>
                    <a:pt x="916" y="504"/>
                  </a:cubicBezTo>
                  <a:close/>
                  <a:moveTo>
                    <a:pt x="1206" y="0"/>
                  </a:moveTo>
                  <a:cubicBezTo>
                    <a:pt x="569" y="0"/>
                    <a:pt x="1" y="538"/>
                    <a:pt x="157" y="1250"/>
                  </a:cubicBezTo>
                  <a:cubicBezTo>
                    <a:pt x="179" y="1348"/>
                    <a:pt x="210" y="1438"/>
                    <a:pt x="249" y="1518"/>
                  </a:cubicBezTo>
                  <a:lnTo>
                    <a:pt x="249" y="1518"/>
                  </a:lnTo>
                  <a:cubicBezTo>
                    <a:pt x="150" y="2150"/>
                    <a:pt x="174" y="2780"/>
                    <a:pt x="287" y="3410"/>
                  </a:cubicBezTo>
                  <a:cubicBezTo>
                    <a:pt x="302" y="3494"/>
                    <a:pt x="362" y="3531"/>
                    <a:pt x="427" y="3531"/>
                  </a:cubicBezTo>
                  <a:cubicBezTo>
                    <a:pt x="524" y="3531"/>
                    <a:pt x="631" y="3448"/>
                    <a:pt x="608" y="3321"/>
                  </a:cubicBezTo>
                  <a:cubicBezTo>
                    <a:pt x="535" y="2910"/>
                    <a:pt x="499" y="2495"/>
                    <a:pt x="523" y="2077"/>
                  </a:cubicBezTo>
                  <a:cubicBezTo>
                    <a:pt x="527" y="2016"/>
                    <a:pt x="530" y="1945"/>
                    <a:pt x="535" y="1866"/>
                  </a:cubicBezTo>
                  <a:lnTo>
                    <a:pt x="535" y="1866"/>
                  </a:lnTo>
                  <a:cubicBezTo>
                    <a:pt x="667" y="1961"/>
                    <a:pt x="817" y="2011"/>
                    <a:pt x="969" y="2011"/>
                  </a:cubicBezTo>
                  <a:cubicBezTo>
                    <a:pt x="1253" y="2011"/>
                    <a:pt x="1540" y="1837"/>
                    <a:pt x="1707" y="1465"/>
                  </a:cubicBezTo>
                  <a:cubicBezTo>
                    <a:pt x="1837" y="1176"/>
                    <a:pt x="1837" y="701"/>
                    <a:pt x="1683" y="371"/>
                  </a:cubicBezTo>
                  <a:lnTo>
                    <a:pt x="1683" y="371"/>
                  </a:lnTo>
                  <a:cubicBezTo>
                    <a:pt x="1756" y="293"/>
                    <a:pt x="1751" y="129"/>
                    <a:pt x="1617" y="77"/>
                  </a:cubicBezTo>
                  <a:cubicBezTo>
                    <a:pt x="1481" y="25"/>
                    <a:pt x="1342" y="0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3" name="Google Shape;18043;p30"/>
            <p:cNvSpPr/>
            <p:nvPr/>
          </p:nvSpPr>
          <p:spPr>
            <a:xfrm>
              <a:off x="869425" y="3876875"/>
              <a:ext cx="41350" cy="99375"/>
            </a:xfrm>
            <a:custGeom>
              <a:avLst/>
              <a:gdLst/>
              <a:ahLst/>
              <a:cxnLst/>
              <a:rect l="l" t="t" r="r" b="b"/>
              <a:pathLst>
                <a:path w="1654" h="3975" extrusionOk="0">
                  <a:moveTo>
                    <a:pt x="226" y="0"/>
                  </a:moveTo>
                  <a:cubicBezTo>
                    <a:pt x="117" y="0"/>
                    <a:pt x="1" y="122"/>
                    <a:pt x="64" y="255"/>
                  </a:cubicBezTo>
                  <a:cubicBezTo>
                    <a:pt x="436" y="1045"/>
                    <a:pt x="1258" y="2958"/>
                    <a:pt x="442" y="3693"/>
                  </a:cubicBezTo>
                  <a:cubicBezTo>
                    <a:pt x="317" y="3805"/>
                    <a:pt x="434" y="3975"/>
                    <a:pt x="568" y="3975"/>
                  </a:cubicBezTo>
                  <a:cubicBezTo>
                    <a:pt x="605" y="3975"/>
                    <a:pt x="644" y="3961"/>
                    <a:pt x="680" y="3929"/>
                  </a:cubicBezTo>
                  <a:cubicBezTo>
                    <a:pt x="1653" y="3052"/>
                    <a:pt x="797" y="1033"/>
                    <a:pt x="353" y="87"/>
                  </a:cubicBezTo>
                  <a:cubicBezTo>
                    <a:pt x="324" y="26"/>
                    <a:pt x="276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4" name="Google Shape;18044;p30"/>
            <p:cNvSpPr/>
            <p:nvPr/>
          </p:nvSpPr>
          <p:spPr>
            <a:xfrm>
              <a:off x="891000" y="3861375"/>
              <a:ext cx="47075" cy="35425"/>
            </a:xfrm>
            <a:custGeom>
              <a:avLst/>
              <a:gdLst/>
              <a:ahLst/>
              <a:cxnLst/>
              <a:rect l="l" t="t" r="r" b="b"/>
              <a:pathLst>
                <a:path w="1883" h="1417" extrusionOk="0">
                  <a:moveTo>
                    <a:pt x="509" y="0"/>
                  </a:moveTo>
                  <a:cubicBezTo>
                    <a:pt x="365" y="0"/>
                    <a:pt x="223" y="52"/>
                    <a:pt x="116" y="164"/>
                  </a:cubicBezTo>
                  <a:cubicBezTo>
                    <a:pt x="1" y="284"/>
                    <a:pt x="115" y="453"/>
                    <a:pt x="241" y="453"/>
                  </a:cubicBezTo>
                  <a:cubicBezTo>
                    <a:pt x="279" y="453"/>
                    <a:pt x="318" y="438"/>
                    <a:pt x="352" y="402"/>
                  </a:cubicBezTo>
                  <a:lnTo>
                    <a:pt x="352" y="400"/>
                  </a:lnTo>
                  <a:cubicBezTo>
                    <a:pt x="399" y="352"/>
                    <a:pt x="450" y="331"/>
                    <a:pt x="506" y="331"/>
                  </a:cubicBezTo>
                  <a:cubicBezTo>
                    <a:pt x="539" y="331"/>
                    <a:pt x="573" y="338"/>
                    <a:pt x="609" y="352"/>
                  </a:cubicBezTo>
                  <a:cubicBezTo>
                    <a:pt x="749" y="407"/>
                    <a:pt x="761" y="486"/>
                    <a:pt x="757" y="620"/>
                  </a:cubicBezTo>
                  <a:cubicBezTo>
                    <a:pt x="749" y="800"/>
                    <a:pt x="680" y="925"/>
                    <a:pt x="784" y="1098"/>
                  </a:cubicBezTo>
                  <a:cubicBezTo>
                    <a:pt x="945" y="1357"/>
                    <a:pt x="1299" y="1416"/>
                    <a:pt x="1587" y="1416"/>
                  </a:cubicBezTo>
                  <a:cubicBezTo>
                    <a:pt x="1614" y="1416"/>
                    <a:pt x="1640" y="1416"/>
                    <a:pt x="1666" y="1415"/>
                  </a:cubicBezTo>
                  <a:cubicBezTo>
                    <a:pt x="1878" y="1407"/>
                    <a:pt x="1882" y="1079"/>
                    <a:pt x="1673" y="1079"/>
                  </a:cubicBezTo>
                  <a:cubicBezTo>
                    <a:pt x="1671" y="1079"/>
                    <a:pt x="1668" y="1079"/>
                    <a:pt x="1666" y="1079"/>
                  </a:cubicBezTo>
                  <a:cubicBezTo>
                    <a:pt x="1634" y="1080"/>
                    <a:pt x="1600" y="1081"/>
                    <a:pt x="1564" y="1081"/>
                  </a:cubicBezTo>
                  <a:cubicBezTo>
                    <a:pt x="1327" y="1081"/>
                    <a:pt x="1037" y="1039"/>
                    <a:pt x="1068" y="753"/>
                  </a:cubicBezTo>
                  <a:cubicBezTo>
                    <a:pt x="1088" y="554"/>
                    <a:pt x="1133" y="419"/>
                    <a:pt x="1001" y="243"/>
                  </a:cubicBezTo>
                  <a:cubicBezTo>
                    <a:pt x="883" y="87"/>
                    <a:pt x="695" y="0"/>
                    <a:pt x="5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5" name="Google Shape;18045;p30"/>
            <p:cNvSpPr/>
            <p:nvPr/>
          </p:nvSpPr>
          <p:spPr>
            <a:xfrm>
              <a:off x="940000" y="3927275"/>
              <a:ext cx="58700" cy="10675"/>
            </a:xfrm>
            <a:custGeom>
              <a:avLst/>
              <a:gdLst/>
              <a:ahLst/>
              <a:cxnLst/>
              <a:rect l="l" t="t" r="r" b="b"/>
              <a:pathLst>
                <a:path w="2348" h="427" extrusionOk="0">
                  <a:moveTo>
                    <a:pt x="2140" y="0"/>
                  </a:moveTo>
                  <a:cubicBezTo>
                    <a:pt x="2137" y="0"/>
                    <a:pt x="2134" y="1"/>
                    <a:pt x="2131" y="1"/>
                  </a:cubicBezTo>
                  <a:lnTo>
                    <a:pt x="215" y="92"/>
                  </a:lnTo>
                  <a:cubicBezTo>
                    <a:pt x="5" y="103"/>
                    <a:pt x="0" y="426"/>
                    <a:pt x="205" y="426"/>
                  </a:cubicBezTo>
                  <a:cubicBezTo>
                    <a:pt x="208" y="426"/>
                    <a:pt x="212" y="426"/>
                    <a:pt x="215" y="426"/>
                  </a:cubicBezTo>
                  <a:lnTo>
                    <a:pt x="2131" y="336"/>
                  </a:lnTo>
                  <a:cubicBezTo>
                    <a:pt x="2343" y="326"/>
                    <a:pt x="2348" y="0"/>
                    <a:pt x="2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6" name="Google Shape;18046;p30"/>
            <p:cNvSpPr/>
            <p:nvPr/>
          </p:nvSpPr>
          <p:spPr>
            <a:xfrm>
              <a:off x="961875" y="3903100"/>
              <a:ext cx="13500" cy="8450"/>
            </a:xfrm>
            <a:custGeom>
              <a:avLst/>
              <a:gdLst/>
              <a:ahLst/>
              <a:cxnLst/>
              <a:rect l="l" t="t" r="r" b="b"/>
              <a:pathLst>
                <a:path w="540" h="338" extrusionOk="0">
                  <a:moveTo>
                    <a:pt x="212" y="0"/>
                  </a:moveTo>
                  <a:cubicBezTo>
                    <a:pt x="1" y="0"/>
                    <a:pt x="4" y="330"/>
                    <a:pt x="217" y="335"/>
                  </a:cubicBezTo>
                  <a:lnTo>
                    <a:pt x="323" y="338"/>
                  </a:lnTo>
                  <a:cubicBezTo>
                    <a:pt x="324" y="338"/>
                    <a:pt x="326" y="338"/>
                    <a:pt x="327" y="338"/>
                  </a:cubicBezTo>
                  <a:cubicBezTo>
                    <a:pt x="539" y="338"/>
                    <a:pt x="538" y="8"/>
                    <a:pt x="323" y="2"/>
                  </a:cubicBezTo>
                  <a:lnTo>
                    <a:pt x="217" y="1"/>
                  </a:lnTo>
                  <a:cubicBezTo>
                    <a:pt x="215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7" name="Google Shape;18047;p30"/>
            <p:cNvSpPr/>
            <p:nvPr/>
          </p:nvSpPr>
          <p:spPr>
            <a:xfrm>
              <a:off x="963375" y="3951025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8" name="Google Shape;18048;p30"/>
            <p:cNvSpPr/>
            <p:nvPr/>
          </p:nvSpPr>
          <p:spPr>
            <a:xfrm>
              <a:off x="1022625" y="3883725"/>
              <a:ext cx="28700" cy="82050"/>
            </a:xfrm>
            <a:custGeom>
              <a:avLst/>
              <a:gdLst/>
              <a:ahLst/>
              <a:cxnLst/>
              <a:rect l="l" t="t" r="r" b="b"/>
              <a:pathLst>
                <a:path w="1148" h="3282" extrusionOk="0">
                  <a:moveTo>
                    <a:pt x="843" y="1"/>
                  </a:moveTo>
                  <a:cubicBezTo>
                    <a:pt x="310" y="1"/>
                    <a:pt x="129" y="762"/>
                    <a:pt x="82" y="1203"/>
                  </a:cubicBezTo>
                  <a:cubicBezTo>
                    <a:pt x="1" y="1950"/>
                    <a:pt x="249" y="2664"/>
                    <a:pt x="739" y="3227"/>
                  </a:cubicBezTo>
                  <a:cubicBezTo>
                    <a:pt x="772" y="3265"/>
                    <a:pt x="811" y="3281"/>
                    <a:pt x="849" y="3281"/>
                  </a:cubicBezTo>
                  <a:cubicBezTo>
                    <a:pt x="971" y="3281"/>
                    <a:pt x="1084" y="3114"/>
                    <a:pt x="975" y="2990"/>
                  </a:cubicBezTo>
                  <a:cubicBezTo>
                    <a:pt x="657" y="2623"/>
                    <a:pt x="464" y="2199"/>
                    <a:pt x="416" y="1712"/>
                  </a:cubicBezTo>
                  <a:cubicBezTo>
                    <a:pt x="395" y="1512"/>
                    <a:pt x="417" y="330"/>
                    <a:pt x="821" y="330"/>
                  </a:cubicBezTo>
                  <a:cubicBezTo>
                    <a:pt x="833" y="330"/>
                    <a:pt x="845" y="331"/>
                    <a:pt x="858" y="333"/>
                  </a:cubicBezTo>
                  <a:cubicBezTo>
                    <a:pt x="869" y="335"/>
                    <a:pt x="879" y="336"/>
                    <a:pt x="890" y="336"/>
                  </a:cubicBezTo>
                  <a:cubicBezTo>
                    <a:pt x="1077" y="336"/>
                    <a:pt x="1148" y="45"/>
                    <a:pt x="946" y="10"/>
                  </a:cubicBezTo>
                  <a:cubicBezTo>
                    <a:pt x="910" y="4"/>
                    <a:pt x="876" y="1"/>
                    <a:pt x="8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49" name="Google Shape;18049;p30"/>
            <p:cNvSpPr/>
            <p:nvPr/>
          </p:nvSpPr>
          <p:spPr>
            <a:xfrm>
              <a:off x="1055850" y="3902750"/>
              <a:ext cx="67700" cy="62125"/>
            </a:xfrm>
            <a:custGeom>
              <a:avLst/>
              <a:gdLst/>
              <a:ahLst/>
              <a:cxnLst/>
              <a:rect l="l" t="t" r="r" b="b"/>
              <a:pathLst>
                <a:path w="2708" h="2485" extrusionOk="0">
                  <a:moveTo>
                    <a:pt x="1194" y="511"/>
                  </a:moveTo>
                  <a:cubicBezTo>
                    <a:pt x="1221" y="774"/>
                    <a:pt x="1248" y="1036"/>
                    <a:pt x="1275" y="1298"/>
                  </a:cubicBezTo>
                  <a:lnTo>
                    <a:pt x="1275" y="1298"/>
                  </a:lnTo>
                  <a:lnTo>
                    <a:pt x="531" y="1273"/>
                  </a:lnTo>
                  <a:lnTo>
                    <a:pt x="531" y="1273"/>
                  </a:lnTo>
                  <a:cubicBezTo>
                    <a:pt x="730" y="1001"/>
                    <a:pt x="952" y="746"/>
                    <a:pt x="1194" y="511"/>
                  </a:cubicBezTo>
                  <a:close/>
                  <a:moveTo>
                    <a:pt x="1323" y="1"/>
                  </a:moveTo>
                  <a:cubicBezTo>
                    <a:pt x="1284" y="1"/>
                    <a:pt x="1243" y="15"/>
                    <a:pt x="1207" y="47"/>
                  </a:cubicBezTo>
                  <a:cubicBezTo>
                    <a:pt x="772" y="426"/>
                    <a:pt x="391" y="863"/>
                    <a:pt x="74" y="1345"/>
                  </a:cubicBezTo>
                  <a:cubicBezTo>
                    <a:pt x="0" y="1456"/>
                    <a:pt x="98" y="1593"/>
                    <a:pt x="218" y="1596"/>
                  </a:cubicBezTo>
                  <a:lnTo>
                    <a:pt x="1309" y="1634"/>
                  </a:lnTo>
                  <a:lnTo>
                    <a:pt x="1309" y="1634"/>
                  </a:lnTo>
                  <a:cubicBezTo>
                    <a:pt x="1333" y="1864"/>
                    <a:pt x="1357" y="2094"/>
                    <a:pt x="1381" y="2324"/>
                  </a:cubicBezTo>
                  <a:cubicBezTo>
                    <a:pt x="1392" y="2430"/>
                    <a:pt x="1482" y="2484"/>
                    <a:pt x="1566" y="2484"/>
                  </a:cubicBezTo>
                  <a:cubicBezTo>
                    <a:pt x="1649" y="2484"/>
                    <a:pt x="1727" y="2431"/>
                    <a:pt x="1716" y="2324"/>
                  </a:cubicBezTo>
                  <a:cubicBezTo>
                    <a:pt x="1693" y="2098"/>
                    <a:pt x="1670" y="1871"/>
                    <a:pt x="1646" y="1645"/>
                  </a:cubicBezTo>
                  <a:lnTo>
                    <a:pt x="1646" y="1645"/>
                  </a:lnTo>
                  <a:lnTo>
                    <a:pt x="2493" y="1674"/>
                  </a:lnTo>
                  <a:cubicBezTo>
                    <a:pt x="2495" y="1674"/>
                    <a:pt x="2498" y="1674"/>
                    <a:pt x="2500" y="1674"/>
                  </a:cubicBezTo>
                  <a:cubicBezTo>
                    <a:pt x="2708" y="1674"/>
                    <a:pt x="2705" y="1348"/>
                    <a:pt x="2493" y="1340"/>
                  </a:cubicBezTo>
                  <a:lnTo>
                    <a:pt x="1612" y="1310"/>
                  </a:lnTo>
                  <a:lnTo>
                    <a:pt x="1612" y="1310"/>
                  </a:lnTo>
                  <a:cubicBezTo>
                    <a:pt x="1573" y="929"/>
                    <a:pt x="1533" y="547"/>
                    <a:pt x="1494" y="166"/>
                  </a:cubicBezTo>
                  <a:cubicBezTo>
                    <a:pt x="1483" y="66"/>
                    <a:pt x="1407" y="1"/>
                    <a:pt x="13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0" name="Google Shape;18050;p30"/>
            <p:cNvSpPr/>
            <p:nvPr/>
          </p:nvSpPr>
          <p:spPr>
            <a:xfrm>
              <a:off x="1103350" y="3879100"/>
              <a:ext cx="48325" cy="93650"/>
            </a:xfrm>
            <a:custGeom>
              <a:avLst/>
              <a:gdLst/>
              <a:ahLst/>
              <a:cxnLst/>
              <a:rect l="l" t="t" r="r" b="b"/>
              <a:pathLst>
                <a:path w="1933" h="3746" extrusionOk="0">
                  <a:moveTo>
                    <a:pt x="240" y="0"/>
                  </a:moveTo>
                  <a:cubicBezTo>
                    <a:pt x="96" y="0"/>
                    <a:pt x="1" y="221"/>
                    <a:pt x="155" y="315"/>
                  </a:cubicBezTo>
                  <a:cubicBezTo>
                    <a:pt x="1247" y="977"/>
                    <a:pt x="1536" y="2471"/>
                    <a:pt x="796" y="3503"/>
                  </a:cubicBezTo>
                  <a:cubicBezTo>
                    <a:pt x="708" y="3627"/>
                    <a:pt x="825" y="3746"/>
                    <a:pt x="945" y="3746"/>
                  </a:cubicBezTo>
                  <a:cubicBezTo>
                    <a:pt x="996" y="3746"/>
                    <a:pt x="1048" y="3724"/>
                    <a:pt x="1086" y="3673"/>
                  </a:cubicBezTo>
                  <a:cubicBezTo>
                    <a:pt x="1932" y="2489"/>
                    <a:pt x="1561" y="777"/>
                    <a:pt x="324" y="25"/>
                  </a:cubicBezTo>
                  <a:cubicBezTo>
                    <a:pt x="295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1" name="Google Shape;18051;p30"/>
            <p:cNvSpPr/>
            <p:nvPr/>
          </p:nvSpPr>
          <p:spPr>
            <a:xfrm>
              <a:off x="1138525" y="3867000"/>
              <a:ext cx="45125" cy="36000"/>
            </a:xfrm>
            <a:custGeom>
              <a:avLst/>
              <a:gdLst/>
              <a:ahLst/>
              <a:cxnLst/>
              <a:rect l="l" t="t" r="r" b="b"/>
              <a:pathLst>
                <a:path w="1805" h="1440" extrusionOk="0">
                  <a:moveTo>
                    <a:pt x="561" y="0"/>
                  </a:moveTo>
                  <a:cubicBezTo>
                    <a:pt x="401" y="0"/>
                    <a:pt x="238" y="63"/>
                    <a:pt x="113" y="198"/>
                  </a:cubicBezTo>
                  <a:cubicBezTo>
                    <a:pt x="1" y="319"/>
                    <a:pt x="114" y="487"/>
                    <a:pt x="239" y="487"/>
                  </a:cubicBezTo>
                  <a:cubicBezTo>
                    <a:pt x="277" y="487"/>
                    <a:pt x="316" y="472"/>
                    <a:pt x="350" y="435"/>
                  </a:cubicBezTo>
                  <a:cubicBezTo>
                    <a:pt x="418" y="360"/>
                    <a:pt x="491" y="329"/>
                    <a:pt x="556" y="329"/>
                  </a:cubicBezTo>
                  <a:cubicBezTo>
                    <a:pt x="726" y="329"/>
                    <a:pt x="850" y="538"/>
                    <a:pt x="740" y="749"/>
                  </a:cubicBezTo>
                  <a:cubicBezTo>
                    <a:pt x="670" y="883"/>
                    <a:pt x="626" y="1033"/>
                    <a:pt x="722" y="1165"/>
                  </a:cubicBezTo>
                  <a:cubicBezTo>
                    <a:pt x="789" y="1260"/>
                    <a:pt x="897" y="1292"/>
                    <a:pt x="1007" y="1306"/>
                  </a:cubicBezTo>
                  <a:cubicBezTo>
                    <a:pt x="1022" y="1308"/>
                    <a:pt x="1042" y="1308"/>
                    <a:pt x="1063" y="1308"/>
                  </a:cubicBezTo>
                  <a:cubicBezTo>
                    <a:pt x="1101" y="1308"/>
                    <a:pt x="1147" y="1306"/>
                    <a:pt x="1193" y="1306"/>
                  </a:cubicBezTo>
                  <a:cubicBezTo>
                    <a:pt x="1291" y="1306"/>
                    <a:pt x="1392" y="1315"/>
                    <a:pt x="1427" y="1365"/>
                  </a:cubicBezTo>
                  <a:cubicBezTo>
                    <a:pt x="1464" y="1418"/>
                    <a:pt x="1516" y="1439"/>
                    <a:pt x="1567" y="1439"/>
                  </a:cubicBezTo>
                  <a:cubicBezTo>
                    <a:pt x="1687" y="1439"/>
                    <a:pt x="1804" y="1320"/>
                    <a:pt x="1716" y="1197"/>
                  </a:cubicBezTo>
                  <a:cubicBezTo>
                    <a:pt x="1596" y="1028"/>
                    <a:pt x="1430" y="996"/>
                    <a:pt x="1234" y="984"/>
                  </a:cubicBezTo>
                  <a:cubicBezTo>
                    <a:pt x="1229" y="983"/>
                    <a:pt x="1222" y="983"/>
                    <a:pt x="1215" y="983"/>
                  </a:cubicBezTo>
                  <a:cubicBezTo>
                    <a:pt x="1193" y="983"/>
                    <a:pt x="1166" y="985"/>
                    <a:pt x="1141" y="985"/>
                  </a:cubicBezTo>
                  <a:cubicBezTo>
                    <a:pt x="1117" y="985"/>
                    <a:pt x="1095" y="983"/>
                    <a:pt x="1077" y="978"/>
                  </a:cubicBezTo>
                  <a:cubicBezTo>
                    <a:pt x="1054" y="970"/>
                    <a:pt x="1037" y="968"/>
                    <a:pt x="1026" y="968"/>
                  </a:cubicBezTo>
                  <a:cubicBezTo>
                    <a:pt x="1014" y="968"/>
                    <a:pt x="1008" y="970"/>
                    <a:pt x="1006" y="970"/>
                  </a:cubicBezTo>
                  <a:cubicBezTo>
                    <a:pt x="1003" y="970"/>
                    <a:pt x="1014" y="963"/>
                    <a:pt x="1029" y="918"/>
                  </a:cubicBezTo>
                  <a:cubicBezTo>
                    <a:pt x="1068" y="793"/>
                    <a:pt x="1141" y="705"/>
                    <a:pt x="1138" y="563"/>
                  </a:cubicBezTo>
                  <a:cubicBezTo>
                    <a:pt x="1132" y="210"/>
                    <a:pt x="853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2" name="Google Shape;18052;p30"/>
            <p:cNvSpPr/>
            <p:nvPr/>
          </p:nvSpPr>
          <p:spPr>
            <a:xfrm>
              <a:off x="1209925" y="3901375"/>
              <a:ext cx="13400" cy="66675"/>
            </a:xfrm>
            <a:custGeom>
              <a:avLst/>
              <a:gdLst/>
              <a:ahLst/>
              <a:cxnLst/>
              <a:rect l="l" t="t" r="r" b="b"/>
              <a:pathLst>
                <a:path w="536" h="2667" extrusionOk="0">
                  <a:moveTo>
                    <a:pt x="163" y="0"/>
                  </a:moveTo>
                  <a:cubicBezTo>
                    <a:pt x="80" y="0"/>
                    <a:pt x="1" y="54"/>
                    <a:pt x="9" y="161"/>
                  </a:cubicBezTo>
                  <a:lnTo>
                    <a:pt x="192" y="2506"/>
                  </a:lnTo>
                  <a:cubicBezTo>
                    <a:pt x="201" y="2613"/>
                    <a:pt x="289" y="2666"/>
                    <a:pt x="373" y="2666"/>
                  </a:cubicBezTo>
                  <a:cubicBezTo>
                    <a:pt x="456" y="2666"/>
                    <a:pt x="535" y="2613"/>
                    <a:pt x="526" y="2506"/>
                  </a:cubicBezTo>
                  <a:cubicBezTo>
                    <a:pt x="465" y="1725"/>
                    <a:pt x="404" y="942"/>
                    <a:pt x="343" y="161"/>
                  </a:cubicBezTo>
                  <a:cubicBezTo>
                    <a:pt x="335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3" name="Google Shape;18053;p30"/>
            <p:cNvSpPr/>
            <p:nvPr/>
          </p:nvSpPr>
          <p:spPr>
            <a:xfrm>
              <a:off x="1192600" y="3938000"/>
              <a:ext cx="50700" cy="9375"/>
            </a:xfrm>
            <a:custGeom>
              <a:avLst/>
              <a:gdLst/>
              <a:ahLst/>
              <a:cxnLst/>
              <a:rect l="l" t="t" r="r" b="b"/>
              <a:pathLst>
                <a:path w="2028" h="375" extrusionOk="0">
                  <a:moveTo>
                    <a:pt x="211" y="0"/>
                  </a:moveTo>
                  <a:cubicBezTo>
                    <a:pt x="0" y="0"/>
                    <a:pt x="2" y="330"/>
                    <a:pt x="216" y="334"/>
                  </a:cubicBezTo>
                  <a:lnTo>
                    <a:pt x="216" y="336"/>
                  </a:lnTo>
                  <a:lnTo>
                    <a:pt x="1811" y="374"/>
                  </a:lnTo>
                  <a:cubicBezTo>
                    <a:pt x="1813" y="374"/>
                    <a:pt x="1815" y="374"/>
                    <a:pt x="1817" y="374"/>
                  </a:cubicBezTo>
                  <a:cubicBezTo>
                    <a:pt x="2028" y="374"/>
                    <a:pt x="2026" y="44"/>
                    <a:pt x="1811" y="40"/>
                  </a:cubicBezTo>
                  <a:lnTo>
                    <a:pt x="216" y="0"/>
                  </a:lnTo>
                  <a:cubicBezTo>
                    <a:pt x="214" y="0"/>
                    <a:pt x="213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4" name="Google Shape;18054;p30"/>
            <p:cNvSpPr/>
            <p:nvPr/>
          </p:nvSpPr>
          <p:spPr>
            <a:xfrm>
              <a:off x="1247675" y="3883925"/>
              <a:ext cx="40225" cy="82775"/>
            </a:xfrm>
            <a:custGeom>
              <a:avLst/>
              <a:gdLst/>
              <a:ahLst/>
              <a:cxnLst/>
              <a:rect l="l" t="t" r="r" b="b"/>
              <a:pathLst>
                <a:path w="1609" h="3311" extrusionOk="0">
                  <a:moveTo>
                    <a:pt x="1362" y="0"/>
                  </a:moveTo>
                  <a:cubicBezTo>
                    <a:pt x="1336" y="0"/>
                    <a:pt x="1308" y="7"/>
                    <a:pt x="1280" y="23"/>
                  </a:cubicBezTo>
                  <a:cubicBezTo>
                    <a:pt x="0" y="732"/>
                    <a:pt x="461" y="2287"/>
                    <a:pt x="1156" y="3239"/>
                  </a:cubicBezTo>
                  <a:cubicBezTo>
                    <a:pt x="1193" y="3289"/>
                    <a:pt x="1245" y="3310"/>
                    <a:pt x="1296" y="3310"/>
                  </a:cubicBezTo>
                  <a:cubicBezTo>
                    <a:pt x="1417" y="3310"/>
                    <a:pt x="1534" y="3192"/>
                    <a:pt x="1445" y="3069"/>
                  </a:cubicBezTo>
                  <a:cubicBezTo>
                    <a:pt x="867" y="2278"/>
                    <a:pt x="325" y="934"/>
                    <a:pt x="1448" y="311"/>
                  </a:cubicBezTo>
                  <a:cubicBezTo>
                    <a:pt x="1609" y="223"/>
                    <a:pt x="1510" y="0"/>
                    <a:pt x="13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5" name="Google Shape;18055;p30"/>
            <p:cNvSpPr/>
            <p:nvPr/>
          </p:nvSpPr>
          <p:spPr>
            <a:xfrm>
              <a:off x="1296675" y="3918775"/>
              <a:ext cx="47475" cy="44650"/>
            </a:xfrm>
            <a:custGeom>
              <a:avLst/>
              <a:gdLst/>
              <a:ahLst/>
              <a:cxnLst/>
              <a:rect l="l" t="t" r="r" b="b"/>
              <a:pathLst>
                <a:path w="1899" h="1786" extrusionOk="0">
                  <a:moveTo>
                    <a:pt x="252" y="0"/>
                  </a:moveTo>
                  <a:cubicBezTo>
                    <a:pt x="118" y="0"/>
                    <a:pt x="1" y="169"/>
                    <a:pt x="127" y="281"/>
                  </a:cubicBezTo>
                  <a:cubicBezTo>
                    <a:pt x="635" y="731"/>
                    <a:pt x="1112" y="1216"/>
                    <a:pt x="1555" y="1730"/>
                  </a:cubicBezTo>
                  <a:cubicBezTo>
                    <a:pt x="1588" y="1769"/>
                    <a:pt x="1626" y="1785"/>
                    <a:pt x="1664" y="1785"/>
                  </a:cubicBezTo>
                  <a:cubicBezTo>
                    <a:pt x="1786" y="1785"/>
                    <a:pt x="1898" y="1617"/>
                    <a:pt x="1791" y="1494"/>
                  </a:cubicBezTo>
                  <a:cubicBezTo>
                    <a:pt x="1349" y="980"/>
                    <a:pt x="871" y="495"/>
                    <a:pt x="363" y="45"/>
                  </a:cubicBezTo>
                  <a:cubicBezTo>
                    <a:pt x="328" y="13"/>
                    <a:pt x="290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6" name="Google Shape;18056;p30"/>
            <p:cNvSpPr/>
            <p:nvPr/>
          </p:nvSpPr>
          <p:spPr>
            <a:xfrm>
              <a:off x="1297300" y="3914600"/>
              <a:ext cx="40225" cy="50525"/>
            </a:xfrm>
            <a:custGeom>
              <a:avLst/>
              <a:gdLst/>
              <a:ahLst/>
              <a:cxnLst/>
              <a:rect l="l" t="t" r="r" b="b"/>
              <a:pathLst>
                <a:path w="1609" h="2021" extrusionOk="0">
                  <a:moveTo>
                    <a:pt x="1360" y="1"/>
                  </a:moveTo>
                  <a:cubicBezTo>
                    <a:pt x="1323" y="1"/>
                    <a:pt x="1284" y="15"/>
                    <a:pt x="1249" y="47"/>
                  </a:cubicBezTo>
                  <a:lnTo>
                    <a:pt x="1249" y="45"/>
                  </a:lnTo>
                  <a:cubicBezTo>
                    <a:pt x="718" y="537"/>
                    <a:pt x="308" y="1144"/>
                    <a:pt x="48" y="1819"/>
                  </a:cubicBezTo>
                  <a:cubicBezTo>
                    <a:pt x="0" y="1940"/>
                    <a:pt x="100" y="2020"/>
                    <a:pt x="203" y="2020"/>
                  </a:cubicBezTo>
                  <a:cubicBezTo>
                    <a:pt x="271" y="2020"/>
                    <a:pt x="340" y="1986"/>
                    <a:pt x="370" y="1908"/>
                  </a:cubicBezTo>
                  <a:cubicBezTo>
                    <a:pt x="613" y="1289"/>
                    <a:pt x="994" y="733"/>
                    <a:pt x="1485" y="283"/>
                  </a:cubicBezTo>
                  <a:cubicBezTo>
                    <a:pt x="1609" y="169"/>
                    <a:pt x="1492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7" name="Google Shape;18057;p30"/>
            <p:cNvSpPr/>
            <p:nvPr/>
          </p:nvSpPr>
          <p:spPr>
            <a:xfrm>
              <a:off x="1342550" y="3888225"/>
              <a:ext cx="35525" cy="84450"/>
            </a:xfrm>
            <a:custGeom>
              <a:avLst/>
              <a:gdLst/>
              <a:ahLst/>
              <a:cxnLst/>
              <a:rect l="l" t="t" r="r" b="b"/>
              <a:pathLst>
                <a:path w="1421" h="3378" extrusionOk="0">
                  <a:moveTo>
                    <a:pt x="245" y="0"/>
                  </a:moveTo>
                  <a:cubicBezTo>
                    <a:pt x="115" y="0"/>
                    <a:pt x="0" y="167"/>
                    <a:pt x="121" y="284"/>
                  </a:cubicBezTo>
                  <a:cubicBezTo>
                    <a:pt x="899" y="1036"/>
                    <a:pt x="1057" y="2197"/>
                    <a:pt x="507" y="3128"/>
                  </a:cubicBezTo>
                  <a:cubicBezTo>
                    <a:pt x="431" y="3257"/>
                    <a:pt x="546" y="3378"/>
                    <a:pt x="660" y="3378"/>
                  </a:cubicBezTo>
                  <a:cubicBezTo>
                    <a:pt x="711" y="3378"/>
                    <a:pt x="761" y="3354"/>
                    <a:pt x="795" y="3297"/>
                  </a:cubicBezTo>
                  <a:cubicBezTo>
                    <a:pt x="1420" y="2243"/>
                    <a:pt x="1239" y="898"/>
                    <a:pt x="357" y="48"/>
                  </a:cubicBezTo>
                  <a:cubicBezTo>
                    <a:pt x="322" y="14"/>
                    <a:pt x="283" y="0"/>
                    <a:pt x="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8" name="Google Shape;18058;p30"/>
            <p:cNvSpPr/>
            <p:nvPr/>
          </p:nvSpPr>
          <p:spPr>
            <a:xfrm>
              <a:off x="1393000" y="3887200"/>
              <a:ext cx="27000" cy="84925"/>
            </a:xfrm>
            <a:custGeom>
              <a:avLst/>
              <a:gdLst/>
              <a:ahLst/>
              <a:cxnLst/>
              <a:rect l="l" t="t" r="r" b="b"/>
              <a:pathLst>
                <a:path w="1080" h="3397" extrusionOk="0">
                  <a:moveTo>
                    <a:pt x="843" y="0"/>
                  </a:moveTo>
                  <a:cubicBezTo>
                    <a:pt x="792" y="0"/>
                    <a:pt x="740" y="22"/>
                    <a:pt x="704" y="74"/>
                  </a:cubicBezTo>
                  <a:cubicBezTo>
                    <a:pt x="8" y="1042"/>
                    <a:pt x="0" y="2345"/>
                    <a:pt x="685" y="3323"/>
                  </a:cubicBezTo>
                  <a:cubicBezTo>
                    <a:pt x="722" y="3375"/>
                    <a:pt x="773" y="3397"/>
                    <a:pt x="824" y="3397"/>
                  </a:cubicBezTo>
                  <a:cubicBezTo>
                    <a:pt x="944" y="3397"/>
                    <a:pt x="1060" y="3277"/>
                    <a:pt x="974" y="3153"/>
                  </a:cubicBezTo>
                  <a:cubicBezTo>
                    <a:pt x="351" y="2260"/>
                    <a:pt x="359" y="1129"/>
                    <a:pt x="992" y="243"/>
                  </a:cubicBezTo>
                  <a:cubicBezTo>
                    <a:pt x="1080" y="120"/>
                    <a:pt x="963" y="0"/>
                    <a:pt x="8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59" name="Google Shape;18059;p30"/>
            <p:cNvSpPr/>
            <p:nvPr/>
          </p:nvSpPr>
          <p:spPr>
            <a:xfrm>
              <a:off x="1452275" y="3888700"/>
              <a:ext cx="13375" cy="71975"/>
            </a:xfrm>
            <a:custGeom>
              <a:avLst/>
              <a:gdLst/>
              <a:ahLst/>
              <a:cxnLst/>
              <a:rect l="l" t="t" r="r" b="b"/>
              <a:pathLst>
                <a:path w="535" h="2879" extrusionOk="0">
                  <a:moveTo>
                    <a:pt x="164" y="1"/>
                  </a:moveTo>
                  <a:cubicBezTo>
                    <a:pt x="80" y="1"/>
                    <a:pt x="1" y="54"/>
                    <a:pt x="9" y="162"/>
                  </a:cubicBezTo>
                  <a:cubicBezTo>
                    <a:pt x="70" y="1013"/>
                    <a:pt x="131" y="1866"/>
                    <a:pt x="192" y="2718"/>
                  </a:cubicBezTo>
                  <a:cubicBezTo>
                    <a:pt x="200" y="2825"/>
                    <a:pt x="288" y="2879"/>
                    <a:pt x="372" y="2879"/>
                  </a:cubicBezTo>
                  <a:cubicBezTo>
                    <a:pt x="455" y="2879"/>
                    <a:pt x="535" y="2826"/>
                    <a:pt x="526" y="2718"/>
                  </a:cubicBezTo>
                  <a:cubicBezTo>
                    <a:pt x="465" y="1866"/>
                    <a:pt x="404" y="1014"/>
                    <a:pt x="343" y="162"/>
                  </a:cubicBezTo>
                  <a:cubicBezTo>
                    <a:pt x="336" y="55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0" name="Google Shape;18060;p30"/>
            <p:cNvSpPr/>
            <p:nvPr/>
          </p:nvSpPr>
          <p:spPr>
            <a:xfrm>
              <a:off x="1450275" y="3892175"/>
              <a:ext cx="52950" cy="39025"/>
            </a:xfrm>
            <a:custGeom>
              <a:avLst/>
              <a:gdLst/>
              <a:ahLst/>
              <a:cxnLst/>
              <a:rect l="l" t="t" r="r" b="b"/>
              <a:pathLst>
                <a:path w="2118" h="1561" extrusionOk="0">
                  <a:moveTo>
                    <a:pt x="1882" y="1"/>
                  </a:moveTo>
                  <a:cubicBezTo>
                    <a:pt x="1854" y="1"/>
                    <a:pt x="1825" y="9"/>
                    <a:pt x="1796" y="27"/>
                  </a:cubicBezTo>
                  <a:cubicBezTo>
                    <a:pt x="1204" y="396"/>
                    <a:pt x="646" y="816"/>
                    <a:pt x="127" y="1280"/>
                  </a:cubicBezTo>
                  <a:cubicBezTo>
                    <a:pt x="1" y="1392"/>
                    <a:pt x="119" y="1561"/>
                    <a:pt x="253" y="1561"/>
                  </a:cubicBezTo>
                  <a:cubicBezTo>
                    <a:pt x="290" y="1561"/>
                    <a:pt x="329" y="1547"/>
                    <a:pt x="364" y="1516"/>
                  </a:cubicBezTo>
                  <a:cubicBezTo>
                    <a:pt x="862" y="1071"/>
                    <a:pt x="1398" y="669"/>
                    <a:pt x="1965" y="316"/>
                  </a:cubicBezTo>
                  <a:cubicBezTo>
                    <a:pt x="2118" y="219"/>
                    <a:pt x="2024" y="1"/>
                    <a:pt x="18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1" name="Google Shape;18061;p30"/>
            <p:cNvSpPr/>
            <p:nvPr/>
          </p:nvSpPr>
          <p:spPr>
            <a:xfrm>
              <a:off x="1457300" y="3915950"/>
              <a:ext cx="55350" cy="40550"/>
            </a:xfrm>
            <a:custGeom>
              <a:avLst/>
              <a:gdLst/>
              <a:ahLst/>
              <a:cxnLst/>
              <a:rect l="l" t="t" r="r" b="b"/>
              <a:pathLst>
                <a:path w="2214" h="1622" extrusionOk="0">
                  <a:moveTo>
                    <a:pt x="231" y="1"/>
                  </a:moveTo>
                  <a:cubicBezTo>
                    <a:pt x="93" y="1"/>
                    <a:pt x="1" y="219"/>
                    <a:pt x="148" y="319"/>
                  </a:cubicBezTo>
                  <a:cubicBezTo>
                    <a:pt x="734" y="713"/>
                    <a:pt x="1300" y="1134"/>
                    <a:pt x="1846" y="1581"/>
                  </a:cubicBezTo>
                  <a:cubicBezTo>
                    <a:pt x="1881" y="1609"/>
                    <a:pt x="1919" y="1622"/>
                    <a:pt x="1955" y="1622"/>
                  </a:cubicBezTo>
                  <a:cubicBezTo>
                    <a:pt x="2093" y="1622"/>
                    <a:pt x="2214" y="1452"/>
                    <a:pt x="2082" y="1344"/>
                  </a:cubicBezTo>
                  <a:cubicBezTo>
                    <a:pt x="1515" y="879"/>
                    <a:pt x="926" y="440"/>
                    <a:pt x="318" y="30"/>
                  </a:cubicBezTo>
                  <a:cubicBezTo>
                    <a:pt x="288" y="10"/>
                    <a:pt x="258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2" name="Google Shape;18062;p30"/>
            <p:cNvSpPr/>
            <p:nvPr/>
          </p:nvSpPr>
          <p:spPr>
            <a:xfrm>
              <a:off x="1509350" y="3887675"/>
              <a:ext cx="46400" cy="80525"/>
            </a:xfrm>
            <a:custGeom>
              <a:avLst/>
              <a:gdLst/>
              <a:ahLst/>
              <a:cxnLst/>
              <a:rect l="l" t="t" r="r" b="b"/>
              <a:pathLst>
                <a:path w="1856" h="3221" extrusionOk="0">
                  <a:moveTo>
                    <a:pt x="249" y="1"/>
                  </a:moveTo>
                  <a:cubicBezTo>
                    <a:pt x="239" y="1"/>
                    <a:pt x="228" y="1"/>
                    <a:pt x="217" y="1"/>
                  </a:cubicBezTo>
                  <a:cubicBezTo>
                    <a:pt x="3" y="7"/>
                    <a:pt x="0" y="337"/>
                    <a:pt x="213" y="337"/>
                  </a:cubicBezTo>
                  <a:cubicBezTo>
                    <a:pt x="214" y="337"/>
                    <a:pt x="216" y="337"/>
                    <a:pt x="217" y="337"/>
                  </a:cubicBezTo>
                  <a:cubicBezTo>
                    <a:pt x="231" y="337"/>
                    <a:pt x="245" y="336"/>
                    <a:pt x="259" y="336"/>
                  </a:cubicBezTo>
                  <a:cubicBezTo>
                    <a:pt x="1656" y="336"/>
                    <a:pt x="1354" y="2159"/>
                    <a:pt x="1112" y="3014"/>
                  </a:cubicBezTo>
                  <a:cubicBezTo>
                    <a:pt x="1078" y="3139"/>
                    <a:pt x="1180" y="3221"/>
                    <a:pt x="1281" y="3221"/>
                  </a:cubicBezTo>
                  <a:cubicBezTo>
                    <a:pt x="1347" y="3221"/>
                    <a:pt x="1412" y="3185"/>
                    <a:pt x="1436" y="3102"/>
                  </a:cubicBezTo>
                  <a:cubicBezTo>
                    <a:pt x="1634" y="2398"/>
                    <a:pt x="1855" y="1588"/>
                    <a:pt x="1530" y="881"/>
                  </a:cubicBezTo>
                  <a:cubicBezTo>
                    <a:pt x="1292" y="362"/>
                    <a:pt x="825" y="1"/>
                    <a:pt x="2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3" name="Google Shape;18063;p30"/>
            <p:cNvSpPr/>
            <p:nvPr/>
          </p:nvSpPr>
          <p:spPr>
            <a:xfrm>
              <a:off x="1584075" y="3913300"/>
              <a:ext cx="42975" cy="14225"/>
            </a:xfrm>
            <a:custGeom>
              <a:avLst/>
              <a:gdLst/>
              <a:ahLst/>
              <a:cxnLst/>
              <a:rect l="l" t="t" r="r" b="b"/>
              <a:pathLst>
                <a:path w="1719" h="569" extrusionOk="0">
                  <a:moveTo>
                    <a:pt x="209" y="0"/>
                  </a:moveTo>
                  <a:cubicBezTo>
                    <a:pt x="52" y="0"/>
                    <a:pt x="1" y="267"/>
                    <a:pt x="180" y="335"/>
                  </a:cubicBezTo>
                  <a:cubicBezTo>
                    <a:pt x="591" y="490"/>
                    <a:pt x="1026" y="569"/>
                    <a:pt x="1465" y="569"/>
                  </a:cubicBezTo>
                  <a:cubicBezTo>
                    <a:pt x="1478" y="569"/>
                    <a:pt x="1490" y="569"/>
                    <a:pt x="1502" y="569"/>
                  </a:cubicBezTo>
                  <a:cubicBezTo>
                    <a:pt x="1717" y="567"/>
                    <a:pt x="1719" y="235"/>
                    <a:pt x="1504" y="235"/>
                  </a:cubicBezTo>
                  <a:cubicBezTo>
                    <a:pt x="1503" y="235"/>
                    <a:pt x="1503" y="235"/>
                    <a:pt x="1502" y="235"/>
                  </a:cubicBezTo>
                  <a:cubicBezTo>
                    <a:pt x="1494" y="235"/>
                    <a:pt x="1486" y="235"/>
                    <a:pt x="1478" y="235"/>
                  </a:cubicBezTo>
                  <a:cubicBezTo>
                    <a:pt x="1065" y="235"/>
                    <a:pt x="656" y="159"/>
                    <a:pt x="268" y="12"/>
                  </a:cubicBezTo>
                  <a:cubicBezTo>
                    <a:pt x="247" y="4"/>
                    <a:pt x="227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4" name="Google Shape;18064;p30"/>
            <p:cNvSpPr/>
            <p:nvPr/>
          </p:nvSpPr>
          <p:spPr>
            <a:xfrm>
              <a:off x="1578325" y="3944825"/>
              <a:ext cx="42750" cy="9175"/>
            </a:xfrm>
            <a:custGeom>
              <a:avLst/>
              <a:gdLst/>
              <a:ahLst/>
              <a:cxnLst/>
              <a:rect l="l" t="t" r="r" b="b"/>
              <a:pathLst>
                <a:path w="1710" h="367" extrusionOk="0">
                  <a:moveTo>
                    <a:pt x="210" y="0"/>
                  </a:moveTo>
                  <a:cubicBezTo>
                    <a:pt x="1" y="0"/>
                    <a:pt x="3" y="330"/>
                    <a:pt x="216" y="334"/>
                  </a:cubicBezTo>
                  <a:lnTo>
                    <a:pt x="1494" y="366"/>
                  </a:lnTo>
                  <a:cubicBezTo>
                    <a:pt x="1496" y="366"/>
                    <a:pt x="1497" y="366"/>
                    <a:pt x="1499" y="366"/>
                  </a:cubicBezTo>
                  <a:cubicBezTo>
                    <a:pt x="1709" y="366"/>
                    <a:pt x="1708" y="37"/>
                    <a:pt x="1494" y="31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5" name="Google Shape;18065;p30"/>
            <p:cNvSpPr/>
            <p:nvPr/>
          </p:nvSpPr>
          <p:spPr>
            <a:xfrm>
              <a:off x="1647525" y="3880800"/>
              <a:ext cx="55850" cy="69175"/>
            </a:xfrm>
            <a:custGeom>
              <a:avLst/>
              <a:gdLst/>
              <a:ahLst/>
              <a:cxnLst/>
              <a:rect l="l" t="t" r="r" b="b"/>
              <a:pathLst>
                <a:path w="2234" h="2767" extrusionOk="0">
                  <a:moveTo>
                    <a:pt x="749" y="1"/>
                  </a:moveTo>
                  <a:cubicBezTo>
                    <a:pt x="516" y="1"/>
                    <a:pt x="280" y="92"/>
                    <a:pt x="111" y="276"/>
                  </a:cubicBezTo>
                  <a:cubicBezTo>
                    <a:pt x="0" y="398"/>
                    <a:pt x="112" y="565"/>
                    <a:pt x="237" y="565"/>
                  </a:cubicBezTo>
                  <a:cubicBezTo>
                    <a:pt x="275" y="565"/>
                    <a:pt x="314" y="550"/>
                    <a:pt x="348" y="513"/>
                  </a:cubicBezTo>
                  <a:cubicBezTo>
                    <a:pt x="452" y="399"/>
                    <a:pt x="611" y="328"/>
                    <a:pt x="767" y="328"/>
                  </a:cubicBezTo>
                  <a:cubicBezTo>
                    <a:pt x="888" y="328"/>
                    <a:pt x="1007" y="371"/>
                    <a:pt x="1097" y="470"/>
                  </a:cubicBezTo>
                  <a:cubicBezTo>
                    <a:pt x="1342" y="740"/>
                    <a:pt x="1172" y="1164"/>
                    <a:pt x="998" y="1417"/>
                  </a:cubicBezTo>
                  <a:cubicBezTo>
                    <a:pt x="731" y="1806"/>
                    <a:pt x="330" y="2073"/>
                    <a:pt x="76" y="2477"/>
                  </a:cubicBezTo>
                  <a:cubicBezTo>
                    <a:pt x="3" y="2595"/>
                    <a:pt x="101" y="2718"/>
                    <a:pt x="221" y="2731"/>
                  </a:cubicBezTo>
                  <a:cubicBezTo>
                    <a:pt x="466" y="2755"/>
                    <a:pt x="713" y="2767"/>
                    <a:pt x="959" y="2767"/>
                  </a:cubicBezTo>
                  <a:cubicBezTo>
                    <a:pt x="1162" y="2767"/>
                    <a:pt x="1365" y="2759"/>
                    <a:pt x="1568" y="2743"/>
                  </a:cubicBezTo>
                  <a:cubicBezTo>
                    <a:pt x="1817" y="2720"/>
                    <a:pt x="2043" y="2737"/>
                    <a:pt x="2192" y="2525"/>
                  </a:cubicBezTo>
                  <a:cubicBezTo>
                    <a:pt x="2233" y="2464"/>
                    <a:pt x="2215" y="2371"/>
                    <a:pt x="2165" y="2322"/>
                  </a:cubicBezTo>
                  <a:lnTo>
                    <a:pt x="2134" y="2290"/>
                  </a:lnTo>
                  <a:cubicBezTo>
                    <a:pt x="2102" y="2258"/>
                    <a:pt x="2059" y="2241"/>
                    <a:pt x="2015" y="2241"/>
                  </a:cubicBezTo>
                  <a:cubicBezTo>
                    <a:pt x="2000" y="2241"/>
                    <a:pt x="1986" y="2243"/>
                    <a:pt x="1971" y="2247"/>
                  </a:cubicBezTo>
                  <a:lnTo>
                    <a:pt x="1922" y="2261"/>
                  </a:lnTo>
                  <a:cubicBezTo>
                    <a:pt x="1850" y="2281"/>
                    <a:pt x="1811" y="2339"/>
                    <a:pt x="1803" y="2405"/>
                  </a:cubicBezTo>
                  <a:lnTo>
                    <a:pt x="1803" y="2405"/>
                  </a:lnTo>
                  <a:cubicBezTo>
                    <a:pt x="1698" y="2432"/>
                    <a:pt x="1531" y="2438"/>
                    <a:pt x="1380" y="2438"/>
                  </a:cubicBezTo>
                  <a:cubicBezTo>
                    <a:pt x="1249" y="2438"/>
                    <a:pt x="1130" y="2433"/>
                    <a:pt x="1073" y="2433"/>
                  </a:cubicBezTo>
                  <a:cubicBezTo>
                    <a:pt x="1069" y="2433"/>
                    <a:pt x="1066" y="2433"/>
                    <a:pt x="1063" y="2433"/>
                  </a:cubicBezTo>
                  <a:cubicBezTo>
                    <a:pt x="1037" y="2433"/>
                    <a:pt x="1012" y="2434"/>
                    <a:pt x="986" y="2434"/>
                  </a:cubicBezTo>
                  <a:cubicBezTo>
                    <a:pt x="835" y="2434"/>
                    <a:pt x="684" y="2429"/>
                    <a:pt x="534" y="2420"/>
                  </a:cubicBezTo>
                  <a:lnTo>
                    <a:pt x="534" y="2420"/>
                  </a:lnTo>
                  <a:cubicBezTo>
                    <a:pt x="1002" y="1861"/>
                    <a:pt x="1806" y="1296"/>
                    <a:pt x="1498" y="496"/>
                  </a:cubicBezTo>
                  <a:cubicBezTo>
                    <a:pt x="1371" y="167"/>
                    <a:pt x="1063" y="1"/>
                    <a:pt x="7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6" name="Google Shape;18066;p30"/>
            <p:cNvSpPr/>
            <p:nvPr/>
          </p:nvSpPr>
          <p:spPr>
            <a:xfrm>
              <a:off x="1708825" y="3875250"/>
              <a:ext cx="41350" cy="70850"/>
            </a:xfrm>
            <a:custGeom>
              <a:avLst/>
              <a:gdLst/>
              <a:ahLst/>
              <a:cxnLst/>
              <a:rect l="l" t="t" r="r" b="b"/>
              <a:pathLst>
                <a:path w="1654" h="2834" extrusionOk="0">
                  <a:moveTo>
                    <a:pt x="738" y="1"/>
                  </a:moveTo>
                  <a:cubicBezTo>
                    <a:pt x="545" y="1"/>
                    <a:pt x="351" y="91"/>
                    <a:pt x="228" y="273"/>
                  </a:cubicBezTo>
                  <a:cubicBezTo>
                    <a:pt x="143" y="397"/>
                    <a:pt x="259" y="517"/>
                    <a:pt x="378" y="517"/>
                  </a:cubicBezTo>
                  <a:cubicBezTo>
                    <a:pt x="429" y="517"/>
                    <a:pt x="480" y="495"/>
                    <a:pt x="516" y="442"/>
                  </a:cubicBezTo>
                  <a:cubicBezTo>
                    <a:pt x="579" y="363"/>
                    <a:pt x="643" y="324"/>
                    <a:pt x="711" y="324"/>
                  </a:cubicBezTo>
                  <a:cubicBezTo>
                    <a:pt x="808" y="324"/>
                    <a:pt x="911" y="407"/>
                    <a:pt x="1018" y="573"/>
                  </a:cubicBezTo>
                  <a:cubicBezTo>
                    <a:pt x="1047" y="729"/>
                    <a:pt x="1017" y="889"/>
                    <a:pt x="933" y="1023"/>
                  </a:cubicBezTo>
                  <a:cubicBezTo>
                    <a:pt x="805" y="1243"/>
                    <a:pt x="577" y="1388"/>
                    <a:pt x="373" y="1523"/>
                  </a:cubicBezTo>
                  <a:cubicBezTo>
                    <a:pt x="240" y="1612"/>
                    <a:pt x="285" y="1835"/>
                    <a:pt x="457" y="1835"/>
                  </a:cubicBezTo>
                  <a:cubicBezTo>
                    <a:pt x="483" y="1834"/>
                    <a:pt x="510" y="1833"/>
                    <a:pt x="536" y="1833"/>
                  </a:cubicBezTo>
                  <a:cubicBezTo>
                    <a:pt x="648" y="1833"/>
                    <a:pt x="761" y="1841"/>
                    <a:pt x="872" y="1856"/>
                  </a:cubicBezTo>
                  <a:cubicBezTo>
                    <a:pt x="1195" y="1897"/>
                    <a:pt x="1278" y="2076"/>
                    <a:pt x="1116" y="2388"/>
                  </a:cubicBezTo>
                  <a:cubicBezTo>
                    <a:pt x="1090" y="2406"/>
                    <a:pt x="1049" y="2412"/>
                    <a:pt x="1001" y="2412"/>
                  </a:cubicBezTo>
                  <a:cubicBezTo>
                    <a:pt x="904" y="2412"/>
                    <a:pt x="782" y="2387"/>
                    <a:pt x="724" y="2384"/>
                  </a:cubicBezTo>
                  <a:cubicBezTo>
                    <a:pt x="682" y="2382"/>
                    <a:pt x="642" y="2380"/>
                    <a:pt x="602" y="2380"/>
                  </a:cubicBezTo>
                  <a:cubicBezTo>
                    <a:pt x="436" y="2380"/>
                    <a:pt x="286" y="2405"/>
                    <a:pt x="141" y="2513"/>
                  </a:cubicBezTo>
                  <a:cubicBezTo>
                    <a:pt x="0" y="2617"/>
                    <a:pt x="89" y="2834"/>
                    <a:pt x="222" y="2834"/>
                  </a:cubicBezTo>
                  <a:cubicBezTo>
                    <a:pt x="250" y="2834"/>
                    <a:pt x="280" y="2824"/>
                    <a:pt x="311" y="2802"/>
                  </a:cubicBezTo>
                  <a:cubicBezTo>
                    <a:pt x="424" y="2717"/>
                    <a:pt x="581" y="2703"/>
                    <a:pt x="746" y="2703"/>
                  </a:cubicBezTo>
                  <a:cubicBezTo>
                    <a:pt x="826" y="2703"/>
                    <a:pt x="909" y="2707"/>
                    <a:pt x="989" y="2707"/>
                  </a:cubicBezTo>
                  <a:cubicBezTo>
                    <a:pt x="1273" y="2707"/>
                    <a:pt x="1530" y="2665"/>
                    <a:pt x="1586" y="2292"/>
                  </a:cubicBezTo>
                  <a:cubicBezTo>
                    <a:pt x="1654" y="1827"/>
                    <a:pt x="1285" y="1621"/>
                    <a:pt x="897" y="1542"/>
                  </a:cubicBezTo>
                  <a:lnTo>
                    <a:pt x="897" y="1542"/>
                  </a:lnTo>
                  <a:cubicBezTo>
                    <a:pt x="1243" y="1235"/>
                    <a:pt x="1516" y="822"/>
                    <a:pt x="1293" y="353"/>
                  </a:cubicBezTo>
                  <a:cubicBezTo>
                    <a:pt x="1181" y="119"/>
                    <a:pt x="960" y="1"/>
                    <a:pt x="7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7" name="Google Shape;18067;p30"/>
            <p:cNvSpPr/>
            <p:nvPr/>
          </p:nvSpPr>
          <p:spPr>
            <a:xfrm>
              <a:off x="1761500" y="3850975"/>
              <a:ext cx="34200" cy="32900"/>
            </a:xfrm>
            <a:custGeom>
              <a:avLst/>
              <a:gdLst/>
              <a:ahLst/>
              <a:cxnLst/>
              <a:rect l="l" t="t" r="r" b="b"/>
              <a:pathLst>
                <a:path w="1368" h="1316" extrusionOk="0">
                  <a:moveTo>
                    <a:pt x="616" y="319"/>
                  </a:moveTo>
                  <a:lnTo>
                    <a:pt x="616" y="319"/>
                  </a:lnTo>
                  <a:cubicBezTo>
                    <a:pt x="551" y="410"/>
                    <a:pt x="595" y="585"/>
                    <a:pt x="746" y="601"/>
                  </a:cubicBezTo>
                  <a:cubicBezTo>
                    <a:pt x="841" y="612"/>
                    <a:pt x="885" y="746"/>
                    <a:pt x="876" y="827"/>
                  </a:cubicBezTo>
                  <a:cubicBezTo>
                    <a:pt x="865" y="933"/>
                    <a:pt x="778" y="981"/>
                    <a:pt x="684" y="981"/>
                  </a:cubicBezTo>
                  <a:cubicBezTo>
                    <a:pt x="665" y="981"/>
                    <a:pt x="645" y="979"/>
                    <a:pt x="626" y="975"/>
                  </a:cubicBezTo>
                  <a:cubicBezTo>
                    <a:pt x="265" y="900"/>
                    <a:pt x="376" y="470"/>
                    <a:pt x="616" y="319"/>
                  </a:cubicBezTo>
                  <a:close/>
                  <a:moveTo>
                    <a:pt x="541" y="0"/>
                  </a:moveTo>
                  <a:cubicBezTo>
                    <a:pt x="514" y="0"/>
                    <a:pt x="485" y="8"/>
                    <a:pt x="457" y="25"/>
                  </a:cubicBezTo>
                  <a:lnTo>
                    <a:pt x="455" y="23"/>
                  </a:lnTo>
                  <a:cubicBezTo>
                    <a:pt x="184" y="183"/>
                    <a:pt x="0" y="502"/>
                    <a:pt x="66" y="824"/>
                  </a:cubicBezTo>
                  <a:cubicBezTo>
                    <a:pt x="126" y="1115"/>
                    <a:pt x="400" y="1315"/>
                    <a:pt x="692" y="1315"/>
                  </a:cubicBezTo>
                  <a:cubicBezTo>
                    <a:pt x="696" y="1315"/>
                    <a:pt x="699" y="1315"/>
                    <a:pt x="702" y="1315"/>
                  </a:cubicBezTo>
                  <a:cubicBezTo>
                    <a:pt x="1349" y="1305"/>
                    <a:pt x="1367" y="337"/>
                    <a:pt x="746" y="267"/>
                  </a:cubicBezTo>
                  <a:cubicBezTo>
                    <a:pt x="739" y="266"/>
                    <a:pt x="732" y="266"/>
                    <a:pt x="725" y="266"/>
                  </a:cubicBezTo>
                  <a:cubicBezTo>
                    <a:pt x="704" y="266"/>
                    <a:pt x="686" y="270"/>
                    <a:pt x="671" y="276"/>
                  </a:cubicBezTo>
                  <a:lnTo>
                    <a:pt x="671" y="276"/>
                  </a:lnTo>
                  <a:cubicBezTo>
                    <a:pt x="759" y="172"/>
                    <a:pt x="669" y="0"/>
                    <a:pt x="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8" name="Google Shape;18068;p30"/>
            <p:cNvSpPr/>
            <p:nvPr/>
          </p:nvSpPr>
          <p:spPr>
            <a:xfrm>
              <a:off x="1372475" y="3208825"/>
              <a:ext cx="66050" cy="92250"/>
            </a:xfrm>
            <a:custGeom>
              <a:avLst/>
              <a:gdLst/>
              <a:ahLst/>
              <a:cxnLst/>
              <a:rect l="l" t="t" r="r" b="b"/>
              <a:pathLst>
                <a:path w="2642" h="3690" extrusionOk="0">
                  <a:moveTo>
                    <a:pt x="2008" y="0"/>
                  </a:moveTo>
                  <a:cubicBezTo>
                    <a:pt x="1909" y="0"/>
                    <a:pt x="1804" y="83"/>
                    <a:pt x="1834" y="209"/>
                  </a:cubicBezTo>
                  <a:cubicBezTo>
                    <a:pt x="1999" y="889"/>
                    <a:pt x="2197" y="1638"/>
                    <a:pt x="1979" y="2331"/>
                  </a:cubicBezTo>
                  <a:cubicBezTo>
                    <a:pt x="1810" y="2870"/>
                    <a:pt x="1316" y="3366"/>
                    <a:pt x="750" y="3366"/>
                  </a:cubicBezTo>
                  <a:cubicBezTo>
                    <a:pt x="616" y="3366"/>
                    <a:pt x="478" y="3338"/>
                    <a:pt x="339" y="3277"/>
                  </a:cubicBezTo>
                  <a:cubicBezTo>
                    <a:pt x="314" y="3265"/>
                    <a:pt x="290" y="3260"/>
                    <a:pt x="266" y="3260"/>
                  </a:cubicBezTo>
                  <a:cubicBezTo>
                    <a:pt x="107" y="3260"/>
                    <a:pt x="0" y="3489"/>
                    <a:pt x="172" y="3565"/>
                  </a:cubicBezTo>
                  <a:cubicBezTo>
                    <a:pt x="363" y="3650"/>
                    <a:pt x="557" y="3690"/>
                    <a:pt x="747" y="3690"/>
                  </a:cubicBezTo>
                  <a:cubicBezTo>
                    <a:pt x="1223" y="3690"/>
                    <a:pt x="1674" y="3441"/>
                    <a:pt x="1991" y="3036"/>
                  </a:cubicBezTo>
                  <a:cubicBezTo>
                    <a:pt x="2641" y="2204"/>
                    <a:pt x="2383" y="1056"/>
                    <a:pt x="2158" y="119"/>
                  </a:cubicBezTo>
                  <a:cubicBezTo>
                    <a:pt x="2137" y="36"/>
                    <a:pt x="2074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69" name="Google Shape;18069;p30"/>
            <p:cNvSpPr/>
            <p:nvPr/>
          </p:nvSpPr>
          <p:spPr>
            <a:xfrm>
              <a:off x="1405825" y="3178075"/>
              <a:ext cx="10200" cy="8425"/>
            </a:xfrm>
            <a:custGeom>
              <a:avLst/>
              <a:gdLst/>
              <a:ahLst/>
              <a:cxnLst/>
              <a:rect l="l" t="t" r="r" b="b"/>
              <a:pathLst>
                <a:path w="408" h="337" extrusionOk="0">
                  <a:moveTo>
                    <a:pt x="162" y="1"/>
                  </a:moveTo>
                  <a:cubicBezTo>
                    <a:pt x="54" y="1"/>
                    <a:pt x="1" y="84"/>
                    <a:pt x="1" y="167"/>
                  </a:cubicBezTo>
                  <a:lnTo>
                    <a:pt x="1" y="167"/>
                  </a:lnTo>
                  <a:cubicBezTo>
                    <a:pt x="1" y="251"/>
                    <a:pt x="55" y="335"/>
                    <a:pt x="163" y="336"/>
                  </a:cubicBezTo>
                  <a:lnTo>
                    <a:pt x="246" y="336"/>
                  </a:lnTo>
                  <a:cubicBezTo>
                    <a:pt x="247" y="336"/>
                    <a:pt x="248" y="336"/>
                    <a:pt x="248" y="336"/>
                  </a:cubicBezTo>
                  <a:cubicBezTo>
                    <a:pt x="354" y="336"/>
                    <a:pt x="407" y="254"/>
                    <a:pt x="407" y="171"/>
                  </a:cubicBezTo>
                  <a:lnTo>
                    <a:pt x="407" y="171"/>
                  </a:lnTo>
                  <a:cubicBezTo>
                    <a:pt x="407" y="87"/>
                    <a:pt x="353" y="2"/>
                    <a:pt x="246" y="1"/>
                  </a:cubicBezTo>
                  <a:lnTo>
                    <a:pt x="246" y="2"/>
                  </a:lnTo>
                  <a:lnTo>
                    <a:pt x="163" y="1"/>
                  </a:lnTo>
                  <a:cubicBezTo>
                    <a:pt x="163" y="1"/>
                    <a:pt x="162" y="1"/>
                    <a:pt x="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0" name="Google Shape;18070;p30"/>
            <p:cNvSpPr/>
            <p:nvPr/>
          </p:nvSpPr>
          <p:spPr>
            <a:xfrm>
              <a:off x="1468425" y="3235475"/>
              <a:ext cx="51700" cy="10925"/>
            </a:xfrm>
            <a:custGeom>
              <a:avLst/>
              <a:gdLst/>
              <a:ahLst/>
              <a:cxnLst/>
              <a:rect l="l" t="t" r="r" b="b"/>
              <a:pathLst>
                <a:path w="2068" h="437" extrusionOk="0">
                  <a:moveTo>
                    <a:pt x="1224" y="1"/>
                  </a:moveTo>
                  <a:cubicBezTo>
                    <a:pt x="880" y="1"/>
                    <a:pt x="536" y="37"/>
                    <a:pt x="197" y="110"/>
                  </a:cubicBezTo>
                  <a:cubicBezTo>
                    <a:pt x="0" y="152"/>
                    <a:pt x="67" y="436"/>
                    <a:pt x="249" y="436"/>
                  </a:cubicBezTo>
                  <a:cubicBezTo>
                    <a:pt x="261" y="436"/>
                    <a:pt x="274" y="435"/>
                    <a:pt x="287" y="432"/>
                  </a:cubicBezTo>
                  <a:cubicBezTo>
                    <a:pt x="599" y="367"/>
                    <a:pt x="916" y="335"/>
                    <a:pt x="1233" y="335"/>
                  </a:cubicBezTo>
                  <a:cubicBezTo>
                    <a:pt x="1440" y="335"/>
                    <a:pt x="1648" y="349"/>
                    <a:pt x="1854" y="377"/>
                  </a:cubicBezTo>
                  <a:cubicBezTo>
                    <a:pt x="1862" y="378"/>
                    <a:pt x="1870" y="379"/>
                    <a:pt x="1878" y="379"/>
                  </a:cubicBezTo>
                  <a:cubicBezTo>
                    <a:pt x="2067" y="379"/>
                    <a:pt x="2058" y="68"/>
                    <a:pt x="1854" y="41"/>
                  </a:cubicBezTo>
                  <a:cubicBezTo>
                    <a:pt x="1645" y="14"/>
                    <a:pt x="1434" y="1"/>
                    <a:pt x="1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1" name="Google Shape;18071;p30"/>
            <p:cNvSpPr/>
            <p:nvPr/>
          </p:nvSpPr>
          <p:spPr>
            <a:xfrm>
              <a:off x="1468800" y="3279125"/>
              <a:ext cx="50900" cy="8875"/>
            </a:xfrm>
            <a:custGeom>
              <a:avLst/>
              <a:gdLst/>
              <a:ahLst/>
              <a:cxnLst/>
              <a:rect l="l" t="t" r="r" b="b"/>
              <a:pathLst>
                <a:path w="2036" h="355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lnTo>
                    <a:pt x="1821" y="355"/>
                  </a:lnTo>
                  <a:cubicBezTo>
                    <a:pt x="1822" y="355"/>
                    <a:pt x="1823" y="355"/>
                    <a:pt x="1824" y="355"/>
                  </a:cubicBezTo>
                  <a:cubicBezTo>
                    <a:pt x="2036" y="355"/>
                    <a:pt x="2035" y="22"/>
                    <a:pt x="1821" y="21"/>
                  </a:cubicBezTo>
                  <a:lnTo>
                    <a:pt x="216" y="1"/>
                  </a:ln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2" name="Google Shape;18072;p30"/>
            <p:cNvSpPr/>
            <p:nvPr/>
          </p:nvSpPr>
          <p:spPr>
            <a:xfrm>
              <a:off x="1545525" y="3212075"/>
              <a:ext cx="102375" cy="87250"/>
            </a:xfrm>
            <a:custGeom>
              <a:avLst/>
              <a:gdLst/>
              <a:ahLst/>
              <a:cxnLst/>
              <a:rect l="l" t="t" r="r" b="b"/>
              <a:pathLst>
                <a:path w="4095" h="3490" extrusionOk="0">
                  <a:moveTo>
                    <a:pt x="2232" y="345"/>
                  </a:moveTo>
                  <a:cubicBezTo>
                    <a:pt x="2215" y="440"/>
                    <a:pt x="2280" y="553"/>
                    <a:pt x="2392" y="553"/>
                  </a:cubicBezTo>
                  <a:cubicBezTo>
                    <a:pt x="2406" y="553"/>
                    <a:pt x="2421" y="551"/>
                    <a:pt x="2437" y="547"/>
                  </a:cubicBezTo>
                  <a:cubicBezTo>
                    <a:pt x="2528" y="524"/>
                    <a:pt x="2615" y="513"/>
                    <a:pt x="2697" y="513"/>
                  </a:cubicBezTo>
                  <a:cubicBezTo>
                    <a:pt x="2722" y="513"/>
                    <a:pt x="2747" y="514"/>
                    <a:pt x="2771" y="516"/>
                  </a:cubicBezTo>
                  <a:lnTo>
                    <a:pt x="2771" y="516"/>
                  </a:lnTo>
                  <a:cubicBezTo>
                    <a:pt x="2775" y="519"/>
                    <a:pt x="2779" y="523"/>
                    <a:pt x="2783" y="526"/>
                  </a:cubicBezTo>
                  <a:cubicBezTo>
                    <a:pt x="2818" y="554"/>
                    <a:pt x="2856" y="566"/>
                    <a:pt x="2893" y="566"/>
                  </a:cubicBezTo>
                  <a:cubicBezTo>
                    <a:pt x="2916" y="566"/>
                    <a:pt x="2938" y="561"/>
                    <a:pt x="2959" y="553"/>
                  </a:cubicBezTo>
                  <a:lnTo>
                    <a:pt x="2959" y="553"/>
                  </a:lnTo>
                  <a:cubicBezTo>
                    <a:pt x="3547" y="742"/>
                    <a:pt x="3793" y="1559"/>
                    <a:pt x="3514" y="2155"/>
                  </a:cubicBezTo>
                  <a:cubicBezTo>
                    <a:pt x="3267" y="2684"/>
                    <a:pt x="2761" y="3087"/>
                    <a:pt x="2173" y="3147"/>
                  </a:cubicBezTo>
                  <a:cubicBezTo>
                    <a:pt x="2124" y="3151"/>
                    <a:pt x="2077" y="3154"/>
                    <a:pt x="2031" y="3154"/>
                  </a:cubicBezTo>
                  <a:cubicBezTo>
                    <a:pt x="507" y="3154"/>
                    <a:pt x="1194" y="476"/>
                    <a:pt x="2232" y="345"/>
                  </a:cubicBezTo>
                  <a:close/>
                  <a:moveTo>
                    <a:pt x="2292" y="0"/>
                  </a:moveTo>
                  <a:cubicBezTo>
                    <a:pt x="872" y="0"/>
                    <a:pt x="1" y="3290"/>
                    <a:pt x="1873" y="3481"/>
                  </a:cubicBezTo>
                  <a:cubicBezTo>
                    <a:pt x="1930" y="3487"/>
                    <a:pt x="1986" y="3489"/>
                    <a:pt x="2043" y="3489"/>
                  </a:cubicBezTo>
                  <a:cubicBezTo>
                    <a:pt x="2962" y="3489"/>
                    <a:pt x="3807" y="2736"/>
                    <a:pt x="3964" y="1832"/>
                  </a:cubicBezTo>
                  <a:cubicBezTo>
                    <a:pt x="4094" y="1080"/>
                    <a:pt x="3603" y="347"/>
                    <a:pt x="2908" y="207"/>
                  </a:cubicBezTo>
                  <a:lnTo>
                    <a:pt x="2908" y="207"/>
                  </a:lnTo>
                  <a:cubicBezTo>
                    <a:pt x="2696" y="63"/>
                    <a:pt x="2489" y="0"/>
                    <a:pt x="2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3" name="Google Shape;18073;p30"/>
            <p:cNvSpPr/>
            <p:nvPr/>
          </p:nvSpPr>
          <p:spPr>
            <a:xfrm>
              <a:off x="1649250" y="3173975"/>
              <a:ext cx="45800" cy="39650"/>
            </a:xfrm>
            <a:custGeom>
              <a:avLst/>
              <a:gdLst/>
              <a:ahLst/>
              <a:cxnLst/>
              <a:rect l="l" t="t" r="r" b="b"/>
              <a:pathLst>
                <a:path w="1832" h="1586" extrusionOk="0">
                  <a:moveTo>
                    <a:pt x="473" y="1"/>
                  </a:moveTo>
                  <a:cubicBezTo>
                    <a:pt x="299" y="1"/>
                    <a:pt x="134" y="78"/>
                    <a:pt x="58" y="258"/>
                  </a:cubicBezTo>
                  <a:cubicBezTo>
                    <a:pt x="0" y="392"/>
                    <a:pt x="118" y="514"/>
                    <a:pt x="225" y="514"/>
                  </a:cubicBezTo>
                  <a:cubicBezTo>
                    <a:pt x="273" y="514"/>
                    <a:pt x="320" y="489"/>
                    <a:pt x="346" y="427"/>
                  </a:cubicBezTo>
                  <a:cubicBezTo>
                    <a:pt x="374" y="361"/>
                    <a:pt x="429" y="334"/>
                    <a:pt x="490" y="334"/>
                  </a:cubicBezTo>
                  <a:cubicBezTo>
                    <a:pt x="576" y="334"/>
                    <a:pt x="673" y="390"/>
                    <a:pt x="715" y="465"/>
                  </a:cubicBezTo>
                  <a:cubicBezTo>
                    <a:pt x="842" y="695"/>
                    <a:pt x="608" y="1010"/>
                    <a:pt x="482" y="1180"/>
                  </a:cubicBezTo>
                  <a:cubicBezTo>
                    <a:pt x="431" y="1248"/>
                    <a:pt x="466" y="1374"/>
                    <a:pt x="541" y="1409"/>
                  </a:cubicBezTo>
                  <a:cubicBezTo>
                    <a:pt x="786" y="1526"/>
                    <a:pt x="1052" y="1585"/>
                    <a:pt x="1320" y="1585"/>
                  </a:cubicBezTo>
                  <a:cubicBezTo>
                    <a:pt x="1424" y="1585"/>
                    <a:pt x="1528" y="1577"/>
                    <a:pt x="1630" y="1559"/>
                  </a:cubicBezTo>
                  <a:cubicBezTo>
                    <a:pt x="1832" y="1525"/>
                    <a:pt x="1761" y="1233"/>
                    <a:pt x="1572" y="1233"/>
                  </a:cubicBezTo>
                  <a:cubicBezTo>
                    <a:pt x="1562" y="1233"/>
                    <a:pt x="1552" y="1234"/>
                    <a:pt x="1542" y="1235"/>
                  </a:cubicBezTo>
                  <a:cubicBezTo>
                    <a:pt x="1466" y="1248"/>
                    <a:pt x="1389" y="1255"/>
                    <a:pt x="1312" y="1255"/>
                  </a:cubicBezTo>
                  <a:cubicBezTo>
                    <a:pt x="1165" y="1255"/>
                    <a:pt x="1019" y="1231"/>
                    <a:pt x="879" y="1186"/>
                  </a:cubicBezTo>
                  <a:lnTo>
                    <a:pt x="879" y="1186"/>
                  </a:lnTo>
                  <a:cubicBezTo>
                    <a:pt x="1076" y="856"/>
                    <a:pt x="1206" y="409"/>
                    <a:pt x="866" y="137"/>
                  </a:cubicBezTo>
                  <a:cubicBezTo>
                    <a:pt x="758" y="50"/>
                    <a:pt x="613" y="1"/>
                    <a:pt x="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4" name="Google Shape;18074;p30"/>
            <p:cNvSpPr/>
            <p:nvPr/>
          </p:nvSpPr>
          <p:spPr>
            <a:xfrm>
              <a:off x="1682825" y="3265050"/>
              <a:ext cx="50900" cy="8875"/>
            </a:xfrm>
            <a:custGeom>
              <a:avLst/>
              <a:gdLst/>
              <a:ahLst/>
              <a:cxnLst/>
              <a:rect l="l" t="t" r="r" b="b"/>
              <a:pathLst>
                <a:path w="2036" h="355" extrusionOk="0">
                  <a:moveTo>
                    <a:pt x="213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820" y="355"/>
                  </a:lnTo>
                  <a:cubicBezTo>
                    <a:pt x="1821" y="355"/>
                    <a:pt x="1822" y="355"/>
                    <a:pt x="1823" y="355"/>
                  </a:cubicBezTo>
                  <a:cubicBezTo>
                    <a:pt x="2035" y="355"/>
                    <a:pt x="2034" y="22"/>
                    <a:pt x="1820" y="19"/>
                  </a:cubicBezTo>
                  <a:lnTo>
                    <a:pt x="216" y="1"/>
                  </a:ln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5" name="Google Shape;18075;p30"/>
            <p:cNvSpPr/>
            <p:nvPr/>
          </p:nvSpPr>
          <p:spPr>
            <a:xfrm>
              <a:off x="1766150" y="3196475"/>
              <a:ext cx="43825" cy="108550"/>
            </a:xfrm>
            <a:custGeom>
              <a:avLst/>
              <a:gdLst/>
              <a:ahLst/>
              <a:cxnLst/>
              <a:rect l="l" t="t" r="r" b="b"/>
              <a:pathLst>
                <a:path w="1753" h="4342" extrusionOk="0">
                  <a:moveTo>
                    <a:pt x="1204" y="1"/>
                  </a:moveTo>
                  <a:cubicBezTo>
                    <a:pt x="571" y="1"/>
                    <a:pt x="202" y="686"/>
                    <a:pt x="127" y="1324"/>
                  </a:cubicBezTo>
                  <a:cubicBezTo>
                    <a:pt x="1" y="2418"/>
                    <a:pt x="422" y="3478"/>
                    <a:pt x="1139" y="4288"/>
                  </a:cubicBezTo>
                  <a:cubicBezTo>
                    <a:pt x="1172" y="4326"/>
                    <a:pt x="1211" y="4342"/>
                    <a:pt x="1249" y="4342"/>
                  </a:cubicBezTo>
                  <a:cubicBezTo>
                    <a:pt x="1372" y="4342"/>
                    <a:pt x="1483" y="4174"/>
                    <a:pt x="1375" y="4051"/>
                  </a:cubicBezTo>
                  <a:cubicBezTo>
                    <a:pt x="968" y="3591"/>
                    <a:pt x="670" y="3066"/>
                    <a:pt x="530" y="2463"/>
                  </a:cubicBezTo>
                  <a:cubicBezTo>
                    <a:pt x="415" y="1969"/>
                    <a:pt x="306" y="329"/>
                    <a:pt x="1157" y="329"/>
                  </a:cubicBezTo>
                  <a:cubicBezTo>
                    <a:pt x="1253" y="329"/>
                    <a:pt x="1362" y="350"/>
                    <a:pt x="1485" y="396"/>
                  </a:cubicBezTo>
                  <a:cubicBezTo>
                    <a:pt x="1506" y="404"/>
                    <a:pt x="1525" y="408"/>
                    <a:pt x="1544" y="408"/>
                  </a:cubicBezTo>
                  <a:cubicBezTo>
                    <a:pt x="1701" y="408"/>
                    <a:pt x="1752" y="140"/>
                    <a:pt x="1573" y="73"/>
                  </a:cubicBezTo>
                  <a:lnTo>
                    <a:pt x="1575" y="73"/>
                  </a:lnTo>
                  <a:cubicBezTo>
                    <a:pt x="1442" y="23"/>
                    <a:pt x="1319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6" name="Google Shape;18076;p30"/>
            <p:cNvSpPr/>
            <p:nvPr/>
          </p:nvSpPr>
          <p:spPr>
            <a:xfrm>
              <a:off x="1831300" y="3203450"/>
              <a:ext cx="15800" cy="81750"/>
            </a:xfrm>
            <a:custGeom>
              <a:avLst/>
              <a:gdLst/>
              <a:ahLst/>
              <a:cxnLst/>
              <a:rect l="l" t="t" r="r" b="b"/>
              <a:pathLst>
                <a:path w="632" h="3270" extrusionOk="0">
                  <a:moveTo>
                    <a:pt x="204" y="0"/>
                  </a:moveTo>
                  <a:cubicBezTo>
                    <a:pt x="106" y="0"/>
                    <a:pt x="0" y="82"/>
                    <a:pt x="26" y="209"/>
                  </a:cubicBezTo>
                  <a:lnTo>
                    <a:pt x="26" y="210"/>
                  </a:lnTo>
                  <a:cubicBezTo>
                    <a:pt x="223" y="1162"/>
                    <a:pt x="297" y="2136"/>
                    <a:pt x="252" y="3109"/>
                  </a:cubicBezTo>
                  <a:cubicBezTo>
                    <a:pt x="247" y="3216"/>
                    <a:pt x="328" y="3269"/>
                    <a:pt x="412" y="3269"/>
                  </a:cubicBezTo>
                  <a:cubicBezTo>
                    <a:pt x="495" y="3269"/>
                    <a:pt x="582" y="3216"/>
                    <a:pt x="587" y="3109"/>
                  </a:cubicBezTo>
                  <a:cubicBezTo>
                    <a:pt x="631" y="2107"/>
                    <a:pt x="552" y="1103"/>
                    <a:pt x="349" y="120"/>
                  </a:cubicBezTo>
                  <a:cubicBezTo>
                    <a:pt x="332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7" name="Google Shape;18077;p30"/>
            <p:cNvSpPr/>
            <p:nvPr/>
          </p:nvSpPr>
          <p:spPr>
            <a:xfrm>
              <a:off x="1842400" y="3210625"/>
              <a:ext cx="46425" cy="34200"/>
            </a:xfrm>
            <a:custGeom>
              <a:avLst/>
              <a:gdLst/>
              <a:ahLst/>
              <a:cxnLst/>
              <a:rect l="l" t="t" r="r" b="b"/>
              <a:pathLst>
                <a:path w="1857" h="1368" extrusionOk="0">
                  <a:moveTo>
                    <a:pt x="1594" y="1"/>
                  </a:moveTo>
                  <a:cubicBezTo>
                    <a:pt x="1557" y="1"/>
                    <a:pt x="1519" y="12"/>
                    <a:pt x="1484" y="39"/>
                  </a:cubicBezTo>
                  <a:lnTo>
                    <a:pt x="136" y="1092"/>
                  </a:lnTo>
                  <a:cubicBezTo>
                    <a:pt x="1" y="1197"/>
                    <a:pt x="124" y="1368"/>
                    <a:pt x="264" y="1368"/>
                  </a:cubicBezTo>
                  <a:cubicBezTo>
                    <a:pt x="300" y="1368"/>
                    <a:pt x="338" y="1356"/>
                    <a:pt x="372" y="1330"/>
                  </a:cubicBezTo>
                  <a:lnTo>
                    <a:pt x="1722" y="276"/>
                  </a:lnTo>
                  <a:cubicBezTo>
                    <a:pt x="1856" y="171"/>
                    <a:pt x="1734" y="1"/>
                    <a:pt x="1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8" name="Google Shape;18078;p30"/>
            <p:cNvSpPr/>
            <p:nvPr/>
          </p:nvSpPr>
          <p:spPr>
            <a:xfrm>
              <a:off x="1839525" y="3243275"/>
              <a:ext cx="58675" cy="42325"/>
            </a:xfrm>
            <a:custGeom>
              <a:avLst/>
              <a:gdLst/>
              <a:ahLst/>
              <a:cxnLst/>
              <a:rect l="l" t="t" r="r" b="b"/>
              <a:pathLst>
                <a:path w="2347" h="1693" extrusionOk="0">
                  <a:moveTo>
                    <a:pt x="253" y="0"/>
                  </a:moveTo>
                  <a:cubicBezTo>
                    <a:pt x="101" y="0"/>
                    <a:pt x="0" y="224"/>
                    <a:pt x="164" y="311"/>
                  </a:cubicBezTo>
                  <a:cubicBezTo>
                    <a:pt x="836" y="660"/>
                    <a:pt x="1453" y="1110"/>
                    <a:pt x="1991" y="1644"/>
                  </a:cubicBezTo>
                  <a:cubicBezTo>
                    <a:pt x="2026" y="1678"/>
                    <a:pt x="2065" y="1693"/>
                    <a:pt x="2102" y="1693"/>
                  </a:cubicBezTo>
                  <a:cubicBezTo>
                    <a:pt x="2231" y="1693"/>
                    <a:pt x="2347" y="1524"/>
                    <a:pt x="2228" y="1407"/>
                  </a:cubicBezTo>
                  <a:cubicBezTo>
                    <a:pt x="1669" y="852"/>
                    <a:pt x="1030" y="385"/>
                    <a:pt x="333" y="21"/>
                  </a:cubicBezTo>
                  <a:cubicBezTo>
                    <a:pt x="306" y="7"/>
                    <a:pt x="279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79" name="Google Shape;18079;p30"/>
            <p:cNvSpPr/>
            <p:nvPr/>
          </p:nvSpPr>
          <p:spPr>
            <a:xfrm>
              <a:off x="1909350" y="3231125"/>
              <a:ext cx="73300" cy="108750"/>
            </a:xfrm>
            <a:custGeom>
              <a:avLst/>
              <a:gdLst/>
              <a:ahLst/>
              <a:cxnLst/>
              <a:rect l="l" t="t" r="r" b="b"/>
              <a:pathLst>
                <a:path w="2932" h="4350" extrusionOk="0">
                  <a:moveTo>
                    <a:pt x="1566" y="629"/>
                  </a:moveTo>
                  <a:cubicBezTo>
                    <a:pt x="2125" y="629"/>
                    <a:pt x="2647" y="1212"/>
                    <a:pt x="2189" y="1825"/>
                  </a:cubicBezTo>
                  <a:cubicBezTo>
                    <a:pt x="2047" y="2014"/>
                    <a:pt x="1780" y="2153"/>
                    <a:pt x="1521" y="2153"/>
                  </a:cubicBezTo>
                  <a:cubicBezTo>
                    <a:pt x="1344" y="2153"/>
                    <a:pt x="1172" y="2089"/>
                    <a:pt x="1045" y="1932"/>
                  </a:cubicBezTo>
                  <a:lnTo>
                    <a:pt x="812" y="1146"/>
                  </a:lnTo>
                  <a:cubicBezTo>
                    <a:pt x="812" y="1146"/>
                    <a:pt x="812" y="1146"/>
                    <a:pt x="812" y="1146"/>
                  </a:cubicBezTo>
                  <a:lnTo>
                    <a:pt x="812" y="1146"/>
                  </a:lnTo>
                  <a:cubicBezTo>
                    <a:pt x="840" y="1090"/>
                    <a:pt x="872" y="1037"/>
                    <a:pt x="908" y="986"/>
                  </a:cubicBezTo>
                  <a:cubicBezTo>
                    <a:pt x="1086" y="734"/>
                    <a:pt x="1330" y="629"/>
                    <a:pt x="1566" y="629"/>
                  </a:cubicBezTo>
                  <a:close/>
                  <a:moveTo>
                    <a:pt x="1315" y="0"/>
                  </a:moveTo>
                  <a:cubicBezTo>
                    <a:pt x="1199" y="0"/>
                    <a:pt x="1079" y="30"/>
                    <a:pt x="965" y="92"/>
                  </a:cubicBezTo>
                  <a:cubicBezTo>
                    <a:pt x="682" y="246"/>
                    <a:pt x="545" y="553"/>
                    <a:pt x="497" y="873"/>
                  </a:cubicBezTo>
                  <a:lnTo>
                    <a:pt x="497" y="873"/>
                  </a:lnTo>
                  <a:cubicBezTo>
                    <a:pt x="0" y="1795"/>
                    <a:pt x="567" y="3452"/>
                    <a:pt x="846" y="4235"/>
                  </a:cubicBezTo>
                  <a:cubicBezTo>
                    <a:pt x="874" y="4315"/>
                    <a:pt x="942" y="4349"/>
                    <a:pt x="1009" y="4349"/>
                  </a:cubicBezTo>
                  <a:cubicBezTo>
                    <a:pt x="1111" y="4349"/>
                    <a:pt x="1212" y="4268"/>
                    <a:pt x="1167" y="4145"/>
                  </a:cubicBezTo>
                  <a:cubicBezTo>
                    <a:pt x="947" y="3525"/>
                    <a:pt x="621" y="2638"/>
                    <a:pt x="644" y="1875"/>
                  </a:cubicBezTo>
                  <a:lnTo>
                    <a:pt x="644" y="1875"/>
                  </a:lnTo>
                  <a:cubicBezTo>
                    <a:pt x="869" y="2259"/>
                    <a:pt x="1295" y="2499"/>
                    <a:pt x="1706" y="2499"/>
                  </a:cubicBezTo>
                  <a:cubicBezTo>
                    <a:pt x="2064" y="2499"/>
                    <a:pt x="2411" y="2318"/>
                    <a:pt x="2606" y="1892"/>
                  </a:cubicBezTo>
                  <a:cubicBezTo>
                    <a:pt x="2931" y="1180"/>
                    <a:pt x="2500" y="466"/>
                    <a:pt x="1859" y="291"/>
                  </a:cubicBezTo>
                  <a:lnTo>
                    <a:pt x="1859" y="291"/>
                  </a:lnTo>
                  <a:cubicBezTo>
                    <a:pt x="1732" y="103"/>
                    <a:pt x="1530" y="0"/>
                    <a:pt x="1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0" name="Google Shape;18080;p30"/>
            <p:cNvSpPr/>
            <p:nvPr/>
          </p:nvSpPr>
          <p:spPr>
            <a:xfrm>
              <a:off x="1975750" y="3180375"/>
              <a:ext cx="44800" cy="120850"/>
            </a:xfrm>
            <a:custGeom>
              <a:avLst/>
              <a:gdLst/>
              <a:ahLst/>
              <a:cxnLst/>
              <a:rect l="l" t="t" r="r" b="b"/>
              <a:pathLst>
                <a:path w="1792" h="4834" extrusionOk="0">
                  <a:moveTo>
                    <a:pt x="231" y="0"/>
                  </a:moveTo>
                  <a:cubicBezTo>
                    <a:pt x="112" y="0"/>
                    <a:pt x="1" y="168"/>
                    <a:pt x="104" y="293"/>
                  </a:cubicBezTo>
                  <a:cubicBezTo>
                    <a:pt x="1126" y="1522"/>
                    <a:pt x="1433" y="3103"/>
                    <a:pt x="967" y="4628"/>
                  </a:cubicBezTo>
                  <a:cubicBezTo>
                    <a:pt x="930" y="4752"/>
                    <a:pt x="1032" y="4834"/>
                    <a:pt x="1133" y="4834"/>
                  </a:cubicBezTo>
                  <a:cubicBezTo>
                    <a:pt x="1200" y="4834"/>
                    <a:pt x="1266" y="4798"/>
                    <a:pt x="1291" y="4717"/>
                  </a:cubicBezTo>
                  <a:cubicBezTo>
                    <a:pt x="1791" y="3074"/>
                    <a:pt x="1436" y="1374"/>
                    <a:pt x="340" y="57"/>
                  </a:cubicBezTo>
                  <a:cubicBezTo>
                    <a:pt x="307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1" name="Google Shape;18081;p30"/>
            <p:cNvSpPr/>
            <p:nvPr/>
          </p:nvSpPr>
          <p:spPr>
            <a:xfrm>
              <a:off x="2018100" y="3156500"/>
              <a:ext cx="47100" cy="64775"/>
            </a:xfrm>
            <a:custGeom>
              <a:avLst/>
              <a:gdLst/>
              <a:ahLst/>
              <a:cxnLst/>
              <a:rect l="l" t="t" r="r" b="b"/>
              <a:pathLst>
                <a:path w="1884" h="2591" extrusionOk="0">
                  <a:moveTo>
                    <a:pt x="677" y="0"/>
                  </a:moveTo>
                  <a:cubicBezTo>
                    <a:pt x="385" y="0"/>
                    <a:pt x="95" y="181"/>
                    <a:pt x="28" y="487"/>
                  </a:cubicBezTo>
                  <a:cubicBezTo>
                    <a:pt x="1" y="613"/>
                    <a:pt x="106" y="695"/>
                    <a:pt x="205" y="695"/>
                  </a:cubicBezTo>
                  <a:cubicBezTo>
                    <a:pt x="270" y="695"/>
                    <a:pt x="332" y="659"/>
                    <a:pt x="350" y="575"/>
                  </a:cubicBezTo>
                  <a:cubicBezTo>
                    <a:pt x="384" y="421"/>
                    <a:pt x="515" y="340"/>
                    <a:pt x="649" y="340"/>
                  </a:cubicBezTo>
                  <a:cubicBezTo>
                    <a:pt x="746" y="340"/>
                    <a:pt x="844" y="383"/>
                    <a:pt x="907" y="470"/>
                  </a:cubicBezTo>
                  <a:cubicBezTo>
                    <a:pt x="1082" y="713"/>
                    <a:pt x="916" y="1012"/>
                    <a:pt x="684" y="1150"/>
                  </a:cubicBezTo>
                  <a:cubicBezTo>
                    <a:pt x="587" y="1210"/>
                    <a:pt x="565" y="1387"/>
                    <a:pt x="684" y="1440"/>
                  </a:cubicBezTo>
                  <a:cubicBezTo>
                    <a:pt x="1046" y="1602"/>
                    <a:pt x="1315" y="1861"/>
                    <a:pt x="1471" y="2213"/>
                  </a:cubicBezTo>
                  <a:lnTo>
                    <a:pt x="1471" y="2213"/>
                  </a:lnTo>
                  <a:cubicBezTo>
                    <a:pt x="1337" y="2243"/>
                    <a:pt x="1204" y="2259"/>
                    <a:pt x="1069" y="2259"/>
                  </a:cubicBezTo>
                  <a:cubicBezTo>
                    <a:pt x="973" y="2259"/>
                    <a:pt x="877" y="2251"/>
                    <a:pt x="777" y="2235"/>
                  </a:cubicBezTo>
                  <a:cubicBezTo>
                    <a:pt x="767" y="2233"/>
                    <a:pt x="757" y="2232"/>
                    <a:pt x="747" y="2232"/>
                  </a:cubicBezTo>
                  <a:cubicBezTo>
                    <a:pt x="559" y="2232"/>
                    <a:pt x="487" y="2525"/>
                    <a:pt x="689" y="2558"/>
                  </a:cubicBezTo>
                  <a:cubicBezTo>
                    <a:pt x="821" y="2579"/>
                    <a:pt x="950" y="2590"/>
                    <a:pt x="1077" y="2590"/>
                  </a:cubicBezTo>
                  <a:cubicBezTo>
                    <a:pt x="1298" y="2590"/>
                    <a:pt x="1514" y="2557"/>
                    <a:pt x="1737" y="2487"/>
                  </a:cubicBezTo>
                  <a:cubicBezTo>
                    <a:pt x="1821" y="2461"/>
                    <a:pt x="1883" y="2371"/>
                    <a:pt x="1854" y="2282"/>
                  </a:cubicBezTo>
                  <a:cubicBezTo>
                    <a:pt x="1713" y="1844"/>
                    <a:pt x="1448" y="1494"/>
                    <a:pt x="1067" y="1262"/>
                  </a:cubicBezTo>
                  <a:lnTo>
                    <a:pt x="1067" y="1262"/>
                  </a:lnTo>
                  <a:cubicBezTo>
                    <a:pt x="1349" y="950"/>
                    <a:pt x="1458" y="450"/>
                    <a:pt x="1095" y="147"/>
                  </a:cubicBezTo>
                  <a:cubicBezTo>
                    <a:pt x="974" y="47"/>
                    <a:pt x="825" y="0"/>
                    <a:pt x="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2" name="Google Shape;18082;p30"/>
            <p:cNvSpPr/>
            <p:nvPr/>
          </p:nvSpPr>
          <p:spPr>
            <a:xfrm>
              <a:off x="2052925" y="3259675"/>
              <a:ext cx="78475" cy="11250"/>
            </a:xfrm>
            <a:custGeom>
              <a:avLst/>
              <a:gdLst/>
              <a:ahLst/>
              <a:cxnLst/>
              <a:rect l="l" t="t" r="r" b="b"/>
              <a:pathLst>
                <a:path w="3139" h="450" extrusionOk="0">
                  <a:moveTo>
                    <a:pt x="1950" y="1"/>
                  </a:moveTo>
                  <a:cubicBezTo>
                    <a:pt x="1366" y="1"/>
                    <a:pt x="782" y="42"/>
                    <a:pt x="203" y="124"/>
                  </a:cubicBezTo>
                  <a:cubicBezTo>
                    <a:pt x="1" y="154"/>
                    <a:pt x="74" y="450"/>
                    <a:pt x="266" y="450"/>
                  </a:cubicBezTo>
                  <a:cubicBezTo>
                    <a:pt x="274" y="450"/>
                    <a:pt x="283" y="449"/>
                    <a:pt x="292" y="448"/>
                  </a:cubicBezTo>
                  <a:cubicBezTo>
                    <a:pt x="839" y="371"/>
                    <a:pt x="1391" y="333"/>
                    <a:pt x="1943" y="333"/>
                  </a:cubicBezTo>
                  <a:cubicBezTo>
                    <a:pt x="2270" y="333"/>
                    <a:pt x="2597" y="346"/>
                    <a:pt x="2923" y="373"/>
                  </a:cubicBezTo>
                  <a:cubicBezTo>
                    <a:pt x="2929" y="374"/>
                    <a:pt x="2934" y="374"/>
                    <a:pt x="2939" y="374"/>
                  </a:cubicBezTo>
                  <a:cubicBezTo>
                    <a:pt x="3138" y="374"/>
                    <a:pt x="3132" y="55"/>
                    <a:pt x="2923" y="39"/>
                  </a:cubicBezTo>
                  <a:cubicBezTo>
                    <a:pt x="2599" y="13"/>
                    <a:pt x="2275" y="1"/>
                    <a:pt x="1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3" name="Google Shape;18083;p30"/>
            <p:cNvSpPr/>
            <p:nvPr/>
          </p:nvSpPr>
          <p:spPr>
            <a:xfrm>
              <a:off x="2080875" y="32298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4" name="Google Shape;18084;p30"/>
            <p:cNvSpPr/>
            <p:nvPr/>
          </p:nvSpPr>
          <p:spPr>
            <a:xfrm>
              <a:off x="2087700" y="3310275"/>
              <a:ext cx="8500" cy="11425"/>
            </a:xfrm>
            <a:custGeom>
              <a:avLst/>
              <a:gdLst/>
              <a:ahLst/>
              <a:cxnLst/>
              <a:rect l="l" t="t" r="r" b="b"/>
              <a:pathLst>
                <a:path w="340" h="457" extrusionOk="0">
                  <a:moveTo>
                    <a:pt x="173" y="0"/>
                  </a:moveTo>
                  <a:cubicBezTo>
                    <a:pt x="90" y="0"/>
                    <a:pt x="5" y="54"/>
                    <a:pt x="4" y="161"/>
                  </a:cubicBezTo>
                  <a:cubicBezTo>
                    <a:pt x="4" y="206"/>
                    <a:pt x="2" y="250"/>
                    <a:pt x="2" y="294"/>
                  </a:cubicBezTo>
                  <a:cubicBezTo>
                    <a:pt x="1" y="402"/>
                    <a:pt x="84" y="456"/>
                    <a:pt x="167" y="456"/>
                  </a:cubicBezTo>
                  <a:cubicBezTo>
                    <a:pt x="251" y="456"/>
                    <a:pt x="335" y="402"/>
                    <a:pt x="336" y="294"/>
                  </a:cubicBezTo>
                  <a:lnTo>
                    <a:pt x="338" y="161"/>
                  </a:lnTo>
                  <a:cubicBezTo>
                    <a:pt x="339" y="54"/>
                    <a:pt x="257" y="0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5" name="Google Shape;18085;p30"/>
            <p:cNvSpPr/>
            <p:nvPr/>
          </p:nvSpPr>
          <p:spPr>
            <a:xfrm>
              <a:off x="1382475" y="3314700"/>
              <a:ext cx="36250" cy="112625"/>
            </a:xfrm>
            <a:custGeom>
              <a:avLst/>
              <a:gdLst/>
              <a:ahLst/>
              <a:cxnLst/>
              <a:rect l="l" t="t" r="r" b="b"/>
              <a:pathLst>
                <a:path w="1450" h="4505" extrusionOk="0">
                  <a:moveTo>
                    <a:pt x="1089" y="1"/>
                  </a:moveTo>
                  <a:cubicBezTo>
                    <a:pt x="1038" y="1"/>
                    <a:pt x="986" y="22"/>
                    <a:pt x="949" y="74"/>
                  </a:cubicBezTo>
                  <a:cubicBezTo>
                    <a:pt x="0" y="1414"/>
                    <a:pt x="83" y="3180"/>
                    <a:pt x="1111" y="4448"/>
                  </a:cubicBezTo>
                  <a:cubicBezTo>
                    <a:pt x="1144" y="4488"/>
                    <a:pt x="1182" y="4505"/>
                    <a:pt x="1220" y="4505"/>
                  </a:cubicBezTo>
                  <a:cubicBezTo>
                    <a:pt x="1338" y="4505"/>
                    <a:pt x="1449" y="4337"/>
                    <a:pt x="1347" y="4211"/>
                  </a:cubicBezTo>
                  <a:cubicBezTo>
                    <a:pt x="408" y="3052"/>
                    <a:pt x="382" y="1453"/>
                    <a:pt x="1238" y="244"/>
                  </a:cubicBezTo>
                  <a:cubicBezTo>
                    <a:pt x="1325" y="120"/>
                    <a:pt x="1209" y="1"/>
                    <a:pt x="10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6" name="Google Shape;18086;p30"/>
            <p:cNvSpPr/>
            <p:nvPr/>
          </p:nvSpPr>
          <p:spPr>
            <a:xfrm>
              <a:off x="1424350" y="3325700"/>
              <a:ext cx="69150" cy="86350"/>
            </a:xfrm>
            <a:custGeom>
              <a:avLst/>
              <a:gdLst/>
              <a:ahLst/>
              <a:cxnLst/>
              <a:rect l="l" t="t" r="r" b="b"/>
              <a:pathLst>
                <a:path w="2766" h="3454" extrusionOk="0">
                  <a:moveTo>
                    <a:pt x="1515" y="643"/>
                  </a:moveTo>
                  <a:cubicBezTo>
                    <a:pt x="1531" y="923"/>
                    <a:pt x="1547" y="1204"/>
                    <a:pt x="1563" y="1484"/>
                  </a:cubicBezTo>
                  <a:lnTo>
                    <a:pt x="1563" y="1484"/>
                  </a:lnTo>
                  <a:lnTo>
                    <a:pt x="709" y="1456"/>
                  </a:lnTo>
                  <a:lnTo>
                    <a:pt x="709" y="1456"/>
                  </a:lnTo>
                  <a:cubicBezTo>
                    <a:pt x="1007" y="1215"/>
                    <a:pt x="1277" y="942"/>
                    <a:pt x="1515" y="643"/>
                  </a:cubicBezTo>
                  <a:close/>
                  <a:moveTo>
                    <a:pt x="1652" y="0"/>
                  </a:moveTo>
                  <a:cubicBezTo>
                    <a:pt x="1599" y="0"/>
                    <a:pt x="1545" y="25"/>
                    <a:pt x="1510" y="80"/>
                  </a:cubicBezTo>
                  <a:cubicBezTo>
                    <a:pt x="1152" y="630"/>
                    <a:pt x="685" y="1102"/>
                    <a:pt x="138" y="1463"/>
                  </a:cubicBezTo>
                  <a:cubicBezTo>
                    <a:pt x="0" y="1555"/>
                    <a:pt x="51" y="1770"/>
                    <a:pt x="222" y="1776"/>
                  </a:cubicBezTo>
                  <a:lnTo>
                    <a:pt x="1582" y="1821"/>
                  </a:lnTo>
                  <a:lnTo>
                    <a:pt x="1582" y="1821"/>
                  </a:lnTo>
                  <a:cubicBezTo>
                    <a:pt x="1610" y="2311"/>
                    <a:pt x="1638" y="2802"/>
                    <a:pt x="1666" y="3292"/>
                  </a:cubicBezTo>
                  <a:cubicBezTo>
                    <a:pt x="1672" y="3400"/>
                    <a:pt x="1759" y="3454"/>
                    <a:pt x="1842" y="3454"/>
                  </a:cubicBezTo>
                  <a:cubicBezTo>
                    <a:pt x="1926" y="3454"/>
                    <a:pt x="2006" y="3400"/>
                    <a:pt x="2000" y="3292"/>
                  </a:cubicBezTo>
                  <a:lnTo>
                    <a:pt x="1917" y="1831"/>
                  </a:lnTo>
                  <a:lnTo>
                    <a:pt x="1917" y="1831"/>
                  </a:lnTo>
                  <a:lnTo>
                    <a:pt x="2551" y="1852"/>
                  </a:lnTo>
                  <a:cubicBezTo>
                    <a:pt x="2553" y="1852"/>
                    <a:pt x="2555" y="1852"/>
                    <a:pt x="2557" y="1852"/>
                  </a:cubicBezTo>
                  <a:cubicBezTo>
                    <a:pt x="2766" y="1852"/>
                    <a:pt x="2764" y="1524"/>
                    <a:pt x="2551" y="1517"/>
                  </a:cubicBezTo>
                  <a:lnTo>
                    <a:pt x="1898" y="1495"/>
                  </a:lnTo>
                  <a:lnTo>
                    <a:pt x="1898" y="1495"/>
                  </a:lnTo>
                  <a:lnTo>
                    <a:pt x="1822" y="164"/>
                  </a:lnTo>
                  <a:cubicBezTo>
                    <a:pt x="1819" y="62"/>
                    <a:pt x="1736" y="0"/>
                    <a:pt x="16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7" name="Google Shape;18087;p30"/>
            <p:cNvSpPr/>
            <p:nvPr/>
          </p:nvSpPr>
          <p:spPr>
            <a:xfrm>
              <a:off x="1501925" y="3312775"/>
              <a:ext cx="52375" cy="111225"/>
            </a:xfrm>
            <a:custGeom>
              <a:avLst/>
              <a:gdLst/>
              <a:ahLst/>
              <a:cxnLst/>
              <a:rect l="l" t="t" r="r" b="b"/>
              <a:pathLst>
                <a:path w="2095" h="4449" extrusionOk="0">
                  <a:moveTo>
                    <a:pt x="270" y="0"/>
                  </a:moveTo>
                  <a:cubicBezTo>
                    <a:pt x="108" y="0"/>
                    <a:pt x="0" y="231"/>
                    <a:pt x="172" y="305"/>
                  </a:cubicBezTo>
                  <a:cubicBezTo>
                    <a:pt x="1779" y="1006"/>
                    <a:pt x="1350" y="2917"/>
                    <a:pt x="949" y="4242"/>
                  </a:cubicBezTo>
                  <a:cubicBezTo>
                    <a:pt x="912" y="4367"/>
                    <a:pt x="1014" y="4448"/>
                    <a:pt x="1115" y="4448"/>
                  </a:cubicBezTo>
                  <a:cubicBezTo>
                    <a:pt x="1182" y="4448"/>
                    <a:pt x="1247" y="4413"/>
                    <a:pt x="1272" y="4331"/>
                  </a:cubicBezTo>
                  <a:cubicBezTo>
                    <a:pt x="1715" y="2865"/>
                    <a:pt x="2094" y="780"/>
                    <a:pt x="342" y="16"/>
                  </a:cubicBezTo>
                  <a:cubicBezTo>
                    <a:pt x="317" y="5"/>
                    <a:pt x="29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8" name="Google Shape;18088;p30"/>
            <p:cNvSpPr/>
            <p:nvPr/>
          </p:nvSpPr>
          <p:spPr>
            <a:xfrm>
              <a:off x="1566250" y="3327225"/>
              <a:ext cx="34975" cy="110825"/>
            </a:xfrm>
            <a:custGeom>
              <a:avLst/>
              <a:gdLst/>
              <a:ahLst/>
              <a:cxnLst/>
              <a:rect l="l" t="t" r="r" b="b"/>
              <a:pathLst>
                <a:path w="1399" h="4433" extrusionOk="0">
                  <a:moveTo>
                    <a:pt x="1158" y="1"/>
                  </a:moveTo>
                  <a:cubicBezTo>
                    <a:pt x="1107" y="1"/>
                    <a:pt x="1055" y="21"/>
                    <a:pt x="1018" y="71"/>
                  </a:cubicBezTo>
                  <a:cubicBezTo>
                    <a:pt x="57" y="1329"/>
                    <a:pt x="0" y="3030"/>
                    <a:pt x="861" y="4355"/>
                  </a:cubicBezTo>
                  <a:cubicBezTo>
                    <a:pt x="896" y="4410"/>
                    <a:pt x="948" y="4433"/>
                    <a:pt x="999" y="4433"/>
                  </a:cubicBezTo>
                  <a:cubicBezTo>
                    <a:pt x="1116" y="4433"/>
                    <a:pt x="1232" y="4313"/>
                    <a:pt x="1149" y="4188"/>
                  </a:cubicBezTo>
                  <a:cubicBezTo>
                    <a:pt x="345" y="2948"/>
                    <a:pt x="412" y="1411"/>
                    <a:pt x="1306" y="240"/>
                  </a:cubicBezTo>
                  <a:cubicBezTo>
                    <a:pt x="1399" y="119"/>
                    <a:pt x="1281" y="1"/>
                    <a:pt x="1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89" name="Google Shape;18089;p30"/>
            <p:cNvSpPr/>
            <p:nvPr/>
          </p:nvSpPr>
          <p:spPr>
            <a:xfrm>
              <a:off x="1621650" y="3384675"/>
              <a:ext cx="33025" cy="10250"/>
            </a:xfrm>
            <a:custGeom>
              <a:avLst/>
              <a:gdLst/>
              <a:ahLst/>
              <a:cxnLst/>
              <a:rect l="l" t="t" r="r" b="b"/>
              <a:pathLst>
                <a:path w="1321" h="410" extrusionOk="0">
                  <a:moveTo>
                    <a:pt x="200" y="1"/>
                  </a:moveTo>
                  <a:cubicBezTo>
                    <a:pt x="1" y="1"/>
                    <a:pt x="8" y="319"/>
                    <a:pt x="216" y="337"/>
                  </a:cubicBezTo>
                  <a:lnTo>
                    <a:pt x="1105" y="408"/>
                  </a:lnTo>
                  <a:cubicBezTo>
                    <a:pt x="1110" y="409"/>
                    <a:pt x="1116" y="409"/>
                    <a:pt x="1121" y="409"/>
                  </a:cubicBezTo>
                  <a:cubicBezTo>
                    <a:pt x="1320" y="409"/>
                    <a:pt x="1314" y="91"/>
                    <a:pt x="1105" y="73"/>
                  </a:cubicBezTo>
                  <a:lnTo>
                    <a:pt x="216" y="1"/>
                  </a:lnTo>
                  <a:cubicBezTo>
                    <a:pt x="211" y="1"/>
                    <a:pt x="205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0" name="Google Shape;18090;p30"/>
            <p:cNvSpPr/>
            <p:nvPr/>
          </p:nvSpPr>
          <p:spPr>
            <a:xfrm>
              <a:off x="1662400" y="3361000"/>
              <a:ext cx="61600" cy="46450"/>
            </a:xfrm>
            <a:custGeom>
              <a:avLst/>
              <a:gdLst/>
              <a:ahLst/>
              <a:cxnLst/>
              <a:rect l="l" t="t" r="r" b="b"/>
              <a:pathLst>
                <a:path w="2464" h="1858" extrusionOk="0">
                  <a:moveTo>
                    <a:pt x="223" y="0"/>
                  </a:moveTo>
                  <a:cubicBezTo>
                    <a:pt x="90" y="0"/>
                    <a:pt x="1" y="217"/>
                    <a:pt x="142" y="321"/>
                  </a:cubicBezTo>
                  <a:lnTo>
                    <a:pt x="2155" y="1825"/>
                  </a:lnTo>
                  <a:cubicBezTo>
                    <a:pt x="2186" y="1848"/>
                    <a:pt x="2216" y="1858"/>
                    <a:pt x="2244" y="1858"/>
                  </a:cubicBezTo>
                  <a:cubicBezTo>
                    <a:pt x="2376" y="1858"/>
                    <a:pt x="2464" y="1641"/>
                    <a:pt x="2323" y="1537"/>
                  </a:cubicBezTo>
                  <a:lnTo>
                    <a:pt x="311" y="33"/>
                  </a:lnTo>
                  <a:cubicBezTo>
                    <a:pt x="281" y="10"/>
                    <a:pt x="251" y="0"/>
                    <a:pt x="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1" name="Google Shape;18091;p30"/>
            <p:cNvSpPr/>
            <p:nvPr/>
          </p:nvSpPr>
          <p:spPr>
            <a:xfrm>
              <a:off x="1666575" y="3355625"/>
              <a:ext cx="46950" cy="79600"/>
            </a:xfrm>
            <a:custGeom>
              <a:avLst/>
              <a:gdLst/>
              <a:ahLst/>
              <a:cxnLst/>
              <a:rect l="l" t="t" r="r" b="b"/>
              <a:pathLst>
                <a:path w="1878" h="3184" extrusionOk="0">
                  <a:moveTo>
                    <a:pt x="1651" y="0"/>
                  </a:moveTo>
                  <a:cubicBezTo>
                    <a:pt x="1601" y="0"/>
                    <a:pt x="1552" y="25"/>
                    <a:pt x="1522" y="85"/>
                  </a:cubicBezTo>
                  <a:lnTo>
                    <a:pt x="68" y="2930"/>
                  </a:lnTo>
                  <a:cubicBezTo>
                    <a:pt x="0" y="3061"/>
                    <a:pt x="117" y="3183"/>
                    <a:pt x="228" y="3183"/>
                  </a:cubicBezTo>
                  <a:cubicBezTo>
                    <a:pt x="278" y="3183"/>
                    <a:pt x="327" y="3159"/>
                    <a:pt x="358" y="3099"/>
                  </a:cubicBezTo>
                  <a:lnTo>
                    <a:pt x="1810" y="253"/>
                  </a:lnTo>
                  <a:cubicBezTo>
                    <a:pt x="1877" y="121"/>
                    <a:pt x="1761" y="0"/>
                    <a:pt x="16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2" name="Google Shape;18092;p30"/>
            <p:cNvSpPr/>
            <p:nvPr/>
          </p:nvSpPr>
          <p:spPr>
            <a:xfrm>
              <a:off x="1720725" y="3332525"/>
              <a:ext cx="45950" cy="115900"/>
            </a:xfrm>
            <a:custGeom>
              <a:avLst/>
              <a:gdLst/>
              <a:ahLst/>
              <a:cxnLst/>
              <a:rect l="l" t="t" r="r" b="b"/>
              <a:pathLst>
                <a:path w="1838" h="4636" extrusionOk="0">
                  <a:moveTo>
                    <a:pt x="259" y="1"/>
                  </a:moveTo>
                  <a:cubicBezTo>
                    <a:pt x="121" y="1"/>
                    <a:pt x="1" y="170"/>
                    <a:pt x="132" y="278"/>
                  </a:cubicBezTo>
                  <a:cubicBezTo>
                    <a:pt x="1456" y="1379"/>
                    <a:pt x="1471" y="3239"/>
                    <a:pt x="155" y="4357"/>
                  </a:cubicBezTo>
                  <a:cubicBezTo>
                    <a:pt x="25" y="4466"/>
                    <a:pt x="145" y="4636"/>
                    <a:pt x="281" y="4636"/>
                  </a:cubicBezTo>
                  <a:cubicBezTo>
                    <a:pt x="318" y="4636"/>
                    <a:pt x="356" y="4623"/>
                    <a:pt x="391" y="4593"/>
                  </a:cubicBezTo>
                  <a:cubicBezTo>
                    <a:pt x="1837" y="3365"/>
                    <a:pt x="1828" y="1254"/>
                    <a:pt x="368" y="42"/>
                  </a:cubicBezTo>
                  <a:cubicBezTo>
                    <a:pt x="334" y="13"/>
                    <a:pt x="296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3" name="Google Shape;18093;p30"/>
            <p:cNvSpPr/>
            <p:nvPr/>
          </p:nvSpPr>
          <p:spPr>
            <a:xfrm>
              <a:off x="1752825" y="3314425"/>
              <a:ext cx="41825" cy="43100"/>
            </a:xfrm>
            <a:custGeom>
              <a:avLst/>
              <a:gdLst/>
              <a:ahLst/>
              <a:cxnLst/>
              <a:rect l="l" t="t" r="r" b="b"/>
              <a:pathLst>
                <a:path w="1673" h="1724" extrusionOk="0">
                  <a:moveTo>
                    <a:pt x="606" y="366"/>
                  </a:moveTo>
                  <a:cubicBezTo>
                    <a:pt x="628" y="566"/>
                    <a:pt x="651" y="767"/>
                    <a:pt x="674" y="967"/>
                  </a:cubicBezTo>
                  <a:lnTo>
                    <a:pt x="674" y="967"/>
                  </a:lnTo>
                  <a:cubicBezTo>
                    <a:pt x="628" y="947"/>
                    <a:pt x="584" y="918"/>
                    <a:pt x="546" y="879"/>
                  </a:cubicBezTo>
                  <a:cubicBezTo>
                    <a:pt x="407" y="737"/>
                    <a:pt x="442" y="458"/>
                    <a:pt x="606" y="366"/>
                  </a:cubicBezTo>
                  <a:close/>
                  <a:moveTo>
                    <a:pt x="699" y="0"/>
                  </a:moveTo>
                  <a:cubicBezTo>
                    <a:pt x="257" y="0"/>
                    <a:pt x="0" y="555"/>
                    <a:pt x="178" y="936"/>
                  </a:cubicBezTo>
                  <a:cubicBezTo>
                    <a:pt x="286" y="1169"/>
                    <a:pt x="488" y="1286"/>
                    <a:pt x="714" y="1320"/>
                  </a:cubicBezTo>
                  <a:lnTo>
                    <a:pt x="714" y="1320"/>
                  </a:lnTo>
                  <a:cubicBezTo>
                    <a:pt x="723" y="1401"/>
                    <a:pt x="732" y="1482"/>
                    <a:pt x="741" y="1563"/>
                  </a:cubicBezTo>
                  <a:cubicBezTo>
                    <a:pt x="753" y="1670"/>
                    <a:pt x="843" y="1724"/>
                    <a:pt x="927" y="1724"/>
                  </a:cubicBezTo>
                  <a:cubicBezTo>
                    <a:pt x="1011" y="1724"/>
                    <a:pt x="1088" y="1671"/>
                    <a:pt x="1077" y="1563"/>
                  </a:cubicBezTo>
                  <a:lnTo>
                    <a:pt x="1077" y="1563"/>
                  </a:lnTo>
                  <a:lnTo>
                    <a:pt x="1077" y="1565"/>
                  </a:lnTo>
                  <a:cubicBezTo>
                    <a:pt x="1067" y="1482"/>
                    <a:pt x="1058" y="1398"/>
                    <a:pt x="1048" y="1315"/>
                  </a:cubicBezTo>
                  <a:lnTo>
                    <a:pt x="1048" y="1315"/>
                  </a:lnTo>
                  <a:cubicBezTo>
                    <a:pt x="1223" y="1285"/>
                    <a:pt x="1393" y="1217"/>
                    <a:pt x="1528" y="1123"/>
                  </a:cubicBezTo>
                  <a:cubicBezTo>
                    <a:pt x="1673" y="1021"/>
                    <a:pt x="1582" y="804"/>
                    <a:pt x="1446" y="804"/>
                  </a:cubicBezTo>
                  <a:cubicBezTo>
                    <a:pt x="1419" y="804"/>
                    <a:pt x="1389" y="813"/>
                    <a:pt x="1359" y="834"/>
                  </a:cubicBezTo>
                  <a:cubicBezTo>
                    <a:pt x="1262" y="902"/>
                    <a:pt x="1138" y="961"/>
                    <a:pt x="1011" y="989"/>
                  </a:cubicBezTo>
                  <a:lnTo>
                    <a:pt x="1011" y="989"/>
                  </a:lnTo>
                  <a:cubicBezTo>
                    <a:pt x="980" y="716"/>
                    <a:pt x="949" y="442"/>
                    <a:pt x="918" y="169"/>
                  </a:cubicBezTo>
                  <a:cubicBezTo>
                    <a:pt x="907" y="73"/>
                    <a:pt x="851" y="12"/>
                    <a:pt x="752" y="3"/>
                  </a:cubicBezTo>
                  <a:cubicBezTo>
                    <a:pt x="734" y="1"/>
                    <a:pt x="717" y="0"/>
                    <a:pt x="6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4" name="Google Shape;18094;p30"/>
            <p:cNvSpPr/>
            <p:nvPr/>
          </p:nvSpPr>
          <p:spPr>
            <a:xfrm>
              <a:off x="1798250" y="3335550"/>
              <a:ext cx="34950" cy="102425"/>
            </a:xfrm>
            <a:custGeom>
              <a:avLst/>
              <a:gdLst/>
              <a:ahLst/>
              <a:cxnLst/>
              <a:rect l="l" t="t" r="r" b="b"/>
              <a:pathLst>
                <a:path w="1398" h="4097" extrusionOk="0">
                  <a:moveTo>
                    <a:pt x="1164" y="0"/>
                  </a:moveTo>
                  <a:cubicBezTo>
                    <a:pt x="1127" y="0"/>
                    <a:pt x="1088" y="16"/>
                    <a:pt x="1055" y="55"/>
                  </a:cubicBezTo>
                  <a:cubicBezTo>
                    <a:pt x="82" y="1182"/>
                    <a:pt x="1" y="2827"/>
                    <a:pt x="896" y="4026"/>
                  </a:cubicBezTo>
                  <a:cubicBezTo>
                    <a:pt x="934" y="4075"/>
                    <a:pt x="986" y="4096"/>
                    <a:pt x="1037" y="4096"/>
                  </a:cubicBezTo>
                  <a:cubicBezTo>
                    <a:pt x="1159" y="4096"/>
                    <a:pt x="1277" y="3978"/>
                    <a:pt x="1186" y="3856"/>
                  </a:cubicBezTo>
                  <a:cubicBezTo>
                    <a:pt x="382" y="2781"/>
                    <a:pt x="408" y="1315"/>
                    <a:pt x="1291" y="291"/>
                  </a:cubicBezTo>
                  <a:cubicBezTo>
                    <a:pt x="1397" y="168"/>
                    <a:pt x="128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5" name="Google Shape;18095;p30"/>
            <p:cNvSpPr/>
            <p:nvPr/>
          </p:nvSpPr>
          <p:spPr>
            <a:xfrm>
              <a:off x="1841400" y="3366225"/>
              <a:ext cx="53850" cy="54200"/>
            </a:xfrm>
            <a:custGeom>
              <a:avLst/>
              <a:gdLst/>
              <a:ahLst/>
              <a:cxnLst/>
              <a:rect l="l" t="t" r="r" b="b"/>
              <a:pathLst>
                <a:path w="2154" h="2168" extrusionOk="0">
                  <a:moveTo>
                    <a:pt x="1151" y="450"/>
                  </a:moveTo>
                  <a:cubicBezTo>
                    <a:pt x="1201" y="450"/>
                    <a:pt x="1251" y="455"/>
                    <a:pt x="1300" y="466"/>
                  </a:cubicBezTo>
                  <a:cubicBezTo>
                    <a:pt x="1314" y="469"/>
                    <a:pt x="1328" y="471"/>
                    <a:pt x="1341" y="471"/>
                  </a:cubicBezTo>
                  <a:cubicBezTo>
                    <a:pt x="1368" y="471"/>
                    <a:pt x="1392" y="465"/>
                    <a:pt x="1413" y="454"/>
                  </a:cubicBezTo>
                  <a:lnTo>
                    <a:pt x="1413" y="454"/>
                  </a:lnTo>
                  <a:cubicBezTo>
                    <a:pt x="1599" y="555"/>
                    <a:pt x="1744" y="721"/>
                    <a:pt x="1793" y="948"/>
                  </a:cubicBezTo>
                  <a:cubicBezTo>
                    <a:pt x="1886" y="1380"/>
                    <a:pt x="1588" y="1832"/>
                    <a:pt x="1143" y="1832"/>
                  </a:cubicBezTo>
                  <a:cubicBezTo>
                    <a:pt x="1124" y="1832"/>
                    <a:pt x="1104" y="1832"/>
                    <a:pt x="1085" y="1830"/>
                  </a:cubicBezTo>
                  <a:cubicBezTo>
                    <a:pt x="726" y="1799"/>
                    <a:pt x="371" y="1514"/>
                    <a:pt x="395" y="1130"/>
                  </a:cubicBezTo>
                  <a:cubicBezTo>
                    <a:pt x="419" y="746"/>
                    <a:pt x="780" y="450"/>
                    <a:pt x="1151" y="450"/>
                  </a:cubicBezTo>
                  <a:close/>
                  <a:moveTo>
                    <a:pt x="962" y="1"/>
                  </a:moveTo>
                  <a:cubicBezTo>
                    <a:pt x="917" y="1"/>
                    <a:pt x="872" y="3"/>
                    <a:pt x="827" y="9"/>
                  </a:cubicBezTo>
                  <a:cubicBezTo>
                    <a:pt x="704" y="22"/>
                    <a:pt x="651" y="141"/>
                    <a:pt x="671" y="233"/>
                  </a:cubicBezTo>
                  <a:lnTo>
                    <a:pt x="671" y="233"/>
                  </a:lnTo>
                  <a:cubicBezTo>
                    <a:pt x="353" y="389"/>
                    <a:pt x="107" y="690"/>
                    <a:pt x="64" y="1063"/>
                  </a:cubicBezTo>
                  <a:cubicBezTo>
                    <a:pt x="0" y="1638"/>
                    <a:pt x="491" y="2107"/>
                    <a:pt x="1041" y="2162"/>
                  </a:cubicBezTo>
                  <a:cubicBezTo>
                    <a:pt x="1075" y="2166"/>
                    <a:pt x="1108" y="2167"/>
                    <a:pt x="1142" y="2167"/>
                  </a:cubicBezTo>
                  <a:cubicBezTo>
                    <a:pt x="1718" y="2167"/>
                    <a:pt x="2153" y="1667"/>
                    <a:pt x="2143" y="1087"/>
                  </a:cubicBezTo>
                  <a:cubicBezTo>
                    <a:pt x="2133" y="450"/>
                    <a:pt x="1564" y="1"/>
                    <a:pt x="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6" name="Google Shape;18096;p30"/>
            <p:cNvSpPr/>
            <p:nvPr/>
          </p:nvSpPr>
          <p:spPr>
            <a:xfrm>
              <a:off x="1907300" y="3343750"/>
              <a:ext cx="16725" cy="72750"/>
            </a:xfrm>
            <a:custGeom>
              <a:avLst/>
              <a:gdLst/>
              <a:ahLst/>
              <a:cxnLst/>
              <a:rect l="l" t="t" r="r" b="b"/>
              <a:pathLst>
                <a:path w="669" h="2910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83" y="1048"/>
                    <a:pt x="284" y="1896"/>
                    <a:pt x="328" y="2749"/>
                  </a:cubicBezTo>
                  <a:cubicBezTo>
                    <a:pt x="333" y="2856"/>
                    <a:pt x="420" y="2909"/>
                    <a:pt x="504" y="2909"/>
                  </a:cubicBezTo>
                  <a:cubicBezTo>
                    <a:pt x="588" y="2909"/>
                    <a:pt x="668" y="2856"/>
                    <a:pt x="662" y="2749"/>
                  </a:cubicBezTo>
                  <a:cubicBezTo>
                    <a:pt x="616" y="1867"/>
                    <a:pt x="511" y="988"/>
                    <a:pt x="348" y="120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7" name="Google Shape;18097;p30"/>
            <p:cNvSpPr/>
            <p:nvPr/>
          </p:nvSpPr>
          <p:spPr>
            <a:xfrm>
              <a:off x="1919800" y="3351250"/>
              <a:ext cx="43325" cy="71550"/>
            </a:xfrm>
            <a:custGeom>
              <a:avLst/>
              <a:gdLst/>
              <a:ahLst/>
              <a:cxnLst/>
              <a:rect l="l" t="t" r="r" b="b"/>
              <a:pathLst>
                <a:path w="1733" h="2862" extrusionOk="0">
                  <a:moveTo>
                    <a:pt x="1461" y="0"/>
                  </a:moveTo>
                  <a:cubicBezTo>
                    <a:pt x="1423" y="0"/>
                    <a:pt x="1384" y="14"/>
                    <a:pt x="1349" y="48"/>
                  </a:cubicBezTo>
                  <a:lnTo>
                    <a:pt x="64" y="1283"/>
                  </a:lnTo>
                  <a:cubicBezTo>
                    <a:pt x="0" y="1350"/>
                    <a:pt x="0" y="1454"/>
                    <a:pt x="64" y="1521"/>
                  </a:cubicBezTo>
                  <a:lnTo>
                    <a:pt x="1376" y="2813"/>
                  </a:lnTo>
                  <a:cubicBezTo>
                    <a:pt x="1411" y="2847"/>
                    <a:pt x="1450" y="2862"/>
                    <a:pt x="1487" y="2862"/>
                  </a:cubicBezTo>
                  <a:cubicBezTo>
                    <a:pt x="1616" y="2862"/>
                    <a:pt x="1732" y="2694"/>
                    <a:pt x="1613" y="2577"/>
                  </a:cubicBezTo>
                  <a:lnTo>
                    <a:pt x="423" y="1404"/>
                  </a:lnTo>
                  <a:lnTo>
                    <a:pt x="423" y="1404"/>
                  </a:lnTo>
                  <a:lnTo>
                    <a:pt x="1585" y="284"/>
                  </a:lnTo>
                  <a:cubicBezTo>
                    <a:pt x="1706" y="168"/>
                    <a:pt x="1591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8" name="Google Shape;18098;p30"/>
            <p:cNvSpPr/>
            <p:nvPr/>
          </p:nvSpPr>
          <p:spPr>
            <a:xfrm>
              <a:off x="1961575" y="3336950"/>
              <a:ext cx="44650" cy="93950"/>
            </a:xfrm>
            <a:custGeom>
              <a:avLst/>
              <a:gdLst/>
              <a:ahLst/>
              <a:cxnLst/>
              <a:rect l="l" t="t" r="r" b="b"/>
              <a:pathLst>
                <a:path w="1786" h="3758" extrusionOk="0">
                  <a:moveTo>
                    <a:pt x="226" y="0"/>
                  </a:moveTo>
                  <a:cubicBezTo>
                    <a:pt x="91" y="0"/>
                    <a:pt x="1" y="217"/>
                    <a:pt x="145" y="319"/>
                  </a:cubicBezTo>
                  <a:lnTo>
                    <a:pt x="146" y="319"/>
                  </a:lnTo>
                  <a:cubicBezTo>
                    <a:pt x="1170" y="1047"/>
                    <a:pt x="1382" y="2505"/>
                    <a:pt x="660" y="3515"/>
                  </a:cubicBezTo>
                  <a:cubicBezTo>
                    <a:pt x="572" y="3638"/>
                    <a:pt x="689" y="3758"/>
                    <a:pt x="809" y="3758"/>
                  </a:cubicBezTo>
                  <a:cubicBezTo>
                    <a:pt x="860" y="3758"/>
                    <a:pt x="912" y="3736"/>
                    <a:pt x="949" y="3684"/>
                  </a:cubicBezTo>
                  <a:cubicBezTo>
                    <a:pt x="1786" y="2513"/>
                    <a:pt x="1476" y="858"/>
                    <a:pt x="314" y="31"/>
                  </a:cubicBezTo>
                  <a:cubicBezTo>
                    <a:pt x="284" y="9"/>
                    <a:pt x="254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099" name="Google Shape;18099;p30"/>
            <p:cNvSpPr/>
            <p:nvPr/>
          </p:nvSpPr>
          <p:spPr>
            <a:xfrm>
              <a:off x="1998550" y="3319325"/>
              <a:ext cx="30900" cy="54025"/>
            </a:xfrm>
            <a:custGeom>
              <a:avLst/>
              <a:gdLst/>
              <a:ahLst/>
              <a:cxnLst/>
              <a:rect l="l" t="t" r="r" b="b"/>
              <a:pathLst>
                <a:path w="1236" h="2161" extrusionOk="0">
                  <a:moveTo>
                    <a:pt x="429" y="0"/>
                  </a:moveTo>
                  <a:cubicBezTo>
                    <a:pt x="282" y="0"/>
                    <a:pt x="142" y="67"/>
                    <a:pt x="66" y="220"/>
                  </a:cubicBezTo>
                  <a:cubicBezTo>
                    <a:pt x="1" y="353"/>
                    <a:pt x="118" y="475"/>
                    <a:pt x="228" y="475"/>
                  </a:cubicBezTo>
                  <a:cubicBezTo>
                    <a:pt x="278" y="475"/>
                    <a:pt x="326" y="450"/>
                    <a:pt x="356" y="390"/>
                  </a:cubicBezTo>
                  <a:lnTo>
                    <a:pt x="356" y="388"/>
                  </a:lnTo>
                  <a:cubicBezTo>
                    <a:pt x="374" y="351"/>
                    <a:pt x="406" y="338"/>
                    <a:pt x="440" y="338"/>
                  </a:cubicBezTo>
                  <a:cubicBezTo>
                    <a:pt x="472" y="338"/>
                    <a:pt x="506" y="349"/>
                    <a:pt x="533" y="361"/>
                  </a:cubicBezTo>
                  <a:cubicBezTo>
                    <a:pt x="658" y="417"/>
                    <a:pt x="638" y="560"/>
                    <a:pt x="594" y="667"/>
                  </a:cubicBezTo>
                  <a:cubicBezTo>
                    <a:pt x="530" y="823"/>
                    <a:pt x="386" y="939"/>
                    <a:pt x="257" y="1041"/>
                  </a:cubicBezTo>
                  <a:cubicBezTo>
                    <a:pt x="141" y="1134"/>
                    <a:pt x="239" y="1328"/>
                    <a:pt x="374" y="1328"/>
                  </a:cubicBezTo>
                  <a:cubicBezTo>
                    <a:pt x="375" y="1328"/>
                    <a:pt x="375" y="1328"/>
                    <a:pt x="376" y="1328"/>
                  </a:cubicBezTo>
                  <a:cubicBezTo>
                    <a:pt x="378" y="1328"/>
                    <a:pt x="380" y="1328"/>
                    <a:pt x="382" y="1328"/>
                  </a:cubicBezTo>
                  <a:cubicBezTo>
                    <a:pt x="638" y="1328"/>
                    <a:pt x="843" y="1575"/>
                    <a:pt x="789" y="1821"/>
                  </a:cubicBezTo>
                  <a:lnTo>
                    <a:pt x="789" y="1821"/>
                  </a:lnTo>
                  <a:lnTo>
                    <a:pt x="420" y="1804"/>
                  </a:lnTo>
                  <a:cubicBezTo>
                    <a:pt x="417" y="1804"/>
                    <a:pt x="413" y="1803"/>
                    <a:pt x="410" y="1803"/>
                  </a:cubicBezTo>
                  <a:cubicBezTo>
                    <a:pt x="205" y="1803"/>
                    <a:pt x="208" y="2129"/>
                    <a:pt x="420" y="2139"/>
                  </a:cubicBezTo>
                  <a:lnTo>
                    <a:pt x="902" y="2161"/>
                  </a:lnTo>
                  <a:cubicBezTo>
                    <a:pt x="903" y="2161"/>
                    <a:pt x="905" y="2161"/>
                    <a:pt x="906" y="2161"/>
                  </a:cubicBezTo>
                  <a:cubicBezTo>
                    <a:pt x="964" y="2161"/>
                    <a:pt x="1018" y="2129"/>
                    <a:pt x="1047" y="2078"/>
                  </a:cubicBezTo>
                  <a:cubicBezTo>
                    <a:pt x="1235" y="1697"/>
                    <a:pt x="1063" y="1247"/>
                    <a:pt x="714" y="1069"/>
                  </a:cubicBezTo>
                  <a:lnTo>
                    <a:pt x="714" y="1069"/>
                  </a:lnTo>
                  <a:cubicBezTo>
                    <a:pt x="936" y="818"/>
                    <a:pt x="1094" y="482"/>
                    <a:pt x="850" y="196"/>
                  </a:cubicBezTo>
                  <a:cubicBezTo>
                    <a:pt x="745" y="73"/>
                    <a:pt x="583" y="0"/>
                    <a:pt x="4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0" name="Google Shape;18100;p30"/>
            <p:cNvSpPr/>
            <p:nvPr/>
          </p:nvSpPr>
          <p:spPr>
            <a:xfrm>
              <a:off x="1436375" y="3174200"/>
              <a:ext cx="28750" cy="31000"/>
            </a:xfrm>
            <a:custGeom>
              <a:avLst/>
              <a:gdLst/>
              <a:ahLst/>
              <a:cxnLst/>
              <a:rect l="l" t="t" r="r" b="b"/>
              <a:pathLst>
                <a:path w="1150" h="1240" extrusionOk="0">
                  <a:moveTo>
                    <a:pt x="928" y="0"/>
                  </a:moveTo>
                  <a:cubicBezTo>
                    <a:pt x="900" y="0"/>
                    <a:pt x="873" y="8"/>
                    <a:pt x="848" y="27"/>
                  </a:cubicBezTo>
                  <a:lnTo>
                    <a:pt x="140" y="574"/>
                  </a:lnTo>
                  <a:cubicBezTo>
                    <a:pt x="1" y="679"/>
                    <a:pt x="90" y="895"/>
                    <a:pt x="220" y="895"/>
                  </a:cubicBezTo>
                  <a:cubicBezTo>
                    <a:pt x="248" y="895"/>
                    <a:pt x="278" y="885"/>
                    <a:pt x="308" y="862"/>
                  </a:cubicBezTo>
                  <a:lnTo>
                    <a:pt x="764" y="510"/>
                  </a:lnTo>
                  <a:lnTo>
                    <a:pt x="764" y="510"/>
                  </a:lnTo>
                  <a:cubicBezTo>
                    <a:pt x="769" y="701"/>
                    <a:pt x="782" y="891"/>
                    <a:pt x="804" y="1080"/>
                  </a:cubicBezTo>
                  <a:cubicBezTo>
                    <a:pt x="816" y="1186"/>
                    <a:pt x="906" y="1240"/>
                    <a:pt x="990" y="1240"/>
                  </a:cubicBezTo>
                  <a:cubicBezTo>
                    <a:pt x="1073" y="1240"/>
                    <a:pt x="1150" y="1187"/>
                    <a:pt x="1138" y="1080"/>
                  </a:cubicBezTo>
                  <a:cubicBezTo>
                    <a:pt x="1104" y="778"/>
                    <a:pt x="1090" y="474"/>
                    <a:pt x="1100" y="171"/>
                  </a:cubicBezTo>
                  <a:cubicBezTo>
                    <a:pt x="1102" y="83"/>
                    <a:pt x="1015" y="0"/>
                    <a:pt x="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1" name="Google Shape;18101;p30"/>
            <p:cNvSpPr/>
            <p:nvPr/>
          </p:nvSpPr>
          <p:spPr>
            <a:xfrm>
              <a:off x="1448675" y="1601725"/>
              <a:ext cx="50375" cy="74575"/>
            </a:xfrm>
            <a:custGeom>
              <a:avLst/>
              <a:gdLst/>
              <a:ahLst/>
              <a:cxnLst/>
              <a:rect l="l" t="t" r="r" b="b"/>
              <a:pathLst>
                <a:path w="2015" h="2983" extrusionOk="0">
                  <a:moveTo>
                    <a:pt x="753" y="634"/>
                  </a:moveTo>
                  <a:cubicBezTo>
                    <a:pt x="808" y="654"/>
                    <a:pt x="880" y="694"/>
                    <a:pt x="980" y="753"/>
                  </a:cubicBezTo>
                  <a:cubicBezTo>
                    <a:pt x="1314" y="812"/>
                    <a:pt x="1380" y="957"/>
                    <a:pt x="1178" y="1189"/>
                  </a:cubicBezTo>
                  <a:lnTo>
                    <a:pt x="1035" y="1386"/>
                  </a:lnTo>
                  <a:lnTo>
                    <a:pt x="594" y="1042"/>
                  </a:lnTo>
                  <a:cubicBezTo>
                    <a:pt x="586" y="870"/>
                    <a:pt x="639" y="734"/>
                    <a:pt x="753" y="634"/>
                  </a:cubicBezTo>
                  <a:close/>
                  <a:moveTo>
                    <a:pt x="931" y="0"/>
                  </a:moveTo>
                  <a:cubicBezTo>
                    <a:pt x="244" y="0"/>
                    <a:pt x="0" y="1469"/>
                    <a:pt x="116" y="1971"/>
                  </a:cubicBezTo>
                  <a:cubicBezTo>
                    <a:pt x="237" y="2502"/>
                    <a:pt x="758" y="2982"/>
                    <a:pt x="1252" y="2982"/>
                  </a:cubicBezTo>
                  <a:cubicBezTo>
                    <a:pt x="1509" y="2982"/>
                    <a:pt x="1759" y="2853"/>
                    <a:pt x="1941" y="2533"/>
                  </a:cubicBezTo>
                  <a:cubicBezTo>
                    <a:pt x="2015" y="2403"/>
                    <a:pt x="1899" y="2282"/>
                    <a:pt x="1785" y="2282"/>
                  </a:cubicBezTo>
                  <a:cubicBezTo>
                    <a:pt x="1734" y="2282"/>
                    <a:pt x="1684" y="2306"/>
                    <a:pt x="1651" y="2363"/>
                  </a:cubicBezTo>
                  <a:cubicBezTo>
                    <a:pt x="1545" y="2551"/>
                    <a:pt x="1368" y="2634"/>
                    <a:pt x="1184" y="2634"/>
                  </a:cubicBezTo>
                  <a:cubicBezTo>
                    <a:pt x="1002" y="2634"/>
                    <a:pt x="813" y="2551"/>
                    <a:pt x="682" y="2405"/>
                  </a:cubicBezTo>
                  <a:cubicBezTo>
                    <a:pt x="484" y="2182"/>
                    <a:pt x="406" y="1858"/>
                    <a:pt x="403" y="1560"/>
                  </a:cubicBezTo>
                  <a:lnTo>
                    <a:pt x="403" y="1560"/>
                  </a:lnTo>
                  <a:cubicBezTo>
                    <a:pt x="459" y="1643"/>
                    <a:pt x="534" y="1711"/>
                    <a:pt x="629" y="1758"/>
                  </a:cubicBezTo>
                  <a:cubicBezTo>
                    <a:pt x="716" y="1800"/>
                    <a:pt x="801" y="1820"/>
                    <a:pt x="881" y="1820"/>
                  </a:cubicBezTo>
                  <a:cubicBezTo>
                    <a:pt x="1535" y="1820"/>
                    <a:pt x="1921" y="544"/>
                    <a:pt x="1315" y="136"/>
                  </a:cubicBezTo>
                  <a:cubicBezTo>
                    <a:pt x="1174" y="42"/>
                    <a:pt x="1046" y="0"/>
                    <a:pt x="9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2" name="Google Shape;18102;p30"/>
            <p:cNvSpPr/>
            <p:nvPr/>
          </p:nvSpPr>
          <p:spPr>
            <a:xfrm>
              <a:off x="1516550" y="1628050"/>
              <a:ext cx="32325" cy="8375"/>
            </a:xfrm>
            <a:custGeom>
              <a:avLst/>
              <a:gdLst/>
              <a:ahLst/>
              <a:cxnLst/>
              <a:rect l="l" t="t" r="r" b="b"/>
              <a:pathLst>
                <a:path w="1293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078" y="334"/>
                  </a:lnTo>
                  <a:cubicBezTo>
                    <a:pt x="1293" y="334"/>
                    <a:pt x="1293" y="0"/>
                    <a:pt x="10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3" name="Google Shape;18103;p30"/>
            <p:cNvSpPr/>
            <p:nvPr/>
          </p:nvSpPr>
          <p:spPr>
            <a:xfrm>
              <a:off x="1518275" y="1648625"/>
              <a:ext cx="34225" cy="10225"/>
            </a:xfrm>
            <a:custGeom>
              <a:avLst/>
              <a:gdLst/>
              <a:ahLst/>
              <a:cxnLst/>
              <a:rect l="l" t="t" r="r" b="b"/>
              <a:pathLst>
                <a:path w="1369" h="409" extrusionOk="0">
                  <a:moveTo>
                    <a:pt x="200" y="0"/>
                  </a:moveTo>
                  <a:cubicBezTo>
                    <a:pt x="1" y="0"/>
                    <a:pt x="7" y="320"/>
                    <a:pt x="215" y="336"/>
                  </a:cubicBezTo>
                  <a:lnTo>
                    <a:pt x="1154" y="408"/>
                  </a:lnTo>
                  <a:cubicBezTo>
                    <a:pt x="1159" y="408"/>
                    <a:pt x="1164" y="409"/>
                    <a:pt x="1169" y="409"/>
                  </a:cubicBezTo>
                  <a:cubicBezTo>
                    <a:pt x="1369" y="409"/>
                    <a:pt x="1363" y="90"/>
                    <a:pt x="1154" y="74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4" name="Google Shape;18104;p30"/>
            <p:cNvSpPr/>
            <p:nvPr/>
          </p:nvSpPr>
          <p:spPr>
            <a:xfrm>
              <a:off x="1583950" y="1596000"/>
              <a:ext cx="46100" cy="86150"/>
            </a:xfrm>
            <a:custGeom>
              <a:avLst/>
              <a:gdLst/>
              <a:ahLst/>
              <a:cxnLst/>
              <a:rect l="l" t="t" r="r" b="b"/>
              <a:pathLst>
                <a:path w="1844" h="3446" extrusionOk="0">
                  <a:moveTo>
                    <a:pt x="1207" y="0"/>
                  </a:moveTo>
                  <a:cubicBezTo>
                    <a:pt x="983" y="0"/>
                    <a:pt x="749" y="103"/>
                    <a:pt x="592" y="292"/>
                  </a:cubicBezTo>
                  <a:cubicBezTo>
                    <a:pt x="0" y="1004"/>
                    <a:pt x="84" y="2432"/>
                    <a:pt x="139" y="3283"/>
                  </a:cubicBezTo>
                  <a:cubicBezTo>
                    <a:pt x="147" y="3391"/>
                    <a:pt x="234" y="3445"/>
                    <a:pt x="318" y="3445"/>
                  </a:cubicBezTo>
                  <a:cubicBezTo>
                    <a:pt x="402" y="3445"/>
                    <a:pt x="481" y="3391"/>
                    <a:pt x="475" y="3283"/>
                  </a:cubicBezTo>
                  <a:cubicBezTo>
                    <a:pt x="441" y="2769"/>
                    <a:pt x="443" y="2254"/>
                    <a:pt x="504" y="1741"/>
                  </a:cubicBezTo>
                  <a:cubicBezTo>
                    <a:pt x="534" y="1496"/>
                    <a:pt x="571" y="1213"/>
                    <a:pt x="639" y="971"/>
                  </a:cubicBezTo>
                  <a:cubicBezTo>
                    <a:pt x="680" y="788"/>
                    <a:pt x="761" y="615"/>
                    <a:pt x="877" y="466"/>
                  </a:cubicBezTo>
                  <a:cubicBezTo>
                    <a:pt x="1015" y="369"/>
                    <a:pt x="1131" y="321"/>
                    <a:pt x="1227" y="321"/>
                  </a:cubicBezTo>
                  <a:cubicBezTo>
                    <a:pt x="1345" y="321"/>
                    <a:pt x="1432" y="396"/>
                    <a:pt x="1486" y="545"/>
                  </a:cubicBezTo>
                  <a:cubicBezTo>
                    <a:pt x="1508" y="628"/>
                    <a:pt x="1573" y="663"/>
                    <a:pt x="1639" y="663"/>
                  </a:cubicBezTo>
                  <a:cubicBezTo>
                    <a:pt x="1740" y="663"/>
                    <a:pt x="1844" y="581"/>
                    <a:pt x="1808" y="455"/>
                  </a:cubicBezTo>
                  <a:cubicBezTo>
                    <a:pt x="1721" y="144"/>
                    <a:pt x="1472" y="0"/>
                    <a:pt x="1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5" name="Google Shape;18105;p30"/>
            <p:cNvSpPr/>
            <p:nvPr/>
          </p:nvSpPr>
          <p:spPr>
            <a:xfrm>
              <a:off x="1580850" y="1644250"/>
              <a:ext cx="43125" cy="8725"/>
            </a:xfrm>
            <a:custGeom>
              <a:avLst/>
              <a:gdLst/>
              <a:ahLst/>
              <a:cxnLst/>
              <a:rect l="l" t="t" r="r" b="b"/>
              <a:pathLst>
                <a:path w="1725" h="349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1509" y="348"/>
                  </a:lnTo>
                  <a:cubicBezTo>
                    <a:pt x="1510" y="348"/>
                    <a:pt x="1510" y="348"/>
                    <a:pt x="1511" y="348"/>
                  </a:cubicBezTo>
                  <a:cubicBezTo>
                    <a:pt x="1724" y="348"/>
                    <a:pt x="1724" y="16"/>
                    <a:pt x="1509" y="13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6" name="Google Shape;18106;p30"/>
            <p:cNvSpPr/>
            <p:nvPr/>
          </p:nvSpPr>
          <p:spPr>
            <a:xfrm>
              <a:off x="1645400" y="1583075"/>
              <a:ext cx="35500" cy="32750"/>
            </a:xfrm>
            <a:custGeom>
              <a:avLst/>
              <a:gdLst/>
              <a:ahLst/>
              <a:cxnLst/>
              <a:rect l="l" t="t" r="r" b="b"/>
              <a:pathLst>
                <a:path w="1420" h="1310" extrusionOk="0">
                  <a:moveTo>
                    <a:pt x="440" y="1"/>
                  </a:moveTo>
                  <a:cubicBezTo>
                    <a:pt x="308" y="1"/>
                    <a:pt x="180" y="58"/>
                    <a:pt x="90" y="184"/>
                  </a:cubicBezTo>
                  <a:cubicBezTo>
                    <a:pt x="1" y="307"/>
                    <a:pt x="118" y="426"/>
                    <a:pt x="238" y="426"/>
                  </a:cubicBezTo>
                  <a:cubicBezTo>
                    <a:pt x="289" y="426"/>
                    <a:pt x="341" y="405"/>
                    <a:pt x="378" y="353"/>
                  </a:cubicBezTo>
                  <a:lnTo>
                    <a:pt x="378" y="351"/>
                  </a:lnTo>
                  <a:cubicBezTo>
                    <a:pt x="393" y="330"/>
                    <a:pt x="413" y="321"/>
                    <a:pt x="434" y="321"/>
                  </a:cubicBezTo>
                  <a:cubicBezTo>
                    <a:pt x="511" y="321"/>
                    <a:pt x="610" y="437"/>
                    <a:pt x="622" y="487"/>
                  </a:cubicBezTo>
                  <a:cubicBezTo>
                    <a:pt x="669" y="676"/>
                    <a:pt x="480" y="878"/>
                    <a:pt x="364" y="1001"/>
                  </a:cubicBezTo>
                  <a:cubicBezTo>
                    <a:pt x="263" y="1108"/>
                    <a:pt x="335" y="1283"/>
                    <a:pt x="482" y="1288"/>
                  </a:cubicBezTo>
                  <a:lnTo>
                    <a:pt x="1205" y="1309"/>
                  </a:lnTo>
                  <a:cubicBezTo>
                    <a:pt x="1207" y="1309"/>
                    <a:pt x="1209" y="1310"/>
                    <a:pt x="1212" y="1310"/>
                  </a:cubicBezTo>
                  <a:cubicBezTo>
                    <a:pt x="1420" y="1310"/>
                    <a:pt x="1417" y="981"/>
                    <a:pt x="1205" y="975"/>
                  </a:cubicBezTo>
                  <a:lnTo>
                    <a:pt x="816" y="963"/>
                  </a:lnTo>
                  <a:lnTo>
                    <a:pt x="816" y="963"/>
                  </a:lnTo>
                  <a:cubicBezTo>
                    <a:pt x="964" y="724"/>
                    <a:pt x="1043" y="440"/>
                    <a:pt x="848" y="202"/>
                  </a:cubicBezTo>
                  <a:cubicBezTo>
                    <a:pt x="742" y="74"/>
                    <a:pt x="589" y="1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7" name="Google Shape;18107;p30"/>
            <p:cNvSpPr/>
            <p:nvPr/>
          </p:nvSpPr>
          <p:spPr>
            <a:xfrm>
              <a:off x="1691100" y="1600725"/>
              <a:ext cx="31825" cy="88950"/>
            </a:xfrm>
            <a:custGeom>
              <a:avLst/>
              <a:gdLst/>
              <a:ahLst/>
              <a:cxnLst/>
              <a:rect l="l" t="t" r="r" b="b"/>
              <a:pathLst>
                <a:path w="1273" h="3558" extrusionOk="0">
                  <a:moveTo>
                    <a:pt x="824" y="1"/>
                  </a:moveTo>
                  <a:cubicBezTo>
                    <a:pt x="773" y="1"/>
                    <a:pt x="722" y="23"/>
                    <a:pt x="687" y="79"/>
                  </a:cubicBezTo>
                  <a:cubicBezTo>
                    <a:pt x="1" y="1160"/>
                    <a:pt x="109" y="2525"/>
                    <a:pt x="930" y="3502"/>
                  </a:cubicBezTo>
                  <a:cubicBezTo>
                    <a:pt x="963" y="3541"/>
                    <a:pt x="1002" y="3557"/>
                    <a:pt x="1040" y="3557"/>
                  </a:cubicBezTo>
                  <a:cubicBezTo>
                    <a:pt x="1161" y="3557"/>
                    <a:pt x="1272" y="3389"/>
                    <a:pt x="1167" y="3264"/>
                  </a:cubicBezTo>
                  <a:cubicBezTo>
                    <a:pt x="440" y="2399"/>
                    <a:pt x="373" y="1198"/>
                    <a:pt x="975" y="248"/>
                  </a:cubicBezTo>
                  <a:cubicBezTo>
                    <a:pt x="1056" y="121"/>
                    <a:pt x="940" y="1"/>
                    <a:pt x="8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8" name="Google Shape;18108;p30"/>
            <p:cNvSpPr/>
            <p:nvPr/>
          </p:nvSpPr>
          <p:spPr>
            <a:xfrm>
              <a:off x="1739700" y="1621475"/>
              <a:ext cx="54950" cy="54050"/>
            </a:xfrm>
            <a:custGeom>
              <a:avLst/>
              <a:gdLst/>
              <a:ahLst/>
              <a:cxnLst/>
              <a:rect l="l" t="t" r="r" b="b"/>
              <a:pathLst>
                <a:path w="2198" h="2162" extrusionOk="0">
                  <a:moveTo>
                    <a:pt x="239" y="1"/>
                  </a:moveTo>
                  <a:cubicBezTo>
                    <a:pt x="114" y="1"/>
                    <a:pt x="1" y="168"/>
                    <a:pt x="114" y="289"/>
                  </a:cubicBezTo>
                  <a:lnTo>
                    <a:pt x="1847" y="2110"/>
                  </a:lnTo>
                  <a:cubicBezTo>
                    <a:pt x="1882" y="2147"/>
                    <a:pt x="1921" y="2162"/>
                    <a:pt x="1959" y="2162"/>
                  </a:cubicBezTo>
                  <a:cubicBezTo>
                    <a:pt x="2084" y="2162"/>
                    <a:pt x="2197" y="1995"/>
                    <a:pt x="2084" y="1874"/>
                  </a:cubicBezTo>
                  <a:lnTo>
                    <a:pt x="351" y="53"/>
                  </a:lnTo>
                  <a:cubicBezTo>
                    <a:pt x="316" y="16"/>
                    <a:pt x="277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09" name="Google Shape;18109;p30"/>
            <p:cNvSpPr/>
            <p:nvPr/>
          </p:nvSpPr>
          <p:spPr>
            <a:xfrm>
              <a:off x="1737600" y="1627475"/>
              <a:ext cx="39675" cy="60125"/>
            </a:xfrm>
            <a:custGeom>
              <a:avLst/>
              <a:gdLst/>
              <a:ahLst/>
              <a:cxnLst/>
              <a:rect l="l" t="t" r="r" b="b"/>
              <a:pathLst>
                <a:path w="1587" h="2405" extrusionOk="0">
                  <a:moveTo>
                    <a:pt x="1383" y="1"/>
                  </a:moveTo>
                  <a:cubicBezTo>
                    <a:pt x="1316" y="1"/>
                    <a:pt x="1248" y="35"/>
                    <a:pt x="1219" y="115"/>
                  </a:cubicBezTo>
                  <a:cubicBezTo>
                    <a:pt x="960" y="838"/>
                    <a:pt x="581" y="1512"/>
                    <a:pt x="102" y="2110"/>
                  </a:cubicBezTo>
                  <a:cubicBezTo>
                    <a:pt x="0" y="2236"/>
                    <a:pt x="112" y="2404"/>
                    <a:pt x="230" y="2404"/>
                  </a:cubicBezTo>
                  <a:cubicBezTo>
                    <a:pt x="268" y="2404"/>
                    <a:pt x="306" y="2387"/>
                    <a:pt x="339" y="2346"/>
                  </a:cubicBezTo>
                  <a:cubicBezTo>
                    <a:pt x="856" y="1704"/>
                    <a:pt x="1262" y="979"/>
                    <a:pt x="1542" y="203"/>
                  </a:cubicBezTo>
                  <a:cubicBezTo>
                    <a:pt x="1587" y="81"/>
                    <a:pt x="1486" y="1"/>
                    <a:pt x="13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0" name="Google Shape;18110;p30"/>
            <p:cNvSpPr/>
            <p:nvPr/>
          </p:nvSpPr>
          <p:spPr>
            <a:xfrm>
              <a:off x="1815425" y="1625300"/>
              <a:ext cx="17925" cy="53950"/>
            </a:xfrm>
            <a:custGeom>
              <a:avLst/>
              <a:gdLst/>
              <a:ahLst/>
              <a:cxnLst/>
              <a:rect l="l" t="t" r="r" b="b"/>
              <a:pathLst>
                <a:path w="717" h="2158" extrusionOk="0">
                  <a:moveTo>
                    <a:pt x="207" y="1"/>
                  </a:moveTo>
                  <a:cubicBezTo>
                    <a:pt x="109" y="1"/>
                    <a:pt x="1" y="84"/>
                    <a:pt x="25" y="211"/>
                  </a:cubicBezTo>
                  <a:cubicBezTo>
                    <a:pt x="139" y="819"/>
                    <a:pt x="255" y="1428"/>
                    <a:pt x="371" y="2037"/>
                  </a:cubicBezTo>
                  <a:cubicBezTo>
                    <a:pt x="387" y="2121"/>
                    <a:pt x="448" y="2158"/>
                    <a:pt x="512" y="2158"/>
                  </a:cubicBezTo>
                  <a:cubicBezTo>
                    <a:pt x="610" y="2158"/>
                    <a:pt x="717" y="2075"/>
                    <a:pt x="693" y="1948"/>
                  </a:cubicBezTo>
                  <a:lnTo>
                    <a:pt x="348" y="121"/>
                  </a:lnTo>
                  <a:cubicBezTo>
                    <a:pt x="332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1" name="Google Shape;18111;p30"/>
            <p:cNvSpPr/>
            <p:nvPr/>
          </p:nvSpPr>
          <p:spPr>
            <a:xfrm>
              <a:off x="1809750" y="1646625"/>
              <a:ext cx="43075" cy="11325"/>
            </a:xfrm>
            <a:custGeom>
              <a:avLst/>
              <a:gdLst/>
              <a:ahLst/>
              <a:cxnLst/>
              <a:rect l="l" t="t" r="r" b="b"/>
              <a:pathLst>
                <a:path w="1723" h="453" extrusionOk="0">
                  <a:moveTo>
                    <a:pt x="1524" y="1"/>
                  </a:moveTo>
                  <a:cubicBezTo>
                    <a:pt x="1519" y="1"/>
                    <a:pt x="1513" y="1"/>
                    <a:pt x="1507" y="1"/>
                  </a:cubicBezTo>
                  <a:lnTo>
                    <a:pt x="215" y="116"/>
                  </a:lnTo>
                  <a:cubicBezTo>
                    <a:pt x="9" y="135"/>
                    <a:pt x="0" y="452"/>
                    <a:pt x="198" y="452"/>
                  </a:cubicBezTo>
                  <a:cubicBezTo>
                    <a:pt x="204" y="452"/>
                    <a:pt x="209" y="452"/>
                    <a:pt x="215" y="451"/>
                  </a:cubicBezTo>
                  <a:lnTo>
                    <a:pt x="1507" y="337"/>
                  </a:lnTo>
                  <a:cubicBezTo>
                    <a:pt x="1715" y="318"/>
                    <a:pt x="1722" y="1"/>
                    <a:pt x="1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2" name="Google Shape;18112;p30"/>
            <p:cNvSpPr/>
            <p:nvPr/>
          </p:nvSpPr>
          <p:spPr>
            <a:xfrm>
              <a:off x="1859275" y="1607600"/>
              <a:ext cx="50125" cy="76925"/>
            </a:xfrm>
            <a:custGeom>
              <a:avLst/>
              <a:gdLst/>
              <a:ahLst/>
              <a:cxnLst/>
              <a:rect l="l" t="t" r="r" b="b"/>
              <a:pathLst>
                <a:path w="2005" h="3077" extrusionOk="0">
                  <a:moveTo>
                    <a:pt x="992" y="606"/>
                  </a:moveTo>
                  <a:lnTo>
                    <a:pt x="992" y="606"/>
                  </a:lnTo>
                  <a:cubicBezTo>
                    <a:pt x="1011" y="862"/>
                    <a:pt x="1036" y="1117"/>
                    <a:pt x="1066" y="1372"/>
                  </a:cubicBezTo>
                  <a:lnTo>
                    <a:pt x="1066" y="1372"/>
                  </a:lnTo>
                  <a:lnTo>
                    <a:pt x="488" y="1359"/>
                  </a:lnTo>
                  <a:lnTo>
                    <a:pt x="488" y="1359"/>
                  </a:lnTo>
                  <a:cubicBezTo>
                    <a:pt x="640" y="1098"/>
                    <a:pt x="808" y="846"/>
                    <a:pt x="992" y="606"/>
                  </a:cubicBezTo>
                  <a:close/>
                  <a:moveTo>
                    <a:pt x="1122" y="1"/>
                  </a:moveTo>
                  <a:cubicBezTo>
                    <a:pt x="1084" y="1"/>
                    <a:pt x="1045" y="16"/>
                    <a:pt x="1013" y="52"/>
                  </a:cubicBezTo>
                  <a:cubicBezTo>
                    <a:pt x="646" y="476"/>
                    <a:pt x="327" y="940"/>
                    <a:pt x="63" y="1437"/>
                  </a:cubicBezTo>
                  <a:cubicBezTo>
                    <a:pt x="1" y="1549"/>
                    <a:pt x="80" y="1686"/>
                    <a:pt x="208" y="1689"/>
                  </a:cubicBezTo>
                  <a:lnTo>
                    <a:pt x="1108" y="1707"/>
                  </a:lnTo>
                  <a:lnTo>
                    <a:pt x="1108" y="1707"/>
                  </a:lnTo>
                  <a:cubicBezTo>
                    <a:pt x="1118" y="1778"/>
                    <a:pt x="1128" y="1848"/>
                    <a:pt x="1139" y="1918"/>
                  </a:cubicBezTo>
                  <a:lnTo>
                    <a:pt x="1139" y="1918"/>
                  </a:lnTo>
                  <a:cubicBezTo>
                    <a:pt x="1050" y="1933"/>
                    <a:pt x="964" y="2012"/>
                    <a:pt x="981" y="2127"/>
                  </a:cubicBezTo>
                  <a:lnTo>
                    <a:pt x="984" y="2127"/>
                  </a:lnTo>
                  <a:cubicBezTo>
                    <a:pt x="1027" y="2444"/>
                    <a:pt x="1151" y="2745"/>
                    <a:pt x="1344" y="2999"/>
                  </a:cubicBezTo>
                  <a:cubicBezTo>
                    <a:pt x="1383" y="3052"/>
                    <a:pt x="1437" y="3076"/>
                    <a:pt x="1490" y="3076"/>
                  </a:cubicBezTo>
                  <a:cubicBezTo>
                    <a:pt x="1586" y="3076"/>
                    <a:pt x="1676" y="2995"/>
                    <a:pt x="1650" y="2870"/>
                  </a:cubicBezTo>
                  <a:cubicBezTo>
                    <a:pt x="1569" y="2487"/>
                    <a:pt x="1501" y="2101"/>
                    <a:pt x="1446" y="1714"/>
                  </a:cubicBezTo>
                  <a:lnTo>
                    <a:pt x="1446" y="1714"/>
                  </a:lnTo>
                  <a:lnTo>
                    <a:pt x="1790" y="1721"/>
                  </a:lnTo>
                  <a:cubicBezTo>
                    <a:pt x="1791" y="1721"/>
                    <a:pt x="1793" y="1721"/>
                    <a:pt x="1794" y="1721"/>
                  </a:cubicBezTo>
                  <a:cubicBezTo>
                    <a:pt x="2005" y="1721"/>
                    <a:pt x="2004" y="1390"/>
                    <a:pt x="1790" y="1387"/>
                  </a:cubicBezTo>
                  <a:lnTo>
                    <a:pt x="1403" y="1379"/>
                  </a:lnTo>
                  <a:lnTo>
                    <a:pt x="1403" y="1379"/>
                  </a:lnTo>
                  <a:cubicBezTo>
                    <a:pt x="1354" y="978"/>
                    <a:pt x="1320" y="574"/>
                    <a:pt x="1300" y="170"/>
                  </a:cubicBezTo>
                  <a:cubicBezTo>
                    <a:pt x="1295" y="78"/>
                    <a:pt x="1209" y="1"/>
                    <a:pt x="11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3" name="Google Shape;18113;p30"/>
            <p:cNvSpPr/>
            <p:nvPr/>
          </p:nvSpPr>
          <p:spPr>
            <a:xfrm>
              <a:off x="1913450" y="1629975"/>
              <a:ext cx="55675" cy="97225"/>
            </a:xfrm>
            <a:custGeom>
              <a:avLst/>
              <a:gdLst/>
              <a:ahLst/>
              <a:cxnLst/>
              <a:rect l="l" t="t" r="r" b="b"/>
              <a:pathLst>
                <a:path w="2227" h="3889" extrusionOk="0">
                  <a:moveTo>
                    <a:pt x="1329" y="329"/>
                  </a:moveTo>
                  <a:cubicBezTo>
                    <a:pt x="1401" y="329"/>
                    <a:pt x="1474" y="339"/>
                    <a:pt x="1548" y="360"/>
                  </a:cubicBezTo>
                  <a:lnTo>
                    <a:pt x="1548" y="360"/>
                  </a:lnTo>
                  <a:cubicBezTo>
                    <a:pt x="1510" y="388"/>
                    <a:pt x="1484" y="431"/>
                    <a:pt x="1488" y="487"/>
                  </a:cubicBezTo>
                  <a:cubicBezTo>
                    <a:pt x="1502" y="600"/>
                    <a:pt x="1508" y="713"/>
                    <a:pt x="1508" y="826"/>
                  </a:cubicBezTo>
                  <a:cubicBezTo>
                    <a:pt x="1534" y="1054"/>
                    <a:pt x="1433" y="1168"/>
                    <a:pt x="1204" y="1168"/>
                  </a:cubicBezTo>
                  <a:cubicBezTo>
                    <a:pt x="1055" y="1168"/>
                    <a:pt x="853" y="1120"/>
                    <a:pt x="596" y="1023"/>
                  </a:cubicBezTo>
                  <a:cubicBezTo>
                    <a:pt x="645" y="588"/>
                    <a:pt x="964" y="329"/>
                    <a:pt x="1329" y="329"/>
                  </a:cubicBezTo>
                  <a:close/>
                  <a:moveTo>
                    <a:pt x="1341" y="1"/>
                  </a:moveTo>
                  <a:cubicBezTo>
                    <a:pt x="639" y="1"/>
                    <a:pt x="16" y="639"/>
                    <a:pt x="340" y="1435"/>
                  </a:cubicBezTo>
                  <a:cubicBezTo>
                    <a:pt x="464" y="1739"/>
                    <a:pt x="724" y="1949"/>
                    <a:pt x="1027" y="1949"/>
                  </a:cubicBezTo>
                  <a:cubicBezTo>
                    <a:pt x="1109" y="1949"/>
                    <a:pt x="1194" y="1934"/>
                    <a:pt x="1279" y="1901"/>
                  </a:cubicBezTo>
                  <a:cubicBezTo>
                    <a:pt x="1428" y="1845"/>
                    <a:pt x="1538" y="1756"/>
                    <a:pt x="1620" y="1648"/>
                  </a:cubicBezTo>
                  <a:lnTo>
                    <a:pt x="1620" y="1648"/>
                  </a:lnTo>
                  <a:cubicBezTo>
                    <a:pt x="1628" y="1868"/>
                    <a:pt x="1626" y="2087"/>
                    <a:pt x="1609" y="2306"/>
                  </a:cubicBezTo>
                  <a:cubicBezTo>
                    <a:pt x="1586" y="2588"/>
                    <a:pt x="1560" y="2913"/>
                    <a:pt x="1415" y="3163"/>
                  </a:cubicBezTo>
                  <a:cubicBezTo>
                    <a:pt x="1294" y="3372"/>
                    <a:pt x="1009" y="3566"/>
                    <a:pt x="758" y="3566"/>
                  </a:cubicBezTo>
                  <a:cubicBezTo>
                    <a:pt x="600" y="3566"/>
                    <a:pt x="456" y="3490"/>
                    <a:pt x="373" y="3294"/>
                  </a:cubicBezTo>
                  <a:cubicBezTo>
                    <a:pt x="341" y="3217"/>
                    <a:pt x="271" y="3183"/>
                    <a:pt x="203" y="3183"/>
                  </a:cubicBezTo>
                  <a:cubicBezTo>
                    <a:pt x="99" y="3183"/>
                    <a:pt x="1" y="3262"/>
                    <a:pt x="52" y="3383"/>
                  </a:cubicBezTo>
                  <a:cubicBezTo>
                    <a:pt x="194" y="3721"/>
                    <a:pt x="502" y="3888"/>
                    <a:pt x="821" y="3888"/>
                  </a:cubicBezTo>
                  <a:cubicBezTo>
                    <a:pt x="1067" y="3888"/>
                    <a:pt x="1320" y="3789"/>
                    <a:pt x="1510" y="3593"/>
                  </a:cubicBezTo>
                  <a:cubicBezTo>
                    <a:pt x="2226" y="2856"/>
                    <a:pt x="1981" y="1387"/>
                    <a:pt x="1823" y="475"/>
                  </a:cubicBezTo>
                  <a:lnTo>
                    <a:pt x="1823" y="475"/>
                  </a:lnTo>
                  <a:cubicBezTo>
                    <a:pt x="1831" y="476"/>
                    <a:pt x="1839" y="477"/>
                    <a:pt x="1847" y="477"/>
                  </a:cubicBezTo>
                  <a:cubicBezTo>
                    <a:pt x="1993" y="477"/>
                    <a:pt x="2088" y="255"/>
                    <a:pt x="1931" y="163"/>
                  </a:cubicBezTo>
                  <a:cubicBezTo>
                    <a:pt x="1741" y="51"/>
                    <a:pt x="1538" y="1"/>
                    <a:pt x="13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4" name="Google Shape;18114;p30"/>
            <p:cNvSpPr/>
            <p:nvPr/>
          </p:nvSpPr>
          <p:spPr>
            <a:xfrm>
              <a:off x="1975225" y="1602700"/>
              <a:ext cx="49350" cy="73225"/>
            </a:xfrm>
            <a:custGeom>
              <a:avLst/>
              <a:gdLst/>
              <a:ahLst/>
              <a:cxnLst/>
              <a:rect l="l" t="t" r="r" b="b"/>
              <a:pathLst>
                <a:path w="1974" h="2929" extrusionOk="0">
                  <a:moveTo>
                    <a:pt x="167" y="0"/>
                  </a:moveTo>
                  <a:cubicBezTo>
                    <a:pt x="84" y="0"/>
                    <a:pt x="1" y="54"/>
                    <a:pt x="1" y="161"/>
                  </a:cubicBezTo>
                  <a:lnTo>
                    <a:pt x="3" y="161"/>
                  </a:lnTo>
                  <a:cubicBezTo>
                    <a:pt x="5" y="817"/>
                    <a:pt x="108" y="1466"/>
                    <a:pt x="308" y="2088"/>
                  </a:cubicBezTo>
                  <a:lnTo>
                    <a:pt x="308" y="2088"/>
                  </a:lnTo>
                  <a:cubicBezTo>
                    <a:pt x="322" y="2216"/>
                    <a:pt x="366" y="2343"/>
                    <a:pt x="441" y="2459"/>
                  </a:cubicBezTo>
                  <a:cubicBezTo>
                    <a:pt x="474" y="2510"/>
                    <a:pt x="530" y="2533"/>
                    <a:pt x="585" y="2533"/>
                  </a:cubicBezTo>
                  <a:cubicBezTo>
                    <a:pt x="689" y="2533"/>
                    <a:pt x="793" y="2451"/>
                    <a:pt x="746" y="2329"/>
                  </a:cubicBezTo>
                  <a:cubicBezTo>
                    <a:pt x="704" y="2221"/>
                    <a:pt x="665" y="2112"/>
                    <a:pt x="630" y="2002"/>
                  </a:cubicBezTo>
                  <a:lnTo>
                    <a:pt x="630" y="2002"/>
                  </a:lnTo>
                  <a:lnTo>
                    <a:pt x="1029" y="1589"/>
                  </a:lnTo>
                  <a:lnTo>
                    <a:pt x="1452" y="1940"/>
                  </a:lnTo>
                  <a:cubicBezTo>
                    <a:pt x="1475" y="2045"/>
                    <a:pt x="1492" y="2152"/>
                    <a:pt x="1501" y="2260"/>
                  </a:cubicBezTo>
                  <a:cubicBezTo>
                    <a:pt x="1525" y="2454"/>
                    <a:pt x="1544" y="2626"/>
                    <a:pt x="1608" y="2814"/>
                  </a:cubicBezTo>
                  <a:cubicBezTo>
                    <a:pt x="1635" y="2894"/>
                    <a:pt x="1703" y="2928"/>
                    <a:pt x="1770" y="2928"/>
                  </a:cubicBezTo>
                  <a:cubicBezTo>
                    <a:pt x="1872" y="2928"/>
                    <a:pt x="1973" y="2848"/>
                    <a:pt x="1931" y="2724"/>
                  </a:cubicBezTo>
                  <a:cubicBezTo>
                    <a:pt x="1742" y="2178"/>
                    <a:pt x="1847" y="1258"/>
                    <a:pt x="1049" y="1258"/>
                  </a:cubicBezTo>
                  <a:cubicBezTo>
                    <a:pt x="1022" y="1258"/>
                    <a:pt x="994" y="1259"/>
                    <a:pt x="964" y="1261"/>
                  </a:cubicBezTo>
                  <a:cubicBezTo>
                    <a:pt x="761" y="1276"/>
                    <a:pt x="601" y="1362"/>
                    <a:pt x="489" y="1487"/>
                  </a:cubicBezTo>
                  <a:lnTo>
                    <a:pt x="489" y="1487"/>
                  </a:lnTo>
                  <a:cubicBezTo>
                    <a:pt x="390" y="1053"/>
                    <a:pt x="338" y="608"/>
                    <a:pt x="335" y="161"/>
                  </a:cubicBezTo>
                  <a:cubicBezTo>
                    <a:pt x="335" y="54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5" name="Google Shape;18115;p30"/>
            <p:cNvSpPr/>
            <p:nvPr/>
          </p:nvSpPr>
          <p:spPr>
            <a:xfrm>
              <a:off x="2022700" y="1597100"/>
              <a:ext cx="42000" cy="87125"/>
            </a:xfrm>
            <a:custGeom>
              <a:avLst/>
              <a:gdLst/>
              <a:ahLst/>
              <a:cxnLst/>
              <a:rect l="l" t="t" r="r" b="b"/>
              <a:pathLst>
                <a:path w="1680" h="3485" extrusionOk="0">
                  <a:moveTo>
                    <a:pt x="259" y="1"/>
                  </a:moveTo>
                  <a:cubicBezTo>
                    <a:pt x="121" y="1"/>
                    <a:pt x="0" y="170"/>
                    <a:pt x="133" y="277"/>
                  </a:cubicBezTo>
                  <a:lnTo>
                    <a:pt x="133" y="279"/>
                  </a:lnTo>
                  <a:cubicBezTo>
                    <a:pt x="1010" y="992"/>
                    <a:pt x="1336" y="2176"/>
                    <a:pt x="891" y="3229"/>
                  </a:cubicBezTo>
                  <a:cubicBezTo>
                    <a:pt x="833" y="3362"/>
                    <a:pt x="951" y="3485"/>
                    <a:pt x="1057" y="3485"/>
                  </a:cubicBezTo>
                  <a:cubicBezTo>
                    <a:pt x="1106" y="3485"/>
                    <a:pt x="1153" y="3459"/>
                    <a:pt x="1179" y="3396"/>
                  </a:cubicBezTo>
                  <a:cubicBezTo>
                    <a:pt x="1679" y="2216"/>
                    <a:pt x="1371" y="858"/>
                    <a:pt x="369" y="41"/>
                  </a:cubicBezTo>
                  <a:cubicBezTo>
                    <a:pt x="334" y="12"/>
                    <a:pt x="296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6" name="Google Shape;18116;p30"/>
            <p:cNvSpPr/>
            <p:nvPr/>
          </p:nvSpPr>
          <p:spPr>
            <a:xfrm>
              <a:off x="2053700" y="1575125"/>
              <a:ext cx="42700" cy="31675"/>
            </a:xfrm>
            <a:custGeom>
              <a:avLst/>
              <a:gdLst/>
              <a:ahLst/>
              <a:cxnLst/>
              <a:rect l="l" t="t" r="r" b="b"/>
              <a:pathLst>
                <a:path w="1708" h="1267" extrusionOk="0">
                  <a:moveTo>
                    <a:pt x="622" y="0"/>
                  </a:moveTo>
                  <a:cubicBezTo>
                    <a:pt x="418" y="0"/>
                    <a:pt x="212" y="105"/>
                    <a:pt x="89" y="277"/>
                  </a:cubicBezTo>
                  <a:cubicBezTo>
                    <a:pt x="1" y="401"/>
                    <a:pt x="118" y="520"/>
                    <a:pt x="238" y="520"/>
                  </a:cubicBezTo>
                  <a:cubicBezTo>
                    <a:pt x="289" y="520"/>
                    <a:pt x="340" y="499"/>
                    <a:pt x="377" y="447"/>
                  </a:cubicBezTo>
                  <a:cubicBezTo>
                    <a:pt x="436" y="364"/>
                    <a:pt x="508" y="331"/>
                    <a:pt x="578" y="331"/>
                  </a:cubicBezTo>
                  <a:cubicBezTo>
                    <a:pt x="784" y="331"/>
                    <a:pt x="969" y="620"/>
                    <a:pt x="728" y="795"/>
                  </a:cubicBezTo>
                  <a:cubicBezTo>
                    <a:pt x="621" y="871"/>
                    <a:pt x="621" y="1007"/>
                    <a:pt x="728" y="1083"/>
                  </a:cubicBezTo>
                  <a:cubicBezTo>
                    <a:pt x="903" y="1209"/>
                    <a:pt x="1094" y="1267"/>
                    <a:pt x="1297" y="1267"/>
                  </a:cubicBezTo>
                  <a:cubicBezTo>
                    <a:pt x="1366" y="1267"/>
                    <a:pt x="1436" y="1260"/>
                    <a:pt x="1507" y="1248"/>
                  </a:cubicBezTo>
                  <a:cubicBezTo>
                    <a:pt x="1707" y="1212"/>
                    <a:pt x="1638" y="923"/>
                    <a:pt x="1453" y="923"/>
                  </a:cubicBezTo>
                  <a:cubicBezTo>
                    <a:pt x="1442" y="923"/>
                    <a:pt x="1430" y="924"/>
                    <a:pt x="1419" y="926"/>
                  </a:cubicBezTo>
                  <a:cubicBezTo>
                    <a:pt x="1378" y="933"/>
                    <a:pt x="1339" y="937"/>
                    <a:pt x="1300" y="937"/>
                  </a:cubicBezTo>
                  <a:cubicBezTo>
                    <a:pt x="1221" y="937"/>
                    <a:pt x="1146" y="921"/>
                    <a:pt x="1074" y="893"/>
                  </a:cubicBezTo>
                  <a:lnTo>
                    <a:pt x="1074" y="893"/>
                  </a:lnTo>
                  <a:cubicBezTo>
                    <a:pt x="1213" y="667"/>
                    <a:pt x="1218" y="365"/>
                    <a:pt x="1011" y="160"/>
                  </a:cubicBezTo>
                  <a:cubicBezTo>
                    <a:pt x="901" y="49"/>
                    <a:pt x="762" y="0"/>
                    <a:pt x="6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7" name="Google Shape;18117;p30"/>
            <p:cNvSpPr/>
            <p:nvPr/>
          </p:nvSpPr>
          <p:spPr>
            <a:xfrm>
              <a:off x="2105250" y="1584675"/>
              <a:ext cx="32100" cy="98725"/>
            </a:xfrm>
            <a:custGeom>
              <a:avLst/>
              <a:gdLst/>
              <a:ahLst/>
              <a:cxnLst/>
              <a:rect l="l" t="t" r="r" b="b"/>
              <a:pathLst>
                <a:path w="1284" h="3949" extrusionOk="0">
                  <a:moveTo>
                    <a:pt x="977" y="1"/>
                  </a:moveTo>
                  <a:cubicBezTo>
                    <a:pt x="926" y="1"/>
                    <a:pt x="875" y="22"/>
                    <a:pt x="838" y="74"/>
                  </a:cubicBezTo>
                  <a:cubicBezTo>
                    <a:pt x="0" y="1238"/>
                    <a:pt x="63" y="2775"/>
                    <a:pt x="946" y="3890"/>
                  </a:cubicBezTo>
                  <a:cubicBezTo>
                    <a:pt x="979" y="3931"/>
                    <a:pt x="1017" y="3949"/>
                    <a:pt x="1055" y="3949"/>
                  </a:cubicBezTo>
                  <a:cubicBezTo>
                    <a:pt x="1173" y="3949"/>
                    <a:pt x="1283" y="3781"/>
                    <a:pt x="1183" y="3654"/>
                  </a:cubicBezTo>
                  <a:cubicBezTo>
                    <a:pt x="388" y="2649"/>
                    <a:pt x="383" y="1276"/>
                    <a:pt x="1126" y="243"/>
                  </a:cubicBezTo>
                  <a:cubicBezTo>
                    <a:pt x="1215" y="120"/>
                    <a:pt x="1098" y="1"/>
                    <a:pt x="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8" name="Google Shape;18118;p30"/>
            <p:cNvSpPr/>
            <p:nvPr/>
          </p:nvSpPr>
          <p:spPr>
            <a:xfrm>
              <a:off x="2148025" y="1613750"/>
              <a:ext cx="30725" cy="56225"/>
            </a:xfrm>
            <a:custGeom>
              <a:avLst/>
              <a:gdLst/>
              <a:ahLst/>
              <a:cxnLst/>
              <a:rect l="l" t="t" r="r" b="b"/>
              <a:pathLst>
                <a:path w="1229" h="2249" extrusionOk="0">
                  <a:moveTo>
                    <a:pt x="1015" y="0"/>
                  </a:moveTo>
                  <a:cubicBezTo>
                    <a:pt x="604" y="44"/>
                    <a:pt x="68" y="166"/>
                    <a:pt x="21" y="670"/>
                  </a:cubicBezTo>
                  <a:cubicBezTo>
                    <a:pt x="1" y="871"/>
                    <a:pt x="94" y="1028"/>
                    <a:pt x="244" y="1152"/>
                  </a:cubicBezTo>
                  <a:cubicBezTo>
                    <a:pt x="363" y="1249"/>
                    <a:pt x="507" y="1304"/>
                    <a:pt x="620" y="1411"/>
                  </a:cubicBezTo>
                  <a:cubicBezTo>
                    <a:pt x="762" y="1518"/>
                    <a:pt x="805" y="1664"/>
                    <a:pt x="751" y="1850"/>
                  </a:cubicBezTo>
                  <a:cubicBezTo>
                    <a:pt x="710" y="1901"/>
                    <a:pt x="668" y="1926"/>
                    <a:pt x="627" y="1926"/>
                  </a:cubicBezTo>
                  <a:cubicBezTo>
                    <a:pt x="598" y="1926"/>
                    <a:pt x="569" y="1914"/>
                    <a:pt x="541" y="1888"/>
                  </a:cubicBezTo>
                  <a:cubicBezTo>
                    <a:pt x="506" y="1856"/>
                    <a:pt x="467" y="1842"/>
                    <a:pt x="430" y="1842"/>
                  </a:cubicBezTo>
                  <a:cubicBezTo>
                    <a:pt x="298" y="1842"/>
                    <a:pt x="182" y="2010"/>
                    <a:pt x="305" y="2125"/>
                  </a:cubicBezTo>
                  <a:cubicBezTo>
                    <a:pt x="396" y="2210"/>
                    <a:pt x="506" y="2248"/>
                    <a:pt x="615" y="2248"/>
                  </a:cubicBezTo>
                  <a:cubicBezTo>
                    <a:pt x="858" y="2248"/>
                    <a:pt x="1098" y="2060"/>
                    <a:pt x="1130" y="1788"/>
                  </a:cubicBezTo>
                  <a:cubicBezTo>
                    <a:pt x="1159" y="1533"/>
                    <a:pt x="1000" y="1298"/>
                    <a:pt x="814" y="1139"/>
                  </a:cubicBezTo>
                  <a:cubicBezTo>
                    <a:pt x="727" y="1066"/>
                    <a:pt x="543" y="1007"/>
                    <a:pt x="486" y="918"/>
                  </a:cubicBezTo>
                  <a:lnTo>
                    <a:pt x="451" y="516"/>
                  </a:lnTo>
                  <a:lnTo>
                    <a:pt x="646" y="403"/>
                  </a:lnTo>
                  <a:cubicBezTo>
                    <a:pt x="759" y="360"/>
                    <a:pt x="898" y="349"/>
                    <a:pt x="1015" y="336"/>
                  </a:cubicBezTo>
                  <a:cubicBezTo>
                    <a:pt x="1220" y="313"/>
                    <a:pt x="1229" y="0"/>
                    <a:pt x="1036" y="0"/>
                  </a:cubicBezTo>
                  <a:cubicBezTo>
                    <a:pt x="1029" y="0"/>
                    <a:pt x="1022" y="1"/>
                    <a:pt x="1015" y="2"/>
                  </a:cubicBezTo>
                  <a:lnTo>
                    <a:pt x="10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19" name="Google Shape;18119;p30"/>
            <p:cNvSpPr/>
            <p:nvPr/>
          </p:nvSpPr>
          <p:spPr>
            <a:xfrm>
              <a:off x="2188375" y="1590950"/>
              <a:ext cx="32000" cy="96350"/>
            </a:xfrm>
            <a:custGeom>
              <a:avLst/>
              <a:gdLst/>
              <a:ahLst/>
              <a:cxnLst/>
              <a:rect l="l" t="t" r="r" b="b"/>
              <a:pathLst>
                <a:path w="1280" h="3854" extrusionOk="0">
                  <a:moveTo>
                    <a:pt x="203" y="1"/>
                  </a:moveTo>
                  <a:cubicBezTo>
                    <a:pt x="100" y="1"/>
                    <a:pt x="1" y="80"/>
                    <a:pt x="50" y="201"/>
                  </a:cubicBezTo>
                  <a:cubicBezTo>
                    <a:pt x="478" y="1264"/>
                    <a:pt x="956" y="2537"/>
                    <a:pt x="163" y="3559"/>
                  </a:cubicBezTo>
                  <a:cubicBezTo>
                    <a:pt x="63" y="3686"/>
                    <a:pt x="175" y="3853"/>
                    <a:pt x="292" y="3853"/>
                  </a:cubicBezTo>
                  <a:cubicBezTo>
                    <a:pt x="329" y="3853"/>
                    <a:pt x="367" y="3836"/>
                    <a:pt x="399" y="3795"/>
                  </a:cubicBezTo>
                  <a:cubicBezTo>
                    <a:pt x="1279" y="2663"/>
                    <a:pt x="860" y="1321"/>
                    <a:pt x="372" y="113"/>
                  </a:cubicBezTo>
                  <a:cubicBezTo>
                    <a:pt x="340" y="34"/>
                    <a:pt x="271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0" name="Google Shape;18120;p30"/>
            <p:cNvSpPr/>
            <p:nvPr/>
          </p:nvSpPr>
          <p:spPr>
            <a:xfrm>
              <a:off x="2235050" y="1661800"/>
              <a:ext cx="13500" cy="8400"/>
            </a:xfrm>
            <a:custGeom>
              <a:avLst/>
              <a:gdLst/>
              <a:ahLst/>
              <a:cxnLst/>
              <a:rect l="l" t="t" r="r" b="b"/>
              <a:pathLst>
                <a:path w="540" h="336" extrusionOk="0">
                  <a:moveTo>
                    <a:pt x="215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324" y="336"/>
                  </a:lnTo>
                  <a:cubicBezTo>
                    <a:pt x="325" y="336"/>
                    <a:pt x="326" y="336"/>
                    <a:pt x="327" y="336"/>
                  </a:cubicBezTo>
                  <a:cubicBezTo>
                    <a:pt x="539" y="336"/>
                    <a:pt x="538" y="5"/>
                    <a:pt x="324" y="2"/>
                  </a:cubicBezTo>
                  <a:lnTo>
                    <a:pt x="216" y="0"/>
                  </a:lnTo>
                  <a:cubicBezTo>
                    <a:pt x="216" y="0"/>
                    <a:pt x="215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1" name="Google Shape;18121;p30"/>
            <p:cNvSpPr/>
            <p:nvPr/>
          </p:nvSpPr>
          <p:spPr>
            <a:xfrm>
              <a:off x="2266800" y="1593450"/>
              <a:ext cx="44650" cy="81925"/>
            </a:xfrm>
            <a:custGeom>
              <a:avLst/>
              <a:gdLst/>
              <a:ahLst/>
              <a:cxnLst/>
              <a:rect l="l" t="t" r="r" b="b"/>
              <a:pathLst>
                <a:path w="1786" h="3277" extrusionOk="0">
                  <a:moveTo>
                    <a:pt x="1520" y="1"/>
                  </a:moveTo>
                  <a:cubicBezTo>
                    <a:pt x="1496" y="1"/>
                    <a:pt x="1472" y="6"/>
                    <a:pt x="1446" y="17"/>
                  </a:cubicBezTo>
                  <a:cubicBezTo>
                    <a:pt x="44" y="649"/>
                    <a:pt x="0" y="2539"/>
                    <a:pt x="1352" y="3256"/>
                  </a:cubicBezTo>
                  <a:cubicBezTo>
                    <a:pt x="1379" y="3270"/>
                    <a:pt x="1406" y="3277"/>
                    <a:pt x="1432" y="3277"/>
                  </a:cubicBezTo>
                  <a:cubicBezTo>
                    <a:pt x="1584" y="3277"/>
                    <a:pt x="1684" y="3052"/>
                    <a:pt x="1521" y="2966"/>
                  </a:cubicBezTo>
                  <a:cubicBezTo>
                    <a:pt x="380" y="2362"/>
                    <a:pt x="441" y="835"/>
                    <a:pt x="1616" y="306"/>
                  </a:cubicBezTo>
                  <a:cubicBezTo>
                    <a:pt x="1785" y="230"/>
                    <a:pt x="1679" y="1"/>
                    <a:pt x="1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2" name="Google Shape;18122;p30"/>
            <p:cNvSpPr/>
            <p:nvPr/>
          </p:nvSpPr>
          <p:spPr>
            <a:xfrm>
              <a:off x="2320875" y="1619875"/>
              <a:ext cx="41450" cy="40600"/>
            </a:xfrm>
            <a:custGeom>
              <a:avLst/>
              <a:gdLst/>
              <a:ahLst/>
              <a:cxnLst/>
              <a:rect l="l" t="t" r="r" b="b"/>
              <a:pathLst>
                <a:path w="1658" h="1624" extrusionOk="0">
                  <a:moveTo>
                    <a:pt x="251" y="0"/>
                  </a:moveTo>
                  <a:cubicBezTo>
                    <a:pt x="117" y="0"/>
                    <a:pt x="0" y="169"/>
                    <a:pt x="125" y="281"/>
                  </a:cubicBezTo>
                  <a:cubicBezTo>
                    <a:pt x="561" y="673"/>
                    <a:pt x="961" y="1103"/>
                    <a:pt x="1323" y="1566"/>
                  </a:cubicBezTo>
                  <a:cubicBezTo>
                    <a:pt x="1354" y="1607"/>
                    <a:pt x="1392" y="1624"/>
                    <a:pt x="1430" y="1624"/>
                  </a:cubicBezTo>
                  <a:cubicBezTo>
                    <a:pt x="1546" y="1624"/>
                    <a:pt x="1657" y="1456"/>
                    <a:pt x="1559" y="1329"/>
                  </a:cubicBezTo>
                  <a:cubicBezTo>
                    <a:pt x="1199" y="866"/>
                    <a:pt x="798" y="437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3" name="Google Shape;18123;p30"/>
            <p:cNvSpPr/>
            <p:nvPr/>
          </p:nvSpPr>
          <p:spPr>
            <a:xfrm>
              <a:off x="2318450" y="1620025"/>
              <a:ext cx="35900" cy="51025"/>
            </a:xfrm>
            <a:custGeom>
              <a:avLst/>
              <a:gdLst/>
              <a:ahLst/>
              <a:cxnLst/>
              <a:rect l="l" t="t" r="r" b="b"/>
              <a:pathLst>
                <a:path w="1436" h="2041" extrusionOk="0">
                  <a:moveTo>
                    <a:pt x="1206" y="1"/>
                  </a:moveTo>
                  <a:cubicBezTo>
                    <a:pt x="1155" y="1"/>
                    <a:pt x="1105" y="24"/>
                    <a:pt x="1072" y="82"/>
                  </a:cubicBezTo>
                  <a:lnTo>
                    <a:pt x="76" y="1790"/>
                  </a:lnTo>
                  <a:cubicBezTo>
                    <a:pt x="1" y="1920"/>
                    <a:pt x="117" y="2040"/>
                    <a:pt x="231" y="2040"/>
                  </a:cubicBezTo>
                  <a:cubicBezTo>
                    <a:pt x="282" y="2040"/>
                    <a:pt x="332" y="2017"/>
                    <a:pt x="366" y="1959"/>
                  </a:cubicBezTo>
                  <a:lnTo>
                    <a:pt x="1360" y="251"/>
                  </a:lnTo>
                  <a:cubicBezTo>
                    <a:pt x="1435" y="122"/>
                    <a:pt x="1320" y="1"/>
                    <a:pt x="1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4" name="Google Shape;18124;p30"/>
            <p:cNvSpPr/>
            <p:nvPr/>
          </p:nvSpPr>
          <p:spPr>
            <a:xfrm>
              <a:off x="2362125" y="1592750"/>
              <a:ext cx="34625" cy="76725"/>
            </a:xfrm>
            <a:custGeom>
              <a:avLst/>
              <a:gdLst/>
              <a:ahLst/>
              <a:cxnLst/>
              <a:rect l="l" t="t" r="r" b="b"/>
              <a:pathLst>
                <a:path w="1385" h="3069" extrusionOk="0">
                  <a:moveTo>
                    <a:pt x="248" y="1"/>
                  </a:moveTo>
                  <a:cubicBezTo>
                    <a:pt x="116" y="1"/>
                    <a:pt x="0" y="168"/>
                    <a:pt x="123" y="283"/>
                  </a:cubicBezTo>
                  <a:cubicBezTo>
                    <a:pt x="823" y="935"/>
                    <a:pt x="1033" y="1943"/>
                    <a:pt x="625" y="2814"/>
                  </a:cubicBezTo>
                  <a:cubicBezTo>
                    <a:pt x="562" y="2947"/>
                    <a:pt x="678" y="3069"/>
                    <a:pt x="787" y="3069"/>
                  </a:cubicBezTo>
                  <a:cubicBezTo>
                    <a:pt x="836" y="3069"/>
                    <a:pt x="884" y="3044"/>
                    <a:pt x="913" y="2983"/>
                  </a:cubicBezTo>
                  <a:cubicBezTo>
                    <a:pt x="1384" y="1979"/>
                    <a:pt x="1174" y="805"/>
                    <a:pt x="361" y="47"/>
                  </a:cubicBezTo>
                  <a:cubicBezTo>
                    <a:pt x="325" y="14"/>
                    <a:pt x="286" y="1"/>
                    <a:pt x="2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5" name="Google Shape;18125;p30"/>
            <p:cNvSpPr/>
            <p:nvPr/>
          </p:nvSpPr>
          <p:spPr>
            <a:xfrm>
              <a:off x="2388475" y="1563075"/>
              <a:ext cx="27150" cy="49350"/>
            </a:xfrm>
            <a:custGeom>
              <a:avLst/>
              <a:gdLst/>
              <a:ahLst/>
              <a:cxnLst/>
              <a:rect l="l" t="t" r="r" b="b"/>
              <a:pathLst>
                <a:path w="1086" h="1974" extrusionOk="0">
                  <a:moveTo>
                    <a:pt x="375" y="0"/>
                  </a:moveTo>
                  <a:cubicBezTo>
                    <a:pt x="278" y="0"/>
                    <a:pt x="182" y="38"/>
                    <a:pt x="107" y="123"/>
                  </a:cubicBezTo>
                  <a:cubicBezTo>
                    <a:pt x="0" y="247"/>
                    <a:pt x="113" y="415"/>
                    <a:pt x="234" y="415"/>
                  </a:cubicBezTo>
                  <a:cubicBezTo>
                    <a:pt x="272" y="415"/>
                    <a:pt x="311" y="399"/>
                    <a:pt x="344" y="360"/>
                  </a:cubicBezTo>
                  <a:lnTo>
                    <a:pt x="464" y="378"/>
                  </a:lnTo>
                  <a:cubicBezTo>
                    <a:pt x="496" y="474"/>
                    <a:pt x="486" y="558"/>
                    <a:pt x="432" y="630"/>
                  </a:cubicBezTo>
                  <a:cubicBezTo>
                    <a:pt x="394" y="709"/>
                    <a:pt x="315" y="779"/>
                    <a:pt x="255" y="842"/>
                  </a:cubicBezTo>
                  <a:cubicBezTo>
                    <a:pt x="165" y="938"/>
                    <a:pt x="210" y="1081"/>
                    <a:pt x="330" y="1121"/>
                  </a:cubicBezTo>
                  <a:cubicBezTo>
                    <a:pt x="431" y="1156"/>
                    <a:pt x="573" y="1208"/>
                    <a:pt x="643" y="1296"/>
                  </a:cubicBezTo>
                  <a:cubicBezTo>
                    <a:pt x="714" y="1384"/>
                    <a:pt x="750" y="1638"/>
                    <a:pt x="598" y="1638"/>
                  </a:cubicBezTo>
                  <a:cubicBezTo>
                    <a:pt x="577" y="1638"/>
                    <a:pt x="551" y="1633"/>
                    <a:pt x="521" y="1621"/>
                  </a:cubicBezTo>
                  <a:cubicBezTo>
                    <a:pt x="500" y="1613"/>
                    <a:pt x="480" y="1609"/>
                    <a:pt x="461" y="1609"/>
                  </a:cubicBezTo>
                  <a:cubicBezTo>
                    <a:pt x="306" y="1609"/>
                    <a:pt x="255" y="1875"/>
                    <a:pt x="432" y="1945"/>
                  </a:cubicBezTo>
                  <a:cubicBezTo>
                    <a:pt x="483" y="1964"/>
                    <a:pt x="533" y="1973"/>
                    <a:pt x="583" y="1973"/>
                  </a:cubicBezTo>
                  <a:cubicBezTo>
                    <a:pt x="821" y="1973"/>
                    <a:pt x="1028" y="1761"/>
                    <a:pt x="1055" y="1514"/>
                  </a:cubicBezTo>
                  <a:cubicBezTo>
                    <a:pt x="1086" y="1227"/>
                    <a:pt x="884" y="1025"/>
                    <a:pt x="647" y="898"/>
                  </a:cubicBezTo>
                  <a:lnTo>
                    <a:pt x="647" y="898"/>
                  </a:lnTo>
                  <a:cubicBezTo>
                    <a:pt x="803" y="693"/>
                    <a:pt x="914" y="440"/>
                    <a:pt x="753" y="207"/>
                  </a:cubicBezTo>
                  <a:cubicBezTo>
                    <a:pt x="665" y="80"/>
                    <a:pt x="518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6" name="Google Shape;18126;p30"/>
            <p:cNvSpPr/>
            <p:nvPr/>
          </p:nvSpPr>
          <p:spPr>
            <a:xfrm>
              <a:off x="2418375" y="1635650"/>
              <a:ext cx="67475" cy="11575"/>
            </a:xfrm>
            <a:custGeom>
              <a:avLst/>
              <a:gdLst/>
              <a:ahLst/>
              <a:cxnLst/>
              <a:rect l="l" t="t" r="r" b="b"/>
              <a:pathLst>
                <a:path w="2699" h="463" extrusionOk="0">
                  <a:moveTo>
                    <a:pt x="2494" y="1"/>
                  </a:moveTo>
                  <a:cubicBezTo>
                    <a:pt x="2491" y="1"/>
                    <a:pt x="2487" y="1"/>
                    <a:pt x="2484" y="1"/>
                  </a:cubicBezTo>
                  <a:lnTo>
                    <a:pt x="216" y="126"/>
                  </a:lnTo>
                  <a:cubicBezTo>
                    <a:pt x="5" y="138"/>
                    <a:pt x="1" y="462"/>
                    <a:pt x="206" y="462"/>
                  </a:cubicBezTo>
                  <a:cubicBezTo>
                    <a:pt x="209" y="462"/>
                    <a:pt x="212" y="462"/>
                    <a:pt x="216" y="462"/>
                  </a:cubicBezTo>
                  <a:lnTo>
                    <a:pt x="2484" y="337"/>
                  </a:lnTo>
                  <a:cubicBezTo>
                    <a:pt x="2694" y="325"/>
                    <a:pt x="2699" y="1"/>
                    <a:pt x="24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7" name="Google Shape;18127;p30"/>
            <p:cNvSpPr/>
            <p:nvPr/>
          </p:nvSpPr>
          <p:spPr>
            <a:xfrm>
              <a:off x="2442925" y="16128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cubicBezTo>
                    <a:pt x="431" y="334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8" name="Google Shape;18128;p30"/>
            <p:cNvSpPr/>
            <p:nvPr/>
          </p:nvSpPr>
          <p:spPr>
            <a:xfrm>
              <a:off x="2447825" y="1658650"/>
              <a:ext cx="10800" cy="8375"/>
            </a:xfrm>
            <a:custGeom>
              <a:avLst/>
              <a:gdLst/>
              <a:ahLst/>
              <a:cxnLst/>
              <a:rect l="l" t="t" r="r" b="b"/>
              <a:pathLst>
                <a:path w="432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29" name="Google Shape;18129;p30"/>
            <p:cNvSpPr/>
            <p:nvPr/>
          </p:nvSpPr>
          <p:spPr>
            <a:xfrm>
              <a:off x="2505475" y="1588250"/>
              <a:ext cx="32600" cy="94700"/>
            </a:xfrm>
            <a:custGeom>
              <a:avLst/>
              <a:gdLst/>
              <a:ahLst/>
              <a:cxnLst/>
              <a:rect l="l" t="t" r="r" b="b"/>
              <a:pathLst>
                <a:path w="1304" h="3788" extrusionOk="0">
                  <a:moveTo>
                    <a:pt x="1008" y="0"/>
                  </a:moveTo>
                  <a:cubicBezTo>
                    <a:pt x="971" y="0"/>
                    <a:pt x="932" y="17"/>
                    <a:pt x="899" y="56"/>
                  </a:cubicBezTo>
                  <a:cubicBezTo>
                    <a:pt x="1" y="1133"/>
                    <a:pt x="20" y="2687"/>
                    <a:pt x="957" y="3734"/>
                  </a:cubicBezTo>
                  <a:cubicBezTo>
                    <a:pt x="991" y="3771"/>
                    <a:pt x="1030" y="3787"/>
                    <a:pt x="1068" y="3787"/>
                  </a:cubicBezTo>
                  <a:cubicBezTo>
                    <a:pt x="1191" y="3787"/>
                    <a:pt x="1303" y="3620"/>
                    <a:pt x="1193" y="3497"/>
                  </a:cubicBezTo>
                  <a:cubicBezTo>
                    <a:pt x="387" y="2593"/>
                    <a:pt x="358" y="1224"/>
                    <a:pt x="1136" y="294"/>
                  </a:cubicBezTo>
                  <a:cubicBezTo>
                    <a:pt x="1240" y="168"/>
                    <a:pt x="1129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0" name="Google Shape;18130;p30"/>
            <p:cNvSpPr/>
            <p:nvPr/>
          </p:nvSpPr>
          <p:spPr>
            <a:xfrm>
              <a:off x="2545250" y="1614775"/>
              <a:ext cx="56400" cy="107200"/>
            </a:xfrm>
            <a:custGeom>
              <a:avLst/>
              <a:gdLst/>
              <a:ahLst/>
              <a:cxnLst/>
              <a:rect l="l" t="t" r="r" b="b"/>
              <a:pathLst>
                <a:path w="2256" h="4288" extrusionOk="0">
                  <a:moveTo>
                    <a:pt x="1448" y="314"/>
                  </a:moveTo>
                  <a:cubicBezTo>
                    <a:pt x="1550" y="314"/>
                    <a:pt x="1658" y="333"/>
                    <a:pt x="1766" y="366"/>
                  </a:cubicBezTo>
                  <a:lnTo>
                    <a:pt x="1766" y="366"/>
                  </a:lnTo>
                  <a:cubicBezTo>
                    <a:pt x="1764" y="602"/>
                    <a:pt x="1762" y="839"/>
                    <a:pt x="1760" y="1075"/>
                  </a:cubicBezTo>
                  <a:lnTo>
                    <a:pt x="1760" y="1075"/>
                  </a:lnTo>
                  <a:cubicBezTo>
                    <a:pt x="1415" y="1218"/>
                    <a:pt x="1158" y="1289"/>
                    <a:pt x="988" y="1289"/>
                  </a:cubicBezTo>
                  <a:cubicBezTo>
                    <a:pt x="734" y="1289"/>
                    <a:pt x="679" y="1128"/>
                    <a:pt x="824" y="806"/>
                  </a:cubicBezTo>
                  <a:cubicBezTo>
                    <a:pt x="919" y="456"/>
                    <a:pt x="1162" y="314"/>
                    <a:pt x="1448" y="314"/>
                  </a:cubicBezTo>
                  <a:close/>
                  <a:moveTo>
                    <a:pt x="1524" y="1"/>
                  </a:moveTo>
                  <a:cubicBezTo>
                    <a:pt x="741" y="1"/>
                    <a:pt x="1" y="721"/>
                    <a:pt x="579" y="1526"/>
                  </a:cubicBezTo>
                  <a:cubicBezTo>
                    <a:pt x="742" y="1753"/>
                    <a:pt x="991" y="1866"/>
                    <a:pt x="1247" y="1866"/>
                  </a:cubicBezTo>
                  <a:cubicBezTo>
                    <a:pt x="1418" y="1866"/>
                    <a:pt x="1592" y="1816"/>
                    <a:pt x="1746" y="1716"/>
                  </a:cubicBezTo>
                  <a:cubicBezTo>
                    <a:pt x="1749" y="1714"/>
                    <a:pt x="1752" y="1712"/>
                    <a:pt x="1755" y="1710"/>
                  </a:cubicBezTo>
                  <a:lnTo>
                    <a:pt x="1755" y="1710"/>
                  </a:lnTo>
                  <a:cubicBezTo>
                    <a:pt x="1753" y="1949"/>
                    <a:pt x="1751" y="2187"/>
                    <a:pt x="1749" y="2426"/>
                  </a:cubicBezTo>
                  <a:cubicBezTo>
                    <a:pt x="1747" y="2711"/>
                    <a:pt x="1825" y="3138"/>
                    <a:pt x="1738" y="3408"/>
                  </a:cubicBezTo>
                  <a:cubicBezTo>
                    <a:pt x="1606" y="3822"/>
                    <a:pt x="1359" y="3957"/>
                    <a:pt x="1087" y="3957"/>
                  </a:cubicBezTo>
                  <a:cubicBezTo>
                    <a:pt x="851" y="3957"/>
                    <a:pt x="596" y="3855"/>
                    <a:pt x="379" y="3744"/>
                  </a:cubicBezTo>
                  <a:cubicBezTo>
                    <a:pt x="352" y="3729"/>
                    <a:pt x="325" y="3723"/>
                    <a:pt x="300" y="3723"/>
                  </a:cubicBezTo>
                  <a:cubicBezTo>
                    <a:pt x="147" y="3723"/>
                    <a:pt x="46" y="3948"/>
                    <a:pt x="210" y="4032"/>
                  </a:cubicBezTo>
                  <a:cubicBezTo>
                    <a:pt x="479" y="4171"/>
                    <a:pt x="831" y="4287"/>
                    <a:pt x="1159" y="4287"/>
                  </a:cubicBezTo>
                  <a:cubicBezTo>
                    <a:pt x="1491" y="4287"/>
                    <a:pt x="1799" y="4168"/>
                    <a:pt x="1975" y="3834"/>
                  </a:cubicBezTo>
                  <a:cubicBezTo>
                    <a:pt x="2182" y="3437"/>
                    <a:pt x="2081" y="2850"/>
                    <a:pt x="2084" y="2426"/>
                  </a:cubicBezTo>
                  <a:lnTo>
                    <a:pt x="2093" y="1330"/>
                  </a:lnTo>
                  <a:lnTo>
                    <a:pt x="2093" y="1330"/>
                  </a:lnTo>
                  <a:cubicBezTo>
                    <a:pt x="2255" y="1001"/>
                    <a:pt x="2228" y="590"/>
                    <a:pt x="2095" y="232"/>
                  </a:cubicBezTo>
                  <a:cubicBezTo>
                    <a:pt x="2094" y="230"/>
                    <a:pt x="2093" y="228"/>
                    <a:pt x="2093" y="226"/>
                  </a:cubicBezTo>
                  <a:lnTo>
                    <a:pt x="2093" y="226"/>
                  </a:lnTo>
                  <a:cubicBezTo>
                    <a:pt x="2083" y="170"/>
                    <a:pt x="2049" y="117"/>
                    <a:pt x="1984" y="90"/>
                  </a:cubicBezTo>
                  <a:cubicBezTo>
                    <a:pt x="1835" y="29"/>
                    <a:pt x="1679" y="1"/>
                    <a:pt x="1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1" name="Google Shape;18131;p30"/>
            <p:cNvSpPr/>
            <p:nvPr/>
          </p:nvSpPr>
          <p:spPr>
            <a:xfrm>
              <a:off x="2613450" y="1585125"/>
              <a:ext cx="57625" cy="85450"/>
            </a:xfrm>
            <a:custGeom>
              <a:avLst/>
              <a:gdLst/>
              <a:ahLst/>
              <a:cxnLst/>
              <a:rect l="l" t="t" r="r" b="b"/>
              <a:pathLst>
                <a:path w="2305" h="3418" extrusionOk="0">
                  <a:moveTo>
                    <a:pt x="165" y="1"/>
                  </a:moveTo>
                  <a:cubicBezTo>
                    <a:pt x="82" y="1"/>
                    <a:pt x="0" y="55"/>
                    <a:pt x="3" y="163"/>
                  </a:cubicBezTo>
                  <a:cubicBezTo>
                    <a:pt x="35" y="1215"/>
                    <a:pt x="157" y="2265"/>
                    <a:pt x="366" y="3299"/>
                  </a:cubicBezTo>
                  <a:cubicBezTo>
                    <a:pt x="383" y="3380"/>
                    <a:pt x="452" y="3418"/>
                    <a:pt x="523" y="3418"/>
                  </a:cubicBezTo>
                  <a:cubicBezTo>
                    <a:pt x="611" y="3418"/>
                    <a:pt x="702" y="3359"/>
                    <a:pt x="696" y="3255"/>
                  </a:cubicBezTo>
                  <a:cubicBezTo>
                    <a:pt x="680" y="3018"/>
                    <a:pt x="694" y="2786"/>
                    <a:pt x="767" y="2561"/>
                  </a:cubicBezTo>
                  <a:cubicBezTo>
                    <a:pt x="882" y="2202"/>
                    <a:pt x="1008" y="1993"/>
                    <a:pt x="1400" y="1993"/>
                  </a:cubicBezTo>
                  <a:cubicBezTo>
                    <a:pt x="1800" y="1993"/>
                    <a:pt x="1716" y="2059"/>
                    <a:pt x="1800" y="2407"/>
                  </a:cubicBezTo>
                  <a:lnTo>
                    <a:pt x="1951" y="3024"/>
                  </a:lnTo>
                  <a:cubicBezTo>
                    <a:pt x="1971" y="3108"/>
                    <a:pt x="2034" y="3144"/>
                    <a:pt x="2100" y="3144"/>
                  </a:cubicBezTo>
                  <a:cubicBezTo>
                    <a:pt x="2199" y="3144"/>
                    <a:pt x="2304" y="3062"/>
                    <a:pt x="2273" y="2936"/>
                  </a:cubicBezTo>
                  <a:cubicBezTo>
                    <a:pt x="2163" y="2485"/>
                    <a:pt x="2113" y="1411"/>
                    <a:pt x="1512" y="1411"/>
                  </a:cubicBezTo>
                  <a:cubicBezTo>
                    <a:pt x="1445" y="1411"/>
                    <a:pt x="1370" y="1425"/>
                    <a:pt x="1288" y="1455"/>
                  </a:cubicBezTo>
                  <a:cubicBezTo>
                    <a:pt x="922" y="1586"/>
                    <a:pt x="672" y="1900"/>
                    <a:pt x="524" y="2263"/>
                  </a:cubicBezTo>
                  <a:lnTo>
                    <a:pt x="524" y="2263"/>
                  </a:lnTo>
                  <a:cubicBezTo>
                    <a:pt x="422" y="1567"/>
                    <a:pt x="359" y="866"/>
                    <a:pt x="337" y="163"/>
                  </a:cubicBezTo>
                  <a:cubicBezTo>
                    <a:pt x="334" y="55"/>
                    <a:pt x="249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2" name="Google Shape;18132;p30"/>
            <p:cNvSpPr/>
            <p:nvPr/>
          </p:nvSpPr>
          <p:spPr>
            <a:xfrm>
              <a:off x="2664475" y="1576175"/>
              <a:ext cx="49550" cy="99850"/>
            </a:xfrm>
            <a:custGeom>
              <a:avLst/>
              <a:gdLst/>
              <a:ahLst/>
              <a:cxnLst/>
              <a:rect l="l" t="t" r="r" b="b"/>
              <a:pathLst>
                <a:path w="1982" h="3994" extrusionOk="0">
                  <a:moveTo>
                    <a:pt x="226" y="0"/>
                  </a:moveTo>
                  <a:cubicBezTo>
                    <a:pt x="91" y="0"/>
                    <a:pt x="1" y="217"/>
                    <a:pt x="145" y="319"/>
                  </a:cubicBezTo>
                  <a:cubicBezTo>
                    <a:pt x="1225" y="1091"/>
                    <a:pt x="1614" y="2527"/>
                    <a:pt x="1069" y="3738"/>
                  </a:cubicBezTo>
                  <a:cubicBezTo>
                    <a:pt x="1010" y="3872"/>
                    <a:pt x="1127" y="3994"/>
                    <a:pt x="1235" y="3994"/>
                  </a:cubicBezTo>
                  <a:cubicBezTo>
                    <a:pt x="1284" y="3994"/>
                    <a:pt x="1331" y="3968"/>
                    <a:pt x="1359" y="3907"/>
                  </a:cubicBezTo>
                  <a:cubicBezTo>
                    <a:pt x="1982" y="2520"/>
                    <a:pt x="1551" y="914"/>
                    <a:pt x="314" y="31"/>
                  </a:cubicBezTo>
                  <a:cubicBezTo>
                    <a:pt x="284" y="10"/>
                    <a:pt x="254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3" name="Google Shape;18133;p30"/>
            <p:cNvSpPr/>
            <p:nvPr/>
          </p:nvSpPr>
          <p:spPr>
            <a:xfrm>
              <a:off x="2700350" y="1554875"/>
              <a:ext cx="45175" cy="47900"/>
            </a:xfrm>
            <a:custGeom>
              <a:avLst/>
              <a:gdLst/>
              <a:ahLst/>
              <a:cxnLst/>
              <a:rect l="l" t="t" r="r" b="b"/>
              <a:pathLst>
                <a:path w="1807" h="1916" extrusionOk="0">
                  <a:moveTo>
                    <a:pt x="560" y="0"/>
                  </a:moveTo>
                  <a:cubicBezTo>
                    <a:pt x="368" y="0"/>
                    <a:pt x="180" y="89"/>
                    <a:pt x="74" y="279"/>
                  </a:cubicBezTo>
                  <a:cubicBezTo>
                    <a:pt x="1" y="409"/>
                    <a:pt x="117" y="529"/>
                    <a:pt x="230" y="529"/>
                  </a:cubicBezTo>
                  <a:cubicBezTo>
                    <a:pt x="281" y="529"/>
                    <a:pt x="331" y="505"/>
                    <a:pt x="364" y="447"/>
                  </a:cubicBezTo>
                  <a:lnTo>
                    <a:pt x="362" y="447"/>
                  </a:lnTo>
                  <a:cubicBezTo>
                    <a:pt x="406" y="368"/>
                    <a:pt x="482" y="332"/>
                    <a:pt x="563" y="332"/>
                  </a:cubicBezTo>
                  <a:cubicBezTo>
                    <a:pt x="595" y="332"/>
                    <a:pt x="627" y="337"/>
                    <a:pt x="658" y="348"/>
                  </a:cubicBezTo>
                  <a:cubicBezTo>
                    <a:pt x="827" y="406"/>
                    <a:pt x="875" y="599"/>
                    <a:pt x="862" y="761"/>
                  </a:cubicBezTo>
                  <a:cubicBezTo>
                    <a:pt x="838" y="1069"/>
                    <a:pt x="597" y="1306"/>
                    <a:pt x="396" y="1515"/>
                  </a:cubicBezTo>
                  <a:cubicBezTo>
                    <a:pt x="327" y="1586"/>
                    <a:pt x="328" y="1731"/>
                    <a:pt x="429" y="1778"/>
                  </a:cubicBezTo>
                  <a:cubicBezTo>
                    <a:pt x="626" y="1870"/>
                    <a:pt x="827" y="1916"/>
                    <a:pt x="1028" y="1916"/>
                  </a:cubicBezTo>
                  <a:cubicBezTo>
                    <a:pt x="1233" y="1916"/>
                    <a:pt x="1438" y="1868"/>
                    <a:pt x="1639" y="1772"/>
                  </a:cubicBezTo>
                  <a:cubicBezTo>
                    <a:pt x="1806" y="1692"/>
                    <a:pt x="1702" y="1465"/>
                    <a:pt x="1545" y="1465"/>
                  </a:cubicBezTo>
                  <a:cubicBezTo>
                    <a:pt x="1521" y="1465"/>
                    <a:pt x="1495" y="1470"/>
                    <a:pt x="1469" y="1482"/>
                  </a:cubicBezTo>
                  <a:cubicBezTo>
                    <a:pt x="1330" y="1551"/>
                    <a:pt x="1179" y="1585"/>
                    <a:pt x="1028" y="1585"/>
                  </a:cubicBezTo>
                  <a:cubicBezTo>
                    <a:pt x="954" y="1585"/>
                    <a:pt x="879" y="1576"/>
                    <a:pt x="807" y="1560"/>
                  </a:cubicBezTo>
                  <a:lnTo>
                    <a:pt x="807" y="1560"/>
                  </a:lnTo>
                  <a:cubicBezTo>
                    <a:pt x="1109" y="1201"/>
                    <a:pt x="1364" y="740"/>
                    <a:pt x="1090" y="291"/>
                  </a:cubicBezTo>
                  <a:cubicBezTo>
                    <a:pt x="974" y="102"/>
                    <a:pt x="765" y="0"/>
                    <a:pt x="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4" name="Google Shape;18134;p30"/>
            <p:cNvSpPr/>
            <p:nvPr/>
          </p:nvSpPr>
          <p:spPr>
            <a:xfrm>
              <a:off x="2735450" y="1629100"/>
              <a:ext cx="46550" cy="10575"/>
            </a:xfrm>
            <a:custGeom>
              <a:avLst/>
              <a:gdLst/>
              <a:ahLst/>
              <a:cxnLst/>
              <a:rect l="l" t="t" r="r" b="b"/>
              <a:pathLst>
                <a:path w="1862" h="423" extrusionOk="0">
                  <a:moveTo>
                    <a:pt x="1115" y="1"/>
                  </a:moveTo>
                  <a:cubicBezTo>
                    <a:pt x="808" y="1"/>
                    <a:pt x="501" y="33"/>
                    <a:pt x="198" y="95"/>
                  </a:cubicBezTo>
                  <a:cubicBezTo>
                    <a:pt x="1" y="135"/>
                    <a:pt x="66" y="423"/>
                    <a:pt x="249" y="423"/>
                  </a:cubicBezTo>
                  <a:cubicBezTo>
                    <a:pt x="261" y="423"/>
                    <a:pt x="274" y="421"/>
                    <a:pt x="287" y="419"/>
                  </a:cubicBezTo>
                  <a:cubicBezTo>
                    <a:pt x="564" y="363"/>
                    <a:pt x="846" y="335"/>
                    <a:pt x="1129" y="335"/>
                  </a:cubicBezTo>
                  <a:cubicBezTo>
                    <a:pt x="1302" y="335"/>
                    <a:pt x="1476" y="345"/>
                    <a:pt x="1649" y="367"/>
                  </a:cubicBezTo>
                  <a:cubicBezTo>
                    <a:pt x="1657" y="368"/>
                    <a:pt x="1664" y="368"/>
                    <a:pt x="1672" y="368"/>
                  </a:cubicBezTo>
                  <a:cubicBezTo>
                    <a:pt x="1862" y="368"/>
                    <a:pt x="1853" y="56"/>
                    <a:pt x="1649" y="33"/>
                  </a:cubicBezTo>
                  <a:cubicBezTo>
                    <a:pt x="1471" y="12"/>
                    <a:pt x="1293" y="1"/>
                    <a:pt x="11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5" name="Google Shape;18135;p30"/>
            <p:cNvSpPr/>
            <p:nvPr/>
          </p:nvSpPr>
          <p:spPr>
            <a:xfrm>
              <a:off x="2806250" y="1602825"/>
              <a:ext cx="56175" cy="68500"/>
            </a:xfrm>
            <a:custGeom>
              <a:avLst/>
              <a:gdLst/>
              <a:ahLst/>
              <a:cxnLst/>
              <a:rect l="l" t="t" r="r" b="b"/>
              <a:pathLst>
                <a:path w="2247" h="2740" extrusionOk="0">
                  <a:moveTo>
                    <a:pt x="252" y="0"/>
                  </a:moveTo>
                  <a:cubicBezTo>
                    <a:pt x="118" y="0"/>
                    <a:pt x="0" y="170"/>
                    <a:pt x="126" y="283"/>
                  </a:cubicBezTo>
                  <a:cubicBezTo>
                    <a:pt x="867" y="946"/>
                    <a:pt x="1468" y="1753"/>
                    <a:pt x="1894" y="2653"/>
                  </a:cubicBezTo>
                  <a:cubicBezTo>
                    <a:pt x="1923" y="2714"/>
                    <a:pt x="1971" y="2739"/>
                    <a:pt x="2020" y="2739"/>
                  </a:cubicBezTo>
                  <a:cubicBezTo>
                    <a:pt x="2130" y="2739"/>
                    <a:pt x="2246" y="2617"/>
                    <a:pt x="2183" y="2484"/>
                  </a:cubicBezTo>
                  <a:cubicBezTo>
                    <a:pt x="1744" y="1558"/>
                    <a:pt x="1125" y="730"/>
                    <a:pt x="364" y="45"/>
                  </a:cubicBezTo>
                  <a:cubicBezTo>
                    <a:pt x="329" y="14"/>
                    <a:pt x="290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6" name="Google Shape;18136;p30"/>
            <p:cNvSpPr/>
            <p:nvPr/>
          </p:nvSpPr>
          <p:spPr>
            <a:xfrm>
              <a:off x="2804875" y="1605425"/>
              <a:ext cx="49525" cy="76425"/>
            </a:xfrm>
            <a:custGeom>
              <a:avLst/>
              <a:gdLst/>
              <a:ahLst/>
              <a:cxnLst/>
              <a:rect l="l" t="t" r="r" b="b"/>
              <a:pathLst>
                <a:path w="1981" h="3057" extrusionOk="0">
                  <a:moveTo>
                    <a:pt x="1752" y="0"/>
                  </a:moveTo>
                  <a:cubicBezTo>
                    <a:pt x="1714" y="0"/>
                    <a:pt x="1676" y="17"/>
                    <a:pt x="1643" y="58"/>
                  </a:cubicBezTo>
                  <a:cubicBezTo>
                    <a:pt x="974" y="905"/>
                    <a:pt x="435" y="1848"/>
                    <a:pt x="48" y="2854"/>
                  </a:cubicBezTo>
                  <a:cubicBezTo>
                    <a:pt x="1" y="2976"/>
                    <a:pt x="100" y="3056"/>
                    <a:pt x="203" y="3056"/>
                  </a:cubicBezTo>
                  <a:cubicBezTo>
                    <a:pt x="271" y="3056"/>
                    <a:pt x="340" y="3022"/>
                    <a:pt x="370" y="2943"/>
                  </a:cubicBezTo>
                  <a:cubicBezTo>
                    <a:pt x="737" y="1990"/>
                    <a:pt x="1247" y="1097"/>
                    <a:pt x="1880" y="295"/>
                  </a:cubicBezTo>
                  <a:cubicBezTo>
                    <a:pt x="1980" y="168"/>
                    <a:pt x="1870" y="0"/>
                    <a:pt x="17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7" name="Google Shape;18137;p30"/>
            <p:cNvSpPr/>
            <p:nvPr/>
          </p:nvSpPr>
          <p:spPr>
            <a:xfrm>
              <a:off x="2860900" y="1574150"/>
              <a:ext cx="37325" cy="30150"/>
            </a:xfrm>
            <a:custGeom>
              <a:avLst/>
              <a:gdLst/>
              <a:ahLst/>
              <a:cxnLst/>
              <a:rect l="l" t="t" r="r" b="b"/>
              <a:pathLst>
                <a:path w="1493" h="1206" extrusionOk="0">
                  <a:moveTo>
                    <a:pt x="424" y="0"/>
                  </a:moveTo>
                  <a:cubicBezTo>
                    <a:pt x="210" y="0"/>
                    <a:pt x="1" y="130"/>
                    <a:pt x="11" y="373"/>
                  </a:cubicBezTo>
                  <a:cubicBezTo>
                    <a:pt x="15" y="480"/>
                    <a:pt x="101" y="534"/>
                    <a:pt x="184" y="534"/>
                  </a:cubicBezTo>
                  <a:cubicBezTo>
                    <a:pt x="268" y="534"/>
                    <a:pt x="350" y="480"/>
                    <a:pt x="345" y="373"/>
                  </a:cubicBezTo>
                  <a:cubicBezTo>
                    <a:pt x="344" y="341"/>
                    <a:pt x="365" y="330"/>
                    <a:pt x="394" y="330"/>
                  </a:cubicBezTo>
                  <a:cubicBezTo>
                    <a:pt x="445" y="330"/>
                    <a:pt x="520" y="366"/>
                    <a:pt x="539" y="394"/>
                  </a:cubicBezTo>
                  <a:cubicBezTo>
                    <a:pt x="638" y="548"/>
                    <a:pt x="458" y="795"/>
                    <a:pt x="374" y="916"/>
                  </a:cubicBezTo>
                  <a:cubicBezTo>
                    <a:pt x="298" y="1027"/>
                    <a:pt x="402" y="1161"/>
                    <a:pt x="519" y="1168"/>
                  </a:cubicBezTo>
                  <a:lnTo>
                    <a:pt x="1277" y="1206"/>
                  </a:lnTo>
                  <a:cubicBezTo>
                    <a:pt x="1281" y="1206"/>
                    <a:pt x="1284" y="1206"/>
                    <a:pt x="1287" y="1206"/>
                  </a:cubicBezTo>
                  <a:cubicBezTo>
                    <a:pt x="1492" y="1206"/>
                    <a:pt x="1489" y="882"/>
                    <a:pt x="1277" y="872"/>
                  </a:cubicBezTo>
                  <a:lnTo>
                    <a:pt x="795" y="847"/>
                  </a:lnTo>
                  <a:lnTo>
                    <a:pt x="795" y="847"/>
                  </a:lnTo>
                  <a:cubicBezTo>
                    <a:pt x="923" y="561"/>
                    <a:pt x="966" y="211"/>
                    <a:pt x="646" y="51"/>
                  </a:cubicBezTo>
                  <a:cubicBezTo>
                    <a:pt x="578" y="17"/>
                    <a:pt x="500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8" name="Google Shape;18138;p30"/>
            <p:cNvSpPr/>
            <p:nvPr/>
          </p:nvSpPr>
          <p:spPr>
            <a:xfrm>
              <a:off x="1455200" y="1738350"/>
              <a:ext cx="28650" cy="81375"/>
            </a:xfrm>
            <a:custGeom>
              <a:avLst/>
              <a:gdLst/>
              <a:ahLst/>
              <a:cxnLst/>
              <a:rect l="l" t="t" r="r" b="b"/>
              <a:pathLst>
                <a:path w="1146" h="3255" extrusionOk="0">
                  <a:moveTo>
                    <a:pt x="690" y="1"/>
                  </a:moveTo>
                  <a:cubicBezTo>
                    <a:pt x="466" y="1"/>
                    <a:pt x="257" y="175"/>
                    <a:pt x="173" y="430"/>
                  </a:cubicBezTo>
                  <a:cubicBezTo>
                    <a:pt x="60" y="773"/>
                    <a:pt x="100" y="1188"/>
                    <a:pt x="81" y="1545"/>
                  </a:cubicBezTo>
                  <a:lnTo>
                    <a:pt x="5" y="3093"/>
                  </a:lnTo>
                  <a:cubicBezTo>
                    <a:pt x="0" y="3201"/>
                    <a:pt x="81" y="3255"/>
                    <a:pt x="165" y="3255"/>
                  </a:cubicBezTo>
                  <a:cubicBezTo>
                    <a:pt x="249" y="3255"/>
                    <a:pt x="335" y="3201"/>
                    <a:pt x="341" y="3093"/>
                  </a:cubicBezTo>
                  <a:cubicBezTo>
                    <a:pt x="362" y="2646"/>
                    <a:pt x="385" y="2199"/>
                    <a:pt x="406" y="1751"/>
                  </a:cubicBezTo>
                  <a:lnTo>
                    <a:pt x="437" y="1131"/>
                  </a:lnTo>
                  <a:cubicBezTo>
                    <a:pt x="439" y="1082"/>
                    <a:pt x="466" y="328"/>
                    <a:pt x="680" y="328"/>
                  </a:cubicBezTo>
                  <a:cubicBezTo>
                    <a:pt x="711" y="328"/>
                    <a:pt x="746" y="344"/>
                    <a:pt x="786" y="381"/>
                  </a:cubicBezTo>
                  <a:cubicBezTo>
                    <a:pt x="821" y="413"/>
                    <a:pt x="860" y="427"/>
                    <a:pt x="898" y="427"/>
                  </a:cubicBezTo>
                  <a:cubicBezTo>
                    <a:pt x="1030" y="427"/>
                    <a:pt x="1146" y="258"/>
                    <a:pt x="1022" y="143"/>
                  </a:cubicBezTo>
                  <a:lnTo>
                    <a:pt x="1024" y="143"/>
                  </a:lnTo>
                  <a:cubicBezTo>
                    <a:pt x="918" y="44"/>
                    <a:pt x="80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39" name="Google Shape;18139;p30"/>
            <p:cNvSpPr/>
            <p:nvPr/>
          </p:nvSpPr>
          <p:spPr>
            <a:xfrm>
              <a:off x="1457325" y="1789550"/>
              <a:ext cx="29125" cy="8700"/>
            </a:xfrm>
            <a:custGeom>
              <a:avLst/>
              <a:gdLst/>
              <a:ahLst/>
              <a:cxnLst/>
              <a:rect l="l" t="t" r="r" b="b"/>
              <a:pathLst>
                <a:path w="1165" h="348" extrusionOk="0">
                  <a:moveTo>
                    <a:pt x="214" y="0"/>
                  </a:moveTo>
                  <a:cubicBezTo>
                    <a:pt x="1" y="0"/>
                    <a:pt x="2" y="331"/>
                    <a:pt x="217" y="336"/>
                  </a:cubicBezTo>
                  <a:lnTo>
                    <a:pt x="948" y="348"/>
                  </a:lnTo>
                  <a:cubicBezTo>
                    <a:pt x="949" y="348"/>
                    <a:pt x="950" y="348"/>
                    <a:pt x="951" y="348"/>
                  </a:cubicBezTo>
                  <a:cubicBezTo>
                    <a:pt x="1165" y="348"/>
                    <a:pt x="1164" y="15"/>
                    <a:pt x="948" y="12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0" name="Google Shape;18140;p30"/>
            <p:cNvSpPr/>
            <p:nvPr/>
          </p:nvSpPr>
          <p:spPr>
            <a:xfrm>
              <a:off x="1517625" y="1765450"/>
              <a:ext cx="45025" cy="10275"/>
            </a:xfrm>
            <a:custGeom>
              <a:avLst/>
              <a:gdLst/>
              <a:ahLst/>
              <a:cxnLst/>
              <a:rect l="l" t="t" r="r" b="b"/>
              <a:pathLst>
                <a:path w="1801" h="411" extrusionOk="0">
                  <a:moveTo>
                    <a:pt x="948" y="0"/>
                  </a:moveTo>
                  <a:cubicBezTo>
                    <a:pt x="696" y="0"/>
                    <a:pt x="444" y="28"/>
                    <a:pt x="197" y="82"/>
                  </a:cubicBezTo>
                  <a:cubicBezTo>
                    <a:pt x="1" y="127"/>
                    <a:pt x="65" y="410"/>
                    <a:pt x="246" y="410"/>
                  </a:cubicBezTo>
                  <a:cubicBezTo>
                    <a:pt x="258" y="410"/>
                    <a:pt x="272" y="409"/>
                    <a:pt x="286" y="406"/>
                  </a:cubicBezTo>
                  <a:cubicBezTo>
                    <a:pt x="505" y="357"/>
                    <a:pt x="728" y="332"/>
                    <a:pt x="952" y="332"/>
                  </a:cubicBezTo>
                  <a:cubicBezTo>
                    <a:pt x="1139" y="332"/>
                    <a:pt x="1327" y="350"/>
                    <a:pt x="1512" y="384"/>
                  </a:cubicBezTo>
                  <a:cubicBezTo>
                    <a:pt x="1524" y="387"/>
                    <a:pt x="1536" y="388"/>
                    <a:pt x="1547" y="388"/>
                  </a:cubicBezTo>
                  <a:cubicBezTo>
                    <a:pt x="1731" y="388"/>
                    <a:pt x="1800" y="100"/>
                    <a:pt x="1601" y="63"/>
                  </a:cubicBezTo>
                  <a:cubicBezTo>
                    <a:pt x="1385" y="21"/>
                    <a:pt x="1167" y="0"/>
                    <a:pt x="9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1" name="Google Shape;18141;p30"/>
            <p:cNvSpPr/>
            <p:nvPr/>
          </p:nvSpPr>
          <p:spPr>
            <a:xfrm>
              <a:off x="1516975" y="1790425"/>
              <a:ext cx="47050" cy="14000"/>
            </a:xfrm>
            <a:custGeom>
              <a:avLst/>
              <a:gdLst/>
              <a:ahLst/>
              <a:cxnLst/>
              <a:rect l="l" t="t" r="r" b="b"/>
              <a:pathLst>
                <a:path w="1882" h="560" extrusionOk="0">
                  <a:moveTo>
                    <a:pt x="260" y="1"/>
                  </a:moveTo>
                  <a:cubicBezTo>
                    <a:pt x="73" y="1"/>
                    <a:pt x="1" y="292"/>
                    <a:pt x="202" y="325"/>
                  </a:cubicBezTo>
                  <a:lnTo>
                    <a:pt x="1592" y="557"/>
                  </a:lnTo>
                  <a:cubicBezTo>
                    <a:pt x="1602" y="559"/>
                    <a:pt x="1613" y="560"/>
                    <a:pt x="1623" y="560"/>
                  </a:cubicBezTo>
                  <a:cubicBezTo>
                    <a:pt x="1810" y="560"/>
                    <a:pt x="1881" y="267"/>
                    <a:pt x="1680" y="234"/>
                  </a:cubicBezTo>
                  <a:lnTo>
                    <a:pt x="292" y="3"/>
                  </a:lnTo>
                  <a:cubicBezTo>
                    <a:pt x="281" y="1"/>
                    <a:pt x="271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2" name="Google Shape;18142;p30"/>
            <p:cNvSpPr/>
            <p:nvPr/>
          </p:nvSpPr>
          <p:spPr>
            <a:xfrm>
              <a:off x="1576400" y="1766375"/>
              <a:ext cx="55850" cy="92900"/>
            </a:xfrm>
            <a:custGeom>
              <a:avLst/>
              <a:gdLst/>
              <a:ahLst/>
              <a:cxnLst/>
              <a:rect l="l" t="t" r="r" b="b"/>
              <a:pathLst>
                <a:path w="2234" h="3716" extrusionOk="0">
                  <a:moveTo>
                    <a:pt x="1499" y="529"/>
                  </a:moveTo>
                  <a:cubicBezTo>
                    <a:pt x="1521" y="529"/>
                    <a:pt x="1545" y="530"/>
                    <a:pt x="1568" y="531"/>
                  </a:cubicBezTo>
                  <a:cubicBezTo>
                    <a:pt x="1588" y="556"/>
                    <a:pt x="1611" y="572"/>
                    <a:pt x="1633" y="581"/>
                  </a:cubicBezTo>
                  <a:lnTo>
                    <a:pt x="1633" y="581"/>
                  </a:lnTo>
                  <a:cubicBezTo>
                    <a:pt x="1666" y="719"/>
                    <a:pt x="1700" y="861"/>
                    <a:pt x="1729" y="1004"/>
                  </a:cubicBezTo>
                  <a:lnTo>
                    <a:pt x="1729" y="1004"/>
                  </a:lnTo>
                  <a:cubicBezTo>
                    <a:pt x="1675" y="1066"/>
                    <a:pt x="1536" y="1094"/>
                    <a:pt x="1262" y="1124"/>
                  </a:cubicBezTo>
                  <a:cubicBezTo>
                    <a:pt x="1092" y="1214"/>
                    <a:pt x="966" y="1258"/>
                    <a:pt x="884" y="1258"/>
                  </a:cubicBezTo>
                  <a:cubicBezTo>
                    <a:pt x="779" y="1258"/>
                    <a:pt x="746" y="1185"/>
                    <a:pt x="786" y="1038"/>
                  </a:cubicBezTo>
                  <a:cubicBezTo>
                    <a:pt x="781" y="699"/>
                    <a:pt x="1019" y="529"/>
                    <a:pt x="1499" y="529"/>
                  </a:cubicBezTo>
                  <a:close/>
                  <a:moveTo>
                    <a:pt x="1305" y="1"/>
                  </a:moveTo>
                  <a:cubicBezTo>
                    <a:pt x="727" y="1"/>
                    <a:pt x="240" y="1048"/>
                    <a:pt x="555" y="1643"/>
                  </a:cubicBezTo>
                  <a:cubicBezTo>
                    <a:pt x="694" y="1905"/>
                    <a:pt x="939" y="2042"/>
                    <a:pt x="1201" y="2042"/>
                  </a:cubicBezTo>
                  <a:cubicBezTo>
                    <a:pt x="1338" y="2042"/>
                    <a:pt x="1479" y="2004"/>
                    <a:pt x="1612" y="1928"/>
                  </a:cubicBezTo>
                  <a:cubicBezTo>
                    <a:pt x="1697" y="1879"/>
                    <a:pt x="1768" y="1822"/>
                    <a:pt x="1827" y="1759"/>
                  </a:cubicBezTo>
                  <a:lnTo>
                    <a:pt x="1827" y="1759"/>
                  </a:lnTo>
                  <a:cubicBezTo>
                    <a:pt x="1832" y="1976"/>
                    <a:pt x="1810" y="2192"/>
                    <a:pt x="1748" y="2402"/>
                  </a:cubicBezTo>
                  <a:cubicBezTo>
                    <a:pt x="1592" y="2930"/>
                    <a:pt x="1149" y="3378"/>
                    <a:pt x="609" y="3378"/>
                  </a:cubicBezTo>
                  <a:cubicBezTo>
                    <a:pt x="500" y="3378"/>
                    <a:pt x="387" y="3360"/>
                    <a:pt x="272" y="3320"/>
                  </a:cubicBezTo>
                  <a:cubicBezTo>
                    <a:pt x="252" y="3314"/>
                    <a:pt x="233" y="3311"/>
                    <a:pt x="215" y="3311"/>
                  </a:cubicBezTo>
                  <a:cubicBezTo>
                    <a:pt x="53" y="3311"/>
                    <a:pt x="0" y="3579"/>
                    <a:pt x="183" y="3642"/>
                  </a:cubicBezTo>
                  <a:cubicBezTo>
                    <a:pt x="328" y="3692"/>
                    <a:pt x="472" y="3715"/>
                    <a:pt x="613" y="3715"/>
                  </a:cubicBezTo>
                  <a:cubicBezTo>
                    <a:pt x="1087" y="3715"/>
                    <a:pt x="1523" y="3452"/>
                    <a:pt x="1814" y="3041"/>
                  </a:cubicBezTo>
                  <a:cubicBezTo>
                    <a:pt x="2234" y="2450"/>
                    <a:pt x="2199" y="1716"/>
                    <a:pt x="2071" y="1024"/>
                  </a:cubicBezTo>
                  <a:lnTo>
                    <a:pt x="2071" y="1024"/>
                  </a:lnTo>
                  <a:cubicBezTo>
                    <a:pt x="2064" y="818"/>
                    <a:pt x="2013" y="608"/>
                    <a:pt x="1939" y="416"/>
                  </a:cubicBezTo>
                  <a:lnTo>
                    <a:pt x="1939" y="416"/>
                  </a:lnTo>
                  <a:cubicBezTo>
                    <a:pt x="1939" y="416"/>
                    <a:pt x="1939" y="416"/>
                    <a:pt x="1939" y="416"/>
                  </a:cubicBezTo>
                  <a:cubicBezTo>
                    <a:pt x="1914" y="352"/>
                    <a:pt x="1866" y="316"/>
                    <a:pt x="1814" y="304"/>
                  </a:cubicBezTo>
                  <a:lnTo>
                    <a:pt x="1814" y="304"/>
                  </a:lnTo>
                  <a:cubicBezTo>
                    <a:pt x="1811" y="301"/>
                    <a:pt x="1809" y="297"/>
                    <a:pt x="1806" y="294"/>
                  </a:cubicBezTo>
                  <a:cubicBezTo>
                    <a:pt x="1643" y="87"/>
                    <a:pt x="1470" y="1"/>
                    <a:pt x="13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3" name="Google Shape;18143;p30"/>
            <p:cNvSpPr/>
            <p:nvPr/>
          </p:nvSpPr>
          <p:spPr>
            <a:xfrm>
              <a:off x="1639375" y="1745325"/>
              <a:ext cx="56075" cy="68050"/>
            </a:xfrm>
            <a:custGeom>
              <a:avLst/>
              <a:gdLst/>
              <a:ahLst/>
              <a:cxnLst/>
              <a:rect l="l" t="t" r="r" b="b"/>
              <a:pathLst>
                <a:path w="2243" h="2722" extrusionOk="0">
                  <a:moveTo>
                    <a:pt x="161" y="0"/>
                  </a:moveTo>
                  <a:cubicBezTo>
                    <a:pt x="78" y="0"/>
                    <a:pt x="0" y="53"/>
                    <a:pt x="12" y="160"/>
                  </a:cubicBezTo>
                  <a:cubicBezTo>
                    <a:pt x="99" y="948"/>
                    <a:pt x="276" y="1723"/>
                    <a:pt x="535" y="2472"/>
                  </a:cubicBezTo>
                  <a:cubicBezTo>
                    <a:pt x="564" y="2554"/>
                    <a:pt x="629" y="2591"/>
                    <a:pt x="693" y="2591"/>
                  </a:cubicBezTo>
                  <a:cubicBezTo>
                    <a:pt x="789" y="2591"/>
                    <a:pt x="884" y="2511"/>
                    <a:pt x="858" y="2384"/>
                  </a:cubicBezTo>
                  <a:cubicBezTo>
                    <a:pt x="785" y="2016"/>
                    <a:pt x="683" y="1408"/>
                    <a:pt x="1180" y="1327"/>
                  </a:cubicBezTo>
                  <a:cubicBezTo>
                    <a:pt x="1219" y="1320"/>
                    <a:pt x="1256" y="1317"/>
                    <a:pt x="1291" y="1317"/>
                  </a:cubicBezTo>
                  <a:cubicBezTo>
                    <a:pt x="1853" y="1317"/>
                    <a:pt x="1861" y="2110"/>
                    <a:pt x="1766" y="2512"/>
                  </a:cubicBezTo>
                  <a:cubicBezTo>
                    <a:pt x="1737" y="2639"/>
                    <a:pt x="1842" y="2721"/>
                    <a:pt x="1941" y="2721"/>
                  </a:cubicBezTo>
                  <a:cubicBezTo>
                    <a:pt x="2006" y="2721"/>
                    <a:pt x="2069" y="2685"/>
                    <a:pt x="2089" y="2602"/>
                  </a:cubicBezTo>
                  <a:cubicBezTo>
                    <a:pt x="2243" y="1944"/>
                    <a:pt x="2096" y="959"/>
                    <a:pt x="1228" y="959"/>
                  </a:cubicBezTo>
                  <a:cubicBezTo>
                    <a:pt x="1223" y="959"/>
                    <a:pt x="1218" y="959"/>
                    <a:pt x="1212" y="959"/>
                  </a:cubicBezTo>
                  <a:cubicBezTo>
                    <a:pt x="860" y="964"/>
                    <a:pt x="665" y="1146"/>
                    <a:pt x="566" y="1397"/>
                  </a:cubicBezTo>
                  <a:lnTo>
                    <a:pt x="566" y="1397"/>
                  </a:lnTo>
                  <a:cubicBezTo>
                    <a:pt x="468" y="990"/>
                    <a:pt x="394" y="577"/>
                    <a:pt x="347" y="160"/>
                  </a:cubicBezTo>
                  <a:cubicBezTo>
                    <a:pt x="335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4" name="Google Shape;18144;p30"/>
            <p:cNvSpPr/>
            <p:nvPr/>
          </p:nvSpPr>
          <p:spPr>
            <a:xfrm>
              <a:off x="1685575" y="1743600"/>
              <a:ext cx="36250" cy="29375"/>
            </a:xfrm>
            <a:custGeom>
              <a:avLst/>
              <a:gdLst/>
              <a:ahLst/>
              <a:cxnLst/>
              <a:rect l="l" t="t" r="r" b="b"/>
              <a:pathLst>
                <a:path w="1450" h="1175" extrusionOk="0">
                  <a:moveTo>
                    <a:pt x="583" y="0"/>
                  </a:moveTo>
                  <a:cubicBezTo>
                    <a:pt x="389" y="0"/>
                    <a:pt x="192" y="96"/>
                    <a:pt x="83" y="265"/>
                  </a:cubicBezTo>
                  <a:cubicBezTo>
                    <a:pt x="1" y="391"/>
                    <a:pt x="116" y="511"/>
                    <a:pt x="233" y="511"/>
                  </a:cubicBezTo>
                  <a:cubicBezTo>
                    <a:pt x="284" y="511"/>
                    <a:pt x="335" y="488"/>
                    <a:pt x="371" y="433"/>
                  </a:cubicBezTo>
                  <a:lnTo>
                    <a:pt x="371" y="435"/>
                  </a:lnTo>
                  <a:cubicBezTo>
                    <a:pt x="413" y="371"/>
                    <a:pt x="495" y="333"/>
                    <a:pt x="574" y="333"/>
                  </a:cubicBezTo>
                  <a:cubicBezTo>
                    <a:pt x="639" y="333"/>
                    <a:pt x="701" y="358"/>
                    <a:pt x="739" y="413"/>
                  </a:cubicBezTo>
                  <a:cubicBezTo>
                    <a:pt x="826" y="542"/>
                    <a:pt x="722" y="715"/>
                    <a:pt x="589" y="751"/>
                  </a:cubicBezTo>
                  <a:cubicBezTo>
                    <a:pt x="456" y="786"/>
                    <a:pt x="417" y="993"/>
                    <a:pt x="550" y="1056"/>
                  </a:cubicBezTo>
                  <a:cubicBezTo>
                    <a:pt x="708" y="1134"/>
                    <a:pt x="883" y="1174"/>
                    <a:pt x="1060" y="1174"/>
                  </a:cubicBezTo>
                  <a:cubicBezTo>
                    <a:pt x="1122" y="1174"/>
                    <a:pt x="1184" y="1169"/>
                    <a:pt x="1247" y="1159"/>
                  </a:cubicBezTo>
                  <a:cubicBezTo>
                    <a:pt x="1449" y="1129"/>
                    <a:pt x="1376" y="834"/>
                    <a:pt x="1186" y="834"/>
                  </a:cubicBezTo>
                  <a:cubicBezTo>
                    <a:pt x="1177" y="834"/>
                    <a:pt x="1168" y="835"/>
                    <a:pt x="1158" y="836"/>
                  </a:cubicBezTo>
                  <a:cubicBezTo>
                    <a:pt x="1123" y="841"/>
                    <a:pt x="1087" y="843"/>
                    <a:pt x="1052" y="843"/>
                  </a:cubicBezTo>
                  <a:cubicBezTo>
                    <a:pt x="1033" y="843"/>
                    <a:pt x="1015" y="843"/>
                    <a:pt x="997" y="841"/>
                  </a:cubicBezTo>
                  <a:lnTo>
                    <a:pt x="997" y="841"/>
                  </a:lnTo>
                  <a:cubicBezTo>
                    <a:pt x="1124" y="657"/>
                    <a:pt x="1148" y="403"/>
                    <a:pt x="1004" y="207"/>
                  </a:cubicBezTo>
                  <a:cubicBezTo>
                    <a:pt x="900" y="65"/>
                    <a:pt x="742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5" name="Google Shape;18145;p30"/>
            <p:cNvSpPr/>
            <p:nvPr/>
          </p:nvSpPr>
          <p:spPr>
            <a:xfrm>
              <a:off x="1731025" y="1766900"/>
              <a:ext cx="12525" cy="44600"/>
            </a:xfrm>
            <a:custGeom>
              <a:avLst/>
              <a:gdLst/>
              <a:ahLst/>
              <a:cxnLst/>
              <a:rect l="l" t="t" r="r" b="b"/>
              <a:pathLst>
                <a:path w="501" h="1784" extrusionOk="0">
                  <a:moveTo>
                    <a:pt x="162" y="0"/>
                  </a:moveTo>
                  <a:cubicBezTo>
                    <a:pt x="79" y="0"/>
                    <a:pt x="1" y="53"/>
                    <a:pt x="11" y="160"/>
                  </a:cubicBezTo>
                  <a:lnTo>
                    <a:pt x="156" y="1623"/>
                  </a:lnTo>
                  <a:cubicBezTo>
                    <a:pt x="167" y="1729"/>
                    <a:pt x="256" y="1783"/>
                    <a:pt x="340" y="1783"/>
                  </a:cubicBezTo>
                  <a:cubicBezTo>
                    <a:pt x="423" y="1783"/>
                    <a:pt x="501" y="1730"/>
                    <a:pt x="490" y="1623"/>
                  </a:cubicBezTo>
                  <a:lnTo>
                    <a:pt x="345" y="160"/>
                  </a:ln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6" name="Google Shape;18146;p30"/>
            <p:cNvSpPr/>
            <p:nvPr/>
          </p:nvSpPr>
          <p:spPr>
            <a:xfrm>
              <a:off x="1722725" y="1785400"/>
              <a:ext cx="36775" cy="11825"/>
            </a:xfrm>
            <a:custGeom>
              <a:avLst/>
              <a:gdLst/>
              <a:ahLst/>
              <a:cxnLst/>
              <a:rect l="l" t="t" r="r" b="b"/>
              <a:pathLst>
                <a:path w="1471" h="473" extrusionOk="0">
                  <a:moveTo>
                    <a:pt x="1256" y="0"/>
                  </a:moveTo>
                  <a:cubicBezTo>
                    <a:pt x="1238" y="0"/>
                    <a:pt x="1219" y="3"/>
                    <a:pt x="1199" y="11"/>
                  </a:cubicBezTo>
                  <a:cubicBezTo>
                    <a:pt x="964" y="94"/>
                    <a:pt x="718" y="137"/>
                    <a:pt x="470" y="137"/>
                  </a:cubicBezTo>
                  <a:cubicBezTo>
                    <a:pt x="384" y="137"/>
                    <a:pt x="299" y="132"/>
                    <a:pt x="214" y="122"/>
                  </a:cubicBezTo>
                  <a:cubicBezTo>
                    <a:pt x="206" y="121"/>
                    <a:pt x="198" y="120"/>
                    <a:pt x="191" y="120"/>
                  </a:cubicBezTo>
                  <a:cubicBezTo>
                    <a:pt x="1" y="120"/>
                    <a:pt x="10" y="432"/>
                    <a:pt x="214" y="456"/>
                  </a:cubicBezTo>
                  <a:cubicBezTo>
                    <a:pt x="305" y="467"/>
                    <a:pt x="397" y="472"/>
                    <a:pt x="489" y="472"/>
                  </a:cubicBezTo>
                  <a:cubicBezTo>
                    <a:pt x="761" y="472"/>
                    <a:pt x="1031" y="425"/>
                    <a:pt x="1289" y="334"/>
                  </a:cubicBezTo>
                  <a:cubicBezTo>
                    <a:pt x="1471" y="269"/>
                    <a:pt x="1418" y="0"/>
                    <a:pt x="1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7" name="Google Shape;18147;p30"/>
            <p:cNvSpPr/>
            <p:nvPr/>
          </p:nvSpPr>
          <p:spPr>
            <a:xfrm>
              <a:off x="1783300" y="1749475"/>
              <a:ext cx="26000" cy="72950"/>
            </a:xfrm>
            <a:custGeom>
              <a:avLst/>
              <a:gdLst/>
              <a:ahLst/>
              <a:cxnLst/>
              <a:rect l="l" t="t" r="r" b="b"/>
              <a:pathLst>
                <a:path w="1040" h="2918" extrusionOk="0">
                  <a:moveTo>
                    <a:pt x="739" y="1"/>
                  </a:moveTo>
                  <a:cubicBezTo>
                    <a:pt x="475" y="1"/>
                    <a:pt x="230" y="598"/>
                    <a:pt x="181" y="790"/>
                  </a:cubicBezTo>
                  <a:cubicBezTo>
                    <a:pt x="1" y="1505"/>
                    <a:pt x="166" y="2262"/>
                    <a:pt x="608" y="2846"/>
                  </a:cubicBezTo>
                  <a:cubicBezTo>
                    <a:pt x="646" y="2897"/>
                    <a:pt x="698" y="2918"/>
                    <a:pt x="749" y="2918"/>
                  </a:cubicBezTo>
                  <a:cubicBezTo>
                    <a:pt x="872" y="2918"/>
                    <a:pt x="989" y="2799"/>
                    <a:pt x="896" y="2679"/>
                  </a:cubicBezTo>
                  <a:cubicBezTo>
                    <a:pt x="646" y="2348"/>
                    <a:pt x="483" y="1975"/>
                    <a:pt x="449" y="1559"/>
                  </a:cubicBezTo>
                  <a:cubicBezTo>
                    <a:pt x="436" y="1379"/>
                    <a:pt x="443" y="1199"/>
                    <a:pt x="474" y="1022"/>
                  </a:cubicBezTo>
                  <a:cubicBezTo>
                    <a:pt x="500" y="872"/>
                    <a:pt x="741" y="436"/>
                    <a:pt x="669" y="325"/>
                  </a:cubicBezTo>
                  <a:lnTo>
                    <a:pt x="669" y="325"/>
                  </a:lnTo>
                  <a:cubicBezTo>
                    <a:pt x="704" y="379"/>
                    <a:pt x="755" y="402"/>
                    <a:pt x="806" y="402"/>
                  </a:cubicBezTo>
                  <a:cubicBezTo>
                    <a:pt x="923" y="402"/>
                    <a:pt x="1039" y="282"/>
                    <a:pt x="957" y="156"/>
                  </a:cubicBezTo>
                  <a:cubicBezTo>
                    <a:pt x="886" y="45"/>
                    <a:pt x="812" y="1"/>
                    <a:pt x="7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8" name="Google Shape;18148;p30"/>
            <p:cNvSpPr/>
            <p:nvPr/>
          </p:nvSpPr>
          <p:spPr>
            <a:xfrm>
              <a:off x="1819875" y="1776025"/>
              <a:ext cx="32375" cy="44800"/>
            </a:xfrm>
            <a:custGeom>
              <a:avLst/>
              <a:gdLst/>
              <a:ahLst/>
              <a:cxnLst/>
              <a:rect l="l" t="t" r="r" b="b"/>
              <a:pathLst>
                <a:path w="1295" h="1792" extrusionOk="0">
                  <a:moveTo>
                    <a:pt x="748" y="1"/>
                  </a:moveTo>
                  <a:cubicBezTo>
                    <a:pt x="611" y="1"/>
                    <a:pt x="475" y="38"/>
                    <a:pt x="349" y="122"/>
                  </a:cubicBezTo>
                  <a:cubicBezTo>
                    <a:pt x="140" y="259"/>
                    <a:pt x="1" y="523"/>
                    <a:pt x="112" y="767"/>
                  </a:cubicBezTo>
                  <a:cubicBezTo>
                    <a:pt x="230" y="1028"/>
                    <a:pt x="515" y="1049"/>
                    <a:pt x="738" y="1167"/>
                  </a:cubicBezTo>
                  <a:cubicBezTo>
                    <a:pt x="820" y="1209"/>
                    <a:pt x="986" y="1325"/>
                    <a:pt x="828" y="1392"/>
                  </a:cubicBezTo>
                  <a:cubicBezTo>
                    <a:pt x="815" y="1398"/>
                    <a:pt x="800" y="1400"/>
                    <a:pt x="783" y="1400"/>
                  </a:cubicBezTo>
                  <a:cubicBezTo>
                    <a:pt x="734" y="1400"/>
                    <a:pt x="672" y="1382"/>
                    <a:pt x="631" y="1380"/>
                  </a:cubicBezTo>
                  <a:cubicBezTo>
                    <a:pt x="615" y="1380"/>
                    <a:pt x="599" y="1379"/>
                    <a:pt x="584" y="1379"/>
                  </a:cubicBezTo>
                  <a:cubicBezTo>
                    <a:pt x="464" y="1379"/>
                    <a:pt x="357" y="1397"/>
                    <a:pt x="256" y="1470"/>
                  </a:cubicBezTo>
                  <a:cubicBezTo>
                    <a:pt x="113" y="1575"/>
                    <a:pt x="202" y="1791"/>
                    <a:pt x="337" y="1791"/>
                  </a:cubicBezTo>
                  <a:cubicBezTo>
                    <a:pt x="365" y="1791"/>
                    <a:pt x="395" y="1782"/>
                    <a:pt x="425" y="1760"/>
                  </a:cubicBezTo>
                  <a:cubicBezTo>
                    <a:pt x="484" y="1717"/>
                    <a:pt x="553" y="1706"/>
                    <a:pt x="627" y="1706"/>
                  </a:cubicBezTo>
                  <a:cubicBezTo>
                    <a:pt x="702" y="1706"/>
                    <a:pt x="782" y="1717"/>
                    <a:pt x="859" y="1717"/>
                  </a:cubicBezTo>
                  <a:cubicBezTo>
                    <a:pt x="919" y="1717"/>
                    <a:pt x="977" y="1711"/>
                    <a:pt x="1031" y="1687"/>
                  </a:cubicBezTo>
                  <a:cubicBezTo>
                    <a:pt x="1206" y="1610"/>
                    <a:pt x="1294" y="1411"/>
                    <a:pt x="1230" y="1229"/>
                  </a:cubicBezTo>
                  <a:cubicBezTo>
                    <a:pt x="1159" y="1017"/>
                    <a:pt x="962" y="897"/>
                    <a:pt x="765" y="820"/>
                  </a:cubicBezTo>
                  <a:cubicBezTo>
                    <a:pt x="701" y="796"/>
                    <a:pt x="635" y="779"/>
                    <a:pt x="574" y="749"/>
                  </a:cubicBezTo>
                  <a:cubicBezTo>
                    <a:pt x="465" y="695"/>
                    <a:pt x="446" y="692"/>
                    <a:pt x="455" y="561"/>
                  </a:cubicBezTo>
                  <a:cubicBezTo>
                    <a:pt x="465" y="402"/>
                    <a:pt x="610" y="333"/>
                    <a:pt x="756" y="333"/>
                  </a:cubicBezTo>
                  <a:cubicBezTo>
                    <a:pt x="819" y="333"/>
                    <a:pt x="881" y="345"/>
                    <a:pt x="934" y="369"/>
                  </a:cubicBezTo>
                  <a:cubicBezTo>
                    <a:pt x="959" y="379"/>
                    <a:pt x="983" y="384"/>
                    <a:pt x="1006" y="384"/>
                  </a:cubicBezTo>
                  <a:cubicBezTo>
                    <a:pt x="1167" y="384"/>
                    <a:pt x="1276" y="154"/>
                    <a:pt x="1104" y="79"/>
                  </a:cubicBezTo>
                  <a:cubicBezTo>
                    <a:pt x="988" y="29"/>
                    <a:pt x="868" y="1"/>
                    <a:pt x="7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49" name="Google Shape;18149;p30"/>
            <p:cNvSpPr/>
            <p:nvPr/>
          </p:nvSpPr>
          <p:spPr>
            <a:xfrm>
              <a:off x="1863575" y="1745550"/>
              <a:ext cx="35050" cy="72425"/>
            </a:xfrm>
            <a:custGeom>
              <a:avLst/>
              <a:gdLst/>
              <a:ahLst/>
              <a:cxnLst/>
              <a:rect l="l" t="t" r="r" b="b"/>
              <a:pathLst>
                <a:path w="1402" h="2897" extrusionOk="0">
                  <a:moveTo>
                    <a:pt x="233" y="0"/>
                  </a:moveTo>
                  <a:cubicBezTo>
                    <a:pt x="116" y="0"/>
                    <a:pt x="1" y="120"/>
                    <a:pt x="80" y="247"/>
                  </a:cubicBezTo>
                  <a:cubicBezTo>
                    <a:pt x="420" y="790"/>
                    <a:pt x="1023" y="2091"/>
                    <a:pt x="385" y="2619"/>
                  </a:cubicBezTo>
                  <a:cubicBezTo>
                    <a:pt x="254" y="2726"/>
                    <a:pt x="375" y="2896"/>
                    <a:pt x="512" y="2896"/>
                  </a:cubicBezTo>
                  <a:cubicBezTo>
                    <a:pt x="549" y="2896"/>
                    <a:pt x="587" y="2884"/>
                    <a:pt x="622" y="2855"/>
                  </a:cubicBezTo>
                  <a:cubicBezTo>
                    <a:pt x="1401" y="2212"/>
                    <a:pt x="793" y="755"/>
                    <a:pt x="370" y="79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0" name="Google Shape;18150;p30"/>
            <p:cNvSpPr/>
            <p:nvPr/>
          </p:nvSpPr>
          <p:spPr>
            <a:xfrm>
              <a:off x="1898700" y="1754725"/>
              <a:ext cx="33325" cy="68275"/>
            </a:xfrm>
            <a:custGeom>
              <a:avLst/>
              <a:gdLst/>
              <a:ahLst/>
              <a:cxnLst/>
              <a:rect l="l" t="t" r="r" b="b"/>
              <a:pathLst>
                <a:path w="1333" h="2731" extrusionOk="0">
                  <a:moveTo>
                    <a:pt x="545" y="0"/>
                  </a:moveTo>
                  <a:cubicBezTo>
                    <a:pt x="478" y="0"/>
                    <a:pt x="408" y="34"/>
                    <a:pt x="376" y="110"/>
                  </a:cubicBezTo>
                  <a:cubicBezTo>
                    <a:pt x="1" y="1007"/>
                    <a:pt x="239" y="2044"/>
                    <a:pt x="970" y="2687"/>
                  </a:cubicBezTo>
                  <a:cubicBezTo>
                    <a:pt x="1004" y="2717"/>
                    <a:pt x="1043" y="2730"/>
                    <a:pt x="1080" y="2730"/>
                  </a:cubicBezTo>
                  <a:cubicBezTo>
                    <a:pt x="1214" y="2730"/>
                    <a:pt x="1333" y="2561"/>
                    <a:pt x="1206" y="2450"/>
                  </a:cubicBezTo>
                  <a:cubicBezTo>
                    <a:pt x="556" y="1877"/>
                    <a:pt x="362" y="995"/>
                    <a:pt x="698" y="200"/>
                  </a:cubicBezTo>
                  <a:cubicBezTo>
                    <a:pt x="749" y="80"/>
                    <a:pt x="650" y="0"/>
                    <a:pt x="5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1" name="Google Shape;18151;p30"/>
            <p:cNvSpPr/>
            <p:nvPr/>
          </p:nvSpPr>
          <p:spPr>
            <a:xfrm>
              <a:off x="1934250" y="1779375"/>
              <a:ext cx="43425" cy="33800"/>
            </a:xfrm>
            <a:custGeom>
              <a:avLst/>
              <a:gdLst/>
              <a:ahLst/>
              <a:cxnLst/>
              <a:rect l="l" t="t" r="r" b="b"/>
              <a:pathLst>
                <a:path w="1737" h="1352" extrusionOk="0">
                  <a:moveTo>
                    <a:pt x="258" y="1"/>
                  </a:moveTo>
                  <a:cubicBezTo>
                    <a:pt x="120" y="1"/>
                    <a:pt x="1" y="170"/>
                    <a:pt x="132" y="279"/>
                  </a:cubicBezTo>
                  <a:lnTo>
                    <a:pt x="1370" y="1310"/>
                  </a:lnTo>
                  <a:cubicBezTo>
                    <a:pt x="1405" y="1339"/>
                    <a:pt x="1443" y="1352"/>
                    <a:pt x="1480" y="1352"/>
                  </a:cubicBezTo>
                  <a:cubicBezTo>
                    <a:pt x="1617" y="1352"/>
                    <a:pt x="1736" y="1183"/>
                    <a:pt x="1607" y="1074"/>
                  </a:cubicBezTo>
                  <a:lnTo>
                    <a:pt x="368" y="43"/>
                  </a:ln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2" name="Google Shape;18152;p30"/>
            <p:cNvSpPr/>
            <p:nvPr/>
          </p:nvSpPr>
          <p:spPr>
            <a:xfrm>
              <a:off x="1941100" y="1778075"/>
              <a:ext cx="30750" cy="40350"/>
            </a:xfrm>
            <a:custGeom>
              <a:avLst/>
              <a:gdLst/>
              <a:ahLst/>
              <a:cxnLst/>
              <a:rect l="l" t="t" r="r" b="b"/>
              <a:pathLst>
                <a:path w="1230" h="1614" extrusionOk="0">
                  <a:moveTo>
                    <a:pt x="998" y="0"/>
                  </a:moveTo>
                  <a:cubicBezTo>
                    <a:pt x="948" y="0"/>
                    <a:pt x="897" y="23"/>
                    <a:pt x="863" y="79"/>
                  </a:cubicBezTo>
                  <a:cubicBezTo>
                    <a:pt x="601" y="508"/>
                    <a:pt x="340" y="937"/>
                    <a:pt x="77" y="1365"/>
                  </a:cubicBezTo>
                  <a:cubicBezTo>
                    <a:pt x="0" y="1493"/>
                    <a:pt x="116" y="1614"/>
                    <a:pt x="231" y="1614"/>
                  </a:cubicBezTo>
                  <a:cubicBezTo>
                    <a:pt x="282" y="1614"/>
                    <a:pt x="333" y="1590"/>
                    <a:pt x="367" y="1535"/>
                  </a:cubicBezTo>
                  <a:lnTo>
                    <a:pt x="1151" y="249"/>
                  </a:lnTo>
                  <a:cubicBezTo>
                    <a:pt x="1230" y="120"/>
                    <a:pt x="1114" y="0"/>
                    <a:pt x="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3" name="Google Shape;18153;p30"/>
            <p:cNvSpPr/>
            <p:nvPr/>
          </p:nvSpPr>
          <p:spPr>
            <a:xfrm>
              <a:off x="1986700" y="1772900"/>
              <a:ext cx="14700" cy="44875"/>
            </a:xfrm>
            <a:custGeom>
              <a:avLst/>
              <a:gdLst/>
              <a:ahLst/>
              <a:cxnLst/>
              <a:rect l="l" t="t" r="r" b="b"/>
              <a:pathLst>
                <a:path w="588" h="1795" extrusionOk="0">
                  <a:moveTo>
                    <a:pt x="206" y="1"/>
                  </a:moveTo>
                  <a:cubicBezTo>
                    <a:pt x="109" y="1"/>
                    <a:pt x="1" y="84"/>
                    <a:pt x="20" y="212"/>
                  </a:cubicBezTo>
                  <a:cubicBezTo>
                    <a:pt x="95" y="698"/>
                    <a:pt x="171" y="1186"/>
                    <a:pt x="246" y="1673"/>
                  </a:cubicBezTo>
                  <a:cubicBezTo>
                    <a:pt x="258" y="1758"/>
                    <a:pt x="317" y="1795"/>
                    <a:pt x="382" y="1795"/>
                  </a:cubicBezTo>
                  <a:cubicBezTo>
                    <a:pt x="479" y="1795"/>
                    <a:pt x="588" y="1711"/>
                    <a:pt x="567" y="1584"/>
                  </a:cubicBezTo>
                  <a:cubicBezTo>
                    <a:pt x="493" y="1096"/>
                    <a:pt x="418" y="610"/>
                    <a:pt x="343" y="123"/>
                  </a:cubicBezTo>
                  <a:cubicBezTo>
                    <a:pt x="330" y="38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4" name="Google Shape;18154;p30"/>
            <p:cNvSpPr/>
            <p:nvPr/>
          </p:nvSpPr>
          <p:spPr>
            <a:xfrm>
              <a:off x="1983700" y="1791050"/>
              <a:ext cx="31450" cy="10150"/>
            </a:xfrm>
            <a:custGeom>
              <a:avLst/>
              <a:gdLst/>
              <a:ahLst/>
              <a:cxnLst/>
              <a:rect l="l" t="t" r="r" b="b"/>
              <a:pathLst>
                <a:path w="1258" h="406" extrusionOk="0">
                  <a:moveTo>
                    <a:pt x="782" y="0"/>
                  </a:moveTo>
                  <a:cubicBezTo>
                    <a:pt x="584" y="0"/>
                    <a:pt x="386" y="26"/>
                    <a:pt x="193" y="77"/>
                  </a:cubicBezTo>
                  <a:cubicBezTo>
                    <a:pt x="0" y="127"/>
                    <a:pt x="61" y="406"/>
                    <a:pt x="235" y="406"/>
                  </a:cubicBezTo>
                  <a:cubicBezTo>
                    <a:pt x="250" y="406"/>
                    <a:pt x="265" y="404"/>
                    <a:pt x="282" y="399"/>
                  </a:cubicBezTo>
                  <a:cubicBezTo>
                    <a:pt x="448" y="356"/>
                    <a:pt x="619" y="335"/>
                    <a:pt x="791" y="335"/>
                  </a:cubicBezTo>
                  <a:cubicBezTo>
                    <a:pt x="875" y="335"/>
                    <a:pt x="960" y="340"/>
                    <a:pt x="1044" y="350"/>
                  </a:cubicBezTo>
                  <a:cubicBezTo>
                    <a:pt x="1052" y="351"/>
                    <a:pt x="1059" y="352"/>
                    <a:pt x="1066" y="352"/>
                  </a:cubicBezTo>
                  <a:cubicBezTo>
                    <a:pt x="1258" y="352"/>
                    <a:pt x="1249" y="38"/>
                    <a:pt x="1044" y="15"/>
                  </a:cubicBezTo>
                  <a:cubicBezTo>
                    <a:pt x="957" y="5"/>
                    <a:pt x="869" y="0"/>
                    <a:pt x="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5" name="Google Shape;18155;p30"/>
            <p:cNvSpPr/>
            <p:nvPr/>
          </p:nvSpPr>
          <p:spPr>
            <a:xfrm>
              <a:off x="2020525" y="1765700"/>
              <a:ext cx="49950" cy="54875"/>
            </a:xfrm>
            <a:custGeom>
              <a:avLst/>
              <a:gdLst/>
              <a:ahLst/>
              <a:cxnLst/>
              <a:rect l="l" t="t" r="r" b="b"/>
              <a:pathLst>
                <a:path w="1998" h="2195" extrusionOk="0">
                  <a:moveTo>
                    <a:pt x="551" y="1"/>
                  </a:moveTo>
                  <a:cubicBezTo>
                    <a:pt x="333" y="1"/>
                    <a:pt x="121" y="118"/>
                    <a:pt x="43" y="349"/>
                  </a:cubicBezTo>
                  <a:cubicBezTo>
                    <a:pt x="0" y="472"/>
                    <a:pt x="102" y="553"/>
                    <a:pt x="204" y="553"/>
                  </a:cubicBezTo>
                  <a:cubicBezTo>
                    <a:pt x="271" y="553"/>
                    <a:pt x="337" y="519"/>
                    <a:pt x="365" y="439"/>
                  </a:cubicBezTo>
                  <a:lnTo>
                    <a:pt x="366" y="439"/>
                  </a:lnTo>
                  <a:cubicBezTo>
                    <a:pt x="393" y="360"/>
                    <a:pt x="449" y="330"/>
                    <a:pt x="512" y="330"/>
                  </a:cubicBezTo>
                  <a:cubicBezTo>
                    <a:pt x="614" y="330"/>
                    <a:pt x="733" y="408"/>
                    <a:pt x="775" y="483"/>
                  </a:cubicBezTo>
                  <a:cubicBezTo>
                    <a:pt x="880" y="672"/>
                    <a:pt x="798" y="914"/>
                    <a:pt x="705" y="1093"/>
                  </a:cubicBezTo>
                  <a:cubicBezTo>
                    <a:pt x="561" y="1369"/>
                    <a:pt x="366" y="1605"/>
                    <a:pt x="247" y="1897"/>
                  </a:cubicBezTo>
                  <a:cubicBezTo>
                    <a:pt x="206" y="1996"/>
                    <a:pt x="307" y="2109"/>
                    <a:pt x="405" y="2109"/>
                  </a:cubicBezTo>
                  <a:cubicBezTo>
                    <a:pt x="406" y="2109"/>
                    <a:pt x="408" y="2109"/>
                    <a:pt x="409" y="2109"/>
                  </a:cubicBezTo>
                  <a:cubicBezTo>
                    <a:pt x="489" y="2106"/>
                    <a:pt x="570" y="2104"/>
                    <a:pt x="650" y="2104"/>
                  </a:cubicBezTo>
                  <a:cubicBezTo>
                    <a:pt x="1004" y="2104"/>
                    <a:pt x="1358" y="2134"/>
                    <a:pt x="1707" y="2191"/>
                  </a:cubicBezTo>
                  <a:cubicBezTo>
                    <a:pt x="1718" y="2193"/>
                    <a:pt x="1729" y="2194"/>
                    <a:pt x="1740" y="2194"/>
                  </a:cubicBezTo>
                  <a:cubicBezTo>
                    <a:pt x="1928" y="2194"/>
                    <a:pt x="1998" y="1904"/>
                    <a:pt x="1797" y="1869"/>
                  </a:cubicBezTo>
                  <a:cubicBezTo>
                    <a:pt x="1427" y="1805"/>
                    <a:pt x="1052" y="1772"/>
                    <a:pt x="678" y="1770"/>
                  </a:cubicBezTo>
                  <a:lnTo>
                    <a:pt x="678" y="1770"/>
                  </a:lnTo>
                  <a:cubicBezTo>
                    <a:pt x="948" y="1292"/>
                    <a:pt x="1420" y="732"/>
                    <a:pt x="1014" y="220"/>
                  </a:cubicBezTo>
                  <a:cubicBezTo>
                    <a:pt x="899" y="74"/>
                    <a:pt x="723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6" name="Google Shape;18156;p30"/>
            <p:cNvSpPr/>
            <p:nvPr/>
          </p:nvSpPr>
          <p:spPr>
            <a:xfrm>
              <a:off x="2063425" y="1764625"/>
              <a:ext cx="47550" cy="55500"/>
            </a:xfrm>
            <a:custGeom>
              <a:avLst/>
              <a:gdLst/>
              <a:ahLst/>
              <a:cxnLst/>
              <a:rect l="l" t="t" r="r" b="b"/>
              <a:pathLst>
                <a:path w="1902" h="2220" extrusionOk="0">
                  <a:moveTo>
                    <a:pt x="204" y="1"/>
                  </a:moveTo>
                  <a:cubicBezTo>
                    <a:pt x="104" y="1"/>
                    <a:pt x="1" y="83"/>
                    <a:pt x="34" y="208"/>
                  </a:cubicBezTo>
                  <a:lnTo>
                    <a:pt x="35" y="208"/>
                  </a:lnTo>
                  <a:cubicBezTo>
                    <a:pt x="205" y="838"/>
                    <a:pt x="374" y="1468"/>
                    <a:pt x="543" y="2098"/>
                  </a:cubicBezTo>
                  <a:cubicBezTo>
                    <a:pt x="566" y="2183"/>
                    <a:pt x="626" y="2219"/>
                    <a:pt x="689" y="2219"/>
                  </a:cubicBezTo>
                  <a:cubicBezTo>
                    <a:pt x="784" y="2219"/>
                    <a:pt x="885" y="2135"/>
                    <a:pt x="867" y="2010"/>
                  </a:cubicBezTo>
                  <a:cubicBezTo>
                    <a:pt x="841" y="1833"/>
                    <a:pt x="839" y="1662"/>
                    <a:pt x="883" y="1488"/>
                  </a:cubicBezTo>
                  <a:cubicBezTo>
                    <a:pt x="905" y="1400"/>
                    <a:pt x="975" y="1127"/>
                    <a:pt x="1062" y="1079"/>
                  </a:cubicBezTo>
                  <a:lnTo>
                    <a:pt x="1423" y="1073"/>
                  </a:lnTo>
                  <a:cubicBezTo>
                    <a:pt x="1466" y="1165"/>
                    <a:pt x="1500" y="1261"/>
                    <a:pt x="1522" y="1360"/>
                  </a:cubicBezTo>
                  <a:cubicBezTo>
                    <a:pt x="1558" y="1511"/>
                    <a:pt x="1564" y="1662"/>
                    <a:pt x="1561" y="1816"/>
                  </a:cubicBezTo>
                  <a:cubicBezTo>
                    <a:pt x="1558" y="1924"/>
                    <a:pt x="1641" y="1978"/>
                    <a:pt x="1725" y="1978"/>
                  </a:cubicBezTo>
                  <a:cubicBezTo>
                    <a:pt x="1808" y="1978"/>
                    <a:pt x="1893" y="1924"/>
                    <a:pt x="1895" y="1816"/>
                  </a:cubicBezTo>
                  <a:cubicBezTo>
                    <a:pt x="1902" y="1446"/>
                    <a:pt x="1791" y="586"/>
                    <a:pt x="1280" y="586"/>
                  </a:cubicBezTo>
                  <a:cubicBezTo>
                    <a:pt x="1241" y="586"/>
                    <a:pt x="1201" y="590"/>
                    <a:pt x="1158" y="601"/>
                  </a:cubicBezTo>
                  <a:cubicBezTo>
                    <a:pt x="893" y="663"/>
                    <a:pt x="728" y="880"/>
                    <a:pt x="633" y="1142"/>
                  </a:cubicBezTo>
                  <a:lnTo>
                    <a:pt x="633" y="1142"/>
                  </a:lnTo>
                  <a:cubicBezTo>
                    <a:pt x="541" y="801"/>
                    <a:pt x="449" y="461"/>
                    <a:pt x="357" y="120"/>
                  </a:cubicBezTo>
                  <a:cubicBezTo>
                    <a:pt x="335" y="37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7" name="Google Shape;18157;p30"/>
            <p:cNvSpPr/>
            <p:nvPr/>
          </p:nvSpPr>
          <p:spPr>
            <a:xfrm>
              <a:off x="2104750" y="1756075"/>
              <a:ext cx="25125" cy="69275"/>
            </a:xfrm>
            <a:custGeom>
              <a:avLst/>
              <a:gdLst/>
              <a:ahLst/>
              <a:cxnLst/>
              <a:rect l="l" t="t" r="r" b="b"/>
              <a:pathLst>
                <a:path w="1005" h="2771" extrusionOk="0">
                  <a:moveTo>
                    <a:pt x="259" y="0"/>
                  </a:moveTo>
                  <a:cubicBezTo>
                    <a:pt x="71" y="0"/>
                    <a:pt x="1" y="292"/>
                    <a:pt x="202" y="326"/>
                  </a:cubicBezTo>
                  <a:cubicBezTo>
                    <a:pt x="629" y="398"/>
                    <a:pt x="605" y="1155"/>
                    <a:pt x="623" y="1446"/>
                  </a:cubicBezTo>
                  <a:cubicBezTo>
                    <a:pt x="644" y="1833"/>
                    <a:pt x="638" y="2222"/>
                    <a:pt x="603" y="2610"/>
                  </a:cubicBezTo>
                  <a:cubicBezTo>
                    <a:pt x="594" y="2717"/>
                    <a:pt x="673" y="2771"/>
                    <a:pt x="757" y="2771"/>
                  </a:cubicBezTo>
                  <a:cubicBezTo>
                    <a:pt x="840" y="2771"/>
                    <a:pt x="929" y="2717"/>
                    <a:pt x="937" y="2610"/>
                  </a:cubicBezTo>
                  <a:cubicBezTo>
                    <a:pt x="991" y="1990"/>
                    <a:pt x="1004" y="1333"/>
                    <a:pt x="876" y="720"/>
                  </a:cubicBezTo>
                  <a:cubicBezTo>
                    <a:pt x="806" y="390"/>
                    <a:pt x="654" y="64"/>
                    <a:pt x="290" y="3"/>
                  </a:cubicBezTo>
                  <a:cubicBezTo>
                    <a:pt x="280" y="1"/>
                    <a:pt x="269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8" name="Google Shape;18158;p30"/>
            <p:cNvSpPr/>
            <p:nvPr/>
          </p:nvSpPr>
          <p:spPr>
            <a:xfrm>
              <a:off x="2126100" y="1738675"/>
              <a:ext cx="26925" cy="41425"/>
            </a:xfrm>
            <a:custGeom>
              <a:avLst/>
              <a:gdLst/>
              <a:ahLst/>
              <a:cxnLst/>
              <a:rect l="l" t="t" r="r" b="b"/>
              <a:pathLst>
                <a:path w="1077" h="1657" extrusionOk="0">
                  <a:moveTo>
                    <a:pt x="368" y="1"/>
                  </a:moveTo>
                  <a:cubicBezTo>
                    <a:pt x="258" y="1"/>
                    <a:pt x="153" y="53"/>
                    <a:pt x="83" y="159"/>
                  </a:cubicBezTo>
                  <a:cubicBezTo>
                    <a:pt x="0" y="284"/>
                    <a:pt x="116" y="404"/>
                    <a:pt x="234" y="404"/>
                  </a:cubicBezTo>
                  <a:cubicBezTo>
                    <a:pt x="285" y="404"/>
                    <a:pt x="337" y="381"/>
                    <a:pt x="373" y="327"/>
                  </a:cubicBezTo>
                  <a:lnTo>
                    <a:pt x="373" y="328"/>
                  </a:lnTo>
                  <a:cubicBezTo>
                    <a:pt x="434" y="368"/>
                    <a:pt x="437" y="432"/>
                    <a:pt x="381" y="523"/>
                  </a:cubicBezTo>
                  <a:cubicBezTo>
                    <a:pt x="356" y="571"/>
                    <a:pt x="329" y="615"/>
                    <a:pt x="298" y="658"/>
                  </a:cubicBezTo>
                  <a:cubicBezTo>
                    <a:pt x="236" y="751"/>
                    <a:pt x="300" y="873"/>
                    <a:pt x="397" y="903"/>
                  </a:cubicBezTo>
                  <a:cubicBezTo>
                    <a:pt x="494" y="934"/>
                    <a:pt x="614" y="986"/>
                    <a:pt x="661" y="1082"/>
                  </a:cubicBezTo>
                  <a:cubicBezTo>
                    <a:pt x="697" y="1156"/>
                    <a:pt x="677" y="1331"/>
                    <a:pt x="578" y="1331"/>
                  </a:cubicBezTo>
                  <a:cubicBezTo>
                    <a:pt x="559" y="1331"/>
                    <a:pt x="539" y="1326"/>
                    <a:pt x="515" y="1312"/>
                  </a:cubicBezTo>
                  <a:cubicBezTo>
                    <a:pt x="486" y="1296"/>
                    <a:pt x="458" y="1289"/>
                    <a:pt x="432" y="1289"/>
                  </a:cubicBezTo>
                  <a:cubicBezTo>
                    <a:pt x="284" y="1289"/>
                    <a:pt x="187" y="1510"/>
                    <a:pt x="346" y="1600"/>
                  </a:cubicBezTo>
                  <a:cubicBezTo>
                    <a:pt x="414" y="1639"/>
                    <a:pt x="486" y="1656"/>
                    <a:pt x="558" y="1656"/>
                  </a:cubicBezTo>
                  <a:cubicBezTo>
                    <a:pt x="769" y="1656"/>
                    <a:pt x="970" y="1502"/>
                    <a:pt x="1018" y="1279"/>
                  </a:cubicBezTo>
                  <a:cubicBezTo>
                    <a:pt x="1077" y="1009"/>
                    <a:pt x="897" y="791"/>
                    <a:pt x="677" y="665"/>
                  </a:cubicBezTo>
                  <a:lnTo>
                    <a:pt x="677" y="665"/>
                  </a:lnTo>
                  <a:cubicBezTo>
                    <a:pt x="765" y="474"/>
                    <a:pt x="798" y="252"/>
                    <a:pt x="620" y="99"/>
                  </a:cubicBezTo>
                  <a:cubicBezTo>
                    <a:pt x="544" y="34"/>
                    <a:pt x="455" y="1"/>
                    <a:pt x="3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59" name="Google Shape;18159;p30"/>
            <p:cNvSpPr/>
            <p:nvPr/>
          </p:nvSpPr>
          <p:spPr>
            <a:xfrm>
              <a:off x="2166800" y="1766875"/>
              <a:ext cx="51875" cy="38225"/>
            </a:xfrm>
            <a:custGeom>
              <a:avLst/>
              <a:gdLst/>
              <a:ahLst/>
              <a:cxnLst/>
              <a:rect l="l" t="t" r="r" b="b"/>
              <a:pathLst>
                <a:path w="2075" h="1529" extrusionOk="0">
                  <a:moveTo>
                    <a:pt x="257" y="1"/>
                  </a:moveTo>
                  <a:cubicBezTo>
                    <a:pt x="120" y="1"/>
                    <a:pt x="0" y="169"/>
                    <a:pt x="130" y="279"/>
                  </a:cubicBezTo>
                  <a:lnTo>
                    <a:pt x="130" y="280"/>
                  </a:lnTo>
                  <a:cubicBezTo>
                    <a:pt x="647" y="718"/>
                    <a:pt x="1190" y="1125"/>
                    <a:pt x="1756" y="1500"/>
                  </a:cubicBezTo>
                  <a:cubicBezTo>
                    <a:pt x="1786" y="1520"/>
                    <a:pt x="1815" y="1529"/>
                    <a:pt x="1843" y="1529"/>
                  </a:cubicBezTo>
                  <a:cubicBezTo>
                    <a:pt x="1982" y="1529"/>
                    <a:pt x="2075" y="1310"/>
                    <a:pt x="1926" y="1211"/>
                  </a:cubicBezTo>
                  <a:cubicBezTo>
                    <a:pt x="1383" y="852"/>
                    <a:pt x="862" y="462"/>
                    <a:pt x="367" y="42"/>
                  </a:cubicBezTo>
                  <a:cubicBezTo>
                    <a:pt x="332" y="13"/>
                    <a:pt x="294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0" name="Google Shape;18160;p30"/>
            <p:cNvSpPr/>
            <p:nvPr/>
          </p:nvSpPr>
          <p:spPr>
            <a:xfrm>
              <a:off x="2166625" y="1765550"/>
              <a:ext cx="43325" cy="49550"/>
            </a:xfrm>
            <a:custGeom>
              <a:avLst/>
              <a:gdLst/>
              <a:ahLst/>
              <a:cxnLst/>
              <a:rect l="l" t="t" r="r" b="b"/>
              <a:pathLst>
                <a:path w="1733" h="1982" extrusionOk="0">
                  <a:moveTo>
                    <a:pt x="1492" y="0"/>
                  </a:moveTo>
                  <a:cubicBezTo>
                    <a:pt x="1441" y="0"/>
                    <a:pt x="1389" y="21"/>
                    <a:pt x="1351" y="71"/>
                  </a:cubicBezTo>
                  <a:lnTo>
                    <a:pt x="91" y="1743"/>
                  </a:lnTo>
                  <a:cubicBezTo>
                    <a:pt x="0" y="1863"/>
                    <a:pt x="117" y="1982"/>
                    <a:pt x="239" y="1982"/>
                  </a:cubicBezTo>
                  <a:cubicBezTo>
                    <a:pt x="290" y="1982"/>
                    <a:pt x="342" y="1961"/>
                    <a:pt x="380" y="1910"/>
                  </a:cubicBezTo>
                  <a:lnTo>
                    <a:pt x="1641" y="240"/>
                  </a:lnTo>
                  <a:cubicBezTo>
                    <a:pt x="1733" y="119"/>
                    <a:pt x="1614" y="0"/>
                    <a:pt x="14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1" name="Google Shape;18161;p30"/>
            <p:cNvSpPr/>
            <p:nvPr/>
          </p:nvSpPr>
          <p:spPr>
            <a:xfrm>
              <a:off x="2223975" y="1752275"/>
              <a:ext cx="51675" cy="71725"/>
            </a:xfrm>
            <a:custGeom>
              <a:avLst/>
              <a:gdLst/>
              <a:ahLst/>
              <a:cxnLst/>
              <a:rect l="l" t="t" r="r" b="b"/>
              <a:pathLst>
                <a:path w="2067" h="2869" extrusionOk="0">
                  <a:moveTo>
                    <a:pt x="1061" y="717"/>
                  </a:moveTo>
                  <a:cubicBezTo>
                    <a:pt x="1096" y="935"/>
                    <a:pt x="1126" y="1154"/>
                    <a:pt x="1152" y="1373"/>
                  </a:cubicBezTo>
                  <a:lnTo>
                    <a:pt x="1152" y="1373"/>
                  </a:lnTo>
                  <a:cubicBezTo>
                    <a:pt x="967" y="1392"/>
                    <a:pt x="782" y="1404"/>
                    <a:pt x="596" y="1408"/>
                  </a:cubicBezTo>
                  <a:lnTo>
                    <a:pt x="596" y="1408"/>
                  </a:lnTo>
                  <a:cubicBezTo>
                    <a:pt x="773" y="1193"/>
                    <a:pt x="929" y="961"/>
                    <a:pt x="1061" y="717"/>
                  </a:cubicBezTo>
                  <a:close/>
                  <a:moveTo>
                    <a:pt x="1158" y="1"/>
                  </a:moveTo>
                  <a:cubicBezTo>
                    <a:pt x="1084" y="1"/>
                    <a:pt x="1003" y="47"/>
                    <a:pt x="975" y="120"/>
                  </a:cubicBezTo>
                  <a:cubicBezTo>
                    <a:pt x="778" y="620"/>
                    <a:pt x="482" y="1075"/>
                    <a:pt x="104" y="1456"/>
                  </a:cubicBezTo>
                  <a:cubicBezTo>
                    <a:pt x="0" y="1561"/>
                    <a:pt x="78" y="1738"/>
                    <a:pt x="221" y="1743"/>
                  </a:cubicBezTo>
                  <a:cubicBezTo>
                    <a:pt x="284" y="1744"/>
                    <a:pt x="346" y="1745"/>
                    <a:pt x="408" y="1745"/>
                  </a:cubicBezTo>
                  <a:cubicBezTo>
                    <a:pt x="669" y="1745"/>
                    <a:pt x="929" y="1732"/>
                    <a:pt x="1188" y="1705"/>
                  </a:cubicBezTo>
                  <a:lnTo>
                    <a:pt x="1188" y="1705"/>
                  </a:lnTo>
                  <a:cubicBezTo>
                    <a:pt x="1221" y="2038"/>
                    <a:pt x="1245" y="2372"/>
                    <a:pt x="1260" y="2707"/>
                  </a:cubicBezTo>
                  <a:cubicBezTo>
                    <a:pt x="1265" y="2814"/>
                    <a:pt x="1350" y="2868"/>
                    <a:pt x="1434" y="2868"/>
                  </a:cubicBezTo>
                  <a:cubicBezTo>
                    <a:pt x="1518" y="2868"/>
                    <a:pt x="1599" y="2814"/>
                    <a:pt x="1596" y="2707"/>
                  </a:cubicBezTo>
                  <a:lnTo>
                    <a:pt x="1596" y="2705"/>
                  </a:lnTo>
                  <a:cubicBezTo>
                    <a:pt x="1580" y="2357"/>
                    <a:pt x="1554" y="2010"/>
                    <a:pt x="1519" y="1663"/>
                  </a:cubicBezTo>
                  <a:lnTo>
                    <a:pt x="1519" y="1663"/>
                  </a:lnTo>
                  <a:cubicBezTo>
                    <a:pt x="1636" y="1646"/>
                    <a:pt x="1752" y="1626"/>
                    <a:pt x="1867" y="1604"/>
                  </a:cubicBezTo>
                  <a:cubicBezTo>
                    <a:pt x="2067" y="1565"/>
                    <a:pt x="1999" y="1277"/>
                    <a:pt x="1815" y="1277"/>
                  </a:cubicBezTo>
                  <a:cubicBezTo>
                    <a:pt x="1803" y="1277"/>
                    <a:pt x="1791" y="1278"/>
                    <a:pt x="1779" y="1281"/>
                  </a:cubicBezTo>
                  <a:cubicBezTo>
                    <a:pt x="1680" y="1300"/>
                    <a:pt x="1581" y="1317"/>
                    <a:pt x="1482" y="1331"/>
                  </a:cubicBezTo>
                  <a:lnTo>
                    <a:pt x="1482" y="1331"/>
                  </a:lnTo>
                  <a:cubicBezTo>
                    <a:pt x="1434" y="926"/>
                    <a:pt x="1372" y="522"/>
                    <a:pt x="1297" y="120"/>
                  </a:cubicBezTo>
                  <a:cubicBezTo>
                    <a:pt x="1281" y="36"/>
                    <a:pt x="1222" y="1"/>
                    <a:pt x="1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2" name="Google Shape;18162;p30"/>
            <p:cNvSpPr/>
            <p:nvPr/>
          </p:nvSpPr>
          <p:spPr>
            <a:xfrm>
              <a:off x="2276000" y="1762400"/>
              <a:ext cx="47025" cy="53225"/>
            </a:xfrm>
            <a:custGeom>
              <a:avLst/>
              <a:gdLst/>
              <a:ahLst/>
              <a:cxnLst/>
              <a:rect l="l" t="t" r="r" b="b"/>
              <a:pathLst>
                <a:path w="1881" h="2129" extrusionOk="0">
                  <a:moveTo>
                    <a:pt x="230" y="1"/>
                  </a:moveTo>
                  <a:cubicBezTo>
                    <a:pt x="111" y="1"/>
                    <a:pt x="0" y="168"/>
                    <a:pt x="102" y="294"/>
                  </a:cubicBezTo>
                  <a:lnTo>
                    <a:pt x="102" y="296"/>
                  </a:lnTo>
                  <a:lnTo>
                    <a:pt x="1542" y="2072"/>
                  </a:lnTo>
                  <a:cubicBezTo>
                    <a:pt x="1575" y="2112"/>
                    <a:pt x="1613" y="2129"/>
                    <a:pt x="1650" y="2129"/>
                  </a:cubicBezTo>
                  <a:cubicBezTo>
                    <a:pt x="1769" y="2129"/>
                    <a:pt x="1880" y="1960"/>
                    <a:pt x="1778" y="1835"/>
                  </a:cubicBezTo>
                  <a:lnTo>
                    <a:pt x="338" y="58"/>
                  </a:lnTo>
                  <a:cubicBezTo>
                    <a:pt x="306" y="18"/>
                    <a:pt x="26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3" name="Google Shape;18163;p30"/>
            <p:cNvSpPr/>
            <p:nvPr/>
          </p:nvSpPr>
          <p:spPr>
            <a:xfrm>
              <a:off x="2270800" y="1764100"/>
              <a:ext cx="44050" cy="60125"/>
            </a:xfrm>
            <a:custGeom>
              <a:avLst/>
              <a:gdLst/>
              <a:ahLst/>
              <a:cxnLst/>
              <a:rect l="l" t="t" r="r" b="b"/>
              <a:pathLst>
                <a:path w="1762" h="2405" extrusionOk="0">
                  <a:moveTo>
                    <a:pt x="1523" y="0"/>
                  </a:moveTo>
                  <a:cubicBezTo>
                    <a:pt x="1472" y="0"/>
                    <a:pt x="1420" y="21"/>
                    <a:pt x="1382" y="72"/>
                  </a:cubicBezTo>
                  <a:cubicBezTo>
                    <a:pt x="897" y="734"/>
                    <a:pt x="459" y="1428"/>
                    <a:pt x="70" y="2151"/>
                  </a:cubicBezTo>
                  <a:cubicBezTo>
                    <a:pt x="1" y="2283"/>
                    <a:pt x="117" y="2404"/>
                    <a:pt x="229" y="2404"/>
                  </a:cubicBezTo>
                  <a:cubicBezTo>
                    <a:pt x="279" y="2404"/>
                    <a:pt x="329" y="2380"/>
                    <a:pt x="360" y="2321"/>
                  </a:cubicBezTo>
                  <a:cubicBezTo>
                    <a:pt x="748" y="1598"/>
                    <a:pt x="1186" y="902"/>
                    <a:pt x="1672" y="242"/>
                  </a:cubicBezTo>
                  <a:cubicBezTo>
                    <a:pt x="1761" y="119"/>
                    <a:pt x="1644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4" name="Google Shape;18164;p30"/>
            <p:cNvSpPr/>
            <p:nvPr/>
          </p:nvSpPr>
          <p:spPr>
            <a:xfrm>
              <a:off x="2310800" y="1742550"/>
              <a:ext cx="33975" cy="28175"/>
            </a:xfrm>
            <a:custGeom>
              <a:avLst/>
              <a:gdLst/>
              <a:ahLst/>
              <a:cxnLst/>
              <a:rect l="l" t="t" r="r" b="b"/>
              <a:pathLst>
                <a:path w="1359" h="1127" extrusionOk="0">
                  <a:moveTo>
                    <a:pt x="442" y="1"/>
                  </a:moveTo>
                  <a:cubicBezTo>
                    <a:pt x="408" y="1"/>
                    <a:pt x="374" y="4"/>
                    <a:pt x="341" y="11"/>
                  </a:cubicBezTo>
                  <a:cubicBezTo>
                    <a:pt x="133" y="59"/>
                    <a:pt x="87" y="188"/>
                    <a:pt x="36" y="376"/>
                  </a:cubicBezTo>
                  <a:cubicBezTo>
                    <a:pt x="1" y="501"/>
                    <a:pt x="105" y="583"/>
                    <a:pt x="205" y="583"/>
                  </a:cubicBezTo>
                  <a:cubicBezTo>
                    <a:pt x="271" y="583"/>
                    <a:pt x="336" y="547"/>
                    <a:pt x="357" y="465"/>
                  </a:cubicBezTo>
                  <a:lnTo>
                    <a:pt x="359" y="465"/>
                  </a:lnTo>
                  <a:cubicBezTo>
                    <a:pt x="376" y="405"/>
                    <a:pt x="379" y="335"/>
                    <a:pt x="440" y="335"/>
                  </a:cubicBezTo>
                  <a:cubicBezTo>
                    <a:pt x="450" y="335"/>
                    <a:pt x="462" y="337"/>
                    <a:pt x="476" y="341"/>
                  </a:cubicBezTo>
                  <a:cubicBezTo>
                    <a:pt x="543" y="362"/>
                    <a:pt x="563" y="431"/>
                    <a:pt x="542" y="494"/>
                  </a:cubicBezTo>
                  <a:cubicBezTo>
                    <a:pt x="518" y="565"/>
                    <a:pt x="447" y="613"/>
                    <a:pt x="426" y="689"/>
                  </a:cubicBezTo>
                  <a:cubicBezTo>
                    <a:pt x="408" y="756"/>
                    <a:pt x="411" y="828"/>
                    <a:pt x="437" y="893"/>
                  </a:cubicBezTo>
                  <a:cubicBezTo>
                    <a:pt x="503" y="1065"/>
                    <a:pt x="635" y="1126"/>
                    <a:pt x="780" y="1126"/>
                  </a:cubicBezTo>
                  <a:cubicBezTo>
                    <a:pt x="924" y="1126"/>
                    <a:pt x="1082" y="1065"/>
                    <a:pt x="1202" y="992"/>
                  </a:cubicBezTo>
                  <a:cubicBezTo>
                    <a:pt x="1358" y="898"/>
                    <a:pt x="1263" y="679"/>
                    <a:pt x="1119" y="679"/>
                  </a:cubicBezTo>
                  <a:cubicBezTo>
                    <a:pt x="1092" y="679"/>
                    <a:pt x="1064" y="687"/>
                    <a:pt x="1035" y="704"/>
                  </a:cubicBezTo>
                  <a:cubicBezTo>
                    <a:pt x="1009" y="718"/>
                    <a:pt x="868" y="804"/>
                    <a:pt x="797" y="804"/>
                  </a:cubicBezTo>
                  <a:cubicBezTo>
                    <a:pt x="773" y="804"/>
                    <a:pt x="757" y="795"/>
                    <a:pt x="756" y="770"/>
                  </a:cubicBezTo>
                  <a:cubicBezTo>
                    <a:pt x="752" y="730"/>
                    <a:pt x="859" y="617"/>
                    <a:pt x="873" y="561"/>
                  </a:cubicBezTo>
                  <a:cubicBezTo>
                    <a:pt x="911" y="405"/>
                    <a:pt x="867" y="240"/>
                    <a:pt x="756" y="126"/>
                  </a:cubicBezTo>
                  <a:cubicBezTo>
                    <a:pt x="673" y="42"/>
                    <a:pt x="558" y="1"/>
                    <a:pt x="4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5" name="Google Shape;18165;p30"/>
            <p:cNvSpPr/>
            <p:nvPr/>
          </p:nvSpPr>
          <p:spPr>
            <a:xfrm>
              <a:off x="2350525" y="1750200"/>
              <a:ext cx="27325" cy="71950"/>
            </a:xfrm>
            <a:custGeom>
              <a:avLst/>
              <a:gdLst/>
              <a:ahLst/>
              <a:cxnLst/>
              <a:rect l="l" t="t" r="r" b="b"/>
              <a:pathLst>
                <a:path w="1093" h="2878" extrusionOk="0">
                  <a:moveTo>
                    <a:pt x="762" y="0"/>
                  </a:moveTo>
                  <a:cubicBezTo>
                    <a:pt x="755" y="0"/>
                    <a:pt x="749" y="1"/>
                    <a:pt x="742" y="1"/>
                  </a:cubicBezTo>
                  <a:cubicBezTo>
                    <a:pt x="170" y="59"/>
                    <a:pt x="102" y="728"/>
                    <a:pt x="60" y="1193"/>
                  </a:cubicBezTo>
                  <a:cubicBezTo>
                    <a:pt x="1" y="1849"/>
                    <a:pt x="161" y="2509"/>
                    <a:pt x="765" y="2854"/>
                  </a:cubicBezTo>
                  <a:cubicBezTo>
                    <a:pt x="793" y="2870"/>
                    <a:pt x="821" y="2877"/>
                    <a:pt x="848" y="2877"/>
                  </a:cubicBezTo>
                  <a:cubicBezTo>
                    <a:pt x="994" y="2877"/>
                    <a:pt x="1092" y="2656"/>
                    <a:pt x="933" y="2564"/>
                  </a:cubicBezTo>
                  <a:cubicBezTo>
                    <a:pt x="527" y="2332"/>
                    <a:pt x="390" y="1917"/>
                    <a:pt x="379" y="1469"/>
                  </a:cubicBezTo>
                  <a:cubicBezTo>
                    <a:pt x="375" y="1264"/>
                    <a:pt x="388" y="371"/>
                    <a:pt x="742" y="335"/>
                  </a:cubicBezTo>
                  <a:cubicBezTo>
                    <a:pt x="948" y="316"/>
                    <a:pt x="957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6" name="Google Shape;18166;p30"/>
            <p:cNvSpPr/>
            <p:nvPr/>
          </p:nvSpPr>
          <p:spPr>
            <a:xfrm>
              <a:off x="2382950" y="1761075"/>
              <a:ext cx="47725" cy="63825"/>
            </a:xfrm>
            <a:custGeom>
              <a:avLst/>
              <a:gdLst/>
              <a:ahLst/>
              <a:cxnLst/>
              <a:rect l="l" t="t" r="r" b="b"/>
              <a:pathLst>
                <a:path w="1909" h="2553" extrusionOk="0">
                  <a:moveTo>
                    <a:pt x="205" y="1"/>
                  </a:moveTo>
                  <a:cubicBezTo>
                    <a:pt x="106" y="1"/>
                    <a:pt x="0" y="84"/>
                    <a:pt x="28" y="210"/>
                  </a:cubicBezTo>
                  <a:cubicBezTo>
                    <a:pt x="161" y="840"/>
                    <a:pt x="293" y="1470"/>
                    <a:pt x="426" y="2099"/>
                  </a:cubicBezTo>
                  <a:cubicBezTo>
                    <a:pt x="443" y="2181"/>
                    <a:pt x="512" y="2218"/>
                    <a:pt x="582" y="2218"/>
                  </a:cubicBezTo>
                  <a:cubicBezTo>
                    <a:pt x="670" y="2218"/>
                    <a:pt x="760" y="2159"/>
                    <a:pt x="754" y="2054"/>
                  </a:cubicBezTo>
                  <a:cubicBezTo>
                    <a:pt x="745" y="1882"/>
                    <a:pt x="725" y="1681"/>
                    <a:pt x="766" y="1513"/>
                  </a:cubicBezTo>
                  <a:cubicBezTo>
                    <a:pt x="816" y="1308"/>
                    <a:pt x="960" y="1121"/>
                    <a:pt x="1125" y="1121"/>
                  </a:cubicBezTo>
                  <a:cubicBezTo>
                    <a:pt x="1216" y="1121"/>
                    <a:pt x="1314" y="1178"/>
                    <a:pt x="1407" y="1321"/>
                  </a:cubicBezTo>
                  <a:cubicBezTo>
                    <a:pt x="1555" y="1546"/>
                    <a:pt x="1505" y="2115"/>
                    <a:pt x="1508" y="2391"/>
                  </a:cubicBezTo>
                  <a:cubicBezTo>
                    <a:pt x="1508" y="2499"/>
                    <a:pt x="1592" y="2553"/>
                    <a:pt x="1676" y="2553"/>
                  </a:cubicBezTo>
                  <a:cubicBezTo>
                    <a:pt x="1759" y="2553"/>
                    <a:pt x="1842" y="2499"/>
                    <a:pt x="1842" y="2391"/>
                  </a:cubicBezTo>
                  <a:cubicBezTo>
                    <a:pt x="1837" y="1914"/>
                    <a:pt x="1909" y="820"/>
                    <a:pt x="1219" y="768"/>
                  </a:cubicBezTo>
                  <a:cubicBezTo>
                    <a:pt x="1196" y="767"/>
                    <a:pt x="1174" y="766"/>
                    <a:pt x="1152" y="766"/>
                  </a:cubicBezTo>
                  <a:cubicBezTo>
                    <a:pt x="858" y="766"/>
                    <a:pt x="675" y="923"/>
                    <a:pt x="565" y="1142"/>
                  </a:cubicBezTo>
                  <a:lnTo>
                    <a:pt x="565" y="1142"/>
                  </a:lnTo>
                  <a:cubicBezTo>
                    <a:pt x="493" y="802"/>
                    <a:pt x="422" y="461"/>
                    <a:pt x="350" y="122"/>
                  </a:cubicBezTo>
                  <a:cubicBezTo>
                    <a:pt x="332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7" name="Google Shape;18167;p30"/>
            <p:cNvSpPr/>
            <p:nvPr/>
          </p:nvSpPr>
          <p:spPr>
            <a:xfrm>
              <a:off x="2426650" y="1769300"/>
              <a:ext cx="43675" cy="52950"/>
            </a:xfrm>
            <a:custGeom>
              <a:avLst/>
              <a:gdLst/>
              <a:ahLst/>
              <a:cxnLst/>
              <a:rect l="l" t="t" r="r" b="b"/>
              <a:pathLst>
                <a:path w="1747" h="2118" extrusionOk="0">
                  <a:moveTo>
                    <a:pt x="1112" y="409"/>
                  </a:moveTo>
                  <a:cubicBezTo>
                    <a:pt x="1198" y="461"/>
                    <a:pt x="1226" y="562"/>
                    <a:pt x="1132" y="680"/>
                  </a:cubicBezTo>
                  <a:cubicBezTo>
                    <a:pt x="1086" y="739"/>
                    <a:pt x="1038" y="763"/>
                    <a:pt x="996" y="763"/>
                  </a:cubicBezTo>
                  <a:cubicBezTo>
                    <a:pt x="833" y="763"/>
                    <a:pt x="739" y="424"/>
                    <a:pt x="1020" y="424"/>
                  </a:cubicBezTo>
                  <a:cubicBezTo>
                    <a:pt x="1024" y="424"/>
                    <a:pt x="1029" y="424"/>
                    <a:pt x="1033" y="424"/>
                  </a:cubicBezTo>
                  <a:cubicBezTo>
                    <a:pt x="1036" y="424"/>
                    <a:pt x="1038" y="424"/>
                    <a:pt x="1041" y="424"/>
                  </a:cubicBezTo>
                  <a:cubicBezTo>
                    <a:pt x="1068" y="424"/>
                    <a:pt x="1092" y="419"/>
                    <a:pt x="1112" y="409"/>
                  </a:cubicBezTo>
                  <a:close/>
                  <a:moveTo>
                    <a:pt x="959" y="0"/>
                  </a:moveTo>
                  <a:cubicBezTo>
                    <a:pt x="956" y="0"/>
                    <a:pt x="952" y="0"/>
                    <a:pt x="948" y="0"/>
                  </a:cubicBezTo>
                  <a:cubicBezTo>
                    <a:pt x="123" y="15"/>
                    <a:pt x="1" y="1216"/>
                    <a:pt x="350" y="1760"/>
                  </a:cubicBezTo>
                  <a:cubicBezTo>
                    <a:pt x="502" y="1997"/>
                    <a:pt x="771" y="2117"/>
                    <a:pt x="1029" y="2117"/>
                  </a:cubicBezTo>
                  <a:cubicBezTo>
                    <a:pt x="1360" y="2117"/>
                    <a:pt x="1673" y="1919"/>
                    <a:pt x="1694" y="1510"/>
                  </a:cubicBezTo>
                  <a:cubicBezTo>
                    <a:pt x="1699" y="1403"/>
                    <a:pt x="1618" y="1350"/>
                    <a:pt x="1534" y="1350"/>
                  </a:cubicBezTo>
                  <a:cubicBezTo>
                    <a:pt x="1450" y="1350"/>
                    <a:pt x="1364" y="1403"/>
                    <a:pt x="1358" y="1510"/>
                  </a:cubicBezTo>
                  <a:cubicBezTo>
                    <a:pt x="1350" y="1699"/>
                    <a:pt x="1170" y="1798"/>
                    <a:pt x="996" y="1798"/>
                  </a:cubicBezTo>
                  <a:cubicBezTo>
                    <a:pt x="926" y="1798"/>
                    <a:pt x="857" y="1782"/>
                    <a:pt x="800" y="1750"/>
                  </a:cubicBezTo>
                  <a:cubicBezTo>
                    <a:pt x="570" y="1620"/>
                    <a:pt x="496" y="1301"/>
                    <a:pt x="498" y="1060"/>
                  </a:cubicBezTo>
                  <a:cubicBezTo>
                    <a:pt x="499" y="976"/>
                    <a:pt x="507" y="885"/>
                    <a:pt x="526" y="797"/>
                  </a:cubicBezTo>
                  <a:lnTo>
                    <a:pt x="526" y="797"/>
                  </a:lnTo>
                  <a:cubicBezTo>
                    <a:pt x="588" y="970"/>
                    <a:pt x="741" y="1106"/>
                    <a:pt x="988" y="1106"/>
                  </a:cubicBezTo>
                  <a:cubicBezTo>
                    <a:pt x="1005" y="1106"/>
                    <a:pt x="1022" y="1106"/>
                    <a:pt x="1039" y="1105"/>
                  </a:cubicBezTo>
                  <a:cubicBezTo>
                    <a:pt x="1746" y="1053"/>
                    <a:pt x="1628" y="0"/>
                    <a:pt x="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8" name="Google Shape;18168;p30"/>
            <p:cNvSpPr/>
            <p:nvPr/>
          </p:nvSpPr>
          <p:spPr>
            <a:xfrm>
              <a:off x="2473025" y="1759150"/>
              <a:ext cx="35975" cy="69200"/>
            </a:xfrm>
            <a:custGeom>
              <a:avLst/>
              <a:gdLst/>
              <a:ahLst/>
              <a:cxnLst/>
              <a:rect l="l" t="t" r="r" b="b"/>
              <a:pathLst>
                <a:path w="1439" h="2768" extrusionOk="0">
                  <a:moveTo>
                    <a:pt x="234" y="0"/>
                  </a:moveTo>
                  <a:cubicBezTo>
                    <a:pt x="117" y="0"/>
                    <a:pt x="1" y="120"/>
                    <a:pt x="81" y="247"/>
                  </a:cubicBezTo>
                  <a:lnTo>
                    <a:pt x="81" y="246"/>
                  </a:lnTo>
                  <a:cubicBezTo>
                    <a:pt x="388" y="730"/>
                    <a:pt x="1048" y="2014"/>
                    <a:pt x="451" y="2491"/>
                  </a:cubicBezTo>
                  <a:cubicBezTo>
                    <a:pt x="318" y="2598"/>
                    <a:pt x="439" y="2768"/>
                    <a:pt x="578" y="2768"/>
                  </a:cubicBezTo>
                  <a:cubicBezTo>
                    <a:pt x="614" y="2768"/>
                    <a:pt x="652" y="2756"/>
                    <a:pt x="687" y="2728"/>
                  </a:cubicBezTo>
                  <a:cubicBezTo>
                    <a:pt x="1439" y="2127"/>
                    <a:pt x="765" y="699"/>
                    <a:pt x="371" y="78"/>
                  </a:cubicBezTo>
                  <a:cubicBezTo>
                    <a:pt x="336" y="23"/>
                    <a:pt x="285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69" name="Google Shape;18169;p30"/>
            <p:cNvSpPr/>
            <p:nvPr/>
          </p:nvSpPr>
          <p:spPr>
            <a:xfrm>
              <a:off x="2484350" y="1737075"/>
              <a:ext cx="34300" cy="34425"/>
            </a:xfrm>
            <a:custGeom>
              <a:avLst/>
              <a:gdLst/>
              <a:ahLst/>
              <a:cxnLst/>
              <a:rect l="l" t="t" r="r" b="b"/>
              <a:pathLst>
                <a:path w="1372" h="1377" extrusionOk="0">
                  <a:moveTo>
                    <a:pt x="717" y="0"/>
                  </a:moveTo>
                  <a:cubicBezTo>
                    <a:pt x="530" y="0"/>
                    <a:pt x="320" y="65"/>
                    <a:pt x="188" y="105"/>
                  </a:cubicBezTo>
                  <a:cubicBezTo>
                    <a:pt x="1" y="164"/>
                    <a:pt x="57" y="437"/>
                    <a:pt x="224" y="437"/>
                  </a:cubicBezTo>
                  <a:cubicBezTo>
                    <a:pt x="241" y="437"/>
                    <a:pt x="258" y="435"/>
                    <a:pt x="277" y="429"/>
                  </a:cubicBezTo>
                  <a:lnTo>
                    <a:pt x="278" y="429"/>
                  </a:lnTo>
                  <a:cubicBezTo>
                    <a:pt x="371" y="400"/>
                    <a:pt x="466" y="375"/>
                    <a:pt x="560" y="360"/>
                  </a:cubicBezTo>
                  <a:cubicBezTo>
                    <a:pt x="618" y="351"/>
                    <a:pt x="676" y="346"/>
                    <a:pt x="734" y="343"/>
                  </a:cubicBezTo>
                  <a:cubicBezTo>
                    <a:pt x="775" y="343"/>
                    <a:pt x="782" y="356"/>
                    <a:pt x="751" y="378"/>
                  </a:cubicBezTo>
                  <a:cubicBezTo>
                    <a:pt x="736" y="435"/>
                    <a:pt x="635" y="478"/>
                    <a:pt x="592" y="514"/>
                  </a:cubicBezTo>
                  <a:cubicBezTo>
                    <a:pt x="536" y="562"/>
                    <a:pt x="489" y="618"/>
                    <a:pt x="452" y="680"/>
                  </a:cubicBezTo>
                  <a:cubicBezTo>
                    <a:pt x="382" y="793"/>
                    <a:pt x="479" y="931"/>
                    <a:pt x="600" y="931"/>
                  </a:cubicBezTo>
                  <a:cubicBezTo>
                    <a:pt x="613" y="931"/>
                    <a:pt x="627" y="930"/>
                    <a:pt x="641" y="926"/>
                  </a:cubicBezTo>
                  <a:cubicBezTo>
                    <a:pt x="671" y="918"/>
                    <a:pt x="701" y="914"/>
                    <a:pt x="730" y="914"/>
                  </a:cubicBezTo>
                  <a:cubicBezTo>
                    <a:pt x="815" y="914"/>
                    <a:pt x="896" y="947"/>
                    <a:pt x="954" y="1006"/>
                  </a:cubicBezTo>
                  <a:lnTo>
                    <a:pt x="954" y="1006"/>
                  </a:lnTo>
                  <a:cubicBezTo>
                    <a:pt x="889" y="1031"/>
                    <a:pt x="822" y="1042"/>
                    <a:pt x="750" y="1042"/>
                  </a:cubicBezTo>
                  <a:cubicBezTo>
                    <a:pt x="718" y="1042"/>
                    <a:pt x="685" y="1040"/>
                    <a:pt x="650" y="1036"/>
                  </a:cubicBezTo>
                  <a:cubicBezTo>
                    <a:pt x="642" y="1035"/>
                    <a:pt x="634" y="1034"/>
                    <a:pt x="626" y="1034"/>
                  </a:cubicBezTo>
                  <a:cubicBezTo>
                    <a:pt x="437" y="1034"/>
                    <a:pt x="447" y="1345"/>
                    <a:pt x="650" y="1370"/>
                  </a:cubicBezTo>
                  <a:cubicBezTo>
                    <a:pt x="688" y="1375"/>
                    <a:pt x="725" y="1377"/>
                    <a:pt x="762" y="1377"/>
                  </a:cubicBezTo>
                  <a:cubicBezTo>
                    <a:pt x="943" y="1377"/>
                    <a:pt x="1121" y="1322"/>
                    <a:pt x="1270" y="1217"/>
                  </a:cubicBezTo>
                  <a:cubicBezTo>
                    <a:pt x="1326" y="1178"/>
                    <a:pt x="1372" y="1102"/>
                    <a:pt x="1346" y="1028"/>
                  </a:cubicBezTo>
                  <a:cubicBezTo>
                    <a:pt x="1278" y="840"/>
                    <a:pt x="1141" y="698"/>
                    <a:pt x="971" y="628"/>
                  </a:cubicBezTo>
                  <a:lnTo>
                    <a:pt x="971" y="628"/>
                  </a:lnTo>
                  <a:cubicBezTo>
                    <a:pt x="1004" y="598"/>
                    <a:pt x="1035" y="564"/>
                    <a:pt x="1058" y="522"/>
                  </a:cubicBezTo>
                  <a:cubicBezTo>
                    <a:pt x="1117" y="415"/>
                    <a:pt x="1135" y="275"/>
                    <a:pt x="1073" y="165"/>
                  </a:cubicBezTo>
                  <a:cubicBezTo>
                    <a:pt x="1001" y="41"/>
                    <a:pt x="866" y="0"/>
                    <a:pt x="7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0" name="Google Shape;18170;p30"/>
            <p:cNvSpPr/>
            <p:nvPr/>
          </p:nvSpPr>
          <p:spPr>
            <a:xfrm>
              <a:off x="2520225" y="1798200"/>
              <a:ext cx="49225" cy="9025"/>
            </a:xfrm>
            <a:custGeom>
              <a:avLst/>
              <a:gdLst/>
              <a:ahLst/>
              <a:cxnLst/>
              <a:rect l="l" t="t" r="r" b="b"/>
              <a:pathLst>
                <a:path w="1969" h="361" extrusionOk="0">
                  <a:moveTo>
                    <a:pt x="212" y="0"/>
                  </a:moveTo>
                  <a:cubicBezTo>
                    <a:pt x="1" y="0"/>
                    <a:pt x="2" y="331"/>
                    <a:pt x="216" y="334"/>
                  </a:cubicBezTo>
                  <a:lnTo>
                    <a:pt x="1752" y="360"/>
                  </a:lnTo>
                  <a:cubicBezTo>
                    <a:pt x="1753" y="360"/>
                    <a:pt x="1754" y="360"/>
                    <a:pt x="1755" y="360"/>
                  </a:cubicBezTo>
                  <a:cubicBezTo>
                    <a:pt x="1969" y="360"/>
                    <a:pt x="1968" y="29"/>
                    <a:pt x="1752" y="26"/>
                  </a:cubicBezTo>
                  <a:lnTo>
                    <a:pt x="216" y="0"/>
                  </a:lnTo>
                  <a:cubicBezTo>
                    <a:pt x="215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1" name="Google Shape;18171;p30"/>
            <p:cNvSpPr/>
            <p:nvPr/>
          </p:nvSpPr>
          <p:spPr>
            <a:xfrm>
              <a:off x="2538275" y="1783975"/>
              <a:ext cx="13925" cy="48950"/>
            </a:xfrm>
            <a:custGeom>
              <a:avLst/>
              <a:gdLst/>
              <a:ahLst/>
              <a:cxnLst/>
              <a:rect l="l" t="t" r="r" b="b"/>
              <a:pathLst>
                <a:path w="557" h="1958" extrusionOk="0">
                  <a:moveTo>
                    <a:pt x="183" y="1"/>
                  </a:moveTo>
                  <a:cubicBezTo>
                    <a:pt x="100" y="1"/>
                    <a:pt x="15" y="55"/>
                    <a:pt x="13" y="162"/>
                  </a:cubicBezTo>
                  <a:lnTo>
                    <a:pt x="11" y="162"/>
                  </a:lnTo>
                  <a:cubicBezTo>
                    <a:pt x="0" y="726"/>
                    <a:pt x="66" y="1291"/>
                    <a:pt x="202" y="1839"/>
                  </a:cubicBezTo>
                  <a:cubicBezTo>
                    <a:pt x="222" y="1922"/>
                    <a:pt x="286" y="1958"/>
                    <a:pt x="352" y="1958"/>
                  </a:cubicBezTo>
                  <a:cubicBezTo>
                    <a:pt x="452" y="1958"/>
                    <a:pt x="556" y="1875"/>
                    <a:pt x="525" y="1749"/>
                  </a:cubicBezTo>
                  <a:cubicBezTo>
                    <a:pt x="396" y="1230"/>
                    <a:pt x="336" y="698"/>
                    <a:pt x="347" y="162"/>
                  </a:cubicBezTo>
                  <a:cubicBezTo>
                    <a:pt x="349" y="55"/>
                    <a:pt x="267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2" name="Google Shape;18172;p30"/>
            <p:cNvSpPr/>
            <p:nvPr/>
          </p:nvSpPr>
          <p:spPr>
            <a:xfrm>
              <a:off x="2586300" y="1780400"/>
              <a:ext cx="61675" cy="43350"/>
            </a:xfrm>
            <a:custGeom>
              <a:avLst/>
              <a:gdLst/>
              <a:ahLst/>
              <a:cxnLst/>
              <a:rect l="l" t="t" r="r" b="b"/>
              <a:pathLst>
                <a:path w="2467" h="1734" extrusionOk="0">
                  <a:moveTo>
                    <a:pt x="228" y="0"/>
                  </a:moveTo>
                  <a:cubicBezTo>
                    <a:pt x="92" y="0"/>
                    <a:pt x="1" y="218"/>
                    <a:pt x="146" y="319"/>
                  </a:cubicBezTo>
                  <a:lnTo>
                    <a:pt x="2151" y="1704"/>
                  </a:lnTo>
                  <a:cubicBezTo>
                    <a:pt x="2181" y="1724"/>
                    <a:pt x="2210" y="1733"/>
                    <a:pt x="2238" y="1733"/>
                  </a:cubicBezTo>
                  <a:cubicBezTo>
                    <a:pt x="2374" y="1733"/>
                    <a:pt x="2466" y="1516"/>
                    <a:pt x="2320" y="1414"/>
                  </a:cubicBezTo>
                  <a:lnTo>
                    <a:pt x="316" y="31"/>
                  </a:lnTo>
                  <a:cubicBezTo>
                    <a:pt x="286" y="10"/>
                    <a:pt x="256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3" name="Google Shape;18173;p30"/>
            <p:cNvSpPr/>
            <p:nvPr/>
          </p:nvSpPr>
          <p:spPr>
            <a:xfrm>
              <a:off x="2598675" y="1783450"/>
              <a:ext cx="33350" cy="44675"/>
            </a:xfrm>
            <a:custGeom>
              <a:avLst/>
              <a:gdLst/>
              <a:ahLst/>
              <a:cxnLst/>
              <a:rect l="l" t="t" r="r" b="b"/>
              <a:pathLst>
                <a:path w="1334" h="1787" extrusionOk="0">
                  <a:moveTo>
                    <a:pt x="1102" y="0"/>
                  </a:moveTo>
                  <a:cubicBezTo>
                    <a:pt x="1051" y="0"/>
                    <a:pt x="1000" y="24"/>
                    <a:pt x="966" y="79"/>
                  </a:cubicBezTo>
                  <a:lnTo>
                    <a:pt x="79" y="1538"/>
                  </a:lnTo>
                  <a:cubicBezTo>
                    <a:pt x="0" y="1666"/>
                    <a:pt x="116" y="1786"/>
                    <a:pt x="232" y="1786"/>
                  </a:cubicBezTo>
                  <a:cubicBezTo>
                    <a:pt x="282" y="1786"/>
                    <a:pt x="333" y="1763"/>
                    <a:pt x="367" y="1707"/>
                  </a:cubicBezTo>
                  <a:lnTo>
                    <a:pt x="1255" y="249"/>
                  </a:lnTo>
                  <a:cubicBezTo>
                    <a:pt x="1333" y="120"/>
                    <a:pt x="1217" y="0"/>
                    <a:pt x="1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4" name="Google Shape;18174;p30"/>
            <p:cNvSpPr/>
            <p:nvPr/>
          </p:nvSpPr>
          <p:spPr>
            <a:xfrm>
              <a:off x="2633625" y="1758150"/>
              <a:ext cx="34150" cy="22225"/>
            </a:xfrm>
            <a:custGeom>
              <a:avLst/>
              <a:gdLst/>
              <a:ahLst/>
              <a:cxnLst/>
              <a:rect l="l" t="t" r="r" b="b"/>
              <a:pathLst>
                <a:path w="1366" h="889" extrusionOk="0">
                  <a:moveTo>
                    <a:pt x="388" y="1"/>
                  </a:moveTo>
                  <a:cubicBezTo>
                    <a:pt x="226" y="1"/>
                    <a:pt x="68" y="98"/>
                    <a:pt x="29" y="266"/>
                  </a:cubicBezTo>
                  <a:cubicBezTo>
                    <a:pt x="0" y="393"/>
                    <a:pt x="107" y="476"/>
                    <a:pt x="206" y="476"/>
                  </a:cubicBezTo>
                  <a:cubicBezTo>
                    <a:pt x="271" y="476"/>
                    <a:pt x="334" y="440"/>
                    <a:pt x="352" y="356"/>
                  </a:cubicBezTo>
                  <a:cubicBezTo>
                    <a:pt x="355" y="340"/>
                    <a:pt x="365" y="334"/>
                    <a:pt x="376" y="334"/>
                  </a:cubicBezTo>
                  <a:cubicBezTo>
                    <a:pt x="393" y="334"/>
                    <a:pt x="415" y="347"/>
                    <a:pt x="429" y="361"/>
                  </a:cubicBezTo>
                  <a:cubicBezTo>
                    <a:pt x="477" y="414"/>
                    <a:pt x="409" y="533"/>
                    <a:pt x="381" y="577"/>
                  </a:cubicBezTo>
                  <a:cubicBezTo>
                    <a:pt x="313" y="689"/>
                    <a:pt x="403" y="826"/>
                    <a:pt x="526" y="829"/>
                  </a:cubicBezTo>
                  <a:cubicBezTo>
                    <a:pt x="711" y="835"/>
                    <a:pt x="894" y="853"/>
                    <a:pt x="1075" y="885"/>
                  </a:cubicBezTo>
                  <a:cubicBezTo>
                    <a:pt x="1087" y="888"/>
                    <a:pt x="1098" y="889"/>
                    <a:pt x="1109" y="889"/>
                  </a:cubicBezTo>
                  <a:cubicBezTo>
                    <a:pt x="1295" y="889"/>
                    <a:pt x="1366" y="598"/>
                    <a:pt x="1165" y="562"/>
                  </a:cubicBezTo>
                  <a:cubicBezTo>
                    <a:pt x="1031" y="538"/>
                    <a:pt x="896" y="520"/>
                    <a:pt x="760" y="509"/>
                  </a:cubicBezTo>
                  <a:lnTo>
                    <a:pt x="760" y="509"/>
                  </a:lnTo>
                  <a:cubicBezTo>
                    <a:pt x="791" y="329"/>
                    <a:pt x="745" y="140"/>
                    <a:pt x="569" y="45"/>
                  </a:cubicBezTo>
                  <a:cubicBezTo>
                    <a:pt x="513" y="15"/>
                    <a:pt x="450" y="1"/>
                    <a:pt x="3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5" name="Google Shape;18175;p30"/>
            <p:cNvSpPr/>
            <p:nvPr/>
          </p:nvSpPr>
          <p:spPr>
            <a:xfrm>
              <a:off x="2668425" y="1798850"/>
              <a:ext cx="29100" cy="8675"/>
            </a:xfrm>
            <a:custGeom>
              <a:avLst/>
              <a:gdLst/>
              <a:ahLst/>
              <a:cxnLst/>
              <a:rect l="l" t="t" r="r" b="b"/>
              <a:pathLst>
                <a:path w="1164" h="347" extrusionOk="0">
                  <a:moveTo>
                    <a:pt x="213" y="0"/>
                  </a:moveTo>
                  <a:cubicBezTo>
                    <a:pt x="1" y="0"/>
                    <a:pt x="2" y="331"/>
                    <a:pt x="216" y="336"/>
                  </a:cubicBezTo>
                  <a:lnTo>
                    <a:pt x="948" y="347"/>
                  </a:lnTo>
                  <a:cubicBezTo>
                    <a:pt x="949" y="347"/>
                    <a:pt x="951" y="347"/>
                    <a:pt x="952" y="347"/>
                  </a:cubicBezTo>
                  <a:cubicBezTo>
                    <a:pt x="1163" y="347"/>
                    <a:pt x="1162" y="16"/>
                    <a:pt x="948" y="13"/>
                  </a:cubicBezTo>
                  <a:lnTo>
                    <a:pt x="216" y="0"/>
                  </a:lnTo>
                  <a:cubicBezTo>
                    <a:pt x="215" y="0"/>
                    <a:pt x="214" y="0"/>
                    <a:pt x="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6" name="Google Shape;18176;p30"/>
            <p:cNvSpPr/>
            <p:nvPr/>
          </p:nvSpPr>
          <p:spPr>
            <a:xfrm>
              <a:off x="2709300" y="1769750"/>
              <a:ext cx="59400" cy="52200"/>
            </a:xfrm>
            <a:custGeom>
              <a:avLst/>
              <a:gdLst/>
              <a:ahLst/>
              <a:cxnLst/>
              <a:rect l="l" t="t" r="r" b="b"/>
              <a:pathLst>
                <a:path w="2376" h="2088" extrusionOk="0">
                  <a:moveTo>
                    <a:pt x="732" y="1"/>
                  </a:moveTo>
                  <a:cubicBezTo>
                    <a:pt x="476" y="1"/>
                    <a:pt x="213" y="142"/>
                    <a:pt x="73" y="396"/>
                  </a:cubicBezTo>
                  <a:cubicBezTo>
                    <a:pt x="1" y="525"/>
                    <a:pt x="117" y="647"/>
                    <a:pt x="230" y="647"/>
                  </a:cubicBezTo>
                  <a:cubicBezTo>
                    <a:pt x="280" y="647"/>
                    <a:pt x="329" y="623"/>
                    <a:pt x="361" y="565"/>
                  </a:cubicBezTo>
                  <a:cubicBezTo>
                    <a:pt x="439" y="424"/>
                    <a:pt x="595" y="339"/>
                    <a:pt x="740" y="339"/>
                  </a:cubicBezTo>
                  <a:cubicBezTo>
                    <a:pt x="881" y="339"/>
                    <a:pt x="1013" y="420"/>
                    <a:pt x="1053" y="609"/>
                  </a:cubicBezTo>
                  <a:cubicBezTo>
                    <a:pt x="1096" y="809"/>
                    <a:pt x="942" y="978"/>
                    <a:pt x="823" y="1109"/>
                  </a:cubicBezTo>
                  <a:cubicBezTo>
                    <a:pt x="603" y="1347"/>
                    <a:pt x="372" y="1573"/>
                    <a:pt x="146" y="1805"/>
                  </a:cubicBezTo>
                  <a:cubicBezTo>
                    <a:pt x="28" y="1927"/>
                    <a:pt x="137" y="2088"/>
                    <a:pt x="281" y="2088"/>
                  </a:cubicBezTo>
                  <a:cubicBezTo>
                    <a:pt x="290" y="2088"/>
                    <a:pt x="300" y="2087"/>
                    <a:pt x="309" y="2086"/>
                  </a:cubicBezTo>
                  <a:cubicBezTo>
                    <a:pt x="922" y="1994"/>
                    <a:pt x="1540" y="1941"/>
                    <a:pt x="2159" y="1925"/>
                  </a:cubicBezTo>
                  <a:cubicBezTo>
                    <a:pt x="2373" y="1919"/>
                    <a:pt x="2376" y="1590"/>
                    <a:pt x="2164" y="1590"/>
                  </a:cubicBezTo>
                  <a:cubicBezTo>
                    <a:pt x="2162" y="1590"/>
                    <a:pt x="2161" y="1590"/>
                    <a:pt x="2159" y="1590"/>
                  </a:cubicBezTo>
                  <a:cubicBezTo>
                    <a:pt x="1690" y="1603"/>
                    <a:pt x="1222" y="1636"/>
                    <a:pt x="757" y="1690"/>
                  </a:cubicBezTo>
                  <a:lnTo>
                    <a:pt x="757" y="1690"/>
                  </a:lnTo>
                  <a:cubicBezTo>
                    <a:pt x="1148" y="1326"/>
                    <a:pt x="1561" y="878"/>
                    <a:pt x="1327" y="383"/>
                  </a:cubicBezTo>
                  <a:cubicBezTo>
                    <a:pt x="1201" y="121"/>
                    <a:pt x="969" y="1"/>
                    <a:pt x="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7" name="Google Shape;18177;p30"/>
            <p:cNvSpPr/>
            <p:nvPr/>
          </p:nvSpPr>
          <p:spPr>
            <a:xfrm>
              <a:off x="2756500" y="1773900"/>
              <a:ext cx="50925" cy="39375"/>
            </a:xfrm>
            <a:custGeom>
              <a:avLst/>
              <a:gdLst/>
              <a:ahLst/>
              <a:cxnLst/>
              <a:rect l="l" t="t" r="r" b="b"/>
              <a:pathLst>
                <a:path w="2037" h="1575" extrusionOk="0">
                  <a:moveTo>
                    <a:pt x="238" y="1"/>
                  </a:moveTo>
                  <a:cubicBezTo>
                    <a:pt x="94" y="1"/>
                    <a:pt x="0" y="221"/>
                    <a:pt x="155" y="315"/>
                  </a:cubicBezTo>
                  <a:cubicBezTo>
                    <a:pt x="714" y="652"/>
                    <a:pt x="1228" y="1058"/>
                    <a:pt x="1684" y="1525"/>
                  </a:cubicBezTo>
                  <a:cubicBezTo>
                    <a:pt x="1718" y="1560"/>
                    <a:pt x="1758" y="1575"/>
                    <a:pt x="1795" y="1575"/>
                  </a:cubicBezTo>
                  <a:cubicBezTo>
                    <a:pt x="1923" y="1575"/>
                    <a:pt x="2037" y="1407"/>
                    <a:pt x="1920" y="1288"/>
                  </a:cubicBezTo>
                  <a:cubicBezTo>
                    <a:pt x="1444" y="802"/>
                    <a:pt x="907" y="377"/>
                    <a:pt x="323" y="27"/>
                  </a:cubicBezTo>
                  <a:cubicBezTo>
                    <a:pt x="294" y="9"/>
                    <a:pt x="265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8" name="Google Shape;18178;p30"/>
            <p:cNvSpPr/>
            <p:nvPr/>
          </p:nvSpPr>
          <p:spPr>
            <a:xfrm>
              <a:off x="2758250" y="1767775"/>
              <a:ext cx="36650" cy="57675"/>
            </a:xfrm>
            <a:custGeom>
              <a:avLst/>
              <a:gdLst/>
              <a:ahLst/>
              <a:cxnLst/>
              <a:rect l="l" t="t" r="r" b="b"/>
              <a:pathLst>
                <a:path w="1466" h="2307" extrusionOk="0">
                  <a:moveTo>
                    <a:pt x="1238" y="0"/>
                  </a:moveTo>
                  <a:cubicBezTo>
                    <a:pt x="1188" y="0"/>
                    <a:pt x="1139" y="25"/>
                    <a:pt x="1107" y="84"/>
                  </a:cubicBezTo>
                  <a:lnTo>
                    <a:pt x="1106" y="84"/>
                  </a:lnTo>
                  <a:lnTo>
                    <a:pt x="70" y="2053"/>
                  </a:lnTo>
                  <a:cubicBezTo>
                    <a:pt x="1" y="2185"/>
                    <a:pt x="116" y="2306"/>
                    <a:pt x="228" y="2306"/>
                  </a:cubicBezTo>
                  <a:cubicBezTo>
                    <a:pt x="278" y="2306"/>
                    <a:pt x="327" y="2282"/>
                    <a:pt x="359" y="2223"/>
                  </a:cubicBezTo>
                  <a:lnTo>
                    <a:pt x="1396" y="253"/>
                  </a:lnTo>
                  <a:cubicBezTo>
                    <a:pt x="1465" y="122"/>
                    <a:pt x="1350" y="0"/>
                    <a:pt x="1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79" name="Google Shape;18179;p30"/>
            <p:cNvSpPr/>
            <p:nvPr/>
          </p:nvSpPr>
          <p:spPr>
            <a:xfrm>
              <a:off x="2797875" y="1749800"/>
              <a:ext cx="31800" cy="29150"/>
            </a:xfrm>
            <a:custGeom>
              <a:avLst/>
              <a:gdLst/>
              <a:ahLst/>
              <a:cxnLst/>
              <a:rect l="l" t="t" r="r" b="b"/>
              <a:pathLst>
                <a:path w="1272" h="1166" extrusionOk="0">
                  <a:moveTo>
                    <a:pt x="355" y="0"/>
                  </a:moveTo>
                  <a:cubicBezTo>
                    <a:pt x="285" y="0"/>
                    <a:pt x="214" y="19"/>
                    <a:pt x="149" y="62"/>
                  </a:cubicBezTo>
                  <a:cubicBezTo>
                    <a:pt x="0" y="161"/>
                    <a:pt x="93" y="380"/>
                    <a:pt x="232" y="380"/>
                  </a:cubicBezTo>
                  <a:cubicBezTo>
                    <a:pt x="260" y="380"/>
                    <a:pt x="289" y="371"/>
                    <a:pt x="319" y="351"/>
                  </a:cubicBezTo>
                  <a:lnTo>
                    <a:pt x="320" y="351"/>
                  </a:lnTo>
                  <a:cubicBezTo>
                    <a:pt x="336" y="341"/>
                    <a:pt x="351" y="336"/>
                    <a:pt x="366" y="336"/>
                  </a:cubicBezTo>
                  <a:cubicBezTo>
                    <a:pt x="428" y="336"/>
                    <a:pt x="477" y="421"/>
                    <a:pt x="483" y="481"/>
                  </a:cubicBezTo>
                  <a:cubicBezTo>
                    <a:pt x="497" y="617"/>
                    <a:pt x="397" y="757"/>
                    <a:pt x="331" y="866"/>
                  </a:cubicBezTo>
                  <a:cubicBezTo>
                    <a:pt x="261" y="981"/>
                    <a:pt x="354" y="1108"/>
                    <a:pt x="476" y="1119"/>
                  </a:cubicBezTo>
                  <a:lnTo>
                    <a:pt x="1057" y="1165"/>
                  </a:lnTo>
                  <a:cubicBezTo>
                    <a:pt x="1063" y="1165"/>
                    <a:pt x="1068" y="1165"/>
                    <a:pt x="1074" y="1165"/>
                  </a:cubicBezTo>
                  <a:cubicBezTo>
                    <a:pt x="1272" y="1165"/>
                    <a:pt x="1265" y="847"/>
                    <a:pt x="1057" y="830"/>
                  </a:cubicBezTo>
                  <a:lnTo>
                    <a:pt x="741" y="805"/>
                  </a:lnTo>
                  <a:lnTo>
                    <a:pt x="741" y="805"/>
                  </a:lnTo>
                  <a:cubicBezTo>
                    <a:pt x="822" y="618"/>
                    <a:pt x="859" y="413"/>
                    <a:pt x="746" y="228"/>
                  </a:cubicBezTo>
                  <a:cubicBezTo>
                    <a:pt x="662" y="92"/>
                    <a:pt x="509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0" name="Google Shape;18180;p30"/>
            <p:cNvSpPr/>
            <p:nvPr/>
          </p:nvSpPr>
          <p:spPr>
            <a:xfrm>
              <a:off x="1464750" y="1890600"/>
              <a:ext cx="45925" cy="91375"/>
            </a:xfrm>
            <a:custGeom>
              <a:avLst/>
              <a:gdLst/>
              <a:ahLst/>
              <a:cxnLst/>
              <a:rect l="l" t="t" r="r" b="b"/>
              <a:pathLst>
                <a:path w="1837" h="3655" extrusionOk="0">
                  <a:moveTo>
                    <a:pt x="1105" y="379"/>
                  </a:moveTo>
                  <a:cubicBezTo>
                    <a:pt x="1097" y="404"/>
                    <a:pt x="1095" y="431"/>
                    <a:pt x="1100" y="461"/>
                  </a:cubicBezTo>
                  <a:cubicBezTo>
                    <a:pt x="809" y="734"/>
                    <a:pt x="627" y="871"/>
                    <a:pt x="551" y="871"/>
                  </a:cubicBezTo>
                  <a:cubicBezTo>
                    <a:pt x="503" y="871"/>
                    <a:pt x="499" y="816"/>
                    <a:pt x="538" y="705"/>
                  </a:cubicBezTo>
                  <a:cubicBezTo>
                    <a:pt x="566" y="531"/>
                    <a:pt x="691" y="429"/>
                    <a:pt x="912" y="399"/>
                  </a:cubicBezTo>
                  <a:cubicBezTo>
                    <a:pt x="942" y="420"/>
                    <a:pt x="972" y="430"/>
                    <a:pt x="1000" y="430"/>
                  </a:cubicBezTo>
                  <a:cubicBezTo>
                    <a:pt x="1041" y="430"/>
                    <a:pt x="1077" y="410"/>
                    <a:pt x="1105" y="379"/>
                  </a:cubicBezTo>
                  <a:close/>
                  <a:moveTo>
                    <a:pt x="783" y="1"/>
                  </a:moveTo>
                  <a:cubicBezTo>
                    <a:pt x="291" y="1"/>
                    <a:pt x="1" y="933"/>
                    <a:pt x="258" y="1338"/>
                  </a:cubicBezTo>
                  <a:cubicBezTo>
                    <a:pt x="370" y="1516"/>
                    <a:pt x="548" y="1600"/>
                    <a:pt x="734" y="1600"/>
                  </a:cubicBezTo>
                  <a:cubicBezTo>
                    <a:pt x="854" y="1600"/>
                    <a:pt x="978" y="1565"/>
                    <a:pt x="1089" y="1497"/>
                  </a:cubicBezTo>
                  <a:cubicBezTo>
                    <a:pt x="1165" y="1451"/>
                    <a:pt x="1226" y="1397"/>
                    <a:pt x="1275" y="1337"/>
                  </a:cubicBezTo>
                  <a:lnTo>
                    <a:pt x="1275" y="1337"/>
                  </a:lnTo>
                  <a:cubicBezTo>
                    <a:pt x="1289" y="1407"/>
                    <a:pt x="1303" y="1478"/>
                    <a:pt x="1316" y="1549"/>
                  </a:cubicBezTo>
                  <a:cubicBezTo>
                    <a:pt x="1348" y="1710"/>
                    <a:pt x="1382" y="1871"/>
                    <a:pt x="1408" y="2034"/>
                  </a:cubicBezTo>
                  <a:cubicBezTo>
                    <a:pt x="1431" y="2148"/>
                    <a:pt x="1447" y="2264"/>
                    <a:pt x="1456" y="2382"/>
                  </a:cubicBezTo>
                  <a:cubicBezTo>
                    <a:pt x="1574" y="2796"/>
                    <a:pt x="1333" y="3054"/>
                    <a:pt x="732" y="3155"/>
                  </a:cubicBezTo>
                  <a:cubicBezTo>
                    <a:pt x="696" y="3100"/>
                    <a:pt x="645" y="3078"/>
                    <a:pt x="594" y="3078"/>
                  </a:cubicBezTo>
                  <a:cubicBezTo>
                    <a:pt x="476" y="3078"/>
                    <a:pt x="361" y="3197"/>
                    <a:pt x="444" y="3323"/>
                  </a:cubicBezTo>
                  <a:cubicBezTo>
                    <a:pt x="590" y="3547"/>
                    <a:pt x="805" y="3655"/>
                    <a:pt x="1023" y="3655"/>
                  </a:cubicBezTo>
                  <a:cubicBezTo>
                    <a:pt x="1254" y="3655"/>
                    <a:pt x="1488" y="3532"/>
                    <a:pt x="1644" y="3295"/>
                  </a:cubicBezTo>
                  <a:cubicBezTo>
                    <a:pt x="1836" y="3005"/>
                    <a:pt x="1832" y="2644"/>
                    <a:pt x="1792" y="2314"/>
                  </a:cubicBezTo>
                  <a:cubicBezTo>
                    <a:pt x="1714" y="1674"/>
                    <a:pt x="1558" y="1037"/>
                    <a:pt x="1428" y="404"/>
                  </a:cubicBezTo>
                  <a:lnTo>
                    <a:pt x="1428" y="404"/>
                  </a:lnTo>
                  <a:cubicBezTo>
                    <a:pt x="1426" y="393"/>
                    <a:pt x="1425" y="382"/>
                    <a:pt x="1423" y="371"/>
                  </a:cubicBezTo>
                  <a:lnTo>
                    <a:pt x="1423" y="371"/>
                  </a:lnTo>
                  <a:lnTo>
                    <a:pt x="1421" y="372"/>
                  </a:lnTo>
                  <a:lnTo>
                    <a:pt x="1421" y="372"/>
                  </a:lnTo>
                  <a:cubicBezTo>
                    <a:pt x="1421" y="371"/>
                    <a:pt x="1421" y="371"/>
                    <a:pt x="1421" y="371"/>
                  </a:cubicBezTo>
                  <a:cubicBezTo>
                    <a:pt x="1405" y="287"/>
                    <a:pt x="1345" y="250"/>
                    <a:pt x="1282" y="250"/>
                  </a:cubicBezTo>
                  <a:cubicBezTo>
                    <a:pt x="1232" y="250"/>
                    <a:pt x="1179" y="273"/>
                    <a:pt x="1143" y="313"/>
                  </a:cubicBezTo>
                  <a:lnTo>
                    <a:pt x="1143" y="313"/>
                  </a:lnTo>
                  <a:cubicBezTo>
                    <a:pt x="1166" y="245"/>
                    <a:pt x="1154" y="163"/>
                    <a:pt x="1081" y="110"/>
                  </a:cubicBezTo>
                  <a:cubicBezTo>
                    <a:pt x="976" y="34"/>
                    <a:pt x="876" y="1"/>
                    <a:pt x="7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1" name="Google Shape;18181;p30"/>
            <p:cNvSpPr/>
            <p:nvPr/>
          </p:nvSpPr>
          <p:spPr>
            <a:xfrm>
              <a:off x="1537775" y="1917225"/>
              <a:ext cx="40600" cy="12050"/>
            </a:xfrm>
            <a:custGeom>
              <a:avLst/>
              <a:gdLst/>
              <a:ahLst/>
              <a:cxnLst/>
              <a:rect l="l" t="t" r="r" b="b"/>
              <a:pathLst>
                <a:path w="1624" h="482" extrusionOk="0">
                  <a:moveTo>
                    <a:pt x="641" y="0"/>
                  </a:moveTo>
                  <a:cubicBezTo>
                    <a:pt x="495" y="0"/>
                    <a:pt x="348" y="14"/>
                    <a:pt x="200" y="40"/>
                  </a:cubicBezTo>
                  <a:cubicBezTo>
                    <a:pt x="1" y="76"/>
                    <a:pt x="69" y="366"/>
                    <a:pt x="257" y="366"/>
                  </a:cubicBezTo>
                  <a:cubicBezTo>
                    <a:pt x="267" y="366"/>
                    <a:pt x="278" y="365"/>
                    <a:pt x="290" y="363"/>
                  </a:cubicBezTo>
                  <a:cubicBezTo>
                    <a:pt x="405" y="343"/>
                    <a:pt x="518" y="332"/>
                    <a:pt x="631" y="332"/>
                  </a:cubicBezTo>
                  <a:cubicBezTo>
                    <a:pt x="877" y="332"/>
                    <a:pt x="1119" y="380"/>
                    <a:pt x="1356" y="470"/>
                  </a:cubicBezTo>
                  <a:cubicBezTo>
                    <a:pt x="1377" y="478"/>
                    <a:pt x="1397" y="482"/>
                    <a:pt x="1415" y="482"/>
                  </a:cubicBezTo>
                  <a:cubicBezTo>
                    <a:pt x="1572" y="482"/>
                    <a:pt x="1624" y="214"/>
                    <a:pt x="1444" y="147"/>
                  </a:cubicBezTo>
                  <a:cubicBezTo>
                    <a:pt x="1182" y="47"/>
                    <a:pt x="913" y="0"/>
                    <a:pt x="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2" name="Google Shape;18182;p30"/>
            <p:cNvSpPr/>
            <p:nvPr/>
          </p:nvSpPr>
          <p:spPr>
            <a:xfrm>
              <a:off x="1536625" y="1946475"/>
              <a:ext cx="43150" cy="8375"/>
            </a:xfrm>
            <a:custGeom>
              <a:avLst/>
              <a:gdLst/>
              <a:ahLst/>
              <a:cxnLst/>
              <a:rect l="l" t="t" r="r" b="b"/>
              <a:pathLst>
                <a:path w="1726" h="335" extrusionOk="0">
                  <a:moveTo>
                    <a:pt x="217" y="0"/>
                  </a:moveTo>
                  <a:cubicBezTo>
                    <a:pt x="2" y="0"/>
                    <a:pt x="0" y="334"/>
                    <a:pt x="217" y="334"/>
                  </a:cubicBezTo>
                  <a:lnTo>
                    <a:pt x="1509" y="334"/>
                  </a:lnTo>
                  <a:cubicBezTo>
                    <a:pt x="1724" y="334"/>
                    <a:pt x="1725" y="0"/>
                    <a:pt x="15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3" name="Google Shape;18183;p30"/>
            <p:cNvSpPr/>
            <p:nvPr/>
          </p:nvSpPr>
          <p:spPr>
            <a:xfrm>
              <a:off x="1595125" y="1916050"/>
              <a:ext cx="47875" cy="44175"/>
            </a:xfrm>
            <a:custGeom>
              <a:avLst/>
              <a:gdLst/>
              <a:ahLst/>
              <a:cxnLst/>
              <a:rect l="l" t="t" r="r" b="b"/>
              <a:pathLst>
                <a:path w="1915" h="1767" extrusionOk="0">
                  <a:moveTo>
                    <a:pt x="254" y="0"/>
                  </a:moveTo>
                  <a:cubicBezTo>
                    <a:pt x="119" y="0"/>
                    <a:pt x="0" y="169"/>
                    <a:pt x="127" y="281"/>
                  </a:cubicBezTo>
                  <a:cubicBezTo>
                    <a:pt x="639" y="726"/>
                    <a:pt x="1120" y="1205"/>
                    <a:pt x="1570" y="1713"/>
                  </a:cubicBezTo>
                  <a:cubicBezTo>
                    <a:pt x="1603" y="1751"/>
                    <a:pt x="1642" y="1767"/>
                    <a:pt x="1679" y="1767"/>
                  </a:cubicBezTo>
                  <a:cubicBezTo>
                    <a:pt x="1802" y="1767"/>
                    <a:pt x="1915" y="1599"/>
                    <a:pt x="1806" y="1476"/>
                  </a:cubicBezTo>
                  <a:cubicBezTo>
                    <a:pt x="1358" y="969"/>
                    <a:pt x="876" y="49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4" name="Google Shape;18184;p30"/>
            <p:cNvSpPr/>
            <p:nvPr/>
          </p:nvSpPr>
          <p:spPr>
            <a:xfrm>
              <a:off x="1593950" y="1914350"/>
              <a:ext cx="42850" cy="46675"/>
            </a:xfrm>
            <a:custGeom>
              <a:avLst/>
              <a:gdLst/>
              <a:ahLst/>
              <a:cxnLst/>
              <a:rect l="l" t="t" r="r" b="b"/>
              <a:pathLst>
                <a:path w="1714" h="1867" extrusionOk="0">
                  <a:moveTo>
                    <a:pt x="1483" y="1"/>
                  </a:moveTo>
                  <a:cubicBezTo>
                    <a:pt x="1445" y="1"/>
                    <a:pt x="1406" y="17"/>
                    <a:pt x="1373" y="57"/>
                  </a:cubicBezTo>
                  <a:lnTo>
                    <a:pt x="105" y="1573"/>
                  </a:lnTo>
                  <a:cubicBezTo>
                    <a:pt x="1" y="1699"/>
                    <a:pt x="112" y="1866"/>
                    <a:pt x="232" y="1866"/>
                  </a:cubicBezTo>
                  <a:cubicBezTo>
                    <a:pt x="269" y="1866"/>
                    <a:pt x="308" y="1850"/>
                    <a:pt x="342" y="1810"/>
                  </a:cubicBezTo>
                  <a:lnTo>
                    <a:pt x="1609" y="294"/>
                  </a:lnTo>
                  <a:cubicBezTo>
                    <a:pt x="1714" y="168"/>
                    <a:pt x="1603" y="1"/>
                    <a:pt x="1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5" name="Google Shape;18185;p30"/>
            <p:cNvSpPr/>
            <p:nvPr/>
          </p:nvSpPr>
          <p:spPr>
            <a:xfrm>
              <a:off x="1648125" y="1892750"/>
              <a:ext cx="34650" cy="34650"/>
            </a:xfrm>
            <a:custGeom>
              <a:avLst/>
              <a:gdLst/>
              <a:ahLst/>
              <a:cxnLst/>
              <a:rect l="l" t="t" r="r" b="b"/>
              <a:pathLst>
                <a:path w="1386" h="1386" extrusionOk="0">
                  <a:moveTo>
                    <a:pt x="487" y="0"/>
                  </a:moveTo>
                  <a:cubicBezTo>
                    <a:pt x="390" y="0"/>
                    <a:pt x="292" y="14"/>
                    <a:pt x="191" y="41"/>
                  </a:cubicBezTo>
                  <a:cubicBezTo>
                    <a:pt x="1" y="94"/>
                    <a:pt x="60" y="371"/>
                    <a:pt x="231" y="371"/>
                  </a:cubicBezTo>
                  <a:cubicBezTo>
                    <a:pt x="246" y="371"/>
                    <a:pt x="263" y="369"/>
                    <a:pt x="280" y="364"/>
                  </a:cubicBezTo>
                  <a:cubicBezTo>
                    <a:pt x="354" y="344"/>
                    <a:pt x="427" y="333"/>
                    <a:pt x="500" y="333"/>
                  </a:cubicBezTo>
                  <a:cubicBezTo>
                    <a:pt x="566" y="333"/>
                    <a:pt x="631" y="342"/>
                    <a:pt x="697" y="361"/>
                  </a:cubicBezTo>
                  <a:lnTo>
                    <a:pt x="697" y="361"/>
                  </a:lnTo>
                  <a:cubicBezTo>
                    <a:pt x="647" y="564"/>
                    <a:pt x="554" y="746"/>
                    <a:pt x="408" y="906"/>
                  </a:cubicBezTo>
                  <a:cubicBezTo>
                    <a:pt x="330" y="991"/>
                    <a:pt x="351" y="1161"/>
                    <a:pt x="482" y="1185"/>
                  </a:cubicBezTo>
                  <a:cubicBezTo>
                    <a:pt x="701" y="1226"/>
                    <a:pt x="914" y="1289"/>
                    <a:pt x="1120" y="1373"/>
                  </a:cubicBezTo>
                  <a:cubicBezTo>
                    <a:pt x="1142" y="1381"/>
                    <a:pt x="1162" y="1385"/>
                    <a:pt x="1181" y="1385"/>
                  </a:cubicBezTo>
                  <a:cubicBezTo>
                    <a:pt x="1335" y="1385"/>
                    <a:pt x="1386" y="1120"/>
                    <a:pt x="1210" y="1049"/>
                  </a:cubicBezTo>
                  <a:cubicBezTo>
                    <a:pt x="1081" y="998"/>
                    <a:pt x="950" y="955"/>
                    <a:pt x="817" y="919"/>
                  </a:cubicBezTo>
                  <a:lnTo>
                    <a:pt x="817" y="919"/>
                  </a:lnTo>
                  <a:cubicBezTo>
                    <a:pt x="937" y="733"/>
                    <a:pt x="1017" y="527"/>
                    <a:pt x="1047" y="300"/>
                  </a:cubicBezTo>
                  <a:cubicBezTo>
                    <a:pt x="1056" y="232"/>
                    <a:pt x="1042" y="143"/>
                    <a:pt x="971" y="111"/>
                  </a:cubicBezTo>
                  <a:cubicBezTo>
                    <a:pt x="812" y="38"/>
                    <a:pt x="651" y="0"/>
                    <a:pt x="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6" name="Google Shape;18186;p30"/>
            <p:cNvSpPr/>
            <p:nvPr/>
          </p:nvSpPr>
          <p:spPr>
            <a:xfrm>
              <a:off x="1688400" y="1931600"/>
              <a:ext cx="41875" cy="12175"/>
            </a:xfrm>
            <a:custGeom>
              <a:avLst/>
              <a:gdLst/>
              <a:ahLst/>
              <a:cxnLst/>
              <a:rect l="l" t="t" r="r" b="b"/>
              <a:pathLst>
                <a:path w="1675" h="487" extrusionOk="0">
                  <a:moveTo>
                    <a:pt x="1483" y="0"/>
                  </a:moveTo>
                  <a:cubicBezTo>
                    <a:pt x="1476" y="0"/>
                    <a:pt x="1469" y="1"/>
                    <a:pt x="1462" y="2"/>
                  </a:cubicBezTo>
                  <a:lnTo>
                    <a:pt x="214" y="150"/>
                  </a:lnTo>
                  <a:cubicBezTo>
                    <a:pt x="11" y="175"/>
                    <a:pt x="1" y="487"/>
                    <a:pt x="191" y="487"/>
                  </a:cubicBezTo>
                  <a:cubicBezTo>
                    <a:pt x="198" y="487"/>
                    <a:pt x="206" y="486"/>
                    <a:pt x="214" y="485"/>
                  </a:cubicBezTo>
                  <a:lnTo>
                    <a:pt x="1462" y="337"/>
                  </a:lnTo>
                  <a:cubicBezTo>
                    <a:pt x="1666" y="312"/>
                    <a:pt x="1675" y="0"/>
                    <a:pt x="1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7" name="Google Shape;18187;p30"/>
            <p:cNvSpPr/>
            <p:nvPr/>
          </p:nvSpPr>
          <p:spPr>
            <a:xfrm>
              <a:off x="1703350" y="1918950"/>
              <a:ext cx="8550" cy="9450"/>
            </a:xfrm>
            <a:custGeom>
              <a:avLst/>
              <a:gdLst/>
              <a:ahLst/>
              <a:cxnLst/>
              <a:rect l="l" t="t" r="r" b="b"/>
              <a:pathLst>
                <a:path w="342" h="378" extrusionOk="0">
                  <a:moveTo>
                    <a:pt x="175" y="0"/>
                  </a:moveTo>
                  <a:cubicBezTo>
                    <a:pt x="92" y="0"/>
                    <a:pt x="7" y="54"/>
                    <a:pt x="5" y="162"/>
                  </a:cubicBezTo>
                  <a:lnTo>
                    <a:pt x="3" y="215"/>
                  </a:lnTo>
                  <a:cubicBezTo>
                    <a:pt x="1" y="323"/>
                    <a:pt x="84" y="377"/>
                    <a:pt x="168" y="377"/>
                  </a:cubicBezTo>
                  <a:cubicBezTo>
                    <a:pt x="252" y="377"/>
                    <a:pt x="337" y="323"/>
                    <a:pt x="339" y="215"/>
                  </a:cubicBezTo>
                  <a:lnTo>
                    <a:pt x="339" y="162"/>
                  </a:lnTo>
                  <a:cubicBezTo>
                    <a:pt x="341" y="54"/>
                    <a:pt x="259" y="0"/>
                    <a:pt x="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8" name="Google Shape;18188;p30"/>
            <p:cNvSpPr/>
            <p:nvPr/>
          </p:nvSpPr>
          <p:spPr>
            <a:xfrm>
              <a:off x="1747225" y="1902900"/>
              <a:ext cx="25875" cy="64875"/>
            </a:xfrm>
            <a:custGeom>
              <a:avLst/>
              <a:gdLst/>
              <a:ahLst/>
              <a:cxnLst/>
              <a:rect l="l" t="t" r="r" b="b"/>
              <a:pathLst>
                <a:path w="1035" h="2595" extrusionOk="0">
                  <a:moveTo>
                    <a:pt x="658" y="1"/>
                  </a:moveTo>
                  <a:cubicBezTo>
                    <a:pt x="655" y="1"/>
                    <a:pt x="652" y="1"/>
                    <a:pt x="649" y="1"/>
                  </a:cubicBezTo>
                  <a:cubicBezTo>
                    <a:pt x="158" y="19"/>
                    <a:pt x="25" y="561"/>
                    <a:pt x="16" y="973"/>
                  </a:cubicBezTo>
                  <a:cubicBezTo>
                    <a:pt x="1" y="1572"/>
                    <a:pt x="253" y="2132"/>
                    <a:pt x="677" y="2547"/>
                  </a:cubicBezTo>
                  <a:cubicBezTo>
                    <a:pt x="712" y="2581"/>
                    <a:pt x="751" y="2595"/>
                    <a:pt x="788" y="2595"/>
                  </a:cubicBezTo>
                  <a:cubicBezTo>
                    <a:pt x="919" y="2595"/>
                    <a:pt x="1034" y="2427"/>
                    <a:pt x="915" y="2311"/>
                  </a:cubicBezTo>
                  <a:cubicBezTo>
                    <a:pt x="652" y="2054"/>
                    <a:pt x="471" y="1760"/>
                    <a:pt x="391" y="1398"/>
                  </a:cubicBezTo>
                  <a:cubicBezTo>
                    <a:pt x="344" y="1183"/>
                    <a:pt x="257" y="350"/>
                    <a:pt x="649" y="335"/>
                  </a:cubicBezTo>
                  <a:cubicBezTo>
                    <a:pt x="861" y="328"/>
                    <a:pt x="866" y="1"/>
                    <a:pt x="6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89" name="Google Shape;18189;p30"/>
            <p:cNvSpPr/>
            <p:nvPr/>
          </p:nvSpPr>
          <p:spPr>
            <a:xfrm>
              <a:off x="1774050" y="1918975"/>
              <a:ext cx="47300" cy="34050"/>
            </a:xfrm>
            <a:custGeom>
              <a:avLst/>
              <a:gdLst/>
              <a:ahLst/>
              <a:cxnLst/>
              <a:rect l="l" t="t" r="r" b="b"/>
              <a:pathLst>
                <a:path w="1892" h="1362" extrusionOk="0">
                  <a:moveTo>
                    <a:pt x="262" y="1"/>
                  </a:moveTo>
                  <a:cubicBezTo>
                    <a:pt x="105" y="1"/>
                    <a:pt x="0" y="229"/>
                    <a:pt x="170" y="307"/>
                  </a:cubicBezTo>
                  <a:cubicBezTo>
                    <a:pt x="690" y="546"/>
                    <a:pt x="1157" y="888"/>
                    <a:pt x="1543" y="1309"/>
                  </a:cubicBezTo>
                  <a:cubicBezTo>
                    <a:pt x="1577" y="1346"/>
                    <a:pt x="1616" y="1362"/>
                    <a:pt x="1654" y="1362"/>
                  </a:cubicBezTo>
                  <a:cubicBezTo>
                    <a:pt x="1778" y="1362"/>
                    <a:pt x="1891" y="1194"/>
                    <a:pt x="1779" y="1073"/>
                  </a:cubicBezTo>
                  <a:cubicBezTo>
                    <a:pt x="1373" y="629"/>
                    <a:pt x="884" y="272"/>
                    <a:pt x="337" y="19"/>
                  </a:cubicBezTo>
                  <a:cubicBezTo>
                    <a:pt x="312" y="6"/>
                    <a:pt x="286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0" name="Google Shape;18190;p30"/>
            <p:cNvSpPr/>
            <p:nvPr/>
          </p:nvSpPr>
          <p:spPr>
            <a:xfrm>
              <a:off x="1782625" y="1917975"/>
              <a:ext cx="25875" cy="39225"/>
            </a:xfrm>
            <a:custGeom>
              <a:avLst/>
              <a:gdLst/>
              <a:ahLst/>
              <a:cxnLst/>
              <a:rect l="l" t="t" r="r" b="b"/>
              <a:pathLst>
                <a:path w="1035" h="1569" extrusionOk="0">
                  <a:moveTo>
                    <a:pt x="808" y="1"/>
                  </a:moveTo>
                  <a:cubicBezTo>
                    <a:pt x="758" y="1"/>
                    <a:pt x="710" y="26"/>
                    <a:pt x="679" y="86"/>
                  </a:cubicBezTo>
                  <a:cubicBezTo>
                    <a:pt x="475" y="496"/>
                    <a:pt x="271" y="905"/>
                    <a:pt x="66" y="1314"/>
                  </a:cubicBezTo>
                  <a:cubicBezTo>
                    <a:pt x="1" y="1446"/>
                    <a:pt x="117" y="1569"/>
                    <a:pt x="227" y="1569"/>
                  </a:cubicBezTo>
                  <a:cubicBezTo>
                    <a:pt x="277" y="1569"/>
                    <a:pt x="326" y="1544"/>
                    <a:pt x="356" y="1483"/>
                  </a:cubicBezTo>
                  <a:cubicBezTo>
                    <a:pt x="560" y="1075"/>
                    <a:pt x="765" y="664"/>
                    <a:pt x="969" y="255"/>
                  </a:cubicBezTo>
                  <a:cubicBezTo>
                    <a:pt x="1034" y="123"/>
                    <a:pt x="919" y="1"/>
                    <a:pt x="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1" name="Google Shape;18191;p30"/>
            <p:cNvSpPr/>
            <p:nvPr/>
          </p:nvSpPr>
          <p:spPr>
            <a:xfrm>
              <a:off x="1816825" y="1900800"/>
              <a:ext cx="28025" cy="70975"/>
            </a:xfrm>
            <a:custGeom>
              <a:avLst/>
              <a:gdLst/>
              <a:ahLst/>
              <a:cxnLst/>
              <a:rect l="l" t="t" r="r" b="b"/>
              <a:pathLst>
                <a:path w="1121" h="2839" extrusionOk="0">
                  <a:moveTo>
                    <a:pt x="235" y="0"/>
                  </a:moveTo>
                  <a:cubicBezTo>
                    <a:pt x="113" y="0"/>
                    <a:pt x="1" y="168"/>
                    <a:pt x="109" y="291"/>
                  </a:cubicBezTo>
                  <a:cubicBezTo>
                    <a:pt x="674" y="938"/>
                    <a:pt x="754" y="1847"/>
                    <a:pt x="326" y="2588"/>
                  </a:cubicBezTo>
                  <a:cubicBezTo>
                    <a:pt x="252" y="2718"/>
                    <a:pt x="367" y="2839"/>
                    <a:pt x="481" y="2839"/>
                  </a:cubicBezTo>
                  <a:cubicBezTo>
                    <a:pt x="532" y="2839"/>
                    <a:pt x="582" y="2815"/>
                    <a:pt x="616" y="2758"/>
                  </a:cubicBezTo>
                  <a:cubicBezTo>
                    <a:pt x="1120" y="1882"/>
                    <a:pt x="1009" y="814"/>
                    <a:pt x="346" y="55"/>
                  </a:cubicBez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2" name="Google Shape;18192;p30"/>
            <p:cNvSpPr/>
            <p:nvPr/>
          </p:nvSpPr>
          <p:spPr>
            <a:xfrm>
              <a:off x="1853225" y="1898775"/>
              <a:ext cx="28925" cy="68375"/>
            </a:xfrm>
            <a:custGeom>
              <a:avLst/>
              <a:gdLst/>
              <a:ahLst/>
              <a:cxnLst/>
              <a:rect l="l" t="t" r="r" b="b"/>
              <a:pathLst>
                <a:path w="1157" h="2735" extrusionOk="0">
                  <a:moveTo>
                    <a:pt x="904" y="0"/>
                  </a:moveTo>
                  <a:cubicBezTo>
                    <a:pt x="866" y="0"/>
                    <a:pt x="828" y="13"/>
                    <a:pt x="793" y="44"/>
                  </a:cubicBezTo>
                  <a:cubicBezTo>
                    <a:pt x="0" y="741"/>
                    <a:pt x="166" y="1809"/>
                    <a:pt x="616" y="2651"/>
                  </a:cubicBezTo>
                  <a:cubicBezTo>
                    <a:pt x="648" y="2710"/>
                    <a:pt x="697" y="2735"/>
                    <a:pt x="747" y="2735"/>
                  </a:cubicBezTo>
                  <a:cubicBezTo>
                    <a:pt x="859" y="2735"/>
                    <a:pt x="975" y="2614"/>
                    <a:pt x="905" y="2483"/>
                  </a:cubicBezTo>
                  <a:cubicBezTo>
                    <a:pt x="525" y="1769"/>
                    <a:pt x="349" y="879"/>
                    <a:pt x="1030" y="281"/>
                  </a:cubicBezTo>
                  <a:cubicBezTo>
                    <a:pt x="1156" y="169"/>
                    <a:pt x="1038" y="0"/>
                    <a:pt x="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3" name="Google Shape;18193;p30"/>
            <p:cNvSpPr/>
            <p:nvPr/>
          </p:nvSpPr>
          <p:spPr>
            <a:xfrm>
              <a:off x="1884325" y="1908675"/>
              <a:ext cx="44025" cy="56425"/>
            </a:xfrm>
            <a:custGeom>
              <a:avLst/>
              <a:gdLst/>
              <a:ahLst/>
              <a:cxnLst/>
              <a:rect l="l" t="t" r="r" b="b"/>
              <a:pathLst>
                <a:path w="1761" h="2257" extrusionOk="0">
                  <a:moveTo>
                    <a:pt x="550" y="1"/>
                  </a:moveTo>
                  <a:cubicBezTo>
                    <a:pt x="430" y="1"/>
                    <a:pt x="308" y="34"/>
                    <a:pt x="193" y="109"/>
                  </a:cubicBezTo>
                  <a:cubicBezTo>
                    <a:pt x="42" y="206"/>
                    <a:pt x="135" y="425"/>
                    <a:pt x="276" y="425"/>
                  </a:cubicBezTo>
                  <a:cubicBezTo>
                    <a:pt x="303" y="425"/>
                    <a:pt x="333" y="416"/>
                    <a:pt x="362" y="397"/>
                  </a:cubicBezTo>
                  <a:cubicBezTo>
                    <a:pt x="440" y="346"/>
                    <a:pt x="512" y="324"/>
                    <a:pt x="577" y="324"/>
                  </a:cubicBezTo>
                  <a:cubicBezTo>
                    <a:pt x="862" y="324"/>
                    <a:pt x="1003" y="757"/>
                    <a:pt x="901" y="1035"/>
                  </a:cubicBezTo>
                  <a:cubicBezTo>
                    <a:pt x="768" y="1389"/>
                    <a:pt x="420" y="1604"/>
                    <a:pt x="117" y="1797"/>
                  </a:cubicBezTo>
                  <a:cubicBezTo>
                    <a:pt x="18" y="1863"/>
                    <a:pt x="1" y="2026"/>
                    <a:pt x="117" y="2087"/>
                  </a:cubicBezTo>
                  <a:cubicBezTo>
                    <a:pt x="360" y="2213"/>
                    <a:pt x="609" y="2256"/>
                    <a:pt x="862" y="2256"/>
                  </a:cubicBezTo>
                  <a:cubicBezTo>
                    <a:pt x="1091" y="2256"/>
                    <a:pt x="1324" y="2221"/>
                    <a:pt x="1560" y="2179"/>
                  </a:cubicBezTo>
                  <a:cubicBezTo>
                    <a:pt x="1760" y="2143"/>
                    <a:pt x="1691" y="1852"/>
                    <a:pt x="1504" y="1852"/>
                  </a:cubicBezTo>
                  <a:cubicBezTo>
                    <a:pt x="1493" y="1852"/>
                    <a:pt x="1482" y="1853"/>
                    <a:pt x="1470" y="1855"/>
                  </a:cubicBezTo>
                  <a:cubicBezTo>
                    <a:pt x="1268" y="1892"/>
                    <a:pt x="1062" y="1927"/>
                    <a:pt x="859" y="1927"/>
                  </a:cubicBezTo>
                  <a:cubicBezTo>
                    <a:pt x="760" y="1927"/>
                    <a:pt x="661" y="1918"/>
                    <a:pt x="564" y="1898"/>
                  </a:cubicBezTo>
                  <a:lnTo>
                    <a:pt x="564" y="1898"/>
                  </a:lnTo>
                  <a:cubicBezTo>
                    <a:pt x="980" y="1592"/>
                    <a:pt x="1369" y="1184"/>
                    <a:pt x="1271" y="630"/>
                  </a:cubicBezTo>
                  <a:cubicBezTo>
                    <a:pt x="1208" y="269"/>
                    <a:pt x="889" y="1"/>
                    <a:pt x="5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4" name="Google Shape;18194;p30"/>
            <p:cNvSpPr/>
            <p:nvPr/>
          </p:nvSpPr>
          <p:spPr>
            <a:xfrm>
              <a:off x="1928250" y="1916400"/>
              <a:ext cx="37525" cy="36150"/>
            </a:xfrm>
            <a:custGeom>
              <a:avLst/>
              <a:gdLst/>
              <a:ahLst/>
              <a:cxnLst/>
              <a:rect l="l" t="t" r="r" b="b"/>
              <a:pathLst>
                <a:path w="1501" h="1446" extrusionOk="0">
                  <a:moveTo>
                    <a:pt x="228" y="1"/>
                  </a:moveTo>
                  <a:cubicBezTo>
                    <a:pt x="91" y="1"/>
                    <a:pt x="0" y="218"/>
                    <a:pt x="148" y="320"/>
                  </a:cubicBezTo>
                  <a:cubicBezTo>
                    <a:pt x="547" y="593"/>
                    <a:pt x="884" y="950"/>
                    <a:pt x="1134" y="1366"/>
                  </a:cubicBezTo>
                  <a:cubicBezTo>
                    <a:pt x="1168" y="1422"/>
                    <a:pt x="1219" y="1445"/>
                    <a:pt x="1269" y="1445"/>
                  </a:cubicBezTo>
                  <a:cubicBezTo>
                    <a:pt x="1385" y="1445"/>
                    <a:pt x="1500" y="1325"/>
                    <a:pt x="1423" y="1197"/>
                  </a:cubicBezTo>
                  <a:cubicBezTo>
                    <a:pt x="1142" y="733"/>
                    <a:pt x="764" y="335"/>
                    <a:pt x="315" y="30"/>
                  </a:cubicBezTo>
                  <a:cubicBezTo>
                    <a:pt x="285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5" name="Google Shape;18195;p30"/>
            <p:cNvSpPr/>
            <p:nvPr/>
          </p:nvSpPr>
          <p:spPr>
            <a:xfrm>
              <a:off x="1930275" y="1912750"/>
              <a:ext cx="34475" cy="40500"/>
            </a:xfrm>
            <a:custGeom>
              <a:avLst/>
              <a:gdLst/>
              <a:ahLst/>
              <a:cxnLst/>
              <a:rect l="l" t="t" r="r" b="b"/>
              <a:pathLst>
                <a:path w="1379" h="1620" extrusionOk="0">
                  <a:moveTo>
                    <a:pt x="1151" y="1"/>
                  </a:moveTo>
                  <a:cubicBezTo>
                    <a:pt x="1113" y="1"/>
                    <a:pt x="1075" y="18"/>
                    <a:pt x="1043" y="59"/>
                  </a:cubicBezTo>
                  <a:cubicBezTo>
                    <a:pt x="709" y="487"/>
                    <a:pt x="390" y="925"/>
                    <a:pt x="85" y="1375"/>
                  </a:cubicBezTo>
                  <a:cubicBezTo>
                    <a:pt x="1" y="1500"/>
                    <a:pt x="117" y="1619"/>
                    <a:pt x="235" y="1619"/>
                  </a:cubicBezTo>
                  <a:cubicBezTo>
                    <a:pt x="286" y="1619"/>
                    <a:pt x="338" y="1597"/>
                    <a:pt x="375" y="1543"/>
                  </a:cubicBezTo>
                  <a:cubicBezTo>
                    <a:pt x="663" y="1117"/>
                    <a:pt x="963" y="701"/>
                    <a:pt x="1279" y="295"/>
                  </a:cubicBezTo>
                  <a:cubicBezTo>
                    <a:pt x="1379" y="168"/>
                    <a:pt x="1268" y="1"/>
                    <a:pt x="1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6" name="Google Shape;18196;p30"/>
            <p:cNvSpPr/>
            <p:nvPr/>
          </p:nvSpPr>
          <p:spPr>
            <a:xfrm>
              <a:off x="1966250" y="1898350"/>
              <a:ext cx="33650" cy="75650"/>
            </a:xfrm>
            <a:custGeom>
              <a:avLst/>
              <a:gdLst/>
              <a:ahLst/>
              <a:cxnLst/>
              <a:rect l="l" t="t" r="r" b="b"/>
              <a:pathLst>
                <a:path w="1346" h="3026" extrusionOk="0">
                  <a:moveTo>
                    <a:pt x="251" y="1"/>
                  </a:moveTo>
                  <a:cubicBezTo>
                    <a:pt x="118" y="1"/>
                    <a:pt x="1" y="169"/>
                    <a:pt x="125" y="282"/>
                  </a:cubicBezTo>
                  <a:cubicBezTo>
                    <a:pt x="870" y="957"/>
                    <a:pt x="972" y="1966"/>
                    <a:pt x="392" y="2782"/>
                  </a:cubicBezTo>
                  <a:cubicBezTo>
                    <a:pt x="303" y="2906"/>
                    <a:pt x="421" y="3025"/>
                    <a:pt x="541" y="3025"/>
                  </a:cubicBezTo>
                  <a:cubicBezTo>
                    <a:pt x="592" y="3025"/>
                    <a:pt x="644" y="3004"/>
                    <a:pt x="681" y="2952"/>
                  </a:cubicBezTo>
                  <a:cubicBezTo>
                    <a:pt x="1346" y="2017"/>
                    <a:pt x="1210" y="815"/>
                    <a:pt x="362" y="46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7" name="Google Shape;18197;p30"/>
            <p:cNvSpPr/>
            <p:nvPr/>
          </p:nvSpPr>
          <p:spPr>
            <a:xfrm>
              <a:off x="1982300" y="1873750"/>
              <a:ext cx="32925" cy="27525"/>
            </a:xfrm>
            <a:custGeom>
              <a:avLst/>
              <a:gdLst/>
              <a:ahLst/>
              <a:cxnLst/>
              <a:rect l="l" t="t" r="r" b="b"/>
              <a:pathLst>
                <a:path w="1317" h="1101" extrusionOk="0">
                  <a:moveTo>
                    <a:pt x="391" y="1"/>
                  </a:moveTo>
                  <a:cubicBezTo>
                    <a:pt x="265" y="1"/>
                    <a:pt x="140" y="61"/>
                    <a:pt x="72" y="183"/>
                  </a:cubicBezTo>
                  <a:cubicBezTo>
                    <a:pt x="1" y="314"/>
                    <a:pt x="116" y="435"/>
                    <a:pt x="229" y="435"/>
                  </a:cubicBezTo>
                  <a:cubicBezTo>
                    <a:pt x="279" y="435"/>
                    <a:pt x="329" y="411"/>
                    <a:pt x="361" y="353"/>
                  </a:cubicBezTo>
                  <a:cubicBezTo>
                    <a:pt x="371" y="333"/>
                    <a:pt x="382" y="325"/>
                    <a:pt x="391" y="325"/>
                  </a:cubicBezTo>
                  <a:cubicBezTo>
                    <a:pt x="429" y="325"/>
                    <a:pt x="454" y="460"/>
                    <a:pt x="441" y="499"/>
                  </a:cubicBezTo>
                  <a:cubicBezTo>
                    <a:pt x="411" y="610"/>
                    <a:pt x="304" y="697"/>
                    <a:pt x="225" y="774"/>
                  </a:cubicBezTo>
                  <a:cubicBezTo>
                    <a:pt x="115" y="879"/>
                    <a:pt x="203" y="1053"/>
                    <a:pt x="342" y="1060"/>
                  </a:cubicBezTo>
                  <a:lnTo>
                    <a:pt x="1102" y="1100"/>
                  </a:lnTo>
                  <a:cubicBezTo>
                    <a:pt x="1106" y="1100"/>
                    <a:pt x="1110" y="1100"/>
                    <a:pt x="1113" y="1100"/>
                  </a:cubicBezTo>
                  <a:cubicBezTo>
                    <a:pt x="1317" y="1100"/>
                    <a:pt x="1312" y="776"/>
                    <a:pt x="1102" y="766"/>
                  </a:cubicBezTo>
                  <a:lnTo>
                    <a:pt x="684" y="744"/>
                  </a:lnTo>
                  <a:lnTo>
                    <a:pt x="684" y="744"/>
                  </a:lnTo>
                  <a:cubicBezTo>
                    <a:pt x="791" y="572"/>
                    <a:pt x="839" y="373"/>
                    <a:pt x="718" y="179"/>
                  </a:cubicBezTo>
                  <a:cubicBezTo>
                    <a:pt x="645" y="61"/>
                    <a:pt x="517" y="1"/>
                    <a:pt x="3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8" name="Google Shape;18198;p30"/>
            <p:cNvSpPr/>
            <p:nvPr/>
          </p:nvSpPr>
          <p:spPr>
            <a:xfrm>
              <a:off x="2020475" y="1913350"/>
              <a:ext cx="9350" cy="49825"/>
            </a:xfrm>
            <a:custGeom>
              <a:avLst/>
              <a:gdLst/>
              <a:ahLst/>
              <a:cxnLst/>
              <a:rect l="l" t="t" r="r" b="b"/>
              <a:pathLst>
                <a:path w="374" h="1993" extrusionOk="0">
                  <a:moveTo>
                    <a:pt x="208" y="0"/>
                  </a:moveTo>
                  <a:cubicBezTo>
                    <a:pt x="124" y="0"/>
                    <a:pt x="39" y="54"/>
                    <a:pt x="37" y="163"/>
                  </a:cubicBezTo>
                  <a:lnTo>
                    <a:pt x="2" y="1832"/>
                  </a:lnTo>
                  <a:cubicBezTo>
                    <a:pt x="0" y="1939"/>
                    <a:pt x="83" y="1993"/>
                    <a:pt x="167" y="1993"/>
                  </a:cubicBezTo>
                  <a:cubicBezTo>
                    <a:pt x="251" y="1993"/>
                    <a:pt x="335" y="1939"/>
                    <a:pt x="338" y="1832"/>
                  </a:cubicBezTo>
                  <a:lnTo>
                    <a:pt x="371" y="163"/>
                  </a:lnTo>
                  <a:cubicBezTo>
                    <a:pt x="373" y="54"/>
                    <a:pt x="291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199" name="Google Shape;18199;p30"/>
            <p:cNvSpPr/>
            <p:nvPr/>
          </p:nvSpPr>
          <p:spPr>
            <a:xfrm>
              <a:off x="2008925" y="1931800"/>
              <a:ext cx="37875" cy="10500"/>
            </a:xfrm>
            <a:custGeom>
              <a:avLst/>
              <a:gdLst/>
              <a:ahLst/>
              <a:cxnLst/>
              <a:rect l="l" t="t" r="r" b="b"/>
              <a:pathLst>
                <a:path w="1515" h="420" extrusionOk="0">
                  <a:moveTo>
                    <a:pt x="1315" y="1"/>
                  </a:moveTo>
                  <a:cubicBezTo>
                    <a:pt x="1310" y="1"/>
                    <a:pt x="1305" y="1"/>
                    <a:pt x="1300" y="1"/>
                  </a:cubicBezTo>
                  <a:lnTo>
                    <a:pt x="215" y="85"/>
                  </a:lnTo>
                  <a:cubicBezTo>
                    <a:pt x="9" y="102"/>
                    <a:pt x="1" y="420"/>
                    <a:pt x="200" y="420"/>
                  </a:cubicBezTo>
                  <a:cubicBezTo>
                    <a:pt x="205" y="420"/>
                    <a:pt x="210" y="420"/>
                    <a:pt x="215" y="419"/>
                  </a:cubicBezTo>
                  <a:lnTo>
                    <a:pt x="1300" y="337"/>
                  </a:lnTo>
                  <a:cubicBezTo>
                    <a:pt x="1508" y="321"/>
                    <a:pt x="1515" y="1"/>
                    <a:pt x="13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0" name="Google Shape;18200;p30"/>
            <p:cNvSpPr/>
            <p:nvPr/>
          </p:nvSpPr>
          <p:spPr>
            <a:xfrm>
              <a:off x="2060475" y="1899950"/>
              <a:ext cx="24800" cy="64975"/>
            </a:xfrm>
            <a:custGeom>
              <a:avLst/>
              <a:gdLst/>
              <a:ahLst/>
              <a:cxnLst/>
              <a:rect l="l" t="t" r="r" b="b"/>
              <a:pathLst>
                <a:path w="992" h="2599" extrusionOk="0">
                  <a:moveTo>
                    <a:pt x="667" y="1"/>
                  </a:moveTo>
                  <a:cubicBezTo>
                    <a:pt x="659" y="1"/>
                    <a:pt x="652" y="1"/>
                    <a:pt x="644" y="2"/>
                  </a:cubicBezTo>
                  <a:cubicBezTo>
                    <a:pt x="414" y="22"/>
                    <a:pt x="287" y="424"/>
                    <a:pt x="226" y="609"/>
                  </a:cubicBezTo>
                  <a:cubicBezTo>
                    <a:pt x="1" y="1285"/>
                    <a:pt x="176" y="2021"/>
                    <a:pt x="646" y="2545"/>
                  </a:cubicBezTo>
                  <a:cubicBezTo>
                    <a:pt x="680" y="2583"/>
                    <a:pt x="719" y="2599"/>
                    <a:pt x="756" y="2599"/>
                  </a:cubicBezTo>
                  <a:cubicBezTo>
                    <a:pt x="880" y="2599"/>
                    <a:pt x="992" y="2431"/>
                    <a:pt x="882" y="2308"/>
                  </a:cubicBezTo>
                  <a:cubicBezTo>
                    <a:pt x="506" y="1886"/>
                    <a:pt x="371" y="1300"/>
                    <a:pt x="530" y="755"/>
                  </a:cubicBezTo>
                  <a:cubicBezTo>
                    <a:pt x="559" y="652"/>
                    <a:pt x="600" y="552"/>
                    <a:pt x="654" y="458"/>
                  </a:cubicBezTo>
                  <a:cubicBezTo>
                    <a:pt x="671" y="440"/>
                    <a:pt x="686" y="424"/>
                    <a:pt x="696" y="407"/>
                  </a:cubicBezTo>
                  <a:lnTo>
                    <a:pt x="696" y="407"/>
                  </a:lnTo>
                  <a:cubicBezTo>
                    <a:pt x="699" y="407"/>
                    <a:pt x="701" y="408"/>
                    <a:pt x="704" y="408"/>
                  </a:cubicBezTo>
                  <a:cubicBezTo>
                    <a:pt x="771" y="408"/>
                    <a:pt x="837" y="373"/>
                    <a:pt x="864" y="292"/>
                  </a:cubicBezTo>
                  <a:cubicBezTo>
                    <a:pt x="912" y="149"/>
                    <a:pt x="818" y="1"/>
                    <a:pt x="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1" name="Google Shape;18201;p30"/>
            <p:cNvSpPr/>
            <p:nvPr/>
          </p:nvSpPr>
          <p:spPr>
            <a:xfrm>
              <a:off x="2091875" y="1901325"/>
              <a:ext cx="32550" cy="48900"/>
            </a:xfrm>
            <a:custGeom>
              <a:avLst/>
              <a:gdLst/>
              <a:ahLst/>
              <a:cxnLst/>
              <a:rect l="l" t="t" r="r" b="b"/>
              <a:pathLst>
                <a:path w="1302" h="1956" extrusionOk="0">
                  <a:moveTo>
                    <a:pt x="161" y="0"/>
                  </a:moveTo>
                  <a:cubicBezTo>
                    <a:pt x="77" y="0"/>
                    <a:pt x="0" y="53"/>
                    <a:pt x="12" y="160"/>
                  </a:cubicBezTo>
                  <a:cubicBezTo>
                    <a:pt x="68" y="672"/>
                    <a:pt x="125" y="1184"/>
                    <a:pt x="181" y="1697"/>
                  </a:cubicBezTo>
                  <a:lnTo>
                    <a:pt x="181" y="1697"/>
                  </a:lnTo>
                  <a:cubicBezTo>
                    <a:pt x="184" y="1747"/>
                    <a:pt x="189" y="1793"/>
                    <a:pt x="195" y="1832"/>
                  </a:cubicBezTo>
                  <a:cubicBezTo>
                    <a:pt x="209" y="1914"/>
                    <a:pt x="279" y="1951"/>
                    <a:pt x="351" y="1951"/>
                  </a:cubicBezTo>
                  <a:cubicBezTo>
                    <a:pt x="442" y="1951"/>
                    <a:pt x="535" y="1892"/>
                    <a:pt x="523" y="1788"/>
                  </a:cubicBezTo>
                  <a:cubicBezTo>
                    <a:pt x="522" y="1773"/>
                    <a:pt x="520" y="1758"/>
                    <a:pt x="519" y="1744"/>
                  </a:cubicBezTo>
                  <a:lnTo>
                    <a:pt x="519" y="1744"/>
                  </a:lnTo>
                  <a:lnTo>
                    <a:pt x="519" y="1744"/>
                  </a:lnTo>
                  <a:cubicBezTo>
                    <a:pt x="519" y="1743"/>
                    <a:pt x="518" y="1742"/>
                    <a:pt x="518" y="1740"/>
                  </a:cubicBezTo>
                  <a:lnTo>
                    <a:pt x="518" y="1740"/>
                  </a:lnTo>
                  <a:cubicBezTo>
                    <a:pt x="516" y="1719"/>
                    <a:pt x="514" y="1698"/>
                    <a:pt x="511" y="1677"/>
                  </a:cubicBezTo>
                  <a:lnTo>
                    <a:pt x="511" y="1677"/>
                  </a:lnTo>
                  <a:cubicBezTo>
                    <a:pt x="496" y="1471"/>
                    <a:pt x="512" y="1039"/>
                    <a:pt x="701" y="1039"/>
                  </a:cubicBezTo>
                  <a:cubicBezTo>
                    <a:pt x="717" y="1039"/>
                    <a:pt x="734" y="1042"/>
                    <a:pt x="752" y="1048"/>
                  </a:cubicBezTo>
                  <a:cubicBezTo>
                    <a:pt x="909" y="1104"/>
                    <a:pt x="956" y="1664"/>
                    <a:pt x="963" y="1794"/>
                  </a:cubicBezTo>
                  <a:cubicBezTo>
                    <a:pt x="967" y="1901"/>
                    <a:pt x="1053" y="1955"/>
                    <a:pt x="1137" y="1955"/>
                  </a:cubicBezTo>
                  <a:cubicBezTo>
                    <a:pt x="1221" y="1955"/>
                    <a:pt x="1302" y="1901"/>
                    <a:pt x="1297" y="1794"/>
                  </a:cubicBezTo>
                  <a:cubicBezTo>
                    <a:pt x="1282" y="1466"/>
                    <a:pt x="1159" y="643"/>
                    <a:pt x="697" y="643"/>
                  </a:cubicBezTo>
                  <a:cubicBezTo>
                    <a:pt x="691" y="643"/>
                    <a:pt x="685" y="644"/>
                    <a:pt x="679" y="644"/>
                  </a:cubicBezTo>
                  <a:cubicBezTo>
                    <a:pt x="569" y="649"/>
                    <a:pt x="482" y="694"/>
                    <a:pt x="413" y="765"/>
                  </a:cubicBezTo>
                  <a:lnTo>
                    <a:pt x="413" y="765"/>
                  </a:lnTo>
                  <a:cubicBezTo>
                    <a:pt x="391" y="564"/>
                    <a:pt x="368" y="362"/>
                    <a:pt x="346" y="160"/>
                  </a:cubicBezTo>
                  <a:cubicBezTo>
                    <a:pt x="335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2" name="Google Shape;18202;p30"/>
            <p:cNvSpPr/>
            <p:nvPr/>
          </p:nvSpPr>
          <p:spPr>
            <a:xfrm>
              <a:off x="2124275" y="1916975"/>
              <a:ext cx="25650" cy="49725"/>
            </a:xfrm>
            <a:custGeom>
              <a:avLst/>
              <a:gdLst/>
              <a:ahLst/>
              <a:cxnLst/>
              <a:rect l="l" t="t" r="r" b="b"/>
              <a:pathLst>
                <a:path w="1026" h="1989" extrusionOk="0">
                  <a:moveTo>
                    <a:pt x="626" y="1"/>
                  </a:moveTo>
                  <a:cubicBezTo>
                    <a:pt x="461" y="1"/>
                    <a:pt x="291" y="109"/>
                    <a:pt x="211" y="285"/>
                  </a:cubicBezTo>
                  <a:cubicBezTo>
                    <a:pt x="1" y="745"/>
                    <a:pt x="114" y="1401"/>
                    <a:pt x="234" y="1870"/>
                  </a:cubicBezTo>
                  <a:cubicBezTo>
                    <a:pt x="256" y="1953"/>
                    <a:pt x="320" y="1989"/>
                    <a:pt x="386" y="1989"/>
                  </a:cubicBezTo>
                  <a:cubicBezTo>
                    <a:pt x="486" y="1989"/>
                    <a:pt x="590" y="1907"/>
                    <a:pt x="557" y="1781"/>
                  </a:cubicBezTo>
                  <a:cubicBezTo>
                    <a:pt x="493" y="1540"/>
                    <a:pt x="457" y="1292"/>
                    <a:pt x="449" y="1043"/>
                  </a:cubicBezTo>
                  <a:cubicBezTo>
                    <a:pt x="446" y="930"/>
                    <a:pt x="451" y="816"/>
                    <a:pt x="461" y="703"/>
                  </a:cubicBezTo>
                  <a:cubicBezTo>
                    <a:pt x="461" y="691"/>
                    <a:pt x="531" y="323"/>
                    <a:pt x="615" y="323"/>
                  </a:cubicBezTo>
                  <a:cubicBezTo>
                    <a:pt x="628" y="323"/>
                    <a:pt x="642" y="333"/>
                    <a:pt x="657" y="356"/>
                  </a:cubicBezTo>
                  <a:cubicBezTo>
                    <a:pt x="692" y="412"/>
                    <a:pt x="743" y="436"/>
                    <a:pt x="794" y="436"/>
                  </a:cubicBezTo>
                  <a:cubicBezTo>
                    <a:pt x="910" y="436"/>
                    <a:pt x="1026" y="316"/>
                    <a:pt x="946" y="189"/>
                  </a:cubicBezTo>
                  <a:cubicBezTo>
                    <a:pt x="865" y="58"/>
                    <a:pt x="747" y="1"/>
                    <a:pt x="6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3" name="Google Shape;18203;p30"/>
            <p:cNvSpPr/>
            <p:nvPr/>
          </p:nvSpPr>
          <p:spPr>
            <a:xfrm>
              <a:off x="2128500" y="1941325"/>
              <a:ext cx="23650" cy="9600"/>
            </a:xfrm>
            <a:custGeom>
              <a:avLst/>
              <a:gdLst/>
              <a:ahLst/>
              <a:cxnLst/>
              <a:rect l="l" t="t" r="r" b="b"/>
              <a:pathLst>
                <a:path w="946" h="384" extrusionOk="0">
                  <a:moveTo>
                    <a:pt x="711" y="0"/>
                  </a:moveTo>
                  <a:cubicBezTo>
                    <a:pt x="696" y="0"/>
                    <a:pt x="681" y="2"/>
                    <a:pt x="665" y="6"/>
                  </a:cubicBezTo>
                  <a:cubicBezTo>
                    <a:pt x="553" y="36"/>
                    <a:pt x="439" y="50"/>
                    <a:pt x="324" y="50"/>
                  </a:cubicBezTo>
                  <a:cubicBezTo>
                    <a:pt x="272" y="50"/>
                    <a:pt x="220" y="47"/>
                    <a:pt x="169" y="41"/>
                  </a:cubicBezTo>
                  <a:cubicBezTo>
                    <a:pt x="164" y="41"/>
                    <a:pt x="159" y="41"/>
                    <a:pt x="155" y="41"/>
                  </a:cubicBezTo>
                  <a:cubicBezTo>
                    <a:pt x="71" y="41"/>
                    <a:pt x="1" y="130"/>
                    <a:pt x="1" y="208"/>
                  </a:cubicBezTo>
                  <a:cubicBezTo>
                    <a:pt x="1" y="307"/>
                    <a:pt x="77" y="366"/>
                    <a:pt x="169" y="375"/>
                  </a:cubicBezTo>
                  <a:cubicBezTo>
                    <a:pt x="224" y="381"/>
                    <a:pt x="279" y="384"/>
                    <a:pt x="335" y="384"/>
                  </a:cubicBezTo>
                  <a:cubicBezTo>
                    <a:pt x="475" y="384"/>
                    <a:pt x="616" y="366"/>
                    <a:pt x="753" y="330"/>
                  </a:cubicBezTo>
                  <a:cubicBezTo>
                    <a:pt x="946" y="279"/>
                    <a:pt x="885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4" name="Google Shape;18204;p30"/>
            <p:cNvSpPr/>
            <p:nvPr/>
          </p:nvSpPr>
          <p:spPr>
            <a:xfrm>
              <a:off x="2150925" y="1909900"/>
              <a:ext cx="38900" cy="43100"/>
            </a:xfrm>
            <a:custGeom>
              <a:avLst/>
              <a:gdLst/>
              <a:ahLst/>
              <a:cxnLst/>
              <a:rect l="l" t="t" r="r" b="b"/>
              <a:pathLst>
                <a:path w="1556" h="1724" extrusionOk="0">
                  <a:moveTo>
                    <a:pt x="826" y="356"/>
                  </a:moveTo>
                  <a:lnTo>
                    <a:pt x="826" y="356"/>
                  </a:lnTo>
                  <a:cubicBezTo>
                    <a:pt x="1021" y="430"/>
                    <a:pt x="1120" y="724"/>
                    <a:pt x="884" y="839"/>
                  </a:cubicBezTo>
                  <a:cubicBezTo>
                    <a:pt x="846" y="858"/>
                    <a:pt x="810" y="866"/>
                    <a:pt x="776" y="866"/>
                  </a:cubicBezTo>
                  <a:cubicBezTo>
                    <a:pt x="546" y="866"/>
                    <a:pt x="438" y="488"/>
                    <a:pt x="738" y="412"/>
                  </a:cubicBezTo>
                  <a:cubicBezTo>
                    <a:pt x="778" y="402"/>
                    <a:pt x="807" y="382"/>
                    <a:pt x="826" y="356"/>
                  </a:cubicBezTo>
                  <a:close/>
                  <a:moveTo>
                    <a:pt x="751" y="1"/>
                  </a:moveTo>
                  <a:cubicBezTo>
                    <a:pt x="338" y="1"/>
                    <a:pt x="1" y="487"/>
                    <a:pt x="31" y="926"/>
                  </a:cubicBezTo>
                  <a:cubicBezTo>
                    <a:pt x="62" y="1377"/>
                    <a:pt x="451" y="1724"/>
                    <a:pt x="863" y="1724"/>
                  </a:cubicBezTo>
                  <a:cubicBezTo>
                    <a:pt x="1018" y="1724"/>
                    <a:pt x="1177" y="1675"/>
                    <a:pt x="1320" y="1564"/>
                  </a:cubicBezTo>
                  <a:cubicBezTo>
                    <a:pt x="1458" y="1457"/>
                    <a:pt x="1370" y="1242"/>
                    <a:pt x="1240" y="1242"/>
                  </a:cubicBezTo>
                  <a:cubicBezTo>
                    <a:pt x="1212" y="1242"/>
                    <a:pt x="1181" y="1252"/>
                    <a:pt x="1151" y="1276"/>
                  </a:cubicBezTo>
                  <a:cubicBezTo>
                    <a:pt x="1059" y="1346"/>
                    <a:pt x="948" y="1382"/>
                    <a:pt x="840" y="1382"/>
                  </a:cubicBezTo>
                  <a:cubicBezTo>
                    <a:pt x="685" y="1382"/>
                    <a:pt x="533" y="1309"/>
                    <a:pt x="443" y="1160"/>
                  </a:cubicBezTo>
                  <a:cubicBezTo>
                    <a:pt x="421" y="1123"/>
                    <a:pt x="404" y="1082"/>
                    <a:pt x="391" y="1038"/>
                  </a:cubicBezTo>
                  <a:lnTo>
                    <a:pt x="391" y="1038"/>
                  </a:lnTo>
                  <a:cubicBezTo>
                    <a:pt x="469" y="1113"/>
                    <a:pt x="573" y="1167"/>
                    <a:pt x="704" y="1186"/>
                  </a:cubicBezTo>
                  <a:cubicBezTo>
                    <a:pt x="733" y="1190"/>
                    <a:pt x="762" y="1192"/>
                    <a:pt x="790" y="1192"/>
                  </a:cubicBezTo>
                  <a:cubicBezTo>
                    <a:pt x="1314" y="1192"/>
                    <a:pt x="1555" y="467"/>
                    <a:pt x="1125" y="139"/>
                  </a:cubicBezTo>
                  <a:cubicBezTo>
                    <a:pt x="999" y="42"/>
                    <a:pt x="872" y="1"/>
                    <a:pt x="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5" name="Google Shape;18205;p30"/>
            <p:cNvSpPr/>
            <p:nvPr/>
          </p:nvSpPr>
          <p:spPr>
            <a:xfrm>
              <a:off x="2178250" y="1897750"/>
              <a:ext cx="27200" cy="64025"/>
            </a:xfrm>
            <a:custGeom>
              <a:avLst/>
              <a:gdLst/>
              <a:ahLst/>
              <a:cxnLst/>
              <a:rect l="l" t="t" r="r" b="b"/>
              <a:pathLst>
                <a:path w="1088" h="2561" extrusionOk="0">
                  <a:moveTo>
                    <a:pt x="274" y="0"/>
                  </a:moveTo>
                  <a:cubicBezTo>
                    <a:pt x="254" y="0"/>
                    <a:pt x="234" y="2"/>
                    <a:pt x="214" y="4"/>
                  </a:cubicBezTo>
                  <a:cubicBezTo>
                    <a:pt x="11" y="29"/>
                    <a:pt x="1" y="340"/>
                    <a:pt x="191" y="340"/>
                  </a:cubicBezTo>
                  <a:cubicBezTo>
                    <a:pt x="198" y="340"/>
                    <a:pt x="206" y="339"/>
                    <a:pt x="214" y="338"/>
                  </a:cubicBezTo>
                  <a:cubicBezTo>
                    <a:pt x="220" y="338"/>
                    <a:pt x="226" y="337"/>
                    <a:pt x="232" y="337"/>
                  </a:cubicBezTo>
                  <a:cubicBezTo>
                    <a:pt x="514" y="337"/>
                    <a:pt x="649" y="1139"/>
                    <a:pt x="676" y="1327"/>
                  </a:cubicBezTo>
                  <a:cubicBezTo>
                    <a:pt x="726" y="1676"/>
                    <a:pt x="680" y="2001"/>
                    <a:pt x="432" y="2271"/>
                  </a:cubicBezTo>
                  <a:cubicBezTo>
                    <a:pt x="321" y="2393"/>
                    <a:pt x="434" y="2561"/>
                    <a:pt x="558" y="2561"/>
                  </a:cubicBezTo>
                  <a:cubicBezTo>
                    <a:pt x="595" y="2561"/>
                    <a:pt x="634" y="2545"/>
                    <a:pt x="668" y="2507"/>
                  </a:cubicBezTo>
                  <a:cubicBezTo>
                    <a:pt x="1033" y="2112"/>
                    <a:pt x="1088" y="1606"/>
                    <a:pt x="978" y="1095"/>
                  </a:cubicBezTo>
                  <a:cubicBezTo>
                    <a:pt x="899" y="738"/>
                    <a:pt x="742" y="0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6" name="Google Shape;18206;p30"/>
            <p:cNvSpPr/>
            <p:nvPr/>
          </p:nvSpPr>
          <p:spPr>
            <a:xfrm>
              <a:off x="2197250" y="1885625"/>
              <a:ext cx="35900" cy="34425"/>
            </a:xfrm>
            <a:custGeom>
              <a:avLst/>
              <a:gdLst/>
              <a:ahLst/>
              <a:cxnLst/>
              <a:rect l="l" t="t" r="r" b="b"/>
              <a:pathLst>
                <a:path w="1436" h="1377" extrusionOk="0">
                  <a:moveTo>
                    <a:pt x="473" y="1"/>
                  </a:moveTo>
                  <a:cubicBezTo>
                    <a:pt x="330" y="1"/>
                    <a:pt x="186" y="65"/>
                    <a:pt x="91" y="195"/>
                  </a:cubicBezTo>
                  <a:cubicBezTo>
                    <a:pt x="1" y="316"/>
                    <a:pt x="118" y="436"/>
                    <a:pt x="240" y="436"/>
                  </a:cubicBezTo>
                  <a:cubicBezTo>
                    <a:pt x="291" y="436"/>
                    <a:pt x="343" y="415"/>
                    <a:pt x="381" y="364"/>
                  </a:cubicBezTo>
                  <a:cubicBezTo>
                    <a:pt x="399" y="340"/>
                    <a:pt x="427" y="330"/>
                    <a:pt x="456" y="330"/>
                  </a:cubicBezTo>
                  <a:cubicBezTo>
                    <a:pt x="494" y="330"/>
                    <a:pt x="535" y="346"/>
                    <a:pt x="561" y="366"/>
                  </a:cubicBezTo>
                  <a:cubicBezTo>
                    <a:pt x="628" y="418"/>
                    <a:pt x="639" y="530"/>
                    <a:pt x="631" y="608"/>
                  </a:cubicBezTo>
                  <a:cubicBezTo>
                    <a:pt x="614" y="785"/>
                    <a:pt x="486" y="941"/>
                    <a:pt x="387" y="1078"/>
                  </a:cubicBezTo>
                  <a:cubicBezTo>
                    <a:pt x="322" y="1168"/>
                    <a:pt x="392" y="1296"/>
                    <a:pt x="486" y="1324"/>
                  </a:cubicBezTo>
                  <a:cubicBezTo>
                    <a:pt x="604" y="1359"/>
                    <a:pt x="726" y="1376"/>
                    <a:pt x="847" y="1376"/>
                  </a:cubicBezTo>
                  <a:cubicBezTo>
                    <a:pt x="984" y="1376"/>
                    <a:pt x="1121" y="1354"/>
                    <a:pt x="1252" y="1308"/>
                  </a:cubicBezTo>
                  <a:cubicBezTo>
                    <a:pt x="1435" y="1246"/>
                    <a:pt x="1382" y="977"/>
                    <a:pt x="1220" y="977"/>
                  </a:cubicBezTo>
                  <a:cubicBezTo>
                    <a:pt x="1202" y="977"/>
                    <a:pt x="1183" y="980"/>
                    <a:pt x="1164" y="987"/>
                  </a:cubicBezTo>
                  <a:cubicBezTo>
                    <a:pt x="1061" y="1023"/>
                    <a:pt x="953" y="1041"/>
                    <a:pt x="846" y="1041"/>
                  </a:cubicBezTo>
                  <a:cubicBezTo>
                    <a:pt x="834" y="1041"/>
                    <a:pt x="822" y="1041"/>
                    <a:pt x="810" y="1041"/>
                  </a:cubicBezTo>
                  <a:lnTo>
                    <a:pt x="810" y="1041"/>
                  </a:lnTo>
                  <a:cubicBezTo>
                    <a:pt x="961" y="779"/>
                    <a:pt x="1049" y="476"/>
                    <a:pt x="860" y="204"/>
                  </a:cubicBezTo>
                  <a:cubicBezTo>
                    <a:pt x="767" y="69"/>
                    <a:pt x="620" y="1"/>
                    <a:pt x="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7" name="Google Shape;18207;p30"/>
            <p:cNvSpPr/>
            <p:nvPr/>
          </p:nvSpPr>
          <p:spPr>
            <a:xfrm>
              <a:off x="2236850" y="1897550"/>
              <a:ext cx="50950" cy="58525"/>
            </a:xfrm>
            <a:custGeom>
              <a:avLst/>
              <a:gdLst/>
              <a:ahLst/>
              <a:cxnLst/>
              <a:rect l="l" t="t" r="r" b="b"/>
              <a:pathLst>
                <a:path w="2038" h="2341" extrusionOk="0">
                  <a:moveTo>
                    <a:pt x="819" y="875"/>
                  </a:moveTo>
                  <a:lnTo>
                    <a:pt x="905" y="1365"/>
                  </a:lnTo>
                  <a:lnTo>
                    <a:pt x="905" y="1365"/>
                  </a:lnTo>
                  <a:cubicBezTo>
                    <a:pt x="777" y="1362"/>
                    <a:pt x="649" y="1359"/>
                    <a:pt x="521" y="1355"/>
                  </a:cubicBezTo>
                  <a:lnTo>
                    <a:pt x="521" y="1355"/>
                  </a:lnTo>
                  <a:cubicBezTo>
                    <a:pt x="626" y="1198"/>
                    <a:pt x="731" y="1040"/>
                    <a:pt x="819" y="875"/>
                  </a:cubicBezTo>
                  <a:close/>
                  <a:moveTo>
                    <a:pt x="881" y="1"/>
                  </a:moveTo>
                  <a:cubicBezTo>
                    <a:pt x="794" y="1"/>
                    <a:pt x="701" y="63"/>
                    <a:pt x="696" y="165"/>
                  </a:cubicBezTo>
                  <a:cubicBezTo>
                    <a:pt x="676" y="632"/>
                    <a:pt x="315" y="1048"/>
                    <a:pt x="72" y="1426"/>
                  </a:cubicBezTo>
                  <a:cubicBezTo>
                    <a:pt x="1" y="1538"/>
                    <a:pt x="95" y="1673"/>
                    <a:pt x="216" y="1678"/>
                  </a:cubicBezTo>
                  <a:cubicBezTo>
                    <a:pt x="461" y="1688"/>
                    <a:pt x="706" y="1695"/>
                    <a:pt x="950" y="1700"/>
                  </a:cubicBezTo>
                  <a:lnTo>
                    <a:pt x="950" y="1700"/>
                  </a:lnTo>
                  <a:cubicBezTo>
                    <a:pt x="972" y="1918"/>
                    <a:pt x="1001" y="2163"/>
                    <a:pt x="1139" y="2291"/>
                  </a:cubicBezTo>
                  <a:cubicBezTo>
                    <a:pt x="1171" y="2324"/>
                    <a:pt x="1214" y="2340"/>
                    <a:pt x="1258" y="2340"/>
                  </a:cubicBezTo>
                  <a:cubicBezTo>
                    <a:pt x="1286" y="2340"/>
                    <a:pt x="1315" y="2333"/>
                    <a:pt x="1341" y="2319"/>
                  </a:cubicBezTo>
                  <a:lnTo>
                    <a:pt x="1383" y="2293"/>
                  </a:lnTo>
                  <a:cubicBezTo>
                    <a:pt x="1444" y="2258"/>
                    <a:pt x="1485" y="2174"/>
                    <a:pt x="1459" y="2104"/>
                  </a:cubicBezTo>
                  <a:cubicBezTo>
                    <a:pt x="1454" y="2091"/>
                    <a:pt x="1451" y="2079"/>
                    <a:pt x="1447" y="2067"/>
                  </a:cubicBezTo>
                  <a:cubicBezTo>
                    <a:pt x="1424" y="2002"/>
                    <a:pt x="1375" y="1967"/>
                    <a:pt x="1321" y="1956"/>
                  </a:cubicBezTo>
                  <a:lnTo>
                    <a:pt x="1321" y="1956"/>
                  </a:lnTo>
                  <a:cubicBezTo>
                    <a:pt x="1298" y="1889"/>
                    <a:pt x="1281" y="1800"/>
                    <a:pt x="1267" y="1704"/>
                  </a:cubicBezTo>
                  <a:lnTo>
                    <a:pt x="1267" y="1704"/>
                  </a:lnTo>
                  <a:cubicBezTo>
                    <a:pt x="1385" y="1705"/>
                    <a:pt x="1503" y="1706"/>
                    <a:pt x="1621" y="1706"/>
                  </a:cubicBezTo>
                  <a:cubicBezTo>
                    <a:pt x="1688" y="1706"/>
                    <a:pt x="1755" y="1706"/>
                    <a:pt x="1822" y="1705"/>
                  </a:cubicBezTo>
                  <a:cubicBezTo>
                    <a:pt x="2037" y="1705"/>
                    <a:pt x="2037" y="1371"/>
                    <a:pt x="1823" y="1371"/>
                  </a:cubicBezTo>
                  <a:cubicBezTo>
                    <a:pt x="1823" y="1371"/>
                    <a:pt x="1822" y="1371"/>
                    <a:pt x="1822" y="1371"/>
                  </a:cubicBezTo>
                  <a:cubicBezTo>
                    <a:pt x="1755" y="1372"/>
                    <a:pt x="1688" y="1372"/>
                    <a:pt x="1621" y="1372"/>
                  </a:cubicBezTo>
                  <a:cubicBezTo>
                    <a:pt x="1491" y="1372"/>
                    <a:pt x="1361" y="1371"/>
                    <a:pt x="1230" y="1370"/>
                  </a:cubicBezTo>
                  <a:lnTo>
                    <a:pt x="1230" y="1370"/>
                  </a:lnTo>
                  <a:cubicBezTo>
                    <a:pt x="1222" y="1278"/>
                    <a:pt x="1214" y="1199"/>
                    <a:pt x="1206" y="1152"/>
                  </a:cubicBezTo>
                  <a:cubicBezTo>
                    <a:pt x="1146" y="809"/>
                    <a:pt x="1085" y="465"/>
                    <a:pt x="1024" y="121"/>
                  </a:cubicBezTo>
                  <a:cubicBezTo>
                    <a:pt x="1010" y="37"/>
                    <a:pt x="947" y="1"/>
                    <a:pt x="8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8" name="Google Shape;18208;p30"/>
            <p:cNvSpPr/>
            <p:nvPr/>
          </p:nvSpPr>
          <p:spPr>
            <a:xfrm>
              <a:off x="2280700" y="1914700"/>
              <a:ext cx="47825" cy="51550"/>
            </a:xfrm>
            <a:custGeom>
              <a:avLst/>
              <a:gdLst/>
              <a:ahLst/>
              <a:cxnLst/>
              <a:rect l="l" t="t" r="r" b="b"/>
              <a:pathLst>
                <a:path w="1913" h="2062" extrusionOk="0">
                  <a:moveTo>
                    <a:pt x="246" y="0"/>
                  </a:moveTo>
                  <a:cubicBezTo>
                    <a:pt x="116" y="0"/>
                    <a:pt x="1" y="168"/>
                    <a:pt x="121" y="284"/>
                  </a:cubicBezTo>
                  <a:cubicBezTo>
                    <a:pt x="657" y="797"/>
                    <a:pt x="1133" y="1367"/>
                    <a:pt x="1540" y="1985"/>
                  </a:cubicBezTo>
                  <a:cubicBezTo>
                    <a:pt x="1575" y="2039"/>
                    <a:pt x="1627" y="2061"/>
                    <a:pt x="1678" y="2061"/>
                  </a:cubicBezTo>
                  <a:cubicBezTo>
                    <a:pt x="1796" y="2061"/>
                    <a:pt x="1912" y="1941"/>
                    <a:pt x="1828" y="1816"/>
                  </a:cubicBezTo>
                  <a:cubicBezTo>
                    <a:pt x="1406" y="1174"/>
                    <a:pt x="913" y="580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09" name="Google Shape;18209;p30"/>
            <p:cNvSpPr/>
            <p:nvPr/>
          </p:nvSpPr>
          <p:spPr>
            <a:xfrm>
              <a:off x="2280950" y="1906225"/>
              <a:ext cx="45975" cy="57875"/>
            </a:xfrm>
            <a:custGeom>
              <a:avLst/>
              <a:gdLst/>
              <a:ahLst/>
              <a:cxnLst/>
              <a:rect l="l" t="t" r="r" b="b"/>
              <a:pathLst>
                <a:path w="1839" h="2315" extrusionOk="0">
                  <a:moveTo>
                    <a:pt x="1611" y="0"/>
                  </a:moveTo>
                  <a:cubicBezTo>
                    <a:pt x="1574" y="0"/>
                    <a:pt x="1536" y="17"/>
                    <a:pt x="1504" y="59"/>
                  </a:cubicBezTo>
                  <a:cubicBezTo>
                    <a:pt x="999" y="707"/>
                    <a:pt x="525" y="1377"/>
                    <a:pt x="81" y="2068"/>
                  </a:cubicBezTo>
                  <a:cubicBezTo>
                    <a:pt x="0" y="2194"/>
                    <a:pt x="116" y="2315"/>
                    <a:pt x="234" y="2315"/>
                  </a:cubicBezTo>
                  <a:cubicBezTo>
                    <a:pt x="284" y="2315"/>
                    <a:pt x="336" y="2292"/>
                    <a:pt x="371" y="2237"/>
                  </a:cubicBezTo>
                  <a:cubicBezTo>
                    <a:pt x="798" y="1569"/>
                    <a:pt x="1254" y="922"/>
                    <a:pt x="1741" y="295"/>
                  </a:cubicBezTo>
                  <a:cubicBezTo>
                    <a:pt x="1839" y="168"/>
                    <a:pt x="1728" y="0"/>
                    <a:pt x="1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0" name="Google Shape;18210;p30"/>
            <p:cNvSpPr/>
            <p:nvPr/>
          </p:nvSpPr>
          <p:spPr>
            <a:xfrm>
              <a:off x="2323150" y="1889825"/>
              <a:ext cx="26000" cy="34750"/>
            </a:xfrm>
            <a:custGeom>
              <a:avLst/>
              <a:gdLst/>
              <a:ahLst/>
              <a:cxnLst/>
              <a:rect l="l" t="t" r="r" b="b"/>
              <a:pathLst>
                <a:path w="1040" h="1390" extrusionOk="0">
                  <a:moveTo>
                    <a:pt x="535" y="1"/>
                  </a:moveTo>
                  <a:cubicBezTo>
                    <a:pt x="371" y="1"/>
                    <a:pt x="210" y="116"/>
                    <a:pt x="139" y="288"/>
                  </a:cubicBezTo>
                  <a:cubicBezTo>
                    <a:pt x="90" y="409"/>
                    <a:pt x="188" y="488"/>
                    <a:pt x="292" y="488"/>
                  </a:cubicBezTo>
                  <a:cubicBezTo>
                    <a:pt x="360" y="488"/>
                    <a:pt x="429" y="454"/>
                    <a:pt x="461" y="376"/>
                  </a:cubicBezTo>
                  <a:lnTo>
                    <a:pt x="461" y="378"/>
                  </a:lnTo>
                  <a:lnTo>
                    <a:pt x="570" y="367"/>
                  </a:lnTo>
                  <a:lnTo>
                    <a:pt x="570" y="367"/>
                  </a:lnTo>
                  <a:cubicBezTo>
                    <a:pt x="579" y="408"/>
                    <a:pt x="564" y="451"/>
                    <a:pt x="531" y="478"/>
                  </a:cubicBezTo>
                  <a:cubicBezTo>
                    <a:pt x="501" y="523"/>
                    <a:pt x="445" y="559"/>
                    <a:pt x="405" y="588"/>
                  </a:cubicBezTo>
                  <a:cubicBezTo>
                    <a:pt x="297" y="666"/>
                    <a:pt x="292" y="860"/>
                    <a:pt x="445" y="893"/>
                  </a:cubicBezTo>
                  <a:cubicBezTo>
                    <a:pt x="522" y="912"/>
                    <a:pt x="747" y="965"/>
                    <a:pt x="556" y="994"/>
                  </a:cubicBezTo>
                  <a:cubicBezTo>
                    <a:pt x="445" y="1011"/>
                    <a:pt x="327" y="1011"/>
                    <a:pt x="216" y="1020"/>
                  </a:cubicBezTo>
                  <a:cubicBezTo>
                    <a:pt x="7" y="1036"/>
                    <a:pt x="1" y="1356"/>
                    <a:pt x="202" y="1356"/>
                  </a:cubicBezTo>
                  <a:cubicBezTo>
                    <a:pt x="206" y="1356"/>
                    <a:pt x="211" y="1356"/>
                    <a:pt x="216" y="1355"/>
                  </a:cubicBezTo>
                  <a:cubicBezTo>
                    <a:pt x="457" y="1336"/>
                    <a:pt x="879" y="1389"/>
                    <a:pt x="975" y="1098"/>
                  </a:cubicBezTo>
                  <a:cubicBezTo>
                    <a:pt x="1040" y="904"/>
                    <a:pt x="938" y="763"/>
                    <a:pt x="791" y="673"/>
                  </a:cubicBezTo>
                  <a:lnTo>
                    <a:pt x="791" y="673"/>
                  </a:lnTo>
                  <a:cubicBezTo>
                    <a:pt x="917" y="515"/>
                    <a:pt x="974" y="322"/>
                    <a:pt x="814" y="137"/>
                  </a:cubicBezTo>
                  <a:cubicBezTo>
                    <a:pt x="732" y="42"/>
                    <a:pt x="633" y="1"/>
                    <a:pt x="5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1" name="Google Shape;18211;p30"/>
            <p:cNvSpPr/>
            <p:nvPr/>
          </p:nvSpPr>
          <p:spPr>
            <a:xfrm>
              <a:off x="2353500" y="1897625"/>
              <a:ext cx="29700" cy="61100"/>
            </a:xfrm>
            <a:custGeom>
              <a:avLst/>
              <a:gdLst/>
              <a:ahLst/>
              <a:cxnLst/>
              <a:rect l="l" t="t" r="r" b="b"/>
              <a:pathLst>
                <a:path w="1188" h="2444" extrusionOk="0">
                  <a:moveTo>
                    <a:pt x="945" y="0"/>
                  </a:moveTo>
                  <a:cubicBezTo>
                    <a:pt x="917" y="0"/>
                    <a:pt x="887" y="9"/>
                    <a:pt x="857" y="31"/>
                  </a:cubicBezTo>
                  <a:lnTo>
                    <a:pt x="857" y="29"/>
                  </a:lnTo>
                  <a:cubicBezTo>
                    <a:pt x="1" y="630"/>
                    <a:pt x="285" y="1689"/>
                    <a:pt x="849" y="2386"/>
                  </a:cubicBezTo>
                  <a:cubicBezTo>
                    <a:pt x="881" y="2426"/>
                    <a:pt x="920" y="2443"/>
                    <a:pt x="957" y="2443"/>
                  </a:cubicBezTo>
                  <a:cubicBezTo>
                    <a:pt x="1076" y="2443"/>
                    <a:pt x="1187" y="2276"/>
                    <a:pt x="1085" y="2149"/>
                  </a:cubicBezTo>
                  <a:cubicBezTo>
                    <a:pt x="669" y="1635"/>
                    <a:pt x="361" y="786"/>
                    <a:pt x="1026" y="319"/>
                  </a:cubicBezTo>
                  <a:cubicBezTo>
                    <a:pt x="1171" y="218"/>
                    <a:pt x="1081" y="0"/>
                    <a:pt x="9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2" name="Google Shape;18212;p30"/>
            <p:cNvSpPr/>
            <p:nvPr/>
          </p:nvSpPr>
          <p:spPr>
            <a:xfrm>
              <a:off x="2388475" y="1903375"/>
              <a:ext cx="37625" cy="53400"/>
            </a:xfrm>
            <a:custGeom>
              <a:avLst/>
              <a:gdLst/>
              <a:ahLst/>
              <a:cxnLst/>
              <a:rect l="l" t="t" r="r" b="b"/>
              <a:pathLst>
                <a:path w="1505" h="2136" extrusionOk="0">
                  <a:moveTo>
                    <a:pt x="548" y="0"/>
                  </a:moveTo>
                  <a:cubicBezTo>
                    <a:pt x="384" y="0"/>
                    <a:pt x="224" y="83"/>
                    <a:pt x="150" y="254"/>
                  </a:cubicBezTo>
                  <a:cubicBezTo>
                    <a:pt x="92" y="389"/>
                    <a:pt x="209" y="511"/>
                    <a:pt x="316" y="511"/>
                  </a:cubicBezTo>
                  <a:cubicBezTo>
                    <a:pt x="365" y="511"/>
                    <a:pt x="413" y="485"/>
                    <a:pt x="440" y="423"/>
                  </a:cubicBezTo>
                  <a:lnTo>
                    <a:pt x="440" y="421"/>
                  </a:lnTo>
                  <a:cubicBezTo>
                    <a:pt x="487" y="360"/>
                    <a:pt x="526" y="330"/>
                    <a:pt x="555" y="330"/>
                  </a:cubicBezTo>
                  <a:cubicBezTo>
                    <a:pt x="594" y="330"/>
                    <a:pt x="618" y="381"/>
                    <a:pt x="628" y="486"/>
                  </a:cubicBezTo>
                  <a:cubicBezTo>
                    <a:pt x="728" y="612"/>
                    <a:pt x="710" y="733"/>
                    <a:pt x="573" y="844"/>
                  </a:cubicBezTo>
                  <a:cubicBezTo>
                    <a:pt x="503" y="934"/>
                    <a:pt x="406" y="1009"/>
                    <a:pt x="321" y="1082"/>
                  </a:cubicBezTo>
                  <a:cubicBezTo>
                    <a:pt x="199" y="1187"/>
                    <a:pt x="310" y="1352"/>
                    <a:pt x="440" y="1367"/>
                  </a:cubicBezTo>
                  <a:cubicBezTo>
                    <a:pt x="568" y="1384"/>
                    <a:pt x="1305" y="1581"/>
                    <a:pt x="975" y="1759"/>
                  </a:cubicBezTo>
                  <a:cubicBezTo>
                    <a:pt x="901" y="1799"/>
                    <a:pt x="781" y="1811"/>
                    <a:pt x="655" y="1811"/>
                  </a:cubicBezTo>
                  <a:cubicBezTo>
                    <a:pt x="501" y="1811"/>
                    <a:pt x="337" y="1794"/>
                    <a:pt x="231" y="1794"/>
                  </a:cubicBezTo>
                  <a:cubicBezTo>
                    <a:pt x="225" y="1794"/>
                    <a:pt x="221" y="1794"/>
                    <a:pt x="216" y="1794"/>
                  </a:cubicBezTo>
                  <a:cubicBezTo>
                    <a:pt x="2" y="1799"/>
                    <a:pt x="1" y="2130"/>
                    <a:pt x="211" y="2130"/>
                  </a:cubicBezTo>
                  <a:cubicBezTo>
                    <a:pt x="213" y="2130"/>
                    <a:pt x="214" y="2130"/>
                    <a:pt x="216" y="2130"/>
                  </a:cubicBezTo>
                  <a:cubicBezTo>
                    <a:pt x="228" y="2130"/>
                    <a:pt x="241" y="2130"/>
                    <a:pt x="254" y="2130"/>
                  </a:cubicBezTo>
                  <a:cubicBezTo>
                    <a:pt x="347" y="2130"/>
                    <a:pt x="468" y="2136"/>
                    <a:pt x="598" y="2136"/>
                  </a:cubicBezTo>
                  <a:cubicBezTo>
                    <a:pt x="952" y="2136"/>
                    <a:pt x="1367" y="2091"/>
                    <a:pt x="1435" y="1758"/>
                  </a:cubicBezTo>
                  <a:cubicBezTo>
                    <a:pt x="1505" y="1406"/>
                    <a:pt x="1121" y="1203"/>
                    <a:pt x="777" y="1104"/>
                  </a:cubicBezTo>
                  <a:lnTo>
                    <a:pt x="777" y="1104"/>
                  </a:lnTo>
                  <a:cubicBezTo>
                    <a:pt x="1004" y="845"/>
                    <a:pt x="1165" y="511"/>
                    <a:pt x="937" y="196"/>
                  </a:cubicBezTo>
                  <a:cubicBezTo>
                    <a:pt x="844" y="67"/>
                    <a:pt x="694" y="0"/>
                    <a:pt x="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3" name="Google Shape;18213;p30"/>
            <p:cNvSpPr/>
            <p:nvPr/>
          </p:nvSpPr>
          <p:spPr>
            <a:xfrm>
              <a:off x="2426700" y="1904175"/>
              <a:ext cx="38275" cy="58675"/>
            </a:xfrm>
            <a:custGeom>
              <a:avLst/>
              <a:gdLst/>
              <a:ahLst/>
              <a:cxnLst/>
              <a:rect l="l" t="t" r="r" b="b"/>
              <a:pathLst>
                <a:path w="1531" h="2347" extrusionOk="0">
                  <a:moveTo>
                    <a:pt x="168" y="1"/>
                  </a:moveTo>
                  <a:cubicBezTo>
                    <a:pt x="84" y="1"/>
                    <a:pt x="1" y="55"/>
                    <a:pt x="3" y="162"/>
                  </a:cubicBezTo>
                  <a:cubicBezTo>
                    <a:pt x="13" y="635"/>
                    <a:pt x="67" y="1106"/>
                    <a:pt x="164" y="1569"/>
                  </a:cubicBezTo>
                  <a:lnTo>
                    <a:pt x="164" y="1569"/>
                  </a:lnTo>
                  <a:cubicBezTo>
                    <a:pt x="122" y="1789"/>
                    <a:pt x="172" y="2021"/>
                    <a:pt x="353" y="2214"/>
                  </a:cubicBezTo>
                  <a:cubicBezTo>
                    <a:pt x="385" y="2248"/>
                    <a:pt x="424" y="2263"/>
                    <a:pt x="464" y="2263"/>
                  </a:cubicBezTo>
                  <a:cubicBezTo>
                    <a:pt x="565" y="2263"/>
                    <a:pt x="666" y="2165"/>
                    <a:pt x="632" y="2052"/>
                  </a:cubicBezTo>
                  <a:cubicBezTo>
                    <a:pt x="584" y="1892"/>
                    <a:pt x="543" y="1731"/>
                    <a:pt x="507" y="1568"/>
                  </a:cubicBezTo>
                  <a:lnTo>
                    <a:pt x="507" y="1568"/>
                  </a:lnTo>
                  <a:cubicBezTo>
                    <a:pt x="538" y="1479"/>
                    <a:pt x="596" y="1397"/>
                    <a:pt x="667" y="1331"/>
                  </a:cubicBezTo>
                  <a:lnTo>
                    <a:pt x="813" y="1224"/>
                  </a:lnTo>
                  <a:cubicBezTo>
                    <a:pt x="857" y="1203"/>
                    <a:pt x="894" y="1193"/>
                    <a:pt x="924" y="1193"/>
                  </a:cubicBezTo>
                  <a:cubicBezTo>
                    <a:pt x="986" y="1193"/>
                    <a:pt x="1021" y="1235"/>
                    <a:pt x="1031" y="1318"/>
                  </a:cubicBezTo>
                  <a:cubicBezTo>
                    <a:pt x="1188" y="1547"/>
                    <a:pt x="1195" y="1922"/>
                    <a:pt x="1190" y="2185"/>
                  </a:cubicBezTo>
                  <a:cubicBezTo>
                    <a:pt x="1188" y="2292"/>
                    <a:pt x="1270" y="2346"/>
                    <a:pt x="1354" y="2346"/>
                  </a:cubicBezTo>
                  <a:cubicBezTo>
                    <a:pt x="1438" y="2346"/>
                    <a:pt x="1522" y="2292"/>
                    <a:pt x="1524" y="2185"/>
                  </a:cubicBezTo>
                  <a:cubicBezTo>
                    <a:pt x="1531" y="1806"/>
                    <a:pt x="1444" y="834"/>
                    <a:pt x="945" y="834"/>
                  </a:cubicBezTo>
                  <a:cubicBezTo>
                    <a:pt x="889" y="834"/>
                    <a:pt x="829" y="845"/>
                    <a:pt x="763" y="871"/>
                  </a:cubicBezTo>
                  <a:cubicBezTo>
                    <a:pt x="632" y="924"/>
                    <a:pt x="515" y="1003"/>
                    <a:pt x="419" y="1100"/>
                  </a:cubicBezTo>
                  <a:lnTo>
                    <a:pt x="419" y="1100"/>
                  </a:lnTo>
                  <a:cubicBezTo>
                    <a:pt x="372" y="790"/>
                    <a:pt x="345" y="477"/>
                    <a:pt x="339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4" name="Google Shape;18214;p30"/>
            <p:cNvSpPr/>
            <p:nvPr/>
          </p:nvSpPr>
          <p:spPr>
            <a:xfrm>
              <a:off x="2457300" y="1895850"/>
              <a:ext cx="31650" cy="80500"/>
            </a:xfrm>
            <a:custGeom>
              <a:avLst/>
              <a:gdLst/>
              <a:ahLst/>
              <a:cxnLst/>
              <a:rect l="l" t="t" r="r" b="b"/>
              <a:pathLst>
                <a:path w="1266" h="3220" extrusionOk="0">
                  <a:moveTo>
                    <a:pt x="233" y="0"/>
                  </a:moveTo>
                  <a:cubicBezTo>
                    <a:pt x="112" y="0"/>
                    <a:pt x="0" y="168"/>
                    <a:pt x="105" y="292"/>
                  </a:cubicBezTo>
                  <a:cubicBezTo>
                    <a:pt x="756" y="1069"/>
                    <a:pt x="896" y="2088"/>
                    <a:pt x="520" y="3020"/>
                  </a:cubicBezTo>
                  <a:cubicBezTo>
                    <a:pt x="472" y="3141"/>
                    <a:pt x="571" y="3220"/>
                    <a:pt x="675" y="3220"/>
                  </a:cubicBezTo>
                  <a:cubicBezTo>
                    <a:pt x="742" y="3220"/>
                    <a:pt x="812" y="3186"/>
                    <a:pt x="843" y="3108"/>
                  </a:cubicBezTo>
                  <a:cubicBezTo>
                    <a:pt x="1266" y="2062"/>
                    <a:pt x="1064" y="916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5" name="Google Shape;18215;p30"/>
            <p:cNvSpPr/>
            <p:nvPr/>
          </p:nvSpPr>
          <p:spPr>
            <a:xfrm>
              <a:off x="2494650" y="1891625"/>
              <a:ext cx="25125" cy="81575"/>
            </a:xfrm>
            <a:custGeom>
              <a:avLst/>
              <a:gdLst/>
              <a:ahLst/>
              <a:cxnLst/>
              <a:rect l="l" t="t" r="r" b="b"/>
              <a:pathLst>
                <a:path w="1005" h="3263" extrusionOk="0">
                  <a:moveTo>
                    <a:pt x="757" y="1"/>
                  </a:moveTo>
                  <a:cubicBezTo>
                    <a:pt x="707" y="1"/>
                    <a:pt x="656" y="24"/>
                    <a:pt x="621" y="80"/>
                  </a:cubicBezTo>
                  <a:cubicBezTo>
                    <a:pt x="0" y="1094"/>
                    <a:pt x="237" y="2098"/>
                    <a:pt x="635" y="3149"/>
                  </a:cubicBezTo>
                  <a:cubicBezTo>
                    <a:pt x="665" y="3228"/>
                    <a:pt x="734" y="3262"/>
                    <a:pt x="801" y="3262"/>
                  </a:cubicBezTo>
                  <a:cubicBezTo>
                    <a:pt x="904" y="3262"/>
                    <a:pt x="1004" y="3182"/>
                    <a:pt x="958" y="3061"/>
                  </a:cubicBezTo>
                  <a:cubicBezTo>
                    <a:pt x="597" y="2107"/>
                    <a:pt x="338" y="1184"/>
                    <a:pt x="910" y="249"/>
                  </a:cubicBezTo>
                  <a:cubicBezTo>
                    <a:pt x="988" y="121"/>
                    <a:pt x="873" y="1"/>
                    <a:pt x="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6" name="Google Shape;18216;p30"/>
            <p:cNvSpPr/>
            <p:nvPr/>
          </p:nvSpPr>
          <p:spPr>
            <a:xfrm>
              <a:off x="2521000" y="1906200"/>
              <a:ext cx="27775" cy="68625"/>
            </a:xfrm>
            <a:custGeom>
              <a:avLst/>
              <a:gdLst/>
              <a:ahLst/>
              <a:cxnLst/>
              <a:rect l="l" t="t" r="r" b="b"/>
              <a:pathLst>
                <a:path w="1111" h="2745" extrusionOk="0">
                  <a:moveTo>
                    <a:pt x="721" y="0"/>
                  </a:moveTo>
                  <a:cubicBezTo>
                    <a:pt x="533" y="0"/>
                    <a:pt x="343" y="163"/>
                    <a:pt x="261" y="376"/>
                  </a:cubicBezTo>
                  <a:cubicBezTo>
                    <a:pt x="0" y="1060"/>
                    <a:pt x="118" y="1945"/>
                    <a:pt x="310" y="2627"/>
                  </a:cubicBezTo>
                  <a:cubicBezTo>
                    <a:pt x="334" y="2709"/>
                    <a:pt x="399" y="2745"/>
                    <a:pt x="465" y="2745"/>
                  </a:cubicBezTo>
                  <a:cubicBezTo>
                    <a:pt x="566" y="2745"/>
                    <a:pt x="668" y="2663"/>
                    <a:pt x="634" y="2537"/>
                  </a:cubicBezTo>
                  <a:cubicBezTo>
                    <a:pt x="536" y="2192"/>
                    <a:pt x="472" y="1845"/>
                    <a:pt x="466" y="1486"/>
                  </a:cubicBezTo>
                  <a:cubicBezTo>
                    <a:pt x="461" y="1343"/>
                    <a:pt x="466" y="1199"/>
                    <a:pt x="478" y="1057"/>
                  </a:cubicBezTo>
                  <a:lnTo>
                    <a:pt x="516" y="763"/>
                  </a:lnTo>
                  <a:cubicBezTo>
                    <a:pt x="521" y="597"/>
                    <a:pt x="595" y="467"/>
                    <a:pt x="745" y="374"/>
                  </a:cubicBezTo>
                  <a:cubicBezTo>
                    <a:pt x="779" y="431"/>
                    <a:pt x="829" y="454"/>
                    <a:pt x="880" y="454"/>
                  </a:cubicBezTo>
                  <a:cubicBezTo>
                    <a:pt x="995" y="454"/>
                    <a:pt x="1110" y="334"/>
                    <a:pt x="1033" y="205"/>
                  </a:cubicBezTo>
                  <a:cubicBezTo>
                    <a:pt x="947" y="60"/>
                    <a:pt x="834" y="0"/>
                    <a:pt x="7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7" name="Google Shape;18217;p30"/>
            <p:cNvSpPr/>
            <p:nvPr/>
          </p:nvSpPr>
          <p:spPr>
            <a:xfrm>
              <a:off x="2528675" y="1941175"/>
              <a:ext cx="24225" cy="8675"/>
            </a:xfrm>
            <a:custGeom>
              <a:avLst/>
              <a:gdLst/>
              <a:ahLst/>
              <a:cxnLst/>
              <a:rect l="l" t="t" r="r" b="b"/>
              <a:pathLst>
                <a:path w="969" h="347" extrusionOk="0">
                  <a:moveTo>
                    <a:pt x="211" y="0"/>
                  </a:moveTo>
                  <a:cubicBezTo>
                    <a:pt x="0" y="0"/>
                    <a:pt x="2" y="331"/>
                    <a:pt x="215" y="334"/>
                  </a:cubicBezTo>
                  <a:lnTo>
                    <a:pt x="754" y="346"/>
                  </a:lnTo>
                  <a:cubicBezTo>
                    <a:pt x="755" y="346"/>
                    <a:pt x="757" y="346"/>
                    <a:pt x="758" y="346"/>
                  </a:cubicBezTo>
                  <a:cubicBezTo>
                    <a:pt x="969" y="346"/>
                    <a:pt x="967" y="15"/>
                    <a:pt x="754" y="11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8" name="Google Shape;18218;p30"/>
            <p:cNvSpPr/>
            <p:nvPr/>
          </p:nvSpPr>
          <p:spPr>
            <a:xfrm>
              <a:off x="2554300" y="1890250"/>
              <a:ext cx="23475" cy="73800"/>
            </a:xfrm>
            <a:custGeom>
              <a:avLst/>
              <a:gdLst/>
              <a:ahLst/>
              <a:cxnLst/>
              <a:rect l="l" t="t" r="r" b="b"/>
              <a:pathLst>
                <a:path w="939" h="2952" extrusionOk="0">
                  <a:moveTo>
                    <a:pt x="232" y="1"/>
                  </a:moveTo>
                  <a:cubicBezTo>
                    <a:pt x="117" y="1"/>
                    <a:pt x="1" y="121"/>
                    <a:pt x="78" y="249"/>
                  </a:cubicBezTo>
                  <a:lnTo>
                    <a:pt x="79" y="249"/>
                  </a:lnTo>
                  <a:cubicBezTo>
                    <a:pt x="322" y="649"/>
                    <a:pt x="487" y="1081"/>
                    <a:pt x="537" y="1547"/>
                  </a:cubicBezTo>
                  <a:cubicBezTo>
                    <a:pt x="560" y="1780"/>
                    <a:pt x="616" y="2289"/>
                    <a:pt x="504" y="2550"/>
                  </a:cubicBezTo>
                  <a:lnTo>
                    <a:pt x="504" y="2550"/>
                  </a:lnTo>
                  <a:cubicBezTo>
                    <a:pt x="494" y="2549"/>
                    <a:pt x="483" y="2548"/>
                    <a:pt x="473" y="2548"/>
                  </a:cubicBezTo>
                  <a:cubicBezTo>
                    <a:pt x="409" y="2548"/>
                    <a:pt x="349" y="2584"/>
                    <a:pt x="334" y="2669"/>
                  </a:cubicBezTo>
                  <a:cubicBezTo>
                    <a:pt x="331" y="2685"/>
                    <a:pt x="330" y="2701"/>
                    <a:pt x="327" y="2716"/>
                  </a:cubicBezTo>
                  <a:cubicBezTo>
                    <a:pt x="314" y="2785"/>
                    <a:pt x="333" y="2870"/>
                    <a:pt x="403" y="2905"/>
                  </a:cubicBezTo>
                  <a:lnTo>
                    <a:pt x="455" y="2929"/>
                  </a:lnTo>
                  <a:cubicBezTo>
                    <a:pt x="481" y="2944"/>
                    <a:pt x="509" y="2951"/>
                    <a:pt x="538" y="2951"/>
                  </a:cubicBezTo>
                  <a:cubicBezTo>
                    <a:pt x="581" y="2951"/>
                    <a:pt x="625" y="2935"/>
                    <a:pt x="658" y="2904"/>
                  </a:cubicBezTo>
                  <a:cubicBezTo>
                    <a:pt x="938" y="2670"/>
                    <a:pt x="900" y="1952"/>
                    <a:pt x="876" y="1630"/>
                  </a:cubicBezTo>
                  <a:cubicBezTo>
                    <a:pt x="835" y="1073"/>
                    <a:pt x="656" y="556"/>
                    <a:pt x="368" y="80"/>
                  </a:cubicBezTo>
                  <a:cubicBezTo>
                    <a:pt x="334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19" name="Google Shape;18219;p30"/>
            <p:cNvSpPr/>
            <p:nvPr/>
          </p:nvSpPr>
          <p:spPr>
            <a:xfrm>
              <a:off x="2577275" y="1880675"/>
              <a:ext cx="33525" cy="28350"/>
            </a:xfrm>
            <a:custGeom>
              <a:avLst/>
              <a:gdLst/>
              <a:ahLst/>
              <a:cxnLst/>
              <a:rect l="l" t="t" r="r" b="b"/>
              <a:pathLst>
                <a:path w="1341" h="1134" extrusionOk="0">
                  <a:moveTo>
                    <a:pt x="266" y="1"/>
                  </a:moveTo>
                  <a:cubicBezTo>
                    <a:pt x="249" y="1"/>
                    <a:pt x="231" y="2"/>
                    <a:pt x="213" y="4"/>
                  </a:cubicBezTo>
                  <a:cubicBezTo>
                    <a:pt x="11" y="30"/>
                    <a:pt x="0" y="341"/>
                    <a:pt x="189" y="341"/>
                  </a:cubicBezTo>
                  <a:cubicBezTo>
                    <a:pt x="197" y="341"/>
                    <a:pt x="205" y="341"/>
                    <a:pt x="213" y="339"/>
                  </a:cubicBezTo>
                  <a:lnTo>
                    <a:pt x="211" y="339"/>
                  </a:lnTo>
                  <a:cubicBezTo>
                    <a:pt x="220" y="338"/>
                    <a:pt x="228" y="338"/>
                    <a:pt x="236" y="338"/>
                  </a:cubicBezTo>
                  <a:cubicBezTo>
                    <a:pt x="338" y="338"/>
                    <a:pt x="439" y="422"/>
                    <a:pt x="425" y="536"/>
                  </a:cubicBezTo>
                  <a:cubicBezTo>
                    <a:pt x="408" y="664"/>
                    <a:pt x="268" y="727"/>
                    <a:pt x="318" y="879"/>
                  </a:cubicBezTo>
                  <a:cubicBezTo>
                    <a:pt x="383" y="1072"/>
                    <a:pt x="617" y="1133"/>
                    <a:pt x="837" y="1133"/>
                  </a:cubicBezTo>
                  <a:cubicBezTo>
                    <a:pt x="956" y="1133"/>
                    <a:pt x="1071" y="1115"/>
                    <a:pt x="1153" y="1090"/>
                  </a:cubicBezTo>
                  <a:cubicBezTo>
                    <a:pt x="1341" y="1033"/>
                    <a:pt x="1283" y="759"/>
                    <a:pt x="1115" y="759"/>
                  </a:cubicBezTo>
                  <a:cubicBezTo>
                    <a:pt x="1099" y="759"/>
                    <a:pt x="1082" y="761"/>
                    <a:pt x="1064" y="767"/>
                  </a:cubicBezTo>
                  <a:cubicBezTo>
                    <a:pt x="1003" y="785"/>
                    <a:pt x="917" y="802"/>
                    <a:pt x="832" y="802"/>
                  </a:cubicBezTo>
                  <a:cubicBezTo>
                    <a:pt x="776" y="802"/>
                    <a:pt x="720" y="794"/>
                    <a:pt x="674" y="773"/>
                  </a:cubicBezTo>
                  <a:lnTo>
                    <a:pt x="674" y="773"/>
                  </a:lnTo>
                  <a:cubicBezTo>
                    <a:pt x="692" y="746"/>
                    <a:pt x="716" y="717"/>
                    <a:pt x="724" y="698"/>
                  </a:cubicBezTo>
                  <a:cubicBezTo>
                    <a:pt x="741" y="660"/>
                    <a:pt x="751" y="619"/>
                    <a:pt x="756" y="576"/>
                  </a:cubicBezTo>
                  <a:cubicBezTo>
                    <a:pt x="767" y="474"/>
                    <a:pt x="745" y="370"/>
                    <a:pt x="697" y="280"/>
                  </a:cubicBezTo>
                  <a:cubicBezTo>
                    <a:pt x="610" y="120"/>
                    <a:pt x="449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0" name="Google Shape;18220;p30"/>
            <p:cNvSpPr/>
            <p:nvPr/>
          </p:nvSpPr>
          <p:spPr>
            <a:xfrm>
              <a:off x="2603975" y="1899800"/>
              <a:ext cx="32075" cy="66125"/>
            </a:xfrm>
            <a:custGeom>
              <a:avLst/>
              <a:gdLst/>
              <a:ahLst/>
              <a:cxnLst/>
              <a:rect l="l" t="t" r="r" b="b"/>
              <a:pathLst>
                <a:path w="1283" h="2645" extrusionOk="0">
                  <a:moveTo>
                    <a:pt x="1011" y="1"/>
                  </a:moveTo>
                  <a:cubicBezTo>
                    <a:pt x="982" y="1"/>
                    <a:pt x="952" y="10"/>
                    <a:pt x="922" y="32"/>
                  </a:cubicBezTo>
                  <a:cubicBezTo>
                    <a:pt x="1" y="697"/>
                    <a:pt x="14" y="1983"/>
                    <a:pt x="966" y="2616"/>
                  </a:cubicBezTo>
                  <a:cubicBezTo>
                    <a:pt x="996" y="2636"/>
                    <a:pt x="1025" y="2645"/>
                    <a:pt x="1053" y="2645"/>
                  </a:cubicBezTo>
                  <a:cubicBezTo>
                    <a:pt x="1191" y="2645"/>
                    <a:pt x="1283" y="2427"/>
                    <a:pt x="1134" y="2328"/>
                  </a:cubicBezTo>
                  <a:cubicBezTo>
                    <a:pt x="405" y="1841"/>
                    <a:pt x="376" y="838"/>
                    <a:pt x="1091" y="320"/>
                  </a:cubicBezTo>
                  <a:cubicBezTo>
                    <a:pt x="1234" y="217"/>
                    <a:pt x="1145" y="1"/>
                    <a:pt x="1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1" name="Google Shape;18221;p30"/>
            <p:cNvSpPr/>
            <p:nvPr/>
          </p:nvSpPr>
          <p:spPr>
            <a:xfrm>
              <a:off x="2640700" y="1917300"/>
              <a:ext cx="32800" cy="44425"/>
            </a:xfrm>
            <a:custGeom>
              <a:avLst/>
              <a:gdLst/>
              <a:ahLst/>
              <a:cxnLst/>
              <a:rect l="l" t="t" r="r" b="b"/>
              <a:pathLst>
                <a:path w="1312" h="1777" extrusionOk="0">
                  <a:moveTo>
                    <a:pt x="638" y="335"/>
                  </a:moveTo>
                  <a:cubicBezTo>
                    <a:pt x="646" y="335"/>
                    <a:pt x="655" y="336"/>
                    <a:pt x="664" y="337"/>
                  </a:cubicBezTo>
                  <a:cubicBezTo>
                    <a:pt x="745" y="350"/>
                    <a:pt x="831" y="438"/>
                    <a:pt x="791" y="528"/>
                  </a:cubicBezTo>
                  <a:cubicBezTo>
                    <a:pt x="765" y="586"/>
                    <a:pt x="726" y="608"/>
                    <a:pt x="685" y="608"/>
                  </a:cubicBezTo>
                  <a:cubicBezTo>
                    <a:pt x="566" y="608"/>
                    <a:pt x="436" y="412"/>
                    <a:pt x="629" y="335"/>
                  </a:cubicBezTo>
                  <a:lnTo>
                    <a:pt x="629" y="335"/>
                  </a:lnTo>
                  <a:cubicBezTo>
                    <a:pt x="632" y="335"/>
                    <a:pt x="635" y="335"/>
                    <a:pt x="638" y="335"/>
                  </a:cubicBezTo>
                  <a:close/>
                  <a:moveTo>
                    <a:pt x="604" y="0"/>
                  </a:moveTo>
                  <a:cubicBezTo>
                    <a:pt x="585" y="0"/>
                    <a:pt x="565" y="4"/>
                    <a:pt x="544" y="12"/>
                  </a:cubicBezTo>
                  <a:cubicBezTo>
                    <a:pt x="532" y="17"/>
                    <a:pt x="520" y="22"/>
                    <a:pt x="508" y="27"/>
                  </a:cubicBezTo>
                  <a:lnTo>
                    <a:pt x="508" y="27"/>
                  </a:lnTo>
                  <a:cubicBezTo>
                    <a:pt x="394" y="61"/>
                    <a:pt x="288" y="128"/>
                    <a:pt x="210" y="211"/>
                  </a:cubicBezTo>
                  <a:cubicBezTo>
                    <a:pt x="10" y="418"/>
                    <a:pt x="1" y="725"/>
                    <a:pt x="71" y="989"/>
                  </a:cubicBezTo>
                  <a:cubicBezTo>
                    <a:pt x="135" y="1233"/>
                    <a:pt x="263" y="1556"/>
                    <a:pt x="483" y="1701"/>
                  </a:cubicBezTo>
                  <a:cubicBezTo>
                    <a:pt x="560" y="1752"/>
                    <a:pt x="643" y="1776"/>
                    <a:pt x="722" y="1776"/>
                  </a:cubicBezTo>
                  <a:cubicBezTo>
                    <a:pt x="853" y="1776"/>
                    <a:pt x="976" y="1711"/>
                    <a:pt x="1062" y="1591"/>
                  </a:cubicBezTo>
                  <a:cubicBezTo>
                    <a:pt x="1150" y="1468"/>
                    <a:pt x="1034" y="1349"/>
                    <a:pt x="914" y="1349"/>
                  </a:cubicBezTo>
                  <a:cubicBezTo>
                    <a:pt x="863" y="1349"/>
                    <a:pt x="811" y="1371"/>
                    <a:pt x="774" y="1423"/>
                  </a:cubicBezTo>
                  <a:cubicBezTo>
                    <a:pt x="759" y="1444"/>
                    <a:pt x="743" y="1452"/>
                    <a:pt x="726" y="1452"/>
                  </a:cubicBezTo>
                  <a:cubicBezTo>
                    <a:pt x="636" y="1452"/>
                    <a:pt x="522" y="1222"/>
                    <a:pt x="496" y="1167"/>
                  </a:cubicBezTo>
                  <a:cubicBezTo>
                    <a:pt x="453" y="1077"/>
                    <a:pt x="409" y="974"/>
                    <a:pt x="384" y="869"/>
                  </a:cubicBezTo>
                  <a:lnTo>
                    <a:pt x="384" y="869"/>
                  </a:lnTo>
                  <a:cubicBezTo>
                    <a:pt x="452" y="916"/>
                    <a:pt x="539" y="946"/>
                    <a:pt x="646" y="951"/>
                  </a:cubicBezTo>
                  <a:cubicBezTo>
                    <a:pt x="654" y="951"/>
                    <a:pt x="662" y="951"/>
                    <a:pt x="670" y="951"/>
                  </a:cubicBezTo>
                  <a:cubicBezTo>
                    <a:pt x="1174" y="951"/>
                    <a:pt x="1311" y="200"/>
                    <a:pt x="826" y="29"/>
                  </a:cubicBezTo>
                  <a:cubicBezTo>
                    <a:pt x="775" y="11"/>
                    <a:pt x="723" y="3"/>
                    <a:pt x="670" y="3"/>
                  </a:cubicBezTo>
                  <a:cubicBezTo>
                    <a:pt x="658" y="3"/>
                    <a:pt x="647" y="3"/>
                    <a:pt x="635" y="4"/>
                  </a:cubicBezTo>
                  <a:lnTo>
                    <a:pt x="635" y="4"/>
                  </a:lnTo>
                  <a:cubicBezTo>
                    <a:pt x="625" y="2"/>
                    <a:pt x="615" y="0"/>
                    <a:pt x="6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2" name="Google Shape;18222;p30"/>
            <p:cNvSpPr/>
            <p:nvPr/>
          </p:nvSpPr>
          <p:spPr>
            <a:xfrm>
              <a:off x="2662925" y="1898625"/>
              <a:ext cx="41950" cy="62475"/>
            </a:xfrm>
            <a:custGeom>
              <a:avLst/>
              <a:gdLst/>
              <a:ahLst/>
              <a:cxnLst/>
              <a:rect l="l" t="t" r="r" b="b"/>
              <a:pathLst>
                <a:path w="1678" h="2499" extrusionOk="0">
                  <a:moveTo>
                    <a:pt x="228" y="0"/>
                  </a:moveTo>
                  <a:cubicBezTo>
                    <a:pt x="91" y="0"/>
                    <a:pt x="1" y="217"/>
                    <a:pt x="147" y="319"/>
                  </a:cubicBezTo>
                  <a:cubicBezTo>
                    <a:pt x="619" y="647"/>
                    <a:pt x="1267" y="1691"/>
                    <a:pt x="707" y="2216"/>
                  </a:cubicBezTo>
                  <a:cubicBezTo>
                    <a:pt x="585" y="2330"/>
                    <a:pt x="701" y="2499"/>
                    <a:pt x="833" y="2499"/>
                  </a:cubicBezTo>
                  <a:cubicBezTo>
                    <a:pt x="870" y="2499"/>
                    <a:pt x="909" y="2485"/>
                    <a:pt x="944" y="2453"/>
                  </a:cubicBezTo>
                  <a:cubicBezTo>
                    <a:pt x="1677" y="1766"/>
                    <a:pt x="964" y="480"/>
                    <a:pt x="315" y="30"/>
                  </a:cubicBezTo>
                  <a:cubicBezTo>
                    <a:pt x="285" y="9"/>
                    <a:pt x="255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3" name="Google Shape;18223;p30"/>
            <p:cNvSpPr/>
            <p:nvPr/>
          </p:nvSpPr>
          <p:spPr>
            <a:xfrm>
              <a:off x="2695000" y="1884275"/>
              <a:ext cx="33150" cy="31350"/>
            </a:xfrm>
            <a:custGeom>
              <a:avLst/>
              <a:gdLst/>
              <a:ahLst/>
              <a:cxnLst/>
              <a:rect l="l" t="t" r="r" b="b"/>
              <a:pathLst>
                <a:path w="1326" h="1254" extrusionOk="0">
                  <a:moveTo>
                    <a:pt x="555" y="1"/>
                  </a:moveTo>
                  <a:cubicBezTo>
                    <a:pt x="398" y="1"/>
                    <a:pt x="222" y="84"/>
                    <a:pt x="114" y="199"/>
                  </a:cubicBezTo>
                  <a:cubicBezTo>
                    <a:pt x="0" y="319"/>
                    <a:pt x="113" y="487"/>
                    <a:pt x="239" y="487"/>
                  </a:cubicBezTo>
                  <a:cubicBezTo>
                    <a:pt x="277" y="487"/>
                    <a:pt x="316" y="471"/>
                    <a:pt x="350" y="435"/>
                  </a:cubicBezTo>
                  <a:cubicBezTo>
                    <a:pt x="370" y="415"/>
                    <a:pt x="464" y="322"/>
                    <a:pt x="519" y="322"/>
                  </a:cubicBezTo>
                  <a:cubicBezTo>
                    <a:pt x="532" y="322"/>
                    <a:pt x="543" y="327"/>
                    <a:pt x="550" y="339"/>
                  </a:cubicBezTo>
                  <a:cubicBezTo>
                    <a:pt x="578" y="383"/>
                    <a:pt x="497" y="539"/>
                    <a:pt x="483" y="581"/>
                  </a:cubicBezTo>
                  <a:cubicBezTo>
                    <a:pt x="434" y="732"/>
                    <a:pt x="401" y="903"/>
                    <a:pt x="489" y="1048"/>
                  </a:cubicBezTo>
                  <a:cubicBezTo>
                    <a:pt x="574" y="1187"/>
                    <a:pt x="717" y="1253"/>
                    <a:pt x="861" y="1253"/>
                  </a:cubicBezTo>
                  <a:cubicBezTo>
                    <a:pt x="1002" y="1253"/>
                    <a:pt x="1144" y="1190"/>
                    <a:pt x="1235" y="1068"/>
                  </a:cubicBezTo>
                  <a:cubicBezTo>
                    <a:pt x="1325" y="947"/>
                    <a:pt x="1208" y="827"/>
                    <a:pt x="1086" y="827"/>
                  </a:cubicBezTo>
                  <a:cubicBezTo>
                    <a:pt x="1035" y="827"/>
                    <a:pt x="983" y="848"/>
                    <a:pt x="945" y="899"/>
                  </a:cubicBezTo>
                  <a:cubicBezTo>
                    <a:pt x="933" y="916"/>
                    <a:pt x="908" y="923"/>
                    <a:pt x="883" y="923"/>
                  </a:cubicBezTo>
                  <a:cubicBezTo>
                    <a:pt x="853" y="923"/>
                    <a:pt x="821" y="913"/>
                    <a:pt x="803" y="900"/>
                  </a:cubicBezTo>
                  <a:cubicBezTo>
                    <a:pt x="753" y="862"/>
                    <a:pt x="767" y="815"/>
                    <a:pt x="779" y="757"/>
                  </a:cubicBezTo>
                  <a:cubicBezTo>
                    <a:pt x="815" y="597"/>
                    <a:pt x="910" y="450"/>
                    <a:pt x="878" y="281"/>
                  </a:cubicBezTo>
                  <a:cubicBezTo>
                    <a:pt x="841" y="78"/>
                    <a:pt x="707" y="1"/>
                    <a:pt x="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4" name="Google Shape;18224;p30"/>
            <p:cNvSpPr/>
            <p:nvPr/>
          </p:nvSpPr>
          <p:spPr>
            <a:xfrm>
              <a:off x="2738225" y="1903850"/>
              <a:ext cx="13950" cy="49775"/>
            </a:xfrm>
            <a:custGeom>
              <a:avLst/>
              <a:gdLst/>
              <a:ahLst/>
              <a:cxnLst/>
              <a:rect l="l" t="t" r="r" b="b"/>
              <a:pathLst>
                <a:path w="558" h="1991" extrusionOk="0">
                  <a:moveTo>
                    <a:pt x="161" y="0"/>
                  </a:moveTo>
                  <a:cubicBezTo>
                    <a:pt x="77" y="0"/>
                    <a:pt x="0" y="53"/>
                    <a:pt x="12" y="160"/>
                  </a:cubicBezTo>
                  <a:lnTo>
                    <a:pt x="211" y="1832"/>
                  </a:lnTo>
                  <a:cubicBezTo>
                    <a:pt x="223" y="1937"/>
                    <a:pt x="314" y="1991"/>
                    <a:pt x="398" y="1991"/>
                  </a:cubicBezTo>
                  <a:cubicBezTo>
                    <a:pt x="481" y="1991"/>
                    <a:pt x="558" y="1938"/>
                    <a:pt x="545" y="1832"/>
                  </a:cubicBezTo>
                  <a:lnTo>
                    <a:pt x="348" y="160"/>
                  </a:lnTo>
                  <a:cubicBezTo>
                    <a:pt x="335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5" name="Google Shape;18225;p30"/>
            <p:cNvSpPr/>
            <p:nvPr/>
          </p:nvSpPr>
          <p:spPr>
            <a:xfrm>
              <a:off x="2728125" y="1927775"/>
              <a:ext cx="37900" cy="11700"/>
            </a:xfrm>
            <a:custGeom>
              <a:avLst/>
              <a:gdLst/>
              <a:ahLst/>
              <a:cxnLst/>
              <a:rect l="l" t="t" r="r" b="b"/>
              <a:pathLst>
                <a:path w="1516" h="468" extrusionOk="0">
                  <a:moveTo>
                    <a:pt x="1326" y="1"/>
                  </a:moveTo>
                  <a:cubicBezTo>
                    <a:pt x="1318" y="1"/>
                    <a:pt x="1311" y="1"/>
                    <a:pt x="1303" y="2"/>
                  </a:cubicBezTo>
                  <a:lnTo>
                    <a:pt x="214" y="130"/>
                  </a:lnTo>
                  <a:cubicBezTo>
                    <a:pt x="9" y="155"/>
                    <a:pt x="0" y="467"/>
                    <a:pt x="192" y="467"/>
                  </a:cubicBezTo>
                  <a:cubicBezTo>
                    <a:pt x="199" y="467"/>
                    <a:pt x="206" y="467"/>
                    <a:pt x="214" y="466"/>
                  </a:cubicBezTo>
                  <a:lnTo>
                    <a:pt x="1303" y="336"/>
                  </a:lnTo>
                  <a:cubicBezTo>
                    <a:pt x="1505" y="313"/>
                    <a:pt x="1516" y="1"/>
                    <a:pt x="1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6" name="Google Shape;18226;p30"/>
            <p:cNvSpPr/>
            <p:nvPr/>
          </p:nvSpPr>
          <p:spPr>
            <a:xfrm>
              <a:off x="2783875" y="1899100"/>
              <a:ext cx="49400" cy="55175"/>
            </a:xfrm>
            <a:custGeom>
              <a:avLst/>
              <a:gdLst/>
              <a:ahLst/>
              <a:cxnLst/>
              <a:rect l="l" t="t" r="r" b="b"/>
              <a:pathLst>
                <a:path w="1976" h="2207" extrusionOk="0">
                  <a:moveTo>
                    <a:pt x="231" y="1"/>
                  </a:moveTo>
                  <a:cubicBezTo>
                    <a:pt x="112" y="1"/>
                    <a:pt x="1" y="168"/>
                    <a:pt x="104" y="293"/>
                  </a:cubicBezTo>
                  <a:lnTo>
                    <a:pt x="1635" y="2150"/>
                  </a:lnTo>
                  <a:cubicBezTo>
                    <a:pt x="1668" y="2190"/>
                    <a:pt x="1707" y="2206"/>
                    <a:pt x="1744" y="2206"/>
                  </a:cubicBezTo>
                  <a:cubicBezTo>
                    <a:pt x="1864" y="2206"/>
                    <a:pt x="1975" y="2039"/>
                    <a:pt x="1872" y="1913"/>
                  </a:cubicBezTo>
                  <a:lnTo>
                    <a:pt x="340" y="57"/>
                  </a:lnTo>
                  <a:cubicBezTo>
                    <a:pt x="307" y="17"/>
                    <a:pt x="269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7" name="Google Shape;18227;p30"/>
            <p:cNvSpPr/>
            <p:nvPr/>
          </p:nvSpPr>
          <p:spPr>
            <a:xfrm>
              <a:off x="2777700" y="1898600"/>
              <a:ext cx="53800" cy="60525"/>
            </a:xfrm>
            <a:custGeom>
              <a:avLst/>
              <a:gdLst/>
              <a:ahLst/>
              <a:cxnLst/>
              <a:rect l="l" t="t" r="r" b="b"/>
              <a:pathLst>
                <a:path w="2152" h="2421" extrusionOk="0">
                  <a:moveTo>
                    <a:pt x="1921" y="1"/>
                  </a:moveTo>
                  <a:cubicBezTo>
                    <a:pt x="1883" y="1"/>
                    <a:pt x="1845" y="17"/>
                    <a:pt x="1812" y="57"/>
                  </a:cubicBezTo>
                  <a:lnTo>
                    <a:pt x="105" y="2127"/>
                  </a:lnTo>
                  <a:cubicBezTo>
                    <a:pt x="1" y="2252"/>
                    <a:pt x="113" y="2420"/>
                    <a:pt x="232" y="2420"/>
                  </a:cubicBezTo>
                  <a:cubicBezTo>
                    <a:pt x="270" y="2420"/>
                    <a:pt x="309" y="2403"/>
                    <a:pt x="342" y="2364"/>
                  </a:cubicBezTo>
                  <a:lnTo>
                    <a:pt x="2049" y="294"/>
                  </a:lnTo>
                  <a:cubicBezTo>
                    <a:pt x="2152" y="168"/>
                    <a:pt x="2040" y="1"/>
                    <a:pt x="19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8" name="Google Shape;18228;p30"/>
            <p:cNvSpPr/>
            <p:nvPr/>
          </p:nvSpPr>
          <p:spPr>
            <a:xfrm>
              <a:off x="2828800" y="1880125"/>
              <a:ext cx="28775" cy="28075"/>
            </a:xfrm>
            <a:custGeom>
              <a:avLst/>
              <a:gdLst/>
              <a:ahLst/>
              <a:cxnLst/>
              <a:rect l="l" t="t" r="r" b="b"/>
              <a:pathLst>
                <a:path w="1151" h="1123" extrusionOk="0">
                  <a:moveTo>
                    <a:pt x="380" y="1"/>
                  </a:moveTo>
                  <a:cubicBezTo>
                    <a:pt x="256" y="1"/>
                    <a:pt x="133" y="60"/>
                    <a:pt x="69" y="185"/>
                  </a:cubicBezTo>
                  <a:cubicBezTo>
                    <a:pt x="0" y="316"/>
                    <a:pt x="117" y="437"/>
                    <a:pt x="228" y="437"/>
                  </a:cubicBezTo>
                  <a:cubicBezTo>
                    <a:pt x="278" y="437"/>
                    <a:pt x="327" y="413"/>
                    <a:pt x="357" y="354"/>
                  </a:cubicBezTo>
                  <a:cubicBezTo>
                    <a:pt x="366" y="336"/>
                    <a:pt x="375" y="329"/>
                    <a:pt x="385" y="329"/>
                  </a:cubicBezTo>
                  <a:cubicBezTo>
                    <a:pt x="417" y="329"/>
                    <a:pt x="447" y="419"/>
                    <a:pt x="445" y="451"/>
                  </a:cubicBezTo>
                  <a:cubicBezTo>
                    <a:pt x="439" y="563"/>
                    <a:pt x="351" y="663"/>
                    <a:pt x="284" y="747"/>
                  </a:cubicBezTo>
                  <a:cubicBezTo>
                    <a:pt x="212" y="834"/>
                    <a:pt x="221" y="1002"/>
                    <a:pt x="357" y="1027"/>
                  </a:cubicBezTo>
                  <a:lnTo>
                    <a:pt x="862" y="1120"/>
                  </a:lnTo>
                  <a:cubicBezTo>
                    <a:pt x="874" y="1122"/>
                    <a:pt x="885" y="1123"/>
                    <a:pt x="896" y="1123"/>
                  </a:cubicBezTo>
                  <a:cubicBezTo>
                    <a:pt x="1081" y="1123"/>
                    <a:pt x="1151" y="834"/>
                    <a:pt x="952" y="798"/>
                  </a:cubicBezTo>
                  <a:lnTo>
                    <a:pt x="684" y="748"/>
                  </a:lnTo>
                  <a:lnTo>
                    <a:pt x="684" y="748"/>
                  </a:lnTo>
                  <a:cubicBezTo>
                    <a:pt x="784" y="568"/>
                    <a:pt x="830" y="368"/>
                    <a:pt x="706" y="175"/>
                  </a:cubicBezTo>
                  <a:cubicBezTo>
                    <a:pt x="633" y="61"/>
                    <a:pt x="506" y="1"/>
                    <a:pt x="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29" name="Google Shape;18229;p30"/>
            <p:cNvSpPr/>
            <p:nvPr/>
          </p:nvSpPr>
          <p:spPr>
            <a:xfrm>
              <a:off x="2857800" y="1890300"/>
              <a:ext cx="36175" cy="69925"/>
            </a:xfrm>
            <a:custGeom>
              <a:avLst/>
              <a:gdLst/>
              <a:ahLst/>
              <a:cxnLst/>
              <a:rect l="l" t="t" r="r" b="b"/>
              <a:pathLst>
                <a:path w="1447" h="2797" extrusionOk="0">
                  <a:moveTo>
                    <a:pt x="548" y="855"/>
                  </a:moveTo>
                  <a:lnTo>
                    <a:pt x="548" y="855"/>
                  </a:lnTo>
                  <a:cubicBezTo>
                    <a:pt x="560" y="996"/>
                    <a:pt x="572" y="1137"/>
                    <a:pt x="585" y="1277"/>
                  </a:cubicBezTo>
                  <a:lnTo>
                    <a:pt x="585" y="1277"/>
                  </a:lnTo>
                  <a:cubicBezTo>
                    <a:pt x="539" y="1279"/>
                    <a:pt x="494" y="1291"/>
                    <a:pt x="452" y="1312"/>
                  </a:cubicBezTo>
                  <a:cubicBezTo>
                    <a:pt x="425" y="1328"/>
                    <a:pt x="404" y="1335"/>
                    <a:pt x="392" y="1335"/>
                  </a:cubicBezTo>
                  <a:cubicBezTo>
                    <a:pt x="359" y="1335"/>
                    <a:pt x="380" y="1282"/>
                    <a:pt x="452" y="1175"/>
                  </a:cubicBezTo>
                  <a:cubicBezTo>
                    <a:pt x="474" y="1070"/>
                    <a:pt x="508" y="963"/>
                    <a:pt x="548" y="855"/>
                  </a:cubicBezTo>
                  <a:close/>
                  <a:moveTo>
                    <a:pt x="654" y="1"/>
                  </a:moveTo>
                  <a:cubicBezTo>
                    <a:pt x="589" y="1"/>
                    <a:pt x="524" y="39"/>
                    <a:pt x="494" y="119"/>
                  </a:cubicBezTo>
                  <a:lnTo>
                    <a:pt x="161" y="1005"/>
                  </a:lnTo>
                  <a:cubicBezTo>
                    <a:pt x="114" y="1134"/>
                    <a:pt x="1" y="1318"/>
                    <a:pt x="68" y="1463"/>
                  </a:cubicBezTo>
                  <a:cubicBezTo>
                    <a:pt x="138" y="1614"/>
                    <a:pt x="357" y="1658"/>
                    <a:pt x="593" y="1663"/>
                  </a:cubicBezTo>
                  <a:lnTo>
                    <a:pt x="593" y="1663"/>
                  </a:lnTo>
                  <a:cubicBezTo>
                    <a:pt x="629" y="1971"/>
                    <a:pt x="665" y="2278"/>
                    <a:pt x="701" y="2586"/>
                  </a:cubicBezTo>
                  <a:lnTo>
                    <a:pt x="701" y="2586"/>
                  </a:lnTo>
                  <a:cubicBezTo>
                    <a:pt x="703" y="2602"/>
                    <a:pt x="704" y="2618"/>
                    <a:pt x="706" y="2635"/>
                  </a:cubicBezTo>
                  <a:lnTo>
                    <a:pt x="707" y="2635"/>
                  </a:lnTo>
                  <a:cubicBezTo>
                    <a:pt x="707" y="2635"/>
                    <a:pt x="707" y="2636"/>
                    <a:pt x="707" y="2636"/>
                  </a:cubicBezTo>
                  <a:cubicBezTo>
                    <a:pt x="719" y="2742"/>
                    <a:pt x="809" y="2796"/>
                    <a:pt x="893" y="2796"/>
                  </a:cubicBezTo>
                  <a:cubicBezTo>
                    <a:pt x="975" y="2796"/>
                    <a:pt x="1051" y="2744"/>
                    <a:pt x="1041" y="2636"/>
                  </a:cubicBezTo>
                  <a:cubicBezTo>
                    <a:pt x="1041" y="2636"/>
                    <a:pt x="1041" y="2635"/>
                    <a:pt x="1041" y="2635"/>
                  </a:cubicBezTo>
                  <a:lnTo>
                    <a:pt x="1041" y="2635"/>
                  </a:lnTo>
                  <a:lnTo>
                    <a:pt x="1041" y="2630"/>
                  </a:lnTo>
                  <a:lnTo>
                    <a:pt x="1041" y="2630"/>
                  </a:lnTo>
                  <a:cubicBezTo>
                    <a:pt x="1012" y="2304"/>
                    <a:pt x="983" y="1977"/>
                    <a:pt x="954" y="1651"/>
                  </a:cubicBezTo>
                  <a:lnTo>
                    <a:pt x="954" y="1651"/>
                  </a:lnTo>
                  <a:cubicBezTo>
                    <a:pt x="1057" y="1644"/>
                    <a:pt x="1149" y="1637"/>
                    <a:pt x="1214" y="1637"/>
                  </a:cubicBezTo>
                  <a:cubicBezTo>
                    <a:pt x="1220" y="1637"/>
                    <a:pt x="1226" y="1637"/>
                    <a:pt x="1232" y="1637"/>
                  </a:cubicBezTo>
                  <a:cubicBezTo>
                    <a:pt x="1233" y="1637"/>
                    <a:pt x="1234" y="1637"/>
                    <a:pt x="1235" y="1637"/>
                  </a:cubicBezTo>
                  <a:cubicBezTo>
                    <a:pt x="1447" y="1637"/>
                    <a:pt x="1446" y="1306"/>
                    <a:pt x="1232" y="1301"/>
                  </a:cubicBezTo>
                  <a:cubicBezTo>
                    <a:pt x="1130" y="1300"/>
                    <a:pt x="1025" y="1294"/>
                    <a:pt x="922" y="1291"/>
                  </a:cubicBezTo>
                  <a:lnTo>
                    <a:pt x="922" y="1291"/>
                  </a:lnTo>
                  <a:cubicBezTo>
                    <a:pt x="888" y="915"/>
                    <a:pt x="855" y="539"/>
                    <a:pt x="822" y="163"/>
                  </a:cubicBezTo>
                  <a:cubicBezTo>
                    <a:pt x="812" y="58"/>
                    <a:pt x="734" y="1"/>
                    <a:pt x="6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0" name="Google Shape;18230;p30"/>
            <p:cNvSpPr/>
            <p:nvPr/>
          </p:nvSpPr>
          <p:spPr>
            <a:xfrm>
              <a:off x="2892925" y="1901125"/>
              <a:ext cx="33125" cy="54175"/>
            </a:xfrm>
            <a:custGeom>
              <a:avLst/>
              <a:gdLst/>
              <a:ahLst/>
              <a:cxnLst/>
              <a:rect l="l" t="t" r="r" b="b"/>
              <a:pathLst>
                <a:path w="1325" h="2167" extrusionOk="0">
                  <a:moveTo>
                    <a:pt x="842" y="1"/>
                  </a:moveTo>
                  <a:cubicBezTo>
                    <a:pt x="819" y="1"/>
                    <a:pt x="794" y="6"/>
                    <a:pt x="768" y="17"/>
                  </a:cubicBezTo>
                  <a:cubicBezTo>
                    <a:pt x="484" y="147"/>
                    <a:pt x="1" y="504"/>
                    <a:pt x="53" y="876"/>
                  </a:cubicBezTo>
                  <a:cubicBezTo>
                    <a:pt x="76" y="1044"/>
                    <a:pt x="230" y="1137"/>
                    <a:pt x="353" y="1230"/>
                  </a:cubicBezTo>
                  <a:cubicBezTo>
                    <a:pt x="448" y="1302"/>
                    <a:pt x="545" y="1372"/>
                    <a:pt x="641" y="1443"/>
                  </a:cubicBezTo>
                  <a:cubicBezTo>
                    <a:pt x="829" y="1517"/>
                    <a:pt x="843" y="1639"/>
                    <a:pt x="683" y="1811"/>
                  </a:cubicBezTo>
                  <a:cubicBezTo>
                    <a:pt x="606" y="1825"/>
                    <a:pt x="526" y="1833"/>
                    <a:pt x="448" y="1833"/>
                  </a:cubicBezTo>
                  <a:cubicBezTo>
                    <a:pt x="435" y="1833"/>
                    <a:pt x="421" y="1833"/>
                    <a:pt x="408" y="1832"/>
                  </a:cubicBezTo>
                  <a:cubicBezTo>
                    <a:pt x="193" y="1834"/>
                    <a:pt x="193" y="2167"/>
                    <a:pt x="407" y="2167"/>
                  </a:cubicBezTo>
                  <a:cubicBezTo>
                    <a:pt x="407" y="2167"/>
                    <a:pt x="408" y="2167"/>
                    <a:pt x="408" y="2167"/>
                  </a:cubicBezTo>
                  <a:cubicBezTo>
                    <a:pt x="756" y="2163"/>
                    <a:pt x="1325" y="2000"/>
                    <a:pt x="1165" y="1524"/>
                  </a:cubicBezTo>
                  <a:cubicBezTo>
                    <a:pt x="1096" y="1323"/>
                    <a:pt x="875" y="1202"/>
                    <a:pt x="713" y="1083"/>
                  </a:cubicBezTo>
                  <a:cubicBezTo>
                    <a:pt x="530" y="946"/>
                    <a:pt x="342" y="810"/>
                    <a:pt x="542" y="582"/>
                  </a:cubicBezTo>
                  <a:cubicBezTo>
                    <a:pt x="652" y="457"/>
                    <a:pt x="788" y="376"/>
                    <a:pt x="937" y="307"/>
                  </a:cubicBezTo>
                  <a:cubicBezTo>
                    <a:pt x="1107" y="229"/>
                    <a:pt x="1001" y="1"/>
                    <a:pt x="8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1" name="Google Shape;18231;p30"/>
            <p:cNvSpPr/>
            <p:nvPr/>
          </p:nvSpPr>
          <p:spPr>
            <a:xfrm>
              <a:off x="2916825" y="1882375"/>
              <a:ext cx="27350" cy="32425"/>
            </a:xfrm>
            <a:custGeom>
              <a:avLst/>
              <a:gdLst/>
              <a:ahLst/>
              <a:cxnLst/>
              <a:rect l="l" t="t" r="r" b="b"/>
              <a:pathLst>
                <a:path w="1094" h="1297" extrusionOk="0">
                  <a:moveTo>
                    <a:pt x="311" y="0"/>
                  </a:moveTo>
                  <a:cubicBezTo>
                    <a:pt x="273" y="0"/>
                    <a:pt x="234" y="5"/>
                    <a:pt x="195" y="14"/>
                  </a:cubicBezTo>
                  <a:cubicBezTo>
                    <a:pt x="1" y="59"/>
                    <a:pt x="64" y="342"/>
                    <a:pt x="243" y="342"/>
                  </a:cubicBezTo>
                  <a:cubicBezTo>
                    <a:pt x="256" y="342"/>
                    <a:pt x="270" y="340"/>
                    <a:pt x="285" y="337"/>
                  </a:cubicBezTo>
                  <a:cubicBezTo>
                    <a:pt x="299" y="334"/>
                    <a:pt x="311" y="332"/>
                    <a:pt x="324" y="332"/>
                  </a:cubicBezTo>
                  <a:cubicBezTo>
                    <a:pt x="459" y="332"/>
                    <a:pt x="515" y="514"/>
                    <a:pt x="498" y="628"/>
                  </a:cubicBezTo>
                  <a:cubicBezTo>
                    <a:pt x="479" y="776"/>
                    <a:pt x="387" y="906"/>
                    <a:pt x="303" y="1025"/>
                  </a:cubicBezTo>
                  <a:cubicBezTo>
                    <a:pt x="225" y="1135"/>
                    <a:pt x="331" y="1272"/>
                    <a:pt x="447" y="1277"/>
                  </a:cubicBezTo>
                  <a:lnTo>
                    <a:pt x="878" y="1297"/>
                  </a:lnTo>
                  <a:cubicBezTo>
                    <a:pt x="881" y="1297"/>
                    <a:pt x="884" y="1297"/>
                    <a:pt x="887" y="1297"/>
                  </a:cubicBezTo>
                  <a:cubicBezTo>
                    <a:pt x="1093" y="1297"/>
                    <a:pt x="1090" y="971"/>
                    <a:pt x="878" y="961"/>
                  </a:cubicBezTo>
                  <a:lnTo>
                    <a:pt x="737" y="955"/>
                  </a:lnTo>
                  <a:lnTo>
                    <a:pt x="737" y="955"/>
                  </a:lnTo>
                  <a:cubicBezTo>
                    <a:pt x="830" y="767"/>
                    <a:pt x="878" y="561"/>
                    <a:pt x="801" y="355"/>
                  </a:cubicBezTo>
                  <a:cubicBezTo>
                    <a:pt x="720" y="142"/>
                    <a:pt x="528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2" name="Google Shape;18232;p30"/>
            <p:cNvSpPr/>
            <p:nvPr/>
          </p:nvSpPr>
          <p:spPr>
            <a:xfrm>
              <a:off x="1704150" y="1957900"/>
              <a:ext cx="10800" cy="8375"/>
            </a:xfrm>
            <a:custGeom>
              <a:avLst/>
              <a:gdLst/>
              <a:ahLst/>
              <a:cxnLst/>
              <a:rect l="l" t="t" r="r" b="b"/>
              <a:pathLst>
                <a:path w="432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2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3" name="Google Shape;18233;p30"/>
            <p:cNvSpPr/>
            <p:nvPr/>
          </p:nvSpPr>
          <p:spPr>
            <a:xfrm>
              <a:off x="1505350" y="2051400"/>
              <a:ext cx="41425" cy="81600"/>
            </a:xfrm>
            <a:custGeom>
              <a:avLst/>
              <a:gdLst/>
              <a:ahLst/>
              <a:cxnLst/>
              <a:rect l="l" t="t" r="r" b="b"/>
              <a:pathLst>
                <a:path w="1657" h="3264" extrusionOk="0">
                  <a:moveTo>
                    <a:pt x="161" y="0"/>
                  </a:moveTo>
                  <a:cubicBezTo>
                    <a:pt x="77" y="0"/>
                    <a:pt x="0" y="53"/>
                    <a:pt x="12" y="160"/>
                  </a:cubicBezTo>
                  <a:cubicBezTo>
                    <a:pt x="112" y="1025"/>
                    <a:pt x="212" y="1890"/>
                    <a:pt x="313" y="2754"/>
                  </a:cubicBezTo>
                  <a:cubicBezTo>
                    <a:pt x="325" y="2860"/>
                    <a:pt x="412" y="2915"/>
                    <a:pt x="495" y="2915"/>
                  </a:cubicBezTo>
                  <a:cubicBezTo>
                    <a:pt x="576" y="2915"/>
                    <a:pt x="652" y="2863"/>
                    <a:pt x="647" y="2754"/>
                  </a:cubicBezTo>
                  <a:cubicBezTo>
                    <a:pt x="638" y="2538"/>
                    <a:pt x="623" y="2306"/>
                    <a:pt x="704" y="2100"/>
                  </a:cubicBezTo>
                  <a:cubicBezTo>
                    <a:pt x="722" y="1984"/>
                    <a:pt x="784" y="1880"/>
                    <a:pt x="879" y="1812"/>
                  </a:cubicBezTo>
                  <a:cubicBezTo>
                    <a:pt x="941" y="1685"/>
                    <a:pt x="994" y="1621"/>
                    <a:pt x="1036" y="1621"/>
                  </a:cubicBezTo>
                  <a:cubicBezTo>
                    <a:pt x="1093" y="1621"/>
                    <a:pt x="1134" y="1733"/>
                    <a:pt x="1158" y="1957"/>
                  </a:cubicBezTo>
                  <a:cubicBezTo>
                    <a:pt x="1279" y="2329"/>
                    <a:pt x="1323" y="2712"/>
                    <a:pt x="1321" y="3102"/>
                  </a:cubicBezTo>
                  <a:cubicBezTo>
                    <a:pt x="1321" y="3210"/>
                    <a:pt x="1404" y="3264"/>
                    <a:pt x="1487" y="3264"/>
                  </a:cubicBezTo>
                  <a:cubicBezTo>
                    <a:pt x="1571" y="3264"/>
                    <a:pt x="1655" y="3210"/>
                    <a:pt x="1655" y="3102"/>
                  </a:cubicBezTo>
                  <a:cubicBezTo>
                    <a:pt x="1657" y="2667"/>
                    <a:pt x="1625" y="1392"/>
                    <a:pt x="1080" y="1243"/>
                  </a:cubicBezTo>
                  <a:cubicBezTo>
                    <a:pt x="1038" y="1231"/>
                    <a:pt x="999" y="1226"/>
                    <a:pt x="961" y="1226"/>
                  </a:cubicBezTo>
                  <a:cubicBezTo>
                    <a:pt x="757" y="1226"/>
                    <a:pt x="614" y="1384"/>
                    <a:pt x="514" y="1601"/>
                  </a:cubicBezTo>
                  <a:lnTo>
                    <a:pt x="514" y="1601"/>
                  </a:lnTo>
                  <a:cubicBezTo>
                    <a:pt x="459" y="1121"/>
                    <a:pt x="403" y="640"/>
                    <a:pt x="348" y="160"/>
                  </a:cubicBezTo>
                  <a:cubicBezTo>
                    <a:pt x="335" y="53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4" name="Google Shape;18234;p30"/>
            <p:cNvSpPr/>
            <p:nvPr/>
          </p:nvSpPr>
          <p:spPr>
            <a:xfrm>
              <a:off x="1581625" y="2078650"/>
              <a:ext cx="36250" cy="12050"/>
            </a:xfrm>
            <a:custGeom>
              <a:avLst/>
              <a:gdLst/>
              <a:ahLst/>
              <a:cxnLst/>
              <a:rect l="l" t="t" r="r" b="b"/>
              <a:pathLst>
                <a:path w="1450" h="482" extrusionOk="0">
                  <a:moveTo>
                    <a:pt x="1233" y="0"/>
                  </a:moveTo>
                  <a:cubicBezTo>
                    <a:pt x="880" y="2"/>
                    <a:pt x="529" y="52"/>
                    <a:pt x="191" y="151"/>
                  </a:cubicBezTo>
                  <a:cubicBezTo>
                    <a:pt x="1" y="207"/>
                    <a:pt x="59" y="482"/>
                    <a:pt x="230" y="482"/>
                  </a:cubicBezTo>
                  <a:cubicBezTo>
                    <a:pt x="245" y="482"/>
                    <a:pt x="262" y="480"/>
                    <a:pt x="279" y="475"/>
                  </a:cubicBezTo>
                  <a:cubicBezTo>
                    <a:pt x="589" y="383"/>
                    <a:pt x="911" y="336"/>
                    <a:pt x="1233" y="336"/>
                  </a:cubicBezTo>
                  <a:cubicBezTo>
                    <a:pt x="1448" y="334"/>
                    <a:pt x="1449" y="0"/>
                    <a:pt x="1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5" name="Google Shape;18235;p30"/>
            <p:cNvSpPr/>
            <p:nvPr/>
          </p:nvSpPr>
          <p:spPr>
            <a:xfrm>
              <a:off x="1580100" y="2104125"/>
              <a:ext cx="41350" cy="9525"/>
            </a:xfrm>
            <a:custGeom>
              <a:avLst/>
              <a:gdLst/>
              <a:ahLst/>
              <a:cxnLst/>
              <a:rect l="l" t="t" r="r" b="b"/>
              <a:pathLst>
                <a:path w="1654" h="381" extrusionOk="0">
                  <a:moveTo>
                    <a:pt x="192" y="0"/>
                  </a:moveTo>
                  <a:cubicBezTo>
                    <a:pt x="0" y="0"/>
                    <a:pt x="9" y="312"/>
                    <a:pt x="214" y="336"/>
                  </a:cubicBezTo>
                  <a:cubicBezTo>
                    <a:pt x="468" y="365"/>
                    <a:pt x="725" y="380"/>
                    <a:pt x="982" y="380"/>
                  </a:cubicBezTo>
                  <a:cubicBezTo>
                    <a:pt x="1134" y="380"/>
                    <a:pt x="1286" y="375"/>
                    <a:pt x="1439" y="365"/>
                  </a:cubicBezTo>
                  <a:cubicBezTo>
                    <a:pt x="1647" y="351"/>
                    <a:pt x="1653" y="30"/>
                    <a:pt x="1453" y="30"/>
                  </a:cubicBezTo>
                  <a:cubicBezTo>
                    <a:pt x="1448" y="30"/>
                    <a:pt x="1443" y="30"/>
                    <a:pt x="1439" y="31"/>
                  </a:cubicBezTo>
                  <a:cubicBezTo>
                    <a:pt x="1289" y="41"/>
                    <a:pt x="1140" y="46"/>
                    <a:pt x="990" y="46"/>
                  </a:cubicBezTo>
                  <a:cubicBezTo>
                    <a:pt x="731" y="46"/>
                    <a:pt x="471" y="31"/>
                    <a:pt x="214" y="2"/>
                  </a:cubicBezTo>
                  <a:cubicBezTo>
                    <a:pt x="206" y="1"/>
                    <a:pt x="199" y="0"/>
                    <a:pt x="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6" name="Google Shape;18236;p30"/>
            <p:cNvSpPr/>
            <p:nvPr/>
          </p:nvSpPr>
          <p:spPr>
            <a:xfrm>
              <a:off x="1651075" y="2050550"/>
              <a:ext cx="53100" cy="78100"/>
            </a:xfrm>
            <a:custGeom>
              <a:avLst/>
              <a:gdLst/>
              <a:ahLst/>
              <a:cxnLst/>
              <a:rect l="l" t="t" r="r" b="b"/>
              <a:pathLst>
                <a:path w="2124" h="3124" extrusionOk="0">
                  <a:moveTo>
                    <a:pt x="988" y="354"/>
                  </a:moveTo>
                  <a:lnTo>
                    <a:pt x="1470" y="950"/>
                  </a:lnTo>
                  <a:cubicBezTo>
                    <a:pt x="1453" y="1138"/>
                    <a:pt x="1212" y="1298"/>
                    <a:pt x="1012" y="1298"/>
                  </a:cubicBezTo>
                  <a:cubicBezTo>
                    <a:pt x="950" y="1298"/>
                    <a:pt x="891" y="1282"/>
                    <a:pt x="845" y="1246"/>
                  </a:cubicBezTo>
                  <a:cubicBezTo>
                    <a:pt x="625" y="1078"/>
                    <a:pt x="703" y="685"/>
                    <a:pt x="854" y="511"/>
                  </a:cubicBezTo>
                  <a:cubicBezTo>
                    <a:pt x="889" y="470"/>
                    <a:pt x="901" y="425"/>
                    <a:pt x="896" y="383"/>
                  </a:cubicBezTo>
                  <a:lnTo>
                    <a:pt x="896" y="383"/>
                  </a:lnTo>
                  <a:cubicBezTo>
                    <a:pt x="926" y="371"/>
                    <a:pt x="957" y="361"/>
                    <a:pt x="988" y="354"/>
                  </a:cubicBezTo>
                  <a:close/>
                  <a:moveTo>
                    <a:pt x="1048" y="0"/>
                  </a:moveTo>
                  <a:cubicBezTo>
                    <a:pt x="242" y="0"/>
                    <a:pt x="1" y="1088"/>
                    <a:pt x="119" y="1742"/>
                  </a:cubicBezTo>
                  <a:cubicBezTo>
                    <a:pt x="236" y="2393"/>
                    <a:pt x="745" y="3124"/>
                    <a:pt x="1390" y="3124"/>
                  </a:cubicBezTo>
                  <a:cubicBezTo>
                    <a:pt x="1574" y="3124"/>
                    <a:pt x="1769" y="3064"/>
                    <a:pt x="1969" y="2927"/>
                  </a:cubicBezTo>
                  <a:cubicBezTo>
                    <a:pt x="2115" y="2827"/>
                    <a:pt x="2025" y="2610"/>
                    <a:pt x="1887" y="2610"/>
                  </a:cubicBezTo>
                  <a:cubicBezTo>
                    <a:pt x="1860" y="2610"/>
                    <a:pt x="1830" y="2618"/>
                    <a:pt x="1800" y="2639"/>
                  </a:cubicBezTo>
                  <a:cubicBezTo>
                    <a:pt x="1641" y="2747"/>
                    <a:pt x="1494" y="2794"/>
                    <a:pt x="1360" y="2794"/>
                  </a:cubicBezTo>
                  <a:cubicBezTo>
                    <a:pt x="733" y="2794"/>
                    <a:pt x="380" y="1777"/>
                    <a:pt x="410" y="1208"/>
                  </a:cubicBezTo>
                  <a:cubicBezTo>
                    <a:pt x="413" y="1165"/>
                    <a:pt x="417" y="1122"/>
                    <a:pt x="423" y="1080"/>
                  </a:cubicBezTo>
                  <a:lnTo>
                    <a:pt x="423" y="1080"/>
                  </a:lnTo>
                  <a:cubicBezTo>
                    <a:pt x="472" y="1412"/>
                    <a:pt x="665" y="1699"/>
                    <a:pt x="1011" y="1699"/>
                  </a:cubicBezTo>
                  <a:cubicBezTo>
                    <a:pt x="1070" y="1699"/>
                    <a:pt x="1132" y="1691"/>
                    <a:pt x="1199" y="1673"/>
                  </a:cubicBezTo>
                  <a:cubicBezTo>
                    <a:pt x="1966" y="1475"/>
                    <a:pt x="2123" y="207"/>
                    <a:pt x="1264" y="24"/>
                  </a:cubicBezTo>
                  <a:cubicBezTo>
                    <a:pt x="1188" y="8"/>
                    <a:pt x="1116" y="0"/>
                    <a:pt x="10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7" name="Google Shape;18237;p30"/>
            <p:cNvSpPr/>
            <p:nvPr/>
          </p:nvSpPr>
          <p:spPr>
            <a:xfrm>
              <a:off x="1716275" y="2055725"/>
              <a:ext cx="35650" cy="105925"/>
            </a:xfrm>
            <a:custGeom>
              <a:avLst/>
              <a:gdLst/>
              <a:ahLst/>
              <a:cxnLst/>
              <a:rect l="l" t="t" r="r" b="b"/>
              <a:pathLst>
                <a:path w="1426" h="4237" extrusionOk="0">
                  <a:moveTo>
                    <a:pt x="872" y="1"/>
                  </a:moveTo>
                  <a:cubicBezTo>
                    <a:pt x="530" y="1"/>
                    <a:pt x="229" y="294"/>
                    <a:pt x="125" y="673"/>
                  </a:cubicBezTo>
                  <a:cubicBezTo>
                    <a:pt x="0" y="1125"/>
                    <a:pt x="70" y="1663"/>
                    <a:pt x="72" y="2127"/>
                  </a:cubicBezTo>
                  <a:cubicBezTo>
                    <a:pt x="75" y="2777"/>
                    <a:pt x="78" y="3425"/>
                    <a:pt x="81" y="4075"/>
                  </a:cubicBezTo>
                  <a:cubicBezTo>
                    <a:pt x="82" y="4183"/>
                    <a:pt x="166" y="4237"/>
                    <a:pt x="250" y="4237"/>
                  </a:cubicBezTo>
                  <a:cubicBezTo>
                    <a:pt x="334" y="4237"/>
                    <a:pt x="417" y="4183"/>
                    <a:pt x="417" y="4075"/>
                  </a:cubicBezTo>
                  <a:lnTo>
                    <a:pt x="409" y="2404"/>
                  </a:lnTo>
                  <a:cubicBezTo>
                    <a:pt x="408" y="2127"/>
                    <a:pt x="405" y="1848"/>
                    <a:pt x="405" y="1570"/>
                  </a:cubicBezTo>
                  <a:lnTo>
                    <a:pt x="403" y="1291"/>
                  </a:lnTo>
                  <a:cubicBezTo>
                    <a:pt x="351" y="873"/>
                    <a:pt x="588" y="589"/>
                    <a:pt x="1115" y="440"/>
                  </a:cubicBezTo>
                  <a:cubicBezTo>
                    <a:pt x="1146" y="462"/>
                    <a:pt x="1176" y="472"/>
                    <a:pt x="1204" y="472"/>
                  </a:cubicBezTo>
                  <a:cubicBezTo>
                    <a:pt x="1336" y="472"/>
                    <a:pt x="1426" y="256"/>
                    <a:pt x="1285" y="150"/>
                  </a:cubicBezTo>
                  <a:cubicBezTo>
                    <a:pt x="1147" y="46"/>
                    <a:pt x="1007" y="1"/>
                    <a:pt x="8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8" name="Google Shape;18238;p30"/>
            <p:cNvSpPr/>
            <p:nvPr/>
          </p:nvSpPr>
          <p:spPr>
            <a:xfrm>
              <a:off x="1716700" y="2100825"/>
              <a:ext cx="36075" cy="10200"/>
            </a:xfrm>
            <a:custGeom>
              <a:avLst/>
              <a:gdLst/>
              <a:ahLst/>
              <a:cxnLst/>
              <a:rect l="l" t="t" r="r" b="b"/>
              <a:pathLst>
                <a:path w="1443" h="408" extrusionOk="0">
                  <a:moveTo>
                    <a:pt x="201" y="0"/>
                  </a:moveTo>
                  <a:cubicBezTo>
                    <a:pt x="0" y="0"/>
                    <a:pt x="6" y="322"/>
                    <a:pt x="215" y="337"/>
                  </a:cubicBezTo>
                  <a:lnTo>
                    <a:pt x="1228" y="407"/>
                  </a:lnTo>
                  <a:cubicBezTo>
                    <a:pt x="1233" y="407"/>
                    <a:pt x="1238" y="407"/>
                    <a:pt x="1242" y="407"/>
                  </a:cubicBezTo>
                  <a:cubicBezTo>
                    <a:pt x="1443" y="407"/>
                    <a:pt x="1437" y="86"/>
                    <a:pt x="1228" y="71"/>
                  </a:cubicBezTo>
                  <a:lnTo>
                    <a:pt x="215" y="1"/>
                  </a:lnTo>
                  <a:cubicBezTo>
                    <a:pt x="210" y="1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39" name="Google Shape;18239;p30"/>
            <p:cNvSpPr/>
            <p:nvPr/>
          </p:nvSpPr>
          <p:spPr>
            <a:xfrm>
              <a:off x="1764900" y="2066175"/>
              <a:ext cx="45925" cy="45975"/>
            </a:xfrm>
            <a:custGeom>
              <a:avLst/>
              <a:gdLst/>
              <a:ahLst/>
              <a:cxnLst/>
              <a:rect l="l" t="t" r="r" b="b"/>
              <a:pathLst>
                <a:path w="1837" h="1839" extrusionOk="0">
                  <a:moveTo>
                    <a:pt x="1130" y="220"/>
                  </a:moveTo>
                  <a:lnTo>
                    <a:pt x="1130" y="220"/>
                  </a:lnTo>
                  <a:cubicBezTo>
                    <a:pt x="1135" y="239"/>
                    <a:pt x="1144" y="259"/>
                    <a:pt x="1158" y="280"/>
                  </a:cubicBezTo>
                  <a:cubicBezTo>
                    <a:pt x="1324" y="513"/>
                    <a:pt x="1451" y="804"/>
                    <a:pt x="1361" y="1094"/>
                  </a:cubicBezTo>
                  <a:cubicBezTo>
                    <a:pt x="1293" y="1312"/>
                    <a:pt x="1084" y="1503"/>
                    <a:pt x="858" y="1503"/>
                  </a:cubicBezTo>
                  <a:cubicBezTo>
                    <a:pt x="803" y="1503"/>
                    <a:pt x="747" y="1491"/>
                    <a:pt x="691" y="1466"/>
                  </a:cubicBezTo>
                  <a:cubicBezTo>
                    <a:pt x="455" y="1361"/>
                    <a:pt x="348" y="1070"/>
                    <a:pt x="418" y="829"/>
                  </a:cubicBezTo>
                  <a:cubicBezTo>
                    <a:pt x="499" y="556"/>
                    <a:pt x="754" y="392"/>
                    <a:pt x="1016" y="328"/>
                  </a:cubicBezTo>
                  <a:cubicBezTo>
                    <a:pt x="1082" y="312"/>
                    <a:pt x="1118" y="269"/>
                    <a:pt x="1130" y="220"/>
                  </a:cubicBezTo>
                  <a:close/>
                  <a:moveTo>
                    <a:pt x="971" y="1"/>
                  </a:moveTo>
                  <a:cubicBezTo>
                    <a:pt x="957" y="1"/>
                    <a:pt x="942" y="3"/>
                    <a:pt x="926" y="6"/>
                  </a:cubicBezTo>
                  <a:cubicBezTo>
                    <a:pt x="525" y="106"/>
                    <a:pt x="162" y="397"/>
                    <a:pt x="76" y="820"/>
                  </a:cubicBezTo>
                  <a:cubicBezTo>
                    <a:pt x="0" y="1196"/>
                    <a:pt x="206" y="1620"/>
                    <a:pt x="560" y="1777"/>
                  </a:cubicBezTo>
                  <a:cubicBezTo>
                    <a:pt x="654" y="1819"/>
                    <a:pt x="751" y="1839"/>
                    <a:pt x="848" y="1839"/>
                  </a:cubicBezTo>
                  <a:cubicBezTo>
                    <a:pt x="1138" y="1839"/>
                    <a:pt x="1421" y="1665"/>
                    <a:pt x="1579" y="1413"/>
                  </a:cubicBezTo>
                  <a:cubicBezTo>
                    <a:pt x="1837" y="1000"/>
                    <a:pt x="1715" y="485"/>
                    <a:pt x="1448" y="110"/>
                  </a:cubicBezTo>
                  <a:cubicBezTo>
                    <a:pt x="1411" y="58"/>
                    <a:pt x="1359" y="37"/>
                    <a:pt x="1308" y="37"/>
                  </a:cubicBezTo>
                  <a:cubicBezTo>
                    <a:pt x="1231" y="37"/>
                    <a:pt x="1155" y="86"/>
                    <a:pt x="1134" y="153"/>
                  </a:cubicBezTo>
                  <a:lnTo>
                    <a:pt x="1134" y="153"/>
                  </a:lnTo>
                  <a:cubicBezTo>
                    <a:pt x="1123" y="75"/>
                    <a:pt x="1062" y="1"/>
                    <a:pt x="9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0" name="Google Shape;18240;p30"/>
            <p:cNvSpPr/>
            <p:nvPr/>
          </p:nvSpPr>
          <p:spPr>
            <a:xfrm>
              <a:off x="1765925" y="2069725"/>
              <a:ext cx="46325" cy="82250"/>
            </a:xfrm>
            <a:custGeom>
              <a:avLst/>
              <a:gdLst/>
              <a:ahLst/>
              <a:cxnLst/>
              <a:rect l="l" t="t" r="r" b="b"/>
              <a:pathLst>
                <a:path w="1853" h="3290" extrusionOk="0">
                  <a:moveTo>
                    <a:pt x="1495" y="0"/>
                  </a:moveTo>
                  <a:cubicBezTo>
                    <a:pt x="1411" y="0"/>
                    <a:pt x="1330" y="54"/>
                    <a:pt x="1334" y="162"/>
                  </a:cubicBezTo>
                  <a:cubicBezTo>
                    <a:pt x="1361" y="1083"/>
                    <a:pt x="1623" y="2924"/>
                    <a:pt x="215" y="2953"/>
                  </a:cubicBezTo>
                  <a:cubicBezTo>
                    <a:pt x="2" y="2958"/>
                    <a:pt x="0" y="3289"/>
                    <a:pt x="211" y="3289"/>
                  </a:cubicBezTo>
                  <a:cubicBezTo>
                    <a:pt x="213" y="3289"/>
                    <a:pt x="214" y="3289"/>
                    <a:pt x="215" y="3289"/>
                  </a:cubicBezTo>
                  <a:cubicBezTo>
                    <a:pt x="1852" y="3254"/>
                    <a:pt x="1703" y="1288"/>
                    <a:pt x="1668" y="162"/>
                  </a:cubicBezTo>
                  <a:cubicBezTo>
                    <a:pt x="1665" y="54"/>
                    <a:pt x="1579" y="0"/>
                    <a:pt x="14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1" name="Google Shape;18241;p30"/>
            <p:cNvSpPr/>
            <p:nvPr/>
          </p:nvSpPr>
          <p:spPr>
            <a:xfrm>
              <a:off x="1812075" y="2042875"/>
              <a:ext cx="40325" cy="31600"/>
            </a:xfrm>
            <a:custGeom>
              <a:avLst/>
              <a:gdLst/>
              <a:ahLst/>
              <a:cxnLst/>
              <a:rect l="l" t="t" r="r" b="b"/>
              <a:pathLst>
                <a:path w="1613" h="1264" extrusionOk="0">
                  <a:moveTo>
                    <a:pt x="506" y="1"/>
                  </a:moveTo>
                  <a:cubicBezTo>
                    <a:pt x="333" y="1"/>
                    <a:pt x="164" y="79"/>
                    <a:pt x="72" y="246"/>
                  </a:cubicBezTo>
                  <a:cubicBezTo>
                    <a:pt x="0" y="377"/>
                    <a:pt x="116" y="498"/>
                    <a:pt x="228" y="498"/>
                  </a:cubicBezTo>
                  <a:cubicBezTo>
                    <a:pt x="278" y="498"/>
                    <a:pt x="328" y="474"/>
                    <a:pt x="360" y="415"/>
                  </a:cubicBezTo>
                  <a:lnTo>
                    <a:pt x="362" y="415"/>
                  </a:lnTo>
                  <a:cubicBezTo>
                    <a:pt x="394" y="357"/>
                    <a:pt x="448" y="332"/>
                    <a:pt x="506" y="332"/>
                  </a:cubicBezTo>
                  <a:cubicBezTo>
                    <a:pt x="587" y="332"/>
                    <a:pt x="673" y="380"/>
                    <a:pt x="711" y="452"/>
                  </a:cubicBezTo>
                  <a:cubicBezTo>
                    <a:pt x="806" y="629"/>
                    <a:pt x="659" y="847"/>
                    <a:pt x="520" y="952"/>
                  </a:cubicBezTo>
                  <a:cubicBezTo>
                    <a:pt x="406" y="1038"/>
                    <a:pt x="419" y="1264"/>
                    <a:pt x="589" y="1264"/>
                  </a:cubicBezTo>
                  <a:cubicBezTo>
                    <a:pt x="594" y="1264"/>
                    <a:pt x="599" y="1264"/>
                    <a:pt x="604" y="1263"/>
                  </a:cubicBezTo>
                  <a:lnTo>
                    <a:pt x="1397" y="1204"/>
                  </a:lnTo>
                  <a:cubicBezTo>
                    <a:pt x="1606" y="1188"/>
                    <a:pt x="1612" y="869"/>
                    <a:pt x="1413" y="869"/>
                  </a:cubicBezTo>
                  <a:cubicBezTo>
                    <a:pt x="1408" y="869"/>
                    <a:pt x="1403" y="869"/>
                    <a:pt x="1397" y="870"/>
                  </a:cubicBezTo>
                  <a:lnTo>
                    <a:pt x="979" y="901"/>
                  </a:lnTo>
                  <a:lnTo>
                    <a:pt x="979" y="901"/>
                  </a:lnTo>
                  <a:cubicBezTo>
                    <a:pt x="1099" y="678"/>
                    <a:pt x="1127" y="415"/>
                    <a:pt x="944" y="200"/>
                  </a:cubicBezTo>
                  <a:cubicBezTo>
                    <a:pt x="835" y="70"/>
                    <a:pt x="669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2" name="Google Shape;18242;p30"/>
            <p:cNvSpPr/>
            <p:nvPr/>
          </p:nvSpPr>
          <p:spPr>
            <a:xfrm>
              <a:off x="1849225" y="2097650"/>
              <a:ext cx="45500" cy="11100"/>
            </a:xfrm>
            <a:custGeom>
              <a:avLst/>
              <a:gdLst/>
              <a:ahLst/>
              <a:cxnLst/>
              <a:rect l="l" t="t" r="r" b="b"/>
              <a:pathLst>
                <a:path w="1820" h="444" extrusionOk="0">
                  <a:moveTo>
                    <a:pt x="250" y="1"/>
                  </a:moveTo>
                  <a:cubicBezTo>
                    <a:pt x="68" y="1"/>
                    <a:pt x="1" y="286"/>
                    <a:pt x="198" y="326"/>
                  </a:cubicBezTo>
                  <a:cubicBezTo>
                    <a:pt x="575" y="405"/>
                    <a:pt x="959" y="444"/>
                    <a:pt x="1343" y="444"/>
                  </a:cubicBezTo>
                  <a:cubicBezTo>
                    <a:pt x="1430" y="444"/>
                    <a:pt x="1516" y="442"/>
                    <a:pt x="1603" y="438"/>
                  </a:cubicBezTo>
                  <a:cubicBezTo>
                    <a:pt x="1815" y="427"/>
                    <a:pt x="1820" y="102"/>
                    <a:pt x="1612" y="102"/>
                  </a:cubicBezTo>
                  <a:cubicBezTo>
                    <a:pt x="1609" y="102"/>
                    <a:pt x="1606" y="102"/>
                    <a:pt x="1603" y="102"/>
                  </a:cubicBezTo>
                  <a:cubicBezTo>
                    <a:pt x="1513" y="107"/>
                    <a:pt x="1423" y="109"/>
                    <a:pt x="1333" y="109"/>
                  </a:cubicBezTo>
                  <a:cubicBezTo>
                    <a:pt x="982" y="109"/>
                    <a:pt x="632" y="74"/>
                    <a:pt x="288" y="4"/>
                  </a:cubicBezTo>
                  <a:cubicBezTo>
                    <a:pt x="275" y="2"/>
                    <a:pt x="263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3" name="Google Shape;18243;p30"/>
            <p:cNvSpPr/>
            <p:nvPr/>
          </p:nvSpPr>
          <p:spPr>
            <a:xfrm>
              <a:off x="1918775" y="2059225"/>
              <a:ext cx="26650" cy="75700"/>
            </a:xfrm>
            <a:custGeom>
              <a:avLst/>
              <a:gdLst/>
              <a:ahLst/>
              <a:cxnLst/>
              <a:rect l="l" t="t" r="r" b="b"/>
              <a:pathLst>
                <a:path w="1066" h="3028" extrusionOk="0">
                  <a:moveTo>
                    <a:pt x="826" y="0"/>
                  </a:moveTo>
                  <a:cubicBezTo>
                    <a:pt x="775" y="0"/>
                    <a:pt x="723" y="21"/>
                    <a:pt x="685" y="72"/>
                  </a:cubicBezTo>
                  <a:lnTo>
                    <a:pt x="685" y="71"/>
                  </a:lnTo>
                  <a:cubicBezTo>
                    <a:pt x="58" y="921"/>
                    <a:pt x="0" y="2028"/>
                    <a:pt x="514" y="2946"/>
                  </a:cubicBezTo>
                  <a:cubicBezTo>
                    <a:pt x="547" y="3004"/>
                    <a:pt x="596" y="3028"/>
                    <a:pt x="647" y="3028"/>
                  </a:cubicBezTo>
                  <a:cubicBezTo>
                    <a:pt x="760" y="3028"/>
                    <a:pt x="875" y="2907"/>
                    <a:pt x="803" y="2777"/>
                  </a:cubicBezTo>
                  <a:cubicBezTo>
                    <a:pt x="343" y="1955"/>
                    <a:pt x="418" y="995"/>
                    <a:pt x="975" y="240"/>
                  </a:cubicBezTo>
                  <a:cubicBezTo>
                    <a:pt x="1065" y="119"/>
                    <a:pt x="948" y="0"/>
                    <a:pt x="8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4" name="Google Shape;18244;p30"/>
            <p:cNvSpPr/>
            <p:nvPr/>
          </p:nvSpPr>
          <p:spPr>
            <a:xfrm>
              <a:off x="1959450" y="2076550"/>
              <a:ext cx="50775" cy="46775"/>
            </a:xfrm>
            <a:custGeom>
              <a:avLst/>
              <a:gdLst/>
              <a:ahLst/>
              <a:cxnLst/>
              <a:rect l="l" t="t" r="r" b="b"/>
              <a:pathLst>
                <a:path w="2031" h="1871" extrusionOk="0">
                  <a:moveTo>
                    <a:pt x="250" y="1"/>
                  </a:moveTo>
                  <a:cubicBezTo>
                    <a:pt x="118" y="1"/>
                    <a:pt x="1" y="168"/>
                    <a:pt x="124" y="282"/>
                  </a:cubicBezTo>
                  <a:cubicBezTo>
                    <a:pt x="661" y="777"/>
                    <a:pt x="1180" y="1289"/>
                    <a:pt x="1680" y="1819"/>
                  </a:cubicBezTo>
                  <a:cubicBezTo>
                    <a:pt x="1715" y="1855"/>
                    <a:pt x="1753" y="1870"/>
                    <a:pt x="1791" y="1870"/>
                  </a:cubicBezTo>
                  <a:cubicBezTo>
                    <a:pt x="1917" y="1870"/>
                    <a:pt x="2031" y="1702"/>
                    <a:pt x="1917" y="1582"/>
                  </a:cubicBezTo>
                  <a:cubicBezTo>
                    <a:pt x="1416" y="1051"/>
                    <a:pt x="898" y="540"/>
                    <a:pt x="361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5" name="Google Shape;18245;p30"/>
            <p:cNvSpPr/>
            <p:nvPr/>
          </p:nvSpPr>
          <p:spPr>
            <a:xfrm>
              <a:off x="1964150" y="2079250"/>
              <a:ext cx="40950" cy="45400"/>
            </a:xfrm>
            <a:custGeom>
              <a:avLst/>
              <a:gdLst/>
              <a:ahLst/>
              <a:cxnLst/>
              <a:rect l="l" t="t" r="r" b="b"/>
              <a:pathLst>
                <a:path w="1638" h="1816" extrusionOk="0">
                  <a:moveTo>
                    <a:pt x="1400" y="0"/>
                  </a:moveTo>
                  <a:cubicBezTo>
                    <a:pt x="1362" y="0"/>
                    <a:pt x="1322" y="16"/>
                    <a:pt x="1288" y="52"/>
                  </a:cubicBezTo>
                  <a:cubicBezTo>
                    <a:pt x="846" y="524"/>
                    <a:pt x="443" y="1032"/>
                    <a:pt x="84" y="1572"/>
                  </a:cubicBezTo>
                  <a:cubicBezTo>
                    <a:pt x="0" y="1696"/>
                    <a:pt x="116" y="1816"/>
                    <a:pt x="234" y="1816"/>
                  </a:cubicBezTo>
                  <a:cubicBezTo>
                    <a:pt x="285" y="1816"/>
                    <a:pt x="337" y="1793"/>
                    <a:pt x="373" y="1740"/>
                  </a:cubicBezTo>
                  <a:cubicBezTo>
                    <a:pt x="716" y="1226"/>
                    <a:pt x="1102" y="740"/>
                    <a:pt x="1524" y="289"/>
                  </a:cubicBezTo>
                  <a:cubicBezTo>
                    <a:pt x="1638" y="168"/>
                    <a:pt x="1525" y="0"/>
                    <a:pt x="14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6" name="Google Shape;18246;p30"/>
            <p:cNvSpPr/>
            <p:nvPr/>
          </p:nvSpPr>
          <p:spPr>
            <a:xfrm>
              <a:off x="2008875" y="2055750"/>
              <a:ext cx="31750" cy="81625"/>
            </a:xfrm>
            <a:custGeom>
              <a:avLst/>
              <a:gdLst/>
              <a:ahLst/>
              <a:cxnLst/>
              <a:rect l="l" t="t" r="r" b="b"/>
              <a:pathLst>
                <a:path w="1270" h="3265" extrusionOk="0">
                  <a:moveTo>
                    <a:pt x="237" y="1"/>
                  </a:moveTo>
                  <a:cubicBezTo>
                    <a:pt x="114" y="1"/>
                    <a:pt x="1" y="168"/>
                    <a:pt x="111" y="291"/>
                  </a:cubicBezTo>
                  <a:cubicBezTo>
                    <a:pt x="789" y="1049"/>
                    <a:pt x="905" y="2126"/>
                    <a:pt x="411" y="3014"/>
                  </a:cubicBezTo>
                  <a:cubicBezTo>
                    <a:pt x="338" y="3144"/>
                    <a:pt x="455" y="3265"/>
                    <a:pt x="568" y="3265"/>
                  </a:cubicBezTo>
                  <a:cubicBezTo>
                    <a:pt x="618" y="3265"/>
                    <a:pt x="667" y="3241"/>
                    <a:pt x="699" y="3183"/>
                  </a:cubicBezTo>
                  <a:cubicBezTo>
                    <a:pt x="1270" y="2159"/>
                    <a:pt x="1127" y="925"/>
                    <a:pt x="347" y="54"/>
                  </a:cubicBezTo>
                  <a:cubicBezTo>
                    <a:pt x="313" y="17"/>
                    <a:pt x="275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7" name="Google Shape;18247;p30"/>
            <p:cNvSpPr/>
            <p:nvPr/>
          </p:nvSpPr>
          <p:spPr>
            <a:xfrm>
              <a:off x="2035650" y="2043125"/>
              <a:ext cx="39225" cy="37125"/>
            </a:xfrm>
            <a:custGeom>
              <a:avLst/>
              <a:gdLst/>
              <a:ahLst/>
              <a:cxnLst/>
              <a:rect l="l" t="t" r="r" b="b"/>
              <a:pathLst>
                <a:path w="1569" h="1485" extrusionOk="0">
                  <a:moveTo>
                    <a:pt x="456" y="1"/>
                  </a:moveTo>
                  <a:cubicBezTo>
                    <a:pt x="323" y="1"/>
                    <a:pt x="193" y="51"/>
                    <a:pt x="101" y="166"/>
                  </a:cubicBezTo>
                  <a:cubicBezTo>
                    <a:pt x="1" y="293"/>
                    <a:pt x="112" y="461"/>
                    <a:pt x="230" y="461"/>
                  </a:cubicBezTo>
                  <a:cubicBezTo>
                    <a:pt x="267" y="461"/>
                    <a:pt x="305" y="444"/>
                    <a:pt x="338" y="404"/>
                  </a:cubicBezTo>
                  <a:cubicBezTo>
                    <a:pt x="375" y="357"/>
                    <a:pt x="425" y="337"/>
                    <a:pt x="475" y="337"/>
                  </a:cubicBezTo>
                  <a:cubicBezTo>
                    <a:pt x="564" y="337"/>
                    <a:pt x="656" y="399"/>
                    <a:pt x="693" y="488"/>
                  </a:cubicBezTo>
                  <a:cubicBezTo>
                    <a:pt x="780" y="691"/>
                    <a:pt x="599" y="922"/>
                    <a:pt x="467" y="1054"/>
                  </a:cubicBezTo>
                  <a:cubicBezTo>
                    <a:pt x="399" y="1124"/>
                    <a:pt x="400" y="1272"/>
                    <a:pt x="501" y="1317"/>
                  </a:cubicBezTo>
                  <a:cubicBezTo>
                    <a:pt x="747" y="1426"/>
                    <a:pt x="996" y="1485"/>
                    <a:pt x="1261" y="1485"/>
                  </a:cubicBezTo>
                  <a:cubicBezTo>
                    <a:pt x="1292" y="1485"/>
                    <a:pt x="1323" y="1484"/>
                    <a:pt x="1354" y="1482"/>
                  </a:cubicBezTo>
                  <a:cubicBezTo>
                    <a:pt x="1564" y="1472"/>
                    <a:pt x="1569" y="1148"/>
                    <a:pt x="1364" y="1148"/>
                  </a:cubicBezTo>
                  <a:cubicBezTo>
                    <a:pt x="1360" y="1148"/>
                    <a:pt x="1357" y="1148"/>
                    <a:pt x="1354" y="1148"/>
                  </a:cubicBezTo>
                  <a:cubicBezTo>
                    <a:pt x="1322" y="1150"/>
                    <a:pt x="1290" y="1151"/>
                    <a:pt x="1258" y="1151"/>
                  </a:cubicBezTo>
                  <a:cubicBezTo>
                    <a:pt x="1124" y="1151"/>
                    <a:pt x="992" y="1133"/>
                    <a:pt x="863" y="1097"/>
                  </a:cubicBezTo>
                  <a:lnTo>
                    <a:pt x="863" y="1097"/>
                  </a:lnTo>
                  <a:cubicBezTo>
                    <a:pt x="1041" y="838"/>
                    <a:pt x="1136" y="503"/>
                    <a:pt x="930" y="234"/>
                  </a:cubicBezTo>
                  <a:cubicBezTo>
                    <a:pt x="819" y="90"/>
                    <a:pt x="634" y="1"/>
                    <a:pt x="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8" name="Google Shape;18248;p30"/>
            <p:cNvSpPr/>
            <p:nvPr/>
          </p:nvSpPr>
          <p:spPr>
            <a:xfrm>
              <a:off x="2093375" y="2076150"/>
              <a:ext cx="14375" cy="42425"/>
            </a:xfrm>
            <a:custGeom>
              <a:avLst/>
              <a:gdLst/>
              <a:ahLst/>
              <a:cxnLst/>
              <a:rect l="l" t="t" r="r" b="b"/>
              <a:pathLst>
                <a:path w="575" h="1697" extrusionOk="0">
                  <a:moveTo>
                    <a:pt x="206" y="0"/>
                  </a:moveTo>
                  <a:cubicBezTo>
                    <a:pt x="109" y="0"/>
                    <a:pt x="0" y="83"/>
                    <a:pt x="19" y="210"/>
                  </a:cubicBezTo>
                  <a:lnTo>
                    <a:pt x="233" y="1575"/>
                  </a:lnTo>
                  <a:cubicBezTo>
                    <a:pt x="246" y="1660"/>
                    <a:pt x="305" y="1696"/>
                    <a:pt x="369" y="1696"/>
                  </a:cubicBezTo>
                  <a:cubicBezTo>
                    <a:pt x="466" y="1696"/>
                    <a:pt x="575" y="1613"/>
                    <a:pt x="555" y="1485"/>
                  </a:cubicBezTo>
                  <a:cubicBezTo>
                    <a:pt x="485" y="1031"/>
                    <a:pt x="413" y="576"/>
                    <a:pt x="343" y="122"/>
                  </a:cubicBezTo>
                  <a:cubicBezTo>
                    <a:pt x="329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49" name="Google Shape;18249;p30"/>
            <p:cNvSpPr/>
            <p:nvPr/>
          </p:nvSpPr>
          <p:spPr>
            <a:xfrm>
              <a:off x="2077025" y="2095650"/>
              <a:ext cx="42150" cy="9450"/>
            </a:xfrm>
            <a:custGeom>
              <a:avLst/>
              <a:gdLst/>
              <a:ahLst/>
              <a:cxnLst/>
              <a:rect l="l" t="t" r="r" b="b"/>
              <a:pathLst>
                <a:path w="1686" h="378" extrusionOk="0">
                  <a:moveTo>
                    <a:pt x="940" y="0"/>
                  </a:moveTo>
                  <a:cubicBezTo>
                    <a:pt x="694" y="0"/>
                    <a:pt x="448" y="18"/>
                    <a:pt x="204" y="52"/>
                  </a:cubicBezTo>
                  <a:cubicBezTo>
                    <a:pt x="0" y="80"/>
                    <a:pt x="75" y="377"/>
                    <a:pt x="267" y="377"/>
                  </a:cubicBezTo>
                  <a:cubicBezTo>
                    <a:pt x="275" y="377"/>
                    <a:pt x="283" y="377"/>
                    <a:pt x="292" y="376"/>
                  </a:cubicBezTo>
                  <a:cubicBezTo>
                    <a:pt x="507" y="347"/>
                    <a:pt x="723" y="333"/>
                    <a:pt x="940" y="333"/>
                  </a:cubicBezTo>
                  <a:cubicBezTo>
                    <a:pt x="1118" y="333"/>
                    <a:pt x="1296" y="343"/>
                    <a:pt x="1473" y="362"/>
                  </a:cubicBezTo>
                  <a:cubicBezTo>
                    <a:pt x="1480" y="363"/>
                    <a:pt x="1487" y="363"/>
                    <a:pt x="1493" y="363"/>
                  </a:cubicBezTo>
                  <a:cubicBezTo>
                    <a:pt x="1686" y="363"/>
                    <a:pt x="1678" y="49"/>
                    <a:pt x="1473" y="28"/>
                  </a:cubicBezTo>
                  <a:cubicBezTo>
                    <a:pt x="1296" y="9"/>
                    <a:pt x="1118" y="0"/>
                    <a:pt x="9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0" name="Google Shape;18250;p30"/>
            <p:cNvSpPr/>
            <p:nvPr/>
          </p:nvSpPr>
          <p:spPr>
            <a:xfrm>
              <a:off x="2147575" y="2057450"/>
              <a:ext cx="24275" cy="71150"/>
            </a:xfrm>
            <a:custGeom>
              <a:avLst/>
              <a:gdLst/>
              <a:ahLst/>
              <a:cxnLst/>
              <a:rect l="l" t="t" r="r" b="b"/>
              <a:pathLst>
                <a:path w="971" h="2846" extrusionOk="0">
                  <a:moveTo>
                    <a:pt x="733" y="1"/>
                  </a:moveTo>
                  <a:cubicBezTo>
                    <a:pt x="682" y="1"/>
                    <a:pt x="630" y="22"/>
                    <a:pt x="593" y="73"/>
                  </a:cubicBezTo>
                  <a:cubicBezTo>
                    <a:pt x="7" y="876"/>
                    <a:pt x="1" y="1963"/>
                    <a:pt x="577" y="2772"/>
                  </a:cubicBezTo>
                  <a:cubicBezTo>
                    <a:pt x="614" y="2824"/>
                    <a:pt x="666" y="2845"/>
                    <a:pt x="717" y="2845"/>
                  </a:cubicBezTo>
                  <a:cubicBezTo>
                    <a:pt x="838" y="2845"/>
                    <a:pt x="955" y="2726"/>
                    <a:pt x="867" y="2602"/>
                  </a:cubicBezTo>
                  <a:cubicBezTo>
                    <a:pt x="352" y="1878"/>
                    <a:pt x="358" y="960"/>
                    <a:pt x="881" y="243"/>
                  </a:cubicBezTo>
                  <a:cubicBezTo>
                    <a:pt x="971" y="119"/>
                    <a:pt x="854" y="1"/>
                    <a:pt x="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1" name="Google Shape;18251;p30"/>
            <p:cNvSpPr/>
            <p:nvPr/>
          </p:nvSpPr>
          <p:spPr>
            <a:xfrm>
              <a:off x="2178075" y="2070475"/>
              <a:ext cx="46775" cy="61075"/>
            </a:xfrm>
            <a:custGeom>
              <a:avLst/>
              <a:gdLst/>
              <a:ahLst/>
              <a:cxnLst/>
              <a:rect l="l" t="t" r="r" b="b"/>
              <a:pathLst>
                <a:path w="1871" h="2443" extrusionOk="0">
                  <a:moveTo>
                    <a:pt x="814" y="0"/>
                  </a:moveTo>
                  <a:cubicBezTo>
                    <a:pt x="597" y="0"/>
                    <a:pt x="364" y="84"/>
                    <a:pt x="172" y="170"/>
                  </a:cubicBezTo>
                  <a:cubicBezTo>
                    <a:pt x="0" y="247"/>
                    <a:pt x="108" y="476"/>
                    <a:pt x="268" y="476"/>
                  </a:cubicBezTo>
                  <a:cubicBezTo>
                    <a:pt x="291" y="476"/>
                    <a:pt x="316" y="471"/>
                    <a:pt x="341" y="460"/>
                  </a:cubicBezTo>
                  <a:lnTo>
                    <a:pt x="341" y="461"/>
                  </a:lnTo>
                  <a:lnTo>
                    <a:pt x="544" y="376"/>
                  </a:lnTo>
                  <a:cubicBezTo>
                    <a:pt x="609" y="338"/>
                    <a:pt x="663" y="319"/>
                    <a:pt x="706" y="319"/>
                  </a:cubicBezTo>
                  <a:cubicBezTo>
                    <a:pt x="797" y="319"/>
                    <a:pt x="842" y="401"/>
                    <a:pt x="843" y="567"/>
                  </a:cubicBezTo>
                  <a:cubicBezTo>
                    <a:pt x="956" y="867"/>
                    <a:pt x="918" y="849"/>
                    <a:pt x="660" y="1024"/>
                  </a:cubicBezTo>
                  <a:cubicBezTo>
                    <a:pt x="518" y="1113"/>
                    <a:pt x="578" y="1331"/>
                    <a:pt x="744" y="1335"/>
                  </a:cubicBezTo>
                  <a:cubicBezTo>
                    <a:pt x="870" y="1345"/>
                    <a:pt x="1002" y="1357"/>
                    <a:pt x="1122" y="1393"/>
                  </a:cubicBezTo>
                  <a:cubicBezTo>
                    <a:pt x="1322" y="1453"/>
                    <a:pt x="1398" y="1488"/>
                    <a:pt x="1421" y="1709"/>
                  </a:cubicBezTo>
                  <a:cubicBezTo>
                    <a:pt x="1456" y="2042"/>
                    <a:pt x="1167" y="2119"/>
                    <a:pt x="875" y="2119"/>
                  </a:cubicBezTo>
                  <a:cubicBezTo>
                    <a:pt x="744" y="2119"/>
                    <a:pt x="613" y="2104"/>
                    <a:pt x="509" y="2089"/>
                  </a:cubicBezTo>
                  <a:cubicBezTo>
                    <a:pt x="500" y="2088"/>
                    <a:pt x="491" y="2087"/>
                    <a:pt x="482" y="2087"/>
                  </a:cubicBezTo>
                  <a:cubicBezTo>
                    <a:pt x="291" y="2087"/>
                    <a:pt x="218" y="2383"/>
                    <a:pt x="420" y="2412"/>
                  </a:cubicBezTo>
                  <a:cubicBezTo>
                    <a:pt x="544" y="2430"/>
                    <a:pt x="685" y="2443"/>
                    <a:pt x="829" y="2443"/>
                  </a:cubicBezTo>
                  <a:cubicBezTo>
                    <a:pt x="1281" y="2443"/>
                    <a:pt x="1761" y="2315"/>
                    <a:pt x="1821" y="1792"/>
                  </a:cubicBezTo>
                  <a:cubicBezTo>
                    <a:pt x="1870" y="1355"/>
                    <a:pt x="1510" y="1151"/>
                    <a:pt x="1137" y="1060"/>
                  </a:cubicBezTo>
                  <a:lnTo>
                    <a:pt x="1137" y="1060"/>
                  </a:lnTo>
                  <a:cubicBezTo>
                    <a:pt x="1357" y="839"/>
                    <a:pt x="1511" y="553"/>
                    <a:pt x="1314" y="259"/>
                  </a:cubicBezTo>
                  <a:cubicBezTo>
                    <a:pt x="1187" y="67"/>
                    <a:pt x="1006" y="0"/>
                    <a:pt x="8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2" name="Google Shape;18252;p30"/>
            <p:cNvSpPr/>
            <p:nvPr/>
          </p:nvSpPr>
          <p:spPr>
            <a:xfrm>
              <a:off x="2225275" y="2061125"/>
              <a:ext cx="31700" cy="71500"/>
            </a:xfrm>
            <a:custGeom>
              <a:avLst/>
              <a:gdLst/>
              <a:ahLst/>
              <a:cxnLst/>
              <a:rect l="l" t="t" r="r" b="b"/>
              <a:pathLst>
                <a:path w="1268" h="2860" extrusionOk="0">
                  <a:moveTo>
                    <a:pt x="241" y="0"/>
                  </a:moveTo>
                  <a:cubicBezTo>
                    <a:pt x="114" y="0"/>
                    <a:pt x="1" y="168"/>
                    <a:pt x="116" y="288"/>
                  </a:cubicBezTo>
                  <a:cubicBezTo>
                    <a:pt x="738" y="932"/>
                    <a:pt x="901" y="1832"/>
                    <a:pt x="570" y="2660"/>
                  </a:cubicBezTo>
                  <a:cubicBezTo>
                    <a:pt x="522" y="2781"/>
                    <a:pt x="622" y="2860"/>
                    <a:pt x="725" y="2860"/>
                  </a:cubicBezTo>
                  <a:cubicBezTo>
                    <a:pt x="793" y="2860"/>
                    <a:pt x="862" y="2826"/>
                    <a:pt x="894" y="2748"/>
                  </a:cubicBezTo>
                  <a:cubicBezTo>
                    <a:pt x="1268" y="1813"/>
                    <a:pt x="1049" y="771"/>
                    <a:pt x="352" y="51"/>
                  </a:cubicBezTo>
                  <a:cubicBezTo>
                    <a:pt x="318" y="16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3" name="Google Shape;18253;p30"/>
            <p:cNvSpPr/>
            <p:nvPr/>
          </p:nvSpPr>
          <p:spPr>
            <a:xfrm>
              <a:off x="2246525" y="2039575"/>
              <a:ext cx="33275" cy="31450"/>
            </a:xfrm>
            <a:custGeom>
              <a:avLst/>
              <a:gdLst/>
              <a:ahLst/>
              <a:cxnLst/>
              <a:rect l="l" t="t" r="r" b="b"/>
              <a:pathLst>
                <a:path w="1331" h="1258" extrusionOk="0">
                  <a:moveTo>
                    <a:pt x="392" y="1"/>
                  </a:moveTo>
                  <a:cubicBezTo>
                    <a:pt x="264" y="1"/>
                    <a:pt x="147" y="62"/>
                    <a:pt x="77" y="177"/>
                  </a:cubicBezTo>
                  <a:cubicBezTo>
                    <a:pt x="0" y="306"/>
                    <a:pt x="116" y="426"/>
                    <a:pt x="231" y="426"/>
                  </a:cubicBezTo>
                  <a:cubicBezTo>
                    <a:pt x="282" y="426"/>
                    <a:pt x="333" y="402"/>
                    <a:pt x="367" y="346"/>
                  </a:cubicBezTo>
                  <a:cubicBezTo>
                    <a:pt x="377" y="329"/>
                    <a:pt x="388" y="322"/>
                    <a:pt x="398" y="322"/>
                  </a:cubicBezTo>
                  <a:cubicBezTo>
                    <a:pt x="459" y="322"/>
                    <a:pt x="520" y="568"/>
                    <a:pt x="521" y="593"/>
                  </a:cubicBezTo>
                  <a:cubicBezTo>
                    <a:pt x="524" y="625"/>
                    <a:pt x="540" y="851"/>
                    <a:pt x="491" y="857"/>
                  </a:cubicBezTo>
                  <a:cubicBezTo>
                    <a:pt x="279" y="884"/>
                    <a:pt x="273" y="1170"/>
                    <a:pt x="491" y="1193"/>
                  </a:cubicBezTo>
                  <a:lnTo>
                    <a:pt x="1118" y="1257"/>
                  </a:lnTo>
                  <a:cubicBezTo>
                    <a:pt x="1124" y="1257"/>
                    <a:pt x="1131" y="1258"/>
                    <a:pt x="1137" y="1258"/>
                  </a:cubicBezTo>
                  <a:cubicBezTo>
                    <a:pt x="1331" y="1258"/>
                    <a:pt x="1323" y="943"/>
                    <a:pt x="1118" y="921"/>
                  </a:cubicBezTo>
                  <a:lnTo>
                    <a:pt x="830" y="892"/>
                  </a:lnTo>
                  <a:lnTo>
                    <a:pt x="830" y="892"/>
                  </a:lnTo>
                  <a:cubicBezTo>
                    <a:pt x="876" y="736"/>
                    <a:pt x="865" y="549"/>
                    <a:pt x="828" y="395"/>
                  </a:cubicBezTo>
                  <a:cubicBezTo>
                    <a:pt x="787" y="225"/>
                    <a:pt x="681" y="65"/>
                    <a:pt x="504" y="16"/>
                  </a:cubicBezTo>
                  <a:cubicBezTo>
                    <a:pt x="467" y="6"/>
                    <a:pt x="429" y="1"/>
                    <a:pt x="3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4" name="Google Shape;18254;p30"/>
            <p:cNvSpPr/>
            <p:nvPr/>
          </p:nvSpPr>
          <p:spPr>
            <a:xfrm>
              <a:off x="2288975" y="2062000"/>
              <a:ext cx="28300" cy="66000"/>
            </a:xfrm>
            <a:custGeom>
              <a:avLst/>
              <a:gdLst/>
              <a:ahLst/>
              <a:cxnLst/>
              <a:rect l="l" t="t" r="r" b="b"/>
              <a:pathLst>
                <a:path w="1132" h="2640" extrusionOk="0">
                  <a:moveTo>
                    <a:pt x="590" y="1"/>
                  </a:moveTo>
                  <a:cubicBezTo>
                    <a:pt x="539" y="1"/>
                    <a:pt x="490" y="25"/>
                    <a:pt x="457" y="83"/>
                  </a:cubicBezTo>
                  <a:lnTo>
                    <a:pt x="455" y="83"/>
                  </a:lnTo>
                  <a:cubicBezTo>
                    <a:pt x="1" y="900"/>
                    <a:pt x="132" y="1917"/>
                    <a:pt x="780" y="2588"/>
                  </a:cubicBezTo>
                  <a:cubicBezTo>
                    <a:pt x="815" y="2625"/>
                    <a:pt x="854" y="2640"/>
                    <a:pt x="892" y="2640"/>
                  </a:cubicBezTo>
                  <a:cubicBezTo>
                    <a:pt x="1019" y="2640"/>
                    <a:pt x="1132" y="2471"/>
                    <a:pt x="1017" y="2352"/>
                  </a:cubicBezTo>
                  <a:cubicBezTo>
                    <a:pt x="472" y="1789"/>
                    <a:pt x="362" y="936"/>
                    <a:pt x="745" y="253"/>
                  </a:cubicBezTo>
                  <a:cubicBezTo>
                    <a:pt x="818" y="122"/>
                    <a:pt x="703" y="1"/>
                    <a:pt x="5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5" name="Google Shape;18255;p30"/>
            <p:cNvSpPr/>
            <p:nvPr/>
          </p:nvSpPr>
          <p:spPr>
            <a:xfrm>
              <a:off x="2312200" y="2075600"/>
              <a:ext cx="43600" cy="78350"/>
            </a:xfrm>
            <a:custGeom>
              <a:avLst/>
              <a:gdLst/>
              <a:ahLst/>
              <a:cxnLst/>
              <a:rect l="l" t="t" r="r" b="b"/>
              <a:pathLst>
                <a:path w="1744" h="3134" extrusionOk="0">
                  <a:moveTo>
                    <a:pt x="1482" y="1"/>
                  </a:moveTo>
                  <a:cubicBezTo>
                    <a:pt x="1472" y="1"/>
                    <a:pt x="1462" y="2"/>
                    <a:pt x="1452" y="3"/>
                  </a:cubicBezTo>
                  <a:cubicBezTo>
                    <a:pt x="1" y="226"/>
                    <a:pt x="1014" y="2101"/>
                    <a:pt x="793" y="2926"/>
                  </a:cubicBezTo>
                  <a:cubicBezTo>
                    <a:pt x="760" y="3052"/>
                    <a:pt x="863" y="3134"/>
                    <a:pt x="963" y="3134"/>
                  </a:cubicBezTo>
                  <a:cubicBezTo>
                    <a:pt x="1029" y="3134"/>
                    <a:pt x="1093" y="3098"/>
                    <a:pt x="1116" y="3014"/>
                  </a:cubicBezTo>
                  <a:cubicBezTo>
                    <a:pt x="1316" y="2268"/>
                    <a:pt x="475" y="490"/>
                    <a:pt x="1542" y="325"/>
                  </a:cubicBezTo>
                  <a:cubicBezTo>
                    <a:pt x="1743" y="295"/>
                    <a:pt x="1672" y="1"/>
                    <a:pt x="1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6" name="Google Shape;18256;p30"/>
            <p:cNvSpPr/>
            <p:nvPr/>
          </p:nvSpPr>
          <p:spPr>
            <a:xfrm>
              <a:off x="2323700" y="2107975"/>
              <a:ext cx="32325" cy="8875"/>
            </a:xfrm>
            <a:custGeom>
              <a:avLst/>
              <a:gdLst/>
              <a:ahLst/>
              <a:cxnLst/>
              <a:rect l="l" t="t" r="r" b="b"/>
              <a:pathLst>
                <a:path w="1293" h="355" extrusionOk="0">
                  <a:moveTo>
                    <a:pt x="211" y="0"/>
                  </a:moveTo>
                  <a:cubicBezTo>
                    <a:pt x="0" y="0"/>
                    <a:pt x="1" y="330"/>
                    <a:pt x="215" y="336"/>
                  </a:cubicBezTo>
                  <a:lnTo>
                    <a:pt x="1077" y="354"/>
                  </a:lnTo>
                  <a:cubicBezTo>
                    <a:pt x="1078" y="354"/>
                    <a:pt x="1080" y="354"/>
                    <a:pt x="1081" y="354"/>
                  </a:cubicBezTo>
                  <a:cubicBezTo>
                    <a:pt x="1292" y="354"/>
                    <a:pt x="1291" y="25"/>
                    <a:pt x="1077" y="20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7" name="Google Shape;18257;p30"/>
            <p:cNvSpPr/>
            <p:nvPr/>
          </p:nvSpPr>
          <p:spPr>
            <a:xfrm>
              <a:off x="2362200" y="2058650"/>
              <a:ext cx="26650" cy="76825"/>
            </a:xfrm>
            <a:custGeom>
              <a:avLst/>
              <a:gdLst/>
              <a:ahLst/>
              <a:cxnLst/>
              <a:rect l="l" t="t" r="r" b="b"/>
              <a:pathLst>
                <a:path w="1066" h="3073" extrusionOk="0">
                  <a:moveTo>
                    <a:pt x="233" y="1"/>
                  </a:moveTo>
                  <a:cubicBezTo>
                    <a:pt x="117" y="1"/>
                    <a:pt x="1" y="121"/>
                    <a:pt x="82" y="248"/>
                  </a:cubicBezTo>
                  <a:lnTo>
                    <a:pt x="80" y="248"/>
                  </a:lnTo>
                  <a:cubicBezTo>
                    <a:pt x="583" y="1047"/>
                    <a:pt x="719" y="1956"/>
                    <a:pt x="467" y="2866"/>
                  </a:cubicBezTo>
                  <a:cubicBezTo>
                    <a:pt x="433" y="2991"/>
                    <a:pt x="535" y="3072"/>
                    <a:pt x="635" y="3072"/>
                  </a:cubicBezTo>
                  <a:cubicBezTo>
                    <a:pt x="701" y="3072"/>
                    <a:pt x="766" y="3037"/>
                    <a:pt x="789" y="2954"/>
                  </a:cubicBezTo>
                  <a:cubicBezTo>
                    <a:pt x="1065" y="1963"/>
                    <a:pt x="919" y="950"/>
                    <a:pt x="370" y="79"/>
                  </a:cubicBezTo>
                  <a:cubicBezTo>
                    <a:pt x="335" y="23"/>
                    <a:pt x="284" y="1"/>
                    <a:pt x="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8" name="Google Shape;18258;p30"/>
            <p:cNvSpPr/>
            <p:nvPr/>
          </p:nvSpPr>
          <p:spPr>
            <a:xfrm>
              <a:off x="2382475" y="2039525"/>
              <a:ext cx="29450" cy="42000"/>
            </a:xfrm>
            <a:custGeom>
              <a:avLst/>
              <a:gdLst/>
              <a:ahLst/>
              <a:cxnLst/>
              <a:rect l="l" t="t" r="r" b="b"/>
              <a:pathLst>
                <a:path w="1178" h="1680" extrusionOk="0">
                  <a:moveTo>
                    <a:pt x="414" y="0"/>
                  </a:moveTo>
                  <a:cubicBezTo>
                    <a:pt x="307" y="0"/>
                    <a:pt x="202" y="39"/>
                    <a:pt x="119" y="122"/>
                  </a:cubicBezTo>
                  <a:cubicBezTo>
                    <a:pt x="1" y="240"/>
                    <a:pt x="115" y="408"/>
                    <a:pt x="243" y="408"/>
                  </a:cubicBezTo>
                  <a:cubicBezTo>
                    <a:pt x="281" y="408"/>
                    <a:pt x="320" y="393"/>
                    <a:pt x="355" y="359"/>
                  </a:cubicBezTo>
                  <a:cubicBezTo>
                    <a:pt x="377" y="336"/>
                    <a:pt x="399" y="327"/>
                    <a:pt x="418" y="327"/>
                  </a:cubicBezTo>
                  <a:cubicBezTo>
                    <a:pt x="478" y="327"/>
                    <a:pt x="521" y="411"/>
                    <a:pt x="531" y="465"/>
                  </a:cubicBezTo>
                  <a:cubicBezTo>
                    <a:pt x="550" y="586"/>
                    <a:pt x="468" y="684"/>
                    <a:pt x="392" y="764"/>
                  </a:cubicBezTo>
                  <a:cubicBezTo>
                    <a:pt x="289" y="872"/>
                    <a:pt x="370" y="1050"/>
                    <a:pt x="506" y="1050"/>
                  </a:cubicBezTo>
                  <a:cubicBezTo>
                    <a:pt x="521" y="1050"/>
                    <a:pt x="537" y="1048"/>
                    <a:pt x="553" y="1044"/>
                  </a:cubicBezTo>
                  <a:cubicBezTo>
                    <a:pt x="581" y="1036"/>
                    <a:pt x="607" y="1032"/>
                    <a:pt x="629" y="1032"/>
                  </a:cubicBezTo>
                  <a:cubicBezTo>
                    <a:pt x="843" y="1032"/>
                    <a:pt x="815" y="1355"/>
                    <a:pt x="634" y="1355"/>
                  </a:cubicBezTo>
                  <a:cubicBezTo>
                    <a:pt x="604" y="1355"/>
                    <a:pt x="569" y="1346"/>
                    <a:pt x="531" y="1324"/>
                  </a:cubicBezTo>
                  <a:cubicBezTo>
                    <a:pt x="502" y="1309"/>
                    <a:pt x="475" y="1302"/>
                    <a:pt x="449" y="1302"/>
                  </a:cubicBezTo>
                  <a:cubicBezTo>
                    <a:pt x="299" y="1302"/>
                    <a:pt x="200" y="1524"/>
                    <a:pt x="361" y="1614"/>
                  </a:cubicBezTo>
                  <a:cubicBezTo>
                    <a:pt x="442" y="1658"/>
                    <a:pt x="531" y="1679"/>
                    <a:pt x="620" y="1679"/>
                  </a:cubicBezTo>
                  <a:cubicBezTo>
                    <a:pt x="856" y="1679"/>
                    <a:pt x="1088" y="1529"/>
                    <a:pt x="1133" y="1274"/>
                  </a:cubicBezTo>
                  <a:cubicBezTo>
                    <a:pt x="1177" y="1027"/>
                    <a:pt x="1018" y="823"/>
                    <a:pt x="808" y="741"/>
                  </a:cubicBezTo>
                  <a:lnTo>
                    <a:pt x="808" y="741"/>
                  </a:lnTo>
                  <a:cubicBezTo>
                    <a:pt x="895" y="556"/>
                    <a:pt x="914" y="347"/>
                    <a:pt x="772" y="173"/>
                  </a:cubicBezTo>
                  <a:cubicBezTo>
                    <a:pt x="680" y="61"/>
                    <a:pt x="547" y="0"/>
                    <a:pt x="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59" name="Google Shape;18259;p30"/>
            <p:cNvSpPr/>
            <p:nvPr/>
          </p:nvSpPr>
          <p:spPr>
            <a:xfrm>
              <a:off x="2432050" y="2076425"/>
              <a:ext cx="14775" cy="45775"/>
            </a:xfrm>
            <a:custGeom>
              <a:avLst/>
              <a:gdLst/>
              <a:ahLst/>
              <a:cxnLst/>
              <a:rect l="l" t="t" r="r" b="b"/>
              <a:pathLst>
                <a:path w="591" h="1831" extrusionOk="0">
                  <a:moveTo>
                    <a:pt x="206" y="0"/>
                  </a:moveTo>
                  <a:cubicBezTo>
                    <a:pt x="106" y="0"/>
                    <a:pt x="1" y="83"/>
                    <a:pt x="30" y="210"/>
                  </a:cubicBezTo>
                  <a:cubicBezTo>
                    <a:pt x="143" y="689"/>
                    <a:pt x="216" y="1178"/>
                    <a:pt x="248" y="1670"/>
                  </a:cubicBezTo>
                  <a:cubicBezTo>
                    <a:pt x="256" y="1776"/>
                    <a:pt x="344" y="1830"/>
                    <a:pt x="427" y="1830"/>
                  </a:cubicBezTo>
                  <a:cubicBezTo>
                    <a:pt x="511" y="1830"/>
                    <a:pt x="591" y="1777"/>
                    <a:pt x="584" y="1670"/>
                  </a:cubicBezTo>
                  <a:cubicBezTo>
                    <a:pt x="549" y="1148"/>
                    <a:pt x="471" y="629"/>
                    <a:pt x="354" y="120"/>
                  </a:cubicBezTo>
                  <a:cubicBezTo>
                    <a:pt x="334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60" name="Google Shape;18260;p30"/>
            <p:cNvSpPr/>
            <p:nvPr/>
          </p:nvSpPr>
          <p:spPr>
            <a:xfrm>
              <a:off x="2417400" y="2092925"/>
              <a:ext cx="47500" cy="9800"/>
            </a:xfrm>
            <a:custGeom>
              <a:avLst/>
              <a:gdLst/>
              <a:ahLst/>
              <a:cxnLst/>
              <a:rect l="l" t="t" r="r" b="b"/>
              <a:pathLst>
                <a:path w="1900" h="392" extrusionOk="0">
                  <a:moveTo>
                    <a:pt x="1633" y="1"/>
                  </a:moveTo>
                  <a:cubicBezTo>
                    <a:pt x="1624" y="1"/>
                    <a:pt x="1615" y="2"/>
                    <a:pt x="1606" y="3"/>
                  </a:cubicBezTo>
                  <a:cubicBezTo>
                    <a:pt x="1333" y="40"/>
                    <a:pt x="1058" y="59"/>
                    <a:pt x="783" y="59"/>
                  </a:cubicBezTo>
                  <a:cubicBezTo>
                    <a:pt x="593" y="59"/>
                    <a:pt x="404" y="50"/>
                    <a:pt x="215" y="32"/>
                  </a:cubicBezTo>
                  <a:cubicBezTo>
                    <a:pt x="209" y="31"/>
                    <a:pt x="204" y="31"/>
                    <a:pt x="198" y="31"/>
                  </a:cubicBezTo>
                  <a:cubicBezTo>
                    <a:pt x="0" y="31"/>
                    <a:pt x="7" y="348"/>
                    <a:pt x="215" y="367"/>
                  </a:cubicBezTo>
                  <a:cubicBezTo>
                    <a:pt x="401" y="383"/>
                    <a:pt x="589" y="392"/>
                    <a:pt x="776" y="392"/>
                  </a:cubicBezTo>
                  <a:cubicBezTo>
                    <a:pt x="1083" y="392"/>
                    <a:pt x="1391" y="370"/>
                    <a:pt x="1696" y="326"/>
                  </a:cubicBezTo>
                  <a:cubicBezTo>
                    <a:pt x="1899" y="297"/>
                    <a:pt x="1825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61" name="Google Shape;18261;p30"/>
            <p:cNvSpPr/>
            <p:nvPr/>
          </p:nvSpPr>
          <p:spPr>
            <a:xfrm>
              <a:off x="2478900" y="2071500"/>
              <a:ext cx="53725" cy="52525"/>
            </a:xfrm>
            <a:custGeom>
              <a:avLst/>
              <a:gdLst/>
              <a:ahLst/>
              <a:cxnLst/>
              <a:rect l="l" t="t" r="r" b="b"/>
              <a:pathLst>
                <a:path w="2149" h="2101" extrusionOk="0">
                  <a:moveTo>
                    <a:pt x="230" y="0"/>
                  </a:moveTo>
                  <a:cubicBezTo>
                    <a:pt x="111" y="0"/>
                    <a:pt x="0" y="168"/>
                    <a:pt x="101" y="295"/>
                  </a:cubicBezTo>
                  <a:cubicBezTo>
                    <a:pt x="611" y="930"/>
                    <a:pt x="1173" y="1519"/>
                    <a:pt x="1784" y="2057"/>
                  </a:cubicBezTo>
                  <a:cubicBezTo>
                    <a:pt x="1819" y="2088"/>
                    <a:pt x="1857" y="2100"/>
                    <a:pt x="1894" y="2100"/>
                  </a:cubicBezTo>
                  <a:cubicBezTo>
                    <a:pt x="2029" y="2100"/>
                    <a:pt x="2148" y="1932"/>
                    <a:pt x="2022" y="1819"/>
                  </a:cubicBezTo>
                  <a:cubicBezTo>
                    <a:pt x="1410" y="1282"/>
                    <a:pt x="847" y="693"/>
                    <a:pt x="338" y="57"/>
                  </a:cubicBezTo>
                  <a:cubicBezTo>
                    <a:pt x="305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62" name="Google Shape;18262;p30"/>
            <p:cNvSpPr/>
            <p:nvPr/>
          </p:nvSpPr>
          <p:spPr>
            <a:xfrm>
              <a:off x="2483425" y="2069000"/>
              <a:ext cx="32850" cy="63150"/>
            </a:xfrm>
            <a:custGeom>
              <a:avLst/>
              <a:gdLst/>
              <a:ahLst/>
              <a:cxnLst/>
              <a:rect l="l" t="t" r="r" b="b"/>
              <a:pathLst>
                <a:path w="1314" h="2526" extrusionOk="0">
                  <a:moveTo>
                    <a:pt x="1111" y="0"/>
                  </a:moveTo>
                  <a:cubicBezTo>
                    <a:pt x="1043" y="0"/>
                    <a:pt x="973" y="34"/>
                    <a:pt x="942" y="112"/>
                  </a:cubicBezTo>
                  <a:cubicBezTo>
                    <a:pt x="645" y="848"/>
                    <a:pt x="347" y="1587"/>
                    <a:pt x="48" y="2325"/>
                  </a:cubicBezTo>
                  <a:cubicBezTo>
                    <a:pt x="0" y="2446"/>
                    <a:pt x="100" y="2526"/>
                    <a:pt x="203" y="2526"/>
                  </a:cubicBezTo>
                  <a:cubicBezTo>
                    <a:pt x="271" y="2526"/>
                    <a:pt x="340" y="2492"/>
                    <a:pt x="372" y="2413"/>
                  </a:cubicBezTo>
                  <a:cubicBezTo>
                    <a:pt x="669" y="1677"/>
                    <a:pt x="967" y="938"/>
                    <a:pt x="1266" y="200"/>
                  </a:cubicBezTo>
                  <a:cubicBezTo>
                    <a:pt x="1313" y="79"/>
                    <a:pt x="1214" y="0"/>
                    <a:pt x="11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63" name="Google Shape;18263;p30"/>
            <p:cNvSpPr/>
            <p:nvPr/>
          </p:nvSpPr>
          <p:spPr>
            <a:xfrm>
              <a:off x="2539600" y="2064375"/>
              <a:ext cx="32400" cy="72850"/>
            </a:xfrm>
            <a:custGeom>
              <a:avLst/>
              <a:gdLst/>
              <a:ahLst/>
              <a:cxnLst/>
              <a:rect l="l" t="t" r="r" b="b"/>
              <a:pathLst>
                <a:path w="1296" h="2914" extrusionOk="0">
                  <a:moveTo>
                    <a:pt x="876" y="0"/>
                  </a:moveTo>
                  <a:cubicBezTo>
                    <a:pt x="838" y="0"/>
                    <a:pt x="799" y="16"/>
                    <a:pt x="765" y="54"/>
                  </a:cubicBezTo>
                  <a:cubicBezTo>
                    <a:pt x="1" y="899"/>
                    <a:pt x="411" y="1979"/>
                    <a:pt x="930" y="2835"/>
                  </a:cubicBezTo>
                  <a:cubicBezTo>
                    <a:pt x="964" y="2891"/>
                    <a:pt x="1014" y="2914"/>
                    <a:pt x="1065" y="2914"/>
                  </a:cubicBezTo>
                  <a:cubicBezTo>
                    <a:pt x="1180" y="2914"/>
                    <a:pt x="1296" y="2794"/>
                    <a:pt x="1218" y="2666"/>
                  </a:cubicBezTo>
                  <a:cubicBezTo>
                    <a:pt x="790" y="1958"/>
                    <a:pt x="349" y="1014"/>
                    <a:pt x="1002" y="291"/>
                  </a:cubicBezTo>
                  <a:cubicBezTo>
                    <a:pt x="1112" y="168"/>
                    <a:pt x="1000" y="0"/>
                    <a:pt x="8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64" name="Google Shape;18264;p30"/>
            <p:cNvSpPr/>
            <p:nvPr/>
          </p:nvSpPr>
          <p:spPr>
            <a:xfrm>
              <a:off x="2577900" y="2070575"/>
              <a:ext cx="51200" cy="62500"/>
            </a:xfrm>
            <a:custGeom>
              <a:avLst/>
              <a:gdLst/>
              <a:ahLst/>
              <a:cxnLst/>
              <a:rect l="l" t="t" r="r" b="b"/>
              <a:pathLst>
                <a:path w="2048" h="2500" extrusionOk="0">
                  <a:moveTo>
                    <a:pt x="898" y="637"/>
                  </a:moveTo>
                  <a:lnTo>
                    <a:pt x="898" y="637"/>
                  </a:lnTo>
                  <a:cubicBezTo>
                    <a:pt x="921" y="835"/>
                    <a:pt x="944" y="1032"/>
                    <a:pt x="968" y="1229"/>
                  </a:cubicBezTo>
                  <a:lnTo>
                    <a:pt x="968" y="1229"/>
                  </a:lnTo>
                  <a:cubicBezTo>
                    <a:pt x="818" y="1224"/>
                    <a:pt x="669" y="1216"/>
                    <a:pt x="519" y="1207"/>
                  </a:cubicBezTo>
                  <a:lnTo>
                    <a:pt x="519" y="1207"/>
                  </a:lnTo>
                  <a:cubicBezTo>
                    <a:pt x="645" y="1017"/>
                    <a:pt x="772" y="827"/>
                    <a:pt x="898" y="637"/>
                  </a:cubicBezTo>
                  <a:close/>
                  <a:moveTo>
                    <a:pt x="1003" y="0"/>
                  </a:moveTo>
                  <a:cubicBezTo>
                    <a:pt x="952" y="0"/>
                    <a:pt x="901" y="25"/>
                    <a:pt x="864" y="81"/>
                  </a:cubicBezTo>
                  <a:lnTo>
                    <a:pt x="77" y="1270"/>
                  </a:lnTo>
                  <a:cubicBezTo>
                    <a:pt x="0" y="1385"/>
                    <a:pt x="103" y="1513"/>
                    <a:pt x="222" y="1522"/>
                  </a:cubicBezTo>
                  <a:cubicBezTo>
                    <a:pt x="483" y="1542"/>
                    <a:pt x="745" y="1556"/>
                    <a:pt x="1007" y="1566"/>
                  </a:cubicBezTo>
                  <a:lnTo>
                    <a:pt x="1007" y="1566"/>
                  </a:lnTo>
                  <a:cubicBezTo>
                    <a:pt x="1038" y="1824"/>
                    <a:pt x="1068" y="2082"/>
                    <a:pt x="1099" y="2340"/>
                  </a:cubicBezTo>
                  <a:cubicBezTo>
                    <a:pt x="1111" y="2446"/>
                    <a:pt x="1201" y="2499"/>
                    <a:pt x="1285" y="2499"/>
                  </a:cubicBezTo>
                  <a:cubicBezTo>
                    <a:pt x="1369" y="2499"/>
                    <a:pt x="1446" y="2446"/>
                    <a:pt x="1433" y="2340"/>
                  </a:cubicBezTo>
                  <a:cubicBezTo>
                    <a:pt x="1403" y="2085"/>
                    <a:pt x="1373" y="1830"/>
                    <a:pt x="1343" y="1575"/>
                  </a:cubicBezTo>
                  <a:lnTo>
                    <a:pt x="1343" y="1575"/>
                  </a:lnTo>
                  <a:cubicBezTo>
                    <a:pt x="1470" y="1578"/>
                    <a:pt x="1597" y="1579"/>
                    <a:pt x="1724" y="1579"/>
                  </a:cubicBezTo>
                  <a:cubicBezTo>
                    <a:pt x="1760" y="1579"/>
                    <a:pt x="1796" y="1579"/>
                    <a:pt x="1832" y="1579"/>
                  </a:cubicBezTo>
                  <a:cubicBezTo>
                    <a:pt x="2047" y="1577"/>
                    <a:pt x="2047" y="1243"/>
                    <a:pt x="1834" y="1243"/>
                  </a:cubicBezTo>
                  <a:cubicBezTo>
                    <a:pt x="1833" y="1243"/>
                    <a:pt x="1833" y="1243"/>
                    <a:pt x="1832" y="1243"/>
                  </a:cubicBezTo>
                  <a:cubicBezTo>
                    <a:pt x="1794" y="1243"/>
                    <a:pt x="1756" y="1243"/>
                    <a:pt x="1717" y="1243"/>
                  </a:cubicBezTo>
                  <a:cubicBezTo>
                    <a:pt x="1579" y="1243"/>
                    <a:pt x="1441" y="1242"/>
                    <a:pt x="1303" y="1239"/>
                  </a:cubicBezTo>
                  <a:lnTo>
                    <a:pt x="1303" y="1239"/>
                  </a:lnTo>
                  <a:cubicBezTo>
                    <a:pt x="1261" y="881"/>
                    <a:pt x="1219" y="524"/>
                    <a:pt x="1176" y="166"/>
                  </a:cubicBezTo>
                  <a:cubicBezTo>
                    <a:pt x="1164" y="65"/>
                    <a:pt x="1085" y="0"/>
                    <a:pt x="10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65" name="Google Shape;18265;p30"/>
            <p:cNvSpPr/>
            <p:nvPr/>
          </p:nvSpPr>
          <p:spPr>
            <a:xfrm>
              <a:off x="2631825" y="2079500"/>
              <a:ext cx="48400" cy="41550"/>
            </a:xfrm>
            <a:custGeom>
              <a:avLst/>
              <a:gdLst/>
              <a:ahLst/>
              <a:cxnLst/>
              <a:rect l="l" t="t" r="r" b="b"/>
              <a:pathLst>
                <a:path w="1936" h="1662" extrusionOk="0">
                  <a:moveTo>
                    <a:pt x="235" y="1"/>
                  </a:moveTo>
                  <a:cubicBezTo>
                    <a:pt x="112" y="1"/>
                    <a:pt x="0" y="169"/>
                    <a:pt x="109" y="291"/>
                  </a:cubicBezTo>
                  <a:cubicBezTo>
                    <a:pt x="560" y="796"/>
                    <a:pt x="1067" y="1244"/>
                    <a:pt x="1622" y="1632"/>
                  </a:cubicBezTo>
                  <a:cubicBezTo>
                    <a:pt x="1652" y="1653"/>
                    <a:pt x="1682" y="1662"/>
                    <a:pt x="1709" y="1662"/>
                  </a:cubicBezTo>
                  <a:cubicBezTo>
                    <a:pt x="1845" y="1662"/>
                    <a:pt x="1935" y="1445"/>
                    <a:pt x="1790" y="1344"/>
                  </a:cubicBezTo>
                  <a:cubicBezTo>
                    <a:pt x="1260" y="971"/>
                    <a:pt x="775" y="538"/>
                    <a:pt x="347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66" name="Google Shape;18266;p30"/>
            <p:cNvSpPr/>
            <p:nvPr/>
          </p:nvSpPr>
          <p:spPr>
            <a:xfrm>
              <a:off x="2636200" y="2077550"/>
              <a:ext cx="32275" cy="58375"/>
            </a:xfrm>
            <a:custGeom>
              <a:avLst/>
              <a:gdLst/>
              <a:ahLst/>
              <a:cxnLst/>
              <a:rect l="l" t="t" r="r" b="b"/>
              <a:pathLst>
                <a:path w="1291" h="2335" extrusionOk="0">
                  <a:moveTo>
                    <a:pt x="1088" y="1"/>
                  </a:moveTo>
                  <a:cubicBezTo>
                    <a:pt x="1021" y="1"/>
                    <a:pt x="954" y="35"/>
                    <a:pt x="927" y="116"/>
                  </a:cubicBezTo>
                  <a:cubicBezTo>
                    <a:pt x="698" y="795"/>
                    <a:pt x="413" y="1452"/>
                    <a:pt x="71" y="2082"/>
                  </a:cubicBezTo>
                  <a:cubicBezTo>
                    <a:pt x="0" y="2214"/>
                    <a:pt x="116" y="2334"/>
                    <a:pt x="228" y="2334"/>
                  </a:cubicBezTo>
                  <a:cubicBezTo>
                    <a:pt x="278" y="2334"/>
                    <a:pt x="328" y="2310"/>
                    <a:pt x="359" y="2251"/>
                  </a:cubicBezTo>
                  <a:cubicBezTo>
                    <a:pt x="715" y="1596"/>
                    <a:pt x="1012" y="912"/>
                    <a:pt x="1249" y="204"/>
                  </a:cubicBezTo>
                  <a:cubicBezTo>
                    <a:pt x="1291" y="81"/>
                    <a:pt x="1190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67" name="Google Shape;18267;p30"/>
            <p:cNvSpPr/>
            <p:nvPr/>
          </p:nvSpPr>
          <p:spPr>
            <a:xfrm>
              <a:off x="2676700" y="2062475"/>
              <a:ext cx="31875" cy="67175"/>
            </a:xfrm>
            <a:custGeom>
              <a:avLst/>
              <a:gdLst/>
              <a:ahLst/>
              <a:cxnLst/>
              <a:rect l="l" t="t" r="r" b="b"/>
              <a:pathLst>
                <a:path w="1275" h="2687" extrusionOk="0">
                  <a:moveTo>
                    <a:pt x="255" y="1"/>
                  </a:moveTo>
                  <a:cubicBezTo>
                    <a:pt x="119" y="1"/>
                    <a:pt x="1" y="170"/>
                    <a:pt x="129" y="280"/>
                  </a:cubicBezTo>
                  <a:cubicBezTo>
                    <a:pt x="766" y="821"/>
                    <a:pt x="910" y="1732"/>
                    <a:pt x="460" y="2440"/>
                  </a:cubicBezTo>
                  <a:cubicBezTo>
                    <a:pt x="379" y="2567"/>
                    <a:pt x="495" y="2687"/>
                    <a:pt x="612" y="2687"/>
                  </a:cubicBezTo>
                  <a:cubicBezTo>
                    <a:pt x="663" y="2687"/>
                    <a:pt x="714" y="2664"/>
                    <a:pt x="750" y="2609"/>
                  </a:cubicBezTo>
                  <a:cubicBezTo>
                    <a:pt x="1274" y="1785"/>
                    <a:pt x="1111" y="678"/>
                    <a:pt x="365" y="43"/>
                  </a:cubicBezTo>
                  <a:cubicBezTo>
                    <a:pt x="330" y="13"/>
                    <a:pt x="292" y="1"/>
                    <a:pt x="2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68" name="Google Shape;18268;p30"/>
            <p:cNvSpPr/>
            <p:nvPr/>
          </p:nvSpPr>
          <p:spPr>
            <a:xfrm>
              <a:off x="2703850" y="2049775"/>
              <a:ext cx="39475" cy="34200"/>
            </a:xfrm>
            <a:custGeom>
              <a:avLst/>
              <a:gdLst/>
              <a:ahLst/>
              <a:cxnLst/>
              <a:rect l="l" t="t" r="r" b="b"/>
              <a:pathLst>
                <a:path w="1579" h="1368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214" y="336"/>
                  </a:lnTo>
                  <a:cubicBezTo>
                    <a:pt x="381" y="341"/>
                    <a:pt x="506" y="484"/>
                    <a:pt x="533" y="643"/>
                  </a:cubicBezTo>
                  <a:cubicBezTo>
                    <a:pt x="567" y="833"/>
                    <a:pt x="376" y="931"/>
                    <a:pt x="394" y="1114"/>
                  </a:cubicBezTo>
                  <a:cubicBezTo>
                    <a:pt x="415" y="1311"/>
                    <a:pt x="602" y="1367"/>
                    <a:pt x="814" y="1367"/>
                  </a:cubicBezTo>
                  <a:cubicBezTo>
                    <a:pt x="1030" y="1367"/>
                    <a:pt x="1271" y="1309"/>
                    <a:pt x="1386" y="1279"/>
                  </a:cubicBezTo>
                  <a:cubicBezTo>
                    <a:pt x="1579" y="1230"/>
                    <a:pt x="1518" y="951"/>
                    <a:pt x="1344" y="951"/>
                  </a:cubicBezTo>
                  <a:cubicBezTo>
                    <a:pt x="1329" y="951"/>
                    <a:pt x="1314" y="953"/>
                    <a:pt x="1297" y="957"/>
                  </a:cubicBezTo>
                  <a:cubicBezTo>
                    <a:pt x="1247" y="969"/>
                    <a:pt x="968" y="1039"/>
                    <a:pt x="810" y="1039"/>
                  </a:cubicBezTo>
                  <a:cubicBezTo>
                    <a:pt x="792" y="1039"/>
                    <a:pt x="775" y="1038"/>
                    <a:pt x="760" y="1036"/>
                  </a:cubicBezTo>
                  <a:lnTo>
                    <a:pt x="760" y="1036"/>
                  </a:lnTo>
                  <a:cubicBezTo>
                    <a:pt x="806" y="944"/>
                    <a:pt x="866" y="865"/>
                    <a:pt x="873" y="746"/>
                  </a:cubicBezTo>
                  <a:cubicBezTo>
                    <a:pt x="879" y="624"/>
                    <a:pt x="855" y="504"/>
                    <a:pt x="802" y="394"/>
                  </a:cubicBezTo>
                  <a:cubicBezTo>
                    <a:pt x="689" y="161"/>
                    <a:pt x="477" y="10"/>
                    <a:pt x="216" y="0"/>
                  </a:cubicBez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8269" name="Google Shape;18269;p30"/>
          <p:cNvSpPr/>
          <p:nvPr/>
        </p:nvSpPr>
        <p:spPr>
          <a:xfrm rot="5400000" flipH="1">
            <a:off x="3853782" y="-140168"/>
            <a:ext cx="5171850" cy="5408586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8270" name="Google Shape;18270;p30"/>
          <p:cNvSpPr txBox="1">
            <a:spLocks noGrp="1"/>
          </p:cNvSpPr>
          <p:nvPr>
            <p:ph type="ctrTitle"/>
          </p:nvPr>
        </p:nvSpPr>
        <p:spPr>
          <a:xfrm>
            <a:off x="4144900" y="535000"/>
            <a:ext cx="4284000" cy="101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39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18271" name="Google Shape;18271;p30"/>
          <p:cNvSpPr txBox="1">
            <a:spLocks noGrp="1"/>
          </p:cNvSpPr>
          <p:nvPr>
            <p:ph type="subTitle" idx="1"/>
          </p:nvPr>
        </p:nvSpPr>
        <p:spPr>
          <a:xfrm>
            <a:off x="4135000" y="1547500"/>
            <a:ext cx="4293900" cy="1383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3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350"/>
            </a:lvl9pPr>
          </a:lstStyle>
          <a:p>
            <a:r>
              <a:rPr lang="pt-BR"/>
              <a:t>Clique para editar o estilo do subtítulo Mestre</a:t>
            </a:r>
            <a:endParaRPr/>
          </a:p>
        </p:txBody>
      </p:sp>
      <p:sp>
        <p:nvSpPr>
          <p:cNvPr id="18272" name="Google Shape;18272;p30"/>
          <p:cNvSpPr txBox="1"/>
          <p:nvPr/>
        </p:nvSpPr>
        <p:spPr>
          <a:xfrm>
            <a:off x="4656100" y="3992900"/>
            <a:ext cx="377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225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CREDITS: This presentation template was created by </a:t>
            </a:r>
            <a:r>
              <a:rPr lang="en" sz="900" b="1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9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, and includes icons by </a:t>
            </a:r>
            <a:r>
              <a:rPr lang="en" sz="900" b="1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900" b="1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 </a:t>
            </a:r>
            <a:r>
              <a:rPr lang="en" sz="9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and infographics &amp; images by </a:t>
            </a:r>
            <a:r>
              <a:rPr lang="en" sz="900" b="1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900" b="1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  <p:extLst>
      <p:ext uri="{BB962C8B-B14F-4D97-AF65-F5344CB8AC3E}">
        <p14:creationId xmlns:p14="http://schemas.microsoft.com/office/powerpoint/2010/main" val="729367578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 preserve="1">
  <p:cSld name="Background">
    <p:bg>
      <p:bgPr>
        <a:gradFill>
          <a:gsLst>
            <a:gs pos="0">
              <a:schemeClr val="dk2"/>
            </a:gs>
            <a:gs pos="100000">
              <a:schemeClr val="lt2"/>
            </a:gs>
          </a:gsLst>
          <a:lin ang="0" scaled="0"/>
        </a:gradFill>
        <a:effectLst/>
      </p:bgPr>
    </p:bg>
    <p:spTree>
      <p:nvGrpSpPr>
        <p:cNvPr id="1" name="Shape 18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274" name="Google Shape;18274;p31"/>
          <p:cNvGrpSpPr/>
          <p:nvPr/>
        </p:nvGrpSpPr>
        <p:grpSpPr>
          <a:xfrm>
            <a:off x="3876001" y="106601"/>
            <a:ext cx="5111304" cy="4841325"/>
            <a:chOff x="313550" y="1553825"/>
            <a:chExt cx="2630625" cy="2491675"/>
          </a:xfrm>
        </p:grpSpPr>
        <p:sp>
          <p:nvSpPr>
            <p:cNvPr id="18275" name="Google Shape;18275;p31"/>
            <p:cNvSpPr/>
            <p:nvPr/>
          </p:nvSpPr>
          <p:spPr>
            <a:xfrm>
              <a:off x="861650" y="1640875"/>
              <a:ext cx="36025" cy="941225"/>
            </a:xfrm>
            <a:custGeom>
              <a:avLst/>
              <a:gdLst/>
              <a:ahLst/>
              <a:cxnLst/>
              <a:rect l="l" t="t" r="r" b="b"/>
              <a:pathLst>
                <a:path w="1441" h="37649" extrusionOk="0">
                  <a:moveTo>
                    <a:pt x="163" y="1"/>
                  </a:moveTo>
                  <a:cubicBezTo>
                    <a:pt x="79" y="1"/>
                    <a:pt x="0" y="54"/>
                    <a:pt x="9" y="161"/>
                  </a:cubicBezTo>
                  <a:cubicBezTo>
                    <a:pt x="954" y="12590"/>
                    <a:pt x="1107" y="25030"/>
                    <a:pt x="745" y="37486"/>
                  </a:cubicBezTo>
                  <a:cubicBezTo>
                    <a:pt x="742" y="37594"/>
                    <a:pt x="824" y="37648"/>
                    <a:pt x="908" y="37648"/>
                  </a:cubicBezTo>
                  <a:cubicBezTo>
                    <a:pt x="992" y="37648"/>
                    <a:pt x="1078" y="37594"/>
                    <a:pt x="1081" y="37486"/>
                  </a:cubicBezTo>
                  <a:cubicBezTo>
                    <a:pt x="1441" y="25030"/>
                    <a:pt x="1288" y="12590"/>
                    <a:pt x="343" y="161"/>
                  </a:cubicBezTo>
                  <a:cubicBezTo>
                    <a:pt x="334" y="54"/>
                    <a:pt x="246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76" name="Google Shape;18276;p31"/>
            <p:cNvSpPr/>
            <p:nvPr/>
          </p:nvSpPr>
          <p:spPr>
            <a:xfrm>
              <a:off x="401725" y="2112375"/>
              <a:ext cx="936925" cy="18775"/>
            </a:xfrm>
            <a:custGeom>
              <a:avLst/>
              <a:gdLst/>
              <a:ahLst/>
              <a:cxnLst/>
              <a:rect l="l" t="t" r="r" b="b"/>
              <a:pathLst>
                <a:path w="37477" h="751" extrusionOk="0">
                  <a:moveTo>
                    <a:pt x="206" y="1"/>
                  </a:moveTo>
                  <a:cubicBezTo>
                    <a:pt x="0" y="1"/>
                    <a:pt x="4" y="326"/>
                    <a:pt x="217" y="335"/>
                  </a:cubicBezTo>
                  <a:cubicBezTo>
                    <a:pt x="6597" y="612"/>
                    <a:pt x="12979" y="750"/>
                    <a:pt x="19363" y="750"/>
                  </a:cubicBezTo>
                  <a:cubicBezTo>
                    <a:pt x="25327" y="750"/>
                    <a:pt x="31294" y="630"/>
                    <a:pt x="37261" y="389"/>
                  </a:cubicBezTo>
                  <a:cubicBezTo>
                    <a:pt x="37474" y="380"/>
                    <a:pt x="37476" y="53"/>
                    <a:pt x="37268" y="53"/>
                  </a:cubicBezTo>
                  <a:cubicBezTo>
                    <a:pt x="37266" y="53"/>
                    <a:pt x="37264" y="53"/>
                    <a:pt x="37261" y="53"/>
                  </a:cubicBezTo>
                  <a:cubicBezTo>
                    <a:pt x="31294" y="295"/>
                    <a:pt x="25326" y="416"/>
                    <a:pt x="19356" y="416"/>
                  </a:cubicBezTo>
                  <a:cubicBezTo>
                    <a:pt x="12977" y="416"/>
                    <a:pt x="6597" y="278"/>
                    <a:pt x="215" y="1"/>
                  </a:cubicBezTo>
                  <a:cubicBezTo>
                    <a:pt x="212" y="1"/>
                    <a:pt x="209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77" name="Google Shape;18277;p31"/>
            <p:cNvSpPr/>
            <p:nvPr/>
          </p:nvSpPr>
          <p:spPr>
            <a:xfrm>
              <a:off x="834925" y="1553825"/>
              <a:ext cx="50050" cy="56750"/>
            </a:xfrm>
            <a:custGeom>
              <a:avLst/>
              <a:gdLst/>
              <a:ahLst/>
              <a:cxnLst/>
              <a:rect l="l" t="t" r="r" b="b"/>
              <a:pathLst>
                <a:path w="2002" h="2270" extrusionOk="0">
                  <a:moveTo>
                    <a:pt x="1555" y="1"/>
                  </a:moveTo>
                  <a:cubicBezTo>
                    <a:pt x="1505" y="1"/>
                    <a:pt x="1453" y="25"/>
                    <a:pt x="1415" y="81"/>
                  </a:cubicBezTo>
                  <a:lnTo>
                    <a:pt x="1099" y="538"/>
                  </a:lnTo>
                  <a:cubicBezTo>
                    <a:pt x="1039" y="623"/>
                    <a:pt x="948" y="838"/>
                    <a:pt x="862" y="879"/>
                  </a:cubicBezTo>
                  <a:cubicBezTo>
                    <a:pt x="808" y="906"/>
                    <a:pt x="760" y="917"/>
                    <a:pt x="718" y="917"/>
                  </a:cubicBezTo>
                  <a:cubicBezTo>
                    <a:pt x="427" y="917"/>
                    <a:pt x="423" y="344"/>
                    <a:pt x="347" y="162"/>
                  </a:cubicBezTo>
                  <a:cubicBezTo>
                    <a:pt x="321" y="101"/>
                    <a:pt x="274" y="75"/>
                    <a:pt x="225" y="75"/>
                  </a:cubicBezTo>
                  <a:cubicBezTo>
                    <a:pt x="119" y="75"/>
                    <a:pt x="1" y="198"/>
                    <a:pt x="57" y="332"/>
                  </a:cubicBezTo>
                  <a:cubicBezTo>
                    <a:pt x="200" y="669"/>
                    <a:pt x="160" y="1352"/>
                    <a:pt x="690" y="1352"/>
                  </a:cubicBezTo>
                  <a:cubicBezTo>
                    <a:pt x="702" y="1352"/>
                    <a:pt x="714" y="1351"/>
                    <a:pt x="727" y="1351"/>
                  </a:cubicBezTo>
                  <a:cubicBezTo>
                    <a:pt x="905" y="1341"/>
                    <a:pt x="1015" y="1227"/>
                    <a:pt x="1119" y="1093"/>
                  </a:cubicBezTo>
                  <a:cubicBezTo>
                    <a:pt x="1237" y="942"/>
                    <a:pt x="1346" y="783"/>
                    <a:pt x="1453" y="623"/>
                  </a:cubicBezTo>
                  <a:lnTo>
                    <a:pt x="1453" y="623"/>
                  </a:lnTo>
                  <a:cubicBezTo>
                    <a:pt x="1520" y="1119"/>
                    <a:pt x="1586" y="1615"/>
                    <a:pt x="1653" y="2110"/>
                  </a:cubicBezTo>
                  <a:cubicBezTo>
                    <a:pt x="1667" y="2216"/>
                    <a:pt x="1759" y="2269"/>
                    <a:pt x="1843" y="2269"/>
                  </a:cubicBezTo>
                  <a:cubicBezTo>
                    <a:pt x="1926" y="2269"/>
                    <a:pt x="2002" y="2217"/>
                    <a:pt x="1988" y="2110"/>
                  </a:cubicBezTo>
                  <a:cubicBezTo>
                    <a:pt x="1901" y="1462"/>
                    <a:pt x="1814" y="814"/>
                    <a:pt x="1727" y="165"/>
                  </a:cubicBezTo>
                  <a:cubicBezTo>
                    <a:pt x="1713" y="65"/>
                    <a:pt x="1636" y="1"/>
                    <a:pt x="1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78" name="Google Shape;18278;p31"/>
            <p:cNvSpPr/>
            <p:nvPr/>
          </p:nvSpPr>
          <p:spPr>
            <a:xfrm>
              <a:off x="1366250" y="2091800"/>
              <a:ext cx="48350" cy="40325"/>
            </a:xfrm>
            <a:custGeom>
              <a:avLst/>
              <a:gdLst/>
              <a:ahLst/>
              <a:cxnLst/>
              <a:rect l="l" t="t" r="r" b="b"/>
              <a:pathLst>
                <a:path w="1934" h="1613" extrusionOk="0">
                  <a:moveTo>
                    <a:pt x="228" y="1"/>
                  </a:moveTo>
                  <a:cubicBezTo>
                    <a:pt x="91" y="1"/>
                    <a:pt x="1" y="218"/>
                    <a:pt x="148" y="319"/>
                  </a:cubicBezTo>
                  <a:cubicBezTo>
                    <a:pt x="669" y="681"/>
                    <a:pt x="1150" y="1097"/>
                    <a:pt x="1585" y="1561"/>
                  </a:cubicBezTo>
                  <a:cubicBezTo>
                    <a:pt x="1618" y="1597"/>
                    <a:pt x="1657" y="1613"/>
                    <a:pt x="1695" y="1613"/>
                  </a:cubicBezTo>
                  <a:cubicBezTo>
                    <a:pt x="1820" y="1613"/>
                    <a:pt x="1933" y="1445"/>
                    <a:pt x="1821" y="1325"/>
                  </a:cubicBezTo>
                  <a:cubicBezTo>
                    <a:pt x="1366" y="841"/>
                    <a:pt x="861" y="406"/>
                    <a:pt x="315" y="31"/>
                  </a:cubicBezTo>
                  <a:cubicBezTo>
                    <a:pt x="285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79" name="Google Shape;18279;p31"/>
            <p:cNvSpPr/>
            <p:nvPr/>
          </p:nvSpPr>
          <p:spPr>
            <a:xfrm>
              <a:off x="1361775" y="2086100"/>
              <a:ext cx="49775" cy="60500"/>
            </a:xfrm>
            <a:custGeom>
              <a:avLst/>
              <a:gdLst/>
              <a:ahLst/>
              <a:cxnLst/>
              <a:rect l="l" t="t" r="r" b="b"/>
              <a:pathLst>
                <a:path w="1991" h="2420" extrusionOk="0">
                  <a:moveTo>
                    <a:pt x="1758" y="0"/>
                  </a:moveTo>
                  <a:cubicBezTo>
                    <a:pt x="1720" y="0"/>
                    <a:pt x="1682" y="17"/>
                    <a:pt x="1649" y="56"/>
                  </a:cubicBezTo>
                  <a:lnTo>
                    <a:pt x="1649" y="58"/>
                  </a:lnTo>
                  <a:cubicBezTo>
                    <a:pt x="1086" y="732"/>
                    <a:pt x="563" y="1438"/>
                    <a:pt x="83" y="2173"/>
                  </a:cubicBezTo>
                  <a:cubicBezTo>
                    <a:pt x="1" y="2300"/>
                    <a:pt x="117" y="2420"/>
                    <a:pt x="234" y="2420"/>
                  </a:cubicBezTo>
                  <a:cubicBezTo>
                    <a:pt x="285" y="2420"/>
                    <a:pt x="337" y="2397"/>
                    <a:pt x="372" y="2343"/>
                  </a:cubicBezTo>
                  <a:cubicBezTo>
                    <a:pt x="836" y="1630"/>
                    <a:pt x="1342" y="947"/>
                    <a:pt x="1886" y="294"/>
                  </a:cubicBezTo>
                  <a:cubicBezTo>
                    <a:pt x="1990" y="169"/>
                    <a:pt x="1878" y="0"/>
                    <a:pt x="1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0" name="Google Shape;18280;p31"/>
            <p:cNvSpPr/>
            <p:nvPr/>
          </p:nvSpPr>
          <p:spPr>
            <a:xfrm>
              <a:off x="974200" y="2100925"/>
              <a:ext cx="10975" cy="63175"/>
            </a:xfrm>
            <a:custGeom>
              <a:avLst/>
              <a:gdLst/>
              <a:ahLst/>
              <a:cxnLst/>
              <a:rect l="l" t="t" r="r" b="b"/>
              <a:pathLst>
                <a:path w="439" h="2527" extrusionOk="0">
                  <a:moveTo>
                    <a:pt x="165" y="1"/>
                  </a:moveTo>
                  <a:cubicBezTo>
                    <a:pt x="81" y="1"/>
                    <a:pt x="0" y="54"/>
                    <a:pt x="5" y="162"/>
                  </a:cubicBezTo>
                  <a:cubicBezTo>
                    <a:pt x="36" y="897"/>
                    <a:pt x="68" y="1631"/>
                    <a:pt x="100" y="2364"/>
                  </a:cubicBezTo>
                  <a:cubicBezTo>
                    <a:pt x="104" y="2472"/>
                    <a:pt x="190" y="2526"/>
                    <a:pt x="274" y="2526"/>
                  </a:cubicBezTo>
                  <a:cubicBezTo>
                    <a:pt x="357" y="2526"/>
                    <a:pt x="438" y="2473"/>
                    <a:pt x="434" y="2364"/>
                  </a:cubicBezTo>
                  <a:cubicBezTo>
                    <a:pt x="403" y="1631"/>
                    <a:pt x="371" y="897"/>
                    <a:pt x="339" y="162"/>
                  </a:cubicBezTo>
                  <a:cubicBezTo>
                    <a:pt x="334" y="55"/>
                    <a:pt x="248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1" name="Google Shape;18281;p31"/>
            <p:cNvSpPr/>
            <p:nvPr/>
          </p:nvSpPr>
          <p:spPr>
            <a:xfrm>
              <a:off x="855800" y="2045475"/>
              <a:ext cx="49600" cy="9500"/>
            </a:xfrm>
            <a:custGeom>
              <a:avLst/>
              <a:gdLst/>
              <a:ahLst/>
              <a:cxnLst/>
              <a:rect l="l" t="t" r="r" b="b"/>
              <a:pathLst>
                <a:path w="1984" h="380" extrusionOk="0">
                  <a:moveTo>
                    <a:pt x="209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768" y="380"/>
                  </a:lnTo>
                  <a:cubicBezTo>
                    <a:pt x="1770" y="380"/>
                    <a:pt x="1772" y="380"/>
                    <a:pt x="1774" y="380"/>
                  </a:cubicBezTo>
                  <a:cubicBezTo>
                    <a:pt x="1983" y="380"/>
                    <a:pt x="1981" y="52"/>
                    <a:pt x="1768" y="46"/>
                  </a:cubicBezTo>
                  <a:lnTo>
                    <a:pt x="215" y="0"/>
                  </a:lnTo>
                  <a:cubicBezTo>
                    <a:pt x="213" y="0"/>
                    <a:pt x="211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2" name="Google Shape;18282;p31"/>
            <p:cNvSpPr/>
            <p:nvPr/>
          </p:nvSpPr>
          <p:spPr>
            <a:xfrm>
              <a:off x="1070950" y="2097250"/>
              <a:ext cx="9975" cy="56650"/>
            </a:xfrm>
            <a:custGeom>
              <a:avLst/>
              <a:gdLst/>
              <a:ahLst/>
              <a:cxnLst/>
              <a:rect l="l" t="t" r="r" b="b"/>
              <a:pathLst>
                <a:path w="399" h="2266" extrusionOk="0">
                  <a:moveTo>
                    <a:pt x="233" y="1"/>
                  </a:moveTo>
                  <a:cubicBezTo>
                    <a:pt x="149" y="1"/>
                    <a:pt x="64" y="55"/>
                    <a:pt x="60" y="162"/>
                  </a:cubicBezTo>
                  <a:lnTo>
                    <a:pt x="3" y="2104"/>
                  </a:lnTo>
                  <a:cubicBezTo>
                    <a:pt x="0" y="2212"/>
                    <a:pt x="82" y="2265"/>
                    <a:pt x="166" y="2265"/>
                  </a:cubicBezTo>
                  <a:cubicBezTo>
                    <a:pt x="249" y="2265"/>
                    <a:pt x="334" y="2212"/>
                    <a:pt x="337" y="2104"/>
                  </a:cubicBezTo>
                  <a:cubicBezTo>
                    <a:pt x="357" y="1457"/>
                    <a:pt x="376" y="811"/>
                    <a:pt x="395" y="162"/>
                  </a:cubicBezTo>
                  <a:cubicBezTo>
                    <a:pt x="399" y="55"/>
                    <a:pt x="317" y="1"/>
                    <a:pt x="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3" name="Google Shape;18283;p31"/>
            <p:cNvSpPr/>
            <p:nvPr/>
          </p:nvSpPr>
          <p:spPr>
            <a:xfrm>
              <a:off x="1165225" y="2106575"/>
              <a:ext cx="11550" cy="43675"/>
            </a:xfrm>
            <a:custGeom>
              <a:avLst/>
              <a:gdLst/>
              <a:ahLst/>
              <a:cxnLst/>
              <a:rect l="l" t="t" r="r" b="b"/>
              <a:pathLst>
                <a:path w="462" h="1747" extrusionOk="0">
                  <a:moveTo>
                    <a:pt x="163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46" y="636"/>
                    <a:pt x="83" y="1112"/>
                    <a:pt x="119" y="1586"/>
                  </a:cubicBezTo>
                  <a:cubicBezTo>
                    <a:pt x="128" y="1693"/>
                    <a:pt x="216" y="1747"/>
                    <a:pt x="299" y="1747"/>
                  </a:cubicBezTo>
                  <a:cubicBezTo>
                    <a:pt x="383" y="1747"/>
                    <a:pt x="462" y="1694"/>
                    <a:pt x="453" y="1586"/>
                  </a:cubicBezTo>
                  <a:cubicBezTo>
                    <a:pt x="417" y="1110"/>
                    <a:pt x="380" y="636"/>
                    <a:pt x="343" y="161"/>
                  </a:cubicBezTo>
                  <a:cubicBezTo>
                    <a:pt x="335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4" name="Google Shape;18284;p31"/>
            <p:cNvSpPr/>
            <p:nvPr/>
          </p:nvSpPr>
          <p:spPr>
            <a:xfrm>
              <a:off x="1249700" y="2099375"/>
              <a:ext cx="14950" cy="53350"/>
            </a:xfrm>
            <a:custGeom>
              <a:avLst/>
              <a:gdLst/>
              <a:ahLst/>
              <a:cxnLst/>
              <a:rect l="l" t="t" r="r" b="b"/>
              <a:pathLst>
                <a:path w="598" h="2134" extrusionOk="0">
                  <a:moveTo>
                    <a:pt x="160" y="1"/>
                  </a:moveTo>
                  <a:cubicBezTo>
                    <a:pt x="76" y="1"/>
                    <a:pt x="0" y="53"/>
                    <a:pt x="14" y="160"/>
                  </a:cubicBezTo>
                  <a:cubicBezTo>
                    <a:pt x="93" y="765"/>
                    <a:pt x="171" y="1369"/>
                    <a:pt x="249" y="1975"/>
                  </a:cubicBezTo>
                  <a:cubicBezTo>
                    <a:pt x="262" y="2081"/>
                    <a:pt x="354" y="2134"/>
                    <a:pt x="438" y="2134"/>
                  </a:cubicBezTo>
                  <a:cubicBezTo>
                    <a:pt x="521" y="2134"/>
                    <a:pt x="597" y="2081"/>
                    <a:pt x="583" y="1975"/>
                  </a:cubicBezTo>
                  <a:cubicBezTo>
                    <a:pt x="505" y="1369"/>
                    <a:pt x="427" y="765"/>
                    <a:pt x="349" y="160"/>
                  </a:cubicBezTo>
                  <a:cubicBezTo>
                    <a:pt x="336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5" name="Google Shape;18285;p31"/>
            <p:cNvSpPr/>
            <p:nvPr/>
          </p:nvSpPr>
          <p:spPr>
            <a:xfrm>
              <a:off x="855650" y="1940375"/>
              <a:ext cx="69025" cy="14225"/>
            </a:xfrm>
            <a:custGeom>
              <a:avLst/>
              <a:gdLst/>
              <a:ahLst/>
              <a:cxnLst/>
              <a:rect l="l" t="t" r="r" b="b"/>
              <a:pathLst>
                <a:path w="2761" h="569" extrusionOk="0">
                  <a:moveTo>
                    <a:pt x="2567" y="1"/>
                  </a:moveTo>
                  <a:cubicBezTo>
                    <a:pt x="2560" y="1"/>
                    <a:pt x="2554" y="1"/>
                    <a:pt x="2547" y="2"/>
                  </a:cubicBezTo>
                  <a:lnTo>
                    <a:pt x="213" y="232"/>
                  </a:lnTo>
                  <a:cubicBezTo>
                    <a:pt x="8" y="253"/>
                    <a:pt x="0" y="569"/>
                    <a:pt x="194" y="569"/>
                  </a:cubicBezTo>
                  <a:cubicBezTo>
                    <a:pt x="201" y="569"/>
                    <a:pt x="207" y="568"/>
                    <a:pt x="213" y="568"/>
                  </a:cubicBezTo>
                  <a:lnTo>
                    <a:pt x="2547" y="336"/>
                  </a:lnTo>
                  <a:cubicBezTo>
                    <a:pt x="2753" y="315"/>
                    <a:pt x="2761" y="1"/>
                    <a:pt x="2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6" name="Google Shape;18286;p31"/>
            <p:cNvSpPr/>
            <p:nvPr/>
          </p:nvSpPr>
          <p:spPr>
            <a:xfrm>
              <a:off x="838200" y="1832525"/>
              <a:ext cx="73350" cy="19200"/>
            </a:xfrm>
            <a:custGeom>
              <a:avLst/>
              <a:gdLst/>
              <a:ahLst/>
              <a:cxnLst/>
              <a:rect l="l" t="t" r="r" b="b"/>
              <a:pathLst>
                <a:path w="2934" h="768" extrusionOk="0">
                  <a:moveTo>
                    <a:pt x="2742" y="0"/>
                  </a:moveTo>
                  <a:cubicBezTo>
                    <a:pt x="2735" y="0"/>
                    <a:pt x="2728" y="1"/>
                    <a:pt x="2721" y="2"/>
                  </a:cubicBezTo>
                  <a:cubicBezTo>
                    <a:pt x="1871" y="102"/>
                    <a:pt x="1029" y="249"/>
                    <a:pt x="196" y="441"/>
                  </a:cubicBezTo>
                  <a:cubicBezTo>
                    <a:pt x="0" y="485"/>
                    <a:pt x="64" y="768"/>
                    <a:pt x="243" y="768"/>
                  </a:cubicBezTo>
                  <a:cubicBezTo>
                    <a:pt x="256" y="768"/>
                    <a:pt x="270" y="766"/>
                    <a:pt x="285" y="763"/>
                  </a:cubicBezTo>
                  <a:cubicBezTo>
                    <a:pt x="1088" y="577"/>
                    <a:pt x="1901" y="433"/>
                    <a:pt x="2721" y="337"/>
                  </a:cubicBezTo>
                  <a:cubicBezTo>
                    <a:pt x="2925" y="312"/>
                    <a:pt x="2934" y="0"/>
                    <a:pt x="2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7" name="Google Shape;18287;p31"/>
            <p:cNvSpPr/>
            <p:nvPr/>
          </p:nvSpPr>
          <p:spPr>
            <a:xfrm>
              <a:off x="842250" y="1731750"/>
              <a:ext cx="52925" cy="11150"/>
            </a:xfrm>
            <a:custGeom>
              <a:avLst/>
              <a:gdLst/>
              <a:ahLst/>
              <a:cxnLst/>
              <a:rect l="l" t="t" r="r" b="b"/>
              <a:pathLst>
                <a:path w="2117" h="446" extrusionOk="0">
                  <a:moveTo>
                    <a:pt x="1914" y="1"/>
                  </a:moveTo>
                  <a:cubicBezTo>
                    <a:pt x="1910" y="1"/>
                    <a:pt x="1905" y="1"/>
                    <a:pt x="1901" y="1"/>
                  </a:cubicBezTo>
                  <a:lnTo>
                    <a:pt x="216" y="111"/>
                  </a:lnTo>
                  <a:cubicBezTo>
                    <a:pt x="6" y="124"/>
                    <a:pt x="1" y="445"/>
                    <a:pt x="203" y="445"/>
                  </a:cubicBezTo>
                  <a:cubicBezTo>
                    <a:pt x="207" y="445"/>
                    <a:pt x="211" y="445"/>
                    <a:pt x="216" y="445"/>
                  </a:cubicBezTo>
                  <a:lnTo>
                    <a:pt x="1901" y="337"/>
                  </a:lnTo>
                  <a:cubicBezTo>
                    <a:pt x="2110" y="323"/>
                    <a:pt x="2116" y="1"/>
                    <a:pt x="19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8" name="Google Shape;18288;p31"/>
            <p:cNvSpPr/>
            <p:nvPr/>
          </p:nvSpPr>
          <p:spPr>
            <a:xfrm>
              <a:off x="870525" y="1720450"/>
              <a:ext cx="383675" cy="411675"/>
            </a:xfrm>
            <a:custGeom>
              <a:avLst/>
              <a:gdLst/>
              <a:ahLst/>
              <a:cxnLst/>
              <a:rect l="l" t="t" r="r" b="b"/>
              <a:pathLst>
                <a:path w="15347" h="16467" extrusionOk="0">
                  <a:moveTo>
                    <a:pt x="7953" y="1"/>
                  </a:moveTo>
                  <a:cubicBezTo>
                    <a:pt x="7070" y="1"/>
                    <a:pt x="6465" y="1360"/>
                    <a:pt x="6195" y="2017"/>
                  </a:cubicBezTo>
                  <a:cubicBezTo>
                    <a:pt x="5542" y="3600"/>
                    <a:pt x="5203" y="5350"/>
                    <a:pt x="4751" y="7000"/>
                  </a:cubicBezTo>
                  <a:cubicBezTo>
                    <a:pt x="3893" y="10132"/>
                    <a:pt x="3321" y="14456"/>
                    <a:pt x="163" y="16156"/>
                  </a:cubicBezTo>
                  <a:cubicBezTo>
                    <a:pt x="0" y="16243"/>
                    <a:pt x="100" y="16467"/>
                    <a:pt x="250" y="16467"/>
                  </a:cubicBezTo>
                  <a:cubicBezTo>
                    <a:pt x="276" y="16467"/>
                    <a:pt x="303" y="16460"/>
                    <a:pt x="331" y="16445"/>
                  </a:cubicBezTo>
                  <a:cubicBezTo>
                    <a:pt x="3131" y="14938"/>
                    <a:pt x="3850" y="11555"/>
                    <a:pt x="4623" y="8733"/>
                  </a:cubicBezTo>
                  <a:cubicBezTo>
                    <a:pt x="5191" y="6657"/>
                    <a:pt x="5641" y="4494"/>
                    <a:pt x="6376" y="2470"/>
                  </a:cubicBezTo>
                  <a:cubicBezTo>
                    <a:pt x="6683" y="1628"/>
                    <a:pt x="7225" y="482"/>
                    <a:pt x="7985" y="482"/>
                  </a:cubicBezTo>
                  <a:cubicBezTo>
                    <a:pt x="8266" y="482"/>
                    <a:pt x="8576" y="637"/>
                    <a:pt x="8914" y="1021"/>
                  </a:cubicBezTo>
                  <a:cubicBezTo>
                    <a:pt x="9543" y="1730"/>
                    <a:pt x="9846" y="2662"/>
                    <a:pt x="10046" y="3570"/>
                  </a:cubicBezTo>
                  <a:cubicBezTo>
                    <a:pt x="10508" y="5685"/>
                    <a:pt x="10632" y="7905"/>
                    <a:pt x="10894" y="10052"/>
                  </a:cubicBezTo>
                  <a:cubicBezTo>
                    <a:pt x="11012" y="11026"/>
                    <a:pt x="11138" y="12493"/>
                    <a:pt x="12260" y="12839"/>
                  </a:cubicBezTo>
                  <a:cubicBezTo>
                    <a:pt x="12413" y="12887"/>
                    <a:pt x="12559" y="12909"/>
                    <a:pt x="12696" y="12909"/>
                  </a:cubicBezTo>
                  <a:cubicBezTo>
                    <a:pt x="13713" y="12909"/>
                    <a:pt x="14296" y="11715"/>
                    <a:pt x="14513" y="10820"/>
                  </a:cubicBezTo>
                  <a:cubicBezTo>
                    <a:pt x="15016" y="8739"/>
                    <a:pt x="15213" y="6539"/>
                    <a:pt x="15339" y="4408"/>
                  </a:cubicBezTo>
                  <a:cubicBezTo>
                    <a:pt x="15346" y="4301"/>
                    <a:pt x="15266" y="4247"/>
                    <a:pt x="15182" y="4247"/>
                  </a:cubicBezTo>
                  <a:cubicBezTo>
                    <a:pt x="15098" y="4247"/>
                    <a:pt x="15011" y="4301"/>
                    <a:pt x="15005" y="4408"/>
                  </a:cubicBezTo>
                  <a:cubicBezTo>
                    <a:pt x="14874" y="6590"/>
                    <a:pt x="14735" y="8956"/>
                    <a:pt x="14108" y="11061"/>
                  </a:cubicBezTo>
                  <a:cubicBezTo>
                    <a:pt x="13948" y="11601"/>
                    <a:pt x="13429" y="12641"/>
                    <a:pt x="12708" y="12641"/>
                  </a:cubicBezTo>
                  <a:cubicBezTo>
                    <a:pt x="12419" y="12641"/>
                    <a:pt x="12096" y="12474"/>
                    <a:pt x="11752" y="12039"/>
                  </a:cubicBezTo>
                  <a:cubicBezTo>
                    <a:pt x="11479" y="11694"/>
                    <a:pt x="11389" y="11151"/>
                    <a:pt x="11315" y="10728"/>
                  </a:cubicBezTo>
                  <a:cubicBezTo>
                    <a:pt x="11126" y="9641"/>
                    <a:pt x="11044" y="8521"/>
                    <a:pt x="10913" y="7427"/>
                  </a:cubicBezTo>
                  <a:cubicBezTo>
                    <a:pt x="10723" y="5867"/>
                    <a:pt x="10643" y="4227"/>
                    <a:pt x="10173" y="2720"/>
                  </a:cubicBezTo>
                  <a:cubicBezTo>
                    <a:pt x="9889" y="1808"/>
                    <a:pt x="9230" y="317"/>
                    <a:pt x="8191" y="34"/>
                  </a:cubicBezTo>
                  <a:cubicBezTo>
                    <a:pt x="8110" y="11"/>
                    <a:pt x="8030" y="1"/>
                    <a:pt x="79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89" name="Google Shape;18289;p31"/>
            <p:cNvSpPr/>
            <p:nvPr/>
          </p:nvSpPr>
          <p:spPr>
            <a:xfrm>
              <a:off x="963325" y="1930075"/>
              <a:ext cx="30125" cy="31300"/>
            </a:xfrm>
            <a:custGeom>
              <a:avLst/>
              <a:gdLst/>
              <a:ahLst/>
              <a:cxnLst/>
              <a:rect l="l" t="t" r="r" b="b"/>
              <a:pathLst>
                <a:path w="1205" h="1252" extrusionOk="0">
                  <a:moveTo>
                    <a:pt x="645" y="0"/>
                  </a:moveTo>
                  <a:cubicBezTo>
                    <a:pt x="604" y="0"/>
                    <a:pt x="560" y="6"/>
                    <a:pt x="515" y="19"/>
                  </a:cubicBezTo>
                  <a:cubicBezTo>
                    <a:pt x="149" y="120"/>
                    <a:pt x="0" y="584"/>
                    <a:pt x="135" y="913"/>
                  </a:cubicBezTo>
                  <a:lnTo>
                    <a:pt x="135" y="913"/>
                  </a:lnTo>
                  <a:cubicBezTo>
                    <a:pt x="172" y="1011"/>
                    <a:pt x="231" y="1098"/>
                    <a:pt x="315" y="1161"/>
                  </a:cubicBezTo>
                  <a:cubicBezTo>
                    <a:pt x="397" y="1223"/>
                    <a:pt x="482" y="1250"/>
                    <a:pt x="566" y="1251"/>
                  </a:cubicBezTo>
                  <a:lnTo>
                    <a:pt x="566" y="1251"/>
                  </a:lnTo>
                  <a:cubicBezTo>
                    <a:pt x="574" y="1251"/>
                    <a:pt x="583" y="1252"/>
                    <a:pt x="591" y="1252"/>
                  </a:cubicBezTo>
                  <a:cubicBezTo>
                    <a:pt x="616" y="1252"/>
                    <a:pt x="641" y="1249"/>
                    <a:pt x="666" y="1245"/>
                  </a:cubicBezTo>
                  <a:cubicBezTo>
                    <a:pt x="876" y="1207"/>
                    <a:pt x="1015" y="1033"/>
                    <a:pt x="1133" y="867"/>
                  </a:cubicBezTo>
                  <a:cubicBezTo>
                    <a:pt x="1163" y="823"/>
                    <a:pt x="1168" y="780"/>
                    <a:pt x="1157" y="742"/>
                  </a:cubicBezTo>
                  <a:lnTo>
                    <a:pt x="1157" y="742"/>
                  </a:lnTo>
                  <a:cubicBezTo>
                    <a:pt x="1205" y="572"/>
                    <a:pt x="1195" y="387"/>
                    <a:pt x="1108" y="246"/>
                  </a:cubicBezTo>
                  <a:cubicBezTo>
                    <a:pt x="1039" y="134"/>
                    <a:pt x="934" y="65"/>
                    <a:pt x="817" y="36"/>
                  </a:cubicBezTo>
                  <a:lnTo>
                    <a:pt x="817" y="36"/>
                  </a:lnTo>
                  <a:cubicBezTo>
                    <a:pt x="764" y="13"/>
                    <a:pt x="707" y="0"/>
                    <a:pt x="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0" name="Google Shape;18290;p31"/>
            <p:cNvSpPr/>
            <p:nvPr/>
          </p:nvSpPr>
          <p:spPr>
            <a:xfrm>
              <a:off x="1054275" y="1712850"/>
              <a:ext cx="28675" cy="28025"/>
            </a:xfrm>
            <a:custGeom>
              <a:avLst/>
              <a:gdLst/>
              <a:ahLst/>
              <a:cxnLst/>
              <a:rect l="l" t="t" r="r" b="b"/>
              <a:pathLst>
                <a:path w="1147" h="1121" extrusionOk="0">
                  <a:moveTo>
                    <a:pt x="689" y="623"/>
                  </a:moveTo>
                  <a:cubicBezTo>
                    <a:pt x="691" y="640"/>
                    <a:pt x="690" y="657"/>
                    <a:pt x="683" y="674"/>
                  </a:cubicBezTo>
                  <a:lnTo>
                    <a:pt x="683" y="674"/>
                  </a:lnTo>
                  <a:cubicBezTo>
                    <a:pt x="671" y="680"/>
                    <a:pt x="657" y="684"/>
                    <a:pt x="641" y="687"/>
                  </a:cubicBezTo>
                  <a:cubicBezTo>
                    <a:pt x="632" y="689"/>
                    <a:pt x="622" y="689"/>
                    <a:pt x="613" y="689"/>
                  </a:cubicBezTo>
                  <a:cubicBezTo>
                    <a:pt x="558" y="689"/>
                    <a:pt x="512" y="663"/>
                    <a:pt x="483" y="625"/>
                  </a:cubicBezTo>
                  <a:lnTo>
                    <a:pt x="483" y="625"/>
                  </a:lnTo>
                  <a:cubicBezTo>
                    <a:pt x="511" y="645"/>
                    <a:pt x="546" y="655"/>
                    <a:pt x="582" y="655"/>
                  </a:cubicBezTo>
                  <a:cubicBezTo>
                    <a:pt x="619" y="655"/>
                    <a:pt x="657" y="644"/>
                    <a:pt x="689" y="623"/>
                  </a:cubicBezTo>
                  <a:close/>
                  <a:moveTo>
                    <a:pt x="577" y="0"/>
                  </a:moveTo>
                  <a:cubicBezTo>
                    <a:pt x="546" y="0"/>
                    <a:pt x="515" y="3"/>
                    <a:pt x="483" y="10"/>
                  </a:cubicBezTo>
                  <a:cubicBezTo>
                    <a:pt x="153" y="74"/>
                    <a:pt x="0" y="394"/>
                    <a:pt x="64" y="674"/>
                  </a:cubicBezTo>
                  <a:lnTo>
                    <a:pt x="64" y="674"/>
                  </a:lnTo>
                  <a:cubicBezTo>
                    <a:pt x="66" y="702"/>
                    <a:pt x="74" y="727"/>
                    <a:pt x="86" y="748"/>
                  </a:cubicBezTo>
                  <a:lnTo>
                    <a:pt x="86" y="748"/>
                  </a:lnTo>
                  <a:cubicBezTo>
                    <a:pt x="97" y="778"/>
                    <a:pt x="112" y="808"/>
                    <a:pt x="129" y="836"/>
                  </a:cubicBezTo>
                  <a:lnTo>
                    <a:pt x="129" y="836"/>
                  </a:lnTo>
                  <a:cubicBezTo>
                    <a:pt x="133" y="847"/>
                    <a:pt x="139" y="859"/>
                    <a:pt x="144" y="870"/>
                  </a:cubicBezTo>
                  <a:cubicBezTo>
                    <a:pt x="231" y="1044"/>
                    <a:pt x="387" y="1119"/>
                    <a:pt x="548" y="1119"/>
                  </a:cubicBezTo>
                  <a:cubicBezTo>
                    <a:pt x="552" y="1119"/>
                    <a:pt x="557" y="1119"/>
                    <a:pt x="562" y="1119"/>
                  </a:cubicBezTo>
                  <a:lnTo>
                    <a:pt x="562" y="1119"/>
                  </a:lnTo>
                  <a:cubicBezTo>
                    <a:pt x="576" y="1120"/>
                    <a:pt x="590" y="1121"/>
                    <a:pt x="605" y="1121"/>
                  </a:cubicBezTo>
                  <a:cubicBezTo>
                    <a:pt x="661" y="1121"/>
                    <a:pt x="718" y="1111"/>
                    <a:pt x="771" y="1093"/>
                  </a:cubicBezTo>
                  <a:cubicBezTo>
                    <a:pt x="976" y="1020"/>
                    <a:pt x="1105" y="813"/>
                    <a:pt x="1110" y="600"/>
                  </a:cubicBezTo>
                  <a:lnTo>
                    <a:pt x="1110" y="600"/>
                  </a:lnTo>
                  <a:cubicBezTo>
                    <a:pt x="1147" y="305"/>
                    <a:pt x="892" y="0"/>
                    <a:pt x="5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1" name="Google Shape;18291;p31"/>
            <p:cNvSpPr/>
            <p:nvPr/>
          </p:nvSpPr>
          <p:spPr>
            <a:xfrm>
              <a:off x="1155950" y="2024550"/>
              <a:ext cx="26425" cy="27350"/>
            </a:xfrm>
            <a:custGeom>
              <a:avLst/>
              <a:gdLst/>
              <a:ahLst/>
              <a:cxnLst/>
              <a:rect l="l" t="t" r="r" b="b"/>
              <a:pathLst>
                <a:path w="1057" h="1094" extrusionOk="0">
                  <a:moveTo>
                    <a:pt x="549" y="1"/>
                  </a:moveTo>
                  <a:cubicBezTo>
                    <a:pt x="397" y="1"/>
                    <a:pt x="238" y="72"/>
                    <a:pt x="139" y="206"/>
                  </a:cubicBezTo>
                  <a:cubicBezTo>
                    <a:pt x="0" y="394"/>
                    <a:pt x="27" y="636"/>
                    <a:pt x="152" y="806"/>
                  </a:cubicBezTo>
                  <a:lnTo>
                    <a:pt x="152" y="806"/>
                  </a:lnTo>
                  <a:cubicBezTo>
                    <a:pt x="191" y="865"/>
                    <a:pt x="242" y="914"/>
                    <a:pt x="300" y="950"/>
                  </a:cubicBezTo>
                  <a:lnTo>
                    <a:pt x="300" y="950"/>
                  </a:lnTo>
                  <a:cubicBezTo>
                    <a:pt x="369" y="1035"/>
                    <a:pt x="464" y="1093"/>
                    <a:pt x="579" y="1093"/>
                  </a:cubicBezTo>
                  <a:cubicBezTo>
                    <a:pt x="580" y="1093"/>
                    <a:pt x="581" y="1093"/>
                    <a:pt x="582" y="1093"/>
                  </a:cubicBezTo>
                  <a:cubicBezTo>
                    <a:pt x="670" y="1092"/>
                    <a:pt x="746" y="1059"/>
                    <a:pt x="809" y="1008"/>
                  </a:cubicBezTo>
                  <a:lnTo>
                    <a:pt x="809" y="1008"/>
                  </a:lnTo>
                  <a:cubicBezTo>
                    <a:pt x="822" y="1003"/>
                    <a:pt x="835" y="998"/>
                    <a:pt x="847" y="991"/>
                  </a:cubicBezTo>
                  <a:cubicBezTo>
                    <a:pt x="955" y="933"/>
                    <a:pt x="1004" y="823"/>
                    <a:pt x="1017" y="705"/>
                  </a:cubicBezTo>
                  <a:lnTo>
                    <a:pt x="1017" y="705"/>
                  </a:lnTo>
                  <a:cubicBezTo>
                    <a:pt x="1040" y="644"/>
                    <a:pt x="1051" y="578"/>
                    <a:pt x="1048" y="512"/>
                  </a:cubicBezTo>
                  <a:lnTo>
                    <a:pt x="1048" y="512"/>
                  </a:lnTo>
                  <a:cubicBezTo>
                    <a:pt x="1057" y="412"/>
                    <a:pt x="1044" y="313"/>
                    <a:pt x="998" y="225"/>
                  </a:cubicBezTo>
                  <a:cubicBezTo>
                    <a:pt x="937" y="107"/>
                    <a:pt x="826" y="39"/>
                    <a:pt x="705" y="27"/>
                  </a:cubicBezTo>
                  <a:lnTo>
                    <a:pt x="705" y="27"/>
                  </a:lnTo>
                  <a:cubicBezTo>
                    <a:pt x="656" y="9"/>
                    <a:pt x="603" y="1"/>
                    <a:pt x="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2" name="Google Shape;18292;p31"/>
            <p:cNvSpPr/>
            <p:nvPr/>
          </p:nvSpPr>
          <p:spPr>
            <a:xfrm>
              <a:off x="1232600" y="1823200"/>
              <a:ext cx="29950" cy="32150"/>
            </a:xfrm>
            <a:custGeom>
              <a:avLst/>
              <a:gdLst/>
              <a:ahLst/>
              <a:cxnLst/>
              <a:rect l="l" t="t" r="r" b="b"/>
              <a:pathLst>
                <a:path w="1198" h="1286" extrusionOk="0">
                  <a:moveTo>
                    <a:pt x="572" y="549"/>
                  </a:moveTo>
                  <a:cubicBezTo>
                    <a:pt x="575" y="549"/>
                    <a:pt x="578" y="550"/>
                    <a:pt x="581" y="550"/>
                  </a:cubicBezTo>
                  <a:lnTo>
                    <a:pt x="581" y="550"/>
                  </a:lnTo>
                  <a:cubicBezTo>
                    <a:pt x="575" y="553"/>
                    <a:pt x="568" y="556"/>
                    <a:pt x="560" y="558"/>
                  </a:cubicBezTo>
                  <a:cubicBezTo>
                    <a:pt x="556" y="559"/>
                    <a:pt x="552" y="560"/>
                    <a:pt x="548" y="561"/>
                  </a:cubicBezTo>
                  <a:lnTo>
                    <a:pt x="548" y="561"/>
                  </a:lnTo>
                  <a:cubicBezTo>
                    <a:pt x="555" y="553"/>
                    <a:pt x="564" y="549"/>
                    <a:pt x="572" y="549"/>
                  </a:cubicBezTo>
                  <a:close/>
                  <a:moveTo>
                    <a:pt x="476" y="0"/>
                  </a:moveTo>
                  <a:cubicBezTo>
                    <a:pt x="402" y="0"/>
                    <a:pt x="332" y="20"/>
                    <a:pt x="281" y="71"/>
                  </a:cubicBezTo>
                  <a:cubicBezTo>
                    <a:pt x="231" y="121"/>
                    <a:pt x="194" y="198"/>
                    <a:pt x="169" y="285"/>
                  </a:cubicBezTo>
                  <a:lnTo>
                    <a:pt x="169" y="285"/>
                  </a:lnTo>
                  <a:cubicBezTo>
                    <a:pt x="154" y="309"/>
                    <a:pt x="142" y="334"/>
                    <a:pt x="133" y="360"/>
                  </a:cubicBezTo>
                  <a:lnTo>
                    <a:pt x="133" y="360"/>
                  </a:lnTo>
                  <a:cubicBezTo>
                    <a:pt x="45" y="496"/>
                    <a:pt x="0" y="656"/>
                    <a:pt x="28" y="806"/>
                  </a:cubicBezTo>
                  <a:cubicBezTo>
                    <a:pt x="85" y="1102"/>
                    <a:pt x="342" y="1286"/>
                    <a:pt x="607" y="1286"/>
                  </a:cubicBezTo>
                  <a:cubicBezTo>
                    <a:pt x="742" y="1286"/>
                    <a:pt x="880" y="1238"/>
                    <a:pt x="994" y="1133"/>
                  </a:cubicBezTo>
                  <a:cubicBezTo>
                    <a:pt x="1147" y="992"/>
                    <a:pt x="1197" y="810"/>
                    <a:pt x="1169" y="639"/>
                  </a:cubicBezTo>
                  <a:lnTo>
                    <a:pt x="1169" y="639"/>
                  </a:lnTo>
                  <a:cubicBezTo>
                    <a:pt x="1187" y="413"/>
                    <a:pt x="1079" y="176"/>
                    <a:pt x="855" y="77"/>
                  </a:cubicBezTo>
                  <a:cubicBezTo>
                    <a:pt x="793" y="50"/>
                    <a:pt x="729" y="38"/>
                    <a:pt x="666" y="38"/>
                  </a:cubicBezTo>
                  <a:cubicBezTo>
                    <a:pt x="666" y="38"/>
                    <a:pt x="665" y="38"/>
                    <a:pt x="665" y="38"/>
                  </a:cubicBezTo>
                  <a:lnTo>
                    <a:pt x="665" y="38"/>
                  </a:lnTo>
                  <a:cubicBezTo>
                    <a:pt x="606" y="15"/>
                    <a:pt x="540" y="0"/>
                    <a:pt x="4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3" name="Google Shape;18293;p31"/>
            <p:cNvSpPr/>
            <p:nvPr/>
          </p:nvSpPr>
          <p:spPr>
            <a:xfrm>
              <a:off x="784175" y="2105075"/>
              <a:ext cx="10450" cy="72800"/>
            </a:xfrm>
            <a:custGeom>
              <a:avLst/>
              <a:gdLst/>
              <a:ahLst/>
              <a:cxnLst/>
              <a:rect l="l" t="t" r="r" b="b"/>
              <a:pathLst>
                <a:path w="418" h="2912" extrusionOk="0">
                  <a:moveTo>
                    <a:pt x="252" y="1"/>
                  </a:moveTo>
                  <a:cubicBezTo>
                    <a:pt x="168" y="1"/>
                    <a:pt x="83" y="54"/>
                    <a:pt x="80" y="162"/>
                  </a:cubicBezTo>
                  <a:cubicBezTo>
                    <a:pt x="54" y="1024"/>
                    <a:pt x="29" y="1887"/>
                    <a:pt x="3" y="2751"/>
                  </a:cubicBezTo>
                  <a:cubicBezTo>
                    <a:pt x="0" y="2858"/>
                    <a:pt x="82" y="2912"/>
                    <a:pt x="166" y="2912"/>
                  </a:cubicBezTo>
                  <a:cubicBezTo>
                    <a:pt x="249" y="2912"/>
                    <a:pt x="334" y="2858"/>
                    <a:pt x="337" y="2751"/>
                  </a:cubicBezTo>
                  <a:cubicBezTo>
                    <a:pt x="363" y="1887"/>
                    <a:pt x="389" y="1024"/>
                    <a:pt x="414" y="162"/>
                  </a:cubicBezTo>
                  <a:cubicBezTo>
                    <a:pt x="418" y="54"/>
                    <a:pt x="336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4" name="Google Shape;18294;p31"/>
            <p:cNvSpPr/>
            <p:nvPr/>
          </p:nvSpPr>
          <p:spPr>
            <a:xfrm>
              <a:off x="700100" y="2100425"/>
              <a:ext cx="10450" cy="72825"/>
            </a:xfrm>
            <a:custGeom>
              <a:avLst/>
              <a:gdLst/>
              <a:ahLst/>
              <a:cxnLst/>
              <a:rect l="l" t="t" r="r" b="b"/>
              <a:pathLst>
                <a:path w="418" h="2913" extrusionOk="0">
                  <a:moveTo>
                    <a:pt x="252" y="1"/>
                  </a:moveTo>
                  <a:cubicBezTo>
                    <a:pt x="169" y="1"/>
                    <a:pt x="84" y="55"/>
                    <a:pt x="81" y="163"/>
                  </a:cubicBezTo>
                  <a:lnTo>
                    <a:pt x="4" y="2751"/>
                  </a:lnTo>
                  <a:cubicBezTo>
                    <a:pt x="1" y="2859"/>
                    <a:pt x="83" y="2913"/>
                    <a:pt x="166" y="2913"/>
                  </a:cubicBezTo>
                  <a:cubicBezTo>
                    <a:pt x="250" y="2913"/>
                    <a:pt x="335" y="2859"/>
                    <a:pt x="338" y="2751"/>
                  </a:cubicBezTo>
                  <a:lnTo>
                    <a:pt x="415" y="163"/>
                  </a:lnTo>
                  <a:cubicBezTo>
                    <a:pt x="418" y="55"/>
                    <a:pt x="336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5" name="Google Shape;18295;p31"/>
            <p:cNvSpPr/>
            <p:nvPr/>
          </p:nvSpPr>
          <p:spPr>
            <a:xfrm>
              <a:off x="610050" y="2102225"/>
              <a:ext cx="15400" cy="70575"/>
            </a:xfrm>
            <a:custGeom>
              <a:avLst/>
              <a:gdLst/>
              <a:ahLst/>
              <a:cxnLst/>
              <a:rect l="l" t="t" r="r" b="b"/>
              <a:pathLst>
                <a:path w="616" h="2823" extrusionOk="0">
                  <a:moveTo>
                    <a:pt x="454" y="0"/>
                  </a:moveTo>
                  <a:cubicBezTo>
                    <a:pt x="371" y="0"/>
                    <a:pt x="281" y="54"/>
                    <a:pt x="270" y="160"/>
                  </a:cubicBezTo>
                  <a:lnTo>
                    <a:pt x="11" y="2662"/>
                  </a:lnTo>
                  <a:cubicBezTo>
                    <a:pt x="0" y="2769"/>
                    <a:pt x="78" y="2822"/>
                    <a:pt x="162" y="2822"/>
                  </a:cubicBezTo>
                  <a:cubicBezTo>
                    <a:pt x="246" y="2822"/>
                    <a:pt x="335" y="2769"/>
                    <a:pt x="347" y="2662"/>
                  </a:cubicBezTo>
                  <a:lnTo>
                    <a:pt x="604" y="160"/>
                  </a:lnTo>
                  <a:cubicBezTo>
                    <a:pt x="616" y="53"/>
                    <a:pt x="538" y="0"/>
                    <a:pt x="4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6" name="Google Shape;18296;p31"/>
            <p:cNvSpPr/>
            <p:nvPr/>
          </p:nvSpPr>
          <p:spPr>
            <a:xfrm>
              <a:off x="536750" y="2099950"/>
              <a:ext cx="9750" cy="49100"/>
            </a:xfrm>
            <a:custGeom>
              <a:avLst/>
              <a:gdLst/>
              <a:ahLst/>
              <a:cxnLst/>
              <a:rect l="l" t="t" r="r" b="b"/>
              <a:pathLst>
                <a:path w="390" h="1964" extrusionOk="0">
                  <a:moveTo>
                    <a:pt x="223" y="0"/>
                  </a:moveTo>
                  <a:cubicBezTo>
                    <a:pt x="139" y="0"/>
                    <a:pt x="54" y="54"/>
                    <a:pt x="51" y="163"/>
                  </a:cubicBezTo>
                  <a:lnTo>
                    <a:pt x="4" y="1802"/>
                  </a:lnTo>
                  <a:cubicBezTo>
                    <a:pt x="0" y="1910"/>
                    <a:pt x="82" y="1964"/>
                    <a:pt x="166" y="1964"/>
                  </a:cubicBezTo>
                  <a:cubicBezTo>
                    <a:pt x="249" y="1964"/>
                    <a:pt x="335" y="1910"/>
                    <a:pt x="338" y="1802"/>
                  </a:cubicBezTo>
                  <a:lnTo>
                    <a:pt x="386" y="163"/>
                  </a:lnTo>
                  <a:cubicBezTo>
                    <a:pt x="389" y="54"/>
                    <a:pt x="307" y="0"/>
                    <a:pt x="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7" name="Google Shape;18297;p31"/>
            <p:cNvSpPr/>
            <p:nvPr/>
          </p:nvSpPr>
          <p:spPr>
            <a:xfrm>
              <a:off x="384775" y="2105750"/>
              <a:ext cx="29325" cy="27900"/>
            </a:xfrm>
            <a:custGeom>
              <a:avLst/>
              <a:gdLst/>
              <a:ahLst/>
              <a:cxnLst/>
              <a:rect l="l" t="t" r="r" b="b"/>
              <a:pathLst>
                <a:path w="1173" h="1116" extrusionOk="0">
                  <a:moveTo>
                    <a:pt x="436" y="579"/>
                  </a:moveTo>
                  <a:cubicBezTo>
                    <a:pt x="445" y="600"/>
                    <a:pt x="458" y="622"/>
                    <a:pt x="474" y="643"/>
                  </a:cubicBezTo>
                  <a:cubicBezTo>
                    <a:pt x="477" y="647"/>
                    <a:pt x="480" y="651"/>
                    <a:pt x="483" y="654"/>
                  </a:cubicBezTo>
                  <a:lnTo>
                    <a:pt x="483" y="654"/>
                  </a:lnTo>
                  <a:cubicBezTo>
                    <a:pt x="453" y="633"/>
                    <a:pt x="439" y="607"/>
                    <a:pt x="436" y="579"/>
                  </a:cubicBezTo>
                  <a:close/>
                  <a:moveTo>
                    <a:pt x="534" y="1"/>
                  </a:moveTo>
                  <a:cubicBezTo>
                    <a:pt x="430" y="1"/>
                    <a:pt x="322" y="36"/>
                    <a:pt x="240" y="95"/>
                  </a:cubicBezTo>
                  <a:cubicBezTo>
                    <a:pt x="19" y="257"/>
                    <a:pt x="1" y="565"/>
                    <a:pt x="121" y="794"/>
                  </a:cubicBezTo>
                  <a:cubicBezTo>
                    <a:pt x="220" y="978"/>
                    <a:pt x="413" y="1115"/>
                    <a:pt x="622" y="1115"/>
                  </a:cubicBezTo>
                  <a:cubicBezTo>
                    <a:pt x="662" y="1115"/>
                    <a:pt x="703" y="1110"/>
                    <a:pt x="744" y="1099"/>
                  </a:cubicBezTo>
                  <a:cubicBezTo>
                    <a:pt x="975" y="1037"/>
                    <a:pt x="1125" y="812"/>
                    <a:pt x="1148" y="582"/>
                  </a:cubicBezTo>
                  <a:cubicBezTo>
                    <a:pt x="1172" y="338"/>
                    <a:pt x="1033" y="92"/>
                    <a:pt x="785" y="34"/>
                  </a:cubicBezTo>
                  <a:cubicBezTo>
                    <a:pt x="749" y="26"/>
                    <a:pt x="713" y="22"/>
                    <a:pt x="676" y="22"/>
                  </a:cubicBezTo>
                  <a:cubicBezTo>
                    <a:pt x="673" y="22"/>
                    <a:pt x="670" y="22"/>
                    <a:pt x="667" y="22"/>
                  </a:cubicBezTo>
                  <a:lnTo>
                    <a:pt x="667" y="22"/>
                  </a:lnTo>
                  <a:cubicBezTo>
                    <a:pt x="625" y="8"/>
                    <a:pt x="580" y="1"/>
                    <a:pt x="5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8" name="Google Shape;18298;p31"/>
            <p:cNvSpPr/>
            <p:nvPr/>
          </p:nvSpPr>
          <p:spPr>
            <a:xfrm>
              <a:off x="531000" y="1829425"/>
              <a:ext cx="31825" cy="29625"/>
            </a:xfrm>
            <a:custGeom>
              <a:avLst/>
              <a:gdLst/>
              <a:ahLst/>
              <a:cxnLst/>
              <a:rect l="l" t="t" r="r" b="b"/>
              <a:pathLst>
                <a:path w="1273" h="1185" extrusionOk="0">
                  <a:moveTo>
                    <a:pt x="710" y="0"/>
                  </a:moveTo>
                  <a:cubicBezTo>
                    <a:pt x="617" y="0"/>
                    <a:pt x="535" y="26"/>
                    <a:pt x="468" y="70"/>
                  </a:cubicBezTo>
                  <a:lnTo>
                    <a:pt x="468" y="70"/>
                  </a:lnTo>
                  <a:cubicBezTo>
                    <a:pt x="369" y="102"/>
                    <a:pt x="279" y="155"/>
                    <a:pt x="212" y="229"/>
                  </a:cubicBezTo>
                  <a:cubicBezTo>
                    <a:pt x="37" y="423"/>
                    <a:pt x="0" y="733"/>
                    <a:pt x="140" y="957"/>
                  </a:cubicBezTo>
                  <a:cubicBezTo>
                    <a:pt x="236" y="1107"/>
                    <a:pt x="403" y="1184"/>
                    <a:pt x="573" y="1184"/>
                  </a:cubicBezTo>
                  <a:cubicBezTo>
                    <a:pt x="645" y="1184"/>
                    <a:pt x="717" y="1171"/>
                    <a:pt x="784" y="1143"/>
                  </a:cubicBezTo>
                  <a:cubicBezTo>
                    <a:pt x="877" y="1106"/>
                    <a:pt x="954" y="1043"/>
                    <a:pt x="1006" y="967"/>
                  </a:cubicBezTo>
                  <a:lnTo>
                    <a:pt x="1006" y="967"/>
                  </a:lnTo>
                  <a:cubicBezTo>
                    <a:pt x="1020" y="956"/>
                    <a:pt x="1034" y="946"/>
                    <a:pt x="1047" y="934"/>
                  </a:cubicBezTo>
                  <a:lnTo>
                    <a:pt x="1047" y="934"/>
                  </a:lnTo>
                  <a:cubicBezTo>
                    <a:pt x="1205" y="835"/>
                    <a:pt x="1266" y="684"/>
                    <a:pt x="1257" y="532"/>
                  </a:cubicBezTo>
                  <a:lnTo>
                    <a:pt x="1257" y="532"/>
                  </a:lnTo>
                  <a:cubicBezTo>
                    <a:pt x="1272" y="331"/>
                    <a:pt x="1174" y="190"/>
                    <a:pt x="1028" y="111"/>
                  </a:cubicBezTo>
                  <a:lnTo>
                    <a:pt x="1028" y="111"/>
                  </a:lnTo>
                  <a:cubicBezTo>
                    <a:pt x="944" y="46"/>
                    <a:pt x="840" y="4"/>
                    <a:pt x="726" y="1"/>
                  </a:cubicBezTo>
                  <a:cubicBezTo>
                    <a:pt x="721" y="1"/>
                    <a:pt x="716" y="0"/>
                    <a:pt x="7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299" name="Google Shape;18299;p31"/>
            <p:cNvSpPr/>
            <p:nvPr/>
          </p:nvSpPr>
          <p:spPr>
            <a:xfrm>
              <a:off x="601575" y="1944950"/>
              <a:ext cx="29750" cy="28100"/>
            </a:xfrm>
            <a:custGeom>
              <a:avLst/>
              <a:gdLst/>
              <a:ahLst/>
              <a:cxnLst/>
              <a:rect l="l" t="t" r="r" b="b"/>
              <a:pathLst>
                <a:path w="1190" h="1124" extrusionOk="0">
                  <a:moveTo>
                    <a:pt x="641" y="1"/>
                  </a:moveTo>
                  <a:cubicBezTo>
                    <a:pt x="558" y="1"/>
                    <a:pt x="472" y="20"/>
                    <a:pt x="391" y="63"/>
                  </a:cubicBezTo>
                  <a:cubicBezTo>
                    <a:pt x="27" y="252"/>
                    <a:pt x="1" y="751"/>
                    <a:pt x="307" y="1008"/>
                  </a:cubicBezTo>
                  <a:cubicBezTo>
                    <a:pt x="403" y="1088"/>
                    <a:pt x="511" y="1124"/>
                    <a:pt x="616" y="1124"/>
                  </a:cubicBezTo>
                  <a:cubicBezTo>
                    <a:pt x="837" y="1124"/>
                    <a:pt x="1047" y="964"/>
                    <a:pt x="1104" y="719"/>
                  </a:cubicBezTo>
                  <a:lnTo>
                    <a:pt x="1104" y="719"/>
                  </a:lnTo>
                  <a:cubicBezTo>
                    <a:pt x="1129" y="673"/>
                    <a:pt x="1146" y="620"/>
                    <a:pt x="1152" y="563"/>
                  </a:cubicBezTo>
                  <a:cubicBezTo>
                    <a:pt x="1189" y="235"/>
                    <a:pt x="929" y="1"/>
                    <a:pt x="6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0" name="Google Shape;18300;p31"/>
            <p:cNvSpPr/>
            <p:nvPr/>
          </p:nvSpPr>
          <p:spPr>
            <a:xfrm>
              <a:off x="697300" y="1732025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718" y="495"/>
                  </a:moveTo>
                  <a:cubicBezTo>
                    <a:pt x="705" y="541"/>
                    <a:pt x="665" y="580"/>
                    <a:pt x="618" y="589"/>
                  </a:cubicBezTo>
                  <a:lnTo>
                    <a:pt x="618" y="589"/>
                  </a:lnTo>
                  <a:cubicBezTo>
                    <a:pt x="635" y="546"/>
                    <a:pt x="673" y="511"/>
                    <a:pt x="718" y="495"/>
                  </a:cubicBezTo>
                  <a:close/>
                  <a:moveTo>
                    <a:pt x="581" y="1"/>
                  </a:moveTo>
                  <a:cubicBezTo>
                    <a:pt x="369" y="1"/>
                    <a:pt x="159" y="132"/>
                    <a:pt x="95" y="373"/>
                  </a:cubicBezTo>
                  <a:cubicBezTo>
                    <a:pt x="1" y="723"/>
                    <a:pt x="287" y="1058"/>
                    <a:pt x="616" y="1058"/>
                  </a:cubicBezTo>
                  <a:cubicBezTo>
                    <a:pt x="697" y="1058"/>
                    <a:pt x="782" y="1037"/>
                    <a:pt x="864" y="991"/>
                  </a:cubicBezTo>
                  <a:cubicBezTo>
                    <a:pt x="1206" y="797"/>
                    <a:pt x="1275" y="236"/>
                    <a:pt x="865" y="76"/>
                  </a:cubicBezTo>
                  <a:lnTo>
                    <a:pt x="865" y="76"/>
                  </a:lnTo>
                  <a:cubicBezTo>
                    <a:pt x="831" y="56"/>
                    <a:pt x="794" y="38"/>
                    <a:pt x="754" y="25"/>
                  </a:cubicBezTo>
                  <a:cubicBezTo>
                    <a:pt x="738" y="20"/>
                    <a:pt x="722" y="17"/>
                    <a:pt x="708" y="17"/>
                  </a:cubicBezTo>
                  <a:lnTo>
                    <a:pt x="708" y="17"/>
                  </a:lnTo>
                  <a:cubicBezTo>
                    <a:pt x="666" y="6"/>
                    <a:pt x="624" y="1"/>
                    <a:pt x="5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1" name="Google Shape;18301;p31"/>
            <p:cNvSpPr/>
            <p:nvPr/>
          </p:nvSpPr>
          <p:spPr>
            <a:xfrm>
              <a:off x="759275" y="1839475"/>
              <a:ext cx="27650" cy="24625"/>
            </a:xfrm>
            <a:custGeom>
              <a:avLst/>
              <a:gdLst/>
              <a:ahLst/>
              <a:cxnLst/>
              <a:rect l="l" t="t" r="r" b="b"/>
              <a:pathLst>
                <a:path w="1106" h="985" extrusionOk="0">
                  <a:moveTo>
                    <a:pt x="608" y="1"/>
                  </a:moveTo>
                  <a:cubicBezTo>
                    <a:pt x="539" y="1"/>
                    <a:pt x="468" y="16"/>
                    <a:pt x="401" y="50"/>
                  </a:cubicBezTo>
                  <a:cubicBezTo>
                    <a:pt x="125" y="186"/>
                    <a:pt x="0" y="547"/>
                    <a:pt x="176" y="811"/>
                  </a:cubicBezTo>
                  <a:cubicBezTo>
                    <a:pt x="255" y="929"/>
                    <a:pt x="378" y="984"/>
                    <a:pt x="503" y="984"/>
                  </a:cubicBezTo>
                  <a:cubicBezTo>
                    <a:pt x="637" y="984"/>
                    <a:pt x="773" y="921"/>
                    <a:pt x="858" y="802"/>
                  </a:cubicBezTo>
                  <a:lnTo>
                    <a:pt x="858" y="802"/>
                  </a:lnTo>
                  <a:cubicBezTo>
                    <a:pt x="1013" y="725"/>
                    <a:pt x="1105" y="551"/>
                    <a:pt x="1057" y="357"/>
                  </a:cubicBezTo>
                  <a:cubicBezTo>
                    <a:pt x="1007" y="139"/>
                    <a:pt x="814" y="1"/>
                    <a:pt x="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2" name="Google Shape;18302;p31"/>
            <p:cNvSpPr/>
            <p:nvPr/>
          </p:nvSpPr>
          <p:spPr>
            <a:xfrm>
              <a:off x="379150" y="1739025"/>
              <a:ext cx="501050" cy="387275"/>
            </a:xfrm>
            <a:custGeom>
              <a:avLst/>
              <a:gdLst/>
              <a:ahLst/>
              <a:cxnLst/>
              <a:rect l="l" t="t" r="r" b="b"/>
              <a:pathLst>
                <a:path w="20042" h="15491" extrusionOk="0">
                  <a:moveTo>
                    <a:pt x="13758" y="0"/>
                  </a:moveTo>
                  <a:cubicBezTo>
                    <a:pt x="13226" y="0"/>
                    <a:pt x="12752" y="324"/>
                    <a:pt x="12510" y="889"/>
                  </a:cubicBezTo>
                  <a:cubicBezTo>
                    <a:pt x="11968" y="2160"/>
                    <a:pt x="12368" y="3902"/>
                    <a:pt x="12249" y="5244"/>
                  </a:cubicBezTo>
                  <a:cubicBezTo>
                    <a:pt x="12170" y="6153"/>
                    <a:pt x="12109" y="7488"/>
                    <a:pt x="11585" y="8309"/>
                  </a:cubicBezTo>
                  <a:cubicBezTo>
                    <a:pt x="11313" y="8737"/>
                    <a:pt x="10881" y="9002"/>
                    <a:pt x="10455" y="9002"/>
                  </a:cubicBezTo>
                  <a:cubicBezTo>
                    <a:pt x="10106" y="9002"/>
                    <a:pt x="9762" y="8825"/>
                    <a:pt x="9512" y="8416"/>
                  </a:cubicBezTo>
                  <a:cubicBezTo>
                    <a:pt x="9339" y="8132"/>
                    <a:pt x="9433" y="7352"/>
                    <a:pt x="9377" y="7002"/>
                  </a:cubicBezTo>
                  <a:cubicBezTo>
                    <a:pt x="9148" y="5598"/>
                    <a:pt x="7911" y="4137"/>
                    <a:pt x="6605" y="4137"/>
                  </a:cubicBezTo>
                  <a:cubicBezTo>
                    <a:pt x="6071" y="4137"/>
                    <a:pt x="5525" y="4382"/>
                    <a:pt x="5032" y="4976"/>
                  </a:cubicBezTo>
                  <a:cubicBezTo>
                    <a:pt x="4050" y="6160"/>
                    <a:pt x="3812" y="8011"/>
                    <a:pt x="3254" y="9406"/>
                  </a:cubicBezTo>
                  <a:cubicBezTo>
                    <a:pt x="2427" y="11471"/>
                    <a:pt x="1350" y="13419"/>
                    <a:pt x="87" y="15246"/>
                  </a:cubicBezTo>
                  <a:cubicBezTo>
                    <a:pt x="0" y="15371"/>
                    <a:pt x="116" y="15490"/>
                    <a:pt x="236" y="15490"/>
                  </a:cubicBezTo>
                  <a:cubicBezTo>
                    <a:pt x="287" y="15490"/>
                    <a:pt x="339" y="15468"/>
                    <a:pt x="375" y="15416"/>
                  </a:cubicBezTo>
                  <a:cubicBezTo>
                    <a:pt x="2216" y="12752"/>
                    <a:pt x="3486" y="9903"/>
                    <a:pt x="4498" y="6841"/>
                  </a:cubicBezTo>
                  <a:cubicBezTo>
                    <a:pt x="4738" y="6120"/>
                    <a:pt x="5026" y="5293"/>
                    <a:pt x="5674" y="4837"/>
                  </a:cubicBezTo>
                  <a:cubicBezTo>
                    <a:pt x="5999" y="4608"/>
                    <a:pt x="6341" y="4508"/>
                    <a:pt x="6678" y="4508"/>
                  </a:cubicBezTo>
                  <a:cubicBezTo>
                    <a:pt x="7490" y="4508"/>
                    <a:pt x="8268" y="5091"/>
                    <a:pt x="8673" y="5850"/>
                  </a:cubicBezTo>
                  <a:cubicBezTo>
                    <a:pt x="9101" y="6651"/>
                    <a:pt x="8989" y="7477"/>
                    <a:pt x="9163" y="8321"/>
                  </a:cubicBezTo>
                  <a:cubicBezTo>
                    <a:pt x="9247" y="8733"/>
                    <a:pt x="9392" y="9075"/>
                    <a:pt x="9784" y="9271"/>
                  </a:cubicBezTo>
                  <a:cubicBezTo>
                    <a:pt x="10063" y="9410"/>
                    <a:pt x="10313" y="9473"/>
                    <a:pt x="10539" y="9473"/>
                  </a:cubicBezTo>
                  <a:cubicBezTo>
                    <a:pt x="12195" y="9473"/>
                    <a:pt x="12515" y="6126"/>
                    <a:pt x="12601" y="5031"/>
                  </a:cubicBezTo>
                  <a:cubicBezTo>
                    <a:pt x="12665" y="4195"/>
                    <a:pt x="12650" y="3367"/>
                    <a:pt x="12641" y="2529"/>
                  </a:cubicBezTo>
                  <a:cubicBezTo>
                    <a:pt x="12638" y="2192"/>
                    <a:pt x="12633" y="1861"/>
                    <a:pt x="12697" y="1527"/>
                  </a:cubicBezTo>
                  <a:cubicBezTo>
                    <a:pt x="12733" y="1344"/>
                    <a:pt x="12778" y="941"/>
                    <a:pt x="12925" y="801"/>
                  </a:cubicBezTo>
                  <a:lnTo>
                    <a:pt x="14650" y="729"/>
                  </a:lnTo>
                  <a:lnTo>
                    <a:pt x="15137" y="1551"/>
                  </a:lnTo>
                  <a:cubicBezTo>
                    <a:pt x="15469" y="2320"/>
                    <a:pt x="15506" y="3289"/>
                    <a:pt x="15652" y="4109"/>
                  </a:cubicBezTo>
                  <a:cubicBezTo>
                    <a:pt x="15814" y="5020"/>
                    <a:pt x="15974" y="5931"/>
                    <a:pt x="16136" y="6840"/>
                  </a:cubicBezTo>
                  <a:cubicBezTo>
                    <a:pt x="16465" y="8696"/>
                    <a:pt x="16680" y="10632"/>
                    <a:pt x="17287" y="12423"/>
                  </a:cubicBezTo>
                  <a:cubicBezTo>
                    <a:pt x="17710" y="13669"/>
                    <a:pt x="18364" y="15077"/>
                    <a:pt x="19757" y="15399"/>
                  </a:cubicBezTo>
                  <a:cubicBezTo>
                    <a:pt x="19772" y="15402"/>
                    <a:pt x="19786" y="15404"/>
                    <a:pt x="19799" y="15404"/>
                  </a:cubicBezTo>
                  <a:cubicBezTo>
                    <a:pt x="19978" y="15404"/>
                    <a:pt x="20041" y="15122"/>
                    <a:pt x="19847" y="15077"/>
                  </a:cubicBezTo>
                  <a:cubicBezTo>
                    <a:pt x="17747" y="14592"/>
                    <a:pt x="17300" y="11433"/>
                    <a:pt x="16975" y="9659"/>
                  </a:cubicBezTo>
                  <a:cubicBezTo>
                    <a:pt x="16631" y="7781"/>
                    <a:pt x="16308" y="5900"/>
                    <a:pt x="15974" y="4021"/>
                  </a:cubicBezTo>
                  <a:cubicBezTo>
                    <a:pt x="15754" y="2782"/>
                    <a:pt x="15744" y="882"/>
                    <a:pt x="14473" y="192"/>
                  </a:cubicBezTo>
                  <a:cubicBezTo>
                    <a:pt x="14233" y="62"/>
                    <a:pt x="13990" y="0"/>
                    <a:pt x="13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3" name="Google Shape;18303;p31"/>
            <p:cNvSpPr/>
            <p:nvPr/>
          </p:nvSpPr>
          <p:spPr>
            <a:xfrm>
              <a:off x="536875" y="1773475"/>
              <a:ext cx="36000" cy="33625"/>
            </a:xfrm>
            <a:custGeom>
              <a:avLst/>
              <a:gdLst/>
              <a:ahLst/>
              <a:cxnLst/>
              <a:rect l="l" t="t" r="r" b="b"/>
              <a:pathLst>
                <a:path w="1440" h="1345" extrusionOk="0">
                  <a:moveTo>
                    <a:pt x="607" y="391"/>
                  </a:moveTo>
                  <a:cubicBezTo>
                    <a:pt x="629" y="391"/>
                    <a:pt x="652" y="403"/>
                    <a:pt x="674" y="433"/>
                  </a:cubicBezTo>
                  <a:cubicBezTo>
                    <a:pt x="703" y="470"/>
                    <a:pt x="739" y="491"/>
                    <a:pt x="777" y="499"/>
                  </a:cubicBezTo>
                  <a:lnTo>
                    <a:pt x="777" y="499"/>
                  </a:lnTo>
                  <a:cubicBezTo>
                    <a:pt x="789" y="562"/>
                    <a:pt x="804" y="623"/>
                    <a:pt x="821" y="684"/>
                  </a:cubicBezTo>
                  <a:lnTo>
                    <a:pt x="821" y="684"/>
                  </a:lnTo>
                  <a:cubicBezTo>
                    <a:pt x="817" y="856"/>
                    <a:pt x="756" y="1002"/>
                    <a:pt x="558" y="1003"/>
                  </a:cubicBezTo>
                  <a:cubicBezTo>
                    <a:pt x="397" y="1003"/>
                    <a:pt x="406" y="791"/>
                    <a:pt x="416" y="674"/>
                  </a:cubicBezTo>
                  <a:cubicBezTo>
                    <a:pt x="424" y="613"/>
                    <a:pt x="511" y="391"/>
                    <a:pt x="607" y="391"/>
                  </a:cubicBezTo>
                  <a:close/>
                  <a:moveTo>
                    <a:pt x="902" y="1"/>
                  </a:moveTo>
                  <a:cubicBezTo>
                    <a:pt x="834" y="1"/>
                    <a:pt x="767" y="36"/>
                    <a:pt x="744" y="102"/>
                  </a:cubicBezTo>
                  <a:lnTo>
                    <a:pt x="744" y="102"/>
                  </a:lnTo>
                  <a:cubicBezTo>
                    <a:pt x="697" y="86"/>
                    <a:pt x="648" y="78"/>
                    <a:pt x="599" y="78"/>
                  </a:cubicBezTo>
                  <a:cubicBezTo>
                    <a:pt x="472" y="78"/>
                    <a:pt x="343" y="132"/>
                    <a:pt x="246" y="239"/>
                  </a:cubicBezTo>
                  <a:cubicBezTo>
                    <a:pt x="44" y="460"/>
                    <a:pt x="0" y="947"/>
                    <a:pt x="204" y="1185"/>
                  </a:cubicBezTo>
                  <a:cubicBezTo>
                    <a:pt x="295" y="1290"/>
                    <a:pt x="419" y="1336"/>
                    <a:pt x="547" y="1336"/>
                  </a:cubicBezTo>
                  <a:cubicBezTo>
                    <a:pt x="688" y="1336"/>
                    <a:pt x="833" y="1280"/>
                    <a:pt x="941" y="1186"/>
                  </a:cubicBezTo>
                  <a:cubicBezTo>
                    <a:pt x="962" y="1169"/>
                    <a:pt x="980" y="1150"/>
                    <a:pt x="997" y="1131"/>
                  </a:cubicBezTo>
                  <a:lnTo>
                    <a:pt x="997" y="1131"/>
                  </a:lnTo>
                  <a:cubicBezTo>
                    <a:pt x="1021" y="1177"/>
                    <a:pt x="1046" y="1221"/>
                    <a:pt x="1072" y="1265"/>
                  </a:cubicBezTo>
                  <a:cubicBezTo>
                    <a:pt x="1106" y="1321"/>
                    <a:pt x="1157" y="1345"/>
                    <a:pt x="1208" y="1345"/>
                  </a:cubicBezTo>
                  <a:cubicBezTo>
                    <a:pt x="1323" y="1345"/>
                    <a:pt x="1440" y="1224"/>
                    <a:pt x="1362" y="1096"/>
                  </a:cubicBezTo>
                  <a:cubicBezTo>
                    <a:pt x="1275" y="955"/>
                    <a:pt x="1207" y="803"/>
                    <a:pt x="1158" y="646"/>
                  </a:cubicBezTo>
                  <a:lnTo>
                    <a:pt x="1158" y="646"/>
                  </a:lnTo>
                  <a:cubicBezTo>
                    <a:pt x="1156" y="467"/>
                    <a:pt x="1112" y="282"/>
                    <a:pt x="1066" y="118"/>
                  </a:cubicBezTo>
                  <a:cubicBezTo>
                    <a:pt x="1044" y="39"/>
                    <a:pt x="97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4" name="Google Shape;18304;p31"/>
            <p:cNvSpPr/>
            <p:nvPr/>
          </p:nvSpPr>
          <p:spPr>
            <a:xfrm>
              <a:off x="576575" y="1984025"/>
              <a:ext cx="33825" cy="48550"/>
            </a:xfrm>
            <a:custGeom>
              <a:avLst/>
              <a:gdLst/>
              <a:ahLst/>
              <a:cxnLst/>
              <a:rect l="l" t="t" r="r" b="b"/>
              <a:pathLst>
                <a:path w="1353" h="1942" extrusionOk="0">
                  <a:moveTo>
                    <a:pt x="163" y="0"/>
                  </a:moveTo>
                  <a:cubicBezTo>
                    <a:pt x="80" y="0"/>
                    <a:pt x="0" y="53"/>
                    <a:pt x="8" y="161"/>
                  </a:cubicBezTo>
                  <a:lnTo>
                    <a:pt x="6" y="161"/>
                  </a:lnTo>
                  <a:cubicBezTo>
                    <a:pt x="35" y="602"/>
                    <a:pt x="102" y="1038"/>
                    <a:pt x="206" y="1468"/>
                  </a:cubicBezTo>
                  <a:cubicBezTo>
                    <a:pt x="225" y="1549"/>
                    <a:pt x="293" y="1587"/>
                    <a:pt x="363" y="1587"/>
                  </a:cubicBezTo>
                  <a:cubicBezTo>
                    <a:pt x="449" y="1587"/>
                    <a:pt x="537" y="1529"/>
                    <a:pt x="534" y="1424"/>
                  </a:cubicBezTo>
                  <a:cubicBezTo>
                    <a:pt x="530" y="1307"/>
                    <a:pt x="629" y="1237"/>
                    <a:pt x="719" y="1237"/>
                  </a:cubicBezTo>
                  <a:cubicBezTo>
                    <a:pt x="799" y="1237"/>
                    <a:pt x="871" y="1292"/>
                    <a:pt x="859" y="1416"/>
                  </a:cubicBezTo>
                  <a:cubicBezTo>
                    <a:pt x="846" y="1539"/>
                    <a:pt x="734" y="1620"/>
                    <a:pt x="612" y="1620"/>
                  </a:cubicBezTo>
                  <a:cubicBezTo>
                    <a:pt x="576" y="1620"/>
                    <a:pt x="539" y="1613"/>
                    <a:pt x="503" y="1598"/>
                  </a:cubicBezTo>
                  <a:cubicBezTo>
                    <a:pt x="479" y="1587"/>
                    <a:pt x="455" y="1583"/>
                    <a:pt x="432" y="1583"/>
                  </a:cubicBezTo>
                  <a:cubicBezTo>
                    <a:pt x="271" y="1583"/>
                    <a:pt x="162" y="1813"/>
                    <a:pt x="334" y="1888"/>
                  </a:cubicBezTo>
                  <a:cubicBezTo>
                    <a:pt x="421" y="1925"/>
                    <a:pt x="512" y="1942"/>
                    <a:pt x="602" y="1942"/>
                  </a:cubicBezTo>
                  <a:cubicBezTo>
                    <a:pt x="994" y="1942"/>
                    <a:pt x="1353" y="1615"/>
                    <a:pt x="1144" y="1177"/>
                  </a:cubicBezTo>
                  <a:cubicBezTo>
                    <a:pt x="1051" y="980"/>
                    <a:pt x="882" y="894"/>
                    <a:pt x="713" y="894"/>
                  </a:cubicBezTo>
                  <a:cubicBezTo>
                    <a:pt x="618" y="894"/>
                    <a:pt x="524" y="921"/>
                    <a:pt x="442" y="970"/>
                  </a:cubicBezTo>
                  <a:lnTo>
                    <a:pt x="442" y="970"/>
                  </a:lnTo>
                  <a:cubicBezTo>
                    <a:pt x="393" y="703"/>
                    <a:pt x="360" y="432"/>
                    <a:pt x="342" y="161"/>
                  </a:cubicBezTo>
                  <a:cubicBezTo>
                    <a:pt x="335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5" name="Google Shape;18305;p31"/>
            <p:cNvSpPr/>
            <p:nvPr/>
          </p:nvSpPr>
          <p:spPr>
            <a:xfrm>
              <a:off x="690200" y="1695850"/>
              <a:ext cx="28525" cy="28625"/>
            </a:xfrm>
            <a:custGeom>
              <a:avLst/>
              <a:gdLst/>
              <a:ahLst/>
              <a:cxnLst/>
              <a:rect l="l" t="t" r="r" b="b"/>
              <a:pathLst>
                <a:path w="1141" h="1145" extrusionOk="0">
                  <a:moveTo>
                    <a:pt x="583" y="0"/>
                  </a:moveTo>
                  <a:cubicBezTo>
                    <a:pt x="567" y="0"/>
                    <a:pt x="551" y="3"/>
                    <a:pt x="533" y="8"/>
                  </a:cubicBezTo>
                  <a:lnTo>
                    <a:pt x="533" y="6"/>
                  </a:lnTo>
                  <a:cubicBezTo>
                    <a:pt x="207" y="104"/>
                    <a:pt x="1" y="478"/>
                    <a:pt x="138" y="800"/>
                  </a:cubicBezTo>
                  <a:cubicBezTo>
                    <a:pt x="232" y="1022"/>
                    <a:pt x="457" y="1145"/>
                    <a:pt x="684" y="1145"/>
                  </a:cubicBezTo>
                  <a:cubicBezTo>
                    <a:pt x="787" y="1145"/>
                    <a:pt x="891" y="1119"/>
                    <a:pt x="983" y="1066"/>
                  </a:cubicBezTo>
                  <a:cubicBezTo>
                    <a:pt x="1141" y="976"/>
                    <a:pt x="1044" y="755"/>
                    <a:pt x="897" y="755"/>
                  </a:cubicBezTo>
                  <a:cubicBezTo>
                    <a:pt x="870" y="755"/>
                    <a:pt x="842" y="762"/>
                    <a:pt x="814" y="778"/>
                  </a:cubicBezTo>
                  <a:cubicBezTo>
                    <a:pt x="774" y="801"/>
                    <a:pt x="727" y="813"/>
                    <a:pt x="680" y="813"/>
                  </a:cubicBezTo>
                  <a:cubicBezTo>
                    <a:pt x="583" y="813"/>
                    <a:pt x="486" y="765"/>
                    <a:pt x="446" y="671"/>
                  </a:cubicBezTo>
                  <a:cubicBezTo>
                    <a:pt x="387" y="533"/>
                    <a:pt x="486" y="371"/>
                    <a:pt x="622" y="331"/>
                  </a:cubicBezTo>
                  <a:cubicBezTo>
                    <a:pt x="810" y="275"/>
                    <a:pt x="752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6" name="Google Shape;18306;p31"/>
            <p:cNvSpPr/>
            <p:nvPr/>
          </p:nvSpPr>
          <p:spPr>
            <a:xfrm>
              <a:off x="790350" y="1803800"/>
              <a:ext cx="33850" cy="29425"/>
            </a:xfrm>
            <a:custGeom>
              <a:avLst/>
              <a:gdLst/>
              <a:ahLst/>
              <a:cxnLst/>
              <a:rect l="l" t="t" r="r" b="b"/>
              <a:pathLst>
                <a:path w="1354" h="1177" extrusionOk="0">
                  <a:moveTo>
                    <a:pt x="630" y="443"/>
                  </a:moveTo>
                  <a:cubicBezTo>
                    <a:pt x="672" y="443"/>
                    <a:pt x="713" y="456"/>
                    <a:pt x="743" y="484"/>
                  </a:cubicBezTo>
                  <a:cubicBezTo>
                    <a:pt x="778" y="517"/>
                    <a:pt x="817" y="531"/>
                    <a:pt x="855" y="531"/>
                  </a:cubicBezTo>
                  <a:cubicBezTo>
                    <a:pt x="880" y="531"/>
                    <a:pt x="904" y="525"/>
                    <a:pt x="926" y="515"/>
                  </a:cubicBezTo>
                  <a:lnTo>
                    <a:pt x="926" y="515"/>
                  </a:lnTo>
                  <a:cubicBezTo>
                    <a:pt x="935" y="543"/>
                    <a:pt x="939" y="574"/>
                    <a:pt x="937" y="608"/>
                  </a:cubicBezTo>
                  <a:cubicBezTo>
                    <a:pt x="927" y="734"/>
                    <a:pt x="802" y="845"/>
                    <a:pt x="676" y="845"/>
                  </a:cubicBezTo>
                  <a:cubicBezTo>
                    <a:pt x="661" y="845"/>
                    <a:pt x="647" y="844"/>
                    <a:pt x="633" y="841"/>
                  </a:cubicBezTo>
                  <a:cubicBezTo>
                    <a:pt x="519" y="817"/>
                    <a:pt x="405" y="667"/>
                    <a:pt x="452" y="550"/>
                  </a:cubicBezTo>
                  <a:cubicBezTo>
                    <a:pt x="481" y="482"/>
                    <a:pt x="557" y="443"/>
                    <a:pt x="630" y="443"/>
                  </a:cubicBezTo>
                  <a:close/>
                  <a:moveTo>
                    <a:pt x="734" y="0"/>
                  </a:moveTo>
                  <a:cubicBezTo>
                    <a:pt x="654" y="0"/>
                    <a:pt x="595" y="52"/>
                    <a:pt x="568" y="115"/>
                  </a:cubicBezTo>
                  <a:lnTo>
                    <a:pt x="568" y="115"/>
                  </a:lnTo>
                  <a:cubicBezTo>
                    <a:pt x="423" y="131"/>
                    <a:pt x="283" y="205"/>
                    <a:pt x="194" y="333"/>
                  </a:cubicBezTo>
                  <a:cubicBezTo>
                    <a:pt x="0" y="615"/>
                    <a:pt x="165" y="1004"/>
                    <a:pt x="463" y="1134"/>
                  </a:cubicBezTo>
                  <a:cubicBezTo>
                    <a:pt x="530" y="1163"/>
                    <a:pt x="602" y="1177"/>
                    <a:pt x="672" y="1177"/>
                  </a:cubicBezTo>
                  <a:cubicBezTo>
                    <a:pt x="923" y="1177"/>
                    <a:pt x="1168" y="1007"/>
                    <a:pt x="1245" y="762"/>
                  </a:cubicBezTo>
                  <a:cubicBezTo>
                    <a:pt x="1353" y="425"/>
                    <a:pt x="1108" y="54"/>
                    <a:pt x="762" y="2"/>
                  </a:cubicBezTo>
                  <a:cubicBezTo>
                    <a:pt x="752" y="1"/>
                    <a:pt x="743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7" name="Google Shape;18307;p31"/>
            <p:cNvSpPr/>
            <p:nvPr/>
          </p:nvSpPr>
          <p:spPr>
            <a:xfrm>
              <a:off x="810700" y="1777050"/>
              <a:ext cx="14725" cy="55250"/>
            </a:xfrm>
            <a:custGeom>
              <a:avLst/>
              <a:gdLst/>
              <a:ahLst/>
              <a:cxnLst/>
              <a:rect l="l" t="t" r="r" b="b"/>
              <a:pathLst>
                <a:path w="589" h="2210" extrusionOk="0">
                  <a:moveTo>
                    <a:pt x="204" y="1"/>
                  </a:moveTo>
                  <a:cubicBezTo>
                    <a:pt x="107" y="1"/>
                    <a:pt x="0" y="84"/>
                    <a:pt x="24" y="210"/>
                  </a:cubicBezTo>
                  <a:cubicBezTo>
                    <a:pt x="138" y="817"/>
                    <a:pt x="213" y="1431"/>
                    <a:pt x="248" y="2048"/>
                  </a:cubicBezTo>
                  <a:cubicBezTo>
                    <a:pt x="254" y="2155"/>
                    <a:pt x="341" y="2209"/>
                    <a:pt x="425" y="2209"/>
                  </a:cubicBezTo>
                  <a:cubicBezTo>
                    <a:pt x="508" y="2209"/>
                    <a:pt x="588" y="2156"/>
                    <a:pt x="582" y="2048"/>
                  </a:cubicBezTo>
                  <a:cubicBezTo>
                    <a:pt x="546" y="1402"/>
                    <a:pt x="466" y="758"/>
                    <a:pt x="346" y="122"/>
                  </a:cubicBezTo>
                  <a:cubicBezTo>
                    <a:pt x="330" y="37"/>
                    <a:pt x="269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8" name="Google Shape;18308;p31"/>
            <p:cNvSpPr/>
            <p:nvPr/>
          </p:nvSpPr>
          <p:spPr>
            <a:xfrm>
              <a:off x="1001050" y="1941125"/>
              <a:ext cx="32850" cy="37475"/>
            </a:xfrm>
            <a:custGeom>
              <a:avLst/>
              <a:gdLst/>
              <a:ahLst/>
              <a:cxnLst/>
              <a:rect l="l" t="t" r="r" b="b"/>
              <a:pathLst>
                <a:path w="1314" h="1499" extrusionOk="0">
                  <a:moveTo>
                    <a:pt x="626" y="336"/>
                  </a:moveTo>
                  <a:cubicBezTo>
                    <a:pt x="663" y="336"/>
                    <a:pt x="702" y="346"/>
                    <a:pt x="740" y="368"/>
                  </a:cubicBezTo>
                  <a:cubicBezTo>
                    <a:pt x="795" y="402"/>
                    <a:pt x="845" y="458"/>
                    <a:pt x="836" y="527"/>
                  </a:cubicBezTo>
                  <a:cubicBezTo>
                    <a:pt x="825" y="598"/>
                    <a:pt x="777" y="631"/>
                    <a:pt x="730" y="631"/>
                  </a:cubicBezTo>
                  <a:cubicBezTo>
                    <a:pt x="674" y="631"/>
                    <a:pt x="619" y="584"/>
                    <a:pt x="627" y="498"/>
                  </a:cubicBezTo>
                  <a:cubicBezTo>
                    <a:pt x="635" y="422"/>
                    <a:pt x="598" y="374"/>
                    <a:pt x="546" y="352"/>
                  </a:cubicBezTo>
                  <a:lnTo>
                    <a:pt x="546" y="352"/>
                  </a:lnTo>
                  <a:cubicBezTo>
                    <a:pt x="571" y="341"/>
                    <a:pt x="598" y="336"/>
                    <a:pt x="626" y="336"/>
                  </a:cubicBezTo>
                  <a:close/>
                  <a:moveTo>
                    <a:pt x="622" y="1"/>
                  </a:moveTo>
                  <a:cubicBezTo>
                    <a:pt x="314" y="1"/>
                    <a:pt x="70" y="273"/>
                    <a:pt x="41" y="586"/>
                  </a:cubicBezTo>
                  <a:cubicBezTo>
                    <a:pt x="0" y="1027"/>
                    <a:pt x="342" y="1338"/>
                    <a:pt x="720" y="1486"/>
                  </a:cubicBezTo>
                  <a:cubicBezTo>
                    <a:pt x="742" y="1495"/>
                    <a:pt x="762" y="1499"/>
                    <a:pt x="781" y="1499"/>
                  </a:cubicBezTo>
                  <a:cubicBezTo>
                    <a:pt x="936" y="1499"/>
                    <a:pt x="986" y="1234"/>
                    <a:pt x="809" y="1164"/>
                  </a:cubicBezTo>
                  <a:cubicBezTo>
                    <a:pt x="660" y="1106"/>
                    <a:pt x="497" y="987"/>
                    <a:pt x="417" y="840"/>
                  </a:cubicBezTo>
                  <a:lnTo>
                    <a:pt x="417" y="840"/>
                  </a:lnTo>
                  <a:cubicBezTo>
                    <a:pt x="499" y="919"/>
                    <a:pt x="612" y="965"/>
                    <a:pt x="727" y="965"/>
                  </a:cubicBezTo>
                  <a:cubicBezTo>
                    <a:pt x="834" y="965"/>
                    <a:pt x="943" y="925"/>
                    <a:pt x="1031" y="837"/>
                  </a:cubicBezTo>
                  <a:cubicBezTo>
                    <a:pt x="1314" y="554"/>
                    <a:pt x="1126" y="121"/>
                    <a:pt x="772" y="22"/>
                  </a:cubicBezTo>
                  <a:cubicBezTo>
                    <a:pt x="721" y="8"/>
                    <a:pt x="671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09" name="Google Shape;18309;p31"/>
            <p:cNvSpPr/>
            <p:nvPr/>
          </p:nvSpPr>
          <p:spPr>
            <a:xfrm>
              <a:off x="1064925" y="1755650"/>
              <a:ext cx="17900" cy="43500"/>
            </a:xfrm>
            <a:custGeom>
              <a:avLst/>
              <a:gdLst/>
              <a:ahLst/>
              <a:cxnLst/>
              <a:rect l="l" t="t" r="r" b="b"/>
              <a:pathLst>
                <a:path w="716" h="1740" extrusionOk="0">
                  <a:moveTo>
                    <a:pt x="446" y="1"/>
                  </a:moveTo>
                  <a:cubicBezTo>
                    <a:pt x="253" y="1"/>
                    <a:pt x="142" y="151"/>
                    <a:pt x="93" y="348"/>
                  </a:cubicBezTo>
                  <a:cubicBezTo>
                    <a:pt x="0" y="738"/>
                    <a:pt x="6" y="1178"/>
                    <a:pt x="19" y="1577"/>
                  </a:cubicBezTo>
                  <a:cubicBezTo>
                    <a:pt x="22" y="1685"/>
                    <a:pt x="108" y="1739"/>
                    <a:pt x="192" y="1739"/>
                  </a:cubicBezTo>
                  <a:cubicBezTo>
                    <a:pt x="276" y="1739"/>
                    <a:pt x="357" y="1685"/>
                    <a:pt x="354" y="1577"/>
                  </a:cubicBezTo>
                  <a:cubicBezTo>
                    <a:pt x="350" y="1468"/>
                    <a:pt x="389" y="329"/>
                    <a:pt x="424" y="329"/>
                  </a:cubicBezTo>
                  <a:cubicBezTo>
                    <a:pt x="424" y="329"/>
                    <a:pt x="424" y="330"/>
                    <a:pt x="424" y="330"/>
                  </a:cubicBezTo>
                  <a:cubicBezTo>
                    <a:pt x="435" y="331"/>
                    <a:pt x="446" y="332"/>
                    <a:pt x="456" y="332"/>
                  </a:cubicBezTo>
                  <a:cubicBezTo>
                    <a:pt x="644" y="332"/>
                    <a:pt x="715" y="41"/>
                    <a:pt x="513" y="6"/>
                  </a:cubicBezTo>
                  <a:cubicBezTo>
                    <a:pt x="490" y="2"/>
                    <a:pt x="467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0" name="Google Shape;18310;p31"/>
            <p:cNvSpPr/>
            <p:nvPr/>
          </p:nvSpPr>
          <p:spPr>
            <a:xfrm>
              <a:off x="1062950" y="1773025"/>
              <a:ext cx="17250" cy="8600"/>
            </a:xfrm>
            <a:custGeom>
              <a:avLst/>
              <a:gdLst/>
              <a:ahLst/>
              <a:cxnLst/>
              <a:rect l="l" t="t" r="r" b="b"/>
              <a:pathLst>
                <a:path w="690" h="344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lnTo>
                    <a:pt x="474" y="344"/>
                  </a:lnTo>
                  <a:cubicBezTo>
                    <a:pt x="476" y="344"/>
                    <a:pt x="478" y="344"/>
                    <a:pt x="480" y="344"/>
                  </a:cubicBezTo>
                  <a:cubicBezTo>
                    <a:pt x="690" y="344"/>
                    <a:pt x="688" y="14"/>
                    <a:pt x="474" y="8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1" name="Google Shape;18311;p31"/>
            <p:cNvSpPr/>
            <p:nvPr/>
          </p:nvSpPr>
          <p:spPr>
            <a:xfrm>
              <a:off x="1160250" y="1975125"/>
              <a:ext cx="34875" cy="39900"/>
            </a:xfrm>
            <a:custGeom>
              <a:avLst/>
              <a:gdLst/>
              <a:ahLst/>
              <a:cxnLst/>
              <a:rect l="l" t="t" r="r" b="b"/>
              <a:pathLst>
                <a:path w="1395" h="1596" extrusionOk="0">
                  <a:moveTo>
                    <a:pt x="693" y="329"/>
                  </a:moveTo>
                  <a:cubicBezTo>
                    <a:pt x="735" y="329"/>
                    <a:pt x="779" y="343"/>
                    <a:pt x="815" y="377"/>
                  </a:cubicBezTo>
                  <a:cubicBezTo>
                    <a:pt x="817" y="378"/>
                    <a:pt x="819" y="379"/>
                    <a:pt x="820" y="381"/>
                  </a:cubicBezTo>
                  <a:lnTo>
                    <a:pt x="820" y="381"/>
                  </a:lnTo>
                  <a:cubicBezTo>
                    <a:pt x="827" y="396"/>
                    <a:pt x="833" y="412"/>
                    <a:pt x="839" y="428"/>
                  </a:cubicBezTo>
                  <a:lnTo>
                    <a:pt x="839" y="428"/>
                  </a:lnTo>
                  <a:cubicBezTo>
                    <a:pt x="867" y="540"/>
                    <a:pt x="780" y="649"/>
                    <a:pt x="683" y="649"/>
                  </a:cubicBezTo>
                  <a:cubicBezTo>
                    <a:pt x="640" y="649"/>
                    <a:pt x="596" y="628"/>
                    <a:pt x="559" y="578"/>
                  </a:cubicBezTo>
                  <a:cubicBezTo>
                    <a:pt x="461" y="446"/>
                    <a:pt x="572" y="329"/>
                    <a:pt x="693" y="329"/>
                  </a:cubicBezTo>
                  <a:close/>
                  <a:moveTo>
                    <a:pt x="701" y="0"/>
                  </a:moveTo>
                  <a:cubicBezTo>
                    <a:pt x="333" y="0"/>
                    <a:pt x="0" y="401"/>
                    <a:pt x="291" y="784"/>
                  </a:cubicBezTo>
                  <a:cubicBezTo>
                    <a:pt x="400" y="926"/>
                    <a:pt x="534" y="986"/>
                    <a:pt x="664" y="986"/>
                  </a:cubicBezTo>
                  <a:cubicBezTo>
                    <a:pt x="772" y="986"/>
                    <a:pt x="878" y="945"/>
                    <a:pt x="965" y="876"/>
                  </a:cubicBezTo>
                  <a:lnTo>
                    <a:pt x="965" y="876"/>
                  </a:lnTo>
                  <a:cubicBezTo>
                    <a:pt x="983" y="1020"/>
                    <a:pt x="1007" y="1252"/>
                    <a:pt x="1000" y="1252"/>
                  </a:cubicBezTo>
                  <a:cubicBezTo>
                    <a:pt x="1000" y="1252"/>
                    <a:pt x="1000" y="1252"/>
                    <a:pt x="1000" y="1252"/>
                  </a:cubicBezTo>
                  <a:cubicBezTo>
                    <a:pt x="971" y="1233"/>
                    <a:pt x="942" y="1225"/>
                    <a:pt x="915" y="1225"/>
                  </a:cubicBezTo>
                  <a:cubicBezTo>
                    <a:pt x="773" y="1225"/>
                    <a:pt x="680" y="1445"/>
                    <a:pt x="831" y="1542"/>
                  </a:cubicBezTo>
                  <a:cubicBezTo>
                    <a:pt x="889" y="1579"/>
                    <a:pt x="948" y="1595"/>
                    <a:pt x="1005" y="1595"/>
                  </a:cubicBezTo>
                  <a:cubicBezTo>
                    <a:pt x="1174" y="1595"/>
                    <a:pt x="1318" y="1448"/>
                    <a:pt x="1346" y="1264"/>
                  </a:cubicBezTo>
                  <a:cubicBezTo>
                    <a:pt x="1394" y="958"/>
                    <a:pt x="1260" y="585"/>
                    <a:pt x="1145" y="299"/>
                  </a:cubicBezTo>
                  <a:lnTo>
                    <a:pt x="1145" y="299"/>
                  </a:lnTo>
                  <a:cubicBezTo>
                    <a:pt x="1137" y="273"/>
                    <a:pt x="1126" y="247"/>
                    <a:pt x="1113" y="221"/>
                  </a:cubicBezTo>
                  <a:cubicBezTo>
                    <a:pt x="1106" y="207"/>
                    <a:pt x="1097" y="195"/>
                    <a:pt x="1087" y="184"/>
                  </a:cubicBezTo>
                  <a:lnTo>
                    <a:pt x="1087" y="184"/>
                  </a:lnTo>
                  <a:cubicBezTo>
                    <a:pt x="1079" y="169"/>
                    <a:pt x="1067" y="154"/>
                    <a:pt x="1052" y="140"/>
                  </a:cubicBezTo>
                  <a:lnTo>
                    <a:pt x="1050" y="140"/>
                  </a:lnTo>
                  <a:cubicBezTo>
                    <a:pt x="943" y="42"/>
                    <a:pt x="820" y="0"/>
                    <a:pt x="7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2" name="Google Shape;18312;p31"/>
            <p:cNvSpPr/>
            <p:nvPr/>
          </p:nvSpPr>
          <p:spPr>
            <a:xfrm>
              <a:off x="1253800" y="1783675"/>
              <a:ext cx="35500" cy="41000"/>
            </a:xfrm>
            <a:custGeom>
              <a:avLst/>
              <a:gdLst/>
              <a:ahLst/>
              <a:cxnLst/>
              <a:rect l="l" t="t" r="r" b="b"/>
              <a:pathLst>
                <a:path w="1420" h="1640" extrusionOk="0">
                  <a:moveTo>
                    <a:pt x="204" y="1"/>
                  </a:moveTo>
                  <a:cubicBezTo>
                    <a:pt x="105" y="1"/>
                    <a:pt x="0" y="83"/>
                    <a:pt x="30" y="209"/>
                  </a:cubicBezTo>
                  <a:cubicBezTo>
                    <a:pt x="124" y="616"/>
                    <a:pt x="219" y="1024"/>
                    <a:pt x="313" y="1430"/>
                  </a:cubicBezTo>
                  <a:cubicBezTo>
                    <a:pt x="332" y="1510"/>
                    <a:pt x="403" y="1550"/>
                    <a:pt x="474" y="1550"/>
                  </a:cubicBezTo>
                  <a:cubicBezTo>
                    <a:pt x="545" y="1550"/>
                    <a:pt x="617" y="1509"/>
                    <a:pt x="637" y="1430"/>
                  </a:cubicBezTo>
                  <a:cubicBezTo>
                    <a:pt x="672" y="1282"/>
                    <a:pt x="716" y="1029"/>
                    <a:pt x="890" y="1029"/>
                  </a:cubicBezTo>
                  <a:cubicBezTo>
                    <a:pt x="902" y="1029"/>
                    <a:pt x="916" y="1030"/>
                    <a:pt x="930" y="1033"/>
                  </a:cubicBezTo>
                  <a:cubicBezTo>
                    <a:pt x="1050" y="1056"/>
                    <a:pt x="1046" y="1083"/>
                    <a:pt x="1050" y="1207"/>
                  </a:cubicBezTo>
                  <a:cubicBezTo>
                    <a:pt x="1050" y="1282"/>
                    <a:pt x="1043" y="1356"/>
                    <a:pt x="1024" y="1430"/>
                  </a:cubicBezTo>
                  <a:cubicBezTo>
                    <a:pt x="999" y="1556"/>
                    <a:pt x="1106" y="1639"/>
                    <a:pt x="1204" y="1639"/>
                  </a:cubicBezTo>
                  <a:cubicBezTo>
                    <a:pt x="1269" y="1639"/>
                    <a:pt x="1331" y="1603"/>
                    <a:pt x="1348" y="1518"/>
                  </a:cubicBezTo>
                  <a:cubicBezTo>
                    <a:pt x="1409" y="1213"/>
                    <a:pt x="1419" y="774"/>
                    <a:pt x="1046" y="671"/>
                  </a:cubicBezTo>
                  <a:cubicBezTo>
                    <a:pt x="998" y="658"/>
                    <a:pt x="953" y="652"/>
                    <a:pt x="910" y="652"/>
                  </a:cubicBezTo>
                  <a:cubicBezTo>
                    <a:pt x="747" y="652"/>
                    <a:pt x="621" y="741"/>
                    <a:pt x="525" y="865"/>
                  </a:cubicBezTo>
                  <a:lnTo>
                    <a:pt x="525" y="865"/>
                  </a:lnTo>
                  <a:cubicBezTo>
                    <a:pt x="467" y="617"/>
                    <a:pt x="409" y="369"/>
                    <a:pt x="352" y="121"/>
                  </a:cubicBezTo>
                  <a:cubicBezTo>
                    <a:pt x="332" y="37"/>
                    <a:pt x="269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3" name="Google Shape;18313;p31"/>
            <p:cNvSpPr/>
            <p:nvPr/>
          </p:nvSpPr>
          <p:spPr>
            <a:xfrm>
              <a:off x="373025" y="2279100"/>
              <a:ext cx="54450" cy="116525"/>
            </a:xfrm>
            <a:custGeom>
              <a:avLst/>
              <a:gdLst/>
              <a:ahLst/>
              <a:cxnLst/>
              <a:rect l="l" t="t" r="r" b="b"/>
              <a:pathLst>
                <a:path w="2178" h="4661" extrusionOk="0">
                  <a:moveTo>
                    <a:pt x="1946" y="1"/>
                  </a:moveTo>
                  <a:cubicBezTo>
                    <a:pt x="1918" y="1"/>
                    <a:pt x="1889" y="9"/>
                    <a:pt x="1859" y="29"/>
                  </a:cubicBezTo>
                  <a:cubicBezTo>
                    <a:pt x="239" y="1093"/>
                    <a:pt x="1" y="3220"/>
                    <a:pt x="1357" y="4609"/>
                  </a:cubicBezTo>
                  <a:cubicBezTo>
                    <a:pt x="1392" y="4645"/>
                    <a:pt x="1431" y="4660"/>
                    <a:pt x="1469" y="4660"/>
                  </a:cubicBezTo>
                  <a:cubicBezTo>
                    <a:pt x="1596" y="4660"/>
                    <a:pt x="1710" y="4492"/>
                    <a:pt x="1593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6" y="1"/>
                    <a:pt x="19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4" name="Google Shape;18314;p31"/>
            <p:cNvSpPr/>
            <p:nvPr/>
          </p:nvSpPr>
          <p:spPr>
            <a:xfrm>
              <a:off x="43827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7" y="0"/>
                    <a:pt x="1" y="169"/>
                    <a:pt x="123" y="283"/>
                  </a:cubicBezTo>
                  <a:cubicBezTo>
                    <a:pt x="879" y="991"/>
                    <a:pt x="1592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2"/>
                    <a:pt x="2496" y="2297"/>
                  </a:cubicBezTo>
                  <a:cubicBezTo>
                    <a:pt x="1828" y="1505"/>
                    <a:pt x="1116" y="754"/>
                    <a:pt x="359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5" name="Google Shape;18315;p31"/>
            <p:cNvSpPr/>
            <p:nvPr/>
          </p:nvSpPr>
          <p:spPr>
            <a:xfrm>
              <a:off x="446600" y="231322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5" y="0"/>
                  </a:moveTo>
                  <a:cubicBezTo>
                    <a:pt x="1958" y="0"/>
                    <a:pt x="1919" y="15"/>
                    <a:pt x="1884" y="52"/>
                  </a:cubicBezTo>
                  <a:lnTo>
                    <a:pt x="1883" y="52"/>
                  </a:lnTo>
                  <a:cubicBezTo>
                    <a:pt x="1195" y="786"/>
                    <a:pt x="589" y="1594"/>
                    <a:pt x="77" y="2460"/>
                  </a:cubicBezTo>
                  <a:cubicBezTo>
                    <a:pt x="1" y="2589"/>
                    <a:pt x="117" y="2710"/>
                    <a:pt x="231" y="2710"/>
                  </a:cubicBezTo>
                  <a:cubicBezTo>
                    <a:pt x="282" y="2710"/>
                    <a:pt x="333" y="2687"/>
                    <a:pt x="367" y="2630"/>
                  </a:cubicBezTo>
                  <a:cubicBezTo>
                    <a:pt x="862" y="1786"/>
                    <a:pt x="1451" y="1002"/>
                    <a:pt x="2121" y="288"/>
                  </a:cubicBezTo>
                  <a:cubicBezTo>
                    <a:pt x="2233" y="168"/>
                    <a:pt x="2121" y="0"/>
                    <a:pt x="19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6" name="Google Shape;18316;p31"/>
            <p:cNvSpPr/>
            <p:nvPr/>
          </p:nvSpPr>
          <p:spPr>
            <a:xfrm>
              <a:off x="503475" y="2286825"/>
              <a:ext cx="42800" cy="121950"/>
            </a:xfrm>
            <a:custGeom>
              <a:avLst/>
              <a:gdLst/>
              <a:ahLst/>
              <a:cxnLst/>
              <a:rect l="l" t="t" r="r" b="b"/>
              <a:pathLst>
                <a:path w="1712" h="4878" extrusionOk="0">
                  <a:moveTo>
                    <a:pt x="802" y="0"/>
                  </a:moveTo>
                  <a:cubicBezTo>
                    <a:pt x="691" y="0"/>
                    <a:pt x="575" y="122"/>
                    <a:pt x="640" y="255"/>
                  </a:cubicBezTo>
                  <a:cubicBezTo>
                    <a:pt x="1353" y="1691"/>
                    <a:pt x="1147" y="3365"/>
                    <a:pt x="107" y="4586"/>
                  </a:cubicBezTo>
                  <a:cubicBezTo>
                    <a:pt x="1" y="4710"/>
                    <a:pt x="112" y="4878"/>
                    <a:pt x="233" y="4878"/>
                  </a:cubicBezTo>
                  <a:cubicBezTo>
                    <a:pt x="271" y="4878"/>
                    <a:pt x="310" y="4861"/>
                    <a:pt x="343" y="4822"/>
                  </a:cubicBezTo>
                  <a:cubicBezTo>
                    <a:pt x="1484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7" name="Google Shape;18317;p31"/>
            <p:cNvSpPr/>
            <p:nvPr/>
          </p:nvSpPr>
          <p:spPr>
            <a:xfrm>
              <a:off x="558525" y="2282875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9" y="23"/>
                    <a:pt x="1" y="338"/>
                    <a:pt x="195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6" y="336"/>
                    <a:pt x="237" y="335"/>
                    <a:pt x="248" y="335"/>
                  </a:cubicBezTo>
                  <a:cubicBezTo>
                    <a:pt x="613" y="335"/>
                    <a:pt x="296" y="1009"/>
                    <a:pt x="231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5" y="1939"/>
                    <a:pt x="198" y="2005"/>
                    <a:pt x="265" y="2005"/>
                  </a:cubicBezTo>
                  <a:cubicBezTo>
                    <a:pt x="270" y="2005"/>
                    <a:pt x="274" y="2005"/>
                    <a:pt x="278" y="2004"/>
                  </a:cubicBezTo>
                  <a:lnTo>
                    <a:pt x="1080" y="1897"/>
                  </a:lnTo>
                  <a:cubicBezTo>
                    <a:pt x="1283" y="1869"/>
                    <a:pt x="1293" y="1560"/>
                    <a:pt x="1105" y="1560"/>
                  </a:cubicBezTo>
                  <a:cubicBezTo>
                    <a:pt x="1097" y="1560"/>
                    <a:pt x="1089" y="1561"/>
                    <a:pt x="1080" y="1562"/>
                  </a:cubicBezTo>
                  <a:lnTo>
                    <a:pt x="420" y="1650"/>
                  </a:lnTo>
                  <a:lnTo>
                    <a:pt x="420" y="1650"/>
                  </a:lnTo>
                  <a:cubicBezTo>
                    <a:pt x="418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8" name="Google Shape;18318;p31"/>
            <p:cNvSpPr/>
            <p:nvPr/>
          </p:nvSpPr>
          <p:spPr>
            <a:xfrm>
              <a:off x="584075" y="234370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5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7" y="363"/>
                    <a:pt x="2016" y="424"/>
                  </a:cubicBezTo>
                  <a:cubicBezTo>
                    <a:pt x="2032" y="428"/>
                    <a:pt x="2047" y="430"/>
                    <a:pt x="2062" y="430"/>
                  </a:cubicBezTo>
                  <a:cubicBezTo>
                    <a:pt x="2235" y="430"/>
                    <a:pt x="2295" y="153"/>
                    <a:pt x="2104" y="102"/>
                  </a:cubicBezTo>
                  <a:cubicBezTo>
                    <a:pt x="1850" y="34"/>
                    <a:pt x="1596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19" name="Google Shape;18319;p31"/>
            <p:cNvSpPr/>
            <p:nvPr/>
          </p:nvSpPr>
          <p:spPr>
            <a:xfrm>
              <a:off x="58295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2" y="466"/>
                  </a:cubicBezTo>
                  <a:cubicBezTo>
                    <a:pt x="1849" y="466"/>
                    <a:pt x="2166" y="443"/>
                    <a:pt x="2480" y="397"/>
                  </a:cubicBezTo>
                  <a:cubicBezTo>
                    <a:pt x="2683" y="368"/>
                    <a:pt x="2610" y="71"/>
                    <a:pt x="2419" y="71"/>
                  </a:cubicBezTo>
                  <a:cubicBezTo>
                    <a:pt x="2410" y="71"/>
                    <a:pt x="2401" y="72"/>
                    <a:pt x="2392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5" y="135"/>
                    <a:pt x="698" y="91"/>
                    <a:pt x="288" y="5"/>
                  </a:cubicBezTo>
                  <a:cubicBezTo>
                    <a:pt x="275" y="2"/>
                    <a:pt x="262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0" name="Google Shape;18320;p31"/>
            <p:cNvSpPr/>
            <p:nvPr/>
          </p:nvSpPr>
          <p:spPr>
            <a:xfrm>
              <a:off x="658525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6" y="332"/>
                  </a:moveTo>
                  <a:cubicBezTo>
                    <a:pt x="1395" y="332"/>
                    <a:pt x="1556" y="395"/>
                    <a:pt x="1692" y="542"/>
                  </a:cubicBezTo>
                  <a:cubicBezTo>
                    <a:pt x="1726" y="579"/>
                    <a:pt x="1765" y="595"/>
                    <a:pt x="1803" y="595"/>
                  </a:cubicBezTo>
                  <a:cubicBezTo>
                    <a:pt x="1816" y="595"/>
                    <a:pt x="1829" y="593"/>
                    <a:pt x="1841" y="589"/>
                  </a:cubicBezTo>
                  <a:lnTo>
                    <a:pt x="1841" y="589"/>
                  </a:lnTo>
                  <a:cubicBezTo>
                    <a:pt x="1769" y="896"/>
                    <a:pt x="1697" y="1204"/>
                    <a:pt x="1625" y="1511"/>
                  </a:cubicBezTo>
                  <a:cubicBezTo>
                    <a:pt x="1596" y="1633"/>
                    <a:pt x="1573" y="1773"/>
                    <a:pt x="1529" y="1891"/>
                  </a:cubicBezTo>
                  <a:cubicBezTo>
                    <a:pt x="1444" y="2107"/>
                    <a:pt x="1272" y="2218"/>
                    <a:pt x="1089" y="2218"/>
                  </a:cubicBezTo>
                  <a:cubicBezTo>
                    <a:pt x="957" y="2218"/>
                    <a:pt x="820" y="2161"/>
                    <a:pt x="705" y="2046"/>
                  </a:cubicBezTo>
                  <a:cubicBezTo>
                    <a:pt x="420" y="1764"/>
                    <a:pt x="384" y="1245"/>
                    <a:pt x="517" y="884"/>
                  </a:cubicBezTo>
                  <a:cubicBezTo>
                    <a:pt x="633" y="563"/>
                    <a:pt x="932" y="332"/>
                    <a:pt x="1236" y="332"/>
                  </a:cubicBezTo>
                  <a:close/>
                  <a:moveTo>
                    <a:pt x="1218" y="0"/>
                  </a:moveTo>
                  <a:cubicBezTo>
                    <a:pt x="974" y="0"/>
                    <a:pt x="727" y="89"/>
                    <a:pt x="534" y="264"/>
                  </a:cubicBezTo>
                  <a:cubicBezTo>
                    <a:pt x="93" y="666"/>
                    <a:pt x="0" y="1389"/>
                    <a:pt x="233" y="1923"/>
                  </a:cubicBezTo>
                  <a:cubicBezTo>
                    <a:pt x="387" y="2275"/>
                    <a:pt x="745" y="2565"/>
                    <a:pt x="1122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3" y="2292"/>
                    <a:pt x="1844" y="2019"/>
                    <a:pt x="1911" y="1755"/>
                  </a:cubicBezTo>
                  <a:cubicBezTo>
                    <a:pt x="1964" y="1546"/>
                    <a:pt x="2014" y="1337"/>
                    <a:pt x="2062" y="1127"/>
                  </a:cubicBezTo>
                  <a:lnTo>
                    <a:pt x="2062" y="1127"/>
                  </a:lnTo>
                  <a:cubicBezTo>
                    <a:pt x="2142" y="1555"/>
                    <a:pt x="2223" y="1982"/>
                    <a:pt x="2303" y="2409"/>
                  </a:cubicBezTo>
                  <a:cubicBezTo>
                    <a:pt x="2319" y="2494"/>
                    <a:pt x="2380" y="2530"/>
                    <a:pt x="2445" y="2530"/>
                  </a:cubicBezTo>
                  <a:cubicBezTo>
                    <a:pt x="2542" y="2530"/>
                    <a:pt x="2649" y="2447"/>
                    <a:pt x="2625" y="2321"/>
                  </a:cubicBezTo>
                  <a:lnTo>
                    <a:pt x="2241" y="266"/>
                  </a:lnTo>
                  <a:cubicBezTo>
                    <a:pt x="2226" y="185"/>
                    <a:pt x="2156" y="146"/>
                    <a:pt x="2085" y="146"/>
                  </a:cubicBezTo>
                  <a:cubicBezTo>
                    <a:pt x="2011" y="146"/>
                    <a:pt x="1936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1" name="Google Shape;18321;p31"/>
            <p:cNvSpPr/>
            <p:nvPr/>
          </p:nvSpPr>
          <p:spPr>
            <a:xfrm>
              <a:off x="729375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lnTo>
                    <a:pt x="389" y="3038"/>
                  </a:lnTo>
                  <a:cubicBezTo>
                    <a:pt x="402" y="3142"/>
                    <a:pt x="491" y="3198"/>
                    <a:pt x="574" y="3198"/>
                  </a:cubicBezTo>
                  <a:cubicBezTo>
                    <a:pt x="654" y="3198"/>
                    <a:pt x="728" y="3146"/>
                    <a:pt x="723" y="3038"/>
                  </a:cubicBezTo>
                  <a:cubicBezTo>
                    <a:pt x="708" y="2624"/>
                    <a:pt x="948" y="2202"/>
                    <a:pt x="1329" y="2020"/>
                  </a:cubicBezTo>
                  <a:cubicBezTo>
                    <a:pt x="1432" y="1971"/>
                    <a:pt x="1549" y="1947"/>
                    <a:pt x="1665" y="1947"/>
                  </a:cubicBezTo>
                  <a:cubicBezTo>
                    <a:pt x="2031" y="1947"/>
                    <a:pt x="2395" y="2184"/>
                    <a:pt x="2343" y="2594"/>
                  </a:cubicBezTo>
                  <a:cubicBezTo>
                    <a:pt x="2285" y="3058"/>
                    <a:pt x="1864" y="3307"/>
                    <a:pt x="1446" y="3307"/>
                  </a:cubicBezTo>
                  <a:cubicBezTo>
                    <a:pt x="1266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1" y="3139"/>
                  </a:cubicBezTo>
                  <a:cubicBezTo>
                    <a:pt x="709" y="3139"/>
                    <a:pt x="614" y="3358"/>
                    <a:pt x="768" y="3456"/>
                  </a:cubicBezTo>
                  <a:cubicBezTo>
                    <a:pt x="950" y="3571"/>
                    <a:pt x="1170" y="3623"/>
                    <a:pt x="1394" y="3623"/>
                  </a:cubicBezTo>
                  <a:cubicBezTo>
                    <a:pt x="2139" y="3623"/>
                    <a:pt x="2940" y="3041"/>
                    <a:pt x="2642" y="2220"/>
                  </a:cubicBezTo>
                  <a:cubicBezTo>
                    <a:pt x="2477" y="1764"/>
                    <a:pt x="2162" y="1581"/>
                    <a:pt x="1820" y="1581"/>
                  </a:cubicBezTo>
                  <a:cubicBezTo>
                    <a:pt x="1385" y="1581"/>
                    <a:pt x="905" y="1877"/>
                    <a:pt x="626" y="2286"/>
                  </a:cubicBezTo>
                  <a:lnTo>
                    <a:pt x="626" y="2286"/>
                  </a:lnTo>
                  <a:lnTo>
                    <a:pt x="350" y="159"/>
                  </a:ln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2" name="Google Shape;18322;p31"/>
            <p:cNvSpPr/>
            <p:nvPr/>
          </p:nvSpPr>
          <p:spPr>
            <a:xfrm>
              <a:off x="313550" y="2437725"/>
              <a:ext cx="71400" cy="87550"/>
            </a:xfrm>
            <a:custGeom>
              <a:avLst/>
              <a:gdLst/>
              <a:ahLst/>
              <a:cxnLst/>
              <a:rect l="l" t="t" r="r" b="b"/>
              <a:pathLst>
                <a:path w="2856" h="3502" extrusionOk="0">
                  <a:moveTo>
                    <a:pt x="1874" y="1285"/>
                  </a:moveTo>
                  <a:cubicBezTo>
                    <a:pt x="2012" y="1285"/>
                    <a:pt x="2152" y="1309"/>
                    <a:pt x="2283" y="1357"/>
                  </a:cubicBezTo>
                  <a:lnTo>
                    <a:pt x="2283" y="1357"/>
                  </a:lnTo>
                  <a:lnTo>
                    <a:pt x="2302" y="1518"/>
                  </a:lnTo>
                  <a:lnTo>
                    <a:pt x="2302" y="1518"/>
                  </a:lnTo>
                  <a:cubicBezTo>
                    <a:pt x="2299" y="1541"/>
                    <a:pt x="2297" y="1565"/>
                    <a:pt x="2294" y="1588"/>
                  </a:cubicBezTo>
                  <a:cubicBezTo>
                    <a:pt x="2259" y="1895"/>
                    <a:pt x="2139" y="2735"/>
                    <a:pt x="1846" y="2903"/>
                  </a:cubicBezTo>
                  <a:lnTo>
                    <a:pt x="1042" y="2862"/>
                  </a:lnTo>
                  <a:cubicBezTo>
                    <a:pt x="961" y="2746"/>
                    <a:pt x="911" y="2613"/>
                    <a:pt x="897" y="2473"/>
                  </a:cubicBezTo>
                  <a:cubicBezTo>
                    <a:pt x="854" y="2246"/>
                    <a:pt x="871" y="2003"/>
                    <a:pt x="980" y="1794"/>
                  </a:cubicBezTo>
                  <a:cubicBezTo>
                    <a:pt x="1161" y="1450"/>
                    <a:pt x="1514" y="1285"/>
                    <a:pt x="1874" y="1285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3" y="162"/>
                  </a:cubicBezTo>
                  <a:lnTo>
                    <a:pt x="2241" y="998"/>
                  </a:lnTo>
                  <a:lnTo>
                    <a:pt x="2241" y="998"/>
                  </a:lnTo>
                  <a:cubicBezTo>
                    <a:pt x="2136" y="974"/>
                    <a:pt x="2033" y="962"/>
                    <a:pt x="1930" y="962"/>
                  </a:cubicBezTo>
                  <a:cubicBezTo>
                    <a:pt x="864" y="962"/>
                    <a:pt x="0" y="2218"/>
                    <a:pt x="876" y="3195"/>
                  </a:cubicBezTo>
                  <a:cubicBezTo>
                    <a:pt x="1068" y="3410"/>
                    <a:pt x="1265" y="3502"/>
                    <a:pt x="1451" y="3502"/>
                  </a:cubicBezTo>
                  <a:cubicBezTo>
                    <a:pt x="1761" y="3502"/>
                    <a:pt x="2045" y="3250"/>
                    <a:pt x="2240" y="2891"/>
                  </a:cubicBezTo>
                  <a:cubicBezTo>
                    <a:pt x="2308" y="2766"/>
                    <a:pt x="2367" y="2638"/>
                    <a:pt x="2417" y="2508"/>
                  </a:cubicBezTo>
                  <a:lnTo>
                    <a:pt x="2417" y="2508"/>
                  </a:lnTo>
                  <a:lnTo>
                    <a:pt x="2508" y="3288"/>
                  </a:lnTo>
                  <a:cubicBezTo>
                    <a:pt x="2521" y="3393"/>
                    <a:pt x="2612" y="3447"/>
                    <a:pt x="2696" y="3447"/>
                  </a:cubicBezTo>
                  <a:cubicBezTo>
                    <a:pt x="2779" y="3447"/>
                    <a:pt x="2856" y="3394"/>
                    <a:pt x="2844" y="3288"/>
                  </a:cubicBezTo>
                  <a:cubicBezTo>
                    <a:pt x="2775" y="2698"/>
                    <a:pt x="2706" y="2109"/>
                    <a:pt x="2637" y="1521"/>
                  </a:cubicBezTo>
                  <a:lnTo>
                    <a:pt x="2637" y="1521"/>
                  </a:lnTo>
                  <a:cubicBezTo>
                    <a:pt x="2640" y="1476"/>
                    <a:pt x="2643" y="1432"/>
                    <a:pt x="2644" y="1387"/>
                  </a:cubicBezTo>
                  <a:lnTo>
                    <a:pt x="2644" y="1387"/>
                  </a:lnTo>
                  <a:cubicBezTo>
                    <a:pt x="2698" y="1325"/>
                    <a:pt x="2712" y="1227"/>
                    <a:pt x="2646" y="1164"/>
                  </a:cubicBezTo>
                  <a:lnTo>
                    <a:pt x="2646" y="1164"/>
                  </a:lnTo>
                  <a:cubicBezTo>
                    <a:pt x="2637" y="812"/>
                    <a:pt x="2578" y="458"/>
                    <a:pt x="2473" y="116"/>
                  </a:cubicBezTo>
                  <a:cubicBezTo>
                    <a:pt x="2449" y="39"/>
                    <a:pt x="2373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3" name="Google Shape;18323;p31"/>
            <p:cNvSpPr/>
            <p:nvPr/>
          </p:nvSpPr>
          <p:spPr>
            <a:xfrm>
              <a:off x="389425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1" y="0"/>
                  </a:moveTo>
                  <a:cubicBezTo>
                    <a:pt x="78" y="0"/>
                    <a:pt x="1" y="53"/>
                    <a:pt x="13" y="160"/>
                  </a:cubicBezTo>
                  <a:lnTo>
                    <a:pt x="368" y="3135"/>
                  </a:lnTo>
                  <a:lnTo>
                    <a:pt x="368" y="3135"/>
                  </a:lnTo>
                  <a:cubicBezTo>
                    <a:pt x="369" y="3146"/>
                    <a:pt x="370" y="3157"/>
                    <a:pt x="371" y="3168"/>
                  </a:cubicBezTo>
                  <a:cubicBezTo>
                    <a:pt x="385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5"/>
                  </a:lnTo>
                  <a:lnTo>
                    <a:pt x="704" y="3155"/>
                  </a:lnTo>
                  <a:cubicBezTo>
                    <a:pt x="671" y="2852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5" y="2333"/>
                    <a:pt x="1848" y="3072"/>
                    <a:pt x="1874" y="3496"/>
                  </a:cubicBezTo>
                  <a:cubicBezTo>
                    <a:pt x="1881" y="3603"/>
                    <a:pt x="1968" y="3656"/>
                    <a:pt x="2052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8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5"/>
                    <a:pt x="546" y="1821"/>
                  </a:cubicBezTo>
                  <a:lnTo>
                    <a:pt x="546" y="1821"/>
                  </a:lnTo>
                  <a:lnTo>
                    <a:pt x="349" y="160"/>
                  </a:ln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4" name="Google Shape;18324;p31"/>
            <p:cNvSpPr/>
            <p:nvPr/>
          </p:nvSpPr>
          <p:spPr>
            <a:xfrm>
              <a:off x="457200" y="2447325"/>
              <a:ext cx="35625" cy="96500"/>
            </a:xfrm>
            <a:custGeom>
              <a:avLst/>
              <a:gdLst/>
              <a:ahLst/>
              <a:cxnLst/>
              <a:rect l="l" t="t" r="r" b="b"/>
              <a:pathLst>
                <a:path w="1425" h="3860" extrusionOk="0">
                  <a:moveTo>
                    <a:pt x="1181" y="0"/>
                  </a:moveTo>
                  <a:cubicBezTo>
                    <a:pt x="1143" y="0"/>
                    <a:pt x="1103" y="15"/>
                    <a:pt x="1068" y="50"/>
                  </a:cubicBezTo>
                  <a:cubicBezTo>
                    <a:pt x="0" y="1113"/>
                    <a:pt x="14" y="2740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1"/>
                    <a:pt x="1305" y="3573"/>
                  </a:cubicBezTo>
                  <a:cubicBezTo>
                    <a:pt x="376" y="2631"/>
                    <a:pt x="364" y="1224"/>
                    <a:pt x="1306" y="286"/>
                  </a:cubicBezTo>
                  <a:cubicBezTo>
                    <a:pt x="1424" y="168"/>
                    <a:pt x="1310" y="0"/>
                    <a:pt x="1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5" name="Google Shape;18325;p31"/>
            <p:cNvSpPr/>
            <p:nvPr/>
          </p:nvSpPr>
          <p:spPr>
            <a:xfrm>
              <a:off x="50445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8" y="1"/>
                    <a:pt x="1" y="168"/>
                    <a:pt x="126" y="282"/>
                  </a:cubicBezTo>
                  <a:cubicBezTo>
                    <a:pt x="714" y="821"/>
                    <a:pt x="1239" y="1428"/>
                    <a:pt x="1686" y="2088"/>
                  </a:cubicBezTo>
                  <a:cubicBezTo>
                    <a:pt x="1722" y="2142"/>
                    <a:pt x="1774" y="2165"/>
                    <a:pt x="1825" y="2165"/>
                  </a:cubicBezTo>
                  <a:cubicBezTo>
                    <a:pt x="1944" y="2165"/>
                    <a:pt x="2060" y="2045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6" name="Google Shape;18326;p31"/>
            <p:cNvSpPr/>
            <p:nvPr/>
          </p:nvSpPr>
          <p:spPr>
            <a:xfrm>
              <a:off x="507025" y="2468750"/>
              <a:ext cx="45375" cy="68025"/>
            </a:xfrm>
            <a:custGeom>
              <a:avLst/>
              <a:gdLst/>
              <a:ahLst/>
              <a:cxnLst/>
              <a:rect l="l" t="t" r="r" b="b"/>
              <a:pathLst>
                <a:path w="1815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90" y="808"/>
                    <a:pt x="410" y="1638"/>
                    <a:pt x="50" y="2521"/>
                  </a:cubicBezTo>
                  <a:cubicBezTo>
                    <a:pt x="1" y="2641"/>
                    <a:pt x="100" y="2721"/>
                    <a:pt x="204" y="2721"/>
                  </a:cubicBezTo>
                  <a:cubicBezTo>
                    <a:pt x="272" y="2721"/>
                    <a:pt x="342" y="2687"/>
                    <a:pt x="373" y="2610"/>
                  </a:cubicBezTo>
                  <a:cubicBezTo>
                    <a:pt x="710" y="1780"/>
                    <a:pt x="1162" y="1000"/>
                    <a:pt x="1714" y="295"/>
                  </a:cubicBezTo>
                  <a:cubicBezTo>
                    <a:pt x="1815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7" name="Google Shape;18327;p31"/>
            <p:cNvSpPr/>
            <p:nvPr/>
          </p:nvSpPr>
          <p:spPr>
            <a:xfrm>
              <a:off x="560150" y="2454900"/>
              <a:ext cx="37225" cy="99325"/>
            </a:xfrm>
            <a:custGeom>
              <a:avLst/>
              <a:gdLst/>
              <a:ahLst/>
              <a:cxnLst/>
              <a:rect l="l" t="t" r="r" b="b"/>
              <a:pathLst>
                <a:path w="1489" h="3973" extrusionOk="0">
                  <a:moveTo>
                    <a:pt x="246" y="1"/>
                  </a:moveTo>
                  <a:cubicBezTo>
                    <a:pt x="116" y="1"/>
                    <a:pt x="1" y="169"/>
                    <a:pt x="120" y="287"/>
                  </a:cubicBezTo>
                  <a:cubicBezTo>
                    <a:pt x="1060" y="1194"/>
                    <a:pt x="1136" y="2695"/>
                    <a:pt x="271" y="3681"/>
                  </a:cubicBezTo>
                  <a:cubicBezTo>
                    <a:pt x="163" y="3804"/>
                    <a:pt x="276" y="3973"/>
                    <a:pt x="398" y="3973"/>
                  </a:cubicBezTo>
                  <a:cubicBezTo>
                    <a:pt x="436" y="3973"/>
                    <a:pt x="474" y="3957"/>
                    <a:pt x="508" y="3919"/>
                  </a:cubicBezTo>
                  <a:cubicBezTo>
                    <a:pt x="1488" y="2799"/>
                    <a:pt x="1432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8" name="Google Shape;18328;p31"/>
            <p:cNvSpPr/>
            <p:nvPr/>
          </p:nvSpPr>
          <p:spPr>
            <a:xfrm>
              <a:off x="612525" y="2487025"/>
              <a:ext cx="46275" cy="17800"/>
            </a:xfrm>
            <a:custGeom>
              <a:avLst/>
              <a:gdLst/>
              <a:ahLst/>
              <a:cxnLst/>
              <a:rect l="l" t="t" r="r" b="b"/>
              <a:pathLst>
                <a:path w="1851" h="712" extrusionOk="0">
                  <a:moveTo>
                    <a:pt x="519" y="0"/>
                  </a:moveTo>
                  <a:cubicBezTo>
                    <a:pt x="415" y="0"/>
                    <a:pt x="309" y="8"/>
                    <a:pt x="202" y="25"/>
                  </a:cubicBezTo>
                  <a:cubicBezTo>
                    <a:pt x="0" y="56"/>
                    <a:pt x="72" y="349"/>
                    <a:pt x="261" y="349"/>
                  </a:cubicBezTo>
                  <a:cubicBezTo>
                    <a:pt x="271" y="349"/>
                    <a:pt x="281" y="349"/>
                    <a:pt x="292" y="347"/>
                  </a:cubicBezTo>
                  <a:cubicBezTo>
                    <a:pt x="370" y="335"/>
                    <a:pt x="448" y="329"/>
                    <a:pt x="525" y="329"/>
                  </a:cubicBezTo>
                  <a:cubicBezTo>
                    <a:pt x="871" y="329"/>
                    <a:pt x="1210" y="449"/>
                    <a:pt x="1482" y="670"/>
                  </a:cubicBezTo>
                  <a:cubicBezTo>
                    <a:pt x="1516" y="699"/>
                    <a:pt x="1554" y="711"/>
                    <a:pt x="1591" y="711"/>
                  </a:cubicBezTo>
                  <a:cubicBezTo>
                    <a:pt x="1729" y="711"/>
                    <a:pt x="1851" y="541"/>
                    <a:pt x="1718" y="434"/>
                  </a:cubicBezTo>
                  <a:cubicBezTo>
                    <a:pt x="1366" y="147"/>
                    <a:pt x="957" y="0"/>
                    <a:pt x="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29" name="Google Shape;18329;p31"/>
            <p:cNvSpPr/>
            <p:nvPr/>
          </p:nvSpPr>
          <p:spPr>
            <a:xfrm>
              <a:off x="61695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2" y="1"/>
                  </a:moveTo>
                  <a:cubicBezTo>
                    <a:pt x="543" y="1"/>
                    <a:pt x="372" y="17"/>
                    <a:pt x="200" y="49"/>
                  </a:cubicBezTo>
                  <a:cubicBezTo>
                    <a:pt x="0" y="87"/>
                    <a:pt x="69" y="375"/>
                    <a:pt x="253" y="375"/>
                  </a:cubicBezTo>
                  <a:cubicBezTo>
                    <a:pt x="265" y="375"/>
                    <a:pt x="277" y="373"/>
                    <a:pt x="289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5" y="627"/>
                  </a:cubicBezTo>
                  <a:cubicBezTo>
                    <a:pt x="1853" y="643"/>
                    <a:pt x="1881" y="650"/>
                    <a:pt x="1907" y="650"/>
                  </a:cubicBezTo>
                  <a:cubicBezTo>
                    <a:pt x="2057" y="650"/>
                    <a:pt x="2155" y="427"/>
                    <a:pt x="1994" y="339"/>
                  </a:cubicBezTo>
                  <a:cubicBezTo>
                    <a:pt x="1590" y="113"/>
                    <a:pt x="1158" y="1"/>
                    <a:pt x="7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0" name="Google Shape;18330;p31"/>
            <p:cNvSpPr/>
            <p:nvPr/>
          </p:nvSpPr>
          <p:spPr>
            <a:xfrm>
              <a:off x="67782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8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90" y="2210"/>
                    <a:pt x="2706" y="2762"/>
                    <a:pt x="2117" y="2872"/>
                  </a:cubicBezTo>
                  <a:cubicBezTo>
                    <a:pt x="2025" y="2889"/>
                    <a:pt x="1932" y="2897"/>
                    <a:pt x="1840" y="2897"/>
                  </a:cubicBezTo>
                  <a:cubicBezTo>
                    <a:pt x="1545" y="2897"/>
                    <a:pt x="1251" y="2817"/>
                    <a:pt x="973" y="2715"/>
                  </a:cubicBezTo>
                  <a:cubicBezTo>
                    <a:pt x="953" y="2707"/>
                    <a:pt x="933" y="2703"/>
                    <a:pt x="915" y="2703"/>
                  </a:cubicBezTo>
                  <a:cubicBezTo>
                    <a:pt x="895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8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1" y="83"/>
                    <a:pt x="24" y="210"/>
                  </a:cubicBezTo>
                  <a:cubicBezTo>
                    <a:pt x="195" y="1082"/>
                    <a:pt x="365" y="1955"/>
                    <a:pt x="535" y="2827"/>
                  </a:cubicBezTo>
                  <a:cubicBezTo>
                    <a:pt x="551" y="2909"/>
                    <a:pt x="621" y="2946"/>
                    <a:pt x="692" y="2946"/>
                  </a:cubicBezTo>
                  <a:cubicBezTo>
                    <a:pt x="722" y="2946"/>
                    <a:pt x="752" y="2939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5" y="3038"/>
                  </a:cubicBezTo>
                  <a:cubicBezTo>
                    <a:pt x="1185" y="3148"/>
                    <a:pt x="1533" y="3234"/>
                    <a:pt x="1873" y="3234"/>
                  </a:cubicBezTo>
                  <a:cubicBezTo>
                    <a:pt x="2172" y="3234"/>
                    <a:pt x="2465" y="3167"/>
                    <a:pt x="2711" y="2991"/>
                  </a:cubicBezTo>
                  <a:cubicBezTo>
                    <a:pt x="3216" y="2629"/>
                    <a:pt x="3240" y="1972"/>
                    <a:pt x="2881" y="1497"/>
                  </a:cubicBezTo>
                  <a:cubicBezTo>
                    <a:pt x="2605" y="1133"/>
                    <a:pt x="2281" y="982"/>
                    <a:pt x="1964" y="982"/>
                  </a:cubicBezTo>
                  <a:cubicBezTo>
                    <a:pt x="1449" y="982"/>
                    <a:pt x="951" y="1381"/>
                    <a:pt x="697" y="1909"/>
                  </a:cubicBezTo>
                  <a:lnTo>
                    <a:pt x="697" y="1909"/>
                  </a:lnTo>
                  <a:cubicBezTo>
                    <a:pt x="580" y="1313"/>
                    <a:pt x="464" y="717"/>
                    <a:pt x="348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1" name="Google Shape;18331;p31"/>
            <p:cNvSpPr/>
            <p:nvPr/>
          </p:nvSpPr>
          <p:spPr>
            <a:xfrm>
              <a:off x="772275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6" y="1"/>
                  </a:moveTo>
                  <a:cubicBezTo>
                    <a:pt x="569" y="1"/>
                    <a:pt x="52" y="408"/>
                    <a:pt x="29" y="999"/>
                  </a:cubicBezTo>
                  <a:cubicBezTo>
                    <a:pt x="0" y="1777"/>
                    <a:pt x="628" y="2230"/>
                    <a:pt x="1296" y="2230"/>
                  </a:cubicBezTo>
                  <a:cubicBezTo>
                    <a:pt x="1543" y="2230"/>
                    <a:pt x="1795" y="2168"/>
                    <a:pt x="2022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09" y="1726"/>
                    <a:pt x="1881" y="1733"/>
                    <a:pt x="1852" y="1750"/>
                  </a:cubicBezTo>
                  <a:cubicBezTo>
                    <a:pt x="1678" y="1850"/>
                    <a:pt x="1479" y="1899"/>
                    <a:pt x="1285" y="1899"/>
                  </a:cubicBezTo>
                  <a:cubicBezTo>
                    <a:pt x="822" y="1899"/>
                    <a:pt x="384" y="1618"/>
                    <a:pt x="365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5" y="652"/>
                    <a:pt x="1927" y="485"/>
                    <a:pt x="1825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2" name="Google Shape;18332;p31"/>
            <p:cNvSpPr/>
            <p:nvPr/>
          </p:nvSpPr>
          <p:spPr>
            <a:xfrm>
              <a:off x="993150" y="2312150"/>
              <a:ext cx="94100" cy="94000"/>
            </a:xfrm>
            <a:custGeom>
              <a:avLst/>
              <a:gdLst/>
              <a:ahLst/>
              <a:cxnLst/>
              <a:rect l="l" t="t" r="r" b="b"/>
              <a:pathLst>
                <a:path w="3764" h="3760" extrusionOk="0">
                  <a:moveTo>
                    <a:pt x="2334" y="330"/>
                  </a:moveTo>
                  <a:cubicBezTo>
                    <a:pt x="2522" y="330"/>
                    <a:pt x="2714" y="365"/>
                    <a:pt x="2901" y="440"/>
                  </a:cubicBezTo>
                  <a:lnTo>
                    <a:pt x="2901" y="440"/>
                  </a:lnTo>
                  <a:cubicBezTo>
                    <a:pt x="2896" y="457"/>
                    <a:pt x="2892" y="475"/>
                    <a:pt x="2891" y="494"/>
                  </a:cubicBezTo>
                  <a:cubicBezTo>
                    <a:pt x="2879" y="773"/>
                    <a:pt x="2882" y="1051"/>
                    <a:pt x="2899" y="1327"/>
                  </a:cubicBezTo>
                  <a:lnTo>
                    <a:pt x="2899" y="1327"/>
                  </a:lnTo>
                  <a:cubicBezTo>
                    <a:pt x="2879" y="1654"/>
                    <a:pt x="2816" y="1976"/>
                    <a:pt x="2655" y="2255"/>
                  </a:cubicBezTo>
                  <a:cubicBezTo>
                    <a:pt x="2447" y="2614"/>
                    <a:pt x="2068" y="2844"/>
                    <a:pt x="1708" y="2844"/>
                  </a:cubicBezTo>
                  <a:cubicBezTo>
                    <a:pt x="1418" y="2844"/>
                    <a:pt x="1139" y="2694"/>
                    <a:pt x="972" y="2340"/>
                  </a:cubicBezTo>
                  <a:cubicBezTo>
                    <a:pt x="473" y="1282"/>
                    <a:pt x="1351" y="330"/>
                    <a:pt x="2334" y="330"/>
                  </a:cubicBezTo>
                  <a:close/>
                  <a:moveTo>
                    <a:pt x="2345" y="1"/>
                  </a:moveTo>
                  <a:cubicBezTo>
                    <a:pt x="1102" y="1"/>
                    <a:pt x="1" y="1258"/>
                    <a:pt x="705" y="2569"/>
                  </a:cubicBezTo>
                  <a:cubicBezTo>
                    <a:pt x="928" y="2983"/>
                    <a:pt x="1304" y="3194"/>
                    <a:pt x="1707" y="3194"/>
                  </a:cubicBezTo>
                  <a:cubicBezTo>
                    <a:pt x="1939" y="3194"/>
                    <a:pt x="2180" y="3124"/>
                    <a:pt x="2406" y="2982"/>
                  </a:cubicBezTo>
                  <a:cubicBezTo>
                    <a:pt x="2697" y="2801"/>
                    <a:pt x="2889" y="2553"/>
                    <a:pt x="3014" y="2271"/>
                  </a:cubicBezTo>
                  <a:lnTo>
                    <a:pt x="3014" y="2271"/>
                  </a:lnTo>
                  <a:cubicBezTo>
                    <a:pt x="3100" y="2739"/>
                    <a:pt x="3227" y="3199"/>
                    <a:pt x="3396" y="3646"/>
                  </a:cubicBezTo>
                  <a:cubicBezTo>
                    <a:pt x="3426" y="3725"/>
                    <a:pt x="3494" y="3760"/>
                    <a:pt x="3562" y="3760"/>
                  </a:cubicBezTo>
                  <a:cubicBezTo>
                    <a:pt x="3664" y="3760"/>
                    <a:pt x="3764" y="3680"/>
                    <a:pt x="3718" y="3557"/>
                  </a:cubicBezTo>
                  <a:cubicBezTo>
                    <a:pt x="3433" y="2805"/>
                    <a:pt x="3269" y="2013"/>
                    <a:pt x="3229" y="1211"/>
                  </a:cubicBezTo>
                  <a:lnTo>
                    <a:pt x="3229" y="1211"/>
                  </a:lnTo>
                  <a:cubicBezTo>
                    <a:pt x="3240" y="974"/>
                    <a:pt x="3235" y="736"/>
                    <a:pt x="3227" y="511"/>
                  </a:cubicBezTo>
                  <a:lnTo>
                    <a:pt x="3227" y="511"/>
                  </a:lnTo>
                  <a:cubicBezTo>
                    <a:pt x="3322" y="450"/>
                    <a:pt x="3357" y="296"/>
                    <a:pt x="3230" y="228"/>
                  </a:cubicBezTo>
                  <a:lnTo>
                    <a:pt x="3228" y="228"/>
                  </a:lnTo>
                  <a:cubicBezTo>
                    <a:pt x="2941" y="71"/>
                    <a:pt x="2639" y="1"/>
                    <a:pt x="2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3" name="Google Shape;18333;p31"/>
            <p:cNvSpPr/>
            <p:nvPr/>
          </p:nvSpPr>
          <p:spPr>
            <a:xfrm>
              <a:off x="1111650" y="2337675"/>
              <a:ext cx="47650" cy="11200"/>
            </a:xfrm>
            <a:custGeom>
              <a:avLst/>
              <a:gdLst/>
              <a:ahLst/>
              <a:cxnLst/>
              <a:rect l="l" t="t" r="r" b="b"/>
              <a:pathLst>
                <a:path w="1906" h="448" extrusionOk="0">
                  <a:moveTo>
                    <a:pt x="200" y="1"/>
                  </a:moveTo>
                  <a:cubicBezTo>
                    <a:pt x="0" y="1"/>
                    <a:pt x="7" y="320"/>
                    <a:pt x="215" y="335"/>
                  </a:cubicBezTo>
                  <a:lnTo>
                    <a:pt x="1690" y="447"/>
                  </a:lnTo>
                  <a:cubicBezTo>
                    <a:pt x="1695" y="447"/>
                    <a:pt x="1700" y="447"/>
                    <a:pt x="1704" y="447"/>
                  </a:cubicBezTo>
                  <a:cubicBezTo>
                    <a:pt x="1905" y="447"/>
                    <a:pt x="1900" y="127"/>
                    <a:pt x="1690" y="111"/>
                  </a:cubicBezTo>
                  <a:lnTo>
                    <a:pt x="215" y="1"/>
                  </a:lnTo>
                  <a:cubicBezTo>
                    <a:pt x="210" y="1"/>
                    <a:pt x="205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4" name="Google Shape;18334;p31"/>
            <p:cNvSpPr/>
            <p:nvPr/>
          </p:nvSpPr>
          <p:spPr>
            <a:xfrm>
              <a:off x="1109275" y="2369300"/>
              <a:ext cx="52950" cy="11575"/>
            </a:xfrm>
            <a:custGeom>
              <a:avLst/>
              <a:gdLst/>
              <a:ahLst/>
              <a:cxnLst/>
              <a:rect l="l" t="t" r="r" b="b"/>
              <a:pathLst>
                <a:path w="2118" h="463" extrusionOk="0">
                  <a:moveTo>
                    <a:pt x="201" y="0"/>
                  </a:moveTo>
                  <a:cubicBezTo>
                    <a:pt x="1" y="0"/>
                    <a:pt x="7" y="320"/>
                    <a:pt x="215" y="335"/>
                  </a:cubicBezTo>
                  <a:lnTo>
                    <a:pt x="1903" y="461"/>
                  </a:lnTo>
                  <a:cubicBezTo>
                    <a:pt x="1908" y="462"/>
                    <a:pt x="1913" y="462"/>
                    <a:pt x="1918" y="462"/>
                  </a:cubicBezTo>
                  <a:cubicBezTo>
                    <a:pt x="2117" y="462"/>
                    <a:pt x="2111" y="142"/>
                    <a:pt x="1903" y="127"/>
                  </a:cubicBezTo>
                  <a:lnTo>
                    <a:pt x="215" y="1"/>
                  </a:lnTo>
                  <a:cubicBezTo>
                    <a:pt x="211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5" name="Google Shape;18335;p31"/>
            <p:cNvSpPr/>
            <p:nvPr/>
          </p:nvSpPr>
          <p:spPr>
            <a:xfrm>
              <a:off x="1191300" y="2327425"/>
              <a:ext cx="57425" cy="61125"/>
            </a:xfrm>
            <a:custGeom>
              <a:avLst/>
              <a:gdLst/>
              <a:ahLst/>
              <a:cxnLst/>
              <a:rect l="l" t="t" r="r" b="b"/>
              <a:pathLst>
                <a:path w="2297" h="2445" extrusionOk="0">
                  <a:moveTo>
                    <a:pt x="257" y="1"/>
                  </a:moveTo>
                  <a:cubicBezTo>
                    <a:pt x="120" y="1"/>
                    <a:pt x="1" y="169"/>
                    <a:pt x="130" y="279"/>
                  </a:cubicBezTo>
                  <a:lnTo>
                    <a:pt x="130" y="280"/>
                  </a:lnTo>
                  <a:cubicBezTo>
                    <a:pt x="838" y="873"/>
                    <a:pt x="1445" y="1578"/>
                    <a:pt x="1930" y="2365"/>
                  </a:cubicBezTo>
                  <a:cubicBezTo>
                    <a:pt x="1964" y="2421"/>
                    <a:pt x="2015" y="2444"/>
                    <a:pt x="2066" y="2444"/>
                  </a:cubicBezTo>
                  <a:cubicBezTo>
                    <a:pt x="2181" y="2444"/>
                    <a:pt x="2297" y="2325"/>
                    <a:pt x="2219" y="2198"/>
                  </a:cubicBezTo>
                  <a:cubicBezTo>
                    <a:pt x="1721" y="1384"/>
                    <a:pt x="1096" y="657"/>
                    <a:pt x="367" y="42"/>
                  </a:cubicBezTo>
                  <a:cubicBezTo>
                    <a:pt x="332" y="13"/>
                    <a:pt x="294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6" name="Google Shape;18336;p31"/>
            <p:cNvSpPr/>
            <p:nvPr/>
          </p:nvSpPr>
          <p:spPr>
            <a:xfrm>
              <a:off x="1188525" y="2326725"/>
              <a:ext cx="51975" cy="63450"/>
            </a:xfrm>
            <a:custGeom>
              <a:avLst/>
              <a:gdLst/>
              <a:ahLst/>
              <a:cxnLst/>
              <a:rect l="l" t="t" r="r" b="b"/>
              <a:pathLst>
                <a:path w="2079" h="2538" extrusionOk="0">
                  <a:moveTo>
                    <a:pt x="1849" y="0"/>
                  </a:moveTo>
                  <a:cubicBezTo>
                    <a:pt x="1798" y="0"/>
                    <a:pt x="1748" y="24"/>
                    <a:pt x="1715" y="81"/>
                  </a:cubicBezTo>
                  <a:lnTo>
                    <a:pt x="1715" y="82"/>
                  </a:lnTo>
                  <a:cubicBezTo>
                    <a:pt x="1262" y="860"/>
                    <a:pt x="725" y="1586"/>
                    <a:pt x="113" y="2248"/>
                  </a:cubicBezTo>
                  <a:cubicBezTo>
                    <a:pt x="1" y="2370"/>
                    <a:pt x="114" y="2537"/>
                    <a:pt x="238" y="2537"/>
                  </a:cubicBezTo>
                  <a:cubicBezTo>
                    <a:pt x="276" y="2537"/>
                    <a:pt x="315" y="2522"/>
                    <a:pt x="350" y="2485"/>
                  </a:cubicBezTo>
                  <a:cubicBezTo>
                    <a:pt x="981" y="1803"/>
                    <a:pt x="1535" y="1054"/>
                    <a:pt x="2003" y="250"/>
                  </a:cubicBezTo>
                  <a:cubicBezTo>
                    <a:pt x="2078" y="121"/>
                    <a:pt x="1963" y="0"/>
                    <a:pt x="18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7" name="Google Shape;18337;p31"/>
            <p:cNvSpPr/>
            <p:nvPr/>
          </p:nvSpPr>
          <p:spPr>
            <a:xfrm>
              <a:off x="1260300" y="2304600"/>
              <a:ext cx="41375" cy="109025"/>
            </a:xfrm>
            <a:custGeom>
              <a:avLst/>
              <a:gdLst/>
              <a:ahLst/>
              <a:cxnLst/>
              <a:rect l="l" t="t" r="r" b="b"/>
              <a:pathLst>
                <a:path w="1655" h="4361" extrusionOk="0">
                  <a:moveTo>
                    <a:pt x="1379" y="0"/>
                  </a:moveTo>
                  <a:cubicBezTo>
                    <a:pt x="581" y="0"/>
                    <a:pt x="252" y="870"/>
                    <a:pt x="150" y="1556"/>
                  </a:cubicBezTo>
                  <a:cubicBezTo>
                    <a:pt x="0" y="2538"/>
                    <a:pt x="281" y="3507"/>
                    <a:pt x="879" y="4291"/>
                  </a:cubicBezTo>
                  <a:cubicBezTo>
                    <a:pt x="916" y="4340"/>
                    <a:pt x="968" y="4361"/>
                    <a:pt x="1019" y="4361"/>
                  </a:cubicBezTo>
                  <a:cubicBezTo>
                    <a:pt x="1141" y="4361"/>
                    <a:pt x="1260" y="4243"/>
                    <a:pt x="1167" y="4122"/>
                  </a:cubicBezTo>
                  <a:cubicBezTo>
                    <a:pt x="795" y="3634"/>
                    <a:pt x="552" y="3100"/>
                    <a:pt x="476" y="2485"/>
                  </a:cubicBezTo>
                  <a:cubicBezTo>
                    <a:pt x="398" y="1873"/>
                    <a:pt x="456" y="334"/>
                    <a:pt x="1392" y="334"/>
                  </a:cubicBezTo>
                  <a:cubicBezTo>
                    <a:pt x="1408" y="334"/>
                    <a:pt x="1424" y="335"/>
                    <a:pt x="1440" y="336"/>
                  </a:cubicBezTo>
                  <a:cubicBezTo>
                    <a:pt x="1444" y="336"/>
                    <a:pt x="1448" y="336"/>
                    <a:pt x="1451" y="336"/>
                  </a:cubicBezTo>
                  <a:cubicBezTo>
                    <a:pt x="1655" y="336"/>
                    <a:pt x="1650" y="12"/>
                    <a:pt x="1440" y="2"/>
                  </a:cubicBezTo>
                  <a:cubicBezTo>
                    <a:pt x="1419" y="1"/>
                    <a:pt x="1399" y="0"/>
                    <a:pt x="1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8" name="Google Shape;18338;p31"/>
            <p:cNvSpPr/>
            <p:nvPr/>
          </p:nvSpPr>
          <p:spPr>
            <a:xfrm>
              <a:off x="1315250" y="2323125"/>
              <a:ext cx="48325" cy="80375"/>
            </a:xfrm>
            <a:custGeom>
              <a:avLst/>
              <a:gdLst/>
              <a:ahLst/>
              <a:cxnLst/>
              <a:rect l="l" t="t" r="r" b="b"/>
              <a:pathLst>
                <a:path w="1933" h="3215" extrusionOk="0">
                  <a:moveTo>
                    <a:pt x="1216" y="0"/>
                  </a:moveTo>
                  <a:cubicBezTo>
                    <a:pt x="569" y="0"/>
                    <a:pt x="1" y="511"/>
                    <a:pt x="107" y="1224"/>
                  </a:cubicBezTo>
                  <a:cubicBezTo>
                    <a:pt x="162" y="1599"/>
                    <a:pt x="388" y="1865"/>
                    <a:pt x="703" y="2055"/>
                  </a:cubicBezTo>
                  <a:cubicBezTo>
                    <a:pt x="891" y="2168"/>
                    <a:pt x="1167" y="2240"/>
                    <a:pt x="1317" y="2402"/>
                  </a:cubicBezTo>
                  <a:cubicBezTo>
                    <a:pt x="1519" y="2618"/>
                    <a:pt x="1262" y="2868"/>
                    <a:pt x="1019" y="2903"/>
                  </a:cubicBezTo>
                  <a:cubicBezTo>
                    <a:pt x="1004" y="2906"/>
                    <a:pt x="988" y="2907"/>
                    <a:pt x="971" y="2907"/>
                  </a:cubicBezTo>
                  <a:cubicBezTo>
                    <a:pt x="841" y="2907"/>
                    <a:pt x="680" y="2842"/>
                    <a:pt x="566" y="2806"/>
                  </a:cubicBezTo>
                  <a:cubicBezTo>
                    <a:pt x="547" y="2800"/>
                    <a:pt x="529" y="2797"/>
                    <a:pt x="512" y="2797"/>
                  </a:cubicBezTo>
                  <a:cubicBezTo>
                    <a:pt x="348" y="2797"/>
                    <a:pt x="292" y="3068"/>
                    <a:pt x="478" y="3128"/>
                  </a:cubicBezTo>
                  <a:cubicBezTo>
                    <a:pt x="629" y="3177"/>
                    <a:pt x="843" y="3215"/>
                    <a:pt x="1057" y="3215"/>
                  </a:cubicBezTo>
                  <a:cubicBezTo>
                    <a:pt x="1496" y="3215"/>
                    <a:pt x="1932" y="3056"/>
                    <a:pt x="1805" y="2522"/>
                  </a:cubicBezTo>
                  <a:cubicBezTo>
                    <a:pt x="1727" y="2191"/>
                    <a:pt x="1384" y="2040"/>
                    <a:pt x="1112" y="1894"/>
                  </a:cubicBezTo>
                  <a:cubicBezTo>
                    <a:pt x="795" y="1724"/>
                    <a:pt x="510" y="1579"/>
                    <a:pt x="446" y="1178"/>
                  </a:cubicBezTo>
                  <a:cubicBezTo>
                    <a:pt x="367" y="685"/>
                    <a:pt x="764" y="333"/>
                    <a:pt x="1215" y="333"/>
                  </a:cubicBezTo>
                  <a:cubicBezTo>
                    <a:pt x="1283" y="333"/>
                    <a:pt x="1352" y="341"/>
                    <a:pt x="1420" y="357"/>
                  </a:cubicBezTo>
                  <a:cubicBezTo>
                    <a:pt x="1435" y="361"/>
                    <a:pt x="1450" y="363"/>
                    <a:pt x="1464" y="363"/>
                  </a:cubicBezTo>
                  <a:cubicBezTo>
                    <a:pt x="1640" y="363"/>
                    <a:pt x="1703" y="82"/>
                    <a:pt x="1509" y="36"/>
                  </a:cubicBezTo>
                  <a:cubicBezTo>
                    <a:pt x="1411" y="12"/>
                    <a:pt x="1312" y="0"/>
                    <a:pt x="1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39" name="Google Shape;18339;p31"/>
            <p:cNvSpPr/>
            <p:nvPr/>
          </p:nvSpPr>
          <p:spPr>
            <a:xfrm>
              <a:off x="1377525" y="2304225"/>
              <a:ext cx="37075" cy="60100"/>
            </a:xfrm>
            <a:custGeom>
              <a:avLst/>
              <a:gdLst/>
              <a:ahLst/>
              <a:cxnLst/>
              <a:rect l="l" t="t" r="r" b="b"/>
              <a:pathLst>
                <a:path w="1483" h="2404" extrusionOk="0">
                  <a:moveTo>
                    <a:pt x="879" y="0"/>
                  </a:moveTo>
                  <a:cubicBezTo>
                    <a:pt x="819" y="0"/>
                    <a:pt x="757" y="29"/>
                    <a:pt x="722" y="79"/>
                  </a:cubicBezTo>
                  <a:lnTo>
                    <a:pt x="89" y="972"/>
                  </a:lnTo>
                  <a:cubicBezTo>
                    <a:pt x="1" y="1095"/>
                    <a:pt x="118" y="1214"/>
                    <a:pt x="238" y="1214"/>
                  </a:cubicBezTo>
                  <a:cubicBezTo>
                    <a:pt x="289" y="1214"/>
                    <a:pt x="341" y="1193"/>
                    <a:pt x="378" y="1141"/>
                  </a:cubicBezTo>
                  <a:lnTo>
                    <a:pt x="377" y="1141"/>
                  </a:lnTo>
                  <a:lnTo>
                    <a:pt x="780" y="572"/>
                  </a:lnTo>
                  <a:lnTo>
                    <a:pt x="780" y="572"/>
                  </a:lnTo>
                  <a:lnTo>
                    <a:pt x="1134" y="2283"/>
                  </a:lnTo>
                  <a:cubicBezTo>
                    <a:pt x="1150" y="2367"/>
                    <a:pt x="1212" y="2403"/>
                    <a:pt x="1277" y="2403"/>
                  </a:cubicBezTo>
                  <a:cubicBezTo>
                    <a:pt x="1375" y="2403"/>
                    <a:pt x="1482" y="2320"/>
                    <a:pt x="1455" y="2193"/>
                  </a:cubicBezTo>
                  <a:lnTo>
                    <a:pt x="1027" y="119"/>
                  </a:lnTo>
                  <a:cubicBezTo>
                    <a:pt x="1010" y="37"/>
                    <a:pt x="946" y="0"/>
                    <a:pt x="8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0" name="Google Shape;18340;p31"/>
            <p:cNvSpPr/>
            <p:nvPr/>
          </p:nvSpPr>
          <p:spPr>
            <a:xfrm>
              <a:off x="1412250" y="2311100"/>
              <a:ext cx="49025" cy="113425"/>
            </a:xfrm>
            <a:custGeom>
              <a:avLst/>
              <a:gdLst/>
              <a:ahLst/>
              <a:cxnLst/>
              <a:rect l="l" t="t" r="r" b="b"/>
              <a:pathLst>
                <a:path w="1961" h="4537" extrusionOk="0">
                  <a:moveTo>
                    <a:pt x="878" y="0"/>
                  </a:moveTo>
                  <a:cubicBezTo>
                    <a:pt x="778" y="0"/>
                    <a:pt x="674" y="83"/>
                    <a:pt x="707" y="209"/>
                  </a:cubicBezTo>
                  <a:cubicBezTo>
                    <a:pt x="968" y="1189"/>
                    <a:pt x="1610" y="3763"/>
                    <a:pt x="187" y="4205"/>
                  </a:cubicBezTo>
                  <a:cubicBezTo>
                    <a:pt x="1" y="4263"/>
                    <a:pt x="56" y="4537"/>
                    <a:pt x="223" y="4537"/>
                  </a:cubicBezTo>
                  <a:cubicBezTo>
                    <a:pt x="239" y="4537"/>
                    <a:pt x="257" y="4534"/>
                    <a:pt x="275" y="4528"/>
                  </a:cubicBezTo>
                  <a:cubicBezTo>
                    <a:pt x="1961" y="4004"/>
                    <a:pt x="1352" y="1333"/>
                    <a:pt x="1030" y="119"/>
                  </a:cubicBezTo>
                  <a:cubicBezTo>
                    <a:pt x="1008" y="36"/>
                    <a:pt x="944" y="0"/>
                    <a:pt x="8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1" name="Google Shape;18341;p31"/>
            <p:cNvSpPr/>
            <p:nvPr/>
          </p:nvSpPr>
          <p:spPr>
            <a:xfrm>
              <a:off x="1477825" y="2352400"/>
              <a:ext cx="17275" cy="53900"/>
            </a:xfrm>
            <a:custGeom>
              <a:avLst/>
              <a:gdLst/>
              <a:ahLst/>
              <a:cxnLst/>
              <a:rect l="l" t="t" r="r" b="b"/>
              <a:pathLst>
                <a:path w="691" h="2156" extrusionOk="0">
                  <a:moveTo>
                    <a:pt x="166" y="1"/>
                  </a:moveTo>
                  <a:cubicBezTo>
                    <a:pt x="82" y="1"/>
                    <a:pt x="1" y="55"/>
                    <a:pt x="5" y="163"/>
                  </a:cubicBezTo>
                  <a:cubicBezTo>
                    <a:pt x="26" y="800"/>
                    <a:pt x="136" y="1432"/>
                    <a:pt x="328" y="2039"/>
                  </a:cubicBezTo>
                  <a:cubicBezTo>
                    <a:pt x="354" y="2120"/>
                    <a:pt x="421" y="2155"/>
                    <a:pt x="488" y="2155"/>
                  </a:cubicBezTo>
                  <a:cubicBezTo>
                    <a:pt x="589" y="2155"/>
                    <a:pt x="691" y="2075"/>
                    <a:pt x="651" y="1951"/>
                  </a:cubicBezTo>
                  <a:cubicBezTo>
                    <a:pt x="467" y="1371"/>
                    <a:pt x="361" y="770"/>
                    <a:pt x="340" y="163"/>
                  </a:cubicBezTo>
                  <a:cubicBezTo>
                    <a:pt x="336" y="55"/>
                    <a:pt x="249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2" name="Google Shape;18342;p31"/>
            <p:cNvSpPr/>
            <p:nvPr/>
          </p:nvSpPr>
          <p:spPr>
            <a:xfrm>
              <a:off x="1466725" y="2373475"/>
              <a:ext cx="51100" cy="10975"/>
            </a:xfrm>
            <a:custGeom>
              <a:avLst/>
              <a:gdLst/>
              <a:ahLst/>
              <a:cxnLst/>
              <a:rect l="l" t="t" r="r" b="b"/>
              <a:pathLst>
                <a:path w="2044" h="439" extrusionOk="0">
                  <a:moveTo>
                    <a:pt x="1151" y="1"/>
                  </a:moveTo>
                  <a:cubicBezTo>
                    <a:pt x="830" y="1"/>
                    <a:pt x="511" y="37"/>
                    <a:pt x="197" y="110"/>
                  </a:cubicBezTo>
                  <a:cubicBezTo>
                    <a:pt x="1" y="155"/>
                    <a:pt x="65" y="438"/>
                    <a:pt x="244" y="438"/>
                  </a:cubicBezTo>
                  <a:cubicBezTo>
                    <a:pt x="257" y="438"/>
                    <a:pt x="271" y="437"/>
                    <a:pt x="285" y="433"/>
                  </a:cubicBezTo>
                  <a:cubicBezTo>
                    <a:pt x="570" y="366"/>
                    <a:pt x="861" y="332"/>
                    <a:pt x="1152" y="332"/>
                  </a:cubicBezTo>
                  <a:cubicBezTo>
                    <a:pt x="1354" y="332"/>
                    <a:pt x="1555" y="348"/>
                    <a:pt x="1754" y="380"/>
                  </a:cubicBezTo>
                  <a:cubicBezTo>
                    <a:pt x="1765" y="382"/>
                    <a:pt x="1776" y="383"/>
                    <a:pt x="1786" y="383"/>
                  </a:cubicBezTo>
                  <a:cubicBezTo>
                    <a:pt x="1973" y="383"/>
                    <a:pt x="2044" y="90"/>
                    <a:pt x="1843" y="58"/>
                  </a:cubicBezTo>
                  <a:cubicBezTo>
                    <a:pt x="1613" y="20"/>
                    <a:pt x="1382" y="1"/>
                    <a:pt x="1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3" name="Google Shape;18343;p31"/>
            <p:cNvSpPr/>
            <p:nvPr/>
          </p:nvSpPr>
          <p:spPr>
            <a:xfrm>
              <a:off x="1522650" y="2301350"/>
              <a:ext cx="59850" cy="121000"/>
            </a:xfrm>
            <a:custGeom>
              <a:avLst/>
              <a:gdLst/>
              <a:ahLst/>
              <a:cxnLst/>
              <a:rect l="l" t="t" r="r" b="b"/>
              <a:pathLst>
                <a:path w="2394" h="4840" extrusionOk="0">
                  <a:moveTo>
                    <a:pt x="1604" y="0"/>
                  </a:moveTo>
                  <a:cubicBezTo>
                    <a:pt x="1567" y="0"/>
                    <a:pt x="1528" y="14"/>
                    <a:pt x="1493" y="48"/>
                  </a:cubicBezTo>
                  <a:cubicBezTo>
                    <a:pt x="1" y="1474"/>
                    <a:pt x="280" y="3782"/>
                    <a:pt x="2066" y="4816"/>
                  </a:cubicBezTo>
                  <a:cubicBezTo>
                    <a:pt x="2095" y="4832"/>
                    <a:pt x="2122" y="4840"/>
                    <a:pt x="2149" y="4840"/>
                  </a:cubicBezTo>
                  <a:cubicBezTo>
                    <a:pt x="2296" y="4840"/>
                    <a:pt x="2393" y="4618"/>
                    <a:pt x="2234" y="4526"/>
                  </a:cubicBezTo>
                  <a:cubicBezTo>
                    <a:pt x="632" y="3599"/>
                    <a:pt x="393" y="1561"/>
                    <a:pt x="1729" y="284"/>
                  </a:cubicBezTo>
                  <a:cubicBezTo>
                    <a:pt x="1850" y="168"/>
                    <a:pt x="1735" y="0"/>
                    <a:pt x="16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4" name="Google Shape;18344;p31"/>
            <p:cNvSpPr/>
            <p:nvPr/>
          </p:nvSpPr>
          <p:spPr>
            <a:xfrm>
              <a:off x="1589425" y="2308000"/>
              <a:ext cx="63975" cy="95675"/>
            </a:xfrm>
            <a:custGeom>
              <a:avLst/>
              <a:gdLst/>
              <a:ahLst/>
              <a:cxnLst/>
              <a:rect l="l" t="t" r="r" b="b"/>
              <a:pathLst>
                <a:path w="2559" h="3827" extrusionOk="0">
                  <a:moveTo>
                    <a:pt x="256" y="1"/>
                  </a:moveTo>
                  <a:cubicBezTo>
                    <a:pt x="172" y="1"/>
                    <a:pt x="84" y="55"/>
                    <a:pt x="77" y="162"/>
                  </a:cubicBezTo>
                  <a:lnTo>
                    <a:pt x="79" y="162"/>
                  </a:lnTo>
                  <a:cubicBezTo>
                    <a:pt x="1" y="1361"/>
                    <a:pt x="152" y="2564"/>
                    <a:pt x="523" y="3707"/>
                  </a:cubicBezTo>
                  <a:cubicBezTo>
                    <a:pt x="550" y="3790"/>
                    <a:pt x="611" y="3826"/>
                    <a:pt x="672" y="3826"/>
                  </a:cubicBezTo>
                  <a:cubicBezTo>
                    <a:pt x="766" y="3826"/>
                    <a:pt x="862" y="3743"/>
                    <a:pt x="846" y="3617"/>
                  </a:cubicBezTo>
                  <a:cubicBezTo>
                    <a:pt x="805" y="3317"/>
                    <a:pt x="1058" y="2120"/>
                    <a:pt x="1507" y="2120"/>
                  </a:cubicBezTo>
                  <a:cubicBezTo>
                    <a:pt x="1606" y="2120"/>
                    <a:pt x="1714" y="2178"/>
                    <a:pt x="1831" y="2317"/>
                  </a:cubicBezTo>
                  <a:cubicBezTo>
                    <a:pt x="2031" y="2553"/>
                    <a:pt x="2097" y="3115"/>
                    <a:pt x="2194" y="3409"/>
                  </a:cubicBezTo>
                  <a:cubicBezTo>
                    <a:pt x="2221" y="3491"/>
                    <a:pt x="2288" y="3526"/>
                    <a:pt x="2355" y="3526"/>
                  </a:cubicBezTo>
                  <a:cubicBezTo>
                    <a:pt x="2457" y="3526"/>
                    <a:pt x="2558" y="3445"/>
                    <a:pt x="2518" y="3321"/>
                  </a:cubicBezTo>
                  <a:cubicBezTo>
                    <a:pt x="2367" y="2868"/>
                    <a:pt x="2242" y="1748"/>
                    <a:pt x="1606" y="1748"/>
                  </a:cubicBezTo>
                  <a:cubicBezTo>
                    <a:pt x="1552" y="1748"/>
                    <a:pt x="1495" y="1756"/>
                    <a:pt x="1435" y="1772"/>
                  </a:cubicBezTo>
                  <a:cubicBezTo>
                    <a:pt x="993" y="1893"/>
                    <a:pt x="730" y="2277"/>
                    <a:pt x="601" y="2710"/>
                  </a:cubicBezTo>
                  <a:lnTo>
                    <a:pt x="601" y="2710"/>
                  </a:lnTo>
                  <a:cubicBezTo>
                    <a:pt x="421" y="1875"/>
                    <a:pt x="357" y="1017"/>
                    <a:pt x="413" y="162"/>
                  </a:cubicBezTo>
                  <a:cubicBezTo>
                    <a:pt x="420" y="54"/>
                    <a:pt x="339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5" name="Google Shape;18345;p31"/>
            <p:cNvSpPr/>
            <p:nvPr/>
          </p:nvSpPr>
          <p:spPr>
            <a:xfrm>
              <a:off x="1667425" y="2306175"/>
              <a:ext cx="46925" cy="120100"/>
            </a:xfrm>
            <a:custGeom>
              <a:avLst/>
              <a:gdLst/>
              <a:ahLst/>
              <a:cxnLst/>
              <a:rect l="l" t="t" r="r" b="b"/>
              <a:pathLst>
                <a:path w="1877" h="4804" extrusionOk="0">
                  <a:moveTo>
                    <a:pt x="227" y="1"/>
                  </a:moveTo>
                  <a:cubicBezTo>
                    <a:pt x="117" y="1"/>
                    <a:pt x="0" y="122"/>
                    <a:pt x="67" y="254"/>
                  </a:cubicBezTo>
                  <a:cubicBezTo>
                    <a:pt x="520" y="1148"/>
                    <a:pt x="1488" y="3693"/>
                    <a:pt x="382" y="4484"/>
                  </a:cubicBezTo>
                  <a:cubicBezTo>
                    <a:pt x="238" y="4587"/>
                    <a:pt x="328" y="4804"/>
                    <a:pt x="463" y="4804"/>
                  </a:cubicBezTo>
                  <a:cubicBezTo>
                    <a:pt x="491" y="4804"/>
                    <a:pt x="521" y="4795"/>
                    <a:pt x="551" y="4773"/>
                  </a:cubicBezTo>
                  <a:cubicBezTo>
                    <a:pt x="1877" y="3824"/>
                    <a:pt x="926" y="1212"/>
                    <a:pt x="356" y="85"/>
                  </a:cubicBezTo>
                  <a:cubicBezTo>
                    <a:pt x="326" y="25"/>
                    <a:pt x="277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6" name="Google Shape;18346;p31"/>
            <p:cNvSpPr/>
            <p:nvPr/>
          </p:nvSpPr>
          <p:spPr>
            <a:xfrm>
              <a:off x="1733650" y="2305850"/>
              <a:ext cx="41275" cy="100900"/>
            </a:xfrm>
            <a:custGeom>
              <a:avLst/>
              <a:gdLst/>
              <a:ahLst/>
              <a:cxnLst/>
              <a:rect l="l" t="t" r="r" b="b"/>
              <a:pathLst>
                <a:path w="1651" h="4036" extrusionOk="0">
                  <a:moveTo>
                    <a:pt x="1043" y="1"/>
                  </a:moveTo>
                  <a:cubicBezTo>
                    <a:pt x="470" y="1"/>
                    <a:pt x="121" y="1066"/>
                    <a:pt x="83" y="1523"/>
                  </a:cubicBezTo>
                  <a:cubicBezTo>
                    <a:pt x="1" y="2521"/>
                    <a:pt x="481" y="3478"/>
                    <a:pt x="1328" y="4009"/>
                  </a:cubicBezTo>
                  <a:cubicBezTo>
                    <a:pt x="1358" y="4028"/>
                    <a:pt x="1387" y="4036"/>
                    <a:pt x="1414" y="4036"/>
                  </a:cubicBezTo>
                  <a:cubicBezTo>
                    <a:pt x="1557" y="4036"/>
                    <a:pt x="1651" y="3817"/>
                    <a:pt x="1497" y="3721"/>
                  </a:cubicBezTo>
                  <a:cubicBezTo>
                    <a:pt x="974" y="3393"/>
                    <a:pt x="622" y="2903"/>
                    <a:pt x="477" y="2301"/>
                  </a:cubicBezTo>
                  <a:cubicBezTo>
                    <a:pt x="414" y="2048"/>
                    <a:pt x="394" y="1784"/>
                    <a:pt x="417" y="1523"/>
                  </a:cubicBezTo>
                  <a:cubicBezTo>
                    <a:pt x="436" y="1326"/>
                    <a:pt x="652" y="350"/>
                    <a:pt x="1045" y="350"/>
                  </a:cubicBezTo>
                  <a:cubicBezTo>
                    <a:pt x="1099" y="350"/>
                    <a:pt x="1157" y="368"/>
                    <a:pt x="1218" y="411"/>
                  </a:cubicBezTo>
                  <a:cubicBezTo>
                    <a:pt x="1248" y="432"/>
                    <a:pt x="1278" y="441"/>
                    <a:pt x="1306" y="441"/>
                  </a:cubicBezTo>
                  <a:cubicBezTo>
                    <a:pt x="1442" y="441"/>
                    <a:pt x="1533" y="224"/>
                    <a:pt x="1388" y="123"/>
                  </a:cubicBezTo>
                  <a:lnTo>
                    <a:pt x="1386" y="123"/>
                  </a:lnTo>
                  <a:cubicBezTo>
                    <a:pt x="1264" y="38"/>
                    <a:pt x="1150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7" name="Google Shape;18347;p31"/>
            <p:cNvSpPr/>
            <p:nvPr/>
          </p:nvSpPr>
          <p:spPr>
            <a:xfrm>
              <a:off x="1784350" y="2345375"/>
              <a:ext cx="55125" cy="56575"/>
            </a:xfrm>
            <a:custGeom>
              <a:avLst/>
              <a:gdLst/>
              <a:ahLst/>
              <a:cxnLst/>
              <a:rect l="l" t="t" r="r" b="b"/>
              <a:pathLst>
                <a:path w="2205" h="2263" extrusionOk="0">
                  <a:moveTo>
                    <a:pt x="1039" y="0"/>
                  </a:moveTo>
                  <a:cubicBezTo>
                    <a:pt x="498" y="0"/>
                    <a:pt x="1" y="487"/>
                    <a:pt x="37" y="1081"/>
                  </a:cubicBezTo>
                  <a:cubicBezTo>
                    <a:pt x="86" y="1865"/>
                    <a:pt x="763" y="2262"/>
                    <a:pt x="1457" y="2262"/>
                  </a:cubicBezTo>
                  <a:cubicBezTo>
                    <a:pt x="1647" y="2262"/>
                    <a:pt x="1839" y="2232"/>
                    <a:pt x="2020" y="2172"/>
                  </a:cubicBezTo>
                  <a:cubicBezTo>
                    <a:pt x="2205" y="2111"/>
                    <a:pt x="2151" y="1841"/>
                    <a:pt x="1987" y="1841"/>
                  </a:cubicBezTo>
                  <a:cubicBezTo>
                    <a:pt x="1969" y="1841"/>
                    <a:pt x="1951" y="1844"/>
                    <a:pt x="1931" y="1850"/>
                  </a:cubicBezTo>
                  <a:cubicBezTo>
                    <a:pt x="1772" y="1903"/>
                    <a:pt x="1600" y="1932"/>
                    <a:pt x="1430" y="1932"/>
                  </a:cubicBezTo>
                  <a:cubicBezTo>
                    <a:pt x="970" y="1932"/>
                    <a:pt x="526" y="1721"/>
                    <a:pt x="397" y="1219"/>
                  </a:cubicBezTo>
                  <a:cubicBezTo>
                    <a:pt x="282" y="774"/>
                    <a:pt x="616" y="333"/>
                    <a:pt x="1026" y="333"/>
                  </a:cubicBezTo>
                  <a:cubicBezTo>
                    <a:pt x="1137" y="333"/>
                    <a:pt x="1254" y="365"/>
                    <a:pt x="1368" y="439"/>
                  </a:cubicBezTo>
                  <a:cubicBezTo>
                    <a:pt x="1398" y="458"/>
                    <a:pt x="1427" y="467"/>
                    <a:pt x="1455" y="467"/>
                  </a:cubicBezTo>
                  <a:cubicBezTo>
                    <a:pt x="1595" y="467"/>
                    <a:pt x="1688" y="248"/>
                    <a:pt x="1538" y="151"/>
                  </a:cubicBezTo>
                  <a:lnTo>
                    <a:pt x="1539" y="151"/>
                  </a:lnTo>
                  <a:cubicBezTo>
                    <a:pt x="1378" y="47"/>
                    <a:pt x="1207" y="0"/>
                    <a:pt x="1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8" name="Google Shape;18348;p31"/>
            <p:cNvSpPr/>
            <p:nvPr/>
          </p:nvSpPr>
          <p:spPr>
            <a:xfrm>
              <a:off x="1837825" y="2310375"/>
              <a:ext cx="47650" cy="105775"/>
            </a:xfrm>
            <a:custGeom>
              <a:avLst/>
              <a:gdLst/>
              <a:ahLst/>
              <a:cxnLst/>
              <a:rect l="l" t="t" r="r" b="b"/>
              <a:pathLst>
                <a:path w="1906" h="4231" extrusionOk="0">
                  <a:moveTo>
                    <a:pt x="225" y="0"/>
                  </a:moveTo>
                  <a:cubicBezTo>
                    <a:pt x="91" y="0"/>
                    <a:pt x="1" y="217"/>
                    <a:pt x="143" y="321"/>
                  </a:cubicBezTo>
                  <a:cubicBezTo>
                    <a:pt x="709" y="733"/>
                    <a:pt x="1151" y="1295"/>
                    <a:pt x="1359" y="1970"/>
                  </a:cubicBezTo>
                  <a:cubicBezTo>
                    <a:pt x="1556" y="2614"/>
                    <a:pt x="1632" y="3667"/>
                    <a:pt x="802" y="3902"/>
                  </a:cubicBezTo>
                  <a:cubicBezTo>
                    <a:pt x="612" y="3955"/>
                    <a:pt x="670" y="4231"/>
                    <a:pt x="841" y="4231"/>
                  </a:cubicBezTo>
                  <a:cubicBezTo>
                    <a:pt x="857" y="4231"/>
                    <a:pt x="873" y="4228"/>
                    <a:pt x="891" y="4223"/>
                  </a:cubicBezTo>
                  <a:cubicBezTo>
                    <a:pt x="1705" y="3995"/>
                    <a:pt x="1905" y="3110"/>
                    <a:pt x="1791" y="2355"/>
                  </a:cubicBezTo>
                  <a:cubicBezTo>
                    <a:pt x="1644" y="1397"/>
                    <a:pt x="1086" y="596"/>
                    <a:pt x="313" y="32"/>
                  </a:cubicBezTo>
                  <a:cubicBezTo>
                    <a:pt x="282" y="10"/>
                    <a:pt x="253" y="0"/>
                    <a:pt x="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49" name="Google Shape;18349;p31"/>
            <p:cNvSpPr/>
            <p:nvPr/>
          </p:nvSpPr>
          <p:spPr>
            <a:xfrm>
              <a:off x="1924525" y="2340700"/>
              <a:ext cx="18400" cy="64875"/>
            </a:xfrm>
            <a:custGeom>
              <a:avLst/>
              <a:gdLst/>
              <a:ahLst/>
              <a:cxnLst/>
              <a:rect l="l" t="t" r="r" b="b"/>
              <a:pathLst>
                <a:path w="736" h="2595" extrusionOk="0">
                  <a:moveTo>
                    <a:pt x="206" y="0"/>
                  </a:moveTo>
                  <a:cubicBezTo>
                    <a:pt x="109" y="0"/>
                    <a:pt x="1" y="83"/>
                    <a:pt x="22" y="210"/>
                  </a:cubicBezTo>
                  <a:cubicBezTo>
                    <a:pt x="145" y="963"/>
                    <a:pt x="269" y="1718"/>
                    <a:pt x="393" y="2473"/>
                  </a:cubicBezTo>
                  <a:cubicBezTo>
                    <a:pt x="407" y="2558"/>
                    <a:pt x="466" y="2594"/>
                    <a:pt x="530" y="2594"/>
                  </a:cubicBezTo>
                  <a:cubicBezTo>
                    <a:pt x="627" y="2594"/>
                    <a:pt x="736" y="2511"/>
                    <a:pt x="714" y="2383"/>
                  </a:cubicBezTo>
                  <a:lnTo>
                    <a:pt x="344" y="121"/>
                  </a:lnTo>
                  <a:cubicBezTo>
                    <a:pt x="330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0" name="Google Shape;18350;p31"/>
            <p:cNvSpPr/>
            <p:nvPr/>
          </p:nvSpPr>
          <p:spPr>
            <a:xfrm>
              <a:off x="1908625" y="2368125"/>
              <a:ext cx="56550" cy="10450"/>
            </a:xfrm>
            <a:custGeom>
              <a:avLst/>
              <a:gdLst/>
              <a:ahLst/>
              <a:cxnLst/>
              <a:rect l="l" t="t" r="r" b="b"/>
              <a:pathLst>
                <a:path w="2262" h="418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046" y="417"/>
                  </a:lnTo>
                  <a:cubicBezTo>
                    <a:pt x="2049" y="417"/>
                    <a:pt x="2053" y="417"/>
                    <a:pt x="2056" y="417"/>
                  </a:cubicBezTo>
                  <a:cubicBezTo>
                    <a:pt x="2261" y="417"/>
                    <a:pt x="2258" y="93"/>
                    <a:pt x="2046" y="83"/>
                  </a:cubicBezTo>
                  <a:lnTo>
                    <a:pt x="216" y="1"/>
                  </a:lnTo>
                  <a:cubicBezTo>
                    <a:pt x="212" y="0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1" name="Google Shape;18351;p31"/>
            <p:cNvSpPr/>
            <p:nvPr/>
          </p:nvSpPr>
          <p:spPr>
            <a:xfrm>
              <a:off x="1984125" y="2298875"/>
              <a:ext cx="46925" cy="131225"/>
            </a:xfrm>
            <a:custGeom>
              <a:avLst/>
              <a:gdLst/>
              <a:ahLst/>
              <a:cxnLst/>
              <a:rect l="l" t="t" r="r" b="b"/>
              <a:pathLst>
                <a:path w="1877" h="5249" extrusionOk="0">
                  <a:moveTo>
                    <a:pt x="1159" y="1"/>
                  </a:moveTo>
                  <a:cubicBezTo>
                    <a:pt x="628" y="1"/>
                    <a:pt x="242" y="1321"/>
                    <a:pt x="191" y="1675"/>
                  </a:cubicBezTo>
                  <a:cubicBezTo>
                    <a:pt x="1" y="3002"/>
                    <a:pt x="512" y="4328"/>
                    <a:pt x="1512" y="5205"/>
                  </a:cubicBezTo>
                  <a:cubicBezTo>
                    <a:pt x="1547" y="5236"/>
                    <a:pt x="1586" y="5249"/>
                    <a:pt x="1623" y="5249"/>
                  </a:cubicBezTo>
                  <a:cubicBezTo>
                    <a:pt x="1758" y="5249"/>
                    <a:pt x="1877" y="5079"/>
                    <a:pt x="1749" y="4969"/>
                  </a:cubicBezTo>
                  <a:cubicBezTo>
                    <a:pt x="1151" y="4445"/>
                    <a:pt x="747" y="3799"/>
                    <a:pt x="576" y="3018"/>
                  </a:cubicBezTo>
                  <a:cubicBezTo>
                    <a:pt x="495" y="2659"/>
                    <a:pt x="469" y="2292"/>
                    <a:pt x="498" y="1927"/>
                  </a:cubicBezTo>
                  <a:cubicBezTo>
                    <a:pt x="506" y="1820"/>
                    <a:pt x="836" y="373"/>
                    <a:pt x="1163" y="373"/>
                  </a:cubicBezTo>
                  <a:cubicBezTo>
                    <a:pt x="1200" y="373"/>
                    <a:pt x="1237" y="391"/>
                    <a:pt x="1273" y="432"/>
                  </a:cubicBezTo>
                  <a:cubicBezTo>
                    <a:pt x="1307" y="470"/>
                    <a:pt x="1346" y="486"/>
                    <a:pt x="1384" y="486"/>
                  </a:cubicBezTo>
                  <a:cubicBezTo>
                    <a:pt x="1507" y="486"/>
                    <a:pt x="1619" y="318"/>
                    <a:pt x="1509" y="196"/>
                  </a:cubicBezTo>
                  <a:cubicBezTo>
                    <a:pt x="1387" y="59"/>
                    <a:pt x="1270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2" name="Google Shape;18352;p31"/>
            <p:cNvSpPr/>
            <p:nvPr/>
          </p:nvSpPr>
          <p:spPr>
            <a:xfrm>
              <a:off x="1713450" y="2394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3" name="Google Shape;18353;p31"/>
            <p:cNvSpPr/>
            <p:nvPr/>
          </p:nvSpPr>
          <p:spPr>
            <a:xfrm>
              <a:off x="2036300" y="2343375"/>
              <a:ext cx="59225" cy="54475"/>
            </a:xfrm>
            <a:custGeom>
              <a:avLst/>
              <a:gdLst/>
              <a:ahLst/>
              <a:cxnLst/>
              <a:rect l="l" t="t" r="r" b="b"/>
              <a:pathLst>
                <a:path w="2369" h="2179" extrusionOk="0">
                  <a:moveTo>
                    <a:pt x="1089" y="397"/>
                  </a:moveTo>
                  <a:cubicBezTo>
                    <a:pt x="1204" y="397"/>
                    <a:pt x="1320" y="444"/>
                    <a:pt x="1419" y="557"/>
                  </a:cubicBezTo>
                  <a:cubicBezTo>
                    <a:pt x="1453" y="596"/>
                    <a:pt x="1491" y="611"/>
                    <a:pt x="1529" y="611"/>
                  </a:cubicBezTo>
                  <a:cubicBezTo>
                    <a:pt x="1596" y="611"/>
                    <a:pt x="1660" y="562"/>
                    <a:pt x="1686" y="497"/>
                  </a:cubicBezTo>
                  <a:lnTo>
                    <a:pt x="1686" y="497"/>
                  </a:lnTo>
                  <a:cubicBezTo>
                    <a:pt x="1832" y="602"/>
                    <a:pt x="1943" y="753"/>
                    <a:pt x="1985" y="936"/>
                  </a:cubicBezTo>
                  <a:cubicBezTo>
                    <a:pt x="2092" y="1395"/>
                    <a:pt x="1659" y="1842"/>
                    <a:pt x="1209" y="1845"/>
                  </a:cubicBezTo>
                  <a:cubicBezTo>
                    <a:pt x="1208" y="1845"/>
                    <a:pt x="1207" y="1845"/>
                    <a:pt x="1206" y="1845"/>
                  </a:cubicBezTo>
                  <a:cubicBezTo>
                    <a:pt x="783" y="1845"/>
                    <a:pt x="484" y="1432"/>
                    <a:pt x="490" y="1032"/>
                  </a:cubicBezTo>
                  <a:cubicBezTo>
                    <a:pt x="496" y="714"/>
                    <a:pt x="791" y="397"/>
                    <a:pt x="1089" y="397"/>
                  </a:cubicBezTo>
                  <a:close/>
                  <a:moveTo>
                    <a:pt x="1181" y="1"/>
                  </a:moveTo>
                  <a:cubicBezTo>
                    <a:pt x="1091" y="1"/>
                    <a:pt x="1000" y="11"/>
                    <a:pt x="911" y="34"/>
                  </a:cubicBezTo>
                  <a:cubicBezTo>
                    <a:pt x="856" y="48"/>
                    <a:pt x="821" y="81"/>
                    <a:pt x="805" y="122"/>
                  </a:cubicBezTo>
                  <a:lnTo>
                    <a:pt x="805" y="122"/>
                  </a:lnTo>
                  <a:cubicBezTo>
                    <a:pt x="539" y="214"/>
                    <a:pt x="305" y="424"/>
                    <a:pt x="211" y="696"/>
                  </a:cubicBezTo>
                  <a:cubicBezTo>
                    <a:pt x="1" y="1306"/>
                    <a:pt x="400" y="2064"/>
                    <a:pt x="1052" y="2167"/>
                  </a:cubicBezTo>
                  <a:cubicBezTo>
                    <a:pt x="1102" y="2175"/>
                    <a:pt x="1153" y="2178"/>
                    <a:pt x="1203" y="2178"/>
                  </a:cubicBezTo>
                  <a:cubicBezTo>
                    <a:pt x="1804" y="2178"/>
                    <a:pt x="2368" y="1638"/>
                    <a:pt x="2334" y="1024"/>
                  </a:cubicBezTo>
                  <a:cubicBezTo>
                    <a:pt x="2302" y="426"/>
                    <a:pt x="1747" y="1"/>
                    <a:pt x="1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4" name="Google Shape;18354;p31"/>
            <p:cNvSpPr/>
            <p:nvPr/>
          </p:nvSpPr>
          <p:spPr>
            <a:xfrm>
              <a:off x="2074050" y="2305225"/>
              <a:ext cx="23450" cy="100400"/>
            </a:xfrm>
            <a:custGeom>
              <a:avLst/>
              <a:gdLst/>
              <a:ahLst/>
              <a:cxnLst/>
              <a:rect l="l" t="t" r="r" b="b"/>
              <a:pathLst>
                <a:path w="938" h="4016" extrusionOk="0">
                  <a:moveTo>
                    <a:pt x="164" y="1"/>
                  </a:moveTo>
                  <a:cubicBezTo>
                    <a:pt x="80" y="1"/>
                    <a:pt x="1" y="55"/>
                    <a:pt x="8" y="163"/>
                  </a:cubicBezTo>
                  <a:cubicBezTo>
                    <a:pt x="94" y="1421"/>
                    <a:pt x="286" y="2671"/>
                    <a:pt x="585" y="3895"/>
                  </a:cubicBezTo>
                  <a:cubicBezTo>
                    <a:pt x="605" y="3979"/>
                    <a:pt x="668" y="4015"/>
                    <a:pt x="734" y="4015"/>
                  </a:cubicBezTo>
                  <a:cubicBezTo>
                    <a:pt x="833" y="4015"/>
                    <a:pt x="938" y="3933"/>
                    <a:pt x="907" y="3807"/>
                  </a:cubicBezTo>
                  <a:cubicBezTo>
                    <a:pt x="615" y="2610"/>
                    <a:pt x="426" y="1391"/>
                    <a:pt x="342" y="163"/>
                  </a:cubicBezTo>
                  <a:cubicBezTo>
                    <a:pt x="336" y="55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5" name="Google Shape;18355;p31"/>
            <p:cNvSpPr/>
            <p:nvPr/>
          </p:nvSpPr>
          <p:spPr>
            <a:xfrm>
              <a:off x="2098300" y="2309150"/>
              <a:ext cx="40350" cy="115450"/>
            </a:xfrm>
            <a:custGeom>
              <a:avLst/>
              <a:gdLst/>
              <a:ahLst/>
              <a:cxnLst/>
              <a:rect l="l" t="t" r="r" b="b"/>
              <a:pathLst>
                <a:path w="1614" h="4618" extrusionOk="0">
                  <a:moveTo>
                    <a:pt x="235" y="0"/>
                  </a:moveTo>
                  <a:cubicBezTo>
                    <a:pt x="113" y="0"/>
                    <a:pt x="0" y="168"/>
                    <a:pt x="108" y="291"/>
                  </a:cubicBezTo>
                  <a:cubicBezTo>
                    <a:pt x="1111" y="1443"/>
                    <a:pt x="1246" y="3063"/>
                    <a:pt x="463" y="4370"/>
                  </a:cubicBezTo>
                  <a:cubicBezTo>
                    <a:pt x="386" y="4498"/>
                    <a:pt x="501" y="4618"/>
                    <a:pt x="616" y="4618"/>
                  </a:cubicBezTo>
                  <a:cubicBezTo>
                    <a:pt x="667" y="4618"/>
                    <a:pt x="718" y="4594"/>
                    <a:pt x="751" y="4538"/>
                  </a:cubicBezTo>
                  <a:cubicBezTo>
                    <a:pt x="1613" y="3099"/>
                    <a:pt x="1445" y="1318"/>
                    <a:pt x="346" y="55"/>
                  </a:cubicBez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6" name="Google Shape;18356;p31"/>
            <p:cNvSpPr/>
            <p:nvPr/>
          </p:nvSpPr>
          <p:spPr>
            <a:xfrm>
              <a:off x="2160425" y="2313550"/>
              <a:ext cx="37975" cy="106150"/>
            </a:xfrm>
            <a:custGeom>
              <a:avLst/>
              <a:gdLst/>
              <a:ahLst/>
              <a:cxnLst/>
              <a:rect l="l" t="t" r="r" b="b"/>
              <a:pathLst>
                <a:path w="1519" h="4246" extrusionOk="0">
                  <a:moveTo>
                    <a:pt x="954" y="0"/>
                  </a:moveTo>
                  <a:cubicBezTo>
                    <a:pt x="303" y="0"/>
                    <a:pt x="94" y="1037"/>
                    <a:pt x="62" y="1564"/>
                  </a:cubicBezTo>
                  <a:cubicBezTo>
                    <a:pt x="1" y="2573"/>
                    <a:pt x="413" y="3530"/>
                    <a:pt x="1157" y="4200"/>
                  </a:cubicBezTo>
                  <a:cubicBezTo>
                    <a:pt x="1192" y="4232"/>
                    <a:pt x="1231" y="4245"/>
                    <a:pt x="1269" y="4245"/>
                  </a:cubicBezTo>
                  <a:cubicBezTo>
                    <a:pt x="1402" y="4245"/>
                    <a:pt x="1518" y="4077"/>
                    <a:pt x="1393" y="3964"/>
                  </a:cubicBezTo>
                  <a:cubicBezTo>
                    <a:pt x="922" y="3540"/>
                    <a:pt x="591" y="3009"/>
                    <a:pt x="457" y="2385"/>
                  </a:cubicBezTo>
                  <a:cubicBezTo>
                    <a:pt x="379" y="2021"/>
                    <a:pt x="324" y="333"/>
                    <a:pt x="945" y="333"/>
                  </a:cubicBezTo>
                  <a:cubicBezTo>
                    <a:pt x="977" y="333"/>
                    <a:pt x="1011" y="337"/>
                    <a:pt x="1047" y="347"/>
                  </a:cubicBezTo>
                  <a:cubicBezTo>
                    <a:pt x="1063" y="351"/>
                    <a:pt x="1079" y="353"/>
                    <a:pt x="1094" y="353"/>
                  </a:cubicBezTo>
                  <a:cubicBezTo>
                    <a:pt x="1268" y="353"/>
                    <a:pt x="1328" y="76"/>
                    <a:pt x="1136" y="25"/>
                  </a:cubicBezTo>
                  <a:cubicBezTo>
                    <a:pt x="1072" y="8"/>
                    <a:pt x="1011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7" name="Google Shape;18357;p31"/>
            <p:cNvSpPr/>
            <p:nvPr/>
          </p:nvSpPr>
          <p:spPr>
            <a:xfrm>
              <a:off x="2198425" y="2331900"/>
              <a:ext cx="48225" cy="77525"/>
            </a:xfrm>
            <a:custGeom>
              <a:avLst/>
              <a:gdLst/>
              <a:ahLst/>
              <a:cxnLst/>
              <a:rect l="l" t="t" r="r" b="b"/>
              <a:pathLst>
                <a:path w="1929" h="3101" extrusionOk="0">
                  <a:moveTo>
                    <a:pt x="1051" y="529"/>
                  </a:moveTo>
                  <a:cubicBezTo>
                    <a:pt x="1055" y="529"/>
                    <a:pt x="1059" y="530"/>
                    <a:pt x="1063" y="530"/>
                  </a:cubicBezTo>
                  <a:cubicBezTo>
                    <a:pt x="1096" y="607"/>
                    <a:pt x="1166" y="640"/>
                    <a:pt x="1233" y="640"/>
                  </a:cubicBezTo>
                  <a:cubicBezTo>
                    <a:pt x="1260" y="640"/>
                    <a:pt x="1287" y="635"/>
                    <a:pt x="1311" y="625"/>
                  </a:cubicBezTo>
                  <a:lnTo>
                    <a:pt x="1311" y="625"/>
                  </a:lnTo>
                  <a:cubicBezTo>
                    <a:pt x="1361" y="778"/>
                    <a:pt x="1322" y="1002"/>
                    <a:pt x="1289" y="1140"/>
                  </a:cubicBezTo>
                  <a:cubicBezTo>
                    <a:pt x="1236" y="1363"/>
                    <a:pt x="1127" y="1522"/>
                    <a:pt x="914" y="1522"/>
                  </a:cubicBezTo>
                  <a:cubicBezTo>
                    <a:pt x="866" y="1522"/>
                    <a:pt x="813" y="1514"/>
                    <a:pt x="754" y="1497"/>
                  </a:cubicBezTo>
                  <a:cubicBezTo>
                    <a:pt x="618" y="1215"/>
                    <a:pt x="630" y="952"/>
                    <a:pt x="789" y="708"/>
                  </a:cubicBezTo>
                  <a:cubicBezTo>
                    <a:pt x="853" y="589"/>
                    <a:pt x="941" y="529"/>
                    <a:pt x="1051" y="529"/>
                  </a:cubicBezTo>
                  <a:close/>
                  <a:moveTo>
                    <a:pt x="948" y="1"/>
                  </a:moveTo>
                  <a:cubicBezTo>
                    <a:pt x="846" y="1"/>
                    <a:pt x="741" y="22"/>
                    <a:pt x="638" y="64"/>
                  </a:cubicBezTo>
                  <a:cubicBezTo>
                    <a:pt x="159" y="264"/>
                    <a:pt x="0" y="771"/>
                    <a:pt x="18" y="1254"/>
                  </a:cubicBezTo>
                  <a:cubicBezTo>
                    <a:pt x="40" y="1776"/>
                    <a:pt x="165" y="2427"/>
                    <a:pt x="557" y="2806"/>
                  </a:cubicBezTo>
                  <a:cubicBezTo>
                    <a:pt x="752" y="2994"/>
                    <a:pt x="1009" y="3100"/>
                    <a:pt x="1264" y="3100"/>
                  </a:cubicBezTo>
                  <a:cubicBezTo>
                    <a:pt x="1447" y="3100"/>
                    <a:pt x="1630" y="3045"/>
                    <a:pt x="1788" y="2926"/>
                  </a:cubicBezTo>
                  <a:cubicBezTo>
                    <a:pt x="1929" y="2821"/>
                    <a:pt x="1840" y="2605"/>
                    <a:pt x="1709" y="2605"/>
                  </a:cubicBezTo>
                  <a:cubicBezTo>
                    <a:pt x="1681" y="2605"/>
                    <a:pt x="1650" y="2615"/>
                    <a:pt x="1620" y="2638"/>
                  </a:cubicBezTo>
                  <a:cubicBezTo>
                    <a:pt x="1475" y="2747"/>
                    <a:pt x="1340" y="2794"/>
                    <a:pt x="1218" y="2794"/>
                  </a:cubicBezTo>
                  <a:cubicBezTo>
                    <a:pt x="765" y="2794"/>
                    <a:pt x="475" y="2144"/>
                    <a:pt x="385" y="1554"/>
                  </a:cubicBezTo>
                  <a:lnTo>
                    <a:pt x="385" y="1554"/>
                  </a:lnTo>
                  <a:cubicBezTo>
                    <a:pt x="394" y="1572"/>
                    <a:pt x="404" y="1590"/>
                    <a:pt x="415" y="1607"/>
                  </a:cubicBezTo>
                  <a:cubicBezTo>
                    <a:pt x="540" y="1806"/>
                    <a:pt x="760" y="1929"/>
                    <a:pt x="977" y="1929"/>
                  </a:cubicBezTo>
                  <a:cubicBezTo>
                    <a:pt x="1119" y="1929"/>
                    <a:pt x="1260" y="1877"/>
                    <a:pt x="1373" y="1759"/>
                  </a:cubicBezTo>
                  <a:cubicBezTo>
                    <a:pt x="1657" y="1462"/>
                    <a:pt x="1745" y="820"/>
                    <a:pt x="1599" y="449"/>
                  </a:cubicBezTo>
                  <a:cubicBezTo>
                    <a:pt x="1483" y="158"/>
                    <a:pt x="1228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8" name="Google Shape;18358;p31"/>
            <p:cNvSpPr/>
            <p:nvPr/>
          </p:nvSpPr>
          <p:spPr>
            <a:xfrm>
              <a:off x="2247300" y="2340875"/>
              <a:ext cx="37675" cy="103925"/>
            </a:xfrm>
            <a:custGeom>
              <a:avLst/>
              <a:gdLst/>
              <a:ahLst/>
              <a:cxnLst/>
              <a:rect l="l" t="t" r="r" b="b"/>
              <a:pathLst>
                <a:path w="1507" h="4157" extrusionOk="0">
                  <a:moveTo>
                    <a:pt x="1072" y="0"/>
                  </a:moveTo>
                  <a:cubicBezTo>
                    <a:pt x="844" y="0"/>
                    <a:pt x="589" y="145"/>
                    <a:pt x="473" y="393"/>
                  </a:cubicBezTo>
                  <a:cubicBezTo>
                    <a:pt x="1" y="1414"/>
                    <a:pt x="380" y="3028"/>
                    <a:pt x="698" y="4039"/>
                  </a:cubicBezTo>
                  <a:cubicBezTo>
                    <a:pt x="723" y="4121"/>
                    <a:pt x="790" y="4156"/>
                    <a:pt x="856" y="4156"/>
                  </a:cubicBezTo>
                  <a:cubicBezTo>
                    <a:pt x="957" y="4156"/>
                    <a:pt x="1059" y="4075"/>
                    <a:pt x="1020" y="3951"/>
                  </a:cubicBezTo>
                  <a:cubicBezTo>
                    <a:pt x="840" y="3371"/>
                    <a:pt x="713" y="2782"/>
                    <a:pt x="670" y="2175"/>
                  </a:cubicBezTo>
                  <a:cubicBezTo>
                    <a:pt x="652" y="1910"/>
                    <a:pt x="649" y="1644"/>
                    <a:pt x="661" y="1379"/>
                  </a:cubicBezTo>
                  <a:cubicBezTo>
                    <a:pt x="667" y="1290"/>
                    <a:pt x="672" y="1202"/>
                    <a:pt x="678" y="1113"/>
                  </a:cubicBezTo>
                  <a:cubicBezTo>
                    <a:pt x="609" y="740"/>
                    <a:pt x="774" y="526"/>
                    <a:pt x="1171" y="471"/>
                  </a:cubicBezTo>
                  <a:cubicBezTo>
                    <a:pt x="1173" y="579"/>
                    <a:pt x="1258" y="633"/>
                    <a:pt x="1342" y="633"/>
                  </a:cubicBezTo>
                  <a:cubicBezTo>
                    <a:pt x="1425" y="633"/>
                    <a:pt x="1507" y="579"/>
                    <a:pt x="1505" y="471"/>
                  </a:cubicBezTo>
                  <a:cubicBezTo>
                    <a:pt x="1498" y="144"/>
                    <a:pt x="1298" y="0"/>
                    <a:pt x="10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59" name="Google Shape;18359;p31"/>
            <p:cNvSpPr/>
            <p:nvPr/>
          </p:nvSpPr>
          <p:spPr>
            <a:xfrm>
              <a:off x="2263050" y="2392125"/>
              <a:ext cx="29600" cy="22100"/>
            </a:xfrm>
            <a:custGeom>
              <a:avLst/>
              <a:gdLst/>
              <a:ahLst/>
              <a:cxnLst/>
              <a:rect l="l" t="t" r="r" b="b"/>
              <a:pathLst>
                <a:path w="1184" h="884" extrusionOk="0">
                  <a:moveTo>
                    <a:pt x="961" y="1"/>
                  </a:moveTo>
                  <a:cubicBezTo>
                    <a:pt x="933" y="1"/>
                    <a:pt x="903" y="10"/>
                    <a:pt x="873" y="32"/>
                  </a:cubicBezTo>
                  <a:lnTo>
                    <a:pt x="142" y="563"/>
                  </a:lnTo>
                  <a:cubicBezTo>
                    <a:pt x="0" y="666"/>
                    <a:pt x="90" y="883"/>
                    <a:pt x="223" y="883"/>
                  </a:cubicBezTo>
                  <a:cubicBezTo>
                    <a:pt x="252" y="883"/>
                    <a:pt x="282" y="873"/>
                    <a:pt x="312" y="851"/>
                  </a:cubicBezTo>
                  <a:lnTo>
                    <a:pt x="1042" y="322"/>
                  </a:lnTo>
                  <a:cubicBezTo>
                    <a:pt x="1184" y="218"/>
                    <a:pt x="109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0" name="Google Shape;18360;p31"/>
            <p:cNvSpPr/>
            <p:nvPr/>
          </p:nvSpPr>
          <p:spPr>
            <a:xfrm>
              <a:off x="2285025" y="2310900"/>
              <a:ext cx="45175" cy="108950"/>
            </a:xfrm>
            <a:custGeom>
              <a:avLst/>
              <a:gdLst/>
              <a:ahLst/>
              <a:cxnLst/>
              <a:rect l="l" t="t" r="r" b="b"/>
              <a:pathLst>
                <a:path w="1807" h="4358" extrusionOk="0">
                  <a:moveTo>
                    <a:pt x="195" y="0"/>
                  </a:moveTo>
                  <a:cubicBezTo>
                    <a:pt x="1" y="0"/>
                    <a:pt x="9" y="313"/>
                    <a:pt x="215" y="335"/>
                  </a:cubicBezTo>
                  <a:cubicBezTo>
                    <a:pt x="931" y="412"/>
                    <a:pt x="1074" y="1736"/>
                    <a:pt x="1128" y="2261"/>
                  </a:cubicBezTo>
                  <a:cubicBezTo>
                    <a:pt x="1190" y="2900"/>
                    <a:pt x="1129" y="3524"/>
                    <a:pt x="984" y="4149"/>
                  </a:cubicBezTo>
                  <a:cubicBezTo>
                    <a:pt x="955" y="4275"/>
                    <a:pt x="1060" y="4357"/>
                    <a:pt x="1158" y="4357"/>
                  </a:cubicBezTo>
                  <a:cubicBezTo>
                    <a:pt x="1224" y="4357"/>
                    <a:pt x="1287" y="4321"/>
                    <a:pt x="1306" y="4237"/>
                  </a:cubicBezTo>
                  <a:cubicBezTo>
                    <a:pt x="1549" y="3193"/>
                    <a:pt x="1806" y="172"/>
                    <a:pt x="215" y="1"/>
                  </a:cubicBezTo>
                  <a:cubicBezTo>
                    <a:pt x="208" y="1"/>
                    <a:pt x="201" y="0"/>
                    <a:pt x="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1" name="Google Shape;18361;p31"/>
            <p:cNvSpPr/>
            <p:nvPr/>
          </p:nvSpPr>
          <p:spPr>
            <a:xfrm>
              <a:off x="2325950" y="2286775"/>
              <a:ext cx="43400" cy="43100"/>
            </a:xfrm>
            <a:custGeom>
              <a:avLst/>
              <a:gdLst/>
              <a:ahLst/>
              <a:cxnLst/>
              <a:rect l="l" t="t" r="r" b="b"/>
              <a:pathLst>
                <a:path w="1736" h="1724" extrusionOk="0">
                  <a:moveTo>
                    <a:pt x="497" y="1"/>
                  </a:moveTo>
                  <a:cubicBezTo>
                    <a:pt x="321" y="1"/>
                    <a:pt x="154" y="78"/>
                    <a:pt x="66" y="259"/>
                  </a:cubicBezTo>
                  <a:cubicBezTo>
                    <a:pt x="0" y="391"/>
                    <a:pt x="117" y="513"/>
                    <a:pt x="227" y="513"/>
                  </a:cubicBezTo>
                  <a:cubicBezTo>
                    <a:pt x="276" y="513"/>
                    <a:pt x="324" y="488"/>
                    <a:pt x="354" y="428"/>
                  </a:cubicBezTo>
                  <a:cubicBezTo>
                    <a:pt x="388" y="359"/>
                    <a:pt x="444" y="332"/>
                    <a:pt x="506" y="332"/>
                  </a:cubicBezTo>
                  <a:cubicBezTo>
                    <a:pt x="622" y="332"/>
                    <a:pt x="758" y="429"/>
                    <a:pt x="802" y="527"/>
                  </a:cubicBezTo>
                  <a:cubicBezTo>
                    <a:pt x="931" y="806"/>
                    <a:pt x="667" y="1168"/>
                    <a:pt x="520" y="1389"/>
                  </a:cubicBezTo>
                  <a:cubicBezTo>
                    <a:pt x="444" y="1503"/>
                    <a:pt x="548" y="1630"/>
                    <a:pt x="664" y="1641"/>
                  </a:cubicBezTo>
                  <a:lnTo>
                    <a:pt x="1522" y="1723"/>
                  </a:lnTo>
                  <a:cubicBezTo>
                    <a:pt x="1529" y="1724"/>
                    <a:pt x="1534" y="1724"/>
                    <a:pt x="1540" y="1724"/>
                  </a:cubicBezTo>
                  <a:cubicBezTo>
                    <a:pt x="1736" y="1724"/>
                    <a:pt x="1728" y="1408"/>
                    <a:pt x="1522" y="1387"/>
                  </a:cubicBezTo>
                  <a:lnTo>
                    <a:pt x="947" y="1333"/>
                  </a:lnTo>
                  <a:lnTo>
                    <a:pt x="947" y="1333"/>
                  </a:lnTo>
                  <a:cubicBezTo>
                    <a:pt x="1153" y="969"/>
                    <a:pt x="1305" y="508"/>
                    <a:pt x="967" y="188"/>
                  </a:cubicBezTo>
                  <a:cubicBezTo>
                    <a:pt x="843" y="71"/>
                    <a:pt x="665" y="1"/>
                    <a:pt x="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2" name="Google Shape;18362;p31"/>
            <p:cNvSpPr/>
            <p:nvPr/>
          </p:nvSpPr>
          <p:spPr>
            <a:xfrm>
              <a:off x="2372775" y="2372125"/>
              <a:ext cx="54950" cy="9875"/>
            </a:xfrm>
            <a:custGeom>
              <a:avLst/>
              <a:gdLst/>
              <a:ahLst/>
              <a:cxnLst/>
              <a:rect l="l" t="t" r="r" b="b"/>
              <a:pathLst>
                <a:path w="2198" h="395" extrusionOk="0">
                  <a:moveTo>
                    <a:pt x="1072" y="1"/>
                  </a:moveTo>
                  <a:cubicBezTo>
                    <a:pt x="782" y="1"/>
                    <a:pt x="491" y="21"/>
                    <a:pt x="203" y="62"/>
                  </a:cubicBezTo>
                  <a:cubicBezTo>
                    <a:pt x="0" y="89"/>
                    <a:pt x="74" y="385"/>
                    <a:pt x="265" y="385"/>
                  </a:cubicBezTo>
                  <a:cubicBezTo>
                    <a:pt x="274" y="385"/>
                    <a:pt x="283" y="385"/>
                    <a:pt x="292" y="384"/>
                  </a:cubicBezTo>
                  <a:cubicBezTo>
                    <a:pt x="550" y="348"/>
                    <a:pt x="809" y="330"/>
                    <a:pt x="1068" y="330"/>
                  </a:cubicBezTo>
                  <a:cubicBezTo>
                    <a:pt x="1348" y="330"/>
                    <a:pt x="1629" y="351"/>
                    <a:pt x="1907" y="393"/>
                  </a:cubicBezTo>
                  <a:cubicBezTo>
                    <a:pt x="1916" y="394"/>
                    <a:pt x="1926" y="395"/>
                    <a:pt x="1935" y="395"/>
                  </a:cubicBezTo>
                  <a:cubicBezTo>
                    <a:pt x="2125" y="395"/>
                    <a:pt x="2198" y="100"/>
                    <a:pt x="1995" y="69"/>
                  </a:cubicBezTo>
                  <a:cubicBezTo>
                    <a:pt x="1690" y="24"/>
                    <a:pt x="1381" y="1"/>
                    <a:pt x="10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3" name="Google Shape;18363;p31"/>
            <p:cNvSpPr/>
            <p:nvPr/>
          </p:nvSpPr>
          <p:spPr>
            <a:xfrm>
              <a:off x="2375250" y="2400600"/>
              <a:ext cx="58225" cy="10625"/>
            </a:xfrm>
            <a:custGeom>
              <a:avLst/>
              <a:gdLst/>
              <a:ahLst/>
              <a:cxnLst/>
              <a:rect l="l" t="t" r="r" b="b"/>
              <a:pathLst>
                <a:path w="2329" h="425" extrusionOk="0">
                  <a:moveTo>
                    <a:pt x="1243" y="1"/>
                  </a:moveTo>
                  <a:cubicBezTo>
                    <a:pt x="894" y="1"/>
                    <a:pt x="545" y="33"/>
                    <a:pt x="200" y="97"/>
                  </a:cubicBezTo>
                  <a:cubicBezTo>
                    <a:pt x="0" y="135"/>
                    <a:pt x="69" y="424"/>
                    <a:pt x="254" y="424"/>
                  </a:cubicBezTo>
                  <a:cubicBezTo>
                    <a:pt x="265" y="424"/>
                    <a:pt x="277" y="423"/>
                    <a:pt x="289" y="421"/>
                  </a:cubicBezTo>
                  <a:cubicBezTo>
                    <a:pt x="604" y="361"/>
                    <a:pt x="925" y="331"/>
                    <a:pt x="1246" y="331"/>
                  </a:cubicBezTo>
                  <a:cubicBezTo>
                    <a:pt x="1510" y="331"/>
                    <a:pt x="1775" y="351"/>
                    <a:pt x="2038" y="392"/>
                  </a:cubicBezTo>
                  <a:cubicBezTo>
                    <a:pt x="2049" y="393"/>
                    <a:pt x="2059" y="394"/>
                    <a:pt x="2068" y="394"/>
                  </a:cubicBezTo>
                  <a:cubicBezTo>
                    <a:pt x="2257" y="394"/>
                    <a:pt x="2328" y="100"/>
                    <a:pt x="2127" y="70"/>
                  </a:cubicBezTo>
                  <a:cubicBezTo>
                    <a:pt x="1834" y="24"/>
                    <a:pt x="1538" y="1"/>
                    <a:pt x="12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4" name="Google Shape;18364;p31"/>
            <p:cNvSpPr/>
            <p:nvPr/>
          </p:nvSpPr>
          <p:spPr>
            <a:xfrm>
              <a:off x="2446250" y="2325225"/>
              <a:ext cx="86425" cy="95450"/>
            </a:xfrm>
            <a:custGeom>
              <a:avLst/>
              <a:gdLst/>
              <a:ahLst/>
              <a:cxnLst/>
              <a:rect l="l" t="t" r="r" b="b"/>
              <a:pathLst>
                <a:path w="3457" h="3818" extrusionOk="0">
                  <a:moveTo>
                    <a:pt x="244" y="1"/>
                  </a:moveTo>
                  <a:cubicBezTo>
                    <a:pt x="115" y="1"/>
                    <a:pt x="0" y="169"/>
                    <a:pt x="120" y="286"/>
                  </a:cubicBezTo>
                  <a:cubicBezTo>
                    <a:pt x="1206" y="1349"/>
                    <a:pt x="2197" y="2507"/>
                    <a:pt x="3080" y="3744"/>
                  </a:cubicBezTo>
                  <a:cubicBezTo>
                    <a:pt x="3117" y="3796"/>
                    <a:pt x="3169" y="3817"/>
                    <a:pt x="3220" y="3817"/>
                  </a:cubicBezTo>
                  <a:cubicBezTo>
                    <a:pt x="3340" y="3817"/>
                    <a:pt x="3456" y="3699"/>
                    <a:pt x="3369" y="3574"/>
                  </a:cubicBezTo>
                  <a:cubicBezTo>
                    <a:pt x="2470" y="2314"/>
                    <a:pt x="1462" y="1134"/>
                    <a:pt x="356" y="49"/>
                  </a:cubicBezTo>
                  <a:cubicBezTo>
                    <a:pt x="321" y="15"/>
                    <a:pt x="282" y="1"/>
                    <a:pt x="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5" name="Google Shape;18365;p31"/>
            <p:cNvSpPr/>
            <p:nvPr/>
          </p:nvSpPr>
          <p:spPr>
            <a:xfrm>
              <a:off x="2452450" y="2341525"/>
              <a:ext cx="49900" cy="91200"/>
            </a:xfrm>
            <a:custGeom>
              <a:avLst/>
              <a:gdLst/>
              <a:ahLst/>
              <a:cxnLst/>
              <a:rect l="l" t="t" r="r" b="b"/>
              <a:pathLst>
                <a:path w="1996" h="3648" extrusionOk="0">
                  <a:moveTo>
                    <a:pt x="1769" y="0"/>
                  </a:moveTo>
                  <a:cubicBezTo>
                    <a:pt x="1720" y="0"/>
                    <a:pt x="1672" y="26"/>
                    <a:pt x="1643" y="87"/>
                  </a:cubicBezTo>
                  <a:cubicBezTo>
                    <a:pt x="1116" y="1188"/>
                    <a:pt x="590" y="2291"/>
                    <a:pt x="64" y="3392"/>
                  </a:cubicBezTo>
                  <a:cubicBezTo>
                    <a:pt x="1" y="3526"/>
                    <a:pt x="118" y="3647"/>
                    <a:pt x="227" y="3647"/>
                  </a:cubicBezTo>
                  <a:cubicBezTo>
                    <a:pt x="277" y="3647"/>
                    <a:pt x="325" y="3622"/>
                    <a:pt x="354" y="3562"/>
                  </a:cubicBezTo>
                  <a:lnTo>
                    <a:pt x="1932" y="256"/>
                  </a:lnTo>
                  <a:cubicBezTo>
                    <a:pt x="1995" y="123"/>
                    <a:pt x="187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6" name="Google Shape;18366;p31"/>
            <p:cNvSpPr/>
            <p:nvPr/>
          </p:nvSpPr>
          <p:spPr>
            <a:xfrm>
              <a:off x="2520225" y="2290450"/>
              <a:ext cx="49975" cy="47850"/>
            </a:xfrm>
            <a:custGeom>
              <a:avLst/>
              <a:gdLst/>
              <a:ahLst/>
              <a:cxnLst/>
              <a:rect l="l" t="t" r="r" b="b"/>
              <a:pathLst>
                <a:path w="1999" h="1914" extrusionOk="0">
                  <a:moveTo>
                    <a:pt x="556" y="0"/>
                  </a:moveTo>
                  <a:cubicBezTo>
                    <a:pt x="310" y="0"/>
                    <a:pt x="79" y="119"/>
                    <a:pt x="25" y="397"/>
                  </a:cubicBezTo>
                  <a:cubicBezTo>
                    <a:pt x="1" y="524"/>
                    <a:pt x="108" y="607"/>
                    <a:pt x="206" y="607"/>
                  </a:cubicBezTo>
                  <a:cubicBezTo>
                    <a:pt x="271" y="607"/>
                    <a:pt x="332" y="571"/>
                    <a:pt x="349" y="487"/>
                  </a:cubicBezTo>
                  <a:cubicBezTo>
                    <a:pt x="371" y="372"/>
                    <a:pt x="458" y="327"/>
                    <a:pt x="558" y="327"/>
                  </a:cubicBezTo>
                  <a:cubicBezTo>
                    <a:pt x="690" y="327"/>
                    <a:pt x="845" y="406"/>
                    <a:pt x="904" y="504"/>
                  </a:cubicBezTo>
                  <a:cubicBezTo>
                    <a:pt x="1108" y="845"/>
                    <a:pt x="785" y="1305"/>
                    <a:pt x="603" y="1584"/>
                  </a:cubicBezTo>
                  <a:cubicBezTo>
                    <a:pt x="541" y="1678"/>
                    <a:pt x="605" y="1799"/>
                    <a:pt x="703" y="1831"/>
                  </a:cubicBezTo>
                  <a:cubicBezTo>
                    <a:pt x="873" y="1886"/>
                    <a:pt x="1043" y="1914"/>
                    <a:pt x="1212" y="1914"/>
                  </a:cubicBezTo>
                  <a:cubicBezTo>
                    <a:pt x="1418" y="1914"/>
                    <a:pt x="1623" y="1872"/>
                    <a:pt x="1824" y="1790"/>
                  </a:cubicBezTo>
                  <a:cubicBezTo>
                    <a:pt x="1999" y="1716"/>
                    <a:pt x="1950" y="1453"/>
                    <a:pt x="1797" y="1453"/>
                  </a:cubicBezTo>
                  <a:cubicBezTo>
                    <a:pt x="1778" y="1453"/>
                    <a:pt x="1757" y="1457"/>
                    <a:pt x="1735" y="1466"/>
                  </a:cubicBezTo>
                  <a:cubicBezTo>
                    <a:pt x="1560" y="1540"/>
                    <a:pt x="1387" y="1577"/>
                    <a:pt x="1212" y="1577"/>
                  </a:cubicBezTo>
                  <a:cubicBezTo>
                    <a:pt x="1145" y="1577"/>
                    <a:pt x="1078" y="1571"/>
                    <a:pt x="1010" y="1560"/>
                  </a:cubicBezTo>
                  <a:lnTo>
                    <a:pt x="1010" y="1560"/>
                  </a:lnTo>
                  <a:cubicBezTo>
                    <a:pt x="1268" y="1114"/>
                    <a:pt x="1503" y="481"/>
                    <a:pt x="1011" y="139"/>
                  </a:cubicBezTo>
                  <a:cubicBezTo>
                    <a:pt x="883" y="50"/>
                    <a:pt x="716" y="0"/>
                    <a:pt x="5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7" name="Google Shape;18367;p31"/>
            <p:cNvSpPr/>
            <p:nvPr/>
          </p:nvSpPr>
          <p:spPr>
            <a:xfrm>
              <a:off x="1026775" y="2861600"/>
              <a:ext cx="75550" cy="72725"/>
            </a:xfrm>
            <a:custGeom>
              <a:avLst/>
              <a:gdLst/>
              <a:ahLst/>
              <a:cxnLst/>
              <a:rect l="l" t="t" r="r" b="b"/>
              <a:pathLst>
                <a:path w="3022" h="2909" extrusionOk="0">
                  <a:moveTo>
                    <a:pt x="1442" y="487"/>
                  </a:moveTo>
                  <a:cubicBezTo>
                    <a:pt x="1923" y="487"/>
                    <a:pt x="2398" y="805"/>
                    <a:pt x="2524" y="1286"/>
                  </a:cubicBezTo>
                  <a:cubicBezTo>
                    <a:pt x="2685" y="1906"/>
                    <a:pt x="2123" y="2570"/>
                    <a:pt x="1498" y="2570"/>
                  </a:cubicBezTo>
                  <a:cubicBezTo>
                    <a:pt x="1465" y="2570"/>
                    <a:pt x="1432" y="2568"/>
                    <a:pt x="1398" y="2564"/>
                  </a:cubicBezTo>
                  <a:cubicBezTo>
                    <a:pt x="858" y="2503"/>
                    <a:pt x="436" y="1979"/>
                    <a:pt x="459" y="1434"/>
                  </a:cubicBezTo>
                  <a:cubicBezTo>
                    <a:pt x="478" y="1000"/>
                    <a:pt x="780" y="688"/>
                    <a:pt x="1146" y="500"/>
                  </a:cubicBezTo>
                  <a:lnTo>
                    <a:pt x="1146" y="500"/>
                  </a:lnTo>
                  <a:cubicBezTo>
                    <a:pt x="1164" y="506"/>
                    <a:pt x="1183" y="510"/>
                    <a:pt x="1204" y="510"/>
                  </a:cubicBezTo>
                  <a:cubicBezTo>
                    <a:pt x="1216" y="510"/>
                    <a:pt x="1227" y="509"/>
                    <a:pt x="1240" y="507"/>
                  </a:cubicBezTo>
                  <a:cubicBezTo>
                    <a:pt x="1307" y="494"/>
                    <a:pt x="1374" y="487"/>
                    <a:pt x="1442" y="487"/>
                  </a:cubicBezTo>
                  <a:close/>
                  <a:moveTo>
                    <a:pt x="1578" y="0"/>
                  </a:moveTo>
                  <a:cubicBezTo>
                    <a:pt x="1565" y="0"/>
                    <a:pt x="1551" y="2"/>
                    <a:pt x="1537" y="5"/>
                  </a:cubicBezTo>
                  <a:lnTo>
                    <a:pt x="1536" y="5"/>
                  </a:lnTo>
                  <a:cubicBezTo>
                    <a:pt x="750" y="179"/>
                    <a:pt x="1" y="818"/>
                    <a:pt x="143" y="1696"/>
                  </a:cubicBezTo>
                  <a:cubicBezTo>
                    <a:pt x="251" y="2355"/>
                    <a:pt x="825" y="2909"/>
                    <a:pt x="1494" y="2909"/>
                  </a:cubicBezTo>
                  <a:cubicBezTo>
                    <a:pt x="1553" y="2909"/>
                    <a:pt x="1613" y="2904"/>
                    <a:pt x="1673" y="2895"/>
                  </a:cubicBezTo>
                  <a:cubicBezTo>
                    <a:pt x="2417" y="2786"/>
                    <a:pt x="3021" y="2014"/>
                    <a:pt x="2863" y="1260"/>
                  </a:cubicBezTo>
                  <a:cubicBezTo>
                    <a:pt x="2744" y="694"/>
                    <a:pt x="2279" y="302"/>
                    <a:pt x="1746" y="190"/>
                  </a:cubicBezTo>
                  <a:lnTo>
                    <a:pt x="1746" y="190"/>
                  </a:lnTo>
                  <a:cubicBezTo>
                    <a:pt x="1751" y="100"/>
                    <a:pt x="1685" y="0"/>
                    <a:pt x="1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8" name="Google Shape;18368;p31"/>
            <p:cNvSpPr/>
            <p:nvPr/>
          </p:nvSpPr>
          <p:spPr>
            <a:xfrm>
              <a:off x="1083425" y="2826075"/>
              <a:ext cx="20000" cy="92425"/>
            </a:xfrm>
            <a:custGeom>
              <a:avLst/>
              <a:gdLst/>
              <a:ahLst/>
              <a:cxnLst/>
              <a:rect l="l" t="t" r="r" b="b"/>
              <a:pathLst>
                <a:path w="800" h="3697" extrusionOk="0">
                  <a:moveTo>
                    <a:pt x="160" y="1"/>
                  </a:moveTo>
                  <a:cubicBezTo>
                    <a:pt x="77" y="1"/>
                    <a:pt x="0" y="53"/>
                    <a:pt x="14" y="160"/>
                  </a:cubicBezTo>
                  <a:cubicBezTo>
                    <a:pt x="160" y="1285"/>
                    <a:pt x="305" y="2411"/>
                    <a:pt x="450" y="3539"/>
                  </a:cubicBezTo>
                  <a:cubicBezTo>
                    <a:pt x="464" y="3643"/>
                    <a:pt x="555" y="3696"/>
                    <a:pt x="639" y="3696"/>
                  </a:cubicBezTo>
                  <a:cubicBezTo>
                    <a:pt x="723" y="3696"/>
                    <a:pt x="799" y="3644"/>
                    <a:pt x="786" y="3539"/>
                  </a:cubicBezTo>
                  <a:cubicBezTo>
                    <a:pt x="639" y="2411"/>
                    <a:pt x="494" y="1285"/>
                    <a:pt x="350" y="160"/>
                  </a:cubicBezTo>
                  <a:cubicBezTo>
                    <a:pt x="336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69" name="Google Shape;18369;p31"/>
            <p:cNvSpPr/>
            <p:nvPr/>
          </p:nvSpPr>
          <p:spPr>
            <a:xfrm>
              <a:off x="1126100" y="2865425"/>
              <a:ext cx="39700" cy="10650"/>
            </a:xfrm>
            <a:custGeom>
              <a:avLst/>
              <a:gdLst/>
              <a:ahLst/>
              <a:cxnLst/>
              <a:rect l="l" t="t" r="r" b="b"/>
              <a:pathLst>
                <a:path w="1588" h="426" extrusionOk="0">
                  <a:moveTo>
                    <a:pt x="547" y="0"/>
                  </a:moveTo>
                  <a:cubicBezTo>
                    <a:pt x="436" y="0"/>
                    <a:pt x="326" y="5"/>
                    <a:pt x="215" y="15"/>
                  </a:cubicBezTo>
                  <a:cubicBezTo>
                    <a:pt x="7" y="34"/>
                    <a:pt x="0" y="351"/>
                    <a:pt x="198" y="351"/>
                  </a:cubicBezTo>
                  <a:cubicBezTo>
                    <a:pt x="204" y="351"/>
                    <a:pt x="209" y="351"/>
                    <a:pt x="215" y="351"/>
                  </a:cubicBezTo>
                  <a:cubicBezTo>
                    <a:pt x="323" y="340"/>
                    <a:pt x="431" y="335"/>
                    <a:pt x="540" y="335"/>
                  </a:cubicBezTo>
                  <a:cubicBezTo>
                    <a:pt x="796" y="335"/>
                    <a:pt x="1052" y="364"/>
                    <a:pt x="1303" y="421"/>
                  </a:cubicBezTo>
                  <a:cubicBezTo>
                    <a:pt x="1317" y="424"/>
                    <a:pt x="1331" y="426"/>
                    <a:pt x="1345" y="426"/>
                  </a:cubicBezTo>
                  <a:cubicBezTo>
                    <a:pt x="1523" y="426"/>
                    <a:pt x="1587" y="143"/>
                    <a:pt x="1391" y="97"/>
                  </a:cubicBezTo>
                  <a:cubicBezTo>
                    <a:pt x="1115" y="33"/>
                    <a:pt x="831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0" name="Google Shape;18370;p31"/>
            <p:cNvSpPr/>
            <p:nvPr/>
          </p:nvSpPr>
          <p:spPr>
            <a:xfrm>
              <a:off x="1129400" y="2894175"/>
              <a:ext cx="44225" cy="10725"/>
            </a:xfrm>
            <a:custGeom>
              <a:avLst/>
              <a:gdLst/>
              <a:ahLst/>
              <a:cxnLst/>
              <a:rect l="l" t="t" r="r" b="b"/>
              <a:pathLst>
                <a:path w="1769" h="429" extrusionOk="0">
                  <a:moveTo>
                    <a:pt x="1109" y="0"/>
                  </a:moveTo>
                  <a:cubicBezTo>
                    <a:pt x="803" y="0"/>
                    <a:pt x="497" y="34"/>
                    <a:pt x="198" y="101"/>
                  </a:cubicBezTo>
                  <a:cubicBezTo>
                    <a:pt x="1" y="143"/>
                    <a:pt x="65" y="428"/>
                    <a:pt x="246" y="428"/>
                  </a:cubicBezTo>
                  <a:cubicBezTo>
                    <a:pt x="259" y="428"/>
                    <a:pt x="272" y="427"/>
                    <a:pt x="286" y="424"/>
                  </a:cubicBezTo>
                  <a:lnTo>
                    <a:pt x="286" y="422"/>
                  </a:lnTo>
                  <a:cubicBezTo>
                    <a:pt x="557" y="364"/>
                    <a:pt x="833" y="334"/>
                    <a:pt x="1110" y="334"/>
                  </a:cubicBezTo>
                  <a:cubicBezTo>
                    <a:pt x="1259" y="334"/>
                    <a:pt x="1407" y="343"/>
                    <a:pt x="1555" y="360"/>
                  </a:cubicBezTo>
                  <a:cubicBezTo>
                    <a:pt x="1562" y="361"/>
                    <a:pt x="1569" y="361"/>
                    <a:pt x="1576" y="361"/>
                  </a:cubicBezTo>
                  <a:cubicBezTo>
                    <a:pt x="1768" y="361"/>
                    <a:pt x="1760" y="46"/>
                    <a:pt x="1555" y="24"/>
                  </a:cubicBezTo>
                  <a:cubicBezTo>
                    <a:pt x="1407" y="8"/>
                    <a:pt x="1258" y="0"/>
                    <a:pt x="11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1" name="Google Shape;18371;p31"/>
            <p:cNvSpPr/>
            <p:nvPr/>
          </p:nvSpPr>
          <p:spPr>
            <a:xfrm>
              <a:off x="1199100" y="2839450"/>
              <a:ext cx="49400" cy="74950"/>
            </a:xfrm>
            <a:custGeom>
              <a:avLst/>
              <a:gdLst/>
              <a:ahLst/>
              <a:cxnLst/>
              <a:rect l="l" t="t" r="r" b="b"/>
              <a:pathLst>
                <a:path w="1976" h="2998" extrusionOk="0">
                  <a:moveTo>
                    <a:pt x="239" y="1"/>
                  </a:moveTo>
                  <a:cubicBezTo>
                    <a:pt x="118" y="1"/>
                    <a:pt x="1" y="119"/>
                    <a:pt x="90" y="243"/>
                  </a:cubicBezTo>
                  <a:cubicBezTo>
                    <a:pt x="694" y="1075"/>
                    <a:pt x="1208" y="1969"/>
                    <a:pt x="1627" y="2910"/>
                  </a:cubicBezTo>
                  <a:cubicBezTo>
                    <a:pt x="1655" y="2972"/>
                    <a:pt x="1702" y="2997"/>
                    <a:pt x="1751" y="2997"/>
                  </a:cubicBezTo>
                  <a:cubicBezTo>
                    <a:pt x="1858" y="2997"/>
                    <a:pt x="1975" y="2875"/>
                    <a:pt x="1916" y="2741"/>
                  </a:cubicBezTo>
                  <a:cubicBezTo>
                    <a:pt x="1498" y="1801"/>
                    <a:pt x="982" y="908"/>
                    <a:pt x="378" y="73"/>
                  </a:cubicBezTo>
                  <a:cubicBezTo>
                    <a:pt x="341" y="22"/>
                    <a:pt x="290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2" name="Google Shape;18372;p31"/>
            <p:cNvSpPr/>
            <p:nvPr/>
          </p:nvSpPr>
          <p:spPr>
            <a:xfrm>
              <a:off x="1191725" y="2847250"/>
              <a:ext cx="51650" cy="76975"/>
            </a:xfrm>
            <a:custGeom>
              <a:avLst/>
              <a:gdLst/>
              <a:ahLst/>
              <a:cxnLst/>
              <a:rect l="l" t="t" r="r" b="b"/>
              <a:pathLst>
                <a:path w="2066" h="3079" extrusionOk="0">
                  <a:moveTo>
                    <a:pt x="1839" y="1"/>
                  </a:moveTo>
                  <a:cubicBezTo>
                    <a:pt x="1789" y="1"/>
                    <a:pt x="1741" y="26"/>
                    <a:pt x="1710" y="86"/>
                  </a:cubicBezTo>
                  <a:cubicBezTo>
                    <a:pt x="1233" y="1038"/>
                    <a:pt x="690" y="1956"/>
                    <a:pt x="87" y="2835"/>
                  </a:cubicBezTo>
                  <a:cubicBezTo>
                    <a:pt x="1" y="2960"/>
                    <a:pt x="118" y="3079"/>
                    <a:pt x="237" y="3079"/>
                  </a:cubicBezTo>
                  <a:cubicBezTo>
                    <a:pt x="288" y="3079"/>
                    <a:pt x="339" y="3057"/>
                    <a:pt x="376" y="3004"/>
                  </a:cubicBezTo>
                  <a:cubicBezTo>
                    <a:pt x="980" y="2126"/>
                    <a:pt x="1521" y="1207"/>
                    <a:pt x="2000" y="255"/>
                  </a:cubicBezTo>
                  <a:cubicBezTo>
                    <a:pt x="2065" y="123"/>
                    <a:pt x="1950" y="1"/>
                    <a:pt x="18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3" name="Google Shape;18373;p31"/>
            <p:cNvSpPr/>
            <p:nvPr/>
          </p:nvSpPr>
          <p:spPr>
            <a:xfrm>
              <a:off x="1251800" y="2815950"/>
              <a:ext cx="40425" cy="35125"/>
            </a:xfrm>
            <a:custGeom>
              <a:avLst/>
              <a:gdLst/>
              <a:ahLst/>
              <a:cxnLst/>
              <a:rect l="l" t="t" r="r" b="b"/>
              <a:pathLst>
                <a:path w="1617" h="1405" extrusionOk="0">
                  <a:moveTo>
                    <a:pt x="1161" y="803"/>
                  </a:moveTo>
                  <a:cubicBezTo>
                    <a:pt x="1161" y="803"/>
                    <a:pt x="1161" y="804"/>
                    <a:pt x="1161" y="804"/>
                  </a:cubicBezTo>
                  <a:lnTo>
                    <a:pt x="1161" y="804"/>
                  </a:lnTo>
                  <a:cubicBezTo>
                    <a:pt x="1161" y="804"/>
                    <a:pt x="1161" y="804"/>
                    <a:pt x="1161" y="804"/>
                  </a:cubicBezTo>
                  <a:lnTo>
                    <a:pt x="1161" y="803"/>
                  </a:lnTo>
                  <a:close/>
                  <a:moveTo>
                    <a:pt x="1090" y="534"/>
                  </a:moveTo>
                  <a:cubicBezTo>
                    <a:pt x="1105" y="683"/>
                    <a:pt x="1120" y="832"/>
                    <a:pt x="1135" y="981"/>
                  </a:cubicBezTo>
                  <a:lnTo>
                    <a:pt x="1135" y="981"/>
                  </a:lnTo>
                  <a:cubicBezTo>
                    <a:pt x="1084" y="980"/>
                    <a:pt x="1032" y="980"/>
                    <a:pt x="981" y="980"/>
                  </a:cubicBezTo>
                  <a:cubicBezTo>
                    <a:pt x="866" y="980"/>
                    <a:pt x="752" y="981"/>
                    <a:pt x="637" y="983"/>
                  </a:cubicBezTo>
                  <a:lnTo>
                    <a:pt x="637" y="983"/>
                  </a:lnTo>
                  <a:lnTo>
                    <a:pt x="1090" y="534"/>
                  </a:lnTo>
                  <a:close/>
                  <a:moveTo>
                    <a:pt x="1214" y="0"/>
                  </a:moveTo>
                  <a:cubicBezTo>
                    <a:pt x="1176" y="0"/>
                    <a:pt x="1137" y="15"/>
                    <a:pt x="1103" y="49"/>
                  </a:cubicBezTo>
                  <a:lnTo>
                    <a:pt x="102" y="1041"/>
                  </a:lnTo>
                  <a:cubicBezTo>
                    <a:pt x="1" y="1139"/>
                    <a:pt x="72" y="1327"/>
                    <a:pt x="216" y="1327"/>
                  </a:cubicBezTo>
                  <a:cubicBezTo>
                    <a:pt x="217" y="1327"/>
                    <a:pt x="218" y="1327"/>
                    <a:pt x="220" y="1327"/>
                  </a:cubicBezTo>
                  <a:cubicBezTo>
                    <a:pt x="477" y="1319"/>
                    <a:pt x="735" y="1314"/>
                    <a:pt x="993" y="1314"/>
                  </a:cubicBezTo>
                  <a:cubicBezTo>
                    <a:pt x="1056" y="1314"/>
                    <a:pt x="1120" y="1314"/>
                    <a:pt x="1183" y="1315"/>
                  </a:cubicBezTo>
                  <a:lnTo>
                    <a:pt x="1183" y="1315"/>
                  </a:lnTo>
                  <a:cubicBezTo>
                    <a:pt x="1216" y="1374"/>
                    <a:pt x="1278" y="1405"/>
                    <a:pt x="1339" y="1405"/>
                  </a:cubicBezTo>
                  <a:cubicBezTo>
                    <a:pt x="1402" y="1405"/>
                    <a:pt x="1462" y="1373"/>
                    <a:pt x="1486" y="1308"/>
                  </a:cubicBezTo>
                  <a:lnTo>
                    <a:pt x="1486" y="1308"/>
                  </a:lnTo>
                  <a:cubicBezTo>
                    <a:pt x="1613" y="1260"/>
                    <a:pt x="1617" y="1061"/>
                    <a:pt x="1496" y="1001"/>
                  </a:cubicBezTo>
                  <a:lnTo>
                    <a:pt x="1496" y="1001"/>
                  </a:lnTo>
                  <a:cubicBezTo>
                    <a:pt x="1496" y="936"/>
                    <a:pt x="1495" y="870"/>
                    <a:pt x="1495" y="804"/>
                  </a:cubicBezTo>
                  <a:cubicBezTo>
                    <a:pt x="1495" y="749"/>
                    <a:pt x="1473" y="708"/>
                    <a:pt x="1440" y="681"/>
                  </a:cubicBezTo>
                  <a:lnTo>
                    <a:pt x="1440" y="681"/>
                  </a:lnTo>
                  <a:cubicBezTo>
                    <a:pt x="1423" y="510"/>
                    <a:pt x="1405" y="339"/>
                    <a:pt x="1388" y="168"/>
                  </a:cubicBezTo>
                  <a:cubicBezTo>
                    <a:pt x="1379" y="73"/>
                    <a:pt x="1299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4" name="Google Shape;18374;p31"/>
            <p:cNvSpPr/>
            <p:nvPr/>
          </p:nvSpPr>
          <p:spPr>
            <a:xfrm>
              <a:off x="1309900" y="2846850"/>
              <a:ext cx="13450" cy="62225"/>
            </a:xfrm>
            <a:custGeom>
              <a:avLst/>
              <a:gdLst/>
              <a:ahLst/>
              <a:cxnLst/>
              <a:rect l="l" t="t" r="r" b="b"/>
              <a:pathLst>
                <a:path w="538" h="2489" extrusionOk="0">
                  <a:moveTo>
                    <a:pt x="205" y="1"/>
                  </a:moveTo>
                  <a:cubicBezTo>
                    <a:pt x="108" y="1"/>
                    <a:pt x="1" y="84"/>
                    <a:pt x="23" y="212"/>
                  </a:cubicBezTo>
                  <a:cubicBezTo>
                    <a:pt x="150" y="909"/>
                    <a:pt x="203" y="1618"/>
                    <a:pt x="185" y="2326"/>
                  </a:cubicBezTo>
                  <a:cubicBezTo>
                    <a:pt x="182" y="2434"/>
                    <a:pt x="264" y="2489"/>
                    <a:pt x="348" y="2489"/>
                  </a:cubicBezTo>
                  <a:cubicBezTo>
                    <a:pt x="432" y="2489"/>
                    <a:pt x="517" y="2434"/>
                    <a:pt x="519" y="2326"/>
                  </a:cubicBezTo>
                  <a:cubicBezTo>
                    <a:pt x="538" y="1588"/>
                    <a:pt x="480" y="850"/>
                    <a:pt x="345" y="122"/>
                  </a:cubicBezTo>
                  <a:cubicBezTo>
                    <a:pt x="330" y="38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5" name="Google Shape;18375;p31"/>
            <p:cNvSpPr/>
            <p:nvPr/>
          </p:nvSpPr>
          <p:spPr>
            <a:xfrm>
              <a:off x="1296425" y="2879400"/>
              <a:ext cx="42025" cy="10275"/>
            </a:xfrm>
            <a:custGeom>
              <a:avLst/>
              <a:gdLst/>
              <a:ahLst/>
              <a:cxnLst/>
              <a:rect l="l" t="t" r="r" b="b"/>
              <a:pathLst>
                <a:path w="1681" h="411" extrusionOk="0">
                  <a:moveTo>
                    <a:pt x="987" y="1"/>
                  </a:moveTo>
                  <a:cubicBezTo>
                    <a:pt x="722" y="1"/>
                    <a:pt x="457" y="28"/>
                    <a:pt x="198" y="85"/>
                  </a:cubicBezTo>
                  <a:cubicBezTo>
                    <a:pt x="1" y="124"/>
                    <a:pt x="66" y="411"/>
                    <a:pt x="248" y="411"/>
                  </a:cubicBezTo>
                  <a:cubicBezTo>
                    <a:pt x="260" y="411"/>
                    <a:pt x="273" y="409"/>
                    <a:pt x="286" y="406"/>
                  </a:cubicBezTo>
                  <a:cubicBezTo>
                    <a:pt x="522" y="358"/>
                    <a:pt x="760" y="334"/>
                    <a:pt x="999" y="334"/>
                  </a:cubicBezTo>
                  <a:cubicBezTo>
                    <a:pt x="1155" y="334"/>
                    <a:pt x="1311" y="345"/>
                    <a:pt x="1467" y="365"/>
                  </a:cubicBezTo>
                  <a:cubicBezTo>
                    <a:pt x="1475" y="366"/>
                    <a:pt x="1484" y="367"/>
                    <a:pt x="1491" y="367"/>
                  </a:cubicBezTo>
                  <a:cubicBezTo>
                    <a:pt x="1680" y="367"/>
                    <a:pt x="1669" y="57"/>
                    <a:pt x="1467" y="31"/>
                  </a:cubicBezTo>
                  <a:cubicBezTo>
                    <a:pt x="1308" y="11"/>
                    <a:pt x="1147" y="1"/>
                    <a:pt x="9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6" name="Google Shape;18376;p31"/>
            <p:cNvSpPr/>
            <p:nvPr/>
          </p:nvSpPr>
          <p:spPr>
            <a:xfrm>
              <a:off x="1354900" y="2827250"/>
              <a:ext cx="54200" cy="85875"/>
            </a:xfrm>
            <a:custGeom>
              <a:avLst/>
              <a:gdLst/>
              <a:ahLst/>
              <a:cxnLst/>
              <a:rect l="l" t="t" r="r" b="b"/>
              <a:pathLst>
                <a:path w="2168" h="3435" extrusionOk="0">
                  <a:moveTo>
                    <a:pt x="1002" y="711"/>
                  </a:moveTo>
                  <a:lnTo>
                    <a:pt x="1002" y="711"/>
                  </a:lnTo>
                  <a:cubicBezTo>
                    <a:pt x="1031" y="1070"/>
                    <a:pt x="1054" y="1429"/>
                    <a:pt x="1071" y="1788"/>
                  </a:cubicBezTo>
                  <a:lnTo>
                    <a:pt x="1071" y="1788"/>
                  </a:lnTo>
                  <a:cubicBezTo>
                    <a:pt x="862" y="1766"/>
                    <a:pt x="654" y="1728"/>
                    <a:pt x="450" y="1675"/>
                  </a:cubicBezTo>
                  <a:lnTo>
                    <a:pt x="450" y="1675"/>
                  </a:lnTo>
                  <a:cubicBezTo>
                    <a:pt x="634" y="1354"/>
                    <a:pt x="818" y="1032"/>
                    <a:pt x="1002" y="711"/>
                  </a:cubicBezTo>
                  <a:close/>
                  <a:moveTo>
                    <a:pt x="1108" y="1"/>
                  </a:moveTo>
                  <a:cubicBezTo>
                    <a:pt x="1058" y="1"/>
                    <a:pt x="1008" y="26"/>
                    <a:pt x="975" y="84"/>
                  </a:cubicBezTo>
                  <a:lnTo>
                    <a:pt x="54" y="1693"/>
                  </a:lnTo>
                  <a:cubicBezTo>
                    <a:pt x="1" y="1788"/>
                    <a:pt x="49" y="1908"/>
                    <a:pt x="155" y="1939"/>
                  </a:cubicBezTo>
                  <a:cubicBezTo>
                    <a:pt x="458" y="2033"/>
                    <a:pt x="770" y="2096"/>
                    <a:pt x="1085" y="2126"/>
                  </a:cubicBezTo>
                  <a:lnTo>
                    <a:pt x="1085" y="2126"/>
                  </a:lnTo>
                  <a:cubicBezTo>
                    <a:pt x="1099" y="2508"/>
                    <a:pt x="1106" y="2891"/>
                    <a:pt x="1105" y="3273"/>
                  </a:cubicBezTo>
                  <a:cubicBezTo>
                    <a:pt x="1105" y="3381"/>
                    <a:pt x="1188" y="3435"/>
                    <a:pt x="1272" y="3435"/>
                  </a:cubicBezTo>
                  <a:cubicBezTo>
                    <a:pt x="1356" y="3435"/>
                    <a:pt x="1439" y="3381"/>
                    <a:pt x="1439" y="3273"/>
                  </a:cubicBezTo>
                  <a:cubicBezTo>
                    <a:pt x="1440" y="2897"/>
                    <a:pt x="1433" y="2521"/>
                    <a:pt x="1420" y="2145"/>
                  </a:cubicBezTo>
                  <a:lnTo>
                    <a:pt x="1420" y="2145"/>
                  </a:lnTo>
                  <a:cubicBezTo>
                    <a:pt x="1449" y="2145"/>
                    <a:pt x="1477" y="2146"/>
                    <a:pt x="1506" y="2146"/>
                  </a:cubicBezTo>
                  <a:cubicBezTo>
                    <a:pt x="1655" y="2146"/>
                    <a:pt x="1804" y="2138"/>
                    <a:pt x="1953" y="2123"/>
                  </a:cubicBezTo>
                  <a:cubicBezTo>
                    <a:pt x="2160" y="2104"/>
                    <a:pt x="2168" y="1788"/>
                    <a:pt x="1971" y="1788"/>
                  </a:cubicBezTo>
                  <a:cubicBezTo>
                    <a:pt x="1965" y="1788"/>
                    <a:pt x="1959" y="1789"/>
                    <a:pt x="1953" y="1789"/>
                  </a:cubicBezTo>
                  <a:cubicBezTo>
                    <a:pt x="1809" y="1804"/>
                    <a:pt x="1664" y="1812"/>
                    <a:pt x="1519" y="1812"/>
                  </a:cubicBezTo>
                  <a:cubicBezTo>
                    <a:pt x="1481" y="1812"/>
                    <a:pt x="1444" y="1811"/>
                    <a:pt x="1407" y="1810"/>
                  </a:cubicBezTo>
                  <a:lnTo>
                    <a:pt x="1407" y="1810"/>
                  </a:lnTo>
                  <a:cubicBezTo>
                    <a:pt x="1381" y="1262"/>
                    <a:pt x="1341" y="714"/>
                    <a:pt x="1286" y="168"/>
                  </a:cubicBezTo>
                  <a:cubicBezTo>
                    <a:pt x="1277" y="70"/>
                    <a:pt x="1192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7" name="Google Shape;18377;p31"/>
            <p:cNvSpPr/>
            <p:nvPr/>
          </p:nvSpPr>
          <p:spPr>
            <a:xfrm>
              <a:off x="1427275" y="2833475"/>
              <a:ext cx="34050" cy="87700"/>
            </a:xfrm>
            <a:custGeom>
              <a:avLst/>
              <a:gdLst/>
              <a:ahLst/>
              <a:cxnLst/>
              <a:rect l="l" t="t" r="r" b="b"/>
              <a:pathLst>
                <a:path w="1362" h="3508" extrusionOk="0">
                  <a:moveTo>
                    <a:pt x="1135" y="0"/>
                  </a:moveTo>
                  <a:cubicBezTo>
                    <a:pt x="1086" y="0"/>
                    <a:pt x="1038" y="25"/>
                    <a:pt x="1009" y="85"/>
                  </a:cubicBezTo>
                  <a:cubicBezTo>
                    <a:pt x="493" y="1157"/>
                    <a:pt x="1" y="2460"/>
                    <a:pt x="933" y="3456"/>
                  </a:cubicBezTo>
                  <a:cubicBezTo>
                    <a:pt x="967" y="3493"/>
                    <a:pt x="1006" y="3508"/>
                    <a:pt x="1044" y="3508"/>
                  </a:cubicBezTo>
                  <a:cubicBezTo>
                    <a:pt x="1170" y="3508"/>
                    <a:pt x="1283" y="3340"/>
                    <a:pt x="1169" y="3220"/>
                  </a:cubicBezTo>
                  <a:cubicBezTo>
                    <a:pt x="352" y="2347"/>
                    <a:pt x="855" y="1173"/>
                    <a:pt x="1297" y="254"/>
                  </a:cubicBezTo>
                  <a:cubicBezTo>
                    <a:pt x="1361" y="122"/>
                    <a:pt x="1245" y="0"/>
                    <a:pt x="11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8" name="Google Shape;18378;p31"/>
            <p:cNvSpPr/>
            <p:nvPr/>
          </p:nvSpPr>
          <p:spPr>
            <a:xfrm>
              <a:off x="1486625" y="2849250"/>
              <a:ext cx="41175" cy="55300"/>
            </a:xfrm>
            <a:custGeom>
              <a:avLst/>
              <a:gdLst/>
              <a:ahLst/>
              <a:cxnLst/>
              <a:rect l="l" t="t" r="r" b="b"/>
              <a:pathLst>
                <a:path w="1647" h="2212" extrusionOk="0">
                  <a:moveTo>
                    <a:pt x="1203" y="0"/>
                  </a:moveTo>
                  <a:cubicBezTo>
                    <a:pt x="798" y="0"/>
                    <a:pt x="378" y="202"/>
                    <a:pt x="237" y="607"/>
                  </a:cubicBezTo>
                  <a:cubicBezTo>
                    <a:pt x="0" y="1287"/>
                    <a:pt x="1159" y="1326"/>
                    <a:pt x="1117" y="1875"/>
                  </a:cubicBezTo>
                  <a:lnTo>
                    <a:pt x="1117" y="1875"/>
                  </a:lnTo>
                  <a:lnTo>
                    <a:pt x="328" y="1869"/>
                  </a:lnTo>
                  <a:cubicBezTo>
                    <a:pt x="327" y="1869"/>
                    <a:pt x="326" y="1869"/>
                    <a:pt x="325" y="1869"/>
                  </a:cubicBezTo>
                  <a:cubicBezTo>
                    <a:pt x="113" y="1869"/>
                    <a:pt x="114" y="2201"/>
                    <a:pt x="328" y="2203"/>
                  </a:cubicBezTo>
                  <a:lnTo>
                    <a:pt x="1251" y="2212"/>
                  </a:lnTo>
                  <a:cubicBezTo>
                    <a:pt x="1329" y="2212"/>
                    <a:pt x="1387" y="2158"/>
                    <a:pt x="1413" y="2088"/>
                  </a:cubicBezTo>
                  <a:cubicBezTo>
                    <a:pt x="1529" y="1766"/>
                    <a:pt x="1379" y="1457"/>
                    <a:pt x="1128" y="1245"/>
                  </a:cubicBezTo>
                  <a:cubicBezTo>
                    <a:pt x="975" y="1115"/>
                    <a:pt x="484" y="927"/>
                    <a:pt x="588" y="645"/>
                  </a:cubicBezTo>
                  <a:cubicBezTo>
                    <a:pt x="669" y="423"/>
                    <a:pt x="963" y="334"/>
                    <a:pt x="1199" y="334"/>
                  </a:cubicBezTo>
                  <a:cubicBezTo>
                    <a:pt x="1257" y="334"/>
                    <a:pt x="1312" y="339"/>
                    <a:pt x="1359" y="349"/>
                  </a:cubicBezTo>
                  <a:cubicBezTo>
                    <a:pt x="1373" y="352"/>
                    <a:pt x="1386" y="353"/>
                    <a:pt x="1398" y="353"/>
                  </a:cubicBezTo>
                  <a:cubicBezTo>
                    <a:pt x="1580" y="353"/>
                    <a:pt x="1646" y="69"/>
                    <a:pt x="1449" y="26"/>
                  </a:cubicBezTo>
                  <a:cubicBezTo>
                    <a:pt x="1370" y="9"/>
                    <a:pt x="128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79" name="Google Shape;18379;p31"/>
            <p:cNvSpPr/>
            <p:nvPr/>
          </p:nvSpPr>
          <p:spPr>
            <a:xfrm>
              <a:off x="1526350" y="2818000"/>
              <a:ext cx="35150" cy="43125"/>
            </a:xfrm>
            <a:custGeom>
              <a:avLst/>
              <a:gdLst/>
              <a:ahLst/>
              <a:cxnLst/>
              <a:rect l="l" t="t" r="r" b="b"/>
              <a:pathLst>
                <a:path w="1406" h="1725" extrusionOk="0">
                  <a:moveTo>
                    <a:pt x="996" y="0"/>
                  </a:moveTo>
                  <a:cubicBezTo>
                    <a:pt x="950" y="0"/>
                    <a:pt x="904" y="16"/>
                    <a:pt x="870" y="45"/>
                  </a:cubicBezTo>
                  <a:cubicBezTo>
                    <a:pt x="622" y="263"/>
                    <a:pt x="375" y="480"/>
                    <a:pt x="127" y="698"/>
                  </a:cubicBezTo>
                  <a:cubicBezTo>
                    <a:pt x="1" y="809"/>
                    <a:pt x="118" y="978"/>
                    <a:pt x="253" y="978"/>
                  </a:cubicBezTo>
                  <a:cubicBezTo>
                    <a:pt x="290" y="978"/>
                    <a:pt x="329" y="965"/>
                    <a:pt x="364" y="934"/>
                  </a:cubicBezTo>
                  <a:lnTo>
                    <a:pt x="362" y="934"/>
                  </a:lnTo>
                  <a:lnTo>
                    <a:pt x="874" y="486"/>
                  </a:lnTo>
                  <a:lnTo>
                    <a:pt x="874" y="486"/>
                  </a:lnTo>
                  <a:cubicBezTo>
                    <a:pt x="936" y="859"/>
                    <a:pt x="999" y="1231"/>
                    <a:pt x="1061" y="1604"/>
                  </a:cubicBezTo>
                  <a:cubicBezTo>
                    <a:pt x="1075" y="1688"/>
                    <a:pt x="1135" y="1725"/>
                    <a:pt x="1199" y="1725"/>
                  </a:cubicBezTo>
                  <a:cubicBezTo>
                    <a:pt x="1297" y="1725"/>
                    <a:pt x="1405" y="1642"/>
                    <a:pt x="1384" y="1515"/>
                  </a:cubicBezTo>
                  <a:cubicBezTo>
                    <a:pt x="1305" y="1050"/>
                    <a:pt x="1227" y="585"/>
                    <a:pt x="1149" y="120"/>
                  </a:cubicBezTo>
                  <a:cubicBezTo>
                    <a:pt x="1135" y="38"/>
                    <a:pt x="1067" y="0"/>
                    <a:pt x="9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0" name="Google Shape;18380;p31"/>
            <p:cNvSpPr/>
            <p:nvPr/>
          </p:nvSpPr>
          <p:spPr>
            <a:xfrm>
              <a:off x="1568825" y="2828875"/>
              <a:ext cx="36725" cy="98225"/>
            </a:xfrm>
            <a:custGeom>
              <a:avLst/>
              <a:gdLst/>
              <a:ahLst/>
              <a:cxnLst/>
              <a:rect l="l" t="t" r="r" b="b"/>
              <a:pathLst>
                <a:path w="1469" h="3929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1044" y="1184"/>
                    <a:pt x="1115" y="2667"/>
                    <a:pt x="259" y="3637"/>
                  </a:cubicBezTo>
                  <a:cubicBezTo>
                    <a:pt x="151" y="3760"/>
                    <a:pt x="263" y="3928"/>
                    <a:pt x="385" y="3928"/>
                  </a:cubicBezTo>
                  <a:cubicBezTo>
                    <a:pt x="423" y="3928"/>
                    <a:pt x="462" y="3912"/>
                    <a:pt x="495" y="3873"/>
                  </a:cubicBezTo>
                  <a:cubicBezTo>
                    <a:pt x="1469" y="2769"/>
                    <a:pt x="1417" y="1079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1" name="Google Shape;18381;p31"/>
            <p:cNvSpPr/>
            <p:nvPr/>
          </p:nvSpPr>
          <p:spPr>
            <a:xfrm>
              <a:off x="1606875" y="2838750"/>
              <a:ext cx="58275" cy="81750"/>
            </a:xfrm>
            <a:custGeom>
              <a:avLst/>
              <a:gdLst/>
              <a:ahLst/>
              <a:cxnLst/>
              <a:rect l="l" t="t" r="r" b="b"/>
              <a:pathLst>
                <a:path w="2331" h="3270" extrusionOk="0">
                  <a:moveTo>
                    <a:pt x="1798" y="0"/>
                  </a:moveTo>
                  <a:cubicBezTo>
                    <a:pt x="441" y="0"/>
                    <a:pt x="1" y="3049"/>
                    <a:pt x="1783" y="3268"/>
                  </a:cubicBezTo>
                  <a:cubicBezTo>
                    <a:pt x="1791" y="3269"/>
                    <a:pt x="1798" y="3269"/>
                    <a:pt x="1805" y="3269"/>
                  </a:cubicBezTo>
                  <a:cubicBezTo>
                    <a:pt x="1996" y="3269"/>
                    <a:pt x="1988" y="2957"/>
                    <a:pt x="1783" y="2932"/>
                  </a:cubicBezTo>
                  <a:cubicBezTo>
                    <a:pt x="423" y="2766"/>
                    <a:pt x="860" y="347"/>
                    <a:pt x="1838" y="347"/>
                  </a:cubicBezTo>
                  <a:cubicBezTo>
                    <a:pt x="1910" y="347"/>
                    <a:pt x="1984" y="360"/>
                    <a:pt x="2061" y="388"/>
                  </a:cubicBezTo>
                  <a:cubicBezTo>
                    <a:pt x="2081" y="395"/>
                    <a:pt x="2100" y="399"/>
                    <a:pt x="2118" y="399"/>
                  </a:cubicBezTo>
                  <a:cubicBezTo>
                    <a:pt x="2278" y="399"/>
                    <a:pt x="2330" y="130"/>
                    <a:pt x="2149" y="65"/>
                  </a:cubicBezTo>
                  <a:cubicBezTo>
                    <a:pt x="2027" y="21"/>
                    <a:pt x="1909" y="0"/>
                    <a:pt x="17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2" name="Google Shape;18382;p31"/>
            <p:cNvSpPr/>
            <p:nvPr/>
          </p:nvSpPr>
          <p:spPr>
            <a:xfrm>
              <a:off x="1670350" y="2851500"/>
              <a:ext cx="36800" cy="60525"/>
            </a:xfrm>
            <a:custGeom>
              <a:avLst/>
              <a:gdLst/>
              <a:ahLst/>
              <a:cxnLst/>
              <a:rect l="l" t="t" r="r" b="b"/>
              <a:pathLst>
                <a:path w="1472" h="2421" extrusionOk="0">
                  <a:moveTo>
                    <a:pt x="1013" y="0"/>
                  </a:moveTo>
                  <a:cubicBezTo>
                    <a:pt x="615" y="0"/>
                    <a:pt x="108" y="491"/>
                    <a:pt x="48" y="808"/>
                  </a:cubicBezTo>
                  <a:cubicBezTo>
                    <a:pt x="1" y="1057"/>
                    <a:pt x="92" y="1294"/>
                    <a:pt x="315" y="1420"/>
                  </a:cubicBezTo>
                  <a:cubicBezTo>
                    <a:pt x="445" y="1495"/>
                    <a:pt x="586" y="1496"/>
                    <a:pt x="728" y="1536"/>
                  </a:cubicBezTo>
                  <a:cubicBezTo>
                    <a:pt x="843" y="1570"/>
                    <a:pt x="1038" y="1622"/>
                    <a:pt x="1088" y="1751"/>
                  </a:cubicBezTo>
                  <a:cubicBezTo>
                    <a:pt x="1159" y="1930"/>
                    <a:pt x="995" y="2080"/>
                    <a:pt x="831" y="2080"/>
                  </a:cubicBezTo>
                  <a:cubicBezTo>
                    <a:pt x="732" y="2080"/>
                    <a:pt x="633" y="2025"/>
                    <a:pt x="585" y="1890"/>
                  </a:cubicBezTo>
                  <a:cubicBezTo>
                    <a:pt x="557" y="1810"/>
                    <a:pt x="490" y="1776"/>
                    <a:pt x="423" y="1776"/>
                  </a:cubicBezTo>
                  <a:cubicBezTo>
                    <a:pt x="321" y="1776"/>
                    <a:pt x="220" y="1856"/>
                    <a:pt x="263" y="1978"/>
                  </a:cubicBezTo>
                  <a:cubicBezTo>
                    <a:pt x="364" y="2264"/>
                    <a:pt x="633" y="2420"/>
                    <a:pt x="889" y="2420"/>
                  </a:cubicBezTo>
                  <a:cubicBezTo>
                    <a:pt x="1141" y="2420"/>
                    <a:pt x="1380" y="2268"/>
                    <a:pt x="1429" y="1936"/>
                  </a:cubicBezTo>
                  <a:cubicBezTo>
                    <a:pt x="1471" y="1670"/>
                    <a:pt x="1335" y="1409"/>
                    <a:pt x="1094" y="1294"/>
                  </a:cubicBezTo>
                  <a:cubicBezTo>
                    <a:pt x="943" y="1219"/>
                    <a:pt x="702" y="1258"/>
                    <a:pt x="574" y="1167"/>
                  </a:cubicBezTo>
                  <a:lnTo>
                    <a:pt x="379" y="845"/>
                  </a:lnTo>
                  <a:cubicBezTo>
                    <a:pt x="432" y="700"/>
                    <a:pt x="538" y="581"/>
                    <a:pt x="673" y="510"/>
                  </a:cubicBezTo>
                  <a:cubicBezTo>
                    <a:pt x="734" y="470"/>
                    <a:pt x="906" y="352"/>
                    <a:pt x="1014" y="352"/>
                  </a:cubicBezTo>
                  <a:cubicBezTo>
                    <a:pt x="1043" y="352"/>
                    <a:pt x="1067" y="360"/>
                    <a:pt x="1084" y="380"/>
                  </a:cubicBezTo>
                  <a:cubicBezTo>
                    <a:pt x="1117" y="419"/>
                    <a:pt x="1156" y="436"/>
                    <a:pt x="1193" y="436"/>
                  </a:cubicBezTo>
                  <a:cubicBezTo>
                    <a:pt x="1314" y="436"/>
                    <a:pt x="1425" y="269"/>
                    <a:pt x="1322" y="143"/>
                  </a:cubicBezTo>
                  <a:cubicBezTo>
                    <a:pt x="1237" y="42"/>
                    <a:pt x="1130" y="0"/>
                    <a:pt x="10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3" name="Google Shape;18383;p31"/>
            <p:cNvSpPr/>
            <p:nvPr/>
          </p:nvSpPr>
          <p:spPr>
            <a:xfrm>
              <a:off x="1710550" y="2845425"/>
              <a:ext cx="45225" cy="81475"/>
            </a:xfrm>
            <a:custGeom>
              <a:avLst/>
              <a:gdLst/>
              <a:ahLst/>
              <a:cxnLst/>
              <a:rect l="l" t="t" r="r" b="b"/>
              <a:pathLst>
                <a:path w="1809" h="3259" extrusionOk="0">
                  <a:moveTo>
                    <a:pt x="256" y="1"/>
                  </a:moveTo>
                  <a:cubicBezTo>
                    <a:pt x="102" y="1"/>
                    <a:pt x="0" y="226"/>
                    <a:pt x="167" y="309"/>
                  </a:cubicBezTo>
                  <a:cubicBezTo>
                    <a:pt x="1235" y="841"/>
                    <a:pt x="1428" y="2156"/>
                    <a:pt x="548" y="2975"/>
                  </a:cubicBezTo>
                  <a:cubicBezTo>
                    <a:pt x="425" y="3090"/>
                    <a:pt x="541" y="3258"/>
                    <a:pt x="673" y="3258"/>
                  </a:cubicBezTo>
                  <a:cubicBezTo>
                    <a:pt x="710" y="3258"/>
                    <a:pt x="750" y="3244"/>
                    <a:pt x="785" y="3211"/>
                  </a:cubicBezTo>
                  <a:cubicBezTo>
                    <a:pt x="1808" y="2258"/>
                    <a:pt x="1592" y="647"/>
                    <a:pt x="335" y="20"/>
                  </a:cubicBezTo>
                  <a:cubicBezTo>
                    <a:pt x="308" y="7"/>
                    <a:pt x="281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4" name="Google Shape;18384;p31"/>
            <p:cNvSpPr/>
            <p:nvPr/>
          </p:nvSpPr>
          <p:spPr>
            <a:xfrm>
              <a:off x="1740325" y="2808325"/>
              <a:ext cx="42850" cy="49025"/>
            </a:xfrm>
            <a:custGeom>
              <a:avLst/>
              <a:gdLst/>
              <a:ahLst/>
              <a:cxnLst/>
              <a:rect l="l" t="t" r="r" b="b"/>
              <a:pathLst>
                <a:path w="1714" h="1961" extrusionOk="0">
                  <a:moveTo>
                    <a:pt x="551" y="1"/>
                  </a:moveTo>
                  <a:cubicBezTo>
                    <a:pt x="365" y="1"/>
                    <a:pt x="182" y="89"/>
                    <a:pt x="77" y="267"/>
                  </a:cubicBezTo>
                  <a:cubicBezTo>
                    <a:pt x="1" y="396"/>
                    <a:pt x="117" y="517"/>
                    <a:pt x="231" y="517"/>
                  </a:cubicBezTo>
                  <a:cubicBezTo>
                    <a:pt x="282" y="517"/>
                    <a:pt x="332" y="494"/>
                    <a:pt x="365" y="437"/>
                  </a:cubicBezTo>
                  <a:lnTo>
                    <a:pt x="367" y="437"/>
                  </a:lnTo>
                  <a:cubicBezTo>
                    <a:pt x="409" y="366"/>
                    <a:pt x="481" y="331"/>
                    <a:pt x="555" y="331"/>
                  </a:cubicBezTo>
                  <a:cubicBezTo>
                    <a:pt x="595" y="331"/>
                    <a:pt x="636" y="341"/>
                    <a:pt x="672" y="362"/>
                  </a:cubicBezTo>
                  <a:cubicBezTo>
                    <a:pt x="822" y="447"/>
                    <a:pt x="837" y="644"/>
                    <a:pt x="815" y="792"/>
                  </a:cubicBezTo>
                  <a:cubicBezTo>
                    <a:pt x="780" y="1028"/>
                    <a:pt x="619" y="1231"/>
                    <a:pt x="480" y="1419"/>
                  </a:cubicBezTo>
                  <a:cubicBezTo>
                    <a:pt x="439" y="1475"/>
                    <a:pt x="455" y="1574"/>
                    <a:pt x="506" y="1622"/>
                  </a:cubicBezTo>
                  <a:cubicBezTo>
                    <a:pt x="746" y="1841"/>
                    <a:pt x="1030" y="1961"/>
                    <a:pt x="1345" y="1961"/>
                  </a:cubicBezTo>
                  <a:cubicBezTo>
                    <a:pt x="1396" y="1961"/>
                    <a:pt x="1448" y="1958"/>
                    <a:pt x="1500" y="1951"/>
                  </a:cubicBezTo>
                  <a:cubicBezTo>
                    <a:pt x="1703" y="1928"/>
                    <a:pt x="1713" y="1616"/>
                    <a:pt x="1523" y="1616"/>
                  </a:cubicBezTo>
                  <a:cubicBezTo>
                    <a:pt x="1516" y="1616"/>
                    <a:pt x="1508" y="1616"/>
                    <a:pt x="1500" y="1617"/>
                  </a:cubicBezTo>
                  <a:cubicBezTo>
                    <a:pt x="1452" y="1623"/>
                    <a:pt x="1404" y="1626"/>
                    <a:pt x="1358" y="1626"/>
                  </a:cubicBezTo>
                  <a:cubicBezTo>
                    <a:pt x="1172" y="1626"/>
                    <a:pt x="1005" y="1578"/>
                    <a:pt x="852" y="1472"/>
                  </a:cubicBezTo>
                  <a:lnTo>
                    <a:pt x="852" y="1472"/>
                  </a:lnTo>
                  <a:cubicBezTo>
                    <a:pt x="1103" y="1101"/>
                    <a:pt x="1320" y="619"/>
                    <a:pt x="1005" y="218"/>
                  </a:cubicBezTo>
                  <a:cubicBezTo>
                    <a:pt x="889" y="73"/>
                    <a:pt x="719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5" name="Google Shape;18385;p31"/>
            <p:cNvSpPr/>
            <p:nvPr/>
          </p:nvSpPr>
          <p:spPr>
            <a:xfrm>
              <a:off x="1812750" y="2851275"/>
              <a:ext cx="13000" cy="64500"/>
            </a:xfrm>
            <a:custGeom>
              <a:avLst/>
              <a:gdLst/>
              <a:ahLst/>
              <a:cxnLst/>
              <a:rect l="l" t="t" r="r" b="b"/>
              <a:pathLst>
                <a:path w="520" h="2580" extrusionOk="0">
                  <a:moveTo>
                    <a:pt x="206" y="0"/>
                  </a:moveTo>
                  <a:cubicBezTo>
                    <a:pt x="108" y="0"/>
                    <a:pt x="1" y="84"/>
                    <a:pt x="23" y="210"/>
                  </a:cubicBezTo>
                  <a:cubicBezTo>
                    <a:pt x="153" y="940"/>
                    <a:pt x="184" y="1682"/>
                    <a:pt x="115" y="2419"/>
                  </a:cubicBezTo>
                  <a:cubicBezTo>
                    <a:pt x="105" y="2526"/>
                    <a:pt x="184" y="2579"/>
                    <a:pt x="267" y="2579"/>
                  </a:cubicBezTo>
                  <a:cubicBezTo>
                    <a:pt x="351" y="2579"/>
                    <a:pt x="439" y="2526"/>
                    <a:pt x="449" y="2419"/>
                  </a:cubicBezTo>
                  <a:cubicBezTo>
                    <a:pt x="519" y="1652"/>
                    <a:pt x="484" y="878"/>
                    <a:pt x="345" y="120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6" name="Google Shape;18386;p31"/>
            <p:cNvSpPr/>
            <p:nvPr/>
          </p:nvSpPr>
          <p:spPr>
            <a:xfrm>
              <a:off x="1786950" y="2886775"/>
              <a:ext cx="63550" cy="11575"/>
            </a:xfrm>
            <a:custGeom>
              <a:avLst/>
              <a:gdLst/>
              <a:ahLst/>
              <a:cxnLst/>
              <a:rect l="l" t="t" r="r" b="b"/>
              <a:pathLst>
                <a:path w="2542" h="463" extrusionOk="0">
                  <a:moveTo>
                    <a:pt x="2134" y="0"/>
                  </a:moveTo>
                  <a:cubicBezTo>
                    <a:pt x="1492" y="0"/>
                    <a:pt x="850" y="42"/>
                    <a:pt x="213" y="127"/>
                  </a:cubicBezTo>
                  <a:cubicBezTo>
                    <a:pt x="13" y="153"/>
                    <a:pt x="1" y="462"/>
                    <a:pt x="189" y="462"/>
                  </a:cubicBezTo>
                  <a:cubicBezTo>
                    <a:pt x="197" y="462"/>
                    <a:pt x="205" y="462"/>
                    <a:pt x="213" y="461"/>
                  </a:cubicBezTo>
                  <a:cubicBezTo>
                    <a:pt x="842" y="377"/>
                    <a:pt x="1475" y="335"/>
                    <a:pt x="2108" y="335"/>
                  </a:cubicBezTo>
                  <a:cubicBezTo>
                    <a:pt x="2181" y="335"/>
                    <a:pt x="2253" y="336"/>
                    <a:pt x="2326" y="337"/>
                  </a:cubicBezTo>
                  <a:cubicBezTo>
                    <a:pt x="2327" y="337"/>
                    <a:pt x="2328" y="337"/>
                    <a:pt x="2329" y="337"/>
                  </a:cubicBezTo>
                  <a:cubicBezTo>
                    <a:pt x="2541" y="337"/>
                    <a:pt x="2542" y="5"/>
                    <a:pt x="2326" y="2"/>
                  </a:cubicBezTo>
                  <a:cubicBezTo>
                    <a:pt x="2262" y="1"/>
                    <a:pt x="2198" y="0"/>
                    <a:pt x="2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7" name="Google Shape;18387;p31"/>
            <p:cNvSpPr/>
            <p:nvPr/>
          </p:nvSpPr>
          <p:spPr>
            <a:xfrm>
              <a:off x="1873200" y="2868925"/>
              <a:ext cx="69775" cy="49175"/>
            </a:xfrm>
            <a:custGeom>
              <a:avLst/>
              <a:gdLst/>
              <a:ahLst/>
              <a:cxnLst/>
              <a:rect l="l" t="t" r="r" b="b"/>
              <a:pathLst>
                <a:path w="2791" h="1967" extrusionOk="0">
                  <a:moveTo>
                    <a:pt x="1302" y="344"/>
                  </a:moveTo>
                  <a:cubicBezTo>
                    <a:pt x="1378" y="344"/>
                    <a:pt x="1454" y="351"/>
                    <a:pt x="1529" y="366"/>
                  </a:cubicBezTo>
                  <a:lnTo>
                    <a:pt x="1529" y="366"/>
                  </a:lnTo>
                  <a:cubicBezTo>
                    <a:pt x="1574" y="829"/>
                    <a:pt x="1555" y="1600"/>
                    <a:pt x="1021" y="1600"/>
                  </a:cubicBezTo>
                  <a:cubicBezTo>
                    <a:pt x="996" y="1600"/>
                    <a:pt x="969" y="1598"/>
                    <a:pt x="942" y="1594"/>
                  </a:cubicBezTo>
                  <a:cubicBezTo>
                    <a:pt x="531" y="1541"/>
                    <a:pt x="359" y="1066"/>
                    <a:pt x="553" y="731"/>
                  </a:cubicBezTo>
                  <a:cubicBezTo>
                    <a:pt x="709" y="460"/>
                    <a:pt x="1004" y="344"/>
                    <a:pt x="1302" y="344"/>
                  </a:cubicBezTo>
                  <a:close/>
                  <a:moveTo>
                    <a:pt x="1686" y="0"/>
                  </a:moveTo>
                  <a:cubicBezTo>
                    <a:pt x="1650" y="0"/>
                    <a:pt x="1614" y="14"/>
                    <a:pt x="1584" y="37"/>
                  </a:cubicBezTo>
                  <a:lnTo>
                    <a:pt x="1584" y="37"/>
                  </a:lnTo>
                  <a:cubicBezTo>
                    <a:pt x="1494" y="21"/>
                    <a:pt x="1401" y="12"/>
                    <a:pt x="1308" y="12"/>
                  </a:cubicBezTo>
                  <a:cubicBezTo>
                    <a:pt x="912" y="12"/>
                    <a:pt x="516" y="163"/>
                    <a:pt x="284" y="507"/>
                  </a:cubicBezTo>
                  <a:cubicBezTo>
                    <a:pt x="0" y="926"/>
                    <a:pt x="124" y="1498"/>
                    <a:pt x="527" y="1794"/>
                  </a:cubicBezTo>
                  <a:cubicBezTo>
                    <a:pt x="670" y="1899"/>
                    <a:pt x="832" y="1949"/>
                    <a:pt x="993" y="1949"/>
                  </a:cubicBezTo>
                  <a:cubicBezTo>
                    <a:pt x="1238" y="1949"/>
                    <a:pt x="1478" y="1831"/>
                    <a:pt x="1637" y="1612"/>
                  </a:cubicBezTo>
                  <a:cubicBezTo>
                    <a:pt x="1790" y="1401"/>
                    <a:pt x="1856" y="1145"/>
                    <a:pt x="1875" y="882"/>
                  </a:cubicBezTo>
                  <a:lnTo>
                    <a:pt x="1875" y="882"/>
                  </a:lnTo>
                  <a:lnTo>
                    <a:pt x="2429" y="1884"/>
                  </a:lnTo>
                  <a:cubicBezTo>
                    <a:pt x="2461" y="1942"/>
                    <a:pt x="2511" y="1967"/>
                    <a:pt x="2562" y="1967"/>
                  </a:cubicBezTo>
                  <a:cubicBezTo>
                    <a:pt x="2675" y="1967"/>
                    <a:pt x="2790" y="1845"/>
                    <a:pt x="2719" y="1715"/>
                  </a:cubicBezTo>
                  <a:lnTo>
                    <a:pt x="1816" y="86"/>
                  </a:lnTo>
                  <a:cubicBezTo>
                    <a:pt x="1782" y="25"/>
                    <a:pt x="1734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8" name="Google Shape;18388;p31"/>
            <p:cNvSpPr/>
            <p:nvPr/>
          </p:nvSpPr>
          <p:spPr>
            <a:xfrm>
              <a:off x="1939125" y="2837125"/>
              <a:ext cx="69975" cy="77750"/>
            </a:xfrm>
            <a:custGeom>
              <a:avLst/>
              <a:gdLst/>
              <a:ahLst/>
              <a:cxnLst/>
              <a:rect l="l" t="t" r="r" b="b"/>
              <a:pathLst>
                <a:path w="2799" h="3110" extrusionOk="0">
                  <a:moveTo>
                    <a:pt x="1856" y="1382"/>
                  </a:moveTo>
                  <a:cubicBezTo>
                    <a:pt x="2014" y="1382"/>
                    <a:pt x="2170" y="1470"/>
                    <a:pt x="2297" y="1690"/>
                  </a:cubicBezTo>
                  <a:cubicBezTo>
                    <a:pt x="2663" y="2326"/>
                    <a:pt x="2082" y="2739"/>
                    <a:pt x="1509" y="2739"/>
                  </a:cubicBezTo>
                  <a:cubicBezTo>
                    <a:pt x="1338" y="2739"/>
                    <a:pt x="1167" y="2702"/>
                    <a:pt x="1022" y="2622"/>
                  </a:cubicBezTo>
                  <a:lnTo>
                    <a:pt x="1022" y="2622"/>
                  </a:lnTo>
                  <a:cubicBezTo>
                    <a:pt x="1049" y="2587"/>
                    <a:pt x="1063" y="2540"/>
                    <a:pt x="1055" y="2485"/>
                  </a:cubicBezTo>
                  <a:cubicBezTo>
                    <a:pt x="984" y="2028"/>
                    <a:pt x="1428" y="1382"/>
                    <a:pt x="1856" y="1382"/>
                  </a:cubicBezTo>
                  <a:close/>
                  <a:moveTo>
                    <a:pt x="204" y="0"/>
                  </a:moveTo>
                  <a:cubicBezTo>
                    <a:pt x="103" y="0"/>
                    <a:pt x="1" y="82"/>
                    <a:pt x="37" y="207"/>
                  </a:cubicBezTo>
                  <a:lnTo>
                    <a:pt x="731" y="2575"/>
                  </a:lnTo>
                  <a:cubicBezTo>
                    <a:pt x="745" y="2619"/>
                    <a:pt x="768" y="2650"/>
                    <a:pt x="796" y="2669"/>
                  </a:cubicBezTo>
                  <a:lnTo>
                    <a:pt x="796" y="2669"/>
                  </a:lnTo>
                  <a:cubicBezTo>
                    <a:pt x="746" y="2742"/>
                    <a:pt x="745" y="2849"/>
                    <a:pt x="844" y="2906"/>
                  </a:cubicBezTo>
                  <a:cubicBezTo>
                    <a:pt x="1071" y="3035"/>
                    <a:pt x="1337" y="3109"/>
                    <a:pt x="1599" y="3109"/>
                  </a:cubicBezTo>
                  <a:cubicBezTo>
                    <a:pt x="1924" y="3109"/>
                    <a:pt x="2242" y="2995"/>
                    <a:pt x="2469" y="2732"/>
                  </a:cubicBezTo>
                  <a:cubicBezTo>
                    <a:pt x="2779" y="2375"/>
                    <a:pt x="2798" y="1806"/>
                    <a:pt x="2524" y="1423"/>
                  </a:cubicBezTo>
                  <a:cubicBezTo>
                    <a:pt x="2352" y="1185"/>
                    <a:pt x="2093" y="1066"/>
                    <a:pt x="1825" y="1066"/>
                  </a:cubicBezTo>
                  <a:cubicBezTo>
                    <a:pt x="1664" y="1066"/>
                    <a:pt x="1499" y="1109"/>
                    <a:pt x="1349" y="1196"/>
                  </a:cubicBezTo>
                  <a:cubicBezTo>
                    <a:pt x="1118" y="1330"/>
                    <a:pt x="947" y="1529"/>
                    <a:pt x="842" y="1759"/>
                  </a:cubicBezTo>
                  <a:lnTo>
                    <a:pt x="842" y="1759"/>
                  </a:lnTo>
                  <a:cubicBezTo>
                    <a:pt x="681" y="1212"/>
                    <a:pt x="520" y="665"/>
                    <a:pt x="359" y="117"/>
                  </a:cubicBezTo>
                  <a:cubicBezTo>
                    <a:pt x="335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89" name="Google Shape;18389;p31"/>
            <p:cNvSpPr/>
            <p:nvPr/>
          </p:nvSpPr>
          <p:spPr>
            <a:xfrm>
              <a:off x="2023025" y="2884625"/>
              <a:ext cx="46025" cy="9250"/>
            </a:xfrm>
            <a:custGeom>
              <a:avLst/>
              <a:gdLst/>
              <a:ahLst/>
              <a:cxnLst/>
              <a:rect l="l" t="t" r="r" b="b"/>
              <a:pathLst>
                <a:path w="1841" h="370" extrusionOk="0">
                  <a:moveTo>
                    <a:pt x="210" y="1"/>
                  </a:moveTo>
                  <a:cubicBezTo>
                    <a:pt x="1" y="1"/>
                    <a:pt x="3" y="330"/>
                    <a:pt x="216" y="335"/>
                  </a:cubicBezTo>
                  <a:lnTo>
                    <a:pt x="1625" y="370"/>
                  </a:lnTo>
                  <a:cubicBezTo>
                    <a:pt x="1627" y="370"/>
                    <a:pt x="1629" y="370"/>
                    <a:pt x="1631" y="370"/>
                  </a:cubicBezTo>
                  <a:cubicBezTo>
                    <a:pt x="1840" y="370"/>
                    <a:pt x="1838" y="42"/>
                    <a:pt x="1625" y="36"/>
                  </a:cubicBezTo>
                  <a:lnTo>
                    <a:pt x="216" y="1"/>
                  </a:lnTo>
                  <a:cubicBezTo>
                    <a:pt x="214" y="1"/>
                    <a:pt x="212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0" name="Google Shape;18390;p31"/>
            <p:cNvSpPr/>
            <p:nvPr/>
          </p:nvSpPr>
          <p:spPr>
            <a:xfrm>
              <a:off x="2034850" y="2856450"/>
              <a:ext cx="13725" cy="15700"/>
            </a:xfrm>
            <a:custGeom>
              <a:avLst/>
              <a:gdLst/>
              <a:ahLst/>
              <a:cxnLst/>
              <a:rect l="l" t="t" r="r" b="b"/>
              <a:pathLst>
                <a:path w="549" h="628" extrusionOk="0">
                  <a:moveTo>
                    <a:pt x="226" y="1"/>
                  </a:moveTo>
                  <a:cubicBezTo>
                    <a:pt x="117" y="1"/>
                    <a:pt x="0" y="122"/>
                    <a:pt x="63" y="255"/>
                  </a:cubicBezTo>
                  <a:lnTo>
                    <a:pt x="63" y="257"/>
                  </a:lnTo>
                  <a:lnTo>
                    <a:pt x="197" y="542"/>
                  </a:lnTo>
                  <a:cubicBezTo>
                    <a:pt x="226" y="602"/>
                    <a:pt x="274" y="627"/>
                    <a:pt x="323" y="627"/>
                  </a:cubicBezTo>
                  <a:cubicBezTo>
                    <a:pt x="432" y="627"/>
                    <a:pt x="549" y="506"/>
                    <a:pt x="486" y="373"/>
                  </a:cubicBezTo>
                  <a:cubicBezTo>
                    <a:pt x="441" y="278"/>
                    <a:pt x="397" y="182"/>
                    <a:pt x="353" y="87"/>
                  </a:cubicBezTo>
                  <a:cubicBezTo>
                    <a:pt x="324" y="26"/>
                    <a:pt x="276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1" name="Google Shape;18391;p31"/>
            <p:cNvSpPr/>
            <p:nvPr/>
          </p:nvSpPr>
          <p:spPr>
            <a:xfrm>
              <a:off x="2039925" y="29132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2" name="Google Shape;18392;p31"/>
            <p:cNvSpPr/>
            <p:nvPr/>
          </p:nvSpPr>
          <p:spPr>
            <a:xfrm>
              <a:off x="1200525" y="2933525"/>
              <a:ext cx="1201975" cy="23000"/>
            </a:xfrm>
            <a:custGeom>
              <a:avLst/>
              <a:gdLst/>
              <a:ahLst/>
              <a:cxnLst/>
              <a:rect l="l" t="t" r="r" b="b"/>
              <a:pathLst>
                <a:path w="48079" h="920" extrusionOk="0">
                  <a:moveTo>
                    <a:pt x="47866" y="0"/>
                  </a:moveTo>
                  <a:cubicBezTo>
                    <a:pt x="47865" y="0"/>
                    <a:pt x="47863" y="0"/>
                    <a:pt x="47862" y="0"/>
                  </a:cubicBezTo>
                  <a:cubicBezTo>
                    <a:pt x="31982" y="317"/>
                    <a:pt x="16100" y="513"/>
                    <a:pt x="216" y="586"/>
                  </a:cubicBezTo>
                  <a:cubicBezTo>
                    <a:pt x="1" y="586"/>
                    <a:pt x="1" y="920"/>
                    <a:pt x="214" y="920"/>
                  </a:cubicBezTo>
                  <a:cubicBezTo>
                    <a:pt x="215" y="920"/>
                    <a:pt x="215" y="920"/>
                    <a:pt x="216" y="920"/>
                  </a:cubicBezTo>
                  <a:cubicBezTo>
                    <a:pt x="16098" y="847"/>
                    <a:pt x="31981" y="652"/>
                    <a:pt x="47862" y="334"/>
                  </a:cubicBezTo>
                  <a:cubicBezTo>
                    <a:pt x="48076" y="331"/>
                    <a:pt x="48078" y="0"/>
                    <a:pt x="47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3" name="Google Shape;18393;p31"/>
            <p:cNvSpPr/>
            <p:nvPr/>
          </p:nvSpPr>
          <p:spPr>
            <a:xfrm>
              <a:off x="2098750" y="2855450"/>
              <a:ext cx="69450" cy="63300"/>
            </a:xfrm>
            <a:custGeom>
              <a:avLst/>
              <a:gdLst/>
              <a:ahLst/>
              <a:cxnLst/>
              <a:rect l="l" t="t" r="r" b="b"/>
              <a:pathLst>
                <a:path w="2778" h="2532" extrusionOk="0">
                  <a:moveTo>
                    <a:pt x="1496" y="0"/>
                  </a:moveTo>
                  <a:cubicBezTo>
                    <a:pt x="657" y="0"/>
                    <a:pt x="1" y="843"/>
                    <a:pt x="331" y="1695"/>
                  </a:cubicBezTo>
                  <a:cubicBezTo>
                    <a:pt x="548" y="2255"/>
                    <a:pt x="1046" y="2531"/>
                    <a:pt x="1560" y="2531"/>
                  </a:cubicBezTo>
                  <a:cubicBezTo>
                    <a:pt x="1964" y="2531"/>
                    <a:pt x="2377" y="2360"/>
                    <a:pt x="2671" y="2022"/>
                  </a:cubicBezTo>
                  <a:cubicBezTo>
                    <a:pt x="2778" y="1898"/>
                    <a:pt x="2665" y="1731"/>
                    <a:pt x="2544" y="1731"/>
                  </a:cubicBezTo>
                  <a:cubicBezTo>
                    <a:pt x="2506" y="1731"/>
                    <a:pt x="2467" y="1747"/>
                    <a:pt x="2434" y="1785"/>
                  </a:cubicBezTo>
                  <a:cubicBezTo>
                    <a:pt x="2203" y="2052"/>
                    <a:pt x="1868" y="2202"/>
                    <a:pt x="1543" y="2202"/>
                  </a:cubicBezTo>
                  <a:cubicBezTo>
                    <a:pt x="1211" y="2202"/>
                    <a:pt x="889" y="2045"/>
                    <a:pt x="700" y="1697"/>
                  </a:cubicBezTo>
                  <a:cubicBezTo>
                    <a:pt x="351" y="1053"/>
                    <a:pt x="819" y="333"/>
                    <a:pt x="1487" y="333"/>
                  </a:cubicBezTo>
                  <a:cubicBezTo>
                    <a:pt x="1571" y="333"/>
                    <a:pt x="1658" y="344"/>
                    <a:pt x="1746" y="368"/>
                  </a:cubicBezTo>
                  <a:cubicBezTo>
                    <a:pt x="1763" y="373"/>
                    <a:pt x="1779" y="375"/>
                    <a:pt x="1795" y="375"/>
                  </a:cubicBezTo>
                  <a:cubicBezTo>
                    <a:pt x="1968" y="375"/>
                    <a:pt x="2027" y="97"/>
                    <a:pt x="1836" y="46"/>
                  </a:cubicBezTo>
                  <a:cubicBezTo>
                    <a:pt x="1721" y="15"/>
                    <a:pt x="1607" y="0"/>
                    <a:pt x="14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4" name="Google Shape;18394;p31"/>
            <p:cNvSpPr/>
            <p:nvPr/>
          </p:nvSpPr>
          <p:spPr>
            <a:xfrm>
              <a:off x="2154475" y="2823750"/>
              <a:ext cx="56825" cy="41225"/>
            </a:xfrm>
            <a:custGeom>
              <a:avLst/>
              <a:gdLst/>
              <a:ahLst/>
              <a:cxnLst/>
              <a:rect l="l" t="t" r="r" b="b"/>
              <a:pathLst>
                <a:path w="2273" h="1649" extrusionOk="0">
                  <a:moveTo>
                    <a:pt x="665" y="0"/>
                  </a:moveTo>
                  <a:cubicBezTo>
                    <a:pt x="387" y="0"/>
                    <a:pt x="115" y="161"/>
                    <a:pt x="34" y="450"/>
                  </a:cubicBezTo>
                  <a:cubicBezTo>
                    <a:pt x="0" y="574"/>
                    <a:pt x="104" y="656"/>
                    <a:pt x="204" y="656"/>
                  </a:cubicBezTo>
                  <a:cubicBezTo>
                    <a:pt x="270" y="656"/>
                    <a:pt x="335" y="621"/>
                    <a:pt x="358" y="538"/>
                  </a:cubicBezTo>
                  <a:lnTo>
                    <a:pt x="359" y="538"/>
                  </a:lnTo>
                  <a:cubicBezTo>
                    <a:pt x="397" y="403"/>
                    <a:pt x="529" y="333"/>
                    <a:pt x="664" y="333"/>
                  </a:cubicBezTo>
                  <a:cubicBezTo>
                    <a:pt x="752" y="333"/>
                    <a:pt x="841" y="363"/>
                    <a:pt x="904" y="425"/>
                  </a:cubicBezTo>
                  <a:cubicBezTo>
                    <a:pt x="1139" y="655"/>
                    <a:pt x="916" y="1041"/>
                    <a:pt x="706" y="1186"/>
                  </a:cubicBezTo>
                  <a:cubicBezTo>
                    <a:pt x="609" y="1252"/>
                    <a:pt x="585" y="1415"/>
                    <a:pt x="706" y="1475"/>
                  </a:cubicBezTo>
                  <a:cubicBezTo>
                    <a:pt x="939" y="1591"/>
                    <a:pt x="1176" y="1649"/>
                    <a:pt x="1414" y="1649"/>
                  </a:cubicBezTo>
                  <a:cubicBezTo>
                    <a:pt x="1644" y="1649"/>
                    <a:pt x="1875" y="1594"/>
                    <a:pt x="2104" y="1485"/>
                  </a:cubicBezTo>
                  <a:cubicBezTo>
                    <a:pt x="2272" y="1405"/>
                    <a:pt x="2168" y="1178"/>
                    <a:pt x="2011" y="1178"/>
                  </a:cubicBezTo>
                  <a:cubicBezTo>
                    <a:pt x="1987" y="1178"/>
                    <a:pt x="1961" y="1183"/>
                    <a:pt x="1935" y="1195"/>
                  </a:cubicBezTo>
                  <a:cubicBezTo>
                    <a:pt x="1764" y="1278"/>
                    <a:pt x="1589" y="1318"/>
                    <a:pt x="1414" y="1318"/>
                  </a:cubicBezTo>
                  <a:cubicBezTo>
                    <a:pt x="1306" y="1318"/>
                    <a:pt x="1198" y="1303"/>
                    <a:pt x="1091" y="1272"/>
                  </a:cubicBezTo>
                  <a:lnTo>
                    <a:pt x="1091" y="1272"/>
                  </a:lnTo>
                  <a:cubicBezTo>
                    <a:pt x="1362" y="941"/>
                    <a:pt x="1464" y="439"/>
                    <a:pt x="1084" y="141"/>
                  </a:cubicBezTo>
                  <a:cubicBezTo>
                    <a:pt x="961" y="46"/>
                    <a:pt x="812" y="0"/>
                    <a:pt x="6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5" name="Google Shape;18395;p31"/>
            <p:cNvSpPr/>
            <p:nvPr/>
          </p:nvSpPr>
          <p:spPr>
            <a:xfrm>
              <a:off x="2228850" y="2822350"/>
              <a:ext cx="47275" cy="99450"/>
            </a:xfrm>
            <a:custGeom>
              <a:avLst/>
              <a:gdLst/>
              <a:ahLst/>
              <a:cxnLst/>
              <a:rect l="l" t="t" r="r" b="b"/>
              <a:pathLst>
                <a:path w="1891" h="3978" extrusionOk="0">
                  <a:moveTo>
                    <a:pt x="1464" y="0"/>
                  </a:moveTo>
                  <a:cubicBezTo>
                    <a:pt x="1436" y="0"/>
                    <a:pt x="1406" y="10"/>
                    <a:pt x="1376" y="33"/>
                  </a:cubicBezTo>
                  <a:cubicBezTo>
                    <a:pt x="0" y="1078"/>
                    <a:pt x="70" y="3058"/>
                    <a:pt x="1567" y="3953"/>
                  </a:cubicBezTo>
                  <a:cubicBezTo>
                    <a:pt x="1596" y="3970"/>
                    <a:pt x="1624" y="3977"/>
                    <a:pt x="1650" y="3977"/>
                  </a:cubicBezTo>
                  <a:cubicBezTo>
                    <a:pt x="1795" y="3977"/>
                    <a:pt x="1891" y="3757"/>
                    <a:pt x="1735" y="3663"/>
                  </a:cubicBezTo>
                  <a:cubicBezTo>
                    <a:pt x="476" y="2910"/>
                    <a:pt x="362" y="1219"/>
                    <a:pt x="1544" y="322"/>
                  </a:cubicBezTo>
                  <a:cubicBezTo>
                    <a:pt x="1684" y="216"/>
                    <a:pt x="1595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6" name="Google Shape;18396;p31"/>
            <p:cNvSpPr/>
            <p:nvPr/>
          </p:nvSpPr>
          <p:spPr>
            <a:xfrm>
              <a:off x="2281550" y="2834950"/>
              <a:ext cx="60950" cy="81250"/>
            </a:xfrm>
            <a:custGeom>
              <a:avLst/>
              <a:gdLst/>
              <a:ahLst/>
              <a:cxnLst/>
              <a:rect l="l" t="t" r="r" b="b"/>
              <a:pathLst>
                <a:path w="2438" h="3250" extrusionOk="0">
                  <a:moveTo>
                    <a:pt x="164" y="1"/>
                  </a:moveTo>
                  <a:cubicBezTo>
                    <a:pt x="80" y="1"/>
                    <a:pt x="0" y="54"/>
                    <a:pt x="8" y="162"/>
                  </a:cubicBezTo>
                  <a:cubicBezTo>
                    <a:pt x="75" y="1170"/>
                    <a:pt x="260" y="2168"/>
                    <a:pt x="560" y="3133"/>
                  </a:cubicBezTo>
                  <a:cubicBezTo>
                    <a:pt x="585" y="3211"/>
                    <a:pt x="660" y="3249"/>
                    <a:pt x="733" y="3249"/>
                  </a:cubicBezTo>
                  <a:cubicBezTo>
                    <a:pt x="819" y="3249"/>
                    <a:pt x="902" y="3195"/>
                    <a:pt x="890" y="3089"/>
                  </a:cubicBezTo>
                  <a:cubicBezTo>
                    <a:pt x="835" y="2633"/>
                    <a:pt x="829" y="1557"/>
                    <a:pt x="1430" y="1556"/>
                  </a:cubicBezTo>
                  <a:cubicBezTo>
                    <a:pt x="1976" y="1556"/>
                    <a:pt x="2064" y="2618"/>
                    <a:pt x="2095" y="3032"/>
                  </a:cubicBezTo>
                  <a:cubicBezTo>
                    <a:pt x="2102" y="3139"/>
                    <a:pt x="2190" y="3193"/>
                    <a:pt x="2274" y="3193"/>
                  </a:cubicBezTo>
                  <a:cubicBezTo>
                    <a:pt x="2358" y="3193"/>
                    <a:pt x="2437" y="3140"/>
                    <a:pt x="2429" y="3032"/>
                  </a:cubicBezTo>
                  <a:cubicBezTo>
                    <a:pt x="2388" y="2460"/>
                    <a:pt x="2238" y="1135"/>
                    <a:pt x="1431" y="1123"/>
                  </a:cubicBezTo>
                  <a:cubicBezTo>
                    <a:pt x="1427" y="1123"/>
                    <a:pt x="1423" y="1123"/>
                    <a:pt x="1419" y="1123"/>
                  </a:cubicBezTo>
                  <a:cubicBezTo>
                    <a:pt x="957" y="1123"/>
                    <a:pt x="720" y="1554"/>
                    <a:pt x="613" y="2036"/>
                  </a:cubicBezTo>
                  <a:lnTo>
                    <a:pt x="613" y="2036"/>
                  </a:lnTo>
                  <a:cubicBezTo>
                    <a:pt x="475" y="1420"/>
                    <a:pt x="384" y="793"/>
                    <a:pt x="342" y="162"/>
                  </a:cubicBezTo>
                  <a:cubicBezTo>
                    <a:pt x="335" y="55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7" name="Google Shape;18397;p31"/>
            <p:cNvSpPr/>
            <p:nvPr/>
          </p:nvSpPr>
          <p:spPr>
            <a:xfrm>
              <a:off x="2343675" y="2830275"/>
              <a:ext cx="41700" cy="99900"/>
            </a:xfrm>
            <a:custGeom>
              <a:avLst/>
              <a:gdLst/>
              <a:ahLst/>
              <a:cxnLst/>
              <a:rect l="l" t="t" r="r" b="b"/>
              <a:pathLst>
                <a:path w="1668" h="3996" extrusionOk="0">
                  <a:moveTo>
                    <a:pt x="248" y="0"/>
                  </a:moveTo>
                  <a:cubicBezTo>
                    <a:pt x="116" y="0"/>
                    <a:pt x="1" y="168"/>
                    <a:pt x="124" y="283"/>
                  </a:cubicBezTo>
                  <a:cubicBezTo>
                    <a:pt x="1091" y="1183"/>
                    <a:pt x="1306" y="2603"/>
                    <a:pt x="639" y="3746"/>
                  </a:cubicBezTo>
                  <a:cubicBezTo>
                    <a:pt x="564" y="3875"/>
                    <a:pt x="681" y="3996"/>
                    <a:pt x="795" y="3996"/>
                  </a:cubicBezTo>
                  <a:cubicBezTo>
                    <a:pt x="846" y="3996"/>
                    <a:pt x="896" y="3972"/>
                    <a:pt x="929" y="3915"/>
                  </a:cubicBezTo>
                  <a:cubicBezTo>
                    <a:pt x="1668" y="2651"/>
                    <a:pt x="1431" y="1044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8" name="Google Shape;18398;p31"/>
            <p:cNvSpPr/>
            <p:nvPr/>
          </p:nvSpPr>
          <p:spPr>
            <a:xfrm>
              <a:off x="1334050" y="2996450"/>
              <a:ext cx="60575" cy="47325"/>
            </a:xfrm>
            <a:custGeom>
              <a:avLst/>
              <a:gdLst/>
              <a:ahLst/>
              <a:cxnLst/>
              <a:rect l="l" t="t" r="r" b="b"/>
              <a:pathLst>
                <a:path w="2423" h="1893" extrusionOk="0">
                  <a:moveTo>
                    <a:pt x="259" y="0"/>
                  </a:moveTo>
                  <a:cubicBezTo>
                    <a:pt x="121" y="0"/>
                    <a:pt x="1" y="169"/>
                    <a:pt x="133" y="278"/>
                  </a:cubicBezTo>
                  <a:lnTo>
                    <a:pt x="2055" y="1852"/>
                  </a:lnTo>
                  <a:cubicBezTo>
                    <a:pt x="2090" y="1880"/>
                    <a:pt x="2127" y="1893"/>
                    <a:pt x="2164" y="1893"/>
                  </a:cubicBezTo>
                  <a:cubicBezTo>
                    <a:pt x="2302" y="1893"/>
                    <a:pt x="2423" y="1723"/>
                    <a:pt x="2291" y="1615"/>
                  </a:cubicBezTo>
                  <a:lnTo>
                    <a:pt x="369" y="41"/>
                  </a:lnTo>
                  <a:cubicBezTo>
                    <a:pt x="334" y="13"/>
                    <a:pt x="296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399" name="Google Shape;18399;p31"/>
            <p:cNvSpPr/>
            <p:nvPr/>
          </p:nvSpPr>
          <p:spPr>
            <a:xfrm>
              <a:off x="1342575" y="2997650"/>
              <a:ext cx="38525" cy="61300"/>
            </a:xfrm>
            <a:custGeom>
              <a:avLst/>
              <a:gdLst/>
              <a:ahLst/>
              <a:cxnLst/>
              <a:rect l="l" t="t" r="r" b="b"/>
              <a:pathLst>
                <a:path w="1541" h="2452" extrusionOk="0">
                  <a:moveTo>
                    <a:pt x="1307" y="0"/>
                  </a:moveTo>
                  <a:cubicBezTo>
                    <a:pt x="1256" y="0"/>
                    <a:pt x="1205" y="23"/>
                    <a:pt x="1169" y="77"/>
                  </a:cubicBezTo>
                  <a:cubicBezTo>
                    <a:pt x="724" y="762"/>
                    <a:pt x="347" y="1490"/>
                    <a:pt x="48" y="2251"/>
                  </a:cubicBezTo>
                  <a:cubicBezTo>
                    <a:pt x="0" y="2372"/>
                    <a:pt x="100" y="2451"/>
                    <a:pt x="203" y="2451"/>
                  </a:cubicBezTo>
                  <a:cubicBezTo>
                    <a:pt x="271" y="2451"/>
                    <a:pt x="340" y="2418"/>
                    <a:pt x="372" y="2339"/>
                  </a:cubicBezTo>
                  <a:cubicBezTo>
                    <a:pt x="661" y="1607"/>
                    <a:pt x="1026" y="905"/>
                    <a:pt x="1458" y="246"/>
                  </a:cubicBezTo>
                  <a:cubicBezTo>
                    <a:pt x="1541" y="120"/>
                    <a:pt x="1425" y="0"/>
                    <a:pt x="1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0" name="Google Shape;18400;p31"/>
            <p:cNvSpPr/>
            <p:nvPr/>
          </p:nvSpPr>
          <p:spPr>
            <a:xfrm>
              <a:off x="1386250" y="2980525"/>
              <a:ext cx="37750" cy="38600"/>
            </a:xfrm>
            <a:custGeom>
              <a:avLst/>
              <a:gdLst/>
              <a:ahLst/>
              <a:cxnLst/>
              <a:rect l="l" t="t" r="r" b="b"/>
              <a:pathLst>
                <a:path w="1510" h="1544" extrusionOk="0">
                  <a:moveTo>
                    <a:pt x="198" y="34"/>
                  </a:moveTo>
                  <a:cubicBezTo>
                    <a:pt x="1" y="34"/>
                    <a:pt x="8" y="351"/>
                    <a:pt x="216" y="369"/>
                  </a:cubicBezTo>
                  <a:lnTo>
                    <a:pt x="645" y="406"/>
                  </a:lnTo>
                  <a:lnTo>
                    <a:pt x="645" y="406"/>
                  </a:lnTo>
                  <a:cubicBezTo>
                    <a:pt x="646" y="505"/>
                    <a:pt x="488" y="704"/>
                    <a:pt x="455" y="770"/>
                  </a:cubicBezTo>
                  <a:cubicBezTo>
                    <a:pt x="380" y="919"/>
                    <a:pt x="333" y="1084"/>
                    <a:pt x="392" y="1247"/>
                  </a:cubicBezTo>
                  <a:cubicBezTo>
                    <a:pt x="473" y="1471"/>
                    <a:pt x="683" y="1543"/>
                    <a:pt x="903" y="1543"/>
                  </a:cubicBezTo>
                  <a:cubicBezTo>
                    <a:pt x="1051" y="1543"/>
                    <a:pt x="1204" y="1510"/>
                    <a:pt x="1324" y="1470"/>
                  </a:cubicBezTo>
                  <a:cubicBezTo>
                    <a:pt x="1509" y="1408"/>
                    <a:pt x="1456" y="1137"/>
                    <a:pt x="1291" y="1137"/>
                  </a:cubicBezTo>
                  <a:cubicBezTo>
                    <a:pt x="1274" y="1137"/>
                    <a:pt x="1256" y="1140"/>
                    <a:pt x="1236" y="1147"/>
                  </a:cubicBezTo>
                  <a:cubicBezTo>
                    <a:pt x="1166" y="1170"/>
                    <a:pt x="1018" y="1216"/>
                    <a:pt x="895" y="1216"/>
                  </a:cubicBezTo>
                  <a:cubicBezTo>
                    <a:pt x="796" y="1216"/>
                    <a:pt x="713" y="1186"/>
                    <a:pt x="699" y="1092"/>
                  </a:cubicBezTo>
                  <a:cubicBezTo>
                    <a:pt x="678" y="939"/>
                    <a:pt x="870" y="739"/>
                    <a:pt x="928" y="605"/>
                  </a:cubicBezTo>
                  <a:cubicBezTo>
                    <a:pt x="987" y="472"/>
                    <a:pt x="1010" y="320"/>
                    <a:pt x="922" y="192"/>
                  </a:cubicBezTo>
                  <a:cubicBezTo>
                    <a:pt x="788" y="1"/>
                    <a:pt x="423" y="51"/>
                    <a:pt x="216" y="35"/>
                  </a:cubicBezTo>
                  <a:cubicBezTo>
                    <a:pt x="209" y="34"/>
                    <a:pt x="203" y="34"/>
                    <a:pt x="198" y="3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1" name="Google Shape;18401;p31"/>
            <p:cNvSpPr/>
            <p:nvPr/>
          </p:nvSpPr>
          <p:spPr>
            <a:xfrm>
              <a:off x="1445575" y="2978750"/>
              <a:ext cx="40775" cy="95225"/>
            </a:xfrm>
            <a:custGeom>
              <a:avLst/>
              <a:gdLst/>
              <a:ahLst/>
              <a:cxnLst/>
              <a:rect l="l" t="t" r="r" b="b"/>
              <a:pathLst>
                <a:path w="1631" h="3809" extrusionOk="0">
                  <a:moveTo>
                    <a:pt x="720" y="1"/>
                  </a:moveTo>
                  <a:cubicBezTo>
                    <a:pt x="671" y="1"/>
                    <a:pt x="623" y="26"/>
                    <a:pt x="594" y="87"/>
                  </a:cubicBezTo>
                  <a:cubicBezTo>
                    <a:pt x="1" y="1340"/>
                    <a:pt x="260" y="2807"/>
                    <a:pt x="1272" y="3762"/>
                  </a:cubicBezTo>
                  <a:cubicBezTo>
                    <a:pt x="1306" y="3795"/>
                    <a:pt x="1345" y="3809"/>
                    <a:pt x="1383" y="3809"/>
                  </a:cubicBezTo>
                  <a:cubicBezTo>
                    <a:pt x="1514" y="3809"/>
                    <a:pt x="1630" y="3640"/>
                    <a:pt x="1508" y="3525"/>
                  </a:cubicBezTo>
                  <a:cubicBezTo>
                    <a:pt x="611" y="2677"/>
                    <a:pt x="352" y="1376"/>
                    <a:pt x="883" y="257"/>
                  </a:cubicBezTo>
                  <a:cubicBezTo>
                    <a:pt x="947" y="123"/>
                    <a:pt x="830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2" name="Google Shape;18402;p31"/>
            <p:cNvSpPr/>
            <p:nvPr/>
          </p:nvSpPr>
          <p:spPr>
            <a:xfrm>
              <a:off x="1493875" y="3005700"/>
              <a:ext cx="54050" cy="47300"/>
            </a:xfrm>
            <a:custGeom>
              <a:avLst/>
              <a:gdLst/>
              <a:ahLst/>
              <a:cxnLst/>
              <a:rect l="l" t="t" r="r" b="b"/>
              <a:pathLst>
                <a:path w="2162" h="1892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03" y="1845"/>
                  </a:lnTo>
                  <a:cubicBezTo>
                    <a:pt x="1838" y="1878"/>
                    <a:pt x="1877" y="1891"/>
                    <a:pt x="1915" y="1891"/>
                  </a:cubicBezTo>
                  <a:cubicBezTo>
                    <a:pt x="2046" y="1891"/>
                    <a:pt x="2162" y="1724"/>
                    <a:pt x="2040" y="1609"/>
                  </a:cubicBezTo>
                  <a:lnTo>
                    <a:pt x="360" y="47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3" name="Google Shape;18403;p31"/>
            <p:cNvSpPr/>
            <p:nvPr/>
          </p:nvSpPr>
          <p:spPr>
            <a:xfrm>
              <a:off x="1504400" y="3002425"/>
              <a:ext cx="28650" cy="64125"/>
            </a:xfrm>
            <a:custGeom>
              <a:avLst/>
              <a:gdLst/>
              <a:ahLst/>
              <a:cxnLst/>
              <a:rect l="l" t="t" r="r" b="b"/>
              <a:pathLst>
                <a:path w="1146" h="2565" extrusionOk="0">
                  <a:moveTo>
                    <a:pt x="942" y="0"/>
                  </a:moveTo>
                  <a:cubicBezTo>
                    <a:pt x="875" y="0"/>
                    <a:pt x="808" y="35"/>
                    <a:pt x="781" y="116"/>
                  </a:cubicBezTo>
                  <a:cubicBezTo>
                    <a:pt x="536" y="864"/>
                    <a:pt x="288" y="1611"/>
                    <a:pt x="41" y="2359"/>
                  </a:cubicBezTo>
                  <a:cubicBezTo>
                    <a:pt x="1" y="2483"/>
                    <a:pt x="103" y="2564"/>
                    <a:pt x="204" y="2564"/>
                  </a:cubicBezTo>
                  <a:cubicBezTo>
                    <a:pt x="271" y="2564"/>
                    <a:pt x="338" y="2529"/>
                    <a:pt x="365" y="2449"/>
                  </a:cubicBezTo>
                  <a:cubicBezTo>
                    <a:pt x="612" y="1700"/>
                    <a:pt x="857" y="952"/>
                    <a:pt x="1105" y="205"/>
                  </a:cubicBezTo>
                  <a:cubicBezTo>
                    <a:pt x="1145" y="82"/>
                    <a:pt x="1043" y="0"/>
                    <a:pt x="9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4" name="Google Shape;18404;p31"/>
            <p:cNvSpPr/>
            <p:nvPr/>
          </p:nvSpPr>
          <p:spPr>
            <a:xfrm>
              <a:off x="1541125" y="2988425"/>
              <a:ext cx="33500" cy="83050"/>
            </a:xfrm>
            <a:custGeom>
              <a:avLst/>
              <a:gdLst/>
              <a:ahLst/>
              <a:cxnLst/>
              <a:rect l="l" t="t" r="r" b="b"/>
              <a:pathLst>
                <a:path w="1340" h="3322" extrusionOk="0">
                  <a:moveTo>
                    <a:pt x="234" y="0"/>
                  </a:moveTo>
                  <a:cubicBezTo>
                    <a:pt x="113" y="0"/>
                    <a:pt x="1" y="168"/>
                    <a:pt x="105" y="292"/>
                  </a:cubicBezTo>
                  <a:lnTo>
                    <a:pt x="105" y="294"/>
                  </a:lnTo>
                  <a:cubicBezTo>
                    <a:pt x="775" y="1088"/>
                    <a:pt x="981" y="2120"/>
                    <a:pt x="690" y="3116"/>
                  </a:cubicBezTo>
                  <a:cubicBezTo>
                    <a:pt x="653" y="3240"/>
                    <a:pt x="755" y="3321"/>
                    <a:pt x="856" y="3321"/>
                  </a:cubicBezTo>
                  <a:cubicBezTo>
                    <a:pt x="922" y="3321"/>
                    <a:pt x="987" y="3286"/>
                    <a:pt x="1011" y="3204"/>
                  </a:cubicBezTo>
                  <a:cubicBezTo>
                    <a:pt x="1339" y="2089"/>
                    <a:pt x="1089" y="943"/>
                    <a:pt x="343" y="56"/>
                  </a:cubicBezTo>
                  <a:cubicBezTo>
                    <a:pt x="310" y="16"/>
                    <a:pt x="272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5" name="Google Shape;18405;p31"/>
            <p:cNvSpPr/>
            <p:nvPr/>
          </p:nvSpPr>
          <p:spPr>
            <a:xfrm>
              <a:off x="1572675" y="2979650"/>
              <a:ext cx="31325" cy="36300"/>
            </a:xfrm>
            <a:custGeom>
              <a:avLst/>
              <a:gdLst/>
              <a:ahLst/>
              <a:cxnLst/>
              <a:rect l="l" t="t" r="r" b="b"/>
              <a:pathLst>
                <a:path w="1253" h="1452" extrusionOk="0">
                  <a:moveTo>
                    <a:pt x="769" y="0"/>
                  </a:moveTo>
                  <a:cubicBezTo>
                    <a:pt x="742" y="0"/>
                    <a:pt x="714" y="8"/>
                    <a:pt x="691" y="25"/>
                  </a:cubicBezTo>
                  <a:lnTo>
                    <a:pt x="143" y="426"/>
                  </a:lnTo>
                  <a:cubicBezTo>
                    <a:pt x="1" y="530"/>
                    <a:pt x="90" y="747"/>
                    <a:pt x="224" y="747"/>
                  </a:cubicBezTo>
                  <a:cubicBezTo>
                    <a:pt x="252" y="747"/>
                    <a:pt x="282" y="737"/>
                    <a:pt x="312" y="715"/>
                  </a:cubicBezTo>
                  <a:lnTo>
                    <a:pt x="673" y="451"/>
                  </a:lnTo>
                  <a:lnTo>
                    <a:pt x="673" y="451"/>
                  </a:lnTo>
                  <a:cubicBezTo>
                    <a:pt x="748" y="745"/>
                    <a:pt x="822" y="1039"/>
                    <a:pt x="898" y="1333"/>
                  </a:cubicBezTo>
                  <a:cubicBezTo>
                    <a:pt x="919" y="1416"/>
                    <a:pt x="983" y="1452"/>
                    <a:pt x="1048" y="1452"/>
                  </a:cubicBezTo>
                  <a:cubicBezTo>
                    <a:pt x="1148" y="1452"/>
                    <a:pt x="1252" y="1370"/>
                    <a:pt x="1220" y="1244"/>
                  </a:cubicBezTo>
                  <a:cubicBezTo>
                    <a:pt x="1125" y="870"/>
                    <a:pt x="1031" y="498"/>
                    <a:pt x="936" y="126"/>
                  </a:cubicBezTo>
                  <a:cubicBezTo>
                    <a:pt x="918" y="55"/>
                    <a:pt x="843" y="0"/>
                    <a:pt x="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6" name="Google Shape;18406;p31"/>
            <p:cNvSpPr/>
            <p:nvPr/>
          </p:nvSpPr>
          <p:spPr>
            <a:xfrm>
              <a:off x="1632800" y="2999375"/>
              <a:ext cx="34600" cy="67900"/>
            </a:xfrm>
            <a:custGeom>
              <a:avLst/>
              <a:gdLst/>
              <a:ahLst/>
              <a:cxnLst/>
              <a:rect l="l" t="t" r="r" b="b"/>
              <a:pathLst>
                <a:path w="1384" h="2716" extrusionOk="0">
                  <a:moveTo>
                    <a:pt x="962" y="1"/>
                  </a:moveTo>
                  <a:cubicBezTo>
                    <a:pt x="545" y="1"/>
                    <a:pt x="194" y="427"/>
                    <a:pt x="69" y="814"/>
                  </a:cubicBezTo>
                  <a:cubicBezTo>
                    <a:pt x="0" y="1029"/>
                    <a:pt x="15" y="1216"/>
                    <a:pt x="183" y="1379"/>
                  </a:cubicBezTo>
                  <a:cubicBezTo>
                    <a:pt x="293" y="1485"/>
                    <a:pt x="441" y="1531"/>
                    <a:pt x="555" y="1628"/>
                  </a:cubicBezTo>
                  <a:cubicBezTo>
                    <a:pt x="746" y="1790"/>
                    <a:pt x="830" y="1918"/>
                    <a:pt x="743" y="2157"/>
                  </a:cubicBezTo>
                  <a:cubicBezTo>
                    <a:pt x="702" y="2268"/>
                    <a:pt x="619" y="2396"/>
                    <a:pt x="506" y="2396"/>
                  </a:cubicBezTo>
                  <a:cubicBezTo>
                    <a:pt x="466" y="2396"/>
                    <a:pt x="422" y="2380"/>
                    <a:pt x="375" y="2342"/>
                  </a:cubicBezTo>
                  <a:cubicBezTo>
                    <a:pt x="341" y="2314"/>
                    <a:pt x="303" y="2303"/>
                    <a:pt x="267" y="2303"/>
                  </a:cubicBezTo>
                  <a:cubicBezTo>
                    <a:pt x="127" y="2303"/>
                    <a:pt x="5" y="2472"/>
                    <a:pt x="139" y="2580"/>
                  </a:cubicBezTo>
                  <a:cubicBezTo>
                    <a:pt x="255" y="2673"/>
                    <a:pt x="390" y="2716"/>
                    <a:pt x="525" y="2716"/>
                  </a:cubicBezTo>
                  <a:cubicBezTo>
                    <a:pt x="806" y="2716"/>
                    <a:pt x="1080" y="2526"/>
                    <a:pt x="1144" y="2212"/>
                  </a:cubicBezTo>
                  <a:cubicBezTo>
                    <a:pt x="1205" y="1913"/>
                    <a:pt x="1050" y="1613"/>
                    <a:pt x="833" y="1416"/>
                  </a:cubicBezTo>
                  <a:cubicBezTo>
                    <a:pt x="691" y="1288"/>
                    <a:pt x="375" y="1175"/>
                    <a:pt x="374" y="955"/>
                  </a:cubicBezTo>
                  <a:cubicBezTo>
                    <a:pt x="371" y="683"/>
                    <a:pt x="716" y="350"/>
                    <a:pt x="1000" y="350"/>
                  </a:cubicBezTo>
                  <a:cubicBezTo>
                    <a:pt x="1041" y="350"/>
                    <a:pt x="1081" y="357"/>
                    <a:pt x="1118" y="373"/>
                  </a:cubicBezTo>
                  <a:cubicBezTo>
                    <a:pt x="1140" y="382"/>
                    <a:pt x="1161" y="386"/>
                    <a:pt x="1180" y="386"/>
                  </a:cubicBezTo>
                  <a:cubicBezTo>
                    <a:pt x="1333" y="386"/>
                    <a:pt x="1383" y="123"/>
                    <a:pt x="1207" y="51"/>
                  </a:cubicBezTo>
                  <a:cubicBezTo>
                    <a:pt x="1123" y="16"/>
                    <a:pt x="1041" y="1"/>
                    <a:pt x="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7" name="Google Shape;18407;p31"/>
            <p:cNvSpPr/>
            <p:nvPr/>
          </p:nvSpPr>
          <p:spPr>
            <a:xfrm>
              <a:off x="1674200" y="2977250"/>
              <a:ext cx="29075" cy="40175"/>
            </a:xfrm>
            <a:custGeom>
              <a:avLst/>
              <a:gdLst/>
              <a:ahLst/>
              <a:cxnLst/>
              <a:rect l="l" t="t" r="r" b="b"/>
              <a:pathLst>
                <a:path w="1163" h="1607" extrusionOk="0">
                  <a:moveTo>
                    <a:pt x="734" y="1"/>
                  </a:moveTo>
                  <a:cubicBezTo>
                    <a:pt x="691" y="1"/>
                    <a:pt x="647" y="16"/>
                    <a:pt x="616" y="47"/>
                  </a:cubicBezTo>
                  <a:lnTo>
                    <a:pt x="118" y="539"/>
                  </a:lnTo>
                  <a:cubicBezTo>
                    <a:pt x="0" y="657"/>
                    <a:pt x="115" y="825"/>
                    <a:pt x="243" y="825"/>
                  </a:cubicBezTo>
                  <a:cubicBezTo>
                    <a:pt x="281" y="825"/>
                    <a:pt x="320" y="810"/>
                    <a:pt x="355" y="776"/>
                  </a:cubicBezTo>
                  <a:lnTo>
                    <a:pt x="628" y="505"/>
                  </a:lnTo>
                  <a:lnTo>
                    <a:pt x="628" y="505"/>
                  </a:lnTo>
                  <a:cubicBezTo>
                    <a:pt x="691" y="832"/>
                    <a:pt x="753" y="1158"/>
                    <a:pt x="815" y="1485"/>
                  </a:cubicBezTo>
                  <a:cubicBezTo>
                    <a:pt x="832" y="1570"/>
                    <a:pt x="893" y="1606"/>
                    <a:pt x="958" y="1606"/>
                  </a:cubicBezTo>
                  <a:cubicBezTo>
                    <a:pt x="1056" y="1606"/>
                    <a:pt x="1163" y="1523"/>
                    <a:pt x="1139" y="1397"/>
                  </a:cubicBezTo>
                  <a:cubicBezTo>
                    <a:pt x="1058" y="971"/>
                    <a:pt x="976" y="547"/>
                    <a:pt x="895" y="121"/>
                  </a:cubicBezTo>
                  <a:cubicBezTo>
                    <a:pt x="879" y="42"/>
                    <a:pt x="807" y="1"/>
                    <a:pt x="7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8" name="Google Shape;18408;p31"/>
            <p:cNvSpPr/>
            <p:nvPr/>
          </p:nvSpPr>
          <p:spPr>
            <a:xfrm>
              <a:off x="1735300" y="3001050"/>
              <a:ext cx="19475" cy="55050"/>
            </a:xfrm>
            <a:custGeom>
              <a:avLst/>
              <a:gdLst/>
              <a:ahLst/>
              <a:cxnLst/>
              <a:rect l="l" t="t" r="r" b="b"/>
              <a:pathLst>
                <a:path w="779" h="2202" extrusionOk="0">
                  <a:moveTo>
                    <a:pt x="205" y="1"/>
                  </a:moveTo>
                  <a:cubicBezTo>
                    <a:pt x="106" y="1"/>
                    <a:pt x="0" y="83"/>
                    <a:pt x="28" y="210"/>
                  </a:cubicBezTo>
                  <a:cubicBezTo>
                    <a:pt x="161" y="834"/>
                    <a:pt x="295" y="1457"/>
                    <a:pt x="428" y="2081"/>
                  </a:cubicBezTo>
                  <a:cubicBezTo>
                    <a:pt x="446" y="2165"/>
                    <a:pt x="508" y="2202"/>
                    <a:pt x="574" y="2202"/>
                  </a:cubicBezTo>
                  <a:cubicBezTo>
                    <a:pt x="673" y="2202"/>
                    <a:pt x="778" y="2119"/>
                    <a:pt x="751" y="1993"/>
                  </a:cubicBezTo>
                  <a:lnTo>
                    <a:pt x="350" y="121"/>
                  </a:lnTo>
                  <a:cubicBezTo>
                    <a:pt x="332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09" name="Google Shape;18409;p31"/>
            <p:cNvSpPr/>
            <p:nvPr/>
          </p:nvSpPr>
          <p:spPr>
            <a:xfrm>
              <a:off x="1727300" y="3024500"/>
              <a:ext cx="45275" cy="12750"/>
            </a:xfrm>
            <a:custGeom>
              <a:avLst/>
              <a:gdLst/>
              <a:ahLst/>
              <a:cxnLst/>
              <a:rect l="l" t="t" r="r" b="b"/>
              <a:pathLst>
                <a:path w="1811" h="510" extrusionOk="0">
                  <a:moveTo>
                    <a:pt x="1546" y="0"/>
                  </a:moveTo>
                  <a:cubicBezTo>
                    <a:pt x="1537" y="0"/>
                    <a:pt x="1529" y="1"/>
                    <a:pt x="1519" y="2"/>
                  </a:cubicBezTo>
                  <a:lnTo>
                    <a:pt x="203" y="184"/>
                  </a:lnTo>
                  <a:cubicBezTo>
                    <a:pt x="0" y="213"/>
                    <a:pt x="74" y="509"/>
                    <a:pt x="266" y="509"/>
                  </a:cubicBezTo>
                  <a:cubicBezTo>
                    <a:pt x="275" y="509"/>
                    <a:pt x="284" y="508"/>
                    <a:pt x="293" y="507"/>
                  </a:cubicBezTo>
                  <a:lnTo>
                    <a:pt x="1608" y="324"/>
                  </a:lnTo>
                  <a:cubicBezTo>
                    <a:pt x="1811" y="296"/>
                    <a:pt x="1737" y="0"/>
                    <a:pt x="1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0" name="Google Shape;18410;p31"/>
            <p:cNvSpPr/>
            <p:nvPr/>
          </p:nvSpPr>
          <p:spPr>
            <a:xfrm>
              <a:off x="1787175" y="2989050"/>
              <a:ext cx="38200" cy="72075"/>
            </a:xfrm>
            <a:custGeom>
              <a:avLst/>
              <a:gdLst/>
              <a:ahLst/>
              <a:cxnLst/>
              <a:rect l="l" t="t" r="r" b="b"/>
              <a:pathLst>
                <a:path w="1528" h="2883" extrusionOk="0">
                  <a:moveTo>
                    <a:pt x="1076" y="0"/>
                  </a:moveTo>
                  <a:cubicBezTo>
                    <a:pt x="549" y="0"/>
                    <a:pt x="215" y="556"/>
                    <a:pt x="82" y="1051"/>
                  </a:cubicBezTo>
                  <a:cubicBezTo>
                    <a:pt x="23" y="1274"/>
                    <a:pt x="0" y="1483"/>
                    <a:pt x="162" y="1667"/>
                  </a:cubicBezTo>
                  <a:cubicBezTo>
                    <a:pt x="241" y="1759"/>
                    <a:pt x="355" y="1811"/>
                    <a:pt x="461" y="1860"/>
                  </a:cubicBezTo>
                  <a:cubicBezTo>
                    <a:pt x="526" y="1890"/>
                    <a:pt x="596" y="1913"/>
                    <a:pt x="662" y="1942"/>
                  </a:cubicBezTo>
                  <a:cubicBezTo>
                    <a:pt x="708" y="1957"/>
                    <a:pt x="751" y="1977"/>
                    <a:pt x="792" y="2000"/>
                  </a:cubicBezTo>
                  <a:cubicBezTo>
                    <a:pt x="981" y="2078"/>
                    <a:pt x="932" y="2244"/>
                    <a:pt x="644" y="2496"/>
                  </a:cubicBezTo>
                  <a:cubicBezTo>
                    <a:pt x="609" y="2466"/>
                    <a:pt x="570" y="2454"/>
                    <a:pt x="533" y="2454"/>
                  </a:cubicBezTo>
                  <a:cubicBezTo>
                    <a:pt x="397" y="2454"/>
                    <a:pt x="278" y="2623"/>
                    <a:pt x="407" y="2734"/>
                  </a:cubicBezTo>
                  <a:cubicBezTo>
                    <a:pt x="529" y="2836"/>
                    <a:pt x="669" y="2883"/>
                    <a:pt x="804" y="2883"/>
                  </a:cubicBezTo>
                  <a:cubicBezTo>
                    <a:pt x="1128" y="2883"/>
                    <a:pt x="1421" y="2614"/>
                    <a:pt x="1350" y="2212"/>
                  </a:cubicBezTo>
                  <a:cubicBezTo>
                    <a:pt x="1301" y="1937"/>
                    <a:pt x="1101" y="1777"/>
                    <a:pt x="863" y="1664"/>
                  </a:cubicBezTo>
                  <a:cubicBezTo>
                    <a:pt x="612" y="1547"/>
                    <a:pt x="409" y="1487"/>
                    <a:pt x="406" y="1140"/>
                  </a:cubicBezTo>
                  <a:cubicBezTo>
                    <a:pt x="402" y="786"/>
                    <a:pt x="748" y="344"/>
                    <a:pt x="1114" y="344"/>
                  </a:cubicBezTo>
                  <a:cubicBezTo>
                    <a:pt x="1160" y="344"/>
                    <a:pt x="1206" y="351"/>
                    <a:pt x="1252" y="366"/>
                  </a:cubicBezTo>
                  <a:cubicBezTo>
                    <a:pt x="1272" y="372"/>
                    <a:pt x="1290" y="375"/>
                    <a:pt x="1307" y="375"/>
                  </a:cubicBezTo>
                  <a:cubicBezTo>
                    <a:pt x="1472" y="375"/>
                    <a:pt x="1528" y="104"/>
                    <a:pt x="1342" y="43"/>
                  </a:cubicBezTo>
                  <a:lnTo>
                    <a:pt x="1342" y="43"/>
                  </a:lnTo>
                  <a:lnTo>
                    <a:pt x="1341" y="44"/>
                  </a:lnTo>
                  <a:cubicBezTo>
                    <a:pt x="1248" y="14"/>
                    <a:pt x="1160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1" name="Google Shape;18411;p31"/>
            <p:cNvSpPr/>
            <p:nvPr/>
          </p:nvSpPr>
          <p:spPr>
            <a:xfrm>
              <a:off x="1834900" y="2984425"/>
              <a:ext cx="34300" cy="35525"/>
            </a:xfrm>
            <a:custGeom>
              <a:avLst/>
              <a:gdLst/>
              <a:ahLst/>
              <a:cxnLst/>
              <a:rect l="l" t="t" r="r" b="b"/>
              <a:pathLst>
                <a:path w="1372" h="1421" extrusionOk="0">
                  <a:moveTo>
                    <a:pt x="207" y="0"/>
                  </a:moveTo>
                  <a:cubicBezTo>
                    <a:pt x="1" y="0"/>
                    <a:pt x="4" y="326"/>
                    <a:pt x="216" y="336"/>
                  </a:cubicBezTo>
                  <a:lnTo>
                    <a:pt x="713" y="359"/>
                  </a:lnTo>
                  <a:lnTo>
                    <a:pt x="713" y="359"/>
                  </a:lnTo>
                  <a:cubicBezTo>
                    <a:pt x="710" y="657"/>
                    <a:pt x="449" y="953"/>
                    <a:pt x="667" y="1248"/>
                  </a:cubicBezTo>
                  <a:cubicBezTo>
                    <a:pt x="746" y="1355"/>
                    <a:pt x="880" y="1421"/>
                    <a:pt x="1010" y="1421"/>
                  </a:cubicBezTo>
                  <a:cubicBezTo>
                    <a:pt x="1108" y="1421"/>
                    <a:pt x="1203" y="1384"/>
                    <a:pt x="1270" y="1300"/>
                  </a:cubicBezTo>
                  <a:cubicBezTo>
                    <a:pt x="1372" y="1174"/>
                    <a:pt x="1260" y="1006"/>
                    <a:pt x="1142" y="1006"/>
                  </a:cubicBezTo>
                  <a:cubicBezTo>
                    <a:pt x="1104" y="1006"/>
                    <a:pt x="1066" y="1023"/>
                    <a:pt x="1034" y="1064"/>
                  </a:cubicBezTo>
                  <a:cubicBezTo>
                    <a:pt x="1021" y="1079"/>
                    <a:pt x="1008" y="1085"/>
                    <a:pt x="996" y="1085"/>
                  </a:cubicBezTo>
                  <a:cubicBezTo>
                    <a:pt x="962" y="1085"/>
                    <a:pt x="930" y="1042"/>
                    <a:pt x="918" y="1004"/>
                  </a:cubicBezTo>
                  <a:cubicBezTo>
                    <a:pt x="886" y="904"/>
                    <a:pt x="953" y="760"/>
                    <a:pt x="982" y="667"/>
                  </a:cubicBezTo>
                  <a:cubicBezTo>
                    <a:pt x="1038" y="493"/>
                    <a:pt x="1069" y="332"/>
                    <a:pt x="1021" y="153"/>
                  </a:cubicBezTo>
                  <a:cubicBezTo>
                    <a:pt x="1000" y="81"/>
                    <a:pt x="936" y="31"/>
                    <a:pt x="860" y="30"/>
                  </a:cubicBezTo>
                  <a:lnTo>
                    <a:pt x="216" y="1"/>
                  </a:lnTo>
                  <a:cubicBezTo>
                    <a:pt x="213" y="0"/>
                    <a:pt x="210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2" name="Google Shape;18412;p31"/>
            <p:cNvSpPr/>
            <p:nvPr/>
          </p:nvSpPr>
          <p:spPr>
            <a:xfrm>
              <a:off x="1898950" y="3010250"/>
              <a:ext cx="46950" cy="52800"/>
            </a:xfrm>
            <a:custGeom>
              <a:avLst/>
              <a:gdLst/>
              <a:ahLst/>
              <a:cxnLst/>
              <a:rect l="l" t="t" r="r" b="b"/>
              <a:pathLst>
                <a:path w="1878" h="2112" extrusionOk="0">
                  <a:moveTo>
                    <a:pt x="235" y="0"/>
                  </a:moveTo>
                  <a:cubicBezTo>
                    <a:pt x="117" y="0"/>
                    <a:pt x="1" y="120"/>
                    <a:pt x="84" y="246"/>
                  </a:cubicBezTo>
                  <a:cubicBezTo>
                    <a:pt x="514" y="888"/>
                    <a:pt x="996" y="1495"/>
                    <a:pt x="1527" y="2060"/>
                  </a:cubicBezTo>
                  <a:cubicBezTo>
                    <a:pt x="1561" y="2096"/>
                    <a:pt x="1600" y="2111"/>
                    <a:pt x="1638" y="2111"/>
                  </a:cubicBezTo>
                  <a:cubicBezTo>
                    <a:pt x="1764" y="2111"/>
                    <a:pt x="1877" y="1942"/>
                    <a:pt x="1763" y="1822"/>
                  </a:cubicBezTo>
                  <a:cubicBezTo>
                    <a:pt x="1252" y="1280"/>
                    <a:pt x="787" y="696"/>
                    <a:pt x="374" y="77"/>
                  </a:cubicBezTo>
                  <a:cubicBezTo>
                    <a:pt x="338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3" name="Google Shape;18413;p31"/>
            <p:cNvSpPr/>
            <p:nvPr/>
          </p:nvSpPr>
          <p:spPr>
            <a:xfrm>
              <a:off x="1899350" y="3017325"/>
              <a:ext cx="32800" cy="54550"/>
            </a:xfrm>
            <a:custGeom>
              <a:avLst/>
              <a:gdLst/>
              <a:ahLst/>
              <a:cxnLst/>
              <a:rect l="l" t="t" r="r" b="b"/>
              <a:pathLst>
                <a:path w="1312" h="2182" extrusionOk="0">
                  <a:moveTo>
                    <a:pt x="1076" y="1"/>
                  </a:moveTo>
                  <a:cubicBezTo>
                    <a:pt x="1025" y="1"/>
                    <a:pt x="974" y="23"/>
                    <a:pt x="937" y="76"/>
                  </a:cubicBezTo>
                  <a:cubicBezTo>
                    <a:pt x="539" y="658"/>
                    <a:pt x="236" y="1299"/>
                    <a:pt x="37" y="1975"/>
                  </a:cubicBezTo>
                  <a:cubicBezTo>
                    <a:pt x="1" y="2100"/>
                    <a:pt x="103" y="2182"/>
                    <a:pt x="204" y="2182"/>
                  </a:cubicBezTo>
                  <a:cubicBezTo>
                    <a:pt x="270" y="2182"/>
                    <a:pt x="335" y="2147"/>
                    <a:pt x="359" y="2065"/>
                  </a:cubicBezTo>
                  <a:cubicBezTo>
                    <a:pt x="551" y="1417"/>
                    <a:pt x="844" y="802"/>
                    <a:pt x="1226" y="245"/>
                  </a:cubicBezTo>
                  <a:cubicBezTo>
                    <a:pt x="1311" y="120"/>
                    <a:pt x="1195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4" name="Google Shape;18414;p31"/>
            <p:cNvSpPr/>
            <p:nvPr/>
          </p:nvSpPr>
          <p:spPr>
            <a:xfrm>
              <a:off x="1947725" y="3007475"/>
              <a:ext cx="57000" cy="111275"/>
            </a:xfrm>
            <a:custGeom>
              <a:avLst/>
              <a:gdLst/>
              <a:ahLst/>
              <a:cxnLst/>
              <a:rect l="l" t="t" r="r" b="b"/>
              <a:pathLst>
                <a:path w="2280" h="4451" extrusionOk="0">
                  <a:moveTo>
                    <a:pt x="1681" y="1"/>
                  </a:moveTo>
                  <a:cubicBezTo>
                    <a:pt x="1600" y="1"/>
                    <a:pt x="1521" y="54"/>
                    <a:pt x="1521" y="162"/>
                  </a:cubicBezTo>
                  <a:lnTo>
                    <a:pt x="1519" y="162"/>
                  </a:lnTo>
                  <a:cubicBezTo>
                    <a:pt x="1520" y="168"/>
                    <a:pt x="1520" y="175"/>
                    <a:pt x="1521" y="182"/>
                  </a:cubicBezTo>
                  <a:lnTo>
                    <a:pt x="1521" y="182"/>
                  </a:lnTo>
                  <a:cubicBezTo>
                    <a:pt x="1522" y="462"/>
                    <a:pt x="1528" y="741"/>
                    <a:pt x="1540" y="1020"/>
                  </a:cubicBezTo>
                  <a:lnTo>
                    <a:pt x="1540" y="1020"/>
                  </a:lnTo>
                  <a:cubicBezTo>
                    <a:pt x="1507" y="1361"/>
                    <a:pt x="1398" y="1667"/>
                    <a:pt x="1103" y="1757"/>
                  </a:cubicBezTo>
                  <a:cubicBezTo>
                    <a:pt x="1027" y="1780"/>
                    <a:pt x="965" y="1792"/>
                    <a:pt x="913" y="1792"/>
                  </a:cubicBezTo>
                  <a:cubicBezTo>
                    <a:pt x="688" y="1792"/>
                    <a:pt x="651" y="1584"/>
                    <a:pt x="520" y="1240"/>
                  </a:cubicBezTo>
                  <a:cubicBezTo>
                    <a:pt x="433" y="1011"/>
                    <a:pt x="386" y="775"/>
                    <a:pt x="345" y="535"/>
                  </a:cubicBezTo>
                  <a:cubicBezTo>
                    <a:pt x="330" y="451"/>
                    <a:pt x="270" y="414"/>
                    <a:pt x="206" y="414"/>
                  </a:cubicBezTo>
                  <a:cubicBezTo>
                    <a:pt x="108" y="414"/>
                    <a:pt x="0" y="497"/>
                    <a:pt x="21" y="624"/>
                  </a:cubicBezTo>
                  <a:lnTo>
                    <a:pt x="23" y="624"/>
                  </a:lnTo>
                  <a:cubicBezTo>
                    <a:pt x="105" y="1109"/>
                    <a:pt x="413" y="2442"/>
                    <a:pt x="1085" y="2459"/>
                  </a:cubicBezTo>
                  <a:cubicBezTo>
                    <a:pt x="1090" y="2459"/>
                    <a:pt x="1094" y="2459"/>
                    <a:pt x="1099" y="2459"/>
                  </a:cubicBezTo>
                  <a:cubicBezTo>
                    <a:pt x="1332" y="2459"/>
                    <a:pt x="1496" y="2317"/>
                    <a:pt x="1611" y="2102"/>
                  </a:cubicBezTo>
                  <a:lnTo>
                    <a:pt x="1611" y="2102"/>
                  </a:lnTo>
                  <a:cubicBezTo>
                    <a:pt x="1680" y="2850"/>
                    <a:pt x="1787" y="3593"/>
                    <a:pt x="1933" y="4331"/>
                  </a:cubicBezTo>
                  <a:cubicBezTo>
                    <a:pt x="1949" y="4415"/>
                    <a:pt x="2010" y="4451"/>
                    <a:pt x="2075" y="4451"/>
                  </a:cubicBezTo>
                  <a:cubicBezTo>
                    <a:pt x="2173" y="4451"/>
                    <a:pt x="2279" y="4369"/>
                    <a:pt x="2255" y="4242"/>
                  </a:cubicBezTo>
                  <a:cubicBezTo>
                    <a:pt x="2034" y="3119"/>
                    <a:pt x="1904" y="1979"/>
                    <a:pt x="1866" y="836"/>
                  </a:cubicBezTo>
                  <a:lnTo>
                    <a:pt x="1866" y="836"/>
                  </a:lnTo>
                  <a:cubicBezTo>
                    <a:pt x="1876" y="553"/>
                    <a:pt x="1866" y="305"/>
                    <a:pt x="1855" y="162"/>
                  </a:cubicBezTo>
                  <a:lnTo>
                    <a:pt x="1855" y="162"/>
                  </a:lnTo>
                  <a:cubicBezTo>
                    <a:pt x="1855" y="162"/>
                    <a:pt x="1855" y="162"/>
                    <a:pt x="1855" y="162"/>
                  </a:cubicBezTo>
                  <a:cubicBezTo>
                    <a:pt x="1847" y="55"/>
                    <a:pt x="1763" y="1"/>
                    <a:pt x="1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5" name="Google Shape;18415;p31"/>
            <p:cNvSpPr/>
            <p:nvPr/>
          </p:nvSpPr>
          <p:spPr>
            <a:xfrm>
              <a:off x="2034700" y="3001375"/>
              <a:ext cx="10100" cy="55100"/>
            </a:xfrm>
            <a:custGeom>
              <a:avLst/>
              <a:gdLst/>
              <a:ahLst/>
              <a:cxnLst/>
              <a:rect l="l" t="t" r="r" b="b"/>
              <a:pathLst>
                <a:path w="404" h="2204" extrusionOk="0">
                  <a:moveTo>
                    <a:pt x="166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25" y="788"/>
                    <a:pt x="45" y="1415"/>
                    <a:pt x="66" y="2042"/>
                  </a:cubicBezTo>
                  <a:cubicBezTo>
                    <a:pt x="69" y="2149"/>
                    <a:pt x="155" y="2203"/>
                    <a:pt x="239" y="2203"/>
                  </a:cubicBezTo>
                  <a:cubicBezTo>
                    <a:pt x="322" y="2203"/>
                    <a:pt x="404" y="2150"/>
                    <a:pt x="400" y="2042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6" name="Google Shape;18416;p31"/>
            <p:cNvSpPr/>
            <p:nvPr/>
          </p:nvSpPr>
          <p:spPr>
            <a:xfrm>
              <a:off x="2028825" y="3024750"/>
              <a:ext cx="34300" cy="10250"/>
            </a:xfrm>
            <a:custGeom>
              <a:avLst/>
              <a:gdLst/>
              <a:ahLst/>
              <a:cxnLst/>
              <a:rect l="l" t="t" r="r" b="b"/>
              <a:pathLst>
                <a:path w="1372" h="410" extrusionOk="0">
                  <a:moveTo>
                    <a:pt x="1172" y="1"/>
                  </a:moveTo>
                  <a:cubicBezTo>
                    <a:pt x="1167" y="1"/>
                    <a:pt x="1162" y="1"/>
                    <a:pt x="1157" y="1"/>
                  </a:cubicBezTo>
                  <a:lnTo>
                    <a:pt x="216" y="73"/>
                  </a:lnTo>
                  <a:cubicBezTo>
                    <a:pt x="7" y="90"/>
                    <a:pt x="1" y="409"/>
                    <a:pt x="202" y="409"/>
                  </a:cubicBezTo>
                  <a:cubicBezTo>
                    <a:pt x="206" y="409"/>
                    <a:pt x="211" y="409"/>
                    <a:pt x="216" y="409"/>
                  </a:cubicBezTo>
                  <a:lnTo>
                    <a:pt x="1157" y="336"/>
                  </a:lnTo>
                  <a:cubicBezTo>
                    <a:pt x="1365" y="319"/>
                    <a:pt x="1372" y="1"/>
                    <a:pt x="1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7" name="Google Shape;18417;p31"/>
            <p:cNvSpPr/>
            <p:nvPr/>
          </p:nvSpPr>
          <p:spPr>
            <a:xfrm>
              <a:off x="2068500" y="2995500"/>
              <a:ext cx="62425" cy="61100"/>
            </a:xfrm>
            <a:custGeom>
              <a:avLst/>
              <a:gdLst/>
              <a:ahLst/>
              <a:cxnLst/>
              <a:rect l="l" t="t" r="r" b="b"/>
              <a:pathLst>
                <a:path w="2497" h="2444" extrusionOk="0">
                  <a:moveTo>
                    <a:pt x="1254" y="1"/>
                  </a:moveTo>
                  <a:cubicBezTo>
                    <a:pt x="573" y="1"/>
                    <a:pt x="1" y="735"/>
                    <a:pt x="311" y="1484"/>
                  </a:cubicBezTo>
                  <a:cubicBezTo>
                    <a:pt x="507" y="1954"/>
                    <a:pt x="1162" y="2443"/>
                    <a:pt x="1720" y="2443"/>
                  </a:cubicBezTo>
                  <a:cubicBezTo>
                    <a:pt x="2010" y="2443"/>
                    <a:pt x="2274" y="2311"/>
                    <a:pt x="2433" y="1975"/>
                  </a:cubicBezTo>
                  <a:cubicBezTo>
                    <a:pt x="2497" y="1843"/>
                    <a:pt x="2380" y="1721"/>
                    <a:pt x="2271" y="1721"/>
                  </a:cubicBezTo>
                  <a:cubicBezTo>
                    <a:pt x="2221" y="1721"/>
                    <a:pt x="2173" y="1746"/>
                    <a:pt x="2145" y="1808"/>
                  </a:cubicBezTo>
                  <a:cubicBezTo>
                    <a:pt x="2041" y="2025"/>
                    <a:pt x="1872" y="2110"/>
                    <a:pt x="1683" y="2110"/>
                  </a:cubicBezTo>
                  <a:cubicBezTo>
                    <a:pt x="1289" y="2110"/>
                    <a:pt x="810" y="1740"/>
                    <a:pt x="659" y="1440"/>
                  </a:cubicBezTo>
                  <a:cubicBezTo>
                    <a:pt x="514" y="1153"/>
                    <a:pt x="490" y="784"/>
                    <a:pt x="735" y="541"/>
                  </a:cubicBezTo>
                  <a:cubicBezTo>
                    <a:pt x="872" y="407"/>
                    <a:pt x="1047" y="346"/>
                    <a:pt x="1225" y="346"/>
                  </a:cubicBezTo>
                  <a:cubicBezTo>
                    <a:pt x="1393" y="346"/>
                    <a:pt x="1563" y="401"/>
                    <a:pt x="1702" y="503"/>
                  </a:cubicBezTo>
                  <a:cubicBezTo>
                    <a:pt x="1732" y="526"/>
                    <a:pt x="1762" y="535"/>
                    <a:pt x="1790" y="535"/>
                  </a:cubicBezTo>
                  <a:cubicBezTo>
                    <a:pt x="1923" y="535"/>
                    <a:pt x="2012" y="320"/>
                    <a:pt x="1870" y="215"/>
                  </a:cubicBezTo>
                  <a:cubicBezTo>
                    <a:pt x="1669" y="66"/>
                    <a:pt x="1456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8" name="Google Shape;18418;p31"/>
            <p:cNvSpPr/>
            <p:nvPr/>
          </p:nvSpPr>
          <p:spPr>
            <a:xfrm>
              <a:off x="403100" y="2729425"/>
              <a:ext cx="195775" cy="465650"/>
            </a:xfrm>
            <a:custGeom>
              <a:avLst/>
              <a:gdLst/>
              <a:ahLst/>
              <a:cxnLst/>
              <a:rect l="l" t="t" r="r" b="b"/>
              <a:pathLst>
                <a:path w="7831" h="18626" extrusionOk="0">
                  <a:moveTo>
                    <a:pt x="7628" y="1"/>
                  </a:moveTo>
                  <a:cubicBezTo>
                    <a:pt x="7561" y="1"/>
                    <a:pt x="7493" y="36"/>
                    <a:pt x="7465" y="116"/>
                  </a:cubicBezTo>
                  <a:cubicBezTo>
                    <a:pt x="5296" y="6318"/>
                    <a:pt x="2828" y="12403"/>
                    <a:pt x="62" y="18371"/>
                  </a:cubicBezTo>
                  <a:cubicBezTo>
                    <a:pt x="1" y="18504"/>
                    <a:pt x="117" y="18625"/>
                    <a:pt x="225" y="18625"/>
                  </a:cubicBezTo>
                  <a:cubicBezTo>
                    <a:pt x="275" y="18625"/>
                    <a:pt x="323" y="18600"/>
                    <a:pt x="351" y="18538"/>
                  </a:cubicBezTo>
                  <a:cubicBezTo>
                    <a:pt x="3127" y="12551"/>
                    <a:pt x="5606" y="6440"/>
                    <a:pt x="7787" y="205"/>
                  </a:cubicBezTo>
                  <a:cubicBezTo>
                    <a:pt x="7830" y="81"/>
                    <a:pt x="7730" y="1"/>
                    <a:pt x="7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19" name="Google Shape;18419;p31"/>
            <p:cNvSpPr/>
            <p:nvPr/>
          </p:nvSpPr>
          <p:spPr>
            <a:xfrm>
              <a:off x="593800" y="2719500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4" y="1"/>
                  </a:moveTo>
                  <a:cubicBezTo>
                    <a:pt x="115" y="1"/>
                    <a:pt x="0" y="169"/>
                    <a:pt x="119" y="286"/>
                  </a:cubicBezTo>
                  <a:cubicBezTo>
                    <a:pt x="8035" y="7980"/>
                    <a:pt x="16592" y="14983"/>
                    <a:pt x="25701" y="21220"/>
                  </a:cubicBezTo>
                  <a:cubicBezTo>
                    <a:pt x="25731" y="21241"/>
                    <a:pt x="25760" y="21250"/>
                    <a:pt x="25788" y="21250"/>
                  </a:cubicBezTo>
                  <a:cubicBezTo>
                    <a:pt x="25926" y="21250"/>
                    <a:pt x="26017" y="21032"/>
                    <a:pt x="25870" y="20931"/>
                  </a:cubicBezTo>
                  <a:cubicBezTo>
                    <a:pt x="16786" y="14710"/>
                    <a:pt x="8250" y="7724"/>
                    <a:pt x="356" y="49"/>
                  </a:cubicBezTo>
                  <a:cubicBezTo>
                    <a:pt x="321" y="15"/>
                    <a:pt x="282" y="1"/>
                    <a:pt x="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0" name="Google Shape;18420;p31"/>
            <p:cNvSpPr/>
            <p:nvPr/>
          </p:nvSpPr>
          <p:spPr>
            <a:xfrm>
              <a:off x="368650" y="3175225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9" y="1"/>
                  </a:moveTo>
                  <a:cubicBezTo>
                    <a:pt x="1" y="1"/>
                    <a:pt x="8" y="319"/>
                    <a:pt x="216" y="336"/>
                  </a:cubicBezTo>
                  <a:lnTo>
                    <a:pt x="35442" y="3289"/>
                  </a:lnTo>
                  <a:cubicBezTo>
                    <a:pt x="35447" y="3289"/>
                    <a:pt x="35452" y="3290"/>
                    <a:pt x="35457" y="3290"/>
                  </a:cubicBezTo>
                  <a:cubicBezTo>
                    <a:pt x="35657" y="3290"/>
                    <a:pt x="35650" y="2971"/>
                    <a:pt x="35442" y="2953"/>
                  </a:cubicBezTo>
                  <a:lnTo>
                    <a:pt x="216" y="2"/>
                  </a:lnTo>
                  <a:cubicBezTo>
                    <a:pt x="210" y="1"/>
                    <a:pt x="204" y="1"/>
                    <a:pt x="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1" name="Google Shape;18421;p31"/>
            <p:cNvSpPr/>
            <p:nvPr/>
          </p:nvSpPr>
          <p:spPr>
            <a:xfrm>
              <a:off x="1104475" y="3156400"/>
              <a:ext cx="89650" cy="178350"/>
            </a:xfrm>
            <a:custGeom>
              <a:avLst/>
              <a:gdLst/>
              <a:ahLst/>
              <a:cxnLst/>
              <a:rect l="l" t="t" r="r" b="b"/>
              <a:pathLst>
                <a:path w="3586" h="7134" extrusionOk="0">
                  <a:moveTo>
                    <a:pt x="3358" y="1"/>
                  </a:moveTo>
                  <a:cubicBezTo>
                    <a:pt x="3330" y="1"/>
                    <a:pt x="3300" y="10"/>
                    <a:pt x="3271" y="30"/>
                  </a:cubicBezTo>
                  <a:cubicBezTo>
                    <a:pt x="1025" y="1585"/>
                    <a:pt x="0" y="4378"/>
                    <a:pt x="723" y="7015"/>
                  </a:cubicBezTo>
                  <a:cubicBezTo>
                    <a:pt x="746" y="7097"/>
                    <a:pt x="811" y="7133"/>
                    <a:pt x="877" y="7133"/>
                  </a:cubicBezTo>
                  <a:cubicBezTo>
                    <a:pt x="977" y="7133"/>
                    <a:pt x="1081" y="7051"/>
                    <a:pt x="1047" y="6926"/>
                  </a:cubicBezTo>
                  <a:cubicBezTo>
                    <a:pt x="365" y="4443"/>
                    <a:pt x="1318" y="1787"/>
                    <a:pt x="3438" y="320"/>
                  </a:cubicBezTo>
                  <a:cubicBezTo>
                    <a:pt x="3586" y="218"/>
                    <a:pt x="3494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2" name="Google Shape;18422;p31"/>
            <p:cNvSpPr/>
            <p:nvPr/>
          </p:nvSpPr>
          <p:spPr>
            <a:xfrm>
              <a:off x="407000" y="3046950"/>
              <a:ext cx="154725" cy="278550"/>
            </a:xfrm>
            <a:custGeom>
              <a:avLst/>
              <a:gdLst/>
              <a:ahLst/>
              <a:cxnLst/>
              <a:rect l="l" t="t" r="r" b="b"/>
              <a:pathLst>
                <a:path w="6189" h="11142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cubicBezTo>
                    <a:pt x="3362" y="2794"/>
                    <a:pt x="5828" y="6789"/>
                    <a:pt x="4178" y="10941"/>
                  </a:cubicBezTo>
                  <a:cubicBezTo>
                    <a:pt x="4130" y="11062"/>
                    <a:pt x="4229" y="11142"/>
                    <a:pt x="4333" y="11142"/>
                  </a:cubicBezTo>
                  <a:cubicBezTo>
                    <a:pt x="4400" y="11142"/>
                    <a:pt x="4470" y="11108"/>
                    <a:pt x="4501" y="11030"/>
                  </a:cubicBezTo>
                  <a:cubicBezTo>
                    <a:pt x="6188" y="6783"/>
                    <a:pt x="3685" y="2625"/>
                    <a:pt x="372" y="39"/>
                  </a:cubicBezTo>
                  <a:cubicBezTo>
                    <a:pt x="337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3" name="Google Shape;18423;p31"/>
            <p:cNvSpPr/>
            <p:nvPr/>
          </p:nvSpPr>
          <p:spPr>
            <a:xfrm>
              <a:off x="482325" y="2772850"/>
              <a:ext cx="262275" cy="65175"/>
            </a:xfrm>
            <a:custGeom>
              <a:avLst/>
              <a:gdLst/>
              <a:ahLst/>
              <a:cxnLst/>
              <a:rect l="l" t="t" r="r" b="b"/>
              <a:pathLst>
                <a:path w="10491" h="2607" extrusionOk="0">
                  <a:moveTo>
                    <a:pt x="245" y="1"/>
                  </a:moveTo>
                  <a:cubicBezTo>
                    <a:pt x="116" y="1"/>
                    <a:pt x="0" y="169"/>
                    <a:pt x="120" y="286"/>
                  </a:cubicBezTo>
                  <a:cubicBezTo>
                    <a:pt x="1667" y="1815"/>
                    <a:pt x="3761" y="2606"/>
                    <a:pt x="5861" y="2606"/>
                  </a:cubicBezTo>
                  <a:cubicBezTo>
                    <a:pt x="7426" y="2606"/>
                    <a:pt x="8994" y="2167"/>
                    <a:pt x="10341" y="1265"/>
                  </a:cubicBezTo>
                  <a:cubicBezTo>
                    <a:pt x="10490" y="1165"/>
                    <a:pt x="10398" y="947"/>
                    <a:pt x="10260" y="947"/>
                  </a:cubicBezTo>
                  <a:cubicBezTo>
                    <a:pt x="10233" y="947"/>
                    <a:pt x="10203" y="955"/>
                    <a:pt x="10174" y="975"/>
                  </a:cubicBezTo>
                  <a:cubicBezTo>
                    <a:pt x="8872" y="1847"/>
                    <a:pt x="7360" y="2273"/>
                    <a:pt x="5852" y="2273"/>
                  </a:cubicBezTo>
                  <a:cubicBezTo>
                    <a:pt x="3843" y="2273"/>
                    <a:pt x="1842" y="1517"/>
                    <a:pt x="356" y="49"/>
                  </a:cubicBezTo>
                  <a:cubicBezTo>
                    <a:pt x="322" y="15"/>
                    <a:pt x="283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4" name="Google Shape;18424;p31"/>
            <p:cNvSpPr/>
            <p:nvPr/>
          </p:nvSpPr>
          <p:spPr>
            <a:xfrm>
              <a:off x="621150" y="3096025"/>
              <a:ext cx="32325" cy="270050"/>
            </a:xfrm>
            <a:custGeom>
              <a:avLst/>
              <a:gdLst/>
              <a:ahLst/>
              <a:cxnLst/>
              <a:rect l="l" t="t" r="r" b="b"/>
              <a:pathLst>
                <a:path w="1293" h="10802" extrusionOk="0">
                  <a:moveTo>
                    <a:pt x="165" y="1"/>
                  </a:moveTo>
                  <a:cubicBezTo>
                    <a:pt x="82" y="1"/>
                    <a:pt x="1" y="54"/>
                    <a:pt x="6" y="162"/>
                  </a:cubicBezTo>
                  <a:cubicBezTo>
                    <a:pt x="108" y="2180"/>
                    <a:pt x="212" y="4198"/>
                    <a:pt x="314" y="6216"/>
                  </a:cubicBezTo>
                  <a:cubicBezTo>
                    <a:pt x="389" y="7693"/>
                    <a:pt x="243" y="9366"/>
                    <a:pt x="935" y="10717"/>
                  </a:cubicBezTo>
                  <a:cubicBezTo>
                    <a:pt x="966" y="10777"/>
                    <a:pt x="1015" y="10801"/>
                    <a:pt x="1065" y="10801"/>
                  </a:cubicBezTo>
                  <a:cubicBezTo>
                    <a:pt x="1176" y="10801"/>
                    <a:pt x="1292" y="10680"/>
                    <a:pt x="1225" y="10548"/>
                  </a:cubicBezTo>
                  <a:cubicBezTo>
                    <a:pt x="462" y="9061"/>
                    <a:pt x="688" y="6980"/>
                    <a:pt x="604" y="5351"/>
                  </a:cubicBezTo>
                  <a:cubicBezTo>
                    <a:pt x="517" y="3621"/>
                    <a:pt x="429" y="1891"/>
                    <a:pt x="340" y="162"/>
                  </a:cubicBezTo>
                  <a:cubicBezTo>
                    <a:pt x="335" y="55"/>
                    <a:pt x="249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5" name="Google Shape;18425;p31"/>
            <p:cNvSpPr/>
            <p:nvPr/>
          </p:nvSpPr>
          <p:spPr>
            <a:xfrm>
              <a:off x="622250" y="3098025"/>
              <a:ext cx="259250" cy="13425"/>
            </a:xfrm>
            <a:custGeom>
              <a:avLst/>
              <a:gdLst/>
              <a:ahLst/>
              <a:cxnLst/>
              <a:rect l="l" t="t" r="r" b="b"/>
              <a:pathLst>
                <a:path w="10370" h="537" extrusionOk="0">
                  <a:moveTo>
                    <a:pt x="200" y="0"/>
                  </a:moveTo>
                  <a:cubicBezTo>
                    <a:pt x="1" y="0"/>
                    <a:pt x="7" y="320"/>
                    <a:pt x="216" y="335"/>
                  </a:cubicBezTo>
                  <a:lnTo>
                    <a:pt x="216" y="336"/>
                  </a:lnTo>
                  <a:cubicBezTo>
                    <a:pt x="1986" y="469"/>
                    <a:pt x="3760" y="536"/>
                    <a:pt x="5535" y="536"/>
                  </a:cubicBezTo>
                  <a:cubicBezTo>
                    <a:pt x="7076" y="536"/>
                    <a:pt x="8617" y="486"/>
                    <a:pt x="10155" y="385"/>
                  </a:cubicBezTo>
                  <a:cubicBezTo>
                    <a:pt x="10364" y="370"/>
                    <a:pt x="10370" y="49"/>
                    <a:pt x="10168" y="49"/>
                  </a:cubicBezTo>
                  <a:cubicBezTo>
                    <a:pt x="10164" y="49"/>
                    <a:pt x="10159" y="49"/>
                    <a:pt x="10155" y="50"/>
                  </a:cubicBezTo>
                  <a:cubicBezTo>
                    <a:pt x="8617" y="150"/>
                    <a:pt x="7076" y="200"/>
                    <a:pt x="5535" y="200"/>
                  </a:cubicBezTo>
                  <a:cubicBezTo>
                    <a:pt x="3761" y="200"/>
                    <a:pt x="1986" y="134"/>
                    <a:pt x="216" y="1"/>
                  </a:cubicBez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6" name="Google Shape;18426;p31"/>
            <p:cNvSpPr/>
            <p:nvPr/>
          </p:nvSpPr>
          <p:spPr>
            <a:xfrm>
              <a:off x="871275" y="3103600"/>
              <a:ext cx="31125" cy="261750"/>
            </a:xfrm>
            <a:custGeom>
              <a:avLst/>
              <a:gdLst/>
              <a:ahLst/>
              <a:cxnLst/>
              <a:rect l="l" t="t" r="r" b="b"/>
              <a:pathLst>
                <a:path w="1245" h="10470" extrusionOk="0">
                  <a:moveTo>
                    <a:pt x="207" y="1"/>
                  </a:moveTo>
                  <a:cubicBezTo>
                    <a:pt x="110" y="1"/>
                    <a:pt x="0" y="84"/>
                    <a:pt x="19" y="211"/>
                  </a:cubicBezTo>
                  <a:cubicBezTo>
                    <a:pt x="490" y="3559"/>
                    <a:pt x="786" y="6929"/>
                    <a:pt x="905" y="10308"/>
                  </a:cubicBezTo>
                  <a:cubicBezTo>
                    <a:pt x="909" y="10415"/>
                    <a:pt x="996" y="10469"/>
                    <a:pt x="1079" y="10469"/>
                  </a:cubicBezTo>
                  <a:cubicBezTo>
                    <a:pt x="1163" y="10469"/>
                    <a:pt x="1244" y="10416"/>
                    <a:pt x="1240" y="10308"/>
                  </a:cubicBezTo>
                  <a:cubicBezTo>
                    <a:pt x="1118" y="6900"/>
                    <a:pt x="818" y="3500"/>
                    <a:pt x="341" y="122"/>
                  </a:cubicBez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7" name="Google Shape;18427;p31"/>
            <p:cNvSpPr/>
            <p:nvPr/>
          </p:nvSpPr>
          <p:spPr>
            <a:xfrm>
              <a:off x="622700" y="3356050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1" y="0"/>
                    <a:pt x="5" y="323"/>
                    <a:pt x="216" y="335"/>
                  </a:cubicBezTo>
                  <a:cubicBezTo>
                    <a:pt x="2477" y="463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4"/>
                  </a:cubicBezTo>
                  <a:cubicBezTo>
                    <a:pt x="10786" y="466"/>
                    <a:pt x="10790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4" y="192"/>
                    <a:pt x="2469" y="128"/>
                    <a:pt x="216" y="1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8" name="Google Shape;18428;p31"/>
            <p:cNvSpPr/>
            <p:nvPr/>
          </p:nvSpPr>
          <p:spPr>
            <a:xfrm>
              <a:off x="638350" y="3104100"/>
              <a:ext cx="231875" cy="120125"/>
            </a:xfrm>
            <a:custGeom>
              <a:avLst/>
              <a:gdLst/>
              <a:ahLst/>
              <a:cxnLst/>
              <a:rect l="l" t="t" r="r" b="b"/>
              <a:pathLst>
                <a:path w="9275" h="4805" extrusionOk="0">
                  <a:moveTo>
                    <a:pt x="7830" y="0"/>
                  </a:moveTo>
                  <a:cubicBezTo>
                    <a:pt x="7763" y="0"/>
                    <a:pt x="7700" y="36"/>
                    <a:pt x="7685" y="118"/>
                  </a:cubicBezTo>
                  <a:cubicBezTo>
                    <a:pt x="7487" y="1123"/>
                    <a:pt x="7441" y="2128"/>
                    <a:pt x="7447" y="3142"/>
                  </a:cubicBezTo>
                  <a:lnTo>
                    <a:pt x="7447" y="3142"/>
                  </a:lnTo>
                  <a:cubicBezTo>
                    <a:pt x="7233" y="2562"/>
                    <a:pt x="7018" y="1982"/>
                    <a:pt x="6802" y="1404"/>
                  </a:cubicBezTo>
                  <a:cubicBezTo>
                    <a:pt x="6630" y="940"/>
                    <a:pt x="6508" y="543"/>
                    <a:pt x="6079" y="266"/>
                  </a:cubicBezTo>
                  <a:cubicBezTo>
                    <a:pt x="6052" y="249"/>
                    <a:pt x="6025" y="241"/>
                    <a:pt x="5997" y="241"/>
                  </a:cubicBezTo>
                  <a:cubicBezTo>
                    <a:pt x="5910" y="241"/>
                    <a:pt x="5831" y="319"/>
                    <a:pt x="5827" y="411"/>
                  </a:cubicBezTo>
                  <a:cubicBezTo>
                    <a:pt x="5792" y="1410"/>
                    <a:pt x="5755" y="2411"/>
                    <a:pt x="5718" y="3411"/>
                  </a:cubicBezTo>
                  <a:lnTo>
                    <a:pt x="5718" y="3411"/>
                  </a:lnTo>
                  <a:cubicBezTo>
                    <a:pt x="5547" y="2687"/>
                    <a:pt x="5375" y="1963"/>
                    <a:pt x="5183" y="1245"/>
                  </a:cubicBezTo>
                  <a:cubicBezTo>
                    <a:pt x="5063" y="789"/>
                    <a:pt x="5040" y="394"/>
                    <a:pt x="4563" y="252"/>
                  </a:cubicBezTo>
                  <a:cubicBezTo>
                    <a:pt x="4548" y="248"/>
                    <a:pt x="4534" y="247"/>
                    <a:pt x="4520" y="247"/>
                  </a:cubicBezTo>
                  <a:cubicBezTo>
                    <a:pt x="4430" y="247"/>
                    <a:pt x="4352" y="319"/>
                    <a:pt x="4351" y="414"/>
                  </a:cubicBezTo>
                  <a:cubicBezTo>
                    <a:pt x="4364" y="1362"/>
                    <a:pt x="4361" y="2311"/>
                    <a:pt x="4339" y="3259"/>
                  </a:cubicBezTo>
                  <a:lnTo>
                    <a:pt x="4339" y="3259"/>
                  </a:lnTo>
                  <a:cubicBezTo>
                    <a:pt x="3959" y="2391"/>
                    <a:pt x="3987" y="1373"/>
                    <a:pt x="3510" y="523"/>
                  </a:cubicBezTo>
                  <a:cubicBezTo>
                    <a:pt x="3478" y="467"/>
                    <a:pt x="3426" y="442"/>
                    <a:pt x="3373" y="442"/>
                  </a:cubicBezTo>
                  <a:cubicBezTo>
                    <a:pt x="3287" y="442"/>
                    <a:pt x="3199" y="508"/>
                    <a:pt x="3197" y="609"/>
                  </a:cubicBezTo>
                  <a:cubicBezTo>
                    <a:pt x="3186" y="1244"/>
                    <a:pt x="3175" y="1878"/>
                    <a:pt x="3164" y="2513"/>
                  </a:cubicBezTo>
                  <a:lnTo>
                    <a:pt x="3164" y="2513"/>
                  </a:lnTo>
                  <a:cubicBezTo>
                    <a:pt x="2963" y="1796"/>
                    <a:pt x="2724" y="1090"/>
                    <a:pt x="2448" y="398"/>
                  </a:cubicBezTo>
                  <a:cubicBezTo>
                    <a:pt x="2417" y="319"/>
                    <a:pt x="2350" y="281"/>
                    <a:pt x="2285" y="281"/>
                  </a:cubicBezTo>
                  <a:cubicBezTo>
                    <a:pt x="2206" y="281"/>
                    <a:pt x="2129" y="337"/>
                    <a:pt x="2119" y="443"/>
                  </a:cubicBezTo>
                  <a:cubicBezTo>
                    <a:pt x="2071" y="974"/>
                    <a:pt x="2022" y="1507"/>
                    <a:pt x="1974" y="2039"/>
                  </a:cubicBezTo>
                  <a:lnTo>
                    <a:pt x="1974" y="2039"/>
                  </a:lnTo>
                  <a:cubicBezTo>
                    <a:pt x="1857" y="1313"/>
                    <a:pt x="1693" y="578"/>
                    <a:pt x="1285" y="64"/>
                  </a:cubicBezTo>
                  <a:cubicBezTo>
                    <a:pt x="1257" y="31"/>
                    <a:pt x="1215" y="16"/>
                    <a:pt x="1171" y="16"/>
                  </a:cubicBezTo>
                  <a:cubicBezTo>
                    <a:pt x="1095" y="16"/>
                    <a:pt x="1015" y="62"/>
                    <a:pt x="1004" y="139"/>
                  </a:cubicBezTo>
                  <a:cubicBezTo>
                    <a:pt x="893" y="935"/>
                    <a:pt x="819" y="1736"/>
                    <a:pt x="783" y="2539"/>
                  </a:cubicBezTo>
                  <a:lnTo>
                    <a:pt x="783" y="2539"/>
                  </a:lnTo>
                  <a:cubicBezTo>
                    <a:pt x="594" y="1869"/>
                    <a:pt x="446" y="1188"/>
                    <a:pt x="343" y="501"/>
                  </a:cubicBezTo>
                  <a:cubicBezTo>
                    <a:pt x="331" y="416"/>
                    <a:pt x="272" y="379"/>
                    <a:pt x="207" y="379"/>
                  </a:cubicBezTo>
                  <a:cubicBezTo>
                    <a:pt x="110" y="379"/>
                    <a:pt x="1" y="462"/>
                    <a:pt x="20" y="589"/>
                  </a:cubicBezTo>
                  <a:lnTo>
                    <a:pt x="18" y="589"/>
                  </a:lnTo>
                  <a:cubicBezTo>
                    <a:pt x="173" y="1610"/>
                    <a:pt x="421" y="2613"/>
                    <a:pt x="763" y="3587"/>
                  </a:cubicBezTo>
                  <a:cubicBezTo>
                    <a:pt x="790" y="3665"/>
                    <a:pt x="861" y="3704"/>
                    <a:pt x="930" y="3704"/>
                  </a:cubicBezTo>
                  <a:cubicBezTo>
                    <a:pt x="1012" y="3704"/>
                    <a:pt x="1091" y="3649"/>
                    <a:pt x="1091" y="3542"/>
                  </a:cubicBezTo>
                  <a:cubicBezTo>
                    <a:pt x="1095" y="2581"/>
                    <a:pt x="1154" y="1620"/>
                    <a:pt x="1269" y="665"/>
                  </a:cubicBezTo>
                  <a:lnTo>
                    <a:pt x="1269" y="665"/>
                  </a:lnTo>
                  <a:cubicBezTo>
                    <a:pt x="1648" y="1456"/>
                    <a:pt x="1692" y="2629"/>
                    <a:pt x="1857" y="3408"/>
                  </a:cubicBezTo>
                  <a:cubicBezTo>
                    <a:pt x="1875" y="3493"/>
                    <a:pt x="1935" y="3529"/>
                    <a:pt x="1999" y="3529"/>
                  </a:cubicBezTo>
                  <a:cubicBezTo>
                    <a:pt x="2085" y="3529"/>
                    <a:pt x="2176" y="3465"/>
                    <a:pt x="2186" y="3364"/>
                  </a:cubicBezTo>
                  <a:lnTo>
                    <a:pt x="2385" y="1179"/>
                  </a:lnTo>
                  <a:lnTo>
                    <a:pt x="2385" y="1179"/>
                  </a:lnTo>
                  <a:cubicBezTo>
                    <a:pt x="2697" y="2048"/>
                    <a:pt x="2950" y="2937"/>
                    <a:pt x="3144" y="3840"/>
                  </a:cubicBezTo>
                  <a:cubicBezTo>
                    <a:pt x="3162" y="3922"/>
                    <a:pt x="3227" y="3959"/>
                    <a:pt x="3294" y="3959"/>
                  </a:cubicBezTo>
                  <a:cubicBezTo>
                    <a:pt x="3380" y="3959"/>
                    <a:pt x="3470" y="3898"/>
                    <a:pt x="3472" y="3794"/>
                  </a:cubicBezTo>
                  <a:cubicBezTo>
                    <a:pt x="3487" y="3004"/>
                    <a:pt x="3502" y="2213"/>
                    <a:pt x="3516" y="1423"/>
                  </a:cubicBezTo>
                  <a:lnTo>
                    <a:pt x="3516" y="1423"/>
                  </a:lnTo>
                  <a:cubicBezTo>
                    <a:pt x="3765" y="2277"/>
                    <a:pt x="3789" y="3193"/>
                    <a:pt x="4343" y="3943"/>
                  </a:cubicBezTo>
                  <a:cubicBezTo>
                    <a:pt x="4381" y="3995"/>
                    <a:pt x="4438" y="4020"/>
                    <a:pt x="4493" y="4020"/>
                  </a:cubicBezTo>
                  <a:cubicBezTo>
                    <a:pt x="4575" y="4020"/>
                    <a:pt x="4651" y="3964"/>
                    <a:pt x="4654" y="3858"/>
                  </a:cubicBezTo>
                  <a:cubicBezTo>
                    <a:pt x="4672" y="3284"/>
                    <a:pt x="4688" y="2711"/>
                    <a:pt x="4691" y="2136"/>
                  </a:cubicBezTo>
                  <a:cubicBezTo>
                    <a:pt x="4694" y="1852"/>
                    <a:pt x="4669" y="1558"/>
                    <a:pt x="4692" y="1276"/>
                  </a:cubicBezTo>
                  <a:cubicBezTo>
                    <a:pt x="4709" y="1075"/>
                    <a:pt x="4672" y="894"/>
                    <a:pt x="4690" y="894"/>
                  </a:cubicBezTo>
                  <a:cubicBezTo>
                    <a:pt x="4701" y="894"/>
                    <a:pt x="4732" y="960"/>
                    <a:pt x="4807" y="1125"/>
                  </a:cubicBezTo>
                  <a:cubicBezTo>
                    <a:pt x="5284" y="2168"/>
                    <a:pt x="5405" y="3570"/>
                    <a:pt x="5676" y="4685"/>
                  </a:cubicBezTo>
                  <a:cubicBezTo>
                    <a:pt x="5696" y="4768"/>
                    <a:pt x="5761" y="4805"/>
                    <a:pt x="5827" y="4805"/>
                  </a:cubicBezTo>
                  <a:cubicBezTo>
                    <a:pt x="5913" y="4805"/>
                    <a:pt x="6001" y="4744"/>
                    <a:pt x="6006" y="4641"/>
                  </a:cubicBezTo>
                  <a:cubicBezTo>
                    <a:pt x="6052" y="3352"/>
                    <a:pt x="6099" y="2062"/>
                    <a:pt x="6146" y="773"/>
                  </a:cubicBezTo>
                  <a:lnTo>
                    <a:pt x="6146" y="773"/>
                  </a:lnTo>
                  <a:cubicBezTo>
                    <a:pt x="6507" y="1213"/>
                    <a:pt x="6654" y="1969"/>
                    <a:pt x="6832" y="2449"/>
                  </a:cubicBezTo>
                  <a:lnTo>
                    <a:pt x="7470" y="4169"/>
                  </a:lnTo>
                  <a:cubicBezTo>
                    <a:pt x="7498" y="4246"/>
                    <a:pt x="7572" y="4285"/>
                    <a:pt x="7642" y="4285"/>
                  </a:cubicBezTo>
                  <a:cubicBezTo>
                    <a:pt x="7724" y="4285"/>
                    <a:pt x="7801" y="4232"/>
                    <a:pt x="7798" y="4123"/>
                  </a:cubicBezTo>
                  <a:cubicBezTo>
                    <a:pt x="7765" y="2944"/>
                    <a:pt x="7752" y="1777"/>
                    <a:pt x="7934" y="613"/>
                  </a:cubicBezTo>
                  <a:lnTo>
                    <a:pt x="7934" y="613"/>
                  </a:lnTo>
                  <a:cubicBezTo>
                    <a:pt x="8525" y="1697"/>
                    <a:pt x="8450" y="3030"/>
                    <a:pt x="8942" y="4172"/>
                  </a:cubicBezTo>
                  <a:cubicBezTo>
                    <a:pt x="8968" y="4231"/>
                    <a:pt x="9017" y="4256"/>
                    <a:pt x="9068" y="4256"/>
                  </a:cubicBezTo>
                  <a:cubicBezTo>
                    <a:pt x="9156" y="4256"/>
                    <a:pt x="9252" y="4183"/>
                    <a:pt x="9253" y="4087"/>
                  </a:cubicBezTo>
                  <a:cubicBezTo>
                    <a:pt x="9275" y="2982"/>
                    <a:pt x="9208" y="1880"/>
                    <a:pt x="9058" y="786"/>
                  </a:cubicBezTo>
                  <a:cubicBezTo>
                    <a:pt x="9046" y="701"/>
                    <a:pt x="8988" y="664"/>
                    <a:pt x="8924" y="664"/>
                  </a:cubicBezTo>
                  <a:cubicBezTo>
                    <a:pt x="8827" y="664"/>
                    <a:pt x="8717" y="748"/>
                    <a:pt x="8735" y="874"/>
                  </a:cubicBezTo>
                  <a:cubicBezTo>
                    <a:pt x="8828" y="1563"/>
                    <a:pt x="8887" y="2255"/>
                    <a:pt x="8911" y="2949"/>
                  </a:cubicBezTo>
                  <a:lnTo>
                    <a:pt x="8911" y="2949"/>
                  </a:lnTo>
                  <a:cubicBezTo>
                    <a:pt x="8697" y="1955"/>
                    <a:pt x="8624" y="929"/>
                    <a:pt x="7990" y="78"/>
                  </a:cubicBezTo>
                  <a:cubicBezTo>
                    <a:pt x="7954" y="29"/>
                    <a:pt x="7890" y="0"/>
                    <a:pt x="78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29" name="Google Shape;18429;p31"/>
            <p:cNvSpPr/>
            <p:nvPr/>
          </p:nvSpPr>
          <p:spPr>
            <a:xfrm>
              <a:off x="722125" y="3019375"/>
              <a:ext cx="30725" cy="65675"/>
            </a:xfrm>
            <a:custGeom>
              <a:avLst/>
              <a:gdLst/>
              <a:ahLst/>
              <a:cxnLst/>
              <a:rect l="l" t="t" r="r" b="b"/>
              <a:pathLst>
                <a:path w="1229" h="2627" extrusionOk="0">
                  <a:moveTo>
                    <a:pt x="628" y="0"/>
                  </a:moveTo>
                  <a:cubicBezTo>
                    <a:pt x="520" y="0"/>
                    <a:pt x="403" y="122"/>
                    <a:pt x="464" y="256"/>
                  </a:cubicBezTo>
                  <a:cubicBezTo>
                    <a:pt x="753" y="885"/>
                    <a:pt x="864" y="1548"/>
                    <a:pt x="812" y="2230"/>
                  </a:cubicBezTo>
                  <a:lnTo>
                    <a:pt x="812" y="2230"/>
                  </a:lnTo>
                  <a:cubicBezTo>
                    <a:pt x="644" y="2156"/>
                    <a:pt x="490" y="2052"/>
                    <a:pt x="357" y="1922"/>
                  </a:cubicBezTo>
                  <a:cubicBezTo>
                    <a:pt x="322" y="1888"/>
                    <a:pt x="283" y="1874"/>
                    <a:pt x="246" y="1874"/>
                  </a:cubicBezTo>
                  <a:cubicBezTo>
                    <a:pt x="115" y="1874"/>
                    <a:pt x="0" y="2042"/>
                    <a:pt x="121" y="2158"/>
                  </a:cubicBezTo>
                  <a:cubicBezTo>
                    <a:pt x="342" y="2376"/>
                    <a:pt x="614" y="2535"/>
                    <a:pt x="913" y="2619"/>
                  </a:cubicBezTo>
                  <a:cubicBezTo>
                    <a:pt x="929" y="2624"/>
                    <a:pt x="945" y="2626"/>
                    <a:pt x="960" y="2626"/>
                  </a:cubicBezTo>
                  <a:cubicBezTo>
                    <a:pt x="1050" y="2626"/>
                    <a:pt x="1113" y="2547"/>
                    <a:pt x="1123" y="2457"/>
                  </a:cubicBezTo>
                  <a:cubicBezTo>
                    <a:pt x="1228" y="1635"/>
                    <a:pt x="1097" y="840"/>
                    <a:pt x="752" y="87"/>
                  </a:cubicBezTo>
                  <a:cubicBezTo>
                    <a:pt x="725" y="26"/>
                    <a:pt x="677" y="0"/>
                    <a:pt x="6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0" name="Google Shape;18430;p31"/>
            <p:cNvSpPr/>
            <p:nvPr/>
          </p:nvSpPr>
          <p:spPr>
            <a:xfrm>
              <a:off x="724300" y="2991325"/>
              <a:ext cx="14150" cy="10750"/>
            </a:xfrm>
            <a:custGeom>
              <a:avLst/>
              <a:gdLst/>
              <a:ahLst/>
              <a:cxnLst/>
              <a:rect l="l" t="t" r="r" b="b"/>
              <a:pathLst>
                <a:path w="566" h="430" extrusionOk="0">
                  <a:moveTo>
                    <a:pt x="323" y="0"/>
                  </a:moveTo>
                  <a:cubicBezTo>
                    <a:pt x="285" y="0"/>
                    <a:pt x="246" y="15"/>
                    <a:pt x="211" y="49"/>
                  </a:cubicBezTo>
                  <a:lnTo>
                    <a:pt x="118" y="144"/>
                  </a:lnTo>
                  <a:cubicBezTo>
                    <a:pt x="0" y="262"/>
                    <a:pt x="114" y="430"/>
                    <a:pt x="243" y="430"/>
                  </a:cubicBezTo>
                  <a:cubicBezTo>
                    <a:pt x="281" y="430"/>
                    <a:pt x="320" y="415"/>
                    <a:pt x="354" y="380"/>
                  </a:cubicBezTo>
                  <a:lnTo>
                    <a:pt x="447" y="286"/>
                  </a:lnTo>
                  <a:cubicBezTo>
                    <a:pt x="565" y="168"/>
                    <a:pt x="451" y="0"/>
                    <a:pt x="3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1" name="Google Shape;18431;p31"/>
            <p:cNvSpPr/>
            <p:nvPr/>
          </p:nvSpPr>
          <p:spPr>
            <a:xfrm>
              <a:off x="677550" y="2702725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1"/>
                  </a:moveTo>
                  <a:cubicBezTo>
                    <a:pt x="106" y="1"/>
                    <a:pt x="1" y="83"/>
                    <a:pt x="29" y="209"/>
                  </a:cubicBezTo>
                  <a:cubicBezTo>
                    <a:pt x="237" y="1120"/>
                    <a:pt x="380" y="2043"/>
                    <a:pt x="461" y="2973"/>
                  </a:cubicBezTo>
                  <a:cubicBezTo>
                    <a:pt x="470" y="3080"/>
                    <a:pt x="559" y="3134"/>
                    <a:pt x="643" y="3134"/>
                  </a:cubicBezTo>
                  <a:cubicBezTo>
                    <a:pt x="727" y="3134"/>
                    <a:pt x="805" y="3081"/>
                    <a:pt x="795" y="2973"/>
                  </a:cubicBezTo>
                  <a:cubicBezTo>
                    <a:pt x="713" y="2014"/>
                    <a:pt x="565" y="1061"/>
                    <a:pt x="353" y="121"/>
                  </a:cubicBezTo>
                  <a:cubicBezTo>
                    <a:pt x="334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2" name="Google Shape;18432;p31"/>
            <p:cNvSpPr/>
            <p:nvPr/>
          </p:nvSpPr>
          <p:spPr>
            <a:xfrm>
              <a:off x="683975" y="2699800"/>
              <a:ext cx="41850" cy="52775"/>
            </a:xfrm>
            <a:custGeom>
              <a:avLst/>
              <a:gdLst/>
              <a:ahLst/>
              <a:cxnLst/>
              <a:rect l="l" t="t" r="r" b="b"/>
              <a:pathLst>
                <a:path w="1674" h="2111" extrusionOk="0">
                  <a:moveTo>
                    <a:pt x="1439" y="0"/>
                  </a:moveTo>
                  <a:cubicBezTo>
                    <a:pt x="1387" y="0"/>
                    <a:pt x="1336" y="22"/>
                    <a:pt x="1299" y="76"/>
                  </a:cubicBezTo>
                  <a:lnTo>
                    <a:pt x="85" y="1866"/>
                  </a:lnTo>
                  <a:cubicBezTo>
                    <a:pt x="1" y="1990"/>
                    <a:pt x="117" y="2110"/>
                    <a:pt x="236" y="2110"/>
                  </a:cubicBezTo>
                  <a:cubicBezTo>
                    <a:pt x="287" y="2110"/>
                    <a:pt x="339" y="2088"/>
                    <a:pt x="375" y="2035"/>
                  </a:cubicBezTo>
                  <a:cubicBezTo>
                    <a:pt x="779" y="1437"/>
                    <a:pt x="1183" y="840"/>
                    <a:pt x="1589" y="244"/>
                  </a:cubicBezTo>
                  <a:cubicBezTo>
                    <a:pt x="1673" y="119"/>
                    <a:pt x="1557" y="0"/>
                    <a:pt x="14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3" name="Google Shape;18433;p31"/>
            <p:cNvSpPr/>
            <p:nvPr/>
          </p:nvSpPr>
          <p:spPr>
            <a:xfrm>
              <a:off x="686650" y="2742150"/>
              <a:ext cx="45125" cy="34075"/>
            </a:xfrm>
            <a:custGeom>
              <a:avLst/>
              <a:gdLst/>
              <a:ahLst/>
              <a:cxnLst/>
              <a:rect l="l" t="t" r="r" b="b"/>
              <a:pathLst>
                <a:path w="1805" h="1363" extrusionOk="0">
                  <a:moveTo>
                    <a:pt x="246" y="0"/>
                  </a:moveTo>
                  <a:cubicBezTo>
                    <a:pt x="98" y="0"/>
                    <a:pt x="0" y="223"/>
                    <a:pt x="159" y="312"/>
                  </a:cubicBezTo>
                  <a:cubicBezTo>
                    <a:pt x="637" y="580"/>
                    <a:pt x="1072" y="917"/>
                    <a:pt x="1453" y="1313"/>
                  </a:cubicBezTo>
                  <a:cubicBezTo>
                    <a:pt x="1487" y="1348"/>
                    <a:pt x="1526" y="1363"/>
                    <a:pt x="1564" y="1363"/>
                  </a:cubicBezTo>
                  <a:cubicBezTo>
                    <a:pt x="1691" y="1363"/>
                    <a:pt x="1805" y="1195"/>
                    <a:pt x="1689" y="1076"/>
                  </a:cubicBezTo>
                  <a:cubicBezTo>
                    <a:pt x="1288" y="661"/>
                    <a:pt x="831" y="306"/>
                    <a:pt x="329" y="24"/>
                  </a:cubicBezTo>
                  <a:cubicBezTo>
                    <a:pt x="300" y="7"/>
                    <a:pt x="272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4" name="Google Shape;18434;p31"/>
            <p:cNvSpPr/>
            <p:nvPr/>
          </p:nvSpPr>
          <p:spPr>
            <a:xfrm>
              <a:off x="416375" y="3240300"/>
              <a:ext cx="47025" cy="42575"/>
            </a:xfrm>
            <a:custGeom>
              <a:avLst/>
              <a:gdLst/>
              <a:ahLst/>
              <a:cxnLst/>
              <a:rect l="l" t="t" r="r" b="b"/>
              <a:pathLst>
                <a:path w="1881" h="1703" extrusionOk="0">
                  <a:moveTo>
                    <a:pt x="895" y="375"/>
                  </a:moveTo>
                  <a:cubicBezTo>
                    <a:pt x="1040" y="375"/>
                    <a:pt x="1185" y="430"/>
                    <a:pt x="1284" y="546"/>
                  </a:cubicBezTo>
                  <a:cubicBezTo>
                    <a:pt x="1490" y="785"/>
                    <a:pt x="1359" y="1189"/>
                    <a:pt x="1092" y="1324"/>
                  </a:cubicBezTo>
                  <a:cubicBezTo>
                    <a:pt x="1031" y="1355"/>
                    <a:pt x="966" y="1369"/>
                    <a:pt x="901" y="1369"/>
                  </a:cubicBezTo>
                  <a:cubicBezTo>
                    <a:pt x="654" y="1369"/>
                    <a:pt x="407" y="1164"/>
                    <a:pt x="367" y="916"/>
                  </a:cubicBezTo>
                  <a:cubicBezTo>
                    <a:pt x="345" y="781"/>
                    <a:pt x="386" y="658"/>
                    <a:pt x="462" y="560"/>
                  </a:cubicBezTo>
                  <a:lnTo>
                    <a:pt x="462" y="560"/>
                  </a:lnTo>
                  <a:cubicBezTo>
                    <a:pt x="481" y="553"/>
                    <a:pt x="499" y="541"/>
                    <a:pt x="515" y="524"/>
                  </a:cubicBezTo>
                  <a:cubicBezTo>
                    <a:pt x="615" y="426"/>
                    <a:pt x="755" y="375"/>
                    <a:pt x="895" y="375"/>
                  </a:cubicBezTo>
                  <a:close/>
                  <a:moveTo>
                    <a:pt x="936" y="0"/>
                  </a:moveTo>
                  <a:cubicBezTo>
                    <a:pt x="460" y="0"/>
                    <a:pt x="1" y="379"/>
                    <a:pt x="29" y="892"/>
                  </a:cubicBezTo>
                  <a:cubicBezTo>
                    <a:pt x="53" y="1341"/>
                    <a:pt x="473" y="1702"/>
                    <a:pt x="907" y="1702"/>
                  </a:cubicBezTo>
                  <a:cubicBezTo>
                    <a:pt x="996" y="1702"/>
                    <a:pt x="1086" y="1687"/>
                    <a:pt x="1173" y="1655"/>
                  </a:cubicBezTo>
                  <a:cubicBezTo>
                    <a:pt x="1652" y="1473"/>
                    <a:pt x="1881" y="820"/>
                    <a:pt x="1586" y="390"/>
                  </a:cubicBezTo>
                  <a:cubicBezTo>
                    <a:pt x="1498" y="262"/>
                    <a:pt x="1378" y="170"/>
                    <a:pt x="1243" y="113"/>
                  </a:cubicBezTo>
                  <a:lnTo>
                    <a:pt x="1243" y="113"/>
                  </a:lnTo>
                  <a:cubicBezTo>
                    <a:pt x="1227" y="71"/>
                    <a:pt x="1192" y="36"/>
                    <a:pt x="1133" y="22"/>
                  </a:cubicBezTo>
                  <a:lnTo>
                    <a:pt x="1132" y="22"/>
                  </a:lnTo>
                  <a:cubicBezTo>
                    <a:pt x="1067" y="7"/>
                    <a:pt x="1001" y="0"/>
                    <a:pt x="9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5" name="Google Shape;18435;p31"/>
            <p:cNvSpPr/>
            <p:nvPr/>
          </p:nvSpPr>
          <p:spPr>
            <a:xfrm>
              <a:off x="410600" y="3252125"/>
              <a:ext cx="23800" cy="71625"/>
            </a:xfrm>
            <a:custGeom>
              <a:avLst/>
              <a:gdLst/>
              <a:ahLst/>
              <a:cxnLst/>
              <a:rect l="l" t="t" r="r" b="b"/>
              <a:pathLst>
                <a:path w="952" h="2865" extrusionOk="0">
                  <a:moveTo>
                    <a:pt x="205" y="1"/>
                  </a:moveTo>
                  <a:cubicBezTo>
                    <a:pt x="106" y="1"/>
                    <a:pt x="1" y="83"/>
                    <a:pt x="29" y="210"/>
                  </a:cubicBezTo>
                  <a:lnTo>
                    <a:pt x="29" y="208"/>
                  </a:lnTo>
                  <a:cubicBezTo>
                    <a:pt x="220" y="1053"/>
                    <a:pt x="411" y="1900"/>
                    <a:pt x="600" y="2745"/>
                  </a:cubicBezTo>
                  <a:cubicBezTo>
                    <a:pt x="619" y="2828"/>
                    <a:pt x="681" y="2864"/>
                    <a:pt x="747" y="2864"/>
                  </a:cubicBezTo>
                  <a:cubicBezTo>
                    <a:pt x="846" y="2864"/>
                    <a:pt x="952" y="2782"/>
                    <a:pt x="923" y="2657"/>
                  </a:cubicBezTo>
                  <a:cubicBezTo>
                    <a:pt x="733" y="1812"/>
                    <a:pt x="542" y="966"/>
                    <a:pt x="353" y="121"/>
                  </a:cubicBezTo>
                  <a:cubicBezTo>
                    <a:pt x="334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6" name="Google Shape;18436;p31"/>
            <p:cNvSpPr/>
            <p:nvPr/>
          </p:nvSpPr>
          <p:spPr>
            <a:xfrm>
              <a:off x="1223950" y="3160250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48" y="358"/>
                  </a:moveTo>
                  <a:cubicBezTo>
                    <a:pt x="1087" y="483"/>
                    <a:pt x="1309" y="659"/>
                    <a:pt x="1405" y="919"/>
                  </a:cubicBezTo>
                  <a:cubicBezTo>
                    <a:pt x="1512" y="1208"/>
                    <a:pt x="1385" y="1597"/>
                    <a:pt x="1065" y="1678"/>
                  </a:cubicBezTo>
                  <a:cubicBezTo>
                    <a:pt x="1020" y="1689"/>
                    <a:pt x="977" y="1694"/>
                    <a:pt x="937" y="1694"/>
                  </a:cubicBezTo>
                  <a:cubicBezTo>
                    <a:pt x="337" y="1694"/>
                    <a:pt x="177" y="535"/>
                    <a:pt x="848" y="358"/>
                  </a:cubicBezTo>
                  <a:close/>
                  <a:moveTo>
                    <a:pt x="1029" y="1"/>
                  </a:moveTo>
                  <a:cubicBezTo>
                    <a:pt x="984" y="1"/>
                    <a:pt x="939" y="4"/>
                    <a:pt x="896" y="10"/>
                  </a:cubicBezTo>
                  <a:lnTo>
                    <a:pt x="896" y="10"/>
                  </a:lnTo>
                  <a:cubicBezTo>
                    <a:pt x="877" y="4"/>
                    <a:pt x="859" y="1"/>
                    <a:pt x="842" y="1"/>
                  </a:cubicBezTo>
                  <a:cubicBezTo>
                    <a:pt x="795" y="1"/>
                    <a:pt x="753" y="21"/>
                    <a:pt x="721" y="51"/>
                  </a:cubicBezTo>
                  <a:lnTo>
                    <a:pt x="721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0" y="1356"/>
                    <a:pt x="345" y="1955"/>
                    <a:pt x="877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4"/>
                    <a:pt x="1776" y="1235"/>
                  </a:cubicBezTo>
                  <a:cubicBezTo>
                    <a:pt x="1821" y="821"/>
                    <a:pt x="1582" y="469"/>
                    <a:pt x="1265" y="228"/>
                  </a:cubicBezTo>
                  <a:lnTo>
                    <a:pt x="1265" y="228"/>
                  </a:lnTo>
                  <a:cubicBezTo>
                    <a:pt x="1287" y="135"/>
                    <a:pt x="1235" y="15"/>
                    <a:pt x="1109" y="4"/>
                  </a:cubicBezTo>
                  <a:cubicBezTo>
                    <a:pt x="1082" y="2"/>
                    <a:pt x="1056" y="1"/>
                    <a:pt x="10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7" name="Google Shape;18437;p31"/>
            <p:cNvSpPr/>
            <p:nvPr/>
          </p:nvSpPr>
          <p:spPr>
            <a:xfrm>
              <a:off x="1026350" y="2501550"/>
              <a:ext cx="76600" cy="80875"/>
            </a:xfrm>
            <a:custGeom>
              <a:avLst/>
              <a:gdLst/>
              <a:ahLst/>
              <a:cxnLst/>
              <a:rect l="l" t="t" r="r" b="b"/>
              <a:pathLst>
                <a:path w="3064" h="3235" extrusionOk="0">
                  <a:moveTo>
                    <a:pt x="1144" y="323"/>
                  </a:moveTo>
                  <a:cubicBezTo>
                    <a:pt x="1752" y="323"/>
                    <a:pt x="2226" y="1125"/>
                    <a:pt x="2282" y="1645"/>
                  </a:cubicBezTo>
                  <a:cubicBezTo>
                    <a:pt x="2346" y="2250"/>
                    <a:pt x="1984" y="2894"/>
                    <a:pt x="1376" y="2894"/>
                  </a:cubicBezTo>
                  <a:cubicBezTo>
                    <a:pt x="1304" y="2894"/>
                    <a:pt x="1229" y="2885"/>
                    <a:pt x="1151" y="2866"/>
                  </a:cubicBezTo>
                  <a:lnTo>
                    <a:pt x="1151" y="2866"/>
                  </a:lnTo>
                  <a:cubicBezTo>
                    <a:pt x="1151" y="2866"/>
                    <a:pt x="1151" y="2866"/>
                    <a:pt x="1151" y="2866"/>
                  </a:cubicBezTo>
                  <a:cubicBezTo>
                    <a:pt x="598" y="2637"/>
                    <a:pt x="399" y="2001"/>
                    <a:pt x="404" y="1453"/>
                  </a:cubicBezTo>
                  <a:cubicBezTo>
                    <a:pt x="408" y="1072"/>
                    <a:pt x="503" y="489"/>
                    <a:pt x="930" y="356"/>
                  </a:cubicBezTo>
                  <a:cubicBezTo>
                    <a:pt x="1003" y="334"/>
                    <a:pt x="1075" y="323"/>
                    <a:pt x="1144" y="323"/>
                  </a:cubicBezTo>
                  <a:close/>
                  <a:moveTo>
                    <a:pt x="1097" y="1"/>
                  </a:moveTo>
                  <a:cubicBezTo>
                    <a:pt x="456" y="1"/>
                    <a:pt x="147" y="626"/>
                    <a:pt x="85" y="1198"/>
                  </a:cubicBezTo>
                  <a:cubicBezTo>
                    <a:pt x="0" y="1969"/>
                    <a:pt x="265" y="2820"/>
                    <a:pt x="1003" y="3163"/>
                  </a:cubicBezTo>
                  <a:lnTo>
                    <a:pt x="1003" y="3163"/>
                  </a:lnTo>
                  <a:cubicBezTo>
                    <a:pt x="1019" y="3175"/>
                    <a:pt x="1038" y="3183"/>
                    <a:pt x="1061" y="3189"/>
                  </a:cubicBezTo>
                  <a:cubicBezTo>
                    <a:pt x="1061" y="3189"/>
                    <a:pt x="1061" y="3189"/>
                    <a:pt x="1061" y="3189"/>
                  </a:cubicBezTo>
                  <a:lnTo>
                    <a:pt x="1061" y="3189"/>
                  </a:lnTo>
                  <a:cubicBezTo>
                    <a:pt x="1082" y="3198"/>
                    <a:pt x="1102" y="3202"/>
                    <a:pt x="1121" y="3202"/>
                  </a:cubicBezTo>
                  <a:lnTo>
                    <a:pt x="1121" y="3202"/>
                  </a:lnTo>
                  <a:cubicBezTo>
                    <a:pt x="1227" y="3224"/>
                    <a:pt x="1327" y="3234"/>
                    <a:pt x="1421" y="3234"/>
                  </a:cubicBezTo>
                  <a:cubicBezTo>
                    <a:pt x="3064" y="3234"/>
                    <a:pt x="2947" y="104"/>
                    <a:pt x="1154" y="2"/>
                  </a:cubicBezTo>
                  <a:cubicBezTo>
                    <a:pt x="1135" y="1"/>
                    <a:pt x="1116" y="1"/>
                    <a:pt x="10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8" name="Google Shape;18438;p31"/>
            <p:cNvSpPr/>
            <p:nvPr/>
          </p:nvSpPr>
          <p:spPr>
            <a:xfrm>
              <a:off x="1019500" y="2457525"/>
              <a:ext cx="20950" cy="127700"/>
            </a:xfrm>
            <a:custGeom>
              <a:avLst/>
              <a:gdLst/>
              <a:ahLst/>
              <a:cxnLst/>
              <a:rect l="l" t="t" r="r" b="b"/>
              <a:pathLst>
                <a:path w="838" h="5108" extrusionOk="0">
                  <a:moveTo>
                    <a:pt x="233" y="0"/>
                  </a:moveTo>
                  <a:cubicBezTo>
                    <a:pt x="149" y="0"/>
                    <a:pt x="64" y="54"/>
                    <a:pt x="60" y="162"/>
                  </a:cubicBezTo>
                  <a:cubicBezTo>
                    <a:pt x="1" y="1782"/>
                    <a:pt x="144" y="3403"/>
                    <a:pt x="487" y="4988"/>
                  </a:cubicBezTo>
                  <a:cubicBezTo>
                    <a:pt x="505" y="5071"/>
                    <a:pt x="567" y="5107"/>
                    <a:pt x="633" y="5107"/>
                  </a:cubicBezTo>
                  <a:cubicBezTo>
                    <a:pt x="731" y="5107"/>
                    <a:pt x="837" y="5025"/>
                    <a:pt x="811" y="4898"/>
                  </a:cubicBezTo>
                  <a:cubicBezTo>
                    <a:pt x="475" y="3344"/>
                    <a:pt x="335" y="1751"/>
                    <a:pt x="394" y="162"/>
                  </a:cubicBezTo>
                  <a:cubicBezTo>
                    <a:pt x="398" y="54"/>
                    <a:pt x="316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39" name="Google Shape;18439;p31"/>
            <p:cNvSpPr/>
            <p:nvPr/>
          </p:nvSpPr>
          <p:spPr>
            <a:xfrm>
              <a:off x="1118125" y="2519325"/>
              <a:ext cx="46825" cy="10375"/>
            </a:xfrm>
            <a:custGeom>
              <a:avLst/>
              <a:gdLst/>
              <a:ahLst/>
              <a:cxnLst/>
              <a:rect l="l" t="t" r="r" b="b"/>
              <a:pathLst>
                <a:path w="1873" h="415" extrusionOk="0">
                  <a:moveTo>
                    <a:pt x="720" y="1"/>
                  </a:moveTo>
                  <a:cubicBezTo>
                    <a:pt x="551" y="1"/>
                    <a:pt x="382" y="9"/>
                    <a:pt x="214" y="25"/>
                  </a:cubicBezTo>
                  <a:cubicBezTo>
                    <a:pt x="8" y="46"/>
                    <a:pt x="1" y="360"/>
                    <a:pt x="195" y="360"/>
                  </a:cubicBezTo>
                  <a:cubicBezTo>
                    <a:pt x="201" y="360"/>
                    <a:pt x="207" y="360"/>
                    <a:pt x="214" y="359"/>
                  </a:cubicBezTo>
                  <a:cubicBezTo>
                    <a:pt x="380" y="342"/>
                    <a:pt x="547" y="334"/>
                    <a:pt x="714" y="334"/>
                  </a:cubicBezTo>
                  <a:cubicBezTo>
                    <a:pt x="1005" y="334"/>
                    <a:pt x="1296" y="360"/>
                    <a:pt x="1584" y="411"/>
                  </a:cubicBezTo>
                  <a:cubicBezTo>
                    <a:pt x="1595" y="413"/>
                    <a:pt x="1607" y="414"/>
                    <a:pt x="1618" y="414"/>
                  </a:cubicBezTo>
                  <a:cubicBezTo>
                    <a:pt x="1803" y="414"/>
                    <a:pt x="1872" y="125"/>
                    <a:pt x="1672" y="88"/>
                  </a:cubicBezTo>
                  <a:cubicBezTo>
                    <a:pt x="1358" y="30"/>
                    <a:pt x="1039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0" name="Google Shape;18440;p31"/>
            <p:cNvSpPr/>
            <p:nvPr/>
          </p:nvSpPr>
          <p:spPr>
            <a:xfrm>
              <a:off x="1110250" y="2543650"/>
              <a:ext cx="46750" cy="10625"/>
            </a:xfrm>
            <a:custGeom>
              <a:avLst/>
              <a:gdLst/>
              <a:ahLst/>
              <a:cxnLst/>
              <a:rect l="l" t="t" r="r" b="b"/>
              <a:pathLst>
                <a:path w="1870" h="425" extrusionOk="0">
                  <a:moveTo>
                    <a:pt x="251" y="0"/>
                  </a:moveTo>
                  <a:cubicBezTo>
                    <a:pt x="68" y="0"/>
                    <a:pt x="0" y="287"/>
                    <a:pt x="199" y="327"/>
                  </a:cubicBezTo>
                  <a:cubicBezTo>
                    <a:pt x="527" y="392"/>
                    <a:pt x="859" y="425"/>
                    <a:pt x="1192" y="425"/>
                  </a:cubicBezTo>
                  <a:cubicBezTo>
                    <a:pt x="1346" y="425"/>
                    <a:pt x="1501" y="418"/>
                    <a:pt x="1655" y="404"/>
                  </a:cubicBezTo>
                  <a:cubicBezTo>
                    <a:pt x="1862" y="383"/>
                    <a:pt x="1869" y="67"/>
                    <a:pt x="1673" y="67"/>
                  </a:cubicBezTo>
                  <a:cubicBezTo>
                    <a:pt x="1667" y="67"/>
                    <a:pt x="1661" y="68"/>
                    <a:pt x="1655" y="68"/>
                  </a:cubicBezTo>
                  <a:cubicBezTo>
                    <a:pt x="1501" y="83"/>
                    <a:pt x="1346" y="90"/>
                    <a:pt x="1192" y="90"/>
                  </a:cubicBezTo>
                  <a:cubicBezTo>
                    <a:pt x="889" y="90"/>
                    <a:pt x="586" y="62"/>
                    <a:pt x="288" y="4"/>
                  </a:cubicBezTo>
                  <a:cubicBezTo>
                    <a:pt x="275" y="2"/>
                    <a:pt x="263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1" name="Google Shape;18441;p31"/>
            <p:cNvSpPr/>
            <p:nvPr/>
          </p:nvSpPr>
          <p:spPr>
            <a:xfrm>
              <a:off x="1179325" y="2488900"/>
              <a:ext cx="67025" cy="67875"/>
            </a:xfrm>
            <a:custGeom>
              <a:avLst/>
              <a:gdLst/>
              <a:ahLst/>
              <a:cxnLst/>
              <a:rect l="l" t="t" r="r" b="b"/>
              <a:pathLst>
                <a:path w="2681" h="2715" extrusionOk="0">
                  <a:moveTo>
                    <a:pt x="1004" y="0"/>
                  </a:moveTo>
                  <a:cubicBezTo>
                    <a:pt x="977" y="0"/>
                    <a:pt x="949" y="2"/>
                    <a:pt x="922" y="5"/>
                  </a:cubicBezTo>
                  <a:cubicBezTo>
                    <a:pt x="512" y="55"/>
                    <a:pt x="266" y="428"/>
                    <a:pt x="75" y="756"/>
                  </a:cubicBezTo>
                  <a:cubicBezTo>
                    <a:pt x="0" y="885"/>
                    <a:pt x="116" y="1006"/>
                    <a:pt x="230" y="1006"/>
                  </a:cubicBezTo>
                  <a:cubicBezTo>
                    <a:pt x="280" y="1006"/>
                    <a:pt x="330" y="982"/>
                    <a:pt x="364" y="925"/>
                  </a:cubicBezTo>
                  <a:lnTo>
                    <a:pt x="364" y="923"/>
                  </a:lnTo>
                  <a:cubicBezTo>
                    <a:pt x="525" y="647"/>
                    <a:pt x="660" y="396"/>
                    <a:pt x="1000" y="391"/>
                  </a:cubicBezTo>
                  <a:cubicBezTo>
                    <a:pt x="1002" y="391"/>
                    <a:pt x="1005" y="391"/>
                    <a:pt x="1008" y="391"/>
                  </a:cubicBezTo>
                  <a:cubicBezTo>
                    <a:pt x="1537" y="391"/>
                    <a:pt x="1563" y="986"/>
                    <a:pt x="1361" y="1357"/>
                  </a:cubicBezTo>
                  <a:cubicBezTo>
                    <a:pt x="1114" y="1811"/>
                    <a:pt x="611" y="2077"/>
                    <a:pt x="213" y="2386"/>
                  </a:cubicBezTo>
                  <a:cubicBezTo>
                    <a:pt x="92" y="2479"/>
                    <a:pt x="200" y="2668"/>
                    <a:pt x="332" y="2671"/>
                  </a:cubicBezTo>
                  <a:lnTo>
                    <a:pt x="2466" y="2714"/>
                  </a:lnTo>
                  <a:cubicBezTo>
                    <a:pt x="2467" y="2714"/>
                    <a:pt x="2469" y="2714"/>
                    <a:pt x="2470" y="2714"/>
                  </a:cubicBezTo>
                  <a:cubicBezTo>
                    <a:pt x="2681" y="2714"/>
                    <a:pt x="2679" y="2383"/>
                    <a:pt x="2466" y="2380"/>
                  </a:cubicBezTo>
                  <a:lnTo>
                    <a:pt x="814" y="2347"/>
                  </a:lnTo>
                  <a:lnTo>
                    <a:pt x="814" y="2347"/>
                  </a:lnTo>
                  <a:cubicBezTo>
                    <a:pt x="1422" y="1884"/>
                    <a:pt x="2133" y="1257"/>
                    <a:pt x="1718" y="473"/>
                  </a:cubicBezTo>
                  <a:cubicBezTo>
                    <a:pt x="1578" y="207"/>
                    <a:pt x="1309" y="0"/>
                    <a:pt x="10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2" name="Google Shape;18442;p31"/>
            <p:cNvSpPr/>
            <p:nvPr/>
          </p:nvSpPr>
          <p:spPr>
            <a:xfrm>
              <a:off x="1234800" y="2515000"/>
              <a:ext cx="66525" cy="50200"/>
            </a:xfrm>
            <a:custGeom>
              <a:avLst/>
              <a:gdLst/>
              <a:ahLst/>
              <a:cxnLst/>
              <a:rect l="l" t="t" r="r" b="b"/>
              <a:pathLst>
                <a:path w="2661" h="2008" extrusionOk="0">
                  <a:moveTo>
                    <a:pt x="244" y="0"/>
                  </a:moveTo>
                  <a:cubicBezTo>
                    <a:pt x="97" y="0"/>
                    <a:pt x="1" y="222"/>
                    <a:pt x="158" y="314"/>
                  </a:cubicBezTo>
                  <a:cubicBezTo>
                    <a:pt x="942" y="767"/>
                    <a:pt x="1664" y="1319"/>
                    <a:pt x="2306" y="1958"/>
                  </a:cubicBezTo>
                  <a:cubicBezTo>
                    <a:pt x="2341" y="1993"/>
                    <a:pt x="2380" y="2008"/>
                    <a:pt x="2418" y="2008"/>
                  </a:cubicBezTo>
                  <a:cubicBezTo>
                    <a:pt x="2546" y="2008"/>
                    <a:pt x="2660" y="1840"/>
                    <a:pt x="2542" y="1722"/>
                  </a:cubicBezTo>
                  <a:cubicBezTo>
                    <a:pt x="1880" y="1062"/>
                    <a:pt x="1136" y="491"/>
                    <a:pt x="327" y="24"/>
                  </a:cubicBezTo>
                  <a:cubicBezTo>
                    <a:pt x="299" y="8"/>
                    <a:pt x="271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3" name="Google Shape;18443;p31"/>
            <p:cNvSpPr/>
            <p:nvPr/>
          </p:nvSpPr>
          <p:spPr>
            <a:xfrm>
              <a:off x="1245025" y="2514750"/>
              <a:ext cx="41250" cy="55700"/>
            </a:xfrm>
            <a:custGeom>
              <a:avLst/>
              <a:gdLst/>
              <a:ahLst/>
              <a:cxnLst/>
              <a:rect l="l" t="t" r="r" b="b"/>
              <a:pathLst>
                <a:path w="1650" h="2228" extrusionOk="0">
                  <a:moveTo>
                    <a:pt x="1419" y="1"/>
                  </a:moveTo>
                  <a:cubicBezTo>
                    <a:pt x="1382" y="1"/>
                    <a:pt x="1344" y="17"/>
                    <a:pt x="1311" y="57"/>
                  </a:cubicBezTo>
                  <a:cubicBezTo>
                    <a:pt x="829" y="649"/>
                    <a:pt x="411" y="1291"/>
                    <a:pt x="68" y="1973"/>
                  </a:cubicBezTo>
                  <a:cubicBezTo>
                    <a:pt x="1" y="2105"/>
                    <a:pt x="117" y="2228"/>
                    <a:pt x="228" y="2228"/>
                  </a:cubicBezTo>
                  <a:cubicBezTo>
                    <a:pt x="278" y="2228"/>
                    <a:pt x="326" y="2203"/>
                    <a:pt x="356" y="2142"/>
                  </a:cubicBezTo>
                  <a:cubicBezTo>
                    <a:pt x="686" y="1485"/>
                    <a:pt x="1085" y="866"/>
                    <a:pt x="1548" y="294"/>
                  </a:cubicBezTo>
                  <a:cubicBezTo>
                    <a:pt x="1650" y="168"/>
                    <a:pt x="1538" y="1"/>
                    <a:pt x="1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4" name="Google Shape;18444;p31"/>
            <p:cNvSpPr/>
            <p:nvPr/>
          </p:nvSpPr>
          <p:spPr>
            <a:xfrm>
              <a:off x="1324725" y="2502325"/>
              <a:ext cx="16500" cy="54500"/>
            </a:xfrm>
            <a:custGeom>
              <a:avLst/>
              <a:gdLst/>
              <a:ahLst/>
              <a:cxnLst/>
              <a:rect l="l" t="t" r="r" b="b"/>
              <a:pathLst>
                <a:path w="660" h="2180" extrusionOk="0">
                  <a:moveTo>
                    <a:pt x="205" y="1"/>
                  </a:moveTo>
                  <a:cubicBezTo>
                    <a:pt x="104" y="1"/>
                    <a:pt x="1" y="82"/>
                    <a:pt x="38" y="206"/>
                  </a:cubicBezTo>
                  <a:cubicBezTo>
                    <a:pt x="213" y="795"/>
                    <a:pt x="309" y="1404"/>
                    <a:pt x="321" y="2019"/>
                  </a:cubicBezTo>
                  <a:cubicBezTo>
                    <a:pt x="324" y="2126"/>
                    <a:pt x="409" y="2179"/>
                    <a:pt x="493" y="2179"/>
                  </a:cubicBezTo>
                  <a:cubicBezTo>
                    <a:pt x="577" y="2179"/>
                    <a:pt x="659" y="2126"/>
                    <a:pt x="657" y="2019"/>
                  </a:cubicBezTo>
                  <a:cubicBezTo>
                    <a:pt x="643" y="1375"/>
                    <a:pt x="544" y="736"/>
                    <a:pt x="361" y="118"/>
                  </a:cubicBezTo>
                  <a:cubicBezTo>
                    <a:pt x="337" y="36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5" name="Google Shape;18445;p31"/>
            <p:cNvSpPr/>
            <p:nvPr/>
          </p:nvSpPr>
          <p:spPr>
            <a:xfrm>
              <a:off x="1314075" y="2524925"/>
              <a:ext cx="51225" cy="11950"/>
            </a:xfrm>
            <a:custGeom>
              <a:avLst/>
              <a:gdLst/>
              <a:ahLst/>
              <a:cxnLst/>
              <a:rect l="l" t="t" r="r" b="b"/>
              <a:pathLst>
                <a:path w="2049" h="478" extrusionOk="0">
                  <a:moveTo>
                    <a:pt x="1406" y="1"/>
                  </a:moveTo>
                  <a:cubicBezTo>
                    <a:pt x="998" y="1"/>
                    <a:pt x="592" y="51"/>
                    <a:pt x="195" y="149"/>
                  </a:cubicBezTo>
                  <a:cubicBezTo>
                    <a:pt x="0" y="197"/>
                    <a:pt x="63" y="478"/>
                    <a:pt x="239" y="478"/>
                  </a:cubicBezTo>
                  <a:cubicBezTo>
                    <a:pt x="253" y="478"/>
                    <a:pt x="268" y="476"/>
                    <a:pt x="284" y="472"/>
                  </a:cubicBezTo>
                  <a:cubicBezTo>
                    <a:pt x="652" y="381"/>
                    <a:pt x="1030" y="336"/>
                    <a:pt x="1409" y="336"/>
                  </a:cubicBezTo>
                  <a:cubicBezTo>
                    <a:pt x="1551" y="336"/>
                    <a:pt x="1693" y="342"/>
                    <a:pt x="1835" y="355"/>
                  </a:cubicBezTo>
                  <a:cubicBezTo>
                    <a:pt x="1841" y="355"/>
                    <a:pt x="1846" y="356"/>
                    <a:pt x="1852" y="356"/>
                  </a:cubicBezTo>
                  <a:cubicBezTo>
                    <a:pt x="2048" y="356"/>
                    <a:pt x="2041" y="39"/>
                    <a:pt x="1835" y="19"/>
                  </a:cubicBezTo>
                  <a:cubicBezTo>
                    <a:pt x="1692" y="7"/>
                    <a:pt x="1549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6" name="Google Shape;18446;p31"/>
            <p:cNvSpPr/>
            <p:nvPr/>
          </p:nvSpPr>
          <p:spPr>
            <a:xfrm>
              <a:off x="1374575" y="2483100"/>
              <a:ext cx="49025" cy="96475"/>
            </a:xfrm>
            <a:custGeom>
              <a:avLst/>
              <a:gdLst/>
              <a:ahLst/>
              <a:cxnLst/>
              <a:rect l="l" t="t" r="r" b="b"/>
              <a:pathLst>
                <a:path w="1961" h="3859" extrusionOk="0">
                  <a:moveTo>
                    <a:pt x="1536" y="1"/>
                  </a:moveTo>
                  <a:cubicBezTo>
                    <a:pt x="1509" y="1"/>
                    <a:pt x="1479" y="9"/>
                    <a:pt x="1450" y="28"/>
                  </a:cubicBezTo>
                  <a:cubicBezTo>
                    <a:pt x="1" y="954"/>
                    <a:pt x="846" y="2699"/>
                    <a:pt x="1587" y="3784"/>
                  </a:cubicBezTo>
                  <a:cubicBezTo>
                    <a:pt x="1623" y="3837"/>
                    <a:pt x="1675" y="3859"/>
                    <a:pt x="1726" y="3859"/>
                  </a:cubicBezTo>
                  <a:cubicBezTo>
                    <a:pt x="1845" y="3859"/>
                    <a:pt x="1961" y="3740"/>
                    <a:pt x="1875" y="3616"/>
                  </a:cubicBezTo>
                  <a:cubicBezTo>
                    <a:pt x="1255" y="2707"/>
                    <a:pt x="335" y="1137"/>
                    <a:pt x="1619" y="316"/>
                  </a:cubicBezTo>
                  <a:cubicBezTo>
                    <a:pt x="1770" y="219"/>
                    <a:pt x="1677" y="1"/>
                    <a:pt x="1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7" name="Google Shape;18447;p31"/>
            <p:cNvSpPr/>
            <p:nvPr/>
          </p:nvSpPr>
          <p:spPr>
            <a:xfrm>
              <a:off x="1429350" y="2496075"/>
              <a:ext cx="70950" cy="79725"/>
            </a:xfrm>
            <a:custGeom>
              <a:avLst/>
              <a:gdLst/>
              <a:ahLst/>
              <a:cxnLst/>
              <a:rect l="l" t="t" r="r" b="b"/>
              <a:pathLst>
                <a:path w="2838" h="3189" extrusionOk="0">
                  <a:moveTo>
                    <a:pt x="203" y="1"/>
                  </a:moveTo>
                  <a:cubicBezTo>
                    <a:pt x="104" y="1"/>
                    <a:pt x="1" y="82"/>
                    <a:pt x="34" y="208"/>
                  </a:cubicBezTo>
                  <a:lnTo>
                    <a:pt x="34" y="209"/>
                  </a:lnTo>
                  <a:cubicBezTo>
                    <a:pt x="273" y="1118"/>
                    <a:pt x="554" y="2014"/>
                    <a:pt x="878" y="2895"/>
                  </a:cubicBezTo>
                  <a:lnTo>
                    <a:pt x="878" y="2895"/>
                  </a:lnTo>
                  <a:cubicBezTo>
                    <a:pt x="901" y="2970"/>
                    <a:pt x="927" y="3040"/>
                    <a:pt x="957" y="3106"/>
                  </a:cubicBezTo>
                  <a:cubicBezTo>
                    <a:pt x="982" y="3164"/>
                    <a:pt x="1033" y="3189"/>
                    <a:pt x="1087" y="3189"/>
                  </a:cubicBezTo>
                  <a:cubicBezTo>
                    <a:pt x="1191" y="3189"/>
                    <a:pt x="1306" y="3095"/>
                    <a:pt x="1262" y="2978"/>
                  </a:cubicBezTo>
                  <a:cubicBezTo>
                    <a:pt x="1233" y="2900"/>
                    <a:pt x="1204" y="2823"/>
                    <a:pt x="1176" y="2745"/>
                  </a:cubicBezTo>
                  <a:lnTo>
                    <a:pt x="1176" y="2745"/>
                  </a:lnTo>
                  <a:cubicBezTo>
                    <a:pt x="1034" y="2262"/>
                    <a:pt x="1038" y="1523"/>
                    <a:pt x="1461" y="1230"/>
                  </a:cubicBezTo>
                  <a:cubicBezTo>
                    <a:pt x="1544" y="1172"/>
                    <a:pt x="1622" y="1147"/>
                    <a:pt x="1693" y="1147"/>
                  </a:cubicBezTo>
                  <a:cubicBezTo>
                    <a:pt x="2241" y="1147"/>
                    <a:pt x="2470" y="2638"/>
                    <a:pt x="2494" y="2935"/>
                  </a:cubicBezTo>
                  <a:cubicBezTo>
                    <a:pt x="2503" y="3042"/>
                    <a:pt x="2591" y="3096"/>
                    <a:pt x="2675" y="3096"/>
                  </a:cubicBezTo>
                  <a:cubicBezTo>
                    <a:pt x="2758" y="3096"/>
                    <a:pt x="2837" y="3042"/>
                    <a:pt x="2828" y="2935"/>
                  </a:cubicBezTo>
                  <a:cubicBezTo>
                    <a:pt x="2791" y="2458"/>
                    <a:pt x="2485" y="687"/>
                    <a:pt x="1751" y="687"/>
                  </a:cubicBezTo>
                  <a:cubicBezTo>
                    <a:pt x="1679" y="687"/>
                    <a:pt x="1604" y="704"/>
                    <a:pt x="1524" y="740"/>
                  </a:cubicBezTo>
                  <a:cubicBezTo>
                    <a:pt x="1131" y="919"/>
                    <a:pt x="912" y="1296"/>
                    <a:pt x="823" y="1718"/>
                  </a:cubicBezTo>
                  <a:lnTo>
                    <a:pt x="823" y="1718"/>
                  </a:lnTo>
                  <a:cubicBezTo>
                    <a:pt x="652" y="1189"/>
                    <a:pt x="496" y="656"/>
                    <a:pt x="356" y="119"/>
                  </a:cubicBezTo>
                  <a:cubicBezTo>
                    <a:pt x="334" y="36"/>
                    <a:pt x="269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8" name="Google Shape;18448;p31"/>
            <p:cNvSpPr/>
            <p:nvPr/>
          </p:nvSpPr>
          <p:spPr>
            <a:xfrm>
              <a:off x="1493950" y="2494600"/>
              <a:ext cx="46775" cy="96375"/>
            </a:xfrm>
            <a:custGeom>
              <a:avLst/>
              <a:gdLst/>
              <a:ahLst/>
              <a:cxnLst/>
              <a:rect l="l" t="t" r="r" b="b"/>
              <a:pathLst>
                <a:path w="1871" h="3855" extrusionOk="0">
                  <a:moveTo>
                    <a:pt x="259" y="0"/>
                  </a:moveTo>
                  <a:cubicBezTo>
                    <a:pt x="121" y="0"/>
                    <a:pt x="0" y="169"/>
                    <a:pt x="131" y="277"/>
                  </a:cubicBezTo>
                  <a:cubicBezTo>
                    <a:pt x="1137" y="1107"/>
                    <a:pt x="1512" y="2418"/>
                    <a:pt x="1091" y="3650"/>
                  </a:cubicBezTo>
                  <a:cubicBezTo>
                    <a:pt x="1049" y="3774"/>
                    <a:pt x="1151" y="3855"/>
                    <a:pt x="1253" y="3855"/>
                  </a:cubicBezTo>
                  <a:cubicBezTo>
                    <a:pt x="1319" y="3855"/>
                    <a:pt x="1387" y="3820"/>
                    <a:pt x="1414" y="3740"/>
                  </a:cubicBezTo>
                  <a:cubicBezTo>
                    <a:pt x="1870" y="2410"/>
                    <a:pt x="1454" y="935"/>
                    <a:pt x="369" y="41"/>
                  </a:cubicBezTo>
                  <a:cubicBezTo>
                    <a:pt x="335" y="12"/>
                    <a:pt x="296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49" name="Google Shape;18449;p31"/>
            <p:cNvSpPr/>
            <p:nvPr/>
          </p:nvSpPr>
          <p:spPr>
            <a:xfrm>
              <a:off x="1555775" y="2485175"/>
              <a:ext cx="45525" cy="102700"/>
            </a:xfrm>
            <a:custGeom>
              <a:avLst/>
              <a:gdLst/>
              <a:ahLst/>
              <a:cxnLst/>
              <a:rect l="l" t="t" r="r" b="b"/>
              <a:pathLst>
                <a:path w="1821" h="4108" extrusionOk="0">
                  <a:moveTo>
                    <a:pt x="729" y="0"/>
                  </a:moveTo>
                  <a:cubicBezTo>
                    <a:pt x="97" y="0"/>
                    <a:pt x="1" y="1402"/>
                    <a:pt x="9" y="1846"/>
                  </a:cubicBezTo>
                  <a:cubicBezTo>
                    <a:pt x="26" y="2856"/>
                    <a:pt x="538" y="3803"/>
                    <a:pt x="1544" y="4100"/>
                  </a:cubicBezTo>
                  <a:cubicBezTo>
                    <a:pt x="1561" y="4106"/>
                    <a:pt x="1578" y="4108"/>
                    <a:pt x="1594" y="4108"/>
                  </a:cubicBezTo>
                  <a:cubicBezTo>
                    <a:pt x="1763" y="4108"/>
                    <a:pt x="1820" y="3834"/>
                    <a:pt x="1632" y="3777"/>
                  </a:cubicBezTo>
                  <a:cubicBezTo>
                    <a:pt x="976" y="3583"/>
                    <a:pt x="566" y="3069"/>
                    <a:pt x="410" y="2413"/>
                  </a:cubicBezTo>
                  <a:cubicBezTo>
                    <a:pt x="384" y="2305"/>
                    <a:pt x="323" y="338"/>
                    <a:pt x="743" y="338"/>
                  </a:cubicBezTo>
                  <a:cubicBezTo>
                    <a:pt x="767" y="338"/>
                    <a:pt x="793" y="345"/>
                    <a:pt x="821" y="358"/>
                  </a:cubicBezTo>
                  <a:cubicBezTo>
                    <a:pt x="847" y="371"/>
                    <a:pt x="873" y="377"/>
                    <a:pt x="898" y="377"/>
                  </a:cubicBezTo>
                  <a:cubicBezTo>
                    <a:pt x="1053" y="377"/>
                    <a:pt x="1155" y="151"/>
                    <a:pt x="988" y="69"/>
                  </a:cubicBezTo>
                  <a:cubicBezTo>
                    <a:pt x="893" y="22"/>
                    <a:pt x="807" y="0"/>
                    <a:pt x="7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0" name="Google Shape;18450;p31"/>
            <p:cNvSpPr/>
            <p:nvPr/>
          </p:nvSpPr>
          <p:spPr>
            <a:xfrm>
              <a:off x="1607850" y="2486650"/>
              <a:ext cx="72975" cy="90200"/>
            </a:xfrm>
            <a:custGeom>
              <a:avLst/>
              <a:gdLst/>
              <a:ahLst/>
              <a:cxnLst/>
              <a:rect l="l" t="t" r="r" b="b"/>
              <a:pathLst>
                <a:path w="2919" h="3608" extrusionOk="0">
                  <a:moveTo>
                    <a:pt x="1870" y="0"/>
                  </a:moveTo>
                  <a:cubicBezTo>
                    <a:pt x="1770" y="0"/>
                    <a:pt x="1671" y="79"/>
                    <a:pt x="1711" y="205"/>
                  </a:cubicBezTo>
                  <a:cubicBezTo>
                    <a:pt x="1711" y="205"/>
                    <a:pt x="1711" y="205"/>
                    <a:pt x="1711" y="205"/>
                  </a:cubicBezTo>
                  <a:lnTo>
                    <a:pt x="1711" y="205"/>
                  </a:lnTo>
                  <a:cubicBezTo>
                    <a:pt x="1930" y="905"/>
                    <a:pt x="2040" y="1631"/>
                    <a:pt x="1990" y="2366"/>
                  </a:cubicBezTo>
                  <a:cubicBezTo>
                    <a:pt x="1981" y="2487"/>
                    <a:pt x="1997" y="2839"/>
                    <a:pt x="1920" y="2920"/>
                  </a:cubicBezTo>
                  <a:lnTo>
                    <a:pt x="1193" y="3030"/>
                  </a:lnTo>
                  <a:lnTo>
                    <a:pt x="981" y="2768"/>
                  </a:lnTo>
                  <a:cubicBezTo>
                    <a:pt x="711" y="2368"/>
                    <a:pt x="442" y="1192"/>
                    <a:pt x="1297" y="1192"/>
                  </a:cubicBezTo>
                  <a:cubicBezTo>
                    <a:pt x="1350" y="1192"/>
                    <a:pt x="1407" y="1196"/>
                    <a:pt x="1468" y="1206"/>
                  </a:cubicBezTo>
                  <a:cubicBezTo>
                    <a:pt x="1478" y="1207"/>
                    <a:pt x="1488" y="1208"/>
                    <a:pt x="1497" y="1208"/>
                  </a:cubicBezTo>
                  <a:cubicBezTo>
                    <a:pt x="1685" y="1208"/>
                    <a:pt x="1760" y="914"/>
                    <a:pt x="1557" y="882"/>
                  </a:cubicBezTo>
                  <a:lnTo>
                    <a:pt x="1557" y="882"/>
                  </a:lnTo>
                  <a:lnTo>
                    <a:pt x="1557" y="884"/>
                  </a:lnTo>
                  <a:cubicBezTo>
                    <a:pt x="1476" y="871"/>
                    <a:pt x="1401" y="866"/>
                    <a:pt x="1330" y="866"/>
                  </a:cubicBezTo>
                  <a:cubicBezTo>
                    <a:pt x="0" y="866"/>
                    <a:pt x="233" y="2909"/>
                    <a:pt x="1213" y="3462"/>
                  </a:cubicBezTo>
                  <a:cubicBezTo>
                    <a:pt x="1392" y="3562"/>
                    <a:pt x="1544" y="3607"/>
                    <a:pt x="1672" y="3607"/>
                  </a:cubicBezTo>
                  <a:cubicBezTo>
                    <a:pt x="2177" y="3607"/>
                    <a:pt x="2315" y="2903"/>
                    <a:pt x="2304" y="2119"/>
                  </a:cubicBezTo>
                  <a:lnTo>
                    <a:pt x="2304" y="2119"/>
                  </a:lnTo>
                  <a:cubicBezTo>
                    <a:pt x="2400" y="2482"/>
                    <a:pt x="2488" y="2848"/>
                    <a:pt x="2568" y="3215"/>
                  </a:cubicBezTo>
                  <a:cubicBezTo>
                    <a:pt x="2586" y="3298"/>
                    <a:pt x="2648" y="3334"/>
                    <a:pt x="2714" y="3334"/>
                  </a:cubicBezTo>
                  <a:cubicBezTo>
                    <a:pt x="2813" y="3334"/>
                    <a:pt x="2919" y="3251"/>
                    <a:pt x="2891" y="3125"/>
                  </a:cubicBezTo>
                  <a:cubicBezTo>
                    <a:pt x="2670" y="2104"/>
                    <a:pt x="2383" y="1099"/>
                    <a:pt x="2032" y="115"/>
                  </a:cubicBezTo>
                  <a:cubicBezTo>
                    <a:pt x="2004" y="35"/>
                    <a:pt x="1937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1" name="Google Shape;18451;p31"/>
            <p:cNvSpPr/>
            <p:nvPr/>
          </p:nvSpPr>
          <p:spPr>
            <a:xfrm>
              <a:off x="1680125" y="2477525"/>
              <a:ext cx="45750" cy="123525"/>
            </a:xfrm>
            <a:custGeom>
              <a:avLst/>
              <a:gdLst/>
              <a:ahLst/>
              <a:cxnLst/>
              <a:rect l="l" t="t" r="r" b="b"/>
              <a:pathLst>
                <a:path w="1830" h="4941" extrusionOk="0">
                  <a:moveTo>
                    <a:pt x="262" y="0"/>
                  </a:moveTo>
                  <a:cubicBezTo>
                    <a:pt x="122" y="0"/>
                    <a:pt x="0" y="170"/>
                    <a:pt x="134" y="275"/>
                  </a:cubicBezTo>
                  <a:cubicBezTo>
                    <a:pt x="836" y="825"/>
                    <a:pt x="1112" y="1603"/>
                    <a:pt x="1207" y="2466"/>
                  </a:cubicBezTo>
                  <a:cubicBezTo>
                    <a:pt x="1263" y="2971"/>
                    <a:pt x="1474" y="4347"/>
                    <a:pt x="928" y="4632"/>
                  </a:cubicBezTo>
                  <a:cubicBezTo>
                    <a:pt x="764" y="4717"/>
                    <a:pt x="865" y="4941"/>
                    <a:pt x="1017" y="4941"/>
                  </a:cubicBezTo>
                  <a:cubicBezTo>
                    <a:pt x="1043" y="4941"/>
                    <a:pt x="1070" y="4935"/>
                    <a:pt x="1097" y="4920"/>
                  </a:cubicBezTo>
                  <a:cubicBezTo>
                    <a:pt x="1829" y="4539"/>
                    <a:pt x="1611" y="3252"/>
                    <a:pt x="1553" y="2593"/>
                  </a:cubicBezTo>
                  <a:cubicBezTo>
                    <a:pt x="1466" y="1598"/>
                    <a:pt x="1181" y="674"/>
                    <a:pt x="371" y="39"/>
                  </a:cubicBezTo>
                  <a:cubicBezTo>
                    <a:pt x="336" y="12"/>
                    <a:pt x="299" y="0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2" name="Google Shape;18452;p31"/>
            <p:cNvSpPr/>
            <p:nvPr/>
          </p:nvSpPr>
          <p:spPr>
            <a:xfrm>
              <a:off x="1739775" y="2538175"/>
              <a:ext cx="60750" cy="10425"/>
            </a:xfrm>
            <a:custGeom>
              <a:avLst/>
              <a:gdLst/>
              <a:ahLst/>
              <a:cxnLst/>
              <a:rect l="l" t="t" r="r" b="b"/>
              <a:pathLst>
                <a:path w="2430" h="417" extrusionOk="0">
                  <a:moveTo>
                    <a:pt x="962" y="0"/>
                  </a:moveTo>
                  <a:cubicBezTo>
                    <a:pt x="713" y="0"/>
                    <a:pt x="464" y="10"/>
                    <a:pt x="215" y="29"/>
                  </a:cubicBezTo>
                  <a:cubicBezTo>
                    <a:pt x="6" y="46"/>
                    <a:pt x="0" y="365"/>
                    <a:pt x="201" y="365"/>
                  </a:cubicBezTo>
                  <a:cubicBezTo>
                    <a:pt x="206" y="365"/>
                    <a:pt x="210" y="365"/>
                    <a:pt x="215" y="365"/>
                  </a:cubicBezTo>
                  <a:cubicBezTo>
                    <a:pt x="467" y="345"/>
                    <a:pt x="720" y="335"/>
                    <a:pt x="973" y="335"/>
                  </a:cubicBezTo>
                  <a:cubicBezTo>
                    <a:pt x="1388" y="335"/>
                    <a:pt x="1804" y="362"/>
                    <a:pt x="2216" y="415"/>
                  </a:cubicBezTo>
                  <a:cubicBezTo>
                    <a:pt x="2225" y="416"/>
                    <a:pt x="2233" y="417"/>
                    <a:pt x="2241" y="417"/>
                  </a:cubicBezTo>
                  <a:cubicBezTo>
                    <a:pt x="2430" y="417"/>
                    <a:pt x="2420" y="106"/>
                    <a:pt x="2216" y="81"/>
                  </a:cubicBezTo>
                  <a:cubicBezTo>
                    <a:pt x="1800" y="28"/>
                    <a:pt x="1381" y="0"/>
                    <a:pt x="9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3" name="Google Shape;18453;p31"/>
            <p:cNvSpPr/>
            <p:nvPr/>
          </p:nvSpPr>
          <p:spPr>
            <a:xfrm>
              <a:off x="1759675" y="2512050"/>
              <a:ext cx="14125" cy="8375"/>
            </a:xfrm>
            <a:custGeom>
              <a:avLst/>
              <a:gdLst/>
              <a:ahLst/>
              <a:cxnLst/>
              <a:rect l="l" t="t" r="r" b="b"/>
              <a:pathLst>
                <a:path w="565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lnTo>
                    <a:pt x="350" y="334"/>
                  </a:lnTo>
                  <a:cubicBezTo>
                    <a:pt x="565" y="334"/>
                    <a:pt x="565" y="0"/>
                    <a:pt x="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4" name="Google Shape;18454;p31"/>
            <p:cNvSpPr/>
            <p:nvPr/>
          </p:nvSpPr>
          <p:spPr>
            <a:xfrm>
              <a:off x="1769625" y="256847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5" y="1"/>
                  </a:moveTo>
                  <a:cubicBezTo>
                    <a:pt x="0" y="1"/>
                    <a:pt x="0" y="337"/>
                    <a:pt x="215" y="337"/>
                  </a:cubicBezTo>
                  <a:cubicBezTo>
                    <a:pt x="431" y="337"/>
                    <a:pt x="432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5" name="Google Shape;18455;p31"/>
            <p:cNvSpPr/>
            <p:nvPr/>
          </p:nvSpPr>
          <p:spPr>
            <a:xfrm>
              <a:off x="1823625" y="2483425"/>
              <a:ext cx="57075" cy="83150"/>
            </a:xfrm>
            <a:custGeom>
              <a:avLst/>
              <a:gdLst/>
              <a:ahLst/>
              <a:cxnLst/>
              <a:rect l="l" t="t" r="r" b="b"/>
              <a:pathLst>
                <a:path w="2283" h="3326" extrusionOk="0">
                  <a:moveTo>
                    <a:pt x="1301" y="0"/>
                  </a:moveTo>
                  <a:cubicBezTo>
                    <a:pt x="1264" y="0"/>
                    <a:pt x="1225" y="13"/>
                    <a:pt x="1190" y="44"/>
                  </a:cubicBezTo>
                  <a:cubicBezTo>
                    <a:pt x="0" y="1084"/>
                    <a:pt x="464" y="2956"/>
                    <a:pt x="1999" y="3321"/>
                  </a:cubicBezTo>
                  <a:cubicBezTo>
                    <a:pt x="2013" y="3324"/>
                    <a:pt x="2028" y="3326"/>
                    <a:pt x="2041" y="3326"/>
                  </a:cubicBezTo>
                  <a:cubicBezTo>
                    <a:pt x="2220" y="3326"/>
                    <a:pt x="2283" y="3044"/>
                    <a:pt x="2089" y="2997"/>
                  </a:cubicBezTo>
                  <a:cubicBezTo>
                    <a:pt x="787" y="2689"/>
                    <a:pt x="424" y="1158"/>
                    <a:pt x="1427" y="280"/>
                  </a:cubicBezTo>
                  <a:cubicBezTo>
                    <a:pt x="1553" y="169"/>
                    <a:pt x="1436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6" name="Google Shape;18456;p31"/>
            <p:cNvSpPr/>
            <p:nvPr/>
          </p:nvSpPr>
          <p:spPr>
            <a:xfrm>
              <a:off x="1891800" y="2506075"/>
              <a:ext cx="54500" cy="69100"/>
            </a:xfrm>
            <a:custGeom>
              <a:avLst/>
              <a:gdLst/>
              <a:ahLst/>
              <a:cxnLst/>
              <a:rect l="l" t="t" r="r" b="b"/>
              <a:pathLst>
                <a:path w="2180" h="2764" extrusionOk="0">
                  <a:moveTo>
                    <a:pt x="1112" y="1"/>
                  </a:moveTo>
                  <a:cubicBezTo>
                    <a:pt x="654" y="1"/>
                    <a:pt x="167" y="368"/>
                    <a:pt x="76" y="845"/>
                  </a:cubicBezTo>
                  <a:cubicBezTo>
                    <a:pt x="1" y="1235"/>
                    <a:pt x="231" y="1507"/>
                    <a:pt x="583" y="1638"/>
                  </a:cubicBezTo>
                  <a:cubicBezTo>
                    <a:pt x="820" y="1727"/>
                    <a:pt x="1070" y="1719"/>
                    <a:pt x="1308" y="1789"/>
                  </a:cubicBezTo>
                  <a:cubicBezTo>
                    <a:pt x="1406" y="1814"/>
                    <a:pt x="1500" y="1852"/>
                    <a:pt x="1586" y="1904"/>
                  </a:cubicBezTo>
                  <a:cubicBezTo>
                    <a:pt x="1595" y="2058"/>
                    <a:pt x="1602" y="2210"/>
                    <a:pt x="1612" y="2364"/>
                  </a:cubicBezTo>
                  <a:cubicBezTo>
                    <a:pt x="1567" y="2429"/>
                    <a:pt x="1495" y="2454"/>
                    <a:pt x="1411" y="2454"/>
                  </a:cubicBezTo>
                  <a:cubicBezTo>
                    <a:pt x="1189" y="2454"/>
                    <a:pt x="881" y="2280"/>
                    <a:pt x="763" y="2219"/>
                  </a:cubicBezTo>
                  <a:cubicBezTo>
                    <a:pt x="736" y="2205"/>
                    <a:pt x="709" y="2199"/>
                    <a:pt x="684" y="2199"/>
                  </a:cubicBezTo>
                  <a:cubicBezTo>
                    <a:pt x="532" y="2199"/>
                    <a:pt x="431" y="2423"/>
                    <a:pt x="594" y="2508"/>
                  </a:cubicBezTo>
                  <a:cubicBezTo>
                    <a:pt x="836" y="2634"/>
                    <a:pt x="1114" y="2764"/>
                    <a:pt x="1387" y="2764"/>
                  </a:cubicBezTo>
                  <a:cubicBezTo>
                    <a:pt x="1521" y="2764"/>
                    <a:pt x="1654" y="2732"/>
                    <a:pt x="1781" y="2654"/>
                  </a:cubicBezTo>
                  <a:cubicBezTo>
                    <a:pt x="2059" y="2482"/>
                    <a:pt x="2179" y="2140"/>
                    <a:pt x="2001" y="1852"/>
                  </a:cubicBezTo>
                  <a:cubicBezTo>
                    <a:pt x="1798" y="1524"/>
                    <a:pt x="1386" y="1461"/>
                    <a:pt x="1040" y="1403"/>
                  </a:cubicBezTo>
                  <a:cubicBezTo>
                    <a:pt x="651" y="1338"/>
                    <a:pt x="167" y="1089"/>
                    <a:pt x="545" y="622"/>
                  </a:cubicBezTo>
                  <a:cubicBezTo>
                    <a:pt x="670" y="469"/>
                    <a:pt x="907" y="326"/>
                    <a:pt x="1122" y="326"/>
                  </a:cubicBezTo>
                  <a:cubicBezTo>
                    <a:pt x="1244" y="326"/>
                    <a:pt x="1359" y="372"/>
                    <a:pt x="1444" y="488"/>
                  </a:cubicBezTo>
                  <a:cubicBezTo>
                    <a:pt x="1481" y="539"/>
                    <a:pt x="1533" y="560"/>
                    <a:pt x="1584" y="560"/>
                  </a:cubicBezTo>
                  <a:cubicBezTo>
                    <a:pt x="1706" y="560"/>
                    <a:pt x="1823" y="441"/>
                    <a:pt x="1734" y="319"/>
                  </a:cubicBezTo>
                  <a:cubicBezTo>
                    <a:pt x="1571" y="96"/>
                    <a:pt x="1346" y="1"/>
                    <a:pt x="11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7" name="Google Shape;18457;p31"/>
            <p:cNvSpPr/>
            <p:nvPr/>
          </p:nvSpPr>
          <p:spPr>
            <a:xfrm>
              <a:off x="1945300" y="2477425"/>
              <a:ext cx="38600" cy="49025"/>
            </a:xfrm>
            <a:custGeom>
              <a:avLst/>
              <a:gdLst/>
              <a:ahLst/>
              <a:cxnLst/>
              <a:rect l="l" t="t" r="r" b="b"/>
              <a:pathLst>
                <a:path w="1544" h="1961" extrusionOk="0">
                  <a:moveTo>
                    <a:pt x="732" y="1"/>
                  </a:moveTo>
                  <a:cubicBezTo>
                    <a:pt x="666" y="1"/>
                    <a:pt x="601" y="39"/>
                    <a:pt x="574" y="119"/>
                  </a:cubicBezTo>
                  <a:cubicBezTo>
                    <a:pt x="498" y="366"/>
                    <a:pt x="346" y="583"/>
                    <a:pt x="140" y="739"/>
                  </a:cubicBezTo>
                  <a:cubicBezTo>
                    <a:pt x="0" y="845"/>
                    <a:pt x="89" y="1061"/>
                    <a:pt x="220" y="1061"/>
                  </a:cubicBezTo>
                  <a:cubicBezTo>
                    <a:pt x="249" y="1061"/>
                    <a:pt x="279" y="1051"/>
                    <a:pt x="309" y="1028"/>
                  </a:cubicBezTo>
                  <a:cubicBezTo>
                    <a:pt x="476" y="901"/>
                    <a:pt x="611" y="759"/>
                    <a:pt x="716" y="595"/>
                  </a:cubicBezTo>
                  <a:lnTo>
                    <a:pt x="716" y="595"/>
                  </a:lnTo>
                  <a:lnTo>
                    <a:pt x="1175" y="1846"/>
                  </a:lnTo>
                  <a:cubicBezTo>
                    <a:pt x="1204" y="1926"/>
                    <a:pt x="1273" y="1960"/>
                    <a:pt x="1340" y="1960"/>
                  </a:cubicBezTo>
                  <a:cubicBezTo>
                    <a:pt x="1443" y="1960"/>
                    <a:pt x="1544" y="1880"/>
                    <a:pt x="1499" y="1758"/>
                  </a:cubicBezTo>
                  <a:cubicBezTo>
                    <a:pt x="1298" y="1212"/>
                    <a:pt x="1098" y="665"/>
                    <a:pt x="898" y="119"/>
                  </a:cubicBezTo>
                  <a:cubicBezTo>
                    <a:pt x="869" y="41"/>
                    <a:pt x="800" y="1"/>
                    <a:pt x="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8" name="Google Shape;18458;p31"/>
            <p:cNvSpPr/>
            <p:nvPr/>
          </p:nvSpPr>
          <p:spPr>
            <a:xfrm>
              <a:off x="1990525" y="2474225"/>
              <a:ext cx="43400" cy="122300"/>
            </a:xfrm>
            <a:custGeom>
              <a:avLst/>
              <a:gdLst/>
              <a:ahLst/>
              <a:cxnLst/>
              <a:rect l="l" t="t" r="r" b="b"/>
              <a:pathLst>
                <a:path w="1736" h="4892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cubicBezTo>
                    <a:pt x="698" y="1605"/>
                    <a:pt x="1395" y="3249"/>
                    <a:pt x="352" y="4596"/>
                  </a:cubicBezTo>
                  <a:cubicBezTo>
                    <a:pt x="253" y="4723"/>
                    <a:pt x="363" y="4891"/>
                    <a:pt x="480" y="4891"/>
                  </a:cubicBezTo>
                  <a:cubicBezTo>
                    <a:pt x="518" y="4891"/>
                    <a:pt x="556" y="4874"/>
                    <a:pt x="588" y="4833"/>
                  </a:cubicBezTo>
                  <a:cubicBezTo>
                    <a:pt x="1735" y="3353"/>
                    <a:pt x="1066" y="1603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59" name="Google Shape;18459;p31"/>
            <p:cNvSpPr/>
            <p:nvPr/>
          </p:nvSpPr>
          <p:spPr>
            <a:xfrm>
              <a:off x="2050025" y="2489350"/>
              <a:ext cx="36400" cy="90950"/>
            </a:xfrm>
            <a:custGeom>
              <a:avLst/>
              <a:gdLst/>
              <a:ahLst/>
              <a:cxnLst/>
              <a:rect l="l" t="t" r="r" b="b"/>
              <a:pathLst>
                <a:path w="1456" h="3638" extrusionOk="0">
                  <a:moveTo>
                    <a:pt x="818" y="1"/>
                  </a:moveTo>
                  <a:cubicBezTo>
                    <a:pt x="428" y="1"/>
                    <a:pt x="166" y="737"/>
                    <a:pt x="124" y="1064"/>
                  </a:cubicBezTo>
                  <a:cubicBezTo>
                    <a:pt x="1" y="2017"/>
                    <a:pt x="379" y="2960"/>
                    <a:pt x="1093" y="3593"/>
                  </a:cubicBezTo>
                  <a:cubicBezTo>
                    <a:pt x="1128" y="3624"/>
                    <a:pt x="1166" y="3637"/>
                    <a:pt x="1204" y="3637"/>
                  </a:cubicBezTo>
                  <a:cubicBezTo>
                    <a:pt x="1338" y="3637"/>
                    <a:pt x="1456" y="3469"/>
                    <a:pt x="1329" y="3357"/>
                  </a:cubicBezTo>
                  <a:cubicBezTo>
                    <a:pt x="942" y="3013"/>
                    <a:pt x="655" y="2592"/>
                    <a:pt x="524" y="2086"/>
                  </a:cubicBezTo>
                  <a:cubicBezTo>
                    <a:pt x="467" y="1869"/>
                    <a:pt x="437" y="1645"/>
                    <a:pt x="434" y="1421"/>
                  </a:cubicBezTo>
                  <a:cubicBezTo>
                    <a:pt x="434" y="1385"/>
                    <a:pt x="554" y="343"/>
                    <a:pt x="801" y="343"/>
                  </a:cubicBezTo>
                  <a:cubicBezTo>
                    <a:pt x="829" y="343"/>
                    <a:pt x="859" y="357"/>
                    <a:pt x="890" y="387"/>
                  </a:cubicBezTo>
                  <a:cubicBezTo>
                    <a:pt x="925" y="420"/>
                    <a:pt x="964" y="434"/>
                    <a:pt x="1002" y="434"/>
                  </a:cubicBezTo>
                  <a:cubicBezTo>
                    <a:pt x="1133" y="434"/>
                    <a:pt x="1248" y="266"/>
                    <a:pt x="1126" y="150"/>
                  </a:cubicBezTo>
                  <a:cubicBezTo>
                    <a:pt x="1017" y="45"/>
                    <a:pt x="913" y="1"/>
                    <a:pt x="8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0" name="Google Shape;18460;p31"/>
            <p:cNvSpPr/>
            <p:nvPr/>
          </p:nvSpPr>
          <p:spPr>
            <a:xfrm>
              <a:off x="2098425" y="2502400"/>
              <a:ext cx="76525" cy="73350"/>
            </a:xfrm>
            <a:custGeom>
              <a:avLst/>
              <a:gdLst/>
              <a:ahLst/>
              <a:cxnLst/>
              <a:rect l="l" t="t" r="r" b="b"/>
              <a:pathLst>
                <a:path w="3061" h="2934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lnTo>
                    <a:pt x="16" y="159"/>
                  </a:lnTo>
                  <a:cubicBezTo>
                    <a:pt x="128" y="1057"/>
                    <a:pt x="321" y="1942"/>
                    <a:pt x="595" y="2804"/>
                  </a:cubicBezTo>
                  <a:lnTo>
                    <a:pt x="595" y="2804"/>
                  </a:lnTo>
                  <a:cubicBezTo>
                    <a:pt x="596" y="2807"/>
                    <a:pt x="596" y="2811"/>
                    <a:pt x="597" y="2815"/>
                  </a:cubicBezTo>
                  <a:lnTo>
                    <a:pt x="598" y="2814"/>
                  </a:lnTo>
                  <a:lnTo>
                    <a:pt x="598" y="2814"/>
                  </a:lnTo>
                  <a:cubicBezTo>
                    <a:pt x="598" y="2815"/>
                    <a:pt x="598" y="2815"/>
                    <a:pt x="598" y="2815"/>
                  </a:cubicBezTo>
                  <a:cubicBezTo>
                    <a:pt x="625" y="2898"/>
                    <a:pt x="687" y="2934"/>
                    <a:pt x="751" y="2934"/>
                  </a:cubicBezTo>
                  <a:cubicBezTo>
                    <a:pt x="847" y="2934"/>
                    <a:pt x="944" y="2852"/>
                    <a:pt x="920" y="2726"/>
                  </a:cubicBezTo>
                  <a:cubicBezTo>
                    <a:pt x="821" y="2186"/>
                    <a:pt x="980" y="1331"/>
                    <a:pt x="1530" y="1051"/>
                  </a:cubicBezTo>
                  <a:cubicBezTo>
                    <a:pt x="1606" y="1013"/>
                    <a:pt x="1678" y="996"/>
                    <a:pt x="1746" y="996"/>
                  </a:cubicBezTo>
                  <a:cubicBezTo>
                    <a:pt x="2304" y="996"/>
                    <a:pt x="2605" y="2170"/>
                    <a:pt x="2707" y="2591"/>
                  </a:cubicBezTo>
                  <a:cubicBezTo>
                    <a:pt x="2727" y="2674"/>
                    <a:pt x="2790" y="2711"/>
                    <a:pt x="2856" y="2711"/>
                  </a:cubicBezTo>
                  <a:cubicBezTo>
                    <a:pt x="2955" y="2711"/>
                    <a:pt x="3060" y="2628"/>
                    <a:pt x="3030" y="2502"/>
                  </a:cubicBezTo>
                  <a:cubicBezTo>
                    <a:pt x="2902" y="1977"/>
                    <a:pt x="2528" y="596"/>
                    <a:pt x="1797" y="596"/>
                  </a:cubicBezTo>
                  <a:cubicBezTo>
                    <a:pt x="1728" y="596"/>
                    <a:pt x="1656" y="609"/>
                    <a:pt x="1581" y="635"/>
                  </a:cubicBezTo>
                  <a:cubicBezTo>
                    <a:pt x="1090" y="807"/>
                    <a:pt x="787" y="1266"/>
                    <a:pt x="650" y="1771"/>
                  </a:cubicBezTo>
                  <a:lnTo>
                    <a:pt x="650" y="1771"/>
                  </a:lnTo>
                  <a:cubicBezTo>
                    <a:pt x="519" y="1240"/>
                    <a:pt x="418" y="702"/>
                    <a:pt x="350" y="159"/>
                  </a:cubicBezTo>
                  <a:cubicBezTo>
                    <a:pt x="336" y="53"/>
                    <a:pt x="245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1" name="Google Shape;18461;p31"/>
            <p:cNvSpPr/>
            <p:nvPr/>
          </p:nvSpPr>
          <p:spPr>
            <a:xfrm>
              <a:off x="2164575" y="2488950"/>
              <a:ext cx="37150" cy="28000"/>
            </a:xfrm>
            <a:custGeom>
              <a:avLst/>
              <a:gdLst/>
              <a:ahLst/>
              <a:cxnLst/>
              <a:rect l="l" t="t" r="r" b="b"/>
              <a:pathLst>
                <a:path w="1486" h="1120" extrusionOk="0">
                  <a:moveTo>
                    <a:pt x="754" y="0"/>
                  </a:moveTo>
                  <a:cubicBezTo>
                    <a:pt x="725" y="0"/>
                    <a:pt x="696" y="8"/>
                    <a:pt x="669" y="23"/>
                  </a:cubicBezTo>
                  <a:cubicBezTo>
                    <a:pt x="430" y="168"/>
                    <a:pt x="227" y="369"/>
                    <a:pt x="80" y="609"/>
                  </a:cubicBezTo>
                  <a:cubicBezTo>
                    <a:pt x="1" y="736"/>
                    <a:pt x="117" y="856"/>
                    <a:pt x="233" y="856"/>
                  </a:cubicBezTo>
                  <a:cubicBezTo>
                    <a:pt x="284" y="856"/>
                    <a:pt x="334" y="833"/>
                    <a:pt x="369" y="778"/>
                  </a:cubicBezTo>
                  <a:cubicBezTo>
                    <a:pt x="464" y="623"/>
                    <a:pt x="588" y="489"/>
                    <a:pt x="734" y="382"/>
                  </a:cubicBezTo>
                  <a:lnTo>
                    <a:pt x="734" y="382"/>
                  </a:lnTo>
                  <a:cubicBezTo>
                    <a:pt x="903" y="561"/>
                    <a:pt x="1034" y="774"/>
                    <a:pt x="1118" y="1005"/>
                  </a:cubicBezTo>
                  <a:cubicBezTo>
                    <a:pt x="1147" y="1085"/>
                    <a:pt x="1215" y="1120"/>
                    <a:pt x="1282" y="1120"/>
                  </a:cubicBezTo>
                  <a:cubicBezTo>
                    <a:pt x="1385" y="1120"/>
                    <a:pt x="1485" y="1039"/>
                    <a:pt x="1441" y="917"/>
                  </a:cubicBezTo>
                  <a:cubicBezTo>
                    <a:pt x="1325" y="586"/>
                    <a:pt x="1130" y="288"/>
                    <a:pt x="872" y="49"/>
                  </a:cubicBezTo>
                  <a:cubicBezTo>
                    <a:pt x="840" y="17"/>
                    <a:pt x="798" y="0"/>
                    <a:pt x="7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2" name="Google Shape;18462;p31"/>
            <p:cNvSpPr/>
            <p:nvPr/>
          </p:nvSpPr>
          <p:spPr>
            <a:xfrm>
              <a:off x="2213850" y="2485800"/>
              <a:ext cx="32800" cy="95800"/>
            </a:xfrm>
            <a:custGeom>
              <a:avLst/>
              <a:gdLst/>
              <a:ahLst/>
              <a:cxnLst/>
              <a:rect l="l" t="t" r="r" b="b"/>
              <a:pathLst>
                <a:path w="1312" h="3832" extrusionOk="0">
                  <a:moveTo>
                    <a:pt x="235" y="0"/>
                  </a:moveTo>
                  <a:cubicBezTo>
                    <a:pt x="112" y="0"/>
                    <a:pt x="1" y="168"/>
                    <a:pt x="109" y="291"/>
                  </a:cubicBezTo>
                  <a:cubicBezTo>
                    <a:pt x="919" y="1208"/>
                    <a:pt x="956" y="2586"/>
                    <a:pt x="181" y="3538"/>
                  </a:cubicBezTo>
                  <a:cubicBezTo>
                    <a:pt x="79" y="3664"/>
                    <a:pt x="190" y="3832"/>
                    <a:pt x="309" y="3832"/>
                  </a:cubicBezTo>
                  <a:cubicBezTo>
                    <a:pt x="346" y="3832"/>
                    <a:pt x="385" y="3815"/>
                    <a:pt x="417" y="3775"/>
                  </a:cubicBezTo>
                  <a:cubicBezTo>
                    <a:pt x="1311" y="2676"/>
                    <a:pt x="1285" y="1116"/>
                    <a:pt x="346" y="54"/>
                  </a:cubicBez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3" name="Google Shape;18463;p31"/>
            <p:cNvSpPr/>
            <p:nvPr/>
          </p:nvSpPr>
          <p:spPr>
            <a:xfrm>
              <a:off x="2269700" y="2500950"/>
              <a:ext cx="39075" cy="76175"/>
            </a:xfrm>
            <a:custGeom>
              <a:avLst/>
              <a:gdLst/>
              <a:ahLst/>
              <a:cxnLst/>
              <a:rect l="l" t="t" r="r" b="b"/>
              <a:pathLst>
                <a:path w="1563" h="3047" extrusionOk="0">
                  <a:moveTo>
                    <a:pt x="718" y="1"/>
                  </a:moveTo>
                  <a:cubicBezTo>
                    <a:pt x="668" y="1"/>
                    <a:pt x="617" y="24"/>
                    <a:pt x="584" y="81"/>
                  </a:cubicBezTo>
                  <a:cubicBezTo>
                    <a:pt x="0" y="1080"/>
                    <a:pt x="299" y="2363"/>
                    <a:pt x="1246" y="3016"/>
                  </a:cubicBezTo>
                  <a:cubicBezTo>
                    <a:pt x="1277" y="3037"/>
                    <a:pt x="1307" y="3046"/>
                    <a:pt x="1335" y="3046"/>
                  </a:cubicBezTo>
                  <a:cubicBezTo>
                    <a:pt x="1472" y="3046"/>
                    <a:pt x="1563" y="2829"/>
                    <a:pt x="1416" y="2728"/>
                  </a:cubicBezTo>
                  <a:cubicBezTo>
                    <a:pt x="616" y="2177"/>
                    <a:pt x="386" y="1084"/>
                    <a:pt x="873" y="251"/>
                  </a:cubicBezTo>
                  <a:cubicBezTo>
                    <a:pt x="948" y="122"/>
                    <a:pt x="832" y="1"/>
                    <a:pt x="7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4" name="Google Shape;18464;p31"/>
            <p:cNvSpPr/>
            <p:nvPr/>
          </p:nvSpPr>
          <p:spPr>
            <a:xfrm>
              <a:off x="2317550" y="2485650"/>
              <a:ext cx="57500" cy="79500"/>
            </a:xfrm>
            <a:custGeom>
              <a:avLst/>
              <a:gdLst/>
              <a:ahLst/>
              <a:cxnLst/>
              <a:rect l="l" t="t" r="r" b="b"/>
              <a:pathLst>
                <a:path w="2300" h="3180" extrusionOk="0">
                  <a:moveTo>
                    <a:pt x="1364" y="1914"/>
                  </a:moveTo>
                  <a:cubicBezTo>
                    <a:pt x="1625" y="1914"/>
                    <a:pt x="1852" y="2061"/>
                    <a:pt x="1829" y="2406"/>
                  </a:cubicBezTo>
                  <a:cubicBezTo>
                    <a:pt x="1811" y="2684"/>
                    <a:pt x="1612" y="2830"/>
                    <a:pt x="1386" y="2830"/>
                  </a:cubicBezTo>
                  <a:cubicBezTo>
                    <a:pt x="1299" y="2830"/>
                    <a:pt x="1209" y="2808"/>
                    <a:pt x="1123" y="2765"/>
                  </a:cubicBezTo>
                  <a:cubicBezTo>
                    <a:pt x="925" y="2664"/>
                    <a:pt x="795" y="2465"/>
                    <a:pt x="711" y="2262"/>
                  </a:cubicBezTo>
                  <a:lnTo>
                    <a:pt x="711" y="2262"/>
                  </a:lnTo>
                  <a:cubicBezTo>
                    <a:pt x="722" y="2252"/>
                    <a:pt x="731" y="2241"/>
                    <a:pt x="740" y="2228"/>
                  </a:cubicBezTo>
                  <a:cubicBezTo>
                    <a:pt x="873" y="2030"/>
                    <a:pt x="1132" y="1914"/>
                    <a:pt x="1364" y="1914"/>
                  </a:cubicBezTo>
                  <a:close/>
                  <a:moveTo>
                    <a:pt x="206" y="0"/>
                  </a:moveTo>
                  <a:cubicBezTo>
                    <a:pt x="109" y="0"/>
                    <a:pt x="0" y="83"/>
                    <a:pt x="19" y="210"/>
                  </a:cubicBezTo>
                  <a:cubicBezTo>
                    <a:pt x="130" y="985"/>
                    <a:pt x="93" y="2094"/>
                    <a:pt x="597" y="2742"/>
                  </a:cubicBezTo>
                  <a:cubicBezTo>
                    <a:pt x="794" y="2996"/>
                    <a:pt x="1129" y="3179"/>
                    <a:pt x="1447" y="3179"/>
                  </a:cubicBezTo>
                  <a:cubicBezTo>
                    <a:pt x="1654" y="3179"/>
                    <a:pt x="1855" y="3102"/>
                    <a:pt x="2006" y="2914"/>
                  </a:cubicBezTo>
                  <a:cubicBezTo>
                    <a:pt x="2299" y="2551"/>
                    <a:pt x="2208" y="1950"/>
                    <a:pt x="1825" y="1689"/>
                  </a:cubicBezTo>
                  <a:cubicBezTo>
                    <a:pt x="1676" y="1588"/>
                    <a:pt x="1515" y="1543"/>
                    <a:pt x="1355" y="1543"/>
                  </a:cubicBezTo>
                  <a:cubicBezTo>
                    <a:pt x="1074" y="1543"/>
                    <a:pt x="796" y="1680"/>
                    <a:pt x="593" y="1885"/>
                  </a:cubicBezTo>
                  <a:lnTo>
                    <a:pt x="593" y="1885"/>
                  </a:lnTo>
                  <a:cubicBezTo>
                    <a:pt x="452" y="1317"/>
                    <a:pt x="423" y="691"/>
                    <a:pt x="341" y="121"/>
                  </a:cubicBezTo>
                  <a:cubicBezTo>
                    <a:pt x="328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5" name="Google Shape;18465;p31"/>
            <p:cNvSpPr/>
            <p:nvPr/>
          </p:nvSpPr>
          <p:spPr>
            <a:xfrm>
              <a:off x="2364150" y="2487750"/>
              <a:ext cx="40800" cy="92075"/>
            </a:xfrm>
            <a:custGeom>
              <a:avLst/>
              <a:gdLst/>
              <a:ahLst/>
              <a:cxnLst/>
              <a:rect l="l" t="t" r="r" b="b"/>
              <a:pathLst>
                <a:path w="1632" h="3683" extrusionOk="0">
                  <a:moveTo>
                    <a:pt x="257" y="0"/>
                  </a:moveTo>
                  <a:cubicBezTo>
                    <a:pt x="120" y="0"/>
                    <a:pt x="1" y="169"/>
                    <a:pt x="132" y="278"/>
                  </a:cubicBezTo>
                  <a:cubicBezTo>
                    <a:pt x="1070" y="1059"/>
                    <a:pt x="1267" y="2423"/>
                    <a:pt x="586" y="3437"/>
                  </a:cubicBezTo>
                  <a:cubicBezTo>
                    <a:pt x="503" y="3563"/>
                    <a:pt x="619" y="3683"/>
                    <a:pt x="736" y="3683"/>
                  </a:cubicBezTo>
                  <a:cubicBezTo>
                    <a:pt x="787" y="3683"/>
                    <a:pt x="839" y="3661"/>
                    <a:pt x="875" y="3607"/>
                  </a:cubicBezTo>
                  <a:cubicBezTo>
                    <a:pt x="1631" y="2472"/>
                    <a:pt x="1413" y="921"/>
                    <a:pt x="368" y="42"/>
                  </a:cubicBezTo>
                  <a:cubicBezTo>
                    <a:pt x="333" y="13"/>
                    <a:pt x="295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6" name="Google Shape;18466;p31"/>
            <p:cNvSpPr/>
            <p:nvPr/>
          </p:nvSpPr>
          <p:spPr>
            <a:xfrm>
              <a:off x="2402125" y="2474850"/>
              <a:ext cx="62250" cy="38300"/>
            </a:xfrm>
            <a:custGeom>
              <a:avLst/>
              <a:gdLst/>
              <a:ahLst/>
              <a:cxnLst/>
              <a:rect l="l" t="t" r="r" b="b"/>
              <a:pathLst>
                <a:path w="2490" h="1532" extrusionOk="0">
                  <a:moveTo>
                    <a:pt x="781" y="0"/>
                  </a:moveTo>
                  <a:cubicBezTo>
                    <a:pt x="502" y="0"/>
                    <a:pt x="225" y="158"/>
                    <a:pt x="77" y="407"/>
                  </a:cubicBezTo>
                  <a:cubicBezTo>
                    <a:pt x="1" y="535"/>
                    <a:pt x="117" y="656"/>
                    <a:pt x="232" y="656"/>
                  </a:cubicBezTo>
                  <a:cubicBezTo>
                    <a:pt x="283" y="656"/>
                    <a:pt x="333" y="633"/>
                    <a:pt x="367" y="576"/>
                  </a:cubicBezTo>
                  <a:cubicBezTo>
                    <a:pt x="462" y="415"/>
                    <a:pt x="595" y="350"/>
                    <a:pt x="725" y="350"/>
                  </a:cubicBezTo>
                  <a:cubicBezTo>
                    <a:pt x="1042" y="350"/>
                    <a:pt x="1337" y="739"/>
                    <a:pt x="1011" y="1072"/>
                  </a:cubicBezTo>
                  <a:cubicBezTo>
                    <a:pt x="930" y="1154"/>
                    <a:pt x="959" y="1272"/>
                    <a:pt x="1044" y="1334"/>
                  </a:cubicBezTo>
                  <a:cubicBezTo>
                    <a:pt x="1225" y="1467"/>
                    <a:pt x="1433" y="1532"/>
                    <a:pt x="1639" y="1532"/>
                  </a:cubicBezTo>
                  <a:cubicBezTo>
                    <a:pt x="1905" y="1532"/>
                    <a:pt x="2169" y="1425"/>
                    <a:pt x="2371" y="1220"/>
                  </a:cubicBezTo>
                  <a:cubicBezTo>
                    <a:pt x="2489" y="1102"/>
                    <a:pt x="2374" y="934"/>
                    <a:pt x="2246" y="934"/>
                  </a:cubicBezTo>
                  <a:cubicBezTo>
                    <a:pt x="2208" y="934"/>
                    <a:pt x="2169" y="949"/>
                    <a:pt x="2135" y="983"/>
                  </a:cubicBezTo>
                  <a:cubicBezTo>
                    <a:pt x="1992" y="1127"/>
                    <a:pt x="1822" y="1197"/>
                    <a:pt x="1649" y="1197"/>
                  </a:cubicBezTo>
                  <a:cubicBezTo>
                    <a:pt x="1557" y="1197"/>
                    <a:pt x="1465" y="1177"/>
                    <a:pt x="1375" y="1138"/>
                  </a:cubicBezTo>
                  <a:lnTo>
                    <a:pt x="1375" y="1138"/>
                  </a:lnTo>
                  <a:cubicBezTo>
                    <a:pt x="1557" y="819"/>
                    <a:pt x="1524" y="387"/>
                    <a:pt x="1210" y="146"/>
                  </a:cubicBezTo>
                  <a:cubicBezTo>
                    <a:pt x="1080" y="45"/>
                    <a:pt x="93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7" name="Google Shape;18467;p31"/>
            <p:cNvSpPr/>
            <p:nvPr/>
          </p:nvSpPr>
          <p:spPr>
            <a:xfrm>
              <a:off x="2449725" y="2531800"/>
              <a:ext cx="64575" cy="12400"/>
            </a:xfrm>
            <a:custGeom>
              <a:avLst/>
              <a:gdLst/>
              <a:ahLst/>
              <a:cxnLst/>
              <a:rect l="l" t="t" r="r" b="b"/>
              <a:pathLst>
                <a:path w="2583" h="496" extrusionOk="0">
                  <a:moveTo>
                    <a:pt x="2338" y="1"/>
                  </a:moveTo>
                  <a:cubicBezTo>
                    <a:pt x="1623" y="1"/>
                    <a:pt x="908" y="57"/>
                    <a:pt x="202" y="171"/>
                  </a:cubicBezTo>
                  <a:cubicBezTo>
                    <a:pt x="0" y="203"/>
                    <a:pt x="72" y="496"/>
                    <a:pt x="260" y="496"/>
                  </a:cubicBezTo>
                  <a:cubicBezTo>
                    <a:pt x="270" y="496"/>
                    <a:pt x="280" y="495"/>
                    <a:pt x="290" y="493"/>
                  </a:cubicBezTo>
                  <a:cubicBezTo>
                    <a:pt x="958" y="388"/>
                    <a:pt x="1633" y="335"/>
                    <a:pt x="2310" y="335"/>
                  </a:cubicBezTo>
                  <a:cubicBezTo>
                    <a:pt x="2329" y="335"/>
                    <a:pt x="2348" y="335"/>
                    <a:pt x="2366" y="335"/>
                  </a:cubicBezTo>
                  <a:cubicBezTo>
                    <a:pt x="2583" y="335"/>
                    <a:pt x="2583" y="1"/>
                    <a:pt x="2366" y="1"/>
                  </a:cubicBezTo>
                  <a:cubicBezTo>
                    <a:pt x="2357" y="1"/>
                    <a:pt x="2347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8" name="Google Shape;18468;p31"/>
            <p:cNvSpPr/>
            <p:nvPr/>
          </p:nvSpPr>
          <p:spPr>
            <a:xfrm>
              <a:off x="2450375" y="2565175"/>
              <a:ext cx="63925" cy="8400"/>
            </a:xfrm>
            <a:custGeom>
              <a:avLst/>
              <a:gdLst/>
              <a:ahLst/>
              <a:cxnLst/>
              <a:rect l="l" t="t" r="r" b="b"/>
              <a:pathLst>
                <a:path w="2557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340" y="336"/>
                  </a:lnTo>
                  <a:cubicBezTo>
                    <a:pt x="2557" y="336"/>
                    <a:pt x="2557" y="0"/>
                    <a:pt x="23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69" name="Google Shape;18469;p31"/>
            <p:cNvSpPr/>
            <p:nvPr/>
          </p:nvSpPr>
          <p:spPr>
            <a:xfrm>
              <a:off x="2532150" y="2463650"/>
              <a:ext cx="76125" cy="104750"/>
            </a:xfrm>
            <a:custGeom>
              <a:avLst/>
              <a:gdLst/>
              <a:ahLst/>
              <a:cxnLst/>
              <a:rect l="l" t="t" r="r" b="b"/>
              <a:pathLst>
                <a:path w="3045" h="4190" extrusionOk="0">
                  <a:moveTo>
                    <a:pt x="1436" y="720"/>
                  </a:moveTo>
                  <a:cubicBezTo>
                    <a:pt x="1465" y="1144"/>
                    <a:pt x="1493" y="1569"/>
                    <a:pt x="1522" y="1993"/>
                  </a:cubicBezTo>
                  <a:lnTo>
                    <a:pt x="1522" y="1993"/>
                  </a:lnTo>
                  <a:lnTo>
                    <a:pt x="558" y="2065"/>
                  </a:lnTo>
                  <a:lnTo>
                    <a:pt x="558" y="2065"/>
                  </a:lnTo>
                  <a:cubicBezTo>
                    <a:pt x="867" y="1627"/>
                    <a:pt x="1160" y="1179"/>
                    <a:pt x="1436" y="720"/>
                  </a:cubicBezTo>
                  <a:close/>
                  <a:moveTo>
                    <a:pt x="1556" y="1"/>
                  </a:moveTo>
                  <a:cubicBezTo>
                    <a:pt x="1504" y="1"/>
                    <a:pt x="1454" y="25"/>
                    <a:pt x="1422" y="83"/>
                  </a:cubicBezTo>
                  <a:cubicBezTo>
                    <a:pt x="1010" y="805"/>
                    <a:pt x="560" y="1502"/>
                    <a:pt x="72" y="2173"/>
                  </a:cubicBezTo>
                  <a:cubicBezTo>
                    <a:pt x="0" y="2271"/>
                    <a:pt x="89" y="2425"/>
                    <a:pt x="205" y="2425"/>
                  </a:cubicBezTo>
                  <a:cubicBezTo>
                    <a:pt x="208" y="2425"/>
                    <a:pt x="212" y="2425"/>
                    <a:pt x="215" y="2425"/>
                  </a:cubicBezTo>
                  <a:lnTo>
                    <a:pt x="1545" y="2326"/>
                  </a:lnTo>
                  <a:lnTo>
                    <a:pt x="1545" y="2326"/>
                  </a:lnTo>
                  <a:cubicBezTo>
                    <a:pt x="1583" y="2894"/>
                    <a:pt x="1621" y="3462"/>
                    <a:pt x="1660" y="4029"/>
                  </a:cubicBezTo>
                  <a:cubicBezTo>
                    <a:pt x="1666" y="4136"/>
                    <a:pt x="1754" y="4190"/>
                    <a:pt x="1838" y="4190"/>
                  </a:cubicBezTo>
                  <a:cubicBezTo>
                    <a:pt x="1921" y="4190"/>
                    <a:pt x="2001" y="4137"/>
                    <a:pt x="1994" y="4029"/>
                  </a:cubicBezTo>
                  <a:cubicBezTo>
                    <a:pt x="1955" y="3453"/>
                    <a:pt x="1916" y="2877"/>
                    <a:pt x="1877" y="2301"/>
                  </a:cubicBezTo>
                  <a:lnTo>
                    <a:pt x="1877" y="2301"/>
                  </a:lnTo>
                  <a:lnTo>
                    <a:pt x="2830" y="2231"/>
                  </a:lnTo>
                  <a:cubicBezTo>
                    <a:pt x="3038" y="2214"/>
                    <a:pt x="3044" y="1895"/>
                    <a:pt x="2844" y="1895"/>
                  </a:cubicBezTo>
                  <a:cubicBezTo>
                    <a:pt x="2839" y="1895"/>
                    <a:pt x="2834" y="1895"/>
                    <a:pt x="2830" y="1895"/>
                  </a:cubicBezTo>
                  <a:lnTo>
                    <a:pt x="1854" y="1968"/>
                  </a:lnTo>
                  <a:lnTo>
                    <a:pt x="1854" y="1968"/>
                  </a:lnTo>
                  <a:cubicBezTo>
                    <a:pt x="1814" y="1368"/>
                    <a:pt x="1773" y="767"/>
                    <a:pt x="1733" y="167"/>
                  </a:cubicBezTo>
                  <a:cubicBezTo>
                    <a:pt x="1726" y="68"/>
                    <a:pt x="1640" y="1"/>
                    <a:pt x="15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0" name="Google Shape;18470;p31"/>
            <p:cNvSpPr/>
            <p:nvPr/>
          </p:nvSpPr>
          <p:spPr>
            <a:xfrm>
              <a:off x="2617575" y="2483925"/>
              <a:ext cx="58450" cy="79675"/>
            </a:xfrm>
            <a:custGeom>
              <a:avLst/>
              <a:gdLst/>
              <a:ahLst/>
              <a:cxnLst/>
              <a:rect l="l" t="t" r="r" b="b"/>
              <a:pathLst>
                <a:path w="2338" h="3187" extrusionOk="0">
                  <a:moveTo>
                    <a:pt x="234" y="0"/>
                  </a:moveTo>
                  <a:cubicBezTo>
                    <a:pt x="116" y="0"/>
                    <a:pt x="0" y="120"/>
                    <a:pt x="82" y="247"/>
                  </a:cubicBezTo>
                  <a:lnTo>
                    <a:pt x="1965" y="3110"/>
                  </a:lnTo>
                  <a:cubicBezTo>
                    <a:pt x="2001" y="3164"/>
                    <a:pt x="2052" y="3186"/>
                    <a:pt x="2103" y="3186"/>
                  </a:cubicBezTo>
                  <a:cubicBezTo>
                    <a:pt x="2221" y="3186"/>
                    <a:pt x="2337" y="3067"/>
                    <a:pt x="2254" y="2941"/>
                  </a:cubicBezTo>
                  <a:lnTo>
                    <a:pt x="372" y="77"/>
                  </a:lnTo>
                  <a:cubicBezTo>
                    <a:pt x="336" y="23"/>
                    <a:pt x="285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1" name="Google Shape;18471;p31"/>
            <p:cNvSpPr/>
            <p:nvPr/>
          </p:nvSpPr>
          <p:spPr>
            <a:xfrm>
              <a:off x="2614825" y="2477575"/>
              <a:ext cx="43825" cy="86800"/>
            </a:xfrm>
            <a:custGeom>
              <a:avLst/>
              <a:gdLst/>
              <a:ahLst/>
              <a:cxnLst/>
              <a:rect l="l" t="t" r="r" b="b"/>
              <a:pathLst>
                <a:path w="1753" h="3472" extrusionOk="0">
                  <a:moveTo>
                    <a:pt x="1527" y="0"/>
                  </a:moveTo>
                  <a:cubicBezTo>
                    <a:pt x="1478" y="0"/>
                    <a:pt x="1432" y="26"/>
                    <a:pt x="1405" y="87"/>
                  </a:cubicBezTo>
                  <a:cubicBezTo>
                    <a:pt x="956" y="1131"/>
                    <a:pt x="506" y="2173"/>
                    <a:pt x="58" y="3214"/>
                  </a:cubicBezTo>
                  <a:cubicBezTo>
                    <a:pt x="0" y="3349"/>
                    <a:pt x="118" y="3471"/>
                    <a:pt x="224" y="3471"/>
                  </a:cubicBezTo>
                  <a:cubicBezTo>
                    <a:pt x="273" y="3471"/>
                    <a:pt x="320" y="3446"/>
                    <a:pt x="346" y="3384"/>
                  </a:cubicBezTo>
                  <a:lnTo>
                    <a:pt x="1695" y="257"/>
                  </a:lnTo>
                  <a:cubicBezTo>
                    <a:pt x="1752" y="123"/>
                    <a:pt x="1634" y="0"/>
                    <a:pt x="1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2" name="Google Shape;18472;p31"/>
            <p:cNvSpPr/>
            <p:nvPr/>
          </p:nvSpPr>
          <p:spPr>
            <a:xfrm>
              <a:off x="2666425" y="2453175"/>
              <a:ext cx="50225" cy="33700"/>
            </a:xfrm>
            <a:custGeom>
              <a:avLst/>
              <a:gdLst/>
              <a:ahLst/>
              <a:cxnLst/>
              <a:rect l="l" t="t" r="r" b="b"/>
              <a:pathLst>
                <a:path w="2009" h="1348" extrusionOk="0">
                  <a:moveTo>
                    <a:pt x="663" y="0"/>
                  </a:moveTo>
                  <a:cubicBezTo>
                    <a:pt x="504" y="0"/>
                    <a:pt x="345" y="22"/>
                    <a:pt x="191" y="66"/>
                  </a:cubicBezTo>
                  <a:cubicBezTo>
                    <a:pt x="0" y="118"/>
                    <a:pt x="59" y="395"/>
                    <a:pt x="232" y="395"/>
                  </a:cubicBezTo>
                  <a:cubicBezTo>
                    <a:pt x="247" y="395"/>
                    <a:pt x="263" y="392"/>
                    <a:pt x="281" y="388"/>
                  </a:cubicBezTo>
                  <a:cubicBezTo>
                    <a:pt x="405" y="352"/>
                    <a:pt x="534" y="334"/>
                    <a:pt x="663" y="334"/>
                  </a:cubicBezTo>
                  <a:cubicBezTo>
                    <a:pt x="732" y="334"/>
                    <a:pt x="801" y="339"/>
                    <a:pt x="870" y="349"/>
                  </a:cubicBezTo>
                  <a:lnTo>
                    <a:pt x="870" y="349"/>
                  </a:lnTo>
                  <a:cubicBezTo>
                    <a:pt x="820" y="593"/>
                    <a:pt x="699" y="794"/>
                    <a:pt x="512" y="972"/>
                  </a:cubicBezTo>
                  <a:cubicBezTo>
                    <a:pt x="400" y="1079"/>
                    <a:pt x="494" y="1246"/>
                    <a:pt x="631" y="1257"/>
                  </a:cubicBezTo>
                  <a:lnTo>
                    <a:pt x="1794" y="1347"/>
                  </a:lnTo>
                  <a:cubicBezTo>
                    <a:pt x="1799" y="1348"/>
                    <a:pt x="1804" y="1348"/>
                    <a:pt x="1809" y="1348"/>
                  </a:cubicBezTo>
                  <a:cubicBezTo>
                    <a:pt x="2009" y="1348"/>
                    <a:pt x="2002" y="1029"/>
                    <a:pt x="1794" y="1013"/>
                  </a:cubicBezTo>
                  <a:lnTo>
                    <a:pt x="970" y="949"/>
                  </a:lnTo>
                  <a:lnTo>
                    <a:pt x="970" y="949"/>
                  </a:lnTo>
                  <a:cubicBezTo>
                    <a:pt x="1115" y="734"/>
                    <a:pt x="1198" y="491"/>
                    <a:pt x="1225" y="218"/>
                  </a:cubicBezTo>
                  <a:cubicBezTo>
                    <a:pt x="1231" y="147"/>
                    <a:pt x="1167" y="73"/>
                    <a:pt x="1101" y="57"/>
                  </a:cubicBezTo>
                  <a:cubicBezTo>
                    <a:pt x="957" y="19"/>
                    <a:pt x="810" y="0"/>
                    <a:pt x="6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3" name="Google Shape;18473;p31"/>
            <p:cNvSpPr/>
            <p:nvPr/>
          </p:nvSpPr>
          <p:spPr>
            <a:xfrm>
              <a:off x="2738900" y="2467000"/>
              <a:ext cx="62250" cy="104900"/>
            </a:xfrm>
            <a:custGeom>
              <a:avLst/>
              <a:gdLst/>
              <a:ahLst/>
              <a:cxnLst/>
              <a:rect l="l" t="t" r="r" b="b"/>
              <a:pathLst>
                <a:path w="2490" h="4196" extrusionOk="0">
                  <a:moveTo>
                    <a:pt x="161" y="1"/>
                  </a:moveTo>
                  <a:cubicBezTo>
                    <a:pt x="78" y="1"/>
                    <a:pt x="1" y="54"/>
                    <a:pt x="13" y="161"/>
                  </a:cubicBezTo>
                  <a:lnTo>
                    <a:pt x="13" y="160"/>
                  </a:lnTo>
                  <a:cubicBezTo>
                    <a:pt x="158" y="1452"/>
                    <a:pt x="304" y="2742"/>
                    <a:pt x="449" y="4034"/>
                  </a:cubicBezTo>
                  <a:cubicBezTo>
                    <a:pt x="461" y="4142"/>
                    <a:pt x="537" y="4195"/>
                    <a:pt x="614" y="4195"/>
                  </a:cubicBezTo>
                  <a:cubicBezTo>
                    <a:pt x="692" y="4195"/>
                    <a:pt x="770" y="4141"/>
                    <a:pt x="785" y="4034"/>
                  </a:cubicBezTo>
                  <a:cubicBezTo>
                    <a:pt x="824" y="3734"/>
                    <a:pt x="864" y="3433"/>
                    <a:pt x="904" y="3133"/>
                  </a:cubicBezTo>
                  <a:cubicBezTo>
                    <a:pt x="927" y="2950"/>
                    <a:pt x="951" y="2768"/>
                    <a:pt x="978" y="2585"/>
                  </a:cubicBezTo>
                  <a:cubicBezTo>
                    <a:pt x="964" y="2313"/>
                    <a:pt x="1074" y="2177"/>
                    <a:pt x="1310" y="2177"/>
                  </a:cubicBezTo>
                  <a:cubicBezTo>
                    <a:pt x="1436" y="2177"/>
                    <a:pt x="1597" y="2216"/>
                    <a:pt x="1795" y="2294"/>
                  </a:cubicBezTo>
                  <a:cubicBezTo>
                    <a:pt x="2090" y="2557"/>
                    <a:pt x="2126" y="3695"/>
                    <a:pt x="2147" y="4028"/>
                  </a:cubicBezTo>
                  <a:cubicBezTo>
                    <a:pt x="2154" y="4135"/>
                    <a:pt x="2241" y="4189"/>
                    <a:pt x="2325" y="4189"/>
                  </a:cubicBezTo>
                  <a:cubicBezTo>
                    <a:pt x="2409" y="4189"/>
                    <a:pt x="2489" y="4135"/>
                    <a:pt x="2482" y="4028"/>
                  </a:cubicBezTo>
                  <a:cubicBezTo>
                    <a:pt x="2440" y="3406"/>
                    <a:pt x="2353" y="1554"/>
                    <a:pt x="1486" y="1471"/>
                  </a:cubicBezTo>
                  <a:cubicBezTo>
                    <a:pt x="1461" y="1469"/>
                    <a:pt x="1437" y="1468"/>
                    <a:pt x="1413" y="1468"/>
                  </a:cubicBezTo>
                  <a:cubicBezTo>
                    <a:pt x="946" y="1468"/>
                    <a:pt x="722" y="1930"/>
                    <a:pt x="608" y="2472"/>
                  </a:cubicBezTo>
                  <a:lnTo>
                    <a:pt x="608" y="2472"/>
                  </a:lnTo>
                  <a:cubicBezTo>
                    <a:pt x="521" y="1702"/>
                    <a:pt x="434" y="931"/>
                    <a:pt x="347" y="161"/>
                  </a:cubicBezTo>
                  <a:cubicBezTo>
                    <a:pt x="335" y="55"/>
                    <a:pt x="244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4" name="Google Shape;18474;p31"/>
            <p:cNvSpPr/>
            <p:nvPr/>
          </p:nvSpPr>
          <p:spPr>
            <a:xfrm>
              <a:off x="2790325" y="2458200"/>
              <a:ext cx="83450" cy="121200"/>
            </a:xfrm>
            <a:custGeom>
              <a:avLst/>
              <a:gdLst/>
              <a:ahLst/>
              <a:cxnLst/>
              <a:rect l="l" t="t" r="r" b="b"/>
              <a:pathLst>
                <a:path w="3338" h="4848" extrusionOk="0">
                  <a:moveTo>
                    <a:pt x="2467" y="1983"/>
                  </a:moveTo>
                  <a:lnTo>
                    <a:pt x="2467" y="1983"/>
                  </a:lnTo>
                  <a:cubicBezTo>
                    <a:pt x="2443" y="2511"/>
                    <a:pt x="2385" y="3038"/>
                    <a:pt x="2285" y="3564"/>
                  </a:cubicBezTo>
                  <a:cubicBezTo>
                    <a:pt x="2259" y="3704"/>
                    <a:pt x="2235" y="4139"/>
                    <a:pt x="2134" y="4240"/>
                  </a:cubicBezTo>
                  <a:cubicBezTo>
                    <a:pt x="2045" y="4327"/>
                    <a:pt x="1947" y="4363"/>
                    <a:pt x="1849" y="4363"/>
                  </a:cubicBezTo>
                  <a:cubicBezTo>
                    <a:pt x="1623" y="4363"/>
                    <a:pt x="1399" y="4172"/>
                    <a:pt x="1301" y="3982"/>
                  </a:cubicBezTo>
                  <a:cubicBezTo>
                    <a:pt x="824" y="3053"/>
                    <a:pt x="1496" y="2082"/>
                    <a:pt x="2467" y="1983"/>
                  </a:cubicBezTo>
                  <a:close/>
                  <a:moveTo>
                    <a:pt x="2587" y="1"/>
                  </a:moveTo>
                  <a:cubicBezTo>
                    <a:pt x="2498" y="1"/>
                    <a:pt x="2406" y="60"/>
                    <a:pt x="2416" y="165"/>
                  </a:cubicBezTo>
                  <a:cubicBezTo>
                    <a:pt x="2463" y="660"/>
                    <a:pt x="2485" y="1154"/>
                    <a:pt x="2477" y="1648"/>
                  </a:cubicBezTo>
                  <a:lnTo>
                    <a:pt x="2477" y="1648"/>
                  </a:lnTo>
                  <a:cubicBezTo>
                    <a:pt x="1028" y="1786"/>
                    <a:pt x="1" y="3863"/>
                    <a:pt x="1538" y="4738"/>
                  </a:cubicBezTo>
                  <a:cubicBezTo>
                    <a:pt x="1669" y="4813"/>
                    <a:pt x="1788" y="4848"/>
                    <a:pt x="1894" y="4848"/>
                  </a:cubicBezTo>
                  <a:cubicBezTo>
                    <a:pt x="2511" y="4848"/>
                    <a:pt x="2730" y="3692"/>
                    <a:pt x="2791" y="2521"/>
                  </a:cubicBezTo>
                  <a:lnTo>
                    <a:pt x="2791" y="2521"/>
                  </a:lnTo>
                  <a:cubicBezTo>
                    <a:pt x="2874" y="3154"/>
                    <a:pt x="2941" y="3789"/>
                    <a:pt x="2994" y="4426"/>
                  </a:cubicBezTo>
                  <a:cubicBezTo>
                    <a:pt x="3003" y="4533"/>
                    <a:pt x="3092" y="4586"/>
                    <a:pt x="3175" y="4586"/>
                  </a:cubicBezTo>
                  <a:cubicBezTo>
                    <a:pt x="3259" y="4586"/>
                    <a:pt x="3337" y="4533"/>
                    <a:pt x="3328" y="4426"/>
                  </a:cubicBezTo>
                  <a:cubicBezTo>
                    <a:pt x="3208" y="2981"/>
                    <a:pt x="3014" y="1544"/>
                    <a:pt x="2744" y="120"/>
                  </a:cubicBezTo>
                  <a:cubicBezTo>
                    <a:pt x="2729" y="38"/>
                    <a:pt x="2659" y="1"/>
                    <a:pt x="25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5" name="Google Shape;18475;p31"/>
            <p:cNvSpPr/>
            <p:nvPr/>
          </p:nvSpPr>
          <p:spPr>
            <a:xfrm>
              <a:off x="2536075" y="2579900"/>
              <a:ext cx="367250" cy="19575"/>
            </a:xfrm>
            <a:custGeom>
              <a:avLst/>
              <a:gdLst/>
              <a:ahLst/>
              <a:cxnLst/>
              <a:rect l="l" t="t" r="r" b="b"/>
              <a:pathLst>
                <a:path w="14690" h="783" extrusionOk="0">
                  <a:moveTo>
                    <a:pt x="14494" y="1"/>
                  </a:moveTo>
                  <a:cubicBezTo>
                    <a:pt x="14488" y="1"/>
                    <a:pt x="14482" y="1"/>
                    <a:pt x="14476" y="2"/>
                  </a:cubicBezTo>
                  <a:cubicBezTo>
                    <a:pt x="11345" y="299"/>
                    <a:pt x="8203" y="448"/>
                    <a:pt x="5061" y="448"/>
                  </a:cubicBezTo>
                  <a:cubicBezTo>
                    <a:pt x="3445" y="448"/>
                    <a:pt x="1830" y="408"/>
                    <a:pt x="215" y="330"/>
                  </a:cubicBezTo>
                  <a:cubicBezTo>
                    <a:pt x="212" y="329"/>
                    <a:pt x="208" y="329"/>
                    <a:pt x="205" y="329"/>
                  </a:cubicBezTo>
                  <a:cubicBezTo>
                    <a:pt x="0" y="329"/>
                    <a:pt x="3" y="655"/>
                    <a:pt x="215" y="665"/>
                  </a:cubicBezTo>
                  <a:cubicBezTo>
                    <a:pt x="1825" y="743"/>
                    <a:pt x="3436" y="782"/>
                    <a:pt x="5047" y="782"/>
                  </a:cubicBezTo>
                  <a:cubicBezTo>
                    <a:pt x="8194" y="782"/>
                    <a:pt x="11340" y="633"/>
                    <a:pt x="14476" y="336"/>
                  </a:cubicBezTo>
                  <a:cubicBezTo>
                    <a:pt x="14682" y="316"/>
                    <a:pt x="14689" y="1"/>
                    <a:pt x="144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6" name="Google Shape;18476;p31"/>
            <p:cNvSpPr/>
            <p:nvPr/>
          </p:nvSpPr>
          <p:spPr>
            <a:xfrm>
              <a:off x="2526875" y="2631850"/>
              <a:ext cx="59900" cy="74400"/>
            </a:xfrm>
            <a:custGeom>
              <a:avLst/>
              <a:gdLst/>
              <a:ahLst/>
              <a:cxnLst/>
              <a:rect l="l" t="t" r="r" b="b"/>
              <a:pathLst>
                <a:path w="2396" h="2976" extrusionOk="0">
                  <a:moveTo>
                    <a:pt x="808" y="1"/>
                  </a:moveTo>
                  <a:cubicBezTo>
                    <a:pt x="389" y="1"/>
                    <a:pt x="0" y="343"/>
                    <a:pt x="115" y="852"/>
                  </a:cubicBezTo>
                  <a:cubicBezTo>
                    <a:pt x="133" y="936"/>
                    <a:pt x="195" y="972"/>
                    <a:pt x="261" y="972"/>
                  </a:cubicBezTo>
                  <a:cubicBezTo>
                    <a:pt x="359" y="972"/>
                    <a:pt x="464" y="890"/>
                    <a:pt x="437" y="765"/>
                  </a:cubicBezTo>
                  <a:lnTo>
                    <a:pt x="437" y="765"/>
                  </a:lnTo>
                  <a:cubicBezTo>
                    <a:pt x="613" y="494"/>
                    <a:pt x="773" y="359"/>
                    <a:pt x="917" y="359"/>
                  </a:cubicBezTo>
                  <a:cubicBezTo>
                    <a:pt x="1029" y="359"/>
                    <a:pt x="1132" y="440"/>
                    <a:pt x="1225" y="604"/>
                  </a:cubicBezTo>
                  <a:cubicBezTo>
                    <a:pt x="1253" y="672"/>
                    <a:pt x="1280" y="743"/>
                    <a:pt x="1308" y="811"/>
                  </a:cubicBezTo>
                  <a:cubicBezTo>
                    <a:pt x="1385" y="1138"/>
                    <a:pt x="1245" y="1463"/>
                    <a:pt x="1096" y="1739"/>
                  </a:cubicBezTo>
                  <a:cubicBezTo>
                    <a:pt x="911" y="2077"/>
                    <a:pt x="676" y="2379"/>
                    <a:pt x="502" y="2724"/>
                  </a:cubicBezTo>
                  <a:cubicBezTo>
                    <a:pt x="448" y="2829"/>
                    <a:pt x="509" y="2976"/>
                    <a:pt x="640" y="2976"/>
                  </a:cubicBezTo>
                  <a:cubicBezTo>
                    <a:pt x="642" y="2976"/>
                    <a:pt x="644" y="2976"/>
                    <a:pt x="646" y="2976"/>
                  </a:cubicBezTo>
                  <a:cubicBezTo>
                    <a:pt x="1175" y="2956"/>
                    <a:pt x="1701" y="2871"/>
                    <a:pt x="2208" y="2718"/>
                  </a:cubicBezTo>
                  <a:cubicBezTo>
                    <a:pt x="2396" y="2662"/>
                    <a:pt x="2339" y="2387"/>
                    <a:pt x="2170" y="2387"/>
                  </a:cubicBezTo>
                  <a:cubicBezTo>
                    <a:pt x="2154" y="2387"/>
                    <a:pt x="2137" y="2389"/>
                    <a:pt x="2119" y="2395"/>
                  </a:cubicBezTo>
                  <a:cubicBezTo>
                    <a:pt x="1735" y="2511"/>
                    <a:pt x="1341" y="2587"/>
                    <a:pt x="942" y="2622"/>
                  </a:cubicBezTo>
                  <a:lnTo>
                    <a:pt x="942" y="2622"/>
                  </a:lnTo>
                  <a:cubicBezTo>
                    <a:pt x="1376" y="1899"/>
                    <a:pt x="2078" y="978"/>
                    <a:pt x="1367" y="242"/>
                  </a:cubicBezTo>
                  <a:cubicBezTo>
                    <a:pt x="1206" y="75"/>
                    <a:pt x="1004" y="1"/>
                    <a:pt x="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7" name="Google Shape;18477;p31"/>
            <p:cNvSpPr/>
            <p:nvPr/>
          </p:nvSpPr>
          <p:spPr>
            <a:xfrm>
              <a:off x="2583500" y="2636200"/>
              <a:ext cx="39775" cy="81250"/>
            </a:xfrm>
            <a:custGeom>
              <a:avLst/>
              <a:gdLst/>
              <a:ahLst/>
              <a:cxnLst/>
              <a:rect l="l" t="t" r="r" b="b"/>
              <a:pathLst>
                <a:path w="1591" h="3250" extrusionOk="0">
                  <a:moveTo>
                    <a:pt x="729" y="0"/>
                  </a:moveTo>
                  <a:cubicBezTo>
                    <a:pt x="435" y="0"/>
                    <a:pt x="155" y="196"/>
                    <a:pt x="72" y="527"/>
                  </a:cubicBezTo>
                  <a:cubicBezTo>
                    <a:pt x="1" y="814"/>
                    <a:pt x="98" y="1124"/>
                    <a:pt x="249" y="1366"/>
                  </a:cubicBezTo>
                  <a:cubicBezTo>
                    <a:pt x="367" y="1556"/>
                    <a:pt x="531" y="1713"/>
                    <a:pt x="686" y="1871"/>
                  </a:cubicBezTo>
                  <a:cubicBezTo>
                    <a:pt x="782" y="1969"/>
                    <a:pt x="891" y="2063"/>
                    <a:pt x="962" y="2181"/>
                  </a:cubicBezTo>
                  <a:cubicBezTo>
                    <a:pt x="1090" y="2292"/>
                    <a:pt x="1105" y="2434"/>
                    <a:pt x="1009" y="2603"/>
                  </a:cubicBezTo>
                  <a:cubicBezTo>
                    <a:pt x="1045" y="2810"/>
                    <a:pt x="1022" y="2914"/>
                    <a:pt x="939" y="2914"/>
                  </a:cubicBezTo>
                  <a:cubicBezTo>
                    <a:pt x="893" y="2914"/>
                    <a:pt x="828" y="2881"/>
                    <a:pt x="745" y="2817"/>
                  </a:cubicBezTo>
                  <a:cubicBezTo>
                    <a:pt x="719" y="2736"/>
                    <a:pt x="653" y="2701"/>
                    <a:pt x="586" y="2701"/>
                  </a:cubicBezTo>
                  <a:cubicBezTo>
                    <a:pt x="485" y="2701"/>
                    <a:pt x="383" y="2783"/>
                    <a:pt x="422" y="2907"/>
                  </a:cubicBezTo>
                  <a:cubicBezTo>
                    <a:pt x="495" y="3140"/>
                    <a:pt x="696" y="3249"/>
                    <a:pt x="904" y="3249"/>
                  </a:cubicBezTo>
                  <a:cubicBezTo>
                    <a:pt x="1120" y="3249"/>
                    <a:pt x="1344" y="3133"/>
                    <a:pt x="1445" y="2916"/>
                  </a:cubicBezTo>
                  <a:cubicBezTo>
                    <a:pt x="1590" y="2603"/>
                    <a:pt x="1428" y="2242"/>
                    <a:pt x="1244" y="1989"/>
                  </a:cubicBezTo>
                  <a:cubicBezTo>
                    <a:pt x="1096" y="1787"/>
                    <a:pt x="901" y="1629"/>
                    <a:pt x="734" y="1443"/>
                  </a:cubicBezTo>
                  <a:cubicBezTo>
                    <a:pt x="612" y="1305"/>
                    <a:pt x="481" y="1145"/>
                    <a:pt x="423" y="965"/>
                  </a:cubicBezTo>
                  <a:cubicBezTo>
                    <a:pt x="364" y="776"/>
                    <a:pt x="509" y="322"/>
                    <a:pt x="751" y="322"/>
                  </a:cubicBezTo>
                  <a:cubicBezTo>
                    <a:pt x="801" y="322"/>
                    <a:pt x="854" y="340"/>
                    <a:pt x="910" y="384"/>
                  </a:cubicBezTo>
                  <a:cubicBezTo>
                    <a:pt x="944" y="411"/>
                    <a:pt x="981" y="422"/>
                    <a:pt x="1018" y="422"/>
                  </a:cubicBezTo>
                  <a:cubicBezTo>
                    <a:pt x="1158" y="422"/>
                    <a:pt x="1282" y="252"/>
                    <a:pt x="1146" y="148"/>
                  </a:cubicBezTo>
                  <a:lnTo>
                    <a:pt x="1146" y="146"/>
                  </a:lnTo>
                  <a:cubicBezTo>
                    <a:pt x="1018" y="47"/>
                    <a:pt x="872" y="0"/>
                    <a:pt x="7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8" name="Google Shape;18478;p31"/>
            <p:cNvSpPr/>
            <p:nvPr/>
          </p:nvSpPr>
          <p:spPr>
            <a:xfrm>
              <a:off x="2649325" y="2641350"/>
              <a:ext cx="19725" cy="71900"/>
            </a:xfrm>
            <a:custGeom>
              <a:avLst/>
              <a:gdLst/>
              <a:ahLst/>
              <a:cxnLst/>
              <a:rect l="l" t="t" r="r" b="b"/>
              <a:pathLst>
                <a:path w="789" h="2876" extrusionOk="0">
                  <a:moveTo>
                    <a:pt x="207" y="1"/>
                  </a:moveTo>
                  <a:cubicBezTo>
                    <a:pt x="109" y="1"/>
                    <a:pt x="1" y="84"/>
                    <a:pt x="22" y="212"/>
                  </a:cubicBezTo>
                  <a:lnTo>
                    <a:pt x="446" y="2754"/>
                  </a:lnTo>
                  <a:cubicBezTo>
                    <a:pt x="460" y="2839"/>
                    <a:pt x="519" y="2875"/>
                    <a:pt x="584" y="2875"/>
                  </a:cubicBezTo>
                  <a:cubicBezTo>
                    <a:pt x="681" y="2875"/>
                    <a:pt x="789" y="2792"/>
                    <a:pt x="768" y="2666"/>
                  </a:cubicBezTo>
                  <a:cubicBezTo>
                    <a:pt x="627" y="1818"/>
                    <a:pt x="486" y="970"/>
                    <a:pt x="345" y="122"/>
                  </a:cubicBezTo>
                  <a:cubicBezTo>
                    <a:pt x="331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79" name="Google Shape;18479;p31"/>
            <p:cNvSpPr/>
            <p:nvPr/>
          </p:nvSpPr>
          <p:spPr>
            <a:xfrm>
              <a:off x="2636100" y="2666400"/>
              <a:ext cx="52725" cy="21450"/>
            </a:xfrm>
            <a:custGeom>
              <a:avLst/>
              <a:gdLst/>
              <a:ahLst/>
              <a:cxnLst/>
              <a:rect l="l" t="t" r="r" b="b"/>
              <a:pathLst>
                <a:path w="2109" h="858" extrusionOk="0">
                  <a:moveTo>
                    <a:pt x="1886" y="1"/>
                  </a:moveTo>
                  <a:cubicBezTo>
                    <a:pt x="1870" y="1"/>
                    <a:pt x="1852" y="3"/>
                    <a:pt x="1834" y="9"/>
                  </a:cubicBezTo>
                  <a:lnTo>
                    <a:pt x="186" y="527"/>
                  </a:lnTo>
                  <a:cubicBezTo>
                    <a:pt x="0" y="586"/>
                    <a:pt x="56" y="858"/>
                    <a:pt x="222" y="858"/>
                  </a:cubicBezTo>
                  <a:cubicBezTo>
                    <a:pt x="239" y="858"/>
                    <a:pt x="256" y="855"/>
                    <a:pt x="275" y="849"/>
                  </a:cubicBezTo>
                  <a:lnTo>
                    <a:pt x="1922" y="332"/>
                  </a:lnTo>
                  <a:cubicBezTo>
                    <a:pt x="2108" y="274"/>
                    <a:pt x="2053" y="1"/>
                    <a:pt x="18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0" name="Google Shape;18480;p31"/>
            <p:cNvSpPr/>
            <p:nvPr/>
          </p:nvSpPr>
          <p:spPr>
            <a:xfrm>
              <a:off x="2703250" y="2633725"/>
              <a:ext cx="75375" cy="77150"/>
            </a:xfrm>
            <a:custGeom>
              <a:avLst/>
              <a:gdLst/>
              <a:ahLst/>
              <a:cxnLst/>
              <a:rect l="l" t="t" r="r" b="b"/>
              <a:pathLst>
                <a:path w="3015" h="3086" extrusionOk="0">
                  <a:moveTo>
                    <a:pt x="1075" y="666"/>
                  </a:moveTo>
                  <a:lnTo>
                    <a:pt x="1075" y="666"/>
                  </a:lnTo>
                  <a:cubicBezTo>
                    <a:pt x="1157" y="1112"/>
                    <a:pt x="1277" y="1550"/>
                    <a:pt x="1434" y="1973"/>
                  </a:cubicBezTo>
                  <a:lnTo>
                    <a:pt x="1434" y="1973"/>
                  </a:lnTo>
                  <a:cubicBezTo>
                    <a:pt x="1236" y="2029"/>
                    <a:pt x="1009" y="2084"/>
                    <a:pt x="848" y="2084"/>
                  </a:cubicBezTo>
                  <a:cubicBezTo>
                    <a:pt x="798" y="2084"/>
                    <a:pt x="755" y="2079"/>
                    <a:pt x="720" y="2066"/>
                  </a:cubicBezTo>
                  <a:cubicBezTo>
                    <a:pt x="254" y="1897"/>
                    <a:pt x="595" y="1497"/>
                    <a:pt x="771" y="1194"/>
                  </a:cubicBezTo>
                  <a:lnTo>
                    <a:pt x="1075" y="666"/>
                  </a:lnTo>
                  <a:close/>
                  <a:moveTo>
                    <a:pt x="1156" y="0"/>
                  </a:moveTo>
                  <a:cubicBezTo>
                    <a:pt x="1106" y="0"/>
                    <a:pt x="1057" y="25"/>
                    <a:pt x="1024" y="83"/>
                  </a:cubicBezTo>
                  <a:cubicBezTo>
                    <a:pt x="723" y="607"/>
                    <a:pt x="290" y="1166"/>
                    <a:pt x="84" y="1734"/>
                  </a:cubicBezTo>
                  <a:cubicBezTo>
                    <a:pt x="0" y="1966"/>
                    <a:pt x="11" y="2220"/>
                    <a:pt x="252" y="2350"/>
                  </a:cubicBezTo>
                  <a:cubicBezTo>
                    <a:pt x="357" y="2406"/>
                    <a:pt x="481" y="2426"/>
                    <a:pt x="612" y="2426"/>
                  </a:cubicBezTo>
                  <a:cubicBezTo>
                    <a:pt x="852" y="2426"/>
                    <a:pt x="1113" y="2359"/>
                    <a:pt x="1315" y="2323"/>
                  </a:cubicBezTo>
                  <a:cubicBezTo>
                    <a:pt x="1395" y="2308"/>
                    <a:pt x="1474" y="2292"/>
                    <a:pt x="1553" y="2275"/>
                  </a:cubicBezTo>
                  <a:lnTo>
                    <a:pt x="1553" y="2275"/>
                  </a:lnTo>
                  <a:cubicBezTo>
                    <a:pt x="1658" y="2524"/>
                    <a:pt x="1776" y="2768"/>
                    <a:pt x="1907" y="3006"/>
                  </a:cubicBezTo>
                  <a:cubicBezTo>
                    <a:pt x="1938" y="3062"/>
                    <a:pt x="1991" y="3086"/>
                    <a:pt x="2044" y="3086"/>
                  </a:cubicBezTo>
                  <a:cubicBezTo>
                    <a:pt x="2147" y="3086"/>
                    <a:pt x="2253" y="2997"/>
                    <a:pt x="2212" y="2878"/>
                  </a:cubicBezTo>
                  <a:cubicBezTo>
                    <a:pt x="2132" y="2639"/>
                    <a:pt x="2051" y="2401"/>
                    <a:pt x="1970" y="2163"/>
                  </a:cubicBezTo>
                  <a:lnTo>
                    <a:pt x="1970" y="2163"/>
                  </a:lnTo>
                  <a:cubicBezTo>
                    <a:pt x="2269" y="2070"/>
                    <a:pt x="2560" y="1953"/>
                    <a:pt x="2845" y="1818"/>
                  </a:cubicBezTo>
                  <a:cubicBezTo>
                    <a:pt x="3014" y="1738"/>
                    <a:pt x="2909" y="1512"/>
                    <a:pt x="2752" y="1512"/>
                  </a:cubicBezTo>
                  <a:cubicBezTo>
                    <a:pt x="2728" y="1512"/>
                    <a:pt x="2702" y="1517"/>
                    <a:pt x="2676" y="1529"/>
                  </a:cubicBezTo>
                  <a:cubicBezTo>
                    <a:pt x="2413" y="1655"/>
                    <a:pt x="2142" y="1762"/>
                    <a:pt x="1863" y="1847"/>
                  </a:cubicBezTo>
                  <a:lnTo>
                    <a:pt x="1863" y="1847"/>
                  </a:lnTo>
                  <a:cubicBezTo>
                    <a:pt x="1754" y="1526"/>
                    <a:pt x="1645" y="1206"/>
                    <a:pt x="1536" y="886"/>
                  </a:cubicBezTo>
                  <a:cubicBezTo>
                    <a:pt x="1517" y="829"/>
                    <a:pt x="1479" y="795"/>
                    <a:pt x="1434" y="780"/>
                  </a:cubicBezTo>
                  <a:lnTo>
                    <a:pt x="1434" y="780"/>
                  </a:lnTo>
                  <a:cubicBezTo>
                    <a:pt x="1393" y="578"/>
                    <a:pt x="1360" y="374"/>
                    <a:pt x="1335" y="169"/>
                  </a:cubicBezTo>
                  <a:cubicBezTo>
                    <a:pt x="1324" y="71"/>
                    <a:pt x="1239" y="0"/>
                    <a:pt x="1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1" name="Google Shape;18481;p31"/>
            <p:cNvSpPr/>
            <p:nvPr/>
          </p:nvSpPr>
          <p:spPr>
            <a:xfrm>
              <a:off x="2781950" y="2648500"/>
              <a:ext cx="68300" cy="49725"/>
            </a:xfrm>
            <a:custGeom>
              <a:avLst/>
              <a:gdLst/>
              <a:ahLst/>
              <a:cxnLst/>
              <a:rect l="l" t="t" r="r" b="b"/>
              <a:pathLst>
                <a:path w="2732" h="1989" extrusionOk="0">
                  <a:moveTo>
                    <a:pt x="226" y="0"/>
                  </a:moveTo>
                  <a:cubicBezTo>
                    <a:pt x="92" y="0"/>
                    <a:pt x="0" y="217"/>
                    <a:pt x="146" y="321"/>
                  </a:cubicBezTo>
                  <a:lnTo>
                    <a:pt x="2419" y="1957"/>
                  </a:lnTo>
                  <a:cubicBezTo>
                    <a:pt x="2449" y="1979"/>
                    <a:pt x="2479" y="1989"/>
                    <a:pt x="2507" y="1989"/>
                  </a:cubicBezTo>
                  <a:cubicBezTo>
                    <a:pt x="2642" y="1989"/>
                    <a:pt x="2732" y="1773"/>
                    <a:pt x="2588" y="1669"/>
                  </a:cubicBezTo>
                  <a:cubicBezTo>
                    <a:pt x="1830" y="1123"/>
                    <a:pt x="1072" y="577"/>
                    <a:pt x="314" y="31"/>
                  </a:cubicBezTo>
                  <a:cubicBezTo>
                    <a:pt x="284" y="9"/>
                    <a:pt x="254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2" name="Google Shape;18482;p31"/>
            <p:cNvSpPr/>
            <p:nvPr/>
          </p:nvSpPr>
          <p:spPr>
            <a:xfrm>
              <a:off x="2780900" y="2655250"/>
              <a:ext cx="48325" cy="65625"/>
            </a:xfrm>
            <a:custGeom>
              <a:avLst/>
              <a:gdLst/>
              <a:ahLst/>
              <a:cxnLst/>
              <a:rect l="l" t="t" r="r" b="b"/>
              <a:pathLst>
                <a:path w="1933" h="2625" extrusionOk="0">
                  <a:moveTo>
                    <a:pt x="1699" y="1"/>
                  </a:moveTo>
                  <a:cubicBezTo>
                    <a:pt x="1648" y="1"/>
                    <a:pt x="1597" y="24"/>
                    <a:pt x="1562" y="78"/>
                  </a:cubicBezTo>
                  <a:lnTo>
                    <a:pt x="81" y="2378"/>
                  </a:lnTo>
                  <a:cubicBezTo>
                    <a:pt x="0" y="2505"/>
                    <a:pt x="116" y="2624"/>
                    <a:pt x="233" y="2624"/>
                  </a:cubicBezTo>
                  <a:cubicBezTo>
                    <a:pt x="284" y="2624"/>
                    <a:pt x="336" y="2601"/>
                    <a:pt x="371" y="2546"/>
                  </a:cubicBezTo>
                  <a:lnTo>
                    <a:pt x="1852" y="247"/>
                  </a:lnTo>
                  <a:cubicBezTo>
                    <a:pt x="1933" y="121"/>
                    <a:pt x="1816" y="1"/>
                    <a:pt x="1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3" name="Google Shape;18483;p31"/>
            <p:cNvSpPr/>
            <p:nvPr/>
          </p:nvSpPr>
          <p:spPr>
            <a:xfrm>
              <a:off x="1028625" y="2649800"/>
              <a:ext cx="58850" cy="83150"/>
            </a:xfrm>
            <a:custGeom>
              <a:avLst/>
              <a:gdLst/>
              <a:ahLst/>
              <a:cxnLst/>
              <a:rect l="l" t="t" r="r" b="b"/>
              <a:pathLst>
                <a:path w="2354" h="3326" extrusionOk="0">
                  <a:moveTo>
                    <a:pt x="1118" y="0"/>
                  </a:moveTo>
                  <a:cubicBezTo>
                    <a:pt x="944" y="0"/>
                    <a:pt x="765" y="56"/>
                    <a:pt x="615" y="168"/>
                  </a:cubicBezTo>
                  <a:cubicBezTo>
                    <a:pt x="153" y="511"/>
                    <a:pt x="0" y="1237"/>
                    <a:pt x="18" y="1777"/>
                  </a:cubicBezTo>
                  <a:cubicBezTo>
                    <a:pt x="37" y="2365"/>
                    <a:pt x="302" y="2959"/>
                    <a:pt x="864" y="3208"/>
                  </a:cubicBezTo>
                  <a:cubicBezTo>
                    <a:pt x="1039" y="3286"/>
                    <a:pt x="1225" y="3326"/>
                    <a:pt x="1406" y="3326"/>
                  </a:cubicBezTo>
                  <a:cubicBezTo>
                    <a:pt x="1715" y="3326"/>
                    <a:pt x="2013" y="3210"/>
                    <a:pt x="2239" y="2969"/>
                  </a:cubicBezTo>
                  <a:cubicBezTo>
                    <a:pt x="2353" y="2848"/>
                    <a:pt x="2240" y="2680"/>
                    <a:pt x="2114" y="2680"/>
                  </a:cubicBezTo>
                  <a:cubicBezTo>
                    <a:pt x="2076" y="2680"/>
                    <a:pt x="2037" y="2696"/>
                    <a:pt x="2003" y="2732"/>
                  </a:cubicBezTo>
                  <a:cubicBezTo>
                    <a:pt x="1824" y="2923"/>
                    <a:pt x="1622" y="3003"/>
                    <a:pt x="1423" y="3003"/>
                  </a:cubicBezTo>
                  <a:cubicBezTo>
                    <a:pt x="944" y="3003"/>
                    <a:pt x="480" y="2539"/>
                    <a:pt x="380" y="2037"/>
                  </a:cubicBezTo>
                  <a:cubicBezTo>
                    <a:pt x="317" y="1721"/>
                    <a:pt x="353" y="1365"/>
                    <a:pt x="447" y="1062"/>
                  </a:cubicBezTo>
                  <a:cubicBezTo>
                    <a:pt x="524" y="808"/>
                    <a:pt x="850" y="298"/>
                    <a:pt x="1155" y="298"/>
                  </a:cubicBezTo>
                  <a:cubicBezTo>
                    <a:pt x="1272" y="298"/>
                    <a:pt x="1385" y="372"/>
                    <a:pt x="1481" y="563"/>
                  </a:cubicBezTo>
                  <a:cubicBezTo>
                    <a:pt x="1511" y="623"/>
                    <a:pt x="1560" y="648"/>
                    <a:pt x="1610" y="648"/>
                  </a:cubicBezTo>
                  <a:cubicBezTo>
                    <a:pt x="1720" y="648"/>
                    <a:pt x="1836" y="526"/>
                    <a:pt x="1770" y="394"/>
                  </a:cubicBezTo>
                  <a:cubicBezTo>
                    <a:pt x="1637" y="130"/>
                    <a:pt x="1382" y="0"/>
                    <a:pt x="11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4" name="Google Shape;18484;p31"/>
            <p:cNvSpPr/>
            <p:nvPr/>
          </p:nvSpPr>
          <p:spPr>
            <a:xfrm>
              <a:off x="1105575" y="2674275"/>
              <a:ext cx="51575" cy="10625"/>
            </a:xfrm>
            <a:custGeom>
              <a:avLst/>
              <a:gdLst/>
              <a:ahLst/>
              <a:cxnLst/>
              <a:rect l="l" t="t" r="r" b="b"/>
              <a:pathLst>
                <a:path w="2063" h="425" extrusionOk="0">
                  <a:moveTo>
                    <a:pt x="1376" y="0"/>
                  </a:moveTo>
                  <a:cubicBezTo>
                    <a:pt x="982" y="0"/>
                    <a:pt x="589" y="33"/>
                    <a:pt x="200" y="98"/>
                  </a:cubicBezTo>
                  <a:cubicBezTo>
                    <a:pt x="1" y="131"/>
                    <a:pt x="70" y="424"/>
                    <a:pt x="259" y="424"/>
                  </a:cubicBezTo>
                  <a:cubicBezTo>
                    <a:pt x="269" y="424"/>
                    <a:pt x="279" y="423"/>
                    <a:pt x="290" y="421"/>
                  </a:cubicBezTo>
                  <a:cubicBezTo>
                    <a:pt x="650" y="363"/>
                    <a:pt x="1013" y="333"/>
                    <a:pt x="1377" y="333"/>
                  </a:cubicBezTo>
                  <a:cubicBezTo>
                    <a:pt x="1534" y="333"/>
                    <a:pt x="1691" y="339"/>
                    <a:pt x="1848" y="350"/>
                  </a:cubicBezTo>
                  <a:cubicBezTo>
                    <a:pt x="1852" y="350"/>
                    <a:pt x="1857" y="350"/>
                    <a:pt x="1862" y="350"/>
                  </a:cubicBezTo>
                  <a:cubicBezTo>
                    <a:pt x="2063" y="350"/>
                    <a:pt x="2057" y="29"/>
                    <a:pt x="1848" y="16"/>
                  </a:cubicBezTo>
                  <a:cubicBezTo>
                    <a:pt x="1690" y="5"/>
                    <a:pt x="1533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5" name="Google Shape;18485;p31"/>
            <p:cNvSpPr/>
            <p:nvPr/>
          </p:nvSpPr>
          <p:spPr>
            <a:xfrm>
              <a:off x="1116625" y="2696225"/>
              <a:ext cx="40725" cy="12025"/>
            </a:xfrm>
            <a:custGeom>
              <a:avLst/>
              <a:gdLst/>
              <a:ahLst/>
              <a:cxnLst/>
              <a:rect l="l" t="t" r="r" b="b"/>
              <a:pathLst>
                <a:path w="1629" h="481" extrusionOk="0">
                  <a:moveTo>
                    <a:pt x="1363" y="1"/>
                  </a:moveTo>
                  <a:cubicBezTo>
                    <a:pt x="1355" y="1"/>
                    <a:pt x="1346" y="1"/>
                    <a:pt x="1337" y="3"/>
                  </a:cubicBezTo>
                  <a:lnTo>
                    <a:pt x="204" y="155"/>
                  </a:lnTo>
                  <a:cubicBezTo>
                    <a:pt x="0" y="183"/>
                    <a:pt x="75" y="480"/>
                    <a:pt x="268" y="480"/>
                  </a:cubicBezTo>
                  <a:cubicBezTo>
                    <a:pt x="277" y="480"/>
                    <a:pt x="285" y="480"/>
                    <a:pt x="294" y="479"/>
                  </a:cubicBezTo>
                  <a:lnTo>
                    <a:pt x="1426" y="326"/>
                  </a:lnTo>
                  <a:cubicBezTo>
                    <a:pt x="1628" y="298"/>
                    <a:pt x="1555" y="1"/>
                    <a:pt x="1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6" name="Google Shape;18486;p31"/>
            <p:cNvSpPr/>
            <p:nvPr/>
          </p:nvSpPr>
          <p:spPr>
            <a:xfrm>
              <a:off x="1165000" y="2647575"/>
              <a:ext cx="77150" cy="74100"/>
            </a:xfrm>
            <a:custGeom>
              <a:avLst/>
              <a:gdLst/>
              <a:ahLst/>
              <a:cxnLst/>
              <a:rect l="l" t="t" r="r" b="b"/>
              <a:pathLst>
                <a:path w="3086" h="2964" extrusionOk="0">
                  <a:moveTo>
                    <a:pt x="1198" y="1"/>
                  </a:moveTo>
                  <a:cubicBezTo>
                    <a:pt x="837" y="1"/>
                    <a:pt x="423" y="183"/>
                    <a:pt x="163" y="319"/>
                  </a:cubicBezTo>
                  <a:cubicBezTo>
                    <a:pt x="0" y="406"/>
                    <a:pt x="101" y="630"/>
                    <a:pt x="252" y="630"/>
                  </a:cubicBezTo>
                  <a:cubicBezTo>
                    <a:pt x="278" y="630"/>
                    <a:pt x="305" y="624"/>
                    <a:pt x="333" y="609"/>
                  </a:cubicBezTo>
                  <a:lnTo>
                    <a:pt x="333" y="608"/>
                  </a:lnTo>
                  <a:cubicBezTo>
                    <a:pt x="551" y="493"/>
                    <a:pt x="797" y="375"/>
                    <a:pt x="1039" y="375"/>
                  </a:cubicBezTo>
                  <a:cubicBezTo>
                    <a:pt x="1139" y="375"/>
                    <a:pt x="1238" y="395"/>
                    <a:pt x="1335" y="445"/>
                  </a:cubicBezTo>
                  <a:cubicBezTo>
                    <a:pt x="1533" y="469"/>
                    <a:pt x="1583" y="567"/>
                    <a:pt x="1484" y="734"/>
                  </a:cubicBezTo>
                  <a:cubicBezTo>
                    <a:pt x="1493" y="856"/>
                    <a:pt x="1452" y="954"/>
                    <a:pt x="1361" y="1026"/>
                  </a:cubicBezTo>
                  <a:cubicBezTo>
                    <a:pt x="1272" y="1143"/>
                    <a:pt x="1150" y="1233"/>
                    <a:pt x="1037" y="1325"/>
                  </a:cubicBezTo>
                  <a:cubicBezTo>
                    <a:pt x="926" y="1413"/>
                    <a:pt x="1015" y="1610"/>
                    <a:pt x="1150" y="1610"/>
                  </a:cubicBezTo>
                  <a:cubicBezTo>
                    <a:pt x="1152" y="1610"/>
                    <a:pt x="1154" y="1610"/>
                    <a:pt x="1156" y="1610"/>
                  </a:cubicBezTo>
                  <a:cubicBezTo>
                    <a:pt x="1197" y="1608"/>
                    <a:pt x="1238" y="1607"/>
                    <a:pt x="1278" y="1607"/>
                  </a:cubicBezTo>
                  <a:cubicBezTo>
                    <a:pt x="1531" y="1607"/>
                    <a:pt x="1770" y="1651"/>
                    <a:pt x="2001" y="1773"/>
                  </a:cubicBezTo>
                  <a:cubicBezTo>
                    <a:pt x="2197" y="1875"/>
                    <a:pt x="2689" y="2187"/>
                    <a:pt x="2352" y="2492"/>
                  </a:cubicBezTo>
                  <a:cubicBezTo>
                    <a:pt x="2229" y="2603"/>
                    <a:pt x="2046" y="2645"/>
                    <a:pt x="1845" y="2645"/>
                  </a:cubicBezTo>
                  <a:cubicBezTo>
                    <a:pt x="1478" y="2645"/>
                    <a:pt x="1053" y="2504"/>
                    <a:pt x="831" y="2399"/>
                  </a:cubicBezTo>
                  <a:cubicBezTo>
                    <a:pt x="805" y="2386"/>
                    <a:pt x="780" y="2381"/>
                    <a:pt x="756" y="2381"/>
                  </a:cubicBezTo>
                  <a:cubicBezTo>
                    <a:pt x="599" y="2381"/>
                    <a:pt x="494" y="2608"/>
                    <a:pt x="662" y="2688"/>
                  </a:cubicBezTo>
                  <a:cubicBezTo>
                    <a:pt x="940" y="2820"/>
                    <a:pt x="1424" y="2963"/>
                    <a:pt x="1868" y="2963"/>
                  </a:cubicBezTo>
                  <a:cubicBezTo>
                    <a:pt x="2268" y="2963"/>
                    <a:pt x="2635" y="2847"/>
                    <a:pt x="2788" y="2502"/>
                  </a:cubicBezTo>
                  <a:cubicBezTo>
                    <a:pt x="3085" y="1832"/>
                    <a:pt x="2191" y="1425"/>
                    <a:pt x="1548" y="1309"/>
                  </a:cubicBezTo>
                  <a:lnTo>
                    <a:pt x="1548" y="1309"/>
                  </a:lnTo>
                  <a:cubicBezTo>
                    <a:pt x="1820" y="1017"/>
                    <a:pt x="2015" y="638"/>
                    <a:pt x="1756" y="263"/>
                  </a:cubicBezTo>
                  <a:cubicBezTo>
                    <a:pt x="1623" y="70"/>
                    <a:pt x="1420" y="1"/>
                    <a:pt x="1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7" name="Google Shape;18487;p31"/>
            <p:cNvSpPr/>
            <p:nvPr/>
          </p:nvSpPr>
          <p:spPr>
            <a:xfrm>
              <a:off x="1242925" y="2656300"/>
              <a:ext cx="62650" cy="46925"/>
            </a:xfrm>
            <a:custGeom>
              <a:avLst/>
              <a:gdLst/>
              <a:ahLst/>
              <a:cxnLst/>
              <a:rect l="l" t="t" r="r" b="b"/>
              <a:pathLst>
                <a:path w="2506" h="1877" extrusionOk="0">
                  <a:moveTo>
                    <a:pt x="206" y="1"/>
                  </a:moveTo>
                  <a:cubicBezTo>
                    <a:pt x="51" y="1"/>
                    <a:pt x="1" y="266"/>
                    <a:pt x="178" y="335"/>
                  </a:cubicBezTo>
                  <a:cubicBezTo>
                    <a:pt x="970" y="645"/>
                    <a:pt x="1641" y="1153"/>
                    <a:pt x="2169" y="1819"/>
                  </a:cubicBezTo>
                  <a:cubicBezTo>
                    <a:pt x="2201" y="1860"/>
                    <a:pt x="2239" y="1877"/>
                    <a:pt x="2276" y="1877"/>
                  </a:cubicBezTo>
                  <a:cubicBezTo>
                    <a:pt x="2394" y="1877"/>
                    <a:pt x="2506" y="1709"/>
                    <a:pt x="2405" y="1583"/>
                  </a:cubicBezTo>
                  <a:cubicBezTo>
                    <a:pt x="1839" y="869"/>
                    <a:pt x="1113" y="344"/>
                    <a:pt x="266" y="13"/>
                  </a:cubicBezTo>
                  <a:cubicBezTo>
                    <a:pt x="245" y="5"/>
                    <a:pt x="225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8" name="Google Shape;18488;p31"/>
            <p:cNvSpPr/>
            <p:nvPr/>
          </p:nvSpPr>
          <p:spPr>
            <a:xfrm>
              <a:off x="1241350" y="2645600"/>
              <a:ext cx="50375" cy="65850"/>
            </a:xfrm>
            <a:custGeom>
              <a:avLst/>
              <a:gdLst/>
              <a:ahLst/>
              <a:cxnLst/>
              <a:rect l="l" t="t" r="r" b="b"/>
              <a:pathLst>
                <a:path w="2015" h="2634" extrusionOk="0">
                  <a:moveTo>
                    <a:pt x="1784" y="1"/>
                  </a:moveTo>
                  <a:cubicBezTo>
                    <a:pt x="1733" y="1"/>
                    <a:pt x="1683" y="24"/>
                    <a:pt x="1649" y="81"/>
                  </a:cubicBezTo>
                  <a:cubicBezTo>
                    <a:pt x="1174" y="881"/>
                    <a:pt x="654" y="1652"/>
                    <a:pt x="93" y="2394"/>
                  </a:cubicBezTo>
                  <a:cubicBezTo>
                    <a:pt x="0" y="2515"/>
                    <a:pt x="118" y="2634"/>
                    <a:pt x="240" y="2634"/>
                  </a:cubicBezTo>
                  <a:cubicBezTo>
                    <a:pt x="291" y="2634"/>
                    <a:pt x="343" y="2613"/>
                    <a:pt x="381" y="2563"/>
                  </a:cubicBezTo>
                  <a:cubicBezTo>
                    <a:pt x="944" y="1822"/>
                    <a:pt x="1463" y="1050"/>
                    <a:pt x="1937" y="251"/>
                  </a:cubicBezTo>
                  <a:cubicBezTo>
                    <a:pt x="2014" y="121"/>
                    <a:pt x="1899" y="1"/>
                    <a:pt x="17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89" name="Google Shape;18489;p31"/>
            <p:cNvSpPr/>
            <p:nvPr/>
          </p:nvSpPr>
          <p:spPr>
            <a:xfrm>
              <a:off x="1331175" y="2644350"/>
              <a:ext cx="44400" cy="97600"/>
            </a:xfrm>
            <a:custGeom>
              <a:avLst/>
              <a:gdLst/>
              <a:ahLst/>
              <a:cxnLst/>
              <a:rect l="l" t="t" r="r" b="b"/>
              <a:pathLst>
                <a:path w="1776" h="3904" extrusionOk="0">
                  <a:moveTo>
                    <a:pt x="1181" y="0"/>
                  </a:moveTo>
                  <a:cubicBezTo>
                    <a:pt x="1143" y="0"/>
                    <a:pt x="1104" y="15"/>
                    <a:pt x="1070" y="50"/>
                  </a:cubicBezTo>
                  <a:cubicBezTo>
                    <a:pt x="1" y="1149"/>
                    <a:pt x="199" y="3013"/>
                    <a:pt x="1459" y="3875"/>
                  </a:cubicBezTo>
                  <a:cubicBezTo>
                    <a:pt x="1489" y="3895"/>
                    <a:pt x="1519" y="3904"/>
                    <a:pt x="1546" y="3904"/>
                  </a:cubicBezTo>
                  <a:cubicBezTo>
                    <a:pt x="1684" y="3904"/>
                    <a:pt x="1776" y="3685"/>
                    <a:pt x="1628" y="3585"/>
                  </a:cubicBezTo>
                  <a:cubicBezTo>
                    <a:pt x="547" y="2845"/>
                    <a:pt x="396" y="1222"/>
                    <a:pt x="1307" y="287"/>
                  </a:cubicBezTo>
                  <a:cubicBezTo>
                    <a:pt x="1422" y="168"/>
                    <a:pt x="1308" y="0"/>
                    <a:pt x="1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0" name="Google Shape;18490;p31"/>
            <p:cNvSpPr/>
            <p:nvPr/>
          </p:nvSpPr>
          <p:spPr>
            <a:xfrm>
              <a:off x="1379775" y="2665225"/>
              <a:ext cx="59350" cy="58900"/>
            </a:xfrm>
            <a:custGeom>
              <a:avLst/>
              <a:gdLst/>
              <a:ahLst/>
              <a:cxnLst/>
              <a:rect l="l" t="t" r="r" b="b"/>
              <a:pathLst>
                <a:path w="2374" h="2356" extrusionOk="0">
                  <a:moveTo>
                    <a:pt x="1195" y="0"/>
                  </a:moveTo>
                  <a:cubicBezTo>
                    <a:pt x="726" y="0"/>
                    <a:pt x="244" y="321"/>
                    <a:pt x="157" y="844"/>
                  </a:cubicBezTo>
                  <a:cubicBezTo>
                    <a:pt x="0" y="1799"/>
                    <a:pt x="814" y="2355"/>
                    <a:pt x="1643" y="2355"/>
                  </a:cubicBezTo>
                  <a:cubicBezTo>
                    <a:pt x="1828" y="2355"/>
                    <a:pt x="2013" y="2328"/>
                    <a:pt x="2189" y="2271"/>
                  </a:cubicBezTo>
                  <a:cubicBezTo>
                    <a:pt x="2373" y="2210"/>
                    <a:pt x="2319" y="1938"/>
                    <a:pt x="2153" y="1938"/>
                  </a:cubicBezTo>
                  <a:cubicBezTo>
                    <a:pt x="2136" y="1938"/>
                    <a:pt x="2118" y="1941"/>
                    <a:pt x="2099" y="1947"/>
                  </a:cubicBezTo>
                  <a:cubicBezTo>
                    <a:pt x="1947" y="1997"/>
                    <a:pt x="1781" y="2022"/>
                    <a:pt x="1616" y="2022"/>
                  </a:cubicBezTo>
                  <a:cubicBezTo>
                    <a:pt x="1048" y="2022"/>
                    <a:pt x="483" y="1721"/>
                    <a:pt x="476" y="1064"/>
                  </a:cubicBezTo>
                  <a:cubicBezTo>
                    <a:pt x="471" y="745"/>
                    <a:pt x="638" y="443"/>
                    <a:pt x="958" y="356"/>
                  </a:cubicBezTo>
                  <a:cubicBezTo>
                    <a:pt x="1022" y="339"/>
                    <a:pt x="1088" y="330"/>
                    <a:pt x="1152" y="330"/>
                  </a:cubicBezTo>
                  <a:cubicBezTo>
                    <a:pt x="1386" y="330"/>
                    <a:pt x="1608" y="444"/>
                    <a:pt x="1721" y="661"/>
                  </a:cubicBezTo>
                  <a:cubicBezTo>
                    <a:pt x="1752" y="721"/>
                    <a:pt x="1801" y="745"/>
                    <a:pt x="1851" y="745"/>
                  </a:cubicBezTo>
                  <a:cubicBezTo>
                    <a:pt x="1962" y="745"/>
                    <a:pt x="2077" y="625"/>
                    <a:pt x="2009" y="492"/>
                  </a:cubicBezTo>
                  <a:lnTo>
                    <a:pt x="2009" y="492"/>
                  </a:lnTo>
                  <a:lnTo>
                    <a:pt x="2011" y="494"/>
                  </a:lnTo>
                  <a:cubicBezTo>
                    <a:pt x="1834" y="152"/>
                    <a:pt x="1517" y="0"/>
                    <a:pt x="1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1" name="Google Shape;18491;p31"/>
            <p:cNvSpPr/>
            <p:nvPr/>
          </p:nvSpPr>
          <p:spPr>
            <a:xfrm>
              <a:off x="1455900" y="2652025"/>
              <a:ext cx="31625" cy="104075"/>
            </a:xfrm>
            <a:custGeom>
              <a:avLst/>
              <a:gdLst/>
              <a:ahLst/>
              <a:cxnLst/>
              <a:rect l="l" t="t" r="r" b="b"/>
              <a:pathLst>
                <a:path w="1265" h="4163" extrusionOk="0">
                  <a:moveTo>
                    <a:pt x="234" y="0"/>
                  </a:moveTo>
                  <a:cubicBezTo>
                    <a:pt x="116" y="0"/>
                    <a:pt x="0" y="119"/>
                    <a:pt x="85" y="245"/>
                  </a:cubicBezTo>
                  <a:lnTo>
                    <a:pt x="85" y="244"/>
                  </a:lnTo>
                  <a:cubicBezTo>
                    <a:pt x="842" y="1354"/>
                    <a:pt x="924" y="2724"/>
                    <a:pt x="279" y="3911"/>
                  </a:cubicBezTo>
                  <a:cubicBezTo>
                    <a:pt x="208" y="4041"/>
                    <a:pt x="324" y="4163"/>
                    <a:pt x="437" y="4163"/>
                  </a:cubicBezTo>
                  <a:cubicBezTo>
                    <a:pt x="487" y="4163"/>
                    <a:pt x="537" y="4139"/>
                    <a:pt x="569" y="4080"/>
                  </a:cubicBezTo>
                  <a:cubicBezTo>
                    <a:pt x="1264" y="2797"/>
                    <a:pt x="1197" y="1282"/>
                    <a:pt x="374" y="76"/>
                  </a:cubicBezTo>
                  <a:cubicBezTo>
                    <a:pt x="337" y="23"/>
                    <a:pt x="286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2" name="Google Shape;18492;p31"/>
            <p:cNvSpPr/>
            <p:nvPr/>
          </p:nvSpPr>
          <p:spPr>
            <a:xfrm>
              <a:off x="1510275" y="2674875"/>
              <a:ext cx="50050" cy="65975"/>
            </a:xfrm>
            <a:custGeom>
              <a:avLst/>
              <a:gdLst/>
              <a:ahLst/>
              <a:cxnLst/>
              <a:rect l="l" t="t" r="r" b="b"/>
              <a:pathLst>
                <a:path w="2002" h="2639" extrusionOk="0">
                  <a:moveTo>
                    <a:pt x="859" y="315"/>
                  </a:moveTo>
                  <a:cubicBezTo>
                    <a:pt x="901" y="315"/>
                    <a:pt x="947" y="326"/>
                    <a:pt x="996" y="348"/>
                  </a:cubicBezTo>
                  <a:lnTo>
                    <a:pt x="996" y="348"/>
                  </a:lnTo>
                  <a:cubicBezTo>
                    <a:pt x="1004" y="361"/>
                    <a:pt x="1016" y="373"/>
                    <a:pt x="1030" y="384"/>
                  </a:cubicBezTo>
                  <a:cubicBezTo>
                    <a:pt x="1654" y="889"/>
                    <a:pt x="1318" y="1665"/>
                    <a:pt x="987" y="2248"/>
                  </a:cubicBezTo>
                  <a:lnTo>
                    <a:pt x="987" y="2248"/>
                  </a:lnTo>
                  <a:cubicBezTo>
                    <a:pt x="693" y="2058"/>
                    <a:pt x="501" y="1759"/>
                    <a:pt x="438" y="1406"/>
                  </a:cubicBezTo>
                  <a:cubicBezTo>
                    <a:pt x="388" y="1121"/>
                    <a:pt x="489" y="315"/>
                    <a:pt x="859" y="315"/>
                  </a:cubicBezTo>
                  <a:close/>
                  <a:moveTo>
                    <a:pt x="886" y="0"/>
                  </a:moveTo>
                  <a:cubicBezTo>
                    <a:pt x="481" y="0"/>
                    <a:pt x="172" y="433"/>
                    <a:pt x="101" y="913"/>
                  </a:cubicBezTo>
                  <a:cubicBezTo>
                    <a:pt x="0" y="1598"/>
                    <a:pt x="330" y="2318"/>
                    <a:pt x="964" y="2618"/>
                  </a:cubicBezTo>
                  <a:cubicBezTo>
                    <a:pt x="992" y="2632"/>
                    <a:pt x="1022" y="2638"/>
                    <a:pt x="1051" y="2638"/>
                  </a:cubicBezTo>
                  <a:cubicBezTo>
                    <a:pt x="1108" y="2638"/>
                    <a:pt x="1161" y="2613"/>
                    <a:pt x="1193" y="2559"/>
                  </a:cubicBezTo>
                  <a:cubicBezTo>
                    <a:pt x="1587" y="1891"/>
                    <a:pt x="2001" y="954"/>
                    <a:pt x="1429" y="303"/>
                  </a:cubicBezTo>
                  <a:lnTo>
                    <a:pt x="1429" y="303"/>
                  </a:lnTo>
                  <a:cubicBezTo>
                    <a:pt x="1426" y="268"/>
                    <a:pt x="1409" y="234"/>
                    <a:pt x="1373" y="204"/>
                  </a:cubicBezTo>
                  <a:lnTo>
                    <a:pt x="1374" y="204"/>
                  </a:lnTo>
                  <a:cubicBezTo>
                    <a:pt x="1203" y="61"/>
                    <a:pt x="1038" y="0"/>
                    <a:pt x="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3" name="Google Shape;18493;p31"/>
            <p:cNvSpPr/>
            <p:nvPr/>
          </p:nvSpPr>
          <p:spPr>
            <a:xfrm>
              <a:off x="1540350" y="2622500"/>
              <a:ext cx="12925" cy="96325"/>
            </a:xfrm>
            <a:custGeom>
              <a:avLst/>
              <a:gdLst/>
              <a:ahLst/>
              <a:cxnLst/>
              <a:rect l="l" t="t" r="r" b="b"/>
              <a:pathLst>
                <a:path w="517" h="3853" extrusionOk="0">
                  <a:moveTo>
                    <a:pt x="329" y="1"/>
                  </a:moveTo>
                  <a:cubicBezTo>
                    <a:pt x="245" y="1"/>
                    <a:pt x="154" y="54"/>
                    <a:pt x="141" y="160"/>
                  </a:cubicBezTo>
                  <a:cubicBezTo>
                    <a:pt x="1" y="1347"/>
                    <a:pt x="13" y="2547"/>
                    <a:pt x="176" y="3731"/>
                  </a:cubicBezTo>
                  <a:cubicBezTo>
                    <a:pt x="188" y="3816"/>
                    <a:pt x="246" y="3852"/>
                    <a:pt x="310" y="3852"/>
                  </a:cubicBezTo>
                  <a:cubicBezTo>
                    <a:pt x="407" y="3852"/>
                    <a:pt x="517" y="3769"/>
                    <a:pt x="499" y="3643"/>
                  </a:cubicBezTo>
                  <a:cubicBezTo>
                    <a:pt x="344" y="2488"/>
                    <a:pt x="336" y="1316"/>
                    <a:pt x="477" y="160"/>
                  </a:cubicBezTo>
                  <a:cubicBezTo>
                    <a:pt x="489" y="54"/>
                    <a:pt x="412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4" name="Google Shape;18494;p31"/>
            <p:cNvSpPr/>
            <p:nvPr/>
          </p:nvSpPr>
          <p:spPr>
            <a:xfrm>
              <a:off x="1563025" y="2681225"/>
              <a:ext cx="72025" cy="56575"/>
            </a:xfrm>
            <a:custGeom>
              <a:avLst/>
              <a:gdLst/>
              <a:ahLst/>
              <a:cxnLst/>
              <a:rect l="l" t="t" r="r" b="b"/>
              <a:pathLst>
                <a:path w="2881" h="2263" extrusionOk="0">
                  <a:moveTo>
                    <a:pt x="1370" y="328"/>
                  </a:moveTo>
                  <a:cubicBezTo>
                    <a:pt x="1489" y="328"/>
                    <a:pt x="1612" y="356"/>
                    <a:pt x="1733" y="417"/>
                  </a:cubicBezTo>
                  <a:cubicBezTo>
                    <a:pt x="1759" y="430"/>
                    <a:pt x="1786" y="436"/>
                    <a:pt x="1811" y="436"/>
                  </a:cubicBezTo>
                  <a:cubicBezTo>
                    <a:pt x="1812" y="436"/>
                    <a:pt x="1813" y="436"/>
                    <a:pt x="1814" y="436"/>
                  </a:cubicBezTo>
                  <a:lnTo>
                    <a:pt x="1814" y="436"/>
                  </a:lnTo>
                  <a:cubicBezTo>
                    <a:pt x="1816" y="447"/>
                    <a:pt x="1817" y="458"/>
                    <a:pt x="1818" y="470"/>
                  </a:cubicBezTo>
                  <a:lnTo>
                    <a:pt x="1818" y="470"/>
                  </a:lnTo>
                  <a:lnTo>
                    <a:pt x="1818" y="470"/>
                  </a:lnTo>
                  <a:cubicBezTo>
                    <a:pt x="1818" y="472"/>
                    <a:pt x="1819" y="475"/>
                    <a:pt x="1819" y="477"/>
                  </a:cubicBezTo>
                  <a:lnTo>
                    <a:pt x="1819" y="477"/>
                  </a:lnTo>
                  <a:cubicBezTo>
                    <a:pt x="1858" y="809"/>
                    <a:pt x="1904" y="1185"/>
                    <a:pt x="1733" y="1487"/>
                  </a:cubicBezTo>
                  <a:cubicBezTo>
                    <a:pt x="1621" y="1682"/>
                    <a:pt x="1446" y="1768"/>
                    <a:pt x="1268" y="1768"/>
                  </a:cubicBezTo>
                  <a:cubicBezTo>
                    <a:pt x="1023" y="1768"/>
                    <a:pt x="772" y="1608"/>
                    <a:pt x="669" y="1349"/>
                  </a:cubicBezTo>
                  <a:cubicBezTo>
                    <a:pt x="455" y="808"/>
                    <a:pt x="874" y="328"/>
                    <a:pt x="1370" y="328"/>
                  </a:cubicBezTo>
                  <a:close/>
                  <a:moveTo>
                    <a:pt x="1383" y="1"/>
                  </a:moveTo>
                  <a:cubicBezTo>
                    <a:pt x="636" y="1"/>
                    <a:pt x="0" y="748"/>
                    <a:pt x="389" y="1545"/>
                  </a:cubicBezTo>
                  <a:cubicBezTo>
                    <a:pt x="553" y="1881"/>
                    <a:pt x="896" y="2135"/>
                    <a:pt x="1262" y="2135"/>
                  </a:cubicBezTo>
                  <a:cubicBezTo>
                    <a:pt x="1370" y="2135"/>
                    <a:pt x="1479" y="2114"/>
                    <a:pt x="1586" y="2065"/>
                  </a:cubicBezTo>
                  <a:cubicBezTo>
                    <a:pt x="1872" y="1937"/>
                    <a:pt x="2028" y="1711"/>
                    <a:pt x="2106" y="1447"/>
                  </a:cubicBezTo>
                  <a:lnTo>
                    <a:pt x="2106" y="1447"/>
                  </a:lnTo>
                  <a:cubicBezTo>
                    <a:pt x="2216" y="1705"/>
                    <a:pt x="2350" y="1952"/>
                    <a:pt x="2507" y="2186"/>
                  </a:cubicBezTo>
                  <a:cubicBezTo>
                    <a:pt x="2543" y="2240"/>
                    <a:pt x="2595" y="2262"/>
                    <a:pt x="2646" y="2262"/>
                  </a:cubicBezTo>
                  <a:cubicBezTo>
                    <a:pt x="2764" y="2262"/>
                    <a:pt x="2880" y="2142"/>
                    <a:pt x="2797" y="2017"/>
                  </a:cubicBezTo>
                  <a:cubicBezTo>
                    <a:pt x="2465" y="1524"/>
                    <a:pt x="2242" y="967"/>
                    <a:pt x="2141" y="381"/>
                  </a:cubicBezTo>
                  <a:cubicBezTo>
                    <a:pt x="2127" y="301"/>
                    <a:pt x="2058" y="264"/>
                    <a:pt x="1987" y="263"/>
                  </a:cubicBezTo>
                  <a:lnTo>
                    <a:pt x="1987" y="263"/>
                  </a:lnTo>
                  <a:cubicBezTo>
                    <a:pt x="1989" y="211"/>
                    <a:pt x="1965" y="159"/>
                    <a:pt x="1902" y="127"/>
                  </a:cubicBezTo>
                  <a:cubicBezTo>
                    <a:pt x="1730" y="40"/>
                    <a:pt x="1554" y="1"/>
                    <a:pt x="13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5" name="Google Shape;18495;p31"/>
            <p:cNvSpPr/>
            <p:nvPr/>
          </p:nvSpPr>
          <p:spPr>
            <a:xfrm>
              <a:off x="1654650" y="2649950"/>
              <a:ext cx="41925" cy="93275"/>
            </a:xfrm>
            <a:custGeom>
              <a:avLst/>
              <a:gdLst/>
              <a:ahLst/>
              <a:cxnLst/>
              <a:rect l="l" t="t" r="r" b="b"/>
              <a:pathLst>
                <a:path w="1677" h="3731" extrusionOk="0">
                  <a:moveTo>
                    <a:pt x="1320" y="0"/>
                  </a:moveTo>
                  <a:cubicBezTo>
                    <a:pt x="648" y="0"/>
                    <a:pt x="256" y="647"/>
                    <a:pt x="150" y="1282"/>
                  </a:cubicBezTo>
                  <a:cubicBezTo>
                    <a:pt x="0" y="2171"/>
                    <a:pt x="321" y="3050"/>
                    <a:pt x="949" y="3681"/>
                  </a:cubicBezTo>
                  <a:cubicBezTo>
                    <a:pt x="984" y="3716"/>
                    <a:pt x="1023" y="3730"/>
                    <a:pt x="1061" y="3730"/>
                  </a:cubicBezTo>
                  <a:cubicBezTo>
                    <a:pt x="1189" y="3730"/>
                    <a:pt x="1303" y="3562"/>
                    <a:pt x="1186" y="3445"/>
                  </a:cubicBezTo>
                  <a:cubicBezTo>
                    <a:pt x="761" y="3018"/>
                    <a:pt x="490" y="2479"/>
                    <a:pt x="452" y="1873"/>
                  </a:cubicBezTo>
                  <a:cubicBezTo>
                    <a:pt x="418" y="1341"/>
                    <a:pt x="594" y="327"/>
                    <a:pt x="1281" y="327"/>
                  </a:cubicBezTo>
                  <a:cubicBezTo>
                    <a:pt x="1314" y="327"/>
                    <a:pt x="1349" y="329"/>
                    <a:pt x="1385" y="334"/>
                  </a:cubicBezTo>
                  <a:cubicBezTo>
                    <a:pt x="1394" y="336"/>
                    <a:pt x="1403" y="336"/>
                    <a:pt x="1412" y="336"/>
                  </a:cubicBezTo>
                  <a:cubicBezTo>
                    <a:pt x="1602" y="336"/>
                    <a:pt x="1677" y="40"/>
                    <a:pt x="1474" y="11"/>
                  </a:cubicBezTo>
                  <a:cubicBezTo>
                    <a:pt x="1421" y="4"/>
                    <a:pt x="1370" y="0"/>
                    <a:pt x="1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6" name="Google Shape;18496;p31"/>
            <p:cNvSpPr/>
            <p:nvPr/>
          </p:nvSpPr>
          <p:spPr>
            <a:xfrm>
              <a:off x="1697325" y="2664550"/>
              <a:ext cx="62625" cy="70300"/>
            </a:xfrm>
            <a:custGeom>
              <a:avLst/>
              <a:gdLst/>
              <a:ahLst/>
              <a:cxnLst/>
              <a:rect l="l" t="t" r="r" b="b"/>
              <a:pathLst>
                <a:path w="2505" h="2812" extrusionOk="0">
                  <a:moveTo>
                    <a:pt x="880" y="0"/>
                  </a:moveTo>
                  <a:cubicBezTo>
                    <a:pt x="861" y="0"/>
                    <a:pt x="841" y="1"/>
                    <a:pt x="821" y="4"/>
                  </a:cubicBezTo>
                  <a:cubicBezTo>
                    <a:pt x="443" y="42"/>
                    <a:pt x="244" y="411"/>
                    <a:pt x="110" y="720"/>
                  </a:cubicBezTo>
                  <a:cubicBezTo>
                    <a:pt x="52" y="855"/>
                    <a:pt x="170" y="977"/>
                    <a:pt x="277" y="977"/>
                  </a:cubicBezTo>
                  <a:cubicBezTo>
                    <a:pt x="326" y="977"/>
                    <a:pt x="373" y="951"/>
                    <a:pt x="400" y="890"/>
                  </a:cubicBezTo>
                  <a:lnTo>
                    <a:pt x="398" y="890"/>
                  </a:lnTo>
                  <a:cubicBezTo>
                    <a:pt x="470" y="724"/>
                    <a:pt x="616" y="342"/>
                    <a:pt x="869" y="342"/>
                  </a:cubicBezTo>
                  <a:cubicBezTo>
                    <a:pt x="939" y="342"/>
                    <a:pt x="1017" y="371"/>
                    <a:pt x="1105" y="443"/>
                  </a:cubicBezTo>
                  <a:cubicBezTo>
                    <a:pt x="1390" y="676"/>
                    <a:pt x="1198" y="1100"/>
                    <a:pt x="1042" y="1337"/>
                  </a:cubicBezTo>
                  <a:cubicBezTo>
                    <a:pt x="778" y="1735"/>
                    <a:pt x="409" y="2086"/>
                    <a:pt x="96" y="2446"/>
                  </a:cubicBezTo>
                  <a:cubicBezTo>
                    <a:pt x="0" y="2556"/>
                    <a:pt x="64" y="2726"/>
                    <a:pt x="214" y="2732"/>
                  </a:cubicBezTo>
                  <a:lnTo>
                    <a:pt x="2290" y="2812"/>
                  </a:lnTo>
                  <a:cubicBezTo>
                    <a:pt x="2292" y="2812"/>
                    <a:pt x="2295" y="2812"/>
                    <a:pt x="2297" y="2812"/>
                  </a:cubicBezTo>
                  <a:cubicBezTo>
                    <a:pt x="2505" y="2812"/>
                    <a:pt x="2502" y="2485"/>
                    <a:pt x="2290" y="2476"/>
                  </a:cubicBezTo>
                  <a:lnTo>
                    <a:pt x="587" y="2411"/>
                  </a:lnTo>
                  <a:lnTo>
                    <a:pt x="587" y="2411"/>
                  </a:lnTo>
                  <a:cubicBezTo>
                    <a:pt x="1105" y="1874"/>
                    <a:pt x="1834" y="1142"/>
                    <a:pt x="1498" y="437"/>
                  </a:cubicBezTo>
                  <a:cubicBezTo>
                    <a:pt x="1383" y="193"/>
                    <a:pt x="1153" y="0"/>
                    <a:pt x="8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7" name="Google Shape;18497;p31"/>
            <p:cNvSpPr/>
            <p:nvPr/>
          </p:nvSpPr>
          <p:spPr>
            <a:xfrm>
              <a:off x="1752525" y="2678375"/>
              <a:ext cx="56750" cy="48425"/>
            </a:xfrm>
            <a:custGeom>
              <a:avLst/>
              <a:gdLst/>
              <a:ahLst/>
              <a:cxnLst/>
              <a:rect l="l" t="t" r="r" b="b"/>
              <a:pathLst>
                <a:path w="2270" h="1937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lnTo>
                    <a:pt x="1906" y="1891"/>
                  </a:lnTo>
                  <a:cubicBezTo>
                    <a:pt x="1941" y="1923"/>
                    <a:pt x="1980" y="1936"/>
                    <a:pt x="2018" y="1936"/>
                  </a:cubicBezTo>
                  <a:cubicBezTo>
                    <a:pt x="2152" y="1936"/>
                    <a:pt x="2269" y="1768"/>
                    <a:pt x="2144" y="1655"/>
                  </a:cubicBezTo>
                  <a:lnTo>
                    <a:pt x="363" y="45"/>
                  </a:ln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8" name="Google Shape;18498;p31"/>
            <p:cNvSpPr/>
            <p:nvPr/>
          </p:nvSpPr>
          <p:spPr>
            <a:xfrm>
              <a:off x="1758725" y="2674750"/>
              <a:ext cx="44650" cy="61700"/>
            </a:xfrm>
            <a:custGeom>
              <a:avLst/>
              <a:gdLst/>
              <a:ahLst/>
              <a:cxnLst/>
              <a:rect l="l" t="t" r="r" b="b"/>
              <a:pathLst>
                <a:path w="1786" h="2468" extrusionOk="0">
                  <a:moveTo>
                    <a:pt x="1546" y="0"/>
                  </a:moveTo>
                  <a:cubicBezTo>
                    <a:pt x="1495" y="0"/>
                    <a:pt x="1443" y="21"/>
                    <a:pt x="1405" y="71"/>
                  </a:cubicBezTo>
                  <a:lnTo>
                    <a:pt x="1405" y="73"/>
                  </a:lnTo>
                  <a:cubicBezTo>
                    <a:pt x="902" y="749"/>
                    <a:pt x="455" y="1464"/>
                    <a:pt x="69" y="2215"/>
                  </a:cubicBezTo>
                  <a:cubicBezTo>
                    <a:pt x="0" y="2346"/>
                    <a:pt x="117" y="2467"/>
                    <a:pt x="227" y="2467"/>
                  </a:cubicBezTo>
                  <a:cubicBezTo>
                    <a:pt x="278" y="2467"/>
                    <a:pt x="327" y="2442"/>
                    <a:pt x="357" y="2382"/>
                  </a:cubicBezTo>
                  <a:cubicBezTo>
                    <a:pt x="743" y="1633"/>
                    <a:pt x="1190" y="917"/>
                    <a:pt x="1695" y="241"/>
                  </a:cubicBezTo>
                  <a:cubicBezTo>
                    <a:pt x="1785" y="119"/>
                    <a:pt x="1668" y="0"/>
                    <a:pt x="1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499" name="Google Shape;18499;p31"/>
            <p:cNvSpPr/>
            <p:nvPr/>
          </p:nvSpPr>
          <p:spPr>
            <a:xfrm>
              <a:off x="1808050" y="2651075"/>
              <a:ext cx="38600" cy="86375"/>
            </a:xfrm>
            <a:custGeom>
              <a:avLst/>
              <a:gdLst/>
              <a:ahLst/>
              <a:cxnLst/>
              <a:rect l="l" t="t" r="r" b="b"/>
              <a:pathLst>
                <a:path w="1544" h="3455" extrusionOk="0">
                  <a:moveTo>
                    <a:pt x="256" y="1"/>
                  </a:moveTo>
                  <a:cubicBezTo>
                    <a:pt x="120" y="1"/>
                    <a:pt x="1" y="170"/>
                    <a:pt x="129" y="280"/>
                  </a:cubicBezTo>
                  <a:cubicBezTo>
                    <a:pt x="997" y="1006"/>
                    <a:pt x="1179" y="2269"/>
                    <a:pt x="549" y="3210"/>
                  </a:cubicBezTo>
                  <a:cubicBezTo>
                    <a:pt x="464" y="3335"/>
                    <a:pt x="580" y="3454"/>
                    <a:pt x="698" y="3454"/>
                  </a:cubicBezTo>
                  <a:cubicBezTo>
                    <a:pt x="749" y="3454"/>
                    <a:pt x="801" y="3432"/>
                    <a:pt x="837" y="3378"/>
                  </a:cubicBezTo>
                  <a:cubicBezTo>
                    <a:pt x="1543" y="2318"/>
                    <a:pt x="1342" y="867"/>
                    <a:pt x="366" y="42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0" name="Google Shape;18500;p31"/>
            <p:cNvSpPr/>
            <p:nvPr/>
          </p:nvSpPr>
          <p:spPr>
            <a:xfrm>
              <a:off x="1839050" y="2632475"/>
              <a:ext cx="37075" cy="52225"/>
            </a:xfrm>
            <a:custGeom>
              <a:avLst/>
              <a:gdLst/>
              <a:ahLst/>
              <a:cxnLst/>
              <a:rect l="l" t="t" r="r" b="b"/>
              <a:pathLst>
                <a:path w="1483" h="2089" extrusionOk="0">
                  <a:moveTo>
                    <a:pt x="594" y="0"/>
                  </a:moveTo>
                  <a:cubicBezTo>
                    <a:pt x="364" y="0"/>
                    <a:pt x="135" y="136"/>
                    <a:pt x="47" y="367"/>
                  </a:cubicBezTo>
                  <a:cubicBezTo>
                    <a:pt x="1" y="488"/>
                    <a:pt x="100" y="568"/>
                    <a:pt x="203" y="568"/>
                  </a:cubicBezTo>
                  <a:cubicBezTo>
                    <a:pt x="271" y="568"/>
                    <a:pt x="340" y="534"/>
                    <a:pt x="370" y="455"/>
                  </a:cubicBezTo>
                  <a:cubicBezTo>
                    <a:pt x="402" y="374"/>
                    <a:pt x="489" y="335"/>
                    <a:pt x="576" y="335"/>
                  </a:cubicBezTo>
                  <a:cubicBezTo>
                    <a:pt x="646" y="335"/>
                    <a:pt x="715" y="359"/>
                    <a:pt x="758" y="406"/>
                  </a:cubicBezTo>
                  <a:cubicBezTo>
                    <a:pt x="901" y="567"/>
                    <a:pt x="736" y="824"/>
                    <a:pt x="578" y="890"/>
                  </a:cubicBezTo>
                  <a:cubicBezTo>
                    <a:pt x="396" y="965"/>
                    <a:pt x="441" y="1218"/>
                    <a:pt x="622" y="1218"/>
                  </a:cubicBezTo>
                  <a:cubicBezTo>
                    <a:pt x="636" y="1218"/>
                    <a:pt x="651" y="1216"/>
                    <a:pt x="666" y="1213"/>
                  </a:cubicBezTo>
                  <a:cubicBezTo>
                    <a:pt x="684" y="1210"/>
                    <a:pt x="702" y="1208"/>
                    <a:pt x="719" y="1208"/>
                  </a:cubicBezTo>
                  <a:cubicBezTo>
                    <a:pt x="948" y="1208"/>
                    <a:pt x="1170" y="1493"/>
                    <a:pt x="964" y="1679"/>
                  </a:cubicBezTo>
                  <a:cubicBezTo>
                    <a:pt x="904" y="1732"/>
                    <a:pt x="828" y="1758"/>
                    <a:pt x="753" y="1758"/>
                  </a:cubicBezTo>
                  <a:cubicBezTo>
                    <a:pt x="672" y="1758"/>
                    <a:pt x="590" y="1727"/>
                    <a:pt x="527" y="1666"/>
                  </a:cubicBezTo>
                  <a:cubicBezTo>
                    <a:pt x="493" y="1632"/>
                    <a:pt x="454" y="1617"/>
                    <a:pt x="416" y="1617"/>
                  </a:cubicBezTo>
                  <a:cubicBezTo>
                    <a:pt x="287" y="1617"/>
                    <a:pt x="173" y="1785"/>
                    <a:pt x="291" y="1903"/>
                  </a:cubicBezTo>
                  <a:cubicBezTo>
                    <a:pt x="415" y="2027"/>
                    <a:pt x="585" y="2088"/>
                    <a:pt x="755" y="2088"/>
                  </a:cubicBezTo>
                  <a:cubicBezTo>
                    <a:pt x="991" y="2088"/>
                    <a:pt x="1226" y="1970"/>
                    <a:pt x="1331" y="1738"/>
                  </a:cubicBezTo>
                  <a:cubicBezTo>
                    <a:pt x="1483" y="1407"/>
                    <a:pt x="1289" y="1084"/>
                    <a:pt x="1001" y="946"/>
                  </a:cubicBezTo>
                  <a:lnTo>
                    <a:pt x="1001" y="946"/>
                  </a:lnTo>
                  <a:cubicBezTo>
                    <a:pt x="1171" y="716"/>
                    <a:pt x="1219" y="405"/>
                    <a:pt x="994" y="170"/>
                  </a:cubicBezTo>
                  <a:cubicBezTo>
                    <a:pt x="883" y="54"/>
                    <a:pt x="738" y="0"/>
                    <a:pt x="5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1" name="Google Shape;18501;p31"/>
            <p:cNvSpPr/>
            <p:nvPr/>
          </p:nvSpPr>
          <p:spPr>
            <a:xfrm>
              <a:off x="1877475" y="2692150"/>
              <a:ext cx="68300" cy="13100"/>
            </a:xfrm>
            <a:custGeom>
              <a:avLst/>
              <a:gdLst/>
              <a:ahLst/>
              <a:cxnLst/>
              <a:rect l="l" t="t" r="r" b="b"/>
              <a:pathLst>
                <a:path w="2732" h="524" extrusionOk="0">
                  <a:moveTo>
                    <a:pt x="1603" y="0"/>
                  </a:moveTo>
                  <a:cubicBezTo>
                    <a:pt x="1127" y="0"/>
                    <a:pt x="652" y="65"/>
                    <a:pt x="191" y="195"/>
                  </a:cubicBezTo>
                  <a:cubicBezTo>
                    <a:pt x="1" y="246"/>
                    <a:pt x="59" y="524"/>
                    <a:pt x="230" y="524"/>
                  </a:cubicBezTo>
                  <a:cubicBezTo>
                    <a:pt x="246" y="524"/>
                    <a:pt x="262" y="521"/>
                    <a:pt x="279" y="516"/>
                  </a:cubicBezTo>
                  <a:cubicBezTo>
                    <a:pt x="712" y="394"/>
                    <a:pt x="1159" y="333"/>
                    <a:pt x="1606" y="333"/>
                  </a:cubicBezTo>
                  <a:cubicBezTo>
                    <a:pt x="1886" y="333"/>
                    <a:pt x="2166" y="357"/>
                    <a:pt x="2442" y="405"/>
                  </a:cubicBezTo>
                  <a:cubicBezTo>
                    <a:pt x="2454" y="407"/>
                    <a:pt x="2465" y="408"/>
                    <a:pt x="2475" y="408"/>
                  </a:cubicBezTo>
                  <a:cubicBezTo>
                    <a:pt x="2662" y="408"/>
                    <a:pt x="2732" y="118"/>
                    <a:pt x="2531" y="83"/>
                  </a:cubicBezTo>
                  <a:cubicBezTo>
                    <a:pt x="2224" y="28"/>
                    <a:pt x="1914" y="0"/>
                    <a:pt x="16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2" name="Google Shape;18502;p31"/>
            <p:cNvSpPr/>
            <p:nvPr/>
          </p:nvSpPr>
          <p:spPr>
            <a:xfrm>
              <a:off x="1905700" y="2671825"/>
              <a:ext cx="8575" cy="9875"/>
            </a:xfrm>
            <a:custGeom>
              <a:avLst/>
              <a:gdLst/>
              <a:ahLst/>
              <a:cxnLst/>
              <a:rect l="l" t="t" r="r" b="b"/>
              <a:pathLst>
                <a:path w="343" h="395" extrusionOk="0">
                  <a:moveTo>
                    <a:pt x="177" y="1"/>
                  </a:moveTo>
                  <a:cubicBezTo>
                    <a:pt x="93" y="1"/>
                    <a:pt x="8" y="55"/>
                    <a:pt x="6" y="163"/>
                  </a:cubicBezTo>
                  <a:lnTo>
                    <a:pt x="3" y="233"/>
                  </a:lnTo>
                  <a:cubicBezTo>
                    <a:pt x="1" y="340"/>
                    <a:pt x="84" y="394"/>
                    <a:pt x="167" y="394"/>
                  </a:cubicBezTo>
                  <a:cubicBezTo>
                    <a:pt x="251" y="394"/>
                    <a:pt x="336" y="340"/>
                    <a:pt x="339" y="233"/>
                  </a:cubicBezTo>
                  <a:lnTo>
                    <a:pt x="340" y="163"/>
                  </a:lnTo>
                  <a:cubicBezTo>
                    <a:pt x="342" y="54"/>
                    <a:pt x="260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3" name="Google Shape;18503;p31"/>
            <p:cNvSpPr/>
            <p:nvPr/>
          </p:nvSpPr>
          <p:spPr>
            <a:xfrm>
              <a:off x="1905375" y="2713975"/>
              <a:ext cx="12550" cy="8450"/>
            </a:xfrm>
            <a:custGeom>
              <a:avLst/>
              <a:gdLst/>
              <a:ahLst/>
              <a:cxnLst/>
              <a:rect l="l" t="t" r="r" b="b"/>
              <a:pathLst>
                <a:path w="502" h="338" extrusionOk="0">
                  <a:moveTo>
                    <a:pt x="212" y="0"/>
                  </a:moveTo>
                  <a:cubicBezTo>
                    <a:pt x="1" y="0"/>
                    <a:pt x="2" y="330"/>
                    <a:pt x="216" y="336"/>
                  </a:cubicBezTo>
                  <a:lnTo>
                    <a:pt x="286" y="338"/>
                  </a:lnTo>
                  <a:cubicBezTo>
                    <a:pt x="288" y="338"/>
                    <a:pt x="289" y="338"/>
                    <a:pt x="290" y="338"/>
                  </a:cubicBezTo>
                  <a:cubicBezTo>
                    <a:pt x="501" y="338"/>
                    <a:pt x="500" y="8"/>
                    <a:pt x="286" y="2"/>
                  </a:cubicBezTo>
                  <a:lnTo>
                    <a:pt x="216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4" name="Google Shape;18504;p31"/>
            <p:cNvSpPr/>
            <p:nvPr/>
          </p:nvSpPr>
          <p:spPr>
            <a:xfrm>
              <a:off x="1972200" y="2651825"/>
              <a:ext cx="35000" cy="87800"/>
            </a:xfrm>
            <a:custGeom>
              <a:avLst/>
              <a:gdLst/>
              <a:ahLst/>
              <a:cxnLst/>
              <a:rect l="l" t="t" r="r" b="b"/>
              <a:pathLst>
                <a:path w="1400" h="3512" extrusionOk="0">
                  <a:moveTo>
                    <a:pt x="840" y="1"/>
                  </a:moveTo>
                  <a:cubicBezTo>
                    <a:pt x="124" y="1"/>
                    <a:pt x="0" y="1519"/>
                    <a:pt x="69" y="2006"/>
                  </a:cubicBezTo>
                  <a:cubicBezTo>
                    <a:pt x="110" y="2298"/>
                    <a:pt x="561" y="3512"/>
                    <a:pt x="1016" y="3512"/>
                  </a:cubicBezTo>
                  <a:cubicBezTo>
                    <a:pt x="1116" y="3512"/>
                    <a:pt x="1217" y="3452"/>
                    <a:pt x="1314" y="3310"/>
                  </a:cubicBezTo>
                  <a:cubicBezTo>
                    <a:pt x="1399" y="3185"/>
                    <a:pt x="1283" y="3066"/>
                    <a:pt x="1164" y="3066"/>
                  </a:cubicBezTo>
                  <a:cubicBezTo>
                    <a:pt x="1113" y="3066"/>
                    <a:pt x="1062" y="3088"/>
                    <a:pt x="1025" y="3141"/>
                  </a:cubicBezTo>
                  <a:cubicBezTo>
                    <a:pt x="1018" y="3151"/>
                    <a:pt x="1010" y="3156"/>
                    <a:pt x="999" y="3156"/>
                  </a:cubicBezTo>
                  <a:cubicBezTo>
                    <a:pt x="874" y="3156"/>
                    <a:pt x="527" y="2457"/>
                    <a:pt x="510" y="2413"/>
                  </a:cubicBezTo>
                  <a:cubicBezTo>
                    <a:pt x="438" y="2213"/>
                    <a:pt x="394" y="2004"/>
                    <a:pt x="380" y="1792"/>
                  </a:cubicBezTo>
                  <a:cubicBezTo>
                    <a:pt x="366" y="1560"/>
                    <a:pt x="468" y="339"/>
                    <a:pt x="854" y="339"/>
                  </a:cubicBezTo>
                  <a:cubicBezTo>
                    <a:pt x="871" y="339"/>
                    <a:pt x="888" y="341"/>
                    <a:pt x="906" y="346"/>
                  </a:cubicBezTo>
                  <a:cubicBezTo>
                    <a:pt x="923" y="351"/>
                    <a:pt x="939" y="353"/>
                    <a:pt x="954" y="353"/>
                  </a:cubicBezTo>
                  <a:cubicBezTo>
                    <a:pt x="1126" y="353"/>
                    <a:pt x="1186" y="76"/>
                    <a:pt x="995" y="23"/>
                  </a:cubicBezTo>
                  <a:cubicBezTo>
                    <a:pt x="940" y="8"/>
                    <a:pt x="889" y="1"/>
                    <a:pt x="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5" name="Google Shape;18505;p31"/>
            <p:cNvSpPr/>
            <p:nvPr/>
          </p:nvSpPr>
          <p:spPr>
            <a:xfrm>
              <a:off x="2012775" y="2679850"/>
              <a:ext cx="48050" cy="51050"/>
            </a:xfrm>
            <a:custGeom>
              <a:avLst/>
              <a:gdLst/>
              <a:ahLst/>
              <a:cxnLst/>
              <a:rect l="l" t="t" r="r" b="b"/>
              <a:pathLst>
                <a:path w="1922" h="2042" extrusionOk="0">
                  <a:moveTo>
                    <a:pt x="257" y="1"/>
                  </a:moveTo>
                  <a:cubicBezTo>
                    <a:pt x="120" y="1"/>
                    <a:pt x="1" y="169"/>
                    <a:pt x="130" y="279"/>
                  </a:cubicBezTo>
                  <a:cubicBezTo>
                    <a:pt x="697" y="755"/>
                    <a:pt x="1180" y="1324"/>
                    <a:pt x="1556" y="1960"/>
                  </a:cubicBezTo>
                  <a:cubicBezTo>
                    <a:pt x="1590" y="2018"/>
                    <a:pt x="1641" y="2041"/>
                    <a:pt x="1692" y="2041"/>
                  </a:cubicBezTo>
                  <a:cubicBezTo>
                    <a:pt x="1807" y="2041"/>
                    <a:pt x="1922" y="1921"/>
                    <a:pt x="1845" y="1793"/>
                  </a:cubicBezTo>
                  <a:cubicBezTo>
                    <a:pt x="1454" y="1130"/>
                    <a:pt x="955" y="539"/>
                    <a:pt x="368" y="43"/>
                  </a:cubicBezTo>
                  <a:cubicBezTo>
                    <a:pt x="333" y="13"/>
                    <a:pt x="294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6" name="Google Shape;18506;p31"/>
            <p:cNvSpPr/>
            <p:nvPr/>
          </p:nvSpPr>
          <p:spPr>
            <a:xfrm>
              <a:off x="2013175" y="2672975"/>
              <a:ext cx="45775" cy="59350"/>
            </a:xfrm>
            <a:custGeom>
              <a:avLst/>
              <a:gdLst/>
              <a:ahLst/>
              <a:cxnLst/>
              <a:rect l="l" t="t" r="r" b="b"/>
              <a:pathLst>
                <a:path w="1831" h="2374" extrusionOk="0">
                  <a:moveTo>
                    <a:pt x="1577" y="0"/>
                  </a:moveTo>
                  <a:cubicBezTo>
                    <a:pt x="1566" y="0"/>
                    <a:pt x="1554" y="1"/>
                    <a:pt x="1542" y="4"/>
                  </a:cubicBezTo>
                  <a:cubicBezTo>
                    <a:pt x="1179" y="72"/>
                    <a:pt x="1035" y="420"/>
                    <a:pt x="871" y="713"/>
                  </a:cubicBezTo>
                  <a:cubicBezTo>
                    <a:pt x="605" y="1184"/>
                    <a:pt x="340" y="1654"/>
                    <a:pt x="74" y="2122"/>
                  </a:cubicBezTo>
                  <a:cubicBezTo>
                    <a:pt x="0" y="2252"/>
                    <a:pt x="116" y="2373"/>
                    <a:pt x="229" y="2373"/>
                  </a:cubicBezTo>
                  <a:cubicBezTo>
                    <a:pt x="280" y="2373"/>
                    <a:pt x="330" y="2349"/>
                    <a:pt x="363" y="2292"/>
                  </a:cubicBezTo>
                  <a:lnTo>
                    <a:pt x="919" y="1305"/>
                  </a:lnTo>
                  <a:cubicBezTo>
                    <a:pt x="1075" y="1032"/>
                    <a:pt x="1290" y="390"/>
                    <a:pt x="1630" y="326"/>
                  </a:cubicBezTo>
                  <a:cubicBezTo>
                    <a:pt x="1830" y="288"/>
                    <a:pt x="1762" y="0"/>
                    <a:pt x="15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7" name="Google Shape;18507;p31"/>
            <p:cNvSpPr/>
            <p:nvPr/>
          </p:nvSpPr>
          <p:spPr>
            <a:xfrm>
              <a:off x="2062000" y="2646550"/>
              <a:ext cx="42475" cy="93500"/>
            </a:xfrm>
            <a:custGeom>
              <a:avLst/>
              <a:gdLst/>
              <a:ahLst/>
              <a:cxnLst/>
              <a:rect l="l" t="t" r="r" b="b"/>
              <a:pathLst>
                <a:path w="1699" h="3740" extrusionOk="0">
                  <a:moveTo>
                    <a:pt x="206" y="0"/>
                  </a:moveTo>
                  <a:cubicBezTo>
                    <a:pt x="51" y="0"/>
                    <a:pt x="1" y="265"/>
                    <a:pt x="178" y="336"/>
                  </a:cubicBezTo>
                  <a:lnTo>
                    <a:pt x="176" y="336"/>
                  </a:lnTo>
                  <a:cubicBezTo>
                    <a:pt x="1401" y="823"/>
                    <a:pt x="960" y="2693"/>
                    <a:pt x="405" y="3495"/>
                  </a:cubicBezTo>
                  <a:cubicBezTo>
                    <a:pt x="320" y="3620"/>
                    <a:pt x="436" y="3740"/>
                    <a:pt x="555" y="3740"/>
                  </a:cubicBezTo>
                  <a:cubicBezTo>
                    <a:pt x="606" y="3740"/>
                    <a:pt x="658" y="3718"/>
                    <a:pt x="695" y="3665"/>
                  </a:cubicBezTo>
                  <a:cubicBezTo>
                    <a:pt x="1398" y="2646"/>
                    <a:pt x="1698" y="582"/>
                    <a:pt x="266" y="13"/>
                  </a:cubicBezTo>
                  <a:cubicBezTo>
                    <a:pt x="245" y="4"/>
                    <a:pt x="224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8" name="Google Shape;18508;p31"/>
            <p:cNvSpPr/>
            <p:nvPr/>
          </p:nvSpPr>
          <p:spPr>
            <a:xfrm>
              <a:off x="2108250" y="2655025"/>
              <a:ext cx="37400" cy="90950"/>
            </a:xfrm>
            <a:custGeom>
              <a:avLst/>
              <a:gdLst/>
              <a:ahLst/>
              <a:cxnLst/>
              <a:rect l="l" t="t" r="r" b="b"/>
              <a:pathLst>
                <a:path w="1496" h="3638" extrusionOk="0">
                  <a:moveTo>
                    <a:pt x="733" y="1"/>
                  </a:moveTo>
                  <a:cubicBezTo>
                    <a:pt x="1" y="1"/>
                    <a:pt x="130" y="967"/>
                    <a:pt x="192" y="1515"/>
                  </a:cubicBezTo>
                  <a:cubicBezTo>
                    <a:pt x="269" y="2227"/>
                    <a:pt x="282" y="3510"/>
                    <a:pt x="1203" y="3635"/>
                  </a:cubicBezTo>
                  <a:cubicBezTo>
                    <a:pt x="1212" y="3636"/>
                    <a:pt x="1221" y="3637"/>
                    <a:pt x="1229" y="3637"/>
                  </a:cubicBezTo>
                  <a:cubicBezTo>
                    <a:pt x="1421" y="3637"/>
                    <a:pt x="1496" y="3340"/>
                    <a:pt x="1291" y="3313"/>
                  </a:cubicBezTo>
                  <a:cubicBezTo>
                    <a:pt x="992" y="3272"/>
                    <a:pt x="732" y="2735"/>
                    <a:pt x="678" y="2474"/>
                  </a:cubicBezTo>
                  <a:cubicBezTo>
                    <a:pt x="634" y="2267"/>
                    <a:pt x="597" y="2058"/>
                    <a:pt x="567" y="1849"/>
                  </a:cubicBezTo>
                  <a:cubicBezTo>
                    <a:pt x="542" y="1669"/>
                    <a:pt x="276" y="331"/>
                    <a:pt x="743" y="331"/>
                  </a:cubicBezTo>
                  <a:cubicBezTo>
                    <a:pt x="755" y="331"/>
                    <a:pt x="767" y="332"/>
                    <a:pt x="780" y="334"/>
                  </a:cubicBezTo>
                  <a:cubicBezTo>
                    <a:pt x="789" y="335"/>
                    <a:pt x="798" y="336"/>
                    <a:pt x="807" y="336"/>
                  </a:cubicBezTo>
                  <a:cubicBezTo>
                    <a:pt x="997" y="336"/>
                    <a:pt x="1073" y="39"/>
                    <a:pt x="869" y="11"/>
                  </a:cubicBezTo>
                  <a:cubicBezTo>
                    <a:pt x="821" y="4"/>
                    <a:pt x="775" y="1"/>
                    <a:pt x="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09" name="Google Shape;18509;p31"/>
            <p:cNvSpPr/>
            <p:nvPr/>
          </p:nvSpPr>
          <p:spPr>
            <a:xfrm>
              <a:off x="2146475" y="2679775"/>
              <a:ext cx="50000" cy="47625"/>
            </a:xfrm>
            <a:custGeom>
              <a:avLst/>
              <a:gdLst/>
              <a:ahLst/>
              <a:cxnLst/>
              <a:rect l="l" t="t" r="r" b="b"/>
              <a:pathLst>
                <a:path w="2000" h="1905" extrusionOk="0">
                  <a:moveTo>
                    <a:pt x="254" y="1"/>
                  </a:moveTo>
                  <a:cubicBezTo>
                    <a:pt x="119" y="1"/>
                    <a:pt x="1" y="170"/>
                    <a:pt x="129" y="281"/>
                  </a:cubicBezTo>
                  <a:cubicBezTo>
                    <a:pt x="681" y="760"/>
                    <a:pt x="1193" y="1285"/>
                    <a:pt x="1659" y="1849"/>
                  </a:cubicBezTo>
                  <a:cubicBezTo>
                    <a:pt x="1691" y="1888"/>
                    <a:pt x="1730" y="1905"/>
                    <a:pt x="1767" y="1905"/>
                  </a:cubicBezTo>
                  <a:cubicBezTo>
                    <a:pt x="1887" y="1905"/>
                    <a:pt x="2000" y="1736"/>
                    <a:pt x="1897" y="1611"/>
                  </a:cubicBezTo>
                  <a:cubicBezTo>
                    <a:pt x="1430" y="1048"/>
                    <a:pt x="917" y="523"/>
                    <a:pt x="365" y="44"/>
                  </a:cubicBezTo>
                  <a:cubicBezTo>
                    <a:pt x="330" y="14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0" name="Google Shape;18510;p31"/>
            <p:cNvSpPr/>
            <p:nvPr/>
          </p:nvSpPr>
          <p:spPr>
            <a:xfrm>
              <a:off x="2148675" y="2674825"/>
              <a:ext cx="36675" cy="51700"/>
            </a:xfrm>
            <a:custGeom>
              <a:avLst/>
              <a:gdLst/>
              <a:ahLst/>
              <a:cxnLst/>
              <a:rect l="l" t="t" r="r" b="b"/>
              <a:pathLst>
                <a:path w="1467" h="2068" extrusionOk="0">
                  <a:moveTo>
                    <a:pt x="1227" y="0"/>
                  </a:moveTo>
                  <a:cubicBezTo>
                    <a:pt x="1175" y="0"/>
                    <a:pt x="1123" y="21"/>
                    <a:pt x="1085" y="72"/>
                  </a:cubicBezTo>
                  <a:cubicBezTo>
                    <a:pt x="680" y="610"/>
                    <a:pt x="335" y="1194"/>
                    <a:pt x="60" y="1810"/>
                  </a:cubicBezTo>
                  <a:cubicBezTo>
                    <a:pt x="1" y="1945"/>
                    <a:pt x="118" y="2067"/>
                    <a:pt x="225" y="2067"/>
                  </a:cubicBezTo>
                  <a:cubicBezTo>
                    <a:pt x="274" y="2067"/>
                    <a:pt x="321" y="2041"/>
                    <a:pt x="349" y="1980"/>
                  </a:cubicBezTo>
                  <a:cubicBezTo>
                    <a:pt x="625" y="1362"/>
                    <a:pt x="968" y="779"/>
                    <a:pt x="1375" y="239"/>
                  </a:cubicBezTo>
                  <a:cubicBezTo>
                    <a:pt x="1467" y="119"/>
                    <a:pt x="1349" y="0"/>
                    <a:pt x="1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1" name="Google Shape;18511;p31"/>
            <p:cNvSpPr/>
            <p:nvPr/>
          </p:nvSpPr>
          <p:spPr>
            <a:xfrm>
              <a:off x="2193375" y="2653925"/>
              <a:ext cx="35125" cy="93050"/>
            </a:xfrm>
            <a:custGeom>
              <a:avLst/>
              <a:gdLst/>
              <a:ahLst/>
              <a:cxnLst/>
              <a:rect l="l" t="t" r="r" b="b"/>
              <a:pathLst>
                <a:path w="1405" h="3722" extrusionOk="0">
                  <a:moveTo>
                    <a:pt x="244" y="0"/>
                  </a:moveTo>
                  <a:cubicBezTo>
                    <a:pt x="97" y="0"/>
                    <a:pt x="0" y="221"/>
                    <a:pt x="158" y="314"/>
                  </a:cubicBezTo>
                  <a:cubicBezTo>
                    <a:pt x="1068" y="845"/>
                    <a:pt x="725" y="2711"/>
                    <a:pt x="614" y="3562"/>
                  </a:cubicBezTo>
                  <a:cubicBezTo>
                    <a:pt x="599" y="3668"/>
                    <a:pt x="676" y="3721"/>
                    <a:pt x="759" y="3721"/>
                  </a:cubicBezTo>
                  <a:cubicBezTo>
                    <a:pt x="843" y="3721"/>
                    <a:pt x="934" y="3668"/>
                    <a:pt x="948" y="3562"/>
                  </a:cubicBezTo>
                  <a:cubicBezTo>
                    <a:pt x="1079" y="2560"/>
                    <a:pt x="1404" y="654"/>
                    <a:pt x="327" y="24"/>
                  </a:cubicBezTo>
                  <a:cubicBezTo>
                    <a:pt x="299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2" name="Google Shape;18512;p31"/>
            <p:cNvSpPr/>
            <p:nvPr/>
          </p:nvSpPr>
          <p:spPr>
            <a:xfrm>
              <a:off x="2220125" y="2628025"/>
              <a:ext cx="40900" cy="41900"/>
            </a:xfrm>
            <a:custGeom>
              <a:avLst/>
              <a:gdLst/>
              <a:ahLst/>
              <a:cxnLst/>
              <a:rect l="l" t="t" r="r" b="b"/>
              <a:pathLst>
                <a:path w="1636" h="1676" extrusionOk="0">
                  <a:moveTo>
                    <a:pt x="631" y="1"/>
                  </a:moveTo>
                  <a:cubicBezTo>
                    <a:pt x="428" y="1"/>
                    <a:pt x="240" y="94"/>
                    <a:pt x="107" y="250"/>
                  </a:cubicBezTo>
                  <a:cubicBezTo>
                    <a:pt x="1" y="375"/>
                    <a:pt x="113" y="542"/>
                    <a:pt x="234" y="542"/>
                  </a:cubicBezTo>
                  <a:cubicBezTo>
                    <a:pt x="272" y="542"/>
                    <a:pt x="310" y="526"/>
                    <a:pt x="343" y="487"/>
                  </a:cubicBezTo>
                  <a:lnTo>
                    <a:pt x="343" y="485"/>
                  </a:lnTo>
                  <a:cubicBezTo>
                    <a:pt x="426" y="389"/>
                    <a:pt x="521" y="339"/>
                    <a:pt x="631" y="339"/>
                  </a:cubicBezTo>
                  <a:cubicBezTo>
                    <a:pt x="645" y="339"/>
                    <a:pt x="659" y="340"/>
                    <a:pt x="673" y="342"/>
                  </a:cubicBezTo>
                  <a:lnTo>
                    <a:pt x="673" y="342"/>
                  </a:lnTo>
                  <a:cubicBezTo>
                    <a:pt x="776" y="724"/>
                    <a:pt x="667" y="1112"/>
                    <a:pt x="368" y="1388"/>
                  </a:cubicBezTo>
                  <a:cubicBezTo>
                    <a:pt x="266" y="1483"/>
                    <a:pt x="340" y="1675"/>
                    <a:pt x="479" y="1675"/>
                  </a:cubicBezTo>
                  <a:cubicBezTo>
                    <a:pt x="481" y="1675"/>
                    <a:pt x="484" y="1675"/>
                    <a:pt x="487" y="1675"/>
                  </a:cubicBezTo>
                  <a:lnTo>
                    <a:pt x="1420" y="1625"/>
                  </a:lnTo>
                  <a:cubicBezTo>
                    <a:pt x="1630" y="1614"/>
                    <a:pt x="1635" y="1290"/>
                    <a:pt x="1431" y="1290"/>
                  </a:cubicBezTo>
                  <a:cubicBezTo>
                    <a:pt x="1428" y="1290"/>
                    <a:pt x="1424" y="1290"/>
                    <a:pt x="1420" y="1291"/>
                  </a:cubicBezTo>
                  <a:lnTo>
                    <a:pt x="853" y="1320"/>
                  </a:lnTo>
                  <a:lnTo>
                    <a:pt x="853" y="1320"/>
                  </a:lnTo>
                  <a:cubicBezTo>
                    <a:pt x="1022" y="1039"/>
                    <a:pt x="1089" y="702"/>
                    <a:pt x="1028" y="372"/>
                  </a:cubicBezTo>
                  <a:cubicBezTo>
                    <a:pt x="985" y="148"/>
                    <a:pt x="927" y="23"/>
                    <a:pt x="686" y="3"/>
                  </a:cubicBezTo>
                  <a:cubicBezTo>
                    <a:pt x="668" y="2"/>
                    <a:pt x="650" y="1"/>
                    <a:pt x="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3" name="Google Shape;18513;p31"/>
            <p:cNvSpPr/>
            <p:nvPr/>
          </p:nvSpPr>
          <p:spPr>
            <a:xfrm>
              <a:off x="2264025" y="2661850"/>
              <a:ext cx="81725" cy="75825"/>
            </a:xfrm>
            <a:custGeom>
              <a:avLst/>
              <a:gdLst/>
              <a:ahLst/>
              <a:cxnLst/>
              <a:rect l="l" t="t" r="r" b="b"/>
              <a:pathLst>
                <a:path w="3269" h="3033" extrusionOk="0">
                  <a:moveTo>
                    <a:pt x="1015" y="1"/>
                  </a:moveTo>
                  <a:cubicBezTo>
                    <a:pt x="586" y="1"/>
                    <a:pt x="160" y="259"/>
                    <a:pt x="35" y="725"/>
                  </a:cubicBezTo>
                  <a:cubicBezTo>
                    <a:pt x="1" y="850"/>
                    <a:pt x="105" y="931"/>
                    <a:pt x="204" y="931"/>
                  </a:cubicBezTo>
                  <a:cubicBezTo>
                    <a:pt x="271" y="931"/>
                    <a:pt x="335" y="896"/>
                    <a:pt x="357" y="813"/>
                  </a:cubicBezTo>
                  <a:lnTo>
                    <a:pt x="357" y="812"/>
                  </a:lnTo>
                  <a:cubicBezTo>
                    <a:pt x="436" y="520"/>
                    <a:pt x="721" y="323"/>
                    <a:pt x="1019" y="323"/>
                  </a:cubicBezTo>
                  <a:cubicBezTo>
                    <a:pt x="1083" y="323"/>
                    <a:pt x="1148" y="332"/>
                    <a:pt x="1211" y="351"/>
                  </a:cubicBezTo>
                  <a:cubicBezTo>
                    <a:pt x="1650" y="485"/>
                    <a:pt x="1795" y="1037"/>
                    <a:pt x="1679" y="1437"/>
                  </a:cubicBezTo>
                  <a:cubicBezTo>
                    <a:pt x="1511" y="2008"/>
                    <a:pt x="849" y="2319"/>
                    <a:pt x="479" y="2746"/>
                  </a:cubicBezTo>
                  <a:cubicBezTo>
                    <a:pt x="392" y="2848"/>
                    <a:pt x="442" y="3033"/>
                    <a:pt x="590" y="3033"/>
                  </a:cubicBezTo>
                  <a:cubicBezTo>
                    <a:pt x="593" y="3033"/>
                    <a:pt x="595" y="3033"/>
                    <a:pt x="598" y="3033"/>
                  </a:cubicBezTo>
                  <a:lnTo>
                    <a:pt x="3052" y="2941"/>
                  </a:lnTo>
                  <a:cubicBezTo>
                    <a:pt x="3264" y="2934"/>
                    <a:pt x="3269" y="2607"/>
                    <a:pt x="3061" y="2607"/>
                  </a:cubicBezTo>
                  <a:cubicBezTo>
                    <a:pt x="3058" y="2607"/>
                    <a:pt x="3055" y="2607"/>
                    <a:pt x="3052" y="2607"/>
                  </a:cubicBezTo>
                  <a:lnTo>
                    <a:pt x="1006" y="2683"/>
                  </a:lnTo>
                  <a:lnTo>
                    <a:pt x="1006" y="2683"/>
                  </a:lnTo>
                  <a:cubicBezTo>
                    <a:pt x="1653" y="2058"/>
                    <a:pt x="2517" y="1373"/>
                    <a:pt x="1830" y="414"/>
                  </a:cubicBezTo>
                  <a:cubicBezTo>
                    <a:pt x="1629" y="133"/>
                    <a:pt x="1321" y="1"/>
                    <a:pt x="10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4" name="Google Shape;18514;p31"/>
            <p:cNvSpPr/>
            <p:nvPr/>
          </p:nvSpPr>
          <p:spPr>
            <a:xfrm>
              <a:off x="2342900" y="2671600"/>
              <a:ext cx="55950" cy="59075"/>
            </a:xfrm>
            <a:custGeom>
              <a:avLst/>
              <a:gdLst/>
              <a:ahLst/>
              <a:cxnLst/>
              <a:rect l="l" t="t" r="r" b="b"/>
              <a:pathLst>
                <a:path w="2238" h="2363" extrusionOk="0">
                  <a:moveTo>
                    <a:pt x="237" y="0"/>
                  </a:moveTo>
                  <a:cubicBezTo>
                    <a:pt x="113" y="0"/>
                    <a:pt x="1" y="168"/>
                    <a:pt x="109" y="291"/>
                  </a:cubicBezTo>
                  <a:cubicBezTo>
                    <a:pt x="704" y="963"/>
                    <a:pt x="1297" y="1636"/>
                    <a:pt x="1892" y="2309"/>
                  </a:cubicBezTo>
                  <a:cubicBezTo>
                    <a:pt x="1926" y="2347"/>
                    <a:pt x="1964" y="2363"/>
                    <a:pt x="2002" y="2363"/>
                  </a:cubicBezTo>
                  <a:cubicBezTo>
                    <a:pt x="2125" y="2363"/>
                    <a:pt x="2237" y="2195"/>
                    <a:pt x="2129" y="2072"/>
                  </a:cubicBezTo>
                  <a:lnTo>
                    <a:pt x="347" y="54"/>
                  </a:ln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5" name="Google Shape;18515;p31"/>
            <p:cNvSpPr/>
            <p:nvPr/>
          </p:nvSpPr>
          <p:spPr>
            <a:xfrm>
              <a:off x="2354250" y="2655250"/>
              <a:ext cx="53225" cy="72425"/>
            </a:xfrm>
            <a:custGeom>
              <a:avLst/>
              <a:gdLst/>
              <a:ahLst/>
              <a:cxnLst/>
              <a:rect l="l" t="t" r="r" b="b"/>
              <a:pathLst>
                <a:path w="2129" h="2897" extrusionOk="0">
                  <a:moveTo>
                    <a:pt x="1895" y="1"/>
                  </a:moveTo>
                  <a:cubicBezTo>
                    <a:pt x="1844" y="1"/>
                    <a:pt x="1793" y="24"/>
                    <a:pt x="1757" y="78"/>
                  </a:cubicBezTo>
                  <a:lnTo>
                    <a:pt x="1757" y="77"/>
                  </a:lnTo>
                  <a:cubicBezTo>
                    <a:pt x="1199" y="934"/>
                    <a:pt x="641" y="1793"/>
                    <a:pt x="82" y="2651"/>
                  </a:cubicBezTo>
                  <a:cubicBezTo>
                    <a:pt x="0" y="2777"/>
                    <a:pt x="116" y="2896"/>
                    <a:pt x="234" y="2896"/>
                  </a:cubicBezTo>
                  <a:cubicBezTo>
                    <a:pt x="285" y="2896"/>
                    <a:pt x="336" y="2874"/>
                    <a:pt x="372" y="2819"/>
                  </a:cubicBezTo>
                  <a:lnTo>
                    <a:pt x="2045" y="247"/>
                  </a:lnTo>
                  <a:cubicBezTo>
                    <a:pt x="2128" y="121"/>
                    <a:pt x="2013" y="1"/>
                    <a:pt x="18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6" name="Google Shape;18516;p31"/>
            <p:cNvSpPr/>
            <p:nvPr/>
          </p:nvSpPr>
          <p:spPr>
            <a:xfrm>
              <a:off x="2468450" y="3695100"/>
              <a:ext cx="52325" cy="111275"/>
            </a:xfrm>
            <a:custGeom>
              <a:avLst/>
              <a:gdLst/>
              <a:ahLst/>
              <a:cxnLst/>
              <a:rect l="l" t="t" r="r" b="b"/>
              <a:pathLst>
                <a:path w="2093" h="4451" extrusionOk="0">
                  <a:moveTo>
                    <a:pt x="1859" y="1"/>
                  </a:moveTo>
                  <a:cubicBezTo>
                    <a:pt x="1832" y="1"/>
                    <a:pt x="1803" y="9"/>
                    <a:pt x="1773" y="28"/>
                  </a:cubicBezTo>
                  <a:cubicBezTo>
                    <a:pt x="228" y="1046"/>
                    <a:pt x="0" y="3075"/>
                    <a:pt x="1296" y="4400"/>
                  </a:cubicBezTo>
                  <a:cubicBezTo>
                    <a:pt x="1330" y="4436"/>
                    <a:pt x="1369" y="4450"/>
                    <a:pt x="1406" y="4450"/>
                  </a:cubicBezTo>
                  <a:cubicBezTo>
                    <a:pt x="1533" y="4450"/>
                    <a:pt x="1647" y="4283"/>
                    <a:pt x="1532" y="4164"/>
                  </a:cubicBezTo>
                  <a:cubicBezTo>
                    <a:pt x="391" y="2995"/>
                    <a:pt x="580" y="1215"/>
                    <a:pt x="1942" y="318"/>
                  </a:cubicBezTo>
                  <a:cubicBezTo>
                    <a:pt x="2093" y="220"/>
                    <a:pt x="2000" y="1"/>
                    <a:pt x="18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7" name="Google Shape;18517;p31"/>
            <p:cNvSpPr/>
            <p:nvPr/>
          </p:nvSpPr>
          <p:spPr>
            <a:xfrm>
              <a:off x="2530450" y="3725925"/>
              <a:ext cx="62475" cy="61975"/>
            </a:xfrm>
            <a:custGeom>
              <a:avLst/>
              <a:gdLst/>
              <a:ahLst/>
              <a:cxnLst/>
              <a:rect l="l" t="t" r="r" b="b"/>
              <a:pathLst>
                <a:path w="2499" h="2479" extrusionOk="0">
                  <a:moveTo>
                    <a:pt x="249" y="0"/>
                  </a:moveTo>
                  <a:cubicBezTo>
                    <a:pt x="117" y="0"/>
                    <a:pt x="1" y="168"/>
                    <a:pt x="123" y="283"/>
                  </a:cubicBezTo>
                  <a:cubicBezTo>
                    <a:pt x="843" y="955"/>
                    <a:pt x="1522" y="1671"/>
                    <a:pt x="2156" y="2423"/>
                  </a:cubicBezTo>
                  <a:cubicBezTo>
                    <a:pt x="2189" y="2462"/>
                    <a:pt x="2228" y="2478"/>
                    <a:pt x="2266" y="2478"/>
                  </a:cubicBezTo>
                  <a:cubicBezTo>
                    <a:pt x="2386" y="2478"/>
                    <a:pt x="2498" y="2311"/>
                    <a:pt x="2393" y="2186"/>
                  </a:cubicBezTo>
                  <a:cubicBezTo>
                    <a:pt x="1758" y="1433"/>
                    <a:pt x="1079" y="719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8" name="Google Shape;18518;p31"/>
            <p:cNvSpPr/>
            <p:nvPr/>
          </p:nvSpPr>
          <p:spPr>
            <a:xfrm>
              <a:off x="2538425" y="3727575"/>
              <a:ext cx="53675" cy="64875"/>
            </a:xfrm>
            <a:custGeom>
              <a:avLst/>
              <a:gdLst/>
              <a:ahLst/>
              <a:cxnLst/>
              <a:rect l="l" t="t" r="r" b="b"/>
              <a:pathLst>
                <a:path w="2147" h="2595" extrusionOk="0">
                  <a:moveTo>
                    <a:pt x="1907" y="0"/>
                  </a:moveTo>
                  <a:cubicBezTo>
                    <a:pt x="1869" y="0"/>
                    <a:pt x="1830" y="16"/>
                    <a:pt x="1796" y="52"/>
                  </a:cubicBezTo>
                  <a:cubicBezTo>
                    <a:pt x="1140" y="751"/>
                    <a:pt x="563" y="1519"/>
                    <a:pt x="75" y="2346"/>
                  </a:cubicBezTo>
                  <a:cubicBezTo>
                    <a:pt x="0" y="2475"/>
                    <a:pt x="115" y="2595"/>
                    <a:pt x="230" y="2595"/>
                  </a:cubicBezTo>
                  <a:cubicBezTo>
                    <a:pt x="281" y="2595"/>
                    <a:pt x="331" y="2571"/>
                    <a:pt x="365" y="2514"/>
                  </a:cubicBezTo>
                  <a:cubicBezTo>
                    <a:pt x="837" y="1713"/>
                    <a:pt x="1396" y="967"/>
                    <a:pt x="2032" y="288"/>
                  </a:cubicBezTo>
                  <a:cubicBezTo>
                    <a:pt x="2146" y="168"/>
                    <a:pt x="2033" y="0"/>
                    <a:pt x="1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19" name="Google Shape;18519;p31"/>
            <p:cNvSpPr/>
            <p:nvPr/>
          </p:nvSpPr>
          <p:spPr>
            <a:xfrm>
              <a:off x="2592475" y="3702475"/>
              <a:ext cx="41250" cy="116450"/>
            </a:xfrm>
            <a:custGeom>
              <a:avLst/>
              <a:gdLst/>
              <a:ahLst/>
              <a:cxnLst/>
              <a:rect l="l" t="t" r="r" b="b"/>
              <a:pathLst>
                <a:path w="1650" h="4658" extrusionOk="0">
                  <a:moveTo>
                    <a:pt x="775" y="0"/>
                  </a:moveTo>
                  <a:cubicBezTo>
                    <a:pt x="666" y="0"/>
                    <a:pt x="550" y="122"/>
                    <a:pt x="615" y="255"/>
                  </a:cubicBezTo>
                  <a:cubicBezTo>
                    <a:pt x="1291" y="1617"/>
                    <a:pt x="1095" y="3207"/>
                    <a:pt x="107" y="4366"/>
                  </a:cubicBezTo>
                  <a:cubicBezTo>
                    <a:pt x="1" y="4490"/>
                    <a:pt x="114" y="4657"/>
                    <a:pt x="235" y="4657"/>
                  </a:cubicBezTo>
                  <a:cubicBezTo>
                    <a:pt x="272" y="4657"/>
                    <a:pt x="310" y="4641"/>
                    <a:pt x="343" y="4603"/>
                  </a:cubicBezTo>
                  <a:cubicBezTo>
                    <a:pt x="1432" y="3326"/>
                    <a:pt x="1649" y="1590"/>
                    <a:pt x="903" y="86"/>
                  </a:cubicBezTo>
                  <a:cubicBezTo>
                    <a:pt x="874" y="25"/>
                    <a:pt x="825" y="0"/>
                    <a:pt x="7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0" name="Google Shape;18520;p31"/>
            <p:cNvSpPr/>
            <p:nvPr/>
          </p:nvSpPr>
          <p:spPr>
            <a:xfrm>
              <a:off x="2644875" y="3698700"/>
              <a:ext cx="31275" cy="48100"/>
            </a:xfrm>
            <a:custGeom>
              <a:avLst/>
              <a:gdLst/>
              <a:ahLst/>
              <a:cxnLst/>
              <a:rect l="l" t="t" r="r" b="b"/>
              <a:pathLst>
                <a:path w="1251" h="1924" extrusionOk="0">
                  <a:moveTo>
                    <a:pt x="266" y="1"/>
                  </a:moveTo>
                  <a:cubicBezTo>
                    <a:pt x="249" y="1"/>
                    <a:pt x="232" y="2"/>
                    <a:pt x="215" y="3"/>
                  </a:cubicBezTo>
                  <a:cubicBezTo>
                    <a:pt x="10" y="24"/>
                    <a:pt x="0" y="338"/>
                    <a:pt x="196" y="338"/>
                  </a:cubicBezTo>
                  <a:cubicBezTo>
                    <a:pt x="202" y="338"/>
                    <a:pt x="208" y="338"/>
                    <a:pt x="215" y="337"/>
                  </a:cubicBezTo>
                  <a:cubicBezTo>
                    <a:pt x="226" y="336"/>
                    <a:pt x="236" y="336"/>
                    <a:pt x="246" y="336"/>
                  </a:cubicBezTo>
                  <a:cubicBezTo>
                    <a:pt x="584" y="336"/>
                    <a:pt x="284" y="968"/>
                    <a:pt x="223" y="1094"/>
                  </a:cubicBezTo>
                  <a:cubicBezTo>
                    <a:pt x="110" y="1326"/>
                    <a:pt x="41" y="1544"/>
                    <a:pt x="114" y="1799"/>
                  </a:cubicBezTo>
                  <a:cubicBezTo>
                    <a:pt x="132" y="1859"/>
                    <a:pt x="195" y="1923"/>
                    <a:pt x="263" y="1923"/>
                  </a:cubicBezTo>
                  <a:cubicBezTo>
                    <a:pt x="267" y="1923"/>
                    <a:pt x="272" y="1923"/>
                    <a:pt x="276" y="1922"/>
                  </a:cubicBezTo>
                  <a:lnTo>
                    <a:pt x="1039" y="1820"/>
                  </a:lnTo>
                  <a:cubicBezTo>
                    <a:pt x="1240" y="1794"/>
                    <a:pt x="1250" y="1485"/>
                    <a:pt x="1063" y="1485"/>
                  </a:cubicBezTo>
                  <a:cubicBezTo>
                    <a:pt x="1055" y="1485"/>
                    <a:pt x="1047" y="1485"/>
                    <a:pt x="1039" y="1486"/>
                  </a:cubicBezTo>
                  <a:lnTo>
                    <a:pt x="417" y="1568"/>
                  </a:lnTo>
                  <a:lnTo>
                    <a:pt x="417" y="1568"/>
                  </a:lnTo>
                  <a:cubicBezTo>
                    <a:pt x="421" y="1214"/>
                    <a:pt x="782" y="887"/>
                    <a:pt x="729" y="499"/>
                  </a:cubicBezTo>
                  <a:cubicBezTo>
                    <a:pt x="693" y="242"/>
                    <a:pt x="535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1" name="Google Shape;18521;p31"/>
            <p:cNvSpPr/>
            <p:nvPr/>
          </p:nvSpPr>
          <p:spPr>
            <a:xfrm>
              <a:off x="2669150" y="3756575"/>
              <a:ext cx="55225" cy="13475"/>
            </a:xfrm>
            <a:custGeom>
              <a:avLst/>
              <a:gdLst/>
              <a:ahLst/>
              <a:cxnLst/>
              <a:rect l="l" t="t" r="r" b="b"/>
              <a:pathLst>
                <a:path w="2209" h="539" extrusionOk="0">
                  <a:moveTo>
                    <a:pt x="1291" y="1"/>
                  </a:moveTo>
                  <a:cubicBezTo>
                    <a:pt x="912" y="1"/>
                    <a:pt x="538" y="80"/>
                    <a:pt x="173" y="234"/>
                  </a:cubicBezTo>
                  <a:cubicBezTo>
                    <a:pt x="0" y="308"/>
                    <a:pt x="110" y="539"/>
                    <a:pt x="272" y="539"/>
                  </a:cubicBezTo>
                  <a:cubicBezTo>
                    <a:pt x="294" y="539"/>
                    <a:pt x="318" y="534"/>
                    <a:pt x="342" y="524"/>
                  </a:cubicBezTo>
                  <a:cubicBezTo>
                    <a:pt x="645" y="395"/>
                    <a:pt x="959" y="333"/>
                    <a:pt x="1277" y="333"/>
                  </a:cubicBezTo>
                  <a:cubicBezTo>
                    <a:pt x="1493" y="333"/>
                    <a:pt x="1711" y="362"/>
                    <a:pt x="1927" y="419"/>
                  </a:cubicBezTo>
                  <a:cubicBezTo>
                    <a:pt x="1944" y="423"/>
                    <a:pt x="1960" y="425"/>
                    <a:pt x="1975" y="425"/>
                  </a:cubicBezTo>
                  <a:cubicBezTo>
                    <a:pt x="2147" y="425"/>
                    <a:pt x="2208" y="148"/>
                    <a:pt x="2016" y="97"/>
                  </a:cubicBezTo>
                  <a:cubicBezTo>
                    <a:pt x="1773" y="33"/>
                    <a:pt x="1531" y="1"/>
                    <a:pt x="1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2" name="Google Shape;18522;p31"/>
            <p:cNvSpPr/>
            <p:nvPr/>
          </p:nvSpPr>
          <p:spPr>
            <a:xfrm>
              <a:off x="2668075" y="3789125"/>
              <a:ext cx="64425" cy="11475"/>
            </a:xfrm>
            <a:custGeom>
              <a:avLst/>
              <a:gdLst/>
              <a:ahLst/>
              <a:cxnLst/>
              <a:rect l="l" t="t" r="r" b="b"/>
              <a:pathLst>
                <a:path w="2577" h="459" extrusionOk="0">
                  <a:moveTo>
                    <a:pt x="249" y="1"/>
                  </a:moveTo>
                  <a:cubicBezTo>
                    <a:pt x="68" y="1"/>
                    <a:pt x="1" y="285"/>
                    <a:pt x="199" y="327"/>
                  </a:cubicBezTo>
                  <a:cubicBezTo>
                    <a:pt x="617" y="415"/>
                    <a:pt x="1042" y="459"/>
                    <a:pt x="1468" y="459"/>
                  </a:cubicBezTo>
                  <a:cubicBezTo>
                    <a:pt x="1770" y="459"/>
                    <a:pt x="2073" y="437"/>
                    <a:pt x="2375" y="392"/>
                  </a:cubicBezTo>
                  <a:cubicBezTo>
                    <a:pt x="2577" y="363"/>
                    <a:pt x="2504" y="68"/>
                    <a:pt x="2312" y="68"/>
                  </a:cubicBezTo>
                  <a:cubicBezTo>
                    <a:pt x="2303" y="68"/>
                    <a:pt x="2294" y="69"/>
                    <a:pt x="2285" y="70"/>
                  </a:cubicBezTo>
                  <a:cubicBezTo>
                    <a:pt x="2015" y="109"/>
                    <a:pt x="1742" y="128"/>
                    <a:pt x="1470" y="128"/>
                  </a:cubicBezTo>
                  <a:cubicBezTo>
                    <a:pt x="1073" y="128"/>
                    <a:pt x="677" y="87"/>
                    <a:pt x="288" y="5"/>
                  </a:cubicBezTo>
                  <a:cubicBezTo>
                    <a:pt x="274" y="2"/>
                    <a:pt x="261" y="1"/>
                    <a:pt x="2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3" name="Google Shape;18523;p31"/>
            <p:cNvSpPr/>
            <p:nvPr/>
          </p:nvSpPr>
          <p:spPr>
            <a:xfrm>
              <a:off x="2740075" y="3737700"/>
              <a:ext cx="63450" cy="61425"/>
            </a:xfrm>
            <a:custGeom>
              <a:avLst/>
              <a:gdLst/>
              <a:ahLst/>
              <a:cxnLst/>
              <a:rect l="l" t="t" r="r" b="b"/>
              <a:pathLst>
                <a:path w="2538" h="2457" extrusionOk="0">
                  <a:moveTo>
                    <a:pt x="1184" y="333"/>
                  </a:moveTo>
                  <a:cubicBezTo>
                    <a:pt x="1333" y="333"/>
                    <a:pt x="1484" y="393"/>
                    <a:pt x="1612" y="532"/>
                  </a:cubicBezTo>
                  <a:cubicBezTo>
                    <a:pt x="1646" y="569"/>
                    <a:pt x="1685" y="584"/>
                    <a:pt x="1723" y="584"/>
                  </a:cubicBezTo>
                  <a:cubicBezTo>
                    <a:pt x="1731" y="584"/>
                    <a:pt x="1740" y="583"/>
                    <a:pt x="1749" y="582"/>
                  </a:cubicBezTo>
                  <a:lnTo>
                    <a:pt x="1749" y="582"/>
                  </a:lnTo>
                  <a:cubicBezTo>
                    <a:pt x="1682" y="868"/>
                    <a:pt x="1614" y="1155"/>
                    <a:pt x="1546" y="1442"/>
                  </a:cubicBezTo>
                  <a:cubicBezTo>
                    <a:pt x="1519" y="1558"/>
                    <a:pt x="1497" y="1693"/>
                    <a:pt x="1453" y="1805"/>
                  </a:cubicBezTo>
                  <a:cubicBezTo>
                    <a:pt x="1375" y="2008"/>
                    <a:pt x="1215" y="2110"/>
                    <a:pt x="1044" y="2110"/>
                  </a:cubicBezTo>
                  <a:cubicBezTo>
                    <a:pt x="921" y="2110"/>
                    <a:pt x="792" y="2057"/>
                    <a:pt x="684" y="1950"/>
                  </a:cubicBezTo>
                  <a:cubicBezTo>
                    <a:pt x="416" y="1683"/>
                    <a:pt x="382" y="1194"/>
                    <a:pt x="507" y="852"/>
                  </a:cubicBezTo>
                  <a:cubicBezTo>
                    <a:pt x="617" y="551"/>
                    <a:pt x="898" y="333"/>
                    <a:pt x="1184" y="333"/>
                  </a:cubicBezTo>
                  <a:close/>
                  <a:moveTo>
                    <a:pt x="1168" y="0"/>
                  </a:moveTo>
                  <a:cubicBezTo>
                    <a:pt x="933" y="0"/>
                    <a:pt x="696" y="86"/>
                    <a:pt x="510" y="254"/>
                  </a:cubicBezTo>
                  <a:cubicBezTo>
                    <a:pt x="88" y="638"/>
                    <a:pt x="1" y="1331"/>
                    <a:pt x="224" y="1842"/>
                  </a:cubicBezTo>
                  <a:cubicBezTo>
                    <a:pt x="370" y="2179"/>
                    <a:pt x="714" y="2457"/>
                    <a:pt x="1075" y="2457"/>
                  </a:cubicBezTo>
                  <a:cubicBezTo>
                    <a:pt x="1203" y="2457"/>
                    <a:pt x="1332" y="2422"/>
                    <a:pt x="1456" y="2344"/>
                  </a:cubicBezTo>
                  <a:cubicBezTo>
                    <a:pt x="1691" y="2194"/>
                    <a:pt x="1770" y="1934"/>
                    <a:pt x="1834" y="1680"/>
                  </a:cubicBezTo>
                  <a:cubicBezTo>
                    <a:pt x="1881" y="1494"/>
                    <a:pt x="1926" y="1308"/>
                    <a:pt x="1969" y="1121"/>
                  </a:cubicBezTo>
                  <a:lnTo>
                    <a:pt x="1969" y="1121"/>
                  </a:lnTo>
                  <a:cubicBezTo>
                    <a:pt x="2043" y="1515"/>
                    <a:pt x="2118" y="1909"/>
                    <a:pt x="2191" y="2303"/>
                  </a:cubicBezTo>
                  <a:cubicBezTo>
                    <a:pt x="2207" y="2387"/>
                    <a:pt x="2268" y="2424"/>
                    <a:pt x="2333" y="2424"/>
                  </a:cubicBezTo>
                  <a:cubicBezTo>
                    <a:pt x="2430" y="2424"/>
                    <a:pt x="2537" y="2341"/>
                    <a:pt x="2513" y="2214"/>
                  </a:cubicBezTo>
                  <a:lnTo>
                    <a:pt x="2147" y="259"/>
                  </a:lnTo>
                  <a:cubicBezTo>
                    <a:pt x="2132" y="178"/>
                    <a:pt x="2063" y="140"/>
                    <a:pt x="1991" y="140"/>
                  </a:cubicBezTo>
                  <a:cubicBezTo>
                    <a:pt x="1918" y="140"/>
                    <a:pt x="1843" y="181"/>
                    <a:pt x="1824" y="259"/>
                  </a:cubicBezTo>
                  <a:cubicBezTo>
                    <a:pt x="1823" y="261"/>
                    <a:pt x="1823" y="264"/>
                    <a:pt x="1822" y="267"/>
                  </a:cubicBezTo>
                  <a:lnTo>
                    <a:pt x="1822" y="267"/>
                  </a:lnTo>
                  <a:cubicBezTo>
                    <a:pt x="1643" y="88"/>
                    <a:pt x="1406" y="0"/>
                    <a:pt x="1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4" name="Google Shape;18524;p31"/>
            <p:cNvSpPr/>
            <p:nvPr/>
          </p:nvSpPr>
          <p:spPr>
            <a:xfrm>
              <a:off x="2807475" y="3718375"/>
              <a:ext cx="70375" cy="86575"/>
            </a:xfrm>
            <a:custGeom>
              <a:avLst/>
              <a:gdLst/>
              <a:ahLst/>
              <a:cxnLst/>
              <a:rect l="l" t="t" r="r" b="b"/>
              <a:pathLst>
                <a:path w="2815" h="3463" extrusionOk="0">
                  <a:moveTo>
                    <a:pt x="160" y="1"/>
                  </a:moveTo>
                  <a:cubicBezTo>
                    <a:pt x="77" y="1"/>
                    <a:pt x="0" y="53"/>
                    <a:pt x="14" y="159"/>
                  </a:cubicBezTo>
                  <a:cubicBezTo>
                    <a:pt x="133" y="1071"/>
                    <a:pt x="250" y="1985"/>
                    <a:pt x="369" y="2897"/>
                  </a:cubicBezTo>
                  <a:cubicBezTo>
                    <a:pt x="383" y="3002"/>
                    <a:pt x="472" y="3057"/>
                    <a:pt x="555" y="3057"/>
                  </a:cubicBezTo>
                  <a:cubicBezTo>
                    <a:pt x="635" y="3057"/>
                    <a:pt x="709" y="3006"/>
                    <a:pt x="705" y="2897"/>
                  </a:cubicBezTo>
                  <a:cubicBezTo>
                    <a:pt x="690" y="2507"/>
                    <a:pt x="917" y="2109"/>
                    <a:pt x="1277" y="1936"/>
                  </a:cubicBezTo>
                  <a:cubicBezTo>
                    <a:pt x="1377" y="1888"/>
                    <a:pt x="1487" y="1866"/>
                    <a:pt x="1596" y="1866"/>
                  </a:cubicBezTo>
                  <a:cubicBezTo>
                    <a:pt x="1938" y="1866"/>
                    <a:pt x="2268" y="2092"/>
                    <a:pt x="2230" y="2475"/>
                  </a:cubicBezTo>
                  <a:cubicBezTo>
                    <a:pt x="2187" y="2915"/>
                    <a:pt x="1781" y="3143"/>
                    <a:pt x="1384" y="3143"/>
                  </a:cubicBezTo>
                  <a:cubicBezTo>
                    <a:pt x="1212" y="3143"/>
                    <a:pt x="1042" y="3100"/>
                    <a:pt x="903" y="3013"/>
                  </a:cubicBezTo>
                  <a:cubicBezTo>
                    <a:pt x="874" y="2995"/>
                    <a:pt x="845" y="2987"/>
                    <a:pt x="818" y="2987"/>
                  </a:cubicBezTo>
                  <a:cubicBezTo>
                    <a:pt x="675" y="2987"/>
                    <a:pt x="582" y="3205"/>
                    <a:pt x="734" y="3301"/>
                  </a:cubicBezTo>
                  <a:cubicBezTo>
                    <a:pt x="910" y="3412"/>
                    <a:pt x="1120" y="3463"/>
                    <a:pt x="1335" y="3463"/>
                  </a:cubicBezTo>
                  <a:cubicBezTo>
                    <a:pt x="2049" y="3463"/>
                    <a:pt x="2814" y="2904"/>
                    <a:pt x="2529" y="2118"/>
                  </a:cubicBezTo>
                  <a:cubicBezTo>
                    <a:pt x="2371" y="1680"/>
                    <a:pt x="2069" y="1504"/>
                    <a:pt x="1740" y="1504"/>
                  </a:cubicBezTo>
                  <a:cubicBezTo>
                    <a:pt x="1330" y="1504"/>
                    <a:pt x="878" y="1778"/>
                    <a:pt x="609" y="2160"/>
                  </a:cubicBezTo>
                  <a:lnTo>
                    <a:pt x="609" y="2160"/>
                  </a:lnTo>
                  <a:lnTo>
                    <a:pt x="350" y="159"/>
                  </a:lnTo>
                  <a:cubicBezTo>
                    <a:pt x="336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5" name="Google Shape;18525;p31"/>
            <p:cNvSpPr/>
            <p:nvPr/>
          </p:nvSpPr>
          <p:spPr>
            <a:xfrm>
              <a:off x="2411800" y="3846025"/>
              <a:ext cx="68450" cy="83700"/>
            </a:xfrm>
            <a:custGeom>
              <a:avLst/>
              <a:gdLst/>
              <a:ahLst/>
              <a:cxnLst/>
              <a:rect l="l" t="t" r="r" b="b"/>
              <a:pathLst>
                <a:path w="2738" h="3348" extrusionOk="0">
                  <a:moveTo>
                    <a:pt x="1795" y="1239"/>
                  </a:moveTo>
                  <a:cubicBezTo>
                    <a:pt x="1924" y="1239"/>
                    <a:pt x="2054" y="1262"/>
                    <a:pt x="2177" y="1306"/>
                  </a:cubicBezTo>
                  <a:lnTo>
                    <a:pt x="2177" y="1306"/>
                  </a:lnTo>
                  <a:lnTo>
                    <a:pt x="2194" y="1451"/>
                  </a:lnTo>
                  <a:lnTo>
                    <a:pt x="2194" y="1451"/>
                  </a:lnTo>
                  <a:cubicBezTo>
                    <a:pt x="2192" y="1473"/>
                    <a:pt x="2190" y="1495"/>
                    <a:pt x="2187" y="1518"/>
                  </a:cubicBezTo>
                  <a:cubicBezTo>
                    <a:pt x="2155" y="1808"/>
                    <a:pt x="2039" y="2608"/>
                    <a:pt x="1760" y="2767"/>
                  </a:cubicBezTo>
                  <a:lnTo>
                    <a:pt x="1010" y="2727"/>
                  </a:lnTo>
                  <a:cubicBezTo>
                    <a:pt x="933" y="2619"/>
                    <a:pt x="887" y="2493"/>
                    <a:pt x="874" y="2360"/>
                  </a:cubicBezTo>
                  <a:cubicBezTo>
                    <a:pt x="833" y="2146"/>
                    <a:pt x="848" y="1917"/>
                    <a:pt x="952" y="1721"/>
                  </a:cubicBezTo>
                  <a:cubicBezTo>
                    <a:pt x="1122" y="1395"/>
                    <a:pt x="1455" y="1239"/>
                    <a:pt x="1795" y="1239"/>
                  </a:cubicBezTo>
                  <a:close/>
                  <a:moveTo>
                    <a:pt x="2201" y="1"/>
                  </a:moveTo>
                  <a:cubicBezTo>
                    <a:pt x="2114" y="1"/>
                    <a:pt x="2031" y="55"/>
                    <a:pt x="2044" y="162"/>
                  </a:cubicBezTo>
                  <a:lnTo>
                    <a:pt x="2135" y="947"/>
                  </a:lnTo>
                  <a:lnTo>
                    <a:pt x="2135" y="947"/>
                  </a:lnTo>
                  <a:cubicBezTo>
                    <a:pt x="2039" y="925"/>
                    <a:pt x="1944" y="915"/>
                    <a:pt x="1850" y="915"/>
                  </a:cubicBezTo>
                  <a:cubicBezTo>
                    <a:pt x="829" y="915"/>
                    <a:pt x="1" y="2117"/>
                    <a:pt x="839" y="3054"/>
                  </a:cubicBezTo>
                  <a:cubicBezTo>
                    <a:pt x="1024" y="3259"/>
                    <a:pt x="1213" y="3347"/>
                    <a:pt x="1394" y="3347"/>
                  </a:cubicBezTo>
                  <a:cubicBezTo>
                    <a:pt x="1691" y="3347"/>
                    <a:pt x="1964" y="3108"/>
                    <a:pt x="2149" y="2763"/>
                  </a:cubicBezTo>
                  <a:cubicBezTo>
                    <a:pt x="2209" y="2652"/>
                    <a:pt x="2261" y="2538"/>
                    <a:pt x="2307" y="2423"/>
                  </a:cubicBezTo>
                  <a:lnTo>
                    <a:pt x="2307" y="2423"/>
                  </a:lnTo>
                  <a:lnTo>
                    <a:pt x="2390" y="3136"/>
                  </a:lnTo>
                  <a:cubicBezTo>
                    <a:pt x="2403" y="3242"/>
                    <a:pt x="2494" y="3295"/>
                    <a:pt x="2578" y="3295"/>
                  </a:cubicBezTo>
                  <a:cubicBezTo>
                    <a:pt x="2661" y="3295"/>
                    <a:pt x="2738" y="3243"/>
                    <a:pt x="2726" y="3136"/>
                  </a:cubicBezTo>
                  <a:lnTo>
                    <a:pt x="2528" y="1450"/>
                  </a:lnTo>
                  <a:lnTo>
                    <a:pt x="2528" y="1450"/>
                  </a:lnTo>
                  <a:cubicBezTo>
                    <a:pt x="2531" y="1411"/>
                    <a:pt x="2534" y="1371"/>
                    <a:pt x="2535" y="1332"/>
                  </a:cubicBezTo>
                  <a:lnTo>
                    <a:pt x="2535" y="1332"/>
                  </a:lnTo>
                  <a:cubicBezTo>
                    <a:pt x="2587" y="1270"/>
                    <a:pt x="2600" y="1175"/>
                    <a:pt x="2537" y="1112"/>
                  </a:cubicBezTo>
                  <a:lnTo>
                    <a:pt x="2537" y="1112"/>
                  </a:lnTo>
                  <a:cubicBezTo>
                    <a:pt x="2528" y="778"/>
                    <a:pt x="2472" y="443"/>
                    <a:pt x="2372" y="117"/>
                  </a:cubicBezTo>
                  <a:cubicBezTo>
                    <a:pt x="2348" y="39"/>
                    <a:pt x="2273" y="1"/>
                    <a:pt x="22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6" name="Google Shape;18526;p31"/>
            <p:cNvSpPr/>
            <p:nvPr/>
          </p:nvSpPr>
          <p:spPr>
            <a:xfrm>
              <a:off x="2484100" y="3847450"/>
              <a:ext cx="53100" cy="87350"/>
            </a:xfrm>
            <a:custGeom>
              <a:avLst/>
              <a:gdLst/>
              <a:ahLst/>
              <a:cxnLst/>
              <a:rect l="l" t="t" r="r" b="b"/>
              <a:pathLst>
                <a:path w="2124" h="3494" extrusionOk="0">
                  <a:moveTo>
                    <a:pt x="161" y="0"/>
                  </a:moveTo>
                  <a:cubicBezTo>
                    <a:pt x="78" y="0"/>
                    <a:pt x="1" y="53"/>
                    <a:pt x="14" y="160"/>
                  </a:cubicBezTo>
                  <a:lnTo>
                    <a:pt x="12" y="160"/>
                  </a:lnTo>
                  <a:cubicBezTo>
                    <a:pt x="125" y="1113"/>
                    <a:pt x="239" y="2066"/>
                    <a:pt x="352" y="3021"/>
                  </a:cubicBezTo>
                  <a:lnTo>
                    <a:pt x="354" y="3021"/>
                  </a:lnTo>
                  <a:cubicBezTo>
                    <a:pt x="367" y="3126"/>
                    <a:pt x="458" y="3180"/>
                    <a:pt x="542" y="3180"/>
                  </a:cubicBezTo>
                  <a:cubicBezTo>
                    <a:pt x="625" y="3180"/>
                    <a:pt x="701" y="3127"/>
                    <a:pt x="688" y="3021"/>
                  </a:cubicBezTo>
                  <a:cubicBezTo>
                    <a:pt x="686" y="3004"/>
                    <a:pt x="684" y="2987"/>
                    <a:pt x="682" y="2970"/>
                  </a:cubicBezTo>
                  <a:lnTo>
                    <a:pt x="682" y="2970"/>
                  </a:lnTo>
                  <a:cubicBezTo>
                    <a:pt x="663" y="2640"/>
                    <a:pt x="765" y="1712"/>
                    <a:pt x="1109" y="1712"/>
                  </a:cubicBezTo>
                  <a:cubicBezTo>
                    <a:pt x="1192" y="1712"/>
                    <a:pt x="1291" y="1768"/>
                    <a:pt x="1405" y="1900"/>
                  </a:cubicBezTo>
                  <a:cubicBezTo>
                    <a:pt x="1689" y="2228"/>
                    <a:pt x="1757" y="2933"/>
                    <a:pt x="1782" y="3332"/>
                  </a:cubicBezTo>
                  <a:cubicBezTo>
                    <a:pt x="1788" y="3439"/>
                    <a:pt x="1876" y="3493"/>
                    <a:pt x="1960" y="3493"/>
                  </a:cubicBezTo>
                  <a:cubicBezTo>
                    <a:pt x="2044" y="3493"/>
                    <a:pt x="2124" y="3440"/>
                    <a:pt x="2117" y="3332"/>
                  </a:cubicBezTo>
                  <a:cubicBezTo>
                    <a:pt x="2082" y="2783"/>
                    <a:pt x="1914" y="1394"/>
                    <a:pt x="1211" y="1252"/>
                  </a:cubicBezTo>
                  <a:cubicBezTo>
                    <a:pt x="1170" y="1244"/>
                    <a:pt x="1132" y="1240"/>
                    <a:pt x="1094" y="1240"/>
                  </a:cubicBezTo>
                  <a:cubicBezTo>
                    <a:pt x="829" y="1240"/>
                    <a:pt x="649" y="1438"/>
                    <a:pt x="532" y="1708"/>
                  </a:cubicBezTo>
                  <a:lnTo>
                    <a:pt x="532" y="1708"/>
                  </a:lnTo>
                  <a:cubicBezTo>
                    <a:pt x="470" y="1192"/>
                    <a:pt x="409" y="676"/>
                    <a:pt x="348" y="160"/>
                  </a:cubicBezTo>
                  <a:cubicBezTo>
                    <a:pt x="335" y="53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7" name="Google Shape;18527;p31"/>
            <p:cNvSpPr/>
            <p:nvPr/>
          </p:nvSpPr>
          <p:spPr>
            <a:xfrm>
              <a:off x="2548525" y="3855150"/>
              <a:ext cx="34400" cy="92200"/>
            </a:xfrm>
            <a:custGeom>
              <a:avLst/>
              <a:gdLst/>
              <a:ahLst/>
              <a:cxnLst/>
              <a:rect l="l" t="t" r="r" b="b"/>
              <a:pathLst>
                <a:path w="1376" h="3688" extrusionOk="0">
                  <a:moveTo>
                    <a:pt x="1132" y="1"/>
                  </a:moveTo>
                  <a:cubicBezTo>
                    <a:pt x="1094" y="1"/>
                    <a:pt x="1055" y="15"/>
                    <a:pt x="1020" y="50"/>
                  </a:cubicBezTo>
                  <a:cubicBezTo>
                    <a:pt x="1" y="1064"/>
                    <a:pt x="15" y="2617"/>
                    <a:pt x="1020" y="3638"/>
                  </a:cubicBezTo>
                  <a:cubicBezTo>
                    <a:pt x="1054" y="3673"/>
                    <a:pt x="1093" y="3688"/>
                    <a:pt x="1131" y="3688"/>
                  </a:cubicBezTo>
                  <a:cubicBezTo>
                    <a:pt x="1259" y="3688"/>
                    <a:pt x="1373" y="3520"/>
                    <a:pt x="1256" y="3401"/>
                  </a:cubicBezTo>
                  <a:cubicBezTo>
                    <a:pt x="376" y="2507"/>
                    <a:pt x="364" y="1174"/>
                    <a:pt x="1258" y="286"/>
                  </a:cubicBezTo>
                  <a:cubicBezTo>
                    <a:pt x="1376" y="169"/>
                    <a:pt x="1261" y="1"/>
                    <a:pt x="1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8" name="Google Shape;18528;p31"/>
            <p:cNvSpPr/>
            <p:nvPr/>
          </p:nvSpPr>
          <p:spPr>
            <a:xfrm>
              <a:off x="2593425" y="3875775"/>
              <a:ext cx="49575" cy="51900"/>
            </a:xfrm>
            <a:custGeom>
              <a:avLst/>
              <a:gdLst/>
              <a:ahLst/>
              <a:cxnLst/>
              <a:rect l="l" t="t" r="r" b="b"/>
              <a:pathLst>
                <a:path w="1983" h="2076" extrusionOk="0">
                  <a:moveTo>
                    <a:pt x="251" y="0"/>
                  </a:moveTo>
                  <a:cubicBezTo>
                    <a:pt x="118" y="0"/>
                    <a:pt x="0" y="169"/>
                    <a:pt x="125" y="282"/>
                  </a:cubicBezTo>
                  <a:cubicBezTo>
                    <a:pt x="685" y="795"/>
                    <a:pt x="1182" y="1371"/>
                    <a:pt x="1610" y="2000"/>
                  </a:cubicBezTo>
                  <a:cubicBezTo>
                    <a:pt x="1645" y="2053"/>
                    <a:pt x="1697" y="2075"/>
                    <a:pt x="1748" y="2075"/>
                  </a:cubicBezTo>
                  <a:cubicBezTo>
                    <a:pt x="1866" y="2075"/>
                    <a:pt x="1982" y="1956"/>
                    <a:pt x="1898" y="1830"/>
                  </a:cubicBezTo>
                  <a:cubicBezTo>
                    <a:pt x="1457" y="1177"/>
                    <a:pt x="941" y="579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29" name="Google Shape;18529;p31"/>
            <p:cNvSpPr/>
            <p:nvPr/>
          </p:nvSpPr>
          <p:spPr>
            <a:xfrm>
              <a:off x="2595925" y="3875550"/>
              <a:ext cx="43675" cy="65125"/>
            </a:xfrm>
            <a:custGeom>
              <a:avLst/>
              <a:gdLst/>
              <a:ahLst/>
              <a:cxnLst/>
              <a:rect l="l" t="t" r="r" b="b"/>
              <a:pathLst>
                <a:path w="1747" h="2605" extrusionOk="0">
                  <a:moveTo>
                    <a:pt x="1518" y="0"/>
                  </a:moveTo>
                  <a:cubicBezTo>
                    <a:pt x="1481" y="0"/>
                    <a:pt x="1443" y="18"/>
                    <a:pt x="1410" y="59"/>
                  </a:cubicBezTo>
                  <a:cubicBezTo>
                    <a:pt x="849" y="773"/>
                    <a:pt x="391" y="1562"/>
                    <a:pt x="50" y="2404"/>
                  </a:cubicBezTo>
                  <a:cubicBezTo>
                    <a:pt x="1" y="2525"/>
                    <a:pt x="100" y="2604"/>
                    <a:pt x="204" y="2604"/>
                  </a:cubicBezTo>
                  <a:cubicBezTo>
                    <a:pt x="272" y="2604"/>
                    <a:pt x="341" y="2570"/>
                    <a:pt x="373" y="2492"/>
                  </a:cubicBezTo>
                  <a:cubicBezTo>
                    <a:pt x="693" y="1705"/>
                    <a:pt x="1122" y="965"/>
                    <a:pt x="1647" y="296"/>
                  </a:cubicBezTo>
                  <a:cubicBezTo>
                    <a:pt x="1746" y="169"/>
                    <a:pt x="1636" y="0"/>
                    <a:pt x="1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0" name="Google Shape;18530;p31"/>
            <p:cNvSpPr/>
            <p:nvPr/>
          </p:nvSpPr>
          <p:spPr>
            <a:xfrm>
              <a:off x="2646375" y="3862400"/>
              <a:ext cx="35925" cy="94850"/>
            </a:xfrm>
            <a:custGeom>
              <a:avLst/>
              <a:gdLst/>
              <a:ahLst/>
              <a:cxnLst/>
              <a:rect l="l" t="t" r="r" b="b"/>
              <a:pathLst>
                <a:path w="1437" h="3794" extrusionOk="0">
                  <a:moveTo>
                    <a:pt x="247" y="1"/>
                  </a:moveTo>
                  <a:cubicBezTo>
                    <a:pt x="117" y="1"/>
                    <a:pt x="1" y="169"/>
                    <a:pt x="122" y="285"/>
                  </a:cubicBezTo>
                  <a:cubicBezTo>
                    <a:pt x="1011" y="1145"/>
                    <a:pt x="1084" y="2568"/>
                    <a:pt x="265" y="3503"/>
                  </a:cubicBezTo>
                  <a:cubicBezTo>
                    <a:pt x="157" y="3627"/>
                    <a:pt x="269" y="3794"/>
                    <a:pt x="391" y="3794"/>
                  </a:cubicBezTo>
                  <a:cubicBezTo>
                    <a:pt x="429" y="3794"/>
                    <a:pt x="468" y="3778"/>
                    <a:pt x="501" y="3740"/>
                  </a:cubicBezTo>
                  <a:cubicBezTo>
                    <a:pt x="1436" y="2672"/>
                    <a:pt x="1383" y="1040"/>
                    <a:pt x="358" y="48"/>
                  </a:cubicBezTo>
                  <a:cubicBezTo>
                    <a:pt x="323" y="15"/>
                    <a:pt x="285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1" name="Google Shape;18531;p31"/>
            <p:cNvSpPr/>
            <p:nvPr/>
          </p:nvSpPr>
          <p:spPr>
            <a:xfrm>
              <a:off x="2696250" y="3892875"/>
              <a:ext cx="44625" cy="17325"/>
            </a:xfrm>
            <a:custGeom>
              <a:avLst/>
              <a:gdLst/>
              <a:ahLst/>
              <a:cxnLst/>
              <a:rect l="l" t="t" r="r" b="b"/>
              <a:pathLst>
                <a:path w="1785" h="693" extrusionOk="0">
                  <a:moveTo>
                    <a:pt x="504" y="0"/>
                  </a:moveTo>
                  <a:cubicBezTo>
                    <a:pt x="405" y="0"/>
                    <a:pt x="304" y="8"/>
                    <a:pt x="203" y="24"/>
                  </a:cubicBezTo>
                  <a:cubicBezTo>
                    <a:pt x="1" y="56"/>
                    <a:pt x="73" y="349"/>
                    <a:pt x="262" y="349"/>
                  </a:cubicBezTo>
                  <a:cubicBezTo>
                    <a:pt x="271" y="349"/>
                    <a:pt x="281" y="349"/>
                    <a:pt x="291" y="347"/>
                  </a:cubicBezTo>
                  <a:lnTo>
                    <a:pt x="290" y="347"/>
                  </a:lnTo>
                  <a:cubicBezTo>
                    <a:pt x="363" y="336"/>
                    <a:pt x="436" y="330"/>
                    <a:pt x="509" y="330"/>
                  </a:cubicBezTo>
                  <a:cubicBezTo>
                    <a:pt x="837" y="330"/>
                    <a:pt x="1157" y="443"/>
                    <a:pt x="1415" y="652"/>
                  </a:cubicBezTo>
                  <a:cubicBezTo>
                    <a:pt x="1450" y="681"/>
                    <a:pt x="1488" y="693"/>
                    <a:pt x="1525" y="693"/>
                  </a:cubicBezTo>
                  <a:cubicBezTo>
                    <a:pt x="1663" y="693"/>
                    <a:pt x="1784" y="523"/>
                    <a:pt x="1652" y="416"/>
                  </a:cubicBezTo>
                  <a:cubicBezTo>
                    <a:pt x="1314" y="140"/>
                    <a:pt x="92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2" name="Google Shape;18532;p31"/>
            <p:cNvSpPr/>
            <p:nvPr/>
          </p:nvSpPr>
          <p:spPr>
            <a:xfrm>
              <a:off x="2700425" y="3919700"/>
              <a:ext cx="51825" cy="15875"/>
            </a:xfrm>
            <a:custGeom>
              <a:avLst/>
              <a:gdLst/>
              <a:ahLst/>
              <a:cxnLst/>
              <a:rect l="l" t="t" r="r" b="b"/>
              <a:pathLst>
                <a:path w="2073" h="635" extrusionOk="0">
                  <a:moveTo>
                    <a:pt x="691" y="1"/>
                  </a:moveTo>
                  <a:cubicBezTo>
                    <a:pt x="529" y="1"/>
                    <a:pt x="365" y="16"/>
                    <a:pt x="200" y="47"/>
                  </a:cubicBezTo>
                  <a:cubicBezTo>
                    <a:pt x="1" y="85"/>
                    <a:pt x="69" y="373"/>
                    <a:pt x="254" y="373"/>
                  </a:cubicBezTo>
                  <a:cubicBezTo>
                    <a:pt x="265" y="373"/>
                    <a:pt x="277" y="372"/>
                    <a:pt x="289" y="369"/>
                  </a:cubicBezTo>
                  <a:cubicBezTo>
                    <a:pt x="421" y="344"/>
                    <a:pt x="555" y="332"/>
                    <a:pt x="688" y="332"/>
                  </a:cubicBezTo>
                  <a:cubicBezTo>
                    <a:pt x="1056" y="332"/>
                    <a:pt x="1420" y="427"/>
                    <a:pt x="1744" y="612"/>
                  </a:cubicBezTo>
                  <a:cubicBezTo>
                    <a:pt x="1772" y="628"/>
                    <a:pt x="1800" y="635"/>
                    <a:pt x="1827" y="635"/>
                  </a:cubicBezTo>
                  <a:cubicBezTo>
                    <a:pt x="1976" y="635"/>
                    <a:pt x="2073" y="413"/>
                    <a:pt x="1913" y="323"/>
                  </a:cubicBezTo>
                  <a:cubicBezTo>
                    <a:pt x="1529" y="108"/>
                    <a:pt x="1116" y="1"/>
                    <a:pt x="6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3" name="Google Shape;18533;p31"/>
            <p:cNvSpPr/>
            <p:nvPr/>
          </p:nvSpPr>
          <p:spPr>
            <a:xfrm>
              <a:off x="2758425" y="3863125"/>
              <a:ext cx="77525" cy="77325"/>
            </a:xfrm>
            <a:custGeom>
              <a:avLst/>
              <a:gdLst/>
              <a:ahLst/>
              <a:cxnLst/>
              <a:rect l="l" t="t" r="r" b="b"/>
              <a:pathLst>
                <a:path w="3101" h="3093" extrusionOk="0">
                  <a:moveTo>
                    <a:pt x="1852" y="1254"/>
                  </a:moveTo>
                  <a:cubicBezTo>
                    <a:pt x="2064" y="1254"/>
                    <a:pt x="2285" y="1363"/>
                    <a:pt x="2487" y="1633"/>
                  </a:cubicBezTo>
                  <a:cubicBezTo>
                    <a:pt x="2842" y="2109"/>
                    <a:pt x="2579" y="2628"/>
                    <a:pt x="2023" y="2731"/>
                  </a:cubicBezTo>
                  <a:cubicBezTo>
                    <a:pt x="1936" y="2748"/>
                    <a:pt x="1848" y="2755"/>
                    <a:pt x="1760" y="2755"/>
                  </a:cubicBezTo>
                  <a:cubicBezTo>
                    <a:pt x="1479" y="2755"/>
                    <a:pt x="1200" y="2680"/>
                    <a:pt x="937" y="2582"/>
                  </a:cubicBezTo>
                  <a:cubicBezTo>
                    <a:pt x="916" y="2574"/>
                    <a:pt x="897" y="2571"/>
                    <a:pt x="879" y="2571"/>
                  </a:cubicBezTo>
                  <a:cubicBezTo>
                    <a:pt x="863" y="2571"/>
                    <a:pt x="849" y="2573"/>
                    <a:pt x="835" y="2578"/>
                  </a:cubicBezTo>
                  <a:lnTo>
                    <a:pt x="835" y="2578"/>
                  </a:lnTo>
                  <a:cubicBezTo>
                    <a:pt x="823" y="1973"/>
                    <a:pt x="1310" y="1254"/>
                    <a:pt x="1852" y="1254"/>
                  </a:cubicBezTo>
                  <a:close/>
                  <a:moveTo>
                    <a:pt x="206" y="0"/>
                  </a:moveTo>
                  <a:cubicBezTo>
                    <a:pt x="108" y="0"/>
                    <a:pt x="0" y="83"/>
                    <a:pt x="25" y="210"/>
                  </a:cubicBezTo>
                  <a:lnTo>
                    <a:pt x="510" y="2699"/>
                  </a:lnTo>
                  <a:cubicBezTo>
                    <a:pt x="526" y="2780"/>
                    <a:pt x="596" y="2818"/>
                    <a:pt x="668" y="2818"/>
                  </a:cubicBezTo>
                  <a:cubicBezTo>
                    <a:pt x="694" y="2818"/>
                    <a:pt x="721" y="2813"/>
                    <a:pt x="745" y="2803"/>
                  </a:cubicBezTo>
                  <a:lnTo>
                    <a:pt x="745" y="2803"/>
                  </a:lnTo>
                  <a:cubicBezTo>
                    <a:pt x="761" y="2847"/>
                    <a:pt x="794" y="2885"/>
                    <a:pt x="849" y="2905"/>
                  </a:cubicBezTo>
                  <a:cubicBezTo>
                    <a:pt x="1134" y="3010"/>
                    <a:pt x="1466" y="3092"/>
                    <a:pt x="1790" y="3092"/>
                  </a:cubicBezTo>
                  <a:cubicBezTo>
                    <a:pt x="2077" y="3092"/>
                    <a:pt x="2358" y="3028"/>
                    <a:pt x="2594" y="2858"/>
                  </a:cubicBezTo>
                  <a:cubicBezTo>
                    <a:pt x="3077" y="2512"/>
                    <a:pt x="3100" y="1880"/>
                    <a:pt x="2756" y="1427"/>
                  </a:cubicBezTo>
                  <a:cubicBezTo>
                    <a:pt x="2491" y="1078"/>
                    <a:pt x="2181" y="934"/>
                    <a:pt x="1877" y="934"/>
                  </a:cubicBezTo>
                  <a:cubicBezTo>
                    <a:pt x="1392" y="934"/>
                    <a:pt x="921" y="1304"/>
                    <a:pt x="675" y="1798"/>
                  </a:cubicBezTo>
                  <a:lnTo>
                    <a:pt x="675" y="1798"/>
                  </a:lnTo>
                  <a:cubicBezTo>
                    <a:pt x="566" y="1238"/>
                    <a:pt x="457" y="679"/>
                    <a:pt x="348" y="120"/>
                  </a:cubicBezTo>
                  <a:cubicBezTo>
                    <a:pt x="332" y="36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4" name="Google Shape;18534;p31"/>
            <p:cNvSpPr/>
            <p:nvPr/>
          </p:nvSpPr>
          <p:spPr>
            <a:xfrm>
              <a:off x="2848300" y="3881775"/>
              <a:ext cx="52325" cy="53425"/>
            </a:xfrm>
            <a:custGeom>
              <a:avLst/>
              <a:gdLst/>
              <a:ahLst/>
              <a:cxnLst/>
              <a:rect l="l" t="t" r="r" b="b"/>
              <a:pathLst>
                <a:path w="2093" h="2137" extrusionOk="0">
                  <a:moveTo>
                    <a:pt x="1041" y="1"/>
                  </a:moveTo>
                  <a:cubicBezTo>
                    <a:pt x="545" y="1"/>
                    <a:pt x="50" y="392"/>
                    <a:pt x="28" y="959"/>
                  </a:cubicBezTo>
                  <a:cubicBezTo>
                    <a:pt x="1" y="1704"/>
                    <a:pt x="601" y="2137"/>
                    <a:pt x="1241" y="2137"/>
                  </a:cubicBezTo>
                  <a:cubicBezTo>
                    <a:pt x="1477" y="2137"/>
                    <a:pt x="1718" y="2078"/>
                    <a:pt x="1935" y="1953"/>
                  </a:cubicBezTo>
                  <a:cubicBezTo>
                    <a:pt x="2093" y="1863"/>
                    <a:pt x="1997" y="1641"/>
                    <a:pt x="1850" y="1641"/>
                  </a:cubicBezTo>
                  <a:cubicBezTo>
                    <a:pt x="1823" y="1641"/>
                    <a:pt x="1795" y="1648"/>
                    <a:pt x="1766" y="1665"/>
                  </a:cubicBezTo>
                  <a:cubicBezTo>
                    <a:pt x="1601" y="1760"/>
                    <a:pt x="1413" y="1806"/>
                    <a:pt x="1230" y="1806"/>
                  </a:cubicBezTo>
                  <a:cubicBezTo>
                    <a:pt x="794" y="1806"/>
                    <a:pt x="382" y="1543"/>
                    <a:pt x="363" y="1034"/>
                  </a:cubicBezTo>
                  <a:cubicBezTo>
                    <a:pt x="347" y="622"/>
                    <a:pt x="680" y="339"/>
                    <a:pt x="1023" y="339"/>
                  </a:cubicBezTo>
                  <a:cubicBezTo>
                    <a:pt x="1198" y="339"/>
                    <a:pt x="1376" y="413"/>
                    <a:pt x="1511" y="580"/>
                  </a:cubicBezTo>
                  <a:cubicBezTo>
                    <a:pt x="1544" y="621"/>
                    <a:pt x="1582" y="638"/>
                    <a:pt x="1620" y="638"/>
                  </a:cubicBezTo>
                  <a:cubicBezTo>
                    <a:pt x="1738" y="638"/>
                    <a:pt x="1850" y="469"/>
                    <a:pt x="1748" y="344"/>
                  </a:cubicBezTo>
                  <a:cubicBezTo>
                    <a:pt x="1555" y="105"/>
                    <a:pt x="1298" y="1"/>
                    <a:pt x="1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5" name="Google Shape;18535;p31"/>
            <p:cNvSpPr/>
            <p:nvPr/>
          </p:nvSpPr>
          <p:spPr>
            <a:xfrm>
              <a:off x="2295650" y="3090500"/>
              <a:ext cx="20575" cy="955000"/>
            </a:xfrm>
            <a:custGeom>
              <a:avLst/>
              <a:gdLst/>
              <a:ahLst/>
              <a:cxnLst/>
              <a:rect l="l" t="t" r="r" b="b"/>
              <a:pathLst>
                <a:path w="823" h="38200" extrusionOk="0">
                  <a:moveTo>
                    <a:pt x="484" y="0"/>
                  </a:moveTo>
                  <a:cubicBezTo>
                    <a:pt x="400" y="0"/>
                    <a:pt x="316" y="54"/>
                    <a:pt x="314" y="161"/>
                  </a:cubicBezTo>
                  <a:cubicBezTo>
                    <a:pt x="1" y="12786"/>
                    <a:pt x="57" y="25411"/>
                    <a:pt x="484" y="38039"/>
                  </a:cubicBezTo>
                  <a:cubicBezTo>
                    <a:pt x="488" y="38146"/>
                    <a:pt x="574" y="38200"/>
                    <a:pt x="657" y="38200"/>
                  </a:cubicBezTo>
                  <a:cubicBezTo>
                    <a:pt x="741" y="38200"/>
                    <a:pt x="822" y="38146"/>
                    <a:pt x="818" y="38039"/>
                  </a:cubicBezTo>
                  <a:cubicBezTo>
                    <a:pt x="391" y="25418"/>
                    <a:pt x="335" y="12792"/>
                    <a:pt x="648" y="161"/>
                  </a:cubicBezTo>
                  <a:cubicBezTo>
                    <a:pt x="650" y="54"/>
                    <a:pt x="568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6" name="Google Shape;18536;p31"/>
            <p:cNvSpPr/>
            <p:nvPr/>
          </p:nvSpPr>
          <p:spPr>
            <a:xfrm>
              <a:off x="1839950" y="3549350"/>
              <a:ext cx="1089425" cy="37075"/>
            </a:xfrm>
            <a:custGeom>
              <a:avLst/>
              <a:gdLst/>
              <a:ahLst/>
              <a:cxnLst/>
              <a:rect l="l" t="t" r="r" b="b"/>
              <a:pathLst>
                <a:path w="43577" h="1483" extrusionOk="0">
                  <a:moveTo>
                    <a:pt x="29332" y="0"/>
                  </a:moveTo>
                  <a:cubicBezTo>
                    <a:pt x="19617" y="0"/>
                    <a:pt x="9904" y="383"/>
                    <a:pt x="215" y="1148"/>
                  </a:cubicBezTo>
                  <a:cubicBezTo>
                    <a:pt x="8" y="1164"/>
                    <a:pt x="0" y="1483"/>
                    <a:pt x="200" y="1483"/>
                  </a:cubicBezTo>
                  <a:cubicBezTo>
                    <a:pt x="205" y="1483"/>
                    <a:pt x="210" y="1482"/>
                    <a:pt x="215" y="1482"/>
                  </a:cubicBezTo>
                  <a:cubicBezTo>
                    <a:pt x="9904" y="717"/>
                    <a:pt x="19617" y="334"/>
                    <a:pt x="29332" y="334"/>
                  </a:cubicBezTo>
                  <a:cubicBezTo>
                    <a:pt x="34009" y="334"/>
                    <a:pt x="38686" y="423"/>
                    <a:pt x="43361" y="600"/>
                  </a:cubicBezTo>
                  <a:cubicBezTo>
                    <a:pt x="43364" y="601"/>
                    <a:pt x="43367" y="601"/>
                    <a:pt x="43370" y="601"/>
                  </a:cubicBezTo>
                  <a:cubicBezTo>
                    <a:pt x="43576" y="601"/>
                    <a:pt x="43574" y="274"/>
                    <a:pt x="43361" y="266"/>
                  </a:cubicBezTo>
                  <a:cubicBezTo>
                    <a:pt x="38686" y="89"/>
                    <a:pt x="34009" y="0"/>
                    <a:pt x="29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7" name="Google Shape;18537;p31"/>
            <p:cNvSpPr/>
            <p:nvPr/>
          </p:nvSpPr>
          <p:spPr>
            <a:xfrm>
              <a:off x="2268200" y="3166625"/>
              <a:ext cx="86925" cy="11950"/>
            </a:xfrm>
            <a:custGeom>
              <a:avLst/>
              <a:gdLst/>
              <a:ahLst/>
              <a:cxnLst/>
              <a:rect l="l" t="t" r="r" b="b"/>
              <a:pathLst>
                <a:path w="3477" h="478" extrusionOk="0">
                  <a:moveTo>
                    <a:pt x="2729" y="1"/>
                  </a:moveTo>
                  <a:cubicBezTo>
                    <a:pt x="1889" y="1"/>
                    <a:pt x="1049" y="48"/>
                    <a:pt x="214" y="141"/>
                  </a:cubicBezTo>
                  <a:cubicBezTo>
                    <a:pt x="11" y="165"/>
                    <a:pt x="1" y="478"/>
                    <a:pt x="194" y="478"/>
                  </a:cubicBezTo>
                  <a:cubicBezTo>
                    <a:pt x="200" y="478"/>
                    <a:pt x="207" y="478"/>
                    <a:pt x="214" y="477"/>
                  </a:cubicBezTo>
                  <a:cubicBezTo>
                    <a:pt x="1049" y="382"/>
                    <a:pt x="1890" y="335"/>
                    <a:pt x="2730" y="335"/>
                  </a:cubicBezTo>
                  <a:cubicBezTo>
                    <a:pt x="2907" y="335"/>
                    <a:pt x="3085" y="337"/>
                    <a:pt x="3262" y="341"/>
                  </a:cubicBezTo>
                  <a:cubicBezTo>
                    <a:pt x="3263" y="341"/>
                    <a:pt x="3265" y="341"/>
                    <a:pt x="3266" y="341"/>
                  </a:cubicBezTo>
                  <a:cubicBezTo>
                    <a:pt x="3477" y="341"/>
                    <a:pt x="3475" y="12"/>
                    <a:pt x="3262" y="7"/>
                  </a:cubicBezTo>
                  <a:cubicBezTo>
                    <a:pt x="3084" y="3"/>
                    <a:pt x="2907" y="1"/>
                    <a:pt x="2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8" name="Google Shape;18538;p31"/>
            <p:cNvSpPr/>
            <p:nvPr/>
          </p:nvSpPr>
          <p:spPr>
            <a:xfrm>
              <a:off x="2278500" y="3221525"/>
              <a:ext cx="63200" cy="19775"/>
            </a:xfrm>
            <a:custGeom>
              <a:avLst/>
              <a:gdLst/>
              <a:ahLst/>
              <a:cxnLst/>
              <a:rect l="l" t="t" r="r" b="b"/>
              <a:pathLst>
                <a:path w="2528" h="791" extrusionOk="0">
                  <a:moveTo>
                    <a:pt x="2283" y="0"/>
                  </a:moveTo>
                  <a:cubicBezTo>
                    <a:pt x="2270" y="0"/>
                    <a:pt x="2257" y="2"/>
                    <a:pt x="2243" y="5"/>
                  </a:cubicBezTo>
                  <a:cubicBezTo>
                    <a:pt x="1558" y="149"/>
                    <a:pt x="876" y="304"/>
                    <a:pt x="194" y="464"/>
                  </a:cubicBezTo>
                  <a:cubicBezTo>
                    <a:pt x="0" y="509"/>
                    <a:pt x="62" y="791"/>
                    <a:pt x="240" y="791"/>
                  </a:cubicBezTo>
                  <a:cubicBezTo>
                    <a:pt x="253" y="791"/>
                    <a:pt x="268" y="789"/>
                    <a:pt x="283" y="786"/>
                  </a:cubicBezTo>
                  <a:cubicBezTo>
                    <a:pt x="964" y="625"/>
                    <a:pt x="1648" y="473"/>
                    <a:pt x="2331" y="326"/>
                  </a:cubicBezTo>
                  <a:cubicBezTo>
                    <a:pt x="2528" y="285"/>
                    <a:pt x="2464" y="0"/>
                    <a:pt x="2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39" name="Google Shape;18539;p31"/>
            <p:cNvSpPr/>
            <p:nvPr/>
          </p:nvSpPr>
          <p:spPr>
            <a:xfrm>
              <a:off x="2270600" y="3301050"/>
              <a:ext cx="66600" cy="9975"/>
            </a:xfrm>
            <a:custGeom>
              <a:avLst/>
              <a:gdLst/>
              <a:ahLst/>
              <a:cxnLst/>
              <a:rect l="l" t="t" r="r" b="b"/>
              <a:pathLst>
                <a:path w="2664" h="399" extrusionOk="0">
                  <a:moveTo>
                    <a:pt x="1245" y="0"/>
                  </a:moveTo>
                  <a:cubicBezTo>
                    <a:pt x="901" y="0"/>
                    <a:pt x="558" y="16"/>
                    <a:pt x="216" y="47"/>
                  </a:cubicBezTo>
                  <a:cubicBezTo>
                    <a:pt x="8" y="65"/>
                    <a:pt x="1" y="382"/>
                    <a:pt x="199" y="382"/>
                  </a:cubicBezTo>
                  <a:cubicBezTo>
                    <a:pt x="204" y="382"/>
                    <a:pt x="210" y="381"/>
                    <a:pt x="216" y="381"/>
                  </a:cubicBezTo>
                  <a:cubicBezTo>
                    <a:pt x="557" y="351"/>
                    <a:pt x="900" y="336"/>
                    <a:pt x="1243" y="336"/>
                  </a:cubicBezTo>
                  <a:cubicBezTo>
                    <a:pt x="1646" y="336"/>
                    <a:pt x="2049" y="356"/>
                    <a:pt x="2450" y="398"/>
                  </a:cubicBezTo>
                  <a:cubicBezTo>
                    <a:pt x="2457" y="398"/>
                    <a:pt x="2464" y="399"/>
                    <a:pt x="2471" y="399"/>
                  </a:cubicBezTo>
                  <a:cubicBezTo>
                    <a:pt x="2664" y="399"/>
                    <a:pt x="2655" y="84"/>
                    <a:pt x="2450" y="64"/>
                  </a:cubicBezTo>
                  <a:cubicBezTo>
                    <a:pt x="2050" y="22"/>
                    <a:pt x="1647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0" name="Google Shape;18540;p31"/>
            <p:cNvSpPr/>
            <p:nvPr/>
          </p:nvSpPr>
          <p:spPr>
            <a:xfrm>
              <a:off x="2270800" y="3373825"/>
              <a:ext cx="69650" cy="13500"/>
            </a:xfrm>
            <a:custGeom>
              <a:avLst/>
              <a:gdLst/>
              <a:ahLst/>
              <a:cxnLst/>
              <a:rect l="l" t="t" r="r" b="b"/>
              <a:pathLst>
                <a:path w="2786" h="540" extrusionOk="0">
                  <a:moveTo>
                    <a:pt x="2413" y="1"/>
                  </a:moveTo>
                  <a:cubicBezTo>
                    <a:pt x="1669" y="1"/>
                    <a:pt x="928" y="71"/>
                    <a:pt x="199" y="212"/>
                  </a:cubicBezTo>
                  <a:cubicBezTo>
                    <a:pt x="1" y="251"/>
                    <a:pt x="67" y="539"/>
                    <a:pt x="251" y="539"/>
                  </a:cubicBezTo>
                  <a:cubicBezTo>
                    <a:pt x="262" y="539"/>
                    <a:pt x="274" y="538"/>
                    <a:pt x="287" y="536"/>
                  </a:cubicBezTo>
                  <a:cubicBezTo>
                    <a:pt x="975" y="403"/>
                    <a:pt x="1675" y="336"/>
                    <a:pt x="2375" y="336"/>
                  </a:cubicBezTo>
                  <a:cubicBezTo>
                    <a:pt x="2440" y="336"/>
                    <a:pt x="2505" y="336"/>
                    <a:pt x="2571" y="338"/>
                  </a:cubicBezTo>
                  <a:cubicBezTo>
                    <a:pt x="2572" y="338"/>
                    <a:pt x="2573" y="338"/>
                    <a:pt x="2573" y="338"/>
                  </a:cubicBezTo>
                  <a:cubicBezTo>
                    <a:pt x="2786" y="338"/>
                    <a:pt x="2785" y="5"/>
                    <a:pt x="2571" y="2"/>
                  </a:cubicBezTo>
                  <a:cubicBezTo>
                    <a:pt x="2518" y="1"/>
                    <a:pt x="2465" y="1"/>
                    <a:pt x="2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1" name="Google Shape;18541;p31"/>
            <p:cNvSpPr/>
            <p:nvPr/>
          </p:nvSpPr>
          <p:spPr>
            <a:xfrm>
              <a:off x="2361975" y="3537075"/>
              <a:ext cx="12450" cy="57375"/>
            </a:xfrm>
            <a:custGeom>
              <a:avLst/>
              <a:gdLst/>
              <a:ahLst/>
              <a:cxnLst/>
              <a:rect l="l" t="t" r="r" b="b"/>
              <a:pathLst>
                <a:path w="498" h="2295" extrusionOk="0">
                  <a:moveTo>
                    <a:pt x="206" y="0"/>
                  </a:moveTo>
                  <a:cubicBezTo>
                    <a:pt x="109" y="0"/>
                    <a:pt x="1" y="83"/>
                    <a:pt x="22" y="210"/>
                  </a:cubicBezTo>
                  <a:cubicBezTo>
                    <a:pt x="126" y="846"/>
                    <a:pt x="165" y="1490"/>
                    <a:pt x="136" y="2133"/>
                  </a:cubicBezTo>
                  <a:cubicBezTo>
                    <a:pt x="132" y="2241"/>
                    <a:pt x="213" y="2295"/>
                    <a:pt x="297" y="2295"/>
                  </a:cubicBezTo>
                  <a:cubicBezTo>
                    <a:pt x="381" y="2295"/>
                    <a:pt x="467" y="2241"/>
                    <a:pt x="470" y="2133"/>
                  </a:cubicBezTo>
                  <a:cubicBezTo>
                    <a:pt x="498" y="1459"/>
                    <a:pt x="455" y="785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2" name="Google Shape;18542;p31"/>
            <p:cNvSpPr/>
            <p:nvPr/>
          </p:nvSpPr>
          <p:spPr>
            <a:xfrm>
              <a:off x="2419425" y="3534875"/>
              <a:ext cx="17325" cy="47025"/>
            </a:xfrm>
            <a:custGeom>
              <a:avLst/>
              <a:gdLst/>
              <a:ahLst/>
              <a:cxnLst/>
              <a:rect l="l" t="t" r="r" b="b"/>
              <a:pathLst>
                <a:path w="693" h="1881" extrusionOk="0">
                  <a:moveTo>
                    <a:pt x="203" y="1"/>
                  </a:moveTo>
                  <a:cubicBezTo>
                    <a:pt x="99" y="1"/>
                    <a:pt x="0" y="80"/>
                    <a:pt x="50" y="200"/>
                  </a:cubicBezTo>
                  <a:lnTo>
                    <a:pt x="49" y="200"/>
                  </a:lnTo>
                  <a:cubicBezTo>
                    <a:pt x="251" y="681"/>
                    <a:pt x="355" y="1198"/>
                    <a:pt x="354" y="1719"/>
                  </a:cubicBezTo>
                  <a:cubicBezTo>
                    <a:pt x="354" y="1827"/>
                    <a:pt x="437" y="1881"/>
                    <a:pt x="521" y="1881"/>
                  </a:cubicBezTo>
                  <a:cubicBezTo>
                    <a:pt x="605" y="1881"/>
                    <a:pt x="689" y="1827"/>
                    <a:pt x="689" y="1719"/>
                  </a:cubicBezTo>
                  <a:cubicBezTo>
                    <a:pt x="692" y="1167"/>
                    <a:pt x="584" y="621"/>
                    <a:pt x="372" y="112"/>
                  </a:cubicBezTo>
                  <a:cubicBezTo>
                    <a:pt x="340" y="34"/>
                    <a:pt x="271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3" name="Google Shape;18543;p31"/>
            <p:cNvSpPr/>
            <p:nvPr/>
          </p:nvSpPr>
          <p:spPr>
            <a:xfrm>
              <a:off x="2490075" y="3534325"/>
              <a:ext cx="15400" cy="51200"/>
            </a:xfrm>
            <a:custGeom>
              <a:avLst/>
              <a:gdLst/>
              <a:ahLst/>
              <a:cxnLst/>
              <a:rect l="l" t="t" r="r" b="b"/>
              <a:pathLst>
                <a:path w="616" h="2048" extrusionOk="0">
                  <a:moveTo>
                    <a:pt x="207" y="0"/>
                  </a:moveTo>
                  <a:cubicBezTo>
                    <a:pt x="110" y="0"/>
                    <a:pt x="1" y="83"/>
                    <a:pt x="20" y="210"/>
                  </a:cubicBezTo>
                  <a:cubicBezTo>
                    <a:pt x="104" y="782"/>
                    <a:pt x="190" y="1354"/>
                    <a:pt x="273" y="1926"/>
                  </a:cubicBezTo>
                  <a:cubicBezTo>
                    <a:pt x="286" y="2011"/>
                    <a:pt x="345" y="2047"/>
                    <a:pt x="409" y="2047"/>
                  </a:cubicBezTo>
                  <a:cubicBezTo>
                    <a:pt x="506" y="2047"/>
                    <a:pt x="615" y="1964"/>
                    <a:pt x="597" y="1837"/>
                  </a:cubicBezTo>
                  <a:cubicBezTo>
                    <a:pt x="511" y="1265"/>
                    <a:pt x="427" y="693"/>
                    <a:pt x="342" y="121"/>
                  </a:cubicBezTo>
                  <a:cubicBezTo>
                    <a:pt x="330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4" name="Google Shape;18544;p31"/>
            <p:cNvSpPr/>
            <p:nvPr/>
          </p:nvSpPr>
          <p:spPr>
            <a:xfrm>
              <a:off x="2561750" y="3533375"/>
              <a:ext cx="19025" cy="48875"/>
            </a:xfrm>
            <a:custGeom>
              <a:avLst/>
              <a:gdLst/>
              <a:ahLst/>
              <a:cxnLst/>
              <a:rect l="l" t="t" r="r" b="b"/>
              <a:pathLst>
                <a:path w="761" h="1955" extrusionOk="0">
                  <a:moveTo>
                    <a:pt x="205" y="1"/>
                  </a:moveTo>
                  <a:cubicBezTo>
                    <a:pt x="106" y="1"/>
                    <a:pt x="1" y="83"/>
                    <a:pt x="30" y="210"/>
                  </a:cubicBezTo>
                  <a:lnTo>
                    <a:pt x="408" y="1834"/>
                  </a:lnTo>
                  <a:cubicBezTo>
                    <a:pt x="428" y="1918"/>
                    <a:pt x="491" y="1955"/>
                    <a:pt x="557" y="1955"/>
                  </a:cubicBezTo>
                  <a:cubicBezTo>
                    <a:pt x="655" y="1955"/>
                    <a:pt x="760" y="1872"/>
                    <a:pt x="732" y="1746"/>
                  </a:cubicBezTo>
                  <a:cubicBezTo>
                    <a:pt x="605" y="1204"/>
                    <a:pt x="479" y="661"/>
                    <a:pt x="352" y="120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5" name="Google Shape;18545;p31"/>
            <p:cNvSpPr/>
            <p:nvPr/>
          </p:nvSpPr>
          <p:spPr>
            <a:xfrm>
              <a:off x="2630325" y="3532425"/>
              <a:ext cx="14875" cy="48650"/>
            </a:xfrm>
            <a:custGeom>
              <a:avLst/>
              <a:gdLst/>
              <a:ahLst/>
              <a:cxnLst/>
              <a:rect l="l" t="t" r="r" b="b"/>
              <a:pathLst>
                <a:path w="595" h="1946" extrusionOk="0">
                  <a:moveTo>
                    <a:pt x="207" y="1"/>
                  </a:moveTo>
                  <a:cubicBezTo>
                    <a:pt x="110" y="1"/>
                    <a:pt x="1" y="84"/>
                    <a:pt x="19" y="211"/>
                  </a:cubicBezTo>
                  <a:cubicBezTo>
                    <a:pt x="97" y="748"/>
                    <a:pt x="175" y="1287"/>
                    <a:pt x="253" y="1825"/>
                  </a:cubicBezTo>
                  <a:cubicBezTo>
                    <a:pt x="265" y="1909"/>
                    <a:pt x="323" y="1946"/>
                    <a:pt x="387" y="1946"/>
                  </a:cubicBezTo>
                  <a:cubicBezTo>
                    <a:pt x="484" y="1946"/>
                    <a:pt x="594" y="1863"/>
                    <a:pt x="576" y="1735"/>
                  </a:cubicBezTo>
                  <a:cubicBezTo>
                    <a:pt x="498" y="1198"/>
                    <a:pt x="420" y="660"/>
                    <a:pt x="343" y="123"/>
                  </a:cubicBezTo>
                  <a:cubicBezTo>
                    <a:pt x="330" y="38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6" name="Google Shape;18546;p31"/>
            <p:cNvSpPr/>
            <p:nvPr/>
          </p:nvSpPr>
          <p:spPr>
            <a:xfrm>
              <a:off x="2693950" y="3535450"/>
              <a:ext cx="17250" cy="48350"/>
            </a:xfrm>
            <a:custGeom>
              <a:avLst/>
              <a:gdLst/>
              <a:ahLst/>
              <a:cxnLst/>
              <a:rect l="l" t="t" r="r" b="b"/>
              <a:pathLst>
                <a:path w="690" h="1934" extrusionOk="0">
                  <a:moveTo>
                    <a:pt x="167" y="1"/>
                  </a:moveTo>
                  <a:cubicBezTo>
                    <a:pt x="83" y="1"/>
                    <a:pt x="0" y="54"/>
                    <a:pt x="2" y="162"/>
                  </a:cubicBezTo>
                  <a:lnTo>
                    <a:pt x="2" y="163"/>
                  </a:lnTo>
                  <a:cubicBezTo>
                    <a:pt x="8" y="731"/>
                    <a:pt x="115" y="1292"/>
                    <a:pt x="321" y="1821"/>
                  </a:cubicBezTo>
                  <a:cubicBezTo>
                    <a:pt x="351" y="1900"/>
                    <a:pt x="420" y="1934"/>
                    <a:pt x="487" y="1934"/>
                  </a:cubicBezTo>
                  <a:cubicBezTo>
                    <a:pt x="590" y="1934"/>
                    <a:pt x="689" y="1855"/>
                    <a:pt x="642" y="1733"/>
                  </a:cubicBezTo>
                  <a:cubicBezTo>
                    <a:pt x="447" y="1231"/>
                    <a:pt x="343" y="700"/>
                    <a:pt x="336" y="162"/>
                  </a:cubicBezTo>
                  <a:cubicBezTo>
                    <a:pt x="335" y="54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7" name="Google Shape;18547;p31"/>
            <p:cNvSpPr/>
            <p:nvPr/>
          </p:nvSpPr>
          <p:spPr>
            <a:xfrm>
              <a:off x="2766275" y="3536500"/>
              <a:ext cx="16150" cy="48900"/>
            </a:xfrm>
            <a:custGeom>
              <a:avLst/>
              <a:gdLst/>
              <a:ahLst/>
              <a:cxnLst/>
              <a:rect l="l" t="t" r="r" b="b"/>
              <a:pathLst>
                <a:path w="646" h="1956" extrusionOk="0">
                  <a:moveTo>
                    <a:pt x="205" y="0"/>
                  </a:moveTo>
                  <a:cubicBezTo>
                    <a:pt x="108" y="0"/>
                    <a:pt x="0" y="83"/>
                    <a:pt x="22" y="210"/>
                  </a:cubicBezTo>
                  <a:cubicBezTo>
                    <a:pt x="115" y="751"/>
                    <a:pt x="208" y="1293"/>
                    <a:pt x="301" y="1834"/>
                  </a:cubicBezTo>
                  <a:cubicBezTo>
                    <a:pt x="316" y="1919"/>
                    <a:pt x="376" y="1955"/>
                    <a:pt x="440" y="1955"/>
                  </a:cubicBezTo>
                  <a:cubicBezTo>
                    <a:pt x="538" y="1955"/>
                    <a:pt x="645" y="1872"/>
                    <a:pt x="623" y="1746"/>
                  </a:cubicBezTo>
                  <a:cubicBezTo>
                    <a:pt x="530" y="1204"/>
                    <a:pt x="437" y="663"/>
                    <a:pt x="344" y="121"/>
                  </a:cubicBezTo>
                  <a:cubicBezTo>
                    <a:pt x="330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8" name="Google Shape;18548;p31"/>
            <p:cNvSpPr/>
            <p:nvPr/>
          </p:nvSpPr>
          <p:spPr>
            <a:xfrm>
              <a:off x="2840275" y="3529375"/>
              <a:ext cx="14925" cy="55425"/>
            </a:xfrm>
            <a:custGeom>
              <a:avLst/>
              <a:gdLst/>
              <a:ahLst/>
              <a:cxnLst/>
              <a:rect l="l" t="t" r="r" b="b"/>
              <a:pathLst>
                <a:path w="597" h="2217" extrusionOk="0">
                  <a:moveTo>
                    <a:pt x="267" y="1"/>
                  </a:moveTo>
                  <a:cubicBezTo>
                    <a:pt x="183" y="1"/>
                    <a:pt x="92" y="54"/>
                    <a:pt x="80" y="159"/>
                  </a:cubicBezTo>
                  <a:lnTo>
                    <a:pt x="80" y="161"/>
                  </a:lnTo>
                  <a:cubicBezTo>
                    <a:pt x="0" y="811"/>
                    <a:pt x="54" y="1470"/>
                    <a:pt x="238" y="2098"/>
                  </a:cubicBezTo>
                  <a:cubicBezTo>
                    <a:pt x="262" y="2181"/>
                    <a:pt x="327" y="2216"/>
                    <a:pt x="394" y="2216"/>
                  </a:cubicBezTo>
                  <a:cubicBezTo>
                    <a:pt x="494" y="2216"/>
                    <a:pt x="597" y="2134"/>
                    <a:pt x="560" y="2010"/>
                  </a:cubicBezTo>
                  <a:cubicBezTo>
                    <a:pt x="386" y="1409"/>
                    <a:pt x="337" y="780"/>
                    <a:pt x="415" y="159"/>
                  </a:cubicBezTo>
                  <a:cubicBezTo>
                    <a:pt x="427" y="53"/>
                    <a:pt x="350" y="1"/>
                    <a:pt x="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49" name="Google Shape;18549;p31"/>
            <p:cNvSpPr/>
            <p:nvPr/>
          </p:nvSpPr>
          <p:spPr>
            <a:xfrm>
              <a:off x="2271100" y="3425425"/>
              <a:ext cx="69050" cy="9975"/>
            </a:xfrm>
            <a:custGeom>
              <a:avLst/>
              <a:gdLst/>
              <a:ahLst/>
              <a:cxnLst/>
              <a:rect l="l" t="t" r="r" b="b"/>
              <a:pathLst>
                <a:path w="2762" h="399" extrusionOk="0">
                  <a:moveTo>
                    <a:pt x="2551" y="0"/>
                  </a:moveTo>
                  <a:cubicBezTo>
                    <a:pt x="2549" y="0"/>
                    <a:pt x="2547" y="0"/>
                    <a:pt x="2545" y="0"/>
                  </a:cubicBezTo>
                  <a:lnTo>
                    <a:pt x="216" y="64"/>
                  </a:lnTo>
                  <a:cubicBezTo>
                    <a:pt x="2" y="69"/>
                    <a:pt x="0" y="399"/>
                    <a:pt x="210" y="399"/>
                  </a:cubicBezTo>
                  <a:cubicBezTo>
                    <a:pt x="212" y="399"/>
                    <a:pt x="214" y="399"/>
                    <a:pt x="216" y="398"/>
                  </a:cubicBezTo>
                  <a:lnTo>
                    <a:pt x="2545" y="334"/>
                  </a:lnTo>
                  <a:cubicBezTo>
                    <a:pt x="2758" y="328"/>
                    <a:pt x="2761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0" name="Google Shape;18550;p31"/>
            <p:cNvSpPr/>
            <p:nvPr/>
          </p:nvSpPr>
          <p:spPr>
            <a:xfrm>
              <a:off x="2274550" y="3492850"/>
              <a:ext cx="60850" cy="10950"/>
            </a:xfrm>
            <a:custGeom>
              <a:avLst/>
              <a:gdLst/>
              <a:ahLst/>
              <a:cxnLst/>
              <a:rect l="l" t="t" r="r" b="b"/>
              <a:pathLst>
                <a:path w="2434" h="438" extrusionOk="0">
                  <a:moveTo>
                    <a:pt x="2177" y="0"/>
                  </a:moveTo>
                  <a:cubicBezTo>
                    <a:pt x="2167" y="0"/>
                    <a:pt x="2156" y="1"/>
                    <a:pt x="2144" y="3"/>
                  </a:cubicBezTo>
                  <a:cubicBezTo>
                    <a:pt x="1750" y="70"/>
                    <a:pt x="1350" y="104"/>
                    <a:pt x="950" y="104"/>
                  </a:cubicBezTo>
                  <a:cubicBezTo>
                    <a:pt x="705" y="104"/>
                    <a:pt x="459" y="91"/>
                    <a:pt x="215" y="66"/>
                  </a:cubicBezTo>
                  <a:cubicBezTo>
                    <a:pt x="208" y="65"/>
                    <a:pt x="202" y="65"/>
                    <a:pt x="196" y="65"/>
                  </a:cubicBezTo>
                  <a:cubicBezTo>
                    <a:pt x="0" y="65"/>
                    <a:pt x="8" y="379"/>
                    <a:pt x="215" y="400"/>
                  </a:cubicBezTo>
                  <a:cubicBezTo>
                    <a:pt x="461" y="425"/>
                    <a:pt x="708" y="437"/>
                    <a:pt x="955" y="437"/>
                  </a:cubicBezTo>
                  <a:cubicBezTo>
                    <a:pt x="1383" y="437"/>
                    <a:pt x="1810" y="400"/>
                    <a:pt x="2233" y="327"/>
                  </a:cubicBezTo>
                  <a:cubicBezTo>
                    <a:pt x="2434" y="292"/>
                    <a:pt x="2364" y="0"/>
                    <a:pt x="2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1" name="Google Shape;18551;p31"/>
            <p:cNvSpPr/>
            <p:nvPr/>
          </p:nvSpPr>
          <p:spPr>
            <a:xfrm>
              <a:off x="2354550" y="3367900"/>
              <a:ext cx="21700" cy="22350"/>
            </a:xfrm>
            <a:custGeom>
              <a:avLst/>
              <a:gdLst/>
              <a:ahLst/>
              <a:cxnLst/>
              <a:rect l="l" t="t" r="r" b="b"/>
              <a:pathLst>
                <a:path w="868" h="894" extrusionOk="0">
                  <a:moveTo>
                    <a:pt x="542" y="0"/>
                  </a:moveTo>
                  <a:cubicBezTo>
                    <a:pt x="422" y="0"/>
                    <a:pt x="303" y="66"/>
                    <a:pt x="248" y="174"/>
                  </a:cubicBezTo>
                  <a:lnTo>
                    <a:pt x="248" y="174"/>
                  </a:lnTo>
                  <a:cubicBezTo>
                    <a:pt x="217" y="182"/>
                    <a:pt x="188" y="195"/>
                    <a:pt x="160" y="212"/>
                  </a:cubicBezTo>
                  <a:cubicBezTo>
                    <a:pt x="34" y="292"/>
                    <a:pt x="1" y="445"/>
                    <a:pt x="38" y="581"/>
                  </a:cubicBezTo>
                  <a:lnTo>
                    <a:pt x="38" y="581"/>
                  </a:lnTo>
                  <a:cubicBezTo>
                    <a:pt x="37" y="628"/>
                    <a:pt x="40" y="674"/>
                    <a:pt x="46" y="718"/>
                  </a:cubicBezTo>
                  <a:cubicBezTo>
                    <a:pt x="55" y="791"/>
                    <a:pt x="92" y="860"/>
                    <a:pt x="168" y="880"/>
                  </a:cubicBezTo>
                  <a:cubicBezTo>
                    <a:pt x="205" y="889"/>
                    <a:pt x="242" y="893"/>
                    <a:pt x="280" y="893"/>
                  </a:cubicBezTo>
                  <a:cubicBezTo>
                    <a:pt x="323" y="893"/>
                    <a:pt x="367" y="887"/>
                    <a:pt x="408" y="875"/>
                  </a:cubicBezTo>
                  <a:lnTo>
                    <a:pt x="408" y="875"/>
                  </a:lnTo>
                  <a:cubicBezTo>
                    <a:pt x="427" y="877"/>
                    <a:pt x="445" y="878"/>
                    <a:pt x="464" y="878"/>
                  </a:cubicBezTo>
                  <a:cubicBezTo>
                    <a:pt x="657" y="878"/>
                    <a:pt x="838" y="765"/>
                    <a:pt x="821" y="529"/>
                  </a:cubicBezTo>
                  <a:cubicBezTo>
                    <a:pt x="817" y="480"/>
                    <a:pt x="802" y="432"/>
                    <a:pt x="779" y="388"/>
                  </a:cubicBezTo>
                  <a:lnTo>
                    <a:pt x="779" y="388"/>
                  </a:lnTo>
                  <a:cubicBezTo>
                    <a:pt x="867" y="237"/>
                    <a:pt x="808" y="61"/>
                    <a:pt x="627" y="12"/>
                  </a:cubicBezTo>
                  <a:cubicBezTo>
                    <a:pt x="599" y="4"/>
                    <a:pt x="571" y="0"/>
                    <a:pt x="5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2" name="Google Shape;18552;p31"/>
            <p:cNvSpPr/>
            <p:nvPr/>
          </p:nvSpPr>
          <p:spPr>
            <a:xfrm>
              <a:off x="2419525" y="3475900"/>
              <a:ext cx="25350" cy="22025"/>
            </a:xfrm>
            <a:custGeom>
              <a:avLst/>
              <a:gdLst/>
              <a:ahLst/>
              <a:cxnLst/>
              <a:rect l="l" t="t" r="r" b="b"/>
              <a:pathLst>
                <a:path w="1014" h="881" extrusionOk="0">
                  <a:moveTo>
                    <a:pt x="514" y="1"/>
                  </a:moveTo>
                  <a:cubicBezTo>
                    <a:pt x="362" y="1"/>
                    <a:pt x="205" y="85"/>
                    <a:pt x="118" y="234"/>
                  </a:cubicBezTo>
                  <a:cubicBezTo>
                    <a:pt x="37" y="370"/>
                    <a:pt x="0" y="588"/>
                    <a:pt x="124" y="709"/>
                  </a:cubicBezTo>
                  <a:cubicBezTo>
                    <a:pt x="184" y="767"/>
                    <a:pt x="262" y="809"/>
                    <a:pt x="344" y="829"/>
                  </a:cubicBezTo>
                  <a:lnTo>
                    <a:pt x="344" y="829"/>
                  </a:lnTo>
                  <a:cubicBezTo>
                    <a:pt x="403" y="863"/>
                    <a:pt x="469" y="880"/>
                    <a:pt x="538" y="880"/>
                  </a:cubicBezTo>
                  <a:cubicBezTo>
                    <a:pt x="603" y="880"/>
                    <a:pt x="670" y="864"/>
                    <a:pt x="731" y="832"/>
                  </a:cubicBezTo>
                  <a:cubicBezTo>
                    <a:pt x="919" y="733"/>
                    <a:pt x="1013" y="500"/>
                    <a:pt x="906" y="305"/>
                  </a:cubicBezTo>
                  <a:cubicBezTo>
                    <a:pt x="898" y="290"/>
                    <a:pt x="889" y="275"/>
                    <a:pt x="880" y="262"/>
                  </a:cubicBezTo>
                  <a:lnTo>
                    <a:pt x="880" y="262"/>
                  </a:lnTo>
                  <a:cubicBezTo>
                    <a:pt x="873" y="245"/>
                    <a:pt x="866" y="229"/>
                    <a:pt x="858" y="213"/>
                  </a:cubicBezTo>
                  <a:cubicBezTo>
                    <a:pt x="780" y="67"/>
                    <a:pt x="649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3" name="Google Shape;18553;p31"/>
            <p:cNvSpPr/>
            <p:nvPr/>
          </p:nvSpPr>
          <p:spPr>
            <a:xfrm>
              <a:off x="2480375" y="3217825"/>
              <a:ext cx="25775" cy="24150"/>
            </a:xfrm>
            <a:custGeom>
              <a:avLst/>
              <a:gdLst/>
              <a:ahLst/>
              <a:cxnLst/>
              <a:rect l="l" t="t" r="r" b="b"/>
              <a:pathLst>
                <a:path w="1031" h="966" extrusionOk="0">
                  <a:moveTo>
                    <a:pt x="533" y="0"/>
                  </a:moveTo>
                  <a:cubicBezTo>
                    <a:pt x="481" y="0"/>
                    <a:pt x="428" y="9"/>
                    <a:pt x="378" y="27"/>
                  </a:cubicBezTo>
                  <a:cubicBezTo>
                    <a:pt x="92" y="131"/>
                    <a:pt x="1" y="464"/>
                    <a:pt x="179" y="706"/>
                  </a:cubicBezTo>
                  <a:cubicBezTo>
                    <a:pt x="200" y="734"/>
                    <a:pt x="224" y="761"/>
                    <a:pt x="251" y="786"/>
                  </a:cubicBezTo>
                  <a:lnTo>
                    <a:pt x="251" y="786"/>
                  </a:lnTo>
                  <a:cubicBezTo>
                    <a:pt x="322" y="879"/>
                    <a:pt x="433" y="946"/>
                    <a:pt x="558" y="963"/>
                  </a:cubicBezTo>
                  <a:cubicBezTo>
                    <a:pt x="575" y="965"/>
                    <a:pt x="593" y="966"/>
                    <a:pt x="609" y="966"/>
                  </a:cubicBezTo>
                  <a:cubicBezTo>
                    <a:pt x="865" y="966"/>
                    <a:pt x="1030" y="710"/>
                    <a:pt x="936" y="466"/>
                  </a:cubicBezTo>
                  <a:lnTo>
                    <a:pt x="936" y="466"/>
                  </a:lnTo>
                  <a:cubicBezTo>
                    <a:pt x="942" y="435"/>
                    <a:pt x="945" y="403"/>
                    <a:pt x="944" y="371"/>
                  </a:cubicBezTo>
                  <a:cubicBezTo>
                    <a:pt x="944" y="368"/>
                    <a:pt x="943" y="365"/>
                    <a:pt x="943" y="363"/>
                  </a:cubicBezTo>
                  <a:lnTo>
                    <a:pt x="943" y="363"/>
                  </a:lnTo>
                  <a:cubicBezTo>
                    <a:pt x="1003" y="277"/>
                    <a:pt x="990" y="136"/>
                    <a:pt x="858" y="102"/>
                  </a:cubicBezTo>
                  <a:lnTo>
                    <a:pt x="858" y="102"/>
                  </a:lnTo>
                  <a:lnTo>
                    <a:pt x="858" y="104"/>
                  </a:lnTo>
                  <a:cubicBezTo>
                    <a:pt x="841" y="99"/>
                    <a:pt x="823" y="96"/>
                    <a:pt x="805" y="93"/>
                  </a:cubicBezTo>
                  <a:lnTo>
                    <a:pt x="805" y="93"/>
                  </a:lnTo>
                  <a:cubicBezTo>
                    <a:pt x="731" y="33"/>
                    <a:pt x="633" y="0"/>
                    <a:pt x="5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4" name="Google Shape;18554;p31"/>
            <p:cNvSpPr/>
            <p:nvPr/>
          </p:nvSpPr>
          <p:spPr>
            <a:xfrm>
              <a:off x="2564175" y="3298350"/>
              <a:ext cx="25775" cy="24875"/>
            </a:xfrm>
            <a:custGeom>
              <a:avLst/>
              <a:gdLst/>
              <a:ahLst/>
              <a:cxnLst/>
              <a:rect l="l" t="t" r="r" b="b"/>
              <a:pathLst>
                <a:path w="1031" h="995" extrusionOk="0">
                  <a:moveTo>
                    <a:pt x="590" y="510"/>
                  </a:moveTo>
                  <a:cubicBezTo>
                    <a:pt x="597" y="514"/>
                    <a:pt x="601" y="518"/>
                    <a:pt x="605" y="522"/>
                  </a:cubicBezTo>
                  <a:lnTo>
                    <a:pt x="605" y="522"/>
                  </a:lnTo>
                  <a:cubicBezTo>
                    <a:pt x="597" y="520"/>
                    <a:pt x="590" y="517"/>
                    <a:pt x="583" y="513"/>
                  </a:cubicBezTo>
                  <a:lnTo>
                    <a:pt x="583" y="513"/>
                  </a:lnTo>
                  <a:cubicBezTo>
                    <a:pt x="585" y="512"/>
                    <a:pt x="587" y="511"/>
                    <a:pt x="589" y="510"/>
                  </a:cubicBezTo>
                  <a:cubicBezTo>
                    <a:pt x="589" y="510"/>
                    <a:pt x="590" y="510"/>
                    <a:pt x="590" y="510"/>
                  </a:cubicBezTo>
                  <a:close/>
                  <a:moveTo>
                    <a:pt x="529" y="1"/>
                  </a:moveTo>
                  <a:cubicBezTo>
                    <a:pt x="464" y="1"/>
                    <a:pt x="398" y="17"/>
                    <a:pt x="334" y="53"/>
                  </a:cubicBezTo>
                  <a:cubicBezTo>
                    <a:pt x="104" y="181"/>
                    <a:pt x="0" y="507"/>
                    <a:pt x="131" y="741"/>
                  </a:cubicBezTo>
                  <a:cubicBezTo>
                    <a:pt x="219" y="898"/>
                    <a:pt x="398" y="995"/>
                    <a:pt x="574" y="995"/>
                  </a:cubicBezTo>
                  <a:cubicBezTo>
                    <a:pt x="684" y="995"/>
                    <a:pt x="792" y="957"/>
                    <a:pt x="876" y="873"/>
                  </a:cubicBezTo>
                  <a:cubicBezTo>
                    <a:pt x="996" y="753"/>
                    <a:pt x="1030" y="564"/>
                    <a:pt x="977" y="411"/>
                  </a:cubicBezTo>
                  <a:lnTo>
                    <a:pt x="977" y="411"/>
                  </a:lnTo>
                  <a:cubicBezTo>
                    <a:pt x="974" y="385"/>
                    <a:pt x="968" y="359"/>
                    <a:pt x="960" y="333"/>
                  </a:cubicBezTo>
                  <a:cubicBezTo>
                    <a:pt x="898" y="141"/>
                    <a:pt x="720" y="1"/>
                    <a:pt x="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5" name="Google Shape;18555;p31"/>
            <p:cNvSpPr/>
            <p:nvPr/>
          </p:nvSpPr>
          <p:spPr>
            <a:xfrm>
              <a:off x="2619050" y="3165000"/>
              <a:ext cx="26400" cy="22000"/>
            </a:xfrm>
            <a:custGeom>
              <a:avLst/>
              <a:gdLst/>
              <a:ahLst/>
              <a:cxnLst/>
              <a:rect l="l" t="t" r="r" b="b"/>
              <a:pathLst>
                <a:path w="1056" h="880" extrusionOk="0">
                  <a:moveTo>
                    <a:pt x="582" y="340"/>
                  </a:moveTo>
                  <a:cubicBezTo>
                    <a:pt x="627" y="340"/>
                    <a:pt x="673" y="379"/>
                    <a:pt x="652" y="461"/>
                  </a:cubicBezTo>
                  <a:cubicBezTo>
                    <a:pt x="635" y="520"/>
                    <a:pt x="587" y="547"/>
                    <a:pt x="528" y="547"/>
                  </a:cubicBezTo>
                  <a:cubicBezTo>
                    <a:pt x="522" y="547"/>
                    <a:pt x="516" y="547"/>
                    <a:pt x="510" y="546"/>
                  </a:cubicBezTo>
                  <a:cubicBezTo>
                    <a:pt x="504" y="546"/>
                    <a:pt x="497" y="545"/>
                    <a:pt x="491" y="544"/>
                  </a:cubicBezTo>
                  <a:lnTo>
                    <a:pt x="491" y="544"/>
                  </a:lnTo>
                  <a:cubicBezTo>
                    <a:pt x="505" y="527"/>
                    <a:pt x="516" y="505"/>
                    <a:pt x="522" y="479"/>
                  </a:cubicBezTo>
                  <a:cubicBezTo>
                    <a:pt x="532" y="439"/>
                    <a:pt x="532" y="401"/>
                    <a:pt x="524" y="366"/>
                  </a:cubicBezTo>
                  <a:lnTo>
                    <a:pt x="524" y="366"/>
                  </a:lnTo>
                  <a:cubicBezTo>
                    <a:pt x="539" y="349"/>
                    <a:pt x="560" y="340"/>
                    <a:pt x="582" y="340"/>
                  </a:cubicBezTo>
                  <a:close/>
                  <a:moveTo>
                    <a:pt x="600" y="0"/>
                  </a:moveTo>
                  <a:cubicBezTo>
                    <a:pt x="460" y="0"/>
                    <a:pt x="319" y="72"/>
                    <a:pt x="239" y="186"/>
                  </a:cubicBezTo>
                  <a:lnTo>
                    <a:pt x="239" y="186"/>
                  </a:lnTo>
                  <a:cubicBezTo>
                    <a:pt x="66" y="212"/>
                    <a:pt x="0" y="406"/>
                    <a:pt x="51" y="562"/>
                  </a:cubicBezTo>
                  <a:cubicBezTo>
                    <a:pt x="117" y="763"/>
                    <a:pt x="326" y="879"/>
                    <a:pt x="531" y="879"/>
                  </a:cubicBezTo>
                  <a:cubicBezTo>
                    <a:pt x="628" y="879"/>
                    <a:pt x="725" y="853"/>
                    <a:pt x="804" y="797"/>
                  </a:cubicBezTo>
                  <a:cubicBezTo>
                    <a:pt x="1042" y="627"/>
                    <a:pt x="1056" y="232"/>
                    <a:pt x="809" y="63"/>
                  </a:cubicBezTo>
                  <a:cubicBezTo>
                    <a:pt x="745" y="20"/>
                    <a:pt x="673" y="0"/>
                    <a:pt x="6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6" name="Google Shape;18556;p31"/>
            <p:cNvSpPr/>
            <p:nvPr/>
          </p:nvSpPr>
          <p:spPr>
            <a:xfrm>
              <a:off x="2755650" y="3429375"/>
              <a:ext cx="17625" cy="17225"/>
            </a:xfrm>
            <a:custGeom>
              <a:avLst/>
              <a:gdLst/>
              <a:ahLst/>
              <a:cxnLst/>
              <a:rect l="l" t="t" r="r" b="b"/>
              <a:pathLst>
                <a:path w="705" h="689" extrusionOk="0">
                  <a:moveTo>
                    <a:pt x="350" y="0"/>
                  </a:moveTo>
                  <a:cubicBezTo>
                    <a:pt x="328" y="0"/>
                    <a:pt x="305" y="4"/>
                    <a:pt x="283" y="13"/>
                  </a:cubicBezTo>
                  <a:cubicBezTo>
                    <a:pt x="268" y="19"/>
                    <a:pt x="254" y="26"/>
                    <a:pt x="240" y="34"/>
                  </a:cubicBezTo>
                  <a:lnTo>
                    <a:pt x="240" y="34"/>
                  </a:lnTo>
                  <a:cubicBezTo>
                    <a:pt x="240" y="34"/>
                    <a:pt x="239" y="35"/>
                    <a:pt x="238" y="35"/>
                  </a:cubicBezTo>
                  <a:cubicBezTo>
                    <a:pt x="104" y="41"/>
                    <a:pt x="28" y="181"/>
                    <a:pt x="16" y="300"/>
                  </a:cubicBezTo>
                  <a:cubicBezTo>
                    <a:pt x="0" y="416"/>
                    <a:pt x="45" y="532"/>
                    <a:pt x="131" y="610"/>
                  </a:cubicBezTo>
                  <a:cubicBezTo>
                    <a:pt x="190" y="662"/>
                    <a:pt x="274" y="688"/>
                    <a:pt x="358" y="688"/>
                  </a:cubicBezTo>
                  <a:cubicBezTo>
                    <a:pt x="513" y="688"/>
                    <a:pt x="673" y="603"/>
                    <a:pt x="694" y="442"/>
                  </a:cubicBezTo>
                  <a:cubicBezTo>
                    <a:pt x="705" y="368"/>
                    <a:pt x="670" y="295"/>
                    <a:pt x="619" y="238"/>
                  </a:cubicBezTo>
                  <a:lnTo>
                    <a:pt x="619" y="238"/>
                  </a:lnTo>
                  <a:cubicBezTo>
                    <a:pt x="614" y="207"/>
                    <a:pt x="600" y="178"/>
                    <a:pt x="575" y="153"/>
                  </a:cubicBezTo>
                  <a:lnTo>
                    <a:pt x="575" y="153"/>
                  </a:lnTo>
                  <a:cubicBezTo>
                    <a:pt x="530" y="71"/>
                    <a:pt x="443" y="0"/>
                    <a:pt x="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7" name="Google Shape;18557;p31"/>
            <p:cNvSpPr/>
            <p:nvPr/>
          </p:nvSpPr>
          <p:spPr>
            <a:xfrm>
              <a:off x="2829500" y="3318150"/>
              <a:ext cx="17275" cy="19225"/>
            </a:xfrm>
            <a:custGeom>
              <a:avLst/>
              <a:gdLst/>
              <a:ahLst/>
              <a:cxnLst/>
              <a:rect l="l" t="t" r="r" b="b"/>
              <a:pathLst>
                <a:path w="691" h="769" extrusionOk="0">
                  <a:moveTo>
                    <a:pt x="343" y="0"/>
                  </a:moveTo>
                  <a:cubicBezTo>
                    <a:pt x="332" y="0"/>
                    <a:pt x="321" y="1"/>
                    <a:pt x="309" y="3"/>
                  </a:cubicBezTo>
                  <a:lnTo>
                    <a:pt x="309" y="2"/>
                  </a:lnTo>
                  <a:cubicBezTo>
                    <a:pt x="239" y="14"/>
                    <a:pt x="177" y="52"/>
                    <a:pt x="133" y="102"/>
                  </a:cubicBezTo>
                  <a:lnTo>
                    <a:pt x="133" y="102"/>
                  </a:lnTo>
                  <a:cubicBezTo>
                    <a:pt x="106" y="123"/>
                    <a:pt x="82" y="149"/>
                    <a:pt x="62" y="180"/>
                  </a:cubicBezTo>
                  <a:cubicBezTo>
                    <a:pt x="11" y="258"/>
                    <a:pt x="1" y="347"/>
                    <a:pt x="19" y="430"/>
                  </a:cubicBezTo>
                  <a:lnTo>
                    <a:pt x="19" y="430"/>
                  </a:lnTo>
                  <a:cubicBezTo>
                    <a:pt x="5" y="539"/>
                    <a:pt x="44" y="650"/>
                    <a:pt x="151" y="717"/>
                  </a:cubicBezTo>
                  <a:cubicBezTo>
                    <a:pt x="205" y="752"/>
                    <a:pt x="269" y="769"/>
                    <a:pt x="333" y="769"/>
                  </a:cubicBezTo>
                  <a:cubicBezTo>
                    <a:pt x="468" y="769"/>
                    <a:pt x="604" y="694"/>
                    <a:pt x="646" y="557"/>
                  </a:cubicBezTo>
                  <a:cubicBezTo>
                    <a:pt x="666" y="493"/>
                    <a:pt x="665" y="431"/>
                    <a:pt x="649" y="375"/>
                  </a:cubicBezTo>
                  <a:lnTo>
                    <a:pt x="649" y="375"/>
                  </a:lnTo>
                  <a:cubicBezTo>
                    <a:pt x="652" y="371"/>
                    <a:pt x="655" y="366"/>
                    <a:pt x="658" y="362"/>
                  </a:cubicBezTo>
                  <a:cubicBezTo>
                    <a:pt x="691" y="310"/>
                    <a:pt x="691" y="246"/>
                    <a:pt x="658" y="194"/>
                  </a:cubicBezTo>
                  <a:cubicBezTo>
                    <a:pt x="610" y="123"/>
                    <a:pt x="539" y="74"/>
                    <a:pt x="461" y="49"/>
                  </a:cubicBezTo>
                  <a:lnTo>
                    <a:pt x="461" y="49"/>
                  </a:lnTo>
                  <a:cubicBezTo>
                    <a:pt x="432" y="20"/>
                    <a:pt x="391" y="0"/>
                    <a:pt x="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8" name="Google Shape;18558;p31"/>
            <p:cNvSpPr/>
            <p:nvPr/>
          </p:nvSpPr>
          <p:spPr>
            <a:xfrm>
              <a:off x="1907700" y="3174300"/>
              <a:ext cx="933075" cy="771550"/>
            </a:xfrm>
            <a:custGeom>
              <a:avLst/>
              <a:gdLst/>
              <a:ahLst/>
              <a:cxnLst/>
              <a:rect l="l" t="t" r="r" b="b"/>
              <a:pathLst>
                <a:path w="37323" h="30862" extrusionOk="0">
                  <a:moveTo>
                    <a:pt x="29030" y="1"/>
                  </a:moveTo>
                  <a:cubicBezTo>
                    <a:pt x="28059" y="1"/>
                    <a:pt x="27646" y="906"/>
                    <a:pt x="27545" y="1796"/>
                  </a:cubicBezTo>
                  <a:cubicBezTo>
                    <a:pt x="27455" y="2588"/>
                    <a:pt x="27824" y="5444"/>
                    <a:pt x="26586" y="5444"/>
                  </a:cubicBezTo>
                  <a:cubicBezTo>
                    <a:pt x="26456" y="5444"/>
                    <a:pt x="26307" y="5412"/>
                    <a:pt x="26139" y="5343"/>
                  </a:cubicBezTo>
                  <a:cubicBezTo>
                    <a:pt x="25178" y="4947"/>
                    <a:pt x="25436" y="3874"/>
                    <a:pt x="25117" y="3054"/>
                  </a:cubicBezTo>
                  <a:cubicBezTo>
                    <a:pt x="24865" y="2409"/>
                    <a:pt x="24319" y="2020"/>
                    <a:pt x="23724" y="2020"/>
                  </a:cubicBezTo>
                  <a:cubicBezTo>
                    <a:pt x="23433" y="2020"/>
                    <a:pt x="23131" y="2113"/>
                    <a:pt x="22845" y="2315"/>
                  </a:cubicBezTo>
                  <a:cubicBezTo>
                    <a:pt x="21572" y="3215"/>
                    <a:pt x="21845" y="5559"/>
                    <a:pt x="21915" y="6871"/>
                  </a:cubicBezTo>
                  <a:cubicBezTo>
                    <a:pt x="21974" y="7968"/>
                    <a:pt x="22092" y="9065"/>
                    <a:pt x="22069" y="10164"/>
                  </a:cubicBezTo>
                  <a:cubicBezTo>
                    <a:pt x="22063" y="10439"/>
                    <a:pt x="22051" y="10713"/>
                    <a:pt x="22025" y="10987"/>
                  </a:cubicBezTo>
                  <a:cubicBezTo>
                    <a:pt x="21962" y="11647"/>
                    <a:pt x="21984" y="11714"/>
                    <a:pt x="21418" y="12144"/>
                  </a:cubicBezTo>
                  <a:cubicBezTo>
                    <a:pt x="21134" y="12360"/>
                    <a:pt x="20946" y="12475"/>
                    <a:pt x="20794" y="12475"/>
                  </a:cubicBezTo>
                  <a:cubicBezTo>
                    <a:pt x="20599" y="12475"/>
                    <a:pt x="20466" y="12284"/>
                    <a:pt x="20269" y="11873"/>
                  </a:cubicBezTo>
                  <a:cubicBezTo>
                    <a:pt x="20060" y="11433"/>
                    <a:pt x="20054" y="11246"/>
                    <a:pt x="20011" y="10807"/>
                  </a:cubicBezTo>
                  <a:cubicBezTo>
                    <a:pt x="19929" y="9972"/>
                    <a:pt x="19631" y="8413"/>
                    <a:pt x="18650" y="8152"/>
                  </a:cubicBezTo>
                  <a:cubicBezTo>
                    <a:pt x="18555" y="8127"/>
                    <a:pt x="18465" y="8115"/>
                    <a:pt x="18380" y="8115"/>
                  </a:cubicBezTo>
                  <a:cubicBezTo>
                    <a:pt x="17640" y="8115"/>
                    <a:pt x="17307" y="9021"/>
                    <a:pt x="17142" y="9650"/>
                  </a:cubicBezTo>
                  <a:cubicBezTo>
                    <a:pt x="16713" y="11282"/>
                    <a:pt x="16404" y="12959"/>
                    <a:pt x="15995" y="14599"/>
                  </a:cubicBezTo>
                  <a:cubicBezTo>
                    <a:pt x="15710" y="15743"/>
                    <a:pt x="15424" y="16887"/>
                    <a:pt x="15136" y="18029"/>
                  </a:cubicBezTo>
                  <a:cubicBezTo>
                    <a:pt x="14936" y="18819"/>
                    <a:pt x="14852" y="20223"/>
                    <a:pt x="14321" y="20892"/>
                  </a:cubicBezTo>
                  <a:cubicBezTo>
                    <a:pt x="14171" y="21081"/>
                    <a:pt x="14245" y="21116"/>
                    <a:pt x="14174" y="21116"/>
                  </a:cubicBezTo>
                  <a:cubicBezTo>
                    <a:pt x="14132" y="21116"/>
                    <a:pt x="14038" y="21104"/>
                    <a:pt x="13815" y="21104"/>
                  </a:cubicBezTo>
                  <a:cubicBezTo>
                    <a:pt x="13765" y="21104"/>
                    <a:pt x="13709" y="21105"/>
                    <a:pt x="13646" y="21106"/>
                  </a:cubicBezTo>
                  <a:cubicBezTo>
                    <a:pt x="13556" y="21108"/>
                    <a:pt x="13479" y="21110"/>
                    <a:pt x="13413" y="21110"/>
                  </a:cubicBezTo>
                  <a:cubicBezTo>
                    <a:pt x="12941" y="21110"/>
                    <a:pt x="13012" y="21021"/>
                    <a:pt x="12846" y="20458"/>
                  </a:cubicBezTo>
                  <a:cubicBezTo>
                    <a:pt x="12735" y="20081"/>
                    <a:pt x="12695" y="19758"/>
                    <a:pt x="12460" y="19430"/>
                  </a:cubicBezTo>
                  <a:cubicBezTo>
                    <a:pt x="12201" y="19064"/>
                    <a:pt x="11798" y="18823"/>
                    <a:pt x="11351" y="18771"/>
                  </a:cubicBezTo>
                  <a:cubicBezTo>
                    <a:pt x="11278" y="18762"/>
                    <a:pt x="11207" y="18758"/>
                    <a:pt x="11139" y="18758"/>
                  </a:cubicBezTo>
                  <a:cubicBezTo>
                    <a:pt x="10081" y="18758"/>
                    <a:pt x="9546" y="19729"/>
                    <a:pt x="9410" y="20705"/>
                  </a:cubicBezTo>
                  <a:cubicBezTo>
                    <a:pt x="9288" y="21590"/>
                    <a:pt x="9555" y="26950"/>
                    <a:pt x="8248" y="26950"/>
                  </a:cubicBezTo>
                  <a:cubicBezTo>
                    <a:pt x="8212" y="26950"/>
                    <a:pt x="8174" y="26946"/>
                    <a:pt x="8136" y="26938"/>
                  </a:cubicBezTo>
                  <a:cubicBezTo>
                    <a:pt x="7245" y="26744"/>
                    <a:pt x="7120" y="24665"/>
                    <a:pt x="7038" y="23981"/>
                  </a:cubicBezTo>
                  <a:cubicBezTo>
                    <a:pt x="6940" y="23159"/>
                    <a:pt x="7053" y="22081"/>
                    <a:pt x="6687" y="21313"/>
                  </a:cubicBezTo>
                  <a:cubicBezTo>
                    <a:pt x="6461" y="20841"/>
                    <a:pt x="6098" y="20639"/>
                    <a:pt x="5721" y="20639"/>
                  </a:cubicBezTo>
                  <a:cubicBezTo>
                    <a:pt x="5223" y="20639"/>
                    <a:pt x="4703" y="20991"/>
                    <a:pt x="4446" y="21538"/>
                  </a:cubicBezTo>
                  <a:cubicBezTo>
                    <a:pt x="4049" y="22383"/>
                    <a:pt x="4180" y="23429"/>
                    <a:pt x="4199" y="24329"/>
                  </a:cubicBezTo>
                  <a:cubicBezTo>
                    <a:pt x="4226" y="25626"/>
                    <a:pt x="4170" y="26927"/>
                    <a:pt x="4144" y="28222"/>
                  </a:cubicBezTo>
                  <a:cubicBezTo>
                    <a:pt x="4131" y="28842"/>
                    <a:pt x="4143" y="30571"/>
                    <a:pt x="3099" y="30571"/>
                  </a:cubicBezTo>
                  <a:cubicBezTo>
                    <a:pt x="3057" y="30571"/>
                    <a:pt x="3013" y="30568"/>
                    <a:pt x="2968" y="30562"/>
                  </a:cubicBezTo>
                  <a:cubicBezTo>
                    <a:pt x="1898" y="30428"/>
                    <a:pt x="1499" y="29326"/>
                    <a:pt x="1191" y="28455"/>
                  </a:cubicBezTo>
                  <a:cubicBezTo>
                    <a:pt x="739" y="27174"/>
                    <a:pt x="471" y="25853"/>
                    <a:pt x="344" y="24502"/>
                  </a:cubicBezTo>
                  <a:cubicBezTo>
                    <a:pt x="335" y="24395"/>
                    <a:pt x="246" y="24341"/>
                    <a:pt x="162" y="24341"/>
                  </a:cubicBezTo>
                  <a:cubicBezTo>
                    <a:pt x="78" y="24341"/>
                    <a:pt x="0" y="24394"/>
                    <a:pt x="10" y="24502"/>
                  </a:cubicBezTo>
                  <a:lnTo>
                    <a:pt x="12" y="24502"/>
                  </a:lnTo>
                  <a:cubicBezTo>
                    <a:pt x="178" y="26288"/>
                    <a:pt x="481" y="28625"/>
                    <a:pt x="1590" y="30104"/>
                  </a:cubicBezTo>
                  <a:cubicBezTo>
                    <a:pt x="1949" y="30582"/>
                    <a:pt x="2475" y="30862"/>
                    <a:pt x="2981" y="30862"/>
                  </a:cubicBezTo>
                  <a:cubicBezTo>
                    <a:pt x="3445" y="30862"/>
                    <a:pt x="3891" y="30628"/>
                    <a:pt x="4177" y="30098"/>
                  </a:cubicBezTo>
                  <a:cubicBezTo>
                    <a:pt x="4519" y="29467"/>
                    <a:pt x="4470" y="28692"/>
                    <a:pt x="4484" y="28001"/>
                  </a:cubicBezTo>
                  <a:cubicBezTo>
                    <a:pt x="4510" y="26715"/>
                    <a:pt x="4560" y="25426"/>
                    <a:pt x="4530" y="24140"/>
                  </a:cubicBezTo>
                  <a:cubicBezTo>
                    <a:pt x="4519" y="23632"/>
                    <a:pt x="4479" y="23117"/>
                    <a:pt x="4536" y="22609"/>
                  </a:cubicBezTo>
                  <a:cubicBezTo>
                    <a:pt x="4569" y="22317"/>
                    <a:pt x="4714" y="21471"/>
                    <a:pt x="5032" y="21246"/>
                  </a:cubicBezTo>
                  <a:cubicBezTo>
                    <a:pt x="5394" y="20991"/>
                    <a:pt x="5660" y="20891"/>
                    <a:pt x="5857" y="20891"/>
                  </a:cubicBezTo>
                  <a:cubicBezTo>
                    <a:pt x="6385" y="20891"/>
                    <a:pt x="6424" y="21604"/>
                    <a:pt x="6522" y="21966"/>
                  </a:cubicBezTo>
                  <a:cubicBezTo>
                    <a:pt x="6620" y="22328"/>
                    <a:pt x="6589" y="22770"/>
                    <a:pt x="6621" y="23139"/>
                  </a:cubicBezTo>
                  <a:cubicBezTo>
                    <a:pt x="6702" y="24081"/>
                    <a:pt x="6776" y="27282"/>
                    <a:pt x="8248" y="27282"/>
                  </a:cubicBezTo>
                  <a:cubicBezTo>
                    <a:pt x="8284" y="27282"/>
                    <a:pt x="8321" y="27280"/>
                    <a:pt x="8359" y="27276"/>
                  </a:cubicBezTo>
                  <a:cubicBezTo>
                    <a:pt x="9651" y="27142"/>
                    <a:pt x="9522" y="25122"/>
                    <a:pt x="9564" y="24238"/>
                  </a:cubicBezTo>
                  <a:cubicBezTo>
                    <a:pt x="9619" y="23083"/>
                    <a:pt x="9574" y="21872"/>
                    <a:pt x="9754" y="20729"/>
                  </a:cubicBezTo>
                  <a:cubicBezTo>
                    <a:pt x="9864" y="20044"/>
                    <a:pt x="10336" y="19059"/>
                    <a:pt x="11120" y="19059"/>
                  </a:cubicBezTo>
                  <a:cubicBezTo>
                    <a:pt x="11253" y="19059"/>
                    <a:pt x="11396" y="19088"/>
                    <a:pt x="11548" y="19152"/>
                  </a:cubicBezTo>
                  <a:cubicBezTo>
                    <a:pt x="12395" y="19507"/>
                    <a:pt x="12358" y="20308"/>
                    <a:pt x="12659" y="21018"/>
                  </a:cubicBezTo>
                  <a:cubicBezTo>
                    <a:pt x="12871" y="21516"/>
                    <a:pt x="13257" y="21798"/>
                    <a:pt x="13651" y="21798"/>
                  </a:cubicBezTo>
                  <a:cubicBezTo>
                    <a:pt x="13955" y="21798"/>
                    <a:pt x="14265" y="21630"/>
                    <a:pt x="14501" y="21262"/>
                  </a:cubicBezTo>
                  <a:cubicBezTo>
                    <a:pt x="14814" y="20777"/>
                    <a:pt x="14933" y="20168"/>
                    <a:pt x="15076" y="19619"/>
                  </a:cubicBezTo>
                  <a:cubicBezTo>
                    <a:pt x="15409" y="18336"/>
                    <a:pt x="15729" y="17048"/>
                    <a:pt x="16051" y="15761"/>
                  </a:cubicBezTo>
                  <a:cubicBezTo>
                    <a:pt x="16530" y="13834"/>
                    <a:pt x="16969" y="11906"/>
                    <a:pt x="17409" y="9974"/>
                  </a:cubicBezTo>
                  <a:cubicBezTo>
                    <a:pt x="17487" y="9633"/>
                    <a:pt x="17567" y="9231"/>
                    <a:pt x="17757" y="8935"/>
                  </a:cubicBezTo>
                  <a:cubicBezTo>
                    <a:pt x="17962" y="8612"/>
                    <a:pt x="18177" y="8485"/>
                    <a:pt x="18383" y="8485"/>
                  </a:cubicBezTo>
                  <a:cubicBezTo>
                    <a:pt x="18800" y="8485"/>
                    <a:pt x="19180" y="9008"/>
                    <a:pt x="19360" y="9478"/>
                  </a:cubicBezTo>
                  <a:cubicBezTo>
                    <a:pt x="19669" y="10288"/>
                    <a:pt x="19508" y="11186"/>
                    <a:pt x="19793" y="11970"/>
                  </a:cubicBezTo>
                  <a:cubicBezTo>
                    <a:pt x="19987" y="12504"/>
                    <a:pt x="20607" y="12909"/>
                    <a:pt x="21182" y="12909"/>
                  </a:cubicBezTo>
                  <a:cubicBezTo>
                    <a:pt x="21488" y="12909"/>
                    <a:pt x="21782" y="12794"/>
                    <a:pt x="21993" y="12523"/>
                  </a:cubicBezTo>
                  <a:cubicBezTo>
                    <a:pt x="22401" y="11998"/>
                    <a:pt x="22374" y="10983"/>
                    <a:pt x="22397" y="10370"/>
                  </a:cubicBezTo>
                  <a:cubicBezTo>
                    <a:pt x="22443" y="9133"/>
                    <a:pt x="22299" y="7899"/>
                    <a:pt x="22240" y="6665"/>
                  </a:cubicBezTo>
                  <a:cubicBezTo>
                    <a:pt x="22214" y="6113"/>
                    <a:pt x="22200" y="5562"/>
                    <a:pt x="22228" y="5012"/>
                  </a:cubicBezTo>
                  <a:cubicBezTo>
                    <a:pt x="22244" y="4680"/>
                    <a:pt x="22269" y="4354"/>
                    <a:pt x="22331" y="4029"/>
                  </a:cubicBezTo>
                  <a:cubicBezTo>
                    <a:pt x="22438" y="3481"/>
                    <a:pt x="22761" y="2243"/>
                    <a:pt x="23582" y="2243"/>
                  </a:cubicBezTo>
                  <a:cubicBezTo>
                    <a:pt x="23825" y="2243"/>
                    <a:pt x="24113" y="2352"/>
                    <a:pt x="24452" y="2621"/>
                  </a:cubicBezTo>
                  <a:cubicBezTo>
                    <a:pt x="25114" y="3146"/>
                    <a:pt x="24897" y="4272"/>
                    <a:pt x="25223" y="4973"/>
                  </a:cubicBezTo>
                  <a:cubicBezTo>
                    <a:pt x="25468" y="5499"/>
                    <a:pt x="26005" y="5842"/>
                    <a:pt x="26551" y="5842"/>
                  </a:cubicBezTo>
                  <a:cubicBezTo>
                    <a:pt x="26828" y="5842"/>
                    <a:pt x="27108" y="5754"/>
                    <a:pt x="27353" y="5556"/>
                  </a:cubicBezTo>
                  <a:cubicBezTo>
                    <a:pt x="27992" y="5042"/>
                    <a:pt x="27838" y="3962"/>
                    <a:pt x="27840" y="3257"/>
                  </a:cubicBezTo>
                  <a:cubicBezTo>
                    <a:pt x="27841" y="2595"/>
                    <a:pt x="27742" y="1753"/>
                    <a:pt x="28029" y="1139"/>
                  </a:cubicBezTo>
                  <a:cubicBezTo>
                    <a:pt x="28280" y="598"/>
                    <a:pt x="28668" y="374"/>
                    <a:pt x="29076" y="374"/>
                  </a:cubicBezTo>
                  <a:cubicBezTo>
                    <a:pt x="29627" y="374"/>
                    <a:pt x="30216" y="782"/>
                    <a:pt x="30558" y="1364"/>
                  </a:cubicBezTo>
                  <a:cubicBezTo>
                    <a:pt x="31266" y="2571"/>
                    <a:pt x="31060" y="4292"/>
                    <a:pt x="31226" y="5645"/>
                  </a:cubicBezTo>
                  <a:cubicBezTo>
                    <a:pt x="31345" y="6619"/>
                    <a:pt x="31470" y="7623"/>
                    <a:pt x="31830" y="8544"/>
                  </a:cubicBezTo>
                  <a:cubicBezTo>
                    <a:pt x="32243" y="9601"/>
                    <a:pt x="33106" y="10799"/>
                    <a:pt x="34329" y="10799"/>
                  </a:cubicBezTo>
                  <a:cubicBezTo>
                    <a:pt x="34462" y="10799"/>
                    <a:pt x="34599" y="10785"/>
                    <a:pt x="34740" y="10755"/>
                  </a:cubicBezTo>
                  <a:cubicBezTo>
                    <a:pt x="36489" y="10382"/>
                    <a:pt x="37111" y="7930"/>
                    <a:pt x="37309" y="6445"/>
                  </a:cubicBezTo>
                  <a:cubicBezTo>
                    <a:pt x="37323" y="6339"/>
                    <a:pt x="37247" y="6286"/>
                    <a:pt x="37164" y="6286"/>
                  </a:cubicBezTo>
                  <a:cubicBezTo>
                    <a:pt x="37080" y="6286"/>
                    <a:pt x="36988" y="6340"/>
                    <a:pt x="36974" y="6445"/>
                  </a:cubicBezTo>
                  <a:cubicBezTo>
                    <a:pt x="36824" y="7567"/>
                    <a:pt x="36441" y="9306"/>
                    <a:pt x="35441" y="10019"/>
                  </a:cubicBezTo>
                  <a:cubicBezTo>
                    <a:pt x="35056" y="10294"/>
                    <a:pt x="34681" y="10412"/>
                    <a:pt x="34328" y="10412"/>
                  </a:cubicBezTo>
                  <a:cubicBezTo>
                    <a:pt x="33498" y="10412"/>
                    <a:pt x="32787" y="9756"/>
                    <a:pt x="32359" y="8915"/>
                  </a:cubicBezTo>
                  <a:cubicBezTo>
                    <a:pt x="31407" y="7048"/>
                    <a:pt x="31578" y="4827"/>
                    <a:pt x="31322" y="2807"/>
                  </a:cubicBezTo>
                  <a:cubicBezTo>
                    <a:pt x="31173" y="1622"/>
                    <a:pt x="30599" y="184"/>
                    <a:pt x="29240" y="14"/>
                  </a:cubicBezTo>
                  <a:cubicBezTo>
                    <a:pt x="29167" y="5"/>
                    <a:pt x="29097" y="1"/>
                    <a:pt x="290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59" name="Google Shape;18559;p31"/>
            <p:cNvSpPr/>
            <p:nvPr/>
          </p:nvSpPr>
          <p:spPr>
            <a:xfrm>
              <a:off x="2237700" y="3537475"/>
              <a:ext cx="16775" cy="59650"/>
            </a:xfrm>
            <a:custGeom>
              <a:avLst/>
              <a:gdLst/>
              <a:ahLst/>
              <a:cxnLst/>
              <a:rect l="l" t="t" r="r" b="b"/>
              <a:pathLst>
                <a:path w="671" h="2386" extrusionOk="0">
                  <a:moveTo>
                    <a:pt x="204" y="1"/>
                  </a:moveTo>
                  <a:cubicBezTo>
                    <a:pt x="103" y="1"/>
                    <a:pt x="0" y="83"/>
                    <a:pt x="37" y="207"/>
                  </a:cubicBezTo>
                  <a:cubicBezTo>
                    <a:pt x="229" y="862"/>
                    <a:pt x="330" y="1541"/>
                    <a:pt x="336" y="2224"/>
                  </a:cubicBezTo>
                  <a:cubicBezTo>
                    <a:pt x="337" y="2332"/>
                    <a:pt x="420" y="2385"/>
                    <a:pt x="504" y="2385"/>
                  </a:cubicBezTo>
                  <a:cubicBezTo>
                    <a:pt x="587" y="2385"/>
                    <a:pt x="671" y="2332"/>
                    <a:pt x="670" y="2224"/>
                  </a:cubicBezTo>
                  <a:cubicBezTo>
                    <a:pt x="664" y="1512"/>
                    <a:pt x="560" y="802"/>
                    <a:pt x="360" y="119"/>
                  </a:cubicBez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0" name="Google Shape;18560;p31"/>
            <p:cNvSpPr/>
            <p:nvPr/>
          </p:nvSpPr>
          <p:spPr>
            <a:xfrm>
              <a:off x="2175425" y="3546425"/>
              <a:ext cx="8475" cy="55025"/>
            </a:xfrm>
            <a:custGeom>
              <a:avLst/>
              <a:gdLst/>
              <a:ahLst/>
              <a:cxnLst/>
              <a:rect l="l" t="t" r="r" b="b"/>
              <a:pathLst>
                <a:path w="339" h="2201" extrusionOk="0">
                  <a:moveTo>
                    <a:pt x="171" y="1"/>
                  </a:moveTo>
                  <a:cubicBezTo>
                    <a:pt x="87" y="1"/>
                    <a:pt x="3" y="55"/>
                    <a:pt x="3" y="162"/>
                  </a:cubicBezTo>
                  <a:cubicBezTo>
                    <a:pt x="2" y="788"/>
                    <a:pt x="0" y="1413"/>
                    <a:pt x="0" y="2038"/>
                  </a:cubicBezTo>
                  <a:cubicBezTo>
                    <a:pt x="0" y="2147"/>
                    <a:pt x="84" y="2201"/>
                    <a:pt x="167" y="2201"/>
                  </a:cubicBezTo>
                  <a:cubicBezTo>
                    <a:pt x="251" y="2201"/>
                    <a:pt x="334" y="2147"/>
                    <a:pt x="334" y="2038"/>
                  </a:cubicBezTo>
                  <a:lnTo>
                    <a:pt x="339" y="162"/>
                  </a:lnTo>
                  <a:cubicBezTo>
                    <a:pt x="339" y="55"/>
                    <a:pt x="255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1" name="Google Shape;18561;p31"/>
            <p:cNvSpPr/>
            <p:nvPr/>
          </p:nvSpPr>
          <p:spPr>
            <a:xfrm>
              <a:off x="2103550" y="3539625"/>
              <a:ext cx="16475" cy="57175"/>
            </a:xfrm>
            <a:custGeom>
              <a:avLst/>
              <a:gdLst/>
              <a:ahLst/>
              <a:cxnLst/>
              <a:rect l="l" t="t" r="r" b="b"/>
              <a:pathLst>
                <a:path w="659" h="2287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lnTo>
                    <a:pt x="7" y="161"/>
                  </a:lnTo>
                  <a:cubicBezTo>
                    <a:pt x="59" y="835"/>
                    <a:pt x="158" y="1506"/>
                    <a:pt x="306" y="2167"/>
                  </a:cubicBezTo>
                  <a:cubicBezTo>
                    <a:pt x="325" y="2250"/>
                    <a:pt x="388" y="2286"/>
                    <a:pt x="454" y="2286"/>
                  </a:cubicBezTo>
                  <a:cubicBezTo>
                    <a:pt x="553" y="2286"/>
                    <a:pt x="658" y="2204"/>
                    <a:pt x="630" y="2079"/>
                  </a:cubicBezTo>
                  <a:cubicBezTo>
                    <a:pt x="488" y="1447"/>
                    <a:pt x="392" y="806"/>
                    <a:pt x="343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2" name="Google Shape;18562;p31"/>
            <p:cNvSpPr/>
            <p:nvPr/>
          </p:nvSpPr>
          <p:spPr>
            <a:xfrm>
              <a:off x="2043325" y="3546175"/>
              <a:ext cx="11400" cy="46000"/>
            </a:xfrm>
            <a:custGeom>
              <a:avLst/>
              <a:gdLst/>
              <a:ahLst/>
              <a:cxnLst/>
              <a:rect l="l" t="t" r="r" b="b"/>
              <a:pathLst>
                <a:path w="456" h="1840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lnTo>
                    <a:pt x="113" y="1679"/>
                  </a:lnTo>
                  <a:cubicBezTo>
                    <a:pt x="121" y="1786"/>
                    <a:pt x="208" y="1840"/>
                    <a:pt x="292" y="1840"/>
                  </a:cubicBezTo>
                  <a:cubicBezTo>
                    <a:pt x="376" y="1840"/>
                    <a:pt x="456" y="1787"/>
                    <a:pt x="449" y="1679"/>
                  </a:cubicBezTo>
                  <a:lnTo>
                    <a:pt x="343" y="161"/>
                  </a:ln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3" name="Google Shape;18563;p31"/>
            <p:cNvSpPr/>
            <p:nvPr/>
          </p:nvSpPr>
          <p:spPr>
            <a:xfrm>
              <a:off x="1980825" y="3557175"/>
              <a:ext cx="14475" cy="45925"/>
            </a:xfrm>
            <a:custGeom>
              <a:avLst/>
              <a:gdLst/>
              <a:ahLst/>
              <a:cxnLst/>
              <a:rect l="l" t="t" r="r" b="b"/>
              <a:pathLst>
                <a:path w="579" h="1837" extrusionOk="0">
                  <a:moveTo>
                    <a:pt x="166" y="1"/>
                  </a:moveTo>
                  <a:cubicBezTo>
                    <a:pt x="83" y="1"/>
                    <a:pt x="0" y="55"/>
                    <a:pt x="2" y="162"/>
                  </a:cubicBezTo>
                  <a:cubicBezTo>
                    <a:pt x="11" y="689"/>
                    <a:pt x="84" y="1210"/>
                    <a:pt x="221" y="1718"/>
                  </a:cubicBezTo>
                  <a:cubicBezTo>
                    <a:pt x="244" y="1801"/>
                    <a:pt x="309" y="1837"/>
                    <a:pt x="375" y="1837"/>
                  </a:cubicBezTo>
                  <a:cubicBezTo>
                    <a:pt x="475" y="1837"/>
                    <a:pt x="579" y="1755"/>
                    <a:pt x="545" y="1630"/>
                  </a:cubicBezTo>
                  <a:cubicBezTo>
                    <a:pt x="415" y="1151"/>
                    <a:pt x="345" y="658"/>
                    <a:pt x="336" y="162"/>
                  </a:cubicBezTo>
                  <a:cubicBezTo>
                    <a:pt x="334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4" name="Google Shape;18564;p31"/>
            <p:cNvSpPr/>
            <p:nvPr/>
          </p:nvSpPr>
          <p:spPr>
            <a:xfrm>
              <a:off x="1926700" y="3550400"/>
              <a:ext cx="12025" cy="46100"/>
            </a:xfrm>
            <a:custGeom>
              <a:avLst/>
              <a:gdLst/>
              <a:ahLst/>
              <a:cxnLst/>
              <a:rect l="l" t="t" r="r" b="b"/>
              <a:pathLst>
                <a:path w="481" h="1844" extrusionOk="0">
                  <a:moveTo>
                    <a:pt x="214" y="0"/>
                  </a:moveTo>
                  <a:cubicBezTo>
                    <a:pt x="131" y="0"/>
                    <a:pt x="43" y="54"/>
                    <a:pt x="36" y="162"/>
                  </a:cubicBezTo>
                  <a:cubicBezTo>
                    <a:pt x="1" y="683"/>
                    <a:pt x="34" y="1208"/>
                    <a:pt x="135" y="1722"/>
                  </a:cubicBezTo>
                  <a:cubicBezTo>
                    <a:pt x="151" y="1807"/>
                    <a:pt x="211" y="1843"/>
                    <a:pt x="276" y="1843"/>
                  </a:cubicBezTo>
                  <a:cubicBezTo>
                    <a:pt x="374" y="1843"/>
                    <a:pt x="480" y="1760"/>
                    <a:pt x="457" y="1634"/>
                  </a:cubicBezTo>
                  <a:cubicBezTo>
                    <a:pt x="365" y="1149"/>
                    <a:pt x="335" y="653"/>
                    <a:pt x="371" y="162"/>
                  </a:cubicBezTo>
                  <a:cubicBezTo>
                    <a:pt x="378" y="54"/>
                    <a:pt x="298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5" name="Google Shape;18565;p31"/>
            <p:cNvSpPr/>
            <p:nvPr/>
          </p:nvSpPr>
          <p:spPr>
            <a:xfrm>
              <a:off x="2279100" y="3638100"/>
              <a:ext cx="53275" cy="8500"/>
            </a:xfrm>
            <a:custGeom>
              <a:avLst/>
              <a:gdLst/>
              <a:ahLst/>
              <a:cxnLst/>
              <a:rect l="l" t="t" r="r" b="b"/>
              <a:pathLst>
                <a:path w="2131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15" y="339"/>
                  </a:lnTo>
                  <a:cubicBezTo>
                    <a:pt x="2130" y="339"/>
                    <a:pt x="2130" y="5"/>
                    <a:pt x="1915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6" name="Google Shape;18566;p31"/>
            <p:cNvSpPr/>
            <p:nvPr/>
          </p:nvSpPr>
          <p:spPr>
            <a:xfrm>
              <a:off x="2283450" y="3702900"/>
              <a:ext cx="53225" cy="8475"/>
            </a:xfrm>
            <a:custGeom>
              <a:avLst/>
              <a:gdLst/>
              <a:ahLst/>
              <a:cxnLst/>
              <a:rect l="l" t="t" r="r" b="b"/>
              <a:pathLst>
                <a:path w="2129" h="339" extrusionOk="0">
                  <a:moveTo>
                    <a:pt x="216" y="0"/>
                  </a:moveTo>
                  <a:cubicBezTo>
                    <a:pt x="1" y="0"/>
                    <a:pt x="1" y="334"/>
                    <a:pt x="216" y="336"/>
                  </a:cubicBezTo>
                  <a:lnTo>
                    <a:pt x="1912" y="339"/>
                  </a:lnTo>
                  <a:cubicBezTo>
                    <a:pt x="2129" y="339"/>
                    <a:pt x="2129" y="5"/>
                    <a:pt x="1912" y="3"/>
                  </a:cubicBezTo>
                  <a:lnTo>
                    <a:pt x="21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7" name="Google Shape;18567;p31"/>
            <p:cNvSpPr/>
            <p:nvPr/>
          </p:nvSpPr>
          <p:spPr>
            <a:xfrm>
              <a:off x="2284775" y="3773100"/>
              <a:ext cx="55375" cy="14675"/>
            </a:xfrm>
            <a:custGeom>
              <a:avLst/>
              <a:gdLst/>
              <a:ahLst/>
              <a:cxnLst/>
              <a:rect l="l" t="t" r="r" b="b"/>
              <a:pathLst>
                <a:path w="2215" h="587" extrusionOk="0">
                  <a:moveTo>
                    <a:pt x="1944" y="1"/>
                  </a:moveTo>
                  <a:cubicBezTo>
                    <a:pt x="1921" y="1"/>
                    <a:pt x="1897" y="5"/>
                    <a:pt x="1873" y="16"/>
                  </a:cubicBezTo>
                  <a:cubicBezTo>
                    <a:pt x="1507" y="175"/>
                    <a:pt x="1114" y="256"/>
                    <a:pt x="718" y="256"/>
                  </a:cubicBezTo>
                  <a:cubicBezTo>
                    <a:pt x="576" y="256"/>
                    <a:pt x="434" y="246"/>
                    <a:pt x="292" y="225"/>
                  </a:cubicBezTo>
                  <a:cubicBezTo>
                    <a:pt x="283" y="223"/>
                    <a:pt x="274" y="223"/>
                    <a:pt x="265" y="223"/>
                  </a:cubicBezTo>
                  <a:cubicBezTo>
                    <a:pt x="74" y="223"/>
                    <a:pt x="0" y="517"/>
                    <a:pt x="204" y="548"/>
                  </a:cubicBezTo>
                  <a:cubicBezTo>
                    <a:pt x="371" y="574"/>
                    <a:pt x="540" y="587"/>
                    <a:pt x="708" y="587"/>
                  </a:cubicBezTo>
                  <a:cubicBezTo>
                    <a:pt x="1165" y="587"/>
                    <a:pt x="1619" y="492"/>
                    <a:pt x="2041" y="306"/>
                  </a:cubicBezTo>
                  <a:cubicBezTo>
                    <a:pt x="2214" y="231"/>
                    <a:pt x="2105" y="1"/>
                    <a:pt x="1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8" name="Google Shape;18568;p31"/>
            <p:cNvSpPr/>
            <p:nvPr/>
          </p:nvSpPr>
          <p:spPr>
            <a:xfrm>
              <a:off x="2283150" y="3844450"/>
              <a:ext cx="62225" cy="10225"/>
            </a:xfrm>
            <a:custGeom>
              <a:avLst/>
              <a:gdLst/>
              <a:ahLst/>
              <a:cxnLst/>
              <a:rect l="l" t="t" r="r" b="b"/>
              <a:pathLst>
                <a:path w="2489" h="409" extrusionOk="0">
                  <a:moveTo>
                    <a:pt x="2297" y="1"/>
                  </a:moveTo>
                  <a:cubicBezTo>
                    <a:pt x="2290" y="1"/>
                    <a:pt x="2282" y="1"/>
                    <a:pt x="2275" y="2"/>
                  </a:cubicBezTo>
                  <a:cubicBezTo>
                    <a:pt x="1842" y="49"/>
                    <a:pt x="1406" y="73"/>
                    <a:pt x="970" y="73"/>
                  </a:cubicBezTo>
                  <a:cubicBezTo>
                    <a:pt x="718" y="73"/>
                    <a:pt x="467" y="65"/>
                    <a:pt x="216" y="49"/>
                  </a:cubicBezTo>
                  <a:cubicBezTo>
                    <a:pt x="211" y="49"/>
                    <a:pt x="207" y="49"/>
                    <a:pt x="203" y="49"/>
                  </a:cubicBezTo>
                  <a:cubicBezTo>
                    <a:pt x="1" y="49"/>
                    <a:pt x="6" y="371"/>
                    <a:pt x="216" y="385"/>
                  </a:cubicBezTo>
                  <a:cubicBezTo>
                    <a:pt x="466" y="400"/>
                    <a:pt x="717" y="408"/>
                    <a:pt x="968" y="408"/>
                  </a:cubicBezTo>
                  <a:cubicBezTo>
                    <a:pt x="1404" y="408"/>
                    <a:pt x="1841" y="384"/>
                    <a:pt x="2275" y="336"/>
                  </a:cubicBezTo>
                  <a:cubicBezTo>
                    <a:pt x="2479" y="314"/>
                    <a:pt x="2488" y="1"/>
                    <a:pt x="22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69" name="Google Shape;18569;p31"/>
            <p:cNvSpPr/>
            <p:nvPr/>
          </p:nvSpPr>
          <p:spPr>
            <a:xfrm>
              <a:off x="2283000" y="3919350"/>
              <a:ext cx="60000" cy="9850"/>
            </a:xfrm>
            <a:custGeom>
              <a:avLst/>
              <a:gdLst/>
              <a:ahLst/>
              <a:cxnLst/>
              <a:rect l="l" t="t" r="r" b="b"/>
              <a:pathLst>
                <a:path w="2400" h="394" extrusionOk="0">
                  <a:moveTo>
                    <a:pt x="943" y="1"/>
                  </a:moveTo>
                  <a:cubicBezTo>
                    <a:pt x="700" y="1"/>
                    <a:pt x="458" y="7"/>
                    <a:pt x="215" y="20"/>
                  </a:cubicBezTo>
                  <a:cubicBezTo>
                    <a:pt x="6" y="31"/>
                    <a:pt x="1" y="355"/>
                    <a:pt x="204" y="355"/>
                  </a:cubicBezTo>
                  <a:cubicBezTo>
                    <a:pt x="208" y="355"/>
                    <a:pt x="212" y="354"/>
                    <a:pt x="215" y="354"/>
                  </a:cubicBezTo>
                  <a:cubicBezTo>
                    <a:pt x="458" y="341"/>
                    <a:pt x="700" y="335"/>
                    <a:pt x="943" y="335"/>
                  </a:cubicBezTo>
                  <a:cubicBezTo>
                    <a:pt x="1358" y="335"/>
                    <a:pt x="1772" y="354"/>
                    <a:pt x="2186" y="392"/>
                  </a:cubicBezTo>
                  <a:cubicBezTo>
                    <a:pt x="2192" y="393"/>
                    <a:pt x="2198" y="393"/>
                    <a:pt x="2204" y="393"/>
                  </a:cubicBezTo>
                  <a:cubicBezTo>
                    <a:pt x="2400" y="393"/>
                    <a:pt x="2394" y="78"/>
                    <a:pt x="2186" y="58"/>
                  </a:cubicBezTo>
                  <a:cubicBezTo>
                    <a:pt x="1772" y="20"/>
                    <a:pt x="1358" y="1"/>
                    <a:pt x="9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0" name="Google Shape;18570;p31"/>
            <p:cNvSpPr/>
            <p:nvPr/>
          </p:nvSpPr>
          <p:spPr>
            <a:xfrm>
              <a:off x="2285050" y="3987525"/>
              <a:ext cx="56250" cy="14175"/>
            </a:xfrm>
            <a:custGeom>
              <a:avLst/>
              <a:gdLst/>
              <a:ahLst/>
              <a:cxnLst/>
              <a:rect l="l" t="t" r="r" b="b"/>
              <a:pathLst>
                <a:path w="2250" h="567" extrusionOk="0">
                  <a:moveTo>
                    <a:pt x="2015" y="1"/>
                  </a:moveTo>
                  <a:cubicBezTo>
                    <a:pt x="2000" y="1"/>
                    <a:pt x="1985" y="3"/>
                    <a:pt x="1969" y="7"/>
                  </a:cubicBezTo>
                  <a:cubicBezTo>
                    <a:pt x="1402" y="158"/>
                    <a:pt x="819" y="233"/>
                    <a:pt x="234" y="233"/>
                  </a:cubicBezTo>
                  <a:cubicBezTo>
                    <a:pt x="228" y="233"/>
                    <a:pt x="222" y="233"/>
                    <a:pt x="216" y="233"/>
                  </a:cubicBezTo>
                  <a:cubicBezTo>
                    <a:pt x="1" y="233"/>
                    <a:pt x="1" y="565"/>
                    <a:pt x="216" y="567"/>
                  </a:cubicBezTo>
                  <a:lnTo>
                    <a:pt x="216" y="565"/>
                  </a:lnTo>
                  <a:cubicBezTo>
                    <a:pt x="227" y="565"/>
                    <a:pt x="239" y="565"/>
                    <a:pt x="250" y="565"/>
                  </a:cubicBezTo>
                  <a:cubicBezTo>
                    <a:pt x="861" y="565"/>
                    <a:pt x="1469" y="486"/>
                    <a:pt x="2057" y="330"/>
                  </a:cubicBezTo>
                  <a:cubicBezTo>
                    <a:pt x="2250" y="280"/>
                    <a:pt x="2189" y="1"/>
                    <a:pt x="20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1" name="Google Shape;18571;p31"/>
            <p:cNvSpPr/>
            <p:nvPr/>
          </p:nvSpPr>
          <p:spPr>
            <a:xfrm>
              <a:off x="2236500" y="3702425"/>
              <a:ext cx="22925" cy="22050"/>
            </a:xfrm>
            <a:custGeom>
              <a:avLst/>
              <a:gdLst/>
              <a:ahLst/>
              <a:cxnLst/>
              <a:rect l="l" t="t" r="r" b="b"/>
              <a:pathLst>
                <a:path w="917" h="882" extrusionOk="0">
                  <a:moveTo>
                    <a:pt x="498" y="1"/>
                  </a:moveTo>
                  <a:cubicBezTo>
                    <a:pt x="452" y="1"/>
                    <a:pt x="404" y="8"/>
                    <a:pt x="357" y="25"/>
                  </a:cubicBezTo>
                  <a:lnTo>
                    <a:pt x="357" y="25"/>
                  </a:lnTo>
                  <a:cubicBezTo>
                    <a:pt x="341" y="22"/>
                    <a:pt x="324" y="19"/>
                    <a:pt x="308" y="18"/>
                  </a:cubicBezTo>
                  <a:cubicBezTo>
                    <a:pt x="303" y="17"/>
                    <a:pt x="298" y="17"/>
                    <a:pt x="294" y="17"/>
                  </a:cubicBezTo>
                  <a:cubicBezTo>
                    <a:pt x="213" y="17"/>
                    <a:pt x="146" y="98"/>
                    <a:pt x="140" y="174"/>
                  </a:cubicBezTo>
                  <a:lnTo>
                    <a:pt x="140" y="174"/>
                  </a:lnTo>
                  <a:cubicBezTo>
                    <a:pt x="27" y="311"/>
                    <a:pt x="1" y="507"/>
                    <a:pt x="114" y="671"/>
                  </a:cubicBezTo>
                  <a:cubicBezTo>
                    <a:pt x="200" y="797"/>
                    <a:pt x="346" y="873"/>
                    <a:pt x="491" y="877"/>
                  </a:cubicBezTo>
                  <a:lnTo>
                    <a:pt x="491" y="877"/>
                  </a:lnTo>
                  <a:cubicBezTo>
                    <a:pt x="507" y="880"/>
                    <a:pt x="522" y="881"/>
                    <a:pt x="537" y="881"/>
                  </a:cubicBezTo>
                  <a:cubicBezTo>
                    <a:pt x="616" y="881"/>
                    <a:pt x="687" y="849"/>
                    <a:pt x="747" y="799"/>
                  </a:cubicBezTo>
                  <a:lnTo>
                    <a:pt x="747" y="799"/>
                  </a:lnTo>
                  <a:cubicBezTo>
                    <a:pt x="767" y="784"/>
                    <a:pt x="786" y="766"/>
                    <a:pt x="803" y="747"/>
                  </a:cubicBezTo>
                  <a:cubicBezTo>
                    <a:pt x="874" y="669"/>
                    <a:pt x="911" y="565"/>
                    <a:pt x="915" y="461"/>
                  </a:cubicBezTo>
                  <a:lnTo>
                    <a:pt x="915" y="461"/>
                  </a:lnTo>
                  <a:cubicBezTo>
                    <a:pt x="916" y="435"/>
                    <a:pt x="916" y="410"/>
                    <a:pt x="913" y="385"/>
                  </a:cubicBezTo>
                  <a:cubicBezTo>
                    <a:pt x="888" y="158"/>
                    <a:pt x="707" y="1"/>
                    <a:pt x="4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2" name="Google Shape;18572;p31"/>
            <p:cNvSpPr/>
            <p:nvPr/>
          </p:nvSpPr>
          <p:spPr>
            <a:xfrm>
              <a:off x="2164425" y="3635175"/>
              <a:ext cx="24325" cy="24300"/>
            </a:xfrm>
            <a:custGeom>
              <a:avLst/>
              <a:gdLst/>
              <a:ahLst/>
              <a:cxnLst/>
              <a:rect l="l" t="t" r="r" b="b"/>
              <a:pathLst>
                <a:path w="973" h="972" extrusionOk="0">
                  <a:moveTo>
                    <a:pt x="441" y="1"/>
                  </a:moveTo>
                  <a:cubicBezTo>
                    <a:pt x="360" y="1"/>
                    <a:pt x="280" y="23"/>
                    <a:pt x="207" y="72"/>
                  </a:cubicBezTo>
                  <a:cubicBezTo>
                    <a:pt x="72" y="163"/>
                    <a:pt x="20" y="317"/>
                    <a:pt x="34" y="467"/>
                  </a:cubicBezTo>
                  <a:lnTo>
                    <a:pt x="34" y="467"/>
                  </a:lnTo>
                  <a:cubicBezTo>
                    <a:pt x="1" y="631"/>
                    <a:pt x="61" y="805"/>
                    <a:pt x="248" y="895"/>
                  </a:cubicBezTo>
                  <a:cubicBezTo>
                    <a:pt x="295" y="918"/>
                    <a:pt x="345" y="932"/>
                    <a:pt x="396" y="938"/>
                  </a:cubicBezTo>
                  <a:lnTo>
                    <a:pt x="396" y="938"/>
                  </a:lnTo>
                  <a:cubicBezTo>
                    <a:pt x="445" y="959"/>
                    <a:pt x="497" y="970"/>
                    <a:pt x="550" y="972"/>
                  </a:cubicBezTo>
                  <a:cubicBezTo>
                    <a:pt x="551" y="972"/>
                    <a:pt x="552" y="972"/>
                    <a:pt x="553" y="972"/>
                  </a:cubicBezTo>
                  <a:cubicBezTo>
                    <a:pt x="645" y="972"/>
                    <a:pt x="710" y="920"/>
                    <a:pt x="757" y="851"/>
                  </a:cubicBezTo>
                  <a:lnTo>
                    <a:pt x="757" y="851"/>
                  </a:lnTo>
                  <a:cubicBezTo>
                    <a:pt x="868" y="777"/>
                    <a:pt x="948" y="662"/>
                    <a:pt x="956" y="519"/>
                  </a:cubicBezTo>
                  <a:cubicBezTo>
                    <a:pt x="972" y="238"/>
                    <a:pt x="707" y="1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3" name="Google Shape;18573;p31"/>
            <p:cNvSpPr/>
            <p:nvPr/>
          </p:nvSpPr>
          <p:spPr>
            <a:xfrm>
              <a:off x="2104975" y="3828600"/>
              <a:ext cx="32675" cy="30700"/>
            </a:xfrm>
            <a:custGeom>
              <a:avLst/>
              <a:gdLst/>
              <a:ahLst/>
              <a:cxnLst/>
              <a:rect l="l" t="t" r="r" b="b"/>
              <a:pathLst>
                <a:path w="1307" h="1228" extrusionOk="0">
                  <a:moveTo>
                    <a:pt x="616" y="0"/>
                  </a:moveTo>
                  <a:cubicBezTo>
                    <a:pt x="390" y="0"/>
                    <a:pt x="190" y="155"/>
                    <a:pt x="105" y="366"/>
                  </a:cubicBezTo>
                  <a:cubicBezTo>
                    <a:pt x="1" y="619"/>
                    <a:pt x="77" y="904"/>
                    <a:pt x="285" y="1081"/>
                  </a:cubicBezTo>
                  <a:cubicBezTo>
                    <a:pt x="396" y="1177"/>
                    <a:pt x="534" y="1227"/>
                    <a:pt x="672" y="1227"/>
                  </a:cubicBezTo>
                  <a:cubicBezTo>
                    <a:pt x="786" y="1227"/>
                    <a:pt x="901" y="1193"/>
                    <a:pt x="1000" y="1120"/>
                  </a:cubicBezTo>
                  <a:cubicBezTo>
                    <a:pt x="1203" y="970"/>
                    <a:pt x="1307" y="691"/>
                    <a:pt x="1204" y="453"/>
                  </a:cubicBezTo>
                  <a:cubicBezTo>
                    <a:pt x="1178" y="392"/>
                    <a:pt x="1141" y="340"/>
                    <a:pt x="1098" y="298"/>
                  </a:cubicBezTo>
                  <a:lnTo>
                    <a:pt x="1098" y="298"/>
                  </a:lnTo>
                  <a:cubicBezTo>
                    <a:pt x="1026" y="149"/>
                    <a:pt x="877" y="39"/>
                    <a:pt x="710" y="9"/>
                  </a:cubicBezTo>
                  <a:cubicBezTo>
                    <a:pt x="678" y="3"/>
                    <a:pt x="647" y="0"/>
                    <a:pt x="6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4" name="Google Shape;18574;p31"/>
            <p:cNvSpPr/>
            <p:nvPr/>
          </p:nvSpPr>
          <p:spPr>
            <a:xfrm>
              <a:off x="2032725" y="3684575"/>
              <a:ext cx="28025" cy="26275"/>
            </a:xfrm>
            <a:custGeom>
              <a:avLst/>
              <a:gdLst/>
              <a:ahLst/>
              <a:cxnLst/>
              <a:rect l="l" t="t" r="r" b="b"/>
              <a:pathLst>
                <a:path w="1121" h="1051" extrusionOk="0">
                  <a:moveTo>
                    <a:pt x="508" y="1"/>
                  </a:moveTo>
                  <a:cubicBezTo>
                    <a:pt x="463" y="1"/>
                    <a:pt x="419" y="6"/>
                    <a:pt x="375" y="18"/>
                  </a:cubicBezTo>
                  <a:cubicBezTo>
                    <a:pt x="229" y="57"/>
                    <a:pt x="136" y="201"/>
                    <a:pt x="101" y="360"/>
                  </a:cubicBezTo>
                  <a:lnTo>
                    <a:pt x="101" y="360"/>
                  </a:lnTo>
                  <a:cubicBezTo>
                    <a:pt x="32" y="458"/>
                    <a:pt x="0" y="579"/>
                    <a:pt x="32" y="701"/>
                  </a:cubicBezTo>
                  <a:cubicBezTo>
                    <a:pt x="89" y="921"/>
                    <a:pt x="308" y="1051"/>
                    <a:pt x="526" y="1051"/>
                  </a:cubicBezTo>
                  <a:cubicBezTo>
                    <a:pt x="612" y="1051"/>
                    <a:pt x="697" y="1031"/>
                    <a:pt x="772" y="988"/>
                  </a:cubicBezTo>
                  <a:cubicBezTo>
                    <a:pt x="805" y="969"/>
                    <a:pt x="834" y="948"/>
                    <a:pt x="860" y="924"/>
                  </a:cubicBezTo>
                  <a:lnTo>
                    <a:pt x="860" y="924"/>
                  </a:lnTo>
                  <a:cubicBezTo>
                    <a:pt x="1023" y="808"/>
                    <a:pt x="1120" y="608"/>
                    <a:pt x="1062" y="401"/>
                  </a:cubicBezTo>
                  <a:cubicBezTo>
                    <a:pt x="1036" y="310"/>
                    <a:pt x="985" y="231"/>
                    <a:pt x="918" y="167"/>
                  </a:cubicBezTo>
                  <a:lnTo>
                    <a:pt x="918" y="167"/>
                  </a:lnTo>
                  <a:cubicBezTo>
                    <a:pt x="899" y="137"/>
                    <a:pt x="877" y="108"/>
                    <a:pt x="853" y="82"/>
                  </a:cubicBezTo>
                  <a:cubicBezTo>
                    <a:pt x="821" y="50"/>
                    <a:pt x="779" y="33"/>
                    <a:pt x="735" y="33"/>
                  </a:cubicBezTo>
                  <a:cubicBezTo>
                    <a:pt x="725" y="33"/>
                    <a:pt x="715" y="34"/>
                    <a:pt x="704" y="36"/>
                  </a:cubicBezTo>
                  <a:lnTo>
                    <a:pt x="704" y="36"/>
                  </a:lnTo>
                  <a:cubicBezTo>
                    <a:pt x="641" y="13"/>
                    <a:pt x="575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5" name="Google Shape;18575;p31"/>
            <p:cNvSpPr/>
            <p:nvPr/>
          </p:nvSpPr>
          <p:spPr>
            <a:xfrm>
              <a:off x="1985075" y="3913175"/>
              <a:ext cx="32125" cy="28925"/>
            </a:xfrm>
            <a:custGeom>
              <a:avLst/>
              <a:gdLst/>
              <a:ahLst/>
              <a:cxnLst/>
              <a:rect l="l" t="t" r="r" b="b"/>
              <a:pathLst>
                <a:path w="1285" h="1157" extrusionOk="0">
                  <a:moveTo>
                    <a:pt x="624" y="568"/>
                  </a:moveTo>
                  <a:cubicBezTo>
                    <a:pt x="620" y="579"/>
                    <a:pt x="615" y="589"/>
                    <a:pt x="611" y="599"/>
                  </a:cubicBezTo>
                  <a:lnTo>
                    <a:pt x="611" y="599"/>
                  </a:lnTo>
                  <a:cubicBezTo>
                    <a:pt x="607" y="603"/>
                    <a:pt x="603" y="606"/>
                    <a:pt x="598" y="609"/>
                  </a:cubicBezTo>
                  <a:lnTo>
                    <a:pt x="598" y="609"/>
                  </a:lnTo>
                  <a:cubicBezTo>
                    <a:pt x="591" y="606"/>
                    <a:pt x="583" y="603"/>
                    <a:pt x="575" y="599"/>
                  </a:cubicBezTo>
                  <a:lnTo>
                    <a:pt x="575" y="599"/>
                  </a:lnTo>
                  <a:cubicBezTo>
                    <a:pt x="589" y="586"/>
                    <a:pt x="606" y="576"/>
                    <a:pt x="624" y="568"/>
                  </a:cubicBezTo>
                  <a:close/>
                  <a:moveTo>
                    <a:pt x="587" y="1"/>
                  </a:moveTo>
                  <a:cubicBezTo>
                    <a:pt x="502" y="1"/>
                    <a:pt x="416" y="20"/>
                    <a:pt x="338" y="55"/>
                  </a:cubicBezTo>
                  <a:cubicBezTo>
                    <a:pt x="121" y="156"/>
                    <a:pt x="1" y="391"/>
                    <a:pt x="24" y="627"/>
                  </a:cubicBezTo>
                  <a:cubicBezTo>
                    <a:pt x="47" y="865"/>
                    <a:pt x="204" y="1074"/>
                    <a:pt x="440" y="1137"/>
                  </a:cubicBezTo>
                  <a:cubicBezTo>
                    <a:pt x="490" y="1150"/>
                    <a:pt x="542" y="1156"/>
                    <a:pt x="593" y="1156"/>
                  </a:cubicBezTo>
                  <a:cubicBezTo>
                    <a:pt x="777" y="1156"/>
                    <a:pt x="959" y="1075"/>
                    <a:pt x="1070" y="926"/>
                  </a:cubicBezTo>
                  <a:cubicBezTo>
                    <a:pt x="1285" y="638"/>
                    <a:pt x="1151" y="212"/>
                    <a:pt x="859" y="73"/>
                  </a:cubicBezTo>
                  <a:lnTo>
                    <a:pt x="859" y="73"/>
                  </a:lnTo>
                  <a:cubicBezTo>
                    <a:pt x="777" y="24"/>
                    <a:pt x="683" y="1"/>
                    <a:pt x="5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6" name="Google Shape;18576;p31"/>
            <p:cNvSpPr/>
            <p:nvPr/>
          </p:nvSpPr>
          <p:spPr>
            <a:xfrm>
              <a:off x="1902325" y="3770100"/>
              <a:ext cx="32625" cy="31650"/>
            </a:xfrm>
            <a:custGeom>
              <a:avLst/>
              <a:gdLst/>
              <a:ahLst/>
              <a:cxnLst/>
              <a:rect l="l" t="t" r="r" b="b"/>
              <a:pathLst>
                <a:path w="1305" h="1266" extrusionOk="0">
                  <a:moveTo>
                    <a:pt x="655" y="725"/>
                  </a:moveTo>
                  <a:cubicBezTo>
                    <a:pt x="682" y="725"/>
                    <a:pt x="703" y="756"/>
                    <a:pt x="684" y="784"/>
                  </a:cubicBezTo>
                  <a:cubicBezTo>
                    <a:pt x="669" y="807"/>
                    <a:pt x="660" y="830"/>
                    <a:pt x="657" y="852"/>
                  </a:cubicBezTo>
                  <a:lnTo>
                    <a:pt x="657" y="852"/>
                  </a:lnTo>
                  <a:cubicBezTo>
                    <a:pt x="646" y="853"/>
                    <a:pt x="635" y="854"/>
                    <a:pt x="623" y="855"/>
                  </a:cubicBezTo>
                  <a:lnTo>
                    <a:pt x="623" y="855"/>
                  </a:lnTo>
                  <a:cubicBezTo>
                    <a:pt x="611" y="833"/>
                    <a:pt x="605" y="809"/>
                    <a:pt x="603" y="785"/>
                  </a:cubicBezTo>
                  <a:lnTo>
                    <a:pt x="603" y="785"/>
                  </a:lnTo>
                  <a:cubicBezTo>
                    <a:pt x="604" y="783"/>
                    <a:pt x="604" y="781"/>
                    <a:pt x="605" y="779"/>
                  </a:cubicBezTo>
                  <a:cubicBezTo>
                    <a:pt x="617" y="739"/>
                    <a:pt x="637" y="725"/>
                    <a:pt x="655" y="725"/>
                  </a:cubicBezTo>
                  <a:close/>
                  <a:moveTo>
                    <a:pt x="730" y="0"/>
                  </a:moveTo>
                  <a:cubicBezTo>
                    <a:pt x="558" y="0"/>
                    <a:pt x="390" y="90"/>
                    <a:pt x="284" y="226"/>
                  </a:cubicBezTo>
                  <a:lnTo>
                    <a:pt x="284" y="226"/>
                  </a:lnTo>
                  <a:cubicBezTo>
                    <a:pt x="119" y="321"/>
                    <a:pt x="1" y="483"/>
                    <a:pt x="7" y="697"/>
                  </a:cubicBezTo>
                  <a:cubicBezTo>
                    <a:pt x="14" y="963"/>
                    <a:pt x="221" y="1122"/>
                    <a:pt x="459" y="1171"/>
                  </a:cubicBezTo>
                  <a:lnTo>
                    <a:pt x="459" y="1171"/>
                  </a:lnTo>
                  <a:cubicBezTo>
                    <a:pt x="467" y="1176"/>
                    <a:pt x="475" y="1181"/>
                    <a:pt x="483" y="1186"/>
                  </a:cubicBezTo>
                  <a:lnTo>
                    <a:pt x="483" y="1186"/>
                  </a:lnTo>
                  <a:cubicBezTo>
                    <a:pt x="522" y="1211"/>
                    <a:pt x="567" y="1231"/>
                    <a:pt x="614" y="1243"/>
                  </a:cubicBezTo>
                  <a:lnTo>
                    <a:pt x="614" y="1243"/>
                  </a:lnTo>
                  <a:cubicBezTo>
                    <a:pt x="665" y="1258"/>
                    <a:pt x="717" y="1265"/>
                    <a:pt x="770" y="1265"/>
                  </a:cubicBezTo>
                  <a:cubicBezTo>
                    <a:pt x="882" y="1265"/>
                    <a:pt x="993" y="1231"/>
                    <a:pt x="1082" y="1156"/>
                  </a:cubicBezTo>
                  <a:cubicBezTo>
                    <a:pt x="1255" y="1013"/>
                    <a:pt x="1305" y="797"/>
                    <a:pt x="1258" y="601"/>
                  </a:cubicBezTo>
                  <a:lnTo>
                    <a:pt x="1258" y="601"/>
                  </a:lnTo>
                  <a:cubicBezTo>
                    <a:pt x="1266" y="403"/>
                    <a:pt x="1180" y="201"/>
                    <a:pt x="994" y="79"/>
                  </a:cubicBezTo>
                  <a:cubicBezTo>
                    <a:pt x="910" y="24"/>
                    <a:pt x="819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7" name="Google Shape;18577;p31"/>
            <p:cNvSpPr/>
            <p:nvPr/>
          </p:nvSpPr>
          <p:spPr>
            <a:xfrm>
              <a:off x="2212600" y="3748450"/>
              <a:ext cx="27550" cy="8850"/>
            </a:xfrm>
            <a:custGeom>
              <a:avLst/>
              <a:gdLst/>
              <a:ahLst/>
              <a:cxnLst/>
              <a:rect l="l" t="t" r="r" b="b"/>
              <a:pathLst>
                <a:path w="1102" h="354" extrusionOk="0">
                  <a:moveTo>
                    <a:pt x="893" y="1"/>
                  </a:moveTo>
                  <a:cubicBezTo>
                    <a:pt x="891" y="1"/>
                    <a:pt x="889" y="1"/>
                    <a:pt x="887" y="1"/>
                  </a:cubicBezTo>
                  <a:lnTo>
                    <a:pt x="216" y="19"/>
                  </a:lnTo>
                  <a:cubicBezTo>
                    <a:pt x="4" y="24"/>
                    <a:pt x="1" y="353"/>
                    <a:pt x="210" y="353"/>
                  </a:cubicBezTo>
                  <a:cubicBezTo>
                    <a:pt x="212" y="353"/>
                    <a:pt x="214" y="353"/>
                    <a:pt x="216" y="353"/>
                  </a:cubicBezTo>
                  <a:lnTo>
                    <a:pt x="887" y="337"/>
                  </a:lnTo>
                  <a:cubicBezTo>
                    <a:pt x="1100" y="331"/>
                    <a:pt x="1102" y="1"/>
                    <a:pt x="8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8" name="Google Shape;18578;p31"/>
            <p:cNvSpPr/>
            <p:nvPr/>
          </p:nvSpPr>
          <p:spPr>
            <a:xfrm>
              <a:off x="2238075" y="3730200"/>
              <a:ext cx="26600" cy="42225"/>
            </a:xfrm>
            <a:custGeom>
              <a:avLst/>
              <a:gdLst/>
              <a:ahLst/>
              <a:cxnLst/>
              <a:rect l="l" t="t" r="r" b="b"/>
              <a:pathLst>
                <a:path w="1064" h="1689" extrusionOk="0">
                  <a:moveTo>
                    <a:pt x="648" y="1"/>
                  </a:moveTo>
                  <a:cubicBezTo>
                    <a:pt x="608" y="1"/>
                    <a:pt x="568" y="15"/>
                    <a:pt x="539" y="49"/>
                  </a:cubicBezTo>
                  <a:lnTo>
                    <a:pt x="107" y="553"/>
                  </a:lnTo>
                  <a:cubicBezTo>
                    <a:pt x="0" y="677"/>
                    <a:pt x="111" y="845"/>
                    <a:pt x="233" y="845"/>
                  </a:cubicBezTo>
                  <a:cubicBezTo>
                    <a:pt x="271" y="845"/>
                    <a:pt x="310" y="828"/>
                    <a:pt x="344" y="789"/>
                  </a:cubicBezTo>
                  <a:lnTo>
                    <a:pt x="490" y="619"/>
                  </a:lnTo>
                  <a:lnTo>
                    <a:pt x="490" y="619"/>
                  </a:lnTo>
                  <a:cubicBezTo>
                    <a:pt x="512" y="944"/>
                    <a:pt x="581" y="1266"/>
                    <a:pt x="695" y="1575"/>
                  </a:cubicBezTo>
                  <a:cubicBezTo>
                    <a:pt x="724" y="1654"/>
                    <a:pt x="793" y="1688"/>
                    <a:pt x="860" y="1688"/>
                  </a:cubicBezTo>
                  <a:cubicBezTo>
                    <a:pt x="963" y="1688"/>
                    <a:pt x="1063" y="1609"/>
                    <a:pt x="1018" y="1486"/>
                  </a:cubicBezTo>
                  <a:cubicBezTo>
                    <a:pt x="861" y="1065"/>
                    <a:pt x="795" y="617"/>
                    <a:pt x="824" y="168"/>
                  </a:cubicBezTo>
                  <a:cubicBezTo>
                    <a:pt x="830" y="72"/>
                    <a:pt x="737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79" name="Google Shape;18579;p31"/>
            <p:cNvSpPr/>
            <p:nvPr/>
          </p:nvSpPr>
          <p:spPr>
            <a:xfrm>
              <a:off x="2111500" y="364412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490" y="0"/>
                  </a:moveTo>
                  <a:cubicBezTo>
                    <a:pt x="488" y="0"/>
                    <a:pt x="486" y="0"/>
                    <a:pt x="484" y="1"/>
                  </a:cubicBezTo>
                  <a:lnTo>
                    <a:pt x="216" y="8"/>
                  </a:lnTo>
                  <a:cubicBezTo>
                    <a:pt x="3" y="14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84" y="336"/>
                  </a:lnTo>
                  <a:cubicBezTo>
                    <a:pt x="697" y="330"/>
                    <a:pt x="699" y="0"/>
                    <a:pt x="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0" name="Google Shape;18580;p31"/>
            <p:cNvSpPr/>
            <p:nvPr/>
          </p:nvSpPr>
          <p:spPr>
            <a:xfrm>
              <a:off x="2130250" y="3625850"/>
              <a:ext cx="18075" cy="34925"/>
            </a:xfrm>
            <a:custGeom>
              <a:avLst/>
              <a:gdLst/>
              <a:ahLst/>
              <a:cxnLst/>
              <a:rect l="l" t="t" r="r" b="b"/>
              <a:pathLst>
                <a:path w="723" h="1397" extrusionOk="0">
                  <a:moveTo>
                    <a:pt x="466" y="0"/>
                  </a:moveTo>
                  <a:cubicBezTo>
                    <a:pt x="438" y="0"/>
                    <a:pt x="411" y="8"/>
                    <a:pt x="389" y="25"/>
                  </a:cubicBezTo>
                  <a:lnTo>
                    <a:pt x="138" y="219"/>
                  </a:lnTo>
                  <a:cubicBezTo>
                    <a:pt x="1" y="326"/>
                    <a:pt x="88" y="541"/>
                    <a:pt x="219" y="541"/>
                  </a:cubicBezTo>
                  <a:cubicBezTo>
                    <a:pt x="247" y="541"/>
                    <a:pt x="277" y="531"/>
                    <a:pt x="308" y="507"/>
                  </a:cubicBezTo>
                  <a:lnTo>
                    <a:pt x="306" y="507"/>
                  </a:lnTo>
                  <a:lnTo>
                    <a:pt x="347" y="476"/>
                  </a:lnTo>
                  <a:lnTo>
                    <a:pt x="347" y="476"/>
                  </a:lnTo>
                  <a:cubicBezTo>
                    <a:pt x="376" y="727"/>
                    <a:pt x="385" y="981"/>
                    <a:pt x="376" y="1235"/>
                  </a:cubicBezTo>
                  <a:cubicBezTo>
                    <a:pt x="373" y="1342"/>
                    <a:pt x="454" y="1396"/>
                    <a:pt x="538" y="1396"/>
                  </a:cubicBezTo>
                  <a:cubicBezTo>
                    <a:pt x="621" y="1396"/>
                    <a:pt x="707" y="1342"/>
                    <a:pt x="710" y="1235"/>
                  </a:cubicBezTo>
                  <a:cubicBezTo>
                    <a:pt x="723" y="864"/>
                    <a:pt x="697" y="492"/>
                    <a:pt x="634" y="126"/>
                  </a:cubicBezTo>
                  <a:cubicBezTo>
                    <a:pt x="622" y="54"/>
                    <a:pt x="541" y="0"/>
                    <a:pt x="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1" name="Google Shape;18581;p31"/>
            <p:cNvSpPr/>
            <p:nvPr/>
          </p:nvSpPr>
          <p:spPr>
            <a:xfrm>
              <a:off x="2094325" y="3882200"/>
              <a:ext cx="28750" cy="10400"/>
            </a:xfrm>
            <a:custGeom>
              <a:avLst/>
              <a:gdLst/>
              <a:ahLst/>
              <a:cxnLst/>
              <a:rect l="l" t="t" r="r" b="b"/>
              <a:pathLst>
                <a:path w="1150" h="416" extrusionOk="0">
                  <a:moveTo>
                    <a:pt x="192" y="1"/>
                  </a:moveTo>
                  <a:cubicBezTo>
                    <a:pt x="0" y="1"/>
                    <a:pt x="9" y="314"/>
                    <a:pt x="213" y="336"/>
                  </a:cubicBezTo>
                  <a:lnTo>
                    <a:pt x="936" y="414"/>
                  </a:lnTo>
                  <a:cubicBezTo>
                    <a:pt x="943" y="415"/>
                    <a:pt x="950" y="415"/>
                    <a:pt x="957" y="415"/>
                  </a:cubicBezTo>
                  <a:cubicBezTo>
                    <a:pt x="1150" y="415"/>
                    <a:pt x="1141" y="101"/>
                    <a:pt x="936" y="78"/>
                  </a:cubicBezTo>
                  <a:lnTo>
                    <a:pt x="213" y="2"/>
                  </a:lnTo>
                  <a:cubicBezTo>
                    <a:pt x="206" y="1"/>
                    <a:pt x="199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2" name="Google Shape;18582;p31"/>
            <p:cNvSpPr/>
            <p:nvPr/>
          </p:nvSpPr>
          <p:spPr>
            <a:xfrm>
              <a:off x="2122800" y="3869825"/>
              <a:ext cx="33650" cy="37950"/>
            </a:xfrm>
            <a:custGeom>
              <a:avLst/>
              <a:gdLst/>
              <a:ahLst/>
              <a:cxnLst/>
              <a:rect l="l" t="t" r="r" b="b"/>
              <a:pathLst>
                <a:path w="1346" h="1518" extrusionOk="0">
                  <a:moveTo>
                    <a:pt x="608" y="668"/>
                  </a:moveTo>
                  <a:cubicBezTo>
                    <a:pt x="610" y="695"/>
                    <a:pt x="613" y="722"/>
                    <a:pt x="614" y="750"/>
                  </a:cubicBezTo>
                  <a:lnTo>
                    <a:pt x="614" y="750"/>
                  </a:lnTo>
                  <a:cubicBezTo>
                    <a:pt x="593" y="750"/>
                    <a:pt x="572" y="751"/>
                    <a:pt x="550" y="752"/>
                  </a:cubicBezTo>
                  <a:lnTo>
                    <a:pt x="550" y="752"/>
                  </a:lnTo>
                  <a:cubicBezTo>
                    <a:pt x="570" y="724"/>
                    <a:pt x="589" y="696"/>
                    <a:pt x="608" y="668"/>
                  </a:cubicBezTo>
                  <a:close/>
                  <a:moveTo>
                    <a:pt x="706" y="1"/>
                  </a:moveTo>
                  <a:cubicBezTo>
                    <a:pt x="648" y="1"/>
                    <a:pt x="591" y="27"/>
                    <a:pt x="565" y="81"/>
                  </a:cubicBezTo>
                  <a:cubicBezTo>
                    <a:pt x="436" y="337"/>
                    <a:pt x="278" y="578"/>
                    <a:pt x="93" y="796"/>
                  </a:cubicBezTo>
                  <a:cubicBezTo>
                    <a:pt x="0" y="907"/>
                    <a:pt x="60" y="1077"/>
                    <a:pt x="212" y="1083"/>
                  </a:cubicBezTo>
                  <a:cubicBezTo>
                    <a:pt x="278" y="1085"/>
                    <a:pt x="344" y="1087"/>
                    <a:pt x="410" y="1087"/>
                  </a:cubicBezTo>
                  <a:cubicBezTo>
                    <a:pt x="483" y="1087"/>
                    <a:pt x="555" y="1085"/>
                    <a:pt x="627" y="1082"/>
                  </a:cubicBezTo>
                  <a:lnTo>
                    <a:pt x="627" y="1082"/>
                  </a:lnTo>
                  <a:cubicBezTo>
                    <a:pt x="628" y="1173"/>
                    <a:pt x="627" y="1265"/>
                    <a:pt x="623" y="1356"/>
                  </a:cubicBezTo>
                  <a:cubicBezTo>
                    <a:pt x="618" y="1463"/>
                    <a:pt x="699" y="1517"/>
                    <a:pt x="783" y="1517"/>
                  </a:cubicBezTo>
                  <a:cubicBezTo>
                    <a:pt x="866" y="1517"/>
                    <a:pt x="952" y="1463"/>
                    <a:pt x="957" y="1356"/>
                  </a:cubicBezTo>
                  <a:lnTo>
                    <a:pt x="955" y="1356"/>
                  </a:lnTo>
                  <a:cubicBezTo>
                    <a:pt x="959" y="1257"/>
                    <a:pt x="960" y="1157"/>
                    <a:pt x="959" y="1058"/>
                  </a:cubicBezTo>
                  <a:lnTo>
                    <a:pt x="959" y="1058"/>
                  </a:lnTo>
                  <a:cubicBezTo>
                    <a:pt x="1020" y="1051"/>
                    <a:pt x="1081" y="1044"/>
                    <a:pt x="1141" y="1036"/>
                  </a:cubicBezTo>
                  <a:cubicBezTo>
                    <a:pt x="1346" y="1006"/>
                    <a:pt x="1271" y="710"/>
                    <a:pt x="1079" y="710"/>
                  </a:cubicBezTo>
                  <a:cubicBezTo>
                    <a:pt x="1071" y="710"/>
                    <a:pt x="1062" y="711"/>
                    <a:pt x="1053" y="712"/>
                  </a:cubicBezTo>
                  <a:cubicBezTo>
                    <a:pt x="1017" y="717"/>
                    <a:pt x="981" y="721"/>
                    <a:pt x="945" y="725"/>
                  </a:cubicBezTo>
                  <a:lnTo>
                    <a:pt x="945" y="725"/>
                  </a:lnTo>
                  <a:cubicBezTo>
                    <a:pt x="931" y="523"/>
                    <a:pt x="906" y="321"/>
                    <a:pt x="870" y="122"/>
                  </a:cubicBezTo>
                  <a:cubicBezTo>
                    <a:pt x="855" y="43"/>
                    <a:pt x="780" y="1"/>
                    <a:pt x="7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3" name="Google Shape;18583;p31"/>
            <p:cNvSpPr/>
            <p:nvPr/>
          </p:nvSpPr>
          <p:spPr>
            <a:xfrm>
              <a:off x="1990975" y="3649575"/>
              <a:ext cx="25950" cy="9425"/>
            </a:xfrm>
            <a:custGeom>
              <a:avLst/>
              <a:gdLst/>
              <a:ahLst/>
              <a:cxnLst/>
              <a:rect l="l" t="t" r="r" b="b"/>
              <a:pathLst>
                <a:path w="1038" h="377" extrusionOk="0">
                  <a:moveTo>
                    <a:pt x="374" y="1"/>
                  </a:moveTo>
                  <a:cubicBezTo>
                    <a:pt x="321" y="1"/>
                    <a:pt x="268" y="3"/>
                    <a:pt x="215" y="7"/>
                  </a:cubicBezTo>
                  <a:cubicBezTo>
                    <a:pt x="7" y="22"/>
                    <a:pt x="0" y="341"/>
                    <a:pt x="200" y="341"/>
                  </a:cubicBezTo>
                  <a:cubicBezTo>
                    <a:pt x="205" y="341"/>
                    <a:pt x="210" y="341"/>
                    <a:pt x="215" y="341"/>
                  </a:cubicBezTo>
                  <a:cubicBezTo>
                    <a:pt x="265" y="337"/>
                    <a:pt x="316" y="335"/>
                    <a:pt x="366" y="335"/>
                  </a:cubicBezTo>
                  <a:cubicBezTo>
                    <a:pt x="495" y="335"/>
                    <a:pt x="624" y="348"/>
                    <a:pt x="750" y="373"/>
                  </a:cubicBezTo>
                  <a:cubicBezTo>
                    <a:pt x="763" y="375"/>
                    <a:pt x="776" y="377"/>
                    <a:pt x="788" y="377"/>
                  </a:cubicBezTo>
                  <a:cubicBezTo>
                    <a:pt x="971" y="377"/>
                    <a:pt x="1038" y="90"/>
                    <a:pt x="840" y="49"/>
                  </a:cubicBezTo>
                  <a:cubicBezTo>
                    <a:pt x="687" y="18"/>
                    <a:pt x="530" y="1"/>
                    <a:pt x="3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4" name="Google Shape;18584;p31"/>
            <p:cNvSpPr/>
            <p:nvPr/>
          </p:nvSpPr>
          <p:spPr>
            <a:xfrm>
              <a:off x="2016875" y="3638550"/>
              <a:ext cx="25925" cy="33550"/>
            </a:xfrm>
            <a:custGeom>
              <a:avLst/>
              <a:gdLst/>
              <a:ahLst/>
              <a:cxnLst/>
              <a:rect l="l" t="t" r="r" b="b"/>
              <a:pathLst>
                <a:path w="1037" h="1342" extrusionOk="0">
                  <a:moveTo>
                    <a:pt x="830" y="1"/>
                  </a:moveTo>
                  <a:cubicBezTo>
                    <a:pt x="828" y="1"/>
                    <a:pt x="825" y="1"/>
                    <a:pt x="822" y="1"/>
                  </a:cubicBezTo>
                  <a:lnTo>
                    <a:pt x="382" y="18"/>
                  </a:lnTo>
                  <a:cubicBezTo>
                    <a:pt x="296" y="21"/>
                    <a:pt x="212" y="92"/>
                    <a:pt x="216" y="185"/>
                  </a:cubicBezTo>
                  <a:cubicBezTo>
                    <a:pt x="222" y="321"/>
                    <a:pt x="210" y="457"/>
                    <a:pt x="180" y="590"/>
                  </a:cubicBezTo>
                  <a:cubicBezTo>
                    <a:pt x="159" y="684"/>
                    <a:pt x="233" y="806"/>
                    <a:pt x="334" y="806"/>
                  </a:cubicBezTo>
                  <a:cubicBezTo>
                    <a:pt x="350" y="806"/>
                    <a:pt x="368" y="803"/>
                    <a:pt x="386" y="796"/>
                  </a:cubicBezTo>
                  <a:cubicBezTo>
                    <a:pt x="403" y="788"/>
                    <a:pt x="419" y="785"/>
                    <a:pt x="435" y="785"/>
                  </a:cubicBezTo>
                  <a:cubicBezTo>
                    <a:pt x="517" y="785"/>
                    <a:pt x="574" y="872"/>
                    <a:pt x="514" y="951"/>
                  </a:cubicBezTo>
                  <a:cubicBezTo>
                    <a:pt x="481" y="994"/>
                    <a:pt x="430" y="1009"/>
                    <a:pt x="379" y="1009"/>
                  </a:cubicBezTo>
                  <a:cubicBezTo>
                    <a:pt x="342" y="1009"/>
                    <a:pt x="304" y="1001"/>
                    <a:pt x="273" y="989"/>
                  </a:cubicBezTo>
                  <a:cubicBezTo>
                    <a:pt x="253" y="982"/>
                    <a:pt x="234" y="979"/>
                    <a:pt x="217" y="979"/>
                  </a:cubicBezTo>
                  <a:cubicBezTo>
                    <a:pt x="54" y="979"/>
                    <a:pt x="1" y="1249"/>
                    <a:pt x="184" y="1313"/>
                  </a:cubicBezTo>
                  <a:cubicBezTo>
                    <a:pt x="241" y="1332"/>
                    <a:pt x="301" y="1342"/>
                    <a:pt x="361" y="1342"/>
                  </a:cubicBezTo>
                  <a:cubicBezTo>
                    <a:pt x="594" y="1342"/>
                    <a:pt x="829" y="1202"/>
                    <a:pt x="872" y="957"/>
                  </a:cubicBezTo>
                  <a:cubicBezTo>
                    <a:pt x="913" y="733"/>
                    <a:pt x="749" y="512"/>
                    <a:pt x="541" y="457"/>
                  </a:cubicBezTo>
                  <a:lnTo>
                    <a:pt x="541" y="457"/>
                  </a:lnTo>
                  <a:cubicBezTo>
                    <a:pt x="545" y="420"/>
                    <a:pt x="548" y="382"/>
                    <a:pt x="549" y="345"/>
                  </a:cubicBezTo>
                  <a:lnTo>
                    <a:pt x="549" y="345"/>
                  </a:lnTo>
                  <a:lnTo>
                    <a:pt x="822" y="335"/>
                  </a:lnTo>
                  <a:cubicBezTo>
                    <a:pt x="1032" y="327"/>
                    <a:pt x="1037" y="1"/>
                    <a:pt x="8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5" name="Google Shape;18585;p31"/>
            <p:cNvSpPr/>
            <p:nvPr/>
          </p:nvSpPr>
          <p:spPr>
            <a:xfrm>
              <a:off x="2005975" y="3958700"/>
              <a:ext cx="17850" cy="9825"/>
            </a:xfrm>
            <a:custGeom>
              <a:avLst/>
              <a:gdLst/>
              <a:ahLst/>
              <a:cxnLst/>
              <a:rect l="l" t="t" r="r" b="b"/>
              <a:pathLst>
                <a:path w="714" h="393" extrusionOk="0">
                  <a:moveTo>
                    <a:pt x="527" y="1"/>
                  </a:moveTo>
                  <a:cubicBezTo>
                    <a:pt x="511" y="1"/>
                    <a:pt x="496" y="4"/>
                    <a:pt x="481" y="10"/>
                  </a:cubicBezTo>
                  <a:cubicBezTo>
                    <a:pt x="408" y="41"/>
                    <a:pt x="330" y="57"/>
                    <a:pt x="252" y="57"/>
                  </a:cubicBezTo>
                  <a:cubicBezTo>
                    <a:pt x="223" y="57"/>
                    <a:pt x="195" y="55"/>
                    <a:pt x="167" y="51"/>
                  </a:cubicBezTo>
                  <a:cubicBezTo>
                    <a:pt x="163" y="50"/>
                    <a:pt x="158" y="50"/>
                    <a:pt x="154" y="50"/>
                  </a:cubicBezTo>
                  <a:cubicBezTo>
                    <a:pt x="71" y="50"/>
                    <a:pt x="1" y="141"/>
                    <a:pt x="1" y="219"/>
                  </a:cubicBezTo>
                  <a:cubicBezTo>
                    <a:pt x="1" y="319"/>
                    <a:pt x="77" y="374"/>
                    <a:pt x="167" y="387"/>
                  </a:cubicBezTo>
                  <a:cubicBezTo>
                    <a:pt x="200" y="391"/>
                    <a:pt x="233" y="393"/>
                    <a:pt x="266" y="393"/>
                  </a:cubicBezTo>
                  <a:cubicBezTo>
                    <a:pt x="370" y="393"/>
                    <a:pt x="474" y="373"/>
                    <a:pt x="570" y="333"/>
                  </a:cubicBezTo>
                  <a:cubicBezTo>
                    <a:pt x="652" y="298"/>
                    <a:pt x="713" y="222"/>
                    <a:pt x="687" y="127"/>
                  </a:cubicBezTo>
                  <a:cubicBezTo>
                    <a:pt x="668" y="62"/>
                    <a:pt x="598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6" name="Google Shape;18586;p31"/>
            <p:cNvSpPr/>
            <p:nvPr/>
          </p:nvSpPr>
          <p:spPr>
            <a:xfrm>
              <a:off x="2025900" y="3940550"/>
              <a:ext cx="26700" cy="33600"/>
            </a:xfrm>
            <a:custGeom>
              <a:avLst/>
              <a:gdLst/>
              <a:ahLst/>
              <a:cxnLst/>
              <a:rect l="l" t="t" r="r" b="b"/>
              <a:pathLst>
                <a:path w="1068" h="1344" extrusionOk="0">
                  <a:moveTo>
                    <a:pt x="490" y="0"/>
                  </a:moveTo>
                  <a:cubicBezTo>
                    <a:pt x="439" y="0"/>
                    <a:pt x="388" y="25"/>
                    <a:pt x="354" y="81"/>
                  </a:cubicBezTo>
                  <a:cubicBezTo>
                    <a:pt x="255" y="246"/>
                    <a:pt x="0" y="544"/>
                    <a:pt x="232" y="710"/>
                  </a:cubicBezTo>
                  <a:cubicBezTo>
                    <a:pt x="277" y="741"/>
                    <a:pt x="328" y="761"/>
                    <a:pt x="382" y="772"/>
                  </a:cubicBezTo>
                  <a:lnTo>
                    <a:pt x="382" y="772"/>
                  </a:lnTo>
                  <a:cubicBezTo>
                    <a:pt x="393" y="909"/>
                    <a:pt x="404" y="1046"/>
                    <a:pt x="415" y="1183"/>
                  </a:cubicBezTo>
                  <a:cubicBezTo>
                    <a:pt x="424" y="1290"/>
                    <a:pt x="513" y="1344"/>
                    <a:pt x="597" y="1344"/>
                  </a:cubicBezTo>
                  <a:cubicBezTo>
                    <a:pt x="680" y="1344"/>
                    <a:pt x="759" y="1291"/>
                    <a:pt x="751" y="1184"/>
                  </a:cubicBezTo>
                  <a:lnTo>
                    <a:pt x="714" y="742"/>
                  </a:lnTo>
                  <a:lnTo>
                    <a:pt x="714" y="742"/>
                  </a:lnTo>
                  <a:cubicBezTo>
                    <a:pt x="789" y="718"/>
                    <a:pt x="859" y="684"/>
                    <a:pt x="915" y="647"/>
                  </a:cubicBezTo>
                  <a:cubicBezTo>
                    <a:pt x="1067" y="549"/>
                    <a:pt x="973" y="330"/>
                    <a:pt x="833" y="330"/>
                  </a:cubicBezTo>
                  <a:cubicBezTo>
                    <a:pt x="806" y="330"/>
                    <a:pt x="777" y="338"/>
                    <a:pt x="748" y="357"/>
                  </a:cubicBezTo>
                  <a:cubicBezTo>
                    <a:pt x="731" y="368"/>
                    <a:pt x="709" y="380"/>
                    <a:pt x="685" y="391"/>
                  </a:cubicBezTo>
                  <a:lnTo>
                    <a:pt x="685" y="391"/>
                  </a:lnTo>
                  <a:lnTo>
                    <a:pt x="667" y="167"/>
                  </a:lnTo>
                  <a:cubicBezTo>
                    <a:pt x="658" y="67"/>
                    <a:pt x="574" y="0"/>
                    <a:pt x="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7" name="Google Shape;18587;p31"/>
            <p:cNvSpPr/>
            <p:nvPr/>
          </p:nvSpPr>
          <p:spPr>
            <a:xfrm>
              <a:off x="1927525" y="3808225"/>
              <a:ext cx="21025" cy="9175"/>
            </a:xfrm>
            <a:custGeom>
              <a:avLst/>
              <a:gdLst/>
              <a:ahLst/>
              <a:cxnLst/>
              <a:rect l="l" t="t" r="r" b="b"/>
              <a:pathLst>
                <a:path w="841" h="367" extrusionOk="0">
                  <a:moveTo>
                    <a:pt x="228" y="0"/>
                  </a:moveTo>
                  <a:cubicBezTo>
                    <a:pt x="58" y="0"/>
                    <a:pt x="1" y="275"/>
                    <a:pt x="190" y="330"/>
                  </a:cubicBezTo>
                  <a:cubicBezTo>
                    <a:pt x="275" y="355"/>
                    <a:pt x="363" y="367"/>
                    <a:pt x="451" y="367"/>
                  </a:cubicBezTo>
                  <a:cubicBezTo>
                    <a:pt x="514" y="367"/>
                    <a:pt x="578" y="360"/>
                    <a:pt x="642" y="348"/>
                  </a:cubicBezTo>
                  <a:cubicBezTo>
                    <a:pt x="840" y="311"/>
                    <a:pt x="773" y="21"/>
                    <a:pt x="587" y="21"/>
                  </a:cubicBezTo>
                  <a:cubicBezTo>
                    <a:pt x="576" y="21"/>
                    <a:pt x="564" y="22"/>
                    <a:pt x="552" y="25"/>
                  </a:cubicBezTo>
                  <a:cubicBezTo>
                    <a:pt x="518" y="31"/>
                    <a:pt x="484" y="34"/>
                    <a:pt x="449" y="34"/>
                  </a:cubicBezTo>
                  <a:cubicBezTo>
                    <a:pt x="392" y="34"/>
                    <a:pt x="334" y="25"/>
                    <a:pt x="279" y="8"/>
                  </a:cubicBezTo>
                  <a:cubicBezTo>
                    <a:pt x="261" y="3"/>
                    <a:pt x="244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8" name="Google Shape;18588;p31"/>
            <p:cNvSpPr/>
            <p:nvPr/>
          </p:nvSpPr>
          <p:spPr>
            <a:xfrm>
              <a:off x="1946800" y="3794700"/>
              <a:ext cx="22425" cy="37325"/>
            </a:xfrm>
            <a:custGeom>
              <a:avLst/>
              <a:gdLst/>
              <a:ahLst/>
              <a:cxnLst/>
              <a:rect l="l" t="t" r="r" b="b"/>
              <a:pathLst>
                <a:path w="897" h="1493" extrusionOk="0">
                  <a:moveTo>
                    <a:pt x="476" y="0"/>
                  </a:moveTo>
                  <a:cubicBezTo>
                    <a:pt x="421" y="0"/>
                    <a:pt x="366" y="26"/>
                    <a:pt x="336" y="81"/>
                  </a:cubicBezTo>
                  <a:cubicBezTo>
                    <a:pt x="293" y="163"/>
                    <a:pt x="229" y="232"/>
                    <a:pt x="151" y="282"/>
                  </a:cubicBezTo>
                  <a:cubicBezTo>
                    <a:pt x="1" y="380"/>
                    <a:pt x="94" y="599"/>
                    <a:pt x="234" y="599"/>
                  </a:cubicBezTo>
                  <a:cubicBezTo>
                    <a:pt x="262" y="599"/>
                    <a:pt x="291" y="591"/>
                    <a:pt x="321" y="572"/>
                  </a:cubicBezTo>
                  <a:lnTo>
                    <a:pt x="318" y="572"/>
                  </a:lnTo>
                  <a:cubicBezTo>
                    <a:pt x="346" y="555"/>
                    <a:pt x="373" y="536"/>
                    <a:pt x="398" y="515"/>
                  </a:cubicBezTo>
                  <a:lnTo>
                    <a:pt x="398" y="515"/>
                  </a:lnTo>
                  <a:cubicBezTo>
                    <a:pt x="464" y="785"/>
                    <a:pt x="514" y="1058"/>
                    <a:pt x="550" y="1333"/>
                  </a:cubicBezTo>
                  <a:cubicBezTo>
                    <a:pt x="563" y="1439"/>
                    <a:pt x="653" y="1492"/>
                    <a:pt x="737" y="1492"/>
                  </a:cubicBezTo>
                  <a:cubicBezTo>
                    <a:pt x="820" y="1492"/>
                    <a:pt x="897" y="1439"/>
                    <a:pt x="884" y="1333"/>
                  </a:cubicBezTo>
                  <a:cubicBezTo>
                    <a:pt x="833" y="923"/>
                    <a:pt x="752" y="518"/>
                    <a:pt x="641" y="120"/>
                  </a:cubicBezTo>
                  <a:cubicBezTo>
                    <a:pt x="619" y="43"/>
                    <a:pt x="547" y="0"/>
                    <a:pt x="4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89" name="Google Shape;18589;p31"/>
            <p:cNvSpPr/>
            <p:nvPr/>
          </p:nvSpPr>
          <p:spPr>
            <a:xfrm>
              <a:off x="2353150" y="3325400"/>
              <a:ext cx="22075" cy="26625"/>
            </a:xfrm>
            <a:custGeom>
              <a:avLst/>
              <a:gdLst/>
              <a:ahLst/>
              <a:cxnLst/>
              <a:rect l="l" t="t" r="r" b="b"/>
              <a:pathLst>
                <a:path w="883" h="1065" extrusionOk="0">
                  <a:moveTo>
                    <a:pt x="449" y="0"/>
                  </a:moveTo>
                  <a:cubicBezTo>
                    <a:pt x="395" y="0"/>
                    <a:pt x="342" y="26"/>
                    <a:pt x="312" y="83"/>
                  </a:cubicBezTo>
                  <a:cubicBezTo>
                    <a:pt x="233" y="231"/>
                    <a:pt x="152" y="380"/>
                    <a:pt x="71" y="528"/>
                  </a:cubicBezTo>
                  <a:cubicBezTo>
                    <a:pt x="1" y="660"/>
                    <a:pt x="117" y="781"/>
                    <a:pt x="229" y="781"/>
                  </a:cubicBezTo>
                  <a:cubicBezTo>
                    <a:pt x="280" y="781"/>
                    <a:pt x="329" y="756"/>
                    <a:pt x="361" y="697"/>
                  </a:cubicBezTo>
                  <a:lnTo>
                    <a:pt x="360" y="697"/>
                  </a:lnTo>
                  <a:lnTo>
                    <a:pt x="414" y="597"/>
                  </a:lnTo>
                  <a:lnTo>
                    <a:pt x="521" y="947"/>
                  </a:lnTo>
                  <a:cubicBezTo>
                    <a:pt x="547" y="1029"/>
                    <a:pt x="613" y="1065"/>
                    <a:pt x="679" y="1065"/>
                  </a:cubicBezTo>
                  <a:cubicBezTo>
                    <a:pt x="780" y="1065"/>
                    <a:pt x="882" y="983"/>
                    <a:pt x="845" y="859"/>
                  </a:cubicBezTo>
                  <a:cubicBezTo>
                    <a:pt x="768" y="613"/>
                    <a:pt x="694" y="368"/>
                    <a:pt x="617" y="122"/>
                  </a:cubicBezTo>
                  <a:cubicBezTo>
                    <a:pt x="595" y="46"/>
                    <a:pt x="521" y="0"/>
                    <a:pt x="4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0" name="Google Shape;18590;p31"/>
            <p:cNvSpPr/>
            <p:nvPr/>
          </p:nvSpPr>
          <p:spPr>
            <a:xfrm>
              <a:off x="2420425" y="3437325"/>
              <a:ext cx="26425" cy="31700"/>
            </a:xfrm>
            <a:custGeom>
              <a:avLst/>
              <a:gdLst/>
              <a:ahLst/>
              <a:cxnLst/>
              <a:rect l="l" t="t" r="r" b="b"/>
              <a:pathLst>
                <a:path w="1057" h="1268" extrusionOk="0">
                  <a:moveTo>
                    <a:pt x="597" y="838"/>
                  </a:moveTo>
                  <a:cubicBezTo>
                    <a:pt x="639" y="838"/>
                    <a:pt x="667" y="874"/>
                    <a:pt x="623" y="916"/>
                  </a:cubicBezTo>
                  <a:cubicBezTo>
                    <a:pt x="607" y="931"/>
                    <a:pt x="589" y="938"/>
                    <a:pt x="572" y="938"/>
                  </a:cubicBezTo>
                  <a:cubicBezTo>
                    <a:pt x="546" y="938"/>
                    <a:pt x="519" y="923"/>
                    <a:pt x="496" y="902"/>
                  </a:cubicBezTo>
                  <a:lnTo>
                    <a:pt x="496" y="902"/>
                  </a:lnTo>
                  <a:cubicBezTo>
                    <a:pt x="508" y="894"/>
                    <a:pt x="520" y="883"/>
                    <a:pt x="532" y="870"/>
                  </a:cubicBezTo>
                  <a:cubicBezTo>
                    <a:pt x="552" y="847"/>
                    <a:pt x="576" y="838"/>
                    <a:pt x="597" y="838"/>
                  </a:cubicBezTo>
                  <a:close/>
                  <a:moveTo>
                    <a:pt x="389" y="0"/>
                  </a:moveTo>
                  <a:cubicBezTo>
                    <a:pt x="351" y="0"/>
                    <a:pt x="312" y="17"/>
                    <a:pt x="279" y="55"/>
                  </a:cubicBezTo>
                  <a:cubicBezTo>
                    <a:pt x="92" y="270"/>
                    <a:pt x="1" y="557"/>
                    <a:pt x="79" y="838"/>
                  </a:cubicBezTo>
                  <a:cubicBezTo>
                    <a:pt x="141" y="1068"/>
                    <a:pt x="333" y="1268"/>
                    <a:pt x="574" y="1268"/>
                  </a:cubicBezTo>
                  <a:cubicBezTo>
                    <a:pt x="605" y="1268"/>
                    <a:pt x="638" y="1264"/>
                    <a:pt x="671" y="1257"/>
                  </a:cubicBezTo>
                  <a:cubicBezTo>
                    <a:pt x="925" y="1202"/>
                    <a:pt x="1057" y="917"/>
                    <a:pt x="933" y="687"/>
                  </a:cubicBezTo>
                  <a:cubicBezTo>
                    <a:pt x="863" y="558"/>
                    <a:pt x="733" y="496"/>
                    <a:pt x="602" y="496"/>
                  </a:cubicBezTo>
                  <a:cubicBezTo>
                    <a:pt x="529" y="496"/>
                    <a:pt x="456" y="515"/>
                    <a:pt x="391" y="553"/>
                  </a:cubicBezTo>
                  <a:lnTo>
                    <a:pt x="391" y="553"/>
                  </a:lnTo>
                  <a:cubicBezTo>
                    <a:pt x="408" y="457"/>
                    <a:pt x="452" y="364"/>
                    <a:pt x="515" y="292"/>
                  </a:cubicBezTo>
                  <a:cubicBezTo>
                    <a:pt x="622" y="168"/>
                    <a:pt x="511" y="0"/>
                    <a:pt x="3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1" name="Google Shape;18591;p31"/>
            <p:cNvSpPr/>
            <p:nvPr/>
          </p:nvSpPr>
          <p:spPr>
            <a:xfrm>
              <a:off x="2482975" y="3254225"/>
              <a:ext cx="28050" cy="36500"/>
            </a:xfrm>
            <a:custGeom>
              <a:avLst/>
              <a:gdLst/>
              <a:ahLst/>
              <a:cxnLst/>
              <a:rect l="l" t="t" r="r" b="b"/>
              <a:pathLst>
                <a:path w="1122" h="1460" extrusionOk="0">
                  <a:moveTo>
                    <a:pt x="418" y="1"/>
                  </a:moveTo>
                  <a:cubicBezTo>
                    <a:pt x="314" y="1"/>
                    <a:pt x="208" y="41"/>
                    <a:pt x="126" y="114"/>
                  </a:cubicBezTo>
                  <a:cubicBezTo>
                    <a:pt x="0" y="227"/>
                    <a:pt x="118" y="396"/>
                    <a:pt x="252" y="396"/>
                  </a:cubicBezTo>
                  <a:cubicBezTo>
                    <a:pt x="290" y="396"/>
                    <a:pt x="329" y="383"/>
                    <a:pt x="364" y="352"/>
                  </a:cubicBezTo>
                  <a:lnTo>
                    <a:pt x="364" y="353"/>
                  </a:lnTo>
                  <a:cubicBezTo>
                    <a:pt x="376" y="342"/>
                    <a:pt x="389" y="337"/>
                    <a:pt x="401" y="337"/>
                  </a:cubicBezTo>
                  <a:cubicBezTo>
                    <a:pt x="439" y="337"/>
                    <a:pt x="463" y="390"/>
                    <a:pt x="412" y="423"/>
                  </a:cubicBezTo>
                  <a:cubicBezTo>
                    <a:pt x="294" y="498"/>
                    <a:pt x="307" y="692"/>
                    <a:pt x="452" y="728"/>
                  </a:cubicBezTo>
                  <a:cubicBezTo>
                    <a:pt x="573" y="759"/>
                    <a:pt x="739" y="872"/>
                    <a:pt x="692" y="1021"/>
                  </a:cubicBezTo>
                  <a:cubicBezTo>
                    <a:pt x="672" y="1082"/>
                    <a:pt x="604" y="1129"/>
                    <a:pt x="540" y="1129"/>
                  </a:cubicBezTo>
                  <a:cubicBezTo>
                    <a:pt x="511" y="1129"/>
                    <a:pt x="483" y="1119"/>
                    <a:pt x="460" y="1098"/>
                  </a:cubicBezTo>
                  <a:cubicBezTo>
                    <a:pt x="425" y="1065"/>
                    <a:pt x="386" y="1051"/>
                    <a:pt x="349" y="1051"/>
                  </a:cubicBezTo>
                  <a:cubicBezTo>
                    <a:pt x="218" y="1051"/>
                    <a:pt x="101" y="1219"/>
                    <a:pt x="223" y="1334"/>
                  </a:cubicBezTo>
                  <a:cubicBezTo>
                    <a:pt x="313" y="1420"/>
                    <a:pt x="427" y="1459"/>
                    <a:pt x="541" y="1459"/>
                  </a:cubicBezTo>
                  <a:cubicBezTo>
                    <a:pt x="716" y="1459"/>
                    <a:pt x="893" y="1364"/>
                    <a:pt x="981" y="1197"/>
                  </a:cubicBezTo>
                  <a:cubicBezTo>
                    <a:pt x="1122" y="934"/>
                    <a:pt x="978" y="654"/>
                    <a:pt x="754" y="502"/>
                  </a:cubicBezTo>
                  <a:lnTo>
                    <a:pt x="754" y="502"/>
                  </a:lnTo>
                  <a:cubicBezTo>
                    <a:pt x="799" y="386"/>
                    <a:pt x="792" y="253"/>
                    <a:pt x="707" y="143"/>
                  </a:cubicBezTo>
                  <a:cubicBezTo>
                    <a:pt x="633" y="45"/>
                    <a:pt x="527" y="1"/>
                    <a:pt x="4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2" name="Google Shape;18592;p31"/>
            <p:cNvSpPr/>
            <p:nvPr/>
          </p:nvSpPr>
          <p:spPr>
            <a:xfrm>
              <a:off x="2557525" y="3262600"/>
              <a:ext cx="21125" cy="28225"/>
            </a:xfrm>
            <a:custGeom>
              <a:avLst/>
              <a:gdLst/>
              <a:ahLst/>
              <a:cxnLst/>
              <a:rect l="l" t="t" r="r" b="b"/>
              <a:pathLst>
                <a:path w="845" h="1129" extrusionOk="0">
                  <a:moveTo>
                    <a:pt x="485" y="0"/>
                  </a:moveTo>
                  <a:cubicBezTo>
                    <a:pt x="443" y="0"/>
                    <a:pt x="403" y="15"/>
                    <a:pt x="376" y="50"/>
                  </a:cubicBezTo>
                  <a:lnTo>
                    <a:pt x="98" y="407"/>
                  </a:lnTo>
                  <a:cubicBezTo>
                    <a:pt x="0" y="534"/>
                    <a:pt x="111" y="702"/>
                    <a:pt x="228" y="702"/>
                  </a:cubicBezTo>
                  <a:cubicBezTo>
                    <a:pt x="265" y="702"/>
                    <a:pt x="303" y="685"/>
                    <a:pt x="335" y="644"/>
                  </a:cubicBezTo>
                  <a:lnTo>
                    <a:pt x="403" y="556"/>
                  </a:lnTo>
                  <a:lnTo>
                    <a:pt x="403" y="556"/>
                  </a:lnTo>
                  <a:lnTo>
                    <a:pt x="497" y="1008"/>
                  </a:lnTo>
                  <a:cubicBezTo>
                    <a:pt x="514" y="1092"/>
                    <a:pt x="575" y="1129"/>
                    <a:pt x="641" y="1129"/>
                  </a:cubicBezTo>
                  <a:cubicBezTo>
                    <a:pt x="739" y="1129"/>
                    <a:pt x="845" y="1046"/>
                    <a:pt x="818" y="920"/>
                  </a:cubicBezTo>
                  <a:lnTo>
                    <a:pt x="655" y="123"/>
                  </a:lnTo>
                  <a:cubicBezTo>
                    <a:pt x="640" y="50"/>
                    <a:pt x="560" y="0"/>
                    <a:pt x="4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3" name="Google Shape;18593;p31"/>
            <p:cNvSpPr/>
            <p:nvPr/>
          </p:nvSpPr>
          <p:spPr>
            <a:xfrm>
              <a:off x="2623775" y="3198150"/>
              <a:ext cx="27500" cy="28825"/>
            </a:xfrm>
            <a:custGeom>
              <a:avLst/>
              <a:gdLst/>
              <a:ahLst/>
              <a:cxnLst/>
              <a:rect l="l" t="t" r="r" b="b"/>
              <a:pathLst>
                <a:path w="1100" h="1153" extrusionOk="0">
                  <a:moveTo>
                    <a:pt x="349" y="1"/>
                  </a:moveTo>
                  <a:cubicBezTo>
                    <a:pt x="288" y="1"/>
                    <a:pt x="225" y="15"/>
                    <a:pt x="164" y="47"/>
                  </a:cubicBezTo>
                  <a:cubicBezTo>
                    <a:pt x="1" y="133"/>
                    <a:pt x="100" y="358"/>
                    <a:pt x="251" y="358"/>
                  </a:cubicBezTo>
                  <a:cubicBezTo>
                    <a:pt x="277" y="358"/>
                    <a:pt x="304" y="352"/>
                    <a:pt x="331" y="337"/>
                  </a:cubicBezTo>
                  <a:lnTo>
                    <a:pt x="333" y="337"/>
                  </a:lnTo>
                  <a:cubicBezTo>
                    <a:pt x="344" y="331"/>
                    <a:pt x="355" y="328"/>
                    <a:pt x="365" y="328"/>
                  </a:cubicBezTo>
                  <a:cubicBezTo>
                    <a:pt x="436" y="328"/>
                    <a:pt x="469" y="472"/>
                    <a:pt x="460" y="523"/>
                  </a:cubicBezTo>
                  <a:cubicBezTo>
                    <a:pt x="438" y="653"/>
                    <a:pt x="328" y="764"/>
                    <a:pt x="245" y="859"/>
                  </a:cubicBezTo>
                  <a:cubicBezTo>
                    <a:pt x="144" y="973"/>
                    <a:pt x="220" y="1129"/>
                    <a:pt x="363" y="1144"/>
                  </a:cubicBezTo>
                  <a:cubicBezTo>
                    <a:pt x="420" y="1150"/>
                    <a:pt x="477" y="1153"/>
                    <a:pt x="534" y="1153"/>
                  </a:cubicBezTo>
                  <a:cubicBezTo>
                    <a:pt x="659" y="1153"/>
                    <a:pt x="783" y="1139"/>
                    <a:pt x="905" y="1110"/>
                  </a:cubicBezTo>
                  <a:cubicBezTo>
                    <a:pt x="1100" y="1066"/>
                    <a:pt x="1036" y="782"/>
                    <a:pt x="856" y="782"/>
                  </a:cubicBezTo>
                  <a:cubicBezTo>
                    <a:pt x="843" y="782"/>
                    <a:pt x="829" y="784"/>
                    <a:pt x="815" y="787"/>
                  </a:cubicBezTo>
                  <a:cubicBezTo>
                    <a:pt x="777" y="796"/>
                    <a:pt x="738" y="803"/>
                    <a:pt x="699" y="808"/>
                  </a:cubicBezTo>
                  <a:lnTo>
                    <a:pt x="699" y="808"/>
                  </a:lnTo>
                  <a:cubicBezTo>
                    <a:pt x="787" y="657"/>
                    <a:pt x="835" y="489"/>
                    <a:pt x="771" y="314"/>
                  </a:cubicBezTo>
                  <a:cubicBezTo>
                    <a:pt x="702" y="129"/>
                    <a:pt x="532" y="1"/>
                    <a:pt x="3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4" name="Google Shape;18594;p31"/>
            <p:cNvSpPr/>
            <p:nvPr/>
          </p:nvSpPr>
          <p:spPr>
            <a:xfrm>
              <a:off x="2749750" y="3385825"/>
              <a:ext cx="22900" cy="30525"/>
            </a:xfrm>
            <a:custGeom>
              <a:avLst/>
              <a:gdLst/>
              <a:ahLst/>
              <a:cxnLst/>
              <a:rect l="l" t="t" r="r" b="b"/>
              <a:pathLst>
                <a:path w="916" h="1221" extrusionOk="0">
                  <a:moveTo>
                    <a:pt x="615" y="1"/>
                  </a:moveTo>
                  <a:cubicBezTo>
                    <a:pt x="554" y="1"/>
                    <a:pt x="493" y="28"/>
                    <a:pt x="464" y="80"/>
                  </a:cubicBezTo>
                  <a:cubicBezTo>
                    <a:pt x="351" y="277"/>
                    <a:pt x="221" y="465"/>
                    <a:pt x="78" y="639"/>
                  </a:cubicBezTo>
                  <a:cubicBezTo>
                    <a:pt x="0" y="730"/>
                    <a:pt x="33" y="927"/>
                    <a:pt x="175" y="927"/>
                  </a:cubicBezTo>
                  <a:cubicBezTo>
                    <a:pt x="181" y="927"/>
                    <a:pt x="188" y="926"/>
                    <a:pt x="195" y="925"/>
                  </a:cubicBezTo>
                  <a:lnTo>
                    <a:pt x="542" y="880"/>
                  </a:lnTo>
                  <a:lnTo>
                    <a:pt x="542" y="880"/>
                  </a:lnTo>
                  <a:lnTo>
                    <a:pt x="573" y="1099"/>
                  </a:lnTo>
                  <a:cubicBezTo>
                    <a:pt x="586" y="1184"/>
                    <a:pt x="644" y="1220"/>
                    <a:pt x="709" y="1220"/>
                  </a:cubicBezTo>
                  <a:cubicBezTo>
                    <a:pt x="806" y="1220"/>
                    <a:pt x="915" y="1137"/>
                    <a:pt x="897" y="1011"/>
                  </a:cubicBezTo>
                  <a:lnTo>
                    <a:pt x="895" y="1009"/>
                  </a:lnTo>
                  <a:cubicBezTo>
                    <a:pt x="853" y="713"/>
                    <a:pt x="810" y="416"/>
                    <a:pt x="769" y="120"/>
                  </a:cubicBezTo>
                  <a:cubicBezTo>
                    <a:pt x="757" y="39"/>
                    <a:pt x="687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5" name="Google Shape;18595;p31"/>
            <p:cNvSpPr/>
            <p:nvPr/>
          </p:nvSpPr>
          <p:spPr>
            <a:xfrm>
              <a:off x="2818275" y="3277600"/>
              <a:ext cx="24050" cy="38025"/>
            </a:xfrm>
            <a:custGeom>
              <a:avLst/>
              <a:gdLst/>
              <a:ahLst/>
              <a:cxnLst/>
              <a:rect l="l" t="t" r="r" b="b"/>
              <a:pathLst>
                <a:path w="962" h="1521" extrusionOk="0">
                  <a:moveTo>
                    <a:pt x="752" y="1"/>
                  </a:moveTo>
                  <a:cubicBezTo>
                    <a:pt x="750" y="1"/>
                    <a:pt x="748" y="1"/>
                    <a:pt x="746" y="1"/>
                  </a:cubicBezTo>
                  <a:cubicBezTo>
                    <a:pt x="555" y="7"/>
                    <a:pt x="256" y="19"/>
                    <a:pt x="127" y="184"/>
                  </a:cubicBezTo>
                  <a:cubicBezTo>
                    <a:pt x="0" y="344"/>
                    <a:pt x="96" y="628"/>
                    <a:pt x="119" y="809"/>
                  </a:cubicBezTo>
                  <a:cubicBezTo>
                    <a:pt x="131" y="910"/>
                    <a:pt x="204" y="974"/>
                    <a:pt x="287" y="974"/>
                  </a:cubicBezTo>
                  <a:cubicBezTo>
                    <a:pt x="321" y="974"/>
                    <a:pt x="358" y="963"/>
                    <a:pt x="392" y="938"/>
                  </a:cubicBezTo>
                  <a:lnTo>
                    <a:pt x="392" y="938"/>
                  </a:lnTo>
                  <a:cubicBezTo>
                    <a:pt x="381" y="952"/>
                    <a:pt x="391" y="968"/>
                    <a:pt x="423" y="988"/>
                  </a:cubicBezTo>
                  <a:cubicBezTo>
                    <a:pt x="482" y="1046"/>
                    <a:pt x="471" y="1108"/>
                    <a:pt x="389" y="1178"/>
                  </a:cubicBezTo>
                  <a:cubicBezTo>
                    <a:pt x="361" y="1163"/>
                    <a:pt x="333" y="1156"/>
                    <a:pt x="307" y="1156"/>
                  </a:cubicBezTo>
                  <a:cubicBezTo>
                    <a:pt x="159" y="1156"/>
                    <a:pt x="60" y="1377"/>
                    <a:pt x="220" y="1467"/>
                  </a:cubicBezTo>
                  <a:cubicBezTo>
                    <a:pt x="286" y="1504"/>
                    <a:pt x="351" y="1521"/>
                    <a:pt x="413" y="1521"/>
                  </a:cubicBezTo>
                  <a:cubicBezTo>
                    <a:pt x="644" y="1521"/>
                    <a:pt x="827" y="1292"/>
                    <a:pt x="795" y="1035"/>
                  </a:cubicBezTo>
                  <a:cubicBezTo>
                    <a:pt x="768" y="823"/>
                    <a:pt x="605" y="628"/>
                    <a:pt x="415" y="609"/>
                  </a:cubicBezTo>
                  <a:lnTo>
                    <a:pt x="415" y="609"/>
                  </a:lnTo>
                  <a:cubicBezTo>
                    <a:pt x="404" y="545"/>
                    <a:pt x="397" y="484"/>
                    <a:pt x="409" y="442"/>
                  </a:cubicBezTo>
                  <a:cubicBezTo>
                    <a:pt x="439" y="332"/>
                    <a:pt x="633" y="340"/>
                    <a:pt x="746" y="336"/>
                  </a:cubicBezTo>
                  <a:cubicBezTo>
                    <a:pt x="959" y="330"/>
                    <a:pt x="961" y="1"/>
                    <a:pt x="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6" name="Google Shape;18596;p31"/>
            <p:cNvSpPr/>
            <p:nvPr/>
          </p:nvSpPr>
          <p:spPr>
            <a:xfrm>
              <a:off x="370775" y="3477725"/>
              <a:ext cx="12550" cy="117800"/>
            </a:xfrm>
            <a:custGeom>
              <a:avLst/>
              <a:gdLst/>
              <a:ahLst/>
              <a:cxnLst/>
              <a:rect l="l" t="t" r="r" b="b"/>
              <a:pathLst>
                <a:path w="502" h="4712" extrusionOk="0">
                  <a:moveTo>
                    <a:pt x="166" y="1"/>
                  </a:moveTo>
                  <a:cubicBezTo>
                    <a:pt x="82" y="1"/>
                    <a:pt x="1" y="55"/>
                    <a:pt x="5" y="163"/>
                  </a:cubicBezTo>
                  <a:lnTo>
                    <a:pt x="163" y="4550"/>
                  </a:lnTo>
                  <a:cubicBezTo>
                    <a:pt x="167" y="4658"/>
                    <a:pt x="253" y="4712"/>
                    <a:pt x="337" y="4712"/>
                  </a:cubicBezTo>
                  <a:cubicBezTo>
                    <a:pt x="421" y="4712"/>
                    <a:pt x="502" y="4658"/>
                    <a:pt x="498" y="4550"/>
                  </a:cubicBezTo>
                  <a:cubicBezTo>
                    <a:pt x="445" y="3089"/>
                    <a:pt x="393" y="1626"/>
                    <a:pt x="340" y="163"/>
                  </a:cubicBez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7" name="Google Shape;18597;p31"/>
            <p:cNvSpPr/>
            <p:nvPr/>
          </p:nvSpPr>
          <p:spPr>
            <a:xfrm>
              <a:off x="371200" y="3492900"/>
              <a:ext cx="57750" cy="54975"/>
            </a:xfrm>
            <a:custGeom>
              <a:avLst/>
              <a:gdLst/>
              <a:ahLst/>
              <a:cxnLst/>
              <a:rect l="l" t="t" r="r" b="b"/>
              <a:pathLst>
                <a:path w="2310" h="2199" extrusionOk="0">
                  <a:moveTo>
                    <a:pt x="2067" y="1"/>
                  </a:moveTo>
                  <a:cubicBezTo>
                    <a:pt x="2029" y="1"/>
                    <a:pt x="1991" y="15"/>
                    <a:pt x="1956" y="50"/>
                  </a:cubicBezTo>
                  <a:lnTo>
                    <a:pt x="118" y="1913"/>
                  </a:lnTo>
                  <a:cubicBezTo>
                    <a:pt x="0" y="2030"/>
                    <a:pt x="114" y="2199"/>
                    <a:pt x="243" y="2199"/>
                  </a:cubicBezTo>
                  <a:cubicBezTo>
                    <a:pt x="281" y="2199"/>
                    <a:pt x="320" y="2184"/>
                    <a:pt x="355" y="2149"/>
                  </a:cubicBezTo>
                  <a:lnTo>
                    <a:pt x="2193" y="287"/>
                  </a:lnTo>
                  <a:cubicBezTo>
                    <a:pt x="2309" y="169"/>
                    <a:pt x="2195" y="1"/>
                    <a:pt x="2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8" name="Google Shape;18598;p31"/>
            <p:cNvSpPr/>
            <p:nvPr/>
          </p:nvSpPr>
          <p:spPr>
            <a:xfrm>
              <a:off x="379275" y="3541725"/>
              <a:ext cx="42075" cy="55375"/>
            </a:xfrm>
            <a:custGeom>
              <a:avLst/>
              <a:gdLst/>
              <a:ahLst/>
              <a:cxnLst/>
              <a:rect l="l" t="t" r="r" b="b"/>
              <a:pathLst>
                <a:path w="1683" h="2215" extrusionOk="0">
                  <a:moveTo>
                    <a:pt x="233" y="0"/>
                  </a:moveTo>
                  <a:cubicBezTo>
                    <a:pt x="112" y="0"/>
                    <a:pt x="1" y="168"/>
                    <a:pt x="106" y="292"/>
                  </a:cubicBezTo>
                  <a:cubicBezTo>
                    <a:pt x="582" y="855"/>
                    <a:pt x="991" y="1473"/>
                    <a:pt x="1327" y="2130"/>
                  </a:cubicBezTo>
                  <a:cubicBezTo>
                    <a:pt x="1357" y="2190"/>
                    <a:pt x="1406" y="2215"/>
                    <a:pt x="1456" y="2215"/>
                  </a:cubicBezTo>
                  <a:cubicBezTo>
                    <a:pt x="1566" y="2215"/>
                    <a:pt x="1682" y="2094"/>
                    <a:pt x="1615" y="1962"/>
                  </a:cubicBezTo>
                  <a:cubicBezTo>
                    <a:pt x="1266" y="1279"/>
                    <a:pt x="839" y="640"/>
                    <a:pt x="343" y="56"/>
                  </a:cubicBezTo>
                  <a:cubicBezTo>
                    <a:pt x="309" y="16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599" name="Google Shape;18599;p31"/>
            <p:cNvSpPr/>
            <p:nvPr/>
          </p:nvSpPr>
          <p:spPr>
            <a:xfrm>
              <a:off x="426575" y="3530750"/>
              <a:ext cx="45025" cy="9475"/>
            </a:xfrm>
            <a:custGeom>
              <a:avLst/>
              <a:gdLst/>
              <a:ahLst/>
              <a:cxnLst/>
              <a:rect l="l" t="t" r="r" b="b"/>
              <a:pathLst>
                <a:path w="1801" h="379" extrusionOk="0">
                  <a:moveTo>
                    <a:pt x="210" y="0"/>
                  </a:moveTo>
                  <a:cubicBezTo>
                    <a:pt x="1" y="0"/>
                    <a:pt x="3" y="329"/>
                    <a:pt x="216" y="335"/>
                  </a:cubicBezTo>
                  <a:lnTo>
                    <a:pt x="1585" y="379"/>
                  </a:lnTo>
                  <a:cubicBezTo>
                    <a:pt x="1587" y="379"/>
                    <a:pt x="1589" y="379"/>
                    <a:pt x="1591" y="379"/>
                  </a:cubicBezTo>
                  <a:cubicBezTo>
                    <a:pt x="1801" y="379"/>
                    <a:pt x="1799" y="51"/>
                    <a:pt x="1585" y="43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0" name="Google Shape;18600;p31"/>
            <p:cNvSpPr/>
            <p:nvPr/>
          </p:nvSpPr>
          <p:spPr>
            <a:xfrm>
              <a:off x="429175" y="3555975"/>
              <a:ext cx="55350" cy="11225"/>
            </a:xfrm>
            <a:custGeom>
              <a:avLst/>
              <a:gdLst/>
              <a:ahLst/>
              <a:cxnLst/>
              <a:rect l="l" t="t" r="r" b="b"/>
              <a:pathLst>
                <a:path w="2214" h="449" extrusionOk="0">
                  <a:moveTo>
                    <a:pt x="2010" y="1"/>
                  </a:moveTo>
                  <a:cubicBezTo>
                    <a:pt x="2006" y="1"/>
                    <a:pt x="2001" y="1"/>
                    <a:pt x="1997" y="1"/>
                  </a:cubicBezTo>
                  <a:lnTo>
                    <a:pt x="215" y="114"/>
                  </a:lnTo>
                  <a:cubicBezTo>
                    <a:pt x="6" y="128"/>
                    <a:pt x="0" y="449"/>
                    <a:pt x="203" y="449"/>
                  </a:cubicBezTo>
                  <a:cubicBezTo>
                    <a:pt x="207" y="449"/>
                    <a:pt x="211" y="449"/>
                    <a:pt x="215" y="448"/>
                  </a:cubicBezTo>
                  <a:lnTo>
                    <a:pt x="1997" y="335"/>
                  </a:lnTo>
                  <a:cubicBezTo>
                    <a:pt x="2208" y="322"/>
                    <a:pt x="2214" y="1"/>
                    <a:pt x="20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1" name="Google Shape;18601;p31"/>
            <p:cNvSpPr/>
            <p:nvPr/>
          </p:nvSpPr>
          <p:spPr>
            <a:xfrm>
              <a:off x="500750" y="3517250"/>
              <a:ext cx="66200" cy="66550"/>
            </a:xfrm>
            <a:custGeom>
              <a:avLst/>
              <a:gdLst/>
              <a:ahLst/>
              <a:cxnLst/>
              <a:rect l="l" t="t" r="r" b="b"/>
              <a:pathLst>
                <a:path w="2648" h="2662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940" y="952"/>
                    <a:pt x="1660" y="1729"/>
                    <a:pt x="2270" y="2588"/>
                  </a:cubicBezTo>
                  <a:cubicBezTo>
                    <a:pt x="2307" y="2640"/>
                    <a:pt x="2359" y="2661"/>
                    <a:pt x="2410" y="2661"/>
                  </a:cubicBezTo>
                  <a:cubicBezTo>
                    <a:pt x="2531" y="2661"/>
                    <a:pt x="2648" y="2542"/>
                    <a:pt x="2560" y="2418"/>
                  </a:cubicBezTo>
                  <a:cubicBezTo>
                    <a:pt x="1935" y="1535"/>
                    <a:pt x="1198" y="736"/>
                    <a:pt x="367" y="42"/>
                  </a:cubicBezTo>
                  <a:cubicBezTo>
                    <a:pt x="332" y="12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2" name="Google Shape;18602;p31"/>
            <p:cNvSpPr/>
            <p:nvPr/>
          </p:nvSpPr>
          <p:spPr>
            <a:xfrm>
              <a:off x="507850" y="3520700"/>
              <a:ext cx="39750" cy="65800"/>
            </a:xfrm>
            <a:custGeom>
              <a:avLst/>
              <a:gdLst/>
              <a:ahLst/>
              <a:cxnLst/>
              <a:rect l="l" t="t" r="r" b="b"/>
              <a:pathLst>
                <a:path w="1590" h="2632" extrusionOk="0">
                  <a:moveTo>
                    <a:pt x="1363" y="1"/>
                  </a:moveTo>
                  <a:cubicBezTo>
                    <a:pt x="1313" y="1"/>
                    <a:pt x="1264" y="25"/>
                    <a:pt x="1233" y="85"/>
                  </a:cubicBezTo>
                  <a:cubicBezTo>
                    <a:pt x="845" y="849"/>
                    <a:pt x="456" y="1614"/>
                    <a:pt x="67" y="2378"/>
                  </a:cubicBezTo>
                  <a:cubicBezTo>
                    <a:pt x="0" y="2510"/>
                    <a:pt x="116" y="2632"/>
                    <a:pt x="226" y="2632"/>
                  </a:cubicBezTo>
                  <a:cubicBezTo>
                    <a:pt x="276" y="2632"/>
                    <a:pt x="325" y="2607"/>
                    <a:pt x="356" y="2547"/>
                  </a:cubicBezTo>
                  <a:cubicBezTo>
                    <a:pt x="745" y="1783"/>
                    <a:pt x="1134" y="1019"/>
                    <a:pt x="1523" y="255"/>
                  </a:cubicBezTo>
                  <a:cubicBezTo>
                    <a:pt x="1590" y="122"/>
                    <a:pt x="1474" y="1"/>
                    <a:pt x="1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3" name="Google Shape;18603;p31"/>
            <p:cNvSpPr/>
            <p:nvPr/>
          </p:nvSpPr>
          <p:spPr>
            <a:xfrm>
              <a:off x="570475" y="3497950"/>
              <a:ext cx="41525" cy="40400"/>
            </a:xfrm>
            <a:custGeom>
              <a:avLst/>
              <a:gdLst/>
              <a:ahLst/>
              <a:cxnLst/>
              <a:rect l="l" t="t" r="r" b="b"/>
              <a:pathLst>
                <a:path w="1661" h="1616" extrusionOk="0">
                  <a:moveTo>
                    <a:pt x="497" y="0"/>
                  </a:moveTo>
                  <a:cubicBezTo>
                    <a:pt x="249" y="0"/>
                    <a:pt x="15" y="141"/>
                    <a:pt x="5" y="426"/>
                  </a:cubicBezTo>
                  <a:cubicBezTo>
                    <a:pt x="1" y="534"/>
                    <a:pt x="82" y="588"/>
                    <a:pt x="166" y="588"/>
                  </a:cubicBezTo>
                  <a:cubicBezTo>
                    <a:pt x="249" y="588"/>
                    <a:pt x="335" y="534"/>
                    <a:pt x="339" y="426"/>
                  </a:cubicBezTo>
                  <a:cubicBezTo>
                    <a:pt x="342" y="356"/>
                    <a:pt x="397" y="330"/>
                    <a:pt x="464" y="330"/>
                  </a:cubicBezTo>
                  <a:cubicBezTo>
                    <a:pt x="557" y="330"/>
                    <a:pt x="674" y="379"/>
                    <a:pt x="712" y="425"/>
                  </a:cubicBezTo>
                  <a:cubicBezTo>
                    <a:pt x="908" y="660"/>
                    <a:pt x="631" y="1078"/>
                    <a:pt x="505" y="1282"/>
                  </a:cubicBezTo>
                  <a:cubicBezTo>
                    <a:pt x="432" y="1399"/>
                    <a:pt x="529" y="1521"/>
                    <a:pt x="650" y="1534"/>
                  </a:cubicBezTo>
                  <a:lnTo>
                    <a:pt x="1448" y="1615"/>
                  </a:lnTo>
                  <a:cubicBezTo>
                    <a:pt x="1454" y="1615"/>
                    <a:pt x="1460" y="1616"/>
                    <a:pt x="1467" y="1616"/>
                  </a:cubicBezTo>
                  <a:cubicBezTo>
                    <a:pt x="1661" y="1616"/>
                    <a:pt x="1653" y="1300"/>
                    <a:pt x="1448" y="1279"/>
                  </a:cubicBezTo>
                  <a:lnTo>
                    <a:pt x="919" y="1226"/>
                  </a:lnTo>
                  <a:lnTo>
                    <a:pt x="919" y="1226"/>
                  </a:lnTo>
                  <a:cubicBezTo>
                    <a:pt x="1114" y="835"/>
                    <a:pt x="1250" y="314"/>
                    <a:pt x="799" y="74"/>
                  </a:cubicBezTo>
                  <a:cubicBezTo>
                    <a:pt x="706" y="25"/>
                    <a:pt x="600" y="0"/>
                    <a:pt x="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4" name="Google Shape;18604;p31"/>
            <p:cNvSpPr/>
            <p:nvPr/>
          </p:nvSpPr>
          <p:spPr>
            <a:xfrm>
              <a:off x="653700" y="3514100"/>
              <a:ext cx="15450" cy="66375"/>
            </a:xfrm>
            <a:custGeom>
              <a:avLst/>
              <a:gdLst/>
              <a:ahLst/>
              <a:cxnLst/>
              <a:rect l="l" t="t" r="r" b="b"/>
              <a:pathLst>
                <a:path w="618" h="2655" extrusionOk="0">
                  <a:moveTo>
                    <a:pt x="187" y="0"/>
                  </a:moveTo>
                  <a:cubicBezTo>
                    <a:pt x="103" y="0"/>
                    <a:pt x="18" y="54"/>
                    <a:pt x="16" y="162"/>
                  </a:cubicBezTo>
                  <a:lnTo>
                    <a:pt x="18" y="162"/>
                  </a:lnTo>
                  <a:cubicBezTo>
                    <a:pt x="1" y="959"/>
                    <a:pt x="85" y="1757"/>
                    <a:pt x="265" y="2535"/>
                  </a:cubicBezTo>
                  <a:cubicBezTo>
                    <a:pt x="284" y="2618"/>
                    <a:pt x="347" y="2654"/>
                    <a:pt x="413" y="2654"/>
                  </a:cubicBezTo>
                  <a:cubicBezTo>
                    <a:pt x="512" y="2654"/>
                    <a:pt x="618" y="2572"/>
                    <a:pt x="588" y="2445"/>
                  </a:cubicBezTo>
                  <a:cubicBezTo>
                    <a:pt x="414" y="1698"/>
                    <a:pt x="335" y="930"/>
                    <a:pt x="352" y="162"/>
                  </a:cubicBezTo>
                  <a:cubicBezTo>
                    <a:pt x="353" y="54"/>
                    <a:pt x="271" y="0"/>
                    <a:pt x="1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5" name="Google Shape;18605;p31"/>
            <p:cNvSpPr/>
            <p:nvPr/>
          </p:nvSpPr>
          <p:spPr>
            <a:xfrm>
              <a:off x="630475" y="3554775"/>
              <a:ext cx="56925" cy="10875"/>
            </a:xfrm>
            <a:custGeom>
              <a:avLst/>
              <a:gdLst/>
              <a:ahLst/>
              <a:cxnLst/>
              <a:rect l="l" t="t" r="r" b="b"/>
              <a:pathLst>
                <a:path w="2277" h="435" extrusionOk="0">
                  <a:moveTo>
                    <a:pt x="1288" y="1"/>
                  </a:moveTo>
                  <a:cubicBezTo>
                    <a:pt x="923" y="1"/>
                    <a:pt x="557" y="37"/>
                    <a:pt x="198" y="109"/>
                  </a:cubicBezTo>
                  <a:cubicBezTo>
                    <a:pt x="0" y="149"/>
                    <a:pt x="66" y="435"/>
                    <a:pt x="250" y="435"/>
                  </a:cubicBezTo>
                  <a:cubicBezTo>
                    <a:pt x="262" y="435"/>
                    <a:pt x="275" y="433"/>
                    <a:pt x="288" y="431"/>
                  </a:cubicBezTo>
                  <a:cubicBezTo>
                    <a:pt x="616" y="364"/>
                    <a:pt x="949" y="331"/>
                    <a:pt x="1282" y="331"/>
                  </a:cubicBezTo>
                  <a:cubicBezTo>
                    <a:pt x="1517" y="331"/>
                    <a:pt x="1751" y="348"/>
                    <a:pt x="1984" y="380"/>
                  </a:cubicBezTo>
                  <a:cubicBezTo>
                    <a:pt x="1993" y="382"/>
                    <a:pt x="2002" y="382"/>
                    <a:pt x="2010" y="382"/>
                  </a:cubicBezTo>
                  <a:cubicBezTo>
                    <a:pt x="2202" y="382"/>
                    <a:pt x="2277" y="86"/>
                    <a:pt x="2072" y="57"/>
                  </a:cubicBezTo>
                  <a:cubicBezTo>
                    <a:pt x="1812" y="19"/>
                    <a:pt x="1550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6" name="Google Shape;18606;p31"/>
            <p:cNvSpPr/>
            <p:nvPr/>
          </p:nvSpPr>
          <p:spPr>
            <a:xfrm>
              <a:off x="699675" y="3498300"/>
              <a:ext cx="39800" cy="107125"/>
            </a:xfrm>
            <a:custGeom>
              <a:avLst/>
              <a:gdLst/>
              <a:ahLst/>
              <a:cxnLst/>
              <a:rect l="l" t="t" r="r" b="b"/>
              <a:pathLst>
                <a:path w="1592" h="4285" extrusionOk="0">
                  <a:moveTo>
                    <a:pt x="1074" y="0"/>
                  </a:moveTo>
                  <a:cubicBezTo>
                    <a:pt x="415" y="0"/>
                    <a:pt x="229" y="1252"/>
                    <a:pt x="151" y="1748"/>
                  </a:cubicBezTo>
                  <a:cubicBezTo>
                    <a:pt x="0" y="2734"/>
                    <a:pt x="207" y="3822"/>
                    <a:pt x="1197" y="4268"/>
                  </a:cubicBezTo>
                  <a:cubicBezTo>
                    <a:pt x="1223" y="4280"/>
                    <a:pt x="1247" y="4285"/>
                    <a:pt x="1271" y="4285"/>
                  </a:cubicBezTo>
                  <a:cubicBezTo>
                    <a:pt x="1430" y="4285"/>
                    <a:pt x="1537" y="4056"/>
                    <a:pt x="1367" y="3979"/>
                  </a:cubicBezTo>
                  <a:cubicBezTo>
                    <a:pt x="691" y="3674"/>
                    <a:pt x="430" y="3025"/>
                    <a:pt x="433" y="2311"/>
                  </a:cubicBezTo>
                  <a:cubicBezTo>
                    <a:pt x="433" y="2141"/>
                    <a:pt x="602" y="355"/>
                    <a:pt x="1124" y="355"/>
                  </a:cubicBezTo>
                  <a:cubicBezTo>
                    <a:pt x="1167" y="355"/>
                    <a:pt x="1213" y="367"/>
                    <a:pt x="1262" y="394"/>
                  </a:cubicBezTo>
                  <a:cubicBezTo>
                    <a:pt x="1290" y="410"/>
                    <a:pt x="1318" y="417"/>
                    <a:pt x="1344" y="417"/>
                  </a:cubicBezTo>
                  <a:cubicBezTo>
                    <a:pt x="1493" y="417"/>
                    <a:pt x="1592" y="194"/>
                    <a:pt x="1431" y="106"/>
                  </a:cubicBezTo>
                  <a:cubicBezTo>
                    <a:pt x="1299" y="32"/>
                    <a:pt x="1180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7" name="Google Shape;18607;p31"/>
            <p:cNvSpPr/>
            <p:nvPr/>
          </p:nvSpPr>
          <p:spPr>
            <a:xfrm>
              <a:off x="747625" y="3531325"/>
              <a:ext cx="56725" cy="114075"/>
            </a:xfrm>
            <a:custGeom>
              <a:avLst/>
              <a:gdLst/>
              <a:ahLst/>
              <a:cxnLst/>
              <a:rect l="l" t="t" r="r" b="b"/>
              <a:pathLst>
                <a:path w="2269" h="4563" extrusionOk="0">
                  <a:moveTo>
                    <a:pt x="1438" y="847"/>
                  </a:moveTo>
                  <a:lnTo>
                    <a:pt x="1810" y="1421"/>
                  </a:lnTo>
                  <a:cubicBezTo>
                    <a:pt x="1471" y="1948"/>
                    <a:pt x="1192" y="2212"/>
                    <a:pt x="974" y="2212"/>
                  </a:cubicBezTo>
                  <a:cubicBezTo>
                    <a:pt x="841" y="2212"/>
                    <a:pt x="730" y="2114"/>
                    <a:pt x="642" y="1919"/>
                  </a:cubicBezTo>
                  <a:cubicBezTo>
                    <a:pt x="556" y="1829"/>
                    <a:pt x="506" y="1712"/>
                    <a:pt x="501" y="1588"/>
                  </a:cubicBezTo>
                  <a:cubicBezTo>
                    <a:pt x="493" y="1556"/>
                    <a:pt x="487" y="1523"/>
                    <a:pt x="482" y="1490"/>
                  </a:cubicBezTo>
                  <a:lnTo>
                    <a:pt x="482" y="1490"/>
                  </a:lnTo>
                  <a:cubicBezTo>
                    <a:pt x="493" y="1213"/>
                    <a:pt x="530" y="980"/>
                    <a:pt x="619" y="916"/>
                  </a:cubicBezTo>
                  <a:lnTo>
                    <a:pt x="1438" y="847"/>
                  </a:lnTo>
                  <a:close/>
                  <a:moveTo>
                    <a:pt x="1030" y="1"/>
                  </a:moveTo>
                  <a:cubicBezTo>
                    <a:pt x="1006" y="1"/>
                    <a:pt x="980" y="6"/>
                    <a:pt x="954" y="19"/>
                  </a:cubicBezTo>
                  <a:cubicBezTo>
                    <a:pt x="324" y="318"/>
                    <a:pt x="1" y="1071"/>
                    <a:pt x="176" y="1733"/>
                  </a:cubicBezTo>
                  <a:lnTo>
                    <a:pt x="176" y="1733"/>
                  </a:lnTo>
                  <a:cubicBezTo>
                    <a:pt x="176" y="1744"/>
                    <a:pt x="175" y="1755"/>
                    <a:pt x="175" y="1765"/>
                  </a:cubicBezTo>
                  <a:cubicBezTo>
                    <a:pt x="129" y="2691"/>
                    <a:pt x="309" y="3591"/>
                    <a:pt x="649" y="4450"/>
                  </a:cubicBezTo>
                  <a:cubicBezTo>
                    <a:pt x="681" y="4528"/>
                    <a:pt x="750" y="4562"/>
                    <a:pt x="817" y="4562"/>
                  </a:cubicBezTo>
                  <a:cubicBezTo>
                    <a:pt x="921" y="4562"/>
                    <a:pt x="1021" y="4482"/>
                    <a:pt x="973" y="4362"/>
                  </a:cubicBezTo>
                  <a:cubicBezTo>
                    <a:pt x="755" y="3814"/>
                    <a:pt x="594" y="3256"/>
                    <a:pt x="533" y="2665"/>
                  </a:cubicBezTo>
                  <a:cubicBezTo>
                    <a:pt x="527" y="2601"/>
                    <a:pt x="515" y="2473"/>
                    <a:pt x="504" y="2315"/>
                  </a:cubicBezTo>
                  <a:lnTo>
                    <a:pt x="504" y="2315"/>
                  </a:lnTo>
                  <a:cubicBezTo>
                    <a:pt x="714" y="2525"/>
                    <a:pt x="983" y="2631"/>
                    <a:pt x="1245" y="2631"/>
                  </a:cubicBezTo>
                  <a:cubicBezTo>
                    <a:pt x="1647" y="2631"/>
                    <a:pt x="2030" y="2380"/>
                    <a:pt x="2149" y="1867"/>
                  </a:cubicBezTo>
                  <a:cubicBezTo>
                    <a:pt x="2269" y="1352"/>
                    <a:pt x="1771" y="462"/>
                    <a:pt x="1186" y="256"/>
                  </a:cubicBezTo>
                  <a:lnTo>
                    <a:pt x="1186" y="256"/>
                  </a:lnTo>
                  <a:cubicBezTo>
                    <a:pt x="1254" y="157"/>
                    <a:pt x="1160" y="1"/>
                    <a:pt x="10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8" name="Google Shape;18608;p31"/>
            <p:cNvSpPr/>
            <p:nvPr/>
          </p:nvSpPr>
          <p:spPr>
            <a:xfrm>
              <a:off x="828100" y="3529900"/>
              <a:ext cx="11300" cy="66300"/>
            </a:xfrm>
            <a:custGeom>
              <a:avLst/>
              <a:gdLst/>
              <a:ahLst/>
              <a:cxnLst/>
              <a:rect l="l" t="t" r="r" b="b"/>
              <a:pathLst>
                <a:path w="452" h="2652" extrusionOk="0">
                  <a:moveTo>
                    <a:pt x="176" y="1"/>
                  </a:moveTo>
                  <a:cubicBezTo>
                    <a:pt x="93" y="1"/>
                    <a:pt x="9" y="55"/>
                    <a:pt x="8" y="163"/>
                  </a:cubicBezTo>
                  <a:cubicBezTo>
                    <a:pt x="1" y="939"/>
                    <a:pt x="33" y="1717"/>
                    <a:pt x="106" y="2490"/>
                  </a:cubicBezTo>
                  <a:cubicBezTo>
                    <a:pt x="117" y="2597"/>
                    <a:pt x="206" y="2651"/>
                    <a:pt x="290" y="2651"/>
                  </a:cubicBezTo>
                  <a:cubicBezTo>
                    <a:pt x="373" y="2651"/>
                    <a:pt x="451" y="2598"/>
                    <a:pt x="441" y="2490"/>
                  </a:cubicBezTo>
                  <a:cubicBezTo>
                    <a:pt x="368" y="1717"/>
                    <a:pt x="335" y="939"/>
                    <a:pt x="342" y="163"/>
                  </a:cubicBezTo>
                  <a:cubicBezTo>
                    <a:pt x="343" y="55"/>
                    <a:pt x="260" y="1"/>
                    <a:pt x="1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09" name="Google Shape;18609;p31"/>
            <p:cNvSpPr/>
            <p:nvPr/>
          </p:nvSpPr>
          <p:spPr>
            <a:xfrm>
              <a:off x="811650" y="3563675"/>
              <a:ext cx="50125" cy="10725"/>
            </a:xfrm>
            <a:custGeom>
              <a:avLst/>
              <a:gdLst/>
              <a:ahLst/>
              <a:cxnLst/>
              <a:rect l="l" t="t" r="r" b="b"/>
              <a:pathLst>
                <a:path w="2005" h="429" extrusionOk="0">
                  <a:moveTo>
                    <a:pt x="1105" y="1"/>
                  </a:moveTo>
                  <a:cubicBezTo>
                    <a:pt x="800" y="1"/>
                    <a:pt x="494" y="35"/>
                    <a:pt x="195" y="102"/>
                  </a:cubicBezTo>
                  <a:cubicBezTo>
                    <a:pt x="0" y="145"/>
                    <a:pt x="64" y="429"/>
                    <a:pt x="244" y="429"/>
                  </a:cubicBezTo>
                  <a:cubicBezTo>
                    <a:pt x="257" y="429"/>
                    <a:pt x="271" y="427"/>
                    <a:pt x="285" y="424"/>
                  </a:cubicBezTo>
                  <a:cubicBezTo>
                    <a:pt x="555" y="363"/>
                    <a:pt x="830" y="333"/>
                    <a:pt x="1106" y="333"/>
                  </a:cubicBezTo>
                  <a:cubicBezTo>
                    <a:pt x="1309" y="333"/>
                    <a:pt x="1512" y="349"/>
                    <a:pt x="1713" y="383"/>
                  </a:cubicBezTo>
                  <a:cubicBezTo>
                    <a:pt x="1723" y="384"/>
                    <a:pt x="1733" y="385"/>
                    <a:pt x="1743" y="385"/>
                  </a:cubicBezTo>
                  <a:cubicBezTo>
                    <a:pt x="1931" y="385"/>
                    <a:pt x="2004" y="93"/>
                    <a:pt x="1801" y="59"/>
                  </a:cubicBezTo>
                  <a:cubicBezTo>
                    <a:pt x="1571" y="20"/>
                    <a:pt x="1338" y="1"/>
                    <a:pt x="1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0" name="Google Shape;18610;p31"/>
            <p:cNvSpPr/>
            <p:nvPr/>
          </p:nvSpPr>
          <p:spPr>
            <a:xfrm>
              <a:off x="866150" y="3530850"/>
              <a:ext cx="54325" cy="60450"/>
            </a:xfrm>
            <a:custGeom>
              <a:avLst/>
              <a:gdLst/>
              <a:ahLst/>
              <a:cxnLst/>
              <a:rect l="l" t="t" r="r" b="b"/>
              <a:pathLst>
                <a:path w="2173" h="2418" extrusionOk="0">
                  <a:moveTo>
                    <a:pt x="923" y="308"/>
                  </a:moveTo>
                  <a:cubicBezTo>
                    <a:pt x="1015" y="308"/>
                    <a:pt x="1120" y="331"/>
                    <a:pt x="1238" y="384"/>
                  </a:cubicBezTo>
                  <a:cubicBezTo>
                    <a:pt x="1683" y="652"/>
                    <a:pt x="1829" y="2077"/>
                    <a:pt x="1185" y="2077"/>
                  </a:cubicBezTo>
                  <a:cubicBezTo>
                    <a:pt x="1147" y="2077"/>
                    <a:pt x="1107" y="2072"/>
                    <a:pt x="1064" y="2062"/>
                  </a:cubicBezTo>
                  <a:cubicBezTo>
                    <a:pt x="269" y="1873"/>
                    <a:pt x="172" y="308"/>
                    <a:pt x="923" y="308"/>
                  </a:cubicBezTo>
                  <a:close/>
                  <a:moveTo>
                    <a:pt x="971" y="1"/>
                  </a:moveTo>
                  <a:cubicBezTo>
                    <a:pt x="515" y="1"/>
                    <a:pt x="111" y="312"/>
                    <a:pt x="59" y="828"/>
                  </a:cubicBezTo>
                  <a:cubicBezTo>
                    <a:pt x="1" y="1403"/>
                    <a:pt x="312" y="2118"/>
                    <a:pt x="870" y="2346"/>
                  </a:cubicBezTo>
                  <a:cubicBezTo>
                    <a:pt x="992" y="2395"/>
                    <a:pt x="1104" y="2418"/>
                    <a:pt x="1205" y="2418"/>
                  </a:cubicBezTo>
                  <a:cubicBezTo>
                    <a:pt x="2101" y="2418"/>
                    <a:pt x="2173" y="635"/>
                    <a:pt x="1456" y="127"/>
                  </a:cubicBezTo>
                  <a:lnTo>
                    <a:pt x="1456" y="127"/>
                  </a:lnTo>
                  <a:cubicBezTo>
                    <a:pt x="1443" y="115"/>
                    <a:pt x="1427" y="104"/>
                    <a:pt x="1407" y="96"/>
                  </a:cubicBezTo>
                  <a:lnTo>
                    <a:pt x="1407" y="96"/>
                  </a:lnTo>
                  <a:cubicBezTo>
                    <a:pt x="1407" y="96"/>
                    <a:pt x="1407" y="96"/>
                    <a:pt x="1407" y="96"/>
                  </a:cubicBezTo>
                  <a:cubicBezTo>
                    <a:pt x="1390" y="85"/>
                    <a:pt x="1374" y="79"/>
                    <a:pt x="1357" y="75"/>
                  </a:cubicBezTo>
                  <a:lnTo>
                    <a:pt x="1357" y="75"/>
                  </a:lnTo>
                  <a:cubicBezTo>
                    <a:pt x="1229" y="25"/>
                    <a:pt x="1098" y="1"/>
                    <a:pt x="9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1" name="Google Shape;18611;p31"/>
            <p:cNvSpPr/>
            <p:nvPr/>
          </p:nvSpPr>
          <p:spPr>
            <a:xfrm>
              <a:off x="913400" y="3498200"/>
              <a:ext cx="49575" cy="112000"/>
            </a:xfrm>
            <a:custGeom>
              <a:avLst/>
              <a:gdLst/>
              <a:ahLst/>
              <a:cxnLst/>
              <a:rect l="l" t="t" r="r" b="b"/>
              <a:pathLst>
                <a:path w="1983" h="4480" extrusionOk="0">
                  <a:moveTo>
                    <a:pt x="252" y="1"/>
                  </a:moveTo>
                  <a:cubicBezTo>
                    <a:pt x="119" y="1"/>
                    <a:pt x="1" y="169"/>
                    <a:pt x="126" y="282"/>
                  </a:cubicBezTo>
                  <a:cubicBezTo>
                    <a:pt x="1256" y="1304"/>
                    <a:pt x="1619" y="2858"/>
                    <a:pt x="1069" y="4277"/>
                  </a:cubicBezTo>
                  <a:cubicBezTo>
                    <a:pt x="1022" y="4399"/>
                    <a:pt x="1122" y="4479"/>
                    <a:pt x="1225" y="4479"/>
                  </a:cubicBezTo>
                  <a:cubicBezTo>
                    <a:pt x="1293" y="4479"/>
                    <a:pt x="1361" y="4445"/>
                    <a:pt x="1392" y="4367"/>
                  </a:cubicBezTo>
                  <a:cubicBezTo>
                    <a:pt x="1982" y="2846"/>
                    <a:pt x="1572" y="1139"/>
                    <a:pt x="362" y="46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2" name="Google Shape;18612;p31"/>
            <p:cNvSpPr/>
            <p:nvPr/>
          </p:nvSpPr>
          <p:spPr>
            <a:xfrm>
              <a:off x="947750" y="3482375"/>
              <a:ext cx="48425" cy="40250"/>
            </a:xfrm>
            <a:custGeom>
              <a:avLst/>
              <a:gdLst/>
              <a:ahLst/>
              <a:cxnLst/>
              <a:rect l="l" t="t" r="r" b="b"/>
              <a:pathLst>
                <a:path w="1937" h="1610" extrusionOk="0">
                  <a:moveTo>
                    <a:pt x="699" y="1"/>
                  </a:moveTo>
                  <a:cubicBezTo>
                    <a:pt x="525" y="1"/>
                    <a:pt x="351" y="29"/>
                    <a:pt x="184" y="85"/>
                  </a:cubicBezTo>
                  <a:cubicBezTo>
                    <a:pt x="1" y="147"/>
                    <a:pt x="55" y="418"/>
                    <a:pt x="219" y="418"/>
                  </a:cubicBezTo>
                  <a:cubicBezTo>
                    <a:pt x="236" y="418"/>
                    <a:pt x="255" y="415"/>
                    <a:pt x="274" y="409"/>
                  </a:cubicBezTo>
                  <a:cubicBezTo>
                    <a:pt x="418" y="360"/>
                    <a:pt x="557" y="335"/>
                    <a:pt x="699" y="335"/>
                  </a:cubicBezTo>
                  <a:cubicBezTo>
                    <a:pt x="764" y="335"/>
                    <a:pt x="829" y="340"/>
                    <a:pt x="895" y="350"/>
                  </a:cubicBezTo>
                  <a:lnTo>
                    <a:pt x="895" y="350"/>
                  </a:lnTo>
                  <a:cubicBezTo>
                    <a:pt x="909" y="692"/>
                    <a:pt x="862" y="1034"/>
                    <a:pt x="755" y="1359"/>
                  </a:cubicBezTo>
                  <a:cubicBezTo>
                    <a:pt x="718" y="1467"/>
                    <a:pt x="811" y="1565"/>
                    <a:pt x="915" y="1569"/>
                  </a:cubicBezTo>
                  <a:lnTo>
                    <a:pt x="1722" y="1609"/>
                  </a:lnTo>
                  <a:cubicBezTo>
                    <a:pt x="1725" y="1609"/>
                    <a:pt x="1729" y="1609"/>
                    <a:pt x="1732" y="1609"/>
                  </a:cubicBezTo>
                  <a:cubicBezTo>
                    <a:pt x="1937" y="1609"/>
                    <a:pt x="1934" y="1286"/>
                    <a:pt x="1722" y="1275"/>
                  </a:cubicBezTo>
                  <a:lnTo>
                    <a:pt x="1136" y="1247"/>
                  </a:lnTo>
                  <a:lnTo>
                    <a:pt x="1136" y="1247"/>
                  </a:lnTo>
                  <a:cubicBezTo>
                    <a:pt x="1222" y="911"/>
                    <a:pt x="1252" y="560"/>
                    <a:pt x="1222" y="212"/>
                  </a:cubicBezTo>
                  <a:cubicBezTo>
                    <a:pt x="1216" y="140"/>
                    <a:pt x="1174" y="70"/>
                    <a:pt x="1098" y="52"/>
                  </a:cubicBezTo>
                  <a:cubicBezTo>
                    <a:pt x="967" y="18"/>
                    <a:pt x="833" y="1"/>
                    <a:pt x="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3" name="Google Shape;18613;p31"/>
            <p:cNvSpPr/>
            <p:nvPr/>
          </p:nvSpPr>
          <p:spPr>
            <a:xfrm>
              <a:off x="1000925" y="3563650"/>
              <a:ext cx="48500" cy="11375"/>
            </a:xfrm>
            <a:custGeom>
              <a:avLst/>
              <a:gdLst/>
              <a:ahLst/>
              <a:cxnLst/>
              <a:rect l="l" t="t" r="r" b="b"/>
              <a:pathLst>
                <a:path w="1940" h="455" extrusionOk="0">
                  <a:moveTo>
                    <a:pt x="1740" y="0"/>
                  </a:moveTo>
                  <a:cubicBezTo>
                    <a:pt x="1735" y="0"/>
                    <a:pt x="1730" y="1"/>
                    <a:pt x="1724" y="1"/>
                  </a:cubicBezTo>
                  <a:lnTo>
                    <a:pt x="216" y="120"/>
                  </a:lnTo>
                  <a:cubicBezTo>
                    <a:pt x="8" y="136"/>
                    <a:pt x="1" y="455"/>
                    <a:pt x="199" y="455"/>
                  </a:cubicBezTo>
                  <a:cubicBezTo>
                    <a:pt x="205" y="455"/>
                    <a:pt x="210" y="454"/>
                    <a:pt x="216" y="454"/>
                  </a:cubicBezTo>
                  <a:lnTo>
                    <a:pt x="1724" y="337"/>
                  </a:lnTo>
                  <a:cubicBezTo>
                    <a:pt x="1931" y="320"/>
                    <a:pt x="1939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4" name="Google Shape;18614;p31"/>
            <p:cNvSpPr/>
            <p:nvPr/>
          </p:nvSpPr>
          <p:spPr>
            <a:xfrm>
              <a:off x="1022525" y="353255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5" name="Google Shape;18615;p31"/>
            <p:cNvSpPr/>
            <p:nvPr/>
          </p:nvSpPr>
          <p:spPr>
            <a:xfrm>
              <a:off x="1020575" y="3594050"/>
              <a:ext cx="10775" cy="8425"/>
            </a:xfrm>
            <a:custGeom>
              <a:avLst/>
              <a:gdLst/>
              <a:ahLst/>
              <a:cxnLst/>
              <a:rect l="l" t="t" r="r" b="b"/>
              <a:pathLst>
                <a:path w="43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cubicBezTo>
                    <a:pt x="430" y="336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6" name="Google Shape;18616;p31"/>
            <p:cNvSpPr/>
            <p:nvPr/>
          </p:nvSpPr>
          <p:spPr>
            <a:xfrm>
              <a:off x="1073625" y="3498650"/>
              <a:ext cx="37750" cy="102150"/>
            </a:xfrm>
            <a:custGeom>
              <a:avLst/>
              <a:gdLst/>
              <a:ahLst/>
              <a:cxnLst/>
              <a:rect l="l" t="t" r="r" b="b"/>
              <a:pathLst>
                <a:path w="1510" h="4086" extrusionOk="0">
                  <a:moveTo>
                    <a:pt x="1020" y="1"/>
                  </a:moveTo>
                  <a:cubicBezTo>
                    <a:pt x="969" y="1"/>
                    <a:pt x="918" y="22"/>
                    <a:pt x="880" y="73"/>
                  </a:cubicBezTo>
                  <a:cubicBezTo>
                    <a:pt x="0" y="1288"/>
                    <a:pt x="128" y="2953"/>
                    <a:pt x="1159" y="4035"/>
                  </a:cubicBezTo>
                  <a:cubicBezTo>
                    <a:pt x="1194" y="4071"/>
                    <a:pt x="1232" y="4086"/>
                    <a:pt x="1270" y="4086"/>
                  </a:cubicBezTo>
                  <a:cubicBezTo>
                    <a:pt x="1396" y="4086"/>
                    <a:pt x="1510" y="3918"/>
                    <a:pt x="1396" y="3798"/>
                  </a:cubicBezTo>
                  <a:cubicBezTo>
                    <a:pt x="458" y="2814"/>
                    <a:pt x="375" y="1336"/>
                    <a:pt x="1169" y="243"/>
                  </a:cubicBezTo>
                  <a:cubicBezTo>
                    <a:pt x="1258" y="119"/>
                    <a:pt x="1141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7" name="Google Shape;18617;p31"/>
            <p:cNvSpPr/>
            <p:nvPr/>
          </p:nvSpPr>
          <p:spPr>
            <a:xfrm>
              <a:off x="1114700" y="3519225"/>
              <a:ext cx="58200" cy="73250"/>
            </a:xfrm>
            <a:custGeom>
              <a:avLst/>
              <a:gdLst/>
              <a:ahLst/>
              <a:cxnLst/>
              <a:rect l="l" t="t" r="r" b="b"/>
              <a:pathLst>
                <a:path w="2328" h="2930" extrusionOk="0">
                  <a:moveTo>
                    <a:pt x="951" y="617"/>
                  </a:moveTo>
                  <a:cubicBezTo>
                    <a:pt x="981" y="859"/>
                    <a:pt x="1011" y="1102"/>
                    <a:pt x="1041" y="1344"/>
                  </a:cubicBezTo>
                  <a:lnTo>
                    <a:pt x="1041" y="1344"/>
                  </a:lnTo>
                  <a:cubicBezTo>
                    <a:pt x="856" y="1341"/>
                    <a:pt x="671" y="1322"/>
                    <a:pt x="485" y="1287"/>
                  </a:cubicBezTo>
                  <a:lnTo>
                    <a:pt x="485" y="1287"/>
                  </a:lnTo>
                  <a:lnTo>
                    <a:pt x="951" y="617"/>
                  </a:lnTo>
                  <a:close/>
                  <a:moveTo>
                    <a:pt x="1058" y="1"/>
                  </a:moveTo>
                  <a:cubicBezTo>
                    <a:pt x="1008" y="1"/>
                    <a:pt x="956" y="25"/>
                    <a:pt x="918" y="80"/>
                  </a:cubicBezTo>
                  <a:lnTo>
                    <a:pt x="61" y="1310"/>
                  </a:lnTo>
                  <a:cubicBezTo>
                    <a:pt x="0" y="1400"/>
                    <a:pt x="64" y="1529"/>
                    <a:pt x="162" y="1555"/>
                  </a:cubicBezTo>
                  <a:cubicBezTo>
                    <a:pt x="463" y="1637"/>
                    <a:pt x="773" y="1678"/>
                    <a:pt x="1082" y="1679"/>
                  </a:cubicBezTo>
                  <a:lnTo>
                    <a:pt x="1082" y="1679"/>
                  </a:lnTo>
                  <a:cubicBezTo>
                    <a:pt x="1127" y="2042"/>
                    <a:pt x="1172" y="2406"/>
                    <a:pt x="1217" y="2769"/>
                  </a:cubicBezTo>
                  <a:cubicBezTo>
                    <a:pt x="1230" y="2876"/>
                    <a:pt x="1321" y="2929"/>
                    <a:pt x="1404" y="2929"/>
                  </a:cubicBezTo>
                  <a:cubicBezTo>
                    <a:pt x="1488" y="2929"/>
                    <a:pt x="1564" y="2876"/>
                    <a:pt x="1551" y="2769"/>
                  </a:cubicBezTo>
                  <a:cubicBezTo>
                    <a:pt x="1506" y="2401"/>
                    <a:pt x="1460" y="2032"/>
                    <a:pt x="1415" y="1663"/>
                  </a:cubicBezTo>
                  <a:lnTo>
                    <a:pt x="1415" y="1663"/>
                  </a:lnTo>
                  <a:cubicBezTo>
                    <a:pt x="1660" y="1640"/>
                    <a:pt x="1904" y="1591"/>
                    <a:pt x="2142" y="1517"/>
                  </a:cubicBezTo>
                  <a:cubicBezTo>
                    <a:pt x="2328" y="1460"/>
                    <a:pt x="2272" y="1187"/>
                    <a:pt x="2104" y="1187"/>
                  </a:cubicBezTo>
                  <a:cubicBezTo>
                    <a:pt x="2088" y="1187"/>
                    <a:pt x="2070" y="1189"/>
                    <a:pt x="2052" y="1195"/>
                  </a:cubicBezTo>
                  <a:cubicBezTo>
                    <a:pt x="1825" y="1265"/>
                    <a:pt x="1599" y="1310"/>
                    <a:pt x="1374" y="1331"/>
                  </a:cubicBezTo>
                  <a:lnTo>
                    <a:pt x="1374" y="1331"/>
                  </a:lnTo>
                  <a:cubicBezTo>
                    <a:pt x="1325" y="943"/>
                    <a:pt x="1277" y="554"/>
                    <a:pt x="1229" y="166"/>
                  </a:cubicBezTo>
                  <a:cubicBezTo>
                    <a:pt x="1217" y="64"/>
                    <a:pt x="1140" y="1"/>
                    <a:pt x="10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8" name="Google Shape;18618;p31"/>
            <p:cNvSpPr/>
            <p:nvPr/>
          </p:nvSpPr>
          <p:spPr>
            <a:xfrm>
              <a:off x="1186400" y="3548675"/>
              <a:ext cx="38525" cy="11575"/>
            </a:xfrm>
            <a:custGeom>
              <a:avLst/>
              <a:gdLst/>
              <a:ahLst/>
              <a:cxnLst/>
              <a:rect l="l" t="t" r="r" b="b"/>
              <a:pathLst>
                <a:path w="1541" h="463" extrusionOk="0">
                  <a:moveTo>
                    <a:pt x="1319" y="1"/>
                  </a:moveTo>
                  <a:cubicBezTo>
                    <a:pt x="1302" y="1"/>
                    <a:pt x="1285" y="4"/>
                    <a:pt x="1266" y="10"/>
                  </a:cubicBezTo>
                  <a:cubicBezTo>
                    <a:pt x="1023" y="88"/>
                    <a:pt x="770" y="128"/>
                    <a:pt x="517" y="128"/>
                  </a:cubicBezTo>
                  <a:cubicBezTo>
                    <a:pt x="416" y="128"/>
                    <a:pt x="314" y="121"/>
                    <a:pt x="213" y="109"/>
                  </a:cubicBezTo>
                  <a:cubicBezTo>
                    <a:pt x="205" y="108"/>
                    <a:pt x="198" y="107"/>
                    <a:pt x="190" y="107"/>
                  </a:cubicBezTo>
                  <a:cubicBezTo>
                    <a:pt x="0" y="107"/>
                    <a:pt x="9" y="418"/>
                    <a:pt x="213" y="443"/>
                  </a:cubicBezTo>
                  <a:cubicBezTo>
                    <a:pt x="321" y="456"/>
                    <a:pt x="428" y="463"/>
                    <a:pt x="535" y="463"/>
                  </a:cubicBezTo>
                  <a:cubicBezTo>
                    <a:pt x="813" y="463"/>
                    <a:pt x="1090" y="419"/>
                    <a:pt x="1356" y="333"/>
                  </a:cubicBezTo>
                  <a:cubicBezTo>
                    <a:pt x="1540" y="273"/>
                    <a:pt x="1485" y="1"/>
                    <a:pt x="1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19" name="Google Shape;18619;p31"/>
            <p:cNvSpPr/>
            <p:nvPr/>
          </p:nvSpPr>
          <p:spPr>
            <a:xfrm>
              <a:off x="1230775" y="3522200"/>
              <a:ext cx="57850" cy="66375"/>
            </a:xfrm>
            <a:custGeom>
              <a:avLst/>
              <a:gdLst/>
              <a:ahLst/>
              <a:cxnLst/>
              <a:rect l="l" t="t" r="r" b="b"/>
              <a:pathLst>
                <a:path w="2314" h="2655" extrusionOk="0">
                  <a:moveTo>
                    <a:pt x="600" y="1"/>
                  </a:moveTo>
                  <a:cubicBezTo>
                    <a:pt x="446" y="1"/>
                    <a:pt x="291" y="43"/>
                    <a:pt x="148" y="138"/>
                  </a:cubicBezTo>
                  <a:cubicBezTo>
                    <a:pt x="1" y="237"/>
                    <a:pt x="92" y="455"/>
                    <a:pt x="230" y="455"/>
                  </a:cubicBezTo>
                  <a:cubicBezTo>
                    <a:pt x="258" y="455"/>
                    <a:pt x="288" y="446"/>
                    <a:pt x="318" y="426"/>
                  </a:cubicBezTo>
                  <a:cubicBezTo>
                    <a:pt x="430" y="351"/>
                    <a:pt x="534" y="319"/>
                    <a:pt x="628" y="319"/>
                  </a:cubicBezTo>
                  <a:cubicBezTo>
                    <a:pt x="1029" y="319"/>
                    <a:pt x="1249" y="907"/>
                    <a:pt x="1128" y="1304"/>
                  </a:cubicBezTo>
                  <a:cubicBezTo>
                    <a:pt x="987" y="1761"/>
                    <a:pt x="583" y="2078"/>
                    <a:pt x="229" y="2371"/>
                  </a:cubicBezTo>
                  <a:cubicBezTo>
                    <a:pt x="98" y="2479"/>
                    <a:pt x="225" y="2655"/>
                    <a:pt x="362" y="2655"/>
                  </a:cubicBezTo>
                  <a:cubicBezTo>
                    <a:pt x="372" y="2655"/>
                    <a:pt x="382" y="2654"/>
                    <a:pt x="392" y="2652"/>
                  </a:cubicBezTo>
                  <a:cubicBezTo>
                    <a:pt x="741" y="2583"/>
                    <a:pt x="1094" y="2549"/>
                    <a:pt x="1448" y="2549"/>
                  </a:cubicBezTo>
                  <a:cubicBezTo>
                    <a:pt x="1666" y="2549"/>
                    <a:pt x="1885" y="2562"/>
                    <a:pt x="2102" y="2588"/>
                  </a:cubicBezTo>
                  <a:cubicBezTo>
                    <a:pt x="2110" y="2589"/>
                    <a:pt x="2118" y="2589"/>
                    <a:pt x="2125" y="2589"/>
                  </a:cubicBezTo>
                  <a:cubicBezTo>
                    <a:pt x="2314" y="2589"/>
                    <a:pt x="2305" y="2277"/>
                    <a:pt x="2102" y="2254"/>
                  </a:cubicBezTo>
                  <a:cubicBezTo>
                    <a:pt x="1882" y="2228"/>
                    <a:pt x="1661" y="2215"/>
                    <a:pt x="1441" y="2215"/>
                  </a:cubicBezTo>
                  <a:cubicBezTo>
                    <a:pt x="1251" y="2215"/>
                    <a:pt x="1062" y="2225"/>
                    <a:pt x="874" y="2244"/>
                  </a:cubicBezTo>
                  <a:lnTo>
                    <a:pt x="874" y="2244"/>
                  </a:lnTo>
                  <a:cubicBezTo>
                    <a:pt x="1302" y="1819"/>
                    <a:pt x="1649" y="1291"/>
                    <a:pt x="1468" y="664"/>
                  </a:cubicBezTo>
                  <a:cubicBezTo>
                    <a:pt x="1353" y="268"/>
                    <a:pt x="983" y="1"/>
                    <a:pt x="6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0" name="Google Shape;18620;p31"/>
            <p:cNvSpPr/>
            <p:nvPr/>
          </p:nvSpPr>
          <p:spPr>
            <a:xfrm>
              <a:off x="1281775" y="3493575"/>
              <a:ext cx="54925" cy="111925"/>
            </a:xfrm>
            <a:custGeom>
              <a:avLst/>
              <a:gdLst/>
              <a:ahLst/>
              <a:cxnLst/>
              <a:rect l="l" t="t" r="r" b="b"/>
              <a:pathLst>
                <a:path w="2197" h="4477" extrusionOk="0">
                  <a:moveTo>
                    <a:pt x="227" y="0"/>
                  </a:moveTo>
                  <a:cubicBezTo>
                    <a:pt x="91" y="0"/>
                    <a:pt x="1" y="218"/>
                    <a:pt x="145" y="319"/>
                  </a:cubicBezTo>
                  <a:cubicBezTo>
                    <a:pt x="1388" y="1199"/>
                    <a:pt x="1823" y="2842"/>
                    <a:pt x="1179" y="4223"/>
                  </a:cubicBezTo>
                  <a:cubicBezTo>
                    <a:pt x="1116" y="4356"/>
                    <a:pt x="1232" y="4477"/>
                    <a:pt x="1341" y="4477"/>
                  </a:cubicBezTo>
                  <a:cubicBezTo>
                    <a:pt x="1390" y="4477"/>
                    <a:pt x="1439" y="4452"/>
                    <a:pt x="1467" y="4390"/>
                  </a:cubicBezTo>
                  <a:cubicBezTo>
                    <a:pt x="2196" y="2851"/>
                    <a:pt x="1710" y="1009"/>
                    <a:pt x="314" y="31"/>
                  </a:cubicBezTo>
                  <a:cubicBezTo>
                    <a:pt x="284" y="9"/>
                    <a:pt x="254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1" name="Google Shape;18621;p31"/>
            <p:cNvSpPr/>
            <p:nvPr/>
          </p:nvSpPr>
          <p:spPr>
            <a:xfrm>
              <a:off x="1318250" y="3479750"/>
              <a:ext cx="39900" cy="54375"/>
            </a:xfrm>
            <a:custGeom>
              <a:avLst/>
              <a:gdLst/>
              <a:ahLst/>
              <a:cxnLst/>
              <a:rect l="l" t="t" r="r" b="b"/>
              <a:pathLst>
                <a:path w="1596" h="2175" extrusionOk="0">
                  <a:moveTo>
                    <a:pt x="615" y="0"/>
                  </a:moveTo>
                  <a:cubicBezTo>
                    <a:pt x="433" y="0"/>
                    <a:pt x="248" y="74"/>
                    <a:pt x="117" y="208"/>
                  </a:cubicBezTo>
                  <a:cubicBezTo>
                    <a:pt x="0" y="327"/>
                    <a:pt x="114" y="495"/>
                    <a:pt x="241" y="495"/>
                  </a:cubicBezTo>
                  <a:cubicBezTo>
                    <a:pt x="279" y="495"/>
                    <a:pt x="318" y="480"/>
                    <a:pt x="353" y="445"/>
                  </a:cubicBezTo>
                  <a:cubicBezTo>
                    <a:pt x="429" y="366"/>
                    <a:pt x="511" y="334"/>
                    <a:pt x="586" y="334"/>
                  </a:cubicBezTo>
                  <a:cubicBezTo>
                    <a:pt x="839" y="334"/>
                    <a:pt x="1021" y="700"/>
                    <a:pt x="707" y="886"/>
                  </a:cubicBezTo>
                  <a:cubicBezTo>
                    <a:pt x="580" y="960"/>
                    <a:pt x="615" y="1198"/>
                    <a:pt x="771" y="1198"/>
                  </a:cubicBezTo>
                  <a:cubicBezTo>
                    <a:pt x="777" y="1198"/>
                    <a:pt x="784" y="1198"/>
                    <a:pt x="791" y="1197"/>
                  </a:cubicBezTo>
                  <a:cubicBezTo>
                    <a:pt x="812" y="1194"/>
                    <a:pt x="833" y="1193"/>
                    <a:pt x="854" y="1193"/>
                  </a:cubicBezTo>
                  <a:cubicBezTo>
                    <a:pt x="1035" y="1193"/>
                    <a:pt x="1203" y="1293"/>
                    <a:pt x="1218" y="1494"/>
                  </a:cubicBezTo>
                  <a:cubicBezTo>
                    <a:pt x="1233" y="1701"/>
                    <a:pt x="1067" y="1843"/>
                    <a:pt x="875" y="1843"/>
                  </a:cubicBezTo>
                  <a:cubicBezTo>
                    <a:pt x="840" y="1843"/>
                    <a:pt x="805" y="1838"/>
                    <a:pt x="769" y="1828"/>
                  </a:cubicBezTo>
                  <a:cubicBezTo>
                    <a:pt x="753" y="1824"/>
                    <a:pt x="737" y="1822"/>
                    <a:pt x="722" y="1822"/>
                  </a:cubicBezTo>
                  <a:cubicBezTo>
                    <a:pt x="550" y="1822"/>
                    <a:pt x="489" y="2100"/>
                    <a:pt x="681" y="2150"/>
                  </a:cubicBezTo>
                  <a:cubicBezTo>
                    <a:pt x="743" y="2167"/>
                    <a:pt x="806" y="2175"/>
                    <a:pt x="869" y="2175"/>
                  </a:cubicBezTo>
                  <a:cubicBezTo>
                    <a:pt x="1209" y="2175"/>
                    <a:pt x="1535" y="1941"/>
                    <a:pt x="1569" y="1577"/>
                  </a:cubicBezTo>
                  <a:cubicBezTo>
                    <a:pt x="1596" y="1274"/>
                    <a:pt x="1395" y="1014"/>
                    <a:pt x="1131" y="908"/>
                  </a:cubicBezTo>
                  <a:lnTo>
                    <a:pt x="1131" y="908"/>
                  </a:lnTo>
                  <a:cubicBezTo>
                    <a:pt x="1243" y="703"/>
                    <a:pt x="1250" y="447"/>
                    <a:pt x="1102" y="242"/>
                  </a:cubicBezTo>
                  <a:cubicBezTo>
                    <a:pt x="983" y="77"/>
                    <a:pt x="801" y="0"/>
                    <a:pt x="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2" name="Google Shape;18622;p31"/>
            <p:cNvSpPr/>
            <p:nvPr/>
          </p:nvSpPr>
          <p:spPr>
            <a:xfrm>
              <a:off x="1357525" y="3551400"/>
              <a:ext cx="55375" cy="11075"/>
            </a:xfrm>
            <a:custGeom>
              <a:avLst/>
              <a:gdLst/>
              <a:ahLst/>
              <a:cxnLst/>
              <a:rect l="l" t="t" r="r" b="b"/>
              <a:pathLst>
                <a:path w="2215" h="443" extrusionOk="0">
                  <a:moveTo>
                    <a:pt x="2010" y="1"/>
                  </a:moveTo>
                  <a:cubicBezTo>
                    <a:pt x="2007" y="1"/>
                    <a:pt x="2003" y="1"/>
                    <a:pt x="1999" y="1"/>
                  </a:cubicBezTo>
                  <a:lnTo>
                    <a:pt x="217" y="108"/>
                  </a:lnTo>
                  <a:cubicBezTo>
                    <a:pt x="7" y="120"/>
                    <a:pt x="1" y="443"/>
                    <a:pt x="205" y="443"/>
                  </a:cubicBezTo>
                  <a:cubicBezTo>
                    <a:pt x="209" y="443"/>
                    <a:pt x="213" y="442"/>
                    <a:pt x="217" y="442"/>
                  </a:cubicBezTo>
                  <a:lnTo>
                    <a:pt x="1999" y="335"/>
                  </a:lnTo>
                  <a:cubicBezTo>
                    <a:pt x="2209" y="323"/>
                    <a:pt x="2214" y="1"/>
                    <a:pt x="20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3" name="Google Shape;18623;p31"/>
            <p:cNvSpPr/>
            <p:nvPr/>
          </p:nvSpPr>
          <p:spPr>
            <a:xfrm>
              <a:off x="1356575" y="3584075"/>
              <a:ext cx="55750" cy="13025"/>
            </a:xfrm>
            <a:custGeom>
              <a:avLst/>
              <a:gdLst/>
              <a:ahLst/>
              <a:cxnLst/>
              <a:rect l="l" t="t" r="r" b="b"/>
              <a:pathLst>
                <a:path w="2230" h="521" extrusionOk="0">
                  <a:moveTo>
                    <a:pt x="632" y="0"/>
                  </a:moveTo>
                  <a:cubicBezTo>
                    <a:pt x="493" y="0"/>
                    <a:pt x="354" y="6"/>
                    <a:pt x="216" y="17"/>
                  </a:cubicBezTo>
                  <a:cubicBezTo>
                    <a:pt x="7" y="33"/>
                    <a:pt x="1" y="351"/>
                    <a:pt x="200" y="351"/>
                  </a:cubicBezTo>
                  <a:cubicBezTo>
                    <a:pt x="205" y="351"/>
                    <a:pt x="210" y="351"/>
                    <a:pt x="216" y="351"/>
                  </a:cubicBezTo>
                  <a:cubicBezTo>
                    <a:pt x="349" y="340"/>
                    <a:pt x="483" y="335"/>
                    <a:pt x="617" y="335"/>
                  </a:cubicBezTo>
                  <a:cubicBezTo>
                    <a:pt x="1066" y="335"/>
                    <a:pt x="1514" y="395"/>
                    <a:pt x="1949" y="514"/>
                  </a:cubicBezTo>
                  <a:cubicBezTo>
                    <a:pt x="1966" y="519"/>
                    <a:pt x="1982" y="521"/>
                    <a:pt x="1997" y="521"/>
                  </a:cubicBezTo>
                  <a:cubicBezTo>
                    <a:pt x="2169" y="521"/>
                    <a:pt x="2229" y="244"/>
                    <a:pt x="2037" y="192"/>
                  </a:cubicBezTo>
                  <a:cubicBezTo>
                    <a:pt x="1579" y="65"/>
                    <a:pt x="1106" y="0"/>
                    <a:pt x="6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4" name="Google Shape;18624;p31"/>
            <p:cNvSpPr/>
            <p:nvPr/>
          </p:nvSpPr>
          <p:spPr>
            <a:xfrm>
              <a:off x="1432600" y="3503600"/>
              <a:ext cx="45875" cy="79575"/>
            </a:xfrm>
            <a:custGeom>
              <a:avLst/>
              <a:gdLst/>
              <a:ahLst/>
              <a:cxnLst/>
              <a:rect l="l" t="t" r="r" b="b"/>
              <a:pathLst>
                <a:path w="1835" h="3183" extrusionOk="0">
                  <a:moveTo>
                    <a:pt x="821" y="1"/>
                  </a:moveTo>
                  <a:cubicBezTo>
                    <a:pt x="468" y="1"/>
                    <a:pt x="118" y="206"/>
                    <a:pt x="30" y="577"/>
                  </a:cubicBezTo>
                  <a:cubicBezTo>
                    <a:pt x="1" y="703"/>
                    <a:pt x="106" y="785"/>
                    <a:pt x="205" y="785"/>
                  </a:cubicBezTo>
                  <a:cubicBezTo>
                    <a:pt x="271" y="785"/>
                    <a:pt x="334" y="749"/>
                    <a:pt x="354" y="665"/>
                  </a:cubicBezTo>
                  <a:cubicBezTo>
                    <a:pt x="404" y="454"/>
                    <a:pt x="611" y="333"/>
                    <a:pt x="817" y="333"/>
                  </a:cubicBezTo>
                  <a:cubicBezTo>
                    <a:pt x="937" y="333"/>
                    <a:pt x="1057" y="374"/>
                    <a:pt x="1145" y="463"/>
                  </a:cubicBezTo>
                  <a:cubicBezTo>
                    <a:pt x="1499" y="817"/>
                    <a:pt x="1168" y="1367"/>
                    <a:pt x="778" y="1529"/>
                  </a:cubicBezTo>
                  <a:cubicBezTo>
                    <a:pt x="598" y="1605"/>
                    <a:pt x="643" y="1857"/>
                    <a:pt x="823" y="1857"/>
                  </a:cubicBezTo>
                  <a:cubicBezTo>
                    <a:pt x="837" y="1857"/>
                    <a:pt x="852" y="1856"/>
                    <a:pt x="868" y="1852"/>
                  </a:cubicBezTo>
                  <a:cubicBezTo>
                    <a:pt x="914" y="1842"/>
                    <a:pt x="957" y="1838"/>
                    <a:pt x="995" y="1838"/>
                  </a:cubicBezTo>
                  <a:cubicBezTo>
                    <a:pt x="1455" y="1838"/>
                    <a:pt x="1357" y="2495"/>
                    <a:pt x="1119" y="2690"/>
                  </a:cubicBezTo>
                  <a:cubicBezTo>
                    <a:pt x="967" y="2814"/>
                    <a:pt x="774" y="2859"/>
                    <a:pt x="580" y="2859"/>
                  </a:cubicBezTo>
                  <a:cubicBezTo>
                    <a:pt x="509" y="2859"/>
                    <a:pt x="437" y="2853"/>
                    <a:pt x="367" y="2842"/>
                  </a:cubicBezTo>
                  <a:cubicBezTo>
                    <a:pt x="358" y="2841"/>
                    <a:pt x="348" y="2840"/>
                    <a:pt x="339" y="2840"/>
                  </a:cubicBezTo>
                  <a:cubicBezTo>
                    <a:pt x="150" y="2840"/>
                    <a:pt x="75" y="3135"/>
                    <a:pt x="279" y="3164"/>
                  </a:cubicBezTo>
                  <a:cubicBezTo>
                    <a:pt x="360" y="3176"/>
                    <a:pt x="446" y="3183"/>
                    <a:pt x="534" y="3183"/>
                  </a:cubicBezTo>
                  <a:cubicBezTo>
                    <a:pt x="1029" y="3183"/>
                    <a:pt x="1577" y="2977"/>
                    <a:pt x="1673" y="2435"/>
                  </a:cubicBezTo>
                  <a:cubicBezTo>
                    <a:pt x="1736" y="2077"/>
                    <a:pt x="1545" y="1741"/>
                    <a:pt x="1254" y="1593"/>
                  </a:cubicBezTo>
                  <a:lnTo>
                    <a:pt x="1254" y="1593"/>
                  </a:lnTo>
                  <a:cubicBezTo>
                    <a:pt x="1636" y="1226"/>
                    <a:pt x="1834" y="630"/>
                    <a:pt x="1389" y="217"/>
                  </a:cubicBezTo>
                  <a:cubicBezTo>
                    <a:pt x="1233" y="70"/>
                    <a:pt x="1026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5" name="Google Shape;18625;p31"/>
            <p:cNvSpPr/>
            <p:nvPr/>
          </p:nvSpPr>
          <p:spPr>
            <a:xfrm>
              <a:off x="1485425" y="3512050"/>
              <a:ext cx="61375" cy="72100"/>
            </a:xfrm>
            <a:custGeom>
              <a:avLst/>
              <a:gdLst/>
              <a:ahLst/>
              <a:cxnLst/>
              <a:rect l="l" t="t" r="r" b="b"/>
              <a:pathLst>
                <a:path w="2455" h="2884" extrusionOk="0">
                  <a:moveTo>
                    <a:pt x="867" y="0"/>
                  </a:moveTo>
                  <a:cubicBezTo>
                    <a:pt x="590" y="0"/>
                    <a:pt x="306" y="119"/>
                    <a:pt x="105" y="361"/>
                  </a:cubicBezTo>
                  <a:cubicBezTo>
                    <a:pt x="0" y="486"/>
                    <a:pt x="112" y="654"/>
                    <a:pt x="232" y="654"/>
                  </a:cubicBezTo>
                  <a:cubicBezTo>
                    <a:pt x="270" y="654"/>
                    <a:pt x="308" y="637"/>
                    <a:pt x="341" y="597"/>
                  </a:cubicBezTo>
                  <a:cubicBezTo>
                    <a:pt x="476" y="435"/>
                    <a:pt x="677" y="354"/>
                    <a:pt x="869" y="354"/>
                  </a:cubicBezTo>
                  <a:cubicBezTo>
                    <a:pt x="1159" y="354"/>
                    <a:pt x="1431" y="537"/>
                    <a:pt x="1438" y="903"/>
                  </a:cubicBezTo>
                  <a:cubicBezTo>
                    <a:pt x="1444" y="1192"/>
                    <a:pt x="1231" y="1430"/>
                    <a:pt x="1055" y="1638"/>
                  </a:cubicBezTo>
                  <a:cubicBezTo>
                    <a:pt x="808" y="1926"/>
                    <a:pt x="564" y="2181"/>
                    <a:pt x="430" y="2542"/>
                  </a:cubicBezTo>
                  <a:cubicBezTo>
                    <a:pt x="396" y="2632"/>
                    <a:pt x="468" y="2719"/>
                    <a:pt x="547" y="2748"/>
                  </a:cubicBezTo>
                  <a:cubicBezTo>
                    <a:pt x="791" y="2839"/>
                    <a:pt x="1036" y="2883"/>
                    <a:pt x="1278" y="2883"/>
                  </a:cubicBezTo>
                  <a:cubicBezTo>
                    <a:pt x="1625" y="2883"/>
                    <a:pt x="1967" y="2792"/>
                    <a:pt x="2294" y="2614"/>
                  </a:cubicBezTo>
                  <a:cubicBezTo>
                    <a:pt x="2455" y="2526"/>
                    <a:pt x="2356" y="2302"/>
                    <a:pt x="2206" y="2302"/>
                  </a:cubicBezTo>
                  <a:cubicBezTo>
                    <a:pt x="2180" y="2302"/>
                    <a:pt x="2152" y="2309"/>
                    <a:pt x="2124" y="2324"/>
                  </a:cubicBezTo>
                  <a:cubicBezTo>
                    <a:pt x="1850" y="2474"/>
                    <a:pt x="1570" y="2547"/>
                    <a:pt x="1285" y="2547"/>
                  </a:cubicBezTo>
                  <a:cubicBezTo>
                    <a:pt x="1131" y="2547"/>
                    <a:pt x="976" y="2526"/>
                    <a:pt x="819" y="2484"/>
                  </a:cubicBezTo>
                  <a:lnTo>
                    <a:pt x="819" y="2484"/>
                  </a:lnTo>
                  <a:cubicBezTo>
                    <a:pt x="1144" y="1881"/>
                    <a:pt x="1960" y="1437"/>
                    <a:pt x="1734" y="655"/>
                  </a:cubicBezTo>
                  <a:cubicBezTo>
                    <a:pt x="1607" y="221"/>
                    <a:pt x="1243" y="0"/>
                    <a:pt x="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6" name="Google Shape;18626;p31"/>
            <p:cNvSpPr/>
            <p:nvPr/>
          </p:nvSpPr>
          <p:spPr>
            <a:xfrm>
              <a:off x="1544650" y="3481125"/>
              <a:ext cx="42975" cy="34000"/>
            </a:xfrm>
            <a:custGeom>
              <a:avLst/>
              <a:gdLst/>
              <a:ahLst/>
              <a:cxnLst/>
              <a:rect l="l" t="t" r="r" b="b"/>
              <a:pathLst>
                <a:path w="1719" h="1360" extrusionOk="0">
                  <a:moveTo>
                    <a:pt x="814" y="338"/>
                  </a:moveTo>
                  <a:lnTo>
                    <a:pt x="814" y="338"/>
                  </a:lnTo>
                  <a:cubicBezTo>
                    <a:pt x="842" y="363"/>
                    <a:pt x="879" y="378"/>
                    <a:pt x="922" y="378"/>
                  </a:cubicBezTo>
                  <a:cubicBezTo>
                    <a:pt x="933" y="378"/>
                    <a:pt x="945" y="377"/>
                    <a:pt x="957" y="375"/>
                  </a:cubicBezTo>
                  <a:cubicBezTo>
                    <a:pt x="973" y="372"/>
                    <a:pt x="988" y="370"/>
                    <a:pt x="1004" y="370"/>
                  </a:cubicBezTo>
                  <a:cubicBezTo>
                    <a:pt x="1164" y="370"/>
                    <a:pt x="1306" y="530"/>
                    <a:pt x="1316" y="687"/>
                  </a:cubicBezTo>
                  <a:cubicBezTo>
                    <a:pt x="1328" y="875"/>
                    <a:pt x="1145" y="997"/>
                    <a:pt x="977" y="1018"/>
                  </a:cubicBezTo>
                  <a:cubicBezTo>
                    <a:pt x="958" y="1021"/>
                    <a:pt x="939" y="1022"/>
                    <a:pt x="920" y="1022"/>
                  </a:cubicBezTo>
                  <a:cubicBezTo>
                    <a:pt x="584" y="1022"/>
                    <a:pt x="431" y="646"/>
                    <a:pt x="520" y="349"/>
                  </a:cubicBezTo>
                  <a:lnTo>
                    <a:pt x="520" y="349"/>
                  </a:lnTo>
                  <a:lnTo>
                    <a:pt x="814" y="338"/>
                  </a:lnTo>
                  <a:close/>
                  <a:moveTo>
                    <a:pt x="914" y="1"/>
                  </a:moveTo>
                  <a:cubicBezTo>
                    <a:pt x="912" y="1"/>
                    <a:pt x="909" y="1"/>
                    <a:pt x="907" y="1"/>
                  </a:cubicBezTo>
                  <a:lnTo>
                    <a:pt x="405" y="18"/>
                  </a:lnTo>
                  <a:cubicBezTo>
                    <a:pt x="349" y="21"/>
                    <a:pt x="286" y="48"/>
                    <a:pt x="260" y="102"/>
                  </a:cubicBezTo>
                  <a:cubicBezTo>
                    <a:pt x="0" y="649"/>
                    <a:pt x="335" y="1360"/>
                    <a:pt x="914" y="1360"/>
                  </a:cubicBezTo>
                  <a:cubicBezTo>
                    <a:pt x="1008" y="1360"/>
                    <a:pt x="1107" y="1341"/>
                    <a:pt x="1212" y="1301"/>
                  </a:cubicBezTo>
                  <a:cubicBezTo>
                    <a:pt x="1519" y="1182"/>
                    <a:pt x="1719" y="867"/>
                    <a:pt x="1627" y="539"/>
                  </a:cubicBezTo>
                  <a:cubicBezTo>
                    <a:pt x="1549" y="253"/>
                    <a:pt x="1303" y="53"/>
                    <a:pt x="1020" y="40"/>
                  </a:cubicBezTo>
                  <a:lnTo>
                    <a:pt x="1020" y="40"/>
                  </a:lnTo>
                  <a:cubicBezTo>
                    <a:pt x="994" y="16"/>
                    <a:pt x="959" y="1"/>
                    <a:pt x="9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7" name="Google Shape;18627;p31"/>
            <p:cNvSpPr/>
            <p:nvPr/>
          </p:nvSpPr>
          <p:spPr>
            <a:xfrm>
              <a:off x="344400" y="3682600"/>
              <a:ext cx="66800" cy="115900"/>
            </a:xfrm>
            <a:custGeom>
              <a:avLst/>
              <a:gdLst/>
              <a:ahLst/>
              <a:cxnLst/>
              <a:rect l="l" t="t" r="r" b="b"/>
              <a:pathLst>
                <a:path w="2672" h="4636" extrusionOk="0">
                  <a:moveTo>
                    <a:pt x="2082" y="667"/>
                  </a:moveTo>
                  <a:lnTo>
                    <a:pt x="2082" y="667"/>
                  </a:lnTo>
                  <a:cubicBezTo>
                    <a:pt x="2401" y="919"/>
                    <a:pt x="2153" y="1514"/>
                    <a:pt x="1986" y="1749"/>
                  </a:cubicBezTo>
                  <a:cubicBezTo>
                    <a:pt x="1676" y="2190"/>
                    <a:pt x="1072" y="2344"/>
                    <a:pt x="557" y="2441"/>
                  </a:cubicBezTo>
                  <a:lnTo>
                    <a:pt x="557" y="2441"/>
                  </a:lnTo>
                  <a:cubicBezTo>
                    <a:pt x="530" y="2039"/>
                    <a:pt x="564" y="1640"/>
                    <a:pt x="697" y="1255"/>
                  </a:cubicBezTo>
                  <a:cubicBezTo>
                    <a:pt x="771" y="1105"/>
                    <a:pt x="844" y="957"/>
                    <a:pt x="917" y="808"/>
                  </a:cubicBezTo>
                  <a:lnTo>
                    <a:pt x="2082" y="667"/>
                  </a:lnTo>
                  <a:close/>
                  <a:moveTo>
                    <a:pt x="1579" y="1"/>
                  </a:moveTo>
                  <a:cubicBezTo>
                    <a:pt x="996" y="1"/>
                    <a:pt x="547" y="659"/>
                    <a:pt x="374" y="1165"/>
                  </a:cubicBezTo>
                  <a:cubicBezTo>
                    <a:pt x="0" y="2261"/>
                    <a:pt x="360" y="3465"/>
                    <a:pt x="699" y="4519"/>
                  </a:cubicBezTo>
                  <a:cubicBezTo>
                    <a:pt x="724" y="4597"/>
                    <a:pt x="798" y="4635"/>
                    <a:pt x="869" y="4635"/>
                  </a:cubicBezTo>
                  <a:cubicBezTo>
                    <a:pt x="954" y="4635"/>
                    <a:pt x="1035" y="4581"/>
                    <a:pt x="1027" y="4473"/>
                  </a:cubicBezTo>
                  <a:cubicBezTo>
                    <a:pt x="1015" y="4289"/>
                    <a:pt x="1001" y="4106"/>
                    <a:pt x="987" y="3921"/>
                  </a:cubicBezTo>
                  <a:cubicBezTo>
                    <a:pt x="980" y="3817"/>
                    <a:pt x="896" y="3763"/>
                    <a:pt x="815" y="3760"/>
                  </a:cubicBezTo>
                  <a:lnTo>
                    <a:pt x="815" y="3760"/>
                  </a:lnTo>
                  <a:cubicBezTo>
                    <a:pt x="721" y="3438"/>
                    <a:pt x="640" y="3106"/>
                    <a:pt x="592" y="2774"/>
                  </a:cubicBezTo>
                  <a:lnTo>
                    <a:pt x="592" y="2774"/>
                  </a:lnTo>
                  <a:cubicBezTo>
                    <a:pt x="1333" y="2633"/>
                    <a:pt x="2238" y="2340"/>
                    <a:pt x="2499" y="1546"/>
                  </a:cubicBezTo>
                  <a:cubicBezTo>
                    <a:pt x="2671" y="1017"/>
                    <a:pt x="2433" y="280"/>
                    <a:pt x="1890" y="63"/>
                  </a:cubicBezTo>
                  <a:cubicBezTo>
                    <a:pt x="1783" y="20"/>
                    <a:pt x="1679" y="1"/>
                    <a:pt x="15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8" name="Google Shape;18628;p31"/>
            <p:cNvSpPr/>
            <p:nvPr/>
          </p:nvSpPr>
          <p:spPr>
            <a:xfrm>
              <a:off x="432475" y="3733150"/>
              <a:ext cx="42200" cy="20150"/>
            </a:xfrm>
            <a:custGeom>
              <a:avLst/>
              <a:gdLst/>
              <a:ahLst/>
              <a:cxnLst/>
              <a:rect l="l" t="t" r="r" b="b"/>
              <a:pathLst>
                <a:path w="1688" h="806" extrusionOk="0">
                  <a:moveTo>
                    <a:pt x="1478" y="1"/>
                  </a:moveTo>
                  <a:cubicBezTo>
                    <a:pt x="1460" y="1"/>
                    <a:pt x="1440" y="4"/>
                    <a:pt x="1420" y="12"/>
                  </a:cubicBezTo>
                  <a:lnTo>
                    <a:pt x="179" y="471"/>
                  </a:lnTo>
                  <a:cubicBezTo>
                    <a:pt x="0" y="538"/>
                    <a:pt x="52" y="806"/>
                    <a:pt x="211" y="806"/>
                  </a:cubicBezTo>
                  <a:cubicBezTo>
                    <a:pt x="229" y="806"/>
                    <a:pt x="249" y="802"/>
                    <a:pt x="269" y="795"/>
                  </a:cubicBezTo>
                  <a:lnTo>
                    <a:pt x="1508" y="335"/>
                  </a:lnTo>
                  <a:cubicBezTo>
                    <a:pt x="1687" y="268"/>
                    <a:pt x="1637" y="1"/>
                    <a:pt x="1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29" name="Google Shape;18629;p31"/>
            <p:cNvSpPr/>
            <p:nvPr/>
          </p:nvSpPr>
          <p:spPr>
            <a:xfrm>
              <a:off x="429100" y="3768725"/>
              <a:ext cx="45625" cy="8375"/>
            </a:xfrm>
            <a:custGeom>
              <a:avLst/>
              <a:gdLst/>
              <a:ahLst/>
              <a:cxnLst/>
              <a:rect l="l" t="t" r="r" b="b"/>
              <a:pathLst>
                <a:path w="1825" h="335" extrusionOk="0">
                  <a:moveTo>
                    <a:pt x="217" y="0"/>
                  </a:moveTo>
                  <a:cubicBezTo>
                    <a:pt x="0" y="0"/>
                    <a:pt x="0" y="334"/>
                    <a:pt x="217" y="334"/>
                  </a:cubicBezTo>
                  <a:lnTo>
                    <a:pt x="1608" y="334"/>
                  </a:lnTo>
                  <a:cubicBezTo>
                    <a:pt x="1823" y="334"/>
                    <a:pt x="1825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0" name="Google Shape;18630;p31"/>
            <p:cNvSpPr/>
            <p:nvPr/>
          </p:nvSpPr>
          <p:spPr>
            <a:xfrm>
              <a:off x="511150" y="3700025"/>
              <a:ext cx="56225" cy="78825"/>
            </a:xfrm>
            <a:custGeom>
              <a:avLst/>
              <a:gdLst/>
              <a:ahLst/>
              <a:cxnLst/>
              <a:rect l="l" t="t" r="r" b="b"/>
              <a:pathLst>
                <a:path w="2249" h="3153" extrusionOk="0">
                  <a:moveTo>
                    <a:pt x="1094" y="838"/>
                  </a:moveTo>
                  <a:cubicBezTo>
                    <a:pt x="1117" y="1103"/>
                    <a:pt x="1154" y="1367"/>
                    <a:pt x="1205" y="1629"/>
                  </a:cubicBezTo>
                  <a:lnTo>
                    <a:pt x="1205" y="1629"/>
                  </a:lnTo>
                  <a:cubicBezTo>
                    <a:pt x="992" y="1666"/>
                    <a:pt x="777" y="1692"/>
                    <a:pt x="560" y="1709"/>
                  </a:cubicBezTo>
                  <a:lnTo>
                    <a:pt x="560" y="1709"/>
                  </a:lnTo>
                  <a:cubicBezTo>
                    <a:pt x="755" y="1429"/>
                    <a:pt x="933" y="1138"/>
                    <a:pt x="1094" y="838"/>
                  </a:cubicBezTo>
                  <a:close/>
                  <a:moveTo>
                    <a:pt x="1216" y="0"/>
                  </a:moveTo>
                  <a:cubicBezTo>
                    <a:pt x="1164" y="0"/>
                    <a:pt x="1115" y="25"/>
                    <a:pt x="1089" y="83"/>
                  </a:cubicBezTo>
                  <a:cubicBezTo>
                    <a:pt x="819" y="696"/>
                    <a:pt x="478" y="1274"/>
                    <a:pt x="76" y="1808"/>
                  </a:cubicBezTo>
                  <a:cubicBezTo>
                    <a:pt x="0" y="1911"/>
                    <a:pt x="103" y="2060"/>
                    <a:pt x="217" y="2060"/>
                  </a:cubicBezTo>
                  <a:cubicBezTo>
                    <a:pt x="218" y="2060"/>
                    <a:pt x="219" y="2060"/>
                    <a:pt x="221" y="2060"/>
                  </a:cubicBezTo>
                  <a:cubicBezTo>
                    <a:pt x="575" y="2051"/>
                    <a:pt x="928" y="2016"/>
                    <a:pt x="1277" y="1956"/>
                  </a:cubicBezTo>
                  <a:lnTo>
                    <a:pt x="1277" y="1956"/>
                  </a:lnTo>
                  <a:cubicBezTo>
                    <a:pt x="1367" y="2325"/>
                    <a:pt x="1485" y="2687"/>
                    <a:pt x="1630" y="3039"/>
                  </a:cubicBezTo>
                  <a:cubicBezTo>
                    <a:pt x="1662" y="3118"/>
                    <a:pt x="1732" y="3153"/>
                    <a:pt x="1799" y="3153"/>
                  </a:cubicBezTo>
                  <a:cubicBezTo>
                    <a:pt x="1898" y="3153"/>
                    <a:pt x="1993" y="3076"/>
                    <a:pt x="1953" y="2951"/>
                  </a:cubicBezTo>
                  <a:lnTo>
                    <a:pt x="1776" y="2393"/>
                  </a:lnTo>
                  <a:cubicBezTo>
                    <a:pt x="1765" y="2357"/>
                    <a:pt x="1746" y="2330"/>
                    <a:pt x="1723" y="2311"/>
                  </a:cubicBezTo>
                  <a:lnTo>
                    <a:pt x="1723" y="2311"/>
                  </a:lnTo>
                  <a:cubicBezTo>
                    <a:pt x="1680" y="2172"/>
                    <a:pt x="1641" y="2032"/>
                    <a:pt x="1607" y="1891"/>
                  </a:cubicBezTo>
                  <a:lnTo>
                    <a:pt x="1607" y="1891"/>
                  </a:lnTo>
                  <a:cubicBezTo>
                    <a:pt x="1759" y="1857"/>
                    <a:pt x="1910" y="1818"/>
                    <a:pt x="2060" y="1775"/>
                  </a:cubicBezTo>
                  <a:cubicBezTo>
                    <a:pt x="2249" y="1719"/>
                    <a:pt x="2192" y="1444"/>
                    <a:pt x="2022" y="1444"/>
                  </a:cubicBezTo>
                  <a:cubicBezTo>
                    <a:pt x="2006" y="1444"/>
                    <a:pt x="1989" y="1446"/>
                    <a:pt x="1972" y="1451"/>
                  </a:cubicBezTo>
                  <a:cubicBezTo>
                    <a:pt x="1827" y="1494"/>
                    <a:pt x="1681" y="1531"/>
                    <a:pt x="1535" y="1564"/>
                  </a:cubicBezTo>
                  <a:lnTo>
                    <a:pt x="1535" y="1564"/>
                  </a:lnTo>
                  <a:cubicBezTo>
                    <a:pt x="1445" y="1105"/>
                    <a:pt x="1400" y="638"/>
                    <a:pt x="1400" y="169"/>
                  </a:cubicBezTo>
                  <a:cubicBezTo>
                    <a:pt x="1400" y="71"/>
                    <a:pt x="1305" y="0"/>
                    <a:pt x="1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1" name="Google Shape;18631;p31"/>
            <p:cNvSpPr/>
            <p:nvPr/>
          </p:nvSpPr>
          <p:spPr>
            <a:xfrm>
              <a:off x="562875" y="3702825"/>
              <a:ext cx="69925" cy="78825"/>
            </a:xfrm>
            <a:custGeom>
              <a:avLst/>
              <a:gdLst/>
              <a:ahLst/>
              <a:cxnLst/>
              <a:rect l="l" t="t" r="r" b="b"/>
              <a:pathLst>
                <a:path w="2797" h="3153" extrusionOk="0">
                  <a:moveTo>
                    <a:pt x="1286" y="622"/>
                  </a:moveTo>
                  <a:cubicBezTo>
                    <a:pt x="1738" y="622"/>
                    <a:pt x="2153" y="940"/>
                    <a:pt x="2282" y="1403"/>
                  </a:cubicBezTo>
                  <a:cubicBezTo>
                    <a:pt x="2414" y="1876"/>
                    <a:pt x="2229" y="2804"/>
                    <a:pt x="1629" y="2804"/>
                  </a:cubicBezTo>
                  <a:cubicBezTo>
                    <a:pt x="1560" y="2804"/>
                    <a:pt x="1486" y="2792"/>
                    <a:pt x="1407" y="2766"/>
                  </a:cubicBezTo>
                  <a:cubicBezTo>
                    <a:pt x="452" y="2449"/>
                    <a:pt x="349" y="1377"/>
                    <a:pt x="871" y="715"/>
                  </a:cubicBezTo>
                  <a:lnTo>
                    <a:pt x="871" y="715"/>
                  </a:lnTo>
                  <a:cubicBezTo>
                    <a:pt x="873" y="714"/>
                    <a:pt x="874" y="713"/>
                    <a:pt x="876" y="712"/>
                  </a:cubicBezTo>
                  <a:cubicBezTo>
                    <a:pt x="1011" y="651"/>
                    <a:pt x="1150" y="622"/>
                    <a:pt x="1286" y="622"/>
                  </a:cubicBezTo>
                  <a:close/>
                  <a:moveTo>
                    <a:pt x="1298" y="0"/>
                  </a:moveTo>
                  <a:cubicBezTo>
                    <a:pt x="1274" y="0"/>
                    <a:pt x="1249" y="5"/>
                    <a:pt x="1224" y="17"/>
                  </a:cubicBezTo>
                  <a:cubicBezTo>
                    <a:pt x="460" y="363"/>
                    <a:pt x="0" y="1223"/>
                    <a:pt x="284" y="2046"/>
                  </a:cubicBezTo>
                  <a:cubicBezTo>
                    <a:pt x="463" y="2566"/>
                    <a:pt x="1035" y="3153"/>
                    <a:pt x="1627" y="3153"/>
                  </a:cubicBezTo>
                  <a:cubicBezTo>
                    <a:pt x="1747" y="3153"/>
                    <a:pt x="1868" y="3129"/>
                    <a:pt x="1986" y="3075"/>
                  </a:cubicBezTo>
                  <a:cubicBezTo>
                    <a:pt x="2655" y="2776"/>
                    <a:pt x="2796" y="1750"/>
                    <a:pt x="2545" y="1143"/>
                  </a:cubicBezTo>
                  <a:cubicBezTo>
                    <a:pt x="2339" y="645"/>
                    <a:pt x="1892" y="342"/>
                    <a:pt x="1403" y="300"/>
                  </a:cubicBezTo>
                  <a:lnTo>
                    <a:pt x="1403" y="300"/>
                  </a:lnTo>
                  <a:cubicBezTo>
                    <a:pt x="1560" y="219"/>
                    <a:pt x="1454" y="0"/>
                    <a:pt x="1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2" name="Google Shape;18632;p31"/>
            <p:cNvSpPr/>
            <p:nvPr/>
          </p:nvSpPr>
          <p:spPr>
            <a:xfrm>
              <a:off x="622600" y="3664425"/>
              <a:ext cx="38375" cy="38200"/>
            </a:xfrm>
            <a:custGeom>
              <a:avLst/>
              <a:gdLst/>
              <a:ahLst/>
              <a:cxnLst/>
              <a:rect l="l" t="t" r="r" b="b"/>
              <a:pathLst>
                <a:path w="1535" h="1528" extrusionOk="0">
                  <a:moveTo>
                    <a:pt x="941" y="429"/>
                  </a:moveTo>
                  <a:cubicBezTo>
                    <a:pt x="1059" y="513"/>
                    <a:pt x="1146" y="642"/>
                    <a:pt x="1156" y="786"/>
                  </a:cubicBezTo>
                  <a:cubicBezTo>
                    <a:pt x="1172" y="1007"/>
                    <a:pt x="983" y="1159"/>
                    <a:pt x="780" y="1188"/>
                  </a:cubicBezTo>
                  <a:cubicBezTo>
                    <a:pt x="757" y="1192"/>
                    <a:pt x="734" y="1193"/>
                    <a:pt x="711" y="1193"/>
                  </a:cubicBezTo>
                  <a:cubicBezTo>
                    <a:pt x="535" y="1193"/>
                    <a:pt x="361" y="1095"/>
                    <a:pt x="359" y="897"/>
                  </a:cubicBezTo>
                  <a:cubicBezTo>
                    <a:pt x="356" y="700"/>
                    <a:pt x="523" y="470"/>
                    <a:pt x="728" y="470"/>
                  </a:cubicBezTo>
                  <a:cubicBezTo>
                    <a:pt x="746" y="470"/>
                    <a:pt x="765" y="472"/>
                    <a:pt x="784" y="476"/>
                  </a:cubicBezTo>
                  <a:cubicBezTo>
                    <a:pt x="797" y="479"/>
                    <a:pt x="810" y="480"/>
                    <a:pt x="822" y="480"/>
                  </a:cubicBezTo>
                  <a:cubicBezTo>
                    <a:pt x="871" y="480"/>
                    <a:pt x="911" y="459"/>
                    <a:pt x="941" y="429"/>
                  </a:cubicBezTo>
                  <a:close/>
                  <a:moveTo>
                    <a:pt x="630" y="0"/>
                  </a:moveTo>
                  <a:cubicBezTo>
                    <a:pt x="580" y="0"/>
                    <a:pt x="530" y="5"/>
                    <a:pt x="481" y="14"/>
                  </a:cubicBezTo>
                  <a:cubicBezTo>
                    <a:pt x="357" y="37"/>
                    <a:pt x="337" y="158"/>
                    <a:pt x="383" y="246"/>
                  </a:cubicBezTo>
                  <a:lnTo>
                    <a:pt x="383" y="246"/>
                  </a:lnTo>
                  <a:cubicBezTo>
                    <a:pt x="183" y="373"/>
                    <a:pt x="42" y="600"/>
                    <a:pt x="26" y="851"/>
                  </a:cubicBezTo>
                  <a:cubicBezTo>
                    <a:pt x="0" y="1250"/>
                    <a:pt x="333" y="1527"/>
                    <a:pt x="708" y="1527"/>
                  </a:cubicBezTo>
                  <a:cubicBezTo>
                    <a:pt x="732" y="1527"/>
                    <a:pt x="756" y="1526"/>
                    <a:pt x="780" y="1524"/>
                  </a:cubicBezTo>
                  <a:cubicBezTo>
                    <a:pt x="1185" y="1486"/>
                    <a:pt x="1535" y="1159"/>
                    <a:pt x="1486" y="734"/>
                  </a:cubicBezTo>
                  <a:cubicBezTo>
                    <a:pt x="1436" y="305"/>
                    <a:pt x="1043" y="0"/>
                    <a:pt x="6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3" name="Google Shape;18633;p31"/>
            <p:cNvSpPr/>
            <p:nvPr/>
          </p:nvSpPr>
          <p:spPr>
            <a:xfrm>
              <a:off x="682125" y="3698075"/>
              <a:ext cx="29575" cy="91850"/>
            </a:xfrm>
            <a:custGeom>
              <a:avLst/>
              <a:gdLst/>
              <a:ahLst/>
              <a:cxnLst/>
              <a:rect l="l" t="t" r="r" b="b"/>
              <a:pathLst>
                <a:path w="1183" h="3674" extrusionOk="0">
                  <a:moveTo>
                    <a:pt x="912" y="0"/>
                  </a:moveTo>
                  <a:cubicBezTo>
                    <a:pt x="861" y="0"/>
                    <a:pt x="809" y="21"/>
                    <a:pt x="772" y="73"/>
                  </a:cubicBezTo>
                  <a:cubicBezTo>
                    <a:pt x="0" y="1127"/>
                    <a:pt x="13" y="2562"/>
                    <a:pt x="801" y="3602"/>
                  </a:cubicBezTo>
                  <a:cubicBezTo>
                    <a:pt x="839" y="3652"/>
                    <a:pt x="892" y="3673"/>
                    <a:pt x="943" y="3673"/>
                  </a:cubicBezTo>
                  <a:cubicBezTo>
                    <a:pt x="1065" y="3673"/>
                    <a:pt x="1182" y="3555"/>
                    <a:pt x="1091" y="3435"/>
                  </a:cubicBezTo>
                  <a:cubicBezTo>
                    <a:pt x="365" y="2475"/>
                    <a:pt x="351" y="1215"/>
                    <a:pt x="1060" y="240"/>
                  </a:cubicBezTo>
                  <a:cubicBezTo>
                    <a:pt x="1149" y="118"/>
                    <a:pt x="1033" y="0"/>
                    <a:pt x="9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4" name="Google Shape;18634;p31"/>
            <p:cNvSpPr/>
            <p:nvPr/>
          </p:nvSpPr>
          <p:spPr>
            <a:xfrm>
              <a:off x="724250" y="3723650"/>
              <a:ext cx="42025" cy="62750"/>
            </a:xfrm>
            <a:custGeom>
              <a:avLst/>
              <a:gdLst/>
              <a:ahLst/>
              <a:cxnLst/>
              <a:rect l="l" t="t" r="r" b="b"/>
              <a:pathLst>
                <a:path w="1681" h="2510" extrusionOk="0">
                  <a:moveTo>
                    <a:pt x="1307" y="1"/>
                  </a:moveTo>
                  <a:cubicBezTo>
                    <a:pt x="763" y="1"/>
                    <a:pt x="68" y="121"/>
                    <a:pt x="19" y="787"/>
                  </a:cubicBezTo>
                  <a:cubicBezTo>
                    <a:pt x="1" y="1014"/>
                    <a:pt x="97" y="1214"/>
                    <a:pt x="289" y="1336"/>
                  </a:cubicBezTo>
                  <a:cubicBezTo>
                    <a:pt x="455" y="1441"/>
                    <a:pt x="658" y="1467"/>
                    <a:pt x="829" y="1567"/>
                  </a:cubicBezTo>
                  <a:cubicBezTo>
                    <a:pt x="1026" y="1680"/>
                    <a:pt x="1171" y="1837"/>
                    <a:pt x="1285" y="2024"/>
                  </a:cubicBezTo>
                  <a:lnTo>
                    <a:pt x="1285" y="2024"/>
                  </a:lnTo>
                  <a:cubicBezTo>
                    <a:pt x="1122" y="2128"/>
                    <a:pt x="944" y="2178"/>
                    <a:pt x="757" y="2178"/>
                  </a:cubicBezTo>
                  <a:cubicBezTo>
                    <a:pt x="680" y="2178"/>
                    <a:pt x="600" y="2169"/>
                    <a:pt x="520" y="2152"/>
                  </a:cubicBezTo>
                  <a:cubicBezTo>
                    <a:pt x="506" y="2150"/>
                    <a:pt x="493" y="2148"/>
                    <a:pt x="481" y="2148"/>
                  </a:cubicBezTo>
                  <a:cubicBezTo>
                    <a:pt x="300" y="2148"/>
                    <a:pt x="234" y="2433"/>
                    <a:pt x="431" y="2474"/>
                  </a:cubicBezTo>
                  <a:cubicBezTo>
                    <a:pt x="542" y="2498"/>
                    <a:pt x="649" y="2510"/>
                    <a:pt x="753" y="2510"/>
                  </a:cubicBezTo>
                  <a:cubicBezTo>
                    <a:pt x="1068" y="2510"/>
                    <a:pt x="1355" y="2401"/>
                    <a:pt x="1621" y="2189"/>
                  </a:cubicBezTo>
                  <a:cubicBezTo>
                    <a:pt x="1680" y="2142"/>
                    <a:pt x="1677" y="2047"/>
                    <a:pt x="1647" y="1986"/>
                  </a:cubicBezTo>
                  <a:cubicBezTo>
                    <a:pt x="1479" y="1652"/>
                    <a:pt x="1226" y="1382"/>
                    <a:pt x="886" y="1219"/>
                  </a:cubicBezTo>
                  <a:cubicBezTo>
                    <a:pt x="632" y="1098"/>
                    <a:pt x="314" y="949"/>
                    <a:pt x="430" y="624"/>
                  </a:cubicBezTo>
                  <a:cubicBezTo>
                    <a:pt x="521" y="369"/>
                    <a:pt x="876" y="332"/>
                    <a:pt x="1163" y="332"/>
                  </a:cubicBezTo>
                  <a:cubicBezTo>
                    <a:pt x="1248" y="332"/>
                    <a:pt x="1328" y="335"/>
                    <a:pt x="1392" y="337"/>
                  </a:cubicBezTo>
                  <a:cubicBezTo>
                    <a:pt x="1394" y="337"/>
                    <a:pt x="1395" y="337"/>
                    <a:pt x="1396" y="337"/>
                  </a:cubicBezTo>
                  <a:cubicBezTo>
                    <a:pt x="1607" y="337"/>
                    <a:pt x="1606" y="6"/>
                    <a:pt x="1392" y="2"/>
                  </a:cubicBezTo>
                  <a:cubicBezTo>
                    <a:pt x="1364" y="1"/>
                    <a:pt x="1336" y="1"/>
                    <a:pt x="1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5" name="Google Shape;18635;p31"/>
            <p:cNvSpPr/>
            <p:nvPr/>
          </p:nvSpPr>
          <p:spPr>
            <a:xfrm>
              <a:off x="769050" y="3701350"/>
              <a:ext cx="30425" cy="25375"/>
            </a:xfrm>
            <a:custGeom>
              <a:avLst/>
              <a:gdLst/>
              <a:ahLst/>
              <a:cxnLst/>
              <a:rect l="l" t="t" r="r" b="b"/>
              <a:pathLst>
                <a:path w="1217" h="1015" extrusionOk="0">
                  <a:moveTo>
                    <a:pt x="833" y="0"/>
                  </a:moveTo>
                  <a:cubicBezTo>
                    <a:pt x="778" y="0"/>
                    <a:pt x="724" y="26"/>
                    <a:pt x="695" y="82"/>
                  </a:cubicBezTo>
                  <a:cubicBezTo>
                    <a:pt x="590" y="296"/>
                    <a:pt x="419" y="450"/>
                    <a:pt x="189" y="520"/>
                  </a:cubicBezTo>
                  <a:cubicBezTo>
                    <a:pt x="1" y="577"/>
                    <a:pt x="58" y="851"/>
                    <a:pt x="226" y="851"/>
                  </a:cubicBezTo>
                  <a:cubicBezTo>
                    <a:pt x="242" y="851"/>
                    <a:pt x="259" y="849"/>
                    <a:pt x="277" y="843"/>
                  </a:cubicBezTo>
                  <a:lnTo>
                    <a:pt x="279" y="842"/>
                  </a:lnTo>
                  <a:cubicBezTo>
                    <a:pt x="488" y="780"/>
                    <a:pt x="674" y="661"/>
                    <a:pt x="817" y="500"/>
                  </a:cubicBezTo>
                  <a:lnTo>
                    <a:pt x="817" y="500"/>
                  </a:lnTo>
                  <a:cubicBezTo>
                    <a:pt x="856" y="613"/>
                    <a:pt x="877" y="732"/>
                    <a:pt x="880" y="852"/>
                  </a:cubicBezTo>
                  <a:cubicBezTo>
                    <a:pt x="882" y="960"/>
                    <a:pt x="967" y="1014"/>
                    <a:pt x="1051" y="1014"/>
                  </a:cubicBezTo>
                  <a:cubicBezTo>
                    <a:pt x="1134" y="1014"/>
                    <a:pt x="1216" y="960"/>
                    <a:pt x="1214" y="852"/>
                  </a:cubicBezTo>
                  <a:cubicBezTo>
                    <a:pt x="1209" y="579"/>
                    <a:pt x="1130" y="312"/>
                    <a:pt x="985" y="82"/>
                  </a:cubicBezTo>
                  <a:cubicBezTo>
                    <a:pt x="953" y="30"/>
                    <a:pt x="892" y="0"/>
                    <a:pt x="8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6" name="Google Shape;18636;p31"/>
            <p:cNvSpPr/>
            <p:nvPr/>
          </p:nvSpPr>
          <p:spPr>
            <a:xfrm>
              <a:off x="808275" y="3690950"/>
              <a:ext cx="49100" cy="104525"/>
            </a:xfrm>
            <a:custGeom>
              <a:avLst/>
              <a:gdLst/>
              <a:ahLst/>
              <a:cxnLst/>
              <a:rect l="l" t="t" r="r" b="b"/>
              <a:pathLst>
                <a:path w="1964" h="4181" extrusionOk="0">
                  <a:moveTo>
                    <a:pt x="233" y="0"/>
                  </a:moveTo>
                  <a:cubicBezTo>
                    <a:pt x="116" y="0"/>
                    <a:pt x="1" y="120"/>
                    <a:pt x="81" y="248"/>
                  </a:cubicBezTo>
                  <a:lnTo>
                    <a:pt x="81" y="246"/>
                  </a:lnTo>
                  <a:cubicBezTo>
                    <a:pt x="755" y="1317"/>
                    <a:pt x="1607" y="2891"/>
                    <a:pt x="360" y="3903"/>
                  </a:cubicBezTo>
                  <a:cubicBezTo>
                    <a:pt x="228" y="4011"/>
                    <a:pt x="349" y="4181"/>
                    <a:pt x="487" y="4181"/>
                  </a:cubicBezTo>
                  <a:cubicBezTo>
                    <a:pt x="524" y="4181"/>
                    <a:pt x="562" y="4169"/>
                    <a:pt x="597" y="4141"/>
                  </a:cubicBezTo>
                  <a:cubicBezTo>
                    <a:pt x="1964" y="3030"/>
                    <a:pt x="1123" y="1273"/>
                    <a:pt x="370" y="79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7" name="Google Shape;18637;p31"/>
            <p:cNvSpPr/>
            <p:nvPr/>
          </p:nvSpPr>
          <p:spPr>
            <a:xfrm>
              <a:off x="868800" y="3716225"/>
              <a:ext cx="64400" cy="76600"/>
            </a:xfrm>
            <a:custGeom>
              <a:avLst/>
              <a:gdLst/>
              <a:ahLst/>
              <a:cxnLst/>
              <a:rect l="l" t="t" r="r" b="b"/>
              <a:pathLst>
                <a:path w="2576" h="3064" extrusionOk="0">
                  <a:moveTo>
                    <a:pt x="746" y="579"/>
                  </a:moveTo>
                  <a:cubicBezTo>
                    <a:pt x="738" y="676"/>
                    <a:pt x="807" y="776"/>
                    <a:pt x="897" y="776"/>
                  </a:cubicBezTo>
                  <a:cubicBezTo>
                    <a:pt x="925" y="776"/>
                    <a:pt x="955" y="766"/>
                    <a:pt x="986" y="742"/>
                  </a:cubicBezTo>
                  <a:cubicBezTo>
                    <a:pt x="1109" y="649"/>
                    <a:pt x="1245" y="608"/>
                    <a:pt x="1379" y="608"/>
                  </a:cubicBezTo>
                  <a:cubicBezTo>
                    <a:pt x="1702" y="608"/>
                    <a:pt x="2012" y="849"/>
                    <a:pt x="2116" y="1182"/>
                  </a:cubicBezTo>
                  <a:cubicBezTo>
                    <a:pt x="2203" y="1461"/>
                    <a:pt x="2159" y="1761"/>
                    <a:pt x="2073" y="2034"/>
                  </a:cubicBezTo>
                  <a:cubicBezTo>
                    <a:pt x="1963" y="2381"/>
                    <a:pt x="1921" y="2539"/>
                    <a:pt x="1564" y="2597"/>
                  </a:cubicBezTo>
                  <a:cubicBezTo>
                    <a:pt x="1517" y="2605"/>
                    <a:pt x="1472" y="2609"/>
                    <a:pt x="1431" y="2609"/>
                  </a:cubicBezTo>
                  <a:cubicBezTo>
                    <a:pt x="1148" y="2609"/>
                    <a:pt x="985" y="2438"/>
                    <a:pt x="806" y="2176"/>
                  </a:cubicBezTo>
                  <a:cubicBezTo>
                    <a:pt x="674" y="1983"/>
                    <a:pt x="586" y="1761"/>
                    <a:pt x="549" y="1530"/>
                  </a:cubicBezTo>
                  <a:cubicBezTo>
                    <a:pt x="511" y="1304"/>
                    <a:pt x="511" y="1075"/>
                    <a:pt x="586" y="855"/>
                  </a:cubicBezTo>
                  <a:cubicBezTo>
                    <a:pt x="618" y="763"/>
                    <a:pt x="674" y="665"/>
                    <a:pt x="746" y="579"/>
                  </a:cubicBezTo>
                  <a:close/>
                  <a:moveTo>
                    <a:pt x="1219" y="1"/>
                  </a:moveTo>
                  <a:cubicBezTo>
                    <a:pt x="815" y="1"/>
                    <a:pt x="402" y="325"/>
                    <a:pt x="263" y="765"/>
                  </a:cubicBezTo>
                  <a:cubicBezTo>
                    <a:pt x="0" y="1598"/>
                    <a:pt x="464" y="2725"/>
                    <a:pt x="1321" y="3021"/>
                  </a:cubicBezTo>
                  <a:cubicBezTo>
                    <a:pt x="1405" y="3050"/>
                    <a:pt x="1484" y="3063"/>
                    <a:pt x="1558" y="3063"/>
                  </a:cubicBezTo>
                  <a:cubicBezTo>
                    <a:pt x="2279" y="3063"/>
                    <a:pt x="2575" y="1815"/>
                    <a:pt x="2473" y="1246"/>
                  </a:cubicBezTo>
                  <a:cubicBezTo>
                    <a:pt x="2410" y="893"/>
                    <a:pt x="2176" y="582"/>
                    <a:pt x="1877" y="409"/>
                  </a:cubicBezTo>
                  <a:lnTo>
                    <a:pt x="1877" y="409"/>
                  </a:lnTo>
                  <a:cubicBezTo>
                    <a:pt x="1873" y="397"/>
                    <a:pt x="1867" y="386"/>
                    <a:pt x="1860" y="375"/>
                  </a:cubicBezTo>
                  <a:cubicBezTo>
                    <a:pt x="1687" y="112"/>
                    <a:pt x="1455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8" name="Google Shape;18638;p31"/>
            <p:cNvSpPr/>
            <p:nvPr/>
          </p:nvSpPr>
          <p:spPr>
            <a:xfrm>
              <a:off x="960400" y="3708250"/>
              <a:ext cx="18375" cy="59575"/>
            </a:xfrm>
            <a:custGeom>
              <a:avLst/>
              <a:gdLst/>
              <a:ahLst/>
              <a:cxnLst/>
              <a:rect l="l" t="t" r="r" b="b"/>
              <a:pathLst>
                <a:path w="735" h="2383" extrusionOk="0">
                  <a:moveTo>
                    <a:pt x="205" y="1"/>
                  </a:moveTo>
                  <a:cubicBezTo>
                    <a:pt x="107" y="1"/>
                    <a:pt x="0" y="84"/>
                    <a:pt x="23" y="210"/>
                  </a:cubicBezTo>
                  <a:lnTo>
                    <a:pt x="389" y="2262"/>
                  </a:lnTo>
                  <a:cubicBezTo>
                    <a:pt x="404" y="2346"/>
                    <a:pt x="465" y="2383"/>
                    <a:pt x="529" y="2383"/>
                  </a:cubicBezTo>
                  <a:cubicBezTo>
                    <a:pt x="627" y="2383"/>
                    <a:pt x="735" y="2300"/>
                    <a:pt x="713" y="2173"/>
                  </a:cubicBezTo>
                  <a:cubicBezTo>
                    <a:pt x="589" y="1489"/>
                    <a:pt x="467" y="805"/>
                    <a:pt x="345" y="122"/>
                  </a:cubicBezTo>
                  <a:cubicBezTo>
                    <a:pt x="330" y="37"/>
                    <a:pt x="269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39" name="Google Shape;18639;p31"/>
            <p:cNvSpPr/>
            <p:nvPr/>
          </p:nvSpPr>
          <p:spPr>
            <a:xfrm>
              <a:off x="944500" y="3728950"/>
              <a:ext cx="50450" cy="16000"/>
            </a:xfrm>
            <a:custGeom>
              <a:avLst/>
              <a:gdLst/>
              <a:ahLst/>
              <a:cxnLst/>
              <a:rect l="l" t="t" r="r" b="b"/>
              <a:pathLst>
                <a:path w="2018" h="640" extrusionOk="0">
                  <a:moveTo>
                    <a:pt x="1752" y="0"/>
                  </a:moveTo>
                  <a:cubicBezTo>
                    <a:pt x="1729" y="0"/>
                    <a:pt x="1704" y="5"/>
                    <a:pt x="1678" y="17"/>
                  </a:cubicBezTo>
                  <a:cubicBezTo>
                    <a:pt x="1262" y="207"/>
                    <a:pt x="809" y="305"/>
                    <a:pt x="351" y="305"/>
                  </a:cubicBezTo>
                  <a:cubicBezTo>
                    <a:pt x="306" y="305"/>
                    <a:pt x="261" y="304"/>
                    <a:pt x="215" y="302"/>
                  </a:cubicBezTo>
                  <a:cubicBezTo>
                    <a:pt x="213" y="302"/>
                    <a:pt x="210" y="302"/>
                    <a:pt x="208" y="302"/>
                  </a:cubicBezTo>
                  <a:cubicBezTo>
                    <a:pt x="0" y="302"/>
                    <a:pt x="3" y="630"/>
                    <a:pt x="215" y="638"/>
                  </a:cubicBezTo>
                  <a:cubicBezTo>
                    <a:pt x="255" y="639"/>
                    <a:pt x="294" y="640"/>
                    <a:pt x="333" y="640"/>
                  </a:cubicBezTo>
                  <a:cubicBezTo>
                    <a:pt x="856" y="640"/>
                    <a:pt x="1372" y="527"/>
                    <a:pt x="1847" y="307"/>
                  </a:cubicBezTo>
                  <a:cubicBezTo>
                    <a:pt x="2017" y="228"/>
                    <a:pt x="1911" y="0"/>
                    <a:pt x="17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0" name="Google Shape;18640;p31"/>
            <p:cNvSpPr/>
            <p:nvPr/>
          </p:nvSpPr>
          <p:spPr>
            <a:xfrm>
              <a:off x="1013450" y="3714625"/>
              <a:ext cx="61425" cy="58225"/>
            </a:xfrm>
            <a:custGeom>
              <a:avLst/>
              <a:gdLst/>
              <a:ahLst/>
              <a:cxnLst/>
              <a:rect l="l" t="t" r="r" b="b"/>
              <a:pathLst>
                <a:path w="2457" h="2329" extrusionOk="0">
                  <a:moveTo>
                    <a:pt x="1191" y="549"/>
                  </a:moveTo>
                  <a:cubicBezTo>
                    <a:pt x="1311" y="549"/>
                    <a:pt x="1430" y="570"/>
                    <a:pt x="1539" y="611"/>
                  </a:cubicBezTo>
                  <a:lnTo>
                    <a:pt x="1539" y="611"/>
                  </a:lnTo>
                  <a:cubicBezTo>
                    <a:pt x="1568" y="678"/>
                    <a:pt x="1628" y="707"/>
                    <a:pt x="1688" y="707"/>
                  </a:cubicBezTo>
                  <a:cubicBezTo>
                    <a:pt x="1698" y="707"/>
                    <a:pt x="1708" y="707"/>
                    <a:pt x="1717" y="705"/>
                  </a:cubicBezTo>
                  <a:lnTo>
                    <a:pt x="1717" y="705"/>
                  </a:lnTo>
                  <a:cubicBezTo>
                    <a:pt x="1863" y="806"/>
                    <a:pt x="1975" y="957"/>
                    <a:pt x="2024" y="1159"/>
                  </a:cubicBezTo>
                  <a:cubicBezTo>
                    <a:pt x="2126" y="1568"/>
                    <a:pt x="1814" y="1990"/>
                    <a:pt x="1419" y="1990"/>
                  </a:cubicBezTo>
                  <a:cubicBezTo>
                    <a:pt x="1341" y="1990"/>
                    <a:pt x="1261" y="1974"/>
                    <a:pt x="1179" y="1938"/>
                  </a:cubicBezTo>
                  <a:cubicBezTo>
                    <a:pt x="764" y="1757"/>
                    <a:pt x="510" y="1122"/>
                    <a:pt x="645" y="700"/>
                  </a:cubicBezTo>
                  <a:cubicBezTo>
                    <a:pt x="648" y="689"/>
                    <a:pt x="652" y="679"/>
                    <a:pt x="656" y="670"/>
                  </a:cubicBezTo>
                  <a:lnTo>
                    <a:pt x="656" y="670"/>
                  </a:lnTo>
                  <a:cubicBezTo>
                    <a:pt x="680" y="669"/>
                    <a:pt x="704" y="664"/>
                    <a:pt x="729" y="652"/>
                  </a:cubicBezTo>
                  <a:cubicBezTo>
                    <a:pt x="875" y="584"/>
                    <a:pt x="1034" y="549"/>
                    <a:pt x="1191" y="549"/>
                  </a:cubicBezTo>
                  <a:close/>
                  <a:moveTo>
                    <a:pt x="1135" y="0"/>
                  </a:moveTo>
                  <a:cubicBezTo>
                    <a:pt x="897" y="0"/>
                    <a:pt x="655" y="95"/>
                    <a:pt x="496" y="283"/>
                  </a:cubicBezTo>
                  <a:cubicBezTo>
                    <a:pt x="0" y="869"/>
                    <a:pt x="388" y="1967"/>
                    <a:pt x="1054" y="2254"/>
                  </a:cubicBezTo>
                  <a:cubicBezTo>
                    <a:pt x="1173" y="2305"/>
                    <a:pt x="1292" y="2328"/>
                    <a:pt x="1408" y="2328"/>
                  </a:cubicBezTo>
                  <a:cubicBezTo>
                    <a:pt x="1973" y="2328"/>
                    <a:pt x="2456" y="1777"/>
                    <a:pt x="2369" y="1186"/>
                  </a:cubicBezTo>
                  <a:cubicBezTo>
                    <a:pt x="2312" y="797"/>
                    <a:pt x="2093" y="524"/>
                    <a:pt x="1803" y="370"/>
                  </a:cubicBezTo>
                  <a:lnTo>
                    <a:pt x="1803" y="370"/>
                  </a:lnTo>
                  <a:cubicBezTo>
                    <a:pt x="1672" y="123"/>
                    <a:pt x="1406" y="0"/>
                    <a:pt x="11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1" name="Google Shape;18641;p31"/>
            <p:cNvSpPr/>
            <p:nvPr/>
          </p:nvSpPr>
          <p:spPr>
            <a:xfrm>
              <a:off x="1017500" y="3723775"/>
              <a:ext cx="12400" cy="118875"/>
            </a:xfrm>
            <a:custGeom>
              <a:avLst/>
              <a:gdLst/>
              <a:ahLst/>
              <a:cxnLst/>
              <a:rect l="l" t="t" r="r" b="b"/>
              <a:pathLst>
                <a:path w="496" h="4755" extrusionOk="0">
                  <a:moveTo>
                    <a:pt x="164" y="1"/>
                  </a:moveTo>
                  <a:cubicBezTo>
                    <a:pt x="80" y="1"/>
                    <a:pt x="1" y="54"/>
                    <a:pt x="9" y="161"/>
                  </a:cubicBezTo>
                  <a:cubicBezTo>
                    <a:pt x="126" y="1635"/>
                    <a:pt x="160" y="3114"/>
                    <a:pt x="110" y="4593"/>
                  </a:cubicBezTo>
                  <a:cubicBezTo>
                    <a:pt x="106" y="4701"/>
                    <a:pt x="187" y="4754"/>
                    <a:pt x="271" y="4754"/>
                  </a:cubicBezTo>
                  <a:cubicBezTo>
                    <a:pt x="355" y="4754"/>
                    <a:pt x="441" y="4700"/>
                    <a:pt x="445" y="4593"/>
                  </a:cubicBezTo>
                  <a:cubicBezTo>
                    <a:pt x="496" y="3114"/>
                    <a:pt x="462" y="1635"/>
                    <a:pt x="344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2" name="Google Shape;18642;p31"/>
            <p:cNvSpPr/>
            <p:nvPr/>
          </p:nvSpPr>
          <p:spPr>
            <a:xfrm>
              <a:off x="1107325" y="3688075"/>
              <a:ext cx="26000" cy="90525"/>
            </a:xfrm>
            <a:custGeom>
              <a:avLst/>
              <a:gdLst/>
              <a:ahLst/>
              <a:cxnLst/>
              <a:rect l="l" t="t" r="r" b="b"/>
              <a:pathLst>
                <a:path w="1040" h="3621" extrusionOk="0">
                  <a:moveTo>
                    <a:pt x="524" y="0"/>
                  </a:moveTo>
                  <a:cubicBezTo>
                    <a:pt x="498" y="0"/>
                    <a:pt x="471" y="7"/>
                    <a:pt x="448" y="23"/>
                  </a:cubicBezTo>
                  <a:cubicBezTo>
                    <a:pt x="7" y="320"/>
                    <a:pt x="17" y="1263"/>
                    <a:pt x="10" y="1754"/>
                  </a:cubicBezTo>
                  <a:cubicBezTo>
                    <a:pt x="1" y="2442"/>
                    <a:pt x="200" y="3075"/>
                    <a:pt x="687" y="3571"/>
                  </a:cubicBezTo>
                  <a:cubicBezTo>
                    <a:pt x="722" y="3606"/>
                    <a:pt x="761" y="3621"/>
                    <a:pt x="799" y="3621"/>
                  </a:cubicBezTo>
                  <a:cubicBezTo>
                    <a:pt x="926" y="3621"/>
                    <a:pt x="1040" y="3453"/>
                    <a:pt x="923" y="3334"/>
                  </a:cubicBezTo>
                  <a:cubicBezTo>
                    <a:pt x="498" y="2900"/>
                    <a:pt x="347" y="2353"/>
                    <a:pt x="345" y="1754"/>
                  </a:cubicBezTo>
                  <a:cubicBezTo>
                    <a:pt x="345" y="1458"/>
                    <a:pt x="396" y="1164"/>
                    <a:pt x="448" y="874"/>
                  </a:cubicBezTo>
                  <a:lnTo>
                    <a:pt x="493" y="645"/>
                  </a:lnTo>
                  <a:cubicBezTo>
                    <a:pt x="538" y="576"/>
                    <a:pt x="558" y="514"/>
                    <a:pt x="552" y="460"/>
                  </a:cubicBezTo>
                  <a:lnTo>
                    <a:pt x="552" y="460"/>
                  </a:lnTo>
                  <a:lnTo>
                    <a:pt x="576" y="457"/>
                  </a:lnTo>
                  <a:cubicBezTo>
                    <a:pt x="675" y="447"/>
                    <a:pt x="731" y="387"/>
                    <a:pt x="743" y="290"/>
                  </a:cubicBezTo>
                  <a:cubicBezTo>
                    <a:pt x="759" y="172"/>
                    <a:pt x="739" y="125"/>
                    <a:pt x="650" y="50"/>
                  </a:cubicBezTo>
                  <a:cubicBezTo>
                    <a:pt x="617" y="20"/>
                    <a:pt x="570" y="0"/>
                    <a:pt x="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3" name="Google Shape;18643;p31"/>
            <p:cNvSpPr/>
            <p:nvPr/>
          </p:nvSpPr>
          <p:spPr>
            <a:xfrm>
              <a:off x="1145600" y="3731025"/>
              <a:ext cx="36375" cy="11750"/>
            </a:xfrm>
            <a:custGeom>
              <a:avLst/>
              <a:gdLst/>
              <a:ahLst/>
              <a:cxnLst/>
              <a:rect l="l" t="t" r="r" b="b"/>
              <a:pathLst>
                <a:path w="1455" h="470" extrusionOk="0">
                  <a:moveTo>
                    <a:pt x="1265" y="1"/>
                  </a:moveTo>
                  <a:cubicBezTo>
                    <a:pt x="1258" y="1"/>
                    <a:pt x="1250" y="1"/>
                    <a:pt x="1241" y="2"/>
                  </a:cubicBezTo>
                  <a:lnTo>
                    <a:pt x="213" y="134"/>
                  </a:ln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9"/>
                    <a:pt x="213" y="468"/>
                  </a:cubicBezTo>
                  <a:lnTo>
                    <a:pt x="1241" y="337"/>
                  </a:lnTo>
                  <a:cubicBezTo>
                    <a:pt x="1442" y="312"/>
                    <a:pt x="1454" y="1"/>
                    <a:pt x="1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4" name="Google Shape;18644;p31"/>
            <p:cNvSpPr/>
            <p:nvPr/>
          </p:nvSpPr>
          <p:spPr>
            <a:xfrm>
              <a:off x="1190100" y="3699050"/>
              <a:ext cx="59225" cy="74525"/>
            </a:xfrm>
            <a:custGeom>
              <a:avLst/>
              <a:gdLst/>
              <a:ahLst/>
              <a:cxnLst/>
              <a:rect l="l" t="t" r="r" b="b"/>
              <a:pathLst>
                <a:path w="2369" h="2981" extrusionOk="0">
                  <a:moveTo>
                    <a:pt x="645" y="0"/>
                  </a:moveTo>
                  <a:cubicBezTo>
                    <a:pt x="364" y="0"/>
                    <a:pt x="101" y="149"/>
                    <a:pt x="27" y="491"/>
                  </a:cubicBezTo>
                  <a:cubicBezTo>
                    <a:pt x="1" y="617"/>
                    <a:pt x="107" y="700"/>
                    <a:pt x="205" y="700"/>
                  </a:cubicBezTo>
                  <a:cubicBezTo>
                    <a:pt x="270" y="700"/>
                    <a:pt x="332" y="664"/>
                    <a:pt x="351" y="580"/>
                  </a:cubicBezTo>
                  <a:lnTo>
                    <a:pt x="349" y="580"/>
                  </a:lnTo>
                  <a:cubicBezTo>
                    <a:pt x="388" y="398"/>
                    <a:pt x="506" y="327"/>
                    <a:pt x="640" y="327"/>
                  </a:cubicBezTo>
                  <a:cubicBezTo>
                    <a:pt x="834" y="327"/>
                    <a:pt x="1061" y="477"/>
                    <a:pt x="1127" y="653"/>
                  </a:cubicBezTo>
                  <a:cubicBezTo>
                    <a:pt x="1235" y="938"/>
                    <a:pt x="1112" y="1303"/>
                    <a:pt x="987" y="1558"/>
                  </a:cubicBezTo>
                  <a:cubicBezTo>
                    <a:pt x="828" y="1879"/>
                    <a:pt x="390" y="2194"/>
                    <a:pt x="364" y="2572"/>
                  </a:cubicBezTo>
                  <a:cubicBezTo>
                    <a:pt x="343" y="2881"/>
                    <a:pt x="570" y="2981"/>
                    <a:pt x="873" y="2981"/>
                  </a:cubicBezTo>
                  <a:cubicBezTo>
                    <a:pt x="1346" y="2981"/>
                    <a:pt x="2005" y="2736"/>
                    <a:pt x="2192" y="2662"/>
                  </a:cubicBezTo>
                  <a:cubicBezTo>
                    <a:pt x="2369" y="2591"/>
                    <a:pt x="2320" y="2326"/>
                    <a:pt x="2164" y="2326"/>
                  </a:cubicBezTo>
                  <a:cubicBezTo>
                    <a:pt x="2145" y="2326"/>
                    <a:pt x="2125" y="2330"/>
                    <a:pt x="2103" y="2339"/>
                  </a:cubicBezTo>
                  <a:cubicBezTo>
                    <a:pt x="1836" y="2444"/>
                    <a:pt x="1413" y="2632"/>
                    <a:pt x="1092" y="2632"/>
                  </a:cubicBezTo>
                  <a:cubicBezTo>
                    <a:pt x="1051" y="2632"/>
                    <a:pt x="1012" y="2629"/>
                    <a:pt x="974" y="2622"/>
                  </a:cubicBezTo>
                  <a:cubicBezTo>
                    <a:pt x="927" y="2637"/>
                    <a:pt x="888" y="2645"/>
                    <a:pt x="857" y="2645"/>
                  </a:cubicBezTo>
                  <a:cubicBezTo>
                    <a:pt x="745" y="2645"/>
                    <a:pt x="740" y="2547"/>
                    <a:pt x="842" y="2352"/>
                  </a:cubicBezTo>
                  <a:lnTo>
                    <a:pt x="947" y="2230"/>
                  </a:lnTo>
                  <a:cubicBezTo>
                    <a:pt x="1014" y="2130"/>
                    <a:pt x="1093" y="2040"/>
                    <a:pt x="1158" y="1936"/>
                  </a:cubicBezTo>
                  <a:cubicBezTo>
                    <a:pt x="1417" y="1524"/>
                    <a:pt x="1612" y="979"/>
                    <a:pt x="1424" y="502"/>
                  </a:cubicBezTo>
                  <a:cubicBezTo>
                    <a:pt x="1301" y="188"/>
                    <a:pt x="961" y="0"/>
                    <a:pt x="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5" name="Google Shape;18645;p31"/>
            <p:cNvSpPr/>
            <p:nvPr/>
          </p:nvSpPr>
          <p:spPr>
            <a:xfrm>
              <a:off x="1248375" y="3686600"/>
              <a:ext cx="56450" cy="112800"/>
            </a:xfrm>
            <a:custGeom>
              <a:avLst/>
              <a:gdLst/>
              <a:ahLst/>
              <a:cxnLst/>
              <a:rect l="l" t="t" r="r" b="b"/>
              <a:pathLst>
                <a:path w="2258" h="4512" extrusionOk="0">
                  <a:moveTo>
                    <a:pt x="210" y="0"/>
                  </a:moveTo>
                  <a:cubicBezTo>
                    <a:pt x="52" y="0"/>
                    <a:pt x="0" y="268"/>
                    <a:pt x="180" y="335"/>
                  </a:cubicBezTo>
                  <a:lnTo>
                    <a:pt x="180" y="333"/>
                  </a:lnTo>
                  <a:cubicBezTo>
                    <a:pt x="1958" y="994"/>
                    <a:pt x="1287" y="3105"/>
                    <a:pt x="515" y="4267"/>
                  </a:cubicBezTo>
                  <a:cubicBezTo>
                    <a:pt x="431" y="4392"/>
                    <a:pt x="547" y="4511"/>
                    <a:pt x="665" y="4511"/>
                  </a:cubicBezTo>
                  <a:cubicBezTo>
                    <a:pt x="716" y="4511"/>
                    <a:pt x="768" y="4489"/>
                    <a:pt x="803" y="4435"/>
                  </a:cubicBezTo>
                  <a:cubicBezTo>
                    <a:pt x="1719" y="3061"/>
                    <a:pt x="2257" y="750"/>
                    <a:pt x="268" y="12"/>
                  </a:cubicBezTo>
                  <a:cubicBezTo>
                    <a:pt x="247" y="4"/>
                    <a:pt x="228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6" name="Google Shape;18646;p31"/>
            <p:cNvSpPr/>
            <p:nvPr/>
          </p:nvSpPr>
          <p:spPr>
            <a:xfrm>
              <a:off x="1314200" y="3681500"/>
              <a:ext cx="33975" cy="108950"/>
            </a:xfrm>
            <a:custGeom>
              <a:avLst/>
              <a:gdLst/>
              <a:ahLst/>
              <a:cxnLst/>
              <a:rect l="l" t="t" r="r" b="b"/>
              <a:pathLst>
                <a:path w="1359" h="4358" extrusionOk="0">
                  <a:moveTo>
                    <a:pt x="812" y="0"/>
                  </a:moveTo>
                  <a:cubicBezTo>
                    <a:pt x="762" y="0"/>
                    <a:pt x="713" y="25"/>
                    <a:pt x="683" y="86"/>
                  </a:cubicBezTo>
                  <a:cubicBezTo>
                    <a:pt x="1" y="1454"/>
                    <a:pt x="103" y="3027"/>
                    <a:pt x="982" y="4284"/>
                  </a:cubicBezTo>
                  <a:cubicBezTo>
                    <a:pt x="1019" y="4336"/>
                    <a:pt x="1071" y="4358"/>
                    <a:pt x="1122" y="4358"/>
                  </a:cubicBezTo>
                  <a:cubicBezTo>
                    <a:pt x="1242" y="4358"/>
                    <a:pt x="1358" y="4238"/>
                    <a:pt x="1272" y="4114"/>
                  </a:cubicBezTo>
                  <a:cubicBezTo>
                    <a:pt x="462" y="2958"/>
                    <a:pt x="341" y="1521"/>
                    <a:pt x="973" y="254"/>
                  </a:cubicBezTo>
                  <a:cubicBezTo>
                    <a:pt x="1038" y="122"/>
                    <a:pt x="922" y="0"/>
                    <a:pt x="8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7" name="Google Shape;18647;p31"/>
            <p:cNvSpPr/>
            <p:nvPr/>
          </p:nvSpPr>
          <p:spPr>
            <a:xfrm>
              <a:off x="1343925" y="3736450"/>
              <a:ext cx="47575" cy="13025"/>
            </a:xfrm>
            <a:custGeom>
              <a:avLst/>
              <a:gdLst/>
              <a:ahLst/>
              <a:cxnLst/>
              <a:rect l="l" t="t" r="r" b="b"/>
              <a:pathLst>
                <a:path w="1903" h="521" extrusionOk="0">
                  <a:moveTo>
                    <a:pt x="212" y="1"/>
                  </a:moveTo>
                  <a:cubicBezTo>
                    <a:pt x="0" y="1"/>
                    <a:pt x="1" y="332"/>
                    <a:pt x="215" y="335"/>
                  </a:cubicBezTo>
                  <a:cubicBezTo>
                    <a:pt x="690" y="341"/>
                    <a:pt x="1160" y="400"/>
                    <a:pt x="1620" y="515"/>
                  </a:cubicBezTo>
                  <a:cubicBezTo>
                    <a:pt x="1636" y="518"/>
                    <a:pt x="1651" y="520"/>
                    <a:pt x="1665" y="520"/>
                  </a:cubicBezTo>
                  <a:cubicBezTo>
                    <a:pt x="1841" y="520"/>
                    <a:pt x="1902" y="241"/>
                    <a:pt x="1709" y="193"/>
                  </a:cubicBezTo>
                  <a:cubicBezTo>
                    <a:pt x="1221" y="71"/>
                    <a:pt x="719" y="7"/>
                    <a:pt x="215" y="1"/>
                  </a:cubicBezTo>
                  <a:cubicBezTo>
                    <a:pt x="214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8" name="Google Shape;18648;p31"/>
            <p:cNvSpPr/>
            <p:nvPr/>
          </p:nvSpPr>
          <p:spPr>
            <a:xfrm>
              <a:off x="1388275" y="3709400"/>
              <a:ext cx="63000" cy="65600"/>
            </a:xfrm>
            <a:custGeom>
              <a:avLst/>
              <a:gdLst/>
              <a:ahLst/>
              <a:cxnLst/>
              <a:rect l="l" t="t" r="r" b="b"/>
              <a:pathLst>
                <a:path w="2520" h="2624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879" y="962"/>
                    <a:pt x="1555" y="1723"/>
                    <a:pt x="2143" y="2550"/>
                  </a:cubicBezTo>
                  <a:cubicBezTo>
                    <a:pt x="2180" y="2602"/>
                    <a:pt x="2232" y="2624"/>
                    <a:pt x="2283" y="2624"/>
                  </a:cubicBezTo>
                  <a:cubicBezTo>
                    <a:pt x="2403" y="2624"/>
                    <a:pt x="2519" y="2505"/>
                    <a:pt x="2432" y="2381"/>
                  </a:cubicBezTo>
                  <a:cubicBezTo>
                    <a:pt x="1829" y="1529"/>
                    <a:pt x="1135" y="747"/>
                    <a:pt x="362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49" name="Google Shape;18649;p31"/>
            <p:cNvSpPr/>
            <p:nvPr/>
          </p:nvSpPr>
          <p:spPr>
            <a:xfrm>
              <a:off x="1384075" y="3718225"/>
              <a:ext cx="61200" cy="67250"/>
            </a:xfrm>
            <a:custGeom>
              <a:avLst/>
              <a:gdLst/>
              <a:ahLst/>
              <a:cxnLst/>
              <a:rect l="l" t="t" r="r" b="b"/>
              <a:pathLst>
                <a:path w="2448" h="2690" extrusionOk="0">
                  <a:moveTo>
                    <a:pt x="2199" y="1"/>
                  </a:moveTo>
                  <a:cubicBezTo>
                    <a:pt x="2161" y="1"/>
                    <a:pt x="2122" y="14"/>
                    <a:pt x="2087" y="46"/>
                  </a:cubicBezTo>
                  <a:cubicBezTo>
                    <a:pt x="1317" y="752"/>
                    <a:pt x="641" y="1559"/>
                    <a:pt x="81" y="2443"/>
                  </a:cubicBezTo>
                  <a:cubicBezTo>
                    <a:pt x="1" y="2570"/>
                    <a:pt x="117" y="2690"/>
                    <a:pt x="234" y="2690"/>
                  </a:cubicBezTo>
                  <a:cubicBezTo>
                    <a:pt x="285" y="2690"/>
                    <a:pt x="336" y="2667"/>
                    <a:pt x="371" y="2612"/>
                  </a:cubicBezTo>
                  <a:lnTo>
                    <a:pt x="370" y="2612"/>
                  </a:lnTo>
                  <a:cubicBezTo>
                    <a:pt x="916" y="1753"/>
                    <a:pt x="1573" y="969"/>
                    <a:pt x="2324" y="283"/>
                  </a:cubicBezTo>
                  <a:cubicBezTo>
                    <a:pt x="2447" y="168"/>
                    <a:pt x="2331" y="1"/>
                    <a:pt x="2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0" name="Google Shape;18650;p31"/>
            <p:cNvSpPr/>
            <p:nvPr/>
          </p:nvSpPr>
          <p:spPr>
            <a:xfrm>
              <a:off x="1441050" y="3672800"/>
              <a:ext cx="43125" cy="43250"/>
            </a:xfrm>
            <a:custGeom>
              <a:avLst/>
              <a:gdLst/>
              <a:ahLst/>
              <a:cxnLst/>
              <a:rect l="l" t="t" r="r" b="b"/>
              <a:pathLst>
                <a:path w="1725" h="1730" extrusionOk="0">
                  <a:moveTo>
                    <a:pt x="818" y="1"/>
                  </a:moveTo>
                  <a:cubicBezTo>
                    <a:pt x="551" y="1"/>
                    <a:pt x="262" y="230"/>
                    <a:pt x="101" y="431"/>
                  </a:cubicBezTo>
                  <a:cubicBezTo>
                    <a:pt x="0" y="557"/>
                    <a:pt x="111" y="725"/>
                    <a:pt x="230" y="725"/>
                  </a:cubicBezTo>
                  <a:cubicBezTo>
                    <a:pt x="267" y="725"/>
                    <a:pt x="305" y="708"/>
                    <a:pt x="338" y="667"/>
                  </a:cubicBezTo>
                  <a:cubicBezTo>
                    <a:pt x="431" y="553"/>
                    <a:pt x="568" y="376"/>
                    <a:pt x="723" y="347"/>
                  </a:cubicBezTo>
                  <a:cubicBezTo>
                    <a:pt x="743" y="343"/>
                    <a:pt x="762" y="341"/>
                    <a:pt x="778" y="341"/>
                  </a:cubicBezTo>
                  <a:cubicBezTo>
                    <a:pt x="986" y="341"/>
                    <a:pt x="936" y="618"/>
                    <a:pt x="864" y="763"/>
                  </a:cubicBezTo>
                  <a:cubicBezTo>
                    <a:pt x="723" y="1044"/>
                    <a:pt x="516" y="1230"/>
                    <a:pt x="501" y="1561"/>
                  </a:cubicBezTo>
                  <a:cubicBezTo>
                    <a:pt x="496" y="1642"/>
                    <a:pt x="574" y="1729"/>
                    <a:pt x="657" y="1729"/>
                  </a:cubicBezTo>
                  <a:cubicBezTo>
                    <a:pt x="660" y="1729"/>
                    <a:pt x="664" y="1729"/>
                    <a:pt x="667" y="1729"/>
                  </a:cubicBezTo>
                  <a:cubicBezTo>
                    <a:pt x="990" y="1703"/>
                    <a:pt x="1300" y="1598"/>
                    <a:pt x="1573" y="1424"/>
                  </a:cubicBezTo>
                  <a:cubicBezTo>
                    <a:pt x="1724" y="1327"/>
                    <a:pt x="1630" y="1107"/>
                    <a:pt x="1489" y="1107"/>
                  </a:cubicBezTo>
                  <a:cubicBezTo>
                    <a:pt x="1462" y="1107"/>
                    <a:pt x="1433" y="1115"/>
                    <a:pt x="1404" y="1134"/>
                  </a:cubicBezTo>
                  <a:cubicBezTo>
                    <a:pt x="1245" y="1240"/>
                    <a:pt x="1068" y="1316"/>
                    <a:pt x="883" y="1359"/>
                  </a:cubicBezTo>
                  <a:lnTo>
                    <a:pt x="883" y="1359"/>
                  </a:lnTo>
                  <a:cubicBezTo>
                    <a:pt x="1036" y="979"/>
                    <a:pt x="1484" y="625"/>
                    <a:pt x="1175" y="197"/>
                  </a:cubicBezTo>
                  <a:cubicBezTo>
                    <a:pt x="1074" y="56"/>
                    <a:pt x="948" y="1"/>
                    <a:pt x="8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1" name="Google Shape;18651;p31"/>
            <p:cNvSpPr/>
            <p:nvPr/>
          </p:nvSpPr>
          <p:spPr>
            <a:xfrm>
              <a:off x="1483850" y="3673375"/>
              <a:ext cx="42525" cy="117575"/>
            </a:xfrm>
            <a:custGeom>
              <a:avLst/>
              <a:gdLst/>
              <a:ahLst/>
              <a:cxnLst/>
              <a:rect l="l" t="t" r="r" b="b"/>
              <a:pathLst>
                <a:path w="1701" h="4703" extrusionOk="0">
                  <a:moveTo>
                    <a:pt x="239" y="1"/>
                  </a:moveTo>
                  <a:cubicBezTo>
                    <a:pt x="114" y="1"/>
                    <a:pt x="1" y="168"/>
                    <a:pt x="114" y="289"/>
                  </a:cubicBezTo>
                  <a:cubicBezTo>
                    <a:pt x="1200" y="1439"/>
                    <a:pt x="1327" y="3152"/>
                    <a:pt x="445" y="4458"/>
                  </a:cubicBezTo>
                  <a:cubicBezTo>
                    <a:pt x="360" y="4583"/>
                    <a:pt x="476" y="4702"/>
                    <a:pt x="595" y="4702"/>
                  </a:cubicBezTo>
                  <a:cubicBezTo>
                    <a:pt x="646" y="4702"/>
                    <a:pt x="697" y="4680"/>
                    <a:pt x="734" y="4627"/>
                  </a:cubicBezTo>
                  <a:cubicBezTo>
                    <a:pt x="1701" y="3196"/>
                    <a:pt x="1533" y="1302"/>
                    <a:pt x="351" y="52"/>
                  </a:cubicBezTo>
                  <a:cubicBezTo>
                    <a:pt x="316" y="16"/>
                    <a:pt x="277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2" name="Google Shape;18652;p31"/>
            <p:cNvSpPr/>
            <p:nvPr/>
          </p:nvSpPr>
          <p:spPr>
            <a:xfrm>
              <a:off x="1524050" y="3780000"/>
              <a:ext cx="47100" cy="47575"/>
            </a:xfrm>
            <a:custGeom>
              <a:avLst/>
              <a:gdLst/>
              <a:ahLst/>
              <a:cxnLst/>
              <a:rect l="l" t="t" r="r" b="b"/>
              <a:pathLst>
                <a:path w="1884" h="1903" extrusionOk="0">
                  <a:moveTo>
                    <a:pt x="489" y="0"/>
                  </a:moveTo>
                  <a:cubicBezTo>
                    <a:pt x="338" y="0"/>
                    <a:pt x="188" y="67"/>
                    <a:pt x="90" y="203"/>
                  </a:cubicBezTo>
                  <a:cubicBezTo>
                    <a:pt x="1" y="327"/>
                    <a:pt x="117" y="445"/>
                    <a:pt x="238" y="445"/>
                  </a:cubicBezTo>
                  <a:cubicBezTo>
                    <a:pt x="289" y="445"/>
                    <a:pt x="341" y="424"/>
                    <a:pt x="378" y="373"/>
                  </a:cubicBezTo>
                  <a:cubicBezTo>
                    <a:pt x="410" y="329"/>
                    <a:pt x="443" y="311"/>
                    <a:pt x="476" y="311"/>
                  </a:cubicBezTo>
                  <a:cubicBezTo>
                    <a:pt x="585" y="311"/>
                    <a:pt x="688" y="509"/>
                    <a:pt x="695" y="582"/>
                  </a:cubicBezTo>
                  <a:cubicBezTo>
                    <a:pt x="708" y="707"/>
                    <a:pt x="660" y="830"/>
                    <a:pt x="616" y="945"/>
                  </a:cubicBezTo>
                  <a:cubicBezTo>
                    <a:pt x="531" y="1166"/>
                    <a:pt x="419" y="1366"/>
                    <a:pt x="384" y="1605"/>
                  </a:cubicBezTo>
                  <a:cubicBezTo>
                    <a:pt x="370" y="1691"/>
                    <a:pt x="404" y="1788"/>
                    <a:pt x="502" y="1810"/>
                  </a:cubicBezTo>
                  <a:cubicBezTo>
                    <a:pt x="769" y="1872"/>
                    <a:pt x="1043" y="1903"/>
                    <a:pt x="1318" y="1903"/>
                  </a:cubicBezTo>
                  <a:cubicBezTo>
                    <a:pt x="1435" y="1903"/>
                    <a:pt x="1552" y="1897"/>
                    <a:pt x="1669" y="1886"/>
                  </a:cubicBezTo>
                  <a:cubicBezTo>
                    <a:pt x="1874" y="1867"/>
                    <a:pt x="1883" y="1551"/>
                    <a:pt x="1688" y="1551"/>
                  </a:cubicBezTo>
                  <a:cubicBezTo>
                    <a:pt x="1682" y="1551"/>
                    <a:pt x="1675" y="1551"/>
                    <a:pt x="1669" y="1552"/>
                  </a:cubicBezTo>
                  <a:cubicBezTo>
                    <a:pt x="1555" y="1563"/>
                    <a:pt x="1441" y="1569"/>
                    <a:pt x="1327" y="1569"/>
                  </a:cubicBezTo>
                  <a:cubicBezTo>
                    <a:pt x="1133" y="1569"/>
                    <a:pt x="939" y="1553"/>
                    <a:pt x="748" y="1519"/>
                  </a:cubicBezTo>
                  <a:lnTo>
                    <a:pt x="748" y="1519"/>
                  </a:lnTo>
                  <a:cubicBezTo>
                    <a:pt x="880" y="1099"/>
                    <a:pt x="1204" y="649"/>
                    <a:pt x="923" y="232"/>
                  </a:cubicBezTo>
                  <a:cubicBezTo>
                    <a:pt x="819" y="79"/>
                    <a:pt x="653" y="0"/>
                    <a:pt x="4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3" name="Google Shape;18653;p31"/>
            <p:cNvSpPr/>
            <p:nvPr/>
          </p:nvSpPr>
          <p:spPr>
            <a:xfrm>
              <a:off x="321800" y="3869700"/>
              <a:ext cx="86600" cy="83075"/>
            </a:xfrm>
            <a:custGeom>
              <a:avLst/>
              <a:gdLst/>
              <a:ahLst/>
              <a:cxnLst/>
              <a:rect l="l" t="t" r="r" b="b"/>
              <a:pathLst>
                <a:path w="3464" h="3323" extrusionOk="0">
                  <a:moveTo>
                    <a:pt x="1524" y="345"/>
                  </a:moveTo>
                  <a:cubicBezTo>
                    <a:pt x="2650" y="426"/>
                    <a:pt x="3039" y="2972"/>
                    <a:pt x="1498" y="2992"/>
                  </a:cubicBezTo>
                  <a:cubicBezTo>
                    <a:pt x="1494" y="2992"/>
                    <a:pt x="1489" y="2992"/>
                    <a:pt x="1485" y="2992"/>
                  </a:cubicBezTo>
                  <a:cubicBezTo>
                    <a:pt x="803" y="2992"/>
                    <a:pt x="350" y="2234"/>
                    <a:pt x="492" y="1614"/>
                  </a:cubicBezTo>
                  <a:cubicBezTo>
                    <a:pt x="608" y="1108"/>
                    <a:pt x="1005" y="757"/>
                    <a:pt x="1461" y="554"/>
                  </a:cubicBezTo>
                  <a:cubicBezTo>
                    <a:pt x="1559" y="510"/>
                    <a:pt x="1566" y="417"/>
                    <a:pt x="1524" y="345"/>
                  </a:cubicBezTo>
                  <a:close/>
                  <a:moveTo>
                    <a:pt x="1493" y="0"/>
                  </a:moveTo>
                  <a:cubicBezTo>
                    <a:pt x="1369" y="0"/>
                    <a:pt x="1239" y="22"/>
                    <a:pt x="1103" y="67"/>
                  </a:cubicBezTo>
                  <a:cubicBezTo>
                    <a:pt x="947" y="120"/>
                    <a:pt x="961" y="319"/>
                    <a:pt x="1066" y="381"/>
                  </a:cubicBezTo>
                  <a:lnTo>
                    <a:pt x="1066" y="381"/>
                  </a:lnTo>
                  <a:cubicBezTo>
                    <a:pt x="450" y="750"/>
                    <a:pt x="0" y="1431"/>
                    <a:pt x="160" y="2174"/>
                  </a:cubicBezTo>
                  <a:cubicBezTo>
                    <a:pt x="295" y="2808"/>
                    <a:pt x="861" y="3322"/>
                    <a:pt x="1497" y="3322"/>
                  </a:cubicBezTo>
                  <a:cubicBezTo>
                    <a:pt x="1617" y="3322"/>
                    <a:pt x="1740" y="3304"/>
                    <a:pt x="1862" y="3265"/>
                  </a:cubicBezTo>
                  <a:cubicBezTo>
                    <a:pt x="3464" y="2753"/>
                    <a:pt x="2903" y="0"/>
                    <a:pt x="1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4" name="Google Shape;18654;p31"/>
            <p:cNvSpPr/>
            <p:nvPr/>
          </p:nvSpPr>
          <p:spPr>
            <a:xfrm>
              <a:off x="413925" y="3892150"/>
              <a:ext cx="43475" cy="10950"/>
            </a:xfrm>
            <a:custGeom>
              <a:avLst/>
              <a:gdLst/>
              <a:ahLst/>
              <a:cxnLst/>
              <a:rect l="l" t="t" r="r" b="b"/>
              <a:pathLst>
                <a:path w="1739" h="438" extrusionOk="0">
                  <a:moveTo>
                    <a:pt x="593" y="1"/>
                  </a:moveTo>
                  <a:cubicBezTo>
                    <a:pt x="467" y="1"/>
                    <a:pt x="341" y="6"/>
                    <a:pt x="215" y="18"/>
                  </a:cubicBezTo>
                  <a:cubicBezTo>
                    <a:pt x="9" y="35"/>
                    <a:pt x="0" y="352"/>
                    <a:pt x="197" y="352"/>
                  </a:cubicBezTo>
                  <a:cubicBezTo>
                    <a:pt x="203" y="352"/>
                    <a:pt x="209" y="352"/>
                    <a:pt x="215" y="352"/>
                  </a:cubicBezTo>
                  <a:cubicBezTo>
                    <a:pt x="338" y="340"/>
                    <a:pt x="461" y="335"/>
                    <a:pt x="583" y="335"/>
                  </a:cubicBezTo>
                  <a:cubicBezTo>
                    <a:pt x="876" y="335"/>
                    <a:pt x="1168" y="367"/>
                    <a:pt x="1454" y="432"/>
                  </a:cubicBezTo>
                  <a:cubicBezTo>
                    <a:pt x="1468" y="436"/>
                    <a:pt x="1482" y="437"/>
                    <a:pt x="1495" y="437"/>
                  </a:cubicBezTo>
                  <a:cubicBezTo>
                    <a:pt x="1675" y="437"/>
                    <a:pt x="1739" y="155"/>
                    <a:pt x="1544" y="109"/>
                  </a:cubicBezTo>
                  <a:cubicBezTo>
                    <a:pt x="1231" y="37"/>
                    <a:pt x="912" y="1"/>
                    <a:pt x="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5" name="Google Shape;18655;p31"/>
            <p:cNvSpPr/>
            <p:nvPr/>
          </p:nvSpPr>
          <p:spPr>
            <a:xfrm>
              <a:off x="409800" y="3924400"/>
              <a:ext cx="48600" cy="11850"/>
            </a:xfrm>
            <a:custGeom>
              <a:avLst/>
              <a:gdLst/>
              <a:ahLst/>
              <a:cxnLst/>
              <a:rect l="l" t="t" r="r" b="b"/>
              <a:pathLst>
                <a:path w="1944" h="474" extrusionOk="0">
                  <a:moveTo>
                    <a:pt x="241" y="1"/>
                  </a:moveTo>
                  <a:cubicBezTo>
                    <a:pt x="64" y="1"/>
                    <a:pt x="0" y="282"/>
                    <a:pt x="196" y="329"/>
                  </a:cubicBezTo>
                  <a:cubicBezTo>
                    <a:pt x="594" y="425"/>
                    <a:pt x="1001" y="473"/>
                    <a:pt x="1409" y="473"/>
                  </a:cubicBezTo>
                  <a:cubicBezTo>
                    <a:pt x="1516" y="473"/>
                    <a:pt x="1622" y="470"/>
                    <a:pt x="1729" y="463"/>
                  </a:cubicBezTo>
                  <a:cubicBezTo>
                    <a:pt x="1938" y="450"/>
                    <a:pt x="1944" y="129"/>
                    <a:pt x="1741" y="129"/>
                  </a:cubicBezTo>
                  <a:cubicBezTo>
                    <a:pt x="1737" y="129"/>
                    <a:pt x="1733" y="129"/>
                    <a:pt x="1729" y="129"/>
                  </a:cubicBezTo>
                  <a:cubicBezTo>
                    <a:pt x="1625" y="136"/>
                    <a:pt x="1522" y="139"/>
                    <a:pt x="1419" y="139"/>
                  </a:cubicBezTo>
                  <a:cubicBezTo>
                    <a:pt x="1037" y="139"/>
                    <a:pt x="656" y="95"/>
                    <a:pt x="284" y="6"/>
                  </a:cubicBezTo>
                  <a:cubicBezTo>
                    <a:pt x="269" y="2"/>
                    <a:pt x="255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6" name="Google Shape;18656;p31"/>
            <p:cNvSpPr/>
            <p:nvPr/>
          </p:nvSpPr>
          <p:spPr>
            <a:xfrm>
              <a:off x="485400" y="3875950"/>
              <a:ext cx="81325" cy="79775"/>
            </a:xfrm>
            <a:custGeom>
              <a:avLst/>
              <a:gdLst/>
              <a:ahLst/>
              <a:cxnLst/>
              <a:rect l="l" t="t" r="r" b="b"/>
              <a:pathLst>
                <a:path w="3253" h="3191" extrusionOk="0">
                  <a:moveTo>
                    <a:pt x="219" y="1"/>
                  </a:moveTo>
                  <a:cubicBezTo>
                    <a:pt x="89" y="1"/>
                    <a:pt x="1" y="217"/>
                    <a:pt x="140" y="322"/>
                  </a:cubicBezTo>
                  <a:cubicBezTo>
                    <a:pt x="1182" y="1117"/>
                    <a:pt x="2103" y="2058"/>
                    <a:pt x="2874" y="3118"/>
                  </a:cubicBezTo>
                  <a:cubicBezTo>
                    <a:pt x="2911" y="3170"/>
                    <a:pt x="2963" y="3191"/>
                    <a:pt x="3014" y="3191"/>
                  </a:cubicBezTo>
                  <a:cubicBezTo>
                    <a:pt x="3135" y="3191"/>
                    <a:pt x="3252" y="3072"/>
                    <a:pt x="3163" y="2949"/>
                  </a:cubicBezTo>
                  <a:cubicBezTo>
                    <a:pt x="2358" y="1843"/>
                    <a:pt x="1397" y="861"/>
                    <a:pt x="308" y="34"/>
                  </a:cubicBezTo>
                  <a:cubicBezTo>
                    <a:pt x="278" y="11"/>
                    <a:pt x="248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7" name="Google Shape;18657;p31"/>
            <p:cNvSpPr/>
            <p:nvPr/>
          </p:nvSpPr>
          <p:spPr>
            <a:xfrm>
              <a:off x="481775" y="3875875"/>
              <a:ext cx="76050" cy="79800"/>
            </a:xfrm>
            <a:custGeom>
              <a:avLst/>
              <a:gdLst/>
              <a:ahLst/>
              <a:cxnLst/>
              <a:rect l="l" t="t" r="r" b="b"/>
              <a:pathLst>
                <a:path w="3042" h="3192" extrusionOk="0">
                  <a:moveTo>
                    <a:pt x="2789" y="1"/>
                  </a:moveTo>
                  <a:cubicBezTo>
                    <a:pt x="2752" y="1"/>
                    <a:pt x="2713" y="14"/>
                    <a:pt x="2678" y="45"/>
                  </a:cubicBezTo>
                  <a:cubicBezTo>
                    <a:pt x="1701" y="905"/>
                    <a:pt x="831" y="1880"/>
                    <a:pt x="87" y="2947"/>
                  </a:cubicBezTo>
                  <a:cubicBezTo>
                    <a:pt x="0" y="3072"/>
                    <a:pt x="117" y="3191"/>
                    <a:pt x="236" y="3191"/>
                  </a:cubicBezTo>
                  <a:cubicBezTo>
                    <a:pt x="287" y="3191"/>
                    <a:pt x="339" y="3169"/>
                    <a:pt x="375" y="3117"/>
                  </a:cubicBezTo>
                  <a:cubicBezTo>
                    <a:pt x="1106" y="2073"/>
                    <a:pt x="1958" y="1122"/>
                    <a:pt x="2915" y="281"/>
                  </a:cubicBezTo>
                  <a:cubicBezTo>
                    <a:pt x="3041" y="169"/>
                    <a:pt x="2923" y="1"/>
                    <a:pt x="27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8" name="Google Shape;18658;p31"/>
            <p:cNvSpPr/>
            <p:nvPr/>
          </p:nvSpPr>
          <p:spPr>
            <a:xfrm>
              <a:off x="575750" y="3849500"/>
              <a:ext cx="31350" cy="32800"/>
            </a:xfrm>
            <a:custGeom>
              <a:avLst/>
              <a:gdLst/>
              <a:ahLst/>
              <a:cxnLst/>
              <a:rect l="l" t="t" r="r" b="b"/>
              <a:pathLst>
                <a:path w="1254" h="1312" extrusionOk="0">
                  <a:moveTo>
                    <a:pt x="332" y="339"/>
                  </a:moveTo>
                  <a:cubicBezTo>
                    <a:pt x="331" y="340"/>
                    <a:pt x="330" y="340"/>
                    <a:pt x="329" y="340"/>
                  </a:cubicBezTo>
                  <a:cubicBezTo>
                    <a:pt x="330" y="340"/>
                    <a:pt x="331" y="339"/>
                    <a:pt x="332" y="339"/>
                  </a:cubicBezTo>
                  <a:close/>
                  <a:moveTo>
                    <a:pt x="384" y="1"/>
                  </a:moveTo>
                  <a:cubicBezTo>
                    <a:pt x="194" y="1"/>
                    <a:pt x="17" y="108"/>
                    <a:pt x="6" y="335"/>
                  </a:cubicBezTo>
                  <a:cubicBezTo>
                    <a:pt x="0" y="443"/>
                    <a:pt x="81" y="497"/>
                    <a:pt x="165" y="497"/>
                  </a:cubicBezTo>
                  <a:cubicBezTo>
                    <a:pt x="249" y="497"/>
                    <a:pt x="335" y="444"/>
                    <a:pt x="341" y="338"/>
                  </a:cubicBezTo>
                  <a:lnTo>
                    <a:pt x="341" y="338"/>
                  </a:lnTo>
                  <a:cubicBezTo>
                    <a:pt x="359" y="334"/>
                    <a:pt x="377" y="332"/>
                    <a:pt x="395" y="332"/>
                  </a:cubicBezTo>
                  <a:cubicBezTo>
                    <a:pt x="440" y="335"/>
                    <a:pt x="500" y="358"/>
                    <a:pt x="521" y="399"/>
                  </a:cubicBezTo>
                  <a:cubicBezTo>
                    <a:pt x="611" y="572"/>
                    <a:pt x="341" y="820"/>
                    <a:pt x="240" y="923"/>
                  </a:cubicBezTo>
                  <a:cubicBezTo>
                    <a:pt x="158" y="1004"/>
                    <a:pt x="186" y="1180"/>
                    <a:pt x="314" y="1202"/>
                  </a:cubicBezTo>
                  <a:lnTo>
                    <a:pt x="962" y="1309"/>
                  </a:lnTo>
                  <a:cubicBezTo>
                    <a:pt x="973" y="1310"/>
                    <a:pt x="983" y="1311"/>
                    <a:pt x="993" y="1311"/>
                  </a:cubicBezTo>
                  <a:cubicBezTo>
                    <a:pt x="1181" y="1311"/>
                    <a:pt x="1253" y="1019"/>
                    <a:pt x="1052" y="985"/>
                  </a:cubicBezTo>
                  <a:lnTo>
                    <a:pt x="677" y="923"/>
                  </a:lnTo>
                  <a:lnTo>
                    <a:pt x="677" y="923"/>
                  </a:lnTo>
                  <a:cubicBezTo>
                    <a:pt x="863" y="662"/>
                    <a:pt x="987" y="324"/>
                    <a:pt x="693" y="102"/>
                  </a:cubicBezTo>
                  <a:cubicBezTo>
                    <a:pt x="605" y="35"/>
                    <a:pt x="492" y="1"/>
                    <a:pt x="3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59" name="Google Shape;18659;p31"/>
            <p:cNvSpPr/>
            <p:nvPr/>
          </p:nvSpPr>
          <p:spPr>
            <a:xfrm>
              <a:off x="624200" y="3873750"/>
              <a:ext cx="32900" cy="87000"/>
            </a:xfrm>
            <a:custGeom>
              <a:avLst/>
              <a:gdLst/>
              <a:ahLst/>
              <a:cxnLst/>
              <a:rect l="l" t="t" r="r" b="b"/>
              <a:pathLst>
                <a:path w="1316" h="3480" extrusionOk="0">
                  <a:moveTo>
                    <a:pt x="1065" y="0"/>
                  </a:moveTo>
                  <a:cubicBezTo>
                    <a:pt x="1027" y="0"/>
                    <a:pt x="988" y="14"/>
                    <a:pt x="954" y="47"/>
                  </a:cubicBezTo>
                  <a:cubicBezTo>
                    <a:pt x="0" y="955"/>
                    <a:pt x="0" y="2526"/>
                    <a:pt x="957" y="3432"/>
                  </a:cubicBezTo>
                  <a:cubicBezTo>
                    <a:pt x="991" y="3465"/>
                    <a:pt x="1030" y="3479"/>
                    <a:pt x="1068" y="3479"/>
                  </a:cubicBezTo>
                  <a:cubicBezTo>
                    <a:pt x="1199" y="3479"/>
                    <a:pt x="1315" y="3311"/>
                    <a:pt x="1193" y="3196"/>
                  </a:cubicBezTo>
                  <a:cubicBezTo>
                    <a:pt x="365" y="2412"/>
                    <a:pt x="363" y="1071"/>
                    <a:pt x="1190" y="284"/>
                  </a:cubicBezTo>
                  <a:cubicBezTo>
                    <a:pt x="1311" y="169"/>
                    <a:pt x="1195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0" name="Google Shape;18660;p31"/>
            <p:cNvSpPr/>
            <p:nvPr/>
          </p:nvSpPr>
          <p:spPr>
            <a:xfrm>
              <a:off x="669175" y="3892950"/>
              <a:ext cx="61075" cy="57600"/>
            </a:xfrm>
            <a:custGeom>
              <a:avLst/>
              <a:gdLst/>
              <a:ahLst/>
              <a:cxnLst/>
              <a:rect l="l" t="t" r="r" b="b"/>
              <a:pathLst>
                <a:path w="2443" h="2304" extrusionOk="0">
                  <a:moveTo>
                    <a:pt x="244" y="0"/>
                  </a:moveTo>
                  <a:cubicBezTo>
                    <a:pt x="115" y="0"/>
                    <a:pt x="1" y="168"/>
                    <a:pt x="119" y="286"/>
                  </a:cubicBezTo>
                  <a:lnTo>
                    <a:pt x="119" y="285"/>
                  </a:lnTo>
                  <a:lnTo>
                    <a:pt x="2088" y="2254"/>
                  </a:lnTo>
                  <a:cubicBezTo>
                    <a:pt x="2123" y="2289"/>
                    <a:pt x="2162" y="2303"/>
                    <a:pt x="2200" y="2303"/>
                  </a:cubicBezTo>
                  <a:cubicBezTo>
                    <a:pt x="2328" y="2303"/>
                    <a:pt x="2442" y="2135"/>
                    <a:pt x="2324" y="2017"/>
                  </a:cubicBezTo>
                  <a:lnTo>
                    <a:pt x="355" y="50"/>
                  </a:lnTo>
                  <a:cubicBezTo>
                    <a:pt x="320" y="15"/>
                    <a:pt x="281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1" name="Google Shape;18661;p31"/>
            <p:cNvSpPr/>
            <p:nvPr/>
          </p:nvSpPr>
          <p:spPr>
            <a:xfrm>
              <a:off x="668200" y="3893825"/>
              <a:ext cx="48825" cy="74525"/>
            </a:xfrm>
            <a:custGeom>
              <a:avLst/>
              <a:gdLst/>
              <a:ahLst/>
              <a:cxnLst/>
              <a:rect l="l" t="t" r="r" b="b"/>
              <a:pathLst>
                <a:path w="1953" h="2981" extrusionOk="0">
                  <a:moveTo>
                    <a:pt x="1716" y="1"/>
                  </a:moveTo>
                  <a:cubicBezTo>
                    <a:pt x="1665" y="1"/>
                    <a:pt x="1613" y="22"/>
                    <a:pt x="1576" y="74"/>
                  </a:cubicBezTo>
                  <a:cubicBezTo>
                    <a:pt x="987" y="907"/>
                    <a:pt x="481" y="1795"/>
                    <a:pt x="62" y="2725"/>
                  </a:cubicBezTo>
                  <a:cubicBezTo>
                    <a:pt x="1" y="2858"/>
                    <a:pt x="118" y="2980"/>
                    <a:pt x="225" y="2980"/>
                  </a:cubicBezTo>
                  <a:cubicBezTo>
                    <a:pt x="275" y="2980"/>
                    <a:pt x="322" y="2955"/>
                    <a:pt x="350" y="2893"/>
                  </a:cubicBezTo>
                  <a:cubicBezTo>
                    <a:pt x="769" y="1964"/>
                    <a:pt x="1276" y="1076"/>
                    <a:pt x="1865" y="243"/>
                  </a:cubicBezTo>
                  <a:cubicBezTo>
                    <a:pt x="1952" y="119"/>
                    <a:pt x="1836" y="1"/>
                    <a:pt x="17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2" name="Google Shape;18662;p31"/>
            <p:cNvSpPr/>
            <p:nvPr/>
          </p:nvSpPr>
          <p:spPr>
            <a:xfrm>
              <a:off x="745075" y="3953675"/>
              <a:ext cx="13450" cy="8475"/>
            </a:xfrm>
            <a:custGeom>
              <a:avLst/>
              <a:gdLst/>
              <a:ahLst/>
              <a:cxnLst/>
              <a:rect l="l" t="t" r="r" b="b"/>
              <a:pathLst>
                <a:path w="538" h="339" extrusionOk="0">
                  <a:moveTo>
                    <a:pt x="211" y="0"/>
                  </a:moveTo>
                  <a:cubicBezTo>
                    <a:pt x="1" y="0"/>
                    <a:pt x="2" y="330"/>
                    <a:pt x="216" y="336"/>
                  </a:cubicBezTo>
                  <a:lnTo>
                    <a:pt x="323" y="339"/>
                  </a:lnTo>
                  <a:cubicBezTo>
                    <a:pt x="324" y="339"/>
                    <a:pt x="326" y="339"/>
                    <a:pt x="327" y="339"/>
                  </a:cubicBezTo>
                  <a:cubicBezTo>
                    <a:pt x="538" y="339"/>
                    <a:pt x="536" y="9"/>
                    <a:pt x="323" y="3"/>
                  </a:cubicBezTo>
                  <a:lnTo>
                    <a:pt x="216" y="0"/>
                  </a:lnTo>
                  <a:cubicBezTo>
                    <a:pt x="214" y="0"/>
                    <a:pt x="213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3" name="Google Shape;18663;p31"/>
            <p:cNvSpPr/>
            <p:nvPr/>
          </p:nvSpPr>
          <p:spPr>
            <a:xfrm>
              <a:off x="775600" y="3874750"/>
              <a:ext cx="10350" cy="82550"/>
            </a:xfrm>
            <a:custGeom>
              <a:avLst/>
              <a:gdLst/>
              <a:ahLst/>
              <a:cxnLst/>
              <a:rect l="l" t="t" r="r" b="b"/>
              <a:pathLst>
                <a:path w="414" h="3302" extrusionOk="0">
                  <a:moveTo>
                    <a:pt x="247" y="0"/>
                  </a:moveTo>
                  <a:cubicBezTo>
                    <a:pt x="164" y="0"/>
                    <a:pt x="79" y="54"/>
                    <a:pt x="76" y="161"/>
                  </a:cubicBezTo>
                  <a:cubicBezTo>
                    <a:pt x="52" y="1154"/>
                    <a:pt x="28" y="2147"/>
                    <a:pt x="3" y="3140"/>
                  </a:cubicBezTo>
                  <a:cubicBezTo>
                    <a:pt x="1" y="3248"/>
                    <a:pt x="83" y="3302"/>
                    <a:pt x="167" y="3302"/>
                  </a:cubicBezTo>
                  <a:cubicBezTo>
                    <a:pt x="250" y="3302"/>
                    <a:pt x="335" y="3248"/>
                    <a:pt x="337" y="3140"/>
                  </a:cubicBezTo>
                  <a:cubicBezTo>
                    <a:pt x="362" y="2147"/>
                    <a:pt x="386" y="1154"/>
                    <a:pt x="410" y="161"/>
                  </a:cubicBezTo>
                  <a:cubicBezTo>
                    <a:pt x="413" y="54"/>
                    <a:pt x="331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4" name="Google Shape;18664;p31"/>
            <p:cNvSpPr/>
            <p:nvPr/>
          </p:nvSpPr>
          <p:spPr>
            <a:xfrm>
              <a:off x="777300" y="3885575"/>
              <a:ext cx="38975" cy="34500"/>
            </a:xfrm>
            <a:custGeom>
              <a:avLst/>
              <a:gdLst/>
              <a:ahLst/>
              <a:cxnLst/>
              <a:rect l="l" t="t" r="r" b="b"/>
              <a:pathLst>
                <a:path w="1559" h="1380" extrusionOk="0">
                  <a:moveTo>
                    <a:pt x="1313" y="1"/>
                  </a:moveTo>
                  <a:cubicBezTo>
                    <a:pt x="1275" y="1"/>
                    <a:pt x="1236" y="15"/>
                    <a:pt x="1201" y="49"/>
                  </a:cubicBezTo>
                  <a:lnTo>
                    <a:pt x="120" y="1095"/>
                  </a:lnTo>
                  <a:cubicBezTo>
                    <a:pt x="0" y="1211"/>
                    <a:pt x="116" y="1379"/>
                    <a:pt x="246" y="1379"/>
                  </a:cubicBezTo>
                  <a:cubicBezTo>
                    <a:pt x="284" y="1379"/>
                    <a:pt x="323" y="1365"/>
                    <a:pt x="358" y="1332"/>
                  </a:cubicBezTo>
                  <a:lnTo>
                    <a:pt x="356" y="1332"/>
                  </a:lnTo>
                  <a:lnTo>
                    <a:pt x="1439" y="285"/>
                  </a:lnTo>
                  <a:cubicBezTo>
                    <a:pt x="1559" y="169"/>
                    <a:pt x="1443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5" name="Google Shape;18665;p31"/>
            <p:cNvSpPr/>
            <p:nvPr/>
          </p:nvSpPr>
          <p:spPr>
            <a:xfrm>
              <a:off x="772700" y="3911450"/>
              <a:ext cx="42100" cy="46800"/>
            </a:xfrm>
            <a:custGeom>
              <a:avLst/>
              <a:gdLst/>
              <a:ahLst/>
              <a:cxnLst/>
              <a:rect l="l" t="t" r="r" b="b"/>
              <a:pathLst>
                <a:path w="1684" h="1872" extrusionOk="0">
                  <a:moveTo>
                    <a:pt x="231" y="1"/>
                  </a:moveTo>
                  <a:cubicBezTo>
                    <a:pt x="112" y="1"/>
                    <a:pt x="1" y="169"/>
                    <a:pt x="104" y="295"/>
                  </a:cubicBezTo>
                  <a:lnTo>
                    <a:pt x="1344" y="1814"/>
                  </a:lnTo>
                  <a:cubicBezTo>
                    <a:pt x="1377" y="1855"/>
                    <a:pt x="1415" y="1872"/>
                    <a:pt x="1453" y="1872"/>
                  </a:cubicBezTo>
                  <a:cubicBezTo>
                    <a:pt x="1572" y="1872"/>
                    <a:pt x="1684" y="1704"/>
                    <a:pt x="1580" y="1578"/>
                  </a:cubicBezTo>
                  <a:lnTo>
                    <a:pt x="340" y="57"/>
                  </a:lnTo>
                  <a:cubicBezTo>
                    <a:pt x="307" y="17"/>
                    <a:pt x="269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6" name="Google Shape;18666;p31"/>
            <p:cNvSpPr/>
            <p:nvPr/>
          </p:nvSpPr>
          <p:spPr>
            <a:xfrm>
              <a:off x="820875" y="3907675"/>
              <a:ext cx="45925" cy="88275"/>
            </a:xfrm>
            <a:custGeom>
              <a:avLst/>
              <a:gdLst/>
              <a:ahLst/>
              <a:cxnLst/>
              <a:rect l="l" t="t" r="r" b="b"/>
              <a:pathLst>
                <a:path w="1837" h="3531" extrusionOk="0">
                  <a:moveTo>
                    <a:pt x="916" y="504"/>
                  </a:moveTo>
                  <a:cubicBezTo>
                    <a:pt x="980" y="504"/>
                    <a:pt x="1069" y="600"/>
                    <a:pt x="1183" y="791"/>
                  </a:cubicBezTo>
                  <a:cubicBezTo>
                    <a:pt x="1527" y="914"/>
                    <a:pt x="1592" y="1113"/>
                    <a:pt x="1380" y="1386"/>
                  </a:cubicBezTo>
                  <a:cubicBezTo>
                    <a:pt x="1290" y="1520"/>
                    <a:pt x="1155" y="1580"/>
                    <a:pt x="1018" y="1580"/>
                  </a:cubicBezTo>
                  <a:cubicBezTo>
                    <a:pt x="855" y="1580"/>
                    <a:pt x="687" y="1496"/>
                    <a:pt x="584" y="1353"/>
                  </a:cubicBezTo>
                  <a:lnTo>
                    <a:pt x="584" y="1353"/>
                  </a:lnTo>
                  <a:cubicBezTo>
                    <a:pt x="623" y="1089"/>
                    <a:pt x="689" y="832"/>
                    <a:pt x="810" y="687"/>
                  </a:cubicBezTo>
                  <a:cubicBezTo>
                    <a:pt x="829" y="565"/>
                    <a:pt x="865" y="504"/>
                    <a:pt x="916" y="504"/>
                  </a:cubicBezTo>
                  <a:close/>
                  <a:moveTo>
                    <a:pt x="1206" y="0"/>
                  </a:moveTo>
                  <a:cubicBezTo>
                    <a:pt x="569" y="0"/>
                    <a:pt x="1" y="538"/>
                    <a:pt x="157" y="1250"/>
                  </a:cubicBezTo>
                  <a:cubicBezTo>
                    <a:pt x="179" y="1348"/>
                    <a:pt x="210" y="1438"/>
                    <a:pt x="249" y="1518"/>
                  </a:cubicBezTo>
                  <a:lnTo>
                    <a:pt x="249" y="1518"/>
                  </a:lnTo>
                  <a:cubicBezTo>
                    <a:pt x="150" y="2150"/>
                    <a:pt x="174" y="2780"/>
                    <a:pt x="287" y="3410"/>
                  </a:cubicBezTo>
                  <a:cubicBezTo>
                    <a:pt x="302" y="3494"/>
                    <a:pt x="362" y="3531"/>
                    <a:pt x="427" y="3531"/>
                  </a:cubicBezTo>
                  <a:cubicBezTo>
                    <a:pt x="524" y="3531"/>
                    <a:pt x="631" y="3448"/>
                    <a:pt x="608" y="3321"/>
                  </a:cubicBezTo>
                  <a:cubicBezTo>
                    <a:pt x="535" y="2910"/>
                    <a:pt x="499" y="2495"/>
                    <a:pt x="523" y="2077"/>
                  </a:cubicBezTo>
                  <a:cubicBezTo>
                    <a:pt x="527" y="2016"/>
                    <a:pt x="530" y="1945"/>
                    <a:pt x="535" y="1866"/>
                  </a:cubicBezTo>
                  <a:lnTo>
                    <a:pt x="535" y="1866"/>
                  </a:lnTo>
                  <a:cubicBezTo>
                    <a:pt x="667" y="1961"/>
                    <a:pt x="817" y="2011"/>
                    <a:pt x="969" y="2011"/>
                  </a:cubicBezTo>
                  <a:cubicBezTo>
                    <a:pt x="1253" y="2011"/>
                    <a:pt x="1540" y="1837"/>
                    <a:pt x="1707" y="1465"/>
                  </a:cubicBezTo>
                  <a:cubicBezTo>
                    <a:pt x="1837" y="1176"/>
                    <a:pt x="1837" y="701"/>
                    <a:pt x="1683" y="371"/>
                  </a:cubicBezTo>
                  <a:lnTo>
                    <a:pt x="1683" y="371"/>
                  </a:lnTo>
                  <a:cubicBezTo>
                    <a:pt x="1756" y="293"/>
                    <a:pt x="1751" y="129"/>
                    <a:pt x="1617" y="77"/>
                  </a:cubicBezTo>
                  <a:cubicBezTo>
                    <a:pt x="1481" y="25"/>
                    <a:pt x="1342" y="0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7" name="Google Shape;18667;p31"/>
            <p:cNvSpPr/>
            <p:nvPr/>
          </p:nvSpPr>
          <p:spPr>
            <a:xfrm>
              <a:off x="869425" y="3876875"/>
              <a:ext cx="41350" cy="99375"/>
            </a:xfrm>
            <a:custGeom>
              <a:avLst/>
              <a:gdLst/>
              <a:ahLst/>
              <a:cxnLst/>
              <a:rect l="l" t="t" r="r" b="b"/>
              <a:pathLst>
                <a:path w="1654" h="3975" extrusionOk="0">
                  <a:moveTo>
                    <a:pt x="226" y="0"/>
                  </a:moveTo>
                  <a:cubicBezTo>
                    <a:pt x="117" y="0"/>
                    <a:pt x="1" y="122"/>
                    <a:pt x="64" y="255"/>
                  </a:cubicBezTo>
                  <a:cubicBezTo>
                    <a:pt x="436" y="1045"/>
                    <a:pt x="1258" y="2958"/>
                    <a:pt x="442" y="3693"/>
                  </a:cubicBezTo>
                  <a:cubicBezTo>
                    <a:pt x="317" y="3805"/>
                    <a:pt x="434" y="3975"/>
                    <a:pt x="568" y="3975"/>
                  </a:cubicBezTo>
                  <a:cubicBezTo>
                    <a:pt x="605" y="3975"/>
                    <a:pt x="644" y="3961"/>
                    <a:pt x="680" y="3929"/>
                  </a:cubicBezTo>
                  <a:cubicBezTo>
                    <a:pt x="1653" y="3052"/>
                    <a:pt x="797" y="1033"/>
                    <a:pt x="353" y="87"/>
                  </a:cubicBezTo>
                  <a:cubicBezTo>
                    <a:pt x="324" y="26"/>
                    <a:pt x="276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8" name="Google Shape;18668;p31"/>
            <p:cNvSpPr/>
            <p:nvPr/>
          </p:nvSpPr>
          <p:spPr>
            <a:xfrm>
              <a:off x="891000" y="3861375"/>
              <a:ext cx="47075" cy="35425"/>
            </a:xfrm>
            <a:custGeom>
              <a:avLst/>
              <a:gdLst/>
              <a:ahLst/>
              <a:cxnLst/>
              <a:rect l="l" t="t" r="r" b="b"/>
              <a:pathLst>
                <a:path w="1883" h="1417" extrusionOk="0">
                  <a:moveTo>
                    <a:pt x="509" y="0"/>
                  </a:moveTo>
                  <a:cubicBezTo>
                    <a:pt x="365" y="0"/>
                    <a:pt x="223" y="52"/>
                    <a:pt x="116" y="164"/>
                  </a:cubicBezTo>
                  <a:cubicBezTo>
                    <a:pt x="1" y="284"/>
                    <a:pt x="115" y="453"/>
                    <a:pt x="241" y="453"/>
                  </a:cubicBezTo>
                  <a:cubicBezTo>
                    <a:pt x="279" y="453"/>
                    <a:pt x="318" y="438"/>
                    <a:pt x="352" y="402"/>
                  </a:cubicBezTo>
                  <a:lnTo>
                    <a:pt x="352" y="400"/>
                  </a:lnTo>
                  <a:cubicBezTo>
                    <a:pt x="399" y="352"/>
                    <a:pt x="450" y="331"/>
                    <a:pt x="506" y="331"/>
                  </a:cubicBezTo>
                  <a:cubicBezTo>
                    <a:pt x="539" y="331"/>
                    <a:pt x="573" y="338"/>
                    <a:pt x="609" y="352"/>
                  </a:cubicBezTo>
                  <a:cubicBezTo>
                    <a:pt x="749" y="407"/>
                    <a:pt x="761" y="486"/>
                    <a:pt x="757" y="620"/>
                  </a:cubicBezTo>
                  <a:cubicBezTo>
                    <a:pt x="749" y="800"/>
                    <a:pt x="680" y="925"/>
                    <a:pt x="784" y="1098"/>
                  </a:cubicBezTo>
                  <a:cubicBezTo>
                    <a:pt x="945" y="1357"/>
                    <a:pt x="1299" y="1416"/>
                    <a:pt x="1587" y="1416"/>
                  </a:cubicBezTo>
                  <a:cubicBezTo>
                    <a:pt x="1614" y="1416"/>
                    <a:pt x="1640" y="1416"/>
                    <a:pt x="1666" y="1415"/>
                  </a:cubicBezTo>
                  <a:cubicBezTo>
                    <a:pt x="1878" y="1407"/>
                    <a:pt x="1882" y="1079"/>
                    <a:pt x="1673" y="1079"/>
                  </a:cubicBezTo>
                  <a:cubicBezTo>
                    <a:pt x="1671" y="1079"/>
                    <a:pt x="1668" y="1079"/>
                    <a:pt x="1666" y="1079"/>
                  </a:cubicBezTo>
                  <a:cubicBezTo>
                    <a:pt x="1634" y="1080"/>
                    <a:pt x="1600" y="1081"/>
                    <a:pt x="1564" y="1081"/>
                  </a:cubicBezTo>
                  <a:cubicBezTo>
                    <a:pt x="1327" y="1081"/>
                    <a:pt x="1037" y="1039"/>
                    <a:pt x="1068" y="753"/>
                  </a:cubicBezTo>
                  <a:cubicBezTo>
                    <a:pt x="1088" y="554"/>
                    <a:pt x="1133" y="419"/>
                    <a:pt x="1001" y="243"/>
                  </a:cubicBezTo>
                  <a:cubicBezTo>
                    <a:pt x="883" y="87"/>
                    <a:pt x="695" y="0"/>
                    <a:pt x="5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69" name="Google Shape;18669;p31"/>
            <p:cNvSpPr/>
            <p:nvPr/>
          </p:nvSpPr>
          <p:spPr>
            <a:xfrm>
              <a:off x="940000" y="3927275"/>
              <a:ext cx="58700" cy="10675"/>
            </a:xfrm>
            <a:custGeom>
              <a:avLst/>
              <a:gdLst/>
              <a:ahLst/>
              <a:cxnLst/>
              <a:rect l="l" t="t" r="r" b="b"/>
              <a:pathLst>
                <a:path w="2348" h="427" extrusionOk="0">
                  <a:moveTo>
                    <a:pt x="2140" y="0"/>
                  </a:moveTo>
                  <a:cubicBezTo>
                    <a:pt x="2137" y="0"/>
                    <a:pt x="2134" y="1"/>
                    <a:pt x="2131" y="1"/>
                  </a:cubicBezTo>
                  <a:lnTo>
                    <a:pt x="215" y="92"/>
                  </a:lnTo>
                  <a:cubicBezTo>
                    <a:pt x="5" y="103"/>
                    <a:pt x="0" y="426"/>
                    <a:pt x="205" y="426"/>
                  </a:cubicBezTo>
                  <a:cubicBezTo>
                    <a:pt x="208" y="426"/>
                    <a:pt x="212" y="426"/>
                    <a:pt x="215" y="426"/>
                  </a:cubicBezTo>
                  <a:lnTo>
                    <a:pt x="2131" y="336"/>
                  </a:lnTo>
                  <a:cubicBezTo>
                    <a:pt x="2343" y="326"/>
                    <a:pt x="2348" y="0"/>
                    <a:pt x="2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0" name="Google Shape;18670;p31"/>
            <p:cNvSpPr/>
            <p:nvPr/>
          </p:nvSpPr>
          <p:spPr>
            <a:xfrm>
              <a:off x="961875" y="3903100"/>
              <a:ext cx="13500" cy="8450"/>
            </a:xfrm>
            <a:custGeom>
              <a:avLst/>
              <a:gdLst/>
              <a:ahLst/>
              <a:cxnLst/>
              <a:rect l="l" t="t" r="r" b="b"/>
              <a:pathLst>
                <a:path w="540" h="338" extrusionOk="0">
                  <a:moveTo>
                    <a:pt x="212" y="0"/>
                  </a:moveTo>
                  <a:cubicBezTo>
                    <a:pt x="1" y="0"/>
                    <a:pt x="4" y="330"/>
                    <a:pt x="217" y="335"/>
                  </a:cubicBezTo>
                  <a:lnTo>
                    <a:pt x="323" y="338"/>
                  </a:lnTo>
                  <a:cubicBezTo>
                    <a:pt x="324" y="338"/>
                    <a:pt x="326" y="338"/>
                    <a:pt x="327" y="338"/>
                  </a:cubicBezTo>
                  <a:cubicBezTo>
                    <a:pt x="539" y="338"/>
                    <a:pt x="538" y="8"/>
                    <a:pt x="323" y="2"/>
                  </a:cubicBezTo>
                  <a:lnTo>
                    <a:pt x="217" y="1"/>
                  </a:lnTo>
                  <a:cubicBezTo>
                    <a:pt x="215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1" name="Google Shape;18671;p31"/>
            <p:cNvSpPr/>
            <p:nvPr/>
          </p:nvSpPr>
          <p:spPr>
            <a:xfrm>
              <a:off x="963375" y="3951025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2" name="Google Shape;18672;p31"/>
            <p:cNvSpPr/>
            <p:nvPr/>
          </p:nvSpPr>
          <p:spPr>
            <a:xfrm>
              <a:off x="1022625" y="3883725"/>
              <a:ext cx="28700" cy="82050"/>
            </a:xfrm>
            <a:custGeom>
              <a:avLst/>
              <a:gdLst/>
              <a:ahLst/>
              <a:cxnLst/>
              <a:rect l="l" t="t" r="r" b="b"/>
              <a:pathLst>
                <a:path w="1148" h="3282" extrusionOk="0">
                  <a:moveTo>
                    <a:pt x="843" y="1"/>
                  </a:moveTo>
                  <a:cubicBezTo>
                    <a:pt x="310" y="1"/>
                    <a:pt x="129" y="762"/>
                    <a:pt x="82" y="1203"/>
                  </a:cubicBezTo>
                  <a:cubicBezTo>
                    <a:pt x="1" y="1950"/>
                    <a:pt x="249" y="2664"/>
                    <a:pt x="739" y="3227"/>
                  </a:cubicBezTo>
                  <a:cubicBezTo>
                    <a:pt x="772" y="3265"/>
                    <a:pt x="811" y="3281"/>
                    <a:pt x="849" y="3281"/>
                  </a:cubicBezTo>
                  <a:cubicBezTo>
                    <a:pt x="971" y="3281"/>
                    <a:pt x="1084" y="3114"/>
                    <a:pt x="975" y="2990"/>
                  </a:cubicBezTo>
                  <a:cubicBezTo>
                    <a:pt x="657" y="2623"/>
                    <a:pt x="464" y="2199"/>
                    <a:pt x="416" y="1712"/>
                  </a:cubicBezTo>
                  <a:cubicBezTo>
                    <a:pt x="395" y="1512"/>
                    <a:pt x="417" y="330"/>
                    <a:pt x="821" y="330"/>
                  </a:cubicBezTo>
                  <a:cubicBezTo>
                    <a:pt x="833" y="330"/>
                    <a:pt x="845" y="331"/>
                    <a:pt x="858" y="333"/>
                  </a:cubicBezTo>
                  <a:cubicBezTo>
                    <a:pt x="869" y="335"/>
                    <a:pt x="879" y="336"/>
                    <a:pt x="890" y="336"/>
                  </a:cubicBezTo>
                  <a:cubicBezTo>
                    <a:pt x="1077" y="336"/>
                    <a:pt x="1148" y="45"/>
                    <a:pt x="946" y="10"/>
                  </a:cubicBezTo>
                  <a:cubicBezTo>
                    <a:pt x="910" y="4"/>
                    <a:pt x="876" y="1"/>
                    <a:pt x="8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3" name="Google Shape;18673;p31"/>
            <p:cNvSpPr/>
            <p:nvPr/>
          </p:nvSpPr>
          <p:spPr>
            <a:xfrm>
              <a:off x="1055850" y="3902750"/>
              <a:ext cx="67700" cy="62125"/>
            </a:xfrm>
            <a:custGeom>
              <a:avLst/>
              <a:gdLst/>
              <a:ahLst/>
              <a:cxnLst/>
              <a:rect l="l" t="t" r="r" b="b"/>
              <a:pathLst>
                <a:path w="2708" h="2485" extrusionOk="0">
                  <a:moveTo>
                    <a:pt x="1194" y="511"/>
                  </a:moveTo>
                  <a:cubicBezTo>
                    <a:pt x="1221" y="774"/>
                    <a:pt x="1248" y="1036"/>
                    <a:pt x="1275" y="1298"/>
                  </a:cubicBezTo>
                  <a:lnTo>
                    <a:pt x="1275" y="1298"/>
                  </a:lnTo>
                  <a:lnTo>
                    <a:pt x="531" y="1273"/>
                  </a:lnTo>
                  <a:lnTo>
                    <a:pt x="531" y="1273"/>
                  </a:lnTo>
                  <a:cubicBezTo>
                    <a:pt x="730" y="1001"/>
                    <a:pt x="952" y="746"/>
                    <a:pt x="1194" y="511"/>
                  </a:cubicBezTo>
                  <a:close/>
                  <a:moveTo>
                    <a:pt x="1323" y="1"/>
                  </a:moveTo>
                  <a:cubicBezTo>
                    <a:pt x="1284" y="1"/>
                    <a:pt x="1243" y="15"/>
                    <a:pt x="1207" y="47"/>
                  </a:cubicBezTo>
                  <a:cubicBezTo>
                    <a:pt x="772" y="426"/>
                    <a:pt x="391" y="863"/>
                    <a:pt x="74" y="1345"/>
                  </a:cubicBezTo>
                  <a:cubicBezTo>
                    <a:pt x="0" y="1456"/>
                    <a:pt x="98" y="1593"/>
                    <a:pt x="218" y="1596"/>
                  </a:cubicBezTo>
                  <a:lnTo>
                    <a:pt x="1309" y="1634"/>
                  </a:lnTo>
                  <a:lnTo>
                    <a:pt x="1309" y="1634"/>
                  </a:lnTo>
                  <a:cubicBezTo>
                    <a:pt x="1333" y="1864"/>
                    <a:pt x="1357" y="2094"/>
                    <a:pt x="1381" y="2324"/>
                  </a:cubicBezTo>
                  <a:cubicBezTo>
                    <a:pt x="1392" y="2430"/>
                    <a:pt x="1482" y="2484"/>
                    <a:pt x="1566" y="2484"/>
                  </a:cubicBezTo>
                  <a:cubicBezTo>
                    <a:pt x="1649" y="2484"/>
                    <a:pt x="1727" y="2431"/>
                    <a:pt x="1716" y="2324"/>
                  </a:cubicBezTo>
                  <a:cubicBezTo>
                    <a:pt x="1693" y="2098"/>
                    <a:pt x="1670" y="1871"/>
                    <a:pt x="1646" y="1645"/>
                  </a:cubicBezTo>
                  <a:lnTo>
                    <a:pt x="1646" y="1645"/>
                  </a:lnTo>
                  <a:lnTo>
                    <a:pt x="2493" y="1674"/>
                  </a:lnTo>
                  <a:cubicBezTo>
                    <a:pt x="2495" y="1674"/>
                    <a:pt x="2498" y="1674"/>
                    <a:pt x="2500" y="1674"/>
                  </a:cubicBezTo>
                  <a:cubicBezTo>
                    <a:pt x="2708" y="1674"/>
                    <a:pt x="2705" y="1348"/>
                    <a:pt x="2493" y="1340"/>
                  </a:cubicBezTo>
                  <a:lnTo>
                    <a:pt x="1612" y="1310"/>
                  </a:lnTo>
                  <a:lnTo>
                    <a:pt x="1612" y="1310"/>
                  </a:lnTo>
                  <a:cubicBezTo>
                    <a:pt x="1573" y="929"/>
                    <a:pt x="1533" y="547"/>
                    <a:pt x="1494" y="166"/>
                  </a:cubicBezTo>
                  <a:cubicBezTo>
                    <a:pt x="1483" y="66"/>
                    <a:pt x="1407" y="1"/>
                    <a:pt x="13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4" name="Google Shape;18674;p31"/>
            <p:cNvSpPr/>
            <p:nvPr/>
          </p:nvSpPr>
          <p:spPr>
            <a:xfrm>
              <a:off x="1103350" y="3879100"/>
              <a:ext cx="48325" cy="93650"/>
            </a:xfrm>
            <a:custGeom>
              <a:avLst/>
              <a:gdLst/>
              <a:ahLst/>
              <a:cxnLst/>
              <a:rect l="l" t="t" r="r" b="b"/>
              <a:pathLst>
                <a:path w="1933" h="3746" extrusionOk="0">
                  <a:moveTo>
                    <a:pt x="240" y="0"/>
                  </a:moveTo>
                  <a:cubicBezTo>
                    <a:pt x="96" y="0"/>
                    <a:pt x="1" y="221"/>
                    <a:pt x="155" y="315"/>
                  </a:cubicBezTo>
                  <a:cubicBezTo>
                    <a:pt x="1247" y="977"/>
                    <a:pt x="1536" y="2471"/>
                    <a:pt x="796" y="3503"/>
                  </a:cubicBezTo>
                  <a:cubicBezTo>
                    <a:pt x="708" y="3627"/>
                    <a:pt x="825" y="3746"/>
                    <a:pt x="945" y="3746"/>
                  </a:cubicBezTo>
                  <a:cubicBezTo>
                    <a:pt x="996" y="3746"/>
                    <a:pt x="1048" y="3724"/>
                    <a:pt x="1086" y="3673"/>
                  </a:cubicBezTo>
                  <a:cubicBezTo>
                    <a:pt x="1932" y="2489"/>
                    <a:pt x="1561" y="777"/>
                    <a:pt x="324" y="25"/>
                  </a:cubicBezTo>
                  <a:cubicBezTo>
                    <a:pt x="295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5" name="Google Shape;18675;p31"/>
            <p:cNvSpPr/>
            <p:nvPr/>
          </p:nvSpPr>
          <p:spPr>
            <a:xfrm>
              <a:off x="1138525" y="3867000"/>
              <a:ext cx="45125" cy="36000"/>
            </a:xfrm>
            <a:custGeom>
              <a:avLst/>
              <a:gdLst/>
              <a:ahLst/>
              <a:cxnLst/>
              <a:rect l="l" t="t" r="r" b="b"/>
              <a:pathLst>
                <a:path w="1805" h="1440" extrusionOk="0">
                  <a:moveTo>
                    <a:pt x="561" y="0"/>
                  </a:moveTo>
                  <a:cubicBezTo>
                    <a:pt x="401" y="0"/>
                    <a:pt x="238" y="63"/>
                    <a:pt x="113" y="198"/>
                  </a:cubicBezTo>
                  <a:cubicBezTo>
                    <a:pt x="1" y="319"/>
                    <a:pt x="114" y="487"/>
                    <a:pt x="239" y="487"/>
                  </a:cubicBezTo>
                  <a:cubicBezTo>
                    <a:pt x="277" y="487"/>
                    <a:pt x="316" y="472"/>
                    <a:pt x="350" y="435"/>
                  </a:cubicBezTo>
                  <a:cubicBezTo>
                    <a:pt x="418" y="360"/>
                    <a:pt x="491" y="329"/>
                    <a:pt x="556" y="329"/>
                  </a:cubicBezTo>
                  <a:cubicBezTo>
                    <a:pt x="726" y="329"/>
                    <a:pt x="850" y="538"/>
                    <a:pt x="740" y="749"/>
                  </a:cubicBezTo>
                  <a:cubicBezTo>
                    <a:pt x="670" y="883"/>
                    <a:pt x="626" y="1033"/>
                    <a:pt x="722" y="1165"/>
                  </a:cubicBezTo>
                  <a:cubicBezTo>
                    <a:pt x="789" y="1260"/>
                    <a:pt x="897" y="1292"/>
                    <a:pt x="1007" y="1306"/>
                  </a:cubicBezTo>
                  <a:cubicBezTo>
                    <a:pt x="1022" y="1308"/>
                    <a:pt x="1042" y="1308"/>
                    <a:pt x="1063" y="1308"/>
                  </a:cubicBezTo>
                  <a:cubicBezTo>
                    <a:pt x="1101" y="1308"/>
                    <a:pt x="1147" y="1306"/>
                    <a:pt x="1193" y="1306"/>
                  </a:cubicBezTo>
                  <a:cubicBezTo>
                    <a:pt x="1291" y="1306"/>
                    <a:pt x="1392" y="1315"/>
                    <a:pt x="1427" y="1365"/>
                  </a:cubicBezTo>
                  <a:cubicBezTo>
                    <a:pt x="1464" y="1418"/>
                    <a:pt x="1516" y="1439"/>
                    <a:pt x="1567" y="1439"/>
                  </a:cubicBezTo>
                  <a:cubicBezTo>
                    <a:pt x="1687" y="1439"/>
                    <a:pt x="1804" y="1320"/>
                    <a:pt x="1716" y="1197"/>
                  </a:cubicBezTo>
                  <a:cubicBezTo>
                    <a:pt x="1596" y="1028"/>
                    <a:pt x="1430" y="996"/>
                    <a:pt x="1234" y="984"/>
                  </a:cubicBezTo>
                  <a:cubicBezTo>
                    <a:pt x="1229" y="983"/>
                    <a:pt x="1222" y="983"/>
                    <a:pt x="1215" y="983"/>
                  </a:cubicBezTo>
                  <a:cubicBezTo>
                    <a:pt x="1193" y="983"/>
                    <a:pt x="1166" y="985"/>
                    <a:pt x="1141" y="985"/>
                  </a:cubicBezTo>
                  <a:cubicBezTo>
                    <a:pt x="1117" y="985"/>
                    <a:pt x="1095" y="983"/>
                    <a:pt x="1077" y="978"/>
                  </a:cubicBezTo>
                  <a:cubicBezTo>
                    <a:pt x="1054" y="970"/>
                    <a:pt x="1037" y="968"/>
                    <a:pt x="1026" y="968"/>
                  </a:cubicBezTo>
                  <a:cubicBezTo>
                    <a:pt x="1014" y="968"/>
                    <a:pt x="1008" y="970"/>
                    <a:pt x="1006" y="970"/>
                  </a:cubicBezTo>
                  <a:cubicBezTo>
                    <a:pt x="1003" y="970"/>
                    <a:pt x="1014" y="963"/>
                    <a:pt x="1029" y="918"/>
                  </a:cubicBezTo>
                  <a:cubicBezTo>
                    <a:pt x="1068" y="793"/>
                    <a:pt x="1141" y="705"/>
                    <a:pt x="1138" y="563"/>
                  </a:cubicBezTo>
                  <a:cubicBezTo>
                    <a:pt x="1132" y="210"/>
                    <a:pt x="853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6" name="Google Shape;18676;p31"/>
            <p:cNvSpPr/>
            <p:nvPr/>
          </p:nvSpPr>
          <p:spPr>
            <a:xfrm>
              <a:off x="1209925" y="3901375"/>
              <a:ext cx="13400" cy="66675"/>
            </a:xfrm>
            <a:custGeom>
              <a:avLst/>
              <a:gdLst/>
              <a:ahLst/>
              <a:cxnLst/>
              <a:rect l="l" t="t" r="r" b="b"/>
              <a:pathLst>
                <a:path w="536" h="2667" extrusionOk="0">
                  <a:moveTo>
                    <a:pt x="163" y="0"/>
                  </a:moveTo>
                  <a:cubicBezTo>
                    <a:pt x="80" y="0"/>
                    <a:pt x="1" y="54"/>
                    <a:pt x="9" y="161"/>
                  </a:cubicBezTo>
                  <a:lnTo>
                    <a:pt x="192" y="2506"/>
                  </a:lnTo>
                  <a:cubicBezTo>
                    <a:pt x="201" y="2613"/>
                    <a:pt x="289" y="2666"/>
                    <a:pt x="373" y="2666"/>
                  </a:cubicBezTo>
                  <a:cubicBezTo>
                    <a:pt x="456" y="2666"/>
                    <a:pt x="535" y="2613"/>
                    <a:pt x="526" y="2506"/>
                  </a:cubicBezTo>
                  <a:cubicBezTo>
                    <a:pt x="465" y="1725"/>
                    <a:pt x="404" y="942"/>
                    <a:pt x="343" y="161"/>
                  </a:cubicBezTo>
                  <a:cubicBezTo>
                    <a:pt x="335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7" name="Google Shape;18677;p31"/>
            <p:cNvSpPr/>
            <p:nvPr/>
          </p:nvSpPr>
          <p:spPr>
            <a:xfrm>
              <a:off x="1192600" y="3938000"/>
              <a:ext cx="50700" cy="9375"/>
            </a:xfrm>
            <a:custGeom>
              <a:avLst/>
              <a:gdLst/>
              <a:ahLst/>
              <a:cxnLst/>
              <a:rect l="l" t="t" r="r" b="b"/>
              <a:pathLst>
                <a:path w="2028" h="375" extrusionOk="0">
                  <a:moveTo>
                    <a:pt x="211" y="0"/>
                  </a:moveTo>
                  <a:cubicBezTo>
                    <a:pt x="0" y="0"/>
                    <a:pt x="2" y="330"/>
                    <a:pt x="216" y="334"/>
                  </a:cubicBezTo>
                  <a:lnTo>
                    <a:pt x="216" y="336"/>
                  </a:lnTo>
                  <a:lnTo>
                    <a:pt x="1811" y="374"/>
                  </a:lnTo>
                  <a:cubicBezTo>
                    <a:pt x="1813" y="374"/>
                    <a:pt x="1815" y="374"/>
                    <a:pt x="1817" y="374"/>
                  </a:cubicBezTo>
                  <a:cubicBezTo>
                    <a:pt x="2028" y="374"/>
                    <a:pt x="2026" y="44"/>
                    <a:pt x="1811" y="40"/>
                  </a:cubicBezTo>
                  <a:lnTo>
                    <a:pt x="216" y="0"/>
                  </a:lnTo>
                  <a:cubicBezTo>
                    <a:pt x="214" y="0"/>
                    <a:pt x="213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8" name="Google Shape;18678;p31"/>
            <p:cNvSpPr/>
            <p:nvPr/>
          </p:nvSpPr>
          <p:spPr>
            <a:xfrm>
              <a:off x="1247675" y="3883925"/>
              <a:ext cx="40225" cy="82775"/>
            </a:xfrm>
            <a:custGeom>
              <a:avLst/>
              <a:gdLst/>
              <a:ahLst/>
              <a:cxnLst/>
              <a:rect l="l" t="t" r="r" b="b"/>
              <a:pathLst>
                <a:path w="1609" h="3311" extrusionOk="0">
                  <a:moveTo>
                    <a:pt x="1362" y="0"/>
                  </a:moveTo>
                  <a:cubicBezTo>
                    <a:pt x="1336" y="0"/>
                    <a:pt x="1308" y="7"/>
                    <a:pt x="1280" y="23"/>
                  </a:cubicBezTo>
                  <a:cubicBezTo>
                    <a:pt x="0" y="732"/>
                    <a:pt x="461" y="2287"/>
                    <a:pt x="1156" y="3239"/>
                  </a:cubicBezTo>
                  <a:cubicBezTo>
                    <a:pt x="1193" y="3289"/>
                    <a:pt x="1245" y="3310"/>
                    <a:pt x="1296" y="3310"/>
                  </a:cubicBezTo>
                  <a:cubicBezTo>
                    <a:pt x="1417" y="3310"/>
                    <a:pt x="1534" y="3192"/>
                    <a:pt x="1445" y="3069"/>
                  </a:cubicBezTo>
                  <a:cubicBezTo>
                    <a:pt x="867" y="2278"/>
                    <a:pt x="325" y="934"/>
                    <a:pt x="1448" y="311"/>
                  </a:cubicBezTo>
                  <a:cubicBezTo>
                    <a:pt x="1609" y="223"/>
                    <a:pt x="1510" y="0"/>
                    <a:pt x="13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79" name="Google Shape;18679;p31"/>
            <p:cNvSpPr/>
            <p:nvPr/>
          </p:nvSpPr>
          <p:spPr>
            <a:xfrm>
              <a:off x="1296675" y="3918775"/>
              <a:ext cx="47475" cy="44650"/>
            </a:xfrm>
            <a:custGeom>
              <a:avLst/>
              <a:gdLst/>
              <a:ahLst/>
              <a:cxnLst/>
              <a:rect l="l" t="t" r="r" b="b"/>
              <a:pathLst>
                <a:path w="1899" h="1786" extrusionOk="0">
                  <a:moveTo>
                    <a:pt x="252" y="0"/>
                  </a:moveTo>
                  <a:cubicBezTo>
                    <a:pt x="118" y="0"/>
                    <a:pt x="1" y="169"/>
                    <a:pt x="127" y="281"/>
                  </a:cubicBezTo>
                  <a:cubicBezTo>
                    <a:pt x="635" y="731"/>
                    <a:pt x="1112" y="1216"/>
                    <a:pt x="1555" y="1730"/>
                  </a:cubicBezTo>
                  <a:cubicBezTo>
                    <a:pt x="1588" y="1769"/>
                    <a:pt x="1626" y="1785"/>
                    <a:pt x="1664" y="1785"/>
                  </a:cubicBezTo>
                  <a:cubicBezTo>
                    <a:pt x="1786" y="1785"/>
                    <a:pt x="1898" y="1617"/>
                    <a:pt x="1791" y="1494"/>
                  </a:cubicBezTo>
                  <a:cubicBezTo>
                    <a:pt x="1349" y="980"/>
                    <a:pt x="871" y="495"/>
                    <a:pt x="363" y="45"/>
                  </a:cubicBezTo>
                  <a:cubicBezTo>
                    <a:pt x="328" y="13"/>
                    <a:pt x="290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0" name="Google Shape;18680;p31"/>
            <p:cNvSpPr/>
            <p:nvPr/>
          </p:nvSpPr>
          <p:spPr>
            <a:xfrm>
              <a:off x="1297300" y="3914600"/>
              <a:ext cx="40225" cy="50525"/>
            </a:xfrm>
            <a:custGeom>
              <a:avLst/>
              <a:gdLst/>
              <a:ahLst/>
              <a:cxnLst/>
              <a:rect l="l" t="t" r="r" b="b"/>
              <a:pathLst>
                <a:path w="1609" h="2021" extrusionOk="0">
                  <a:moveTo>
                    <a:pt x="1360" y="1"/>
                  </a:moveTo>
                  <a:cubicBezTo>
                    <a:pt x="1323" y="1"/>
                    <a:pt x="1284" y="15"/>
                    <a:pt x="1249" y="47"/>
                  </a:cubicBezTo>
                  <a:lnTo>
                    <a:pt x="1249" y="45"/>
                  </a:lnTo>
                  <a:cubicBezTo>
                    <a:pt x="718" y="537"/>
                    <a:pt x="308" y="1144"/>
                    <a:pt x="48" y="1819"/>
                  </a:cubicBezTo>
                  <a:cubicBezTo>
                    <a:pt x="0" y="1940"/>
                    <a:pt x="100" y="2020"/>
                    <a:pt x="203" y="2020"/>
                  </a:cubicBezTo>
                  <a:cubicBezTo>
                    <a:pt x="271" y="2020"/>
                    <a:pt x="340" y="1986"/>
                    <a:pt x="370" y="1908"/>
                  </a:cubicBezTo>
                  <a:cubicBezTo>
                    <a:pt x="613" y="1289"/>
                    <a:pt x="994" y="733"/>
                    <a:pt x="1485" y="283"/>
                  </a:cubicBezTo>
                  <a:cubicBezTo>
                    <a:pt x="1609" y="169"/>
                    <a:pt x="1492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1" name="Google Shape;18681;p31"/>
            <p:cNvSpPr/>
            <p:nvPr/>
          </p:nvSpPr>
          <p:spPr>
            <a:xfrm>
              <a:off x="1342550" y="3888225"/>
              <a:ext cx="35525" cy="84450"/>
            </a:xfrm>
            <a:custGeom>
              <a:avLst/>
              <a:gdLst/>
              <a:ahLst/>
              <a:cxnLst/>
              <a:rect l="l" t="t" r="r" b="b"/>
              <a:pathLst>
                <a:path w="1421" h="3378" extrusionOk="0">
                  <a:moveTo>
                    <a:pt x="245" y="0"/>
                  </a:moveTo>
                  <a:cubicBezTo>
                    <a:pt x="115" y="0"/>
                    <a:pt x="0" y="167"/>
                    <a:pt x="121" y="284"/>
                  </a:cubicBezTo>
                  <a:cubicBezTo>
                    <a:pt x="899" y="1036"/>
                    <a:pt x="1057" y="2197"/>
                    <a:pt x="507" y="3128"/>
                  </a:cubicBezTo>
                  <a:cubicBezTo>
                    <a:pt x="431" y="3257"/>
                    <a:pt x="546" y="3378"/>
                    <a:pt x="660" y="3378"/>
                  </a:cubicBezTo>
                  <a:cubicBezTo>
                    <a:pt x="711" y="3378"/>
                    <a:pt x="761" y="3354"/>
                    <a:pt x="795" y="3297"/>
                  </a:cubicBezTo>
                  <a:cubicBezTo>
                    <a:pt x="1420" y="2243"/>
                    <a:pt x="1239" y="898"/>
                    <a:pt x="357" y="48"/>
                  </a:cubicBezTo>
                  <a:cubicBezTo>
                    <a:pt x="322" y="14"/>
                    <a:pt x="283" y="0"/>
                    <a:pt x="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2" name="Google Shape;18682;p31"/>
            <p:cNvSpPr/>
            <p:nvPr/>
          </p:nvSpPr>
          <p:spPr>
            <a:xfrm>
              <a:off x="1393000" y="3887200"/>
              <a:ext cx="27000" cy="84925"/>
            </a:xfrm>
            <a:custGeom>
              <a:avLst/>
              <a:gdLst/>
              <a:ahLst/>
              <a:cxnLst/>
              <a:rect l="l" t="t" r="r" b="b"/>
              <a:pathLst>
                <a:path w="1080" h="3397" extrusionOk="0">
                  <a:moveTo>
                    <a:pt x="843" y="0"/>
                  </a:moveTo>
                  <a:cubicBezTo>
                    <a:pt x="792" y="0"/>
                    <a:pt x="740" y="22"/>
                    <a:pt x="704" y="74"/>
                  </a:cubicBezTo>
                  <a:cubicBezTo>
                    <a:pt x="8" y="1042"/>
                    <a:pt x="0" y="2345"/>
                    <a:pt x="685" y="3323"/>
                  </a:cubicBezTo>
                  <a:cubicBezTo>
                    <a:pt x="722" y="3375"/>
                    <a:pt x="773" y="3397"/>
                    <a:pt x="824" y="3397"/>
                  </a:cubicBezTo>
                  <a:cubicBezTo>
                    <a:pt x="944" y="3397"/>
                    <a:pt x="1060" y="3277"/>
                    <a:pt x="974" y="3153"/>
                  </a:cubicBezTo>
                  <a:cubicBezTo>
                    <a:pt x="351" y="2260"/>
                    <a:pt x="359" y="1129"/>
                    <a:pt x="992" y="243"/>
                  </a:cubicBezTo>
                  <a:cubicBezTo>
                    <a:pt x="1080" y="120"/>
                    <a:pt x="963" y="0"/>
                    <a:pt x="8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3" name="Google Shape;18683;p31"/>
            <p:cNvSpPr/>
            <p:nvPr/>
          </p:nvSpPr>
          <p:spPr>
            <a:xfrm>
              <a:off x="1452275" y="3888700"/>
              <a:ext cx="13375" cy="71975"/>
            </a:xfrm>
            <a:custGeom>
              <a:avLst/>
              <a:gdLst/>
              <a:ahLst/>
              <a:cxnLst/>
              <a:rect l="l" t="t" r="r" b="b"/>
              <a:pathLst>
                <a:path w="535" h="2879" extrusionOk="0">
                  <a:moveTo>
                    <a:pt x="164" y="1"/>
                  </a:moveTo>
                  <a:cubicBezTo>
                    <a:pt x="80" y="1"/>
                    <a:pt x="1" y="54"/>
                    <a:pt x="9" y="162"/>
                  </a:cubicBezTo>
                  <a:cubicBezTo>
                    <a:pt x="70" y="1013"/>
                    <a:pt x="131" y="1866"/>
                    <a:pt x="192" y="2718"/>
                  </a:cubicBezTo>
                  <a:cubicBezTo>
                    <a:pt x="200" y="2825"/>
                    <a:pt x="288" y="2879"/>
                    <a:pt x="372" y="2879"/>
                  </a:cubicBezTo>
                  <a:cubicBezTo>
                    <a:pt x="455" y="2879"/>
                    <a:pt x="535" y="2826"/>
                    <a:pt x="526" y="2718"/>
                  </a:cubicBezTo>
                  <a:cubicBezTo>
                    <a:pt x="465" y="1866"/>
                    <a:pt x="404" y="1014"/>
                    <a:pt x="343" y="162"/>
                  </a:cubicBezTo>
                  <a:cubicBezTo>
                    <a:pt x="336" y="55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4" name="Google Shape;18684;p31"/>
            <p:cNvSpPr/>
            <p:nvPr/>
          </p:nvSpPr>
          <p:spPr>
            <a:xfrm>
              <a:off x="1450275" y="3892175"/>
              <a:ext cx="52950" cy="39025"/>
            </a:xfrm>
            <a:custGeom>
              <a:avLst/>
              <a:gdLst/>
              <a:ahLst/>
              <a:cxnLst/>
              <a:rect l="l" t="t" r="r" b="b"/>
              <a:pathLst>
                <a:path w="2118" h="1561" extrusionOk="0">
                  <a:moveTo>
                    <a:pt x="1882" y="1"/>
                  </a:moveTo>
                  <a:cubicBezTo>
                    <a:pt x="1854" y="1"/>
                    <a:pt x="1825" y="9"/>
                    <a:pt x="1796" y="27"/>
                  </a:cubicBezTo>
                  <a:cubicBezTo>
                    <a:pt x="1204" y="396"/>
                    <a:pt x="646" y="816"/>
                    <a:pt x="127" y="1280"/>
                  </a:cubicBezTo>
                  <a:cubicBezTo>
                    <a:pt x="1" y="1392"/>
                    <a:pt x="119" y="1561"/>
                    <a:pt x="253" y="1561"/>
                  </a:cubicBezTo>
                  <a:cubicBezTo>
                    <a:pt x="290" y="1561"/>
                    <a:pt x="329" y="1547"/>
                    <a:pt x="364" y="1516"/>
                  </a:cubicBezTo>
                  <a:cubicBezTo>
                    <a:pt x="862" y="1071"/>
                    <a:pt x="1398" y="669"/>
                    <a:pt x="1965" y="316"/>
                  </a:cubicBezTo>
                  <a:cubicBezTo>
                    <a:pt x="2118" y="219"/>
                    <a:pt x="2024" y="1"/>
                    <a:pt x="18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5" name="Google Shape;18685;p31"/>
            <p:cNvSpPr/>
            <p:nvPr/>
          </p:nvSpPr>
          <p:spPr>
            <a:xfrm>
              <a:off x="1457300" y="3915950"/>
              <a:ext cx="55350" cy="40550"/>
            </a:xfrm>
            <a:custGeom>
              <a:avLst/>
              <a:gdLst/>
              <a:ahLst/>
              <a:cxnLst/>
              <a:rect l="l" t="t" r="r" b="b"/>
              <a:pathLst>
                <a:path w="2214" h="1622" extrusionOk="0">
                  <a:moveTo>
                    <a:pt x="231" y="1"/>
                  </a:moveTo>
                  <a:cubicBezTo>
                    <a:pt x="93" y="1"/>
                    <a:pt x="1" y="219"/>
                    <a:pt x="148" y="319"/>
                  </a:cubicBezTo>
                  <a:cubicBezTo>
                    <a:pt x="734" y="713"/>
                    <a:pt x="1300" y="1134"/>
                    <a:pt x="1846" y="1581"/>
                  </a:cubicBezTo>
                  <a:cubicBezTo>
                    <a:pt x="1881" y="1609"/>
                    <a:pt x="1919" y="1622"/>
                    <a:pt x="1955" y="1622"/>
                  </a:cubicBezTo>
                  <a:cubicBezTo>
                    <a:pt x="2093" y="1622"/>
                    <a:pt x="2214" y="1452"/>
                    <a:pt x="2082" y="1344"/>
                  </a:cubicBezTo>
                  <a:cubicBezTo>
                    <a:pt x="1515" y="879"/>
                    <a:pt x="926" y="440"/>
                    <a:pt x="318" y="30"/>
                  </a:cubicBezTo>
                  <a:cubicBezTo>
                    <a:pt x="288" y="10"/>
                    <a:pt x="258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6" name="Google Shape;18686;p31"/>
            <p:cNvSpPr/>
            <p:nvPr/>
          </p:nvSpPr>
          <p:spPr>
            <a:xfrm>
              <a:off x="1509350" y="3887675"/>
              <a:ext cx="46400" cy="80525"/>
            </a:xfrm>
            <a:custGeom>
              <a:avLst/>
              <a:gdLst/>
              <a:ahLst/>
              <a:cxnLst/>
              <a:rect l="l" t="t" r="r" b="b"/>
              <a:pathLst>
                <a:path w="1856" h="3221" extrusionOk="0">
                  <a:moveTo>
                    <a:pt x="249" y="1"/>
                  </a:moveTo>
                  <a:cubicBezTo>
                    <a:pt x="239" y="1"/>
                    <a:pt x="228" y="1"/>
                    <a:pt x="217" y="1"/>
                  </a:cubicBezTo>
                  <a:cubicBezTo>
                    <a:pt x="3" y="7"/>
                    <a:pt x="0" y="337"/>
                    <a:pt x="213" y="337"/>
                  </a:cubicBezTo>
                  <a:cubicBezTo>
                    <a:pt x="214" y="337"/>
                    <a:pt x="216" y="337"/>
                    <a:pt x="217" y="337"/>
                  </a:cubicBezTo>
                  <a:cubicBezTo>
                    <a:pt x="231" y="337"/>
                    <a:pt x="245" y="336"/>
                    <a:pt x="259" y="336"/>
                  </a:cubicBezTo>
                  <a:cubicBezTo>
                    <a:pt x="1656" y="336"/>
                    <a:pt x="1354" y="2159"/>
                    <a:pt x="1112" y="3014"/>
                  </a:cubicBezTo>
                  <a:cubicBezTo>
                    <a:pt x="1078" y="3139"/>
                    <a:pt x="1180" y="3221"/>
                    <a:pt x="1281" y="3221"/>
                  </a:cubicBezTo>
                  <a:cubicBezTo>
                    <a:pt x="1347" y="3221"/>
                    <a:pt x="1412" y="3185"/>
                    <a:pt x="1436" y="3102"/>
                  </a:cubicBezTo>
                  <a:cubicBezTo>
                    <a:pt x="1634" y="2398"/>
                    <a:pt x="1855" y="1588"/>
                    <a:pt x="1530" y="881"/>
                  </a:cubicBezTo>
                  <a:cubicBezTo>
                    <a:pt x="1292" y="362"/>
                    <a:pt x="825" y="1"/>
                    <a:pt x="2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7" name="Google Shape;18687;p31"/>
            <p:cNvSpPr/>
            <p:nvPr/>
          </p:nvSpPr>
          <p:spPr>
            <a:xfrm>
              <a:off x="1584075" y="3913300"/>
              <a:ext cx="42975" cy="14225"/>
            </a:xfrm>
            <a:custGeom>
              <a:avLst/>
              <a:gdLst/>
              <a:ahLst/>
              <a:cxnLst/>
              <a:rect l="l" t="t" r="r" b="b"/>
              <a:pathLst>
                <a:path w="1719" h="569" extrusionOk="0">
                  <a:moveTo>
                    <a:pt x="209" y="0"/>
                  </a:moveTo>
                  <a:cubicBezTo>
                    <a:pt x="52" y="0"/>
                    <a:pt x="1" y="267"/>
                    <a:pt x="180" y="335"/>
                  </a:cubicBezTo>
                  <a:cubicBezTo>
                    <a:pt x="591" y="490"/>
                    <a:pt x="1026" y="569"/>
                    <a:pt x="1465" y="569"/>
                  </a:cubicBezTo>
                  <a:cubicBezTo>
                    <a:pt x="1478" y="569"/>
                    <a:pt x="1490" y="569"/>
                    <a:pt x="1502" y="569"/>
                  </a:cubicBezTo>
                  <a:cubicBezTo>
                    <a:pt x="1717" y="567"/>
                    <a:pt x="1719" y="235"/>
                    <a:pt x="1504" y="235"/>
                  </a:cubicBezTo>
                  <a:cubicBezTo>
                    <a:pt x="1503" y="235"/>
                    <a:pt x="1503" y="235"/>
                    <a:pt x="1502" y="235"/>
                  </a:cubicBezTo>
                  <a:cubicBezTo>
                    <a:pt x="1494" y="235"/>
                    <a:pt x="1486" y="235"/>
                    <a:pt x="1478" y="235"/>
                  </a:cubicBezTo>
                  <a:cubicBezTo>
                    <a:pt x="1065" y="235"/>
                    <a:pt x="656" y="159"/>
                    <a:pt x="268" y="12"/>
                  </a:cubicBezTo>
                  <a:cubicBezTo>
                    <a:pt x="247" y="4"/>
                    <a:pt x="227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8" name="Google Shape;18688;p31"/>
            <p:cNvSpPr/>
            <p:nvPr/>
          </p:nvSpPr>
          <p:spPr>
            <a:xfrm>
              <a:off x="1578325" y="3944825"/>
              <a:ext cx="42750" cy="9175"/>
            </a:xfrm>
            <a:custGeom>
              <a:avLst/>
              <a:gdLst/>
              <a:ahLst/>
              <a:cxnLst/>
              <a:rect l="l" t="t" r="r" b="b"/>
              <a:pathLst>
                <a:path w="1710" h="367" extrusionOk="0">
                  <a:moveTo>
                    <a:pt x="210" y="0"/>
                  </a:moveTo>
                  <a:cubicBezTo>
                    <a:pt x="1" y="0"/>
                    <a:pt x="3" y="330"/>
                    <a:pt x="216" y="334"/>
                  </a:cubicBezTo>
                  <a:lnTo>
                    <a:pt x="1494" y="366"/>
                  </a:lnTo>
                  <a:cubicBezTo>
                    <a:pt x="1496" y="366"/>
                    <a:pt x="1497" y="366"/>
                    <a:pt x="1499" y="366"/>
                  </a:cubicBezTo>
                  <a:cubicBezTo>
                    <a:pt x="1709" y="366"/>
                    <a:pt x="1708" y="37"/>
                    <a:pt x="1494" y="31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89" name="Google Shape;18689;p31"/>
            <p:cNvSpPr/>
            <p:nvPr/>
          </p:nvSpPr>
          <p:spPr>
            <a:xfrm>
              <a:off x="1647525" y="3880800"/>
              <a:ext cx="55850" cy="69175"/>
            </a:xfrm>
            <a:custGeom>
              <a:avLst/>
              <a:gdLst/>
              <a:ahLst/>
              <a:cxnLst/>
              <a:rect l="l" t="t" r="r" b="b"/>
              <a:pathLst>
                <a:path w="2234" h="2767" extrusionOk="0">
                  <a:moveTo>
                    <a:pt x="749" y="1"/>
                  </a:moveTo>
                  <a:cubicBezTo>
                    <a:pt x="516" y="1"/>
                    <a:pt x="280" y="92"/>
                    <a:pt x="111" y="276"/>
                  </a:cubicBezTo>
                  <a:cubicBezTo>
                    <a:pt x="0" y="398"/>
                    <a:pt x="112" y="565"/>
                    <a:pt x="237" y="565"/>
                  </a:cubicBezTo>
                  <a:cubicBezTo>
                    <a:pt x="275" y="565"/>
                    <a:pt x="314" y="550"/>
                    <a:pt x="348" y="513"/>
                  </a:cubicBezTo>
                  <a:cubicBezTo>
                    <a:pt x="452" y="399"/>
                    <a:pt x="611" y="328"/>
                    <a:pt x="767" y="328"/>
                  </a:cubicBezTo>
                  <a:cubicBezTo>
                    <a:pt x="888" y="328"/>
                    <a:pt x="1007" y="371"/>
                    <a:pt x="1097" y="470"/>
                  </a:cubicBezTo>
                  <a:cubicBezTo>
                    <a:pt x="1342" y="740"/>
                    <a:pt x="1172" y="1164"/>
                    <a:pt x="998" y="1417"/>
                  </a:cubicBezTo>
                  <a:cubicBezTo>
                    <a:pt x="731" y="1806"/>
                    <a:pt x="330" y="2073"/>
                    <a:pt x="76" y="2477"/>
                  </a:cubicBezTo>
                  <a:cubicBezTo>
                    <a:pt x="3" y="2595"/>
                    <a:pt x="101" y="2718"/>
                    <a:pt x="221" y="2731"/>
                  </a:cubicBezTo>
                  <a:cubicBezTo>
                    <a:pt x="466" y="2755"/>
                    <a:pt x="713" y="2767"/>
                    <a:pt x="959" y="2767"/>
                  </a:cubicBezTo>
                  <a:cubicBezTo>
                    <a:pt x="1162" y="2767"/>
                    <a:pt x="1365" y="2759"/>
                    <a:pt x="1568" y="2743"/>
                  </a:cubicBezTo>
                  <a:cubicBezTo>
                    <a:pt x="1817" y="2720"/>
                    <a:pt x="2043" y="2737"/>
                    <a:pt x="2192" y="2525"/>
                  </a:cubicBezTo>
                  <a:cubicBezTo>
                    <a:pt x="2233" y="2464"/>
                    <a:pt x="2215" y="2371"/>
                    <a:pt x="2165" y="2322"/>
                  </a:cubicBezTo>
                  <a:lnTo>
                    <a:pt x="2134" y="2290"/>
                  </a:lnTo>
                  <a:cubicBezTo>
                    <a:pt x="2102" y="2258"/>
                    <a:pt x="2059" y="2241"/>
                    <a:pt x="2015" y="2241"/>
                  </a:cubicBezTo>
                  <a:cubicBezTo>
                    <a:pt x="2000" y="2241"/>
                    <a:pt x="1986" y="2243"/>
                    <a:pt x="1971" y="2247"/>
                  </a:cubicBezTo>
                  <a:lnTo>
                    <a:pt x="1922" y="2261"/>
                  </a:lnTo>
                  <a:cubicBezTo>
                    <a:pt x="1850" y="2281"/>
                    <a:pt x="1811" y="2339"/>
                    <a:pt x="1803" y="2405"/>
                  </a:cubicBezTo>
                  <a:lnTo>
                    <a:pt x="1803" y="2405"/>
                  </a:lnTo>
                  <a:cubicBezTo>
                    <a:pt x="1698" y="2432"/>
                    <a:pt x="1531" y="2438"/>
                    <a:pt x="1380" y="2438"/>
                  </a:cubicBezTo>
                  <a:cubicBezTo>
                    <a:pt x="1249" y="2438"/>
                    <a:pt x="1130" y="2433"/>
                    <a:pt x="1073" y="2433"/>
                  </a:cubicBezTo>
                  <a:cubicBezTo>
                    <a:pt x="1069" y="2433"/>
                    <a:pt x="1066" y="2433"/>
                    <a:pt x="1063" y="2433"/>
                  </a:cubicBezTo>
                  <a:cubicBezTo>
                    <a:pt x="1037" y="2433"/>
                    <a:pt x="1012" y="2434"/>
                    <a:pt x="986" y="2434"/>
                  </a:cubicBezTo>
                  <a:cubicBezTo>
                    <a:pt x="835" y="2434"/>
                    <a:pt x="684" y="2429"/>
                    <a:pt x="534" y="2420"/>
                  </a:cubicBezTo>
                  <a:lnTo>
                    <a:pt x="534" y="2420"/>
                  </a:lnTo>
                  <a:cubicBezTo>
                    <a:pt x="1002" y="1861"/>
                    <a:pt x="1806" y="1296"/>
                    <a:pt x="1498" y="496"/>
                  </a:cubicBezTo>
                  <a:cubicBezTo>
                    <a:pt x="1371" y="167"/>
                    <a:pt x="1063" y="1"/>
                    <a:pt x="7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0" name="Google Shape;18690;p31"/>
            <p:cNvSpPr/>
            <p:nvPr/>
          </p:nvSpPr>
          <p:spPr>
            <a:xfrm>
              <a:off x="1708825" y="3875250"/>
              <a:ext cx="41350" cy="70850"/>
            </a:xfrm>
            <a:custGeom>
              <a:avLst/>
              <a:gdLst/>
              <a:ahLst/>
              <a:cxnLst/>
              <a:rect l="l" t="t" r="r" b="b"/>
              <a:pathLst>
                <a:path w="1654" h="2834" extrusionOk="0">
                  <a:moveTo>
                    <a:pt x="738" y="1"/>
                  </a:moveTo>
                  <a:cubicBezTo>
                    <a:pt x="545" y="1"/>
                    <a:pt x="351" y="91"/>
                    <a:pt x="228" y="273"/>
                  </a:cubicBezTo>
                  <a:cubicBezTo>
                    <a:pt x="143" y="397"/>
                    <a:pt x="259" y="517"/>
                    <a:pt x="378" y="517"/>
                  </a:cubicBezTo>
                  <a:cubicBezTo>
                    <a:pt x="429" y="517"/>
                    <a:pt x="480" y="495"/>
                    <a:pt x="516" y="442"/>
                  </a:cubicBezTo>
                  <a:cubicBezTo>
                    <a:pt x="579" y="363"/>
                    <a:pt x="643" y="324"/>
                    <a:pt x="711" y="324"/>
                  </a:cubicBezTo>
                  <a:cubicBezTo>
                    <a:pt x="808" y="324"/>
                    <a:pt x="911" y="407"/>
                    <a:pt x="1018" y="573"/>
                  </a:cubicBezTo>
                  <a:cubicBezTo>
                    <a:pt x="1047" y="729"/>
                    <a:pt x="1017" y="889"/>
                    <a:pt x="933" y="1023"/>
                  </a:cubicBezTo>
                  <a:cubicBezTo>
                    <a:pt x="805" y="1243"/>
                    <a:pt x="577" y="1388"/>
                    <a:pt x="373" y="1523"/>
                  </a:cubicBezTo>
                  <a:cubicBezTo>
                    <a:pt x="240" y="1612"/>
                    <a:pt x="285" y="1835"/>
                    <a:pt x="457" y="1835"/>
                  </a:cubicBezTo>
                  <a:cubicBezTo>
                    <a:pt x="483" y="1834"/>
                    <a:pt x="510" y="1833"/>
                    <a:pt x="536" y="1833"/>
                  </a:cubicBezTo>
                  <a:cubicBezTo>
                    <a:pt x="648" y="1833"/>
                    <a:pt x="761" y="1841"/>
                    <a:pt x="872" y="1856"/>
                  </a:cubicBezTo>
                  <a:cubicBezTo>
                    <a:pt x="1195" y="1897"/>
                    <a:pt x="1278" y="2076"/>
                    <a:pt x="1116" y="2388"/>
                  </a:cubicBezTo>
                  <a:cubicBezTo>
                    <a:pt x="1090" y="2406"/>
                    <a:pt x="1049" y="2412"/>
                    <a:pt x="1001" y="2412"/>
                  </a:cubicBezTo>
                  <a:cubicBezTo>
                    <a:pt x="904" y="2412"/>
                    <a:pt x="782" y="2387"/>
                    <a:pt x="724" y="2384"/>
                  </a:cubicBezTo>
                  <a:cubicBezTo>
                    <a:pt x="682" y="2382"/>
                    <a:pt x="642" y="2380"/>
                    <a:pt x="602" y="2380"/>
                  </a:cubicBezTo>
                  <a:cubicBezTo>
                    <a:pt x="436" y="2380"/>
                    <a:pt x="286" y="2405"/>
                    <a:pt x="141" y="2513"/>
                  </a:cubicBezTo>
                  <a:cubicBezTo>
                    <a:pt x="0" y="2617"/>
                    <a:pt x="89" y="2834"/>
                    <a:pt x="222" y="2834"/>
                  </a:cubicBezTo>
                  <a:cubicBezTo>
                    <a:pt x="250" y="2834"/>
                    <a:pt x="280" y="2824"/>
                    <a:pt x="311" y="2802"/>
                  </a:cubicBezTo>
                  <a:cubicBezTo>
                    <a:pt x="424" y="2717"/>
                    <a:pt x="581" y="2703"/>
                    <a:pt x="746" y="2703"/>
                  </a:cubicBezTo>
                  <a:cubicBezTo>
                    <a:pt x="826" y="2703"/>
                    <a:pt x="909" y="2707"/>
                    <a:pt x="989" y="2707"/>
                  </a:cubicBezTo>
                  <a:cubicBezTo>
                    <a:pt x="1273" y="2707"/>
                    <a:pt x="1530" y="2665"/>
                    <a:pt x="1586" y="2292"/>
                  </a:cubicBezTo>
                  <a:cubicBezTo>
                    <a:pt x="1654" y="1827"/>
                    <a:pt x="1285" y="1621"/>
                    <a:pt x="897" y="1542"/>
                  </a:cubicBezTo>
                  <a:lnTo>
                    <a:pt x="897" y="1542"/>
                  </a:lnTo>
                  <a:cubicBezTo>
                    <a:pt x="1243" y="1235"/>
                    <a:pt x="1516" y="822"/>
                    <a:pt x="1293" y="353"/>
                  </a:cubicBezTo>
                  <a:cubicBezTo>
                    <a:pt x="1181" y="119"/>
                    <a:pt x="960" y="1"/>
                    <a:pt x="7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1" name="Google Shape;18691;p31"/>
            <p:cNvSpPr/>
            <p:nvPr/>
          </p:nvSpPr>
          <p:spPr>
            <a:xfrm>
              <a:off x="1761500" y="3850975"/>
              <a:ext cx="34200" cy="32900"/>
            </a:xfrm>
            <a:custGeom>
              <a:avLst/>
              <a:gdLst/>
              <a:ahLst/>
              <a:cxnLst/>
              <a:rect l="l" t="t" r="r" b="b"/>
              <a:pathLst>
                <a:path w="1368" h="1316" extrusionOk="0">
                  <a:moveTo>
                    <a:pt x="616" y="319"/>
                  </a:moveTo>
                  <a:lnTo>
                    <a:pt x="616" y="319"/>
                  </a:lnTo>
                  <a:cubicBezTo>
                    <a:pt x="551" y="410"/>
                    <a:pt x="595" y="585"/>
                    <a:pt x="746" y="601"/>
                  </a:cubicBezTo>
                  <a:cubicBezTo>
                    <a:pt x="841" y="612"/>
                    <a:pt x="885" y="746"/>
                    <a:pt x="876" y="827"/>
                  </a:cubicBezTo>
                  <a:cubicBezTo>
                    <a:pt x="865" y="933"/>
                    <a:pt x="778" y="981"/>
                    <a:pt x="684" y="981"/>
                  </a:cubicBezTo>
                  <a:cubicBezTo>
                    <a:pt x="665" y="981"/>
                    <a:pt x="645" y="979"/>
                    <a:pt x="626" y="975"/>
                  </a:cubicBezTo>
                  <a:cubicBezTo>
                    <a:pt x="265" y="900"/>
                    <a:pt x="376" y="470"/>
                    <a:pt x="616" y="319"/>
                  </a:cubicBezTo>
                  <a:close/>
                  <a:moveTo>
                    <a:pt x="541" y="0"/>
                  </a:moveTo>
                  <a:cubicBezTo>
                    <a:pt x="514" y="0"/>
                    <a:pt x="485" y="8"/>
                    <a:pt x="457" y="25"/>
                  </a:cubicBezTo>
                  <a:lnTo>
                    <a:pt x="455" y="23"/>
                  </a:lnTo>
                  <a:cubicBezTo>
                    <a:pt x="184" y="183"/>
                    <a:pt x="0" y="502"/>
                    <a:pt x="66" y="824"/>
                  </a:cubicBezTo>
                  <a:cubicBezTo>
                    <a:pt x="126" y="1115"/>
                    <a:pt x="400" y="1315"/>
                    <a:pt x="692" y="1315"/>
                  </a:cubicBezTo>
                  <a:cubicBezTo>
                    <a:pt x="696" y="1315"/>
                    <a:pt x="699" y="1315"/>
                    <a:pt x="702" y="1315"/>
                  </a:cubicBezTo>
                  <a:cubicBezTo>
                    <a:pt x="1349" y="1305"/>
                    <a:pt x="1367" y="337"/>
                    <a:pt x="746" y="267"/>
                  </a:cubicBezTo>
                  <a:cubicBezTo>
                    <a:pt x="739" y="266"/>
                    <a:pt x="732" y="266"/>
                    <a:pt x="725" y="266"/>
                  </a:cubicBezTo>
                  <a:cubicBezTo>
                    <a:pt x="704" y="266"/>
                    <a:pt x="686" y="270"/>
                    <a:pt x="671" y="276"/>
                  </a:cubicBezTo>
                  <a:lnTo>
                    <a:pt x="671" y="276"/>
                  </a:lnTo>
                  <a:cubicBezTo>
                    <a:pt x="759" y="172"/>
                    <a:pt x="669" y="0"/>
                    <a:pt x="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2" name="Google Shape;18692;p31"/>
            <p:cNvSpPr/>
            <p:nvPr/>
          </p:nvSpPr>
          <p:spPr>
            <a:xfrm>
              <a:off x="1372475" y="3208825"/>
              <a:ext cx="66050" cy="92250"/>
            </a:xfrm>
            <a:custGeom>
              <a:avLst/>
              <a:gdLst/>
              <a:ahLst/>
              <a:cxnLst/>
              <a:rect l="l" t="t" r="r" b="b"/>
              <a:pathLst>
                <a:path w="2642" h="3690" extrusionOk="0">
                  <a:moveTo>
                    <a:pt x="2008" y="0"/>
                  </a:moveTo>
                  <a:cubicBezTo>
                    <a:pt x="1909" y="0"/>
                    <a:pt x="1804" y="83"/>
                    <a:pt x="1834" y="209"/>
                  </a:cubicBezTo>
                  <a:cubicBezTo>
                    <a:pt x="1999" y="889"/>
                    <a:pt x="2197" y="1638"/>
                    <a:pt x="1979" y="2331"/>
                  </a:cubicBezTo>
                  <a:cubicBezTo>
                    <a:pt x="1810" y="2870"/>
                    <a:pt x="1316" y="3366"/>
                    <a:pt x="750" y="3366"/>
                  </a:cubicBezTo>
                  <a:cubicBezTo>
                    <a:pt x="616" y="3366"/>
                    <a:pt x="478" y="3338"/>
                    <a:pt x="339" y="3277"/>
                  </a:cubicBezTo>
                  <a:cubicBezTo>
                    <a:pt x="314" y="3265"/>
                    <a:pt x="290" y="3260"/>
                    <a:pt x="266" y="3260"/>
                  </a:cubicBezTo>
                  <a:cubicBezTo>
                    <a:pt x="107" y="3260"/>
                    <a:pt x="0" y="3489"/>
                    <a:pt x="172" y="3565"/>
                  </a:cubicBezTo>
                  <a:cubicBezTo>
                    <a:pt x="363" y="3650"/>
                    <a:pt x="557" y="3690"/>
                    <a:pt x="747" y="3690"/>
                  </a:cubicBezTo>
                  <a:cubicBezTo>
                    <a:pt x="1223" y="3690"/>
                    <a:pt x="1674" y="3441"/>
                    <a:pt x="1991" y="3036"/>
                  </a:cubicBezTo>
                  <a:cubicBezTo>
                    <a:pt x="2641" y="2204"/>
                    <a:pt x="2383" y="1056"/>
                    <a:pt x="2158" y="119"/>
                  </a:cubicBezTo>
                  <a:cubicBezTo>
                    <a:pt x="2137" y="36"/>
                    <a:pt x="2074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3" name="Google Shape;18693;p31"/>
            <p:cNvSpPr/>
            <p:nvPr/>
          </p:nvSpPr>
          <p:spPr>
            <a:xfrm>
              <a:off x="1405825" y="3178075"/>
              <a:ext cx="10200" cy="8425"/>
            </a:xfrm>
            <a:custGeom>
              <a:avLst/>
              <a:gdLst/>
              <a:ahLst/>
              <a:cxnLst/>
              <a:rect l="l" t="t" r="r" b="b"/>
              <a:pathLst>
                <a:path w="408" h="337" extrusionOk="0">
                  <a:moveTo>
                    <a:pt x="162" y="1"/>
                  </a:moveTo>
                  <a:cubicBezTo>
                    <a:pt x="54" y="1"/>
                    <a:pt x="1" y="84"/>
                    <a:pt x="1" y="167"/>
                  </a:cubicBezTo>
                  <a:lnTo>
                    <a:pt x="1" y="167"/>
                  </a:lnTo>
                  <a:cubicBezTo>
                    <a:pt x="1" y="251"/>
                    <a:pt x="55" y="335"/>
                    <a:pt x="163" y="336"/>
                  </a:cubicBezTo>
                  <a:lnTo>
                    <a:pt x="246" y="336"/>
                  </a:lnTo>
                  <a:cubicBezTo>
                    <a:pt x="247" y="336"/>
                    <a:pt x="248" y="336"/>
                    <a:pt x="248" y="336"/>
                  </a:cubicBezTo>
                  <a:cubicBezTo>
                    <a:pt x="354" y="336"/>
                    <a:pt x="407" y="254"/>
                    <a:pt x="407" y="171"/>
                  </a:cubicBezTo>
                  <a:lnTo>
                    <a:pt x="407" y="171"/>
                  </a:lnTo>
                  <a:cubicBezTo>
                    <a:pt x="407" y="87"/>
                    <a:pt x="353" y="2"/>
                    <a:pt x="246" y="1"/>
                  </a:cubicBezTo>
                  <a:lnTo>
                    <a:pt x="246" y="2"/>
                  </a:lnTo>
                  <a:lnTo>
                    <a:pt x="163" y="1"/>
                  </a:lnTo>
                  <a:cubicBezTo>
                    <a:pt x="163" y="1"/>
                    <a:pt x="162" y="1"/>
                    <a:pt x="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4" name="Google Shape;18694;p31"/>
            <p:cNvSpPr/>
            <p:nvPr/>
          </p:nvSpPr>
          <p:spPr>
            <a:xfrm>
              <a:off x="1468425" y="3235475"/>
              <a:ext cx="51700" cy="10925"/>
            </a:xfrm>
            <a:custGeom>
              <a:avLst/>
              <a:gdLst/>
              <a:ahLst/>
              <a:cxnLst/>
              <a:rect l="l" t="t" r="r" b="b"/>
              <a:pathLst>
                <a:path w="2068" h="437" extrusionOk="0">
                  <a:moveTo>
                    <a:pt x="1224" y="1"/>
                  </a:moveTo>
                  <a:cubicBezTo>
                    <a:pt x="880" y="1"/>
                    <a:pt x="536" y="37"/>
                    <a:pt x="197" y="110"/>
                  </a:cubicBezTo>
                  <a:cubicBezTo>
                    <a:pt x="0" y="152"/>
                    <a:pt x="67" y="436"/>
                    <a:pt x="249" y="436"/>
                  </a:cubicBezTo>
                  <a:cubicBezTo>
                    <a:pt x="261" y="436"/>
                    <a:pt x="274" y="435"/>
                    <a:pt x="287" y="432"/>
                  </a:cubicBezTo>
                  <a:cubicBezTo>
                    <a:pt x="599" y="367"/>
                    <a:pt x="916" y="335"/>
                    <a:pt x="1233" y="335"/>
                  </a:cubicBezTo>
                  <a:cubicBezTo>
                    <a:pt x="1440" y="335"/>
                    <a:pt x="1648" y="349"/>
                    <a:pt x="1854" y="377"/>
                  </a:cubicBezTo>
                  <a:cubicBezTo>
                    <a:pt x="1862" y="378"/>
                    <a:pt x="1870" y="379"/>
                    <a:pt x="1878" y="379"/>
                  </a:cubicBezTo>
                  <a:cubicBezTo>
                    <a:pt x="2067" y="379"/>
                    <a:pt x="2058" y="68"/>
                    <a:pt x="1854" y="41"/>
                  </a:cubicBezTo>
                  <a:cubicBezTo>
                    <a:pt x="1645" y="14"/>
                    <a:pt x="1434" y="1"/>
                    <a:pt x="1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5" name="Google Shape;18695;p31"/>
            <p:cNvSpPr/>
            <p:nvPr/>
          </p:nvSpPr>
          <p:spPr>
            <a:xfrm>
              <a:off x="1468800" y="3279125"/>
              <a:ext cx="50900" cy="8875"/>
            </a:xfrm>
            <a:custGeom>
              <a:avLst/>
              <a:gdLst/>
              <a:ahLst/>
              <a:cxnLst/>
              <a:rect l="l" t="t" r="r" b="b"/>
              <a:pathLst>
                <a:path w="2036" h="355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lnTo>
                    <a:pt x="1821" y="355"/>
                  </a:lnTo>
                  <a:cubicBezTo>
                    <a:pt x="1822" y="355"/>
                    <a:pt x="1823" y="355"/>
                    <a:pt x="1824" y="355"/>
                  </a:cubicBezTo>
                  <a:cubicBezTo>
                    <a:pt x="2036" y="355"/>
                    <a:pt x="2035" y="22"/>
                    <a:pt x="1821" y="21"/>
                  </a:cubicBezTo>
                  <a:lnTo>
                    <a:pt x="216" y="1"/>
                  </a:ln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6" name="Google Shape;18696;p31"/>
            <p:cNvSpPr/>
            <p:nvPr/>
          </p:nvSpPr>
          <p:spPr>
            <a:xfrm>
              <a:off x="1545525" y="3212075"/>
              <a:ext cx="102375" cy="87250"/>
            </a:xfrm>
            <a:custGeom>
              <a:avLst/>
              <a:gdLst/>
              <a:ahLst/>
              <a:cxnLst/>
              <a:rect l="l" t="t" r="r" b="b"/>
              <a:pathLst>
                <a:path w="4095" h="3490" extrusionOk="0">
                  <a:moveTo>
                    <a:pt x="2232" y="345"/>
                  </a:moveTo>
                  <a:cubicBezTo>
                    <a:pt x="2215" y="440"/>
                    <a:pt x="2280" y="553"/>
                    <a:pt x="2392" y="553"/>
                  </a:cubicBezTo>
                  <a:cubicBezTo>
                    <a:pt x="2406" y="553"/>
                    <a:pt x="2421" y="551"/>
                    <a:pt x="2437" y="547"/>
                  </a:cubicBezTo>
                  <a:cubicBezTo>
                    <a:pt x="2528" y="524"/>
                    <a:pt x="2615" y="513"/>
                    <a:pt x="2697" y="513"/>
                  </a:cubicBezTo>
                  <a:cubicBezTo>
                    <a:pt x="2722" y="513"/>
                    <a:pt x="2747" y="514"/>
                    <a:pt x="2771" y="516"/>
                  </a:cubicBezTo>
                  <a:lnTo>
                    <a:pt x="2771" y="516"/>
                  </a:lnTo>
                  <a:cubicBezTo>
                    <a:pt x="2775" y="519"/>
                    <a:pt x="2779" y="523"/>
                    <a:pt x="2783" y="526"/>
                  </a:cubicBezTo>
                  <a:cubicBezTo>
                    <a:pt x="2818" y="554"/>
                    <a:pt x="2856" y="566"/>
                    <a:pt x="2893" y="566"/>
                  </a:cubicBezTo>
                  <a:cubicBezTo>
                    <a:pt x="2916" y="566"/>
                    <a:pt x="2938" y="561"/>
                    <a:pt x="2959" y="553"/>
                  </a:cubicBezTo>
                  <a:lnTo>
                    <a:pt x="2959" y="553"/>
                  </a:lnTo>
                  <a:cubicBezTo>
                    <a:pt x="3547" y="742"/>
                    <a:pt x="3793" y="1559"/>
                    <a:pt x="3514" y="2155"/>
                  </a:cubicBezTo>
                  <a:cubicBezTo>
                    <a:pt x="3267" y="2684"/>
                    <a:pt x="2761" y="3087"/>
                    <a:pt x="2173" y="3147"/>
                  </a:cubicBezTo>
                  <a:cubicBezTo>
                    <a:pt x="2124" y="3151"/>
                    <a:pt x="2077" y="3154"/>
                    <a:pt x="2031" y="3154"/>
                  </a:cubicBezTo>
                  <a:cubicBezTo>
                    <a:pt x="507" y="3154"/>
                    <a:pt x="1194" y="476"/>
                    <a:pt x="2232" y="345"/>
                  </a:cubicBezTo>
                  <a:close/>
                  <a:moveTo>
                    <a:pt x="2292" y="0"/>
                  </a:moveTo>
                  <a:cubicBezTo>
                    <a:pt x="872" y="0"/>
                    <a:pt x="1" y="3290"/>
                    <a:pt x="1873" y="3481"/>
                  </a:cubicBezTo>
                  <a:cubicBezTo>
                    <a:pt x="1930" y="3487"/>
                    <a:pt x="1986" y="3489"/>
                    <a:pt x="2043" y="3489"/>
                  </a:cubicBezTo>
                  <a:cubicBezTo>
                    <a:pt x="2962" y="3489"/>
                    <a:pt x="3807" y="2736"/>
                    <a:pt x="3964" y="1832"/>
                  </a:cubicBezTo>
                  <a:cubicBezTo>
                    <a:pt x="4094" y="1080"/>
                    <a:pt x="3603" y="347"/>
                    <a:pt x="2908" y="207"/>
                  </a:cubicBezTo>
                  <a:lnTo>
                    <a:pt x="2908" y="207"/>
                  </a:lnTo>
                  <a:cubicBezTo>
                    <a:pt x="2696" y="63"/>
                    <a:pt x="2489" y="0"/>
                    <a:pt x="2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7" name="Google Shape;18697;p31"/>
            <p:cNvSpPr/>
            <p:nvPr/>
          </p:nvSpPr>
          <p:spPr>
            <a:xfrm>
              <a:off x="1649250" y="3173975"/>
              <a:ext cx="45800" cy="39650"/>
            </a:xfrm>
            <a:custGeom>
              <a:avLst/>
              <a:gdLst/>
              <a:ahLst/>
              <a:cxnLst/>
              <a:rect l="l" t="t" r="r" b="b"/>
              <a:pathLst>
                <a:path w="1832" h="1586" extrusionOk="0">
                  <a:moveTo>
                    <a:pt x="473" y="1"/>
                  </a:moveTo>
                  <a:cubicBezTo>
                    <a:pt x="299" y="1"/>
                    <a:pt x="134" y="78"/>
                    <a:pt x="58" y="258"/>
                  </a:cubicBezTo>
                  <a:cubicBezTo>
                    <a:pt x="0" y="392"/>
                    <a:pt x="118" y="514"/>
                    <a:pt x="225" y="514"/>
                  </a:cubicBezTo>
                  <a:cubicBezTo>
                    <a:pt x="273" y="514"/>
                    <a:pt x="320" y="489"/>
                    <a:pt x="346" y="427"/>
                  </a:cubicBezTo>
                  <a:cubicBezTo>
                    <a:pt x="374" y="361"/>
                    <a:pt x="429" y="334"/>
                    <a:pt x="490" y="334"/>
                  </a:cubicBezTo>
                  <a:cubicBezTo>
                    <a:pt x="576" y="334"/>
                    <a:pt x="673" y="390"/>
                    <a:pt x="715" y="465"/>
                  </a:cubicBezTo>
                  <a:cubicBezTo>
                    <a:pt x="842" y="695"/>
                    <a:pt x="608" y="1010"/>
                    <a:pt x="482" y="1180"/>
                  </a:cubicBezTo>
                  <a:cubicBezTo>
                    <a:pt x="431" y="1248"/>
                    <a:pt x="466" y="1374"/>
                    <a:pt x="541" y="1409"/>
                  </a:cubicBezTo>
                  <a:cubicBezTo>
                    <a:pt x="786" y="1526"/>
                    <a:pt x="1052" y="1585"/>
                    <a:pt x="1320" y="1585"/>
                  </a:cubicBezTo>
                  <a:cubicBezTo>
                    <a:pt x="1424" y="1585"/>
                    <a:pt x="1528" y="1577"/>
                    <a:pt x="1630" y="1559"/>
                  </a:cubicBezTo>
                  <a:cubicBezTo>
                    <a:pt x="1832" y="1525"/>
                    <a:pt x="1761" y="1233"/>
                    <a:pt x="1572" y="1233"/>
                  </a:cubicBezTo>
                  <a:cubicBezTo>
                    <a:pt x="1562" y="1233"/>
                    <a:pt x="1552" y="1234"/>
                    <a:pt x="1542" y="1235"/>
                  </a:cubicBezTo>
                  <a:cubicBezTo>
                    <a:pt x="1466" y="1248"/>
                    <a:pt x="1389" y="1255"/>
                    <a:pt x="1312" y="1255"/>
                  </a:cubicBezTo>
                  <a:cubicBezTo>
                    <a:pt x="1165" y="1255"/>
                    <a:pt x="1019" y="1231"/>
                    <a:pt x="879" y="1186"/>
                  </a:cubicBezTo>
                  <a:lnTo>
                    <a:pt x="879" y="1186"/>
                  </a:lnTo>
                  <a:cubicBezTo>
                    <a:pt x="1076" y="856"/>
                    <a:pt x="1206" y="409"/>
                    <a:pt x="866" y="137"/>
                  </a:cubicBezTo>
                  <a:cubicBezTo>
                    <a:pt x="758" y="50"/>
                    <a:pt x="613" y="1"/>
                    <a:pt x="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8" name="Google Shape;18698;p31"/>
            <p:cNvSpPr/>
            <p:nvPr/>
          </p:nvSpPr>
          <p:spPr>
            <a:xfrm>
              <a:off x="1682825" y="3265050"/>
              <a:ext cx="50900" cy="8875"/>
            </a:xfrm>
            <a:custGeom>
              <a:avLst/>
              <a:gdLst/>
              <a:ahLst/>
              <a:cxnLst/>
              <a:rect l="l" t="t" r="r" b="b"/>
              <a:pathLst>
                <a:path w="2036" h="355" extrusionOk="0">
                  <a:moveTo>
                    <a:pt x="213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820" y="355"/>
                  </a:lnTo>
                  <a:cubicBezTo>
                    <a:pt x="1821" y="355"/>
                    <a:pt x="1822" y="355"/>
                    <a:pt x="1823" y="355"/>
                  </a:cubicBezTo>
                  <a:cubicBezTo>
                    <a:pt x="2035" y="355"/>
                    <a:pt x="2034" y="22"/>
                    <a:pt x="1820" y="19"/>
                  </a:cubicBezTo>
                  <a:lnTo>
                    <a:pt x="216" y="1"/>
                  </a:ln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699" name="Google Shape;18699;p31"/>
            <p:cNvSpPr/>
            <p:nvPr/>
          </p:nvSpPr>
          <p:spPr>
            <a:xfrm>
              <a:off x="1766150" y="3196475"/>
              <a:ext cx="43825" cy="108550"/>
            </a:xfrm>
            <a:custGeom>
              <a:avLst/>
              <a:gdLst/>
              <a:ahLst/>
              <a:cxnLst/>
              <a:rect l="l" t="t" r="r" b="b"/>
              <a:pathLst>
                <a:path w="1753" h="4342" extrusionOk="0">
                  <a:moveTo>
                    <a:pt x="1204" y="1"/>
                  </a:moveTo>
                  <a:cubicBezTo>
                    <a:pt x="571" y="1"/>
                    <a:pt x="202" y="686"/>
                    <a:pt x="127" y="1324"/>
                  </a:cubicBezTo>
                  <a:cubicBezTo>
                    <a:pt x="1" y="2418"/>
                    <a:pt x="422" y="3478"/>
                    <a:pt x="1139" y="4288"/>
                  </a:cubicBezTo>
                  <a:cubicBezTo>
                    <a:pt x="1172" y="4326"/>
                    <a:pt x="1211" y="4342"/>
                    <a:pt x="1249" y="4342"/>
                  </a:cubicBezTo>
                  <a:cubicBezTo>
                    <a:pt x="1372" y="4342"/>
                    <a:pt x="1483" y="4174"/>
                    <a:pt x="1375" y="4051"/>
                  </a:cubicBezTo>
                  <a:cubicBezTo>
                    <a:pt x="968" y="3591"/>
                    <a:pt x="670" y="3066"/>
                    <a:pt x="530" y="2463"/>
                  </a:cubicBezTo>
                  <a:cubicBezTo>
                    <a:pt x="415" y="1969"/>
                    <a:pt x="306" y="329"/>
                    <a:pt x="1157" y="329"/>
                  </a:cubicBezTo>
                  <a:cubicBezTo>
                    <a:pt x="1253" y="329"/>
                    <a:pt x="1362" y="350"/>
                    <a:pt x="1485" y="396"/>
                  </a:cubicBezTo>
                  <a:cubicBezTo>
                    <a:pt x="1506" y="404"/>
                    <a:pt x="1525" y="408"/>
                    <a:pt x="1544" y="408"/>
                  </a:cubicBezTo>
                  <a:cubicBezTo>
                    <a:pt x="1701" y="408"/>
                    <a:pt x="1752" y="140"/>
                    <a:pt x="1573" y="73"/>
                  </a:cubicBezTo>
                  <a:lnTo>
                    <a:pt x="1575" y="73"/>
                  </a:lnTo>
                  <a:cubicBezTo>
                    <a:pt x="1442" y="23"/>
                    <a:pt x="1319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0" name="Google Shape;18700;p31"/>
            <p:cNvSpPr/>
            <p:nvPr/>
          </p:nvSpPr>
          <p:spPr>
            <a:xfrm>
              <a:off x="1831300" y="3203450"/>
              <a:ext cx="15800" cy="81750"/>
            </a:xfrm>
            <a:custGeom>
              <a:avLst/>
              <a:gdLst/>
              <a:ahLst/>
              <a:cxnLst/>
              <a:rect l="l" t="t" r="r" b="b"/>
              <a:pathLst>
                <a:path w="632" h="3270" extrusionOk="0">
                  <a:moveTo>
                    <a:pt x="204" y="0"/>
                  </a:moveTo>
                  <a:cubicBezTo>
                    <a:pt x="106" y="0"/>
                    <a:pt x="0" y="82"/>
                    <a:pt x="26" y="209"/>
                  </a:cubicBezTo>
                  <a:lnTo>
                    <a:pt x="26" y="210"/>
                  </a:lnTo>
                  <a:cubicBezTo>
                    <a:pt x="223" y="1162"/>
                    <a:pt x="297" y="2136"/>
                    <a:pt x="252" y="3109"/>
                  </a:cubicBezTo>
                  <a:cubicBezTo>
                    <a:pt x="247" y="3216"/>
                    <a:pt x="328" y="3269"/>
                    <a:pt x="412" y="3269"/>
                  </a:cubicBezTo>
                  <a:cubicBezTo>
                    <a:pt x="495" y="3269"/>
                    <a:pt x="582" y="3216"/>
                    <a:pt x="587" y="3109"/>
                  </a:cubicBezTo>
                  <a:cubicBezTo>
                    <a:pt x="631" y="2107"/>
                    <a:pt x="552" y="1103"/>
                    <a:pt x="349" y="120"/>
                  </a:cubicBezTo>
                  <a:cubicBezTo>
                    <a:pt x="332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1" name="Google Shape;18701;p31"/>
            <p:cNvSpPr/>
            <p:nvPr/>
          </p:nvSpPr>
          <p:spPr>
            <a:xfrm>
              <a:off x="1842400" y="3210625"/>
              <a:ext cx="46425" cy="34200"/>
            </a:xfrm>
            <a:custGeom>
              <a:avLst/>
              <a:gdLst/>
              <a:ahLst/>
              <a:cxnLst/>
              <a:rect l="l" t="t" r="r" b="b"/>
              <a:pathLst>
                <a:path w="1857" h="1368" extrusionOk="0">
                  <a:moveTo>
                    <a:pt x="1594" y="1"/>
                  </a:moveTo>
                  <a:cubicBezTo>
                    <a:pt x="1557" y="1"/>
                    <a:pt x="1519" y="12"/>
                    <a:pt x="1484" y="39"/>
                  </a:cubicBezTo>
                  <a:lnTo>
                    <a:pt x="136" y="1092"/>
                  </a:lnTo>
                  <a:cubicBezTo>
                    <a:pt x="1" y="1197"/>
                    <a:pt x="124" y="1368"/>
                    <a:pt x="264" y="1368"/>
                  </a:cubicBezTo>
                  <a:cubicBezTo>
                    <a:pt x="300" y="1368"/>
                    <a:pt x="338" y="1356"/>
                    <a:pt x="372" y="1330"/>
                  </a:cubicBezTo>
                  <a:lnTo>
                    <a:pt x="1722" y="276"/>
                  </a:lnTo>
                  <a:cubicBezTo>
                    <a:pt x="1856" y="171"/>
                    <a:pt x="1734" y="1"/>
                    <a:pt x="1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2" name="Google Shape;18702;p31"/>
            <p:cNvSpPr/>
            <p:nvPr/>
          </p:nvSpPr>
          <p:spPr>
            <a:xfrm>
              <a:off x="1839525" y="3243275"/>
              <a:ext cx="58675" cy="42325"/>
            </a:xfrm>
            <a:custGeom>
              <a:avLst/>
              <a:gdLst/>
              <a:ahLst/>
              <a:cxnLst/>
              <a:rect l="l" t="t" r="r" b="b"/>
              <a:pathLst>
                <a:path w="2347" h="1693" extrusionOk="0">
                  <a:moveTo>
                    <a:pt x="253" y="0"/>
                  </a:moveTo>
                  <a:cubicBezTo>
                    <a:pt x="101" y="0"/>
                    <a:pt x="0" y="224"/>
                    <a:pt x="164" y="311"/>
                  </a:cubicBezTo>
                  <a:cubicBezTo>
                    <a:pt x="836" y="660"/>
                    <a:pt x="1453" y="1110"/>
                    <a:pt x="1991" y="1644"/>
                  </a:cubicBezTo>
                  <a:cubicBezTo>
                    <a:pt x="2026" y="1678"/>
                    <a:pt x="2065" y="1693"/>
                    <a:pt x="2102" y="1693"/>
                  </a:cubicBezTo>
                  <a:cubicBezTo>
                    <a:pt x="2231" y="1693"/>
                    <a:pt x="2347" y="1524"/>
                    <a:pt x="2228" y="1407"/>
                  </a:cubicBezTo>
                  <a:cubicBezTo>
                    <a:pt x="1669" y="852"/>
                    <a:pt x="1030" y="385"/>
                    <a:pt x="333" y="21"/>
                  </a:cubicBezTo>
                  <a:cubicBezTo>
                    <a:pt x="306" y="7"/>
                    <a:pt x="279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3" name="Google Shape;18703;p31"/>
            <p:cNvSpPr/>
            <p:nvPr/>
          </p:nvSpPr>
          <p:spPr>
            <a:xfrm>
              <a:off x="1909350" y="3231125"/>
              <a:ext cx="73300" cy="108750"/>
            </a:xfrm>
            <a:custGeom>
              <a:avLst/>
              <a:gdLst/>
              <a:ahLst/>
              <a:cxnLst/>
              <a:rect l="l" t="t" r="r" b="b"/>
              <a:pathLst>
                <a:path w="2932" h="4350" extrusionOk="0">
                  <a:moveTo>
                    <a:pt x="1566" y="629"/>
                  </a:moveTo>
                  <a:cubicBezTo>
                    <a:pt x="2125" y="629"/>
                    <a:pt x="2647" y="1212"/>
                    <a:pt x="2189" y="1825"/>
                  </a:cubicBezTo>
                  <a:cubicBezTo>
                    <a:pt x="2047" y="2014"/>
                    <a:pt x="1780" y="2153"/>
                    <a:pt x="1521" y="2153"/>
                  </a:cubicBezTo>
                  <a:cubicBezTo>
                    <a:pt x="1344" y="2153"/>
                    <a:pt x="1172" y="2089"/>
                    <a:pt x="1045" y="1932"/>
                  </a:cubicBezTo>
                  <a:lnTo>
                    <a:pt x="812" y="1146"/>
                  </a:lnTo>
                  <a:cubicBezTo>
                    <a:pt x="812" y="1146"/>
                    <a:pt x="812" y="1146"/>
                    <a:pt x="812" y="1146"/>
                  </a:cubicBezTo>
                  <a:lnTo>
                    <a:pt x="812" y="1146"/>
                  </a:lnTo>
                  <a:cubicBezTo>
                    <a:pt x="840" y="1090"/>
                    <a:pt x="872" y="1037"/>
                    <a:pt x="908" y="986"/>
                  </a:cubicBezTo>
                  <a:cubicBezTo>
                    <a:pt x="1086" y="734"/>
                    <a:pt x="1330" y="629"/>
                    <a:pt x="1566" y="629"/>
                  </a:cubicBezTo>
                  <a:close/>
                  <a:moveTo>
                    <a:pt x="1315" y="0"/>
                  </a:moveTo>
                  <a:cubicBezTo>
                    <a:pt x="1199" y="0"/>
                    <a:pt x="1079" y="30"/>
                    <a:pt x="965" y="92"/>
                  </a:cubicBezTo>
                  <a:cubicBezTo>
                    <a:pt x="682" y="246"/>
                    <a:pt x="545" y="553"/>
                    <a:pt x="497" y="873"/>
                  </a:cubicBezTo>
                  <a:lnTo>
                    <a:pt x="497" y="873"/>
                  </a:lnTo>
                  <a:cubicBezTo>
                    <a:pt x="0" y="1795"/>
                    <a:pt x="567" y="3452"/>
                    <a:pt x="846" y="4235"/>
                  </a:cubicBezTo>
                  <a:cubicBezTo>
                    <a:pt x="874" y="4315"/>
                    <a:pt x="942" y="4349"/>
                    <a:pt x="1009" y="4349"/>
                  </a:cubicBezTo>
                  <a:cubicBezTo>
                    <a:pt x="1111" y="4349"/>
                    <a:pt x="1212" y="4268"/>
                    <a:pt x="1167" y="4145"/>
                  </a:cubicBezTo>
                  <a:cubicBezTo>
                    <a:pt x="947" y="3525"/>
                    <a:pt x="621" y="2638"/>
                    <a:pt x="644" y="1875"/>
                  </a:cubicBezTo>
                  <a:lnTo>
                    <a:pt x="644" y="1875"/>
                  </a:lnTo>
                  <a:cubicBezTo>
                    <a:pt x="869" y="2259"/>
                    <a:pt x="1295" y="2499"/>
                    <a:pt x="1706" y="2499"/>
                  </a:cubicBezTo>
                  <a:cubicBezTo>
                    <a:pt x="2064" y="2499"/>
                    <a:pt x="2411" y="2318"/>
                    <a:pt x="2606" y="1892"/>
                  </a:cubicBezTo>
                  <a:cubicBezTo>
                    <a:pt x="2931" y="1180"/>
                    <a:pt x="2500" y="466"/>
                    <a:pt x="1859" y="291"/>
                  </a:cubicBezTo>
                  <a:lnTo>
                    <a:pt x="1859" y="291"/>
                  </a:lnTo>
                  <a:cubicBezTo>
                    <a:pt x="1732" y="103"/>
                    <a:pt x="1530" y="0"/>
                    <a:pt x="1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4" name="Google Shape;18704;p31"/>
            <p:cNvSpPr/>
            <p:nvPr/>
          </p:nvSpPr>
          <p:spPr>
            <a:xfrm>
              <a:off x="1975750" y="3180375"/>
              <a:ext cx="44800" cy="120850"/>
            </a:xfrm>
            <a:custGeom>
              <a:avLst/>
              <a:gdLst/>
              <a:ahLst/>
              <a:cxnLst/>
              <a:rect l="l" t="t" r="r" b="b"/>
              <a:pathLst>
                <a:path w="1792" h="4834" extrusionOk="0">
                  <a:moveTo>
                    <a:pt x="231" y="0"/>
                  </a:moveTo>
                  <a:cubicBezTo>
                    <a:pt x="112" y="0"/>
                    <a:pt x="1" y="168"/>
                    <a:pt x="104" y="293"/>
                  </a:cubicBezTo>
                  <a:cubicBezTo>
                    <a:pt x="1126" y="1522"/>
                    <a:pt x="1433" y="3103"/>
                    <a:pt x="967" y="4628"/>
                  </a:cubicBezTo>
                  <a:cubicBezTo>
                    <a:pt x="930" y="4752"/>
                    <a:pt x="1032" y="4834"/>
                    <a:pt x="1133" y="4834"/>
                  </a:cubicBezTo>
                  <a:cubicBezTo>
                    <a:pt x="1200" y="4834"/>
                    <a:pt x="1266" y="4798"/>
                    <a:pt x="1291" y="4717"/>
                  </a:cubicBezTo>
                  <a:cubicBezTo>
                    <a:pt x="1791" y="3074"/>
                    <a:pt x="1436" y="1374"/>
                    <a:pt x="340" y="57"/>
                  </a:cubicBezTo>
                  <a:cubicBezTo>
                    <a:pt x="307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5" name="Google Shape;18705;p31"/>
            <p:cNvSpPr/>
            <p:nvPr/>
          </p:nvSpPr>
          <p:spPr>
            <a:xfrm>
              <a:off x="2018100" y="3156500"/>
              <a:ext cx="47100" cy="64775"/>
            </a:xfrm>
            <a:custGeom>
              <a:avLst/>
              <a:gdLst/>
              <a:ahLst/>
              <a:cxnLst/>
              <a:rect l="l" t="t" r="r" b="b"/>
              <a:pathLst>
                <a:path w="1884" h="2591" extrusionOk="0">
                  <a:moveTo>
                    <a:pt x="677" y="0"/>
                  </a:moveTo>
                  <a:cubicBezTo>
                    <a:pt x="385" y="0"/>
                    <a:pt x="95" y="181"/>
                    <a:pt x="28" y="487"/>
                  </a:cubicBezTo>
                  <a:cubicBezTo>
                    <a:pt x="1" y="613"/>
                    <a:pt x="106" y="695"/>
                    <a:pt x="205" y="695"/>
                  </a:cubicBezTo>
                  <a:cubicBezTo>
                    <a:pt x="270" y="695"/>
                    <a:pt x="332" y="659"/>
                    <a:pt x="350" y="575"/>
                  </a:cubicBezTo>
                  <a:cubicBezTo>
                    <a:pt x="384" y="421"/>
                    <a:pt x="515" y="340"/>
                    <a:pt x="649" y="340"/>
                  </a:cubicBezTo>
                  <a:cubicBezTo>
                    <a:pt x="746" y="340"/>
                    <a:pt x="844" y="383"/>
                    <a:pt x="907" y="470"/>
                  </a:cubicBezTo>
                  <a:cubicBezTo>
                    <a:pt x="1082" y="713"/>
                    <a:pt x="916" y="1012"/>
                    <a:pt x="684" y="1150"/>
                  </a:cubicBezTo>
                  <a:cubicBezTo>
                    <a:pt x="587" y="1210"/>
                    <a:pt x="565" y="1387"/>
                    <a:pt x="684" y="1440"/>
                  </a:cubicBezTo>
                  <a:cubicBezTo>
                    <a:pt x="1046" y="1602"/>
                    <a:pt x="1315" y="1861"/>
                    <a:pt x="1471" y="2213"/>
                  </a:cubicBezTo>
                  <a:lnTo>
                    <a:pt x="1471" y="2213"/>
                  </a:lnTo>
                  <a:cubicBezTo>
                    <a:pt x="1337" y="2243"/>
                    <a:pt x="1204" y="2259"/>
                    <a:pt x="1069" y="2259"/>
                  </a:cubicBezTo>
                  <a:cubicBezTo>
                    <a:pt x="973" y="2259"/>
                    <a:pt x="877" y="2251"/>
                    <a:pt x="777" y="2235"/>
                  </a:cubicBezTo>
                  <a:cubicBezTo>
                    <a:pt x="767" y="2233"/>
                    <a:pt x="757" y="2232"/>
                    <a:pt x="747" y="2232"/>
                  </a:cubicBezTo>
                  <a:cubicBezTo>
                    <a:pt x="559" y="2232"/>
                    <a:pt x="487" y="2525"/>
                    <a:pt x="689" y="2558"/>
                  </a:cubicBezTo>
                  <a:cubicBezTo>
                    <a:pt x="821" y="2579"/>
                    <a:pt x="950" y="2590"/>
                    <a:pt x="1077" y="2590"/>
                  </a:cubicBezTo>
                  <a:cubicBezTo>
                    <a:pt x="1298" y="2590"/>
                    <a:pt x="1514" y="2557"/>
                    <a:pt x="1737" y="2487"/>
                  </a:cubicBezTo>
                  <a:cubicBezTo>
                    <a:pt x="1821" y="2461"/>
                    <a:pt x="1883" y="2371"/>
                    <a:pt x="1854" y="2282"/>
                  </a:cubicBezTo>
                  <a:cubicBezTo>
                    <a:pt x="1713" y="1844"/>
                    <a:pt x="1448" y="1494"/>
                    <a:pt x="1067" y="1262"/>
                  </a:cubicBezTo>
                  <a:lnTo>
                    <a:pt x="1067" y="1262"/>
                  </a:lnTo>
                  <a:cubicBezTo>
                    <a:pt x="1349" y="950"/>
                    <a:pt x="1458" y="450"/>
                    <a:pt x="1095" y="147"/>
                  </a:cubicBezTo>
                  <a:cubicBezTo>
                    <a:pt x="974" y="47"/>
                    <a:pt x="825" y="0"/>
                    <a:pt x="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6" name="Google Shape;18706;p31"/>
            <p:cNvSpPr/>
            <p:nvPr/>
          </p:nvSpPr>
          <p:spPr>
            <a:xfrm>
              <a:off x="2052925" y="3259675"/>
              <a:ext cx="78475" cy="11250"/>
            </a:xfrm>
            <a:custGeom>
              <a:avLst/>
              <a:gdLst/>
              <a:ahLst/>
              <a:cxnLst/>
              <a:rect l="l" t="t" r="r" b="b"/>
              <a:pathLst>
                <a:path w="3139" h="450" extrusionOk="0">
                  <a:moveTo>
                    <a:pt x="1950" y="1"/>
                  </a:moveTo>
                  <a:cubicBezTo>
                    <a:pt x="1366" y="1"/>
                    <a:pt x="782" y="42"/>
                    <a:pt x="203" y="124"/>
                  </a:cubicBezTo>
                  <a:cubicBezTo>
                    <a:pt x="1" y="154"/>
                    <a:pt x="74" y="450"/>
                    <a:pt x="266" y="450"/>
                  </a:cubicBezTo>
                  <a:cubicBezTo>
                    <a:pt x="274" y="450"/>
                    <a:pt x="283" y="449"/>
                    <a:pt x="292" y="448"/>
                  </a:cubicBezTo>
                  <a:cubicBezTo>
                    <a:pt x="839" y="371"/>
                    <a:pt x="1391" y="333"/>
                    <a:pt x="1943" y="333"/>
                  </a:cubicBezTo>
                  <a:cubicBezTo>
                    <a:pt x="2270" y="333"/>
                    <a:pt x="2597" y="346"/>
                    <a:pt x="2923" y="373"/>
                  </a:cubicBezTo>
                  <a:cubicBezTo>
                    <a:pt x="2929" y="374"/>
                    <a:pt x="2934" y="374"/>
                    <a:pt x="2939" y="374"/>
                  </a:cubicBezTo>
                  <a:cubicBezTo>
                    <a:pt x="3138" y="374"/>
                    <a:pt x="3132" y="55"/>
                    <a:pt x="2923" y="39"/>
                  </a:cubicBezTo>
                  <a:cubicBezTo>
                    <a:pt x="2599" y="13"/>
                    <a:pt x="2275" y="1"/>
                    <a:pt x="1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7" name="Google Shape;18707;p31"/>
            <p:cNvSpPr/>
            <p:nvPr/>
          </p:nvSpPr>
          <p:spPr>
            <a:xfrm>
              <a:off x="2080875" y="32298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8" name="Google Shape;18708;p31"/>
            <p:cNvSpPr/>
            <p:nvPr/>
          </p:nvSpPr>
          <p:spPr>
            <a:xfrm>
              <a:off x="2087700" y="3310275"/>
              <a:ext cx="8500" cy="11425"/>
            </a:xfrm>
            <a:custGeom>
              <a:avLst/>
              <a:gdLst/>
              <a:ahLst/>
              <a:cxnLst/>
              <a:rect l="l" t="t" r="r" b="b"/>
              <a:pathLst>
                <a:path w="340" h="457" extrusionOk="0">
                  <a:moveTo>
                    <a:pt x="173" y="0"/>
                  </a:moveTo>
                  <a:cubicBezTo>
                    <a:pt x="90" y="0"/>
                    <a:pt x="5" y="54"/>
                    <a:pt x="4" y="161"/>
                  </a:cubicBezTo>
                  <a:cubicBezTo>
                    <a:pt x="4" y="206"/>
                    <a:pt x="2" y="250"/>
                    <a:pt x="2" y="294"/>
                  </a:cubicBezTo>
                  <a:cubicBezTo>
                    <a:pt x="1" y="402"/>
                    <a:pt x="84" y="456"/>
                    <a:pt x="167" y="456"/>
                  </a:cubicBezTo>
                  <a:cubicBezTo>
                    <a:pt x="251" y="456"/>
                    <a:pt x="335" y="402"/>
                    <a:pt x="336" y="294"/>
                  </a:cubicBezTo>
                  <a:lnTo>
                    <a:pt x="338" y="161"/>
                  </a:lnTo>
                  <a:cubicBezTo>
                    <a:pt x="339" y="54"/>
                    <a:pt x="257" y="0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09" name="Google Shape;18709;p31"/>
            <p:cNvSpPr/>
            <p:nvPr/>
          </p:nvSpPr>
          <p:spPr>
            <a:xfrm>
              <a:off x="1382475" y="3314700"/>
              <a:ext cx="36250" cy="112625"/>
            </a:xfrm>
            <a:custGeom>
              <a:avLst/>
              <a:gdLst/>
              <a:ahLst/>
              <a:cxnLst/>
              <a:rect l="l" t="t" r="r" b="b"/>
              <a:pathLst>
                <a:path w="1450" h="4505" extrusionOk="0">
                  <a:moveTo>
                    <a:pt x="1089" y="1"/>
                  </a:moveTo>
                  <a:cubicBezTo>
                    <a:pt x="1038" y="1"/>
                    <a:pt x="986" y="22"/>
                    <a:pt x="949" y="74"/>
                  </a:cubicBezTo>
                  <a:cubicBezTo>
                    <a:pt x="0" y="1414"/>
                    <a:pt x="83" y="3180"/>
                    <a:pt x="1111" y="4448"/>
                  </a:cubicBezTo>
                  <a:cubicBezTo>
                    <a:pt x="1144" y="4488"/>
                    <a:pt x="1182" y="4505"/>
                    <a:pt x="1220" y="4505"/>
                  </a:cubicBezTo>
                  <a:cubicBezTo>
                    <a:pt x="1338" y="4505"/>
                    <a:pt x="1449" y="4337"/>
                    <a:pt x="1347" y="4211"/>
                  </a:cubicBezTo>
                  <a:cubicBezTo>
                    <a:pt x="408" y="3052"/>
                    <a:pt x="382" y="1453"/>
                    <a:pt x="1238" y="244"/>
                  </a:cubicBezTo>
                  <a:cubicBezTo>
                    <a:pt x="1325" y="120"/>
                    <a:pt x="1209" y="1"/>
                    <a:pt x="10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0" name="Google Shape;18710;p31"/>
            <p:cNvSpPr/>
            <p:nvPr/>
          </p:nvSpPr>
          <p:spPr>
            <a:xfrm>
              <a:off x="1424350" y="3325700"/>
              <a:ext cx="69150" cy="86350"/>
            </a:xfrm>
            <a:custGeom>
              <a:avLst/>
              <a:gdLst/>
              <a:ahLst/>
              <a:cxnLst/>
              <a:rect l="l" t="t" r="r" b="b"/>
              <a:pathLst>
                <a:path w="2766" h="3454" extrusionOk="0">
                  <a:moveTo>
                    <a:pt x="1515" y="643"/>
                  </a:moveTo>
                  <a:cubicBezTo>
                    <a:pt x="1531" y="923"/>
                    <a:pt x="1547" y="1204"/>
                    <a:pt x="1563" y="1484"/>
                  </a:cubicBezTo>
                  <a:lnTo>
                    <a:pt x="1563" y="1484"/>
                  </a:lnTo>
                  <a:lnTo>
                    <a:pt x="709" y="1456"/>
                  </a:lnTo>
                  <a:lnTo>
                    <a:pt x="709" y="1456"/>
                  </a:lnTo>
                  <a:cubicBezTo>
                    <a:pt x="1007" y="1215"/>
                    <a:pt x="1277" y="942"/>
                    <a:pt x="1515" y="643"/>
                  </a:cubicBezTo>
                  <a:close/>
                  <a:moveTo>
                    <a:pt x="1652" y="0"/>
                  </a:moveTo>
                  <a:cubicBezTo>
                    <a:pt x="1599" y="0"/>
                    <a:pt x="1545" y="25"/>
                    <a:pt x="1510" y="80"/>
                  </a:cubicBezTo>
                  <a:cubicBezTo>
                    <a:pt x="1152" y="630"/>
                    <a:pt x="685" y="1102"/>
                    <a:pt x="138" y="1463"/>
                  </a:cubicBezTo>
                  <a:cubicBezTo>
                    <a:pt x="0" y="1555"/>
                    <a:pt x="51" y="1770"/>
                    <a:pt x="222" y="1776"/>
                  </a:cubicBezTo>
                  <a:lnTo>
                    <a:pt x="1582" y="1821"/>
                  </a:lnTo>
                  <a:lnTo>
                    <a:pt x="1582" y="1821"/>
                  </a:lnTo>
                  <a:cubicBezTo>
                    <a:pt x="1610" y="2311"/>
                    <a:pt x="1638" y="2802"/>
                    <a:pt x="1666" y="3292"/>
                  </a:cubicBezTo>
                  <a:cubicBezTo>
                    <a:pt x="1672" y="3400"/>
                    <a:pt x="1759" y="3454"/>
                    <a:pt x="1842" y="3454"/>
                  </a:cubicBezTo>
                  <a:cubicBezTo>
                    <a:pt x="1926" y="3454"/>
                    <a:pt x="2006" y="3400"/>
                    <a:pt x="2000" y="3292"/>
                  </a:cubicBezTo>
                  <a:lnTo>
                    <a:pt x="1917" y="1831"/>
                  </a:lnTo>
                  <a:lnTo>
                    <a:pt x="1917" y="1831"/>
                  </a:lnTo>
                  <a:lnTo>
                    <a:pt x="2551" y="1852"/>
                  </a:lnTo>
                  <a:cubicBezTo>
                    <a:pt x="2553" y="1852"/>
                    <a:pt x="2555" y="1852"/>
                    <a:pt x="2557" y="1852"/>
                  </a:cubicBezTo>
                  <a:cubicBezTo>
                    <a:pt x="2766" y="1852"/>
                    <a:pt x="2764" y="1524"/>
                    <a:pt x="2551" y="1517"/>
                  </a:cubicBezTo>
                  <a:lnTo>
                    <a:pt x="1898" y="1495"/>
                  </a:lnTo>
                  <a:lnTo>
                    <a:pt x="1898" y="1495"/>
                  </a:lnTo>
                  <a:lnTo>
                    <a:pt x="1822" y="164"/>
                  </a:lnTo>
                  <a:cubicBezTo>
                    <a:pt x="1819" y="62"/>
                    <a:pt x="1736" y="0"/>
                    <a:pt x="16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1" name="Google Shape;18711;p31"/>
            <p:cNvSpPr/>
            <p:nvPr/>
          </p:nvSpPr>
          <p:spPr>
            <a:xfrm>
              <a:off x="1501925" y="3312775"/>
              <a:ext cx="52375" cy="111225"/>
            </a:xfrm>
            <a:custGeom>
              <a:avLst/>
              <a:gdLst/>
              <a:ahLst/>
              <a:cxnLst/>
              <a:rect l="l" t="t" r="r" b="b"/>
              <a:pathLst>
                <a:path w="2095" h="4449" extrusionOk="0">
                  <a:moveTo>
                    <a:pt x="270" y="0"/>
                  </a:moveTo>
                  <a:cubicBezTo>
                    <a:pt x="108" y="0"/>
                    <a:pt x="0" y="231"/>
                    <a:pt x="172" y="305"/>
                  </a:cubicBezTo>
                  <a:cubicBezTo>
                    <a:pt x="1779" y="1006"/>
                    <a:pt x="1350" y="2917"/>
                    <a:pt x="949" y="4242"/>
                  </a:cubicBezTo>
                  <a:cubicBezTo>
                    <a:pt x="912" y="4367"/>
                    <a:pt x="1014" y="4448"/>
                    <a:pt x="1115" y="4448"/>
                  </a:cubicBezTo>
                  <a:cubicBezTo>
                    <a:pt x="1182" y="4448"/>
                    <a:pt x="1247" y="4413"/>
                    <a:pt x="1272" y="4331"/>
                  </a:cubicBezTo>
                  <a:cubicBezTo>
                    <a:pt x="1715" y="2865"/>
                    <a:pt x="2094" y="780"/>
                    <a:pt x="342" y="16"/>
                  </a:cubicBezTo>
                  <a:cubicBezTo>
                    <a:pt x="317" y="5"/>
                    <a:pt x="29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2" name="Google Shape;18712;p31"/>
            <p:cNvSpPr/>
            <p:nvPr/>
          </p:nvSpPr>
          <p:spPr>
            <a:xfrm>
              <a:off x="1566250" y="3327225"/>
              <a:ext cx="34975" cy="110825"/>
            </a:xfrm>
            <a:custGeom>
              <a:avLst/>
              <a:gdLst/>
              <a:ahLst/>
              <a:cxnLst/>
              <a:rect l="l" t="t" r="r" b="b"/>
              <a:pathLst>
                <a:path w="1399" h="4433" extrusionOk="0">
                  <a:moveTo>
                    <a:pt x="1158" y="1"/>
                  </a:moveTo>
                  <a:cubicBezTo>
                    <a:pt x="1107" y="1"/>
                    <a:pt x="1055" y="21"/>
                    <a:pt x="1018" y="71"/>
                  </a:cubicBezTo>
                  <a:cubicBezTo>
                    <a:pt x="57" y="1329"/>
                    <a:pt x="0" y="3030"/>
                    <a:pt x="861" y="4355"/>
                  </a:cubicBezTo>
                  <a:cubicBezTo>
                    <a:pt x="896" y="4410"/>
                    <a:pt x="948" y="4433"/>
                    <a:pt x="999" y="4433"/>
                  </a:cubicBezTo>
                  <a:cubicBezTo>
                    <a:pt x="1116" y="4433"/>
                    <a:pt x="1232" y="4313"/>
                    <a:pt x="1149" y="4188"/>
                  </a:cubicBezTo>
                  <a:cubicBezTo>
                    <a:pt x="345" y="2948"/>
                    <a:pt x="412" y="1411"/>
                    <a:pt x="1306" y="240"/>
                  </a:cubicBezTo>
                  <a:cubicBezTo>
                    <a:pt x="1399" y="119"/>
                    <a:pt x="1281" y="1"/>
                    <a:pt x="1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3" name="Google Shape;18713;p31"/>
            <p:cNvSpPr/>
            <p:nvPr/>
          </p:nvSpPr>
          <p:spPr>
            <a:xfrm>
              <a:off x="1621650" y="3384675"/>
              <a:ext cx="33025" cy="10250"/>
            </a:xfrm>
            <a:custGeom>
              <a:avLst/>
              <a:gdLst/>
              <a:ahLst/>
              <a:cxnLst/>
              <a:rect l="l" t="t" r="r" b="b"/>
              <a:pathLst>
                <a:path w="1321" h="410" extrusionOk="0">
                  <a:moveTo>
                    <a:pt x="200" y="1"/>
                  </a:moveTo>
                  <a:cubicBezTo>
                    <a:pt x="1" y="1"/>
                    <a:pt x="8" y="319"/>
                    <a:pt x="216" y="337"/>
                  </a:cubicBezTo>
                  <a:lnTo>
                    <a:pt x="1105" y="408"/>
                  </a:lnTo>
                  <a:cubicBezTo>
                    <a:pt x="1110" y="409"/>
                    <a:pt x="1116" y="409"/>
                    <a:pt x="1121" y="409"/>
                  </a:cubicBezTo>
                  <a:cubicBezTo>
                    <a:pt x="1320" y="409"/>
                    <a:pt x="1314" y="91"/>
                    <a:pt x="1105" y="73"/>
                  </a:cubicBezTo>
                  <a:lnTo>
                    <a:pt x="216" y="1"/>
                  </a:lnTo>
                  <a:cubicBezTo>
                    <a:pt x="211" y="1"/>
                    <a:pt x="205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4" name="Google Shape;18714;p31"/>
            <p:cNvSpPr/>
            <p:nvPr/>
          </p:nvSpPr>
          <p:spPr>
            <a:xfrm>
              <a:off x="1662400" y="3361000"/>
              <a:ext cx="61600" cy="46450"/>
            </a:xfrm>
            <a:custGeom>
              <a:avLst/>
              <a:gdLst/>
              <a:ahLst/>
              <a:cxnLst/>
              <a:rect l="l" t="t" r="r" b="b"/>
              <a:pathLst>
                <a:path w="2464" h="1858" extrusionOk="0">
                  <a:moveTo>
                    <a:pt x="223" y="0"/>
                  </a:moveTo>
                  <a:cubicBezTo>
                    <a:pt x="90" y="0"/>
                    <a:pt x="1" y="217"/>
                    <a:pt x="142" y="321"/>
                  </a:cubicBezTo>
                  <a:lnTo>
                    <a:pt x="2155" y="1825"/>
                  </a:lnTo>
                  <a:cubicBezTo>
                    <a:pt x="2186" y="1848"/>
                    <a:pt x="2216" y="1858"/>
                    <a:pt x="2244" y="1858"/>
                  </a:cubicBezTo>
                  <a:cubicBezTo>
                    <a:pt x="2376" y="1858"/>
                    <a:pt x="2464" y="1641"/>
                    <a:pt x="2323" y="1537"/>
                  </a:cubicBezTo>
                  <a:lnTo>
                    <a:pt x="311" y="33"/>
                  </a:lnTo>
                  <a:cubicBezTo>
                    <a:pt x="281" y="10"/>
                    <a:pt x="251" y="0"/>
                    <a:pt x="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5" name="Google Shape;18715;p31"/>
            <p:cNvSpPr/>
            <p:nvPr/>
          </p:nvSpPr>
          <p:spPr>
            <a:xfrm>
              <a:off x="1666575" y="3355625"/>
              <a:ext cx="46950" cy="79600"/>
            </a:xfrm>
            <a:custGeom>
              <a:avLst/>
              <a:gdLst/>
              <a:ahLst/>
              <a:cxnLst/>
              <a:rect l="l" t="t" r="r" b="b"/>
              <a:pathLst>
                <a:path w="1878" h="3184" extrusionOk="0">
                  <a:moveTo>
                    <a:pt x="1651" y="0"/>
                  </a:moveTo>
                  <a:cubicBezTo>
                    <a:pt x="1601" y="0"/>
                    <a:pt x="1552" y="25"/>
                    <a:pt x="1522" y="85"/>
                  </a:cubicBezTo>
                  <a:lnTo>
                    <a:pt x="68" y="2930"/>
                  </a:lnTo>
                  <a:cubicBezTo>
                    <a:pt x="0" y="3061"/>
                    <a:pt x="117" y="3183"/>
                    <a:pt x="228" y="3183"/>
                  </a:cubicBezTo>
                  <a:cubicBezTo>
                    <a:pt x="278" y="3183"/>
                    <a:pt x="327" y="3159"/>
                    <a:pt x="358" y="3099"/>
                  </a:cubicBezTo>
                  <a:lnTo>
                    <a:pt x="1810" y="253"/>
                  </a:lnTo>
                  <a:cubicBezTo>
                    <a:pt x="1877" y="121"/>
                    <a:pt x="1761" y="0"/>
                    <a:pt x="16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6" name="Google Shape;18716;p31"/>
            <p:cNvSpPr/>
            <p:nvPr/>
          </p:nvSpPr>
          <p:spPr>
            <a:xfrm>
              <a:off x="1720725" y="3332525"/>
              <a:ext cx="45950" cy="115900"/>
            </a:xfrm>
            <a:custGeom>
              <a:avLst/>
              <a:gdLst/>
              <a:ahLst/>
              <a:cxnLst/>
              <a:rect l="l" t="t" r="r" b="b"/>
              <a:pathLst>
                <a:path w="1838" h="4636" extrusionOk="0">
                  <a:moveTo>
                    <a:pt x="259" y="1"/>
                  </a:moveTo>
                  <a:cubicBezTo>
                    <a:pt x="121" y="1"/>
                    <a:pt x="1" y="170"/>
                    <a:pt x="132" y="278"/>
                  </a:cubicBezTo>
                  <a:cubicBezTo>
                    <a:pt x="1456" y="1379"/>
                    <a:pt x="1471" y="3239"/>
                    <a:pt x="155" y="4357"/>
                  </a:cubicBezTo>
                  <a:cubicBezTo>
                    <a:pt x="25" y="4466"/>
                    <a:pt x="145" y="4636"/>
                    <a:pt x="281" y="4636"/>
                  </a:cubicBezTo>
                  <a:cubicBezTo>
                    <a:pt x="318" y="4636"/>
                    <a:pt x="356" y="4623"/>
                    <a:pt x="391" y="4593"/>
                  </a:cubicBezTo>
                  <a:cubicBezTo>
                    <a:pt x="1837" y="3365"/>
                    <a:pt x="1828" y="1254"/>
                    <a:pt x="368" y="42"/>
                  </a:cubicBezTo>
                  <a:cubicBezTo>
                    <a:pt x="334" y="13"/>
                    <a:pt x="296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7" name="Google Shape;18717;p31"/>
            <p:cNvSpPr/>
            <p:nvPr/>
          </p:nvSpPr>
          <p:spPr>
            <a:xfrm>
              <a:off x="1752825" y="3314425"/>
              <a:ext cx="41825" cy="43100"/>
            </a:xfrm>
            <a:custGeom>
              <a:avLst/>
              <a:gdLst/>
              <a:ahLst/>
              <a:cxnLst/>
              <a:rect l="l" t="t" r="r" b="b"/>
              <a:pathLst>
                <a:path w="1673" h="1724" extrusionOk="0">
                  <a:moveTo>
                    <a:pt x="606" y="366"/>
                  </a:moveTo>
                  <a:cubicBezTo>
                    <a:pt x="628" y="566"/>
                    <a:pt x="651" y="767"/>
                    <a:pt x="674" y="967"/>
                  </a:cubicBezTo>
                  <a:lnTo>
                    <a:pt x="674" y="967"/>
                  </a:lnTo>
                  <a:cubicBezTo>
                    <a:pt x="628" y="947"/>
                    <a:pt x="584" y="918"/>
                    <a:pt x="546" y="879"/>
                  </a:cubicBezTo>
                  <a:cubicBezTo>
                    <a:pt x="407" y="737"/>
                    <a:pt x="442" y="458"/>
                    <a:pt x="606" y="366"/>
                  </a:cubicBezTo>
                  <a:close/>
                  <a:moveTo>
                    <a:pt x="699" y="0"/>
                  </a:moveTo>
                  <a:cubicBezTo>
                    <a:pt x="257" y="0"/>
                    <a:pt x="0" y="555"/>
                    <a:pt x="178" y="936"/>
                  </a:cubicBezTo>
                  <a:cubicBezTo>
                    <a:pt x="286" y="1169"/>
                    <a:pt x="488" y="1286"/>
                    <a:pt x="714" y="1320"/>
                  </a:cubicBezTo>
                  <a:lnTo>
                    <a:pt x="714" y="1320"/>
                  </a:lnTo>
                  <a:cubicBezTo>
                    <a:pt x="723" y="1401"/>
                    <a:pt x="732" y="1482"/>
                    <a:pt x="741" y="1563"/>
                  </a:cubicBezTo>
                  <a:cubicBezTo>
                    <a:pt x="753" y="1670"/>
                    <a:pt x="843" y="1724"/>
                    <a:pt x="927" y="1724"/>
                  </a:cubicBezTo>
                  <a:cubicBezTo>
                    <a:pt x="1011" y="1724"/>
                    <a:pt x="1088" y="1671"/>
                    <a:pt x="1077" y="1563"/>
                  </a:cubicBezTo>
                  <a:lnTo>
                    <a:pt x="1077" y="1563"/>
                  </a:lnTo>
                  <a:lnTo>
                    <a:pt x="1077" y="1565"/>
                  </a:lnTo>
                  <a:cubicBezTo>
                    <a:pt x="1067" y="1482"/>
                    <a:pt x="1058" y="1398"/>
                    <a:pt x="1048" y="1315"/>
                  </a:cubicBezTo>
                  <a:lnTo>
                    <a:pt x="1048" y="1315"/>
                  </a:lnTo>
                  <a:cubicBezTo>
                    <a:pt x="1223" y="1285"/>
                    <a:pt x="1393" y="1217"/>
                    <a:pt x="1528" y="1123"/>
                  </a:cubicBezTo>
                  <a:cubicBezTo>
                    <a:pt x="1673" y="1021"/>
                    <a:pt x="1582" y="804"/>
                    <a:pt x="1446" y="804"/>
                  </a:cubicBezTo>
                  <a:cubicBezTo>
                    <a:pt x="1419" y="804"/>
                    <a:pt x="1389" y="813"/>
                    <a:pt x="1359" y="834"/>
                  </a:cubicBezTo>
                  <a:cubicBezTo>
                    <a:pt x="1262" y="902"/>
                    <a:pt x="1138" y="961"/>
                    <a:pt x="1011" y="989"/>
                  </a:cubicBezTo>
                  <a:lnTo>
                    <a:pt x="1011" y="989"/>
                  </a:lnTo>
                  <a:cubicBezTo>
                    <a:pt x="980" y="716"/>
                    <a:pt x="949" y="442"/>
                    <a:pt x="918" y="169"/>
                  </a:cubicBezTo>
                  <a:cubicBezTo>
                    <a:pt x="907" y="73"/>
                    <a:pt x="851" y="12"/>
                    <a:pt x="752" y="3"/>
                  </a:cubicBezTo>
                  <a:cubicBezTo>
                    <a:pt x="734" y="1"/>
                    <a:pt x="717" y="0"/>
                    <a:pt x="6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8" name="Google Shape;18718;p31"/>
            <p:cNvSpPr/>
            <p:nvPr/>
          </p:nvSpPr>
          <p:spPr>
            <a:xfrm>
              <a:off x="1798250" y="3335550"/>
              <a:ext cx="34950" cy="102425"/>
            </a:xfrm>
            <a:custGeom>
              <a:avLst/>
              <a:gdLst/>
              <a:ahLst/>
              <a:cxnLst/>
              <a:rect l="l" t="t" r="r" b="b"/>
              <a:pathLst>
                <a:path w="1398" h="4097" extrusionOk="0">
                  <a:moveTo>
                    <a:pt x="1164" y="0"/>
                  </a:moveTo>
                  <a:cubicBezTo>
                    <a:pt x="1127" y="0"/>
                    <a:pt x="1088" y="16"/>
                    <a:pt x="1055" y="55"/>
                  </a:cubicBezTo>
                  <a:cubicBezTo>
                    <a:pt x="82" y="1182"/>
                    <a:pt x="1" y="2827"/>
                    <a:pt x="896" y="4026"/>
                  </a:cubicBezTo>
                  <a:cubicBezTo>
                    <a:pt x="934" y="4075"/>
                    <a:pt x="986" y="4096"/>
                    <a:pt x="1037" y="4096"/>
                  </a:cubicBezTo>
                  <a:cubicBezTo>
                    <a:pt x="1159" y="4096"/>
                    <a:pt x="1277" y="3978"/>
                    <a:pt x="1186" y="3856"/>
                  </a:cubicBezTo>
                  <a:cubicBezTo>
                    <a:pt x="382" y="2781"/>
                    <a:pt x="408" y="1315"/>
                    <a:pt x="1291" y="291"/>
                  </a:cubicBezTo>
                  <a:cubicBezTo>
                    <a:pt x="1397" y="168"/>
                    <a:pt x="128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19" name="Google Shape;18719;p31"/>
            <p:cNvSpPr/>
            <p:nvPr/>
          </p:nvSpPr>
          <p:spPr>
            <a:xfrm>
              <a:off x="1841400" y="3366225"/>
              <a:ext cx="53850" cy="54200"/>
            </a:xfrm>
            <a:custGeom>
              <a:avLst/>
              <a:gdLst/>
              <a:ahLst/>
              <a:cxnLst/>
              <a:rect l="l" t="t" r="r" b="b"/>
              <a:pathLst>
                <a:path w="2154" h="2168" extrusionOk="0">
                  <a:moveTo>
                    <a:pt x="1151" y="450"/>
                  </a:moveTo>
                  <a:cubicBezTo>
                    <a:pt x="1201" y="450"/>
                    <a:pt x="1251" y="455"/>
                    <a:pt x="1300" y="466"/>
                  </a:cubicBezTo>
                  <a:cubicBezTo>
                    <a:pt x="1314" y="469"/>
                    <a:pt x="1328" y="471"/>
                    <a:pt x="1341" y="471"/>
                  </a:cubicBezTo>
                  <a:cubicBezTo>
                    <a:pt x="1368" y="471"/>
                    <a:pt x="1392" y="465"/>
                    <a:pt x="1413" y="454"/>
                  </a:cubicBezTo>
                  <a:lnTo>
                    <a:pt x="1413" y="454"/>
                  </a:lnTo>
                  <a:cubicBezTo>
                    <a:pt x="1599" y="555"/>
                    <a:pt x="1744" y="721"/>
                    <a:pt x="1793" y="948"/>
                  </a:cubicBezTo>
                  <a:cubicBezTo>
                    <a:pt x="1886" y="1380"/>
                    <a:pt x="1588" y="1832"/>
                    <a:pt x="1143" y="1832"/>
                  </a:cubicBezTo>
                  <a:cubicBezTo>
                    <a:pt x="1124" y="1832"/>
                    <a:pt x="1104" y="1832"/>
                    <a:pt x="1085" y="1830"/>
                  </a:cubicBezTo>
                  <a:cubicBezTo>
                    <a:pt x="726" y="1799"/>
                    <a:pt x="371" y="1514"/>
                    <a:pt x="395" y="1130"/>
                  </a:cubicBezTo>
                  <a:cubicBezTo>
                    <a:pt x="419" y="746"/>
                    <a:pt x="780" y="450"/>
                    <a:pt x="1151" y="450"/>
                  </a:cubicBezTo>
                  <a:close/>
                  <a:moveTo>
                    <a:pt x="962" y="1"/>
                  </a:moveTo>
                  <a:cubicBezTo>
                    <a:pt x="917" y="1"/>
                    <a:pt x="872" y="3"/>
                    <a:pt x="827" y="9"/>
                  </a:cubicBezTo>
                  <a:cubicBezTo>
                    <a:pt x="704" y="22"/>
                    <a:pt x="651" y="141"/>
                    <a:pt x="671" y="233"/>
                  </a:cubicBezTo>
                  <a:lnTo>
                    <a:pt x="671" y="233"/>
                  </a:lnTo>
                  <a:cubicBezTo>
                    <a:pt x="353" y="389"/>
                    <a:pt x="107" y="690"/>
                    <a:pt x="64" y="1063"/>
                  </a:cubicBezTo>
                  <a:cubicBezTo>
                    <a:pt x="0" y="1638"/>
                    <a:pt x="491" y="2107"/>
                    <a:pt x="1041" y="2162"/>
                  </a:cubicBezTo>
                  <a:cubicBezTo>
                    <a:pt x="1075" y="2166"/>
                    <a:pt x="1108" y="2167"/>
                    <a:pt x="1142" y="2167"/>
                  </a:cubicBezTo>
                  <a:cubicBezTo>
                    <a:pt x="1718" y="2167"/>
                    <a:pt x="2153" y="1667"/>
                    <a:pt x="2143" y="1087"/>
                  </a:cubicBezTo>
                  <a:cubicBezTo>
                    <a:pt x="2133" y="450"/>
                    <a:pt x="1564" y="1"/>
                    <a:pt x="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0" name="Google Shape;18720;p31"/>
            <p:cNvSpPr/>
            <p:nvPr/>
          </p:nvSpPr>
          <p:spPr>
            <a:xfrm>
              <a:off x="1907300" y="3343750"/>
              <a:ext cx="16725" cy="72750"/>
            </a:xfrm>
            <a:custGeom>
              <a:avLst/>
              <a:gdLst/>
              <a:ahLst/>
              <a:cxnLst/>
              <a:rect l="l" t="t" r="r" b="b"/>
              <a:pathLst>
                <a:path w="669" h="2910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83" y="1048"/>
                    <a:pt x="284" y="1896"/>
                    <a:pt x="328" y="2749"/>
                  </a:cubicBezTo>
                  <a:cubicBezTo>
                    <a:pt x="333" y="2856"/>
                    <a:pt x="420" y="2909"/>
                    <a:pt x="504" y="2909"/>
                  </a:cubicBezTo>
                  <a:cubicBezTo>
                    <a:pt x="588" y="2909"/>
                    <a:pt x="668" y="2856"/>
                    <a:pt x="662" y="2749"/>
                  </a:cubicBezTo>
                  <a:cubicBezTo>
                    <a:pt x="616" y="1867"/>
                    <a:pt x="511" y="988"/>
                    <a:pt x="348" y="120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1" name="Google Shape;18721;p31"/>
            <p:cNvSpPr/>
            <p:nvPr/>
          </p:nvSpPr>
          <p:spPr>
            <a:xfrm>
              <a:off x="1919800" y="3351250"/>
              <a:ext cx="43325" cy="71550"/>
            </a:xfrm>
            <a:custGeom>
              <a:avLst/>
              <a:gdLst/>
              <a:ahLst/>
              <a:cxnLst/>
              <a:rect l="l" t="t" r="r" b="b"/>
              <a:pathLst>
                <a:path w="1733" h="2862" extrusionOk="0">
                  <a:moveTo>
                    <a:pt x="1461" y="0"/>
                  </a:moveTo>
                  <a:cubicBezTo>
                    <a:pt x="1423" y="0"/>
                    <a:pt x="1384" y="14"/>
                    <a:pt x="1349" y="48"/>
                  </a:cubicBezTo>
                  <a:lnTo>
                    <a:pt x="64" y="1283"/>
                  </a:lnTo>
                  <a:cubicBezTo>
                    <a:pt x="0" y="1350"/>
                    <a:pt x="0" y="1454"/>
                    <a:pt x="64" y="1521"/>
                  </a:cubicBezTo>
                  <a:lnTo>
                    <a:pt x="1376" y="2813"/>
                  </a:lnTo>
                  <a:cubicBezTo>
                    <a:pt x="1411" y="2847"/>
                    <a:pt x="1450" y="2862"/>
                    <a:pt x="1487" y="2862"/>
                  </a:cubicBezTo>
                  <a:cubicBezTo>
                    <a:pt x="1616" y="2862"/>
                    <a:pt x="1732" y="2694"/>
                    <a:pt x="1613" y="2577"/>
                  </a:cubicBezTo>
                  <a:lnTo>
                    <a:pt x="423" y="1404"/>
                  </a:lnTo>
                  <a:lnTo>
                    <a:pt x="423" y="1404"/>
                  </a:lnTo>
                  <a:lnTo>
                    <a:pt x="1585" y="284"/>
                  </a:lnTo>
                  <a:cubicBezTo>
                    <a:pt x="1706" y="168"/>
                    <a:pt x="1591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2" name="Google Shape;18722;p31"/>
            <p:cNvSpPr/>
            <p:nvPr/>
          </p:nvSpPr>
          <p:spPr>
            <a:xfrm>
              <a:off x="1961575" y="3336950"/>
              <a:ext cx="44650" cy="93950"/>
            </a:xfrm>
            <a:custGeom>
              <a:avLst/>
              <a:gdLst/>
              <a:ahLst/>
              <a:cxnLst/>
              <a:rect l="l" t="t" r="r" b="b"/>
              <a:pathLst>
                <a:path w="1786" h="3758" extrusionOk="0">
                  <a:moveTo>
                    <a:pt x="226" y="0"/>
                  </a:moveTo>
                  <a:cubicBezTo>
                    <a:pt x="91" y="0"/>
                    <a:pt x="1" y="217"/>
                    <a:pt x="145" y="319"/>
                  </a:cubicBezTo>
                  <a:lnTo>
                    <a:pt x="146" y="319"/>
                  </a:lnTo>
                  <a:cubicBezTo>
                    <a:pt x="1170" y="1047"/>
                    <a:pt x="1382" y="2505"/>
                    <a:pt x="660" y="3515"/>
                  </a:cubicBezTo>
                  <a:cubicBezTo>
                    <a:pt x="572" y="3638"/>
                    <a:pt x="689" y="3758"/>
                    <a:pt x="809" y="3758"/>
                  </a:cubicBezTo>
                  <a:cubicBezTo>
                    <a:pt x="860" y="3758"/>
                    <a:pt x="912" y="3736"/>
                    <a:pt x="949" y="3684"/>
                  </a:cubicBezTo>
                  <a:cubicBezTo>
                    <a:pt x="1786" y="2513"/>
                    <a:pt x="1476" y="858"/>
                    <a:pt x="314" y="31"/>
                  </a:cubicBezTo>
                  <a:cubicBezTo>
                    <a:pt x="284" y="9"/>
                    <a:pt x="254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3" name="Google Shape;18723;p31"/>
            <p:cNvSpPr/>
            <p:nvPr/>
          </p:nvSpPr>
          <p:spPr>
            <a:xfrm>
              <a:off x="1998550" y="3319325"/>
              <a:ext cx="30900" cy="54025"/>
            </a:xfrm>
            <a:custGeom>
              <a:avLst/>
              <a:gdLst/>
              <a:ahLst/>
              <a:cxnLst/>
              <a:rect l="l" t="t" r="r" b="b"/>
              <a:pathLst>
                <a:path w="1236" h="2161" extrusionOk="0">
                  <a:moveTo>
                    <a:pt x="429" y="0"/>
                  </a:moveTo>
                  <a:cubicBezTo>
                    <a:pt x="282" y="0"/>
                    <a:pt x="142" y="67"/>
                    <a:pt x="66" y="220"/>
                  </a:cubicBezTo>
                  <a:cubicBezTo>
                    <a:pt x="1" y="353"/>
                    <a:pt x="118" y="475"/>
                    <a:pt x="228" y="475"/>
                  </a:cubicBezTo>
                  <a:cubicBezTo>
                    <a:pt x="278" y="475"/>
                    <a:pt x="326" y="450"/>
                    <a:pt x="356" y="390"/>
                  </a:cubicBezTo>
                  <a:lnTo>
                    <a:pt x="356" y="388"/>
                  </a:lnTo>
                  <a:cubicBezTo>
                    <a:pt x="374" y="351"/>
                    <a:pt x="406" y="338"/>
                    <a:pt x="440" y="338"/>
                  </a:cubicBezTo>
                  <a:cubicBezTo>
                    <a:pt x="472" y="338"/>
                    <a:pt x="506" y="349"/>
                    <a:pt x="533" y="361"/>
                  </a:cubicBezTo>
                  <a:cubicBezTo>
                    <a:pt x="658" y="417"/>
                    <a:pt x="638" y="560"/>
                    <a:pt x="594" y="667"/>
                  </a:cubicBezTo>
                  <a:cubicBezTo>
                    <a:pt x="530" y="823"/>
                    <a:pt x="386" y="939"/>
                    <a:pt x="257" y="1041"/>
                  </a:cubicBezTo>
                  <a:cubicBezTo>
                    <a:pt x="141" y="1134"/>
                    <a:pt x="239" y="1328"/>
                    <a:pt x="374" y="1328"/>
                  </a:cubicBezTo>
                  <a:cubicBezTo>
                    <a:pt x="375" y="1328"/>
                    <a:pt x="375" y="1328"/>
                    <a:pt x="376" y="1328"/>
                  </a:cubicBezTo>
                  <a:cubicBezTo>
                    <a:pt x="378" y="1328"/>
                    <a:pt x="380" y="1328"/>
                    <a:pt x="382" y="1328"/>
                  </a:cubicBezTo>
                  <a:cubicBezTo>
                    <a:pt x="638" y="1328"/>
                    <a:pt x="843" y="1575"/>
                    <a:pt x="789" y="1821"/>
                  </a:cubicBezTo>
                  <a:lnTo>
                    <a:pt x="789" y="1821"/>
                  </a:lnTo>
                  <a:lnTo>
                    <a:pt x="420" y="1804"/>
                  </a:lnTo>
                  <a:cubicBezTo>
                    <a:pt x="417" y="1804"/>
                    <a:pt x="413" y="1803"/>
                    <a:pt x="410" y="1803"/>
                  </a:cubicBezTo>
                  <a:cubicBezTo>
                    <a:pt x="205" y="1803"/>
                    <a:pt x="208" y="2129"/>
                    <a:pt x="420" y="2139"/>
                  </a:cubicBezTo>
                  <a:lnTo>
                    <a:pt x="902" y="2161"/>
                  </a:lnTo>
                  <a:cubicBezTo>
                    <a:pt x="903" y="2161"/>
                    <a:pt x="905" y="2161"/>
                    <a:pt x="906" y="2161"/>
                  </a:cubicBezTo>
                  <a:cubicBezTo>
                    <a:pt x="964" y="2161"/>
                    <a:pt x="1018" y="2129"/>
                    <a:pt x="1047" y="2078"/>
                  </a:cubicBezTo>
                  <a:cubicBezTo>
                    <a:pt x="1235" y="1697"/>
                    <a:pt x="1063" y="1247"/>
                    <a:pt x="714" y="1069"/>
                  </a:cubicBezTo>
                  <a:lnTo>
                    <a:pt x="714" y="1069"/>
                  </a:lnTo>
                  <a:cubicBezTo>
                    <a:pt x="936" y="818"/>
                    <a:pt x="1094" y="482"/>
                    <a:pt x="850" y="196"/>
                  </a:cubicBezTo>
                  <a:cubicBezTo>
                    <a:pt x="745" y="73"/>
                    <a:pt x="583" y="0"/>
                    <a:pt x="4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4" name="Google Shape;18724;p31"/>
            <p:cNvSpPr/>
            <p:nvPr/>
          </p:nvSpPr>
          <p:spPr>
            <a:xfrm>
              <a:off x="1436375" y="3174200"/>
              <a:ext cx="28750" cy="31000"/>
            </a:xfrm>
            <a:custGeom>
              <a:avLst/>
              <a:gdLst/>
              <a:ahLst/>
              <a:cxnLst/>
              <a:rect l="l" t="t" r="r" b="b"/>
              <a:pathLst>
                <a:path w="1150" h="1240" extrusionOk="0">
                  <a:moveTo>
                    <a:pt x="928" y="0"/>
                  </a:moveTo>
                  <a:cubicBezTo>
                    <a:pt x="900" y="0"/>
                    <a:pt x="873" y="8"/>
                    <a:pt x="848" y="27"/>
                  </a:cubicBezTo>
                  <a:lnTo>
                    <a:pt x="140" y="574"/>
                  </a:lnTo>
                  <a:cubicBezTo>
                    <a:pt x="1" y="679"/>
                    <a:pt x="90" y="895"/>
                    <a:pt x="220" y="895"/>
                  </a:cubicBezTo>
                  <a:cubicBezTo>
                    <a:pt x="248" y="895"/>
                    <a:pt x="278" y="885"/>
                    <a:pt x="308" y="862"/>
                  </a:cubicBezTo>
                  <a:lnTo>
                    <a:pt x="764" y="510"/>
                  </a:lnTo>
                  <a:lnTo>
                    <a:pt x="764" y="510"/>
                  </a:lnTo>
                  <a:cubicBezTo>
                    <a:pt x="769" y="701"/>
                    <a:pt x="782" y="891"/>
                    <a:pt x="804" y="1080"/>
                  </a:cubicBezTo>
                  <a:cubicBezTo>
                    <a:pt x="816" y="1186"/>
                    <a:pt x="906" y="1240"/>
                    <a:pt x="990" y="1240"/>
                  </a:cubicBezTo>
                  <a:cubicBezTo>
                    <a:pt x="1073" y="1240"/>
                    <a:pt x="1150" y="1187"/>
                    <a:pt x="1138" y="1080"/>
                  </a:cubicBezTo>
                  <a:cubicBezTo>
                    <a:pt x="1104" y="778"/>
                    <a:pt x="1090" y="474"/>
                    <a:pt x="1100" y="171"/>
                  </a:cubicBezTo>
                  <a:cubicBezTo>
                    <a:pt x="1102" y="83"/>
                    <a:pt x="1015" y="0"/>
                    <a:pt x="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5" name="Google Shape;18725;p31"/>
            <p:cNvSpPr/>
            <p:nvPr/>
          </p:nvSpPr>
          <p:spPr>
            <a:xfrm>
              <a:off x="1448675" y="1601725"/>
              <a:ext cx="50375" cy="74575"/>
            </a:xfrm>
            <a:custGeom>
              <a:avLst/>
              <a:gdLst/>
              <a:ahLst/>
              <a:cxnLst/>
              <a:rect l="l" t="t" r="r" b="b"/>
              <a:pathLst>
                <a:path w="2015" h="2983" extrusionOk="0">
                  <a:moveTo>
                    <a:pt x="753" y="634"/>
                  </a:moveTo>
                  <a:cubicBezTo>
                    <a:pt x="808" y="654"/>
                    <a:pt x="880" y="694"/>
                    <a:pt x="980" y="753"/>
                  </a:cubicBezTo>
                  <a:cubicBezTo>
                    <a:pt x="1314" y="812"/>
                    <a:pt x="1380" y="957"/>
                    <a:pt x="1178" y="1189"/>
                  </a:cubicBezTo>
                  <a:lnTo>
                    <a:pt x="1035" y="1386"/>
                  </a:lnTo>
                  <a:lnTo>
                    <a:pt x="594" y="1042"/>
                  </a:lnTo>
                  <a:cubicBezTo>
                    <a:pt x="586" y="870"/>
                    <a:pt x="639" y="734"/>
                    <a:pt x="753" y="634"/>
                  </a:cubicBezTo>
                  <a:close/>
                  <a:moveTo>
                    <a:pt x="931" y="0"/>
                  </a:moveTo>
                  <a:cubicBezTo>
                    <a:pt x="244" y="0"/>
                    <a:pt x="0" y="1469"/>
                    <a:pt x="116" y="1971"/>
                  </a:cubicBezTo>
                  <a:cubicBezTo>
                    <a:pt x="237" y="2502"/>
                    <a:pt x="758" y="2982"/>
                    <a:pt x="1252" y="2982"/>
                  </a:cubicBezTo>
                  <a:cubicBezTo>
                    <a:pt x="1509" y="2982"/>
                    <a:pt x="1759" y="2853"/>
                    <a:pt x="1941" y="2533"/>
                  </a:cubicBezTo>
                  <a:cubicBezTo>
                    <a:pt x="2015" y="2403"/>
                    <a:pt x="1899" y="2282"/>
                    <a:pt x="1785" y="2282"/>
                  </a:cubicBezTo>
                  <a:cubicBezTo>
                    <a:pt x="1734" y="2282"/>
                    <a:pt x="1684" y="2306"/>
                    <a:pt x="1651" y="2363"/>
                  </a:cubicBezTo>
                  <a:cubicBezTo>
                    <a:pt x="1545" y="2551"/>
                    <a:pt x="1368" y="2634"/>
                    <a:pt x="1184" y="2634"/>
                  </a:cubicBezTo>
                  <a:cubicBezTo>
                    <a:pt x="1002" y="2634"/>
                    <a:pt x="813" y="2551"/>
                    <a:pt x="682" y="2405"/>
                  </a:cubicBezTo>
                  <a:cubicBezTo>
                    <a:pt x="484" y="2182"/>
                    <a:pt x="406" y="1858"/>
                    <a:pt x="403" y="1560"/>
                  </a:cubicBezTo>
                  <a:lnTo>
                    <a:pt x="403" y="1560"/>
                  </a:lnTo>
                  <a:cubicBezTo>
                    <a:pt x="459" y="1643"/>
                    <a:pt x="534" y="1711"/>
                    <a:pt x="629" y="1758"/>
                  </a:cubicBezTo>
                  <a:cubicBezTo>
                    <a:pt x="716" y="1800"/>
                    <a:pt x="801" y="1820"/>
                    <a:pt x="881" y="1820"/>
                  </a:cubicBezTo>
                  <a:cubicBezTo>
                    <a:pt x="1535" y="1820"/>
                    <a:pt x="1921" y="544"/>
                    <a:pt x="1315" y="136"/>
                  </a:cubicBezTo>
                  <a:cubicBezTo>
                    <a:pt x="1174" y="42"/>
                    <a:pt x="1046" y="0"/>
                    <a:pt x="9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6" name="Google Shape;18726;p31"/>
            <p:cNvSpPr/>
            <p:nvPr/>
          </p:nvSpPr>
          <p:spPr>
            <a:xfrm>
              <a:off x="1516550" y="1628050"/>
              <a:ext cx="32325" cy="8375"/>
            </a:xfrm>
            <a:custGeom>
              <a:avLst/>
              <a:gdLst/>
              <a:ahLst/>
              <a:cxnLst/>
              <a:rect l="l" t="t" r="r" b="b"/>
              <a:pathLst>
                <a:path w="1293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078" y="334"/>
                  </a:lnTo>
                  <a:cubicBezTo>
                    <a:pt x="1293" y="334"/>
                    <a:pt x="1293" y="0"/>
                    <a:pt x="10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7" name="Google Shape;18727;p31"/>
            <p:cNvSpPr/>
            <p:nvPr/>
          </p:nvSpPr>
          <p:spPr>
            <a:xfrm>
              <a:off x="1518275" y="1648625"/>
              <a:ext cx="34225" cy="10225"/>
            </a:xfrm>
            <a:custGeom>
              <a:avLst/>
              <a:gdLst/>
              <a:ahLst/>
              <a:cxnLst/>
              <a:rect l="l" t="t" r="r" b="b"/>
              <a:pathLst>
                <a:path w="1369" h="409" extrusionOk="0">
                  <a:moveTo>
                    <a:pt x="200" y="0"/>
                  </a:moveTo>
                  <a:cubicBezTo>
                    <a:pt x="1" y="0"/>
                    <a:pt x="7" y="320"/>
                    <a:pt x="215" y="336"/>
                  </a:cubicBezTo>
                  <a:lnTo>
                    <a:pt x="1154" y="408"/>
                  </a:lnTo>
                  <a:cubicBezTo>
                    <a:pt x="1159" y="408"/>
                    <a:pt x="1164" y="409"/>
                    <a:pt x="1169" y="409"/>
                  </a:cubicBezTo>
                  <a:cubicBezTo>
                    <a:pt x="1369" y="409"/>
                    <a:pt x="1363" y="90"/>
                    <a:pt x="1154" y="74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8" name="Google Shape;18728;p31"/>
            <p:cNvSpPr/>
            <p:nvPr/>
          </p:nvSpPr>
          <p:spPr>
            <a:xfrm>
              <a:off x="1583950" y="1596000"/>
              <a:ext cx="46100" cy="86150"/>
            </a:xfrm>
            <a:custGeom>
              <a:avLst/>
              <a:gdLst/>
              <a:ahLst/>
              <a:cxnLst/>
              <a:rect l="l" t="t" r="r" b="b"/>
              <a:pathLst>
                <a:path w="1844" h="3446" extrusionOk="0">
                  <a:moveTo>
                    <a:pt x="1207" y="0"/>
                  </a:moveTo>
                  <a:cubicBezTo>
                    <a:pt x="983" y="0"/>
                    <a:pt x="749" y="103"/>
                    <a:pt x="592" y="292"/>
                  </a:cubicBezTo>
                  <a:cubicBezTo>
                    <a:pt x="0" y="1004"/>
                    <a:pt x="84" y="2432"/>
                    <a:pt x="139" y="3283"/>
                  </a:cubicBezTo>
                  <a:cubicBezTo>
                    <a:pt x="147" y="3391"/>
                    <a:pt x="234" y="3445"/>
                    <a:pt x="318" y="3445"/>
                  </a:cubicBezTo>
                  <a:cubicBezTo>
                    <a:pt x="402" y="3445"/>
                    <a:pt x="481" y="3391"/>
                    <a:pt x="475" y="3283"/>
                  </a:cubicBezTo>
                  <a:cubicBezTo>
                    <a:pt x="441" y="2769"/>
                    <a:pt x="443" y="2254"/>
                    <a:pt x="504" y="1741"/>
                  </a:cubicBezTo>
                  <a:cubicBezTo>
                    <a:pt x="534" y="1496"/>
                    <a:pt x="571" y="1213"/>
                    <a:pt x="639" y="971"/>
                  </a:cubicBezTo>
                  <a:cubicBezTo>
                    <a:pt x="680" y="788"/>
                    <a:pt x="761" y="615"/>
                    <a:pt x="877" y="466"/>
                  </a:cubicBezTo>
                  <a:cubicBezTo>
                    <a:pt x="1015" y="369"/>
                    <a:pt x="1131" y="321"/>
                    <a:pt x="1227" y="321"/>
                  </a:cubicBezTo>
                  <a:cubicBezTo>
                    <a:pt x="1345" y="321"/>
                    <a:pt x="1432" y="396"/>
                    <a:pt x="1486" y="545"/>
                  </a:cubicBezTo>
                  <a:cubicBezTo>
                    <a:pt x="1508" y="628"/>
                    <a:pt x="1573" y="663"/>
                    <a:pt x="1639" y="663"/>
                  </a:cubicBezTo>
                  <a:cubicBezTo>
                    <a:pt x="1740" y="663"/>
                    <a:pt x="1844" y="581"/>
                    <a:pt x="1808" y="455"/>
                  </a:cubicBezTo>
                  <a:cubicBezTo>
                    <a:pt x="1721" y="144"/>
                    <a:pt x="1472" y="0"/>
                    <a:pt x="1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29" name="Google Shape;18729;p31"/>
            <p:cNvSpPr/>
            <p:nvPr/>
          </p:nvSpPr>
          <p:spPr>
            <a:xfrm>
              <a:off x="1580850" y="1644250"/>
              <a:ext cx="43125" cy="8725"/>
            </a:xfrm>
            <a:custGeom>
              <a:avLst/>
              <a:gdLst/>
              <a:ahLst/>
              <a:cxnLst/>
              <a:rect l="l" t="t" r="r" b="b"/>
              <a:pathLst>
                <a:path w="1725" h="349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1509" y="348"/>
                  </a:lnTo>
                  <a:cubicBezTo>
                    <a:pt x="1510" y="348"/>
                    <a:pt x="1510" y="348"/>
                    <a:pt x="1511" y="348"/>
                  </a:cubicBezTo>
                  <a:cubicBezTo>
                    <a:pt x="1724" y="348"/>
                    <a:pt x="1724" y="16"/>
                    <a:pt x="1509" y="13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0" name="Google Shape;18730;p31"/>
            <p:cNvSpPr/>
            <p:nvPr/>
          </p:nvSpPr>
          <p:spPr>
            <a:xfrm>
              <a:off x="1645400" y="1583075"/>
              <a:ext cx="35500" cy="32750"/>
            </a:xfrm>
            <a:custGeom>
              <a:avLst/>
              <a:gdLst/>
              <a:ahLst/>
              <a:cxnLst/>
              <a:rect l="l" t="t" r="r" b="b"/>
              <a:pathLst>
                <a:path w="1420" h="1310" extrusionOk="0">
                  <a:moveTo>
                    <a:pt x="440" y="1"/>
                  </a:moveTo>
                  <a:cubicBezTo>
                    <a:pt x="308" y="1"/>
                    <a:pt x="180" y="58"/>
                    <a:pt x="90" y="184"/>
                  </a:cubicBezTo>
                  <a:cubicBezTo>
                    <a:pt x="1" y="307"/>
                    <a:pt x="118" y="426"/>
                    <a:pt x="238" y="426"/>
                  </a:cubicBezTo>
                  <a:cubicBezTo>
                    <a:pt x="289" y="426"/>
                    <a:pt x="341" y="405"/>
                    <a:pt x="378" y="353"/>
                  </a:cubicBezTo>
                  <a:lnTo>
                    <a:pt x="378" y="351"/>
                  </a:lnTo>
                  <a:cubicBezTo>
                    <a:pt x="393" y="330"/>
                    <a:pt x="413" y="321"/>
                    <a:pt x="434" y="321"/>
                  </a:cubicBezTo>
                  <a:cubicBezTo>
                    <a:pt x="511" y="321"/>
                    <a:pt x="610" y="437"/>
                    <a:pt x="622" y="487"/>
                  </a:cubicBezTo>
                  <a:cubicBezTo>
                    <a:pt x="669" y="676"/>
                    <a:pt x="480" y="878"/>
                    <a:pt x="364" y="1001"/>
                  </a:cubicBezTo>
                  <a:cubicBezTo>
                    <a:pt x="263" y="1108"/>
                    <a:pt x="335" y="1283"/>
                    <a:pt x="482" y="1288"/>
                  </a:cubicBezTo>
                  <a:lnTo>
                    <a:pt x="1205" y="1309"/>
                  </a:lnTo>
                  <a:cubicBezTo>
                    <a:pt x="1207" y="1309"/>
                    <a:pt x="1209" y="1310"/>
                    <a:pt x="1212" y="1310"/>
                  </a:cubicBezTo>
                  <a:cubicBezTo>
                    <a:pt x="1420" y="1310"/>
                    <a:pt x="1417" y="981"/>
                    <a:pt x="1205" y="975"/>
                  </a:cubicBezTo>
                  <a:lnTo>
                    <a:pt x="816" y="963"/>
                  </a:lnTo>
                  <a:lnTo>
                    <a:pt x="816" y="963"/>
                  </a:lnTo>
                  <a:cubicBezTo>
                    <a:pt x="964" y="724"/>
                    <a:pt x="1043" y="440"/>
                    <a:pt x="848" y="202"/>
                  </a:cubicBezTo>
                  <a:cubicBezTo>
                    <a:pt x="742" y="74"/>
                    <a:pt x="589" y="1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1" name="Google Shape;18731;p31"/>
            <p:cNvSpPr/>
            <p:nvPr/>
          </p:nvSpPr>
          <p:spPr>
            <a:xfrm>
              <a:off x="1691100" y="1600725"/>
              <a:ext cx="31825" cy="88950"/>
            </a:xfrm>
            <a:custGeom>
              <a:avLst/>
              <a:gdLst/>
              <a:ahLst/>
              <a:cxnLst/>
              <a:rect l="l" t="t" r="r" b="b"/>
              <a:pathLst>
                <a:path w="1273" h="3558" extrusionOk="0">
                  <a:moveTo>
                    <a:pt x="824" y="1"/>
                  </a:moveTo>
                  <a:cubicBezTo>
                    <a:pt x="773" y="1"/>
                    <a:pt x="722" y="23"/>
                    <a:pt x="687" y="79"/>
                  </a:cubicBezTo>
                  <a:cubicBezTo>
                    <a:pt x="1" y="1160"/>
                    <a:pt x="109" y="2525"/>
                    <a:pt x="930" y="3502"/>
                  </a:cubicBezTo>
                  <a:cubicBezTo>
                    <a:pt x="963" y="3541"/>
                    <a:pt x="1002" y="3557"/>
                    <a:pt x="1040" y="3557"/>
                  </a:cubicBezTo>
                  <a:cubicBezTo>
                    <a:pt x="1161" y="3557"/>
                    <a:pt x="1272" y="3389"/>
                    <a:pt x="1167" y="3264"/>
                  </a:cubicBezTo>
                  <a:cubicBezTo>
                    <a:pt x="440" y="2399"/>
                    <a:pt x="373" y="1198"/>
                    <a:pt x="975" y="248"/>
                  </a:cubicBezTo>
                  <a:cubicBezTo>
                    <a:pt x="1056" y="121"/>
                    <a:pt x="940" y="1"/>
                    <a:pt x="8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2" name="Google Shape;18732;p31"/>
            <p:cNvSpPr/>
            <p:nvPr/>
          </p:nvSpPr>
          <p:spPr>
            <a:xfrm>
              <a:off x="1739700" y="1621475"/>
              <a:ext cx="54950" cy="54050"/>
            </a:xfrm>
            <a:custGeom>
              <a:avLst/>
              <a:gdLst/>
              <a:ahLst/>
              <a:cxnLst/>
              <a:rect l="l" t="t" r="r" b="b"/>
              <a:pathLst>
                <a:path w="2198" h="2162" extrusionOk="0">
                  <a:moveTo>
                    <a:pt x="239" y="1"/>
                  </a:moveTo>
                  <a:cubicBezTo>
                    <a:pt x="114" y="1"/>
                    <a:pt x="1" y="168"/>
                    <a:pt x="114" y="289"/>
                  </a:cubicBezTo>
                  <a:lnTo>
                    <a:pt x="1847" y="2110"/>
                  </a:lnTo>
                  <a:cubicBezTo>
                    <a:pt x="1882" y="2147"/>
                    <a:pt x="1921" y="2162"/>
                    <a:pt x="1959" y="2162"/>
                  </a:cubicBezTo>
                  <a:cubicBezTo>
                    <a:pt x="2084" y="2162"/>
                    <a:pt x="2197" y="1995"/>
                    <a:pt x="2084" y="1874"/>
                  </a:cubicBezTo>
                  <a:lnTo>
                    <a:pt x="351" y="53"/>
                  </a:lnTo>
                  <a:cubicBezTo>
                    <a:pt x="316" y="16"/>
                    <a:pt x="277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3" name="Google Shape;18733;p31"/>
            <p:cNvSpPr/>
            <p:nvPr/>
          </p:nvSpPr>
          <p:spPr>
            <a:xfrm>
              <a:off x="1737600" y="1627475"/>
              <a:ext cx="39675" cy="60125"/>
            </a:xfrm>
            <a:custGeom>
              <a:avLst/>
              <a:gdLst/>
              <a:ahLst/>
              <a:cxnLst/>
              <a:rect l="l" t="t" r="r" b="b"/>
              <a:pathLst>
                <a:path w="1587" h="2405" extrusionOk="0">
                  <a:moveTo>
                    <a:pt x="1383" y="1"/>
                  </a:moveTo>
                  <a:cubicBezTo>
                    <a:pt x="1316" y="1"/>
                    <a:pt x="1248" y="35"/>
                    <a:pt x="1219" y="115"/>
                  </a:cubicBezTo>
                  <a:cubicBezTo>
                    <a:pt x="960" y="838"/>
                    <a:pt x="581" y="1512"/>
                    <a:pt x="102" y="2110"/>
                  </a:cubicBezTo>
                  <a:cubicBezTo>
                    <a:pt x="0" y="2236"/>
                    <a:pt x="112" y="2404"/>
                    <a:pt x="230" y="2404"/>
                  </a:cubicBezTo>
                  <a:cubicBezTo>
                    <a:pt x="268" y="2404"/>
                    <a:pt x="306" y="2387"/>
                    <a:pt x="339" y="2346"/>
                  </a:cubicBezTo>
                  <a:cubicBezTo>
                    <a:pt x="856" y="1704"/>
                    <a:pt x="1262" y="979"/>
                    <a:pt x="1542" y="203"/>
                  </a:cubicBezTo>
                  <a:cubicBezTo>
                    <a:pt x="1587" y="81"/>
                    <a:pt x="1486" y="1"/>
                    <a:pt x="13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4" name="Google Shape;18734;p31"/>
            <p:cNvSpPr/>
            <p:nvPr/>
          </p:nvSpPr>
          <p:spPr>
            <a:xfrm>
              <a:off x="1815425" y="1625300"/>
              <a:ext cx="17925" cy="53950"/>
            </a:xfrm>
            <a:custGeom>
              <a:avLst/>
              <a:gdLst/>
              <a:ahLst/>
              <a:cxnLst/>
              <a:rect l="l" t="t" r="r" b="b"/>
              <a:pathLst>
                <a:path w="717" h="2158" extrusionOk="0">
                  <a:moveTo>
                    <a:pt x="207" y="1"/>
                  </a:moveTo>
                  <a:cubicBezTo>
                    <a:pt x="109" y="1"/>
                    <a:pt x="1" y="84"/>
                    <a:pt x="25" y="211"/>
                  </a:cubicBezTo>
                  <a:cubicBezTo>
                    <a:pt x="139" y="819"/>
                    <a:pt x="255" y="1428"/>
                    <a:pt x="371" y="2037"/>
                  </a:cubicBezTo>
                  <a:cubicBezTo>
                    <a:pt x="387" y="2121"/>
                    <a:pt x="448" y="2158"/>
                    <a:pt x="512" y="2158"/>
                  </a:cubicBezTo>
                  <a:cubicBezTo>
                    <a:pt x="610" y="2158"/>
                    <a:pt x="717" y="2075"/>
                    <a:pt x="693" y="1948"/>
                  </a:cubicBezTo>
                  <a:lnTo>
                    <a:pt x="348" y="121"/>
                  </a:lnTo>
                  <a:cubicBezTo>
                    <a:pt x="332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5" name="Google Shape;18735;p31"/>
            <p:cNvSpPr/>
            <p:nvPr/>
          </p:nvSpPr>
          <p:spPr>
            <a:xfrm>
              <a:off x="1809750" y="1646625"/>
              <a:ext cx="43075" cy="11325"/>
            </a:xfrm>
            <a:custGeom>
              <a:avLst/>
              <a:gdLst/>
              <a:ahLst/>
              <a:cxnLst/>
              <a:rect l="l" t="t" r="r" b="b"/>
              <a:pathLst>
                <a:path w="1723" h="453" extrusionOk="0">
                  <a:moveTo>
                    <a:pt x="1524" y="1"/>
                  </a:moveTo>
                  <a:cubicBezTo>
                    <a:pt x="1519" y="1"/>
                    <a:pt x="1513" y="1"/>
                    <a:pt x="1507" y="1"/>
                  </a:cubicBezTo>
                  <a:lnTo>
                    <a:pt x="215" y="116"/>
                  </a:lnTo>
                  <a:cubicBezTo>
                    <a:pt x="9" y="135"/>
                    <a:pt x="0" y="452"/>
                    <a:pt x="198" y="452"/>
                  </a:cubicBezTo>
                  <a:cubicBezTo>
                    <a:pt x="204" y="452"/>
                    <a:pt x="209" y="452"/>
                    <a:pt x="215" y="451"/>
                  </a:cubicBezTo>
                  <a:lnTo>
                    <a:pt x="1507" y="337"/>
                  </a:lnTo>
                  <a:cubicBezTo>
                    <a:pt x="1715" y="318"/>
                    <a:pt x="1722" y="1"/>
                    <a:pt x="1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6" name="Google Shape;18736;p31"/>
            <p:cNvSpPr/>
            <p:nvPr/>
          </p:nvSpPr>
          <p:spPr>
            <a:xfrm>
              <a:off x="1859275" y="1607600"/>
              <a:ext cx="50125" cy="76925"/>
            </a:xfrm>
            <a:custGeom>
              <a:avLst/>
              <a:gdLst/>
              <a:ahLst/>
              <a:cxnLst/>
              <a:rect l="l" t="t" r="r" b="b"/>
              <a:pathLst>
                <a:path w="2005" h="3077" extrusionOk="0">
                  <a:moveTo>
                    <a:pt x="992" y="606"/>
                  </a:moveTo>
                  <a:lnTo>
                    <a:pt x="992" y="606"/>
                  </a:lnTo>
                  <a:cubicBezTo>
                    <a:pt x="1011" y="862"/>
                    <a:pt x="1036" y="1117"/>
                    <a:pt x="1066" y="1372"/>
                  </a:cubicBezTo>
                  <a:lnTo>
                    <a:pt x="1066" y="1372"/>
                  </a:lnTo>
                  <a:lnTo>
                    <a:pt x="488" y="1359"/>
                  </a:lnTo>
                  <a:lnTo>
                    <a:pt x="488" y="1359"/>
                  </a:lnTo>
                  <a:cubicBezTo>
                    <a:pt x="640" y="1098"/>
                    <a:pt x="808" y="846"/>
                    <a:pt x="992" y="606"/>
                  </a:cubicBezTo>
                  <a:close/>
                  <a:moveTo>
                    <a:pt x="1122" y="1"/>
                  </a:moveTo>
                  <a:cubicBezTo>
                    <a:pt x="1084" y="1"/>
                    <a:pt x="1045" y="16"/>
                    <a:pt x="1013" y="52"/>
                  </a:cubicBezTo>
                  <a:cubicBezTo>
                    <a:pt x="646" y="476"/>
                    <a:pt x="327" y="940"/>
                    <a:pt x="63" y="1437"/>
                  </a:cubicBezTo>
                  <a:cubicBezTo>
                    <a:pt x="1" y="1549"/>
                    <a:pt x="80" y="1686"/>
                    <a:pt x="208" y="1689"/>
                  </a:cubicBezTo>
                  <a:lnTo>
                    <a:pt x="1108" y="1707"/>
                  </a:lnTo>
                  <a:lnTo>
                    <a:pt x="1108" y="1707"/>
                  </a:lnTo>
                  <a:cubicBezTo>
                    <a:pt x="1118" y="1778"/>
                    <a:pt x="1128" y="1848"/>
                    <a:pt x="1139" y="1918"/>
                  </a:cubicBezTo>
                  <a:lnTo>
                    <a:pt x="1139" y="1918"/>
                  </a:lnTo>
                  <a:cubicBezTo>
                    <a:pt x="1050" y="1933"/>
                    <a:pt x="964" y="2012"/>
                    <a:pt x="981" y="2127"/>
                  </a:cubicBezTo>
                  <a:lnTo>
                    <a:pt x="984" y="2127"/>
                  </a:lnTo>
                  <a:cubicBezTo>
                    <a:pt x="1027" y="2444"/>
                    <a:pt x="1151" y="2745"/>
                    <a:pt x="1344" y="2999"/>
                  </a:cubicBezTo>
                  <a:cubicBezTo>
                    <a:pt x="1383" y="3052"/>
                    <a:pt x="1437" y="3076"/>
                    <a:pt x="1490" y="3076"/>
                  </a:cubicBezTo>
                  <a:cubicBezTo>
                    <a:pt x="1586" y="3076"/>
                    <a:pt x="1676" y="2995"/>
                    <a:pt x="1650" y="2870"/>
                  </a:cubicBezTo>
                  <a:cubicBezTo>
                    <a:pt x="1569" y="2487"/>
                    <a:pt x="1501" y="2101"/>
                    <a:pt x="1446" y="1714"/>
                  </a:cubicBezTo>
                  <a:lnTo>
                    <a:pt x="1446" y="1714"/>
                  </a:lnTo>
                  <a:lnTo>
                    <a:pt x="1790" y="1721"/>
                  </a:lnTo>
                  <a:cubicBezTo>
                    <a:pt x="1791" y="1721"/>
                    <a:pt x="1793" y="1721"/>
                    <a:pt x="1794" y="1721"/>
                  </a:cubicBezTo>
                  <a:cubicBezTo>
                    <a:pt x="2005" y="1721"/>
                    <a:pt x="2004" y="1390"/>
                    <a:pt x="1790" y="1387"/>
                  </a:cubicBezTo>
                  <a:lnTo>
                    <a:pt x="1403" y="1379"/>
                  </a:lnTo>
                  <a:lnTo>
                    <a:pt x="1403" y="1379"/>
                  </a:lnTo>
                  <a:cubicBezTo>
                    <a:pt x="1354" y="978"/>
                    <a:pt x="1320" y="574"/>
                    <a:pt x="1300" y="170"/>
                  </a:cubicBezTo>
                  <a:cubicBezTo>
                    <a:pt x="1295" y="78"/>
                    <a:pt x="1209" y="1"/>
                    <a:pt x="11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7" name="Google Shape;18737;p31"/>
            <p:cNvSpPr/>
            <p:nvPr/>
          </p:nvSpPr>
          <p:spPr>
            <a:xfrm>
              <a:off x="1913450" y="1629975"/>
              <a:ext cx="55675" cy="97225"/>
            </a:xfrm>
            <a:custGeom>
              <a:avLst/>
              <a:gdLst/>
              <a:ahLst/>
              <a:cxnLst/>
              <a:rect l="l" t="t" r="r" b="b"/>
              <a:pathLst>
                <a:path w="2227" h="3889" extrusionOk="0">
                  <a:moveTo>
                    <a:pt x="1329" y="329"/>
                  </a:moveTo>
                  <a:cubicBezTo>
                    <a:pt x="1401" y="329"/>
                    <a:pt x="1474" y="339"/>
                    <a:pt x="1548" y="360"/>
                  </a:cubicBezTo>
                  <a:lnTo>
                    <a:pt x="1548" y="360"/>
                  </a:lnTo>
                  <a:cubicBezTo>
                    <a:pt x="1510" y="388"/>
                    <a:pt x="1484" y="431"/>
                    <a:pt x="1488" y="487"/>
                  </a:cubicBezTo>
                  <a:cubicBezTo>
                    <a:pt x="1502" y="600"/>
                    <a:pt x="1508" y="713"/>
                    <a:pt x="1508" y="826"/>
                  </a:cubicBezTo>
                  <a:cubicBezTo>
                    <a:pt x="1534" y="1054"/>
                    <a:pt x="1433" y="1168"/>
                    <a:pt x="1204" y="1168"/>
                  </a:cubicBezTo>
                  <a:cubicBezTo>
                    <a:pt x="1055" y="1168"/>
                    <a:pt x="853" y="1120"/>
                    <a:pt x="596" y="1023"/>
                  </a:cubicBezTo>
                  <a:cubicBezTo>
                    <a:pt x="645" y="588"/>
                    <a:pt x="964" y="329"/>
                    <a:pt x="1329" y="329"/>
                  </a:cubicBezTo>
                  <a:close/>
                  <a:moveTo>
                    <a:pt x="1341" y="1"/>
                  </a:moveTo>
                  <a:cubicBezTo>
                    <a:pt x="639" y="1"/>
                    <a:pt x="16" y="639"/>
                    <a:pt x="340" y="1435"/>
                  </a:cubicBezTo>
                  <a:cubicBezTo>
                    <a:pt x="464" y="1739"/>
                    <a:pt x="724" y="1949"/>
                    <a:pt x="1027" y="1949"/>
                  </a:cubicBezTo>
                  <a:cubicBezTo>
                    <a:pt x="1109" y="1949"/>
                    <a:pt x="1194" y="1934"/>
                    <a:pt x="1279" y="1901"/>
                  </a:cubicBezTo>
                  <a:cubicBezTo>
                    <a:pt x="1428" y="1845"/>
                    <a:pt x="1538" y="1756"/>
                    <a:pt x="1620" y="1648"/>
                  </a:cubicBezTo>
                  <a:lnTo>
                    <a:pt x="1620" y="1648"/>
                  </a:lnTo>
                  <a:cubicBezTo>
                    <a:pt x="1628" y="1868"/>
                    <a:pt x="1626" y="2087"/>
                    <a:pt x="1609" y="2306"/>
                  </a:cubicBezTo>
                  <a:cubicBezTo>
                    <a:pt x="1586" y="2588"/>
                    <a:pt x="1560" y="2913"/>
                    <a:pt x="1415" y="3163"/>
                  </a:cubicBezTo>
                  <a:cubicBezTo>
                    <a:pt x="1294" y="3372"/>
                    <a:pt x="1009" y="3566"/>
                    <a:pt x="758" y="3566"/>
                  </a:cubicBezTo>
                  <a:cubicBezTo>
                    <a:pt x="600" y="3566"/>
                    <a:pt x="456" y="3490"/>
                    <a:pt x="373" y="3294"/>
                  </a:cubicBezTo>
                  <a:cubicBezTo>
                    <a:pt x="341" y="3217"/>
                    <a:pt x="271" y="3183"/>
                    <a:pt x="203" y="3183"/>
                  </a:cubicBezTo>
                  <a:cubicBezTo>
                    <a:pt x="99" y="3183"/>
                    <a:pt x="1" y="3262"/>
                    <a:pt x="52" y="3383"/>
                  </a:cubicBezTo>
                  <a:cubicBezTo>
                    <a:pt x="194" y="3721"/>
                    <a:pt x="502" y="3888"/>
                    <a:pt x="821" y="3888"/>
                  </a:cubicBezTo>
                  <a:cubicBezTo>
                    <a:pt x="1067" y="3888"/>
                    <a:pt x="1320" y="3789"/>
                    <a:pt x="1510" y="3593"/>
                  </a:cubicBezTo>
                  <a:cubicBezTo>
                    <a:pt x="2226" y="2856"/>
                    <a:pt x="1981" y="1387"/>
                    <a:pt x="1823" y="475"/>
                  </a:cubicBezTo>
                  <a:lnTo>
                    <a:pt x="1823" y="475"/>
                  </a:lnTo>
                  <a:cubicBezTo>
                    <a:pt x="1831" y="476"/>
                    <a:pt x="1839" y="477"/>
                    <a:pt x="1847" y="477"/>
                  </a:cubicBezTo>
                  <a:cubicBezTo>
                    <a:pt x="1993" y="477"/>
                    <a:pt x="2088" y="255"/>
                    <a:pt x="1931" y="163"/>
                  </a:cubicBezTo>
                  <a:cubicBezTo>
                    <a:pt x="1741" y="51"/>
                    <a:pt x="1538" y="1"/>
                    <a:pt x="13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8" name="Google Shape;18738;p31"/>
            <p:cNvSpPr/>
            <p:nvPr/>
          </p:nvSpPr>
          <p:spPr>
            <a:xfrm>
              <a:off x="1975225" y="1602700"/>
              <a:ext cx="49350" cy="73225"/>
            </a:xfrm>
            <a:custGeom>
              <a:avLst/>
              <a:gdLst/>
              <a:ahLst/>
              <a:cxnLst/>
              <a:rect l="l" t="t" r="r" b="b"/>
              <a:pathLst>
                <a:path w="1974" h="2929" extrusionOk="0">
                  <a:moveTo>
                    <a:pt x="167" y="0"/>
                  </a:moveTo>
                  <a:cubicBezTo>
                    <a:pt x="84" y="0"/>
                    <a:pt x="1" y="54"/>
                    <a:pt x="1" y="161"/>
                  </a:cubicBezTo>
                  <a:lnTo>
                    <a:pt x="3" y="161"/>
                  </a:lnTo>
                  <a:cubicBezTo>
                    <a:pt x="5" y="817"/>
                    <a:pt x="108" y="1466"/>
                    <a:pt x="308" y="2088"/>
                  </a:cubicBezTo>
                  <a:lnTo>
                    <a:pt x="308" y="2088"/>
                  </a:lnTo>
                  <a:cubicBezTo>
                    <a:pt x="322" y="2216"/>
                    <a:pt x="366" y="2343"/>
                    <a:pt x="441" y="2459"/>
                  </a:cubicBezTo>
                  <a:cubicBezTo>
                    <a:pt x="474" y="2510"/>
                    <a:pt x="530" y="2533"/>
                    <a:pt x="585" y="2533"/>
                  </a:cubicBezTo>
                  <a:cubicBezTo>
                    <a:pt x="689" y="2533"/>
                    <a:pt x="793" y="2451"/>
                    <a:pt x="746" y="2329"/>
                  </a:cubicBezTo>
                  <a:cubicBezTo>
                    <a:pt x="704" y="2221"/>
                    <a:pt x="665" y="2112"/>
                    <a:pt x="630" y="2002"/>
                  </a:cubicBezTo>
                  <a:lnTo>
                    <a:pt x="630" y="2002"/>
                  </a:lnTo>
                  <a:lnTo>
                    <a:pt x="1029" y="1589"/>
                  </a:lnTo>
                  <a:lnTo>
                    <a:pt x="1452" y="1940"/>
                  </a:lnTo>
                  <a:cubicBezTo>
                    <a:pt x="1475" y="2045"/>
                    <a:pt x="1492" y="2152"/>
                    <a:pt x="1501" y="2260"/>
                  </a:cubicBezTo>
                  <a:cubicBezTo>
                    <a:pt x="1525" y="2454"/>
                    <a:pt x="1544" y="2626"/>
                    <a:pt x="1608" y="2814"/>
                  </a:cubicBezTo>
                  <a:cubicBezTo>
                    <a:pt x="1635" y="2894"/>
                    <a:pt x="1703" y="2928"/>
                    <a:pt x="1770" y="2928"/>
                  </a:cubicBezTo>
                  <a:cubicBezTo>
                    <a:pt x="1872" y="2928"/>
                    <a:pt x="1973" y="2848"/>
                    <a:pt x="1931" y="2724"/>
                  </a:cubicBezTo>
                  <a:cubicBezTo>
                    <a:pt x="1742" y="2178"/>
                    <a:pt x="1847" y="1258"/>
                    <a:pt x="1049" y="1258"/>
                  </a:cubicBezTo>
                  <a:cubicBezTo>
                    <a:pt x="1022" y="1258"/>
                    <a:pt x="994" y="1259"/>
                    <a:pt x="964" y="1261"/>
                  </a:cubicBezTo>
                  <a:cubicBezTo>
                    <a:pt x="761" y="1276"/>
                    <a:pt x="601" y="1362"/>
                    <a:pt x="489" y="1487"/>
                  </a:cubicBezTo>
                  <a:lnTo>
                    <a:pt x="489" y="1487"/>
                  </a:lnTo>
                  <a:cubicBezTo>
                    <a:pt x="390" y="1053"/>
                    <a:pt x="338" y="608"/>
                    <a:pt x="335" y="161"/>
                  </a:cubicBezTo>
                  <a:cubicBezTo>
                    <a:pt x="335" y="54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39" name="Google Shape;18739;p31"/>
            <p:cNvSpPr/>
            <p:nvPr/>
          </p:nvSpPr>
          <p:spPr>
            <a:xfrm>
              <a:off x="2022700" y="1597100"/>
              <a:ext cx="42000" cy="87125"/>
            </a:xfrm>
            <a:custGeom>
              <a:avLst/>
              <a:gdLst/>
              <a:ahLst/>
              <a:cxnLst/>
              <a:rect l="l" t="t" r="r" b="b"/>
              <a:pathLst>
                <a:path w="1680" h="3485" extrusionOk="0">
                  <a:moveTo>
                    <a:pt x="259" y="1"/>
                  </a:moveTo>
                  <a:cubicBezTo>
                    <a:pt x="121" y="1"/>
                    <a:pt x="0" y="170"/>
                    <a:pt x="133" y="277"/>
                  </a:cubicBezTo>
                  <a:lnTo>
                    <a:pt x="133" y="279"/>
                  </a:lnTo>
                  <a:cubicBezTo>
                    <a:pt x="1010" y="992"/>
                    <a:pt x="1336" y="2176"/>
                    <a:pt x="891" y="3229"/>
                  </a:cubicBezTo>
                  <a:cubicBezTo>
                    <a:pt x="833" y="3362"/>
                    <a:pt x="951" y="3485"/>
                    <a:pt x="1057" y="3485"/>
                  </a:cubicBezTo>
                  <a:cubicBezTo>
                    <a:pt x="1106" y="3485"/>
                    <a:pt x="1153" y="3459"/>
                    <a:pt x="1179" y="3396"/>
                  </a:cubicBezTo>
                  <a:cubicBezTo>
                    <a:pt x="1679" y="2216"/>
                    <a:pt x="1371" y="858"/>
                    <a:pt x="369" y="41"/>
                  </a:cubicBezTo>
                  <a:cubicBezTo>
                    <a:pt x="334" y="12"/>
                    <a:pt x="296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0" name="Google Shape;18740;p31"/>
            <p:cNvSpPr/>
            <p:nvPr/>
          </p:nvSpPr>
          <p:spPr>
            <a:xfrm>
              <a:off x="2053700" y="1575125"/>
              <a:ext cx="42700" cy="31675"/>
            </a:xfrm>
            <a:custGeom>
              <a:avLst/>
              <a:gdLst/>
              <a:ahLst/>
              <a:cxnLst/>
              <a:rect l="l" t="t" r="r" b="b"/>
              <a:pathLst>
                <a:path w="1708" h="1267" extrusionOk="0">
                  <a:moveTo>
                    <a:pt x="622" y="0"/>
                  </a:moveTo>
                  <a:cubicBezTo>
                    <a:pt x="418" y="0"/>
                    <a:pt x="212" y="105"/>
                    <a:pt x="89" y="277"/>
                  </a:cubicBezTo>
                  <a:cubicBezTo>
                    <a:pt x="1" y="401"/>
                    <a:pt x="118" y="520"/>
                    <a:pt x="238" y="520"/>
                  </a:cubicBezTo>
                  <a:cubicBezTo>
                    <a:pt x="289" y="520"/>
                    <a:pt x="340" y="499"/>
                    <a:pt x="377" y="447"/>
                  </a:cubicBezTo>
                  <a:cubicBezTo>
                    <a:pt x="436" y="364"/>
                    <a:pt x="508" y="331"/>
                    <a:pt x="578" y="331"/>
                  </a:cubicBezTo>
                  <a:cubicBezTo>
                    <a:pt x="784" y="331"/>
                    <a:pt x="969" y="620"/>
                    <a:pt x="728" y="795"/>
                  </a:cubicBezTo>
                  <a:cubicBezTo>
                    <a:pt x="621" y="871"/>
                    <a:pt x="621" y="1007"/>
                    <a:pt x="728" y="1083"/>
                  </a:cubicBezTo>
                  <a:cubicBezTo>
                    <a:pt x="903" y="1209"/>
                    <a:pt x="1094" y="1267"/>
                    <a:pt x="1297" y="1267"/>
                  </a:cubicBezTo>
                  <a:cubicBezTo>
                    <a:pt x="1366" y="1267"/>
                    <a:pt x="1436" y="1260"/>
                    <a:pt x="1507" y="1248"/>
                  </a:cubicBezTo>
                  <a:cubicBezTo>
                    <a:pt x="1707" y="1212"/>
                    <a:pt x="1638" y="923"/>
                    <a:pt x="1453" y="923"/>
                  </a:cubicBezTo>
                  <a:cubicBezTo>
                    <a:pt x="1442" y="923"/>
                    <a:pt x="1430" y="924"/>
                    <a:pt x="1419" y="926"/>
                  </a:cubicBezTo>
                  <a:cubicBezTo>
                    <a:pt x="1378" y="933"/>
                    <a:pt x="1339" y="937"/>
                    <a:pt x="1300" y="937"/>
                  </a:cubicBezTo>
                  <a:cubicBezTo>
                    <a:pt x="1221" y="937"/>
                    <a:pt x="1146" y="921"/>
                    <a:pt x="1074" y="893"/>
                  </a:cubicBezTo>
                  <a:lnTo>
                    <a:pt x="1074" y="893"/>
                  </a:lnTo>
                  <a:cubicBezTo>
                    <a:pt x="1213" y="667"/>
                    <a:pt x="1218" y="365"/>
                    <a:pt x="1011" y="160"/>
                  </a:cubicBezTo>
                  <a:cubicBezTo>
                    <a:pt x="901" y="49"/>
                    <a:pt x="762" y="0"/>
                    <a:pt x="6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1" name="Google Shape;18741;p31"/>
            <p:cNvSpPr/>
            <p:nvPr/>
          </p:nvSpPr>
          <p:spPr>
            <a:xfrm>
              <a:off x="2105250" y="1584675"/>
              <a:ext cx="32100" cy="98725"/>
            </a:xfrm>
            <a:custGeom>
              <a:avLst/>
              <a:gdLst/>
              <a:ahLst/>
              <a:cxnLst/>
              <a:rect l="l" t="t" r="r" b="b"/>
              <a:pathLst>
                <a:path w="1284" h="3949" extrusionOk="0">
                  <a:moveTo>
                    <a:pt x="977" y="1"/>
                  </a:moveTo>
                  <a:cubicBezTo>
                    <a:pt x="926" y="1"/>
                    <a:pt x="875" y="22"/>
                    <a:pt x="838" y="74"/>
                  </a:cubicBezTo>
                  <a:cubicBezTo>
                    <a:pt x="0" y="1238"/>
                    <a:pt x="63" y="2775"/>
                    <a:pt x="946" y="3890"/>
                  </a:cubicBezTo>
                  <a:cubicBezTo>
                    <a:pt x="979" y="3931"/>
                    <a:pt x="1017" y="3949"/>
                    <a:pt x="1055" y="3949"/>
                  </a:cubicBezTo>
                  <a:cubicBezTo>
                    <a:pt x="1173" y="3949"/>
                    <a:pt x="1283" y="3781"/>
                    <a:pt x="1183" y="3654"/>
                  </a:cubicBezTo>
                  <a:cubicBezTo>
                    <a:pt x="388" y="2649"/>
                    <a:pt x="383" y="1276"/>
                    <a:pt x="1126" y="243"/>
                  </a:cubicBezTo>
                  <a:cubicBezTo>
                    <a:pt x="1215" y="120"/>
                    <a:pt x="1098" y="1"/>
                    <a:pt x="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2" name="Google Shape;18742;p31"/>
            <p:cNvSpPr/>
            <p:nvPr/>
          </p:nvSpPr>
          <p:spPr>
            <a:xfrm>
              <a:off x="2148025" y="1613750"/>
              <a:ext cx="30725" cy="56225"/>
            </a:xfrm>
            <a:custGeom>
              <a:avLst/>
              <a:gdLst/>
              <a:ahLst/>
              <a:cxnLst/>
              <a:rect l="l" t="t" r="r" b="b"/>
              <a:pathLst>
                <a:path w="1229" h="2249" extrusionOk="0">
                  <a:moveTo>
                    <a:pt x="1015" y="0"/>
                  </a:moveTo>
                  <a:cubicBezTo>
                    <a:pt x="604" y="44"/>
                    <a:pt x="68" y="166"/>
                    <a:pt x="21" y="670"/>
                  </a:cubicBezTo>
                  <a:cubicBezTo>
                    <a:pt x="1" y="871"/>
                    <a:pt x="94" y="1028"/>
                    <a:pt x="244" y="1152"/>
                  </a:cubicBezTo>
                  <a:cubicBezTo>
                    <a:pt x="363" y="1249"/>
                    <a:pt x="507" y="1304"/>
                    <a:pt x="620" y="1411"/>
                  </a:cubicBezTo>
                  <a:cubicBezTo>
                    <a:pt x="762" y="1518"/>
                    <a:pt x="805" y="1664"/>
                    <a:pt x="751" y="1850"/>
                  </a:cubicBezTo>
                  <a:cubicBezTo>
                    <a:pt x="710" y="1901"/>
                    <a:pt x="668" y="1926"/>
                    <a:pt x="627" y="1926"/>
                  </a:cubicBezTo>
                  <a:cubicBezTo>
                    <a:pt x="598" y="1926"/>
                    <a:pt x="569" y="1914"/>
                    <a:pt x="541" y="1888"/>
                  </a:cubicBezTo>
                  <a:cubicBezTo>
                    <a:pt x="506" y="1856"/>
                    <a:pt x="467" y="1842"/>
                    <a:pt x="430" y="1842"/>
                  </a:cubicBezTo>
                  <a:cubicBezTo>
                    <a:pt x="298" y="1842"/>
                    <a:pt x="182" y="2010"/>
                    <a:pt x="305" y="2125"/>
                  </a:cubicBezTo>
                  <a:cubicBezTo>
                    <a:pt x="396" y="2210"/>
                    <a:pt x="506" y="2248"/>
                    <a:pt x="615" y="2248"/>
                  </a:cubicBezTo>
                  <a:cubicBezTo>
                    <a:pt x="858" y="2248"/>
                    <a:pt x="1098" y="2060"/>
                    <a:pt x="1130" y="1788"/>
                  </a:cubicBezTo>
                  <a:cubicBezTo>
                    <a:pt x="1159" y="1533"/>
                    <a:pt x="1000" y="1298"/>
                    <a:pt x="814" y="1139"/>
                  </a:cubicBezTo>
                  <a:cubicBezTo>
                    <a:pt x="727" y="1066"/>
                    <a:pt x="543" y="1007"/>
                    <a:pt x="486" y="918"/>
                  </a:cubicBezTo>
                  <a:lnTo>
                    <a:pt x="451" y="516"/>
                  </a:lnTo>
                  <a:lnTo>
                    <a:pt x="646" y="403"/>
                  </a:lnTo>
                  <a:cubicBezTo>
                    <a:pt x="759" y="360"/>
                    <a:pt x="898" y="349"/>
                    <a:pt x="1015" y="336"/>
                  </a:cubicBezTo>
                  <a:cubicBezTo>
                    <a:pt x="1220" y="313"/>
                    <a:pt x="1229" y="0"/>
                    <a:pt x="1036" y="0"/>
                  </a:cubicBezTo>
                  <a:cubicBezTo>
                    <a:pt x="1029" y="0"/>
                    <a:pt x="1022" y="1"/>
                    <a:pt x="1015" y="2"/>
                  </a:cubicBezTo>
                  <a:lnTo>
                    <a:pt x="10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3" name="Google Shape;18743;p31"/>
            <p:cNvSpPr/>
            <p:nvPr/>
          </p:nvSpPr>
          <p:spPr>
            <a:xfrm>
              <a:off x="2188375" y="1590950"/>
              <a:ext cx="32000" cy="96350"/>
            </a:xfrm>
            <a:custGeom>
              <a:avLst/>
              <a:gdLst/>
              <a:ahLst/>
              <a:cxnLst/>
              <a:rect l="l" t="t" r="r" b="b"/>
              <a:pathLst>
                <a:path w="1280" h="3854" extrusionOk="0">
                  <a:moveTo>
                    <a:pt x="203" y="1"/>
                  </a:moveTo>
                  <a:cubicBezTo>
                    <a:pt x="100" y="1"/>
                    <a:pt x="1" y="80"/>
                    <a:pt x="50" y="201"/>
                  </a:cubicBezTo>
                  <a:cubicBezTo>
                    <a:pt x="478" y="1264"/>
                    <a:pt x="956" y="2537"/>
                    <a:pt x="163" y="3559"/>
                  </a:cubicBezTo>
                  <a:cubicBezTo>
                    <a:pt x="63" y="3686"/>
                    <a:pt x="175" y="3853"/>
                    <a:pt x="292" y="3853"/>
                  </a:cubicBezTo>
                  <a:cubicBezTo>
                    <a:pt x="329" y="3853"/>
                    <a:pt x="367" y="3836"/>
                    <a:pt x="399" y="3795"/>
                  </a:cubicBezTo>
                  <a:cubicBezTo>
                    <a:pt x="1279" y="2663"/>
                    <a:pt x="860" y="1321"/>
                    <a:pt x="372" y="113"/>
                  </a:cubicBezTo>
                  <a:cubicBezTo>
                    <a:pt x="340" y="34"/>
                    <a:pt x="271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4" name="Google Shape;18744;p31"/>
            <p:cNvSpPr/>
            <p:nvPr/>
          </p:nvSpPr>
          <p:spPr>
            <a:xfrm>
              <a:off x="2235050" y="1661800"/>
              <a:ext cx="13500" cy="8400"/>
            </a:xfrm>
            <a:custGeom>
              <a:avLst/>
              <a:gdLst/>
              <a:ahLst/>
              <a:cxnLst/>
              <a:rect l="l" t="t" r="r" b="b"/>
              <a:pathLst>
                <a:path w="540" h="336" extrusionOk="0">
                  <a:moveTo>
                    <a:pt x="215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324" y="336"/>
                  </a:lnTo>
                  <a:cubicBezTo>
                    <a:pt x="325" y="336"/>
                    <a:pt x="326" y="336"/>
                    <a:pt x="327" y="336"/>
                  </a:cubicBezTo>
                  <a:cubicBezTo>
                    <a:pt x="539" y="336"/>
                    <a:pt x="538" y="5"/>
                    <a:pt x="324" y="2"/>
                  </a:cubicBezTo>
                  <a:lnTo>
                    <a:pt x="216" y="0"/>
                  </a:lnTo>
                  <a:cubicBezTo>
                    <a:pt x="216" y="0"/>
                    <a:pt x="215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5" name="Google Shape;18745;p31"/>
            <p:cNvSpPr/>
            <p:nvPr/>
          </p:nvSpPr>
          <p:spPr>
            <a:xfrm>
              <a:off x="2266800" y="1593450"/>
              <a:ext cx="44650" cy="81925"/>
            </a:xfrm>
            <a:custGeom>
              <a:avLst/>
              <a:gdLst/>
              <a:ahLst/>
              <a:cxnLst/>
              <a:rect l="l" t="t" r="r" b="b"/>
              <a:pathLst>
                <a:path w="1786" h="3277" extrusionOk="0">
                  <a:moveTo>
                    <a:pt x="1520" y="1"/>
                  </a:moveTo>
                  <a:cubicBezTo>
                    <a:pt x="1496" y="1"/>
                    <a:pt x="1472" y="6"/>
                    <a:pt x="1446" y="17"/>
                  </a:cubicBezTo>
                  <a:cubicBezTo>
                    <a:pt x="44" y="649"/>
                    <a:pt x="0" y="2539"/>
                    <a:pt x="1352" y="3256"/>
                  </a:cubicBezTo>
                  <a:cubicBezTo>
                    <a:pt x="1379" y="3270"/>
                    <a:pt x="1406" y="3277"/>
                    <a:pt x="1432" y="3277"/>
                  </a:cubicBezTo>
                  <a:cubicBezTo>
                    <a:pt x="1584" y="3277"/>
                    <a:pt x="1684" y="3052"/>
                    <a:pt x="1521" y="2966"/>
                  </a:cubicBezTo>
                  <a:cubicBezTo>
                    <a:pt x="380" y="2362"/>
                    <a:pt x="441" y="835"/>
                    <a:pt x="1616" y="306"/>
                  </a:cubicBezTo>
                  <a:cubicBezTo>
                    <a:pt x="1785" y="230"/>
                    <a:pt x="1679" y="1"/>
                    <a:pt x="1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6" name="Google Shape;18746;p31"/>
            <p:cNvSpPr/>
            <p:nvPr/>
          </p:nvSpPr>
          <p:spPr>
            <a:xfrm>
              <a:off x="2320875" y="1619875"/>
              <a:ext cx="41450" cy="40600"/>
            </a:xfrm>
            <a:custGeom>
              <a:avLst/>
              <a:gdLst/>
              <a:ahLst/>
              <a:cxnLst/>
              <a:rect l="l" t="t" r="r" b="b"/>
              <a:pathLst>
                <a:path w="1658" h="1624" extrusionOk="0">
                  <a:moveTo>
                    <a:pt x="251" y="0"/>
                  </a:moveTo>
                  <a:cubicBezTo>
                    <a:pt x="117" y="0"/>
                    <a:pt x="0" y="169"/>
                    <a:pt x="125" y="281"/>
                  </a:cubicBezTo>
                  <a:cubicBezTo>
                    <a:pt x="561" y="673"/>
                    <a:pt x="961" y="1103"/>
                    <a:pt x="1323" y="1566"/>
                  </a:cubicBezTo>
                  <a:cubicBezTo>
                    <a:pt x="1354" y="1607"/>
                    <a:pt x="1392" y="1624"/>
                    <a:pt x="1430" y="1624"/>
                  </a:cubicBezTo>
                  <a:cubicBezTo>
                    <a:pt x="1546" y="1624"/>
                    <a:pt x="1657" y="1456"/>
                    <a:pt x="1559" y="1329"/>
                  </a:cubicBezTo>
                  <a:cubicBezTo>
                    <a:pt x="1199" y="866"/>
                    <a:pt x="798" y="437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7" name="Google Shape;18747;p31"/>
            <p:cNvSpPr/>
            <p:nvPr/>
          </p:nvSpPr>
          <p:spPr>
            <a:xfrm>
              <a:off x="2318450" y="1620025"/>
              <a:ext cx="35900" cy="51025"/>
            </a:xfrm>
            <a:custGeom>
              <a:avLst/>
              <a:gdLst/>
              <a:ahLst/>
              <a:cxnLst/>
              <a:rect l="l" t="t" r="r" b="b"/>
              <a:pathLst>
                <a:path w="1436" h="2041" extrusionOk="0">
                  <a:moveTo>
                    <a:pt x="1206" y="1"/>
                  </a:moveTo>
                  <a:cubicBezTo>
                    <a:pt x="1155" y="1"/>
                    <a:pt x="1105" y="24"/>
                    <a:pt x="1072" y="82"/>
                  </a:cubicBezTo>
                  <a:lnTo>
                    <a:pt x="76" y="1790"/>
                  </a:lnTo>
                  <a:cubicBezTo>
                    <a:pt x="1" y="1920"/>
                    <a:pt x="117" y="2040"/>
                    <a:pt x="231" y="2040"/>
                  </a:cubicBezTo>
                  <a:cubicBezTo>
                    <a:pt x="282" y="2040"/>
                    <a:pt x="332" y="2017"/>
                    <a:pt x="366" y="1959"/>
                  </a:cubicBezTo>
                  <a:lnTo>
                    <a:pt x="1360" y="251"/>
                  </a:lnTo>
                  <a:cubicBezTo>
                    <a:pt x="1435" y="122"/>
                    <a:pt x="1320" y="1"/>
                    <a:pt x="1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8" name="Google Shape;18748;p31"/>
            <p:cNvSpPr/>
            <p:nvPr/>
          </p:nvSpPr>
          <p:spPr>
            <a:xfrm>
              <a:off x="2362125" y="1592750"/>
              <a:ext cx="34625" cy="76725"/>
            </a:xfrm>
            <a:custGeom>
              <a:avLst/>
              <a:gdLst/>
              <a:ahLst/>
              <a:cxnLst/>
              <a:rect l="l" t="t" r="r" b="b"/>
              <a:pathLst>
                <a:path w="1385" h="3069" extrusionOk="0">
                  <a:moveTo>
                    <a:pt x="248" y="1"/>
                  </a:moveTo>
                  <a:cubicBezTo>
                    <a:pt x="116" y="1"/>
                    <a:pt x="0" y="168"/>
                    <a:pt x="123" y="283"/>
                  </a:cubicBezTo>
                  <a:cubicBezTo>
                    <a:pt x="823" y="935"/>
                    <a:pt x="1033" y="1943"/>
                    <a:pt x="625" y="2814"/>
                  </a:cubicBezTo>
                  <a:cubicBezTo>
                    <a:pt x="562" y="2947"/>
                    <a:pt x="678" y="3069"/>
                    <a:pt x="787" y="3069"/>
                  </a:cubicBezTo>
                  <a:cubicBezTo>
                    <a:pt x="836" y="3069"/>
                    <a:pt x="884" y="3044"/>
                    <a:pt x="913" y="2983"/>
                  </a:cubicBezTo>
                  <a:cubicBezTo>
                    <a:pt x="1384" y="1979"/>
                    <a:pt x="1174" y="805"/>
                    <a:pt x="361" y="47"/>
                  </a:cubicBezTo>
                  <a:cubicBezTo>
                    <a:pt x="325" y="14"/>
                    <a:pt x="286" y="1"/>
                    <a:pt x="2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49" name="Google Shape;18749;p31"/>
            <p:cNvSpPr/>
            <p:nvPr/>
          </p:nvSpPr>
          <p:spPr>
            <a:xfrm>
              <a:off x="2388475" y="1563075"/>
              <a:ext cx="27150" cy="49350"/>
            </a:xfrm>
            <a:custGeom>
              <a:avLst/>
              <a:gdLst/>
              <a:ahLst/>
              <a:cxnLst/>
              <a:rect l="l" t="t" r="r" b="b"/>
              <a:pathLst>
                <a:path w="1086" h="1974" extrusionOk="0">
                  <a:moveTo>
                    <a:pt x="375" y="0"/>
                  </a:moveTo>
                  <a:cubicBezTo>
                    <a:pt x="278" y="0"/>
                    <a:pt x="182" y="38"/>
                    <a:pt x="107" y="123"/>
                  </a:cubicBezTo>
                  <a:cubicBezTo>
                    <a:pt x="0" y="247"/>
                    <a:pt x="113" y="415"/>
                    <a:pt x="234" y="415"/>
                  </a:cubicBezTo>
                  <a:cubicBezTo>
                    <a:pt x="272" y="415"/>
                    <a:pt x="311" y="399"/>
                    <a:pt x="344" y="360"/>
                  </a:cubicBezTo>
                  <a:lnTo>
                    <a:pt x="464" y="378"/>
                  </a:lnTo>
                  <a:cubicBezTo>
                    <a:pt x="496" y="474"/>
                    <a:pt x="486" y="558"/>
                    <a:pt x="432" y="630"/>
                  </a:cubicBezTo>
                  <a:cubicBezTo>
                    <a:pt x="394" y="709"/>
                    <a:pt x="315" y="779"/>
                    <a:pt x="255" y="842"/>
                  </a:cubicBezTo>
                  <a:cubicBezTo>
                    <a:pt x="165" y="938"/>
                    <a:pt x="210" y="1081"/>
                    <a:pt x="330" y="1121"/>
                  </a:cubicBezTo>
                  <a:cubicBezTo>
                    <a:pt x="431" y="1156"/>
                    <a:pt x="573" y="1208"/>
                    <a:pt x="643" y="1296"/>
                  </a:cubicBezTo>
                  <a:cubicBezTo>
                    <a:pt x="714" y="1384"/>
                    <a:pt x="750" y="1638"/>
                    <a:pt x="598" y="1638"/>
                  </a:cubicBezTo>
                  <a:cubicBezTo>
                    <a:pt x="577" y="1638"/>
                    <a:pt x="551" y="1633"/>
                    <a:pt x="521" y="1621"/>
                  </a:cubicBezTo>
                  <a:cubicBezTo>
                    <a:pt x="500" y="1613"/>
                    <a:pt x="480" y="1609"/>
                    <a:pt x="461" y="1609"/>
                  </a:cubicBezTo>
                  <a:cubicBezTo>
                    <a:pt x="306" y="1609"/>
                    <a:pt x="255" y="1875"/>
                    <a:pt x="432" y="1945"/>
                  </a:cubicBezTo>
                  <a:cubicBezTo>
                    <a:pt x="483" y="1964"/>
                    <a:pt x="533" y="1973"/>
                    <a:pt x="583" y="1973"/>
                  </a:cubicBezTo>
                  <a:cubicBezTo>
                    <a:pt x="821" y="1973"/>
                    <a:pt x="1028" y="1761"/>
                    <a:pt x="1055" y="1514"/>
                  </a:cubicBezTo>
                  <a:cubicBezTo>
                    <a:pt x="1086" y="1227"/>
                    <a:pt x="884" y="1025"/>
                    <a:pt x="647" y="898"/>
                  </a:cubicBezTo>
                  <a:lnTo>
                    <a:pt x="647" y="898"/>
                  </a:lnTo>
                  <a:cubicBezTo>
                    <a:pt x="803" y="693"/>
                    <a:pt x="914" y="440"/>
                    <a:pt x="753" y="207"/>
                  </a:cubicBezTo>
                  <a:cubicBezTo>
                    <a:pt x="665" y="80"/>
                    <a:pt x="518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0" name="Google Shape;18750;p31"/>
            <p:cNvSpPr/>
            <p:nvPr/>
          </p:nvSpPr>
          <p:spPr>
            <a:xfrm>
              <a:off x="2418375" y="1635650"/>
              <a:ext cx="67475" cy="11575"/>
            </a:xfrm>
            <a:custGeom>
              <a:avLst/>
              <a:gdLst/>
              <a:ahLst/>
              <a:cxnLst/>
              <a:rect l="l" t="t" r="r" b="b"/>
              <a:pathLst>
                <a:path w="2699" h="463" extrusionOk="0">
                  <a:moveTo>
                    <a:pt x="2494" y="1"/>
                  </a:moveTo>
                  <a:cubicBezTo>
                    <a:pt x="2491" y="1"/>
                    <a:pt x="2487" y="1"/>
                    <a:pt x="2484" y="1"/>
                  </a:cubicBezTo>
                  <a:lnTo>
                    <a:pt x="216" y="126"/>
                  </a:lnTo>
                  <a:cubicBezTo>
                    <a:pt x="5" y="138"/>
                    <a:pt x="1" y="462"/>
                    <a:pt x="206" y="462"/>
                  </a:cubicBezTo>
                  <a:cubicBezTo>
                    <a:pt x="209" y="462"/>
                    <a:pt x="212" y="462"/>
                    <a:pt x="216" y="462"/>
                  </a:cubicBezTo>
                  <a:lnTo>
                    <a:pt x="2484" y="337"/>
                  </a:lnTo>
                  <a:cubicBezTo>
                    <a:pt x="2694" y="325"/>
                    <a:pt x="2699" y="1"/>
                    <a:pt x="24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1" name="Google Shape;18751;p31"/>
            <p:cNvSpPr/>
            <p:nvPr/>
          </p:nvSpPr>
          <p:spPr>
            <a:xfrm>
              <a:off x="2442925" y="16128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cubicBezTo>
                    <a:pt x="431" y="334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2" name="Google Shape;18752;p31"/>
            <p:cNvSpPr/>
            <p:nvPr/>
          </p:nvSpPr>
          <p:spPr>
            <a:xfrm>
              <a:off x="2447825" y="1658650"/>
              <a:ext cx="10800" cy="8375"/>
            </a:xfrm>
            <a:custGeom>
              <a:avLst/>
              <a:gdLst/>
              <a:ahLst/>
              <a:cxnLst/>
              <a:rect l="l" t="t" r="r" b="b"/>
              <a:pathLst>
                <a:path w="432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3" name="Google Shape;18753;p31"/>
            <p:cNvSpPr/>
            <p:nvPr/>
          </p:nvSpPr>
          <p:spPr>
            <a:xfrm>
              <a:off x="2505475" y="1588250"/>
              <a:ext cx="32600" cy="94700"/>
            </a:xfrm>
            <a:custGeom>
              <a:avLst/>
              <a:gdLst/>
              <a:ahLst/>
              <a:cxnLst/>
              <a:rect l="l" t="t" r="r" b="b"/>
              <a:pathLst>
                <a:path w="1304" h="3788" extrusionOk="0">
                  <a:moveTo>
                    <a:pt x="1008" y="0"/>
                  </a:moveTo>
                  <a:cubicBezTo>
                    <a:pt x="971" y="0"/>
                    <a:pt x="932" y="17"/>
                    <a:pt x="899" y="56"/>
                  </a:cubicBezTo>
                  <a:cubicBezTo>
                    <a:pt x="1" y="1133"/>
                    <a:pt x="20" y="2687"/>
                    <a:pt x="957" y="3734"/>
                  </a:cubicBezTo>
                  <a:cubicBezTo>
                    <a:pt x="991" y="3771"/>
                    <a:pt x="1030" y="3787"/>
                    <a:pt x="1068" y="3787"/>
                  </a:cubicBezTo>
                  <a:cubicBezTo>
                    <a:pt x="1191" y="3787"/>
                    <a:pt x="1303" y="3620"/>
                    <a:pt x="1193" y="3497"/>
                  </a:cubicBezTo>
                  <a:cubicBezTo>
                    <a:pt x="387" y="2593"/>
                    <a:pt x="358" y="1224"/>
                    <a:pt x="1136" y="294"/>
                  </a:cubicBezTo>
                  <a:cubicBezTo>
                    <a:pt x="1240" y="168"/>
                    <a:pt x="1129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4" name="Google Shape;18754;p31"/>
            <p:cNvSpPr/>
            <p:nvPr/>
          </p:nvSpPr>
          <p:spPr>
            <a:xfrm>
              <a:off x="2545250" y="1614775"/>
              <a:ext cx="56400" cy="107200"/>
            </a:xfrm>
            <a:custGeom>
              <a:avLst/>
              <a:gdLst/>
              <a:ahLst/>
              <a:cxnLst/>
              <a:rect l="l" t="t" r="r" b="b"/>
              <a:pathLst>
                <a:path w="2256" h="4288" extrusionOk="0">
                  <a:moveTo>
                    <a:pt x="1448" y="314"/>
                  </a:moveTo>
                  <a:cubicBezTo>
                    <a:pt x="1550" y="314"/>
                    <a:pt x="1658" y="333"/>
                    <a:pt x="1766" y="366"/>
                  </a:cubicBezTo>
                  <a:lnTo>
                    <a:pt x="1766" y="366"/>
                  </a:lnTo>
                  <a:cubicBezTo>
                    <a:pt x="1764" y="602"/>
                    <a:pt x="1762" y="839"/>
                    <a:pt x="1760" y="1075"/>
                  </a:cubicBezTo>
                  <a:lnTo>
                    <a:pt x="1760" y="1075"/>
                  </a:lnTo>
                  <a:cubicBezTo>
                    <a:pt x="1415" y="1218"/>
                    <a:pt x="1158" y="1289"/>
                    <a:pt x="988" y="1289"/>
                  </a:cubicBezTo>
                  <a:cubicBezTo>
                    <a:pt x="734" y="1289"/>
                    <a:pt x="679" y="1128"/>
                    <a:pt x="824" y="806"/>
                  </a:cubicBezTo>
                  <a:cubicBezTo>
                    <a:pt x="919" y="456"/>
                    <a:pt x="1162" y="314"/>
                    <a:pt x="1448" y="314"/>
                  </a:cubicBezTo>
                  <a:close/>
                  <a:moveTo>
                    <a:pt x="1524" y="1"/>
                  </a:moveTo>
                  <a:cubicBezTo>
                    <a:pt x="741" y="1"/>
                    <a:pt x="1" y="721"/>
                    <a:pt x="579" y="1526"/>
                  </a:cubicBezTo>
                  <a:cubicBezTo>
                    <a:pt x="742" y="1753"/>
                    <a:pt x="991" y="1866"/>
                    <a:pt x="1247" y="1866"/>
                  </a:cubicBezTo>
                  <a:cubicBezTo>
                    <a:pt x="1418" y="1866"/>
                    <a:pt x="1592" y="1816"/>
                    <a:pt x="1746" y="1716"/>
                  </a:cubicBezTo>
                  <a:cubicBezTo>
                    <a:pt x="1749" y="1714"/>
                    <a:pt x="1752" y="1712"/>
                    <a:pt x="1755" y="1710"/>
                  </a:cubicBezTo>
                  <a:lnTo>
                    <a:pt x="1755" y="1710"/>
                  </a:lnTo>
                  <a:cubicBezTo>
                    <a:pt x="1753" y="1949"/>
                    <a:pt x="1751" y="2187"/>
                    <a:pt x="1749" y="2426"/>
                  </a:cubicBezTo>
                  <a:cubicBezTo>
                    <a:pt x="1747" y="2711"/>
                    <a:pt x="1825" y="3138"/>
                    <a:pt x="1738" y="3408"/>
                  </a:cubicBezTo>
                  <a:cubicBezTo>
                    <a:pt x="1606" y="3822"/>
                    <a:pt x="1359" y="3957"/>
                    <a:pt x="1087" y="3957"/>
                  </a:cubicBezTo>
                  <a:cubicBezTo>
                    <a:pt x="851" y="3957"/>
                    <a:pt x="596" y="3855"/>
                    <a:pt x="379" y="3744"/>
                  </a:cubicBezTo>
                  <a:cubicBezTo>
                    <a:pt x="352" y="3729"/>
                    <a:pt x="325" y="3723"/>
                    <a:pt x="300" y="3723"/>
                  </a:cubicBezTo>
                  <a:cubicBezTo>
                    <a:pt x="147" y="3723"/>
                    <a:pt x="46" y="3948"/>
                    <a:pt x="210" y="4032"/>
                  </a:cubicBezTo>
                  <a:cubicBezTo>
                    <a:pt x="479" y="4171"/>
                    <a:pt x="831" y="4287"/>
                    <a:pt x="1159" y="4287"/>
                  </a:cubicBezTo>
                  <a:cubicBezTo>
                    <a:pt x="1491" y="4287"/>
                    <a:pt x="1799" y="4168"/>
                    <a:pt x="1975" y="3834"/>
                  </a:cubicBezTo>
                  <a:cubicBezTo>
                    <a:pt x="2182" y="3437"/>
                    <a:pt x="2081" y="2850"/>
                    <a:pt x="2084" y="2426"/>
                  </a:cubicBezTo>
                  <a:lnTo>
                    <a:pt x="2093" y="1330"/>
                  </a:lnTo>
                  <a:lnTo>
                    <a:pt x="2093" y="1330"/>
                  </a:lnTo>
                  <a:cubicBezTo>
                    <a:pt x="2255" y="1001"/>
                    <a:pt x="2228" y="590"/>
                    <a:pt x="2095" y="232"/>
                  </a:cubicBezTo>
                  <a:cubicBezTo>
                    <a:pt x="2094" y="230"/>
                    <a:pt x="2093" y="228"/>
                    <a:pt x="2093" y="226"/>
                  </a:cubicBezTo>
                  <a:lnTo>
                    <a:pt x="2093" y="226"/>
                  </a:lnTo>
                  <a:cubicBezTo>
                    <a:pt x="2083" y="170"/>
                    <a:pt x="2049" y="117"/>
                    <a:pt x="1984" y="90"/>
                  </a:cubicBezTo>
                  <a:cubicBezTo>
                    <a:pt x="1835" y="29"/>
                    <a:pt x="1679" y="1"/>
                    <a:pt x="1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5" name="Google Shape;18755;p31"/>
            <p:cNvSpPr/>
            <p:nvPr/>
          </p:nvSpPr>
          <p:spPr>
            <a:xfrm>
              <a:off x="2613450" y="1585125"/>
              <a:ext cx="57625" cy="85450"/>
            </a:xfrm>
            <a:custGeom>
              <a:avLst/>
              <a:gdLst/>
              <a:ahLst/>
              <a:cxnLst/>
              <a:rect l="l" t="t" r="r" b="b"/>
              <a:pathLst>
                <a:path w="2305" h="3418" extrusionOk="0">
                  <a:moveTo>
                    <a:pt x="165" y="1"/>
                  </a:moveTo>
                  <a:cubicBezTo>
                    <a:pt x="82" y="1"/>
                    <a:pt x="0" y="55"/>
                    <a:pt x="3" y="163"/>
                  </a:cubicBezTo>
                  <a:cubicBezTo>
                    <a:pt x="35" y="1215"/>
                    <a:pt x="157" y="2265"/>
                    <a:pt x="366" y="3299"/>
                  </a:cubicBezTo>
                  <a:cubicBezTo>
                    <a:pt x="383" y="3380"/>
                    <a:pt x="452" y="3418"/>
                    <a:pt x="523" y="3418"/>
                  </a:cubicBezTo>
                  <a:cubicBezTo>
                    <a:pt x="611" y="3418"/>
                    <a:pt x="702" y="3359"/>
                    <a:pt x="696" y="3255"/>
                  </a:cubicBezTo>
                  <a:cubicBezTo>
                    <a:pt x="680" y="3018"/>
                    <a:pt x="694" y="2786"/>
                    <a:pt x="767" y="2561"/>
                  </a:cubicBezTo>
                  <a:cubicBezTo>
                    <a:pt x="882" y="2202"/>
                    <a:pt x="1008" y="1993"/>
                    <a:pt x="1400" y="1993"/>
                  </a:cubicBezTo>
                  <a:cubicBezTo>
                    <a:pt x="1800" y="1993"/>
                    <a:pt x="1716" y="2059"/>
                    <a:pt x="1800" y="2407"/>
                  </a:cubicBezTo>
                  <a:lnTo>
                    <a:pt x="1951" y="3024"/>
                  </a:lnTo>
                  <a:cubicBezTo>
                    <a:pt x="1971" y="3108"/>
                    <a:pt x="2034" y="3144"/>
                    <a:pt x="2100" y="3144"/>
                  </a:cubicBezTo>
                  <a:cubicBezTo>
                    <a:pt x="2199" y="3144"/>
                    <a:pt x="2304" y="3062"/>
                    <a:pt x="2273" y="2936"/>
                  </a:cubicBezTo>
                  <a:cubicBezTo>
                    <a:pt x="2163" y="2485"/>
                    <a:pt x="2113" y="1411"/>
                    <a:pt x="1512" y="1411"/>
                  </a:cubicBezTo>
                  <a:cubicBezTo>
                    <a:pt x="1445" y="1411"/>
                    <a:pt x="1370" y="1425"/>
                    <a:pt x="1288" y="1455"/>
                  </a:cubicBezTo>
                  <a:cubicBezTo>
                    <a:pt x="922" y="1586"/>
                    <a:pt x="672" y="1900"/>
                    <a:pt x="524" y="2263"/>
                  </a:cubicBezTo>
                  <a:lnTo>
                    <a:pt x="524" y="2263"/>
                  </a:lnTo>
                  <a:cubicBezTo>
                    <a:pt x="422" y="1567"/>
                    <a:pt x="359" y="866"/>
                    <a:pt x="337" y="163"/>
                  </a:cubicBezTo>
                  <a:cubicBezTo>
                    <a:pt x="334" y="55"/>
                    <a:pt x="249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6" name="Google Shape;18756;p31"/>
            <p:cNvSpPr/>
            <p:nvPr/>
          </p:nvSpPr>
          <p:spPr>
            <a:xfrm>
              <a:off x="2664475" y="1576175"/>
              <a:ext cx="49550" cy="99850"/>
            </a:xfrm>
            <a:custGeom>
              <a:avLst/>
              <a:gdLst/>
              <a:ahLst/>
              <a:cxnLst/>
              <a:rect l="l" t="t" r="r" b="b"/>
              <a:pathLst>
                <a:path w="1982" h="3994" extrusionOk="0">
                  <a:moveTo>
                    <a:pt x="226" y="0"/>
                  </a:moveTo>
                  <a:cubicBezTo>
                    <a:pt x="91" y="0"/>
                    <a:pt x="1" y="217"/>
                    <a:pt x="145" y="319"/>
                  </a:cubicBezTo>
                  <a:cubicBezTo>
                    <a:pt x="1225" y="1091"/>
                    <a:pt x="1614" y="2527"/>
                    <a:pt x="1069" y="3738"/>
                  </a:cubicBezTo>
                  <a:cubicBezTo>
                    <a:pt x="1010" y="3872"/>
                    <a:pt x="1127" y="3994"/>
                    <a:pt x="1235" y="3994"/>
                  </a:cubicBezTo>
                  <a:cubicBezTo>
                    <a:pt x="1284" y="3994"/>
                    <a:pt x="1331" y="3968"/>
                    <a:pt x="1359" y="3907"/>
                  </a:cubicBezTo>
                  <a:cubicBezTo>
                    <a:pt x="1982" y="2520"/>
                    <a:pt x="1551" y="914"/>
                    <a:pt x="314" y="31"/>
                  </a:cubicBezTo>
                  <a:cubicBezTo>
                    <a:pt x="284" y="10"/>
                    <a:pt x="254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7" name="Google Shape;18757;p31"/>
            <p:cNvSpPr/>
            <p:nvPr/>
          </p:nvSpPr>
          <p:spPr>
            <a:xfrm>
              <a:off x="2700350" y="1554875"/>
              <a:ext cx="45175" cy="47900"/>
            </a:xfrm>
            <a:custGeom>
              <a:avLst/>
              <a:gdLst/>
              <a:ahLst/>
              <a:cxnLst/>
              <a:rect l="l" t="t" r="r" b="b"/>
              <a:pathLst>
                <a:path w="1807" h="1916" extrusionOk="0">
                  <a:moveTo>
                    <a:pt x="560" y="0"/>
                  </a:moveTo>
                  <a:cubicBezTo>
                    <a:pt x="368" y="0"/>
                    <a:pt x="180" y="89"/>
                    <a:pt x="74" y="279"/>
                  </a:cubicBezTo>
                  <a:cubicBezTo>
                    <a:pt x="1" y="409"/>
                    <a:pt x="117" y="529"/>
                    <a:pt x="230" y="529"/>
                  </a:cubicBezTo>
                  <a:cubicBezTo>
                    <a:pt x="281" y="529"/>
                    <a:pt x="331" y="505"/>
                    <a:pt x="364" y="447"/>
                  </a:cubicBezTo>
                  <a:lnTo>
                    <a:pt x="362" y="447"/>
                  </a:lnTo>
                  <a:cubicBezTo>
                    <a:pt x="406" y="368"/>
                    <a:pt x="482" y="332"/>
                    <a:pt x="563" y="332"/>
                  </a:cubicBezTo>
                  <a:cubicBezTo>
                    <a:pt x="595" y="332"/>
                    <a:pt x="627" y="337"/>
                    <a:pt x="658" y="348"/>
                  </a:cubicBezTo>
                  <a:cubicBezTo>
                    <a:pt x="827" y="406"/>
                    <a:pt x="875" y="599"/>
                    <a:pt x="862" y="761"/>
                  </a:cubicBezTo>
                  <a:cubicBezTo>
                    <a:pt x="838" y="1069"/>
                    <a:pt x="597" y="1306"/>
                    <a:pt x="396" y="1515"/>
                  </a:cubicBezTo>
                  <a:cubicBezTo>
                    <a:pt x="327" y="1586"/>
                    <a:pt x="328" y="1731"/>
                    <a:pt x="429" y="1778"/>
                  </a:cubicBezTo>
                  <a:cubicBezTo>
                    <a:pt x="626" y="1870"/>
                    <a:pt x="827" y="1916"/>
                    <a:pt x="1028" y="1916"/>
                  </a:cubicBezTo>
                  <a:cubicBezTo>
                    <a:pt x="1233" y="1916"/>
                    <a:pt x="1438" y="1868"/>
                    <a:pt x="1639" y="1772"/>
                  </a:cubicBezTo>
                  <a:cubicBezTo>
                    <a:pt x="1806" y="1692"/>
                    <a:pt x="1702" y="1465"/>
                    <a:pt x="1545" y="1465"/>
                  </a:cubicBezTo>
                  <a:cubicBezTo>
                    <a:pt x="1521" y="1465"/>
                    <a:pt x="1495" y="1470"/>
                    <a:pt x="1469" y="1482"/>
                  </a:cubicBezTo>
                  <a:cubicBezTo>
                    <a:pt x="1330" y="1551"/>
                    <a:pt x="1179" y="1585"/>
                    <a:pt x="1028" y="1585"/>
                  </a:cubicBezTo>
                  <a:cubicBezTo>
                    <a:pt x="954" y="1585"/>
                    <a:pt x="879" y="1576"/>
                    <a:pt x="807" y="1560"/>
                  </a:cubicBezTo>
                  <a:lnTo>
                    <a:pt x="807" y="1560"/>
                  </a:lnTo>
                  <a:cubicBezTo>
                    <a:pt x="1109" y="1201"/>
                    <a:pt x="1364" y="740"/>
                    <a:pt x="1090" y="291"/>
                  </a:cubicBezTo>
                  <a:cubicBezTo>
                    <a:pt x="974" y="102"/>
                    <a:pt x="765" y="0"/>
                    <a:pt x="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8" name="Google Shape;18758;p31"/>
            <p:cNvSpPr/>
            <p:nvPr/>
          </p:nvSpPr>
          <p:spPr>
            <a:xfrm>
              <a:off x="2735450" y="1629100"/>
              <a:ext cx="46550" cy="10575"/>
            </a:xfrm>
            <a:custGeom>
              <a:avLst/>
              <a:gdLst/>
              <a:ahLst/>
              <a:cxnLst/>
              <a:rect l="l" t="t" r="r" b="b"/>
              <a:pathLst>
                <a:path w="1862" h="423" extrusionOk="0">
                  <a:moveTo>
                    <a:pt x="1115" y="1"/>
                  </a:moveTo>
                  <a:cubicBezTo>
                    <a:pt x="808" y="1"/>
                    <a:pt x="501" y="33"/>
                    <a:pt x="198" y="95"/>
                  </a:cubicBezTo>
                  <a:cubicBezTo>
                    <a:pt x="1" y="135"/>
                    <a:pt x="66" y="423"/>
                    <a:pt x="249" y="423"/>
                  </a:cubicBezTo>
                  <a:cubicBezTo>
                    <a:pt x="261" y="423"/>
                    <a:pt x="274" y="421"/>
                    <a:pt x="287" y="419"/>
                  </a:cubicBezTo>
                  <a:cubicBezTo>
                    <a:pt x="564" y="363"/>
                    <a:pt x="846" y="335"/>
                    <a:pt x="1129" y="335"/>
                  </a:cubicBezTo>
                  <a:cubicBezTo>
                    <a:pt x="1302" y="335"/>
                    <a:pt x="1476" y="345"/>
                    <a:pt x="1649" y="367"/>
                  </a:cubicBezTo>
                  <a:cubicBezTo>
                    <a:pt x="1657" y="368"/>
                    <a:pt x="1664" y="368"/>
                    <a:pt x="1672" y="368"/>
                  </a:cubicBezTo>
                  <a:cubicBezTo>
                    <a:pt x="1862" y="368"/>
                    <a:pt x="1853" y="56"/>
                    <a:pt x="1649" y="33"/>
                  </a:cubicBezTo>
                  <a:cubicBezTo>
                    <a:pt x="1471" y="12"/>
                    <a:pt x="1293" y="1"/>
                    <a:pt x="11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59" name="Google Shape;18759;p31"/>
            <p:cNvSpPr/>
            <p:nvPr/>
          </p:nvSpPr>
          <p:spPr>
            <a:xfrm>
              <a:off x="2806250" y="1602825"/>
              <a:ext cx="56175" cy="68500"/>
            </a:xfrm>
            <a:custGeom>
              <a:avLst/>
              <a:gdLst/>
              <a:ahLst/>
              <a:cxnLst/>
              <a:rect l="l" t="t" r="r" b="b"/>
              <a:pathLst>
                <a:path w="2247" h="2740" extrusionOk="0">
                  <a:moveTo>
                    <a:pt x="252" y="0"/>
                  </a:moveTo>
                  <a:cubicBezTo>
                    <a:pt x="118" y="0"/>
                    <a:pt x="0" y="170"/>
                    <a:pt x="126" y="283"/>
                  </a:cubicBezTo>
                  <a:cubicBezTo>
                    <a:pt x="867" y="946"/>
                    <a:pt x="1468" y="1753"/>
                    <a:pt x="1894" y="2653"/>
                  </a:cubicBezTo>
                  <a:cubicBezTo>
                    <a:pt x="1923" y="2714"/>
                    <a:pt x="1971" y="2739"/>
                    <a:pt x="2020" y="2739"/>
                  </a:cubicBezTo>
                  <a:cubicBezTo>
                    <a:pt x="2130" y="2739"/>
                    <a:pt x="2246" y="2617"/>
                    <a:pt x="2183" y="2484"/>
                  </a:cubicBezTo>
                  <a:cubicBezTo>
                    <a:pt x="1744" y="1558"/>
                    <a:pt x="1125" y="730"/>
                    <a:pt x="364" y="45"/>
                  </a:cubicBezTo>
                  <a:cubicBezTo>
                    <a:pt x="329" y="14"/>
                    <a:pt x="290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0" name="Google Shape;18760;p31"/>
            <p:cNvSpPr/>
            <p:nvPr/>
          </p:nvSpPr>
          <p:spPr>
            <a:xfrm>
              <a:off x="2804875" y="1605425"/>
              <a:ext cx="49525" cy="76425"/>
            </a:xfrm>
            <a:custGeom>
              <a:avLst/>
              <a:gdLst/>
              <a:ahLst/>
              <a:cxnLst/>
              <a:rect l="l" t="t" r="r" b="b"/>
              <a:pathLst>
                <a:path w="1981" h="3057" extrusionOk="0">
                  <a:moveTo>
                    <a:pt x="1752" y="0"/>
                  </a:moveTo>
                  <a:cubicBezTo>
                    <a:pt x="1714" y="0"/>
                    <a:pt x="1676" y="17"/>
                    <a:pt x="1643" y="58"/>
                  </a:cubicBezTo>
                  <a:cubicBezTo>
                    <a:pt x="974" y="905"/>
                    <a:pt x="435" y="1848"/>
                    <a:pt x="48" y="2854"/>
                  </a:cubicBezTo>
                  <a:cubicBezTo>
                    <a:pt x="1" y="2976"/>
                    <a:pt x="100" y="3056"/>
                    <a:pt x="203" y="3056"/>
                  </a:cubicBezTo>
                  <a:cubicBezTo>
                    <a:pt x="271" y="3056"/>
                    <a:pt x="340" y="3022"/>
                    <a:pt x="370" y="2943"/>
                  </a:cubicBezTo>
                  <a:cubicBezTo>
                    <a:pt x="737" y="1990"/>
                    <a:pt x="1247" y="1097"/>
                    <a:pt x="1880" y="295"/>
                  </a:cubicBezTo>
                  <a:cubicBezTo>
                    <a:pt x="1980" y="168"/>
                    <a:pt x="1870" y="0"/>
                    <a:pt x="17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1" name="Google Shape;18761;p31"/>
            <p:cNvSpPr/>
            <p:nvPr/>
          </p:nvSpPr>
          <p:spPr>
            <a:xfrm>
              <a:off x="2860900" y="1574150"/>
              <a:ext cx="37325" cy="30150"/>
            </a:xfrm>
            <a:custGeom>
              <a:avLst/>
              <a:gdLst/>
              <a:ahLst/>
              <a:cxnLst/>
              <a:rect l="l" t="t" r="r" b="b"/>
              <a:pathLst>
                <a:path w="1493" h="1206" extrusionOk="0">
                  <a:moveTo>
                    <a:pt x="424" y="0"/>
                  </a:moveTo>
                  <a:cubicBezTo>
                    <a:pt x="210" y="0"/>
                    <a:pt x="1" y="130"/>
                    <a:pt x="11" y="373"/>
                  </a:cubicBezTo>
                  <a:cubicBezTo>
                    <a:pt x="15" y="480"/>
                    <a:pt x="101" y="534"/>
                    <a:pt x="184" y="534"/>
                  </a:cubicBezTo>
                  <a:cubicBezTo>
                    <a:pt x="268" y="534"/>
                    <a:pt x="350" y="480"/>
                    <a:pt x="345" y="373"/>
                  </a:cubicBezTo>
                  <a:cubicBezTo>
                    <a:pt x="344" y="341"/>
                    <a:pt x="365" y="330"/>
                    <a:pt x="394" y="330"/>
                  </a:cubicBezTo>
                  <a:cubicBezTo>
                    <a:pt x="445" y="330"/>
                    <a:pt x="520" y="366"/>
                    <a:pt x="539" y="394"/>
                  </a:cubicBezTo>
                  <a:cubicBezTo>
                    <a:pt x="638" y="548"/>
                    <a:pt x="458" y="795"/>
                    <a:pt x="374" y="916"/>
                  </a:cubicBezTo>
                  <a:cubicBezTo>
                    <a:pt x="298" y="1027"/>
                    <a:pt x="402" y="1161"/>
                    <a:pt x="519" y="1168"/>
                  </a:cubicBezTo>
                  <a:lnTo>
                    <a:pt x="1277" y="1206"/>
                  </a:lnTo>
                  <a:cubicBezTo>
                    <a:pt x="1281" y="1206"/>
                    <a:pt x="1284" y="1206"/>
                    <a:pt x="1287" y="1206"/>
                  </a:cubicBezTo>
                  <a:cubicBezTo>
                    <a:pt x="1492" y="1206"/>
                    <a:pt x="1489" y="882"/>
                    <a:pt x="1277" y="872"/>
                  </a:cubicBezTo>
                  <a:lnTo>
                    <a:pt x="795" y="847"/>
                  </a:lnTo>
                  <a:lnTo>
                    <a:pt x="795" y="847"/>
                  </a:lnTo>
                  <a:cubicBezTo>
                    <a:pt x="923" y="561"/>
                    <a:pt x="966" y="211"/>
                    <a:pt x="646" y="51"/>
                  </a:cubicBezTo>
                  <a:cubicBezTo>
                    <a:pt x="578" y="17"/>
                    <a:pt x="500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2" name="Google Shape;18762;p31"/>
            <p:cNvSpPr/>
            <p:nvPr/>
          </p:nvSpPr>
          <p:spPr>
            <a:xfrm>
              <a:off x="1455200" y="1738350"/>
              <a:ext cx="28650" cy="81375"/>
            </a:xfrm>
            <a:custGeom>
              <a:avLst/>
              <a:gdLst/>
              <a:ahLst/>
              <a:cxnLst/>
              <a:rect l="l" t="t" r="r" b="b"/>
              <a:pathLst>
                <a:path w="1146" h="3255" extrusionOk="0">
                  <a:moveTo>
                    <a:pt x="690" y="1"/>
                  </a:moveTo>
                  <a:cubicBezTo>
                    <a:pt x="466" y="1"/>
                    <a:pt x="257" y="175"/>
                    <a:pt x="173" y="430"/>
                  </a:cubicBezTo>
                  <a:cubicBezTo>
                    <a:pt x="60" y="773"/>
                    <a:pt x="100" y="1188"/>
                    <a:pt x="81" y="1545"/>
                  </a:cubicBezTo>
                  <a:lnTo>
                    <a:pt x="5" y="3093"/>
                  </a:lnTo>
                  <a:cubicBezTo>
                    <a:pt x="0" y="3201"/>
                    <a:pt x="81" y="3255"/>
                    <a:pt x="165" y="3255"/>
                  </a:cubicBezTo>
                  <a:cubicBezTo>
                    <a:pt x="249" y="3255"/>
                    <a:pt x="335" y="3201"/>
                    <a:pt x="341" y="3093"/>
                  </a:cubicBezTo>
                  <a:cubicBezTo>
                    <a:pt x="362" y="2646"/>
                    <a:pt x="385" y="2199"/>
                    <a:pt x="406" y="1751"/>
                  </a:cubicBezTo>
                  <a:lnTo>
                    <a:pt x="437" y="1131"/>
                  </a:lnTo>
                  <a:cubicBezTo>
                    <a:pt x="439" y="1082"/>
                    <a:pt x="466" y="328"/>
                    <a:pt x="680" y="328"/>
                  </a:cubicBezTo>
                  <a:cubicBezTo>
                    <a:pt x="711" y="328"/>
                    <a:pt x="746" y="344"/>
                    <a:pt x="786" y="381"/>
                  </a:cubicBezTo>
                  <a:cubicBezTo>
                    <a:pt x="821" y="413"/>
                    <a:pt x="860" y="427"/>
                    <a:pt x="898" y="427"/>
                  </a:cubicBezTo>
                  <a:cubicBezTo>
                    <a:pt x="1030" y="427"/>
                    <a:pt x="1146" y="258"/>
                    <a:pt x="1022" y="143"/>
                  </a:cubicBezTo>
                  <a:lnTo>
                    <a:pt x="1024" y="143"/>
                  </a:lnTo>
                  <a:cubicBezTo>
                    <a:pt x="918" y="44"/>
                    <a:pt x="80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3" name="Google Shape;18763;p31"/>
            <p:cNvSpPr/>
            <p:nvPr/>
          </p:nvSpPr>
          <p:spPr>
            <a:xfrm>
              <a:off x="1457325" y="1789550"/>
              <a:ext cx="29125" cy="8700"/>
            </a:xfrm>
            <a:custGeom>
              <a:avLst/>
              <a:gdLst/>
              <a:ahLst/>
              <a:cxnLst/>
              <a:rect l="l" t="t" r="r" b="b"/>
              <a:pathLst>
                <a:path w="1165" h="348" extrusionOk="0">
                  <a:moveTo>
                    <a:pt x="214" y="0"/>
                  </a:moveTo>
                  <a:cubicBezTo>
                    <a:pt x="1" y="0"/>
                    <a:pt x="2" y="331"/>
                    <a:pt x="217" y="336"/>
                  </a:cubicBezTo>
                  <a:lnTo>
                    <a:pt x="948" y="348"/>
                  </a:lnTo>
                  <a:cubicBezTo>
                    <a:pt x="949" y="348"/>
                    <a:pt x="950" y="348"/>
                    <a:pt x="951" y="348"/>
                  </a:cubicBezTo>
                  <a:cubicBezTo>
                    <a:pt x="1165" y="348"/>
                    <a:pt x="1164" y="15"/>
                    <a:pt x="948" y="12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4" name="Google Shape;18764;p31"/>
            <p:cNvSpPr/>
            <p:nvPr/>
          </p:nvSpPr>
          <p:spPr>
            <a:xfrm>
              <a:off x="1517625" y="1765450"/>
              <a:ext cx="45025" cy="10275"/>
            </a:xfrm>
            <a:custGeom>
              <a:avLst/>
              <a:gdLst/>
              <a:ahLst/>
              <a:cxnLst/>
              <a:rect l="l" t="t" r="r" b="b"/>
              <a:pathLst>
                <a:path w="1801" h="411" extrusionOk="0">
                  <a:moveTo>
                    <a:pt x="948" y="0"/>
                  </a:moveTo>
                  <a:cubicBezTo>
                    <a:pt x="696" y="0"/>
                    <a:pt x="444" y="28"/>
                    <a:pt x="197" y="82"/>
                  </a:cubicBezTo>
                  <a:cubicBezTo>
                    <a:pt x="1" y="127"/>
                    <a:pt x="65" y="410"/>
                    <a:pt x="246" y="410"/>
                  </a:cubicBezTo>
                  <a:cubicBezTo>
                    <a:pt x="258" y="410"/>
                    <a:pt x="272" y="409"/>
                    <a:pt x="286" y="406"/>
                  </a:cubicBezTo>
                  <a:cubicBezTo>
                    <a:pt x="505" y="357"/>
                    <a:pt x="728" y="332"/>
                    <a:pt x="952" y="332"/>
                  </a:cubicBezTo>
                  <a:cubicBezTo>
                    <a:pt x="1139" y="332"/>
                    <a:pt x="1327" y="350"/>
                    <a:pt x="1512" y="384"/>
                  </a:cubicBezTo>
                  <a:cubicBezTo>
                    <a:pt x="1524" y="387"/>
                    <a:pt x="1536" y="388"/>
                    <a:pt x="1547" y="388"/>
                  </a:cubicBezTo>
                  <a:cubicBezTo>
                    <a:pt x="1731" y="388"/>
                    <a:pt x="1800" y="100"/>
                    <a:pt x="1601" y="63"/>
                  </a:cubicBezTo>
                  <a:cubicBezTo>
                    <a:pt x="1385" y="21"/>
                    <a:pt x="1167" y="0"/>
                    <a:pt x="9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5" name="Google Shape;18765;p31"/>
            <p:cNvSpPr/>
            <p:nvPr/>
          </p:nvSpPr>
          <p:spPr>
            <a:xfrm>
              <a:off x="1516975" y="1790425"/>
              <a:ext cx="47050" cy="14000"/>
            </a:xfrm>
            <a:custGeom>
              <a:avLst/>
              <a:gdLst/>
              <a:ahLst/>
              <a:cxnLst/>
              <a:rect l="l" t="t" r="r" b="b"/>
              <a:pathLst>
                <a:path w="1882" h="560" extrusionOk="0">
                  <a:moveTo>
                    <a:pt x="260" y="1"/>
                  </a:moveTo>
                  <a:cubicBezTo>
                    <a:pt x="73" y="1"/>
                    <a:pt x="1" y="292"/>
                    <a:pt x="202" y="325"/>
                  </a:cubicBezTo>
                  <a:lnTo>
                    <a:pt x="1592" y="557"/>
                  </a:lnTo>
                  <a:cubicBezTo>
                    <a:pt x="1602" y="559"/>
                    <a:pt x="1613" y="560"/>
                    <a:pt x="1623" y="560"/>
                  </a:cubicBezTo>
                  <a:cubicBezTo>
                    <a:pt x="1810" y="560"/>
                    <a:pt x="1881" y="267"/>
                    <a:pt x="1680" y="234"/>
                  </a:cubicBezTo>
                  <a:lnTo>
                    <a:pt x="292" y="3"/>
                  </a:lnTo>
                  <a:cubicBezTo>
                    <a:pt x="281" y="1"/>
                    <a:pt x="271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6" name="Google Shape;18766;p31"/>
            <p:cNvSpPr/>
            <p:nvPr/>
          </p:nvSpPr>
          <p:spPr>
            <a:xfrm>
              <a:off x="1576400" y="1766375"/>
              <a:ext cx="55850" cy="92900"/>
            </a:xfrm>
            <a:custGeom>
              <a:avLst/>
              <a:gdLst/>
              <a:ahLst/>
              <a:cxnLst/>
              <a:rect l="l" t="t" r="r" b="b"/>
              <a:pathLst>
                <a:path w="2234" h="3716" extrusionOk="0">
                  <a:moveTo>
                    <a:pt x="1499" y="529"/>
                  </a:moveTo>
                  <a:cubicBezTo>
                    <a:pt x="1521" y="529"/>
                    <a:pt x="1545" y="530"/>
                    <a:pt x="1568" y="531"/>
                  </a:cubicBezTo>
                  <a:cubicBezTo>
                    <a:pt x="1588" y="556"/>
                    <a:pt x="1611" y="572"/>
                    <a:pt x="1633" y="581"/>
                  </a:cubicBezTo>
                  <a:lnTo>
                    <a:pt x="1633" y="581"/>
                  </a:lnTo>
                  <a:cubicBezTo>
                    <a:pt x="1666" y="719"/>
                    <a:pt x="1700" y="861"/>
                    <a:pt x="1729" y="1004"/>
                  </a:cubicBezTo>
                  <a:lnTo>
                    <a:pt x="1729" y="1004"/>
                  </a:lnTo>
                  <a:cubicBezTo>
                    <a:pt x="1675" y="1066"/>
                    <a:pt x="1536" y="1094"/>
                    <a:pt x="1262" y="1124"/>
                  </a:cubicBezTo>
                  <a:cubicBezTo>
                    <a:pt x="1092" y="1214"/>
                    <a:pt x="966" y="1258"/>
                    <a:pt x="884" y="1258"/>
                  </a:cubicBezTo>
                  <a:cubicBezTo>
                    <a:pt x="779" y="1258"/>
                    <a:pt x="746" y="1185"/>
                    <a:pt x="786" y="1038"/>
                  </a:cubicBezTo>
                  <a:cubicBezTo>
                    <a:pt x="781" y="699"/>
                    <a:pt x="1019" y="529"/>
                    <a:pt x="1499" y="529"/>
                  </a:cubicBezTo>
                  <a:close/>
                  <a:moveTo>
                    <a:pt x="1305" y="1"/>
                  </a:moveTo>
                  <a:cubicBezTo>
                    <a:pt x="727" y="1"/>
                    <a:pt x="240" y="1048"/>
                    <a:pt x="555" y="1643"/>
                  </a:cubicBezTo>
                  <a:cubicBezTo>
                    <a:pt x="694" y="1905"/>
                    <a:pt x="939" y="2042"/>
                    <a:pt x="1201" y="2042"/>
                  </a:cubicBezTo>
                  <a:cubicBezTo>
                    <a:pt x="1338" y="2042"/>
                    <a:pt x="1479" y="2004"/>
                    <a:pt x="1612" y="1928"/>
                  </a:cubicBezTo>
                  <a:cubicBezTo>
                    <a:pt x="1697" y="1879"/>
                    <a:pt x="1768" y="1822"/>
                    <a:pt x="1827" y="1759"/>
                  </a:cubicBezTo>
                  <a:lnTo>
                    <a:pt x="1827" y="1759"/>
                  </a:lnTo>
                  <a:cubicBezTo>
                    <a:pt x="1832" y="1976"/>
                    <a:pt x="1810" y="2192"/>
                    <a:pt x="1748" y="2402"/>
                  </a:cubicBezTo>
                  <a:cubicBezTo>
                    <a:pt x="1592" y="2930"/>
                    <a:pt x="1149" y="3378"/>
                    <a:pt x="609" y="3378"/>
                  </a:cubicBezTo>
                  <a:cubicBezTo>
                    <a:pt x="500" y="3378"/>
                    <a:pt x="387" y="3360"/>
                    <a:pt x="272" y="3320"/>
                  </a:cubicBezTo>
                  <a:cubicBezTo>
                    <a:pt x="252" y="3314"/>
                    <a:pt x="233" y="3311"/>
                    <a:pt x="215" y="3311"/>
                  </a:cubicBezTo>
                  <a:cubicBezTo>
                    <a:pt x="53" y="3311"/>
                    <a:pt x="0" y="3579"/>
                    <a:pt x="183" y="3642"/>
                  </a:cubicBezTo>
                  <a:cubicBezTo>
                    <a:pt x="328" y="3692"/>
                    <a:pt x="472" y="3715"/>
                    <a:pt x="613" y="3715"/>
                  </a:cubicBezTo>
                  <a:cubicBezTo>
                    <a:pt x="1087" y="3715"/>
                    <a:pt x="1523" y="3452"/>
                    <a:pt x="1814" y="3041"/>
                  </a:cubicBezTo>
                  <a:cubicBezTo>
                    <a:pt x="2234" y="2450"/>
                    <a:pt x="2199" y="1716"/>
                    <a:pt x="2071" y="1024"/>
                  </a:cubicBezTo>
                  <a:lnTo>
                    <a:pt x="2071" y="1024"/>
                  </a:lnTo>
                  <a:cubicBezTo>
                    <a:pt x="2064" y="818"/>
                    <a:pt x="2013" y="608"/>
                    <a:pt x="1939" y="416"/>
                  </a:cubicBezTo>
                  <a:lnTo>
                    <a:pt x="1939" y="416"/>
                  </a:lnTo>
                  <a:cubicBezTo>
                    <a:pt x="1939" y="416"/>
                    <a:pt x="1939" y="416"/>
                    <a:pt x="1939" y="416"/>
                  </a:cubicBezTo>
                  <a:cubicBezTo>
                    <a:pt x="1914" y="352"/>
                    <a:pt x="1866" y="316"/>
                    <a:pt x="1814" y="304"/>
                  </a:cubicBezTo>
                  <a:lnTo>
                    <a:pt x="1814" y="304"/>
                  </a:lnTo>
                  <a:cubicBezTo>
                    <a:pt x="1811" y="301"/>
                    <a:pt x="1809" y="297"/>
                    <a:pt x="1806" y="294"/>
                  </a:cubicBezTo>
                  <a:cubicBezTo>
                    <a:pt x="1643" y="87"/>
                    <a:pt x="1470" y="1"/>
                    <a:pt x="13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7" name="Google Shape;18767;p31"/>
            <p:cNvSpPr/>
            <p:nvPr/>
          </p:nvSpPr>
          <p:spPr>
            <a:xfrm>
              <a:off x="1639375" y="1745325"/>
              <a:ext cx="56075" cy="68050"/>
            </a:xfrm>
            <a:custGeom>
              <a:avLst/>
              <a:gdLst/>
              <a:ahLst/>
              <a:cxnLst/>
              <a:rect l="l" t="t" r="r" b="b"/>
              <a:pathLst>
                <a:path w="2243" h="2722" extrusionOk="0">
                  <a:moveTo>
                    <a:pt x="161" y="0"/>
                  </a:moveTo>
                  <a:cubicBezTo>
                    <a:pt x="78" y="0"/>
                    <a:pt x="0" y="53"/>
                    <a:pt x="12" y="160"/>
                  </a:cubicBezTo>
                  <a:cubicBezTo>
                    <a:pt x="99" y="948"/>
                    <a:pt x="276" y="1723"/>
                    <a:pt x="535" y="2472"/>
                  </a:cubicBezTo>
                  <a:cubicBezTo>
                    <a:pt x="564" y="2554"/>
                    <a:pt x="629" y="2591"/>
                    <a:pt x="693" y="2591"/>
                  </a:cubicBezTo>
                  <a:cubicBezTo>
                    <a:pt x="789" y="2591"/>
                    <a:pt x="884" y="2511"/>
                    <a:pt x="858" y="2384"/>
                  </a:cubicBezTo>
                  <a:cubicBezTo>
                    <a:pt x="785" y="2016"/>
                    <a:pt x="683" y="1408"/>
                    <a:pt x="1180" y="1327"/>
                  </a:cubicBezTo>
                  <a:cubicBezTo>
                    <a:pt x="1219" y="1320"/>
                    <a:pt x="1256" y="1317"/>
                    <a:pt x="1291" y="1317"/>
                  </a:cubicBezTo>
                  <a:cubicBezTo>
                    <a:pt x="1853" y="1317"/>
                    <a:pt x="1861" y="2110"/>
                    <a:pt x="1766" y="2512"/>
                  </a:cubicBezTo>
                  <a:cubicBezTo>
                    <a:pt x="1737" y="2639"/>
                    <a:pt x="1842" y="2721"/>
                    <a:pt x="1941" y="2721"/>
                  </a:cubicBezTo>
                  <a:cubicBezTo>
                    <a:pt x="2006" y="2721"/>
                    <a:pt x="2069" y="2685"/>
                    <a:pt x="2089" y="2602"/>
                  </a:cubicBezTo>
                  <a:cubicBezTo>
                    <a:pt x="2243" y="1944"/>
                    <a:pt x="2096" y="959"/>
                    <a:pt x="1228" y="959"/>
                  </a:cubicBezTo>
                  <a:cubicBezTo>
                    <a:pt x="1223" y="959"/>
                    <a:pt x="1218" y="959"/>
                    <a:pt x="1212" y="959"/>
                  </a:cubicBezTo>
                  <a:cubicBezTo>
                    <a:pt x="860" y="964"/>
                    <a:pt x="665" y="1146"/>
                    <a:pt x="566" y="1397"/>
                  </a:cubicBezTo>
                  <a:lnTo>
                    <a:pt x="566" y="1397"/>
                  </a:lnTo>
                  <a:cubicBezTo>
                    <a:pt x="468" y="990"/>
                    <a:pt x="394" y="577"/>
                    <a:pt x="347" y="160"/>
                  </a:cubicBezTo>
                  <a:cubicBezTo>
                    <a:pt x="335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8" name="Google Shape;18768;p31"/>
            <p:cNvSpPr/>
            <p:nvPr/>
          </p:nvSpPr>
          <p:spPr>
            <a:xfrm>
              <a:off x="1685575" y="1743600"/>
              <a:ext cx="36250" cy="29375"/>
            </a:xfrm>
            <a:custGeom>
              <a:avLst/>
              <a:gdLst/>
              <a:ahLst/>
              <a:cxnLst/>
              <a:rect l="l" t="t" r="r" b="b"/>
              <a:pathLst>
                <a:path w="1450" h="1175" extrusionOk="0">
                  <a:moveTo>
                    <a:pt x="583" y="0"/>
                  </a:moveTo>
                  <a:cubicBezTo>
                    <a:pt x="389" y="0"/>
                    <a:pt x="192" y="96"/>
                    <a:pt x="83" y="265"/>
                  </a:cubicBezTo>
                  <a:cubicBezTo>
                    <a:pt x="1" y="391"/>
                    <a:pt x="116" y="511"/>
                    <a:pt x="233" y="511"/>
                  </a:cubicBezTo>
                  <a:cubicBezTo>
                    <a:pt x="284" y="511"/>
                    <a:pt x="335" y="488"/>
                    <a:pt x="371" y="433"/>
                  </a:cubicBezTo>
                  <a:lnTo>
                    <a:pt x="371" y="435"/>
                  </a:lnTo>
                  <a:cubicBezTo>
                    <a:pt x="413" y="371"/>
                    <a:pt x="495" y="333"/>
                    <a:pt x="574" y="333"/>
                  </a:cubicBezTo>
                  <a:cubicBezTo>
                    <a:pt x="639" y="333"/>
                    <a:pt x="701" y="358"/>
                    <a:pt x="739" y="413"/>
                  </a:cubicBezTo>
                  <a:cubicBezTo>
                    <a:pt x="826" y="542"/>
                    <a:pt x="722" y="715"/>
                    <a:pt x="589" y="751"/>
                  </a:cubicBezTo>
                  <a:cubicBezTo>
                    <a:pt x="456" y="786"/>
                    <a:pt x="417" y="993"/>
                    <a:pt x="550" y="1056"/>
                  </a:cubicBezTo>
                  <a:cubicBezTo>
                    <a:pt x="708" y="1134"/>
                    <a:pt x="883" y="1174"/>
                    <a:pt x="1060" y="1174"/>
                  </a:cubicBezTo>
                  <a:cubicBezTo>
                    <a:pt x="1122" y="1174"/>
                    <a:pt x="1184" y="1169"/>
                    <a:pt x="1247" y="1159"/>
                  </a:cubicBezTo>
                  <a:cubicBezTo>
                    <a:pt x="1449" y="1129"/>
                    <a:pt x="1376" y="834"/>
                    <a:pt x="1186" y="834"/>
                  </a:cubicBezTo>
                  <a:cubicBezTo>
                    <a:pt x="1177" y="834"/>
                    <a:pt x="1168" y="835"/>
                    <a:pt x="1158" y="836"/>
                  </a:cubicBezTo>
                  <a:cubicBezTo>
                    <a:pt x="1123" y="841"/>
                    <a:pt x="1087" y="843"/>
                    <a:pt x="1052" y="843"/>
                  </a:cubicBezTo>
                  <a:cubicBezTo>
                    <a:pt x="1033" y="843"/>
                    <a:pt x="1015" y="843"/>
                    <a:pt x="997" y="841"/>
                  </a:cubicBezTo>
                  <a:lnTo>
                    <a:pt x="997" y="841"/>
                  </a:lnTo>
                  <a:cubicBezTo>
                    <a:pt x="1124" y="657"/>
                    <a:pt x="1148" y="403"/>
                    <a:pt x="1004" y="207"/>
                  </a:cubicBezTo>
                  <a:cubicBezTo>
                    <a:pt x="900" y="65"/>
                    <a:pt x="742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69" name="Google Shape;18769;p31"/>
            <p:cNvSpPr/>
            <p:nvPr/>
          </p:nvSpPr>
          <p:spPr>
            <a:xfrm>
              <a:off x="1731025" y="1766900"/>
              <a:ext cx="12525" cy="44600"/>
            </a:xfrm>
            <a:custGeom>
              <a:avLst/>
              <a:gdLst/>
              <a:ahLst/>
              <a:cxnLst/>
              <a:rect l="l" t="t" r="r" b="b"/>
              <a:pathLst>
                <a:path w="501" h="1784" extrusionOk="0">
                  <a:moveTo>
                    <a:pt x="162" y="0"/>
                  </a:moveTo>
                  <a:cubicBezTo>
                    <a:pt x="79" y="0"/>
                    <a:pt x="1" y="53"/>
                    <a:pt x="11" y="160"/>
                  </a:cubicBezTo>
                  <a:lnTo>
                    <a:pt x="156" y="1623"/>
                  </a:lnTo>
                  <a:cubicBezTo>
                    <a:pt x="167" y="1729"/>
                    <a:pt x="256" y="1783"/>
                    <a:pt x="340" y="1783"/>
                  </a:cubicBezTo>
                  <a:cubicBezTo>
                    <a:pt x="423" y="1783"/>
                    <a:pt x="501" y="1730"/>
                    <a:pt x="490" y="1623"/>
                  </a:cubicBezTo>
                  <a:lnTo>
                    <a:pt x="345" y="160"/>
                  </a:ln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0" name="Google Shape;18770;p31"/>
            <p:cNvSpPr/>
            <p:nvPr/>
          </p:nvSpPr>
          <p:spPr>
            <a:xfrm>
              <a:off x="1722725" y="1785400"/>
              <a:ext cx="36775" cy="11825"/>
            </a:xfrm>
            <a:custGeom>
              <a:avLst/>
              <a:gdLst/>
              <a:ahLst/>
              <a:cxnLst/>
              <a:rect l="l" t="t" r="r" b="b"/>
              <a:pathLst>
                <a:path w="1471" h="473" extrusionOk="0">
                  <a:moveTo>
                    <a:pt x="1256" y="0"/>
                  </a:moveTo>
                  <a:cubicBezTo>
                    <a:pt x="1238" y="0"/>
                    <a:pt x="1219" y="3"/>
                    <a:pt x="1199" y="11"/>
                  </a:cubicBezTo>
                  <a:cubicBezTo>
                    <a:pt x="964" y="94"/>
                    <a:pt x="718" y="137"/>
                    <a:pt x="470" y="137"/>
                  </a:cubicBezTo>
                  <a:cubicBezTo>
                    <a:pt x="384" y="137"/>
                    <a:pt x="299" y="132"/>
                    <a:pt x="214" y="122"/>
                  </a:cubicBezTo>
                  <a:cubicBezTo>
                    <a:pt x="206" y="121"/>
                    <a:pt x="198" y="120"/>
                    <a:pt x="191" y="120"/>
                  </a:cubicBezTo>
                  <a:cubicBezTo>
                    <a:pt x="1" y="120"/>
                    <a:pt x="10" y="432"/>
                    <a:pt x="214" y="456"/>
                  </a:cubicBezTo>
                  <a:cubicBezTo>
                    <a:pt x="305" y="467"/>
                    <a:pt x="397" y="472"/>
                    <a:pt x="489" y="472"/>
                  </a:cubicBezTo>
                  <a:cubicBezTo>
                    <a:pt x="761" y="472"/>
                    <a:pt x="1031" y="425"/>
                    <a:pt x="1289" y="334"/>
                  </a:cubicBezTo>
                  <a:cubicBezTo>
                    <a:pt x="1471" y="269"/>
                    <a:pt x="1418" y="0"/>
                    <a:pt x="1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1" name="Google Shape;18771;p31"/>
            <p:cNvSpPr/>
            <p:nvPr/>
          </p:nvSpPr>
          <p:spPr>
            <a:xfrm>
              <a:off x="1783300" y="1749475"/>
              <a:ext cx="26000" cy="72950"/>
            </a:xfrm>
            <a:custGeom>
              <a:avLst/>
              <a:gdLst/>
              <a:ahLst/>
              <a:cxnLst/>
              <a:rect l="l" t="t" r="r" b="b"/>
              <a:pathLst>
                <a:path w="1040" h="2918" extrusionOk="0">
                  <a:moveTo>
                    <a:pt x="739" y="1"/>
                  </a:moveTo>
                  <a:cubicBezTo>
                    <a:pt x="475" y="1"/>
                    <a:pt x="230" y="598"/>
                    <a:pt x="181" y="790"/>
                  </a:cubicBezTo>
                  <a:cubicBezTo>
                    <a:pt x="1" y="1505"/>
                    <a:pt x="166" y="2262"/>
                    <a:pt x="608" y="2846"/>
                  </a:cubicBezTo>
                  <a:cubicBezTo>
                    <a:pt x="646" y="2897"/>
                    <a:pt x="698" y="2918"/>
                    <a:pt x="749" y="2918"/>
                  </a:cubicBezTo>
                  <a:cubicBezTo>
                    <a:pt x="872" y="2918"/>
                    <a:pt x="989" y="2799"/>
                    <a:pt x="896" y="2679"/>
                  </a:cubicBezTo>
                  <a:cubicBezTo>
                    <a:pt x="646" y="2348"/>
                    <a:pt x="483" y="1975"/>
                    <a:pt x="449" y="1559"/>
                  </a:cubicBezTo>
                  <a:cubicBezTo>
                    <a:pt x="436" y="1379"/>
                    <a:pt x="443" y="1199"/>
                    <a:pt x="474" y="1022"/>
                  </a:cubicBezTo>
                  <a:cubicBezTo>
                    <a:pt x="500" y="872"/>
                    <a:pt x="741" y="436"/>
                    <a:pt x="669" y="325"/>
                  </a:cubicBezTo>
                  <a:lnTo>
                    <a:pt x="669" y="325"/>
                  </a:lnTo>
                  <a:cubicBezTo>
                    <a:pt x="704" y="379"/>
                    <a:pt x="755" y="402"/>
                    <a:pt x="806" y="402"/>
                  </a:cubicBezTo>
                  <a:cubicBezTo>
                    <a:pt x="923" y="402"/>
                    <a:pt x="1039" y="282"/>
                    <a:pt x="957" y="156"/>
                  </a:cubicBezTo>
                  <a:cubicBezTo>
                    <a:pt x="886" y="45"/>
                    <a:pt x="812" y="1"/>
                    <a:pt x="7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2" name="Google Shape;18772;p31"/>
            <p:cNvSpPr/>
            <p:nvPr/>
          </p:nvSpPr>
          <p:spPr>
            <a:xfrm>
              <a:off x="1819875" y="1776025"/>
              <a:ext cx="32375" cy="44800"/>
            </a:xfrm>
            <a:custGeom>
              <a:avLst/>
              <a:gdLst/>
              <a:ahLst/>
              <a:cxnLst/>
              <a:rect l="l" t="t" r="r" b="b"/>
              <a:pathLst>
                <a:path w="1295" h="1792" extrusionOk="0">
                  <a:moveTo>
                    <a:pt x="748" y="1"/>
                  </a:moveTo>
                  <a:cubicBezTo>
                    <a:pt x="611" y="1"/>
                    <a:pt x="475" y="38"/>
                    <a:pt x="349" y="122"/>
                  </a:cubicBezTo>
                  <a:cubicBezTo>
                    <a:pt x="140" y="259"/>
                    <a:pt x="1" y="523"/>
                    <a:pt x="112" y="767"/>
                  </a:cubicBezTo>
                  <a:cubicBezTo>
                    <a:pt x="230" y="1028"/>
                    <a:pt x="515" y="1049"/>
                    <a:pt x="738" y="1167"/>
                  </a:cubicBezTo>
                  <a:cubicBezTo>
                    <a:pt x="820" y="1209"/>
                    <a:pt x="986" y="1325"/>
                    <a:pt x="828" y="1392"/>
                  </a:cubicBezTo>
                  <a:cubicBezTo>
                    <a:pt x="815" y="1398"/>
                    <a:pt x="800" y="1400"/>
                    <a:pt x="783" y="1400"/>
                  </a:cubicBezTo>
                  <a:cubicBezTo>
                    <a:pt x="734" y="1400"/>
                    <a:pt x="672" y="1382"/>
                    <a:pt x="631" y="1380"/>
                  </a:cubicBezTo>
                  <a:cubicBezTo>
                    <a:pt x="615" y="1380"/>
                    <a:pt x="599" y="1379"/>
                    <a:pt x="584" y="1379"/>
                  </a:cubicBezTo>
                  <a:cubicBezTo>
                    <a:pt x="464" y="1379"/>
                    <a:pt x="357" y="1397"/>
                    <a:pt x="256" y="1470"/>
                  </a:cubicBezTo>
                  <a:cubicBezTo>
                    <a:pt x="113" y="1575"/>
                    <a:pt x="202" y="1791"/>
                    <a:pt x="337" y="1791"/>
                  </a:cubicBezTo>
                  <a:cubicBezTo>
                    <a:pt x="365" y="1791"/>
                    <a:pt x="395" y="1782"/>
                    <a:pt x="425" y="1760"/>
                  </a:cubicBezTo>
                  <a:cubicBezTo>
                    <a:pt x="484" y="1717"/>
                    <a:pt x="553" y="1706"/>
                    <a:pt x="627" y="1706"/>
                  </a:cubicBezTo>
                  <a:cubicBezTo>
                    <a:pt x="702" y="1706"/>
                    <a:pt x="782" y="1717"/>
                    <a:pt x="859" y="1717"/>
                  </a:cubicBezTo>
                  <a:cubicBezTo>
                    <a:pt x="919" y="1717"/>
                    <a:pt x="977" y="1711"/>
                    <a:pt x="1031" y="1687"/>
                  </a:cubicBezTo>
                  <a:cubicBezTo>
                    <a:pt x="1206" y="1610"/>
                    <a:pt x="1294" y="1411"/>
                    <a:pt x="1230" y="1229"/>
                  </a:cubicBezTo>
                  <a:cubicBezTo>
                    <a:pt x="1159" y="1017"/>
                    <a:pt x="962" y="897"/>
                    <a:pt x="765" y="820"/>
                  </a:cubicBezTo>
                  <a:cubicBezTo>
                    <a:pt x="701" y="796"/>
                    <a:pt x="635" y="779"/>
                    <a:pt x="574" y="749"/>
                  </a:cubicBezTo>
                  <a:cubicBezTo>
                    <a:pt x="465" y="695"/>
                    <a:pt x="446" y="692"/>
                    <a:pt x="455" y="561"/>
                  </a:cubicBezTo>
                  <a:cubicBezTo>
                    <a:pt x="465" y="402"/>
                    <a:pt x="610" y="333"/>
                    <a:pt x="756" y="333"/>
                  </a:cubicBezTo>
                  <a:cubicBezTo>
                    <a:pt x="819" y="333"/>
                    <a:pt x="881" y="345"/>
                    <a:pt x="934" y="369"/>
                  </a:cubicBezTo>
                  <a:cubicBezTo>
                    <a:pt x="959" y="379"/>
                    <a:pt x="983" y="384"/>
                    <a:pt x="1006" y="384"/>
                  </a:cubicBezTo>
                  <a:cubicBezTo>
                    <a:pt x="1167" y="384"/>
                    <a:pt x="1276" y="154"/>
                    <a:pt x="1104" y="79"/>
                  </a:cubicBezTo>
                  <a:cubicBezTo>
                    <a:pt x="988" y="29"/>
                    <a:pt x="868" y="1"/>
                    <a:pt x="7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3" name="Google Shape;18773;p31"/>
            <p:cNvSpPr/>
            <p:nvPr/>
          </p:nvSpPr>
          <p:spPr>
            <a:xfrm>
              <a:off x="1863575" y="1745550"/>
              <a:ext cx="35050" cy="72425"/>
            </a:xfrm>
            <a:custGeom>
              <a:avLst/>
              <a:gdLst/>
              <a:ahLst/>
              <a:cxnLst/>
              <a:rect l="l" t="t" r="r" b="b"/>
              <a:pathLst>
                <a:path w="1402" h="2897" extrusionOk="0">
                  <a:moveTo>
                    <a:pt x="233" y="0"/>
                  </a:moveTo>
                  <a:cubicBezTo>
                    <a:pt x="116" y="0"/>
                    <a:pt x="1" y="120"/>
                    <a:pt x="80" y="247"/>
                  </a:cubicBezTo>
                  <a:cubicBezTo>
                    <a:pt x="420" y="790"/>
                    <a:pt x="1023" y="2091"/>
                    <a:pt x="385" y="2619"/>
                  </a:cubicBezTo>
                  <a:cubicBezTo>
                    <a:pt x="254" y="2726"/>
                    <a:pt x="375" y="2896"/>
                    <a:pt x="512" y="2896"/>
                  </a:cubicBezTo>
                  <a:cubicBezTo>
                    <a:pt x="549" y="2896"/>
                    <a:pt x="587" y="2884"/>
                    <a:pt x="622" y="2855"/>
                  </a:cubicBezTo>
                  <a:cubicBezTo>
                    <a:pt x="1401" y="2212"/>
                    <a:pt x="793" y="755"/>
                    <a:pt x="370" y="79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4" name="Google Shape;18774;p31"/>
            <p:cNvSpPr/>
            <p:nvPr/>
          </p:nvSpPr>
          <p:spPr>
            <a:xfrm>
              <a:off x="1898700" y="1754725"/>
              <a:ext cx="33325" cy="68275"/>
            </a:xfrm>
            <a:custGeom>
              <a:avLst/>
              <a:gdLst/>
              <a:ahLst/>
              <a:cxnLst/>
              <a:rect l="l" t="t" r="r" b="b"/>
              <a:pathLst>
                <a:path w="1333" h="2731" extrusionOk="0">
                  <a:moveTo>
                    <a:pt x="545" y="0"/>
                  </a:moveTo>
                  <a:cubicBezTo>
                    <a:pt x="478" y="0"/>
                    <a:pt x="408" y="34"/>
                    <a:pt x="376" y="110"/>
                  </a:cubicBezTo>
                  <a:cubicBezTo>
                    <a:pt x="1" y="1007"/>
                    <a:pt x="239" y="2044"/>
                    <a:pt x="970" y="2687"/>
                  </a:cubicBezTo>
                  <a:cubicBezTo>
                    <a:pt x="1004" y="2717"/>
                    <a:pt x="1043" y="2730"/>
                    <a:pt x="1080" y="2730"/>
                  </a:cubicBezTo>
                  <a:cubicBezTo>
                    <a:pt x="1214" y="2730"/>
                    <a:pt x="1333" y="2561"/>
                    <a:pt x="1206" y="2450"/>
                  </a:cubicBezTo>
                  <a:cubicBezTo>
                    <a:pt x="556" y="1877"/>
                    <a:pt x="362" y="995"/>
                    <a:pt x="698" y="200"/>
                  </a:cubicBezTo>
                  <a:cubicBezTo>
                    <a:pt x="749" y="80"/>
                    <a:pt x="650" y="0"/>
                    <a:pt x="5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5" name="Google Shape;18775;p31"/>
            <p:cNvSpPr/>
            <p:nvPr/>
          </p:nvSpPr>
          <p:spPr>
            <a:xfrm>
              <a:off x="1934250" y="1779375"/>
              <a:ext cx="43425" cy="33800"/>
            </a:xfrm>
            <a:custGeom>
              <a:avLst/>
              <a:gdLst/>
              <a:ahLst/>
              <a:cxnLst/>
              <a:rect l="l" t="t" r="r" b="b"/>
              <a:pathLst>
                <a:path w="1737" h="1352" extrusionOk="0">
                  <a:moveTo>
                    <a:pt x="258" y="1"/>
                  </a:moveTo>
                  <a:cubicBezTo>
                    <a:pt x="120" y="1"/>
                    <a:pt x="1" y="170"/>
                    <a:pt x="132" y="279"/>
                  </a:cubicBezTo>
                  <a:lnTo>
                    <a:pt x="1370" y="1310"/>
                  </a:lnTo>
                  <a:cubicBezTo>
                    <a:pt x="1405" y="1339"/>
                    <a:pt x="1443" y="1352"/>
                    <a:pt x="1480" y="1352"/>
                  </a:cubicBezTo>
                  <a:cubicBezTo>
                    <a:pt x="1617" y="1352"/>
                    <a:pt x="1736" y="1183"/>
                    <a:pt x="1607" y="1074"/>
                  </a:cubicBezTo>
                  <a:lnTo>
                    <a:pt x="368" y="43"/>
                  </a:ln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6" name="Google Shape;18776;p31"/>
            <p:cNvSpPr/>
            <p:nvPr/>
          </p:nvSpPr>
          <p:spPr>
            <a:xfrm>
              <a:off x="1941100" y="1778075"/>
              <a:ext cx="30750" cy="40350"/>
            </a:xfrm>
            <a:custGeom>
              <a:avLst/>
              <a:gdLst/>
              <a:ahLst/>
              <a:cxnLst/>
              <a:rect l="l" t="t" r="r" b="b"/>
              <a:pathLst>
                <a:path w="1230" h="1614" extrusionOk="0">
                  <a:moveTo>
                    <a:pt x="998" y="0"/>
                  </a:moveTo>
                  <a:cubicBezTo>
                    <a:pt x="948" y="0"/>
                    <a:pt x="897" y="23"/>
                    <a:pt x="863" y="79"/>
                  </a:cubicBezTo>
                  <a:cubicBezTo>
                    <a:pt x="601" y="508"/>
                    <a:pt x="340" y="937"/>
                    <a:pt x="77" y="1365"/>
                  </a:cubicBezTo>
                  <a:cubicBezTo>
                    <a:pt x="0" y="1493"/>
                    <a:pt x="116" y="1614"/>
                    <a:pt x="231" y="1614"/>
                  </a:cubicBezTo>
                  <a:cubicBezTo>
                    <a:pt x="282" y="1614"/>
                    <a:pt x="333" y="1590"/>
                    <a:pt x="367" y="1535"/>
                  </a:cubicBezTo>
                  <a:lnTo>
                    <a:pt x="1151" y="249"/>
                  </a:lnTo>
                  <a:cubicBezTo>
                    <a:pt x="1230" y="120"/>
                    <a:pt x="1114" y="0"/>
                    <a:pt x="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7" name="Google Shape;18777;p31"/>
            <p:cNvSpPr/>
            <p:nvPr/>
          </p:nvSpPr>
          <p:spPr>
            <a:xfrm>
              <a:off x="1986700" y="1772900"/>
              <a:ext cx="14700" cy="44875"/>
            </a:xfrm>
            <a:custGeom>
              <a:avLst/>
              <a:gdLst/>
              <a:ahLst/>
              <a:cxnLst/>
              <a:rect l="l" t="t" r="r" b="b"/>
              <a:pathLst>
                <a:path w="588" h="1795" extrusionOk="0">
                  <a:moveTo>
                    <a:pt x="206" y="1"/>
                  </a:moveTo>
                  <a:cubicBezTo>
                    <a:pt x="109" y="1"/>
                    <a:pt x="1" y="84"/>
                    <a:pt x="20" y="212"/>
                  </a:cubicBezTo>
                  <a:cubicBezTo>
                    <a:pt x="95" y="698"/>
                    <a:pt x="171" y="1186"/>
                    <a:pt x="246" y="1673"/>
                  </a:cubicBezTo>
                  <a:cubicBezTo>
                    <a:pt x="258" y="1758"/>
                    <a:pt x="317" y="1795"/>
                    <a:pt x="382" y="1795"/>
                  </a:cubicBezTo>
                  <a:cubicBezTo>
                    <a:pt x="479" y="1795"/>
                    <a:pt x="588" y="1711"/>
                    <a:pt x="567" y="1584"/>
                  </a:cubicBezTo>
                  <a:cubicBezTo>
                    <a:pt x="493" y="1096"/>
                    <a:pt x="418" y="610"/>
                    <a:pt x="343" y="123"/>
                  </a:cubicBezTo>
                  <a:cubicBezTo>
                    <a:pt x="330" y="38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8" name="Google Shape;18778;p31"/>
            <p:cNvSpPr/>
            <p:nvPr/>
          </p:nvSpPr>
          <p:spPr>
            <a:xfrm>
              <a:off x="1983700" y="1791050"/>
              <a:ext cx="31450" cy="10150"/>
            </a:xfrm>
            <a:custGeom>
              <a:avLst/>
              <a:gdLst/>
              <a:ahLst/>
              <a:cxnLst/>
              <a:rect l="l" t="t" r="r" b="b"/>
              <a:pathLst>
                <a:path w="1258" h="406" extrusionOk="0">
                  <a:moveTo>
                    <a:pt x="782" y="0"/>
                  </a:moveTo>
                  <a:cubicBezTo>
                    <a:pt x="584" y="0"/>
                    <a:pt x="386" y="26"/>
                    <a:pt x="193" y="77"/>
                  </a:cubicBezTo>
                  <a:cubicBezTo>
                    <a:pt x="0" y="127"/>
                    <a:pt x="61" y="406"/>
                    <a:pt x="235" y="406"/>
                  </a:cubicBezTo>
                  <a:cubicBezTo>
                    <a:pt x="250" y="406"/>
                    <a:pt x="265" y="404"/>
                    <a:pt x="282" y="399"/>
                  </a:cubicBezTo>
                  <a:cubicBezTo>
                    <a:pt x="448" y="356"/>
                    <a:pt x="619" y="335"/>
                    <a:pt x="791" y="335"/>
                  </a:cubicBezTo>
                  <a:cubicBezTo>
                    <a:pt x="875" y="335"/>
                    <a:pt x="960" y="340"/>
                    <a:pt x="1044" y="350"/>
                  </a:cubicBezTo>
                  <a:cubicBezTo>
                    <a:pt x="1052" y="351"/>
                    <a:pt x="1059" y="352"/>
                    <a:pt x="1066" y="352"/>
                  </a:cubicBezTo>
                  <a:cubicBezTo>
                    <a:pt x="1258" y="352"/>
                    <a:pt x="1249" y="38"/>
                    <a:pt x="1044" y="15"/>
                  </a:cubicBezTo>
                  <a:cubicBezTo>
                    <a:pt x="957" y="5"/>
                    <a:pt x="869" y="0"/>
                    <a:pt x="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79" name="Google Shape;18779;p31"/>
            <p:cNvSpPr/>
            <p:nvPr/>
          </p:nvSpPr>
          <p:spPr>
            <a:xfrm>
              <a:off x="2020525" y="1765700"/>
              <a:ext cx="49950" cy="54875"/>
            </a:xfrm>
            <a:custGeom>
              <a:avLst/>
              <a:gdLst/>
              <a:ahLst/>
              <a:cxnLst/>
              <a:rect l="l" t="t" r="r" b="b"/>
              <a:pathLst>
                <a:path w="1998" h="2195" extrusionOk="0">
                  <a:moveTo>
                    <a:pt x="551" y="1"/>
                  </a:moveTo>
                  <a:cubicBezTo>
                    <a:pt x="333" y="1"/>
                    <a:pt x="121" y="118"/>
                    <a:pt x="43" y="349"/>
                  </a:cubicBezTo>
                  <a:cubicBezTo>
                    <a:pt x="0" y="472"/>
                    <a:pt x="102" y="553"/>
                    <a:pt x="204" y="553"/>
                  </a:cubicBezTo>
                  <a:cubicBezTo>
                    <a:pt x="271" y="553"/>
                    <a:pt x="337" y="519"/>
                    <a:pt x="365" y="439"/>
                  </a:cubicBezTo>
                  <a:lnTo>
                    <a:pt x="366" y="439"/>
                  </a:lnTo>
                  <a:cubicBezTo>
                    <a:pt x="393" y="360"/>
                    <a:pt x="449" y="330"/>
                    <a:pt x="512" y="330"/>
                  </a:cubicBezTo>
                  <a:cubicBezTo>
                    <a:pt x="614" y="330"/>
                    <a:pt x="733" y="408"/>
                    <a:pt x="775" y="483"/>
                  </a:cubicBezTo>
                  <a:cubicBezTo>
                    <a:pt x="880" y="672"/>
                    <a:pt x="798" y="914"/>
                    <a:pt x="705" y="1093"/>
                  </a:cubicBezTo>
                  <a:cubicBezTo>
                    <a:pt x="561" y="1369"/>
                    <a:pt x="366" y="1605"/>
                    <a:pt x="247" y="1897"/>
                  </a:cubicBezTo>
                  <a:cubicBezTo>
                    <a:pt x="206" y="1996"/>
                    <a:pt x="307" y="2109"/>
                    <a:pt x="405" y="2109"/>
                  </a:cubicBezTo>
                  <a:cubicBezTo>
                    <a:pt x="406" y="2109"/>
                    <a:pt x="408" y="2109"/>
                    <a:pt x="409" y="2109"/>
                  </a:cubicBezTo>
                  <a:cubicBezTo>
                    <a:pt x="489" y="2106"/>
                    <a:pt x="570" y="2104"/>
                    <a:pt x="650" y="2104"/>
                  </a:cubicBezTo>
                  <a:cubicBezTo>
                    <a:pt x="1004" y="2104"/>
                    <a:pt x="1358" y="2134"/>
                    <a:pt x="1707" y="2191"/>
                  </a:cubicBezTo>
                  <a:cubicBezTo>
                    <a:pt x="1718" y="2193"/>
                    <a:pt x="1729" y="2194"/>
                    <a:pt x="1740" y="2194"/>
                  </a:cubicBezTo>
                  <a:cubicBezTo>
                    <a:pt x="1928" y="2194"/>
                    <a:pt x="1998" y="1904"/>
                    <a:pt x="1797" y="1869"/>
                  </a:cubicBezTo>
                  <a:cubicBezTo>
                    <a:pt x="1427" y="1805"/>
                    <a:pt x="1052" y="1772"/>
                    <a:pt x="678" y="1770"/>
                  </a:cubicBezTo>
                  <a:lnTo>
                    <a:pt x="678" y="1770"/>
                  </a:lnTo>
                  <a:cubicBezTo>
                    <a:pt x="948" y="1292"/>
                    <a:pt x="1420" y="732"/>
                    <a:pt x="1014" y="220"/>
                  </a:cubicBezTo>
                  <a:cubicBezTo>
                    <a:pt x="899" y="74"/>
                    <a:pt x="723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0" name="Google Shape;18780;p31"/>
            <p:cNvSpPr/>
            <p:nvPr/>
          </p:nvSpPr>
          <p:spPr>
            <a:xfrm>
              <a:off x="2063425" y="1764625"/>
              <a:ext cx="47550" cy="55500"/>
            </a:xfrm>
            <a:custGeom>
              <a:avLst/>
              <a:gdLst/>
              <a:ahLst/>
              <a:cxnLst/>
              <a:rect l="l" t="t" r="r" b="b"/>
              <a:pathLst>
                <a:path w="1902" h="2220" extrusionOk="0">
                  <a:moveTo>
                    <a:pt x="204" y="1"/>
                  </a:moveTo>
                  <a:cubicBezTo>
                    <a:pt x="104" y="1"/>
                    <a:pt x="1" y="83"/>
                    <a:pt x="34" y="208"/>
                  </a:cubicBezTo>
                  <a:lnTo>
                    <a:pt x="35" y="208"/>
                  </a:lnTo>
                  <a:cubicBezTo>
                    <a:pt x="205" y="838"/>
                    <a:pt x="374" y="1468"/>
                    <a:pt x="543" y="2098"/>
                  </a:cubicBezTo>
                  <a:cubicBezTo>
                    <a:pt x="566" y="2183"/>
                    <a:pt x="626" y="2219"/>
                    <a:pt x="689" y="2219"/>
                  </a:cubicBezTo>
                  <a:cubicBezTo>
                    <a:pt x="784" y="2219"/>
                    <a:pt x="885" y="2135"/>
                    <a:pt x="867" y="2010"/>
                  </a:cubicBezTo>
                  <a:cubicBezTo>
                    <a:pt x="841" y="1833"/>
                    <a:pt x="839" y="1662"/>
                    <a:pt x="883" y="1488"/>
                  </a:cubicBezTo>
                  <a:cubicBezTo>
                    <a:pt x="905" y="1400"/>
                    <a:pt x="975" y="1127"/>
                    <a:pt x="1062" y="1079"/>
                  </a:cubicBezTo>
                  <a:lnTo>
                    <a:pt x="1423" y="1073"/>
                  </a:lnTo>
                  <a:cubicBezTo>
                    <a:pt x="1466" y="1165"/>
                    <a:pt x="1500" y="1261"/>
                    <a:pt x="1522" y="1360"/>
                  </a:cubicBezTo>
                  <a:cubicBezTo>
                    <a:pt x="1558" y="1511"/>
                    <a:pt x="1564" y="1662"/>
                    <a:pt x="1561" y="1816"/>
                  </a:cubicBezTo>
                  <a:cubicBezTo>
                    <a:pt x="1558" y="1924"/>
                    <a:pt x="1641" y="1978"/>
                    <a:pt x="1725" y="1978"/>
                  </a:cubicBezTo>
                  <a:cubicBezTo>
                    <a:pt x="1808" y="1978"/>
                    <a:pt x="1893" y="1924"/>
                    <a:pt x="1895" y="1816"/>
                  </a:cubicBezTo>
                  <a:cubicBezTo>
                    <a:pt x="1902" y="1446"/>
                    <a:pt x="1791" y="586"/>
                    <a:pt x="1280" y="586"/>
                  </a:cubicBezTo>
                  <a:cubicBezTo>
                    <a:pt x="1241" y="586"/>
                    <a:pt x="1201" y="590"/>
                    <a:pt x="1158" y="601"/>
                  </a:cubicBezTo>
                  <a:cubicBezTo>
                    <a:pt x="893" y="663"/>
                    <a:pt x="728" y="880"/>
                    <a:pt x="633" y="1142"/>
                  </a:cubicBezTo>
                  <a:lnTo>
                    <a:pt x="633" y="1142"/>
                  </a:lnTo>
                  <a:cubicBezTo>
                    <a:pt x="541" y="801"/>
                    <a:pt x="449" y="461"/>
                    <a:pt x="357" y="120"/>
                  </a:cubicBezTo>
                  <a:cubicBezTo>
                    <a:pt x="335" y="37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1" name="Google Shape;18781;p31"/>
            <p:cNvSpPr/>
            <p:nvPr/>
          </p:nvSpPr>
          <p:spPr>
            <a:xfrm>
              <a:off x="2104750" y="1756075"/>
              <a:ext cx="25125" cy="69275"/>
            </a:xfrm>
            <a:custGeom>
              <a:avLst/>
              <a:gdLst/>
              <a:ahLst/>
              <a:cxnLst/>
              <a:rect l="l" t="t" r="r" b="b"/>
              <a:pathLst>
                <a:path w="1005" h="2771" extrusionOk="0">
                  <a:moveTo>
                    <a:pt x="259" y="0"/>
                  </a:moveTo>
                  <a:cubicBezTo>
                    <a:pt x="71" y="0"/>
                    <a:pt x="1" y="292"/>
                    <a:pt x="202" y="326"/>
                  </a:cubicBezTo>
                  <a:cubicBezTo>
                    <a:pt x="629" y="398"/>
                    <a:pt x="605" y="1155"/>
                    <a:pt x="623" y="1446"/>
                  </a:cubicBezTo>
                  <a:cubicBezTo>
                    <a:pt x="644" y="1833"/>
                    <a:pt x="638" y="2222"/>
                    <a:pt x="603" y="2610"/>
                  </a:cubicBezTo>
                  <a:cubicBezTo>
                    <a:pt x="594" y="2717"/>
                    <a:pt x="673" y="2771"/>
                    <a:pt x="757" y="2771"/>
                  </a:cubicBezTo>
                  <a:cubicBezTo>
                    <a:pt x="840" y="2771"/>
                    <a:pt x="929" y="2717"/>
                    <a:pt x="937" y="2610"/>
                  </a:cubicBezTo>
                  <a:cubicBezTo>
                    <a:pt x="991" y="1990"/>
                    <a:pt x="1004" y="1333"/>
                    <a:pt x="876" y="720"/>
                  </a:cubicBezTo>
                  <a:cubicBezTo>
                    <a:pt x="806" y="390"/>
                    <a:pt x="654" y="64"/>
                    <a:pt x="290" y="3"/>
                  </a:cubicBezTo>
                  <a:cubicBezTo>
                    <a:pt x="280" y="1"/>
                    <a:pt x="269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2" name="Google Shape;18782;p31"/>
            <p:cNvSpPr/>
            <p:nvPr/>
          </p:nvSpPr>
          <p:spPr>
            <a:xfrm>
              <a:off x="2126100" y="1738675"/>
              <a:ext cx="26925" cy="41425"/>
            </a:xfrm>
            <a:custGeom>
              <a:avLst/>
              <a:gdLst/>
              <a:ahLst/>
              <a:cxnLst/>
              <a:rect l="l" t="t" r="r" b="b"/>
              <a:pathLst>
                <a:path w="1077" h="1657" extrusionOk="0">
                  <a:moveTo>
                    <a:pt x="368" y="1"/>
                  </a:moveTo>
                  <a:cubicBezTo>
                    <a:pt x="258" y="1"/>
                    <a:pt x="153" y="53"/>
                    <a:pt x="83" y="159"/>
                  </a:cubicBezTo>
                  <a:cubicBezTo>
                    <a:pt x="0" y="284"/>
                    <a:pt x="116" y="404"/>
                    <a:pt x="234" y="404"/>
                  </a:cubicBezTo>
                  <a:cubicBezTo>
                    <a:pt x="285" y="404"/>
                    <a:pt x="337" y="381"/>
                    <a:pt x="373" y="327"/>
                  </a:cubicBezTo>
                  <a:lnTo>
                    <a:pt x="373" y="328"/>
                  </a:lnTo>
                  <a:cubicBezTo>
                    <a:pt x="434" y="368"/>
                    <a:pt x="437" y="432"/>
                    <a:pt x="381" y="523"/>
                  </a:cubicBezTo>
                  <a:cubicBezTo>
                    <a:pt x="356" y="571"/>
                    <a:pt x="329" y="615"/>
                    <a:pt x="298" y="658"/>
                  </a:cubicBezTo>
                  <a:cubicBezTo>
                    <a:pt x="236" y="751"/>
                    <a:pt x="300" y="873"/>
                    <a:pt x="397" y="903"/>
                  </a:cubicBezTo>
                  <a:cubicBezTo>
                    <a:pt x="494" y="934"/>
                    <a:pt x="614" y="986"/>
                    <a:pt x="661" y="1082"/>
                  </a:cubicBezTo>
                  <a:cubicBezTo>
                    <a:pt x="697" y="1156"/>
                    <a:pt x="677" y="1331"/>
                    <a:pt x="578" y="1331"/>
                  </a:cubicBezTo>
                  <a:cubicBezTo>
                    <a:pt x="559" y="1331"/>
                    <a:pt x="539" y="1326"/>
                    <a:pt x="515" y="1312"/>
                  </a:cubicBezTo>
                  <a:cubicBezTo>
                    <a:pt x="486" y="1296"/>
                    <a:pt x="458" y="1289"/>
                    <a:pt x="432" y="1289"/>
                  </a:cubicBezTo>
                  <a:cubicBezTo>
                    <a:pt x="284" y="1289"/>
                    <a:pt x="187" y="1510"/>
                    <a:pt x="346" y="1600"/>
                  </a:cubicBezTo>
                  <a:cubicBezTo>
                    <a:pt x="414" y="1639"/>
                    <a:pt x="486" y="1656"/>
                    <a:pt x="558" y="1656"/>
                  </a:cubicBezTo>
                  <a:cubicBezTo>
                    <a:pt x="769" y="1656"/>
                    <a:pt x="970" y="1502"/>
                    <a:pt x="1018" y="1279"/>
                  </a:cubicBezTo>
                  <a:cubicBezTo>
                    <a:pt x="1077" y="1009"/>
                    <a:pt x="897" y="791"/>
                    <a:pt x="677" y="665"/>
                  </a:cubicBezTo>
                  <a:lnTo>
                    <a:pt x="677" y="665"/>
                  </a:lnTo>
                  <a:cubicBezTo>
                    <a:pt x="765" y="474"/>
                    <a:pt x="798" y="252"/>
                    <a:pt x="620" y="99"/>
                  </a:cubicBezTo>
                  <a:cubicBezTo>
                    <a:pt x="544" y="34"/>
                    <a:pt x="455" y="1"/>
                    <a:pt x="3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3" name="Google Shape;18783;p31"/>
            <p:cNvSpPr/>
            <p:nvPr/>
          </p:nvSpPr>
          <p:spPr>
            <a:xfrm>
              <a:off x="2166800" y="1766875"/>
              <a:ext cx="51875" cy="38225"/>
            </a:xfrm>
            <a:custGeom>
              <a:avLst/>
              <a:gdLst/>
              <a:ahLst/>
              <a:cxnLst/>
              <a:rect l="l" t="t" r="r" b="b"/>
              <a:pathLst>
                <a:path w="2075" h="1529" extrusionOk="0">
                  <a:moveTo>
                    <a:pt x="257" y="1"/>
                  </a:moveTo>
                  <a:cubicBezTo>
                    <a:pt x="120" y="1"/>
                    <a:pt x="0" y="169"/>
                    <a:pt x="130" y="279"/>
                  </a:cubicBezTo>
                  <a:lnTo>
                    <a:pt x="130" y="280"/>
                  </a:lnTo>
                  <a:cubicBezTo>
                    <a:pt x="647" y="718"/>
                    <a:pt x="1190" y="1125"/>
                    <a:pt x="1756" y="1500"/>
                  </a:cubicBezTo>
                  <a:cubicBezTo>
                    <a:pt x="1786" y="1520"/>
                    <a:pt x="1815" y="1529"/>
                    <a:pt x="1843" y="1529"/>
                  </a:cubicBezTo>
                  <a:cubicBezTo>
                    <a:pt x="1982" y="1529"/>
                    <a:pt x="2075" y="1310"/>
                    <a:pt x="1926" y="1211"/>
                  </a:cubicBezTo>
                  <a:cubicBezTo>
                    <a:pt x="1383" y="852"/>
                    <a:pt x="862" y="462"/>
                    <a:pt x="367" y="42"/>
                  </a:cubicBezTo>
                  <a:cubicBezTo>
                    <a:pt x="332" y="13"/>
                    <a:pt x="294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4" name="Google Shape;18784;p31"/>
            <p:cNvSpPr/>
            <p:nvPr/>
          </p:nvSpPr>
          <p:spPr>
            <a:xfrm>
              <a:off x="2166625" y="1765550"/>
              <a:ext cx="43325" cy="49550"/>
            </a:xfrm>
            <a:custGeom>
              <a:avLst/>
              <a:gdLst/>
              <a:ahLst/>
              <a:cxnLst/>
              <a:rect l="l" t="t" r="r" b="b"/>
              <a:pathLst>
                <a:path w="1733" h="1982" extrusionOk="0">
                  <a:moveTo>
                    <a:pt x="1492" y="0"/>
                  </a:moveTo>
                  <a:cubicBezTo>
                    <a:pt x="1441" y="0"/>
                    <a:pt x="1389" y="21"/>
                    <a:pt x="1351" y="71"/>
                  </a:cubicBezTo>
                  <a:lnTo>
                    <a:pt x="91" y="1743"/>
                  </a:lnTo>
                  <a:cubicBezTo>
                    <a:pt x="0" y="1863"/>
                    <a:pt x="117" y="1982"/>
                    <a:pt x="239" y="1982"/>
                  </a:cubicBezTo>
                  <a:cubicBezTo>
                    <a:pt x="290" y="1982"/>
                    <a:pt x="342" y="1961"/>
                    <a:pt x="380" y="1910"/>
                  </a:cubicBezTo>
                  <a:lnTo>
                    <a:pt x="1641" y="240"/>
                  </a:lnTo>
                  <a:cubicBezTo>
                    <a:pt x="1733" y="119"/>
                    <a:pt x="1614" y="0"/>
                    <a:pt x="14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5" name="Google Shape;18785;p31"/>
            <p:cNvSpPr/>
            <p:nvPr/>
          </p:nvSpPr>
          <p:spPr>
            <a:xfrm>
              <a:off x="2223975" y="1752275"/>
              <a:ext cx="51675" cy="71725"/>
            </a:xfrm>
            <a:custGeom>
              <a:avLst/>
              <a:gdLst/>
              <a:ahLst/>
              <a:cxnLst/>
              <a:rect l="l" t="t" r="r" b="b"/>
              <a:pathLst>
                <a:path w="2067" h="2869" extrusionOk="0">
                  <a:moveTo>
                    <a:pt x="1061" y="717"/>
                  </a:moveTo>
                  <a:cubicBezTo>
                    <a:pt x="1096" y="935"/>
                    <a:pt x="1126" y="1154"/>
                    <a:pt x="1152" y="1373"/>
                  </a:cubicBezTo>
                  <a:lnTo>
                    <a:pt x="1152" y="1373"/>
                  </a:lnTo>
                  <a:cubicBezTo>
                    <a:pt x="967" y="1392"/>
                    <a:pt x="782" y="1404"/>
                    <a:pt x="596" y="1408"/>
                  </a:cubicBezTo>
                  <a:lnTo>
                    <a:pt x="596" y="1408"/>
                  </a:lnTo>
                  <a:cubicBezTo>
                    <a:pt x="773" y="1193"/>
                    <a:pt x="929" y="961"/>
                    <a:pt x="1061" y="717"/>
                  </a:cubicBezTo>
                  <a:close/>
                  <a:moveTo>
                    <a:pt x="1158" y="1"/>
                  </a:moveTo>
                  <a:cubicBezTo>
                    <a:pt x="1084" y="1"/>
                    <a:pt x="1003" y="47"/>
                    <a:pt x="975" y="120"/>
                  </a:cubicBezTo>
                  <a:cubicBezTo>
                    <a:pt x="778" y="620"/>
                    <a:pt x="482" y="1075"/>
                    <a:pt x="104" y="1456"/>
                  </a:cubicBezTo>
                  <a:cubicBezTo>
                    <a:pt x="0" y="1561"/>
                    <a:pt x="78" y="1738"/>
                    <a:pt x="221" y="1743"/>
                  </a:cubicBezTo>
                  <a:cubicBezTo>
                    <a:pt x="284" y="1744"/>
                    <a:pt x="346" y="1745"/>
                    <a:pt x="408" y="1745"/>
                  </a:cubicBezTo>
                  <a:cubicBezTo>
                    <a:pt x="669" y="1745"/>
                    <a:pt x="929" y="1732"/>
                    <a:pt x="1188" y="1705"/>
                  </a:cubicBezTo>
                  <a:lnTo>
                    <a:pt x="1188" y="1705"/>
                  </a:lnTo>
                  <a:cubicBezTo>
                    <a:pt x="1221" y="2038"/>
                    <a:pt x="1245" y="2372"/>
                    <a:pt x="1260" y="2707"/>
                  </a:cubicBezTo>
                  <a:cubicBezTo>
                    <a:pt x="1265" y="2814"/>
                    <a:pt x="1350" y="2868"/>
                    <a:pt x="1434" y="2868"/>
                  </a:cubicBezTo>
                  <a:cubicBezTo>
                    <a:pt x="1518" y="2868"/>
                    <a:pt x="1599" y="2814"/>
                    <a:pt x="1596" y="2707"/>
                  </a:cubicBezTo>
                  <a:lnTo>
                    <a:pt x="1596" y="2705"/>
                  </a:lnTo>
                  <a:cubicBezTo>
                    <a:pt x="1580" y="2357"/>
                    <a:pt x="1554" y="2010"/>
                    <a:pt x="1519" y="1663"/>
                  </a:cubicBezTo>
                  <a:lnTo>
                    <a:pt x="1519" y="1663"/>
                  </a:lnTo>
                  <a:cubicBezTo>
                    <a:pt x="1636" y="1646"/>
                    <a:pt x="1752" y="1626"/>
                    <a:pt x="1867" y="1604"/>
                  </a:cubicBezTo>
                  <a:cubicBezTo>
                    <a:pt x="2067" y="1565"/>
                    <a:pt x="1999" y="1277"/>
                    <a:pt x="1815" y="1277"/>
                  </a:cubicBezTo>
                  <a:cubicBezTo>
                    <a:pt x="1803" y="1277"/>
                    <a:pt x="1791" y="1278"/>
                    <a:pt x="1779" y="1281"/>
                  </a:cubicBezTo>
                  <a:cubicBezTo>
                    <a:pt x="1680" y="1300"/>
                    <a:pt x="1581" y="1317"/>
                    <a:pt x="1482" y="1331"/>
                  </a:cubicBezTo>
                  <a:lnTo>
                    <a:pt x="1482" y="1331"/>
                  </a:lnTo>
                  <a:cubicBezTo>
                    <a:pt x="1434" y="926"/>
                    <a:pt x="1372" y="522"/>
                    <a:pt x="1297" y="120"/>
                  </a:cubicBezTo>
                  <a:cubicBezTo>
                    <a:pt x="1281" y="36"/>
                    <a:pt x="1222" y="1"/>
                    <a:pt x="1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6" name="Google Shape;18786;p31"/>
            <p:cNvSpPr/>
            <p:nvPr/>
          </p:nvSpPr>
          <p:spPr>
            <a:xfrm>
              <a:off x="2276000" y="1762400"/>
              <a:ext cx="47025" cy="53225"/>
            </a:xfrm>
            <a:custGeom>
              <a:avLst/>
              <a:gdLst/>
              <a:ahLst/>
              <a:cxnLst/>
              <a:rect l="l" t="t" r="r" b="b"/>
              <a:pathLst>
                <a:path w="1881" h="2129" extrusionOk="0">
                  <a:moveTo>
                    <a:pt x="230" y="1"/>
                  </a:moveTo>
                  <a:cubicBezTo>
                    <a:pt x="111" y="1"/>
                    <a:pt x="0" y="168"/>
                    <a:pt x="102" y="294"/>
                  </a:cubicBezTo>
                  <a:lnTo>
                    <a:pt x="102" y="296"/>
                  </a:lnTo>
                  <a:lnTo>
                    <a:pt x="1542" y="2072"/>
                  </a:lnTo>
                  <a:cubicBezTo>
                    <a:pt x="1575" y="2112"/>
                    <a:pt x="1613" y="2129"/>
                    <a:pt x="1650" y="2129"/>
                  </a:cubicBezTo>
                  <a:cubicBezTo>
                    <a:pt x="1769" y="2129"/>
                    <a:pt x="1880" y="1960"/>
                    <a:pt x="1778" y="1835"/>
                  </a:cubicBezTo>
                  <a:lnTo>
                    <a:pt x="338" y="58"/>
                  </a:lnTo>
                  <a:cubicBezTo>
                    <a:pt x="306" y="18"/>
                    <a:pt x="26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7" name="Google Shape;18787;p31"/>
            <p:cNvSpPr/>
            <p:nvPr/>
          </p:nvSpPr>
          <p:spPr>
            <a:xfrm>
              <a:off x="2270800" y="1764100"/>
              <a:ext cx="44050" cy="60125"/>
            </a:xfrm>
            <a:custGeom>
              <a:avLst/>
              <a:gdLst/>
              <a:ahLst/>
              <a:cxnLst/>
              <a:rect l="l" t="t" r="r" b="b"/>
              <a:pathLst>
                <a:path w="1762" h="2405" extrusionOk="0">
                  <a:moveTo>
                    <a:pt x="1523" y="0"/>
                  </a:moveTo>
                  <a:cubicBezTo>
                    <a:pt x="1472" y="0"/>
                    <a:pt x="1420" y="21"/>
                    <a:pt x="1382" y="72"/>
                  </a:cubicBezTo>
                  <a:cubicBezTo>
                    <a:pt x="897" y="734"/>
                    <a:pt x="459" y="1428"/>
                    <a:pt x="70" y="2151"/>
                  </a:cubicBezTo>
                  <a:cubicBezTo>
                    <a:pt x="1" y="2283"/>
                    <a:pt x="117" y="2404"/>
                    <a:pt x="229" y="2404"/>
                  </a:cubicBezTo>
                  <a:cubicBezTo>
                    <a:pt x="279" y="2404"/>
                    <a:pt x="329" y="2380"/>
                    <a:pt x="360" y="2321"/>
                  </a:cubicBezTo>
                  <a:cubicBezTo>
                    <a:pt x="748" y="1598"/>
                    <a:pt x="1186" y="902"/>
                    <a:pt x="1672" y="242"/>
                  </a:cubicBezTo>
                  <a:cubicBezTo>
                    <a:pt x="1761" y="119"/>
                    <a:pt x="1644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8" name="Google Shape;18788;p31"/>
            <p:cNvSpPr/>
            <p:nvPr/>
          </p:nvSpPr>
          <p:spPr>
            <a:xfrm>
              <a:off x="2310800" y="1742550"/>
              <a:ext cx="33975" cy="28175"/>
            </a:xfrm>
            <a:custGeom>
              <a:avLst/>
              <a:gdLst/>
              <a:ahLst/>
              <a:cxnLst/>
              <a:rect l="l" t="t" r="r" b="b"/>
              <a:pathLst>
                <a:path w="1359" h="1127" extrusionOk="0">
                  <a:moveTo>
                    <a:pt x="442" y="1"/>
                  </a:moveTo>
                  <a:cubicBezTo>
                    <a:pt x="408" y="1"/>
                    <a:pt x="374" y="4"/>
                    <a:pt x="341" y="11"/>
                  </a:cubicBezTo>
                  <a:cubicBezTo>
                    <a:pt x="133" y="59"/>
                    <a:pt x="87" y="188"/>
                    <a:pt x="36" y="376"/>
                  </a:cubicBezTo>
                  <a:cubicBezTo>
                    <a:pt x="1" y="501"/>
                    <a:pt x="105" y="583"/>
                    <a:pt x="205" y="583"/>
                  </a:cubicBezTo>
                  <a:cubicBezTo>
                    <a:pt x="271" y="583"/>
                    <a:pt x="336" y="547"/>
                    <a:pt x="357" y="465"/>
                  </a:cubicBezTo>
                  <a:lnTo>
                    <a:pt x="359" y="465"/>
                  </a:lnTo>
                  <a:cubicBezTo>
                    <a:pt x="376" y="405"/>
                    <a:pt x="379" y="335"/>
                    <a:pt x="440" y="335"/>
                  </a:cubicBezTo>
                  <a:cubicBezTo>
                    <a:pt x="450" y="335"/>
                    <a:pt x="462" y="337"/>
                    <a:pt x="476" y="341"/>
                  </a:cubicBezTo>
                  <a:cubicBezTo>
                    <a:pt x="543" y="362"/>
                    <a:pt x="563" y="431"/>
                    <a:pt x="542" y="494"/>
                  </a:cubicBezTo>
                  <a:cubicBezTo>
                    <a:pt x="518" y="565"/>
                    <a:pt x="447" y="613"/>
                    <a:pt x="426" y="689"/>
                  </a:cubicBezTo>
                  <a:cubicBezTo>
                    <a:pt x="408" y="756"/>
                    <a:pt x="411" y="828"/>
                    <a:pt x="437" y="893"/>
                  </a:cubicBezTo>
                  <a:cubicBezTo>
                    <a:pt x="503" y="1065"/>
                    <a:pt x="635" y="1126"/>
                    <a:pt x="780" y="1126"/>
                  </a:cubicBezTo>
                  <a:cubicBezTo>
                    <a:pt x="924" y="1126"/>
                    <a:pt x="1082" y="1065"/>
                    <a:pt x="1202" y="992"/>
                  </a:cubicBezTo>
                  <a:cubicBezTo>
                    <a:pt x="1358" y="898"/>
                    <a:pt x="1263" y="679"/>
                    <a:pt x="1119" y="679"/>
                  </a:cubicBezTo>
                  <a:cubicBezTo>
                    <a:pt x="1092" y="679"/>
                    <a:pt x="1064" y="687"/>
                    <a:pt x="1035" y="704"/>
                  </a:cubicBezTo>
                  <a:cubicBezTo>
                    <a:pt x="1009" y="718"/>
                    <a:pt x="868" y="804"/>
                    <a:pt x="797" y="804"/>
                  </a:cubicBezTo>
                  <a:cubicBezTo>
                    <a:pt x="773" y="804"/>
                    <a:pt x="757" y="795"/>
                    <a:pt x="756" y="770"/>
                  </a:cubicBezTo>
                  <a:cubicBezTo>
                    <a:pt x="752" y="730"/>
                    <a:pt x="859" y="617"/>
                    <a:pt x="873" y="561"/>
                  </a:cubicBezTo>
                  <a:cubicBezTo>
                    <a:pt x="911" y="405"/>
                    <a:pt x="867" y="240"/>
                    <a:pt x="756" y="126"/>
                  </a:cubicBezTo>
                  <a:cubicBezTo>
                    <a:pt x="673" y="42"/>
                    <a:pt x="558" y="1"/>
                    <a:pt x="4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89" name="Google Shape;18789;p31"/>
            <p:cNvSpPr/>
            <p:nvPr/>
          </p:nvSpPr>
          <p:spPr>
            <a:xfrm>
              <a:off x="2350525" y="1750200"/>
              <a:ext cx="27325" cy="71950"/>
            </a:xfrm>
            <a:custGeom>
              <a:avLst/>
              <a:gdLst/>
              <a:ahLst/>
              <a:cxnLst/>
              <a:rect l="l" t="t" r="r" b="b"/>
              <a:pathLst>
                <a:path w="1093" h="2878" extrusionOk="0">
                  <a:moveTo>
                    <a:pt x="762" y="0"/>
                  </a:moveTo>
                  <a:cubicBezTo>
                    <a:pt x="755" y="0"/>
                    <a:pt x="749" y="1"/>
                    <a:pt x="742" y="1"/>
                  </a:cubicBezTo>
                  <a:cubicBezTo>
                    <a:pt x="170" y="59"/>
                    <a:pt x="102" y="728"/>
                    <a:pt x="60" y="1193"/>
                  </a:cubicBezTo>
                  <a:cubicBezTo>
                    <a:pt x="1" y="1849"/>
                    <a:pt x="161" y="2509"/>
                    <a:pt x="765" y="2854"/>
                  </a:cubicBezTo>
                  <a:cubicBezTo>
                    <a:pt x="793" y="2870"/>
                    <a:pt x="821" y="2877"/>
                    <a:pt x="848" y="2877"/>
                  </a:cubicBezTo>
                  <a:cubicBezTo>
                    <a:pt x="994" y="2877"/>
                    <a:pt x="1092" y="2656"/>
                    <a:pt x="933" y="2564"/>
                  </a:cubicBezTo>
                  <a:cubicBezTo>
                    <a:pt x="527" y="2332"/>
                    <a:pt x="390" y="1917"/>
                    <a:pt x="379" y="1469"/>
                  </a:cubicBezTo>
                  <a:cubicBezTo>
                    <a:pt x="375" y="1264"/>
                    <a:pt x="388" y="371"/>
                    <a:pt x="742" y="335"/>
                  </a:cubicBezTo>
                  <a:cubicBezTo>
                    <a:pt x="948" y="316"/>
                    <a:pt x="957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0" name="Google Shape;18790;p31"/>
            <p:cNvSpPr/>
            <p:nvPr/>
          </p:nvSpPr>
          <p:spPr>
            <a:xfrm>
              <a:off x="2382950" y="1761075"/>
              <a:ext cx="47725" cy="63825"/>
            </a:xfrm>
            <a:custGeom>
              <a:avLst/>
              <a:gdLst/>
              <a:ahLst/>
              <a:cxnLst/>
              <a:rect l="l" t="t" r="r" b="b"/>
              <a:pathLst>
                <a:path w="1909" h="2553" extrusionOk="0">
                  <a:moveTo>
                    <a:pt x="205" y="1"/>
                  </a:moveTo>
                  <a:cubicBezTo>
                    <a:pt x="106" y="1"/>
                    <a:pt x="0" y="84"/>
                    <a:pt x="28" y="210"/>
                  </a:cubicBezTo>
                  <a:cubicBezTo>
                    <a:pt x="161" y="840"/>
                    <a:pt x="293" y="1470"/>
                    <a:pt x="426" y="2099"/>
                  </a:cubicBezTo>
                  <a:cubicBezTo>
                    <a:pt x="443" y="2181"/>
                    <a:pt x="512" y="2218"/>
                    <a:pt x="582" y="2218"/>
                  </a:cubicBezTo>
                  <a:cubicBezTo>
                    <a:pt x="670" y="2218"/>
                    <a:pt x="760" y="2159"/>
                    <a:pt x="754" y="2054"/>
                  </a:cubicBezTo>
                  <a:cubicBezTo>
                    <a:pt x="745" y="1882"/>
                    <a:pt x="725" y="1681"/>
                    <a:pt x="766" y="1513"/>
                  </a:cubicBezTo>
                  <a:cubicBezTo>
                    <a:pt x="816" y="1308"/>
                    <a:pt x="960" y="1121"/>
                    <a:pt x="1125" y="1121"/>
                  </a:cubicBezTo>
                  <a:cubicBezTo>
                    <a:pt x="1216" y="1121"/>
                    <a:pt x="1314" y="1178"/>
                    <a:pt x="1407" y="1321"/>
                  </a:cubicBezTo>
                  <a:cubicBezTo>
                    <a:pt x="1555" y="1546"/>
                    <a:pt x="1505" y="2115"/>
                    <a:pt x="1508" y="2391"/>
                  </a:cubicBezTo>
                  <a:cubicBezTo>
                    <a:pt x="1508" y="2499"/>
                    <a:pt x="1592" y="2553"/>
                    <a:pt x="1676" y="2553"/>
                  </a:cubicBezTo>
                  <a:cubicBezTo>
                    <a:pt x="1759" y="2553"/>
                    <a:pt x="1842" y="2499"/>
                    <a:pt x="1842" y="2391"/>
                  </a:cubicBezTo>
                  <a:cubicBezTo>
                    <a:pt x="1837" y="1914"/>
                    <a:pt x="1909" y="820"/>
                    <a:pt x="1219" y="768"/>
                  </a:cubicBezTo>
                  <a:cubicBezTo>
                    <a:pt x="1196" y="767"/>
                    <a:pt x="1174" y="766"/>
                    <a:pt x="1152" y="766"/>
                  </a:cubicBezTo>
                  <a:cubicBezTo>
                    <a:pt x="858" y="766"/>
                    <a:pt x="675" y="923"/>
                    <a:pt x="565" y="1142"/>
                  </a:cubicBezTo>
                  <a:lnTo>
                    <a:pt x="565" y="1142"/>
                  </a:lnTo>
                  <a:cubicBezTo>
                    <a:pt x="493" y="802"/>
                    <a:pt x="422" y="461"/>
                    <a:pt x="350" y="122"/>
                  </a:cubicBezTo>
                  <a:cubicBezTo>
                    <a:pt x="332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1" name="Google Shape;18791;p31"/>
            <p:cNvSpPr/>
            <p:nvPr/>
          </p:nvSpPr>
          <p:spPr>
            <a:xfrm>
              <a:off x="2426650" y="1769300"/>
              <a:ext cx="43675" cy="52950"/>
            </a:xfrm>
            <a:custGeom>
              <a:avLst/>
              <a:gdLst/>
              <a:ahLst/>
              <a:cxnLst/>
              <a:rect l="l" t="t" r="r" b="b"/>
              <a:pathLst>
                <a:path w="1747" h="2118" extrusionOk="0">
                  <a:moveTo>
                    <a:pt x="1112" y="409"/>
                  </a:moveTo>
                  <a:cubicBezTo>
                    <a:pt x="1198" y="461"/>
                    <a:pt x="1226" y="562"/>
                    <a:pt x="1132" y="680"/>
                  </a:cubicBezTo>
                  <a:cubicBezTo>
                    <a:pt x="1086" y="739"/>
                    <a:pt x="1038" y="763"/>
                    <a:pt x="996" y="763"/>
                  </a:cubicBezTo>
                  <a:cubicBezTo>
                    <a:pt x="833" y="763"/>
                    <a:pt x="739" y="424"/>
                    <a:pt x="1020" y="424"/>
                  </a:cubicBezTo>
                  <a:cubicBezTo>
                    <a:pt x="1024" y="424"/>
                    <a:pt x="1029" y="424"/>
                    <a:pt x="1033" y="424"/>
                  </a:cubicBezTo>
                  <a:cubicBezTo>
                    <a:pt x="1036" y="424"/>
                    <a:pt x="1038" y="424"/>
                    <a:pt x="1041" y="424"/>
                  </a:cubicBezTo>
                  <a:cubicBezTo>
                    <a:pt x="1068" y="424"/>
                    <a:pt x="1092" y="419"/>
                    <a:pt x="1112" y="409"/>
                  </a:cubicBezTo>
                  <a:close/>
                  <a:moveTo>
                    <a:pt x="959" y="0"/>
                  </a:moveTo>
                  <a:cubicBezTo>
                    <a:pt x="956" y="0"/>
                    <a:pt x="952" y="0"/>
                    <a:pt x="948" y="0"/>
                  </a:cubicBezTo>
                  <a:cubicBezTo>
                    <a:pt x="123" y="15"/>
                    <a:pt x="1" y="1216"/>
                    <a:pt x="350" y="1760"/>
                  </a:cubicBezTo>
                  <a:cubicBezTo>
                    <a:pt x="502" y="1997"/>
                    <a:pt x="771" y="2117"/>
                    <a:pt x="1029" y="2117"/>
                  </a:cubicBezTo>
                  <a:cubicBezTo>
                    <a:pt x="1360" y="2117"/>
                    <a:pt x="1673" y="1919"/>
                    <a:pt x="1694" y="1510"/>
                  </a:cubicBezTo>
                  <a:cubicBezTo>
                    <a:pt x="1699" y="1403"/>
                    <a:pt x="1618" y="1350"/>
                    <a:pt x="1534" y="1350"/>
                  </a:cubicBezTo>
                  <a:cubicBezTo>
                    <a:pt x="1450" y="1350"/>
                    <a:pt x="1364" y="1403"/>
                    <a:pt x="1358" y="1510"/>
                  </a:cubicBezTo>
                  <a:cubicBezTo>
                    <a:pt x="1350" y="1699"/>
                    <a:pt x="1170" y="1798"/>
                    <a:pt x="996" y="1798"/>
                  </a:cubicBezTo>
                  <a:cubicBezTo>
                    <a:pt x="926" y="1798"/>
                    <a:pt x="857" y="1782"/>
                    <a:pt x="800" y="1750"/>
                  </a:cubicBezTo>
                  <a:cubicBezTo>
                    <a:pt x="570" y="1620"/>
                    <a:pt x="496" y="1301"/>
                    <a:pt x="498" y="1060"/>
                  </a:cubicBezTo>
                  <a:cubicBezTo>
                    <a:pt x="499" y="976"/>
                    <a:pt x="507" y="885"/>
                    <a:pt x="526" y="797"/>
                  </a:cubicBezTo>
                  <a:lnTo>
                    <a:pt x="526" y="797"/>
                  </a:lnTo>
                  <a:cubicBezTo>
                    <a:pt x="588" y="970"/>
                    <a:pt x="741" y="1106"/>
                    <a:pt x="988" y="1106"/>
                  </a:cubicBezTo>
                  <a:cubicBezTo>
                    <a:pt x="1005" y="1106"/>
                    <a:pt x="1022" y="1106"/>
                    <a:pt x="1039" y="1105"/>
                  </a:cubicBezTo>
                  <a:cubicBezTo>
                    <a:pt x="1746" y="1053"/>
                    <a:pt x="1628" y="0"/>
                    <a:pt x="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2" name="Google Shape;18792;p31"/>
            <p:cNvSpPr/>
            <p:nvPr/>
          </p:nvSpPr>
          <p:spPr>
            <a:xfrm>
              <a:off x="2473025" y="1759150"/>
              <a:ext cx="35975" cy="69200"/>
            </a:xfrm>
            <a:custGeom>
              <a:avLst/>
              <a:gdLst/>
              <a:ahLst/>
              <a:cxnLst/>
              <a:rect l="l" t="t" r="r" b="b"/>
              <a:pathLst>
                <a:path w="1439" h="2768" extrusionOk="0">
                  <a:moveTo>
                    <a:pt x="234" y="0"/>
                  </a:moveTo>
                  <a:cubicBezTo>
                    <a:pt x="117" y="0"/>
                    <a:pt x="1" y="120"/>
                    <a:pt x="81" y="247"/>
                  </a:cubicBezTo>
                  <a:lnTo>
                    <a:pt x="81" y="246"/>
                  </a:lnTo>
                  <a:cubicBezTo>
                    <a:pt x="388" y="730"/>
                    <a:pt x="1048" y="2014"/>
                    <a:pt x="451" y="2491"/>
                  </a:cubicBezTo>
                  <a:cubicBezTo>
                    <a:pt x="318" y="2598"/>
                    <a:pt x="439" y="2768"/>
                    <a:pt x="578" y="2768"/>
                  </a:cubicBezTo>
                  <a:cubicBezTo>
                    <a:pt x="614" y="2768"/>
                    <a:pt x="652" y="2756"/>
                    <a:pt x="687" y="2728"/>
                  </a:cubicBezTo>
                  <a:cubicBezTo>
                    <a:pt x="1439" y="2127"/>
                    <a:pt x="765" y="699"/>
                    <a:pt x="371" y="78"/>
                  </a:cubicBezTo>
                  <a:cubicBezTo>
                    <a:pt x="336" y="23"/>
                    <a:pt x="285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3" name="Google Shape;18793;p31"/>
            <p:cNvSpPr/>
            <p:nvPr/>
          </p:nvSpPr>
          <p:spPr>
            <a:xfrm>
              <a:off x="2484350" y="1737075"/>
              <a:ext cx="34300" cy="34425"/>
            </a:xfrm>
            <a:custGeom>
              <a:avLst/>
              <a:gdLst/>
              <a:ahLst/>
              <a:cxnLst/>
              <a:rect l="l" t="t" r="r" b="b"/>
              <a:pathLst>
                <a:path w="1372" h="1377" extrusionOk="0">
                  <a:moveTo>
                    <a:pt x="717" y="0"/>
                  </a:moveTo>
                  <a:cubicBezTo>
                    <a:pt x="530" y="0"/>
                    <a:pt x="320" y="65"/>
                    <a:pt x="188" y="105"/>
                  </a:cubicBezTo>
                  <a:cubicBezTo>
                    <a:pt x="1" y="164"/>
                    <a:pt x="57" y="437"/>
                    <a:pt x="224" y="437"/>
                  </a:cubicBezTo>
                  <a:cubicBezTo>
                    <a:pt x="241" y="437"/>
                    <a:pt x="258" y="435"/>
                    <a:pt x="277" y="429"/>
                  </a:cubicBezTo>
                  <a:lnTo>
                    <a:pt x="278" y="429"/>
                  </a:lnTo>
                  <a:cubicBezTo>
                    <a:pt x="371" y="400"/>
                    <a:pt x="466" y="375"/>
                    <a:pt x="560" y="360"/>
                  </a:cubicBezTo>
                  <a:cubicBezTo>
                    <a:pt x="618" y="351"/>
                    <a:pt x="676" y="346"/>
                    <a:pt x="734" y="343"/>
                  </a:cubicBezTo>
                  <a:cubicBezTo>
                    <a:pt x="775" y="343"/>
                    <a:pt x="782" y="356"/>
                    <a:pt x="751" y="378"/>
                  </a:cubicBezTo>
                  <a:cubicBezTo>
                    <a:pt x="736" y="435"/>
                    <a:pt x="635" y="478"/>
                    <a:pt x="592" y="514"/>
                  </a:cubicBezTo>
                  <a:cubicBezTo>
                    <a:pt x="536" y="562"/>
                    <a:pt x="489" y="618"/>
                    <a:pt x="452" y="680"/>
                  </a:cubicBezTo>
                  <a:cubicBezTo>
                    <a:pt x="382" y="793"/>
                    <a:pt x="479" y="931"/>
                    <a:pt x="600" y="931"/>
                  </a:cubicBezTo>
                  <a:cubicBezTo>
                    <a:pt x="613" y="931"/>
                    <a:pt x="627" y="930"/>
                    <a:pt x="641" y="926"/>
                  </a:cubicBezTo>
                  <a:cubicBezTo>
                    <a:pt x="671" y="918"/>
                    <a:pt x="701" y="914"/>
                    <a:pt x="730" y="914"/>
                  </a:cubicBezTo>
                  <a:cubicBezTo>
                    <a:pt x="815" y="914"/>
                    <a:pt x="896" y="947"/>
                    <a:pt x="954" y="1006"/>
                  </a:cubicBezTo>
                  <a:lnTo>
                    <a:pt x="954" y="1006"/>
                  </a:lnTo>
                  <a:cubicBezTo>
                    <a:pt x="889" y="1031"/>
                    <a:pt x="822" y="1042"/>
                    <a:pt x="750" y="1042"/>
                  </a:cubicBezTo>
                  <a:cubicBezTo>
                    <a:pt x="718" y="1042"/>
                    <a:pt x="685" y="1040"/>
                    <a:pt x="650" y="1036"/>
                  </a:cubicBezTo>
                  <a:cubicBezTo>
                    <a:pt x="642" y="1035"/>
                    <a:pt x="634" y="1034"/>
                    <a:pt x="626" y="1034"/>
                  </a:cubicBezTo>
                  <a:cubicBezTo>
                    <a:pt x="437" y="1034"/>
                    <a:pt x="447" y="1345"/>
                    <a:pt x="650" y="1370"/>
                  </a:cubicBezTo>
                  <a:cubicBezTo>
                    <a:pt x="688" y="1375"/>
                    <a:pt x="725" y="1377"/>
                    <a:pt x="762" y="1377"/>
                  </a:cubicBezTo>
                  <a:cubicBezTo>
                    <a:pt x="943" y="1377"/>
                    <a:pt x="1121" y="1322"/>
                    <a:pt x="1270" y="1217"/>
                  </a:cubicBezTo>
                  <a:cubicBezTo>
                    <a:pt x="1326" y="1178"/>
                    <a:pt x="1372" y="1102"/>
                    <a:pt x="1346" y="1028"/>
                  </a:cubicBezTo>
                  <a:cubicBezTo>
                    <a:pt x="1278" y="840"/>
                    <a:pt x="1141" y="698"/>
                    <a:pt x="971" y="628"/>
                  </a:cubicBezTo>
                  <a:lnTo>
                    <a:pt x="971" y="628"/>
                  </a:lnTo>
                  <a:cubicBezTo>
                    <a:pt x="1004" y="598"/>
                    <a:pt x="1035" y="564"/>
                    <a:pt x="1058" y="522"/>
                  </a:cubicBezTo>
                  <a:cubicBezTo>
                    <a:pt x="1117" y="415"/>
                    <a:pt x="1135" y="275"/>
                    <a:pt x="1073" y="165"/>
                  </a:cubicBezTo>
                  <a:cubicBezTo>
                    <a:pt x="1001" y="41"/>
                    <a:pt x="866" y="0"/>
                    <a:pt x="7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4" name="Google Shape;18794;p31"/>
            <p:cNvSpPr/>
            <p:nvPr/>
          </p:nvSpPr>
          <p:spPr>
            <a:xfrm>
              <a:off x="2520225" y="1798200"/>
              <a:ext cx="49225" cy="9025"/>
            </a:xfrm>
            <a:custGeom>
              <a:avLst/>
              <a:gdLst/>
              <a:ahLst/>
              <a:cxnLst/>
              <a:rect l="l" t="t" r="r" b="b"/>
              <a:pathLst>
                <a:path w="1969" h="361" extrusionOk="0">
                  <a:moveTo>
                    <a:pt x="212" y="0"/>
                  </a:moveTo>
                  <a:cubicBezTo>
                    <a:pt x="1" y="0"/>
                    <a:pt x="2" y="331"/>
                    <a:pt x="216" y="334"/>
                  </a:cubicBezTo>
                  <a:lnTo>
                    <a:pt x="1752" y="360"/>
                  </a:lnTo>
                  <a:cubicBezTo>
                    <a:pt x="1753" y="360"/>
                    <a:pt x="1754" y="360"/>
                    <a:pt x="1755" y="360"/>
                  </a:cubicBezTo>
                  <a:cubicBezTo>
                    <a:pt x="1969" y="360"/>
                    <a:pt x="1968" y="29"/>
                    <a:pt x="1752" y="26"/>
                  </a:cubicBezTo>
                  <a:lnTo>
                    <a:pt x="216" y="0"/>
                  </a:lnTo>
                  <a:cubicBezTo>
                    <a:pt x="215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5" name="Google Shape;18795;p31"/>
            <p:cNvSpPr/>
            <p:nvPr/>
          </p:nvSpPr>
          <p:spPr>
            <a:xfrm>
              <a:off x="2538275" y="1783975"/>
              <a:ext cx="13925" cy="48950"/>
            </a:xfrm>
            <a:custGeom>
              <a:avLst/>
              <a:gdLst/>
              <a:ahLst/>
              <a:cxnLst/>
              <a:rect l="l" t="t" r="r" b="b"/>
              <a:pathLst>
                <a:path w="557" h="1958" extrusionOk="0">
                  <a:moveTo>
                    <a:pt x="183" y="1"/>
                  </a:moveTo>
                  <a:cubicBezTo>
                    <a:pt x="100" y="1"/>
                    <a:pt x="15" y="55"/>
                    <a:pt x="13" y="162"/>
                  </a:cubicBezTo>
                  <a:lnTo>
                    <a:pt x="11" y="162"/>
                  </a:lnTo>
                  <a:cubicBezTo>
                    <a:pt x="0" y="726"/>
                    <a:pt x="66" y="1291"/>
                    <a:pt x="202" y="1839"/>
                  </a:cubicBezTo>
                  <a:cubicBezTo>
                    <a:pt x="222" y="1922"/>
                    <a:pt x="286" y="1958"/>
                    <a:pt x="352" y="1958"/>
                  </a:cubicBezTo>
                  <a:cubicBezTo>
                    <a:pt x="452" y="1958"/>
                    <a:pt x="556" y="1875"/>
                    <a:pt x="525" y="1749"/>
                  </a:cubicBezTo>
                  <a:cubicBezTo>
                    <a:pt x="396" y="1230"/>
                    <a:pt x="336" y="698"/>
                    <a:pt x="347" y="162"/>
                  </a:cubicBezTo>
                  <a:cubicBezTo>
                    <a:pt x="349" y="55"/>
                    <a:pt x="267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6" name="Google Shape;18796;p31"/>
            <p:cNvSpPr/>
            <p:nvPr/>
          </p:nvSpPr>
          <p:spPr>
            <a:xfrm>
              <a:off x="2586300" y="1780400"/>
              <a:ext cx="61675" cy="43350"/>
            </a:xfrm>
            <a:custGeom>
              <a:avLst/>
              <a:gdLst/>
              <a:ahLst/>
              <a:cxnLst/>
              <a:rect l="l" t="t" r="r" b="b"/>
              <a:pathLst>
                <a:path w="2467" h="1734" extrusionOk="0">
                  <a:moveTo>
                    <a:pt x="228" y="0"/>
                  </a:moveTo>
                  <a:cubicBezTo>
                    <a:pt x="92" y="0"/>
                    <a:pt x="1" y="218"/>
                    <a:pt x="146" y="319"/>
                  </a:cubicBezTo>
                  <a:lnTo>
                    <a:pt x="2151" y="1704"/>
                  </a:lnTo>
                  <a:cubicBezTo>
                    <a:pt x="2181" y="1724"/>
                    <a:pt x="2210" y="1733"/>
                    <a:pt x="2238" y="1733"/>
                  </a:cubicBezTo>
                  <a:cubicBezTo>
                    <a:pt x="2374" y="1733"/>
                    <a:pt x="2466" y="1516"/>
                    <a:pt x="2320" y="1414"/>
                  </a:cubicBezTo>
                  <a:lnTo>
                    <a:pt x="316" y="31"/>
                  </a:lnTo>
                  <a:cubicBezTo>
                    <a:pt x="286" y="10"/>
                    <a:pt x="256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7" name="Google Shape;18797;p31"/>
            <p:cNvSpPr/>
            <p:nvPr/>
          </p:nvSpPr>
          <p:spPr>
            <a:xfrm>
              <a:off x="2598675" y="1783450"/>
              <a:ext cx="33350" cy="44675"/>
            </a:xfrm>
            <a:custGeom>
              <a:avLst/>
              <a:gdLst/>
              <a:ahLst/>
              <a:cxnLst/>
              <a:rect l="l" t="t" r="r" b="b"/>
              <a:pathLst>
                <a:path w="1334" h="1787" extrusionOk="0">
                  <a:moveTo>
                    <a:pt x="1102" y="0"/>
                  </a:moveTo>
                  <a:cubicBezTo>
                    <a:pt x="1051" y="0"/>
                    <a:pt x="1000" y="24"/>
                    <a:pt x="966" y="79"/>
                  </a:cubicBezTo>
                  <a:lnTo>
                    <a:pt x="79" y="1538"/>
                  </a:lnTo>
                  <a:cubicBezTo>
                    <a:pt x="0" y="1666"/>
                    <a:pt x="116" y="1786"/>
                    <a:pt x="232" y="1786"/>
                  </a:cubicBezTo>
                  <a:cubicBezTo>
                    <a:pt x="282" y="1786"/>
                    <a:pt x="333" y="1763"/>
                    <a:pt x="367" y="1707"/>
                  </a:cubicBezTo>
                  <a:lnTo>
                    <a:pt x="1255" y="249"/>
                  </a:lnTo>
                  <a:cubicBezTo>
                    <a:pt x="1333" y="120"/>
                    <a:pt x="1217" y="0"/>
                    <a:pt x="1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8" name="Google Shape;18798;p31"/>
            <p:cNvSpPr/>
            <p:nvPr/>
          </p:nvSpPr>
          <p:spPr>
            <a:xfrm>
              <a:off x="2633625" y="1758150"/>
              <a:ext cx="34150" cy="22225"/>
            </a:xfrm>
            <a:custGeom>
              <a:avLst/>
              <a:gdLst/>
              <a:ahLst/>
              <a:cxnLst/>
              <a:rect l="l" t="t" r="r" b="b"/>
              <a:pathLst>
                <a:path w="1366" h="889" extrusionOk="0">
                  <a:moveTo>
                    <a:pt x="388" y="1"/>
                  </a:moveTo>
                  <a:cubicBezTo>
                    <a:pt x="226" y="1"/>
                    <a:pt x="68" y="98"/>
                    <a:pt x="29" y="266"/>
                  </a:cubicBezTo>
                  <a:cubicBezTo>
                    <a:pt x="0" y="393"/>
                    <a:pt x="107" y="476"/>
                    <a:pt x="206" y="476"/>
                  </a:cubicBezTo>
                  <a:cubicBezTo>
                    <a:pt x="271" y="476"/>
                    <a:pt x="334" y="440"/>
                    <a:pt x="352" y="356"/>
                  </a:cubicBezTo>
                  <a:cubicBezTo>
                    <a:pt x="355" y="340"/>
                    <a:pt x="365" y="334"/>
                    <a:pt x="376" y="334"/>
                  </a:cubicBezTo>
                  <a:cubicBezTo>
                    <a:pt x="393" y="334"/>
                    <a:pt x="415" y="347"/>
                    <a:pt x="429" y="361"/>
                  </a:cubicBezTo>
                  <a:cubicBezTo>
                    <a:pt x="477" y="414"/>
                    <a:pt x="409" y="533"/>
                    <a:pt x="381" y="577"/>
                  </a:cubicBezTo>
                  <a:cubicBezTo>
                    <a:pt x="313" y="689"/>
                    <a:pt x="403" y="826"/>
                    <a:pt x="526" y="829"/>
                  </a:cubicBezTo>
                  <a:cubicBezTo>
                    <a:pt x="711" y="835"/>
                    <a:pt x="894" y="853"/>
                    <a:pt x="1075" y="885"/>
                  </a:cubicBezTo>
                  <a:cubicBezTo>
                    <a:pt x="1087" y="888"/>
                    <a:pt x="1098" y="889"/>
                    <a:pt x="1109" y="889"/>
                  </a:cubicBezTo>
                  <a:cubicBezTo>
                    <a:pt x="1295" y="889"/>
                    <a:pt x="1366" y="598"/>
                    <a:pt x="1165" y="562"/>
                  </a:cubicBezTo>
                  <a:cubicBezTo>
                    <a:pt x="1031" y="538"/>
                    <a:pt x="896" y="520"/>
                    <a:pt x="760" y="509"/>
                  </a:cubicBezTo>
                  <a:lnTo>
                    <a:pt x="760" y="509"/>
                  </a:lnTo>
                  <a:cubicBezTo>
                    <a:pt x="791" y="329"/>
                    <a:pt x="745" y="140"/>
                    <a:pt x="569" y="45"/>
                  </a:cubicBezTo>
                  <a:cubicBezTo>
                    <a:pt x="513" y="15"/>
                    <a:pt x="450" y="1"/>
                    <a:pt x="3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799" name="Google Shape;18799;p31"/>
            <p:cNvSpPr/>
            <p:nvPr/>
          </p:nvSpPr>
          <p:spPr>
            <a:xfrm>
              <a:off x="2668425" y="1798850"/>
              <a:ext cx="29100" cy="8675"/>
            </a:xfrm>
            <a:custGeom>
              <a:avLst/>
              <a:gdLst/>
              <a:ahLst/>
              <a:cxnLst/>
              <a:rect l="l" t="t" r="r" b="b"/>
              <a:pathLst>
                <a:path w="1164" h="347" extrusionOk="0">
                  <a:moveTo>
                    <a:pt x="213" y="0"/>
                  </a:moveTo>
                  <a:cubicBezTo>
                    <a:pt x="1" y="0"/>
                    <a:pt x="2" y="331"/>
                    <a:pt x="216" y="336"/>
                  </a:cubicBezTo>
                  <a:lnTo>
                    <a:pt x="948" y="347"/>
                  </a:lnTo>
                  <a:cubicBezTo>
                    <a:pt x="949" y="347"/>
                    <a:pt x="951" y="347"/>
                    <a:pt x="952" y="347"/>
                  </a:cubicBezTo>
                  <a:cubicBezTo>
                    <a:pt x="1163" y="347"/>
                    <a:pt x="1162" y="16"/>
                    <a:pt x="948" y="13"/>
                  </a:cubicBezTo>
                  <a:lnTo>
                    <a:pt x="216" y="0"/>
                  </a:lnTo>
                  <a:cubicBezTo>
                    <a:pt x="215" y="0"/>
                    <a:pt x="214" y="0"/>
                    <a:pt x="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0" name="Google Shape;18800;p31"/>
            <p:cNvSpPr/>
            <p:nvPr/>
          </p:nvSpPr>
          <p:spPr>
            <a:xfrm>
              <a:off x="2709300" y="1769750"/>
              <a:ext cx="59400" cy="52200"/>
            </a:xfrm>
            <a:custGeom>
              <a:avLst/>
              <a:gdLst/>
              <a:ahLst/>
              <a:cxnLst/>
              <a:rect l="l" t="t" r="r" b="b"/>
              <a:pathLst>
                <a:path w="2376" h="2088" extrusionOk="0">
                  <a:moveTo>
                    <a:pt x="732" y="1"/>
                  </a:moveTo>
                  <a:cubicBezTo>
                    <a:pt x="476" y="1"/>
                    <a:pt x="213" y="142"/>
                    <a:pt x="73" y="396"/>
                  </a:cubicBezTo>
                  <a:cubicBezTo>
                    <a:pt x="1" y="525"/>
                    <a:pt x="117" y="647"/>
                    <a:pt x="230" y="647"/>
                  </a:cubicBezTo>
                  <a:cubicBezTo>
                    <a:pt x="280" y="647"/>
                    <a:pt x="329" y="623"/>
                    <a:pt x="361" y="565"/>
                  </a:cubicBezTo>
                  <a:cubicBezTo>
                    <a:pt x="439" y="424"/>
                    <a:pt x="595" y="339"/>
                    <a:pt x="740" y="339"/>
                  </a:cubicBezTo>
                  <a:cubicBezTo>
                    <a:pt x="881" y="339"/>
                    <a:pt x="1013" y="420"/>
                    <a:pt x="1053" y="609"/>
                  </a:cubicBezTo>
                  <a:cubicBezTo>
                    <a:pt x="1096" y="809"/>
                    <a:pt x="942" y="978"/>
                    <a:pt x="823" y="1109"/>
                  </a:cubicBezTo>
                  <a:cubicBezTo>
                    <a:pt x="603" y="1347"/>
                    <a:pt x="372" y="1573"/>
                    <a:pt x="146" y="1805"/>
                  </a:cubicBezTo>
                  <a:cubicBezTo>
                    <a:pt x="28" y="1927"/>
                    <a:pt x="137" y="2088"/>
                    <a:pt x="281" y="2088"/>
                  </a:cubicBezTo>
                  <a:cubicBezTo>
                    <a:pt x="290" y="2088"/>
                    <a:pt x="300" y="2087"/>
                    <a:pt x="309" y="2086"/>
                  </a:cubicBezTo>
                  <a:cubicBezTo>
                    <a:pt x="922" y="1994"/>
                    <a:pt x="1540" y="1941"/>
                    <a:pt x="2159" y="1925"/>
                  </a:cubicBezTo>
                  <a:cubicBezTo>
                    <a:pt x="2373" y="1919"/>
                    <a:pt x="2376" y="1590"/>
                    <a:pt x="2164" y="1590"/>
                  </a:cubicBezTo>
                  <a:cubicBezTo>
                    <a:pt x="2162" y="1590"/>
                    <a:pt x="2161" y="1590"/>
                    <a:pt x="2159" y="1590"/>
                  </a:cubicBezTo>
                  <a:cubicBezTo>
                    <a:pt x="1690" y="1603"/>
                    <a:pt x="1222" y="1636"/>
                    <a:pt x="757" y="1690"/>
                  </a:cubicBezTo>
                  <a:lnTo>
                    <a:pt x="757" y="1690"/>
                  </a:lnTo>
                  <a:cubicBezTo>
                    <a:pt x="1148" y="1326"/>
                    <a:pt x="1561" y="878"/>
                    <a:pt x="1327" y="383"/>
                  </a:cubicBezTo>
                  <a:cubicBezTo>
                    <a:pt x="1201" y="121"/>
                    <a:pt x="969" y="1"/>
                    <a:pt x="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1" name="Google Shape;18801;p31"/>
            <p:cNvSpPr/>
            <p:nvPr/>
          </p:nvSpPr>
          <p:spPr>
            <a:xfrm>
              <a:off x="2756500" y="1773900"/>
              <a:ext cx="50925" cy="39375"/>
            </a:xfrm>
            <a:custGeom>
              <a:avLst/>
              <a:gdLst/>
              <a:ahLst/>
              <a:cxnLst/>
              <a:rect l="l" t="t" r="r" b="b"/>
              <a:pathLst>
                <a:path w="2037" h="1575" extrusionOk="0">
                  <a:moveTo>
                    <a:pt x="238" y="1"/>
                  </a:moveTo>
                  <a:cubicBezTo>
                    <a:pt x="94" y="1"/>
                    <a:pt x="0" y="221"/>
                    <a:pt x="155" y="315"/>
                  </a:cubicBezTo>
                  <a:cubicBezTo>
                    <a:pt x="714" y="652"/>
                    <a:pt x="1228" y="1058"/>
                    <a:pt x="1684" y="1525"/>
                  </a:cubicBezTo>
                  <a:cubicBezTo>
                    <a:pt x="1718" y="1560"/>
                    <a:pt x="1758" y="1575"/>
                    <a:pt x="1795" y="1575"/>
                  </a:cubicBezTo>
                  <a:cubicBezTo>
                    <a:pt x="1923" y="1575"/>
                    <a:pt x="2037" y="1407"/>
                    <a:pt x="1920" y="1288"/>
                  </a:cubicBezTo>
                  <a:cubicBezTo>
                    <a:pt x="1444" y="802"/>
                    <a:pt x="907" y="377"/>
                    <a:pt x="323" y="27"/>
                  </a:cubicBezTo>
                  <a:cubicBezTo>
                    <a:pt x="294" y="9"/>
                    <a:pt x="265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2" name="Google Shape;18802;p31"/>
            <p:cNvSpPr/>
            <p:nvPr/>
          </p:nvSpPr>
          <p:spPr>
            <a:xfrm>
              <a:off x="2758250" y="1767775"/>
              <a:ext cx="36650" cy="57675"/>
            </a:xfrm>
            <a:custGeom>
              <a:avLst/>
              <a:gdLst/>
              <a:ahLst/>
              <a:cxnLst/>
              <a:rect l="l" t="t" r="r" b="b"/>
              <a:pathLst>
                <a:path w="1466" h="2307" extrusionOk="0">
                  <a:moveTo>
                    <a:pt x="1238" y="0"/>
                  </a:moveTo>
                  <a:cubicBezTo>
                    <a:pt x="1188" y="0"/>
                    <a:pt x="1139" y="25"/>
                    <a:pt x="1107" y="84"/>
                  </a:cubicBezTo>
                  <a:lnTo>
                    <a:pt x="1106" y="84"/>
                  </a:lnTo>
                  <a:lnTo>
                    <a:pt x="70" y="2053"/>
                  </a:lnTo>
                  <a:cubicBezTo>
                    <a:pt x="1" y="2185"/>
                    <a:pt x="116" y="2306"/>
                    <a:pt x="228" y="2306"/>
                  </a:cubicBezTo>
                  <a:cubicBezTo>
                    <a:pt x="278" y="2306"/>
                    <a:pt x="327" y="2282"/>
                    <a:pt x="359" y="2223"/>
                  </a:cubicBezTo>
                  <a:lnTo>
                    <a:pt x="1396" y="253"/>
                  </a:lnTo>
                  <a:cubicBezTo>
                    <a:pt x="1465" y="122"/>
                    <a:pt x="1350" y="0"/>
                    <a:pt x="1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3" name="Google Shape;18803;p31"/>
            <p:cNvSpPr/>
            <p:nvPr/>
          </p:nvSpPr>
          <p:spPr>
            <a:xfrm>
              <a:off x="2797875" y="1749800"/>
              <a:ext cx="31800" cy="29150"/>
            </a:xfrm>
            <a:custGeom>
              <a:avLst/>
              <a:gdLst/>
              <a:ahLst/>
              <a:cxnLst/>
              <a:rect l="l" t="t" r="r" b="b"/>
              <a:pathLst>
                <a:path w="1272" h="1166" extrusionOk="0">
                  <a:moveTo>
                    <a:pt x="355" y="0"/>
                  </a:moveTo>
                  <a:cubicBezTo>
                    <a:pt x="285" y="0"/>
                    <a:pt x="214" y="19"/>
                    <a:pt x="149" y="62"/>
                  </a:cubicBezTo>
                  <a:cubicBezTo>
                    <a:pt x="0" y="161"/>
                    <a:pt x="93" y="380"/>
                    <a:pt x="232" y="380"/>
                  </a:cubicBezTo>
                  <a:cubicBezTo>
                    <a:pt x="260" y="380"/>
                    <a:pt x="289" y="371"/>
                    <a:pt x="319" y="351"/>
                  </a:cubicBezTo>
                  <a:lnTo>
                    <a:pt x="320" y="351"/>
                  </a:lnTo>
                  <a:cubicBezTo>
                    <a:pt x="336" y="341"/>
                    <a:pt x="351" y="336"/>
                    <a:pt x="366" y="336"/>
                  </a:cubicBezTo>
                  <a:cubicBezTo>
                    <a:pt x="428" y="336"/>
                    <a:pt x="477" y="421"/>
                    <a:pt x="483" y="481"/>
                  </a:cubicBezTo>
                  <a:cubicBezTo>
                    <a:pt x="497" y="617"/>
                    <a:pt x="397" y="757"/>
                    <a:pt x="331" y="866"/>
                  </a:cubicBezTo>
                  <a:cubicBezTo>
                    <a:pt x="261" y="981"/>
                    <a:pt x="354" y="1108"/>
                    <a:pt x="476" y="1119"/>
                  </a:cubicBezTo>
                  <a:lnTo>
                    <a:pt x="1057" y="1165"/>
                  </a:lnTo>
                  <a:cubicBezTo>
                    <a:pt x="1063" y="1165"/>
                    <a:pt x="1068" y="1165"/>
                    <a:pt x="1074" y="1165"/>
                  </a:cubicBezTo>
                  <a:cubicBezTo>
                    <a:pt x="1272" y="1165"/>
                    <a:pt x="1265" y="847"/>
                    <a:pt x="1057" y="830"/>
                  </a:cubicBezTo>
                  <a:lnTo>
                    <a:pt x="741" y="805"/>
                  </a:lnTo>
                  <a:lnTo>
                    <a:pt x="741" y="805"/>
                  </a:lnTo>
                  <a:cubicBezTo>
                    <a:pt x="822" y="618"/>
                    <a:pt x="859" y="413"/>
                    <a:pt x="746" y="228"/>
                  </a:cubicBezTo>
                  <a:cubicBezTo>
                    <a:pt x="662" y="92"/>
                    <a:pt x="509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4" name="Google Shape;18804;p31"/>
            <p:cNvSpPr/>
            <p:nvPr/>
          </p:nvSpPr>
          <p:spPr>
            <a:xfrm>
              <a:off x="1464750" y="1890600"/>
              <a:ext cx="45925" cy="91375"/>
            </a:xfrm>
            <a:custGeom>
              <a:avLst/>
              <a:gdLst/>
              <a:ahLst/>
              <a:cxnLst/>
              <a:rect l="l" t="t" r="r" b="b"/>
              <a:pathLst>
                <a:path w="1837" h="3655" extrusionOk="0">
                  <a:moveTo>
                    <a:pt x="1105" y="379"/>
                  </a:moveTo>
                  <a:cubicBezTo>
                    <a:pt x="1097" y="404"/>
                    <a:pt x="1095" y="431"/>
                    <a:pt x="1100" y="461"/>
                  </a:cubicBezTo>
                  <a:cubicBezTo>
                    <a:pt x="809" y="734"/>
                    <a:pt x="627" y="871"/>
                    <a:pt x="551" y="871"/>
                  </a:cubicBezTo>
                  <a:cubicBezTo>
                    <a:pt x="503" y="871"/>
                    <a:pt x="499" y="816"/>
                    <a:pt x="538" y="705"/>
                  </a:cubicBezTo>
                  <a:cubicBezTo>
                    <a:pt x="566" y="531"/>
                    <a:pt x="691" y="429"/>
                    <a:pt x="912" y="399"/>
                  </a:cubicBezTo>
                  <a:cubicBezTo>
                    <a:pt x="942" y="420"/>
                    <a:pt x="972" y="430"/>
                    <a:pt x="1000" y="430"/>
                  </a:cubicBezTo>
                  <a:cubicBezTo>
                    <a:pt x="1041" y="430"/>
                    <a:pt x="1077" y="410"/>
                    <a:pt x="1105" y="379"/>
                  </a:cubicBezTo>
                  <a:close/>
                  <a:moveTo>
                    <a:pt x="783" y="1"/>
                  </a:moveTo>
                  <a:cubicBezTo>
                    <a:pt x="291" y="1"/>
                    <a:pt x="1" y="933"/>
                    <a:pt x="258" y="1338"/>
                  </a:cubicBezTo>
                  <a:cubicBezTo>
                    <a:pt x="370" y="1516"/>
                    <a:pt x="548" y="1600"/>
                    <a:pt x="734" y="1600"/>
                  </a:cubicBezTo>
                  <a:cubicBezTo>
                    <a:pt x="854" y="1600"/>
                    <a:pt x="978" y="1565"/>
                    <a:pt x="1089" y="1497"/>
                  </a:cubicBezTo>
                  <a:cubicBezTo>
                    <a:pt x="1165" y="1451"/>
                    <a:pt x="1226" y="1397"/>
                    <a:pt x="1275" y="1337"/>
                  </a:cubicBezTo>
                  <a:lnTo>
                    <a:pt x="1275" y="1337"/>
                  </a:lnTo>
                  <a:cubicBezTo>
                    <a:pt x="1289" y="1407"/>
                    <a:pt x="1303" y="1478"/>
                    <a:pt x="1316" y="1549"/>
                  </a:cubicBezTo>
                  <a:cubicBezTo>
                    <a:pt x="1348" y="1710"/>
                    <a:pt x="1382" y="1871"/>
                    <a:pt x="1408" y="2034"/>
                  </a:cubicBezTo>
                  <a:cubicBezTo>
                    <a:pt x="1431" y="2148"/>
                    <a:pt x="1447" y="2264"/>
                    <a:pt x="1456" y="2382"/>
                  </a:cubicBezTo>
                  <a:cubicBezTo>
                    <a:pt x="1574" y="2796"/>
                    <a:pt x="1333" y="3054"/>
                    <a:pt x="732" y="3155"/>
                  </a:cubicBezTo>
                  <a:cubicBezTo>
                    <a:pt x="696" y="3100"/>
                    <a:pt x="645" y="3078"/>
                    <a:pt x="594" y="3078"/>
                  </a:cubicBezTo>
                  <a:cubicBezTo>
                    <a:pt x="476" y="3078"/>
                    <a:pt x="361" y="3197"/>
                    <a:pt x="444" y="3323"/>
                  </a:cubicBezTo>
                  <a:cubicBezTo>
                    <a:pt x="590" y="3547"/>
                    <a:pt x="805" y="3655"/>
                    <a:pt x="1023" y="3655"/>
                  </a:cubicBezTo>
                  <a:cubicBezTo>
                    <a:pt x="1254" y="3655"/>
                    <a:pt x="1488" y="3532"/>
                    <a:pt x="1644" y="3295"/>
                  </a:cubicBezTo>
                  <a:cubicBezTo>
                    <a:pt x="1836" y="3005"/>
                    <a:pt x="1832" y="2644"/>
                    <a:pt x="1792" y="2314"/>
                  </a:cubicBezTo>
                  <a:cubicBezTo>
                    <a:pt x="1714" y="1674"/>
                    <a:pt x="1558" y="1037"/>
                    <a:pt x="1428" y="404"/>
                  </a:cubicBezTo>
                  <a:lnTo>
                    <a:pt x="1428" y="404"/>
                  </a:lnTo>
                  <a:cubicBezTo>
                    <a:pt x="1426" y="393"/>
                    <a:pt x="1425" y="382"/>
                    <a:pt x="1423" y="371"/>
                  </a:cubicBezTo>
                  <a:lnTo>
                    <a:pt x="1423" y="371"/>
                  </a:lnTo>
                  <a:lnTo>
                    <a:pt x="1421" y="372"/>
                  </a:lnTo>
                  <a:lnTo>
                    <a:pt x="1421" y="372"/>
                  </a:lnTo>
                  <a:cubicBezTo>
                    <a:pt x="1421" y="371"/>
                    <a:pt x="1421" y="371"/>
                    <a:pt x="1421" y="371"/>
                  </a:cubicBezTo>
                  <a:cubicBezTo>
                    <a:pt x="1405" y="287"/>
                    <a:pt x="1345" y="250"/>
                    <a:pt x="1282" y="250"/>
                  </a:cubicBezTo>
                  <a:cubicBezTo>
                    <a:pt x="1232" y="250"/>
                    <a:pt x="1179" y="273"/>
                    <a:pt x="1143" y="313"/>
                  </a:cubicBezTo>
                  <a:lnTo>
                    <a:pt x="1143" y="313"/>
                  </a:lnTo>
                  <a:cubicBezTo>
                    <a:pt x="1166" y="245"/>
                    <a:pt x="1154" y="163"/>
                    <a:pt x="1081" y="110"/>
                  </a:cubicBezTo>
                  <a:cubicBezTo>
                    <a:pt x="976" y="34"/>
                    <a:pt x="876" y="1"/>
                    <a:pt x="7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5" name="Google Shape;18805;p31"/>
            <p:cNvSpPr/>
            <p:nvPr/>
          </p:nvSpPr>
          <p:spPr>
            <a:xfrm>
              <a:off x="1537775" y="1917225"/>
              <a:ext cx="40600" cy="12050"/>
            </a:xfrm>
            <a:custGeom>
              <a:avLst/>
              <a:gdLst/>
              <a:ahLst/>
              <a:cxnLst/>
              <a:rect l="l" t="t" r="r" b="b"/>
              <a:pathLst>
                <a:path w="1624" h="482" extrusionOk="0">
                  <a:moveTo>
                    <a:pt x="641" y="0"/>
                  </a:moveTo>
                  <a:cubicBezTo>
                    <a:pt x="495" y="0"/>
                    <a:pt x="348" y="14"/>
                    <a:pt x="200" y="40"/>
                  </a:cubicBezTo>
                  <a:cubicBezTo>
                    <a:pt x="1" y="76"/>
                    <a:pt x="69" y="366"/>
                    <a:pt x="257" y="366"/>
                  </a:cubicBezTo>
                  <a:cubicBezTo>
                    <a:pt x="267" y="366"/>
                    <a:pt x="278" y="365"/>
                    <a:pt x="290" y="363"/>
                  </a:cubicBezTo>
                  <a:cubicBezTo>
                    <a:pt x="405" y="343"/>
                    <a:pt x="518" y="332"/>
                    <a:pt x="631" y="332"/>
                  </a:cubicBezTo>
                  <a:cubicBezTo>
                    <a:pt x="877" y="332"/>
                    <a:pt x="1119" y="380"/>
                    <a:pt x="1356" y="470"/>
                  </a:cubicBezTo>
                  <a:cubicBezTo>
                    <a:pt x="1377" y="478"/>
                    <a:pt x="1397" y="482"/>
                    <a:pt x="1415" y="482"/>
                  </a:cubicBezTo>
                  <a:cubicBezTo>
                    <a:pt x="1572" y="482"/>
                    <a:pt x="1624" y="214"/>
                    <a:pt x="1444" y="147"/>
                  </a:cubicBezTo>
                  <a:cubicBezTo>
                    <a:pt x="1182" y="47"/>
                    <a:pt x="913" y="0"/>
                    <a:pt x="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6" name="Google Shape;18806;p31"/>
            <p:cNvSpPr/>
            <p:nvPr/>
          </p:nvSpPr>
          <p:spPr>
            <a:xfrm>
              <a:off x="1536625" y="1946475"/>
              <a:ext cx="43150" cy="8375"/>
            </a:xfrm>
            <a:custGeom>
              <a:avLst/>
              <a:gdLst/>
              <a:ahLst/>
              <a:cxnLst/>
              <a:rect l="l" t="t" r="r" b="b"/>
              <a:pathLst>
                <a:path w="1726" h="335" extrusionOk="0">
                  <a:moveTo>
                    <a:pt x="217" y="0"/>
                  </a:moveTo>
                  <a:cubicBezTo>
                    <a:pt x="2" y="0"/>
                    <a:pt x="0" y="334"/>
                    <a:pt x="217" y="334"/>
                  </a:cubicBezTo>
                  <a:lnTo>
                    <a:pt x="1509" y="334"/>
                  </a:lnTo>
                  <a:cubicBezTo>
                    <a:pt x="1724" y="334"/>
                    <a:pt x="1725" y="0"/>
                    <a:pt x="15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7" name="Google Shape;18807;p31"/>
            <p:cNvSpPr/>
            <p:nvPr/>
          </p:nvSpPr>
          <p:spPr>
            <a:xfrm>
              <a:off x="1595125" y="1916050"/>
              <a:ext cx="47875" cy="44175"/>
            </a:xfrm>
            <a:custGeom>
              <a:avLst/>
              <a:gdLst/>
              <a:ahLst/>
              <a:cxnLst/>
              <a:rect l="l" t="t" r="r" b="b"/>
              <a:pathLst>
                <a:path w="1915" h="1767" extrusionOk="0">
                  <a:moveTo>
                    <a:pt x="254" y="0"/>
                  </a:moveTo>
                  <a:cubicBezTo>
                    <a:pt x="119" y="0"/>
                    <a:pt x="0" y="169"/>
                    <a:pt x="127" y="281"/>
                  </a:cubicBezTo>
                  <a:cubicBezTo>
                    <a:pt x="639" y="726"/>
                    <a:pt x="1120" y="1205"/>
                    <a:pt x="1570" y="1713"/>
                  </a:cubicBezTo>
                  <a:cubicBezTo>
                    <a:pt x="1603" y="1751"/>
                    <a:pt x="1642" y="1767"/>
                    <a:pt x="1679" y="1767"/>
                  </a:cubicBezTo>
                  <a:cubicBezTo>
                    <a:pt x="1802" y="1767"/>
                    <a:pt x="1915" y="1599"/>
                    <a:pt x="1806" y="1476"/>
                  </a:cubicBezTo>
                  <a:cubicBezTo>
                    <a:pt x="1358" y="969"/>
                    <a:pt x="876" y="49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8" name="Google Shape;18808;p31"/>
            <p:cNvSpPr/>
            <p:nvPr/>
          </p:nvSpPr>
          <p:spPr>
            <a:xfrm>
              <a:off x="1593950" y="1914350"/>
              <a:ext cx="42850" cy="46675"/>
            </a:xfrm>
            <a:custGeom>
              <a:avLst/>
              <a:gdLst/>
              <a:ahLst/>
              <a:cxnLst/>
              <a:rect l="l" t="t" r="r" b="b"/>
              <a:pathLst>
                <a:path w="1714" h="1867" extrusionOk="0">
                  <a:moveTo>
                    <a:pt x="1483" y="1"/>
                  </a:moveTo>
                  <a:cubicBezTo>
                    <a:pt x="1445" y="1"/>
                    <a:pt x="1406" y="17"/>
                    <a:pt x="1373" y="57"/>
                  </a:cubicBezTo>
                  <a:lnTo>
                    <a:pt x="105" y="1573"/>
                  </a:lnTo>
                  <a:cubicBezTo>
                    <a:pt x="1" y="1699"/>
                    <a:pt x="112" y="1866"/>
                    <a:pt x="232" y="1866"/>
                  </a:cubicBezTo>
                  <a:cubicBezTo>
                    <a:pt x="269" y="1866"/>
                    <a:pt x="308" y="1850"/>
                    <a:pt x="342" y="1810"/>
                  </a:cubicBezTo>
                  <a:lnTo>
                    <a:pt x="1609" y="294"/>
                  </a:lnTo>
                  <a:cubicBezTo>
                    <a:pt x="1714" y="168"/>
                    <a:pt x="1603" y="1"/>
                    <a:pt x="1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09" name="Google Shape;18809;p31"/>
            <p:cNvSpPr/>
            <p:nvPr/>
          </p:nvSpPr>
          <p:spPr>
            <a:xfrm>
              <a:off x="1648125" y="1892750"/>
              <a:ext cx="34650" cy="34650"/>
            </a:xfrm>
            <a:custGeom>
              <a:avLst/>
              <a:gdLst/>
              <a:ahLst/>
              <a:cxnLst/>
              <a:rect l="l" t="t" r="r" b="b"/>
              <a:pathLst>
                <a:path w="1386" h="1386" extrusionOk="0">
                  <a:moveTo>
                    <a:pt x="487" y="0"/>
                  </a:moveTo>
                  <a:cubicBezTo>
                    <a:pt x="390" y="0"/>
                    <a:pt x="292" y="14"/>
                    <a:pt x="191" y="41"/>
                  </a:cubicBezTo>
                  <a:cubicBezTo>
                    <a:pt x="1" y="94"/>
                    <a:pt x="60" y="371"/>
                    <a:pt x="231" y="371"/>
                  </a:cubicBezTo>
                  <a:cubicBezTo>
                    <a:pt x="246" y="371"/>
                    <a:pt x="263" y="369"/>
                    <a:pt x="280" y="364"/>
                  </a:cubicBezTo>
                  <a:cubicBezTo>
                    <a:pt x="354" y="344"/>
                    <a:pt x="427" y="333"/>
                    <a:pt x="500" y="333"/>
                  </a:cubicBezTo>
                  <a:cubicBezTo>
                    <a:pt x="566" y="333"/>
                    <a:pt x="631" y="342"/>
                    <a:pt x="697" y="361"/>
                  </a:cubicBezTo>
                  <a:lnTo>
                    <a:pt x="697" y="361"/>
                  </a:lnTo>
                  <a:cubicBezTo>
                    <a:pt x="647" y="564"/>
                    <a:pt x="554" y="746"/>
                    <a:pt x="408" y="906"/>
                  </a:cubicBezTo>
                  <a:cubicBezTo>
                    <a:pt x="330" y="991"/>
                    <a:pt x="351" y="1161"/>
                    <a:pt x="482" y="1185"/>
                  </a:cubicBezTo>
                  <a:cubicBezTo>
                    <a:pt x="701" y="1226"/>
                    <a:pt x="914" y="1289"/>
                    <a:pt x="1120" y="1373"/>
                  </a:cubicBezTo>
                  <a:cubicBezTo>
                    <a:pt x="1142" y="1381"/>
                    <a:pt x="1162" y="1385"/>
                    <a:pt x="1181" y="1385"/>
                  </a:cubicBezTo>
                  <a:cubicBezTo>
                    <a:pt x="1335" y="1385"/>
                    <a:pt x="1386" y="1120"/>
                    <a:pt x="1210" y="1049"/>
                  </a:cubicBezTo>
                  <a:cubicBezTo>
                    <a:pt x="1081" y="998"/>
                    <a:pt x="950" y="955"/>
                    <a:pt x="817" y="919"/>
                  </a:cubicBezTo>
                  <a:lnTo>
                    <a:pt x="817" y="919"/>
                  </a:lnTo>
                  <a:cubicBezTo>
                    <a:pt x="937" y="733"/>
                    <a:pt x="1017" y="527"/>
                    <a:pt x="1047" y="300"/>
                  </a:cubicBezTo>
                  <a:cubicBezTo>
                    <a:pt x="1056" y="232"/>
                    <a:pt x="1042" y="143"/>
                    <a:pt x="971" y="111"/>
                  </a:cubicBezTo>
                  <a:cubicBezTo>
                    <a:pt x="812" y="38"/>
                    <a:pt x="651" y="0"/>
                    <a:pt x="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0" name="Google Shape;18810;p31"/>
            <p:cNvSpPr/>
            <p:nvPr/>
          </p:nvSpPr>
          <p:spPr>
            <a:xfrm>
              <a:off x="1688400" y="1931600"/>
              <a:ext cx="41875" cy="12175"/>
            </a:xfrm>
            <a:custGeom>
              <a:avLst/>
              <a:gdLst/>
              <a:ahLst/>
              <a:cxnLst/>
              <a:rect l="l" t="t" r="r" b="b"/>
              <a:pathLst>
                <a:path w="1675" h="487" extrusionOk="0">
                  <a:moveTo>
                    <a:pt x="1483" y="0"/>
                  </a:moveTo>
                  <a:cubicBezTo>
                    <a:pt x="1476" y="0"/>
                    <a:pt x="1469" y="1"/>
                    <a:pt x="1462" y="2"/>
                  </a:cubicBezTo>
                  <a:lnTo>
                    <a:pt x="214" y="150"/>
                  </a:lnTo>
                  <a:cubicBezTo>
                    <a:pt x="11" y="175"/>
                    <a:pt x="1" y="487"/>
                    <a:pt x="191" y="487"/>
                  </a:cubicBezTo>
                  <a:cubicBezTo>
                    <a:pt x="198" y="487"/>
                    <a:pt x="206" y="486"/>
                    <a:pt x="214" y="485"/>
                  </a:cubicBezTo>
                  <a:lnTo>
                    <a:pt x="1462" y="337"/>
                  </a:lnTo>
                  <a:cubicBezTo>
                    <a:pt x="1666" y="312"/>
                    <a:pt x="1675" y="0"/>
                    <a:pt x="1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1" name="Google Shape;18811;p31"/>
            <p:cNvSpPr/>
            <p:nvPr/>
          </p:nvSpPr>
          <p:spPr>
            <a:xfrm>
              <a:off x="1703350" y="1918950"/>
              <a:ext cx="8550" cy="9450"/>
            </a:xfrm>
            <a:custGeom>
              <a:avLst/>
              <a:gdLst/>
              <a:ahLst/>
              <a:cxnLst/>
              <a:rect l="l" t="t" r="r" b="b"/>
              <a:pathLst>
                <a:path w="342" h="378" extrusionOk="0">
                  <a:moveTo>
                    <a:pt x="175" y="0"/>
                  </a:moveTo>
                  <a:cubicBezTo>
                    <a:pt x="92" y="0"/>
                    <a:pt x="7" y="54"/>
                    <a:pt x="5" y="162"/>
                  </a:cubicBezTo>
                  <a:lnTo>
                    <a:pt x="3" y="215"/>
                  </a:lnTo>
                  <a:cubicBezTo>
                    <a:pt x="1" y="323"/>
                    <a:pt x="84" y="377"/>
                    <a:pt x="168" y="377"/>
                  </a:cubicBezTo>
                  <a:cubicBezTo>
                    <a:pt x="252" y="377"/>
                    <a:pt x="337" y="323"/>
                    <a:pt x="339" y="215"/>
                  </a:cubicBezTo>
                  <a:lnTo>
                    <a:pt x="339" y="162"/>
                  </a:lnTo>
                  <a:cubicBezTo>
                    <a:pt x="341" y="54"/>
                    <a:pt x="259" y="0"/>
                    <a:pt x="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2" name="Google Shape;18812;p31"/>
            <p:cNvSpPr/>
            <p:nvPr/>
          </p:nvSpPr>
          <p:spPr>
            <a:xfrm>
              <a:off x="1747225" y="1902900"/>
              <a:ext cx="25875" cy="64875"/>
            </a:xfrm>
            <a:custGeom>
              <a:avLst/>
              <a:gdLst/>
              <a:ahLst/>
              <a:cxnLst/>
              <a:rect l="l" t="t" r="r" b="b"/>
              <a:pathLst>
                <a:path w="1035" h="2595" extrusionOk="0">
                  <a:moveTo>
                    <a:pt x="658" y="1"/>
                  </a:moveTo>
                  <a:cubicBezTo>
                    <a:pt x="655" y="1"/>
                    <a:pt x="652" y="1"/>
                    <a:pt x="649" y="1"/>
                  </a:cubicBezTo>
                  <a:cubicBezTo>
                    <a:pt x="158" y="19"/>
                    <a:pt x="25" y="561"/>
                    <a:pt x="16" y="973"/>
                  </a:cubicBezTo>
                  <a:cubicBezTo>
                    <a:pt x="1" y="1572"/>
                    <a:pt x="253" y="2132"/>
                    <a:pt x="677" y="2547"/>
                  </a:cubicBezTo>
                  <a:cubicBezTo>
                    <a:pt x="712" y="2581"/>
                    <a:pt x="751" y="2595"/>
                    <a:pt x="788" y="2595"/>
                  </a:cubicBezTo>
                  <a:cubicBezTo>
                    <a:pt x="919" y="2595"/>
                    <a:pt x="1034" y="2427"/>
                    <a:pt x="915" y="2311"/>
                  </a:cubicBezTo>
                  <a:cubicBezTo>
                    <a:pt x="652" y="2054"/>
                    <a:pt x="471" y="1760"/>
                    <a:pt x="391" y="1398"/>
                  </a:cubicBezTo>
                  <a:cubicBezTo>
                    <a:pt x="344" y="1183"/>
                    <a:pt x="257" y="350"/>
                    <a:pt x="649" y="335"/>
                  </a:cubicBezTo>
                  <a:cubicBezTo>
                    <a:pt x="861" y="328"/>
                    <a:pt x="866" y="1"/>
                    <a:pt x="6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3" name="Google Shape;18813;p31"/>
            <p:cNvSpPr/>
            <p:nvPr/>
          </p:nvSpPr>
          <p:spPr>
            <a:xfrm>
              <a:off x="1774050" y="1918975"/>
              <a:ext cx="47300" cy="34050"/>
            </a:xfrm>
            <a:custGeom>
              <a:avLst/>
              <a:gdLst/>
              <a:ahLst/>
              <a:cxnLst/>
              <a:rect l="l" t="t" r="r" b="b"/>
              <a:pathLst>
                <a:path w="1892" h="1362" extrusionOk="0">
                  <a:moveTo>
                    <a:pt x="262" y="1"/>
                  </a:moveTo>
                  <a:cubicBezTo>
                    <a:pt x="105" y="1"/>
                    <a:pt x="0" y="229"/>
                    <a:pt x="170" y="307"/>
                  </a:cubicBezTo>
                  <a:cubicBezTo>
                    <a:pt x="690" y="546"/>
                    <a:pt x="1157" y="888"/>
                    <a:pt x="1543" y="1309"/>
                  </a:cubicBezTo>
                  <a:cubicBezTo>
                    <a:pt x="1577" y="1346"/>
                    <a:pt x="1616" y="1362"/>
                    <a:pt x="1654" y="1362"/>
                  </a:cubicBezTo>
                  <a:cubicBezTo>
                    <a:pt x="1778" y="1362"/>
                    <a:pt x="1891" y="1194"/>
                    <a:pt x="1779" y="1073"/>
                  </a:cubicBezTo>
                  <a:cubicBezTo>
                    <a:pt x="1373" y="629"/>
                    <a:pt x="884" y="272"/>
                    <a:pt x="337" y="19"/>
                  </a:cubicBezTo>
                  <a:cubicBezTo>
                    <a:pt x="312" y="6"/>
                    <a:pt x="286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4" name="Google Shape;18814;p31"/>
            <p:cNvSpPr/>
            <p:nvPr/>
          </p:nvSpPr>
          <p:spPr>
            <a:xfrm>
              <a:off x="1782625" y="1917975"/>
              <a:ext cx="25875" cy="39225"/>
            </a:xfrm>
            <a:custGeom>
              <a:avLst/>
              <a:gdLst/>
              <a:ahLst/>
              <a:cxnLst/>
              <a:rect l="l" t="t" r="r" b="b"/>
              <a:pathLst>
                <a:path w="1035" h="1569" extrusionOk="0">
                  <a:moveTo>
                    <a:pt x="808" y="1"/>
                  </a:moveTo>
                  <a:cubicBezTo>
                    <a:pt x="758" y="1"/>
                    <a:pt x="710" y="26"/>
                    <a:pt x="679" y="86"/>
                  </a:cubicBezTo>
                  <a:cubicBezTo>
                    <a:pt x="475" y="496"/>
                    <a:pt x="271" y="905"/>
                    <a:pt x="66" y="1314"/>
                  </a:cubicBezTo>
                  <a:cubicBezTo>
                    <a:pt x="1" y="1446"/>
                    <a:pt x="117" y="1569"/>
                    <a:pt x="227" y="1569"/>
                  </a:cubicBezTo>
                  <a:cubicBezTo>
                    <a:pt x="277" y="1569"/>
                    <a:pt x="326" y="1544"/>
                    <a:pt x="356" y="1483"/>
                  </a:cubicBezTo>
                  <a:cubicBezTo>
                    <a:pt x="560" y="1075"/>
                    <a:pt x="765" y="664"/>
                    <a:pt x="969" y="255"/>
                  </a:cubicBezTo>
                  <a:cubicBezTo>
                    <a:pt x="1034" y="123"/>
                    <a:pt x="919" y="1"/>
                    <a:pt x="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5" name="Google Shape;18815;p31"/>
            <p:cNvSpPr/>
            <p:nvPr/>
          </p:nvSpPr>
          <p:spPr>
            <a:xfrm>
              <a:off x="1816825" y="1900800"/>
              <a:ext cx="28025" cy="70975"/>
            </a:xfrm>
            <a:custGeom>
              <a:avLst/>
              <a:gdLst/>
              <a:ahLst/>
              <a:cxnLst/>
              <a:rect l="l" t="t" r="r" b="b"/>
              <a:pathLst>
                <a:path w="1121" h="2839" extrusionOk="0">
                  <a:moveTo>
                    <a:pt x="235" y="0"/>
                  </a:moveTo>
                  <a:cubicBezTo>
                    <a:pt x="113" y="0"/>
                    <a:pt x="1" y="168"/>
                    <a:pt x="109" y="291"/>
                  </a:cubicBezTo>
                  <a:cubicBezTo>
                    <a:pt x="674" y="938"/>
                    <a:pt x="754" y="1847"/>
                    <a:pt x="326" y="2588"/>
                  </a:cubicBezTo>
                  <a:cubicBezTo>
                    <a:pt x="252" y="2718"/>
                    <a:pt x="367" y="2839"/>
                    <a:pt x="481" y="2839"/>
                  </a:cubicBezTo>
                  <a:cubicBezTo>
                    <a:pt x="532" y="2839"/>
                    <a:pt x="582" y="2815"/>
                    <a:pt x="616" y="2758"/>
                  </a:cubicBezTo>
                  <a:cubicBezTo>
                    <a:pt x="1120" y="1882"/>
                    <a:pt x="1009" y="814"/>
                    <a:pt x="346" y="55"/>
                  </a:cubicBez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6" name="Google Shape;18816;p31"/>
            <p:cNvSpPr/>
            <p:nvPr/>
          </p:nvSpPr>
          <p:spPr>
            <a:xfrm>
              <a:off x="1853225" y="1898775"/>
              <a:ext cx="28925" cy="68375"/>
            </a:xfrm>
            <a:custGeom>
              <a:avLst/>
              <a:gdLst/>
              <a:ahLst/>
              <a:cxnLst/>
              <a:rect l="l" t="t" r="r" b="b"/>
              <a:pathLst>
                <a:path w="1157" h="2735" extrusionOk="0">
                  <a:moveTo>
                    <a:pt x="904" y="0"/>
                  </a:moveTo>
                  <a:cubicBezTo>
                    <a:pt x="866" y="0"/>
                    <a:pt x="828" y="13"/>
                    <a:pt x="793" y="44"/>
                  </a:cubicBezTo>
                  <a:cubicBezTo>
                    <a:pt x="0" y="741"/>
                    <a:pt x="166" y="1809"/>
                    <a:pt x="616" y="2651"/>
                  </a:cubicBezTo>
                  <a:cubicBezTo>
                    <a:pt x="648" y="2710"/>
                    <a:pt x="697" y="2735"/>
                    <a:pt x="747" y="2735"/>
                  </a:cubicBezTo>
                  <a:cubicBezTo>
                    <a:pt x="859" y="2735"/>
                    <a:pt x="975" y="2614"/>
                    <a:pt x="905" y="2483"/>
                  </a:cubicBezTo>
                  <a:cubicBezTo>
                    <a:pt x="525" y="1769"/>
                    <a:pt x="349" y="879"/>
                    <a:pt x="1030" y="281"/>
                  </a:cubicBezTo>
                  <a:cubicBezTo>
                    <a:pt x="1156" y="169"/>
                    <a:pt x="1038" y="0"/>
                    <a:pt x="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7" name="Google Shape;18817;p31"/>
            <p:cNvSpPr/>
            <p:nvPr/>
          </p:nvSpPr>
          <p:spPr>
            <a:xfrm>
              <a:off x="1884325" y="1908675"/>
              <a:ext cx="44025" cy="56425"/>
            </a:xfrm>
            <a:custGeom>
              <a:avLst/>
              <a:gdLst/>
              <a:ahLst/>
              <a:cxnLst/>
              <a:rect l="l" t="t" r="r" b="b"/>
              <a:pathLst>
                <a:path w="1761" h="2257" extrusionOk="0">
                  <a:moveTo>
                    <a:pt x="550" y="1"/>
                  </a:moveTo>
                  <a:cubicBezTo>
                    <a:pt x="430" y="1"/>
                    <a:pt x="308" y="34"/>
                    <a:pt x="193" y="109"/>
                  </a:cubicBezTo>
                  <a:cubicBezTo>
                    <a:pt x="42" y="206"/>
                    <a:pt x="135" y="425"/>
                    <a:pt x="276" y="425"/>
                  </a:cubicBezTo>
                  <a:cubicBezTo>
                    <a:pt x="303" y="425"/>
                    <a:pt x="333" y="416"/>
                    <a:pt x="362" y="397"/>
                  </a:cubicBezTo>
                  <a:cubicBezTo>
                    <a:pt x="440" y="346"/>
                    <a:pt x="512" y="324"/>
                    <a:pt x="577" y="324"/>
                  </a:cubicBezTo>
                  <a:cubicBezTo>
                    <a:pt x="862" y="324"/>
                    <a:pt x="1003" y="757"/>
                    <a:pt x="901" y="1035"/>
                  </a:cubicBezTo>
                  <a:cubicBezTo>
                    <a:pt x="768" y="1389"/>
                    <a:pt x="420" y="1604"/>
                    <a:pt x="117" y="1797"/>
                  </a:cubicBezTo>
                  <a:cubicBezTo>
                    <a:pt x="18" y="1863"/>
                    <a:pt x="1" y="2026"/>
                    <a:pt x="117" y="2087"/>
                  </a:cubicBezTo>
                  <a:cubicBezTo>
                    <a:pt x="360" y="2213"/>
                    <a:pt x="609" y="2256"/>
                    <a:pt x="862" y="2256"/>
                  </a:cubicBezTo>
                  <a:cubicBezTo>
                    <a:pt x="1091" y="2256"/>
                    <a:pt x="1324" y="2221"/>
                    <a:pt x="1560" y="2179"/>
                  </a:cubicBezTo>
                  <a:cubicBezTo>
                    <a:pt x="1760" y="2143"/>
                    <a:pt x="1691" y="1852"/>
                    <a:pt x="1504" y="1852"/>
                  </a:cubicBezTo>
                  <a:cubicBezTo>
                    <a:pt x="1493" y="1852"/>
                    <a:pt x="1482" y="1853"/>
                    <a:pt x="1470" y="1855"/>
                  </a:cubicBezTo>
                  <a:cubicBezTo>
                    <a:pt x="1268" y="1892"/>
                    <a:pt x="1062" y="1927"/>
                    <a:pt x="859" y="1927"/>
                  </a:cubicBezTo>
                  <a:cubicBezTo>
                    <a:pt x="760" y="1927"/>
                    <a:pt x="661" y="1918"/>
                    <a:pt x="564" y="1898"/>
                  </a:cubicBezTo>
                  <a:lnTo>
                    <a:pt x="564" y="1898"/>
                  </a:lnTo>
                  <a:cubicBezTo>
                    <a:pt x="980" y="1592"/>
                    <a:pt x="1369" y="1184"/>
                    <a:pt x="1271" y="630"/>
                  </a:cubicBezTo>
                  <a:cubicBezTo>
                    <a:pt x="1208" y="269"/>
                    <a:pt x="889" y="1"/>
                    <a:pt x="5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8" name="Google Shape;18818;p31"/>
            <p:cNvSpPr/>
            <p:nvPr/>
          </p:nvSpPr>
          <p:spPr>
            <a:xfrm>
              <a:off x="1928250" y="1916400"/>
              <a:ext cx="37525" cy="36150"/>
            </a:xfrm>
            <a:custGeom>
              <a:avLst/>
              <a:gdLst/>
              <a:ahLst/>
              <a:cxnLst/>
              <a:rect l="l" t="t" r="r" b="b"/>
              <a:pathLst>
                <a:path w="1501" h="1446" extrusionOk="0">
                  <a:moveTo>
                    <a:pt x="228" y="1"/>
                  </a:moveTo>
                  <a:cubicBezTo>
                    <a:pt x="91" y="1"/>
                    <a:pt x="0" y="218"/>
                    <a:pt x="148" y="320"/>
                  </a:cubicBezTo>
                  <a:cubicBezTo>
                    <a:pt x="547" y="593"/>
                    <a:pt x="884" y="950"/>
                    <a:pt x="1134" y="1366"/>
                  </a:cubicBezTo>
                  <a:cubicBezTo>
                    <a:pt x="1168" y="1422"/>
                    <a:pt x="1219" y="1445"/>
                    <a:pt x="1269" y="1445"/>
                  </a:cubicBezTo>
                  <a:cubicBezTo>
                    <a:pt x="1385" y="1445"/>
                    <a:pt x="1500" y="1325"/>
                    <a:pt x="1423" y="1197"/>
                  </a:cubicBezTo>
                  <a:cubicBezTo>
                    <a:pt x="1142" y="733"/>
                    <a:pt x="764" y="335"/>
                    <a:pt x="315" y="30"/>
                  </a:cubicBezTo>
                  <a:cubicBezTo>
                    <a:pt x="285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19" name="Google Shape;18819;p31"/>
            <p:cNvSpPr/>
            <p:nvPr/>
          </p:nvSpPr>
          <p:spPr>
            <a:xfrm>
              <a:off x="1930275" y="1912750"/>
              <a:ext cx="34475" cy="40500"/>
            </a:xfrm>
            <a:custGeom>
              <a:avLst/>
              <a:gdLst/>
              <a:ahLst/>
              <a:cxnLst/>
              <a:rect l="l" t="t" r="r" b="b"/>
              <a:pathLst>
                <a:path w="1379" h="1620" extrusionOk="0">
                  <a:moveTo>
                    <a:pt x="1151" y="1"/>
                  </a:moveTo>
                  <a:cubicBezTo>
                    <a:pt x="1113" y="1"/>
                    <a:pt x="1075" y="18"/>
                    <a:pt x="1043" y="59"/>
                  </a:cubicBezTo>
                  <a:cubicBezTo>
                    <a:pt x="709" y="487"/>
                    <a:pt x="390" y="925"/>
                    <a:pt x="85" y="1375"/>
                  </a:cubicBezTo>
                  <a:cubicBezTo>
                    <a:pt x="1" y="1500"/>
                    <a:pt x="117" y="1619"/>
                    <a:pt x="235" y="1619"/>
                  </a:cubicBezTo>
                  <a:cubicBezTo>
                    <a:pt x="286" y="1619"/>
                    <a:pt x="338" y="1597"/>
                    <a:pt x="375" y="1543"/>
                  </a:cubicBezTo>
                  <a:cubicBezTo>
                    <a:pt x="663" y="1117"/>
                    <a:pt x="963" y="701"/>
                    <a:pt x="1279" y="295"/>
                  </a:cubicBezTo>
                  <a:cubicBezTo>
                    <a:pt x="1379" y="168"/>
                    <a:pt x="1268" y="1"/>
                    <a:pt x="1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0" name="Google Shape;18820;p31"/>
            <p:cNvSpPr/>
            <p:nvPr/>
          </p:nvSpPr>
          <p:spPr>
            <a:xfrm>
              <a:off x="1966250" y="1898350"/>
              <a:ext cx="33650" cy="75650"/>
            </a:xfrm>
            <a:custGeom>
              <a:avLst/>
              <a:gdLst/>
              <a:ahLst/>
              <a:cxnLst/>
              <a:rect l="l" t="t" r="r" b="b"/>
              <a:pathLst>
                <a:path w="1346" h="3026" extrusionOk="0">
                  <a:moveTo>
                    <a:pt x="251" y="1"/>
                  </a:moveTo>
                  <a:cubicBezTo>
                    <a:pt x="118" y="1"/>
                    <a:pt x="1" y="169"/>
                    <a:pt x="125" y="282"/>
                  </a:cubicBezTo>
                  <a:cubicBezTo>
                    <a:pt x="870" y="957"/>
                    <a:pt x="972" y="1966"/>
                    <a:pt x="392" y="2782"/>
                  </a:cubicBezTo>
                  <a:cubicBezTo>
                    <a:pt x="303" y="2906"/>
                    <a:pt x="421" y="3025"/>
                    <a:pt x="541" y="3025"/>
                  </a:cubicBezTo>
                  <a:cubicBezTo>
                    <a:pt x="592" y="3025"/>
                    <a:pt x="644" y="3004"/>
                    <a:pt x="681" y="2952"/>
                  </a:cubicBezTo>
                  <a:cubicBezTo>
                    <a:pt x="1346" y="2017"/>
                    <a:pt x="1210" y="815"/>
                    <a:pt x="362" y="46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1" name="Google Shape;18821;p31"/>
            <p:cNvSpPr/>
            <p:nvPr/>
          </p:nvSpPr>
          <p:spPr>
            <a:xfrm>
              <a:off x="1982300" y="1873750"/>
              <a:ext cx="32925" cy="27525"/>
            </a:xfrm>
            <a:custGeom>
              <a:avLst/>
              <a:gdLst/>
              <a:ahLst/>
              <a:cxnLst/>
              <a:rect l="l" t="t" r="r" b="b"/>
              <a:pathLst>
                <a:path w="1317" h="1101" extrusionOk="0">
                  <a:moveTo>
                    <a:pt x="391" y="1"/>
                  </a:moveTo>
                  <a:cubicBezTo>
                    <a:pt x="265" y="1"/>
                    <a:pt x="140" y="61"/>
                    <a:pt x="72" y="183"/>
                  </a:cubicBezTo>
                  <a:cubicBezTo>
                    <a:pt x="1" y="314"/>
                    <a:pt x="116" y="435"/>
                    <a:pt x="229" y="435"/>
                  </a:cubicBezTo>
                  <a:cubicBezTo>
                    <a:pt x="279" y="435"/>
                    <a:pt x="329" y="411"/>
                    <a:pt x="361" y="353"/>
                  </a:cubicBezTo>
                  <a:cubicBezTo>
                    <a:pt x="371" y="333"/>
                    <a:pt x="382" y="325"/>
                    <a:pt x="391" y="325"/>
                  </a:cubicBezTo>
                  <a:cubicBezTo>
                    <a:pt x="429" y="325"/>
                    <a:pt x="454" y="460"/>
                    <a:pt x="441" y="499"/>
                  </a:cubicBezTo>
                  <a:cubicBezTo>
                    <a:pt x="411" y="610"/>
                    <a:pt x="304" y="697"/>
                    <a:pt x="225" y="774"/>
                  </a:cubicBezTo>
                  <a:cubicBezTo>
                    <a:pt x="115" y="879"/>
                    <a:pt x="203" y="1053"/>
                    <a:pt x="342" y="1060"/>
                  </a:cubicBezTo>
                  <a:lnTo>
                    <a:pt x="1102" y="1100"/>
                  </a:lnTo>
                  <a:cubicBezTo>
                    <a:pt x="1106" y="1100"/>
                    <a:pt x="1110" y="1100"/>
                    <a:pt x="1113" y="1100"/>
                  </a:cubicBezTo>
                  <a:cubicBezTo>
                    <a:pt x="1317" y="1100"/>
                    <a:pt x="1312" y="776"/>
                    <a:pt x="1102" y="766"/>
                  </a:cubicBezTo>
                  <a:lnTo>
                    <a:pt x="684" y="744"/>
                  </a:lnTo>
                  <a:lnTo>
                    <a:pt x="684" y="744"/>
                  </a:lnTo>
                  <a:cubicBezTo>
                    <a:pt x="791" y="572"/>
                    <a:pt x="839" y="373"/>
                    <a:pt x="718" y="179"/>
                  </a:cubicBezTo>
                  <a:cubicBezTo>
                    <a:pt x="645" y="61"/>
                    <a:pt x="517" y="1"/>
                    <a:pt x="3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2" name="Google Shape;18822;p31"/>
            <p:cNvSpPr/>
            <p:nvPr/>
          </p:nvSpPr>
          <p:spPr>
            <a:xfrm>
              <a:off x="2020475" y="1913350"/>
              <a:ext cx="9350" cy="49825"/>
            </a:xfrm>
            <a:custGeom>
              <a:avLst/>
              <a:gdLst/>
              <a:ahLst/>
              <a:cxnLst/>
              <a:rect l="l" t="t" r="r" b="b"/>
              <a:pathLst>
                <a:path w="374" h="1993" extrusionOk="0">
                  <a:moveTo>
                    <a:pt x="208" y="0"/>
                  </a:moveTo>
                  <a:cubicBezTo>
                    <a:pt x="124" y="0"/>
                    <a:pt x="39" y="54"/>
                    <a:pt x="37" y="163"/>
                  </a:cubicBezTo>
                  <a:lnTo>
                    <a:pt x="2" y="1832"/>
                  </a:lnTo>
                  <a:cubicBezTo>
                    <a:pt x="0" y="1939"/>
                    <a:pt x="83" y="1993"/>
                    <a:pt x="167" y="1993"/>
                  </a:cubicBezTo>
                  <a:cubicBezTo>
                    <a:pt x="251" y="1993"/>
                    <a:pt x="335" y="1939"/>
                    <a:pt x="338" y="1832"/>
                  </a:cubicBezTo>
                  <a:lnTo>
                    <a:pt x="371" y="163"/>
                  </a:lnTo>
                  <a:cubicBezTo>
                    <a:pt x="373" y="54"/>
                    <a:pt x="291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3" name="Google Shape;18823;p31"/>
            <p:cNvSpPr/>
            <p:nvPr/>
          </p:nvSpPr>
          <p:spPr>
            <a:xfrm>
              <a:off x="2008925" y="1931800"/>
              <a:ext cx="37875" cy="10500"/>
            </a:xfrm>
            <a:custGeom>
              <a:avLst/>
              <a:gdLst/>
              <a:ahLst/>
              <a:cxnLst/>
              <a:rect l="l" t="t" r="r" b="b"/>
              <a:pathLst>
                <a:path w="1515" h="420" extrusionOk="0">
                  <a:moveTo>
                    <a:pt x="1315" y="1"/>
                  </a:moveTo>
                  <a:cubicBezTo>
                    <a:pt x="1310" y="1"/>
                    <a:pt x="1305" y="1"/>
                    <a:pt x="1300" y="1"/>
                  </a:cubicBezTo>
                  <a:lnTo>
                    <a:pt x="215" y="85"/>
                  </a:lnTo>
                  <a:cubicBezTo>
                    <a:pt x="9" y="102"/>
                    <a:pt x="1" y="420"/>
                    <a:pt x="200" y="420"/>
                  </a:cubicBezTo>
                  <a:cubicBezTo>
                    <a:pt x="205" y="420"/>
                    <a:pt x="210" y="420"/>
                    <a:pt x="215" y="419"/>
                  </a:cubicBezTo>
                  <a:lnTo>
                    <a:pt x="1300" y="337"/>
                  </a:lnTo>
                  <a:cubicBezTo>
                    <a:pt x="1508" y="321"/>
                    <a:pt x="1515" y="1"/>
                    <a:pt x="13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4" name="Google Shape;18824;p31"/>
            <p:cNvSpPr/>
            <p:nvPr/>
          </p:nvSpPr>
          <p:spPr>
            <a:xfrm>
              <a:off x="2060475" y="1899950"/>
              <a:ext cx="24800" cy="64975"/>
            </a:xfrm>
            <a:custGeom>
              <a:avLst/>
              <a:gdLst/>
              <a:ahLst/>
              <a:cxnLst/>
              <a:rect l="l" t="t" r="r" b="b"/>
              <a:pathLst>
                <a:path w="992" h="2599" extrusionOk="0">
                  <a:moveTo>
                    <a:pt x="667" y="1"/>
                  </a:moveTo>
                  <a:cubicBezTo>
                    <a:pt x="659" y="1"/>
                    <a:pt x="652" y="1"/>
                    <a:pt x="644" y="2"/>
                  </a:cubicBezTo>
                  <a:cubicBezTo>
                    <a:pt x="414" y="22"/>
                    <a:pt x="287" y="424"/>
                    <a:pt x="226" y="609"/>
                  </a:cubicBezTo>
                  <a:cubicBezTo>
                    <a:pt x="1" y="1285"/>
                    <a:pt x="176" y="2021"/>
                    <a:pt x="646" y="2545"/>
                  </a:cubicBezTo>
                  <a:cubicBezTo>
                    <a:pt x="680" y="2583"/>
                    <a:pt x="719" y="2599"/>
                    <a:pt x="756" y="2599"/>
                  </a:cubicBezTo>
                  <a:cubicBezTo>
                    <a:pt x="880" y="2599"/>
                    <a:pt x="992" y="2431"/>
                    <a:pt x="882" y="2308"/>
                  </a:cubicBezTo>
                  <a:cubicBezTo>
                    <a:pt x="506" y="1886"/>
                    <a:pt x="371" y="1300"/>
                    <a:pt x="530" y="755"/>
                  </a:cubicBezTo>
                  <a:cubicBezTo>
                    <a:pt x="559" y="652"/>
                    <a:pt x="600" y="552"/>
                    <a:pt x="654" y="458"/>
                  </a:cubicBezTo>
                  <a:cubicBezTo>
                    <a:pt x="671" y="440"/>
                    <a:pt x="686" y="424"/>
                    <a:pt x="696" y="407"/>
                  </a:cubicBezTo>
                  <a:lnTo>
                    <a:pt x="696" y="407"/>
                  </a:lnTo>
                  <a:cubicBezTo>
                    <a:pt x="699" y="407"/>
                    <a:pt x="701" y="408"/>
                    <a:pt x="704" y="408"/>
                  </a:cubicBezTo>
                  <a:cubicBezTo>
                    <a:pt x="771" y="408"/>
                    <a:pt x="837" y="373"/>
                    <a:pt x="864" y="292"/>
                  </a:cubicBezTo>
                  <a:cubicBezTo>
                    <a:pt x="912" y="149"/>
                    <a:pt x="818" y="1"/>
                    <a:pt x="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5" name="Google Shape;18825;p31"/>
            <p:cNvSpPr/>
            <p:nvPr/>
          </p:nvSpPr>
          <p:spPr>
            <a:xfrm>
              <a:off x="2091875" y="1901325"/>
              <a:ext cx="32550" cy="48900"/>
            </a:xfrm>
            <a:custGeom>
              <a:avLst/>
              <a:gdLst/>
              <a:ahLst/>
              <a:cxnLst/>
              <a:rect l="l" t="t" r="r" b="b"/>
              <a:pathLst>
                <a:path w="1302" h="1956" extrusionOk="0">
                  <a:moveTo>
                    <a:pt x="161" y="0"/>
                  </a:moveTo>
                  <a:cubicBezTo>
                    <a:pt x="77" y="0"/>
                    <a:pt x="0" y="53"/>
                    <a:pt x="12" y="160"/>
                  </a:cubicBezTo>
                  <a:cubicBezTo>
                    <a:pt x="68" y="672"/>
                    <a:pt x="125" y="1184"/>
                    <a:pt x="181" y="1697"/>
                  </a:cubicBezTo>
                  <a:lnTo>
                    <a:pt x="181" y="1697"/>
                  </a:lnTo>
                  <a:cubicBezTo>
                    <a:pt x="184" y="1747"/>
                    <a:pt x="189" y="1793"/>
                    <a:pt x="195" y="1832"/>
                  </a:cubicBezTo>
                  <a:cubicBezTo>
                    <a:pt x="209" y="1914"/>
                    <a:pt x="279" y="1951"/>
                    <a:pt x="351" y="1951"/>
                  </a:cubicBezTo>
                  <a:cubicBezTo>
                    <a:pt x="442" y="1951"/>
                    <a:pt x="535" y="1892"/>
                    <a:pt x="523" y="1788"/>
                  </a:cubicBezTo>
                  <a:cubicBezTo>
                    <a:pt x="522" y="1773"/>
                    <a:pt x="520" y="1758"/>
                    <a:pt x="519" y="1744"/>
                  </a:cubicBezTo>
                  <a:lnTo>
                    <a:pt x="519" y="1744"/>
                  </a:lnTo>
                  <a:lnTo>
                    <a:pt x="519" y="1744"/>
                  </a:lnTo>
                  <a:cubicBezTo>
                    <a:pt x="519" y="1743"/>
                    <a:pt x="518" y="1742"/>
                    <a:pt x="518" y="1740"/>
                  </a:cubicBezTo>
                  <a:lnTo>
                    <a:pt x="518" y="1740"/>
                  </a:lnTo>
                  <a:cubicBezTo>
                    <a:pt x="516" y="1719"/>
                    <a:pt x="514" y="1698"/>
                    <a:pt x="511" y="1677"/>
                  </a:cubicBezTo>
                  <a:lnTo>
                    <a:pt x="511" y="1677"/>
                  </a:lnTo>
                  <a:cubicBezTo>
                    <a:pt x="496" y="1471"/>
                    <a:pt x="512" y="1039"/>
                    <a:pt x="701" y="1039"/>
                  </a:cubicBezTo>
                  <a:cubicBezTo>
                    <a:pt x="717" y="1039"/>
                    <a:pt x="734" y="1042"/>
                    <a:pt x="752" y="1048"/>
                  </a:cubicBezTo>
                  <a:cubicBezTo>
                    <a:pt x="909" y="1104"/>
                    <a:pt x="956" y="1664"/>
                    <a:pt x="963" y="1794"/>
                  </a:cubicBezTo>
                  <a:cubicBezTo>
                    <a:pt x="967" y="1901"/>
                    <a:pt x="1053" y="1955"/>
                    <a:pt x="1137" y="1955"/>
                  </a:cubicBezTo>
                  <a:cubicBezTo>
                    <a:pt x="1221" y="1955"/>
                    <a:pt x="1302" y="1901"/>
                    <a:pt x="1297" y="1794"/>
                  </a:cubicBezTo>
                  <a:cubicBezTo>
                    <a:pt x="1282" y="1466"/>
                    <a:pt x="1159" y="643"/>
                    <a:pt x="697" y="643"/>
                  </a:cubicBezTo>
                  <a:cubicBezTo>
                    <a:pt x="691" y="643"/>
                    <a:pt x="685" y="644"/>
                    <a:pt x="679" y="644"/>
                  </a:cubicBezTo>
                  <a:cubicBezTo>
                    <a:pt x="569" y="649"/>
                    <a:pt x="482" y="694"/>
                    <a:pt x="413" y="765"/>
                  </a:cubicBezTo>
                  <a:lnTo>
                    <a:pt x="413" y="765"/>
                  </a:lnTo>
                  <a:cubicBezTo>
                    <a:pt x="391" y="564"/>
                    <a:pt x="368" y="362"/>
                    <a:pt x="346" y="160"/>
                  </a:cubicBezTo>
                  <a:cubicBezTo>
                    <a:pt x="335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6" name="Google Shape;18826;p31"/>
            <p:cNvSpPr/>
            <p:nvPr/>
          </p:nvSpPr>
          <p:spPr>
            <a:xfrm>
              <a:off x="2124275" y="1916975"/>
              <a:ext cx="25650" cy="49725"/>
            </a:xfrm>
            <a:custGeom>
              <a:avLst/>
              <a:gdLst/>
              <a:ahLst/>
              <a:cxnLst/>
              <a:rect l="l" t="t" r="r" b="b"/>
              <a:pathLst>
                <a:path w="1026" h="1989" extrusionOk="0">
                  <a:moveTo>
                    <a:pt x="626" y="1"/>
                  </a:moveTo>
                  <a:cubicBezTo>
                    <a:pt x="461" y="1"/>
                    <a:pt x="291" y="109"/>
                    <a:pt x="211" y="285"/>
                  </a:cubicBezTo>
                  <a:cubicBezTo>
                    <a:pt x="1" y="745"/>
                    <a:pt x="114" y="1401"/>
                    <a:pt x="234" y="1870"/>
                  </a:cubicBezTo>
                  <a:cubicBezTo>
                    <a:pt x="256" y="1953"/>
                    <a:pt x="320" y="1989"/>
                    <a:pt x="386" y="1989"/>
                  </a:cubicBezTo>
                  <a:cubicBezTo>
                    <a:pt x="486" y="1989"/>
                    <a:pt x="590" y="1907"/>
                    <a:pt x="557" y="1781"/>
                  </a:cubicBezTo>
                  <a:cubicBezTo>
                    <a:pt x="493" y="1540"/>
                    <a:pt x="457" y="1292"/>
                    <a:pt x="449" y="1043"/>
                  </a:cubicBezTo>
                  <a:cubicBezTo>
                    <a:pt x="446" y="930"/>
                    <a:pt x="451" y="816"/>
                    <a:pt x="461" y="703"/>
                  </a:cubicBezTo>
                  <a:cubicBezTo>
                    <a:pt x="461" y="691"/>
                    <a:pt x="531" y="323"/>
                    <a:pt x="615" y="323"/>
                  </a:cubicBezTo>
                  <a:cubicBezTo>
                    <a:pt x="628" y="323"/>
                    <a:pt x="642" y="333"/>
                    <a:pt x="657" y="356"/>
                  </a:cubicBezTo>
                  <a:cubicBezTo>
                    <a:pt x="692" y="412"/>
                    <a:pt x="743" y="436"/>
                    <a:pt x="794" y="436"/>
                  </a:cubicBezTo>
                  <a:cubicBezTo>
                    <a:pt x="910" y="436"/>
                    <a:pt x="1026" y="316"/>
                    <a:pt x="946" y="189"/>
                  </a:cubicBezTo>
                  <a:cubicBezTo>
                    <a:pt x="865" y="58"/>
                    <a:pt x="747" y="1"/>
                    <a:pt x="6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7" name="Google Shape;18827;p31"/>
            <p:cNvSpPr/>
            <p:nvPr/>
          </p:nvSpPr>
          <p:spPr>
            <a:xfrm>
              <a:off x="2128500" y="1941325"/>
              <a:ext cx="23650" cy="9600"/>
            </a:xfrm>
            <a:custGeom>
              <a:avLst/>
              <a:gdLst/>
              <a:ahLst/>
              <a:cxnLst/>
              <a:rect l="l" t="t" r="r" b="b"/>
              <a:pathLst>
                <a:path w="946" h="384" extrusionOk="0">
                  <a:moveTo>
                    <a:pt x="711" y="0"/>
                  </a:moveTo>
                  <a:cubicBezTo>
                    <a:pt x="696" y="0"/>
                    <a:pt x="681" y="2"/>
                    <a:pt x="665" y="6"/>
                  </a:cubicBezTo>
                  <a:cubicBezTo>
                    <a:pt x="553" y="36"/>
                    <a:pt x="439" y="50"/>
                    <a:pt x="324" y="50"/>
                  </a:cubicBezTo>
                  <a:cubicBezTo>
                    <a:pt x="272" y="50"/>
                    <a:pt x="220" y="47"/>
                    <a:pt x="169" y="41"/>
                  </a:cubicBezTo>
                  <a:cubicBezTo>
                    <a:pt x="164" y="41"/>
                    <a:pt x="159" y="41"/>
                    <a:pt x="155" y="41"/>
                  </a:cubicBezTo>
                  <a:cubicBezTo>
                    <a:pt x="71" y="41"/>
                    <a:pt x="1" y="130"/>
                    <a:pt x="1" y="208"/>
                  </a:cubicBezTo>
                  <a:cubicBezTo>
                    <a:pt x="1" y="307"/>
                    <a:pt x="77" y="366"/>
                    <a:pt x="169" y="375"/>
                  </a:cubicBezTo>
                  <a:cubicBezTo>
                    <a:pt x="224" y="381"/>
                    <a:pt x="279" y="384"/>
                    <a:pt x="335" y="384"/>
                  </a:cubicBezTo>
                  <a:cubicBezTo>
                    <a:pt x="475" y="384"/>
                    <a:pt x="616" y="366"/>
                    <a:pt x="753" y="330"/>
                  </a:cubicBezTo>
                  <a:cubicBezTo>
                    <a:pt x="946" y="279"/>
                    <a:pt x="885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8" name="Google Shape;18828;p31"/>
            <p:cNvSpPr/>
            <p:nvPr/>
          </p:nvSpPr>
          <p:spPr>
            <a:xfrm>
              <a:off x="2150925" y="1909900"/>
              <a:ext cx="38900" cy="43100"/>
            </a:xfrm>
            <a:custGeom>
              <a:avLst/>
              <a:gdLst/>
              <a:ahLst/>
              <a:cxnLst/>
              <a:rect l="l" t="t" r="r" b="b"/>
              <a:pathLst>
                <a:path w="1556" h="1724" extrusionOk="0">
                  <a:moveTo>
                    <a:pt x="826" y="356"/>
                  </a:moveTo>
                  <a:lnTo>
                    <a:pt x="826" y="356"/>
                  </a:lnTo>
                  <a:cubicBezTo>
                    <a:pt x="1021" y="430"/>
                    <a:pt x="1120" y="724"/>
                    <a:pt x="884" y="839"/>
                  </a:cubicBezTo>
                  <a:cubicBezTo>
                    <a:pt x="846" y="858"/>
                    <a:pt x="810" y="866"/>
                    <a:pt x="776" y="866"/>
                  </a:cubicBezTo>
                  <a:cubicBezTo>
                    <a:pt x="546" y="866"/>
                    <a:pt x="438" y="488"/>
                    <a:pt x="738" y="412"/>
                  </a:cubicBezTo>
                  <a:cubicBezTo>
                    <a:pt x="778" y="402"/>
                    <a:pt x="807" y="382"/>
                    <a:pt x="826" y="356"/>
                  </a:cubicBezTo>
                  <a:close/>
                  <a:moveTo>
                    <a:pt x="751" y="1"/>
                  </a:moveTo>
                  <a:cubicBezTo>
                    <a:pt x="338" y="1"/>
                    <a:pt x="1" y="487"/>
                    <a:pt x="31" y="926"/>
                  </a:cubicBezTo>
                  <a:cubicBezTo>
                    <a:pt x="62" y="1377"/>
                    <a:pt x="451" y="1724"/>
                    <a:pt x="863" y="1724"/>
                  </a:cubicBezTo>
                  <a:cubicBezTo>
                    <a:pt x="1018" y="1724"/>
                    <a:pt x="1177" y="1675"/>
                    <a:pt x="1320" y="1564"/>
                  </a:cubicBezTo>
                  <a:cubicBezTo>
                    <a:pt x="1458" y="1457"/>
                    <a:pt x="1370" y="1242"/>
                    <a:pt x="1240" y="1242"/>
                  </a:cubicBezTo>
                  <a:cubicBezTo>
                    <a:pt x="1212" y="1242"/>
                    <a:pt x="1181" y="1252"/>
                    <a:pt x="1151" y="1276"/>
                  </a:cubicBezTo>
                  <a:cubicBezTo>
                    <a:pt x="1059" y="1346"/>
                    <a:pt x="948" y="1382"/>
                    <a:pt x="840" y="1382"/>
                  </a:cubicBezTo>
                  <a:cubicBezTo>
                    <a:pt x="685" y="1382"/>
                    <a:pt x="533" y="1309"/>
                    <a:pt x="443" y="1160"/>
                  </a:cubicBezTo>
                  <a:cubicBezTo>
                    <a:pt x="421" y="1123"/>
                    <a:pt x="404" y="1082"/>
                    <a:pt x="391" y="1038"/>
                  </a:cubicBezTo>
                  <a:lnTo>
                    <a:pt x="391" y="1038"/>
                  </a:lnTo>
                  <a:cubicBezTo>
                    <a:pt x="469" y="1113"/>
                    <a:pt x="573" y="1167"/>
                    <a:pt x="704" y="1186"/>
                  </a:cubicBezTo>
                  <a:cubicBezTo>
                    <a:pt x="733" y="1190"/>
                    <a:pt x="762" y="1192"/>
                    <a:pt x="790" y="1192"/>
                  </a:cubicBezTo>
                  <a:cubicBezTo>
                    <a:pt x="1314" y="1192"/>
                    <a:pt x="1555" y="467"/>
                    <a:pt x="1125" y="139"/>
                  </a:cubicBezTo>
                  <a:cubicBezTo>
                    <a:pt x="999" y="42"/>
                    <a:pt x="872" y="1"/>
                    <a:pt x="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29" name="Google Shape;18829;p31"/>
            <p:cNvSpPr/>
            <p:nvPr/>
          </p:nvSpPr>
          <p:spPr>
            <a:xfrm>
              <a:off x="2178250" y="1897750"/>
              <a:ext cx="27200" cy="64025"/>
            </a:xfrm>
            <a:custGeom>
              <a:avLst/>
              <a:gdLst/>
              <a:ahLst/>
              <a:cxnLst/>
              <a:rect l="l" t="t" r="r" b="b"/>
              <a:pathLst>
                <a:path w="1088" h="2561" extrusionOk="0">
                  <a:moveTo>
                    <a:pt x="274" y="0"/>
                  </a:moveTo>
                  <a:cubicBezTo>
                    <a:pt x="254" y="0"/>
                    <a:pt x="234" y="2"/>
                    <a:pt x="214" y="4"/>
                  </a:cubicBezTo>
                  <a:cubicBezTo>
                    <a:pt x="11" y="29"/>
                    <a:pt x="1" y="340"/>
                    <a:pt x="191" y="340"/>
                  </a:cubicBezTo>
                  <a:cubicBezTo>
                    <a:pt x="198" y="340"/>
                    <a:pt x="206" y="339"/>
                    <a:pt x="214" y="338"/>
                  </a:cubicBezTo>
                  <a:cubicBezTo>
                    <a:pt x="220" y="338"/>
                    <a:pt x="226" y="337"/>
                    <a:pt x="232" y="337"/>
                  </a:cubicBezTo>
                  <a:cubicBezTo>
                    <a:pt x="514" y="337"/>
                    <a:pt x="649" y="1139"/>
                    <a:pt x="676" y="1327"/>
                  </a:cubicBezTo>
                  <a:cubicBezTo>
                    <a:pt x="726" y="1676"/>
                    <a:pt x="680" y="2001"/>
                    <a:pt x="432" y="2271"/>
                  </a:cubicBezTo>
                  <a:cubicBezTo>
                    <a:pt x="321" y="2393"/>
                    <a:pt x="434" y="2561"/>
                    <a:pt x="558" y="2561"/>
                  </a:cubicBezTo>
                  <a:cubicBezTo>
                    <a:pt x="595" y="2561"/>
                    <a:pt x="634" y="2545"/>
                    <a:pt x="668" y="2507"/>
                  </a:cubicBezTo>
                  <a:cubicBezTo>
                    <a:pt x="1033" y="2112"/>
                    <a:pt x="1088" y="1606"/>
                    <a:pt x="978" y="1095"/>
                  </a:cubicBezTo>
                  <a:cubicBezTo>
                    <a:pt x="899" y="738"/>
                    <a:pt x="742" y="0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0" name="Google Shape;18830;p31"/>
            <p:cNvSpPr/>
            <p:nvPr/>
          </p:nvSpPr>
          <p:spPr>
            <a:xfrm>
              <a:off x="2197250" y="1885625"/>
              <a:ext cx="35900" cy="34425"/>
            </a:xfrm>
            <a:custGeom>
              <a:avLst/>
              <a:gdLst/>
              <a:ahLst/>
              <a:cxnLst/>
              <a:rect l="l" t="t" r="r" b="b"/>
              <a:pathLst>
                <a:path w="1436" h="1377" extrusionOk="0">
                  <a:moveTo>
                    <a:pt x="473" y="1"/>
                  </a:moveTo>
                  <a:cubicBezTo>
                    <a:pt x="330" y="1"/>
                    <a:pt x="186" y="65"/>
                    <a:pt x="91" y="195"/>
                  </a:cubicBezTo>
                  <a:cubicBezTo>
                    <a:pt x="1" y="316"/>
                    <a:pt x="118" y="436"/>
                    <a:pt x="240" y="436"/>
                  </a:cubicBezTo>
                  <a:cubicBezTo>
                    <a:pt x="291" y="436"/>
                    <a:pt x="343" y="415"/>
                    <a:pt x="381" y="364"/>
                  </a:cubicBezTo>
                  <a:cubicBezTo>
                    <a:pt x="399" y="340"/>
                    <a:pt x="427" y="330"/>
                    <a:pt x="456" y="330"/>
                  </a:cubicBezTo>
                  <a:cubicBezTo>
                    <a:pt x="494" y="330"/>
                    <a:pt x="535" y="346"/>
                    <a:pt x="561" y="366"/>
                  </a:cubicBezTo>
                  <a:cubicBezTo>
                    <a:pt x="628" y="418"/>
                    <a:pt x="639" y="530"/>
                    <a:pt x="631" y="608"/>
                  </a:cubicBezTo>
                  <a:cubicBezTo>
                    <a:pt x="614" y="785"/>
                    <a:pt x="486" y="941"/>
                    <a:pt x="387" y="1078"/>
                  </a:cubicBezTo>
                  <a:cubicBezTo>
                    <a:pt x="322" y="1168"/>
                    <a:pt x="392" y="1296"/>
                    <a:pt x="486" y="1324"/>
                  </a:cubicBezTo>
                  <a:cubicBezTo>
                    <a:pt x="604" y="1359"/>
                    <a:pt x="726" y="1376"/>
                    <a:pt x="847" y="1376"/>
                  </a:cubicBezTo>
                  <a:cubicBezTo>
                    <a:pt x="984" y="1376"/>
                    <a:pt x="1121" y="1354"/>
                    <a:pt x="1252" y="1308"/>
                  </a:cubicBezTo>
                  <a:cubicBezTo>
                    <a:pt x="1435" y="1246"/>
                    <a:pt x="1382" y="977"/>
                    <a:pt x="1220" y="977"/>
                  </a:cubicBezTo>
                  <a:cubicBezTo>
                    <a:pt x="1202" y="977"/>
                    <a:pt x="1183" y="980"/>
                    <a:pt x="1164" y="987"/>
                  </a:cubicBezTo>
                  <a:cubicBezTo>
                    <a:pt x="1061" y="1023"/>
                    <a:pt x="953" y="1041"/>
                    <a:pt x="846" y="1041"/>
                  </a:cubicBezTo>
                  <a:cubicBezTo>
                    <a:pt x="834" y="1041"/>
                    <a:pt x="822" y="1041"/>
                    <a:pt x="810" y="1041"/>
                  </a:cubicBezTo>
                  <a:lnTo>
                    <a:pt x="810" y="1041"/>
                  </a:lnTo>
                  <a:cubicBezTo>
                    <a:pt x="961" y="779"/>
                    <a:pt x="1049" y="476"/>
                    <a:pt x="860" y="204"/>
                  </a:cubicBezTo>
                  <a:cubicBezTo>
                    <a:pt x="767" y="69"/>
                    <a:pt x="620" y="1"/>
                    <a:pt x="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1" name="Google Shape;18831;p31"/>
            <p:cNvSpPr/>
            <p:nvPr/>
          </p:nvSpPr>
          <p:spPr>
            <a:xfrm>
              <a:off x="2236850" y="1897550"/>
              <a:ext cx="50950" cy="58525"/>
            </a:xfrm>
            <a:custGeom>
              <a:avLst/>
              <a:gdLst/>
              <a:ahLst/>
              <a:cxnLst/>
              <a:rect l="l" t="t" r="r" b="b"/>
              <a:pathLst>
                <a:path w="2038" h="2341" extrusionOk="0">
                  <a:moveTo>
                    <a:pt x="819" y="875"/>
                  </a:moveTo>
                  <a:lnTo>
                    <a:pt x="905" y="1365"/>
                  </a:lnTo>
                  <a:lnTo>
                    <a:pt x="905" y="1365"/>
                  </a:lnTo>
                  <a:cubicBezTo>
                    <a:pt x="777" y="1362"/>
                    <a:pt x="649" y="1359"/>
                    <a:pt x="521" y="1355"/>
                  </a:cubicBezTo>
                  <a:lnTo>
                    <a:pt x="521" y="1355"/>
                  </a:lnTo>
                  <a:cubicBezTo>
                    <a:pt x="626" y="1198"/>
                    <a:pt x="731" y="1040"/>
                    <a:pt x="819" y="875"/>
                  </a:cubicBezTo>
                  <a:close/>
                  <a:moveTo>
                    <a:pt x="881" y="1"/>
                  </a:moveTo>
                  <a:cubicBezTo>
                    <a:pt x="794" y="1"/>
                    <a:pt x="701" y="63"/>
                    <a:pt x="696" y="165"/>
                  </a:cubicBezTo>
                  <a:cubicBezTo>
                    <a:pt x="676" y="632"/>
                    <a:pt x="315" y="1048"/>
                    <a:pt x="72" y="1426"/>
                  </a:cubicBezTo>
                  <a:cubicBezTo>
                    <a:pt x="1" y="1538"/>
                    <a:pt x="95" y="1673"/>
                    <a:pt x="216" y="1678"/>
                  </a:cubicBezTo>
                  <a:cubicBezTo>
                    <a:pt x="461" y="1688"/>
                    <a:pt x="706" y="1695"/>
                    <a:pt x="950" y="1700"/>
                  </a:cubicBezTo>
                  <a:lnTo>
                    <a:pt x="950" y="1700"/>
                  </a:lnTo>
                  <a:cubicBezTo>
                    <a:pt x="972" y="1918"/>
                    <a:pt x="1001" y="2163"/>
                    <a:pt x="1139" y="2291"/>
                  </a:cubicBezTo>
                  <a:cubicBezTo>
                    <a:pt x="1171" y="2324"/>
                    <a:pt x="1214" y="2340"/>
                    <a:pt x="1258" y="2340"/>
                  </a:cubicBezTo>
                  <a:cubicBezTo>
                    <a:pt x="1286" y="2340"/>
                    <a:pt x="1315" y="2333"/>
                    <a:pt x="1341" y="2319"/>
                  </a:cubicBezTo>
                  <a:lnTo>
                    <a:pt x="1383" y="2293"/>
                  </a:lnTo>
                  <a:cubicBezTo>
                    <a:pt x="1444" y="2258"/>
                    <a:pt x="1485" y="2174"/>
                    <a:pt x="1459" y="2104"/>
                  </a:cubicBezTo>
                  <a:cubicBezTo>
                    <a:pt x="1454" y="2091"/>
                    <a:pt x="1451" y="2079"/>
                    <a:pt x="1447" y="2067"/>
                  </a:cubicBezTo>
                  <a:cubicBezTo>
                    <a:pt x="1424" y="2002"/>
                    <a:pt x="1375" y="1967"/>
                    <a:pt x="1321" y="1956"/>
                  </a:cubicBezTo>
                  <a:lnTo>
                    <a:pt x="1321" y="1956"/>
                  </a:lnTo>
                  <a:cubicBezTo>
                    <a:pt x="1298" y="1889"/>
                    <a:pt x="1281" y="1800"/>
                    <a:pt x="1267" y="1704"/>
                  </a:cubicBezTo>
                  <a:lnTo>
                    <a:pt x="1267" y="1704"/>
                  </a:lnTo>
                  <a:cubicBezTo>
                    <a:pt x="1385" y="1705"/>
                    <a:pt x="1503" y="1706"/>
                    <a:pt x="1621" y="1706"/>
                  </a:cubicBezTo>
                  <a:cubicBezTo>
                    <a:pt x="1688" y="1706"/>
                    <a:pt x="1755" y="1706"/>
                    <a:pt x="1822" y="1705"/>
                  </a:cubicBezTo>
                  <a:cubicBezTo>
                    <a:pt x="2037" y="1705"/>
                    <a:pt x="2037" y="1371"/>
                    <a:pt x="1823" y="1371"/>
                  </a:cubicBezTo>
                  <a:cubicBezTo>
                    <a:pt x="1823" y="1371"/>
                    <a:pt x="1822" y="1371"/>
                    <a:pt x="1822" y="1371"/>
                  </a:cubicBezTo>
                  <a:cubicBezTo>
                    <a:pt x="1755" y="1372"/>
                    <a:pt x="1688" y="1372"/>
                    <a:pt x="1621" y="1372"/>
                  </a:cubicBezTo>
                  <a:cubicBezTo>
                    <a:pt x="1491" y="1372"/>
                    <a:pt x="1361" y="1371"/>
                    <a:pt x="1230" y="1370"/>
                  </a:cubicBezTo>
                  <a:lnTo>
                    <a:pt x="1230" y="1370"/>
                  </a:lnTo>
                  <a:cubicBezTo>
                    <a:pt x="1222" y="1278"/>
                    <a:pt x="1214" y="1199"/>
                    <a:pt x="1206" y="1152"/>
                  </a:cubicBezTo>
                  <a:cubicBezTo>
                    <a:pt x="1146" y="809"/>
                    <a:pt x="1085" y="465"/>
                    <a:pt x="1024" y="121"/>
                  </a:cubicBezTo>
                  <a:cubicBezTo>
                    <a:pt x="1010" y="37"/>
                    <a:pt x="947" y="1"/>
                    <a:pt x="8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2" name="Google Shape;18832;p31"/>
            <p:cNvSpPr/>
            <p:nvPr/>
          </p:nvSpPr>
          <p:spPr>
            <a:xfrm>
              <a:off x="2280700" y="1914700"/>
              <a:ext cx="47825" cy="51550"/>
            </a:xfrm>
            <a:custGeom>
              <a:avLst/>
              <a:gdLst/>
              <a:ahLst/>
              <a:cxnLst/>
              <a:rect l="l" t="t" r="r" b="b"/>
              <a:pathLst>
                <a:path w="1913" h="2062" extrusionOk="0">
                  <a:moveTo>
                    <a:pt x="246" y="0"/>
                  </a:moveTo>
                  <a:cubicBezTo>
                    <a:pt x="116" y="0"/>
                    <a:pt x="1" y="168"/>
                    <a:pt x="121" y="284"/>
                  </a:cubicBezTo>
                  <a:cubicBezTo>
                    <a:pt x="657" y="797"/>
                    <a:pt x="1133" y="1367"/>
                    <a:pt x="1540" y="1985"/>
                  </a:cubicBezTo>
                  <a:cubicBezTo>
                    <a:pt x="1575" y="2039"/>
                    <a:pt x="1627" y="2061"/>
                    <a:pt x="1678" y="2061"/>
                  </a:cubicBezTo>
                  <a:cubicBezTo>
                    <a:pt x="1796" y="2061"/>
                    <a:pt x="1912" y="1941"/>
                    <a:pt x="1828" y="1816"/>
                  </a:cubicBezTo>
                  <a:cubicBezTo>
                    <a:pt x="1406" y="1174"/>
                    <a:pt x="913" y="580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3" name="Google Shape;18833;p31"/>
            <p:cNvSpPr/>
            <p:nvPr/>
          </p:nvSpPr>
          <p:spPr>
            <a:xfrm>
              <a:off x="2280950" y="1906225"/>
              <a:ext cx="45975" cy="57875"/>
            </a:xfrm>
            <a:custGeom>
              <a:avLst/>
              <a:gdLst/>
              <a:ahLst/>
              <a:cxnLst/>
              <a:rect l="l" t="t" r="r" b="b"/>
              <a:pathLst>
                <a:path w="1839" h="2315" extrusionOk="0">
                  <a:moveTo>
                    <a:pt x="1611" y="0"/>
                  </a:moveTo>
                  <a:cubicBezTo>
                    <a:pt x="1574" y="0"/>
                    <a:pt x="1536" y="17"/>
                    <a:pt x="1504" y="59"/>
                  </a:cubicBezTo>
                  <a:cubicBezTo>
                    <a:pt x="999" y="707"/>
                    <a:pt x="525" y="1377"/>
                    <a:pt x="81" y="2068"/>
                  </a:cubicBezTo>
                  <a:cubicBezTo>
                    <a:pt x="0" y="2194"/>
                    <a:pt x="116" y="2315"/>
                    <a:pt x="234" y="2315"/>
                  </a:cubicBezTo>
                  <a:cubicBezTo>
                    <a:pt x="284" y="2315"/>
                    <a:pt x="336" y="2292"/>
                    <a:pt x="371" y="2237"/>
                  </a:cubicBezTo>
                  <a:cubicBezTo>
                    <a:pt x="798" y="1569"/>
                    <a:pt x="1254" y="922"/>
                    <a:pt x="1741" y="295"/>
                  </a:cubicBezTo>
                  <a:cubicBezTo>
                    <a:pt x="1839" y="168"/>
                    <a:pt x="1728" y="0"/>
                    <a:pt x="1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4" name="Google Shape;18834;p31"/>
            <p:cNvSpPr/>
            <p:nvPr/>
          </p:nvSpPr>
          <p:spPr>
            <a:xfrm>
              <a:off x="2323150" y="1889825"/>
              <a:ext cx="26000" cy="34750"/>
            </a:xfrm>
            <a:custGeom>
              <a:avLst/>
              <a:gdLst/>
              <a:ahLst/>
              <a:cxnLst/>
              <a:rect l="l" t="t" r="r" b="b"/>
              <a:pathLst>
                <a:path w="1040" h="1390" extrusionOk="0">
                  <a:moveTo>
                    <a:pt x="535" y="1"/>
                  </a:moveTo>
                  <a:cubicBezTo>
                    <a:pt x="371" y="1"/>
                    <a:pt x="210" y="116"/>
                    <a:pt x="139" y="288"/>
                  </a:cubicBezTo>
                  <a:cubicBezTo>
                    <a:pt x="90" y="409"/>
                    <a:pt x="188" y="488"/>
                    <a:pt x="292" y="488"/>
                  </a:cubicBezTo>
                  <a:cubicBezTo>
                    <a:pt x="360" y="488"/>
                    <a:pt x="429" y="454"/>
                    <a:pt x="461" y="376"/>
                  </a:cubicBezTo>
                  <a:lnTo>
                    <a:pt x="461" y="378"/>
                  </a:lnTo>
                  <a:lnTo>
                    <a:pt x="570" y="367"/>
                  </a:lnTo>
                  <a:lnTo>
                    <a:pt x="570" y="367"/>
                  </a:lnTo>
                  <a:cubicBezTo>
                    <a:pt x="579" y="408"/>
                    <a:pt x="564" y="451"/>
                    <a:pt x="531" y="478"/>
                  </a:cubicBezTo>
                  <a:cubicBezTo>
                    <a:pt x="501" y="523"/>
                    <a:pt x="445" y="559"/>
                    <a:pt x="405" y="588"/>
                  </a:cubicBezTo>
                  <a:cubicBezTo>
                    <a:pt x="297" y="666"/>
                    <a:pt x="292" y="860"/>
                    <a:pt x="445" y="893"/>
                  </a:cubicBezTo>
                  <a:cubicBezTo>
                    <a:pt x="522" y="912"/>
                    <a:pt x="747" y="965"/>
                    <a:pt x="556" y="994"/>
                  </a:cubicBezTo>
                  <a:cubicBezTo>
                    <a:pt x="445" y="1011"/>
                    <a:pt x="327" y="1011"/>
                    <a:pt x="216" y="1020"/>
                  </a:cubicBezTo>
                  <a:cubicBezTo>
                    <a:pt x="7" y="1036"/>
                    <a:pt x="1" y="1356"/>
                    <a:pt x="202" y="1356"/>
                  </a:cubicBezTo>
                  <a:cubicBezTo>
                    <a:pt x="206" y="1356"/>
                    <a:pt x="211" y="1356"/>
                    <a:pt x="216" y="1355"/>
                  </a:cubicBezTo>
                  <a:cubicBezTo>
                    <a:pt x="457" y="1336"/>
                    <a:pt x="879" y="1389"/>
                    <a:pt x="975" y="1098"/>
                  </a:cubicBezTo>
                  <a:cubicBezTo>
                    <a:pt x="1040" y="904"/>
                    <a:pt x="938" y="763"/>
                    <a:pt x="791" y="673"/>
                  </a:cubicBezTo>
                  <a:lnTo>
                    <a:pt x="791" y="673"/>
                  </a:lnTo>
                  <a:cubicBezTo>
                    <a:pt x="917" y="515"/>
                    <a:pt x="974" y="322"/>
                    <a:pt x="814" y="137"/>
                  </a:cubicBezTo>
                  <a:cubicBezTo>
                    <a:pt x="732" y="42"/>
                    <a:pt x="633" y="1"/>
                    <a:pt x="5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5" name="Google Shape;18835;p31"/>
            <p:cNvSpPr/>
            <p:nvPr/>
          </p:nvSpPr>
          <p:spPr>
            <a:xfrm>
              <a:off x="2353500" y="1897625"/>
              <a:ext cx="29700" cy="61100"/>
            </a:xfrm>
            <a:custGeom>
              <a:avLst/>
              <a:gdLst/>
              <a:ahLst/>
              <a:cxnLst/>
              <a:rect l="l" t="t" r="r" b="b"/>
              <a:pathLst>
                <a:path w="1188" h="2444" extrusionOk="0">
                  <a:moveTo>
                    <a:pt x="945" y="0"/>
                  </a:moveTo>
                  <a:cubicBezTo>
                    <a:pt x="917" y="0"/>
                    <a:pt x="887" y="9"/>
                    <a:pt x="857" y="31"/>
                  </a:cubicBezTo>
                  <a:lnTo>
                    <a:pt x="857" y="29"/>
                  </a:lnTo>
                  <a:cubicBezTo>
                    <a:pt x="1" y="630"/>
                    <a:pt x="285" y="1689"/>
                    <a:pt x="849" y="2386"/>
                  </a:cubicBezTo>
                  <a:cubicBezTo>
                    <a:pt x="881" y="2426"/>
                    <a:pt x="920" y="2443"/>
                    <a:pt x="957" y="2443"/>
                  </a:cubicBezTo>
                  <a:cubicBezTo>
                    <a:pt x="1076" y="2443"/>
                    <a:pt x="1187" y="2276"/>
                    <a:pt x="1085" y="2149"/>
                  </a:cubicBezTo>
                  <a:cubicBezTo>
                    <a:pt x="669" y="1635"/>
                    <a:pt x="361" y="786"/>
                    <a:pt x="1026" y="319"/>
                  </a:cubicBezTo>
                  <a:cubicBezTo>
                    <a:pt x="1171" y="218"/>
                    <a:pt x="1081" y="0"/>
                    <a:pt x="9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6" name="Google Shape;18836;p31"/>
            <p:cNvSpPr/>
            <p:nvPr/>
          </p:nvSpPr>
          <p:spPr>
            <a:xfrm>
              <a:off x="2388475" y="1903375"/>
              <a:ext cx="37625" cy="53400"/>
            </a:xfrm>
            <a:custGeom>
              <a:avLst/>
              <a:gdLst/>
              <a:ahLst/>
              <a:cxnLst/>
              <a:rect l="l" t="t" r="r" b="b"/>
              <a:pathLst>
                <a:path w="1505" h="2136" extrusionOk="0">
                  <a:moveTo>
                    <a:pt x="548" y="0"/>
                  </a:moveTo>
                  <a:cubicBezTo>
                    <a:pt x="384" y="0"/>
                    <a:pt x="224" y="83"/>
                    <a:pt x="150" y="254"/>
                  </a:cubicBezTo>
                  <a:cubicBezTo>
                    <a:pt x="92" y="389"/>
                    <a:pt x="209" y="511"/>
                    <a:pt x="316" y="511"/>
                  </a:cubicBezTo>
                  <a:cubicBezTo>
                    <a:pt x="365" y="511"/>
                    <a:pt x="413" y="485"/>
                    <a:pt x="440" y="423"/>
                  </a:cubicBezTo>
                  <a:lnTo>
                    <a:pt x="440" y="421"/>
                  </a:lnTo>
                  <a:cubicBezTo>
                    <a:pt x="487" y="360"/>
                    <a:pt x="526" y="330"/>
                    <a:pt x="555" y="330"/>
                  </a:cubicBezTo>
                  <a:cubicBezTo>
                    <a:pt x="594" y="330"/>
                    <a:pt x="618" y="381"/>
                    <a:pt x="628" y="486"/>
                  </a:cubicBezTo>
                  <a:cubicBezTo>
                    <a:pt x="728" y="612"/>
                    <a:pt x="710" y="733"/>
                    <a:pt x="573" y="844"/>
                  </a:cubicBezTo>
                  <a:cubicBezTo>
                    <a:pt x="503" y="934"/>
                    <a:pt x="406" y="1009"/>
                    <a:pt x="321" y="1082"/>
                  </a:cubicBezTo>
                  <a:cubicBezTo>
                    <a:pt x="199" y="1187"/>
                    <a:pt x="310" y="1352"/>
                    <a:pt x="440" y="1367"/>
                  </a:cubicBezTo>
                  <a:cubicBezTo>
                    <a:pt x="568" y="1384"/>
                    <a:pt x="1305" y="1581"/>
                    <a:pt x="975" y="1759"/>
                  </a:cubicBezTo>
                  <a:cubicBezTo>
                    <a:pt x="901" y="1799"/>
                    <a:pt x="781" y="1811"/>
                    <a:pt x="655" y="1811"/>
                  </a:cubicBezTo>
                  <a:cubicBezTo>
                    <a:pt x="501" y="1811"/>
                    <a:pt x="337" y="1794"/>
                    <a:pt x="231" y="1794"/>
                  </a:cubicBezTo>
                  <a:cubicBezTo>
                    <a:pt x="225" y="1794"/>
                    <a:pt x="221" y="1794"/>
                    <a:pt x="216" y="1794"/>
                  </a:cubicBezTo>
                  <a:cubicBezTo>
                    <a:pt x="2" y="1799"/>
                    <a:pt x="1" y="2130"/>
                    <a:pt x="211" y="2130"/>
                  </a:cubicBezTo>
                  <a:cubicBezTo>
                    <a:pt x="213" y="2130"/>
                    <a:pt x="214" y="2130"/>
                    <a:pt x="216" y="2130"/>
                  </a:cubicBezTo>
                  <a:cubicBezTo>
                    <a:pt x="228" y="2130"/>
                    <a:pt x="241" y="2130"/>
                    <a:pt x="254" y="2130"/>
                  </a:cubicBezTo>
                  <a:cubicBezTo>
                    <a:pt x="347" y="2130"/>
                    <a:pt x="468" y="2136"/>
                    <a:pt x="598" y="2136"/>
                  </a:cubicBezTo>
                  <a:cubicBezTo>
                    <a:pt x="952" y="2136"/>
                    <a:pt x="1367" y="2091"/>
                    <a:pt x="1435" y="1758"/>
                  </a:cubicBezTo>
                  <a:cubicBezTo>
                    <a:pt x="1505" y="1406"/>
                    <a:pt x="1121" y="1203"/>
                    <a:pt x="777" y="1104"/>
                  </a:cubicBezTo>
                  <a:lnTo>
                    <a:pt x="777" y="1104"/>
                  </a:lnTo>
                  <a:cubicBezTo>
                    <a:pt x="1004" y="845"/>
                    <a:pt x="1165" y="511"/>
                    <a:pt x="937" y="196"/>
                  </a:cubicBezTo>
                  <a:cubicBezTo>
                    <a:pt x="844" y="67"/>
                    <a:pt x="694" y="0"/>
                    <a:pt x="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7" name="Google Shape;18837;p31"/>
            <p:cNvSpPr/>
            <p:nvPr/>
          </p:nvSpPr>
          <p:spPr>
            <a:xfrm>
              <a:off x="2426700" y="1904175"/>
              <a:ext cx="38275" cy="58675"/>
            </a:xfrm>
            <a:custGeom>
              <a:avLst/>
              <a:gdLst/>
              <a:ahLst/>
              <a:cxnLst/>
              <a:rect l="l" t="t" r="r" b="b"/>
              <a:pathLst>
                <a:path w="1531" h="2347" extrusionOk="0">
                  <a:moveTo>
                    <a:pt x="168" y="1"/>
                  </a:moveTo>
                  <a:cubicBezTo>
                    <a:pt x="84" y="1"/>
                    <a:pt x="1" y="55"/>
                    <a:pt x="3" y="162"/>
                  </a:cubicBezTo>
                  <a:cubicBezTo>
                    <a:pt x="13" y="635"/>
                    <a:pt x="67" y="1106"/>
                    <a:pt x="164" y="1569"/>
                  </a:cubicBezTo>
                  <a:lnTo>
                    <a:pt x="164" y="1569"/>
                  </a:lnTo>
                  <a:cubicBezTo>
                    <a:pt x="122" y="1789"/>
                    <a:pt x="172" y="2021"/>
                    <a:pt x="353" y="2214"/>
                  </a:cubicBezTo>
                  <a:cubicBezTo>
                    <a:pt x="385" y="2248"/>
                    <a:pt x="424" y="2263"/>
                    <a:pt x="464" y="2263"/>
                  </a:cubicBezTo>
                  <a:cubicBezTo>
                    <a:pt x="565" y="2263"/>
                    <a:pt x="666" y="2165"/>
                    <a:pt x="632" y="2052"/>
                  </a:cubicBezTo>
                  <a:cubicBezTo>
                    <a:pt x="584" y="1892"/>
                    <a:pt x="543" y="1731"/>
                    <a:pt x="507" y="1568"/>
                  </a:cubicBezTo>
                  <a:lnTo>
                    <a:pt x="507" y="1568"/>
                  </a:lnTo>
                  <a:cubicBezTo>
                    <a:pt x="538" y="1479"/>
                    <a:pt x="596" y="1397"/>
                    <a:pt x="667" y="1331"/>
                  </a:cubicBezTo>
                  <a:lnTo>
                    <a:pt x="813" y="1224"/>
                  </a:lnTo>
                  <a:cubicBezTo>
                    <a:pt x="857" y="1203"/>
                    <a:pt x="894" y="1193"/>
                    <a:pt x="924" y="1193"/>
                  </a:cubicBezTo>
                  <a:cubicBezTo>
                    <a:pt x="986" y="1193"/>
                    <a:pt x="1021" y="1235"/>
                    <a:pt x="1031" y="1318"/>
                  </a:cubicBezTo>
                  <a:cubicBezTo>
                    <a:pt x="1188" y="1547"/>
                    <a:pt x="1195" y="1922"/>
                    <a:pt x="1190" y="2185"/>
                  </a:cubicBezTo>
                  <a:cubicBezTo>
                    <a:pt x="1188" y="2292"/>
                    <a:pt x="1270" y="2346"/>
                    <a:pt x="1354" y="2346"/>
                  </a:cubicBezTo>
                  <a:cubicBezTo>
                    <a:pt x="1438" y="2346"/>
                    <a:pt x="1522" y="2292"/>
                    <a:pt x="1524" y="2185"/>
                  </a:cubicBezTo>
                  <a:cubicBezTo>
                    <a:pt x="1531" y="1806"/>
                    <a:pt x="1444" y="834"/>
                    <a:pt x="945" y="834"/>
                  </a:cubicBezTo>
                  <a:cubicBezTo>
                    <a:pt x="889" y="834"/>
                    <a:pt x="829" y="845"/>
                    <a:pt x="763" y="871"/>
                  </a:cubicBezTo>
                  <a:cubicBezTo>
                    <a:pt x="632" y="924"/>
                    <a:pt x="515" y="1003"/>
                    <a:pt x="419" y="1100"/>
                  </a:cubicBezTo>
                  <a:lnTo>
                    <a:pt x="419" y="1100"/>
                  </a:lnTo>
                  <a:cubicBezTo>
                    <a:pt x="372" y="790"/>
                    <a:pt x="345" y="477"/>
                    <a:pt x="339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8" name="Google Shape;18838;p31"/>
            <p:cNvSpPr/>
            <p:nvPr/>
          </p:nvSpPr>
          <p:spPr>
            <a:xfrm>
              <a:off x="2457300" y="1895850"/>
              <a:ext cx="31650" cy="80500"/>
            </a:xfrm>
            <a:custGeom>
              <a:avLst/>
              <a:gdLst/>
              <a:ahLst/>
              <a:cxnLst/>
              <a:rect l="l" t="t" r="r" b="b"/>
              <a:pathLst>
                <a:path w="1266" h="3220" extrusionOk="0">
                  <a:moveTo>
                    <a:pt x="233" y="0"/>
                  </a:moveTo>
                  <a:cubicBezTo>
                    <a:pt x="112" y="0"/>
                    <a:pt x="0" y="168"/>
                    <a:pt x="105" y="292"/>
                  </a:cubicBezTo>
                  <a:cubicBezTo>
                    <a:pt x="756" y="1069"/>
                    <a:pt x="896" y="2088"/>
                    <a:pt x="520" y="3020"/>
                  </a:cubicBezTo>
                  <a:cubicBezTo>
                    <a:pt x="472" y="3141"/>
                    <a:pt x="571" y="3220"/>
                    <a:pt x="675" y="3220"/>
                  </a:cubicBezTo>
                  <a:cubicBezTo>
                    <a:pt x="742" y="3220"/>
                    <a:pt x="812" y="3186"/>
                    <a:pt x="843" y="3108"/>
                  </a:cubicBezTo>
                  <a:cubicBezTo>
                    <a:pt x="1266" y="2062"/>
                    <a:pt x="1064" y="916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39" name="Google Shape;18839;p31"/>
            <p:cNvSpPr/>
            <p:nvPr/>
          </p:nvSpPr>
          <p:spPr>
            <a:xfrm>
              <a:off x="2494650" y="1891625"/>
              <a:ext cx="25125" cy="81575"/>
            </a:xfrm>
            <a:custGeom>
              <a:avLst/>
              <a:gdLst/>
              <a:ahLst/>
              <a:cxnLst/>
              <a:rect l="l" t="t" r="r" b="b"/>
              <a:pathLst>
                <a:path w="1005" h="3263" extrusionOk="0">
                  <a:moveTo>
                    <a:pt x="757" y="1"/>
                  </a:moveTo>
                  <a:cubicBezTo>
                    <a:pt x="707" y="1"/>
                    <a:pt x="656" y="24"/>
                    <a:pt x="621" y="80"/>
                  </a:cubicBezTo>
                  <a:cubicBezTo>
                    <a:pt x="0" y="1094"/>
                    <a:pt x="237" y="2098"/>
                    <a:pt x="635" y="3149"/>
                  </a:cubicBezTo>
                  <a:cubicBezTo>
                    <a:pt x="665" y="3228"/>
                    <a:pt x="734" y="3262"/>
                    <a:pt x="801" y="3262"/>
                  </a:cubicBezTo>
                  <a:cubicBezTo>
                    <a:pt x="904" y="3262"/>
                    <a:pt x="1004" y="3182"/>
                    <a:pt x="958" y="3061"/>
                  </a:cubicBezTo>
                  <a:cubicBezTo>
                    <a:pt x="597" y="2107"/>
                    <a:pt x="338" y="1184"/>
                    <a:pt x="910" y="249"/>
                  </a:cubicBezTo>
                  <a:cubicBezTo>
                    <a:pt x="988" y="121"/>
                    <a:pt x="873" y="1"/>
                    <a:pt x="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0" name="Google Shape;18840;p31"/>
            <p:cNvSpPr/>
            <p:nvPr/>
          </p:nvSpPr>
          <p:spPr>
            <a:xfrm>
              <a:off x="2521000" y="1906200"/>
              <a:ext cx="27775" cy="68625"/>
            </a:xfrm>
            <a:custGeom>
              <a:avLst/>
              <a:gdLst/>
              <a:ahLst/>
              <a:cxnLst/>
              <a:rect l="l" t="t" r="r" b="b"/>
              <a:pathLst>
                <a:path w="1111" h="2745" extrusionOk="0">
                  <a:moveTo>
                    <a:pt x="721" y="0"/>
                  </a:moveTo>
                  <a:cubicBezTo>
                    <a:pt x="533" y="0"/>
                    <a:pt x="343" y="163"/>
                    <a:pt x="261" y="376"/>
                  </a:cubicBezTo>
                  <a:cubicBezTo>
                    <a:pt x="0" y="1060"/>
                    <a:pt x="118" y="1945"/>
                    <a:pt x="310" y="2627"/>
                  </a:cubicBezTo>
                  <a:cubicBezTo>
                    <a:pt x="334" y="2709"/>
                    <a:pt x="399" y="2745"/>
                    <a:pt x="465" y="2745"/>
                  </a:cubicBezTo>
                  <a:cubicBezTo>
                    <a:pt x="566" y="2745"/>
                    <a:pt x="668" y="2663"/>
                    <a:pt x="634" y="2537"/>
                  </a:cubicBezTo>
                  <a:cubicBezTo>
                    <a:pt x="536" y="2192"/>
                    <a:pt x="472" y="1845"/>
                    <a:pt x="466" y="1486"/>
                  </a:cubicBezTo>
                  <a:cubicBezTo>
                    <a:pt x="461" y="1343"/>
                    <a:pt x="466" y="1199"/>
                    <a:pt x="478" y="1057"/>
                  </a:cubicBezTo>
                  <a:lnTo>
                    <a:pt x="516" y="763"/>
                  </a:lnTo>
                  <a:cubicBezTo>
                    <a:pt x="521" y="597"/>
                    <a:pt x="595" y="467"/>
                    <a:pt x="745" y="374"/>
                  </a:cubicBezTo>
                  <a:cubicBezTo>
                    <a:pt x="779" y="431"/>
                    <a:pt x="829" y="454"/>
                    <a:pt x="880" y="454"/>
                  </a:cubicBezTo>
                  <a:cubicBezTo>
                    <a:pt x="995" y="454"/>
                    <a:pt x="1110" y="334"/>
                    <a:pt x="1033" y="205"/>
                  </a:cubicBezTo>
                  <a:cubicBezTo>
                    <a:pt x="947" y="60"/>
                    <a:pt x="834" y="0"/>
                    <a:pt x="7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1" name="Google Shape;18841;p31"/>
            <p:cNvSpPr/>
            <p:nvPr/>
          </p:nvSpPr>
          <p:spPr>
            <a:xfrm>
              <a:off x="2528675" y="1941175"/>
              <a:ext cx="24225" cy="8675"/>
            </a:xfrm>
            <a:custGeom>
              <a:avLst/>
              <a:gdLst/>
              <a:ahLst/>
              <a:cxnLst/>
              <a:rect l="l" t="t" r="r" b="b"/>
              <a:pathLst>
                <a:path w="969" h="347" extrusionOk="0">
                  <a:moveTo>
                    <a:pt x="211" y="0"/>
                  </a:moveTo>
                  <a:cubicBezTo>
                    <a:pt x="0" y="0"/>
                    <a:pt x="2" y="331"/>
                    <a:pt x="215" y="334"/>
                  </a:cubicBezTo>
                  <a:lnTo>
                    <a:pt x="754" y="346"/>
                  </a:lnTo>
                  <a:cubicBezTo>
                    <a:pt x="755" y="346"/>
                    <a:pt x="757" y="346"/>
                    <a:pt x="758" y="346"/>
                  </a:cubicBezTo>
                  <a:cubicBezTo>
                    <a:pt x="969" y="346"/>
                    <a:pt x="967" y="15"/>
                    <a:pt x="754" y="11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2" name="Google Shape;18842;p31"/>
            <p:cNvSpPr/>
            <p:nvPr/>
          </p:nvSpPr>
          <p:spPr>
            <a:xfrm>
              <a:off x="2554300" y="1890250"/>
              <a:ext cx="23475" cy="73800"/>
            </a:xfrm>
            <a:custGeom>
              <a:avLst/>
              <a:gdLst/>
              <a:ahLst/>
              <a:cxnLst/>
              <a:rect l="l" t="t" r="r" b="b"/>
              <a:pathLst>
                <a:path w="939" h="2952" extrusionOk="0">
                  <a:moveTo>
                    <a:pt x="232" y="1"/>
                  </a:moveTo>
                  <a:cubicBezTo>
                    <a:pt x="117" y="1"/>
                    <a:pt x="1" y="121"/>
                    <a:pt x="78" y="249"/>
                  </a:cubicBezTo>
                  <a:lnTo>
                    <a:pt x="79" y="249"/>
                  </a:lnTo>
                  <a:cubicBezTo>
                    <a:pt x="322" y="649"/>
                    <a:pt x="487" y="1081"/>
                    <a:pt x="537" y="1547"/>
                  </a:cubicBezTo>
                  <a:cubicBezTo>
                    <a:pt x="560" y="1780"/>
                    <a:pt x="616" y="2289"/>
                    <a:pt x="504" y="2550"/>
                  </a:cubicBezTo>
                  <a:lnTo>
                    <a:pt x="504" y="2550"/>
                  </a:lnTo>
                  <a:cubicBezTo>
                    <a:pt x="494" y="2549"/>
                    <a:pt x="483" y="2548"/>
                    <a:pt x="473" y="2548"/>
                  </a:cubicBezTo>
                  <a:cubicBezTo>
                    <a:pt x="409" y="2548"/>
                    <a:pt x="349" y="2584"/>
                    <a:pt x="334" y="2669"/>
                  </a:cubicBezTo>
                  <a:cubicBezTo>
                    <a:pt x="331" y="2685"/>
                    <a:pt x="330" y="2701"/>
                    <a:pt x="327" y="2716"/>
                  </a:cubicBezTo>
                  <a:cubicBezTo>
                    <a:pt x="314" y="2785"/>
                    <a:pt x="333" y="2870"/>
                    <a:pt x="403" y="2905"/>
                  </a:cubicBezTo>
                  <a:lnTo>
                    <a:pt x="455" y="2929"/>
                  </a:lnTo>
                  <a:cubicBezTo>
                    <a:pt x="481" y="2944"/>
                    <a:pt x="509" y="2951"/>
                    <a:pt x="538" y="2951"/>
                  </a:cubicBezTo>
                  <a:cubicBezTo>
                    <a:pt x="581" y="2951"/>
                    <a:pt x="625" y="2935"/>
                    <a:pt x="658" y="2904"/>
                  </a:cubicBezTo>
                  <a:cubicBezTo>
                    <a:pt x="938" y="2670"/>
                    <a:pt x="900" y="1952"/>
                    <a:pt x="876" y="1630"/>
                  </a:cubicBezTo>
                  <a:cubicBezTo>
                    <a:pt x="835" y="1073"/>
                    <a:pt x="656" y="556"/>
                    <a:pt x="368" y="80"/>
                  </a:cubicBezTo>
                  <a:cubicBezTo>
                    <a:pt x="334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3" name="Google Shape;18843;p31"/>
            <p:cNvSpPr/>
            <p:nvPr/>
          </p:nvSpPr>
          <p:spPr>
            <a:xfrm>
              <a:off x="2577275" y="1880675"/>
              <a:ext cx="33525" cy="28350"/>
            </a:xfrm>
            <a:custGeom>
              <a:avLst/>
              <a:gdLst/>
              <a:ahLst/>
              <a:cxnLst/>
              <a:rect l="l" t="t" r="r" b="b"/>
              <a:pathLst>
                <a:path w="1341" h="1134" extrusionOk="0">
                  <a:moveTo>
                    <a:pt x="266" y="1"/>
                  </a:moveTo>
                  <a:cubicBezTo>
                    <a:pt x="249" y="1"/>
                    <a:pt x="231" y="2"/>
                    <a:pt x="213" y="4"/>
                  </a:cubicBezTo>
                  <a:cubicBezTo>
                    <a:pt x="11" y="30"/>
                    <a:pt x="0" y="341"/>
                    <a:pt x="189" y="341"/>
                  </a:cubicBezTo>
                  <a:cubicBezTo>
                    <a:pt x="197" y="341"/>
                    <a:pt x="205" y="341"/>
                    <a:pt x="213" y="339"/>
                  </a:cubicBezTo>
                  <a:lnTo>
                    <a:pt x="211" y="339"/>
                  </a:lnTo>
                  <a:cubicBezTo>
                    <a:pt x="220" y="338"/>
                    <a:pt x="228" y="338"/>
                    <a:pt x="236" y="338"/>
                  </a:cubicBezTo>
                  <a:cubicBezTo>
                    <a:pt x="338" y="338"/>
                    <a:pt x="439" y="422"/>
                    <a:pt x="425" y="536"/>
                  </a:cubicBezTo>
                  <a:cubicBezTo>
                    <a:pt x="408" y="664"/>
                    <a:pt x="268" y="727"/>
                    <a:pt x="318" y="879"/>
                  </a:cubicBezTo>
                  <a:cubicBezTo>
                    <a:pt x="383" y="1072"/>
                    <a:pt x="617" y="1133"/>
                    <a:pt x="837" y="1133"/>
                  </a:cubicBezTo>
                  <a:cubicBezTo>
                    <a:pt x="956" y="1133"/>
                    <a:pt x="1071" y="1115"/>
                    <a:pt x="1153" y="1090"/>
                  </a:cubicBezTo>
                  <a:cubicBezTo>
                    <a:pt x="1341" y="1033"/>
                    <a:pt x="1283" y="759"/>
                    <a:pt x="1115" y="759"/>
                  </a:cubicBezTo>
                  <a:cubicBezTo>
                    <a:pt x="1099" y="759"/>
                    <a:pt x="1082" y="761"/>
                    <a:pt x="1064" y="767"/>
                  </a:cubicBezTo>
                  <a:cubicBezTo>
                    <a:pt x="1003" y="785"/>
                    <a:pt x="917" y="802"/>
                    <a:pt x="832" y="802"/>
                  </a:cubicBezTo>
                  <a:cubicBezTo>
                    <a:pt x="776" y="802"/>
                    <a:pt x="720" y="794"/>
                    <a:pt x="674" y="773"/>
                  </a:cubicBezTo>
                  <a:lnTo>
                    <a:pt x="674" y="773"/>
                  </a:lnTo>
                  <a:cubicBezTo>
                    <a:pt x="692" y="746"/>
                    <a:pt x="716" y="717"/>
                    <a:pt x="724" y="698"/>
                  </a:cubicBezTo>
                  <a:cubicBezTo>
                    <a:pt x="741" y="660"/>
                    <a:pt x="751" y="619"/>
                    <a:pt x="756" y="576"/>
                  </a:cubicBezTo>
                  <a:cubicBezTo>
                    <a:pt x="767" y="474"/>
                    <a:pt x="745" y="370"/>
                    <a:pt x="697" y="280"/>
                  </a:cubicBezTo>
                  <a:cubicBezTo>
                    <a:pt x="610" y="120"/>
                    <a:pt x="449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4" name="Google Shape;18844;p31"/>
            <p:cNvSpPr/>
            <p:nvPr/>
          </p:nvSpPr>
          <p:spPr>
            <a:xfrm>
              <a:off x="2603975" y="1899800"/>
              <a:ext cx="32075" cy="66125"/>
            </a:xfrm>
            <a:custGeom>
              <a:avLst/>
              <a:gdLst/>
              <a:ahLst/>
              <a:cxnLst/>
              <a:rect l="l" t="t" r="r" b="b"/>
              <a:pathLst>
                <a:path w="1283" h="2645" extrusionOk="0">
                  <a:moveTo>
                    <a:pt x="1011" y="1"/>
                  </a:moveTo>
                  <a:cubicBezTo>
                    <a:pt x="982" y="1"/>
                    <a:pt x="952" y="10"/>
                    <a:pt x="922" y="32"/>
                  </a:cubicBezTo>
                  <a:cubicBezTo>
                    <a:pt x="1" y="697"/>
                    <a:pt x="14" y="1983"/>
                    <a:pt x="966" y="2616"/>
                  </a:cubicBezTo>
                  <a:cubicBezTo>
                    <a:pt x="996" y="2636"/>
                    <a:pt x="1025" y="2645"/>
                    <a:pt x="1053" y="2645"/>
                  </a:cubicBezTo>
                  <a:cubicBezTo>
                    <a:pt x="1191" y="2645"/>
                    <a:pt x="1283" y="2427"/>
                    <a:pt x="1134" y="2328"/>
                  </a:cubicBezTo>
                  <a:cubicBezTo>
                    <a:pt x="405" y="1841"/>
                    <a:pt x="376" y="838"/>
                    <a:pt x="1091" y="320"/>
                  </a:cubicBezTo>
                  <a:cubicBezTo>
                    <a:pt x="1234" y="217"/>
                    <a:pt x="1145" y="1"/>
                    <a:pt x="1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5" name="Google Shape;18845;p31"/>
            <p:cNvSpPr/>
            <p:nvPr/>
          </p:nvSpPr>
          <p:spPr>
            <a:xfrm>
              <a:off x="2640700" y="1917300"/>
              <a:ext cx="32800" cy="44425"/>
            </a:xfrm>
            <a:custGeom>
              <a:avLst/>
              <a:gdLst/>
              <a:ahLst/>
              <a:cxnLst/>
              <a:rect l="l" t="t" r="r" b="b"/>
              <a:pathLst>
                <a:path w="1312" h="1777" extrusionOk="0">
                  <a:moveTo>
                    <a:pt x="638" y="335"/>
                  </a:moveTo>
                  <a:cubicBezTo>
                    <a:pt x="646" y="335"/>
                    <a:pt x="655" y="336"/>
                    <a:pt x="664" y="337"/>
                  </a:cubicBezTo>
                  <a:cubicBezTo>
                    <a:pt x="745" y="350"/>
                    <a:pt x="831" y="438"/>
                    <a:pt x="791" y="528"/>
                  </a:cubicBezTo>
                  <a:cubicBezTo>
                    <a:pt x="765" y="586"/>
                    <a:pt x="726" y="608"/>
                    <a:pt x="685" y="608"/>
                  </a:cubicBezTo>
                  <a:cubicBezTo>
                    <a:pt x="566" y="608"/>
                    <a:pt x="436" y="412"/>
                    <a:pt x="629" y="335"/>
                  </a:cubicBezTo>
                  <a:lnTo>
                    <a:pt x="629" y="335"/>
                  </a:lnTo>
                  <a:cubicBezTo>
                    <a:pt x="632" y="335"/>
                    <a:pt x="635" y="335"/>
                    <a:pt x="638" y="335"/>
                  </a:cubicBezTo>
                  <a:close/>
                  <a:moveTo>
                    <a:pt x="604" y="0"/>
                  </a:moveTo>
                  <a:cubicBezTo>
                    <a:pt x="585" y="0"/>
                    <a:pt x="565" y="4"/>
                    <a:pt x="544" y="12"/>
                  </a:cubicBezTo>
                  <a:cubicBezTo>
                    <a:pt x="532" y="17"/>
                    <a:pt x="520" y="22"/>
                    <a:pt x="508" y="27"/>
                  </a:cubicBezTo>
                  <a:lnTo>
                    <a:pt x="508" y="27"/>
                  </a:lnTo>
                  <a:cubicBezTo>
                    <a:pt x="394" y="61"/>
                    <a:pt x="288" y="128"/>
                    <a:pt x="210" y="211"/>
                  </a:cubicBezTo>
                  <a:cubicBezTo>
                    <a:pt x="10" y="418"/>
                    <a:pt x="1" y="725"/>
                    <a:pt x="71" y="989"/>
                  </a:cubicBezTo>
                  <a:cubicBezTo>
                    <a:pt x="135" y="1233"/>
                    <a:pt x="263" y="1556"/>
                    <a:pt x="483" y="1701"/>
                  </a:cubicBezTo>
                  <a:cubicBezTo>
                    <a:pt x="560" y="1752"/>
                    <a:pt x="643" y="1776"/>
                    <a:pt x="722" y="1776"/>
                  </a:cubicBezTo>
                  <a:cubicBezTo>
                    <a:pt x="853" y="1776"/>
                    <a:pt x="976" y="1711"/>
                    <a:pt x="1062" y="1591"/>
                  </a:cubicBezTo>
                  <a:cubicBezTo>
                    <a:pt x="1150" y="1468"/>
                    <a:pt x="1034" y="1349"/>
                    <a:pt x="914" y="1349"/>
                  </a:cubicBezTo>
                  <a:cubicBezTo>
                    <a:pt x="863" y="1349"/>
                    <a:pt x="811" y="1371"/>
                    <a:pt x="774" y="1423"/>
                  </a:cubicBezTo>
                  <a:cubicBezTo>
                    <a:pt x="759" y="1444"/>
                    <a:pt x="743" y="1452"/>
                    <a:pt x="726" y="1452"/>
                  </a:cubicBezTo>
                  <a:cubicBezTo>
                    <a:pt x="636" y="1452"/>
                    <a:pt x="522" y="1222"/>
                    <a:pt x="496" y="1167"/>
                  </a:cubicBezTo>
                  <a:cubicBezTo>
                    <a:pt x="453" y="1077"/>
                    <a:pt x="409" y="974"/>
                    <a:pt x="384" y="869"/>
                  </a:cubicBezTo>
                  <a:lnTo>
                    <a:pt x="384" y="869"/>
                  </a:lnTo>
                  <a:cubicBezTo>
                    <a:pt x="452" y="916"/>
                    <a:pt x="539" y="946"/>
                    <a:pt x="646" y="951"/>
                  </a:cubicBezTo>
                  <a:cubicBezTo>
                    <a:pt x="654" y="951"/>
                    <a:pt x="662" y="951"/>
                    <a:pt x="670" y="951"/>
                  </a:cubicBezTo>
                  <a:cubicBezTo>
                    <a:pt x="1174" y="951"/>
                    <a:pt x="1311" y="200"/>
                    <a:pt x="826" y="29"/>
                  </a:cubicBezTo>
                  <a:cubicBezTo>
                    <a:pt x="775" y="11"/>
                    <a:pt x="723" y="3"/>
                    <a:pt x="670" y="3"/>
                  </a:cubicBezTo>
                  <a:cubicBezTo>
                    <a:pt x="658" y="3"/>
                    <a:pt x="647" y="3"/>
                    <a:pt x="635" y="4"/>
                  </a:cubicBezTo>
                  <a:lnTo>
                    <a:pt x="635" y="4"/>
                  </a:lnTo>
                  <a:cubicBezTo>
                    <a:pt x="625" y="2"/>
                    <a:pt x="615" y="0"/>
                    <a:pt x="6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6" name="Google Shape;18846;p31"/>
            <p:cNvSpPr/>
            <p:nvPr/>
          </p:nvSpPr>
          <p:spPr>
            <a:xfrm>
              <a:off x="2662925" y="1898625"/>
              <a:ext cx="41950" cy="62475"/>
            </a:xfrm>
            <a:custGeom>
              <a:avLst/>
              <a:gdLst/>
              <a:ahLst/>
              <a:cxnLst/>
              <a:rect l="l" t="t" r="r" b="b"/>
              <a:pathLst>
                <a:path w="1678" h="2499" extrusionOk="0">
                  <a:moveTo>
                    <a:pt x="228" y="0"/>
                  </a:moveTo>
                  <a:cubicBezTo>
                    <a:pt x="91" y="0"/>
                    <a:pt x="1" y="217"/>
                    <a:pt x="147" y="319"/>
                  </a:cubicBezTo>
                  <a:cubicBezTo>
                    <a:pt x="619" y="647"/>
                    <a:pt x="1267" y="1691"/>
                    <a:pt x="707" y="2216"/>
                  </a:cubicBezTo>
                  <a:cubicBezTo>
                    <a:pt x="585" y="2330"/>
                    <a:pt x="701" y="2499"/>
                    <a:pt x="833" y="2499"/>
                  </a:cubicBezTo>
                  <a:cubicBezTo>
                    <a:pt x="870" y="2499"/>
                    <a:pt x="909" y="2485"/>
                    <a:pt x="944" y="2453"/>
                  </a:cubicBezTo>
                  <a:cubicBezTo>
                    <a:pt x="1677" y="1766"/>
                    <a:pt x="964" y="480"/>
                    <a:pt x="315" y="30"/>
                  </a:cubicBezTo>
                  <a:cubicBezTo>
                    <a:pt x="285" y="9"/>
                    <a:pt x="255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7" name="Google Shape;18847;p31"/>
            <p:cNvSpPr/>
            <p:nvPr/>
          </p:nvSpPr>
          <p:spPr>
            <a:xfrm>
              <a:off x="2695000" y="1884275"/>
              <a:ext cx="33150" cy="31350"/>
            </a:xfrm>
            <a:custGeom>
              <a:avLst/>
              <a:gdLst/>
              <a:ahLst/>
              <a:cxnLst/>
              <a:rect l="l" t="t" r="r" b="b"/>
              <a:pathLst>
                <a:path w="1326" h="1254" extrusionOk="0">
                  <a:moveTo>
                    <a:pt x="555" y="1"/>
                  </a:moveTo>
                  <a:cubicBezTo>
                    <a:pt x="398" y="1"/>
                    <a:pt x="222" y="84"/>
                    <a:pt x="114" y="199"/>
                  </a:cubicBezTo>
                  <a:cubicBezTo>
                    <a:pt x="0" y="319"/>
                    <a:pt x="113" y="487"/>
                    <a:pt x="239" y="487"/>
                  </a:cubicBezTo>
                  <a:cubicBezTo>
                    <a:pt x="277" y="487"/>
                    <a:pt x="316" y="471"/>
                    <a:pt x="350" y="435"/>
                  </a:cubicBezTo>
                  <a:cubicBezTo>
                    <a:pt x="370" y="415"/>
                    <a:pt x="464" y="322"/>
                    <a:pt x="519" y="322"/>
                  </a:cubicBezTo>
                  <a:cubicBezTo>
                    <a:pt x="532" y="322"/>
                    <a:pt x="543" y="327"/>
                    <a:pt x="550" y="339"/>
                  </a:cubicBezTo>
                  <a:cubicBezTo>
                    <a:pt x="578" y="383"/>
                    <a:pt x="497" y="539"/>
                    <a:pt x="483" y="581"/>
                  </a:cubicBezTo>
                  <a:cubicBezTo>
                    <a:pt x="434" y="732"/>
                    <a:pt x="401" y="903"/>
                    <a:pt x="489" y="1048"/>
                  </a:cubicBezTo>
                  <a:cubicBezTo>
                    <a:pt x="574" y="1187"/>
                    <a:pt x="717" y="1253"/>
                    <a:pt x="861" y="1253"/>
                  </a:cubicBezTo>
                  <a:cubicBezTo>
                    <a:pt x="1002" y="1253"/>
                    <a:pt x="1144" y="1190"/>
                    <a:pt x="1235" y="1068"/>
                  </a:cubicBezTo>
                  <a:cubicBezTo>
                    <a:pt x="1325" y="947"/>
                    <a:pt x="1208" y="827"/>
                    <a:pt x="1086" y="827"/>
                  </a:cubicBezTo>
                  <a:cubicBezTo>
                    <a:pt x="1035" y="827"/>
                    <a:pt x="983" y="848"/>
                    <a:pt x="945" y="899"/>
                  </a:cubicBezTo>
                  <a:cubicBezTo>
                    <a:pt x="933" y="916"/>
                    <a:pt x="908" y="923"/>
                    <a:pt x="883" y="923"/>
                  </a:cubicBezTo>
                  <a:cubicBezTo>
                    <a:pt x="853" y="923"/>
                    <a:pt x="821" y="913"/>
                    <a:pt x="803" y="900"/>
                  </a:cubicBezTo>
                  <a:cubicBezTo>
                    <a:pt x="753" y="862"/>
                    <a:pt x="767" y="815"/>
                    <a:pt x="779" y="757"/>
                  </a:cubicBezTo>
                  <a:cubicBezTo>
                    <a:pt x="815" y="597"/>
                    <a:pt x="910" y="450"/>
                    <a:pt x="878" y="281"/>
                  </a:cubicBezTo>
                  <a:cubicBezTo>
                    <a:pt x="841" y="78"/>
                    <a:pt x="707" y="1"/>
                    <a:pt x="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8" name="Google Shape;18848;p31"/>
            <p:cNvSpPr/>
            <p:nvPr/>
          </p:nvSpPr>
          <p:spPr>
            <a:xfrm>
              <a:off x="2738225" y="1903850"/>
              <a:ext cx="13950" cy="49775"/>
            </a:xfrm>
            <a:custGeom>
              <a:avLst/>
              <a:gdLst/>
              <a:ahLst/>
              <a:cxnLst/>
              <a:rect l="l" t="t" r="r" b="b"/>
              <a:pathLst>
                <a:path w="558" h="1991" extrusionOk="0">
                  <a:moveTo>
                    <a:pt x="161" y="0"/>
                  </a:moveTo>
                  <a:cubicBezTo>
                    <a:pt x="77" y="0"/>
                    <a:pt x="0" y="53"/>
                    <a:pt x="12" y="160"/>
                  </a:cubicBezTo>
                  <a:lnTo>
                    <a:pt x="211" y="1832"/>
                  </a:lnTo>
                  <a:cubicBezTo>
                    <a:pt x="223" y="1937"/>
                    <a:pt x="314" y="1991"/>
                    <a:pt x="398" y="1991"/>
                  </a:cubicBezTo>
                  <a:cubicBezTo>
                    <a:pt x="481" y="1991"/>
                    <a:pt x="558" y="1938"/>
                    <a:pt x="545" y="1832"/>
                  </a:cubicBezTo>
                  <a:lnTo>
                    <a:pt x="348" y="160"/>
                  </a:lnTo>
                  <a:cubicBezTo>
                    <a:pt x="335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49" name="Google Shape;18849;p31"/>
            <p:cNvSpPr/>
            <p:nvPr/>
          </p:nvSpPr>
          <p:spPr>
            <a:xfrm>
              <a:off x="2728125" y="1927775"/>
              <a:ext cx="37900" cy="11700"/>
            </a:xfrm>
            <a:custGeom>
              <a:avLst/>
              <a:gdLst/>
              <a:ahLst/>
              <a:cxnLst/>
              <a:rect l="l" t="t" r="r" b="b"/>
              <a:pathLst>
                <a:path w="1516" h="468" extrusionOk="0">
                  <a:moveTo>
                    <a:pt x="1326" y="1"/>
                  </a:moveTo>
                  <a:cubicBezTo>
                    <a:pt x="1318" y="1"/>
                    <a:pt x="1311" y="1"/>
                    <a:pt x="1303" y="2"/>
                  </a:cubicBezTo>
                  <a:lnTo>
                    <a:pt x="214" y="130"/>
                  </a:lnTo>
                  <a:cubicBezTo>
                    <a:pt x="9" y="155"/>
                    <a:pt x="0" y="467"/>
                    <a:pt x="192" y="467"/>
                  </a:cubicBezTo>
                  <a:cubicBezTo>
                    <a:pt x="199" y="467"/>
                    <a:pt x="206" y="467"/>
                    <a:pt x="214" y="466"/>
                  </a:cubicBezTo>
                  <a:lnTo>
                    <a:pt x="1303" y="336"/>
                  </a:lnTo>
                  <a:cubicBezTo>
                    <a:pt x="1505" y="313"/>
                    <a:pt x="1516" y="1"/>
                    <a:pt x="1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0" name="Google Shape;18850;p31"/>
            <p:cNvSpPr/>
            <p:nvPr/>
          </p:nvSpPr>
          <p:spPr>
            <a:xfrm>
              <a:off x="2783875" y="1899100"/>
              <a:ext cx="49400" cy="55175"/>
            </a:xfrm>
            <a:custGeom>
              <a:avLst/>
              <a:gdLst/>
              <a:ahLst/>
              <a:cxnLst/>
              <a:rect l="l" t="t" r="r" b="b"/>
              <a:pathLst>
                <a:path w="1976" h="2207" extrusionOk="0">
                  <a:moveTo>
                    <a:pt x="231" y="1"/>
                  </a:moveTo>
                  <a:cubicBezTo>
                    <a:pt x="112" y="1"/>
                    <a:pt x="1" y="168"/>
                    <a:pt x="104" y="293"/>
                  </a:cubicBezTo>
                  <a:lnTo>
                    <a:pt x="1635" y="2150"/>
                  </a:lnTo>
                  <a:cubicBezTo>
                    <a:pt x="1668" y="2190"/>
                    <a:pt x="1707" y="2206"/>
                    <a:pt x="1744" y="2206"/>
                  </a:cubicBezTo>
                  <a:cubicBezTo>
                    <a:pt x="1864" y="2206"/>
                    <a:pt x="1975" y="2039"/>
                    <a:pt x="1872" y="1913"/>
                  </a:cubicBezTo>
                  <a:lnTo>
                    <a:pt x="340" y="57"/>
                  </a:lnTo>
                  <a:cubicBezTo>
                    <a:pt x="307" y="17"/>
                    <a:pt x="269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1" name="Google Shape;18851;p31"/>
            <p:cNvSpPr/>
            <p:nvPr/>
          </p:nvSpPr>
          <p:spPr>
            <a:xfrm>
              <a:off x="2777700" y="1898600"/>
              <a:ext cx="53800" cy="60525"/>
            </a:xfrm>
            <a:custGeom>
              <a:avLst/>
              <a:gdLst/>
              <a:ahLst/>
              <a:cxnLst/>
              <a:rect l="l" t="t" r="r" b="b"/>
              <a:pathLst>
                <a:path w="2152" h="2421" extrusionOk="0">
                  <a:moveTo>
                    <a:pt x="1921" y="1"/>
                  </a:moveTo>
                  <a:cubicBezTo>
                    <a:pt x="1883" y="1"/>
                    <a:pt x="1845" y="17"/>
                    <a:pt x="1812" y="57"/>
                  </a:cubicBezTo>
                  <a:lnTo>
                    <a:pt x="105" y="2127"/>
                  </a:lnTo>
                  <a:cubicBezTo>
                    <a:pt x="1" y="2252"/>
                    <a:pt x="113" y="2420"/>
                    <a:pt x="232" y="2420"/>
                  </a:cubicBezTo>
                  <a:cubicBezTo>
                    <a:pt x="270" y="2420"/>
                    <a:pt x="309" y="2403"/>
                    <a:pt x="342" y="2364"/>
                  </a:cubicBezTo>
                  <a:lnTo>
                    <a:pt x="2049" y="294"/>
                  </a:lnTo>
                  <a:cubicBezTo>
                    <a:pt x="2152" y="168"/>
                    <a:pt x="2040" y="1"/>
                    <a:pt x="19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2" name="Google Shape;18852;p31"/>
            <p:cNvSpPr/>
            <p:nvPr/>
          </p:nvSpPr>
          <p:spPr>
            <a:xfrm>
              <a:off x="2828800" y="1880125"/>
              <a:ext cx="28775" cy="28075"/>
            </a:xfrm>
            <a:custGeom>
              <a:avLst/>
              <a:gdLst/>
              <a:ahLst/>
              <a:cxnLst/>
              <a:rect l="l" t="t" r="r" b="b"/>
              <a:pathLst>
                <a:path w="1151" h="1123" extrusionOk="0">
                  <a:moveTo>
                    <a:pt x="380" y="1"/>
                  </a:moveTo>
                  <a:cubicBezTo>
                    <a:pt x="256" y="1"/>
                    <a:pt x="133" y="60"/>
                    <a:pt x="69" y="185"/>
                  </a:cubicBezTo>
                  <a:cubicBezTo>
                    <a:pt x="0" y="316"/>
                    <a:pt x="117" y="437"/>
                    <a:pt x="228" y="437"/>
                  </a:cubicBezTo>
                  <a:cubicBezTo>
                    <a:pt x="278" y="437"/>
                    <a:pt x="327" y="413"/>
                    <a:pt x="357" y="354"/>
                  </a:cubicBezTo>
                  <a:cubicBezTo>
                    <a:pt x="366" y="336"/>
                    <a:pt x="375" y="329"/>
                    <a:pt x="385" y="329"/>
                  </a:cubicBezTo>
                  <a:cubicBezTo>
                    <a:pt x="417" y="329"/>
                    <a:pt x="447" y="419"/>
                    <a:pt x="445" y="451"/>
                  </a:cubicBezTo>
                  <a:cubicBezTo>
                    <a:pt x="439" y="563"/>
                    <a:pt x="351" y="663"/>
                    <a:pt x="284" y="747"/>
                  </a:cubicBezTo>
                  <a:cubicBezTo>
                    <a:pt x="212" y="834"/>
                    <a:pt x="221" y="1002"/>
                    <a:pt x="357" y="1027"/>
                  </a:cubicBezTo>
                  <a:lnTo>
                    <a:pt x="862" y="1120"/>
                  </a:lnTo>
                  <a:cubicBezTo>
                    <a:pt x="874" y="1122"/>
                    <a:pt x="885" y="1123"/>
                    <a:pt x="896" y="1123"/>
                  </a:cubicBezTo>
                  <a:cubicBezTo>
                    <a:pt x="1081" y="1123"/>
                    <a:pt x="1151" y="834"/>
                    <a:pt x="952" y="798"/>
                  </a:cubicBezTo>
                  <a:lnTo>
                    <a:pt x="684" y="748"/>
                  </a:lnTo>
                  <a:lnTo>
                    <a:pt x="684" y="748"/>
                  </a:lnTo>
                  <a:cubicBezTo>
                    <a:pt x="784" y="568"/>
                    <a:pt x="830" y="368"/>
                    <a:pt x="706" y="175"/>
                  </a:cubicBezTo>
                  <a:cubicBezTo>
                    <a:pt x="633" y="61"/>
                    <a:pt x="506" y="1"/>
                    <a:pt x="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3" name="Google Shape;18853;p31"/>
            <p:cNvSpPr/>
            <p:nvPr/>
          </p:nvSpPr>
          <p:spPr>
            <a:xfrm>
              <a:off x="2857800" y="1890300"/>
              <a:ext cx="36175" cy="69925"/>
            </a:xfrm>
            <a:custGeom>
              <a:avLst/>
              <a:gdLst/>
              <a:ahLst/>
              <a:cxnLst/>
              <a:rect l="l" t="t" r="r" b="b"/>
              <a:pathLst>
                <a:path w="1447" h="2797" extrusionOk="0">
                  <a:moveTo>
                    <a:pt x="548" y="855"/>
                  </a:moveTo>
                  <a:lnTo>
                    <a:pt x="548" y="855"/>
                  </a:lnTo>
                  <a:cubicBezTo>
                    <a:pt x="560" y="996"/>
                    <a:pt x="572" y="1137"/>
                    <a:pt x="585" y="1277"/>
                  </a:cubicBezTo>
                  <a:lnTo>
                    <a:pt x="585" y="1277"/>
                  </a:lnTo>
                  <a:cubicBezTo>
                    <a:pt x="539" y="1279"/>
                    <a:pt x="494" y="1291"/>
                    <a:pt x="452" y="1312"/>
                  </a:cubicBezTo>
                  <a:cubicBezTo>
                    <a:pt x="425" y="1328"/>
                    <a:pt x="404" y="1335"/>
                    <a:pt x="392" y="1335"/>
                  </a:cubicBezTo>
                  <a:cubicBezTo>
                    <a:pt x="359" y="1335"/>
                    <a:pt x="380" y="1282"/>
                    <a:pt x="452" y="1175"/>
                  </a:cubicBezTo>
                  <a:cubicBezTo>
                    <a:pt x="474" y="1070"/>
                    <a:pt x="508" y="963"/>
                    <a:pt x="548" y="855"/>
                  </a:cubicBezTo>
                  <a:close/>
                  <a:moveTo>
                    <a:pt x="654" y="1"/>
                  </a:moveTo>
                  <a:cubicBezTo>
                    <a:pt x="589" y="1"/>
                    <a:pt x="524" y="39"/>
                    <a:pt x="494" y="119"/>
                  </a:cubicBezTo>
                  <a:lnTo>
                    <a:pt x="161" y="1005"/>
                  </a:lnTo>
                  <a:cubicBezTo>
                    <a:pt x="114" y="1134"/>
                    <a:pt x="1" y="1318"/>
                    <a:pt x="68" y="1463"/>
                  </a:cubicBezTo>
                  <a:cubicBezTo>
                    <a:pt x="138" y="1614"/>
                    <a:pt x="357" y="1658"/>
                    <a:pt x="593" y="1663"/>
                  </a:cubicBezTo>
                  <a:lnTo>
                    <a:pt x="593" y="1663"/>
                  </a:lnTo>
                  <a:cubicBezTo>
                    <a:pt x="629" y="1971"/>
                    <a:pt x="665" y="2278"/>
                    <a:pt x="701" y="2586"/>
                  </a:cubicBezTo>
                  <a:lnTo>
                    <a:pt x="701" y="2586"/>
                  </a:lnTo>
                  <a:cubicBezTo>
                    <a:pt x="703" y="2602"/>
                    <a:pt x="704" y="2618"/>
                    <a:pt x="706" y="2635"/>
                  </a:cubicBezTo>
                  <a:lnTo>
                    <a:pt x="707" y="2635"/>
                  </a:lnTo>
                  <a:cubicBezTo>
                    <a:pt x="707" y="2635"/>
                    <a:pt x="707" y="2636"/>
                    <a:pt x="707" y="2636"/>
                  </a:cubicBezTo>
                  <a:cubicBezTo>
                    <a:pt x="719" y="2742"/>
                    <a:pt x="809" y="2796"/>
                    <a:pt x="893" y="2796"/>
                  </a:cubicBezTo>
                  <a:cubicBezTo>
                    <a:pt x="975" y="2796"/>
                    <a:pt x="1051" y="2744"/>
                    <a:pt x="1041" y="2636"/>
                  </a:cubicBezTo>
                  <a:cubicBezTo>
                    <a:pt x="1041" y="2636"/>
                    <a:pt x="1041" y="2635"/>
                    <a:pt x="1041" y="2635"/>
                  </a:cubicBezTo>
                  <a:lnTo>
                    <a:pt x="1041" y="2635"/>
                  </a:lnTo>
                  <a:lnTo>
                    <a:pt x="1041" y="2630"/>
                  </a:lnTo>
                  <a:lnTo>
                    <a:pt x="1041" y="2630"/>
                  </a:lnTo>
                  <a:cubicBezTo>
                    <a:pt x="1012" y="2304"/>
                    <a:pt x="983" y="1977"/>
                    <a:pt x="954" y="1651"/>
                  </a:cubicBezTo>
                  <a:lnTo>
                    <a:pt x="954" y="1651"/>
                  </a:lnTo>
                  <a:cubicBezTo>
                    <a:pt x="1057" y="1644"/>
                    <a:pt x="1149" y="1637"/>
                    <a:pt x="1214" y="1637"/>
                  </a:cubicBezTo>
                  <a:cubicBezTo>
                    <a:pt x="1220" y="1637"/>
                    <a:pt x="1226" y="1637"/>
                    <a:pt x="1232" y="1637"/>
                  </a:cubicBezTo>
                  <a:cubicBezTo>
                    <a:pt x="1233" y="1637"/>
                    <a:pt x="1234" y="1637"/>
                    <a:pt x="1235" y="1637"/>
                  </a:cubicBezTo>
                  <a:cubicBezTo>
                    <a:pt x="1447" y="1637"/>
                    <a:pt x="1446" y="1306"/>
                    <a:pt x="1232" y="1301"/>
                  </a:cubicBezTo>
                  <a:cubicBezTo>
                    <a:pt x="1130" y="1300"/>
                    <a:pt x="1025" y="1294"/>
                    <a:pt x="922" y="1291"/>
                  </a:cubicBezTo>
                  <a:lnTo>
                    <a:pt x="922" y="1291"/>
                  </a:lnTo>
                  <a:cubicBezTo>
                    <a:pt x="888" y="915"/>
                    <a:pt x="855" y="539"/>
                    <a:pt x="822" y="163"/>
                  </a:cubicBezTo>
                  <a:cubicBezTo>
                    <a:pt x="812" y="58"/>
                    <a:pt x="734" y="1"/>
                    <a:pt x="6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4" name="Google Shape;18854;p31"/>
            <p:cNvSpPr/>
            <p:nvPr/>
          </p:nvSpPr>
          <p:spPr>
            <a:xfrm>
              <a:off x="2892925" y="1901125"/>
              <a:ext cx="33125" cy="54175"/>
            </a:xfrm>
            <a:custGeom>
              <a:avLst/>
              <a:gdLst/>
              <a:ahLst/>
              <a:cxnLst/>
              <a:rect l="l" t="t" r="r" b="b"/>
              <a:pathLst>
                <a:path w="1325" h="2167" extrusionOk="0">
                  <a:moveTo>
                    <a:pt x="842" y="1"/>
                  </a:moveTo>
                  <a:cubicBezTo>
                    <a:pt x="819" y="1"/>
                    <a:pt x="794" y="6"/>
                    <a:pt x="768" y="17"/>
                  </a:cubicBezTo>
                  <a:cubicBezTo>
                    <a:pt x="484" y="147"/>
                    <a:pt x="1" y="504"/>
                    <a:pt x="53" y="876"/>
                  </a:cubicBezTo>
                  <a:cubicBezTo>
                    <a:pt x="76" y="1044"/>
                    <a:pt x="230" y="1137"/>
                    <a:pt x="353" y="1230"/>
                  </a:cubicBezTo>
                  <a:cubicBezTo>
                    <a:pt x="448" y="1302"/>
                    <a:pt x="545" y="1372"/>
                    <a:pt x="641" y="1443"/>
                  </a:cubicBezTo>
                  <a:cubicBezTo>
                    <a:pt x="829" y="1517"/>
                    <a:pt x="843" y="1639"/>
                    <a:pt x="683" y="1811"/>
                  </a:cubicBezTo>
                  <a:cubicBezTo>
                    <a:pt x="606" y="1825"/>
                    <a:pt x="526" y="1833"/>
                    <a:pt x="448" y="1833"/>
                  </a:cubicBezTo>
                  <a:cubicBezTo>
                    <a:pt x="435" y="1833"/>
                    <a:pt x="421" y="1833"/>
                    <a:pt x="408" y="1832"/>
                  </a:cubicBezTo>
                  <a:cubicBezTo>
                    <a:pt x="193" y="1834"/>
                    <a:pt x="193" y="2167"/>
                    <a:pt x="407" y="2167"/>
                  </a:cubicBezTo>
                  <a:cubicBezTo>
                    <a:pt x="407" y="2167"/>
                    <a:pt x="408" y="2167"/>
                    <a:pt x="408" y="2167"/>
                  </a:cubicBezTo>
                  <a:cubicBezTo>
                    <a:pt x="756" y="2163"/>
                    <a:pt x="1325" y="2000"/>
                    <a:pt x="1165" y="1524"/>
                  </a:cubicBezTo>
                  <a:cubicBezTo>
                    <a:pt x="1096" y="1323"/>
                    <a:pt x="875" y="1202"/>
                    <a:pt x="713" y="1083"/>
                  </a:cubicBezTo>
                  <a:cubicBezTo>
                    <a:pt x="530" y="946"/>
                    <a:pt x="342" y="810"/>
                    <a:pt x="542" y="582"/>
                  </a:cubicBezTo>
                  <a:cubicBezTo>
                    <a:pt x="652" y="457"/>
                    <a:pt x="788" y="376"/>
                    <a:pt x="937" y="307"/>
                  </a:cubicBezTo>
                  <a:cubicBezTo>
                    <a:pt x="1107" y="229"/>
                    <a:pt x="1001" y="1"/>
                    <a:pt x="8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5" name="Google Shape;18855;p31"/>
            <p:cNvSpPr/>
            <p:nvPr/>
          </p:nvSpPr>
          <p:spPr>
            <a:xfrm>
              <a:off x="2916825" y="1882375"/>
              <a:ext cx="27350" cy="32425"/>
            </a:xfrm>
            <a:custGeom>
              <a:avLst/>
              <a:gdLst/>
              <a:ahLst/>
              <a:cxnLst/>
              <a:rect l="l" t="t" r="r" b="b"/>
              <a:pathLst>
                <a:path w="1094" h="1297" extrusionOk="0">
                  <a:moveTo>
                    <a:pt x="311" y="0"/>
                  </a:moveTo>
                  <a:cubicBezTo>
                    <a:pt x="273" y="0"/>
                    <a:pt x="234" y="5"/>
                    <a:pt x="195" y="14"/>
                  </a:cubicBezTo>
                  <a:cubicBezTo>
                    <a:pt x="1" y="59"/>
                    <a:pt x="64" y="342"/>
                    <a:pt x="243" y="342"/>
                  </a:cubicBezTo>
                  <a:cubicBezTo>
                    <a:pt x="256" y="342"/>
                    <a:pt x="270" y="340"/>
                    <a:pt x="285" y="337"/>
                  </a:cubicBezTo>
                  <a:cubicBezTo>
                    <a:pt x="299" y="334"/>
                    <a:pt x="311" y="332"/>
                    <a:pt x="324" y="332"/>
                  </a:cubicBezTo>
                  <a:cubicBezTo>
                    <a:pt x="459" y="332"/>
                    <a:pt x="515" y="514"/>
                    <a:pt x="498" y="628"/>
                  </a:cubicBezTo>
                  <a:cubicBezTo>
                    <a:pt x="479" y="776"/>
                    <a:pt x="387" y="906"/>
                    <a:pt x="303" y="1025"/>
                  </a:cubicBezTo>
                  <a:cubicBezTo>
                    <a:pt x="225" y="1135"/>
                    <a:pt x="331" y="1272"/>
                    <a:pt x="447" y="1277"/>
                  </a:cubicBezTo>
                  <a:lnTo>
                    <a:pt x="878" y="1297"/>
                  </a:lnTo>
                  <a:cubicBezTo>
                    <a:pt x="881" y="1297"/>
                    <a:pt x="884" y="1297"/>
                    <a:pt x="887" y="1297"/>
                  </a:cubicBezTo>
                  <a:cubicBezTo>
                    <a:pt x="1093" y="1297"/>
                    <a:pt x="1090" y="971"/>
                    <a:pt x="878" y="961"/>
                  </a:cubicBezTo>
                  <a:lnTo>
                    <a:pt x="737" y="955"/>
                  </a:lnTo>
                  <a:lnTo>
                    <a:pt x="737" y="955"/>
                  </a:lnTo>
                  <a:cubicBezTo>
                    <a:pt x="830" y="767"/>
                    <a:pt x="878" y="561"/>
                    <a:pt x="801" y="355"/>
                  </a:cubicBezTo>
                  <a:cubicBezTo>
                    <a:pt x="720" y="142"/>
                    <a:pt x="528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6" name="Google Shape;18856;p31"/>
            <p:cNvSpPr/>
            <p:nvPr/>
          </p:nvSpPr>
          <p:spPr>
            <a:xfrm>
              <a:off x="1704150" y="1957900"/>
              <a:ext cx="10800" cy="8375"/>
            </a:xfrm>
            <a:custGeom>
              <a:avLst/>
              <a:gdLst/>
              <a:ahLst/>
              <a:cxnLst/>
              <a:rect l="l" t="t" r="r" b="b"/>
              <a:pathLst>
                <a:path w="432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2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7" name="Google Shape;18857;p31"/>
            <p:cNvSpPr/>
            <p:nvPr/>
          </p:nvSpPr>
          <p:spPr>
            <a:xfrm>
              <a:off x="1505350" y="2051400"/>
              <a:ext cx="41425" cy="81600"/>
            </a:xfrm>
            <a:custGeom>
              <a:avLst/>
              <a:gdLst/>
              <a:ahLst/>
              <a:cxnLst/>
              <a:rect l="l" t="t" r="r" b="b"/>
              <a:pathLst>
                <a:path w="1657" h="3264" extrusionOk="0">
                  <a:moveTo>
                    <a:pt x="161" y="0"/>
                  </a:moveTo>
                  <a:cubicBezTo>
                    <a:pt x="77" y="0"/>
                    <a:pt x="0" y="53"/>
                    <a:pt x="12" y="160"/>
                  </a:cubicBezTo>
                  <a:cubicBezTo>
                    <a:pt x="112" y="1025"/>
                    <a:pt x="212" y="1890"/>
                    <a:pt x="313" y="2754"/>
                  </a:cubicBezTo>
                  <a:cubicBezTo>
                    <a:pt x="325" y="2860"/>
                    <a:pt x="412" y="2915"/>
                    <a:pt x="495" y="2915"/>
                  </a:cubicBezTo>
                  <a:cubicBezTo>
                    <a:pt x="576" y="2915"/>
                    <a:pt x="652" y="2863"/>
                    <a:pt x="647" y="2754"/>
                  </a:cubicBezTo>
                  <a:cubicBezTo>
                    <a:pt x="638" y="2538"/>
                    <a:pt x="623" y="2306"/>
                    <a:pt x="704" y="2100"/>
                  </a:cubicBezTo>
                  <a:cubicBezTo>
                    <a:pt x="722" y="1984"/>
                    <a:pt x="784" y="1880"/>
                    <a:pt x="879" y="1812"/>
                  </a:cubicBezTo>
                  <a:cubicBezTo>
                    <a:pt x="941" y="1685"/>
                    <a:pt x="994" y="1621"/>
                    <a:pt x="1036" y="1621"/>
                  </a:cubicBezTo>
                  <a:cubicBezTo>
                    <a:pt x="1093" y="1621"/>
                    <a:pt x="1134" y="1733"/>
                    <a:pt x="1158" y="1957"/>
                  </a:cubicBezTo>
                  <a:cubicBezTo>
                    <a:pt x="1279" y="2329"/>
                    <a:pt x="1323" y="2712"/>
                    <a:pt x="1321" y="3102"/>
                  </a:cubicBezTo>
                  <a:cubicBezTo>
                    <a:pt x="1321" y="3210"/>
                    <a:pt x="1404" y="3264"/>
                    <a:pt x="1487" y="3264"/>
                  </a:cubicBezTo>
                  <a:cubicBezTo>
                    <a:pt x="1571" y="3264"/>
                    <a:pt x="1655" y="3210"/>
                    <a:pt x="1655" y="3102"/>
                  </a:cubicBezTo>
                  <a:cubicBezTo>
                    <a:pt x="1657" y="2667"/>
                    <a:pt x="1625" y="1392"/>
                    <a:pt x="1080" y="1243"/>
                  </a:cubicBezTo>
                  <a:cubicBezTo>
                    <a:pt x="1038" y="1231"/>
                    <a:pt x="999" y="1226"/>
                    <a:pt x="961" y="1226"/>
                  </a:cubicBezTo>
                  <a:cubicBezTo>
                    <a:pt x="757" y="1226"/>
                    <a:pt x="614" y="1384"/>
                    <a:pt x="514" y="1601"/>
                  </a:cubicBezTo>
                  <a:lnTo>
                    <a:pt x="514" y="1601"/>
                  </a:lnTo>
                  <a:cubicBezTo>
                    <a:pt x="459" y="1121"/>
                    <a:pt x="403" y="640"/>
                    <a:pt x="348" y="160"/>
                  </a:cubicBezTo>
                  <a:cubicBezTo>
                    <a:pt x="335" y="53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8" name="Google Shape;18858;p31"/>
            <p:cNvSpPr/>
            <p:nvPr/>
          </p:nvSpPr>
          <p:spPr>
            <a:xfrm>
              <a:off x="1581625" y="2078650"/>
              <a:ext cx="36250" cy="12050"/>
            </a:xfrm>
            <a:custGeom>
              <a:avLst/>
              <a:gdLst/>
              <a:ahLst/>
              <a:cxnLst/>
              <a:rect l="l" t="t" r="r" b="b"/>
              <a:pathLst>
                <a:path w="1450" h="482" extrusionOk="0">
                  <a:moveTo>
                    <a:pt x="1233" y="0"/>
                  </a:moveTo>
                  <a:cubicBezTo>
                    <a:pt x="880" y="2"/>
                    <a:pt x="529" y="52"/>
                    <a:pt x="191" y="151"/>
                  </a:cubicBezTo>
                  <a:cubicBezTo>
                    <a:pt x="1" y="207"/>
                    <a:pt x="59" y="482"/>
                    <a:pt x="230" y="482"/>
                  </a:cubicBezTo>
                  <a:cubicBezTo>
                    <a:pt x="245" y="482"/>
                    <a:pt x="262" y="480"/>
                    <a:pt x="279" y="475"/>
                  </a:cubicBezTo>
                  <a:cubicBezTo>
                    <a:pt x="589" y="383"/>
                    <a:pt x="911" y="336"/>
                    <a:pt x="1233" y="336"/>
                  </a:cubicBezTo>
                  <a:cubicBezTo>
                    <a:pt x="1448" y="334"/>
                    <a:pt x="1449" y="0"/>
                    <a:pt x="1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59" name="Google Shape;18859;p31"/>
            <p:cNvSpPr/>
            <p:nvPr/>
          </p:nvSpPr>
          <p:spPr>
            <a:xfrm>
              <a:off x="1580100" y="2104125"/>
              <a:ext cx="41350" cy="9525"/>
            </a:xfrm>
            <a:custGeom>
              <a:avLst/>
              <a:gdLst/>
              <a:ahLst/>
              <a:cxnLst/>
              <a:rect l="l" t="t" r="r" b="b"/>
              <a:pathLst>
                <a:path w="1654" h="381" extrusionOk="0">
                  <a:moveTo>
                    <a:pt x="192" y="0"/>
                  </a:moveTo>
                  <a:cubicBezTo>
                    <a:pt x="0" y="0"/>
                    <a:pt x="9" y="312"/>
                    <a:pt x="214" y="336"/>
                  </a:cubicBezTo>
                  <a:cubicBezTo>
                    <a:pt x="468" y="365"/>
                    <a:pt x="725" y="380"/>
                    <a:pt x="982" y="380"/>
                  </a:cubicBezTo>
                  <a:cubicBezTo>
                    <a:pt x="1134" y="380"/>
                    <a:pt x="1286" y="375"/>
                    <a:pt x="1439" y="365"/>
                  </a:cubicBezTo>
                  <a:cubicBezTo>
                    <a:pt x="1647" y="351"/>
                    <a:pt x="1653" y="30"/>
                    <a:pt x="1453" y="30"/>
                  </a:cubicBezTo>
                  <a:cubicBezTo>
                    <a:pt x="1448" y="30"/>
                    <a:pt x="1443" y="30"/>
                    <a:pt x="1439" y="31"/>
                  </a:cubicBezTo>
                  <a:cubicBezTo>
                    <a:pt x="1289" y="41"/>
                    <a:pt x="1140" y="46"/>
                    <a:pt x="990" y="46"/>
                  </a:cubicBezTo>
                  <a:cubicBezTo>
                    <a:pt x="731" y="46"/>
                    <a:pt x="471" y="31"/>
                    <a:pt x="214" y="2"/>
                  </a:cubicBezTo>
                  <a:cubicBezTo>
                    <a:pt x="206" y="1"/>
                    <a:pt x="199" y="0"/>
                    <a:pt x="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0" name="Google Shape;18860;p31"/>
            <p:cNvSpPr/>
            <p:nvPr/>
          </p:nvSpPr>
          <p:spPr>
            <a:xfrm>
              <a:off x="1651075" y="2050550"/>
              <a:ext cx="53100" cy="78100"/>
            </a:xfrm>
            <a:custGeom>
              <a:avLst/>
              <a:gdLst/>
              <a:ahLst/>
              <a:cxnLst/>
              <a:rect l="l" t="t" r="r" b="b"/>
              <a:pathLst>
                <a:path w="2124" h="3124" extrusionOk="0">
                  <a:moveTo>
                    <a:pt x="988" y="354"/>
                  </a:moveTo>
                  <a:lnTo>
                    <a:pt x="1470" y="950"/>
                  </a:lnTo>
                  <a:cubicBezTo>
                    <a:pt x="1453" y="1138"/>
                    <a:pt x="1212" y="1298"/>
                    <a:pt x="1012" y="1298"/>
                  </a:cubicBezTo>
                  <a:cubicBezTo>
                    <a:pt x="950" y="1298"/>
                    <a:pt x="891" y="1282"/>
                    <a:pt x="845" y="1246"/>
                  </a:cubicBezTo>
                  <a:cubicBezTo>
                    <a:pt x="625" y="1078"/>
                    <a:pt x="703" y="685"/>
                    <a:pt x="854" y="511"/>
                  </a:cubicBezTo>
                  <a:cubicBezTo>
                    <a:pt x="889" y="470"/>
                    <a:pt x="901" y="425"/>
                    <a:pt x="896" y="383"/>
                  </a:cubicBezTo>
                  <a:lnTo>
                    <a:pt x="896" y="383"/>
                  </a:lnTo>
                  <a:cubicBezTo>
                    <a:pt x="926" y="371"/>
                    <a:pt x="957" y="361"/>
                    <a:pt x="988" y="354"/>
                  </a:cubicBezTo>
                  <a:close/>
                  <a:moveTo>
                    <a:pt x="1048" y="0"/>
                  </a:moveTo>
                  <a:cubicBezTo>
                    <a:pt x="242" y="0"/>
                    <a:pt x="1" y="1088"/>
                    <a:pt x="119" y="1742"/>
                  </a:cubicBezTo>
                  <a:cubicBezTo>
                    <a:pt x="236" y="2393"/>
                    <a:pt x="745" y="3124"/>
                    <a:pt x="1390" y="3124"/>
                  </a:cubicBezTo>
                  <a:cubicBezTo>
                    <a:pt x="1574" y="3124"/>
                    <a:pt x="1769" y="3064"/>
                    <a:pt x="1969" y="2927"/>
                  </a:cubicBezTo>
                  <a:cubicBezTo>
                    <a:pt x="2115" y="2827"/>
                    <a:pt x="2025" y="2610"/>
                    <a:pt x="1887" y="2610"/>
                  </a:cubicBezTo>
                  <a:cubicBezTo>
                    <a:pt x="1860" y="2610"/>
                    <a:pt x="1830" y="2618"/>
                    <a:pt x="1800" y="2639"/>
                  </a:cubicBezTo>
                  <a:cubicBezTo>
                    <a:pt x="1641" y="2747"/>
                    <a:pt x="1494" y="2794"/>
                    <a:pt x="1360" y="2794"/>
                  </a:cubicBezTo>
                  <a:cubicBezTo>
                    <a:pt x="733" y="2794"/>
                    <a:pt x="380" y="1777"/>
                    <a:pt x="410" y="1208"/>
                  </a:cubicBezTo>
                  <a:cubicBezTo>
                    <a:pt x="413" y="1165"/>
                    <a:pt x="417" y="1122"/>
                    <a:pt x="423" y="1080"/>
                  </a:cubicBezTo>
                  <a:lnTo>
                    <a:pt x="423" y="1080"/>
                  </a:lnTo>
                  <a:cubicBezTo>
                    <a:pt x="472" y="1412"/>
                    <a:pt x="665" y="1699"/>
                    <a:pt x="1011" y="1699"/>
                  </a:cubicBezTo>
                  <a:cubicBezTo>
                    <a:pt x="1070" y="1699"/>
                    <a:pt x="1132" y="1691"/>
                    <a:pt x="1199" y="1673"/>
                  </a:cubicBezTo>
                  <a:cubicBezTo>
                    <a:pt x="1966" y="1475"/>
                    <a:pt x="2123" y="207"/>
                    <a:pt x="1264" y="24"/>
                  </a:cubicBezTo>
                  <a:cubicBezTo>
                    <a:pt x="1188" y="8"/>
                    <a:pt x="1116" y="0"/>
                    <a:pt x="10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1" name="Google Shape;18861;p31"/>
            <p:cNvSpPr/>
            <p:nvPr/>
          </p:nvSpPr>
          <p:spPr>
            <a:xfrm>
              <a:off x="1716275" y="2055725"/>
              <a:ext cx="35650" cy="105925"/>
            </a:xfrm>
            <a:custGeom>
              <a:avLst/>
              <a:gdLst/>
              <a:ahLst/>
              <a:cxnLst/>
              <a:rect l="l" t="t" r="r" b="b"/>
              <a:pathLst>
                <a:path w="1426" h="4237" extrusionOk="0">
                  <a:moveTo>
                    <a:pt x="872" y="1"/>
                  </a:moveTo>
                  <a:cubicBezTo>
                    <a:pt x="530" y="1"/>
                    <a:pt x="229" y="294"/>
                    <a:pt x="125" y="673"/>
                  </a:cubicBezTo>
                  <a:cubicBezTo>
                    <a:pt x="0" y="1125"/>
                    <a:pt x="70" y="1663"/>
                    <a:pt x="72" y="2127"/>
                  </a:cubicBezTo>
                  <a:cubicBezTo>
                    <a:pt x="75" y="2777"/>
                    <a:pt x="78" y="3425"/>
                    <a:pt x="81" y="4075"/>
                  </a:cubicBezTo>
                  <a:cubicBezTo>
                    <a:pt x="82" y="4183"/>
                    <a:pt x="166" y="4237"/>
                    <a:pt x="250" y="4237"/>
                  </a:cubicBezTo>
                  <a:cubicBezTo>
                    <a:pt x="334" y="4237"/>
                    <a:pt x="417" y="4183"/>
                    <a:pt x="417" y="4075"/>
                  </a:cubicBezTo>
                  <a:lnTo>
                    <a:pt x="409" y="2404"/>
                  </a:lnTo>
                  <a:cubicBezTo>
                    <a:pt x="408" y="2127"/>
                    <a:pt x="405" y="1848"/>
                    <a:pt x="405" y="1570"/>
                  </a:cubicBezTo>
                  <a:lnTo>
                    <a:pt x="403" y="1291"/>
                  </a:lnTo>
                  <a:cubicBezTo>
                    <a:pt x="351" y="873"/>
                    <a:pt x="588" y="589"/>
                    <a:pt x="1115" y="440"/>
                  </a:cubicBezTo>
                  <a:cubicBezTo>
                    <a:pt x="1146" y="462"/>
                    <a:pt x="1176" y="472"/>
                    <a:pt x="1204" y="472"/>
                  </a:cubicBezTo>
                  <a:cubicBezTo>
                    <a:pt x="1336" y="472"/>
                    <a:pt x="1426" y="256"/>
                    <a:pt x="1285" y="150"/>
                  </a:cubicBezTo>
                  <a:cubicBezTo>
                    <a:pt x="1147" y="46"/>
                    <a:pt x="1007" y="1"/>
                    <a:pt x="8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2" name="Google Shape;18862;p31"/>
            <p:cNvSpPr/>
            <p:nvPr/>
          </p:nvSpPr>
          <p:spPr>
            <a:xfrm>
              <a:off x="1716700" y="2100825"/>
              <a:ext cx="36075" cy="10200"/>
            </a:xfrm>
            <a:custGeom>
              <a:avLst/>
              <a:gdLst/>
              <a:ahLst/>
              <a:cxnLst/>
              <a:rect l="l" t="t" r="r" b="b"/>
              <a:pathLst>
                <a:path w="1443" h="408" extrusionOk="0">
                  <a:moveTo>
                    <a:pt x="201" y="0"/>
                  </a:moveTo>
                  <a:cubicBezTo>
                    <a:pt x="0" y="0"/>
                    <a:pt x="6" y="322"/>
                    <a:pt x="215" y="337"/>
                  </a:cubicBezTo>
                  <a:lnTo>
                    <a:pt x="1228" y="407"/>
                  </a:lnTo>
                  <a:cubicBezTo>
                    <a:pt x="1233" y="407"/>
                    <a:pt x="1238" y="407"/>
                    <a:pt x="1242" y="407"/>
                  </a:cubicBezTo>
                  <a:cubicBezTo>
                    <a:pt x="1443" y="407"/>
                    <a:pt x="1437" y="86"/>
                    <a:pt x="1228" y="71"/>
                  </a:cubicBezTo>
                  <a:lnTo>
                    <a:pt x="215" y="1"/>
                  </a:lnTo>
                  <a:cubicBezTo>
                    <a:pt x="210" y="1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3" name="Google Shape;18863;p31"/>
            <p:cNvSpPr/>
            <p:nvPr/>
          </p:nvSpPr>
          <p:spPr>
            <a:xfrm>
              <a:off x="1764900" y="2066175"/>
              <a:ext cx="45925" cy="45975"/>
            </a:xfrm>
            <a:custGeom>
              <a:avLst/>
              <a:gdLst/>
              <a:ahLst/>
              <a:cxnLst/>
              <a:rect l="l" t="t" r="r" b="b"/>
              <a:pathLst>
                <a:path w="1837" h="1839" extrusionOk="0">
                  <a:moveTo>
                    <a:pt x="1130" y="220"/>
                  </a:moveTo>
                  <a:lnTo>
                    <a:pt x="1130" y="220"/>
                  </a:lnTo>
                  <a:cubicBezTo>
                    <a:pt x="1135" y="239"/>
                    <a:pt x="1144" y="259"/>
                    <a:pt x="1158" y="280"/>
                  </a:cubicBezTo>
                  <a:cubicBezTo>
                    <a:pt x="1324" y="513"/>
                    <a:pt x="1451" y="804"/>
                    <a:pt x="1361" y="1094"/>
                  </a:cubicBezTo>
                  <a:cubicBezTo>
                    <a:pt x="1293" y="1312"/>
                    <a:pt x="1084" y="1503"/>
                    <a:pt x="858" y="1503"/>
                  </a:cubicBezTo>
                  <a:cubicBezTo>
                    <a:pt x="803" y="1503"/>
                    <a:pt x="747" y="1491"/>
                    <a:pt x="691" y="1466"/>
                  </a:cubicBezTo>
                  <a:cubicBezTo>
                    <a:pt x="455" y="1361"/>
                    <a:pt x="348" y="1070"/>
                    <a:pt x="418" y="829"/>
                  </a:cubicBezTo>
                  <a:cubicBezTo>
                    <a:pt x="499" y="556"/>
                    <a:pt x="754" y="392"/>
                    <a:pt x="1016" y="328"/>
                  </a:cubicBezTo>
                  <a:cubicBezTo>
                    <a:pt x="1082" y="312"/>
                    <a:pt x="1118" y="269"/>
                    <a:pt x="1130" y="220"/>
                  </a:cubicBezTo>
                  <a:close/>
                  <a:moveTo>
                    <a:pt x="971" y="1"/>
                  </a:moveTo>
                  <a:cubicBezTo>
                    <a:pt x="957" y="1"/>
                    <a:pt x="942" y="3"/>
                    <a:pt x="926" y="6"/>
                  </a:cubicBezTo>
                  <a:cubicBezTo>
                    <a:pt x="525" y="106"/>
                    <a:pt x="162" y="397"/>
                    <a:pt x="76" y="820"/>
                  </a:cubicBezTo>
                  <a:cubicBezTo>
                    <a:pt x="0" y="1196"/>
                    <a:pt x="206" y="1620"/>
                    <a:pt x="560" y="1777"/>
                  </a:cubicBezTo>
                  <a:cubicBezTo>
                    <a:pt x="654" y="1819"/>
                    <a:pt x="751" y="1839"/>
                    <a:pt x="848" y="1839"/>
                  </a:cubicBezTo>
                  <a:cubicBezTo>
                    <a:pt x="1138" y="1839"/>
                    <a:pt x="1421" y="1665"/>
                    <a:pt x="1579" y="1413"/>
                  </a:cubicBezTo>
                  <a:cubicBezTo>
                    <a:pt x="1837" y="1000"/>
                    <a:pt x="1715" y="485"/>
                    <a:pt x="1448" y="110"/>
                  </a:cubicBezTo>
                  <a:cubicBezTo>
                    <a:pt x="1411" y="58"/>
                    <a:pt x="1359" y="37"/>
                    <a:pt x="1308" y="37"/>
                  </a:cubicBezTo>
                  <a:cubicBezTo>
                    <a:pt x="1231" y="37"/>
                    <a:pt x="1155" y="86"/>
                    <a:pt x="1134" y="153"/>
                  </a:cubicBezTo>
                  <a:lnTo>
                    <a:pt x="1134" y="153"/>
                  </a:lnTo>
                  <a:cubicBezTo>
                    <a:pt x="1123" y="75"/>
                    <a:pt x="1062" y="1"/>
                    <a:pt x="9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4" name="Google Shape;18864;p31"/>
            <p:cNvSpPr/>
            <p:nvPr/>
          </p:nvSpPr>
          <p:spPr>
            <a:xfrm>
              <a:off x="1765925" y="2069725"/>
              <a:ext cx="46325" cy="82250"/>
            </a:xfrm>
            <a:custGeom>
              <a:avLst/>
              <a:gdLst/>
              <a:ahLst/>
              <a:cxnLst/>
              <a:rect l="l" t="t" r="r" b="b"/>
              <a:pathLst>
                <a:path w="1853" h="3290" extrusionOk="0">
                  <a:moveTo>
                    <a:pt x="1495" y="0"/>
                  </a:moveTo>
                  <a:cubicBezTo>
                    <a:pt x="1411" y="0"/>
                    <a:pt x="1330" y="54"/>
                    <a:pt x="1334" y="162"/>
                  </a:cubicBezTo>
                  <a:cubicBezTo>
                    <a:pt x="1361" y="1083"/>
                    <a:pt x="1623" y="2924"/>
                    <a:pt x="215" y="2953"/>
                  </a:cubicBezTo>
                  <a:cubicBezTo>
                    <a:pt x="2" y="2958"/>
                    <a:pt x="0" y="3289"/>
                    <a:pt x="211" y="3289"/>
                  </a:cubicBezTo>
                  <a:cubicBezTo>
                    <a:pt x="213" y="3289"/>
                    <a:pt x="214" y="3289"/>
                    <a:pt x="215" y="3289"/>
                  </a:cubicBezTo>
                  <a:cubicBezTo>
                    <a:pt x="1852" y="3254"/>
                    <a:pt x="1703" y="1288"/>
                    <a:pt x="1668" y="162"/>
                  </a:cubicBezTo>
                  <a:cubicBezTo>
                    <a:pt x="1665" y="54"/>
                    <a:pt x="1579" y="0"/>
                    <a:pt x="14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5" name="Google Shape;18865;p31"/>
            <p:cNvSpPr/>
            <p:nvPr/>
          </p:nvSpPr>
          <p:spPr>
            <a:xfrm>
              <a:off x="1812075" y="2042875"/>
              <a:ext cx="40325" cy="31600"/>
            </a:xfrm>
            <a:custGeom>
              <a:avLst/>
              <a:gdLst/>
              <a:ahLst/>
              <a:cxnLst/>
              <a:rect l="l" t="t" r="r" b="b"/>
              <a:pathLst>
                <a:path w="1613" h="1264" extrusionOk="0">
                  <a:moveTo>
                    <a:pt x="506" y="1"/>
                  </a:moveTo>
                  <a:cubicBezTo>
                    <a:pt x="333" y="1"/>
                    <a:pt x="164" y="79"/>
                    <a:pt x="72" y="246"/>
                  </a:cubicBezTo>
                  <a:cubicBezTo>
                    <a:pt x="0" y="377"/>
                    <a:pt x="116" y="498"/>
                    <a:pt x="228" y="498"/>
                  </a:cubicBezTo>
                  <a:cubicBezTo>
                    <a:pt x="278" y="498"/>
                    <a:pt x="328" y="474"/>
                    <a:pt x="360" y="415"/>
                  </a:cubicBezTo>
                  <a:lnTo>
                    <a:pt x="362" y="415"/>
                  </a:lnTo>
                  <a:cubicBezTo>
                    <a:pt x="394" y="357"/>
                    <a:pt x="448" y="332"/>
                    <a:pt x="506" y="332"/>
                  </a:cubicBezTo>
                  <a:cubicBezTo>
                    <a:pt x="587" y="332"/>
                    <a:pt x="673" y="380"/>
                    <a:pt x="711" y="452"/>
                  </a:cubicBezTo>
                  <a:cubicBezTo>
                    <a:pt x="806" y="629"/>
                    <a:pt x="659" y="847"/>
                    <a:pt x="520" y="952"/>
                  </a:cubicBezTo>
                  <a:cubicBezTo>
                    <a:pt x="406" y="1038"/>
                    <a:pt x="419" y="1264"/>
                    <a:pt x="589" y="1264"/>
                  </a:cubicBezTo>
                  <a:cubicBezTo>
                    <a:pt x="594" y="1264"/>
                    <a:pt x="599" y="1264"/>
                    <a:pt x="604" y="1263"/>
                  </a:cubicBezTo>
                  <a:lnTo>
                    <a:pt x="1397" y="1204"/>
                  </a:lnTo>
                  <a:cubicBezTo>
                    <a:pt x="1606" y="1188"/>
                    <a:pt x="1612" y="869"/>
                    <a:pt x="1413" y="869"/>
                  </a:cubicBezTo>
                  <a:cubicBezTo>
                    <a:pt x="1408" y="869"/>
                    <a:pt x="1403" y="869"/>
                    <a:pt x="1397" y="870"/>
                  </a:cubicBezTo>
                  <a:lnTo>
                    <a:pt x="979" y="901"/>
                  </a:lnTo>
                  <a:lnTo>
                    <a:pt x="979" y="901"/>
                  </a:lnTo>
                  <a:cubicBezTo>
                    <a:pt x="1099" y="678"/>
                    <a:pt x="1127" y="415"/>
                    <a:pt x="944" y="200"/>
                  </a:cubicBezTo>
                  <a:cubicBezTo>
                    <a:pt x="835" y="70"/>
                    <a:pt x="669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6" name="Google Shape;18866;p31"/>
            <p:cNvSpPr/>
            <p:nvPr/>
          </p:nvSpPr>
          <p:spPr>
            <a:xfrm>
              <a:off x="1849225" y="2097650"/>
              <a:ext cx="45500" cy="11100"/>
            </a:xfrm>
            <a:custGeom>
              <a:avLst/>
              <a:gdLst/>
              <a:ahLst/>
              <a:cxnLst/>
              <a:rect l="l" t="t" r="r" b="b"/>
              <a:pathLst>
                <a:path w="1820" h="444" extrusionOk="0">
                  <a:moveTo>
                    <a:pt x="250" y="1"/>
                  </a:moveTo>
                  <a:cubicBezTo>
                    <a:pt x="68" y="1"/>
                    <a:pt x="1" y="286"/>
                    <a:pt x="198" y="326"/>
                  </a:cubicBezTo>
                  <a:cubicBezTo>
                    <a:pt x="575" y="405"/>
                    <a:pt x="959" y="444"/>
                    <a:pt x="1343" y="444"/>
                  </a:cubicBezTo>
                  <a:cubicBezTo>
                    <a:pt x="1430" y="444"/>
                    <a:pt x="1516" y="442"/>
                    <a:pt x="1603" y="438"/>
                  </a:cubicBezTo>
                  <a:cubicBezTo>
                    <a:pt x="1815" y="427"/>
                    <a:pt x="1820" y="102"/>
                    <a:pt x="1612" y="102"/>
                  </a:cubicBezTo>
                  <a:cubicBezTo>
                    <a:pt x="1609" y="102"/>
                    <a:pt x="1606" y="102"/>
                    <a:pt x="1603" y="102"/>
                  </a:cubicBezTo>
                  <a:cubicBezTo>
                    <a:pt x="1513" y="107"/>
                    <a:pt x="1423" y="109"/>
                    <a:pt x="1333" y="109"/>
                  </a:cubicBezTo>
                  <a:cubicBezTo>
                    <a:pt x="982" y="109"/>
                    <a:pt x="632" y="74"/>
                    <a:pt x="288" y="4"/>
                  </a:cubicBezTo>
                  <a:cubicBezTo>
                    <a:pt x="275" y="2"/>
                    <a:pt x="263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7" name="Google Shape;18867;p31"/>
            <p:cNvSpPr/>
            <p:nvPr/>
          </p:nvSpPr>
          <p:spPr>
            <a:xfrm>
              <a:off x="1918775" y="2059225"/>
              <a:ext cx="26650" cy="75700"/>
            </a:xfrm>
            <a:custGeom>
              <a:avLst/>
              <a:gdLst/>
              <a:ahLst/>
              <a:cxnLst/>
              <a:rect l="l" t="t" r="r" b="b"/>
              <a:pathLst>
                <a:path w="1066" h="3028" extrusionOk="0">
                  <a:moveTo>
                    <a:pt x="826" y="0"/>
                  </a:moveTo>
                  <a:cubicBezTo>
                    <a:pt x="775" y="0"/>
                    <a:pt x="723" y="21"/>
                    <a:pt x="685" y="72"/>
                  </a:cubicBezTo>
                  <a:lnTo>
                    <a:pt x="685" y="71"/>
                  </a:lnTo>
                  <a:cubicBezTo>
                    <a:pt x="58" y="921"/>
                    <a:pt x="0" y="2028"/>
                    <a:pt x="514" y="2946"/>
                  </a:cubicBezTo>
                  <a:cubicBezTo>
                    <a:pt x="547" y="3004"/>
                    <a:pt x="596" y="3028"/>
                    <a:pt x="647" y="3028"/>
                  </a:cubicBezTo>
                  <a:cubicBezTo>
                    <a:pt x="760" y="3028"/>
                    <a:pt x="875" y="2907"/>
                    <a:pt x="803" y="2777"/>
                  </a:cubicBezTo>
                  <a:cubicBezTo>
                    <a:pt x="343" y="1955"/>
                    <a:pt x="418" y="995"/>
                    <a:pt x="975" y="240"/>
                  </a:cubicBezTo>
                  <a:cubicBezTo>
                    <a:pt x="1065" y="119"/>
                    <a:pt x="948" y="0"/>
                    <a:pt x="8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8" name="Google Shape;18868;p31"/>
            <p:cNvSpPr/>
            <p:nvPr/>
          </p:nvSpPr>
          <p:spPr>
            <a:xfrm>
              <a:off x="1959450" y="2076550"/>
              <a:ext cx="50775" cy="46775"/>
            </a:xfrm>
            <a:custGeom>
              <a:avLst/>
              <a:gdLst/>
              <a:ahLst/>
              <a:cxnLst/>
              <a:rect l="l" t="t" r="r" b="b"/>
              <a:pathLst>
                <a:path w="2031" h="1871" extrusionOk="0">
                  <a:moveTo>
                    <a:pt x="250" y="1"/>
                  </a:moveTo>
                  <a:cubicBezTo>
                    <a:pt x="118" y="1"/>
                    <a:pt x="1" y="168"/>
                    <a:pt x="124" y="282"/>
                  </a:cubicBezTo>
                  <a:cubicBezTo>
                    <a:pt x="661" y="777"/>
                    <a:pt x="1180" y="1289"/>
                    <a:pt x="1680" y="1819"/>
                  </a:cubicBezTo>
                  <a:cubicBezTo>
                    <a:pt x="1715" y="1855"/>
                    <a:pt x="1753" y="1870"/>
                    <a:pt x="1791" y="1870"/>
                  </a:cubicBezTo>
                  <a:cubicBezTo>
                    <a:pt x="1917" y="1870"/>
                    <a:pt x="2031" y="1702"/>
                    <a:pt x="1917" y="1582"/>
                  </a:cubicBezTo>
                  <a:cubicBezTo>
                    <a:pt x="1416" y="1051"/>
                    <a:pt x="898" y="540"/>
                    <a:pt x="361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69" name="Google Shape;18869;p31"/>
            <p:cNvSpPr/>
            <p:nvPr/>
          </p:nvSpPr>
          <p:spPr>
            <a:xfrm>
              <a:off x="1964150" y="2079250"/>
              <a:ext cx="40950" cy="45400"/>
            </a:xfrm>
            <a:custGeom>
              <a:avLst/>
              <a:gdLst/>
              <a:ahLst/>
              <a:cxnLst/>
              <a:rect l="l" t="t" r="r" b="b"/>
              <a:pathLst>
                <a:path w="1638" h="1816" extrusionOk="0">
                  <a:moveTo>
                    <a:pt x="1400" y="0"/>
                  </a:moveTo>
                  <a:cubicBezTo>
                    <a:pt x="1362" y="0"/>
                    <a:pt x="1322" y="16"/>
                    <a:pt x="1288" y="52"/>
                  </a:cubicBezTo>
                  <a:cubicBezTo>
                    <a:pt x="846" y="524"/>
                    <a:pt x="443" y="1032"/>
                    <a:pt x="84" y="1572"/>
                  </a:cubicBezTo>
                  <a:cubicBezTo>
                    <a:pt x="0" y="1696"/>
                    <a:pt x="116" y="1816"/>
                    <a:pt x="234" y="1816"/>
                  </a:cubicBezTo>
                  <a:cubicBezTo>
                    <a:pt x="285" y="1816"/>
                    <a:pt x="337" y="1793"/>
                    <a:pt x="373" y="1740"/>
                  </a:cubicBezTo>
                  <a:cubicBezTo>
                    <a:pt x="716" y="1226"/>
                    <a:pt x="1102" y="740"/>
                    <a:pt x="1524" y="289"/>
                  </a:cubicBezTo>
                  <a:cubicBezTo>
                    <a:pt x="1638" y="168"/>
                    <a:pt x="1525" y="0"/>
                    <a:pt x="14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0" name="Google Shape;18870;p31"/>
            <p:cNvSpPr/>
            <p:nvPr/>
          </p:nvSpPr>
          <p:spPr>
            <a:xfrm>
              <a:off x="2008875" y="2055750"/>
              <a:ext cx="31750" cy="81625"/>
            </a:xfrm>
            <a:custGeom>
              <a:avLst/>
              <a:gdLst/>
              <a:ahLst/>
              <a:cxnLst/>
              <a:rect l="l" t="t" r="r" b="b"/>
              <a:pathLst>
                <a:path w="1270" h="3265" extrusionOk="0">
                  <a:moveTo>
                    <a:pt x="237" y="1"/>
                  </a:moveTo>
                  <a:cubicBezTo>
                    <a:pt x="114" y="1"/>
                    <a:pt x="1" y="168"/>
                    <a:pt x="111" y="291"/>
                  </a:cubicBezTo>
                  <a:cubicBezTo>
                    <a:pt x="789" y="1049"/>
                    <a:pt x="905" y="2126"/>
                    <a:pt x="411" y="3014"/>
                  </a:cubicBezTo>
                  <a:cubicBezTo>
                    <a:pt x="338" y="3144"/>
                    <a:pt x="455" y="3265"/>
                    <a:pt x="568" y="3265"/>
                  </a:cubicBezTo>
                  <a:cubicBezTo>
                    <a:pt x="618" y="3265"/>
                    <a:pt x="667" y="3241"/>
                    <a:pt x="699" y="3183"/>
                  </a:cubicBezTo>
                  <a:cubicBezTo>
                    <a:pt x="1270" y="2159"/>
                    <a:pt x="1127" y="925"/>
                    <a:pt x="347" y="54"/>
                  </a:cubicBezTo>
                  <a:cubicBezTo>
                    <a:pt x="313" y="17"/>
                    <a:pt x="275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1" name="Google Shape;18871;p31"/>
            <p:cNvSpPr/>
            <p:nvPr/>
          </p:nvSpPr>
          <p:spPr>
            <a:xfrm>
              <a:off x="2035650" y="2043125"/>
              <a:ext cx="39225" cy="37125"/>
            </a:xfrm>
            <a:custGeom>
              <a:avLst/>
              <a:gdLst/>
              <a:ahLst/>
              <a:cxnLst/>
              <a:rect l="l" t="t" r="r" b="b"/>
              <a:pathLst>
                <a:path w="1569" h="1485" extrusionOk="0">
                  <a:moveTo>
                    <a:pt x="456" y="1"/>
                  </a:moveTo>
                  <a:cubicBezTo>
                    <a:pt x="323" y="1"/>
                    <a:pt x="193" y="51"/>
                    <a:pt x="101" y="166"/>
                  </a:cubicBezTo>
                  <a:cubicBezTo>
                    <a:pt x="1" y="293"/>
                    <a:pt x="112" y="461"/>
                    <a:pt x="230" y="461"/>
                  </a:cubicBezTo>
                  <a:cubicBezTo>
                    <a:pt x="267" y="461"/>
                    <a:pt x="305" y="444"/>
                    <a:pt x="338" y="404"/>
                  </a:cubicBezTo>
                  <a:cubicBezTo>
                    <a:pt x="375" y="357"/>
                    <a:pt x="425" y="337"/>
                    <a:pt x="475" y="337"/>
                  </a:cubicBezTo>
                  <a:cubicBezTo>
                    <a:pt x="564" y="337"/>
                    <a:pt x="656" y="399"/>
                    <a:pt x="693" y="488"/>
                  </a:cubicBezTo>
                  <a:cubicBezTo>
                    <a:pt x="780" y="691"/>
                    <a:pt x="599" y="922"/>
                    <a:pt x="467" y="1054"/>
                  </a:cubicBezTo>
                  <a:cubicBezTo>
                    <a:pt x="399" y="1124"/>
                    <a:pt x="400" y="1272"/>
                    <a:pt x="501" y="1317"/>
                  </a:cubicBezTo>
                  <a:cubicBezTo>
                    <a:pt x="747" y="1426"/>
                    <a:pt x="996" y="1485"/>
                    <a:pt x="1261" y="1485"/>
                  </a:cubicBezTo>
                  <a:cubicBezTo>
                    <a:pt x="1292" y="1485"/>
                    <a:pt x="1323" y="1484"/>
                    <a:pt x="1354" y="1482"/>
                  </a:cubicBezTo>
                  <a:cubicBezTo>
                    <a:pt x="1564" y="1472"/>
                    <a:pt x="1569" y="1148"/>
                    <a:pt x="1364" y="1148"/>
                  </a:cubicBezTo>
                  <a:cubicBezTo>
                    <a:pt x="1360" y="1148"/>
                    <a:pt x="1357" y="1148"/>
                    <a:pt x="1354" y="1148"/>
                  </a:cubicBezTo>
                  <a:cubicBezTo>
                    <a:pt x="1322" y="1150"/>
                    <a:pt x="1290" y="1151"/>
                    <a:pt x="1258" y="1151"/>
                  </a:cubicBezTo>
                  <a:cubicBezTo>
                    <a:pt x="1124" y="1151"/>
                    <a:pt x="992" y="1133"/>
                    <a:pt x="863" y="1097"/>
                  </a:cubicBezTo>
                  <a:lnTo>
                    <a:pt x="863" y="1097"/>
                  </a:lnTo>
                  <a:cubicBezTo>
                    <a:pt x="1041" y="838"/>
                    <a:pt x="1136" y="503"/>
                    <a:pt x="930" y="234"/>
                  </a:cubicBezTo>
                  <a:cubicBezTo>
                    <a:pt x="819" y="90"/>
                    <a:pt x="634" y="1"/>
                    <a:pt x="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2" name="Google Shape;18872;p31"/>
            <p:cNvSpPr/>
            <p:nvPr/>
          </p:nvSpPr>
          <p:spPr>
            <a:xfrm>
              <a:off x="2093375" y="2076150"/>
              <a:ext cx="14375" cy="42425"/>
            </a:xfrm>
            <a:custGeom>
              <a:avLst/>
              <a:gdLst/>
              <a:ahLst/>
              <a:cxnLst/>
              <a:rect l="l" t="t" r="r" b="b"/>
              <a:pathLst>
                <a:path w="575" h="1697" extrusionOk="0">
                  <a:moveTo>
                    <a:pt x="206" y="0"/>
                  </a:moveTo>
                  <a:cubicBezTo>
                    <a:pt x="109" y="0"/>
                    <a:pt x="0" y="83"/>
                    <a:pt x="19" y="210"/>
                  </a:cubicBezTo>
                  <a:lnTo>
                    <a:pt x="233" y="1575"/>
                  </a:lnTo>
                  <a:cubicBezTo>
                    <a:pt x="246" y="1660"/>
                    <a:pt x="305" y="1696"/>
                    <a:pt x="369" y="1696"/>
                  </a:cubicBezTo>
                  <a:cubicBezTo>
                    <a:pt x="466" y="1696"/>
                    <a:pt x="575" y="1613"/>
                    <a:pt x="555" y="1485"/>
                  </a:cubicBezTo>
                  <a:cubicBezTo>
                    <a:pt x="485" y="1031"/>
                    <a:pt x="413" y="576"/>
                    <a:pt x="343" y="122"/>
                  </a:cubicBezTo>
                  <a:cubicBezTo>
                    <a:pt x="329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3" name="Google Shape;18873;p31"/>
            <p:cNvSpPr/>
            <p:nvPr/>
          </p:nvSpPr>
          <p:spPr>
            <a:xfrm>
              <a:off x="2077025" y="2095650"/>
              <a:ext cx="42150" cy="9450"/>
            </a:xfrm>
            <a:custGeom>
              <a:avLst/>
              <a:gdLst/>
              <a:ahLst/>
              <a:cxnLst/>
              <a:rect l="l" t="t" r="r" b="b"/>
              <a:pathLst>
                <a:path w="1686" h="378" extrusionOk="0">
                  <a:moveTo>
                    <a:pt x="940" y="0"/>
                  </a:moveTo>
                  <a:cubicBezTo>
                    <a:pt x="694" y="0"/>
                    <a:pt x="448" y="18"/>
                    <a:pt x="204" y="52"/>
                  </a:cubicBezTo>
                  <a:cubicBezTo>
                    <a:pt x="0" y="80"/>
                    <a:pt x="75" y="377"/>
                    <a:pt x="267" y="377"/>
                  </a:cubicBezTo>
                  <a:cubicBezTo>
                    <a:pt x="275" y="377"/>
                    <a:pt x="283" y="377"/>
                    <a:pt x="292" y="376"/>
                  </a:cubicBezTo>
                  <a:cubicBezTo>
                    <a:pt x="507" y="347"/>
                    <a:pt x="723" y="333"/>
                    <a:pt x="940" y="333"/>
                  </a:cubicBezTo>
                  <a:cubicBezTo>
                    <a:pt x="1118" y="333"/>
                    <a:pt x="1296" y="343"/>
                    <a:pt x="1473" y="362"/>
                  </a:cubicBezTo>
                  <a:cubicBezTo>
                    <a:pt x="1480" y="363"/>
                    <a:pt x="1487" y="363"/>
                    <a:pt x="1493" y="363"/>
                  </a:cubicBezTo>
                  <a:cubicBezTo>
                    <a:pt x="1686" y="363"/>
                    <a:pt x="1678" y="49"/>
                    <a:pt x="1473" y="28"/>
                  </a:cubicBezTo>
                  <a:cubicBezTo>
                    <a:pt x="1296" y="9"/>
                    <a:pt x="1118" y="0"/>
                    <a:pt x="9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4" name="Google Shape;18874;p31"/>
            <p:cNvSpPr/>
            <p:nvPr/>
          </p:nvSpPr>
          <p:spPr>
            <a:xfrm>
              <a:off x="2147575" y="2057450"/>
              <a:ext cx="24275" cy="71150"/>
            </a:xfrm>
            <a:custGeom>
              <a:avLst/>
              <a:gdLst/>
              <a:ahLst/>
              <a:cxnLst/>
              <a:rect l="l" t="t" r="r" b="b"/>
              <a:pathLst>
                <a:path w="971" h="2846" extrusionOk="0">
                  <a:moveTo>
                    <a:pt x="733" y="1"/>
                  </a:moveTo>
                  <a:cubicBezTo>
                    <a:pt x="682" y="1"/>
                    <a:pt x="630" y="22"/>
                    <a:pt x="593" y="73"/>
                  </a:cubicBezTo>
                  <a:cubicBezTo>
                    <a:pt x="7" y="876"/>
                    <a:pt x="1" y="1963"/>
                    <a:pt x="577" y="2772"/>
                  </a:cubicBezTo>
                  <a:cubicBezTo>
                    <a:pt x="614" y="2824"/>
                    <a:pt x="666" y="2845"/>
                    <a:pt x="717" y="2845"/>
                  </a:cubicBezTo>
                  <a:cubicBezTo>
                    <a:pt x="838" y="2845"/>
                    <a:pt x="955" y="2726"/>
                    <a:pt x="867" y="2602"/>
                  </a:cubicBezTo>
                  <a:cubicBezTo>
                    <a:pt x="352" y="1878"/>
                    <a:pt x="358" y="960"/>
                    <a:pt x="881" y="243"/>
                  </a:cubicBezTo>
                  <a:cubicBezTo>
                    <a:pt x="971" y="119"/>
                    <a:pt x="854" y="1"/>
                    <a:pt x="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5" name="Google Shape;18875;p31"/>
            <p:cNvSpPr/>
            <p:nvPr/>
          </p:nvSpPr>
          <p:spPr>
            <a:xfrm>
              <a:off x="2178075" y="2070475"/>
              <a:ext cx="46775" cy="61075"/>
            </a:xfrm>
            <a:custGeom>
              <a:avLst/>
              <a:gdLst/>
              <a:ahLst/>
              <a:cxnLst/>
              <a:rect l="l" t="t" r="r" b="b"/>
              <a:pathLst>
                <a:path w="1871" h="2443" extrusionOk="0">
                  <a:moveTo>
                    <a:pt x="814" y="0"/>
                  </a:moveTo>
                  <a:cubicBezTo>
                    <a:pt x="597" y="0"/>
                    <a:pt x="364" y="84"/>
                    <a:pt x="172" y="170"/>
                  </a:cubicBezTo>
                  <a:cubicBezTo>
                    <a:pt x="0" y="247"/>
                    <a:pt x="108" y="476"/>
                    <a:pt x="268" y="476"/>
                  </a:cubicBezTo>
                  <a:cubicBezTo>
                    <a:pt x="291" y="476"/>
                    <a:pt x="316" y="471"/>
                    <a:pt x="341" y="460"/>
                  </a:cubicBezTo>
                  <a:lnTo>
                    <a:pt x="341" y="461"/>
                  </a:lnTo>
                  <a:lnTo>
                    <a:pt x="544" y="376"/>
                  </a:lnTo>
                  <a:cubicBezTo>
                    <a:pt x="609" y="338"/>
                    <a:pt x="663" y="319"/>
                    <a:pt x="706" y="319"/>
                  </a:cubicBezTo>
                  <a:cubicBezTo>
                    <a:pt x="797" y="319"/>
                    <a:pt x="842" y="401"/>
                    <a:pt x="843" y="567"/>
                  </a:cubicBezTo>
                  <a:cubicBezTo>
                    <a:pt x="956" y="867"/>
                    <a:pt x="918" y="849"/>
                    <a:pt x="660" y="1024"/>
                  </a:cubicBezTo>
                  <a:cubicBezTo>
                    <a:pt x="518" y="1113"/>
                    <a:pt x="578" y="1331"/>
                    <a:pt x="744" y="1335"/>
                  </a:cubicBezTo>
                  <a:cubicBezTo>
                    <a:pt x="870" y="1345"/>
                    <a:pt x="1002" y="1357"/>
                    <a:pt x="1122" y="1393"/>
                  </a:cubicBezTo>
                  <a:cubicBezTo>
                    <a:pt x="1322" y="1453"/>
                    <a:pt x="1398" y="1488"/>
                    <a:pt x="1421" y="1709"/>
                  </a:cubicBezTo>
                  <a:cubicBezTo>
                    <a:pt x="1456" y="2042"/>
                    <a:pt x="1167" y="2119"/>
                    <a:pt x="875" y="2119"/>
                  </a:cubicBezTo>
                  <a:cubicBezTo>
                    <a:pt x="744" y="2119"/>
                    <a:pt x="613" y="2104"/>
                    <a:pt x="509" y="2089"/>
                  </a:cubicBezTo>
                  <a:cubicBezTo>
                    <a:pt x="500" y="2088"/>
                    <a:pt x="491" y="2087"/>
                    <a:pt x="482" y="2087"/>
                  </a:cubicBezTo>
                  <a:cubicBezTo>
                    <a:pt x="291" y="2087"/>
                    <a:pt x="218" y="2383"/>
                    <a:pt x="420" y="2412"/>
                  </a:cubicBezTo>
                  <a:cubicBezTo>
                    <a:pt x="544" y="2430"/>
                    <a:pt x="685" y="2443"/>
                    <a:pt x="829" y="2443"/>
                  </a:cubicBezTo>
                  <a:cubicBezTo>
                    <a:pt x="1281" y="2443"/>
                    <a:pt x="1761" y="2315"/>
                    <a:pt x="1821" y="1792"/>
                  </a:cubicBezTo>
                  <a:cubicBezTo>
                    <a:pt x="1870" y="1355"/>
                    <a:pt x="1510" y="1151"/>
                    <a:pt x="1137" y="1060"/>
                  </a:cubicBezTo>
                  <a:lnTo>
                    <a:pt x="1137" y="1060"/>
                  </a:lnTo>
                  <a:cubicBezTo>
                    <a:pt x="1357" y="839"/>
                    <a:pt x="1511" y="553"/>
                    <a:pt x="1314" y="259"/>
                  </a:cubicBezTo>
                  <a:cubicBezTo>
                    <a:pt x="1187" y="67"/>
                    <a:pt x="1006" y="0"/>
                    <a:pt x="8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6" name="Google Shape;18876;p31"/>
            <p:cNvSpPr/>
            <p:nvPr/>
          </p:nvSpPr>
          <p:spPr>
            <a:xfrm>
              <a:off x="2225275" y="2061125"/>
              <a:ext cx="31700" cy="71500"/>
            </a:xfrm>
            <a:custGeom>
              <a:avLst/>
              <a:gdLst/>
              <a:ahLst/>
              <a:cxnLst/>
              <a:rect l="l" t="t" r="r" b="b"/>
              <a:pathLst>
                <a:path w="1268" h="2860" extrusionOk="0">
                  <a:moveTo>
                    <a:pt x="241" y="0"/>
                  </a:moveTo>
                  <a:cubicBezTo>
                    <a:pt x="114" y="0"/>
                    <a:pt x="1" y="168"/>
                    <a:pt x="116" y="288"/>
                  </a:cubicBezTo>
                  <a:cubicBezTo>
                    <a:pt x="738" y="932"/>
                    <a:pt x="901" y="1832"/>
                    <a:pt x="570" y="2660"/>
                  </a:cubicBezTo>
                  <a:cubicBezTo>
                    <a:pt x="522" y="2781"/>
                    <a:pt x="622" y="2860"/>
                    <a:pt x="725" y="2860"/>
                  </a:cubicBezTo>
                  <a:cubicBezTo>
                    <a:pt x="793" y="2860"/>
                    <a:pt x="862" y="2826"/>
                    <a:pt x="894" y="2748"/>
                  </a:cubicBezTo>
                  <a:cubicBezTo>
                    <a:pt x="1268" y="1813"/>
                    <a:pt x="1049" y="771"/>
                    <a:pt x="352" y="51"/>
                  </a:cubicBezTo>
                  <a:cubicBezTo>
                    <a:pt x="318" y="16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7" name="Google Shape;18877;p31"/>
            <p:cNvSpPr/>
            <p:nvPr/>
          </p:nvSpPr>
          <p:spPr>
            <a:xfrm>
              <a:off x="2246525" y="2039575"/>
              <a:ext cx="33275" cy="31450"/>
            </a:xfrm>
            <a:custGeom>
              <a:avLst/>
              <a:gdLst/>
              <a:ahLst/>
              <a:cxnLst/>
              <a:rect l="l" t="t" r="r" b="b"/>
              <a:pathLst>
                <a:path w="1331" h="1258" extrusionOk="0">
                  <a:moveTo>
                    <a:pt x="392" y="1"/>
                  </a:moveTo>
                  <a:cubicBezTo>
                    <a:pt x="264" y="1"/>
                    <a:pt x="147" y="62"/>
                    <a:pt x="77" y="177"/>
                  </a:cubicBezTo>
                  <a:cubicBezTo>
                    <a:pt x="0" y="306"/>
                    <a:pt x="116" y="426"/>
                    <a:pt x="231" y="426"/>
                  </a:cubicBezTo>
                  <a:cubicBezTo>
                    <a:pt x="282" y="426"/>
                    <a:pt x="333" y="402"/>
                    <a:pt x="367" y="346"/>
                  </a:cubicBezTo>
                  <a:cubicBezTo>
                    <a:pt x="377" y="329"/>
                    <a:pt x="388" y="322"/>
                    <a:pt x="398" y="322"/>
                  </a:cubicBezTo>
                  <a:cubicBezTo>
                    <a:pt x="459" y="322"/>
                    <a:pt x="520" y="568"/>
                    <a:pt x="521" y="593"/>
                  </a:cubicBezTo>
                  <a:cubicBezTo>
                    <a:pt x="524" y="625"/>
                    <a:pt x="540" y="851"/>
                    <a:pt x="491" y="857"/>
                  </a:cubicBezTo>
                  <a:cubicBezTo>
                    <a:pt x="279" y="884"/>
                    <a:pt x="273" y="1170"/>
                    <a:pt x="491" y="1193"/>
                  </a:cubicBezTo>
                  <a:lnTo>
                    <a:pt x="1118" y="1257"/>
                  </a:lnTo>
                  <a:cubicBezTo>
                    <a:pt x="1124" y="1257"/>
                    <a:pt x="1131" y="1258"/>
                    <a:pt x="1137" y="1258"/>
                  </a:cubicBezTo>
                  <a:cubicBezTo>
                    <a:pt x="1331" y="1258"/>
                    <a:pt x="1323" y="943"/>
                    <a:pt x="1118" y="921"/>
                  </a:cubicBezTo>
                  <a:lnTo>
                    <a:pt x="830" y="892"/>
                  </a:lnTo>
                  <a:lnTo>
                    <a:pt x="830" y="892"/>
                  </a:lnTo>
                  <a:cubicBezTo>
                    <a:pt x="876" y="736"/>
                    <a:pt x="865" y="549"/>
                    <a:pt x="828" y="395"/>
                  </a:cubicBezTo>
                  <a:cubicBezTo>
                    <a:pt x="787" y="225"/>
                    <a:pt x="681" y="65"/>
                    <a:pt x="504" y="16"/>
                  </a:cubicBezTo>
                  <a:cubicBezTo>
                    <a:pt x="467" y="6"/>
                    <a:pt x="429" y="1"/>
                    <a:pt x="3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8" name="Google Shape;18878;p31"/>
            <p:cNvSpPr/>
            <p:nvPr/>
          </p:nvSpPr>
          <p:spPr>
            <a:xfrm>
              <a:off x="2288975" y="2062000"/>
              <a:ext cx="28300" cy="66000"/>
            </a:xfrm>
            <a:custGeom>
              <a:avLst/>
              <a:gdLst/>
              <a:ahLst/>
              <a:cxnLst/>
              <a:rect l="l" t="t" r="r" b="b"/>
              <a:pathLst>
                <a:path w="1132" h="2640" extrusionOk="0">
                  <a:moveTo>
                    <a:pt x="590" y="1"/>
                  </a:moveTo>
                  <a:cubicBezTo>
                    <a:pt x="539" y="1"/>
                    <a:pt x="490" y="25"/>
                    <a:pt x="457" y="83"/>
                  </a:cubicBezTo>
                  <a:lnTo>
                    <a:pt x="455" y="83"/>
                  </a:lnTo>
                  <a:cubicBezTo>
                    <a:pt x="1" y="900"/>
                    <a:pt x="132" y="1917"/>
                    <a:pt x="780" y="2588"/>
                  </a:cubicBezTo>
                  <a:cubicBezTo>
                    <a:pt x="815" y="2625"/>
                    <a:pt x="854" y="2640"/>
                    <a:pt x="892" y="2640"/>
                  </a:cubicBezTo>
                  <a:cubicBezTo>
                    <a:pt x="1019" y="2640"/>
                    <a:pt x="1132" y="2471"/>
                    <a:pt x="1017" y="2352"/>
                  </a:cubicBezTo>
                  <a:cubicBezTo>
                    <a:pt x="472" y="1789"/>
                    <a:pt x="362" y="936"/>
                    <a:pt x="745" y="253"/>
                  </a:cubicBezTo>
                  <a:cubicBezTo>
                    <a:pt x="818" y="122"/>
                    <a:pt x="703" y="1"/>
                    <a:pt x="5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79" name="Google Shape;18879;p31"/>
            <p:cNvSpPr/>
            <p:nvPr/>
          </p:nvSpPr>
          <p:spPr>
            <a:xfrm>
              <a:off x="2312200" y="2075600"/>
              <a:ext cx="43600" cy="78350"/>
            </a:xfrm>
            <a:custGeom>
              <a:avLst/>
              <a:gdLst/>
              <a:ahLst/>
              <a:cxnLst/>
              <a:rect l="l" t="t" r="r" b="b"/>
              <a:pathLst>
                <a:path w="1744" h="3134" extrusionOk="0">
                  <a:moveTo>
                    <a:pt x="1482" y="1"/>
                  </a:moveTo>
                  <a:cubicBezTo>
                    <a:pt x="1472" y="1"/>
                    <a:pt x="1462" y="2"/>
                    <a:pt x="1452" y="3"/>
                  </a:cubicBezTo>
                  <a:cubicBezTo>
                    <a:pt x="1" y="226"/>
                    <a:pt x="1014" y="2101"/>
                    <a:pt x="793" y="2926"/>
                  </a:cubicBezTo>
                  <a:cubicBezTo>
                    <a:pt x="760" y="3052"/>
                    <a:pt x="863" y="3134"/>
                    <a:pt x="963" y="3134"/>
                  </a:cubicBezTo>
                  <a:cubicBezTo>
                    <a:pt x="1029" y="3134"/>
                    <a:pt x="1093" y="3098"/>
                    <a:pt x="1116" y="3014"/>
                  </a:cubicBezTo>
                  <a:cubicBezTo>
                    <a:pt x="1316" y="2268"/>
                    <a:pt x="475" y="490"/>
                    <a:pt x="1542" y="325"/>
                  </a:cubicBezTo>
                  <a:cubicBezTo>
                    <a:pt x="1743" y="295"/>
                    <a:pt x="1672" y="1"/>
                    <a:pt x="1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0" name="Google Shape;18880;p31"/>
            <p:cNvSpPr/>
            <p:nvPr/>
          </p:nvSpPr>
          <p:spPr>
            <a:xfrm>
              <a:off x="2323700" y="2107975"/>
              <a:ext cx="32325" cy="8875"/>
            </a:xfrm>
            <a:custGeom>
              <a:avLst/>
              <a:gdLst/>
              <a:ahLst/>
              <a:cxnLst/>
              <a:rect l="l" t="t" r="r" b="b"/>
              <a:pathLst>
                <a:path w="1293" h="355" extrusionOk="0">
                  <a:moveTo>
                    <a:pt x="211" y="0"/>
                  </a:moveTo>
                  <a:cubicBezTo>
                    <a:pt x="0" y="0"/>
                    <a:pt x="1" y="330"/>
                    <a:pt x="215" y="336"/>
                  </a:cubicBezTo>
                  <a:lnTo>
                    <a:pt x="1077" y="354"/>
                  </a:lnTo>
                  <a:cubicBezTo>
                    <a:pt x="1078" y="354"/>
                    <a:pt x="1080" y="354"/>
                    <a:pt x="1081" y="354"/>
                  </a:cubicBezTo>
                  <a:cubicBezTo>
                    <a:pt x="1292" y="354"/>
                    <a:pt x="1291" y="25"/>
                    <a:pt x="1077" y="20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1" name="Google Shape;18881;p31"/>
            <p:cNvSpPr/>
            <p:nvPr/>
          </p:nvSpPr>
          <p:spPr>
            <a:xfrm>
              <a:off x="2362200" y="2058650"/>
              <a:ext cx="26650" cy="76825"/>
            </a:xfrm>
            <a:custGeom>
              <a:avLst/>
              <a:gdLst/>
              <a:ahLst/>
              <a:cxnLst/>
              <a:rect l="l" t="t" r="r" b="b"/>
              <a:pathLst>
                <a:path w="1066" h="3073" extrusionOk="0">
                  <a:moveTo>
                    <a:pt x="233" y="1"/>
                  </a:moveTo>
                  <a:cubicBezTo>
                    <a:pt x="117" y="1"/>
                    <a:pt x="1" y="121"/>
                    <a:pt x="82" y="248"/>
                  </a:cubicBezTo>
                  <a:lnTo>
                    <a:pt x="80" y="248"/>
                  </a:lnTo>
                  <a:cubicBezTo>
                    <a:pt x="583" y="1047"/>
                    <a:pt x="719" y="1956"/>
                    <a:pt x="467" y="2866"/>
                  </a:cubicBezTo>
                  <a:cubicBezTo>
                    <a:pt x="433" y="2991"/>
                    <a:pt x="535" y="3072"/>
                    <a:pt x="635" y="3072"/>
                  </a:cubicBezTo>
                  <a:cubicBezTo>
                    <a:pt x="701" y="3072"/>
                    <a:pt x="766" y="3037"/>
                    <a:pt x="789" y="2954"/>
                  </a:cubicBezTo>
                  <a:cubicBezTo>
                    <a:pt x="1065" y="1963"/>
                    <a:pt x="919" y="950"/>
                    <a:pt x="370" y="79"/>
                  </a:cubicBezTo>
                  <a:cubicBezTo>
                    <a:pt x="335" y="23"/>
                    <a:pt x="284" y="1"/>
                    <a:pt x="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2" name="Google Shape;18882;p31"/>
            <p:cNvSpPr/>
            <p:nvPr/>
          </p:nvSpPr>
          <p:spPr>
            <a:xfrm>
              <a:off x="2382475" y="2039525"/>
              <a:ext cx="29450" cy="42000"/>
            </a:xfrm>
            <a:custGeom>
              <a:avLst/>
              <a:gdLst/>
              <a:ahLst/>
              <a:cxnLst/>
              <a:rect l="l" t="t" r="r" b="b"/>
              <a:pathLst>
                <a:path w="1178" h="1680" extrusionOk="0">
                  <a:moveTo>
                    <a:pt x="414" y="0"/>
                  </a:moveTo>
                  <a:cubicBezTo>
                    <a:pt x="307" y="0"/>
                    <a:pt x="202" y="39"/>
                    <a:pt x="119" y="122"/>
                  </a:cubicBezTo>
                  <a:cubicBezTo>
                    <a:pt x="1" y="240"/>
                    <a:pt x="115" y="408"/>
                    <a:pt x="243" y="408"/>
                  </a:cubicBezTo>
                  <a:cubicBezTo>
                    <a:pt x="281" y="408"/>
                    <a:pt x="320" y="393"/>
                    <a:pt x="355" y="359"/>
                  </a:cubicBezTo>
                  <a:cubicBezTo>
                    <a:pt x="377" y="336"/>
                    <a:pt x="399" y="327"/>
                    <a:pt x="418" y="327"/>
                  </a:cubicBezTo>
                  <a:cubicBezTo>
                    <a:pt x="478" y="327"/>
                    <a:pt x="521" y="411"/>
                    <a:pt x="531" y="465"/>
                  </a:cubicBezTo>
                  <a:cubicBezTo>
                    <a:pt x="550" y="586"/>
                    <a:pt x="468" y="684"/>
                    <a:pt x="392" y="764"/>
                  </a:cubicBezTo>
                  <a:cubicBezTo>
                    <a:pt x="289" y="872"/>
                    <a:pt x="370" y="1050"/>
                    <a:pt x="506" y="1050"/>
                  </a:cubicBezTo>
                  <a:cubicBezTo>
                    <a:pt x="521" y="1050"/>
                    <a:pt x="537" y="1048"/>
                    <a:pt x="553" y="1044"/>
                  </a:cubicBezTo>
                  <a:cubicBezTo>
                    <a:pt x="581" y="1036"/>
                    <a:pt x="607" y="1032"/>
                    <a:pt x="629" y="1032"/>
                  </a:cubicBezTo>
                  <a:cubicBezTo>
                    <a:pt x="843" y="1032"/>
                    <a:pt x="815" y="1355"/>
                    <a:pt x="634" y="1355"/>
                  </a:cubicBezTo>
                  <a:cubicBezTo>
                    <a:pt x="604" y="1355"/>
                    <a:pt x="569" y="1346"/>
                    <a:pt x="531" y="1324"/>
                  </a:cubicBezTo>
                  <a:cubicBezTo>
                    <a:pt x="502" y="1309"/>
                    <a:pt x="475" y="1302"/>
                    <a:pt x="449" y="1302"/>
                  </a:cubicBezTo>
                  <a:cubicBezTo>
                    <a:pt x="299" y="1302"/>
                    <a:pt x="200" y="1524"/>
                    <a:pt x="361" y="1614"/>
                  </a:cubicBezTo>
                  <a:cubicBezTo>
                    <a:pt x="442" y="1658"/>
                    <a:pt x="531" y="1679"/>
                    <a:pt x="620" y="1679"/>
                  </a:cubicBezTo>
                  <a:cubicBezTo>
                    <a:pt x="856" y="1679"/>
                    <a:pt x="1088" y="1529"/>
                    <a:pt x="1133" y="1274"/>
                  </a:cubicBezTo>
                  <a:cubicBezTo>
                    <a:pt x="1177" y="1027"/>
                    <a:pt x="1018" y="823"/>
                    <a:pt x="808" y="741"/>
                  </a:cubicBezTo>
                  <a:lnTo>
                    <a:pt x="808" y="741"/>
                  </a:lnTo>
                  <a:cubicBezTo>
                    <a:pt x="895" y="556"/>
                    <a:pt x="914" y="347"/>
                    <a:pt x="772" y="173"/>
                  </a:cubicBezTo>
                  <a:cubicBezTo>
                    <a:pt x="680" y="61"/>
                    <a:pt x="547" y="0"/>
                    <a:pt x="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3" name="Google Shape;18883;p31"/>
            <p:cNvSpPr/>
            <p:nvPr/>
          </p:nvSpPr>
          <p:spPr>
            <a:xfrm>
              <a:off x="2432050" y="2076425"/>
              <a:ext cx="14775" cy="45775"/>
            </a:xfrm>
            <a:custGeom>
              <a:avLst/>
              <a:gdLst/>
              <a:ahLst/>
              <a:cxnLst/>
              <a:rect l="l" t="t" r="r" b="b"/>
              <a:pathLst>
                <a:path w="591" h="1831" extrusionOk="0">
                  <a:moveTo>
                    <a:pt x="206" y="0"/>
                  </a:moveTo>
                  <a:cubicBezTo>
                    <a:pt x="106" y="0"/>
                    <a:pt x="1" y="83"/>
                    <a:pt x="30" y="210"/>
                  </a:cubicBezTo>
                  <a:cubicBezTo>
                    <a:pt x="143" y="689"/>
                    <a:pt x="216" y="1178"/>
                    <a:pt x="248" y="1670"/>
                  </a:cubicBezTo>
                  <a:cubicBezTo>
                    <a:pt x="256" y="1776"/>
                    <a:pt x="344" y="1830"/>
                    <a:pt x="427" y="1830"/>
                  </a:cubicBezTo>
                  <a:cubicBezTo>
                    <a:pt x="511" y="1830"/>
                    <a:pt x="591" y="1777"/>
                    <a:pt x="584" y="1670"/>
                  </a:cubicBezTo>
                  <a:cubicBezTo>
                    <a:pt x="549" y="1148"/>
                    <a:pt x="471" y="629"/>
                    <a:pt x="354" y="120"/>
                  </a:cubicBezTo>
                  <a:cubicBezTo>
                    <a:pt x="334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4" name="Google Shape;18884;p31"/>
            <p:cNvSpPr/>
            <p:nvPr/>
          </p:nvSpPr>
          <p:spPr>
            <a:xfrm>
              <a:off x="2417400" y="2092925"/>
              <a:ext cx="47500" cy="9800"/>
            </a:xfrm>
            <a:custGeom>
              <a:avLst/>
              <a:gdLst/>
              <a:ahLst/>
              <a:cxnLst/>
              <a:rect l="l" t="t" r="r" b="b"/>
              <a:pathLst>
                <a:path w="1900" h="392" extrusionOk="0">
                  <a:moveTo>
                    <a:pt x="1633" y="1"/>
                  </a:moveTo>
                  <a:cubicBezTo>
                    <a:pt x="1624" y="1"/>
                    <a:pt x="1615" y="2"/>
                    <a:pt x="1606" y="3"/>
                  </a:cubicBezTo>
                  <a:cubicBezTo>
                    <a:pt x="1333" y="40"/>
                    <a:pt x="1058" y="59"/>
                    <a:pt x="783" y="59"/>
                  </a:cubicBezTo>
                  <a:cubicBezTo>
                    <a:pt x="593" y="59"/>
                    <a:pt x="404" y="50"/>
                    <a:pt x="215" y="32"/>
                  </a:cubicBezTo>
                  <a:cubicBezTo>
                    <a:pt x="209" y="31"/>
                    <a:pt x="204" y="31"/>
                    <a:pt x="198" y="31"/>
                  </a:cubicBezTo>
                  <a:cubicBezTo>
                    <a:pt x="0" y="31"/>
                    <a:pt x="7" y="348"/>
                    <a:pt x="215" y="367"/>
                  </a:cubicBezTo>
                  <a:cubicBezTo>
                    <a:pt x="401" y="383"/>
                    <a:pt x="589" y="392"/>
                    <a:pt x="776" y="392"/>
                  </a:cubicBezTo>
                  <a:cubicBezTo>
                    <a:pt x="1083" y="392"/>
                    <a:pt x="1391" y="370"/>
                    <a:pt x="1696" y="326"/>
                  </a:cubicBezTo>
                  <a:cubicBezTo>
                    <a:pt x="1899" y="297"/>
                    <a:pt x="1825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5" name="Google Shape;18885;p31"/>
            <p:cNvSpPr/>
            <p:nvPr/>
          </p:nvSpPr>
          <p:spPr>
            <a:xfrm>
              <a:off x="2478900" y="2071500"/>
              <a:ext cx="53725" cy="52525"/>
            </a:xfrm>
            <a:custGeom>
              <a:avLst/>
              <a:gdLst/>
              <a:ahLst/>
              <a:cxnLst/>
              <a:rect l="l" t="t" r="r" b="b"/>
              <a:pathLst>
                <a:path w="2149" h="2101" extrusionOk="0">
                  <a:moveTo>
                    <a:pt x="230" y="0"/>
                  </a:moveTo>
                  <a:cubicBezTo>
                    <a:pt x="111" y="0"/>
                    <a:pt x="0" y="168"/>
                    <a:pt x="101" y="295"/>
                  </a:cubicBezTo>
                  <a:cubicBezTo>
                    <a:pt x="611" y="930"/>
                    <a:pt x="1173" y="1519"/>
                    <a:pt x="1784" y="2057"/>
                  </a:cubicBezTo>
                  <a:cubicBezTo>
                    <a:pt x="1819" y="2088"/>
                    <a:pt x="1857" y="2100"/>
                    <a:pt x="1894" y="2100"/>
                  </a:cubicBezTo>
                  <a:cubicBezTo>
                    <a:pt x="2029" y="2100"/>
                    <a:pt x="2148" y="1932"/>
                    <a:pt x="2022" y="1819"/>
                  </a:cubicBezTo>
                  <a:cubicBezTo>
                    <a:pt x="1410" y="1282"/>
                    <a:pt x="847" y="693"/>
                    <a:pt x="338" y="57"/>
                  </a:cubicBezTo>
                  <a:cubicBezTo>
                    <a:pt x="305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6" name="Google Shape;18886;p31"/>
            <p:cNvSpPr/>
            <p:nvPr/>
          </p:nvSpPr>
          <p:spPr>
            <a:xfrm>
              <a:off x="2483425" y="2069000"/>
              <a:ext cx="32850" cy="63150"/>
            </a:xfrm>
            <a:custGeom>
              <a:avLst/>
              <a:gdLst/>
              <a:ahLst/>
              <a:cxnLst/>
              <a:rect l="l" t="t" r="r" b="b"/>
              <a:pathLst>
                <a:path w="1314" h="2526" extrusionOk="0">
                  <a:moveTo>
                    <a:pt x="1111" y="0"/>
                  </a:moveTo>
                  <a:cubicBezTo>
                    <a:pt x="1043" y="0"/>
                    <a:pt x="973" y="34"/>
                    <a:pt x="942" y="112"/>
                  </a:cubicBezTo>
                  <a:cubicBezTo>
                    <a:pt x="645" y="848"/>
                    <a:pt x="347" y="1587"/>
                    <a:pt x="48" y="2325"/>
                  </a:cubicBezTo>
                  <a:cubicBezTo>
                    <a:pt x="0" y="2446"/>
                    <a:pt x="100" y="2526"/>
                    <a:pt x="203" y="2526"/>
                  </a:cubicBezTo>
                  <a:cubicBezTo>
                    <a:pt x="271" y="2526"/>
                    <a:pt x="340" y="2492"/>
                    <a:pt x="372" y="2413"/>
                  </a:cubicBezTo>
                  <a:cubicBezTo>
                    <a:pt x="669" y="1677"/>
                    <a:pt x="967" y="938"/>
                    <a:pt x="1266" y="200"/>
                  </a:cubicBezTo>
                  <a:cubicBezTo>
                    <a:pt x="1313" y="79"/>
                    <a:pt x="1214" y="0"/>
                    <a:pt x="11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7" name="Google Shape;18887;p31"/>
            <p:cNvSpPr/>
            <p:nvPr/>
          </p:nvSpPr>
          <p:spPr>
            <a:xfrm>
              <a:off x="2539600" y="2064375"/>
              <a:ext cx="32400" cy="72850"/>
            </a:xfrm>
            <a:custGeom>
              <a:avLst/>
              <a:gdLst/>
              <a:ahLst/>
              <a:cxnLst/>
              <a:rect l="l" t="t" r="r" b="b"/>
              <a:pathLst>
                <a:path w="1296" h="2914" extrusionOk="0">
                  <a:moveTo>
                    <a:pt x="876" y="0"/>
                  </a:moveTo>
                  <a:cubicBezTo>
                    <a:pt x="838" y="0"/>
                    <a:pt x="799" y="16"/>
                    <a:pt x="765" y="54"/>
                  </a:cubicBezTo>
                  <a:cubicBezTo>
                    <a:pt x="1" y="899"/>
                    <a:pt x="411" y="1979"/>
                    <a:pt x="930" y="2835"/>
                  </a:cubicBezTo>
                  <a:cubicBezTo>
                    <a:pt x="964" y="2891"/>
                    <a:pt x="1014" y="2914"/>
                    <a:pt x="1065" y="2914"/>
                  </a:cubicBezTo>
                  <a:cubicBezTo>
                    <a:pt x="1180" y="2914"/>
                    <a:pt x="1296" y="2794"/>
                    <a:pt x="1218" y="2666"/>
                  </a:cubicBezTo>
                  <a:cubicBezTo>
                    <a:pt x="790" y="1958"/>
                    <a:pt x="349" y="1014"/>
                    <a:pt x="1002" y="291"/>
                  </a:cubicBezTo>
                  <a:cubicBezTo>
                    <a:pt x="1112" y="168"/>
                    <a:pt x="1000" y="0"/>
                    <a:pt x="8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8" name="Google Shape;18888;p31"/>
            <p:cNvSpPr/>
            <p:nvPr/>
          </p:nvSpPr>
          <p:spPr>
            <a:xfrm>
              <a:off x="2577900" y="2070575"/>
              <a:ext cx="51200" cy="62500"/>
            </a:xfrm>
            <a:custGeom>
              <a:avLst/>
              <a:gdLst/>
              <a:ahLst/>
              <a:cxnLst/>
              <a:rect l="l" t="t" r="r" b="b"/>
              <a:pathLst>
                <a:path w="2048" h="2500" extrusionOk="0">
                  <a:moveTo>
                    <a:pt x="898" y="637"/>
                  </a:moveTo>
                  <a:lnTo>
                    <a:pt x="898" y="637"/>
                  </a:lnTo>
                  <a:cubicBezTo>
                    <a:pt x="921" y="835"/>
                    <a:pt x="944" y="1032"/>
                    <a:pt x="968" y="1229"/>
                  </a:cubicBezTo>
                  <a:lnTo>
                    <a:pt x="968" y="1229"/>
                  </a:lnTo>
                  <a:cubicBezTo>
                    <a:pt x="818" y="1224"/>
                    <a:pt x="669" y="1216"/>
                    <a:pt x="519" y="1207"/>
                  </a:cubicBezTo>
                  <a:lnTo>
                    <a:pt x="519" y="1207"/>
                  </a:lnTo>
                  <a:cubicBezTo>
                    <a:pt x="645" y="1017"/>
                    <a:pt x="772" y="827"/>
                    <a:pt x="898" y="637"/>
                  </a:cubicBezTo>
                  <a:close/>
                  <a:moveTo>
                    <a:pt x="1003" y="0"/>
                  </a:moveTo>
                  <a:cubicBezTo>
                    <a:pt x="952" y="0"/>
                    <a:pt x="901" y="25"/>
                    <a:pt x="864" y="81"/>
                  </a:cubicBezTo>
                  <a:lnTo>
                    <a:pt x="77" y="1270"/>
                  </a:lnTo>
                  <a:cubicBezTo>
                    <a:pt x="0" y="1385"/>
                    <a:pt x="103" y="1513"/>
                    <a:pt x="222" y="1522"/>
                  </a:cubicBezTo>
                  <a:cubicBezTo>
                    <a:pt x="483" y="1542"/>
                    <a:pt x="745" y="1556"/>
                    <a:pt x="1007" y="1566"/>
                  </a:cubicBezTo>
                  <a:lnTo>
                    <a:pt x="1007" y="1566"/>
                  </a:lnTo>
                  <a:cubicBezTo>
                    <a:pt x="1038" y="1824"/>
                    <a:pt x="1068" y="2082"/>
                    <a:pt x="1099" y="2340"/>
                  </a:cubicBezTo>
                  <a:cubicBezTo>
                    <a:pt x="1111" y="2446"/>
                    <a:pt x="1201" y="2499"/>
                    <a:pt x="1285" y="2499"/>
                  </a:cubicBezTo>
                  <a:cubicBezTo>
                    <a:pt x="1369" y="2499"/>
                    <a:pt x="1446" y="2446"/>
                    <a:pt x="1433" y="2340"/>
                  </a:cubicBezTo>
                  <a:cubicBezTo>
                    <a:pt x="1403" y="2085"/>
                    <a:pt x="1373" y="1830"/>
                    <a:pt x="1343" y="1575"/>
                  </a:cubicBezTo>
                  <a:lnTo>
                    <a:pt x="1343" y="1575"/>
                  </a:lnTo>
                  <a:cubicBezTo>
                    <a:pt x="1470" y="1578"/>
                    <a:pt x="1597" y="1579"/>
                    <a:pt x="1724" y="1579"/>
                  </a:cubicBezTo>
                  <a:cubicBezTo>
                    <a:pt x="1760" y="1579"/>
                    <a:pt x="1796" y="1579"/>
                    <a:pt x="1832" y="1579"/>
                  </a:cubicBezTo>
                  <a:cubicBezTo>
                    <a:pt x="2047" y="1577"/>
                    <a:pt x="2047" y="1243"/>
                    <a:pt x="1834" y="1243"/>
                  </a:cubicBezTo>
                  <a:cubicBezTo>
                    <a:pt x="1833" y="1243"/>
                    <a:pt x="1833" y="1243"/>
                    <a:pt x="1832" y="1243"/>
                  </a:cubicBezTo>
                  <a:cubicBezTo>
                    <a:pt x="1794" y="1243"/>
                    <a:pt x="1756" y="1243"/>
                    <a:pt x="1717" y="1243"/>
                  </a:cubicBezTo>
                  <a:cubicBezTo>
                    <a:pt x="1579" y="1243"/>
                    <a:pt x="1441" y="1242"/>
                    <a:pt x="1303" y="1239"/>
                  </a:cubicBezTo>
                  <a:lnTo>
                    <a:pt x="1303" y="1239"/>
                  </a:lnTo>
                  <a:cubicBezTo>
                    <a:pt x="1261" y="881"/>
                    <a:pt x="1219" y="524"/>
                    <a:pt x="1176" y="166"/>
                  </a:cubicBezTo>
                  <a:cubicBezTo>
                    <a:pt x="1164" y="65"/>
                    <a:pt x="1085" y="0"/>
                    <a:pt x="10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89" name="Google Shape;18889;p31"/>
            <p:cNvSpPr/>
            <p:nvPr/>
          </p:nvSpPr>
          <p:spPr>
            <a:xfrm>
              <a:off x="2631825" y="2079500"/>
              <a:ext cx="48400" cy="41550"/>
            </a:xfrm>
            <a:custGeom>
              <a:avLst/>
              <a:gdLst/>
              <a:ahLst/>
              <a:cxnLst/>
              <a:rect l="l" t="t" r="r" b="b"/>
              <a:pathLst>
                <a:path w="1936" h="1662" extrusionOk="0">
                  <a:moveTo>
                    <a:pt x="235" y="1"/>
                  </a:moveTo>
                  <a:cubicBezTo>
                    <a:pt x="112" y="1"/>
                    <a:pt x="0" y="169"/>
                    <a:pt x="109" y="291"/>
                  </a:cubicBezTo>
                  <a:cubicBezTo>
                    <a:pt x="560" y="796"/>
                    <a:pt x="1067" y="1244"/>
                    <a:pt x="1622" y="1632"/>
                  </a:cubicBezTo>
                  <a:cubicBezTo>
                    <a:pt x="1652" y="1653"/>
                    <a:pt x="1682" y="1662"/>
                    <a:pt x="1709" y="1662"/>
                  </a:cubicBezTo>
                  <a:cubicBezTo>
                    <a:pt x="1845" y="1662"/>
                    <a:pt x="1935" y="1445"/>
                    <a:pt x="1790" y="1344"/>
                  </a:cubicBezTo>
                  <a:cubicBezTo>
                    <a:pt x="1260" y="971"/>
                    <a:pt x="775" y="538"/>
                    <a:pt x="347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90" name="Google Shape;18890;p31"/>
            <p:cNvSpPr/>
            <p:nvPr/>
          </p:nvSpPr>
          <p:spPr>
            <a:xfrm>
              <a:off x="2636200" y="2077550"/>
              <a:ext cx="32275" cy="58375"/>
            </a:xfrm>
            <a:custGeom>
              <a:avLst/>
              <a:gdLst/>
              <a:ahLst/>
              <a:cxnLst/>
              <a:rect l="l" t="t" r="r" b="b"/>
              <a:pathLst>
                <a:path w="1291" h="2335" extrusionOk="0">
                  <a:moveTo>
                    <a:pt x="1088" y="1"/>
                  </a:moveTo>
                  <a:cubicBezTo>
                    <a:pt x="1021" y="1"/>
                    <a:pt x="954" y="35"/>
                    <a:pt x="927" y="116"/>
                  </a:cubicBezTo>
                  <a:cubicBezTo>
                    <a:pt x="698" y="795"/>
                    <a:pt x="413" y="1452"/>
                    <a:pt x="71" y="2082"/>
                  </a:cubicBezTo>
                  <a:cubicBezTo>
                    <a:pt x="0" y="2214"/>
                    <a:pt x="116" y="2334"/>
                    <a:pt x="228" y="2334"/>
                  </a:cubicBezTo>
                  <a:cubicBezTo>
                    <a:pt x="278" y="2334"/>
                    <a:pt x="328" y="2310"/>
                    <a:pt x="359" y="2251"/>
                  </a:cubicBezTo>
                  <a:cubicBezTo>
                    <a:pt x="715" y="1596"/>
                    <a:pt x="1012" y="912"/>
                    <a:pt x="1249" y="204"/>
                  </a:cubicBezTo>
                  <a:cubicBezTo>
                    <a:pt x="1291" y="81"/>
                    <a:pt x="1190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91" name="Google Shape;18891;p31"/>
            <p:cNvSpPr/>
            <p:nvPr/>
          </p:nvSpPr>
          <p:spPr>
            <a:xfrm>
              <a:off x="2676700" y="2062475"/>
              <a:ext cx="31875" cy="67175"/>
            </a:xfrm>
            <a:custGeom>
              <a:avLst/>
              <a:gdLst/>
              <a:ahLst/>
              <a:cxnLst/>
              <a:rect l="l" t="t" r="r" b="b"/>
              <a:pathLst>
                <a:path w="1275" h="2687" extrusionOk="0">
                  <a:moveTo>
                    <a:pt x="255" y="1"/>
                  </a:moveTo>
                  <a:cubicBezTo>
                    <a:pt x="119" y="1"/>
                    <a:pt x="1" y="170"/>
                    <a:pt x="129" y="280"/>
                  </a:cubicBezTo>
                  <a:cubicBezTo>
                    <a:pt x="766" y="821"/>
                    <a:pt x="910" y="1732"/>
                    <a:pt x="460" y="2440"/>
                  </a:cubicBezTo>
                  <a:cubicBezTo>
                    <a:pt x="379" y="2567"/>
                    <a:pt x="495" y="2687"/>
                    <a:pt x="612" y="2687"/>
                  </a:cubicBezTo>
                  <a:cubicBezTo>
                    <a:pt x="663" y="2687"/>
                    <a:pt x="714" y="2664"/>
                    <a:pt x="750" y="2609"/>
                  </a:cubicBezTo>
                  <a:cubicBezTo>
                    <a:pt x="1274" y="1785"/>
                    <a:pt x="1111" y="678"/>
                    <a:pt x="365" y="43"/>
                  </a:cubicBezTo>
                  <a:cubicBezTo>
                    <a:pt x="330" y="13"/>
                    <a:pt x="292" y="1"/>
                    <a:pt x="2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92" name="Google Shape;18892;p31"/>
            <p:cNvSpPr/>
            <p:nvPr/>
          </p:nvSpPr>
          <p:spPr>
            <a:xfrm>
              <a:off x="2703850" y="2049775"/>
              <a:ext cx="39475" cy="34200"/>
            </a:xfrm>
            <a:custGeom>
              <a:avLst/>
              <a:gdLst/>
              <a:ahLst/>
              <a:cxnLst/>
              <a:rect l="l" t="t" r="r" b="b"/>
              <a:pathLst>
                <a:path w="1579" h="1368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214" y="336"/>
                  </a:lnTo>
                  <a:cubicBezTo>
                    <a:pt x="381" y="341"/>
                    <a:pt x="506" y="484"/>
                    <a:pt x="533" y="643"/>
                  </a:cubicBezTo>
                  <a:cubicBezTo>
                    <a:pt x="567" y="833"/>
                    <a:pt x="376" y="931"/>
                    <a:pt x="394" y="1114"/>
                  </a:cubicBezTo>
                  <a:cubicBezTo>
                    <a:pt x="415" y="1311"/>
                    <a:pt x="602" y="1367"/>
                    <a:pt x="814" y="1367"/>
                  </a:cubicBezTo>
                  <a:cubicBezTo>
                    <a:pt x="1030" y="1367"/>
                    <a:pt x="1271" y="1309"/>
                    <a:pt x="1386" y="1279"/>
                  </a:cubicBezTo>
                  <a:cubicBezTo>
                    <a:pt x="1579" y="1230"/>
                    <a:pt x="1518" y="951"/>
                    <a:pt x="1344" y="951"/>
                  </a:cubicBezTo>
                  <a:cubicBezTo>
                    <a:pt x="1329" y="951"/>
                    <a:pt x="1314" y="953"/>
                    <a:pt x="1297" y="957"/>
                  </a:cubicBezTo>
                  <a:cubicBezTo>
                    <a:pt x="1247" y="969"/>
                    <a:pt x="968" y="1039"/>
                    <a:pt x="810" y="1039"/>
                  </a:cubicBezTo>
                  <a:cubicBezTo>
                    <a:pt x="792" y="1039"/>
                    <a:pt x="775" y="1038"/>
                    <a:pt x="760" y="1036"/>
                  </a:cubicBezTo>
                  <a:lnTo>
                    <a:pt x="760" y="1036"/>
                  </a:lnTo>
                  <a:cubicBezTo>
                    <a:pt x="806" y="944"/>
                    <a:pt x="866" y="865"/>
                    <a:pt x="873" y="746"/>
                  </a:cubicBezTo>
                  <a:cubicBezTo>
                    <a:pt x="879" y="624"/>
                    <a:pt x="855" y="504"/>
                    <a:pt x="802" y="394"/>
                  </a:cubicBezTo>
                  <a:cubicBezTo>
                    <a:pt x="689" y="161"/>
                    <a:pt x="477" y="10"/>
                    <a:pt x="216" y="0"/>
                  </a:cubicBez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grpSp>
        <p:nvGrpSpPr>
          <p:cNvPr id="18893" name="Google Shape;18893;p31"/>
          <p:cNvGrpSpPr/>
          <p:nvPr/>
        </p:nvGrpSpPr>
        <p:grpSpPr>
          <a:xfrm>
            <a:off x="-1428024" y="151088"/>
            <a:ext cx="5111304" cy="4841325"/>
            <a:chOff x="313550" y="1553825"/>
            <a:chExt cx="2630625" cy="2491675"/>
          </a:xfrm>
        </p:grpSpPr>
        <p:sp>
          <p:nvSpPr>
            <p:cNvPr id="18894" name="Google Shape;18894;p31"/>
            <p:cNvSpPr/>
            <p:nvPr/>
          </p:nvSpPr>
          <p:spPr>
            <a:xfrm>
              <a:off x="861650" y="1640875"/>
              <a:ext cx="36025" cy="941225"/>
            </a:xfrm>
            <a:custGeom>
              <a:avLst/>
              <a:gdLst/>
              <a:ahLst/>
              <a:cxnLst/>
              <a:rect l="l" t="t" r="r" b="b"/>
              <a:pathLst>
                <a:path w="1441" h="37649" extrusionOk="0">
                  <a:moveTo>
                    <a:pt x="163" y="1"/>
                  </a:moveTo>
                  <a:cubicBezTo>
                    <a:pt x="79" y="1"/>
                    <a:pt x="0" y="54"/>
                    <a:pt x="9" y="161"/>
                  </a:cubicBezTo>
                  <a:cubicBezTo>
                    <a:pt x="954" y="12590"/>
                    <a:pt x="1107" y="25030"/>
                    <a:pt x="745" y="37486"/>
                  </a:cubicBezTo>
                  <a:cubicBezTo>
                    <a:pt x="742" y="37594"/>
                    <a:pt x="824" y="37648"/>
                    <a:pt x="908" y="37648"/>
                  </a:cubicBezTo>
                  <a:cubicBezTo>
                    <a:pt x="992" y="37648"/>
                    <a:pt x="1078" y="37594"/>
                    <a:pt x="1081" y="37486"/>
                  </a:cubicBezTo>
                  <a:cubicBezTo>
                    <a:pt x="1441" y="25030"/>
                    <a:pt x="1288" y="12590"/>
                    <a:pt x="343" y="161"/>
                  </a:cubicBezTo>
                  <a:cubicBezTo>
                    <a:pt x="334" y="54"/>
                    <a:pt x="246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95" name="Google Shape;18895;p31"/>
            <p:cNvSpPr/>
            <p:nvPr/>
          </p:nvSpPr>
          <p:spPr>
            <a:xfrm>
              <a:off x="401725" y="2112375"/>
              <a:ext cx="936925" cy="18775"/>
            </a:xfrm>
            <a:custGeom>
              <a:avLst/>
              <a:gdLst/>
              <a:ahLst/>
              <a:cxnLst/>
              <a:rect l="l" t="t" r="r" b="b"/>
              <a:pathLst>
                <a:path w="37477" h="751" extrusionOk="0">
                  <a:moveTo>
                    <a:pt x="206" y="1"/>
                  </a:moveTo>
                  <a:cubicBezTo>
                    <a:pt x="0" y="1"/>
                    <a:pt x="4" y="326"/>
                    <a:pt x="217" y="335"/>
                  </a:cubicBezTo>
                  <a:cubicBezTo>
                    <a:pt x="6597" y="612"/>
                    <a:pt x="12979" y="750"/>
                    <a:pt x="19363" y="750"/>
                  </a:cubicBezTo>
                  <a:cubicBezTo>
                    <a:pt x="25327" y="750"/>
                    <a:pt x="31294" y="630"/>
                    <a:pt x="37261" y="389"/>
                  </a:cubicBezTo>
                  <a:cubicBezTo>
                    <a:pt x="37474" y="380"/>
                    <a:pt x="37476" y="53"/>
                    <a:pt x="37268" y="53"/>
                  </a:cubicBezTo>
                  <a:cubicBezTo>
                    <a:pt x="37266" y="53"/>
                    <a:pt x="37264" y="53"/>
                    <a:pt x="37261" y="53"/>
                  </a:cubicBezTo>
                  <a:cubicBezTo>
                    <a:pt x="31294" y="295"/>
                    <a:pt x="25326" y="416"/>
                    <a:pt x="19356" y="416"/>
                  </a:cubicBezTo>
                  <a:cubicBezTo>
                    <a:pt x="12977" y="416"/>
                    <a:pt x="6597" y="278"/>
                    <a:pt x="215" y="1"/>
                  </a:cubicBezTo>
                  <a:cubicBezTo>
                    <a:pt x="212" y="1"/>
                    <a:pt x="209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96" name="Google Shape;18896;p31"/>
            <p:cNvSpPr/>
            <p:nvPr/>
          </p:nvSpPr>
          <p:spPr>
            <a:xfrm>
              <a:off x="834925" y="1553825"/>
              <a:ext cx="50050" cy="56750"/>
            </a:xfrm>
            <a:custGeom>
              <a:avLst/>
              <a:gdLst/>
              <a:ahLst/>
              <a:cxnLst/>
              <a:rect l="l" t="t" r="r" b="b"/>
              <a:pathLst>
                <a:path w="2002" h="2270" extrusionOk="0">
                  <a:moveTo>
                    <a:pt x="1555" y="1"/>
                  </a:moveTo>
                  <a:cubicBezTo>
                    <a:pt x="1505" y="1"/>
                    <a:pt x="1453" y="25"/>
                    <a:pt x="1415" y="81"/>
                  </a:cubicBezTo>
                  <a:lnTo>
                    <a:pt x="1099" y="538"/>
                  </a:lnTo>
                  <a:cubicBezTo>
                    <a:pt x="1039" y="623"/>
                    <a:pt x="948" y="838"/>
                    <a:pt x="862" y="879"/>
                  </a:cubicBezTo>
                  <a:cubicBezTo>
                    <a:pt x="808" y="906"/>
                    <a:pt x="760" y="917"/>
                    <a:pt x="718" y="917"/>
                  </a:cubicBezTo>
                  <a:cubicBezTo>
                    <a:pt x="427" y="917"/>
                    <a:pt x="423" y="344"/>
                    <a:pt x="347" y="162"/>
                  </a:cubicBezTo>
                  <a:cubicBezTo>
                    <a:pt x="321" y="101"/>
                    <a:pt x="274" y="75"/>
                    <a:pt x="225" y="75"/>
                  </a:cubicBezTo>
                  <a:cubicBezTo>
                    <a:pt x="119" y="75"/>
                    <a:pt x="1" y="198"/>
                    <a:pt x="57" y="332"/>
                  </a:cubicBezTo>
                  <a:cubicBezTo>
                    <a:pt x="200" y="669"/>
                    <a:pt x="160" y="1352"/>
                    <a:pt x="690" y="1352"/>
                  </a:cubicBezTo>
                  <a:cubicBezTo>
                    <a:pt x="702" y="1352"/>
                    <a:pt x="714" y="1351"/>
                    <a:pt x="727" y="1351"/>
                  </a:cubicBezTo>
                  <a:cubicBezTo>
                    <a:pt x="905" y="1341"/>
                    <a:pt x="1015" y="1227"/>
                    <a:pt x="1119" y="1093"/>
                  </a:cubicBezTo>
                  <a:cubicBezTo>
                    <a:pt x="1237" y="942"/>
                    <a:pt x="1346" y="783"/>
                    <a:pt x="1453" y="623"/>
                  </a:cubicBezTo>
                  <a:lnTo>
                    <a:pt x="1453" y="623"/>
                  </a:lnTo>
                  <a:cubicBezTo>
                    <a:pt x="1520" y="1119"/>
                    <a:pt x="1586" y="1615"/>
                    <a:pt x="1653" y="2110"/>
                  </a:cubicBezTo>
                  <a:cubicBezTo>
                    <a:pt x="1667" y="2216"/>
                    <a:pt x="1759" y="2269"/>
                    <a:pt x="1843" y="2269"/>
                  </a:cubicBezTo>
                  <a:cubicBezTo>
                    <a:pt x="1926" y="2269"/>
                    <a:pt x="2002" y="2217"/>
                    <a:pt x="1988" y="2110"/>
                  </a:cubicBezTo>
                  <a:cubicBezTo>
                    <a:pt x="1901" y="1462"/>
                    <a:pt x="1814" y="814"/>
                    <a:pt x="1727" y="165"/>
                  </a:cubicBezTo>
                  <a:cubicBezTo>
                    <a:pt x="1713" y="65"/>
                    <a:pt x="1636" y="1"/>
                    <a:pt x="1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97" name="Google Shape;18897;p31"/>
            <p:cNvSpPr/>
            <p:nvPr/>
          </p:nvSpPr>
          <p:spPr>
            <a:xfrm>
              <a:off x="1366250" y="2091800"/>
              <a:ext cx="48350" cy="40325"/>
            </a:xfrm>
            <a:custGeom>
              <a:avLst/>
              <a:gdLst/>
              <a:ahLst/>
              <a:cxnLst/>
              <a:rect l="l" t="t" r="r" b="b"/>
              <a:pathLst>
                <a:path w="1934" h="1613" extrusionOk="0">
                  <a:moveTo>
                    <a:pt x="228" y="1"/>
                  </a:moveTo>
                  <a:cubicBezTo>
                    <a:pt x="91" y="1"/>
                    <a:pt x="1" y="218"/>
                    <a:pt x="148" y="319"/>
                  </a:cubicBezTo>
                  <a:cubicBezTo>
                    <a:pt x="669" y="681"/>
                    <a:pt x="1150" y="1097"/>
                    <a:pt x="1585" y="1561"/>
                  </a:cubicBezTo>
                  <a:cubicBezTo>
                    <a:pt x="1618" y="1597"/>
                    <a:pt x="1657" y="1613"/>
                    <a:pt x="1695" y="1613"/>
                  </a:cubicBezTo>
                  <a:cubicBezTo>
                    <a:pt x="1820" y="1613"/>
                    <a:pt x="1933" y="1445"/>
                    <a:pt x="1821" y="1325"/>
                  </a:cubicBezTo>
                  <a:cubicBezTo>
                    <a:pt x="1366" y="841"/>
                    <a:pt x="861" y="406"/>
                    <a:pt x="315" y="31"/>
                  </a:cubicBezTo>
                  <a:cubicBezTo>
                    <a:pt x="285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98" name="Google Shape;18898;p31"/>
            <p:cNvSpPr/>
            <p:nvPr/>
          </p:nvSpPr>
          <p:spPr>
            <a:xfrm>
              <a:off x="1361775" y="2086100"/>
              <a:ext cx="49775" cy="60500"/>
            </a:xfrm>
            <a:custGeom>
              <a:avLst/>
              <a:gdLst/>
              <a:ahLst/>
              <a:cxnLst/>
              <a:rect l="l" t="t" r="r" b="b"/>
              <a:pathLst>
                <a:path w="1991" h="2420" extrusionOk="0">
                  <a:moveTo>
                    <a:pt x="1758" y="0"/>
                  </a:moveTo>
                  <a:cubicBezTo>
                    <a:pt x="1720" y="0"/>
                    <a:pt x="1682" y="17"/>
                    <a:pt x="1649" y="56"/>
                  </a:cubicBezTo>
                  <a:lnTo>
                    <a:pt x="1649" y="58"/>
                  </a:lnTo>
                  <a:cubicBezTo>
                    <a:pt x="1086" y="732"/>
                    <a:pt x="563" y="1438"/>
                    <a:pt x="83" y="2173"/>
                  </a:cubicBezTo>
                  <a:cubicBezTo>
                    <a:pt x="1" y="2300"/>
                    <a:pt x="117" y="2420"/>
                    <a:pt x="234" y="2420"/>
                  </a:cubicBezTo>
                  <a:cubicBezTo>
                    <a:pt x="285" y="2420"/>
                    <a:pt x="337" y="2397"/>
                    <a:pt x="372" y="2343"/>
                  </a:cubicBezTo>
                  <a:cubicBezTo>
                    <a:pt x="836" y="1630"/>
                    <a:pt x="1342" y="947"/>
                    <a:pt x="1886" y="294"/>
                  </a:cubicBezTo>
                  <a:cubicBezTo>
                    <a:pt x="1990" y="169"/>
                    <a:pt x="1878" y="0"/>
                    <a:pt x="1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899" name="Google Shape;18899;p31"/>
            <p:cNvSpPr/>
            <p:nvPr/>
          </p:nvSpPr>
          <p:spPr>
            <a:xfrm>
              <a:off x="974200" y="2100925"/>
              <a:ext cx="10975" cy="63175"/>
            </a:xfrm>
            <a:custGeom>
              <a:avLst/>
              <a:gdLst/>
              <a:ahLst/>
              <a:cxnLst/>
              <a:rect l="l" t="t" r="r" b="b"/>
              <a:pathLst>
                <a:path w="439" h="2527" extrusionOk="0">
                  <a:moveTo>
                    <a:pt x="165" y="1"/>
                  </a:moveTo>
                  <a:cubicBezTo>
                    <a:pt x="81" y="1"/>
                    <a:pt x="0" y="54"/>
                    <a:pt x="5" y="162"/>
                  </a:cubicBezTo>
                  <a:cubicBezTo>
                    <a:pt x="36" y="897"/>
                    <a:pt x="68" y="1631"/>
                    <a:pt x="100" y="2364"/>
                  </a:cubicBezTo>
                  <a:cubicBezTo>
                    <a:pt x="104" y="2472"/>
                    <a:pt x="190" y="2526"/>
                    <a:pt x="274" y="2526"/>
                  </a:cubicBezTo>
                  <a:cubicBezTo>
                    <a:pt x="357" y="2526"/>
                    <a:pt x="438" y="2473"/>
                    <a:pt x="434" y="2364"/>
                  </a:cubicBezTo>
                  <a:cubicBezTo>
                    <a:pt x="403" y="1631"/>
                    <a:pt x="371" y="897"/>
                    <a:pt x="339" y="162"/>
                  </a:cubicBezTo>
                  <a:cubicBezTo>
                    <a:pt x="334" y="55"/>
                    <a:pt x="248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0" name="Google Shape;18900;p31"/>
            <p:cNvSpPr/>
            <p:nvPr/>
          </p:nvSpPr>
          <p:spPr>
            <a:xfrm>
              <a:off x="855800" y="2045475"/>
              <a:ext cx="49600" cy="9500"/>
            </a:xfrm>
            <a:custGeom>
              <a:avLst/>
              <a:gdLst/>
              <a:ahLst/>
              <a:cxnLst/>
              <a:rect l="l" t="t" r="r" b="b"/>
              <a:pathLst>
                <a:path w="1984" h="380" extrusionOk="0">
                  <a:moveTo>
                    <a:pt x="209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768" y="380"/>
                  </a:lnTo>
                  <a:cubicBezTo>
                    <a:pt x="1770" y="380"/>
                    <a:pt x="1772" y="380"/>
                    <a:pt x="1774" y="380"/>
                  </a:cubicBezTo>
                  <a:cubicBezTo>
                    <a:pt x="1983" y="380"/>
                    <a:pt x="1981" y="52"/>
                    <a:pt x="1768" y="46"/>
                  </a:cubicBezTo>
                  <a:lnTo>
                    <a:pt x="215" y="0"/>
                  </a:lnTo>
                  <a:cubicBezTo>
                    <a:pt x="213" y="0"/>
                    <a:pt x="211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1" name="Google Shape;18901;p31"/>
            <p:cNvSpPr/>
            <p:nvPr/>
          </p:nvSpPr>
          <p:spPr>
            <a:xfrm>
              <a:off x="1070950" y="2097250"/>
              <a:ext cx="9975" cy="56650"/>
            </a:xfrm>
            <a:custGeom>
              <a:avLst/>
              <a:gdLst/>
              <a:ahLst/>
              <a:cxnLst/>
              <a:rect l="l" t="t" r="r" b="b"/>
              <a:pathLst>
                <a:path w="399" h="2266" extrusionOk="0">
                  <a:moveTo>
                    <a:pt x="233" y="1"/>
                  </a:moveTo>
                  <a:cubicBezTo>
                    <a:pt x="149" y="1"/>
                    <a:pt x="64" y="55"/>
                    <a:pt x="60" y="162"/>
                  </a:cubicBezTo>
                  <a:lnTo>
                    <a:pt x="3" y="2104"/>
                  </a:lnTo>
                  <a:cubicBezTo>
                    <a:pt x="0" y="2212"/>
                    <a:pt x="82" y="2265"/>
                    <a:pt x="166" y="2265"/>
                  </a:cubicBezTo>
                  <a:cubicBezTo>
                    <a:pt x="249" y="2265"/>
                    <a:pt x="334" y="2212"/>
                    <a:pt x="337" y="2104"/>
                  </a:cubicBezTo>
                  <a:cubicBezTo>
                    <a:pt x="357" y="1457"/>
                    <a:pt x="376" y="811"/>
                    <a:pt x="395" y="162"/>
                  </a:cubicBezTo>
                  <a:cubicBezTo>
                    <a:pt x="399" y="55"/>
                    <a:pt x="317" y="1"/>
                    <a:pt x="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2" name="Google Shape;18902;p31"/>
            <p:cNvSpPr/>
            <p:nvPr/>
          </p:nvSpPr>
          <p:spPr>
            <a:xfrm>
              <a:off x="1165225" y="2106575"/>
              <a:ext cx="11550" cy="43675"/>
            </a:xfrm>
            <a:custGeom>
              <a:avLst/>
              <a:gdLst/>
              <a:ahLst/>
              <a:cxnLst/>
              <a:rect l="l" t="t" r="r" b="b"/>
              <a:pathLst>
                <a:path w="462" h="1747" extrusionOk="0">
                  <a:moveTo>
                    <a:pt x="163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46" y="636"/>
                    <a:pt x="83" y="1112"/>
                    <a:pt x="119" y="1586"/>
                  </a:cubicBezTo>
                  <a:cubicBezTo>
                    <a:pt x="128" y="1693"/>
                    <a:pt x="216" y="1747"/>
                    <a:pt x="299" y="1747"/>
                  </a:cubicBezTo>
                  <a:cubicBezTo>
                    <a:pt x="383" y="1747"/>
                    <a:pt x="462" y="1694"/>
                    <a:pt x="453" y="1586"/>
                  </a:cubicBezTo>
                  <a:cubicBezTo>
                    <a:pt x="417" y="1110"/>
                    <a:pt x="380" y="636"/>
                    <a:pt x="343" y="161"/>
                  </a:cubicBezTo>
                  <a:cubicBezTo>
                    <a:pt x="335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3" name="Google Shape;18903;p31"/>
            <p:cNvSpPr/>
            <p:nvPr/>
          </p:nvSpPr>
          <p:spPr>
            <a:xfrm>
              <a:off x="1249700" y="2099375"/>
              <a:ext cx="14950" cy="53350"/>
            </a:xfrm>
            <a:custGeom>
              <a:avLst/>
              <a:gdLst/>
              <a:ahLst/>
              <a:cxnLst/>
              <a:rect l="l" t="t" r="r" b="b"/>
              <a:pathLst>
                <a:path w="598" h="2134" extrusionOk="0">
                  <a:moveTo>
                    <a:pt x="160" y="1"/>
                  </a:moveTo>
                  <a:cubicBezTo>
                    <a:pt x="76" y="1"/>
                    <a:pt x="0" y="53"/>
                    <a:pt x="14" y="160"/>
                  </a:cubicBezTo>
                  <a:cubicBezTo>
                    <a:pt x="93" y="765"/>
                    <a:pt x="171" y="1369"/>
                    <a:pt x="249" y="1975"/>
                  </a:cubicBezTo>
                  <a:cubicBezTo>
                    <a:pt x="262" y="2081"/>
                    <a:pt x="354" y="2134"/>
                    <a:pt x="438" y="2134"/>
                  </a:cubicBezTo>
                  <a:cubicBezTo>
                    <a:pt x="521" y="2134"/>
                    <a:pt x="597" y="2081"/>
                    <a:pt x="583" y="1975"/>
                  </a:cubicBezTo>
                  <a:cubicBezTo>
                    <a:pt x="505" y="1369"/>
                    <a:pt x="427" y="765"/>
                    <a:pt x="349" y="160"/>
                  </a:cubicBezTo>
                  <a:cubicBezTo>
                    <a:pt x="336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4" name="Google Shape;18904;p31"/>
            <p:cNvSpPr/>
            <p:nvPr/>
          </p:nvSpPr>
          <p:spPr>
            <a:xfrm>
              <a:off x="855650" y="1940375"/>
              <a:ext cx="69025" cy="14225"/>
            </a:xfrm>
            <a:custGeom>
              <a:avLst/>
              <a:gdLst/>
              <a:ahLst/>
              <a:cxnLst/>
              <a:rect l="l" t="t" r="r" b="b"/>
              <a:pathLst>
                <a:path w="2761" h="569" extrusionOk="0">
                  <a:moveTo>
                    <a:pt x="2567" y="1"/>
                  </a:moveTo>
                  <a:cubicBezTo>
                    <a:pt x="2560" y="1"/>
                    <a:pt x="2554" y="1"/>
                    <a:pt x="2547" y="2"/>
                  </a:cubicBezTo>
                  <a:lnTo>
                    <a:pt x="213" y="232"/>
                  </a:lnTo>
                  <a:cubicBezTo>
                    <a:pt x="8" y="253"/>
                    <a:pt x="0" y="569"/>
                    <a:pt x="194" y="569"/>
                  </a:cubicBezTo>
                  <a:cubicBezTo>
                    <a:pt x="201" y="569"/>
                    <a:pt x="207" y="568"/>
                    <a:pt x="213" y="568"/>
                  </a:cubicBezTo>
                  <a:lnTo>
                    <a:pt x="2547" y="336"/>
                  </a:lnTo>
                  <a:cubicBezTo>
                    <a:pt x="2753" y="315"/>
                    <a:pt x="2761" y="1"/>
                    <a:pt x="2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5" name="Google Shape;18905;p31"/>
            <p:cNvSpPr/>
            <p:nvPr/>
          </p:nvSpPr>
          <p:spPr>
            <a:xfrm>
              <a:off x="838200" y="1832525"/>
              <a:ext cx="73350" cy="19200"/>
            </a:xfrm>
            <a:custGeom>
              <a:avLst/>
              <a:gdLst/>
              <a:ahLst/>
              <a:cxnLst/>
              <a:rect l="l" t="t" r="r" b="b"/>
              <a:pathLst>
                <a:path w="2934" h="768" extrusionOk="0">
                  <a:moveTo>
                    <a:pt x="2742" y="0"/>
                  </a:moveTo>
                  <a:cubicBezTo>
                    <a:pt x="2735" y="0"/>
                    <a:pt x="2728" y="1"/>
                    <a:pt x="2721" y="2"/>
                  </a:cubicBezTo>
                  <a:cubicBezTo>
                    <a:pt x="1871" y="102"/>
                    <a:pt x="1029" y="249"/>
                    <a:pt x="196" y="441"/>
                  </a:cubicBezTo>
                  <a:cubicBezTo>
                    <a:pt x="0" y="485"/>
                    <a:pt x="64" y="768"/>
                    <a:pt x="243" y="768"/>
                  </a:cubicBezTo>
                  <a:cubicBezTo>
                    <a:pt x="256" y="768"/>
                    <a:pt x="270" y="766"/>
                    <a:pt x="285" y="763"/>
                  </a:cubicBezTo>
                  <a:cubicBezTo>
                    <a:pt x="1088" y="577"/>
                    <a:pt x="1901" y="433"/>
                    <a:pt x="2721" y="337"/>
                  </a:cubicBezTo>
                  <a:cubicBezTo>
                    <a:pt x="2925" y="312"/>
                    <a:pt x="2934" y="0"/>
                    <a:pt x="2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6" name="Google Shape;18906;p31"/>
            <p:cNvSpPr/>
            <p:nvPr/>
          </p:nvSpPr>
          <p:spPr>
            <a:xfrm>
              <a:off x="842250" y="1731750"/>
              <a:ext cx="52925" cy="11150"/>
            </a:xfrm>
            <a:custGeom>
              <a:avLst/>
              <a:gdLst/>
              <a:ahLst/>
              <a:cxnLst/>
              <a:rect l="l" t="t" r="r" b="b"/>
              <a:pathLst>
                <a:path w="2117" h="446" extrusionOk="0">
                  <a:moveTo>
                    <a:pt x="1914" y="1"/>
                  </a:moveTo>
                  <a:cubicBezTo>
                    <a:pt x="1910" y="1"/>
                    <a:pt x="1905" y="1"/>
                    <a:pt x="1901" y="1"/>
                  </a:cubicBezTo>
                  <a:lnTo>
                    <a:pt x="216" y="111"/>
                  </a:lnTo>
                  <a:cubicBezTo>
                    <a:pt x="6" y="124"/>
                    <a:pt x="1" y="445"/>
                    <a:pt x="203" y="445"/>
                  </a:cubicBezTo>
                  <a:cubicBezTo>
                    <a:pt x="207" y="445"/>
                    <a:pt x="211" y="445"/>
                    <a:pt x="216" y="445"/>
                  </a:cubicBezTo>
                  <a:lnTo>
                    <a:pt x="1901" y="337"/>
                  </a:lnTo>
                  <a:cubicBezTo>
                    <a:pt x="2110" y="323"/>
                    <a:pt x="2116" y="1"/>
                    <a:pt x="19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7" name="Google Shape;18907;p31"/>
            <p:cNvSpPr/>
            <p:nvPr/>
          </p:nvSpPr>
          <p:spPr>
            <a:xfrm>
              <a:off x="870525" y="1720450"/>
              <a:ext cx="383675" cy="411675"/>
            </a:xfrm>
            <a:custGeom>
              <a:avLst/>
              <a:gdLst/>
              <a:ahLst/>
              <a:cxnLst/>
              <a:rect l="l" t="t" r="r" b="b"/>
              <a:pathLst>
                <a:path w="15347" h="16467" extrusionOk="0">
                  <a:moveTo>
                    <a:pt x="7953" y="1"/>
                  </a:moveTo>
                  <a:cubicBezTo>
                    <a:pt x="7070" y="1"/>
                    <a:pt x="6465" y="1360"/>
                    <a:pt x="6195" y="2017"/>
                  </a:cubicBezTo>
                  <a:cubicBezTo>
                    <a:pt x="5542" y="3600"/>
                    <a:pt x="5203" y="5350"/>
                    <a:pt x="4751" y="7000"/>
                  </a:cubicBezTo>
                  <a:cubicBezTo>
                    <a:pt x="3893" y="10132"/>
                    <a:pt x="3321" y="14456"/>
                    <a:pt x="163" y="16156"/>
                  </a:cubicBezTo>
                  <a:cubicBezTo>
                    <a:pt x="0" y="16243"/>
                    <a:pt x="100" y="16467"/>
                    <a:pt x="250" y="16467"/>
                  </a:cubicBezTo>
                  <a:cubicBezTo>
                    <a:pt x="276" y="16467"/>
                    <a:pt x="303" y="16460"/>
                    <a:pt x="331" y="16445"/>
                  </a:cubicBezTo>
                  <a:cubicBezTo>
                    <a:pt x="3131" y="14938"/>
                    <a:pt x="3850" y="11555"/>
                    <a:pt x="4623" y="8733"/>
                  </a:cubicBezTo>
                  <a:cubicBezTo>
                    <a:pt x="5191" y="6657"/>
                    <a:pt x="5641" y="4494"/>
                    <a:pt x="6376" y="2470"/>
                  </a:cubicBezTo>
                  <a:cubicBezTo>
                    <a:pt x="6683" y="1628"/>
                    <a:pt x="7225" y="482"/>
                    <a:pt x="7985" y="482"/>
                  </a:cubicBezTo>
                  <a:cubicBezTo>
                    <a:pt x="8266" y="482"/>
                    <a:pt x="8576" y="637"/>
                    <a:pt x="8914" y="1021"/>
                  </a:cubicBezTo>
                  <a:cubicBezTo>
                    <a:pt x="9543" y="1730"/>
                    <a:pt x="9846" y="2662"/>
                    <a:pt x="10046" y="3570"/>
                  </a:cubicBezTo>
                  <a:cubicBezTo>
                    <a:pt x="10508" y="5685"/>
                    <a:pt x="10632" y="7905"/>
                    <a:pt x="10894" y="10052"/>
                  </a:cubicBezTo>
                  <a:cubicBezTo>
                    <a:pt x="11012" y="11026"/>
                    <a:pt x="11138" y="12493"/>
                    <a:pt x="12260" y="12839"/>
                  </a:cubicBezTo>
                  <a:cubicBezTo>
                    <a:pt x="12413" y="12887"/>
                    <a:pt x="12559" y="12909"/>
                    <a:pt x="12696" y="12909"/>
                  </a:cubicBezTo>
                  <a:cubicBezTo>
                    <a:pt x="13713" y="12909"/>
                    <a:pt x="14296" y="11715"/>
                    <a:pt x="14513" y="10820"/>
                  </a:cubicBezTo>
                  <a:cubicBezTo>
                    <a:pt x="15016" y="8739"/>
                    <a:pt x="15213" y="6539"/>
                    <a:pt x="15339" y="4408"/>
                  </a:cubicBezTo>
                  <a:cubicBezTo>
                    <a:pt x="15346" y="4301"/>
                    <a:pt x="15266" y="4247"/>
                    <a:pt x="15182" y="4247"/>
                  </a:cubicBezTo>
                  <a:cubicBezTo>
                    <a:pt x="15098" y="4247"/>
                    <a:pt x="15011" y="4301"/>
                    <a:pt x="15005" y="4408"/>
                  </a:cubicBezTo>
                  <a:cubicBezTo>
                    <a:pt x="14874" y="6590"/>
                    <a:pt x="14735" y="8956"/>
                    <a:pt x="14108" y="11061"/>
                  </a:cubicBezTo>
                  <a:cubicBezTo>
                    <a:pt x="13948" y="11601"/>
                    <a:pt x="13429" y="12641"/>
                    <a:pt x="12708" y="12641"/>
                  </a:cubicBezTo>
                  <a:cubicBezTo>
                    <a:pt x="12419" y="12641"/>
                    <a:pt x="12096" y="12474"/>
                    <a:pt x="11752" y="12039"/>
                  </a:cubicBezTo>
                  <a:cubicBezTo>
                    <a:pt x="11479" y="11694"/>
                    <a:pt x="11389" y="11151"/>
                    <a:pt x="11315" y="10728"/>
                  </a:cubicBezTo>
                  <a:cubicBezTo>
                    <a:pt x="11126" y="9641"/>
                    <a:pt x="11044" y="8521"/>
                    <a:pt x="10913" y="7427"/>
                  </a:cubicBezTo>
                  <a:cubicBezTo>
                    <a:pt x="10723" y="5867"/>
                    <a:pt x="10643" y="4227"/>
                    <a:pt x="10173" y="2720"/>
                  </a:cubicBezTo>
                  <a:cubicBezTo>
                    <a:pt x="9889" y="1808"/>
                    <a:pt x="9230" y="317"/>
                    <a:pt x="8191" y="34"/>
                  </a:cubicBezTo>
                  <a:cubicBezTo>
                    <a:pt x="8110" y="11"/>
                    <a:pt x="8030" y="1"/>
                    <a:pt x="79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8" name="Google Shape;18908;p31"/>
            <p:cNvSpPr/>
            <p:nvPr/>
          </p:nvSpPr>
          <p:spPr>
            <a:xfrm>
              <a:off x="963325" y="1930075"/>
              <a:ext cx="30125" cy="31300"/>
            </a:xfrm>
            <a:custGeom>
              <a:avLst/>
              <a:gdLst/>
              <a:ahLst/>
              <a:cxnLst/>
              <a:rect l="l" t="t" r="r" b="b"/>
              <a:pathLst>
                <a:path w="1205" h="1252" extrusionOk="0">
                  <a:moveTo>
                    <a:pt x="645" y="0"/>
                  </a:moveTo>
                  <a:cubicBezTo>
                    <a:pt x="604" y="0"/>
                    <a:pt x="560" y="6"/>
                    <a:pt x="515" y="19"/>
                  </a:cubicBezTo>
                  <a:cubicBezTo>
                    <a:pt x="149" y="120"/>
                    <a:pt x="0" y="584"/>
                    <a:pt x="135" y="913"/>
                  </a:cubicBezTo>
                  <a:lnTo>
                    <a:pt x="135" y="913"/>
                  </a:lnTo>
                  <a:cubicBezTo>
                    <a:pt x="172" y="1011"/>
                    <a:pt x="231" y="1098"/>
                    <a:pt x="315" y="1161"/>
                  </a:cubicBezTo>
                  <a:cubicBezTo>
                    <a:pt x="397" y="1223"/>
                    <a:pt x="482" y="1250"/>
                    <a:pt x="566" y="1251"/>
                  </a:cubicBezTo>
                  <a:lnTo>
                    <a:pt x="566" y="1251"/>
                  </a:lnTo>
                  <a:cubicBezTo>
                    <a:pt x="574" y="1251"/>
                    <a:pt x="583" y="1252"/>
                    <a:pt x="591" y="1252"/>
                  </a:cubicBezTo>
                  <a:cubicBezTo>
                    <a:pt x="616" y="1252"/>
                    <a:pt x="641" y="1249"/>
                    <a:pt x="666" y="1245"/>
                  </a:cubicBezTo>
                  <a:cubicBezTo>
                    <a:pt x="876" y="1207"/>
                    <a:pt x="1015" y="1033"/>
                    <a:pt x="1133" y="867"/>
                  </a:cubicBezTo>
                  <a:cubicBezTo>
                    <a:pt x="1163" y="823"/>
                    <a:pt x="1168" y="780"/>
                    <a:pt x="1157" y="742"/>
                  </a:cubicBezTo>
                  <a:lnTo>
                    <a:pt x="1157" y="742"/>
                  </a:lnTo>
                  <a:cubicBezTo>
                    <a:pt x="1205" y="572"/>
                    <a:pt x="1195" y="387"/>
                    <a:pt x="1108" y="246"/>
                  </a:cubicBezTo>
                  <a:cubicBezTo>
                    <a:pt x="1039" y="134"/>
                    <a:pt x="934" y="65"/>
                    <a:pt x="817" y="36"/>
                  </a:cubicBezTo>
                  <a:lnTo>
                    <a:pt x="817" y="36"/>
                  </a:lnTo>
                  <a:cubicBezTo>
                    <a:pt x="764" y="13"/>
                    <a:pt x="707" y="0"/>
                    <a:pt x="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09" name="Google Shape;18909;p31"/>
            <p:cNvSpPr/>
            <p:nvPr/>
          </p:nvSpPr>
          <p:spPr>
            <a:xfrm>
              <a:off x="1054275" y="1712850"/>
              <a:ext cx="28675" cy="28025"/>
            </a:xfrm>
            <a:custGeom>
              <a:avLst/>
              <a:gdLst/>
              <a:ahLst/>
              <a:cxnLst/>
              <a:rect l="l" t="t" r="r" b="b"/>
              <a:pathLst>
                <a:path w="1147" h="1121" extrusionOk="0">
                  <a:moveTo>
                    <a:pt x="689" y="623"/>
                  </a:moveTo>
                  <a:cubicBezTo>
                    <a:pt x="691" y="640"/>
                    <a:pt x="690" y="657"/>
                    <a:pt x="683" y="674"/>
                  </a:cubicBezTo>
                  <a:lnTo>
                    <a:pt x="683" y="674"/>
                  </a:lnTo>
                  <a:cubicBezTo>
                    <a:pt x="671" y="680"/>
                    <a:pt x="657" y="684"/>
                    <a:pt x="641" y="687"/>
                  </a:cubicBezTo>
                  <a:cubicBezTo>
                    <a:pt x="632" y="689"/>
                    <a:pt x="622" y="689"/>
                    <a:pt x="613" y="689"/>
                  </a:cubicBezTo>
                  <a:cubicBezTo>
                    <a:pt x="558" y="689"/>
                    <a:pt x="512" y="663"/>
                    <a:pt x="483" y="625"/>
                  </a:cubicBezTo>
                  <a:lnTo>
                    <a:pt x="483" y="625"/>
                  </a:lnTo>
                  <a:cubicBezTo>
                    <a:pt x="511" y="645"/>
                    <a:pt x="546" y="655"/>
                    <a:pt x="582" y="655"/>
                  </a:cubicBezTo>
                  <a:cubicBezTo>
                    <a:pt x="619" y="655"/>
                    <a:pt x="657" y="644"/>
                    <a:pt x="689" y="623"/>
                  </a:cubicBezTo>
                  <a:close/>
                  <a:moveTo>
                    <a:pt x="577" y="0"/>
                  </a:moveTo>
                  <a:cubicBezTo>
                    <a:pt x="546" y="0"/>
                    <a:pt x="515" y="3"/>
                    <a:pt x="483" y="10"/>
                  </a:cubicBezTo>
                  <a:cubicBezTo>
                    <a:pt x="153" y="74"/>
                    <a:pt x="0" y="394"/>
                    <a:pt x="64" y="674"/>
                  </a:cubicBezTo>
                  <a:lnTo>
                    <a:pt x="64" y="674"/>
                  </a:lnTo>
                  <a:cubicBezTo>
                    <a:pt x="66" y="702"/>
                    <a:pt x="74" y="727"/>
                    <a:pt x="86" y="748"/>
                  </a:cubicBezTo>
                  <a:lnTo>
                    <a:pt x="86" y="748"/>
                  </a:lnTo>
                  <a:cubicBezTo>
                    <a:pt x="97" y="778"/>
                    <a:pt x="112" y="808"/>
                    <a:pt x="129" y="836"/>
                  </a:cubicBezTo>
                  <a:lnTo>
                    <a:pt x="129" y="836"/>
                  </a:lnTo>
                  <a:cubicBezTo>
                    <a:pt x="133" y="847"/>
                    <a:pt x="139" y="859"/>
                    <a:pt x="144" y="870"/>
                  </a:cubicBezTo>
                  <a:cubicBezTo>
                    <a:pt x="231" y="1044"/>
                    <a:pt x="387" y="1119"/>
                    <a:pt x="548" y="1119"/>
                  </a:cubicBezTo>
                  <a:cubicBezTo>
                    <a:pt x="552" y="1119"/>
                    <a:pt x="557" y="1119"/>
                    <a:pt x="562" y="1119"/>
                  </a:cubicBezTo>
                  <a:lnTo>
                    <a:pt x="562" y="1119"/>
                  </a:lnTo>
                  <a:cubicBezTo>
                    <a:pt x="576" y="1120"/>
                    <a:pt x="590" y="1121"/>
                    <a:pt x="605" y="1121"/>
                  </a:cubicBezTo>
                  <a:cubicBezTo>
                    <a:pt x="661" y="1121"/>
                    <a:pt x="718" y="1111"/>
                    <a:pt x="771" y="1093"/>
                  </a:cubicBezTo>
                  <a:cubicBezTo>
                    <a:pt x="976" y="1020"/>
                    <a:pt x="1105" y="813"/>
                    <a:pt x="1110" y="600"/>
                  </a:cubicBezTo>
                  <a:lnTo>
                    <a:pt x="1110" y="600"/>
                  </a:lnTo>
                  <a:cubicBezTo>
                    <a:pt x="1147" y="305"/>
                    <a:pt x="892" y="0"/>
                    <a:pt x="5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0" name="Google Shape;18910;p31"/>
            <p:cNvSpPr/>
            <p:nvPr/>
          </p:nvSpPr>
          <p:spPr>
            <a:xfrm>
              <a:off x="1155950" y="2024550"/>
              <a:ext cx="26425" cy="27350"/>
            </a:xfrm>
            <a:custGeom>
              <a:avLst/>
              <a:gdLst/>
              <a:ahLst/>
              <a:cxnLst/>
              <a:rect l="l" t="t" r="r" b="b"/>
              <a:pathLst>
                <a:path w="1057" h="1094" extrusionOk="0">
                  <a:moveTo>
                    <a:pt x="549" y="1"/>
                  </a:moveTo>
                  <a:cubicBezTo>
                    <a:pt x="397" y="1"/>
                    <a:pt x="238" y="72"/>
                    <a:pt x="139" y="206"/>
                  </a:cubicBezTo>
                  <a:cubicBezTo>
                    <a:pt x="0" y="394"/>
                    <a:pt x="27" y="636"/>
                    <a:pt x="152" y="806"/>
                  </a:cubicBezTo>
                  <a:lnTo>
                    <a:pt x="152" y="806"/>
                  </a:lnTo>
                  <a:cubicBezTo>
                    <a:pt x="191" y="865"/>
                    <a:pt x="242" y="914"/>
                    <a:pt x="300" y="950"/>
                  </a:cubicBezTo>
                  <a:lnTo>
                    <a:pt x="300" y="950"/>
                  </a:lnTo>
                  <a:cubicBezTo>
                    <a:pt x="369" y="1035"/>
                    <a:pt x="464" y="1093"/>
                    <a:pt x="579" y="1093"/>
                  </a:cubicBezTo>
                  <a:cubicBezTo>
                    <a:pt x="580" y="1093"/>
                    <a:pt x="581" y="1093"/>
                    <a:pt x="582" y="1093"/>
                  </a:cubicBezTo>
                  <a:cubicBezTo>
                    <a:pt x="670" y="1092"/>
                    <a:pt x="746" y="1059"/>
                    <a:pt x="809" y="1008"/>
                  </a:cubicBezTo>
                  <a:lnTo>
                    <a:pt x="809" y="1008"/>
                  </a:lnTo>
                  <a:cubicBezTo>
                    <a:pt x="822" y="1003"/>
                    <a:pt x="835" y="998"/>
                    <a:pt x="847" y="991"/>
                  </a:cubicBezTo>
                  <a:cubicBezTo>
                    <a:pt x="955" y="933"/>
                    <a:pt x="1004" y="823"/>
                    <a:pt x="1017" y="705"/>
                  </a:cubicBezTo>
                  <a:lnTo>
                    <a:pt x="1017" y="705"/>
                  </a:lnTo>
                  <a:cubicBezTo>
                    <a:pt x="1040" y="644"/>
                    <a:pt x="1051" y="578"/>
                    <a:pt x="1048" y="512"/>
                  </a:cubicBezTo>
                  <a:lnTo>
                    <a:pt x="1048" y="512"/>
                  </a:lnTo>
                  <a:cubicBezTo>
                    <a:pt x="1057" y="412"/>
                    <a:pt x="1044" y="313"/>
                    <a:pt x="998" y="225"/>
                  </a:cubicBezTo>
                  <a:cubicBezTo>
                    <a:pt x="937" y="107"/>
                    <a:pt x="826" y="39"/>
                    <a:pt x="705" y="27"/>
                  </a:cubicBezTo>
                  <a:lnTo>
                    <a:pt x="705" y="27"/>
                  </a:lnTo>
                  <a:cubicBezTo>
                    <a:pt x="656" y="9"/>
                    <a:pt x="603" y="1"/>
                    <a:pt x="5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1" name="Google Shape;18911;p31"/>
            <p:cNvSpPr/>
            <p:nvPr/>
          </p:nvSpPr>
          <p:spPr>
            <a:xfrm>
              <a:off x="1232600" y="1823200"/>
              <a:ext cx="29950" cy="32150"/>
            </a:xfrm>
            <a:custGeom>
              <a:avLst/>
              <a:gdLst/>
              <a:ahLst/>
              <a:cxnLst/>
              <a:rect l="l" t="t" r="r" b="b"/>
              <a:pathLst>
                <a:path w="1198" h="1286" extrusionOk="0">
                  <a:moveTo>
                    <a:pt x="572" y="549"/>
                  </a:moveTo>
                  <a:cubicBezTo>
                    <a:pt x="575" y="549"/>
                    <a:pt x="578" y="550"/>
                    <a:pt x="581" y="550"/>
                  </a:cubicBezTo>
                  <a:lnTo>
                    <a:pt x="581" y="550"/>
                  </a:lnTo>
                  <a:cubicBezTo>
                    <a:pt x="575" y="553"/>
                    <a:pt x="568" y="556"/>
                    <a:pt x="560" y="558"/>
                  </a:cubicBezTo>
                  <a:cubicBezTo>
                    <a:pt x="556" y="559"/>
                    <a:pt x="552" y="560"/>
                    <a:pt x="548" y="561"/>
                  </a:cubicBezTo>
                  <a:lnTo>
                    <a:pt x="548" y="561"/>
                  </a:lnTo>
                  <a:cubicBezTo>
                    <a:pt x="555" y="553"/>
                    <a:pt x="564" y="549"/>
                    <a:pt x="572" y="549"/>
                  </a:cubicBezTo>
                  <a:close/>
                  <a:moveTo>
                    <a:pt x="476" y="0"/>
                  </a:moveTo>
                  <a:cubicBezTo>
                    <a:pt x="402" y="0"/>
                    <a:pt x="332" y="20"/>
                    <a:pt x="281" y="71"/>
                  </a:cubicBezTo>
                  <a:cubicBezTo>
                    <a:pt x="231" y="121"/>
                    <a:pt x="194" y="198"/>
                    <a:pt x="169" y="285"/>
                  </a:cubicBezTo>
                  <a:lnTo>
                    <a:pt x="169" y="285"/>
                  </a:lnTo>
                  <a:cubicBezTo>
                    <a:pt x="154" y="309"/>
                    <a:pt x="142" y="334"/>
                    <a:pt x="133" y="360"/>
                  </a:cubicBezTo>
                  <a:lnTo>
                    <a:pt x="133" y="360"/>
                  </a:lnTo>
                  <a:cubicBezTo>
                    <a:pt x="45" y="496"/>
                    <a:pt x="0" y="656"/>
                    <a:pt x="28" y="806"/>
                  </a:cubicBezTo>
                  <a:cubicBezTo>
                    <a:pt x="85" y="1102"/>
                    <a:pt x="342" y="1286"/>
                    <a:pt x="607" y="1286"/>
                  </a:cubicBezTo>
                  <a:cubicBezTo>
                    <a:pt x="742" y="1286"/>
                    <a:pt x="880" y="1238"/>
                    <a:pt x="994" y="1133"/>
                  </a:cubicBezTo>
                  <a:cubicBezTo>
                    <a:pt x="1147" y="992"/>
                    <a:pt x="1197" y="810"/>
                    <a:pt x="1169" y="639"/>
                  </a:cubicBezTo>
                  <a:lnTo>
                    <a:pt x="1169" y="639"/>
                  </a:lnTo>
                  <a:cubicBezTo>
                    <a:pt x="1187" y="413"/>
                    <a:pt x="1079" y="176"/>
                    <a:pt x="855" y="77"/>
                  </a:cubicBezTo>
                  <a:cubicBezTo>
                    <a:pt x="793" y="50"/>
                    <a:pt x="729" y="38"/>
                    <a:pt x="666" y="38"/>
                  </a:cubicBezTo>
                  <a:cubicBezTo>
                    <a:pt x="666" y="38"/>
                    <a:pt x="665" y="38"/>
                    <a:pt x="665" y="38"/>
                  </a:cubicBezTo>
                  <a:lnTo>
                    <a:pt x="665" y="38"/>
                  </a:lnTo>
                  <a:cubicBezTo>
                    <a:pt x="606" y="15"/>
                    <a:pt x="540" y="0"/>
                    <a:pt x="4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2" name="Google Shape;18912;p31"/>
            <p:cNvSpPr/>
            <p:nvPr/>
          </p:nvSpPr>
          <p:spPr>
            <a:xfrm>
              <a:off x="784175" y="2105075"/>
              <a:ext cx="10450" cy="72800"/>
            </a:xfrm>
            <a:custGeom>
              <a:avLst/>
              <a:gdLst/>
              <a:ahLst/>
              <a:cxnLst/>
              <a:rect l="l" t="t" r="r" b="b"/>
              <a:pathLst>
                <a:path w="418" h="2912" extrusionOk="0">
                  <a:moveTo>
                    <a:pt x="252" y="1"/>
                  </a:moveTo>
                  <a:cubicBezTo>
                    <a:pt x="168" y="1"/>
                    <a:pt x="83" y="54"/>
                    <a:pt x="80" y="162"/>
                  </a:cubicBezTo>
                  <a:cubicBezTo>
                    <a:pt x="54" y="1024"/>
                    <a:pt x="29" y="1887"/>
                    <a:pt x="3" y="2751"/>
                  </a:cubicBezTo>
                  <a:cubicBezTo>
                    <a:pt x="0" y="2858"/>
                    <a:pt x="82" y="2912"/>
                    <a:pt x="166" y="2912"/>
                  </a:cubicBezTo>
                  <a:cubicBezTo>
                    <a:pt x="249" y="2912"/>
                    <a:pt x="334" y="2858"/>
                    <a:pt x="337" y="2751"/>
                  </a:cubicBezTo>
                  <a:cubicBezTo>
                    <a:pt x="363" y="1887"/>
                    <a:pt x="389" y="1024"/>
                    <a:pt x="414" y="162"/>
                  </a:cubicBezTo>
                  <a:cubicBezTo>
                    <a:pt x="418" y="54"/>
                    <a:pt x="336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3" name="Google Shape;18913;p31"/>
            <p:cNvSpPr/>
            <p:nvPr/>
          </p:nvSpPr>
          <p:spPr>
            <a:xfrm>
              <a:off x="700100" y="2100425"/>
              <a:ext cx="10450" cy="72825"/>
            </a:xfrm>
            <a:custGeom>
              <a:avLst/>
              <a:gdLst/>
              <a:ahLst/>
              <a:cxnLst/>
              <a:rect l="l" t="t" r="r" b="b"/>
              <a:pathLst>
                <a:path w="418" h="2913" extrusionOk="0">
                  <a:moveTo>
                    <a:pt x="252" y="1"/>
                  </a:moveTo>
                  <a:cubicBezTo>
                    <a:pt x="169" y="1"/>
                    <a:pt x="84" y="55"/>
                    <a:pt x="81" y="163"/>
                  </a:cubicBezTo>
                  <a:lnTo>
                    <a:pt x="4" y="2751"/>
                  </a:lnTo>
                  <a:cubicBezTo>
                    <a:pt x="1" y="2859"/>
                    <a:pt x="83" y="2913"/>
                    <a:pt x="166" y="2913"/>
                  </a:cubicBezTo>
                  <a:cubicBezTo>
                    <a:pt x="250" y="2913"/>
                    <a:pt x="335" y="2859"/>
                    <a:pt x="338" y="2751"/>
                  </a:cubicBezTo>
                  <a:lnTo>
                    <a:pt x="415" y="163"/>
                  </a:lnTo>
                  <a:cubicBezTo>
                    <a:pt x="418" y="55"/>
                    <a:pt x="336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4" name="Google Shape;18914;p31"/>
            <p:cNvSpPr/>
            <p:nvPr/>
          </p:nvSpPr>
          <p:spPr>
            <a:xfrm>
              <a:off x="610050" y="2102225"/>
              <a:ext cx="15400" cy="70575"/>
            </a:xfrm>
            <a:custGeom>
              <a:avLst/>
              <a:gdLst/>
              <a:ahLst/>
              <a:cxnLst/>
              <a:rect l="l" t="t" r="r" b="b"/>
              <a:pathLst>
                <a:path w="616" h="2823" extrusionOk="0">
                  <a:moveTo>
                    <a:pt x="454" y="0"/>
                  </a:moveTo>
                  <a:cubicBezTo>
                    <a:pt x="371" y="0"/>
                    <a:pt x="281" y="54"/>
                    <a:pt x="270" y="160"/>
                  </a:cubicBezTo>
                  <a:lnTo>
                    <a:pt x="11" y="2662"/>
                  </a:lnTo>
                  <a:cubicBezTo>
                    <a:pt x="0" y="2769"/>
                    <a:pt x="78" y="2822"/>
                    <a:pt x="162" y="2822"/>
                  </a:cubicBezTo>
                  <a:cubicBezTo>
                    <a:pt x="246" y="2822"/>
                    <a:pt x="335" y="2769"/>
                    <a:pt x="347" y="2662"/>
                  </a:cubicBezTo>
                  <a:lnTo>
                    <a:pt x="604" y="160"/>
                  </a:lnTo>
                  <a:cubicBezTo>
                    <a:pt x="616" y="53"/>
                    <a:pt x="538" y="0"/>
                    <a:pt x="4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5" name="Google Shape;18915;p31"/>
            <p:cNvSpPr/>
            <p:nvPr/>
          </p:nvSpPr>
          <p:spPr>
            <a:xfrm>
              <a:off x="536750" y="2099950"/>
              <a:ext cx="9750" cy="49100"/>
            </a:xfrm>
            <a:custGeom>
              <a:avLst/>
              <a:gdLst/>
              <a:ahLst/>
              <a:cxnLst/>
              <a:rect l="l" t="t" r="r" b="b"/>
              <a:pathLst>
                <a:path w="390" h="1964" extrusionOk="0">
                  <a:moveTo>
                    <a:pt x="223" y="0"/>
                  </a:moveTo>
                  <a:cubicBezTo>
                    <a:pt x="139" y="0"/>
                    <a:pt x="54" y="54"/>
                    <a:pt x="51" y="163"/>
                  </a:cubicBezTo>
                  <a:lnTo>
                    <a:pt x="4" y="1802"/>
                  </a:lnTo>
                  <a:cubicBezTo>
                    <a:pt x="0" y="1910"/>
                    <a:pt x="82" y="1964"/>
                    <a:pt x="166" y="1964"/>
                  </a:cubicBezTo>
                  <a:cubicBezTo>
                    <a:pt x="249" y="1964"/>
                    <a:pt x="335" y="1910"/>
                    <a:pt x="338" y="1802"/>
                  </a:cubicBezTo>
                  <a:lnTo>
                    <a:pt x="386" y="163"/>
                  </a:lnTo>
                  <a:cubicBezTo>
                    <a:pt x="389" y="54"/>
                    <a:pt x="307" y="0"/>
                    <a:pt x="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6" name="Google Shape;18916;p31"/>
            <p:cNvSpPr/>
            <p:nvPr/>
          </p:nvSpPr>
          <p:spPr>
            <a:xfrm>
              <a:off x="384775" y="2105750"/>
              <a:ext cx="29325" cy="27900"/>
            </a:xfrm>
            <a:custGeom>
              <a:avLst/>
              <a:gdLst/>
              <a:ahLst/>
              <a:cxnLst/>
              <a:rect l="l" t="t" r="r" b="b"/>
              <a:pathLst>
                <a:path w="1173" h="1116" extrusionOk="0">
                  <a:moveTo>
                    <a:pt x="436" y="579"/>
                  </a:moveTo>
                  <a:cubicBezTo>
                    <a:pt x="445" y="600"/>
                    <a:pt x="458" y="622"/>
                    <a:pt x="474" y="643"/>
                  </a:cubicBezTo>
                  <a:cubicBezTo>
                    <a:pt x="477" y="647"/>
                    <a:pt x="480" y="651"/>
                    <a:pt x="483" y="654"/>
                  </a:cubicBezTo>
                  <a:lnTo>
                    <a:pt x="483" y="654"/>
                  </a:lnTo>
                  <a:cubicBezTo>
                    <a:pt x="453" y="633"/>
                    <a:pt x="439" y="607"/>
                    <a:pt x="436" y="579"/>
                  </a:cubicBezTo>
                  <a:close/>
                  <a:moveTo>
                    <a:pt x="534" y="1"/>
                  </a:moveTo>
                  <a:cubicBezTo>
                    <a:pt x="430" y="1"/>
                    <a:pt x="322" y="36"/>
                    <a:pt x="240" y="95"/>
                  </a:cubicBezTo>
                  <a:cubicBezTo>
                    <a:pt x="19" y="257"/>
                    <a:pt x="1" y="565"/>
                    <a:pt x="121" y="794"/>
                  </a:cubicBezTo>
                  <a:cubicBezTo>
                    <a:pt x="220" y="978"/>
                    <a:pt x="413" y="1115"/>
                    <a:pt x="622" y="1115"/>
                  </a:cubicBezTo>
                  <a:cubicBezTo>
                    <a:pt x="662" y="1115"/>
                    <a:pt x="703" y="1110"/>
                    <a:pt x="744" y="1099"/>
                  </a:cubicBezTo>
                  <a:cubicBezTo>
                    <a:pt x="975" y="1037"/>
                    <a:pt x="1125" y="812"/>
                    <a:pt x="1148" y="582"/>
                  </a:cubicBezTo>
                  <a:cubicBezTo>
                    <a:pt x="1172" y="338"/>
                    <a:pt x="1033" y="92"/>
                    <a:pt x="785" y="34"/>
                  </a:cubicBezTo>
                  <a:cubicBezTo>
                    <a:pt x="749" y="26"/>
                    <a:pt x="713" y="22"/>
                    <a:pt x="676" y="22"/>
                  </a:cubicBezTo>
                  <a:cubicBezTo>
                    <a:pt x="673" y="22"/>
                    <a:pt x="670" y="22"/>
                    <a:pt x="667" y="22"/>
                  </a:cubicBezTo>
                  <a:lnTo>
                    <a:pt x="667" y="22"/>
                  </a:lnTo>
                  <a:cubicBezTo>
                    <a:pt x="625" y="8"/>
                    <a:pt x="580" y="1"/>
                    <a:pt x="5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7" name="Google Shape;18917;p31"/>
            <p:cNvSpPr/>
            <p:nvPr/>
          </p:nvSpPr>
          <p:spPr>
            <a:xfrm>
              <a:off x="531000" y="1829425"/>
              <a:ext cx="31825" cy="29625"/>
            </a:xfrm>
            <a:custGeom>
              <a:avLst/>
              <a:gdLst/>
              <a:ahLst/>
              <a:cxnLst/>
              <a:rect l="l" t="t" r="r" b="b"/>
              <a:pathLst>
                <a:path w="1273" h="1185" extrusionOk="0">
                  <a:moveTo>
                    <a:pt x="710" y="0"/>
                  </a:moveTo>
                  <a:cubicBezTo>
                    <a:pt x="617" y="0"/>
                    <a:pt x="535" y="26"/>
                    <a:pt x="468" y="70"/>
                  </a:cubicBezTo>
                  <a:lnTo>
                    <a:pt x="468" y="70"/>
                  </a:lnTo>
                  <a:cubicBezTo>
                    <a:pt x="369" y="102"/>
                    <a:pt x="279" y="155"/>
                    <a:pt x="212" y="229"/>
                  </a:cubicBezTo>
                  <a:cubicBezTo>
                    <a:pt x="37" y="423"/>
                    <a:pt x="0" y="733"/>
                    <a:pt x="140" y="957"/>
                  </a:cubicBezTo>
                  <a:cubicBezTo>
                    <a:pt x="236" y="1107"/>
                    <a:pt x="403" y="1184"/>
                    <a:pt x="573" y="1184"/>
                  </a:cubicBezTo>
                  <a:cubicBezTo>
                    <a:pt x="645" y="1184"/>
                    <a:pt x="717" y="1171"/>
                    <a:pt x="784" y="1143"/>
                  </a:cubicBezTo>
                  <a:cubicBezTo>
                    <a:pt x="877" y="1106"/>
                    <a:pt x="954" y="1043"/>
                    <a:pt x="1006" y="967"/>
                  </a:cubicBezTo>
                  <a:lnTo>
                    <a:pt x="1006" y="967"/>
                  </a:lnTo>
                  <a:cubicBezTo>
                    <a:pt x="1020" y="956"/>
                    <a:pt x="1034" y="946"/>
                    <a:pt x="1047" y="934"/>
                  </a:cubicBezTo>
                  <a:lnTo>
                    <a:pt x="1047" y="934"/>
                  </a:lnTo>
                  <a:cubicBezTo>
                    <a:pt x="1205" y="835"/>
                    <a:pt x="1266" y="684"/>
                    <a:pt x="1257" y="532"/>
                  </a:cubicBezTo>
                  <a:lnTo>
                    <a:pt x="1257" y="532"/>
                  </a:lnTo>
                  <a:cubicBezTo>
                    <a:pt x="1272" y="331"/>
                    <a:pt x="1174" y="190"/>
                    <a:pt x="1028" y="111"/>
                  </a:cubicBezTo>
                  <a:lnTo>
                    <a:pt x="1028" y="111"/>
                  </a:lnTo>
                  <a:cubicBezTo>
                    <a:pt x="944" y="46"/>
                    <a:pt x="840" y="4"/>
                    <a:pt x="726" y="1"/>
                  </a:cubicBezTo>
                  <a:cubicBezTo>
                    <a:pt x="721" y="1"/>
                    <a:pt x="716" y="0"/>
                    <a:pt x="7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8" name="Google Shape;18918;p31"/>
            <p:cNvSpPr/>
            <p:nvPr/>
          </p:nvSpPr>
          <p:spPr>
            <a:xfrm>
              <a:off x="601575" y="1944950"/>
              <a:ext cx="29750" cy="28100"/>
            </a:xfrm>
            <a:custGeom>
              <a:avLst/>
              <a:gdLst/>
              <a:ahLst/>
              <a:cxnLst/>
              <a:rect l="l" t="t" r="r" b="b"/>
              <a:pathLst>
                <a:path w="1190" h="1124" extrusionOk="0">
                  <a:moveTo>
                    <a:pt x="641" y="1"/>
                  </a:moveTo>
                  <a:cubicBezTo>
                    <a:pt x="558" y="1"/>
                    <a:pt x="472" y="20"/>
                    <a:pt x="391" y="63"/>
                  </a:cubicBezTo>
                  <a:cubicBezTo>
                    <a:pt x="27" y="252"/>
                    <a:pt x="1" y="751"/>
                    <a:pt x="307" y="1008"/>
                  </a:cubicBezTo>
                  <a:cubicBezTo>
                    <a:pt x="403" y="1088"/>
                    <a:pt x="511" y="1124"/>
                    <a:pt x="616" y="1124"/>
                  </a:cubicBezTo>
                  <a:cubicBezTo>
                    <a:pt x="837" y="1124"/>
                    <a:pt x="1047" y="964"/>
                    <a:pt x="1104" y="719"/>
                  </a:cubicBezTo>
                  <a:lnTo>
                    <a:pt x="1104" y="719"/>
                  </a:lnTo>
                  <a:cubicBezTo>
                    <a:pt x="1129" y="673"/>
                    <a:pt x="1146" y="620"/>
                    <a:pt x="1152" y="563"/>
                  </a:cubicBezTo>
                  <a:cubicBezTo>
                    <a:pt x="1189" y="235"/>
                    <a:pt x="929" y="1"/>
                    <a:pt x="6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19" name="Google Shape;18919;p31"/>
            <p:cNvSpPr/>
            <p:nvPr/>
          </p:nvSpPr>
          <p:spPr>
            <a:xfrm>
              <a:off x="697300" y="1732025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718" y="495"/>
                  </a:moveTo>
                  <a:cubicBezTo>
                    <a:pt x="705" y="541"/>
                    <a:pt x="665" y="580"/>
                    <a:pt x="618" y="589"/>
                  </a:cubicBezTo>
                  <a:lnTo>
                    <a:pt x="618" y="589"/>
                  </a:lnTo>
                  <a:cubicBezTo>
                    <a:pt x="635" y="546"/>
                    <a:pt x="673" y="511"/>
                    <a:pt x="718" y="495"/>
                  </a:cubicBezTo>
                  <a:close/>
                  <a:moveTo>
                    <a:pt x="581" y="1"/>
                  </a:moveTo>
                  <a:cubicBezTo>
                    <a:pt x="369" y="1"/>
                    <a:pt x="159" y="132"/>
                    <a:pt x="95" y="373"/>
                  </a:cubicBezTo>
                  <a:cubicBezTo>
                    <a:pt x="1" y="723"/>
                    <a:pt x="287" y="1058"/>
                    <a:pt x="616" y="1058"/>
                  </a:cubicBezTo>
                  <a:cubicBezTo>
                    <a:pt x="697" y="1058"/>
                    <a:pt x="782" y="1037"/>
                    <a:pt x="864" y="991"/>
                  </a:cubicBezTo>
                  <a:cubicBezTo>
                    <a:pt x="1206" y="797"/>
                    <a:pt x="1275" y="236"/>
                    <a:pt x="865" y="76"/>
                  </a:cubicBezTo>
                  <a:lnTo>
                    <a:pt x="865" y="76"/>
                  </a:lnTo>
                  <a:cubicBezTo>
                    <a:pt x="831" y="56"/>
                    <a:pt x="794" y="38"/>
                    <a:pt x="754" y="25"/>
                  </a:cubicBezTo>
                  <a:cubicBezTo>
                    <a:pt x="738" y="20"/>
                    <a:pt x="722" y="17"/>
                    <a:pt x="708" y="17"/>
                  </a:cubicBezTo>
                  <a:lnTo>
                    <a:pt x="708" y="17"/>
                  </a:lnTo>
                  <a:cubicBezTo>
                    <a:pt x="666" y="6"/>
                    <a:pt x="624" y="1"/>
                    <a:pt x="5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0" name="Google Shape;18920;p31"/>
            <p:cNvSpPr/>
            <p:nvPr/>
          </p:nvSpPr>
          <p:spPr>
            <a:xfrm>
              <a:off x="759275" y="1839475"/>
              <a:ext cx="27650" cy="24625"/>
            </a:xfrm>
            <a:custGeom>
              <a:avLst/>
              <a:gdLst/>
              <a:ahLst/>
              <a:cxnLst/>
              <a:rect l="l" t="t" r="r" b="b"/>
              <a:pathLst>
                <a:path w="1106" h="985" extrusionOk="0">
                  <a:moveTo>
                    <a:pt x="608" y="1"/>
                  </a:moveTo>
                  <a:cubicBezTo>
                    <a:pt x="539" y="1"/>
                    <a:pt x="468" y="16"/>
                    <a:pt x="401" y="50"/>
                  </a:cubicBezTo>
                  <a:cubicBezTo>
                    <a:pt x="125" y="186"/>
                    <a:pt x="0" y="547"/>
                    <a:pt x="176" y="811"/>
                  </a:cubicBezTo>
                  <a:cubicBezTo>
                    <a:pt x="255" y="929"/>
                    <a:pt x="378" y="984"/>
                    <a:pt x="503" y="984"/>
                  </a:cubicBezTo>
                  <a:cubicBezTo>
                    <a:pt x="637" y="984"/>
                    <a:pt x="773" y="921"/>
                    <a:pt x="858" y="802"/>
                  </a:cubicBezTo>
                  <a:lnTo>
                    <a:pt x="858" y="802"/>
                  </a:lnTo>
                  <a:cubicBezTo>
                    <a:pt x="1013" y="725"/>
                    <a:pt x="1105" y="551"/>
                    <a:pt x="1057" y="357"/>
                  </a:cubicBezTo>
                  <a:cubicBezTo>
                    <a:pt x="1007" y="139"/>
                    <a:pt x="814" y="1"/>
                    <a:pt x="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1" name="Google Shape;18921;p31"/>
            <p:cNvSpPr/>
            <p:nvPr/>
          </p:nvSpPr>
          <p:spPr>
            <a:xfrm>
              <a:off x="379150" y="1739025"/>
              <a:ext cx="501050" cy="387275"/>
            </a:xfrm>
            <a:custGeom>
              <a:avLst/>
              <a:gdLst/>
              <a:ahLst/>
              <a:cxnLst/>
              <a:rect l="l" t="t" r="r" b="b"/>
              <a:pathLst>
                <a:path w="20042" h="15491" extrusionOk="0">
                  <a:moveTo>
                    <a:pt x="13758" y="0"/>
                  </a:moveTo>
                  <a:cubicBezTo>
                    <a:pt x="13226" y="0"/>
                    <a:pt x="12752" y="324"/>
                    <a:pt x="12510" y="889"/>
                  </a:cubicBezTo>
                  <a:cubicBezTo>
                    <a:pt x="11968" y="2160"/>
                    <a:pt x="12368" y="3902"/>
                    <a:pt x="12249" y="5244"/>
                  </a:cubicBezTo>
                  <a:cubicBezTo>
                    <a:pt x="12170" y="6153"/>
                    <a:pt x="12109" y="7488"/>
                    <a:pt x="11585" y="8309"/>
                  </a:cubicBezTo>
                  <a:cubicBezTo>
                    <a:pt x="11313" y="8737"/>
                    <a:pt x="10881" y="9002"/>
                    <a:pt x="10455" y="9002"/>
                  </a:cubicBezTo>
                  <a:cubicBezTo>
                    <a:pt x="10106" y="9002"/>
                    <a:pt x="9762" y="8825"/>
                    <a:pt x="9512" y="8416"/>
                  </a:cubicBezTo>
                  <a:cubicBezTo>
                    <a:pt x="9339" y="8132"/>
                    <a:pt x="9433" y="7352"/>
                    <a:pt x="9377" y="7002"/>
                  </a:cubicBezTo>
                  <a:cubicBezTo>
                    <a:pt x="9148" y="5598"/>
                    <a:pt x="7911" y="4137"/>
                    <a:pt x="6605" y="4137"/>
                  </a:cubicBezTo>
                  <a:cubicBezTo>
                    <a:pt x="6071" y="4137"/>
                    <a:pt x="5525" y="4382"/>
                    <a:pt x="5032" y="4976"/>
                  </a:cubicBezTo>
                  <a:cubicBezTo>
                    <a:pt x="4050" y="6160"/>
                    <a:pt x="3812" y="8011"/>
                    <a:pt x="3254" y="9406"/>
                  </a:cubicBezTo>
                  <a:cubicBezTo>
                    <a:pt x="2427" y="11471"/>
                    <a:pt x="1350" y="13419"/>
                    <a:pt x="87" y="15246"/>
                  </a:cubicBezTo>
                  <a:cubicBezTo>
                    <a:pt x="0" y="15371"/>
                    <a:pt x="116" y="15490"/>
                    <a:pt x="236" y="15490"/>
                  </a:cubicBezTo>
                  <a:cubicBezTo>
                    <a:pt x="287" y="15490"/>
                    <a:pt x="339" y="15468"/>
                    <a:pt x="375" y="15416"/>
                  </a:cubicBezTo>
                  <a:cubicBezTo>
                    <a:pt x="2216" y="12752"/>
                    <a:pt x="3486" y="9903"/>
                    <a:pt x="4498" y="6841"/>
                  </a:cubicBezTo>
                  <a:cubicBezTo>
                    <a:pt x="4738" y="6120"/>
                    <a:pt x="5026" y="5293"/>
                    <a:pt x="5674" y="4837"/>
                  </a:cubicBezTo>
                  <a:cubicBezTo>
                    <a:pt x="5999" y="4608"/>
                    <a:pt x="6341" y="4508"/>
                    <a:pt x="6678" y="4508"/>
                  </a:cubicBezTo>
                  <a:cubicBezTo>
                    <a:pt x="7490" y="4508"/>
                    <a:pt x="8268" y="5091"/>
                    <a:pt x="8673" y="5850"/>
                  </a:cubicBezTo>
                  <a:cubicBezTo>
                    <a:pt x="9101" y="6651"/>
                    <a:pt x="8989" y="7477"/>
                    <a:pt x="9163" y="8321"/>
                  </a:cubicBezTo>
                  <a:cubicBezTo>
                    <a:pt x="9247" y="8733"/>
                    <a:pt x="9392" y="9075"/>
                    <a:pt x="9784" y="9271"/>
                  </a:cubicBezTo>
                  <a:cubicBezTo>
                    <a:pt x="10063" y="9410"/>
                    <a:pt x="10313" y="9473"/>
                    <a:pt x="10539" y="9473"/>
                  </a:cubicBezTo>
                  <a:cubicBezTo>
                    <a:pt x="12195" y="9473"/>
                    <a:pt x="12515" y="6126"/>
                    <a:pt x="12601" y="5031"/>
                  </a:cubicBezTo>
                  <a:cubicBezTo>
                    <a:pt x="12665" y="4195"/>
                    <a:pt x="12650" y="3367"/>
                    <a:pt x="12641" y="2529"/>
                  </a:cubicBezTo>
                  <a:cubicBezTo>
                    <a:pt x="12638" y="2192"/>
                    <a:pt x="12633" y="1861"/>
                    <a:pt x="12697" y="1527"/>
                  </a:cubicBezTo>
                  <a:cubicBezTo>
                    <a:pt x="12733" y="1344"/>
                    <a:pt x="12778" y="941"/>
                    <a:pt x="12925" y="801"/>
                  </a:cubicBezTo>
                  <a:lnTo>
                    <a:pt x="14650" y="729"/>
                  </a:lnTo>
                  <a:lnTo>
                    <a:pt x="15137" y="1551"/>
                  </a:lnTo>
                  <a:cubicBezTo>
                    <a:pt x="15469" y="2320"/>
                    <a:pt x="15506" y="3289"/>
                    <a:pt x="15652" y="4109"/>
                  </a:cubicBezTo>
                  <a:cubicBezTo>
                    <a:pt x="15814" y="5020"/>
                    <a:pt x="15974" y="5931"/>
                    <a:pt x="16136" y="6840"/>
                  </a:cubicBezTo>
                  <a:cubicBezTo>
                    <a:pt x="16465" y="8696"/>
                    <a:pt x="16680" y="10632"/>
                    <a:pt x="17287" y="12423"/>
                  </a:cubicBezTo>
                  <a:cubicBezTo>
                    <a:pt x="17710" y="13669"/>
                    <a:pt x="18364" y="15077"/>
                    <a:pt x="19757" y="15399"/>
                  </a:cubicBezTo>
                  <a:cubicBezTo>
                    <a:pt x="19772" y="15402"/>
                    <a:pt x="19786" y="15404"/>
                    <a:pt x="19799" y="15404"/>
                  </a:cubicBezTo>
                  <a:cubicBezTo>
                    <a:pt x="19978" y="15404"/>
                    <a:pt x="20041" y="15122"/>
                    <a:pt x="19847" y="15077"/>
                  </a:cubicBezTo>
                  <a:cubicBezTo>
                    <a:pt x="17747" y="14592"/>
                    <a:pt x="17300" y="11433"/>
                    <a:pt x="16975" y="9659"/>
                  </a:cubicBezTo>
                  <a:cubicBezTo>
                    <a:pt x="16631" y="7781"/>
                    <a:pt x="16308" y="5900"/>
                    <a:pt x="15974" y="4021"/>
                  </a:cubicBezTo>
                  <a:cubicBezTo>
                    <a:pt x="15754" y="2782"/>
                    <a:pt x="15744" y="882"/>
                    <a:pt x="14473" y="192"/>
                  </a:cubicBezTo>
                  <a:cubicBezTo>
                    <a:pt x="14233" y="62"/>
                    <a:pt x="13990" y="0"/>
                    <a:pt x="13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2" name="Google Shape;18922;p31"/>
            <p:cNvSpPr/>
            <p:nvPr/>
          </p:nvSpPr>
          <p:spPr>
            <a:xfrm>
              <a:off x="536875" y="1773475"/>
              <a:ext cx="36000" cy="33625"/>
            </a:xfrm>
            <a:custGeom>
              <a:avLst/>
              <a:gdLst/>
              <a:ahLst/>
              <a:cxnLst/>
              <a:rect l="l" t="t" r="r" b="b"/>
              <a:pathLst>
                <a:path w="1440" h="1345" extrusionOk="0">
                  <a:moveTo>
                    <a:pt x="607" y="391"/>
                  </a:moveTo>
                  <a:cubicBezTo>
                    <a:pt x="629" y="391"/>
                    <a:pt x="652" y="403"/>
                    <a:pt x="674" y="433"/>
                  </a:cubicBezTo>
                  <a:cubicBezTo>
                    <a:pt x="703" y="470"/>
                    <a:pt x="739" y="491"/>
                    <a:pt x="777" y="499"/>
                  </a:cubicBezTo>
                  <a:lnTo>
                    <a:pt x="777" y="499"/>
                  </a:lnTo>
                  <a:cubicBezTo>
                    <a:pt x="789" y="562"/>
                    <a:pt x="804" y="623"/>
                    <a:pt x="821" y="684"/>
                  </a:cubicBezTo>
                  <a:lnTo>
                    <a:pt x="821" y="684"/>
                  </a:lnTo>
                  <a:cubicBezTo>
                    <a:pt x="817" y="856"/>
                    <a:pt x="756" y="1002"/>
                    <a:pt x="558" y="1003"/>
                  </a:cubicBezTo>
                  <a:cubicBezTo>
                    <a:pt x="397" y="1003"/>
                    <a:pt x="406" y="791"/>
                    <a:pt x="416" y="674"/>
                  </a:cubicBezTo>
                  <a:cubicBezTo>
                    <a:pt x="424" y="613"/>
                    <a:pt x="511" y="391"/>
                    <a:pt x="607" y="391"/>
                  </a:cubicBezTo>
                  <a:close/>
                  <a:moveTo>
                    <a:pt x="902" y="1"/>
                  </a:moveTo>
                  <a:cubicBezTo>
                    <a:pt x="834" y="1"/>
                    <a:pt x="767" y="36"/>
                    <a:pt x="744" y="102"/>
                  </a:cubicBezTo>
                  <a:lnTo>
                    <a:pt x="744" y="102"/>
                  </a:lnTo>
                  <a:cubicBezTo>
                    <a:pt x="697" y="86"/>
                    <a:pt x="648" y="78"/>
                    <a:pt x="599" y="78"/>
                  </a:cubicBezTo>
                  <a:cubicBezTo>
                    <a:pt x="472" y="78"/>
                    <a:pt x="343" y="132"/>
                    <a:pt x="246" y="239"/>
                  </a:cubicBezTo>
                  <a:cubicBezTo>
                    <a:pt x="44" y="460"/>
                    <a:pt x="0" y="947"/>
                    <a:pt x="204" y="1185"/>
                  </a:cubicBezTo>
                  <a:cubicBezTo>
                    <a:pt x="295" y="1290"/>
                    <a:pt x="419" y="1336"/>
                    <a:pt x="547" y="1336"/>
                  </a:cubicBezTo>
                  <a:cubicBezTo>
                    <a:pt x="688" y="1336"/>
                    <a:pt x="833" y="1280"/>
                    <a:pt x="941" y="1186"/>
                  </a:cubicBezTo>
                  <a:cubicBezTo>
                    <a:pt x="962" y="1169"/>
                    <a:pt x="980" y="1150"/>
                    <a:pt x="997" y="1131"/>
                  </a:cubicBezTo>
                  <a:lnTo>
                    <a:pt x="997" y="1131"/>
                  </a:lnTo>
                  <a:cubicBezTo>
                    <a:pt x="1021" y="1177"/>
                    <a:pt x="1046" y="1221"/>
                    <a:pt x="1072" y="1265"/>
                  </a:cubicBezTo>
                  <a:cubicBezTo>
                    <a:pt x="1106" y="1321"/>
                    <a:pt x="1157" y="1345"/>
                    <a:pt x="1208" y="1345"/>
                  </a:cubicBezTo>
                  <a:cubicBezTo>
                    <a:pt x="1323" y="1345"/>
                    <a:pt x="1440" y="1224"/>
                    <a:pt x="1362" y="1096"/>
                  </a:cubicBezTo>
                  <a:cubicBezTo>
                    <a:pt x="1275" y="955"/>
                    <a:pt x="1207" y="803"/>
                    <a:pt x="1158" y="646"/>
                  </a:cubicBezTo>
                  <a:lnTo>
                    <a:pt x="1158" y="646"/>
                  </a:lnTo>
                  <a:cubicBezTo>
                    <a:pt x="1156" y="467"/>
                    <a:pt x="1112" y="282"/>
                    <a:pt x="1066" y="118"/>
                  </a:cubicBezTo>
                  <a:cubicBezTo>
                    <a:pt x="1044" y="39"/>
                    <a:pt x="972" y="1"/>
                    <a:pt x="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3" name="Google Shape;18923;p31"/>
            <p:cNvSpPr/>
            <p:nvPr/>
          </p:nvSpPr>
          <p:spPr>
            <a:xfrm>
              <a:off x="576575" y="1984025"/>
              <a:ext cx="33825" cy="48550"/>
            </a:xfrm>
            <a:custGeom>
              <a:avLst/>
              <a:gdLst/>
              <a:ahLst/>
              <a:cxnLst/>
              <a:rect l="l" t="t" r="r" b="b"/>
              <a:pathLst>
                <a:path w="1353" h="1942" extrusionOk="0">
                  <a:moveTo>
                    <a:pt x="163" y="0"/>
                  </a:moveTo>
                  <a:cubicBezTo>
                    <a:pt x="80" y="0"/>
                    <a:pt x="0" y="53"/>
                    <a:pt x="8" y="161"/>
                  </a:cubicBezTo>
                  <a:lnTo>
                    <a:pt x="6" y="161"/>
                  </a:lnTo>
                  <a:cubicBezTo>
                    <a:pt x="35" y="602"/>
                    <a:pt x="102" y="1038"/>
                    <a:pt x="206" y="1468"/>
                  </a:cubicBezTo>
                  <a:cubicBezTo>
                    <a:pt x="225" y="1549"/>
                    <a:pt x="293" y="1587"/>
                    <a:pt x="363" y="1587"/>
                  </a:cubicBezTo>
                  <a:cubicBezTo>
                    <a:pt x="449" y="1587"/>
                    <a:pt x="537" y="1529"/>
                    <a:pt x="534" y="1424"/>
                  </a:cubicBezTo>
                  <a:cubicBezTo>
                    <a:pt x="530" y="1307"/>
                    <a:pt x="629" y="1237"/>
                    <a:pt x="719" y="1237"/>
                  </a:cubicBezTo>
                  <a:cubicBezTo>
                    <a:pt x="799" y="1237"/>
                    <a:pt x="871" y="1292"/>
                    <a:pt x="859" y="1416"/>
                  </a:cubicBezTo>
                  <a:cubicBezTo>
                    <a:pt x="846" y="1539"/>
                    <a:pt x="734" y="1620"/>
                    <a:pt x="612" y="1620"/>
                  </a:cubicBezTo>
                  <a:cubicBezTo>
                    <a:pt x="576" y="1620"/>
                    <a:pt x="539" y="1613"/>
                    <a:pt x="503" y="1598"/>
                  </a:cubicBezTo>
                  <a:cubicBezTo>
                    <a:pt x="479" y="1587"/>
                    <a:pt x="455" y="1583"/>
                    <a:pt x="432" y="1583"/>
                  </a:cubicBezTo>
                  <a:cubicBezTo>
                    <a:pt x="271" y="1583"/>
                    <a:pt x="162" y="1813"/>
                    <a:pt x="334" y="1888"/>
                  </a:cubicBezTo>
                  <a:cubicBezTo>
                    <a:pt x="421" y="1925"/>
                    <a:pt x="512" y="1942"/>
                    <a:pt x="602" y="1942"/>
                  </a:cubicBezTo>
                  <a:cubicBezTo>
                    <a:pt x="994" y="1942"/>
                    <a:pt x="1353" y="1615"/>
                    <a:pt x="1144" y="1177"/>
                  </a:cubicBezTo>
                  <a:cubicBezTo>
                    <a:pt x="1051" y="980"/>
                    <a:pt x="882" y="894"/>
                    <a:pt x="713" y="894"/>
                  </a:cubicBezTo>
                  <a:cubicBezTo>
                    <a:pt x="618" y="894"/>
                    <a:pt x="524" y="921"/>
                    <a:pt x="442" y="970"/>
                  </a:cubicBezTo>
                  <a:lnTo>
                    <a:pt x="442" y="970"/>
                  </a:lnTo>
                  <a:cubicBezTo>
                    <a:pt x="393" y="703"/>
                    <a:pt x="360" y="432"/>
                    <a:pt x="342" y="161"/>
                  </a:cubicBezTo>
                  <a:cubicBezTo>
                    <a:pt x="335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4" name="Google Shape;18924;p31"/>
            <p:cNvSpPr/>
            <p:nvPr/>
          </p:nvSpPr>
          <p:spPr>
            <a:xfrm>
              <a:off x="690200" y="1695850"/>
              <a:ext cx="28525" cy="28625"/>
            </a:xfrm>
            <a:custGeom>
              <a:avLst/>
              <a:gdLst/>
              <a:ahLst/>
              <a:cxnLst/>
              <a:rect l="l" t="t" r="r" b="b"/>
              <a:pathLst>
                <a:path w="1141" h="1145" extrusionOk="0">
                  <a:moveTo>
                    <a:pt x="583" y="0"/>
                  </a:moveTo>
                  <a:cubicBezTo>
                    <a:pt x="567" y="0"/>
                    <a:pt x="551" y="3"/>
                    <a:pt x="533" y="8"/>
                  </a:cubicBezTo>
                  <a:lnTo>
                    <a:pt x="533" y="6"/>
                  </a:lnTo>
                  <a:cubicBezTo>
                    <a:pt x="207" y="104"/>
                    <a:pt x="1" y="478"/>
                    <a:pt x="138" y="800"/>
                  </a:cubicBezTo>
                  <a:cubicBezTo>
                    <a:pt x="232" y="1022"/>
                    <a:pt x="457" y="1145"/>
                    <a:pt x="684" y="1145"/>
                  </a:cubicBezTo>
                  <a:cubicBezTo>
                    <a:pt x="787" y="1145"/>
                    <a:pt x="891" y="1119"/>
                    <a:pt x="983" y="1066"/>
                  </a:cubicBezTo>
                  <a:cubicBezTo>
                    <a:pt x="1141" y="976"/>
                    <a:pt x="1044" y="755"/>
                    <a:pt x="897" y="755"/>
                  </a:cubicBezTo>
                  <a:cubicBezTo>
                    <a:pt x="870" y="755"/>
                    <a:pt x="842" y="762"/>
                    <a:pt x="814" y="778"/>
                  </a:cubicBezTo>
                  <a:cubicBezTo>
                    <a:pt x="774" y="801"/>
                    <a:pt x="727" y="813"/>
                    <a:pt x="680" y="813"/>
                  </a:cubicBezTo>
                  <a:cubicBezTo>
                    <a:pt x="583" y="813"/>
                    <a:pt x="486" y="765"/>
                    <a:pt x="446" y="671"/>
                  </a:cubicBezTo>
                  <a:cubicBezTo>
                    <a:pt x="387" y="533"/>
                    <a:pt x="486" y="371"/>
                    <a:pt x="622" y="331"/>
                  </a:cubicBezTo>
                  <a:cubicBezTo>
                    <a:pt x="810" y="275"/>
                    <a:pt x="752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5" name="Google Shape;18925;p31"/>
            <p:cNvSpPr/>
            <p:nvPr/>
          </p:nvSpPr>
          <p:spPr>
            <a:xfrm>
              <a:off x="790350" y="1803800"/>
              <a:ext cx="33850" cy="29425"/>
            </a:xfrm>
            <a:custGeom>
              <a:avLst/>
              <a:gdLst/>
              <a:ahLst/>
              <a:cxnLst/>
              <a:rect l="l" t="t" r="r" b="b"/>
              <a:pathLst>
                <a:path w="1354" h="1177" extrusionOk="0">
                  <a:moveTo>
                    <a:pt x="630" y="443"/>
                  </a:moveTo>
                  <a:cubicBezTo>
                    <a:pt x="672" y="443"/>
                    <a:pt x="713" y="456"/>
                    <a:pt x="743" y="484"/>
                  </a:cubicBezTo>
                  <a:cubicBezTo>
                    <a:pt x="778" y="517"/>
                    <a:pt x="817" y="531"/>
                    <a:pt x="855" y="531"/>
                  </a:cubicBezTo>
                  <a:cubicBezTo>
                    <a:pt x="880" y="531"/>
                    <a:pt x="904" y="525"/>
                    <a:pt x="926" y="515"/>
                  </a:cubicBezTo>
                  <a:lnTo>
                    <a:pt x="926" y="515"/>
                  </a:lnTo>
                  <a:cubicBezTo>
                    <a:pt x="935" y="543"/>
                    <a:pt x="939" y="574"/>
                    <a:pt x="937" y="608"/>
                  </a:cubicBezTo>
                  <a:cubicBezTo>
                    <a:pt x="927" y="734"/>
                    <a:pt x="802" y="845"/>
                    <a:pt x="676" y="845"/>
                  </a:cubicBezTo>
                  <a:cubicBezTo>
                    <a:pt x="661" y="845"/>
                    <a:pt x="647" y="844"/>
                    <a:pt x="633" y="841"/>
                  </a:cubicBezTo>
                  <a:cubicBezTo>
                    <a:pt x="519" y="817"/>
                    <a:pt x="405" y="667"/>
                    <a:pt x="452" y="550"/>
                  </a:cubicBezTo>
                  <a:cubicBezTo>
                    <a:pt x="481" y="482"/>
                    <a:pt x="557" y="443"/>
                    <a:pt x="630" y="443"/>
                  </a:cubicBezTo>
                  <a:close/>
                  <a:moveTo>
                    <a:pt x="734" y="0"/>
                  </a:moveTo>
                  <a:cubicBezTo>
                    <a:pt x="654" y="0"/>
                    <a:pt x="595" y="52"/>
                    <a:pt x="568" y="115"/>
                  </a:cubicBezTo>
                  <a:lnTo>
                    <a:pt x="568" y="115"/>
                  </a:lnTo>
                  <a:cubicBezTo>
                    <a:pt x="423" y="131"/>
                    <a:pt x="283" y="205"/>
                    <a:pt x="194" y="333"/>
                  </a:cubicBezTo>
                  <a:cubicBezTo>
                    <a:pt x="0" y="615"/>
                    <a:pt x="165" y="1004"/>
                    <a:pt x="463" y="1134"/>
                  </a:cubicBezTo>
                  <a:cubicBezTo>
                    <a:pt x="530" y="1163"/>
                    <a:pt x="602" y="1177"/>
                    <a:pt x="672" y="1177"/>
                  </a:cubicBezTo>
                  <a:cubicBezTo>
                    <a:pt x="923" y="1177"/>
                    <a:pt x="1168" y="1007"/>
                    <a:pt x="1245" y="762"/>
                  </a:cubicBezTo>
                  <a:cubicBezTo>
                    <a:pt x="1353" y="425"/>
                    <a:pt x="1108" y="54"/>
                    <a:pt x="762" y="2"/>
                  </a:cubicBezTo>
                  <a:cubicBezTo>
                    <a:pt x="752" y="1"/>
                    <a:pt x="743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6" name="Google Shape;18926;p31"/>
            <p:cNvSpPr/>
            <p:nvPr/>
          </p:nvSpPr>
          <p:spPr>
            <a:xfrm>
              <a:off x="810700" y="1777050"/>
              <a:ext cx="14725" cy="55250"/>
            </a:xfrm>
            <a:custGeom>
              <a:avLst/>
              <a:gdLst/>
              <a:ahLst/>
              <a:cxnLst/>
              <a:rect l="l" t="t" r="r" b="b"/>
              <a:pathLst>
                <a:path w="589" h="2210" extrusionOk="0">
                  <a:moveTo>
                    <a:pt x="204" y="1"/>
                  </a:moveTo>
                  <a:cubicBezTo>
                    <a:pt x="107" y="1"/>
                    <a:pt x="0" y="84"/>
                    <a:pt x="24" y="210"/>
                  </a:cubicBezTo>
                  <a:cubicBezTo>
                    <a:pt x="138" y="817"/>
                    <a:pt x="213" y="1431"/>
                    <a:pt x="248" y="2048"/>
                  </a:cubicBezTo>
                  <a:cubicBezTo>
                    <a:pt x="254" y="2155"/>
                    <a:pt x="341" y="2209"/>
                    <a:pt x="425" y="2209"/>
                  </a:cubicBezTo>
                  <a:cubicBezTo>
                    <a:pt x="508" y="2209"/>
                    <a:pt x="588" y="2156"/>
                    <a:pt x="582" y="2048"/>
                  </a:cubicBezTo>
                  <a:cubicBezTo>
                    <a:pt x="546" y="1402"/>
                    <a:pt x="466" y="758"/>
                    <a:pt x="346" y="122"/>
                  </a:cubicBezTo>
                  <a:cubicBezTo>
                    <a:pt x="330" y="37"/>
                    <a:pt x="269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7" name="Google Shape;18927;p31"/>
            <p:cNvSpPr/>
            <p:nvPr/>
          </p:nvSpPr>
          <p:spPr>
            <a:xfrm>
              <a:off x="1001050" y="1941125"/>
              <a:ext cx="32850" cy="37475"/>
            </a:xfrm>
            <a:custGeom>
              <a:avLst/>
              <a:gdLst/>
              <a:ahLst/>
              <a:cxnLst/>
              <a:rect l="l" t="t" r="r" b="b"/>
              <a:pathLst>
                <a:path w="1314" h="1499" extrusionOk="0">
                  <a:moveTo>
                    <a:pt x="626" y="336"/>
                  </a:moveTo>
                  <a:cubicBezTo>
                    <a:pt x="663" y="336"/>
                    <a:pt x="702" y="346"/>
                    <a:pt x="740" y="368"/>
                  </a:cubicBezTo>
                  <a:cubicBezTo>
                    <a:pt x="795" y="402"/>
                    <a:pt x="845" y="458"/>
                    <a:pt x="836" y="527"/>
                  </a:cubicBezTo>
                  <a:cubicBezTo>
                    <a:pt x="825" y="598"/>
                    <a:pt x="777" y="631"/>
                    <a:pt x="730" y="631"/>
                  </a:cubicBezTo>
                  <a:cubicBezTo>
                    <a:pt x="674" y="631"/>
                    <a:pt x="619" y="584"/>
                    <a:pt x="627" y="498"/>
                  </a:cubicBezTo>
                  <a:cubicBezTo>
                    <a:pt x="635" y="422"/>
                    <a:pt x="598" y="374"/>
                    <a:pt x="546" y="352"/>
                  </a:cubicBezTo>
                  <a:lnTo>
                    <a:pt x="546" y="352"/>
                  </a:lnTo>
                  <a:cubicBezTo>
                    <a:pt x="571" y="341"/>
                    <a:pt x="598" y="336"/>
                    <a:pt x="626" y="336"/>
                  </a:cubicBezTo>
                  <a:close/>
                  <a:moveTo>
                    <a:pt x="622" y="1"/>
                  </a:moveTo>
                  <a:cubicBezTo>
                    <a:pt x="314" y="1"/>
                    <a:pt x="70" y="273"/>
                    <a:pt x="41" y="586"/>
                  </a:cubicBezTo>
                  <a:cubicBezTo>
                    <a:pt x="0" y="1027"/>
                    <a:pt x="342" y="1338"/>
                    <a:pt x="720" y="1486"/>
                  </a:cubicBezTo>
                  <a:cubicBezTo>
                    <a:pt x="742" y="1495"/>
                    <a:pt x="762" y="1499"/>
                    <a:pt x="781" y="1499"/>
                  </a:cubicBezTo>
                  <a:cubicBezTo>
                    <a:pt x="936" y="1499"/>
                    <a:pt x="986" y="1234"/>
                    <a:pt x="809" y="1164"/>
                  </a:cubicBezTo>
                  <a:cubicBezTo>
                    <a:pt x="660" y="1106"/>
                    <a:pt x="497" y="987"/>
                    <a:pt x="417" y="840"/>
                  </a:cubicBezTo>
                  <a:lnTo>
                    <a:pt x="417" y="840"/>
                  </a:lnTo>
                  <a:cubicBezTo>
                    <a:pt x="499" y="919"/>
                    <a:pt x="612" y="965"/>
                    <a:pt x="727" y="965"/>
                  </a:cubicBezTo>
                  <a:cubicBezTo>
                    <a:pt x="834" y="965"/>
                    <a:pt x="943" y="925"/>
                    <a:pt x="1031" y="837"/>
                  </a:cubicBezTo>
                  <a:cubicBezTo>
                    <a:pt x="1314" y="554"/>
                    <a:pt x="1126" y="121"/>
                    <a:pt x="772" y="22"/>
                  </a:cubicBezTo>
                  <a:cubicBezTo>
                    <a:pt x="721" y="8"/>
                    <a:pt x="671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8" name="Google Shape;18928;p31"/>
            <p:cNvSpPr/>
            <p:nvPr/>
          </p:nvSpPr>
          <p:spPr>
            <a:xfrm>
              <a:off x="1064925" y="1755650"/>
              <a:ext cx="17900" cy="43500"/>
            </a:xfrm>
            <a:custGeom>
              <a:avLst/>
              <a:gdLst/>
              <a:ahLst/>
              <a:cxnLst/>
              <a:rect l="l" t="t" r="r" b="b"/>
              <a:pathLst>
                <a:path w="716" h="1740" extrusionOk="0">
                  <a:moveTo>
                    <a:pt x="446" y="1"/>
                  </a:moveTo>
                  <a:cubicBezTo>
                    <a:pt x="253" y="1"/>
                    <a:pt x="142" y="151"/>
                    <a:pt x="93" y="348"/>
                  </a:cubicBezTo>
                  <a:cubicBezTo>
                    <a:pt x="0" y="738"/>
                    <a:pt x="6" y="1178"/>
                    <a:pt x="19" y="1577"/>
                  </a:cubicBezTo>
                  <a:cubicBezTo>
                    <a:pt x="22" y="1685"/>
                    <a:pt x="108" y="1739"/>
                    <a:pt x="192" y="1739"/>
                  </a:cubicBezTo>
                  <a:cubicBezTo>
                    <a:pt x="276" y="1739"/>
                    <a:pt x="357" y="1685"/>
                    <a:pt x="354" y="1577"/>
                  </a:cubicBezTo>
                  <a:cubicBezTo>
                    <a:pt x="350" y="1468"/>
                    <a:pt x="389" y="329"/>
                    <a:pt x="424" y="329"/>
                  </a:cubicBezTo>
                  <a:cubicBezTo>
                    <a:pt x="424" y="329"/>
                    <a:pt x="424" y="330"/>
                    <a:pt x="424" y="330"/>
                  </a:cubicBezTo>
                  <a:cubicBezTo>
                    <a:pt x="435" y="331"/>
                    <a:pt x="446" y="332"/>
                    <a:pt x="456" y="332"/>
                  </a:cubicBezTo>
                  <a:cubicBezTo>
                    <a:pt x="644" y="332"/>
                    <a:pt x="715" y="41"/>
                    <a:pt x="513" y="6"/>
                  </a:cubicBezTo>
                  <a:cubicBezTo>
                    <a:pt x="490" y="2"/>
                    <a:pt x="467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29" name="Google Shape;18929;p31"/>
            <p:cNvSpPr/>
            <p:nvPr/>
          </p:nvSpPr>
          <p:spPr>
            <a:xfrm>
              <a:off x="1062950" y="1773025"/>
              <a:ext cx="17250" cy="8600"/>
            </a:xfrm>
            <a:custGeom>
              <a:avLst/>
              <a:gdLst/>
              <a:ahLst/>
              <a:cxnLst/>
              <a:rect l="l" t="t" r="r" b="b"/>
              <a:pathLst>
                <a:path w="690" h="344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lnTo>
                    <a:pt x="474" y="344"/>
                  </a:lnTo>
                  <a:cubicBezTo>
                    <a:pt x="476" y="344"/>
                    <a:pt x="478" y="344"/>
                    <a:pt x="480" y="344"/>
                  </a:cubicBezTo>
                  <a:cubicBezTo>
                    <a:pt x="690" y="344"/>
                    <a:pt x="688" y="14"/>
                    <a:pt x="474" y="8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0" name="Google Shape;18930;p31"/>
            <p:cNvSpPr/>
            <p:nvPr/>
          </p:nvSpPr>
          <p:spPr>
            <a:xfrm>
              <a:off x="1160250" y="1975125"/>
              <a:ext cx="34875" cy="39900"/>
            </a:xfrm>
            <a:custGeom>
              <a:avLst/>
              <a:gdLst/>
              <a:ahLst/>
              <a:cxnLst/>
              <a:rect l="l" t="t" r="r" b="b"/>
              <a:pathLst>
                <a:path w="1395" h="1596" extrusionOk="0">
                  <a:moveTo>
                    <a:pt x="693" y="329"/>
                  </a:moveTo>
                  <a:cubicBezTo>
                    <a:pt x="735" y="329"/>
                    <a:pt x="779" y="343"/>
                    <a:pt x="815" y="377"/>
                  </a:cubicBezTo>
                  <a:cubicBezTo>
                    <a:pt x="817" y="378"/>
                    <a:pt x="819" y="379"/>
                    <a:pt x="820" y="381"/>
                  </a:cubicBezTo>
                  <a:lnTo>
                    <a:pt x="820" y="381"/>
                  </a:lnTo>
                  <a:cubicBezTo>
                    <a:pt x="827" y="396"/>
                    <a:pt x="833" y="412"/>
                    <a:pt x="839" y="428"/>
                  </a:cubicBezTo>
                  <a:lnTo>
                    <a:pt x="839" y="428"/>
                  </a:lnTo>
                  <a:cubicBezTo>
                    <a:pt x="867" y="540"/>
                    <a:pt x="780" y="649"/>
                    <a:pt x="683" y="649"/>
                  </a:cubicBezTo>
                  <a:cubicBezTo>
                    <a:pt x="640" y="649"/>
                    <a:pt x="596" y="628"/>
                    <a:pt x="559" y="578"/>
                  </a:cubicBezTo>
                  <a:cubicBezTo>
                    <a:pt x="461" y="446"/>
                    <a:pt x="572" y="329"/>
                    <a:pt x="693" y="329"/>
                  </a:cubicBezTo>
                  <a:close/>
                  <a:moveTo>
                    <a:pt x="701" y="0"/>
                  </a:moveTo>
                  <a:cubicBezTo>
                    <a:pt x="333" y="0"/>
                    <a:pt x="0" y="401"/>
                    <a:pt x="291" y="784"/>
                  </a:cubicBezTo>
                  <a:cubicBezTo>
                    <a:pt x="400" y="926"/>
                    <a:pt x="534" y="986"/>
                    <a:pt x="664" y="986"/>
                  </a:cubicBezTo>
                  <a:cubicBezTo>
                    <a:pt x="772" y="986"/>
                    <a:pt x="878" y="945"/>
                    <a:pt x="965" y="876"/>
                  </a:cubicBezTo>
                  <a:lnTo>
                    <a:pt x="965" y="876"/>
                  </a:lnTo>
                  <a:cubicBezTo>
                    <a:pt x="983" y="1020"/>
                    <a:pt x="1007" y="1252"/>
                    <a:pt x="1000" y="1252"/>
                  </a:cubicBezTo>
                  <a:cubicBezTo>
                    <a:pt x="1000" y="1252"/>
                    <a:pt x="1000" y="1252"/>
                    <a:pt x="1000" y="1252"/>
                  </a:cubicBezTo>
                  <a:cubicBezTo>
                    <a:pt x="971" y="1233"/>
                    <a:pt x="942" y="1225"/>
                    <a:pt x="915" y="1225"/>
                  </a:cubicBezTo>
                  <a:cubicBezTo>
                    <a:pt x="773" y="1225"/>
                    <a:pt x="680" y="1445"/>
                    <a:pt x="831" y="1542"/>
                  </a:cubicBezTo>
                  <a:cubicBezTo>
                    <a:pt x="889" y="1579"/>
                    <a:pt x="948" y="1595"/>
                    <a:pt x="1005" y="1595"/>
                  </a:cubicBezTo>
                  <a:cubicBezTo>
                    <a:pt x="1174" y="1595"/>
                    <a:pt x="1318" y="1448"/>
                    <a:pt x="1346" y="1264"/>
                  </a:cubicBezTo>
                  <a:cubicBezTo>
                    <a:pt x="1394" y="958"/>
                    <a:pt x="1260" y="585"/>
                    <a:pt x="1145" y="299"/>
                  </a:cubicBezTo>
                  <a:lnTo>
                    <a:pt x="1145" y="299"/>
                  </a:lnTo>
                  <a:cubicBezTo>
                    <a:pt x="1137" y="273"/>
                    <a:pt x="1126" y="247"/>
                    <a:pt x="1113" y="221"/>
                  </a:cubicBezTo>
                  <a:cubicBezTo>
                    <a:pt x="1106" y="207"/>
                    <a:pt x="1097" y="195"/>
                    <a:pt x="1087" y="184"/>
                  </a:cubicBezTo>
                  <a:lnTo>
                    <a:pt x="1087" y="184"/>
                  </a:lnTo>
                  <a:cubicBezTo>
                    <a:pt x="1079" y="169"/>
                    <a:pt x="1067" y="154"/>
                    <a:pt x="1052" y="140"/>
                  </a:cubicBezTo>
                  <a:lnTo>
                    <a:pt x="1050" y="140"/>
                  </a:lnTo>
                  <a:cubicBezTo>
                    <a:pt x="943" y="42"/>
                    <a:pt x="820" y="0"/>
                    <a:pt x="7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1" name="Google Shape;18931;p31"/>
            <p:cNvSpPr/>
            <p:nvPr/>
          </p:nvSpPr>
          <p:spPr>
            <a:xfrm>
              <a:off x="1253800" y="1783675"/>
              <a:ext cx="35500" cy="41000"/>
            </a:xfrm>
            <a:custGeom>
              <a:avLst/>
              <a:gdLst/>
              <a:ahLst/>
              <a:cxnLst/>
              <a:rect l="l" t="t" r="r" b="b"/>
              <a:pathLst>
                <a:path w="1420" h="1640" extrusionOk="0">
                  <a:moveTo>
                    <a:pt x="204" y="1"/>
                  </a:moveTo>
                  <a:cubicBezTo>
                    <a:pt x="105" y="1"/>
                    <a:pt x="0" y="83"/>
                    <a:pt x="30" y="209"/>
                  </a:cubicBezTo>
                  <a:cubicBezTo>
                    <a:pt x="124" y="616"/>
                    <a:pt x="219" y="1024"/>
                    <a:pt x="313" y="1430"/>
                  </a:cubicBezTo>
                  <a:cubicBezTo>
                    <a:pt x="332" y="1510"/>
                    <a:pt x="403" y="1550"/>
                    <a:pt x="474" y="1550"/>
                  </a:cubicBezTo>
                  <a:cubicBezTo>
                    <a:pt x="545" y="1550"/>
                    <a:pt x="617" y="1509"/>
                    <a:pt x="637" y="1430"/>
                  </a:cubicBezTo>
                  <a:cubicBezTo>
                    <a:pt x="672" y="1282"/>
                    <a:pt x="716" y="1029"/>
                    <a:pt x="890" y="1029"/>
                  </a:cubicBezTo>
                  <a:cubicBezTo>
                    <a:pt x="902" y="1029"/>
                    <a:pt x="916" y="1030"/>
                    <a:pt x="930" y="1033"/>
                  </a:cubicBezTo>
                  <a:cubicBezTo>
                    <a:pt x="1050" y="1056"/>
                    <a:pt x="1046" y="1083"/>
                    <a:pt x="1050" y="1207"/>
                  </a:cubicBezTo>
                  <a:cubicBezTo>
                    <a:pt x="1050" y="1282"/>
                    <a:pt x="1043" y="1356"/>
                    <a:pt x="1024" y="1430"/>
                  </a:cubicBezTo>
                  <a:cubicBezTo>
                    <a:pt x="999" y="1556"/>
                    <a:pt x="1106" y="1639"/>
                    <a:pt x="1204" y="1639"/>
                  </a:cubicBezTo>
                  <a:cubicBezTo>
                    <a:pt x="1269" y="1639"/>
                    <a:pt x="1331" y="1603"/>
                    <a:pt x="1348" y="1518"/>
                  </a:cubicBezTo>
                  <a:cubicBezTo>
                    <a:pt x="1409" y="1213"/>
                    <a:pt x="1419" y="774"/>
                    <a:pt x="1046" y="671"/>
                  </a:cubicBezTo>
                  <a:cubicBezTo>
                    <a:pt x="998" y="658"/>
                    <a:pt x="953" y="652"/>
                    <a:pt x="910" y="652"/>
                  </a:cubicBezTo>
                  <a:cubicBezTo>
                    <a:pt x="747" y="652"/>
                    <a:pt x="621" y="741"/>
                    <a:pt x="525" y="865"/>
                  </a:cubicBezTo>
                  <a:lnTo>
                    <a:pt x="525" y="865"/>
                  </a:lnTo>
                  <a:cubicBezTo>
                    <a:pt x="467" y="617"/>
                    <a:pt x="409" y="369"/>
                    <a:pt x="352" y="121"/>
                  </a:cubicBezTo>
                  <a:cubicBezTo>
                    <a:pt x="332" y="37"/>
                    <a:pt x="269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2" name="Google Shape;18932;p31"/>
            <p:cNvSpPr/>
            <p:nvPr/>
          </p:nvSpPr>
          <p:spPr>
            <a:xfrm>
              <a:off x="373025" y="2279100"/>
              <a:ext cx="54450" cy="116525"/>
            </a:xfrm>
            <a:custGeom>
              <a:avLst/>
              <a:gdLst/>
              <a:ahLst/>
              <a:cxnLst/>
              <a:rect l="l" t="t" r="r" b="b"/>
              <a:pathLst>
                <a:path w="2178" h="4661" extrusionOk="0">
                  <a:moveTo>
                    <a:pt x="1946" y="1"/>
                  </a:moveTo>
                  <a:cubicBezTo>
                    <a:pt x="1918" y="1"/>
                    <a:pt x="1889" y="9"/>
                    <a:pt x="1859" y="29"/>
                  </a:cubicBezTo>
                  <a:cubicBezTo>
                    <a:pt x="239" y="1093"/>
                    <a:pt x="1" y="3220"/>
                    <a:pt x="1357" y="4609"/>
                  </a:cubicBezTo>
                  <a:cubicBezTo>
                    <a:pt x="1392" y="4645"/>
                    <a:pt x="1431" y="4660"/>
                    <a:pt x="1469" y="4660"/>
                  </a:cubicBezTo>
                  <a:cubicBezTo>
                    <a:pt x="1596" y="4660"/>
                    <a:pt x="1710" y="4492"/>
                    <a:pt x="1593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6" y="1"/>
                    <a:pt x="19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3" name="Google Shape;18933;p31"/>
            <p:cNvSpPr/>
            <p:nvPr/>
          </p:nvSpPr>
          <p:spPr>
            <a:xfrm>
              <a:off x="43827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7" y="0"/>
                    <a:pt x="1" y="169"/>
                    <a:pt x="123" y="283"/>
                  </a:cubicBezTo>
                  <a:cubicBezTo>
                    <a:pt x="879" y="991"/>
                    <a:pt x="1592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2"/>
                    <a:pt x="2496" y="2297"/>
                  </a:cubicBezTo>
                  <a:cubicBezTo>
                    <a:pt x="1828" y="1505"/>
                    <a:pt x="1116" y="754"/>
                    <a:pt x="359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4" name="Google Shape;18934;p31"/>
            <p:cNvSpPr/>
            <p:nvPr/>
          </p:nvSpPr>
          <p:spPr>
            <a:xfrm>
              <a:off x="446600" y="231322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5" y="0"/>
                  </a:moveTo>
                  <a:cubicBezTo>
                    <a:pt x="1958" y="0"/>
                    <a:pt x="1919" y="15"/>
                    <a:pt x="1884" y="52"/>
                  </a:cubicBezTo>
                  <a:lnTo>
                    <a:pt x="1883" y="52"/>
                  </a:lnTo>
                  <a:cubicBezTo>
                    <a:pt x="1195" y="786"/>
                    <a:pt x="589" y="1594"/>
                    <a:pt x="77" y="2460"/>
                  </a:cubicBezTo>
                  <a:cubicBezTo>
                    <a:pt x="1" y="2589"/>
                    <a:pt x="117" y="2710"/>
                    <a:pt x="231" y="2710"/>
                  </a:cubicBezTo>
                  <a:cubicBezTo>
                    <a:pt x="282" y="2710"/>
                    <a:pt x="333" y="2687"/>
                    <a:pt x="367" y="2630"/>
                  </a:cubicBezTo>
                  <a:cubicBezTo>
                    <a:pt x="862" y="1786"/>
                    <a:pt x="1451" y="1002"/>
                    <a:pt x="2121" y="288"/>
                  </a:cubicBezTo>
                  <a:cubicBezTo>
                    <a:pt x="2233" y="168"/>
                    <a:pt x="2121" y="0"/>
                    <a:pt x="19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5" name="Google Shape;18935;p31"/>
            <p:cNvSpPr/>
            <p:nvPr/>
          </p:nvSpPr>
          <p:spPr>
            <a:xfrm>
              <a:off x="503475" y="2286825"/>
              <a:ext cx="42800" cy="121950"/>
            </a:xfrm>
            <a:custGeom>
              <a:avLst/>
              <a:gdLst/>
              <a:ahLst/>
              <a:cxnLst/>
              <a:rect l="l" t="t" r="r" b="b"/>
              <a:pathLst>
                <a:path w="1712" h="4878" extrusionOk="0">
                  <a:moveTo>
                    <a:pt x="802" y="0"/>
                  </a:moveTo>
                  <a:cubicBezTo>
                    <a:pt x="691" y="0"/>
                    <a:pt x="575" y="122"/>
                    <a:pt x="640" y="255"/>
                  </a:cubicBezTo>
                  <a:cubicBezTo>
                    <a:pt x="1353" y="1691"/>
                    <a:pt x="1147" y="3365"/>
                    <a:pt x="107" y="4586"/>
                  </a:cubicBezTo>
                  <a:cubicBezTo>
                    <a:pt x="1" y="4710"/>
                    <a:pt x="112" y="4878"/>
                    <a:pt x="233" y="4878"/>
                  </a:cubicBezTo>
                  <a:cubicBezTo>
                    <a:pt x="271" y="4878"/>
                    <a:pt x="310" y="4861"/>
                    <a:pt x="343" y="4822"/>
                  </a:cubicBezTo>
                  <a:cubicBezTo>
                    <a:pt x="1484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6" name="Google Shape;18936;p31"/>
            <p:cNvSpPr/>
            <p:nvPr/>
          </p:nvSpPr>
          <p:spPr>
            <a:xfrm>
              <a:off x="558525" y="2282875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9" y="23"/>
                    <a:pt x="1" y="338"/>
                    <a:pt x="195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6" y="336"/>
                    <a:pt x="237" y="335"/>
                    <a:pt x="248" y="335"/>
                  </a:cubicBezTo>
                  <a:cubicBezTo>
                    <a:pt x="613" y="335"/>
                    <a:pt x="296" y="1009"/>
                    <a:pt x="231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5" y="1939"/>
                    <a:pt x="198" y="2005"/>
                    <a:pt x="265" y="2005"/>
                  </a:cubicBezTo>
                  <a:cubicBezTo>
                    <a:pt x="270" y="2005"/>
                    <a:pt x="274" y="2005"/>
                    <a:pt x="278" y="2004"/>
                  </a:cubicBezTo>
                  <a:lnTo>
                    <a:pt x="1080" y="1897"/>
                  </a:lnTo>
                  <a:cubicBezTo>
                    <a:pt x="1283" y="1869"/>
                    <a:pt x="1293" y="1560"/>
                    <a:pt x="1105" y="1560"/>
                  </a:cubicBezTo>
                  <a:cubicBezTo>
                    <a:pt x="1097" y="1560"/>
                    <a:pt x="1089" y="1561"/>
                    <a:pt x="1080" y="1562"/>
                  </a:cubicBezTo>
                  <a:lnTo>
                    <a:pt x="420" y="1650"/>
                  </a:lnTo>
                  <a:lnTo>
                    <a:pt x="420" y="1650"/>
                  </a:lnTo>
                  <a:cubicBezTo>
                    <a:pt x="418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7" name="Google Shape;18937;p31"/>
            <p:cNvSpPr/>
            <p:nvPr/>
          </p:nvSpPr>
          <p:spPr>
            <a:xfrm>
              <a:off x="584075" y="234370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5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7" y="363"/>
                    <a:pt x="2016" y="424"/>
                  </a:cubicBezTo>
                  <a:cubicBezTo>
                    <a:pt x="2032" y="428"/>
                    <a:pt x="2047" y="430"/>
                    <a:pt x="2062" y="430"/>
                  </a:cubicBezTo>
                  <a:cubicBezTo>
                    <a:pt x="2235" y="430"/>
                    <a:pt x="2295" y="153"/>
                    <a:pt x="2104" y="102"/>
                  </a:cubicBezTo>
                  <a:cubicBezTo>
                    <a:pt x="1850" y="34"/>
                    <a:pt x="1596" y="1"/>
                    <a:pt x="1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8" name="Google Shape;18938;p31"/>
            <p:cNvSpPr/>
            <p:nvPr/>
          </p:nvSpPr>
          <p:spPr>
            <a:xfrm>
              <a:off x="58295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2" y="466"/>
                  </a:cubicBezTo>
                  <a:cubicBezTo>
                    <a:pt x="1849" y="466"/>
                    <a:pt x="2166" y="443"/>
                    <a:pt x="2480" y="397"/>
                  </a:cubicBezTo>
                  <a:cubicBezTo>
                    <a:pt x="2683" y="368"/>
                    <a:pt x="2610" y="71"/>
                    <a:pt x="2419" y="71"/>
                  </a:cubicBezTo>
                  <a:cubicBezTo>
                    <a:pt x="2410" y="71"/>
                    <a:pt x="2401" y="72"/>
                    <a:pt x="2392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5" y="135"/>
                    <a:pt x="698" y="91"/>
                    <a:pt x="288" y="5"/>
                  </a:cubicBezTo>
                  <a:cubicBezTo>
                    <a:pt x="275" y="2"/>
                    <a:pt x="262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39" name="Google Shape;18939;p31"/>
            <p:cNvSpPr/>
            <p:nvPr/>
          </p:nvSpPr>
          <p:spPr>
            <a:xfrm>
              <a:off x="658525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6" y="332"/>
                  </a:moveTo>
                  <a:cubicBezTo>
                    <a:pt x="1395" y="332"/>
                    <a:pt x="1556" y="395"/>
                    <a:pt x="1692" y="542"/>
                  </a:cubicBezTo>
                  <a:cubicBezTo>
                    <a:pt x="1726" y="579"/>
                    <a:pt x="1765" y="595"/>
                    <a:pt x="1803" y="595"/>
                  </a:cubicBezTo>
                  <a:cubicBezTo>
                    <a:pt x="1816" y="595"/>
                    <a:pt x="1829" y="593"/>
                    <a:pt x="1841" y="589"/>
                  </a:cubicBezTo>
                  <a:lnTo>
                    <a:pt x="1841" y="589"/>
                  </a:lnTo>
                  <a:cubicBezTo>
                    <a:pt x="1769" y="896"/>
                    <a:pt x="1697" y="1204"/>
                    <a:pt x="1625" y="1511"/>
                  </a:cubicBezTo>
                  <a:cubicBezTo>
                    <a:pt x="1596" y="1633"/>
                    <a:pt x="1573" y="1773"/>
                    <a:pt x="1529" y="1891"/>
                  </a:cubicBezTo>
                  <a:cubicBezTo>
                    <a:pt x="1444" y="2107"/>
                    <a:pt x="1272" y="2218"/>
                    <a:pt x="1089" y="2218"/>
                  </a:cubicBezTo>
                  <a:cubicBezTo>
                    <a:pt x="957" y="2218"/>
                    <a:pt x="820" y="2161"/>
                    <a:pt x="705" y="2046"/>
                  </a:cubicBezTo>
                  <a:cubicBezTo>
                    <a:pt x="420" y="1764"/>
                    <a:pt x="384" y="1245"/>
                    <a:pt x="517" y="884"/>
                  </a:cubicBezTo>
                  <a:cubicBezTo>
                    <a:pt x="633" y="563"/>
                    <a:pt x="932" y="332"/>
                    <a:pt x="1236" y="332"/>
                  </a:cubicBezTo>
                  <a:close/>
                  <a:moveTo>
                    <a:pt x="1218" y="0"/>
                  </a:moveTo>
                  <a:cubicBezTo>
                    <a:pt x="974" y="0"/>
                    <a:pt x="727" y="89"/>
                    <a:pt x="534" y="264"/>
                  </a:cubicBezTo>
                  <a:cubicBezTo>
                    <a:pt x="93" y="666"/>
                    <a:pt x="0" y="1389"/>
                    <a:pt x="233" y="1923"/>
                  </a:cubicBezTo>
                  <a:cubicBezTo>
                    <a:pt x="387" y="2275"/>
                    <a:pt x="745" y="2565"/>
                    <a:pt x="1122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3" y="2292"/>
                    <a:pt x="1844" y="2019"/>
                    <a:pt x="1911" y="1755"/>
                  </a:cubicBezTo>
                  <a:cubicBezTo>
                    <a:pt x="1964" y="1546"/>
                    <a:pt x="2014" y="1337"/>
                    <a:pt x="2062" y="1127"/>
                  </a:cubicBezTo>
                  <a:lnTo>
                    <a:pt x="2062" y="1127"/>
                  </a:lnTo>
                  <a:cubicBezTo>
                    <a:pt x="2142" y="1555"/>
                    <a:pt x="2223" y="1982"/>
                    <a:pt x="2303" y="2409"/>
                  </a:cubicBezTo>
                  <a:cubicBezTo>
                    <a:pt x="2319" y="2494"/>
                    <a:pt x="2380" y="2530"/>
                    <a:pt x="2445" y="2530"/>
                  </a:cubicBezTo>
                  <a:cubicBezTo>
                    <a:pt x="2542" y="2530"/>
                    <a:pt x="2649" y="2447"/>
                    <a:pt x="2625" y="2321"/>
                  </a:cubicBezTo>
                  <a:lnTo>
                    <a:pt x="2241" y="266"/>
                  </a:lnTo>
                  <a:cubicBezTo>
                    <a:pt x="2226" y="185"/>
                    <a:pt x="2156" y="146"/>
                    <a:pt x="2085" y="146"/>
                  </a:cubicBezTo>
                  <a:cubicBezTo>
                    <a:pt x="2011" y="146"/>
                    <a:pt x="1936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0" name="Google Shape;18940;p31"/>
            <p:cNvSpPr/>
            <p:nvPr/>
          </p:nvSpPr>
          <p:spPr>
            <a:xfrm>
              <a:off x="729375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lnTo>
                    <a:pt x="389" y="3038"/>
                  </a:lnTo>
                  <a:cubicBezTo>
                    <a:pt x="402" y="3142"/>
                    <a:pt x="491" y="3198"/>
                    <a:pt x="574" y="3198"/>
                  </a:cubicBezTo>
                  <a:cubicBezTo>
                    <a:pt x="654" y="3198"/>
                    <a:pt x="728" y="3146"/>
                    <a:pt x="723" y="3038"/>
                  </a:cubicBezTo>
                  <a:cubicBezTo>
                    <a:pt x="708" y="2624"/>
                    <a:pt x="948" y="2202"/>
                    <a:pt x="1329" y="2020"/>
                  </a:cubicBezTo>
                  <a:cubicBezTo>
                    <a:pt x="1432" y="1971"/>
                    <a:pt x="1549" y="1947"/>
                    <a:pt x="1665" y="1947"/>
                  </a:cubicBezTo>
                  <a:cubicBezTo>
                    <a:pt x="2031" y="1947"/>
                    <a:pt x="2395" y="2184"/>
                    <a:pt x="2343" y="2594"/>
                  </a:cubicBezTo>
                  <a:cubicBezTo>
                    <a:pt x="2285" y="3058"/>
                    <a:pt x="1864" y="3307"/>
                    <a:pt x="1446" y="3307"/>
                  </a:cubicBezTo>
                  <a:cubicBezTo>
                    <a:pt x="1266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1" y="3139"/>
                  </a:cubicBezTo>
                  <a:cubicBezTo>
                    <a:pt x="709" y="3139"/>
                    <a:pt x="614" y="3358"/>
                    <a:pt x="768" y="3456"/>
                  </a:cubicBezTo>
                  <a:cubicBezTo>
                    <a:pt x="950" y="3571"/>
                    <a:pt x="1170" y="3623"/>
                    <a:pt x="1394" y="3623"/>
                  </a:cubicBezTo>
                  <a:cubicBezTo>
                    <a:pt x="2139" y="3623"/>
                    <a:pt x="2940" y="3041"/>
                    <a:pt x="2642" y="2220"/>
                  </a:cubicBezTo>
                  <a:cubicBezTo>
                    <a:pt x="2477" y="1764"/>
                    <a:pt x="2162" y="1581"/>
                    <a:pt x="1820" y="1581"/>
                  </a:cubicBezTo>
                  <a:cubicBezTo>
                    <a:pt x="1385" y="1581"/>
                    <a:pt x="905" y="1877"/>
                    <a:pt x="626" y="2286"/>
                  </a:cubicBezTo>
                  <a:lnTo>
                    <a:pt x="626" y="2286"/>
                  </a:lnTo>
                  <a:lnTo>
                    <a:pt x="350" y="159"/>
                  </a:ln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1" name="Google Shape;18941;p31"/>
            <p:cNvSpPr/>
            <p:nvPr/>
          </p:nvSpPr>
          <p:spPr>
            <a:xfrm>
              <a:off x="313550" y="2437725"/>
              <a:ext cx="71400" cy="87550"/>
            </a:xfrm>
            <a:custGeom>
              <a:avLst/>
              <a:gdLst/>
              <a:ahLst/>
              <a:cxnLst/>
              <a:rect l="l" t="t" r="r" b="b"/>
              <a:pathLst>
                <a:path w="2856" h="3502" extrusionOk="0">
                  <a:moveTo>
                    <a:pt x="1874" y="1285"/>
                  </a:moveTo>
                  <a:cubicBezTo>
                    <a:pt x="2012" y="1285"/>
                    <a:pt x="2152" y="1309"/>
                    <a:pt x="2283" y="1357"/>
                  </a:cubicBezTo>
                  <a:lnTo>
                    <a:pt x="2283" y="1357"/>
                  </a:lnTo>
                  <a:lnTo>
                    <a:pt x="2302" y="1518"/>
                  </a:lnTo>
                  <a:lnTo>
                    <a:pt x="2302" y="1518"/>
                  </a:lnTo>
                  <a:cubicBezTo>
                    <a:pt x="2299" y="1541"/>
                    <a:pt x="2297" y="1565"/>
                    <a:pt x="2294" y="1588"/>
                  </a:cubicBezTo>
                  <a:cubicBezTo>
                    <a:pt x="2259" y="1895"/>
                    <a:pt x="2139" y="2735"/>
                    <a:pt x="1846" y="2903"/>
                  </a:cubicBezTo>
                  <a:lnTo>
                    <a:pt x="1042" y="2862"/>
                  </a:lnTo>
                  <a:cubicBezTo>
                    <a:pt x="961" y="2746"/>
                    <a:pt x="911" y="2613"/>
                    <a:pt x="897" y="2473"/>
                  </a:cubicBezTo>
                  <a:cubicBezTo>
                    <a:pt x="854" y="2246"/>
                    <a:pt x="871" y="2003"/>
                    <a:pt x="980" y="1794"/>
                  </a:cubicBezTo>
                  <a:cubicBezTo>
                    <a:pt x="1161" y="1450"/>
                    <a:pt x="1514" y="1285"/>
                    <a:pt x="1874" y="1285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3" y="162"/>
                  </a:cubicBezTo>
                  <a:lnTo>
                    <a:pt x="2241" y="998"/>
                  </a:lnTo>
                  <a:lnTo>
                    <a:pt x="2241" y="998"/>
                  </a:lnTo>
                  <a:cubicBezTo>
                    <a:pt x="2136" y="974"/>
                    <a:pt x="2033" y="962"/>
                    <a:pt x="1930" y="962"/>
                  </a:cubicBezTo>
                  <a:cubicBezTo>
                    <a:pt x="864" y="962"/>
                    <a:pt x="0" y="2218"/>
                    <a:pt x="876" y="3195"/>
                  </a:cubicBezTo>
                  <a:cubicBezTo>
                    <a:pt x="1068" y="3410"/>
                    <a:pt x="1265" y="3502"/>
                    <a:pt x="1451" y="3502"/>
                  </a:cubicBezTo>
                  <a:cubicBezTo>
                    <a:pt x="1761" y="3502"/>
                    <a:pt x="2045" y="3250"/>
                    <a:pt x="2240" y="2891"/>
                  </a:cubicBezTo>
                  <a:cubicBezTo>
                    <a:pt x="2308" y="2766"/>
                    <a:pt x="2367" y="2638"/>
                    <a:pt x="2417" y="2508"/>
                  </a:cubicBezTo>
                  <a:lnTo>
                    <a:pt x="2417" y="2508"/>
                  </a:lnTo>
                  <a:lnTo>
                    <a:pt x="2508" y="3288"/>
                  </a:lnTo>
                  <a:cubicBezTo>
                    <a:pt x="2521" y="3393"/>
                    <a:pt x="2612" y="3447"/>
                    <a:pt x="2696" y="3447"/>
                  </a:cubicBezTo>
                  <a:cubicBezTo>
                    <a:pt x="2779" y="3447"/>
                    <a:pt x="2856" y="3394"/>
                    <a:pt x="2844" y="3288"/>
                  </a:cubicBezTo>
                  <a:cubicBezTo>
                    <a:pt x="2775" y="2698"/>
                    <a:pt x="2706" y="2109"/>
                    <a:pt x="2637" y="1521"/>
                  </a:cubicBezTo>
                  <a:lnTo>
                    <a:pt x="2637" y="1521"/>
                  </a:lnTo>
                  <a:cubicBezTo>
                    <a:pt x="2640" y="1476"/>
                    <a:pt x="2643" y="1432"/>
                    <a:pt x="2644" y="1387"/>
                  </a:cubicBezTo>
                  <a:lnTo>
                    <a:pt x="2644" y="1387"/>
                  </a:lnTo>
                  <a:cubicBezTo>
                    <a:pt x="2698" y="1325"/>
                    <a:pt x="2712" y="1227"/>
                    <a:pt x="2646" y="1164"/>
                  </a:cubicBezTo>
                  <a:lnTo>
                    <a:pt x="2646" y="1164"/>
                  </a:lnTo>
                  <a:cubicBezTo>
                    <a:pt x="2637" y="812"/>
                    <a:pt x="2578" y="458"/>
                    <a:pt x="2473" y="116"/>
                  </a:cubicBezTo>
                  <a:cubicBezTo>
                    <a:pt x="2449" y="39"/>
                    <a:pt x="2373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2" name="Google Shape;18942;p31"/>
            <p:cNvSpPr/>
            <p:nvPr/>
          </p:nvSpPr>
          <p:spPr>
            <a:xfrm>
              <a:off x="389425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1" y="0"/>
                  </a:moveTo>
                  <a:cubicBezTo>
                    <a:pt x="78" y="0"/>
                    <a:pt x="1" y="53"/>
                    <a:pt x="13" y="160"/>
                  </a:cubicBezTo>
                  <a:lnTo>
                    <a:pt x="368" y="3135"/>
                  </a:lnTo>
                  <a:lnTo>
                    <a:pt x="368" y="3135"/>
                  </a:lnTo>
                  <a:cubicBezTo>
                    <a:pt x="369" y="3146"/>
                    <a:pt x="370" y="3157"/>
                    <a:pt x="371" y="3168"/>
                  </a:cubicBezTo>
                  <a:cubicBezTo>
                    <a:pt x="385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5"/>
                  </a:lnTo>
                  <a:lnTo>
                    <a:pt x="704" y="3155"/>
                  </a:lnTo>
                  <a:cubicBezTo>
                    <a:pt x="671" y="2852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5" y="2333"/>
                    <a:pt x="1848" y="3072"/>
                    <a:pt x="1874" y="3496"/>
                  </a:cubicBezTo>
                  <a:cubicBezTo>
                    <a:pt x="1881" y="3603"/>
                    <a:pt x="1968" y="3656"/>
                    <a:pt x="2052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8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5"/>
                    <a:pt x="546" y="1821"/>
                  </a:cubicBezTo>
                  <a:lnTo>
                    <a:pt x="546" y="1821"/>
                  </a:lnTo>
                  <a:lnTo>
                    <a:pt x="349" y="160"/>
                  </a:ln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3" name="Google Shape;18943;p31"/>
            <p:cNvSpPr/>
            <p:nvPr/>
          </p:nvSpPr>
          <p:spPr>
            <a:xfrm>
              <a:off x="457200" y="2447325"/>
              <a:ext cx="35625" cy="96500"/>
            </a:xfrm>
            <a:custGeom>
              <a:avLst/>
              <a:gdLst/>
              <a:ahLst/>
              <a:cxnLst/>
              <a:rect l="l" t="t" r="r" b="b"/>
              <a:pathLst>
                <a:path w="1425" h="3860" extrusionOk="0">
                  <a:moveTo>
                    <a:pt x="1181" y="0"/>
                  </a:moveTo>
                  <a:cubicBezTo>
                    <a:pt x="1143" y="0"/>
                    <a:pt x="1103" y="15"/>
                    <a:pt x="1068" y="50"/>
                  </a:cubicBezTo>
                  <a:cubicBezTo>
                    <a:pt x="0" y="1113"/>
                    <a:pt x="14" y="2740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1"/>
                    <a:pt x="1305" y="3573"/>
                  </a:cubicBezTo>
                  <a:cubicBezTo>
                    <a:pt x="376" y="2631"/>
                    <a:pt x="364" y="1224"/>
                    <a:pt x="1306" y="286"/>
                  </a:cubicBezTo>
                  <a:cubicBezTo>
                    <a:pt x="1424" y="168"/>
                    <a:pt x="1310" y="0"/>
                    <a:pt x="1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4" name="Google Shape;18944;p31"/>
            <p:cNvSpPr/>
            <p:nvPr/>
          </p:nvSpPr>
          <p:spPr>
            <a:xfrm>
              <a:off x="50445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8" y="1"/>
                    <a:pt x="1" y="168"/>
                    <a:pt x="126" y="282"/>
                  </a:cubicBezTo>
                  <a:cubicBezTo>
                    <a:pt x="714" y="821"/>
                    <a:pt x="1239" y="1428"/>
                    <a:pt x="1686" y="2088"/>
                  </a:cubicBezTo>
                  <a:cubicBezTo>
                    <a:pt x="1722" y="2142"/>
                    <a:pt x="1774" y="2165"/>
                    <a:pt x="1825" y="2165"/>
                  </a:cubicBezTo>
                  <a:cubicBezTo>
                    <a:pt x="1944" y="2165"/>
                    <a:pt x="2060" y="2045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5" name="Google Shape;18945;p31"/>
            <p:cNvSpPr/>
            <p:nvPr/>
          </p:nvSpPr>
          <p:spPr>
            <a:xfrm>
              <a:off x="507025" y="2468750"/>
              <a:ext cx="45375" cy="68025"/>
            </a:xfrm>
            <a:custGeom>
              <a:avLst/>
              <a:gdLst/>
              <a:ahLst/>
              <a:cxnLst/>
              <a:rect l="l" t="t" r="r" b="b"/>
              <a:pathLst>
                <a:path w="1815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90" y="808"/>
                    <a:pt x="410" y="1638"/>
                    <a:pt x="50" y="2521"/>
                  </a:cubicBezTo>
                  <a:cubicBezTo>
                    <a:pt x="1" y="2641"/>
                    <a:pt x="100" y="2721"/>
                    <a:pt x="204" y="2721"/>
                  </a:cubicBezTo>
                  <a:cubicBezTo>
                    <a:pt x="272" y="2721"/>
                    <a:pt x="342" y="2687"/>
                    <a:pt x="373" y="2610"/>
                  </a:cubicBezTo>
                  <a:cubicBezTo>
                    <a:pt x="710" y="1780"/>
                    <a:pt x="1162" y="1000"/>
                    <a:pt x="1714" y="295"/>
                  </a:cubicBezTo>
                  <a:cubicBezTo>
                    <a:pt x="1815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6" name="Google Shape;18946;p31"/>
            <p:cNvSpPr/>
            <p:nvPr/>
          </p:nvSpPr>
          <p:spPr>
            <a:xfrm>
              <a:off x="560150" y="2454900"/>
              <a:ext cx="37225" cy="99325"/>
            </a:xfrm>
            <a:custGeom>
              <a:avLst/>
              <a:gdLst/>
              <a:ahLst/>
              <a:cxnLst/>
              <a:rect l="l" t="t" r="r" b="b"/>
              <a:pathLst>
                <a:path w="1489" h="3973" extrusionOk="0">
                  <a:moveTo>
                    <a:pt x="246" y="1"/>
                  </a:moveTo>
                  <a:cubicBezTo>
                    <a:pt x="116" y="1"/>
                    <a:pt x="1" y="169"/>
                    <a:pt x="120" y="287"/>
                  </a:cubicBezTo>
                  <a:cubicBezTo>
                    <a:pt x="1060" y="1194"/>
                    <a:pt x="1136" y="2695"/>
                    <a:pt x="271" y="3681"/>
                  </a:cubicBezTo>
                  <a:cubicBezTo>
                    <a:pt x="163" y="3804"/>
                    <a:pt x="276" y="3973"/>
                    <a:pt x="398" y="3973"/>
                  </a:cubicBezTo>
                  <a:cubicBezTo>
                    <a:pt x="436" y="3973"/>
                    <a:pt x="474" y="3957"/>
                    <a:pt x="508" y="3919"/>
                  </a:cubicBezTo>
                  <a:cubicBezTo>
                    <a:pt x="1488" y="2799"/>
                    <a:pt x="1432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7" name="Google Shape;18947;p31"/>
            <p:cNvSpPr/>
            <p:nvPr/>
          </p:nvSpPr>
          <p:spPr>
            <a:xfrm>
              <a:off x="612525" y="2487025"/>
              <a:ext cx="46275" cy="17800"/>
            </a:xfrm>
            <a:custGeom>
              <a:avLst/>
              <a:gdLst/>
              <a:ahLst/>
              <a:cxnLst/>
              <a:rect l="l" t="t" r="r" b="b"/>
              <a:pathLst>
                <a:path w="1851" h="712" extrusionOk="0">
                  <a:moveTo>
                    <a:pt x="519" y="0"/>
                  </a:moveTo>
                  <a:cubicBezTo>
                    <a:pt x="415" y="0"/>
                    <a:pt x="309" y="8"/>
                    <a:pt x="202" y="25"/>
                  </a:cubicBezTo>
                  <a:cubicBezTo>
                    <a:pt x="0" y="56"/>
                    <a:pt x="72" y="349"/>
                    <a:pt x="261" y="349"/>
                  </a:cubicBezTo>
                  <a:cubicBezTo>
                    <a:pt x="271" y="349"/>
                    <a:pt x="281" y="349"/>
                    <a:pt x="292" y="347"/>
                  </a:cubicBezTo>
                  <a:cubicBezTo>
                    <a:pt x="370" y="335"/>
                    <a:pt x="448" y="329"/>
                    <a:pt x="525" y="329"/>
                  </a:cubicBezTo>
                  <a:cubicBezTo>
                    <a:pt x="871" y="329"/>
                    <a:pt x="1210" y="449"/>
                    <a:pt x="1482" y="670"/>
                  </a:cubicBezTo>
                  <a:cubicBezTo>
                    <a:pt x="1516" y="699"/>
                    <a:pt x="1554" y="711"/>
                    <a:pt x="1591" y="711"/>
                  </a:cubicBezTo>
                  <a:cubicBezTo>
                    <a:pt x="1729" y="711"/>
                    <a:pt x="1851" y="541"/>
                    <a:pt x="1718" y="434"/>
                  </a:cubicBezTo>
                  <a:cubicBezTo>
                    <a:pt x="1366" y="147"/>
                    <a:pt x="957" y="0"/>
                    <a:pt x="5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8" name="Google Shape;18948;p31"/>
            <p:cNvSpPr/>
            <p:nvPr/>
          </p:nvSpPr>
          <p:spPr>
            <a:xfrm>
              <a:off x="61695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2" y="1"/>
                  </a:moveTo>
                  <a:cubicBezTo>
                    <a:pt x="543" y="1"/>
                    <a:pt x="372" y="17"/>
                    <a:pt x="200" y="49"/>
                  </a:cubicBezTo>
                  <a:cubicBezTo>
                    <a:pt x="0" y="87"/>
                    <a:pt x="69" y="375"/>
                    <a:pt x="253" y="375"/>
                  </a:cubicBezTo>
                  <a:cubicBezTo>
                    <a:pt x="265" y="375"/>
                    <a:pt x="277" y="373"/>
                    <a:pt x="289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5" y="627"/>
                  </a:cubicBezTo>
                  <a:cubicBezTo>
                    <a:pt x="1853" y="643"/>
                    <a:pt x="1881" y="650"/>
                    <a:pt x="1907" y="650"/>
                  </a:cubicBezTo>
                  <a:cubicBezTo>
                    <a:pt x="2057" y="650"/>
                    <a:pt x="2155" y="427"/>
                    <a:pt x="1994" y="339"/>
                  </a:cubicBezTo>
                  <a:cubicBezTo>
                    <a:pt x="1590" y="113"/>
                    <a:pt x="1158" y="1"/>
                    <a:pt x="7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49" name="Google Shape;18949;p31"/>
            <p:cNvSpPr/>
            <p:nvPr/>
          </p:nvSpPr>
          <p:spPr>
            <a:xfrm>
              <a:off x="67782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8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90" y="2210"/>
                    <a:pt x="2706" y="2762"/>
                    <a:pt x="2117" y="2872"/>
                  </a:cubicBezTo>
                  <a:cubicBezTo>
                    <a:pt x="2025" y="2889"/>
                    <a:pt x="1932" y="2897"/>
                    <a:pt x="1840" y="2897"/>
                  </a:cubicBezTo>
                  <a:cubicBezTo>
                    <a:pt x="1545" y="2897"/>
                    <a:pt x="1251" y="2817"/>
                    <a:pt x="973" y="2715"/>
                  </a:cubicBezTo>
                  <a:cubicBezTo>
                    <a:pt x="953" y="2707"/>
                    <a:pt x="933" y="2703"/>
                    <a:pt x="915" y="2703"/>
                  </a:cubicBezTo>
                  <a:cubicBezTo>
                    <a:pt x="895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8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1" y="83"/>
                    <a:pt x="24" y="210"/>
                  </a:cubicBezTo>
                  <a:cubicBezTo>
                    <a:pt x="195" y="1082"/>
                    <a:pt x="365" y="1955"/>
                    <a:pt x="535" y="2827"/>
                  </a:cubicBezTo>
                  <a:cubicBezTo>
                    <a:pt x="551" y="2909"/>
                    <a:pt x="621" y="2946"/>
                    <a:pt x="692" y="2946"/>
                  </a:cubicBezTo>
                  <a:cubicBezTo>
                    <a:pt x="722" y="2946"/>
                    <a:pt x="752" y="2939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5" y="3038"/>
                  </a:cubicBezTo>
                  <a:cubicBezTo>
                    <a:pt x="1185" y="3148"/>
                    <a:pt x="1533" y="3234"/>
                    <a:pt x="1873" y="3234"/>
                  </a:cubicBezTo>
                  <a:cubicBezTo>
                    <a:pt x="2172" y="3234"/>
                    <a:pt x="2465" y="3167"/>
                    <a:pt x="2711" y="2991"/>
                  </a:cubicBezTo>
                  <a:cubicBezTo>
                    <a:pt x="3216" y="2629"/>
                    <a:pt x="3240" y="1972"/>
                    <a:pt x="2881" y="1497"/>
                  </a:cubicBezTo>
                  <a:cubicBezTo>
                    <a:pt x="2605" y="1133"/>
                    <a:pt x="2281" y="982"/>
                    <a:pt x="1964" y="982"/>
                  </a:cubicBezTo>
                  <a:cubicBezTo>
                    <a:pt x="1449" y="982"/>
                    <a:pt x="951" y="1381"/>
                    <a:pt x="697" y="1909"/>
                  </a:cubicBezTo>
                  <a:lnTo>
                    <a:pt x="697" y="1909"/>
                  </a:lnTo>
                  <a:cubicBezTo>
                    <a:pt x="580" y="1313"/>
                    <a:pt x="464" y="717"/>
                    <a:pt x="348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0" name="Google Shape;18950;p31"/>
            <p:cNvSpPr/>
            <p:nvPr/>
          </p:nvSpPr>
          <p:spPr>
            <a:xfrm>
              <a:off x="772275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6" y="1"/>
                  </a:moveTo>
                  <a:cubicBezTo>
                    <a:pt x="569" y="1"/>
                    <a:pt x="52" y="408"/>
                    <a:pt x="29" y="999"/>
                  </a:cubicBezTo>
                  <a:cubicBezTo>
                    <a:pt x="0" y="1777"/>
                    <a:pt x="628" y="2230"/>
                    <a:pt x="1296" y="2230"/>
                  </a:cubicBezTo>
                  <a:cubicBezTo>
                    <a:pt x="1543" y="2230"/>
                    <a:pt x="1795" y="2168"/>
                    <a:pt x="2022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09" y="1726"/>
                    <a:pt x="1881" y="1733"/>
                    <a:pt x="1852" y="1750"/>
                  </a:cubicBezTo>
                  <a:cubicBezTo>
                    <a:pt x="1678" y="1850"/>
                    <a:pt x="1479" y="1899"/>
                    <a:pt x="1285" y="1899"/>
                  </a:cubicBezTo>
                  <a:cubicBezTo>
                    <a:pt x="822" y="1899"/>
                    <a:pt x="384" y="1618"/>
                    <a:pt x="365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5" y="652"/>
                    <a:pt x="1927" y="485"/>
                    <a:pt x="1825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1" name="Google Shape;18951;p31"/>
            <p:cNvSpPr/>
            <p:nvPr/>
          </p:nvSpPr>
          <p:spPr>
            <a:xfrm>
              <a:off x="993150" y="2312150"/>
              <a:ext cx="94100" cy="94000"/>
            </a:xfrm>
            <a:custGeom>
              <a:avLst/>
              <a:gdLst/>
              <a:ahLst/>
              <a:cxnLst/>
              <a:rect l="l" t="t" r="r" b="b"/>
              <a:pathLst>
                <a:path w="3764" h="3760" extrusionOk="0">
                  <a:moveTo>
                    <a:pt x="2334" y="330"/>
                  </a:moveTo>
                  <a:cubicBezTo>
                    <a:pt x="2522" y="330"/>
                    <a:pt x="2714" y="365"/>
                    <a:pt x="2901" y="440"/>
                  </a:cubicBezTo>
                  <a:lnTo>
                    <a:pt x="2901" y="440"/>
                  </a:lnTo>
                  <a:cubicBezTo>
                    <a:pt x="2896" y="457"/>
                    <a:pt x="2892" y="475"/>
                    <a:pt x="2891" y="494"/>
                  </a:cubicBezTo>
                  <a:cubicBezTo>
                    <a:pt x="2879" y="773"/>
                    <a:pt x="2882" y="1051"/>
                    <a:pt x="2899" y="1327"/>
                  </a:cubicBezTo>
                  <a:lnTo>
                    <a:pt x="2899" y="1327"/>
                  </a:lnTo>
                  <a:cubicBezTo>
                    <a:pt x="2879" y="1654"/>
                    <a:pt x="2816" y="1976"/>
                    <a:pt x="2655" y="2255"/>
                  </a:cubicBezTo>
                  <a:cubicBezTo>
                    <a:pt x="2447" y="2614"/>
                    <a:pt x="2068" y="2844"/>
                    <a:pt x="1708" y="2844"/>
                  </a:cubicBezTo>
                  <a:cubicBezTo>
                    <a:pt x="1418" y="2844"/>
                    <a:pt x="1139" y="2694"/>
                    <a:pt x="972" y="2340"/>
                  </a:cubicBezTo>
                  <a:cubicBezTo>
                    <a:pt x="473" y="1282"/>
                    <a:pt x="1351" y="330"/>
                    <a:pt x="2334" y="330"/>
                  </a:cubicBezTo>
                  <a:close/>
                  <a:moveTo>
                    <a:pt x="2345" y="1"/>
                  </a:moveTo>
                  <a:cubicBezTo>
                    <a:pt x="1102" y="1"/>
                    <a:pt x="1" y="1258"/>
                    <a:pt x="705" y="2569"/>
                  </a:cubicBezTo>
                  <a:cubicBezTo>
                    <a:pt x="928" y="2983"/>
                    <a:pt x="1304" y="3194"/>
                    <a:pt x="1707" y="3194"/>
                  </a:cubicBezTo>
                  <a:cubicBezTo>
                    <a:pt x="1939" y="3194"/>
                    <a:pt x="2180" y="3124"/>
                    <a:pt x="2406" y="2982"/>
                  </a:cubicBezTo>
                  <a:cubicBezTo>
                    <a:pt x="2697" y="2801"/>
                    <a:pt x="2889" y="2553"/>
                    <a:pt x="3014" y="2271"/>
                  </a:cubicBezTo>
                  <a:lnTo>
                    <a:pt x="3014" y="2271"/>
                  </a:lnTo>
                  <a:cubicBezTo>
                    <a:pt x="3100" y="2739"/>
                    <a:pt x="3227" y="3199"/>
                    <a:pt x="3396" y="3646"/>
                  </a:cubicBezTo>
                  <a:cubicBezTo>
                    <a:pt x="3426" y="3725"/>
                    <a:pt x="3494" y="3760"/>
                    <a:pt x="3562" y="3760"/>
                  </a:cubicBezTo>
                  <a:cubicBezTo>
                    <a:pt x="3664" y="3760"/>
                    <a:pt x="3764" y="3680"/>
                    <a:pt x="3718" y="3557"/>
                  </a:cubicBezTo>
                  <a:cubicBezTo>
                    <a:pt x="3433" y="2805"/>
                    <a:pt x="3269" y="2013"/>
                    <a:pt x="3229" y="1211"/>
                  </a:cubicBezTo>
                  <a:lnTo>
                    <a:pt x="3229" y="1211"/>
                  </a:lnTo>
                  <a:cubicBezTo>
                    <a:pt x="3240" y="974"/>
                    <a:pt x="3235" y="736"/>
                    <a:pt x="3227" y="511"/>
                  </a:cubicBezTo>
                  <a:lnTo>
                    <a:pt x="3227" y="511"/>
                  </a:lnTo>
                  <a:cubicBezTo>
                    <a:pt x="3322" y="450"/>
                    <a:pt x="3357" y="296"/>
                    <a:pt x="3230" y="228"/>
                  </a:cubicBezTo>
                  <a:lnTo>
                    <a:pt x="3228" y="228"/>
                  </a:lnTo>
                  <a:cubicBezTo>
                    <a:pt x="2941" y="71"/>
                    <a:pt x="2639" y="1"/>
                    <a:pt x="23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2" name="Google Shape;18952;p31"/>
            <p:cNvSpPr/>
            <p:nvPr/>
          </p:nvSpPr>
          <p:spPr>
            <a:xfrm>
              <a:off x="1111650" y="2337675"/>
              <a:ext cx="47650" cy="11200"/>
            </a:xfrm>
            <a:custGeom>
              <a:avLst/>
              <a:gdLst/>
              <a:ahLst/>
              <a:cxnLst/>
              <a:rect l="l" t="t" r="r" b="b"/>
              <a:pathLst>
                <a:path w="1906" h="448" extrusionOk="0">
                  <a:moveTo>
                    <a:pt x="200" y="1"/>
                  </a:moveTo>
                  <a:cubicBezTo>
                    <a:pt x="0" y="1"/>
                    <a:pt x="7" y="320"/>
                    <a:pt x="215" y="335"/>
                  </a:cubicBezTo>
                  <a:lnTo>
                    <a:pt x="1690" y="447"/>
                  </a:lnTo>
                  <a:cubicBezTo>
                    <a:pt x="1695" y="447"/>
                    <a:pt x="1700" y="447"/>
                    <a:pt x="1704" y="447"/>
                  </a:cubicBezTo>
                  <a:cubicBezTo>
                    <a:pt x="1905" y="447"/>
                    <a:pt x="1900" y="127"/>
                    <a:pt x="1690" y="111"/>
                  </a:cubicBezTo>
                  <a:lnTo>
                    <a:pt x="215" y="1"/>
                  </a:lnTo>
                  <a:cubicBezTo>
                    <a:pt x="210" y="1"/>
                    <a:pt x="205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3" name="Google Shape;18953;p31"/>
            <p:cNvSpPr/>
            <p:nvPr/>
          </p:nvSpPr>
          <p:spPr>
            <a:xfrm>
              <a:off x="1109275" y="2369300"/>
              <a:ext cx="52950" cy="11575"/>
            </a:xfrm>
            <a:custGeom>
              <a:avLst/>
              <a:gdLst/>
              <a:ahLst/>
              <a:cxnLst/>
              <a:rect l="l" t="t" r="r" b="b"/>
              <a:pathLst>
                <a:path w="2118" h="463" extrusionOk="0">
                  <a:moveTo>
                    <a:pt x="201" y="0"/>
                  </a:moveTo>
                  <a:cubicBezTo>
                    <a:pt x="1" y="0"/>
                    <a:pt x="7" y="320"/>
                    <a:pt x="215" y="335"/>
                  </a:cubicBezTo>
                  <a:lnTo>
                    <a:pt x="1903" y="461"/>
                  </a:lnTo>
                  <a:cubicBezTo>
                    <a:pt x="1908" y="462"/>
                    <a:pt x="1913" y="462"/>
                    <a:pt x="1918" y="462"/>
                  </a:cubicBezTo>
                  <a:cubicBezTo>
                    <a:pt x="2117" y="462"/>
                    <a:pt x="2111" y="142"/>
                    <a:pt x="1903" y="127"/>
                  </a:cubicBezTo>
                  <a:lnTo>
                    <a:pt x="215" y="1"/>
                  </a:lnTo>
                  <a:cubicBezTo>
                    <a:pt x="211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4" name="Google Shape;18954;p31"/>
            <p:cNvSpPr/>
            <p:nvPr/>
          </p:nvSpPr>
          <p:spPr>
            <a:xfrm>
              <a:off x="1191300" y="2327425"/>
              <a:ext cx="57425" cy="61125"/>
            </a:xfrm>
            <a:custGeom>
              <a:avLst/>
              <a:gdLst/>
              <a:ahLst/>
              <a:cxnLst/>
              <a:rect l="l" t="t" r="r" b="b"/>
              <a:pathLst>
                <a:path w="2297" h="2445" extrusionOk="0">
                  <a:moveTo>
                    <a:pt x="257" y="1"/>
                  </a:moveTo>
                  <a:cubicBezTo>
                    <a:pt x="120" y="1"/>
                    <a:pt x="1" y="169"/>
                    <a:pt x="130" y="279"/>
                  </a:cubicBezTo>
                  <a:lnTo>
                    <a:pt x="130" y="280"/>
                  </a:lnTo>
                  <a:cubicBezTo>
                    <a:pt x="838" y="873"/>
                    <a:pt x="1445" y="1578"/>
                    <a:pt x="1930" y="2365"/>
                  </a:cubicBezTo>
                  <a:cubicBezTo>
                    <a:pt x="1964" y="2421"/>
                    <a:pt x="2015" y="2444"/>
                    <a:pt x="2066" y="2444"/>
                  </a:cubicBezTo>
                  <a:cubicBezTo>
                    <a:pt x="2181" y="2444"/>
                    <a:pt x="2297" y="2325"/>
                    <a:pt x="2219" y="2198"/>
                  </a:cubicBezTo>
                  <a:cubicBezTo>
                    <a:pt x="1721" y="1384"/>
                    <a:pt x="1096" y="657"/>
                    <a:pt x="367" y="42"/>
                  </a:cubicBezTo>
                  <a:cubicBezTo>
                    <a:pt x="332" y="13"/>
                    <a:pt x="294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5" name="Google Shape;18955;p31"/>
            <p:cNvSpPr/>
            <p:nvPr/>
          </p:nvSpPr>
          <p:spPr>
            <a:xfrm>
              <a:off x="1188525" y="2326725"/>
              <a:ext cx="51975" cy="63450"/>
            </a:xfrm>
            <a:custGeom>
              <a:avLst/>
              <a:gdLst/>
              <a:ahLst/>
              <a:cxnLst/>
              <a:rect l="l" t="t" r="r" b="b"/>
              <a:pathLst>
                <a:path w="2079" h="2538" extrusionOk="0">
                  <a:moveTo>
                    <a:pt x="1849" y="0"/>
                  </a:moveTo>
                  <a:cubicBezTo>
                    <a:pt x="1798" y="0"/>
                    <a:pt x="1748" y="24"/>
                    <a:pt x="1715" y="81"/>
                  </a:cubicBezTo>
                  <a:lnTo>
                    <a:pt x="1715" y="82"/>
                  </a:lnTo>
                  <a:cubicBezTo>
                    <a:pt x="1262" y="860"/>
                    <a:pt x="725" y="1586"/>
                    <a:pt x="113" y="2248"/>
                  </a:cubicBezTo>
                  <a:cubicBezTo>
                    <a:pt x="1" y="2370"/>
                    <a:pt x="114" y="2537"/>
                    <a:pt x="238" y="2537"/>
                  </a:cubicBezTo>
                  <a:cubicBezTo>
                    <a:pt x="276" y="2537"/>
                    <a:pt x="315" y="2522"/>
                    <a:pt x="350" y="2485"/>
                  </a:cubicBezTo>
                  <a:cubicBezTo>
                    <a:pt x="981" y="1803"/>
                    <a:pt x="1535" y="1054"/>
                    <a:pt x="2003" y="250"/>
                  </a:cubicBezTo>
                  <a:cubicBezTo>
                    <a:pt x="2078" y="121"/>
                    <a:pt x="1963" y="0"/>
                    <a:pt x="18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6" name="Google Shape;18956;p31"/>
            <p:cNvSpPr/>
            <p:nvPr/>
          </p:nvSpPr>
          <p:spPr>
            <a:xfrm>
              <a:off x="1260300" y="2304600"/>
              <a:ext cx="41375" cy="109025"/>
            </a:xfrm>
            <a:custGeom>
              <a:avLst/>
              <a:gdLst/>
              <a:ahLst/>
              <a:cxnLst/>
              <a:rect l="l" t="t" r="r" b="b"/>
              <a:pathLst>
                <a:path w="1655" h="4361" extrusionOk="0">
                  <a:moveTo>
                    <a:pt x="1379" y="0"/>
                  </a:moveTo>
                  <a:cubicBezTo>
                    <a:pt x="581" y="0"/>
                    <a:pt x="252" y="870"/>
                    <a:pt x="150" y="1556"/>
                  </a:cubicBezTo>
                  <a:cubicBezTo>
                    <a:pt x="0" y="2538"/>
                    <a:pt x="281" y="3507"/>
                    <a:pt x="879" y="4291"/>
                  </a:cubicBezTo>
                  <a:cubicBezTo>
                    <a:pt x="916" y="4340"/>
                    <a:pt x="968" y="4361"/>
                    <a:pt x="1019" y="4361"/>
                  </a:cubicBezTo>
                  <a:cubicBezTo>
                    <a:pt x="1141" y="4361"/>
                    <a:pt x="1260" y="4243"/>
                    <a:pt x="1167" y="4122"/>
                  </a:cubicBezTo>
                  <a:cubicBezTo>
                    <a:pt x="795" y="3634"/>
                    <a:pt x="552" y="3100"/>
                    <a:pt x="476" y="2485"/>
                  </a:cubicBezTo>
                  <a:cubicBezTo>
                    <a:pt x="398" y="1873"/>
                    <a:pt x="456" y="334"/>
                    <a:pt x="1392" y="334"/>
                  </a:cubicBezTo>
                  <a:cubicBezTo>
                    <a:pt x="1408" y="334"/>
                    <a:pt x="1424" y="335"/>
                    <a:pt x="1440" y="336"/>
                  </a:cubicBezTo>
                  <a:cubicBezTo>
                    <a:pt x="1444" y="336"/>
                    <a:pt x="1448" y="336"/>
                    <a:pt x="1451" y="336"/>
                  </a:cubicBezTo>
                  <a:cubicBezTo>
                    <a:pt x="1655" y="336"/>
                    <a:pt x="1650" y="12"/>
                    <a:pt x="1440" y="2"/>
                  </a:cubicBezTo>
                  <a:cubicBezTo>
                    <a:pt x="1419" y="1"/>
                    <a:pt x="1399" y="0"/>
                    <a:pt x="1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7" name="Google Shape;18957;p31"/>
            <p:cNvSpPr/>
            <p:nvPr/>
          </p:nvSpPr>
          <p:spPr>
            <a:xfrm>
              <a:off x="1315250" y="2323125"/>
              <a:ext cx="48325" cy="80375"/>
            </a:xfrm>
            <a:custGeom>
              <a:avLst/>
              <a:gdLst/>
              <a:ahLst/>
              <a:cxnLst/>
              <a:rect l="l" t="t" r="r" b="b"/>
              <a:pathLst>
                <a:path w="1933" h="3215" extrusionOk="0">
                  <a:moveTo>
                    <a:pt x="1216" y="0"/>
                  </a:moveTo>
                  <a:cubicBezTo>
                    <a:pt x="569" y="0"/>
                    <a:pt x="1" y="511"/>
                    <a:pt x="107" y="1224"/>
                  </a:cubicBezTo>
                  <a:cubicBezTo>
                    <a:pt x="162" y="1599"/>
                    <a:pt x="388" y="1865"/>
                    <a:pt x="703" y="2055"/>
                  </a:cubicBezTo>
                  <a:cubicBezTo>
                    <a:pt x="891" y="2168"/>
                    <a:pt x="1167" y="2240"/>
                    <a:pt x="1317" y="2402"/>
                  </a:cubicBezTo>
                  <a:cubicBezTo>
                    <a:pt x="1519" y="2618"/>
                    <a:pt x="1262" y="2868"/>
                    <a:pt x="1019" y="2903"/>
                  </a:cubicBezTo>
                  <a:cubicBezTo>
                    <a:pt x="1004" y="2906"/>
                    <a:pt x="988" y="2907"/>
                    <a:pt x="971" y="2907"/>
                  </a:cubicBezTo>
                  <a:cubicBezTo>
                    <a:pt x="841" y="2907"/>
                    <a:pt x="680" y="2842"/>
                    <a:pt x="566" y="2806"/>
                  </a:cubicBezTo>
                  <a:cubicBezTo>
                    <a:pt x="547" y="2800"/>
                    <a:pt x="529" y="2797"/>
                    <a:pt x="512" y="2797"/>
                  </a:cubicBezTo>
                  <a:cubicBezTo>
                    <a:pt x="348" y="2797"/>
                    <a:pt x="292" y="3068"/>
                    <a:pt x="478" y="3128"/>
                  </a:cubicBezTo>
                  <a:cubicBezTo>
                    <a:pt x="629" y="3177"/>
                    <a:pt x="843" y="3215"/>
                    <a:pt x="1057" y="3215"/>
                  </a:cubicBezTo>
                  <a:cubicBezTo>
                    <a:pt x="1496" y="3215"/>
                    <a:pt x="1932" y="3056"/>
                    <a:pt x="1805" y="2522"/>
                  </a:cubicBezTo>
                  <a:cubicBezTo>
                    <a:pt x="1727" y="2191"/>
                    <a:pt x="1384" y="2040"/>
                    <a:pt x="1112" y="1894"/>
                  </a:cubicBezTo>
                  <a:cubicBezTo>
                    <a:pt x="795" y="1724"/>
                    <a:pt x="510" y="1579"/>
                    <a:pt x="446" y="1178"/>
                  </a:cubicBezTo>
                  <a:cubicBezTo>
                    <a:pt x="367" y="685"/>
                    <a:pt x="764" y="333"/>
                    <a:pt x="1215" y="333"/>
                  </a:cubicBezTo>
                  <a:cubicBezTo>
                    <a:pt x="1283" y="333"/>
                    <a:pt x="1352" y="341"/>
                    <a:pt x="1420" y="357"/>
                  </a:cubicBezTo>
                  <a:cubicBezTo>
                    <a:pt x="1435" y="361"/>
                    <a:pt x="1450" y="363"/>
                    <a:pt x="1464" y="363"/>
                  </a:cubicBezTo>
                  <a:cubicBezTo>
                    <a:pt x="1640" y="363"/>
                    <a:pt x="1703" y="82"/>
                    <a:pt x="1509" y="36"/>
                  </a:cubicBezTo>
                  <a:cubicBezTo>
                    <a:pt x="1411" y="12"/>
                    <a:pt x="1312" y="0"/>
                    <a:pt x="1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8" name="Google Shape;18958;p31"/>
            <p:cNvSpPr/>
            <p:nvPr/>
          </p:nvSpPr>
          <p:spPr>
            <a:xfrm>
              <a:off x="1377525" y="2304225"/>
              <a:ext cx="37075" cy="60100"/>
            </a:xfrm>
            <a:custGeom>
              <a:avLst/>
              <a:gdLst/>
              <a:ahLst/>
              <a:cxnLst/>
              <a:rect l="l" t="t" r="r" b="b"/>
              <a:pathLst>
                <a:path w="1483" h="2404" extrusionOk="0">
                  <a:moveTo>
                    <a:pt x="879" y="0"/>
                  </a:moveTo>
                  <a:cubicBezTo>
                    <a:pt x="819" y="0"/>
                    <a:pt x="757" y="29"/>
                    <a:pt x="722" y="79"/>
                  </a:cubicBezTo>
                  <a:lnTo>
                    <a:pt x="89" y="972"/>
                  </a:lnTo>
                  <a:cubicBezTo>
                    <a:pt x="1" y="1095"/>
                    <a:pt x="118" y="1214"/>
                    <a:pt x="238" y="1214"/>
                  </a:cubicBezTo>
                  <a:cubicBezTo>
                    <a:pt x="289" y="1214"/>
                    <a:pt x="341" y="1193"/>
                    <a:pt x="378" y="1141"/>
                  </a:cubicBezTo>
                  <a:lnTo>
                    <a:pt x="377" y="1141"/>
                  </a:lnTo>
                  <a:lnTo>
                    <a:pt x="780" y="572"/>
                  </a:lnTo>
                  <a:lnTo>
                    <a:pt x="780" y="572"/>
                  </a:lnTo>
                  <a:lnTo>
                    <a:pt x="1134" y="2283"/>
                  </a:lnTo>
                  <a:cubicBezTo>
                    <a:pt x="1150" y="2367"/>
                    <a:pt x="1212" y="2403"/>
                    <a:pt x="1277" y="2403"/>
                  </a:cubicBezTo>
                  <a:cubicBezTo>
                    <a:pt x="1375" y="2403"/>
                    <a:pt x="1482" y="2320"/>
                    <a:pt x="1455" y="2193"/>
                  </a:cubicBezTo>
                  <a:lnTo>
                    <a:pt x="1027" y="119"/>
                  </a:lnTo>
                  <a:cubicBezTo>
                    <a:pt x="1010" y="37"/>
                    <a:pt x="946" y="0"/>
                    <a:pt x="8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59" name="Google Shape;18959;p31"/>
            <p:cNvSpPr/>
            <p:nvPr/>
          </p:nvSpPr>
          <p:spPr>
            <a:xfrm>
              <a:off x="1412250" y="2311100"/>
              <a:ext cx="49025" cy="113425"/>
            </a:xfrm>
            <a:custGeom>
              <a:avLst/>
              <a:gdLst/>
              <a:ahLst/>
              <a:cxnLst/>
              <a:rect l="l" t="t" r="r" b="b"/>
              <a:pathLst>
                <a:path w="1961" h="4537" extrusionOk="0">
                  <a:moveTo>
                    <a:pt x="878" y="0"/>
                  </a:moveTo>
                  <a:cubicBezTo>
                    <a:pt x="778" y="0"/>
                    <a:pt x="674" y="83"/>
                    <a:pt x="707" y="209"/>
                  </a:cubicBezTo>
                  <a:cubicBezTo>
                    <a:pt x="968" y="1189"/>
                    <a:pt x="1610" y="3763"/>
                    <a:pt x="187" y="4205"/>
                  </a:cubicBezTo>
                  <a:cubicBezTo>
                    <a:pt x="1" y="4263"/>
                    <a:pt x="56" y="4537"/>
                    <a:pt x="223" y="4537"/>
                  </a:cubicBezTo>
                  <a:cubicBezTo>
                    <a:pt x="239" y="4537"/>
                    <a:pt x="257" y="4534"/>
                    <a:pt x="275" y="4528"/>
                  </a:cubicBezTo>
                  <a:cubicBezTo>
                    <a:pt x="1961" y="4004"/>
                    <a:pt x="1352" y="1333"/>
                    <a:pt x="1030" y="119"/>
                  </a:cubicBezTo>
                  <a:cubicBezTo>
                    <a:pt x="1008" y="36"/>
                    <a:pt x="944" y="0"/>
                    <a:pt x="8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0" name="Google Shape;18960;p31"/>
            <p:cNvSpPr/>
            <p:nvPr/>
          </p:nvSpPr>
          <p:spPr>
            <a:xfrm>
              <a:off x="1477825" y="2352400"/>
              <a:ext cx="17275" cy="53900"/>
            </a:xfrm>
            <a:custGeom>
              <a:avLst/>
              <a:gdLst/>
              <a:ahLst/>
              <a:cxnLst/>
              <a:rect l="l" t="t" r="r" b="b"/>
              <a:pathLst>
                <a:path w="691" h="2156" extrusionOk="0">
                  <a:moveTo>
                    <a:pt x="166" y="1"/>
                  </a:moveTo>
                  <a:cubicBezTo>
                    <a:pt x="82" y="1"/>
                    <a:pt x="1" y="55"/>
                    <a:pt x="5" y="163"/>
                  </a:cubicBezTo>
                  <a:cubicBezTo>
                    <a:pt x="26" y="800"/>
                    <a:pt x="136" y="1432"/>
                    <a:pt x="328" y="2039"/>
                  </a:cubicBezTo>
                  <a:cubicBezTo>
                    <a:pt x="354" y="2120"/>
                    <a:pt x="421" y="2155"/>
                    <a:pt x="488" y="2155"/>
                  </a:cubicBezTo>
                  <a:cubicBezTo>
                    <a:pt x="589" y="2155"/>
                    <a:pt x="691" y="2075"/>
                    <a:pt x="651" y="1951"/>
                  </a:cubicBezTo>
                  <a:cubicBezTo>
                    <a:pt x="467" y="1371"/>
                    <a:pt x="361" y="770"/>
                    <a:pt x="340" y="163"/>
                  </a:cubicBezTo>
                  <a:cubicBezTo>
                    <a:pt x="336" y="55"/>
                    <a:pt x="249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1" name="Google Shape;18961;p31"/>
            <p:cNvSpPr/>
            <p:nvPr/>
          </p:nvSpPr>
          <p:spPr>
            <a:xfrm>
              <a:off x="1466725" y="2373475"/>
              <a:ext cx="51100" cy="10975"/>
            </a:xfrm>
            <a:custGeom>
              <a:avLst/>
              <a:gdLst/>
              <a:ahLst/>
              <a:cxnLst/>
              <a:rect l="l" t="t" r="r" b="b"/>
              <a:pathLst>
                <a:path w="2044" h="439" extrusionOk="0">
                  <a:moveTo>
                    <a:pt x="1151" y="1"/>
                  </a:moveTo>
                  <a:cubicBezTo>
                    <a:pt x="830" y="1"/>
                    <a:pt x="511" y="37"/>
                    <a:pt x="197" y="110"/>
                  </a:cubicBezTo>
                  <a:cubicBezTo>
                    <a:pt x="1" y="155"/>
                    <a:pt x="65" y="438"/>
                    <a:pt x="244" y="438"/>
                  </a:cubicBezTo>
                  <a:cubicBezTo>
                    <a:pt x="257" y="438"/>
                    <a:pt x="271" y="437"/>
                    <a:pt x="285" y="433"/>
                  </a:cubicBezTo>
                  <a:cubicBezTo>
                    <a:pt x="570" y="366"/>
                    <a:pt x="861" y="332"/>
                    <a:pt x="1152" y="332"/>
                  </a:cubicBezTo>
                  <a:cubicBezTo>
                    <a:pt x="1354" y="332"/>
                    <a:pt x="1555" y="348"/>
                    <a:pt x="1754" y="380"/>
                  </a:cubicBezTo>
                  <a:cubicBezTo>
                    <a:pt x="1765" y="382"/>
                    <a:pt x="1776" y="383"/>
                    <a:pt x="1786" y="383"/>
                  </a:cubicBezTo>
                  <a:cubicBezTo>
                    <a:pt x="1973" y="383"/>
                    <a:pt x="2044" y="90"/>
                    <a:pt x="1843" y="58"/>
                  </a:cubicBezTo>
                  <a:cubicBezTo>
                    <a:pt x="1613" y="20"/>
                    <a:pt x="1382" y="1"/>
                    <a:pt x="1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2" name="Google Shape;18962;p31"/>
            <p:cNvSpPr/>
            <p:nvPr/>
          </p:nvSpPr>
          <p:spPr>
            <a:xfrm>
              <a:off x="1522650" y="2301350"/>
              <a:ext cx="59850" cy="121000"/>
            </a:xfrm>
            <a:custGeom>
              <a:avLst/>
              <a:gdLst/>
              <a:ahLst/>
              <a:cxnLst/>
              <a:rect l="l" t="t" r="r" b="b"/>
              <a:pathLst>
                <a:path w="2394" h="4840" extrusionOk="0">
                  <a:moveTo>
                    <a:pt x="1604" y="0"/>
                  </a:moveTo>
                  <a:cubicBezTo>
                    <a:pt x="1567" y="0"/>
                    <a:pt x="1528" y="14"/>
                    <a:pt x="1493" y="48"/>
                  </a:cubicBezTo>
                  <a:cubicBezTo>
                    <a:pt x="1" y="1474"/>
                    <a:pt x="280" y="3782"/>
                    <a:pt x="2066" y="4816"/>
                  </a:cubicBezTo>
                  <a:cubicBezTo>
                    <a:pt x="2095" y="4832"/>
                    <a:pt x="2122" y="4840"/>
                    <a:pt x="2149" y="4840"/>
                  </a:cubicBezTo>
                  <a:cubicBezTo>
                    <a:pt x="2296" y="4840"/>
                    <a:pt x="2393" y="4618"/>
                    <a:pt x="2234" y="4526"/>
                  </a:cubicBezTo>
                  <a:cubicBezTo>
                    <a:pt x="632" y="3599"/>
                    <a:pt x="393" y="1561"/>
                    <a:pt x="1729" y="284"/>
                  </a:cubicBezTo>
                  <a:cubicBezTo>
                    <a:pt x="1850" y="168"/>
                    <a:pt x="1735" y="0"/>
                    <a:pt x="16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3" name="Google Shape;18963;p31"/>
            <p:cNvSpPr/>
            <p:nvPr/>
          </p:nvSpPr>
          <p:spPr>
            <a:xfrm>
              <a:off x="1589425" y="2308000"/>
              <a:ext cx="63975" cy="95675"/>
            </a:xfrm>
            <a:custGeom>
              <a:avLst/>
              <a:gdLst/>
              <a:ahLst/>
              <a:cxnLst/>
              <a:rect l="l" t="t" r="r" b="b"/>
              <a:pathLst>
                <a:path w="2559" h="3827" extrusionOk="0">
                  <a:moveTo>
                    <a:pt x="256" y="1"/>
                  </a:moveTo>
                  <a:cubicBezTo>
                    <a:pt x="172" y="1"/>
                    <a:pt x="84" y="55"/>
                    <a:pt x="77" y="162"/>
                  </a:cubicBezTo>
                  <a:lnTo>
                    <a:pt x="79" y="162"/>
                  </a:lnTo>
                  <a:cubicBezTo>
                    <a:pt x="1" y="1361"/>
                    <a:pt x="152" y="2564"/>
                    <a:pt x="523" y="3707"/>
                  </a:cubicBezTo>
                  <a:cubicBezTo>
                    <a:pt x="550" y="3790"/>
                    <a:pt x="611" y="3826"/>
                    <a:pt x="672" y="3826"/>
                  </a:cubicBezTo>
                  <a:cubicBezTo>
                    <a:pt x="766" y="3826"/>
                    <a:pt x="862" y="3743"/>
                    <a:pt x="846" y="3617"/>
                  </a:cubicBezTo>
                  <a:cubicBezTo>
                    <a:pt x="805" y="3317"/>
                    <a:pt x="1058" y="2120"/>
                    <a:pt x="1507" y="2120"/>
                  </a:cubicBezTo>
                  <a:cubicBezTo>
                    <a:pt x="1606" y="2120"/>
                    <a:pt x="1714" y="2178"/>
                    <a:pt x="1831" y="2317"/>
                  </a:cubicBezTo>
                  <a:cubicBezTo>
                    <a:pt x="2031" y="2553"/>
                    <a:pt x="2097" y="3115"/>
                    <a:pt x="2194" y="3409"/>
                  </a:cubicBezTo>
                  <a:cubicBezTo>
                    <a:pt x="2221" y="3491"/>
                    <a:pt x="2288" y="3526"/>
                    <a:pt x="2355" y="3526"/>
                  </a:cubicBezTo>
                  <a:cubicBezTo>
                    <a:pt x="2457" y="3526"/>
                    <a:pt x="2558" y="3445"/>
                    <a:pt x="2518" y="3321"/>
                  </a:cubicBezTo>
                  <a:cubicBezTo>
                    <a:pt x="2367" y="2868"/>
                    <a:pt x="2242" y="1748"/>
                    <a:pt x="1606" y="1748"/>
                  </a:cubicBezTo>
                  <a:cubicBezTo>
                    <a:pt x="1552" y="1748"/>
                    <a:pt x="1495" y="1756"/>
                    <a:pt x="1435" y="1772"/>
                  </a:cubicBezTo>
                  <a:cubicBezTo>
                    <a:pt x="993" y="1893"/>
                    <a:pt x="730" y="2277"/>
                    <a:pt x="601" y="2710"/>
                  </a:cubicBezTo>
                  <a:lnTo>
                    <a:pt x="601" y="2710"/>
                  </a:lnTo>
                  <a:cubicBezTo>
                    <a:pt x="421" y="1875"/>
                    <a:pt x="357" y="1017"/>
                    <a:pt x="413" y="162"/>
                  </a:cubicBezTo>
                  <a:cubicBezTo>
                    <a:pt x="420" y="54"/>
                    <a:pt x="339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4" name="Google Shape;18964;p31"/>
            <p:cNvSpPr/>
            <p:nvPr/>
          </p:nvSpPr>
          <p:spPr>
            <a:xfrm>
              <a:off x="1667425" y="2306175"/>
              <a:ext cx="46925" cy="120100"/>
            </a:xfrm>
            <a:custGeom>
              <a:avLst/>
              <a:gdLst/>
              <a:ahLst/>
              <a:cxnLst/>
              <a:rect l="l" t="t" r="r" b="b"/>
              <a:pathLst>
                <a:path w="1877" h="4804" extrusionOk="0">
                  <a:moveTo>
                    <a:pt x="227" y="1"/>
                  </a:moveTo>
                  <a:cubicBezTo>
                    <a:pt x="117" y="1"/>
                    <a:pt x="0" y="122"/>
                    <a:pt x="67" y="254"/>
                  </a:cubicBezTo>
                  <a:cubicBezTo>
                    <a:pt x="520" y="1148"/>
                    <a:pt x="1488" y="3693"/>
                    <a:pt x="382" y="4484"/>
                  </a:cubicBezTo>
                  <a:cubicBezTo>
                    <a:pt x="238" y="4587"/>
                    <a:pt x="328" y="4804"/>
                    <a:pt x="463" y="4804"/>
                  </a:cubicBezTo>
                  <a:cubicBezTo>
                    <a:pt x="491" y="4804"/>
                    <a:pt x="521" y="4795"/>
                    <a:pt x="551" y="4773"/>
                  </a:cubicBezTo>
                  <a:cubicBezTo>
                    <a:pt x="1877" y="3824"/>
                    <a:pt x="926" y="1212"/>
                    <a:pt x="356" y="85"/>
                  </a:cubicBezTo>
                  <a:cubicBezTo>
                    <a:pt x="326" y="25"/>
                    <a:pt x="277" y="1"/>
                    <a:pt x="2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5" name="Google Shape;18965;p31"/>
            <p:cNvSpPr/>
            <p:nvPr/>
          </p:nvSpPr>
          <p:spPr>
            <a:xfrm>
              <a:off x="1733650" y="2305850"/>
              <a:ext cx="41275" cy="100900"/>
            </a:xfrm>
            <a:custGeom>
              <a:avLst/>
              <a:gdLst/>
              <a:ahLst/>
              <a:cxnLst/>
              <a:rect l="l" t="t" r="r" b="b"/>
              <a:pathLst>
                <a:path w="1651" h="4036" extrusionOk="0">
                  <a:moveTo>
                    <a:pt x="1043" y="1"/>
                  </a:moveTo>
                  <a:cubicBezTo>
                    <a:pt x="470" y="1"/>
                    <a:pt x="121" y="1066"/>
                    <a:pt x="83" y="1523"/>
                  </a:cubicBezTo>
                  <a:cubicBezTo>
                    <a:pt x="1" y="2521"/>
                    <a:pt x="481" y="3478"/>
                    <a:pt x="1328" y="4009"/>
                  </a:cubicBezTo>
                  <a:cubicBezTo>
                    <a:pt x="1358" y="4028"/>
                    <a:pt x="1387" y="4036"/>
                    <a:pt x="1414" y="4036"/>
                  </a:cubicBezTo>
                  <a:cubicBezTo>
                    <a:pt x="1557" y="4036"/>
                    <a:pt x="1651" y="3817"/>
                    <a:pt x="1497" y="3721"/>
                  </a:cubicBezTo>
                  <a:cubicBezTo>
                    <a:pt x="974" y="3393"/>
                    <a:pt x="622" y="2903"/>
                    <a:pt x="477" y="2301"/>
                  </a:cubicBezTo>
                  <a:cubicBezTo>
                    <a:pt x="414" y="2048"/>
                    <a:pt x="394" y="1784"/>
                    <a:pt x="417" y="1523"/>
                  </a:cubicBezTo>
                  <a:cubicBezTo>
                    <a:pt x="436" y="1326"/>
                    <a:pt x="652" y="350"/>
                    <a:pt x="1045" y="350"/>
                  </a:cubicBezTo>
                  <a:cubicBezTo>
                    <a:pt x="1099" y="350"/>
                    <a:pt x="1157" y="368"/>
                    <a:pt x="1218" y="411"/>
                  </a:cubicBezTo>
                  <a:cubicBezTo>
                    <a:pt x="1248" y="432"/>
                    <a:pt x="1278" y="441"/>
                    <a:pt x="1306" y="441"/>
                  </a:cubicBezTo>
                  <a:cubicBezTo>
                    <a:pt x="1442" y="441"/>
                    <a:pt x="1533" y="224"/>
                    <a:pt x="1388" y="123"/>
                  </a:cubicBezTo>
                  <a:lnTo>
                    <a:pt x="1386" y="123"/>
                  </a:lnTo>
                  <a:cubicBezTo>
                    <a:pt x="1264" y="38"/>
                    <a:pt x="1150" y="1"/>
                    <a:pt x="1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6" name="Google Shape;18966;p31"/>
            <p:cNvSpPr/>
            <p:nvPr/>
          </p:nvSpPr>
          <p:spPr>
            <a:xfrm>
              <a:off x="1784350" y="2345375"/>
              <a:ext cx="55125" cy="56575"/>
            </a:xfrm>
            <a:custGeom>
              <a:avLst/>
              <a:gdLst/>
              <a:ahLst/>
              <a:cxnLst/>
              <a:rect l="l" t="t" r="r" b="b"/>
              <a:pathLst>
                <a:path w="2205" h="2263" extrusionOk="0">
                  <a:moveTo>
                    <a:pt x="1039" y="0"/>
                  </a:moveTo>
                  <a:cubicBezTo>
                    <a:pt x="498" y="0"/>
                    <a:pt x="1" y="487"/>
                    <a:pt x="37" y="1081"/>
                  </a:cubicBezTo>
                  <a:cubicBezTo>
                    <a:pt x="86" y="1865"/>
                    <a:pt x="763" y="2262"/>
                    <a:pt x="1457" y="2262"/>
                  </a:cubicBezTo>
                  <a:cubicBezTo>
                    <a:pt x="1647" y="2262"/>
                    <a:pt x="1839" y="2232"/>
                    <a:pt x="2020" y="2172"/>
                  </a:cubicBezTo>
                  <a:cubicBezTo>
                    <a:pt x="2205" y="2111"/>
                    <a:pt x="2151" y="1841"/>
                    <a:pt x="1987" y="1841"/>
                  </a:cubicBezTo>
                  <a:cubicBezTo>
                    <a:pt x="1969" y="1841"/>
                    <a:pt x="1951" y="1844"/>
                    <a:pt x="1931" y="1850"/>
                  </a:cubicBezTo>
                  <a:cubicBezTo>
                    <a:pt x="1772" y="1903"/>
                    <a:pt x="1600" y="1932"/>
                    <a:pt x="1430" y="1932"/>
                  </a:cubicBezTo>
                  <a:cubicBezTo>
                    <a:pt x="970" y="1932"/>
                    <a:pt x="526" y="1721"/>
                    <a:pt x="397" y="1219"/>
                  </a:cubicBezTo>
                  <a:cubicBezTo>
                    <a:pt x="282" y="774"/>
                    <a:pt x="616" y="333"/>
                    <a:pt x="1026" y="333"/>
                  </a:cubicBezTo>
                  <a:cubicBezTo>
                    <a:pt x="1137" y="333"/>
                    <a:pt x="1254" y="365"/>
                    <a:pt x="1368" y="439"/>
                  </a:cubicBezTo>
                  <a:cubicBezTo>
                    <a:pt x="1398" y="458"/>
                    <a:pt x="1427" y="467"/>
                    <a:pt x="1455" y="467"/>
                  </a:cubicBezTo>
                  <a:cubicBezTo>
                    <a:pt x="1595" y="467"/>
                    <a:pt x="1688" y="248"/>
                    <a:pt x="1538" y="151"/>
                  </a:cubicBezTo>
                  <a:lnTo>
                    <a:pt x="1539" y="151"/>
                  </a:lnTo>
                  <a:cubicBezTo>
                    <a:pt x="1378" y="47"/>
                    <a:pt x="1207" y="0"/>
                    <a:pt x="10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7" name="Google Shape;18967;p31"/>
            <p:cNvSpPr/>
            <p:nvPr/>
          </p:nvSpPr>
          <p:spPr>
            <a:xfrm>
              <a:off x="1837825" y="2310375"/>
              <a:ext cx="47650" cy="105775"/>
            </a:xfrm>
            <a:custGeom>
              <a:avLst/>
              <a:gdLst/>
              <a:ahLst/>
              <a:cxnLst/>
              <a:rect l="l" t="t" r="r" b="b"/>
              <a:pathLst>
                <a:path w="1906" h="4231" extrusionOk="0">
                  <a:moveTo>
                    <a:pt x="225" y="0"/>
                  </a:moveTo>
                  <a:cubicBezTo>
                    <a:pt x="91" y="0"/>
                    <a:pt x="1" y="217"/>
                    <a:pt x="143" y="321"/>
                  </a:cubicBezTo>
                  <a:cubicBezTo>
                    <a:pt x="709" y="733"/>
                    <a:pt x="1151" y="1295"/>
                    <a:pt x="1359" y="1970"/>
                  </a:cubicBezTo>
                  <a:cubicBezTo>
                    <a:pt x="1556" y="2614"/>
                    <a:pt x="1632" y="3667"/>
                    <a:pt x="802" y="3902"/>
                  </a:cubicBezTo>
                  <a:cubicBezTo>
                    <a:pt x="612" y="3955"/>
                    <a:pt x="670" y="4231"/>
                    <a:pt x="841" y="4231"/>
                  </a:cubicBezTo>
                  <a:cubicBezTo>
                    <a:pt x="857" y="4231"/>
                    <a:pt x="873" y="4228"/>
                    <a:pt x="891" y="4223"/>
                  </a:cubicBezTo>
                  <a:cubicBezTo>
                    <a:pt x="1705" y="3995"/>
                    <a:pt x="1905" y="3110"/>
                    <a:pt x="1791" y="2355"/>
                  </a:cubicBezTo>
                  <a:cubicBezTo>
                    <a:pt x="1644" y="1397"/>
                    <a:pt x="1086" y="596"/>
                    <a:pt x="313" y="32"/>
                  </a:cubicBezTo>
                  <a:cubicBezTo>
                    <a:pt x="282" y="10"/>
                    <a:pt x="253" y="0"/>
                    <a:pt x="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8" name="Google Shape;18968;p31"/>
            <p:cNvSpPr/>
            <p:nvPr/>
          </p:nvSpPr>
          <p:spPr>
            <a:xfrm>
              <a:off x="1924525" y="2340700"/>
              <a:ext cx="18400" cy="64875"/>
            </a:xfrm>
            <a:custGeom>
              <a:avLst/>
              <a:gdLst/>
              <a:ahLst/>
              <a:cxnLst/>
              <a:rect l="l" t="t" r="r" b="b"/>
              <a:pathLst>
                <a:path w="736" h="2595" extrusionOk="0">
                  <a:moveTo>
                    <a:pt x="206" y="0"/>
                  </a:moveTo>
                  <a:cubicBezTo>
                    <a:pt x="109" y="0"/>
                    <a:pt x="1" y="83"/>
                    <a:pt x="22" y="210"/>
                  </a:cubicBezTo>
                  <a:cubicBezTo>
                    <a:pt x="145" y="963"/>
                    <a:pt x="269" y="1718"/>
                    <a:pt x="393" y="2473"/>
                  </a:cubicBezTo>
                  <a:cubicBezTo>
                    <a:pt x="407" y="2558"/>
                    <a:pt x="466" y="2594"/>
                    <a:pt x="530" y="2594"/>
                  </a:cubicBezTo>
                  <a:cubicBezTo>
                    <a:pt x="627" y="2594"/>
                    <a:pt x="736" y="2511"/>
                    <a:pt x="714" y="2383"/>
                  </a:cubicBezTo>
                  <a:lnTo>
                    <a:pt x="344" y="121"/>
                  </a:lnTo>
                  <a:cubicBezTo>
                    <a:pt x="330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69" name="Google Shape;18969;p31"/>
            <p:cNvSpPr/>
            <p:nvPr/>
          </p:nvSpPr>
          <p:spPr>
            <a:xfrm>
              <a:off x="1908625" y="2368125"/>
              <a:ext cx="56550" cy="10450"/>
            </a:xfrm>
            <a:custGeom>
              <a:avLst/>
              <a:gdLst/>
              <a:ahLst/>
              <a:cxnLst/>
              <a:rect l="l" t="t" r="r" b="b"/>
              <a:pathLst>
                <a:path w="2262" h="418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046" y="417"/>
                  </a:lnTo>
                  <a:cubicBezTo>
                    <a:pt x="2049" y="417"/>
                    <a:pt x="2053" y="417"/>
                    <a:pt x="2056" y="417"/>
                  </a:cubicBezTo>
                  <a:cubicBezTo>
                    <a:pt x="2261" y="417"/>
                    <a:pt x="2258" y="93"/>
                    <a:pt x="2046" y="83"/>
                  </a:cubicBezTo>
                  <a:lnTo>
                    <a:pt x="216" y="1"/>
                  </a:lnTo>
                  <a:cubicBezTo>
                    <a:pt x="212" y="0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0" name="Google Shape;18970;p31"/>
            <p:cNvSpPr/>
            <p:nvPr/>
          </p:nvSpPr>
          <p:spPr>
            <a:xfrm>
              <a:off x="1984125" y="2298875"/>
              <a:ext cx="46925" cy="131225"/>
            </a:xfrm>
            <a:custGeom>
              <a:avLst/>
              <a:gdLst/>
              <a:ahLst/>
              <a:cxnLst/>
              <a:rect l="l" t="t" r="r" b="b"/>
              <a:pathLst>
                <a:path w="1877" h="5249" extrusionOk="0">
                  <a:moveTo>
                    <a:pt x="1159" y="1"/>
                  </a:moveTo>
                  <a:cubicBezTo>
                    <a:pt x="628" y="1"/>
                    <a:pt x="242" y="1321"/>
                    <a:pt x="191" y="1675"/>
                  </a:cubicBezTo>
                  <a:cubicBezTo>
                    <a:pt x="1" y="3002"/>
                    <a:pt x="512" y="4328"/>
                    <a:pt x="1512" y="5205"/>
                  </a:cubicBezTo>
                  <a:cubicBezTo>
                    <a:pt x="1547" y="5236"/>
                    <a:pt x="1586" y="5249"/>
                    <a:pt x="1623" y="5249"/>
                  </a:cubicBezTo>
                  <a:cubicBezTo>
                    <a:pt x="1758" y="5249"/>
                    <a:pt x="1877" y="5079"/>
                    <a:pt x="1749" y="4969"/>
                  </a:cubicBezTo>
                  <a:cubicBezTo>
                    <a:pt x="1151" y="4445"/>
                    <a:pt x="747" y="3799"/>
                    <a:pt x="576" y="3018"/>
                  </a:cubicBezTo>
                  <a:cubicBezTo>
                    <a:pt x="495" y="2659"/>
                    <a:pt x="469" y="2292"/>
                    <a:pt x="498" y="1927"/>
                  </a:cubicBezTo>
                  <a:cubicBezTo>
                    <a:pt x="506" y="1820"/>
                    <a:pt x="836" y="373"/>
                    <a:pt x="1163" y="373"/>
                  </a:cubicBezTo>
                  <a:cubicBezTo>
                    <a:pt x="1200" y="373"/>
                    <a:pt x="1237" y="391"/>
                    <a:pt x="1273" y="432"/>
                  </a:cubicBezTo>
                  <a:cubicBezTo>
                    <a:pt x="1307" y="470"/>
                    <a:pt x="1346" y="486"/>
                    <a:pt x="1384" y="486"/>
                  </a:cubicBezTo>
                  <a:cubicBezTo>
                    <a:pt x="1507" y="486"/>
                    <a:pt x="1619" y="318"/>
                    <a:pt x="1509" y="196"/>
                  </a:cubicBezTo>
                  <a:cubicBezTo>
                    <a:pt x="1387" y="59"/>
                    <a:pt x="1270" y="1"/>
                    <a:pt x="1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1" name="Google Shape;18971;p31"/>
            <p:cNvSpPr/>
            <p:nvPr/>
          </p:nvSpPr>
          <p:spPr>
            <a:xfrm>
              <a:off x="1713450" y="2394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2" name="Google Shape;18972;p31"/>
            <p:cNvSpPr/>
            <p:nvPr/>
          </p:nvSpPr>
          <p:spPr>
            <a:xfrm>
              <a:off x="2036300" y="2343375"/>
              <a:ext cx="59225" cy="54475"/>
            </a:xfrm>
            <a:custGeom>
              <a:avLst/>
              <a:gdLst/>
              <a:ahLst/>
              <a:cxnLst/>
              <a:rect l="l" t="t" r="r" b="b"/>
              <a:pathLst>
                <a:path w="2369" h="2179" extrusionOk="0">
                  <a:moveTo>
                    <a:pt x="1089" y="397"/>
                  </a:moveTo>
                  <a:cubicBezTo>
                    <a:pt x="1204" y="397"/>
                    <a:pt x="1320" y="444"/>
                    <a:pt x="1419" y="557"/>
                  </a:cubicBezTo>
                  <a:cubicBezTo>
                    <a:pt x="1453" y="596"/>
                    <a:pt x="1491" y="611"/>
                    <a:pt x="1529" y="611"/>
                  </a:cubicBezTo>
                  <a:cubicBezTo>
                    <a:pt x="1596" y="611"/>
                    <a:pt x="1660" y="562"/>
                    <a:pt x="1686" y="497"/>
                  </a:cubicBezTo>
                  <a:lnTo>
                    <a:pt x="1686" y="497"/>
                  </a:lnTo>
                  <a:cubicBezTo>
                    <a:pt x="1832" y="602"/>
                    <a:pt x="1943" y="753"/>
                    <a:pt x="1985" y="936"/>
                  </a:cubicBezTo>
                  <a:cubicBezTo>
                    <a:pt x="2092" y="1395"/>
                    <a:pt x="1659" y="1842"/>
                    <a:pt x="1209" y="1845"/>
                  </a:cubicBezTo>
                  <a:cubicBezTo>
                    <a:pt x="1208" y="1845"/>
                    <a:pt x="1207" y="1845"/>
                    <a:pt x="1206" y="1845"/>
                  </a:cubicBezTo>
                  <a:cubicBezTo>
                    <a:pt x="783" y="1845"/>
                    <a:pt x="484" y="1432"/>
                    <a:pt x="490" y="1032"/>
                  </a:cubicBezTo>
                  <a:cubicBezTo>
                    <a:pt x="496" y="714"/>
                    <a:pt x="791" y="397"/>
                    <a:pt x="1089" y="397"/>
                  </a:cubicBezTo>
                  <a:close/>
                  <a:moveTo>
                    <a:pt x="1181" y="1"/>
                  </a:moveTo>
                  <a:cubicBezTo>
                    <a:pt x="1091" y="1"/>
                    <a:pt x="1000" y="11"/>
                    <a:pt x="911" y="34"/>
                  </a:cubicBezTo>
                  <a:cubicBezTo>
                    <a:pt x="856" y="48"/>
                    <a:pt x="821" y="81"/>
                    <a:pt x="805" y="122"/>
                  </a:cubicBezTo>
                  <a:lnTo>
                    <a:pt x="805" y="122"/>
                  </a:lnTo>
                  <a:cubicBezTo>
                    <a:pt x="539" y="214"/>
                    <a:pt x="305" y="424"/>
                    <a:pt x="211" y="696"/>
                  </a:cubicBezTo>
                  <a:cubicBezTo>
                    <a:pt x="1" y="1306"/>
                    <a:pt x="400" y="2064"/>
                    <a:pt x="1052" y="2167"/>
                  </a:cubicBezTo>
                  <a:cubicBezTo>
                    <a:pt x="1102" y="2175"/>
                    <a:pt x="1153" y="2178"/>
                    <a:pt x="1203" y="2178"/>
                  </a:cubicBezTo>
                  <a:cubicBezTo>
                    <a:pt x="1804" y="2178"/>
                    <a:pt x="2368" y="1638"/>
                    <a:pt x="2334" y="1024"/>
                  </a:cubicBezTo>
                  <a:cubicBezTo>
                    <a:pt x="2302" y="426"/>
                    <a:pt x="1747" y="1"/>
                    <a:pt x="11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3" name="Google Shape;18973;p31"/>
            <p:cNvSpPr/>
            <p:nvPr/>
          </p:nvSpPr>
          <p:spPr>
            <a:xfrm>
              <a:off x="2074050" y="2305225"/>
              <a:ext cx="23450" cy="100400"/>
            </a:xfrm>
            <a:custGeom>
              <a:avLst/>
              <a:gdLst/>
              <a:ahLst/>
              <a:cxnLst/>
              <a:rect l="l" t="t" r="r" b="b"/>
              <a:pathLst>
                <a:path w="938" h="4016" extrusionOk="0">
                  <a:moveTo>
                    <a:pt x="164" y="1"/>
                  </a:moveTo>
                  <a:cubicBezTo>
                    <a:pt x="80" y="1"/>
                    <a:pt x="1" y="55"/>
                    <a:pt x="8" y="163"/>
                  </a:cubicBezTo>
                  <a:cubicBezTo>
                    <a:pt x="94" y="1421"/>
                    <a:pt x="286" y="2671"/>
                    <a:pt x="585" y="3895"/>
                  </a:cubicBezTo>
                  <a:cubicBezTo>
                    <a:pt x="605" y="3979"/>
                    <a:pt x="668" y="4015"/>
                    <a:pt x="734" y="4015"/>
                  </a:cubicBezTo>
                  <a:cubicBezTo>
                    <a:pt x="833" y="4015"/>
                    <a:pt x="938" y="3933"/>
                    <a:pt x="907" y="3807"/>
                  </a:cubicBezTo>
                  <a:cubicBezTo>
                    <a:pt x="615" y="2610"/>
                    <a:pt x="426" y="1391"/>
                    <a:pt x="342" y="163"/>
                  </a:cubicBezTo>
                  <a:cubicBezTo>
                    <a:pt x="336" y="55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4" name="Google Shape;18974;p31"/>
            <p:cNvSpPr/>
            <p:nvPr/>
          </p:nvSpPr>
          <p:spPr>
            <a:xfrm>
              <a:off x="2098300" y="2309150"/>
              <a:ext cx="40350" cy="115450"/>
            </a:xfrm>
            <a:custGeom>
              <a:avLst/>
              <a:gdLst/>
              <a:ahLst/>
              <a:cxnLst/>
              <a:rect l="l" t="t" r="r" b="b"/>
              <a:pathLst>
                <a:path w="1614" h="4618" extrusionOk="0">
                  <a:moveTo>
                    <a:pt x="235" y="0"/>
                  </a:moveTo>
                  <a:cubicBezTo>
                    <a:pt x="113" y="0"/>
                    <a:pt x="0" y="168"/>
                    <a:pt x="108" y="291"/>
                  </a:cubicBezTo>
                  <a:cubicBezTo>
                    <a:pt x="1111" y="1443"/>
                    <a:pt x="1246" y="3063"/>
                    <a:pt x="463" y="4370"/>
                  </a:cubicBezTo>
                  <a:cubicBezTo>
                    <a:pt x="386" y="4498"/>
                    <a:pt x="501" y="4618"/>
                    <a:pt x="616" y="4618"/>
                  </a:cubicBezTo>
                  <a:cubicBezTo>
                    <a:pt x="667" y="4618"/>
                    <a:pt x="718" y="4594"/>
                    <a:pt x="751" y="4538"/>
                  </a:cubicBezTo>
                  <a:cubicBezTo>
                    <a:pt x="1613" y="3099"/>
                    <a:pt x="1445" y="1318"/>
                    <a:pt x="346" y="55"/>
                  </a:cubicBez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5" name="Google Shape;18975;p31"/>
            <p:cNvSpPr/>
            <p:nvPr/>
          </p:nvSpPr>
          <p:spPr>
            <a:xfrm>
              <a:off x="2160425" y="2313550"/>
              <a:ext cx="37975" cy="106150"/>
            </a:xfrm>
            <a:custGeom>
              <a:avLst/>
              <a:gdLst/>
              <a:ahLst/>
              <a:cxnLst/>
              <a:rect l="l" t="t" r="r" b="b"/>
              <a:pathLst>
                <a:path w="1519" h="4246" extrusionOk="0">
                  <a:moveTo>
                    <a:pt x="954" y="0"/>
                  </a:moveTo>
                  <a:cubicBezTo>
                    <a:pt x="303" y="0"/>
                    <a:pt x="94" y="1037"/>
                    <a:pt x="62" y="1564"/>
                  </a:cubicBezTo>
                  <a:cubicBezTo>
                    <a:pt x="1" y="2573"/>
                    <a:pt x="413" y="3530"/>
                    <a:pt x="1157" y="4200"/>
                  </a:cubicBezTo>
                  <a:cubicBezTo>
                    <a:pt x="1192" y="4232"/>
                    <a:pt x="1231" y="4245"/>
                    <a:pt x="1269" y="4245"/>
                  </a:cubicBezTo>
                  <a:cubicBezTo>
                    <a:pt x="1402" y="4245"/>
                    <a:pt x="1518" y="4077"/>
                    <a:pt x="1393" y="3964"/>
                  </a:cubicBezTo>
                  <a:cubicBezTo>
                    <a:pt x="922" y="3540"/>
                    <a:pt x="591" y="3009"/>
                    <a:pt x="457" y="2385"/>
                  </a:cubicBezTo>
                  <a:cubicBezTo>
                    <a:pt x="379" y="2021"/>
                    <a:pt x="324" y="333"/>
                    <a:pt x="945" y="333"/>
                  </a:cubicBezTo>
                  <a:cubicBezTo>
                    <a:pt x="977" y="333"/>
                    <a:pt x="1011" y="337"/>
                    <a:pt x="1047" y="347"/>
                  </a:cubicBezTo>
                  <a:cubicBezTo>
                    <a:pt x="1063" y="351"/>
                    <a:pt x="1079" y="353"/>
                    <a:pt x="1094" y="353"/>
                  </a:cubicBezTo>
                  <a:cubicBezTo>
                    <a:pt x="1268" y="353"/>
                    <a:pt x="1328" y="76"/>
                    <a:pt x="1136" y="25"/>
                  </a:cubicBezTo>
                  <a:cubicBezTo>
                    <a:pt x="1072" y="8"/>
                    <a:pt x="1011" y="0"/>
                    <a:pt x="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6" name="Google Shape;18976;p31"/>
            <p:cNvSpPr/>
            <p:nvPr/>
          </p:nvSpPr>
          <p:spPr>
            <a:xfrm>
              <a:off x="2198425" y="2331900"/>
              <a:ext cx="48225" cy="77525"/>
            </a:xfrm>
            <a:custGeom>
              <a:avLst/>
              <a:gdLst/>
              <a:ahLst/>
              <a:cxnLst/>
              <a:rect l="l" t="t" r="r" b="b"/>
              <a:pathLst>
                <a:path w="1929" h="3101" extrusionOk="0">
                  <a:moveTo>
                    <a:pt x="1051" y="529"/>
                  </a:moveTo>
                  <a:cubicBezTo>
                    <a:pt x="1055" y="529"/>
                    <a:pt x="1059" y="530"/>
                    <a:pt x="1063" y="530"/>
                  </a:cubicBezTo>
                  <a:cubicBezTo>
                    <a:pt x="1096" y="607"/>
                    <a:pt x="1166" y="640"/>
                    <a:pt x="1233" y="640"/>
                  </a:cubicBezTo>
                  <a:cubicBezTo>
                    <a:pt x="1260" y="640"/>
                    <a:pt x="1287" y="635"/>
                    <a:pt x="1311" y="625"/>
                  </a:cubicBezTo>
                  <a:lnTo>
                    <a:pt x="1311" y="625"/>
                  </a:lnTo>
                  <a:cubicBezTo>
                    <a:pt x="1361" y="778"/>
                    <a:pt x="1322" y="1002"/>
                    <a:pt x="1289" y="1140"/>
                  </a:cubicBezTo>
                  <a:cubicBezTo>
                    <a:pt x="1236" y="1363"/>
                    <a:pt x="1127" y="1522"/>
                    <a:pt x="914" y="1522"/>
                  </a:cubicBezTo>
                  <a:cubicBezTo>
                    <a:pt x="866" y="1522"/>
                    <a:pt x="813" y="1514"/>
                    <a:pt x="754" y="1497"/>
                  </a:cubicBezTo>
                  <a:cubicBezTo>
                    <a:pt x="618" y="1215"/>
                    <a:pt x="630" y="952"/>
                    <a:pt x="789" y="708"/>
                  </a:cubicBezTo>
                  <a:cubicBezTo>
                    <a:pt x="853" y="589"/>
                    <a:pt x="941" y="529"/>
                    <a:pt x="1051" y="529"/>
                  </a:cubicBezTo>
                  <a:close/>
                  <a:moveTo>
                    <a:pt x="948" y="1"/>
                  </a:moveTo>
                  <a:cubicBezTo>
                    <a:pt x="846" y="1"/>
                    <a:pt x="741" y="22"/>
                    <a:pt x="638" y="64"/>
                  </a:cubicBezTo>
                  <a:cubicBezTo>
                    <a:pt x="159" y="264"/>
                    <a:pt x="0" y="771"/>
                    <a:pt x="18" y="1254"/>
                  </a:cubicBezTo>
                  <a:cubicBezTo>
                    <a:pt x="40" y="1776"/>
                    <a:pt x="165" y="2427"/>
                    <a:pt x="557" y="2806"/>
                  </a:cubicBezTo>
                  <a:cubicBezTo>
                    <a:pt x="752" y="2994"/>
                    <a:pt x="1009" y="3100"/>
                    <a:pt x="1264" y="3100"/>
                  </a:cubicBezTo>
                  <a:cubicBezTo>
                    <a:pt x="1447" y="3100"/>
                    <a:pt x="1630" y="3045"/>
                    <a:pt x="1788" y="2926"/>
                  </a:cubicBezTo>
                  <a:cubicBezTo>
                    <a:pt x="1929" y="2821"/>
                    <a:pt x="1840" y="2605"/>
                    <a:pt x="1709" y="2605"/>
                  </a:cubicBezTo>
                  <a:cubicBezTo>
                    <a:pt x="1681" y="2605"/>
                    <a:pt x="1650" y="2615"/>
                    <a:pt x="1620" y="2638"/>
                  </a:cubicBezTo>
                  <a:cubicBezTo>
                    <a:pt x="1475" y="2747"/>
                    <a:pt x="1340" y="2794"/>
                    <a:pt x="1218" y="2794"/>
                  </a:cubicBezTo>
                  <a:cubicBezTo>
                    <a:pt x="765" y="2794"/>
                    <a:pt x="475" y="2144"/>
                    <a:pt x="385" y="1554"/>
                  </a:cubicBezTo>
                  <a:lnTo>
                    <a:pt x="385" y="1554"/>
                  </a:lnTo>
                  <a:cubicBezTo>
                    <a:pt x="394" y="1572"/>
                    <a:pt x="404" y="1590"/>
                    <a:pt x="415" y="1607"/>
                  </a:cubicBezTo>
                  <a:cubicBezTo>
                    <a:pt x="540" y="1806"/>
                    <a:pt x="760" y="1929"/>
                    <a:pt x="977" y="1929"/>
                  </a:cubicBezTo>
                  <a:cubicBezTo>
                    <a:pt x="1119" y="1929"/>
                    <a:pt x="1260" y="1877"/>
                    <a:pt x="1373" y="1759"/>
                  </a:cubicBezTo>
                  <a:cubicBezTo>
                    <a:pt x="1657" y="1462"/>
                    <a:pt x="1745" y="820"/>
                    <a:pt x="1599" y="449"/>
                  </a:cubicBezTo>
                  <a:cubicBezTo>
                    <a:pt x="1483" y="158"/>
                    <a:pt x="1228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7" name="Google Shape;18977;p31"/>
            <p:cNvSpPr/>
            <p:nvPr/>
          </p:nvSpPr>
          <p:spPr>
            <a:xfrm>
              <a:off x="2247300" y="2340875"/>
              <a:ext cx="37675" cy="103925"/>
            </a:xfrm>
            <a:custGeom>
              <a:avLst/>
              <a:gdLst/>
              <a:ahLst/>
              <a:cxnLst/>
              <a:rect l="l" t="t" r="r" b="b"/>
              <a:pathLst>
                <a:path w="1507" h="4157" extrusionOk="0">
                  <a:moveTo>
                    <a:pt x="1072" y="0"/>
                  </a:moveTo>
                  <a:cubicBezTo>
                    <a:pt x="844" y="0"/>
                    <a:pt x="589" y="145"/>
                    <a:pt x="473" y="393"/>
                  </a:cubicBezTo>
                  <a:cubicBezTo>
                    <a:pt x="1" y="1414"/>
                    <a:pt x="380" y="3028"/>
                    <a:pt x="698" y="4039"/>
                  </a:cubicBezTo>
                  <a:cubicBezTo>
                    <a:pt x="723" y="4121"/>
                    <a:pt x="790" y="4156"/>
                    <a:pt x="856" y="4156"/>
                  </a:cubicBezTo>
                  <a:cubicBezTo>
                    <a:pt x="957" y="4156"/>
                    <a:pt x="1059" y="4075"/>
                    <a:pt x="1020" y="3951"/>
                  </a:cubicBezTo>
                  <a:cubicBezTo>
                    <a:pt x="840" y="3371"/>
                    <a:pt x="713" y="2782"/>
                    <a:pt x="670" y="2175"/>
                  </a:cubicBezTo>
                  <a:cubicBezTo>
                    <a:pt x="652" y="1910"/>
                    <a:pt x="649" y="1644"/>
                    <a:pt x="661" y="1379"/>
                  </a:cubicBezTo>
                  <a:cubicBezTo>
                    <a:pt x="667" y="1290"/>
                    <a:pt x="672" y="1202"/>
                    <a:pt x="678" y="1113"/>
                  </a:cubicBezTo>
                  <a:cubicBezTo>
                    <a:pt x="609" y="740"/>
                    <a:pt x="774" y="526"/>
                    <a:pt x="1171" y="471"/>
                  </a:cubicBezTo>
                  <a:cubicBezTo>
                    <a:pt x="1173" y="579"/>
                    <a:pt x="1258" y="633"/>
                    <a:pt x="1342" y="633"/>
                  </a:cubicBezTo>
                  <a:cubicBezTo>
                    <a:pt x="1425" y="633"/>
                    <a:pt x="1507" y="579"/>
                    <a:pt x="1505" y="471"/>
                  </a:cubicBezTo>
                  <a:cubicBezTo>
                    <a:pt x="1498" y="144"/>
                    <a:pt x="1298" y="0"/>
                    <a:pt x="10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8" name="Google Shape;18978;p31"/>
            <p:cNvSpPr/>
            <p:nvPr/>
          </p:nvSpPr>
          <p:spPr>
            <a:xfrm>
              <a:off x="2263050" y="2392125"/>
              <a:ext cx="29600" cy="22100"/>
            </a:xfrm>
            <a:custGeom>
              <a:avLst/>
              <a:gdLst/>
              <a:ahLst/>
              <a:cxnLst/>
              <a:rect l="l" t="t" r="r" b="b"/>
              <a:pathLst>
                <a:path w="1184" h="884" extrusionOk="0">
                  <a:moveTo>
                    <a:pt x="961" y="1"/>
                  </a:moveTo>
                  <a:cubicBezTo>
                    <a:pt x="933" y="1"/>
                    <a:pt x="903" y="10"/>
                    <a:pt x="873" y="32"/>
                  </a:cubicBezTo>
                  <a:lnTo>
                    <a:pt x="142" y="563"/>
                  </a:lnTo>
                  <a:cubicBezTo>
                    <a:pt x="0" y="666"/>
                    <a:pt x="90" y="883"/>
                    <a:pt x="223" y="883"/>
                  </a:cubicBezTo>
                  <a:cubicBezTo>
                    <a:pt x="252" y="883"/>
                    <a:pt x="282" y="873"/>
                    <a:pt x="312" y="851"/>
                  </a:cubicBezTo>
                  <a:lnTo>
                    <a:pt x="1042" y="322"/>
                  </a:lnTo>
                  <a:cubicBezTo>
                    <a:pt x="1184" y="218"/>
                    <a:pt x="109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79" name="Google Shape;18979;p31"/>
            <p:cNvSpPr/>
            <p:nvPr/>
          </p:nvSpPr>
          <p:spPr>
            <a:xfrm>
              <a:off x="2285025" y="2310900"/>
              <a:ext cx="45175" cy="108950"/>
            </a:xfrm>
            <a:custGeom>
              <a:avLst/>
              <a:gdLst/>
              <a:ahLst/>
              <a:cxnLst/>
              <a:rect l="l" t="t" r="r" b="b"/>
              <a:pathLst>
                <a:path w="1807" h="4358" extrusionOk="0">
                  <a:moveTo>
                    <a:pt x="195" y="0"/>
                  </a:moveTo>
                  <a:cubicBezTo>
                    <a:pt x="1" y="0"/>
                    <a:pt x="9" y="313"/>
                    <a:pt x="215" y="335"/>
                  </a:cubicBezTo>
                  <a:cubicBezTo>
                    <a:pt x="931" y="412"/>
                    <a:pt x="1074" y="1736"/>
                    <a:pt x="1128" y="2261"/>
                  </a:cubicBezTo>
                  <a:cubicBezTo>
                    <a:pt x="1190" y="2900"/>
                    <a:pt x="1129" y="3524"/>
                    <a:pt x="984" y="4149"/>
                  </a:cubicBezTo>
                  <a:cubicBezTo>
                    <a:pt x="955" y="4275"/>
                    <a:pt x="1060" y="4357"/>
                    <a:pt x="1158" y="4357"/>
                  </a:cubicBezTo>
                  <a:cubicBezTo>
                    <a:pt x="1224" y="4357"/>
                    <a:pt x="1287" y="4321"/>
                    <a:pt x="1306" y="4237"/>
                  </a:cubicBezTo>
                  <a:cubicBezTo>
                    <a:pt x="1549" y="3193"/>
                    <a:pt x="1806" y="172"/>
                    <a:pt x="215" y="1"/>
                  </a:cubicBezTo>
                  <a:cubicBezTo>
                    <a:pt x="208" y="1"/>
                    <a:pt x="201" y="0"/>
                    <a:pt x="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0" name="Google Shape;18980;p31"/>
            <p:cNvSpPr/>
            <p:nvPr/>
          </p:nvSpPr>
          <p:spPr>
            <a:xfrm>
              <a:off x="2325950" y="2286775"/>
              <a:ext cx="43400" cy="43100"/>
            </a:xfrm>
            <a:custGeom>
              <a:avLst/>
              <a:gdLst/>
              <a:ahLst/>
              <a:cxnLst/>
              <a:rect l="l" t="t" r="r" b="b"/>
              <a:pathLst>
                <a:path w="1736" h="1724" extrusionOk="0">
                  <a:moveTo>
                    <a:pt x="497" y="1"/>
                  </a:moveTo>
                  <a:cubicBezTo>
                    <a:pt x="321" y="1"/>
                    <a:pt x="154" y="78"/>
                    <a:pt x="66" y="259"/>
                  </a:cubicBezTo>
                  <a:cubicBezTo>
                    <a:pt x="0" y="391"/>
                    <a:pt x="117" y="513"/>
                    <a:pt x="227" y="513"/>
                  </a:cubicBezTo>
                  <a:cubicBezTo>
                    <a:pt x="276" y="513"/>
                    <a:pt x="324" y="488"/>
                    <a:pt x="354" y="428"/>
                  </a:cubicBezTo>
                  <a:cubicBezTo>
                    <a:pt x="388" y="359"/>
                    <a:pt x="444" y="332"/>
                    <a:pt x="506" y="332"/>
                  </a:cubicBezTo>
                  <a:cubicBezTo>
                    <a:pt x="622" y="332"/>
                    <a:pt x="758" y="429"/>
                    <a:pt x="802" y="527"/>
                  </a:cubicBezTo>
                  <a:cubicBezTo>
                    <a:pt x="931" y="806"/>
                    <a:pt x="667" y="1168"/>
                    <a:pt x="520" y="1389"/>
                  </a:cubicBezTo>
                  <a:cubicBezTo>
                    <a:pt x="444" y="1503"/>
                    <a:pt x="548" y="1630"/>
                    <a:pt x="664" y="1641"/>
                  </a:cubicBezTo>
                  <a:lnTo>
                    <a:pt x="1522" y="1723"/>
                  </a:lnTo>
                  <a:cubicBezTo>
                    <a:pt x="1529" y="1724"/>
                    <a:pt x="1534" y="1724"/>
                    <a:pt x="1540" y="1724"/>
                  </a:cubicBezTo>
                  <a:cubicBezTo>
                    <a:pt x="1736" y="1724"/>
                    <a:pt x="1728" y="1408"/>
                    <a:pt x="1522" y="1387"/>
                  </a:cubicBezTo>
                  <a:lnTo>
                    <a:pt x="947" y="1333"/>
                  </a:lnTo>
                  <a:lnTo>
                    <a:pt x="947" y="1333"/>
                  </a:lnTo>
                  <a:cubicBezTo>
                    <a:pt x="1153" y="969"/>
                    <a:pt x="1305" y="508"/>
                    <a:pt x="967" y="188"/>
                  </a:cubicBezTo>
                  <a:cubicBezTo>
                    <a:pt x="843" y="71"/>
                    <a:pt x="665" y="1"/>
                    <a:pt x="4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1" name="Google Shape;18981;p31"/>
            <p:cNvSpPr/>
            <p:nvPr/>
          </p:nvSpPr>
          <p:spPr>
            <a:xfrm>
              <a:off x="2372775" y="2372125"/>
              <a:ext cx="54950" cy="9875"/>
            </a:xfrm>
            <a:custGeom>
              <a:avLst/>
              <a:gdLst/>
              <a:ahLst/>
              <a:cxnLst/>
              <a:rect l="l" t="t" r="r" b="b"/>
              <a:pathLst>
                <a:path w="2198" h="395" extrusionOk="0">
                  <a:moveTo>
                    <a:pt x="1072" y="1"/>
                  </a:moveTo>
                  <a:cubicBezTo>
                    <a:pt x="782" y="1"/>
                    <a:pt x="491" y="21"/>
                    <a:pt x="203" y="62"/>
                  </a:cubicBezTo>
                  <a:cubicBezTo>
                    <a:pt x="0" y="89"/>
                    <a:pt x="74" y="385"/>
                    <a:pt x="265" y="385"/>
                  </a:cubicBezTo>
                  <a:cubicBezTo>
                    <a:pt x="274" y="385"/>
                    <a:pt x="283" y="385"/>
                    <a:pt x="292" y="384"/>
                  </a:cubicBezTo>
                  <a:cubicBezTo>
                    <a:pt x="550" y="348"/>
                    <a:pt x="809" y="330"/>
                    <a:pt x="1068" y="330"/>
                  </a:cubicBezTo>
                  <a:cubicBezTo>
                    <a:pt x="1348" y="330"/>
                    <a:pt x="1629" y="351"/>
                    <a:pt x="1907" y="393"/>
                  </a:cubicBezTo>
                  <a:cubicBezTo>
                    <a:pt x="1916" y="394"/>
                    <a:pt x="1926" y="395"/>
                    <a:pt x="1935" y="395"/>
                  </a:cubicBezTo>
                  <a:cubicBezTo>
                    <a:pt x="2125" y="395"/>
                    <a:pt x="2198" y="100"/>
                    <a:pt x="1995" y="69"/>
                  </a:cubicBezTo>
                  <a:cubicBezTo>
                    <a:pt x="1690" y="24"/>
                    <a:pt x="1381" y="1"/>
                    <a:pt x="10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2" name="Google Shape;18982;p31"/>
            <p:cNvSpPr/>
            <p:nvPr/>
          </p:nvSpPr>
          <p:spPr>
            <a:xfrm>
              <a:off x="2375250" y="2400600"/>
              <a:ext cx="58225" cy="10625"/>
            </a:xfrm>
            <a:custGeom>
              <a:avLst/>
              <a:gdLst/>
              <a:ahLst/>
              <a:cxnLst/>
              <a:rect l="l" t="t" r="r" b="b"/>
              <a:pathLst>
                <a:path w="2329" h="425" extrusionOk="0">
                  <a:moveTo>
                    <a:pt x="1243" y="1"/>
                  </a:moveTo>
                  <a:cubicBezTo>
                    <a:pt x="894" y="1"/>
                    <a:pt x="545" y="33"/>
                    <a:pt x="200" y="97"/>
                  </a:cubicBezTo>
                  <a:cubicBezTo>
                    <a:pt x="0" y="135"/>
                    <a:pt x="69" y="424"/>
                    <a:pt x="254" y="424"/>
                  </a:cubicBezTo>
                  <a:cubicBezTo>
                    <a:pt x="265" y="424"/>
                    <a:pt x="277" y="423"/>
                    <a:pt x="289" y="421"/>
                  </a:cubicBezTo>
                  <a:cubicBezTo>
                    <a:pt x="604" y="361"/>
                    <a:pt x="925" y="331"/>
                    <a:pt x="1246" y="331"/>
                  </a:cubicBezTo>
                  <a:cubicBezTo>
                    <a:pt x="1510" y="331"/>
                    <a:pt x="1775" y="351"/>
                    <a:pt x="2038" y="392"/>
                  </a:cubicBezTo>
                  <a:cubicBezTo>
                    <a:pt x="2049" y="393"/>
                    <a:pt x="2059" y="394"/>
                    <a:pt x="2068" y="394"/>
                  </a:cubicBezTo>
                  <a:cubicBezTo>
                    <a:pt x="2257" y="394"/>
                    <a:pt x="2328" y="100"/>
                    <a:pt x="2127" y="70"/>
                  </a:cubicBezTo>
                  <a:cubicBezTo>
                    <a:pt x="1834" y="24"/>
                    <a:pt x="1538" y="1"/>
                    <a:pt x="12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3" name="Google Shape;18983;p31"/>
            <p:cNvSpPr/>
            <p:nvPr/>
          </p:nvSpPr>
          <p:spPr>
            <a:xfrm>
              <a:off x="2446250" y="2325225"/>
              <a:ext cx="86425" cy="95450"/>
            </a:xfrm>
            <a:custGeom>
              <a:avLst/>
              <a:gdLst/>
              <a:ahLst/>
              <a:cxnLst/>
              <a:rect l="l" t="t" r="r" b="b"/>
              <a:pathLst>
                <a:path w="3457" h="3818" extrusionOk="0">
                  <a:moveTo>
                    <a:pt x="244" y="1"/>
                  </a:moveTo>
                  <a:cubicBezTo>
                    <a:pt x="115" y="1"/>
                    <a:pt x="0" y="169"/>
                    <a:pt x="120" y="286"/>
                  </a:cubicBezTo>
                  <a:cubicBezTo>
                    <a:pt x="1206" y="1349"/>
                    <a:pt x="2197" y="2507"/>
                    <a:pt x="3080" y="3744"/>
                  </a:cubicBezTo>
                  <a:cubicBezTo>
                    <a:pt x="3117" y="3796"/>
                    <a:pt x="3169" y="3817"/>
                    <a:pt x="3220" y="3817"/>
                  </a:cubicBezTo>
                  <a:cubicBezTo>
                    <a:pt x="3340" y="3817"/>
                    <a:pt x="3456" y="3699"/>
                    <a:pt x="3369" y="3574"/>
                  </a:cubicBezTo>
                  <a:cubicBezTo>
                    <a:pt x="2470" y="2314"/>
                    <a:pt x="1462" y="1134"/>
                    <a:pt x="356" y="49"/>
                  </a:cubicBezTo>
                  <a:cubicBezTo>
                    <a:pt x="321" y="15"/>
                    <a:pt x="282" y="1"/>
                    <a:pt x="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4" name="Google Shape;18984;p31"/>
            <p:cNvSpPr/>
            <p:nvPr/>
          </p:nvSpPr>
          <p:spPr>
            <a:xfrm>
              <a:off x="2452450" y="2341525"/>
              <a:ext cx="49900" cy="91200"/>
            </a:xfrm>
            <a:custGeom>
              <a:avLst/>
              <a:gdLst/>
              <a:ahLst/>
              <a:cxnLst/>
              <a:rect l="l" t="t" r="r" b="b"/>
              <a:pathLst>
                <a:path w="1996" h="3648" extrusionOk="0">
                  <a:moveTo>
                    <a:pt x="1769" y="0"/>
                  </a:moveTo>
                  <a:cubicBezTo>
                    <a:pt x="1720" y="0"/>
                    <a:pt x="1672" y="26"/>
                    <a:pt x="1643" y="87"/>
                  </a:cubicBezTo>
                  <a:cubicBezTo>
                    <a:pt x="1116" y="1188"/>
                    <a:pt x="590" y="2291"/>
                    <a:pt x="64" y="3392"/>
                  </a:cubicBezTo>
                  <a:cubicBezTo>
                    <a:pt x="1" y="3526"/>
                    <a:pt x="118" y="3647"/>
                    <a:pt x="227" y="3647"/>
                  </a:cubicBezTo>
                  <a:cubicBezTo>
                    <a:pt x="277" y="3647"/>
                    <a:pt x="325" y="3622"/>
                    <a:pt x="354" y="3562"/>
                  </a:cubicBezTo>
                  <a:lnTo>
                    <a:pt x="1932" y="256"/>
                  </a:lnTo>
                  <a:cubicBezTo>
                    <a:pt x="1995" y="123"/>
                    <a:pt x="1879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5" name="Google Shape;18985;p31"/>
            <p:cNvSpPr/>
            <p:nvPr/>
          </p:nvSpPr>
          <p:spPr>
            <a:xfrm>
              <a:off x="2520225" y="2290450"/>
              <a:ext cx="49975" cy="47850"/>
            </a:xfrm>
            <a:custGeom>
              <a:avLst/>
              <a:gdLst/>
              <a:ahLst/>
              <a:cxnLst/>
              <a:rect l="l" t="t" r="r" b="b"/>
              <a:pathLst>
                <a:path w="1999" h="1914" extrusionOk="0">
                  <a:moveTo>
                    <a:pt x="556" y="0"/>
                  </a:moveTo>
                  <a:cubicBezTo>
                    <a:pt x="310" y="0"/>
                    <a:pt x="79" y="119"/>
                    <a:pt x="25" y="397"/>
                  </a:cubicBezTo>
                  <a:cubicBezTo>
                    <a:pt x="1" y="524"/>
                    <a:pt x="108" y="607"/>
                    <a:pt x="206" y="607"/>
                  </a:cubicBezTo>
                  <a:cubicBezTo>
                    <a:pt x="271" y="607"/>
                    <a:pt x="332" y="571"/>
                    <a:pt x="349" y="487"/>
                  </a:cubicBezTo>
                  <a:cubicBezTo>
                    <a:pt x="371" y="372"/>
                    <a:pt x="458" y="327"/>
                    <a:pt x="558" y="327"/>
                  </a:cubicBezTo>
                  <a:cubicBezTo>
                    <a:pt x="690" y="327"/>
                    <a:pt x="845" y="406"/>
                    <a:pt x="904" y="504"/>
                  </a:cubicBezTo>
                  <a:cubicBezTo>
                    <a:pt x="1108" y="845"/>
                    <a:pt x="785" y="1305"/>
                    <a:pt x="603" y="1584"/>
                  </a:cubicBezTo>
                  <a:cubicBezTo>
                    <a:pt x="541" y="1678"/>
                    <a:pt x="605" y="1799"/>
                    <a:pt x="703" y="1831"/>
                  </a:cubicBezTo>
                  <a:cubicBezTo>
                    <a:pt x="873" y="1886"/>
                    <a:pt x="1043" y="1914"/>
                    <a:pt x="1212" y="1914"/>
                  </a:cubicBezTo>
                  <a:cubicBezTo>
                    <a:pt x="1418" y="1914"/>
                    <a:pt x="1623" y="1872"/>
                    <a:pt x="1824" y="1790"/>
                  </a:cubicBezTo>
                  <a:cubicBezTo>
                    <a:pt x="1999" y="1716"/>
                    <a:pt x="1950" y="1453"/>
                    <a:pt x="1797" y="1453"/>
                  </a:cubicBezTo>
                  <a:cubicBezTo>
                    <a:pt x="1778" y="1453"/>
                    <a:pt x="1757" y="1457"/>
                    <a:pt x="1735" y="1466"/>
                  </a:cubicBezTo>
                  <a:cubicBezTo>
                    <a:pt x="1560" y="1540"/>
                    <a:pt x="1387" y="1577"/>
                    <a:pt x="1212" y="1577"/>
                  </a:cubicBezTo>
                  <a:cubicBezTo>
                    <a:pt x="1145" y="1577"/>
                    <a:pt x="1078" y="1571"/>
                    <a:pt x="1010" y="1560"/>
                  </a:cubicBezTo>
                  <a:lnTo>
                    <a:pt x="1010" y="1560"/>
                  </a:lnTo>
                  <a:cubicBezTo>
                    <a:pt x="1268" y="1114"/>
                    <a:pt x="1503" y="481"/>
                    <a:pt x="1011" y="139"/>
                  </a:cubicBezTo>
                  <a:cubicBezTo>
                    <a:pt x="883" y="50"/>
                    <a:pt x="716" y="0"/>
                    <a:pt x="5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6" name="Google Shape;18986;p31"/>
            <p:cNvSpPr/>
            <p:nvPr/>
          </p:nvSpPr>
          <p:spPr>
            <a:xfrm>
              <a:off x="1026775" y="2861600"/>
              <a:ext cx="75550" cy="72725"/>
            </a:xfrm>
            <a:custGeom>
              <a:avLst/>
              <a:gdLst/>
              <a:ahLst/>
              <a:cxnLst/>
              <a:rect l="l" t="t" r="r" b="b"/>
              <a:pathLst>
                <a:path w="3022" h="2909" extrusionOk="0">
                  <a:moveTo>
                    <a:pt x="1442" y="487"/>
                  </a:moveTo>
                  <a:cubicBezTo>
                    <a:pt x="1923" y="487"/>
                    <a:pt x="2398" y="805"/>
                    <a:pt x="2524" y="1286"/>
                  </a:cubicBezTo>
                  <a:cubicBezTo>
                    <a:pt x="2685" y="1906"/>
                    <a:pt x="2123" y="2570"/>
                    <a:pt x="1498" y="2570"/>
                  </a:cubicBezTo>
                  <a:cubicBezTo>
                    <a:pt x="1465" y="2570"/>
                    <a:pt x="1432" y="2568"/>
                    <a:pt x="1398" y="2564"/>
                  </a:cubicBezTo>
                  <a:cubicBezTo>
                    <a:pt x="858" y="2503"/>
                    <a:pt x="436" y="1979"/>
                    <a:pt x="459" y="1434"/>
                  </a:cubicBezTo>
                  <a:cubicBezTo>
                    <a:pt x="478" y="1000"/>
                    <a:pt x="780" y="688"/>
                    <a:pt x="1146" y="500"/>
                  </a:cubicBezTo>
                  <a:lnTo>
                    <a:pt x="1146" y="500"/>
                  </a:lnTo>
                  <a:cubicBezTo>
                    <a:pt x="1164" y="506"/>
                    <a:pt x="1183" y="510"/>
                    <a:pt x="1204" y="510"/>
                  </a:cubicBezTo>
                  <a:cubicBezTo>
                    <a:pt x="1216" y="510"/>
                    <a:pt x="1227" y="509"/>
                    <a:pt x="1240" y="507"/>
                  </a:cubicBezTo>
                  <a:cubicBezTo>
                    <a:pt x="1307" y="494"/>
                    <a:pt x="1374" y="487"/>
                    <a:pt x="1442" y="487"/>
                  </a:cubicBezTo>
                  <a:close/>
                  <a:moveTo>
                    <a:pt x="1578" y="0"/>
                  </a:moveTo>
                  <a:cubicBezTo>
                    <a:pt x="1565" y="0"/>
                    <a:pt x="1551" y="2"/>
                    <a:pt x="1537" y="5"/>
                  </a:cubicBezTo>
                  <a:lnTo>
                    <a:pt x="1536" y="5"/>
                  </a:lnTo>
                  <a:cubicBezTo>
                    <a:pt x="750" y="179"/>
                    <a:pt x="1" y="818"/>
                    <a:pt x="143" y="1696"/>
                  </a:cubicBezTo>
                  <a:cubicBezTo>
                    <a:pt x="251" y="2355"/>
                    <a:pt x="825" y="2909"/>
                    <a:pt x="1494" y="2909"/>
                  </a:cubicBezTo>
                  <a:cubicBezTo>
                    <a:pt x="1553" y="2909"/>
                    <a:pt x="1613" y="2904"/>
                    <a:pt x="1673" y="2895"/>
                  </a:cubicBezTo>
                  <a:cubicBezTo>
                    <a:pt x="2417" y="2786"/>
                    <a:pt x="3021" y="2014"/>
                    <a:pt x="2863" y="1260"/>
                  </a:cubicBezTo>
                  <a:cubicBezTo>
                    <a:pt x="2744" y="694"/>
                    <a:pt x="2279" y="302"/>
                    <a:pt x="1746" y="190"/>
                  </a:cubicBezTo>
                  <a:lnTo>
                    <a:pt x="1746" y="190"/>
                  </a:lnTo>
                  <a:cubicBezTo>
                    <a:pt x="1751" y="100"/>
                    <a:pt x="1685" y="0"/>
                    <a:pt x="15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7" name="Google Shape;18987;p31"/>
            <p:cNvSpPr/>
            <p:nvPr/>
          </p:nvSpPr>
          <p:spPr>
            <a:xfrm>
              <a:off x="1083425" y="2826075"/>
              <a:ext cx="20000" cy="92425"/>
            </a:xfrm>
            <a:custGeom>
              <a:avLst/>
              <a:gdLst/>
              <a:ahLst/>
              <a:cxnLst/>
              <a:rect l="l" t="t" r="r" b="b"/>
              <a:pathLst>
                <a:path w="800" h="3697" extrusionOk="0">
                  <a:moveTo>
                    <a:pt x="160" y="1"/>
                  </a:moveTo>
                  <a:cubicBezTo>
                    <a:pt x="77" y="1"/>
                    <a:pt x="0" y="53"/>
                    <a:pt x="14" y="160"/>
                  </a:cubicBezTo>
                  <a:cubicBezTo>
                    <a:pt x="160" y="1285"/>
                    <a:pt x="305" y="2411"/>
                    <a:pt x="450" y="3539"/>
                  </a:cubicBezTo>
                  <a:cubicBezTo>
                    <a:pt x="464" y="3643"/>
                    <a:pt x="555" y="3696"/>
                    <a:pt x="639" y="3696"/>
                  </a:cubicBezTo>
                  <a:cubicBezTo>
                    <a:pt x="723" y="3696"/>
                    <a:pt x="799" y="3644"/>
                    <a:pt x="786" y="3539"/>
                  </a:cubicBezTo>
                  <a:cubicBezTo>
                    <a:pt x="639" y="2411"/>
                    <a:pt x="494" y="1285"/>
                    <a:pt x="350" y="160"/>
                  </a:cubicBezTo>
                  <a:cubicBezTo>
                    <a:pt x="336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8" name="Google Shape;18988;p31"/>
            <p:cNvSpPr/>
            <p:nvPr/>
          </p:nvSpPr>
          <p:spPr>
            <a:xfrm>
              <a:off x="1126100" y="2865425"/>
              <a:ext cx="39700" cy="10650"/>
            </a:xfrm>
            <a:custGeom>
              <a:avLst/>
              <a:gdLst/>
              <a:ahLst/>
              <a:cxnLst/>
              <a:rect l="l" t="t" r="r" b="b"/>
              <a:pathLst>
                <a:path w="1588" h="426" extrusionOk="0">
                  <a:moveTo>
                    <a:pt x="547" y="0"/>
                  </a:moveTo>
                  <a:cubicBezTo>
                    <a:pt x="436" y="0"/>
                    <a:pt x="326" y="5"/>
                    <a:pt x="215" y="15"/>
                  </a:cubicBezTo>
                  <a:cubicBezTo>
                    <a:pt x="7" y="34"/>
                    <a:pt x="0" y="351"/>
                    <a:pt x="198" y="351"/>
                  </a:cubicBezTo>
                  <a:cubicBezTo>
                    <a:pt x="204" y="351"/>
                    <a:pt x="209" y="351"/>
                    <a:pt x="215" y="351"/>
                  </a:cubicBezTo>
                  <a:cubicBezTo>
                    <a:pt x="323" y="340"/>
                    <a:pt x="431" y="335"/>
                    <a:pt x="540" y="335"/>
                  </a:cubicBezTo>
                  <a:cubicBezTo>
                    <a:pt x="796" y="335"/>
                    <a:pt x="1052" y="364"/>
                    <a:pt x="1303" y="421"/>
                  </a:cubicBezTo>
                  <a:cubicBezTo>
                    <a:pt x="1317" y="424"/>
                    <a:pt x="1331" y="426"/>
                    <a:pt x="1345" y="426"/>
                  </a:cubicBezTo>
                  <a:cubicBezTo>
                    <a:pt x="1523" y="426"/>
                    <a:pt x="1587" y="143"/>
                    <a:pt x="1391" y="97"/>
                  </a:cubicBezTo>
                  <a:cubicBezTo>
                    <a:pt x="1115" y="33"/>
                    <a:pt x="831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89" name="Google Shape;18989;p31"/>
            <p:cNvSpPr/>
            <p:nvPr/>
          </p:nvSpPr>
          <p:spPr>
            <a:xfrm>
              <a:off x="1129400" y="2894175"/>
              <a:ext cx="44225" cy="10725"/>
            </a:xfrm>
            <a:custGeom>
              <a:avLst/>
              <a:gdLst/>
              <a:ahLst/>
              <a:cxnLst/>
              <a:rect l="l" t="t" r="r" b="b"/>
              <a:pathLst>
                <a:path w="1769" h="429" extrusionOk="0">
                  <a:moveTo>
                    <a:pt x="1109" y="0"/>
                  </a:moveTo>
                  <a:cubicBezTo>
                    <a:pt x="803" y="0"/>
                    <a:pt x="497" y="34"/>
                    <a:pt x="198" y="101"/>
                  </a:cubicBezTo>
                  <a:cubicBezTo>
                    <a:pt x="1" y="143"/>
                    <a:pt x="65" y="428"/>
                    <a:pt x="246" y="428"/>
                  </a:cubicBezTo>
                  <a:cubicBezTo>
                    <a:pt x="259" y="428"/>
                    <a:pt x="272" y="427"/>
                    <a:pt x="286" y="424"/>
                  </a:cubicBezTo>
                  <a:lnTo>
                    <a:pt x="286" y="422"/>
                  </a:lnTo>
                  <a:cubicBezTo>
                    <a:pt x="557" y="364"/>
                    <a:pt x="833" y="334"/>
                    <a:pt x="1110" y="334"/>
                  </a:cubicBezTo>
                  <a:cubicBezTo>
                    <a:pt x="1259" y="334"/>
                    <a:pt x="1407" y="343"/>
                    <a:pt x="1555" y="360"/>
                  </a:cubicBezTo>
                  <a:cubicBezTo>
                    <a:pt x="1562" y="361"/>
                    <a:pt x="1569" y="361"/>
                    <a:pt x="1576" y="361"/>
                  </a:cubicBezTo>
                  <a:cubicBezTo>
                    <a:pt x="1768" y="361"/>
                    <a:pt x="1760" y="46"/>
                    <a:pt x="1555" y="24"/>
                  </a:cubicBezTo>
                  <a:cubicBezTo>
                    <a:pt x="1407" y="8"/>
                    <a:pt x="1258" y="0"/>
                    <a:pt x="11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0" name="Google Shape;18990;p31"/>
            <p:cNvSpPr/>
            <p:nvPr/>
          </p:nvSpPr>
          <p:spPr>
            <a:xfrm>
              <a:off x="1199100" y="2839450"/>
              <a:ext cx="49400" cy="74950"/>
            </a:xfrm>
            <a:custGeom>
              <a:avLst/>
              <a:gdLst/>
              <a:ahLst/>
              <a:cxnLst/>
              <a:rect l="l" t="t" r="r" b="b"/>
              <a:pathLst>
                <a:path w="1976" h="2998" extrusionOk="0">
                  <a:moveTo>
                    <a:pt x="239" y="1"/>
                  </a:moveTo>
                  <a:cubicBezTo>
                    <a:pt x="118" y="1"/>
                    <a:pt x="1" y="119"/>
                    <a:pt x="90" y="243"/>
                  </a:cubicBezTo>
                  <a:cubicBezTo>
                    <a:pt x="694" y="1075"/>
                    <a:pt x="1208" y="1969"/>
                    <a:pt x="1627" y="2910"/>
                  </a:cubicBezTo>
                  <a:cubicBezTo>
                    <a:pt x="1655" y="2972"/>
                    <a:pt x="1702" y="2997"/>
                    <a:pt x="1751" y="2997"/>
                  </a:cubicBezTo>
                  <a:cubicBezTo>
                    <a:pt x="1858" y="2997"/>
                    <a:pt x="1975" y="2875"/>
                    <a:pt x="1916" y="2741"/>
                  </a:cubicBezTo>
                  <a:cubicBezTo>
                    <a:pt x="1498" y="1801"/>
                    <a:pt x="982" y="908"/>
                    <a:pt x="378" y="73"/>
                  </a:cubicBezTo>
                  <a:cubicBezTo>
                    <a:pt x="341" y="22"/>
                    <a:pt x="290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1" name="Google Shape;18991;p31"/>
            <p:cNvSpPr/>
            <p:nvPr/>
          </p:nvSpPr>
          <p:spPr>
            <a:xfrm>
              <a:off x="1191725" y="2847250"/>
              <a:ext cx="51650" cy="76975"/>
            </a:xfrm>
            <a:custGeom>
              <a:avLst/>
              <a:gdLst/>
              <a:ahLst/>
              <a:cxnLst/>
              <a:rect l="l" t="t" r="r" b="b"/>
              <a:pathLst>
                <a:path w="2066" h="3079" extrusionOk="0">
                  <a:moveTo>
                    <a:pt x="1839" y="1"/>
                  </a:moveTo>
                  <a:cubicBezTo>
                    <a:pt x="1789" y="1"/>
                    <a:pt x="1741" y="26"/>
                    <a:pt x="1710" y="86"/>
                  </a:cubicBezTo>
                  <a:cubicBezTo>
                    <a:pt x="1233" y="1038"/>
                    <a:pt x="690" y="1956"/>
                    <a:pt x="87" y="2835"/>
                  </a:cubicBezTo>
                  <a:cubicBezTo>
                    <a:pt x="1" y="2960"/>
                    <a:pt x="118" y="3079"/>
                    <a:pt x="237" y="3079"/>
                  </a:cubicBezTo>
                  <a:cubicBezTo>
                    <a:pt x="288" y="3079"/>
                    <a:pt x="339" y="3057"/>
                    <a:pt x="376" y="3004"/>
                  </a:cubicBezTo>
                  <a:cubicBezTo>
                    <a:pt x="980" y="2126"/>
                    <a:pt x="1521" y="1207"/>
                    <a:pt x="2000" y="255"/>
                  </a:cubicBezTo>
                  <a:cubicBezTo>
                    <a:pt x="2065" y="123"/>
                    <a:pt x="1950" y="1"/>
                    <a:pt x="18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2" name="Google Shape;18992;p31"/>
            <p:cNvSpPr/>
            <p:nvPr/>
          </p:nvSpPr>
          <p:spPr>
            <a:xfrm>
              <a:off x="1251800" y="2815950"/>
              <a:ext cx="40425" cy="35125"/>
            </a:xfrm>
            <a:custGeom>
              <a:avLst/>
              <a:gdLst/>
              <a:ahLst/>
              <a:cxnLst/>
              <a:rect l="l" t="t" r="r" b="b"/>
              <a:pathLst>
                <a:path w="1617" h="1405" extrusionOk="0">
                  <a:moveTo>
                    <a:pt x="1161" y="803"/>
                  </a:moveTo>
                  <a:cubicBezTo>
                    <a:pt x="1161" y="803"/>
                    <a:pt x="1161" y="804"/>
                    <a:pt x="1161" y="804"/>
                  </a:cubicBezTo>
                  <a:lnTo>
                    <a:pt x="1161" y="804"/>
                  </a:lnTo>
                  <a:cubicBezTo>
                    <a:pt x="1161" y="804"/>
                    <a:pt x="1161" y="804"/>
                    <a:pt x="1161" y="804"/>
                  </a:cubicBezTo>
                  <a:lnTo>
                    <a:pt x="1161" y="803"/>
                  </a:lnTo>
                  <a:close/>
                  <a:moveTo>
                    <a:pt x="1090" y="534"/>
                  </a:moveTo>
                  <a:cubicBezTo>
                    <a:pt x="1105" y="683"/>
                    <a:pt x="1120" y="832"/>
                    <a:pt x="1135" y="981"/>
                  </a:cubicBezTo>
                  <a:lnTo>
                    <a:pt x="1135" y="981"/>
                  </a:lnTo>
                  <a:cubicBezTo>
                    <a:pt x="1084" y="980"/>
                    <a:pt x="1032" y="980"/>
                    <a:pt x="981" y="980"/>
                  </a:cubicBezTo>
                  <a:cubicBezTo>
                    <a:pt x="866" y="980"/>
                    <a:pt x="752" y="981"/>
                    <a:pt x="637" y="983"/>
                  </a:cubicBezTo>
                  <a:lnTo>
                    <a:pt x="637" y="983"/>
                  </a:lnTo>
                  <a:lnTo>
                    <a:pt x="1090" y="534"/>
                  </a:lnTo>
                  <a:close/>
                  <a:moveTo>
                    <a:pt x="1214" y="0"/>
                  </a:moveTo>
                  <a:cubicBezTo>
                    <a:pt x="1176" y="0"/>
                    <a:pt x="1137" y="15"/>
                    <a:pt x="1103" y="49"/>
                  </a:cubicBezTo>
                  <a:lnTo>
                    <a:pt x="102" y="1041"/>
                  </a:lnTo>
                  <a:cubicBezTo>
                    <a:pt x="1" y="1139"/>
                    <a:pt x="72" y="1327"/>
                    <a:pt x="216" y="1327"/>
                  </a:cubicBezTo>
                  <a:cubicBezTo>
                    <a:pt x="217" y="1327"/>
                    <a:pt x="218" y="1327"/>
                    <a:pt x="220" y="1327"/>
                  </a:cubicBezTo>
                  <a:cubicBezTo>
                    <a:pt x="477" y="1319"/>
                    <a:pt x="735" y="1314"/>
                    <a:pt x="993" y="1314"/>
                  </a:cubicBezTo>
                  <a:cubicBezTo>
                    <a:pt x="1056" y="1314"/>
                    <a:pt x="1120" y="1314"/>
                    <a:pt x="1183" y="1315"/>
                  </a:cubicBezTo>
                  <a:lnTo>
                    <a:pt x="1183" y="1315"/>
                  </a:lnTo>
                  <a:cubicBezTo>
                    <a:pt x="1216" y="1374"/>
                    <a:pt x="1278" y="1405"/>
                    <a:pt x="1339" y="1405"/>
                  </a:cubicBezTo>
                  <a:cubicBezTo>
                    <a:pt x="1402" y="1405"/>
                    <a:pt x="1462" y="1373"/>
                    <a:pt x="1486" y="1308"/>
                  </a:cubicBezTo>
                  <a:lnTo>
                    <a:pt x="1486" y="1308"/>
                  </a:lnTo>
                  <a:cubicBezTo>
                    <a:pt x="1613" y="1260"/>
                    <a:pt x="1617" y="1061"/>
                    <a:pt x="1496" y="1001"/>
                  </a:cubicBezTo>
                  <a:lnTo>
                    <a:pt x="1496" y="1001"/>
                  </a:lnTo>
                  <a:cubicBezTo>
                    <a:pt x="1496" y="936"/>
                    <a:pt x="1495" y="870"/>
                    <a:pt x="1495" y="804"/>
                  </a:cubicBezTo>
                  <a:cubicBezTo>
                    <a:pt x="1495" y="749"/>
                    <a:pt x="1473" y="708"/>
                    <a:pt x="1440" y="681"/>
                  </a:cubicBezTo>
                  <a:lnTo>
                    <a:pt x="1440" y="681"/>
                  </a:lnTo>
                  <a:cubicBezTo>
                    <a:pt x="1423" y="510"/>
                    <a:pt x="1405" y="339"/>
                    <a:pt x="1388" y="168"/>
                  </a:cubicBezTo>
                  <a:cubicBezTo>
                    <a:pt x="1379" y="73"/>
                    <a:pt x="1299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3" name="Google Shape;18993;p31"/>
            <p:cNvSpPr/>
            <p:nvPr/>
          </p:nvSpPr>
          <p:spPr>
            <a:xfrm>
              <a:off x="1309900" y="2846850"/>
              <a:ext cx="13450" cy="62225"/>
            </a:xfrm>
            <a:custGeom>
              <a:avLst/>
              <a:gdLst/>
              <a:ahLst/>
              <a:cxnLst/>
              <a:rect l="l" t="t" r="r" b="b"/>
              <a:pathLst>
                <a:path w="538" h="2489" extrusionOk="0">
                  <a:moveTo>
                    <a:pt x="205" y="1"/>
                  </a:moveTo>
                  <a:cubicBezTo>
                    <a:pt x="108" y="1"/>
                    <a:pt x="1" y="84"/>
                    <a:pt x="23" y="212"/>
                  </a:cubicBezTo>
                  <a:cubicBezTo>
                    <a:pt x="150" y="909"/>
                    <a:pt x="203" y="1618"/>
                    <a:pt x="185" y="2326"/>
                  </a:cubicBezTo>
                  <a:cubicBezTo>
                    <a:pt x="182" y="2434"/>
                    <a:pt x="264" y="2489"/>
                    <a:pt x="348" y="2489"/>
                  </a:cubicBezTo>
                  <a:cubicBezTo>
                    <a:pt x="432" y="2489"/>
                    <a:pt x="517" y="2434"/>
                    <a:pt x="519" y="2326"/>
                  </a:cubicBezTo>
                  <a:cubicBezTo>
                    <a:pt x="538" y="1588"/>
                    <a:pt x="480" y="850"/>
                    <a:pt x="345" y="122"/>
                  </a:cubicBezTo>
                  <a:cubicBezTo>
                    <a:pt x="330" y="38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4" name="Google Shape;18994;p31"/>
            <p:cNvSpPr/>
            <p:nvPr/>
          </p:nvSpPr>
          <p:spPr>
            <a:xfrm>
              <a:off x="1296425" y="2879400"/>
              <a:ext cx="42025" cy="10275"/>
            </a:xfrm>
            <a:custGeom>
              <a:avLst/>
              <a:gdLst/>
              <a:ahLst/>
              <a:cxnLst/>
              <a:rect l="l" t="t" r="r" b="b"/>
              <a:pathLst>
                <a:path w="1681" h="411" extrusionOk="0">
                  <a:moveTo>
                    <a:pt x="987" y="1"/>
                  </a:moveTo>
                  <a:cubicBezTo>
                    <a:pt x="722" y="1"/>
                    <a:pt x="457" y="28"/>
                    <a:pt x="198" y="85"/>
                  </a:cubicBezTo>
                  <a:cubicBezTo>
                    <a:pt x="1" y="124"/>
                    <a:pt x="66" y="411"/>
                    <a:pt x="248" y="411"/>
                  </a:cubicBezTo>
                  <a:cubicBezTo>
                    <a:pt x="260" y="411"/>
                    <a:pt x="273" y="409"/>
                    <a:pt x="286" y="406"/>
                  </a:cubicBezTo>
                  <a:cubicBezTo>
                    <a:pt x="522" y="358"/>
                    <a:pt x="760" y="334"/>
                    <a:pt x="999" y="334"/>
                  </a:cubicBezTo>
                  <a:cubicBezTo>
                    <a:pt x="1155" y="334"/>
                    <a:pt x="1311" y="345"/>
                    <a:pt x="1467" y="365"/>
                  </a:cubicBezTo>
                  <a:cubicBezTo>
                    <a:pt x="1475" y="366"/>
                    <a:pt x="1484" y="367"/>
                    <a:pt x="1491" y="367"/>
                  </a:cubicBezTo>
                  <a:cubicBezTo>
                    <a:pt x="1680" y="367"/>
                    <a:pt x="1669" y="57"/>
                    <a:pt x="1467" y="31"/>
                  </a:cubicBezTo>
                  <a:cubicBezTo>
                    <a:pt x="1308" y="11"/>
                    <a:pt x="1147" y="1"/>
                    <a:pt x="9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5" name="Google Shape;18995;p31"/>
            <p:cNvSpPr/>
            <p:nvPr/>
          </p:nvSpPr>
          <p:spPr>
            <a:xfrm>
              <a:off x="1354900" y="2827250"/>
              <a:ext cx="54200" cy="85875"/>
            </a:xfrm>
            <a:custGeom>
              <a:avLst/>
              <a:gdLst/>
              <a:ahLst/>
              <a:cxnLst/>
              <a:rect l="l" t="t" r="r" b="b"/>
              <a:pathLst>
                <a:path w="2168" h="3435" extrusionOk="0">
                  <a:moveTo>
                    <a:pt x="1002" y="711"/>
                  </a:moveTo>
                  <a:lnTo>
                    <a:pt x="1002" y="711"/>
                  </a:lnTo>
                  <a:cubicBezTo>
                    <a:pt x="1031" y="1070"/>
                    <a:pt x="1054" y="1429"/>
                    <a:pt x="1071" y="1788"/>
                  </a:cubicBezTo>
                  <a:lnTo>
                    <a:pt x="1071" y="1788"/>
                  </a:lnTo>
                  <a:cubicBezTo>
                    <a:pt x="862" y="1766"/>
                    <a:pt x="654" y="1728"/>
                    <a:pt x="450" y="1675"/>
                  </a:cubicBezTo>
                  <a:lnTo>
                    <a:pt x="450" y="1675"/>
                  </a:lnTo>
                  <a:cubicBezTo>
                    <a:pt x="634" y="1354"/>
                    <a:pt x="818" y="1032"/>
                    <a:pt x="1002" y="711"/>
                  </a:cubicBezTo>
                  <a:close/>
                  <a:moveTo>
                    <a:pt x="1108" y="1"/>
                  </a:moveTo>
                  <a:cubicBezTo>
                    <a:pt x="1058" y="1"/>
                    <a:pt x="1008" y="26"/>
                    <a:pt x="975" y="84"/>
                  </a:cubicBezTo>
                  <a:lnTo>
                    <a:pt x="54" y="1693"/>
                  </a:lnTo>
                  <a:cubicBezTo>
                    <a:pt x="1" y="1788"/>
                    <a:pt x="49" y="1908"/>
                    <a:pt x="155" y="1939"/>
                  </a:cubicBezTo>
                  <a:cubicBezTo>
                    <a:pt x="458" y="2033"/>
                    <a:pt x="770" y="2096"/>
                    <a:pt x="1085" y="2126"/>
                  </a:cubicBezTo>
                  <a:lnTo>
                    <a:pt x="1085" y="2126"/>
                  </a:lnTo>
                  <a:cubicBezTo>
                    <a:pt x="1099" y="2508"/>
                    <a:pt x="1106" y="2891"/>
                    <a:pt x="1105" y="3273"/>
                  </a:cubicBezTo>
                  <a:cubicBezTo>
                    <a:pt x="1105" y="3381"/>
                    <a:pt x="1188" y="3435"/>
                    <a:pt x="1272" y="3435"/>
                  </a:cubicBezTo>
                  <a:cubicBezTo>
                    <a:pt x="1356" y="3435"/>
                    <a:pt x="1439" y="3381"/>
                    <a:pt x="1439" y="3273"/>
                  </a:cubicBezTo>
                  <a:cubicBezTo>
                    <a:pt x="1440" y="2897"/>
                    <a:pt x="1433" y="2521"/>
                    <a:pt x="1420" y="2145"/>
                  </a:cubicBezTo>
                  <a:lnTo>
                    <a:pt x="1420" y="2145"/>
                  </a:lnTo>
                  <a:cubicBezTo>
                    <a:pt x="1449" y="2145"/>
                    <a:pt x="1477" y="2146"/>
                    <a:pt x="1506" y="2146"/>
                  </a:cubicBezTo>
                  <a:cubicBezTo>
                    <a:pt x="1655" y="2146"/>
                    <a:pt x="1804" y="2138"/>
                    <a:pt x="1953" y="2123"/>
                  </a:cubicBezTo>
                  <a:cubicBezTo>
                    <a:pt x="2160" y="2104"/>
                    <a:pt x="2168" y="1788"/>
                    <a:pt x="1971" y="1788"/>
                  </a:cubicBezTo>
                  <a:cubicBezTo>
                    <a:pt x="1965" y="1788"/>
                    <a:pt x="1959" y="1789"/>
                    <a:pt x="1953" y="1789"/>
                  </a:cubicBezTo>
                  <a:cubicBezTo>
                    <a:pt x="1809" y="1804"/>
                    <a:pt x="1664" y="1812"/>
                    <a:pt x="1519" y="1812"/>
                  </a:cubicBezTo>
                  <a:cubicBezTo>
                    <a:pt x="1481" y="1812"/>
                    <a:pt x="1444" y="1811"/>
                    <a:pt x="1407" y="1810"/>
                  </a:cubicBezTo>
                  <a:lnTo>
                    <a:pt x="1407" y="1810"/>
                  </a:lnTo>
                  <a:cubicBezTo>
                    <a:pt x="1381" y="1262"/>
                    <a:pt x="1341" y="714"/>
                    <a:pt x="1286" y="168"/>
                  </a:cubicBezTo>
                  <a:cubicBezTo>
                    <a:pt x="1277" y="70"/>
                    <a:pt x="1192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6" name="Google Shape;18996;p31"/>
            <p:cNvSpPr/>
            <p:nvPr/>
          </p:nvSpPr>
          <p:spPr>
            <a:xfrm>
              <a:off x="1427275" y="2833475"/>
              <a:ext cx="34050" cy="87700"/>
            </a:xfrm>
            <a:custGeom>
              <a:avLst/>
              <a:gdLst/>
              <a:ahLst/>
              <a:cxnLst/>
              <a:rect l="l" t="t" r="r" b="b"/>
              <a:pathLst>
                <a:path w="1362" h="3508" extrusionOk="0">
                  <a:moveTo>
                    <a:pt x="1135" y="0"/>
                  </a:moveTo>
                  <a:cubicBezTo>
                    <a:pt x="1086" y="0"/>
                    <a:pt x="1038" y="25"/>
                    <a:pt x="1009" y="85"/>
                  </a:cubicBezTo>
                  <a:cubicBezTo>
                    <a:pt x="493" y="1157"/>
                    <a:pt x="1" y="2460"/>
                    <a:pt x="933" y="3456"/>
                  </a:cubicBezTo>
                  <a:cubicBezTo>
                    <a:pt x="967" y="3493"/>
                    <a:pt x="1006" y="3508"/>
                    <a:pt x="1044" y="3508"/>
                  </a:cubicBezTo>
                  <a:cubicBezTo>
                    <a:pt x="1170" y="3508"/>
                    <a:pt x="1283" y="3340"/>
                    <a:pt x="1169" y="3220"/>
                  </a:cubicBezTo>
                  <a:cubicBezTo>
                    <a:pt x="352" y="2347"/>
                    <a:pt x="855" y="1173"/>
                    <a:pt x="1297" y="254"/>
                  </a:cubicBezTo>
                  <a:cubicBezTo>
                    <a:pt x="1361" y="122"/>
                    <a:pt x="1245" y="0"/>
                    <a:pt x="11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7" name="Google Shape;18997;p31"/>
            <p:cNvSpPr/>
            <p:nvPr/>
          </p:nvSpPr>
          <p:spPr>
            <a:xfrm>
              <a:off x="1486625" y="2849250"/>
              <a:ext cx="41175" cy="55300"/>
            </a:xfrm>
            <a:custGeom>
              <a:avLst/>
              <a:gdLst/>
              <a:ahLst/>
              <a:cxnLst/>
              <a:rect l="l" t="t" r="r" b="b"/>
              <a:pathLst>
                <a:path w="1647" h="2212" extrusionOk="0">
                  <a:moveTo>
                    <a:pt x="1203" y="0"/>
                  </a:moveTo>
                  <a:cubicBezTo>
                    <a:pt x="798" y="0"/>
                    <a:pt x="378" y="202"/>
                    <a:pt x="237" y="607"/>
                  </a:cubicBezTo>
                  <a:cubicBezTo>
                    <a:pt x="0" y="1287"/>
                    <a:pt x="1159" y="1326"/>
                    <a:pt x="1117" y="1875"/>
                  </a:cubicBezTo>
                  <a:lnTo>
                    <a:pt x="1117" y="1875"/>
                  </a:lnTo>
                  <a:lnTo>
                    <a:pt x="328" y="1869"/>
                  </a:lnTo>
                  <a:cubicBezTo>
                    <a:pt x="327" y="1869"/>
                    <a:pt x="326" y="1869"/>
                    <a:pt x="325" y="1869"/>
                  </a:cubicBezTo>
                  <a:cubicBezTo>
                    <a:pt x="113" y="1869"/>
                    <a:pt x="114" y="2201"/>
                    <a:pt x="328" y="2203"/>
                  </a:cubicBezTo>
                  <a:lnTo>
                    <a:pt x="1251" y="2212"/>
                  </a:lnTo>
                  <a:cubicBezTo>
                    <a:pt x="1329" y="2212"/>
                    <a:pt x="1387" y="2158"/>
                    <a:pt x="1413" y="2088"/>
                  </a:cubicBezTo>
                  <a:cubicBezTo>
                    <a:pt x="1529" y="1766"/>
                    <a:pt x="1379" y="1457"/>
                    <a:pt x="1128" y="1245"/>
                  </a:cubicBezTo>
                  <a:cubicBezTo>
                    <a:pt x="975" y="1115"/>
                    <a:pt x="484" y="927"/>
                    <a:pt x="588" y="645"/>
                  </a:cubicBezTo>
                  <a:cubicBezTo>
                    <a:pt x="669" y="423"/>
                    <a:pt x="963" y="334"/>
                    <a:pt x="1199" y="334"/>
                  </a:cubicBezTo>
                  <a:cubicBezTo>
                    <a:pt x="1257" y="334"/>
                    <a:pt x="1312" y="339"/>
                    <a:pt x="1359" y="349"/>
                  </a:cubicBezTo>
                  <a:cubicBezTo>
                    <a:pt x="1373" y="352"/>
                    <a:pt x="1386" y="353"/>
                    <a:pt x="1398" y="353"/>
                  </a:cubicBezTo>
                  <a:cubicBezTo>
                    <a:pt x="1580" y="353"/>
                    <a:pt x="1646" y="69"/>
                    <a:pt x="1449" y="26"/>
                  </a:cubicBezTo>
                  <a:cubicBezTo>
                    <a:pt x="1370" y="9"/>
                    <a:pt x="1287" y="0"/>
                    <a:pt x="1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8" name="Google Shape;18998;p31"/>
            <p:cNvSpPr/>
            <p:nvPr/>
          </p:nvSpPr>
          <p:spPr>
            <a:xfrm>
              <a:off x="1526350" y="2818000"/>
              <a:ext cx="35150" cy="43125"/>
            </a:xfrm>
            <a:custGeom>
              <a:avLst/>
              <a:gdLst/>
              <a:ahLst/>
              <a:cxnLst/>
              <a:rect l="l" t="t" r="r" b="b"/>
              <a:pathLst>
                <a:path w="1406" h="1725" extrusionOk="0">
                  <a:moveTo>
                    <a:pt x="996" y="0"/>
                  </a:moveTo>
                  <a:cubicBezTo>
                    <a:pt x="950" y="0"/>
                    <a:pt x="904" y="16"/>
                    <a:pt x="870" y="45"/>
                  </a:cubicBezTo>
                  <a:cubicBezTo>
                    <a:pt x="622" y="263"/>
                    <a:pt x="375" y="480"/>
                    <a:pt x="127" y="698"/>
                  </a:cubicBezTo>
                  <a:cubicBezTo>
                    <a:pt x="1" y="809"/>
                    <a:pt x="118" y="978"/>
                    <a:pt x="253" y="978"/>
                  </a:cubicBezTo>
                  <a:cubicBezTo>
                    <a:pt x="290" y="978"/>
                    <a:pt x="329" y="965"/>
                    <a:pt x="364" y="934"/>
                  </a:cubicBezTo>
                  <a:lnTo>
                    <a:pt x="362" y="934"/>
                  </a:lnTo>
                  <a:lnTo>
                    <a:pt x="874" y="486"/>
                  </a:lnTo>
                  <a:lnTo>
                    <a:pt x="874" y="486"/>
                  </a:lnTo>
                  <a:cubicBezTo>
                    <a:pt x="936" y="859"/>
                    <a:pt x="999" y="1231"/>
                    <a:pt x="1061" y="1604"/>
                  </a:cubicBezTo>
                  <a:cubicBezTo>
                    <a:pt x="1075" y="1688"/>
                    <a:pt x="1135" y="1725"/>
                    <a:pt x="1199" y="1725"/>
                  </a:cubicBezTo>
                  <a:cubicBezTo>
                    <a:pt x="1297" y="1725"/>
                    <a:pt x="1405" y="1642"/>
                    <a:pt x="1384" y="1515"/>
                  </a:cubicBezTo>
                  <a:cubicBezTo>
                    <a:pt x="1305" y="1050"/>
                    <a:pt x="1227" y="585"/>
                    <a:pt x="1149" y="120"/>
                  </a:cubicBezTo>
                  <a:cubicBezTo>
                    <a:pt x="1135" y="38"/>
                    <a:pt x="1067" y="0"/>
                    <a:pt x="9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8999" name="Google Shape;18999;p31"/>
            <p:cNvSpPr/>
            <p:nvPr/>
          </p:nvSpPr>
          <p:spPr>
            <a:xfrm>
              <a:off x="1568825" y="2828875"/>
              <a:ext cx="36725" cy="98225"/>
            </a:xfrm>
            <a:custGeom>
              <a:avLst/>
              <a:gdLst/>
              <a:ahLst/>
              <a:cxnLst/>
              <a:rect l="l" t="t" r="r" b="b"/>
              <a:pathLst>
                <a:path w="1469" h="3929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1044" y="1184"/>
                    <a:pt x="1115" y="2667"/>
                    <a:pt x="259" y="3637"/>
                  </a:cubicBezTo>
                  <a:cubicBezTo>
                    <a:pt x="151" y="3760"/>
                    <a:pt x="263" y="3928"/>
                    <a:pt x="385" y="3928"/>
                  </a:cubicBezTo>
                  <a:cubicBezTo>
                    <a:pt x="423" y="3928"/>
                    <a:pt x="462" y="3912"/>
                    <a:pt x="495" y="3873"/>
                  </a:cubicBezTo>
                  <a:cubicBezTo>
                    <a:pt x="1469" y="2769"/>
                    <a:pt x="1417" y="1079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0" name="Google Shape;19000;p31"/>
            <p:cNvSpPr/>
            <p:nvPr/>
          </p:nvSpPr>
          <p:spPr>
            <a:xfrm>
              <a:off x="1606875" y="2838750"/>
              <a:ext cx="58275" cy="81750"/>
            </a:xfrm>
            <a:custGeom>
              <a:avLst/>
              <a:gdLst/>
              <a:ahLst/>
              <a:cxnLst/>
              <a:rect l="l" t="t" r="r" b="b"/>
              <a:pathLst>
                <a:path w="2331" h="3270" extrusionOk="0">
                  <a:moveTo>
                    <a:pt x="1798" y="0"/>
                  </a:moveTo>
                  <a:cubicBezTo>
                    <a:pt x="441" y="0"/>
                    <a:pt x="1" y="3049"/>
                    <a:pt x="1783" y="3268"/>
                  </a:cubicBezTo>
                  <a:cubicBezTo>
                    <a:pt x="1791" y="3269"/>
                    <a:pt x="1798" y="3269"/>
                    <a:pt x="1805" y="3269"/>
                  </a:cubicBezTo>
                  <a:cubicBezTo>
                    <a:pt x="1996" y="3269"/>
                    <a:pt x="1988" y="2957"/>
                    <a:pt x="1783" y="2932"/>
                  </a:cubicBezTo>
                  <a:cubicBezTo>
                    <a:pt x="423" y="2766"/>
                    <a:pt x="860" y="347"/>
                    <a:pt x="1838" y="347"/>
                  </a:cubicBezTo>
                  <a:cubicBezTo>
                    <a:pt x="1910" y="347"/>
                    <a:pt x="1984" y="360"/>
                    <a:pt x="2061" y="388"/>
                  </a:cubicBezTo>
                  <a:cubicBezTo>
                    <a:pt x="2081" y="395"/>
                    <a:pt x="2100" y="399"/>
                    <a:pt x="2118" y="399"/>
                  </a:cubicBezTo>
                  <a:cubicBezTo>
                    <a:pt x="2278" y="399"/>
                    <a:pt x="2330" y="130"/>
                    <a:pt x="2149" y="65"/>
                  </a:cubicBezTo>
                  <a:cubicBezTo>
                    <a:pt x="2027" y="21"/>
                    <a:pt x="1909" y="0"/>
                    <a:pt x="17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1" name="Google Shape;19001;p31"/>
            <p:cNvSpPr/>
            <p:nvPr/>
          </p:nvSpPr>
          <p:spPr>
            <a:xfrm>
              <a:off x="1670350" y="2851500"/>
              <a:ext cx="36800" cy="60525"/>
            </a:xfrm>
            <a:custGeom>
              <a:avLst/>
              <a:gdLst/>
              <a:ahLst/>
              <a:cxnLst/>
              <a:rect l="l" t="t" r="r" b="b"/>
              <a:pathLst>
                <a:path w="1472" h="2421" extrusionOk="0">
                  <a:moveTo>
                    <a:pt x="1013" y="0"/>
                  </a:moveTo>
                  <a:cubicBezTo>
                    <a:pt x="615" y="0"/>
                    <a:pt x="108" y="491"/>
                    <a:pt x="48" y="808"/>
                  </a:cubicBezTo>
                  <a:cubicBezTo>
                    <a:pt x="1" y="1057"/>
                    <a:pt x="92" y="1294"/>
                    <a:pt x="315" y="1420"/>
                  </a:cubicBezTo>
                  <a:cubicBezTo>
                    <a:pt x="445" y="1495"/>
                    <a:pt x="586" y="1496"/>
                    <a:pt x="728" y="1536"/>
                  </a:cubicBezTo>
                  <a:cubicBezTo>
                    <a:pt x="843" y="1570"/>
                    <a:pt x="1038" y="1622"/>
                    <a:pt x="1088" y="1751"/>
                  </a:cubicBezTo>
                  <a:cubicBezTo>
                    <a:pt x="1159" y="1930"/>
                    <a:pt x="995" y="2080"/>
                    <a:pt x="831" y="2080"/>
                  </a:cubicBezTo>
                  <a:cubicBezTo>
                    <a:pt x="732" y="2080"/>
                    <a:pt x="633" y="2025"/>
                    <a:pt x="585" y="1890"/>
                  </a:cubicBezTo>
                  <a:cubicBezTo>
                    <a:pt x="557" y="1810"/>
                    <a:pt x="490" y="1776"/>
                    <a:pt x="423" y="1776"/>
                  </a:cubicBezTo>
                  <a:cubicBezTo>
                    <a:pt x="321" y="1776"/>
                    <a:pt x="220" y="1856"/>
                    <a:pt x="263" y="1978"/>
                  </a:cubicBezTo>
                  <a:cubicBezTo>
                    <a:pt x="364" y="2264"/>
                    <a:pt x="633" y="2420"/>
                    <a:pt x="889" y="2420"/>
                  </a:cubicBezTo>
                  <a:cubicBezTo>
                    <a:pt x="1141" y="2420"/>
                    <a:pt x="1380" y="2268"/>
                    <a:pt x="1429" y="1936"/>
                  </a:cubicBezTo>
                  <a:cubicBezTo>
                    <a:pt x="1471" y="1670"/>
                    <a:pt x="1335" y="1409"/>
                    <a:pt x="1094" y="1294"/>
                  </a:cubicBezTo>
                  <a:cubicBezTo>
                    <a:pt x="943" y="1219"/>
                    <a:pt x="702" y="1258"/>
                    <a:pt x="574" y="1167"/>
                  </a:cubicBezTo>
                  <a:lnTo>
                    <a:pt x="379" y="845"/>
                  </a:lnTo>
                  <a:cubicBezTo>
                    <a:pt x="432" y="700"/>
                    <a:pt x="538" y="581"/>
                    <a:pt x="673" y="510"/>
                  </a:cubicBezTo>
                  <a:cubicBezTo>
                    <a:pt x="734" y="470"/>
                    <a:pt x="906" y="352"/>
                    <a:pt x="1014" y="352"/>
                  </a:cubicBezTo>
                  <a:cubicBezTo>
                    <a:pt x="1043" y="352"/>
                    <a:pt x="1067" y="360"/>
                    <a:pt x="1084" y="380"/>
                  </a:cubicBezTo>
                  <a:cubicBezTo>
                    <a:pt x="1117" y="419"/>
                    <a:pt x="1156" y="436"/>
                    <a:pt x="1193" y="436"/>
                  </a:cubicBezTo>
                  <a:cubicBezTo>
                    <a:pt x="1314" y="436"/>
                    <a:pt x="1425" y="269"/>
                    <a:pt x="1322" y="143"/>
                  </a:cubicBezTo>
                  <a:cubicBezTo>
                    <a:pt x="1237" y="42"/>
                    <a:pt x="1130" y="0"/>
                    <a:pt x="10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2" name="Google Shape;19002;p31"/>
            <p:cNvSpPr/>
            <p:nvPr/>
          </p:nvSpPr>
          <p:spPr>
            <a:xfrm>
              <a:off x="1710550" y="2845425"/>
              <a:ext cx="45225" cy="81475"/>
            </a:xfrm>
            <a:custGeom>
              <a:avLst/>
              <a:gdLst/>
              <a:ahLst/>
              <a:cxnLst/>
              <a:rect l="l" t="t" r="r" b="b"/>
              <a:pathLst>
                <a:path w="1809" h="3259" extrusionOk="0">
                  <a:moveTo>
                    <a:pt x="256" y="1"/>
                  </a:moveTo>
                  <a:cubicBezTo>
                    <a:pt x="102" y="1"/>
                    <a:pt x="0" y="226"/>
                    <a:pt x="167" y="309"/>
                  </a:cubicBezTo>
                  <a:cubicBezTo>
                    <a:pt x="1235" y="841"/>
                    <a:pt x="1428" y="2156"/>
                    <a:pt x="548" y="2975"/>
                  </a:cubicBezTo>
                  <a:cubicBezTo>
                    <a:pt x="425" y="3090"/>
                    <a:pt x="541" y="3258"/>
                    <a:pt x="673" y="3258"/>
                  </a:cubicBezTo>
                  <a:cubicBezTo>
                    <a:pt x="710" y="3258"/>
                    <a:pt x="750" y="3244"/>
                    <a:pt x="785" y="3211"/>
                  </a:cubicBezTo>
                  <a:cubicBezTo>
                    <a:pt x="1808" y="2258"/>
                    <a:pt x="1592" y="647"/>
                    <a:pt x="335" y="20"/>
                  </a:cubicBezTo>
                  <a:cubicBezTo>
                    <a:pt x="308" y="7"/>
                    <a:pt x="281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3" name="Google Shape;19003;p31"/>
            <p:cNvSpPr/>
            <p:nvPr/>
          </p:nvSpPr>
          <p:spPr>
            <a:xfrm>
              <a:off x="1740325" y="2808325"/>
              <a:ext cx="42850" cy="49025"/>
            </a:xfrm>
            <a:custGeom>
              <a:avLst/>
              <a:gdLst/>
              <a:ahLst/>
              <a:cxnLst/>
              <a:rect l="l" t="t" r="r" b="b"/>
              <a:pathLst>
                <a:path w="1714" h="1961" extrusionOk="0">
                  <a:moveTo>
                    <a:pt x="551" y="1"/>
                  </a:moveTo>
                  <a:cubicBezTo>
                    <a:pt x="365" y="1"/>
                    <a:pt x="182" y="89"/>
                    <a:pt x="77" y="267"/>
                  </a:cubicBezTo>
                  <a:cubicBezTo>
                    <a:pt x="1" y="396"/>
                    <a:pt x="117" y="517"/>
                    <a:pt x="231" y="517"/>
                  </a:cubicBezTo>
                  <a:cubicBezTo>
                    <a:pt x="282" y="517"/>
                    <a:pt x="332" y="494"/>
                    <a:pt x="365" y="437"/>
                  </a:cubicBezTo>
                  <a:lnTo>
                    <a:pt x="367" y="437"/>
                  </a:lnTo>
                  <a:cubicBezTo>
                    <a:pt x="409" y="366"/>
                    <a:pt x="481" y="331"/>
                    <a:pt x="555" y="331"/>
                  </a:cubicBezTo>
                  <a:cubicBezTo>
                    <a:pt x="595" y="331"/>
                    <a:pt x="636" y="341"/>
                    <a:pt x="672" y="362"/>
                  </a:cubicBezTo>
                  <a:cubicBezTo>
                    <a:pt x="822" y="447"/>
                    <a:pt x="837" y="644"/>
                    <a:pt x="815" y="792"/>
                  </a:cubicBezTo>
                  <a:cubicBezTo>
                    <a:pt x="780" y="1028"/>
                    <a:pt x="619" y="1231"/>
                    <a:pt x="480" y="1419"/>
                  </a:cubicBezTo>
                  <a:cubicBezTo>
                    <a:pt x="439" y="1475"/>
                    <a:pt x="455" y="1574"/>
                    <a:pt x="506" y="1622"/>
                  </a:cubicBezTo>
                  <a:cubicBezTo>
                    <a:pt x="746" y="1841"/>
                    <a:pt x="1030" y="1961"/>
                    <a:pt x="1345" y="1961"/>
                  </a:cubicBezTo>
                  <a:cubicBezTo>
                    <a:pt x="1396" y="1961"/>
                    <a:pt x="1448" y="1958"/>
                    <a:pt x="1500" y="1951"/>
                  </a:cubicBezTo>
                  <a:cubicBezTo>
                    <a:pt x="1703" y="1928"/>
                    <a:pt x="1713" y="1616"/>
                    <a:pt x="1523" y="1616"/>
                  </a:cubicBezTo>
                  <a:cubicBezTo>
                    <a:pt x="1516" y="1616"/>
                    <a:pt x="1508" y="1616"/>
                    <a:pt x="1500" y="1617"/>
                  </a:cubicBezTo>
                  <a:cubicBezTo>
                    <a:pt x="1452" y="1623"/>
                    <a:pt x="1404" y="1626"/>
                    <a:pt x="1358" y="1626"/>
                  </a:cubicBezTo>
                  <a:cubicBezTo>
                    <a:pt x="1172" y="1626"/>
                    <a:pt x="1005" y="1578"/>
                    <a:pt x="852" y="1472"/>
                  </a:cubicBezTo>
                  <a:lnTo>
                    <a:pt x="852" y="1472"/>
                  </a:lnTo>
                  <a:cubicBezTo>
                    <a:pt x="1103" y="1101"/>
                    <a:pt x="1320" y="619"/>
                    <a:pt x="1005" y="218"/>
                  </a:cubicBezTo>
                  <a:cubicBezTo>
                    <a:pt x="889" y="73"/>
                    <a:pt x="719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4" name="Google Shape;19004;p31"/>
            <p:cNvSpPr/>
            <p:nvPr/>
          </p:nvSpPr>
          <p:spPr>
            <a:xfrm>
              <a:off x="1812750" y="2851275"/>
              <a:ext cx="13000" cy="64500"/>
            </a:xfrm>
            <a:custGeom>
              <a:avLst/>
              <a:gdLst/>
              <a:ahLst/>
              <a:cxnLst/>
              <a:rect l="l" t="t" r="r" b="b"/>
              <a:pathLst>
                <a:path w="520" h="2580" extrusionOk="0">
                  <a:moveTo>
                    <a:pt x="206" y="0"/>
                  </a:moveTo>
                  <a:cubicBezTo>
                    <a:pt x="108" y="0"/>
                    <a:pt x="1" y="84"/>
                    <a:pt x="23" y="210"/>
                  </a:cubicBezTo>
                  <a:cubicBezTo>
                    <a:pt x="153" y="940"/>
                    <a:pt x="184" y="1682"/>
                    <a:pt x="115" y="2419"/>
                  </a:cubicBezTo>
                  <a:cubicBezTo>
                    <a:pt x="105" y="2526"/>
                    <a:pt x="184" y="2579"/>
                    <a:pt x="267" y="2579"/>
                  </a:cubicBezTo>
                  <a:cubicBezTo>
                    <a:pt x="351" y="2579"/>
                    <a:pt x="439" y="2526"/>
                    <a:pt x="449" y="2419"/>
                  </a:cubicBezTo>
                  <a:cubicBezTo>
                    <a:pt x="519" y="1652"/>
                    <a:pt x="484" y="878"/>
                    <a:pt x="345" y="120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5" name="Google Shape;19005;p31"/>
            <p:cNvSpPr/>
            <p:nvPr/>
          </p:nvSpPr>
          <p:spPr>
            <a:xfrm>
              <a:off x="1786950" y="2886775"/>
              <a:ext cx="63550" cy="11575"/>
            </a:xfrm>
            <a:custGeom>
              <a:avLst/>
              <a:gdLst/>
              <a:ahLst/>
              <a:cxnLst/>
              <a:rect l="l" t="t" r="r" b="b"/>
              <a:pathLst>
                <a:path w="2542" h="463" extrusionOk="0">
                  <a:moveTo>
                    <a:pt x="2134" y="0"/>
                  </a:moveTo>
                  <a:cubicBezTo>
                    <a:pt x="1492" y="0"/>
                    <a:pt x="850" y="42"/>
                    <a:pt x="213" y="127"/>
                  </a:cubicBezTo>
                  <a:cubicBezTo>
                    <a:pt x="13" y="153"/>
                    <a:pt x="1" y="462"/>
                    <a:pt x="189" y="462"/>
                  </a:cubicBezTo>
                  <a:cubicBezTo>
                    <a:pt x="197" y="462"/>
                    <a:pt x="205" y="462"/>
                    <a:pt x="213" y="461"/>
                  </a:cubicBezTo>
                  <a:cubicBezTo>
                    <a:pt x="842" y="377"/>
                    <a:pt x="1475" y="335"/>
                    <a:pt x="2108" y="335"/>
                  </a:cubicBezTo>
                  <a:cubicBezTo>
                    <a:pt x="2181" y="335"/>
                    <a:pt x="2253" y="336"/>
                    <a:pt x="2326" y="337"/>
                  </a:cubicBezTo>
                  <a:cubicBezTo>
                    <a:pt x="2327" y="337"/>
                    <a:pt x="2328" y="337"/>
                    <a:pt x="2329" y="337"/>
                  </a:cubicBezTo>
                  <a:cubicBezTo>
                    <a:pt x="2541" y="337"/>
                    <a:pt x="2542" y="5"/>
                    <a:pt x="2326" y="2"/>
                  </a:cubicBezTo>
                  <a:cubicBezTo>
                    <a:pt x="2262" y="1"/>
                    <a:pt x="2198" y="0"/>
                    <a:pt x="21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6" name="Google Shape;19006;p31"/>
            <p:cNvSpPr/>
            <p:nvPr/>
          </p:nvSpPr>
          <p:spPr>
            <a:xfrm>
              <a:off x="1873200" y="2868925"/>
              <a:ext cx="69775" cy="49175"/>
            </a:xfrm>
            <a:custGeom>
              <a:avLst/>
              <a:gdLst/>
              <a:ahLst/>
              <a:cxnLst/>
              <a:rect l="l" t="t" r="r" b="b"/>
              <a:pathLst>
                <a:path w="2791" h="1967" extrusionOk="0">
                  <a:moveTo>
                    <a:pt x="1302" y="344"/>
                  </a:moveTo>
                  <a:cubicBezTo>
                    <a:pt x="1378" y="344"/>
                    <a:pt x="1454" y="351"/>
                    <a:pt x="1529" y="366"/>
                  </a:cubicBezTo>
                  <a:lnTo>
                    <a:pt x="1529" y="366"/>
                  </a:lnTo>
                  <a:cubicBezTo>
                    <a:pt x="1574" y="829"/>
                    <a:pt x="1555" y="1600"/>
                    <a:pt x="1021" y="1600"/>
                  </a:cubicBezTo>
                  <a:cubicBezTo>
                    <a:pt x="996" y="1600"/>
                    <a:pt x="969" y="1598"/>
                    <a:pt x="942" y="1594"/>
                  </a:cubicBezTo>
                  <a:cubicBezTo>
                    <a:pt x="531" y="1541"/>
                    <a:pt x="359" y="1066"/>
                    <a:pt x="553" y="731"/>
                  </a:cubicBezTo>
                  <a:cubicBezTo>
                    <a:pt x="709" y="460"/>
                    <a:pt x="1004" y="344"/>
                    <a:pt x="1302" y="344"/>
                  </a:cubicBezTo>
                  <a:close/>
                  <a:moveTo>
                    <a:pt x="1686" y="0"/>
                  </a:moveTo>
                  <a:cubicBezTo>
                    <a:pt x="1650" y="0"/>
                    <a:pt x="1614" y="14"/>
                    <a:pt x="1584" y="37"/>
                  </a:cubicBezTo>
                  <a:lnTo>
                    <a:pt x="1584" y="37"/>
                  </a:lnTo>
                  <a:cubicBezTo>
                    <a:pt x="1494" y="21"/>
                    <a:pt x="1401" y="12"/>
                    <a:pt x="1308" y="12"/>
                  </a:cubicBezTo>
                  <a:cubicBezTo>
                    <a:pt x="912" y="12"/>
                    <a:pt x="516" y="163"/>
                    <a:pt x="284" y="507"/>
                  </a:cubicBezTo>
                  <a:cubicBezTo>
                    <a:pt x="0" y="926"/>
                    <a:pt x="124" y="1498"/>
                    <a:pt x="527" y="1794"/>
                  </a:cubicBezTo>
                  <a:cubicBezTo>
                    <a:pt x="670" y="1899"/>
                    <a:pt x="832" y="1949"/>
                    <a:pt x="993" y="1949"/>
                  </a:cubicBezTo>
                  <a:cubicBezTo>
                    <a:pt x="1238" y="1949"/>
                    <a:pt x="1478" y="1831"/>
                    <a:pt x="1637" y="1612"/>
                  </a:cubicBezTo>
                  <a:cubicBezTo>
                    <a:pt x="1790" y="1401"/>
                    <a:pt x="1856" y="1145"/>
                    <a:pt x="1875" y="882"/>
                  </a:cubicBezTo>
                  <a:lnTo>
                    <a:pt x="1875" y="882"/>
                  </a:lnTo>
                  <a:lnTo>
                    <a:pt x="2429" y="1884"/>
                  </a:lnTo>
                  <a:cubicBezTo>
                    <a:pt x="2461" y="1942"/>
                    <a:pt x="2511" y="1967"/>
                    <a:pt x="2562" y="1967"/>
                  </a:cubicBezTo>
                  <a:cubicBezTo>
                    <a:pt x="2675" y="1967"/>
                    <a:pt x="2790" y="1845"/>
                    <a:pt x="2719" y="1715"/>
                  </a:cubicBezTo>
                  <a:lnTo>
                    <a:pt x="1816" y="86"/>
                  </a:lnTo>
                  <a:cubicBezTo>
                    <a:pt x="1782" y="25"/>
                    <a:pt x="1734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7" name="Google Shape;19007;p31"/>
            <p:cNvSpPr/>
            <p:nvPr/>
          </p:nvSpPr>
          <p:spPr>
            <a:xfrm>
              <a:off x="1939125" y="2837125"/>
              <a:ext cx="69975" cy="77750"/>
            </a:xfrm>
            <a:custGeom>
              <a:avLst/>
              <a:gdLst/>
              <a:ahLst/>
              <a:cxnLst/>
              <a:rect l="l" t="t" r="r" b="b"/>
              <a:pathLst>
                <a:path w="2799" h="3110" extrusionOk="0">
                  <a:moveTo>
                    <a:pt x="1856" y="1382"/>
                  </a:moveTo>
                  <a:cubicBezTo>
                    <a:pt x="2014" y="1382"/>
                    <a:pt x="2170" y="1470"/>
                    <a:pt x="2297" y="1690"/>
                  </a:cubicBezTo>
                  <a:cubicBezTo>
                    <a:pt x="2663" y="2326"/>
                    <a:pt x="2082" y="2739"/>
                    <a:pt x="1509" y="2739"/>
                  </a:cubicBezTo>
                  <a:cubicBezTo>
                    <a:pt x="1338" y="2739"/>
                    <a:pt x="1167" y="2702"/>
                    <a:pt x="1022" y="2622"/>
                  </a:cubicBezTo>
                  <a:lnTo>
                    <a:pt x="1022" y="2622"/>
                  </a:lnTo>
                  <a:cubicBezTo>
                    <a:pt x="1049" y="2587"/>
                    <a:pt x="1063" y="2540"/>
                    <a:pt x="1055" y="2485"/>
                  </a:cubicBezTo>
                  <a:cubicBezTo>
                    <a:pt x="984" y="2028"/>
                    <a:pt x="1428" y="1382"/>
                    <a:pt x="1856" y="1382"/>
                  </a:cubicBezTo>
                  <a:close/>
                  <a:moveTo>
                    <a:pt x="204" y="0"/>
                  </a:moveTo>
                  <a:cubicBezTo>
                    <a:pt x="103" y="0"/>
                    <a:pt x="1" y="82"/>
                    <a:pt x="37" y="207"/>
                  </a:cubicBezTo>
                  <a:lnTo>
                    <a:pt x="731" y="2575"/>
                  </a:lnTo>
                  <a:cubicBezTo>
                    <a:pt x="745" y="2619"/>
                    <a:pt x="768" y="2650"/>
                    <a:pt x="796" y="2669"/>
                  </a:cubicBezTo>
                  <a:lnTo>
                    <a:pt x="796" y="2669"/>
                  </a:lnTo>
                  <a:cubicBezTo>
                    <a:pt x="746" y="2742"/>
                    <a:pt x="745" y="2849"/>
                    <a:pt x="844" y="2906"/>
                  </a:cubicBezTo>
                  <a:cubicBezTo>
                    <a:pt x="1071" y="3035"/>
                    <a:pt x="1337" y="3109"/>
                    <a:pt x="1599" y="3109"/>
                  </a:cubicBezTo>
                  <a:cubicBezTo>
                    <a:pt x="1924" y="3109"/>
                    <a:pt x="2242" y="2995"/>
                    <a:pt x="2469" y="2732"/>
                  </a:cubicBezTo>
                  <a:cubicBezTo>
                    <a:pt x="2779" y="2375"/>
                    <a:pt x="2798" y="1806"/>
                    <a:pt x="2524" y="1423"/>
                  </a:cubicBezTo>
                  <a:cubicBezTo>
                    <a:pt x="2352" y="1185"/>
                    <a:pt x="2093" y="1066"/>
                    <a:pt x="1825" y="1066"/>
                  </a:cubicBezTo>
                  <a:cubicBezTo>
                    <a:pt x="1664" y="1066"/>
                    <a:pt x="1499" y="1109"/>
                    <a:pt x="1349" y="1196"/>
                  </a:cubicBezTo>
                  <a:cubicBezTo>
                    <a:pt x="1118" y="1330"/>
                    <a:pt x="947" y="1529"/>
                    <a:pt x="842" y="1759"/>
                  </a:cubicBezTo>
                  <a:lnTo>
                    <a:pt x="842" y="1759"/>
                  </a:lnTo>
                  <a:cubicBezTo>
                    <a:pt x="681" y="1212"/>
                    <a:pt x="520" y="665"/>
                    <a:pt x="359" y="117"/>
                  </a:cubicBezTo>
                  <a:cubicBezTo>
                    <a:pt x="335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8" name="Google Shape;19008;p31"/>
            <p:cNvSpPr/>
            <p:nvPr/>
          </p:nvSpPr>
          <p:spPr>
            <a:xfrm>
              <a:off x="2023025" y="2884625"/>
              <a:ext cx="46025" cy="9250"/>
            </a:xfrm>
            <a:custGeom>
              <a:avLst/>
              <a:gdLst/>
              <a:ahLst/>
              <a:cxnLst/>
              <a:rect l="l" t="t" r="r" b="b"/>
              <a:pathLst>
                <a:path w="1841" h="370" extrusionOk="0">
                  <a:moveTo>
                    <a:pt x="210" y="1"/>
                  </a:moveTo>
                  <a:cubicBezTo>
                    <a:pt x="1" y="1"/>
                    <a:pt x="3" y="330"/>
                    <a:pt x="216" y="335"/>
                  </a:cubicBezTo>
                  <a:lnTo>
                    <a:pt x="1625" y="370"/>
                  </a:lnTo>
                  <a:cubicBezTo>
                    <a:pt x="1627" y="370"/>
                    <a:pt x="1629" y="370"/>
                    <a:pt x="1631" y="370"/>
                  </a:cubicBezTo>
                  <a:cubicBezTo>
                    <a:pt x="1840" y="370"/>
                    <a:pt x="1838" y="42"/>
                    <a:pt x="1625" y="36"/>
                  </a:cubicBezTo>
                  <a:lnTo>
                    <a:pt x="216" y="1"/>
                  </a:lnTo>
                  <a:cubicBezTo>
                    <a:pt x="214" y="1"/>
                    <a:pt x="212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09" name="Google Shape;19009;p31"/>
            <p:cNvSpPr/>
            <p:nvPr/>
          </p:nvSpPr>
          <p:spPr>
            <a:xfrm>
              <a:off x="2034850" y="2856450"/>
              <a:ext cx="13725" cy="15700"/>
            </a:xfrm>
            <a:custGeom>
              <a:avLst/>
              <a:gdLst/>
              <a:ahLst/>
              <a:cxnLst/>
              <a:rect l="l" t="t" r="r" b="b"/>
              <a:pathLst>
                <a:path w="549" h="628" extrusionOk="0">
                  <a:moveTo>
                    <a:pt x="226" y="1"/>
                  </a:moveTo>
                  <a:cubicBezTo>
                    <a:pt x="117" y="1"/>
                    <a:pt x="0" y="122"/>
                    <a:pt x="63" y="255"/>
                  </a:cubicBezTo>
                  <a:lnTo>
                    <a:pt x="63" y="257"/>
                  </a:lnTo>
                  <a:lnTo>
                    <a:pt x="197" y="542"/>
                  </a:lnTo>
                  <a:cubicBezTo>
                    <a:pt x="226" y="602"/>
                    <a:pt x="274" y="627"/>
                    <a:pt x="323" y="627"/>
                  </a:cubicBezTo>
                  <a:cubicBezTo>
                    <a:pt x="432" y="627"/>
                    <a:pt x="549" y="506"/>
                    <a:pt x="486" y="373"/>
                  </a:cubicBezTo>
                  <a:cubicBezTo>
                    <a:pt x="441" y="278"/>
                    <a:pt x="397" y="182"/>
                    <a:pt x="353" y="87"/>
                  </a:cubicBezTo>
                  <a:cubicBezTo>
                    <a:pt x="324" y="26"/>
                    <a:pt x="276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0" name="Google Shape;19010;p31"/>
            <p:cNvSpPr/>
            <p:nvPr/>
          </p:nvSpPr>
          <p:spPr>
            <a:xfrm>
              <a:off x="2039925" y="29132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1" name="Google Shape;19011;p31"/>
            <p:cNvSpPr/>
            <p:nvPr/>
          </p:nvSpPr>
          <p:spPr>
            <a:xfrm>
              <a:off x="1200525" y="2933525"/>
              <a:ext cx="1201975" cy="23000"/>
            </a:xfrm>
            <a:custGeom>
              <a:avLst/>
              <a:gdLst/>
              <a:ahLst/>
              <a:cxnLst/>
              <a:rect l="l" t="t" r="r" b="b"/>
              <a:pathLst>
                <a:path w="48079" h="920" extrusionOk="0">
                  <a:moveTo>
                    <a:pt x="47866" y="0"/>
                  </a:moveTo>
                  <a:cubicBezTo>
                    <a:pt x="47865" y="0"/>
                    <a:pt x="47863" y="0"/>
                    <a:pt x="47862" y="0"/>
                  </a:cubicBezTo>
                  <a:cubicBezTo>
                    <a:pt x="31982" y="317"/>
                    <a:pt x="16100" y="513"/>
                    <a:pt x="216" y="586"/>
                  </a:cubicBezTo>
                  <a:cubicBezTo>
                    <a:pt x="1" y="586"/>
                    <a:pt x="1" y="920"/>
                    <a:pt x="214" y="920"/>
                  </a:cubicBezTo>
                  <a:cubicBezTo>
                    <a:pt x="215" y="920"/>
                    <a:pt x="215" y="920"/>
                    <a:pt x="216" y="920"/>
                  </a:cubicBezTo>
                  <a:cubicBezTo>
                    <a:pt x="16098" y="847"/>
                    <a:pt x="31981" y="652"/>
                    <a:pt x="47862" y="334"/>
                  </a:cubicBezTo>
                  <a:cubicBezTo>
                    <a:pt x="48076" y="331"/>
                    <a:pt x="48078" y="0"/>
                    <a:pt x="47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2" name="Google Shape;19012;p31"/>
            <p:cNvSpPr/>
            <p:nvPr/>
          </p:nvSpPr>
          <p:spPr>
            <a:xfrm>
              <a:off x="2098750" y="2855450"/>
              <a:ext cx="69450" cy="63300"/>
            </a:xfrm>
            <a:custGeom>
              <a:avLst/>
              <a:gdLst/>
              <a:ahLst/>
              <a:cxnLst/>
              <a:rect l="l" t="t" r="r" b="b"/>
              <a:pathLst>
                <a:path w="2778" h="2532" extrusionOk="0">
                  <a:moveTo>
                    <a:pt x="1496" y="0"/>
                  </a:moveTo>
                  <a:cubicBezTo>
                    <a:pt x="657" y="0"/>
                    <a:pt x="1" y="843"/>
                    <a:pt x="331" y="1695"/>
                  </a:cubicBezTo>
                  <a:cubicBezTo>
                    <a:pt x="548" y="2255"/>
                    <a:pt x="1046" y="2531"/>
                    <a:pt x="1560" y="2531"/>
                  </a:cubicBezTo>
                  <a:cubicBezTo>
                    <a:pt x="1964" y="2531"/>
                    <a:pt x="2377" y="2360"/>
                    <a:pt x="2671" y="2022"/>
                  </a:cubicBezTo>
                  <a:cubicBezTo>
                    <a:pt x="2778" y="1898"/>
                    <a:pt x="2665" y="1731"/>
                    <a:pt x="2544" y="1731"/>
                  </a:cubicBezTo>
                  <a:cubicBezTo>
                    <a:pt x="2506" y="1731"/>
                    <a:pt x="2467" y="1747"/>
                    <a:pt x="2434" y="1785"/>
                  </a:cubicBezTo>
                  <a:cubicBezTo>
                    <a:pt x="2203" y="2052"/>
                    <a:pt x="1868" y="2202"/>
                    <a:pt x="1543" y="2202"/>
                  </a:cubicBezTo>
                  <a:cubicBezTo>
                    <a:pt x="1211" y="2202"/>
                    <a:pt x="889" y="2045"/>
                    <a:pt x="700" y="1697"/>
                  </a:cubicBezTo>
                  <a:cubicBezTo>
                    <a:pt x="351" y="1053"/>
                    <a:pt x="819" y="333"/>
                    <a:pt x="1487" y="333"/>
                  </a:cubicBezTo>
                  <a:cubicBezTo>
                    <a:pt x="1571" y="333"/>
                    <a:pt x="1658" y="344"/>
                    <a:pt x="1746" y="368"/>
                  </a:cubicBezTo>
                  <a:cubicBezTo>
                    <a:pt x="1763" y="373"/>
                    <a:pt x="1779" y="375"/>
                    <a:pt x="1795" y="375"/>
                  </a:cubicBezTo>
                  <a:cubicBezTo>
                    <a:pt x="1968" y="375"/>
                    <a:pt x="2027" y="97"/>
                    <a:pt x="1836" y="46"/>
                  </a:cubicBezTo>
                  <a:cubicBezTo>
                    <a:pt x="1721" y="15"/>
                    <a:pt x="1607" y="0"/>
                    <a:pt x="14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3" name="Google Shape;19013;p31"/>
            <p:cNvSpPr/>
            <p:nvPr/>
          </p:nvSpPr>
          <p:spPr>
            <a:xfrm>
              <a:off x="2154475" y="2823750"/>
              <a:ext cx="56825" cy="41225"/>
            </a:xfrm>
            <a:custGeom>
              <a:avLst/>
              <a:gdLst/>
              <a:ahLst/>
              <a:cxnLst/>
              <a:rect l="l" t="t" r="r" b="b"/>
              <a:pathLst>
                <a:path w="2273" h="1649" extrusionOk="0">
                  <a:moveTo>
                    <a:pt x="665" y="0"/>
                  </a:moveTo>
                  <a:cubicBezTo>
                    <a:pt x="387" y="0"/>
                    <a:pt x="115" y="161"/>
                    <a:pt x="34" y="450"/>
                  </a:cubicBezTo>
                  <a:cubicBezTo>
                    <a:pt x="0" y="574"/>
                    <a:pt x="104" y="656"/>
                    <a:pt x="204" y="656"/>
                  </a:cubicBezTo>
                  <a:cubicBezTo>
                    <a:pt x="270" y="656"/>
                    <a:pt x="335" y="621"/>
                    <a:pt x="358" y="538"/>
                  </a:cubicBezTo>
                  <a:lnTo>
                    <a:pt x="359" y="538"/>
                  </a:lnTo>
                  <a:cubicBezTo>
                    <a:pt x="397" y="403"/>
                    <a:pt x="529" y="333"/>
                    <a:pt x="664" y="333"/>
                  </a:cubicBezTo>
                  <a:cubicBezTo>
                    <a:pt x="752" y="333"/>
                    <a:pt x="841" y="363"/>
                    <a:pt x="904" y="425"/>
                  </a:cubicBezTo>
                  <a:cubicBezTo>
                    <a:pt x="1139" y="655"/>
                    <a:pt x="916" y="1041"/>
                    <a:pt x="706" y="1186"/>
                  </a:cubicBezTo>
                  <a:cubicBezTo>
                    <a:pt x="609" y="1252"/>
                    <a:pt x="585" y="1415"/>
                    <a:pt x="706" y="1475"/>
                  </a:cubicBezTo>
                  <a:cubicBezTo>
                    <a:pt x="939" y="1591"/>
                    <a:pt x="1176" y="1649"/>
                    <a:pt x="1414" y="1649"/>
                  </a:cubicBezTo>
                  <a:cubicBezTo>
                    <a:pt x="1644" y="1649"/>
                    <a:pt x="1875" y="1594"/>
                    <a:pt x="2104" y="1485"/>
                  </a:cubicBezTo>
                  <a:cubicBezTo>
                    <a:pt x="2272" y="1405"/>
                    <a:pt x="2168" y="1178"/>
                    <a:pt x="2011" y="1178"/>
                  </a:cubicBezTo>
                  <a:cubicBezTo>
                    <a:pt x="1987" y="1178"/>
                    <a:pt x="1961" y="1183"/>
                    <a:pt x="1935" y="1195"/>
                  </a:cubicBezTo>
                  <a:cubicBezTo>
                    <a:pt x="1764" y="1278"/>
                    <a:pt x="1589" y="1318"/>
                    <a:pt x="1414" y="1318"/>
                  </a:cubicBezTo>
                  <a:cubicBezTo>
                    <a:pt x="1306" y="1318"/>
                    <a:pt x="1198" y="1303"/>
                    <a:pt x="1091" y="1272"/>
                  </a:cubicBezTo>
                  <a:lnTo>
                    <a:pt x="1091" y="1272"/>
                  </a:lnTo>
                  <a:cubicBezTo>
                    <a:pt x="1362" y="941"/>
                    <a:pt x="1464" y="439"/>
                    <a:pt x="1084" y="141"/>
                  </a:cubicBezTo>
                  <a:cubicBezTo>
                    <a:pt x="961" y="46"/>
                    <a:pt x="812" y="0"/>
                    <a:pt x="6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4" name="Google Shape;19014;p31"/>
            <p:cNvSpPr/>
            <p:nvPr/>
          </p:nvSpPr>
          <p:spPr>
            <a:xfrm>
              <a:off x="2228850" y="2822350"/>
              <a:ext cx="47275" cy="99450"/>
            </a:xfrm>
            <a:custGeom>
              <a:avLst/>
              <a:gdLst/>
              <a:ahLst/>
              <a:cxnLst/>
              <a:rect l="l" t="t" r="r" b="b"/>
              <a:pathLst>
                <a:path w="1891" h="3978" extrusionOk="0">
                  <a:moveTo>
                    <a:pt x="1464" y="0"/>
                  </a:moveTo>
                  <a:cubicBezTo>
                    <a:pt x="1436" y="0"/>
                    <a:pt x="1406" y="10"/>
                    <a:pt x="1376" y="33"/>
                  </a:cubicBezTo>
                  <a:cubicBezTo>
                    <a:pt x="0" y="1078"/>
                    <a:pt x="70" y="3058"/>
                    <a:pt x="1567" y="3953"/>
                  </a:cubicBezTo>
                  <a:cubicBezTo>
                    <a:pt x="1596" y="3970"/>
                    <a:pt x="1624" y="3977"/>
                    <a:pt x="1650" y="3977"/>
                  </a:cubicBezTo>
                  <a:cubicBezTo>
                    <a:pt x="1795" y="3977"/>
                    <a:pt x="1891" y="3757"/>
                    <a:pt x="1735" y="3663"/>
                  </a:cubicBezTo>
                  <a:cubicBezTo>
                    <a:pt x="476" y="2910"/>
                    <a:pt x="362" y="1219"/>
                    <a:pt x="1544" y="322"/>
                  </a:cubicBezTo>
                  <a:cubicBezTo>
                    <a:pt x="1684" y="216"/>
                    <a:pt x="1595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5" name="Google Shape;19015;p31"/>
            <p:cNvSpPr/>
            <p:nvPr/>
          </p:nvSpPr>
          <p:spPr>
            <a:xfrm>
              <a:off x="2281550" y="2834950"/>
              <a:ext cx="60950" cy="81250"/>
            </a:xfrm>
            <a:custGeom>
              <a:avLst/>
              <a:gdLst/>
              <a:ahLst/>
              <a:cxnLst/>
              <a:rect l="l" t="t" r="r" b="b"/>
              <a:pathLst>
                <a:path w="2438" h="3250" extrusionOk="0">
                  <a:moveTo>
                    <a:pt x="164" y="1"/>
                  </a:moveTo>
                  <a:cubicBezTo>
                    <a:pt x="80" y="1"/>
                    <a:pt x="0" y="54"/>
                    <a:pt x="8" y="162"/>
                  </a:cubicBezTo>
                  <a:cubicBezTo>
                    <a:pt x="75" y="1170"/>
                    <a:pt x="260" y="2168"/>
                    <a:pt x="560" y="3133"/>
                  </a:cubicBezTo>
                  <a:cubicBezTo>
                    <a:pt x="585" y="3211"/>
                    <a:pt x="660" y="3249"/>
                    <a:pt x="733" y="3249"/>
                  </a:cubicBezTo>
                  <a:cubicBezTo>
                    <a:pt x="819" y="3249"/>
                    <a:pt x="902" y="3195"/>
                    <a:pt x="890" y="3089"/>
                  </a:cubicBezTo>
                  <a:cubicBezTo>
                    <a:pt x="835" y="2633"/>
                    <a:pt x="829" y="1557"/>
                    <a:pt x="1430" y="1556"/>
                  </a:cubicBezTo>
                  <a:cubicBezTo>
                    <a:pt x="1976" y="1556"/>
                    <a:pt x="2064" y="2618"/>
                    <a:pt x="2095" y="3032"/>
                  </a:cubicBezTo>
                  <a:cubicBezTo>
                    <a:pt x="2102" y="3139"/>
                    <a:pt x="2190" y="3193"/>
                    <a:pt x="2274" y="3193"/>
                  </a:cubicBezTo>
                  <a:cubicBezTo>
                    <a:pt x="2358" y="3193"/>
                    <a:pt x="2437" y="3140"/>
                    <a:pt x="2429" y="3032"/>
                  </a:cubicBezTo>
                  <a:cubicBezTo>
                    <a:pt x="2388" y="2460"/>
                    <a:pt x="2238" y="1135"/>
                    <a:pt x="1431" y="1123"/>
                  </a:cubicBezTo>
                  <a:cubicBezTo>
                    <a:pt x="1427" y="1123"/>
                    <a:pt x="1423" y="1123"/>
                    <a:pt x="1419" y="1123"/>
                  </a:cubicBezTo>
                  <a:cubicBezTo>
                    <a:pt x="957" y="1123"/>
                    <a:pt x="720" y="1554"/>
                    <a:pt x="613" y="2036"/>
                  </a:cubicBezTo>
                  <a:lnTo>
                    <a:pt x="613" y="2036"/>
                  </a:lnTo>
                  <a:cubicBezTo>
                    <a:pt x="475" y="1420"/>
                    <a:pt x="384" y="793"/>
                    <a:pt x="342" y="162"/>
                  </a:cubicBezTo>
                  <a:cubicBezTo>
                    <a:pt x="335" y="55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6" name="Google Shape;19016;p31"/>
            <p:cNvSpPr/>
            <p:nvPr/>
          </p:nvSpPr>
          <p:spPr>
            <a:xfrm>
              <a:off x="2343675" y="2830275"/>
              <a:ext cx="41700" cy="99900"/>
            </a:xfrm>
            <a:custGeom>
              <a:avLst/>
              <a:gdLst/>
              <a:ahLst/>
              <a:cxnLst/>
              <a:rect l="l" t="t" r="r" b="b"/>
              <a:pathLst>
                <a:path w="1668" h="3996" extrusionOk="0">
                  <a:moveTo>
                    <a:pt x="248" y="0"/>
                  </a:moveTo>
                  <a:cubicBezTo>
                    <a:pt x="116" y="0"/>
                    <a:pt x="1" y="168"/>
                    <a:pt x="124" y="283"/>
                  </a:cubicBezTo>
                  <a:cubicBezTo>
                    <a:pt x="1091" y="1183"/>
                    <a:pt x="1306" y="2603"/>
                    <a:pt x="639" y="3746"/>
                  </a:cubicBezTo>
                  <a:cubicBezTo>
                    <a:pt x="564" y="3875"/>
                    <a:pt x="681" y="3996"/>
                    <a:pt x="795" y="3996"/>
                  </a:cubicBezTo>
                  <a:cubicBezTo>
                    <a:pt x="846" y="3996"/>
                    <a:pt x="896" y="3972"/>
                    <a:pt x="929" y="3915"/>
                  </a:cubicBezTo>
                  <a:cubicBezTo>
                    <a:pt x="1668" y="2651"/>
                    <a:pt x="1431" y="1044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7" name="Google Shape;19017;p31"/>
            <p:cNvSpPr/>
            <p:nvPr/>
          </p:nvSpPr>
          <p:spPr>
            <a:xfrm>
              <a:off x="1334050" y="2996450"/>
              <a:ext cx="60575" cy="47325"/>
            </a:xfrm>
            <a:custGeom>
              <a:avLst/>
              <a:gdLst/>
              <a:ahLst/>
              <a:cxnLst/>
              <a:rect l="l" t="t" r="r" b="b"/>
              <a:pathLst>
                <a:path w="2423" h="1893" extrusionOk="0">
                  <a:moveTo>
                    <a:pt x="259" y="0"/>
                  </a:moveTo>
                  <a:cubicBezTo>
                    <a:pt x="121" y="0"/>
                    <a:pt x="1" y="169"/>
                    <a:pt x="133" y="278"/>
                  </a:cubicBezTo>
                  <a:lnTo>
                    <a:pt x="2055" y="1852"/>
                  </a:lnTo>
                  <a:cubicBezTo>
                    <a:pt x="2090" y="1880"/>
                    <a:pt x="2127" y="1893"/>
                    <a:pt x="2164" y="1893"/>
                  </a:cubicBezTo>
                  <a:cubicBezTo>
                    <a:pt x="2302" y="1893"/>
                    <a:pt x="2423" y="1723"/>
                    <a:pt x="2291" y="1615"/>
                  </a:cubicBezTo>
                  <a:lnTo>
                    <a:pt x="369" y="41"/>
                  </a:lnTo>
                  <a:cubicBezTo>
                    <a:pt x="334" y="13"/>
                    <a:pt x="296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8" name="Google Shape;19018;p31"/>
            <p:cNvSpPr/>
            <p:nvPr/>
          </p:nvSpPr>
          <p:spPr>
            <a:xfrm>
              <a:off x="1342575" y="2997650"/>
              <a:ext cx="38525" cy="61300"/>
            </a:xfrm>
            <a:custGeom>
              <a:avLst/>
              <a:gdLst/>
              <a:ahLst/>
              <a:cxnLst/>
              <a:rect l="l" t="t" r="r" b="b"/>
              <a:pathLst>
                <a:path w="1541" h="2452" extrusionOk="0">
                  <a:moveTo>
                    <a:pt x="1307" y="0"/>
                  </a:moveTo>
                  <a:cubicBezTo>
                    <a:pt x="1256" y="0"/>
                    <a:pt x="1205" y="23"/>
                    <a:pt x="1169" y="77"/>
                  </a:cubicBezTo>
                  <a:cubicBezTo>
                    <a:pt x="724" y="762"/>
                    <a:pt x="347" y="1490"/>
                    <a:pt x="48" y="2251"/>
                  </a:cubicBezTo>
                  <a:cubicBezTo>
                    <a:pt x="0" y="2372"/>
                    <a:pt x="100" y="2451"/>
                    <a:pt x="203" y="2451"/>
                  </a:cubicBezTo>
                  <a:cubicBezTo>
                    <a:pt x="271" y="2451"/>
                    <a:pt x="340" y="2418"/>
                    <a:pt x="372" y="2339"/>
                  </a:cubicBezTo>
                  <a:cubicBezTo>
                    <a:pt x="661" y="1607"/>
                    <a:pt x="1026" y="905"/>
                    <a:pt x="1458" y="246"/>
                  </a:cubicBezTo>
                  <a:cubicBezTo>
                    <a:pt x="1541" y="120"/>
                    <a:pt x="1425" y="0"/>
                    <a:pt x="1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19" name="Google Shape;19019;p31"/>
            <p:cNvSpPr/>
            <p:nvPr/>
          </p:nvSpPr>
          <p:spPr>
            <a:xfrm>
              <a:off x="1386250" y="2980525"/>
              <a:ext cx="37750" cy="38600"/>
            </a:xfrm>
            <a:custGeom>
              <a:avLst/>
              <a:gdLst/>
              <a:ahLst/>
              <a:cxnLst/>
              <a:rect l="l" t="t" r="r" b="b"/>
              <a:pathLst>
                <a:path w="1510" h="1544" extrusionOk="0">
                  <a:moveTo>
                    <a:pt x="198" y="34"/>
                  </a:moveTo>
                  <a:cubicBezTo>
                    <a:pt x="1" y="34"/>
                    <a:pt x="8" y="351"/>
                    <a:pt x="216" y="369"/>
                  </a:cubicBezTo>
                  <a:lnTo>
                    <a:pt x="645" y="406"/>
                  </a:lnTo>
                  <a:lnTo>
                    <a:pt x="645" y="406"/>
                  </a:lnTo>
                  <a:cubicBezTo>
                    <a:pt x="646" y="505"/>
                    <a:pt x="488" y="704"/>
                    <a:pt x="455" y="770"/>
                  </a:cubicBezTo>
                  <a:cubicBezTo>
                    <a:pt x="380" y="919"/>
                    <a:pt x="333" y="1084"/>
                    <a:pt x="392" y="1247"/>
                  </a:cubicBezTo>
                  <a:cubicBezTo>
                    <a:pt x="473" y="1471"/>
                    <a:pt x="683" y="1543"/>
                    <a:pt x="903" y="1543"/>
                  </a:cubicBezTo>
                  <a:cubicBezTo>
                    <a:pt x="1051" y="1543"/>
                    <a:pt x="1204" y="1510"/>
                    <a:pt x="1324" y="1470"/>
                  </a:cubicBezTo>
                  <a:cubicBezTo>
                    <a:pt x="1509" y="1408"/>
                    <a:pt x="1456" y="1137"/>
                    <a:pt x="1291" y="1137"/>
                  </a:cubicBezTo>
                  <a:cubicBezTo>
                    <a:pt x="1274" y="1137"/>
                    <a:pt x="1256" y="1140"/>
                    <a:pt x="1236" y="1147"/>
                  </a:cubicBezTo>
                  <a:cubicBezTo>
                    <a:pt x="1166" y="1170"/>
                    <a:pt x="1018" y="1216"/>
                    <a:pt x="895" y="1216"/>
                  </a:cubicBezTo>
                  <a:cubicBezTo>
                    <a:pt x="796" y="1216"/>
                    <a:pt x="713" y="1186"/>
                    <a:pt x="699" y="1092"/>
                  </a:cubicBezTo>
                  <a:cubicBezTo>
                    <a:pt x="678" y="939"/>
                    <a:pt x="870" y="739"/>
                    <a:pt x="928" y="605"/>
                  </a:cubicBezTo>
                  <a:cubicBezTo>
                    <a:pt x="987" y="472"/>
                    <a:pt x="1010" y="320"/>
                    <a:pt x="922" y="192"/>
                  </a:cubicBezTo>
                  <a:cubicBezTo>
                    <a:pt x="788" y="1"/>
                    <a:pt x="423" y="51"/>
                    <a:pt x="216" y="35"/>
                  </a:cubicBezTo>
                  <a:cubicBezTo>
                    <a:pt x="209" y="34"/>
                    <a:pt x="203" y="34"/>
                    <a:pt x="198" y="3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0" name="Google Shape;19020;p31"/>
            <p:cNvSpPr/>
            <p:nvPr/>
          </p:nvSpPr>
          <p:spPr>
            <a:xfrm>
              <a:off x="1445575" y="2978750"/>
              <a:ext cx="40775" cy="95225"/>
            </a:xfrm>
            <a:custGeom>
              <a:avLst/>
              <a:gdLst/>
              <a:ahLst/>
              <a:cxnLst/>
              <a:rect l="l" t="t" r="r" b="b"/>
              <a:pathLst>
                <a:path w="1631" h="3809" extrusionOk="0">
                  <a:moveTo>
                    <a:pt x="720" y="1"/>
                  </a:moveTo>
                  <a:cubicBezTo>
                    <a:pt x="671" y="1"/>
                    <a:pt x="623" y="26"/>
                    <a:pt x="594" y="87"/>
                  </a:cubicBezTo>
                  <a:cubicBezTo>
                    <a:pt x="1" y="1340"/>
                    <a:pt x="260" y="2807"/>
                    <a:pt x="1272" y="3762"/>
                  </a:cubicBezTo>
                  <a:cubicBezTo>
                    <a:pt x="1306" y="3795"/>
                    <a:pt x="1345" y="3809"/>
                    <a:pt x="1383" y="3809"/>
                  </a:cubicBezTo>
                  <a:cubicBezTo>
                    <a:pt x="1514" y="3809"/>
                    <a:pt x="1630" y="3640"/>
                    <a:pt x="1508" y="3525"/>
                  </a:cubicBezTo>
                  <a:cubicBezTo>
                    <a:pt x="611" y="2677"/>
                    <a:pt x="352" y="1376"/>
                    <a:pt x="883" y="257"/>
                  </a:cubicBezTo>
                  <a:cubicBezTo>
                    <a:pt x="947" y="123"/>
                    <a:pt x="830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1" name="Google Shape;19021;p31"/>
            <p:cNvSpPr/>
            <p:nvPr/>
          </p:nvSpPr>
          <p:spPr>
            <a:xfrm>
              <a:off x="1493875" y="3005700"/>
              <a:ext cx="54050" cy="47300"/>
            </a:xfrm>
            <a:custGeom>
              <a:avLst/>
              <a:gdLst/>
              <a:ahLst/>
              <a:cxnLst/>
              <a:rect l="l" t="t" r="r" b="b"/>
              <a:pathLst>
                <a:path w="2162" h="1892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03" y="1845"/>
                  </a:lnTo>
                  <a:cubicBezTo>
                    <a:pt x="1838" y="1878"/>
                    <a:pt x="1877" y="1891"/>
                    <a:pt x="1915" y="1891"/>
                  </a:cubicBezTo>
                  <a:cubicBezTo>
                    <a:pt x="2046" y="1891"/>
                    <a:pt x="2162" y="1724"/>
                    <a:pt x="2040" y="1609"/>
                  </a:cubicBezTo>
                  <a:lnTo>
                    <a:pt x="360" y="47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2" name="Google Shape;19022;p31"/>
            <p:cNvSpPr/>
            <p:nvPr/>
          </p:nvSpPr>
          <p:spPr>
            <a:xfrm>
              <a:off x="1504400" y="3002425"/>
              <a:ext cx="28650" cy="64125"/>
            </a:xfrm>
            <a:custGeom>
              <a:avLst/>
              <a:gdLst/>
              <a:ahLst/>
              <a:cxnLst/>
              <a:rect l="l" t="t" r="r" b="b"/>
              <a:pathLst>
                <a:path w="1146" h="2565" extrusionOk="0">
                  <a:moveTo>
                    <a:pt x="942" y="0"/>
                  </a:moveTo>
                  <a:cubicBezTo>
                    <a:pt x="875" y="0"/>
                    <a:pt x="808" y="35"/>
                    <a:pt x="781" y="116"/>
                  </a:cubicBezTo>
                  <a:cubicBezTo>
                    <a:pt x="536" y="864"/>
                    <a:pt x="288" y="1611"/>
                    <a:pt x="41" y="2359"/>
                  </a:cubicBezTo>
                  <a:cubicBezTo>
                    <a:pt x="1" y="2483"/>
                    <a:pt x="103" y="2564"/>
                    <a:pt x="204" y="2564"/>
                  </a:cubicBezTo>
                  <a:cubicBezTo>
                    <a:pt x="271" y="2564"/>
                    <a:pt x="338" y="2529"/>
                    <a:pt x="365" y="2449"/>
                  </a:cubicBezTo>
                  <a:cubicBezTo>
                    <a:pt x="612" y="1700"/>
                    <a:pt x="857" y="952"/>
                    <a:pt x="1105" y="205"/>
                  </a:cubicBezTo>
                  <a:cubicBezTo>
                    <a:pt x="1145" y="82"/>
                    <a:pt x="1043" y="0"/>
                    <a:pt x="9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3" name="Google Shape;19023;p31"/>
            <p:cNvSpPr/>
            <p:nvPr/>
          </p:nvSpPr>
          <p:spPr>
            <a:xfrm>
              <a:off x="1541125" y="2988425"/>
              <a:ext cx="33500" cy="83050"/>
            </a:xfrm>
            <a:custGeom>
              <a:avLst/>
              <a:gdLst/>
              <a:ahLst/>
              <a:cxnLst/>
              <a:rect l="l" t="t" r="r" b="b"/>
              <a:pathLst>
                <a:path w="1340" h="3322" extrusionOk="0">
                  <a:moveTo>
                    <a:pt x="234" y="0"/>
                  </a:moveTo>
                  <a:cubicBezTo>
                    <a:pt x="113" y="0"/>
                    <a:pt x="1" y="168"/>
                    <a:pt x="105" y="292"/>
                  </a:cubicBezTo>
                  <a:lnTo>
                    <a:pt x="105" y="294"/>
                  </a:lnTo>
                  <a:cubicBezTo>
                    <a:pt x="775" y="1088"/>
                    <a:pt x="981" y="2120"/>
                    <a:pt x="690" y="3116"/>
                  </a:cubicBezTo>
                  <a:cubicBezTo>
                    <a:pt x="653" y="3240"/>
                    <a:pt x="755" y="3321"/>
                    <a:pt x="856" y="3321"/>
                  </a:cubicBezTo>
                  <a:cubicBezTo>
                    <a:pt x="922" y="3321"/>
                    <a:pt x="987" y="3286"/>
                    <a:pt x="1011" y="3204"/>
                  </a:cubicBezTo>
                  <a:cubicBezTo>
                    <a:pt x="1339" y="2089"/>
                    <a:pt x="1089" y="943"/>
                    <a:pt x="343" y="56"/>
                  </a:cubicBezTo>
                  <a:cubicBezTo>
                    <a:pt x="310" y="16"/>
                    <a:pt x="272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4" name="Google Shape;19024;p31"/>
            <p:cNvSpPr/>
            <p:nvPr/>
          </p:nvSpPr>
          <p:spPr>
            <a:xfrm>
              <a:off x="1572675" y="2979650"/>
              <a:ext cx="31325" cy="36300"/>
            </a:xfrm>
            <a:custGeom>
              <a:avLst/>
              <a:gdLst/>
              <a:ahLst/>
              <a:cxnLst/>
              <a:rect l="l" t="t" r="r" b="b"/>
              <a:pathLst>
                <a:path w="1253" h="1452" extrusionOk="0">
                  <a:moveTo>
                    <a:pt x="769" y="0"/>
                  </a:moveTo>
                  <a:cubicBezTo>
                    <a:pt x="742" y="0"/>
                    <a:pt x="714" y="8"/>
                    <a:pt x="691" y="25"/>
                  </a:cubicBezTo>
                  <a:lnTo>
                    <a:pt x="143" y="426"/>
                  </a:lnTo>
                  <a:cubicBezTo>
                    <a:pt x="1" y="530"/>
                    <a:pt x="90" y="747"/>
                    <a:pt x="224" y="747"/>
                  </a:cubicBezTo>
                  <a:cubicBezTo>
                    <a:pt x="252" y="747"/>
                    <a:pt x="282" y="737"/>
                    <a:pt x="312" y="715"/>
                  </a:cubicBezTo>
                  <a:lnTo>
                    <a:pt x="673" y="451"/>
                  </a:lnTo>
                  <a:lnTo>
                    <a:pt x="673" y="451"/>
                  </a:lnTo>
                  <a:cubicBezTo>
                    <a:pt x="748" y="745"/>
                    <a:pt x="822" y="1039"/>
                    <a:pt x="898" y="1333"/>
                  </a:cubicBezTo>
                  <a:cubicBezTo>
                    <a:pt x="919" y="1416"/>
                    <a:pt x="983" y="1452"/>
                    <a:pt x="1048" y="1452"/>
                  </a:cubicBezTo>
                  <a:cubicBezTo>
                    <a:pt x="1148" y="1452"/>
                    <a:pt x="1252" y="1370"/>
                    <a:pt x="1220" y="1244"/>
                  </a:cubicBezTo>
                  <a:cubicBezTo>
                    <a:pt x="1125" y="870"/>
                    <a:pt x="1031" y="498"/>
                    <a:pt x="936" y="126"/>
                  </a:cubicBezTo>
                  <a:cubicBezTo>
                    <a:pt x="918" y="55"/>
                    <a:pt x="843" y="0"/>
                    <a:pt x="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5" name="Google Shape;19025;p31"/>
            <p:cNvSpPr/>
            <p:nvPr/>
          </p:nvSpPr>
          <p:spPr>
            <a:xfrm>
              <a:off x="1632800" y="2999375"/>
              <a:ext cx="34600" cy="67900"/>
            </a:xfrm>
            <a:custGeom>
              <a:avLst/>
              <a:gdLst/>
              <a:ahLst/>
              <a:cxnLst/>
              <a:rect l="l" t="t" r="r" b="b"/>
              <a:pathLst>
                <a:path w="1384" h="2716" extrusionOk="0">
                  <a:moveTo>
                    <a:pt x="962" y="1"/>
                  </a:moveTo>
                  <a:cubicBezTo>
                    <a:pt x="545" y="1"/>
                    <a:pt x="194" y="427"/>
                    <a:pt x="69" y="814"/>
                  </a:cubicBezTo>
                  <a:cubicBezTo>
                    <a:pt x="0" y="1029"/>
                    <a:pt x="15" y="1216"/>
                    <a:pt x="183" y="1379"/>
                  </a:cubicBezTo>
                  <a:cubicBezTo>
                    <a:pt x="293" y="1485"/>
                    <a:pt x="441" y="1531"/>
                    <a:pt x="555" y="1628"/>
                  </a:cubicBezTo>
                  <a:cubicBezTo>
                    <a:pt x="746" y="1790"/>
                    <a:pt x="830" y="1918"/>
                    <a:pt x="743" y="2157"/>
                  </a:cubicBezTo>
                  <a:cubicBezTo>
                    <a:pt x="702" y="2268"/>
                    <a:pt x="619" y="2396"/>
                    <a:pt x="506" y="2396"/>
                  </a:cubicBezTo>
                  <a:cubicBezTo>
                    <a:pt x="466" y="2396"/>
                    <a:pt x="422" y="2380"/>
                    <a:pt x="375" y="2342"/>
                  </a:cubicBezTo>
                  <a:cubicBezTo>
                    <a:pt x="341" y="2314"/>
                    <a:pt x="303" y="2303"/>
                    <a:pt x="267" y="2303"/>
                  </a:cubicBezTo>
                  <a:cubicBezTo>
                    <a:pt x="127" y="2303"/>
                    <a:pt x="5" y="2472"/>
                    <a:pt x="139" y="2580"/>
                  </a:cubicBezTo>
                  <a:cubicBezTo>
                    <a:pt x="255" y="2673"/>
                    <a:pt x="390" y="2716"/>
                    <a:pt x="525" y="2716"/>
                  </a:cubicBezTo>
                  <a:cubicBezTo>
                    <a:pt x="806" y="2716"/>
                    <a:pt x="1080" y="2526"/>
                    <a:pt x="1144" y="2212"/>
                  </a:cubicBezTo>
                  <a:cubicBezTo>
                    <a:pt x="1205" y="1913"/>
                    <a:pt x="1050" y="1613"/>
                    <a:pt x="833" y="1416"/>
                  </a:cubicBezTo>
                  <a:cubicBezTo>
                    <a:pt x="691" y="1288"/>
                    <a:pt x="375" y="1175"/>
                    <a:pt x="374" y="955"/>
                  </a:cubicBezTo>
                  <a:cubicBezTo>
                    <a:pt x="371" y="683"/>
                    <a:pt x="716" y="350"/>
                    <a:pt x="1000" y="350"/>
                  </a:cubicBezTo>
                  <a:cubicBezTo>
                    <a:pt x="1041" y="350"/>
                    <a:pt x="1081" y="357"/>
                    <a:pt x="1118" y="373"/>
                  </a:cubicBezTo>
                  <a:cubicBezTo>
                    <a:pt x="1140" y="382"/>
                    <a:pt x="1161" y="386"/>
                    <a:pt x="1180" y="386"/>
                  </a:cubicBezTo>
                  <a:cubicBezTo>
                    <a:pt x="1333" y="386"/>
                    <a:pt x="1383" y="123"/>
                    <a:pt x="1207" y="51"/>
                  </a:cubicBezTo>
                  <a:cubicBezTo>
                    <a:pt x="1123" y="16"/>
                    <a:pt x="1041" y="1"/>
                    <a:pt x="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6" name="Google Shape;19026;p31"/>
            <p:cNvSpPr/>
            <p:nvPr/>
          </p:nvSpPr>
          <p:spPr>
            <a:xfrm>
              <a:off x="1674200" y="2977250"/>
              <a:ext cx="29075" cy="40175"/>
            </a:xfrm>
            <a:custGeom>
              <a:avLst/>
              <a:gdLst/>
              <a:ahLst/>
              <a:cxnLst/>
              <a:rect l="l" t="t" r="r" b="b"/>
              <a:pathLst>
                <a:path w="1163" h="1607" extrusionOk="0">
                  <a:moveTo>
                    <a:pt x="734" y="1"/>
                  </a:moveTo>
                  <a:cubicBezTo>
                    <a:pt x="691" y="1"/>
                    <a:pt x="647" y="16"/>
                    <a:pt x="616" y="47"/>
                  </a:cubicBezTo>
                  <a:lnTo>
                    <a:pt x="118" y="539"/>
                  </a:lnTo>
                  <a:cubicBezTo>
                    <a:pt x="0" y="657"/>
                    <a:pt x="115" y="825"/>
                    <a:pt x="243" y="825"/>
                  </a:cubicBezTo>
                  <a:cubicBezTo>
                    <a:pt x="281" y="825"/>
                    <a:pt x="320" y="810"/>
                    <a:pt x="355" y="776"/>
                  </a:cubicBezTo>
                  <a:lnTo>
                    <a:pt x="628" y="505"/>
                  </a:lnTo>
                  <a:lnTo>
                    <a:pt x="628" y="505"/>
                  </a:lnTo>
                  <a:cubicBezTo>
                    <a:pt x="691" y="832"/>
                    <a:pt x="753" y="1158"/>
                    <a:pt x="815" y="1485"/>
                  </a:cubicBezTo>
                  <a:cubicBezTo>
                    <a:pt x="832" y="1570"/>
                    <a:pt x="893" y="1606"/>
                    <a:pt x="958" y="1606"/>
                  </a:cubicBezTo>
                  <a:cubicBezTo>
                    <a:pt x="1056" y="1606"/>
                    <a:pt x="1163" y="1523"/>
                    <a:pt x="1139" y="1397"/>
                  </a:cubicBezTo>
                  <a:cubicBezTo>
                    <a:pt x="1058" y="971"/>
                    <a:pt x="976" y="547"/>
                    <a:pt x="895" y="121"/>
                  </a:cubicBezTo>
                  <a:cubicBezTo>
                    <a:pt x="879" y="42"/>
                    <a:pt x="807" y="1"/>
                    <a:pt x="7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7" name="Google Shape;19027;p31"/>
            <p:cNvSpPr/>
            <p:nvPr/>
          </p:nvSpPr>
          <p:spPr>
            <a:xfrm>
              <a:off x="1735300" y="3001050"/>
              <a:ext cx="19475" cy="55050"/>
            </a:xfrm>
            <a:custGeom>
              <a:avLst/>
              <a:gdLst/>
              <a:ahLst/>
              <a:cxnLst/>
              <a:rect l="l" t="t" r="r" b="b"/>
              <a:pathLst>
                <a:path w="779" h="2202" extrusionOk="0">
                  <a:moveTo>
                    <a:pt x="205" y="1"/>
                  </a:moveTo>
                  <a:cubicBezTo>
                    <a:pt x="106" y="1"/>
                    <a:pt x="0" y="83"/>
                    <a:pt x="28" y="210"/>
                  </a:cubicBezTo>
                  <a:cubicBezTo>
                    <a:pt x="161" y="834"/>
                    <a:pt x="295" y="1457"/>
                    <a:pt x="428" y="2081"/>
                  </a:cubicBezTo>
                  <a:cubicBezTo>
                    <a:pt x="446" y="2165"/>
                    <a:pt x="508" y="2202"/>
                    <a:pt x="574" y="2202"/>
                  </a:cubicBezTo>
                  <a:cubicBezTo>
                    <a:pt x="673" y="2202"/>
                    <a:pt x="778" y="2119"/>
                    <a:pt x="751" y="1993"/>
                  </a:cubicBezTo>
                  <a:lnTo>
                    <a:pt x="350" y="121"/>
                  </a:lnTo>
                  <a:cubicBezTo>
                    <a:pt x="332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8" name="Google Shape;19028;p31"/>
            <p:cNvSpPr/>
            <p:nvPr/>
          </p:nvSpPr>
          <p:spPr>
            <a:xfrm>
              <a:off x="1727300" y="3024500"/>
              <a:ext cx="45275" cy="12750"/>
            </a:xfrm>
            <a:custGeom>
              <a:avLst/>
              <a:gdLst/>
              <a:ahLst/>
              <a:cxnLst/>
              <a:rect l="l" t="t" r="r" b="b"/>
              <a:pathLst>
                <a:path w="1811" h="510" extrusionOk="0">
                  <a:moveTo>
                    <a:pt x="1546" y="0"/>
                  </a:moveTo>
                  <a:cubicBezTo>
                    <a:pt x="1537" y="0"/>
                    <a:pt x="1529" y="1"/>
                    <a:pt x="1519" y="2"/>
                  </a:cubicBezTo>
                  <a:lnTo>
                    <a:pt x="203" y="184"/>
                  </a:lnTo>
                  <a:cubicBezTo>
                    <a:pt x="0" y="213"/>
                    <a:pt x="74" y="509"/>
                    <a:pt x="266" y="509"/>
                  </a:cubicBezTo>
                  <a:cubicBezTo>
                    <a:pt x="275" y="509"/>
                    <a:pt x="284" y="508"/>
                    <a:pt x="293" y="507"/>
                  </a:cubicBezTo>
                  <a:lnTo>
                    <a:pt x="1608" y="324"/>
                  </a:lnTo>
                  <a:cubicBezTo>
                    <a:pt x="1811" y="296"/>
                    <a:pt x="1737" y="0"/>
                    <a:pt x="1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29" name="Google Shape;19029;p31"/>
            <p:cNvSpPr/>
            <p:nvPr/>
          </p:nvSpPr>
          <p:spPr>
            <a:xfrm>
              <a:off x="1787175" y="2989050"/>
              <a:ext cx="38200" cy="72075"/>
            </a:xfrm>
            <a:custGeom>
              <a:avLst/>
              <a:gdLst/>
              <a:ahLst/>
              <a:cxnLst/>
              <a:rect l="l" t="t" r="r" b="b"/>
              <a:pathLst>
                <a:path w="1528" h="2883" extrusionOk="0">
                  <a:moveTo>
                    <a:pt x="1076" y="0"/>
                  </a:moveTo>
                  <a:cubicBezTo>
                    <a:pt x="549" y="0"/>
                    <a:pt x="215" y="556"/>
                    <a:pt x="82" y="1051"/>
                  </a:cubicBezTo>
                  <a:cubicBezTo>
                    <a:pt x="23" y="1274"/>
                    <a:pt x="0" y="1483"/>
                    <a:pt x="162" y="1667"/>
                  </a:cubicBezTo>
                  <a:cubicBezTo>
                    <a:pt x="241" y="1759"/>
                    <a:pt x="355" y="1811"/>
                    <a:pt x="461" y="1860"/>
                  </a:cubicBezTo>
                  <a:cubicBezTo>
                    <a:pt x="526" y="1890"/>
                    <a:pt x="596" y="1913"/>
                    <a:pt x="662" y="1942"/>
                  </a:cubicBezTo>
                  <a:cubicBezTo>
                    <a:pt x="708" y="1957"/>
                    <a:pt x="751" y="1977"/>
                    <a:pt x="792" y="2000"/>
                  </a:cubicBezTo>
                  <a:cubicBezTo>
                    <a:pt x="981" y="2078"/>
                    <a:pt x="932" y="2244"/>
                    <a:pt x="644" y="2496"/>
                  </a:cubicBezTo>
                  <a:cubicBezTo>
                    <a:pt x="609" y="2466"/>
                    <a:pt x="570" y="2454"/>
                    <a:pt x="533" y="2454"/>
                  </a:cubicBezTo>
                  <a:cubicBezTo>
                    <a:pt x="397" y="2454"/>
                    <a:pt x="278" y="2623"/>
                    <a:pt x="407" y="2734"/>
                  </a:cubicBezTo>
                  <a:cubicBezTo>
                    <a:pt x="529" y="2836"/>
                    <a:pt x="669" y="2883"/>
                    <a:pt x="804" y="2883"/>
                  </a:cubicBezTo>
                  <a:cubicBezTo>
                    <a:pt x="1128" y="2883"/>
                    <a:pt x="1421" y="2614"/>
                    <a:pt x="1350" y="2212"/>
                  </a:cubicBezTo>
                  <a:cubicBezTo>
                    <a:pt x="1301" y="1937"/>
                    <a:pt x="1101" y="1777"/>
                    <a:pt x="863" y="1664"/>
                  </a:cubicBezTo>
                  <a:cubicBezTo>
                    <a:pt x="612" y="1547"/>
                    <a:pt x="409" y="1487"/>
                    <a:pt x="406" y="1140"/>
                  </a:cubicBezTo>
                  <a:cubicBezTo>
                    <a:pt x="402" y="786"/>
                    <a:pt x="748" y="344"/>
                    <a:pt x="1114" y="344"/>
                  </a:cubicBezTo>
                  <a:cubicBezTo>
                    <a:pt x="1160" y="344"/>
                    <a:pt x="1206" y="351"/>
                    <a:pt x="1252" y="366"/>
                  </a:cubicBezTo>
                  <a:cubicBezTo>
                    <a:pt x="1272" y="372"/>
                    <a:pt x="1290" y="375"/>
                    <a:pt x="1307" y="375"/>
                  </a:cubicBezTo>
                  <a:cubicBezTo>
                    <a:pt x="1472" y="375"/>
                    <a:pt x="1528" y="104"/>
                    <a:pt x="1342" y="43"/>
                  </a:cubicBezTo>
                  <a:lnTo>
                    <a:pt x="1342" y="43"/>
                  </a:lnTo>
                  <a:lnTo>
                    <a:pt x="1341" y="44"/>
                  </a:lnTo>
                  <a:cubicBezTo>
                    <a:pt x="1248" y="14"/>
                    <a:pt x="1160" y="0"/>
                    <a:pt x="10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0" name="Google Shape;19030;p31"/>
            <p:cNvSpPr/>
            <p:nvPr/>
          </p:nvSpPr>
          <p:spPr>
            <a:xfrm>
              <a:off x="1834900" y="2984425"/>
              <a:ext cx="34300" cy="35525"/>
            </a:xfrm>
            <a:custGeom>
              <a:avLst/>
              <a:gdLst/>
              <a:ahLst/>
              <a:cxnLst/>
              <a:rect l="l" t="t" r="r" b="b"/>
              <a:pathLst>
                <a:path w="1372" h="1421" extrusionOk="0">
                  <a:moveTo>
                    <a:pt x="207" y="0"/>
                  </a:moveTo>
                  <a:cubicBezTo>
                    <a:pt x="1" y="0"/>
                    <a:pt x="4" y="326"/>
                    <a:pt x="216" y="336"/>
                  </a:cubicBezTo>
                  <a:lnTo>
                    <a:pt x="713" y="359"/>
                  </a:lnTo>
                  <a:lnTo>
                    <a:pt x="713" y="359"/>
                  </a:lnTo>
                  <a:cubicBezTo>
                    <a:pt x="710" y="657"/>
                    <a:pt x="449" y="953"/>
                    <a:pt x="667" y="1248"/>
                  </a:cubicBezTo>
                  <a:cubicBezTo>
                    <a:pt x="746" y="1355"/>
                    <a:pt x="880" y="1421"/>
                    <a:pt x="1010" y="1421"/>
                  </a:cubicBezTo>
                  <a:cubicBezTo>
                    <a:pt x="1108" y="1421"/>
                    <a:pt x="1203" y="1384"/>
                    <a:pt x="1270" y="1300"/>
                  </a:cubicBezTo>
                  <a:cubicBezTo>
                    <a:pt x="1372" y="1174"/>
                    <a:pt x="1260" y="1006"/>
                    <a:pt x="1142" y="1006"/>
                  </a:cubicBezTo>
                  <a:cubicBezTo>
                    <a:pt x="1104" y="1006"/>
                    <a:pt x="1066" y="1023"/>
                    <a:pt x="1034" y="1064"/>
                  </a:cubicBezTo>
                  <a:cubicBezTo>
                    <a:pt x="1021" y="1079"/>
                    <a:pt x="1008" y="1085"/>
                    <a:pt x="996" y="1085"/>
                  </a:cubicBezTo>
                  <a:cubicBezTo>
                    <a:pt x="962" y="1085"/>
                    <a:pt x="930" y="1042"/>
                    <a:pt x="918" y="1004"/>
                  </a:cubicBezTo>
                  <a:cubicBezTo>
                    <a:pt x="886" y="904"/>
                    <a:pt x="953" y="760"/>
                    <a:pt x="982" y="667"/>
                  </a:cubicBezTo>
                  <a:cubicBezTo>
                    <a:pt x="1038" y="493"/>
                    <a:pt x="1069" y="332"/>
                    <a:pt x="1021" y="153"/>
                  </a:cubicBezTo>
                  <a:cubicBezTo>
                    <a:pt x="1000" y="81"/>
                    <a:pt x="936" y="31"/>
                    <a:pt x="860" y="30"/>
                  </a:cubicBezTo>
                  <a:lnTo>
                    <a:pt x="216" y="1"/>
                  </a:lnTo>
                  <a:cubicBezTo>
                    <a:pt x="213" y="0"/>
                    <a:pt x="210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1" name="Google Shape;19031;p31"/>
            <p:cNvSpPr/>
            <p:nvPr/>
          </p:nvSpPr>
          <p:spPr>
            <a:xfrm>
              <a:off x="1898950" y="3010250"/>
              <a:ext cx="46950" cy="52800"/>
            </a:xfrm>
            <a:custGeom>
              <a:avLst/>
              <a:gdLst/>
              <a:ahLst/>
              <a:cxnLst/>
              <a:rect l="l" t="t" r="r" b="b"/>
              <a:pathLst>
                <a:path w="1878" h="2112" extrusionOk="0">
                  <a:moveTo>
                    <a:pt x="235" y="0"/>
                  </a:moveTo>
                  <a:cubicBezTo>
                    <a:pt x="117" y="0"/>
                    <a:pt x="1" y="120"/>
                    <a:pt x="84" y="246"/>
                  </a:cubicBezTo>
                  <a:cubicBezTo>
                    <a:pt x="514" y="888"/>
                    <a:pt x="996" y="1495"/>
                    <a:pt x="1527" y="2060"/>
                  </a:cubicBezTo>
                  <a:cubicBezTo>
                    <a:pt x="1561" y="2096"/>
                    <a:pt x="1600" y="2111"/>
                    <a:pt x="1638" y="2111"/>
                  </a:cubicBezTo>
                  <a:cubicBezTo>
                    <a:pt x="1764" y="2111"/>
                    <a:pt x="1877" y="1942"/>
                    <a:pt x="1763" y="1822"/>
                  </a:cubicBezTo>
                  <a:cubicBezTo>
                    <a:pt x="1252" y="1280"/>
                    <a:pt x="787" y="696"/>
                    <a:pt x="374" y="77"/>
                  </a:cubicBezTo>
                  <a:cubicBezTo>
                    <a:pt x="338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2" name="Google Shape;19032;p31"/>
            <p:cNvSpPr/>
            <p:nvPr/>
          </p:nvSpPr>
          <p:spPr>
            <a:xfrm>
              <a:off x="1899350" y="3017325"/>
              <a:ext cx="32800" cy="54550"/>
            </a:xfrm>
            <a:custGeom>
              <a:avLst/>
              <a:gdLst/>
              <a:ahLst/>
              <a:cxnLst/>
              <a:rect l="l" t="t" r="r" b="b"/>
              <a:pathLst>
                <a:path w="1312" h="2182" extrusionOk="0">
                  <a:moveTo>
                    <a:pt x="1076" y="1"/>
                  </a:moveTo>
                  <a:cubicBezTo>
                    <a:pt x="1025" y="1"/>
                    <a:pt x="974" y="23"/>
                    <a:pt x="937" y="76"/>
                  </a:cubicBezTo>
                  <a:cubicBezTo>
                    <a:pt x="539" y="658"/>
                    <a:pt x="236" y="1299"/>
                    <a:pt x="37" y="1975"/>
                  </a:cubicBezTo>
                  <a:cubicBezTo>
                    <a:pt x="1" y="2100"/>
                    <a:pt x="103" y="2182"/>
                    <a:pt x="204" y="2182"/>
                  </a:cubicBezTo>
                  <a:cubicBezTo>
                    <a:pt x="270" y="2182"/>
                    <a:pt x="335" y="2147"/>
                    <a:pt x="359" y="2065"/>
                  </a:cubicBezTo>
                  <a:cubicBezTo>
                    <a:pt x="551" y="1417"/>
                    <a:pt x="844" y="802"/>
                    <a:pt x="1226" y="245"/>
                  </a:cubicBezTo>
                  <a:cubicBezTo>
                    <a:pt x="1311" y="120"/>
                    <a:pt x="1195" y="1"/>
                    <a:pt x="1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3" name="Google Shape;19033;p31"/>
            <p:cNvSpPr/>
            <p:nvPr/>
          </p:nvSpPr>
          <p:spPr>
            <a:xfrm>
              <a:off x="1947725" y="3007475"/>
              <a:ext cx="57000" cy="111275"/>
            </a:xfrm>
            <a:custGeom>
              <a:avLst/>
              <a:gdLst/>
              <a:ahLst/>
              <a:cxnLst/>
              <a:rect l="l" t="t" r="r" b="b"/>
              <a:pathLst>
                <a:path w="2280" h="4451" extrusionOk="0">
                  <a:moveTo>
                    <a:pt x="1681" y="1"/>
                  </a:moveTo>
                  <a:cubicBezTo>
                    <a:pt x="1600" y="1"/>
                    <a:pt x="1521" y="54"/>
                    <a:pt x="1521" y="162"/>
                  </a:cubicBezTo>
                  <a:lnTo>
                    <a:pt x="1519" y="162"/>
                  </a:lnTo>
                  <a:cubicBezTo>
                    <a:pt x="1520" y="168"/>
                    <a:pt x="1520" y="175"/>
                    <a:pt x="1521" y="182"/>
                  </a:cubicBezTo>
                  <a:lnTo>
                    <a:pt x="1521" y="182"/>
                  </a:lnTo>
                  <a:cubicBezTo>
                    <a:pt x="1522" y="462"/>
                    <a:pt x="1528" y="741"/>
                    <a:pt x="1540" y="1020"/>
                  </a:cubicBezTo>
                  <a:lnTo>
                    <a:pt x="1540" y="1020"/>
                  </a:lnTo>
                  <a:cubicBezTo>
                    <a:pt x="1507" y="1361"/>
                    <a:pt x="1398" y="1667"/>
                    <a:pt x="1103" y="1757"/>
                  </a:cubicBezTo>
                  <a:cubicBezTo>
                    <a:pt x="1027" y="1780"/>
                    <a:pt x="965" y="1792"/>
                    <a:pt x="913" y="1792"/>
                  </a:cubicBezTo>
                  <a:cubicBezTo>
                    <a:pt x="688" y="1792"/>
                    <a:pt x="651" y="1584"/>
                    <a:pt x="520" y="1240"/>
                  </a:cubicBezTo>
                  <a:cubicBezTo>
                    <a:pt x="433" y="1011"/>
                    <a:pt x="386" y="775"/>
                    <a:pt x="345" y="535"/>
                  </a:cubicBezTo>
                  <a:cubicBezTo>
                    <a:pt x="330" y="451"/>
                    <a:pt x="270" y="414"/>
                    <a:pt x="206" y="414"/>
                  </a:cubicBezTo>
                  <a:cubicBezTo>
                    <a:pt x="108" y="414"/>
                    <a:pt x="0" y="497"/>
                    <a:pt x="21" y="624"/>
                  </a:cubicBezTo>
                  <a:lnTo>
                    <a:pt x="23" y="624"/>
                  </a:lnTo>
                  <a:cubicBezTo>
                    <a:pt x="105" y="1109"/>
                    <a:pt x="413" y="2442"/>
                    <a:pt x="1085" y="2459"/>
                  </a:cubicBezTo>
                  <a:cubicBezTo>
                    <a:pt x="1090" y="2459"/>
                    <a:pt x="1094" y="2459"/>
                    <a:pt x="1099" y="2459"/>
                  </a:cubicBezTo>
                  <a:cubicBezTo>
                    <a:pt x="1332" y="2459"/>
                    <a:pt x="1496" y="2317"/>
                    <a:pt x="1611" y="2102"/>
                  </a:cubicBezTo>
                  <a:lnTo>
                    <a:pt x="1611" y="2102"/>
                  </a:lnTo>
                  <a:cubicBezTo>
                    <a:pt x="1680" y="2850"/>
                    <a:pt x="1787" y="3593"/>
                    <a:pt x="1933" y="4331"/>
                  </a:cubicBezTo>
                  <a:cubicBezTo>
                    <a:pt x="1949" y="4415"/>
                    <a:pt x="2010" y="4451"/>
                    <a:pt x="2075" y="4451"/>
                  </a:cubicBezTo>
                  <a:cubicBezTo>
                    <a:pt x="2173" y="4451"/>
                    <a:pt x="2279" y="4369"/>
                    <a:pt x="2255" y="4242"/>
                  </a:cubicBezTo>
                  <a:cubicBezTo>
                    <a:pt x="2034" y="3119"/>
                    <a:pt x="1904" y="1979"/>
                    <a:pt x="1866" y="836"/>
                  </a:cubicBezTo>
                  <a:lnTo>
                    <a:pt x="1866" y="836"/>
                  </a:lnTo>
                  <a:cubicBezTo>
                    <a:pt x="1876" y="553"/>
                    <a:pt x="1866" y="305"/>
                    <a:pt x="1855" y="162"/>
                  </a:cubicBezTo>
                  <a:lnTo>
                    <a:pt x="1855" y="162"/>
                  </a:lnTo>
                  <a:cubicBezTo>
                    <a:pt x="1855" y="162"/>
                    <a:pt x="1855" y="162"/>
                    <a:pt x="1855" y="162"/>
                  </a:cubicBezTo>
                  <a:cubicBezTo>
                    <a:pt x="1847" y="55"/>
                    <a:pt x="1763" y="1"/>
                    <a:pt x="1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4" name="Google Shape;19034;p31"/>
            <p:cNvSpPr/>
            <p:nvPr/>
          </p:nvSpPr>
          <p:spPr>
            <a:xfrm>
              <a:off x="2034700" y="3001375"/>
              <a:ext cx="10100" cy="55100"/>
            </a:xfrm>
            <a:custGeom>
              <a:avLst/>
              <a:gdLst/>
              <a:ahLst/>
              <a:cxnLst/>
              <a:rect l="l" t="t" r="r" b="b"/>
              <a:pathLst>
                <a:path w="404" h="2204" extrusionOk="0">
                  <a:moveTo>
                    <a:pt x="166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25" y="788"/>
                    <a:pt x="45" y="1415"/>
                    <a:pt x="66" y="2042"/>
                  </a:cubicBezTo>
                  <a:cubicBezTo>
                    <a:pt x="69" y="2149"/>
                    <a:pt x="155" y="2203"/>
                    <a:pt x="239" y="2203"/>
                  </a:cubicBezTo>
                  <a:cubicBezTo>
                    <a:pt x="322" y="2203"/>
                    <a:pt x="404" y="2150"/>
                    <a:pt x="400" y="2042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5" name="Google Shape;19035;p31"/>
            <p:cNvSpPr/>
            <p:nvPr/>
          </p:nvSpPr>
          <p:spPr>
            <a:xfrm>
              <a:off x="2028825" y="3024750"/>
              <a:ext cx="34300" cy="10250"/>
            </a:xfrm>
            <a:custGeom>
              <a:avLst/>
              <a:gdLst/>
              <a:ahLst/>
              <a:cxnLst/>
              <a:rect l="l" t="t" r="r" b="b"/>
              <a:pathLst>
                <a:path w="1372" h="410" extrusionOk="0">
                  <a:moveTo>
                    <a:pt x="1172" y="1"/>
                  </a:moveTo>
                  <a:cubicBezTo>
                    <a:pt x="1167" y="1"/>
                    <a:pt x="1162" y="1"/>
                    <a:pt x="1157" y="1"/>
                  </a:cubicBezTo>
                  <a:lnTo>
                    <a:pt x="216" y="73"/>
                  </a:lnTo>
                  <a:cubicBezTo>
                    <a:pt x="7" y="90"/>
                    <a:pt x="1" y="409"/>
                    <a:pt x="202" y="409"/>
                  </a:cubicBezTo>
                  <a:cubicBezTo>
                    <a:pt x="206" y="409"/>
                    <a:pt x="211" y="409"/>
                    <a:pt x="216" y="409"/>
                  </a:cubicBezTo>
                  <a:lnTo>
                    <a:pt x="1157" y="336"/>
                  </a:lnTo>
                  <a:cubicBezTo>
                    <a:pt x="1365" y="319"/>
                    <a:pt x="1372" y="1"/>
                    <a:pt x="1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6" name="Google Shape;19036;p31"/>
            <p:cNvSpPr/>
            <p:nvPr/>
          </p:nvSpPr>
          <p:spPr>
            <a:xfrm>
              <a:off x="2068500" y="2995500"/>
              <a:ext cx="62425" cy="61100"/>
            </a:xfrm>
            <a:custGeom>
              <a:avLst/>
              <a:gdLst/>
              <a:ahLst/>
              <a:cxnLst/>
              <a:rect l="l" t="t" r="r" b="b"/>
              <a:pathLst>
                <a:path w="2497" h="2444" extrusionOk="0">
                  <a:moveTo>
                    <a:pt x="1254" y="1"/>
                  </a:moveTo>
                  <a:cubicBezTo>
                    <a:pt x="573" y="1"/>
                    <a:pt x="1" y="735"/>
                    <a:pt x="311" y="1484"/>
                  </a:cubicBezTo>
                  <a:cubicBezTo>
                    <a:pt x="507" y="1954"/>
                    <a:pt x="1162" y="2443"/>
                    <a:pt x="1720" y="2443"/>
                  </a:cubicBezTo>
                  <a:cubicBezTo>
                    <a:pt x="2010" y="2443"/>
                    <a:pt x="2274" y="2311"/>
                    <a:pt x="2433" y="1975"/>
                  </a:cubicBezTo>
                  <a:cubicBezTo>
                    <a:pt x="2497" y="1843"/>
                    <a:pt x="2380" y="1721"/>
                    <a:pt x="2271" y="1721"/>
                  </a:cubicBezTo>
                  <a:cubicBezTo>
                    <a:pt x="2221" y="1721"/>
                    <a:pt x="2173" y="1746"/>
                    <a:pt x="2145" y="1808"/>
                  </a:cubicBezTo>
                  <a:cubicBezTo>
                    <a:pt x="2041" y="2025"/>
                    <a:pt x="1872" y="2110"/>
                    <a:pt x="1683" y="2110"/>
                  </a:cubicBezTo>
                  <a:cubicBezTo>
                    <a:pt x="1289" y="2110"/>
                    <a:pt x="810" y="1740"/>
                    <a:pt x="659" y="1440"/>
                  </a:cubicBezTo>
                  <a:cubicBezTo>
                    <a:pt x="514" y="1153"/>
                    <a:pt x="490" y="784"/>
                    <a:pt x="735" y="541"/>
                  </a:cubicBezTo>
                  <a:cubicBezTo>
                    <a:pt x="872" y="407"/>
                    <a:pt x="1047" y="346"/>
                    <a:pt x="1225" y="346"/>
                  </a:cubicBezTo>
                  <a:cubicBezTo>
                    <a:pt x="1393" y="346"/>
                    <a:pt x="1563" y="401"/>
                    <a:pt x="1702" y="503"/>
                  </a:cubicBezTo>
                  <a:cubicBezTo>
                    <a:pt x="1732" y="526"/>
                    <a:pt x="1762" y="535"/>
                    <a:pt x="1790" y="535"/>
                  </a:cubicBezTo>
                  <a:cubicBezTo>
                    <a:pt x="1923" y="535"/>
                    <a:pt x="2012" y="320"/>
                    <a:pt x="1870" y="215"/>
                  </a:cubicBezTo>
                  <a:cubicBezTo>
                    <a:pt x="1669" y="66"/>
                    <a:pt x="1456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7" name="Google Shape;19037;p31"/>
            <p:cNvSpPr/>
            <p:nvPr/>
          </p:nvSpPr>
          <p:spPr>
            <a:xfrm>
              <a:off x="403100" y="2729425"/>
              <a:ext cx="195775" cy="465650"/>
            </a:xfrm>
            <a:custGeom>
              <a:avLst/>
              <a:gdLst/>
              <a:ahLst/>
              <a:cxnLst/>
              <a:rect l="l" t="t" r="r" b="b"/>
              <a:pathLst>
                <a:path w="7831" h="18626" extrusionOk="0">
                  <a:moveTo>
                    <a:pt x="7628" y="1"/>
                  </a:moveTo>
                  <a:cubicBezTo>
                    <a:pt x="7561" y="1"/>
                    <a:pt x="7493" y="36"/>
                    <a:pt x="7465" y="116"/>
                  </a:cubicBezTo>
                  <a:cubicBezTo>
                    <a:pt x="5296" y="6318"/>
                    <a:pt x="2828" y="12403"/>
                    <a:pt x="62" y="18371"/>
                  </a:cubicBezTo>
                  <a:cubicBezTo>
                    <a:pt x="1" y="18504"/>
                    <a:pt x="117" y="18625"/>
                    <a:pt x="225" y="18625"/>
                  </a:cubicBezTo>
                  <a:cubicBezTo>
                    <a:pt x="275" y="18625"/>
                    <a:pt x="323" y="18600"/>
                    <a:pt x="351" y="18538"/>
                  </a:cubicBezTo>
                  <a:cubicBezTo>
                    <a:pt x="3127" y="12551"/>
                    <a:pt x="5606" y="6440"/>
                    <a:pt x="7787" y="205"/>
                  </a:cubicBezTo>
                  <a:cubicBezTo>
                    <a:pt x="7830" y="81"/>
                    <a:pt x="7730" y="1"/>
                    <a:pt x="7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8" name="Google Shape;19038;p31"/>
            <p:cNvSpPr/>
            <p:nvPr/>
          </p:nvSpPr>
          <p:spPr>
            <a:xfrm>
              <a:off x="593800" y="2719500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4" y="1"/>
                  </a:moveTo>
                  <a:cubicBezTo>
                    <a:pt x="115" y="1"/>
                    <a:pt x="0" y="169"/>
                    <a:pt x="119" y="286"/>
                  </a:cubicBezTo>
                  <a:cubicBezTo>
                    <a:pt x="8035" y="7980"/>
                    <a:pt x="16592" y="14983"/>
                    <a:pt x="25701" y="21220"/>
                  </a:cubicBezTo>
                  <a:cubicBezTo>
                    <a:pt x="25731" y="21241"/>
                    <a:pt x="25760" y="21250"/>
                    <a:pt x="25788" y="21250"/>
                  </a:cubicBezTo>
                  <a:cubicBezTo>
                    <a:pt x="25926" y="21250"/>
                    <a:pt x="26017" y="21032"/>
                    <a:pt x="25870" y="20931"/>
                  </a:cubicBezTo>
                  <a:cubicBezTo>
                    <a:pt x="16786" y="14710"/>
                    <a:pt x="8250" y="7724"/>
                    <a:pt x="356" y="49"/>
                  </a:cubicBezTo>
                  <a:cubicBezTo>
                    <a:pt x="321" y="15"/>
                    <a:pt x="282" y="1"/>
                    <a:pt x="2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39" name="Google Shape;19039;p31"/>
            <p:cNvSpPr/>
            <p:nvPr/>
          </p:nvSpPr>
          <p:spPr>
            <a:xfrm>
              <a:off x="368650" y="3175225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9" y="1"/>
                  </a:moveTo>
                  <a:cubicBezTo>
                    <a:pt x="1" y="1"/>
                    <a:pt x="8" y="319"/>
                    <a:pt x="216" y="336"/>
                  </a:cubicBezTo>
                  <a:lnTo>
                    <a:pt x="35442" y="3289"/>
                  </a:lnTo>
                  <a:cubicBezTo>
                    <a:pt x="35447" y="3289"/>
                    <a:pt x="35452" y="3290"/>
                    <a:pt x="35457" y="3290"/>
                  </a:cubicBezTo>
                  <a:cubicBezTo>
                    <a:pt x="35657" y="3290"/>
                    <a:pt x="35650" y="2971"/>
                    <a:pt x="35442" y="2953"/>
                  </a:cubicBezTo>
                  <a:lnTo>
                    <a:pt x="216" y="2"/>
                  </a:lnTo>
                  <a:cubicBezTo>
                    <a:pt x="210" y="1"/>
                    <a:pt x="204" y="1"/>
                    <a:pt x="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0" name="Google Shape;19040;p31"/>
            <p:cNvSpPr/>
            <p:nvPr/>
          </p:nvSpPr>
          <p:spPr>
            <a:xfrm>
              <a:off x="1104475" y="3156400"/>
              <a:ext cx="89650" cy="178350"/>
            </a:xfrm>
            <a:custGeom>
              <a:avLst/>
              <a:gdLst/>
              <a:ahLst/>
              <a:cxnLst/>
              <a:rect l="l" t="t" r="r" b="b"/>
              <a:pathLst>
                <a:path w="3586" h="7134" extrusionOk="0">
                  <a:moveTo>
                    <a:pt x="3358" y="1"/>
                  </a:moveTo>
                  <a:cubicBezTo>
                    <a:pt x="3330" y="1"/>
                    <a:pt x="3300" y="10"/>
                    <a:pt x="3271" y="30"/>
                  </a:cubicBezTo>
                  <a:cubicBezTo>
                    <a:pt x="1025" y="1585"/>
                    <a:pt x="0" y="4378"/>
                    <a:pt x="723" y="7015"/>
                  </a:cubicBezTo>
                  <a:cubicBezTo>
                    <a:pt x="746" y="7097"/>
                    <a:pt x="811" y="7133"/>
                    <a:pt x="877" y="7133"/>
                  </a:cubicBezTo>
                  <a:cubicBezTo>
                    <a:pt x="977" y="7133"/>
                    <a:pt x="1081" y="7051"/>
                    <a:pt x="1047" y="6926"/>
                  </a:cubicBezTo>
                  <a:cubicBezTo>
                    <a:pt x="365" y="4443"/>
                    <a:pt x="1318" y="1787"/>
                    <a:pt x="3438" y="320"/>
                  </a:cubicBezTo>
                  <a:cubicBezTo>
                    <a:pt x="3586" y="218"/>
                    <a:pt x="3494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1" name="Google Shape;19041;p31"/>
            <p:cNvSpPr/>
            <p:nvPr/>
          </p:nvSpPr>
          <p:spPr>
            <a:xfrm>
              <a:off x="407000" y="3046950"/>
              <a:ext cx="154725" cy="278550"/>
            </a:xfrm>
            <a:custGeom>
              <a:avLst/>
              <a:gdLst/>
              <a:ahLst/>
              <a:cxnLst/>
              <a:rect l="l" t="t" r="r" b="b"/>
              <a:pathLst>
                <a:path w="6189" h="11142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cubicBezTo>
                    <a:pt x="3362" y="2794"/>
                    <a:pt x="5828" y="6789"/>
                    <a:pt x="4178" y="10941"/>
                  </a:cubicBezTo>
                  <a:cubicBezTo>
                    <a:pt x="4130" y="11062"/>
                    <a:pt x="4229" y="11142"/>
                    <a:pt x="4333" y="11142"/>
                  </a:cubicBezTo>
                  <a:cubicBezTo>
                    <a:pt x="4400" y="11142"/>
                    <a:pt x="4470" y="11108"/>
                    <a:pt x="4501" y="11030"/>
                  </a:cubicBezTo>
                  <a:cubicBezTo>
                    <a:pt x="6188" y="6783"/>
                    <a:pt x="3685" y="2625"/>
                    <a:pt x="372" y="39"/>
                  </a:cubicBezTo>
                  <a:cubicBezTo>
                    <a:pt x="337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2" name="Google Shape;19042;p31"/>
            <p:cNvSpPr/>
            <p:nvPr/>
          </p:nvSpPr>
          <p:spPr>
            <a:xfrm>
              <a:off x="482325" y="2772850"/>
              <a:ext cx="262275" cy="65175"/>
            </a:xfrm>
            <a:custGeom>
              <a:avLst/>
              <a:gdLst/>
              <a:ahLst/>
              <a:cxnLst/>
              <a:rect l="l" t="t" r="r" b="b"/>
              <a:pathLst>
                <a:path w="10491" h="2607" extrusionOk="0">
                  <a:moveTo>
                    <a:pt x="245" y="1"/>
                  </a:moveTo>
                  <a:cubicBezTo>
                    <a:pt x="116" y="1"/>
                    <a:pt x="0" y="169"/>
                    <a:pt x="120" y="286"/>
                  </a:cubicBezTo>
                  <a:cubicBezTo>
                    <a:pt x="1667" y="1815"/>
                    <a:pt x="3761" y="2606"/>
                    <a:pt x="5861" y="2606"/>
                  </a:cubicBezTo>
                  <a:cubicBezTo>
                    <a:pt x="7426" y="2606"/>
                    <a:pt x="8994" y="2167"/>
                    <a:pt x="10341" y="1265"/>
                  </a:cubicBezTo>
                  <a:cubicBezTo>
                    <a:pt x="10490" y="1165"/>
                    <a:pt x="10398" y="947"/>
                    <a:pt x="10260" y="947"/>
                  </a:cubicBezTo>
                  <a:cubicBezTo>
                    <a:pt x="10233" y="947"/>
                    <a:pt x="10203" y="955"/>
                    <a:pt x="10174" y="975"/>
                  </a:cubicBezTo>
                  <a:cubicBezTo>
                    <a:pt x="8872" y="1847"/>
                    <a:pt x="7360" y="2273"/>
                    <a:pt x="5852" y="2273"/>
                  </a:cubicBezTo>
                  <a:cubicBezTo>
                    <a:pt x="3843" y="2273"/>
                    <a:pt x="1842" y="1517"/>
                    <a:pt x="356" y="49"/>
                  </a:cubicBezTo>
                  <a:cubicBezTo>
                    <a:pt x="322" y="15"/>
                    <a:pt x="283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3" name="Google Shape;19043;p31"/>
            <p:cNvSpPr/>
            <p:nvPr/>
          </p:nvSpPr>
          <p:spPr>
            <a:xfrm>
              <a:off x="621150" y="3096025"/>
              <a:ext cx="32325" cy="270050"/>
            </a:xfrm>
            <a:custGeom>
              <a:avLst/>
              <a:gdLst/>
              <a:ahLst/>
              <a:cxnLst/>
              <a:rect l="l" t="t" r="r" b="b"/>
              <a:pathLst>
                <a:path w="1293" h="10802" extrusionOk="0">
                  <a:moveTo>
                    <a:pt x="165" y="1"/>
                  </a:moveTo>
                  <a:cubicBezTo>
                    <a:pt x="82" y="1"/>
                    <a:pt x="1" y="54"/>
                    <a:pt x="6" y="162"/>
                  </a:cubicBezTo>
                  <a:cubicBezTo>
                    <a:pt x="108" y="2180"/>
                    <a:pt x="212" y="4198"/>
                    <a:pt x="314" y="6216"/>
                  </a:cubicBezTo>
                  <a:cubicBezTo>
                    <a:pt x="389" y="7693"/>
                    <a:pt x="243" y="9366"/>
                    <a:pt x="935" y="10717"/>
                  </a:cubicBezTo>
                  <a:cubicBezTo>
                    <a:pt x="966" y="10777"/>
                    <a:pt x="1015" y="10801"/>
                    <a:pt x="1065" y="10801"/>
                  </a:cubicBezTo>
                  <a:cubicBezTo>
                    <a:pt x="1176" y="10801"/>
                    <a:pt x="1292" y="10680"/>
                    <a:pt x="1225" y="10548"/>
                  </a:cubicBezTo>
                  <a:cubicBezTo>
                    <a:pt x="462" y="9061"/>
                    <a:pt x="688" y="6980"/>
                    <a:pt x="604" y="5351"/>
                  </a:cubicBezTo>
                  <a:cubicBezTo>
                    <a:pt x="517" y="3621"/>
                    <a:pt x="429" y="1891"/>
                    <a:pt x="340" y="162"/>
                  </a:cubicBezTo>
                  <a:cubicBezTo>
                    <a:pt x="335" y="55"/>
                    <a:pt x="249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4" name="Google Shape;19044;p31"/>
            <p:cNvSpPr/>
            <p:nvPr/>
          </p:nvSpPr>
          <p:spPr>
            <a:xfrm>
              <a:off x="622250" y="3098025"/>
              <a:ext cx="259250" cy="13425"/>
            </a:xfrm>
            <a:custGeom>
              <a:avLst/>
              <a:gdLst/>
              <a:ahLst/>
              <a:cxnLst/>
              <a:rect l="l" t="t" r="r" b="b"/>
              <a:pathLst>
                <a:path w="10370" h="537" extrusionOk="0">
                  <a:moveTo>
                    <a:pt x="200" y="0"/>
                  </a:moveTo>
                  <a:cubicBezTo>
                    <a:pt x="1" y="0"/>
                    <a:pt x="7" y="320"/>
                    <a:pt x="216" y="335"/>
                  </a:cubicBezTo>
                  <a:lnTo>
                    <a:pt x="216" y="336"/>
                  </a:lnTo>
                  <a:cubicBezTo>
                    <a:pt x="1986" y="469"/>
                    <a:pt x="3760" y="536"/>
                    <a:pt x="5535" y="536"/>
                  </a:cubicBezTo>
                  <a:cubicBezTo>
                    <a:pt x="7076" y="536"/>
                    <a:pt x="8617" y="486"/>
                    <a:pt x="10155" y="385"/>
                  </a:cubicBezTo>
                  <a:cubicBezTo>
                    <a:pt x="10364" y="370"/>
                    <a:pt x="10370" y="49"/>
                    <a:pt x="10168" y="49"/>
                  </a:cubicBezTo>
                  <a:cubicBezTo>
                    <a:pt x="10164" y="49"/>
                    <a:pt x="10159" y="49"/>
                    <a:pt x="10155" y="50"/>
                  </a:cubicBezTo>
                  <a:cubicBezTo>
                    <a:pt x="8617" y="150"/>
                    <a:pt x="7076" y="200"/>
                    <a:pt x="5535" y="200"/>
                  </a:cubicBezTo>
                  <a:cubicBezTo>
                    <a:pt x="3761" y="200"/>
                    <a:pt x="1986" y="134"/>
                    <a:pt x="216" y="1"/>
                  </a:cubicBez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5" name="Google Shape;19045;p31"/>
            <p:cNvSpPr/>
            <p:nvPr/>
          </p:nvSpPr>
          <p:spPr>
            <a:xfrm>
              <a:off x="871275" y="3103600"/>
              <a:ext cx="31125" cy="261750"/>
            </a:xfrm>
            <a:custGeom>
              <a:avLst/>
              <a:gdLst/>
              <a:ahLst/>
              <a:cxnLst/>
              <a:rect l="l" t="t" r="r" b="b"/>
              <a:pathLst>
                <a:path w="1245" h="10470" extrusionOk="0">
                  <a:moveTo>
                    <a:pt x="207" y="1"/>
                  </a:moveTo>
                  <a:cubicBezTo>
                    <a:pt x="110" y="1"/>
                    <a:pt x="0" y="84"/>
                    <a:pt x="19" y="211"/>
                  </a:cubicBezTo>
                  <a:cubicBezTo>
                    <a:pt x="490" y="3559"/>
                    <a:pt x="786" y="6929"/>
                    <a:pt x="905" y="10308"/>
                  </a:cubicBezTo>
                  <a:cubicBezTo>
                    <a:pt x="909" y="10415"/>
                    <a:pt x="996" y="10469"/>
                    <a:pt x="1079" y="10469"/>
                  </a:cubicBezTo>
                  <a:cubicBezTo>
                    <a:pt x="1163" y="10469"/>
                    <a:pt x="1244" y="10416"/>
                    <a:pt x="1240" y="10308"/>
                  </a:cubicBezTo>
                  <a:cubicBezTo>
                    <a:pt x="1118" y="6900"/>
                    <a:pt x="818" y="3500"/>
                    <a:pt x="341" y="122"/>
                  </a:cubicBez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6" name="Google Shape;19046;p31"/>
            <p:cNvSpPr/>
            <p:nvPr/>
          </p:nvSpPr>
          <p:spPr>
            <a:xfrm>
              <a:off x="622700" y="3356050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1" y="0"/>
                    <a:pt x="5" y="323"/>
                    <a:pt x="216" y="335"/>
                  </a:cubicBezTo>
                  <a:cubicBezTo>
                    <a:pt x="2477" y="463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4"/>
                  </a:cubicBezTo>
                  <a:cubicBezTo>
                    <a:pt x="10786" y="466"/>
                    <a:pt x="10790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4" y="192"/>
                    <a:pt x="2469" y="128"/>
                    <a:pt x="216" y="1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7" name="Google Shape;19047;p31"/>
            <p:cNvSpPr/>
            <p:nvPr/>
          </p:nvSpPr>
          <p:spPr>
            <a:xfrm>
              <a:off x="638350" y="3104100"/>
              <a:ext cx="231875" cy="120125"/>
            </a:xfrm>
            <a:custGeom>
              <a:avLst/>
              <a:gdLst/>
              <a:ahLst/>
              <a:cxnLst/>
              <a:rect l="l" t="t" r="r" b="b"/>
              <a:pathLst>
                <a:path w="9275" h="4805" extrusionOk="0">
                  <a:moveTo>
                    <a:pt x="7830" y="0"/>
                  </a:moveTo>
                  <a:cubicBezTo>
                    <a:pt x="7763" y="0"/>
                    <a:pt x="7700" y="36"/>
                    <a:pt x="7685" y="118"/>
                  </a:cubicBezTo>
                  <a:cubicBezTo>
                    <a:pt x="7487" y="1123"/>
                    <a:pt x="7441" y="2128"/>
                    <a:pt x="7447" y="3142"/>
                  </a:cubicBezTo>
                  <a:lnTo>
                    <a:pt x="7447" y="3142"/>
                  </a:lnTo>
                  <a:cubicBezTo>
                    <a:pt x="7233" y="2562"/>
                    <a:pt x="7018" y="1982"/>
                    <a:pt x="6802" y="1404"/>
                  </a:cubicBezTo>
                  <a:cubicBezTo>
                    <a:pt x="6630" y="940"/>
                    <a:pt x="6508" y="543"/>
                    <a:pt x="6079" y="266"/>
                  </a:cubicBezTo>
                  <a:cubicBezTo>
                    <a:pt x="6052" y="249"/>
                    <a:pt x="6025" y="241"/>
                    <a:pt x="5997" y="241"/>
                  </a:cubicBezTo>
                  <a:cubicBezTo>
                    <a:pt x="5910" y="241"/>
                    <a:pt x="5831" y="319"/>
                    <a:pt x="5827" y="411"/>
                  </a:cubicBezTo>
                  <a:cubicBezTo>
                    <a:pt x="5792" y="1410"/>
                    <a:pt x="5755" y="2411"/>
                    <a:pt x="5718" y="3411"/>
                  </a:cubicBezTo>
                  <a:lnTo>
                    <a:pt x="5718" y="3411"/>
                  </a:lnTo>
                  <a:cubicBezTo>
                    <a:pt x="5547" y="2687"/>
                    <a:pt x="5375" y="1963"/>
                    <a:pt x="5183" y="1245"/>
                  </a:cubicBezTo>
                  <a:cubicBezTo>
                    <a:pt x="5063" y="789"/>
                    <a:pt x="5040" y="394"/>
                    <a:pt x="4563" y="252"/>
                  </a:cubicBezTo>
                  <a:cubicBezTo>
                    <a:pt x="4548" y="248"/>
                    <a:pt x="4534" y="247"/>
                    <a:pt x="4520" y="247"/>
                  </a:cubicBezTo>
                  <a:cubicBezTo>
                    <a:pt x="4430" y="247"/>
                    <a:pt x="4352" y="319"/>
                    <a:pt x="4351" y="414"/>
                  </a:cubicBezTo>
                  <a:cubicBezTo>
                    <a:pt x="4364" y="1362"/>
                    <a:pt x="4361" y="2311"/>
                    <a:pt x="4339" y="3259"/>
                  </a:cubicBezTo>
                  <a:lnTo>
                    <a:pt x="4339" y="3259"/>
                  </a:lnTo>
                  <a:cubicBezTo>
                    <a:pt x="3959" y="2391"/>
                    <a:pt x="3987" y="1373"/>
                    <a:pt x="3510" y="523"/>
                  </a:cubicBezTo>
                  <a:cubicBezTo>
                    <a:pt x="3478" y="467"/>
                    <a:pt x="3426" y="442"/>
                    <a:pt x="3373" y="442"/>
                  </a:cubicBezTo>
                  <a:cubicBezTo>
                    <a:pt x="3287" y="442"/>
                    <a:pt x="3199" y="508"/>
                    <a:pt x="3197" y="609"/>
                  </a:cubicBezTo>
                  <a:cubicBezTo>
                    <a:pt x="3186" y="1244"/>
                    <a:pt x="3175" y="1878"/>
                    <a:pt x="3164" y="2513"/>
                  </a:cubicBezTo>
                  <a:lnTo>
                    <a:pt x="3164" y="2513"/>
                  </a:lnTo>
                  <a:cubicBezTo>
                    <a:pt x="2963" y="1796"/>
                    <a:pt x="2724" y="1090"/>
                    <a:pt x="2448" y="398"/>
                  </a:cubicBezTo>
                  <a:cubicBezTo>
                    <a:pt x="2417" y="319"/>
                    <a:pt x="2350" y="281"/>
                    <a:pt x="2285" y="281"/>
                  </a:cubicBezTo>
                  <a:cubicBezTo>
                    <a:pt x="2206" y="281"/>
                    <a:pt x="2129" y="337"/>
                    <a:pt x="2119" y="443"/>
                  </a:cubicBezTo>
                  <a:cubicBezTo>
                    <a:pt x="2071" y="974"/>
                    <a:pt x="2022" y="1507"/>
                    <a:pt x="1974" y="2039"/>
                  </a:cubicBezTo>
                  <a:lnTo>
                    <a:pt x="1974" y="2039"/>
                  </a:lnTo>
                  <a:cubicBezTo>
                    <a:pt x="1857" y="1313"/>
                    <a:pt x="1693" y="578"/>
                    <a:pt x="1285" y="64"/>
                  </a:cubicBezTo>
                  <a:cubicBezTo>
                    <a:pt x="1257" y="31"/>
                    <a:pt x="1215" y="16"/>
                    <a:pt x="1171" y="16"/>
                  </a:cubicBezTo>
                  <a:cubicBezTo>
                    <a:pt x="1095" y="16"/>
                    <a:pt x="1015" y="62"/>
                    <a:pt x="1004" y="139"/>
                  </a:cubicBezTo>
                  <a:cubicBezTo>
                    <a:pt x="893" y="935"/>
                    <a:pt x="819" y="1736"/>
                    <a:pt x="783" y="2539"/>
                  </a:cubicBezTo>
                  <a:lnTo>
                    <a:pt x="783" y="2539"/>
                  </a:lnTo>
                  <a:cubicBezTo>
                    <a:pt x="594" y="1869"/>
                    <a:pt x="446" y="1188"/>
                    <a:pt x="343" y="501"/>
                  </a:cubicBezTo>
                  <a:cubicBezTo>
                    <a:pt x="331" y="416"/>
                    <a:pt x="272" y="379"/>
                    <a:pt x="207" y="379"/>
                  </a:cubicBezTo>
                  <a:cubicBezTo>
                    <a:pt x="110" y="379"/>
                    <a:pt x="1" y="462"/>
                    <a:pt x="20" y="589"/>
                  </a:cubicBezTo>
                  <a:lnTo>
                    <a:pt x="18" y="589"/>
                  </a:lnTo>
                  <a:cubicBezTo>
                    <a:pt x="173" y="1610"/>
                    <a:pt x="421" y="2613"/>
                    <a:pt x="763" y="3587"/>
                  </a:cubicBezTo>
                  <a:cubicBezTo>
                    <a:pt x="790" y="3665"/>
                    <a:pt x="861" y="3704"/>
                    <a:pt x="930" y="3704"/>
                  </a:cubicBezTo>
                  <a:cubicBezTo>
                    <a:pt x="1012" y="3704"/>
                    <a:pt x="1091" y="3649"/>
                    <a:pt x="1091" y="3542"/>
                  </a:cubicBezTo>
                  <a:cubicBezTo>
                    <a:pt x="1095" y="2581"/>
                    <a:pt x="1154" y="1620"/>
                    <a:pt x="1269" y="665"/>
                  </a:cubicBezTo>
                  <a:lnTo>
                    <a:pt x="1269" y="665"/>
                  </a:lnTo>
                  <a:cubicBezTo>
                    <a:pt x="1648" y="1456"/>
                    <a:pt x="1692" y="2629"/>
                    <a:pt x="1857" y="3408"/>
                  </a:cubicBezTo>
                  <a:cubicBezTo>
                    <a:pt x="1875" y="3493"/>
                    <a:pt x="1935" y="3529"/>
                    <a:pt x="1999" y="3529"/>
                  </a:cubicBezTo>
                  <a:cubicBezTo>
                    <a:pt x="2085" y="3529"/>
                    <a:pt x="2176" y="3465"/>
                    <a:pt x="2186" y="3364"/>
                  </a:cubicBezTo>
                  <a:lnTo>
                    <a:pt x="2385" y="1179"/>
                  </a:lnTo>
                  <a:lnTo>
                    <a:pt x="2385" y="1179"/>
                  </a:lnTo>
                  <a:cubicBezTo>
                    <a:pt x="2697" y="2048"/>
                    <a:pt x="2950" y="2937"/>
                    <a:pt x="3144" y="3840"/>
                  </a:cubicBezTo>
                  <a:cubicBezTo>
                    <a:pt x="3162" y="3922"/>
                    <a:pt x="3227" y="3959"/>
                    <a:pt x="3294" y="3959"/>
                  </a:cubicBezTo>
                  <a:cubicBezTo>
                    <a:pt x="3380" y="3959"/>
                    <a:pt x="3470" y="3898"/>
                    <a:pt x="3472" y="3794"/>
                  </a:cubicBezTo>
                  <a:cubicBezTo>
                    <a:pt x="3487" y="3004"/>
                    <a:pt x="3502" y="2213"/>
                    <a:pt x="3516" y="1423"/>
                  </a:cubicBezTo>
                  <a:lnTo>
                    <a:pt x="3516" y="1423"/>
                  </a:lnTo>
                  <a:cubicBezTo>
                    <a:pt x="3765" y="2277"/>
                    <a:pt x="3789" y="3193"/>
                    <a:pt x="4343" y="3943"/>
                  </a:cubicBezTo>
                  <a:cubicBezTo>
                    <a:pt x="4381" y="3995"/>
                    <a:pt x="4438" y="4020"/>
                    <a:pt x="4493" y="4020"/>
                  </a:cubicBezTo>
                  <a:cubicBezTo>
                    <a:pt x="4575" y="4020"/>
                    <a:pt x="4651" y="3964"/>
                    <a:pt x="4654" y="3858"/>
                  </a:cubicBezTo>
                  <a:cubicBezTo>
                    <a:pt x="4672" y="3284"/>
                    <a:pt x="4688" y="2711"/>
                    <a:pt x="4691" y="2136"/>
                  </a:cubicBezTo>
                  <a:cubicBezTo>
                    <a:pt x="4694" y="1852"/>
                    <a:pt x="4669" y="1558"/>
                    <a:pt x="4692" y="1276"/>
                  </a:cubicBezTo>
                  <a:cubicBezTo>
                    <a:pt x="4709" y="1075"/>
                    <a:pt x="4672" y="894"/>
                    <a:pt x="4690" y="894"/>
                  </a:cubicBezTo>
                  <a:cubicBezTo>
                    <a:pt x="4701" y="894"/>
                    <a:pt x="4732" y="960"/>
                    <a:pt x="4807" y="1125"/>
                  </a:cubicBezTo>
                  <a:cubicBezTo>
                    <a:pt x="5284" y="2168"/>
                    <a:pt x="5405" y="3570"/>
                    <a:pt x="5676" y="4685"/>
                  </a:cubicBezTo>
                  <a:cubicBezTo>
                    <a:pt x="5696" y="4768"/>
                    <a:pt x="5761" y="4805"/>
                    <a:pt x="5827" y="4805"/>
                  </a:cubicBezTo>
                  <a:cubicBezTo>
                    <a:pt x="5913" y="4805"/>
                    <a:pt x="6001" y="4744"/>
                    <a:pt x="6006" y="4641"/>
                  </a:cubicBezTo>
                  <a:cubicBezTo>
                    <a:pt x="6052" y="3352"/>
                    <a:pt x="6099" y="2062"/>
                    <a:pt x="6146" y="773"/>
                  </a:cubicBezTo>
                  <a:lnTo>
                    <a:pt x="6146" y="773"/>
                  </a:lnTo>
                  <a:cubicBezTo>
                    <a:pt x="6507" y="1213"/>
                    <a:pt x="6654" y="1969"/>
                    <a:pt x="6832" y="2449"/>
                  </a:cubicBezTo>
                  <a:lnTo>
                    <a:pt x="7470" y="4169"/>
                  </a:lnTo>
                  <a:cubicBezTo>
                    <a:pt x="7498" y="4246"/>
                    <a:pt x="7572" y="4285"/>
                    <a:pt x="7642" y="4285"/>
                  </a:cubicBezTo>
                  <a:cubicBezTo>
                    <a:pt x="7724" y="4285"/>
                    <a:pt x="7801" y="4232"/>
                    <a:pt x="7798" y="4123"/>
                  </a:cubicBezTo>
                  <a:cubicBezTo>
                    <a:pt x="7765" y="2944"/>
                    <a:pt x="7752" y="1777"/>
                    <a:pt x="7934" y="613"/>
                  </a:cubicBezTo>
                  <a:lnTo>
                    <a:pt x="7934" y="613"/>
                  </a:lnTo>
                  <a:cubicBezTo>
                    <a:pt x="8525" y="1697"/>
                    <a:pt x="8450" y="3030"/>
                    <a:pt x="8942" y="4172"/>
                  </a:cubicBezTo>
                  <a:cubicBezTo>
                    <a:pt x="8968" y="4231"/>
                    <a:pt x="9017" y="4256"/>
                    <a:pt x="9068" y="4256"/>
                  </a:cubicBezTo>
                  <a:cubicBezTo>
                    <a:pt x="9156" y="4256"/>
                    <a:pt x="9252" y="4183"/>
                    <a:pt x="9253" y="4087"/>
                  </a:cubicBezTo>
                  <a:cubicBezTo>
                    <a:pt x="9275" y="2982"/>
                    <a:pt x="9208" y="1880"/>
                    <a:pt x="9058" y="786"/>
                  </a:cubicBezTo>
                  <a:cubicBezTo>
                    <a:pt x="9046" y="701"/>
                    <a:pt x="8988" y="664"/>
                    <a:pt x="8924" y="664"/>
                  </a:cubicBezTo>
                  <a:cubicBezTo>
                    <a:pt x="8827" y="664"/>
                    <a:pt x="8717" y="748"/>
                    <a:pt x="8735" y="874"/>
                  </a:cubicBezTo>
                  <a:cubicBezTo>
                    <a:pt x="8828" y="1563"/>
                    <a:pt x="8887" y="2255"/>
                    <a:pt x="8911" y="2949"/>
                  </a:cubicBezTo>
                  <a:lnTo>
                    <a:pt x="8911" y="2949"/>
                  </a:lnTo>
                  <a:cubicBezTo>
                    <a:pt x="8697" y="1955"/>
                    <a:pt x="8624" y="929"/>
                    <a:pt x="7990" y="78"/>
                  </a:cubicBezTo>
                  <a:cubicBezTo>
                    <a:pt x="7954" y="29"/>
                    <a:pt x="7890" y="0"/>
                    <a:pt x="78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8" name="Google Shape;19048;p31"/>
            <p:cNvSpPr/>
            <p:nvPr/>
          </p:nvSpPr>
          <p:spPr>
            <a:xfrm>
              <a:off x="722125" y="3019375"/>
              <a:ext cx="30725" cy="65675"/>
            </a:xfrm>
            <a:custGeom>
              <a:avLst/>
              <a:gdLst/>
              <a:ahLst/>
              <a:cxnLst/>
              <a:rect l="l" t="t" r="r" b="b"/>
              <a:pathLst>
                <a:path w="1229" h="2627" extrusionOk="0">
                  <a:moveTo>
                    <a:pt x="628" y="0"/>
                  </a:moveTo>
                  <a:cubicBezTo>
                    <a:pt x="520" y="0"/>
                    <a:pt x="403" y="122"/>
                    <a:pt x="464" y="256"/>
                  </a:cubicBezTo>
                  <a:cubicBezTo>
                    <a:pt x="753" y="885"/>
                    <a:pt x="864" y="1548"/>
                    <a:pt x="812" y="2230"/>
                  </a:cubicBezTo>
                  <a:lnTo>
                    <a:pt x="812" y="2230"/>
                  </a:lnTo>
                  <a:cubicBezTo>
                    <a:pt x="644" y="2156"/>
                    <a:pt x="490" y="2052"/>
                    <a:pt x="357" y="1922"/>
                  </a:cubicBezTo>
                  <a:cubicBezTo>
                    <a:pt x="322" y="1888"/>
                    <a:pt x="283" y="1874"/>
                    <a:pt x="246" y="1874"/>
                  </a:cubicBezTo>
                  <a:cubicBezTo>
                    <a:pt x="115" y="1874"/>
                    <a:pt x="0" y="2042"/>
                    <a:pt x="121" y="2158"/>
                  </a:cubicBezTo>
                  <a:cubicBezTo>
                    <a:pt x="342" y="2376"/>
                    <a:pt x="614" y="2535"/>
                    <a:pt x="913" y="2619"/>
                  </a:cubicBezTo>
                  <a:cubicBezTo>
                    <a:pt x="929" y="2624"/>
                    <a:pt x="945" y="2626"/>
                    <a:pt x="960" y="2626"/>
                  </a:cubicBezTo>
                  <a:cubicBezTo>
                    <a:pt x="1050" y="2626"/>
                    <a:pt x="1113" y="2547"/>
                    <a:pt x="1123" y="2457"/>
                  </a:cubicBezTo>
                  <a:cubicBezTo>
                    <a:pt x="1228" y="1635"/>
                    <a:pt x="1097" y="840"/>
                    <a:pt x="752" y="87"/>
                  </a:cubicBezTo>
                  <a:cubicBezTo>
                    <a:pt x="725" y="26"/>
                    <a:pt x="677" y="0"/>
                    <a:pt x="6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49" name="Google Shape;19049;p31"/>
            <p:cNvSpPr/>
            <p:nvPr/>
          </p:nvSpPr>
          <p:spPr>
            <a:xfrm>
              <a:off x="724300" y="2991325"/>
              <a:ext cx="14150" cy="10750"/>
            </a:xfrm>
            <a:custGeom>
              <a:avLst/>
              <a:gdLst/>
              <a:ahLst/>
              <a:cxnLst/>
              <a:rect l="l" t="t" r="r" b="b"/>
              <a:pathLst>
                <a:path w="566" h="430" extrusionOk="0">
                  <a:moveTo>
                    <a:pt x="323" y="0"/>
                  </a:moveTo>
                  <a:cubicBezTo>
                    <a:pt x="285" y="0"/>
                    <a:pt x="246" y="15"/>
                    <a:pt x="211" y="49"/>
                  </a:cubicBezTo>
                  <a:lnTo>
                    <a:pt x="118" y="144"/>
                  </a:lnTo>
                  <a:cubicBezTo>
                    <a:pt x="0" y="262"/>
                    <a:pt x="114" y="430"/>
                    <a:pt x="243" y="430"/>
                  </a:cubicBezTo>
                  <a:cubicBezTo>
                    <a:pt x="281" y="430"/>
                    <a:pt x="320" y="415"/>
                    <a:pt x="354" y="380"/>
                  </a:cubicBezTo>
                  <a:lnTo>
                    <a:pt x="447" y="286"/>
                  </a:lnTo>
                  <a:cubicBezTo>
                    <a:pt x="565" y="168"/>
                    <a:pt x="451" y="0"/>
                    <a:pt x="3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0" name="Google Shape;19050;p31"/>
            <p:cNvSpPr/>
            <p:nvPr/>
          </p:nvSpPr>
          <p:spPr>
            <a:xfrm>
              <a:off x="677550" y="2702725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1"/>
                  </a:moveTo>
                  <a:cubicBezTo>
                    <a:pt x="106" y="1"/>
                    <a:pt x="1" y="83"/>
                    <a:pt x="29" y="209"/>
                  </a:cubicBezTo>
                  <a:cubicBezTo>
                    <a:pt x="237" y="1120"/>
                    <a:pt x="380" y="2043"/>
                    <a:pt x="461" y="2973"/>
                  </a:cubicBezTo>
                  <a:cubicBezTo>
                    <a:pt x="470" y="3080"/>
                    <a:pt x="559" y="3134"/>
                    <a:pt x="643" y="3134"/>
                  </a:cubicBezTo>
                  <a:cubicBezTo>
                    <a:pt x="727" y="3134"/>
                    <a:pt x="805" y="3081"/>
                    <a:pt x="795" y="2973"/>
                  </a:cubicBezTo>
                  <a:cubicBezTo>
                    <a:pt x="713" y="2014"/>
                    <a:pt x="565" y="1061"/>
                    <a:pt x="353" y="121"/>
                  </a:cubicBezTo>
                  <a:cubicBezTo>
                    <a:pt x="334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1" name="Google Shape;19051;p31"/>
            <p:cNvSpPr/>
            <p:nvPr/>
          </p:nvSpPr>
          <p:spPr>
            <a:xfrm>
              <a:off x="683975" y="2699800"/>
              <a:ext cx="41850" cy="52775"/>
            </a:xfrm>
            <a:custGeom>
              <a:avLst/>
              <a:gdLst/>
              <a:ahLst/>
              <a:cxnLst/>
              <a:rect l="l" t="t" r="r" b="b"/>
              <a:pathLst>
                <a:path w="1674" h="2111" extrusionOk="0">
                  <a:moveTo>
                    <a:pt x="1439" y="0"/>
                  </a:moveTo>
                  <a:cubicBezTo>
                    <a:pt x="1387" y="0"/>
                    <a:pt x="1336" y="22"/>
                    <a:pt x="1299" y="76"/>
                  </a:cubicBezTo>
                  <a:lnTo>
                    <a:pt x="85" y="1866"/>
                  </a:lnTo>
                  <a:cubicBezTo>
                    <a:pt x="1" y="1990"/>
                    <a:pt x="117" y="2110"/>
                    <a:pt x="236" y="2110"/>
                  </a:cubicBezTo>
                  <a:cubicBezTo>
                    <a:pt x="287" y="2110"/>
                    <a:pt x="339" y="2088"/>
                    <a:pt x="375" y="2035"/>
                  </a:cubicBezTo>
                  <a:cubicBezTo>
                    <a:pt x="779" y="1437"/>
                    <a:pt x="1183" y="840"/>
                    <a:pt x="1589" y="244"/>
                  </a:cubicBezTo>
                  <a:cubicBezTo>
                    <a:pt x="1673" y="119"/>
                    <a:pt x="1557" y="0"/>
                    <a:pt x="14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2" name="Google Shape;19052;p31"/>
            <p:cNvSpPr/>
            <p:nvPr/>
          </p:nvSpPr>
          <p:spPr>
            <a:xfrm>
              <a:off x="686650" y="2742150"/>
              <a:ext cx="45125" cy="34075"/>
            </a:xfrm>
            <a:custGeom>
              <a:avLst/>
              <a:gdLst/>
              <a:ahLst/>
              <a:cxnLst/>
              <a:rect l="l" t="t" r="r" b="b"/>
              <a:pathLst>
                <a:path w="1805" h="1363" extrusionOk="0">
                  <a:moveTo>
                    <a:pt x="246" y="0"/>
                  </a:moveTo>
                  <a:cubicBezTo>
                    <a:pt x="98" y="0"/>
                    <a:pt x="0" y="223"/>
                    <a:pt x="159" y="312"/>
                  </a:cubicBezTo>
                  <a:cubicBezTo>
                    <a:pt x="637" y="580"/>
                    <a:pt x="1072" y="917"/>
                    <a:pt x="1453" y="1313"/>
                  </a:cubicBezTo>
                  <a:cubicBezTo>
                    <a:pt x="1487" y="1348"/>
                    <a:pt x="1526" y="1363"/>
                    <a:pt x="1564" y="1363"/>
                  </a:cubicBezTo>
                  <a:cubicBezTo>
                    <a:pt x="1691" y="1363"/>
                    <a:pt x="1805" y="1195"/>
                    <a:pt x="1689" y="1076"/>
                  </a:cubicBezTo>
                  <a:cubicBezTo>
                    <a:pt x="1288" y="661"/>
                    <a:pt x="831" y="306"/>
                    <a:pt x="329" y="24"/>
                  </a:cubicBezTo>
                  <a:cubicBezTo>
                    <a:pt x="300" y="7"/>
                    <a:pt x="272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3" name="Google Shape;19053;p31"/>
            <p:cNvSpPr/>
            <p:nvPr/>
          </p:nvSpPr>
          <p:spPr>
            <a:xfrm>
              <a:off x="416375" y="3240300"/>
              <a:ext cx="47025" cy="42575"/>
            </a:xfrm>
            <a:custGeom>
              <a:avLst/>
              <a:gdLst/>
              <a:ahLst/>
              <a:cxnLst/>
              <a:rect l="l" t="t" r="r" b="b"/>
              <a:pathLst>
                <a:path w="1881" h="1703" extrusionOk="0">
                  <a:moveTo>
                    <a:pt x="895" y="375"/>
                  </a:moveTo>
                  <a:cubicBezTo>
                    <a:pt x="1040" y="375"/>
                    <a:pt x="1185" y="430"/>
                    <a:pt x="1284" y="546"/>
                  </a:cubicBezTo>
                  <a:cubicBezTo>
                    <a:pt x="1490" y="785"/>
                    <a:pt x="1359" y="1189"/>
                    <a:pt x="1092" y="1324"/>
                  </a:cubicBezTo>
                  <a:cubicBezTo>
                    <a:pt x="1031" y="1355"/>
                    <a:pt x="966" y="1369"/>
                    <a:pt x="901" y="1369"/>
                  </a:cubicBezTo>
                  <a:cubicBezTo>
                    <a:pt x="654" y="1369"/>
                    <a:pt x="407" y="1164"/>
                    <a:pt x="367" y="916"/>
                  </a:cubicBezTo>
                  <a:cubicBezTo>
                    <a:pt x="345" y="781"/>
                    <a:pt x="386" y="658"/>
                    <a:pt x="462" y="560"/>
                  </a:cubicBezTo>
                  <a:lnTo>
                    <a:pt x="462" y="560"/>
                  </a:lnTo>
                  <a:cubicBezTo>
                    <a:pt x="481" y="553"/>
                    <a:pt x="499" y="541"/>
                    <a:pt x="515" y="524"/>
                  </a:cubicBezTo>
                  <a:cubicBezTo>
                    <a:pt x="615" y="426"/>
                    <a:pt x="755" y="375"/>
                    <a:pt x="895" y="375"/>
                  </a:cubicBezTo>
                  <a:close/>
                  <a:moveTo>
                    <a:pt x="936" y="0"/>
                  </a:moveTo>
                  <a:cubicBezTo>
                    <a:pt x="460" y="0"/>
                    <a:pt x="1" y="379"/>
                    <a:pt x="29" y="892"/>
                  </a:cubicBezTo>
                  <a:cubicBezTo>
                    <a:pt x="53" y="1341"/>
                    <a:pt x="473" y="1702"/>
                    <a:pt x="907" y="1702"/>
                  </a:cubicBezTo>
                  <a:cubicBezTo>
                    <a:pt x="996" y="1702"/>
                    <a:pt x="1086" y="1687"/>
                    <a:pt x="1173" y="1655"/>
                  </a:cubicBezTo>
                  <a:cubicBezTo>
                    <a:pt x="1652" y="1473"/>
                    <a:pt x="1881" y="820"/>
                    <a:pt x="1586" y="390"/>
                  </a:cubicBezTo>
                  <a:cubicBezTo>
                    <a:pt x="1498" y="262"/>
                    <a:pt x="1378" y="170"/>
                    <a:pt x="1243" y="113"/>
                  </a:cubicBezTo>
                  <a:lnTo>
                    <a:pt x="1243" y="113"/>
                  </a:lnTo>
                  <a:cubicBezTo>
                    <a:pt x="1227" y="71"/>
                    <a:pt x="1192" y="36"/>
                    <a:pt x="1133" y="22"/>
                  </a:cubicBezTo>
                  <a:lnTo>
                    <a:pt x="1132" y="22"/>
                  </a:lnTo>
                  <a:cubicBezTo>
                    <a:pt x="1067" y="7"/>
                    <a:pt x="1001" y="0"/>
                    <a:pt x="9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4" name="Google Shape;19054;p31"/>
            <p:cNvSpPr/>
            <p:nvPr/>
          </p:nvSpPr>
          <p:spPr>
            <a:xfrm>
              <a:off x="410600" y="3252125"/>
              <a:ext cx="23800" cy="71625"/>
            </a:xfrm>
            <a:custGeom>
              <a:avLst/>
              <a:gdLst/>
              <a:ahLst/>
              <a:cxnLst/>
              <a:rect l="l" t="t" r="r" b="b"/>
              <a:pathLst>
                <a:path w="952" h="2865" extrusionOk="0">
                  <a:moveTo>
                    <a:pt x="205" y="1"/>
                  </a:moveTo>
                  <a:cubicBezTo>
                    <a:pt x="106" y="1"/>
                    <a:pt x="1" y="83"/>
                    <a:pt x="29" y="210"/>
                  </a:cubicBezTo>
                  <a:lnTo>
                    <a:pt x="29" y="208"/>
                  </a:lnTo>
                  <a:cubicBezTo>
                    <a:pt x="220" y="1053"/>
                    <a:pt x="411" y="1900"/>
                    <a:pt x="600" y="2745"/>
                  </a:cubicBezTo>
                  <a:cubicBezTo>
                    <a:pt x="619" y="2828"/>
                    <a:pt x="681" y="2864"/>
                    <a:pt x="747" y="2864"/>
                  </a:cubicBezTo>
                  <a:cubicBezTo>
                    <a:pt x="846" y="2864"/>
                    <a:pt x="952" y="2782"/>
                    <a:pt x="923" y="2657"/>
                  </a:cubicBezTo>
                  <a:cubicBezTo>
                    <a:pt x="733" y="1812"/>
                    <a:pt x="542" y="966"/>
                    <a:pt x="353" y="121"/>
                  </a:cubicBezTo>
                  <a:cubicBezTo>
                    <a:pt x="334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5" name="Google Shape;19055;p31"/>
            <p:cNvSpPr/>
            <p:nvPr/>
          </p:nvSpPr>
          <p:spPr>
            <a:xfrm>
              <a:off x="1223950" y="3160250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48" y="358"/>
                  </a:moveTo>
                  <a:cubicBezTo>
                    <a:pt x="1087" y="483"/>
                    <a:pt x="1309" y="659"/>
                    <a:pt x="1405" y="919"/>
                  </a:cubicBezTo>
                  <a:cubicBezTo>
                    <a:pt x="1512" y="1208"/>
                    <a:pt x="1385" y="1597"/>
                    <a:pt x="1065" y="1678"/>
                  </a:cubicBezTo>
                  <a:cubicBezTo>
                    <a:pt x="1020" y="1689"/>
                    <a:pt x="977" y="1694"/>
                    <a:pt x="937" y="1694"/>
                  </a:cubicBezTo>
                  <a:cubicBezTo>
                    <a:pt x="337" y="1694"/>
                    <a:pt x="177" y="535"/>
                    <a:pt x="848" y="358"/>
                  </a:cubicBezTo>
                  <a:close/>
                  <a:moveTo>
                    <a:pt x="1029" y="1"/>
                  </a:moveTo>
                  <a:cubicBezTo>
                    <a:pt x="984" y="1"/>
                    <a:pt x="939" y="4"/>
                    <a:pt x="896" y="10"/>
                  </a:cubicBezTo>
                  <a:lnTo>
                    <a:pt x="896" y="10"/>
                  </a:lnTo>
                  <a:cubicBezTo>
                    <a:pt x="877" y="4"/>
                    <a:pt x="859" y="1"/>
                    <a:pt x="842" y="1"/>
                  </a:cubicBezTo>
                  <a:cubicBezTo>
                    <a:pt x="795" y="1"/>
                    <a:pt x="753" y="21"/>
                    <a:pt x="721" y="51"/>
                  </a:cubicBezTo>
                  <a:lnTo>
                    <a:pt x="721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0" y="1356"/>
                    <a:pt x="345" y="1955"/>
                    <a:pt x="877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4"/>
                    <a:pt x="1776" y="1235"/>
                  </a:cubicBezTo>
                  <a:cubicBezTo>
                    <a:pt x="1821" y="821"/>
                    <a:pt x="1582" y="469"/>
                    <a:pt x="1265" y="228"/>
                  </a:cubicBezTo>
                  <a:lnTo>
                    <a:pt x="1265" y="228"/>
                  </a:lnTo>
                  <a:cubicBezTo>
                    <a:pt x="1287" y="135"/>
                    <a:pt x="1235" y="15"/>
                    <a:pt x="1109" y="4"/>
                  </a:cubicBezTo>
                  <a:cubicBezTo>
                    <a:pt x="1082" y="2"/>
                    <a:pt x="1056" y="1"/>
                    <a:pt x="10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6" name="Google Shape;19056;p31"/>
            <p:cNvSpPr/>
            <p:nvPr/>
          </p:nvSpPr>
          <p:spPr>
            <a:xfrm>
              <a:off x="1026350" y="2501550"/>
              <a:ext cx="76600" cy="80875"/>
            </a:xfrm>
            <a:custGeom>
              <a:avLst/>
              <a:gdLst/>
              <a:ahLst/>
              <a:cxnLst/>
              <a:rect l="l" t="t" r="r" b="b"/>
              <a:pathLst>
                <a:path w="3064" h="3235" extrusionOk="0">
                  <a:moveTo>
                    <a:pt x="1144" y="323"/>
                  </a:moveTo>
                  <a:cubicBezTo>
                    <a:pt x="1752" y="323"/>
                    <a:pt x="2226" y="1125"/>
                    <a:pt x="2282" y="1645"/>
                  </a:cubicBezTo>
                  <a:cubicBezTo>
                    <a:pt x="2346" y="2250"/>
                    <a:pt x="1984" y="2894"/>
                    <a:pt x="1376" y="2894"/>
                  </a:cubicBezTo>
                  <a:cubicBezTo>
                    <a:pt x="1304" y="2894"/>
                    <a:pt x="1229" y="2885"/>
                    <a:pt x="1151" y="2866"/>
                  </a:cubicBezTo>
                  <a:lnTo>
                    <a:pt x="1151" y="2866"/>
                  </a:lnTo>
                  <a:cubicBezTo>
                    <a:pt x="1151" y="2866"/>
                    <a:pt x="1151" y="2866"/>
                    <a:pt x="1151" y="2866"/>
                  </a:cubicBezTo>
                  <a:cubicBezTo>
                    <a:pt x="598" y="2637"/>
                    <a:pt x="399" y="2001"/>
                    <a:pt x="404" y="1453"/>
                  </a:cubicBezTo>
                  <a:cubicBezTo>
                    <a:pt x="408" y="1072"/>
                    <a:pt x="503" y="489"/>
                    <a:pt x="930" y="356"/>
                  </a:cubicBezTo>
                  <a:cubicBezTo>
                    <a:pt x="1003" y="334"/>
                    <a:pt x="1075" y="323"/>
                    <a:pt x="1144" y="323"/>
                  </a:cubicBezTo>
                  <a:close/>
                  <a:moveTo>
                    <a:pt x="1097" y="1"/>
                  </a:moveTo>
                  <a:cubicBezTo>
                    <a:pt x="456" y="1"/>
                    <a:pt x="147" y="626"/>
                    <a:pt x="85" y="1198"/>
                  </a:cubicBezTo>
                  <a:cubicBezTo>
                    <a:pt x="0" y="1969"/>
                    <a:pt x="265" y="2820"/>
                    <a:pt x="1003" y="3163"/>
                  </a:cubicBezTo>
                  <a:lnTo>
                    <a:pt x="1003" y="3163"/>
                  </a:lnTo>
                  <a:cubicBezTo>
                    <a:pt x="1019" y="3175"/>
                    <a:pt x="1038" y="3183"/>
                    <a:pt x="1061" y="3189"/>
                  </a:cubicBezTo>
                  <a:cubicBezTo>
                    <a:pt x="1061" y="3189"/>
                    <a:pt x="1061" y="3189"/>
                    <a:pt x="1061" y="3189"/>
                  </a:cubicBezTo>
                  <a:lnTo>
                    <a:pt x="1061" y="3189"/>
                  </a:lnTo>
                  <a:cubicBezTo>
                    <a:pt x="1082" y="3198"/>
                    <a:pt x="1102" y="3202"/>
                    <a:pt x="1121" y="3202"/>
                  </a:cubicBezTo>
                  <a:lnTo>
                    <a:pt x="1121" y="3202"/>
                  </a:lnTo>
                  <a:cubicBezTo>
                    <a:pt x="1227" y="3224"/>
                    <a:pt x="1327" y="3234"/>
                    <a:pt x="1421" y="3234"/>
                  </a:cubicBezTo>
                  <a:cubicBezTo>
                    <a:pt x="3064" y="3234"/>
                    <a:pt x="2947" y="104"/>
                    <a:pt x="1154" y="2"/>
                  </a:cubicBezTo>
                  <a:cubicBezTo>
                    <a:pt x="1135" y="1"/>
                    <a:pt x="1116" y="1"/>
                    <a:pt x="10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7" name="Google Shape;19057;p31"/>
            <p:cNvSpPr/>
            <p:nvPr/>
          </p:nvSpPr>
          <p:spPr>
            <a:xfrm>
              <a:off x="1019500" y="2457525"/>
              <a:ext cx="20950" cy="127700"/>
            </a:xfrm>
            <a:custGeom>
              <a:avLst/>
              <a:gdLst/>
              <a:ahLst/>
              <a:cxnLst/>
              <a:rect l="l" t="t" r="r" b="b"/>
              <a:pathLst>
                <a:path w="838" h="5108" extrusionOk="0">
                  <a:moveTo>
                    <a:pt x="233" y="0"/>
                  </a:moveTo>
                  <a:cubicBezTo>
                    <a:pt x="149" y="0"/>
                    <a:pt x="64" y="54"/>
                    <a:pt x="60" y="162"/>
                  </a:cubicBezTo>
                  <a:cubicBezTo>
                    <a:pt x="1" y="1782"/>
                    <a:pt x="144" y="3403"/>
                    <a:pt x="487" y="4988"/>
                  </a:cubicBezTo>
                  <a:cubicBezTo>
                    <a:pt x="505" y="5071"/>
                    <a:pt x="567" y="5107"/>
                    <a:pt x="633" y="5107"/>
                  </a:cubicBezTo>
                  <a:cubicBezTo>
                    <a:pt x="731" y="5107"/>
                    <a:pt x="837" y="5025"/>
                    <a:pt x="811" y="4898"/>
                  </a:cubicBezTo>
                  <a:cubicBezTo>
                    <a:pt x="475" y="3344"/>
                    <a:pt x="335" y="1751"/>
                    <a:pt x="394" y="162"/>
                  </a:cubicBezTo>
                  <a:cubicBezTo>
                    <a:pt x="398" y="54"/>
                    <a:pt x="316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8" name="Google Shape;19058;p31"/>
            <p:cNvSpPr/>
            <p:nvPr/>
          </p:nvSpPr>
          <p:spPr>
            <a:xfrm>
              <a:off x="1118125" y="2519325"/>
              <a:ext cx="46825" cy="10375"/>
            </a:xfrm>
            <a:custGeom>
              <a:avLst/>
              <a:gdLst/>
              <a:ahLst/>
              <a:cxnLst/>
              <a:rect l="l" t="t" r="r" b="b"/>
              <a:pathLst>
                <a:path w="1873" h="415" extrusionOk="0">
                  <a:moveTo>
                    <a:pt x="720" y="1"/>
                  </a:moveTo>
                  <a:cubicBezTo>
                    <a:pt x="551" y="1"/>
                    <a:pt x="382" y="9"/>
                    <a:pt x="214" y="25"/>
                  </a:cubicBezTo>
                  <a:cubicBezTo>
                    <a:pt x="8" y="46"/>
                    <a:pt x="1" y="360"/>
                    <a:pt x="195" y="360"/>
                  </a:cubicBezTo>
                  <a:cubicBezTo>
                    <a:pt x="201" y="360"/>
                    <a:pt x="207" y="360"/>
                    <a:pt x="214" y="359"/>
                  </a:cubicBezTo>
                  <a:cubicBezTo>
                    <a:pt x="380" y="342"/>
                    <a:pt x="547" y="334"/>
                    <a:pt x="714" y="334"/>
                  </a:cubicBezTo>
                  <a:cubicBezTo>
                    <a:pt x="1005" y="334"/>
                    <a:pt x="1296" y="360"/>
                    <a:pt x="1584" y="411"/>
                  </a:cubicBezTo>
                  <a:cubicBezTo>
                    <a:pt x="1595" y="413"/>
                    <a:pt x="1607" y="414"/>
                    <a:pt x="1618" y="414"/>
                  </a:cubicBezTo>
                  <a:cubicBezTo>
                    <a:pt x="1803" y="414"/>
                    <a:pt x="1872" y="125"/>
                    <a:pt x="1672" y="88"/>
                  </a:cubicBezTo>
                  <a:cubicBezTo>
                    <a:pt x="1358" y="30"/>
                    <a:pt x="1039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59" name="Google Shape;19059;p31"/>
            <p:cNvSpPr/>
            <p:nvPr/>
          </p:nvSpPr>
          <p:spPr>
            <a:xfrm>
              <a:off x="1110250" y="2543650"/>
              <a:ext cx="46750" cy="10625"/>
            </a:xfrm>
            <a:custGeom>
              <a:avLst/>
              <a:gdLst/>
              <a:ahLst/>
              <a:cxnLst/>
              <a:rect l="l" t="t" r="r" b="b"/>
              <a:pathLst>
                <a:path w="1870" h="425" extrusionOk="0">
                  <a:moveTo>
                    <a:pt x="251" y="0"/>
                  </a:moveTo>
                  <a:cubicBezTo>
                    <a:pt x="68" y="0"/>
                    <a:pt x="0" y="287"/>
                    <a:pt x="199" y="327"/>
                  </a:cubicBezTo>
                  <a:cubicBezTo>
                    <a:pt x="527" y="392"/>
                    <a:pt x="859" y="425"/>
                    <a:pt x="1192" y="425"/>
                  </a:cubicBezTo>
                  <a:cubicBezTo>
                    <a:pt x="1346" y="425"/>
                    <a:pt x="1501" y="418"/>
                    <a:pt x="1655" y="404"/>
                  </a:cubicBezTo>
                  <a:cubicBezTo>
                    <a:pt x="1862" y="383"/>
                    <a:pt x="1869" y="67"/>
                    <a:pt x="1673" y="67"/>
                  </a:cubicBezTo>
                  <a:cubicBezTo>
                    <a:pt x="1667" y="67"/>
                    <a:pt x="1661" y="68"/>
                    <a:pt x="1655" y="68"/>
                  </a:cubicBezTo>
                  <a:cubicBezTo>
                    <a:pt x="1501" y="83"/>
                    <a:pt x="1346" y="90"/>
                    <a:pt x="1192" y="90"/>
                  </a:cubicBezTo>
                  <a:cubicBezTo>
                    <a:pt x="889" y="90"/>
                    <a:pt x="586" y="62"/>
                    <a:pt x="288" y="4"/>
                  </a:cubicBezTo>
                  <a:cubicBezTo>
                    <a:pt x="275" y="2"/>
                    <a:pt x="263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0" name="Google Shape;19060;p31"/>
            <p:cNvSpPr/>
            <p:nvPr/>
          </p:nvSpPr>
          <p:spPr>
            <a:xfrm>
              <a:off x="1179325" y="2488900"/>
              <a:ext cx="67025" cy="67875"/>
            </a:xfrm>
            <a:custGeom>
              <a:avLst/>
              <a:gdLst/>
              <a:ahLst/>
              <a:cxnLst/>
              <a:rect l="l" t="t" r="r" b="b"/>
              <a:pathLst>
                <a:path w="2681" h="2715" extrusionOk="0">
                  <a:moveTo>
                    <a:pt x="1004" y="0"/>
                  </a:moveTo>
                  <a:cubicBezTo>
                    <a:pt x="977" y="0"/>
                    <a:pt x="949" y="2"/>
                    <a:pt x="922" y="5"/>
                  </a:cubicBezTo>
                  <a:cubicBezTo>
                    <a:pt x="512" y="55"/>
                    <a:pt x="266" y="428"/>
                    <a:pt x="75" y="756"/>
                  </a:cubicBezTo>
                  <a:cubicBezTo>
                    <a:pt x="0" y="885"/>
                    <a:pt x="116" y="1006"/>
                    <a:pt x="230" y="1006"/>
                  </a:cubicBezTo>
                  <a:cubicBezTo>
                    <a:pt x="280" y="1006"/>
                    <a:pt x="330" y="982"/>
                    <a:pt x="364" y="925"/>
                  </a:cubicBezTo>
                  <a:lnTo>
                    <a:pt x="364" y="923"/>
                  </a:lnTo>
                  <a:cubicBezTo>
                    <a:pt x="525" y="647"/>
                    <a:pt x="660" y="396"/>
                    <a:pt x="1000" y="391"/>
                  </a:cubicBezTo>
                  <a:cubicBezTo>
                    <a:pt x="1002" y="391"/>
                    <a:pt x="1005" y="391"/>
                    <a:pt x="1008" y="391"/>
                  </a:cubicBezTo>
                  <a:cubicBezTo>
                    <a:pt x="1537" y="391"/>
                    <a:pt x="1563" y="986"/>
                    <a:pt x="1361" y="1357"/>
                  </a:cubicBezTo>
                  <a:cubicBezTo>
                    <a:pt x="1114" y="1811"/>
                    <a:pt x="611" y="2077"/>
                    <a:pt x="213" y="2386"/>
                  </a:cubicBezTo>
                  <a:cubicBezTo>
                    <a:pt x="92" y="2479"/>
                    <a:pt x="200" y="2668"/>
                    <a:pt x="332" y="2671"/>
                  </a:cubicBezTo>
                  <a:lnTo>
                    <a:pt x="2466" y="2714"/>
                  </a:lnTo>
                  <a:cubicBezTo>
                    <a:pt x="2467" y="2714"/>
                    <a:pt x="2469" y="2714"/>
                    <a:pt x="2470" y="2714"/>
                  </a:cubicBezTo>
                  <a:cubicBezTo>
                    <a:pt x="2681" y="2714"/>
                    <a:pt x="2679" y="2383"/>
                    <a:pt x="2466" y="2380"/>
                  </a:cubicBezTo>
                  <a:lnTo>
                    <a:pt x="814" y="2347"/>
                  </a:lnTo>
                  <a:lnTo>
                    <a:pt x="814" y="2347"/>
                  </a:lnTo>
                  <a:cubicBezTo>
                    <a:pt x="1422" y="1884"/>
                    <a:pt x="2133" y="1257"/>
                    <a:pt x="1718" y="473"/>
                  </a:cubicBezTo>
                  <a:cubicBezTo>
                    <a:pt x="1578" y="207"/>
                    <a:pt x="1309" y="0"/>
                    <a:pt x="10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1" name="Google Shape;19061;p31"/>
            <p:cNvSpPr/>
            <p:nvPr/>
          </p:nvSpPr>
          <p:spPr>
            <a:xfrm>
              <a:off x="1234800" y="2515000"/>
              <a:ext cx="66525" cy="50200"/>
            </a:xfrm>
            <a:custGeom>
              <a:avLst/>
              <a:gdLst/>
              <a:ahLst/>
              <a:cxnLst/>
              <a:rect l="l" t="t" r="r" b="b"/>
              <a:pathLst>
                <a:path w="2661" h="2008" extrusionOk="0">
                  <a:moveTo>
                    <a:pt x="244" y="0"/>
                  </a:moveTo>
                  <a:cubicBezTo>
                    <a:pt x="97" y="0"/>
                    <a:pt x="1" y="222"/>
                    <a:pt x="158" y="314"/>
                  </a:cubicBezTo>
                  <a:cubicBezTo>
                    <a:pt x="942" y="767"/>
                    <a:pt x="1664" y="1319"/>
                    <a:pt x="2306" y="1958"/>
                  </a:cubicBezTo>
                  <a:cubicBezTo>
                    <a:pt x="2341" y="1993"/>
                    <a:pt x="2380" y="2008"/>
                    <a:pt x="2418" y="2008"/>
                  </a:cubicBezTo>
                  <a:cubicBezTo>
                    <a:pt x="2546" y="2008"/>
                    <a:pt x="2660" y="1840"/>
                    <a:pt x="2542" y="1722"/>
                  </a:cubicBezTo>
                  <a:cubicBezTo>
                    <a:pt x="1880" y="1062"/>
                    <a:pt x="1136" y="491"/>
                    <a:pt x="327" y="24"/>
                  </a:cubicBezTo>
                  <a:cubicBezTo>
                    <a:pt x="299" y="8"/>
                    <a:pt x="271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2" name="Google Shape;19062;p31"/>
            <p:cNvSpPr/>
            <p:nvPr/>
          </p:nvSpPr>
          <p:spPr>
            <a:xfrm>
              <a:off x="1245025" y="2514750"/>
              <a:ext cx="41250" cy="55700"/>
            </a:xfrm>
            <a:custGeom>
              <a:avLst/>
              <a:gdLst/>
              <a:ahLst/>
              <a:cxnLst/>
              <a:rect l="l" t="t" r="r" b="b"/>
              <a:pathLst>
                <a:path w="1650" h="2228" extrusionOk="0">
                  <a:moveTo>
                    <a:pt x="1419" y="1"/>
                  </a:moveTo>
                  <a:cubicBezTo>
                    <a:pt x="1382" y="1"/>
                    <a:pt x="1344" y="17"/>
                    <a:pt x="1311" y="57"/>
                  </a:cubicBezTo>
                  <a:cubicBezTo>
                    <a:pt x="829" y="649"/>
                    <a:pt x="411" y="1291"/>
                    <a:pt x="68" y="1973"/>
                  </a:cubicBezTo>
                  <a:cubicBezTo>
                    <a:pt x="1" y="2105"/>
                    <a:pt x="117" y="2228"/>
                    <a:pt x="228" y="2228"/>
                  </a:cubicBezTo>
                  <a:cubicBezTo>
                    <a:pt x="278" y="2228"/>
                    <a:pt x="326" y="2203"/>
                    <a:pt x="356" y="2142"/>
                  </a:cubicBezTo>
                  <a:cubicBezTo>
                    <a:pt x="686" y="1485"/>
                    <a:pt x="1085" y="866"/>
                    <a:pt x="1548" y="294"/>
                  </a:cubicBezTo>
                  <a:cubicBezTo>
                    <a:pt x="1650" y="168"/>
                    <a:pt x="1538" y="1"/>
                    <a:pt x="1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3" name="Google Shape;19063;p31"/>
            <p:cNvSpPr/>
            <p:nvPr/>
          </p:nvSpPr>
          <p:spPr>
            <a:xfrm>
              <a:off x="1324725" y="2502325"/>
              <a:ext cx="16500" cy="54500"/>
            </a:xfrm>
            <a:custGeom>
              <a:avLst/>
              <a:gdLst/>
              <a:ahLst/>
              <a:cxnLst/>
              <a:rect l="l" t="t" r="r" b="b"/>
              <a:pathLst>
                <a:path w="660" h="2180" extrusionOk="0">
                  <a:moveTo>
                    <a:pt x="205" y="1"/>
                  </a:moveTo>
                  <a:cubicBezTo>
                    <a:pt x="104" y="1"/>
                    <a:pt x="1" y="82"/>
                    <a:pt x="38" y="206"/>
                  </a:cubicBezTo>
                  <a:cubicBezTo>
                    <a:pt x="213" y="795"/>
                    <a:pt x="309" y="1404"/>
                    <a:pt x="321" y="2019"/>
                  </a:cubicBezTo>
                  <a:cubicBezTo>
                    <a:pt x="324" y="2126"/>
                    <a:pt x="409" y="2179"/>
                    <a:pt x="493" y="2179"/>
                  </a:cubicBezTo>
                  <a:cubicBezTo>
                    <a:pt x="577" y="2179"/>
                    <a:pt x="659" y="2126"/>
                    <a:pt x="657" y="2019"/>
                  </a:cubicBezTo>
                  <a:cubicBezTo>
                    <a:pt x="643" y="1375"/>
                    <a:pt x="544" y="736"/>
                    <a:pt x="361" y="118"/>
                  </a:cubicBezTo>
                  <a:cubicBezTo>
                    <a:pt x="337" y="36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4" name="Google Shape;19064;p31"/>
            <p:cNvSpPr/>
            <p:nvPr/>
          </p:nvSpPr>
          <p:spPr>
            <a:xfrm>
              <a:off x="1314075" y="2524925"/>
              <a:ext cx="51225" cy="11950"/>
            </a:xfrm>
            <a:custGeom>
              <a:avLst/>
              <a:gdLst/>
              <a:ahLst/>
              <a:cxnLst/>
              <a:rect l="l" t="t" r="r" b="b"/>
              <a:pathLst>
                <a:path w="2049" h="478" extrusionOk="0">
                  <a:moveTo>
                    <a:pt x="1406" y="1"/>
                  </a:moveTo>
                  <a:cubicBezTo>
                    <a:pt x="998" y="1"/>
                    <a:pt x="592" y="51"/>
                    <a:pt x="195" y="149"/>
                  </a:cubicBezTo>
                  <a:cubicBezTo>
                    <a:pt x="0" y="197"/>
                    <a:pt x="63" y="478"/>
                    <a:pt x="239" y="478"/>
                  </a:cubicBezTo>
                  <a:cubicBezTo>
                    <a:pt x="253" y="478"/>
                    <a:pt x="268" y="476"/>
                    <a:pt x="284" y="472"/>
                  </a:cubicBezTo>
                  <a:cubicBezTo>
                    <a:pt x="652" y="381"/>
                    <a:pt x="1030" y="336"/>
                    <a:pt x="1409" y="336"/>
                  </a:cubicBezTo>
                  <a:cubicBezTo>
                    <a:pt x="1551" y="336"/>
                    <a:pt x="1693" y="342"/>
                    <a:pt x="1835" y="355"/>
                  </a:cubicBezTo>
                  <a:cubicBezTo>
                    <a:pt x="1841" y="355"/>
                    <a:pt x="1846" y="356"/>
                    <a:pt x="1852" y="356"/>
                  </a:cubicBezTo>
                  <a:cubicBezTo>
                    <a:pt x="2048" y="356"/>
                    <a:pt x="2041" y="39"/>
                    <a:pt x="1835" y="19"/>
                  </a:cubicBezTo>
                  <a:cubicBezTo>
                    <a:pt x="1692" y="7"/>
                    <a:pt x="1549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5" name="Google Shape;19065;p31"/>
            <p:cNvSpPr/>
            <p:nvPr/>
          </p:nvSpPr>
          <p:spPr>
            <a:xfrm>
              <a:off x="1374575" y="2483100"/>
              <a:ext cx="49025" cy="96475"/>
            </a:xfrm>
            <a:custGeom>
              <a:avLst/>
              <a:gdLst/>
              <a:ahLst/>
              <a:cxnLst/>
              <a:rect l="l" t="t" r="r" b="b"/>
              <a:pathLst>
                <a:path w="1961" h="3859" extrusionOk="0">
                  <a:moveTo>
                    <a:pt x="1536" y="1"/>
                  </a:moveTo>
                  <a:cubicBezTo>
                    <a:pt x="1509" y="1"/>
                    <a:pt x="1479" y="9"/>
                    <a:pt x="1450" y="28"/>
                  </a:cubicBezTo>
                  <a:cubicBezTo>
                    <a:pt x="1" y="954"/>
                    <a:pt x="846" y="2699"/>
                    <a:pt x="1587" y="3784"/>
                  </a:cubicBezTo>
                  <a:cubicBezTo>
                    <a:pt x="1623" y="3837"/>
                    <a:pt x="1675" y="3859"/>
                    <a:pt x="1726" y="3859"/>
                  </a:cubicBezTo>
                  <a:cubicBezTo>
                    <a:pt x="1845" y="3859"/>
                    <a:pt x="1961" y="3740"/>
                    <a:pt x="1875" y="3616"/>
                  </a:cubicBezTo>
                  <a:cubicBezTo>
                    <a:pt x="1255" y="2707"/>
                    <a:pt x="335" y="1137"/>
                    <a:pt x="1619" y="316"/>
                  </a:cubicBezTo>
                  <a:cubicBezTo>
                    <a:pt x="1770" y="219"/>
                    <a:pt x="1677" y="1"/>
                    <a:pt x="15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6" name="Google Shape;19066;p31"/>
            <p:cNvSpPr/>
            <p:nvPr/>
          </p:nvSpPr>
          <p:spPr>
            <a:xfrm>
              <a:off x="1429350" y="2496075"/>
              <a:ext cx="70950" cy="79725"/>
            </a:xfrm>
            <a:custGeom>
              <a:avLst/>
              <a:gdLst/>
              <a:ahLst/>
              <a:cxnLst/>
              <a:rect l="l" t="t" r="r" b="b"/>
              <a:pathLst>
                <a:path w="2838" h="3189" extrusionOk="0">
                  <a:moveTo>
                    <a:pt x="203" y="1"/>
                  </a:moveTo>
                  <a:cubicBezTo>
                    <a:pt x="104" y="1"/>
                    <a:pt x="1" y="82"/>
                    <a:pt x="34" y="208"/>
                  </a:cubicBezTo>
                  <a:lnTo>
                    <a:pt x="34" y="209"/>
                  </a:lnTo>
                  <a:cubicBezTo>
                    <a:pt x="273" y="1118"/>
                    <a:pt x="554" y="2014"/>
                    <a:pt x="878" y="2895"/>
                  </a:cubicBezTo>
                  <a:lnTo>
                    <a:pt x="878" y="2895"/>
                  </a:lnTo>
                  <a:cubicBezTo>
                    <a:pt x="901" y="2970"/>
                    <a:pt x="927" y="3040"/>
                    <a:pt x="957" y="3106"/>
                  </a:cubicBezTo>
                  <a:cubicBezTo>
                    <a:pt x="982" y="3164"/>
                    <a:pt x="1033" y="3189"/>
                    <a:pt x="1087" y="3189"/>
                  </a:cubicBezTo>
                  <a:cubicBezTo>
                    <a:pt x="1191" y="3189"/>
                    <a:pt x="1306" y="3095"/>
                    <a:pt x="1262" y="2978"/>
                  </a:cubicBezTo>
                  <a:cubicBezTo>
                    <a:pt x="1233" y="2900"/>
                    <a:pt x="1204" y="2823"/>
                    <a:pt x="1176" y="2745"/>
                  </a:cubicBezTo>
                  <a:lnTo>
                    <a:pt x="1176" y="2745"/>
                  </a:lnTo>
                  <a:cubicBezTo>
                    <a:pt x="1034" y="2262"/>
                    <a:pt x="1038" y="1523"/>
                    <a:pt x="1461" y="1230"/>
                  </a:cubicBezTo>
                  <a:cubicBezTo>
                    <a:pt x="1544" y="1172"/>
                    <a:pt x="1622" y="1147"/>
                    <a:pt x="1693" y="1147"/>
                  </a:cubicBezTo>
                  <a:cubicBezTo>
                    <a:pt x="2241" y="1147"/>
                    <a:pt x="2470" y="2638"/>
                    <a:pt x="2494" y="2935"/>
                  </a:cubicBezTo>
                  <a:cubicBezTo>
                    <a:pt x="2503" y="3042"/>
                    <a:pt x="2591" y="3096"/>
                    <a:pt x="2675" y="3096"/>
                  </a:cubicBezTo>
                  <a:cubicBezTo>
                    <a:pt x="2758" y="3096"/>
                    <a:pt x="2837" y="3042"/>
                    <a:pt x="2828" y="2935"/>
                  </a:cubicBezTo>
                  <a:cubicBezTo>
                    <a:pt x="2791" y="2458"/>
                    <a:pt x="2485" y="687"/>
                    <a:pt x="1751" y="687"/>
                  </a:cubicBezTo>
                  <a:cubicBezTo>
                    <a:pt x="1679" y="687"/>
                    <a:pt x="1604" y="704"/>
                    <a:pt x="1524" y="740"/>
                  </a:cubicBezTo>
                  <a:cubicBezTo>
                    <a:pt x="1131" y="919"/>
                    <a:pt x="912" y="1296"/>
                    <a:pt x="823" y="1718"/>
                  </a:cubicBezTo>
                  <a:lnTo>
                    <a:pt x="823" y="1718"/>
                  </a:lnTo>
                  <a:cubicBezTo>
                    <a:pt x="652" y="1189"/>
                    <a:pt x="496" y="656"/>
                    <a:pt x="356" y="119"/>
                  </a:cubicBezTo>
                  <a:cubicBezTo>
                    <a:pt x="334" y="36"/>
                    <a:pt x="269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7" name="Google Shape;19067;p31"/>
            <p:cNvSpPr/>
            <p:nvPr/>
          </p:nvSpPr>
          <p:spPr>
            <a:xfrm>
              <a:off x="1493950" y="2494600"/>
              <a:ext cx="46775" cy="96375"/>
            </a:xfrm>
            <a:custGeom>
              <a:avLst/>
              <a:gdLst/>
              <a:ahLst/>
              <a:cxnLst/>
              <a:rect l="l" t="t" r="r" b="b"/>
              <a:pathLst>
                <a:path w="1871" h="3855" extrusionOk="0">
                  <a:moveTo>
                    <a:pt x="259" y="0"/>
                  </a:moveTo>
                  <a:cubicBezTo>
                    <a:pt x="121" y="0"/>
                    <a:pt x="0" y="169"/>
                    <a:pt x="131" y="277"/>
                  </a:cubicBezTo>
                  <a:cubicBezTo>
                    <a:pt x="1137" y="1107"/>
                    <a:pt x="1512" y="2418"/>
                    <a:pt x="1091" y="3650"/>
                  </a:cubicBezTo>
                  <a:cubicBezTo>
                    <a:pt x="1049" y="3774"/>
                    <a:pt x="1151" y="3855"/>
                    <a:pt x="1253" y="3855"/>
                  </a:cubicBezTo>
                  <a:cubicBezTo>
                    <a:pt x="1319" y="3855"/>
                    <a:pt x="1387" y="3820"/>
                    <a:pt x="1414" y="3740"/>
                  </a:cubicBezTo>
                  <a:cubicBezTo>
                    <a:pt x="1870" y="2410"/>
                    <a:pt x="1454" y="935"/>
                    <a:pt x="369" y="41"/>
                  </a:cubicBezTo>
                  <a:cubicBezTo>
                    <a:pt x="335" y="12"/>
                    <a:pt x="296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8" name="Google Shape;19068;p31"/>
            <p:cNvSpPr/>
            <p:nvPr/>
          </p:nvSpPr>
          <p:spPr>
            <a:xfrm>
              <a:off x="1555775" y="2485175"/>
              <a:ext cx="45525" cy="102700"/>
            </a:xfrm>
            <a:custGeom>
              <a:avLst/>
              <a:gdLst/>
              <a:ahLst/>
              <a:cxnLst/>
              <a:rect l="l" t="t" r="r" b="b"/>
              <a:pathLst>
                <a:path w="1821" h="4108" extrusionOk="0">
                  <a:moveTo>
                    <a:pt x="729" y="0"/>
                  </a:moveTo>
                  <a:cubicBezTo>
                    <a:pt x="97" y="0"/>
                    <a:pt x="1" y="1402"/>
                    <a:pt x="9" y="1846"/>
                  </a:cubicBezTo>
                  <a:cubicBezTo>
                    <a:pt x="26" y="2856"/>
                    <a:pt x="538" y="3803"/>
                    <a:pt x="1544" y="4100"/>
                  </a:cubicBezTo>
                  <a:cubicBezTo>
                    <a:pt x="1561" y="4106"/>
                    <a:pt x="1578" y="4108"/>
                    <a:pt x="1594" y="4108"/>
                  </a:cubicBezTo>
                  <a:cubicBezTo>
                    <a:pt x="1763" y="4108"/>
                    <a:pt x="1820" y="3834"/>
                    <a:pt x="1632" y="3777"/>
                  </a:cubicBezTo>
                  <a:cubicBezTo>
                    <a:pt x="976" y="3583"/>
                    <a:pt x="566" y="3069"/>
                    <a:pt x="410" y="2413"/>
                  </a:cubicBezTo>
                  <a:cubicBezTo>
                    <a:pt x="384" y="2305"/>
                    <a:pt x="323" y="338"/>
                    <a:pt x="743" y="338"/>
                  </a:cubicBezTo>
                  <a:cubicBezTo>
                    <a:pt x="767" y="338"/>
                    <a:pt x="793" y="345"/>
                    <a:pt x="821" y="358"/>
                  </a:cubicBezTo>
                  <a:cubicBezTo>
                    <a:pt x="847" y="371"/>
                    <a:pt x="873" y="377"/>
                    <a:pt x="898" y="377"/>
                  </a:cubicBezTo>
                  <a:cubicBezTo>
                    <a:pt x="1053" y="377"/>
                    <a:pt x="1155" y="151"/>
                    <a:pt x="988" y="69"/>
                  </a:cubicBezTo>
                  <a:cubicBezTo>
                    <a:pt x="893" y="22"/>
                    <a:pt x="807" y="0"/>
                    <a:pt x="7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69" name="Google Shape;19069;p31"/>
            <p:cNvSpPr/>
            <p:nvPr/>
          </p:nvSpPr>
          <p:spPr>
            <a:xfrm>
              <a:off x="1607850" y="2486650"/>
              <a:ext cx="72975" cy="90200"/>
            </a:xfrm>
            <a:custGeom>
              <a:avLst/>
              <a:gdLst/>
              <a:ahLst/>
              <a:cxnLst/>
              <a:rect l="l" t="t" r="r" b="b"/>
              <a:pathLst>
                <a:path w="2919" h="3608" extrusionOk="0">
                  <a:moveTo>
                    <a:pt x="1870" y="0"/>
                  </a:moveTo>
                  <a:cubicBezTo>
                    <a:pt x="1770" y="0"/>
                    <a:pt x="1671" y="79"/>
                    <a:pt x="1711" y="205"/>
                  </a:cubicBezTo>
                  <a:cubicBezTo>
                    <a:pt x="1711" y="205"/>
                    <a:pt x="1711" y="205"/>
                    <a:pt x="1711" y="205"/>
                  </a:cubicBezTo>
                  <a:lnTo>
                    <a:pt x="1711" y="205"/>
                  </a:lnTo>
                  <a:cubicBezTo>
                    <a:pt x="1930" y="905"/>
                    <a:pt x="2040" y="1631"/>
                    <a:pt x="1990" y="2366"/>
                  </a:cubicBezTo>
                  <a:cubicBezTo>
                    <a:pt x="1981" y="2487"/>
                    <a:pt x="1997" y="2839"/>
                    <a:pt x="1920" y="2920"/>
                  </a:cubicBezTo>
                  <a:lnTo>
                    <a:pt x="1193" y="3030"/>
                  </a:lnTo>
                  <a:lnTo>
                    <a:pt x="981" y="2768"/>
                  </a:lnTo>
                  <a:cubicBezTo>
                    <a:pt x="711" y="2368"/>
                    <a:pt x="442" y="1192"/>
                    <a:pt x="1297" y="1192"/>
                  </a:cubicBezTo>
                  <a:cubicBezTo>
                    <a:pt x="1350" y="1192"/>
                    <a:pt x="1407" y="1196"/>
                    <a:pt x="1468" y="1206"/>
                  </a:cubicBezTo>
                  <a:cubicBezTo>
                    <a:pt x="1478" y="1207"/>
                    <a:pt x="1488" y="1208"/>
                    <a:pt x="1497" y="1208"/>
                  </a:cubicBezTo>
                  <a:cubicBezTo>
                    <a:pt x="1685" y="1208"/>
                    <a:pt x="1760" y="914"/>
                    <a:pt x="1557" y="882"/>
                  </a:cubicBezTo>
                  <a:lnTo>
                    <a:pt x="1557" y="882"/>
                  </a:lnTo>
                  <a:lnTo>
                    <a:pt x="1557" y="884"/>
                  </a:lnTo>
                  <a:cubicBezTo>
                    <a:pt x="1476" y="871"/>
                    <a:pt x="1401" y="866"/>
                    <a:pt x="1330" y="866"/>
                  </a:cubicBezTo>
                  <a:cubicBezTo>
                    <a:pt x="0" y="866"/>
                    <a:pt x="233" y="2909"/>
                    <a:pt x="1213" y="3462"/>
                  </a:cubicBezTo>
                  <a:cubicBezTo>
                    <a:pt x="1392" y="3562"/>
                    <a:pt x="1544" y="3607"/>
                    <a:pt x="1672" y="3607"/>
                  </a:cubicBezTo>
                  <a:cubicBezTo>
                    <a:pt x="2177" y="3607"/>
                    <a:pt x="2315" y="2903"/>
                    <a:pt x="2304" y="2119"/>
                  </a:cubicBezTo>
                  <a:lnTo>
                    <a:pt x="2304" y="2119"/>
                  </a:lnTo>
                  <a:cubicBezTo>
                    <a:pt x="2400" y="2482"/>
                    <a:pt x="2488" y="2848"/>
                    <a:pt x="2568" y="3215"/>
                  </a:cubicBezTo>
                  <a:cubicBezTo>
                    <a:pt x="2586" y="3298"/>
                    <a:pt x="2648" y="3334"/>
                    <a:pt x="2714" y="3334"/>
                  </a:cubicBezTo>
                  <a:cubicBezTo>
                    <a:pt x="2813" y="3334"/>
                    <a:pt x="2919" y="3251"/>
                    <a:pt x="2891" y="3125"/>
                  </a:cubicBezTo>
                  <a:cubicBezTo>
                    <a:pt x="2670" y="2104"/>
                    <a:pt x="2383" y="1099"/>
                    <a:pt x="2032" y="115"/>
                  </a:cubicBezTo>
                  <a:cubicBezTo>
                    <a:pt x="2004" y="35"/>
                    <a:pt x="1937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0" name="Google Shape;19070;p31"/>
            <p:cNvSpPr/>
            <p:nvPr/>
          </p:nvSpPr>
          <p:spPr>
            <a:xfrm>
              <a:off x="1680125" y="2477525"/>
              <a:ext cx="45750" cy="123525"/>
            </a:xfrm>
            <a:custGeom>
              <a:avLst/>
              <a:gdLst/>
              <a:ahLst/>
              <a:cxnLst/>
              <a:rect l="l" t="t" r="r" b="b"/>
              <a:pathLst>
                <a:path w="1830" h="4941" extrusionOk="0">
                  <a:moveTo>
                    <a:pt x="262" y="0"/>
                  </a:moveTo>
                  <a:cubicBezTo>
                    <a:pt x="122" y="0"/>
                    <a:pt x="0" y="170"/>
                    <a:pt x="134" y="275"/>
                  </a:cubicBezTo>
                  <a:cubicBezTo>
                    <a:pt x="836" y="825"/>
                    <a:pt x="1112" y="1603"/>
                    <a:pt x="1207" y="2466"/>
                  </a:cubicBezTo>
                  <a:cubicBezTo>
                    <a:pt x="1263" y="2971"/>
                    <a:pt x="1474" y="4347"/>
                    <a:pt x="928" y="4632"/>
                  </a:cubicBezTo>
                  <a:cubicBezTo>
                    <a:pt x="764" y="4717"/>
                    <a:pt x="865" y="4941"/>
                    <a:pt x="1017" y="4941"/>
                  </a:cubicBezTo>
                  <a:cubicBezTo>
                    <a:pt x="1043" y="4941"/>
                    <a:pt x="1070" y="4935"/>
                    <a:pt x="1097" y="4920"/>
                  </a:cubicBezTo>
                  <a:cubicBezTo>
                    <a:pt x="1829" y="4539"/>
                    <a:pt x="1611" y="3252"/>
                    <a:pt x="1553" y="2593"/>
                  </a:cubicBezTo>
                  <a:cubicBezTo>
                    <a:pt x="1466" y="1598"/>
                    <a:pt x="1181" y="674"/>
                    <a:pt x="371" y="39"/>
                  </a:cubicBezTo>
                  <a:cubicBezTo>
                    <a:pt x="336" y="12"/>
                    <a:pt x="299" y="0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1" name="Google Shape;19071;p31"/>
            <p:cNvSpPr/>
            <p:nvPr/>
          </p:nvSpPr>
          <p:spPr>
            <a:xfrm>
              <a:off x="1739775" y="2538175"/>
              <a:ext cx="60750" cy="10425"/>
            </a:xfrm>
            <a:custGeom>
              <a:avLst/>
              <a:gdLst/>
              <a:ahLst/>
              <a:cxnLst/>
              <a:rect l="l" t="t" r="r" b="b"/>
              <a:pathLst>
                <a:path w="2430" h="417" extrusionOk="0">
                  <a:moveTo>
                    <a:pt x="962" y="0"/>
                  </a:moveTo>
                  <a:cubicBezTo>
                    <a:pt x="713" y="0"/>
                    <a:pt x="464" y="10"/>
                    <a:pt x="215" y="29"/>
                  </a:cubicBezTo>
                  <a:cubicBezTo>
                    <a:pt x="6" y="46"/>
                    <a:pt x="0" y="365"/>
                    <a:pt x="201" y="365"/>
                  </a:cubicBezTo>
                  <a:cubicBezTo>
                    <a:pt x="206" y="365"/>
                    <a:pt x="210" y="365"/>
                    <a:pt x="215" y="365"/>
                  </a:cubicBezTo>
                  <a:cubicBezTo>
                    <a:pt x="467" y="345"/>
                    <a:pt x="720" y="335"/>
                    <a:pt x="973" y="335"/>
                  </a:cubicBezTo>
                  <a:cubicBezTo>
                    <a:pt x="1388" y="335"/>
                    <a:pt x="1804" y="362"/>
                    <a:pt x="2216" y="415"/>
                  </a:cubicBezTo>
                  <a:cubicBezTo>
                    <a:pt x="2225" y="416"/>
                    <a:pt x="2233" y="417"/>
                    <a:pt x="2241" y="417"/>
                  </a:cubicBezTo>
                  <a:cubicBezTo>
                    <a:pt x="2430" y="417"/>
                    <a:pt x="2420" y="106"/>
                    <a:pt x="2216" y="81"/>
                  </a:cubicBezTo>
                  <a:cubicBezTo>
                    <a:pt x="1800" y="28"/>
                    <a:pt x="1381" y="0"/>
                    <a:pt x="9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2" name="Google Shape;19072;p31"/>
            <p:cNvSpPr/>
            <p:nvPr/>
          </p:nvSpPr>
          <p:spPr>
            <a:xfrm>
              <a:off x="1759675" y="2512050"/>
              <a:ext cx="14125" cy="8375"/>
            </a:xfrm>
            <a:custGeom>
              <a:avLst/>
              <a:gdLst/>
              <a:ahLst/>
              <a:cxnLst/>
              <a:rect l="l" t="t" r="r" b="b"/>
              <a:pathLst>
                <a:path w="565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lnTo>
                    <a:pt x="350" y="334"/>
                  </a:lnTo>
                  <a:cubicBezTo>
                    <a:pt x="565" y="334"/>
                    <a:pt x="565" y="0"/>
                    <a:pt x="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3" name="Google Shape;19073;p31"/>
            <p:cNvSpPr/>
            <p:nvPr/>
          </p:nvSpPr>
          <p:spPr>
            <a:xfrm>
              <a:off x="1769625" y="256847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5" y="1"/>
                  </a:moveTo>
                  <a:cubicBezTo>
                    <a:pt x="0" y="1"/>
                    <a:pt x="0" y="337"/>
                    <a:pt x="215" y="337"/>
                  </a:cubicBezTo>
                  <a:cubicBezTo>
                    <a:pt x="431" y="337"/>
                    <a:pt x="432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4" name="Google Shape;19074;p31"/>
            <p:cNvSpPr/>
            <p:nvPr/>
          </p:nvSpPr>
          <p:spPr>
            <a:xfrm>
              <a:off x="1823625" y="2483425"/>
              <a:ext cx="57075" cy="83150"/>
            </a:xfrm>
            <a:custGeom>
              <a:avLst/>
              <a:gdLst/>
              <a:ahLst/>
              <a:cxnLst/>
              <a:rect l="l" t="t" r="r" b="b"/>
              <a:pathLst>
                <a:path w="2283" h="3326" extrusionOk="0">
                  <a:moveTo>
                    <a:pt x="1301" y="0"/>
                  </a:moveTo>
                  <a:cubicBezTo>
                    <a:pt x="1264" y="0"/>
                    <a:pt x="1225" y="13"/>
                    <a:pt x="1190" y="44"/>
                  </a:cubicBezTo>
                  <a:cubicBezTo>
                    <a:pt x="0" y="1084"/>
                    <a:pt x="464" y="2956"/>
                    <a:pt x="1999" y="3321"/>
                  </a:cubicBezTo>
                  <a:cubicBezTo>
                    <a:pt x="2013" y="3324"/>
                    <a:pt x="2028" y="3326"/>
                    <a:pt x="2041" y="3326"/>
                  </a:cubicBezTo>
                  <a:cubicBezTo>
                    <a:pt x="2220" y="3326"/>
                    <a:pt x="2283" y="3044"/>
                    <a:pt x="2089" y="2997"/>
                  </a:cubicBezTo>
                  <a:cubicBezTo>
                    <a:pt x="787" y="2689"/>
                    <a:pt x="424" y="1158"/>
                    <a:pt x="1427" y="280"/>
                  </a:cubicBezTo>
                  <a:cubicBezTo>
                    <a:pt x="1553" y="169"/>
                    <a:pt x="1436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5" name="Google Shape;19075;p31"/>
            <p:cNvSpPr/>
            <p:nvPr/>
          </p:nvSpPr>
          <p:spPr>
            <a:xfrm>
              <a:off x="1891800" y="2506075"/>
              <a:ext cx="54500" cy="69100"/>
            </a:xfrm>
            <a:custGeom>
              <a:avLst/>
              <a:gdLst/>
              <a:ahLst/>
              <a:cxnLst/>
              <a:rect l="l" t="t" r="r" b="b"/>
              <a:pathLst>
                <a:path w="2180" h="2764" extrusionOk="0">
                  <a:moveTo>
                    <a:pt x="1112" y="1"/>
                  </a:moveTo>
                  <a:cubicBezTo>
                    <a:pt x="654" y="1"/>
                    <a:pt x="167" y="368"/>
                    <a:pt x="76" y="845"/>
                  </a:cubicBezTo>
                  <a:cubicBezTo>
                    <a:pt x="1" y="1235"/>
                    <a:pt x="231" y="1507"/>
                    <a:pt x="583" y="1638"/>
                  </a:cubicBezTo>
                  <a:cubicBezTo>
                    <a:pt x="820" y="1727"/>
                    <a:pt x="1070" y="1719"/>
                    <a:pt x="1308" y="1789"/>
                  </a:cubicBezTo>
                  <a:cubicBezTo>
                    <a:pt x="1406" y="1814"/>
                    <a:pt x="1500" y="1852"/>
                    <a:pt x="1586" y="1904"/>
                  </a:cubicBezTo>
                  <a:cubicBezTo>
                    <a:pt x="1595" y="2058"/>
                    <a:pt x="1602" y="2210"/>
                    <a:pt x="1612" y="2364"/>
                  </a:cubicBezTo>
                  <a:cubicBezTo>
                    <a:pt x="1567" y="2429"/>
                    <a:pt x="1495" y="2454"/>
                    <a:pt x="1411" y="2454"/>
                  </a:cubicBezTo>
                  <a:cubicBezTo>
                    <a:pt x="1189" y="2454"/>
                    <a:pt x="881" y="2280"/>
                    <a:pt x="763" y="2219"/>
                  </a:cubicBezTo>
                  <a:cubicBezTo>
                    <a:pt x="736" y="2205"/>
                    <a:pt x="709" y="2199"/>
                    <a:pt x="684" y="2199"/>
                  </a:cubicBezTo>
                  <a:cubicBezTo>
                    <a:pt x="532" y="2199"/>
                    <a:pt x="431" y="2423"/>
                    <a:pt x="594" y="2508"/>
                  </a:cubicBezTo>
                  <a:cubicBezTo>
                    <a:pt x="836" y="2634"/>
                    <a:pt x="1114" y="2764"/>
                    <a:pt x="1387" y="2764"/>
                  </a:cubicBezTo>
                  <a:cubicBezTo>
                    <a:pt x="1521" y="2764"/>
                    <a:pt x="1654" y="2732"/>
                    <a:pt x="1781" y="2654"/>
                  </a:cubicBezTo>
                  <a:cubicBezTo>
                    <a:pt x="2059" y="2482"/>
                    <a:pt x="2179" y="2140"/>
                    <a:pt x="2001" y="1852"/>
                  </a:cubicBezTo>
                  <a:cubicBezTo>
                    <a:pt x="1798" y="1524"/>
                    <a:pt x="1386" y="1461"/>
                    <a:pt x="1040" y="1403"/>
                  </a:cubicBezTo>
                  <a:cubicBezTo>
                    <a:pt x="651" y="1338"/>
                    <a:pt x="167" y="1089"/>
                    <a:pt x="545" y="622"/>
                  </a:cubicBezTo>
                  <a:cubicBezTo>
                    <a:pt x="670" y="469"/>
                    <a:pt x="907" y="326"/>
                    <a:pt x="1122" y="326"/>
                  </a:cubicBezTo>
                  <a:cubicBezTo>
                    <a:pt x="1244" y="326"/>
                    <a:pt x="1359" y="372"/>
                    <a:pt x="1444" y="488"/>
                  </a:cubicBezTo>
                  <a:cubicBezTo>
                    <a:pt x="1481" y="539"/>
                    <a:pt x="1533" y="560"/>
                    <a:pt x="1584" y="560"/>
                  </a:cubicBezTo>
                  <a:cubicBezTo>
                    <a:pt x="1706" y="560"/>
                    <a:pt x="1823" y="441"/>
                    <a:pt x="1734" y="319"/>
                  </a:cubicBezTo>
                  <a:cubicBezTo>
                    <a:pt x="1571" y="96"/>
                    <a:pt x="1346" y="1"/>
                    <a:pt x="11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6" name="Google Shape;19076;p31"/>
            <p:cNvSpPr/>
            <p:nvPr/>
          </p:nvSpPr>
          <p:spPr>
            <a:xfrm>
              <a:off x="1945300" y="2477425"/>
              <a:ext cx="38600" cy="49025"/>
            </a:xfrm>
            <a:custGeom>
              <a:avLst/>
              <a:gdLst/>
              <a:ahLst/>
              <a:cxnLst/>
              <a:rect l="l" t="t" r="r" b="b"/>
              <a:pathLst>
                <a:path w="1544" h="1961" extrusionOk="0">
                  <a:moveTo>
                    <a:pt x="732" y="1"/>
                  </a:moveTo>
                  <a:cubicBezTo>
                    <a:pt x="666" y="1"/>
                    <a:pt x="601" y="39"/>
                    <a:pt x="574" y="119"/>
                  </a:cubicBezTo>
                  <a:cubicBezTo>
                    <a:pt x="498" y="366"/>
                    <a:pt x="346" y="583"/>
                    <a:pt x="140" y="739"/>
                  </a:cubicBezTo>
                  <a:cubicBezTo>
                    <a:pt x="0" y="845"/>
                    <a:pt x="89" y="1061"/>
                    <a:pt x="220" y="1061"/>
                  </a:cubicBezTo>
                  <a:cubicBezTo>
                    <a:pt x="249" y="1061"/>
                    <a:pt x="279" y="1051"/>
                    <a:pt x="309" y="1028"/>
                  </a:cubicBezTo>
                  <a:cubicBezTo>
                    <a:pt x="476" y="901"/>
                    <a:pt x="611" y="759"/>
                    <a:pt x="716" y="595"/>
                  </a:cubicBezTo>
                  <a:lnTo>
                    <a:pt x="716" y="595"/>
                  </a:lnTo>
                  <a:lnTo>
                    <a:pt x="1175" y="1846"/>
                  </a:lnTo>
                  <a:cubicBezTo>
                    <a:pt x="1204" y="1926"/>
                    <a:pt x="1273" y="1960"/>
                    <a:pt x="1340" y="1960"/>
                  </a:cubicBezTo>
                  <a:cubicBezTo>
                    <a:pt x="1443" y="1960"/>
                    <a:pt x="1544" y="1880"/>
                    <a:pt x="1499" y="1758"/>
                  </a:cubicBezTo>
                  <a:cubicBezTo>
                    <a:pt x="1298" y="1212"/>
                    <a:pt x="1098" y="665"/>
                    <a:pt x="898" y="119"/>
                  </a:cubicBezTo>
                  <a:cubicBezTo>
                    <a:pt x="869" y="41"/>
                    <a:pt x="800" y="1"/>
                    <a:pt x="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7" name="Google Shape;19077;p31"/>
            <p:cNvSpPr/>
            <p:nvPr/>
          </p:nvSpPr>
          <p:spPr>
            <a:xfrm>
              <a:off x="1990525" y="2474225"/>
              <a:ext cx="43400" cy="122300"/>
            </a:xfrm>
            <a:custGeom>
              <a:avLst/>
              <a:gdLst/>
              <a:ahLst/>
              <a:cxnLst/>
              <a:rect l="l" t="t" r="r" b="b"/>
              <a:pathLst>
                <a:path w="1736" h="4892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cubicBezTo>
                    <a:pt x="698" y="1605"/>
                    <a:pt x="1395" y="3249"/>
                    <a:pt x="352" y="4596"/>
                  </a:cubicBezTo>
                  <a:cubicBezTo>
                    <a:pt x="253" y="4723"/>
                    <a:pt x="363" y="4891"/>
                    <a:pt x="480" y="4891"/>
                  </a:cubicBezTo>
                  <a:cubicBezTo>
                    <a:pt x="518" y="4891"/>
                    <a:pt x="556" y="4874"/>
                    <a:pt x="588" y="4833"/>
                  </a:cubicBezTo>
                  <a:cubicBezTo>
                    <a:pt x="1735" y="3353"/>
                    <a:pt x="1066" y="1603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8" name="Google Shape;19078;p31"/>
            <p:cNvSpPr/>
            <p:nvPr/>
          </p:nvSpPr>
          <p:spPr>
            <a:xfrm>
              <a:off x="2050025" y="2489350"/>
              <a:ext cx="36400" cy="90950"/>
            </a:xfrm>
            <a:custGeom>
              <a:avLst/>
              <a:gdLst/>
              <a:ahLst/>
              <a:cxnLst/>
              <a:rect l="l" t="t" r="r" b="b"/>
              <a:pathLst>
                <a:path w="1456" h="3638" extrusionOk="0">
                  <a:moveTo>
                    <a:pt x="818" y="1"/>
                  </a:moveTo>
                  <a:cubicBezTo>
                    <a:pt x="428" y="1"/>
                    <a:pt x="166" y="737"/>
                    <a:pt x="124" y="1064"/>
                  </a:cubicBezTo>
                  <a:cubicBezTo>
                    <a:pt x="1" y="2017"/>
                    <a:pt x="379" y="2960"/>
                    <a:pt x="1093" y="3593"/>
                  </a:cubicBezTo>
                  <a:cubicBezTo>
                    <a:pt x="1128" y="3624"/>
                    <a:pt x="1166" y="3637"/>
                    <a:pt x="1204" y="3637"/>
                  </a:cubicBezTo>
                  <a:cubicBezTo>
                    <a:pt x="1338" y="3637"/>
                    <a:pt x="1456" y="3469"/>
                    <a:pt x="1329" y="3357"/>
                  </a:cubicBezTo>
                  <a:cubicBezTo>
                    <a:pt x="942" y="3013"/>
                    <a:pt x="655" y="2592"/>
                    <a:pt x="524" y="2086"/>
                  </a:cubicBezTo>
                  <a:cubicBezTo>
                    <a:pt x="467" y="1869"/>
                    <a:pt x="437" y="1645"/>
                    <a:pt x="434" y="1421"/>
                  </a:cubicBezTo>
                  <a:cubicBezTo>
                    <a:pt x="434" y="1385"/>
                    <a:pt x="554" y="343"/>
                    <a:pt x="801" y="343"/>
                  </a:cubicBezTo>
                  <a:cubicBezTo>
                    <a:pt x="829" y="343"/>
                    <a:pt x="859" y="357"/>
                    <a:pt x="890" y="387"/>
                  </a:cubicBezTo>
                  <a:cubicBezTo>
                    <a:pt x="925" y="420"/>
                    <a:pt x="964" y="434"/>
                    <a:pt x="1002" y="434"/>
                  </a:cubicBezTo>
                  <a:cubicBezTo>
                    <a:pt x="1133" y="434"/>
                    <a:pt x="1248" y="266"/>
                    <a:pt x="1126" y="150"/>
                  </a:cubicBezTo>
                  <a:cubicBezTo>
                    <a:pt x="1017" y="45"/>
                    <a:pt x="913" y="1"/>
                    <a:pt x="8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79" name="Google Shape;19079;p31"/>
            <p:cNvSpPr/>
            <p:nvPr/>
          </p:nvSpPr>
          <p:spPr>
            <a:xfrm>
              <a:off x="2098425" y="2502400"/>
              <a:ext cx="76525" cy="73350"/>
            </a:xfrm>
            <a:custGeom>
              <a:avLst/>
              <a:gdLst/>
              <a:ahLst/>
              <a:cxnLst/>
              <a:rect l="l" t="t" r="r" b="b"/>
              <a:pathLst>
                <a:path w="3061" h="2934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lnTo>
                    <a:pt x="16" y="159"/>
                  </a:lnTo>
                  <a:cubicBezTo>
                    <a:pt x="128" y="1057"/>
                    <a:pt x="321" y="1942"/>
                    <a:pt x="595" y="2804"/>
                  </a:cubicBezTo>
                  <a:lnTo>
                    <a:pt x="595" y="2804"/>
                  </a:lnTo>
                  <a:cubicBezTo>
                    <a:pt x="596" y="2807"/>
                    <a:pt x="596" y="2811"/>
                    <a:pt x="597" y="2815"/>
                  </a:cubicBezTo>
                  <a:lnTo>
                    <a:pt x="598" y="2814"/>
                  </a:lnTo>
                  <a:lnTo>
                    <a:pt x="598" y="2814"/>
                  </a:lnTo>
                  <a:cubicBezTo>
                    <a:pt x="598" y="2815"/>
                    <a:pt x="598" y="2815"/>
                    <a:pt x="598" y="2815"/>
                  </a:cubicBezTo>
                  <a:cubicBezTo>
                    <a:pt x="625" y="2898"/>
                    <a:pt x="687" y="2934"/>
                    <a:pt x="751" y="2934"/>
                  </a:cubicBezTo>
                  <a:cubicBezTo>
                    <a:pt x="847" y="2934"/>
                    <a:pt x="944" y="2852"/>
                    <a:pt x="920" y="2726"/>
                  </a:cubicBezTo>
                  <a:cubicBezTo>
                    <a:pt x="821" y="2186"/>
                    <a:pt x="980" y="1331"/>
                    <a:pt x="1530" y="1051"/>
                  </a:cubicBezTo>
                  <a:cubicBezTo>
                    <a:pt x="1606" y="1013"/>
                    <a:pt x="1678" y="996"/>
                    <a:pt x="1746" y="996"/>
                  </a:cubicBezTo>
                  <a:cubicBezTo>
                    <a:pt x="2304" y="996"/>
                    <a:pt x="2605" y="2170"/>
                    <a:pt x="2707" y="2591"/>
                  </a:cubicBezTo>
                  <a:cubicBezTo>
                    <a:pt x="2727" y="2674"/>
                    <a:pt x="2790" y="2711"/>
                    <a:pt x="2856" y="2711"/>
                  </a:cubicBezTo>
                  <a:cubicBezTo>
                    <a:pt x="2955" y="2711"/>
                    <a:pt x="3060" y="2628"/>
                    <a:pt x="3030" y="2502"/>
                  </a:cubicBezTo>
                  <a:cubicBezTo>
                    <a:pt x="2902" y="1977"/>
                    <a:pt x="2528" y="596"/>
                    <a:pt x="1797" y="596"/>
                  </a:cubicBezTo>
                  <a:cubicBezTo>
                    <a:pt x="1728" y="596"/>
                    <a:pt x="1656" y="609"/>
                    <a:pt x="1581" y="635"/>
                  </a:cubicBezTo>
                  <a:cubicBezTo>
                    <a:pt x="1090" y="807"/>
                    <a:pt x="787" y="1266"/>
                    <a:pt x="650" y="1771"/>
                  </a:cubicBezTo>
                  <a:lnTo>
                    <a:pt x="650" y="1771"/>
                  </a:lnTo>
                  <a:cubicBezTo>
                    <a:pt x="519" y="1240"/>
                    <a:pt x="418" y="702"/>
                    <a:pt x="350" y="159"/>
                  </a:cubicBezTo>
                  <a:cubicBezTo>
                    <a:pt x="336" y="53"/>
                    <a:pt x="245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0" name="Google Shape;19080;p31"/>
            <p:cNvSpPr/>
            <p:nvPr/>
          </p:nvSpPr>
          <p:spPr>
            <a:xfrm>
              <a:off x="2164575" y="2488950"/>
              <a:ext cx="37150" cy="28000"/>
            </a:xfrm>
            <a:custGeom>
              <a:avLst/>
              <a:gdLst/>
              <a:ahLst/>
              <a:cxnLst/>
              <a:rect l="l" t="t" r="r" b="b"/>
              <a:pathLst>
                <a:path w="1486" h="1120" extrusionOk="0">
                  <a:moveTo>
                    <a:pt x="754" y="0"/>
                  </a:moveTo>
                  <a:cubicBezTo>
                    <a:pt x="725" y="0"/>
                    <a:pt x="696" y="8"/>
                    <a:pt x="669" y="23"/>
                  </a:cubicBezTo>
                  <a:cubicBezTo>
                    <a:pt x="430" y="168"/>
                    <a:pt x="227" y="369"/>
                    <a:pt x="80" y="609"/>
                  </a:cubicBezTo>
                  <a:cubicBezTo>
                    <a:pt x="1" y="736"/>
                    <a:pt x="117" y="856"/>
                    <a:pt x="233" y="856"/>
                  </a:cubicBezTo>
                  <a:cubicBezTo>
                    <a:pt x="284" y="856"/>
                    <a:pt x="334" y="833"/>
                    <a:pt x="369" y="778"/>
                  </a:cubicBezTo>
                  <a:cubicBezTo>
                    <a:pt x="464" y="623"/>
                    <a:pt x="588" y="489"/>
                    <a:pt x="734" y="382"/>
                  </a:cubicBezTo>
                  <a:lnTo>
                    <a:pt x="734" y="382"/>
                  </a:lnTo>
                  <a:cubicBezTo>
                    <a:pt x="903" y="561"/>
                    <a:pt x="1034" y="774"/>
                    <a:pt x="1118" y="1005"/>
                  </a:cubicBezTo>
                  <a:cubicBezTo>
                    <a:pt x="1147" y="1085"/>
                    <a:pt x="1215" y="1120"/>
                    <a:pt x="1282" y="1120"/>
                  </a:cubicBezTo>
                  <a:cubicBezTo>
                    <a:pt x="1385" y="1120"/>
                    <a:pt x="1485" y="1039"/>
                    <a:pt x="1441" y="917"/>
                  </a:cubicBezTo>
                  <a:cubicBezTo>
                    <a:pt x="1325" y="586"/>
                    <a:pt x="1130" y="288"/>
                    <a:pt x="872" y="49"/>
                  </a:cubicBezTo>
                  <a:cubicBezTo>
                    <a:pt x="840" y="17"/>
                    <a:pt x="798" y="0"/>
                    <a:pt x="7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1" name="Google Shape;19081;p31"/>
            <p:cNvSpPr/>
            <p:nvPr/>
          </p:nvSpPr>
          <p:spPr>
            <a:xfrm>
              <a:off x="2213850" y="2485800"/>
              <a:ext cx="32800" cy="95800"/>
            </a:xfrm>
            <a:custGeom>
              <a:avLst/>
              <a:gdLst/>
              <a:ahLst/>
              <a:cxnLst/>
              <a:rect l="l" t="t" r="r" b="b"/>
              <a:pathLst>
                <a:path w="1312" h="3832" extrusionOk="0">
                  <a:moveTo>
                    <a:pt x="235" y="0"/>
                  </a:moveTo>
                  <a:cubicBezTo>
                    <a:pt x="112" y="0"/>
                    <a:pt x="1" y="168"/>
                    <a:pt x="109" y="291"/>
                  </a:cubicBezTo>
                  <a:cubicBezTo>
                    <a:pt x="919" y="1208"/>
                    <a:pt x="956" y="2586"/>
                    <a:pt x="181" y="3538"/>
                  </a:cubicBezTo>
                  <a:cubicBezTo>
                    <a:pt x="79" y="3664"/>
                    <a:pt x="190" y="3832"/>
                    <a:pt x="309" y="3832"/>
                  </a:cubicBezTo>
                  <a:cubicBezTo>
                    <a:pt x="346" y="3832"/>
                    <a:pt x="385" y="3815"/>
                    <a:pt x="417" y="3775"/>
                  </a:cubicBezTo>
                  <a:cubicBezTo>
                    <a:pt x="1311" y="2676"/>
                    <a:pt x="1285" y="1116"/>
                    <a:pt x="346" y="54"/>
                  </a:cubicBez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2" name="Google Shape;19082;p31"/>
            <p:cNvSpPr/>
            <p:nvPr/>
          </p:nvSpPr>
          <p:spPr>
            <a:xfrm>
              <a:off x="2269700" y="2500950"/>
              <a:ext cx="39075" cy="76175"/>
            </a:xfrm>
            <a:custGeom>
              <a:avLst/>
              <a:gdLst/>
              <a:ahLst/>
              <a:cxnLst/>
              <a:rect l="l" t="t" r="r" b="b"/>
              <a:pathLst>
                <a:path w="1563" h="3047" extrusionOk="0">
                  <a:moveTo>
                    <a:pt x="718" y="1"/>
                  </a:moveTo>
                  <a:cubicBezTo>
                    <a:pt x="668" y="1"/>
                    <a:pt x="617" y="24"/>
                    <a:pt x="584" y="81"/>
                  </a:cubicBezTo>
                  <a:cubicBezTo>
                    <a:pt x="0" y="1080"/>
                    <a:pt x="299" y="2363"/>
                    <a:pt x="1246" y="3016"/>
                  </a:cubicBezTo>
                  <a:cubicBezTo>
                    <a:pt x="1277" y="3037"/>
                    <a:pt x="1307" y="3046"/>
                    <a:pt x="1335" y="3046"/>
                  </a:cubicBezTo>
                  <a:cubicBezTo>
                    <a:pt x="1472" y="3046"/>
                    <a:pt x="1563" y="2829"/>
                    <a:pt x="1416" y="2728"/>
                  </a:cubicBezTo>
                  <a:cubicBezTo>
                    <a:pt x="616" y="2177"/>
                    <a:pt x="386" y="1084"/>
                    <a:pt x="873" y="251"/>
                  </a:cubicBezTo>
                  <a:cubicBezTo>
                    <a:pt x="948" y="122"/>
                    <a:pt x="832" y="1"/>
                    <a:pt x="7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3" name="Google Shape;19083;p31"/>
            <p:cNvSpPr/>
            <p:nvPr/>
          </p:nvSpPr>
          <p:spPr>
            <a:xfrm>
              <a:off x="2317550" y="2485650"/>
              <a:ext cx="57500" cy="79500"/>
            </a:xfrm>
            <a:custGeom>
              <a:avLst/>
              <a:gdLst/>
              <a:ahLst/>
              <a:cxnLst/>
              <a:rect l="l" t="t" r="r" b="b"/>
              <a:pathLst>
                <a:path w="2300" h="3180" extrusionOk="0">
                  <a:moveTo>
                    <a:pt x="1364" y="1914"/>
                  </a:moveTo>
                  <a:cubicBezTo>
                    <a:pt x="1625" y="1914"/>
                    <a:pt x="1852" y="2061"/>
                    <a:pt x="1829" y="2406"/>
                  </a:cubicBezTo>
                  <a:cubicBezTo>
                    <a:pt x="1811" y="2684"/>
                    <a:pt x="1612" y="2830"/>
                    <a:pt x="1386" y="2830"/>
                  </a:cubicBezTo>
                  <a:cubicBezTo>
                    <a:pt x="1299" y="2830"/>
                    <a:pt x="1209" y="2808"/>
                    <a:pt x="1123" y="2765"/>
                  </a:cubicBezTo>
                  <a:cubicBezTo>
                    <a:pt x="925" y="2664"/>
                    <a:pt x="795" y="2465"/>
                    <a:pt x="711" y="2262"/>
                  </a:cubicBezTo>
                  <a:lnTo>
                    <a:pt x="711" y="2262"/>
                  </a:lnTo>
                  <a:cubicBezTo>
                    <a:pt x="722" y="2252"/>
                    <a:pt x="731" y="2241"/>
                    <a:pt x="740" y="2228"/>
                  </a:cubicBezTo>
                  <a:cubicBezTo>
                    <a:pt x="873" y="2030"/>
                    <a:pt x="1132" y="1914"/>
                    <a:pt x="1364" y="1914"/>
                  </a:cubicBezTo>
                  <a:close/>
                  <a:moveTo>
                    <a:pt x="206" y="0"/>
                  </a:moveTo>
                  <a:cubicBezTo>
                    <a:pt x="109" y="0"/>
                    <a:pt x="0" y="83"/>
                    <a:pt x="19" y="210"/>
                  </a:cubicBezTo>
                  <a:cubicBezTo>
                    <a:pt x="130" y="985"/>
                    <a:pt x="93" y="2094"/>
                    <a:pt x="597" y="2742"/>
                  </a:cubicBezTo>
                  <a:cubicBezTo>
                    <a:pt x="794" y="2996"/>
                    <a:pt x="1129" y="3179"/>
                    <a:pt x="1447" y="3179"/>
                  </a:cubicBezTo>
                  <a:cubicBezTo>
                    <a:pt x="1654" y="3179"/>
                    <a:pt x="1855" y="3102"/>
                    <a:pt x="2006" y="2914"/>
                  </a:cubicBezTo>
                  <a:cubicBezTo>
                    <a:pt x="2299" y="2551"/>
                    <a:pt x="2208" y="1950"/>
                    <a:pt x="1825" y="1689"/>
                  </a:cubicBezTo>
                  <a:cubicBezTo>
                    <a:pt x="1676" y="1588"/>
                    <a:pt x="1515" y="1543"/>
                    <a:pt x="1355" y="1543"/>
                  </a:cubicBezTo>
                  <a:cubicBezTo>
                    <a:pt x="1074" y="1543"/>
                    <a:pt x="796" y="1680"/>
                    <a:pt x="593" y="1885"/>
                  </a:cubicBezTo>
                  <a:lnTo>
                    <a:pt x="593" y="1885"/>
                  </a:lnTo>
                  <a:cubicBezTo>
                    <a:pt x="452" y="1317"/>
                    <a:pt x="423" y="691"/>
                    <a:pt x="341" y="121"/>
                  </a:cubicBezTo>
                  <a:cubicBezTo>
                    <a:pt x="328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4" name="Google Shape;19084;p31"/>
            <p:cNvSpPr/>
            <p:nvPr/>
          </p:nvSpPr>
          <p:spPr>
            <a:xfrm>
              <a:off x="2364150" y="2487750"/>
              <a:ext cx="40800" cy="92075"/>
            </a:xfrm>
            <a:custGeom>
              <a:avLst/>
              <a:gdLst/>
              <a:ahLst/>
              <a:cxnLst/>
              <a:rect l="l" t="t" r="r" b="b"/>
              <a:pathLst>
                <a:path w="1632" h="3683" extrusionOk="0">
                  <a:moveTo>
                    <a:pt x="257" y="0"/>
                  </a:moveTo>
                  <a:cubicBezTo>
                    <a:pt x="120" y="0"/>
                    <a:pt x="1" y="169"/>
                    <a:pt x="132" y="278"/>
                  </a:cubicBezTo>
                  <a:cubicBezTo>
                    <a:pt x="1070" y="1059"/>
                    <a:pt x="1267" y="2423"/>
                    <a:pt x="586" y="3437"/>
                  </a:cubicBezTo>
                  <a:cubicBezTo>
                    <a:pt x="503" y="3563"/>
                    <a:pt x="619" y="3683"/>
                    <a:pt x="736" y="3683"/>
                  </a:cubicBezTo>
                  <a:cubicBezTo>
                    <a:pt x="787" y="3683"/>
                    <a:pt x="839" y="3661"/>
                    <a:pt x="875" y="3607"/>
                  </a:cubicBezTo>
                  <a:cubicBezTo>
                    <a:pt x="1631" y="2472"/>
                    <a:pt x="1413" y="921"/>
                    <a:pt x="368" y="42"/>
                  </a:cubicBezTo>
                  <a:cubicBezTo>
                    <a:pt x="333" y="13"/>
                    <a:pt x="295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5" name="Google Shape;19085;p31"/>
            <p:cNvSpPr/>
            <p:nvPr/>
          </p:nvSpPr>
          <p:spPr>
            <a:xfrm>
              <a:off x="2402125" y="2474850"/>
              <a:ext cx="62250" cy="38300"/>
            </a:xfrm>
            <a:custGeom>
              <a:avLst/>
              <a:gdLst/>
              <a:ahLst/>
              <a:cxnLst/>
              <a:rect l="l" t="t" r="r" b="b"/>
              <a:pathLst>
                <a:path w="2490" h="1532" extrusionOk="0">
                  <a:moveTo>
                    <a:pt x="781" y="0"/>
                  </a:moveTo>
                  <a:cubicBezTo>
                    <a:pt x="502" y="0"/>
                    <a:pt x="225" y="158"/>
                    <a:pt x="77" y="407"/>
                  </a:cubicBezTo>
                  <a:cubicBezTo>
                    <a:pt x="1" y="535"/>
                    <a:pt x="117" y="656"/>
                    <a:pt x="232" y="656"/>
                  </a:cubicBezTo>
                  <a:cubicBezTo>
                    <a:pt x="283" y="656"/>
                    <a:pt x="333" y="633"/>
                    <a:pt x="367" y="576"/>
                  </a:cubicBezTo>
                  <a:cubicBezTo>
                    <a:pt x="462" y="415"/>
                    <a:pt x="595" y="350"/>
                    <a:pt x="725" y="350"/>
                  </a:cubicBezTo>
                  <a:cubicBezTo>
                    <a:pt x="1042" y="350"/>
                    <a:pt x="1337" y="739"/>
                    <a:pt x="1011" y="1072"/>
                  </a:cubicBezTo>
                  <a:cubicBezTo>
                    <a:pt x="930" y="1154"/>
                    <a:pt x="959" y="1272"/>
                    <a:pt x="1044" y="1334"/>
                  </a:cubicBezTo>
                  <a:cubicBezTo>
                    <a:pt x="1225" y="1467"/>
                    <a:pt x="1433" y="1532"/>
                    <a:pt x="1639" y="1532"/>
                  </a:cubicBezTo>
                  <a:cubicBezTo>
                    <a:pt x="1905" y="1532"/>
                    <a:pt x="2169" y="1425"/>
                    <a:pt x="2371" y="1220"/>
                  </a:cubicBezTo>
                  <a:cubicBezTo>
                    <a:pt x="2489" y="1102"/>
                    <a:pt x="2374" y="934"/>
                    <a:pt x="2246" y="934"/>
                  </a:cubicBezTo>
                  <a:cubicBezTo>
                    <a:pt x="2208" y="934"/>
                    <a:pt x="2169" y="949"/>
                    <a:pt x="2135" y="983"/>
                  </a:cubicBezTo>
                  <a:cubicBezTo>
                    <a:pt x="1992" y="1127"/>
                    <a:pt x="1822" y="1197"/>
                    <a:pt x="1649" y="1197"/>
                  </a:cubicBezTo>
                  <a:cubicBezTo>
                    <a:pt x="1557" y="1197"/>
                    <a:pt x="1465" y="1177"/>
                    <a:pt x="1375" y="1138"/>
                  </a:cubicBezTo>
                  <a:lnTo>
                    <a:pt x="1375" y="1138"/>
                  </a:lnTo>
                  <a:cubicBezTo>
                    <a:pt x="1557" y="819"/>
                    <a:pt x="1524" y="387"/>
                    <a:pt x="1210" y="146"/>
                  </a:cubicBezTo>
                  <a:cubicBezTo>
                    <a:pt x="1080" y="45"/>
                    <a:pt x="93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6" name="Google Shape;19086;p31"/>
            <p:cNvSpPr/>
            <p:nvPr/>
          </p:nvSpPr>
          <p:spPr>
            <a:xfrm>
              <a:off x="2449725" y="2531800"/>
              <a:ext cx="64575" cy="12400"/>
            </a:xfrm>
            <a:custGeom>
              <a:avLst/>
              <a:gdLst/>
              <a:ahLst/>
              <a:cxnLst/>
              <a:rect l="l" t="t" r="r" b="b"/>
              <a:pathLst>
                <a:path w="2583" h="496" extrusionOk="0">
                  <a:moveTo>
                    <a:pt x="2338" y="1"/>
                  </a:moveTo>
                  <a:cubicBezTo>
                    <a:pt x="1623" y="1"/>
                    <a:pt x="908" y="57"/>
                    <a:pt x="202" y="171"/>
                  </a:cubicBezTo>
                  <a:cubicBezTo>
                    <a:pt x="0" y="203"/>
                    <a:pt x="72" y="496"/>
                    <a:pt x="260" y="496"/>
                  </a:cubicBezTo>
                  <a:cubicBezTo>
                    <a:pt x="270" y="496"/>
                    <a:pt x="280" y="495"/>
                    <a:pt x="290" y="493"/>
                  </a:cubicBezTo>
                  <a:cubicBezTo>
                    <a:pt x="958" y="388"/>
                    <a:pt x="1633" y="335"/>
                    <a:pt x="2310" y="335"/>
                  </a:cubicBezTo>
                  <a:cubicBezTo>
                    <a:pt x="2329" y="335"/>
                    <a:pt x="2348" y="335"/>
                    <a:pt x="2366" y="335"/>
                  </a:cubicBezTo>
                  <a:cubicBezTo>
                    <a:pt x="2583" y="335"/>
                    <a:pt x="2583" y="1"/>
                    <a:pt x="2366" y="1"/>
                  </a:cubicBezTo>
                  <a:cubicBezTo>
                    <a:pt x="2357" y="1"/>
                    <a:pt x="2347" y="1"/>
                    <a:pt x="2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7" name="Google Shape;19087;p31"/>
            <p:cNvSpPr/>
            <p:nvPr/>
          </p:nvSpPr>
          <p:spPr>
            <a:xfrm>
              <a:off x="2450375" y="2565175"/>
              <a:ext cx="63925" cy="8400"/>
            </a:xfrm>
            <a:custGeom>
              <a:avLst/>
              <a:gdLst/>
              <a:ahLst/>
              <a:cxnLst/>
              <a:rect l="l" t="t" r="r" b="b"/>
              <a:pathLst>
                <a:path w="2557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340" y="336"/>
                  </a:lnTo>
                  <a:cubicBezTo>
                    <a:pt x="2557" y="336"/>
                    <a:pt x="2557" y="0"/>
                    <a:pt x="23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8" name="Google Shape;19088;p31"/>
            <p:cNvSpPr/>
            <p:nvPr/>
          </p:nvSpPr>
          <p:spPr>
            <a:xfrm>
              <a:off x="2532150" y="2463650"/>
              <a:ext cx="76125" cy="104750"/>
            </a:xfrm>
            <a:custGeom>
              <a:avLst/>
              <a:gdLst/>
              <a:ahLst/>
              <a:cxnLst/>
              <a:rect l="l" t="t" r="r" b="b"/>
              <a:pathLst>
                <a:path w="3045" h="4190" extrusionOk="0">
                  <a:moveTo>
                    <a:pt x="1436" y="720"/>
                  </a:moveTo>
                  <a:cubicBezTo>
                    <a:pt x="1465" y="1144"/>
                    <a:pt x="1493" y="1569"/>
                    <a:pt x="1522" y="1993"/>
                  </a:cubicBezTo>
                  <a:lnTo>
                    <a:pt x="1522" y="1993"/>
                  </a:lnTo>
                  <a:lnTo>
                    <a:pt x="558" y="2065"/>
                  </a:lnTo>
                  <a:lnTo>
                    <a:pt x="558" y="2065"/>
                  </a:lnTo>
                  <a:cubicBezTo>
                    <a:pt x="867" y="1627"/>
                    <a:pt x="1160" y="1179"/>
                    <a:pt x="1436" y="720"/>
                  </a:cubicBezTo>
                  <a:close/>
                  <a:moveTo>
                    <a:pt x="1556" y="1"/>
                  </a:moveTo>
                  <a:cubicBezTo>
                    <a:pt x="1504" y="1"/>
                    <a:pt x="1454" y="25"/>
                    <a:pt x="1422" y="83"/>
                  </a:cubicBezTo>
                  <a:cubicBezTo>
                    <a:pt x="1010" y="805"/>
                    <a:pt x="560" y="1502"/>
                    <a:pt x="72" y="2173"/>
                  </a:cubicBezTo>
                  <a:cubicBezTo>
                    <a:pt x="0" y="2271"/>
                    <a:pt x="89" y="2425"/>
                    <a:pt x="205" y="2425"/>
                  </a:cubicBezTo>
                  <a:cubicBezTo>
                    <a:pt x="208" y="2425"/>
                    <a:pt x="212" y="2425"/>
                    <a:pt x="215" y="2425"/>
                  </a:cubicBezTo>
                  <a:lnTo>
                    <a:pt x="1545" y="2326"/>
                  </a:lnTo>
                  <a:lnTo>
                    <a:pt x="1545" y="2326"/>
                  </a:lnTo>
                  <a:cubicBezTo>
                    <a:pt x="1583" y="2894"/>
                    <a:pt x="1621" y="3462"/>
                    <a:pt x="1660" y="4029"/>
                  </a:cubicBezTo>
                  <a:cubicBezTo>
                    <a:pt x="1666" y="4136"/>
                    <a:pt x="1754" y="4190"/>
                    <a:pt x="1838" y="4190"/>
                  </a:cubicBezTo>
                  <a:cubicBezTo>
                    <a:pt x="1921" y="4190"/>
                    <a:pt x="2001" y="4137"/>
                    <a:pt x="1994" y="4029"/>
                  </a:cubicBezTo>
                  <a:cubicBezTo>
                    <a:pt x="1955" y="3453"/>
                    <a:pt x="1916" y="2877"/>
                    <a:pt x="1877" y="2301"/>
                  </a:cubicBezTo>
                  <a:lnTo>
                    <a:pt x="1877" y="2301"/>
                  </a:lnTo>
                  <a:lnTo>
                    <a:pt x="2830" y="2231"/>
                  </a:lnTo>
                  <a:cubicBezTo>
                    <a:pt x="3038" y="2214"/>
                    <a:pt x="3044" y="1895"/>
                    <a:pt x="2844" y="1895"/>
                  </a:cubicBezTo>
                  <a:cubicBezTo>
                    <a:pt x="2839" y="1895"/>
                    <a:pt x="2834" y="1895"/>
                    <a:pt x="2830" y="1895"/>
                  </a:cubicBezTo>
                  <a:lnTo>
                    <a:pt x="1854" y="1968"/>
                  </a:lnTo>
                  <a:lnTo>
                    <a:pt x="1854" y="1968"/>
                  </a:lnTo>
                  <a:cubicBezTo>
                    <a:pt x="1814" y="1368"/>
                    <a:pt x="1773" y="767"/>
                    <a:pt x="1733" y="167"/>
                  </a:cubicBezTo>
                  <a:cubicBezTo>
                    <a:pt x="1726" y="68"/>
                    <a:pt x="1640" y="1"/>
                    <a:pt x="15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89" name="Google Shape;19089;p31"/>
            <p:cNvSpPr/>
            <p:nvPr/>
          </p:nvSpPr>
          <p:spPr>
            <a:xfrm>
              <a:off x="2617575" y="2483925"/>
              <a:ext cx="58450" cy="79675"/>
            </a:xfrm>
            <a:custGeom>
              <a:avLst/>
              <a:gdLst/>
              <a:ahLst/>
              <a:cxnLst/>
              <a:rect l="l" t="t" r="r" b="b"/>
              <a:pathLst>
                <a:path w="2338" h="3187" extrusionOk="0">
                  <a:moveTo>
                    <a:pt x="234" y="0"/>
                  </a:moveTo>
                  <a:cubicBezTo>
                    <a:pt x="116" y="0"/>
                    <a:pt x="0" y="120"/>
                    <a:pt x="82" y="247"/>
                  </a:cubicBezTo>
                  <a:lnTo>
                    <a:pt x="1965" y="3110"/>
                  </a:lnTo>
                  <a:cubicBezTo>
                    <a:pt x="2001" y="3164"/>
                    <a:pt x="2052" y="3186"/>
                    <a:pt x="2103" y="3186"/>
                  </a:cubicBezTo>
                  <a:cubicBezTo>
                    <a:pt x="2221" y="3186"/>
                    <a:pt x="2337" y="3067"/>
                    <a:pt x="2254" y="2941"/>
                  </a:cubicBezTo>
                  <a:lnTo>
                    <a:pt x="372" y="77"/>
                  </a:lnTo>
                  <a:cubicBezTo>
                    <a:pt x="336" y="23"/>
                    <a:pt x="285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0" name="Google Shape;19090;p31"/>
            <p:cNvSpPr/>
            <p:nvPr/>
          </p:nvSpPr>
          <p:spPr>
            <a:xfrm>
              <a:off x="2614825" y="2477575"/>
              <a:ext cx="43825" cy="86800"/>
            </a:xfrm>
            <a:custGeom>
              <a:avLst/>
              <a:gdLst/>
              <a:ahLst/>
              <a:cxnLst/>
              <a:rect l="l" t="t" r="r" b="b"/>
              <a:pathLst>
                <a:path w="1753" h="3472" extrusionOk="0">
                  <a:moveTo>
                    <a:pt x="1527" y="0"/>
                  </a:moveTo>
                  <a:cubicBezTo>
                    <a:pt x="1478" y="0"/>
                    <a:pt x="1432" y="26"/>
                    <a:pt x="1405" y="87"/>
                  </a:cubicBezTo>
                  <a:cubicBezTo>
                    <a:pt x="956" y="1131"/>
                    <a:pt x="506" y="2173"/>
                    <a:pt x="58" y="3214"/>
                  </a:cubicBezTo>
                  <a:cubicBezTo>
                    <a:pt x="0" y="3349"/>
                    <a:pt x="118" y="3471"/>
                    <a:pt x="224" y="3471"/>
                  </a:cubicBezTo>
                  <a:cubicBezTo>
                    <a:pt x="273" y="3471"/>
                    <a:pt x="320" y="3446"/>
                    <a:pt x="346" y="3384"/>
                  </a:cubicBezTo>
                  <a:lnTo>
                    <a:pt x="1695" y="257"/>
                  </a:lnTo>
                  <a:cubicBezTo>
                    <a:pt x="1752" y="123"/>
                    <a:pt x="1634" y="0"/>
                    <a:pt x="1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1" name="Google Shape;19091;p31"/>
            <p:cNvSpPr/>
            <p:nvPr/>
          </p:nvSpPr>
          <p:spPr>
            <a:xfrm>
              <a:off x="2666425" y="2453175"/>
              <a:ext cx="50225" cy="33700"/>
            </a:xfrm>
            <a:custGeom>
              <a:avLst/>
              <a:gdLst/>
              <a:ahLst/>
              <a:cxnLst/>
              <a:rect l="l" t="t" r="r" b="b"/>
              <a:pathLst>
                <a:path w="2009" h="1348" extrusionOk="0">
                  <a:moveTo>
                    <a:pt x="663" y="0"/>
                  </a:moveTo>
                  <a:cubicBezTo>
                    <a:pt x="504" y="0"/>
                    <a:pt x="345" y="22"/>
                    <a:pt x="191" y="66"/>
                  </a:cubicBezTo>
                  <a:cubicBezTo>
                    <a:pt x="0" y="118"/>
                    <a:pt x="59" y="395"/>
                    <a:pt x="232" y="395"/>
                  </a:cubicBezTo>
                  <a:cubicBezTo>
                    <a:pt x="247" y="395"/>
                    <a:pt x="263" y="392"/>
                    <a:pt x="281" y="388"/>
                  </a:cubicBezTo>
                  <a:cubicBezTo>
                    <a:pt x="405" y="352"/>
                    <a:pt x="534" y="334"/>
                    <a:pt x="663" y="334"/>
                  </a:cubicBezTo>
                  <a:cubicBezTo>
                    <a:pt x="732" y="334"/>
                    <a:pt x="801" y="339"/>
                    <a:pt x="870" y="349"/>
                  </a:cubicBezTo>
                  <a:lnTo>
                    <a:pt x="870" y="349"/>
                  </a:lnTo>
                  <a:cubicBezTo>
                    <a:pt x="820" y="593"/>
                    <a:pt x="699" y="794"/>
                    <a:pt x="512" y="972"/>
                  </a:cubicBezTo>
                  <a:cubicBezTo>
                    <a:pt x="400" y="1079"/>
                    <a:pt x="494" y="1246"/>
                    <a:pt x="631" y="1257"/>
                  </a:cubicBezTo>
                  <a:lnTo>
                    <a:pt x="1794" y="1347"/>
                  </a:lnTo>
                  <a:cubicBezTo>
                    <a:pt x="1799" y="1348"/>
                    <a:pt x="1804" y="1348"/>
                    <a:pt x="1809" y="1348"/>
                  </a:cubicBezTo>
                  <a:cubicBezTo>
                    <a:pt x="2009" y="1348"/>
                    <a:pt x="2002" y="1029"/>
                    <a:pt x="1794" y="1013"/>
                  </a:cubicBezTo>
                  <a:lnTo>
                    <a:pt x="970" y="949"/>
                  </a:lnTo>
                  <a:lnTo>
                    <a:pt x="970" y="949"/>
                  </a:lnTo>
                  <a:cubicBezTo>
                    <a:pt x="1115" y="734"/>
                    <a:pt x="1198" y="491"/>
                    <a:pt x="1225" y="218"/>
                  </a:cubicBezTo>
                  <a:cubicBezTo>
                    <a:pt x="1231" y="147"/>
                    <a:pt x="1167" y="73"/>
                    <a:pt x="1101" y="57"/>
                  </a:cubicBezTo>
                  <a:cubicBezTo>
                    <a:pt x="957" y="19"/>
                    <a:pt x="810" y="0"/>
                    <a:pt x="6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2" name="Google Shape;19092;p31"/>
            <p:cNvSpPr/>
            <p:nvPr/>
          </p:nvSpPr>
          <p:spPr>
            <a:xfrm>
              <a:off x="2738900" y="2467000"/>
              <a:ext cx="62250" cy="104900"/>
            </a:xfrm>
            <a:custGeom>
              <a:avLst/>
              <a:gdLst/>
              <a:ahLst/>
              <a:cxnLst/>
              <a:rect l="l" t="t" r="r" b="b"/>
              <a:pathLst>
                <a:path w="2490" h="4196" extrusionOk="0">
                  <a:moveTo>
                    <a:pt x="161" y="1"/>
                  </a:moveTo>
                  <a:cubicBezTo>
                    <a:pt x="78" y="1"/>
                    <a:pt x="1" y="54"/>
                    <a:pt x="13" y="161"/>
                  </a:cubicBezTo>
                  <a:lnTo>
                    <a:pt x="13" y="160"/>
                  </a:lnTo>
                  <a:cubicBezTo>
                    <a:pt x="158" y="1452"/>
                    <a:pt x="304" y="2742"/>
                    <a:pt x="449" y="4034"/>
                  </a:cubicBezTo>
                  <a:cubicBezTo>
                    <a:pt x="461" y="4142"/>
                    <a:pt x="537" y="4195"/>
                    <a:pt x="614" y="4195"/>
                  </a:cubicBezTo>
                  <a:cubicBezTo>
                    <a:pt x="692" y="4195"/>
                    <a:pt x="770" y="4141"/>
                    <a:pt x="785" y="4034"/>
                  </a:cubicBezTo>
                  <a:cubicBezTo>
                    <a:pt x="824" y="3734"/>
                    <a:pt x="864" y="3433"/>
                    <a:pt x="904" y="3133"/>
                  </a:cubicBezTo>
                  <a:cubicBezTo>
                    <a:pt x="927" y="2950"/>
                    <a:pt x="951" y="2768"/>
                    <a:pt x="978" y="2585"/>
                  </a:cubicBezTo>
                  <a:cubicBezTo>
                    <a:pt x="964" y="2313"/>
                    <a:pt x="1074" y="2177"/>
                    <a:pt x="1310" y="2177"/>
                  </a:cubicBezTo>
                  <a:cubicBezTo>
                    <a:pt x="1436" y="2177"/>
                    <a:pt x="1597" y="2216"/>
                    <a:pt x="1795" y="2294"/>
                  </a:cubicBezTo>
                  <a:cubicBezTo>
                    <a:pt x="2090" y="2557"/>
                    <a:pt x="2126" y="3695"/>
                    <a:pt x="2147" y="4028"/>
                  </a:cubicBezTo>
                  <a:cubicBezTo>
                    <a:pt x="2154" y="4135"/>
                    <a:pt x="2241" y="4189"/>
                    <a:pt x="2325" y="4189"/>
                  </a:cubicBezTo>
                  <a:cubicBezTo>
                    <a:pt x="2409" y="4189"/>
                    <a:pt x="2489" y="4135"/>
                    <a:pt x="2482" y="4028"/>
                  </a:cubicBezTo>
                  <a:cubicBezTo>
                    <a:pt x="2440" y="3406"/>
                    <a:pt x="2353" y="1554"/>
                    <a:pt x="1486" y="1471"/>
                  </a:cubicBezTo>
                  <a:cubicBezTo>
                    <a:pt x="1461" y="1469"/>
                    <a:pt x="1437" y="1468"/>
                    <a:pt x="1413" y="1468"/>
                  </a:cubicBezTo>
                  <a:cubicBezTo>
                    <a:pt x="946" y="1468"/>
                    <a:pt x="722" y="1930"/>
                    <a:pt x="608" y="2472"/>
                  </a:cubicBezTo>
                  <a:lnTo>
                    <a:pt x="608" y="2472"/>
                  </a:lnTo>
                  <a:cubicBezTo>
                    <a:pt x="521" y="1702"/>
                    <a:pt x="434" y="931"/>
                    <a:pt x="347" y="161"/>
                  </a:cubicBezTo>
                  <a:cubicBezTo>
                    <a:pt x="335" y="55"/>
                    <a:pt x="244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3" name="Google Shape;19093;p31"/>
            <p:cNvSpPr/>
            <p:nvPr/>
          </p:nvSpPr>
          <p:spPr>
            <a:xfrm>
              <a:off x="2790325" y="2458200"/>
              <a:ext cx="83450" cy="121200"/>
            </a:xfrm>
            <a:custGeom>
              <a:avLst/>
              <a:gdLst/>
              <a:ahLst/>
              <a:cxnLst/>
              <a:rect l="l" t="t" r="r" b="b"/>
              <a:pathLst>
                <a:path w="3338" h="4848" extrusionOk="0">
                  <a:moveTo>
                    <a:pt x="2467" y="1983"/>
                  </a:moveTo>
                  <a:lnTo>
                    <a:pt x="2467" y="1983"/>
                  </a:lnTo>
                  <a:cubicBezTo>
                    <a:pt x="2443" y="2511"/>
                    <a:pt x="2385" y="3038"/>
                    <a:pt x="2285" y="3564"/>
                  </a:cubicBezTo>
                  <a:cubicBezTo>
                    <a:pt x="2259" y="3704"/>
                    <a:pt x="2235" y="4139"/>
                    <a:pt x="2134" y="4240"/>
                  </a:cubicBezTo>
                  <a:cubicBezTo>
                    <a:pt x="2045" y="4327"/>
                    <a:pt x="1947" y="4363"/>
                    <a:pt x="1849" y="4363"/>
                  </a:cubicBezTo>
                  <a:cubicBezTo>
                    <a:pt x="1623" y="4363"/>
                    <a:pt x="1399" y="4172"/>
                    <a:pt x="1301" y="3982"/>
                  </a:cubicBezTo>
                  <a:cubicBezTo>
                    <a:pt x="824" y="3053"/>
                    <a:pt x="1496" y="2082"/>
                    <a:pt x="2467" y="1983"/>
                  </a:cubicBezTo>
                  <a:close/>
                  <a:moveTo>
                    <a:pt x="2587" y="1"/>
                  </a:moveTo>
                  <a:cubicBezTo>
                    <a:pt x="2498" y="1"/>
                    <a:pt x="2406" y="60"/>
                    <a:pt x="2416" y="165"/>
                  </a:cubicBezTo>
                  <a:cubicBezTo>
                    <a:pt x="2463" y="660"/>
                    <a:pt x="2485" y="1154"/>
                    <a:pt x="2477" y="1648"/>
                  </a:cubicBezTo>
                  <a:lnTo>
                    <a:pt x="2477" y="1648"/>
                  </a:lnTo>
                  <a:cubicBezTo>
                    <a:pt x="1028" y="1786"/>
                    <a:pt x="1" y="3863"/>
                    <a:pt x="1538" y="4738"/>
                  </a:cubicBezTo>
                  <a:cubicBezTo>
                    <a:pt x="1669" y="4813"/>
                    <a:pt x="1788" y="4848"/>
                    <a:pt x="1894" y="4848"/>
                  </a:cubicBezTo>
                  <a:cubicBezTo>
                    <a:pt x="2511" y="4848"/>
                    <a:pt x="2730" y="3692"/>
                    <a:pt x="2791" y="2521"/>
                  </a:cubicBezTo>
                  <a:lnTo>
                    <a:pt x="2791" y="2521"/>
                  </a:lnTo>
                  <a:cubicBezTo>
                    <a:pt x="2874" y="3154"/>
                    <a:pt x="2941" y="3789"/>
                    <a:pt x="2994" y="4426"/>
                  </a:cubicBezTo>
                  <a:cubicBezTo>
                    <a:pt x="3003" y="4533"/>
                    <a:pt x="3092" y="4586"/>
                    <a:pt x="3175" y="4586"/>
                  </a:cubicBezTo>
                  <a:cubicBezTo>
                    <a:pt x="3259" y="4586"/>
                    <a:pt x="3337" y="4533"/>
                    <a:pt x="3328" y="4426"/>
                  </a:cubicBezTo>
                  <a:cubicBezTo>
                    <a:pt x="3208" y="2981"/>
                    <a:pt x="3014" y="1544"/>
                    <a:pt x="2744" y="120"/>
                  </a:cubicBezTo>
                  <a:cubicBezTo>
                    <a:pt x="2729" y="38"/>
                    <a:pt x="2659" y="1"/>
                    <a:pt x="25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4" name="Google Shape;19094;p31"/>
            <p:cNvSpPr/>
            <p:nvPr/>
          </p:nvSpPr>
          <p:spPr>
            <a:xfrm>
              <a:off x="2536075" y="2579900"/>
              <a:ext cx="367250" cy="19575"/>
            </a:xfrm>
            <a:custGeom>
              <a:avLst/>
              <a:gdLst/>
              <a:ahLst/>
              <a:cxnLst/>
              <a:rect l="l" t="t" r="r" b="b"/>
              <a:pathLst>
                <a:path w="14690" h="783" extrusionOk="0">
                  <a:moveTo>
                    <a:pt x="14494" y="1"/>
                  </a:moveTo>
                  <a:cubicBezTo>
                    <a:pt x="14488" y="1"/>
                    <a:pt x="14482" y="1"/>
                    <a:pt x="14476" y="2"/>
                  </a:cubicBezTo>
                  <a:cubicBezTo>
                    <a:pt x="11345" y="299"/>
                    <a:pt x="8203" y="448"/>
                    <a:pt x="5061" y="448"/>
                  </a:cubicBezTo>
                  <a:cubicBezTo>
                    <a:pt x="3445" y="448"/>
                    <a:pt x="1830" y="408"/>
                    <a:pt x="215" y="330"/>
                  </a:cubicBezTo>
                  <a:cubicBezTo>
                    <a:pt x="212" y="329"/>
                    <a:pt x="208" y="329"/>
                    <a:pt x="205" y="329"/>
                  </a:cubicBezTo>
                  <a:cubicBezTo>
                    <a:pt x="0" y="329"/>
                    <a:pt x="3" y="655"/>
                    <a:pt x="215" y="665"/>
                  </a:cubicBezTo>
                  <a:cubicBezTo>
                    <a:pt x="1825" y="743"/>
                    <a:pt x="3436" y="782"/>
                    <a:pt x="5047" y="782"/>
                  </a:cubicBezTo>
                  <a:cubicBezTo>
                    <a:pt x="8194" y="782"/>
                    <a:pt x="11340" y="633"/>
                    <a:pt x="14476" y="336"/>
                  </a:cubicBezTo>
                  <a:cubicBezTo>
                    <a:pt x="14682" y="316"/>
                    <a:pt x="14689" y="1"/>
                    <a:pt x="144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5" name="Google Shape;19095;p31"/>
            <p:cNvSpPr/>
            <p:nvPr/>
          </p:nvSpPr>
          <p:spPr>
            <a:xfrm>
              <a:off x="2526875" y="2631850"/>
              <a:ext cx="59900" cy="74400"/>
            </a:xfrm>
            <a:custGeom>
              <a:avLst/>
              <a:gdLst/>
              <a:ahLst/>
              <a:cxnLst/>
              <a:rect l="l" t="t" r="r" b="b"/>
              <a:pathLst>
                <a:path w="2396" h="2976" extrusionOk="0">
                  <a:moveTo>
                    <a:pt x="808" y="1"/>
                  </a:moveTo>
                  <a:cubicBezTo>
                    <a:pt x="389" y="1"/>
                    <a:pt x="0" y="343"/>
                    <a:pt x="115" y="852"/>
                  </a:cubicBezTo>
                  <a:cubicBezTo>
                    <a:pt x="133" y="936"/>
                    <a:pt x="195" y="972"/>
                    <a:pt x="261" y="972"/>
                  </a:cubicBezTo>
                  <a:cubicBezTo>
                    <a:pt x="359" y="972"/>
                    <a:pt x="464" y="890"/>
                    <a:pt x="437" y="765"/>
                  </a:cubicBezTo>
                  <a:lnTo>
                    <a:pt x="437" y="765"/>
                  </a:lnTo>
                  <a:cubicBezTo>
                    <a:pt x="613" y="494"/>
                    <a:pt x="773" y="359"/>
                    <a:pt x="917" y="359"/>
                  </a:cubicBezTo>
                  <a:cubicBezTo>
                    <a:pt x="1029" y="359"/>
                    <a:pt x="1132" y="440"/>
                    <a:pt x="1225" y="604"/>
                  </a:cubicBezTo>
                  <a:cubicBezTo>
                    <a:pt x="1253" y="672"/>
                    <a:pt x="1280" y="743"/>
                    <a:pt x="1308" y="811"/>
                  </a:cubicBezTo>
                  <a:cubicBezTo>
                    <a:pt x="1385" y="1138"/>
                    <a:pt x="1245" y="1463"/>
                    <a:pt x="1096" y="1739"/>
                  </a:cubicBezTo>
                  <a:cubicBezTo>
                    <a:pt x="911" y="2077"/>
                    <a:pt x="676" y="2379"/>
                    <a:pt x="502" y="2724"/>
                  </a:cubicBezTo>
                  <a:cubicBezTo>
                    <a:pt x="448" y="2829"/>
                    <a:pt x="509" y="2976"/>
                    <a:pt x="640" y="2976"/>
                  </a:cubicBezTo>
                  <a:cubicBezTo>
                    <a:pt x="642" y="2976"/>
                    <a:pt x="644" y="2976"/>
                    <a:pt x="646" y="2976"/>
                  </a:cubicBezTo>
                  <a:cubicBezTo>
                    <a:pt x="1175" y="2956"/>
                    <a:pt x="1701" y="2871"/>
                    <a:pt x="2208" y="2718"/>
                  </a:cubicBezTo>
                  <a:cubicBezTo>
                    <a:pt x="2396" y="2662"/>
                    <a:pt x="2339" y="2387"/>
                    <a:pt x="2170" y="2387"/>
                  </a:cubicBezTo>
                  <a:cubicBezTo>
                    <a:pt x="2154" y="2387"/>
                    <a:pt x="2137" y="2389"/>
                    <a:pt x="2119" y="2395"/>
                  </a:cubicBezTo>
                  <a:cubicBezTo>
                    <a:pt x="1735" y="2511"/>
                    <a:pt x="1341" y="2587"/>
                    <a:pt x="942" y="2622"/>
                  </a:cubicBezTo>
                  <a:lnTo>
                    <a:pt x="942" y="2622"/>
                  </a:lnTo>
                  <a:cubicBezTo>
                    <a:pt x="1376" y="1899"/>
                    <a:pt x="2078" y="978"/>
                    <a:pt x="1367" y="242"/>
                  </a:cubicBezTo>
                  <a:cubicBezTo>
                    <a:pt x="1206" y="75"/>
                    <a:pt x="1004" y="1"/>
                    <a:pt x="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6" name="Google Shape;19096;p31"/>
            <p:cNvSpPr/>
            <p:nvPr/>
          </p:nvSpPr>
          <p:spPr>
            <a:xfrm>
              <a:off x="2583500" y="2636200"/>
              <a:ext cx="39775" cy="81250"/>
            </a:xfrm>
            <a:custGeom>
              <a:avLst/>
              <a:gdLst/>
              <a:ahLst/>
              <a:cxnLst/>
              <a:rect l="l" t="t" r="r" b="b"/>
              <a:pathLst>
                <a:path w="1591" h="3250" extrusionOk="0">
                  <a:moveTo>
                    <a:pt x="729" y="0"/>
                  </a:moveTo>
                  <a:cubicBezTo>
                    <a:pt x="435" y="0"/>
                    <a:pt x="155" y="196"/>
                    <a:pt x="72" y="527"/>
                  </a:cubicBezTo>
                  <a:cubicBezTo>
                    <a:pt x="1" y="814"/>
                    <a:pt x="98" y="1124"/>
                    <a:pt x="249" y="1366"/>
                  </a:cubicBezTo>
                  <a:cubicBezTo>
                    <a:pt x="367" y="1556"/>
                    <a:pt x="531" y="1713"/>
                    <a:pt x="686" y="1871"/>
                  </a:cubicBezTo>
                  <a:cubicBezTo>
                    <a:pt x="782" y="1969"/>
                    <a:pt x="891" y="2063"/>
                    <a:pt x="962" y="2181"/>
                  </a:cubicBezTo>
                  <a:cubicBezTo>
                    <a:pt x="1090" y="2292"/>
                    <a:pt x="1105" y="2434"/>
                    <a:pt x="1009" y="2603"/>
                  </a:cubicBezTo>
                  <a:cubicBezTo>
                    <a:pt x="1045" y="2810"/>
                    <a:pt x="1022" y="2914"/>
                    <a:pt x="939" y="2914"/>
                  </a:cubicBezTo>
                  <a:cubicBezTo>
                    <a:pt x="893" y="2914"/>
                    <a:pt x="828" y="2881"/>
                    <a:pt x="745" y="2817"/>
                  </a:cubicBezTo>
                  <a:cubicBezTo>
                    <a:pt x="719" y="2736"/>
                    <a:pt x="653" y="2701"/>
                    <a:pt x="586" y="2701"/>
                  </a:cubicBezTo>
                  <a:cubicBezTo>
                    <a:pt x="485" y="2701"/>
                    <a:pt x="383" y="2783"/>
                    <a:pt x="422" y="2907"/>
                  </a:cubicBezTo>
                  <a:cubicBezTo>
                    <a:pt x="495" y="3140"/>
                    <a:pt x="696" y="3249"/>
                    <a:pt x="904" y="3249"/>
                  </a:cubicBezTo>
                  <a:cubicBezTo>
                    <a:pt x="1120" y="3249"/>
                    <a:pt x="1344" y="3133"/>
                    <a:pt x="1445" y="2916"/>
                  </a:cubicBezTo>
                  <a:cubicBezTo>
                    <a:pt x="1590" y="2603"/>
                    <a:pt x="1428" y="2242"/>
                    <a:pt x="1244" y="1989"/>
                  </a:cubicBezTo>
                  <a:cubicBezTo>
                    <a:pt x="1096" y="1787"/>
                    <a:pt x="901" y="1629"/>
                    <a:pt x="734" y="1443"/>
                  </a:cubicBezTo>
                  <a:cubicBezTo>
                    <a:pt x="612" y="1305"/>
                    <a:pt x="481" y="1145"/>
                    <a:pt x="423" y="965"/>
                  </a:cubicBezTo>
                  <a:cubicBezTo>
                    <a:pt x="364" y="776"/>
                    <a:pt x="509" y="322"/>
                    <a:pt x="751" y="322"/>
                  </a:cubicBezTo>
                  <a:cubicBezTo>
                    <a:pt x="801" y="322"/>
                    <a:pt x="854" y="340"/>
                    <a:pt x="910" y="384"/>
                  </a:cubicBezTo>
                  <a:cubicBezTo>
                    <a:pt x="944" y="411"/>
                    <a:pt x="981" y="422"/>
                    <a:pt x="1018" y="422"/>
                  </a:cubicBezTo>
                  <a:cubicBezTo>
                    <a:pt x="1158" y="422"/>
                    <a:pt x="1282" y="252"/>
                    <a:pt x="1146" y="148"/>
                  </a:cubicBezTo>
                  <a:lnTo>
                    <a:pt x="1146" y="146"/>
                  </a:lnTo>
                  <a:cubicBezTo>
                    <a:pt x="1018" y="47"/>
                    <a:pt x="872" y="0"/>
                    <a:pt x="7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7" name="Google Shape;19097;p31"/>
            <p:cNvSpPr/>
            <p:nvPr/>
          </p:nvSpPr>
          <p:spPr>
            <a:xfrm>
              <a:off x="2649325" y="2641350"/>
              <a:ext cx="19725" cy="71900"/>
            </a:xfrm>
            <a:custGeom>
              <a:avLst/>
              <a:gdLst/>
              <a:ahLst/>
              <a:cxnLst/>
              <a:rect l="l" t="t" r="r" b="b"/>
              <a:pathLst>
                <a:path w="789" h="2876" extrusionOk="0">
                  <a:moveTo>
                    <a:pt x="207" y="1"/>
                  </a:moveTo>
                  <a:cubicBezTo>
                    <a:pt x="109" y="1"/>
                    <a:pt x="1" y="84"/>
                    <a:pt x="22" y="212"/>
                  </a:cubicBezTo>
                  <a:lnTo>
                    <a:pt x="446" y="2754"/>
                  </a:lnTo>
                  <a:cubicBezTo>
                    <a:pt x="460" y="2839"/>
                    <a:pt x="519" y="2875"/>
                    <a:pt x="584" y="2875"/>
                  </a:cubicBezTo>
                  <a:cubicBezTo>
                    <a:pt x="681" y="2875"/>
                    <a:pt x="789" y="2792"/>
                    <a:pt x="768" y="2666"/>
                  </a:cubicBezTo>
                  <a:cubicBezTo>
                    <a:pt x="627" y="1818"/>
                    <a:pt x="486" y="970"/>
                    <a:pt x="345" y="122"/>
                  </a:cubicBezTo>
                  <a:cubicBezTo>
                    <a:pt x="331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8" name="Google Shape;19098;p31"/>
            <p:cNvSpPr/>
            <p:nvPr/>
          </p:nvSpPr>
          <p:spPr>
            <a:xfrm>
              <a:off x="2636100" y="2666400"/>
              <a:ext cx="52725" cy="21450"/>
            </a:xfrm>
            <a:custGeom>
              <a:avLst/>
              <a:gdLst/>
              <a:ahLst/>
              <a:cxnLst/>
              <a:rect l="l" t="t" r="r" b="b"/>
              <a:pathLst>
                <a:path w="2109" h="858" extrusionOk="0">
                  <a:moveTo>
                    <a:pt x="1886" y="1"/>
                  </a:moveTo>
                  <a:cubicBezTo>
                    <a:pt x="1870" y="1"/>
                    <a:pt x="1852" y="3"/>
                    <a:pt x="1834" y="9"/>
                  </a:cubicBezTo>
                  <a:lnTo>
                    <a:pt x="186" y="527"/>
                  </a:lnTo>
                  <a:cubicBezTo>
                    <a:pt x="0" y="586"/>
                    <a:pt x="56" y="858"/>
                    <a:pt x="222" y="858"/>
                  </a:cubicBezTo>
                  <a:cubicBezTo>
                    <a:pt x="239" y="858"/>
                    <a:pt x="256" y="855"/>
                    <a:pt x="275" y="849"/>
                  </a:cubicBezTo>
                  <a:lnTo>
                    <a:pt x="1922" y="332"/>
                  </a:lnTo>
                  <a:cubicBezTo>
                    <a:pt x="2108" y="274"/>
                    <a:pt x="2053" y="1"/>
                    <a:pt x="18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099" name="Google Shape;19099;p31"/>
            <p:cNvSpPr/>
            <p:nvPr/>
          </p:nvSpPr>
          <p:spPr>
            <a:xfrm>
              <a:off x="2703250" y="2633725"/>
              <a:ext cx="75375" cy="77150"/>
            </a:xfrm>
            <a:custGeom>
              <a:avLst/>
              <a:gdLst/>
              <a:ahLst/>
              <a:cxnLst/>
              <a:rect l="l" t="t" r="r" b="b"/>
              <a:pathLst>
                <a:path w="3015" h="3086" extrusionOk="0">
                  <a:moveTo>
                    <a:pt x="1075" y="666"/>
                  </a:moveTo>
                  <a:lnTo>
                    <a:pt x="1075" y="666"/>
                  </a:lnTo>
                  <a:cubicBezTo>
                    <a:pt x="1157" y="1112"/>
                    <a:pt x="1277" y="1550"/>
                    <a:pt x="1434" y="1973"/>
                  </a:cubicBezTo>
                  <a:lnTo>
                    <a:pt x="1434" y="1973"/>
                  </a:lnTo>
                  <a:cubicBezTo>
                    <a:pt x="1236" y="2029"/>
                    <a:pt x="1009" y="2084"/>
                    <a:pt x="848" y="2084"/>
                  </a:cubicBezTo>
                  <a:cubicBezTo>
                    <a:pt x="798" y="2084"/>
                    <a:pt x="755" y="2079"/>
                    <a:pt x="720" y="2066"/>
                  </a:cubicBezTo>
                  <a:cubicBezTo>
                    <a:pt x="254" y="1897"/>
                    <a:pt x="595" y="1497"/>
                    <a:pt x="771" y="1194"/>
                  </a:cubicBezTo>
                  <a:lnTo>
                    <a:pt x="1075" y="666"/>
                  </a:lnTo>
                  <a:close/>
                  <a:moveTo>
                    <a:pt x="1156" y="0"/>
                  </a:moveTo>
                  <a:cubicBezTo>
                    <a:pt x="1106" y="0"/>
                    <a:pt x="1057" y="25"/>
                    <a:pt x="1024" y="83"/>
                  </a:cubicBezTo>
                  <a:cubicBezTo>
                    <a:pt x="723" y="607"/>
                    <a:pt x="290" y="1166"/>
                    <a:pt x="84" y="1734"/>
                  </a:cubicBezTo>
                  <a:cubicBezTo>
                    <a:pt x="0" y="1966"/>
                    <a:pt x="11" y="2220"/>
                    <a:pt x="252" y="2350"/>
                  </a:cubicBezTo>
                  <a:cubicBezTo>
                    <a:pt x="357" y="2406"/>
                    <a:pt x="481" y="2426"/>
                    <a:pt x="612" y="2426"/>
                  </a:cubicBezTo>
                  <a:cubicBezTo>
                    <a:pt x="852" y="2426"/>
                    <a:pt x="1113" y="2359"/>
                    <a:pt x="1315" y="2323"/>
                  </a:cubicBezTo>
                  <a:cubicBezTo>
                    <a:pt x="1395" y="2308"/>
                    <a:pt x="1474" y="2292"/>
                    <a:pt x="1553" y="2275"/>
                  </a:cubicBezTo>
                  <a:lnTo>
                    <a:pt x="1553" y="2275"/>
                  </a:lnTo>
                  <a:cubicBezTo>
                    <a:pt x="1658" y="2524"/>
                    <a:pt x="1776" y="2768"/>
                    <a:pt x="1907" y="3006"/>
                  </a:cubicBezTo>
                  <a:cubicBezTo>
                    <a:pt x="1938" y="3062"/>
                    <a:pt x="1991" y="3086"/>
                    <a:pt x="2044" y="3086"/>
                  </a:cubicBezTo>
                  <a:cubicBezTo>
                    <a:pt x="2147" y="3086"/>
                    <a:pt x="2253" y="2997"/>
                    <a:pt x="2212" y="2878"/>
                  </a:cubicBezTo>
                  <a:cubicBezTo>
                    <a:pt x="2132" y="2639"/>
                    <a:pt x="2051" y="2401"/>
                    <a:pt x="1970" y="2163"/>
                  </a:cubicBezTo>
                  <a:lnTo>
                    <a:pt x="1970" y="2163"/>
                  </a:lnTo>
                  <a:cubicBezTo>
                    <a:pt x="2269" y="2070"/>
                    <a:pt x="2560" y="1953"/>
                    <a:pt x="2845" y="1818"/>
                  </a:cubicBezTo>
                  <a:cubicBezTo>
                    <a:pt x="3014" y="1738"/>
                    <a:pt x="2909" y="1512"/>
                    <a:pt x="2752" y="1512"/>
                  </a:cubicBezTo>
                  <a:cubicBezTo>
                    <a:pt x="2728" y="1512"/>
                    <a:pt x="2702" y="1517"/>
                    <a:pt x="2676" y="1529"/>
                  </a:cubicBezTo>
                  <a:cubicBezTo>
                    <a:pt x="2413" y="1655"/>
                    <a:pt x="2142" y="1762"/>
                    <a:pt x="1863" y="1847"/>
                  </a:cubicBezTo>
                  <a:lnTo>
                    <a:pt x="1863" y="1847"/>
                  </a:lnTo>
                  <a:cubicBezTo>
                    <a:pt x="1754" y="1526"/>
                    <a:pt x="1645" y="1206"/>
                    <a:pt x="1536" y="886"/>
                  </a:cubicBezTo>
                  <a:cubicBezTo>
                    <a:pt x="1517" y="829"/>
                    <a:pt x="1479" y="795"/>
                    <a:pt x="1434" y="780"/>
                  </a:cubicBezTo>
                  <a:lnTo>
                    <a:pt x="1434" y="780"/>
                  </a:lnTo>
                  <a:cubicBezTo>
                    <a:pt x="1393" y="578"/>
                    <a:pt x="1360" y="374"/>
                    <a:pt x="1335" y="169"/>
                  </a:cubicBezTo>
                  <a:cubicBezTo>
                    <a:pt x="1324" y="71"/>
                    <a:pt x="1239" y="0"/>
                    <a:pt x="1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0" name="Google Shape;19100;p31"/>
            <p:cNvSpPr/>
            <p:nvPr/>
          </p:nvSpPr>
          <p:spPr>
            <a:xfrm>
              <a:off x="2781950" y="2648500"/>
              <a:ext cx="68300" cy="49725"/>
            </a:xfrm>
            <a:custGeom>
              <a:avLst/>
              <a:gdLst/>
              <a:ahLst/>
              <a:cxnLst/>
              <a:rect l="l" t="t" r="r" b="b"/>
              <a:pathLst>
                <a:path w="2732" h="1989" extrusionOk="0">
                  <a:moveTo>
                    <a:pt x="226" y="0"/>
                  </a:moveTo>
                  <a:cubicBezTo>
                    <a:pt x="92" y="0"/>
                    <a:pt x="0" y="217"/>
                    <a:pt x="146" y="321"/>
                  </a:cubicBezTo>
                  <a:lnTo>
                    <a:pt x="2419" y="1957"/>
                  </a:lnTo>
                  <a:cubicBezTo>
                    <a:pt x="2449" y="1979"/>
                    <a:pt x="2479" y="1989"/>
                    <a:pt x="2507" y="1989"/>
                  </a:cubicBezTo>
                  <a:cubicBezTo>
                    <a:pt x="2642" y="1989"/>
                    <a:pt x="2732" y="1773"/>
                    <a:pt x="2588" y="1669"/>
                  </a:cubicBezTo>
                  <a:cubicBezTo>
                    <a:pt x="1830" y="1123"/>
                    <a:pt x="1072" y="577"/>
                    <a:pt x="314" y="31"/>
                  </a:cubicBezTo>
                  <a:cubicBezTo>
                    <a:pt x="284" y="9"/>
                    <a:pt x="254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1" name="Google Shape;19101;p31"/>
            <p:cNvSpPr/>
            <p:nvPr/>
          </p:nvSpPr>
          <p:spPr>
            <a:xfrm>
              <a:off x="2780900" y="2655250"/>
              <a:ext cx="48325" cy="65625"/>
            </a:xfrm>
            <a:custGeom>
              <a:avLst/>
              <a:gdLst/>
              <a:ahLst/>
              <a:cxnLst/>
              <a:rect l="l" t="t" r="r" b="b"/>
              <a:pathLst>
                <a:path w="1933" h="2625" extrusionOk="0">
                  <a:moveTo>
                    <a:pt x="1699" y="1"/>
                  </a:moveTo>
                  <a:cubicBezTo>
                    <a:pt x="1648" y="1"/>
                    <a:pt x="1597" y="24"/>
                    <a:pt x="1562" y="78"/>
                  </a:cubicBezTo>
                  <a:lnTo>
                    <a:pt x="81" y="2378"/>
                  </a:lnTo>
                  <a:cubicBezTo>
                    <a:pt x="0" y="2505"/>
                    <a:pt x="116" y="2624"/>
                    <a:pt x="233" y="2624"/>
                  </a:cubicBezTo>
                  <a:cubicBezTo>
                    <a:pt x="284" y="2624"/>
                    <a:pt x="336" y="2601"/>
                    <a:pt x="371" y="2546"/>
                  </a:cubicBezTo>
                  <a:lnTo>
                    <a:pt x="1852" y="247"/>
                  </a:lnTo>
                  <a:cubicBezTo>
                    <a:pt x="1933" y="121"/>
                    <a:pt x="1816" y="1"/>
                    <a:pt x="1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2" name="Google Shape;19102;p31"/>
            <p:cNvSpPr/>
            <p:nvPr/>
          </p:nvSpPr>
          <p:spPr>
            <a:xfrm>
              <a:off x="1028625" y="2649800"/>
              <a:ext cx="58850" cy="83150"/>
            </a:xfrm>
            <a:custGeom>
              <a:avLst/>
              <a:gdLst/>
              <a:ahLst/>
              <a:cxnLst/>
              <a:rect l="l" t="t" r="r" b="b"/>
              <a:pathLst>
                <a:path w="2354" h="3326" extrusionOk="0">
                  <a:moveTo>
                    <a:pt x="1118" y="0"/>
                  </a:moveTo>
                  <a:cubicBezTo>
                    <a:pt x="944" y="0"/>
                    <a:pt x="765" y="56"/>
                    <a:pt x="615" y="168"/>
                  </a:cubicBezTo>
                  <a:cubicBezTo>
                    <a:pt x="153" y="511"/>
                    <a:pt x="0" y="1237"/>
                    <a:pt x="18" y="1777"/>
                  </a:cubicBezTo>
                  <a:cubicBezTo>
                    <a:pt x="37" y="2365"/>
                    <a:pt x="302" y="2959"/>
                    <a:pt x="864" y="3208"/>
                  </a:cubicBezTo>
                  <a:cubicBezTo>
                    <a:pt x="1039" y="3286"/>
                    <a:pt x="1225" y="3326"/>
                    <a:pt x="1406" y="3326"/>
                  </a:cubicBezTo>
                  <a:cubicBezTo>
                    <a:pt x="1715" y="3326"/>
                    <a:pt x="2013" y="3210"/>
                    <a:pt x="2239" y="2969"/>
                  </a:cubicBezTo>
                  <a:cubicBezTo>
                    <a:pt x="2353" y="2848"/>
                    <a:pt x="2240" y="2680"/>
                    <a:pt x="2114" y="2680"/>
                  </a:cubicBezTo>
                  <a:cubicBezTo>
                    <a:pt x="2076" y="2680"/>
                    <a:pt x="2037" y="2696"/>
                    <a:pt x="2003" y="2732"/>
                  </a:cubicBezTo>
                  <a:cubicBezTo>
                    <a:pt x="1824" y="2923"/>
                    <a:pt x="1622" y="3003"/>
                    <a:pt x="1423" y="3003"/>
                  </a:cubicBezTo>
                  <a:cubicBezTo>
                    <a:pt x="944" y="3003"/>
                    <a:pt x="480" y="2539"/>
                    <a:pt x="380" y="2037"/>
                  </a:cubicBezTo>
                  <a:cubicBezTo>
                    <a:pt x="317" y="1721"/>
                    <a:pt x="353" y="1365"/>
                    <a:pt x="447" y="1062"/>
                  </a:cubicBezTo>
                  <a:cubicBezTo>
                    <a:pt x="524" y="808"/>
                    <a:pt x="850" y="298"/>
                    <a:pt x="1155" y="298"/>
                  </a:cubicBezTo>
                  <a:cubicBezTo>
                    <a:pt x="1272" y="298"/>
                    <a:pt x="1385" y="372"/>
                    <a:pt x="1481" y="563"/>
                  </a:cubicBezTo>
                  <a:cubicBezTo>
                    <a:pt x="1511" y="623"/>
                    <a:pt x="1560" y="648"/>
                    <a:pt x="1610" y="648"/>
                  </a:cubicBezTo>
                  <a:cubicBezTo>
                    <a:pt x="1720" y="648"/>
                    <a:pt x="1836" y="526"/>
                    <a:pt x="1770" y="394"/>
                  </a:cubicBezTo>
                  <a:cubicBezTo>
                    <a:pt x="1637" y="130"/>
                    <a:pt x="1382" y="0"/>
                    <a:pt x="11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3" name="Google Shape;19103;p31"/>
            <p:cNvSpPr/>
            <p:nvPr/>
          </p:nvSpPr>
          <p:spPr>
            <a:xfrm>
              <a:off x="1105575" y="2674275"/>
              <a:ext cx="51575" cy="10625"/>
            </a:xfrm>
            <a:custGeom>
              <a:avLst/>
              <a:gdLst/>
              <a:ahLst/>
              <a:cxnLst/>
              <a:rect l="l" t="t" r="r" b="b"/>
              <a:pathLst>
                <a:path w="2063" h="425" extrusionOk="0">
                  <a:moveTo>
                    <a:pt x="1376" y="0"/>
                  </a:moveTo>
                  <a:cubicBezTo>
                    <a:pt x="982" y="0"/>
                    <a:pt x="589" y="33"/>
                    <a:pt x="200" y="98"/>
                  </a:cubicBezTo>
                  <a:cubicBezTo>
                    <a:pt x="1" y="131"/>
                    <a:pt x="70" y="424"/>
                    <a:pt x="259" y="424"/>
                  </a:cubicBezTo>
                  <a:cubicBezTo>
                    <a:pt x="269" y="424"/>
                    <a:pt x="279" y="423"/>
                    <a:pt x="290" y="421"/>
                  </a:cubicBezTo>
                  <a:cubicBezTo>
                    <a:pt x="650" y="363"/>
                    <a:pt x="1013" y="333"/>
                    <a:pt x="1377" y="333"/>
                  </a:cubicBezTo>
                  <a:cubicBezTo>
                    <a:pt x="1534" y="333"/>
                    <a:pt x="1691" y="339"/>
                    <a:pt x="1848" y="350"/>
                  </a:cubicBezTo>
                  <a:cubicBezTo>
                    <a:pt x="1852" y="350"/>
                    <a:pt x="1857" y="350"/>
                    <a:pt x="1862" y="350"/>
                  </a:cubicBezTo>
                  <a:cubicBezTo>
                    <a:pt x="2063" y="350"/>
                    <a:pt x="2057" y="29"/>
                    <a:pt x="1848" y="16"/>
                  </a:cubicBezTo>
                  <a:cubicBezTo>
                    <a:pt x="1690" y="5"/>
                    <a:pt x="1533" y="0"/>
                    <a:pt x="1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4" name="Google Shape;19104;p31"/>
            <p:cNvSpPr/>
            <p:nvPr/>
          </p:nvSpPr>
          <p:spPr>
            <a:xfrm>
              <a:off x="1116625" y="2696225"/>
              <a:ext cx="40725" cy="12025"/>
            </a:xfrm>
            <a:custGeom>
              <a:avLst/>
              <a:gdLst/>
              <a:ahLst/>
              <a:cxnLst/>
              <a:rect l="l" t="t" r="r" b="b"/>
              <a:pathLst>
                <a:path w="1629" h="481" extrusionOk="0">
                  <a:moveTo>
                    <a:pt x="1363" y="1"/>
                  </a:moveTo>
                  <a:cubicBezTo>
                    <a:pt x="1355" y="1"/>
                    <a:pt x="1346" y="1"/>
                    <a:pt x="1337" y="3"/>
                  </a:cubicBezTo>
                  <a:lnTo>
                    <a:pt x="204" y="155"/>
                  </a:lnTo>
                  <a:cubicBezTo>
                    <a:pt x="0" y="183"/>
                    <a:pt x="75" y="480"/>
                    <a:pt x="268" y="480"/>
                  </a:cubicBezTo>
                  <a:cubicBezTo>
                    <a:pt x="277" y="480"/>
                    <a:pt x="285" y="480"/>
                    <a:pt x="294" y="479"/>
                  </a:cubicBezTo>
                  <a:lnTo>
                    <a:pt x="1426" y="326"/>
                  </a:lnTo>
                  <a:cubicBezTo>
                    <a:pt x="1628" y="298"/>
                    <a:pt x="1555" y="1"/>
                    <a:pt x="1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5" name="Google Shape;19105;p31"/>
            <p:cNvSpPr/>
            <p:nvPr/>
          </p:nvSpPr>
          <p:spPr>
            <a:xfrm>
              <a:off x="1165000" y="2647575"/>
              <a:ext cx="77150" cy="74100"/>
            </a:xfrm>
            <a:custGeom>
              <a:avLst/>
              <a:gdLst/>
              <a:ahLst/>
              <a:cxnLst/>
              <a:rect l="l" t="t" r="r" b="b"/>
              <a:pathLst>
                <a:path w="3086" h="2964" extrusionOk="0">
                  <a:moveTo>
                    <a:pt x="1198" y="1"/>
                  </a:moveTo>
                  <a:cubicBezTo>
                    <a:pt x="837" y="1"/>
                    <a:pt x="423" y="183"/>
                    <a:pt x="163" y="319"/>
                  </a:cubicBezTo>
                  <a:cubicBezTo>
                    <a:pt x="0" y="406"/>
                    <a:pt x="101" y="630"/>
                    <a:pt x="252" y="630"/>
                  </a:cubicBezTo>
                  <a:cubicBezTo>
                    <a:pt x="278" y="630"/>
                    <a:pt x="305" y="624"/>
                    <a:pt x="333" y="609"/>
                  </a:cubicBezTo>
                  <a:lnTo>
                    <a:pt x="333" y="608"/>
                  </a:lnTo>
                  <a:cubicBezTo>
                    <a:pt x="551" y="493"/>
                    <a:pt x="797" y="375"/>
                    <a:pt x="1039" y="375"/>
                  </a:cubicBezTo>
                  <a:cubicBezTo>
                    <a:pt x="1139" y="375"/>
                    <a:pt x="1238" y="395"/>
                    <a:pt x="1335" y="445"/>
                  </a:cubicBezTo>
                  <a:cubicBezTo>
                    <a:pt x="1533" y="469"/>
                    <a:pt x="1583" y="567"/>
                    <a:pt x="1484" y="734"/>
                  </a:cubicBezTo>
                  <a:cubicBezTo>
                    <a:pt x="1493" y="856"/>
                    <a:pt x="1452" y="954"/>
                    <a:pt x="1361" y="1026"/>
                  </a:cubicBezTo>
                  <a:cubicBezTo>
                    <a:pt x="1272" y="1143"/>
                    <a:pt x="1150" y="1233"/>
                    <a:pt x="1037" y="1325"/>
                  </a:cubicBezTo>
                  <a:cubicBezTo>
                    <a:pt x="926" y="1413"/>
                    <a:pt x="1015" y="1610"/>
                    <a:pt x="1150" y="1610"/>
                  </a:cubicBezTo>
                  <a:cubicBezTo>
                    <a:pt x="1152" y="1610"/>
                    <a:pt x="1154" y="1610"/>
                    <a:pt x="1156" y="1610"/>
                  </a:cubicBezTo>
                  <a:cubicBezTo>
                    <a:pt x="1197" y="1608"/>
                    <a:pt x="1238" y="1607"/>
                    <a:pt x="1278" y="1607"/>
                  </a:cubicBezTo>
                  <a:cubicBezTo>
                    <a:pt x="1531" y="1607"/>
                    <a:pt x="1770" y="1651"/>
                    <a:pt x="2001" y="1773"/>
                  </a:cubicBezTo>
                  <a:cubicBezTo>
                    <a:pt x="2197" y="1875"/>
                    <a:pt x="2689" y="2187"/>
                    <a:pt x="2352" y="2492"/>
                  </a:cubicBezTo>
                  <a:cubicBezTo>
                    <a:pt x="2229" y="2603"/>
                    <a:pt x="2046" y="2645"/>
                    <a:pt x="1845" y="2645"/>
                  </a:cubicBezTo>
                  <a:cubicBezTo>
                    <a:pt x="1478" y="2645"/>
                    <a:pt x="1053" y="2504"/>
                    <a:pt x="831" y="2399"/>
                  </a:cubicBezTo>
                  <a:cubicBezTo>
                    <a:pt x="805" y="2386"/>
                    <a:pt x="780" y="2381"/>
                    <a:pt x="756" y="2381"/>
                  </a:cubicBezTo>
                  <a:cubicBezTo>
                    <a:pt x="599" y="2381"/>
                    <a:pt x="494" y="2608"/>
                    <a:pt x="662" y="2688"/>
                  </a:cubicBezTo>
                  <a:cubicBezTo>
                    <a:pt x="940" y="2820"/>
                    <a:pt x="1424" y="2963"/>
                    <a:pt x="1868" y="2963"/>
                  </a:cubicBezTo>
                  <a:cubicBezTo>
                    <a:pt x="2268" y="2963"/>
                    <a:pt x="2635" y="2847"/>
                    <a:pt x="2788" y="2502"/>
                  </a:cubicBezTo>
                  <a:cubicBezTo>
                    <a:pt x="3085" y="1832"/>
                    <a:pt x="2191" y="1425"/>
                    <a:pt x="1548" y="1309"/>
                  </a:cubicBezTo>
                  <a:lnTo>
                    <a:pt x="1548" y="1309"/>
                  </a:lnTo>
                  <a:cubicBezTo>
                    <a:pt x="1820" y="1017"/>
                    <a:pt x="2015" y="638"/>
                    <a:pt x="1756" y="263"/>
                  </a:cubicBezTo>
                  <a:cubicBezTo>
                    <a:pt x="1623" y="70"/>
                    <a:pt x="1420" y="1"/>
                    <a:pt x="1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6" name="Google Shape;19106;p31"/>
            <p:cNvSpPr/>
            <p:nvPr/>
          </p:nvSpPr>
          <p:spPr>
            <a:xfrm>
              <a:off x="1242925" y="2656300"/>
              <a:ext cx="62650" cy="46925"/>
            </a:xfrm>
            <a:custGeom>
              <a:avLst/>
              <a:gdLst/>
              <a:ahLst/>
              <a:cxnLst/>
              <a:rect l="l" t="t" r="r" b="b"/>
              <a:pathLst>
                <a:path w="2506" h="1877" extrusionOk="0">
                  <a:moveTo>
                    <a:pt x="206" y="1"/>
                  </a:moveTo>
                  <a:cubicBezTo>
                    <a:pt x="51" y="1"/>
                    <a:pt x="1" y="266"/>
                    <a:pt x="178" y="335"/>
                  </a:cubicBezTo>
                  <a:cubicBezTo>
                    <a:pt x="970" y="645"/>
                    <a:pt x="1641" y="1153"/>
                    <a:pt x="2169" y="1819"/>
                  </a:cubicBezTo>
                  <a:cubicBezTo>
                    <a:pt x="2201" y="1860"/>
                    <a:pt x="2239" y="1877"/>
                    <a:pt x="2276" y="1877"/>
                  </a:cubicBezTo>
                  <a:cubicBezTo>
                    <a:pt x="2394" y="1877"/>
                    <a:pt x="2506" y="1709"/>
                    <a:pt x="2405" y="1583"/>
                  </a:cubicBezTo>
                  <a:cubicBezTo>
                    <a:pt x="1839" y="869"/>
                    <a:pt x="1113" y="344"/>
                    <a:pt x="266" y="13"/>
                  </a:cubicBezTo>
                  <a:cubicBezTo>
                    <a:pt x="245" y="5"/>
                    <a:pt x="225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7" name="Google Shape;19107;p31"/>
            <p:cNvSpPr/>
            <p:nvPr/>
          </p:nvSpPr>
          <p:spPr>
            <a:xfrm>
              <a:off x="1241350" y="2645600"/>
              <a:ext cx="50375" cy="65850"/>
            </a:xfrm>
            <a:custGeom>
              <a:avLst/>
              <a:gdLst/>
              <a:ahLst/>
              <a:cxnLst/>
              <a:rect l="l" t="t" r="r" b="b"/>
              <a:pathLst>
                <a:path w="2015" h="2634" extrusionOk="0">
                  <a:moveTo>
                    <a:pt x="1784" y="1"/>
                  </a:moveTo>
                  <a:cubicBezTo>
                    <a:pt x="1733" y="1"/>
                    <a:pt x="1683" y="24"/>
                    <a:pt x="1649" y="81"/>
                  </a:cubicBezTo>
                  <a:cubicBezTo>
                    <a:pt x="1174" y="881"/>
                    <a:pt x="654" y="1652"/>
                    <a:pt x="93" y="2394"/>
                  </a:cubicBezTo>
                  <a:cubicBezTo>
                    <a:pt x="0" y="2515"/>
                    <a:pt x="118" y="2634"/>
                    <a:pt x="240" y="2634"/>
                  </a:cubicBezTo>
                  <a:cubicBezTo>
                    <a:pt x="291" y="2634"/>
                    <a:pt x="343" y="2613"/>
                    <a:pt x="381" y="2563"/>
                  </a:cubicBezTo>
                  <a:cubicBezTo>
                    <a:pt x="944" y="1822"/>
                    <a:pt x="1463" y="1050"/>
                    <a:pt x="1937" y="251"/>
                  </a:cubicBezTo>
                  <a:cubicBezTo>
                    <a:pt x="2014" y="121"/>
                    <a:pt x="1899" y="1"/>
                    <a:pt x="17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8" name="Google Shape;19108;p31"/>
            <p:cNvSpPr/>
            <p:nvPr/>
          </p:nvSpPr>
          <p:spPr>
            <a:xfrm>
              <a:off x="1331175" y="2644350"/>
              <a:ext cx="44400" cy="97600"/>
            </a:xfrm>
            <a:custGeom>
              <a:avLst/>
              <a:gdLst/>
              <a:ahLst/>
              <a:cxnLst/>
              <a:rect l="l" t="t" r="r" b="b"/>
              <a:pathLst>
                <a:path w="1776" h="3904" extrusionOk="0">
                  <a:moveTo>
                    <a:pt x="1181" y="0"/>
                  </a:moveTo>
                  <a:cubicBezTo>
                    <a:pt x="1143" y="0"/>
                    <a:pt x="1104" y="15"/>
                    <a:pt x="1070" y="50"/>
                  </a:cubicBezTo>
                  <a:cubicBezTo>
                    <a:pt x="1" y="1149"/>
                    <a:pt x="199" y="3013"/>
                    <a:pt x="1459" y="3875"/>
                  </a:cubicBezTo>
                  <a:cubicBezTo>
                    <a:pt x="1489" y="3895"/>
                    <a:pt x="1519" y="3904"/>
                    <a:pt x="1546" y="3904"/>
                  </a:cubicBezTo>
                  <a:cubicBezTo>
                    <a:pt x="1684" y="3904"/>
                    <a:pt x="1776" y="3685"/>
                    <a:pt x="1628" y="3585"/>
                  </a:cubicBezTo>
                  <a:cubicBezTo>
                    <a:pt x="547" y="2845"/>
                    <a:pt x="396" y="1222"/>
                    <a:pt x="1307" y="287"/>
                  </a:cubicBezTo>
                  <a:cubicBezTo>
                    <a:pt x="1422" y="168"/>
                    <a:pt x="1308" y="0"/>
                    <a:pt x="1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09" name="Google Shape;19109;p31"/>
            <p:cNvSpPr/>
            <p:nvPr/>
          </p:nvSpPr>
          <p:spPr>
            <a:xfrm>
              <a:off x="1379775" y="2665225"/>
              <a:ext cx="59350" cy="58900"/>
            </a:xfrm>
            <a:custGeom>
              <a:avLst/>
              <a:gdLst/>
              <a:ahLst/>
              <a:cxnLst/>
              <a:rect l="l" t="t" r="r" b="b"/>
              <a:pathLst>
                <a:path w="2374" h="2356" extrusionOk="0">
                  <a:moveTo>
                    <a:pt x="1195" y="0"/>
                  </a:moveTo>
                  <a:cubicBezTo>
                    <a:pt x="726" y="0"/>
                    <a:pt x="244" y="321"/>
                    <a:pt x="157" y="844"/>
                  </a:cubicBezTo>
                  <a:cubicBezTo>
                    <a:pt x="0" y="1799"/>
                    <a:pt x="814" y="2355"/>
                    <a:pt x="1643" y="2355"/>
                  </a:cubicBezTo>
                  <a:cubicBezTo>
                    <a:pt x="1828" y="2355"/>
                    <a:pt x="2013" y="2328"/>
                    <a:pt x="2189" y="2271"/>
                  </a:cubicBezTo>
                  <a:cubicBezTo>
                    <a:pt x="2373" y="2210"/>
                    <a:pt x="2319" y="1938"/>
                    <a:pt x="2153" y="1938"/>
                  </a:cubicBezTo>
                  <a:cubicBezTo>
                    <a:pt x="2136" y="1938"/>
                    <a:pt x="2118" y="1941"/>
                    <a:pt x="2099" y="1947"/>
                  </a:cubicBezTo>
                  <a:cubicBezTo>
                    <a:pt x="1947" y="1997"/>
                    <a:pt x="1781" y="2022"/>
                    <a:pt x="1616" y="2022"/>
                  </a:cubicBezTo>
                  <a:cubicBezTo>
                    <a:pt x="1048" y="2022"/>
                    <a:pt x="483" y="1721"/>
                    <a:pt x="476" y="1064"/>
                  </a:cubicBezTo>
                  <a:cubicBezTo>
                    <a:pt x="471" y="745"/>
                    <a:pt x="638" y="443"/>
                    <a:pt x="958" y="356"/>
                  </a:cubicBezTo>
                  <a:cubicBezTo>
                    <a:pt x="1022" y="339"/>
                    <a:pt x="1088" y="330"/>
                    <a:pt x="1152" y="330"/>
                  </a:cubicBezTo>
                  <a:cubicBezTo>
                    <a:pt x="1386" y="330"/>
                    <a:pt x="1608" y="444"/>
                    <a:pt x="1721" y="661"/>
                  </a:cubicBezTo>
                  <a:cubicBezTo>
                    <a:pt x="1752" y="721"/>
                    <a:pt x="1801" y="745"/>
                    <a:pt x="1851" y="745"/>
                  </a:cubicBezTo>
                  <a:cubicBezTo>
                    <a:pt x="1962" y="745"/>
                    <a:pt x="2077" y="625"/>
                    <a:pt x="2009" y="492"/>
                  </a:cubicBezTo>
                  <a:lnTo>
                    <a:pt x="2009" y="492"/>
                  </a:lnTo>
                  <a:lnTo>
                    <a:pt x="2011" y="494"/>
                  </a:lnTo>
                  <a:cubicBezTo>
                    <a:pt x="1834" y="152"/>
                    <a:pt x="1517" y="0"/>
                    <a:pt x="1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0" name="Google Shape;19110;p31"/>
            <p:cNvSpPr/>
            <p:nvPr/>
          </p:nvSpPr>
          <p:spPr>
            <a:xfrm>
              <a:off x="1455900" y="2652025"/>
              <a:ext cx="31625" cy="104075"/>
            </a:xfrm>
            <a:custGeom>
              <a:avLst/>
              <a:gdLst/>
              <a:ahLst/>
              <a:cxnLst/>
              <a:rect l="l" t="t" r="r" b="b"/>
              <a:pathLst>
                <a:path w="1265" h="4163" extrusionOk="0">
                  <a:moveTo>
                    <a:pt x="234" y="0"/>
                  </a:moveTo>
                  <a:cubicBezTo>
                    <a:pt x="116" y="0"/>
                    <a:pt x="0" y="119"/>
                    <a:pt x="85" y="245"/>
                  </a:cubicBezTo>
                  <a:lnTo>
                    <a:pt x="85" y="244"/>
                  </a:lnTo>
                  <a:cubicBezTo>
                    <a:pt x="842" y="1354"/>
                    <a:pt x="924" y="2724"/>
                    <a:pt x="279" y="3911"/>
                  </a:cubicBezTo>
                  <a:cubicBezTo>
                    <a:pt x="208" y="4041"/>
                    <a:pt x="324" y="4163"/>
                    <a:pt x="437" y="4163"/>
                  </a:cubicBezTo>
                  <a:cubicBezTo>
                    <a:pt x="487" y="4163"/>
                    <a:pt x="537" y="4139"/>
                    <a:pt x="569" y="4080"/>
                  </a:cubicBezTo>
                  <a:cubicBezTo>
                    <a:pt x="1264" y="2797"/>
                    <a:pt x="1197" y="1282"/>
                    <a:pt x="374" y="76"/>
                  </a:cubicBezTo>
                  <a:cubicBezTo>
                    <a:pt x="337" y="23"/>
                    <a:pt x="286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1" name="Google Shape;19111;p31"/>
            <p:cNvSpPr/>
            <p:nvPr/>
          </p:nvSpPr>
          <p:spPr>
            <a:xfrm>
              <a:off x="1510275" y="2674875"/>
              <a:ext cx="50050" cy="65975"/>
            </a:xfrm>
            <a:custGeom>
              <a:avLst/>
              <a:gdLst/>
              <a:ahLst/>
              <a:cxnLst/>
              <a:rect l="l" t="t" r="r" b="b"/>
              <a:pathLst>
                <a:path w="2002" h="2639" extrusionOk="0">
                  <a:moveTo>
                    <a:pt x="859" y="315"/>
                  </a:moveTo>
                  <a:cubicBezTo>
                    <a:pt x="901" y="315"/>
                    <a:pt x="947" y="326"/>
                    <a:pt x="996" y="348"/>
                  </a:cubicBezTo>
                  <a:lnTo>
                    <a:pt x="996" y="348"/>
                  </a:lnTo>
                  <a:cubicBezTo>
                    <a:pt x="1004" y="361"/>
                    <a:pt x="1016" y="373"/>
                    <a:pt x="1030" y="384"/>
                  </a:cubicBezTo>
                  <a:cubicBezTo>
                    <a:pt x="1654" y="889"/>
                    <a:pt x="1318" y="1665"/>
                    <a:pt x="987" y="2248"/>
                  </a:cubicBezTo>
                  <a:lnTo>
                    <a:pt x="987" y="2248"/>
                  </a:lnTo>
                  <a:cubicBezTo>
                    <a:pt x="693" y="2058"/>
                    <a:pt x="501" y="1759"/>
                    <a:pt x="438" y="1406"/>
                  </a:cubicBezTo>
                  <a:cubicBezTo>
                    <a:pt x="388" y="1121"/>
                    <a:pt x="489" y="315"/>
                    <a:pt x="859" y="315"/>
                  </a:cubicBezTo>
                  <a:close/>
                  <a:moveTo>
                    <a:pt x="886" y="0"/>
                  </a:moveTo>
                  <a:cubicBezTo>
                    <a:pt x="481" y="0"/>
                    <a:pt x="172" y="433"/>
                    <a:pt x="101" y="913"/>
                  </a:cubicBezTo>
                  <a:cubicBezTo>
                    <a:pt x="0" y="1598"/>
                    <a:pt x="330" y="2318"/>
                    <a:pt x="964" y="2618"/>
                  </a:cubicBezTo>
                  <a:cubicBezTo>
                    <a:pt x="992" y="2632"/>
                    <a:pt x="1022" y="2638"/>
                    <a:pt x="1051" y="2638"/>
                  </a:cubicBezTo>
                  <a:cubicBezTo>
                    <a:pt x="1108" y="2638"/>
                    <a:pt x="1161" y="2613"/>
                    <a:pt x="1193" y="2559"/>
                  </a:cubicBezTo>
                  <a:cubicBezTo>
                    <a:pt x="1587" y="1891"/>
                    <a:pt x="2001" y="954"/>
                    <a:pt x="1429" y="303"/>
                  </a:cubicBezTo>
                  <a:lnTo>
                    <a:pt x="1429" y="303"/>
                  </a:lnTo>
                  <a:cubicBezTo>
                    <a:pt x="1426" y="268"/>
                    <a:pt x="1409" y="234"/>
                    <a:pt x="1373" y="204"/>
                  </a:cubicBezTo>
                  <a:lnTo>
                    <a:pt x="1374" y="204"/>
                  </a:lnTo>
                  <a:cubicBezTo>
                    <a:pt x="1203" y="61"/>
                    <a:pt x="1038" y="0"/>
                    <a:pt x="8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2" name="Google Shape;19112;p31"/>
            <p:cNvSpPr/>
            <p:nvPr/>
          </p:nvSpPr>
          <p:spPr>
            <a:xfrm>
              <a:off x="1540350" y="2622500"/>
              <a:ext cx="12925" cy="96325"/>
            </a:xfrm>
            <a:custGeom>
              <a:avLst/>
              <a:gdLst/>
              <a:ahLst/>
              <a:cxnLst/>
              <a:rect l="l" t="t" r="r" b="b"/>
              <a:pathLst>
                <a:path w="517" h="3853" extrusionOk="0">
                  <a:moveTo>
                    <a:pt x="329" y="1"/>
                  </a:moveTo>
                  <a:cubicBezTo>
                    <a:pt x="245" y="1"/>
                    <a:pt x="154" y="54"/>
                    <a:pt x="141" y="160"/>
                  </a:cubicBezTo>
                  <a:cubicBezTo>
                    <a:pt x="1" y="1347"/>
                    <a:pt x="13" y="2547"/>
                    <a:pt x="176" y="3731"/>
                  </a:cubicBezTo>
                  <a:cubicBezTo>
                    <a:pt x="188" y="3816"/>
                    <a:pt x="246" y="3852"/>
                    <a:pt x="310" y="3852"/>
                  </a:cubicBezTo>
                  <a:cubicBezTo>
                    <a:pt x="407" y="3852"/>
                    <a:pt x="517" y="3769"/>
                    <a:pt x="499" y="3643"/>
                  </a:cubicBezTo>
                  <a:cubicBezTo>
                    <a:pt x="344" y="2488"/>
                    <a:pt x="336" y="1316"/>
                    <a:pt x="477" y="160"/>
                  </a:cubicBezTo>
                  <a:cubicBezTo>
                    <a:pt x="489" y="54"/>
                    <a:pt x="412" y="1"/>
                    <a:pt x="3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3" name="Google Shape;19113;p31"/>
            <p:cNvSpPr/>
            <p:nvPr/>
          </p:nvSpPr>
          <p:spPr>
            <a:xfrm>
              <a:off x="1563025" y="2681225"/>
              <a:ext cx="72025" cy="56575"/>
            </a:xfrm>
            <a:custGeom>
              <a:avLst/>
              <a:gdLst/>
              <a:ahLst/>
              <a:cxnLst/>
              <a:rect l="l" t="t" r="r" b="b"/>
              <a:pathLst>
                <a:path w="2881" h="2263" extrusionOk="0">
                  <a:moveTo>
                    <a:pt x="1370" y="328"/>
                  </a:moveTo>
                  <a:cubicBezTo>
                    <a:pt x="1489" y="328"/>
                    <a:pt x="1612" y="356"/>
                    <a:pt x="1733" y="417"/>
                  </a:cubicBezTo>
                  <a:cubicBezTo>
                    <a:pt x="1759" y="430"/>
                    <a:pt x="1786" y="436"/>
                    <a:pt x="1811" y="436"/>
                  </a:cubicBezTo>
                  <a:cubicBezTo>
                    <a:pt x="1812" y="436"/>
                    <a:pt x="1813" y="436"/>
                    <a:pt x="1814" y="436"/>
                  </a:cubicBezTo>
                  <a:lnTo>
                    <a:pt x="1814" y="436"/>
                  </a:lnTo>
                  <a:cubicBezTo>
                    <a:pt x="1816" y="447"/>
                    <a:pt x="1817" y="458"/>
                    <a:pt x="1818" y="470"/>
                  </a:cubicBezTo>
                  <a:lnTo>
                    <a:pt x="1818" y="470"/>
                  </a:lnTo>
                  <a:lnTo>
                    <a:pt x="1818" y="470"/>
                  </a:lnTo>
                  <a:cubicBezTo>
                    <a:pt x="1818" y="472"/>
                    <a:pt x="1819" y="475"/>
                    <a:pt x="1819" y="477"/>
                  </a:cubicBezTo>
                  <a:lnTo>
                    <a:pt x="1819" y="477"/>
                  </a:lnTo>
                  <a:cubicBezTo>
                    <a:pt x="1858" y="809"/>
                    <a:pt x="1904" y="1185"/>
                    <a:pt x="1733" y="1487"/>
                  </a:cubicBezTo>
                  <a:cubicBezTo>
                    <a:pt x="1621" y="1682"/>
                    <a:pt x="1446" y="1768"/>
                    <a:pt x="1268" y="1768"/>
                  </a:cubicBezTo>
                  <a:cubicBezTo>
                    <a:pt x="1023" y="1768"/>
                    <a:pt x="772" y="1608"/>
                    <a:pt x="669" y="1349"/>
                  </a:cubicBezTo>
                  <a:cubicBezTo>
                    <a:pt x="455" y="808"/>
                    <a:pt x="874" y="328"/>
                    <a:pt x="1370" y="328"/>
                  </a:cubicBezTo>
                  <a:close/>
                  <a:moveTo>
                    <a:pt x="1383" y="1"/>
                  </a:moveTo>
                  <a:cubicBezTo>
                    <a:pt x="636" y="1"/>
                    <a:pt x="0" y="748"/>
                    <a:pt x="389" y="1545"/>
                  </a:cubicBezTo>
                  <a:cubicBezTo>
                    <a:pt x="553" y="1881"/>
                    <a:pt x="896" y="2135"/>
                    <a:pt x="1262" y="2135"/>
                  </a:cubicBezTo>
                  <a:cubicBezTo>
                    <a:pt x="1370" y="2135"/>
                    <a:pt x="1479" y="2114"/>
                    <a:pt x="1586" y="2065"/>
                  </a:cubicBezTo>
                  <a:cubicBezTo>
                    <a:pt x="1872" y="1937"/>
                    <a:pt x="2028" y="1711"/>
                    <a:pt x="2106" y="1447"/>
                  </a:cubicBezTo>
                  <a:lnTo>
                    <a:pt x="2106" y="1447"/>
                  </a:lnTo>
                  <a:cubicBezTo>
                    <a:pt x="2216" y="1705"/>
                    <a:pt x="2350" y="1952"/>
                    <a:pt x="2507" y="2186"/>
                  </a:cubicBezTo>
                  <a:cubicBezTo>
                    <a:pt x="2543" y="2240"/>
                    <a:pt x="2595" y="2262"/>
                    <a:pt x="2646" y="2262"/>
                  </a:cubicBezTo>
                  <a:cubicBezTo>
                    <a:pt x="2764" y="2262"/>
                    <a:pt x="2880" y="2142"/>
                    <a:pt x="2797" y="2017"/>
                  </a:cubicBezTo>
                  <a:cubicBezTo>
                    <a:pt x="2465" y="1524"/>
                    <a:pt x="2242" y="967"/>
                    <a:pt x="2141" y="381"/>
                  </a:cubicBezTo>
                  <a:cubicBezTo>
                    <a:pt x="2127" y="301"/>
                    <a:pt x="2058" y="264"/>
                    <a:pt x="1987" y="263"/>
                  </a:cubicBezTo>
                  <a:lnTo>
                    <a:pt x="1987" y="263"/>
                  </a:lnTo>
                  <a:cubicBezTo>
                    <a:pt x="1989" y="211"/>
                    <a:pt x="1965" y="159"/>
                    <a:pt x="1902" y="127"/>
                  </a:cubicBezTo>
                  <a:cubicBezTo>
                    <a:pt x="1730" y="40"/>
                    <a:pt x="1554" y="1"/>
                    <a:pt x="13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4" name="Google Shape;19114;p31"/>
            <p:cNvSpPr/>
            <p:nvPr/>
          </p:nvSpPr>
          <p:spPr>
            <a:xfrm>
              <a:off x="1654650" y="2649950"/>
              <a:ext cx="41925" cy="93275"/>
            </a:xfrm>
            <a:custGeom>
              <a:avLst/>
              <a:gdLst/>
              <a:ahLst/>
              <a:cxnLst/>
              <a:rect l="l" t="t" r="r" b="b"/>
              <a:pathLst>
                <a:path w="1677" h="3731" extrusionOk="0">
                  <a:moveTo>
                    <a:pt x="1320" y="0"/>
                  </a:moveTo>
                  <a:cubicBezTo>
                    <a:pt x="648" y="0"/>
                    <a:pt x="256" y="647"/>
                    <a:pt x="150" y="1282"/>
                  </a:cubicBezTo>
                  <a:cubicBezTo>
                    <a:pt x="0" y="2171"/>
                    <a:pt x="321" y="3050"/>
                    <a:pt x="949" y="3681"/>
                  </a:cubicBezTo>
                  <a:cubicBezTo>
                    <a:pt x="984" y="3716"/>
                    <a:pt x="1023" y="3730"/>
                    <a:pt x="1061" y="3730"/>
                  </a:cubicBezTo>
                  <a:cubicBezTo>
                    <a:pt x="1189" y="3730"/>
                    <a:pt x="1303" y="3562"/>
                    <a:pt x="1186" y="3445"/>
                  </a:cubicBezTo>
                  <a:cubicBezTo>
                    <a:pt x="761" y="3018"/>
                    <a:pt x="490" y="2479"/>
                    <a:pt x="452" y="1873"/>
                  </a:cubicBezTo>
                  <a:cubicBezTo>
                    <a:pt x="418" y="1341"/>
                    <a:pt x="594" y="327"/>
                    <a:pt x="1281" y="327"/>
                  </a:cubicBezTo>
                  <a:cubicBezTo>
                    <a:pt x="1314" y="327"/>
                    <a:pt x="1349" y="329"/>
                    <a:pt x="1385" y="334"/>
                  </a:cubicBezTo>
                  <a:cubicBezTo>
                    <a:pt x="1394" y="336"/>
                    <a:pt x="1403" y="336"/>
                    <a:pt x="1412" y="336"/>
                  </a:cubicBezTo>
                  <a:cubicBezTo>
                    <a:pt x="1602" y="336"/>
                    <a:pt x="1677" y="40"/>
                    <a:pt x="1474" y="11"/>
                  </a:cubicBezTo>
                  <a:cubicBezTo>
                    <a:pt x="1421" y="4"/>
                    <a:pt x="1370" y="0"/>
                    <a:pt x="1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5" name="Google Shape;19115;p31"/>
            <p:cNvSpPr/>
            <p:nvPr/>
          </p:nvSpPr>
          <p:spPr>
            <a:xfrm>
              <a:off x="1697325" y="2664550"/>
              <a:ext cx="62625" cy="70300"/>
            </a:xfrm>
            <a:custGeom>
              <a:avLst/>
              <a:gdLst/>
              <a:ahLst/>
              <a:cxnLst/>
              <a:rect l="l" t="t" r="r" b="b"/>
              <a:pathLst>
                <a:path w="2505" h="2812" extrusionOk="0">
                  <a:moveTo>
                    <a:pt x="880" y="0"/>
                  </a:moveTo>
                  <a:cubicBezTo>
                    <a:pt x="861" y="0"/>
                    <a:pt x="841" y="1"/>
                    <a:pt x="821" y="4"/>
                  </a:cubicBezTo>
                  <a:cubicBezTo>
                    <a:pt x="443" y="42"/>
                    <a:pt x="244" y="411"/>
                    <a:pt x="110" y="720"/>
                  </a:cubicBezTo>
                  <a:cubicBezTo>
                    <a:pt x="52" y="855"/>
                    <a:pt x="170" y="977"/>
                    <a:pt x="277" y="977"/>
                  </a:cubicBezTo>
                  <a:cubicBezTo>
                    <a:pt x="326" y="977"/>
                    <a:pt x="373" y="951"/>
                    <a:pt x="400" y="890"/>
                  </a:cubicBezTo>
                  <a:lnTo>
                    <a:pt x="398" y="890"/>
                  </a:lnTo>
                  <a:cubicBezTo>
                    <a:pt x="470" y="724"/>
                    <a:pt x="616" y="342"/>
                    <a:pt x="869" y="342"/>
                  </a:cubicBezTo>
                  <a:cubicBezTo>
                    <a:pt x="939" y="342"/>
                    <a:pt x="1017" y="371"/>
                    <a:pt x="1105" y="443"/>
                  </a:cubicBezTo>
                  <a:cubicBezTo>
                    <a:pt x="1390" y="676"/>
                    <a:pt x="1198" y="1100"/>
                    <a:pt x="1042" y="1337"/>
                  </a:cubicBezTo>
                  <a:cubicBezTo>
                    <a:pt x="778" y="1735"/>
                    <a:pt x="409" y="2086"/>
                    <a:pt x="96" y="2446"/>
                  </a:cubicBezTo>
                  <a:cubicBezTo>
                    <a:pt x="0" y="2556"/>
                    <a:pt x="64" y="2726"/>
                    <a:pt x="214" y="2732"/>
                  </a:cubicBezTo>
                  <a:lnTo>
                    <a:pt x="2290" y="2812"/>
                  </a:lnTo>
                  <a:cubicBezTo>
                    <a:pt x="2292" y="2812"/>
                    <a:pt x="2295" y="2812"/>
                    <a:pt x="2297" y="2812"/>
                  </a:cubicBezTo>
                  <a:cubicBezTo>
                    <a:pt x="2505" y="2812"/>
                    <a:pt x="2502" y="2485"/>
                    <a:pt x="2290" y="2476"/>
                  </a:cubicBezTo>
                  <a:lnTo>
                    <a:pt x="587" y="2411"/>
                  </a:lnTo>
                  <a:lnTo>
                    <a:pt x="587" y="2411"/>
                  </a:lnTo>
                  <a:cubicBezTo>
                    <a:pt x="1105" y="1874"/>
                    <a:pt x="1834" y="1142"/>
                    <a:pt x="1498" y="437"/>
                  </a:cubicBezTo>
                  <a:cubicBezTo>
                    <a:pt x="1383" y="193"/>
                    <a:pt x="1153" y="0"/>
                    <a:pt x="8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6" name="Google Shape;19116;p31"/>
            <p:cNvSpPr/>
            <p:nvPr/>
          </p:nvSpPr>
          <p:spPr>
            <a:xfrm>
              <a:off x="1752525" y="2678375"/>
              <a:ext cx="56750" cy="48425"/>
            </a:xfrm>
            <a:custGeom>
              <a:avLst/>
              <a:gdLst/>
              <a:ahLst/>
              <a:cxnLst/>
              <a:rect l="l" t="t" r="r" b="b"/>
              <a:pathLst>
                <a:path w="2270" h="1937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lnTo>
                    <a:pt x="1906" y="1891"/>
                  </a:lnTo>
                  <a:cubicBezTo>
                    <a:pt x="1941" y="1923"/>
                    <a:pt x="1980" y="1936"/>
                    <a:pt x="2018" y="1936"/>
                  </a:cubicBezTo>
                  <a:cubicBezTo>
                    <a:pt x="2152" y="1936"/>
                    <a:pt x="2269" y="1768"/>
                    <a:pt x="2144" y="1655"/>
                  </a:cubicBezTo>
                  <a:lnTo>
                    <a:pt x="363" y="45"/>
                  </a:ln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7" name="Google Shape;19117;p31"/>
            <p:cNvSpPr/>
            <p:nvPr/>
          </p:nvSpPr>
          <p:spPr>
            <a:xfrm>
              <a:off x="1758725" y="2674750"/>
              <a:ext cx="44650" cy="61700"/>
            </a:xfrm>
            <a:custGeom>
              <a:avLst/>
              <a:gdLst/>
              <a:ahLst/>
              <a:cxnLst/>
              <a:rect l="l" t="t" r="r" b="b"/>
              <a:pathLst>
                <a:path w="1786" h="2468" extrusionOk="0">
                  <a:moveTo>
                    <a:pt x="1546" y="0"/>
                  </a:moveTo>
                  <a:cubicBezTo>
                    <a:pt x="1495" y="0"/>
                    <a:pt x="1443" y="21"/>
                    <a:pt x="1405" y="71"/>
                  </a:cubicBezTo>
                  <a:lnTo>
                    <a:pt x="1405" y="73"/>
                  </a:lnTo>
                  <a:cubicBezTo>
                    <a:pt x="902" y="749"/>
                    <a:pt x="455" y="1464"/>
                    <a:pt x="69" y="2215"/>
                  </a:cubicBezTo>
                  <a:cubicBezTo>
                    <a:pt x="0" y="2346"/>
                    <a:pt x="117" y="2467"/>
                    <a:pt x="227" y="2467"/>
                  </a:cubicBezTo>
                  <a:cubicBezTo>
                    <a:pt x="278" y="2467"/>
                    <a:pt x="327" y="2442"/>
                    <a:pt x="357" y="2382"/>
                  </a:cubicBezTo>
                  <a:cubicBezTo>
                    <a:pt x="743" y="1633"/>
                    <a:pt x="1190" y="917"/>
                    <a:pt x="1695" y="241"/>
                  </a:cubicBezTo>
                  <a:cubicBezTo>
                    <a:pt x="1785" y="119"/>
                    <a:pt x="1668" y="0"/>
                    <a:pt x="1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8" name="Google Shape;19118;p31"/>
            <p:cNvSpPr/>
            <p:nvPr/>
          </p:nvSpPr>
          <p:spPr>
            <a:xfrm>
              <a:off x="1808050" y="2651075"/>
              <a:ext cx="38600" cy="86375"/>
            </a:xfrm>
            <a:custGeom>
              <a:avLst/>
              <a:gdLst/>
              <a:ahLst/>
              <a:cxnLst/>
              <a:rect l="l" t="t" r="r" b="b"/>
              <a:pathLst>
                <a:path w="1544" h="3455" extrusionOk="0">
                  <a:moveTo>
                    <a:pt x="256" y="1"/>
                  </a:moveTo>
                  <a:cubicBezTo>
                    <a:pt x="120" y="1"/>
                    <a:pt x="1" y="170"/>
                    <a:pt x="129" y="280"/>
                  </a:cubicBezTo>
                  <a:cubicBezTo>
                    <a:pt x="997" y="1006"/>
                    <a:pt x="1179" y="2269"/>
                    <a:pt x="549" y="3210"/>
                  </a:cubicBezTo>
                  <a:cubicBezTo>
                    <a:pt x="464" y="3335"/>
                    <a:pt x="580" y="3454"/>
                    <a:pt x="698" y="3454"/>
                  </a:cubicBezTo>
                  <a:cubicBezTo>
                    <a:pt x="749" y="3454"/>
                    <a:pt x="801" y="3432"/>
                    <a:pt x="837" y="3378"/>
                  </a:cubicBezTo>
                  <a:cubicBezTo>
                    <a:pt x="1543" y="2318"/>
                    <a:pt x="1342" y="867"/>
                    <a:pt x="366" y="42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19" name="Google Shape;19119;p31"/>
            <p:cNvSpPr/>
            <p:nvPr/>
          </p:nvSpPr>
          <p:spPr>
            <a:xfrm>
              <a:off x="1839050" y="2632475"/>
              <a:ext cx="37075" cy="52225"/>
            </a:xfrm>
            <a:custGeom>
              <a:avLst/>
              <a:gdLst/>
              <a:ahLst/>
              <a:cxnLst/>
              <a:rect l="l" t="t" r="r" b="b"/>
              <a:pathLst>
                <a:path w="1483" h="2089" extrusionOk="0">
                  <a:moveTo>
                    <a:pt x="594" y="0"/>
                  </a:moveTo>
                  <a:cubicBezTo>
                    <a:pt x="364" y="0"/>
                    <a:pt x="135" y="136"/>
                    <a:pt x="47" y="367"/>
                  </a:cubicBezTo>
                  <a:cubicBezTo>
                    <a:pt x="1" y="488"/>
                    <a:pt x="100" y="568"/>
                    <a:pt x="203" y="568"/>
                  </a:cubicBezTo>
                  <a:cubicBezTo>
                    <a:pt x="271" y="568"/>
                    <a:pt x="340" y="534"/>
                    <a:pt x="370" y="455"/>
                  </a:cubicBezTo>
                  <a:cubicBezTo>
                    <a:pt x="402" y="374"/>
                    <a:pt x="489" y="335"/>
                    <a:pt x="576" y="335"/>
                  </a:cubicBezTo>
                  <a:cubicBezTo>
                    <a:pt x="646" y="335"/>
                    <a:pt x="715" y="359"/>
                    <a:pt x="758" y="406"/>
                  </a:cubicBezTo>
                  <a:cubicBezTo>
                    <a:pt x="901" y="567"/>
                    <a:pt x="736" y="824"/>
                    <a:pt x="578" y="890"/>
                  </a:cubicBezTo>
                  <a:cubicBezTo>
                    <a:pt x="396" y="965"/>
                    <a:pt x="441" y="1218"/>
                    <a:pt x="622" y="1218"/>
                  </a:cubicBezTo>
                  <a:cubicBezTo>
                    <a:pt x="636" y="1218"/>
                    <a:pt x="651" y="1216"/>
                    <a:pt x="666" y="1213"/>
                  </a:cubicBezTo>
                  <a:cubicBezTo>
                    <a:pt x="684" y="1210"/>
                    <a:pt x="702" y="1208"/>
                    <a:pt x="719" y="1208"/>
                  </a:cubicBezTo>
                  <a:cubicBezTo>
                    <a:pt x="948" y="1208"/>
                    <a:pt x="1170" y="1493"/>
                    <a:pt x="964" y="1679"/>
                  </a:cubicBezTo>
                  <a:cubicBezTo>
                    <a:pt x="904" y="1732"/>
                    <a:pt x="828" y="1758"/>
                    <a:pt x="753" y="1758"/>
                  </a:cubicBezTo>
                  <a:cubicBezTo>
                    <a:pt x="672" y="1758"/>
                    <a:pt x="590" y="1727"/>
                    <a:pt x="527" y="1666"/>
                  </a:cubicBezTo>
                  <a:cubicBezTo>
                    <a:pt x="493" y="1632"/>
                    <a:pt x="454" y="1617"/>
                    <a:pt x="416" y="1617"/>
                  </a:cubicBezTo>
                  <a:cubicBezTo>
                    <a:pt x="287" y="1617"/>
                    <a:pt x="173" y="1785"/>
                    <a:pt x="291" y="1903"/>
                  </a:cubicBezTo>
                  <a:cubicBezTo>
                    <a:pt x="415" y="2027"/>
                    <a:pt x="585" y="2088"/>
                    <a:pt x="755" y="2088"/>
                  </a:cubicBezTo>
                  <a:cubicBezTo>
                    <a:pt x="991" y="2088"/>
                    <a:pt x="1226" y="1970"/>
                    <a:pt x="1331" y="1738"/>
                  </a:cubicBezTo>
                  <a:cubicBezTo>
                    <a:pt x="1483" y="1407"/>
                    <a:pt x="1289" y="1084"/>
                    <a:pt x="1001" y="946"/>
                  </a:cubicBezTo>
                  <a:lnTo>
                    <a:pt x="1001" y="946"/>
                  </a:lnTo>
                  <a:cubicBezTo>
                    <a:pt x="1171" y="716"/>
                    <a:pt x="1219" y="405"/>
                    <a:pt x="994" y="170"/>
                  </a:cubicBezTo>
                  <a:cubicBezTo>
                    <a:pt x="883" y="54"/>
                    <a:pt x="738" y="0"/>
                    <a:pt x="5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0" name="Google Shape;19120;p31"/>
            <p:cNvSpPr/>
            <p:nvPr/>
          </p:nvSpPr>
          <p:spPr>
            <a:xfrm>
              <a:off x="1877475" y="2692150"/>
              <a:ext cx="68300" cy="13100"/>
            </a:xfrm>
            <a:custGeom>
              <a:avLst/>
              <a:gdLst/>
              <a:ahLst/>
              <a:cxnLst/>
              <a:rect l="l" t="t" r="r" b="b"/>
              <a:pathLst>
                <a:path w="2732" h="524" extrusionOk="0">
                  <a:moveTo>
                    <a:pt x="1603" y="0"/>
                  </a:moveTo>
                  <a:cubicBezTo>
                    <a:pt x="1127" y="0"/>
                    <a:pt x="652" y="65"/>
                    <a:pt x="191" y="195"/>
                  </a:cubicBezTo>
                  <a:cubicBezTo>
                    <a:pt x="1" y="246"/>
                    <a:pt x="59" y="524"/>
                    <a:pt x="230" y="524"/>
                  </a:cubicBezTo>
                  <a:cubicBezTo>
                    <a:pt x="246" y="524"/>
                    <a:pt x="262" y="521"/>
                    <a:pt x="279" y="516"/>
                  </a:cubicBezTo>
                  <a:cubicBezTo>
                    <a:pt x="712" y="394"/>
                    <a:pt x="1159" y="333"/>
                    <a:pt x="1606" y="333"/>
                  </a:cubicBezTo>
                  <a:cubicBezTo>
                    <a:pt x="1886" y="333"/>
                    <a:pt x="2166" y="357"/>
                    <a:pt x="2442" y="405"/>
                  </a:cubicBezTo>
                  <a:cubicBezTo>
                    <a:pt x="2454" y="407"/>
                    <a:pt x="2465" y="408"/>
                    <a:pt x="2475" y="408"/>
                  </a:cubicBezTo>
                  <a:cubicBezTo>
                    <a:pt x="2662" y="408"/>
                    <a:pt x="2732" y="118"/>
                    <a:pt x="2531" y="83"/>
                  </a:cubicBezTo>
                  <a:cubicBezTo>
                    <a:pt x="2224" y="28"/>
                    <a:pt x="1914" y="0"/>
                    <a:pt x="16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1" name="Google Shape;19121;p31"/>
            <p:cNvSpPr/>
            <p:nvPr/>
          </p:nvSpPr>
          <p:spPr>
            <a:xfrm>
              <a:off x="1905700" y="2671825"/>
              <a:ext cx="8575" cy="9875"/>
            </a:xfrm>
            <a:custGeom>
              <a:avLst/>
              <a:gdLst/>
              <a:ahLst/>
              <a:cxnLst/>
              <a:rect l="l" t="t" r="r" b="b"/>
              <a:pathLst>
                <a:path w="343" h="395" extrusionOk="0">
                  <a:moveTo>
                    <a:pt x="177" y="1"/>
                  </a:moveTo>
                  <a:cubicBezTo>
                    <a:pt x="93" y="1"/>
                    <a:pt x="8" y="55"/>
                    <a:pt x="6" y="163"/>
                  </a:cubicBezTo>
                  <a:lnTo>
                    <a:pt x="3" y="233"/>
                  </a:lnTo>
                  <a:cubicBezTo>
                    <a:pt x="1" y="340"/>
                    <a:pt x="84" y="394"/>
                    <a:pt x="167" y="394"/>
                  </a:cubicBezTo>
                  <a:cubicBezTo>
                    <a:pt x="251" y="394"/>
                    <a:pt x="336" y="340"/>
                    <a:pt x="339" y="233"/>
                  </a:cubicBezTo>
                  <a:lnTo>
                    <a:pt x="340" y="163"/>
                  </a:lnTo>
                  <a:cubicBezTo>
                    <a:pt x="342" y="54"/>
                    <a:pt x="260" y="1"/>
                    <a:pt x="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2" name="Google Shape;19122;p31"/>
            <p:cNvSpPr/>
            <p:nvPr/>
          </p:nvSpPr>
          <p:spPr>
            <a:xfrm>
              <a:off x="1905375" y="2713975"/>
              <a:ext cx="12550" cy="8450"/>
            </a:xfrm>
            <a:custGeom>
              <a:avLst/>
              <a:gdLst/>
              <a:ahLst/>
              <a:cxnLst/>
              <a:rect l="l" t="t" r="r" b="b"/>
              <a:pathLst>
                <a:path w="502" h="338" extrusionOk="0">
                  <a:moveTo>
                    <a:pt x="212" y="0"/>
                  </a:moveTo>
                  <a:cubicBezTo>
                    <a:pt x="1" y="0"/>
                    <a:pt x="2" y="330"/>
                    <a:pt x="216" y="336"/>
                  </a:cubicBezTo>
                  <a:lnTo>
                    <a:pt x="286" y="338"/>
                  </a:lnTo>
                  <a:cubicBezTo>
                    <a:pt x="288" y="338"/>
                    <a:pt x="289" y="338"/>
                    <a:pt x="290" y="338"/>
                  </a:cubicBezTo>
                  <a:cubicBezTo>
                    <a:pt x="501" y="338"/>
                    <a:pt x="500" y="8"/>
                    <a:pt x="286" y="2"/>
                  </a:cubicBezTo>
                  <a:lnTo>
                    <a:pt x="216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3" name="Google Shape;19123;p31"/>
            <p:cNvSpPr/>
            <p:nvPr/>
          </p:nvSpPr>
          <p:spPr>
            <a:xfrm>
              <a:off x="1972200" y="2651825"/>
              <a:ext cx="35000" cy="87800"/>
            </a:xfrm>
            <a:custGeom>
              <a:avLst/>
              <a:gdLst/>
              <a:ahLst/>
              <a:cxnLst/>
              <a:rect l="l" t="t" r="r" b="b"/>
              <a:pathLst>
                <a:path w="1400" h="3512" extrusionOk="0">
                  <a:moveTo>
                    <a:pt x="840" y="1"/>
                  </a:moveTo>
                  <a:cubicBezTo>
                    <a:pt x="124" y="1"/>
                    <a:pt x="0" y="1519"/>
                    <a:pt x="69" y="2006"/>
                  </a:cubicBezTo>
                  <a:cubicBezTo>
                    <a:pt x="110" y="2298"/>
                    <a:pt x="561" y="3512"/>
                    <a:pt x="1016" y="3512"/>
                  </a:cubicBezTo>
                  <a:cubicBezTo>
                    <a:pt x="1116" y="3512"/>
                    <a:pt x="1217" y="3452"/>
                    <a:pt x="1314" y="3310"/>
                  </a:cubicBezTo>
                  <a:cubicBezTo>
                    <a:pt x="1399" y="3185"/>
                    <a:pt x="1283" y="3066"/>
                    <a:pt x="1164" y="3066"/>
                  </a:cubicBezTo>
                  <a:cubicBezTo>
                    <a:pt x="1113" y="3066"/>
                    <a:pt x="1062" y="3088"/>
                    <a:pt x="1025" y="3141"/>
                  </a:cubicBezTo>
                  <a:cubicBezTo>
                    <a:pt x="1018" y="3151"/>
                    <a:pt x="1010" y="3156"/>
                    <a:pt x="999" y="3156"/>
                  </a:cubicBezTo>
                  <a:cubicBezTo>
                    <a:pt x="874" y="3156"/>
                    <a:pt x="527" y="2457"/>
                    <a:pt x="510" y="2413"/>
                  </a:cubicBezTo>
                  <a:cubicBezTo>
                    <a:pt x="438" y="2213"/>
                    <a:pt x="394" y="2004"/>
                    <a:pt x="380" y="1792"/>
                  </a:cubicBezTo>
                  <a:cubicBezTo>
                    <a:pt x="366" y="1560"/>
                    <a:pt x="468" y="339"/>
                    <a:pt x="854" y="339"/>
                  </a:cubicBezTo>
                  <a:cubicBezTo>
                    <a:pt x="871" y="339"/>
                    <a:pt x="888" y="341"/>
                    <a:pt x="906" y="346"/>
                  </a:cubicBezTo>
                  <a:cubicBezTo>
                    <a:pt x="923" y="351"/>
                    <a:pt x="939" y="353"/>
                    <a:pt x="954" y="353"/>
                  </a:cubicBezTo>
                  <a:cubicBezTo>
                    <a:pt x="1126" y="353"/>
                    <a:pt x="1186" y="76"/>
                    <a:pt x="995" y="23"/>
                  </a:cubicBezTo>
                  <a:cubicBezTo>
                    <a:pt x="940" y="8"/>
                    <a:pt x="889" y="1"/>
                    <a:pt x="8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4" name="Google Shape;19124;p31"/>
            <p:cNvSpPr/>
            <p:nvPr/>
          </p:nvSpPr>
          <p:spPr>
            <a:xfrm>
              <a:off x="2012775" y="2679850"/>
              <a:ext cx="48050" cy="51050"/>
            </a:xfrm>
            <a:custGeom>
              <a:avLst/>
              <a:gdLst/>
              <a:ahLst/>
              <a:cxnLst/>
              <a:rect l="l" t="t" r="r" b="b"/>
              <a:pathLst>
                <a:path w="1922" h="2042" extrusionOk="0">
                  <a:moveTo>
                    <a:pt x="257" y="1"/>
                  </a:moveTo>
                  <a:cubicBezTo>
                    <a:pt x="120" y="1"/>
                    <a:pt x="1" y="169"/>
                    <a:pt x="130" y="279"/>
                  </a:cubicBezTo>
                  <a:cubicBezTo>
                    <a:pt x="697" y="755"/>
                    <a:pt x="1180" y="1324"/>
                    <a:pt x="1556" y="1960"/>
                  </a:cubicBezTo>
                  <a:cubicBezTo>
                    <a:pt x="1590" y="2018"/>
                    <a:pt x="1641" y="2041"/>
                    <a:pt x="1692" y="2041"/>
                  </a:cubicBezTo>
                  <a:cubicBezTo>
                    <a:pt x="1807" y="2041"/>
                    <a:pt x="1922" y="1921"/>
                    <a:pt x="1845" y="1793"/>
                  </a:cubicBezTo>
                  <a:cubicBezTo>
                    <a:pt x="1454" y="1130"/>
                    <a:pt x="955" y="539"/>
                    <a:pt x="368" y="43"/>
                  </a:cubicBezTo>
                  <a:cubicBezTo>
                    <a:pt x="333" y="13"/>
                    <a:pt x="294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5" name="Google Shape;19125;p31"/>
            <p:cNvSpPr/>
            <p:nvPr/>
          </p:nvSpPr>
          <p:spPr>
            <a:xfrm>
              <a:off x="2013175" y="2672975"/>
              <a:ext cx="45775" cy="59350"/>
            </a:xfrm>
            <a:custGeom>
              <a:avLst/>
              <a:gdLst/>
              <a:ahLst/>
              <a:cxnLst/>
              <a:rect l="l" t="t" r="r" b="b"/>
              <a:pathLst>
                <a:path w="1831" h="2374" extrusionOk="0">
                  <a:moveTo>
                    <a:pt x="1577" y="0"/>
                  </a:moveTo>
                  <a:cubicBezTo>
                    <a:pt x="1566" y="0"/>
                    <a:pt x="1554" y="1"/>
                    <a:pt x="1542" y="4"/>
                  </a:cubicBezTo>
                  <a:cubicBezTo>
                    <a:pt x="1179" y="72"/>
                    <a:pt x="1035" y="420"/>
                    <a:pt x="871" y="713"/>
                  </a:cubicBezTo>
                  <a:cubicBezTo>
                    <a:pt x="605" y="1184"/>
                    <a:pt x="340" y="1654"/>
                    <a:pt x="74" y="2122"/>
                  </a:cubicBezTo>
                  <a:cubicBezTo>
                    <a:pt x="0" y="2252"/>
                    <a:pt x="116" y="2373"/>
                    <a:pt x="229" y="2373"/>
                  </a:cubicBezTo>
                  <a:cubicBezTo>
                    <a:pt x="280" y="2373"/>
                    <a:pt x="330" y="2349"/>
                    <a:pt x="363" y="2292"/>
                  </a:cubicBezTo>
                  <a:lnTo>
                    <a:pt x="919" y="1305"/>
                  </a:lnTo>
                  <a:cubicBezTo>
                    <a:pt x="1075" y="1032"/>
                    <a:pt x="1290" y="390"/>
                    <a:pt x="1630" y="326"/>
                  </a:cubicBezTo>
                  <a:cubicBezTo>
                    <a:pt x="1830" y="288"/>
                    <a:pt x="1762" y="0"/>
                    <a:pt x="15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6" name="Google Shape;19126;p31"/>
            <p:cNvSpPr/>
            <p:nvPr/>
          </p:nvSpPr>
          <p:spPr>
            <a:xfrm>
              <a:off x="2062000" y="2646550"/>
              <a:ext cx="42475" cy="93500"/>
            </a:xfrm>
            <a:custGeom>
              <a:avLst/>
              <a:gdLst/>
              <a:ahLst/>
              <a:cxnLst/>
              <a:rect l="l" t="t" r="r" b="b"/>
              <a:pathLst>
                <a:path w="1699" h="3740" extrusionOk="0">
                  <a:moveTo>
                    <a:pt x="206" y="0"/>
                  </a:moveTo>
                  <a:cubicBezTo>
                    <a:pt x="51" y="0"/>
                    <a:pt x="1" y="265"/>
                    <a:pt x="178" y="336"/>
                  </a:cubicBezTo>
                  <a:lnTo>
                    <a:pt x="176" y="336"/>
                  </a:lnTo>
                  <a:cubicBezTo>
                    <a:pt x="1401" y="823"/>
                    <a:pt x="960" y="2693"/>
                    <a:pt x="405" y="3495"/>
                  </a:cubicBezTo>
                  <a:cubicBezTo>
                    <a:pt x="320" y="3620"/>
                    <a:pt x="436" y="3740"/>
                    <a:pt x="555" y="3740"/>
                  </a:cubicBezTo>
                  <a:cubicBezTo>
                    <a:pt x="606" y="3740"/>
                    <a:pt x="658" y="3718"/>
                    <a:pt x="695" y="3665"/>
                  </a:cubicBezTo>
                  <a:cubicBezTo>
                    <a:pt x="1398" y="2646"/>
                    <a:pt x="1698" y="582"/>
                    <a:pt x="266" y="13"/>
                  </a:cubicBezTo>
                  <a:cubicBezTo>
                    <a:pt x="245" y="4"/>
                    <a:pt x="224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7" name="Google Shape;19127;p31"/>
            <p:cNvSpPr/>
            <p:nvPr/>
          </p:nvSpPr>
          <p:spPr>
            <a:xfrm>
              <a:off x="2108250" y="2655025"/>
              <a:ext cx="37400" cy="90950"/>
            </a:xfrm>
            <a:custGeom>
              <a:avLst/>
              <a:gdLst/>
              <a:ahLst/>
              <a:cxnLst/>
              <a:rect l="l" t="t" r="r" b="b"/>
              <a:pathLst>
                <a:path w="1496" h="3638" extrusionOk="0">
                  <a:moveTo>
                    <a:pt x="733" y="1"/>
                  </a:moveTo>
                  <a:cubicBezTo>
                    <a:pt x="1" y="1"/>
                    <a:pt x="130" y="967"/>
                    <a:pt x="192" y="1515"/>
                  </a:cubicBezTo>
                  <a:cubicBezTo>
                    <a:pt x="269" y="2227"/>
                    <a:pt x="282" y="3510"/>
                    <a:pt x="1203" y="3635"/>
                  </a:cubicBezTo>
                  <a:cubicBezTo>
                    <a:pt x="1212" y="3636"/>
                    <a:pt x="1221" y="3637"/>
                    <a:pt x="1229" y="3637"/>
                  </a:cubicBezTo>
                  <a:cubicBezTo>
                    <a:pt x="1421" y="3637"/>
                    <a:pt x="1496" y="3340"/>
                    <a:pt x="1291" y="3313"/>
                  </a:cubicBezTo>
                  <a:cubicBezTo>
                    <a:pt x="992" y="3272"/>
                    <a:pt x="732" y="2735"/>
                    <a:pt x="678" y="2474"/>
                  </a:cubicBezTo>
                  <a:cubicBezTo>
                    <a:pt x="634" y="2267"/>
                    <a:pt x="597" y="2058"/>
                    <a:pt x="567" y="1849"/>
                  </a:cubicBezTo>
                  <a:cubicBezTo>
                    <a:pt x="542" y="1669"/>
                    <a:pt x="276" y="331"/>
                    <a:pt x="743" y="331"/>
                  </a:cubicBezTo>
                  <a:cubicBezTo>
                    <a:pt x="755" y="331"/>
                    <a:pt x="767" y="332"/>
                    <a:pt x="780" y="334"/>
                  </a:cubicBezTo>
                  <a:cubicBezTo>
                    <a:pt x="789" y="335"/>
                    <a:pt x="798" y="336"/>
                    <a:pt x="807" y="336"/>
                  </a:cubicBezTo>
                  <a:cubicBezTo>
                    <a:pt x="997" y="336"/>
                    <a:pt x="1073" y="39"/>
                    <a:pt x="869" y="11"/>
                  </a:cubicBezTo>
                  <a:cubicBezTo>
                    <a:pt x="821" y="4"/>
                    <a:pt x="775" y="1"/>
                    <a:pt x="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8" name="Google Shape;19128;p31"/>
            <p:cNvSpPr/>
            <p:nvPr/>
          </p:nvSpPr>
          <p:spPr>
            <a:xfrm>
              <a:off x="2146475" y="2679775"/>
              <a:ext cx="50000" cy="47625"/>
            </a:xfrm>
            <a:custGeom>
              <a:avLst/>
              <a:gdLst/>
              <a:ahLst/>
              <a:cxnLst/>
              <a:rect l="l" t="t" r="r" b="b"/>
              <a:pathLst>
                <a:path w="2000" h="1905" extrusionOk="0">
                  <a:moveTo>
                    <a:pt x="254" y="1"/>
                  </a:moveTo>
                  <a:cubicBezTo>
                    <a:pt x="119" y="1"/>
                    <a:pt x="1" y="170"/>
                    <a:pt x="129" y="281"/>
                  </a:cubicBezTo>
                  <a:cubicBezTo>
                    <a:pt x="681" y="760"/>
                    <a:pt x="1193" y="1285"/>
                    <a:pt x="1659" y="1849"/>
                  </a:cubicBezTo>
                  <a:cubicBezTo>
                    <a:pt x="1691" y="1888"/>
                    <a:pt x="1730" y="1905"/>
                    <a:pt x="1767" y="1905"/>
                  </a:cubicBezTo>
                  <a:cubicBezTo>
                    <a:pt x="1887" y="1905"/>
                    <a:pt x="2000" y="1736"/>
                    <a:pt x="1897" y="1611"/>
                  </a:cubicBezTo>
                  <a:cubicBezTo>
                    <a:pt x="1430" y="1048"/>
                    <a:pt x="917" y="523"/>
                    <a:pt x="365" y="44"/>
                  </a:cubicBezTo>
                  <a:cubicBezTo>
                    <a:pt x="330" y="14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29" name="Google Shape;19129;p31"/>
            <p:cNvSpPr/>
            <p:nvPr/>
          </p:nvSpPr>
          <p:spPr>
            <a:xfrm>
              <a:off x="2148675" y="2674825"/>
              <a:ext cx="36675" cy="51700"/>
            </a:xfrm>
            <a:custGeom>
              <a:avLst/>
              <a:gdLst/>
              <a:ahLst/>
              <a:cxnLst/>
              <a:rect l="l" t="t" r="r" b="b"/>
              <a:pathLst>
                <a:path w="1467" h="2068" extrusionOk="0">
                  <a:moveTo>
                    <a:pt x="1227" y="0"/>
                  </a:moveTo>
                  <a:cubicBezTo>
                    <a:pt x="1175" y="0"/>
                    <a:pt x="1123" y="21"/>
                    <a:pt x="1085" y="72"/>
                  </a:cubicBezTo>
                  <a:cubicBezTo>
                    <a:pt x="680" y="610"/>
                    <a:pt x="335" y="1194"/>
                    <a:pt x="60" y="1810"/>
                  </a:cubicBezTo>
                  <a:cubicBezTo>
                    <a:pt x="1" y="1945"/>
                    <a:pt x="118" y="2067"/>
                    <a:pt x="225" y="2067"/>
                  </a:cubicBezTo>
                  <a:cubicBezTo>
                    <a:pt x="274" y="2067"/>
                    <a:pt x="321" y="2041"/>
                    <a:pt x="349" y="1980"/>
                  </a:cubicBezTo>
                  <a:cubicBezTo>
                    <a:pt x="625" y="1362"/>
                    <a:pt x="968" y="779"/>
                    <a:pt x="1375" y="239"/>
                  </a:cubicBezTo>
                  <a:cubicBezTo>
                    <a:pt x="1467" y="119"/>
                    <a:pt x="1349" y="0"/>
                    <a:pt x="1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0" name="Google Shape;19130;p31"/>
            <p:cNvSpPr/>
            <p:nvPr/>
          </p:nvSpPr>
          <p:spPr>
            <a:xfrm>
              <a:off x="2193375" y="2653925"/>
              <a:ext cx="35125" cy="93050"/>
            </a:xfrm>
            <a:custGeom>
              <a:avLst/>
              <a:gdLst/>
              <a:ahLst/>
              <a:cxnLst/>
              <a:rect l="l" t="t" r="r" b="b"/>
              <a:pathLst>
                <a:path w="1405" h="3722" extrusionOk="0">
                  <a:moveTo>
                    <a:pt x="244" y="0"/>
                  </a:moveTo>
                  <a:cubicBezTo>
                    <a:pt x="97" y="0"/>
                    <a:pt x="0" y="221"/>
                    <a:pt x="158" y="314"/>
                  </a:cubicBezTo>
                  <a:cubicBezTo>
                    <a:pt x="1068" y="845"/>
                    <a:pt x="725" y="2711"/>
                    <a:pt x="614" y="3562"/>
                  </a:cubicBezTo>
                  <a:cubicBezTo>
                    <a:pt x="599" y="3668"/>
                    <a:pt x="676" y="3721"/>
                    <a:pt x="759" y="3721"/>
                  </a:cubicBezTo>
                  <a:cubicBezTo>
                    <a:pt x="843" y="3721"/>
                    <a:pt x="934" y="3668"/>
                    <a:pt x="948" y="3562"/>
                  </a:cubicBezTo>
                  <a:cubicBezTo>
                    <a:pt x="1079" y="2560"/>
                    <a:pt x="1404" y="654"/>
                    <a:pt x="327" y="24"/>
                  </a:cubicBezTo>
                  <a:cubicBezTo>
                    <a:pt x="299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1" name="Google Shape;19131;p31"/>
            <p:cNvSpPr/>
            <p:nvPr/>
          </p:nvSpPr>
          <p:spPr>
            <a:xfrm>
              <a:off x="2220125" y="2628025"/>
              <a:ext cx="40900" cy="41900"/>
            </a:xfrm>
            <a:custGeom>
              <a:avLst/>
              <a:gdLst/>
              <a:ahLst/>
              <a:cxnLst/>
              <a:rect l="l" t="t" r="r" b="b"/>
              <a:pathLst>
                <a:path w="1636" h="1676" extrusionOk="0">
                  <a:moveTo>
                    <a:pt x="631" y="1"/>
                  </a:moveTo>
                  <a:cubicBezTo>
                    <a:pt x="428" y="1"/>
                    <a:pt x="240" y="94"/>
                    <a:pt x="107" y="250"/>
                  </a:cubicBezTo>
                  <a:cubicBezTo>
                    <a:pt x="1" y="375"/>
                    <a:pt x="113" y="542"/>
                    <a:pt x="234" y="542"/>
                  </a:cubicBezTo>
                  <a:cubicBezTo>
                    <a:pt x="272" y="542"/>
                    <a:pt x="310" y="526"/>
                    <a:pt x="343" y="487"/>
                  </a:cubicBezTo>
                  <a:lnTo>
                    <a:pt x="343" y="485"/>
                  </a:lnTo>
                  <a:cubicBezTo>
                    <a:pt x="426" y="389"/>
                    <a:pt x="521" y="339"/>
                    <a:pt x="631" y="339"/>
                  </a:cubicBezTo>
                  <a:cubicBezTo>
                    <a:pt x="645" y="339"/>
                    <a:pt x="659" y="340"/>
                    <a:pt x="673" y="342"/>
                  </a:cubicBezTo>
                  <a:lnTo>
                    <a:pt x="673" y="342"/>
                  </a:lnTo>
                  <a:cubicBezTo>
                    <a:pt x="776" y="724"/>
                    <a:pt x="667" y="1112"/>
                    <a:pt x="368" y="1388"/>
                  </a:cubicBezTo>
                  <a:cubicBezTo>
                    <a:pt x="266" y="1483"/>
                    <a:pt x="340" y="1675"/>
                    <a:pt x="479" y="1675"/>
                  </a:cubicBezTo>
                  <a:cubicBezTo>
                    <a:pt x="481" y="1675"/>
                    <a:pt x="484" y="1675"/>
                    <a:pt x="487" y="1675"/>
                  </a:cubicBezTo>
                  <a:lnTo>
                    <a:pt x="1420" y="1625"/>
                  </a:lnTo>
                  <a:cubicBezTo>
                    <a:pt x="1630" y="1614"/>
                    <a:pt x="1635" y="1290"/>
                    <a:pt x="1431" y="1290"/>
                  </a:cubicBezTo>
                  <a:cubicBezTo>
                    <a:pt x="1428" y="1290"/>
                    <a:pt x="1424" y="1290"/>
                    <a:pt x="1420" y="1291"/>
                  </a:cubicBezTo>
                  <a:lnTo>
                    <a:pt x="853" y="1320"/>
                  </a:lnTo>
                  <a:lnTo>
                    <a:pt x="853" y="1320"/>
                  </a:lnTo>
                  <a:cubicBezTo>
                    <a:pt x="1022" y="1039"/>
                    <a:pt x="1089" y="702"/>
                    <a:pt x="1028" y="372"/>
                  </a:cubicBezTo>
                  <a:cubicBezTo>
                    <a:pt x="985" y="148"/>
                    <a:pt x="927" y="23"/>
                    <a:pt x="686" y="3"/>
                  </a:cubicBezTo>
                  <a:cubicBezTo>
                    <a:pt x="668" y="2"/>
                    <a:pt x="650" y="1"/>
                    <a:pt x="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2" name="Google Shape;19132;p31"/>
            <p:cNvSpPr/>
            <p:nvPr/>
          </p:nvSpPr>
          <p:spPr>
            <a:xfrm>
              <a:off x="2264025" y="2661850"/>
              <a:ext cx="81725" cy="75825"/>
            </a:xfrm>
            <a:custGeom>
              <a:avLst/>
              <a:gdLst/>
              <a:ahLst/>
              <a:cxnLst/>
              <a:rect l="l" t="t" r="r" b="b"/>
              <a:pathLst>
                <a:path w="3269" h="3033" extrusionOk="0">
                  <a:moveTo>
                    <a:pt x="1015" y="1"/>
                  </a:moveTo>
                  <a:cubicBezTo>
                    <a:pt x="586" y="1"/>
                    <a:pt x="160" y="259"/>
                    <a:pt x="35" y="725"/>
                  </a:cubicBezTo>
                  <a:cubicBezTo>
                    <a:pt x="1" y="850"/>
                    <a:pt x="105" y="931"/>
                    <a:pt x="204" y="931"/>
                  </a:cubicBezTo>
                  <a:cubicBezTo>
                    <a:pt x="271" y="931"/>
                    <a:pt x="335" y="896"/>
                    <a:pt x="357" y="813"/>
                  </a:cubicBezTo>
                  <a:lnTo>
                    <a:pt x="357" y="812"/>
                  </a:lnTo>
                  <a:cubicBezTo>
                    <a:pt x="436" y="520"/>
                    <a:pt x="721" y="323"/>
                    <a:pt x="1019" y="323"/>
                  </a:cubicBezTo>
                  <a:cubicBezTo>
                    <a:pt x="1083" y="323"/>
                    <a:pt x="1148" y="332"/>
                    <a:pt x="1211" y="351"/>
                  </a:cubicBezTo>
                  <a:cubicBezTo>
                    <a:pt x="1650" y="485"/>
                    <a:pt x="1795" y="1037"/>
                    <a:pt x="1679" y="1437"/>
                  </a:cubicBezTo>
                  <a:cubicBezTo>
                    <a:pt x="1511" y="2008"/>
                    <a:pt x="849" y="2319"/>
                    <a:pt x="479" y="2746"/>
                  </a:cubicBezTo>
                  <a:cubicBezTo>
                    <a:pt x="392" y="2848"/>
                    <a:pt x="442" y="3033"/>
                    <a:pt x="590" y="3033"/>
                  </a:cubicBezTo>
                  <a:cubicBezTo>
                    <a:pt x="593" y="3033"/>
                    <a:pt x="595" y="3033"/>
                    <a:pt x="598" y="3033"/>
                  </a:cubicBezTo>
                  <a:lnTo>
                    <a:pt x="3052" y="2941"/>
                  </a:lnTo>
                  <a:cubicBezTo>
                    <a:pt x="3264" y="2934"/>
                    <a:pt x="3269" y="2607"/>
                    <a:pt x="3061" y="2607"/>
                  </a:cubicBezTo>
                  <a:cubicBezTo>
                    <a:pt x="3058" y="2607"/>
                    <a:pt x="3055" y="2607"/>
                    <a:pt x="3052" y="2607"/>
                  </a:cubicBezTo>
                  <a:lnTo>
                    <a:pt x="1006" y="2683"/>
                  </a:lnTo>
                  <a:lnTo>
                    <a:pt x="1006" y="2683"/>
                  </a:lnTo>
                  <a:cubicBezTo>
                    <a:pt x="1653" y="2058"/>
                    <a:pt x="2517" y="1373"/>
                    <a:pt x="1830" y="414"/>
                  </a:cubicBezTo>
                  <a:cubicBezTo>
                    <a:pt x="1629" y="133"/>
                    <a:pt x="1321" y="1"/>
                    <a:pt x="10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3" name="Google Shape;19133;p31"/>
            <p:cNvSpPr/>
            <p:nvPr/>
          </p:nvSpPr>
          <p:spPr>
            <a:xfrm>
              <a:off x="2342900" y="2671600"/>
              <a:ext cx="55950" cy="59075"/>
            </a:xfrm>
            <a:custGeom>
              <a:avLst/>
              <a:gdLst/>
              <a:ahLst/>
              <a:cxnLst/>
              <a:rect l="l" t="t" r="r" b="b"/>
              <a:pathLst>
                <a:path w="2238" h="2363" extrusionOk="0">
                  <a:moveTo>
                    <a:pt x="237" y="0"/>
                  </a:moveTo>
                  <a:cubicBezTo>
                    <a:pt x="113" y="0"/>
                    <a:pt x="1" y="168"/>
                    <a:pt x="109" y="291"/>
                  </a:cubicBezTo>
                  <a:cubicBezTo>
                    <a:pt x="704" y="963"/>
                    <a:pt x="1297" y="1636"/>
                    <a:pt x="1892" y="2309"/>
                  </a:cubicBezTo>
                  <a:cubicBezTo>
                    <a:pt x="1926" y="2347"/>
                    <a:pt x="1964" y="2363"/>
                    <a:pt x="2002" y="2363"/>
                  </a:cubicBezTo>
                  <a:cubicBezTo>
                    <a:pt x="2125" y="2363"/>
                    <a:pt x="2237" y="2195"/>
                    <a:pt x="2129" y="2072"/>
                  </a:cubicBezTo>
                  <a:lnTo>
                    <a:pt x="347" y="54"/>
                  </a:ln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4" name="Google Shape;19134;p31"/>
            <p:cNvSpPr/>
            <p:nvPr/>
          </p:nvSpPr>
          <p:spPr>
            <a:xfrm>
              <a:off x="2354250" y="2655250"/>
              <a:ext cx="53225" cy="72425"/>
            </a:xfrm>
            <a:custGeom>
              <a:avLst/>
              <a:gdLst/>
              <a:ahLst/>
              <a:cxnLst/>
              <a:rect l="l" t="t" r="r" b="b"/>
              <a:pathLst>
                <a:path w="2129" h="2897" extrusionOk="0">
                  <a:moveTo>
                    <a:pt x="1895" y="1"/>
                  </a:moveTo>
                  <a:cubicBezTo>
                    <a:pt x="1844" y="1"/>
                    <a:pt x="1793" y="24"/>
                    <a:pt x="1757" y="78"/>
                  </a:cubicBezTo>
                  <a:lnTo>
                    <a:pt x="1757" y="77"/>
                  </a:lnTo>
                  <a:cubicBezTo>
                    <a:pt x="1199" y="934"/>
                    <a:pt x="641" y="1793"/>
                    <a:pt x="82" y="2651"/>
                  </a:cubicBezTo>
                  <a:cubicBezTo>
                    <a:pt x="0" y="2777"/>
                    <a:pt x="116" y="2896"/>
                    <a:pt x="234" y="2896"/>
                  </a:cubicBezTo>
                  <a:cubicBezTo>
                    <a:pt x="285" y="2896"/>
                    <a:pt x="336" y="2874"/>
                    <a:pt x="372" y="2819"/>
                  </a:cubicBezTo>
                  <a:lnTo>
                    <a:pt x="2045" y="247"/>
                  </a:lnTo>
                  <a:cubicBezTo>
                    <a:pt x="2128" y="121"/>
                    <a:pt x="2013" y="1"/>
                    <a:pt x="18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5" name="Google Shape;19135;p31"/>
            <p:cNvSpPr/>
            <p:nvPr/>
          </p:nvSpPr>
          <p:spPr>
            <a:xfrm>
              <a:off x="2468450" y="3695100"/>
              <a:ext cx="52325" cy="111275"/>
            </a:xfrm>
            <a:custGeom>
              <a:avLst/>
              <a:gdLst/>
              <a:ahLst/>
              <a:cxnLst/>
              <a:rect l="l" t="t" r="r" b="b"/>
              <a:pathLst>
                <a:path w="2093" h="4451" extrusionOk="0">
                  <a:moveTo>
                    <a:pt x="1859" y="1"/>
                  </a:moveTo>
                  <a:cubicBezTo>
                    <a:pt x="1832" y="1"/>
                    <a:pt x="1803" y="9"/>
                    <a:pt x="1773" y="28"/>
                  </a:cubicBezTo>
                  <a:cubicBezTo>
                    <a:pt x="228" y="1046"/>
                    <a:pt x="0" y="3075"/>
                    <a:pt x="1296" y="4400"/>
                  </a:cubicBezTo>
                  <a:cubicBezTo>
                    <a:pt x="1330" y="4436"/>
                    <a:pt x="1369" y="4450"/>
                    <a:pt x="1406" y="4450"/>
                  </a:cubicBezTo>
                  <a:cubicBezTo>
                    <a:pt x="1533" y="4450"/>
                    <a:pt x="1647" y="4283"/>
                    <a:pt x="1532" y="4164"/>
                  </a:cubicBezTo>
                  <a:cubicBezTo>
                    <a:pt x="391" y="2995"/>
                    <a:pt x="580" y="1215"/>
                    <a:pt x="1942" y="318"/>
                  </a:cubicBezTo>
                  <a:cubicBezTo>
                    <a:pt x="2093" y="220"/>
                    <a:pt x="2000" y="1"/>
                    <a:pt x="18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6" name="Google Shape;19136;p31"/>
            <p:cNvSpPr/>
            <p:nvPr/>
          </p:nvSpPr>
          <p:spPr>
            <a:xfrm>
              <a:off x="2530450" y="3725925"/>
              <a:ext cx="62475" cy="61975"/>
            </a:xfrm>
            <a:custGeom>
              <a:avLst/>
              <a:gdLst/>
              <a:ahLst/>
              <a:cxnLst/>
              <a:rect l="l" t="t" r="r" b="b"/>
              <a:pathLst>
                <a:path w="2499" h="2479" extrusionOk="0">
                  <a:moveTo>
                    <a:pt x="249" y="0"/>
                  </a:moveTo>
                  <a:cubicBezTo>
                    <a:pt x="117" y="0"/>
                    <a:pt x="1" y="168"/>
                    <a:pt x="123" y="283"/>
                  </a:cubicBezTo>
                  <a:cubicBezTo>
                    <a:pt x="843" y="955"/>
                    <a:pt x="1522" y="1671"/>
                    <a:pt x="2156" y="2423"/>
                  </a:cubicBezTo>
                  <a:cubicBezTo>
                    <a:pt x="2189" y="2462"/>
                    <a:pt x="2228" y="2478"/>
                    <a:pt x="2266" y="2478"/>
                  </a:cubicBezTo>
                  <a:cubicBezTo>
                    <a:pt x="2386" y="2478"/>
                    <a:pt x="2498" y="2311"/>
                    <a:pt x="2393" y="2186"/>
                  </a:cubicBezTo>
                  <a:cubicBezTo>
                    <a:pt x="1758" y="1433"/>
                    <a:pt x="1079" y="719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7" name="Google Shape;19137;p31"/>
            <p:cNvSpPr/>
            <p:nvPr/>
          </p:nvSpPr>
          <p:spPr>
            <a:xfrm>
              <a:off x="2538425" y="3727575"/>
              <a:ext cx="53675" cy="64875"/>
            </a:xfrm>
            <a:custGeom>
              <a:avLst/>
              <a:gdLst/>
              <a:ahLst/>
              <a:cxnLst/>
              <a:rect l="l" t="t" r="r" b="b"/>
              <a:pathLst>
                <a:path w="2147" h="2595" extrusionOk="0">
                  <a:moveTo>
                    <a:pt x="1907" y="0"/>
                  </a:moveTo>
                  <a:cubicBezTo>
                    <a:pt x="1869" y="0"/>
                    <a:pt x="1830" y="16"/>
                    <a:pt x="1796" y="52"/>
                  </a:cubicBezTo>
                  <a:cubicBezTo>
                    <a:pt x="1140" y="751"/>
                    <a:pt x="563" y="1519"/>
                    <a:pt x="75" y="2346"/>
                  </a:cubicBezTo>
                  <a:cubicBezTo>
                    <a:pt x="0" y="2475"/>
                    <a:pt x="115" y="2595"/>
                    <a:pt x="230" y="2595"/>
                  </a:cubicBezTo>
                  <a:cubicBezTo>
                    <a:pt x="281" y="2595"/>
                    <a:pt x="331" y="2571"/>
                    <a:pt x="365" y="2514"/>
                  </a:cubicBezTo>
                  <a:cubicBezTo>
                    <a:pt x="837" y="1713"/>
                    <a:pt x="1396" y="967"/>
                    <a:pt x="2032" y="288"/>
                  </a:cubicBezTo>
                  <a:cubicBezTo>
                    <a:pt x="2146" y="168"/>
                    <a:pt x="2033" y="0"/>
                    <a:pt x="1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8" name="Google Shape;19138;p31"/>
            <p:cNvSpPr/>
            <p:nvPr/>
          </p:nvSpPr>
          <p:spPr>
            <a:xfrm>
              <a:off x="2592475" y="3702475"/>
              <a:ext cx="41250" cy="116450"/>
            </a:xfrm>
            <a:custGeom>
              <a:avLst/>
              <a:gdLst/>
              <a:ahLst/>
              <a:cxnLst/>
              <a:rect l="l" t="t" r="r" b="b"/>
              <a:pathLst>
                <a:path w="1650" h="4658" extrusionOk="0">
                  <a:moveTo>
                    <a:pt x="775" y="0"/>
                  </a:moveTo>
                  <a:cubicBezTo>
                    <a:pt x="666" y="0"/>
                    <a:pt x="550" y="122"/>
                    <a:pt x="615" y="255"/>
                  </a:cubicBezTo>
                  <a:cubicBezTo>
                    <a:pt x="1291" y="1617"/>
                    <a:pt x="1095" y="3207"/>
                    <a:pt x="107" y="4366"/>
                  </a:cubicBezTo>
                  <a:cubicBezTo>
                    <a:pt x="1" y="4490"/>
                    <a:pt x="114" y="4657"/>
                    <a:pt x="235" y="4657"/>
                  </a:cubicBezTo>
                  <a:cubicBezTo>
                    <a:pt x="272" y="4657"/>
                    <a:pt x="310" y="4641"/>
                    <a:pt x="343" y="4603"/>
                  </a:cubicBezTo>
                  <a:cubicBezTo>
                    <a:pt x="1432" y="3326"/>
                    <a:pt x="1649" y="1590"/>
                    <a:pt x="903" y="86"/>
                  </a:cubicBezTo>
                  <a:cubicBezTo>
                    <a:pt x="874" y="25"/>
                    <a:pt x="825" y="0"/>
                    <a:pt x="7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39" name="Google Shape;19139;p31"/>
            <p:cNvSpPr/>
            <p:nvPr/>
          </p:nvSpPr>
          <p:spPr>
            <a:xfrm>
              <a:off x="2644875" y="3698700"/>
              <a:ext cx="31275" cy="48100"/>
            </a:xfrm>
            <a:custGeom>
              <a:avLst/>
              <a:gdLst/>
              <a:ahLst/>
              <a:cxnLst/>
              <a:rect l="l" t="t" r="r" b="b"/>
              <a:pathLst>
                <a:path w="1251" h="1924" extrusionOk="0">
                  <a:moveTo>
                    <a:pt x="266" y="1"/>
                  </a:moveTo>
                  <a:cubicBezTo>
                    <a:pt x="249" y="1"/>
                    <a:pt x="232" y="2"/>
                    <a:pt x="215" y="3"/>
                  </a:cubicBezTo>
                  <a:cubicBezTo>
                    <a:pt x="10" y="24"/>
                    <a:pt x="0" y="338"/>
                    <a:pt x="196" y="338"/>
                  </a:cubicBezTo>
                  <a:cubicBezTo>
                    <a:pt x="202" y="338"/>
                    <a:pt x="208" y="338"/>
                    <a:pt x="215" y="337"/>
                  </a:cubicBezTo>
                  <a:cubicBezTo>
                    <a:pt x="226" y="336"/>
                    <a:pt x="236" y="336"/>
                    <a:pt x="246" y="336"/>
                  </a:cubicBezTo>
                  <a:cubicBezTo>
                    <a:pt x="584" y="336"/>
                    <a:pt x="284" y="968"/>
                    <a:pt x="223" y="1094"/>
                  </a:cubicBezTo>
                  <a:cubicBezTo>
                    <a:pt x="110" y="1326"/>
                    <a:pt x="41" y="1544"/>
                    <a:pt x="114" y="1799"/>
                  </a:cubicBezTo>
                  <a:cubicBezTo>
                    <a:pt x="132" y="1859"/>
                    <a:pt x="195" y="1923"/>
                    <a:pt x="263" y="1923"/>
                  </a:cubicBezTo>
                  <a:cubicBezTo>
                    <a:pt x="267" y="1923"/>
                    <a:pt x="272" y="1923"/>
                    <a:pt x="276" y="1922"/>
                  </a:cubicBezTo>
                  <a:lnTo>
                    <a:pt x="1039" y="1820"/>
                  </a:lnTo>
                  <a:cubicBezTo>
                    <a:pt x="1240" y="1794"/>
                    <a:pt x="1250" y="1485"/>
                    <a:pt x="1063" y="1485"/>
                  </a:cubicBezTo>
                  <a:cubicBezTo>
                    <a:pt x="1055" y="1485"/>
                    <a:pt x="1047" y="1485"/>
                    <a:pt x="1039" y="1486"/>
                  </a:cubicBezTo>
                  <a:lnTo>
                    <a:pt x="417" y="1568"/>
                  </a:lnTo>
                  <a:lnTo>
                    <a:pt x="417" y="1568"/>
                  </a:lnTo>
                  <a:cubicBezTo>
                    <a:pt x="421" y="1214"/>
                    <a:pt x="782" y="887"/>
                    <a:pt x="729" y="499"/>
                  </a:cubicBezTo>
                  <a:cubicBezTo>
                    <a:pt x="693" y="242"/>
                    <a:pt x="535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0" name="Google Shape;19140;p31"/>
            <p:cNvSpPr/>
            <p:nvPr/>
          </p:nvSpPr>
          <p:spPr>
            <a:xfrm>
              <a:off x="2669150" y="3756575"/>
              <a:ext cx="55225" cy="13475"/>
            </a:xfrm>
            <a:custGeom>
              <a:avLst/>
              <a:gdLst/>
              <a:ahLst/>
              <a:cxnLst/>
              <a:rect l="l" t="t" r="r" b="b"/>
              <a:pathLst>
                <a:path w="2209" h="539" extrusionOk="0">
                  <a:moveTo>
                    <a:pt x="1291" y="1"/>
                  </a:moveTo>
                  <a:cubicBezTo>
                    <a:pt x="912" y="1"/>
                    <a:pt x="538" y="80"/>
                    <a:pt x="173" y="234"/>
                  </a:cubicBezTo>
                  <a:cubicBezTo>
                    <a:pt x="0" y="308"/>
                    <a:pt x="110" y="539"/>
                    <a:pt x="272" y="539"/>
                  </a:cubicBezTo>
                  <a:cubicBezTo>
                    <a:pt x="294" y="539"/>
                    <a:pt x="318" y="534"/>
                    <a:pt x="342" y="524"/>
                  </a:cubicBezTo>
                  <a:cubicBezTo>
                    <a:pt x="645" y="395"/>
                    <a:pt x="959" y="333"/>
                    <a:pt x="1277" y="333"/>
                  </a:cubicBezTo>
                  <a:cubicBezTo>
                    <a:pt x="1493" y="333"/>
                    <a:pt x="1711" y="362"/>
                    <a:pt x="1927" y="419"/>
                  </a:cubicBezTo>
                  <a:cubicBezTo>
                    <a:pt x="1944" y="423"/>
                    <a:pt x="1960" y="425"/>
                    <a:pt x="1975" y="425"/>
                  </a:cubicBezTo>
                  <a:cubicBezTo>
                    <a:pt x="2147" y="425"/>
                    <a:pt x="2208" y="148"/>
                    <a:pt x="2016" y="97"/>
                  </a:cubicBezTo>
                  <a:cubicBezTo>
                    <a:pt x="1773" y="33"/>
                    <a:pt x="1531" y="1"/>
                    <a:pt x="1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1" name="Google Shape;19141;p31"/>
            <p:cNvSpPr/>
            <p:nvPr/>
          </p:nvSpPr>
          <p:spPr>
            <a:xfrm>
              <a:off x="2668075" y="3789125"/>
              <a:ext cx="64425" cy="11475"/>
            </a:xfrm>
            <a:custGeom>
              <a:avLst/>
              <a:gdLst/>
              <a:ahLst/>
              <a:cxnLst/>
              <a:rect l="l" t="t" r="r" b="b"/>
              <a:pathLst>
                <a:path w="2577" h="459" extrusionOk="0">
                  <a:moveTo>
                    <a:pt x="249" y="1"/>
                  </a:moveTo>
                  <a:cubicBezTo>
                    <a:pt x="68" y="1"/>
                    <a:pt x="1" y="285"/>
                    <a:pt x="199" y="327"/>
                  </a:cubicBezTo>
                  <a:cubicBezTo>
                    <a:pt x="617" y="415"/>
                    <a:pt x="1042" y="459"/>
                    <a:pt x="1468" y="459"/>
                  </a:cubicBezTo>
                  <a:cubicBezTo>
                    <a:pt x="1770" y="459"/>
                    <a:pt x="2073" y="437"/>
                    <a:pt x="2375" y="392"/>
                  </a:cubicBezTo>
                  <a:cubicBezTo>
                    <a:pt x="2577" y="363"/>
                    <a:pt x="2504" y="68"/>
                    <a:pt x="2312" y="68"/>
                  </a:cubicBezTo>
                  <a:cubicBezTo>
                    <a:pt x="2303" y="68"/>
                    <a:pt x="2294" y="69"/>
                    <a:pt x="2285" y="70"/>
                  </a:cubicBezTo>
                  <a:cubicBezTo>
                    <a:pt x="2015" y="109"/>
                    <a:pt x="1742" y="128"/>
                    <a:pt x="1470" y="128"/>
                  </a:cubicBezTo>
                  <a:cubicBezTo>
                    <a:pt x="1073" y="128"/>
                    <a:pt x="677" y="87"/>
                    <a:pt x="288" y="5"/>
                  </a:cubicBezTo>
                  <a:cubicBezTo>
                    <a:pt x="274" y="2"/>
                    <a:pt x="261" y="1"/>
                    <a:pt x="2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2" name="Google Shape;19142;p31"/>
            <p:cNvSpPr/>
            <p:nvPr/>
          </p:nvSpPr>
          <p:spPr>
            <a:xfrm>
              <a:off x="2740075" y="3737700"/>
              <a:ext cx="63450" cy="61425"/>
            </a:xfrm>
            <a:custGeom>
              <a:avLst/>
              <a:gdLst/>
              <a:ahLst/>
              <a:cxnLst/>
              <a:rect l="l" t="t" r="r" b="b"/>
              <a:pathLst>
                <a:path w="2538" h="2457" extrusionOk="0">
                  <a:moveTo>
                    <a:pt x="1184" y="333"/>
                  </a:moveTo>
                  <a:cubicBezTo>
                    <a:pt x="1333" y="333"/>
                    <a:pt x="1484" y="393"/>
                    <a:pt x="1612" y="532"/>
                  </a:cubicBezTo>
                  <a:cubicBezTo>
                    <a:pt x="1646" y="569"/>
                    <a:pt x="1685" y="584"/>
                    <a:pt x="1723" y="584"/>
                  </a:cubicBezTo>
                  <a:cubicBezTo>
                    <a:pt x="1731" y="584"/>
                    <a:pt x="1740" y="583"/>
                    <a:pt x="1749" y="582"/>
                  </a:cubicBezTo>
                  <a:lnTo>
                    <a:pt x="1749" y="582"/>
                  </a:lnTo>
                  <a:cubicBezTo>
                    <a:pt x="1682" y="868"/>
                    <a:pt x="1614" y="1155"/>
                    <a:pt x="1546" y="1442"/>
                  </a:cubicBezTo>
                  <a:cubicBezTo>
                    <a:pt x="1519" y="1558"/>
                    <a:pt x="1497" y="1693"/>
                    <a:pt x="1453" y="1805"/>
                  </a:cubicBezTo>
                  <a:cubicBezTo>
                    <a:pt x="1375" y="2008"/>
                    <a:pt x="1215" y="2110"/>
                    <a:pt x="1044" y="2110"/>
                  </a:cubicBezTo>
                  <a:cubicBezTo>
                    <a:pt x="921" y="2110"/>
                    <a:pt x="792" y="2057"/>
                    <a:pt x="684" y="1950"/>
                  </a:cubicBezTo>
                  <a:cubicBezTo>
                    <a:pt x="416" y="1683"/>
                    <a:pt x="382" y="1194"/>
                    <a:pt x="507" y="852"/>
                  </a:cubicBezTo>
                  <a:cubicBezTo>
                    <a:pt x="617" y="551"/>
                    <a:pt x="898" y="333"/>
                    <a:pt x="1184" y="333"/>
                  </a:cubicBezTo>
                  <a:close/>
                  <a:moveTo>
                    <a:pt x="1168" y="0"/>
                  </a:moveTo>
                  <a:cubicBezTo>
                    <a:pt x="933" y="0"/>
                    <a:pt x="696" y="86"/>
                    <a:pt x="510" y="254"/>
                  </a:cubicBezTo>
                  <a:cubicBezTo>
                    <a:pt x="88" y="638"/>
                    <a:pt x="1" y="1331"/>
                    <a:pt x="224" y="1842"/>
                  </a:cubicBezTo>
                  <a:cubicBezTo>
                    <a:pt x="370" y="2179"/>
                    <a:pt x="714" y="2457"/>
                    <a:pt x="1075" y="2457"/>
                  </a:cubicBezTo>
                  <a:cubicBezTo>
                    <a:pt x="1203" y="2457"/>
                    <a:pt x="1332" y="2422"/>
                    <a:pt x="1456" y="2344"/>
                  </a:cubicBezTo>
                  <a:cubicBezTo>
                    <a:pt x="1691" y="2194"/>
                    <a:pt x="1770" y="1934"/>
                    <a:pt x="1834" y="1680"/>
                  </a:cubicBezTo>
                  <a:cubicBezTo>
                    <a:pt x="1881" y="1494"/>
                    <a:pt x="1926" y="1308"/>
                    <a:pt x="1969" y="1121"/>
                  </a:cubicBezTo>
                  <a:lnTo>
                    <a:pt x="1969" y="1121"/>
                  </a:lnTo>
                  <a:cubicBezTo>
                    <a:pt x="2043" y="1515"/>
                    <a:pt x="2118" y="1909"/>
                    <a:pt x="2191" y="2303"/>
                  </a:cubicBezTo>
                  <a:cubicBezTo>
                    <a:pt x="2207" y="2387"/>
                    <a:pt x="2268" y="2424"/>
                    <a:pt x="2333" y="2424"/>
                  </a:cubicBezTo>
                  <a:cubicBezTo>
                    <a:pt x="2430" y="2424"/>
                    <a:pt x="2537" y="2341"/>
                    <a:pt x="2513" y="2214"/>
                  </a:cubicBezTo>
                  <a:lnTo>
                    <a:pt x="2147" y="259"/>
                  </a:lnTo>
                  <a:cubicBezTo>
                    <a:pt x="2132" y="178"/>
                    <a:pt x="2063" y="140"/>
                    <a:pt x="1991" y="140"/>
                  </a:cubicBezTo>
                  <a:cubicBezTo>
                    <a:pt x="1918" y="140"/>
                    <a:pt x="1843" y="181"/>
                    <a:pt x="1824" y="259"/>
                  </a:cubicBezTo>
                  <a:cubicBezTo>
                    <a:pt x="1823" y="261"/>
                    <a:pt x="1823" y="264"/>
                    <a:pt x="1822" y="267"/>
                  </a:cubicBezTo>
                  <a:lnTo>
                    <a:pt x="1822" y="267"/>
                  </a:lnTo>
                  <a:cubicBezTo>
                    <a:pt x="1643" y="88"/>
                    <a:pt x="1406" y="0"/>
                    <a:pt x="1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3" name="Google Shape;19143;p31"/>
            <p:cNvSpPr/>
            <p:nvPr/>
          </p:nvSpPr>
          <p:spPr>
            <a:xfrm>
              <a:off x="2807475" y="3718375"/>
              <a:ext cx="70375" cy="86575"/>
            </a:xfrm>
            <a:custGeom>
              <a:avLst/>
              <a:gdLst/>
              <a:ahLst/>
              <a:cxnLst/>
              <a:rect l="l" t="t" r="r" b="b"/>
              <a:pathLst>
                <a:path w="2815" h="3463" extrusionOk="0">
                  <a:moveTo>
                    <a:pt x="160" y="1"/>
                  </a:moveTo>
                  <a:cubicBezTo>
                    <a:pt x="77" y="1"/>
                    <a:pt x="0" y="53"/>
                    <a:pt x="14" y="159"/>
                  </a:cubicBezTo>
                  <a:cubicBezTo>
                    <a:pt x="133" y="1071"/>
                    <a:pt x="250" y="1985"/>
                    <a:pt x="369" y="2897"/>
                  </a:cubicBezTo>
                  <a:cubicBezTo>
                    <a:pt x="383" y="3002"/>
                    <a:pt x="472" y="3057"/>
                    <a:pt x="555" y="3057"/>
                  </a:cubicBezTo>
                  <a:cubicBezTo>
                    <a:pt x="635" y="3057"/>
                    <a:pt x="709" y="3006"/>
                    <a:pt x="705" y="2897"/>
                  </a:cubicBezTo>
                  <a:cubicBezTo>
                    <a:pt x="690" y="2507"/>
                    <a:pt x="917" y="2109"/>
                    <a:pt x="1277" y="1936"/>
                  </a:cubicBezTo>
                  <a:cubicBezTo>
                    <a:pt x="1377" y="1888"/>
                    <a:pt x="1487" y="1866"/>
                    <a:pt x="1596" y="1866"/>
                  </a:cubicBezTo>
                  <a:cubicBezTo>
                    <a:pt x="1938" y="1866"/>
                    <a:pt x="2268" y="2092"/>
                    <a:pt x="2230" y="2475"/>
                  </a:cubicBezTo>
                  <a:cubicBezTo>
                    <a:pt x="2187" y="2915"/>
                    <a:pt x="1781" y="3143"/>
                    <a:pt x="1384" y="3143"/>
                  </a:cubicBezTo>
                  <a:cubicBezTo>
                    <a:pt x="1212" y="3143"/>
                    <a:pt x="1042" y="3100"/>
                    <a:pt x="903" y="3013"/>
                  </a:cubicBezTo>
                  <a:cubicBezTo>
                    <a:pt x="874" y="2995"/>
                    <a:pt x="845" y="2987"/>
                    <a:pt x="818" y="2987"/>
                  </a:cubicBezTo>
                  <a:cubicBezTo>
                    <a:pt x="675" y="2987"/>
                    <a:pt x="582" y="3205"/>
                    <a:pt x="734" y="3301"/>
                  </a:cubicBezTo>
                  <a:cubicBezTo>
                    <a:pt x="910" y="3412"/>
                    <a:pt x="1120" y="3463"/>
                    <a:pt x="1335" y="3463"/>
                  </a:cubicBezTo>
                  <a:cubicBezTo>
                    <a:pt x="2049" y="3463"/>
                    <a:pt x="2814" y="2904"/>
                    <a:pt x="2529" y="2118"/>
                  </a:cubicBezTo>
                  <a:cubicBezTo>
                    <a:pt x="2371" y="1680"/>
                    <a:pt x="2069" y="1504"/>
                    <a:pt x="1740" y="1504"/>
                  </a:cubicBezTo>
                  <a:cubicBezTo>
                    <a:pt x="1330" y="1504"/>
                    <a:pt x="878" y="1778"/>
                    <a:pt x="609" y="2160"/>
                  </a:cubicBezTo>
                  <a:lnTo>
                    <a:pt x="609" y="2160"/>
                  </a:lnTo>
                  <a:lnTo>
                    <a:pt x="350" y="159"/>
                  </a:lnTo>
                  <a:cubicBezTo>
                    <a:pt x="336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4" name="Google Shape;19144;p31"/>
            <p:cNvSpPr/>
            <p:nvPr/>
          </p:nvSpPr>
          <p:spPr>
            <a:xfrm>
              <a:off x="2411800" y="3846025"/>
              <a:ext cx="68450" cy="83700"/>
            </a:xfrm>
            <a:custGeom>
              <a:avLst/>
              <a:gdLst/>
              <a:ahLst/>
              <a:cxnLst/>
              <a:rect l="l" t="t" r="r" b="b"/>
              <a:pathLst>
                <a:path w="2738" h="3348" extrusionOk="0">
                  <a:moveTo>
                    <a:pt x="1795" y="1239"/>
                  </a:moveTo>
                  <a:cubicBezTo>
                    <a:pt x="1924" y="1239"/>
                    <a:pt x="2054" y="1262"/>
                    <a:pt x="2177" y="1306"/>
                  </a:cubicBezTo>
                  <a:lnTo>
                    <a:pt x="2177" y="1306"/>
                  </a:lnTo>
                  <a:lnTo>
                    <a:pt x="2194" y="1451"/>
                  </a:lnTo>
                  <a:lnTo>
                    <a:pt x="2194" y="1451"/>
                  </a:lnTo>
                  <a:cubicBezTo>
                    <a:pt x="2192" y="1473"/>
                    <a:pt x="2190" y="1495"/>
                    <a:pt x="2187" y="1518"/>
                  </a:cubicBezTo>
                  <a:cubicBezTo>
                    <a:pt x="2155" y="1808"/>
                    <a:pt x="2039" y="2608"/>
                    <a:pt x="1760" y="2767"/>
                  </a:cubicBezTo>
                  <a:lnTo>
                    <a:pt x="1010" y="2727"/>
                  </a:lnTo>
                  <a:cubicBezTo>
                    <a:pt x="933" y="2619"/>
                    <a:pt x="887" y="2493"/>
                    <a:pt x="874" y="2360"/>
                  </a:cubicBezTo>
                  <a:cubicBezTo>
                    <a:pt x="833" y="2146"/>
                    <a:pt x="848" y="1917"/>
                    <a:pt x="952" y="1721"/>
                  </a:cubicBezTo>
                  <a:cubicBezTo>
                    <a:pt x="1122" y="1395"/>
                    <a:pt x="1455" y="1239"/>
                    <a:pt x="1795" y="1239"/>
                  </a:cubicBezTo>
                  <a:close/>
                  <a:moveTo>
                    <a:pt x="2201" y="1"/>
                  </a:moveTo>
                  <a:cubicBezTo>
                    <a:pt x="2114" y="1"/>
                    <a:pt x="2031" y="55"/>
                    <a:pt x="2044" y="162"/>
                  </a:cubicBezTo>
                  <a:lnTo>
                    <a:pt x="2135" y="947"/>
                  </a:lnTo>
                  <a:lnTo>
                    <a:pt x="2135" y="947"/>
                  </a:lnTo>
                  <a:cubicBezTo>
                    <a:pt x="2039" y="925"/>
                    <a:pt x="1944" y="915"/>
                    <a:pt x="1850" y="915"/>
                  </a:cubicBezTo>
                  <a:cubicBezTo>
                    <a:pt x="829" y="915"/>
                    <a:pt x="1" y="2117"/>
                    <a:pt x="839" y="3054"/>
                  </a:cubicBezTo>
                  <a:cubicBezTo>
                    <a:pt x="1024" y="3259"/>
                    <a:pt x="1213" y="3347"/>
                    <a:pt x="1394" y="3347"/>
                  </a:cubicBezTo>
                  <a:cubicBezTo>
                    <a:pt x="1691" y="3347"/>
                    <a:pt x="1964" y="3108"/>
                    <a:pt x="2149" y="2763"/>
                  </a:cubicBezTo>
                  <a:cubicBezTo>
                    <a:pt x="2209" y="2652"/>
                    <a:pt x="2261" y="2538"/>
                    <a:pt x="2307" y="2423"/>
                  </a:cubicBezTo>
                  <a:lnTo>
                    <a:pt x="2307" y="2423"/>
                  </a:lnTo>
                  <a:lnTo>
                    <a:pt x="2390" y="3136"/>
                  </a:lnTo>
                  <a:cubicBezTo>
                    <a:pt x="2403" y="3242"/>
                    <a:pt x="2494" y="3295"/>
                    <a:pt x="2578" y="3295"/>
                  </a:cubicBezTo>
                  <a:cubicBezTo>
                    <a:pt x="2661" y="3295"/>
                    <a:pt x="2738" y="3243"/>
                    <a:pt x="2726" y="3136"/>
                  </a:cubicBezTo>
                  <a:lnTo>
                    <a:pt x="2528" y="1450"/>
                  </a:lnTo>
                  <a:lnTo>
                    <a:pt x="2528" y="1450"/>
                  </a:lnTo>
                  <a:cubicBezTo>
                    <a:pt x="2531" y="1411"/>
                    <a:pt x="2534" y="1371"/>
                    <a:pt x="2535" y="1332"/>
                  </a:cubicBezTo>
                  <a:lnTo>
                    <a:pt x="2535" y="1332"/>
                  </a:lnTo>
                  <a:cubicBezTo>
                    <a:pt x="2587" y="1270"/>
                    <a:pt x="2600" y="1175"/>
                    <a:pt x="2537" y="1112"/>
                  </a:cubicBezTo>
                  <a:lnTo>
                    <a:pt x="2537" y="1112"/>
                  </a:lnTo>
                  <a:cubicBezTo>
                    <a:pt x="2528" y="778"/>
                    <a:pt x="2472" y="443"/>
                    <a:pt x="2372" y="117"/>
                  </a:cubicBezTo>
                  <a:cubicBezTo>
                    <a:pt x="2348" y="39"/>
                    <a:pt x="2273" y="1"/>
                    <a:pt x="22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5" name="Google Shape;19145;p31"/>
            <p:cNvSpPr/>
            <p:nvPr/>
          </p:nvSpPr>
          <p:spPr>
            <a:xfrm>
              <a:off x="2484100" y="3847450"/>
              <a:ext cx="53100" cy="87350"/>
            </a:xfrm>
            <a:custGeom>
              <a:avLst/>
              <a:gdLst/>
              <a:ahLst/>
              <a:cxnLst/>
              <a:rect l="l" t="t" r="r" b="b"/>
              <a:pathLst>
                <a:path w="2124" h="3494" extrusionOk="0">
                  <a:moveTo>
                    <a:pt x="161" y="0"/>
                  </a:moveTo>
                  <a:cubicBezTo>
                    <a:pt x="78" y="0"/>
                    <a:pt x="1" y="53"/>
                    <a:pt x="14" y="160"/>
                  </a:cubicBezTo>
                  <a:lnTo>
                    <a:pt x="12" y="160"/>
                  </a:lnTo>
                  <a:cubicBezTo>
                    <a:pt x="125" y="1113"/>
                    <a:pt x="239" y="2066"/>
                    <a:pt x="352" y="3021"/>
                  </a:cubicBezTo>
                  <a:lnTo>
                    <a:pt x="354" y="3021"/>
                  </a:lnTo>
                  <a:cubicBezTo>
                    <a:pt x="367" y="3126"/>
                    <a:pt x="458" y="3180"/>
                    <a:pt x="542" y="3180"/>
                  </a:cubicBezTo>
                  <a:cubicBezTo>
                    <a:pt x="625" y="3180"/>
                    <a:pt x="701" y="3127"/>
                    <a:pt x="688" y="3021"/>
                  </a:cubicBezTo>
                  <a:cubicBezTo>
                    <a:pt x="686" y="3004"/>
                    <a:pt x="684" y="2987"/>
                    <a:pt x="682" y="2970"/>
                  </a:cubicBezTo>
                  <a:lnTo>
                    <a:pt x="682" y="2970"/>
                  </a:lnTo>
                  <a:cubicBezTo>
                    <a:pt x="663" y="2640"/>
                    <a:pt x="765" y="1712"/>
                    <a:pt x="1109" y="1712"/>
                  </a:cubicBezTo>
                  <a:cubicBezTo>
                    <a:pt x="1192" y="1712"/>
                    <a:pt x="1291" y="1768"/>
                    <a:pt x="1405" y="1900"/>
                  </a:cubicBezTo>
                  <a:cubicBezTo>
                    <a:pt x="1689" y="2228"/>
                    <a:pt x="1757" y="2933"/>
                    <a:pt x="1782" y="3332"/>
                  </a:cubicBezTo>
                  <a:cubicBezTo>
                    <a:pt x="1788" y="3439"/>
                    <a:pt x="1876" y="3493"/>
                    <a:pt x="1960" y="3493"/>
                  </a:cubicBezTo>
                  <a:cubicBezTo>
                    <a:pt x="2044" y="3493"/>
                    <a:pt x="2124" y="3440"/>
                    <a:pt x="2117" y="3332"/>
                  </a:cubicBezTo>
                  <a:cubicBezTo>
                    <a:pt x="2082" y="2783"/>
                    <a:pt x="1914" y="1394"/>
                    <a:pt x="1211" y="1252"/>
                  </a:cubicBezTo>
                  <a:cubicBezTo>
                    <a:pt x="1170" y="1244"/>
                    <a:pt x="1132" y="1240"/>
                    <a:pt x="1094" y="1240"/>
                  </a:cubicBezTo>
                  <a:cubicBezTo>
                    <a:pt x="829" y="1240"/>
                    <a:pt x="649" y="1438"/>
                    <a:pt x="532" y="1708"/>
                  </a:cubicBezTo>
                  <a:lnTo>
                    <a:pt x="532" y="1708"/>
                  </a:lnTo>
                  <a:cubicBezTo>
                    <a:pt x="470" y="1192"/>
                    <a:pt x="409" y="676"/>
                    <a:pt x="348" y="160"/>
                  </a:cubicBezTo>
                  <a:cubicBezTo>
                    <a:pt x="335" y="53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6" name="Google Shape;19146;p31"/>
            <p:cNvSpPr/>
            <p:nvPr/>
          </p:nvSpPr>
          <p:spPr>
            <a:xfrm>
              <a:off x="2548525" y="3855150"/>
              <a:ext cx="34400" cy="92200"/>
            </a:xfrm>
            <a:custGeom>
              <a:avLst/>
              <a:gdLst/>
              <a:ahLst/>
              <a:cxnLst/>
              <a:rect l="l" t="t" r="r" b="b"/>
              <a:pathLst>
                <a:path w="1376" h="3688" extrusionOk="0">
                  <a:moveTo>
                    <a:pt x="1132" y="1"/>
                  </a:moveTo>
                  <a:cubicBezTo>
                    <a:pt x="1094" y="1"/>
                    <a:pt x="1055" y="15"/>
                    <a:pt x="1020" y="50"/>
                  </a:cubicBezTo>
                  <a:cubicBezTo>
                    <a:pt x="1" y="1064"/>
                    <a:pt x="15" y="2617"/>
                    <a:pt x="1020" y="3638"/>
                  </a:cubicBezTo>
                  <a:cubicBezTo>
                    <a:pt x="1054" y="3673"/>
                    <a:pt x="1093" y="3688"/>
                    <a:pt x="1131" y="3688"/>
                  </a:cubicBezTo>
                  <a:cubicBezTo>
                    <a:pt x="1259" y="3688"/>
                    <a:pt x="1373" y="3520"/>
                    <a:pt x="1256" y="3401"/>
                  </a:cubicBezTo>
                  <a:cubicBezTo>
                    <a:pt x="376" y="2507"/>
                    <a:pt x="364" y="1174"/>
                    <a:pt x="1258" y="286"/>
                  </a:cubicBezTo>
                  <a:cubicBezTo>
                    <a:pt x="1376" y="169"/>
                    <a:pt x="1261" y="1"/>
                    <a:pt x="1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7" name="Google Shape;19147;p31"/>
            <p:cNvSpPr/>
            <p:nvPr/>
          </p:nvSpPr>
          <p:spPr>
            <a:xfrm>
              <a:off x="2593425" y="3875775"/>
              <a:ext cx="49575" cy="51900"/>
            </a:xfrm>
            <a:custGeom>
              <a:avLst/>
              <a:gdLst/>
              <a:ahLst/>
              <a:cxnLst/>
              <a:rect l="l" t="t" r="r" b="b"/>
              <a:pathLst>
                <a:path w="1983" h="2076" extrusionOk="0">
                  <a:moveTo>
                    <a:pt x="251" y="0"/>
                  </a:moveTo>
                  <a:cubicBezTo>
                    <a:pt x="118" y="0"/>
                    <a:pt x="0" y="169"/>
                    <a:pt x="125" y="282"/>
                  </a:cubicBezTo>
                  <a:cubicBezTo>
                    <a:pt x="685" y="795"/>
                    <a:pt x="1182" y="1371"/>
                    <a:pt x="1610" y="2000"/>
                  </a:cubicBezTo>
                  <a:cubicBezTo>
                    <a:pt x="1645" y="2053"/>
                    <a:pt x="1697" y="2075"/>
                    <a:pt x="1748" y="2075"/>
                  </a:cubicBezTo>
                  <a:cubicBezTo>
                    <a:pt x="1866" y="2075"/>
                    <a:pt x="1982" y="1956"/>
                    <a:pt x="1898" y="1830"/>
                  </a:cubicBezTo>
                  <a:cubicBezTo>
                    <a:pt x="1457" y="1177"/>
                    <a:pt x="941" y="579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8" name="Google Shape;19148;p31"/>
            <p:cNvSpPr/>
            <p:nvPr/>
          </p:nvSpPr>
          <p:spPr>
            <a:xfrm>
              <a:off x="2595925" y="3875550"/>
              <a:ext cx="43675" cy="65125"/>
            </a:xfrm>
            <a:custGeom>
              <a:avLst/>
              <a:gdLst/>
              <a:ahLst/>
              <a:cxnLst/>
              <a:rect l="l" t="t" r="r" b="b"/>
              <a:pathLst>
                <a:path w="1747" h="2605" extrusionOk="0">
                  <a:moveTo>
                    <a:pt x="1518" y="0"/>
                  </a:moveTo>
                  <a:cubicBezTo>
                    <a:pt x="1481" y="0"/>
                    <a:pt x="1443" y="18"/>
                    <a:pt x="1410" y="59"/>
                  </a:cubicBezTo>
                  <a:cubicBezTo>
                    <a:pt x="849" y="773"/>
                    <a:pt x="391" y="1562"/>
                    <a:pt x="50" y="2404"/>
                  </a:cubicBezTo>
                  <a:cubicBezTo>
                    <a:pt x="1" y="2525"/>
                    <a:pt x="100" y="2604"/>
                    <a:pt x="204" y="2604"/>
                  </a:cubicBezTo>
                  <a:cubicBezTo>
                    <a:pt x="272" y="2604"/>
                    <a:pt x="341" y="2570"/>
                    <a:pt x="373" y="2492"/>
                  </a:cubicBezTo>
                  <a:cubicBezTo>
                    <a:pt x="693" y="1705"/>
                    <a:pt x="1122" y="965"/>
                    <a:pt x="1647" y="296"/>
                  </a:cubicBezTo>
                  <a:cubicBezTo>
                    <a:pt x="1746" y="169"/>
                    <a:pt x="1636" y="0"/>
                    <a:pt x="1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49" name="Google Shape;19149;p31"/>
            <p:cNvSpPr/>
            <p:nvPr/>
          </p:nvSpPr>
          <p:spPr>
            <a:xfrm>
              <a:off x="2646375" y="3862400"/>
              <a:ext cx="35925" cy="94850"/>
            </a:xfrm>
            <a:custGeom>
              <a:avLst/>
              <a:gdLst/>
              <a:ahLst/>
              <a:cxnLst/>
              <a:rect l="l" t="t" r="r" b="b"/>
              <a:pathLst>
                <a:path w="1437" h="3794" extrusionOk="0">
                  <a:moveTo>
                    <a:pt x="247" y="1"/>
                  </a:moveTo>
                  <a:cubicBezTo>
                    <a:pt x="117" y="1"/>
                    <a:pt x="1" y="169"/>
                    <a:pt x="122" y="285"/>
                  </a:cubicBezTo>
                  <a:cubicBezTo>
                    <a:pt x="1011" y="1145"/>
                    <a:pt x="1084" y="2568"/>
                    <a:pt x="265" y="3503"/>
                  </a:cubicBezTo>
                  <a:cubicBezTo>
                    <a:pt x="157" y="3627"/>
                    <a:pt x="269" y="3794"/>
                    <a:pt x="391" y="3794"/>
                  </a:cubicBezTo>
                  <a:cubicBezTo>
                    <a:pt x="429" y="3794"/>
                    <a:pt x="468" y="3778"/>
                    <a:pt x="501" y="3740"/>
                  </a:cubicBezTo>
                  <a:cubicBezTo>
                    <a:pt x="1436" y="2672"/>
                    <a:pt x="1383" y="1040"/>
                    <a:pt x="358" y="48"/>
                  </a:cubicBezTo>
                  <a:cubicBezTo>
                    <a:pt x="323" y="15"/>
                    <a:pt x="285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0" name="Google Shape;19150;p31"/>
            <p:cNvSpPr/>
            <p:nvPr/>
          </p:nvSpPr>
          <p:spPr>
            <a:xfrm>
              <a:off x="2696250" y="3892875"/>
              <a:ext cx="44625" cy="17325"/>
            </a:xfrm>
            <a:custGeom>
              <a:avLst/>
              <a:gdLst/>
              <a:ahLst/>
              <a:cxnLst/>
              <a:rect l="l" t="t" r="r" b="b"/>
              <a:pathLst>
                <a:path w="1785" h="693" extrusionOk="0">
                  <a:moveTo>
                    <a:pt x="504" y="0"/>
                  </a:moveTo>
                  <a:cubicBezTo>
                    <a:pt x="405" y="0"/>
                    <a:pt x="304" y="8"/>
                    <a:pt x="203" y="24"/>
                  </a:cubicBezTo>
                  <a:cubicBezTo>
                    <a:pt x="1" y="56"/>
                    <a:pt x="73" y="349"/>
                    <a:pt x="262" y="349"/>
                  </a:cubicBezTo>
                  <a:cubicBezTo>
                    <a:pt x="271" y="349"/>
                    <a:pt x="281" y="349"/>
                    <a:pt x="291" y="347"/>
                  </a:cubicBezTo>
                  <a:lnTo>
                    <a:pt x="290" y="347"/>
                  </a:lnTo>
                  <a:cubicBezTo>
                    <a:pt x="363" y="336"/>
                    <a:pt x="436" y="330"/>
                    <a:pt x="509" y="330"/>
                  </a:cubicBezTo>
                  <a:cubicBezTo>
                    <a:pt x="837" y="330"/>
                    <a:pt x="1157" y="443"/>
                    <a:pt x="1415" y="652"/>
                  </a:cubicBezTo>
                  <a:cubicBezTo>
                    <a:pt x="1450" y="681"/>
                    <a:pt x="1488" y="693"/>
                    <a:pt x="1525" y="693"/>
                  </a:cubicBezTo>
                  <a:cubicBezTo>
                    <a:pt x="1663" y="693"/>
                    <a:pt x="1784" y="523"/>
                    <a:pt x="1652" y="416"/>
                  </a:cubicBezTo>
                  <a:cubicBezTo>
                    <a:pt x="1314" y="140"/>
                    <a:pt x="92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1" name="Google Shape;19151;p31"/>
            <p:cNvSpPr/>
            <p:nvPr/>
          </p:nvSpPr>
          <p:spPr>
            <a:xfrm>
              <a:off x="2700425" y="3919700"/>
              <a:ext cx="51825" cy="15875"/>
            </a:xfrm>
            <a:custGeom>
              <a:avLst/>
              <a:gdLst/>
              <a:ahLst/>
              <a:cxnLst/>
              <a:rect l="l" t="t" r="r" b="b"/>
              <a:pathLst>
                <a:path w="2073" h="635" extrusionOk="0">
                  <a:moveTo>
                    <a:pt x="691" y="1"/>
                  </a:moveTo>
                  <a:cubicBezTo>
                    <a:pt x="529" y="1"/>
                    <a:pt x="365" y="16"/>
                    <a:pt x="200" y="47"/>
                  </a:cubicBezTo>
                  <a:cubicBezTo>
                    <a:pt x="1" y="85"/>
                    <a:pt x="69" y="373"/>
                    <a:pt x="254" y="373"/>
                  </a:cubicBezTo>
                  <a:cubicBezTo>
                    <a:pt x="265" y="373"/>
                    <a:pt x="277" y="372"/>
                    <a:pt x="289" y="369"/>
                  </a:cubicBezTo>
                  <a:cubicBezTo>
                    <a:pt x="421" y="344"/>
                    <a:pt x="555" y="332"/>
                    <a:pt x="688" y="332"/>
                  </a:cubicBezTo>
                  <a:cubicBezTo>
                    <a:pt x="1056" y="332"/>
                    <a:pt x="1420" y="427"/>
                    <a:pt x="1744" y="612"/>
                  </a:cubicBezTo>
                  <a:cubicBezTo>
                    <a:pt x="1772" y="628"/>
                    <a:pt x="1800" y="635"/>
                    <a:pt x="1827" y="635"/>
                  </a:cubicBezTo>
                  <a:cubicBezTo>
                    <a:pt x="1976" y="635"/>
                    <a:pt x="2073" y="413"/>
                    <a:pt x="1913" y="323"/>
                  </a:cubicBezTo>
                  <a:cubicBezTo>
                    <a:pt x="1529" y="108"/>
                    <a:pt x="1116" y="1"/>
                    <a:pt x="6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2" name="Google Shape;19152;p31"/>
            <p:cNvSpPr/>
            <p:nvPr/>
          </p:nvSpPr>
          <p:spPr>
            <a:xfrm>
              <a:off x="2758425" y="3863125"/>
              <a:ext cx="77525" cy="77325"/>
            </a:xfrm>
            <a:custGeom>
              <a:avLst/>
              <a:gdLst/>
              <a:ahLst/>
              <a:cxnLst/>
              <a:rect l="l" t="t" r="r" b="b"/>
              <a:pathLst>
                <a:path w="3101" h="3093" extrusionOk="0">
                  <a:moveTo>
                    <a:pt x="1852" y="1254"/>
                  </a:moveTo>
                  <a:cubicBezTo>
                    <a:pt x="2064" y="1254"/>
                    <a:pt x="2285" y="1363"/>
                    <a:pt x="2487" y="1633"/>
                  </a:cubicBezTo>
                  <a:cubicBezTo>
                    <a:pt x="2842" y="2109"/>
                    <a:pt x="2579" y="2628"/>
                    <a:pt x="2023" y="2731"/>
                  </a:cubicBezTo>
                  <a:cubicBezTo>
                    <a:pt x="1936" y="2748"/>
                    <a:pt x="1848" y="2755"/>
                    <a:pt x="1760" y="2755"/>
                  </a:cubicBezTo>
                  <a:cubicBezTo>
                    <a:pt x="1479" y="2755"/>
                    <a:pt x="1200" y="2680"/>
                    <a:pt x="937" y="2582"/>
                  </a:cubicBezTo>
                  <a:cubicBezTo>
                    <a:pt x="916" y="2574"/>
                    <a:pt x="897" y="2571"/>
                    <a:pt x="879" y="2571"/>
                  </a:cubicBezTo>
                  <a:cubicBezTo>
                    <a:pt x="863" y="2571"/>
                    <a:pt x="849" y="2573"/>
                    <a:pt x="835" y="2578"/>
                  </a:cubicBezTo>
                  <a:lnTo>
                    <a:pt x="835" y="2578"/>
                  </a:lnTo>
                  <a:cubicBezTo>
                    <a:pt x="823" y="1973"/>
                    <a:pt x="1310" y="1254"/>
                    <a:pt x="1852" y="1254"/>
                  </a:cubicBezTo>
                  <a:close/>
                  <a:moveTo>
                    <a:pt x="206" y="0"/>
                  </a:moveTo>
                  <a:cubicBezTo>
                    <a:pt x="108" y="0"/>
                    <a:pt x="0" y="83"/>
                    <a:pt x="25" y="210"/>
                  </a:cubicBezTo>
                  <a:lnTo>
                    <a:pt x="510" y="2699"/>
                  </a:lnTo>
                  <a:cubicBezTo>
                    <a:pt x="526" y="2780"/>
                    <a:pt x="596" y="2818"/>
                    <a:pt x="668" y="2818"/>
                  </a:cubicBezTo>
                  <a:cubicBezTo>
                    <a:pt x="694" y="2818"/>
                    <a:pt x="721" y="2813"/>
                    <a:pt x="745" y="2803"/>
                  </a:cubicBezTo>
                  <a:lnTo>
                    <a:pt x="745" y="2803"/>
                  </a:lnTo>
                  <a:cubicBezTo>
                    <a:pt x="761" y="2847"/>
                    <a:pt x="794" y="2885"/>
                    <a:pt x="849" y="2905"/>
                  </a:cubicBezTo>
                  <a:cubicBezTo>
                    <a:pt x="1134" y="3010"/>
                    <a:pt x="1466" y="3092"/>
                    <a:pt x="1790" y="3092"/>
                  </a:cubicBezTo>
                  <a:cubicBezTo>
                    <a:pt x="2077" y="3092"/>
                    <a:pt x="2358" y="3028"/>
                    <a:pt x="2594" y="2858"/>
                  </a:cubicBezTo>
                  <a:cubicBezTo>
                    <a:pt x="3077" y="2512"/>
                    <a:pt x="3100" y="1880"/>
                    <a:pt x="2756" y="1427"/>
                  </a:cubicBezTo>
                  <a:cubicBezTo>
                    <a:pt x="2491" y="1078"/>
                    <a:pt x="2181" y="934"/>
                    <a:pt x="1877" y="934"/>
                  </a:cubicBezTo>
                  <a:cubicBezTo>
                    <a:pt x="1392" y="934"/>
                    <a:pt x="921" y="1304"/>
                    <a:pt x="675" y="1798"/>
                  </a:cubicBezTo>
                  <a:lnTo>
                    <a:pt x="675" y="1798"/>
                  </a:lnTo>
                  <a:cubicBezTo>
                    <a:pt x="566" y="1238"/>
                    <a:pt x="457" y="679"/>
                    <a:pt x="348" y="120"/>
                  </a:cubicBezTo>
                  <a:cubicBezTo>
                    <a:pt x="332" y="36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3" name="Google Shape;19153;p31"/>
            <p:cNvSpPr/>
            <p:nvPr/>
          </p:nvSpPr>
          <p:spPr>
            <a:xfrm>
              <a:off x="2848300" y="3881775"/>
              <a:ext cx="52325" cy="53425"/>
            </a:xfrm>
            <a:custGeom>
              <a:avLst/>
              <a:gdLst/>
              <a:ahLst/>
              <a:cxnLst/>
              <a:rect l="l" t="t" r="r" b="b"/>
              <a:pathLst>
                <a:path w="2093" h="2137" extrusionOk="0">
                  <a:moveTo>
                    <a:pt x="1041" y="1"/>
                  </a:moveTo>
                  <a:cubicBezTo>
                    <a:pt x="545" y="1"/>
                    <a:pt x="50" y="392"/>
                    <a:pt x="28" y="959"/>
                  </a:cubicBezTo>
                  <a:cubicBezTo>
                    <a:pt x="1" y="1704"/>
                    <a:pt x="601" y="2137"/>
                    <a:pt x="1241" y="2137"/>
                  </a:cubicBezTo>
                  <a:cubicBezTo>
                    <a:pt x="1477" y="2137"/>
                    <a:pt x="1718" y="2078"/>
                    <a:pt x="1935" y="1953"/>
                  </a:cubicBezTo>
                  <a:cubicBezTo>
                    <a:pt x="2093" y="1863"/>
                    <a:pt x="1997" y="1641"/>
                    <a:pt x="1850" y="1641"/>
                  </a:cubicBezTo>
                  <a:cubicBezTo>
                    <a:pt x="1823" y="1641"/>
                    <a:pt x="1795" y="1648"/>
                    <a:pt x="1766" y="1665"/>
                  </a:cubicBezTo>
                  <a:cubicBezTo>
                    <a:pt x="1601" y="1760"/>
                    <a:pt x="1413" y="1806"/>
                    <a:pt x="1230" y="1806"/>
                  </a:cubicBezTo>
                  <a:cubicBezTo>
                    <a:pt x="794" y="1806"/>
                    <a:pt x="382" y="1543"/>
                    <a:pt x="363" y="1034"/>
                  </a:cubicBezTo>
                  <a:cubicBezTo>
                    <a:pt x="347" y="622"/>
                    <a:pt x="680" y="339"/>
                    <a:pt x="1023" y="339"/>
                  </a:cubicBezTo>
                  <a:cubicBezTo>
                    <a:pt x="1198" y="339"/>
                    <a:pt x="1376" y="413"/>
                    <a:pt x="1511" y="580"/>
                  </a:cubicBezTo>
                  <a:cubicBezTo>
                    <a:pt x="1544" y="621"/>
                    <a:pt x="1582" y="638"/>
                    <a:pt x="1620" y="638"/>
                  </a:cubicBezTo>
                  <a:cubicBezTo>
                    <a:pt x="1738" y="638"/>
                    <a:pt x="1850" y="469"/>
                    <a:pt x="1748" y="344"/>
                  </a:cubicBezTo>
                  <a:cubicBezTo>
                    <a:pt x="1555" y="105"/>
                    <a:pt x="1298" y="1"/>
                    <a:pt x="1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4" name="Google Shape;19154;p31"/>
            <p:cNvSpPr/>
            <p:nvPr/>
          </p:nvSpPr>
          <p:spPr>
            <a:xfrm>
              <a:off x="2295650" y="3090500"/>
              <a:ext cx="20575" cy="955000"/>
            </a:xfrm>
            <a:custGeom>
              <a:avLst/>
              <a:gdLst/>
              <a:ahLst/>
              <a:cxnLst/>
              <a:rect l="l" t="t" r="r" b="b"/>
              <a:pathLst>
                <a:path w="823" h="38200" extrusionOk="0">
                  <a:moveTo>
                    <a:pt x="484" y="0"/>
                  </a:moveTo>
                  <a:cubicBezTo>
                    <a:pt x="400" y="0"/>
                    <a:pt x="316" y="54"/>
                    <a:pt x="314" y="161"/>
                  </a:cubicBezTo>
                  <a:cubicBezTo>
                    <a:pt x="1" y="12786"/>
                    <a:pt x="57" y="25411"/>
                    <a:pt x="484" y="38039"/>
                  </a:cubicBezTo>
                  <a:cubicBezTo>
                    <a:pt x="488" y="38146"/>
                    <a:pt x="574" y="38200"/>
                    <a:pt x="657" y="38200"/>
                  </a:cubicBezTo>
                  <a:cubicBezTo>
                    <a:pt x="741" y="38200"/>
                    <a:pt x="822" y="38146"/>
                    <a:pt x="818" y="38039"/>
                  </a:cubicBezTo>
                  <a:cubicBezTo>
                    <a:pt x="391" y="25418"/>
                    <a:pt x="335" y="12792"/>
                    <a:pt x="648" y="161"/>
                  </a:cubicBezTo>
                  <a:cubicBezTo>
                    <a:pt x="650" y="54"/>
                    <a:pt x="568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5" name="Google Shape;19155;p31"/>
            <p:cNvSpPr/>
            <p:nvPr/>
          </p:nvSpPr>
          <p:spPr>
            <a:xfrm>
              <a:off x="1839950" y="3549350"/>
              <a:ext cx="1089425" cy="37075"/>
            </a:xfrm>
            <a:custGeom>
              <a:avLst/>
              <a:gdLst/>
              <a:ahLst/>
              <a:cxnLst/>
              <a:rect l="l" t="t" r="r" b="b"/>
              <a:pathLst>
                <a:path w="43577" h="1483" extrusionOk="0">
                  <a:moveTo>
                    <a:pt x="29332" y="0"/>
                  </a:moveTo>
                  <a:cubicBezTo>
                    <a:pt x="19617" y="0"/>
                    <a:pt x="9904" y="383"/>
                    <a:pt x="215" y="1148"/>
                  </a:cubicBezTo>
                  <a:cubicBezTo>
                    <a:pt x="8" y="1164"/>
                    <a:pt x="0" y="1483"/>
                    <a:pt x="200" y="1483"/>
                  </a:cubicBezTo>
                  <a:cubicBezTo>
                    <a:pt x="205" y="1483"/>
                    <a:pt x="210" y="1482"/>
                    <a:pt x="215" y="1482"/>
                  </a:cubicBezTo>
                  <a:cubicBezTo>
                    <a:pt x="9904" y="717"/>
                    <a:pt x="19617" y="334"/>
                    <a:pt x="29332" y="334"/>
                  </a:cubicBezTo>
                  <a:cubicBezTo>
                    <a:pt x="34009" y="334"/>
                    <a:pt x="38686" y="423"/>
                    <a:pt x="43361" y="600"/>
                  </a:cubicBezTo>
                  <a:cubicBezTo>
                    <a:pt x="43364" y="601"/>
                    <a:pt x="43367" y="601"/>
                    <a:pt x="43370" y="601"/>
                  </a:cubicBezTo>
                  <a:cubicBezTo>
                    <a:pt x="43576" y="601"/>
                    <a:pt x="43574" y="274"/>
                    <a:pt x="43361" y="266"/>
                  </a:cubicBezTo>
                  <a:cubicBezTo>
                    <a:pt x="38686" y="89"/>
                    <a:pt x="34009" y="0"/>
                    <a:pt x="29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6" name="Google Shape;19156;p31"/>
            <p:cNvSpPr/>
            <p:nvPr/>
          </p:nvSpPr>
          <p:spPr>
            <a:xfrm>
              <a:off x="2268200" y="3166625"/>
              <a:ext cx="86925" cy="11950"/>
            </a:xfrm>
            <a:custGeom>
              <a:avLst/>
              <a:gdLst/>
              <a:ahLst/>
              <a:cxnLst/>
              <a:rect l="l" t="t" r="r" b="b"/>
              <a:pathLst>
                <a:path w="3477" h="478" extrusionOk="0">
                  <a:moveTo>
                    <a:pt x="2729" y="1"/>
                  </a:moveTo>
                  <a:cubicBezTo>
                    <a:pt x="1889" y="1"/>
                    <a:pt x="1049" y="48"/>
                    <a:pt x="214" y="141"/>
                  </a:cubicBezTo>
                  <a:cubicBezTo>
                    <a:pt x="11" y="165"/>
                    <a:pt x="1" y="478"/>
                    <a:pt x="194" y="478"/>
                  </a:cubicBezTo>
                  <a:cubicBezTo>
                    <a:pt x="200" y="478"/>
                    <a:pt x="207" y="478"/>
                    <a:pt x="214" y="477"/>
                  </a:cubicBezTo>
                  <a:cubicBezTo>
                    <a:pt x="1049" y="382"/>
                    <a:pt x="1890" y="335"/>
                    <a:pt x="2730" y="335"/>
                  </a:cubicBezTo>
                  <a:cubicBezTo>
                    <a:pt x="2907" y="335"/>
                    <a:pt x="3085" y="337"/>
                    <a:pt x="3262" y="341"/>
                  </a:cubicBezTo>
                  <a:cubicBezTo>
                    <a:pt x="3263" y="341"/>
                    <a:pt x="3265" y="341"/>
                    <a:pt x="3266" y="341"/>
                  </a:cubicBezTo>
                  <a:cubicBezTo>
                    <a:pt x="3477" y="341"/>
                    <a:pt x="3475" y="12"/>
                    <a:pt x="3262" y="7"/>
                  </a:cubicBezTo>
                  <a:cubicBezTo>
                    <a:pt x="3084" y="3"/>
                    <a:pt x="2907" y="1"/>
                    <a:pt x="2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7" name="Google Shape;19157;p31"/>
            <p:cNvSpPr/>
            <p:nvPr/>
          </p:nvSpPr>
          <p:spPr>
            <a:xfrm>
              <a:off x="2278500" y="3221525"/>
              <a:ext cx="63200" cy="19775"/>
            </a:xfrm>
            <a:custGeom>
              <a:avLst/>
              <a:gdLst/>
              <a:ahLst/>
              <a:cxnLst/>
              <a:rect l="l" t="t" r="r" b="b"/>
              <a:pathLst>
                <a:path w="2528" h="791" extrusionOk="0">
                  <a:moveTo>
                    <a:pt x="2283" y="0"/>
                  </a:moveTo>
                  <a:cubicBezTo>
                    <a:pt x="2270" y="0"/>
                    <a:pt x="2257" y="2"/>
                    <a:pt x="2243" y="5"/>
                  </a:cubicBezTo>
                  <a:cubicBezTo>
                    <a:pt x="1558" y="149"/>
                    <a:pt x="876" y="304"/>
                    <a:pt x="194" y="464"/>
                  </a:cubicBezTo>
                  <a:cubicBezTo>
                    <a:pt x="0" y="509"/>
                    <a:pt x="62" y="791"/>
                    <a:pt x="240" y="791"/>
                  </a:cubicBezTo>
                  <a:cubicBezTo>
                    <a:pt x="253" y="791"/>
                    <a:pt x="268" y="789"/>
                    <a:pt x="283" y="786"/>
                  </a:cubicBezTo>
                  <a:cubicBezTo>
                    <a:pt x="964" y="625"/>
                    <a:pt x="1648" y="473"/>
                    <a:pt x="2331" y="326"/>
                  </a:cubicBezTo>
                  <a:cubicBezTo>
                    <a:pt x="2528" y="285"/>
                    <a:pt x="2464" y="0"/>
                    <a:pt x="22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8" name="Google Shape;19158;p31"/>
            <p:cNvSpPr/>
            <p:nvPr/>
          </p:nvSpPr>
          <p:spPr>
            <a:xfrm>
              <a:off x="2270600" y="3301050"/>
              <a:ext cx="66600" cy="9975"/>
            </a:xfrm>
            <a:custGeom>
              <a:avLst/>
              <a:gdLst/>
              <a:ahLst/>
              <a:cxnLst/>
              <a:rect l="l" t="t" r="r" b="b"/>
              <a:pathLst>
                <a:path w="2664" h="399" extrusionOk="0">
                  <a:moveTo>
                    <a:pt x="1245" y="0"/>
                  </a:moveTo>
                  <a:cubicBezTo>
                    <a:pt x="901" y="0"/>
                    <a:pt x="558" y="16"/>
                    <a:pt x="216" y="47"/>
                  </a:cubicBezTo>
                  <a:cubicBezTo>
                    <a:pt x="8" y="65"/>
                    <a:pt x="1" y="382"/>
                    <a:pt x="199" y="382"/>
                  </a:cubicBezTo>
                  <a:cubicBezTo>
                    <a:pt x="204" y="382"/>
                    <a:pt x="210" y="381"/>
                    <a:pt x="216" y="381"/>
                  </a:cubicBezTo>
                  <a:cubicBezTo>
                    <a:pt x="557" y="351"/>
                    <a:pt x="900" y="336"/>
                    <a:pt x="1243" y="336"/>
                  </a:cubicBezTo>
                  <a:cubicBezTo>
                    <a:pt x="1646" y="336"/>
                    <a:pt x="2049" y="356"/>
                    <a:pt x="2450" y="398"/>
                  </a:cubicBezTo>
                  <a:cubicBezTo>
                    <a:pt x="2457" y="398"/>
                    <a:pt x="2464" y="399"/>
                    <a:pt x="2471" y="399"/>
                  </a:cubicBezTo>
                  <a:cubicBezTo>
                    <a:pt x="2664" y="399"/>
                    <a:pt x="2655" y="84"/>
                    <a:pt x="2450" y="64"/>
                  </a:cubicBezTo>
                  <a:cubicBezTo>
                    <a:pt x="2050" y="22"/>
                    <a:pt x="1647" y="0"/>
                    <a:pt x="1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59" name="Google Shape;19159;p31"/>
            <p:cNvSpPr/>
            <p:nvPr/>
          </p:nvSpPr>
          <p:spPr>
            <a:xfrm>
              <a:off x="2270800" y="3373825"/>
              <a:ext cx="69650" cy="13500"/>
            </a:xfrm>
            <a:custGeom>
              <a:avLst/>
              <a:gdLst/>
              <a:ahLst/>
              <a:cxnLst/>
              <a:rect l="l" t="t" r="r" b="b"/>
              <a:pathLst>
                <a:path w="2786" h="540" extrusionOk="0">
                  <a:moveTo>
                    <a:pt x="2413" y="1"/>
                  </a:moveTo>
                  <a:cubicBezTo>
                    <a:pt x="1669" y="1"/>
                    <a:pt x="928" y="71"/>
                    <a:pt x="199" y="212"/>
                  </a:cubicBezTo>
                  <a:cubicBezTo>
                    <a:pt x="1" y="251"/>
                    <a:pt x="67" y="539"/>
                    <a:pt x="251" y="539"/>
                  </a:cubicBezTo>
                  <a:cubicBezTo>
                    <a:pt x="262" y="539"/>
                    <a:pt x="274" y="538"/>
                    <a:pt x="287" y="536"/>
                  </a:cubicBezTo>
                  <a:cubicBezTo>
                    <a:pt x="975" y="403"/>
                    <a:pt x="1675" y="336"/>
                    <a:pt x="2375" y="336"/>
                  </a:cubicBezTo>
                  <a:cubicBezTo>
                    <a:pt x="2440" y="336"/>
                    <a:pt x="2505" y="336"/>
                    <a:pt x="2571" y="338"/>
                  </a:cubicBezTo>
                  <a:cubicBezTo>
                    <a:pt x="2572" y="338"/>
                    <a:pt x="2573" y="338"/>
                    <a:pt x="2573" y="338"/>
                  </a:cubicBezTo>
                  <a:cubicBezTo>
                    <a:pt x="2786" y="338"/>
                    <a:pt x="2785" y="5"/>
                    <a:pt x="2571" y="2"/>
                  </a:cubicBezTo>
                  <a:cubicBezTo>
                    <a:pt x="2518" y="1"/>
                    <a:pt x="2465" y="1"/>
                    <a:pt x="2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0" name="Google Shape;19160;p31"/>
            <p:cNvSpPr/>
            <p:nvPr/>
          </p:nvSpPr>
          <p:spPr>
            <a:xfrm>
              <a:off x="2361975" y="3537075"/>
              <a:ext cx="12450" cy="57375"/>
            </a:xfrm>
            <a:custGeom>
              <a:avLst/>
              <a:gdLst/>
              <a:ahLst/>
              <a:cxnLst/>
              <a:rect l="l" t="t" r="r" b="b"/>
              <a:pathLst>
                <a:path w="498" h="2295" extrusionOk="0">
                  <a:moveTo>
                    <a:pt x="206" y="0"/>
                  </a:moveTo>
                  <a:cubicBezTo>
                    <a:pt x="109" y="0"/>
                    <a:pt x="1" y="83"/>
                    <a:pt x="22" y="210"/>
                  </a:cubicBezTo>
                  <a:cubicBezTo>
                    <a:pt x="126" y="846"/>
                    <a:pt x="165" y="1490"/>
                    <a:pt x="136" y="2133"/>
                  </a:cubicBezTo>
                  <a:cubicBezTo>
                    <a:pt x="132" y="2241"/>
                    <a:pt x="213" y="2295"/>
                    <a:pt x="297" y="2295"/>
                  </a:cubicBezTo>
                  <a:cubicBezTo>
                    <a:pt x="381" y="2295"/>
                    <a:pt x="467" y="2241"/>
                    <a:pt x="470" y="2133"/>
                  </a:cubicBezTo>
                  <a:cubicBezTo>
                    <a:pt x="498" y="1459"/>
                    <a:pt x="455" y="785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1" name="Google Shape;19161;p31"/>
            <p:cNvSpPr/>
            <p:nvPr/>
          </p:nvSpPr>
          <p:spPr>
            <a:xfrm>
              <a:off x="2419425" y="3534875"/>
              <a:ext cx="17325" cy="47025"/>
            </a:xfrm>
            <a:custGeom>
              <a:avLst/>
              <a:gdLst/>
              <a:ahLst/>
              <a:cxnLst/>
              <a:rect l="l" t="t" r="r" b="b"/>
              <a:pathLst>
                <a:path w="693" h="1881" extrusionOk="0">
                  <a:moveTo>
                    <a:pt x="203" y="1"/>
                  </a:moveTo>
                  <a:cubicBezTo>
                    <a:pt x="99" y="1"/>
                    <a:pt x="0" y="80"/>
                    <a:pt x="50" y="200"/>
                  </a:cubicBezTo>
                  <a:lnTo>
                    <a:pt x="49" y="200"/>
                  </a:lnTo>
                  <a:cubicBezTo>
                    <a:pt x="251" y="681"/>
                    <a:pt x="355" y="1198"/>
                    <a:pt x="354" y="1719"/>
                  </a:cubicBezTo>
                  <a:cubicBezTo>
                    <a:pt x="354" y="1827"/>
                    <a:pt x="437" y="1881"/>
                    <a:pt x="521" y="1881"/>
                  </a:cubicBezTo>
                  <a:cubicBezTo>
                    <a:pt x="605" y="1881"/>
                    <a:pt x="689" y="1827"/>
                    <a:pt x="689" y="1719"/>
                  </a:cubicBezTo>
                  <a:cubicBezTo>
                    <a:pt x="692" y="1167"/>
                    <a:pt x="584" y="621"/>
                    <a:pt x="372" y="112"/>
                  </a:cubicBezTo>
                  <a:cubicBezTo>
                    <a:pt x="340" y="34"/>
                    <a:pt x="271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2" name="Google Shape;19162;p31"/>
            <p:cNvSpPr/>
            <p:nvPr/>
          </p:nvSpPr>
          <p:spPr>
            <a:xfrm>
              <a:off x="2490075" y="3534325"/>
              <a:ext cx="15400" cy="51200"/>
            </a:xfrm>
            <a:custGeom>
              <a:avLst/>
              <a:gdLst/>
              <a:ahLst/>
              <a:cxnLst/>
              <a:rect l="l" t="t" r="r" b="b"/>
              <a:pathLst>
                <a:path w="616" h="2048" extrusionOk="0">
                  <a:moveTo>
                    <a:pt x="207" y="0"/>
                  </a:moveTo>
                  <a:cubicBezTo>
                    <a:pt x="110" y="0"/>
                    <a:pt x="1" y="83"/>
                    <a:pt x="20" y="210"/>
                  </a:cubicBezTo>
                  <a:cubicBezTo>
                    <a:pt x="104" y="782"/>
                    <a:pt x="190" y="1354"/>
                    <a:pt x="273" y="1926"/>
                  </a:cubicBezTo>
                  <a:cubicBezTo>
                    <a:pt x="286" y="2011"/>
                    <a:pt x="345" y="2047"/>
                    <a:pt x="409" y="2047"/>
                  </a:cubicBezTo>
                  <a:cubicBezTo>
                    <a:pt x="506" y="2047"/>
                    <a:pt x="615" y="1964"/>
                    <a:pt x="597" y="1837"/>
                  </a:cubicBezTo>
                  <a:cubicBezTo>
                    <a:pt x="511" y="1265"/>
                    <a:pt x="427" y="693"/>
                    <a:pt x="342" y="121"/>
                  </a:cubicBezTo>
                  <a:cubicBezTo>
                    <a:pt x="330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3" name="Google Shape;19163;p31"/>
            <p:cNvSpPr/>
            <p:nvPr/>
          </p:nvSpPr>
          <p:spPr>
            <a:xfrm>
              <a:off x="2561750" y="3533375"/>
              <a:ext cx="19025" cy="48875"/>
            </a:xfrm>
            <a:custGeom>
              <a:avLst/>
              <a:gdLst/>
              <a:ahLst/>
              <a:cxnLst/>
              <a:rect l="l" t="t" r="r" b="b"/>
              <a:pathLst>
                <a:path w="761" h="1955" extrusionOk="0">
                  <a:moveTo>
                    <a:pt x="205" y="1"/>
                  </a:moveTo>
                  <a:cubicBezTo>
                    <a:pt x="106" y="1"/>
                    <a:pt x="1" y="83"/>
                    <a:pt x="30" y="210"/>
                  </a:cubicBezTo>
                  <a:lnTo>
                    <a:pt x="408" y="1834"/>
                  </a:lnTo>
                  <a:cubicBezTo>
                    <a:pt x="428" y="1918"/>
                    <a:pt x="491" y="1955"/>
                    <a:pt x="557" y="1955"/>
                  </a:cubicBezTo>
                  <a:cubicBezTo>
                    <a:pt x="655" y="1955"/>
                    <a:pt x="760" y="1872"/>
                    <a:pt x="732" y="1746"/>
                  </a:cubicBezTo>
                  <a:cubicBezTo>
                    <a:pt x="605" y="1204"/>
                    <a:pt x="479" y="661"/>
                    <a:pt x="352" y="120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4" name="Google Shape;19164;p31"/>
            <p:cNvSpPr/>
            <p:nvPr/>
          </p:nvSpPr>
          <p:spPr>
            <a:xfrm>
              <a:off x="2630325" y="3532425"/>
              <a:ext cx="14875" cy="48650"/>
            </a:xfrm>
            <a:custGeom>
              <a:avLst/>
              <a:gdLst/>
              <a:ahLst/>
              <a:cxnLst/>
              <a:rect l="l" t="t" r="r" b="b"/>
              <a:pathLst>
                <a:path w="595" h="1946" extrusionOk="0">
                  <a:moveTo>
                    <a:pt x="207" y="1"/>
                  </a:moveTo>
                  <a:cubicBezTo>
                    <a:pt x="110" y="1"/>
                    <a:pt x="1" y="84"/>
                    <a:pt x="19" y="211"/>
                  </a:cubicBezTo>
                  <a:cubicBezTo>
                    <a:pt x="97" y="748"/>
                    <a:pt x="175" y="1287"/>
                    <a:pt x="253" y="1825"/>
                  </a:cubicBezTo>
                  <a:cubicBezTo>
                    <a:pt x="265" y="1909"/>
                    <a:pt x="323" y="1946"/>
                    <a:pt x="387" y="1946"/>
                  </a:cubicBezTo>
                  <a:cubicBezTo>
                    <a:pt x="484" y="1946"/>
                    <a:pt x="594" y="1863"/>
                    <a:pt x="576" y="1735"/>
                  </a:cubicBezTo>
                  <a:cubicBezTo>
                    <a:pt x="498" y="1198"/>
                    <a:pt x="420" y="660"/>
                    <a:pt x="343" y="123"/>
                  </a:cubicBezTo>
                  <a:cubicBezTo>
                    <a:pt x="330" y="38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5" name="Google Shape;19165;p31"/>
            <p:cNvSpPr/>
            <p:nvPr/>
          </p:nvSpPr>
          <p:spPr>
            <a:xfrm>
              <a:off x="2693950" y="3535450"/>
              <a:ext cx="17250" cy="48350"/>
            </a:xfrm>
            <a:custGeom>
              <a:avLst/>
              <a:gdLst/>
              <a:ahLst/>
              <a:cxnLst/>
              <a:rect l="l" t="t" r="r" b="b"/>
              <a:pathLst>
                <a:path w="690" h="1934" extrusionOk="0">
                  <a:moveTo>
                    <a:pt x="167" y="1"/>
                  </a:moveTo>
                  <a:cubicBezTo>
                    <a:pt x="83" y="1"/>
                    <a:pt x="0" y="54"/>
                    <a:pt x="2" y="162"/>
                  </a:cubicBezTo>
                  <a:lnTo>
                    <a:pt x="2" y="163"/>
                  </a:lnTo>
                  <a:cubicBezTo>
                    <a:pt x="8" y="731"/>
                    <a:pt x="115" y="1292"/>
                    <a:pt x="321" y="1821"/>
                  </a:cubicBezTo>
                  <a:cubicBezTo>
                    <a:pt x="351" y="1900"/>
                    <a:pt x="420" y="1934"/>
                    <a:pt x="487" y="1934"/>
                  </a:cubicBezTo>
                  <a:cubicBezTo>
                    <a:pt x="590" y="1934"/>
                    <a:pt x="689" y="1855"/>
                    <a:pt x="642" y="1733"/>
                  </a:cubicBezTo>
                  <a:cubicBezTo>
                    <a:pt x="447" y="1231"/>
                    <a:pt x="343" y="700"/>
                    <a:pt x="336" y="162"/>
                  </a:cubicBezTo>
                  <a:cubicBezTo>
                    <a:pt x="335" y="54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6" name="Google Shape;19166;p31"/>
            <p:cNvSpPr/>
            <p:nvPr/>
          </p:nvSpPr>
          <p:spPr>
            <a:xfrm>
              <a:off x="2766275" y="3536500"/>
              <a:ext cx="16150" cy="48900"/>
            </a:xfrm>
            <a:custGeom>
              <a:avLst/>
              <a:gdLst/>
              <a:ahLst/>
              <a:cxnLst/>
              <a:rect l="l" t="t" r="r" b="b"/>
              <a:pathLst>
                <a:path w="646" h="1956" extrusionOk="0">
                  <a:moveTo>
                    <a:pt x="205" y="0"/>
                  </a:moveTo>
                  <a:cubicBezTo>
                    <a:pt x="108" y="0"/>
                    <a:pt x="0" y="83"/>
                    <a:pt x="22" y="210"/>
                  </a:cubicBezTo>
                  <a:cubicBezTo>
                    <a:pt x="115" y="751"/>
                    <a:pt x="208" y="1293"/>
                    <a:pt x="301" y="1834"/>
                  </a:cubicBezTo>
                  <a:cubicBezTo>
                    <a:pt x="316" y="1919"/>
                    <a:pt x="376" y="1955"/>
                    <a:pt x="440" y="1955"/>
                  </a:cubicBezTo>
                  <a:cubicBezTo>
                    <a:pt x="538" y="1955"/>
                    <a:pt x="645" y="1872"/>
                    <a:pt x="623" y="1746"/>
                  </a:cubicBezTo>
                  <a:cubicBezTo>
                    <a:pt x="530" y="1204"/>
                    <a:pt x="437" y="663"/>
                    <a:pt x="344" y="121"/>
                  </a:cubicBezTo>
                  <a:cubicBezTo>
                    <a:pt x="330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7" name="Google Shape;19167;p31"/>
            <p:cNvSpPr/>
            <p:nvPr/>
          </p:nvSpPr>
          <p:spPr>
            <a:xfrm>
              <a:off x="2840275" y="3529375"/>
              <a:ext cx="14925" cy="55425"/>
            </a:xfrm>
            <a:custGeom>
              <a:avLst/>
              <a:gdLst/>
              <a:ahLst/>
              <a:cxnLst/>
              <a:rect l="l" t="t" r="r" b="b"/>
              <a:pathLst>
                <a:path w="597" h="2217" extrusionOk="0">
                  <a:moveTo>
                    <a:pt x="267" y="1"/>
                  </a:moveTo>
                  <a:cubicBezTo>
                    <a:pt x="183" y="1"/>
                    <a:pt x="92" y="54"/>
                    <a:pt x="80" y="159"/>
                  </a:cubicBezTo>
                  <a:lnTo>
                    <a:pt x="80" y="161"/>
                  </a:lnTo>
                  <a:cubicBezTo>
                    <a:pt x="0" y="811"/>
                    <a:pt x="54" y="1470"/>
                    <a:pt x="238" y="2098"/>
                  </a:cubicBezTo>
                  <a:cubicBezTo>
                    <a:pt x="262" y="2181"/>
                    <a:pt x="327" y="2216"/>
                    <a:pt x="394" y="2216"/>
                  </a:cubicBezTo>
                  <a:cubicBezTo>
                    <a:pt x="494" y="2216"/>
                    <a:pt x="597" y="2134"/>
                    <a:pt x="560" y="2010"/>
                  </a:cubicBezTo>
                  <a:cubicBezTo>
                    <a:pt x="386" y="1409"/>
                    <a:pt x="337" y="780"/>
                    <a:pt x="415" y="159"/>
                  </a:cubicBezTo>
                  <a:cubicBezTo>
                    <a:pt x="427" y="53"/>
                    <a:pt x="350" y="1"/>
                    <a:pt x="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8" name="Google Shape;19168;p31"/>
            <p:cNvSpPr/>
            <p:nvPr/>
          </p:nvSpPr>
          <p:spPr>
            <a:xfrm>
              <a:off x="2271100" y="3425425"/>
              <a:ext cx="69050" cy="9975"/>
            </a:xfrm>
            <a:custGeom>
              <a:avLst/>
              <a:gdLst/>
              <a:ahLst/>
              <a:cxnLst/>
              <a:rect l="l" t="t" r="r" b="b"/>
              <a:pathLst>
                <a:path w="2762" h="399" extrusionOk="0">
                  <a:moveTo>
                    <a:pt x="2551" y="0"/>
                  </a:moveTo>
                  <a:cubicBezTo>
                    <a:pt x="2549" y="0"/>
                    <a:pt x="2547" y="0"/>
                    <a:pt x="2545" y="0"/>
                  </a:cubicBezTo>
                  <a:lnTo>
                    <a:pt x="216" y="64"/>
                  </a:lnTo>
                  <a:cubicBezTo>
                    <a:pt x="2" y="69"/>
                    <a:pt x="0" y="399"/>
                    <a:pt x="210" y="399"/>
                  </a:cubicBezTo>
                  <a:cubicBezTo>
                    <a:pt x="212" y="399"/>
                    <a:pt x="214" y="399"/>
                    <a:pt x="216" y="398"/>
                  </a:cubicBezTo>
                  <a:lnTo>
                    <a:pt x="2545" y="334"/>
                  </a:lnTo>
                  <a:cubicBezTo>
                    <a:pt x="2758" y="328"/>
                    <a:pt x="2761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69" name="Google Shape;19169;p31"/>
            <p:cNvSpPr/>
            <p:nvPr/>
          </p:nvSpPr>
          <p:spPr>
            <a:xfrm>
              <a:off x="2274550" y="3492850"/>
              <a:ext cx="60850" cy="10950"/>
            </a:xfrm>
            <a:custGeom>
              <a:avLst/>
              <a:gdLst/>
              <a:ahLst/>
              <a:cxnLst/>
              <a:rect l="l" t="t" r="r" b="b"/>
              <a:pathLst>
                <a:path w="2434" h="438" extrusionOk="0">
                  <a:moveTo>
                    <a:pt x="2177" y="0"/>
                  </a:moveTo>
                  <a:cubicBezTo>
                    <a:pt x="2167" y="0"/>
                    <a:pt x="2156" y="1"/>
                    <a:pt x="2144" y="3"/>
                  </a:cubicBezTo>
                  <a:cubicBezTo>
                    <a:pt x="1750" y="70"/>
                    <a:pt x="1350" y="104"/>
                    <a:pt x="950" y="104"/>
                  </a:cubicBezTo>
                  <a:cubicBezTo>
                    <a:pt x="705" y="104"/>
                    <a:pt x="459" y="91"/>
                    <a:pt x="215" y="66"/>
                  </a:cubicBezTo>
                  <a:cubicBezTo>
                    <a:pt x="208" y="65"/>
                    <a:pt x="202" y="65"/>
                    <a:pt x="196" y="65"/>
                  </a:cubicBezTo>
                  <a:cubicBezTo>
                    <a:pt x="0" y="65"/>
                    <a:pt x="8" y="379"/>
                    <a:pt x="215" y="400"/>
                  </a:cubicBezTo>
                  <a:cubicBezTo>
                    <a:pt x="461" y="425"/>
                    <a:pt x="708" y="437"/>
                    <a:pt x="955" y="437"/>
                  </a:cubicBezTo>
                  <a:cubicBezTo>
                    <a:pt x="1383" y="437"/>
                    <a:pt x="1810" y="400"/>
                    <a:pt x="2233" y="327"/>
                  </a:cubicBezTo>
                  <a:cubicBezTo>
                    <a:pt x="2434" y="292"/>
                    <a:pt x="2364" y="0"/>
                    <a:pt x="2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0" name="Google Shape;19170;p31"/>
            <p:cNvSpPr/>
            <p:nvPr/>
          </p:nvSpPr>
          <p:spPr>
            <a:xfrm>
              <a:off x="2354550" y="3367900"/>
              <a:ext cx="21700" cy="22350"/>
            </a:xfrm>
            <a:custGeom>
              <a:avLst/>
              <a:gdLst/>
              <a:ahLst/>
              <a:cxnLst/>
              <a:rect l="l" t="t" r="r" b="b"/>
              <a:pathLst>
                <a:path w="868" h="894" extrusionOk="0">
                  <a:moveTo>
                    <a:pt x="542" y="0"/>
                  </a:moveTo>
                  <a:cubicBezTo>
                    <a:pt x="422" y="0"/>
                    <a:pt x="303" y="66"/>
                    <a:pt x="248" y="174"/>
                  </a:cubicBezTo>
                  <a:lnTo>
                    <a:pt x="248" y="174"/>
                  </a:lnTo>
                  <a:cubicBezTo>
                    <a:pt x="217" y="182"/>
                    <a:pt x="188" y="195"/>
                    <a:pt x="160" y="212"/>
                  </a:cubicBezTo>
                  <a:cubicBezTo>
                    <a:pt x="34" y="292"/>
                    <a:pt x="1" y="445"/>
                    <a:pt x="38" y="581"/>
                  </a:cubicBezTo>
                  <a:lnTo>
                    <a:pt x="38" y="581"/>
                  </a:lnTo>
                  <a:cubicBezTo>
                    <a:pt x="37" y="628"/>
                    <a:pt x="40" y="674"/>
                    <a:pt x="46" y="718"/>
                  </a:cubicBezTo>
                  <a:cubicBezTo>
                    <a:pt x="55" y="791"/>
                    <a:pt x="92" y="860"/>
                    <a:pt x="168" y="880"/>
                  </a:cubicBezTo>
                  <a:cubicBezTo>
                    <a:pt x="205" y="889"/>
                    <a:pt x="242" y="893"/>
                    <a:pt x="280" y="893"/>
                  </a:cubicBezTo>
                  <a:cubicBezTo>
                    <a:pt x="323" y="893"/>
                    <a:pt x="367" y="887"/>
                    <a:pt x="408" y="875"/>
                  </a:cubicBezTo>
                  <a:lnTo>
                    <a:pt x="408" y="875"/>
                  </a:lnTo>
                  <a:cubicBezTo>
                    <a:pt x="427" y="877"/>
                    <a:pt x="445" y="878"/>
                    <a:pt x="464" y="878"/>
                  </a:cubicBezTo>
                  <a:cubicBezTo>
                    <a:pt x="657" y="878"/>
                    <a:pt x="838" y="765"/>
                    <a:pt x="821" y="529"/>
                  </a:cubicBezTo>
                  <a:cubicBezTo>
                    <a:pt x="817" y="480"/>
                    <a:pt x="802" y="432"/>
                    <a:pt x="779" y="388"/>
                  </a:cubicBezTo>
                  <a:lnTo>
                    <a:pt x="779" y="388"/>
                  </a:lnTo>
                  <a:cubicBezTo>
                    <a:pt x="867" y="237"/>
                    <a:pt x="808" y="61"/>
                    <a:pt x="627" y="12"/>
                  </a:cubicBezTo>
                  <a:cubicBezTo>
                    <a:pt x="599" y="4"/>
                    <a:pt x="571" y="0"/>
                    <a:pt x="5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1" name="Google Shape;19171;p31"/>
            <p:cNvSpPr/>
            <p:nvPr/>
          </p:nvSpPr>
          <p:spPr>
            <a:xfrm>
              <a:off x="2419525" y="3475900"/>
              <a:ext cx="25350" cy="22025"/>
            </a:xfrm>
            <a:custGeom>
              <a:avLst/>
              <a:gdLst/>
              <a:ahLst/>
              <a:cxnLst/>
              <a:rect l="l" t="t" r="r" b="b"/>
              <a:pathLst>
                <a:path w="1014" h="881" extrusionOk="0">
                  <a:moveTo>
                    <a:pt x="514" y="1"/>
                  </a:moveTo>
                  <a:cubicBezTo>
                    <a:pt x="362" y="1"/>
                    <a:pt x="205" y="85"/>
                    <a:pt x="118" y="234"/>
                  </a:cubicBezTo>
                  <a:cubicBezTo>
                    <a:pt x="37" y="370"/>
                    <a:pt x="0" y="588"/>
                    <a:pt x="124" y="709"/>
                  </a:cubicBezTo>
                  <a:cubicBezTo>
                    <a:pt x="184" y="767"/>
                    <a:pt x="262" y="809"/>
                    <a:pt x="344" y="829"/>
                  </a:cubicBezTo>
                  <a:lnTo>
                    <a:pt x="344" y="829"/>
                  </a:lnTo>
                  <a:cubicBezTo>
                    <a:pt x="403" y="863"/>
                    <a:pt x="469" y="880"/>
                    <a:pt x="538" y="880"/>
                  </a:cubicBezTo>
                  <a:cubicBezTo>
                    <a:pt x="603" y="880"/>
                    <a:pt x="670" y="864"/>
                    <a:pt x="731" y="832"/>
                  </a:cubicBezTo>
                  <a:cubicBezTo>
                    <a:pt x="919" y="733"/>
                    <a:pt x="1013" y="500"/>
                    <a:pt x="906" y="305"/>
                  </a:cubicBezTo>
                  <a:cubicBezTo>
                    <a:pt x="898" y="290"/>
                    <a:pt x="889" y="275"/>
                    <a:pt x="880" y="262"/>
                  </a:cubicBezTo>
                  <a:lnTo>
                    <a:pt x="880" y="262"/>
                  </a:lnTo>
                  <a:cubicBezTo>
                    <a:pt x="873" y="245"/>
                    <a:pt x="866" y="229"/>
                    <a:pt x="858" y="213"/>
                  </a:cubicBezTo>
                  <a:cubicBezTo>
                    <a:pt x="780" y="67"/>
                    <a:pt x="649" y="1"/>
                    <a:pt x="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2" name="Google Shape;19172;p31"/>
            <p:cNvSpPr/>
            <p:nvPr/>
          </p:nvSpPr>
          <p:spPr>
            <a:xfrm>
              <a:off x="2480375" y="3217825"/>
              <a:ext cx="25775" cy="24150"/>
            </a:xfrm>
            <a:custGeom>
              <a:avLst/>
              <a:gdLst/>
              <a:ahLst/>
              <a:cxnLst/>
              <a:rect l="l" t="t" r="r" b="b"/>
              <a:pathLst>
                <a:path w="1031" h="966" extrusionOk="0">
                  <a:moveTo>
                    <a:pt x="533" y="0"/>
                  </a:moveTo>
                  <a:cubicBezTo>
                    <a:pt x="481" y="0"/>
                    <a:pt x="428" y="9"/>
                    <a:pt x="378" y="27"/>
                  </a:cubicBezTo>
                  <a:cubicBezTo>
                    <a:pt x="92" y="131"/>
                    <a:pt x="1" y="464"/>
                    <a:pt x="179" y="706"/>
                  </a:cubicBezTo>
                  <a:cubicBezTo>
                    <a:pt x="200" y="734"/>
                    <a:pt x="224" y="761"/>
                    <a:pt x="251" y="786"/>
                  </a:cubicBezTo>
                  <a:lnTo>
                    <a:pt x="251" y="786"/>
                  </a:lnTo>
                  <a:cubicBezTo>
                    <a:pt x="322" y="879"/>
                    <a:pt x="433" y="946"/>
                    <a:pt x="558" y="963"/>
                  </a:cubicBezTo>
                  <a:cubicBezTo>
                    <a:pt x="575" y="965"/>
                    <a:pt x="593" y="966"/>
                    <a:pt x="609" y="966"/>
                  </a:cubicBezTo>
                  <a:cubicBezTo>
                    <a:pt x="865" y="966"/>
                    <a:pt x="1030" y="710"/>
                    <a:pt x="936" y="466"/>
                  </a:cubicBezTo>
                  <a:lnTo>
                    <a:pt x="936" y="466"/>
                  </a:lnTo>
                  <a:cubicBezTo>
                    <a:pt x="942" y="435"/>
                    <a:pt x="945" y="403"/>
                    <a:pt x="944" y="371"/>
                  </a:cubicBezTo>
                  <a:cubicBezTo>
                    <a:pt x="944" y="368"/>
                    <a:pt x="943" y="365"/>
                    <a:pt x="943" y="363"/>
                  </a:cubicBezTo>
                  <a:lnTo>
                    <a:pt x="943" y="363"/>
                  </a:lnTo>
                  <a:cubicBezTo>
                    <a:pt x="1003" y="277"/>
                    <a:pt x="990" y="136"/>
                    <a:pt x="858" y="102"/>
                  </a:cubicBezTo>
                  <a:lnTo>
                    <a:pt x="858" y="102"/>
                  </a:lnTo>
                  <a:lnTo>
                    <a:pt x="858" y="104"/>
                  </a:lnTo>
                  <a:cubicBezTo>
                    <a:pt x="841" y="99"/>
                    <a:pt x="823" y="96"/>
                    <a:pt x="805" y="93"/>
                  </a:cubicBezTo>
                  <a:lnTo>
                    <a:pt x="805" y="93"/>
                  </a:lnTo>
                  <a:cubicBezTo>
                    <a:pt x="731" y="33"/>
                    <a:pt x="633" y="0"/>
                    <a:pt x="5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3" name="Google Shape;19173;p31"/>
            <p:cNvSpPr/>
            <p:nvPr/>
          </p:nvSpPr>
          <p:spPr>
            <a:xfrm>
              <a:off x="2564175" y="3298350"/>
              <a:ext cx="25775" cy="24875"/>
            </a:xfrm>
            <a:custGeom>
              <a:avLst/>
              <a:gdLst/>
              <a:ahLst/>
              <a:cxnLst/>
              <a:rect l="l" t="t" r="r" b="b"/>
              <a:pathLst>
                <a:path w="1031" h="995" extrusionOk="0">
                  <a:moveTo>
                    <a:pt x="590" y="510"/>
                  </a:moveTo>
                  <a:cubicBezTo>
                    <a:pt x="597" y="514"/>
                    <a:pt x="601" y="518"/>
                    <a:pt x="605" y="522"/>
                  </a:cubicBezTo>
                  <a:lnTo>
                    <a:pt x="605" y="522"/>
                  </a:lnTo>
                  <a:cubicBezTo>
                    <a:pt x="597" y="520"/>
                    <a:pt x="590" y="517"/>
                    <a:pt x="583" y="513"/>
                  </a:cubicBezTo>
                  <a:lnTo>
                    <a:pt x="583" y="513"/>
                  </a:lnTo>
                  <a:cubicBezTo>
                    <a:pt x="585" y="512"/>
                    <a:pt x="587" y="511"/>
                    <a:pt x="589" y="510"/>
                  </a:cubicBezTo>
                  <a:cubicBezTo>
                    <a:pt x="589" y="510"/>
                    <a:pt x="590" y="510"/>
                    <a:pt x="590" y="510"/>
                  </a:cubicBezTo>
                  <a:close/>
                  <a:moveTo>
                    <a:pt x="529" y="1"/>
                  </a:moveTo>
                  <a:cubicBezTo>
                    <a:pt x="464" y="1"/>
                    <a:pt x="398" y="17"/>
                    <a:pt x="334" y="53"/>
                  </a:cubicBezTo>
                  <a:cubicBezTo>
                    <a:pt x="104" y="181"/>
                    <a:pt x="0" y="507"/>
                    <a:pt x="131" y="741"/>
                  </a:cubicBezTo>
                  <a:cubicBezTo>
                    <a:pt x="219" y="898"/>
                    <a:pt x="398" y="995"/>
                    <a:pt x="574" y="995"/>
                  </a:cubicBezTo>
                  <a:cubicBezTo>
                    <a:pt x="684" y="995"/>
                    <a:pt x="792" y="957"/>
                    <a:pt x="876" y="873"/>
                  </a:cubicBezTo>
                  <a:cubicBezTo>
                    <a:pt x="996" y="753"/>
                    <a:pt x="1030" y="564"/>
                    <a:pt x="977" y="411"/>
                  </a:cubicBezTo>
                  <a:lnTo>
                    <a:pt x="977" y="411"/>
                  </a:lnTo>
                  <a:cubicBezTo>
                    <a:pt x="974" y="385"/>
                    <a:pt x="968" y="359"/>
                    <a:pt x="960" y="333"/>
                  </a:cubicBezTo>
                  <a:cubicBezTo>
                    <a:pt x="898" y="141"/>
                    <a:pt x="720" y="1"/>
                    <a:pt x="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4" name="Google Shape;19174;p31"/>
            <p:cNvSpPr/>
            <p:nvPr/>
          </p:nvSpPr>
          <p:spPr>
            <a:xfrm>
              <a:off x="2619050" y="3165000"/>
              <a:ext cx="26400" cy="22000"/>
            </a:xfrm>
            <a:custGeom>
              <a:avLst/>
              <a:gdLst/>
              <a:ahLst/>
              <a:cxnLst/>
              <a:rect l="l" t="t" r="r" b="b"/>
              <a:pathLst>
                <a:path w="1056" h="880" extrusionOk="0">
                  <a:moveTo>
                    <a:pt x="582" y="340"/>
                  </a:moveTo>
                  <a:cubicBezTo>
                    <a:pt x="627" y="340"/>
                    <a:pt x="673" y="379"/>
                    <a:pt x="652" y="461"/>
                  </a:cubicBezTo>
                  <a:cubicBezTo>
                    <a:pt x="635" y="520"/>
                    <a:pt x="587" y="547"/>
                    <a:pt x="528" y="547"/>
                  </a:cubicBezTo>
                  <a:cubicBezTo>
                    <a:pt x="522" y="547"/>
                    <a:pt x="516" y="547"/>
                    <a:pt x="510" y="546"/>
                  </a:cubicBezTo>
                  <a:cubicBezTo>
                    <a:pt x="504" y="546"/>
                    <a:pt x="497" y="545"/>
                    <a:pt x="491" y="544"/>
                  </a:cubicBezTo>
                  <a:lnTo>
                    <a:pt x="491" y="544"/>
                  </a:lnTo>
                  <a:cubicBezTo>
                    <a:pt x="505" y="527"/>
                    <a:pt x="516" y="505"/>
                    <a:pt x="522" y="479"/>
                  </a:cubicBezTo>
                  <a:cubicBezTo>
                    <a:pt x="532" y="439"/>
                    <a:pt x="532" y="401"/>
                    <a:pt x="524" y="366"/>
                  </a:cubicBezTo>
                  <a:lnTo>
                    <a:pt x="524" y="366"/>
                  </a:lnTo>
                  <a:cubicBezTo>
                    <a:pt x="539" y="349"/>
                    <a:pt x="560" y="340"/>
                    <a:pt x="582" y="340"/>
                  </a:cubicBezTo>
                  <a:close/>
                  <a:moveTo>
                    <a:pt x="600" y="0"/>
                  </a:moveTo>
                  <a:cubicBezTo>
                    <a:pt x="460" y="0"/>
                    <a:pt x="319" y="72"/>
                    <a:pt x="239" y="186"/>
                  </a:cubicBezTo>
                  <a:lnTo>
                    <a:pt x="239" y="186"/>
                  </a:lnTo>
                  <a:cubicBezTo>
                    <a:pt x="66" y="212"/>
                    <a:pt x="0" y="406"/>
                    <a:pt x="51" y="562"/>
                  </a:cubicBezTo>
                  <a:cubicBezTo>
                    <a:pt x="117" y="763"/>
                    <a:pt x="326" y="879"/>
                    <a:pt x="531" y="879"/>
                  </a:cubicBezTo>
                  <a:cubicBezTo>
                    <a:pt x="628" y="879"/>
                    <a:pt x="725" y="853"/>
                    <a:pt x="804" y="797"/>
                  </a:cubicBezTo>
                  <a:cubicBezTo>
                    <a:pt x="1042" y="627"/>
                    <a:pt x="1056" y="232"/>
                    <a:pt x="809" y="63"/>
                  </a:cubicBezTo>
                  <a:cubicBezTo>
                    <a:pt x="745" y="20"/>
                    <a:pt x="673" y="0"/>
                    <a:pt x="6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5" name="Google Shape;19175;p31"/>
            <p:cNvSpPr/>
            <p:nvPr/>
          </p:nvSpPr>
          <p:spPr>
            <a:xfrm>
              <a:off x="2755650" y="3429375"/>
              <a:ext cx="17625" cy="17225"/>
            </a:xfrm>
            <a:custGeom>
              <a:avLst/>
              <a:gdLst/>
              <a:ahLst/>
              <a:cxnLst/>
              <a:rect l="l" t="t" r="r" b="b"/>
              <a:pathLst>
                <a:path w="705" h="689" extrusionOk="0">
                  <a:moveTo>
                    <a:pt x="350" y="0"/>
                  </a:moveTo>
                  <a:cubicBezTo>
                    <a:pt x="328" y="0"/>
                    <a:pt x="305" y="4"/>
                    <a:pt x="283" y="13"/>
                  </a:cubicBezTo>
                  <a:cubicBezTo>
                    <a:pt x="268" y="19"/>
                    <a:pt x="254" y="26"/>
                    <a:pt x="240" y="34"/>
                  </a:cubicBezTo>
                  <a:lnTo>
                    <a:pt x="240" y="34"/>
                  </a:lnTo>
                  <a:cubicBezTo>
                    <a:pt x="240" y="34"/>
                    <a:pt x="239" y="35"/>
                    <a:pt x="238" y="35"/>
                  </a:cubicBezTo>
                  <a:cubicBezTo>
                    <a:pt x="104" y="41"/>
                    <a:pt x="28" y="181"/>
                    <a:pt x="16" y="300"/>
                  </a:cubicBezTo>
                  <a:cubicBezTo>
                    <a:pt x="0" y="416"/>
                    <a:pt x="45" y="532"/>
                    <a:pt x="131" y="610"/>
                  </a:cubicBezTo>
                  <a:cubicBezTo>
                    <a:pt x="190" y="662"/>
                    <a:pt x="274" y="688"/>
                    <a:pt x="358" y="688"/>
                  </a:cubicBezTo>
                  <a:cubicBezTo>
                    <a:pt x="513" y="688"/>
                    <a:pt x="673" y="603"/>
                    <a:pt x="694" y="442"/>
                  </a:cubicBezTo>
                  <a:cubicBezTo>
                    <a:pt x="705" y="368"/>
                    <a:pt x="670" y="295"/>
                    <a:pt x="619" y="238"/>
                  </a:cubicBezTo>
                  <a:lnTo>
                    <a:pt x="619" y="238"/>
                  </a:lnTo>
                  <a:cubicBezTo>
                    <a:pt x="614" y="207"/>
                    <a:pt x="600" y="178"/>
                    <a:pt x="575" y="153"/>
                  </a:cubicBezTo>
                  <a:lnTo>
                    <a:pt x="575" y="153"/>
                  </a:lnTo>
                  <a:cubicBezTo>
                    <a:pt x="530" y="71"/>
                    <a:pt x="443" y="0"/>
                    <a:pt x="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6" name="Google Shape;19176;p31"/>
            <p:cNvSpPr/>
            <p:nvPr/>
          </p:nvSpPr>
          <p:spPr>
            <a:xfrm>
              <a:off x="2829500" y="3318150"/>
              <a:ext cx="17275" cy="19225"/>
            </a:xfrm>
            <a:custGeom>
              <a:avLst/>
              <a:gdLst/>
              <a:ahLst/>
              <a:cxnLst/>
              <a:rect l="l" t="t" r="r" b="b"/>
              <a:pathLst>
                <a:path w="691" h="769" extrusionOk="0">
                  <a:moveTo>
                    <a:pt x="343" y="0"/>
                  </a:moveTo>
                  <a:cubicBezTo>
                    <a:pt x="332" y="0"/>
                    <a:pt x="321" y="1"/>
                    <a:pt x="309" y="3"/>
                  </a:cubicBezTo>
                  <a:lnTo>
                    <a:pt x="309" y="2"/>
                  </a:lnTo>
                  <a:cubicBezTo>
                    <a:pt x="239" y="14"/>
                    <a:pt x="177" y="52"/>
                    <a:pt x="133" y="102"/>
                  </a:cubicBezTo>
                  <a:lnTo>
                    <a:pt x="133" y="102"/>
                  </a:lnTo>
                  <a:cubicBezTo>
                    <a:pt x="106" y="123"/>
                    <a:pt x="82" y="149"/>
                    <a:pt x="62" y="180"/>
                  </a:cubicBezTo>
                  <a:cubicBezTo>
                    <a:pt x="11" y="258"/>
                    <a:pt x="1" y="347"/>
                    <a:pt x="19" y="430"/>
                  </a:cubicBezTo>
                  <a:lnTo>
                    <a:pt x="19" y="430"/>
                  </a:lnTo>
                  <a:cubicBezTo>
                    <a:pt x="5" y="539"/>
                    <a:pt x="44" y="650"/>
                    <a:pt x="151" y="717"/>
                  </a:cubicBezTo>
                  <a:cubicBezTo>
                    <a:pt x="205" y="752"/>
                    <a:pt x="269" y="769"/>
                    <a:pt x="333" y="769"/>
                  </a:cubicBezTo>
                  <a:cubicBezTo>
                    <a:pt x="468" y="769"/>
                    <a:pt x="604" y="694"/>
                    <a:pt x="646" y="557"/>
                  </a:cubicBezTo>
                  <a:cubicBezTo>
                    <a:pt x="666" y="493"/>
                    <a:pt x="665" y="431"/>
                    <a:pt x="649" y="375"/>
                  </a:cubicBezTo>
                  <a:lnTo>
                    <a:pt x="649" y="375"/>
                  </a:lnTo>
                  <a:cubicBezTo>
                    <a:pt x="652" y="371"/>
                    <a:pt x="655" y="366"/>
                    <a:pt x="658" y="362"/>
                  </a:cubicBezTo>
                  <a:cubicBezTo>
                    <a:pt x="691" y="310"/>
                    <a:pt x="691" y="246"/>
                    <a:pt x="658" y="194"/>
                  </a:cubicBezTo>
                  <a:cubicBezTo>
                    <a:pt x="610" y="123"/>
                    <a:pt x="539" y="74"/>
                    <a:pt x="461" y="49"/>
                  </a:cubicBezTo>
                  <a:lnTo>
                    <a:pt x="461" y="49"/>
                  </a:lnTo>
                  <a:cubicBezTo>
                    <a:pt x="432" y="20"/>
                    <a:pt x="391" y="0"/>
                    <a:pt x="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7" name="Google Shape;19177;p31"/>
            <p:cNvSpPr/>
            <p:nvPr/>
          </p:nvSpPr>
          <p:spPr>
            <a:xfrm>
              <a:off x="1907700" y="3174300"/>
              <a:ext cx="933075" cy="771550"/>
            </a:xfrm>
            <a:custGeom>
              <a:avLst/>
              <a:gdLst/>
              <a:ahLst/>
              <a:cxnLst/>
              <a:rect l="l" t="t" r="r" b="b"/>
              <a:pathLst>
                <a:path w="37323" h="30862" extrusionOk="0">
                  <a:moveTo>
                    <a:pt x="29030" y="1"/>
                  </a:moveTo>
                  <a:cubicBezTo>
                    <a:pt x="28059" y="1"/>
                    <a:pt x="27646" y="906"/>
                    <a:pt x="27545" y="1796"/>
                  </a:cubicBezTo>
                  <a:cubicBezTo>
                    <a:pt x="27455" y="2588"/>
                    <a:pt x="27824" y="5444"/>
                    <a:pt x="26586" y="5444"/>
                  </a:cubicBezTo>
                  <a:cubicBezTo>
                    <a:pt x="26456" y="5444"/>
                    <a:pt x="26307" y="5412"/>
                    <a:pt x="26139" y="5343"/>
                  </a:cubicBezTo>
                  <a:cubicBezTo>
                    <a:pt x="25178" y="4947"/>
                    <a:pt x="25436" y="3874"/>
                    <a:pt x="25117" y="3054"/>
                  </a:cubicBezTo>
                  <a:cubicBezTo>
                    <a:pt x="24865" y="2409"/>
                    <a:pt x="24319" y="2020"/>
                    <a:pt x="23724" y="2020"/>
                  </a:cubicBezTo>
                  <a:cubicBezTo>
                    <a:pt x="23433" y="2020"/>
                    <a:pt x="23131" y="2113"/>
                    <a:pt x="22845" y="2315"/>
                  </a:cubicBezTo>
                  <a:cubicBezTo>
                    <a:pt x="21572" y="3215"/>
                    <a:pt x="21845" y="5559"/>
                    <a:pt x="21915" y="6871"/>
                  </a:cubicBezTo>
                  <a:cubicBezTo>
                    <a:pt x="21974" y="7968"/>
                    <a:pt x="22092" y="9065"/>
                    <a:pt x="22069" y="10164"/>
                  </a:cubicBezTo>
                  <a:cubicBezTo>
                    <a:pt x="22063" y="10439"/>
                    <a:pt x="22051" y="10713"/>
                    <a:pt x="22025" y="10987"/>
                  </a:cubicBezTo>
                  <a:cubicBezTo>
                    <a:pt x="21962" y="11647"/>
                    <a:pt x="21984" y="11714"/>
                    <a:pt x="21418" y="12144"/>
                  </a:cubicBezTo>
                  <a:cubicBezTo>
                    <a:pt x="21134" y="12360"/>
                    <a:pt x="20946" y="12475"/>
                    <a:pt x="20794" y="12475"/>
                  </a:cubicBezTo>
                  <a:cubicBezTo>
                    <a:pt x="20599" y="12475"/>
                    <a:pt x="20466" y="12284"/>
                    <a:pt x="20269" y="11873"/>
                  </a:cubicBezTo>
                  <a:cubicBezTo>
                    <a:pt x="20060" y="11433"/>
                    <a:pt x="20054" y="11246"/>
                    <a:pt x="20011" y="10807"/>
                  </a:cubicBezTo>
                  <a:cubicBezTo>
                    <a:pt x="19929" y="9972"/>
                    <a:pt x="19631" y="8413"/>
                    <a:pt x="18650" y="8152"/>
                  </a:cubicBezTo>
                  <a:cubicBezTo>
                    <a:pt x="18555" y="8127"/>
                    <a:pt x="18465" y="8115"/>
                    <a:pt x="18380" y="8115"/>
                  </a:cubicBezTo>
                  <a:cubicBezTo>
                    <a:pt x="17640" y="8115"/>
                    <a:pt x="17307" y="9021"/>
                    <a:pt x="17142" y="9650"/>
                  </a:cubicBezTo>
                  <a:cubicBezTo>
                    <a:pt x="16713" y="11282"/>
                    <a:pt x="16404" y="12959"/>
                    <a:pt x="15995" y="14599"/>
                  </a:cubicBezTo>
                  <a:cubicBezTo>
                    <a:pt x="15710" y="15743"/>
                    <a:pt x="15424" y="16887"/>
                    <a:pt x="15136" y="18029"/>
                  </a:cubicBezTo>
                  <a:cubicBezTo>
                    <a:pt x="14936" y="18819"/>
                    <a:pt x="14852" y="20223"/>
                    <a:pt x="14321" y="20892"/>
                  </a:cubicBezTo>
                  <a:cubicBezTo>
                    <a:pt x="14171" y="21081"/>
                    <a:pt x="14245" y="21116"/>
                    <a:pt x="14174" y="21116"/>
                  </a:cubicBezTo>
                  <a:cubicBezTo>
                    <a:pt x="14132" y="21116"/>
                    <a:pt x="14038" y="21104"/>
                    <a:pt x="13815" y="21104"/>
                  </a:cubicBezTo>
                  <a:cubicBezTo>
                    <a:pt x="13765" y="21104"/>
                    <a:pt x="13709" y="21105"/>
                    <a:pt x="13646" y="21106"/>
                  </a:cubicBezTo>
                  <a:cubicBezTo>
                    <a:pt x="13556" y="21108"/>
                    <a:pt x="13479" y="21110"/>
                    <a:pt x="13413" y="21110"/>
                  </a:cubicBezTo>
                  <a:cubicBezTo>
                    <a:pt x="12941" y="21110"/>
                    <a:pt x="13012" y="21021"/>
                    <a:pt x="12846" y="20458"/>
                  </a:cubicBezTo>
                  <a:cubicBezTo>
                    <a:pt x="12735" y="20081"/>
                    <a:pt x="12695" y="19758"/>
                    <a:pt x="12460" y="19430"/>
                  </a:cubicBezTo>
                  <a:cubicBezTo>
                    <a:pt x="12201" y="19064"/>
                    <a:pt x="11798" y="18823"/>
                    <a:pt x="11351" y="18771"/>
                  </a:cubicBezTo>
                  <a:cubicBezTo>
                    <a:pt x="11278" y="18762"/>
                    <a:pt x="11207" y="18758"/>
                    <a:pt x="11139" y="18758"/>
                  </a:cubicBezTo>
                  <a:cubicBezTo>
                    <a:pt x="10081" y="18758"/>
                    <a:pt x="9546" y="19729"/>
                    <a:pt x="9410" y="20705"/>
                  </a:cubicBezTo>
                  <a:cubicBezTo>
                    <a:pt x="9288" y="21590"/>
                    <a:pt x="9555" y="26950"/>
                    <a:pt x="8248" y="26950"/>
                  </a:cubicBezTo>
                  <a:cubicBezTo>
                    <a:pt x="8212" y="26950"/>
                    <a:pt x="8174" y="26946"/>
                    <a:pt x="8136" y="26938"/>
                  </a:cubicBezTo>
                  <a:cubicBezTo>
                    <a:pt x="7245" y="26744"/>
                    <a:pt x="7120" y="24665"/>
                    <a:pt x="7038" y="23981"/>
                  </a:cubicBezTo>
                  <a:cubicBezTo>
                    <a:pt x="6940" y="23159"/>
                    <a:pt x="7053" y="22081"/>
                    <a:pt x="6687" y="21313"/>
                  </a:cubicBezTo>
                  <a:cubicBezTo>
                    <a:pt x="6461" y="20841"/>
                    <a:pt x="6098" y="20639"/>
                    <a:pt x="5721" y="20639"/>
                  </a:cubicBezTo>
                  <a:cubicBezTo>
                    <a:pt x="5223" y="20639"/>
                    <a:pt x="4703" y="20991"/>
                    <a:pt x="4446" y="21538"/>
                  </a:cubicBezTo>
                  <a:cubicBezTo>
                    <a:pt x="4049" y="22383"/>
                    <a:pt x="4180" y="23429"/>
                    <a:pt x="4199" y="24329"/>
                  </a:cubicBezTo>
                  <a:cubicBezTo>
                    <a:pt x="4226" y="25626"/>
                    <a:pt x="4170" y="26927"/>
                    <a:pt x="4144" y="28222"/>
                  </a:cubicBezTo>
                  <a:cubicBezTo>
                    <a:pt x="4131" y="28842"/>
                    <a:pt x="4143" y="30571"/>
                    <a:pt x="3099" y="30571"/>
                  </a:cubicBezTo>
                  <a:cubicBezTo>
                    <a:pt x="3057" y="30571"/>
                    <a:pt x="3013" y="30568"/>
                    <a:pt x="2968" y="30562"/>
                  </a:cubicBezTo>
                  <a:cubicBezTo>
                    <a:pt x="1898" y="30428"/>
                    <a:pt x="1499" y="29326"/>
                    <a:pt x="1191" y="28455"/>
                  </a:cubicBezTo>
                  <a:cubicBezTo>
                    <a:pt x="739" y="27174"/>
                    <a:pt x="471" y="25853"/>
                    <a:pt x="344" y="24502"/>
                  </a:cubicBezTo>
                  <a:cubicBezTo>
                    <a:pt x="335" y="24395"/>
                    <a:pt x="246" y="24341"/>
                    <a:pt x="162" y="24341"/>
                  </a:cubicBezTo>
                  <a:cubicBezTo>
                    <a:pt x="78" y="24341"/>
                    <a:pt x="0" y="24394"/>
                    <a:pt x="10" y="24502"/>
                  </a:cubicBezTo>
                  <a:lnTo>
                    <a:pt x="12" y="24502"/>
                  </a:lnTo>
                  <a:cubicBezTo>
                    <a:pt x="178" y="26288"/>
                    <a:pt x="481" y="28625"/>
                    <a:pt x="1590" y="30104"/>
                  </a:cubicBezTo>
                  <a:cubicBezTo>
                    <a:pt x="1949" y="30582"/>
                    <a:pt x="2475" y="30862"/>
                    <a:pt x="2981" y="30862"/>
                  </a:cubicBezTo>
                  <a:cubicBezTo>
                    <a:pt x="3445" y="30862"/>
                    <a:pt x="3891" y="30628"/>
                    <a:pt x="4177" y="30098"/>
                  </a:cubicBezTo>
                  <a:cubicBezTo>
                    <a:pt x="4519" y="29467"/>
                    <a:pt x="4470" y="28692"/>
                    <a:pt x="4484" y="28001"/>
                  </a:cubicBezTo>
                  <a:cubicBezTo>
                    <a:pt x="4510" y="26715"/>
                    <a:pt x="4560" y="25426"/>
                    <a:pt x="4530" y="24140"/>
                  </a:cubicBezTo>
                  <a:cubicBezTo>
                    <a:pt x="4519" y="23632"/>
                    <a:pt x="4479" y="23117"/>
                    <a:pt x="4536" y="22609"/>
                  </a:cubicBezTo>
                  <a:cubicBezTo>
                    <a:pt x="4569" y="22317"/>
                    <a:pt x="4714" y="21471"/>
                    <a:pt x="5032" y="21246"/>
                  </a:cubicBezTo>
                  <a:cubicBezTo>
                    <a:pt x="5394" y="20991"/>
                    <a:pt x="5660" y="20891"/>
                    <a:pt x="5857" y="20891"/>
                  </a:cubicBezTo>
                  <a:cubicBezTo>
                    <a:pt x="6385" y="20891"/>
                    <a:pt x="6424" y="21604"/>
                    <a:pt x="6522" y="21966"/>
                  </a:cubicBezTo>
                  <a:cubicBezTo>
                    <a:pt x="6620" y="22328"/>
                    <a:pt x="6589" y="22770"/>
                    <a:pt x="6621" y="23139"/>
                  </a:cubicBezTo>
                  <a:cubicBezTo>
                    <a:pt x="6702" y="24081"/>
                    <a:pt x="6776" y="27282"/>
                    <a:pt x="8248" y="27282"/>
                  </a:cubicBezTo>
                  <a:cubicBezTo>
                    <a:pt x="8284" y="27282"/>
                    <a:pt x="8321" y="27280"/>
                    <a:pt x="8359" y="27276"/>
                  </a:cubicBezTo>
                  <a:cubicBezTo>
                    <a:pt x="9651" y="27142"/>
                    <a:pt x="9522" y="25122"/>
                    <a:pt x="9564" y="24238"/>
                  </a:cubicBezTo>
                  <a:cubicBezTo>
                    <a:pt x="9619" y="23083"/>
                    <a:pt x="9574" y="21872"/>
                    <a:pt x="9754" y="20729"/>
                  </a:cubicBezTo>
                  <a:cubicBezTo>
                    <a:pt x="9864" y="20044"/>
                    <a:pt x="10336" y="19059"/>
                    <a:pt x="11120" y="19059"/>
                  </a:cubicBezTo>
                  <a:cubicBezTo>
                    <a:pt x="11253" y="19059"/>
                    <a:pt x="11396" y="19088"/>
                    <a:pt x="11548" y="19152"/>
                  </a:cubicBezTo>
                  <a:cubicBezTo>
                    <a:pt x="12395" y="19507"/>
                    <a:pt x="12358" y="20308"/>
                    <a:pt x="12659" y="21018"/>
                  </a:cubicBezTo>
                  <a:cubicBezTo>
                    <a:pt x="12871" y="21516"/>
                    <a:pt x="13257" y="21798"/>
                    <a:pt x="13651" y="21798"/>
                  </a:cubicBezTo>
                  <a:cubicBezTo>
                    <a:pt x="13955" y="21798"/>
                    <a:pt x="14265" y="21630"/>
                    <a:pt x="14501" y="21262"/>
                  </a:cubicBezTo>
                  <a:cubicBezTo>
                    <a:pt x="14814" y="20777"/>
                    <a:pt x="14933" y="20168"/>
                    <a:pt x="15076" y="19619"/>
                  </a:cubicBezTo>
                  <a:cubicBezTo>
                    <a:pt x="15409" y="18336"/>
                    <a:pt x="15729" y="17048"/>
                    <a:pt x="16051" y="15761"/>
                  </a:cubicBezTo>
                  <a:cubicBezTo>
                    <a:pt x="16530" y="13834"/>
                    <a:pt x="16969" y="11906"/>
                    <a:pt x="17409" y="9974"/>
                  </a:cubicBezTo>
                  <a:cubicBezTo>
                    <a:pt x="17487" y="9633"/>
                    <a:pt x="17567" y="9231"/>
                    <a:pt x="17757" y="8935"/>
                  </a:cubicBezTo>
                  <a:cubicBezTo>
                    <a:pt x="17962" y="8612"/>
                    <a:pt x="18177" y="8485"/>
                    <a:pt x="18383" y="8485"/>
                  </a:cubicBezTo>
                  <a:cubicBezTo>
                    <a:pt x="18800" y="8485"/>
                    <a:pt x="19180" y="9008"/>
                    <a:pt x="19360" y="9478"/>
                  </a:cubicBezTo>
                  <a:cubicBezTo>
                    <a:pt x="19669" y="10288"/>
                    <a:pt x="19508" y="11186"/>
                    <a:pt x="19793" y="11970"/>
                  </a:cubicBezTo>
                  <a:cubicBezTo>
                    <a:pt x="19987" y="12504"/>
                    <a:pt x="20607" y="12909"/>
                    <a:pt x="21182" y="12909"/>
                  </a:cubicBezTo>
                  <a:cubicBezTo>
                    <a:pt x="21488" y="12909"/>
                    <a:pt x="21782" y="12794"/>
                    <a:pt x="21993" y="12523"/>
                  </a:cubicBezTo>
                  <a:cubicBezTo>
                    <a:pt x="22401" y="11998"/>
                    <a:pt x="22374" y="10983"/>
                    <a:pt x="22397" y="10370"/>
                  </a:cubicBezTo>
                  <a:cubicBezTo>
                    <a:pt x="22443" y="9133"/>
                    <a:pt x="22299" y="7899"/>
                    <a:pt x="22240" y="6665"/>
                  </a:cubicBezTo>
                  <a:cubicBezTo>
                    <a:pt x="22214" y="6113"/>
                    <a:pt x="22200" y="5562"/>
                    <a:pt x="22228" y="5012"/>
                  </a:cubicBezTo>
                  <a:cubicBezTo>
                    <a:pt x="22244" y="4680"/>
                    <a:pt x="22269" y="4354"/>
                    <a:pt x="22331" y="4029"/>
                  </a:cubicBezTo>
                  <a:cubicBezTo>
                    <a:pt x="22438" y="3481"/>
                    <a:pt x="22761" y="2243"/>
                    <a:pt x="23582" y="2243"/>
                  </a:cubicBezTo>
                  <a:cubicBezTo>
                    <a:pt x="23825" y="2243"/>
                    <a:pt x="24113" y="2352"/>
                    <a:pt x="24452" y="2621"/>
                  </a:cubicBezTo>
                  <a:cubicBezTo>
                    <a:pt x="25114" y="3146"/>
                    <a:pt x="24897" y="4272"/>
                    <a:pt x="25223" y="4973"/>
                  </a:cubicBezTo>
                  <a:cubicBezTo>
                    <a:pt x="25468" y="5499"/>
                    <a:pt x="26005" y="5842"/>
                    <a:pt x="26551" y="5842"/>
                  </a:cubicBezTo>
                  <a:cubicBezTo>
                    <a:pt x="26828" y="5842"/>
                    <a:pt x="27108" y="5754"/>
                    <a:pt x="27353" y="5556"/>
                  </a:cubicBezTo>
                  <a:cubicBezTo>
                    <a:pt x="27992" y="5042"/>
                    <a:pt x="27838" y="3962"/>
                    <a:pt x="27840" y="3257"/>
                  </a:cubicBezTo>
                  <a:cubicBezTo>
                    <a:pt x="27841" y="2595"/>
                    <a:pt x="27742" y="1753"/>
                    <a:pt x="28029" y="1139"/>
                  </a:cubicBezTo>
                  <a:cubicBezTo>
                    <a:pt x="28280" y="598"/>
                    <a:pt x="28668" y="374"/>
                    <a:pt x="29076" y="374"/>
                  </a:cubicBezTo>
                  <a:cubicBezTo>
                    <a:pt x="29627" y="374"/>
                    <a:pt x="30216" y="782"/>
                    <a:pt x="30558" y="1364"/>
                  </a:cubicBezTo>
                  <a:cubicBezTo>
                    <a:pt x="31266" y="2571"/>
                    <a:pt x="31060" y="4292"/>
                    <a:pt x="31226" y="5645"/>
                  </a:cubicBezTo>
                  <a:cubicBezTo>
                    <a:pt x="31345" y="6619"/>
                    <a:pt x="31470" y="7623"/>
                    <a:pt x="31830" y="8544"/>
                  </a:cubicBezTo>
                  <a:cubicBezTo>
                    <a:pt x="32243" y="9601"/>
                    <a:pt x="33106" y="10799"/>
                    <a:pt x="34329" y="10799"/>
                  </a:cubicBezTo>
                  <a:cubicBezTo>
                    <a:pt x="34462" y="10799"/>
                    <a:pt x="34599" y="10785"/>
                    <a:pt x="34740" y="10755"/>
                  </a:cubicBezTo>
                  <a:cubicBezTo>
                    <a:pt x="36489" y="10382"/>
                    <a:pt x="37111" y="7930"/>
                    <a:pt x="37309" y="6445"/>
                  </a:cubicBezTo>
                  <a:cubicBezTo>
                    <a:pt x="37323" y="6339"/>
                    <a:pt x="37247" y="6286"/>
                    <a:pt x="37164" y="6286"/>
                  </a:cubicBezTo>
                  <a:cubicBezTo>
                    <a:pt x="37080" y="6286"/>
                    <a:pt x="36988" y="6340"/>
                    <a:pt x="36974" y="6445"/>
                  </a:cubicBezTo>
                  <a:cubicBezTo>
                    <a:pt x="36824" y="7567"/>
                    <a:pt x="36441" y="9306"/>
                    <a:pt x="35441" y="10019"/>
                  </a:cubicBezTo>
                  <a:cubicBezTo>
                    <a:pt x="35056" y="10294"/>
                    <a:pt x="34681" y="10412"/>
                    <a:pt x="34328" y="10412"/>
                  </a:cubicBezTo>
                  <a:cubicBezTo>
                    <a:pt x="33498" y="10412"/>
                    <a:pt x="32787" y="9756"/>
                    <a:pt x="32359" y="8915"/>
                  </a:cubicBezTo>
                  <a:cubicBezTo>
                    <a:pt x="31407" y="7048"/>
                    <a:pt x="31578" y="4827"/>
                    <a:pt x="31322" y="2807"/>
                  </a:cubicBezTo>
                  <a:cubicBezTo>
                    <a:pt x="31173" y="1622"/>
                    <a:pt x="30599" y="184"/>
                    <a:pt x="29240" y="14"/>
                  </a:cubicBezTo>
                  <a:cubicBezTo>
                    <a:pt x="29167" y="5"/>
                    <a:pt x="29097" y="1"/>
                    <a:pt x="290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8" name="Google Shape;19178;p31"/>
            <p:cNvSpPr/>
            <p:nvPr/>
          </p:nvSpPr>
          <p:spPr>
            <a:xfrm>
              <a:off x="2237700" y="3537475"/>
              <a:ext cx="16775" cy="59650"/>
            </a:xfrm>
            <a:custGeom>
              <a:avLst/>
              <a:gdLst/>
              <a:ahLst/>
              <a:cxnLst/>
              <a:rect l="l" t="t" r="r" b="b"/>
              <a:pathLst>
                <a:path w="671" h="2386" extrusionOk="0">
                  <a:moveTo>
                    <a:pt x="204" y="1"/>
                  </a:moveTo>
                  <a:cubicBezTo>
                    <a:pt x="103" y="1"/>
                    <a:pt x="0" y="83"/>
                    <a:pt x="37" y="207"/>
                  </a:cubicBezTo>
                  <a:cubicBezTo>
                    <a:pt x="229" y="862"/>
                    <a:pt x="330" y="1541"/>
                    <a:pt x="336" y="2224"/>
                  </a:cubicBezTo>
                  <a:cubicBezTo>
                    <a:pt x="337" y="2332"/>
                    <a:pt x="420" y="2385"/>
                    <a:pt x="504" y="2385"/>
                  </a:cubicBezTo>
                  <a:cubicBezTo>
                    <a:pt x="587" y="2385"/>
                    <a:pt x="671" y="2332"/>
                    <a:pt x="670" y="2224"/>
                  </a:cubicBezTo>
                  <a:cubicBezTo>
                    <a:pt x="664" y="1512"/>
                    <a:pt x="560" y="802"/>
                    <a:pt x="360" y="119"/>
                  </a:cubicBez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79" name="Google Shape;19179;p31"/>
            <p:cNvSpPr/>
            <p:nvPr/>
          </p:nvSpPr>
          <p:spPr>
            <a:xfrm>
              <a:off x="2175425" y="3546425"/>
              <a:ext cx="8475" cy="55025"/>
            </a:xfrm>
            <a:custGeom>
              <a:avLst/>
              <a:gdLst/>
              <a:ahLst/>
              <a:cxnLst/>
              <a:rect l="l" t="t" r="r" b="b"/>
              <a:pathLst>
                <a:path w="339" h="2201" extrusionOk="0">
                  <a:moveTo>
                    <a:pt x="171" y="1"/>
                  </a:moveTo>
                  <a:cubicBezTo>
                    <a:pt x="87" y="1"/>
                    <a:pt x="3" y="55"/>
                    <a:pt x="3" y="162"/>
                  </a:cubicBezTo>
                  <a:cubicBezTo>
                    <a:pt x="2" y="788"/>
                    <a:pt x="0" y="1413"/>
                    <a:pt x="0" y="2038"/>
                  </a:cubicBezTo>
                  <a:cubicBezTo>
                    <a:pt x="0" y="2147"/>
                    <a:pt x="84" y="2201"/>
                    <a:pt x="167" y="2201"/>
                  </a:cubicBezTo>
                  <a:cubicBezTo>
                    <a:pt x="251" y="2201"/>
                    <a:pt x="334" y="2147"/>
                    <a:pt x="334" y="2038"/>
                  </a:cubicBezTo>
                  <a:lnTo>
                    <a:pt x="339" y="162"/>
                  </a:lnTo>
                  <a:cubicBezTo>
                    <a:pt x="339" y="55"/>
                    <a:pt x="255" y="1"/>
                    <a:pt x="1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0" name="Google Shape;19180;p31"/>
            <p:cNvSpPr/>
            <p:nvPr/>
          </p:nvSpPr>
          <p:spPr>
            <a:xfrm>
              <a:off x="2103550" y="3539625"/>
              <a:ext cx="16475" cy="57175"/>
            </a:xfrm>
            <a:custGeom>
              <a:avLst/>
              <a:gdLst/>
              <a:ahLst/>
              <a:cxnLst/>
              <a:rect l="l" t="t" r="r" b="b"/>
              <a:pathLst>
                <a:path w="659" h="2287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lnTo>
                    <a:pt x="7" y="161"/>
                  </a:lnTo>
                  <a:cubicBezTo>
                    <a:pt x="59" y="835"/>
                    <a:pt x="158" y="1506"/>
                    <a:pt x="306" y="2167"/>
                  </a:cubicBezTo>
                  <a:cubicBezTo>
                    <a:pt x="325" y="2250"/>
                    <a:pt x="388" y="2286"/>
                    <a:pt x="454" y="2286"/>
                  </a:cubicBezTo>
                  <a:cubicBezTo>
                    <a:pt x="553" y="2286"/>
                    <a:pt x="658" y="2204"/>
                    <a:pt x="630" y="2079"/>
                  </a:cubicBezTo>
                  <a:cubicBezTo>
                    <a:pt x="488" y="1447"/>
                    <a:pt x="392" y="806"/>
                    <a:pt x="343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1" name="Google Shape;19181;p31"/>
            <p:cNvSpPr/>
            <p:nvPr/>
          </p:nvSpPr>
          <p:spPr>
            <a:xfrm>
              <a:off x="2043325" y="3546175"/>
              <a:ext cx="11400" cy="46000"/>
            </a:xfrm>
            <a:custGeom>
              <a:avLst/>
              <a:gdLst/>
              <a:ahLst/>
              <a:cxnLst/>
              <a:rect l="l" t="t" r="r" b="b"/>
              <a:pathLst>
                <a:path w="456" h="1840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lnTo>
                    <a:pt x="113" y="1679"/>
                  </a:lnTo>
                  <a:cubicBezTo>
                    <a:pt x="121" y="1786"/>
                    <a:pt x="208" y="1840"/>
                    <a:pt x="292" y="1840"/>
                  </a:cubicBezTo>
                  <a:cubicBezTo>
                    <a:pt x="376" y="1840"/>
                    <a:pt x="456" y="1787"/>
                    <a:pt x="449" y="1679"/>
                  </a:cubicBezTo>
                  <a:lnTo>
                    <a:pt x="343" y="161"/>
                  </a:ln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2" name="Google Shape;19182;p31"/>
            <p:cNvSpPr/>
            <p:nvPr/>
          </p:nvSpPr>
          <p:spPr>
            <a:xfrm>
              <a:off x="1980825" y="3557175"/>
              <a:ext cx="14475" cy="45925"/>
            </a:xfrm>
            <a:custGeom>
              <a:avLst/>
              <a:gdLst/>
              <a:ahLst/>
              <a:cxnLst/>
              <a:rect l="l" t="t" r="r" b="b"/>
              <a:pathLst>
                <a:path w="579" h="1837" extrusionOk="0">
                  <a:moveTo>
                    <a:pt x="166" y="1"/>
                  </a:moveTo>
                  <a:cubicBezTo>
                    <a:pt x="83" y="1"/>
                    <a:pt x="0" y="55"/>
                    <a:pt x="2" y="162"/>
                  </a:cubicBezTo>
                  <a:cubicBezTo>
                    <a:pt x="11" y="689"/>
                    <a:pt x="84" y="1210"/>
                    <a:pt x="221" y="1718"/>
                  </a:cubicBezTo>
                  <a:cubicBezTo>
                    <a:pt x="244" y="1801"/>
                    <a:pt x="309" y="1837"/>
                    <a:pt x="375" y="1837"/>
                  </a:cubicBezTo>
                  <a:cubicBezTo>
                    <a:pt x="475" y="1837"/>
                    <a:pt x="579" y="1755"/>
                    <a:pt x="545" y="1630"/>
                  </a:cubicBezTo>
                  <a:cubicBezTo>
                    <a:pt x="415" y="1151"/>
                    <a:pt x="345" y="658"/>
                    <a:pt x="336" y="162"/>
                  </a:cubicBezTo>
                  <a:cubicBezTo>
                    <a:pt x="334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3" name="Google Shape;19183;p31"/>
            <p:cNvSpPr/>
            <p:nvPr/>
          </p:nvSpPr>
          <p:spPr>
            <a:xfrm>
              <a:off x="1926700" y="3550400"/>
              <a:ext cx="12025" cy="46100"/>
            </a:xfrm>
            <a:custGeom>
              <a:avLst/>
              <a:gdLst/>
              <a:ahLst/>
              <a:cxnLst/>
              <a:rect l="l" t="t" r="r" b="b"/>
              <a:pathLst>
                <a:path w="481" h="1844" extrusionOk="0">
                  <a:moveTo>
                    <a:pt x="214" y="0"/>
                  </a:moveTo>
                  <a:cubicBezTo>
                    <a:pt x="131" y="0"/>
                    <a:pt x="43" y="54"/>
                    <a:pt x="36" y="162"/>
                  </a:cubicBezTo>
                  <a:cubicBezTo>
                    <a:pt x="1" y="683"/>
                    <a:pt x="34" y="1208"/>
                    <a:pt x="135" y="1722"/>
                  </a:cubicBezTo>
                  <a:cubicBezTo>
                    <a:pt x="151" y="1807"/>
                    <a:pt x="211" y="1843"/>
                    <a:pt x="276" y="1843"/>
                  </a:cubicBezTo>
                  <a:cubicBezTo>
                    <a:pt x="374" y="1843"/>
                    <a:pt x="480" y="1760"/>
                    <a:pt x="457" y="1634"/>
                  </a:cubicBezTo>
                  <a:cubicBezTo>
                    <a:pt x="365" y="1149"/>
                    <a:pt x="335" y="653"/>
                    <a:pt x="371" y="162"/>
                  </a:cubicBezTo>
                  <a:cubicBezTo>
                    <a:pt x="378" y="54"/>
                    <a:pt x="298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4" name="Google Shape;19184;p31"/>
            <p:cNvSpPr/>
            <p:nvPr/>
          </p:nvSpPr>
          <p:spPr>
            <a:xfrm>
              <a:off x="2279100" y="3638100"/>
              <a:ext cx="53275" cy="8500"/>
            </a:xfrm>
            <a:custGeom>
              <a:avLst/>
              <a:gdLst/>
              <a:ahLst/>
              <a:cxnLst/>
              <a:rect l="l" t="t" r="r" b="b"/>
              <a:pathLst>
                <a:path w="2131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15" y="339"/>
                  </a:lnTo>
                  <a:cubicBezTo>
                    <a:pt x="2130" y="339"/>
                    <a:pt x="2130" y="5"/>
                    <a:pt x="1915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5" name="Google Shape;19185;p31"/>
            <p:cNvSpPr/>
            <p:nvPr/>
          </p:nvSpPr>
          <p:spPr>
            <a:xfrm>
              <a:off x="2283450" y="3702900"/>
              <a:ext cx="53225" cy="8475"/>
            </a:xfrm>
            <a:custGeom>
              <a:avLst/>
              <a:gdLst/>
              <a:ahLst/>
              <a:cxnLst/>
              <a:rect l="l" t="t" r="r" b="b"/>
              <a:pathLst>
                <a:path w="2129" h="339" extrusionOk="0">
                  <a:moveTo>
                    <a:pt x="216" y="0"/>
                  </a:moveTo>
                  <a:cubicBezTo>
                    <a:pt x="1" y="0"/>
                    <a:pt x="1" y="334"/>
                    <a:pt x="216" y="336"/>
                  </a:cubicBezTo>
                  <a:lnTo>
                    <a:pt x="1912" y="339"/>
                  </a:lnTo>
                  <a:cubicBezTo>
                    <a:pt x="2129" y="339"/>
                    <a:pt x="2129" y="5"/>
                    <a:pt x="1912" y="3"/>
                  </a:cubicBezTo>
                  <a:lnTo>
                    <a:pt x="21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6" name="Google Shape;19186;p31"/>
            <p:cNvSpPr/>
            <p:nvPr/>
          </p:nvSpPr>
          <p:spPr>
            <a:xfrm>
              <a:off x="2284775" y="3773100"/>
              <a:ext cx="55375" cy="14675"/>
            </a:xfrm>
            <a:custGeom>
              <a:avLst/>
              <a:gdLst/>
              <a:ahLst/>
              <a:cxnLst/>
              <a:rect l="l" t="t" r="r" b="b"/>
              <a:pathLst>
                <a:path w="2215" h="587" extrusionOk="0">
                  <a:moveTo>
                    <a:pt x="1944" y="1"/>
                  </a:moveTo>
                  <a:cubicBezTo>
                    <a:pt x="1921" y="1"/>
                    <a:pt x="1897" y="5"/>
                    <a:pt x="1873" y="16"/>
                  </a:cubicBezTo>
                  <a:cubicBezTo>
                    <a:pt x="1507" y="175"/>
                    <a:pt x="1114" y="256"/>
                    <a:pt x="718" y="256"/>
                  </a:cubicBezTo>
                  <a:cubicBezTo>
                    <a:pt x="576" y="256"/>
                    <a:pt x="434" y="246"/>
                    <a:pt x="292" y="225"/>
                  </a:cubicBezTo>
                  <a:cubicBezTo>
                    <a:pt x="283" y="223"/>
                    <a:pt x="274" y="223"/>
                    <a:pt x="265" y="223"/>
                  </a:cubicBezTo>
                  <a:cubicBezTo>
                    <a:pt x="74" y="223"/>
                    <a:pt x="0" y="517"/>
                    <a:pt x="204" y="548"/>
                  </a:cubicBezTo>
                  <a:cubicBezTo>
                    <a:pt x="371" y="574"/>
                    <a:pt x="540" y="587"/>
                    <a:pt x="708" y="587"/>
                  </a:cubicBezTo>
                  <a:cubicBezTo>
                    <a:pt x="1165" y="587"/>
                    <a:pt x="1619" y="492"/>
                    <a:pt x="2041" y="306"/>
                  </a:cubicBezTo>
                  <a:cubicBezTo>
                    <a:pt x="2214" y="231"/>
                    <a:pt x="2105" y="1"/>
                    <a:pt x="1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7" name="Google Shape;19187;p31"/>
            <p:cNvSpPr/>
            <p:nvPr/>
          </p:nvSpPr>
          <p:spPr>
            <a:xfrm>
              <a:off x="2283150" y="3844450"/>
              <a:ext cx="62225" cy="10225"/>
            </a:xfrm>
            <a:custGeom>
              <a:avLst/>
              <a:gdLst/>
              <a:ahLst/>
              <a:cxnLst/>
              <a:rect l="l" t="t" r="r" b="b"/>
              <a:pathLst>
                <a:path w="2489" h="409" extrusionOk="0">
                  <a:moveTo>
                    <a:pt x="2297" y="1"/>
                  </a:moveTo>
                  <a:cubicBezTo>
                    <a:pt x="2290" y="1"/>
                    <a:pt x="2282" y="1"/>
                    <a:pt x="2275" y="2"/>
                  </a:cubicBezTo>
                  <a:cubicBezTo>
                    <a:pt x="1842" y="49"/>
                    <a:pt x="1406" y="73"/>
                    <a:pt x="970" y="73"/>
                  </a:cubicBezTo>
                  <a:cubicBezTo>
                    <a:pt x="718" y="73"/>
                    <a:pt x="467" y="65"/>
                    <a:pt x="216" y="49"/>
                  </a:cubicBezTo>
                  <a:cubicBezTo>
                    <a:pt x="211" y="49"/>
                    <a:pt x="207" y="49"/>
                    <a:pt x="203" y="49"/>
                  </a:cubicBezTo>
                  <a:cubicBezTo>
                    <a:pt x="1" y="49"/>
                    <a:pt x="6" y="371"/>
                    <a:pt x="216" y="385"/>
                  </a:cubicBezTo>
                  <a:cubicBezTo>
                    <a:pt x="466" y="400"/>
                    <a:pt x="717" y="408"/>
                    <a:pt x="968" y="408"/>
                  </a:cubicBezTo>
                  <a:cubicBezTo>
                    <a:pt x="1404" y="408"/>
                    <a:pt x="1841" y="384"/>
                    <a:pt x="2275" y="336"/>
                  </a:cubicBezTo>
                  <a:cubicBezTo>
                    <a:pt x="2479" y="314"/>
                    <a:pt x="2488" y="1"/>
                    <a:pt x="22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8" name="Google Shape;19188;p31"/>
            <p:cNvSpPr/>
            <p:nvPr/>
          </p:nvSpPr>
          <p:spPr>
            <a:xfrm>
              <a:off x="2283000" y="3919350"/>
              <a:ext cx="60000" cy="9850"/>
            </a:xfrm>
            <a:custGeom>
              <a:avLst/>
              <a:gdLst/>
              <a:ahLst/>
              <a:cxnLst/>
              <a:rect l="l" t="t" r="r" b="b"/>
              <a:pathLst>
                <a:path w="2400" h="394" extrusionOk="0">
                  <a:moveTo>
                    <a:pt x="943" y="1"/>
                  </a:moveTo>
                  <a:cubicBezTo>
                    <a:pt x="700" y="1"/>
                    <a:pt x="458" y="7"/>
                    <a:pt x="215" y="20"/>
                  </a:cubicBezTo>
                  <a:cubicBezTo>
                    <a:pt x="6" y="31"/>
                    <a:pt x="1" y="355"/>
                    <a:pt x="204" y="355"/>
                  </a:cubicBezTo>
                  <a:cubicBezTo>
                    <a:pt x="208" y="355"/>
                    <a:pt x="212" y="354"/>
                    <a:pt x="215" y="354"/>
                  </a:cubicBezTo>
                  <a:cubicBezTo>
                    <a:pt x="458" y="341"/>
                    <a:pt x="700" y="335"/>
                    <a:pt x="943" y="335"/>
                  </a:cubicBezTo>
                  <a:cubicBezTo>
                    <a:pt x="1358" y="335"/>
                    <a:pt x="1772" y="354"/>
                    <a:pt x="2186" y="392"/>
                  </a:cubicBezTo>
                  <a:cubicBezTo>
                    <a:pt x="2192" y="393"/>
                    <a:pt x="2198" y="393"/>
                    <a:pt x="2204" y="393"/>
                  </a:cubicBezTo>
                  <a:cubicBezTo>
                    <a:pt x="2400" y="393"/>
                    <a:pt x="2394" y="78"/>
                    <a:pt x="2186" y="58"/>
                  </a:cubicBezTo>
                  <a:cubicBezTo>
                    <a:pt x="1772" y="20"/>
                    <a:pt x="1358" y="1"/>
                    <a:pt x="9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89" name="Google Shape;19189;p31"/>
            <p:cNvSpPr/>
            <p:nvPr/>
          </p:nvSpPr>
          <p:spPr>
            <a:xfrm>
              <a:off x="2285050" y="3987525"/>
              <a:ext cx="56250" cy="14175"/>
            </a:xfrm>
            <a:custGeom>
              <a:avLst/>
              <a:gdLst/>
              <a:ahLst/>
              <a:cxnLst/>
              <a:rect l="l" t="t" r="r" b="b"/>
              <a:pathLst>
                <a:path w="2250" h="567" extrusionOk="0">
                  <a:moveTo>
                    <a:pt x="2015" y="1"/>
                  </a:moveTo>
                  <a:cubicBezTo>
                    <a:pt x="2000" y="1"/>
                    <a:pt x="1985" y="3"/>
                    <a:pt x="1969" y="7"/>
                  </a:cubicBezTo>
                  <a:cubicBezTo>
                    <a:pt x="1402" y="158"/>
                    <a:pt x="819" y="233"/>
                    <a:pt x="234" y="233"/>
                  </a:cubicBezTo>
                  <a:cubicBezTo>
                    <a:pt x="228" y="233"/>
                    <a:pt x="222" y="233"/>
                    <a:pt x="216" y="233"/>
                  </a:cubicBezTo>
                  <a:cubicBezTo>
                    <a:pt x="1" y="233"/>
                    <a:pt x="1" y="565"/>
                    <a:pt x="216" y="567"/>
                  </a:cubicBezTo>
                  <a:lnTo>
                    <a:pt x="216" y="565"/>
                  </a:lnTo>
                  <a:cubicBezTo>
                    <a:pt x="227" y="565"/>
                    <a:pt x="239" y="565"/>
                    <a:pt x="250" y="565"/>
                  </a:cubicBezTo>
                  <a:cubicBezTo>
                    <a:pt x="861" y="565"/>
                    <a:pt x="1469" y="486"/>
                    <a:pt x="2057" y="330"/>
                  </a:cubicBezTo>
                  <a:cubicBezTo>
                    <a:pt x="2250" y="280"/>
                    <a:pt x="2189" y="1"/>
                    <a:pt x="20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0" name="Google Shape;19190;p31"/>
            <p:cNvSpPr/>
            <p:nvPr/>
          </p:nvSpPr>
          <p:spPr>
            <a:xfrm>
              <a:off x="2236500" y="3702425"/>
              <a:ext cx="22925" cy="22050"/>
            </a:xfrm>
            <a:custGeom>
              <a:avLst/>
              <a:gdLst/>
              <a:ahLst/>
              <a:cxnLst/>
              <a:rect l="l" t="t" r="r" b="b"/>
              <a:pathLst>
                <a:path w="917" h="882" extrusionOk="0">
                  <a:moveTo>
                    <a:pt x="498" y="1"/>
                  </a:moveTo>
                  <a:cubicBezTo>
                    <a:pt x="452" y="1"/>
                    <a:pt x="404" y="8"/>
                    <a:pt x="357" y="25"/>
                  </a:cubicBezTo>
                  <a:lnTo>
                    <a:pt x="357" y="25"/>
                  </a:lnTo>
                  <a:cubicBezTo>
                    <a:pt x="341" y="22"/>
                    <a:pt x="324" y="19"/>
                    <a:pt x="308" y="18"/>
                  </a:cubicBezTo>
                  <a:cubicBezTo>
                    <a:pt x="303" y="17"/>
                    <a:pt x="298" y="17"/>
                    <a:pt x="294" y="17"/>
                  </a:cubicBezTo>
                  <a:cubicBezTo>
                    <a:pt x="213" y="17"/>
                    <a:pt x="146" y="98"/>
                    <a:pt x="140" y="174"/>
                  </a:cubicBezTo>
                  <a:lnTo>
                    <a:pt x="140" y="174"/>
                  </a:lnTo>
                  <a:cubicBezTo>
                    <a:pt x="27" y="311"/>
                    <a:pt x="1" y="507"/>
                    <a:pt x="114" y="671"/>
                  </a:cubicBezTo>
                  <a:cubicBezTo>
                    <a:pt x="200" y="797"/>
                    <a:pt x="346" y="873"/>
                    <a:pt x="491" y="877"/>
                  </a:cubicBezTo>
                  <a:lnTo>
                    <a:pt x="491" y="877"/>
                  </a:lnTo>
                  <a:cubicBezTo>
                    <a:pt x="507" y="880"/>
                    <a:pt x="522" y="881"/>
                    <a:pt x="537" y="881"/>
                  </a:cubicBezTo>
                  <a:cubicBezTo>
                    <a:pt x="616" y="881"/>
                    <a:pt x="687" y="849"/>
                    <a:pt x="747" y="799"/>
                  </a:cubicBezTo>
                  <a:lnTo>
                    <a:pt x="747" y="799"/>
                  </a:lnTo>
                  <a:cubicBezTo>
                    <a:pt x="767" y="784"/>
                    <a:pt x="786" y="766"/>
                    <a:pt x="803" y="747"/>
                  </a:cubicBezTo>
                  <a:cubicBezTo>
                    <a:pt x="874" y="669"/>
                    <a:pt x="911" y="565"/>
                    <a:pt x="915" y="461"/>
                  </a:cubicBezTo>
                  <a:lnTo>
                    <a:pt x="915" y="461"/>
                  </a:lnTo>
                  <a:cubicBezTo>
                    <a:pt x="916" y="435"/>
                    <a:pt x="916" y="410"/>
                    <a:pt x="913" y="385"/>
                  </a:cubicBezTo>
                  <a:cubicBezTo>
                    <a:pt x="888" y="158"/>
                    <a:pt x="707" y="1"/>
                    <a:pt x="4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1" name="Google Shape;19191;p31"/>
            <p:cNvSpPr/>
            <p:nvPr/>
          </p:nvSpPr>
          <p:spPr>
            <a:xfrm>
              <a:off x="2164425" y="3635175"/>
              <a:ext cx="24325" cy="24300"/>
            </a:xfrm>
            <a:custGeom>
              <a:avLst/>
              <a:gdLst/>
              <a:ahLst/>
              <a:cxnLst/>
              <a:rect l="l" t="t" r="r" b="b"/>
              <a:pathLst>
                <a:path w="973" h="972" extrusionOk="0">
                  <a:moveTo>
                    <a:pt x="441" y="1"/>
                  </a:moveTo>
                  <a:cubicBezTo>
                    <a:pt x="360" y="1"/>
                    <a:pt x="280" y="23"/>
                    <a:pt x="207" y="72"/>
                  </a:cubicBezTo>
                  <a:cubicBezTo>
                    <a:pt x="72" y="163"/>
                    <a:pt x="20" y="317"/>
                    <a:pt x="34" y="467"/>
                  </a:cubicBezTo>
                  <a:lnTo>
                    <a:pt x="34" y="467"/>
                  </a:lnTo>
                  <a:cubicBezTo>
                    <a:pt x="1" y="631"/>
                    <a:pt x="61" y="805"/>
                    <a:pt x="248" y="895"/>
                  </a:cubicBezTo>
                  <a:cubicBezTo>
                    <a:pt x="295" y="918"/>
                    <a:pt x="345" y="932"/>
                    <a:pt x="396" y="938"/>
                  </a:cubicBezTo>
                  <a:lnTo>
                    <a:pt x="396" y="938"/>
                  </a:lnTo>
                  <a:cubicBezTo>
                    <a:pt x="445" y="959"/>
                    <a:pt x="497" y="970"/>
                    <a:pt x="550" y="972"/>
                  </a:cubicBezTo>
                  <a:cubicBezTo>
                    <a:pt x="551" y="972"/>
                    <a:pt x="552" y="972"/>
                    <a:pt x="553" y="972"/>
                  </a:cubicBezTo>
                  <a:cubicBezTo>
                    <a:pt x="645" y="972"/>
                    <a:pt x="710" y="920"/>
                    <a:pt x="757" y="851"/>
                  </a:cubicBezTo>
                  <a:lnTo>
                    <a:pt x="757" y="851"/>
                  </a:lnTo>
                  <a:cubicBezTo>
                    <a:pt x="868" y="777"/>
                    <a:pt x="948" y="662"/>
                    <a:pt x="956" y="519"/>
                  </a:cubicBezTo>
                  <a:cubicBezTo>
                    <a:pt x="972" y="238"/>
                    <a:pt x="707" y="1"/>
                    <a:pt x="4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2" name="Google Shape;19192;p31"/>
            <p:cNvSpPr/>
            <p:nvPr/>
          </p:nvSpPr>
          <p:spPr>
            <a:xfrm>
              <a:off x="2104975" y="3828600"/>
              <a:ext cx="32675" cy="30700"/>
            </a:xfrm>
            <a:custGeom>
              <a:avLst/>
              <a:gdLst/>
              <a:ahLst/>
              <a:cxnLst/>
              <a:rect l="l" t="t" r="r" b="b"/>
              <a:pathLst>
                <a:path w="1307" h="1228" extrusionOk="0">
                  <a:moveTo>
                    <a:pt x="616" y="0"/>
                  </a:moveTo>
                  <a:cubicBezTo>
                    <a:pt x="390" y="0"/>
                    <a:pt x="190" y="155"/>
                    <a:pt x="105" y="366"/>
                  </a:cubicBezTo>
                  <a:cubicBezTo>
                    <a:pt x="1" y="619"/>
                    <a:pt x="77" y="904"/>
                    <a:pt x="285" y="1081"/>
                  </a:cubicBezTo>
                  <a:cubicBezTo>
                    <a:pt x="396" y="1177"/>
                    <a:pt x="534" y="1227"/>
                    <a:pt x="672" y="1227"/>
                  </a:cubicBezTo>
                  <a:cubicBezTo>
                    <a:pt x="786" y="1227"/>
                    <a:pt x="901" y="1193"/>
                    <a:pt x="1000" y="1120"/>
                  </a:cubicBezTo>
                  <a:cubicBezTo>
                    <a:pt x="1203" y="970"/>
                    <a:pt x="1307" y="691"/>
                    <a:pt x="1204" y="453"/>
                  </a:cubicBezTo>
                  <a:cubicBezTo>
                    <a:pt x="1178" y="392"/>
                    <a:pt x="1141" y="340"/>
                    <a:pt x="1098" y="298"/>
                  </a:cubicBezTo>
                  <a:lnTo>
                    <a:pt x="1098" y="298"/>
                  </a:lnTo>
                  <a:cubicBezTo>
                    <a:pt x="1026" y="149"/>
                    <a:pt x="877" y="39"/>
                    <a:pt x="710" y="9"/>
                  </a:cubicBezTo>
                  <a:cubicBezTo>
                    <a:pt x="678" y="3"/>
                    <a:pt x="647" y="0"/>
                    <a:pt x="6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3" name="Google Shape;19193;p31"/>
            <p:cNvSpPr/>
            <p:nvPr/>
          </p:nvSpPr>
          <p:spPr>
            <a:xfrm>
              <a:off x="2032725" y="3684575"/>
              <a:ext cx="28025" cy="26275"/>
            </a:xfrm>
            <a:custGeom>
              <a:avLst/>
              <a:gdLst/>
              <a:ahLst/>
              <a:cxnLst/>
              <a:rect l="l" t="t" r="r" b="b"/>
              <a:pathLst>
                <a:path w="1121" h="1051" extrusionOk="0">
                  <a:moveTo>
                    <a:pt x="508" y="1"/>
                  </a:moveTo>
                  <a:cubicBezTo>
                    <a:pt x="463" y="1"/>
                    <a:pt x="419" y="6"/>
                    <a:pt x="375" y="18"/>
                  </a:cubicBezTo>
                  <a:cubicBezTo>
                    <a:pt x="229" y="57"/>
                    <a:pt x="136" y="201"/>
                    <a:pt x="101" y="360"/>
                  </a:cubicBezTo>
                  <a:lnTo>
                    <a:pt x="101" y="360"/>
                  </a:lnTo>
                  <a:cubicBezTo>
                    <a:pt x="32" y="458"/>
                    <a:pt x="0" y="579"/>
                    <a:pt x="32" y="701"/>
                  </a:cubicBezTo>
                  <a:cubicBezTo>
                    <a:pt x="89" y="921"/>
                    <a:pt x="308" y="1051"/>
                    <a:pt x="526" y="1051"/>
                  </a:cubicBezTo>
                  <a:cubicBezTo>
                    <a:pt x="612" y="1051"/>
                    <a:pt x="697" y="1031"/>
                    <a:pt x="772" y="988"/>
                  </a:cubicBezTo>
                  <a:cubicBezTo>
                    <a:pt x="805" y="969"/>
                    <a:pt x="834" y="948"/>
                    <a:pt x="860" y="924"/>
                  </a:cubicBezTo>
                  <a:lnTo>
                    <a:pt x="860" y="924"/>
                  </a:lnTo>
                  <a:cubicBezTo>
                    <a:pt x="1023" y="808"/>
                    <a:pt x="1120" y="608"/>
                    <a:pt x="1062" y="401"/>
                  </a:cubicBezTo>
                  <a:cubicBezTo>
                    <a:pt x="1036" y="310"/>
                    <a:pt x="985" y="231"/>
                    <a:pt x="918" y="167"/>
                  </a:cubicBezTo>
                  <a:lnTo>
                    <a:pt x="918" y="167"/>
                  </a:lnTo>
                  <a:cubicBezTo>
                    <a:pt x="899" y="137"/>
                    <a:pt x="877" y="108"/>
                    <a:pt x="853" y="82"/>
                  </a:cubicBezTo>
                  <a:cubicBezTo>
                    <a:pt x="821" y="50"/>
                    <a:pt x="779" y="33"/>
                    <a:pt x="735" y="33"/>
                  </a:cubicBezTo>
                  <a:cubicBezTo>
                    <a:pt x="725" y="33"/>
                    <a:pt x="715" y="34"/>
                    <a:pt x="704" y="36"/>
                  </a:cubicBezTo>
                  <a:lnTo>
                    <a:pt x="704" y="36"/>
                  </a:lnTo>
                  <a:cubicBezTo>
                    <a:pt x="641" y="13"/>
                    <a:pt x="575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4" name="Google Shape;19194;p31"/>
            <p:cNvSpPr/>
            <p:nvPr/>
          </p:nvSpPr>
          <p:spPr>
            <a:xfrm>
              <a:off x="1985075" y="3913175"/>
              <a:ext cx="32125" cy="28925"/>
            </a:xfrm>
            <a:custGeom>
              <a:avLst/>
              <a:gdLst/>
              <a:ahLst/>
              <a:cxnLst/>
              <a:rect l="l" t="t" r="r" b="b"/>
              <a:pathLst>
                <a:path w="1285" h="1157" extrusionOk="0">
                  <a:moveTo>
                    <a:pt x="624" y="568"/>
                  </a:moveTo>
                  <a:cubicBezTo>
                    <a:pt x="620" y="579"/>
                    <a:pt x="615" y="589"/>
                    <a:pt x="611" y="599"/>
                  </a:cubicBezTo>
                  <a:lnTo>
                    <a:pt x="611" y="599"/>
                  </a:lnTo>
                  <a:cubicBezTo>
                    <a:pt x="607" y="603"/>
                    <a:pt x="603" y="606"/>
                    <a:pt x="598" y="609"/>
                  </a:cubicBezTo>
                  <a:lnTo>
                    <a:pt x="598" y="609"/>
                  </a:lnTo>
                  <a:cubicBezTo>
                    <a:pt x="591" y="606"/>
                    <a:pt x="583" y="603"/>
                    <a:pt x="575" y="599"/>
                  </a:cubicBezTo>
                  <a:lnTo>
                    <a:pt x="575" y="599"/>
                  </a:lnTo>
                  <a:cubicBezTo>
                    <a:pt x="589" y="586"/>
                    <a:pt x="606" y="576"/>
                    <a:pt x="624" y="568"/>
                  </a:cubicBezTo>
                  <a:close/>
                  <a:moveTo>
                    <a:pt x="587" y="1"/>
                  </a:moveTo>
                  <a:cubicBezTo>
                    <a:pt x="502" y="1"/>
                    <a:pt x="416" y="20"/>
                    <a:pt x="338" y="55"/>
                  </a:cubicBezTo>
                  <a:cubicBezTo>
                    <a:pt x="121" y="156"/>
                    <a:pt x="1" y="391"/>
                    <a:pt x="24" y="627"/>
                  </a:cubicBezTo>
                  <a:cubicBezTo>
                    <a:pt x="47" y="865"/>
                    <a:pt x="204" y="1074"/>
                    <a:pt x="440" y="1137"/>
                  </a:cubicBezTo>
                  <a:cubicBezTo>
                    <a:pt x="490" y="1150"/>
                    <a:pt x="542" y="1156"/>
                    <a:pt x="593" y="1156"/>
                  </a:cubicBezTo>
                  <a:cubicBezTo>
                    <a:pt x="777" y="1156"/>
                    <a:pt x="959" y="1075"/>
                    <a:pt x="1070" y="926"/>
                  </a:cubicBezTo>
                  <a:cubicBezTo>
                    <a:pt x="1285" y="638"/>
                    <a:pt x="1151" y="212"/>
                    <a:pt x="859" y="73"/>
                  </a:cubicBezTo>
                  <a:lnTo>
                    <a:pt x="859" y="73"/>
                  </a:lnTo>
                  <a:cubicBezTo>
                    <a:pt x="777" y="24"/>
                    <a:pt x="683" y="1"/>
                    <a:pt x="5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5" name="Google Shape;19195;p31"/>
            <p:cNvSpPr/>
            <p:nvPr/>
          </p:nvSpPr>
          <p:spPr>
            <a:xfrm>
              <a:off x="1902325" y="3770100"/>
              <a:ext cx="32625" cy="31650"/>
            </a:xfrm>
            <a:custGeom>
              <a:avLst/>
              <a:gdLst/>
              <a:ahLst/>
              <a:cxnLst/>
              <a:rect l="l" t="t" r="r" b="b"/>
              <a:pathLst>
                <a:path w="1305" h="1266" extrusionOk="0">
                  <a:moveTo>
                    <a:pt x="655" y="725"/>
                  </a:moveTo>
                  <a:cubicBezTo>
                    <a:pt x="682" y="725"/>
                    <a:pt x="703" y="756"/>
                    <a:pt x="684" y="784"/>
                  </a:cubicBezTo>
                  <a:cubicBezTo>
                    <a:pt x="669" y="807"/>
                    <a:pt x="660" y="830"/>
                    <a:pt x="657" y="852"/>
                  </a:cubicBezTo>
                  <a:lnTo>
                    <a:pt x="657" y="852"/>
                  </a:lnTo>
                  <a:cubicBezTo>
                    <a:pt x="646" y="853"/>
                    <a:pt x="635" y="854"/>
                    <a:pt x="623" y="855"/>
                  </a:cubicBezTo>
                  <a:lnTo>
                    <a:pt x="623" y="855"/>
                  </a:lnTo>
                  <a:cubicBezTo>
                    <a:pt x="611" y="833"/>
                    <a:pt x="605" y="809"/>
                    <a:pt x="603" y="785"/>
                  </a:cubicBezTo>
                  <a:lnTo>
                    <a:pt x="603" y="785"/>
                  </a:lnTo>
                  <a:cubicBezTo>
                    <a:pt x="604" y="783"/>
                    <a:pt x="604" y="781"/>
                    <a:pt x="605" y="779"/>
                  </a:cubicBezTo>
                  <a:cubicBezTo>
                    <a:pt x="617" y="739"/>
                    <a:pt x="637" y="725"/>
                    <a:pt x="655" y="725"/>
                  </a:cubicBezTo>
                  <a:close/>
                  <a:moveTo>
                    <a:pt x="730" y="0"/>
                  </a:moveTo>
                  <a:cubicBezTo>
                    <a:pt x="558" y="0"/>
                    <a:pt x="390" y="90"/>
                    <a:pt x="284" y="226"/>
                  </a:cubicBezTo>
                  <a:lnTo>
                    <a:pt x="284" y="226"/>
                  </a:lnTo>
                  <a:cubicBezTo>
                    <a:pt x="119" y="321"/>
                    <a:pt x="1" y="483"/>
                    <a:pt x="7" y="697"/>
                  </a:cubicBezTo>
                  <a:cubicBezTo>
                    <a:pt x="14" y="963"/>
                    <a:pt x="221" y="1122"/>
                    <a:pt x="459" y="1171"/>
                  </a:cubicBezTo>
                  <a:lnTo>
                    <a:pt x="459" y="1171"/>
                  </a:lnTo>
                  <a:cubicBezTo>
                    <a:pt x="467" y="1176"/>
                    <a:pt x="475" y="1181"/>
                    <a:pt x="483" y="1186"/>
                  </a:cubicBezTo>
                  <a:lnTo>
                    <a:pt x="483" y="1186"/>
                  </a:lnTo>
                  <a:cubicBezTo>
                    <a:pt x="522" y="1211"/>
                    <a:pt x="567" y="1231"/>
                    <a:pt x="614" y="1243"/>
                  </a:cubicBezTo>
                  <a:lnTo>
                    <a:pt x="614" y="1243"/>
                  </a:lnTo>
                  <a:cubicBezTo>
                    <a:pt x="665" y="1258"/>
                    <a:pt x="717" y="1265"/>
                    <a:pt x="770" y="1265"/>
                  </a:cubicBezTo>
                  <a:cubicBezTo>
                    <a:pt x="882" y="1265"/>
                    <a:pt x="993" y="1231"/>
                    <a:pt x="1082" y="1156"/>
                  </a:cubicBezTo>
                  <a:cubicBezTo>
                    <a:pt x="1255" y="1013"/>
                    <a:pt x="1305" y="797"/>
                    <a:pt x="1258" y="601"/>
                  </a:cubicBezTo>
                  <a:lnTo>
                    <a:pt x="1258" y="601"/>
                  </a:lnTo>
                  <a:cubicBezTo>
                    <a:pt x="1266" y="403"/>
                    <a:pt x="1180" y="201"/>
                    <a:pt x="994" y="79"/>
                  </a:cubicBezTo>
                  <a:cubicBezTo>
                    <a:pt x="910" y="24"/>
                    <a:pt x="819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6" name="Google Shape;19196;p31"/>
            <p:cNvSpPr/>
            <p:nvPr/>
          </p:nvSpPr>
          <p:spPr>
            <a:xfrm>
              <a:off x="2212600" y="3748450"/>
              <a:ext cx="27550" cy="8850"/>
            </a:xfrm>
            <a:custGeom>
              <a:avLst/>
              <a:gdLst/>
              <a:ahLst/>
              <a:cxnLst/>
              <a:rect l="l" t="t" r="r" b="b"/>
              <a:pathLst>
                <a:path w="1102" h="354" extrusionOk="0">
                  <a:moveTo>
                    <a:pt x="893" y="1"/>
                  </a:moveTo>
                  <a:cubicBezTo>
                    <a:pt x="891" y="1"/>
                    <a:pt x="889" y="1"/>
                    <a:pt x="887" y="1"/>
                  </a:cubicBezTo>
                  <a:lnTo>
                    <a:pt x="216" y="19"/>
                  </a:lnTo>
                  <a:cubicBezTo>
                    <a:pt x="4" y="24"/>
                    <a:pt x="1" y="353"/>
                    <a:pt x="210" y="353"/>
                  </a:cubicBezTo>
                  <a:cubicBezTo>
                    <a:pt x="212" y="353"/>
                    <a:pt x="214" y="353"/>
                    <a:pt x="216" y="353"/>
                  </a:cubicBezTo>
                  <a:lnTo>
                    <a:pt x="887" y="337"/>
                  </a:lnTo>
                  <a:cubicBezTo>
                    <a:pt x="1100" y="331"/>
                    <a:pt x="1102" y="1"/>
                    <a:pt x="8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7" name="Google Shape;19197;p31"/>
            <p:cNvSpPr/>
            <p:nvPr/>
          </p:nvSpPr>
          <p:spPr>
            <a:xfrm>
              <a:off x="2238075" y="3730200"/>
              <a:ext cx="26600" cy="42225"/>
            </a:xfrm>
            <a:custGeom>
              <a:avLst/>
              <a:gdLst/>
              <a:ahLst/>
              <a:cxnLst/>
              <a:rect l="l" t="t" r="r" b="b"/>
              <a:pathLst>
                <a:path w="1064" h="1689" extrusionOk="0">
                  <a:moveTo>
                    <a:pt x="648" y="1"/>
                  </a:moveTo>
                  <a:cubicBezTo>
                    <a:pt x="608" y="1"/>
                    <a:pt x="568" y="15"/>
                    <a:pt x="539" y="49"/>
                  </a:cubicBezTo>
                  <a:lnTo>
                    <a:pt x="107" y="553"/>
                  </a:lnTo>
                  <a:cubicBezTo>
                    <a:pt x="0" y="677"/>
                    <a:pt x="111" y="845"/>
                    <a:pt x="233" y="845"/>
                  </a:cubicBezTo>
                  <a:cubicBezTo>
                    <a:pt x="271" y="845"/>
                    <a:pt x="310" y="828"/>
                    <a:pt x="344" y="789"/>
                  </a:cubicBezTo>
                  <a:lnTo>
                    <a:pt x="490" y="619"/>
                  </a:lnTo>
                  <a:lnTo>
                    <a:pt x="490" y="619"/>
                  </a:lnTo>
                  <a:cubicBezTo>
                    <a:pt x="512" y="944"/>
                    <a:pt x="581" y="1266"/>
                    <a:pt x="695" y="1575"/>
                  </a:cubicBezTo>
                  <a:cubicBezTo>
                    <a:pt x="724" y="1654"/>
                    <a:pt x="793" y="1688"/>
                    <a:pt x="860" y="1688"/>
                  </a:cubicBezTo>
                  <a:cubicBezTo>
                    <a:pt x="963" y="1688"/>
                    <a:pt x="1063" y="1609"/>
                    <a:pt x="1018" y="1486"/>
                  </a:cubicBezTo>
                  <a:cubicBezTo>
                    <a:pt x="861" y="1065"/>
                    <a:pt x="795" y="617"/>
                    <a:pt x="824" y="168"/>
                  </a:cubicBezTo>
                  <a:cubicBezTo>
                    <a:pt x="830" y="72"/>
                    <a:pt x="737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8" name="Google Shape;19198;p31"/>
            <p:cNvSpPr/>
            <p:nvPr/>
          </p:nvSpPr>
          <p:spPr>
            <a:xfrm>
              <a:off x="2111500" y="364412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490" y="0"/>
                  </a:moveTo>
                  <a:cubicBezTo>
                    <a:pt x="488" y="0"/>
                    <a:pt x="486" y="0"/>
                    <a:pt x="484" y="1"/>
                  </a:cubicBezTo>
                  <a:lnTo>
                    <a:pt x="216" y="8"/>
                  </a:lnTo>
                  <a:cubicBezTo>
                    <a:pt x="3" y="14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84" y="336"/>
                  </a:lnTo>
                  <a:cubicBezTo>
                    <a:pt x="697" y="330"/>
                    <a:pt x="699" y="0"/>
                    <a:pt x="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199" name="Google Shape;19199;p31"/>
            <p:cNvSpPr/>
            <p:nvPr/>
          </p:nvSpPr>
          <p:spPr>
            <a:xfrm>
              <a:off x="2130250" y="3625850"/>
              <a:ext cx="18075" cy="34925"/>
            </a:xfrm>
            <a:custGeom>
              <a:avLst/>
              <a:gdLst/>
              <a:ahLst/>
              <a:cxnLst/>
              <a:rect l="l" t="t" r="r" b="b"/>
              <a:pathLst>
                <a:path w="723" h="1397" extrusionOk="0">
                  <a:moveTo>
                    <a:pt x="466" y="0"/>
                  </a:moveTo>
                  <a:cubicBezTo>
                    <a:pt x="438" y="0"/>
                    <a:pt x="411" y="8"/>
                    <a:pt x="389" y="25"/>
                  </a:cubicBezTo>
                  <a:lnTo>
                    <a:pt x="138" y="219"/>
                  </a:lnTo>
                  <a:cubicBezTo>
                    <a:pt x="1" y="326"/>
                    <a:pt x="88" y="541"/>
                    <a:pt x="219" y="541"/>
                  </a:cubicBezTo>
                  <a:cubicBezTo>
                    <a:pt x="247" y="541"/>
                    <a:pt x="277" y="531"/>
                    <a:pt x="308" y="507"/>
                  </a:cubicBezTo>
                  <a:lnTo>
                    <a:pt x="306" y="507"/>
                  </a:lnTo>
                  <a:lnTo>
                    <a:pt x="347" y="476"/>
                  </a:lnTo>
                  <a:lnTo>
                    <a:pt x="347" y="476"/>
                  </a:lnTo>
                  <a:cubicBezTo>
                    <a:pt x="376" y="727"/>
                    <a:pt x="385" y="981"/>
                    <a:pt x="376" y="1235"/>
                  </a:cubicBezTo>
                  <a:cubicBezTo>
                    <a:pt x="373" y="1342"/>
                    <a:pt x="454" y="1396"/>
                    <a:pt x="538" y="1396"/>
                  </a:cubicBezTo>
                  <a:cubicBezTo>
                    <a:pt x="621" y="1396"/>
                    <a:pt x="707" y="1342"/>
                    <a:pt x="710" y="1235"/>
                  </a:cubicBezTo>
                  <a:cubicBezTo>
                    <a:pt x="723" y="864"/>
                    <a:pt x="697" y="492"/>
                    <a:pt x="634" y="126"/>
                  </a:cubicBezTo>
                  <a:cubicBezTo>
                    <a:pt x="622" y="54"/>
                    <a:pt x="541" y="0"/>
                    <a:pt x="4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0" name="Google Shape;19200;p31"/>
            <p:cNvSpPr/>
            <p:nvPr/>
          </p:nvSpPr>
          <p:spPr>
            <a:xfrm>
              <a:off x="2094325" y="3882200"/>
              <a:ext cx="28750" cy="10400"/>
            </a:xfrm>
            <a:custGeom>
              <a:avLst/>
              <a:gdLst/>
              <a:ahLst/>
              <a:cxnLst/>
              <a:rect l="l" t="t" r="r" b="b"/>
              <a:pathLst>
                <a:path w="1150" h="416" extrusionOk="0">
                  <a:moveTo>
                    <a:pt x="192" y="1"/>
                  </a:moveTo>
                  <a:cubicBezTo>
                    <a:pt x="0" y="1"/>
                    <a:pt x="9" y="314"/>
                    <a:pt x="213" y="336"/>
                  </a:cubicBezTo>
                  <a:lnTo>
                    <a:pt x="936" y="414"/>
                  </a:lnTo>
                  <a:cubicBezTo>
                    <a:pt x="943" y="415"/>
                    <a:pt x="950" y="415"/>
                    <a:pt x="957" y="415"/>
                  </a:cubicBezTo>
                  <a:cubicBezTo>
                    <a:pt x="1150" y="415"/>
                    <a:pt x="1141" y="101"/>
                    <a:pt x="936" y="78"/>
                  </a:cubicBezTo>
                  <a:lnTo>
                    <a:pt x="213" y="2"/>
                  </a:lnTo>
                  <a:cubicBezTo>
                    <a:pt x="206" y="1"/>
                    <a:pt x="199" y="1"/>
                    <a:pt x="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1" name="Google Shape;19201;p31"/>
            <p:cNvSpPr/>
            <p:nvPr/>
          </p:nvSpPr>
          <p:spPr>
            <a:xfrm>
              <a:off x="2122800" y="3869825"/>
              <a:ext cx="33650" cy="37950"/>
            </a:xfrm>
            <a:custGeom>
              <a:avLst/>
              <a:gdLst/>
              <a:ahLst/>
              <a:cxnLst/>
              <a:rect l="l" t="t" r="r" b="b"/>
              <a:pathLst>
                <a:path w="1346" h="1518" extrusionOk="0">
                  <a:moveTo>
                    <a:pt x="608" y="668"/>
                  </a:moveTo>
                  <a:cubicBezTo>
                    <a:pt x="610" y="695"/>
                    <a:pt x="613" y="722"/>
                    <a:pt x="614" y="750"/>
                  </a:cubicBezTo>
                  <a:lnTo>
                    <a:pt x="614" y="750"/>
                  </a:lnTo>
                  <a:cubicBezTo>
                    <a:pt x="593" y="750"/>
                    <a:pt x="572" y="751"/>
                    <a:pt x="550" y="752"/>
                  </a:cubicBezTo>
                  <a:lnTo>
                    <a:pt x="550" y="752"/>
                  </a:lnTo>
                  <a:cubicBezTo>
                    <a:pt x="570" y="724"/>
                    <a:pt x="589" y="696"/>
                    <a:pt x="608" y="668"/>
                  </a:cubicBezTo>
                  <a:close/>
                  <a:moveTo>
                    <a:pt x="706" y="1"/>
                  </a:moveTo>
                  <a:cubicBezTo>
                    <a:pt x="648" y="1"/>
                    <a:pt x="591" y="27"/>
                    <a:pt x="565" y="81"/>
                  </a:cubicBezTo>
                  <a:cubicBezTo>
                    <a:pt x="436" y="337"/>
                    <a:pt x="278" y="578"/>
                    <a:pt x="93" y="796"/>
                  </a:cubicBezTo>
                  <a:cubicBezTo>
                    <a:pt x="0" y="907"/>
                    <a:pt x="60" y="1077"/>
                    <a:pt x="212" y="1083"/>
                  </a:cubicBezTo>
                  <a:cubicBezTo>
                    <a:pt x="278" y="1085"/>
                    <a:pt x="344" y="1087"/>
                    <a:pt x="410" y="1087"/>
                  </a:cubicBezTo>
                  <a:cubicBezTo>
                    <a:pt x="483" y="1087"/>
                    <a:pt x="555" y="1085"/>
                    <a:pt x="627" y="1082"/>
                  </a:cubicBezTo>
                  <a:lnTo>
                    <a:pt x="627" y="1082"/>
                  </a:lnTo>
                  <a:cubicBezTo>
                    <a:pt x="628" y="1173"/>
                    <a:pt x="627" y="1265"/>
                    <a:pt x="623" y="1356"/>
                  </a:cubicBezTo>
                  <a:cubicBezTo>
                    <a:pt x="618" y="1463"/>
                    <a:pt x="699" y="1517"/>
                    <a:pt x="783" y="1517"/>
                  </a:cubicBezTo>
                  <a:cubicBezTo>
                    <a:pt x="866" y="1517"/>
                    <a:pt x="952" y="1463"/>
                    <a:pt x="957" y="1356"/>
                  </a:cubicBezTo>
                  <a:lnTo>
                    <a:pt x="955" y="1356"/>
                  </a:lnTo>
                  <a:cubicBezTo>
                    <a:pt x="959" y="1257"/>
                    <a:pt x="960" y="1157"/>
                    <a:pt x="959" y="1058"/>
                  </a:cubicBezTo>
                  <a:lnTo>
                    <a:pt x="959" y="1058"/>
                  </a:lnTo>
                  <a:cubicBezTo>
                    <a:pt x="1020" y="1051"/>
                    <a:pt x="1081" y="1044"/>
                    <a:pt x="1141" y="1036"/>
                  </a:cubicBezTo>
                  <a:cubicBezTo>
                    <a:pt x="1346" y="1006"/>
                    <a:pt x="1271" y="710"/>
                    <a:pt x="1079" y="710"/>
                  </a:cubicBezTo>
                  <a:cubicBezTo>
                    <a:pt x="1071" y="710"/>
                    <a:pt x="1062" y="711"/>
                    <a:pt x="1053" y="712"/>
                  </a:cubicBezTo>
                  <a:cubicBezTo>
                    <a:pt x="1017" y="717"/>
                    <a:pt x="981" y="721"/>
                    <a:pt x="945" y="725"/>
                  </a:cubicBezTo>
                  <a:lnTo>
                    <a:pt x="945" y="725"/>
                  </a:lnTo>
                  <a:cubicBezTo>
                    <a:pt x="931" y="523"/>
                    <a:pt x="906" y="321"/>
                    <a:pt x="870" y="122"/>
                  </a:cubicBezTo>
                  <a:cubicBezTo>
                    <a:pt x="855" y="43"/>
                    <a:pt x="780" y="1"/>
                    <a:pt x="7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2" name="Google Shape;19202;p31"/>
            <p:cNvSpPr/>
            <p:nvPr/>
          </p:nvSpPr>
          <p:spPr>
            <a:xfrm>
              <a:off x="1990975" y="3649575"/>
              <a:ext cx="25950" cy="9425"/>
            </a:xfrm>
            <a:custGeom>
              <a:avLst/>
              <a:gdLst/>
              <a:ahLst/>
              <a:cxnLst/>
              <a:rect l="l" t="t" r="r" b="b"/>
              <a:pathLst>
                <a:path w="1038" h="377" extrusionOk="0">
                  <a:moveTo>
                    <a:pt x="374" y="1"/>
                  </a:moveTo>
                  <a:cubicBezTo>
                    <a:pt x="321" y="1"/>
                    <a:pt x="268" y="3"/>
                    <a:pt x="215" y="7"/>
                  </a:cubicBezTo>
                  <a:cubicBezTo>
                    <a:pt x="7" y="22"/>
                    <a:pt x="0" y="341"/>
                    <a:pt x="200" y="341"/>
                  </a:cubicBezTo>
                  <a:cubicBezTo>
                    <a:pt x="205" y="341"/>
                    <a:pt x="210" y="341"/>
                    <a:pt x="215" y="341"/>
                  </a:cubicBezTo>
                  <a:cubicBezTo>
                    <a:pt x="265" y="337"/>
                    <a:pt x="316" y="335"/>
                    <a:pt x="366" y="335"/>
                  </a:cubicBezTo>
                  <a:cubicBezTo>
                    <a:pt x="495" y="335"/>
                    <a:pt x="624" y="348"/>
                    <a:pt x="750" y="373"/>
                  </a:cubicBezTo>
                  <a:cubicBezTo>
                    <a:pt x="763" y="375"/>
                    <a:pt x="776" y="377"/>
                    <a:pt x="788" y="377"/>
                  </a:cubicBezTo>
                  <a:cubicBezTo>
                    <a:pt x="971" y="377"/>
                    <a:pt x="1038" y="90"/>
                    <a:pt x="840" y="49"/>
                  </a:cubicBezTo>
                  <a:cubicBezTo>
                    <a:pt x="687" y="18"/>
                    <a:pt x="530" y="1"/>
                    <a:pt x="3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3" name="Google Shape;19203;p31"/>
            <p:cNvSpPr/>
            <p:nvPr/>
          </p:nvSpPr>
          <p:spPr>
            <a:xfrm>
              <a:off x="2016875" y="3638550"/>
              <a:ext cx="25925" cy="33550"/>
            </a:xfrm>
            <a:custGeom>
              <a:avLst/>
              <a:gdLst/>
              <a:ahLst/>
              <a:cxnLst/>
              <a:rect l="l" t="t" r="r" b="b"/>
              <a:pathLst>
                <a:path w="1037" h="1342" extrusionOk="0">
                  <a:moveTo>
                    <a:pt x="830" y="1"/>
                  </a:moveTo>
                  <a:cubicBezTo>
                    <a:pt x="828" y="1"/>
                    <a:pt x="825" y="1"/>
                    <a:pt x="822" y="1"/>
                  </a:cubicBezTo>
                  <a:lnTo>
                    <a:pt x="382" y="18"/>
                  </a:lnTo>
                  <a:cubicBezTo>
                    <a:pt x="296" y="21"/>
                    <a:pt x="212" y="92"/>
                    <a:pt x="216" y="185"/>
                  </a:cubicBezTo>
                  <a:cubicBezTo>
                    <a:pt x="222" y="321"/>
                    <a:pt x="210" y="457"/>
                    <a:pt x="180" y="590"/>
                  </a:cubicBezTo>
                  <a:cubicBezTo>
                    <a:pt x="159" y="684"/>
                    <a:pt x="233" y="806"/>
                    <a:pt x="334" y="806"/>
                  </a:cubicBezTo>
                  <a:cubicBezTo>
                    <a:pt x="350" y="806"/>
                    <a:pt x="368" y="803"/>
                    <a:pt x="386" y="796"/>
                  </a:cubicBezTo>
                  <a:cubicBezTo>
                    <a:pt x="403" y="788"/>
                    <a:pt x="419" y="785"/>
                    <a:pt x="435" y="785"/>
                  </a:cubicBezTo>
                  <a:cubicBezTo>
                    <a:pt x="517" y="785"/>
                    <a:pt x="574" y="872"/>
                    <a:pt x="514" y="951"/>
                  </a:cubicBezTo>
                  <a:cubicBezTo>
                    <a:pt x="481" y="994"/>
                    <a:pt x="430" y="1009"/>
                    <a:pt x="379" y="1009"/>
                  </a:cubicBezTo>
                  <a:cubicBezTo>
                    <a:pt x="342" y="1009"/>
                    <a:pt x="304" y="1001"/>
                    <a:pt x="273" y="989"/>
                  </a:cubicBezTo>
                  <a:cubicBezTo>
                    <a:pt x="253" y="982"/>
                    <a:pt x="234" y="979"/>
                    <a:pt x="217" y="979"/>
                  </a:cubicBezTo>
                  <a:cubicBezTo>
                    <a:pt x="54" y="979"/>
                    <a:pt x="1" y="1249"/>
                    <a:pt x="184" y="1313"/>
                  </a:cubicBezTo>
                  <a:cubicBezTo>
                    <a:pt x="241" y="1332"/>
                    <a:pt x="301" y="1342"/>
                    <a:pt x="361" y="1342"/>
                  </a:cubicBezTo>
                  <a:cubicBezTo>
                    <a:pt x="594" y="1342"/>
                    <a:pt x="829" y="1202"/>
                    <a:pt x="872" y="957"/>
                  </a:cubicBezTo>
                  <a:cubicBezTo>
                    <a:pt x="913" y="733"/>
                    <a:pt x="749" y="512"/>
                    <a:pt x="541" y="457"/>
                  </a:cubicBezTo>
                  <a:lnTo>
                    <a:pt x="541" y="457"/>
                  </a:lnTo>
                  <a:cubicBezTo>
                    <a:pt x="545" y="420"/>
                    <a:pt x="548" y="382"/>
                    <a:pt x="549" y="345"/>
                  </a:cubicBezTo>
                  <a:lnTo>
                    <a:pt x="549" y="345"/>
                  </a:lnTo>
                  <a:lnTo>
                    <a:pt x="822" y="335"/>
                  </a:lnTo>
                  <a:cubicBezTo>
                    <a:pt x="1032" y="327"/>
                    <a:pt x="1037" y="1"/>
                    <a:pt x="8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4" name="Google Shape;19204;p31"/>
            <p:cNvSpPr/>
            <p:nvPr/>
          </p:nvSpPr>
          <p:spPr>
            <a:xfrm>
              <a:off x="2005975" y="3958700"/>
              <a:ext cx="17850" cy="9825"/>
            </a:xfrm>
            <a:custGeom>
              <a:avLst/>
              <a:gdLst/>
              <a:ahLst/>
              <a:cxnLst/>
              <a:rect l="l" t="t" r="r" b="b"/>
              <a:pathLst>
                <a:path w="714" h="393" extrusionOk="0">
                  <a:moveTo>
                    <a:pt x="527" y="1"/>
                  </a:moveTo>
                  <a:cubicBezTo>
                    <a:pt x="511" y="1"/>
                    <a:pt x="496" y="4"/>
                    <a:pt x="481" y="10"/>
                  </a:cubicBezTo>
                  <a:cubicBezTo>
                    <a:pt x="408" y="41"/>
                    <a:pt x="330" y="57"/>
                    <a:pt x="252" y="57"/>
                  </a:cubicBezTo>
                  <a:cubicBezTo>
                    <a:pt x="223" y="57"/>
                    <a:pt x="195" y="55"/>
                    <a:pt x="167" y="51"/>
                  </a:cubicBezTo>
                  <a:cubicBezTo>
                    <a:pt x="163" y="50"/>
                    <a:pt x="158" y="50"/>
                    <a:pt x="154" y="50"/>
                  </a:cubicBezTo>
                  <a:cubicBezTo>
                    <a:pt x="71" y="50"/>
                    <a:pt x="1" y="141"/>
                    <a:pt x="1" y="219"/>
                  </a:cubicBezTo>
                  <a:cubicBezTo>
                    <a:pt x="1" y="319"/>
                    <a:pt x="77" y="374"/>
                    <a:pt x="167" y="387"/>
                  </a:cubicBezTo>
                  <a:cubicBezTo>
                    <a:pt x="200" y="391"/>
                    <a:pt x="233" y="393"/>
                    <a:pt x="266" y="393"/>
                  </a:cubicBezTo>
                  <a:cubicBezTo>
                    <a:pt x="370" y="393"/>
                    <a:pt x="474" y="373"/>
                    <a:pt x="570" y="333"/>
                  </a:cubicBezTo>
                  <a:cubicBezTo>
                    <a:pt x="652" y="298"/>
                    <a:pt x="713" y="222"/>
                    <a:pt x="687" y="127"/>
                  </a:cubicBezTo>
                  <a:cubicBezTo>
                    <a:pt x="668" y="62"/>
                    <a:pt x="598" y="1"/>
                    <a:pt x="5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5" name="Google Shape;19205;p31"/>
            <p:cNvSpPr/>
            <p:nvPr/>
          </p:nvSpPr>
          <p:spPr>
            <a:xfrm>
              <a:off x="2025900" y="3940550"/>
              <a:ext cx="26700" cy="33600"/>
            </a:xfrm>
            <a:custGeom>
              <a:avLst/>
              <a:gdLst/>
              <a:ahLst/>
              <a:cxnLst/>
              <a:rect l="l" t="t" r="r" b="b"/>
              <a:pathLst>
                <a:path w="1068" h="1344" extrusionOk="0">
                  <a:moveTo>
                    <a:pt x="490" y="0"/>
                  </a:moveTo>
                  <a:cubicBezTo>
                    <a:pt x="439" y="0"/>
                    <a:pt x="388" y="25"/>
                    <a:pt x="354" y="81"/>
                  </a:cubicBezTo>
                  <a:cubicBezTo>
                    <a:pt x="255" y="246"/>
                    <a:pt x="0" y="544"/>
                    <a:pt x="232" y="710"/>
                  </a:cubicBezTo>
                  <a:cubicBezTo>
                    <a:pt x="277" y="741"/>
                    <a:pt x="328" y="761"/>
                    <a:pt x="382" y="772"/>
                  </a:cubicBezTo>
                  <a:lnTo>
                    <a:pt x="382" y="772"/>
                  </a:lnTo>
                  <a:cubicBezTo>
                    <a:pt x="393" y="909"/>
                    <a:pt x="404" y="1046"/>
                    <a:pt x="415" y="1183"/>
                  </a:cubicBezTo>
                  <a:cubicBezTo>
                    <a:pt x="424" y="1290"/>
                    <a:pt x="513" y="1344"/>
                    <a:pt x="597" y="1344"/>
                  </a:cubicBezTo>
                  <a:cubicBezTo>
                    <a:pt x="680" y="1344"/>
                    <a:pt x="759" y="1291"/>
                    <a:pt x="751" y="1184"/>
                  </a:cubicBezTo>
                  <a:lnTo>
                    <a:pt x="714" y="742"/>
                  </a:lnTo>
                  <a:lnTo>
                    <a:pt x="714" y="742"/>
                  </a:lnTo>
                  <a:cubicBezTo>
                    <a:pt x="789" y="718"/>
                    <a:pt x="859" y="684"/>
                    <a:pt x="915" y="647"/>
                  </a:cubicBezTo>
                  <a:cubicBezTo>
                    <a:pt x="1067" y="549"/>
                    <a:pt x="973" y="330"/>
                    <a:pt x="833" y="330"/>
                  </a:cubicBezTo>
                  <a:cubicBezTo>
                    <a:pt x="806" y="330"/>
                    <a:pt x="777" y="338"/>
                    <a:pt x="748" y="357"/>
                  </a:cubicBezTo>
                  <a:cubicBezTo>
                    <a:pt x="731" y="368"/>
                    <a:pt x="709" y="380"/>
                    <a:pt x="685" y="391"/>
                  </a:cubicBezTo>
                  <a:lnTo>
                    <a:pt x="685" y="391"/>
                  </a:lnTo>
                  <a:lnTo>
                    <a:pt x="667" y="167"/>
                  </a:lnTo>
                  <a:cubicBezTo>
                    <a:pt x="658" y="67"/>
                    <a:pt x="574" y="0"/>
                    <a:pt x="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6" name="Google Shape;19206;p31"/>
            <p:cNvSpPr/>
            <p:nvPr/>
          </p:nvSpPr>
          <p:spPr>
            <a:xfrm>
              <a:off x="1927525" y="3808225"/>
              <a:ext cx="21025" cy="9175"/>
            </a:xfrm>
            <a:custGeom>
              <a:avLst/>
              <a:gdLst/>
              <a:ahLst/>
              <a:cxnLst/>
              <a:rect l="l" t="t" r="r" b="b"/>
              <a:pathLst>
                <a:path w="841" h="367" extrusionOk="0">
                  <a:moveTo>
                    <a:pt x="228" y="0"/>
                  </a:moveTo>
                  <a:cubicBezTo>
                    <a:pt x="58" y="0"/>
                    <a:pt x="1" y="275"/>
                    <a:pt x="190" y="330"/>
                  </a:cubicBezTo>
                  <a:cubicBezTo>
                    <a:pt x="275" y="355"/>
                    <a:pt x="363" y="367"/>
                    <a:pt x="451" y="367"/>
                  </a:cubicBezTo>
                  <a:cubicBezTo>
                    <a:pt x="514" y="367"/>
                    <a:pt x="578" y="360"/>
                    <a:pt x="642" y="348"/>
                  </a:cubicBezTo>
                  <a:cubicBezTo>
                    <a:pt x="840" y="311"/>
                    <a:pt x="773" y="21"/>
                    <a:pt x="587" y="21"/>
                  </a:cubicBezTo>
                  <a:cubicBezTo>
                    <a:pt x="576" y="21"/>
                    <a:pt x="564" y="22"/>
                    <a:pt x="552" y="25"/>
                  </a:cubicBezTo>
                  <a:cubicBezTo>
                    <a:pt x="518" y="31"/>
                    <a:pt x="484" y="34"/>
                    <a:pt x="449" y="34"/>
                  </a:cubicBezTo>
                  <a:cubicBezTo>
                    <a:pt x="392" y="34"/>
                    <a:pt x="334" y="25"/>
                    <a:pt x="279" y="8"/>
                  </a:cubicBezTo>
                  <a:cubicBezTo>
                    <a:pt x="261" y="3"/>
                    <a:pt x="244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7" name="Google Shape;19207;p31"/>
            <p:cNvSpPr/>
            <p:nvPr/>
          </p:nvSpPr>
          <p:spPr>
            <a:xfrm>
              <a:off x="1946800" y="3794700"/>
              <a:ext cx="22425" cy="37325"/>
            </a:xfrm>
            <a:custGeom>
              <a:avLst/>
              <a:gdLst/>
              <a:ahLst/>
              <a:cxnLst/>
              <a:rect l="l" t="t" r="r" b="b"/>
              <a:pathLst>
                <a:path w="897" h="1493" extrusionOk="0">
                  <a:moveTo>
                    <a:pt x="476" y="0"/>
                  </a:moveTo>
                  <a:cubicBezTo>
                    <a:pt x="421" y="0"/>
                    <a:pt x="366" y="26"/>
                    <a:pt x="336" y="81"/>
                  </a:cubicBezTo>
                  <a:cubicBezTo>
                    <a:pt x="293" y="163"/>
                    <a:pt x="229" y="232"/>
                    <a:pt x="151" y="282"/>
                  </a:cubicBezTo>
                  <a:cubicBezTo>
                    <a:pt x="1" y="380"/>
                    <a:pt x="94" y="599"/>
                    <a:pt x="234" y="599"/>
                  </a:cubicBezTo>
                  <a:cubicBezTo>
                    <a:pt x="262" y="599"/>
                    <a:pt x="291" y="591"/>
                    <a:pt x="321" y="572"/>
                  </a:cubicBezTo>
                  <a:lnTo>
                    <a:pt x="318" y="572"/>
                  </a:lnTo>
                  <a:cubicBezTo>
                    <a:pt x="346" y="555"/>
                    <a:pt x="373" y="536"/>
                    <a:pt x="398" y="515"/>
                  </a:cubicBezTo>
                  <a:lnTo>
                    <a:pt x="398" y="515"/>
                  </a:lnTo>
                  <a:cubicBezTo>
                    <a:pt x="464" y="785"/>
                    <a:pt x="514" y="1058"/>
                    <a:pt x="550" y="1333"/>
                  </a:cubicBezTo>
                  <a:cubicBezTo>
                    <a:pt x="563" y="1439"/>
                    <a:pt x="653" y="1492"/>
                    <a:pt x="737" y="1492"/>
                  </a:cubicBezTo>
                  <a:cubicBezTo>
                    <a:pt x="820" y="1492"/>
                    <a:pt x="897" y="1439"/>
                    <a:pt x="884" y="1333"/>
                  </a:cubicBezTo>
                  <a:cubicBezTo>
                    <a:pt x="833" y="923"/>
                    <a:pt x="752" y="518"/>
                    <a:pt x="641" y="120"/>
                  </a:cubicBezTo>
                  <a:cubicBezTo>
                    <a:pt x="619" y="43"/>
                    <a:pt x="547" y="0"/>
                    <a:pt x="4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8" name="Google Shape;19208;p31"/>
            <p:cNvSpPr/>
            <p:nvPr/>
          </p:nvSpPr>
          <p:spPr>
            <a:xfrm>
              <a:off x="2353150" y="3325400"/>
              <a:ext cx="22075" cy="26625"/>
            </a:xfrm>
            <a:custGeom>
              <a:avLst/>
              <a:gdLst/>
              <a:ahLst/>
              <a:cxnLst/>
              <a:rect l="l" t="t" r="r" b="b"/>
              <a:pathLst>
                <a:path w="883" h="1065" extrusionOk="0">
                  <a:moveTo>
                    <a:pt x="449" y="0"/>
                  </a:moveTo>
                  <a:cubicBezTo>
                    <a:pt x="395" y="0"/>
                    <a:pt x="342" y="26"/>
                    <a:pt x="312" y="83"/>
                  </a:cubicBezTo>
                  <a:cubicBezTo>
                    <a:pt x="233" y="231"/>
                    <a:pt x="152" y="380"/>
                    <a:pt x="71" y="528"/>
                  </a:cubicBezTo>
                  <a:cubicBezTo>
                    <a:pt x="1" y="660"/>
                    <a:pt x="117" y="781"/>
                    <a:pt x="229" y="781"/>
                  </a:cubicBezTo>
                  <a:cubicBezTo>
                    <a:pt x="280" y="781"/>
                    <a:pt x="329" y="756"/>
                    <a:pt x="361" y="697"/>
                  </a:cubicBezTo>
                  <a:lnTo>
                    <a:pt x="360" y="697"/>
                  </a:lnTo>
                  <a:lnTo>
                    <a:pt x="414" y="597"/>
                  </a:lnTo>
                  <a:lnTo>
                    <a:pt x="521" y="947"/>
                  </a:lnTo>
                  <a:cubicBezTo>
                    <a:pt x="547" y="1029"/>
                    <a:pt x="613" y="1065"/>
                    <a:pt x="679" y="1065"/>
                  </a:cubicBezTo>
                  <a:cubicBezTo>
                    <a:pt x="780" y="1065"/>
                    <a:pt x="882" y="983"/>
                    <a:pt x="845" y="859"/>
                  </a:cubicBezTo>
                  <a:cubicBezTo>
                    <a:pt x="768" y="613"/>
                    <a:pt x="694" y="368"/>
                    <a:pt x="617" y="122"/>
                  </a:cubicBezTo>
                  <a:cubicBezTo>
                    <a:pt x="595" y="46"/>
                    <a:pt x="521" y="0"/>
                    <a:pt x="4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09" name="Google Shape;19209;p31"/>
            <p:cNvSpPr/>
            <p:nvPr/>
          </p:nvSpPr>
          <p:spPr>
            <a:xfrm>
              <a:off x="2420425" y="3437325"/>
              <a:ext cx="26425" cy="31700"/>
            </a:xfrm>
            <a:custGeom>
              <a:avLst/>
              <a:gdLst/>
              <a:ahLst/>
              <a:cxnLst/>
              <a:rect l="l" t="t" r="r" b="b"/>
              <a:pathLst>
                <a:path w="1057" h="1268" extrusionOk="0">
                  <a:moveTo>
                    <a:pt x="597" y="838"/>
                  </a:moveTo>
                  <a:cubicBezTo>
                    <a:pt x="639" y="838"/>
                    <a:pt x="667" y="874"/>
                    <a:pt x="623" y="916"/>
                  </a:cubicBezTo>
                  <a:cubicBezTo>
                    <a:pt x="607" y="931"/>
                    <a:pt x="589" y="938"/>
                    <a:pt x="572" y="938"/>
                  </a:cubicBezTo>
                  <a:cubicBezTo>
                    <a:pt x="546" y="938"/>
                    <a:pt x="519" y="923"/>
                    <a:pt x="496" y="902"/>
                  </a:cubicBezTo>
                  <a:lnTo>
                    <a:pt x="496" y="902"/>
                  </a:lnTo>
                  <a:cubicBezTo>
                    <a:pt x="508" y="894"/>
                    <a:pt x="520" y="883"/>
                    <a:pt x="532" y="870"/>
                  </a:cubicBezTo>
                  <a:cubicBezTo>
                    <a:pt x="552" y="847"/>
                    <a:pt x="576" y="838"/>
                    <a:pt x="597" y="838"/>
                  </a:cubicBezTo>
                  <a:close/>
                  <a:moveTo>
                    <a:pt x="389" y="0"/>
                  </a:moveTo>
                  <a:cubicBezTo>
                    <a:pt x="351" y="0"/>
                    <a:pt x="312" y="17"/>
                    <a:pt x="279" y="55"/>
                  </a:cubicBezTo>
                  <a:cubicBezTo>
                    <a:pt x="92" y="270"/>
                    <a:pt x="1" y="557"/>
                    <a:pt x="79" y="838"/>
                  </a:cubicBezTo>
                  <a:cubicBezTo>
                    <a:pt x="141" y="1068"/>
                    <a:pt x="333" y="1268"/>
                    <a:pt x="574" y="1268"/>
                  </a:cubicBezTo>
                  <a:cubicBezTo>
                    <a:pt x="605" y="1268"/>
                    <a:pt x="638" y="1264"/>
                    <a:pt x="671" y="1257"/>
                  </a:cubicBezTo>
                  <a:cubicBezTo>
                    <a:pt x="925" y="1202"/>
                    <a:pt x="1057" y="917"/>
                    <a:pt x="933" y="687"/>
                  </a:cubicBezTo>
                  <a:cubicBezTo>
                    <a:pt x="863" y="558"/>
                    <a:pt x="733" y="496"/>
                    <a:pt x="602" y="496"/>
                  </a:cubicBezTo>
                  <a:cubicBezTo>
                    <a:pt x="529" y="496"/>
                    <a:pt x="456" y="515"/>
                    <a:pt x="391" y="553"/>
                  </a:cubicBezTo>
                  <a:lnTo>
                    <a:pt x="391" y="553"/>
                  </a:lnTo>
                  <a:cubicBezTo>
                    <a:pt x="408" y="457"/>
                    <a:pt x="452" y="364"/>
                    <a:pt x="515" y="292"/>
                  </a:cubicBezTo>
                  <a:cubicBezTo>
                    <a:pt x="622" y="168"/>
                    <a:pt x="511" y="0"/>
                    <a:pt x="3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0" name="Google Shape;19210;p31"/>
            <p:cNvSpPr/>
            <p:nvPr/>
          </p:nvSpPr>
          <p:spPr>
            <a:xfrm>
              <a:off x="2482975" y="3254225"/>
              <a:ext cx="28050" cy="36500"/>
            </a:xfrm>
            <a:custGeom>
              <a:avLst/>
              <a:gdLst/>
              <a:ahLst/>
              <a:cxnLst/>
              <a:rect l="l" t="t" r="r" b="b"/>
              <a:pathLst>
                <a:path w="1122" h="1460" extrusionOk="0">
                  <a:moveTo>
                    <a:pt x="418" y="1"/>
                  </a:moveTo>
                  <a:cubicBezTo>
                    <a:pt x="314" y="1"/>
                    <a:pt x="208" y="41"/>
                    <a:pt x="126" y="114"/>
                  </a:cubicBezTo>
                  <a:cubicBezTo>
                    <a:pt x="0" y="227"/>
                    <a:pt x="118" y="396"/>
                    <a:pt x="252" y="396"/>
                  </a:cubicBezTo>
                  <a:cubicBezTo>
                    <a:pt x="290" y="396"/>
                    <a:pt x="329" y="383"/>
                    <a:pt x="364" y="352"/>
                  </a:cubicBezTo>
                  <a:lnTo>
                    <a:pt x="364" y="353"/>
                  </a:lnTo>
                  <a:cubicBezTo>
                    <a:pt x="376" y="342"/>
                    <a:pt x="389" y="337"/>
                    <a:pt x="401" y="337"/>
                  </a:cubicBezTo>
                  <a:cubicBezTo>
                    <a:pt x="439" y="337"/>
                    <a:pt x="463" y="390"/>
                    <a:pt x="412" y="423"/>
                  </a:cubicBezTo>
                  <a:cubicBezTo>
                    <a:pt x="294" y="498"/>
                    <a:pt x="307" y="692"/>
                    <a:pt x="452" y="728"/>
                  </a:cubicBezTo>
                  <a:cubicBezTo>
                    <a:pt x="573" y="759"/>
                    <a:pt x="739" y="872"/>
                    <a:pt x="692" y="1021"/>
                  </a:cubicBezTo>
                  <a:cubicBezTo>
                    <a:pt x="672" y="1082"/>
                    <a:pt x="604" y="1129"/>
                    <a:pt x="540" y="1129"/>
                  </a:cubicBezTo>
                  <a:cubicBezTo>
                    <a:pt x="511" y="1129"/>
                    <a:pt x="483" y="1119"/>
                    <a:pt x="460" y="1098"/>
                  </a:cubicBezTo>
                  <a:cubicBezTo>
                    <a:pt x="425" y="1065"/>
                    <a:pt x="386" y="1051"/>
                    <a:pt x="349" y="1051"/>
                  </a:cubicBezTo>
                  <a:cubicBezTo>
                    <a:pt x="218" y="1051"/>
                    <a:pt x="101" y="1219"/>
                    <a:pt x="223" y="1334"/>
                  </a:cubicBezTo>
                  <a:cubicBezTo>
                    <a:pt x="313" y="1420"/>
                    <a:pt x="427" y="1459"/>
                    <a:pt x="541" y="1459"/>
                  </a:cubicBezTo>
                  <a:cubicBezTo>
                    <a:pt x="716" y="1459"/>
                    <a:pt x="893" y="1364"/>
                    <a:pt x="981" y="1197"/>
                  </a:cubicBezTo>
                  <a:cubicBezTo>
                    <a:pt x="1122" y="934"/>
                    <a:pt x="978" y="654"/>
                    <a:pt x="754" y="502"/>
                  </a:cubicBezTo>
                  <a:lnTo>
                    <a:pt x="754" y="502"/>
                  </a:lnTo>
                  <a:cubicBezTo>
                    <a:pt x="799" y="386"/>
                    <a:pt x="792" y="253"/>
                    <a:pt x="707" y="143"/>
                  </a:cubicBezTo>
                  <a:cubicBezTo>
                    <a:pt x="633" y="45"/>
                    <a:pt x="527" y="1"/>
                    <a:pt x="4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1" name="Google Shape;19211;p31"/>
            <p:cNvSpPr/>
            <p:nvPr/>
          </p:nvSpPr>
          <p:spPr>
            <a:xfrm>
              <a:off x="2557525" y="3262600"/>
              <a:ext cx="21125" cy="28225"/>
            </a:xfrm>
            <a:custGeom>
              <a:avLst/>
              <a:gdLst/>
              <a:ahLst/>
              <a:cxnLst/>
              <a:rect l="l" t="t" r="r" b="b"/>
              <a:pathLst>
                <a:path w="845" h="1129" extrusionOk="0">
                  <a:moveTo>
                    <a:pt x="485" y="0"/>
                  </a:moveTo>
                  <a:cubicBezTo>
                    <a:pt x="443" y="0"/>
                    <a:pt x="403" y="15"/>
                    <a:pt x="376" y="50"/>
                  </a:cubicBezTo>
                  <a:lnTo>
                    <a:pt x="98" y="407"/>
                  </a:lnTo>
                  <a:cubicBezTo>
                    <a:pt x="0" y="534"/>
                    <a:pt x="111" y="702"/>
                    <a:pt x="228" y="702"/>
                  </a:cubicBezTo>
                  <a:cubicBezTo>
                    <a:pt x="265" y="702"/>
                    <a:pt x="303" y="685"/>
                    <a:pt x="335" y="644"/>
                  </a:cubicBezTo>
                  <a:lnTo>
                    <a:pt x="403" y="556"/>
                  </a:lnTo>
                  <a:lnTo>
                    <a:pt x="403" y="556"/>
                  </a:lnTo>
                  <a:lnTo>
                    <a:pt x="497" y="1008"/>
                  </a:lnTo>
                  <a:cubicBezTo>
                    <a:pt x="514" y="1092"/>
                    <a:pt x="575" y="1129"/>
                    <a:pt x="641" y="1129"/>
                  </a:cubicBezTo>
                  <a:cubicBezTo>
                    <a:pt x="739" y="1129"/>
                    <a:pt x="845" y="1046"/>
                    <a:pt x="818" y="920"/>
                  </a:cubicBezTo>
                  <a:lnTo>
                    <a:pt x="655" y="123"/>
                  </a:lnTo>
                  <a:cubicBezTo>
                    <a:pt x="640" y="50"/>
                    <a:pt x="560" y="0"/>
                    <a:pt x="4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2" name="Google Shape;19212;p31"/>
            <p:cNvSpPr/>
            <p:nvPr/>
          </p:nvSpPr>
          <p:spPr>
            <a:xfrm>
              <a:off x="2623775" y="3198150"/>
              <a:ext cx="27500" cy="28825"/>
            </a:xfrm>
            <a:custGeom>
              <a:avLst/>
              <a:gdLst/>
              <a:ahLst/>
              <a:cxnLst/>
              <a:rect l="l" t="t" r="r" b="b"/>
              <a:pathLst>
                <a:path w="1100" h="1153" extrusionOk="0">
                  <a:moveTo>
                    <a:pt x="349" y="1"/>
                  </a:moveTo>
                  <a:cubicBezTo>
                    <a:pt x="288" y="1"/>
                    <a:pt x="225" y="15"/>
                    <a:pt x="164" y="47"/>
                  </a:cubicBezTo>
                  <a:cubicBezTo>
                    <a:pt x="1" y="133"/>
                    <a:pt x="100" y="358"/>
                    <a:pt x="251" y="358"/>
                  </a:cubicBezTo>
                  <a:cubicBezTo>
                    <a:pt x="277" y="358"/>
                    <a:pt x="304" y="352"/>
                    <a:pt x="331" y="337"/>
                  </a:cubicBezTo>
                  <a:lnTo>
                    <a:pt x="333" y="337"/>
                  </a:lnTo>
                  <a:cubicBezTo>
                    <a:pt x="344" y="331"/>
                    <a:pt x="355" y="328"/>
                    <a:pt x="365" y="328"/>
                  </a:cubicBezTo>
                  <a:cubicBezTo>
                    <a:pt x="436" y="328"/>
                    <a:pt x="469" y="472"/>
                    <a:pt x="460" y="523"/>
                  </a:cubicBezTo>
                  <a:cubicBezTo>
                    <a:pt x="438" y="653"/>
                    <a:pt x="328" y="764"/>
                    <a:pt x="245" y="859"/>
                  </a:cubicBezTo>
                  <a:cubicBezTo>
                    <a:pt x="144" y="973"/>
                    <a:pt x="220" y="1129"/>
                    <a:pt x="363" y="1144"/>
                  </a:cubicBezTo>
                  <a:cubicBezTo>
                    <a:pt x="420" y="1150"/>
                    <a:pt x="477" y="1153"/>
                    <a:pt x="534" y="1153"/>
                  </a:cubicBezTo>
                  <a:cubicBezTo>
                    <a:pt x="659" y="1153"/>
                    <a:pt x="783" y="1139"/>
                    <a:pt x="905" y="1110"/>
                  </a:cubicBezTo>
                  <a:cubicBezTo>
                    <a:pt x="1100" y="1066"/>
                    <a:pt x="1036" y="782"/>
                    <a:pt x="856" y="782"/>
                  </a:cubicBezTo>
                  <a:cubicBezTo>
                    <a:pt x="843" y="782"/>
                    <a:pt x="829" y="784"/>
                    <a:pt x="815" y="787"/>
                  </a:cubicBezTo>
                  <a:cubicBezTo>
                    <a:pt x="777" y="796"/>
                    <a:pt x="738" y="803"/>
                    <a:pt x="699" y="808"/>
                  </a:cubicBezTo>
                  <a:lnTo>
                    <a:pt x="699" y="808"/>
                  </a:lnTo>
                  <a:cubicBezTo>
                    <a:pt x="787" y="657"/>
                    <a:pt x="835" y="489"/>
                    <a:pt x="771" y="314"/>
                  </a:cubicBezTo>
                  <a:cubicBezTo>
                    <a:pt x="702" y="129"/>
                    <a:pt x="532" y="1"/>
                    <a:pt x="3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3" name="Google Shape;19213;p31"/>
            <p:cNvSpPr/>
            <p:nvPr/>
          </p:nvSpPr>
          <p:spPr>
            <a:xfrm>
              <a:off x="2749750" y="3385825"/>
              <a:ext cx="22900" cy="30525"/>
            </a:xfrm>
            <a:custGeom>
              <a:avLst/>
              <a:gdLst/>
              <a:ahLst/>
              <a:cxnLst/>
              <a:rect l="l" t="t" r="r" b="b"/>
              <a:pathLst>
                <a:path w="916" h="1221" extrusionOk="0">
                  <a:moveTo>
                    <a:pt x="615" y="1"/>
                  </a:moveTo>
                  <a:cubicBezTo>
                    <a:pt x="554" y="1"/>
                    <a:pt x="493" y="28"/>
                    <a:pt x="464" y="80"/>
                  </a:cubicBezTo>
                  <a:cubicBezTo>
                    <a:pt x="351" y="277"/>
                    <a:pt x="221" y="465"/>
                    <a:pt x="78" y="639"/>
                  </a:cubicBezTo>
                  <a:cubicBezTo>
                    <a:pt x="0" y="730"/>
                    <a:pt x="33" y="927"/>
                    <a:pt x="175" y="927"/>
                  </a:cubicBezTo>
                  <a:cubicBezTo>
                    <a:pt x="181" y="927"/>
                    <a:pt x="188" y="926"/>
                    <a:pt x="195" y="925"/>
                  </a:cubicBezTo>
                  <a:lnTo>
                    <a:pt x="542" y="880"/>
                  </a:lnTo>
                  <a:lnTo>
                    <a:pt x="542" y="880"/>
                  </a:lnTo>
                  <a:lnTo>
                    <a:pt x="573" y="1099"/>
                  </a:lnTo>
                  <a:cubicBezTo>
                    <a:pt x="586" y="1184"/>
                    <a:pt x="644" y="1220"/>
                    <a:pt x="709" y="1220"/>
                  </a:cubicBezTo>
                  <a:cubicBezTo>
                    <a:pt x="806" y="1220"/>
                    <a:pt x="915" y="1137"/>
                    <a:pt x="897" y="1011"/>
                  </a:cubicBezTo>
                  <a:lnTo>
                    <a:pt x="895" y="1009"/>
                  </a:lnTo>
                  <a:cubicBezTo>
                    <a:pt x="853" y="713"/>
                    <a:pt x="810" y="416"/>
                    <a:pt x="769" y="120"/>
                  </a:cubicBezTo>
                  <a:cubicBezTo>
                    <a:pt x="757" y="39"/>
                    <a:pt x="687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4" name="Google Shape;19214;p31"/>
            <p:cNvSpPr/>
            <p:nvPr/>
          </p:nvSpPr>
          <p:spPr>
            <a:xfrm>
              <a:off x="2818275" y="3277600"/>
              <a:ext cx="24050" cy="38025"/>
            </a:xfrm>
            <a:custGeom>
              <a:avLst/>
              <a:gdLst/>
              <a:ahLst/>
              <a:cxnLst/>
              <a:rect l="l" t="t" r="r" b="b"/>
              <a:pathLst>
                <a:path w="962" h="1521" extrusionOk="0">
                  <a:moveTo>
                    <a:pt x="752" y="1"/>
                  </a:moveTo>
                  <a:cubicBezTo>
                    <a:pt x="750" y="1"/>
                    <a:pt x="748" y="1"/>
                    <a:pt x="746" y="1"/>
                  </a:cubicBezTo>
                  <a:cubicBezTo>
                    <a:pt x="555" y="7"/>
                    <a:pt x="256" y="19"/>
                    <a:pt x="127" y="184"/>
                  </a:cubicBezTo>
                  <a:cubicBezTo>
                    <a:pt x="0" y="344"/>
                    <a:pt x="96" y="628"/>
                    <a:pt x="119" y="809"/>
                  </a:cubicBezTo>
                  <a:cubicBezTo>
                    <a:pt x="131" y="910"/>
                    <a:pt x="204" y="974"/>
                    <a:pt x="287" y="974"/>
                  </a:cubicBezTo>
                  <a:cubicBezTo>
                    <a:pt x="321" y="974"/>
                    <a:pt x="358" y="963"/>
                    <a:pt x="392" y="938"/>
                  </a:cubicBezTo>
                  <a:lnTo>
                    <a:pt x="392" y="938"/>
                  </a:lnTo>
                  <a:cubicBezTo>
                    <a:pt x="381" y="952"/>
                    <a:pt x="391" y="968"/>
                    <a:pt x="423" y="988"/>
                  </a:cubicBezTo>
                  <a:cubicBezTo>
                    <a:pt x="482" y="1046"/>
                    <a:pt x="471" y="1108"/>
                    <a:pt x="389" y="1178"/>
                  </a:cubicBezTo>
                  <a:cubicBezTo>
                    <a:pt x="361" y="1163"/>
                    <a:pt x="333" y="1156"/>
                    <a:pt x="307" y="1156"/>
                  </a:cubicBezTo>
                  <a:cubicBezTo>
                    <a:pt x="159" y="1156"/>
                    <a:pt x="60" y="1377"/>
                    <a:pt x="220" y="1467"/>
                  </a:cubicBezTo>
                  <a:cubicBezTo>
                    <a:pt x="286" y="1504"/>
                    <a:pt x="351" y="1521"/>
                    <a:pt x="413" y="1521"/>
                  </a:cubicBezTo>
                  <a:cubicBezTo>
                    <a:pt x="644" y="1521"/>
                    <a:pt x="827" y="1292"/>
                    <a:pt x="795" y="1035"/>
                  </a:cubicBezTo>
                  <a:cubicBezTo>
                    <a:pt x="768" y="823"/>
                    <a:pt x="605" y="628"/>
                    <a:pt x="415" y="609"/>
                  </a:cubicBezTo>
                  <a:lnTo>
                    <a:pt x="415" y="609"/>
                  </a:lnTo>
                  <a:cubicBezTo>
                    <a:pt x="404" y="545"/>
                    <a:pt x="397" y="484"/>
                    <a:pt x="409" y="442"/>
                  </a:cubicBezTo>
                  <a:cubicBezTo>
                    <a:pt x="439" y="332"/>
                    <a:pt x="633" y="340"/>
                    <a:pt x="746" y="336"/>
                  </a:cubicBezTo>
                  <a:cubicBezTo>
                    <a:pt x="959" y="330"/>
                    <a:pt x="961" y="1"/>
                    <a:pt x="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5" name="Google Shape;19215;p31"/>
            <p:cNvSpPr/>
            <p:nvPr/>
          </p:nvSpPr>
          <p:spPr>
            <a:xfrm>
              <a:off x="370775" y="3477725"/>
              <a:ext cx="12550" cy="117800"/>
            </a:xfrm>
            <a:custGeom>
              <a:avLst/>
              <a:gdLst/>
              <a:ahLst/>
              <a:cxnLst/>
              <a:rect l="l" t="t" r="r" b="b"/>
              <a:pathLst>
                <a:path w="502" h="4712" extrusionOk="0">
                  <a:moveTo>
                    <a:pt x="166" y="1"/>
                  </a:moveTo>
                  <a:cubicBezTo>
                    <a:pt x="82" y="1"/>
                    <a:pt x="1" y="55"/>
                    <a:pt x="5" y="163"/>
                  </a:cubicBezTo>
                  <a:lnTo>
                    <a:pt x="163" y="4550"/>
                  </a:lnTo>
                  <a:cubicBezTo>
                    <a:pt x="167" y="4658"/>
                    <a:pt x="253" y="4712"/>
                    <a:pt x="337" y="4712"/>
                  </a:cubicBezTo>
                  <a:cubicBezTo>
                    <a:pt x="421" y="4712"/>
                    <a:pt x="502" y="4658"/>
                    <a:pt x="498" y="4550"/>
                  </a:cubicBezTo>
                  <a:cubicBezTo>
                    <a:pt x="445" y="3089"/>
                    <a:pt x="393" y="1626"/>
                    <a:pt x="340" y="163"/>
                  </a:cubicBez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6" name="Google Shape;19216;p31"/>
            <p:cNvSpPr/>
            <p:nvPr/>
          </p:nvSpPr>
          <p:spPr>
            <a:xfrm>
              <a:off x="371200" y="3492900"/>
              <a:ext cx="57750" cy="54975"/>
            </a:xfrm>
            <a:custGeom>
              <a:avLst/>
              <a:gdLst/>
              <a:ahLst/>
              <a:cxnLst/>
              <a:rect l="l" t="t" r="r" b="b"/>
              <a:pathLst>
                <a:path w="2310" h="2199" extrusionOk="0">
                  <a:moveTo>
                    <a:pt x="2067" y="1"/>
                  </a:moveTo>
                  <a:cubicBezTo>
                    <a:pt x="2029" y="1"/>
                    <a:pt x="1991" y="15"/>
                    <a:pt x="1956" y="50"/>
                  </a:cubicBezTo>
                  <a:lnTo>
                    <a:pt x="118" y="1913"/>
                  </a:lnTo>
                  <a:cubicBezTo>
                    <a:pt x="0" y="2030"/>
                    <a:pt x="114" y="2199"/>
                    <a:pt x="243" y="2199"/>
                  </a:cubicBezTo>
                  <a:cubicBezTo>
                    <a:pt x="281" y="2199"/>
                    <a:pt x="320" y="2184"/>
                    <a:pt x="355" y="2149"/>
                  </a:cubicBezTo>
                  <a:lnTo>
                    <a:pt x="2193" y="287"/>
                  </a:lnTo>
                  <a:cubicBezTo>
                    <a:pt x="2309" y="169"/>
                    <a:pt x="2195" y="1"/>
                    <a:pt x="20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7" name="Google Shape;19217;p31"/>
            <p:cNvSpPr/>
            <p:nvPr/>
          </p:nvSpPr>
          <p:spPr>
            <a:xfrm>
              <a:off x="379275" y="3541725"/>
              <a:ext cx="42075" cy="55375"/>
            </a:xfrm>
            <a:custGeom>
              <a:avLst/>
              <a:gdLst/>
              <a:ahLst/>
              <a:cxnLst/>
              <a:rect l="l" t="t" r="r" b="b"/>
              <a:pathLst>
                <a:path w="1683" h="2215" extrusionOk="0">
                  <a:moveTo>
                    <a:pt x="233" y="0"/>
                  </a:moveTo>
                  <a:cubicBezTo>
                    <a:pt x="112" y="0"/>
                    <a:pt x="1" y="168"/>
                    <a:pt x="106" y="292"/>
                  </a:cubicBezTo>
                  <a:cubicBezTo>
                    <a:pt x="582" y="855"/>
                    <a:pt x="991" y="1473"/>
                    <a:pt x="1327" y="2130"/>
                  </a:cubicBezTo>
                  <a:cubicBezTo>
                    <a:pt x="1357" y="2190"/>
                    <a:pt x="1406" y="2215"/>
                    <a:pt x="1456" y="2215"/>
                  </a:cubicBezTo>
                  <a:cubicBezTo>
                    <a:pt x="1566" y="2215"/>
                    <a:pt x="1682" y="2094"/>
                    <a:pt x="1615" y="1962"/>
                  </a:cubicBezTo>
                  <a:cubicBezTo>
                    <a:pt x="1266" y="1279"/>
                    <a:pt x="839" y="640"/>
                    <a:pt x="343" y="56"/>
                  </a:cubicBezTo>
                  <a:cubicBezTo>
                    <a:pt x="309" y="16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8" name="Google Shape;19218;p31"/>
            <p:cNvSpPr/>
            <p:nvPr/>
          </p:nvSpPr>
          <p:spPr>
            <a:xfrm>
              <a:off x="426575" y="3530750"/>
              <a:ext cx="45025" cy="9475"/>
            </a:xfrm>
            <a:custGeom>
              <a:avLst/>
              <a:gdLst/>
              <a:ahLst/>
              <a:cxnLst/>
              <a:rect l="l" t="t" r="r" b="b"/>
              <a:pathLst>
                <a:path w="1801" h="379" extrusionOk="0">
                  <a:moveTo>
                    <a:pt x="210" y="0"/>
                  </a:moveTo>
                  <a:cubicBezTo>
                    <a:pt x="1" y="0"/>
                    <a:pt x="3" y="329"/>
                    <a:pt x="216" y="335"/>
                  </a:cubicBezTo>
                  <a:lnTo>
                    <a:pt x="1585" y="379"/>
                  </a:lnTo>
                  <a:cubicBezTo>
                    <a:pt x="1587" y="379"/>
                    <a:pt x="1589" y="379"/>
                    <a:pt x="1591" y="379"/>
                  </a:cubicBezTo>
                  <a:cubicBezTo>
                    <a:pt x="1801" y="379"/>
                    <a:pt x="1799" y="51"/>
                    <a:pt x="1585" y="43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19" name="Google Shape;19219;p31"/>
            <p:cNvSpPr/>
            <p:nvPr/>
          </p:nvSpPr>
          <p:spPr>
            <a:xfrm>
              <a:off x="429175" y="3555975"/>
              <a:ext cx="55350" cy="11225"/>
            </a:xfrm>
            <a:custGeom>
              <a:avLst/>
              <a:gdLst/>
              <a:ahLst/>
              <a:cxnLst/>
              <a:rect l="l" t="t" r="r" b="b"/>
              <a:pathLst>
                <a:path w="2214" h="449" extrusionOk="0">
                  <a:moveTo>
                    <a:pt x="2010" y="1"/>
                  </a:moveTo>
                  <a:cubicBezTo>
                    <a:pt x="2006" y="1"/>
                    <a:pt x="2001" y="1"/>
                    <a:pt x="1997" y="1"/>
                  </a:cubicBezTo>
                  <a:lnTo>
                    <a:pt x="215" y="114"/>
                  </a:lnTo>
                  <a:cubicBezTo>
                    <a:pt x="6" y="128"/>
                    <a:pt x="0" y="449"/>
                    <a:pt x="203" y="449"/>
                  </a:cubicBezTo>
                  <a:cubicBezTo>
                    <a:pt x="207" y="449"/>
                    <a:pt x="211" y="449"/>
                    <a:pt x="215" y="448"/>
                  </a:cubicBezTo>
                  <a:lnTo>
                    <a:pt x="1997" y="335"/>
                  </a:lnTo>
                  <a:cubicBezTo>
                    <a:pt x="2208" y="322"/>
                    <a:pt x="2214" y="1"/>
                    <a:pt x="20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0" name="Google Shape;19220;p31"/>
            <p:cNvSpPr/>
            <p:nvPr/>
          </p:nvSpPr>
          <p:spPr>
            <a:xfrm>
              <a:off x="500750" y="3517250"/>
              <a:ext cx="66200" cy="66550"/>
            </a:xfrm>
            <a:custGeom>
              <a:avLst/>
              <a:gdLst/>
              <a:ahLst/>
              <a:cxnLst/>
              <a:rect l="l" t="t" r="r" b="b"/>
              <a:pathLst>
                <a:path w="2648" h="2662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940" y="952"/>
                    <a:pt x="1660" y="1729"/>
                    <a:pt x="2270" y="2588"/>
                  </a:cubicBezTo>
                  <a:cubicBezTo>
                    <a:pt x="2307" y="2640"/>
                    <a:pt x="2359" y="2661"/>
                    <a:pt x="2410" y="2661"/>
                  </a:cubicBezTo>
                  <a:cubicBezTo>
                    <a:pt x="2531" y="2661"/>
                    <a:pt x="2648" y="2542"/>
                    <a:pt x="2560" y="2418"/>
                  </a:cubicBezTo>
                  <a:cubicBezTo>
                    <a:pt x="1935" y="1535"/>
                    <a:pt x="1198" y="736"/>
                    <a:pt x="367" y="42"/>
                  </a:cubicBezTo>
                  <a:cubicBezTo>
                    <a:pt x="332" y="12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1" name="Google Shape;19221;p31"/>
            <p:cNvSpPr/>
            <p:nvPr/>
          </p:nvSpPr>
          <p:spPr>
            <a:xfrm>
              <a:off x="507850" y="3520700"/>
              <a:ext cx="39750" cy="65800"/>
            </a:xfrm>
            <a:custGeom>
              <a:avLst/>
              <a:gdLst/>
              <a:ahLst/>
              <a:cxnLst/>
              <a:rect l="l" t="t" r="r" b="b"/>
              <a:pathLst>
                <a:path w="1590" h="2632" extrusionOk="0">
                  <a:moveTo>
                    <a:pt x="1363" y="1"/>
                  </a:moveTo>
                  <a:cubicBezTo>
                    <a:pt x="1313" y="1"/>
                    <a:pt x="1264" y="25"/>
                    <a:pt x="1233" y="85"/>
                  </a:cubicBezTo>
                  <a:cubicBezTo>
                    <a:pt x="845" y="849"/>
                    <a:pt x="456" y="1614"/>
                    <a:pt x="67" y="2378"/>
                  </a:cubicBezTo>
                  <a:cubicBezTo>
                    <a:pt x="0" y="2510"/>
                    <a:pt x="116" y="2632"/>
                    <a:pt x="226" y="2632"/>
                  </a:cubicBezTo>
                  <a:cubicBezTo>
                    <a:pt x="276" y="2632"/>
                    <a:pt x="325" y="2607"/>
                    <a:pt x="356" y="2547"/>
                  </a:cubicBezTo>
                  <a:cubicBezTo>
                    <a:pt x="745" y="1783"/>
                    <a:pt x="1134" y="1019"/>
                    <a:pt x="1523" y="255"/>
                  </a:cubicBezTo>
                  <a:cubicBezTo>
                    <a:pt x="1590" y="122"/>
                    <a:pt x="1474" y="1"/>
                    <a:pt x="1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2" name="Google Shape;19222;p31"/>
            <p:cNvSpPr/>
            <p:nvPr/>
          </p:nvSpPr>
          <p:spPr>
            <a:xfrm>
              <a:off x="570475" y="3497950"/>
              <a:ext cx="41525" cy="40400"/>
            </a:xfrm>
            <a:custGeom>
              <a:avLst/>
              <a:gdLst/>
              <a:ahLst/>
              <a:cxnLst/>
              <a:rect l="l" t="t" r="r" b="b"/>
              <a:pathLst>
                <a:path w="1661" h="1616" extrusionOk="0">
                  <a:moveTo>
                    <a:pt x="497" y="0"/>
                  </a:moveTo>
                  <a:cubicBezTo>
                    <a:pt x="249" y="0"/>
                    <a:pt x="15" y="141"/>
                    <a:pt x="5" y="426"/>
                  </a:cubicBezTo>
                  <a:cubicBezTo>
                    <a:pt x="1" y="534"/>
                    <a:pt x="82" y="588"/>
                    <a:pt x="166" y="588"/>
                  </a:cubicBezTo>
                  <a:cubicBezTo>
                    <a:pt x="249" y="588"/>
                    <a:pt x="335" y="534"/>
                    <a:pt x="339" y="426"/>
                  </a:cubicBezTo>
                  <a:cubicBezTo>
                    <a:pt x="342" y="356"/>
                    <a:pt x="397" y="330"/>
                    <a:pt x="464" y="330"/>
                  </a:cubicBezTo>
                  <a:cubicBezTo>
                    <a:pt x="557" y="330"/>
                    <a:pt x="674" y="379"/>
                    <a:pt x="712" y="425"/>
                  </a:cubicBezTo>
                  <a:cubicBezTo>
                    <a:pt x="908" y="660"/>
                    <a:pt x="631" y="1078"/>
                    <a:pt x="505" y="1282"/>
                  </a:cubicBezTo>
                  <a:cubicBezTo>
                    <a:pt x="432" y="1399"/>
                    <a:pt x="529" y="1521"/>
                    <a:pt x="650" y="1534"/>
                  </a:cubicBezTo>
                  <a:lnTo>
                    <a:pt x="1448" y="1615"/>
                  </a:lnTo>
                  <a:cubicBezTo>
                    <a:pt x="1454" y="1615"/>
                    <a:pt x="1460" y="1616"/>
                    <a:pt x="1467" y="1616"/>
                  </a:cubicBezTo>
                  <a:cubicBezTo>
                    <a:pt x="1661" y="1616"/>
                    <a:pt x="1653" y="1300"/>
                    <a:pt x="1448" y="1279"/>
                  </a:cubicBezTo>
                  <a:lnTo>
                    <a:pt x="919" y="1226"/>
                  </a:lnTo>
                  <a:lnTo>
                    <a:pt x="919" y="1226"/>
                  </a:lnTo>
                  <a:cubicBezTo>
                    <a:pt x="1114" y="835"/>
                    <a:pt x="1250" y="314"/>
                    <a:pt x="799" y="74"/>
                  </a:cubicBezTo>
                  <a:cubicBezTo>
                    <a:pt x="706" y="25"/>
                    <a:pt x="600" y="0"/>
                    <a:pt x="4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3" name="Google Shape;19223;p31"/>
            <p:cNvSpPr/>
            <p:nvPr/>
          </p:nvSpPr>
          <p:spPr>
            <a:xfrm>
              <a:off x="653700" y="3514100"/>
              <a:ext cx="15450" cy="66375"/>
            </a:xfrm>
            <a:custGeom>
              <a:avLst/>
              <a:gdLst/>
              <a:ahLst/>
              <a:cxnLst/>
              <a:rect l="l" t="t" r="r" b="b"/>
              <a:pathLst>
                <a:path w="618" h="2655" extrusionOk="0">
                  <a:moveTo>
                    <a:pt x="187" y="0"/>
                  </a:moveTo>
                  <a:cubicBezTo>
                    <a:pt x="103" y="0"/>
                    <a:pt x="18" y="54"/>
                    <a:pt x="16" y="162"/>
                  </a:cubicBezTo>
                  <a:lnTo>
                    <a:pt x="18" y="162"/>
                  </a:lnTo>
                  <a:cubicBezTo>
                    <a:pt x="1" y="959"/>
                    <a:pt x="85" y="1757"/>
                    <a:pt x="265" y="2535"/>
                  </a:cubicBezTo>
                  <a:cubicBezTo>
                    <a:pt x="284" y="2618"/>
                    <a:pt x="347" y="2654"/>
                    <a:pt x="413" y="2654"/>
                  </a:cubicBezTo>
                  <a:cubicBezTo>
                    <a:pt x="512" y="2654"/>
                    <a:pt x="618" y="2572"/>
                    <a:pt x="588" y="2445"/>
                  </a:cubicBezTo>
                  <a:cubicBezTo>
                    <a:pt x="414" y="1698"/>
                    <a:pt x="335" y="930"/>
                    <a:pt x="352" y="162"/>
                  </a:cubicBezTo>
                  <a:cubicBezTo>
                    <a:pt x="353" y="54"/>
                    <a:pt x="271" y="0"/>
                    <a:pt x="1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4" name="Google Shape;19224;p31"/>
            <p:cNvSpPr/>
            <p:nvPr/>
          </p:nvSpPr>
          <p:spPr>
            <a:xfrm>
              <a:off x="630475" y="3554775"/>
              <a:ext cx="56925" cy="10875"/>
            </a:xfrm>
            <a:custGeom>
              <a:avLst/>
              <a:gdLst/>
              <a:ahLst/>
              <a:cxnLst/>
              <a:rect l="l" t="t" r="r" b="b"/>
              <a:pathLst>
                <a:path w="2277" h="435" extrusionOk="0">
                  <a:moveTo>
                    <a:pt x="1288" y="1"/>
                  </a:moveTo>
                  <a:cubicBezTo>
                    <a:pt x="923" y="1"/>
                    <a:pt x="557" y="37"/>
                    <a:pt x="198" y="109"/>
                  </a:cubicBezTo>
                  <a:cubicBezTo>
                    <a:pt x="0" y="149"/>
                    <a:pt x="66" y="435"/>
                    <a:pt x="250" y="435"/>
                  </a:cubicBezTo>
                  <a:cubicBezTo>
                    <a:pt x="262" y="435"/>
                    <a:pt x="275" y="433"/>
                    <a:pt x="288" y="431"/>
                  </a:cubicBezTo>
                  <a:cubicBezTo>
                    <a:pt x="616" y="364"/>
                    <a:pt x="949" y="331"/>
                    <a:pt x="1282" y="331"/>
                  </a:cubicBezTo>
                  <a:cubicBezTo>
                    <a:pt x="1517" y="331"/>
                    <a:pt x="1751" y="348"/>
                    <a:pt x="1984" y="380"/>
                  </a:cubicBezTo>
                  <a:cubicBezTo>
                    <a:pt x="1993" y="382"/>
                    <a:pt x="2002" y="382"/>
                    <a:pt x="2010" y="382"/>
                  </a:cubicBezTo>
                  <a:cubicBezTo>
                    <a:pt x="2202" y="382"/>
                    <a:pt x="2277" y="86"/>
                    <a:pt x="2072" y="57"/>
                  </a:cubicBezTo>
                  <a:cubicBezTo>
                    <a:pt x="1812" y="19"/>
                    <a:pt x="1550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5" name="Google Shape;19225;p31"/>
            <p:cNvSpPr/>
            <p:nvPr/>
          </p:nvSpPr>
          <p:spPr>
            <a:xfrm>
              <a:off x="699675" y="3498300"/>
              <a:ext cx="39800" cy="107125"/>
            </a:xfrm>
            <a:custGeom>
              <a:avLst/>
              <a:gdLst/>
              <a:ahLst/>
              <a:cxnLst/>
              <a:rect l="l" t="t" r="r" b="b"/>
              <a:pathLst>
                <a:path w="1592" h="4285" extrusionOk="0">
                  <a:moveTo>
                    <a:pt x="1074" y="0"/>
                  </a:moveTo>
                  <a:cubicBezTo>
                    <a:pt x="415" y="0"/>
                    <a:pt x="229" y="1252"/>
                    <a:pt x="151" y="1748"/>
                  </a:cubicBezTo>
                  <a:cubicBezTo>
                    <a:pt x="0" y="2734"/>
                    <a:pt x="207" y="3822"/>
                    <a:pt x="1197" y="4268"/>
                  </a:cubicBezTo>
                  <a:cubicBezTo>
                    <a:pt x="1223" y="4280"/>
                    <a:pt x="1247" y="4285"/>
                    <a:pt x="1271" y="4285"/>
                  </a:cubicBezTo>
                  <a:cubicBezTo>
                    <a:pt x="1430" y="4285"/>
                    <a:pt x="1537" y="4056"/>
                    <a:pt x="1367" y="3979"/>
                  </a:cubicBezTo>
                  <a:cubicBezTo>
                    <a:pt x="691" y="3674"/>
                    <a:pt x="430" y="3025"/>
                    <a:pt x="433" y="2311"/>
                  </a:cubicBezTo>
                  <a:cubicBezTo>
                    <a:pt x="433" y="2141"/>
                    <a:pt x="602" y="355"/>
                    <a:pt x="1124" y="355"/>
                  </a:cubicBezTo>
                  <a:cubicBezTo>
                    <a:pt x="1167" y="355"/>
                    <a:pt x="1213" y="367"/>
                    <a:pt x="1262" y="394"/>
                  </a:cubicBezTo>
                  <a:cubicBezTo>
                    <a:pt x="1290" y="410"/>
                    <a:pt x="1318" y="417"/>
                    <a:pt x="1344" y="417"/>
                  </a:cubicBezTo>
                  <a:cubicBezTo>
                    <a:pt x="1493" y="417"/>
                    <a:pt x="1592" y="194"/>
                    <a:pt x="1431" y="106"/>
                  </a:cubicBezTo>
                  <a:cubicBezTo>
                    <a:pt x="1299" y="32"/>
                    <a:pt x="1180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6" name="Google Shape;19226;p31"/>
            <p:cNvSpPr/>
            <p:nvPr/>
          </p:nvSpPr>
          <p:spPr>
            <a:xfrm>
              <a:off x="747625" y="3531325"/>
              <a:ext cx="56725" cy="114075"/>
            </a:xfrm>
            <a:custGeom>
              <a:avLst/>
              <a:gdLst/>
              <a:ahLst/>
              <a:cxnLst/>
              <a:rect l="l" t="t" r="r" b="b"/>
              <a:pathLst>
                <a:path w="2269" h="4563" extrusionOk="0">
                  <a:moveTo>
                    <a:pt x="1438" y="847"/>
                  </a:moveTo>
                  <a:lnTo>
                    <a:pt x="1810" y="1421"/>
                  </a:lnTo>
                  <a:cubicBezTo>
                    <a:pt x="1471" y="1948"/>
                    <a:pt x="1192" y="2212"/>
                    <a:pt x="974" y="2212"/>
                  </a:cubicBezTo>
                  <a:cubicBezTo>
                    <a:pt x="841" y="2212"/>
                    <a:pt x="730" y="2114"/>
                    <a:pt x="642" y="1919"/>
                  </a:cubicBezTo>
                  <a:cubicBezTo>
                    <a:pt x="556" y="1829"/>
                    <a:pt x="506" y="1712"/>
                    <a:pt x="501" y="1588"/>
                  </a:cubicBezTo>
                  <a:cubicBezTo>
                    <a:pt x="493" y="1556"/>
                    <a:pt x="487" y="1523"/>
                    <a:pt x="482" y="1490"/>
                  </a:cubicBezTo>
                  <a:lnTo>
                    <a:pt x="482" y="1490"/>
                  </a:lnTo>
                  <a:cubicBezTo>
                    <a:pt x="493" y="1213"/>
                    <a:pt x="530" y="980"/>
                    <a:pt x="619" y="916"/>
                  </a:cubicBezTo>
                  <a:lnTo>
                    <a:pt x="1438" y="847"/>
                  </a:lnTo>
                  <a:close/>
                  <a:moveTo>
                    <a:pt x="1030" y="1"/>
                  </a:moveTo>
                  <a:cubicBezTo>
                    <a:pt x="1006" y="1"/>
                    <a:pt x="980" y="6"/>
                    <a:pt x="954" y="19"/>
                  </a:cubicBezTo>
                  <a:cubicBezTo>
                    <a:pt x="324" y="318"/>
                    <a:pt x="1" y="1071"/>
                    <a:pt x="176" y="1733"/>
                  </a:cubicBezTo>
                  <a:lnTo>
                    <a:pt x="176" y="1733"/>
                  </a:lnTo>
                  <a:cubicBezTo>
                    <a:pt x="176" y="1744"/>
                    <a:pt x="175" y="1755"/>
                    <a:pt x="175" y="1765"/>
                  </a:cubicBezTo>
                  <a:cubicBezTo>
                    <a:pt x="129" y="2691"/>
                    <a:pt x="309" y="3591"/>
                    <a:pt x="649" y="4450"/>
                  </a:cubicBezTo>
                  <a:cubicBezTo>
                    <a:pt x="681" y="4528"/>
                    <a:pt x="750" y="4562"/>
                    <a:pt x="817" y="4562"/>
                  </a:cubicBezTo>
                  <a:cubicBezTo>
                    <a:pt x="921" y="4562"/>
                    <a:pt x="1021" y="4482"/>
                    <a:pt x="973" y="4362"/>
                  </a:cubicBezTo>
                  <a:cubicBezTo>
                    <a:pt x="755" y="3814"/>
                    <a:pt x="594" y="3256"/>
                    <a:pt x="533" y="2665"/>
                  </a:cubicBezTo>
                  <a:cubicBezTo>
                    <a:pt x="527" y="2601"/>
                    <a:pt x="515" y="2473"/>
                    <a:pt x="504" y="2315"/>
                  </a:cubicBezTo>
                  <a:lnTo>
                    <a:pt x="504" y="2315"/>
                  </a:lnTo>
                  <a:cubicBezTo>
                    <a:pt x="714" y="2525"/>
                    <a:pt x="983" y="2631"/>
                    <a:pt x="1245" y="2631"/>
                  </a:cubicBezTo>
                  <a:cubicBezTo>
                    <a:pt x="1647" y="2631"/>
                    <a:pt x="2030" y="2380"/>
                    <a:pt x="2149" y="1867"/>
                  </a:cubicBezTo>
                  <a:cubicBezTo>
                    <a:pt x="2269" y="1352"/>
                    <a:pt x="1771" y="462"/>
                    <a:pt x="1186" y="256"/>
                  </a:cubicBezTo>
                  <a:lnTo>
                    <a:pt x="1186" y="256"/>
                  </a:lnTo>
                  <a:cubicBezTo>
                    <a:pt x="1254" y="157"/>
                    <a:pt x="1160" y="1"/>
                    <a:pt x="10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7" name="Google Shape;19227;p31"/>
            <p:cNvSpPr/>
            <p:nvPr/>
          </p:nvSpPr>
          <p:spPr>
            <a:xfrm>
              <a:off x="828100" y="3529900"/>
              <a:ext cx="11300" cy="66300"/>
            </a:xfrm>
            <a:custGeom>
              <a:avLst/>
              <a:gdLst/>
              <a:ahLst/>
              <a:cxnLst/>
              <a:rect l="l" t="t" r="r" b="b"/>
              <a:pathLst>
                <a:path w="452" h="2652" extrusionOk="0">
                  <a:moveTo>
                    <a:pt x="176" y="1"/>
                  </a:moveTo>
                  <a:cubicBezTo>
                    <a:pt x="93" y="1"/>
                    <a:pt x="9" y="55"/>
                    <a:pt x="8" y="163"/>
                  </a:cubicBezTo>
                  <a:cubicBezTo>
                    <a:pt x="1" y="939"/>
                    <a:pt x="33" y="1717"/>
                    <a:pt x="106" y="2490"/>
                  </a:cubicBezTo>
                  <a:cubicBezTo>
                    <a:pt x="117" y="2597"/>
                    <a:pt x="206" y="2651"/>
                    <a:pt x="290" y="2651"/>
                  </a:cubicBezTo>
                  <a:cubicBezTo>
                    <a:pt x="373" y="2651"/>
                    <a:pt x="451" y="2598"/>
                    <a:pt x="441" y="2490"/>
                  </a:cubicBezTo>
                  <a:cubicBezTo>
                    <a:pt x="368" y="1717"/>
                    <a:pt x="335" y="939"/>
                    <a:pt x="342" y="163"/>
                  </a:cubicBezTo>
                  <a:cubicBezTo>
                    <a:pt x="343" y="55"/>
                    <a:pt x="260" y="1"/>
                    <a:pt x="1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8" name="Google Shape;19228;p31"/>
            <p:cNvSpPr/>
            <p:nvPr/>
          </p:nvSpPr>
          <p:spPr>
            <a:xfrm>
              <a:off x="811650" y="3563675"/>
              <a:ext cx="50125" cy="10725"/>
            </a:xfrm>
            <a:custGeom>
              <a:avLst/>
              <a:gdLst/>
              <a:ahLst/>
              <a:cxnLst/>
              <a:rect l="l" t="t" r="r" b="b"/>
              <a:pathLst>
                <a:path w="2005" h="429" extrusionOk="0">
                  <a:moveTo>
                    <a:pt x="1105" y="1"/>
                  </a:moveTo>
                  <a:cubicBezTo>
                    <a:pt x="800" y="1"/>
                    <a:pt x="494" y="35"/>
                    <a:pt x="195" y="102"/>
                  </a:cubicBezTo>
                  <a:cubicBezTo>
                    <a:pt x="0" y="145"/>
                    <a:pt x="64" y="429"/>
                    <a:pt x="244" y="429"/>
                  </a:cubicBezTo>
                  <a:cubicBezTo>
                    <a:pt x="257" y="429"/>
                    <a:pt x="271" y="427"/>
                    <a:pt x="285" y="424"/>
                  </a:cubicBezTo>
                  <a:cubicBezTo>
                    <a:pt x="555" y="363"/>
                    <a:pt x="830" y="333"/>
                    <a:pt x="1106" y="333"/>
                  </a:cubicBezTo>
                  <a:cubicBezTo>
                    <a:pt x="1309" y="333"/>
                    <a:pt x="1512" y="349"/>
                    <a:pt x="1713" y="383"/>
                  </a:cubicBezTo>
                  <a:cubicBezTo>
                    <a:pt x="1723" y="384"/>
                    <a:pt x="1733" y="385"/>
                    <a:pt x="1743" y="385"/>
                  </a:cubicBezTo>
                  <a:cubicBezTo>
                    <a:pt x="1931" y="385"/>
                    <a:pt x="2004" y="93"/>
                    <a:pt x="1801" y="59"/>
                  </a:cubicBezTo>
                  <a:cubicBezTo>
                    <a:pt x="1571" y="20"/>
                    <a:pt x="1338" y="1"/>
                    <a:pt x="1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29" name="Google Shape;19229;p31"/>
            <p:cNvSpPr/>
            <p:nvPr/>
          </p:nvSpPr>
          <p:spPr>
            <a:xfrm>
              <a:off x="866150" y="3530850"/>
              <a:ext cx="54325" cy="60450"/>
            </a:xfrm>
            <a:custGeom>
              <a:avLst/>
              <a:gdLst/>
              <a:ahLst/>
              <a:cxnLst/>
              <a:rect l="l" t="t" r="r" b="b"/>
              <a:pathLst>
                <a:path w="2173" h="2418" extrusionOk="0">
                  <a:moveTo>
                    <a:pt x="923" y="308"/>
                  </a:moveTo>
                  <a:cubicBezTo>
                    <a:pt x="1015" y="308"/>
                    <a:pt x="1120" y="331"/>
                    <a:pt x="1238" y="384"/>
                  </a:cubicBezTo>
                  <a:cubicBezTo>
                    <a:pt x="1683" y="652"/>
                    <a:pt x="1829" y="2077"/>
                    <a:pt x="1185" y="2077"/>
                  </a:cubicBezTo>
                  <a:cubicBezTo>
                    <a:pt x="1147" y="2077"/>
                    <a:pt x="1107" y="2072"/>
                    <a:pt x="1064" y="2062"/>
                  </a:cubicBezTo>
                  <a:cubicBezTo>
                    <a:pt x="269" y="1873"/>
                    <a:pt x="172" y="308"/>
                    <a:pt x="923" y="308"/>
                  </a:cubicBezTo>
                  <a:close/>
                  <a:moveTo>
                    <a:pt x="971" y="1"/>
                  </a:moveTo>
                  <a:cubicBezTo>
                    <a:pt x="515" y="1"/>
                    <a:pt x="111" y="312"/>
                    <a:pt x="59" y="828"/>
                  </a:cubicBezTo>
                  <a:cubicBezTo>
                    <a:pt x="1" y="1403"/>
                    <a:pt x="312" y="2118"/>
                    <a:pt x="870" y="2346"/>
                  </a:cubicBezTo>
                  <a:cubicBezTo>
                    <a:pt x="992" y="2395"/>
                    <a:pt x="1104" y="2418"/>
                    <a:pt x="1205" y="2418"/>
                  </a:cubicBezTo>
                  <a:cubicBezTo>
                    <a:pt x="2101" y="2418"/>
                    <a:pt x="2173" y="635"/>
                    <a:pt x="1456" y="127"/>
                  </a:cubicBezTo>
                  <a:lnTo>
                    <a:pt x="1456" y="127"/>
                  </a:lnTo>
                  <a:cubicBezTo>
                    <a:pt x="1443" y="115"/>
                    <a:pt x="1427" y="104"/>
                    <a:pt x="1407" y="96"/>
                  </a:cubicBezTo>
                  <a:lnTo>
                    <a:pt x="1407" y="96"/>
                  </a:lnTo>
                  <a:cubicBezTo>
                    <a:pt x="1407" y="96"/>
                    <a:pt x="1407" y="96"/>
                    <a:pt x="1407" y="96"/>
                  </a:cubicBezTo>
                  <a:cubicBezTo>
                    <a:pt x="1390" y="85"/>
                    <a:pt x="1374" y="79"/>
                    <a:pt x="1357" y="75"/>
                  </a:cubicBezTo>
                  <a:lnTo>
                    <a:pt x="1357" y="75"/>
                  </a:lnTo>
                  <a:cubicBezTo>
                    <a:pt x="1229" y="25"/>
                    <a:pt x="1098" y="1"/>
                    <a:pt x="9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0" name="Google Shape;19230;p31"/>
            <p:cNvSpPr/>
            <p:nvPr/>
          </p:nvSpPr>
          <p:spPr>
            <a:xfrm>
              <a:off x="913400" y="3498200"/>
              <a:ext cx="49575" cy="112000"/>
            </a:xfrm>
            <a:custGeom>
              <a:avLst/>
              <a:gdLst/>
              <a:ahLst/>
              <a:cxnLst/>
              <a:rect l="l" t="t" r="r" b="b"/>
              <a:pathLst>
                <a:path w="1983" h="4480" extrusionOk="0">
                  <a:moveTo>
                    <a:pt x="252" y="1"/>
                  </a:moveTo>
                  <a:cubicBezTo>
                    <a:pt x="119" y="1"/>
                    <a:pt x="1" y="169"/>
                    <a:pt x="126" y="282"/>
                  </a:cubicBezTo>
                  <a:cubicBezTo>
                    <a:pt x="1256" y="1304"/>
                    <a:pt x="1619" y="2858"/>
                    <a:pt x="1069" y="4277"/>
                  </a:cubicBezTo>
                  <a:cubicBezTo>
                    <a:pt x="1022" y="4399"/>
                    <a:pt x="1122" y="4479"/>
                    <a:pt x="1225" y="4479"/>
                  </a:cubicBezTo>
                  <a:cubicBezTo>
                    <a:pt x="1293" y="4479"/>
                    <a:pt x="1361" y="4445"/>
                    <a:pt x="1392" y="4367"/>
                  </a:cubicBezTo>
                  <a:cubicBezTo>
                    <a:pt x="1982" y="2846"/>
                    <a:pt x="1572" y="1139"/>
                    <a:pt x="362" y="46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1" name="Google Shape;19231;p31"/>
            <p:cNvSpPr/>
            <p:nvPr/>
          </p:nvSpPr>
          <p:spPr>
            <a:xfrm>
              <a:off x="947750" y="3482375"/>
              <a:ext cx="48425" cy="40250"/>
            </a:xfrm>
            <a:custGeom>
              <a:avLst/>
              <a:gdLst/>
              <a:ahLst/>
              <a:cxnLst/>
              <a:rect l="l" t="t" r="r" b="b"/>
              <a:pathLst>
                <a:path w="1937" h="1610" extrusionOk="0">
                  <a:moveTo>
                    <a:pt x="699" y="1"/>
                  </a:moveTo>
                  <a:cubicBezTo>
                    <a:pt x="525" y="1"/>
                    <a:pt x="351" y="29"/>
                    <a:pt x="184" y="85"/>
                  </a:cubicBezTo>
                  <a:cubicBezTo>
                    <a:pt x="1" y="147"/>
                    <a:pt x="55" y="418"/>
                    <a:pt x="219" y="418"/>
                  </a:cubicBezTo>
                  <a:cubicBezTo>
                    <a:pt x="236" y="418"/>
                    <a:pt x="255" y="415"/>
                    <a:pt x="274" y="409"/>
                  </a:cubicBezTo>
                  <a:cubicBezTo>
                    <a:pt x="418" y="360"/>
                    <a:pt x="557" y="335"/>
                    <a:pt x="699" y="335"/>
                  </a:cubicBezTo>
                  <a:cubicBezTo>
                    <a:pt x="764" y="335"/>
                    <a:pt x="829" y="340"/>
                    <a:pt x="895" y="350"/>
                  </a:cubicBezTo>
                  <a:lnTo>
                    <a:pt x="895" y="350"/>
                  </a:lnTo>
                  <a:cubicBezTo>
                    <a:pt x="909" y="692"/>
                    <a:pt x="862" y="1034"/>
                    <a:pt x="755" y="1359"/>
                  </a:cubicBezTo>
                  <a:cubicBezTo>
                    <a:pt x="718" y="1467"/>
                    <a:pt x="811" y="1565"/>
                    <a:pt x="915" y="1569"/>
                  </a:cubicBezTo>
                  <a:lnTo>
                    <a:pt x="1722" y="1609"/>
                  </a:lnTo>
                  <a:cubicBezTo>
                    <a:pt x="1725" y="1609"/>
                    <a:pt x="1729" y="1609"/>
                    <a:pt x="1732" y="1609"/>
                  </a:cubicBezTo>
                  <a:cubicBezTo>
                    <a:pt x="1937" y="1609"/>
                    <a:pt x="1934" y="1286"/>
                    <a:pt x="1722" y="1275"/>
                  </a:cubicBezTo>
                  <a:lnTo>
                    <a:pt x="1136" y="1247"/>
                  </a:lnTo>
                  <a:lnTo>
                    <a:pt x="1136" y="1247"/>
                  </a:lnTo>
                  <a:cubicBezTo>
                    <a:pt x="1222" y="911"/>
                    <a:pt x="1252" y="560"/>
                    <a:pt x="1222" y="212"/>
                  </a:cubicBezTo>
                  <a:cubicBezTo>
                    <a:pt x="1216" y="140"/>
                    <a:pt x="1174" y="70"/>
                    <a:pt x="1098" y="52"/>
                  </a:cubicBezTo>
                  <a:cubicBezTo>
                    <a:pt x="967" y="18"/>
                    <a:pt x="833" y="1"/>
                    <a:pt x="6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2" name="Google Shape;19232;p31"/>
            <p:cNvSpPr/>
            <p:nvPr/>
          </p:nvSpPr>
          <p:spPr>
            <a:xfrm>
              <a:off x="1000925" y="3563650"/>
              <a:ext cx="48500" cy="11375"/>
            </a:xfrm>
            <a:custGeom>
              <a:avLst/>
              <a:gdLst/>
              <a:ahLst/>
              <a:cxnLst/>
              <a:rect l="l" t="t" r="r" b="b"/>
              <a:pathLst>
                <a:path w="1940" h="455" extrusionOk="0">
                  <a:moveTo>
                    <a:pt x="1740" y="0"/>
                  </a:moveTo>
                  <a:cubicBezTo>
                    <a:pt x="1735" y="0"/>
                    <a:pt x="1730" y="1"/>
                    <a:pt x="1724" y="1"/>
                  </a:cubicBezTo>
                  <a:lnTo>
                    <a:pt x="216" y="120"/>
                  </a:lnTo>
                  <a:cubicBezTo>
                    <a:pt x="8" y="136"/>
                    <a:pt x="1" y="455"/>
                    <a:pt x="199" y="455"/>
                  </a:cubicBezTo>
                  <a:cubicBezTo>
                    <a:pt x="205" y="455"/>
                    <a:pt x="210" y="454"/>
                    <a:pt x="216" y="454"/>
                  </a:cubicBezTo>
                  <a:lnTo>
                    <a:pt x="1724" y="337"/>
                  </a:lnTo>
                  <a:cubicBezTo>
                    <a:pt x="1931" y="320"/>
                    <a:pt x="1939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3" name="Google Shape;19233;p31"/>
            <p:cNvSpPr/>
            <p:nvPr/>
          </p:nvSpPr>
          <p:spPr>
            <a:xfrm>
              <a:off x="1022525" y="353255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4" name="Google Shape;19234;p31"/>
            <p:cNvSpPr/>
            <p:nvPr/>
          </p:nvSpPr>
          <p:spPr>
            <a:xfrm>
              <a:off x="1020575" y="3594050"/>
              <a:ext cx="10775" cy="8425"/>
            </a:xfrm>
            <a:custGeom>
              <a:avLst/>
              <a:gdLst/>
              <a:ahLst/>
              <a:cxnLst/>
              <a:rect l="l" t="t" r="r" b="b"/>
              <a:pathLst>
                <a:path w="43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cubicBezTo>
                    <a:pt x="430" y="336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5" name="Google Shape;19235;p31"/>
            <p:cNvSpPr/>
            <p:nvPr/>
          </p:nvSpPr>
          <p:spPr>
            <a:xfrm>
              <a:off x="1073625" y="3498650"/>
              <a:ext cx="37750" cy="102150"/>
            </a:xfrm>
            <a:custGeom>
              <a:avLst/>
              <a:gdLst/>
              <a:ahLst/>
              <a:cxnLst/>
              <a:rect l="l" t="t" r="r" b="b"/>
              <a:pathLst>
                <a:path w="1510" h="4086" extrusionOk="0">
                  <a:moveTo>
                    <a:pt x="1020" y="1"/>
                  </a:moveTo>
                  <a:cubicBezTo>
                    <a:pt x="969" y="1"/>
                    <a:pt x="918" y="22"/>
                    <a:pt x="880" y="73"/>
                  </a:cubicBezTo>
                  <a:cubicBezTo>
                    <a:pt x="0" y="1288"/>
                    <a:pt x="128" y="2953"/>
                    <a:pt x="1159" y="4035"/>
                  </a:cubicBezTo>
                  <a:cubicBezTo>
                    <a:pt x="1194" y="4071"/>
                    <a:pt x="1232" y="4086"/>
                    <a:pt x="1270" y="4086"/>
                  </a:cubicBezTo>
                  <a:cubicBezTo>
                    <a:pt x="1396" y="4086"/>
                    <a:pt x="1510" y="3918"/>
                    <a:pt x="1396" y="3798"/>
                  </a:cubicBezTo>
                  <a:cubicBezTo>
                    <a:pt x="458" y="2814"/>
                    <a:pt x="375" y="1336"/>
                    <a:pt x="1169" y="243"/>
                  </a:cubicBezTo>
                  <a:cubicBezTo>
                    <a:pt x="1258" y="119"/>
                    <a:pt x="1141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6" name="Google Shape;19236;p31"/>
            <p:cNvSpPr/>
            <p:nvPr/>
          </p:nvSpPr>
          <p:spPr>
            <a:xfrm>
              <a:off x="1114700" y="3519225"/>
              <a:ext cx="58200" cy="73250"/>
            </a:xfrm>
            <a:custGeom>
              <a:avLst/>
              <a:gdLst/>
              <a:ahLst/>
              <a:cxnLst/>
              <a:rect l="l" t="t" r="r" b="b"/>
              <a:pathLst>
                <a:path w="2328" h="2930" extrusionOk="0">
                  <a:moveTo>
                    <a:pt x="951" y="617"/>
                  </a:moveTo>
                  <a:cubicBezTo>
                    <a:pt x="981" y="859"/>
                    <a:pt x="1011" y="1102"/>
                    <a:pt x="1041" y="1344"/>
                  </a:cubicBezTo>
                  <a:lnTo>
                    <a:pt x="1041" y="1344"/>
                  </a:lnTo>
                  <a:cubicBezTo>
                    <a:pt x="856" y="1341"/>
                    <a:pt x="671" y="1322"/>
                    <a:pt x="485" y="1287"/>
                  </a:cubicBezTo>
                  <a:lnTo>
                    <a:pt x="485" y="1287"/>
                  </a:lnTo>
                  <a:lnTo>
                    <a:pt x="951" y="617"/>
                  </a:lnTo>
                  <a:close/>
                  <a:moveTo>
                    <a:pt x="1058" y="1"/>
                  </a:moveTo>
                  <a:cubicBezTo>
                    <a:pt x="1008" y="1"/>
                    <a:pt x="956" y="25"/>
                    <a:pt x="918" y="80"/>
                  </a:cubicBezTo>
                  <a:lnTo>
                    <a:pt x="61" y="1310"/>
                  </a:lnTo>
                  <a:cubicBezTo>
                    <a:pt x="0" y="1400"/>
                    <a:pt x="64" y="1529"/>
                    <a:pt x="162" y="1555"/>
                  </a:cubicBezTo>
                  <a:cubicBezTo>
                    <a:pt x="463" y="1637"/>
                    <a:pt x="773" y="1678"/>
                    <a:pt x="1082" y="1679"/>
                  </a:cubicBezTo>
                  <a:lnTo>
                    <a:pt x="1082" y="1679"/>
                  </a:lnTo>
                  <a:cubicBezTo>
                    <a:pt x="1127" y="2042"/>
                    <a:pt x="1172" y="2406"/>
                    <a:pt x="1217" y="2769"/>
                  </a:cubicBezTo>
                  <a:cubicBezTo>
                    <a:pt x="1230" y="2876"/>
                    <a:pt x="1321" y="2929"/>
                    <a:pt x="1404" y="2929"/>
                  </a:cubicBezTo>
                  <a:cubicBezTo>
                    <a:pt x="1488" y="2929"/>
                    <a:pt x="1564" y="2876"/>
                    <a:pt x="1551" y="2769"/>
                  </a:cubicBezTo>
                  <a:cubicBezTo>
                    <a:pt x="1506" y="2401"/>
                    <a:pt x="1460" y="2032"/>
                    <a:pt x="1415" y="1663"/>
                  </a:cubicBezTo>
                  <a:lnTo>
                    <a:pt x="1415" y="1663"/>
                  </a:lnTo>
                  <a:cubicBezTo>
                    <a:pt x="1660" y="1640"/>
                    <a:pt x="1904" y="1591"/>
                    <a:pt x="2142" y="1517"/>
                  </a:cubicBezTo>
                  <a:cubicBezTo>
                    <a:pt x="2328" y="1460"/>
                    <a:pt x="2272" y="1187"/>
                    <a:pt x="2104" y="1187"/>
                  </a:cubicBezTo>
                  <a:cubicBezTo>
                    <a:pt x="2088" y="1187"/>
                    <a:pt x="2070" y="1189"/>
                    <a:pt x="2052" y="1195"/>
                  </a:cubicBezTo>
                  <a:cubicBezTo>
                    <a:pt x="1825" y="1265"/>
                    <a:pt x="1599" y="1310"/>
                    <a:pt x="1374" y="1331"/>
                  </a:cubicBezTo>
                  <a:lnTo>
                    <a:pt x="1374" y="1331"/>
                  </a:lnTo>
                  <a:cubicBezTo>
                    <a:pt x="1325" y="943"/>
                    <a:pt x="1277" y="554"/>
                    <a:pt x="1229" y="166"/>
                  </a:cubicBezTo>
                  <a:cubicBezTo>
                    <a:pt x="1217" y="64"/>
                    <a:pt x="1140" y="1"/>
                    <a:pt x="10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7" name="Google Shape;19237;p31"/>
            <p:cNvSpPr/>
            <p:nvPr/>
          </p:nvSpPr>
          <p:spPr>
            <a:xfrm>
              <a:off x="1186400" y="3548675"/>
              <a:ext cx="38525" cy="11575"/>
            </a:xfrm>
            <a:custGeom>
              <a:avLst/>
              <a:gdLst/>
              <a:ahLst/>
              <a:cxnLst/>
              <a:rect l="l" t="t" r="r" b="b"/>
              <a:pathLst>
                <a:path w="1541" h="463" extrusionOk="0">
                  <a:moveTo>
                    <a:pt x="1319" y="1"/>
                  </a:moveTo>
                  <a:cubicBezTo>
                    <a:pt x="1302" y="1"/>
                    <a:pt x="1285" y="4"/>
                    <a:pt x="1266" y="10"/>
                  </a:cubicBezTo>
                  <a:cubicBezTo>
                    <a:pt x="1023" y="88"/>
                    <a:pt x="770" y="128"/>
                    <a:pt x="517" y="128"/>
                  </a:cubicBezTo>
                  <a:cubicBezTo>
                    <a:pt x="416" y="128"/>
                    <a:pt x="314" y="121"/>
                    <a:pt x="213" y="109"/>
                  </a:cubicBezTo>
                  <a:cubicBezTo>
                    <a:pt x="205" y="108"/>
                    <a:pt x="198" y="107"/>
                    <a:pt x="190" y="107"/>
                  </a:cubicBezTo>
                  <a:cubicBezTo>
                    <a:pt x="0" y="107"/>
                    <a:pt x="9" y="418"/>
                    <a:pt x="213" y="443"/>
                  </a:cubicBezTo>
                  <a:cubicBezTo>
                    <a:pt x="321" y="456"/>
                    <a:pt x="428" y="463"/>
                    <a:pt x="535" y="463"/>
                  </a:cubicBezTo>
                  <a:cubicBezTo>
                    <a:pt x="813" y="463"/>
                    <a:pt x="1090" y="419"/>
                    <a:pt x="1356" y="333"/>
                  </a:cubicBezTo>
                  <a:cubicBezTo>
                    <a:pt x="1540" y="273"/>
                    <a:pt x="1485" y="1"/>
                    <a:pt x="13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8" name="Google Shape;19238;p31"/>
            <p:cNvSpPr/>
            <p:nvPr/>
          </p:nvSpPr>
          <p:spPr>
            <a:xfrm>
              <a:off x="1230775" y="3522200"/>
              <a:ext cx="57850" cy="66375"/>
            </a:xfrm>
            <a:custGeom>
              <a:avLst/>
              <a:gdLst/>
              <a:ahLst/>
              <a:cxnLst/>
              <a:rect l="l" t="t" r="r" b="b"/>
              <a:pathLst>
                <a:path w="2314" h="2655" extrusionOk="0">
                  <a:moveTo>
                    <a:pt x="600" y="1"/>
                  </a:moveTo>
                  <a:cubicBezTo>
                    <a:pt x="446" y="1"/>
                    <a:pt x="291" y="43"/>
                    <a:pt x="148" y="138"/>
                  </a:cubicBezTo>
                  <a:cubicBezTo>
                    <a:pt x="1" y="237"/>
                    <a:pt x="92" y="455"/>
                    <a:pt x="230" y="455"/>
                  </a:cubicBezTo>
                  <a:cubicBezTo>
                    <a:pt x="258" y="455"/>
                    <a:pt x="288" y="446"/>
                    <a:pt x="318" y="426"/>
                  </a:cubicBezTo>
                  <a:cubicBezTo>
                    <a:pt x="430" y="351"/>
                    <a:pt x="534" y="319"/>
                    <a:pt x="628" y="319"/>
                  </a:cubicBezTo>
                  <a:cubicBezTo>
                    <a:pt x="1029" y="319"/>
                    <a:pt x="1249" y="907"/>
                    <a:pt x="1128" y="1304"/>
                  </a:cubicBezTo>
                  <a:cubicBezTo>
                    <a:pt x="987" y="1761"/>
                    <a:pt x="583" y="2078"/>
                    <a:pt x="229" y="2371"/>
                  </a:cubicBezTo>
                  <a:cubicBezTo>
                    <a:pt x="98" y="2479"/>
                    <a:pt x="225" y="2655"/>
                    <a:pt x="362" y="2655"/>
                  </a:cubicBezTo>
                  <a:cubicBezTo>
                    <a:pt x="372" y="2655"/>
                    <a:pt x="382" y="2654"/>
                    <a:pt x="392" y="2652"/>
                  </a:cubicBezTo>
                  <a:cubicBezTo>
                    <a:pt x="741" y="2583"/>
                    <a:pt x="1094" y="2549"/>
                    <a:pt x="1448" y="2549"/>
                  </a:cubicBezTo>
                  <a:cubicBezTo>
                    <a:pt x="1666" y="2549"/>
                    <a:pt x="1885" y="2562"/>
                    <a:pt x="2102" y="2588"/>
                  </a:cubicBezTo>
                  <a:cubicBezTo>
                    <a:pt x="2110" y="2589"/>
                    <a:pt x="2118" y="2589"/>
                    <a:pt x="2125" y="2589"/>
                  </a:cubicBezTo>
                  <a:cubicBezTo>
                    <a:pt x="2314" y="2589"/>
                    <a:pt x="2305" y="2277"/>
                    <a:pt x="2102" y="2254"/>
                  </a:cubicBezTo>
                  <a:cubicBezTo>
                    <a:pt x="1882" y="2228"/>
                    <a:pt x="1661" y="2215"/>
                    <a:pt x="1441" y="2215"/>
                  </a:cubicBezTo>
                  <a:cubicBezTo>
                    <a:pt x="1251" y="2215"/>
                    <a:pt x="1062" y="2225"/>
                    <a:pt x="874" y="2244"/>
                  </a:cubicBezTo>
                  <a:lnTo>
                    <a:pt x="874" y="2244"/>
                  </a:lnTo>
                  <a:cubicBezTo>
                    <a:pt x="1302" y="1819"/>
                    <a:pt x="1649" y="1291"/>
                    <a:pt x="1468" y="664"/>
                  </a:cubicBezTo>
                  <a:cubicBezTo>
                    <a:pt x="1353" y="268"/>
                    <a:pt x="983" y="1"/>
                    <a:pt x="6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39" name="Google Shape;19239;p31"/>
            <p:cNvSpPr/>
            <p:nvPr/>
          </p:nvSpPr>
          <p:spPr>
            <a:xfrm>
              <a:off x="1281775" y="3493575"/>
              <a:ext cx="54925" cy="111925"/>
            </a:xfrm>
            <a:custGeom>
              <a:avLst/>
              <a:gdLst/>
              <a:ahLst/>
              <a:cxnLst/>
              <a:rect l="l" t="t" r="r" b="b"/>
              <a:pathLst>
                <a:path w="2197" h="4477" extrusionOk="0">
                  <a:moveTo>
                    <a:pt x="227" y="0"/>
                  </a:moveTo>
                  <a:cubicBezTo>
                    <a:pt x="91" y="0"/>
                    <a:pt x="1" y="218"/>
                    <a:pt x="145" y="319"/>
                  </a:cubicBezTo>
                  <a:cubicBezTo>
                    <a:pt x="1388" y="1199"/>
                    <a:pt x="1823" y="2842"/>
                    <a:pt x="1179" y="4223"/>
                  </a:cubicBezTo>
                  <a:cubicBezTo>
                    <a:pt x="1116" y="4356"/>
                    <a:pt x="1232" y="4477"/>
                    <a:pt x="1341" y="4477"/>
                  </a:cubicBezTo>
                  <a:cubicBezTo>
                    <a:pt x="1390" y="4477"/>
                    <a:pt x="1439" y="4452"/>
                    <a:pt x="1467" y="4390"/>
                  </a:cubicBezTo>
                  <a:cubicBezTo>
                    <a:pt x="2196" y="2851"/>
                    <a:pt x="1710" y="1009"/>
                    <a:pt x="314" y="31"/>
                  </a:cubicBezTo>
                  <a:cubicBezTo>
                    <a:pt x="284" y="9"/>
                    <a:pt x="254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0" name="Google Shape;19240;p31"/>
            <p:cNvSpPr/>
            <p:nvPr/>
          </p:nvSpPr>
          <p:spPr>
            <a:xfrm>
              <a:off x="1318250" y="3479750"/>
              <a:ext cx="39900" cy="54375"/>
            </a:xfrm>
            <a:custGeom>
              <a:avLst/>
              <a:gdLst/>
              <a:ahLst/>
              <a:cxnLst/>
              <a:rect l="l" t="t" r="r" b="b"/>
              <a:pathLst>
                <a:path w="1596" h="2175" extrusionOk="0">
                  <a:moveTo>
                    <a:pt x="615" y="0"/>
                  </a:moveTo>
                  <a:cubicBezTo>
                    <a:pt x="433" y="0"/>
                    <a:pt x="248" y="74"/>
                    <a:pt x="117" y="208"/>
                  </a:cubicBezTo>
                  <a:cubicBezTo>
                    <a:pt x="0" y="327"/>
                    <a:pt x="114" y="495"/>
                    <a:pt x="241" y="495"/>
                  </a:cubicBezTo>
                  <a:cubicBezTo>
                    <a:pt x="279" y="495"/>
                    <a:pt x="318" y="480"/>
                    <a:pt x="353" y="445"/>
                  </a:cubicBezTo>
                  <a:cubicBezTo>
                    <a:pt x="429" y="366"/>
                    <a:pt x="511" y="334"/>
                    <a:pt x="586" y="334"/>
                  </a:cubicBezTo>
                  <a:cubicBezTo>
                    <a:pt x="839" y="334"/>
                    <a:pt x="1021" y="700"/>
                    <a:pt x="707" y="886"/>
                  </a:cubicBezTo>
                  <a:cubicBezTo>
                    <a:pt x="580" y="960"/>
                    <a:pt x="615" y="1198"/>
                    <a:pt x="771" y="1198"/>
                  </a:cubicBezTo>
                  <a:cubicBezTo>
                    <a:pt x="777" y="1198"/>
                    <a:pt x="784" y="1198"/>
                    <a:pt x="791" y="1197"/>
                  </a:cubicBezTo>
                  <a:cubicBezTo>
                    <a:pt x="812" y="1194"/>
                    <a:pt x="833" y="1193"/>
                    <a:pt x="854" y="1193"/>
                  </a:cubicBezTo>
                  <a:cubicBezTo>
                    <a:pt x="1035" y="1193"/>
                    <a:pt x="1203" y="1293"/>
                    <a:pt x="1218" y="1494"/>
                  </a:cubicBezTo>
                  <a:cubicBezTo>
                    <a:pt x="1233" y="1701"/>
                    <a:pt x="1067" y="1843"/>
                    <a:pt x="875" y="1843"/>
                  </a:cubicBezTo>
                  <a:cubicBezTo>
                    <a:pt x="840" y="1843"/>
                    <a:pt x="805" y="1838"/>
                    <a:pt x="769" y="1828"/>
                  </a:cubicBezTo>
                  <a:cubicBezTo>
                    <a:pt x="753" y="1824"/>
                    <a:pt x="737" y="1822"/>
                    <a:pt x="722" y="1822"/>
                  </a:cubicBezTo>
                  <a:cubicBezTo>
                    <a:pt x="550" y="1822"/>
                    <a:pt x="489" y="2100"/>
                    <a:pt x="681" y="2150"/>
                  </a:cubicBezTo>
                  <a:cubicBezTo>
                    <a:pt x="743" y="2167"/>
                    <a:pt x="806" y="2175"/>
                    <a:pt x="869" y="2175"/>
                  </a:cubicBezTo>
                  <a:cubicBezTo>
                    <a:pt x="1209" y="2175"/>
                    <a:pt x="1535" y="1941"/>
                    <a:pt x="1569" y="1577"/>
                  </a:cubicBezTo>
                  <a:cubicBezTo>
                    <a:pt x="1596" y="1274"/>
                    <a:pt x="1395" y="1014"/>
                    <a:pt x="1131" y="908"/>
                  </a:cubicBezTo>
                  <a:lnTo>
                    <a:pt x="1131" y="908"/>
                  </a:lnTo>
                  <a:cubicBezTo>
                    <a:pt x="1243" y="703"/>
                    <a:pt x="1250" y="447"/>
                    <a:pt x="1102" y="242"/>
                  </a:cubicBezTo>
                  <a:cubicBezTo>
                    <a:pt x="983" y="77"/>
                    <a:pt x="801" y="0"/>
                    <a:pt x="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1" name="Google Shape;19241;p31"/>
            <p:cNvSpPr/>
            <p:nvPr/>
          </p:nvSpPr>
          <p:spPr>
            <a:xfrm>
              <a:off x="1357525" y="3551400"/>
              <a:ext cx="55375" cy="11075"/>
            </a:xfrm>
            <a:custGeom>
              <a:avLst/>
              <a:gdLst/>
              <a:ahLst/>
              <a:cxnLst/>
              <a:rect l="l" t="t" r="r" b="b"/>
              <a:pathLst>
                <a:path w="2215" h="443" extrusionOk="0">
                  <a:moveTo>
                    <a:pt x="2010" y="1"/>
                  </a:moveTo>
                  <a:cubicBezTo>
                    <a:pt x="2007" y="1"/>
                    <a:pt x="2003" y="1"/>
                    <a:pt x="1999" y="1"/>
                  </a:cubicBezTo>
                  <a:lnTo>
                    <a:pt x="217" y="108"/>
                  </a:lnTo>
                  <a:cubicBezTo>
                    <a:pt x="7" y="120"/>
                    <a:pt x="1" y="443"/>
                    <a:pt x="205" y="443"/>
                  </a:cubicBezTo>
                  <a:cubicBezTo>
                    <a:pt x="209" y="443"/>
                    <a:pt x="213" y="442"/>
                    <a:pt x="217" y="442"/>
                  </a:cubicBezTo>
                  <a:lnTo>
                    <a:pt x="1999" y="335"/>
                  </a:lnTo>
                  <a:cubicBezTo>
                    <a:pt x="2209" y="323"/>
                    <a:pt x="2214" y="1"/>
                    <a:pt x="20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2" name="Google Shape;19242;p31"/>
            <p:cNvSpPr/>
            <p:nvPr/>
          </p:nvSpPr>
          <p:spPr>
            <a:xfrm>
              <a:off x="1356575" y="3584075"/>
              <a:ext cx="55750" cy="13025"/>
            </a:xfrm>
            <a:custGeom>
              <a:avLst/>
              <a:gdLst/>
              <a:ahLst/>
              <a:cxnLst/>
              <a:rect l="l" t="t" r="r" b="b"/>
              <a:pathLst>
                <a:path w="2230" h="521" extrusionOk="0">
                  <a:moveTo>
                    <a:pt x="632" y="0"/>
                  </a:moveTo>
                  <a:cubicBezTo>
                    <a:pt x="493" y="0"/>
                    <a:pt x="354" y="6"/>
                    <a:pt x="216" y="17"/>
                  </a:cubicBezTo>
                  <a:cubicBezTo>
                    <a:pt x="7" y="33"/>
                    <a:pt x="1" y="351"/>
                    <a:pt x="200" y="351"/>
                  </a:cubicBezTo>
                  <a:cubicBezTo>
                    <a:pt x="205" y="351"/>
                    <a:pt x="210" y="351"/>
                    <a:pt x="216" y="351"/>
                  </a:cubicBezTo>
                  <a:cubicBezTo>
                    <a:pt x="349" y="340"/>
                    <a:pt x="483" y="335"/>
                    <a:pt x="617" y="335"/>
                  </a:cubicBezTo>
                  <a:cubicBezTo>
                    <a:pt x="1066" y="335"/>
                    <a:pt x="1514" y="395"/>
                    <a:pt x="1949" y="514"/>
                  </a:cubicBezTo>
                  <a:cubicBezTo>
                    <a:pt x="1966" y="519"/>
                    <a:pt x="1982" y="521"/>
                    <a:pt x="1997" y="521"/>
                  </a:cubicBezTo>
                  <a:cubicBezTo>
                    <a:pt x="2169" y="521"/>
                    <a:pt x="2229" y="244"/>
                    <a:pt x="2037" y="192"/>
                  </a:cubicBezTo>
                  <a:cubicBezTo>
                    <a:pt x="1579" y="65"/>
                    <a:pt x="1106" y="0"/>
                    <a:pt x="6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3" name="Google Shape;19243;p31"/>
            <p:cNvSpPr/>
            <p:nvPr/>
          </p:nvSpPr>
          <p:spPr>
            <a:xfrm>
              <a:off x="1432600" y="3503600"/>
              <a:ext cx="45875" cy="79575"/>
            </a:xfrm>
            <a:custGeom>
              <a:avLst/>
              <a:gdLst/>
              <a:ahLst/>
              <a:cxnLst/>
              <a:rect l="l" t="t" r="r" b="b"/>
              <a:pathLst>
                <a:path w="1835" h="3183" extrusionOk="0">
                  <a:moveTo>
                    <a:pt x="821" y="1"/>
                  </a:moveTo>
                  <a:cubicBezTo>
                    <a:pt x="468" y="1"/>
                    <a:pt x="118" y="206"/>
                    <a:pt x="30" y="577"/>
                  </a:cubicBezTo>
                  <a:cubicBezTo>
                    <a:pt x="1" y="703"/>
                    <a:pt x="106" y="785"/>
                    <a:pt x="205" y="785"/>
                  </a:cubicBezTo>
                  <a:cubicBezTo>
                    <a:pt x="271" y="785"/>
                    <a:pt x="334" y="749"/>
                    <a:pt x="354" y="665"/>
                  </a:cubicBezTo>
                  <a:cubicBezTo>
                    <a:pt x="404" y="454"/>
                    <a:pt x="611" y="333"/>
                    <a:pt x="817" y="333"/>
                  </a:cubicBezTo>
                  <a:cubicBezTo>
                    <a:pt x="937" y="333"/>
                    <a:pt x="1057" y="374"/>
                    <a:pt x="1145" y="463"/>
                  </a:cubicBezTo>
                  <a:cubicBezTo>
                    <a:pt x="1499" y="817"/>
                    <a:pt x="1168" y="1367"/>
                    <a:pt x="778" y="1529"/>
                  </a:cubicBezTo>
                  <a:cubicBezTo>
                    <a:pt x="598" y="1605"/>
                    <a:pt x="643" y="1857"/>
                    <a:pt x="823" y="1857"/>
                  </a:cubicBezTo>
                  <a:cubicBezTo>
                    <a:pt x="837" y="1857"/>
                    <a:pt x="852" y="1856"/>
                    <a:pt x="868" y="1852"/>
                  </a:cubicBezTo>
                  <a:cubicBezTo>
                    <a:pt x="914" y="1842"/>
                    <a:pt x="957" y="1838"/>
                    <a:pt x="995" y="1838"/>
                  </a:cubicBezTo>
                  <a:cubicBezTo>
                    <a:pt x="1455" y="1838"/>
                    <a:pt x="1357" y="2495"/>
                    <a:pt x="1119" y="2690"/>
                  </a:cubicBezTo>
                  <a:cubicBezTo>
                    <a:pt x="967" y="2814"/>
                    <a:pt x="774" y="2859"/>
                    <a:pt x="580" y="2859"/>
                  </a:cubicBezTo>
                  <a:cubicBezTo>
                    <a:pt x="509" y="2859"/>
                    <a:pt x="437" y="2853"/>
                    <a:pt x="367" y="2842"/>
                  </a:cubicBezTo>
                  <a:cubicBezTo>
                    <a:pt x="358" y="2841"/>
                    <a:pt x="348" y="2840"/>
                    <a:pt x="339" y="2840"/>
                  </a:cubicBezTo>
                  <a:cubicBezTo>
                    <a:pt x="150" y="2840"/>
                    <a:pt x="75" y="3135"/>
                    <a:pt x="279" y="3164"/>
                  </a:cubicBezTo>
                  <a:cubicBezTo>
                    <a:pt x="360" y="3176"/>
                    <a:pt x="446" y="3183"/>
                    <a:pt x="534" y="3183"/>
                  </a:cubicBezTo>
                  <a:cubicBezTo>
                    <a:pt x="1029" y="3183"/>
                    <a:pt x="1577" y="2977"/>
                    <a:pt x="1673" y="2435"/>
                  </a:cubicBezTo>
                  <a:cubicBezTo>
                    <a:pt x="1736" y="2077"/>
                    <a:pt x="1545" y="1741"/>
                    <a:pt x="1254" y="1593"/>
                  </a:cubicBezTo>
                  <a:lnTo>
                    <a:pt x="1254" y="1593"/>
                  </a:lnTo>
                  <a:cubicBezTo>
                    <a:pt x="1636" y="1226"/>
                    <a:pt x="1834" y="630"/>
                    <a:pt x="1389" y="217"/>
                  </a:cubicBezTo>
                  <a:cubicBezTo>
                    <a:pt x="1233" y="70"/>
                    <a:pt x="1026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4" name="Google Shape;19244;p31"/>
            <p:cNvSpPr/>
            <p:nvPr/>
          </p:nvSpPr>
          <p:spPr>
            <a:xfrm>
              <a:off x="1485425" y="3512050"/>
              <a:ext cx="61375" cy="72100"/>
            </a:xfrm>
            <a:custGeom>
              <a:avLst/>
              <a:gdLst/>
              <a:ahLst/>
              <a:cxnLst/>
              <a:rect l="l" t="t" r="r" b="b"/>
              <a:pathLst>
                <a:path w="2455" h="2884" extrusionOk="0">
                  <a:moveTo>
                    <a:pt x="867" y="0"/>
                  </a:moveTo>
                  <a:cubicBezTo>
                    <a:pt x="590" y="0"/>
                    <a:pt x="306" y="119"/>
                    <a:pt x="105" y="361"/>
                  </a:cubicBezTo>
                  <a:cubicBezTo>
                    <a:pt x="0" y="486"/>
                    <a:pt x="112" y="654"/>
                    <a:pt x="232" y="654"/>
                  </a:cubicBezTo>
                  <a:cubicBezTo>
                    <a:pt x="270" y="654"/>
                    <a:pt x="308" y="637"/>
                    <a:pt x="341" y="597"/>
                  </a:cubicBezTo>
                  <a:cubicBezTo>
                    <a:pt x="476" y="435"/>
                    <a:pt x="677" y="354"/>
                    <a:pt x="869" y="354"/>
                  </a:cubicBezTo>
                  <a:cubicBezTo>
                    <a:pt x="1159" y="354"/>
                    <a:pt x="1431" y="537"/>
                    <a:pt x="1438" y="903"/>
                  </a:cubicBezTo>
                  <a:cubicBezTo>
                    <a:pt x="1444" y="1192"/>
                    <a:pt x="1231" y="1430"/>
                    <a:pt x="1055" y="1638"/>
                  </a:cubicBezTo>
                  <a:cubicBezTo>
                    <a:pt x="808" y="1926"/>
                    <a:pt x="564" y="2181"/>
                    <a:pt x="430" y="2542"/>
                  </a:cubicBezTo>
                  <a:cubicBezTo>
                    <a:pt x="396" y="2632"/>
                    <a:pt x="468" y="2719"/>
                    <a:pt x="547" y="2748"/>
                  </a:cubicBezTo>
                  <a:cubicBezTo>
                    <a:pt x="791" y="2839"/>
                    <a:pt x="1036" y="2883"/>
                    <a:pt x="1278" y="2883"/>
                  </a:cubicBezTo>
                  <a:cubicBezTo>
                    <a:pt x="1625" y="2883"/>
                    <a:pt x="1967" y="2792"/>
                    <a:pt x="2294" y="2614"/>
                  </a:cubicBezTo>
                  <a:cubicBezTo>
                    <a:pt x="2455" y="2526"/>
                    <a:pt x="2356" y="2302"/>
                    <a:pt x="2206" y="2302"/>
                  </a:cubicBezTo>
                  <a:cubicBezTo>
                    <a:pt x="2180" y="2302"/>
                    <a:pt x="2152" y="2309"/>
                    <a:pt x="2124" y="2324"/>
                  </a:cubicBezTo>
                  <a:cubicBezTo>
                    <a:pt x="1850" y="2474"/>
                    <a:pt x="1570" y="2547"/>
                    <a:pt x="1285" y="2547"/>
                  </a:cubicBezTo>
                  <a:cubicBezTo>
                    <a:pt x="1131" y="2547"/>
                    <a:pt x="976" y="2526"/>
                    <a:pt x="819" y="2484"/>
                  </a:cubicBezTo>
                  <a:lnTo>
                    <a:pt x="819" y="2484"/>
                  </a:lnTo>
                  <a:cubicBezTo>
                    <a:pt x="1144" y="1881"/>
                    <a:pt x="1960" y="1437"/>
                    <a:pt x="1734" y="655"/>
                  </a:cubicBezTo>
                  <a:cubicBezTo>
                    <a:pt x="1607" y="221"/>
                    <a:pt x="1243" y="0"/>
                    <a:pt x="8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5" name="Google Shape;19245;p31"/>
            <p:cNvSpPr/>
            <p:nvPr/>
          </p:nvSpPr>
          <p:spPr>
            <a:xfrm>
              <a:off x="1544650" y="3481125"/>
              <a:ext cx="42975" cy="34000"/>
            </a:xfrm>
            <a:custGeom>
              <a:avLst/>
              <a:gdLst/>
              <a:ahLst/>
              <a:cxnLst/>
              <a:rect l="l" t="t" r="r" b="b"/>
              <a:pathLst>
                <a:path w="1719" h="1360" extrusionOk="0">
                  <a:moveTo>
                    <a:pt x="814" y="338"/>
                  </a:moveTo>
                  <a:lnTo>
                    <a:pt x="814" y="338"/>
                  </a:lnTo>
                  <a:cubicBezTo>
                    <a:pt x="842" y="363"/>
                    <a:pt x="879" y="378"/>
                    <a:pt x="922" y="378"/>
                  </a:cubicBezTo>
                  <a:cubicBezTo>
                    <a:pt x="933" y="378"/>
                    <a:pt x="945" y="377"/>
                    <a:pt x="957" y="375"/>
                  </a:cubicBezTo>
                  <a:cubicBezTo>
                    <a:pt x="973" y="372"/>
                    <a:pt x="988" y="370"/>
                    <a:pt x="1004" y="370"/>
                  </a:cubicBezTo>
                  <a:cubicBezTo>
                    <a:pt x="1164" y="370"/>
                    <a:pt x="1306" y="530"/>
                    <a:pt x="1316" y="687"/>
                  </a:cubicBezTo>
                  <a:cubicBezTo>
                    <a:pt x="1328" y="875"/>
                    <a:pt x="1145" y="997"/>
                    <a:pt x="977" y="1018"/>
                  </a:cubicBezTo>
                  <a:cubicBezTo>
                    <a:pt x="958" y="1021"/>
                    <a:pt x="939" y="1022"/>
                    <a:pt x="920" y="1022"/>
                  </a:cubicBezTo>
                  <a:cubicBezTo>
                    <a:pt x="584" y="1022"/>
                    <a:pt x="431" y="646"/>
                    <a:pt x="520" y="349"/>
                  </a:cubicBezTo>
                  <a:lnTo>
                    <a:pt x="520" y="349"/>
                  </a:lnTo>
                  <a:lnTo>
                    <a:pt x="814" y="338"/>
                  </a:lnTo>
                  <a:close/>
                  <a:moveTo>
                    <a:pt x="914" y="1"/>
                  </a:moveTo>
                  <a:cubicBezTo>
                    <a:pt x="912" y="1"/>
                    <a:pt x="909" y="1"/>
                    <a:pt x="907" y="1"/>
                  </a:cubicBezTo>
                  <a:lnTo>
                    <a:pt x="405" y="18"/>
                  </a:lnTo>
                  <a:cubicBezTo>
                    <a:pt x="349" y="21"/>
                    <a:pt x="286" y="48"/>
                    <a:pt x="260" y="102"/>
                  </a:cubicBezTo>
                  <a:cubicBezTo>
                    <a:pt x="0" y="649"/>
                    <a:pt x="335" y="1360"/>
                    <a:pt x="914" y="1360"/>
                  </a:cubicBezTo>
                  <a:cubicBezTo>
                    <a:pt x="1008" y="1360"/>
                    <a:pt x="1107" y="1341"/>
                    <a:pt x="1212" y="1301"/>
                  </a:cubicBezTo>
                  <a:cubicBezTo>
                    <a:pt x="1519" y="1182"/>
                    <a:pt x="1719" y="867"/>
                    <a:pt x="1627" y="539"/>
                  </a:cubicBezTo>
                  <a:cubicBezTo>
                    <a:pt x="1549" y="253"/>
                    <a:pt x="1303" y="53"/>
                    <a:pt x="1020" y="40"/>
                  </a:cubicBezTo>
                  <a:lnTo>
                    <a:pt x="1020" y="40"/>
                  </a:lnTo>
                  <a:cubicBezTo>
                    <a:pt x="994" y="16"/>
                    <a:pt x="959" y="1"/>
                    <a:pt x="9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6" name="Google Shape;19246;p31"/>
            <p:cNvSpPr/>
            <p:nvPr/>
          </p:nvSpPr>
          <p:spPr>
            <a:xfrm>
              <a:off x="344400" y="3682600"/>
              <a:ext cx="66800" cy="115900"/>
            </a:xfrm>
            <a:custGeom>
              <a:avLst/>
              <a:gdLst/>
              <a:ahLst/>
              <a:cxnLst/>
              <a:rect l="l" t="t" r="r" b="b"/>
              <a:pathLst>
                <a:path w="2672" h="4636" extrusionOk="0">
                  <a:moveTo>
                    <a:pt x="2082" y="667"/>
                  </a:moveTo>
                  <a:lnTo>
                    <a:pt x="2082" y="667"/>
                  </a:lnTo>
                  <a:cubicBezTo>
                    <a:pt x="2401" y="919"/>
                    <a:pt x="2153" y="1514"/>
                    <a:pt x="1986" y="1749"/>
                  </a:cubicBezTo>
                  <a:cubicBezTo>
                    <a:pt x="1676" y="2190"/>
                    <a:pt x="1072" y="2344"/>
                    <a:pt x="557" y="2441"/>
                  </a:cubicBezTo>
                  <a:lnTo>
                    <a:pt x="557" y="2441"/>
                  </a:lnTo>
                  <a:cubicBezTo>
                    <a:pt x="530" y="2039"/>
                    <a:pt x="564" y="1640"/>
                    <a:pt x="697" y="1255"/>
                  </a:cubicBezTo>
                  <a:cubicBezTo>
                    <a:pt x="771" y="1105"/>
                    <a:pt x="844" y="957"/>
                    <a:pt x="917" y="808"/>
                  </a:cubicBezTo>
                  <a:lnTo>
                    <a:pt x="2082" y="667"/>
                  </a:lnTo>
                  <a:close/>
                  <a:moveTo>
                    <a:pt x="1579" y="1"/>
                  </a:moveTo>
                  <a:cubicBezTo>
                    <a:pt x="996" y="1"/>
                    <a:pt x="547" y="659"/>
                    <a:pt x="374" y="1165"/>
                  </a:cubicBezTo>
                  <a:cubicBezTo>
                    <a:pt x="0" y="2261"/>
                    <a:pt x="360" y="3465"/>
                    <a:pt x="699" y="4519"/>
                  </a:cubicBezTo>
                  <a:cubicBezTo>
                    <a:pt x="724" y="4597"/>
                    <a:pt x="798" y="4635"/>
                    <a:pt x="869" y="4635"/>
                  </a:cubicBezTo>
                  <a:cubicBezTo>
                    <a:pt x="954" y="4635"/>
                    <a:pt x="1035" y="4581"/>
                    <a:pt x="1027" y="4473"/>
                  </a:cubicBezTo>
                  <a:cubicBezTo>
                    <a:pt x="1015" y="4289"/>
                    <a:pt x="1001" y="4106"/>
                    <a:pt x="987" y="3921"/>
                  </a:cubicBezTo>
                  <a:cubicBezTo>
                    <a:pt x="980" y="3817"/>
                    <a:pt x="896" y="3763"/>
                    <a:pt x="815" y="3760"/>
                  </a:cubicBezTo>
                  <a:lnTo>
                    <a:pt x="815" y="3760"/>
                  </a:lnTo>
                  <a:cubicBezTo>
                    <a:pt x="721" y="3438"/>
                    <a:pt x="640" y="3106"/>
                    <a:pt x="592" y="2774"/>
                  </a:cubicBezTo>
                  <a:lnTo>
                    <a:pt x="592" y="2774"/>
                  </a:lnTo>
                  <a:cubicBezTo>
                    <a:pt x="1333" y="2633"/>
                    <a:pt x="2238" y="2340"/>
                    <a:pt x="2499" y="1546"/>
                  </a:cubicBezTo>
                  <a:cubicBezTo>
                    <a:pt x="2671" y="1017"/>
                    <a:pt x="2433" y="280"/>
                    <a:pt x="1890" y="63"/>
                  </a:cubicBezTo>
                  <a:cubicBezTo>
                    <a:pt x="1783" y="20"/>
                    <a:pt x="1679" y="1"/>
                    <a:pt x="15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7" name="Google Shape;19247;p31"/>
            <p:cNvSpPr/>
            <p:nvPr/>
          </p:nvSpPr>
          <p:spPr>
            <a:xfrm>
              <a:off x="432475" y="3733150"/>
              <a:ext cx="42200" cy="20150"/>
            </a:xfrm>
            <a:custGeom>
              <a:avLst/>
              <a:gdLst/>
              <a:ahLst/>
              <a:cxnLst/>
              <a:rect l="l" t="t" r="r" b="b"/>
              <a:pathLst>
                <a:path w="1688" h="806" extrusionOk="0">
                  <a:moveTo>
                    <a:pt x="1478" y="1"/>
                  </a:moveTo>
                  <a:cubicBezTo>
                    <a:pt x="1460" y="1"/>
                    <a:pt x="1440" y="4"/>
                    <a:pt x="1420" y="12"/>
                  </a:cubicBezTo>
                  <a:lnTo>
                    <a:pt x="179" y="471"/>
                  </a:lnTo>
                  <a:cubicBezTo>
                    <a:pt x="0" y="538"/>
                    <a:pt x="52" y="806"/>
                    <a:pt x="211" y="806"/>
                  </a:cubicBezTo>
                  <a:cubicBezTo>
                    <a:pt x="229" y="806"/>
                    <a:pt x="249" y="802"/>
                    <a:pt x="269" y="795"/>
                  </a:cubicBezTo>
                  <a:lnTo>
                    <a:pt x="1508" y="335"/>
                  </a:lnTo>
                  <a:cubicBezTo>
                    <a:pt x="1687" y="268"/>
                    <a:pt x="1637" y="1"/>
                    <a:pt x="1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8" name="Google Shape;19248;p31"/>
            <p:cNvSpPr/>
            <p:nvPr/>
          </p:nvSpPr>
          <p:spPr>
            <a:xfrm>
              <a:off x="429100" y="3768725"/>
              <a:ext cx="45625" cy="8375"/>
            </a:xfrm>
            <a:custGeom>
              <a:avLst/>
              <a:gdLst/>
              <a:ahLst/>
              <a:cxnLst/>
              <a:rect l="l" t="t" r="r" b="b"/>
              <a:pathLst>
                <a:path w="1825" h="335" extrusionOk="0">
                  <a:moveTo>
                    <a:pt x="217" y="0"/>
                  </a:moveTo>
                  <a:cubicBezTo>
                    <a:pt x="0" y="0"/>
                    <a:pt x="0" y="334"/>
                    <a:pt x="217" y="334"/>
                  </a:cubicBezTo>
                  <a:lnTo>
                    <a:pt x="1608" y="334"/>
                  </a:lnTo>
                  <a:cubicBezTo>
                    <a:pt x="1823" y="334"/>
                    <a:pt x="1825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49" name="Google Shape;19249;p31"/>
            <p:cNvSpPr/>
            <p:nvPr/>
          </p:nvSpPr>
          <p:spPr>
            <a:xfrm>
              <a:off x="511150" y="3700025"/>
              <a:ext cx="56225" cy="78825"/>
            </a:xfrm>
            <a:custGeom>
              <a:avLst/>
              <a:gdLst/>
              <a:ahLst/>
              <a:cxnLst/>
              <a:rect l="l" t="t" r="r" b="b"/>
              <a:pathLst>
                <a:path w="2249" h="3153" extrusionOk="0">
                  <a:moveTo>
                    <a:pt x="1094" y="838"/>
                  </a:moveTo>
                  <a:cubicBezTo>
                    <a:pt x="1117" y="1103"/>
                    <a:pt x="1154" y="1367"/>
                    <a:pt x="1205" y="1629"/>
                  </a:cubicBezTo>
                  <a:lnTo>
                    <a:pt x="1205" y="1629"/>
                  </a:lnTo>
                  <a:cubicBezTo>
                    <a:pt x="992" y="1666"/>
                    <a:pt x="777" y="1692"/>
                    <a:pt x="560" y="1709"/>
                  </a:cubicBezTo>
                  <a:lnTo>
                    <a:pt x="560" y="1709"/>
                  </a:lnTo>
                  <a:cubicBezTo>
                    <a:pt x="755" y="1429"/>
                    <a:pt x="933" y="1138"/>
                    <a:pt x="1094" y="838"/>
                  </a:cubicBezTo>
                  <a:close/>
                  <a:moveTo>
                    <a:pt x="1216" y="0"/>
                  </a:moveTo>
                  <a:cubicBezTo>
                    <a:pt x="1164" y="0"/>
                    <a:pt x="1115" y="25"/>
                    <a:pt x="1089" y="83"/>
                  </a:cubicBezTo>
                  <a:cubicBezTo>
                    <a:pt x="819" y="696"/>
                    <a:pt x="478" y="1274"/>
                    <a:pt x="76" y="1808"/>
                  </a:cubicBezTo>
                  <a:cubicBezTo>
                    <a:pt x="0" y="1911"/>
                    <a:pt x="103" y="2060"/>
                    <a:pt x="217" y="2060"/>
                  </a:cubicBezTo>
                  <a:cubicBezTo>
                    <a:pt x="218" y="2060"/>
                    <a:pt x="219" y="2060"/>
                    <a:pt x="221" y="2060"/>
                  </a:cubicBezTo>
                  <a:cubicBezTo>
                    <a:pt x="575" y="2051"/>
                    <a:pt x="928" y="2016"/>
                    <a:pt x="1277" y="1956"/>
                  </a:cubicBezTo>
                  <a:lnTo>
                    <a:pt x="1277" y="1956"/>
                  </a:lnTo>
                  <a:cubicBezTo>
                    <a:pt x="1367" y="2325"/>
                    <a:pt x="1485" y="2687"/>
                    <a:pt x="1630" y="3039"/>
                  </a:cubicBezTo>
                  <a:cubicBezTo>
                    <a:pt x="1662" y="3118"/>
                    <a:pt x="1732" y="3153"/>
                    <a:pt x="1799" y="3153"/>
                  </a:cubicBezTo>
                  <a:cubicBezTo>
                    <a:pt x="1898" y="3153"/>
                    <a:pt x="1993" y="3076"/>
                    <a:pt x="1953" y="2951"/>
                  </a:cubicBezTo>
                  <a:lnTo>
                    <a:pt x="1776" y="2393"/>
                  </a:lnTo>
                  <a:cubicBezTo>
                    <a:pt x="1765" y="2357"/>
                    <a:pt x="1746" y="2330"/>
                    <a:pt x="1723" y="2311"/>
                  </a:cubicBezTo>
                  <a:lnTo>
                    <a:pt x="1723" y="2311"/>
                  </a:lnTo>
                  <a:cubicBezTo>
                    <a:pt x="1680" y="2172"/>
                    <a:pt x="1641" y="2032"/>
                    <a:pt x="1607" y="1891"/>
                  </a:cubicBezTo>
                  <a:lnTo>
                    <a:pt x="1607" y="1891"/>
                  </a:lnTo>
                  <a:cubicBezTo>
                    <a:pt x="1759" y="1857"/>
                    <a:pt x="1910" y="1818"/>
                    <a:pt x="2060" y="1775"/>
                  </a:cubicBezTo>
                  <a:cubicBezTo>
                    <a:pt x="2249" y="1719"/>
                    <a:pt x="2192" y="1444"/>
                    <a:pt x="2022" y="1444"/>
                  </a:cubicBezTo>
                  <a:cubicBezTo>
                    <a:pt x="2006" y="1444"/>
                    <a:pt x="1989" y="1446"/>
                    <a:pt x="1972" y="1451"/>
                  </a:cubicBezTo>
                  <a:cubicBezTo>
                    <a:pt x="1827" y="1494"/>
                    <a:pt x="1681" y="1531"/>
                    <a:pt x="1535" y="1564"/>
                  </a:cubicBezTo>
                  <a:lnTo>
                    <a:pt x="1535" y="1564"/>
                  </a:lnTo>
                  <a:cubicBezTo>
                    <a:pt x="1445" y="1105"/>
                    <a:pt x="1400" y="638"/>
                    <a:pt x="1400" y="169"/>
                  </a:cubicBezTo>
                  <a:cubicBezTo>
                    <a:pt x="1400" y="71"/>
                    <a:pt x="1305" y="0"/>
                    <a:pt x="1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0" name="Google Shape;19250;p31"/>
            <p:cNvSpPr/>
            <p:nvPr/>
          </p:nvSpPr>
          <p:spPr>
            <a:xfrm>
              <a:off x="562875" y="3702825"/>
              <a:ext cx="69925" cy="78825"/>
            </a:xfrm>
            <a:custGeom>
              <a:avLst/>
              <a:gdLst/>
              <a:ahLst/>
              <a:cxnLst/>
              <a:rect l="l" t="t" r="r" b="b"/>
              <a:pathLst>
                <a:path w="2797" h="3153" extrusionOk="0">
                  <a:moveTo>
                    <a:pt x="1286" y="622"/>
                  </a:moveTo>
                  <a:cubicBezTo>
                    <a:pt x="1738" y="622"/>
                    <a:pt x="2153" y="940"/>
                    <a:pt x="2282" y="1403"/>
                  </a:cubicBezTo>
                  <a:cubicBezTo>
                    <a:pt x="2414" y="1876"/>
                    <a:pt x="2229" y="2804"/>
                    <a:pt x="1629" y="2804"/>
                  </a:cubicBezTo>
                  <a:cubicBezTo>
                    <a:pt x="1560" y="2804"/>
                    <a:pt x="1486" y="2792"/>
                    <a:pt x="1407" y="2766"/>
                  </a:cubicBezTo>
                  <a:cubicBezTo>
                    <a:pt x="452" y="2449"/>
                    <a:pt x="349" y="1377"/>
                    <a:pt x="871" y="715"/>
                  </a:cubicBezTo>
                  <a:lnTo>
                    <a:pt x="871" y="715"/>
                  </a:lnTo>
                  <a:cubicBezTo>
                    <a:pt x="873" y="714"/>
                    <a:pt x="874" y="713"/>
                    <a:pt x="876" y="712"/>
                  </a:cubicBezTo>
                  <a:cubicBezTo>
                    <a:pt x="1011" y="651"/>
                    <a:pt x="1150" y="622"/>
                    <a:pt x="1286" y="622"/>
                  </a:cubicBezTo>
                  <a:close/>
                  <a:moveTo>
                    <a:pt x="1298" y="0"/>
                  </a:moveTo>
                  <a:cubicBezTo>
                    <a:pt x="1274" y="0"/>
                    <a:pt x="1249" y="5"/>
                    <a:pt x="1224" y="17"/>
                  </a:cubicBezTo>
                  <a:cubicBezTo>
                    <a:pt x="460" y="363"/>
                    <a:pt x="0" y="1223"/>
                    <a:pt x="284" y="2046"/>
                  </a:cubicBezTo>
                  <a:cubicBezTo>
                    <a:pt x="463" y="2566"/>
                    <a:pt x="1035" y="3153"/>
                    <a:pt x="1627" y="3153"/>
                  </a:cubicBezTo>
                  <a:cubicBezTo>
                    <a:pt x="1747" y="3153"/>
                    <a:pt x="1868" y="3129"/>
                    <a:pt x="1986" y="3075"/>
                  </a:cubicBezTo>
                  <a:cubicBezTo>
                    <a:pt x="2655" y="2776"/>
                    <a:pt x="2796" y="1750"/>
                    <a:pt x="2545" y="1143"/>
                  </a:cubicBezTo>
                  <a:cubicBezTo>
                    <a:pt x="2339" y="645"/>
                    <a:pt x="1892" y="342"/>
                    <a:pt x="1403" y="300"/>
                  </a:cubicBezTo>
                  <a:lnTo>
                    <a:pt x="1403" y="300"/>
                  </a:lnTo>
                  <a:cubicBezTo>
                    <a:pt x="1560" y="219"/>
                    <a:pt x="1454" y="0"/>
                    <a:pt x="1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1" name="Google Shape;19251;p31"/>
            <p:cNvSpPr/>
            <p:nvPr/>
          </p:nvSpPr>
          <p:spPr>
            <a:xfrm>
              <a:off x="622600" y="3664425"/>
              <a:ext cx="38375" cy="38200"/>
            </a:xfrm>
            <a:custGeom>
              <a:avLst/>
              <a:gdLst/>
              <a:ahLst/>
              <a:cxnLst/>
              <a:rect l="l" t="t" r="r" b="b"/>
              <a:pathLst>
                <a:path w="1535" h="1528" extrusionOk="0">
                  <a:moveTo>
                    <a:pt x="941" y="429"/>
                  </a:moveTo>
                  <a:cubicBezTo>
                    <a:pt x="1059" y="513"/>
                    <a:pt x="1146" y="642"/>
                    <a:pt x="1156" y="786"/>
                  </a:cubicBezTo>
                  <a:cubicBezTo>
                    <a:pt x="1172" y="1007"/>
                    <a:pt x="983" y="1159"/>
                    <a:pt x="780" y="1188"/>
                  </a:cubicBezTo>
                  <a:cubicBezTo>
                    <a:pt x="757" y="1192"/>
                    <a:pt x="734" y="1193"/>
                    <a:pt x="711" y="1193"/>
                  </a:cubicBezTo>
                  <a:cubicBezTo>
                    <a:pt x="535" y="1193"/>
                    <a:pt x="361" y="1095"/>
                    <a:pt x="359" y="897"/>
                  </a:cubicBezTo>
                  <a:cubicBezTo>
                    <a:pt x="356" y="700"/>
                    <a:pt x="523" y="470"/>
                    <a:pt x="728" y="470"/>
                  </a:cubicBezTo>
                  <a:cubicBezTo>
                    <a:pt x="746" y="470"/>
                    <a:pt x="765" y="472"/>
                    <a:pt x="784" y="476"/>
                  </a:cubicBezTo>
                  <a:cubicBezTo>
                    <a:pt x="797" y="479"/>
                    <a:pt x="810" y="480"/>
                    <a:pt x="822" y="480"/>
                  </a:cubicBezTo>
                  <a:cubicBezTo>
                    <a:pt x="871" y="480"/>
                    <a:pt x="911" y="459"/>
                    <a:pt x="941" y="429"/>
                  </a:cubicBezTo>
                  <a:close/>
                  <a:moveTo>
                    <a:pt x="630" y="0"/>
                  </a:moveTo>
                  <a:cubicBezTo>
                    <a:pt x="580" y="0"/>
                    <a:pt x="530" y="5"/>
                    <a:pt x="481" y="14"/>
                  </a:cubicBezTo>
                  <a:cubicBezTo>
                    <a:pt x="357" y="37"/>
                    <a:pt x="337" y="158"/>
                    <a:pt x="383" y="246"/>
                  </a:cubicBezTo>
                  <a:lnTo>
                    <a:pt x="383" y="246"/>
                  </a:lnTo>
                  <a:cubicBezTo>
                    <a:pt x="183" y="373"/>
                    <a:pt x="42" y="600"/>
                    <a:pt x="26" y="851"/>
                  </a:cubicBezTo>
                  <a:cubicBezTo>
                    <a:pt x="0" y="1250"/>
                    <a:pt x="333" y="1527"/>
                    <a:pt x="708" y="1527"/>
                  </a:cubicBezTo>
                  <a:cubicBezTo>
                    <a:pt x="732" y="1527"/>
                    <a:pt x="756" y="1526"/>
                    <a:pt x="780" y="1524"/>
                  </a:cubicBezTo>
                  <a:cubicBezTo>
                    <a:pt x="1185" y="1486"/>
                    <a:pt x="1535" y="1159"/>
                    <a:pt x="1486" y="734"/>
                  </a:cubicBezTo>
                  <a:cubicBezTo>
                    <a:pt x="1436" y="305"/>
                    <a:pt x="1043" y="0"/>
                    <a:pt x="6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2" name="Google Shape;19252;p31"/>
            <p:cNvSpPr/>
            <p:nvPr/>
          </p:nvSpPr>
          <p:spPr>
            <a:xfrm>
              <a:off x="682125" y="3698075"/>
              <a:ext cx="29575" cy="91850"/>
            </a:xfrm>
            <a:custGeom>
              <a:avLst/>
              <a:gdLst/>
              <a:ahLst/>
              <a:cxnLst/>
              <a:rect l="l" t="t" r="r" b="b"/>
              <a:pathLst>
                <a:path w="1183" h="3674" extrusionOk="0">
                  <a:moveTo>
                    <a:pt x="912" y="0"/>
                  </a:moveTo>
                  <a:cubicBezTo>
                    <a:pt x="861" y="0"/>
                    <a:pt x="809" y="21"/>
                    <a:pt x="772" y="73"/>
                  </a:cubicBezTo>
                  <a:cubicBezTo>
                    <a:pt x="0" y="1127"/>
                    <a:pt x="13" y="2562"/>
                    <a:pt x="801" y="3602"/>
                  </a:cubicBezTo>
                  <a:cubicBezTo>
                    <a:pt x="839" y="3652"/>
                    <a:pt x="892" y="3673"/>
                    <a:pt x="943" y="3673"/>
                  </a:cubicBezTo>
                  <a:cubicBezTo>
                    <a:pt x="1065" y="3673"/>
                    <a:pt x="1182" y="3555"/>
                    <a:pt x="1091" y="3435"/>
                  </a:cubicBezTo>
                  <a:cubicBezTo>
                    <a:pt x="365" y="2475"/>
                    <a:pt x="351" y="1215"/>
                    <a:pt x="1060" y="240"/>
                  </a:cubicBezTo>
                  <a:cubicBezTo>
                    <a:pt x="1149" y="118"/>
                    <a:pt x="1033" y="0"/>
                    <a:pt x="9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3" name="Google Shape;19253;p31"/>
            <p:cNvSpPr/>
            <p:nvPr/>
          </p:nvSpPr>
          <p:spPr>
            <a:xfrm>
              <a:off x="724250" y="3723650"/>
              <a:ext cx="42025" cy="62750"/>
            </a:xfrm>
            <a:custGeom>
              <a:avLst/>
              <a:gdLst/>
              <a:ahLst/>
              <a:cxnLst/>
              <a:rect l="l" t="t" r="r" b="b"/>
              <a:pathLst>
                <a:path w="1681" h="2510" extrusionOk="0">
                  <a:moveTo>
                    <a:pt x="1307" y="1"/>
                  </a:moveTo>
                  <a:cubicBezTo>
                    <a:pt x="763" y="1"/>
                    <a:pt x="68" y="121"/>
                    <a:pt x="19" y="787"/>
                  </a:cubicBezTo>
                  <a:cubicBezTo>
                    <a:pt x="1" y="1014"/>
                    <a:pt x="97" y="1214"/>
                    <a:pt x="289" y="1336"/>
                  </a:cubicBezTo>
                  <a:cubicBezTo>
                    <a:pt x="455" y="1441"/>
                    <a:pt x="658" y="1467"/>
                    <a:pt x="829" y="1567"/>
                  </a:cubicBezTo>
                  <a:cubicBezTo>
                    <a:pt x="1026" y="1680"/>
                    <a:pt x="1171" y="1837"/>
                    <a:pt x="1285" y="2024"/>
                  </a:cubicBezTo>
                  <a:lnTo>
                    <a:pt x="1285" y="2024"/>
                  </a:lnTo>
                  <a:cubicBezTo>
                    <a:pt x="1122" y="2128"/>
                    <a:pt x="944" y="2178"/>
                    <a:pt x="757" y="2178"/>
                  </a:cubicBezTo>
                  <a:cubicBezTo>
                    <a:pt x="680" y="2178"/>
                    <a:pt x="600" y="2169"/>
                    <a:pt x="520" y="2152"/>
                  </a:cubicBezTo>
                  <a:cubicBezTo>
                    <a:pt x="506" y="2150"/>
                    <a:pt x="493" y="2148"/>
                    <a:pt x="481" y="2148"/>
                  </a:cubicBezTo>
                  <a:cubicBezTo>
                    <a:pt x="300" y="2148"/>
                    <a:pt x="234" y="2433"/>
                    <a:pt x="431" y="2474"/>
                  </a:cubicBezTo>
                  <a:cubicBezTo>
                    <a:pt x="542" y="2498"/>
                    <a:pt x="649" y="2510"/>
                    <a:pt x="753" y="2510"/>
                  </a:cubicBezTo>
                  <a:cubicBezTo>
                    <a:pt x="1068" y="2510"/>
                    <a:pt x="1355" y="2401"/>
                    <a:pt x="1621" y="2189"/>
                  </a:cubicBezTo>
                  <a:cubicBezTo>
                    <a:pt x="1680" y="2142"/>
                    <a:pt x="1677" y="2047"/>
                    <a:pt x="1647" y="1986"/>
                  </a:cubicBezTo>
                  <a:cubicBezTo>
                    <a:pt x="1479" y="1652"/>
                    <a:pt x="1226" y="1382"/>
                    <a:pt x="886" y="1219"/>
                  </a:cubicBezTo>
                  <a:cubicBezTo>
                    <a:pt x="632" y="1098"/>
                    <a:pt x="314" y="949"/>
                    <a:pt x="430" y="624"/>
                  </a:cubicBezTo>
                  <a:cubicBezTo>
                    <a:pt x="521" y="369"/>
                    <a:pt x="876" y="332"/>
                    <a:pt x="1163" y="332"/>
                  </a:cubicBezTo>
                  <a:cubicBezTo>
                    <a:pt x="1248" y="332"/>
                    <a:pt x="1328" y="335"/>
                    <a:pt x="1392" y="337"/>
                  </a:cubicBezTo>
                  <a:cubicBezTo>
                    <a:pt x="1394" y="337"/>
                    <a:pt x="1395" y="337"/>
                    <a:pt x="1396" y="337"/>
                  </a:cubicBezTo>
                  <a:cubicBezTo>
                    <a:pt x="1607" y="337"/>
                    <a:pt x="1606" y="6"/>
                    <a:pt x="1392" y="2"/>
                  </a:cubicBezTo>
                  <a:cubicBezTo>
                    <a:pt x="1364" y="1"/>
                    <a:pt x="1336" y="1"/>
                    <a:pt x="1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4" name="Google Shape;19254;p31"/>
            <p:cNvSpPr/>
            <p:nvPr/>
          </p:nvSpPr>
          <p:spPr>
            <a:xfrm>
              <a:off x="769050" y="3701350"/>
              <a:ext cx="30425" cy="25375"/>
            </a:xfrm>
            <a:custGeom>
              <a:avLst/>
              <a:gdLst/>
              <a:ahLst/>
              <a:cxnLst/>
              <a:rect l="l" t="t" r="r" b="b"/>
              <a:pathLst>
                <a:path w="1217" h="1015" extrusionOk="0">
                  <a:moveTo>
                    <a:pt x="833" y="0"/>
                  </a:moveTo>
                  <a:cubicBezTo>
                    <a:pt x="778" y="0"/>
                    <a:pt x="724" y="26"/>
                    <a:pt x="695" y="82"/>
                  </a:cubicBezTo>
                  <a:cubicBezTo>
                    <a:pt x="590" y="296"/>
                    <a:pt x="419" y="450"/>
                    <a:pt x="189" y="520"/>
                  </a:cubicBezTo>
                  <a:cubicBezTo>
                    <a:pt x="1" y="577"/>
                    <a:pt x="58" y="851"/>
                    <a:pt x="226" y="851"/>
                  </a:cubicBezTo>
                  <a:cubicBezTo>
                    <a:pt x="242" y="851"/>
                    <a:pt x="259" y="849"/>
                    <a:pt x="277" y="843"/>
                  </a:cubicBezTo>
                  <a:lnTo>
                    <a:pt x="279" y="842"/>
                  </a:lnTo>
                  <a:cubicBezTo>
                    <a:pt x="488" y="780"/>
                    <a:pt x="674" y="661"/>
                    <a:pt x="817" y="500"/>
                  </a:cubicBezTo>
                  <a:lnTo>
                    <a:pt x="817" y="500"/>
                  </a:lnTo>
                  <a:cubicBezTo>
                    <a:pt x="856" y="613"/>
                    <a:pt x="877" y="732"/>
                    <a:pt x="880" y="852"/>
                  </a:cubicBezTo>
                  <a:cubicBezTo>
                    <a:pt x="882" y="960"/>
                    <a:pt x="967" y="1014"/>
                    <a:pt x="1051" y="1014"/>
                  </a:cubicBezTo>
                  <a:cubicBezTo>
                    <a:pt x="1134" y="1014"/>
                    <a:pt x="1216" y="960"/>
                    <a:pt x="1214" y="852"/>
                  </a:cubicBezTo>
                  <a:cubicBezTo>
                    <a:pt x="1209" y="579"/>
                    <a:pt x="1130" y="312"/>
                    <a:pt x="985" y="82"/>
                  </a:cubicBezTo>
                  <a:cubicBezTo>
                    <a:pt x="953" y="30"/>
                    <a:pt x="892" y="0"/>
                    <a:pt x="8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5" name="Google Shape;19255;p31"/>
            <p:cNvSpPr/>
            <p:nvPr/>
          </p:nvSpPr>
          <p:spPr>
            <a:xfrm>
              <a:off x="808275" y="3690950"/>
              <a:ext cx="49100" cy="104525"/>
            </a:xfrm>
            <a:custGeom>
              <a:avLst/>
              <a:gdLst/>
              <a:ahLst/>
              <a:cxnLst/>
              <a:rect l="l" t="t" r="r" b="b"/>
              <a:pathLst>
                <a:path w="1964" h="4181" extrusionOk="0">
                  <a:moveTo>
                    <a:pt x="233" y="0"/>
                  </a:moveTo>
                  <a:cubicBezTo>
                    <a:pt x="116" y="0"/>
                    <a:pt x="1" y="120"/>
                    <a:pt x="81" y="248"/>
                  </a:cubicBezTo>
                  <a:lnTo>
                    <a:pt x="81" y="246"/>
                  </a:lnTo>
                  <a:cubicBezTo>
                    <a:pt x="755" y="1317"/>
                    <a:pt x="1607" y="2891"/>
                    <a:pt x="360" y="3903"/>
                  </a:cubicBezTo>
                  <a:cubicBezTo>
                    <a:pt x="228" y="4011"/>
                    <a:pt x="349" y="4181"/>
                    <a:pt x="487" y="4181"/>
                  </a:cubicBezTo>
                  <a:cubicBezTo>
                    <a:pt x="524" y="4181"/>
                    <a:pt x="562" y="4169"/>
                    <a:pt x="597" y="4141"/>
                  </a:cubicBezTo>
                  <a:cubicBezTo>
                    <a:pt x="1964" y="3030"/>
                    <a:pt x="1123" y="1273"/>
                    <a:pt x="370" y="79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6" name="Google Shape;19256;p31"/>
            <p:cNvSpPr/>
            <p:nvPr/>
          </p:nvSpPr>
          <p:spPr>
            <a:xfrm>
              <a:off x="868800" y="3716225"/>
              <a:ext cx="64400" cy="76600"/>
            </a:xfrm>
            <a:custGeom>
              <a:avLst/>
              <a:gdLst/>
              <a:ahLst/>
              <a:cxnLst/>
              <a:rect l="l" t="t" r="r" b="b"/>
              <a:pathLst>
                <a:path w="2576" h="3064" extrusionOk="0">
                  <a:moveTo>
                    <a:pt x="746" y="579"/>
                  </a:moveTo>
                  <a:cubicBezTo>
                    <a:pt x="738" y="676"/>
                    <a:pt x="807" y="776"/>
                    <a:pt x="897" y="776"/>
                  </a:cubicBezTo>
                  <a:cubicBezTo>
                    <a:pt x="925" y="776"/>
                    <a:pt x="955" y="766"/>
                    <a:pt x="986" y="742"/>
                  </a:cubicBezTo>
                  <a:cubicBezTo>
                    <a:pt x="1109" y="649"/>
                    <a:pt x="1245" y="608"/>
                    <a:pt x="1379" y="608"/>
                  </a:cubicBezTo>
                  <a:cubicBezTo>
                    <a:pt x="1702" y="608"/>
                    <a:pt x="2012" y="849"/>
                    <a:pt x="2116" y="1182"/>
                  </a:cubicBezTo>
                  <a:cubicBezTo>
                    <a:pt x="2203" y="1461"/>
                    <a:pt x="2159" y="1761"/>
                    <a:pt x="2073" y="2034"/>
                  </a:cubicBezTo>
                  <a:cubicBezTo>
                    <a:pt x="1963" y="2381"/>
                    <a:pt x="1921" y="2539"/>
                    <a:pt x="1564" y="2597"/>
                  </a:cubicBezTo>
                  <a:cubicBezTo>
                    <a:pt x="1517" y="2605"/>
                    <a:pt x="1472" y="2609"/>
                    <a:pt x="1431" y="2609"/>
                  </a:cubicBezTo>
                  <a:cubicBezTo>
                    <a:pt x="1148" y="2609"/>
                    <a:pt x="985" y="2438"/>
                    <a:pt x="806" y="2176"/>
                  </a:cubicBezTo>
                  <a:cubicBezTo>
                    <a:pt x="674" y="1983"/>
                    <a:pt x="586" y="1761"/>
                    <a:pt x="549" y="1530"/>
                  </a:cubicBezTo>
                  <a:cubicBezTo>
                    <a:pt x="511" y="1304"/>
                    <a:pt x="511" y="1075"/>
                    <a:pt x="586" y="855"/>
                  </a:cubicBezTo>
                  <a:cubicBezTo>
                    <a:pt x="618" y="763"/>
                    <a:pt x="674" y="665"/>
                    <a:pt x="746" y="579"/>
                  </a:cubicBezTo>
                  <a:close/>
                  <a:moveTo>
                    <a:pt x="1219" y="1"/>
                  </a:moveTo>
                  <a:cubicBezTo>
                    <a:pt x="815" y="1"/>
                    <a:pt x="402" y="325"/>
                    <a:pt x="263" y="765"/>
                  </a:cubicBezTo>
                  <a:cubicBezTo>
                    <a:pt x="0" y="1598"/>
                    <a:pt x="464" y="2725"/>
                    <a:pt x="1321" y="3021"/>
                  </a:cubicBezTo>
                  <a:cubicBezTo>
                    <a:pt x="1405" y="3050"/>
                    <a:pt x="1484" y="3063"/>
                    <a:pt x="1558" y="3063"/>
                  </a:cubicBezTo>
                  <a:cubicBezTo>
                    <a:pt x="2279" y="3063"/>
                    <a:pt x="2575" y="1815"/>
                    <a:pt x="2473" y="1246"/>
                  </a:cubicBezTo>
                  <a:cubicBezTo>
                    <a:pt x="2410" y="893"/>
                    <a:pt x="2176" y="582"/>
                    <a:pt x="1877" y="409"/>
                  </a:cubicBezTo>
                  <a:lnTo>
                    <a:pt x="1877" y="409"/>
                  </a:lnTo>
                  <a:cubicBezTo>
                    <a:pt x="1873" y="397"/>
                    <a:pt x="1867" y="386"/>
                    <a:pt x="1860" y="375"/>
                  </a:cubicBezTo>
                  <a:cubicBezTo>
                    <a:pt x="1687" y="112"/>
                    <a:pt x="1455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7" name="Google Shape;19257;p31"/>
            <p:cNvSpPr/>
            <p:nvPr/>
          </p:nvSpPr>
          <p:spPr>
            <a:xfrm>
              <a:off x="960400" y="3708250"/>
              <a:ext cx="18375" cy="59575"/>
            </a:xfrm>
            <a:custGeom>
              <a:avLst/>
              <a:gdLst/>
              <a:ahLst/>
              <a:cxnLst/>
              <a:rect l="l" t="t" r="r" b="b"/>
              <a:pathLst>
                <a:path w="735" h="2383" extrusionOk="0">
                  <a:moveTo>
                    <a:pt x="205" y="1"/>
                  </a:moveTo>
                  <a:cubicBezTo>
                    <a:pt x="107" y="1"/>
                    <a:pt x="0" y="84"/>
                    <a:pt x="23" y="210"/>
                  </a:cubicBezTo>
                  <a:lnTo>
                    <a:pt x="389" y="2262"/>
                  </a:lnTo>
                  <a:cubicBezTo>
                    <a:pt x="404" y="2346"/>
                    <a:pt x="465" y="2383"/>
                    <a:pt x="529" y="2383"/>
                  </a:cubicBezTo>
                  <a:cubicBezTo>
                    <a:pt x="627" y="2383"/>
                    <a:pt x="735" y="2300"/>
                    <a:pt x="713" y="2173"/>
                  </a:cubicBezTo>
                  <a:cubicBezTo>
                    <a:pt x="589" y="1489"/>
                    <a:pt x="467" y="805"/>
                    <a:pt x="345" y="122"/>
                  </a:cubicBezTo>
                  <a:cubicBezTo>
                    <a:pt x="330" y="37"/>
                    <a:pt x="269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8" name="Google Shape;19258;p31"/>
            <p:cNvSpPr/>
            <p:nvPr/>
          </p:nvSpPr>
          <p:spPr>
            <a:xfrm>
              <a:off x="944500" y="3728950"/>
              <a:ext cx="50450" cy="16000"/>
            </a:xfrm>
            <a:custGeom>
              <a:avLst/>
              <a:gdLst/>
              <a:ahLst/>
              <a:cxnLst/>
              <a:rect l="l" t="t" r="r" b="b"/>
              <a:pathLst>
                <a:path w="2018" h="640" extrusionOk="0">
                  <a:moveTo>
                    <a:pt x="1752" y="0"/>
                  </a:moveTo>
                  <a:cubicBezTo>
                    <a:pt x="1729" y="0"/>
                    <a:pt x="1704" y="5"/>
                    <a:pt x="1678" y="17"/>
                  </a:cubicBezTo>
                  <a:cubicBezTo>
                    <a:pt x="1262" y="207"/>
                    <a:pt x="809" y="305"/>
                    <a:pt x="351" y="305"/>
                  </a:cubicBezTo>
                  <a:cubicBezTo>
                    <a:pt x="306" y="305"/>
                    <a:pt x="261" y="304"/>
                    <a:pt x="215" y="302"/>
                  </a:cubicBezTo>
                  <a:cubicBezTo>
                    <a:pt x="213" y="302"/>
                    <a:pt x="210" y="302"/>
                    <a:pt x="208" y="302"/>
                  </a:cubicBezTo>
                  <a:cubicBezTo>
                    <a:pt x="0" y="302"/>
                    <a:pt x="3" y="630"/>
                    <a:pt x="215" y="638"/>
                  </a:cubicBezTo>
                  <a:cubicBezTo>
                    <a:pt x="255" y="639"/>
                    <a:pt x="294" y="640"/>
                    <a:pt x="333" y="640"/>
                  </a:cubicBezTo>
                  <a:cubicBezTo>
                    <a:pt x="856" y="640"/>
                    <a:pt x="1372" y="527"/>
                    <a:pt x="1847" y="307"/>
                  </a:cubicBezTo>
                  <a:cubicBezTo>
                    <a:pt x="2017" y="228"/>
                    <a:pt x="1911" y="0"/>
                    <a:pt x="17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59" name="Google Shape;19259;p31"/>
            <p:cNvSpPr/>
            <p:nvPr/>
          </p:nvSpPr>
          <p:spPr>
            <a:xfrm>
              <a:off x="1013450" y="3714625"/>
              <a:ext cx="61425" cy="58225"/>
            </a:xfrm>
            <a:custGeom>
              <a:avLst/>
              <a:gdLst/>
              <a:ahLst/>
              <a:cxnLst/>
              <a:rect l="l" t="t" r="r" b="b"/>
              <a:pathLst>
                <a:path w="2457" h="2329" extrusionOk="0">
                  <a:moveTo>
                    <a:pt x="1191" y="549"/>
                  </a:moveTo>
                  <a:cubicBezTo>
                    <a:pt x="1311" y="549"/>
                    <a:pt x="1430" y="570"/>
                    <a:pt x="1539" y="611"/>
                  </a:cubicBezTo>
                  <a:lnTo>
                    <a:pt x="1539" y="611"/>
                  </a:lnTo>
                  <a:cubicBezTo>
                    <a:pt x="1568" y="678"/>
                    <a:pt x="1628" y="707"/>
                    <a:pt x="1688" y="707"/>
                  </a:cubicBezTo>
                  <a:cubicBezTo>
                    <a:pt x="1698" y="707"/>
                    <a:pt x="1708" y="707"/>
                    <a:pt x="1717" y="705"/>
                  </a:cubicBezTo>
                  <a:lnTo>
                    <a:pt x="1717" y="705"/>
                  </a:lnTo>
                  <a:cubicBezTo>
                    <a:pt x="1863" y="806"/>
                    <a:pt x="1975" y="957"/>
                    <a:pt x="2024" y="1159"/>
                  </a:cubicBezTo>
                  <a:cubicBezTo>
                    <a:pt x="2126" y="1568"/>
                    <a:pt x="1814" y="1990"/>
                    <a:pt x="1419" y="1990"/>
                  </a:cubicBezTo>
                  <a:cubicBezTo>
                    <a:pt x="1341" y="1990"/>
                    <a:pt x="1261" y="1974"/>
                    <a:pt x="1179" y="1938"/>
                  </a:cubicBezTo>
                  <a:cubicBezTo>
                    <a:pt x="764" y="1757"/>
                    <a:pt x="510" y="1122"/>
                    <a:pt x="645" y="700"/>
                  </a:cubicBezTo>
                  <a:cubicBezTo>
                    <a:pt x="648" y="689"/>
                    <a:pt x="652" y="679"/>
                    <a:pt x="656" y="670"/>
                  </a:cubicBezTo>
                  <a:lnTo>
                    <a:pt x="656" y="670"/>
                  </a:lnTo>
                  <a:cubicBezTo>
                    <a:pt x="680" y="669"/>
                    <a:pt x="704" y="664"/>
                    <a:pt x="729" y="652"/>
                  </a:cubicBezTo>
                  <a:cubicBezTo>
                    <a:pt x="875" y="584"/>
                    <a:pt x="1034" y="549"/>
                    <a:pt x="1191" y="549"/>
                  </a:cubicBezTo>
                  <a:close/>
                  <a:moveTo>
                    <a:pt x="1135" y="0"/>
                  </a:moveTo>
                  <a:cubicBezTo>
                    <a:pt x="897" y="0"/>
                    <a:pt x="655" y="95"/>
                    <a:pt x="496" y="283"/>
                  </a:cubicBezTo>
                  <a:cubicBezTo>
                    <a:pt x="0" y="869"/>
                    <a:pt x="388" y="1967"/>
                    <a:pt x="1054" y="2254"/>
                  </a:cubicBezTo>
                  <a:cubicBezTo>
                    <a:pt x="1173" y="2305"/>
                    <a:pt x="1292" y="2328"/>
                    <a:pt x="1408" y="2328"/>
                  </a:cubicBezTo>
                  <a:cubicBezTo>
                    <a:pt x="1973" y="2328"/>
                    <a:pt x="2456" y="1777"/>
                    <a:pt x="2369" y="1186"/>
                  </a:cubicBezTo>
                  <a:cubicBezTo>
                    <a:pt x="2312" y="797"/>
                    <a:pt x="2093" y="524"/>
                    <a:pt x="1803" y="370"/>
                  </a:cubicBezTo>
                  <a:lnTo>
                    <a:pt x="1803" y="370"/>
                  </a:lnTo>
                  <a:cubicBezTo>
                    <a:pt x="1672" y="123"/>
                    <a:pt x="1406" y="0"/>
                    <a:pt x="11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0" name="Google Shape;19260;p31"/>
            <p:cNvSpPr/>
            <p:nvPr/>
          </p:nvSpPr>
          <p:spPr>
            <a:xfrm>
              <a:off x="1017500" y="3723775"/>
              <a:ext cx="12400" cy="118875"/>
            </a:xfrm>
            <a:custGeom>
              <a:avLst/>
              <a:gdLst/>
              <a:ahLst/>
              <a:cxnLst/>
              <a:rect l="l" t="t" r="r" b="b"/>
              <a:pathLst>
                <a:path w="496" h="4755" extrusionOk="0">
                  <a:moveTo>
                    <a:pt x="164" y="1"/>
                  </a:moveTo>
                  <a:cubicBezTo>
                    <a:pt x="80" y="1"/>
                    <a:pt x="1" y="54"/>
                    <a:pt x="9" y="161"/>
                  </a:cubicBezTo>
                  <a:cubicBezTo>
                    <a:pt x="126" y="1635"/>
                    <a:pt x="160" y="3114"/>
                    <a:pt x="110" y="4593"/>
                  </a:cubicBezTo>
                  <a:cubicBezTo>
                    <a:pt x="106" y="4701"/>
                    <a:pt x="187" y="4754"/>
                    <a:pt x="271" y="4754"/>
                  </a:cubicBezTo>
                  <a:cubicBezTo>
                    <a:pt x="355" y="4754"/>
                    <a:pt x="441" y="4700"/>
                    <a:pt x="445" y="4593"/>
                  </a:cubicBezTo>
                  <a:cubicBezTo>
                    <a:pt x="496" y="3114"/>
                    <a:pt x="462" y="1635"/>
                    <a:pt x="344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1" name="Google Shape;19261;p31"/>
            <p:cNvSpPr/>
            <p:nvPr/>
          </p:nvSpPr>
          <p:spPr>
            <a:xfrm>
              <a:off x="1107325" y="3688075"/>
              <a:ext cx="26000" cy="90525"/>
            </a:xfrm>
            <a:custGeom>
              <a:avLst/>
              <a:gdLst/>
              <a:ahLst/>
              <a:cxnLst/>
              <a:rect l="l" t="t" r="r" b="b"/>
              <a:pathLst>
                <a:path w="1040" h="3621" extrusionOk="0">
                  <a:moveTo>
                    <a:pt x="524" y="0"/>
                  </a:moveTo>
                  <a:cubicBezTo>
                    <a:pt x="498" y="0"/>
                    <a:pt x="471" y="7"/>
                    <a:pt x="448" y="23"/>
                  </a:cubicBezTo>
                  <a:cubicBezTo>
                    <a:pt x="7" y="320"/>
                    <a:pt x="17" y="1263"/>
                    <a:pt x="10" y="1754"/>
                  </a:cubicBezTo>
                  <a:cubicBezTo>
                    <a:pt x="1" y="2442"/>
                    <a:pt x="200" y="3075"/>
                    <a:pt x="687" y="3571"/>
                  </a:cubicBezTo>
                  <a:cubicBezTo>
                    <a:pt x="722" y="3606"/>
                    <a:pt x="761" y="3621"/>
                    <a:pt x="799" y="3621"/>
                  </a:cubicBezTo>
                  <a:cubicBezTo>
                    <a:pt x="926" y="3621"/>
                    <a:pt x="1040" y="3453"/>
                    <a:pt x="923" y="3334"/>
                  </a:cubicBezTo>
                  <a:cubicBezTo>
                    <a:pt x="498" y="2900"/>
                    <a:pt x="347" y="2353"/>
                    <a:pt x="345" y="1754"/>
                  </a:cubicBezTo>
                  <a:cubicBezTo>
                    <a:pt x="345" y="1458"/>
                    <a:pt x="396" y="1164"/>
                    <a:pt x="448" y="874"/>
                  </a:cubicBezTo>
                  <a:lnTo>
                    <a:pt x="493" y="645"/>
                  </a:lnTo>
                  <a:cubicBezTo>
                    <a:pt x="538" y="576"/>
                    <a:pt x="558" y="514"/>
                    <a:pt x="552" y="460"/>
                  </a:cubicBezTo>
                  <a:lnTo>
                    <a:pt x="552" y="460"/>
                  </a:lnTo>
                  <a:lnTo>
                    <a:pt x="576" y="457"/>
                  </a:lnTo>
                  <a:cubicBezTo>
                    <a:pt x="675" y="447"/>
                    <a:pt x="731" y="387"/>
                    <a:pt x="743" y="290"/>
                  </a:cubicBezTo>
                  <a:cubicBezTo>
                    <a:pt x="759" y="172"/>
                    <a:pt x="739" y="125"/>
                    <a:pt x="650" y="50"/>
                  </a:cubicBezTo>
                  <a:cubicBezTo>
                    <a:pt x="617" y="20"/>
                    <a:pt x="570" y="0"/>
                    <a:pt x="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2" name="Google Shape;19262;p31"/>
            <p:cNvSpPr/>
            <p:nvPr/>
          </p:nvSpPr>
          <p:spPr>
            <a:xfrm>
              <a:off x="1145600" y="3731025"/>
              <a:ext cx="36375" cy="11750"/>
            </a:xfrm>
            <a:custGeom>
              <a:avLst/>
              <a:gdLst/>
              <a:ahLst/>
              <a:cxnLst/>
              <a:rect l="l" t="t" r="r" b="b"/>
              <a:pathLst>
                <a:path w="1455" h="470" extrusionOk="0">
                  <a:moveTo>
                    <a:pt x="1265" y="1"/>
                  </a:moveTo>
                  <a:cubicBezTo>
                    <a:pt x="1258" y="1"/>
                    <a:pt x="1250" y="1"/>
                    <a:pt x="1241" y="2"/>
                  </a:cubicBezTo>
                  <a:lnTo>
                    <a:pt x="213" y="134"/>
                  </a:ln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9"/>
                    <a:pt x="213" y="468"/>
                  </a:cubicBezTo>
                  <a:lnTo>
                    <a:pt x="1241" y="337"/>
                  </a:lnTo>
                  <a:cubicBezTo>
                    <a:pt x="1442" y="312"/>
                    <a:pt x="1454" y="1"/>
                    <a:pt x="1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3" name="Google Shape;19263;p31"/>
            <p:cNvSpPr/>
            <p:nvPr/>
          </p:nvSpPr>
          <p:spPr>
            <a:xfrm>
              <a:off x="1190100" y="3699050"/>
              <a:ext cx="59225" cy="74525"/>
            </a:xfrm>
            <a:custGeom>
              <a:avLst/>
              <a:gdLst/>
              <a:ahLst/>
              <a:cxnLst/>
              <a:rect l="l" t="t" r="r" b="b"/>
              <a:pathLst>
                <a:path w="2369" h="2981" extrusionOk="0">
                  <a:moveTo>
                    <a:pt x="645" y="0"/>
                  </a:moveTo>
                  <a:cubicBezTo>
                    <a:pt x="364" y="0"/>
                    <a:pt x="101" y="149"/>
                    <a:pt x="27" y="491"/>
                  </a:cubicBezTo>
                  <a:cubicBezTo>
                    <a:pt x="1" y="617"/>
                    <a:pt x="107" y="700"/>
                    <a:pt x="205" y="700"/>
                  </a:cubicBezTo>
                  <a:cubicBezTo>
                    <a:pt x="270" y="700"/>
                    <a:pt x="332" y="664"/>
                    <a:pt x="351" y="580"/>
                  </a:cubicBezTo>
                  <a:lnTo>
                    <a:pt x="349" y="580"/>
                  </a:lnTo>
                  <a:cubicBezTo>
                    <a:pt x="388" y="398"/>
                    <a:pt x="506" y="327"/>
                    <a:pt x="640" y="327"/>
                  </a:cubicBezTo>
                  <a:cubicBezTo>
                    <a:pt x="834" y="327"/>
                    <a:pt x="1061" y="477"/>
                    <a:pt x="1127" y="653"/>
                  </a:cubicBezTo>
                  <a:cubicBezTo>
                    <a:pt x="1235" y="938"/>
                    <a:pt x="1112" y="1303"/>
                    <a:pt x="987" y="1558"/>
                  </a:cubicBezTo>
                  <a:cubicBezTo>
                    <a:pt x="828" y="1879"/>
                    <a:pt x="390" y="2194"/>
                    <a:pt x="364" y="2572"/>
                  </a:cubicBezTo>
                  <a:cubicBezTo>
                    <a:pt x="343" y="2881"/>
                    <a:pt x="570" y="2981"/>
                    <a:pt x="873" y="2981"/>
                  </a:cubicBezTo>
                  <a:cubicBezTo>
                    <a:pt x="1346" y="2981"/>
                    <a:pt x="2005" y="2736"/>
                    <a:pt x="2192" y="2662"/>
                  </a:cubicBezTo>
                  <a:cubicBezTo>
                    <a:pt x="2369" y="2591"/>
                    <a:pt x="2320" y="2326"/>
                    <a:pt x="2164" y="2326"/>
                  </a:cubicBezTo>
                  <a:cubicBezTo>
                    <a:pt x="2145" y="2326"/>
                    <a:pt x="2125" y="2330"/>
                    <a:pt x="2103" y="2339"/>
                  </a:cubicBezTo>
                  <a:cubicBezTo>
                    <a:pt x="1836" y="2444"/>
                    <a:pt x="1413" y="2632"/>
                    <a:pt x="1092" y="2632"/>
                  </a:cubicBezTo>
                  <a:cubicBezTo>
                    <a:pt x="1051" y="2632"/>
                    <a:pt x="1012" y="2629"/>
                    <a:pt x="974" y="2622"/>
                  </a:cubicBezTo>
                  <a:cubicBezTo>
                    <a:pt x="927" y="2637"/>
                    <a:pt x="888" y="2645"/>
                    <a:pt x="857" y="2645"/>
                  </a:cubicBezTo>
                  <a:cubicBezTo>
                    <a:pt x="745" y="2645"/>
                    <a:pt x="740" y="2547"/>
                    <a:pt x="842" y="2352"/>
                  </a:cubicBezTo>
                  <a:lnTo>
                    <a:pt x="947" y="2230"/>
                  </a:lnTo>
                  <a:cubicBezTo>
                    <a:pt x="1014" y="2130"/>
                    <a:pt x="1093" y="2040"/>
                    <a:pt x="1158" y="1936"/>
                  </a:cubicBezTo>
                  <a:cubicBezTo>
                    <a:pt x="1417" y="1524"/>
                    <a:pt x="1612" y="979"/>
                    <a:pt x="1424" y="502"/>
                  </a:cubicBezTo>
                  <a:cubicBezTo>
                    <a:pt x="1301" y="188"/>
                    <a:pt x="961" y="0"/>
                    <a:pt x="6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4" name="Google Shape;19264;p31"/>
            <p:cNvSpPr/>
            <p:nvPr/>
          </p:nvSpPr>
          <p:spPr>
            <a:xfrm>
              <a:off x="1248375" y="3686600"/>
              <a:ext cx="56450" cy="112800"/>
            </a:xfrm>
            <a:custGeom>
              <a:avLst/>
              <a:gdLst/>
              <a:ahLst/>
              <a:cxnLst/>
              <a:rect l="l" t="t" r="r" b="b"/>
              <a:pathLst>
                <a:path w="2258" h="4512" extrusionOk="0">
                  <a:moveTo>
                    <a:pt x="210" y="0"/>
                  </a:moveTo>
                  <a:cubicBezTo>
                    <a:pt x="52" y="0"/>
                    <a:pt x="0" y="268"/>
                    <a:pt x="180" y="335"/>
                  </a:cubicBezTo>
                  <a:lnTo>
                    <a:pt x="180" y="333"/>
                  </a:lnTo>
                  <a:cubicBezTo>
                    <a:pt x="1958" y="994"/>
                    <a:pt x="1287" y="3105"/>
                    <a:pt x="515" y="4267"/>
                  </a:cubicBezTo>
                  <a:cubicBezTo>
                    <a:pt x="431" y="4392"/>
                    <a:pt x="547" y="4511"/>
                    <a:pt x="665" y="4511"/>
                  </a:cubicBezTo>
                  <a:cubicBezTo>
                    <a:pt x="716" y="4511"/>
                    <a:pt x="768" y="4489"/>
                    <a:pt x="803" y="4435"/>
                  </a:cubicBezTo>
                  <a:cubicBezTo>
                    <a:pt x="1719" y="3061"/>
                    <a:pt x="2257" y="750"/>
                    <a:pt x="268" y="12"/>
                  </a:cubicBezTo>
                  <a:cubicBezTo>
                    <a:pt x="247" y="4"/>
                    <a:pt x="228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5" name="Google Shape;19265;p31"/>
            <p:cNvSpPr/>
            <p:nvPr/>
          </p:nvSpPr>
          <p:spPr>
            <a:xfrm>
              <a:off x="1314200" y="3681500"/>
              <a:ext cx="33975" cy="108950"/>
            </a:xfrm>
            <a:custGeom>
              <a:avLst/>
              <a:gdLst/>
              <a:ahLst/>
              <a:cxnLst/>
              <a:rect l="l" t="t" r="r" b="b"/>
              <a:pathLst>
                <a:path w="1359" h="4358" extrusionOk="0">
                  <a:moveTo>
                    <a:pt x="812" y="0"/>
                  </a:moveTo>
                  <a:cubicBezTo>
                    <a:pt x="762" y="0"/>
                    <a:pt x="713" y="25"/>
                    <a:pt x="683" y="86"/>
                  </a:cubicBezTo>
                  <a:cubicBezTo>
                    <a:pt x="1" y="1454"/>
                    <a:pt x="103" y="3027"/>
                    <a:pt x="982" y="4284"/>
                  </a:cubicBezTo>
                  <a:cubicBezTo>
                    <a:pt x="1019" y="4336"/>
                    <a:pt x="1071" y="4358"/>
                    <a:pt x="1122" y="4358"/>
                  </a:cubicBezTo>
                  <a:cubicBezTo>
                    <a:pt x="1242" y="4358"/>
                    <a:pt x="1358" y="4238"/>
                    <a:pt x="1272" y="4114"/>
                  </a:cubicBezTo>
                  <a:cubicBezTo>
                    <a:pt x="462" y="2958"/>
                    <a:pt x="341" y="1521"/>
                    <a:pt x="973" y="254"/>
                  </a:cubicBezTo>
                  <a:cubicBezTo>
                    <a:pt x="1038" y="122"/>
                    <a:pt x="922" y="0"/>
                    <a:pt x="8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6" name="Google Shape;19266;p31"/>
            <p:cNvSpPr/>
            <p:nvPr/>
          </p:nvSpPr>
          <p:spPr>
            <a:xfrm>
              <a:off x="1343925" y="3736450"/>
              <a:ext cx="47575" cy="13025"/>
            </a:xfrm>
            <a:custGeom>
              <a:avLst/>
              <a:gdLst/>
              <a:ahLst/>
              <a:cxnLst/>
              <a:rect l="l" t="t" r="r" b="b"/>
              <a:pathLst>
                <a:path w="1903" h="521" extrusionOk="0">
                  <a:moveTo>
                    <a:pt x="212" y="1"/>
                  </a:moveTo>
                  <a:cubicBezTo>
                    <a:pt x="0" y="1"/>
                    <a:pt x="1" y="332"/>
                    <a:pt x="215" y="335"/>
                  </a:cubicBezTo>
                  <a:cubicBezTo>
                    <a:pt x="690" y="341"/>
                    <a:pt x="1160" y="400"/>
                    <a:pt x="1620" y="515"/>
                  </a:cubicBezTo>
                  <a:cubicBezTo>
                    <a:pt x="1636" y="518"/>
                    <a:pt x="1651" y="520"/>
                    <a:pt x="1665" y="520"/>
                  </a:cubicBezTo>
                  <a:cubicBezTo>
                    <a:pt x="1841" y="520"/>
                    <a:pt x="1902" y="241"/>
                    <a:pt x="1709" y="193"/>
                  </a:cubicBezTo>
                  <a:cubicBezTo>
                    <a:pt x="1221" y="71"/>
                    <a:pt x="719" y="7"/>
                    <a:pt x="215" y="1"/>
                  </a:cubicBezTo>
                  <a:cubicBezTo>
                    <a:pt x="214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7" name="Google Shape;19267;p31"/>
            <p:cNvSpPr/>
            <p:nvPr/>
          </p:nvSpPr>
          <p:spPr>
            <a:xfrm>
              <a:off x="1388275" y="3709400"/>
              <a:ext cx="63000" cy="65600"/>
            </a:xfrm>
            <a:custGeom>
              <a:avLst/>
              <a:gdLst/>
              <a:ahLst/>
              <a:cxnLst/>
              <a:rect l="l" t="t" r="r" b="b"/>
              <a:pathLst>
                <a:path w="2520" h="2624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879" y="962"/>
                    <a:pt x="1555" y="1723"/>
                    <a:pt x="2143" y="2550"/>
                  </a:cubicBezTo>
                  <a:cubicBezTo>
                    <a:pt x="2180" y="2602"/>
                    <a:pt x="2232" y="2624"/>
                    <a:pt x="2283" y="2624"/>
                  </a:cubicBezTo>
                  <a:cubicBezTo>
                    <a:pt x="2403" y="2624"/>
                    <a:pt x="2519" y="2505"/>
                    <a:pt x="2432" y="2381"/>
                  </a:cubicBezTo>
                  <a:cubicBezTo>
                    <a:pt x="1829" y="1529"/>
                    <a:pt x="1135" y="747"/>
                    <a:pt x="362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8" name="Google Shape;19268;p31"/>
            <p:cNvSpPr/>
            <p:nvPr/>
          </p:nvSpPr>
          <p:spPr>
            <a:xfrm>
              <a:off x="1384075" y="3718225"/>
              <a:ext cx="61200" cy="67250"/>
            </a:xfrm>
            <a:custGeom>
              <a:avLst/>
              <a:gdLst/>
              <a:ahLst/>
              <a:cxnLst/>
              <a:rect l="l" t="t" r="r" b="b"/>
              <a:pathLst>
                <a:path w="2448" h="2690" extrusionOk="0">
                  <a:moveTo>
                    <a:pt x="2199" y="1"/>
                  </a:moveTo>
                  <a:cubicBezTo>
                    <a:pt x="2161" y="1"/>
                    <a:pt x="2122" y="14"/>
                    <a:pt x="2087" y="46"/>
                  </a:cubicBezTo>
                  <a:cubicBezTo>
                    <a:pt x="1317" y="752"/>
                    <a:pt x="641" y="1559"/>
                    <a:pt x="81" y="2443"/>
                  </a:cubicBezTo>
                  <a:cubicBezTo>
                    <a:pt x="1" y="2570"/>
                    <a:pt x="117" y="2690"/>
                    <a:pt x="234" y="2690"/>
                  </a:cubicBezTo>
                  <a:cubicBezTo>
                    <a:pt x="285" y="2690"/>
                    <a:pt x="336" y="2667"/>
                    <a:pt x="371" y="2612"/>
                  </a:cubicBezTo>
                  <a:lnTo>
                    <a:pt x="370" y="2612"/>
                  </a:lnTo>
                  <a:cubicBezTo>
                    <a:pt x="916" y="1753"/>
                    <a:pt x="1573" y="969"/>
                    <a:pt x="2324" y="283"/>
                  </a:cubicBezTo>
                  <a:cubicBezTo>
                    <a:pt x="2447" y="168"/>
                    <a:pt x="2331" y="1"/>
                    <a:pt x="2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69" name="Google Shape;19269;p31"/>
            <p:cNvSpPr/>
            <p:nvPr/>
          </p:nvSpPr>
          <p:spPr>
            <a:xfrm>
              <a:off x="1441050" y="3672800"/>
              <a:ext cx="43125" cy="43250"/>
            </a:xfrm>
            <a:custGeom>
              <a:avLst/>
              <a:gdLst/>
              <a:ahLst/>
              <a:cxnLst/>
              <a:rect l="l" t="t" r="r" b="b"/>
              <a:pathLst>
                <a:path w="1725" h="1730" extrusionOk="0">
                  <a:moveTo>
                    <a:pt x="818" y="1"/>
                  </a:moveTo>
                  <a:cubicBezTo>
                    <a:pt x="551" y="1"/>
                    <a:pt x="262" y="230"/>
                    <a:pt x="101" y="431"/>
                  </a:cubicBezTo>
                  <a:cubicBezTo>
                    <a:pt x="0" y="557"/>
                    <a:pt x="111" y="725"/>
                    <a:pt x="230" y="725"/>
                  </a:cubicBezTo>
                  <a:cubicBezTo>
                    <a:pt x="267" y="725"/>
                    <a:pt x="305" y="708"/>
                    <a:pt x="338" y="667"/>
                  </a:cubicBezTo>
                  <a:cubicBezTo>
                    <a:pt x="431" y="553"/>
                    <a:pt x="568" y="376"/>
                    <a:pt x="723" y="347"/>
                  </a:cubicBezTo>
                  <a:cubicBezTo>
                    <a:pt x="743" y="343"/>
                    <a:pt x="762" y="341"/>
                    <a:pt x="778" y="341"/>
                  </a:cubicBezTo>
                  <a:cubicBezTo>
                    <a:pt x="986" y="341"/>
                    <a:pt x="936" y="618"/>
                    <a:pt x="864" y="763"/>
                  </a:cubicBezTo>
                  <a:cubicBezTo>
                    <a:pt x="723" y="1044"/>
                    <a:pt x="516" y="1230"/>
                    <a:pt x="501" y="1561"/>
                  </a:cubicBezTo>
                  <a:cubicBezTo>
                    <a:pt x="496" y="1642"/>
                    <a:pt x="574" y="1729"/>
                    <a:pt x="657" y="1729"/>
                  </a:cubicBezTo>
                  <a:cubicBezTo>
                    <a:pt x="660" y="1729"/>
                    <a:pt x="664" y="1729"/>
                    <a:pt x="667" y="1729"/>
                  </a:cubicBezTo>
                  <a:cubicBezTo>
                    <a:pt x="990" y="1703"/>
                    <a:pt x="1300" y="1598"/>
                    <a:pt x="1573" y="1424"/>
                  </a:cubicBezTo>
                  <a:cubicBezTo>
                    <a:pt x="1724" y="1327"/>
                    <a:pt x="1630" y="1107"/>
                    <a:pt x="1489" y="1107"/>
                  </a:cubicBezTo>
                  <a:cubicBezTo>
                    <a:pt x="1462" y="1107"/>
                    <a:pt x="1433" y="1115"/>
                    <a:pt x="1404" y="1134"/>
                  </a:cubicBezTo>
                  <a:cubicBezTo>
                    <a:pt x="1245" y="1240"/>
                    <a:pt x="1068" y="1316"/>
                    <a:pt x="883" y="1359"/>
                  </a:cubicBezTo>
                  <a:lnTo>
                    <a:pt x="883" y="1359"/>
                  </a:lnTo>
                  <a:cubicBezTo>
                    <a:pt x="1036" y="979"/>
                    <a:pt x="1484" y="625"/>
                    <a:pt x="1175" y="197"/>
                  </a:cubicBezTo>
                  <a:cubicBezTo>
                    <a:pt x="1074" y="56"/>
                    <a:pt x="948" y="1"/>
                    <a:pt x="8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0" name="Google Shape;19270;p31"/>
            <p:cNvSpPr/>
            <p:nvPr/>
          </p:nvSpPr>
          <p:spPr>
            <a:xfrm>
              <a:off x="1483850" y="3673375"/>
              <a:ext cx="42525" cy="117575"/>
            </a:xfrm>
            <a:custGeom>
              <a:avLst/>
              <a:gdLst/>
              <a:ahLst/>
              <a:cxnLst/>
              <a:rect l="l" t="t" r="r" b="b"/>
              <a:pathLst>
                <a:path w="1701" h="4703" extrusionOk="0">
                  <a:moveTo>
                    <a:pt x="239" y="1"/>
                  </a:moveTo>
                  <a:cubicBezTo>
                    <a:pt x="114" y="1"/>
                    <a:pt x="1" y="168"/>
                    <a:pt x="114" y="289"/>
                  </a:cubicBezTo>
                  <a:cubicBezTo>
                    <a:pt x="1200" y="1439"/>
                    <a:pt x="1327" y="3152"/>
                    <a:pt x="445" y="4458"/>
                  </a:cubicBezTo>
                  <a:cubicBezTo>
                    <a:pt x="360" y="4583"/>
                    <a:pt x="476" y="4702"/>
                    <a:pt x="595" y="4702"/>
                  </a:cubicBezTo>
                  <a:cubicBezTo>
                    <a:pt x="646" y="4702"/>
                    <a:pt x="697" y="4680"/>
                    <a:pt x="734" y="4627"/>
                  </a:cubicBezTo>
                  <a:cubicBezTo>
                    <a:pt x="1701" y="3196"/>
                    <a:pt x="1533" y="1302"/>
                    <a:pt x="351" y="52"/>
                  </a:cubicBezTo>
                  <a:cubicBezTo>
                    <a:pt x="316" y="16"/>
                    <a:pt x="277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1" name="Google Shape;19271;p31"/>
            <p:cNvSpPr/>
            <p:nvPr/>
          </p:nvSpPr>
          <p:spPr>
            <a:xfrm>
              <a:off x="1524050" y="3780000"/>
              <a:ext cx="47100" cy="47575"/>
            </a:xfrm>
            <a:custGeom>
              <a:avLst/>
              <a:gdLst/>
              <a:ahLst/>
              <a:cxnLst/>
              <a:rect l="l" t="t" r="r" b="b"/>
              <a:pathLst>
                <a:path w="1884" h="1903" extrusionOk="0">
                  <a:moveTo>
                    <a:pt x="489" y="0"/>
                  </a:moveTo>
                  <a:cubicBezTo>
                    <a:pt x="338" y="0"/>
                    <a:pt x="188" y="67"/>
                    <a:pt x="90" y="203"/>
                  </a:cubicBezTo>
                  <a:cubicBezTo>
                    <a:pt x="1" y="327"/>
                    <a:pt x="117" y="445"/>
                    <a:pt x="238" y="445"/>
                  </a:cubicBezTo>
                  <a:cubicBezTo>
                    <a:pt x="289" y="445"/>
                    <a:pt x="341" y="424"/>
                    <a:pt x="378" y="373"/>
                  </a:cubicBezTo>
                  <a:cubicBezTo>
                    <a:pt x="410" y="329"/>
                    <a:pt x="443" y="311"/>
                    <a:pt x="476" y="311"/>
                  </a:cubicBezTo>
                  <a:cubicBezTo>
                    <a:pt x="585" y="311"/>
                    <a:pt x="688" y="509"/>
                    <a:pt x="695" y="582"/>
                  </a:cubicBezTo>
                  <a:cubicBezTo>
                    <a:pt x="708" y="707"/>
                    <a:pt x="660" y="830"/>
                    <a:pt x="616" y="945"/>
                  </a:cubicBezTo>
                  <a:cubicBezTo>
                    <a:pt x="531" y="1166"/>
                    <a:pt x="419" y="1366"/>
                    <a:pt x="384" y="1605"/>
                  </a:cubicBezTo>
                  <a:cubicBezTo>
                    <a:pt x="370" y="1691"/>
                    <a:pt x="404" y="1788"/>
                    <a:pt x="502" y="1810"/>
                  </a:cubicBezTo>
                  <a:cubicBezTo>
                    <a:pt x="769" y="1872"/>
                    <a:pt x="1043" y="1903"/>
                    <a:pt x="1318" y="1903"/>
                  </a:cubicBezTo>
                  <a:cubicBezTo>
                    <a:pt x="1435" y="1903"/>
                    <a:pt x="1552" y="1897"/>
                    <a:pt x="1669" y="1886"/>
                  </a:cubicBezTo>
                  <a:cubicBezTo>
                    <a:pt x="1874" y="1867"/>
                    <a:pt x="1883" y="1551"/>
                    <a:pt x="1688" y="1551"/>
                  </a:cubicBezTo>
                  <a:cubicBezTo>
                    <a:pt x="1682" y="1551"/>
                    <a:pt x="1675" y="1551"/>
                    <a:pt x="1669" y="1552"/>
                  </a:cubicBezTo>
                  <a:cubicBezTo>
                    <a:pt x="1555" y="1563"/>
                    <a:pt x="1441" y="1569"/>
                    <a:pt x="1327" y="1569"/>
                  </a:cubicBezTo>
                  <a:cubicBezTo>
                    <a:pt x="1133" y="1569"/>
                    <a:pt x="939" y="1553"/>
                    <a:pt x="748" y="1519"/>
                  </a:cubicBezTo>
                  <a:lnTo>
                    <a:pt x="748" y="1519"/>
                  </a:lnTo>
                  <a:cubicBezTo>
                    <a:pt x="880" y="1099"/>
                    <a:pt x="1204" y="649"/>
                    <a:pt x="923" y="232"/>
                  </a:cubicBezTo>
                  <a:cubicBezTo>
                    <a:pt x="819" y="79"/>
                    <a:pt x="653" y="0"/>
                    <a:pt x="4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2" name="Google Shape;19272;p31"/>
            <p:cNvSpPr/>
            <p:nvPr/>
          </p:nvSpPr>
          <p:spPr>
            <a:xfrm>
              <a:off x="321800" y="3869700"/>
              <a:ext cx="86600" cy="83075"/>
            </a:xfrm>
            <a:custGeom>
              <a:avLst/>
              <a:gdLst/>
              <a:ahLst/>
              <a:cxnLst/>
              <a:rect l="l" t="t" r="r" b="b"/>
              <a:pathLst>
                <a:path w="3464" h="3323" extrusionOk="0">
                  <a:moveTo>
                    <a:pt x="1524" y="345"/>
                  </a:moveTo>
                  <a:cubicBezTo>
                    <a:pt x="2650" y="426"/>
                    <a:pt x="3039" y="2972"/>
                    <a:pt x="1498" y="2992"/>
                  </a:cubicBezTo>
                  <a:cubicBezTo>
                    <a:pt x="1494" y="2992"/>
                    <a:pt x="1489" y="2992"/>
                    <a:pt x="1485" y="2992"/>
                  </a:cubicBezTo>
                  <a:cubicBezTo>
                    <a:pt x="803" y="2992"/>
                    <a:pt x="350" y="2234"/>
                    <a:pt x="492" y="1614"/>
                  </a:cubicBezTo>
                  <a:cubicBezTo>
                    <a:pt x="608" y="1108"/>
                    <a:pt x="1005" y="757"/>
                    <a:pt x="1461" y="554"/>
                  </a:cubicBezTo>
                  <a:cubicBezTo>
                    <a:pt x="1559" y="510"/>
                    <a:pt x="1566" y="417"/>
                    <a:pt x="1524" y="345"/>
                  </a:cubicBezTo>
                  <a:close/>
                  <a:moveTo>
                    <a:pt x="1493" y="0"/>
                  </a:moveTo>
                  <a:cubicBezTo>
                    <a:pt x="1369" y="0"/>
                    <a:pt x="1239" y="22"/>
                    <a:pt x="1103" y="67"/>
                  </a:cubicBezTo>
                  <a:cubicBezTo>
                    <a:pt x="947" y="120"/>
                    <a:pt x="961" y="319"/>
                    <a:pt x="1066" y="381"/>
                  </a:cubicBezTo>
                  <a:lnTo>
                    <a:pt x="1066" y="381"/>
                  </a:lnTo>
                  <a:cubicBezTo>
                    <a:pt x="450" y="750"/>
                    <a:pt x="0" y="1431"/>
                    <a:pt x="160" y="2174"/>
                  </a:cubicBezTo>
                  <a:cubicBezTo>
                    <a:pt x="295" y="2808"/>
                    <a:pt x="861" y="3322"/>
                    <a:pt x="1497" y="3322"/>
                  </a:cubicBezTo>
                  <a:cubicBezTo>
                    <a:pt x="1617" y="3322"/>
                    <a:pt x="1740" y="3304"/>
                    <a:pt x="1862" y="3265"/>
                  </a:cubicBezTo>
                  <a:cubicBezTo>
                    <a:pt x="3464" y="2753"/>
                    <a:pt x="2903" y="0"/>
                    <a:pt x="14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3" name="Google Shape;19273;p31"/>
            <p:cNvSpPr/>
            <p:nvPr/>
          </p:nvSpPr>
          <p:spPr>
            <a:xfrm>
              <a:off x="413925" y="3892150"/>
              <a:ext cx="43475" cy="10950"/>
            </a:xfrm>
            <a:custGeom>
              <a:avLst/>
              <a:gdLst/>
              <a:ahLst/>
              <a:cxnLst/>
              <a:rect l="l" t="t" r="r" b="b"/>
              <a:pathLst>
                <a:path w="1739" h="438" extrusionOk="0">
                  <a:moveTo>
                    <a:pt x="593" y="1"/>
                  </a:moveTo>
                  <a:cubicBezTo>
                    <a:pt x="467" y="1"/>
                    <a:pt x="341" y="6"/>
                    <a:pt x="215" y="18"/>
                  </a:cubicBezTo>
                  <a:cubicBezTo>
                    <a:pt x="9" y="35"/>
                    <a:pt x="0" y="352"/>
                    <a:pt x="197" y="352"/>
                  </a:cubicBezTo>
                  <a:cubicBezTo>
                    <a:pt x="203" y="352"/>
                    <a:pt x="209" y="352"/>
                    <a:pt x="215" y="352"/>
                  </a:cubicBezTo>
                  <a:cubicBezTo>
                    <a:pt x="338" y="340"/>
                    <a:pt x="461" y="335"/>
                    <a:pt x="583" y="335"/>
                  </a:cubicBezTo>
                  <a:cubicBezTo>
                    <a:pt x="876" y="335"/>
                    <a:pt x="1168" y="367"/>
                    <a:pt x="1454" y="432"/>
                  </a:cubicBezTo>
                  <a:cubicBezTo>
                    <a:pt x="1468" y="436"/>
                    <a:pt x="1482" y="437"/>
                    <a:pt x="1495" y="437"/>
                  </a:cubicBezTo>
                  <a:cubicBezTo>
                    <a:pt x="1675" y="437"/>
                    <a:pt x="1739" y="155"/>
                    <a:pt x="1544" y="109"/>
                  </a:cubicBezTo>
                  <a:cubicBezTo>
                    <a:pt x="1231" y="37"/>
                    <a:pt x="912" y="1"/>
                    <a:pt x="5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4" name="Google Shape;19274;p31"/>
            <p:cNvSpPr/>
            <p:nvPr/>
          </p:nvSpPr>
          <p:spPr>
            <a:xfrm>
              <a:off x="409800" y="3924400"/>
              <a:ext cx="48600" cy="11850"/>
            </a:xfrm>
            <a:custGeom>
              <a:avLst/>
              <a:gdLst/>
              <a:ahLst/>
              <a:cxnLst/>
              <a:rect l="l" t="t" r="r" b="b"/>
              <a:pathLst>
                <a:path w="1944" h="474" extrusionOk="0">
                  <a:moveTo>
                    <a:pt x="241" y="1"/>
                  </a:moveTo>
                  <a:cubicBezTo>
                    <a:pt x="64" y="1"/>
                    <a:pt x="0" y="282"/>
                    <a:pt x="196" y="329"/>
                  </a:cubicBezTo>
                  <a:cubicBezTo>
                    <a:pt x="594" y="425"/>
                    <a:pt x="1001" y="473"/>
                    <a:pt x="1409" y="473"/>
                  </a:cubicBezTo>
                  <a:cubicBezTo>
                    <a:pt x="1516" y="473"/>
                    <a:pt x="1622" y="470"/>
                    <a:pt x="1729" y="463"/>
                  </a:cubicBezTo>
                  <a:cubicBezTo>
                    <a:pt x="1938" y="450"/>
                    <a:pt x="1944" y="129"/>
                    <a:pt x="1741" y="129"/>
                  </a:cubicBezTo>
                  <a:cubicBezTo>
                    <a:pt x="1737" y="129"/>
                    <a:pt x="1733" y="129"/>
                    <a:pt x="1729" y="129"/>
                  </a:cubicBezTo>
                  <a:cubicBezTo>
                    <a:pt x="1625" y="136"/>
                    <a:pt x="1522" y="139"/>
                    <a:pt x="1419" y="139"/>
                  </a:cubicBezTo>
                  <a:cubicBezTo>
                    <a:pt x="1037" y="139"/>
                    <a:pt x="656" y="95"/>
                    <a:pt x="284" y="6"/>
                  </a:cubicBezTo>
                  <a:cubicBezTo>
                    <a:pt x="269" y="2"/>
                    <a:pt x="255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5" name="Google Shape;19275;p31"/>
            <p:cNvSpPr/>
            <p:nvPr/>
          </p:nvSpPr>
          <p:spPr>
            <a:xfrm>
              <a:off x="485400" y="3875950"/>
              <a:ext cx="81325" cy="79775"/>
            </a:xfrm>
            <a:custGeom>
              <a:avLst/>
              <a:gdLst/>
              <a:ahLst/>
              <a:cxnLst/>
              <a:rect l="l" t="t" r="r" b="b"/>
              <a:pathLst>
                <a:path w="3253" h="3191" extrusionOk="0">
                  <a:moveTo>
                    <a:pt x="219" y="1"/>
                  </a:moveTo>
                  <a:cubicBezTo>
                    <a:pt x="89" y="1"/>
                    <a:pt x="1" y="217"/>
                    <a:pt x="140" y="322"/>
                  </a:cubicBezTo>
                  <a:cubicBezTo>
                    <a:pt x="1182" y="1117"/>
                    <a:pt x="2103" y="2058"/>
                    <a:pt x="2874" y="3118"/>
                  </a:cubicBezTo>
                  <a:cubicBezTo>
                    <a:pt x="2911" y="3170"/>
                    <a:pt x="2963" y="3191"/>
                    <a:pt x="3014" y="3191"/>
                  </a:cubicBezTo>
                  <a:cubicBezTo>
                    <a:pt x="3135" y="3191"/>
                    <a:pt x="3252" y="3072"/>
                    <a:pt x="3163" y="2949"/>
                  </a:cubicBezTo>
                  <a:cubicBezTo>
                    <a:pt x="2358" y="1843"/>
                    <a:pt x="1397" y="861"/>
                    <a:pt x="308" y="34"/>
                  </a:cubicBezTo>
                  <a:cubicBezTo>
                    <a:pt x="278" y="11"/>
                    <a:pt x="248" y="1"/>
                    <a:pt x="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6" name="Google Shape;19276;p31"/>
            <p:cNvSpPr/>
            <p:nvPr/>
          </p:nvSpPr>
          <p:spPr>
            <a:xfrm>
              <a:off x="481775" y="3875875"/>
              <a:ext cx="76050" cy="79800"/>
            </a:xfrm>
            <a:custGeom>
              <a:avLst/>
              <a:gdLst/>
              <a:ahLst/>
              <a:cxnLst/>
              <a:rect l="l" t="t" r="r" b="b"/>
              <a:pathLst>
                <a:path w="3042" h="3192" extrusionOk="0">
                  <a:moveTo>
                    <a:pt x="2789" y="1"/>
                  </a:moveTo>
                  <a:cubicBezTo>
                    <a:pt x="2752" y="1"/>
                    <a:pt x="2713" y="14"/>
                    <a:pt x="2678" y="45"/>
                  </a:cubicBezTo>
                  <a:cubicBezTo>
                    <a:pt x="1701" y="905"/>
                    <a:pt x="831" y="1880"/>
                    <a:pt x="87" y="2947"/>
                  </a:cubicBezTo>
                  <a:cubicBezTo>
                    <a:pt x="0" y="3072"/>
                    <a:pt x="117" y="3191"/>
                    <a:pt x="236" y="3191"/>
                  </a:cubicBezTo>
                  <a:cubicBezTo>
                    <a:pt x="287" y="3191"/>
                    <a:pt x="339" y="3169"/>
                    <a:pt x="375" y="3117"/>
                  </a:cubicBezTo>
                  <a:cubicBezTo>
                    <a:pt x="1106" y="2073"/>
                    <a:pt x="1958" y="1122"/>
                    <a:pt x="2915" y="281"/>
                  </a:cubicBezTo>
                  <a:cubicBezTo>
                    <a:pt x="3041" y="169"/>
                    <a:pt x="2923" y="1"/>
                    <a:pt x="27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7" name="Google Shape;19277;p31"/>
            <p:cNvSpPr/>
            <p:nvPr/>
          </p:nvSpPr>
          <p:spPr>
            <a:xfrm>
              <a:off x="575750" y="3849500"/>
              <a:ext cx="31350" cy="32800"/>
            </a:xfrm>
            <a:custGeom>
              <a:avLst/>
              <a:gdLst/>
              <a:ahLst/>
              <a:cxnLst/>
              <a:rect l="l" t="t" r="r" b="b"/>
              <a:pathLst>
                <a:path w="1254" h="1312" extrusionOk="0">
                  <a:moveTo>
                    <a:pt x="332" y="339"/>
                  </a:moveTo>
                  <a:cubicBezTo>
                    <a:pt x="331" y="340"/>
                    <a:pt x="330" y="340"/>
                    <a:pt x="329" y="340"/>
                  </a:cubicBezTo>
                  <a:cubicBezTo>
                    <a:pt x="330" y="340"/>
                    <a:pt x="331" y="339"/>
                    <a:pt x="332" y="339"/>
                  </a:cubicBezTo>
                  <a:close/>
                  <a:moveTo>
                    <a:pt x="384" y="1"/>
                  </a:moveTo>
                  <a:cubicBezTo>
                    <a:pt x="194" y="1"/>
                    <a:pt x="17" y="108"/>
                    <a:pt x="6" y="335"/>
                  </a:cubicBezTo>
                  <a:cubicBezTo>
                    <a:pt x="0" y="443"/>
                    <a:pt x="81" y="497"/>
                    <a:pt x="165" y="497"/>
                  </a:cubicBezTo>
                  <a:cubicBezTo>
                    <a:pt x="249" y="497"/>
                    <a:pt x="335" y="444"/>
                    <a:pt x="341" y="338"/>
                  </a:cubicBezTo>
                  <a:lnTo>
                    <a:pt x="341" y="338"/>
                  </a:lnTo>
                  <a:cubicBezTo>
                    <a:pt x="359" y="334"/>
                    <a:pt x="377" y="332"/>
                    <a:pt x="395" y="332"/>
                  </a:cubicBezTo>
                  <a:cubicBezTo>
                    <a:pt x="440" y="335"/>
                    <a:pt x="500" y="358"/>
                    <a:pt x="521" y="399"/>
                  </a:cubicBezTo>
                  <a:cubicBezTo>
                    <a:pt x="611" y="572"/>
                    <a:pt x="341" y="820"/>
                    <a:pt x="240" y="923"/>
                  </a:cubicBezTo>
                  <a:cubicBezTo>
                    <a:pt x="158" y="1004"/>
                    <a:pt x="186" y="1180"/>
                    <a:pt x="314" y="1202"/>
                  </a:cubicBezTo>
                  <a:lnTo>
                    <a:pt x="962" y="1309"/>
                  </a:lnTo>
                  <a:cubicBezTo>
                    <a:pt x="973" y="1310"/>
                    <a:pt x="983" y="1311"/>
                    <a:pt x="993" y="1311"/>
                  </a:cubicBezTo>
                  <a:cubicBezTo>
                    <a:pt x="1181" y="1311"/>
                    <a:pt x="1253" y="1019"/>
                    <a:pt x="1052" y="985"/>
                  </a:cubicBezTo>
                  <a:lnTo>
                    <a:pt x="677" y="923"/>
                  </a:lnTo>
                  <a:lnTo>
                    <a:pt x="677" y="923"/>
                  </a:lnTo>
                  <a:cubicBezTo>
                    <a:pt x="863" y="662"/>
                    <a:pt x="987" y="324"/>
                    <a:pt x="693" y="102"/>
                  </a:cubicBezTo>
                  <a:cubicBezTo>
                    <a:pt x="605" y="35"/>
                    <a:pt x="492" y="1"/>
                    <a:pt x="3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8" name="Google Shape;19278;p31"/>
            <p:cNvSpPr/>
            <p:nvPr/>
          </p:nvSpPr>
          <p:spPr>
            <a:xfrm>
              <a:off x="624200" y="3873750"/>
              <a:ext cx="32900" cy="87000"/>
            </a:xfrm>
            <a:custGeom>
              <a:avLst/>
              <a:gdLst/>
              <a:ahLst/>
              <a:cxnLst/>
              <a:rect l="l" t="t" r="r" b="b"/>
              <a:pathLst>
                <a:path w="1316" h="3480" extrusionOk="0">
                  <a:moveTo>
                    <a:pt x="1065" y="0"/>
                  </a:moveTo>
                  <a:cubicBezTo>
                    <a:pt x="1027" y="0"/>
                    <a:pt x="988" y="14"/>
                    <a:pt x="954" y="47"/>
                  </a:cubicBezTo>
                  <a:cubicBezTo>
                    <a:pt x="0" y="955"/>
                    <a:pt x="0" y="2526"/>
                    <a:pt x="957" y="3432"/>
                  </a:cubicBezTo>
                  <a:cubicBezTo>
                    <a:pt x="991" y="3465"/>
                    <a:pt x="1030" y="3479"/>
                    <a:pt x="1068" y="3479"/>
                  </a:cubicBezTo>
                  <a:cubicBezTo>
                    <a:pt x="1199" y="3479"/>
                    <a:pt x="1315" y="3311"/>
                    <a:pt x="1193" y="3196"/>
                  </a:cubicBezTo>
                  <a:cubicBezTo>
                    <a:pt x="365" y="2412"/>
                    <a:pt x="363" y="1071"/>
                    <a:pt x="1190" y="284"/>
                  </a:cubicBezTo>
                  <a:cubicBezTo>
                    <a:pt x="1311" y="169"/>
                    <a:pt x="1195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79" name="Google Shape;19279;p31"/>
            <p:cNvSpPr/>
            <p:nvPr/>
          </p:nvSpPr>
          <p:spPr>
            <a:xfrm>
              <a:off x="669175" y="3892950"/>
              <a:ext cx="61075" cy="57600"/>
            </a:xfrm>
            <a:custGeom>
              <a:avLst/>
              <a:gdLst/>
              <a:ahLst/>
              <a:cxnLst/>
              <a:rect l="l" t="t" r="r" b="b"/>
              <a:pathLst>
                <a:path w="2443" h="2304" extrusionOk="0">
                  <a:moveTo>
                    <a:pt x="244" y="0"/>
                  </a:moveTo>
                  <a:cubicBezTo>
                    <a:pt x="115" y="0"/>
                    <a:pt x="1" y="168"/>
                    <a:pt x="119" y="286"/>
                  </a:cubicBezTo>
                  <a:lnTo>
                    <a:pt x="119" y="285"/>
                  </a:lnTo>
                  <a:lnTo>
                    <a:pt x="2088" y="2254"/>
                  </a:lnTo>
                  <a:cubicBezTo>
                    <a:pt x="2123" y="2289"/>
                    <a:pt x="2162" y="2303"/>
                    <a:pt x="2200" y="2303"/>
                  </a:cubicBezTo>
                  <a:cubicBezTo>
                    <a:pt x="2328" y="2303"/>
                    <a:pt x="2442" y="2135"/>
                    <a:pt x="2324" y="2017"/>
                  </a:cubicBezTo>
                  <a:lnTo>
                    <a:pt x="355" y="50"/>
                  </a:lnTo>
                  <a:cubicBezTo>
                    <a:pt x="320" y="15"/>
                    <a:pt x="281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0" name="Google Shape;19280;p31"/>
            <p:cNvSpPr/>
            <p:nvPr/>
          </p:nvSpPr>
          <p:spPr>
            <a:xfrm>
              <a:off x="668200" y="3893825"/>
              <a:ext cx="48825" cy="74525"/>
            </a:xfrm>
            <a:custGeom>
              <a:avLst/>
              <a:gdLst/>
              <a:ahLst/>
              <a:cxnLst/>
              <a:rect l="l" t="t" r="r" b="b"/>
              <a:pathLst>
                <a:path w="1953" h="2981" extrusionOk="0">
                  <a:moveTo>
                    <a:pt x="1716" y="1"/>
                  </a:moveTo>
                  <a:cubicBezTo>
                    <a:pt x="1665" y="1"/>
                    <a:pt x="1613" y="22"/>
                    <a:pt x="1576" y="74"/>
                  </a:cubicBezTo>
                  <a:cubicBezTo>
                    <a:pt x="987" y="907"/>
                    <a:pt x="481" y="1795"/>
                    <a:pt x="62" y="2725"/>
                  </a:cubicBezTo>
                  <a:cubicBezTo>
                    <a:pt x="1" y="2858"/>
                    <a:pt x="118" y="2980"/>
                    <a:pt x="225" y="2980"/>
                  </a:cubicBezTo>
                  <a:cubicBezTo>
                    <a:pt x="275" y="2980"/>
                    <a:pt x="322" y="2955"/>
                    <a:pt x="350" y="2893"/>
                  </a:cubicBezTo>
                  <a:cubicBezTo>
                    <a:pt x="769" y="1964"/>
                    <a:pt x="1276" y="1076"/>
                    <a:pt x="1865" y="243"/>
                  </a:cubicBezTo>
                  <a:cubicBezTo>
                    <a:pt x="1952" y="119"/>
                    <a:pt x="1836" y="1"/>
                    <a:pt x="17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1" name="Google Shape;19281;p31"/>
            <p:cNvSpPr/>
            <p:nvPr/>
          </p:nvSpPr>
          <p:spPr>
            <a:xfrm>
              <a:off x="745075" y="3953675"/>
              <a:ext cx="13450" cy="8475"/>
            </a:xfrm>
            <a:custGeom>
              <a:avLst/>
              <a:gdLst/>
              <a:ahLst/>
              <a:cxnLst/>
              <a:rect l="l" t="t" r="r" b="b"/>
              <a:pathLst>
                <a:path w="538" h="339" extrusionOk="0">
                  <a:moveTo>
                    <a:pt x="211" y="0"/>
                  </a:moveTo>
                  <a:cubicBezTo>
                    <a:pt x="1" y="0"/>
                    <a:pt x="2" y="330"/>
                    <a:pt x="216" y="336"/>
                  </a:cubicBezTo>
                  <a:lnTo>
                    <a:pt x="323" y="339"/>
                  </a:lnTo>
                  <a:cubicBezTo>
                    <a:pt x="324" y="339"/>
                    <a:pt x="326" y="339"/>
                    <a:pt x="327" y="339"/>
                  </a:cubicBezTo>
                  <a:cubicBezTo>
                    <a:pt x="538" y="339"/>
                    <a:pt x="536" y="9"/>
                    <a:pt x="323" y="3"/>
                  </a:cubicBezTo>
                  <a:lnTo>
                    <a:pt x="216" y="0"/>
                  </a:lnTo>
                  <a:cubicBezTo>
                    <a:pt x="214" y="0"/>
                    <a:pt x="213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2" name="Google Shape;19282;p31"/>
            <p:cNvSpPr/>
            <p:nvPr/>
          </p:nvSpPr>
          <p:spPr>
            <a:xfrm>
              <a:off x="775600" y="3874750"/>
              <a:ext cx="10350" cy="82550"/>
            </a:xfrm>
            <a:custGeom>
              <a:avLst/>
              <a:gdLst/>
              <a:ahLst/>
              <a:cxnLst/>
              <a:rect l="l" t="t" r="r" b="b"/>
              <a:pathLst>
                <a:path w="414" h="3302" extrusionOk="0">
                  <a:moveTo>
                    <a:pt x="247" y="0"/>
                  </a:moveTo>
                  <a:cubicBezTo>
                    <a:pt x="164" y="0"/>
                    <a:pt x="79" y="54"/>
                    <a:pt x="76" y="161"/>
                  </a:cubicBezTo>
                  <a:cubicBezTo>
                    <a:pt x="52" y="1154"/>
                    <a:pt x="28" y="2147"/>
                    <a:pt x="3" y="3140"/>
                  </a:cubicBezTo>
                  <a:cubicBezTo>
                    <a:pt x="1" y="3248"/>
                    <a:pt x="83" y="3302"/>
                    <a:pt x="167" y="3302"/>
                  </a:cubicBezTo>
                  <a:cubicBezTo>
                    <a:pt x="250" y="3302"/>
                    <a:pt x="335" y="3248"/>
                    <a:pt x="337" y="3140"/>
                  </a:cubicBezTo>
                  <a:cubicBezTo>
                    <a:pt x="362" y="2147"/>
                    <a:pt x="386" y="1154"/>
                    <a:pt x="410" y="161"/>
                  </a:cubicBezTo>
                  <a:cubicBezTo>
                    <a:pt x="413" y="54"/>
                    <a:pt x="331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3" name="Google Shape;19283;p31"/>
            <p:cNvSpPr/>
            <p:nvPr/>
          </p:nvSpPr>
          <p:spPr>
            <a:xfrm>
              <a:off x="777300" y="3885575"/>
              <a:ext cx="38975" cy="34500"/>
            </a:xfrm>
            <a:custGeom>
              <a:avLst/>
              <a:gdLst/>
              <a:ahLst/>
              <a:cxnLst/>
              <a:rect l="l" t="t" r="r" b="b"/>
              <a:pathLst>
                <a:path w="1559" h="1380" extrusionOk="0">
                  <a:moveTo>
                    <a:pt x="1313" y="1"/>
                  </a:moveTo>
                  <a:cubicBezTo>
                    <a:pt x="1275" y="1"/>
                    <a:pt x="1236" y="15"/>
                    <a:pt x="1201" y="49"/>
                  </a:cubicBezTo>
                  <a:lnTo>
                    <a:pt x="120" y="1095"/>
                  </a:lnTo>
                  <a:cubicBezTo>
                    <a:pt x="0" y="1211"/>
                    <a:pt x="116" y="1379"/>
                    <a:pt x="246" y="1379"/>
                  </a:cubicBezTo>
                  <a:cubicBezTo>
                    <a:pt x="284" y="1379"/>
                    <a:pt x="323" y="1365"/>
                    <a:pt x="358" y="1332"/>
                  </a:cubicBezTo>
                  <a:lnTo>
                    <a:pt x="356" y="1332"/>
                  </a:lnTo>
                  <a:lnTo>
                    <a:pt x="1439" y="285"/>
                  </a:lnTo>
                  <a:cubicBezTo>
                    <a:pt x="1559" y="169"/>
                    <a:pt x="1443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4" name="Google Shape;19284;p31"/>
            <p:cNvSpPr/>
            <p:nvPr/>
          </p:nvSpPr>
          <p:spPr>
            <a:xfrm>
              <a:off x="772700" y="3911450"/>
              <a:ext cx="42100" cy="46800"/>
            </a:xfrm>
            <a:custGeom>
              <a:avLst/>
              <a:gdLst/>
              <a:ahLst/>
              <a:cxnLst/>
              <a:rect l="l" t="t" r="r" b="b"/>
              <a:pathLst>
                <a:path w="1684" h="1872" extrusionOk="0">
                  <a:moveTo>
                    <a:pt x="231" y="1"/>
                  </a:moveTo>
                  <a:cubicBezTo>
                    <a:pt x="112" y="1"/>
                    <a:pt x="1" y="169"/>
                    <a:pt x="104" y="295"/>
                  </a:cubicBezTo>
                  <a:lnTo>
                    <a:pt x="1344" y="1814"/>
                  </a:lnTo>
                  <a:cubicBezTo>
                    <a:pt x="1377" y="1855"/>
                    <a:pt x="1415" y="1872"/>
                    <a:pt x="1453" y="1872"/>
                  </a:cubicBezTo>
                  <a:cubicBezTo>
                    <a:pt x="1572" y="1872"/>
                    <a:pt x="1684" y="1704"/>
                    <a:pt x="1580" y="1578"/>
                  </a:cubicBezTo>
                  <a:lnTo>
                    <a:pt x="340" y="57"/>
                  </a:lnTo>
                  <a:cubicBezTo>
                    <a:pt x="307" y="17"/>
                    <a:pt x="269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5" name="Google Shape;19285;p31"/>
            <p:cNvSpPr/>
            <p:nvPr/>
          </p:nvSpPr>
          <p:spPr>
            <a:xfrm>
              <a:off x="820875" y="3907675"/>
              <a:ext cx="45925" cy="88275"/>
            </a:xfrm>
            <a:custGeom>
              <a:avLst/>
              <a:gdLst/>
              <a:ahLst/>
              <a:cxnLst/>
              <a:rect l="l" t="t" r="r" b="b"/>
              <a:pathLst>
                <a:path w="1837" h="3531" extrusionOk="0">
                  <a:moveTo>
                    <a:pt x="916" y="504"/>
                  </a:moveTo>
                  <a:cubicBezTo>
                    <a:pt x="980" y="504"/>
                    <a:pt x="1069" y="600"/>
                    <a:pt x="1183" y="791"/>
                  </a:cubicBezTo>
                  <a:cubicBezTo>
                    <a:pt x="1527" y="914"/>
                    <a:pt x="1592" y="1113"/>
                    <a:pt x="1380" y="1386"/>
                  </a:cubicBezTo>
                  <a:cubicBezTo>
                    <a:pt x="1290" y="1520"/>
                    <a:pt x="1155" y="1580"/>
                    <a:pt x="1018" y="1580"/>
                  </a:cubicBezTo>
                  <a:cubicBezTo>
                    <a:pt x="855" y="1580"/>
                    <a:pt x="687" y="1496"/>
                    <a:pt x="584" y="1353"/>
                  </a:cubicBezTo>
                  <a:lnTo>
                    <a:pt x="584" y="1353"/>
                  </a:lnTo>
                  <a:cubicBezTo>
                    <a:pt x="623" y="1089"/>
                    <a:pt x="689" y="832"/>
                    <a:pt x="810" y="687"/>
                  </a:cubicBezTo>
                  <a:cubicBezTo>
                    <a:pt x="829" y="565"/>
                    <a:pt x="865" y="504"/>
                    <a:pt x="916" y="504"/>
                  </a:cubicBezTo>
                  <a:close/>
                  <a:moveTo>
                    <a:pt x="1206" y="0"/>
                  </a:moveTo>
                  <a:cubicBezTo>
                    <a:pt x="569" y="0"/>
                    <a:pt x="1" y="538"/>
                    <a:pt x="157" y="1250"/>
                  </a:cubicBezTo>
                  <a:cubicBezTo>
                    <a:pt x="179" y="1348"/>
                    <a:pt x="210" y="1438"/>
                    <a:pt x="249" y="1518"/>
                  </a:cubicBezTo>
                  <a:lnTo>
                    <a:pt x="249" y="1518"/>
                  </a:lnTo>
                  <a:cubicBezTo>
                    <a:pt x="150" y="2150"/>
                    <a:pt x="174" y="2780"/>
                    <a:pt x="287" y="3410"/>
                  </a:cubicBezTo>
                  <a:cubicBezTo>
                    <a:pt x="302" y="3494"/>
                    <a:pt x="362" y="3531"/>
                    <a:pt x="427" y="3531"/>
                  </a:cubicBezTo>
                  <a:cubicBezTo>
                    <a:pt x="524" y="3531"/>
                    <a:pt x="631" y="3448"/>
                    <a:pt x="608" y="3321"/>
                  </a:cubicBezTo>
                  <a:cubicBezTo>
                    <a:pt x="535" y="2910"/>
                    <a:pt x="499" y="2495"/>
                    <a:pt x="523" y="2077"/>
                  </a:cubicBezTo>
                  <a:cubicBezTo>
                    <a:pt x="527" y="2016"/>
                    <a:pt x="530" y="1945"/>
                    <a:pt x="535" y="1866"/>
                  </a:cubicBezTo>
                  <a:lnTo>
                    <a:pt x="535" y="1866"/>
                  </a:lnTo>
                  <a:cubicBezTo>
                    <a:pt x="667" y="1961"/>
                    <a:pt x="817" y="2011"/>
                    <a:pt x="969" y="2011"/>
                  </a:cubicBezTo>
                  <a:cubicBezTo>
                    <a:pt x="1253" y="2011"/>
                    <a:pt x="1540" y="1837"/>
                    <a:pt x="1707" y="1465"/>
                  </a:cubicBezTo>
                  <a:cubicBezTo>
                    <a:pt x="1837" y="1176"/>
                    <a:pt x="1837" y="701"/>
                    <a:pt x="1683" y="371"/>
                  </a:cubicBezTo>
                  <a:lnTo>
                    <a:pt x="1683" y="371"/>
                  </a:lnTo>
                  <a:cubicBezTo>
                    <a:pt x="1756" y="293"/>
                    <a:pt x="1751" y="129"/>
                    <a:pt x="1617" y="77"/>
                  </a:cubicBezTo>
                  <a:cubicBezTo>
                    <a:pt x="1481" y="25"/>
                    <a:pt x="1342" y="0"/>
                    <a:pt x="1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6" name="Google Shape;19286;p31"/>
            <p:cNvSpPr/>
            <p:nvPr/>
          </p:nvSpPr>
          <p:spPr>
            <a:xfrm>
              <a:off x="869425" y="3876875"/>
              <a:ext cx="41350" cy="99375"/>
            </a:xfrm>
            <a:custGeom>
              <a:avLst/>
              <a:gdLst/>
              <a:ahLst/>
              <a:cxnLst/>
              <a:rect l="l" t="t" r="r" b="b"/>
              <a:pathLst>
                <a:path w="1654" h="3975" extrusionOk="0">
                  <a:moveTo>
                    <a:pt x="226" y="0"/>
                  </a:moveTo>
                  <a:cubicBezTo>
                    <a:pt x="117" y="0"/>
                    <a:pt x="1" y="122"/>
                    <a:pt x="64" y="255"/>
                  </a:cubicBezTo>
                  <a:cubicBezTo>
                    <a:pt x="436" y="1045"/>
                    <a:pt x="1258" y="2958"/>
                    <a:pt x="442" y="3693"/>
                  </a:cubicBezTo>
                  <a:cubicBezTo>
                    <a:pt x="317" y="3805"/>
                    <a:pt x="434" y="3975"/>
                    <a:pt x="568" y="3975"/>
                  </a:cubicBezTo>
                  <a:cubicBezTo>
                    <a:pt x="605" y="3975"/>
                    <a:pt x="644" y="3961"/>
                    <a:pt x="680" y="3929"/>
                  </a:cubicBezTo>
                  <a:cubicBezTo>
                    <a:pt x="1653" y="3052"/>
                    <a:pt x="797" y="1033"/>
                    <a:pt x="353" y="87"/>
                  </a:cubicBezTo>
                  <a:cubicBezTo>
                    <a:pt x="324" y="26"/>
                    <a:pt x="276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7" name="Google Shape;19287;p31"/>
            <p:cNvSpPr/>
            <p:nvPr/>
          </p:nvSpPr>
          <p:spPr>
            <a:xfrm>
              <a:off x="891000" y="3861375"/>
              <a:ext cx="47075" cy="35425"/>
            </a:xfrm>
            <a:custGeom>
              <a:avLst/>
              <a:gdLst/>
              <a:ahLst/>
              <a:cxnLst/>
              <a:rect l="l" t="t" r="r" b="b"/>
              <a:pathLst>
                <a:path w="1883" h="1417" extrusionOk="0">
                  <a:moveTo>
                    <a:pt x="509" y="0"/>
                  </a:moveTo>
                  <a:cubicBezTo>
                    <a:pt x="365" y="0"/>
                    <a:pt x="223" y="52"/>
                    <a:pt x="116" y="164"/>
                  </a:cubicBezTo>
                  <a:cubicBezTo>
                    <a:pt x="1" y="284"/>
                    <a:pt x="115" y="453"/>
                    <a:pt x="241" y="453"/>
                  </a:cubicBezTo>
                  <a:cubicBezTo>
                    <a:pt x="279" y="453"/>
                    <a:pt x="318" y="438"/>
                    <a:pt x="352" y="402"/>
                  </a:cubicBezTo>
                  <a:lnTo>
                    <a:pt x="352" y="400"/>
                  </a:lnTo>
                  <a:cubicBezTo>
                    <a:pt x="399" y="352"/>
                    <a:pt x="450" y="331"/>
                    <a:pt x="506" y="331"/>
                  </a:cubicBezTo>
                  <a:cubicBezTo>
                    <a:pt x="539" y="331"/>
                    <a:pt x="573" y="338"/>
                    <a:pt x="609" y="352"/>
                  </a:cubicBezTo>
                  <a:cubicBezTo>
                    <a:pt x="749" y="407"/>
                    <a:pt x="761" y="486"/>
                    <a:pt x="757" y="620"/>
                  </a:cubicBezTo>
                  <a:cubicBezTo>
                    <a:pt x="749" y="800"/>
                    <a:pt x="680" y="925"/>
                    <a:pt x="784" y="1098"/>
                  </a:cubicBezTo>
                  <a:cubicBezTo>
                    <a:pt x="945" y="1357"/>
                    <a:pt x="1299" y="1416"/>
                    <a:pt x="1587" y="1416"/>
                  </a:cubicBezTo>
                  <a:cubicBezTo>
                    <a:pt x="1614" y="1416"/>
                    <a:pt x="1640" y="1416"/>
                    <a:pt x="1666" y="1415"/>
                  </a:cubicBezTo>
                  <a:cubicBezTo>
                    <a:pt x="1878" y="1407"/>
                    <a:pt x="1882" y="1079"/>
                    <a:pt x="1673" y="1079"/>
                  </a:cubicBezTo>
                  <a:cubicBezTo>
                    <a:pt x="1671" y="1079"/>
                    <a:pt x="1668" y="1079"/>
                    <a:pt x="1666" y="1079"/>
                  </a:cubicBezTo>
                  <a:cubicBezTo>
                    <a:pt x="1634" y="1080"/>
                    <a:pt x="1600" y="1081"/>
                    <a:pt x="1564" y="1081"/>
                  </a:cubicBezTo>
                  <a:cubicBezTo>
                    <a:pt x="1327" y="1081"/>
                    <a:pt x="1037" y="1039"/>
                    <a:pt x="1068" y="753"/>
                  </a:cubicBezTo>
                  <a:cubicBezTo>
                    <a:pt x="1088" y="554"/>
                    <a:pt x="1133" y="419"/>
                    <a:pt x="1001" y="243"/>
                  </a:cubicBezTo>
                  <a:cubicBezTo>
                    <a:pt x="883" y="87"/>
                    <a:pt x="695" y="0"/>
                    <a:pt x="5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8" name="Google Shape;19288;p31"/>
            <p:cNvSpPr/>
            <p:nvPr/>
          </p:nvSpPr>
          <p:spPr>
            <a:xfrm>
              <a:off x="940000" y="3927275"/>
              <a:ext cx="58700" cy="10675"/>
            </a:xfrm>
            <a:custGeom>
              <a:avLst/>
              <a:gdLst/>
              <a:ahLst/>
              <a:cxnLst/>
              <a:rect l="l" t="t" r="r" b="b"/>
              <a:pathLst>
                <a:path w="2348" h="427" extrusionOk="0">
                  <a:moveTo>
                    <a:pt x="2140" y="0"/>
                  </a:moveTo>
                  <a:cubicBezTo>
                    <a:pt x="2137" y="0"/>
                    <a:pt x="2134" y="1"/>
                    <a:pt x="2131" y="1"/>
                  </a:cubicBezTo>
                  <a:lnTo>
                    <a:pt x="215" y="92"/>
                  </a:lnTo>
                  <a:cubicBezTo>
                    <a:pt x="5" y="103"/>
                    <a:pt x="0" y="426"/>
                    <a:pt x="205" y="426"/>
                  </a:cubicBezTo>
                  <a:cubicBezTo>
                    <a:pt x="208" y="426"/>
                    <a:pt x="212" y="426"/>
                    <a:pt x="215" y="426"/>
                  </a:cubicBezTo>
                  <a:lnTo>
                    <a:pt x="2131" y="336"/>
                  </a:lnTo>
                  <a:cubicBezTo>
                    <a:pt x="2343" y="326"/>
                    <a:pt x="2348" y="0"/>
                    <a:pt x="2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89" name="Google Shape;19289;p31"/>
            <p:cNvSpPr/>
            <p:nvPr/>
          </p:nvSpPr>
          <p:spPr>
            <a:xfrm>
              <a:off x="961875" y="3903100"/>
              <a:ext cx="13500" cy="8450"/>
            </a:xfrm>
            <a:custGeom>
              <a:avLst/>
              <a:gdLst/>
              <a:ahLst/>
              <a:cxnLst/>
              <a:rect l="l" t="t" r="r" b="b"/>
              <a:pathLst>
                <a:path w="540" h="338" extrusionOk="0">
                  <a:moveTo>
                    <a:pt x="212" y="0"/>
                  </a:moveTo>
                  <a:cubicBezTo>
                    <a:pt x="1" y="0"/>
                    <a:pt x="4" y="330"/>
                    <a:pt x="217" y="335"/>
                  </a:cubicBezTo>
                  <a:lnTo>
                    <a:pt x="323" y="338"/>
                  </a:lnTo>
                  <a:cubicBezTo>
                    <a:pt x="324" y="338"/>
                    <a:pt x="326" y="338"/>
                    <a:pt x="327" y="338"/>
                  </a:cubicBezTo>
                  <a:cubicBezTo>
                    <a:pt x="539" y="338"/>
                    <a:pt x="538" y="8"/>
                    <a:pt x="323" y="2"/>
                  </a:cubicBezTo>
                  <a:lnTo>
                    <a:pt x="217" y="1"/>
                  </a:lnTo>
                  <a:cubicBezTo>
                    <a:pt x="215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0" name="Google Shape;19290;p31"/>
            <p:cNvSpPr/>
            <p:nvPr/>
          </p:nvSpPr>
          <p:spPr>
            <a:xfrm>
              <a:off x="963375" y="3951025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1" name="Google Shape;19291;p31"/>
            <p:cNvSpPr/>
            <p:nvPr/>
          </p:nvSpPr>
          <p:spPr>
            <a:xfrm>
              <a:off x="1022625" y="3883725"/>
              <a:ext cx="28700" cy="82050"/>
            </a:xfrm>
            <a:custGeom>
              <a:avLst/>
              <a:gdLst/>
              <a:ahLst/>
              <a:cxnLst/>
              <a:rect l="l" t="t" r="r" b="b"/>
              <a:pathLst>
                <a:path w="1148" h="3282" extrusionOk="0">
                  <a:moveTo>
                    <a:pt x="843" y="1"/>
                  </a:moveTo>
                  <a:cubicBezTo>
                    <a:pt x="310" y="1"/>
                    <a:pt x="129" y="762"/>
                    <a:pt x="82" y="1203"/>
                  </a:cubicBezTo>
                  <a:cubicBezTo>
                    <a:pt x="1" y="1950"/>
                    <a:pt x="249" y="2664"/>
                    <a:pt x="739" y="3227"/>
                  </a:cubicBezTo>
                  <a:cubicBezTo>
                    <a:pt x="772" y="3265"/>
                    <a:pt x="811" y="3281"/>
                    <a:pt x="849" y="3281"/>
                  </a:cubicBezTo>
                  <a:cubicBezTo>
                    <a:pt x="971" y="3281"/>
                    <a:pt x="1084" y="3114"/>
                    <a:pt x="975" y="2990"/>
                  </a:cubicBezTo>
                  <a:cubicBezTo>
                    <a:pt x="657" y="2623"/>
                    <a:pt x="464" y="2199"/>
                    <a:pt x="416" y="1712"/>
                  </a:cubicBezTo>
                  <a:cubicBezTo>
                    <a:pt x="395" y="1512"/>
                    <a:pt x="417" y="330"/>
                    <a:pt x="821" y="330"/>
                  </a:cubicBezTo>
                  <a:cubicBezTo>
                    <a:pt x="833" y="330"/>
                    <a:pt x="845" y="331"/>
                    <a:pt x="858" y="333"/>
                  </a:cubicBezTo>
                  <a:cubicBezTo>
                    <a:pt x="869" y="335"/>
                    <a:pt x="879" y="336"/>
                    <a:pt x="890" y="336"/>
                  </a:cubicBezTo>
                  <a:cubicBezTo>
                    <a:pt x="1077" y="336"/>
                    <a:pt x="1148" y="45"/>
                    <a:pt x="946" y="10"/>
                  </a:cubicBezTo>
                  <a:cubicBezTo>
                    <a:pt x="910" y="4"/>
                    <a:pt x="876" y="1"/>
                    <a:pt x="8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2" name="Google Shape;19292;p31"/>
            <p:cNvSpPr/>
            <p:nvPr/>
          </p:nvSpPr>
          <p:spPr>
            <a:xfrm>
              <a:off x="1055850" y="3902750"/>
              <a:ext cx="67700" cy="62125"/>
            </a:xfrm>
            <a:custGeom>
              <a:avLst/>
              <a:gdLst/>
              <a:ahLst/>
              <a:cxnLst/>
              <a:rect l="l" t="t" r="r" b="b"/>
              <a:pathLst>
                <a:path w="2708" h="2485" extrusionOk="0">
                  <a:moveTo>
                    <a:pt x="1194" y="511"/>
                  </a:moveTo>
                  <a:cubicBezTo>
                    <a:pt x="1221" y="774"/>
                    <a:pt x="1248" y="1036"/>
                    <a:pt x="1275" y="1298"/>
                  </a:cubicBezTo>
                  <a:lnTo>
                    <a:pt x="1275" y="1298"/>
                  </a:lnTo>
                  <a:lnTo>
                    <a:pt x="531" y="1273"/>
                  </a:lnTo>
                  <a:lnTo>
                    <a:pt x="531" y="1273"/>
                  </a:lnTo>
                  <a:cubicBezTo>
                    <a:pt x="730" y="1001"/>
                    <a:pt x="952" y="746"/>
                    <a:pt x="1194" y="511"/>
                  </a:cubicBezTo>
                  <a:close/>
                  <a:moveTo>
                    <a:pt x="1323" y="1"/>
                  </a:moveTo>
                  <a:cubicBezTo>
                    <a:pt x="1284" y="1"/>
                    <a:pt x="1243" y="15"/>
                    <a:pt x="1207" y="47"/>
                  </a:cubicBezTo>
                  <a:cubicBezTo>
                    <a:pt x="772" y="426"/>
                    <a:pt x="391" y="863"/>
                    <a:pt x="74" y="1345"/>
                  </a:cubicBezTo>
                  <a:cubicBezTo>
                    <a:pt x="0" y="1456"/>
                    <a:pt x="98" y="1593"/>
                    <a:pt x="218" y="1596"/>
                  </a:cubicBezTo>
                  <a:lnTo>
                    <a:pt x="1309" y="1634"/>
                  </a:lnTo>
                  <a:lnTo>
                    <a:pt x="1309" y="1634"/>
                  </a:lnTo>
                  <a:cubicBezTo>
                    <a:pt x="1333" y="1864"/>
                    <a:pt x="1357" y="2094"/>
                    <a:pt x="1381" y="2324"/>
                  </a:cubicBezTo>
                  <a:cubicBezTo>
                    <a:pt x="1392" y="2430"/>
                    <a:pt x="1482" y="2484"/>
                    <a:pt x="1566" y="2484"/>
                  </a:cubicBezTo>
                  <a:cubicBezTo>
                    <a:pt x="1649" y="2484"/>
                    <a:pt x="1727" y="2431"/>
                    <a:pt x="1716" y="2324"/>
                  </a:cubicBezTo>
                  <a:cubicBezTo>
                    <a:pt x="1693" y="2098"/>
                    <a:pt x="1670" y="1871"/>
                    <a:pt x="1646" y="1645"/>
                  </a:cubicBezTo>
                  <a:lnTo>
                    <a:pt x="1646" y="1645"/>
                  </a:lnTo>
                  <a:lnTo>
                    <a:pt x="2493" y="1674"/>
                  </a:lnTo>
                  <a:cubicBezTo>
                    <a:pt x="2495" y="1674"/>
                    <a:pt x="2498" y="1674"/>
                    <a:pt x="2500" y="1674"/>
                  </a:cubicBezTo>
                  <a:cubicBezTo>
                    <a:pt x="2708" y="1674"/>
                    <a:pt x="2705" y="1348"/>
                    <a:pt x="2493" y="1340"/>
                  </a:cubicBezTo>
                  <a:lnTo>
                    <a:pt x="1612" y="1310"/>
                  </a:lnTo>
                  <a:lnTo>
                    <a:pt x="1612" y="1310"/>
                  </a:lnTo>
                  <a:cubicBezTo>
                    <a:pt x="1573" y="929"/>
                    <a:pt x="1533" y="547"/>
                    <a:pt x="1494" y="166"/>
                  </a:cubicBezTo>
                  <a:cubicBezTo>
                    <a:pt x="1483" y="66"/>
                    <a:pt x="1407" y="1"/>
                    <a:pt x="13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3" name="Google Shape;19293;p31"/>
            <p:cNvSpPr/>
            <p:nvPr/>
          </p:nvSpPr>
          <p:spPr>
            <a:xfrm>
              <a:off x="1103350" y="3879100"/>
              <a:ext cx="48325" cy="93650"/>
            </a:xfrm>
            <a:custGeom>
              <a:avLst/>
              <a:gdLst/>
              <a:ahLst/>
              <a:cxnLst/>
              <a:rect l="l" t="t" r="r" b="b"/>
              <a:pathLst>
                <a:path w="1933" h="3746" extrusionOk="0">
                  <a:moveTo>
                    <a:pt x="240" y="0"/>
                  </a:moveTo>
                  <a:cubicBezTo>
                    <a:pt x="96" y="0"/>
                    <a:pt x="1" y="221"/>
                    <a:pt x="155" y="315"/>
                  </a:cubicBezTo>
                  <a:cubicBezTo>
                    <a:pt x="1247" y="977"/>
                    <a:pt x="1536" y="2471"/>
                    <a:pt x="796" y="3503"/>
                  </a:cubicBezTo>
                  <a:cubicBezTo>
                    <a:pt x="708" y="3627"/>
                    <a:pt x="825" y="3746"/>
                    <a:pt x="945" y="3746"/>
                  </a:cubicBezTo>
                  <a:cubicBezTo>
                    <a:pt x="996" y="3746"/>
                    <a:pt x="1048" y="3724"/>
                    <a:pt x="1086" y="3673"/>
                  </a:cubicBezTo>
                  <a:cubicBezTo>
                    <a:pt x="1932" y="2489"/>
                    <a:pt x="1561" y="777"/>
                    <a:pt x="324" y="25"/>
                  </a:cubicBezTo>
                  <a:cubicBezTo>
                    <a:pt x="295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4" name="Google Shape;19294;p31"/>
            <p:cNvSpPr/>
            <p:nvPr/>
          </p:nvSpPr>
          <p:spPr>
            <a:xfrm>
              <a:off x="1138525" y="3867000"/>
              <a:ext cx="45125" cy="36000"/>
            </a:xfrm>
            <a:custGeom>
              <a:avLst/>
              <a:gdLst/>
              <a:ahLst/>
              <a:cxnLst/>
              <a:rect l="l" t="t" r="r" b="b"/>
              <a:pathLst>
                <a:path w="1805" h="1440" extrusionOk="0">
                  <a:moveTo>
                    <a:pt x="561" y="0"/>
                  </a:moveTo>
                  <a:cubicBezTo>
                    <a:pt x="401" y="0"/>
                    <a:pt x="238" y="63"/>
                    <a:pt x="113" y="198"/>
                  </a:cubicBezTo>
                  <a:cubicBezTo>
                    <a:pt x="1" y="319"/>
                    <a:pt x="114" y="487"/>
                    <a:pt x="239" y="487"/>
                  </a:cubicBezTo>
                  <a:cubicBezTo>
                    <a:pt x="277" y="487"/>
                    <a:pt x="316" y="472"/>
                    <a:pt x="350" y="435"/>
                  </a:cubicBezTo>
                  <a:cubicBezTo>
                    <a:pt x="418" y="360"/>
                    <a:pt x="491" y="329"/>
                    <a:pt x="556" y="329"/>
                  </a:cubicBezTo>
                  <a:cubicBezTo>
                    <a:pt x="726" y="329"/>
                    <a:pt x="850" y="538"/>
                    <a:pt x="740" y="749"/>
                  </a:cubicBezTo>
                  <a:cubicBezTo>
                    <a:pt x="670" y="883"/>
                    <a:pt x="626" y="1033"/>
                    <a:pt x="722" y="1165"/>
                  </a:cubicBezTo>
                  <a:cubicBezTo>
                    <a:pt x="789" y="1260"/>
                    <a:pt x="897" y="1292"/>
                    <a:pt x="1007" y="1306"/>
                  </a:cubicBezTo>
                  <a:cubicBezTo>
                    <a:pt x="1022" y="1308"/>
                    <a:pt x="1042" y="1308"/>
                    <a:pt x="1063" y="1308"/>
                  </a:cubicBezTo>
                  <a:cubicBezTo>
                    <a:pt x="1101" y="1308"/>
                    <a:pt x="1147" y="1306"/>
                    <a:pt x="1193" y="1306"/>
                  </a:cubicBezTo>
                  <a:cubicBezTo>
                    <a:pt x="1291" y="1306"/>
                    <a:pt x="1392" y="1315"/>
                    <a:pt x="1427" y="1365"/>
                  </a:cubicBezTo>
                  <a:cubicBezTo>
                    <a:pt x="1464" y="1418"/>
                    <a:pt x="1516" y="1439"/>
                    <a:pt x="1567" y="1439"/>
                  </a:cubicBezTo>
                  <a:cubicBezTo>
                    <a:pt x="1687" y="1439"/>
                    <a:pt x="1804" y="1320"/>
                    <a:pt x="1716" y="1197"/>
                  </a:cubicBezTo>
                  <a:cubicBezTo>
                    <a:pt x="1596" y="1028"/>
                    <a:pt x="1430" y="996"/>
                    <a:pt x="1234" y="984"/>
                  </a:cubicBezTo>
                  <a:cubicBezTo>
                    <a:pt x="1229" y="983"/>
                    <a:pt x="1222" y="983"/>
                    <a:pt x="1215" y="983"/>
                  </a:cubicBezTo>
                  <a:cubicBezTo>
                    <a:pt x="1193" y="983"/>
                    <a:pt x="1166" y="985"/>
                    <a:pt x="1141" y="985"/>
                  </a:cubicBezTo>
                  <a:cubicBezTo>
                    <a:pt x="1117" y="985"/>
                    <a:pt x="1095" y="983"/>
                    <a:pt x="1077" y="978"/>
                  </a:cubicBezTo>
                  <a:cubicBezTo>
                    <a:pt x="1054" y="970"/>
                    <a:pt x="1037" y="968"/>
                    <a:pt x="1026" y="968"/>
                  </a:cubicBezTo>
                  <a:cubicBezTo>
                    <a:pt x="1014" y="968"/>
                    <a:pt x="1008" y="970"/>
                    <a:pt x="1006" y="970"/>
                  </a:cubicBezTo>
                  <a:cubicBezTo>
                    <a:pt x="1003" y="970"/>
                    <a:pt x="1014" y="963"/>
                    <a:pt x="1029" y="918"/>
                  </a:cubicBezTo>
                  <a:cubicBezTo>
                    <a:pt x="1068" y="793"/>
                    <a:pt x="1141" y="705"/>
                    <a:pt x="1138" y="563"/>
                  </a:cubicBezTo>
                  <a:cubicBezTo>
                    <a:pt x="1132" y="210"/>
                    <a:pt x="853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5" name="Google Shape;19295;p31"/>
            <p:cNvSpPr/>
            <p:nvPr/>
          </p:nvSpPr>
          <p:spPr>
            <a:xfrm>
              <a:off x="1209925" y="3901375"/>
              <a:ext cx="13400" cy="66675"/>
            </a:xfrm>
            <a:custGeom>
              <a:avLst/>
              <a:gdLst/>
              <a:ahLst/>
              <a:cxnLst/>
              <a:rect l="l" t="t" r="r" b="b"/>
              <a:pathLst>
                <a:path w="536" h="2667" extrusionOk="0">
                  <a:moveTo>
                    <a:pt x="163" y="0"/>
                  </a:moveTo>
                  <a:cubicBezTo>
                    <a:pt x="80" y="0"/>
                    <a:pt x="1" y="54"/>
                    <a:pt x="9" y="161"/>
                  </a:cubicBezTo>
                  <a:lnTo>
                    <a:pt x="192" y="2506"/>
                  </a:lnTo>
                  <a:cubicBezTo>
                    <a:pt x="201" y="2613"/>
                    <a:pt x="289" y="2666"/>
                    <a:pt x="373" y="2666"/>
                  </a:cubicBezTo>
                  <a:cubicBezTo>
                    <a:pt x="456" y="2666"/>
                    <a:pt x="535" y="2613"/>
                    <a:pt x="526" y="2506"/>
                  </a:cubicBezTo>
                  <a:cubicBezTo>
                    <a:pt x="465" y="1725"/>
                    <a:pt x="404" y="942"/>
                    <a:pt x="343" y="161"/>
                  </a:cubicBezTo>
                  <a:cubicBezTo>
                    <a:pt x="335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6" name="Google Shape;19296;p31"/>
            <p:cNvSpPr/>
            <p:nvPr/>
          </p:nvSpPr>
          <p:spPr>
            <a:xfrm>
              <a:off x="1192600" y="3938000"/>
              <a:ext cx="50700" cy="9375"/>
            </a:xfrm>
            <a:custGeom>
              <a:avLst/>
              <a:gdLst/>
              <a:ahLst/>
              <a:cxnLst/>
              <a:rect l="l" t="t" r="r" b="b"/>
              <a:pathLst>
                <a:path w="2028" h="375" extrusionOk="0">
                  <a:moveTo>
                    <a:pt x="211" y="0"/>
                  </a:moveTo>
                  <a:cubicBezTo>
                    <a:pt x="0" y="0"/>
                    <a:pt x="2" y="330"/>
                    <a:pt x="216" y="334"/>
                  </a:cubicBezTo>
                  <a:lnTo>
                    <a:pt x="216" y="336"/>
                  </a:lnTo>
                  <a:lnTo>
                    <a:pt x="1811" y="374"/>
                  </a:lnTo>
                  <a:cubicBezTo>
                    <a:pt x="1813" y="374"/>
                    <a:pt x="1815" y="374"/>
                    <a:pt x="1817" y="374"/>
                  </a:cubicBezTo>
                  <a:cubicBezTo>
                    <a:pt x="2028" y="374"/>
                    <a:pt x="2026" y="44"/>
                    <a:pt x="1811" y="40"/>
                  </a:cubicBezTo>
                  <a:lnTo>
                    <a:pt x="216" y="0"/>
                  </a:lnTo>
                  <a:cubicBezTo>
                    <a:pt x="214" y="0"/>
                    <a:pt x="213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7" name="Google Shape;19297;p31"/>
            <p:cNvSpPr/>
            <p:nvPr/>
          </p:nvSpPr>
          <p:spPr>
            <a:xfrm>
              <a:off x="1247675" y="3883925"/>
              <a:ext cx="40225" cy="82775"/>
            </a:xfrm>
            <a:custGeom>
              <a:avLst/>
              <a:gdLst/>
              <a:ahLst/>
              <a:cxnLst/>
              <a:rect l="l" t="t" r="r" b="b"/>
              <a:pathLst>
                <a:path w="1609" h="3311" extrusionOk="0">
                  <a:moveTo>
                    <a:pt x="1362" y="0"/>
                  </a:moveTo>
                  <a:cubicBezTo>
                    <a:pt x="1336" y="0"/>
                    <a:pt x="1308" y="7"/>
                    <a:pt x="1280" y="23"/>
                  </a:cubicBezTo>
                  <a:cubicBezTo>
                    <a:pt x="0" y="732"/>
                    <a:pt x="461" y="2287"/>
                    <a:pt x="1156" y="3239"/>
                  </a:cubicBezTo>
                  <a:cubicBezTo>
                    <a:pt x="1193" y="3289"/>
                    <a:pt x="1245" y="3310"/>
                    <a:pt x="1296" y="3310"/>
                  </a:cubicBezTo>
                  <a:cubicBezTo>
                    <a:pt x="1417" y="3310"/>
                    <a:pt x="1534" y="3192"/>
                    <a:pt x="1445" y="3069"/>
                  </a:cubicBezTo>
                  <a:cubicBezTo>
                    <a:pt x="867" y="2278"/>
                    <a:pt x="325" y="934"/>
                    <a:pt x="1448" y="311"/>
                  </a:cubicBezTo>
                  <a:cubicBezTo>
                    <a:pt x="1609" y="223"/>
                    <a:pt x="1510" y="0"/>
                    <a:pt x="13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8" name="Google Shape;19298;p31"/>
            <p:cNvSpPr/>
            <p:nvPr/>
          </p:nvSpPr>
          <p:spPr>
            <a:xfrm>
              <a:off x="1296675" y="3918775"/>
              <a:ext cx="47475" cy="44650"/>
            </a:xfrm>
            <a:custGeom>
              <a:avLst/>
              <a:gdLst/>
              <a:ahLst/>
              <a:cxnLst/>
              <a:rect l="l" t="t" r="r" b="b"/>
              <a:pathLst>
                <a:path w="1899" h="1786" extrusionOk="0">
                  <a:moveTo>
                    <a:pt x="252" y="0"/>
                  </a:moveTo>
                  <a:cubicBezTo>
                    <a:pt x="118" y="0"/>
                    <a:pt x="1" y="169"/>
                    <a:pt x="127" y="281"/>
                  </a:cubicBezTo>
                  <a:cubicBezTo>
                    <a:pt x="635" y="731"/>
                    <a:pt x="1112" y="1216"/>
                    <a:pt x="1555" y="1730"/>
                  </a:cubicBezTo>
                  <a:cubicBezTo>
                    <a:pt x="1588" y="1769"/>
                    <a:pt x="1626" y="1785"/>
                    <a:pt x="1664" y="1785"/>
                  </a:cubicBezTo>
                  <a:cubicBezTo>
                    <a:pt x="1786" y="1785"/>
                    <a:pt x="1898" y="1617"/>
                    <a:pt x="1791" y="1494"/>
                  </a:cubicBezTo>
                  <a:cubicBezTo>
                    <a:pt x="1349" y="980"/>
                    <a:pt x="871" y="495"/>
                    <a:pt x="363" y="45"/>
                  </a:cubicBezTo>
                  <a:cubicBezTo>
                    <a:pt x="328" y="13"/>
                    <a:pt x="290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299" name="Google Shape;19299;p31"/>
            <p:cNvSpPr/>
            <p:nvPr/>
          </p:nvSpPr>
          <p:spPr>
            <a:xfrm>
              <a:off x="1297300" y="3914600"/>
              <a:ext cx="40225" cy="50525"/>
            </a:xfrm>
            <a:custGeom>
              <a:avLst/>
              <a:gdLst/>
              <a:ahLst/>
              <a:cxnLst/>
              <a:rect l="l" t="t" r="r" b="b"/>
              <a:pathLst>
                <a:path w="1609" h="2021" extrusionOk="0">
                  <a:moveTo>
                    <a:pt x="1360" y="1"/>
                  </a:moveTo>
                  <a:cubicBezTo>
                    <a:pt x="1323" y="1"/>
                    <a:pt x="1284" y="15"/>
                    <a:pt x="1249" y="47"/>
                  </a:cubicBezTo>
                  <a:lnTo>
                    <a:pt x="1249" y="45"/>
                  </a:lnTo>
                  <a:cubicBezTo>
                    <a:pt x="718" y="537"/>
                    <a:pt x="308" y="1144"/>
                    <a:pt x="48" y="1819"/>
                  </a:cubicBezTo>
                  <a:cubicBezTo>
                    <a:pt x="0" y="1940"/>
                    <a:pt x="100" y="2020"/>
                    <a:pt x="203" y="2020"/>
                  </a:cubicBezTo>
                  <a:cubicBezTo>
                    <a:pt x="271" y="2020"/>
                    <a:pt x="340" y="1986"/>
                    <a:pt x="370" y="1908"/>
                  </a:cubicBezTo>
                  <a:cubicBezTo>
                    <a:pt x="613" y="1289"/>
                    <a:pt x="994" y="733"/>
                    <a:pt x="1485" y="283"/>
                  </a:cubicBezTo>
                  <a:cubicBezTo>
                    <a:pt x="1609" y="169"/>
                    <a:pt x="1492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0" name="Google Shape;19300;p31"/>
            <p:cNvSpPr/>
            <p:nvPr/>
          </p:nvSpPr>
          <p:spPr>
            <a:xfrm>
              <a:off x="1342550" y="3888225"/>
              <a:ext cx="35525" cy="84450"/>
            </a:xfrm>
            <a:custGeom>
              <a:avLst/>
              <a:gdLst/>
              <a:ahLst/>
              <a:cxnLst/>
              <a:rect l="l" t="t" r="r" b="b"/>
              <a:pathLst>
                <a:path w="1421" h="3378" extrusionOk="0">
                  <a:moveTo>
                    <a:pt x="245" y="0"/>
                  </a:moveTo>
                  <a:cubicBezTo>
                    <a:pt x="115" y="0"/>
                    <a:pt x="0" y="167"/>
                    <a:pt x="121" y="284"/>
                  </a:cubicBezTo>
                  <a:cubicBezTo>
                    <a:pt x="899" y="1036"/>
                    <a:pt x="1057" y="2197"/>
                    <a:pt x="507" y="3128"/>
                  </a:cubicBezTo>
                  <a:cubicBezTo>
                    <a:pt x="431" y="3257"/>
                    <a:pt x="546" y="3378"/>
                    <a:pt x="660" y="3378"/>
                  </a:cubicBezTo>
                  <a:cubicBezTo>
                    <a:pt x="711" y="3378"/>
                    <a:pt x="761" y="3354"/>
                    <a:pt x="795" y="3297"/>
                  </a:cubicBezTo>
                  <a:cubicBezTo>
                    <a:pt x="1420" y="2243"/>
                    <a:pt x="1239" y="898"/>
                    <a:pt x="357" y="48"/>
                  </a:cubicBezTo>
                  <a:cubicBezTo>
                    <a:pt x="322" y="14"/>
                    <a:pt x="283" y="0"/>
                    <a:pt x="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1" name="Google Shape;19301;p31"/>
            <p:cNvSpPr/>
            <p:nvPr/>
          </p:nvSpPr>
          <p:spPr>
            <a:xfrm>
              <a:off x="1393000" y="3887200"/>
              <a:ext cx="27000" cy="84925"/>
            </a:xfrm>
            <a:custGeom>
              <a:avLst/>
              <a:gdLst/>
              <a:ahLst/>
              <a:cxnLst/>
              <a:rect l="l" t="t" r="r" b="b"/>
              <a:pathLst>
                <a:path w="1080" h="3397" extrusionOk="0">
                  <a:moveTo>
                    <a:pt x="843" y="0"/>
                  </a:moveTo>
                  <a:cubicBezTo>
                    <a:pt x="792" y="0"/>
                    <a:pt x="740" y="22"/>
                    <a:pt x="704" y="74"/>
                  </a:cubicBezTo>
                  <a:cubicBezTo>
                    <a:pt x="8" y="1042"/>
                    <a:pt x="0" y="2345"/>
                    <a:pt x="685" y="3323"/>
                  </a:cubicBezTo>
                  <a:cubicBezTo>
                    <a:pt x="722" y="3375"/>
                    <a:pt x="773" y="3397"/>
                    <a:pt x="824" y="3397"/>
                  </a:cubicBezTo>
                  <a:cubicBezTo>
                    <a:pt x="944" y="3397"/>
                    <a:pt x="1060" y="3277"/>
                    <a:pt x="974" y="3153"/>
                  </a:cubicBezTo>
                  <a:cubicBezTo>
                    <a:pt x="351" y="2260"/>
                    <a:pt x="359" y="1129"/>
                    <a:pt x="992" y="243"/>
                  </a:cubicBezTo>
                  <a:cubicBezTo>
                    <a:pt x="1080" y="120"/>
                    <a:pt x="963" y="0"/>
                    <a:pt x="8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2" name="Google Shape;19302;p31"/>
            <p:cNvSpPr/>
            <p:nvPr/>
          </p:nvSpPr>
          <p:spPr>
            <a:xfrm>
              <a:off x="1452275" y="3888700"/>
              <a:ext cx="13375" cy="71975"/>
            </a:xfrm>
            <a:custGeom>
              <a:avLst/>
              <a:gdLst/>
              <a:ahLst/>
              <a:cxnLst/>
              <a:rect l="l" t="t" r="r" b="b"/>
              <a:pathLst>
                <a:path w="535" h="2879" extrusionOk="0">
                  <a:moveTo>
                    <a:pt x="164" y="1"/>
                  </a:moveTo>
                  <a:cubicBezTo>
                    <a:pt x="80" y="1"/>
                    <a:pt x="1" y="54"/>
                    <a:pt x="9" y="162"/>
                  </a:cubicBezTo>
                  <a:cubicBezTo>
                    <a:pt x="70" y="1013"/>
                    <a:pt x="131" y="1866"/>
                    <a:pt x="192" y="2718"/>
                  </a:cubicBezTo>
                  <a:cubicBezTo>
                    <a:pt x="200" y="2825"/>
                    <a:pt x="288" y="2879"/>
                    <a:pt x="372" y="2879"/>
                  </a:cubicBezTo>
                  <a:cubicBezTo>
                    <a:pt x="455" y="2879"/>
                    <a:pt x="535" y="2826"/>
                    <a:pt x="526" y="2718"/>
                  </a:cubicBezTo>
                  <a:cubicBezTo>
                    <a:pt x="465" y="1866"/>
                    <a:pt x="404" y="1014"/>
                    <a:pt x="343" y="162"/>
                  </a:cubicBezTo>
                  <a:cubicBezTo>
                    <a:pt x="336" y="55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3" name="Google Shape;19303;p31"/>
            <p:cNvSpPr/>
            <p:nvPr/>
          </p:nvSpPr>
          <p:spPr>
            <a:xfrm>
              <a:off x="1450275" y="3892175"/>
              <a:ext cx="52950" cy="39025"/>
            </a:xfrm>
            <a:custGeom>
              <a:avLst/>
              <a:gdLst/>
              <a:ahLst/>
              <a:cxnLst/>
              <a:rect l="l" t="t" r="r" b="b"/>
              <a:pathLst>
                <a:path w="2118" h="1561" extrusionOk="0">
                  <a:moveTo>
                    <a:pt x="1882" y="1"/>
                  </a:moveTo>
                  <a:cubicBezTo>
                    <a:pt x="1854" y="1"/>
                    <a:pt x="1825" y="9"/>
                    <a:pt x="1796" y="27"/>
                  </a:cubicBezTo>
                  <a:cubicBezTo>
                    <a:pt x="1204" y="396"/>
                    <a:pt x="646" y="816"/>
                    <a:pt x="127" y="1280"/>
                  </a:cubicBezTo>
                  <a:cubicBezTo>
                    <a:pt x="1" y="1392"/>
                    <a:pt x="119" y="1561"/>
                    <a:pt x="253" y="1561"/>
                  </a:cubicBezTo>
                  <a:cubicBezTo>
                    <a:pt x="290" y="1561"/>
                    <a:pt x="329" y="1547"/>
                    <a:pt x="364" y="1516"/>
                  </a:cubicBezTo>
                  <a:cubicBezTo>
                    <a:pt x="862" y="1071"/>
                    <a:pt x="1398" y="669"/>
                    <a:pt x="1965" y="316"/>
                  </a:cubicBezTo>
                  <a:cubicBezTo>
                    <a:pt x="2118" y="219"/>
                    <a:pt x="2024" y="1"/>
                    <a:pt x="18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4" name="Google Shape;19304;p31"/>
            <p:cNvSpPr/>
            <p:nvPr/>
          </p:nvSpPr>
          <p:spPr>
            <a:xfrm>
              <a:off x="1457300" y="3915950"/>
              <a:ext cx="55350" cy="40550"/>
            </a:xfrm>
            <a:custGeom>
              <a:avLst/>
              <a:gdLst/>
              <a:ahLst/>
              <a:cxnLst/>
              <a:rect l="l" t="t" r="r" b="b"/>
              <a:pathLst>
                <a:path w="2214" h="1622" extrusionOk="0">
                  <a:moveTo>
                    <a:pt x="231" y="1"/>
                  </a:moveTo>
                  <a:cubicBezTo>
                    <a:pt x="93" y="1"/>
                    <a:pt x="1" y="219"/>
                    <a:pt x="148" y="319"/>
                  </a:cubicBezTo>
                  <a:cubicBezTo>
                    <a:pt x="734" y="713"/>
                    <a:pt x="1300" y="1134"/>
                    <a:pt x="1846" y="1581"/>
                  </a:cubicBezTo>
                  <a:cubicBezTo>
                    <a:pt x="1881" y="1609"/>
                    <a:pt x="1919" y="1622"/>
                    <a:pt x="1955" y="1622"/>
                  </a:cubicBezTo>
                  <a:cubicBezTo>
                    <a:pt x="2093" y="1622"/>
                    <a:pt x="2214" y="1452"/>
                    <a:pt x="2082" y="1344"/>
                  </a:cubicBezTo>
                  <a:cubicBezTo>
                    <a:pt x="1515" y="879"/>
                    <a:pt x="926" y="440"/>
                    <a:pt x="318" y="30"/>
                  </a:cubicBezTo>
                  <a:cubicBezTo>
                    <a:pt x="288" y="10"/>
                    <a:pt x="258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5" name="Google Shape;19305;p31"/>
            <p:cNvSpPr/>
            <p:nvPr/>
          </p:nvSpPr>
          <p:spPr>
            <a:xfrm>
              <a:off x="1509350" y="3887675"/>
              <a:ext cx="46400" cy="80525"/>
            </a:xfrm>
            <a:custGeom>
              <a:avLst/>
              <a:gdLst/>
              <a:ahLst/>
              <a:cxnLst/>
              <a:rect l="l" t="t" r="r" b="b"/>
              <a:pathLst>
                <a:path w="1856" h="3221" extrusionOk="0">
                  <a:moveTo>
                    <a:pt x="249" y="1"/>
                  </a:moveTo>
                  <a:cubicBezTo>
                    <a:pt x="239" y="1"/>
                    <a:pt x="228" y="1"/>
                    <a:pt x="217" y="1"/>
                  </a:cubicBezTo>
                  <a:cubicBezTo>
                    <a:pt x="3" y="7"/>
                    <a:pt x="0" y="337"/>
                    <a:pt x="213" y="337"/>
                  </a:cubicBezTo>
                  <a:cubicBezTo>
                    <a:pt x="214" y="337"/>
                    <a:pt x="216" y="337"/>
                    <a:pt x="217" y="337"/>
                  </a:cubicBezTo>
                  <a:cubicBezTo>
                    <a:pt x="231" y="337"/>
                    <a:pt x="245" y="336"/>
                    <a:pt x="259" y="336"/>
                  </a:cubicBezTo>
                  <a:cubicBezTo>
                    <a:pt x="1656" y="336"/>
                    <a:pt x="1354" y="2159"/>
                    <a:pt x="1112" y="3014"/>
                  </a:cubicBezTo>
                  <a:cubicBezTo>
                    <a:pt x="1078" y="3139"/>
                    <a:pt x="1180" y="3221"/>
                    <a:pt x="1281" y="3221"/>
                  </a:cubicBezTo>
                  <a:cubicBezTo>
                    <a:pt x="1347" y="3221"/>
                    <a:pt x="1412" y="3185"/>
                    <a:pt x="1436" y="3102"/>
                  </a:cubicBezTo>
                  <a:cubicBezTo>
                    <a:pt x="1634" y="2398"/>
                    <a:pt x="1855" y="1588"/>
                    <a:pt x="1530" y="881"/>
                  </a:cubicBezTo>
                  <a:cubicBezTo>
                    <a:pt x="1292" y="362"/>
                    <a:pt x="825" y="1"/>
                    <a:pt x="2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6" name="Google Shape;19306;p31"/>
            <p:cNvSpPr/>
            <p:nvPr/>
          </p:nvSpPr>
          <p:spPr>
            <a:xfrm>
              <a:off x="1584075" y="3913300"/>
              <a:ext cx="42975" cy="14225"/>
            </a:xfrm>
            <a:custGeom>
              <a:avLst/>
              <a:gdLst/>
              <a:ahLst/>
              <a:cxnLst/>
              <a:rect l="l" t="t" r="r" b="b"/>
              <a:pathLst>
                <a:path w="1719" h="569" extrusionOk="0">
                  <a:moveTo>
                    <a:pt x="209" y="0"/>
                  </a:moveTo>
                  <a:cubicBezTo>
                    <a:pt x="52" y="0"/>
                    <a:pt x="1" y="267"/>
                    <a:pt x="180" y="335"/>
                  </a:cubicBezTo>
                  <a:cubicBezTo>
                    <a:pt x="591" y="490"/>
                    <a:pt x="1026" y="569"/>
                    <a:pt x="1465" y="569"/>
                  </a:cubicBezTo>
                  <a:cubicBezTo>
                    <a:pt x="1478" y="569"/>
                    <a:pt x="1490" y="569"/>
                    <a:pt x="1502" y="569"/>
                  </a:cubicBezTo>
                  <a:cubicBezTo>
                    <a:pt x="1717" y="567"/>
                    <a:pt x="1719" y="235"/>
                    <a:pt x="1504" y="235"/>
                  </a:cubicBezTo>
                  <a:cubicBezTo>
                    <a:pt x="1503" y="235"/>
                    <a:pt x="1503" y="235"/>
                    <a:pt x="1502" y="235"/>
                  </a:cubicBezTo>
                  <a:cubicBezTo>
                    <a:pt x="1494" y="235"/>
                    <a:pt x="1486" y="235"/>
                    <a:pt x="1478" y="235"/>
                  </a:cubicBezTo>
                  <a:cubicBezTo>
                    <a:pt x="1065" y="235"/>
                    <a:pt x="656" y="159"/>
                    <a:pt x="268" y="12"/>
                  </a:cubicBezTo>
                  <a:cubicBezTo>
                    <a:pt x="247" y="4"/>
                    <a:pt x="227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7" name="Google Shape;19307;p31"/>
            <p:cNvSpPr/>
            <p:nvPr/>
          </p:nvSpPr>
          <p:spPr>
            <a:xfrm>
              <a:off x="1578325" y="3944825"/>
              <a:ext cx="42750" cy="9175"/>
            </a:xfrm>
            <a:custGeom>
              <a:avLst/>
              <a:gdLst/>
              <a:ahLst/>
              <a:cxnLst/>
              <a:rect l="l" t="t" r="r" b="b"/>
              <a:pathLst>
                <a:path w="1710" h="367" extrusionOk="0">
                  <a:moveTo>
                    <a:pt x="210" y="0"/>
                  </a:moveTo>
                  <a:cubicBezTo>
                    <a:pt x="1" y="0"/>
                    <a:pt x="3" y="330"/>
                    <a:pt x="216" y="334"/>
                  </a:cubicBezTo>
                  <a:lnTo>
                    <a:pt x="1494" y="366"/>
                  </a:lnTo>
                  <a:cubicBezTo>
                    <a:pt x="1496" y="366"/>
                    <a:pt x="1497" y="366"/>
                    <a:pt x="1499" y="366"/>
                  </a:cubicBezTo>
                  <a:cubicBezTo>
                    <a:pt x="1709" y="366"/>
                    <a:pt x="1708" y="37"/>
                    <a:pt x="1494" y="31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8" name="Google Shape;19308;p31"/>
            <p:cNvSpPr/>
            <p:nvPr/>
          </p:nvSpPr>
          <p:spPr>
            <a:xfrm>
              <a:off x="1647525" y="3880800"/>
              <a:ext cx="55850" cy="69175"/>
            </a:xfrm>
            <a:custGeom>
              <a:avLst/>
              <a:gdLst/>
              <a:ahLst/>
              <a:cxnLst/>
              <a:rect l="l" t="t" r="r" b="b"/>
              <a:pathLst>
                <a:path w="2234" h="2767" extrusionOk="0">
                  <a:moveTo>
                    <a:pt x="749" y="1"/>
                  </a:moveTo>
                  <a:cubicBezTo>
                    <a:pt x="516" y="1"/>
                    <a:pt x="280" y="92"/>
                    <a:pt x="111" y="276"/>
                  </a:cubicBezTo>
                  <a:cubicBezTo>
                    <a:pt x="0" y="398"/>
                    <a:pt x="112" y="565"/>
                    <a:pt x="237" y="565"/>
                  </a:cubicBezTo>
                  <a:cubicBezTo>
                    <a:pt x="275" y="565"/>
                    <a:pt x="314" y="550"/>
                    <a:pt x="348" y="513"/>
                  </a:cubicBezTo>
                  <a:cubicBezTo>
                    <a:pt x="452" y="399"/>
                    <a:pt x="611" y="328"/>
                    <a:pt x="767" y="328"/>
                  </a:cubicBezTo>
                  <a:cubicBezTo>
                    <a:pt x="888" y="328"/>
                    <a:pt x="1007" y="371"/>
                    <a:pt x="1097" y="470"/>
                  </a:cubicBezTo>
                  <a:cubicBezTo>
                    <a:pt x="1342" y="740"/>
                    <a:pt x="1172" y="1164"/>
                    <a:pt x="998" y="1417"/>
                  </a:cubicBezTo>
                  <a:cubicBezTo>
                    <a:pt x="731" y="1806"/>
                    <a:pt x="330" y="2073"/>
                    <a:pt x="76" y="2477"/>
                  </a:cubicBezTo>
                  <a:cubicBezTo>
                    <a:pt x="3" y="2595"/>
                    <a:pt x="101" y="2718"/>
                    <a:pt x="221" y="2731"/>
                  </a:cubicBezTo>
                  <a:cubicBezTo>
                    <a:pt x="466" y="2755"/>
                    <a:pt x="713" y="2767"/>
                    <a:pt x="959" y="2767"/>
                  </a:cubicBezTo>
                  <a:cubicBezTo>
                    <a:pt x="1162" y="2767"/>
                    <a:pt x="1365" y="2759"/>
                    <a:pt x="1568" y="2743"/>
                  </a:cubicBezTo>
                  <a:cubicBezTo>
                    <a:pt x="1817" y="2720"/>
                    <a:pt x="2043" y="2737"/>
                    <a:pt x="2192" y="2525"/>
                  </a:cubicBezTo>
                  <a:cubicBezTo>
                    <a:pt x="2233" y="2464"/>
                    <a:pt x="2215" y="2371"/>
                    <a:pt x="2165" y="2322"/>
                  </a:cubicBezTo>
                  <a:lnTo>
                    <a:pt x="2134" y="2290"/>
                  </a:lnTo>
                  <a:cubicBezTo>
                    <a:pt x="2102" y="2258"/>
                    <a:pt x="2059" y="2241"/>
                    <a:pt x="2015" y="2241"/>
                  </a:cubicBezTo>
                  <a:cubicBezTo>
                    <a:pt x="2000" y="2241"/>
                    <a:pt x="1986" y="2243"/>
                    <a:pt x="1971" y="2247"/>
                  </a:cubicBezTo>
                  <a:lnTo>
                    <a:pt x="1922" y="2261"/>
                  </a:lnTo>
                  <a:cubicBezTo>
                    <a:pt x="1850" y="2281"/>
                    <a:pt x="1811" y="2339"/>
                    <a:pt x="1803" y="2405"/>
                  </a:cubicBezTo>
                  <a:lnTo>
                    <a:pt x="1803" y="2405"/>
                  </a:lnTo>
                  <a:cubicBezTo>
                    <a:pt x="1698" y="2432"/>
                    <a:pt x="1531" y="2438"/>
                    <a:pt x="1380" y="2438"/>
                  </a:cubicBezTo>
                  <a:cubicBezTo>
                    <a:pt x="1249" y="2438"/>
                    <a:pt x="1130" y="2433"/>
                    <a:pt x="1073" y="2433"/>
                  </a:cubicBezTo>
                  <a:cubicBezTo>
                    <a:pt x="1069" y="2433"/>
                    <a:pt x="1066" y="2433"/>
                    <a:pt x="1063" y="2433"/>
                  </a:cubicBezTo>
                  <a:cubicBezTo>
                    <a:pt x="1037" y="2433"/>
                    <a:pt x="1012" y="2434"/>
                    <a:pt x="986" y="2434"/>
                  </a:cubicBezTo>
                  <a:cubicBezTo>
                    <a:pt x="835" y="2434"/>
                    <a:pt x="684" y="2429"/>
                    <a:pt x="534" y="2420"/>
                  </a:cubicBezTo>
                  <a:lnTo>
                    <a:pt x="534" y="2420"/>
                  </a:lnTo>
                  <a:cubicBezTo>
                    <a:pt x="1002" y="1861"/>
                    <a:pt x="1806" y="1296"/>
                    <a:pt x="1498" y="496"/>
                  </a:cubicBezTo>
                  <a:cubicBezTo>
                    <a:pt x="1371" y="167"/>
                    <a:pt x="1063" y="1"/>
                    <a:pt x="7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09" name="Google Shape;19309;p31"/>
            <p:cNvSpPr/>
            <p:nvPr/>
          </p:nvSpPr>
          <p:spPr>
            <a:xfrm>
              <a:off x="1708825" y="3875250"/>
              <a:ext cx="41350" cy="70850"/>
            </a:xfrm>
            <a:custGeom>
              <a:avLst/>
              <a:gdLst/>
              <a:ahLst/>
              <a:cxnLst/>
              <a:rect l="l" t="t" r="r" b="b"/>
              <a:pathLst>
                <a:path w="1654" h="2834" extrusionOk="0">
                  <a:moveTo>
                    <a:pt x="738" y="1"/>
                  </a:moveTo>
                  <a:cubicBezTo>
                    <a:pt x="545" y="1"/>
                    <a:pt x="351" y="91"/>
                    <a:pt x="228" y="273"/>
                  </a:cubicBezTo>
                  <a:cubicBezTo>
                    <a:pt x="143" y="397"/>
                    <a:pt x="259" y="517"/>
                    <a:pt x="378" y="517"/>
                  </a:cubicBezTo>
                  <a:cubicBezTo>
                    <a:pt x="429" y="517"/>
                    <a:pt x="480" y="495"/>
                    <a:pt x="516" y="442"/>
                  </a:cubicBezTo>
                  <a:cubicBezTo>
                    <a:pt x="579" y="363"/>
                    <a:pt x="643" y="324"/>
                    <a:pt x="711" y="324"/>
                  </a:cubicBezTo>
                  <a:cubicBezTo>
                    <a:pt x="808" y="324"/>
                    <a:pt x="911" y="407"/>
                    <a:pt x="1018" y="573"/>
                  </a:cubicBezTo>
                  <a:cubicBezTo>
                    <a:pt x="1047" y="729"/>
                    <a:pt x="1017" y="889"/>
                    <a:pt x="933" y="1023"/>
                  </a:cubicBezTo>
                  <a:cubicBezTo>
                    <a:pt x="805" y="1243"/>
                    <a:pt x="577" y="1388"/>
                    <a:pt x="373" y="1523"/>
                  </a:cubicBezTo>
                  <a:cubicBezTo>
                    <a:pt x="240" y="1612"/>
                    <a:pt x="285" y="1835"/>
                    <a:pt x="457" y="1835"/>
                  </a:cubicBezTo>
                  <a:cubicBezTo>
                    <a:pt x="483" y="1834"/>
                    <a:pt x="510" y="1833"/>
                    <a:pt x="536" y="1833"/>
                  </a:cubicBezTo>
                  <a:cubicBezTo>
                    <a:pt x="648" y="1833"/>
                    <a:pt x="761" y="1841"/>
                    <a:pt x="872" y="1856"/>
                  </a:cubicBezTo>
                  <a:cubicBezTo>
                    <a:pt x="1195" y="1897"/>
                    <a:pt x="1278" y="2076"/>
                    <a:pt x="1116" y="2388"/>
                  </a:cubicBezTo>
                  <a:cubicBezTo>
                    <a:pt x="1090" y="2406"/>
                    <a:pt x="1049" y="2412"/>
                    <a:pt x="1001" y="2412"/>
                  </a:cubicBezTo>
                  <a:cubicBezTo>
                    <a:pt x="904" y="2412"/>
                    <a:pt x="782" y="2387"/>
                    <a:pt x="724" y="2384"/>
                  </a:cubicBezTo>
                  <a:cubicBezTo>
                    <a:pt x="682" y="2382"/>
                    <a:pt x="642" y="2380"/>
                    <a:pt x="602" y="2380"/>
                  </a:cubicBezTo>
                  <a:cubicBezTo>
                    <a:pt x="436" y="2380"/>
                    <a:pt x="286" y="2405"/>
                    <a:pt x="141" y="2513"/>
                  </a:cubicBezTo>
                  <a:cubicBezTo>
                    <a:pt x="0" y="2617"/>
                    <a:pt x="89" y="2834"/>
                    <a:pt x="222" y="2834"/>
                  </a:cubicBezTo>
                  <a:cubicBezTo>
                    <a:pt x="250" y="2834"/>
                    <a:pt x="280" y="2824"/>
                    <a:pt x="311" y="2802"/>
                  </a:cubicBezTo>
                  <a:cubicBezTo>
                    <a:pt x="424" y="2717"/>
                    <a:pt x="581" y="2703"/>
                    <a:pt x="746" y="2703"/>
                  </a:cubicBezTo>
                  <a:cubicBezTo>
                    <a:pt x="826" y="2703"/>
                    <a:pt x="909" y="2707"/>
                    <a:pt x="989" y="2707"/>
                  </a:cubicBezTo>
                  <a:cubicBezTo>
                    <a:pt x="1273" y="2707"/>
                    <a:pt x="1530" y="2665"/>
                    <a:pt x="1586" y="2292"/>
                  </a:cubicBezTo>
                  <a:cubicBezTo>
                    <a:pt x="1654" y="1827"/>
                    <a:pt x="1285" y="1621"/>
                    <a:pt x="897" y="1542"/>
                  </a:cubicBezTo>
                  <a:lnTo>
                    <a:pt x="897" y="1542"/>
                  </a:lnTo>
                  <a:cubicBezTo>
                    <a:pt x="1243" y="1235"/>
                    <a:pt x="1516" y="822"/>
                    <a:pt x="1293" y="353"/>
                  </a:cubicBezTo>
                  <a:cubicBezTo>
                    <a:pt x="1181" y="119"/>
                    <a:pt x="960" y="1"/>
                    <a:pt x="7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0" name="Google Shape;19310;p31"/>
            <p:cNvSpPr/>
            <p:nvPr/>
          </p:nvSpPr>
          <p:spPr>
            <a:xfrm>
              <a:off x="1761500" y="3850975"/>
              <a:ext cx="34200" cy="32900"/>
            </a:xfrm>
            <a:custGeom>
              <a:avLst/>
              <a:gdLst/>
              <a:ahLst/>
              <a:cxnLst/>
              <a:rect l="l" t="t" r="r" b="b"/>
              <a:pathLst>
                <a:path w="1368" h="1316" extrusionOk="0">
                  <a:moveTo>
                    <a:pt x="616" y="319"/>
                  </a:moveTo>
                  <a:lnTo>
                    <a:pt x="616" y="319"/>
                  </a:lnTo>
                  <a:cubicBezTo>
                    <a:pt x="551" y="410"/>
                    <a:pt x="595" y="585"/>
                    <a:pt x="746" y="601"/>
                  </a:cubicBezTo>
                  <a:cubicBezTo>
                    <a:pt x="841" y="612"/>
                    <a:pt x="885" y="746"/>
                    <a:pt x="876" y="827"/>
                  </a:cubicBezTo>
                  <a:cubicBezTo>
                    <a:pt x="865" y="933"/>
                    <a:pt x="778" y="981"/>
                    <a:pt x="684" y="981"/>
                  </a:cubicBezTo>
                  <a:cubicBezTo>
                    <a:pt x="665" y="981"/>
                    <a:pt x="645" y="979"/>
                    <a:pt x="626" y="975"/>
                  </a:cubicBezTo>
                  <a:cubicBezTo>
                    <a:pt x="265" y="900"/>
                    <a:pt x="376" y="470"/>
                    <a:pt x="616" y="319"/>
                  </a:cubicBezTo>
                  <a:close/>
                  <a:moveTo>
                    <a:pt x="541" y="0"/>
                  </a:moveTo>
                  <a:cubicBezTo>
                    <a:pt x="514" y="0"/>
                    <a:pt x="485" y="8"/>
                    <a:pt x="457" y="25"/>
                  </a:cubicBezTo>
                  <a:lnTo>
                    <a:pt x="455" y="23"/>
                  </a:lnTo>
                  <a:cubicBezTo>
                    <a:pt x="184" y="183"/>
                    <a:pt x="0" y="502"/>
                    <a:pt x="66" y="824"/>
                  </a:cubicBezTo>
                  <a:cubicBezTo>
                    <a:pt x="126" y="1115"/>
                    <a:pt x="400" y="1315"/>
                    <a:pt x="692" y="1315"/>
                  </a:cubicBezTo>
                  <a:cubicBezTo>
                    <a:pt x="696" y="1315"/>
                    <a:pt x="699" y="1315"/>
                    <a:pt x="702" y="1315"/>
                  </a:cubicBezTo>
                  <a:cubicBezTo>
                    <a:pt x="1349" y="1305"/>
                    <a:pt x="1367" y="337"/>
                    <a:pt x="746" y="267"/>
                  </a:cubicBezTo>
                  <a:cubicBezTo>
                    <a:pt x="739" y="266"/>
                    <a:pt x="732" y="266"/>
                    <a:pt x="725" y="266"/>
                  </a:cubicBezTo>
                  <a:cubicBezTo>
                    <a:pt x="704" y="266"/>
                    <a:pt x="686" y="270"/>
                    <a:pt x="671" y="276"/>
                  </a:cubicBezTo>
                  <a:lnTo>
                    <a:pt x="671" y="276"/>
                  </a:lnTo>
                  <a:cubicBezTo>
                    <a:pt x="759" y="172"/>
                    <a:pt x="669" y="0"/>
                    <a:pt x="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1" name="Google Shape;19311;p31"/>
            <p:cNvSpPr/>
            <p:nvPr/>
          </p:nvSpPr>
          <p:spPr>
            <a:xfrm>
              <a:off x="1372475" y="3208825"/>
              <a:ext cx="66050" cy="92250"/>
            </a:xfrm>
            <a:custGeom>
              <a:avLst/>
              <a:gdLst/>
              <a:ahLst/>
              <a:cxnLst/>
              <a:rect l="l" t="t" r="r" b="b"/>
              <a:pathLst>
                <a:path w="2642" h="3690" extrusionOk="0">
                  <a:moveTo>
                    <a:pt x="2008" y="0"/>
                  </a:moveTo>
                  <a:cubicBezTo>
                    <a:pt x="1909" y="0"/>
                    <a:pt x="1804" y="83"/>
                    <a:pt x="1834" y="209"/>
                  </a:cubicBezTo>
                  <a:cubicBezTo>
                    <a:pt x="1999" y="889"/>
                    <a:pt x="2197" y="1638"/>
                    <a:pt x="1979" y="2331"/>
                  </a:cubicBezTo>
                  <a:cubicBezTo>
                    <a:pt x="1810" y="2870"/>
                    <a:pt x="1316" y="3366"/>
                    <a:pt x="750" y="3366"/>
                  </a:cubicBezTo>
                  <a:cubicBezTo>
                    <a:pt x="616" y="3366"/>
                    <a:pt x="478" y="3338"/>
                    <a:pt x="339" y="3277"/>
                  </a:cubicBezTo>
                  <a:cubicBezTo>
                    <a:pt x="314" y="3265"/>
                    <a:pt x="290" y="3260"/>
                    <a:pt x="266" y="3260"/>
                  </a:cubicBezTo>
                  <a:cubicBezTo>
                    <a:pt x="107" y="3260"/>
                    <a:pt x="0" y="3489"/>
                    <a:pt x="172" y="3565"/>
                  </a:cubicBezTo>
                  <a:cubicBezTo>
                    <a:pt x="363" y="3650"/>
                    <a:pt x="557" y="3690"/>
                    <a:pt x="747" y="3690"/>
                  </a:cubicBezTo>
                  <a:cubicBezTo>
                    <a:pt x="1223" y="3690"/>
                    <a:pt x="1674" y="3441"/>
                    <a:pt x="1991" y="3036"/>
                  </a:cubicBezTo>
                  <a:cubicBezTo>
                    <a:pt x="2641" y="2204"/>
                    <a:pt x="2383" y="1056"/>
                    <a:pt x="2158" y="119"/>
                  </a:cubicBezTo>
                  <a:cubicBezTo>
                    <a:pt x="2137" y="36"/>
                    <a:pt x="2074" y="0"/>
                    <a:pt x="2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2" name="Google Shape;19312;p31"/>
            <p:cNvSpPr/>
            <p:nvPr/>
          </p:nvSpPr>
          <p:spPr>
            <a:xfrm>
              <a:off x="1405825" y="3178075"/>
              <a:ext cx="10200" cy="8425"/>
            </a:xfrm>
            <a:custGeom>
              <a:avLst/>
              <a:gdLst/>
              <a:ahLst/>
              <a:cxnLst/>
              <a:rect l="l" t="t" r="r" b="b"/>
              <a:pathLst>
                <a:path w="408" h="337" extrusionOk="0">
                  <a:moveTo>
                    <a:pt x="162" y="1"/>
                  </a:moveTo>
                  <a:cubicBezTo>
                    <a:pt x="54" y="1"/>
                    <a:pt x="1" y="84"/>
                    <a:pt x="1" y="167"/>
                  </a:cubicBezTo>
                  <a:lnTo>
                    <a:pt x="1" y="167"/>
                  </a:lnTo>
                  <a:cubicBezTo>
                    <a:pt x="1" y="251"/>
                    <a:pt x="55" y="335"/>
                    <a:pt x="163" y="336"/>
                  </a:cubicBezTo>
                  <a:lnTo>
                    <a:pt x="246" y="336"/>
                  </a:lnTo>
                  <a:cubicBezTo>
                    <a:pt x="247" y="336"/>
                    <a:pt x="248" y="336"/>
                    <a:pt x="248" y="336"/>
                  </a:cubicBezTo>
                  <a:cubicBezTo>
                    <a:pt x="354" y="336"/>
                    <a:pt x="407" y="254"/>
                    <a:pt x="407" y="171"/>
                  </a:cubicBezTo>
                  <a:lnTo>
                    <a:pt x="407" y="171"/>
                  </a:lnTo>
                  <a:cubicBezTo>
                    <a:pt x="407" y="87"/>
                    <a:pt x="353" y="2"/>
                    <a:pt x="246" y="1"/>
                  </a:cubicBezTo>
                  <a:lnTo>
                    <a:pt x="246" y="2"/>
                  </a:lnTo>
                  <a:lnTo>
                    <a:pt x="163" y="1"/>
                  </a:lnTo>
                  <a:cubicBezTo>
                    <a:pt x="163" y="1"/>
                    <a:pt x="162" y="1"/>
                    <a:pt x="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3" name="Google Shape;19313;p31"/>
            <p:cNvSpPr/>
            <p:nvPr/>
          </p:nvSpPr>
          <p:spPr>
            <a:xfrm>
              <a:off x="1468425" y="3235475"/>
              <a:ext cx="51700" cy="10925"/>
            </a:xfrm>
            <a:custGeom>
              <a:avLst/>
              <a:gdLst/>
              <a:ahLst/>
              <a:cxnLst/>
              <a:rect l="l" t="t" r="r" b="b"/>
              <a:pathLst>
                <a:path w="2068" h="437" extrusionOk="0">
                  <a:moveTo>
                    <a:pt x="1224" y="1"/>
                  </a:moveTo>
                  <a:cubicBezTo>
                    <a:pt x="880" y="1"/>
                    <a:pt x="536" y="37"/>
                    <a:pt x="197" y="110"/>
                  </a:cubicBezTo>
                  <a:cubicBezTo>
                    <a:pt x="0" y="152"/>
                    <a:pt x="67" y="436"/>
                    <a:pt x="249" y="436"/>
                  </a:cubicBezTo>
                  <a:cubicBezTo>
                    <a:pt x="261" y="436"/>
                    <a:pt x="274" y="435"/>
                    <a:pt x="287" y="432"/>
                  </a:cubicBezTo>
                  <a:cubicBezTo>
                    <a:pt x="599" y="367"/>
                    <a:pt x="916" y="335"/>
                    <a:pt x="1233" y="335"/>
                  </a:cubicBezTo>
                  <a:cubicBezTo>
                    <a:pt x="1440" y="335"/>
                    <a:pt x="1648" y="349"/>
                    <a:pt x="1854" y="377"/>
                  </a:cubicBezTo>
                  <a:cubicBezTo>
                    <a:pt x="1862" y="378"/>
                    <a:pt x="1870" y="379"/>
                    <a:pt x="1878" y="379"/>
                  </a:cubicBezTo>
                  <a:cubicBezTo>
                    <a:pt x="2067" y="379"/>
                    <a:pt x="2058" y="68"/>
                    <a:pt x="1854" y="41"/>
                  </a:cubicBezTo>
                  <a:cubicBezTo>
                    <a:pt x="1645" y="14"/>
                    <a:pt x="1434" y="1"/>
                    <a:pt x="1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4" name="Google Shape;19314;p31"/>
            <p:cNvSpPr/>
            <p:nvPr/>
          </p:nvSpPr>
          <p:spPr>
            <a:xfrm>
              <a:off x="1468800" y="3279125"/>
              <a:ext cx="50900" cy="8875"/>
            </a:xfrm>
            <a:custGeom>
              <a:avLst/>
              <a:gdLst/>
              <a:ahLst/>
              <a:cxnLst/>
              <a:rect l="l" t="t" r="r" b="b"/>
              <a:pathLst>
                <a:path w="2036" h="355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lnTo>
                    <a:pt x="1821" y="355"/>
                  </a:lnTo>
                  <a:cubicBezTo>
                    <a:pt x="1822" y="355"/>
                    <a:pt x="1823" y="355"/>
                    <a:pt x="1824" y="355"/>
                  </a:cubicBezTo>
                  <a:cubicBezTo>
                    <a:pt x="2036" y="355"/>
                    <a:pt x="2035" y="22"/>
                    <a:pt x="1821" y="21"/>
                  </a:cubicBezTo>
                  <a:lnTo>
                    <a:pt x="216" y="1"/>
                  </a:ln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5" name="Google Shape;19315;p31"/>
            <p:cNvSpPr/>
            <p:nvPr/>
          </p:nvSpPr>
          <p:spPr>
            <a:xfrm>
              <a:off x="1545525" y="3212075"/>
              <a:ext cx="102375" cy="87250"/>
            </a:xfrm>
            <a:custGeom>
              <a:avLst/>
              <a:gdLst/>
              <a:ahLst/>
              <a:cxnLst/>
              <a:rect l="l" t="t" r="r" b="b"/>
              <a:pathLst>
                <a:path w="4095" h="3490" extrusionOk="0">
                  <a:moveTo>
                    <a:pt x="2232" y="345"/>
                  </a:moveTo>
                  <a:cubicBezTo>
                    <a:pt x="2215" y="440"/>
                    <a:pt x="2280" y="553"/>
                    <a:pt x="2392" y="553"/>
                  </a:cubicBezTo>
                  <a:cubicBezTo>
                    <a:pt x="2406" y="553"/>
                    <a:pt x="2421" y="551"/>
                    <a:pt x="2437" y="547"/>
                  </a:cubicBezTo>
                  <a:cubicBezTo>
                    <a:pt x="2528" y="524"/>
                    <a:pt x="2615" y="513"/>
                    <a:pt x="2697" y="513"/>
                  </a:cubicBezTo>
                  <a:cubicBezTo>
                    <a:pt x="2722" y="513"/>
                    <a:pt x="2747" y="514"/>
                    <a:pt x="2771" y="516"/>
                  </a:cubicBezTo>
                  <a:lnTo>
                    <a:pt x="2771" y="516"/>
                  </a:lnTo>
                  <a:cubicBezTo>
                    <a:pt x="2775" y="519"/>
                    <a:pt x="2779" y="523"/>
                    <a:pt x="2783" y="526"/>
                  </a:cubicBezTo>
                  <a:cubicBezTo>
                    <a:pt x="2818" y="554"/>
                    <a:pt x="2856" y="566"/>
                    <a:pt x="2893" y="566"/>
                  </a:cubicBezTo>
                  <a:cubicBezTo>
                    <a:pt x="2916" y="566"/>
                    <a:pt x="2938" y="561"/>
                    <a:pt x="2959" y="553"/>
                  </a:cubicBezTo>
                  <a:lnTo>
                    <a:pt x="2959" y="553"/>
                  </a:lnTo>
                  <a:cubicBezTo>
                    <a:pt x="3547" y="742"/>
                    <a:pt x="3793" y="1559"/>
                    <a:pt x="3514" y="2155"/>
                  </a:cubicBezTo>
                  <a:cubicBezTo>
                    <a:pt x="3267" y="2684"/>
                    <a:pt x="2761" y="3087"/>
                    <a:pt x="2173" y="3147"/>
                  </a:cubicBezTo>
                  <a:cubicBezTo>
                    <a:pt x="2124" y="3151"/>
                    <a:pt x="2077" y="3154"/>
                    <a:pt x="2031" y="3154"/>
                  </a:cubicBezTo>
                  <a:cubicBezTo>
                    <a:pt x="507" y="3154"/>
                    <a:pt x="1194" y="476"/>
                    <a:pt x="2232" y="345"/>
                  </a:cubicBezTo>
                  <a:close/>
                  <a:moveTo>
                    <a:pt x="2292" y="0"/>
                  </a:moveTo>
                  <a:cubicBezTo>
                    <a:pt x="872" y="0"/>
                    <a:pt x="1" y="3290"/>
                    <a:pt x="1873" y="3481"/>
                  </a:cubicBezTo>
                  <a:cubicBezTo>
                    <a:pt x="1930" y="3487"/>
                    <a:pt x="1986" y="3489"/>
                    <a:pt x="2043" y="3489"/>
                  </a:cubicBezTo>
                  <a:cubicBezTo>
                    <a:pt x="2962" y="3489"/>
                    <a:pt x="3807" y="2736"/>
                    <a:pt x="3964" y="1832"/>
                  </a:cubicBezTo>
                  <a:cubicBezTo>
                    <a:pt x="4094" y="1080"/>
                    <a:pt x="3603" y="347"/>
                    <a:pt x="2908" y="207"/>
                  </a:cubicBezTo>
                  <a:lnTo>
                    <a:pt x="2908" y="207"/>
                  </a:lnTo>
                  <a:cubicBezTo>
                    <a:pt x="2696" y="63"/>
                    <a:pt x="2489" y="0"/>
                    <a:pt x="2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6" name="Google Shape;19316;p31"/>
            <p:cNvSpPr/>
            <p:nvPr/>
          </p:nvSpPr>
          <p:spPr>
            <a:xfrm>
              <a:off x="1649250" y="3173975"/>
              <a:ext cx="45800" cy="39650"/>
            </a:xfrm>
            <a:custGeom>
              <a:avLst/>
              <a:gdLst/>
              <a:ahLst/>
              <a:cxnLst/>
              <a:rect l="l" t="t" r="r" b="b"/>
              <a:pathLst>
                <a:path w="1832" h="1586" extrusionOk="0">
                  <a:moveTo>
                    <a:pt x="473" y="1"/>
                  </a:moveTo>
                  <a:cubicBezTo>
                    <a:pt x="299" y="1"/>
                    <a:pt x="134" y="78"/>
                    <a:pt x="58" y="258"/>
                  </a:cubicBezTo>
                  <a:cubicBezTo>
                    <a:pt x="0" y="392"/>
                    <a:pt x="118" y="514"/>
                    <a:pt x="225" y="514"/>
                  </a:cubicBezTo>
                  <a:cubicBezTo>
                    <a:pt x="273" y="514"/>
                    <a:pt x="320" y="489"/>
                    <a:pt x="346" y="427"/>
                  </a:cubicBezTo>
                  <a:cubicBezTo>
                    <a:pt x="374" y="361"/>
                    <a:pt x="429" y="334"/>
                    <a:pt x="490" y="334"/>
                  </a:cubicBezTo>
                  <a:cubicBezTo>
                    <a:pt x="576" y="334"/>
                    <a:pt x="673" y="390"/>
                    <a:pt x="715" y="465"/>
                  </a:cubicBezTo>
                  <a:cubicBezTo>
                    <a:pt x="842" y="695"/>
                    <a:pt x="608" y="1010"/>
                    <a:pt x="482" y="1180"/>
                  </a:cubicBezTo>
                  <a:cubicBezTo>
                    <a:pt x="431" y="1248"/>
                    <a:pt x="466" y="1374"/>
                    <a:pt x="541" y="1409"/>
                  </a:cubicBezTo>
                  <a:cubicBezTo>
                    <a:pt x="786" y="1526"/>
                    <a:pt x="1052" y="1585"/>
                    <a:pt x="1320" y="1585"/>
                  </a:cubicBezTo>
                  <a:cubicBezTo>
                    <a:pt x="1424" y="1585"/>
                    <a:pt x="1528" y="1577"/>
                    <a:pt x="1630" y="1559"/>
                  </a:cubicBezTo>
                  <a:cubicBezTo>
                    <a:pt x="1832" y="1525"/>
                    <a:pt x="1761" y="1233"/>
                    <a:pt x="1572" y="1233"/>
                  </a:cubicBezTo>
                  <a:cubicBezTo>
                    <a:pt x="1562" y="1233"/>
                    <a:pt x="1552" y="1234"/>
                    <a:pt x="1542" y="1235"/>
                  </a:cubicBezTo>
                  <a:cubicBezTo>
                    <a:pt x="1466" y="1248"/>
                    <a:pt x="1389" y="1255"/>
                    <a:pt x="1312" y="1255"/>
                  </a:cubicBezTo>
                  <a:cubicBezTo>
                    <a:pt x="1165" y="1255"/>
                    <a:pt x="1019" y="1231"/>
                    <a:pt x="879" y="1186"/>
                  </a:cubicBezTo>
                  <a:lnTo>
                    <a:pt x="879" y="1186"/>
                  </a:lnTo>
                  <a:cubicBezTo>
                    <a:pt x="1076" y="856"/>
                    <a:pt x="1206" y="409"/>
                    <a:pt x="866" y="137"/>
                  </a:cubicBezTo>
                  <a:cubicBezTo>
                    <a:pt x="758" y="50"/>
                    <a:pt x="613" y="1"/>
                    <a:pt x="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7" name="Google Shape;19317;p31"/>
            <p:cNvSpPr/>
            <p:nvPr/>
          </p:nvSpPr>
          <p:spPr>
            <a:xfrm>
              <a:off x="1682825" y="3265050"/>
              <a:ext cx="50900" cy="8875"/>
            </a:xfrm>
            <a:custGeom>
              <a:avLst/>
              <a:gdLst/>
              <a:ahLst/>
              <a:cxnLst/>
              <a:rect l="l" t="t" r="r" b="b"/>
              <a:pathLst>
                <a:path w="2036" h="355" extrusionOk="0">
                  <a:moveTo>
                    <a:pt x="213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820" y="355"/>
                  </a:lnTo>
                  <a:cubicBezTo>
                    <a:pt x="1821" y="355"/>
                    <a:pt x="1822" y="355"/>
                    <a:pt x="1823" y="355"/>
                  </a:cubicBezTo>
                  <a:cubicBezTo>
                    <a:pt x="2035" y="355"/>
                    <a:pt x="2034" y="22"/>
                    <a:pt x="1820" y="19"/>
                  </a:cubicBezTo>
                  <a:lnTo>
                    <a:pt x="216" y="1"/>
                  </a:ln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8" name="Google Shape;19318;p31"/>
            <p:cNvSpPr/>
            <p:nvPr/>
          </p:nvSpPr>
          <p:spPr>
            <a:xfrm>
              <a:off x="1766150" y="3196475"/>
              <a:ext cx="43825" cy="108550"/>
            </a:xfrm>
            <a:custGeom>
              <a:avLst/>
              <a:gdLst/>
              <a:ahLst/>
              <a:cxnLst/>
              <a:rect l="l" t="t" r="r" b="b"/>
              <a:pathLst>
                <a:path w="1753" h="4342" extrusionOk="0">
                  <a:moveTo>
                    <a:pt x="1204" y="1"/>
                  </a:moveTo>
                  <a:cubicBezTo>
                    <a:pt x="571" y="1"/>
                    <a:pt x="202" y="686"/>
                    <a:pt x="127" y="1324"/>
                  </a:cubicBezTo>
                  <a:cubicBezTo>
                    <a:pt x="1" y="2418"/>
                    <a:pt x="422" y="3478"/>
                    <a:pt x="1139" y="4288"/>
                  </a:cubicBezTo>
                  <a:cubicBezTo>
                    <a:pt x="1172" y="4326"/>
                    <a:pt x="1211" y="4342"/>
                    <a:pt x="1249" y="4342"/>
                  </a:cubicBezTo>
                  <a:cubicBezTo>
                    <a:pt x="1372" y="4342"/>
                    <a:pt x="1483" y="4174"/>
                    <a:pt x="1375" y="4051"/>
                  </a:cubicBezTo>
                  <a:cubicBezTo>
                    <a:pt x="968" y="3591"/>
                    <a:pt x="670" y="3066"/>
                    <a:pt x="530" y="2463"/>
                  </a:cubicBezTo>
                  <a:cubicBezTo>
                    <a:pt x="415" y="1969"/>
                    <a:pt x="306" y="329"/>
                    <a:pt x="1157" y="329"/>
                  </a:cubicBezTo>
                  <a:cubicBezTo>
                    <a:pt x="1253" y="329"/>
                    <a:pt x="1362" y="350"/>
                    <a:pt x="1485" y="396"/>
                  </a:cubicBezTo>
                  <a:cubicBezTo>
                    <a:pt x="1506" y="404"/>
                    <a:pt x="1525" y="408"/>
                    <a:pt x="1544" y="408"/>
                  </a:cubicBezTo>
                  <a:cubicBezTo>
                    <a:pt x="1701" y="408"/>
                    <a:pt x="1752" y="140"/>
                    <a:pt x="1573" y="73"/>
                  </a:cubicBezTo>
                  <a:lnTo>
                    <a:pt x="1575" y="73"/>
                  </a:lnTo>
                  <a:cubicBezTo>
                    <a:pt x="1442" y="23"/>
                    <a:pt x="1319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19" name="Google Shape;19319;p31"/>
            <p:cNvSpPr/>
            <p:nvPr/>
          </p:nvSpPr>
          <p:spPr>
            <a:xfrm>
              <a:off x="1831300" y="3203450"/>
              <a:ext cx="15800" cy="81750"/>
            </a:xfrm>
            <a:custGeom>
              <a:avLst/>
              <a:gdLst/>
              <a:ahLst/>
              <a:cxnLst/>
              <a:rect l="l" t="t" r="r" b="b"/>
              <a:pathLst>
                <a:path w="632" h="3270" extrusionOk="0">
                  <a:moveTo>
                    <a:pt x="204" y="0"/>
                  </a:moveTo>
                  <a:cubicBezTo>
                    <a:pt x="106" y="0"/>
                    <a:pt x="0" y="82"/>
                    <a:pt x="26" y="209"/>
                  </a:cubicBezTo>
                  <a:lnTo>
                    <a:pt x="26" y="210"/>
                  </a:lnTo>
                  <a:cubicBezTo>
                    <a:pt x="223" y="1162"/>
                    <a:pt x="297" y="2136"/>
                    <a:pt x="252" y="3109"/>
                  </a:cubicBezTo>
                  <a:cubicBezTo>
                    <a:pt x="247" y="3216"/>
                    <a:pt x="328" y="3269"/>
                    <a:pt x="412" y="3269"/>
                  </a:cubicBezTo>
                  <a:cubicBezTo>
                    <a:pt x="495" y="3269"/>
                    <a:pt x="582" y="3216"/>
                    <a:pt x="587" y="3109"/>
                  </a:cubicBezTo>
                  <a:cubicBezTo>
                    <a:pt x="631" y="2107"/>
                    <a:pt x="552" y="1103"/>
                    <a:pt x="349" y="120"/>
                  </a:cubicBezTo>
                  <a:cubicBezTo>
                    <a:pt x="332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0" name="Google Shape;19320;p31"/>
            <p:cNvSpPr/>
            <p:nvPr/>
          </p:nvSpPr>
          <p:spPr>
            <a:xfrm>
              <a:off x="1842400" y="3210625"/>
              <a:ext cx="46425" cy="34200"/>
            </a:xfrm>
            <a:custGeom>
              <a:avLst/>
              <a:gdLst/>
              <a:ahLst/>
              <a:cxnLst/>
              <a:rect l="l" t="t" r="r" b="b"/>
              <a:pathLst>
                <a:path w="1857" h="1368" extrusionOk="0">
                  <a:moveTo>
                    <a:pt x="1594" y="1"/>
                  </a:moveTo>
                  <a:cubicBezTo>
                    <a:pt x="1557" y="1"/>
                    <a:pt x="1519" y="12"/>
                    <a:pt x="1484" y="39"/>
                  </a:cubicBezTo>
                  <a:lnTo>
                    <a:pt x="136" y="1092"/>
                  </a:lnTo>
                  <a:cubicBezTo>
                    <a:pt x="1" y="1197"/>
                    <a:pt x="124" y="1368"/>
                    <a:pt x="264" y="1368"/>
                  </a:cubicBezTo>
                  <a:cubicBezTo>
                    <a:pt x="300" y="1368"/>
                    <a:pt x="338" y="1356"/>
                    <a:pt x="372" y="1330"/>
                  </a:cubicBezTo>
                  <a:lnTo>
                    <a:pt x="1722" y="276"/>
                  </a:lnTo>
                  <a:cubicBezTo>
                    <a:pt x="1856" y="171"/>
                    <a:pt x="1734" y="1"/>
                    <a:pt x="1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1" name="Google Shape;19321;p31"/>
            <p:cNvSpPr/>
            <p:nvPr/>
          </p:nvSpPr>
          <p:spPr>
            <a:xfrm>
              <a:off x="1839525" y="3243275"/>
              <a:ext cx="58675" cy="42325"/>
            </a:xfrm>
            <a:custGeom>
              <a:avLst/>
              <a:gdLst/>
              <a:ahLst/>
              <a:cxnLst/>
              <a:rect l="l" t="t" r="r" b="b"/>
              <a:pathLst>
                <a:path w="2347" h="1693" extrusionOk="0">
                  <a:moveTo>
                    <a:pt x="253" y="0"/>
                  </a:moveTo>
                  <a:cubicBezTo>
                    <a:pt x="101" y="0"/>
                    <a:pt x="0" y="224"/>
                    <a:pt x="164" y="311"/>
                  </a:cubicBezTo>
                  <a:cubicBezTo>
                    <a:pt x="836" y="660"/>
                    <a:pt x="1453" y="1110"/>
                    <a:pt x="1991" y="1644"/>
                  </a:cubicBezTo>
                  <a:cubicBezTo>
                    <a:pt x="2026" y="1678"/>
                    <a:pt x="2065" y="1693"/>
                    <a:pt x="2102" y="1693"/>
                  </a:cubicBezTo>
                  <a:cubicBezTo>
                    <a:pt x="2231" y="1693"/>
                    <a:pt x="2347" y="1524"/>
                    <a:pt x="2228" y="1407"/>
                  </a:cubicBezTo>
                  <a:cubicBezTo>
                    <a:pt x="1669" y="852"/>
                    <a:pt x="1030" y="385"/>
                    <a:pt x="333" y="21"/>
                  </a:cubicBezTo>
                  <a:cubicBezTo>
                    <a:pt x="306" y="7"/>
                    <a:pt x="279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2" name="Google Shape;19322;p31"/>
            <p:cNvSpPr/>
            <p:nvPr/>
          </p:nvSpPr>
          <p:spPr>
            <a:xfrm>
              <a:off x="1909350" y="3231125"/>
              <a:ext cx="73300" cy="108750"/>
            </a:xfrm>
            <a:custGeom>
              <a:avLst/>
              <a:gdLst/>
              <a:ahLst/>
              <a:cxnLst/>
              <a:rect l="l" t="t" r="r" b="b"/>
              <a:pathLst>
                <a:path w="2932" h="4350" extrusionOk="0">
                  <a:moveTo>
                    <a:pt x="1566" y="629"/>
                  </a:moveTo>
                  <a:cubicBezTo>
                    <a:pt x="2125" y="629"/>
                    <a:pt x="2647" y="1212"/>
                    <a:pt x="2189" y="1825"/>
                  </a:cubicBezTo>
                  <a:cubicBezTo>
                    <a:pt x="2047" y="2014"/>
                    <a:pt x="1780" y="2153"/>
                    <a:pt x="1521" y="2153"/>
                  </a:cubicBezTo>
                  <a:cubicBezTo>
                    <a:pt x="1344" y="2153"/>
                    <a:pt x="1172" y="2089"/>
                    <a:pt x="1045" y="1932"/>
                  </a:cubicBezTo>
                  <a:lnTo>
                    <a:pt x="812" y="1146"/>
                  </a:lnTo>
                  <a:cubicBezTo>
                    <a:pt x="812" y="1146"/>
                    <a:pt x="812" y="1146"/>
                    <a:pt x="812" y="1146"/>
                  </a:cubicBezTo>
                  <a:lnTo>
                    <a:pt x="812" y="1146"/>
                  </a:lnTo>
                  <a:cubicBezTo>
                    <a:pt x="840" y="1090"/>
                    <a:pt x="872" y="1037"/>
                    <a:pt x="908" y="986"/>
                  </a:cubicBezTo>
                  <a:cubicBezTo>
                    <a:pt x="1086" y="734"/>
                    <a:pt x="1330" y="629"/>
                    <a:pt x="1566" y="629"/>
                  </a:cubicBezTo>
                  <a:close/>
                  <a:moveTo>
                    <a:pt x="1315" y="0"/>
                  </a:moveTo>
                  <a:cubicBezTo>
                    <a:pt x="1199" y="0"/>
                    <a:pt x="1079" y="30"/>
                    <a:pt x="965" y="92"/>
                  </a:cubicBezTo>
                  <a:cubicBezTo>
                    <a:pt x="682" y="246"/>
                    <a:pt x="545" y="553"/>
                    <a:pt x="497" y="873"/>
                  </a:cubicBezTo>
                  <a:lnTo>
                    <a:pt x="497" y="873"/>
                  </a:lnTo>
                  <a:cubicBezTo>
                    <a:pt x="0" y="1795"/>
                    <a:pt x="567" y="3452"/>
                    <a:pt x="846" y="4235"/>
                  </a:cubicBezTo>
                  <a:cubicBezTo>
                    <a:pt x="874" y="4315"/>
                    <a:pt x="942" y="4349"/>
                    <a:pt x="1009" y="4349"/>
                  </a:cubicBezTo>
                  <a:cubicBezTo>
                    <a:pt x="1111" y="4349"/>
                    <a:pt x="1212" y="4268"/>
                    <a:pt x="1167" y="4145"/>
                  </a:cubicBezTo>
                  <a:cubicBezTo>
                    <a:pt x="947" y="3525"/>
                    <a:pt x="621" y="2638"/>
                    <a:pt x="644" y="1875"/>
                  </a:cubicBezTo>
                  <a:lnTo>
                    <a:pt x="644" y="1875"/>
                  </a:lnTo>
                  <a:cubicBezTo>
                    <a:pt x="869" y="2259"/>
                    <a:pt x="1295" y="2499"/>
                    <a:pt x="1706" y="2499"/>
                  </a:cubicBezTo>
                  <a:cubicBezTo>
                    <a:pt x="2064" y="2499"/>
                    <a:pt x="2411" y="2318"/>
                    <a:pt x="2606" y="1892"/>
                  </a:cubicBezTo>
                  <a:cubicBezTo>
                    <a:pt x="2931" y="1180"/>
                    <a:pt x="2500" y="466"/>
                    <a:pt x="1859" y="291"/>
                  </a:cubicBezTo>
                  <a:lnTo>
                    <a:pt x="1859" y="291"/>
                  </a:lnTo>
                  <a:cubicBezTo>
                    <a:pt x="1732" y="103"/>
                    <a:pt x="1530" y="0"/>
                    <a:pt x="1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3" name="Google Shape;19323;p31"/>
            <p:cNvSpPr/>
            <p:nvPr/>
          </p:nvSpPr>
          <p:spPr>
            <a:xfrm>
              <a:off x="1975750" y="3180375"/>
              <a:ext cx="44800" cy="120850"/>
            </a:xfrm>
            <a:custGeom>
              <a:avLst/>
              <a:gdLst/>
              <a:ahLst/>
              <a:cxnLst/>
              <a:rect l="l" t="t" r="r" b="b"/>
              <a:pathLst>
                <a:path w="1792" h="4834" extrusionOk="0">
                  <a:moveTo>
                    <a:pt x="231" y="0"/>
                  </a:moveTo>
                  <a:cubicBezTo>
                    <a:pt x="112" y="0"/>
                    <a:pt x="1" y="168"/>
                    <a:pt x="104" y="293"/>
                  </a:cubicBezTo>
                  <a:cubicBezTo>
                    <a:pt x="1126" y="1522"/>
                    <a:pt x="1433" y="3103"/>
                    <a:pt x="967" y="4628"/>
                  </a:cubicBezTo>
                  <a:cubicBezTo>
                    <a:pt x="930" y="4752"/>
                    <a:pt x="1032" y="4834"/>
                    <a:pt x="1133" y="4834"/>
                  </a:cubicBezTo>
                  <a:cubicBezTo>
                    <a:pt x="1200" y="4834"/>
                    <a:pt x="1266" y="4798"/>
                    <a:pt x="1291" y="4717"/>
                  </a:cubicBezTo>
                  <a:cubicBezTo>
                    <a:pt x="1791" y="3074"/>
                    <a:pt x="1436" y="1374"/>
                    <a:pt x="340" y="57"/>
                  </a:cubicBezTo>
                  <a:cubicBezTo>
                    <a:pt x="307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4" name="Google Shape;19324;p31"/>
            <p:cNvSpPr/>
            <p:nvPr/>
          </p:nvSpPr>
          <p:spPr>
            <a:xfrm>
              <a:off x="2018100" y="3156500"/>
              <a:ext cx="47100" cy="64775"/>
            </a:xfrm>
            <a:custGeom>
              <a:avLst/>
              <a:gdLst/>
              <a:ahLst/>
              <a:cxnLst/>
              <a:rect l="l" t="t" r="r" b="b"/>
              <a:pathLst>
                <a:path w="1884" h="2591" extrusionOk="0">
                  <a:moveTo>
                    <a:pt x="677" y="0"/>
                  </a:moveTo>
                  <a:cubicBezTo>
                    <a:pt x="385" y="0"/>
                    <a:pt x="95" y="181"/>
                    <a:pt x="28" y="487"/>
                  </a:cubicBezTo>
                  <a:cubicBezTo>
                    <a:pt x="1" y="613"/>
                    <a:pt x="106" y="695"/>
                    <a:pt x="205" y="695"/>
                  </a:cubicBezTo>
                  <a:cubicBezTo>
                    <a:pt x="270" y="695"/>
                    <a:pt x="332" y="659"/>
                    <a:pt x="350" y="575"/>
                  </a:cubicBezTo>
                  <a:cubicBezTo>
                    <a:pt x="384" y="421"/>
                    <a:pt x="515" y="340"/>
                    <a:pt x="649" y="340"/>
                  </a:cubicBezTo>
                  <a:cubicBezTo>
                    <a:pt x="746" y="340"/>
                    <a:pt x="844" y="383"/>
                    <a:pt x="907" y="470"/>
                  </a:cubicBezTo>
                  <a:cubicBezTo>
                    <a:pt x="1082" y="713"/>
                    <a:pt x="916" y="1012"/>
                    <a:pt x="684" y="1150"/>
                  </a:cubicBezTo>
                  <a:cubicBezTo>
                    <a:pt x="587" y="1210"/>
                    <a:pt x="565" y="1387"/>
                    <a:pt x="684" y="1440"/>
                  </a:cubicBezTo>
                  <a:cubicBezTo>
                    <a:pt x="1046" y="1602"/>
                    <a:pt x="1315" y="1861"/>
                    <a:pt x="1471" y="2213"/>
                  </a:cubicBezTo>
                  <a:lnTo>
                    <a:pt x="1471" y="2213"/>
                  </a:lnTo>
                  <a:cubicBezTo>
                    <a:pt x="1337" y="2243"/>
                    <a:pt x="1204" y="2259"/>
                    <a:pt x="1069" y="2259"/>
                  </a:cubicBezTo>
                  <a:cubicBezTo>
                    <a:pt x="973" y="2259"/>
                    <a:pt x="877" y="2251"/>
                    <a:pt x="777" y="2235"/>
                  </a:cubicBezTo>
                  <a:cubicBezTo>
                    <a:pt x="767" y="2233"/>
                    <a:pt x="757" y="2232"/>
                    <a:pt x="747" y="2232"/>
                  </a:cubicBezTo>
                  <a:cubicBezTo>
                    <a:pt x="559" y="2232"/>
                    <a:pt x="487" y="2525"/>
                    <a:pt x="689" y="2558"/>
                  </a:cubicBezTo>
                  <a:cubicBezTo>
                    <a:pt x="821" y="2579"/>
                    <a:pt x="950" y="2590"/>
                    <a:pt x="1077" y="2590"/>
                  </a:cubicBezTo>
                  <a:cubicBezTo>
                    <a:pt x="1298" y="2590"/>
                    <a:pt x="1514" y="2557"/>
                    <a:pt x="1737" y="2487"/>
                  </a:cubicBezTo>
                  <a:cubicBezTo>
                    <a:pt x="1821" y="2461"/>
                    <a:pt x="1883" y="2371"/>
                    <a:pt x="1854" y="2282"/>
                  </a:cubicBezTo>
                  <a:cubicBezTo>
                    <a:pt x="1713" y="1844"/>
                    <a:pt x="1448" y="1494"/>
                    <a:pt x="1067" y="1262"/>
                  </a:cubicBezTo>
                  <a:lnTo>
                    <a:pt x="1067" y="1262"/>
                  </a:lnTo>
                  <a:cubicBezTo>
                    <a:pt x="1349" y="950"/>
                    <a:pt x="1458" y="450"/>
                    <a:pt x="1095" y="147"/>
                  </a:cubicBezTo>
                  <a:cubicBezTo>
                    <a:pt x="974" y="47"/>
                    <a:pt x="825" y="0"/>
                    <a:pt x="6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5" name="Google Shape;19325;p31"/>
            <p:cNvSpPr/>
            <p:nvPr/>
          </p:nvSpPr>
          <p:spPr>
            <a:xfrm>
              <a:off x="2052925" y="3259675"/>
              <a:ext cx="78475" cy="11250"/>
            </a:xfrm>
            <a:custGeom>
              <a:avLst/>
              <a:gdLst/>
              <a:ahLst/>
              <a:cxnLst/>
              <a:rect l="l" t="t" r="r" b="b"/>
              <a:pathLst>
                <a:path w="3139" h="450" extrusionOk="0">
                  <a:moveTo>
                    <a:pt x="1950" y="1"/>
                  </a:moveTo>
                  <a:cubicBezTo>
                    <a:pt x="1366" y="1"/>
                    <a:pt x="782" y="42"/>
                    <a:pt x="203" y="124"/>
                  </a:cubicBezTo>
                  <a:cubicBezTo>
                    <a:pt x="1" y="154"/>
                    <a:pt x="74" y="450"/>
                    <a:pt x="266" y="450"/>
                  </a:cubicBezTo>
                  <a:cubicBezTo>
                    <a:pt x="274" y="450"/>
                    <a:pt x="283" y="449"/>
                    <a:pt x="292" y="448"/>
                  </a:cubicBezTo>
                  <a:cubicBezTo>
                    <a:pt x="839" y="371"/>
                    <a:pt x="1391" y="333"/>
                    <a:pt x="1943" y="333"/>
                  </a:cubicBezTo>
                  <a:cubicBezTo>
                    <a:pt x="2270" y="333"/>
                    <a:pt x="2597" y="346"/>
                    <a:pt x="2923" y="373"/>
                  </a:cubicBezTo>
                  <a:cubicBezTo>
                    <a:pt x="2929" y="374"/>
                    <a:pt x="2934" y="374"/>
                    <a:pt x="2939" y="374"/>
                  </a:cubicBezTo>
                  <a:cubicBezTo>
                    <a:pt x="3138" y="374"/>
                    <a:pt x="3132" y="55"/>
                    <a:pt x="2923" y="39"/>
                  </a:cubicBezTo>
                  <a:cubicBezTo>
                    <a:pt x="2599" y="13"/>
                    <a:pt x="2275" y="1"/>
                    <a:pt x="1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6" name="Google Shape;19326;p31"/>
            <p:cNvSpPr/>
            <p:nvPr/>
          </p:nvSpPr>
          <p:spPr>
            <a:xfrm>
              <a:off x="2080875" y="32298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7" name="Google Shape;19327;p31"/>
            <p:cNvSpPr/>
            <p:nvPr/>
          </p:nvSpPr>
          <p:spPr>
            <a:xfrm>
              <a:off x="2087700" y="3310275"/>
              <a:ext cx="8500" cy="11425"/>
            </a:xfrm>
            <a:custGeom>
              <a:avLst/>
              <a:gdLst/>
              <a:ahLst/>
              <a:cxnLst/>
              <a:rect l="l" t="t" r="r" b="b"/>
              <a:pathLst>
                <a:path w="340" h="457" extrusionOk="0">
                  <a:moveTo>
                    <a:pt x="173" y="0"/>
                  </a:moveTo>
                  <a:cubicBezTo>
                    <a:pt x="90" y="0"/>
                    <a:pt x="5" y="54"/>
                    <a:pt x="4" y="161"/>
                  </a:cubicBezTo>
                  <a:cubicBezTo>
                    <a:pt x="4" y="206"/>
                    <a:pt x="2" y="250"/>
                    <a:pt x="2" y="294"/>
                  </a:cubicBezTo>
                  <a:cubicBezTo>
                    <a:pt x="1" y="402"/>
                    <a:pt x="84" y="456"/>
                    <a:pt x="167" y="456"/>
                  </a:cubicBezTo>
                  <a:cubicBezTo>
                    <a:pt x="251" y="456"/>
                    <a:pt x="335" y="402"/>
                    <a:pt x="336" y="294"/>
                  </a:cubicBezTo>
                  <a:lnTo>
                    <a:pt x="338" y="161"/>
                  </a:lnTo>
                  <a:cubicBezTo>
                    <a:pt x="339" y="54"/>
                    <a:pt x="257" y="0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8" name="Google Shape;19328;p31"/>
            <p:cNvSpPr/>
            <p:nvPr/>
          </p:nvSpPr>
          <p:spPr>
            <a:xfrm>
              <a:off x="1382475" y="3314700"/>
              <a:ext cx="36250" cy="112625"/>
            </a:xfrm>
            <a:custGeom>
              <a:avLst/>
              <a:gdLst/>
              <a:ahLst/>
              <a:cxnLst/>
              <a:rect l="l" t="t" r="r" b="b"/>
              <a:pathLst>
                <a:path w="1450" h="4505" extrusionOk="0">
                  <a:moveTo>
                    <a:pt x="1089" y="1"/>
                  </a:moveTo>
                  <a:cubicBezTo>
                    <a:pt x="1038" y="1"/>
                    <a:pt x="986" y="22"/>
                    <a:pt x="949" y="74"/>
                  </a:cubicBezTo>
                  <a:cubicBezTo>
                    <a:pt x="0" y="1414"/>
                    <a:pt x="83" y="3180"/>
                    <a:pt x="1111" y="4448"/>
                  </a:cubicBezTo>
                  <a:cubicBezTo>
                    <a:pt x="1144" y="4488"/>
                    <a:pt x="1182" y="4505"/>
                    <a:pt x="1220" y="4505"/>
                  </a:cubicBezTo>
                  <a:cubicBezTo>
                    <a:pt x="1338" y="4505"/>
                    <a:pt x="1449" y="4337"/>
                    <a:pt x="1347" y="4211"/>
                  </a:cubicBezTo>
                  <a:cubicBezTo>
                    <a:pt x="408" y="3052"/>
                    <a:pt x="382" y="1453"/>
                    <a:pt x="1238" y="244"/>
                  </a:cubicBezTo>
                  <a:cubicBezTo>
                    <a:pt x="1325" y="120"/>
                    <a:pt x="1209" y="1"/>
                    <a:pt x="10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29" name="Google Shape;19329;p31"/>
            <p:cNvSpPr/>
            <p:nvPr/>
          </p:nvSpPr>
          <p:spPr>
            <a:xfrm>
              <a:off x="1424350" y="3325700"/>
              <a:ext cx="69150" cy="86350"/>
            </a:xfrm>
            <a:custGeom>
              <a:avLst/>
              <a:gdLst/>
              <a:ahLst/>
              <a:cxnLst/>
              <a:rect l="l" t="t" r="r" b="b"/>
              <a:pathLst>
                <a:path w="2766" h="3454" extrusionOk="0">
                  <a:moveTo>
                    <a:pt x="1515" y="643"/>
                  </a:moveTo>
                  <a:cubicBezTo>
                    <a:pt x="1531" y="923"/>
                    <a:pt x="1547" y="1204"/>
                    <a:pt x="1563" y="1484"/>
                  </a:cubicBezTo>
                  <a:lnTo>
                    <a:pt x="1563" y="1484"/>
                  </a:lnTo>
                  <a:lnTo>
                    <a:pt x="709" y="1456"/>
                  </a:lnTo>
                  <a:lnTo>
                    <a:pt x="709" y="1456"/>
                  </a:lnTo>
                  <a:cubicBezTo>
                    <a:pt x="1007" y="1215"/>
                    <a:pt x="1277" y="942"/>
                    <a:pt x="1515" y="643"/>
                  </a:cubicBezTo>
                  <a:close/>
                  <a:moveTo>
                    <a:pt x="1652" y="0"/>
                  </a:moveTo>
                  <a:cubicBezTo>
                    <a:pt x="1599" y="0"/>
                    <a:pt x="1545" y="25"/>
                    <a:pt x="1510" y="80"/>
                  </a:cubicBezTo>
                  <a:cubicBezTo>
                    <a:pt x="1152" y="630"/>
                    <a:pt x="685" y="1102"/>
                    <a:pt x="138" y="1463"/>
                  </a:cubicBezTo>
                  <a:cubicBezTo>
                    <a:pt x="0" y="1555"/>
                    <a:pt x="51" y="1770"/>
                    <a:pt x="222" y="1776"/>
                  </a:cubicBezTo>
                  <a:lnTo>
                    <a:pt x="1582" y="1821"/>
                  </a:lnTo>
                  <a:lnTo>
                    <a:pt x="1582" y="1821"/>
                  </a:lnTo>
                  <a:cubicBezTo>
                    <a:pt x="1610" y="2311"/>
                    <a:pt x="1638" y="2802"/>
                    <a:pt x="1666" y="3292"/>
                  </a:cubicBezTo>
                  <a:cubicBezTo>
                    <a:pt x="1672" y="3400"/>
                    <a:pt x="1759" y="3454"/>
                    <a:pt x="1842" y="3454"/>
                  </a:cubicBezTo>
                  <a:cubicBezTo>
                    <a:pt x="1926" y="3454"/>
                    <a:pt x="2006" y="3400"/>
                    <a:pt x="2000" y="3292"/>
                  </a:cubicBezTo>
                  <a:lnTo>
                    <a:pt x="1917" y="1831"/>
                  </a:lnTo>
                  <a:lnTo>
                    <a:pt x="1917" y="1831"/>
                  </a:lnTo>
                  <a:lnTo>
                    <a:pt x="2551" y="1852"/>
                  </a:lnTo>
                  <a:cubicBezTo>
                    <a:pt x="2553" y="1852"/>
                    <a:pt x="2555" y="1852"/>
                    <a:pt x="2557" y="1852"/>
                  </a:cubicBezTo>
                  <a:cubicBezTo>
                    <a:pt x="2766" y="1852"/>
                    <a:pt x="2764" y="1524"/>
                    <a:pt x="2551" y="1517"/>
                  </a:cubicBezTo>
                  <a:lnTo>
                    <a:pt x="1898" y="1495"/>
                  </a:lnTo>
                  <a:lnTo>
                    <a:pt x="1898" y="1495"/>
                  </a:lnTo>
                  <a:lnTo>
                    <a:pt x="1822" y="164"/>
                  </a:lnTo>
                  <a:cubicBezTo>
                    <a:pt x="1819" y="62"/>
                    <a:pt x="1736" y="0"/>
                    <a:pt x="16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0" name="Google Shape;19330;p31"/>
            <p:cNvSpPr/>
            <p:nvPr/>
          </p:nvSpPr>
          <p:spPr>
            <a:xfrm>
              <a:off x="1501925" y="3312775"/>
              <a:ext cx="52375" cy="111225"/>
            </a:xfrm>
            <a:custGeom>
              <a:avLst/>
              <a:gdLst/>
              <a:ahLst/>
              <a:cxnLst/>
              <a:rect l="l" t="t" r="r" b="b"/>
              <a:pathLst>
                <a:path w="2095" h="4449" extrusionOk="0">
                  <a:moveTo>
                    <a:pt x="270" y="0"/>
                  </a:moveTo>
                  <a:cubicBezTo>
                    <a:pt x="108" y="0"/>
                    <a:pt x="0" y="231"/>
                    <a:pt x="172" y="305"/>
                  </a:cubicBezTo>
                  <a:cubicBezTo>
                    <a:pt x="1779" y="1006"/>
                    <a:pt x="1350" y="2917"/>
                    <a:pt x="949" y="4242"/>
                  </a:cubicBezTo>
                  <a:cubicBezTo>
                    <a:pt x="912" y="4367"/>
                    <a:pt x="1014" y="4448"/>
                    <a:pt x="1115" y="4448"/>
                  </a:cubicBezTo>
                  <a:cubicBezTo>
                    <a:pt x="1182" y="4448"/>
                    <a:pt x="1247" y="4413"/>
                    <a:pt x="1272" y="4331"/>
                  </a:cubicBezTo>
                  <a:cubicBezTo>
                    <a:pt x="1715" y="2865"/>
                    <a:pt x="2094" y="780"/>
                    <a:pt x="342" y="16"/>
                  </a:cubicBezTo>
                  <a:cubicBezTo>
                    <a:pt x="317" y="5"/>
                    <a:pt x="29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1" name="Google Shape;19331;p31"/>
            <p:cNvSpPr/>
            <p:nvPr/>
          </p:nvSpPr>
          <p:spPr>
            <a:xfrm>
              <a:off x="1566250" y="3327225"/>
              <a:ext cx="34975" cy="110825"/>
            </a:xfrm>
            <a:custGeom>
              <a:avLst/>
              <a:gdLst/>
              <a:ahLst/>
              <a:cxnLst/>
              <a:rect l="l" t="t" r="r" b="b"/>
              <a:pathLst>
                <a:path w="1399" h="4433" extrusionOk="0">
                  <a:moveTo>
                    <a:pt x="1158" y="1"/>
                  </a:moveTo>
                  <a:cubicBezTo>
                    <a:pt x="1107" y="1"/>
                    <a:pt x="1055" y="21"/>
                    <a:pt x="1018" y="71"/>
                  </a:cubicBezTo>
                  <a:cubicBezTo>
                    <a:pt x="57" y="1329"/>
                    <a:pt x="0" y="3030"/>
                    <a:pt x="861" y="4355"/>
                  </a:cubicBezTo>
                  <a:cubicBezTo>
                    <a:pt x="896" y="4410"/>
                    <a:pt x="948" y="4433"/>
                    <a:pt x="999" y="4433"/>
                  </a:cubicBezTo>
                  <a:cubicBezTo>
                    <a:pt x="1116" y="4433"/>
                    <a:pt x="1232" y="4313"/>
                    <a:pt x="1149" y="4188"/>
                  </a:cubicBezTo>
                  <a:cubicBezTo>
                    <a:pt x="345" y="2948"/>
                    <a:pt x="412" y="1411"/>
                    <a:pt x="1306" y="240"/>
                  </a:cubicBezTo>
                  <a:cubicBezTo>
                    <a:pt x="1399" y="119"/>
                    <a:pt x="1281" y="1"/>
                    <a:pt x="1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2" name="Google Shape;19332;p31"/>
            <p:cNvSpPr/>
            <p:nvPr/>
          </p:nvSpPr>
          <p:spPr>
            <a:xfrm>
              <a:off x="1621650" y="3384675"/>
              <a:ext cx="33025" cy="10250"/>
            </a:xfrm>
            <a:custGeom>
              <a:avLst/>
              <a:gdLst/>
              <a:ahLst/>
              <a:cxnLst/>
              <a:rect l="l" t="t" r="r" b="b"/>
              <a:pathLst>
                <a:path w="1321" h="410" extrusionOk="0">
                  <a:moveTo>
                    <a:pt x="200" y="1"/>
                  </a:moveTo>
                  <a:cubicBezTo>
                    <a:pt x="1" y="1"/>
                    <a:pt x="8" y="319"/>
                    <a:pt x="216" y="337"/>
                  </a:cubicBezTo>
                  <a:lnTo>
                    <a:pt x="1105" y="408"/>
                  </a:lnTo>
                  <a:cubicBezTo>
                    <a:pt x="1110" y="409"/>
                    <a:pt x="1116" y="409"/>
                    <a:pt x="1121" y="409"/>
                  </a:cubicBezTo>
                  <a:cubicBezTo>
                    <a:pt x="1320" y="409"/>
                    <a:pt x="1314" y="91"/>
                    <a:pt x="1105" y="73"/>
                  </a:cubicBezTo>
                  <a:lnTo>
                    <a:pt x="216" y="1"/>
                  </a:lnTo>
                  <a:cubicBezTo>
                    <a:pt x="211" y="1"/>
                    <a:pt x="205" y="1"/>
                    <a:pt x="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3" name="Google Shape;19333;p31"/>
            <p:cNvSpPr/>
            <p:nvPr/>
          </p:nvSpPr>
          <p:spPr>
            <a:xfrm>
              <a:off x="1662400" y="3361000"/>
              <a:ext cx="61600" cy="46450"/>
            </a:xfrm>
            <a:custGeom>
              <a:avLst/>
              <a:gdLst/>
              <a:ahLst/>
              <a:cxnLst/>
              <a:rect l="l" t="t" r="r" b="b"/>
              <a:pathLst>
                <a:path w="2464" h="1858" extrusionOk="0">
                  <a:moveTo>
                    <a:pt x="223" y="0"/>
                  </a:moveTo>
                  <a:cubicBezTo>
                    <a:pt x="90" y="0"/>
                    <a:pt x="1" y="217"/>
                    <a:pt x="142" y="321"/>
                  </a:cubicBezTo>
                  <a:lnTo>
                    <a:pt x="2155" y="1825"/>
                  </a:lnTo>
                  <a:cubicBezTo>
                    <a:pt x="2186" y="1848"/>
                    <a:pt x="2216" y="1858"/>
                    <a:pt x="2244" y="1858"/>
                  </a:cubicBezTo>
                  <a:cubicBezTo>
                    <a:pt x="2376" y="1858"/>
                    <a:pt x="2464" y="1641"/>
                    <a:pt x="2323" y="1537"/>
                  </a:cubicBezTo>
                  <a:lnTo>
                    <a:pt x="311" y="33"/>
                  </a:lnTo>
                  <a:cubicBezTo>
                    <a:pt x="281" y="10"/>
                    <a:pt x="251" y="0"/>
                    <a:pt x="2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4" name="Google Shape;19334;p31"/>
            <p:cNvSpPr/>
            <p:nvPr/>
          </p:nvSpPr>
          <p:spPr>
            <a:xfrm>
              <a:off x="1666575" y="3355625"/>
              <a:ext cx="46950" cy="79600"/>
            </a:xfrm>
            <a:custGeom>
              <a:avLst/>
              <a:gdLst/>
              <a:ahLst/>
              <a:cxnLst/>
              <a:rect l="l" t="t" r="r" b="b"/>
              <a:pathLst>
                <a:path w="1878" h="3184" extrusionOk="0">
                  <a:moveTo>
                    <a:pt x="1651" y="0"/>
                  </a:moveTo>
                  <a:cubicBezTo>
                    <a:pt x="1601" y="0"/>
                    <a:pt x="1552" y="25"/>
                    <a:pt x="1522" y="85"/>
                  </a:cubicBezTo>
                  <a:lnTo>
                    <a:pt x="68" y="2930"/>
                  </a:lnTo>
                  <a:cubicBezTo>
                    <a:pt x="0" y="3061"/>
                    <a:pt x="117" y="3183"/>
                    <a:pt x="228" y="3183"/>
                  </a:cubicBezTo>
                  <a:cubicBezTo>
                    <a:pt x="278" y="3183"/>
                    <a:pt x="327" y="3159"/>
                    <a:pt x="358" y="3099"/>
                  </a:cubicBezTo>
                  <a:lnTo>
                    <a:pt x="1810" y="253"/>
                  </a:lnTo>
                  <a:cubicBezTo>
                    <a:pt x="1877" y="121"/>
                    <a:pt x="1761" y="0"/>
                    <a:pt x="16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5" name="Google Shape;19335;p31"/>
            <p:cNvSpPr/>
            <p:nvPr/>
          </p:nvSpPr>
          <p:spPr>
            <a:xfrm>
              <a:off x="1720725" y="3332525"/>
              <a:ext cx="45950" cy="115900"/>
            </a:xfrm>
            <a:custGeom>
              <a:avLst/>
              <a:gdLst/>
              <a:ahLst/>
              <a:cxnLst/>
              <a:rect l="l" t="t" r="r" b="b"/>
              <a:pathLst>
                <a:path w="1838" h="4636" extrusionOk="0">
                  <a:moveTo>
                    <a:pt x="259" y="1"/>
                  </a:moveTo>
                  <a:cubicBezTo>
                    <a:pt x="121" y="1"/>
                    <a:pt x="1" y="170"/>
                    <a:pt x="132" y="278"/>
                  </a:cubicBezTo>
                  <a:cubicBezTo>
                    <a:pt x="1456" y="1379"/>
                    <a:pt x="1471" y="3239"/>
                    <a:pt x="155" y="4357"/>
                  </a:cubicBezTo>
                  <a:cubicBezTo>
                    <a:pt x="25" y="4466"/>
                    <a:pt x="145" y="4636"/>
                    <a:pt x="281" y="4636"/>
                  </a:cubicBezTo>
                  <a:cubicBezTo>
                    <a:pt x="318" y="4636"/>
                    <a:pt x="356" y="4623"/>
                    <a:pt x="391" y="4593"/>
                  </a:cubicBezTo>
                  <a:cubicBezTo>
                    <a:pt x="1837" y="3365"/>
                    <a:pt x="1828" y="1254"/>
                    <a:pt x="368" y="42"/>
                  </a:cubicBezTo>
                  <a:cubicBezTo>
                    <a:pt x="334" y="13"/>
                    <a:pt x="296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6" name="Google Shape;19336;p31"/>
            <p:cNvSpPr/>
            <p:nvPr/>
          </p:nvSpPr>
          <p:spPr>
            <a:xfrm>
              <a:off x="1752825" y="3314425"/>
              <a:ext cx="41825" cy="43100"/>
            </a:xfrm>
            <a:custGeom>
              <a:avLst/>
              <a:gdLst/>
              <a:ahLst/>
              <a:cxnLst/>
              <a:rect l="l" t="t" r="r" b="b"/>
              <a:pathLst>
                <a:path w="1673" h="1724" extrusionOk="0">
                  <a:moveTo>
                    <a:pt x="606" y="366"/>
                  </a:moveTo>
                  <a:cubicBezTo>
                    <a:pt x="628" y="566"/>
                    <a:pt x="651" y="767"/>
                    <a:pt x="674" y="967"/>
                  </a:cubicBezTo>
                  <a:lnTo>
                    <a:pt x="674" y="967"/>
                  </a:lnTo>
                  <a:cubicBezTo>
                    <a:pt x="628" y="947"/>
                    <a:pt x="584" y="918"/>
                    <a:pt x="546" y="879"/>
                  </a:cubicBezTo>
                  <a:cubicBezTo>
                    <a:pt x="407" y="737"/>
                    <a:pt x="442" y="458"/>
                    <a:pt x="606" y="366"/>
                  </a:cubicBezTo>
                  <a:close/>
                  <a:moveTo>
                    <a:pt x="699" y="0"/>
                  </a:moveTo>
                  <a:cubicBezTo>
                    <a:pt x="257" y="0"/>
                    <a:pt x="0" y="555"/>
                    <a:pt x="178" y="936"/>
                  </a:cubicBezTo>
                  <a:cubicBezTo>
                    <a:pt x="286" y="1169"/>
                    <a:pt x="488" y="1286"/>
                    <a:pt x="714" y="1320"/>
                  </a:cubicBezTo>
                  <a:lnTo>
                    <a:pt x="714" y="1320"/>
                  </a:lnTo>
                  <a:cubicBezTo>
                    <a:pt x="723" y="1401"/>
                    <a:pt x="732" y="1482"/>
                    <a:pt x="741" y="1563"/>
                  </a:cubicBezTo>
                  <a:cubicBezTo>
                    <a:pt x="753" y="1670"/>
                    <a:pt x="843" y="1724"/>
                    <a:pt x="927" y="1724"/>
                  </a:cubicBezTo>
                  <a:cubicBezTo>
                    <a:pt x="1011" y="1724"/>
                    <a:pt x="1088" y="1671"/>
                    <a:pt x="1077" y="1563"/>
                  </a:cubicBezTo>
                  <a:lnTo>
                    <a:pt x="1077" y="1563"/>
                  </a:lnTo>
                  <a:lnTo>
                    <a:pt x="1077" y="1565"/>
                  </a:lnTo>
                  <a:cubicBezTo>
                    <a:pt x="1067" y="1482"/>
                    <a:pt x="1058" y="1398"/>
                    <a:pt x="1048" y="1315"/>
                  </a:cubicBezTo>
                  <a:lnTo>
                    <a:pt x="1048" y="1315"/>
                  </a:lnTo>
                  <a:cubicBezTo>
                    <a:pt x="1223" y="1285"/>
                    <a:pt x="1393" y="1217"/>
                    <a:pt x="1528" y="1123"/>
                  </a:cubicBezTo>
                  <a:cubicBezTo>
                    <a:pt x="1673" y="1021"/>
                    <a:pt x="1582" y="804"/>
                    <a:pt x="1446" y="804"/>
                  </a:cubicBezTo>
                  <a:cubicBezTo>
                    <a:pt x="1419" y="804"/>
                    <a:pt x="1389" y="813"/>
                    <a:pt x="1359" y="834"/>
                  </a:cubicBezTo>
                  <a:cubicBezTo>
                    <a:pt x="1262" y="902"/>
                    <a:pt x="1138" y="961"/>
                    <a:pt x="1011" y="989"/>
                  </a:cubicBezTo>
                  <a:lnTo>
                    <a:pt x="1011" y="989"/>
                  </a:lnTo>
                  <a:cubicBezTo>
                    <a:pt x="980" y="716"/>
                    <a:pt x="949" y="442"/>
                    <a:pt x="918" y="169"/>
                  </a:cubicBezTo>
                  <a:cubicBezTo>
                    <a:pt x="907" y="73"/>
                    <a:pt x="851" y="12"/>
                    <a:pt x="752" y="3"/>
                  </a:cubicBezTo>
                  <a:cubicBezTo>
                    <a:pt x="734" y="1"/>
                    <a:pt x="717" y="0"/>
                    <a:pt x="6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7" name="Google Shape;19337;p31"/>
            <p:cNvSpPr/>
            <p:nvPr/>
          </p:nvSpPr>
          <p:spPr>
            <a:xfrm>
              <a:off x="1798250" y="3335550"/>
              <a:ext cx="34950" cy="102425"/>
            </a:xfrm>
            <a:custGeom>
              <a:avLst/>
              <a:gdLst/>
              <a:ahLst/>
              <a:cxnLst/>
              <a:rect l="l" t="t" r="r" b="b"/>
              <a:pathLst>
                <a:path w="1398" h="4097" extrusionOk="0">
                  <a:moveTo>
                    <a:pt x="1164" y="0"/>
                  </a:moveTo>
                  <a:cubicBezTo>
                    <a:pt x="1127" y="0"/>
                    <a:pt x="1088" y="16"/>
                    <a:pt x="1055" y="55"/>
                  </a:cubicBezTo>
                  <a:cubicBezTo>
                    <a:pt x="82" y="1182"/>
                    <a:pt x="1" y="2827"/>
                    <a:pt x="896" y="4026"/>
                  </a:cubicBezTo>
                  <a:cubicBezTo>
                    <a:pt x="934" y="4075"/>
                    <a:pt x="986" y="4096"/>
                    <a:pt x="1037" y="4096"/>
                  </a:cubicBezTo>
                  <a:cubicBezTo>
                    <a:pt x="1159" y="4096"/>
                    <a:pt x="1277" y="3978"/>
                    <a:pt x="1186" y="3856"/>
                  </a:cubicBezTo>
                  <a:cubicBezTo>
                    <a:pt x="382" y="2781"/>
                    <a:pt x="408" y="1315"/>
                    <a:pt x="1291" y="291"/>
                  </a:cubicBezTo>
                  <a:cubicBezTo>
                    <a:pt x="1397" y="168"/>
                    <a:pt x="1286" y="0"/>
                    <a:pt x="1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8" name="Google Shape;19338;p31"/>
            <p:cNvSpPr/>
            <p:nvPr/>
          </p:nvSpPr>
          <p:spPr>
            <a:xfrm>
              <a:off x="1841400" y="3366225"/>
              <a:ext cx="53850" cy="54200"/>
            </a:xfrm>
            <a:custGeom>
              <a:avLst/>
              <a:gdLst/>
              <a:ahLst/>
              <a:cxnLst/>
              <a:rect l="l" t="t" r="r" b="b"/>
              <a:pathLst>
                <a:path w="2154" h="2168" extrusionOk="0">
                  <a:moveTo>
                    <a:pt x="1151" y="450"/>
                  </a:moveTo>
                  <a:cubicBezTo>
                    <a:pt x="1201" y="450"/>
                    <a:pt x="1251" y="455"/>
                    <a:pt x="1300" y="466"/>
                  </a:cubicBezTo>
                  <a:cubicBezTo>
                    <a:pt x="1314" y="469"/>
                    <a:pt x="1328" y="471"/>
                    <a:pt x="1341" y="471"/>
                  </a:cubicBezTo>
                  <a:cubicBezTo>
                    <a:pt x="1368" y="471"/>
                    <a:pt x="1392" y="465"/>
                    <a:pt x="1413" y="454"/>
                  </a:cubicBezTo>
                  <a:lnTo>
                    <a:pt x="1413" y="454"/>
                  </a:lnTo>
                  <a:cubicBezTo>
                    <a:pt x="1599" y="555"/>
                    <a:pt x="1744" y="721"/>
                    <a:pt x="1793" y="948"/>
                  </a:cubicBezTo>
                  <a:cubicBezTo>
                    <a:pt x="1886" y="1380"/>
                    <a:pt x="1588" y="1832"/>
                    <a:pt x="1143" y="1832"/>
                  </a:cubicBezTo>
                  <a:cubicBezTo>
                    <a:pt x="1124" y="1832"/>
                    <a:pt x="1104" y="1832"/>
                    <a:pt x="1085" y="1830"/>
                  </a:cubicBezTo>
                  <a:cubicBezTo>
                    <a:pt x="726" y="1799"/>
                    <a:pt x="371" y="1514"/>
                    <a:pt x="395" y="1130"/>
                  </a:cubicBezTo>
                  <a:cubicBezTo>
                    <a:pt x="419" y="746"/>
                    <a:pt x="780" y="450"/>
                    <a:pt x="1151" y="450"/>
                  </a:cubicBezTo>
                  <a:close/>
                  <a:moveTo>
                    <a:pt x="962" y="1"/>
                  </a:moveTo>
                  <a:cubicBezTo>
                    <a:pt x="917" y="1"/>
                    <a:pt x="872" y="3"/>
                    <a:pt x="827" y="9"/>
                  </a:cubicBezTo>
                  <a:cubicBezTo>
                    <a:pt x="704" y="22"/>
                    <a:pt x="651" y="141"/>
                    <a:pt x="671" y="233"/>
                  </a:cubicBezTo>
                  <a:lnTo>
                    <a:pt x="671" y="233"/>
                  </a:lnTo>
                  <a:cubicBezTo>
                    <a:pt x="353" y="389"/>
                    <a:pt x="107" y="690"/>
                    <a:pt x="64" y="1063"/>
                  </a:cubicBezTo>
                  <a:cubicBezTo>
                    <a:pt x="0" y="1638"/>
                    <a:pt x="491" y="2107"/>
                    <a:pt x="1041" y="2162"/>
                  </a:cubicBezTo>
                  <a:cubicBezTo>
                    <a:pt x="1075" y="2166"/>
                    <a:pt x="1108" y="2167"/>
                    <a:pt x="1142" y="2167"/>
                  </a:cubicBezTo>
                  <a:cubicBezTo>
                    <a:pt x="1718" y="2167"/>
                    <a:pt x="2153" y="1667"/>
                    <a:pt x="2143" y="1087"/>
                  </a:cubicBezTo>
                  <a:cubicBezTo>
                    <a:pt x="2133" y="450"/>
                    <a:pt x="1564" y="1"/>
                    <a:pt x="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39" name="Google Shape;19339;p31"/>
            <p:cNvSpPr/>
            <p:nvPr/>
          </p:nvSpPr>
          <p:spPr>
            <a:xfrm>
              <a:off x="1907300" y="3343750"/>
              <a:ext cx="16725" cy="72750"/>
            </a:xfrm>
            <a:custGeom>
              <a:avLst/>
              <a:gdLst/>
              <a:ahLst/>
              <a:cxnLst/>
              <a:rect l="l" t="t" r="r" b="b"/>
              <a:pathLst>
                <a:path w="669" h="2910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83" y="1048"/>
                    <a:pt x="284" y="1896"/>
                    <a:pt x="328" y="2749"/>
                  </a:cubicBezTo>
                  <a:cubicBezTo>
                    <a:pt x="333" y="2856"/>
                    <a:pt x="420" y="2909"/>
                    <a:pt x="504" y="2909"/>
                  </a:cubicBezTo>
                  <a:cubicBezTo>
                    <a:pt x="588" y="2909"/>
                    <a:pt x="668" y="2856"/>
                    <a:pt x="662" y="2749"/>
                  </a:cubicBezTo>
                  <a:cubicBezTo>
                    <a:pt x="616" y="1867"/>
                    <a:pt x="511" y="988"/>
                    <a:pt x="348" y="120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0" name="Google Shape;19340;p31"/>
            <p:cNvSpPr/>
            <p:nvPr/>
          </p:nvSpPr>
          <p:spPr>
            <a:xfrm>
              <a:off x="1919800" y="3351250"/>
              <a:ext cx="43325" cy="71550"/>
            </a:xfrm>
            <a:custGeom>
              <a:avLst/>
              <a:gdLst/>
              <a:ahLst/>
              <a:cxnLst/>
              <a:rect l="l" t="t" r="r" b="b"/>
              <a:pathLst>
                <a:path w="1733" h="2862" extrusionOk="0">
                  <a:moveTo>
                    <a:pt x="1461" y="0"/>
                  </a:moveTo>
                  <a:cubicBezTo>
                    <a:pt x="1423" y="0"/>
                    <a:pt x="1384" y="14"/>
                    <a:pt x="1349" y="48"/>
                  </a:cubicBezTo>
                  <a:lnTo>
                    <a:pt x="64" y="1283"/>
                  </a:lnTo>
                  <a:cubicBezTo>
                    <a:pt x="0" y="1350"/>
                    <a:pt x="0" y="1454"/>
                    <a:pt x="64" y="1521"/>
                  </a:cubicBezTo>
                  <a:lnTo>
                    <a:pt x="1376" y="2813"/>
                  </a:lnTo>
                  <a:cubicBezTo>
                    <a:pt x="1411" y="2847"/>
                    <a:pt x="1450" y="2862"/>
                    <a:pt x="1487" y="2862"/>
                  </a:cubicBezTo>
                  <a:cubicBezTo>
                    <a:pt x="1616" y="2862"/>
                    <a:pt x="1732" y="2694"/>
                    <a:pt x="1613" y="2577"/>
                  </a:cubicBezTo>
                  <a:lnTo>
                    <a:pt x="423" y="1404"/>
                  </a:lnTo>
                  <a:lnTo>
                    <a:pt x="423" y="1404"/>
                  </a:lnTo>
                  <a:lnTo>
                    <a:pt x="1585" y="284"/>
                  </a:lnTo>
                  <a:cubicBezTo>
                    <a:pt x="1706" y="168"/>
                    <a:pt x="1591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1" name="Google Shape;19341;p31"/>
            <p:cNvSpPr/>
            <p:nvPr/>
          </p:nvSpPr>
          <p:spPr>
            <a:xfrm>
              <a:off x="1961575" y="3336950"/>
              <a:ext cx="44650" cy="93950"/>
            </a:xfrm>
            <a:custGeom>
              <a:avLst/>
              <a:gdLst/>
              <a:ahLst/>
              <a:cxnLst/>
              <a:rect l="l" t="t" r="r" b="b"/>
              <a:pathLst>
                <a:path w="1786" h="3758" extrusionOk="0">
                  <a:moveTo>
                    <a:pt x="226" y="0"/>
                  </a:moveTo>
                  <a:cubicBezTo>
                    <a:pt x="91" y="0"/>
                    <a:pt x="1" y="217"/>
                    <a:pt x="145" y="319"/>
                  </a:cubicBezTo>
                  <a:lnTo>
                    <a:pt x="146" y="319"/>
                  </a:lnTo>
                  <a:cubicBezTo>
                    <a:pt x="1170" y="1047"/>
                    <a:pt x="1382" y="2505"/>
                    <a:pt x="660" y="3515"/>
                  </a:cubicBezTo>
                  <a:cubicBezTo>
                    <a:pt x="572" y="3638"/>
                    <a:pt x="689" y="3758"/>
                    <a:pt x="809" y="3758"/>
                  </a:cubicBezTo>
                  <a:cubicBezTo>
                    <a:pt x="860" y="3758"/>
                    <a:pt x="912" y="3736"/>
                    <a:pt x="949" y="3684"/>
                  </a:cubicBezTo>
                  <a:cubicBezTo>
                    <a:pt x="1786" y="2513"/>
                    <a:pt x="1476" y="858"/>
                    <a:pt x="314" y="31"/>
                  </a:cubicBezTo>
                  <a:cubicBezTo>
                    <a:pt x="284" y="9"/>
                    <a:pt x="254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2" name="Google Shape;19342;p31"/>
            <p:cNvSpPr/>
            <p:nvPr/>
          </p:nvSpPr>
          <p:spPr>
            <a:xfrm>
              <a:off x="1998550" y="3319325"/>
              <a:ext cx="30900" cy="54025"/>
            </a:xfrm>
            <a:custGeom>
              <a:avLst/>
              <a:gdLst/>
              <a:ahLst/>
              <a:cxnLst/>
              <a:rect l="l" t="t" r="r" b="b"/>
              <a:pathLst>
                <a:path w="1236" h="2161" extrusionOk="0">
                  <a:moveTo>
                    <a:pt x="429" y="0"/>
                  </a:moveTo>
                  <a:cubicBezTo>
                    <a:pt x="282" y="0"/>
                    <a:pt x="142" y="67"/>
                    <a:pt x="66" y="220"/>
                  </a:cubicBezTo>
                  <a:cubicBezTo>
                    <a:pt x="1" y="353"/>
                    <a:pt x="118" y="475"/>
                    <a:pt x="228" y="475"/>
                  </a:cubicBezTo>
                  <a:cubicBezTo>
                    <a:pt x="278" y="475"/>
                    <a:pt x="326" y="450"/>
                    <a:pt x="356" y="390"/>
                  </a:cubicBezTo>
                  <a:lnTo>
                    <a:pt x="356" y="388"/>
                  </a:lnTo>
                  <a:cubicBezTo>
                    <a:pt x="374" y="351"/>
                    <a:pt x="406" y="338"/>
                    <a:pt x="440" y="338"/>
                  </a:cubicBezTo>
                  <a:cubicBezTo>
                    <a:pt x="472" y="338"/>
                    <a:pt x="506" y="349"/>
                    <a:pt x="533" y="361"/>
                  </a:cubicBezTo>
                  <a:cubicBezTo>
                    <a:pt x="658" y="417"/>
                    <a:pt x="638" y="560"/>
                    <a:pt x="594" y="667"/>
                  </a:cubicBezTo>
                  <a:cubicBezTo>
                    <a:pt x="530" y="823"/>
                    <a:pt x="386" y="939"/>
                    <a:pt x="257" y="1041"/>
                  </a:cubicBezTo>
                  <a:cubicBezTo>
                    <a:pt x="141" y="1134"/>
                    <a:pt x="239" y="1328"/>
                    <a:pt x="374" y="1328"/>
                  </a:cubicBezTo>
                  <a:cubicBezTo>
                    <a:pt x="375" y="1328"/>
                    <a:pt x="375" y="1328"/>
                    <a:pt x="376" y="1328"/>
                  </a:cubicBezTo>
                  <a:cubicBezTo>
                    <a:pt x="378" y="1328"/>
                    <a:pt x="380" y="1328"/>
                    <a:pt x="382" y="1328"/>
                  </a:cubicBezTo>
                  <a:cubicBezTo>
                    <a:pt x="638" y="1328"/>
                    <a:pt x="843" y="1575"/>
                    <a:pt x="789" y="1821"/>
                  </a:cubicBezTo>
                  <a:lnTo>
                    <a:pt x="789" y="1821"/>
                  </a:lnTo>
                  <a:lnTo>
                    <a:pt x="420" y="1804"/>
                  </a:lnTo>
                  <a:cubicBezTo>
                    <a:pt x="417" y="1804"/>
                    <a:pt x="413" y="1803"/>
                    <a:pt x="410" y="1803"/>
                  </a:cubicBezTo>
                  <a:cubicBezTo>
                    <a:pt x="205" y="1803"/>
                    <a:pt x="208" y="2129"/>
                    <a:pt x="420" y="2139"/>
                  </a:cubicBezTo>
                  <a:lnTo>
                    <a:pt x="902" y="2161"/>
                  </a:lnTo>
                  <a:cubicBezTo>
                    <a:pt x="903" y="2161"/>
                    <a:pt x="905" y="2161"/>
                    <a:pt x="906" y="2161"/>
                  </a:cubicBezTo>
                  <a:cubicBezTo>
                    <a:pt x="964" y="2161"/>
                    <a:pt x="1018" y="2129"/>
                    <a:pt x="1047" y="2078"/>
                  </a:cubicBezTo>
                  <a:cubicBezTo>
                    <a:pt x="1235" y="1697"/>
                    <a:pt x="1063" y="1247"/>
                    <a:pt x="714" y="1069"/>
                  </a:cubicBezTo>
                  <a:lnTo>
                    <a:pt x="714" y="1069"/>
                  </a:lnTo>
                  <a:cubicBezTo>
                    <a:pt x="936" y="818"/>
                    <a:pt x="1094" y="482"/>
                    <a:pt x="850" y="196"/>
                  </a:cubicBezTo>
                  <a:cubicBezTo>
                    <a:pt x="745" y="73"/>
                    <a:pt x="583" y="0"/>
                    <a:pt x="4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3" name="Google Shape;19343;p31"/>
            <p:cNvSpPr/>
            <p:nvPr/>
          </p:nvSpPr>
          <p:spPr>
            <a:xfrm>
              <a:off x="1436375" y="3174200"/>
              <a:ext cx="28750" cy="31000"/>
            </a:xfrm>
            <a:custGeom>
              <a:avLst/>
              <a:gdLst/>
              <a:ahLst/>
              <a:cxnLst/>
              <a:rect l="l" t="t" r="r" b="b"/>
              <a:pathLst>
                <a:path w="1150" h="1240" extrusionOk="0">
                  <a:moveTo>
                    <a:pt x="928" y="0"/>
                  </a:moveTo>
                  <a:cubicBezTo>
                    <a:pt x="900" y="0"/>
                    <a:pt x="873" y="8"/>
                    <a:pt x="848" y="27"/>
                  </a:cubicBezTo>
                  <a:lnTo>
                    <a:pt x="140" y="574"/>
                  </a:lnTo>
                  <a:cubicBezTo>
                    <a:pt x="1" y="679"/>
                    <a:pt x="90" y="895"/>
                    <a:pt x="220" y="895"/>
                  </a:cubicBezTo>
                  <a:cubicBezTo>
                    <a:pt x="248" y="895"/>
                    <a:pt x="278" y="885"/>
                    <a:pt x="308" y="862"/>
                  </a:cubicBezTo>
                  <a:lnTo>
                    <a:pt x="764" y="510"/>
                  </a:lnTo>
                  <a:lnTo>
                    <a:pt x="764" y="510"/>
                  </a:lnTo>
                  <a:cubicBezTo>
                    <a:pt x="769" y="701"/>
                    <a:pt x="782" y="891"/>
                    <a:pt x="804" y="1080"/>
                  </a:cubicBezTo>
                  <a:cubicBezTo>
                    <a:pt x="816" y="1186"/>
                    <a:pt x="906" y="1240"/>
                    <a:pt x="990" y="1240"/>
                  </a:cubicBezTo>
                  <a:cubicBezTo>
                    <a:pt x="1073" y="1240"/>
                    <a:pt x="1150" y="1187"/>
                    <a:pt x="1138" y="1080"/>
                  </a:cubicBezTo>
                  <a:cubicBezTo>
                    <a:pt x="1104" y="778"/>
                    <a:pt x="1090" y="474"/>
                    <a:pt x="1100" y="171"/>
                  </a:cubicBezTo>
                  <a:cubicBezTo>
                    <a:pt x="1102" y="83"/>
                    <a:pt x="1015" y="0"/>
                    <a:pt x="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4" name="Google Shape;19344;p31"/>
            <p:cNvSpPr/>
            <p:nvPr/>
          </p:nvSpPr>
          <p:spPr>
            <a:xfrm>
              <a:off x="1448675" y="1601725"/>
              <a:ext cx="50375" cy="74575"/>
            </a:xfrm>
            <a:custGeom>
              <a:avLst/>
              <a:gdLst/>
              <a:ahLst/>
              <a:cxnLst/>
              <a:rect l="l" t="t" r="r" b="b"/>
              <a:pathLst>
                <a:path w="2015" h="2983" extrusionOk="0">
                  <a:moveTo>
                    <a:pt x="753" y="634"/>
                  </a:moveTo>
                  <a:cubicBezTo>
                    <a:pt x="808" y="654"/>
                    <a:pt x="880" y="694"/>
                    <a:pt x="980" y="753"/>
                  </a:cubicBezTo>
                  <a:cubicBezTo>
                    <a:pt x="1314" y="812"/>
                    <a:pt x="1380" y="957"/>
                    <a:pt x="1178" y="1189"/>
                  </a:cubicBezTo>
                  <a:lnTo>
                    <a:pt x="1035" y="1386"/>
                  </a:lnTo>
                  <a:lnTo>
                    <a:pt x="594" y="1042"/>
                  </a:lnTo>
                  <a:cubicBezTo>
                    <a:pt x="586" y="870"/>
                    <a:pt x="639" y="734"/>
                    <a:pt x="753" y="634"/>
                  </a:cubicBezTo>
                  <a:close/>
                  <a:moveTo>
                    <a:pt x="931" y="0"/>
                  </a:moveTo>
                  <a:cubicBezTo>
                    <a:pt x="244" y="0"/>
                    <a:pt x="0" y="1469"/>
                    <a:pt x="116" y="1971"/>
                  </a:cubicBezTo>
                  <a:cubicBezTo>
                    <a:pt x="237" y="2502"/>
                    <a:pt x="758" y="2982"/>
                    <a:pt x="1252" y="2982"/>
                  </a:cubicBezTo>
                  <a:cubicBezTo>
                    <a:pt x="1509" y="2982"/>
                    <a:pt x="1759" y="2853"/>
                    <a:pt x="1941" y="2533"/>
                  </a:cubicBezTo>
                  <a:cubicBezTo>
                    <a:pt x="2015" y="2403"/>
                    <a:pt x="1899" y="2282"/>
                    <a:pt x="1785" y="2282"/>
                  </a:cubicBezTo>
                  <a:cubicBezTo>
                    <a:pt x="1734" y="2282"/>
                    <a:pt x="1684" y="2306"/>
                    <a:pt x="1651" y="2363"/>
                  </a:cubicBezTo>
                  <a:cubicBezTo>
                    <a:pt x="1545" y="2551"/>
                    <a:pt x="1368" y="2634"/>
                    <a:pt x="1184" y="2634"/>
                  </a:cubicBezTo>
                  <a:cubicBezTo>
                    <a:pt x="1002" y="2634"/>
                    <a:pt x="813" y="2551"/>
                    <a:pt x="682" y="2405"/>
                  </a:cubicBezTo>
                  <a:cubicBezTo>
                    <a:pt x="484" y="2182"/>
                    <a:pt x="406" y="1858"/>
                    <a:pt x="403" y="1560"/>
                  </a:cubicBezTo>
                  <a:lnTo>
                    <a:pt x="403" y="1560"/>
                  </a:lnTo>
                  <a:cubicBezTo>
                    <a:pt x="459" y="1643"/>
                    <a:pt x="534" y="1711"/>
                    <a:pt x="629" y="1758"/>
                  </a:cubicBezTo>
                  <a:cubicBezTo>
                    <a:pt x="716" y="1800"/>
                    <a:pt x="801" y="1820"/>
                    <a:pt x="881" y="1820"/>
                  </a:cubicBezTo>
                  <a:cubicBezTo>
                    <a:pt x="1535" y="1820"/>
                    <a:pt x="1921" y="544"/>
                    <a:pt x="1315" y="136"/>
                  </a:cubicBezTo>
                  <a:cubicBezTo>
                    <a:pt x="1174" y="42"/>
                    <a:pt x="1046" y="0"/>
                    <a:pt x="9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5" name="Google Shape;19345;p31"/>
            <p:cNvSpPr/>
            <p:nvPr/>
          </p:nvSpPr>
          <p:spPr>
            <a:xfrm>
              <a:off x="1516550" y="1628050"/>
              <a:ext cx="32325" cy="8375"/>
            </a:xfrm>
            <a:custGeom>
              <a:avLst/>
              <a:gdLst/>
              <a:ahLst/>
              <a:cxnLst/>
              <a:rect l="l" t="t" r="r" b="b"/>
              <a:pathLst>
                <a:path w="1293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078" y="334"/>
                  </a:lnTo>
                  <a:cubicBezTo>
                    <a:pt x="1293" y="334"/>
                    <a:pt x="1293" y="0"/>
                    <a:pt x="10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6" name="Google Shape;19346;p31"/>
            <p:cNvSpPr/>
            <p:nvPr/>
          </p:nvSpPr>
          <p:spPr>
            <a:xfrm>
              <a:off x="1518275" y="1648625"/>
              <a:ext cx="34225" cy="10225"/>
            </a:xfrm>
            <a:custGeom>
              <a:avLst/>
              <a:gdLst/>
              <a:ahLst/>
              <a:cxnLst/>
              <a:rect l="l" t="t" r="r" b="b"/>
              <a:pathLst>
                <a:path w="1369" h="409" extrusionOk="0">
                  <a:moveTo>
                    <a:pt x="200" y="0"/>
                  </a:moveTo>
                  <a:cubicBezTo>
                    <a:pt x="1" y="0"/>
                    <a:pt x="7" y="320"/>
                    <a:pt x="215" y="336"/>
                  </a:cubicBezTo>
                  <a:lnTo>
                    <a:pt x="1154" y="408"/>
                  </a:lnTo>
                  <a:cubicBezTo>
                    <a:pt x="1159" y="408"/>
                    <a:pt x="1164" y="409"/>
                    <a:pt x="1169" y="409"/>
                  </a:cubicBezTo>
                  <a:cubicBezTo>
                    <a:pt x="1369" y="409"/>
                    <a:pt x="1363" y="90"/>
                    <a:pt x="1154" y="74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7" name="Google Shape;19347;p31"/>
            <p:cNvSpPr/>
            <p:nvPr/>
          </p:nvSpPr>
          <p:spPr>
            <a:xfrm>
              <a:off x="1583950" y="1596000"/>
              <a:ext cx="46100" cy="86150"/>
            </a:xfrm>
            <a:custGeom>
              <a:avLst/>
              <a:gdLst/>
              <a:ahLst/>
              <a:cxnLst/>
              <a:rect l="l" t="t" r="r" b="b"/>
              <a:pathLst>
                <a:path w="1844" h="3446" extrusionOk="0">
                  <a:moveTo>
                    <a:pt x="1207" y="0"/>
                  </a:moveTo>
                  <a:cubicBezTo>
                    <a:pt x="983" y="0"/>
                    <a:pt x="749" y="103"/>
                    <a:pt x="592" y="292"/>
                  </a:cubicBezTo>
                  <a:cubicBezTo>
                    <a:pt x="0" y="1004"/>
                    <a:pt x="84" y="2432"/>
                    <a:pt x="139" y="3283"/>
                  </a:cubicBezTo>
                  <a:cubicBezTo>
                    <a:pt x="147" y="3391"/>
                    <a:pt x="234" y="3445"/>
                    <a:pt x="318" y="3445"/>
                  </a:cubicBezTo>
                  <a:cubicBezTo>
                    <a:pt x="402" y="3445"/>
                    <a:pt x="481" y="3391"/>
                    <a:pt x="475" y="3283"/>
                  </a:cubicBezTo>
                  <a:cubicBezTo>
                    <a:pt x="441" y="2769"/>
                    <a:pt x="443" y="2254"/>
                    <a:pt x="504" y="1741"/>
                  </a:cubicBezTo>
                  <a:cubicBezTo>
                    <a:pt x="534" y="1496"/>
                    <a:pt x="571" y="1213"/>
                    <a:pt x="639" y="971"/>
                  </a:cubicBezTo>
                  <a:cubicBezTo>
                    <a:pt x="680" y="788"/>
                    <a:pt x="761" y="615"/>
                    <a:pt x="877" y="466"/>
                  </a:cubicBezTo>
                  <a:cubicBezTo>
                    <a:pt x="1015" y="369"/>
                    <a:pt x="1131" y="321"/>
                    <a:pt x="1227" y="321"/>
                  </a:cubicBezTo>
                  <a:cubicBezTo>
                    <a:pt x="1345" y="321"/>
                    <a:pt x="1432" y="396"/>
                    <a:pt x="1486" y="545"/>
                  </a:cubicBezTo>
                  <a:cubicBezTo>
                    <a:pt x="1508" y="628"/>
                    <a:pt x="1573" y="663"/>
                    <a:pt x="1639" y="663"/>
                  </a:cubicBezTo>
                  <a:cubicBezTo>
                    <a:pt x="1740" y="663"/>
                    <a:pt x="1844" y="581"/>
                    <a:pt x="1808" y="455"/>
                  </a:cubicBezTo>
                  <a:cubicBezTo>
                    <a:pt x="1721" y="144"/>
                    <a:pt x="1472" y="0"/>
                    <a:pt x="1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8" name="Google Shape;19348;p31"/>
            <p:cNvSpPr/>
            <p:nvPr/>
          </p:nvSpPr>
          <p:spPr>
            <a:xfrm>
              <a:off x="1580850" y="1644250"/>
              <a:ext cx="43125" cy="8725"/>
            </a:xfrm>
            <a:custGeom>
              <a:avLst/>
              <a:gdLst/>
              <a:ahLst/>
              <a:cxnLst/>
              <a:rect l="l" t="t" r="r" b="b"/>
              <a:pathLst>
                <a:path w="1725" h="349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1509" y="348"/>
                  </a:lnTo>
                  <a:cubicBezTo>
                    <a:pt x="1510" y="348"/>
                    <a:pt x="1510" y="348"/>
                    <a:pt x="1511" y="348"/>
                  </a:cubicBezTo>
                  <a:cubicBezTo>
                    <a:pt x="1724" y="348"/>
                    <a:pt x="1724" y="16"/>
                    <a:pt x="1509" y="13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49" name="Google Shape;19349;p31"/>
            <p:cNvSpPr/>
            <p:nvPr/>
          </p:nvSpPr>
          <p:spPr>
            <a:xfrm>
              <a:off x="1645400" y="1583075"/>
              <a:ext cx="35500" cy="32750"/>
            </a:xfrm>
            <a:custGeom>
              <a:avLst/>
              <a:gdLst/>
              <a:ahLst/>
              <a:cxnLst/>
              <a:rect l="l" t="t" r="r" b="b"/>
              <a:pathLst>
                <a:path w="1420" h="1310" extrusionOk="0">
                  <a:moveTo>
                    <a:pt x="440" y="1"/>
                  </a:moveTo>
                  <a:cubicBezTo>
                    <a:pt x="308" y="1"/>
                    <a:pt x="180" y="58"/>
                    <a:pt x="90" y="184"/>
                  </a:cubicBezTo>
                  <a:cubicBezTo>
                    <a:pt x="1" y="307"/>
                    <a:pt x="118" y="426"/>
                    <a:pt x="238" y="426"/>
                  </a:cubicBezTo>
                  <a:cubicBezTo>
                    <a:pt x="289" y="426"/>
                    <a:pt x="341" y="405"/>
                    <a:pt x="378" y="353"/>
                  </a:cubicBezTo>
                  <a:lnTo>
                    <a:pt x="378" y="351"/>
                  </a:lnTo>
                  <a:cubicBezTo>
                    <a:pt x="393" y="330"/>
                    <a:pt x="413" y="321"/>
                    <a:pt x="434" y="321"/>
                  </a:cubicBezTo>
                  <a:cubicBezTo>
                    <a:pt x="511" y="321"/>
                    <a:pt x="610" y="437"/>
                    <a:pt x="622" y="487"/>
                  </a:cubicBezTo>
                  <a:cubicBezTo>
                    <a:pt x="669" y="676"/>
                    <a:pt x="480" y="878"/>
                    <a:pt x="364" y="1001"/>
                  </a:cubicBezTo>
                  <a:cubicBezTo>
                    <a:pt x="263" y="1108"/>
                    <a:pt x="335" y="1283"/>
                    <a:pt x="482" y="1288"/>
                  </a:cubicBezTo>
                  <a:lnTo>
                    <a:pt x="1205" y="1309"/>
                  </a:lnTo>
                  <a:cubicBezTo>
                    <a:pt x="1207" y="1309"/>
                    <a:pt x="1209" y="1310"/>
                    <a:pt x="1212" y="1310"/>
                  </a:cubicBezTo>
                  <a:cubicBezTo>
                    <a:pt x="1420" y="1310"/>
                    <a:pt x="1417" y="981"/>
                    <a:pt x="1205" y="975"/>
                  </a:cubicBezTo>
                  <a:lnTo>
                    <a:pt x="816" y="963"/>
                  </a:lnTo>
                  <a:lnTo>
                    <a:pt x="816" y="963"/>
                  </a:lnTo>
                  <a:cubicBezTo>
                    <a:pt x="964" y="724"/>
                    <a:pt x="1043" y="440"/>
                    <a:pt x="848" y="202"/>
                  </a:cubicBezTo>
                  <a:cubicBezTo>
                    <a:pt x="742" y="74"/>
                    <a:pt x="589" y="1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0" name="Google Shape;19350;p31"/>
            <p:cNvSpPr/>
            <p:nvPr/>
          </p:nvSpPr>
          <p:spPr>
            <a:xfrm>
              <a:off x="1691100" y="1600725"/>
              <a:ext cx="31825" cy="88950"/>
            </a:xfrm>
            <a:custGeom>
              <a:avLst/>
              <a:gdLst/>
              <a:ahLst/>
              <a:cxnLst/>
              <a:rect l="l" t="t" r="r" b="b"/>
              <a:pathLst>
                <a:path w="1273" h="3558" extrusionOk="0">
                  <a:moveTo>
                    <a:pt x="824" y="1"/>
                  </a:moveTo>
                  <a:cubicBezTo>
                    <a:pt x="773" y="1"/>
                    <a:pt x="722" y="23"/>
                    <a:pt x="687" y="79"/>
                  </a:cubicBezTo>
                  <a:cubicBezTo>
                    <a:pt x="1" y="1160"/>
                    <a:pt x="109" y="2525"/>
                    <a:pt x="930" y="3502"/>
                  </a:cubicBezTo>
                  <a:cubicBezTo>
                    <a:pt x="963" y="3541"/>
                    <a:pt x="1002" y="3557"/>
                    <a:pt x="1040" y="3557"/>
                  </a:cubicBezTo>
                  <a:cubicBezTo>
                    <a:pt x="1161" y="3557"/>
                    <a:pt x="1272" y="3389"/>
                    <a:pt x="1167" y="3264"/>
                  </a:cubicBezTo>
                  <a:cubicBezTo>
                    <a:pt x="440" y="2399"/>
                    <a:pt x="373" y="1198"/>
                    <a:pt x="975" y="248"/>
                  </a:cubicBezTo>
                  <a:cubicBezTo>
                    <a:pt x="1056" y="121"/>
                    <a:pt x="940" y="1"/>
                    <a:pt x="8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1" name="Google Shape;19351;p31"/>
            <p:cNvSpPr/>
            <p:nvPr/>
          </p:nvSpPr>
          <p:spPr>
            <a:xfrm>
              <a:off x="1739700" y="1621475"/>
              <a:ext cx="54950" cy="54050"/>
            </a:xfrm>
            <a:custGeom>
              <a:avLst/>
              <a:gdLst/>
              <a:ahLst/>
              <a:cxnLst/>
              <a:rect l="l" t="t" r="r" b="b"/>
              <a:pathLst>
                <a:path w="2198" h="2162" extrusionOk="0">
                  <a:moveTo>
                    <a:pt x="239" y="1"/>
                  </a:moveTo>
                  <a:cubicBezTo>
                    <a:pt x="114" y="1"/>
                    <a:pt x="1" y="168"/>
                    <a:pt x="114" y="289"/>
                  </a:cubicBezTo>
                  <a:lnTo>
                    <a:pt x="1847" y="2110"/>
                  </a:lnTo>
                  <a:cubicBezTo>
                    <a:pt x="1882" y="2147"/>
                    <a:pt x="1921" y="2162"/>
                    <a:pt x="1959" y="2162"/>
                  </a:cubicBezTo>
                  <a:cubicBezTo>
                    <a:pt x="2084" y="2162"/>
                    <a:pt x="2197" y="1995"/>
                    <a:pt x="2084" y="1874"/>
                  </a:cubicBezTo>
                  <a:lnTo>
                    <a:pt x="351" y="53"/>
                  </a:lnTo>
                  <a:cubicBezTo>
                    <a:pt x="316" y="16"/>
                    <a:pt x="277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2" name="Google Shape;19352;p31"/>
            <p:cNvSpPr/>
            <p:nvPr/>
          </p:nvSpPr>
          <p:spPr>
            <a:xfrm>
              <a:off x="1737600" y="1627475"/>
              <a:ext cx="39675" cy="60125"/>
            </a:xfrm>
            <a:custGeom>
              <a:avLst/>
              <a:gdLst/>
              <a:ahLst/>
              <a:cxnLst/>
              <a:rect l="l" t="t" r="r" b="b"/>
              <a:pathLst>
                <a:path w="1587" h="2405" extrusionOk="0">
                  <a:moveTo>
                    <a:pt x="1383" y="1"/>
                  </a:moveTo>
                  <a:cubicBezTo>
                    <a:pt x="1316" y="1"/>
                    <a:pt x="1248" y="35"/>
                    <a:pt x="1219" y="115"/>
                  </a:cubicBezTo>
                  <a:cubicBezTo>
                    <a:pt x="960" y="838"/>
                    <a:pt x="581" y="1512"/>
                    <a:pt x="102" y="2110"/>
                  </a:cubicBezTo>
                  <a:cubicBezTo>
                    <a:pt x="0" y="2236"/>
                    <a:pt x="112" y="2404"/>
                    <a:pt x="230" y="2404"/>
                  </a:cubicBezTo>
                  <a:cubicBezTo>
                    <a:pt x="268" y="2404"/>
                    <a:pt x="306" y="2387"/>
                    <a:pt x="339" y="2346"/>
                  </a:cubicBezTo>
                  <a:cubicBezTo>
                    <a:pt x="856" y="1704"/>
                    <a:pt x="1262" y="979"/>
                    <a:pt x="1542" y="203"/>
                  </a:cubicBezTo>
                  <a:cubicBezTo>
                    <a:pt x="1587" y="81"/>
                    <a:pt x="1486" y="1"/>
                    <a:pt x="13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3" name="Google Shape;19353;p31"/>
            <p:cNvSpPr/>
            <p:nvPr/>
          </p:nvSpPr>
          <p:spPr>
            <a:xfrm>
              <a:off x="1815425" y="1625300"/>
              <a:ext cx="17925" cy="53950"/>
            </a:xfrm>
            <a:custGeom>
              <a:avLst/>
              <a:gdLst/>
              <a:ahLst/>
              <a:cxnLst/>
              <a:rect l="l" t="t" r="r" b="b"/>
              <a:pathLst>
                <a:path w="717" h="2158" extrusionOk="0">
                  <a:moveTo>
                    <a:pt x="207" y="1"/>
                  </a:moveTo>
                  <a:cubicBezTo>
                    <a:pt x="109" y="1"/>
                    <a:pt x="1" y="84"/>
                    <a:pt x="25" y="211"/>
                  </a:cubicBezTo>
                  <a:cubicBezTo>
                    <a:pt x="139" y="819"/>
                    <a:pt x="255" y="1428"/>
                    <a:pt x="371" y="2037"/>
                  </a:cubicBezTo>
                  <a:cubicBezTo>
                    <a:pt x="387" y="2121"/>
                    <a:pt x="448" y="2158"/>
                    <a:pt x="512" y="2158"/>
                  </a:cubicBezTo>
                  <a:cubicBezTo>
                    <a:pt x="610" y="2158"/>
                    <a:pt x="717" y="2075"/>
                    <a:pt x="693" y="1948"/>
                  </a:cubicBezTo>
                  <a:lnTo>
                    <a:pt x="348" y="121"/>
                  </a:lnTo>
                  <a:cubicBezTo>
                    <a:pt x="332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4" name="Google Shape;19354;p31"/>
            <p:cNvSpPr/>
            <p:nvPr/>
          </p:nvSpPr>
          <p:spPr>
            <a:xfrm>
              <a:off x="1809750" y="1646625"/>
              <a:ext cx="43075" cy="11325"/>
            </a:xfrm>
            <a:custGeom>
              <a:avLst/>
              <a:gdLst/>
              <a:ahLst/>
              <a:cxnLst/>
              <a:rect l="l" t="t" r="r" b="b"/>
              <a:pathLst>
                <a:path w="1723" h="453" extrusionOk="0">
                  <a:moveTo>
                    <a:pt x="1524" y="1"/>
                  </a:moveTo>
                  <a:cubicBezTo>
                    <a:pt x="1519" y="1"/>
                    <a:pt x="1513" y="1"/>
                    <a:pt x="1507" y="1"/>
                  </a:cubicBezTo>
                  <a:lnTo>
                    <a:pt x="215" y="116"/>
                  </a:lnTo>
                  <a:cubicBezTo>
                    <a:pt x="9" y="135"/>
                    <a:pt x="0" y="452"/>
                    <a:pt x="198" y="452"/>
                  </a:cubicBezTo>
                  <a:cubicBezTo>
                    <a:pt x="204" y="452"/>
                    <a:pt x="209" y="452"/>
                    <a:pt x="215" y="451"/>
                  </a:cubicBezTo>
                  <a:lnTo>
                    <a:pt x="1507" y="337"/>
                  </a:lnTo>
                  <a:cubicBezTo>
                    <a:pt x="1715" y="318"/>
                    <a:pt x="1722" y="1"/>
                    <a:pt x="1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5" name="Google Shape;19355;p31"/>
            <p:cNvSpPr/>
            <p:nvPr/>
          </p:nvSpPr>
          <p:spPr>
            <a:xfrm>
              <a:off x="1859275" y="1607600"/>
              <a:ext cx="50125" cy="76925"/>
            </a:xfrm>
            <a:custGeom>
              <a:avLst/>
              <a:gdLst/>
              <a:ahLst/>
              <a:cxnLst/>
              <a:rect l="l" t="t" r="r" b="b"/>
              <a:pathLst>
                <a:path w="2005" h="3077" extrusionOk="0">
                  <a:moveTo>
                    <a:pt x="992" y="606"/>
                  </a:moveTo>
                  <a:lnTo>
                    <a:pt x="992" y="606"/>
                  </a:lnTo>
                  <a:cubicBezTo>
                    <a:pt x="1011" y="862"/>
                    <a:pt x="1036" y="1117"/>
                    <a:pt x="1066" y="1372"/>
                  </a:cubicBezTo>
                  <a:lnTo>
                    <a:pt x="1066" y="1372"/>
                  </a:lnTo>
                  <a:lnTo>
                    <a:pt x="488" y="1359"/>
                  </a:lnTo>
                  <a:lnTo>
                    <a:pt x="488" y="1359"/>
                  </a:lnTo>
                  <a:cubicBezTo>
                    <a:pt x="640" y="1098"/>
                    <a:pt x="808" y="846"/>
                    <a:pt x="992" y="606"/>
                  </a:cubicBezTo>
                  <a:close/>
                  <a:moveTo>
                    <a:pt x="1122" y="1"/>
                  </a:moveTo>
                  <a:cubicBezTo>
                    <a:pt x="1084" y="1"/>
                    <a:pt x="1045" y="16"/>
                    <a:pt x="1013" y="52"/>
                  </a:cubicBezTo>
                  <a:cubicBezTo>
                    <a:pt x="646" y="476"/>
                    <a:pt x="327" y="940"/>
                    <a:pt x="63" y="1437"/>
                  </a:cubicBezTo>
                  <a:cubicBezTo>
                    <a:pt x="1" y="1549"/>
                    <a:pt x="80" y="1686"/>
                    <a:pt x="208" y="1689"/>
                  </a:cubicBezTo>
                  <a:lnTo>
                    <a:pt x="1108" y="1707"/>
                  </a:lnTo>
                  <a:lnTo>
                    <a:pt x="1108" y="1707"/>
                  </a:lnTo>
                  <a:cubicBezTo>
                    <a:pt x="1118" y="1778"/>
                    <a:pt x="1128" y="1848"/>
                    <a:pt x="1139" y="1918"/>
                  </a:cubicBezTo>
                  <a:lnTo>
                    <a:pt x="1139" y="1918"/>
                  </a:lnTo>
                  <a:cubicBezTo>
                    <a:pt x="1050" y="1933"/>
                    <a:pt x="964" y="2012"/>
                    <a:pt x="981" y="2127"/>
                  </a:cubicBezTo>
                  <a:lnTo>
                    <a:pt x="984" y="2127"/>
                  </a:lnTo>
                  <a:cubicBezTo>
                    <a:pt x="1027" y="2444"/>
                    <a:pt x="1151" y="2745"/>
                    <a:pt x="1344" y="2999"/>
                  </a:cubicBezTo>
                  <a:cubicBezTo>
                    <a:pt x="1383" y="3052"/>
                    <a:pt x="1437" y="3076"/>
                    <a:pt x="1490" y="3076"/>
                  </a:cubicBezTo>
                  <a:cubicBezTo>
                    <a:pt x="1586" y="3076"/>
                    <a:pt x="1676" y="2995"/>
                    <a:pt x="1650" y="2870"/>
                  </a:cubicBezTo>
                  <a:cubicBezTo>
                    <a:pt x="1569" y="2487"/>
                    <a:pt x="1501" y="2101"/>
                    <a:pt x="1446" y="1714"/>
                  </a:cubicBezTo>
                  <a:lnTo>
                    <a:pt x="1446" y="1714"/>
                  </a:lnTo>
                  <a:lnTo>
                    <a:pt x="1790" y="1721"/>
                  </a:lnTo>
                  <a:cubicBezTo>
                    <a:pt x="1791" y="1721"/>
                    <a:pt x="1793" y="1721"/>
                    <a:pt x="1794" y="1721"/>
                  </a:cubicBezTo>
                  <a:cubicBezTo>
                    <a:pt x="2005" y="1721"/>
                    <a:pt x="2004" y="1390"/>
                    <a:pt x="1790" y="1387"/>
                  </a:cubicBezTo>
                  <a:lnTo>
                    <a:pt x="1403" y="1379"/>
                  </a:lnTo>
                  <a:lnTo>
                    <a:pt x="1403" y="1379"/>
                  </a:lnTo>
                  <a:cubicBezTo>
                    <a:pt x="1354" y="978"/>
                    <a:pt x="1320" y="574"/>
                    <a:pt x="1300" y="170"/>
                  </a:cubicBezTo>
                  <a:cubicBezTo>
                    <a:pt x="1295" y="78"/>
                    <a:pt x="1209" y="1"/>
                    <a:pt x="11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6" name="Google Shape;19356;p31"/>
            <p:cNvSpPr/>
            <p:nvPr/>
          </p:nvSpPr>
          <p:spPr>
            <a:xfrm>
              <a:off x="1913450" y="1629975"/>
              <a:ext cx="55675" cy="97225"/>
            </a:xfrm>
            <a:custGeom>
              <a:avLst/>
              <a:gdLst/>
              <a:ahLst/>
              <a:cxnLst/>
              <a:rect l="l" t="t" r="r" b="b"/>
              <a:pathLst>
                <a:path w="2227" h="3889" extrusionOk="0">
                  <a:moveTo>
                    <a:pt x="1329" y="329"/>
                  </a:moveTo>
                  <a:cubicBezTo>
                    <a:pt x="1401" y="329"/>
                    <a:pt x="1474" y="339"/>
                    <a:pt x="1548" y="360"/>
                  </a:cubicBezTo>
                  <a:lnTo>
                    <a:pt x="1548" y="360"/>
                  </a:lnTo>
                  <a:cubicBezTo>
                    <a:pt x="1510" y="388"/>
                    <a:pt x="1484" y="431"/>
                    <a:pt x="1488" y="487"/>
                  </a:cubicBezTo>
                  <a:cubicBezTo>
                    <a:pt x="1502" y="600"/>
                    <a:pt x="1508" y="713"/>
                    <a:pt x="1508" y="826"/>
                  </a:cubicBezTo>
                  <a:cubicBezTo>
                    <a:pt x="1534" y="1054"/>
                    <a:pt x="1433" y="1168"/>
                    <a:pt x="1204" y="1168"/>
                  </a:cubicBezTo>
                  <a:cubicBezTo>
                    <a:pt x="1055" y="1168"/>
                    <a:pt x="853" y="1120"/>
                    <a:pt x="596" y="1023"/>
                  </a:cubicBezTo>
                  <a:cubicBezTo>
                    <a:pt x="645" y="588"/>
                    <a:pt x="964" y="329"/>
                    <a:pt x="1329" y="329"/>
                  </a:cubicBezTo>
                  <a:close/>
                  <a:moveTo>
                    <a:pt x="1341" y="1"/>
                  </a:moveTo>
                  <a:cubicBezTo>
                    <a:pt x="639" y="1"/>
                    <a:pt x="16" y="639"/>
                    <a:pt x="340" y="1435"/>
                  </a:cubicBezTo>
                  <a:cubicBezTo>
                    <a:pt x="464" y="1739"/>
                    <a:pt x="724" y="1949"/>
                    <a:pt x="1027" y="1949"/>
                  </a:cubicBezTo>
                  <a:cubicBezTo>
                    <a:pt x="1109" y="1949"/>
                    <a:pt x="1194" y="1934"/>
                    <a:pt x="1279" y="1901"/>
                  </a:cubicBezTo>
                  <a:cubicBezTo>
                    <a:pt x="1428" y="1845"/>
                    <a:pt x="1538" y="1756"/>
                    <a:pt x="1620" y="1648"/>
                  </a:cubicBezTo>
                  <a:lnTo>
                    <a:pt x="1620" y="1648"/>
                  </a:lnTo>
                  <a:cubicBezTo>
                    <a:pt x="1628" y="1868"/>
                    <a:pt x="1626" y="2087"/>
                    <a:pt x="1609" y="2306"/>
                  </a:cubicBezTo>
                  <a:cubicBezTo>
                    <a:pt x="1586" y="2588"/>
                    <a:pt x="1560" y="2913"/>
                    <a:pt x="1415" y="3163"/>
                  </a:cubicBezTo>
                  <a:cubicBezTo>
                    <a:pt x="1294" y="3372"/>
                    <a:pt x="1009" y="3566"/>
                    <a:pt x="758" y="3566"/>
                  </a:cubicBezTo>
                  <a:cubicBezTo>
                    <a:pt x="600" y="3566"/>
                    <a:pt x="456" y="3490"/>
                    <a:pt x="373" y="3294"/>
                  </a:cubicBezTo>
                  <a:cubicBezTo>
                    <a:pt x="341" y="3217"/>
                    <a:pt x="271" y="3183"/>
                    <a:pt x="203" y="3183"/>
                  </a:cubicBezTo>
                  <a:cubicBezTo>
                    <a:pt x="99" y="3183"/>
                    <a:pt x="1" y="3262"/>
                    <a:pt x="52" y="3383"/>
                  </a:cubicBezTo>
                  <a:cubicBezTo>
                    <a:pt x="194" y="3721"/>
                    <a:pt x="502" y="3888"/>
                    <a:pt x="821" y="3888"/>
                  </a:cubicBezTo>
                  <a:cubicBezTo>
                    <a:pt x="1067" y="3888"/>
                    <a:pt x="1320" y="3789"/>
                    <a:pt x="1510" y="3593"/>
                  </a:cubicBezTo>
                  <a:cubicBezTo>
                    <a:pt x="2226" y="2856"/>
                    <a:pt x="1981" y="1387"/>
                    <a:pt x="1823" y="475"/>
                  </a:cubicBezTo>
                  <a:lnTo>
                    <a:pt x="1823" y="475"/>
                  </a:lnTo>
                  <a:cubicBezTo>
                    <a:pt x="1831" y="476"/>
                    <a:pt x="1839" y="477"/>
                    <a:pt x="1847" y="477"/>
                  </a:cubicBezTo>
                  <a:cubicBezTo>
                    <a:pt x="1993" y="477"/>
                    <a:pt x="2088" y="255"/>
                    <a:pt x="1931" y="163"/>
                  </a:cubicBezTo>
                  <a:cubicBezTo>
                    <a:pt x="1741" y="51"/>
                    <a:pt x="1538" y="1"/>
                    <a:pt x="13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7" name="Google Shape;19357;p31"/>
            <p:cNvSpPr/>
            <p:nvPr/>
          </p:nvSpPr>
          <p:spPr>
            <a:xfrm>
              <a:off x="1975225" y="1602700"/>
              <a:ext cx="49350" cy="73225"/>
            </a:xfrm>
            <a:custGeom>
              <a:avLst/>
              <a:gdLst/>
              <a:ahLst/>
              <a:cxnLst/>
              <a:rect l="l" t="t" r="r" b="b"/>
              <a:pathLst>
                <a:path w="1974" h="2929" extrusionOk="0">
                  <a:moveTo>
                    <a:pt x="167" y="0"/>
                  </a:moveTo>
                  <a:cubicBezTo>
                    <a:pt x="84" y="0"/>
                    <a:pt x="1" y="54"/>
                    <a:pt x="1" y="161"/>
                  </a:cubicBezTo>
                  <a:lnTo>
                    <a:pt x="3" y="161"/>
                  </a:lnTo>
                  <a:cubicBezTo>
                    <a:pt x="5" y="817"/>
                    <a:pt x="108" y="1466"/>
                    <a:pt x="308" y="2088"/>
                  </a:cubicBezTo>
                  <a:lnTo>
                    <a:pt x="308" y="2088"/>
                  </a:lnTo>
                  <a:cubicBezTo>
                    <a:pt x="322" y="2216"/>
                    <a:pt x="366" y="2343"/>
                    <a:pt x="441" y="2459"/>
                  </a:cubicBezTo>
                  <a:cubicBezTo>
                    <a:pt x="474" y="2510"/>
                    <a:pt x="530" y="2533"/>
                    <a:pt x="585" y="2533"/>
                  </a:cubicBezTo>
                  <a:cubicBezTo>
                    <a:pt x="689" y="2533"/>
                    <a:pt x="793" y="2451"/>
                    <a:pt x="746" y="2329"/>
                  </a:cubicBezTo>
                  <a:cubicBezTo>
                    <a:pt x="704" y="2221"/>
                    <a:pt x="665" y="2112"/>
                    <a:pt x="630" y="2002"/>
                  </a:cubicBezTo>
                  <a:lnTo>
                    <a:pt x="630" y="2002"/>
                  </a:lnTo>
                  <a:lnTo>
                    <a:pt x="1029" y="1589"/>
                  </a:lnTo>
                  <a:lnTo>
                    <a:pt x="1452" y="1940"/>
                  </a:lnTo>
                  <a:cubicBezTo>
                    <a:pt x="1475" y="2045"/>
                    <a:pt x="1492" y="2152"/>
                    <a:pt x="1501" y="2260"/>
                  </a:cubicBezTo>
                  <a:cubicBezTo>
                    <a:pt x="1525" y="2454"/>
                    <a:pt x="1544" y="2626"/>
                    <a:pt x="1608" y="2814"/>
                  </a:cubicBezTo>
                  <a:cubicBezTo>
                    <a:pt x="1635" y="2894"/>
                    <a:pt x="1703" y="2928"/>
                    <a:pt x="1770" y="2928"/>
                  </a:cubicBezTo>
                  <a:cubicBezTo>
                    <a:pt x="1872" y="2928"/>
                    <a:pt x="1973" y="2848"/>
                    <a:pt x="1931" y="2724"/>
                  </a:cubicBezTo>
                  <a:cubicBezTo>
                    <a:pt x="1742" y="2178"/>
                    <a:pt x="1847" y="1258"/>
                    <a:pt x="1049" y="1258"/>
                  </a:cubicBezTo>
                  <a:cubicBezTo>
                    <a:pt x="1022" y="1258"/>
                    <a:pt x="994" y="1259"/>
                    <a:pt x="964" y="1261"/>
                  </a:cubicBezTo>
                  <a:cubicBezTo>
                    <a:pt x="761" y="1276"/>
                    <a:pt x="601" y="1362"/>
                    <a:pt x="489" y="1487"/>
                  </a:cubicBezTo>
                  <a:lnTo>
                    <a:pt x="489" y="1487"/>
                  </a:lnTo>
                  <a:cubicBezTo>
                    <a:pt x="390" y="1053"/>
                    <a:pt x="338" y="608"/>
                    <a:pt x="335" y="161"/>
                  </a:cubicBezTo>
                  <a:cubicBezTo>
                    <a:pt x="335" y="54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8" name="Google Shape;19358;p31"/>
            <p:cNvSpPr/>
            <p:nvPr/>
          </p:nvSpPr>
          <p:spPr>
            <a:xfrm>
              <a:off x="2022700" y="1597100"/>
              <a:ext cx="42000" cy="87125"/>
            </a:xfrm>
            <a:custGeom>
              <a:avLst/>
              <a:gdLst/>
              <a:ahLst/>
              <a:cxnLst/>
              <a:rect l="l" t="t" r="r" b="b"/>
              <a:pathLst>
                <a:path w="1680" h="3485" extrusionOk="0">
                  <a:moveTo>
                    <a:pt x="259" y="1"/>
                  </a:moveTo>
                  <a:cubicBezTo>
                    <a:pt x="121" y="1"/>
                    <a:pt x="0" y="170"/>
                    <a:pt x="133" y="277"/>
                  </a:cubicBezTo>
                  <a:lnTo>
                    <a:pt x="133" y="279"/>
                  </a:lnTo>
                  <a:cubicBezTo>
                    <a:pt x="1010" y="992"/>
                    <a:pt x="1336" y="2176"/>
                    <a:pt x="891" y="3229"/>
                  </a:cubicBezTo>
                  <a:cubicBezTo>
                    <a:pt x="833" y="3362"/>
                    <a:pt x="951" y="3485"/>
                    <a:pt x="1057" y="3485"/>
                  </a:cubicBezTo>
                  <a:cubicBezTo>
                    <a:pt x="1106" y="3485"/>
                    <a:pt x="1153" y="3459"/>
                    <a:pt x="1179" y="3396"/>
                  </a:cubicBezTo>
                  <a:cubicBezTo>
                    <a:pt x="1679" y="2216"/>
                    <a:pt x="1371" y="858"/>
                    <a:pt x="369" y="41"/>
                  </a:cubicBezTo>
                  <a:cubicBezTo>
                    <a:pt x="334" y="12"/>
                    <a:pt x="296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59" name="Google Shape;19359;p31"/>
            <p:cNvSpPr/>
            <p:nvPr/>
          </p:nvSpPr>
          <p:spPr>
            <a:xfrm>
              <a:off x="2053700" y="1575125"/>
              <a:ext cx="42700" cy="31675"/>
            </a:xfrm>
            <a:custGeom>
              <a:avLst/>
              <a:gdLst/>
              <a:ahLst/>
              <a:cxnLst/>
              <a:rect l="l" t="t" r="r" b="b"/>
              <a:pathLst>
                <a:path w="1708" h="1267" extrusionOk="0">
                  <a:moveTo>
                    <a:pt x="622" y="0"/>
                  </a:moveTo>
                  <a:cubicBezTo>
                    <a:pt x="418" y="0"/>
                    <a:pt x="212" y="105"/>
                    <a:pt x="89" y="277"/>
                  </a:cubicBezTo>
                  <a:cubicBezTo>
                    <a:pt x="1" y="401"/>
                    <a:pt x="118" y="520"/>
                    <a:pt x="238" y="520"/>
                  </a:cubicBezTo>
                  <a:cubicBezTo>
                    <a:pt x="289" y="520"/>
                    <a:pt x="340" y="499"/>
                    <a:pt x="377" y="447"/>
                  </a:cubicBezTo>
                  <a:cubicBezTo>
                    <a:pt x="436" y="364"/>
                    <a:pt x="508" y="331"/>
                    <a:pt x="578" y="331"/>
                  </a:cubicBezTo>
                  <a:cubicBezTo>
                    <a:pt x="784" y="331"/>
                    <a:pt x="969" y="620"/>
                    <a:pt x="728" y="795"/>
                  </a:cubicBezTo>
                  <a:cubicBezTo>
                    <a:pt x="621" y="871"/>
                    <a:pt x="621" y="1007"/>
                    <a:pt x="728" y="1083"/>
                  </a:cubicBezTo>
                  <a:cubicBezTo>
                    <a:pt x="903" y="1209"/>
                    <a:pt x="1094" y="1267"/>
                    <a:pt x="1297" y="1267"/>
                  </a:cubicBezTo>
                  <a:cubicBezTo>
                    <a:pt x="1366" y="1267"/>
                    <a:pt x="1436" y="1260"/>
                    <a:pt x="1507" y="1248"/>
                  </a:cubicBezTo>
                  <a:cubicBezTo>
                    <a:pt x="1707" y="1212"/>
                    <a:pt x="1638" y="923"/>
                    <a:pt x="1453" y="923"/>
                  </a:cubicBezTo>
                  <a:cubicBezTo>
                    <a:pt x="1442" y="923"/>
                    <a:pt x="1430" y="924"/>
                    <a:pt x="1419" y="926"/>
                  </a:cubicBezTo>
                  <a:cubicBezTo>
                    <a:pt x="1378" y="933"/>
                    <a:pt x="1339" y="937"/>
                    <a:pt x="1300" y="937"/>
                  </a:cubicBezTo>
                  <a:cubicBezTo>
                    <a:pt x="1221" y="937"/>
                    <a:pt x="1146" y="921"/>
                    <a:pt x="1074" y="893"/>
                  </a:cubicBezTo>
                  <a:lnTo>
                    <a:pt x="1074" y="893"/>
                  </a:lnTo>
                  <a:cubicBezTo>
                    <a:pt x="1213" y="667"/>
                    <a:pt x="1218" y="365"/>
                    <a:pt x="1011" y="160"/>
                  </a:cubicBezTo>
                  <a:cubicBezTo>
                    <a:pt x="901" y="49"/>
                    <a:pt x="762" y="0"/>
                    <a:pt x="6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0" name="Google Shape;19360;p31"/>
            <p:cNvSpPr/>
            <p:nvPr/>
          </p:nvSpPr>
          <p:spPr>
            <a:xfrm>
              <a:off x="2105250" y="1584675"/>
              <a:ext cx="32100" cy="98725"/>
            </a:xfrm>
            <a:custGeom>
              <a:avLst/>
              <a:gdLst/>
              <a:ahLst/>
              <a:cxnLst/>
              <a:rect l="l" t="t" r="r" b="b"/>
              <a:pathLst>
                <a:path w="1284" h="3949" extrusionOk="0">
                  <a:moveTo>
                    <a:pt x="977" y="1"/>
                  </a:moveTo>
                  <a:cubicBezTo>
                    <a:pt x="926" y="1"/>
                    <a:pt x="875" y="22"/>
                    <a:pt x="838" y="74"/>
                  </a:cubicBezTo>
                  <a:cubicBezTo>
                    <a:pt x="0" y="1238"/>
                    <a:pt x="63" y="2775"/>
                    <a:pt x="946" y="3890"/>
                  </a:cubicBezTo>
                  <a:cubicBezTo>
                    <a:pt x="979" y="3931"/>
                    <a:pt x="1017" y="3949"/>
                    <a:pt x="1055" y="3949"/>
                  </a:cubicBezTo>
                  <a:cubicBezTo>
                    <a:pt x="1173" y="3949"/>
                    <a:pt x="1283" y="3781"/>
                    <a:pt x="1183" y="3654"/>
                  </a:cubicBezTo>
                  <a:cubicBezTo>
                    <a:pt x="388" y="2649"/>
                    <a:pt x="383" y="1276"/>
                    <a:pt x="1126" y="243"/>
                  </a:cubicBezTo>
                  <a:cubicBezTo>
                    <a:pt x="1215" y="120"/>
                    <a:pt x="1098" y="1"/>
                    <a:pt x="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1" name="Google Shape;19361;p31"/>
            <p:cNvSpPr/>
            <p:nvPr/>
          </p:nvSpPr>
          <p:spPr>
            <a:xfrm>
              <a:off x="2148025" y="1613750"/>
              <a:ext cx="30725" cy="56225"/>
            </a:xfrm>
            <a:custGeom>
              <a:avLst/>
              <a:gdLst/>
              <a:ahLst/>
              <a:cxnLst/>
              <a:rect l="l" t="t" r="r" b="b"/>
              <a:pathLst>
                <a:path w="1229" h="2249" extrusionOk="0">
                  <a:moveTo>
                    <a:pt x="1015" y="0"/>
                  </a:moveTo>
                  <a:cubicBezTo>
                    <a:pt x="604" y="44"/>
                    <a:pt x="68" y="166"/>
                    <a:pt x="21" y="670"/>
                  </a:cubicBezTo>
                  <a:cubicBezTo>
                    <a:pt x="1" y="871"/>
                    <a:pt x="94" y="1028"/>
                    <a:pt x="244" y="1152"/>
                  </a:cubicBezTo>
                  <a:cubicBezTo>
                    <a:pt x="363" y="1249"/>
                    <a:pt x="507" y="1304"/>
                    <a:pt x="620" y="1411"/>
                  </a:cubicBezTo>
                  <a:cubicBezTo>
                    <a:pt x="762" y="1518"/>
                    <a:pt x="805" y="1664"/>
                    <a:pt x="751" y="1850"/>
                  </a:cubicBezTo>
                  <a:cubicBezTo>
                    <a:pt x="710" y="1901"/>
                    <a:pt x="668" y="1926"/>
                    <a:pt x="627" y="1926"/>
                  </a:cubicBezTo>
                  <a:cubicBezTo>
                    <a:pt x="598" y="1926"/>
                    <a:pt x="569" y="1914"/>
                    <a:pt x="541" y="1888"/>
                  </a:cubicBezTo>
                  <a:cubicBezTo>
                    <a:pt x="506" y="1856"/>
                    <a:pt x="467" y="1842"/>
                    <a:pt x="430" y="1842"/>
                  </a:cubicBezTo>
                  <a:cubicBezTo>
                    <a:pt x="298" y="1842"/>
                    <a:pt x="182" y="2010"/>
                    <a:pt x="305" y="2125"/>
                  </a:cubicBezTo>
                  <a:cubicBezTo>
                    <a:pt x="396" y="2210"/>
                    <a:pt x="506" y="2248"/>
                    <a:pt x="615" y="2248"/>
                  </a:cubicBezTo>
                  <a:cubicBezTo>
                    <a:pt x="858" y="2248"/>
                    <a:pt x="1098" y="2060"/>
                    <a:pt x="1130" y="1788"/>
                  </a:cubicBezTo>
                  <a:cubicBezTo>
                    <a:pt x="1159" y="1533"/>
                    <a:pt x="1000" y="1298"/>
                    <a:pt x="814" y="1139"/>
                  </a:cubicBezTo>
                  <a:cubicBezTo>
                    <a:pt x="727" y="1066"/>
                    <a:pt x="543" y="1007"/>
                    <a:pt x="486" y="918"/>
                  </a:cubicBezTo>
                  <a:lnTo>
                    <a:pt x="451" y="516"/>
                  </a:lnTo>
                  <a:lnTo>
                    <a:pt x="646" y="403"/>
                  </a:lnTo>
                  <a:cubicBezTo>
                    <a:pt x="759" y="360"/>
                    <a:pt x="898" y="349"/>
                    <a:pt x="1015" y="336"/>
                  </a:cubicBezTo>
                  <a:cubicBezTo>
                    <a:pt x="1220" y="313"/>
                    <a:pt x="1229" y="0"/>
                    <a:pt x="1036" y="0"/>
                  </a:cubicBezTo>
                  <a:cubicBezTo>
                    <a:pt x="1029" y="0"/>
                    <a:pt x="1022" y="1"/>
                    <a:pt x="1015" y="2"/>
                  </a:cubicBezTo>
                  <a:lnTo>
                    <a:pt x="10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2" name="Google Shape;19362;p31"/>
            <p:cNvSpPr/>
            <p:nvPr/>
          </p:nvSpPr>
          <p:spPr>
            <a:xfrm>
              <a:off x="2188375" y="1590950"/>
              <a:ext cx="32000" cy="96350"/>
            </a:xfrm>
            <a:custGeom>
              <a:avLst/>
              <a:gdLst/>
              <a:ahLst/>
              <a:cxnLst/>
              <a:rect l="l" t="t" r="r" b="b"/>
              <a:pathLst>
                <a:path w="1280" h="3854" extrusionOk="0">
                  <a:moveTo>
                    <a:pt x="203" y="1"/>
                  </a:moveTo>
                  <a:cubicBezTo>
                    <a:pt x="100" y="1"/>
                    <a:pt x="1" y="80"/>
                    <a:pt x="50" y="201"/>
                  </a:cubicBezTo>
                  <a:cubicBezTo>
                    <a:pt x="478" y="1264"/>
                    <a:pt x="956" y="2537"/>
                    <a:pt x="163" y="3559"/>
                  </a:cubicBezTo>
                  <a:cubicBezTo>
                    <a:pt x="63" y="3686"/>
                    <a:pt x="175" y="3853"/>
                    <a:pt x="292" y="3853"/>
                  </a:cubicBezTo>
                  <a:cubicBezTo>
                    <a:pt x="329" y="3853"/>
                    <a:pt x="367" y="3836"/>
                    <a:pt x="399" y="3795"/>
                  </a:cubicBezTo>
                  <a:cubicBezTo>
                    <a:pt x="1279" y="2663"/>
                    <a:pt x="860" y="1321"/>
                    <a:pt x="372" y="113"/>
                  </a:cubicBezTo>
                  <a:cubicBezTo>
                    <a:pt x="340" y="34"/>
                    <a:pt x="271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3" name="Google Shape;19363;p31"/>
            <p:cNvSpPr/>
            <p:nvPr/>
          </p:nvSpPr>
          <p:spPr>
            <a:xfrm>
              <a:off x="2235050" y="1661800"/>
              <a:ext cx="13500" cy="8400"/>
            </a:xfrm>
            <a:custGeom>
              <a:avLst/>
              <a:gdLst/>
              <a:ahLst/>
              <a:cxnLst/>
              <a:rect l="l" t="t" r="r" b="b"/>
              <a:pathLst>
                <a:path w="540" h="336" extrusionOk="0">
                  <a:moveTo>
                    <a:pt x="215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324" y="336"/>
                  </a:lnTo>
                  <a:cubicBezTo>
                    <a:pt x="325" y="336"/>
                    <a:pt x="326" y="336"/>
                    <a:pt x="327" y="336"/>
                  </a:cubicBezTo>
                  <a:cubicBezTo>
                    <a:pt x="539" y="336"/>
                    <a:pt x="538" y="5"/>
                    <a:pt x="324" y="2"/>
                  </a:cubicBezTo>
                  <a:lnTo>
                    <a:pt x="216" y="0"/>
                  </a:lnTo>
                  <a:cubicBezTo>
                    <a:pt x="216" y="0"/>
                    <a:pt x="215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4" name="Google Shape;19364;p31"/>
            <p:cNvSpPr/>
            <p:nvPr/>
          </p:nvSpPr>
          <p:spPr>
            <a:xfrm>
              <a:off x="2266800" y="1593450"/>
              <a:ext cx="44650" cy="81925"/>
            </a:xfrm>
            <a:custGeom>
              <a:avLst/>
              <a:gdLst/>
              <a:ahLst/>
              <a:cxnLst/>
              <a:rect l="l" t="t" r="r" b="b"/>
              <a:pathLst>
                <a:path w="1786" h="3277" extrusionOk="0">
                  <a:moveTo>
                    <a:pt x="1520" y="1"/>
                  </a:moveTo>
                  <a:cubicBezTo>
                    <a:pt x="1496" y="1"/>
                    <a:pt x="1472" y="6"/>
                    <a:pt x="1446" y="17"/>
                  </a:cubicBezTo>
                  <a:cubicBezTo>
                    <a:pt x="44" y="649"/>
                    <a:pt x="0" y="2539"/>
                    <a:pt x="1352" y="3256"/>
                  </a:cubicBezTo>
                  <a:cubicBezTo>
                    <a:pt x="1379" y="3270"/>
                    <a:pt x="1406" y="3277"/>
                    <a:pt x="1432" y="3277"/>
                  </a:cubicBezTo>
                  <a:cubicBezTo>
                    <a:pt x="1584" y="3277"/>
                    <a:pt x="1684" y="3052"/>
                    <a:pt x="1521" y="2966"/>
                  </a:cubicBezTo>
                  <a:cubicBezTo>
                    <a:pt x="380" y="2362"/>
                    <a:pt x="441" y="835"/>
                    <a:pt x="1616" y="306"/>
                  </a:cubicBezTo>
                  <a:cubicBezTo>
                    <a:pt x="1785" y="230"/>
                    <a:pt x="1679" y="1"/>
                    <a:pt x="1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5" name="Google Shape;19365;p31"/>
            <p:cNvSpPr/>
            <p:nvPr/>
          </p:nvSpPr>
          <p:spPr>
            <a:xfrm>
              <a:off x="2320875" y="1619875"/>
              <a:ext cx="41450" cy="40600"/>
            </a:xfrm>
            <a:custGeom>
              <a:avLst/>
              <a:gdLst/>
              <a:ahLst/>
              <a:cxnLst/>
              <a:rect l="l" t="t" r="r" b="b"/>
              <a:pathLst>
                <a:path w="1658" h="1624" extrusionOk="0">
                  <a:moveTo>
                    <a:pt x="251" y="0"/>
                  </a:moveTo>
                  <a:cubicBezTo>
                    <a:pt x="117" y="0"/>
                    <a:pt x="0" y="169"/>
                    <a:pt x="125" y="281"/>
                  </a:cubicBezTo>
                  <a:cubicBezTo>
                    <a:pt x="561" y="673"/>
                    <a:pt x="961" y="1103"/>
                    <a:pt x="1323" y="1566"/>
                  </a:cubicBezTo>
                  <a:cubicBezTo>
                    <a:pt x="1354" y="1607"/>
                    <a:pt x="1392" y="1624"/>
                    <a:pt x="1430" y="1624"/>
                  </a:cubicBezTo>
                  <a:cubicBezTo>
                    <a:pt x="1546" y="1624"/>
                    <a:pt x="1657" y="1456"/>
                    <a:pt x="1559" y="1329"/>
                  </a:cubicBezTo>
                  <a:cubicBezTo>
                    <a:pt x="1199" y="866"/>
                    <a:pt x="798" y="437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6" name="Google Shape;19366;p31"/>
            <p:cNvSpPr/>
            <p:nvPr/>
          </p:nvSpPr>
          <p:spPr>
            <a:xfrm>
              <a:off x="2318450" y="1620025"/>
              <a:ext cx="35900" cy="51025"/>
            </a:xfrm>
            <a:custGeom>
              <a:avLst/>
              <a:gdLst/>
              <a:ahLst/>
              <a:cxnLst/>
              <a:rect l="l" t="t" r="r" b="b"/>
              <a:pathLst>
                <a:path w="1436" h="2041" extrusionOk="0">
                  <a:moveTo>
                    <a:pt x="1206" y="1"/>
                  </a:moveTo>
                  <a:cubicBezTo>
                    <a:pt x="1155" y="1"/>
                    <a:pt x="1105" y="24"/>
                    <a:pt x="1072" y="82"/>
                  </a:cubicBezTo>
                  <a:lnTo>
                    <a:pt x="76" y="1790"/>
                  </a:lnTo>
                  <a:cubicBezTo>
                    <a:pt x="1" y="1920"/>
                    <a:pt x="117" y="2040"/>
                    <a:pt x="231" y="2040"/>
                  </a:cubicBezTo>
                  <a:cubicBezTo>
                    <a:pt x="282" y="2040"/>
                    <a:pt x="332" y="2017"/>
                    <a:pt x="366" y="1959"/>
                  </a:cubicBezTo>
                  <a:lnTo>
                    <a:pt x="1360" y="251"/>
                  </a:lnTo>
                  <a:cubicBezTo>
                    <a:pt x="1435" y="122"/>
                    <a:pt x="1320" y="1"/>
                    <a:pt x="1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7" name="Google Shape;19367;p31"/>
            <p:cNvSpPr/>
            <p:nvPr/>
          </p:nvSpPr>
          <p:spPr>
            <a:xfrm>
              <a:off x="2362125" y="1592750"/>
              <a:ext cx="34625" cy="76725"/>
            </a:xfrm>
            <a:custGeom>
              <a:avLst/>
              <a:gdLst/>
              <a:ahLst/>
              <a:cxnLst/>
              <a:rect l="l" t="t" r="r" b="b"/>
              <a:pathLst>
                <a:path w="1385" h="3069" extrusionOk="0">
                  <a:moveTo>
                    <a:pt x="248" y="1"/>
                  </a:moveTo>
                  <a:cubicBezTo>
                    <a:pt x="116" y="1"/>
                    <a:pt x="0" y="168"/>
                    <a:pt x="123" y="283"/>
                  </a:cubicBezTo>
                  <a:cubicBezTo>
                    <a:pt x="823" y="935"/>
                    <a:pt x="1033" y="1943"/>
                    <a:pt x="625" y="2814"/>
                  </a:cubicBezTo>
                  <a:cubicBezTo>
                    <a:pt x="562" y="2947"/>
                    <a:pt x="678" y="3069"/>
                    <a:pt x="787" y="3069"/>
                  </a:cubicBezTo>
                  <a:cubicBezTo>
                    <a:pt x="836" y="3069"/>
                    <a:pt x="884" y="3044"/>
                    <a:pt x="913" y="2983"/>
                  </a:cubicBezTo>
                  <a:cubicBezTo>
                    <a:pt x="1384" y="1979"/>
                    <a:pt x="1174" y="805"/>
                    <a:pt x="361" y="47"/>
                  </a:cubicBezTo>
                  <a:cubicBezTo>
                    <a:pt x="325" y="14"/>
                    <a:pt x="286" y="1"/>
                    <a:pt x="2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8" name="Google Shape;19368;p31"/>
            <p:cNvSpPr/>
            <p:nvPr/>
          </p:nvSpPr>
          <p:spPr>
            <a:xfrm>
              <a:off x="2388475" y="1563075"/>
              <a:ext cx="27150" cy="49350"/>
            </a:xfrm>
            <a:custGeom>
              <a:avLst/>
              <a:gdLst/>
              <a:ahLst/>
              <a:cxnLst/>
              <a:rect l="l" t="t" r="r" b="b"/>
              <a:pathLst>
                <a:path w="1086" h="1974" extrusionOk="0">
                  <a:moveTo>
                    <a:pt x="375" y="0"/>
                  </a:moveTo>
                  <a:cubicBezTo>
                    <a:pt x="278" y="0"/>
                    <a:pt x="182" y="38"/>
                    <a:pt x="107" y="123"/>
                  </a:cubicBezTo>
                  <a:cubicBezTo>
                    <a:pt x="0" y="247"/>
                    <a:pt x="113" y="415"/>
                    <a:pt x="234" y="415"/>
                  </a:cubicBezTo>
                  <a:cubicBezTo>
                    <a:pt x="272" y="415"/>
                    <a:pt x="311" y="399"/>
                    <a:pt x="344" y="360"/>
                  </a:cubicBezTo>
                  <a:lnTo>
                    <a:pt x="464" y="378"/>
                  </a:lnTo>
                  <a:cubicBezTo>
                    <a:pt x="496" y="474"/>
                    <a:pt x="486" y="558"/>
                    <a:pt x="432" y="630"/>
                  </a:cubicBezTo>
                  <a:cubicBezTo>
                    <a:pt x="394" y="709"/>
                    <a:pt x="315" y="779"/>
                    <a:pt x="255" y="842"/>
                  </a:cubicBezTo>
                  <a:cubicBezTo>
                    <a:pt x="165" y="938"/>
                    <a:pt x="210" y="1081"/>
                    <a:pt x="330" y="1121"/>
                  </a:cubicBezTo>
                  <a:cubicBezTo>
                    <a:pt x="431" y="1156"/>
                    <a:pt x="573" y="1208"/>
                    <a:pt x="643" y="1296"/>
                  </a:cubicBezTo>
                  <a:cubicBezTo>
                    <a:pt x="714" y="1384"/>
                    <a:pt x="750" y="1638"/>
                    <a:pt x="598" y="1638"/>
                  </a:cubicBezTo>
                  <a:cubicBezTo>
                    <a:pt x="577" y="1638"/>
                    <a:pt x="551" y="1633"/>
                    <a:pt x="521" y="1621"/>
                  </a:cubicBezTo>
                  <a:cubicBezTo>
                    <a:pt x="500" y="1613"/>
                    <a:pt x="480" y="1609"/>
                    <a:pt x="461" y="1609"/>
                  </a:cubicBezTo>
                  <a:cubicBezTo>
                    <a:pt x="306" y="1609"/>
                    <a:pt x="255" y="1875"/>
                    <a:pt x="432" y="1945"/>
                  </a:cubicBezTo>
                  <a:cubicBezTo>
                    <a:pt x="483" y="1964"/>
                    <a:pt x="533" y="1973"/>
                    <a:pt x="583" y="1973"/>
                  </a:cubicBezTo>
                  <a:cubicBezTo>
                    <a:pt x="821" y="1973"/>
                    <a:pt x="1028" y="1761"/>
                    <a:pt x="1055" y="1514"/>
                  </a:cubicBezTo>
                  <a:cubicBezTo>
                    <a:pt x="1086" y="1227"/>
                    <a:pt x="884" y="1025"/>
                    <a:pt x="647" y="898"/>
                  </a:cubicBezTo>
                  <a:lnTo>
                    <a:pt x="647" y="898"/>
                  </a:lnTo>
                  <a:cubicBezTo>
                    <a:pt x="803" y="693"/>
                    <a:pt x="914" y="440"/>
                    <a:pt x="753" y="207"/>
                  </a:cubicBezTo>
                  <a:cubicBezTo>
                    <a:pt x="665" y="80"/>
                    <a:pt x="518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69" name="Google Shape;19369;p31"/>
            <p:cNvSpPr/>
            <p:nvPr/>
          </p:nvSpPr>
          <p:spPr>
            <a:xfrm>
              <a:off x="2418375" y="1635650"/>
              <a:ext cx="67475" cy="11575"/>
            </a:xfrm>
            <a:custGeom>
              <a:avLst/>
              <a:gdLst/>
              <a:ahLst/>
              <a:cxnLst/>
              <a:rect l="l" t="t" r="r" b="b"/>
              <a:pathLst>
                <a:path w="2699" h="463" extrusionOk="0">
                  <a:moveTo>
                    <a:pt x="2494" y="1"/>
                  </a:moveTo>
                  <a:cubicBezTo>
                    <a:pt x="2491" y="1"/>
                    <a:pt x="2487" y="1"/>
                    <a:pt x="2484" y="1"/>
                  </a:cubicBezTo>
                  <a:lnTo>
                    <a:pt x="216" y="126"/>
                  </a:lnTo>
                  <a:cubicBezTo>
                    <a:pt x="5" y="138"/>
                    <a:pt x="1" y="462"/>
                    <a:pt x="206" y="462"/>
                  </a:cubicBezTo>
                  <a:cubicBezTo>
                    <a:pt x="209" y="462"/>
                    <a:pt x="212" y="462"/>
                    <a:pt x="216" y="462"/>
                  </a:cubicBezTo>
                  <a:lnTo>
                    <a:pt x="2484" y="337"/>
                  </a:lnTo>
                  <a:cubicBezTo>
                    <a:pt x="2694" y="325"/>
                    <a:pt x="2699" y="1"/>
                    <a:pt x="24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0" name="Google Shape;19370;p31"/>
            <p:cNvSpPr/>
            <p:nvPr/>
          </p:nvSpPr>
          <p:spPr>
            <a:xfrm>
              <a:off x="2442925" y="16128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cubicBezTo>
                    <a:pt x="431" y="334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1" name="Google Shape;19371;p31"/>
            <p:cNvSpPr/>
            <p:nvPr/>
          </p:nvSpPr>
          <p:spPr>
            <a:xfrm>
              <a:off x="2447825" y="1658650"/>
              <a:ext cx="10800" cy="8375"/>
            </a:xfrm>
            <a:custGeom>
              <a:avLst/>
              <a:gdLst/>
              <a:ahLst/>
              <a:cxnLst/>
              <a:rect l="l" t="t" r="r" b="b"/>
              <a:pathLst>
                <a:path w="432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2" name="Google Shape;19372;p31"/>
            <p:cNvSpPr/>
            <p:nvPr/>
          </p:nvSpPr>
          <p:spPr>
            <a:xfrm>
              <a:off x="2505475" y="1588250"/>
              <a:ext cx="32600" cy="94700"/>
            </a:xfrm>
            <a:custGeom>
              <a:avLst/>
              <a:gdLst/>
              <a:ahLst/>
              <a:cxnLst/>
              <a:rect l="l" t="t" r="r" b="b"/>
              <a:pathLst>
                <a:path w="1304" h="3788" extrusionOk="0">
                  <a:moveTo>
                    <a:pt x="1008" y="0"/>
                  </a:moveTo>
                  <a:cubicBezTo>
                    <a:pt x="971" y="0"/>
                    <a:pt x="932" y="17"/>
                    <a:pt x="899" y="56"/>
                  </a:cubicBezTo>
                  <a:cubicBezTo>
                    <a:pt x="1" y="1133"/>
                    <a:pt x="20" y="2687"/>
                    <a:pt x="957" y="3734"/>
                  </a:cubicBezTo>
                  <a:cubicBezTo>
                    <a:pt x="991" y="3771"/>
                    <a:pt x="1030" y="3787"/>
                    <a:pt x="1068" y="3787"/>
                  </a:cubicBezTo>
                  <a:cubicBezTo>
                    <a:pt x="1191" y="3787"/>
                    <a:pt x="1303" y="3620"/>
                    <a:pt x="1193" y="3497"/>
                  </a:cubicBezTo>
                  <a:cubicBezTo>
                    <a:pt x="387" y="2593"/>
                    <a:pt x="358" y="1224"/>
                    <a:pt x="1136" y="294"/>
                  </a:cubicBezTo>
                  <a:cubicBezTo>
                    <a:pt x="1240" y="168"/>
                    <a:pt x="1129" y="0"/>
                    <a:pt x="10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3" name="Google Shape;19373;p31"/>
            <p:cNvSpPr/>
            <p:nvPr/>
          </p:nvSpPr>
          <p:spPr>
            <a:xfrm>
              <a:off x="2545250" y="1614775"/>
              <a:ext cx="56400" cy="107200"/>
            </a:xfrm>
            <a:custGeom>
              <a:avLst/>
              <a:gdLst/>
              <a:ahLst/>
              <a:cxnLst/>
              <a:rect l="l" t="t" r="r" b="b"/>
              <a:pathLst>
                <a:path w="2256" h="4288" extrusionOk="0">
                  <a:moveTo>
                    <a:pt x="1448" y="314"/>
                  </a:moveTo>
                  <a:cubicBezTo>
                    <a:pt x="1550" y="314"/>
                    <a:pt x="1658" y="333"/>
                    <a:pt x="1766" y="366"/>
                  </a:cubicBezTo>
                  <a:lnTo>
                    <a:pt x="1766" y="366"/>
                  </a:lnTo>
                  <a:cubicBezTo>
                    <a:pt x="1764" y="602"/>
                    <a:pt x="1762" y="839"/>
                    <a:pt x="1760" y="1075"/>
                  </a:cubicBezTo>
                  <a:lnTo>
                    <a:pt x="1760" y="1075"/>
                  </a:lnTo>
                  <a:cubicBezTo>
                    <a:pt x="1415" y="1218"/>
                    <a:pt x="1158" y="1289"/>
                    <a:pt x="988" y="1289"/>
                  </a:cubicBezTo>
                  <a:cubicBezTo>
                    <a:pt x="734" y="1289"/>
                    <a:pt x="679" y="1128"/>
                    <a:pt x="824" y="806"/>
                  </a:cubicBezTo>
                  <a:cubicBezTo>
                    <a:pt x="919" y="456"/>
                    <a:pt x="1162" y="314"/>
                    <a:pt x="1448" y="314"/>
                  </a:cubicBezTo>
                  <a:close/>
                  <a:moveTo>
                    <a:pt x="1524" y="1"/>
                  </a:moveTo>
                  <a:cubicBezTo>
                    <a:pt x="741" y="1"/>
                    <a:pt x="1" y="721"/>
                    <a:pt x="579" y="1526"/>
                  </a:cubicBezTo>
                  <a:cubicBezTo>
                    <a:pt x="742" y="1753"/>
                    <a:pt x="991" y="1866"/>
                    <a:pt x="1247" y="1866"/>
                  </a:cubicBezTo>
                  <a:cubicBezTo>
                    <a:pt x="1418" y="1866"/>
                    <a:pt x="1592" y="1816"/>
                    <a:pt x="1746" y="1716"/>
                  </a:cubicBezTo>
                  <a:cubicBezTo>
                    <a:pt x="1749" y="1714"/>
                    <a:pt x="1752" y="1712"/>
                    <a:pt x="1755" y="1710"/>
                  </a:cubicBezTo>
                  <a:lnTo>
                    <a:pt x="1755" y="1710"/>
                  </a:lnTo>
                  <a:cubicBezTo>
                    <a:pt x="1753" y="1949"/>
                    <a:pt x="1751" y="2187"/>
                    <a:pt x="1749" y="2426"/>
                  </a:cubicBezTo>
                  <a:cubicBezTo>
                    <a:pt x="1747" y="2711"/>
                    <a:pt x="1825" y="3138"/>
                    <a:pt x="1738" y="3408"/>
                  </a:cubicBezTo>
                  <a:cubicBezTo>
                    <a:pt x="1606" y="3822"/>
                    <a:pt x="1359" y="3957"/>
                    <a:pt x="1087" y="3957"/>
                  </a:cubicBezTo>
                  <a:cubicBezTo>
                    <a:pt x="851" y="3957"/>
                    <a:pt x="596" y="3855"/>
                    <a:pt x="379" y="3744"/>
                  </a:cubicBezTo>
                  <a:cubicBezTo>
                    <a:pt x="352" y="3729"/>
                    <a:pt x="325" y="3723"/>
                    <a:pt x="300" y="3723"/>
                  </a:cubicBezTo>
                  <a:cubicBezTo>
                    <a:pt x="147" y="3723"/>
                    <a:pt x="46" y="3948"/>
                    <a:pt x="210" y="4032"/>
                  </a:cubicBezTo>
                  <a:cubicBezTo>
                    <a:pt x="479" y="4171"/>
                    <a:pt x="831" y="4287"/>
                    <a:pt x="1159" y="4287"/>
                  </a:cubicBezTo>
                  <a:cubicBezTo>
                    <a:pt x="1491" y="4287"/>
                    <a:pt x="1799" y="4168"/>
                    <a:pt x="1975" y="3834"/>
                  </a:cubicBezTo>
                  <a:cubicBezTo>
                    <a:pt x="2182" y="3437"/>
                    <a:pt x="2081" y="2850"/>
                    <a:pt x="2084" y="2426"/>
                  </a:cubicBezTo>
                  <a:lnTo>
                    <a:pt x="2093" y="1330"/>
                  </a:lnTo>
                  <a:lnTo>
                    <a:pt x="2093" y="1330"/>
                  </a:lnTo>
                  <a:cubicBezTo>
                    <a:pt x="2255" y="1001"/>
                    <a:pt x="2228" y="590"/>
                    <a:pt x="2095" y="232"/>
                  </a:cubicBezTo>
                  <a:cubicBezTo>
                    <a:pt x="2094" y="230"/>
                    <a:pt x="2093" y="228"/>
                    <a:pt x="2093" y="226"/>
                  </a:cubicBezTo>
                  <a:lnTo>
                    <a:pt x="2093" y="226"/>
                  </a:lnTo>
                  <a:cubicBezTo>
                    <a:pt x="2083" y="170"/>
                    <a:pt x="2049" y="117"/>
                    <a:pt x="1984" y="90"/>
                  </a:cubicBezTo>
                  <a:cubicBezTo>
                    <a:pt x="1835" y="29"/>
                    <a:pt x="1679" y="1"/>
                    <a:pt x="1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4" name="Google Shape;19374;p31"/>
            <p:cNvSpPr/>
            <p:nvPr/>
          </p:nvSpPr>
          <p:spPr>
            <a:xfrm>
              <a:off x="2613450" y="1585125"/>
              <a:ext cx="57625" cy="85450"/>
            </a:xfrm>
            <a:custGeom>
              <a:avLst/>
              <a:gdLst/>
              <a:ahLst/>
              <a:cxnLst/>
              <a:rect l="l" t="t" r="r" b="b"/>
              <a:pathLst>
                <a:path w="2305" h="3418" extrusionOk="0">
                  <a:moveTo>
                    <a:pt x="165" y="1"/>
                  </a:moveTo>
                  <a:cubicBezTo>
                    <a:pt x="82" y="1"/>
                    <a:pt x="0" y="55"/>
                    <a:pt x="3" y="163"/>
                  </a:cubicBezTo>
                  <a:cubicBezTo>
                    <a:pt x="35" y="1215"/>
                    <a:pt x="157" y="2265"/>
                    <a:pt x="366" y="3299"/>
                  </a:cubicBezTo>
                  <a:cubicBezTo>
                    <a:pt x="383" y="3380"/>
                    <a:pt x="452" y="3418"/>
                    <a:pt x="523" y="3418"/>
                  </a:cubicBezTo>
                  <a:cubicBezTo>
                    <a:pt x="611" y="3418"/>
                    <a:pt x="702" y="3359"/>
                    <a:pt x="696" y="3255"/>
                  </a:cubicBezTo>
                  <a:cubicBezTo>
                    <a:pt x="680" y="3018"/>
                    <a:pt x="694" y="2786"/>
                    <a:pt x="767" y="2561"/>
                  </a:cubicBezTo>
                  <a:cubicBezTo>
                    <a:pt x="882" y="2202"/>
                    <a:pt x="1008" y="1993"/>
                    <a:pt x="1400" y="1993"/>
                  </a:cubicBezTo>
                  <a:cubicBezTo>
                    <a:pt x="1800" y="1993"/>
                    <a:pt x="1716" y="2059"/>
                    <a:pt x="1800" y="2407"/>
                  </a:cubicBezTo>
                  <a:lnTo>
                    <a:pt x="1951" y="3024"/>
                  </a:lnTo>
                  <a:cubicBezTo>
                    <a:pt x="1971" y="3108"/>
                    <a:pt x="2034" y="3144"/>
                    <a:pt x="2100" y="3144"/>
                  </a:cubicBezTo>
                  <a:cubicBezTo>
                    <a:pt x="2199" y="3144"/>
                    <a:pt x="2304" y="3062"/>
                    <a:pt x="2273" y="2936"/>
                  </a:cubicBezTo>
                  <a:cubicBezTo>
                    <a:pt x="2163" y="2485"/>
                    <a:pt x="2113" y="1411"/>
                    <a:pt x="1512" y="1411"/>
                  </a:cubicBezTo>
                  <a:cubicBezTo>
                    <a:pt x="1445" y="1411"/>
                    <a:pt x="1370" y="1425"/>
                    <a:pt x="1288" y="1455"/>
                  </a:cubicBezTo>
                  <a:cubicBezTo>
                    <a:pt x="922" y="1586"/>
                    <a:pt x="672" y="1900"/>
                    <a:pt x="524" y="2263"/>
                  </a:cubicBezTo>
                  <a:lnTo>
                    <a:pt x="524" y="2263"/>
                  </a:lnTo>
                  <a:cubicBezTo>
                    <a:pt x="422" y="1567"/>
                    <a:pt x="359" y="866"/>
                    <a:pt x="337" y="163"/>
                  </a:cubicBezTo>
                  <a:cubicBezTo>
                    <a:pt x="334" y="55"/>
                    <a:pt x="249" y="1"/>
                    <a:pt x="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5" name="Google Shape;19375;p31"/>
            <p:cNvSpPr/>
            <p:nvPr/>
          </p:nvSpPr>
          <p:spPr>
            <a:xfrm>
              <a:off x="2664475" y="1576175"/>
              <a:ext cx="49550" cy="99850"/>
            </a:xfrm>
            <a:custGeom>
              <a:avLst/>
              <a:gdLst/>
              <a:ahLst/>
              <a:cxnLst/>
              <a:rect l="l" t="t" r="r" b="b"/>
              <a:pathLst>
                <a:path w="1982" h="3994" extrusionOk="0">
                  <a:moveTo>
                    <a:pt x="226" y="0"/>
                  </a:moveTo>
                  <a:cubicBezTo>
                    <a:pt x="91" y="0"/>
                    <a:pt x="1" y="217"/>
                    <a:pt x="145" y="319"/>
                  </a:cubicBezTo>
                  <a:cubicBezTo>
                    <a:pt x="1225" y="1091"/>
                    <a:pt x="1614" y="2527"/>
                    <a:pt x="1069" y="3738"/>
                  </a:cubicBezTo>
                  <a:cubicBezTo>
                    <a:pt x="1010" y="3872"/>
                    <a:pt x="1127" y="3994"/>
                    <a:pt x="1235" y="3994"/>
                  </a:cubicBezTo>
                  <a:cubicBezTo>
                    <a:pt x="1284" y="3994"/>
                    <a:pt x="1331" y="3968"/>
                    <a:pt x="1359" y="3907"/>
                  </a:cubicBezTo>
                  <a:cubicBezTo>
                    <a:pt x="1982" y="2520"/>
                    <a:pt x="1551" y="914"/>
                    <a:pt x="314" y="31"/>
                  </a:cubicBezTo>
                  <a:cubicBezTo>
                    <a:pt x="284" y="10"/>
                    <a:pt x="254" y="0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6" name="Google Shape;19376;p31"/>
            <p:cNvSpPr/>
            <p:nvPr/>
          </p:nvSpPr>
          <p:spPr>
            <a:xfrm>
              <a:off x="2700350" y="1554875"/>
              <a:ext cx="45175" cy="47900"/>
            </a:xfrm>
            <a:custGeom>
              <a:avLst/>
              <a:gdLst/>
              <a:ahLst/>
              <a:cxnLst/>
              <a:rect l="l" t="t" r="r" b="b"/>
              <a:pathLst>
                <a:path w="1807" h="1916" extrusionOk="0">
                  <a:moveTo>
                    <a:pt x="560" y="0"/>
                  </a:moveTo>
                  <a:cubicBezTo>
                    <a:pt x="368" y="0"/>
                    <a:pt x="180" y="89"/>
                    <a:pt x="74" y="279"/>
                  </a:cubicBezTo>
                  <a:cubicBezTo>
                    <a:pt x="1" y="409"/>
                    <a:pt x="117" y="529"/>
                    <a:pt x="230" y="529"/>
                  </a:cubicBezTo>
                  <a:cubicBezTo>
                    <a:pt x="281" y="529"/>
                    <a:pt x="331" y="505"/>
                    <a:pt x="364" y="447"/>
                  </a:cubicBezTo>
                  <a:lnTo>
                    <a:pt x="362" y="447"/>
                  </a:lnTo>
                  <a:cubicBezTo>
                    <a:pt x="406" y="368"/>
                    <a:pt x="482" y="332"/>
                    <a:pt x="563" y="332"/>
                  </a:cubicBezTo>
                  <a:cubicBezTo>
                    <a:pt x="595" y="332"/>
                    <a:pt x="627" y="337"/>
                    <a:pt x="658" y="348"/>
                  </a:cubicBezTo>
                  <a:cubicBezTo>
                    <a:pt x="827" y="406"/>
                    <a:pt x="875" y="599"/>
                    <a:pt x="862" y="761"/>
                  </a:cubicBezTo>
                  <a:cubicBezTo>
                    <a:pt x="838" y="1069"/>
                    <a:pt x="597" y="1306"/>
                    <a:pt x="396" y="1515"/>
                  </a:cubicBezTo>
                  <a:cubicBezTo>
                    <a:pt x="327" y="1586"/>
                    <a:pt x="328" y="1731"/>
                    <a:pt x="429" y="1778"/>
                  </a:cubicBezTo>
                  <a:cubicBezTo>
                    <a:pt x="626" y="1870"/>
                    <a:pt x="827" y="1916"/>
                    <a:pt x="1028" y="1916"/>
                  </a:cubicBezTo>
                  <a:cubicBezTo>
                    <a:pt x="1233" y="1916"/>
                    <a:pt x="1438" y="1868"/>
                    <a:pt x="1639" y="1772"/>
                  </a:cubicBezTo>
                  <a:cubicBezTo>
                    <a:pt x="1806" y="1692"/>
                    <a:pt x="1702" y="1465"/>
                    <a:pt x="1545" y="1465"/>
                  </a:cubicBezTo>
                  <a:cubicBezTo>
                    <a:pt x="1521" y="1465"/>
                    <a:pt x="1495" y="1470"/>
                    <a:pt x="1469" y="1482"/>
                  </a:cubicBezTo>
                  <a:cubicBezTo>
                    <a:pt x="1330" y="1551"/>
                    <a:pt x="1179" y="1585"/>
                    <a:pt x="1028" y="1585"/>
                  </a:cubicBezTo>
                  <a:cubicBezTo>
                    <a:pt x="954" y="1585"/>
                    <a:pt x="879" y="1576"/>
                    <a:pt x="807" y="1560"/>
                  </a:cubicBezTo>
                  <a:lnTo>
                    <a:pt x="807" y="1560"/>
                  </a:lnTo>
                  <a:cubicBezTo>
                    <a:pt x="1109" y="1201"/>
                    <a:pt x="1364" y="740"/>
                    <a:pt x="1090" y="291"/>
                  </a:cubicBezTo>
                  <a:cubicBezTo>
                    <a:pt x="974" y="102"/>
                    <a:pt x="765" y="0"/>
                    <a:pt x="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7" name="Google Shape;19377;p31"/>
            <p:cNvSpPr/>
            <p:nvPr/>
          </p:nvSpPr>
          <p:spPr>
            <a:xfrm>
              <a:off x="2735450" y="1629100"/>
              <a:ext cx="46550" cy="10575"/>
            </a:xfrm>
            <a:custGeom>
              <a:avLst/>
              <a:gdLst/>
              <a:ahLst/>
              <a:cxnLst/>
              <a:rect l="l" t="t" r="r" b="b"/>
              <a:pathLst>
                <a:path w="1862" h="423" extrusionOk="0">
                  <a:moveTo>
                    <a:pt x="1115" y="1"/>
                  </a:moveTo>
                  <a:cubicBezTo>
                    <a:pt x="808" y="1"/>
                    <a:pt x="501" y="33"/>
                    <a:pt x="198" y="95"/>
                  </a:cubicBezTo>
                  <a:cubicBezTo>
                    <a:pt x="1" y="135"/>
                    <a:pt x="66" y="423"/>
                    <a:pt x="249" y="423"/>
                  </a:cubicBezTo>
                  <a:cubicBezTo>
                    <a:pt x="261" y="423"/>
                    <a:pt x="274" y="421"/>
                    <a:pt x="287" y="419"/>
                  </a:cubicBezTo>
                  <a:cubicBezTo>
                    <a:pt x="564" y="363"/>
                    <a:pt x="846" y="335"/>
                    <a:pt x="1129" y="335"/>
                  </a:cubicBezTo>
                  <a:cubicBezTo>
                    <a:pt x="1302" y="335"/>
                    <a:pt x="1476" y="345"/>
                    <a:pt x="1649" y="367"/>
                  </a:cubicBezTo>
                  <a:cubicBezTo>
                    <a:pt x="1657" y="368"/>
                    <a:pt x="1664" y="368"/>
                    <a:pt x="1672" y="368"/>
                  </a:cubicBezTo>
                  <a:cubicBezTo>
                    <a:pt x="1862" y="368"/>
                    <a:pt x="1853" y="56"/>
                    <a:pt x="1649" y="33"/>
                  </a:cubicBezTo>
                  <a:cubicBezTo>
                    <a:pt x="1471" y="12"/>
                    <a:pt x="1293" y="1"/>
                    <a:pt x="11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8" name="Google Shape;19378;p31"/>
            <p:cNvSpPr/>
            <p:nvPr/>
          </p:nvSpPr>
          <p:spPr>
            <a:xfrm>
              <a:off x="2806250" y="1602825"/>
              <a:ext cx="56175" cy="68500"/>
            </a:xfrm>
            <a:custGeom>
              <a:avLst/>
              <a:gdLst/>
              <a:ahLst/>
              <a:cxnLst/>
              <a:rect l="l" t="t" r="r" b="b"/>
              <a:pathLst>
                <a:path w="2247" h="2740" extrusionOk="0">
                  <a:moveTo>
                    <a:pt x="252" y="0"/>
                  </a:moveTo>
                  <a:cubicBezTo>
                    <a:pt x="118" y="0"/>
                    <a:pt x="0" y="170"/>
                    <a:pt x="126" y="283"/>
                  </a:cubicBezTo>
                  <a:cubicBezTo>
                    <a:pt x="867" y="946"/>
                    <a:pt x="1468" y="1753"/>
                    <a:pt x="1894" y="2653"/>
                  </a:cubicBezTo>
                  <a:cubicBezTo>
                    <a:pt x="1923" y="2714"/>
                    <a:pt x="1971" y="2739"/>
                    <a:pt x="2020" y="2739"/>
                  </a:cubicBezTo>
                  <a:cubicBezTo>
                    <a:pt x="2130" y="2739"/>
                    <a:pt x="2246" y="2617"/>
                    <a:pt x="2183" y="2484"/>
                  </a:cubicBezTo>
                  <a:cubicBezTo>
                    <a:pt x="1744" y="1558"/>
                    <a:pt x="1125" y="730"/>
                    <a:pt x="364" y="45"/>
                  </a:cubicBezTo>
                  <a:cubicBezTo>
                    <a:pt x="329" y="14"/>
                    <a:pt x="290" y="0"/>
                    <a:pt x="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79" name="Google Shape;19379;p31"/>
            <p:cNvSpPr/>
            <p:nvPr/>
          </p:nvSpPr>
          <p:spPr>
            <a:xfrm>
              <a:off x="2804875" y="1605425"/>
              <a:ext cx="49525" cy="76425"/>
            </a:xfrm>
            <a:custGeom>
              <a:avLst/>
              <a:gdLst/>
              <a:ahLst/>
              <a:cxnLst/>
              <a:rect l="l" t="t" r="r" b="b"/>
              <a:pathLst>
                <a:path w="1981" h="3057" extrusionOk="0">
                  <a:moveTo>
                    <a:pt x="1752" y="0"/>
                  </a:moveTo>
                  <a:cubicBezTo>
                    <a:pt x="1714" y="0"/>
                    <a:pt x="1676" y="17"/>
                    <a:pt x="1643" y="58"/>
                  </a:cubicBezTo>
                  <a:cubicBezTo>
                    <a:pt x="974" y="905"/>
                    <a:pt x="435" y="1848"/>
                    <a:pt x="48" y="2854"/>
                  </a:cubicBezTo>
                  <a:cubicBezTo>
                    <a:pt x="1" y="2976"/>
                    <a:pt x="100" y="3056"/>
                    <a:pt x="203" y="3056"/>
                  </a:cubicBezTo>
                  <a:cubicBezTo>
                    <a:pt x="271" y="3056"/>
                    <a:pt x="340" y="3022"/>
                    <a:pt x="370" y="2943"/>
                  </a:cubicBezTo>
                  <a:cubicBezTo>
                    <a:pt x="737" y="1990"/>
                    <a:pt x="1247" y="1097"/>
                    <a:pt x="1880" y="295"/>
                  </a:cubicBezTo>
                  <a:cubicBezTo>
                    <a:pt x="1980" y="168"/>
                    <a:pt x="1870" y="0"/>
                    <a:pt x="17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0" name="Google Shape;19380;p31"/>
            <p:cNvSpPr/>
            <p:nvPr/>
          </p:nvSpPr>
          <p:spPr>
            <a:xfrm>
              <a:off x="2860900" y="1574150"/>
              <a:ext cx="37325" cy="30150"/>
            </a:xfrm>
            <a:custGeom>
              <a:avLst/>
              <a:gdLst/>
              <a:ahLst/>
              <a:cxnLst/>
              <a:rect l="l" t="t" r="r" b="b"/>
              <a:pathLst>
                <a:path w="1493" h="1206" extrusionOk="0">
                  <a:moveTo>
                    <a:pt x="424" y="0"/>
                  </a:moveTo>
                  <a:cubicBezTo>
                    <a:pt x="210" y="0"/>
                    <a:pt x="1" y="130"/>
                    <a:pt x="11" y="373"/>
                  </a:cubicBezTo>
                  <a:cubicBezTo>
                    <a:pt x="15" y="480"/>
                    <a:pt x="101" y="534"/>
                    <a:pt x="184" y="534"/>
                  </a:cubicBezTo>
                  <a:cubicBezTo>
                    <a:pt x="268" y="534"/>
                    <a:pt x="350" y="480"/>
                    <a:pt x="345" y="373"/>
                  </a:cubicBezTo>
                  <a:cubicBezTo>
                    <a:pt x="344" y="341"/>
                    <a:pt x="365" y="330"/>
                    <a:pt x="394" y="330"/>
                  </a:cubicBezTo>
                  <a:cubicBezTo>
                    <a:pt x="445" y="330"/>
                    <a:pt x="520" y="366"/>
                    <a:pt x="539" y="394"/>
                  </a:cubicBezTo>
                  <a:cubicBezTo>
                    <a:pt x="638" y="548"/>
                    <a:pt x="458" y="795"/>
                    <a:pt x="374" y="916"/>
                  </a:cubicBezTo>
                  <a:cubicBezTo>
                    <a:pt x="298" y="1027"/>
                    <a:pt x="402" y="1161"/>
                    <a:pt x="519" y="1168"/>
                  </a:cubicBezTo>
                  <a:lnTo>
                    <a:pt x="1277" y="1206"/>
                  </a:lnTo>
                  <a:cubicBezTo>
                    <a:pt x="1281" y="1206"/>
                    <a:pt x="1284" y="1206"/>
                    <a:pt x="1287" y="1206"/>
                  </a:cubicBezTo>
                  <a:cubicBezTo>
                    <a:pt x="1492" y="1206"/>
                    <a:pt x="1489" y="882"/>
                    <a:pt x="1277" y="872"/>
                  </a:cubicBezTo>
                  <a:lnTo>
                    <a:pt x="795" y="847"/>
                  </a:lnTo>
                  <a:lnTo>
                    <a:pt x="795" y="847"/>
                  </a:lnTo>
                  <a:cubicBezTo>
                    <a:pt x="923" y="561"/>
                    <a:pt x="966" y="211"/>
                    <a:pt x="646" y="51"/>
                  </a:cubicBezTo>
                  <a:cubicBezTo>
                    <a:pt x="578" y="17"/>
                    <a:pt x="500" y="0"/>
                    <a:pt x="4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1" name="Google Shape;19381;p31"/>
            <p:cNvSpPr/>
            <p:nvPr/>
          </p:nvSpPr>
          <p:spPr>
            <a:xfrm>
              <a:off x="1455200" y="1738350"/>
              <a:ext cx="28650" cy="81375"/>
            </a:xfrm>
            <a:custGeom>
              <a:avLst/>
              <a:gdLst/>
              <a:ahLst/>
              <a:cxnLst/>
              <a:rect l="l" t="t" r="r" b="b"/>
              <a:pathLst>
                <a:path w="1146" h="3255" extrusionOk="0">
                  <a:moveTo>
                    <a:pt x="690" y="1"/>
                  </a:moveTo>
                  <a:cubicBezTo>
                    <a:pt x="466" y="1"/>
                    <a:pt x="257" y="175"/>
                    <a:pt x="173" y="430"/>
                  </a:cubicBezTo>
                  <a:cubicBezTo>
                    <a:pt x="60" y="773"/>
                    <a:pt x="100" y="1188"/>
                    <a:pt x="81" y="1545"/>
                  </a:cubicBezTo>
                  <a:lnTo>
                    <a:pt x="5" y="3093"/>
                  </a:lnTo>
                  <a:cubicBezTo>
                    <a:pt x="0" y="3201"/>
                    <a:pt x="81" y="3255"/>
                    <a:pt x="165" y="3255"/>
                  </a:cubicBezTo>
                  <a:cubicBezTo>
                    <a:pt x="249" y="3255"/>
                    <a:pt x="335" y="3201"/>
                    <a:pt x="341" y="3093"/>
                  </a:cubicBezTo>
                  <a:cubicBezTo>
                    <a:pt x="362" y="2646"/>
                    <a:pt x="385" y="2199"/>
                    <a:pt x="406" y="1751"/>
                  </a:cubicBezTo>
                  <a:lnTo>
                    <a:pt x="437" y="1131"/>
                  </a:lnTo>
                  <a:cubicBezTo>
                    <a:pt x="439" y="1082"/>
                    <a:pt x="466" y="328"/>
                    <a:pt x="680" y="328"/>
                  </a:cubicBezTo>
                  <a:cubicBezTo>
                    <a:pt x="711" y="328"/>
                    <a:pt x="746" y="344"/>
                    <a:pt x="786" y="381"/>
                  </a:cubicBezTo>
                  <a:cubicBezTo>
                    <a:pt x="821" y="413"/>
                    <a:pt x="860" y="427"/>
                    <a:pt x="898" y="427"/>
                  </a:cubicBezTo>
                  <a:cubicBezTo>
                    <a:pt x="1030" y="427"/>
                    <a:pt x="1146" y="258"/>
                    <a:pt x="1022" y="143"/>
                  </a:cubicBezTo>
                  <a:lnTo>
                    <a:pt x="1024" y="143"/>
                  </a:lnTo>
                  <a:cubicBezTo>
                    <a:pt x="918" y="44"/>
                    <a:pt x="80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2" name="Google Shape;19382;p31"/>
            <p:cNvSpPr/>
            <p:nvPr/>
          </p:nvSpPr>
          <p:spPr>
            <a:xfrm>
              <a:off x="1457325" y="1789550"/>
              <a:ext cx="29125" cy="8700"/>
            </a:xfrm>
            <a:custGeom>
              <a:avLst/>
              <a:gdLst/>
              <a:ahLst/>
              <a:cxnLst/>
              <a:rect l="l" t="t" r="r" b="b"/>
              <a:pathLst>
                <a:path w="1165" h="348" extrusionOk="0">
                  <a:moveTo>
                    <a:pt x="214" y="0"/>
                  </a:moveTo>
                  <a:cubicBezTo>
                    <a:pt x="1" y="0"/>
                    <a:pt x="2" y="331"/>
                    <a:pt x="217" y="336"/>
                  </a:cubicBezTo>
                  <a:lnTo>
                    <a:pt x="948" y="348"/>
                  </a:lnTo>
                  <a:cubicBezTo>
                    <a:pt x="949" y="348"/>
                    <a:pt x="950" y="348"/>
                    <a:pt x="951" y="348"/>
                  </a:cubicBezTo>
                  <a:cubicBezTo>
                    <a:pt x="1165" y="348"/>
                    <a:pt x="1164" y="15"/>
                    <a:pt x="948" y="12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3" name="Google Shape;19383;p31"/>
            <p:cNvSpPr/>
            <p:nvPr/>
          </p:nvSpPr>
          <p:spPr>
            <a:xfrm>
              <a:off x="1517625" y="1765450"/>
              <a:ext cx="45025" cy="10275"/>
            </a:xfrm>
            <a:custGeom>
              <a:avLst/>
              <a:gdLst/>
              <a:ahLst/>
              <a:cxnLst/>
              <a:rect l="l" t="t" r="r" b="b"/>
              <a:pathLst>
                <a:path w="1801" h="411" extrusionOk="0">
                  <a:moveTo>
                    <a:pt x="948" y="0"/>
                  </a:moveTo>
                  <a:cubicBezTo>
                    <a:pt x="696" y="0"/>
                    <a:pt x="444" y="28"/>
                    <a:pt x="197" y="82"/>
                  </a:cubicBezTo>
                  <a:cubicBezTo>
                    <a:pt x="1" y="127"/>
                    <a:pt x="65" y="410"/>
                    <a:pt x="246" y="410"/>
                  </a:cubicBezTo>
                  <a:cubicBezTo>
                    <a:pt x="258" y="410"/>
                    <a:pt x="272" y="409"/>
                    <a:pt x="286" y="406"/>
                  </a:cubicBezTo>
                  <a:cubicBezTo>
                    <a:pt x="505" y="357"/>
                    <a:pt x="728" y="332"/>
                    <a:pt x="952" y="332"/>
                  </a:cubicBezTo>
                  <a:cubicBezTo>
                    <a:pt x="1139" y="332"/>
                    <a:pt x="1327" y="350"/>
                    <a:pt x="1512" y="384"/>
                  </a:cubicBezTo>
                  <a:cubicBezTo>
                    <a:pt x="1524" y="387"/>
                    <a:pt x="1536" y="388"/>
                    <a:pt x="1547" y="388"/>
                  </a:cubicBezTo>
                  <a:cubicBezTo>
                    <a:pt x="1731" y="388"/>
                    <a:pt x="1800" y="100"/>
                    <a:pt x="1601" y="63"/>
                  </a:cubicBezTo>
                  <a:cubicBezTo>
                    <a:pt x="1385" y="21"/>
                    <a:pt x="1167" y="0"/>
                    <a:pt x="9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4" name="Google Shape;19384;p31"/>
            <p:cNvSpPr/>
            <p:nvPr/>
          </p:nvSpPr>
          <p:spPr>
            <a:xfrm>
              <a:off x="1516975" y="1790425"/>
              <a:ext cx="47050" cy="14000"/>
            </a:xfrm>
            <a:custGeom>
              <a:avLst/>
              <a:gdLst/>
              <a:ahLst/>
              <a:cxnLst/>
              <a:rect l="l" t="t" r="r" b="b"/>
              <a:pathLst>
                <a:path w="1882" h="560" extrusionOk="0">
                  <a:moveTo>
                    <a:pt x="260" y="1"/>
                  </a:moveTo>
                  <a:cubicBezTo>
                    <a:pt x="73" y="1"/>
                    <a:pt x="1" y="292"/>
                    <a:pt x="202" y="325"/>
                  </a:cubicBezTo>
                  <a:lnTo>
                    <a:pt x="1592" y="557"/>
                  </a:lnTo>
                  <a:cubicBezTo>
                    <a:pt x="1602" y="559"/>
                    <a:pt x="1613" y="560"/>
                    <a:pt x="1623" y="560"/>
                  </a:cubicBezTo>
                  <a:cubicBezTo>
                    <a:pt x="1810" y="560"/>
                    <a:pt x="1881" y="267"/>
                    <a:pt x="1680" y="234"/>
                  </a:cubicBezTo>
                  <a:lnTo>
                    <a:pt x="292" y="3"/>
                  </a:lnTo>
                  <a:cubicBezTo>
                    <a:pt x="281" y="1"/>
                    <a:pt x="271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5" name="Google Shape;19385;p31"/>
            <p:cNvSpPr/>
            <p:nvPr/>
          </p:nvSpPr>
          <p:spPr>
            <a:xfrm>
              <a:off x="1576400" y="1766375"/>
              <a:ext cx="55850" cy="92900"/>
            </a:xfrm>
            <a:custGeom>
              <a:avLst/>
              <a:gdLst/>
              <a:ahLst/>
              <a:cxnLst/>
              <a:rect l="l" t="t" r="r" b="b"/>
              <a:pathLst>
                <a:path w="2234" h="3716" extrusionOk="0">
                  <a:moveTo>
                    <a:pt x="1499" y="529"/>
                  </a:moveTo>
                  <a:cubicBezTo>
                    <a:pt x="1521" y="529"/>
                    <a:pt x="1545" y="530"/>
                    <a:pt x="1568" y="531"/>
                  </a:cubicBezTo>
                  <a:cubicBezTo>
                    <a:pt x="1588" y="556"/>
                    <a:pt x="1611" y="572"/>
                    <a:pt x="1633" y="581"/>
                  </a:cubicBezTo>
                  <a:lnTo>
                    <a:pt x="1633" y="581"/>
                  </a:lnTo>
                  <a:cubicBezTo>
                    <a:pt x="1666" y="719"/>
                    <a:pt x="1700" y="861"/>
                    <a:pt x="1729" y="1004"/>
                  </a:cubicBezTo>
                  <a:lnTo>
                    <a:pt x="1729" y="1004"/>
                  </a:lnTo>
                  <a:cubicBezTo>
                    <a:pt x="1675" y="1066"/>
                    <a:pt x="1536" y="1094"/>
                    <a:pt x="1262" y="1124"/>
                  </a:cubicBezTo>
                  <a:cubicBezTo>
                    <a:pt x="1092" y="1214"/>
                    <a:pt x="966" y="1258"/>
                    <a:pt x="884" y="1258"/>
                  </a:cubicBezTo>
                  <a:cubicBezTo>
                    <a:pt x="779" y="1258"/>
                    <a:pt x="746" y="1185"/>
                    <a:pt x="786" y="1038"/>
                  </a:cubicBezTo>
                  <a:cubicBezTo>
                    <a:pt x="781" y="699"/>
                    <a:pt x="1019" y="529"/>
                    <a:pt x="1499" y="529"/>
                  </a:cubicBezTo>
                  <a:close/>
                  <a:moveTo>
                    <a:pt x="1305" y="1"/>
                  </a:moveTo>
                  <a:cubicBezTo>
                    <a:pt x="727" y="1"/>
                    <a:pt x="240" y="1048"/>
                    <a:pt x="555" y="1643"/>
                  </a:cubicBezTo>
                  <a:cubicBezTo>
                    <a:pt x="694" y="1905"/>
                    <a:pt x="939" y="2042"/>
                    <a:pt x="1201" y="2042"/>
                  </a:cubicBezTo>
                  <a:cubicBezTo>
                    <a:pt x="1338" y="2042"/>
                    <a:pt x="1479" y="2004"/>
                    <a:pt x="1612" y="1928"/>
                  </a:cubicBezTo>
                  <a:cubicBezTo>
                    <a:pt x="1697" y="1879"/>
                    <a:pt x="1768" y="1822"/>
                    <a:pt x="1827" y="1759"/>
                  </a:cubicBezTo>
                  <a:lnTo>
                    <a:pt x="1827" y="1759"/>
                  </a:lnTo>
                  <a:cubicBezTo>
                    <a:pt x="1832" y="1976"/>
                    <a:pt x="1810" y="2192"/>
                    <a:pt x="1748" y="2402"/>
                  </a:cubicBezTo>
                  <a:cubicBezTo>
                    <a:pt x="1592" y="2930"/>
                    <a:pt x="1149" y="3378"/>
                    <a:pt x="609" y="3378"/>
                  </a:cubicBezTo>
                  <a:cubicBezTo>
                    <a:pt x="500" y="3378"/>
                    <a:pt x="387" y="3360"/>
                    <a:pt x="272" y="3320"/>
                  </a:cubicBezTo>
                  <a:cubicBezTo>
                    <a:pt x="252" y="3314"/>
                    <a:pt x="233" y="3311"/>
                    <a:pt x="215" y="3311"/>
                  </a:cubicBezTo>
                  <a:cubicBezTo>
                    <a:pt x="53" y="3311"/>
                    <a:pt x="0" y="3579"/>
                    <a:pt x="183" y="3642"/>
                  </a:cubicBezTo>
                  <a:cubicBezTo>
                    <a:pt x="328" y="3692"/>
                    <a:pt x="472" y="3715"/>
                    <a:pt x="613" y="3715"/>
                  </a:cubicBezTo>
                  <a:cubicBezTo>
                    <a:pt x="1087" y="3715"/>
                    <a:pt x="1523" y="3452"/>
                    <a:pt x="1814" y="3041"/>
                  </a:cubicBezTo>
                  <a:cubicBezTo>
                    <a:pt x="2234" y="2450"/>
                    <a:pt x="2199" y="1716"/>
                    <a:pt x="2071" y="1024"/>
                  </a:cubicBezTo>
                  <a:lnTo>
                    <a:pt x="2071" y="1024"/>
                  </a:lnTo>
                  <a:cubicBezTo>
                    <a:pt x="2064" y="818"/>
                    <a:pt x="2013" y="608"/>
                    <a:pt x="1939" y="416"/>
                  </a:cubicBezTo>
                  <a:lnTo>
                    <a:pt x="1939" y="416"/>
                  </a:lnTo>
                  <a:cubicBezTo>
                    <a:pt x="1939" y="416"/>
                    <a:pt x="1939" y="416"/>
                    <a:pt x="1939" y="416"/>
                  </a:cubicBezTo>
                  <a:cubicBezTo>
                    <a:pt x="1914" y="352"/>
                    <a:pt x="1866" y="316"/>
                    <a:pt x="1814" y="304"/>
                  </a:cubicBezTo>
                  <a:lnTo>
                    <a:pt x="1814" y="304"/>
                  </a:lnTo>
                  <a:cubicBezTo>
                    <a:pt x="1811" y="301"/>
                    <a:pt x="1809" y="297"/>
                    <a:pt x="1806" y="294"/>
                  </a:cubicBezTo>
                  <a:cubicBezTo>
                    <a:pt x="1643" y="87"/>
                    <a:pt x="1470" y="1"/>
                    <a:pt x="13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6" name="Google Shape;19386;p31"/>
            <p:cNvSpPr/>
            <p:nvPr/>
          </p:nvSpPr>
          <p:spPr>
            <a:xfrm>
              <a:off x="1639375" y="1745325"/>
              <a:ext cx="56075" cy="68050"/>
            </a:xfrm>
            <a:custGeom>
              <a:avLst/>
              <a:gdLst/>
              <a:ahLst/>
              <a:cxnLst/>
              <a:rect l="l" t="t" r="r" b="b"/>
              <a:pathLst>
                <a:path w="2243" h="2722" extrusionOk="0">
                  <a:moveTo>
                    <a:pt x="161" y="0"/>
                  </a:moveTo>
                  <a:cubicBezTo>
                    <a:pt x="78" y="0"/>
                    <a:pt x="0" y="53"/>
                    <a:pt x="12" y="160"/>
                  </a:cubicBezTo>
                  <a:cubicBezTo>
                    <a:pt x="99" y="948"/>
                    <a:pt x="276" y="1723"/>
                    <a:pt x="535" y="2472"/>
                  </a:cubicBezTo>
                  <a:cubicBezTo>
                    <a:pt x="564" y="2554"/>
                    <a:pt x="629" y="2591"/>
                    <a:pt x="693" y="2591"/>
                  </a:cubicBezTo>
                  <a:cubicBezTo>
                    <a:pt x="789" y="2591"/>
                    <a:pt x="884" y="2511"/>
                    <a:pt x="858" y="2384"/>
                  </a:cubicBezTo>
                  <a:cubicBezTo>
                    <a:pt x="785" y="2016"/>
                    <a:pt x="683" y="1408"/>
                    <a:pt x="1180" y="1327"/>
                  </a:cubicBezTo>
                  <a:cubicBezTo>
                    <a:pt x="1219" y="1320"/>
                    <a:pt x="1256" y="1317"/>
                    <a:pt x="1291" y="1317"/>
                  </a:cubicBezTo>
                  <a:cubicBezTo>
                    <a:pt x="1853" y="1317"/>
                    <a:pt x="1861" y="2110"/>
                    <a:pt x="1766" y="2512"/>
                  </a:cubicBezTo>
                  <a:cubicBezTo>
                    <a:pt x="1737" y="2639"/>
                    <a:pt x="1842" y="2721"/>
                    <a:pt x="1941" y="2721"/>
                  </a:cubicBezTo>
                  <a:cubicBezTo>
                    <a:pt x="2006" y="2721"/>
                    <a:pt x="2069" y="2685"/>
                    <a:pt x="2089" y="2602"/>
                  </a:cubicBezTo>
                  <a:cubicBezTo>
                    <a:pt x="2243" y="1944"/>
                    <a:pt x="2096" y="959"/>
                    <a:pt x="1228" y="959"/>
                  </a:cubicBezTo>
                  <a:cubicBezTo>
                    <a:pt x="1223" y="959"/>
                    <a:pt x="1218" y="959"/>
                    <a:pt x="1212" y="959"/>
                  </a:cubicBezTo>
                  <a:cubicBezTo>
                    <a:pt x="860" y="964"/>
                    <a:pt x="665" y="1146"/>
                    <a:pt x="566" y="1397"/>
                  </a:cubicBezTo>
                  <a:lnTo>
                    <a:pt x="566" y="1397"/>
                  </a:lnTo>
                  <a:cubicBezTo>
                    <a:pt x="468" y="990"/>
                    <a:pt x="394" y="577"/>
                    <a:pt x="347" y="160"/>
                  </a:cubicBezTo>
                  <a:cubicBezTo>
                    <a:pt x="335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7" name="Google Shape;19387;p31"/>
            <p:cNvSpPr/>
            <p:nvPr/>
          </p:nvSpPr>
          <p:spPr>
            <a:xfrm>
              <a:off x="1685575" y="1743600"/>
              <a:ext cx="36250" cy="29375"/>
            </a:xfrm>
            <a:custGeom>
              <a:avLst/>
              <a:gdLst/>
              <a:ahLst/>
              <a:cxnLst/>
              <a:rect l="l" t="t" r="r" b="b"/>
              <a:pathLst>
                <a:path w="1450" h="1175" extrusionOk="0">
                  <a:moveTo>
                    <a:pt x="583" y="0"/>
                  </a:moveTo>
                  <a:cubicBezTo>
                    <a:pt x="389" y="0"/>
                    <a:pt x="192" y="96"/>
                    <a:pt x="83" y="265"/>
                  </a:cubicBezTo>
                  <a:cubicBezTo>
                    <a:pt x="1" y="391"/>
                    <a:pt x="116" y="511"/>
                    <a:pt x="233" y="511"/>
                  </a:cubicBezTo>
                  <a:cubicBezTo>
                    <a:pt x="284" y="511"/>
                    <a:pt x="335" y="488"/>
                    <a:pt x="371" y="433"/>
                  </a:cubicBezTo>
                  <a:lnTo>
                    <a:pt x="371" y="435"/>
                  </a:lnTo>
                  <a:cubicBezTo>
                    <a:pt x="413" y="371"/>
                    <a:pt x="495" y="333"/>
                    <a:pt x="574" y="333"/>
                  </a:cubicBezTo>
                  <a:cubicBezTo>
                    <a:pt x="639" y="333"/>
                    <a:pt x="701" y="358"/>
                    <a:pt x="739" y="413"/>
                  </a:cubicBezTo>
                  <a:cubicBezTo>
                    <a:pt x="826" y="542"/>
                    <a:pt x="722" y="715"/>
                    <a:pt x="589" y="751"/>
                  </a:cubicBezTo>
                  <a:cubicBezTo>
                    <a:pt x="456" y="786"/>
                    <a:pt x="417" y="993"/>
                    <a:pt x="550" y="1056"/>
                  </a:cubicBezTo>
                  <a:cubicBezTo>
                    <a:pt x="708" y="1134"/>
                    <a:pt x="883" y="1174"/>
                    <a:pt x="1060" y="1174"/>
                  </a:cubicBezTo>
                  <a:cubicBezTo>
                    <a:pt x="1122" y="1174"/>
                    <a:pt x="1184" y="1169"/>
                    <a:pt x="1247" y="1159"/>
                  </a:cubicBezTo>
                  <a:cubicBezTo>
                    <a:pt x="1449" y="1129"/>
                    <a:pt x="1376" y="834"/>
                    <a:pt x="1186" y="834"/>
                  </a:cubicBezTo>
                  <a:cubicBezTo>
                    <a:pt x="1177" y="834"/>
                    <a:pt x="1168" y="835"/>
                    <a:pt x="1158" y="836"/>
                  </a:cubicBezTo>
                  <a:cubicBezTo>
                    <a:pt x="1123" y="841"/>
                    <a:pt x="1087" y="843"/>
                    <a:pt x="1052" y="843"/>
                  </a:cubicBezTo>
                  <a:cubicBezTo>
                    <a:pt x="1033" y="843"/>
                    <a:pt x="1015" y="843"/>
                    <a:pt x="997" y="841"/>
                  </a:cubicBezTo>
                  <a:lnTo>
                    <a:pt x="997" y="841"/>
                  </a:lnTo>
                  <a:cubicBezTo>
                    <a:pt x="1124" y="657"/>
                    <a:pt x="1148" y="403"/>
                    <a:pt x="1004" y="207"/>
                  </a:cubicBezTo>
                  <a:cubicBezTo>
                    <a:pt x="900" y="65"/>
                    <a:pt x="742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8" name="Google Shape;19388;p31"/>
            <p:cNvSpPr/>
            <p:nvPr/>
          </p:nvSpPr>
          <p:spPr>
            <a:xfrm>
              <a:off x="1731025" y="1766900"/>
              <a:ext cx="12525" cy="44600"/>
            </a:xfrm>
            <a:custGeom>
              <a:avLst/>
              <a:gdLst/>
              <a:ahLst/>
              <a:cxnLst/>
              <a:rect l="l" t="t" r="r" b="b"/>
              <a:pathLst>
                <a:path w="501" h="1784" extrusionOk="0">
                  <a:moveTo>
                    <a:pt x="162" y="0"/>
                  </a:moveTo>
                  <a:cubicBezTo>
                    <a:pt x="79" y="0"/>
                    <a:pt x="1" y="53"/>
                    <a:pt x="11" y="160"/>
                  </a:cubicBezTo>
                  <a:lnTo>
                    <a:pt x="156" y="1623"/>
                  </a:lnTo>
                  <a:cubicBezTo>
                    <a:pt x="167" y="1729"/>
                    <a:pt x="256" y="1783"/>
                    <a:pt x="340" y="1783"/>
                  </a:cubicBezTo>
                  <a:cubicBezTo>
                    <a:pt x="423" y="1783"/>
                    <a:pt x="501" y="1730"/>
                    <a:pt x="490" y="1623"/>
                  </a:cubicBezTo>
                  <a:lnTo>
                    <a:pt x="345" y="160"/>
                  </a:ln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89" name="Google Shape;19389;p31"/>
            <p:cNvSpPr/>
            <p:nvPr/>
          </p:nvSpPr>
          <p:spPr>
            <a:xfrm>
              <a:off x="1722725" y="1785400"/>
              <a:ext cx="36775" cy="11825"/>
            </a:xfrm>
            <a:custGeom>
              <a:avLst/>
              <a:gdLst/>
              <a:ahLst/>
              <a:cxnLst/>
              <a:rect l="l" t="t" r="r" b="b"/>
              <a:pathLst>
                <a:path w="1471" h="473" extrusionOk="0">
                  <a:moveTo>
                    <a:pt x="1256" y="0"/>
                  </a:moveTo>
                  <a:cubicBezTo>
                    <a:pt x="1238" y="0"/>
                    <a:pt x="1219" y="3"/>
                    <a:pt x="1199" y="11"/>
                  </a:cubicBezTo>
                  <a:cubicBezTo>
                    <a:pt x="964" y="94"/>
                    <a:pt x="718" y="137"/>
                    <a:pt x="470" y="137"/>
                  </a:cubicBezTo>
                  <a:cubicBezTo>
                    <a:pt x="384" y="137"/>
                    <a:pt x="299" y="132"/>
                    <a:pt x="214" y="122"/>
                  </a:cubicBezTo>
                  <a:cubicBezTo>
                    <a:pt x="206" y="121"/>
                    <a:pt x="198" y="120"/>
                    <a:pt x="191" y="120"/>
                  </a:cubicBezTo>
                  <a:cubicBezTo>
                    <a:pt x="1" y="120"/>
                    <a:pt x="10" y="432"/>
                    <a:pt x="214" y="456"/>
                  </a:cubicBezTo>
                  <a:cubicBezTo>
                    <a:pt x="305" y="467"/>
                    <a:pt x="397" y="472"/>
                    <a:pt x="489" y="472"/>
                  </a:cubicBezTo>
                  <a:cubicBezTo>
                    <a:pt x="761" y="472"/>
                    <a:pt x="1031" y="425"/>
                    <a:pt x="1289" y="334"/>
                  </a:cubicBezTo>
                  <a:cubicBezTo>
                    <a:pt x="1471" y="269"/>
                    <a:pt x="1418" y="0"/>
                    <a:pt x="1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0" name="Google Shape;19390;p31"/>
            <p:cNvSpPr/>
            <p:nvPr/>
          </p:nvSpPr>
          <p:spPr>
            <a:xfrm>
              <a:off x="1783300" y="1749475"/>
              <a:ext cx="26000" cy="72950"/>
            </a:xfrm>
            <a:custGeom>
              <a:avLst/>
              <a:gdLst/>
              <a:ahLst/>
              <a:cxnLst/>
              <a:rect l="l" t="t" r="r" b="b"/>
              <a:pathLst>
                <a:path w="1040" h="2918" extrusionOk="0">
                  <a:moveTo>
                    <a:pt x="739" y="1"/>
                  </a:moveTo>
                  <a:cubicBezTo>
                    <a:pt x="475" y="1"/>
                    <a:pt x="230" y="598"/>
                    <a:pt x="181" y="790"/>
                  </a:cubicBezTo>
                  <a:cubicBezTo>
                    <a:pt x="1" y="1505"/>
                    <a:pt x="166" y="2262"/>
                    <a:pt x="608" y="2846"/>
                  </a:cubicBezTo>
                  <a:cubicBezTo>
                    <a:pt x="646" y="2897"/>
                    <a:pt x="698" y="2918"/>
                    <a:pt x="749" y="2918"/>
                  </a:cubicBezTo>
                  <a:cubicBezTo>
                    <a:pt x="872" y="2918"/>
                    <a:pt x="989" y="2799"/>
                    <a:pt x="896" y="2679"/>
                  </a:cubicBezTo>
                  <a:cubicBezTo>
                    <a:pt x="646" y="2348"/>
                    <a:pt x="483" y="1975"/>
                    <a:pt x="449" y="1559"/>
                  </a:cubicBezTo>
                  <a:cubicBezTo>
                    <a:pt x="436" y="1379"/>
                    <a:pt x="443" y="1199"/>
                    <a:pt x="474" y="1022"/>
                  </a:cubicBezTo>
                  <a:cubicBezTo>
                    <a:pt x="500" y="872"/>
                    <a:pt x="741" y="436"/>
                    <a:pt x="669" y="325"/>
                  </a:cubicBezTo>
                  <a:lnTo>
                    <a:pt x="669" y="325"/>
                  </a:lnTo>
                  <a:cubicBezTo>
                    <a:pt x="704" y="379"/>
                    <a:pt x="755" y="402"/>
                    <a:pt x="806" y="402"/>
                  </a:cubicBezTo>
                  <a:cubicBezTo>
                    <a:pt x="923" y="402"/>
                    <a:pt x="1039" y="282"/>
                    <a:pt x="957" y="156"/>
                  </a:cubicBezTo>
                  <a:cubicBezTo>
                    <a:pt x="886" y="45"/>
                    <a:pt x="812" y="1"/>
                    <a:pt x="7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1" name="Google Shape;19391;p31"/>
            <p:cNvSpPr/>
            <p:nvPr/>
          </p:nvSpPr>
          <p:spPr>
            <a:xfrm>
              <a:off x="1819875" y="1776025"/>
              <a:ext cx="32375" cy="44800"/>
            </a:xfrm>
            <a:custGeom>
              <a:avLst/>
              <a:gdLst/>
              <a:ahLst/>
              <a:cxnLst/>
              <a:rect l="l" t="t" r="r" b="b"/>
              <a:pathLst>
                <a:path w="1295" h="1792" extrusionOk="0">
                  <a:moveTo>
                    <a:pt x="748" y="1"/>
                  </a:moveTo>
                  <a:cubicBezTo>
                    <a:pt x="611" y="1"/>
                    <a:pt x="475" y="38"/>
                    <a:pt x="349" y="122"/>
                  </a:cubicBezTo>
                  <a:cubicBezTo>
                    <a:pt x="140" y="259"/>
                    <a:pt x="1" y="523"/>
                    <a:pt x="112" y="767"/>
                  </a:cubicBezTo>
                  <a:cubicBezTo>
                    <a:pt x="230" y="1028"/>
                    <a:pt x="515" y="1049"/>
                    <a:pt x="738" y="1167"/>
                  </a:cubicBezTo>
                  <a:cubicBezTo>
                    <a:pt x="820" y="1209"/>
                    <a:pt x="986" y="1325"/>
                    <a:pt x="828" y="1392"/>
                  </a:cubicBezTo>
                  <a:cubicBezTo>
                    <a:pt x="815" y="1398"/>
                    <a:pt x="800" y="1400"/>
                    <a:pt x="783" y="1400"/>
                  </a:cubicBezTo>
                  <a:cubicBezTo>
                    <a:pt x="734" y="1400"/>
                    <a:pt x="672" y="1382"/>
                    <a:pt x="631" y="1380"/>
                  </a:cubicBezTo>
                  <a:cubicBezTo>
                    <a:pt x="615" y="1380"/>
                    <a:pt x="599" y="1379"/>
                    <a:pt x="584" y="1379"/>
                  </a:cubicBezTo>
                  <a:cubicBezTo>
                    <a:pt x="464" y="1379"/>
                    <a:pt x="357" y="1397"/>
                    <a:pt x="256" y="1470"/>
                  </a:cubicBezTo>
                  <a:cubicBezTo>
                    <a:pt x="113" y="1575"/>
                    <a:pt x="202" y="1791"/>
                    <a:pt x="337" y="1791"/>
                  </a:cubicBezTo>
                  <a:cubicBezTo>
                    <a:pt x="365" y="1791"/>
                    <a:pt x="395" y="1782"/>
                    <a:pt x="425" y="1760"/>
                  </a:cubicBezTo>
                  <a:cubicBezTo>
                    <a:pt x="484" y="1717"/>
                    <a:pt x="553" y="1706"/>
                    <a:pt x="627" y="1706"/>
                  </a:cubicBezTo>
                  <a:cubicBezTo>
                    <a:pt x="702" y="1706"/>
                    <a:pt x="782" y="1717"/>
                    <a:pt x="859" y="1717"/>
                  </a:cubicBezTo>
                  <a:cubicBezTo>
                    <a:pt x="919" y="1717"/>
                    <a:pt x="977" y="1711"/>
                    <a:pt x="1031" y="1687"/>
                  </a:cubicBezTo>
                  <a:cubicBezTo>
                    <a:pt x="1206" y="1610"/>
                    <a:pt x="1294" y="1411"/>
                    <a:pt x="1230" y="1229"/>
                  </a:cubicBezTo>
                  <a:cubicBezTo>
                    <a:pt x="1159" y="1017"/>
                    <a:pt x="962" y="897"/>
                    <a:pt x="765" y="820"/>
                  </a:cubicBezTo>
                  <a:cubicBezTo>
                    <a:pt x="701" y="796"/>
                    <a:pt x="635" y="779"/>
                    <a:pt x="574" y="749"/>
                  </a:cubicBezTo>
                  <a:cubicBezTo>
                    <a:pt x="465" y="695"/>
                    <a:pt x="446" y="692"/>
                    <a:pt x="455" y="561"/>
                  </a:cubicBezTo>
                  <a:cubicBezTo>
                    <a:pt x="465" y="402"/>
                    <a:pt x="610" y="333"/>
                    <a:pt x="756" y="333"/>
                  </a:cubicBezTo>
                  <a:cubicBezTo>
                    <a:pt x="819" y="333"/>
                    <a:pt x="881" y="345"/>
                    <a:pt x="934" y="369"/>
                  </a:cubicBezTo>
                  <a:cubicBezTo>
                    <a:pt x="959" y="379"/>
                    <a:pt x="983" y="384"/>
                    <a:pt x="1006" y="384"/>
                  </a:cubicBezTo>
                  <a:cubicBezTo>
                    <a:pt x="1167" y="384"/>
                    <a:pt x="1276" y="154"/>
                    <a:pt x="1104" y="79"/>
                  </a:cubicBezTo>
                  <a:cubicBezTo>
                    <a:pt x="988" y="29"/>
                    <a:pt x="868" y="1"/>
                    <a:pt x="7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2" name="Google Shape;19392;p31"/>
            <p:cNvSpPr/>
            <p:nvPr/>
          </p:nvSpPr>
          <p:spPr>
            <a:xfrm>
              <a:off x="1863575" y="1745550"/>
              <a:ext cx="35050" cy="72425"/>
            </a:xfrm>
            <a:custGeom>
              <a:avLst/>
              <a:gdLst/>
              <a:ahLst/>
              <a:cxnLst/>
              <a:rect l="l" t="t" r="r" b="b"/>
              <a:pathLst>
                <a:path w="1402" h="2897" extrusionOk="0">
                  <a:moveTo>
                    <a:pt x="233" y="0"/>
                  </a:moveTo>
                  <a:cubicBezTo>
                    <a:pt x="116" y="0"/>
                    <a:pt x="1" y="120"/>
                    <a:pt x="80" y="247"/>
                  </a:cubicBezTo>
                  <a:cubicBezTo>
                    <a:pt x="420" y="790"/>
                    <a:pt x="1023" y="2091"/>
                    <a:pt x="385" y="2619"/>
                  </a:cubicBezTo>
                  <a:cubicBezTo>
                    <a:pt x="254" y="2726"/>
                    <a:pt x="375" y="2896"/>
                    <a:pt x="512" y="2896"/>
                  </a:cubicBezTo>
                  <a:cubicBezTo>
                    <a:pt x="549" y="2896"/>
                    <a:pt x="587" y="2884"/>
                    <a:pt x="622" y="2855"/>
                  </a:cubicBezTo>
                  <a:cubicBezTo>
                    <a:pt x="1401" y="2212"/>
                    <a:pt x="793" y="755"/>
                    <a:pt x="370" y="79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3" name="Google Shape;19393;p31"/>
            <p:cNvSpPr/>
            <p:nvPr/>
          </p:nvSpPr>
          <p:spPr>
            <a:xfrm>
              <a:off x="1898700" y="1754725"/>
              <a:ext cx="33325" cy="68275"/>
            </a:xfrm>
            <a:custGeom>
              <a:avLst/>
              <a:gdLst/>
              <a:ahLst/>
              <a:cxnLst/>
              <a:rect l="l" t="t" r="r" b="b"/>
              <a:pathLst>
                <a:path w="1333" h="2731" extrusionOk="0">
                  <a:moveTo>
                    <a:pt x="545" y="0"/>
                  </a:moveTo>
                  <a:cubicBezTo>
                    <a:pt x="478" y="0"/>
                    <a:pt x="408" y="34"/>
                    <a:pt x="376" y="110"/>
                  </a:cubicBezTo>
                  <a:cubicBezTo>
                    <a:pt x="1" y="1007"/>
                    <a:pt x="239" y="2044"/>
                    <a:pt x="970" y="2687"/>
                  </a:cubicBezTo>
                  <a:cubicBezTo>
                    <a:pt x="1004" y="2717"/>
                    <a:pt x="1043" y="2730"/>
                    <a:pt x="1080" y="2730"/>
                  </a:cubicBezTo>
                  <a:cubicBezTo>
                    <a:pt x="1214" y="2730"/>
                    <a:pt x="1333" y="2561"/>
                    <a:pt x="1206" y="2450"/>
                  </a:cubicBezTo>
                  <a:cubicBezTo>
                    <a:pt x="556" y="1877"/>
                    <a:pt x="362" y="995"/>
                    <a:pt x="698" y="200"/>
                  </a:cubicBezTo>
                  <a:cubicBezTo>
                    <a:pt x="749" y="80"/>
                    <a:pt x="650" y="0"/>
                    <a:pt x="5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4" name="Google Shape;19394;p31"/>
            <p:cNvSpPr/>
            <p:nvPr/>
          </p:nvSpPr>
          <p:spPr>
            <a:xfrm>
              <a:off x="1934250" y="1779375"/>
              <a:ext cx="43425" cy="33800"/>
            </a:xfrm>
            <a:custGeom>
              <a:avLst/>
              <a:gdLst/>
              <a:ahLst/>
              <a:cxnLst/>
              <a:rect l="l" t="t" r="r" b="b"/>
              <a:pathLst>
                <a:path w="1737" h="1352" extrusionOk="0">
                  <a:moveTo>
                    <a:pt x="258" y="1"/>
                  </a:moveTo>
                  <a:cubicBezTo>
                    <a:pt x="120" y="1"/>
                    <a:pt x="1" y="170"/>
                    <a:pt x="132" y="279"/>
                  </a:cubicBezTo>
                  <a:lnTo>
                    <a:pt x="1370" y="1310"/>
                  </a:lnTo>
                  <a:cubicBezTo>
                    <a:pt x="1405" y="1339"/>
                    <a:pt x="1443" y="1352"/>
                    <a:pt x="1480" y="1352"/>
                  </a:cubicBezTo>
                  <a:cubicBezTo>
                    <a:pt x="1617" y="1352"/>
                    <a:pt x="1736" y="1183"/>
                    <a:pt x="1607" y="1074"/>
                  </a:cubicBezTo>
                  <a:lnTo>
                    <a:pt x="368" y="43"/>
                  </a:ln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5" name="Google Shape;19395;p31"/>
            <p:cNvSpPr/>
            <p:nvPr/>
          </p:nvSpPr>
          <p:spPr>
            <a:xfrm>
              <a:off x="1941100" y="1778075"/>
              <a:ext cx="30750" cy="40350"/>
            </a:xfrm>
            <a:custGeom>
              <a:avLst/>
              <a:gdLst/>
              <a:ahLst/>
              <a:cxnLst/>
              <a:rect l="l" t="t" r="r" b="b"/>
              <a:pathLst>
                <a:path w="1230" h="1614" extrusionOk="0">
                  <a:moveTo>
                    <a:pt x="998" y="0"/>
                  </a:moveTo>
                  <a:cubicBezTo>
                    <a:pt x="948" y="0"/>
                    <a:pt x="897" y="23"/>
                    <a:pt x="863" y="79"/>
                  </a:cubicBezTo>
                  <a:cubicBezTo>
                    <a:pt x="601" y="508"/>
                    <a:pt x="340" y="937"/>
                    <a:pt x="77" y="1365"/>
                  </a:cubicBezTo>
                  <a:cubicBezTo>
                    <a:pt x="0" y="1493"/>
                    <a:pt x="116" y="1614"/>
                    <a:pt x="231" y="1614"/>
                  </a:cubicBezTo>
                  <a:cubicBezTo>
                    <a:pt x="282" y="1614"/>
                    <a:pt x="333" y="1590"/>
                    <a:pt x="367" y="1535"/>
                  </a:cubicBezTo>
                  <a:lnTo>
                    <a:pt x="1151" y="249"/>
                  </a:lnTo>
                  <a:cubicBezTo>
                    <a:pt x="1230" y="120"/>
                    <a:pt x="1114" y="0"/>
                    <a:pt x="9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6" name="Google Shape;19396;p31"/>
            <p:cNvSpPr/>
            <p:nvPr/>
          </p:nvSpPr>
          <p:spPr>
            <a:xfrm>
              <a:off x="1986700" y="1772900"/>
              <a:ext cx="14700" cy="44875"/>
            </a:xfrm>
            <a:custGeom>
              <a:avLst/>
              <a:gdLst/>
              <a:ahLst/>
              <a:cxnLst/>
              <a:rect l="l" t="t" r="r" b="b"/>
              <a:pathLst>
                <a:path w="588" h="1795" extrusionOk="0">
                  <a:moveTo>
                    <a:pt x="206" y="1"/>
                  </a:moveTo>
                  <a:cubicBezTo>
                    <a:pt x="109" y="1"/>
                    <a:pt x="1" y="84"/>
                    <a:pt x="20" y="212"/>
                  </a:cubicBezTo>
                  <a:cubicBezTo>
                    <a:pt x="95" y="698"/>
                    <a:pt x="171" y="1186"/>
                    <a:pt x="246" y="1673"/>
                  </a:cubicBezTo>
                  <a:cubicBezTo>
                    <a:pt x="258" y="1758"/>
                    <a:pt x="317" y="1795"/>
                    <a:pt x="382" y="1795"/>
                  </a:cubicBezTo>
                  <a:cubicBezTo>
                    <a:pt x="479" y="1795"/>
                    <a:pt x="588" y="1711"/>
                    <a:pt x="567" y="1584"/>
                  </a:cubicBezTo>
                  <a:cubicBezTo>
                    <a:pt x="493" y="1096"/>
                    <a:pt x="418" y="610"/>
                    <a:pt x="343" y="123"/>
                  </a:cubicBezTo>
                  <a:cubicBezTo>
                    <a:pt x="330" y="38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7" name="Google Shape;19397;p31"/>
            <p:cNvSpPr/>
            <p:nvPr/>
          </p:nvSpPr>
          <p:spPr>
            <a:xfrm>
              <a:off x="1983700" y="1791050"/>
              <a:ext cx="31450" cy="10150"/>
            </a:xfrm>
            <a:custGeom>
              <a:avLst/>
              <a:gdLst/>
              <a:ahLst/>
              <a:cxnLst/>
              <a:rect l="l" t="t" r="r" b="b"/>
              <a:pathLst>
                <a:path w="1258" h="406" extrusionOk="0">
                  <a:moveTo>
                    <a:pt x="782" y="0"/>
                  </a:moveTo>
                  <a:cubicBezTo>
                    <a:pt x="584" y="0"/>
                    <a:pt x="386" y="26"/>
                    <a:pt x="193" y="77"/>
                  </a:cubicBezTo>
                  <a:cubicBezTo>
                    <a:pt x="0" y="127"/>
                    <a:pt x="61" y="406"/>
                    <a:pt x="235" y="406"/>
                  </a:cubicBezTo>
                  <a:cubicBezTo>
                    <a:pt x="250" y="406"/>
                    <a:pt x="265" y="404"/>
                    <a:pt x="282" y="399"/>
                  </a:cubicBezTo>
                  <a:cubicBezTo>
                    <a:pt x="448" y="356"/>
                    <a:pt x="619" y="335"/>
                    <a:pt x="791" y="335"/>
                  </a:cubicBezTo>
                  <a:cubicBezTo>
                    <a:pt x="875" y="335"/>
                    <a:pt x="960" y="340"/>
                    <a:pt x="1044" y="350"/>
                  </a:cubicBezTo>
                  <a:cubicBezTo>
                    <a:pt x="1052" y="351"/>
                    <a:pt x="1059" y="352"/>
                    <a:pt x="1066" y="352"/>
                  </a:cubicBezTo>
                  <a:cubicBezTo>
                    <a:pt x="1258" y="352"/>
                    <a:pt x="1249" y="38"/>
                    <a:pt x="1044" y="15"/>
                  </a:cubicBezTo>
                  <a:cubicBezTo>
                    <a:pt x="957" y="5"/>
                    <a:pt x="869" y="0"/>
                    <a:pt x="7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8" name="Google Shape;19398;p31"/>
            <p:cNvSpPr/>
            <p:nvPr/>
          </p:nvSpPr>
          <p:spPr>
            <a:xfrm>
              <a:off x="2020525" y="1765700"/>
              <a:ext cx="49950" cy="54875"/>
            </a:xfrm>
            <a:custGeom>
              <a:avLst/>
              <a:gdLst/>
              <a:ahLst/>
              <a:cxnLst/>
              <a:rect l="l" t="t" r="r" b="b"/>
              <a:pathLst>
                <a:path w="1998" h="2195" extrusionOk="0">
                  <a:moveTo>
                    <a:pt x="551" y="1"/>
                  </a:moveTo>
                  <a:cubicBezTo>
                    <a:pt x="333" y="1"/>
                    <a:pt x="121" y="118"/>
                    <a:pt x="43" y="349"/>
                  </a:cubicBezTo>
                  <a:cubicBezTo>
                    <a:pt x="0" y="472"/>
                    <a:pt x="102" y="553"/>
                    <a:pt x="204" y="553"/>
                  </a:cubicBezTo>
                  <a:cubicBezTo>
                    <a:pt x="271" y="553"/>
                    <a:pt x="337" y="519"/>
                    <a:pt x="365" y="439"/>
                  </a:cubicBezTo>
                  <a:lnTo>
                    <a:pt x="366" y="439"/>
                  </a:lnTo>
                  <a:cubicBezTo>
                    <a:pt x="393" y="360"/>
                    <a:pt x="449" y="330"/>
                    <a:pt x="512" y="330"/>
                  </a:cubicBezTo>
                  <a:cubicBezTo>
                    <a:pt x="614" y="330"/>
                    <a:pt x="733" y="408"/>
                    <a:pt x="775" y="483"/>
                  </a:cubicBezTo>
                  <a:cubicBezTo>
                    <a:pt x="880" y="672"/>
                    <a:pt x="798" y="914"/>
                    <a:pt x="705" y="1093"/>
                  </a:cubicBezTo>
                  <a:cubicBezTo>
                    <a:pt x="561" y="1369"/>
                    <a:pt x="366" y="1605"/>
                    <a:pt x="247" y="1897"/>
                  </a:cubicBezTo>
                  <a:cubicBezTo>
                    <a:pt x="206" y="1996"/>
                    <a:pt x="307" y="2109"/>
                    <a:pt x="405" y="2109"/>
                  </a:cubicBezTo>
                  <a:cubicBezTo>
                    <a:pt x="406" y="2109"/>
                    <a:pt x="408" y="2109"/>
                    <a:pt x="409" y="2109"/>
                  </a:cubicBezTo>
                  <a:cubicBezTo>
                    <a:pt x="489" y="2106"/>
                    <a:pt x="570" y="2104"/>
                    <a:pt x="650" y="2104"/>
                  </a:cubicBezTo>
                  <a:cubicBezTo>
                    <a:pt x="1004" y="2104"/>
                    <a:pt x="1358" y="2134"/>
                    <a:pt x="1707" y="2191"/>
                  </a:cubicBezTo>
                  <a:cubicBezTo>
                    <a:pt x="1718" y="2193"/>
                    <a:pt x="1729" y="2194"/>
                    <a:pt x="1740" y="2194"/>
                  </a:cubicBezTo>
                  <a:cubicBezTo>
                    <a:pt x="1928" y="2194"/>
                    <a:pt x="1998" y="1904"/>
                    <a:pt x="1797" y="1869"/>
                  </a:cubicBezTo>
                  <a:cubicBezTo>
                    <a:pt x="1427" y="1805"/>
                    <a:pt x="1052" y="1772"/>
                    <a:pt x="678" y="1770"/>
                  </a:cubicBezTo>
                  <a:lnTo>
                    <a:pt x="678" y="1770"/>
                  </a:lnTo>
                  <a:cubicBezTo>
                    <a:pt x="948" y="1292"/>
                    <a:pt x="1420" y="732"/>
                    <a:pt x="1014" y="220"/>
                  </a:cubicBezTo>
                  <a:cubicBezTo>
                    <a:pt x="899" y="74"/>
                    <a:pt x="723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399" name="Google Shape;19399;p31"/>
            <p:cNvSpPr/>
            <p:nvPr/>
          </p:nvSpPr>
          <p:spPr>
            <a:xfrm>
              <a:off x="2063425" y="1764625"/>
              <a:ext cx="47550" cy="55500"/>
            </a:xfrm>
            <a:custGeom>
              <a:avLst/>
              <a:gdLst/>
              <a:ahLst/>
              <a:cxnLst/>
              <a:rect l="l" t="t" r="r" b="b"/>
              <a:pathLst>
                <a:path w="1902" h="2220" extrusionOk="0">
                  <a:moveTo>
                    <a:pt x="204" y="1"/>
                  </a:moveTo>
                  <a:cubicBezTo>
                    <a:pt x="104" y="1"/>
                    <a:pt x="1" y="83"/>
                    <a:pt x="34" y="208"/>
                  </a:cubicBezTo>
                  <a:lnTo>
                    <a:pt x="35" y="208"/>
                  </a:lnTo>
                  <a:cubicBezTo>
                    <a:pt x="205" y="838"/>
                    <a:pt x="374" y="1468"/>
                    <a:pt x="543" y="2098"/>
                  </a:cubicBezTo>
                  <a:cubicBezTo>
                    <a:pt x="566" y="2183"/>
                    <a:pt x="626" y="2219"/>
                    <a:pt x="689" y="2219"/>
                  </a:cubicBezTo>
                  <a:cubicBezTo>
                    <a:pt x="784" y="2219"/>
                    <a:pt x="885" y="2135"/>
                    <a:pt x="867" y="2010"/>
                  </a:cubicBezTo>
                  <a:cubicBezTo>
                    <a:pt x="841" y="1833"/>
                    <a:pt x="839" y="1662"/>
                    <a:pt x="883" y="1488"/>
                  </a:cubicBezTo>
                  <a:cubicBezTo>
                    <a:pt x="905" y="1400"/>
                    <a:pt x="975" y="1127"/>
                    <a:pt x="1062" y="1079"/>
                  </a:cubicBezTo>
                  <a:lnTo>
                    <a:pt x="1423" y="1073"/>
                  </a:lnTo>
                  <a:cubicBezTo>
                    <a:pt x="1466" y="1165"/>
                    <a:pt x="1500" y="1261"/>
                    <a:pt x="1522" y="1360"/>
                  </a:cubicBezTo>
                  <a:cubicBezTo>
                    <a:pt x="1558" y="1511"/>
                    <a:pt x="1564" y="1662"/>
                    <a:pt x="1561" y="1816"/>
                  </a:cubicBezTo>
                  <a:cubicBezTo>
                    <a:pt x="1558" y="1924"/>
                    <a:pt x="1641" y="1978"/>
                    <a:pt x="1725" y="1978"/>
                  </a:cubicBezTo>
                  <a:cubicBezTo>
                    <a:pt x="1808" y="1978"/>
                    <a:pt x="1893" y="1924"/>
                    <a:pt x="1895" y="1816"/>
                  </a:cubicBezTo>
                  <a:cubicBezTo>
                    <a:pt x="1902" y="1446"/>
                    <a:pt x="1791" y="586"/>
                    <a:pt x="1280" y="586"/>
                  </a:cubicBezTo>
                  <a:cubicBezTo>
                    <a:pt x="1241" y="586"/>
                    <a:pt x="1201" y="590"/>
                    <a:pt x="1158" y="601"/>
                  </a:cubicBezTo>
                  <a:cubicBezTo>
                    <a:pt x="893" y="663"/>
                    <a:pt x="728" y="880"/>
                    <a:pt x="633" y="1142"/>
                  </a:cubicBezTo>
                  <a:lnTo>
                    <a:pt x="633" y="1142"/>
                  </a:lnTo>
                  <a:cubicBezTo>
                    <a:pt x="541" y="801"/>
                    <a:pt x="449" y="461"/>
                    <a:pt x="357" y="120"/>
                  </a:cubicBezTo>
                  <a:cubicBezTo>
                    <a:pt x="335" y="37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0" name="Google Shape;19400;p31"/>
            <p:cNvSpPr/>
            <p:nvPr/>
          </p:nvSpPr>
          <p:spPr>
            <a:xfrm>
              <a:off x="2104750" y="1756075"/>
              <a:ext cx="25125" cy="69275"/>
            </a:xfrm>
            <a:custGeom>
              <a:avLst/>
              <a:gdLst/>
              <a:ahLst/>
              <a:cxnLst/>
              <a:rect l="l" t="t" r="r" b="b"/>
              <a:pathLst>
                <a:path w="1005" h="2771" extrusionOk="0">
                  <a:moveTo>
                    <a:pt x="259" y="0"/>
                  </a:moveTo>
                  <a:cubicBezTo>
                    <a:pt x="71" y="0"/>
                    <a:pt x="1" y="292"/>
                    <a:pt x="202" y="326"/>
                  </a:cubicBezTo>
                  <a:cubicBezTo>
                    <a:pt x="629" y="398"/>
                    <a:pt x="605" y="1155"/>
                    <a:pt x="623" y="1446"/>
                  </a:cubicBezTo>
                  <a:cubicBezTo>
                    <a:pt x="644" y="1833"/>
                    <a:pt x="638" y="2222"/>
                    <a:pt x="603" y="2610"/>
                  </a:cubicBezTo>
                  <a:cubicBezTo>
                    <a:pt x="594" y="2717"/>
                    <a:pt x="673" y="2771"/>
                    <a:pt x="757" y="2771"/>
                  </a:cubicBezTo>
                  <a:cubicBezTo>
                    <a:pt x="840" y="2771"/>
                    <a:pt x="929" y="2717"/>
                    <a:pt x="937" y="2610"/>
                  </a:cubicBezTo>
                  <a:cubicBezTo>
                    <a:pt x="991" y="1990"/>
                    <a:pt x="1004" y="1333"/>
                    <a:pt x="876" y="720"/>
                  </a:cubicBezTo>
                  <a:cubicBezTo>
                    <a:pt x="806" y="390"/>
                    <a:pt x="654" y="64"/>
                    <a:pt x="290" y="3"/>
                  </a:cubicBezTo>
                  <a:cubicBezTo>
                    <a:pt x="280" y="1"/>
                    <a:pt x="269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1" name="Google Shape;19401;p31"/>
            <p:cNvSpPr/>
            <p:nvPr/>
          </p:nvSpPr>
          <p:spPr>
            <a:xfrm>
              <a:off x="2126100" y="1738675"/>
              <a:ext cx="26925" cy="41425"/>
            </a:xfrm>
            <a:custGeom>
              <a:avLst/>
              <a:gdLst/>
              <a:ahLst/>
              <a:cxnLst/>
              <a:rect l="l" t="t" r="r" b="b"/>
              <a:pathLst>
                <a:path w="1077" h="1657" extrusionOk="0">
                  <a:moveTo>
                    <a:pt x="368" y="1"/>
                  </a:moveTo>
                  <a:cubicBezTo>
                    <a:pt x="258" y="1"/>
                    <a:pt x="153" y="53"/>
                    <a:pt x="83" y="159"/>
                  </a:cubicBezTo>
                  <a:cubicBezTo>
                    <a:pt x="0" y="284"/>
                    <a:pt x="116" y="404"/>
                    <a:pt x="234" y="404"/>
                  </a:cubicBezTo>
                  <a:cubicBezTo>
                    <a:pt x="285" y="404"/>
                    <a:pt x="337" y="381"/>
                    <a:pt x="373" y="327"/>
                  </a:cubicBezTo>
                  <a:lnTo>
                    <a:pt x="373" y="328"/>
                  </a:lnTo>
                  <a:cubicBezTo>
                    <a:pt x="434" y="368"/>
                    <a:pt x="437" y="432"/>
                    <a:pt x="381" y="523"/>
                  </a:cubicBezTo>
                  <a:cubicBezTo>
                    <a:pt x="356" y="571"/>
                    <a:pt x="329" y="615"/>
                    <a:pt x="298" y="658"/>
                  </a:cubicBezTo>
                  <a:cubicBezTo>
                    <a:pt x="236" y="751"/>
                    <a:pt x="300" y="873"/>
                    <a:pt x="397" y="903"/>
                  </a:cubicBezTo>
                  <a:cubicBezTo>
                    <a:pt x="494" y="934"/>
                    <a:pt x="614" y="986"/>
                    <a:pt x="661" y="1082"/>
                  </a:cubicBezTo>
                  <a:cubicBezTo>
                    <a:pt x="697" y="1156"/>
                    <a:pt x="677" y="1331"/>
                    <a:pt x="578" y="1331"/>
                  </a:cubicBezTo>
                  <a:cubicBezTo>
                    <a:pt x="559" y="1331"/>
                    <a:pt x="539" y="1326"/>
                    <a:pt x="515" y="1312"/>
                  </a:cubicBezTo>
                  <a:cubicBezTo>
                    <a:pt x="486" y="1296"/>
                    <a:pt x="458" y="1289"/>
                    <a:pt x="432" y="1289"/>
                  </a:cubicBezTo>
                  <a:cubicBezTo>
                    <a:pt x="284" y="1289"/>
                    <a:pt x="187" y="1510"/>
                    <a:pt x="346" y="1600"/>
                  </a:cubicBezTo>
                  <a:cubicBezTo>
                    <a:pt x="414" y="1639"/>
                    <a:pt x="486" y="1656"/>
                    <a:pt x="558" y="1656"/>
                  </a:cubicBezTo>
                  <a:cubicBezTo>
                    <a:pt x="769" y="1656"/>
                    <a:pt x="970" y="1502"/>
                    <a:pt x="1018" y="1279"/>
                  </a:cubicBezTo>
                  <a:cubicBezTo>
                    <a:pt x="1077" y="1009"/>
                    <a:pt x="897" y="791"/>
                    <a:pt x="677" y="665"/>
                  </a:cubicBezTo>
                  <a:lnTo>
                    <a:pt x="677" y="665"/>
                  </a:lnTo>
                  <a:cubicBezTo>
                    <a:pt x="765" y="474"/>
                    <a:pt x="798" y="252"/>
                    <a:pt x="620" y="99"/>
                  </a:cubicBezTo>
                  <a:cubicBezTo>
                    <a:pt x="544" y="34"/>
                    <a:pt x="455" y="1"/>
                    <a:pt x="3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2" name="Google Shape;19402;p31"/>
            <p:cNvSpPr/>
            <p:nvPr/>
          </p:nvSpPr>
          <p:spPr>
            <a:xfrm>
              <a:off x="2166800" y="1766875"/>
              <a:ext cx="51875" cy="38225"/>
            </a:xfrm>
            <a:custGeom>
              <a:avLst/>
              <a:gdLst/>
              <a:ahLst/>
              <a:cxnLst/>
              <a:rect l="l" t="t" r="r" b="b"/>
              <a:pathLst>
                <a:path w="2075" h="1529" extrusionOk="0">
                  <a:moveTo>
                    <a:pt x="257" y="1"/>
                  </a:moveTo>
                  <a:cubicBezTo>
                    <a:pt x="120" y="1"/>
                    <a:pt x="0" y="169"/>
                    <a:pt x="130" y="279"/>
                  </a:cubicBezTo>
                  <a:lnTo>
                    <a:pt x="130" y="280"/>
                  </a:lnTo>
                  <a:cubicBezTo>
                    <a:pt x="647" y="718"/>
                    <a:pt x="1190" y="1125"/>
                    <a:pt x="1756" y="1500"/>
                  </a:cubicBezTo>
                  <a:cubicBezTo>
                    <a:pt x="1786" y="1520"/>
                    <a:pt x="1815" y="1529"/>
                    <a:pt x="1843" y="1529"/>
                  </a:cubicBezTo>
                  <a:cubicBezTo>
                    <a:pt x="1982" y="1529"/>
                    <a:pt x="2075" y="1310"/>
                    <a:pt x="1926" y="1211"/>
                  </a:cubicBezTo>
                  <a:cubicBezTo>
                    <a:pt x="1383" y="852"/>
                    <a:pt x="862" y="462"/>
                    <a:pt x="367" y="42"/>
                  </a:cubicBezTo>
                  <a:cubicBezTo>
                    <a:pt x="332" y="13"/>
                    <a:pt x="294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3" name="Google Shape;19403;p31"/>
            <p:cNvSpPr/>
            <p:nvPr/>
          </p:nvSpPr>
          <p:spPr>
            <a:xfrm>
              <a:off x="2166625" y="1765550"/>
              <a:ext cx="43325" cy="49550"/>
            </a:xfrm>
            <a:custGeom>
              <a:avLst/>
              <a:gdLst/>
              <a:ahLst/>
              <a:cxnLst/>
              <a:rect l="l" t="t" r="r" b="b"/>
              <a:pathLst>
                <a:path w="1733" h="1982" extrusionOk="0">
                  <a:moveTo>
                    <a:pt x="1492" y="0"/>
                  </a:moveTo>
                  <a:cubicBezTo>
                    <a:pt x="1441" y="0"/>
                    <a:pt x="1389" y="21"/>
                    <a:pt x="1351" y="71"/>
                  </a:cubicBezTo>
                  <a:lnTo>
                    <a:pt x="91" y="1743"/>
                  </a:lnTo>
                  <a:cubicBezTo>
                    <a:pt x="0" y="1863"/>
                    <a:pt x="117" y="1982"/>
                    <a:pt x="239" y="1982"/>
                  </a:cubicBezTo>
                  <a:cubicBezTo>
                    <a:pt x="290" y="1982"/>
                    <a:pt x="342" y="1961"/>
                    <a:pt x="380" y="1910"/>
                  </a:cubicBezTo>
                  <a:lnTo>
                    <a:pt x="1641" y="240"/>
                  </a:lnTo>
                  <a:cubicBezTo>
                    <a:pt x="1733" y="119"/>
                    <a:pt x="1614" y="0"/>
                    <a:pt x="14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4" name="Google Shape;19404;p31"/>
            <p:cNvSpPr/>
            <p:nvPr/>
          </p:nvSpPr>
          <p:spPr>
            <a:xfrm>
              <a:off x="2223975" y="1752275"/>
              <a:ext cx="51675" cy="71725"/>
            </a:xfrm>
            <a:custGeom>
              <a:avLst/>
              <a:gdLst/>
              <a:ahLst/>
              <a:cxnLst/>
              <a:rect l="l" t="t" r="r" b="b"/>
              <a:pathLst>
                <a:path w="2067" h="2869" extrusionOk="0">
                  <a:moveTo>
                    <a:pt x="1061" y="717"/>
                  </a:moveTo>
                  <a:cubicBezTo>
                    <a:pt x="1096" y="935"/>
                    <a:pt x="1126" y="1154"/>
                    <a:pt x="1152" y="1373"/>
                  </a:cubicBezTo>
                  <a:lnTo>
                    <a:pt x="1152" y="1373"/>
                  </a:lnTo>
                  <a:cubicBezTo>
                    <a:pt x="967" y="1392"/>
                    <a:pt x="782" y="1404"/>
                    <a:pt x="596" y="1408"/>
                  </a:cubicBezTo>
                  <a:lnTo>
                    <a:pt x="596" y="1408"/>
                  </a:lnTo>
                  <a:cubicBezTo>
                    <a:pt x="773" y="1193"/>
                    <a:pt x="929" y="961"/>
                    <a:pt x="1061" y="717"/>
                  </a:cubicBezTo>
                  <a:close/>
                  <a:moveTo>
                    <a:pt x="1158" y="1"/>
                  </a:moveTo>
                  <a:cubicBezTo>
                    <a:pt x="1084" y="1"/>
                    <a:pt x="1003" y="47"/>
                    <a:pt x="975" y="120"/>
                  </a:cubicBezTo>
                  <a:cubicBezTo>
                    <a:pt x="778" y="620"/>
                    <a:pt x="482" y="1075"/>
                    <a:pt x="104" y="1456"/>
                  </a:cubicBezTo>
                  <a:cubicBezTo>
                    <a:pt x="0" y="1561"/>
                    <a:pt x="78" y="1738"/>
                    <a:pt x="221" y="1743"/>
                  </a:cubicBezTo>
                  <a:cubicBezTo>
                    <a:pt x="284" y="1744"/>
                    <a:pt x="346" y="1745"/>
                    <a:pt x="408" y="1745"/>
                  </a:cubicBezTo>
                  <a:cubicBezTo>
                    <a:pt x="669" y="1745"/>
                    <a:pt x="929" y="1732"/>
                    <a:pt x="1188" y="1705"/>
                  </a:cubicBezTo>
                  <a:lnTo>
                    <a:pt x="1188" y="1705"/>
                  </a:lnTo>
                  <a:cubicBezTo>
                    <a:pt x="1221" y="2038"/>
                    <a:pt x="1245" y="2372"/>
                    <a:pt x="1260" y="2707"/>
                  </a:cubicBezTo>
                  <a:cubicBezTo>
                    <a:pt x="1265" y="2814"/>
                    <a:pt x="1350" y="2868"/>
                    <a:pt x="1434" y="2868"/>
                  </a:cubicBezTo>
                  <a:cubicBezTo>
                    <a:pt x="1518" y="2868"/>
                    <a:pt x="1599" y="2814"/>
                    <a:pt x="1596" y="2707"/>
                  </a:cubicBezTo>
                  <a:lnTo>
                    <a:pt x="1596" y="2705"/>
                  </a:lnTo>
                  <a:cubicBezTo>
                    <a:pt x="1580" y="2357"/>
                    <a:pt x="1554" y="2010"/>
                    <a:pt x="1519" y="1663"/>
                  </a:cubicBezTo>
                  <a:lnTo>
                    <a:pt x="1519" y="1663"/>
                  </a:lnTo>
                  <a:cubicBezTo>
                    <a:pt x="1636" y="1646"/>
                    <a:pt x="1752" y="1626"/>
                    <a:pt x="1867" y="1604"/>
                  </a:cubicBezTo>
                  <a:cubicBezTo>
                    <a:pt x="2067" y="1565"/>
                    <a:pt x="1999" y="1277"/>
                    <a:pt x="1815" y="1277"/>
                  </a:cubicBezTo>
                  <a:cubicBezTo>
                    <a:pt x="1803" y="1277"/>
                    <a:pt x="1791" y="1278"/>
                    <a:pt x="1779" y="1281"/>
                  </a:cubicBezTo>
                  <a:cubicBezTo>
                    <a:pt x="1680" y="1300"/>
                    <a:pt x="1581" y="1317"/>
                    <a:pt x="1482" y="1331"/>
                  </a:cubicBezTo>
                  <a:lnTo>
                    <a:pt x="1482" y="1331"/>
                  </a:lnTo>
                  <a:cubicBezTo>
                    <a:pt x="1434" y="926"/>
                    <a:pt x="1372" y="522"/>
                    <a:pt x="1297" y="120"/>
                  </a:cubicBezTo>
                  <a:cubicBezTo>
                    <a:pt x="1281" y="36"/>
                    <a:pt x="1222" y="1"/>
                    <a:pt x="11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5" name="Google Shape;19405;p31"/>
            <p:cNvSpPr/>
            <p:nvPr/>
          </p:nvSpPr>
          <p:spPr>
            <a:xfrm>
              <a:off x="2276000" y="1762400"/>
              <a:ext cx="47025" cy="53225"/>
            </a:xfrm>
            <a:custGeom>
              <a:avLst/>
              <a:gdLst/>
              <a:ahLst/>
              <a:cxnLst/>
              <a:rect l="l" t="t" r="r" b="b"/>
              <a:pathLst>
                <a:path w="1881" h="2129" extrusionOk="0">
                  <a:moveTo>
                    <a:pt x="230" y="1"/>
                  </a:moveTo>
                  <a:cubicBezTo>
                    <a:pt x="111" y="1"/>
                    <a:pt x="0" y="168"/>
                    <a:pt x="102" y="294"/>
                  </a:cubicBezTo>
                  <a:lnTo>
                    <a:pt x="102" y="296"/>
                  </a:lnTo>
                  <a:lnTo>
                    <a:pt x="1542" y="2072"/>
                  </a:lnTo>
                  <a:cubicBezTo>
                    <a:pt x="1575" y="2112"/>
                    <a:pt x="1613" y="2129"/>
                    <a:pt x="1650" y="2129"/>
                  </a:cubicBezTo>
                  <a:cubicBezTo>
                    <a:pt x="1769" y="2129"/>
                    <a:pt x="1880" y="1960"/>
                    <a:pt x="1778" y="1835"/>
                  </a:cubicBezTo>
                  <a:lnTo>
                    <a:pt x="338" y="58"/>
                  </a:lnTo>
                  <a:cubicBezTo>
                    <a:pt x="306" y="18"/>
                    <a:pt x="26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6" name="Google Shape;19406;p31"/>
            <p:cNvSpPr/>
            <p:nvPr/>
          </p:nvSpPr>
          <p:spPr>
            <a:xfrm>
              <a:off x="2270800" y="1764100"/>
              <a:ext cx="44050" cy="60125"/>
            </a:xfrm>
            <a:custGeom>
              <a:avLst/>
              <a:gdLst/>
              <a:ahLst/>
              <a:cxnLst/>
              <a:rect l="l" t="t" r="r" b="b"/>
              <a:pathLst>
                <a:path w="1762" h="2405" extrusionOk="0">
                  <a:moveTo>
                    <a:pt x="1523" y="0"/>
                  </a:moveTo>
                  <a:cubicBezTo>
                    <a:pt x="1472" y="0"/>
                    <a:pt x="1420" y="21"/>
                    <a:pt x="1382" y="72"/>
                  </a:cubicBezTo>
                  <a:cubicBezTo>
                    <a:pt x="897" y="734"/>
                    <a:pt x="459" y="1428"/>
                    <a:pt x="70" y="2151"/>
                  </a:cubicBezTo>
                  <a:cubicBezTo>
                    <a:pt x="1" y="2283"/>
                    <a:pt x="117" y="2404"/>
                    <a:pt x="229" y="2404"/>
                  </a:cubicBezTo>
                  <a:cubicBezTo>
                    <a:pt x="279" y="2404"/>
                    <a:pt x="329" y="2380"/>
                    <a:pt x="360" y="2321"/>
                  </a:cubicBezTo>
                  <a:cubicBezTo>
                    <a:pt x="748" y="1598"/>
                    <a:pt x="1186" y="902"/>
                    <a:pt x="1672" y="242"/>
                  </a:cubicBezTo>
                  <a:cubicBezTo>
                    <a:pt x="1761" y="119"/>
                    <a:pt x="1644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7" name="Google Shape;19407;p31"/>
            <p:cNvSpPr/>
            <p:nvPr/>
          </p:nvSpPr>
          <p:spPr>
            <a:xfrm>
              <a:off x="2310800" y="1742550"/>
              <a:ext cx="33975" cy="28175"/>
            </a:xfrm>
            <a:custGeom>
              <a:avLst/>
              <a:gdLst/>
              <a:ahLst/>
              <a:cxnLst/>
              <a:rect l="l" t="t" r="r" b="b"/>
              <a:pathLst>
                <a:path w="1359" h="1127" extrusionOk="0">
                  <a:moveTo>
                    <a:pt x="442" y="1"/>
                  </a:moveTo>
                  <a:cubicBezTo>
                    <a:pt x="408" y="1"/>
                    <a:pt x="374" y="4"/>
                    <a:pt x="341" y="11"/>
                  </a:cubicBezTo>
                  <a:cubicBezTo>
                    <a:pt x="133" y="59"/>
                    <a:pt x="87" y="188"/>
                    <a:pt x="36" y="376"/>
                  </a:cubicBezTo>
                  <a:cubicBezTo>
                    <a:pt x="1" y="501"/>
                    <a:pt x="105" y="583"/>
                    <a:pt x="205" y="583"/>
                  </a:cubicBezTo>
                  <a:cubicBezTo>
                    <a:pt x="271" y="583"/>
                    <a:pt x="336" y="547"/>
                    <a:pt x="357" y="465"/>
                  </a:cubicBezTo>
                  <a:lnTo>
                    <a:pt x="359" y="465"/>
                  </a:lnTo>
                  <a:cubicBezTo>
                    <a:pt x="376" y="405"/>
                    <a:pt x="379" y="335"/>
                    <a:pt x="440" y="335"/>
                  </a:cubicBezTo>
                  <a:cubicBezTo>
                    <a:pt x="450" y="335"/>
                    <a:pt x="462" y="337"/>
                    <a:pt x="476" y="341"/>
                  </a:cubicBezTo>
                  <a:cubicBezTo>
                    <a:pt x="543" y="362"/>
                    <a:pt x="563" y="431"/>
                    <a:pt x="542" y="494"/>
                  </a:cubicBezTo>
                  <a:cubicBezTo>
                    <a:pt x="518" y="565"/>
                    <a:pt x="447" y="613"/>
                    <a:pt x="426" y="689"/>
                  </a:cubicBezTo>
                  <a:cubicBezTo>
                    <a:pt x="408" y="756"/>
                    <a:pt x="411" y="828"/>
                    <a:pt x="437" y="893"/>
                  </a:cubicBezTo>
                  <a:cubicBezTo>
                    <a:pt x="503" y="1065"/>
                    <a:pt x="635" y="1126"/>
                    <a:pt x="780" y="1126"/>
                  </a:cubicBezTo>
                  <a:cubicBezTo>
                    <a:pt x="924" y="1126"/>
                    <a:pt x="1082" y="1065"/>
                    <a:pt x="1202" y="992"/>
                  </a:cubicBezTo>
                  <a:cubicBezTo>
                    <a:pt x="1358" y="898"/>
                    <a:pt x="1263" y="679"/>
                    <a:pt x="1119" y="679"/>
                  </a:cubicBezTo>
                  <a:cubicBezTo>
                    <a:pt x="1092" y="679"/>
                    <a:pt x="1064" y="687"/>
                    <a:pt x="1035" y="704"/>
                  </a:cubicBezTo>
                  <a:cubicBezTo>
                    <a:pt x="1009" y="718"/>
                    <a:pt x="868" y="804"/>
                    <a:pt x="797" y="804"/>
                  </a:cubicBezTo>
                  <a:cubicBezTo>
                    <a:pt x="773" y="804"/>
                    <a:pt x="757" y="795"/>
                    <a:pt x="756" y="770"/>
                  </a:cubicBezTo>
                  <a:cubicBezTo>
                    <a:pt x="752" y="730"/>
                    <a:pt x="859" y="617"/>
                    <a:pt x="873" y="561"/>
                  </a:cubicBezTo>
                  <a:cubicBezTo>
                    <a:pt x="911" y="405"/>
                    <a:pt x="867" y="240"/>
                    <a:pt x="756" y="126"/>
                  </a:cubicBezTo>
                  <a:cubicBezTo>
                    <a:pt x="673" y="42"/>
                    <a:pt x="558" y="1"/>
                    <a:pt x="4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8" name="Google Shape;19408;p31"/>
            <p:cNvSpPr/>
            <p:nvPr/>
          </p:nvSpPr>
          <p:spPr>
            <a:xfrm>
              <a:off x="2350525" y="1750200"/>
              <a:ext cx="27325" cy="71950"/>
            </a:xfrm>
            <a:custGeom>
              <a:avLst/>
              <a:gdLst/>
              <a:ahLst/>
              <a:cxnLst/>
              <a:rect l="l" t="t" r="r" b="b"/>
              <a:pathLst>
                <a:path w="1093" h="2878" extrusionOk="0">
                  <a:moveTo>
                    <a:pt x="762" y="0"/>
                  </a:moveTo>
                  <a:cubicBezTo>
                    <a:pt x="755" y="0"/>
                    <a:pt x="749" y="1"/>
                    <a:pt x="742" y="1"/>
                  </a:cubicBezTo>
                  <a:cubicBezTo>
                    <a:pt x="170" y="59"/>
                    <a:pt x="102" y="728"/>
                    <a:pt x="60" y="1193"/>
                  </a:cubicBezTo>
                  <a:cubicBezTo>
                    <a:pt x="1" y="1849"/>
                    <a:pt x="161" y="2509"/>
                    <a:pt x="765" y="2854"/>
                  </a:cubicBezTo>
                  <a:cubicBezTo>
                    <a:pt x="793" y="2870"/>
                    <a:pt x="821" y="2877"/>
                    <a:pt x="848" y="2877"/>
                  </a:cubicBezTo>
                  <a:cubicBezTo>
                    <a:pt x="994" y="2877"/>
                    <a:pt x="1092" y="2656"/>
                    <a:pt x="933" y="2564"/>
                  </a:cubicBezTo>
                  <a:cubicBezTo>
                    <a:pt x="527" y="2332"/>
                    <a:pt x="390" y="1917"/>
                    <a:pt x="379" y="1469"/>
                  </a:cubicBezTo>
                  <a:cubicBezTo>
                    <a:pt x="375" y="1264"/>
                    <a:pt x="388" y="371"/>
                    <a:pt x="742" y="335"/>
                  </a:cubicBezTo>
                  <a:cubicBezTo>
                    <a:pt x="948" y="316"/>
                    <a:pt x="957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09" name="Google Shape;19409;p31"/>
            <p:cNvSpPr/>
            <p:nvPr/>
          </p:nvSpPr>
          <p:spPr>
            <a:xfrm>
              <a:off x="2382950" y="1761075"/>
              <a:ext cx="47725" cy="63825"/>
            </a:xfrm>
            <a:custGeom>
              <a:avLst/>
              <a:gdLst/>
              <a:ahLst/>
              <a:cxnLst/>
              <a:rect l="l" t="t" r="r" b="b"/>
              <a:pathLst>
                <a:path w="1909" h="2553" extrusionOk="0">
                  <a:moveTo>
                    <a:pt x="205" y="1"/>
                  </a:moveTo>
                  <a:cubicBezTo>
                    <a:pt x="106" y="1"/>
                    <a:pt x="0" y="84"/>
                    <a:pt x="28" y="210"/>
                  </a:cubicBezTo>
                  <a:cubicBezTo>
                    <a:pt x="161" y="840"/>
                    <a:pt x="293" y="1470"/>
                    <a:pt x="426" y="2099"/>
                  </a:cubicBezTo>
                  <a:cubicBezTo>
                    <a:pt x="443" y="2181"/>
                    <a:pt x="512" y="2218"/>
                    <a:pt x="582" y="2218"/>
                  </a:cubicBezTo>
                  <a:cubicBezTo>
                    <a:pt x="670" y="2218"/>
                    <a:pt x="760" y="2159"/>
                    <a:pt x="754" y="2054"/>
                  </a:cubicBezTo>
                  <a:cubicBezTo>
                    <a:pt x="745" y="1882"/>
                    <a:pt x="725" y="1681"/>
                    <a:pt x="766" y="1513"/>
                  </a:cubicBezTo>
                  <a:cubicBezTo>
                    <a:pt x="816" y="1308"/>
                    <a:pt x="960" y="1121"/>
                    <a:pt x="1125" y="1121"/>
                  </a:cubicBezTo>
                  <a:cubicBezTo>
                    <a:pt x="1216" y="1121"/>
                    <a:pt x="1314" y="1178"/>
                    <a:pt x="1407" y="1321"/>
                  </a:cubicBezTo>
                  <a:cubicBezTo>
                    <a:pt x="1555" y="1546"/>
                    <a:pt x="1505" y="2115"/>
                    <a:pt x="1508" y="2391"/>
                  </a:cubicBezTo>
                  <a:cubicBezTo>
                    <a:pt x="1508" y="2499"/>
                    <a:pt x="1592" y="2553"/>
                    <a:pt x="1676" y="2553"/>
                  </a:cubicBezTo>
                  <a:cubicBezTo>
                    <a:pt x="1759" y="2553"/>
                    <a:pt x="1842" y="2499"/>
                    <a:pt x="1842" y="2391"/>
                  </a:cubicBezTo>
                  <a:cubicBezTo>
                    <a:pt x="1837" y="1914"/>
                    <a:pt x="1909" y="820"/>
                    <a:pt x="1219" y="768"/>
                  </a:cubicBezTo>
                  <a:cubicBezTo>
                    <a:pt x="1196" y="767"/>
                    <a:pt x="1174" y="766"/>
                    <a:pt x="1152" y="766"/>
                  </a:cubicBezTo>
                  <a:cubicBezTo>
                    <a:pt x="858" y="766"/>
                    <a:pt x="675" y="923"/>
                    <a:pt x="565" y="1142"/>
                  </a:cubicBezTo>
                  <a:lnTo>
                    <a:pt x="565" y="1142"/>
                  </a:lnTo>
                  <a:cubicBezTo>
                    <a:pt x="493" y="802"/>
                    <a:pt x="422" y="461"/>
                    <a:pt x="350" y="122"/>
                  </a:cubicBezTo>
                  <a:cubicBezTo>
                    <a:pt x="332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0" name="Google Shape;19410;p31"/>
            <p:cNvSpPr/>
            <p:nvPr/>
          </p:nvSpPr>
          <p:spPr>
            <a:xfrm>
              <a:off x="2426650" y="1769300"/>
              <a:ext cx="43675" cy="52950"/>
            </a:xfrm>
            <a:custGeom>
              <a:avLst/>
              <a:gdLst/>
              <a:ahLst/>
              <a:cxnLst/>
              <a:rect l="l" t="t" r="r" b="b"/>
              <a:pathLst>
                <a:path w="1747" h="2118" extrusionOk="0">
                  <a:moveTo>
                    <a:pt x="1112" y="409"/>
                  </a:moveTo>
                  <a:cubicBezTo>
                    <a:pt x="1198" y="461"/>
                    <a:pt x="1226" y="562"/>
                    <a:pt x="1132" y="680"/>
                  </a:cubicBezTo>
                  <a:cubicBezTo>
                    <a:pt x="1086" y="739"/>
                    <a:pt x="1038" y="763"/>
                    <a:pt x="996" y="763"/>
                  </a:cubicBezTo>
                  <a:cubicBezTo>
                    <a:pt x="833" y="763"/>
                    <a:pt x="739" y="424"/>
                    <a:pt x="1020" y="424"/>
                  </a:cubicBezTo>
                  <a:cubicBezTo>
                    <a:pt x="1024" y="424"/>
                    <a:pt x="1029" y="424"/>
                    <a:pt x="1033" y="424"/>
                  </a:cubicBezTo>
                  <a:cubicBezTo>
                    <a:pt x="1036" y="424"/>
                    <a:pt x="1038" y="424"/>
                    <a:pt x="1041" y="424"/>
                  </a:cubicBezTo>
                  <a:cubicBezTo>
                    <a:pt x="1068" y="424"/>
                    <a:pt x="1092" y="419"/>
                    <a:pt x="1112" y="409"/>
                  </a:cubicBezTo>
                  <a:close/>
                  <a:moveTo>
                    <a:pt x="959" y="0"/>
                  </a:moveTo>
                  <a:cubicBezTo>
                    <a:pt x="956" y="0"/>
                    <a:pt x="952" y="0"/>
                    <a:pt x="948" y="0"/>
                  </a:cubicBezTo>
                  <a:cubicBezTo>
                    <a:pt x="123" y="15"/>
                    <a:pt x="1" y="1216"/>
                    <a:pt x="350" y="1760"/>
                  </a:cubicBezTo>
                  <a:cubicBezTo>
                    <a:pt x="502" y="1997"/>
                    <a:pt x="771" y="2117"/>
                    <a:pt x="1029" y="2117"/>
                  </a:cubicBezTo>
                  <a:cubicBezTo>
                    <a:pt x="1360" y="2117"/>
                    <a:pt x="1673" y="1919"/>
                    <a:pt x="1694" y="1510"/>
                  </a:cubicBezTo>
                  <a:cubicBezTo>
                    <a:pt x="1699" y="1403"/>
                    <a:pt x="1618" y="1350"/>
                    <a:pt x="1534" y="1350"/>
                  </a:cubicBezTo>
                  <a:cubicBezTo>
                    <a:pt x="1450" y="1350"/>
                    <a:pt x="1364" y="1403"/>
                    <a:pt x="1358" y="1510"/>
                  </a:cubicBezTo>
                  <a:cubicBezTo>
                    <a:pt x="1350" y="1699"/>
                    <a:pt x="1170" y="1798"/>
                    <a:pt x="996" y="1798"/>
                  </a:cubicBezTo>
                  <a:cubicBezTo>
                    <a:pt x="926" y="1798"/>
                    <a:pt x="857" y="1782"/>
                    <a:pt x="800" y="1750"/>
                  </a:cubicBezTo>
                  <a:cubicBezTo>
                    <a:pt x="570" y="1620"/>
                    <a:pt x="496" y="1301"/>
                    <a:pt x="498" y="1060"/>
                  </a:cubicBezTo>
                  <a:cubicBezTo>
                    <a:pt x="499" y="976"/>
                    <a:pt x="507" y="885"/>
                    <a:pt x="526" y="797"/>
                  </a:cubicBezTo>
                  <a:lnTo>
                    <a:pt x="526" y="797"/>
                  </a:lnTo>
                  <a:cubicBezTo>
                    <a:pt x="588" y="970"/>
                    <a:pt x="741" y="1106"/>
                    <a:pt x="988" y="1106"/>
                  </a:cubicBezTo>
                  <a:cubicBezTo>
                    <a:pt x="1005" y="1106"/>
                    <a:pt x="1022" y="1106"/>
                    <a:pt x="1039" y="1105"/>
                  </a:cubicBezTo>
                  <a:cubicBezTo>
                    <a:pt x="1746" y="1053"/>
                    <a:pt x="1628" y="0"/>
                    <a:pt x="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1" name="Google Shape;19411;p31"/>
            <p:cNvSpPr/>
            <p:nvPr/>
          </p:nvSpPr>
          <p:spPr>
            <a:xfrm>
              <a:off x="2473025" y="1759150"/>
              <a:ext cx="35975" cy="69200"/>
            </a:xfrm>
            <a:custGeom>
              <a:avLst/>
              <a:gdLst/>
              <a:ahLst/>
              <a:cxnLst/>
              <a:rect l="l" t="t" r="r" b="b"/>
              <a:pathLst>
                <a:path w="1439" h="2768" extrusionOk="0">
                  <a:moveTo>
                    <a:pt x="234" y="0"/>
                  </a:moveTo>
                  <a:cubicBezTo>
                    <a:pt x="117" y="0"/>
                    <a:pt x="1" y="120"/>
                    <a:pt x="81" y="247"/>
                  </a:cubicBezTo>
                  <a:lnTo>
                    <a:pt x="81" y="246"/>
                  </a:lnTo>
                  <a:cubicBezTo>
                    <a:pt x="388" y="730"/>
                    <a:pt x="1048" y="2014"/>
                    <a:pt x="451" y="2491"/>
                  </a:cubicBezTo>
                  <a:cubicBezTo>
                    <a:pt x="318" y="2598"/>
                    <a:pt x="439" y="2768"/>
                    <a:pt x="578" y="2768"/>
                  </a:cubicBezTo>
                  <a:cubicBezTo>
                    <a:pt x="614" y="2768"/>
                    <a:pt x="652" y="2756"/>
                    <a:pt x="687" y="2728"/>
                  </a:cubicBezTo>
                  <a:cubicBezTo>
                    <a:pt x="1439" y="2127"/>
                    <a:pt x="765" y="699"/>
                    <a:pt x="371" y="78"/>
                  </a:cubicBezTo>
                  <a:cubicBezTo>
                    <a:pt x="336" y="23"/>
                    <a:pt x="285" y="0"/>
                    <a:pt x="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2" name="Google Shape;19412;p31"/>
            <p:cNvSpPr/>
            <p:nvPr/>
          </p:nvSpPr>
          <p:spPr>
            <a:xfrm>
              <a:off x="2484350" y="1737075"/>
              <a:ext cx="34300" cy="34425"/>
            </a:xfrm>
            <a:custGeom>
              <a:avLst/>
              <a:gdLst/>
              <a:ahLst/>
              <a:cxnLst/>
              <a:rect l="l" t="t" r="r" b="b"/>
              <a:pathLst>
                <a:path w="1372" h="1377" extrusionOk="0">
                  <a:moveTo>
                    <a:pt x="717" y="0"/>
                  </a:moveTo>
                  <a:cubicBezTo>
                    <a:pt x="530" y="0"/>
                    <a:pt x="320" y="65"/>
                    <a:pt x="188" y="105"/>
                  </a:cubicBezTo>
                  <a:cubicBezTo>
                    <a:pt x="1" y="164"/>
                    <a:pt x="57" y="437"/>
                    <a:pt x="224" y="437"/>
                  </a:cubicBezTo>
                  <a:cubicBezTo>
                    <a:pt x="241" y="437"/>
                    <a:pt x="258" y="435"/>
                    <a:pt x="277" y="429"/>
                  </a:cubicBezTo>
                  <a:lnTo>
                    <a:pt x="278" y="429"/>
                  </a:lnTo>
                  <a:cubicBezTo>
                    <a:pt x="371" y="400"/>
                    <a:pt x="466" y="375"/>
                    <a:pt x="560" y="360"/>
                  </a:cubicBezTo>
                  <a:cubicBezTo>
                    <a:pt x="618" y="351"/>
                    <a:pt x="676" y="346"/>
                    <a:pt x="734" y="343"/>
                  </a:cubicBezTo>
                  <a:cubicBezTo>
                    <a:pt x="775" y="343"/>
                    <a:pt x="782" y="356"/>
                    <a:pt x="751" y="378"/>
                  </a:cubicBezTo>
                  <a:cubicBezTo>
                    <a:pt x="736" y="435"/>
                    <a:pt x="635" y="478"/>
                    <a:pt x="592" y="514"/>
                  </a:cubicBezTo>
                  <a:cubicBezTo>
                    <a:pt x="536" y="562"/>
                    <a:pt x="489" y="618"/>
                    <a:pt x="452" y="680"/>
                  </a:cubicBezTo>
                  <a:cubicBezTo>
                    <a:pt x="382" y="793"/>
                    <a:pt x="479" y="931"/>
                    <a:pt x="600" y="931"/>
                  </a:cubicBezTo>
                  <a:cubicBezTo>
                    <a:pt x="613" y="931"/>
                    <a:pt x="627" y="930"/>
                    <a:pt x="641" y="926"/>
                  </a:cubicBezTo>
                  <a:cubicBezTo>
                    <a:pt x="671" y="918"/>
                    <a:pt x="701" y="914"/>
                    <a:pt x="730" y="914"/>
                  </a:cubicBezTo>
                  <a:cubicBezTo>
                    <a:pt x="815" y="914"/>
                    <a:pt x="896" y="947"/>
                    <a:pt x="954" y="1006"/>
                  </a:cubicBezTo>
                  <a:lnTo>
                    <a:pt x="954" y="1006"/>
                  </a:lnTo>
                  <a:cubicBezTo>
                    <a:pt x="889" y="1031"/>
                    <a:pt x="822" y="1042"/>
                    <a:pt x="750" y="1042"/>
                  </a:cubicBezTo>
                  <a:cubicBezTo>
                    <a:pt x="718" y="1042"/>
                    <a:pt x="685" y="1040"/>
                    <a:pt x="650" y="1036"/>
                  </a:cubicBezTo>
                  <a:cubicBezTo>
                    <a:pt x="642" y="1035"/>
                    <a:pt x="634" y="1034"/>
                    <a:pt x="626" y="1034"/>
                  </a:cubicBezTo>
                  <a:cubicBezTo>
                    <a:pt x="437" y="1034"/>
                    <a:pt x="447" y="1345"/>
                    <a:pt x="650" y="1370"/>
                  </a:cubicBezTo>
                  <a:cubicBezTo>
                    <a:pt x="688" y="1375"/>
                    <a:pt x="725" y="1377"/>
                    <a:pt x="762" y="1377"/>
                  </a:cubicBezTo>
                  <a:cubicBezTo>
                    <a:pt x="943" y="1377"/>
                    <a:pt x="1121" y="1322"/>
                    <a:pt x="1270" y="1217"/>
                  </a:cubicBezTo>
                  <a:cubicBezTo>
                    <a:pt x="1326" y="1178"/>
                    <a:pt x="1372" y="1102"/>
                    <a:pt x="1346" y="1028"/>
                  </a:cubicBezTo>
                  <a:cubicBezTo>
                    <a:pt x="1278" y="840"/>
                    <a:pt x="1141" y="698"/>
                    <a:pt x="971" y="628"/>
                  </a:cubicBezTo>
                  <a:lnTo>
                    <a:pt x="971" y="628"/>
                  </a:lnTo>
                  <a:cubicBezTo>
                    <a:pt x="1004" y="598"/>
                    <a:pt x="1035" y="564"/>
                    <a:pt x="1058" y="522"/>
                  </a:cubicBezTo>
                  <a:cubicBezTo>
                    <a:pt x="1117" y="415"/>
                    <a:pt x="1135" y="275"/>
                    <a:pt x="1073" y="165"/>
                  </a:cubicBezTo>
                  <a:cubicBezTo>
                    <a:pt x="1001" y="41"/>
                    <a:pt x="866" y="0"/>
                    <a:pt x="7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3" name="Google Shape;19413;p31"/>
            <p:cNvSpPr/>
            <p:nvPr/>
          </p:nvSpPr>
          <p:spPr>
            <a:xfrm>
              <a:off x="2520225" y="1798200"/>
              <a:ext cx="49225" cy="9025"/>
            </a:xfrm>
            <a:custGeom>
              <a:avLst/>
              <a:gdLst/>
              <a:ahLst/>
              <a:cxnLst/>
              <a:rect l="l" t="t" r="r" b="b"/>
              <a:pathLst>
                <a:path w="1969" h="361" extrusionOk="0">
                  <a:moveTo>
                    <a:pt x="212" y="0"/>
                  </a:moveTo>
                  <a:cubicBezTo>
                    <a:pt x="1" y="0"/>
                    <a:pt x="2" y="331"/>
                    <a:pt x="216" y="334"/>
                  </a:cubicBezTo>
                  <a:lnTo>
                    <a:pt x="1752" y="360"/>
                  </a:lnTo>
                  <a:cubicBezTo>
                    <a:pt x="1753" y="360"/>
                    <a:pt x="1754" y="360"/>
                    <a:pt x="1755" y="360"/>
                  </a:cubicBezTo>
                  <a:cubicBezTo>
                    <a:pt x="1969" y="360"/>
                    <a:pt x="1968" y="29"/>
                    <a:pt x="1752" y="26"/>
                  </a:cubicBezTo>
                  <a:lnTo>
                    <a:pt x="216" y="0"/>
                  </a:lnTo>
                  <a:cubicBezTo>
                    <a:pt x="215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4" name="Google Shape;19414;p31"/>
            <p:cNvSpPr/>
            <p:nvPr/>
          </p:nvSpPr>
          <p:spPr>
            <a:xfrm>
              <a:off x="2538275" y="1783975"/>
              <a:ext cx="13925" cy="48950"/>
            </a:xfrm>
            <a:custGeom>
              <a:avLst/>
              <a:gdLst/>
              <a:ahLst/>
              <a:cxnLst/>
              <a:rect l="l" t="t" r="r" b="b"/>
              <a:pathLst>
                <a:path w="557" h="1958" extrusionOk="0">
                  <a:moveTo>
                    <a:pt x="183" y="1"/>
                  </a:moveTo>
                  <a:cubicBezTo>
                    <a:pt x="100" y="1"/>
                    <a:pt x="15" y="55"/>
                    <a:pt x="13" y="162"/>
                  </a:cubicBezTo>
                  <a:lnTo>
                    <a:pt x="11" y="162"/>
                  </a:lnTo>
                  <a:cubicBezTo>
                    <a:pt x="0" y="726"/>
                    <a:pt x="66" y="1291"/>
                    <a:pt x="202" y="1839"/>
                  </a:cubicBezTo>
                  <a:cubicBezTo>
                    <a:pt x="222" y="1922"/>
                    <a:pt x="286" y="1958"/>
                    <a:pt x="352" y="1958"/>
                  </a:cubicBezTo>
                  <a:cubicBezTo>
                    <a:pt x="452" y="1958"/>
                    <a:pt x="556" y="1875"/>
                    <a:pt x="525" y="1749"/>
                  </a:cubicBezTo>
                  <a:cubicBezTo>
                    <a:pt x="396" y="1230"/>
                    <a:pt x="336" y="698"/>
                    <a:pt x="347" y="162"/>
                  </a:cubicBezTo>
                  <a:cubicBezTo>
                    <a:pt x="349" y="55"/>
                    <a:pt x="267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5" name="Google Shape;19415;p31"/>
            <p:cNvSpPr/>
            <p:nvPr/>
          </p:nvSpPr>
          <p:spPr>
            <a:xfrm>
              <a:off x="2586300" y="1780400"/>
              <a:ext cx="61675" cy="43350"/>
            </a:xfrm>
            <a:custGeom>
              <a:avLst/>
              <a:gdLst/>
              <a:ahLst/>
              <a:cxnLst/>
              <a:rect l="l" t="t" r="r" b="b"/>
              <a:pathLst>
                <a:path w="2467" h="1734" extrusionOk="0">
                  <a:moveTo>
                    <a:pt x="228" y="0"/>
                  </a:moveTo>
                  <a:cubicBezTo>
                    <a:pt x="92" y="0"/>
                    <a:pt x="1" y="218"/>
                    <a:pt x="146" y="319"/>
                  </a:cubicBezTo>
                  <a:lnTo>
                    <a:pt x="2151" y="1704"/>
                  </a:lnTo>
                  <a:cubicBezTo>
                    <a:pt x="2181" y="1724"/>
                    <a:pt x="2210" y="1733"/>
                    <a:pt x="2238" y="1733"/>
                  </a:cubicBezTo>
                  <a:cubicBezTo>
                    <a:pt x="2374" y="1733"/>
                    <a:pt x="2466" y="1516"/>
                    <a:pt x="2320" y="1414"/>
                  </a:cubicBezTo>
                  <a:lnTo>
                    <a:pt x="316" y="31"/>
                  </a:lnTo>
                  <a:cubicBezTo>
                    <a:pt x="286" y="10"/>
                    <a:pt x="256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6" name="Google Shape;19416;p31"/>
            <p:cNvSpPr/>
            <p:nvPr/>
          </p:nvSpPr>
          <p:spPr>
            <a:xfrm>
              <a:off x="2598675" y="1783450"/>
              <a:ext cx="33350" cy="44675"/>
            </a:xfrm>
            <a:custGeom>
              <a:avLst/>
              <a:gdLst/>
              <a:ahLst/>
              <a:cxnLst/>
              <a:rect l="l" t="t" r="r" b="b"/>
              <a:pathLst>
                <a:path w="1334" h="1787" extrusionOk="0">
                  <a:moveTo>
                    <a:pt x="1102" y="0"/>
                  </a:moveTo>
                  <a:cubicBezTo>
                    <a:pt x="1051" y="0"/>
                    <a:pt x="1000" y="24"/>
                    <a:pt x="966" y="79"/>
                  </a:cubicBezTo>
                  <a:lnTo>
                    <a:pt x="79" y="1538"/>
                  </a:lnTo>
                  <a:cubicBezTo>
                    <a:pt x="0" y="1666"/>
                    <a:pt x="116" y="1786"/>
                    <a:pt x="232" y="1786"/>
                  </a:cubicBezTo>
                  <a:cubicBezTo>
                    <a:pt x="282" y="1786"/>
                    <a:pt x="333" y="1763"/>
                    <a:pt x="367" y="1707"/>
                  </a:cubicBezTo>
                  <a:lnTo>
                    <a:pt x="1255" y="249"/>
                  </a:lnTo>
                  <a:cubicBezTo>
                    <a:pt x="1333" y="120"/>
                    <a:pt x="1217" y="0"/>
                    <a:pt x="1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7" name="Google Shape;19417;p31"/>
            <p:cNvSpPr/>
            <p:nvPr/>
          </p:nvSpPr>
          <p:spPr>
            <a:xfrm>
              <a:off x="2633625" y="1758150"/>
              <a:ext cx="34150" cy="22225"/>
            </a:xfrm>
            <a:custGeom>
              <a:avLst/>
              <a:gdLst/>
              <a:ahLst/>
              <a:cxnLst/>
              <a:rect l="l" t="t" r="r" b="b"/>
              <a:pathLst>
                <a:path w="1366" h="889" extrusionOk="0">
                  <a:moveTo>
                    <a:pt x="388" y="1"/>
                  </a:moveTo>
                  <a:cubicBezTo>
                    <a:pt x="226" y="1"/>
                    <a:pt x="68" y="98"/>
                    <a:pt x="29" y="266"/>
                  </a:cubicBezTo>
                  <a:cubicBezTo>
                    <a:pt x="0" y="393"/>
                    <a:pt x="107" y="476"/>
                    <a:pt x="206" y="476"/>
                  </a:cubicBezTo>
                  <a:cubicBezTo>
                    <a:pt x="271" y="476"/>
                    <a:pt x="334" y="440"/>
                    <a:pt x="352" y="356"/>
                  </a:cubicBezTo>
                  <a:cubicBezTo>
                    <a:pt x="355" y="340"/>
                    <a:pt x="365" y="334"/>
                    <a:pt x="376" y="334"/>
                  </a:cubicBezTo>
                  <a:cubicBezTo>
                    <a:pt x="393" y="334"/>
                    <a:pt x="415" y="347"/>
                    <a:pt x="429" y="361"/>
                  </a:cubicBezTo>
                  <a:cubicBezTo>
                    <a:pt x="477" y="414"/>
                    <a:pt x="409" y="533"/>
                    <a:pt x="381" y="577"/>
                  </a:cubicBezTo>
                  <a:cubicBezTo>
                    <a:pt x="313" y="689"/>
                    <a:pt x="403" y="826"/>
                    <a:pt x="526" y="829"/>
                  </a:cubicBezTo>
                  <a:cubicBezTo>
                    <a:pt x="711" y="835"/>
                    <a:pt x="894" y="853"/>
                    <a:pt x="1075" y="885"/>
                  </a:cubicBezTo>
                  <a:cubicBezTo>
                    <a:pt x="1087" y="888"/>
                    <a:pt x="1098" y="889"/>
                    <a:pt x="1109" y="889"/>
                  </a:cubicBezTo>
                  <a:cubicBezTo>
                    <a:pt x="1295" y="889"/>
                    <a:pt x="1366" y="598"/>
                    <a:pt x="1165" y="562"/>
                  </a:cubicBezTo>
                  <a:cubicBezTo>
                    <a:pt x="1031" y="538"/>
                    <a:pt x="896" y="520"/>
                    <a:pt x="760" y="509"/>
                  </a:cubicBezTo>
                  <a:lnTo>
                    <a:pt x="760" y="509"/>
                  </a:lnTo>
                  <a:cubicBezTo>
                    <a:pt x="791" y="329"/>
                    <a:pt x="745" y="140"/>
                    <a:pt x="569" y="45"/>
                  </a:cubicBezTo>
                  <a:cubicBezTo>
                    <a:pt x="513" y="15"/>
                    <a:pt x="450" y="1"/>
                    <a:pt x="3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8" name="Google Shape;19418;p31"/>
            <p:cNvSpPr/>
            <p:nvPr/>
          </p:nvSpPr>
          <p:spPr>
            <a:xfrm>
              <a:off x="2668425" y="1798850"/>
              <a:ext cx="29100" cy="8675"/>
            </a:xfrm>
            <a:custGeom>
              <a:avLst/>
              <a:gdLst/>
              <a:ahLst/>
              <a:cxnLst/>
              <a:rect l="l" t="t" r="r" b="b"/>
              <a:pathLst>
                <a:path w="1164" h="347" extrusionOk="0">
                  <a:moveTo>
                    <a:pt x="213" y="0"/>
                  </a:moveTo>
                  <a:cubicBezTo>
                    <a:pt x="1" y="0"/>
                    <a:pt x="2" y="331"/>
                    <a:pt x="216" y="336"/>
                  </a:cubicBezTo>
                  <a:lnTo>
                    <a:pt x="948" y="347"/>
                  </a:lnTo>
                  <a:cubicBezTo>
                    <a:pt x="949" y="347"/>
                    <a:pt x="951" y="347"/>
                    <a:pt x="952" y="347"/>
                  </a:cubicBezTo>
                  <a:cubicBezTo>
                    <a:pt x="1163" y="347"/>
                    <a:pt x="1162" y="16"/>
                    <a:pt x="948" y="13"/>
                  </a:cubicBezTo>
                  <a:lnTo>
                    <a:pt x="216" y="0"/>
                  </a:lnTo>
                  <a:cubicBezTo>
                    <a:pt x="215" y="0"/>
                    <a:pt x="214" y="0"/>
                    <a:pt x="2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19" name="Google Shape;19419;p31"/>
            <p:cNvSpPr/>
            <p:nvPr/>
          </p:nvSpPr>
          <p:spPr>
            <a:xfrm>
              <a:off x="2709300" y="1769750"/>
              <a:ext cx="59400" cy="52200"/>
            </a:xfrm>
            <a:custGeom>
              <a:avLst/>
              <a:gdLst/>
              <a:ahLst/>
              <a:cxnLst/>
              <a:rect l="l" t="t" r="r" b="b"/>
              <a:pathLst>
                <a:path w="2376" h="2088" extrusionOk="0">
                  <a:moveTo>
                    <a:pt x="732" y="1"/>
                  </a:moveTo>
                  <a:cubicBezTo>
                    <a:pt x="476" y="1"/>
                    <a:pt x="213" y="142"/>
                    <a:pt x="73" y="396"/>
                  </a:cubicBezTo>
                  <a:cubicBezTo>
                    <a:pt x="1" y="525"/>
                    <a:pt x="117" y="647"/>
                    <a:pt x="230" y="647"/>
                  </a:cubicBezTo>
                  <a:cubicBezTo>
                    <a:pt x="280" y="647"/>
                    <a:pt x="329" y="623"/>
                    <a:pt x="361" y="565"/>
                  </a:cubicBezTo>
                  <a:cubicBezTo>
                    <a:pt x="439" y="424"/>
                    <a:pt x="595" y="339"/>
                    <a:pt x="740" y="339"/>
                  </a:cubicBezTo>
                  <a:cubicBezTo>
                    <a:pt x="881" y="339"/>
                    <a:pt x="1013" y="420"/>
                    <a:pt x="1053" y="609"/>
                  </a:cubicBezTo>
                  <a:cubicBezTo>
                    <a:pt x="1096" y="809"/>
                    <a:pt x="942" y="978"/>
                    <a:pt x="823" y="1109"/>
                  </a:cubicBezTo>
                  <a:cubicBezTo>
                    <a:pt x="603" y="1347"/>
                    <a:pt x="372" y="1573"/>
                    <a:pt x="146" y="1805"/>
                  </a:cubicBezTo>
                  <a:cubicBezTo>
                    <a:pt x="28" y="1927"/>
                    <a:pt x="137" y="2088"/>
                    <a:pt x="281" y="2088"/>
                  </a:cubicBezTo>
                  <a:cubicBezTo>
                    <a:pt x="290" y="2088"/>
                    <a:pt x="300" y="2087"/>
                    <a:pt x="309" y="2086"/>
                  </a:cubicBezTo>
                  <a:cubicBezTo>
                    <a:pt x="922" y="1994"/>
                    <a:pt x="1540" y="1941"/>
                    <a:pt x="2159" y="1925"/>
                  </a:cubicBezTo>
                  <a:cubicBezTo>
                    <a:pt x="2373" y="1919"/>
                    <a:pt x="2376" y="1590"/>
                    <a:pt x="2164" y="1590"/>
                  </a:cubicBezTo>
                  <a:cubicBezTo>
                    <a:pt x="2162" y="1590"/>
                    <a:pt x="2161" y="1590"/>
                    <a:pt x="2159" y="1590"/>
                  </a:cubicBezTo>
                  <a:cubicBezTo>
                    <a:pt x="1690" y="1603"/>
                    <a:pt x="1222" y="1636"/>
                    <a:pt x="757" y="1690"/>
                  </a:cubicBezTo>
                  <a:lnTo>
                    <a:pt x="757" y="1690"/>
                  </a:lnTo>
                  <a:cubicBezTo>
                    <a:pt x="1148" y="1326"/>
                    <a:pt x="1561" y="878"/>
                    <a:pt x="1327" y="383"/>
                  </a:cubicBezTo>
                  <a:cubicBezTo>
                    <a:pt x="1201" y="121"/>
                    <a:pt x="969" y="1"/>
                    <a:pt x="7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0" name="Google Shape;19420;p31"/>
            <p:cNvSpPr/>
            <p:nvPr/>
          </p:nvSpPr>
          <p:spPr>
            <a:xfrm>
              <a:off x="2756500" y="1773900"/>
              <a:ext cx="50925" cy="39375"/>
            </a:xfrm>
            <a:custGeom>
              <a:avLst/>
              <a:gdLst/>
              <a:ahLst/>
              <a:cxnLst/>
              <a:rect l="l" t="t" r="r" b="b"/>
              <a:pathLst>
                <a:path w="2037" h="1575" extrusionOk="0">
                  <a:moveTo>
                    <a:pt x="238" y="1"/>
                  </a:moveTo>
                  <a:cubicBezTo>
                    <a:pt x="94" y="1"/>
                    <a:pt x="0" y="221"/>
                    <a:pt x="155" y="315"/>
                  </a:cubicBezTo>
                  <a:cubicBezTo>
                    <a:pt x="714" y="652"/>
                    <a:pt x="1228" y="1058"/>
                    <a:pt x="1684" y="1525"/>
                  </a:cubicBezTo>
                  <a:cubicBezTo>
                    <a:pt x="1718" y="1560"/>
                    <a:pt x="1758" y="1575"/>
                    <a:pt x="1795" y="1575"/>
                  </a:cubicBezTo>
                  <a:cubicBezTo>
                    <a:pt x="1923" y="1575"/>
                    <a:pt x="2037" y="1407"/>
                    <a:pt x="1920" y="1288"/>
                  </a:cubicBezTo>
                  <a:cubicBezTo>
                    <a:pt x="1444" y="802"/>
                    <a:pt x="907" y="377"/>
                    <a:pt x="323" y="27"/>
                  </a:cubicBezTo>
                  <a:cubicBezTo>
                    <a:pt x="294" y="9"/>
                    <a:pt x="265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1" name="Google Shape;19421;p31"/>
            <p:cNvSpPr/>
            <p:nvPr/>
          </p:nvSpPr>
          <p:spPr>
            <a:xfrm>
              <a:off x="2758250" y="1767775"/>
              <a:ext cx="36650" cy="57675"/>
            </a:xfrm>
            <a:custGeom>
              <a:avLst/>
              <a:gdLst/>
              <a:ahLst/>
              <a:cxnLst/>
              <a:rect l="l" t="t" r="r" b="b"/>
              <a:pathLst>
                <a:path w="1466" h="2307" extrusionOk="0">
                  <a:moveTo>
                    <a:pt x="1238" y="0"/>
                  </a:moveTo>
                  <a:cubicBezTo>
                    <a:pt x="1188" y="0"/>
                    <a:pt x="1139" y="25"/>
                    <a:pt x="1107" y="84"/>
                  </a:cubicBezTo>
                  <a:lnTo>
                    <a:pt x="1106" y="84"/>
                  </a:lnTo>
                  <a:lnTo>
                    <a:pt x="70" y="2053"/>
                  </a:lnTo>
                  <a:cubicBezTo>
                    <a:pt x="1" y="2185"/>
                    <a:pt x="116" y="2306"/>
                    <a:pt x="228" y="2306"/>
                  </a:cubicBezTo>
                  <a:cubicBezTo>
                    <a:pt x="278" y="2306"/>
                    <a:pt x="327" y="2282"/>
                    <a:pt x="359" y="2223"/>
                  </a:cubicBezTo>
                  <a:lnTo>
                    <a:pt x="1396" y="253"/>
                  </a:lnTo>
                  <a:cubicBezTo>
                    <a:pt x="1465" y="122"/>
                    <a:pt x="1350" y="0"/>
                    <a:pt x="1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2" name="Google Shape;19422;p31"/>
            <p:cNvSpPr/>
            <p:nvPr/>
          </p:nvSpPr>
          <p:spPr>
            <a:xfrm>
              <a:off x="2797875" y="1749800"/>
              <a:ext cx="31800" cy="29150"/>
            </a:xfrm>
            <a:custGeom>
              <a:avLst/>
              <a:gdLst/>
              <a:ahLst/>
              <a:cxnLst/>
              <a:rect l="l" t="t" r="r" b="b"/>
              <a:pathLst>
                <a:path w="1272" h="1166" extrusionOk="0">
                  <a:moveTo>
                    <a:pt x="355" y="0"/>
                  </a:moveTo>
                  <a:cubicBezTo>
                    <a:pt x="285" y="0"/>
                    <a:pt x="214" y="19"/>
                    <a:pt x="149" y="62"/>
                  </a:cubicBezTo>
                  <a:cubicBezTo>
                    <a:pt x="0" y="161"/>
                    <a:pt x="93" y="380"/>
                    <a:pt x="232" y="380"/>
                  </a:cubicBezTo>
                  <a:cubicBezTo>
                    <a:pt x="260" y="380"/>
                    <a:pt x="289" y="371"/>
                    <a:pt x="319" y="351"/>
                  </a:cubicBezTo>
                  <a:lnTo>
                    <a:pt x="320" y="351"/>
                  </a:lnTo>
                  <a:cubicBezTo>
                    <a:pt x="336" y="341"/>
                    <a:pt x="351" y="336"/>
                    <a:pt x="366" y="336"/>
                  </a:cubicBezTo>
                  <a:cubicBezTo>
                    <a:pt x="428" y="336"/>
                    <a:pt x="477" y="421"/>
                    <a:pt x="483" y="481"/>
                  </a:cubicBezTo>
                  <a:cubicBezTo>
                    <a:pt x="497" y="617"/>
                    <a:pt x="397" y="757"/>
                    <a:pt x="331" y="866"/>
                  </a:cubicBezTo>
                  <a:cubicBezTo>
                    <a:pt x="261" y="981"/>
                    <a:pt x="354" y="1108"/>
                    <a:pt x="476" y="1119"/>
                  </a:cubicBezTo>
                  <a:lnTo>
                    <a:pt x="1057" y="1165"/>
                  </a:lnTo>
                  <a:cubicBezTo>
                    <a:pt x="1063" y="1165"/>
                    <a:pt x="1068" y="1165"/>
                    <a:pt x="1074" y="1165"/>
                  </a:cubicBezTo>
                  <a:cubicBezTo>
                    <a:pt x="1272" y="1165"/>
                    <a:pt x="1265" y="847"/>
                    <a:pt x="1057" y="830"/>
                  </a:cubicBezTo>
                  <a:lnTo>
                    <a:pt x="741" y="805"/>
                  </a:lnTo>
                  <a:lnTo>
                    <a:pt x="741" y="805"/>
                  </a:lnTo>
                  <a:cubicBezTo>
                    <a:pt x="822" y="618"/>
                    <a:pt x="859" y="413"/>
                    <a:pt x="746" y="228"/>
                  </a:cubicBezTo>
                  <a:cubicBezTo>
                    <a:pt x="662" y="92"/>
                    <a:pt x="509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3" name="Google Shape;19423;p31"/>
            <p:cNvSpPr/>
            <p:nvPr/>
          </p:nvSpPr>
          <p:spPr>
            <a:xfrm>
              <a:off x="1464750" y="1890600"/>
              <a:ext cx="45925" cy="91375"/>
            </a:xfrm>
            <a:custGeom>
              <a:avLst/>
              <a:gdLst/>
              <a:ahLst/>
              <a:cxnLst/>
              <a:rect l="l" t="t" r="r" b="b"/>
              <a:pathLst>
                <a:path w="1837" h="3655" extrusionOk="0">
                  <a:moveTo>
                    <a:pt x="1105" y="379"/>
                  </a:moveTo>
                  <a:cubicBezTo>
                    <a:pt x="1097" y="404"/>
                    <a:pt x="1095" y="431"/>
                    <a:pt x="1100" y="461"/>
                  </a:cubicBezTo>
                  <a:cubicBezTo>
                    <a:pt x="809" y="734"/>
                    <a:pt x="627" y="871"/>
                    <a:pt x="551" y="871"/>
                  </a:cubicBezTo>
                  <a:cubicBezTo>
                    <a:pt x="503" y="871"/>
                    <a:pt x="499" y="816"/>
                    <a:pt x="538" y="705"/>
                  </a:cubicBezTo>
                  <a:cubicBezTo>
                    <a:pt x="566" y="531"/>
                    <a:pt x="691" y="429"/>
                    <a:pt x="912" y="399"/>
                  </a:cubicBezTo>
                  <a:cubicBezTo>
                    <a:pt x="942" y="420"/>
                    <a:pt x="972" y="430"/>
                    <a:pt x="1000" y="430"/>
                  </a:cubicBezTo>
                  <a:cubicBezTo>
                    <a:pt x="1041" y="430"/>
                    <a:pt x="1077" y="410"/>
                    <a:pt x="1105" y="379"/>
                  </a:cubicBezTo>
                  <a:close/>
                  <a:moveTo>
                    <a:pt x="783" y="1"/>
                  </a:moveTo>
                  <a:cubicBezTo>
                    <a:pt x="291" y="1"/>
                    <a:pt x="1" y="933"/>
                    <a:pt x="258" y="1338"/>
                  </a:cubicBezTo>
                  <a:cubicBezTo>
                    <a:pt x="370" y="1516"/>
                    <a:pt x="548" y="1600"/>
                    <a:pt x="734" y="1600"/>
                  </a:cubicBezTo>
                  <a:cubicBezTo>
                    <a:pt x="854" y="1600"/>
                    <a:pt x="978" y="1565"/>
                    <a:pt x="1089" y="1497"/>
                  </a:cubicBezTo>
                  <a:cubicBezTo>
                    <a:pt x="1165" y="1451"/>
                    <a:pt x="1226" y="1397"/>
                    <a:pt x="1275" y="1337"/>
                  </a:cubicBezTo>
                  <a:lnTo>
                    <a:pt x="1275" y="1337"/>
                  </a:lnTo>
                  <a:cubicBezTo>
                    <a:pt x="1289" y="1407"/>
                    <a:pt x="1303" y="1478"/>
                    <a:pt x="1316" y="1549"/>
                  </a:cubicBezTo>
                  <a:cubicBezTo>
                    <a:pt x="1348" y="1710"/>
                    <a:pt x="1382" y="1871"/>
                    <a:pt x="1408" y="2034"/>
                  </a:cubicBezTo>
                  <a:cubicBezTo>
                    <a:pt x="1431" y="2148"/>
                    <a:pt x="1447" y="2264"/>
                    <a:pt x="1456" y="2382"/>
                  </a:cubicBezTo>
                  <a:cubicBezTo>
                    <a:pt x="1574" y="2796"/>
                    <a:pt x="1333" y="3054"/>
                    <a:pt x="732" y="3155"/>
                  </a:cubicBezTo>
                  <a:cubicBezTo>
                    <a:pt x="696" y="3100"/>
                    <a:pt x="645" y="3078"/>
                    <a:pt x="594" y="3078"/>
                  </a:cubicBezTo>
                  <a:cubicBezTo>
                    <a:pt x="476" y="3078"/>
                    <a:pt x="361" y="3197"/>
                    <a:pt x="444" y="3323"/>
                  </a:cubicBezTo>
                  <a:cubicBezTo>
                    <a:pt x="590" y="3547"/>
                    <a:pt x="805" y="3655"/>
                    <a:pt x="1023" y="3655"/>
                  </a:cubicBezTo>
                  <a:cubicBezTo>
                    <a:pt x="1254" y="3655"/>
                    <a:pt x="1488" y="3532"/>
                    <a:pt x="1644" y="3295"/>
                  </a:cubicBezTo>
                  <a:cubicBezTo>
                    <a:pt x="1836" y="3005"/>
                    <a:pt x="1832" y="2644"/>
                    <a:pt x="1792" y="2314"/>
                  </a:cubicBezTo>
                  <a:cubicBezTo>
                    <a:pt x="1714" y="1674"/>
                    <a:pt x="1558" y="1037"/>
                    <a:pt x="1428" y="404"/>
                  </a:cubicBezTo>
                  <a:lnTo>
                    <a:pt x="1428" y="404"/>
                  </a:lnTo>
                  <a:cubicBezTo>
                    <a:pt x="1426" y="393"/>
                    <a:pt x="1425" y="382"/>
                    <a:pt x="1423" y="371"/>
                  </a:cubicBezTo>
                  <a:lnTo>
                    <a:pt x="1423" y="371"/>
                  </a:lnTo>
                  <a:lnTo>
                    <a:pt x="1421" y="372"/>
                  </a:lnTo>
                  <a:lnTo>
                    <a:pt x="1421" y="372"/>
                  </a:lnTo>
                  <a:cubicBezTo>
                    <a:pt x="1421" y="371"/>
                    <a:pt x="1421" y="371"/>
                    <a:pt x="1421" y="371"/>
                  </a:cubicBezTo>
                  <a:cubicBezTo>
                    <a:pt x="1405" y="287"/>
                    <a:pt x="1345" y="250"/>
                    <a:pt x="1282" y="250"/>
                  </a:cubicBezTo>
                  <a:cubicBezTo>
                    <a:pt x="1232" y="250"/>
                    <a:pt x="1179" y="273"/>
                    <a:pt x="1143" y="313"/>
                  </a:cubicBezTo>
                  <a:lnTo>
                    <a:pt x="1143" y="313"/>
                  </a:lnTo>
                  <a:cubicBezTo>
                    <a:pt x="1166" y="245"/>
                    <a:pt x="1154" y="163"/>
                    <a:pt x="1081" y="110"/>
                  </a:cubicBezTo>
                  <a:cubicBezTo>
                    <a:pt x="976" y="34"/>
                    <a:pt x="876" y="1"/>
                    <a:pt x="7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4" name="Google Shape;19424;p31"/>
            <p:cNvSpPr/>
            <p:nvPr/>
          </p:nvSpPr>
          <p:spPr>
            <a:xfrm>
              <a:off x="1537775" y="1917225"/>
              <a:ext cx="40600" cy="12050"/>
            </a:xfrm>
            <a:custGeom>
              <a:avLst/>
              <a:gdLst/>
              <a:ahLst/>
              <a:cxnLst/>
              <a:rect l="l" t="t" r="r" b="b"/>
              <a:pathLst>
                <a:path w="1624" h="482" extrusionOk="0">
                  <a:moveTo>
                    <a:pt x="641" y="0"/>
                  </a:moveTo>
                  <a:cubicBezTo>
                    <a:pt x="495" y="0"/>
                    <a:pt x="348" y="14"/>
                    <a:pt x="200" y="40"/>
                  </a:cubicBezTo>
                  <a:cubicBezTo>
                    <a:pt x="1" y="76"/>
                    <a:pt x="69" y="366"/>
                    <a:pt x="257" y="366"/>
                  </a:cubicBezTo>
                  <a:cubicBezTo>
                    <a:pt x="267" y="366"/>
                    <a:pt x="278" y="365"/>
                    <a:pt x="290" y="363"/>
                  </a:cubicBezTo>
                  <a:cubicBezTo>
                    <a:pt x="405" y="343"/>
                    <a:pt x="518" y="332"/>
                    <a:pt x="631" y="332"/>
                  </a:cubicBezTo>
                  <a:cubicBezTo>
                    <a:pt x="877" y="332"/>
                    <a:pt x="1119" y="380"/>
                    <a:pt x="1356" y="470"/>
                  </a:cubicBezTo>
                  <a:cubicBezTo>
                    <a:pt x="1377" y="478"/>
                    <a:pt x="1397" y="482"/>
                    <a:pt x="1415" y="482"/>
                  </a:cubicBezTo>
                  <a:cubicBezTo>
                    <a:pt x="1572" y="482"/>
                    <a:pt x="1624" y="214"/>
                    <a:pt x="1444" y="147"/>
                  </a:cubicBezTo>
                  <a:cubicBezTo>
                    <a:pt x="1182" y="47"/>
                    <a:pt x="913" y="0"/>
                    <a:pt x="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5" name="Google Shape;19425;p31"/>
            <p:cNvSpPr/>
            <p:nvPr/>
          </p:nvSpPr>
          <p:spPr>
            <a:xfrm>
              <a:off x="1536625" y="1946475"/>
              <a:ext cx="43150" cy="8375"/>
            </a:xfrm>
            <a:custGeom>
              <a:avLst/>
              <a:gdLst/>
              <a:ahLst/>
              <a:cxnLst/>
              <a:rect l="l" t="t" r="r" b="b"/>
              <a:pathLst>
                <a:path w="1726" h="335" extrusionOk="0">
                  <a:moveTo>
                    <a:pt x="217" y="0"/>
                  </a:moveTo>
                  <a:cubicBezTo>
                    <a:pt x="2" y="0"/>
                    <a:pt x="0" y="334"/>
                    <a:pt x="217" y="334"/>
                  </a:cubicBezTo>
                  <a:lnTo>
                    <a:pt x="1509" y="334"/>
                  </a:lnTo>
                  <a:cubicBezTo>
                    <a:pt x="1724" y="334"/>
                    <a:pt x="1725" y="0"/>
                    <a:pt x="15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6" name="Google Shape;19426;p31"/>
            <p:cNvSpPr/>
            <p:nvPr/>
          </p:nvSpPr>
          <p:spPr>
            <a:xfrm>
              <a:off x="1595125" y="1916050"/>
              <a:ext cx="47875" cy="44175"/>
            </a:xfrm>
            <a:custGeom>
              <a:avLst/>
              <a:gdLst/>
              <a:ahLst/>
              <a:cxnLst/>
              <a:rect l="l" t="t" r="r" b="b"/>
              <a:pathLst>
                <a:path w="1915" h="1767" extrusionOk="0">
                  <a:moveTo>
                    <a:pt x="254" y="0"/>
                  </a:moveTo>
                  <a:cubicBezTo>
                    <a:pt x="119" y="0"/>
                    <a:pt x="0" y="169"/>
                    <a:pt x="127" y="281"/>
                  </a:cubicBezTo>
                  <a:cubicBezTo>
                    <a:pt x="639" y="726"/>
                    <a:pt x="1120" y="1205"/>
                    <a:pt x="1570" y="1713"/>
                  </a:cubicBezTo>
                  <a:cubicBezTo>
                    <a:pt x="1603" y="1751"/>
                    <a:pt x="1642" y="1767"/>
                    <a:pt x="1679" y="1767"/>
                  </a:cubicBezTo>
                  <a:cubicBezTo>
                    <a:pt x="1802" y="1767"/>
                    <a:pt x="1915" y="1599"/>
                    <a:pt x="1806" y="1476"/>
                  </a:cubicBezTo>
                  <a:cubicBezTo>
                    <a:pt x="1358" y="969"/>
                    <a:pt x="876" y="49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7" name="Google Shape;19427;p31"/>
            <p:cNvSpPr/>
            <p:nvPr/>
          </p:nvSpPr>
          <p:spPr>
            <a:xfrm>
              <a:off x="1593950" y="1914350"/>
              <a:ext cx="42850" cy="46675"/>
            </a:xfrm>
            <a:custGeom>
              <a:avLst/>
              <a:gdLst/>
              <a:ahLst/>
              <a:cxnLst/>
              <a:rect l="l" t="t" r="r" b="b"/>
              <a:pathLst>
                <a:path w="1714" h="1867" extrusionOk="0">
                  <a:moveTo>
                    <a:pt x="1483" y="1"/>
                  </a:moveTo>
                  <a:cubicBezTo>
                    <a:pt x="1445" y="1"/>
                    <a:pt x="1406" y="17"/>
                    <a:pt x="1373" y="57"/>
                  </a:cubicBezTo>
                  <a:lnTo>
                    <a:pt x="105" y="1573"/>
                  </a:lnTo>
                  <a:cubicBezTo>
                    <a:pt x="1" y="1699"/>
                    <a:pt x="112" y="1866"/>
                    <a:pt x="232" y="1866"/>
                  </a:cubicBezTo>
                  <a:cubicBezTo>
                    <a:pt x="269" y="1866"/>
                    <a:pt x="308" y="1850"/>
                    <a:pt x="342" y="1810"/>
                  </a:cubicBezTo>
                  <a:lnTo>
                    <a:pt x="1609" y="294"/>
                  </a:lnTo>
                  <a:cubicBezTo>
                    <a:pt x="1714" y="168"/>
                    <a:pt x="1603" y="1"/>
                    <a:pt x="1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8" name="Google Shape;19428;p31"/>
            <p:cNvSpPr/>
            <p:nvPr/>
          </p:nvSpPr>
          <p:spPr>
            <a:xfrm>
              <a:off x="1648125" y="1892750"/>
              <a:ext cx="34650" cy="34650"/>
            </a:xfrm>
            <a:custGeom>
              <a:avLst/>
              <a:gdLst/>
              <a:ahLst/>
              <a:cxnLst/>
              <a:rect l="l" t="t" r="r" b="b"/>
              <a:pathLst>
                <a:path w="1386" h="1386" extrusionOk="0">
                  <a:moveTo>
                    <a:pt x="487" y="0"/>
                  </a:moveTo>
                  <a:cubicBezTo>
                    <a:pt x="390" y="0"/>
                    <a:pt x="292" y="14"/>
                    <a:pt x="191" y="41"/>
                  </a:cubicBezTo>
                  <a:cubicBezTo>
                    <a:pt x="1" y="94"/>
                    <a:pt x="60" y="371"/>
                    <a:pt x="231" y="371"/>
                  </a:cubicBezTo>
                  <a:cubicBezTo>
                    <a:pt x="246" y="371"/>
                    <a:pt x="263" y="369"/>
                    <a:pt x="280" y="364"/>
                  </a:cubicBezTo>
                  <a:cubicBezTo>
                    <a:pt x="354" y="344"/>
                    <a:pt x="427" y="333"/>
                    <a:pt x="500" y="333"/>
                  </a:cubicBezTo>
                  <a:cubicBezTo>
                    <a:pt x="566" y="333"/>
                    <a:pt x="631" y="342"/>
                    <a:pt x="697" y="361"/>
                  </a:cubicBezTo>
                  <a:lnTo>
                    <a:pt x="697" y="361"/>
                  </a:lnTo>
                  <a:cubicBezTo>
                    <a:pt x="647" y="564"/>
                    <a:pt x="554" y="746"/>
                    <a:pt x="408" y="906"/>
                  </a:cubicBezTo>
                  <a:cubicBezTo>
                    <a:pt x="330" y="991"/>
                    <a:pt x="351" y="1161"/>
                    <a:pt x="482" y="1185"/>
                  </a:cubicBezTo>
                  <a:cubicBezTo>
                    <a:pt x="701" y="1226"/>
                    <a:pt x="914" y="1289"/>
                    <a:pt x="1120" y="1373"/>
                  </a:cubicBezTo>
                  <a:cubicBezTo>
                    <a:pt x="1142" y="1381"/>
                    <a:pt x="1162" y="1385"/>
                    <a:pt x="1181" y="1385"/>
                  </a:cubicBezTo>
                  <a:cubicBezTo>
                    <a:pt x="1335" y="1385"/>
                    <a:pt x="1386" y="1120"/>
                    <a:pt x="1210" y="1049"/>
                  </a:cubicBezTo>
                  <a:cubicBezTo>
                    <a:pt x="1081" y="998"/>
                    <a:pt x="950" y="955"/>
                    <a:pt x="817" y="919"/>
                  </a:cubicBezTo>
                  <a:lnTo>
                    <a:pt x="817" y="919"/>
                  </a:lnTo>
                  <a:cubicBezTo>
                    <a:pt x="937" y="733"/>
                    <a:pt x="1017" y="527"/>
                    <a:pt x="1047" y="300"/>
                  </a:cubicBezTo>
                  <a:cubicBezTo>
                    <a:pt x="1056" y="232"/>
                    <a:pt x="1042" y="143"/>
                    <a:pt x="971" y="111"/>
                  </a:cubicBezTo>
                  <a:cubicBezTo>
                    <a:pt x="812" y="38"/>
                    <a:pt x="651" y="0"/>
                    <a:pt x="4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29" name="Google Shape;19429;p31"/>
            <p:cNvSpPr/>
            <p:nvPr/>
          </p:nvSpPr>
          <p:spPr>
            <a:xfrm>
              <a:off x="1688400" y="1931600"/>
              <a:ext cx="41875" cy="12175"/>
            </a:xfrm>
            <a:custGeom>
              <a:avLst/>
              <a:gdLst/>
              <a:ahLst/>
              <a:cxnLst/>
              <a:rect l="l" t="t" r="r" b="b"/>
              <a:pathLst>
                <a:path w="1675" h="487" extrusionOk="0">
                  <a:moveTo>
                    <a:pt x="1483" y="0"/>
                  </a:moveTo>
                  <a:cubicBezTo>
                    <a:pt x="1476" y="0"/>
                    <a:pt x="1469" y="1"/>
                    <a:pt x="1462" y="2"/>
                  </a:cubicBezTo>
                  <a:lnTo>
                    <a:pt x="214" y="150"/>
                  </a:lnTo>
                  <a:cubicBezTo>
                    <a:pt x="11" y="175"/>
                    <a:pt x="1" y="487"/>
                    <a:pt x="191" y="487"/>
                  </a:cubicBezTo>
                  <a:cubicBezTo>
                    <a:pt x="198" y="487"/>
                    <a:pt x="206" y="486"/>
                    <a:pt x="214" y="485"/>
                  </a:cubicBezTo>
                  <a:lnTo>
                    <a:pt x="1462" y="337"/>
                  </a:lnTo>
                  <a:cubicBezTo>
                    <a:pt x="1666" y="312"/>
                    <a:pt x="1675" y="0"/>
                    <a:pt x="1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0" name="Google Shape;19430;p31"/>
            <p:cNvSpPr/>
            <p:nvPr/>
          </p:nvSpPr>
          <p:spPr>
            <a:xfrm>
              <a:off x="1703350" y="1918950"/>
              <a:ext cx="8550" cy="9450"/>
            </a:xfrm>
            <a:custGeom>
              <a:avLst/>
              <a:gdLst/>
              <a:ahLst/>
              <a:cxnLst/>
              <a:rect l="l" t="t" r="r" b="b"/>
              <a:pathLst>
                <a:path w="342" h="378" extrusionOk="0">
                  <a:moveTo>
                    <a:pt x="175" y="0"/>
                  </a:moveTo>
                  <a:cubicBezTo>
                    <a:pt x="92" y="0"/>
                    <a:pt x="7" y="54"/>
                    <a:pt x="5" y="162"/>
                  </a:cubicBezTo>
                  <a:lnTo>
                    <a:pt x="3" y="215"/>
                  </a:lnTo>
                  <a:cubicBezTo>
                    <a:pt x="1" y="323"/>
                    <a:pt x="84" y="377"/>
                    <a:pt x="168" y="377"/>
                  </a:cubicBezTo>
                  <a:cubicBezTo>
                    <a:pt x="252" y="377"/>
                    <a:pt x="337" y="323"/>
                    <a:pt x="339" y="215"/>
                  </a:cubicBezTo>
                  <a:lnTo>
                    <a:pt x="339" y="162"/>
                  </a:lnTo>
                  <a:cubicBezTo>
                    <a:pt x="341" y="54"/>
                    <a:pt x="259" y="0"/>
                    <a:pt x="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1" name="Google Shape;19431;p31"/>
            <p:cNvSpPr/>
            <p:nvPr/>
          </p:nvSpPr>
          <p:spPr>
            <a:xfrm>
              <a:off x="1747225" y="1902900"/>
              <a:ext cx="25875" cy="64875"/>
            </a:xfrm>
            <a:custGeom>
              <a:avLst/>
              <a:gdLst/>
              <a:ahLst/>
              <a:cxnLst/>
              <a:rect l="l" t="t" r="r" b="b"/>
              <a:pathLst>
                <a:path w="1035" h="2595" extrusionOk="0">
                  <a:moveTo>
                    <a:pt x="658" y="1"/>
                  </a:moveTo>
                  <a:cubicBezTo>
                    <a:pt x="655" y="1"/>
                    <a:pt x="652" y="1"/>
                    <a:pt x="649" y="1"/>
                  </a:cubicBezTo>
                  <a:cubicBezTo>
                    <a:pt x="158" y="19"/>
                    <a:pt x="25" y="561"/>
                    <a:pt x="16" y="973"/>
                  </a:cubicBezTo>
                  <a:cubicBezTo>
                    <a:pt x="1" y="1572"/>
                    <a:pt x="253" y="2132"/>
                    <a:pt x="677" y="2547"/>
                  </a:cubicBezTo>
                  <a:cubicBezTo>
                    <a:pt x="712" y="2581"/>
                    <a:pt x="751" y="2595"/>
                    <a:pt x="788" y="2595"/>
                  </a:cubicBezTo>
                  <a:cubicBezTo>
                    <a:pt x="919" y="2595"/>
                    <a:pt x="1034" y="2427"/>
                    <a:pt x="915" y="2311"/>
                  </a:cubicBezTo>
                  <a:cubicBezTo>
                    <a:pt x="652" y="2054"/>
                    <a:pt x="471" y="1760"/>
                    <a:pt x="391" y="1398"/>
                  </a:cubicBezTo>
                  <a:cubicBezTo>
                    <a:pt x="344" y="1183"/>
                    <a:pt x="257" y="350"/>
                    <a:pt x="649" y="335"/>
                  </a:cubicBezTo>
                  <a:cubicBezTo>
                    <a:pt x="861" y="328"/>
                    <a:pt x="866" y="1"/>
                    <a:pt x="6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2" name="Google Shape;19432;p31"/>
            <p:cNvSpPr/>
            <p:nvPr/>
          </p:nvSpPr>
          <p:spPr>
            <a:xfrm>
              <a:off x="1774050" y="1918975"/>
              <a:ext cx="47300" cy="34050"/>
            </a:xfrm>
            <a:custGeom>
              <a:avLst/>
              <a:gdLst/>
              <a:ahLst/>
              <a:cxnLst/>
              <a:rect l="l" t="t" r="r" b="b"/>
              <a:pathLst>
                <a:path w="1892" h="1362" extrusionOk="0">
                  <a:moveTo>
                    <a:pt x="262" y="1"/>
                  </a:moveTo>
                  <a:cubicBezTo>
                    <a:pt x="105" y="1"/>
                    <a:pt x="0" y="229"/>
                    <a:pt x="170" y="307"/>
                  </a:cubicBezTo>
                  <a:cubicBezTo>
                    <a:pt x="690" y="546"/>
                    <a:pt x="1157" y="888"/>
                    <a:pt x="1543" y="1309"/>
                  </a:cubicBezTo>
                  <a:cubicBezTo>
                    <a:pt x="1577" y="1346"/>
                    <a:pt x="1616" y="1362"/>
                    <a:pt x="1654" y="1362"/>
                  </a:cubicBezTo>
                  <a:cubicBezTo>
                    <a:pt x="1778" y="1362"/>
                    <a:pt x="1891" y="1194"/>
                    <a:pt x="1779" y="1073"/>
                  </a:cubicBezTo>
                  <a:cubicBezTo>
                    <a:pt x="1373" y="629"/>
                    <a:pt x="884" y="272"/>
                    <a:pt x="337" y="19"/>
                  </a:cubicBezTo>
                  <a:cubicBezTo>
                    <a:pt x="312" y="6"/>
                    <a:pt x="286" y="1"/>
                    <a:pt x="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3" name="Google Shape;19433;p31"/>
            <p:cNvSpPr/>
            <p:nvPr/>
          </p:nvSpPr>
          <p:spPr>
            <a:xfrm>
              <a:off x="1782625" y="1917975"/>
              <a:ext cx="25875" cy="39225"/>
            </a:xfrm>
            <a:custGeom>
              <a:avLst/>
              <a:gdLst/>
              <a:ahLst/>
              <a:cxnLst/>
              <a:rect l="l" t="t" r="r" b="b"/>
              <a:pathLst>
                <a:path w="1035" h="1569" extrusionOk="0">
                  <a:moveTo>
                    <a:pt x="808" y="1"/>
                  </a:moveTo>
                  <a:cubicBezTo>
                    <a:pt x="758" y="1"/>
                    <a:pt x="710" y="26"/>
                    <a:pt x="679" y="86"/>
                  </a:cubicBezTo>
                  <a:cubicBezTo>
                    <a:pt x="475" y="496"/>
                    <a:pt x="271" y="905"/>
                    <a:pt x="66" y="1314"/>
                  </a:cubicBezTo>
                  <a:cubicBezTo>
                    <a:pt x="1" y="1446"/>
                    <a:pt x="117" y="1569"/>
                    <a:pt x="227" y="1569"/>
                  </a:cubicBezTo>
                  <a:cubicBezTo>
                    <a:pt x="277" y="1569"/>
                    <a:pt x="326" y="1544"/>
                    <a:pt x="356" y="1483"/>
                  </a:cubicBezTo>
                  <a:cubicBezTo>
                    <a:pt x="560" y="1075"/>
                    <a:pt x="765" y="664"/>
                    <a:pt x="969" y="255"/>
                  </a:cubicBezTo>
                  <a:cubicBezTo>
                    <a:pt x="1034" y="123"/>
                    <a:pt x="919" y="1"/>
                    <a:pt x="8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4" name="Google Shape;19434;p31"/>
            <p:cNvSpPr/>
            <p:nvPr/>
          </p:nvSpPr>
          <p:spPr>
            <a:xfrm>
              <a:off x="1816825" y="1900800"/>
              <a:ext cx="28025" cy="70975"/>
            </a:xfrm>
            <a:custGeom>
              <a:avLst/>
              <a:gdLst/>
              <a:ahLst/>
              <a:cxnLst/>
              <a:rect l="l" t="t" r="r" b="b"/>
              <a:pathLst>
                <a:path w="1121" h="2839" extrusionOk="0">
                  <a:moveTo>
                    <a:pt x="235" y="0"/>
                  </a:moveTo>
                  <a:cubicBezTo>
                    <a:pt x="113" y="0"/>
                    <a:pt x="1" y="168"/>
                    <a:pt x="109" y="291"/>
                  </a:cubicBezTo>
                  <a:cubicBezTo>
                    <a:pt x="674" y="938"/>
                    <a:pt x="754" y="1847"/>
                    <a:pt x="326" y="2588"/>
                  </a:cubicBezTo>
                  <a:cubicBezTo>
                    <a:pt x="252" y="2718"/>
                    <a:pt x="367" y="2839"/>
                    <a:pt x="481" y="2839"/>
                  </a:cubicBezTo>
                  <a:cubicBezTo>
                    <a:pt x="532" y="2839"/>
                    <a:pt x="582" y="2815"/>
                    <a:pt x="616" y="2758"/>
                  </a:cubicBezTo>
                  <a:cubicBezTo>
                    <a:pt x="1120" y="1882"/>
                    <a:pt x="1009" y="814"/>
                    <a:pt x="346" y="55"/>
                  </a:cubicBez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5" name="Google Shape;19435;p31"/>
            <p:cNvSpPr/>
            <p:nvPr/>
          </p:nvSpPr>
          <p:spPr>
            <a:xfrm>
              <a:off x="1853225" y="1898775"/>
              <a:ext cx="28925" cy="68375"/>
            </a:xfrm>
            <a:custGeom>
              <a:avLst/>
              <a:gdLst/>
              <a:ahLst/>
              <a:cxnLst/>
              <a:rect l="l" t="t" r="r" b="b"/>
              <a:pathLst>
                <a:path w="1157" h="2735" extrusionOk="0">
                  <a:moveTo>
                    <a:pt x="904" y="0"/>
                  </a:moveTo>
                  <a:cubicBezTo>
                    <a:pt x="866" y="0"/>
                    <a:pt x="828" y="13"/>
                    <a:pt x="793" y="44"/>
                  </a:cubicBezTo>
                  <a:cubicBezTo>
                    <a:pt x="0" y="741"/>
                    <a:pt x="166" y="1809"/>
                    <a:pt x="616" y="2651"/>
                  </a:cubicBezTo>
                  <a:cubicBezTo>
                    <a:pt x="648" y="2710"/>
                    <a:pt x="697" y="2735"/>
                    <a:pt x="747" y="2735"/>
                  </a:cubicBezTo>
                  <a:cubicBezTo>
                    <a:pt x="859" y="2735"/>
                    <a:pt x="975" y="2614"/>
                    <a:pt x="905" y="2483"/>
                  </a:cubicBezTo>
                  <a:cubicBezTo>
                    <a:pt x="525" y="1769"/>
                    <a:pt x="349" y="879"/>
                    <a:pt x="1030" y="281"/>
                  </a:cubicBezTo>
                  <a:cubicBezTo>
                    <a:pt x="1156" y="169"/>
                    <a:pt x="1038" y="0"/>
                    <a:pt x="9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6" name="Google Shape;19436;p31"/>
            <p:cNvSpPr/>
            <p:nvPr/>
          </p:nvSpPr>
          <p:spPr>
            <a:xfrm>
              <a:off x="1884325" y="1908675"/>
              <a:ext cx="44025" cy="56425"/>
            </a:xfrm>
            <a:custGeom>
              <a:avLst/>
              <a:gdLst/>
              <a:ahLst/>
              <a:cxnLst/>
              <a:rect l="l" t="t" r="r" b="b"/>
              <a:pathLst>
                <a:path w="1761" h="2257" extrusionOk="0">
                  <a:moveTo>
                    <a:pt x="550" y="1"/>
                  </a:moveTo>
                  <a:cubicBezTo>
                    <a:pt x="430" y="1"/>
                    <a:pt x="308" y="34"/>
                    <a:pt x="193" y="109"/>
                  </a:cubicBezTo>
                  <a:cubicBezTo>
                    <a:pt x="42" y="206"/>
                    <a:pt x="135" y="425"/>
                    <a:pt x="276" y="425"/>
                  </a:cubicBezTo>
                  <a:cubicBezTo>
                    <a:pt x="303" y="425"/>
                    <a:pt x="333" y="416"/>
                    <a:pt x="362" y="397"/>
                  </a:cubicBezTo>
                  <a:cubicBezTo>
                    <a:pt x="440" y="346"/>
                    <a:pt x="512" y="324"/>
                    <a:pt x="577" y="324"/>
                  </a:cubicBezTo>
                  <a:cubicBezTo>
                    <a:pt x="862" y="324"/>
                    <a:pt x="1003" y="757"/>
                    <a:pt x="901" y="1035"/>
                  </a:cubicBezTo>
                  <a:cubicBezTo>
                    <a:pt x="768" y="1389"/>
                    <a:pt x="420" y="1604"/>
                    <a:pt x="117" y="1797"/>
                  </a:cubicBezTo>
                  <a:cubicBezTo>
                    <a:pt x="18" y="1863"/>
                    <a:pt x="1" y="2026"/>
                    <a:pt x="117" y="2087"/>
                  </a:cubicBezTo>
                  <a:cubicBezTo>
                    <a:pt x="360" y="2213"/>
                    <a:pt x="609" y="2256"/>
                    <a:pt x="862" y="2256"/>
                  </a:cubicBezTo>
                  <a:cubicBezTo>
                    <a:pt x="1091" y="2256"/>
                    <a:pt x="1324" y="2221"/>
                    <a:pt x="1560" y="2179"/>
                  </a:cubicBezTo>
                  <a:cubicBezTo>
                    <a:pt x="1760" y="2143"/>
                    <a:pt x="1691" y="1852"/>
                    <a:pt x="1504" y="1852"/>
                  </a:cubicBezTo>
                  <a:cubicBezTo>
                    <a:pt x="1493" y="1852"/>
                    <a:pt x="1482" y="1853"/>
                    <a:pt x="1470" y="1855"/>
                  </a:cubicBezTo>
                  <a:cubicBezTo>
                    <a:pt x="1268" y="1892"/>
                    <a:pt x="1062" y="1927"/>
                    <a:pt x="859" y="1927"/>
                  </a:cubicBezTo>
                  <a:cubicBezTo>
                    <a:pt x="760" y="1927"/>
                    <a:pt x="661" y="1918"/>
                    <a:pt x="564" y="1898"/>
                  </a:cubicBezTo>
                  <a:lnTo>
                    <a:pt x="564" y="1898"/>
                  </a:lnTo>
                  <a:cubicBezTo>
                    <a:pt x="980" y="1592"/>
                    <a:pt x="1369" y="1184"/>
                    <a:pt x="1271" y="630"/>
                  </a:cubicBezTo>
                  <a:cubicBezTo>
                    <a:pt x="1208" y="269"/>
                    <a:pt x="889" y="1"/>
                    <a:pt x="5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7" name="Google Shape;19437;p31"/>
            <p:cNvSpPr/>
            <p:nvPr/>
          </p:nvSpPr>
          <p:spPr>
            <a:xfrm>
              <a:off x="1928250" y="1916400"/>
              <a:ext cx="37525" cy="36150"/>
            </a:xfrm>
            <a:custGeom>
              <a:avLst/>
              <a:gdLst/>
              <a:ahLst/>
              <a:cxnLst/>
              <a:rect l="l" t="t" r="r" b="b"/>
              <a:pathLst>
                <a:path w="1501" h="1446" extrusionOk="0">
                  <a:moveTo>
                    <a:pt x="228" y="1"/>
                  </a:moveTo>
                  <a:cubicBezTo>
                    <a:pt x="91" y="1"/>
                    <a:pt x="0" y="218"/>
                    <a:pt x="148" y="320"/>
                  </a:cubicBezTo>
                  <a:cubicBezTo>
                    <a:pt x="547" y="593"/>
                    <a:pt x="884" y="950"/>
                    <a:pt x="1134" y="1366"/>
                  </a:cubicBezTo>
                  <a:cubicBezTo>
                    <a:pt x="1168" y="1422"/>
                    <a:pt x="1219" y="1445"/>
                    <a:pt x="1269" y="1445"/>
                  </a:cubicBezTo>
                  <a:cubicBezTo>
                    <a:pt x="1385" y="1445"/>
                    <a:pt x="1500" y="1325"/>
                    <a:pt x="1423" y="1197"/>
                  </a:cubicBezTo>
                  <a:cubicBezTo>
                    <a:pt x="1142" y="733"/>
                    <a:pt x="764" y="335"/>
                    <a:pt x="315" y="30"/>
                  </a:cubicBezTo>
                  <a:cubicBezTo>
                    <a:pt x="285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8" name="Google Shape;19438;p31"/>
            <p:cNvSpPr/>
            <p:nvPr/>
          </p:nvSpPr>
          <p:spPr>
            <a:xfrm>
              <a:off x="1930275" y="1912750"/>
              <a:ext cx="34475" cy="40500"/>
            </a:xfrm>
            <a:custGeom>
              <a:avLst/>
              <a:gdLst/>
              <a:ahLst/>
              <a:cxnLst/>
              <a:rect l="l" t="t" r="r" b="b"/>
              <a:pathLst>
                <a:path w="1379" h="1620" extrusionOk="0">
                  <a:moveTo>
                    <a:pt x="1151" y="1"/>
                  </a:moveTo>
                  <a:cubicBezTo>
                    <a:pt x="1113" y="1"/>
                    <a:pt x="1075" y="18"/>
                    <a:pt x="1043" y="59"/>
                  </a:cubicBezTo>
                  <a:cubicBezTo>
                    <a:pt x="709" y="487"/>
                    <a:pt x="390" y="925"/>
                    <a:pt x="85" y="1375"/>
                  </a:cubicBezTo>
                  <a:cubicBezTo>
                    <a:pt x="1" y="1500"/>
                    <a:pt x="117" y="1619"/>
                    <a:pt x="235" y="1619"/>
                  </a:cubicBezTo>
                  <a:cubicBezTo>
                    <a:pt x="286" y="1619"/>
                    <a:pt x="338" y="1597"/>
                    <a:pt x="375" y="1543"/>
                  </a:cubicBezTo>
                  <a:cubicBezTo>
                    <a:pt x="663" y="1117"/>
                    <a:pt x="963" y="701"/>
                    <a:pt x="1279" y="295"/>
                  </a:cubicBezTo>
                  <a:cubicBezTo>
                    <a:pt x="1379" y="168"/>
                    <a:pt x="1268" y="1"/>
                    <a:pt x="1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39" name="Google Shape;19439;p31"/>
            <p:cNvSpPr/>
            <p:nvPr/>
          </p:nvSpPr>
          <p:spPr>
            <a:xfrm>
              <a:off x="1966250" y="1898350"/>
              <a:ext cx="33650" cy="75650"/>
            </a:xfrm>
            <a:custGeom>
              <a:avLst/>
              <a:gdLst/>
              <a:ahLst/>
              <a:cxnLst/>
              <a:rect l="l" t="t" r="r" b="b"/>
              <a:pathLst>
                <a:path w="1346" h="3026" extrusionOk="0">
                  <a:moveTo>
                    <a:pt x="251" y="1"/>
                  </a:moveTo>
                  <a:cubicBezTo>
                    <a:pt x="118" y="1"/>
                    <a:pt x="1" y="169"/>
                    <a:pt x="125" y="282"/>
                  </a:cubicBezTo>
                  <a:cubicBezTo>
                    <a:pt x="870" y="957"/>
                    <a:pt x="972" y="1966"/>
                    <a:pt x="392" y="2782"/>
                  </a:cubicBezTo>
                  <a:cubicBezTo>
                    <a:pt x="303" y="2906"/>
                    <a:pt x="421" y="3025"/>
                    <a:pt x="541" y="3025"/>
                  </a:cubicBezTo>
                  <a:cubicBezTo>
                    <a:pt x="592" y="3025"/>
                    <a:pt x="644" y="3004"/>
                    <a:pt x="681" y="2952"/>
                  </a:cubicBezTo>
                  <a:cubicBezTo>
                    <a:pt x="1346" y="2017"/>
                    <a:pt x="1210" y="815"/>
                    <a:pt x="362" y="46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0" name="Google Shape;19440;p31"/>
            <p:cNvSpPr/>
            <p:nvPr/>
          </p:nvSpPr>
          <p:spPr>
            <a:xfrm>
              <a:off x="1982300" y="1873750"/>
              <a:ext cx="32925" cy="27525"/>
            </a:xfrm>
            <a:custGeom>
              <a:avLst/>
              <a:gdLst/>
              <a:ahLst/>
              <a:cxnLst/>
              <a:rect l="l" t="t" r="r" b="b"/>
              <a:pathLst>
                <a:path w="1317" h="1101" extrusionOk="0">
                  <a:moveTo>
                    <a:pt x="391" y="1"/>
                  </a:moveTo>
                  <a:cubicBezTo>
                    <a:pt x="265" y="1"/>
                    <a:pt x="140" y="61"/>
                    <a:pt x="72" y="183"/>
                  </a:cubicBezTo>
                  <a:cubicBezTo>
                    <a:pt x="1" y="314"/>
                    <a:pt x="116" y="435"/>
                    <a:pt x="229" y="435"/>
                  </a:cubicBezTo>
                  <a:cubicBezTo>
                    <a:pt x="279" y="435"/>
                    <a:pt x="329" y="411"/>
                    <a:pt x="361" y="353"/>
                  </a:cubicBezTo>
                  <a:cubicBezTo>
                    <a:pt x="371" y="333"/>
                    <a:pt x="382" y="325"/>
                    <a:pt x="391" y="325"/>
                  </a:cubicBezTo>
                  <a:cubicBezTo>
                    <a:pt x="429" y="325"/>
                    <a:pt x="454" y="460"/>
                    <a:pt x="441" y="499"/>
                  </a:cubicBezTo>
                  <a:cubicBezTo>
                    <a:pt x="411" y="610"/>
                    <a:pt x="304" y="697"/>
                    <a:pt x="225" y="774"/>
                  </a:cubicBezTo>
                  <a:cubicBezTo>
                    <a:pt x="115" y="879"/>
                    <a:pt x="203" y="1053"/>
                    <a:pt x="342" y="1060"/>
                  </a:cubicBezTo>
                  <a:lnTo>
                    <a:pt x="1102" y="1100"/>
                  </a:lnTo>
                  <a:cubicBezTo>
                    <a:pt x="1106" y="1100"/>
                    <a:pt x="1110" y="1100"/>
                    <a:pt x="1113" y="1100"/>
                  </a:cubicBezTo>
                  <a:cubicBezTo>
                    <a:pt x="1317" y="1100"/>
                    <a:pt x="1312" y="776"/>
                    <a:pt x="1102" y="766"/>
                  </a:cubicBezTo>
                  <a:lnTo>
                    <a:pt x="684" y="744"/>
                  </a:lnTo>
                  <a:lnTo>
                    <a:pt x="684" y="744"/>
                  </a:lnTo>
                  <a:cubicBezTo>
                    <a:pt x="791" y="572"/>
                    <a:pt x="839" y="373"/>
                    <a:pt x="718" y="179"/>
                  </a:cubicBezTo>
                  <a:cubicBezTo>
                    <a:pt x="645" y="61"/>
                    <a:pt x="517" y="1"/>
                    <a:pt x="3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1" name="Google Shape;19441;p31"/>
            <p:cNvSpPr/>
            <p:nvPr/>
          </p:nvSpPr>
          <p:spPr>
            <a:xfrm>
              <a:off x="2020475" y="1913350"/>
              <a:ext cx="9350" cy="49825"/>
            </a:xfrm>
            <a:custGeom>
              <a:avLst/>
              <a:gdLst/>
              <a:ahLst/>
              <a:cxnLst/>
              <a:rect l="l" t="t" r="r" b="b"/>
              <a:pathLst>
                <a:path w="374" h="1993" extrusionOk="0">
                  <a:moveTo>
                    <a:pt x="208" y="0"/>
                  </a:moveTo>
                  <a:cubicBezTo>
                    <a:pt x="124" y="0"/>
                    <a:pt x="39" y="54"/>
                    <a:pt x="37" y="163"/>
                  </a:cubicBezTo>
                  <a:lnTo>
                    <a:pt x="2" y="1832"/>
                  </a:lnTo>
                  <a:cubicBezTo>
                    <a:pt x="0" y="1939"/>
                    <a:pt x="83" y="1993"/>
                    <a:pt x="167" y="1993"/>
                  </a:cubicBezTo>
                  <a:cubicBezTo>
                    <a:pt x="251" y="1993"/>
                    <a:pt x="335" y="1939"/>
                    <a:pt x="338" y="1832"/>
                  </a:cubicBezTo>
                  <a:lnTo>
                    <a:pt x="371" y="163"/>
                  </a:lnTo>
                  <a:cubicBezTo>
                    <a:pt x="373" y="54"/>
                    <a:pt x="291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2" name="Google Shape;19442;p31"/>
            <p:cNvSpPr/>
            <p:nvPr/>
          </p:nvSpPr>
          <p:spPr>
            <a:xfrm>
              <a:off x="2008925" y="1931800"/>
              <a:ext cx="37875" cy="10500"/>
            </a:xfrm>
            <a:custGeom>
              <a:avLst/>
              <a:gdLst/>
              <a:ahLst/>
              <a:cxnLst/>
              <a:rect l="l" t="t" r="r" b="b"/>
              <a:pathLst>
                <a:path w="1515" h="420" extrusionOk="0">
                  <a:moveTo>
                    <a:pt x="1315" y="1"/>
                  </a:moveTo>
                  <a:cubicBezTo>
                    <a:pt x="1310" y="1"/>
                    <a:pt x="1305" y="1"/>
                    <a:pt x="1300" y="1"/>
                  </a:cubicBezTo>
                  <a:lnTo>
                    <a:pt x="215" y="85"/>
                  </a:lnTo>
                  <a:cubicBezTo>
                    <a:pt x="9" y="102"/>
                    <a:pt x="1" y="420"/>
                    <a:pt x="200" y="420"/>
                  </a:cubicBezTo>
                  <a:cubicBezTo>
                    <a:pt x="205" y="420"/>
                    <a:pt x="210" y="420"/>
                    <a:pt x="215" y="419"/>
                  </a:cubicBezTo>
                  <a:lnTo>
                    <a:pt x="1300" y="337"/>
                  </a:lnTo>
                  <a:cubicBezTo>
                    <a:pt x="1508" y="321"/>
                    <a:pt x="1515" y="1"/>
                    <a:pt x="13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3" name="Google Shape;19443;p31"/>
            <p:cNvSpPr/>
            <p:nvPr/>
          </p:nvSpPr>
          <p:spPr>
            <a:xfrm>
              <a:off x="2060475" y="1899950"/>
              <a:ext cx="24800" cy="64975"/>
            </a:xfrm>
            <a:custGeom>
              <a:avLst/>
              <a:gdLst/>
              <a:ahLst/>
              <a:cxnLst/>
              <a:rect l="l" t="t" r="r" b="b"/>
              <a:pathLst>
                <a:path w="992" h="2599" extrusionOk="0">
                  <a:moveTo>
                    <a:pt x="667" y="1"/>
                  </a:moveTo>
                  <a:cubicBezTo>
                    <a:pt x="659" y="1"/>
                    <a:pt x="652" y="1"/>
                    <a:pt x="644" y="2"/>
                  </a:cubicBezTo>
                  <a:cubicBezTo>
                    <a:pt x="414" y="22"/>
                    <a:pt x="287" y="424"/>
                    <a:pt x="226" y="609"/>
                  </a:cubicBezTo>
                  <a:cubicBezTo>
                    <a:pt x="1" y="1285"/>
                    <a:pt x="176" y="2021"/>
                    <a:pt x="646" y="2545"/>
                  </a:cubicBezTo>
                  <a:cubicBezTo>
                    <a:pt x="680" y="2583"/>
                    <a:pt x="719" y="2599"/>
                    <a:pt x="756" y="2599"/>
                  </a:cubicBezTo>
                  <a:cubicBezTo>
                    <a:pt x="880" y="2599"/>
                    <a:pt x="992" y="2431"/>
                    <a:pt x="882" y="2308"/>
                  </a:cubicBezTo>
                  <a:cubicBezTo>
                    <a:pt x="506" y="1886"/>
                    <a:pt x="371" y="1300"/>
                    <a:pt x="530" y="755"/>
                  </a:cubicBezTo>
                  <a:cubicBezTo>
                    <a:pt x="559" y="652"/>
                    <a:pt x="600" y="552"/>
                    <a:pt x="654" y="458"/>
                  </a:cubicBezTo>
                  <a:cubicBezTo>
                    <a:pt x="671" y="440"/>
                    <a:pt x="686" y="424"/>
                    <a:pt x="696" y="407"/>
                  </a:cubicBezTo>
                  <a:lnTo>
                    <a:pt x="696" y="407"/>
                  </a:lnTo>
                  <a:cubicBezTo>
                    <a:pt x="699" y="407"/>
                    <a:pt x="701" y="408"/>
                    <a:pt x="704" y="408"/>
                  </a:cubicBezTo>
                  <a:cubicBezTo>
                    <a:pt x="771" y="408"/>
                    <a:pt x="837" y="373"/>
                    <a:pt x="864" y="292"/>
                  </a:cubicBezTo>
                  <a:cubicBezTo>
                    <a:pt x="912" y="149"/>
                    <a:pt x="818" y="1"/>
                    <a:pt x="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4" name="Google Shape;19444;p31"/>
            <p:cNvSpPr/>
            <p:nvPr/>
          </p:nvSpPr>
          <p:spPr>
            <a:xfrm>
              <a:off x="2091875" y="1901325"/>
              <a:ext cx="32550" cy="48900"/>
            </a:xfrm>
            <a:custGeom>
              <a:avLst/>
              <a:gdLst/>
              <a:ahLst/>
              <a:cxnLst/>
              <a:rect l="l" t="t" r="r" b="b"/>
              <a:pathLst>
                <a:path w="1302" h="1956" extrusionOk="0">
                  <a:moveTo>
                    <a:pt x="161" y="0"/>
                  </a:moveTo>
                  <a:cubicBezTo>
                    <a:pt x="77" y="0"/>
                    <a:pt x="0" y="53"/>
                    <a:pt x="12" y="160"/>
                  </a:cubicBezTo>
                  <a:cubicBezTo>
                    <a:pt x="68" y="672"/>
                    <a:pt x="125" y="1184"/>
                    <a:pt x="181" y="1697"/>
                  </a:cubicBezTo>
                  <a:lnTo>
                    <a:pt x="181" y="1697"/>
                  </a:lnTo>
                  <a:cubicBezTo>
                    <a:pt x="184" y="1747"/>
                    <a:pt x="189" y="1793"/>
                    <a:pt x="195" y="1832"/>
                  </a:cubicBezTo>
                  <a:cubicBezTo>
                    <a:pt x="209" y="1914"/>
                    <a:pt x="279" y="1951"/>
                    <a:pt x="351" y="1951"/>
                  </a:cubicBezTo>
                  <a:cubicBezTo>
                    <a:pt x="442" y="1951"/>
                    <a:pt x="535" y="1892"/>
                    <a:pt x="523" y="1788"/>
                  </a:cubicBezTo>
                  <a:cubicBezTo>
                    <a:pt x="522" y="1773"/>
                    <a:pt x="520" y="1758"/>
                    <a:pt x="519" y="1744"/>
                  </a:cubicBezTo>
                  <a:lnTo>
                    <a:pt x="519" y="1744"/>
                  </a:lnTo>
                  <a:lnTo>
                    <a:pt x="519" y="1744"/>
                  </a:lnTo>
                  <a:cubicBezTo>
                    <a:pt x="519" y="1743"/>
                    <a:pt x="518" y="1742"/>
                    <a:pt x="518" y="1740"/>
                  </a:cubicBezTo>
                  <a:lnTo>
                    <a:pt x="518" y="1740"/>
                  </a:lnTo>
                  <a:cubicBezTo>
                    <a:pt x="516" y="1719"/>
                    <a:pt x="514" y="1698"/>
                    <a:pt x="511" y="1677"/>
                  </a:cubicBezTo>
                  <a:lnTo>
                    <a:pt x="511" y="1677"/>
                  </a:lnTo>
                  <a:cubicBezTo>
                    <a:pt x="496" y="1471"/>
                    <a:pt x="512" y="1039"/>
                    <a:pt x="701" y="1039"/>
                  </a:cubicBezTo>
                  <a:cubicBezTo>
                    <a:pt x="717" y="1039"/>
                    <a:pt x="734" y="1042"/>
                    <a:pt x="752" y="1048"/>
                  </a:cubicBezTo>
                  <a:cubicBezTo>
                    <a:pt x="909" y="1104"/>
                    <a:pt x="956" y="1664"/>
                    <a:pt x="963" y="1794"/>
                  </a:cubicBezTo>
                  <a:cubicBezTo>
                    <a:pt x="967" y="1901"/>
                    <a:pt x="1053" y="1955"/>
                    <a:pt x="1137" y="1955"/>
                  </a:cubicBezTo>
                  <a:cubicBezTo>
                    <a:pt x="1221" y="1955"/>
                    <a:pt x="1302" y="1901"/>
                    <a:pt x="1297" y="1794"/>
                  </a:cubicBezTo>
                  <a:cubicBezTo>
                    <a:pt x="1282" y="1466"/>
                    <a:pt x="1159" y="643"/>
                    <a:pt x="697" y="643"/>
                  </a:cubicBezTo>
                  <a:cubicBezTo>
                    <a:pt x="691" y="643"/>
                    <a:pt x="685" y="644"/>
                    <a:pt x="679" y="644"/>
                  </a:cubicBezTo>
                  <a:cubicBezTo>
                    <a:pt x="569" y="649"/>
                    <a:pt x="482" y="694"/>
                    <a:pt x="413" y="765"/>
                  </a:cubicBezTo>
                  <a:lnTo>
                    <a:pt x="413" y="765"/>
                  </a:lnTo>
                  <a:cubicBezTo>
                    <a:pt x="391" y="564"/>
                    <a:pt x="368" y="362"/>
                    <a:pt x="346" y="160"/>
                  </a:cubicBezTo>
                  <a:cubicBezTo>
                    <a:pt x="335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5" name="Google Shape;19445;p31"/>
            <p:cNvSpPr/>
            <p:nvPr/>
          </p:nvSpPr>
          <p:spPr>
            <a:xfrm>
              <a:off x="2124275" y="1916975"/>
              <a:ext cx="25650" cy="49725"/>
            </a:xfrm>
            <a:custGeom>
              <a:avLst/>
              <a:gdLst/>
              <a:ahLst/>
              <a:cxnLst/>
              <a:rect l="l" t="t" r="r" b="b"/>
              <a:pathLst>
                <a:path w="1026" h="1989" extrusionOk="0">
                  <a:moveTo>
                    <a:pt x="626" y="1"/>
                  </a:moveTo>
                  <a:cubicBezTo>
                    <a:pt x="461" y="1"/>
                    <a:pt x="291" y="109"/>
                    <a:pt x="211" y="285"/>
                  </a:cubicBezTo>
                  <a:cubicBezTo>
                    <a:pt x="1" y="745"/>
                    <a:pt x="114" y="1401"/>
                    <a:pt x="234" y="1870"/>
                  </a:cubicBezTo>
                  <a:cubicBezTo>
                    <a:pt x="256" y="1953"/>
                    <a:pt x="320" y="1989"/>
                    <a:pt x="386" y="1989"/>
                  </a:cubicBezTo>
                  <a:cubicBezTo>
                    <a:pt x="486" y="1989"/>
                    <a:pt x="590" y="1907"/>
                    <a:pt x="557" y="1781"/>
                  </a:cubicBezTo>
                  <a:cubicBezTo>
                    <a:pt x="493" y="1540"/>
                    <a:pt x="457" y="1292"/>
                    <a:pt x="449" y="1043"/>
                  </a:cubicBezTo>
                  <a:cubicBezTo>
                    <a:pt x="446" y="930"/>
                    <a:pt x="451" y="816"/>
                    <a:pt x="461" y="703"/>
                  </a:cubicBezTo>
                  <a:cubicBezTo>
                    <a:pt x="461" y="691"/>
                    <a:pt x="531" y="323"/>
                    <a:pt x="615" y="323"/>
                  </a:cubicBezTo>
                  <a:cubicBezTo>
                    <a:pt x="628" y="323"/>
                    <a:pt x="642" y="333"/>
                    <a:pt x="657" y="356"/>
                  </a:cubicBezTo>
                  <a:cubicBezTo>
                    <a:pt x="692" y="412"/>
                    <a:pt x="743" y="436"/>
                    <a:pt x="794" y="436"/>
                  </a:cubicBezTo>
                  <a:cubicBezTo>
                    <a:pt x="910" y="436"/>
                    <a:pt x="1026" y="316"/>
                    <a:pt x="946" y="189"/>
                  </a:cubicBezTo>
                  <a:cubicBezTo>
                    <a:pt x="865" y="58"/>
                    <a:pt x="747" y="1"/>
                    <a:pt x="6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6" name="Google Shape;19446;p31"/>
            <p:cNvSpPr/>
            <p:nvPr/>
          </p:nvSpPr>
          <p:spPr>
            <a:xfrm>
              <a:off x="2128500" y="1941325"/>
              <a:ext cx="23650" cy="9600"/>
            </a:xfrm>
            <a:custGeom>
              <a:avLst/>
              <a:gdLst/>
              <a:ahLst/>
              <a:cxnLst/>
              <a:rect l="l" t="t" r="r" b="b"/>
              <a:pathLst>
                <a:path w="946" h="384" extrusionOk="0">
                  <a:moveTo>
                    <a:pt x="711" y="0"/>
                  </a:moveTo>
                  <a:cubicBezTo>
                    <a:pt x="696" y="0"/>
                    <a:pt x="681" y="2"/>
                    <a:pt x="665" y="6"/>
                  </a:cubicBezTo>
                  <a:cubicBezTo>
                    <a:pt x="553" y="36"/>
                    <a:pt x="439" y="50"/>
                    <a:pt x="324" y="50"/>
                  </a:cubicBezTo>
                  <a:cubicBezTo>
                    <a:pt x="272" y="50"/>
                    <a:pt x="220" y="47"/>
                    <a:pt x="169" y="41"/>
                  </a:cubicBezTo>
                  <a:cubicBezTo>
                    <a:pt x="164" y="41"/>
                    <a:pt x="159" y="41"/>
                    <a:pt x="155" y="41"/>
                  </a:cubicBezTo>
                  <a:cubicBezTo>
                    <a:pt x="71" y="41"/>
                    <a:pt x="1" y="130"/>
                    <a:pt x="1" y="208"/>
                  </a:cubicBezTo>
                  <a:cubicBezTo>
                    <a:pt x="1" y="307"/>
                    <a:pt x="77" y="366"/>
                    <a:pt x="169" y="375"/>
                  </a:cubicBezTo>
                  <a:cubicBezTo>
                    <a:pt x="224" y="381"/>
                    <a:pt x="279" y="384"/>
                    <a:pt x="335" y="384"/>
                  </a:cubicBezTo>
                  <a:cubicBezTo>
                    <a:pt x="475" y="384"/>
                    <a:pt x="616" y="366"/>
                    <a:pt x="753" y="330"/>
                  </a:cubicBezTo>
                  <a:cubicBezTo>
                    <a:pt x="946" y="279"/>
                    <a:pt x="885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7" name="Google Shape;19447;p31"/>
            <p:cNvSpPr/>
            <p:nvPr/>
          </p:nvSpPr>
          <p:spPr>
            <a:xfrm>
              <a:off x="2150925" y="1909900"/>
              <a:ext cx="38900" cy="43100"/>
            </a:xfrm>
            <a:custGeom>
              <a:avLst/>
              <a:gdLst/>
              <a:ahLst/>
              <a:cxnLst/>
              <a:rect l="l" t="t" r="r" b="b"/>
              <a:pathLst>
                <a:path w="1556" h="1724" extrusionOk="0">
                  <a:moveTo>
                    <a:pt x="826" y="356"/>
                  </a:moveTo>
                  <a:lnTo>
                    <a:pt x="826" y="356"/>
                  </a:lnTo>
                  <a:cubicBezTo>
                    <a:pt x="1021" y="430"/>
                    <a:pt x="1120" y="724"/>
                    <a:pt x="884" y="839"/>
                  </a:cubicBezTo>
                  <a:cubicBezTo>
                    <a:pt x="846" y="858"/>
                    <a:pt x="810" y="866"/>
                    <a:pt x="776" y="866"/>
                  </a:cubicBezTo>
                  <a:cubicBezTo>
                    <a:pt x="546" y="866"/>
                    <a:pt x="438" y="488"/>
                    <a:pt x="738" y="412"/>
                  </a:cubicBezTo>
                  <a:cubicBezTo>
                    <a:pt x="778" y="402"/>
                    <a:pt x="807" y="382"/>
                    <a:pt x="826" y="356"/>
                  </a:cubicBezTo>
                  <a:close/>
                  <a:moveTo>
                    <a:pt x="751" y="1"/>
                  </a:moveTo>
                  <a:cubicBezTo>
                    <a:pt x="338" y="1"/>
                    <a:pt x="1" y="487"/>
                    <a:pt x="31" y="926"/>
                  </a:cubicBezTo>
                  <a:cubicBezTo>
                    <a:pt x="62" y="1377"/>
                    <a:pt x="451" y="1724"/>
                    <a:pt x="863" y="1724"/>
                  </a:cubicBezTo>
                  <a:cubicBezTo>
                    <a:pt x="1018" y="1724"/>
                    <a:pt x="1177" y="1675"/>
                    <a:pt x="1320" y="1564"/>
                  </a:cubicBezTo>
                  <a:cubicBezTo>
                    <a:pt x="1458" y="1457"/>
                    <a:pt x="1370" y="1242"/>
                    <a:pt x="1240" y="1242"/>
                  </a:cubicBezTo>
                  <a:cubicBezTo>
                    <a:pt x="1212" y="1242"/>
                    <a:pt x="1181" y="1252"/>
                    <a:pt x="1151" y="1276"/>
                  </a:cubicBezTo>
                  <a:cubicBezTo>
                    <a:pt x="1059" y="1346"/>
                    <a:pt x="948" y="1382"/>
                    <a:pt x="840" y="1382"/>
                  </a:cubicBezTo>
                  <a:cubicBezTo>
                    <a:pt x="685" y="1382"/>
                    <a:pt x="533" y="1309"/>
                    <a:pt x="443" y="1160"/>
                  </a:cubicBezTo>
                  <a:cubicBezTo>
                    <a:pt x="421" y="1123"/>
                    <a:pt x="404" y="1082"/>
                    <a:pt x="391" y="1038"/>
                  </a:cubicBezTo>
                  <a:lnTo>
                    <a:pt x="391" y="1038"/>
                  </a:lnTo>
                  <a:cubicBezTo>
                    <a:pt x="469" y="1113"/>
                    <a:pt x="573" y="1167"/>
                    <a:pt x="704" y="1186"/>
                  </a:cubicBezTo>
                  <a:cubicBezTo>
                    <a:pt x="733" y="1190"/>
                    <a:pt x="762" y="1192"/>
                    <a:pt x="790" y="1192"/>
                  </a:cubicBezTo>
                  <a:cubicBezTo>
                    <a:pt x="1314" y="1192"/>
                    <a:pt x="1555" y="467"/>
                    <a:pt x="1125" y="139"/>
                  </a:cubicBezTo>
                  <a:cubicBezTo>
                    <a:pt x="999" y="42"/>
                    <a:pt x="872" y="1"/>
                    <a:pt x="7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8" name="Google Shape;19448;p31"/>
            <p:cNvSpPr/>
            <p:nvPr/>
          </p:nvSpPr>
          <p:spPr>
            <a:xfrm>
              <a:off x="2178250" y="1897750"/>
              <a:ext cx="27200" cy="64025"/>
            </a:xfrm>
            <a:custGeom>
              <a:avLst/>
              <a:gdLst/>
              <a:ahLst/>
              <a:cxnLst/>
              <a:rect l="l" t="t" r="r" b="b"/>
              <a:pathLst>
                <a:path w="1088" h="2561" extrusionOk="0">
                  <a:moveTo>
                    <a:pt x="274" y="0"/>
                  </a:moveTo>
                  <a:cubicBezTo>
                    <a:pt x="254" y="0"/>
                    <a:pt x="234" y="2"/>
                    <a:pt x="214" y="4"/>
                  </a:cubicBezTo>
                  <a:cubicBezTo>
                    <a:pt x="11" y="29"/>
                    <a:pt x="1" y="340"/>
                    <a:pt x="191" y="340"/>
                  </a:cubicBezTo>
                  <a:cubicBezTo>
                    <a:pt x="198" y="340"/>
                    <a:pt x="206" y="339"/>
                    <a:pt x="214" y="338"/>
                  </a:cubicBezTo>
                  <a:cubicBezTo>
                    <a:pt x="220" y="338"/>
                    <a:pt x="226" y="337"/>
                    <a:pt x="232" y="337"/>
                  </a:cubicBezTo>
                  <a:cubicBezTo>
                    <a:pt x="514" y="337"/>
                    <a:pt x="649" y="1139"/>
                    <a:pt x="676" y="1327"/>
                  </a:cubicBezTo>
                  <a:cubicBezTo>
                    <a:pt x="726" y="1676"/>
                    <a:pt x="680" y="2001"/>
                    <a:pt x="432" y="2271"/>
                  </a:cubicBezTo>
                  <a:cubicBezTo>
                    <a:pt x="321" y="2393"/>
                    <a:pt x="434" y="2561"/>
                    <a:pt x="558" y="2561"/>
                  </a:cubicBezTo>
                  <a:cubicBezTo>
                    <a:pt x="595" y="2561"/>
                    <a:pt x="634" y="2545"/>
                    <a:pt x="668" y="2507"/>
                  </a:cubicBezTo>
                  <a:cubicBezTo>
                    <a:pt x="1033" y="2112"/>
                    <a:pt x="1088" y="1606"/>
                    <a:pt x="978" y="1095"/>
                  </a:cubicBezTo>
                  <a:cubicBezTo>
                    <a:pt x="899" y="738"/>
                    <a:pt x="742" y="0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49" name="Google Shape;19449;p31"/>
            <p:cNvSpPr/>
            <p:nvPr/>
          </p:nvSpPr>
          <p:spPr>
            <a:xfrm>
              <a:off x="2197250" y="1885625"/>
              <a:ext cx="35900" cy="34425"/>
            </a:xfrm>
            <a:custGeom>
              <a:avLst/>
              <a:gdLst/>
              <a:ahLst/>
              <a:cxnLst/>
              <a:rect l="l" t="t" r="r" b="b"/>
              <a:pathLst>
                <a:path w="1436" h="1377" extrusionOk="0">
                  <a:moveTo>
                    <a:pt x="473" y="1"/>
                  </a:moveTo>
                  <a:cubicBezTo>
                    <a:pt x="330" y="1"/>
                    <a:pt x="186" y="65"/>
                    <a:pt x="91" y="195"/>
                  </a:cubicBezTo>
                  <a:cubicBezTo>
                    <a:pt x="1" y="316"/>
                    <a:pt x="118" y="436"/>
                    <a:pt x="240" y="436"/>
                  </a:cubicBezTo>
                  <a:cubicBezTo>
                    <a:pt x="291" y="436"/>
                    <a:pt x="343" y="415"/>
                    <a:pt x="381" y="364"/>
                  </a:cubicBezTo>
                  <a:cubicBezTo>
                    <a:pt x="399" y="340"/>
                    <a:pt x="427" y="330"/>
                    <a:pt x="456" y="330"/>
                  </a:cubicBezTo>
                  <a:cubicBezTo>
                    <a:pt x="494" y="330"/>
                    <a:pt x="535" y="346"/>
                    <a:pt x="561" y="366"/>
                  </a:cubicBezTo>
                  <a:cubicBezTo>
                    <a:pt x="628" y="418"/>
                    <a:pt x="639" y="530"/>
                    <a:pt x="631" y="608"/>
                  </a:cubicBezTo>
                  <a:cubicBezTo>
                    <a:pt x="614" y="785"/>
                    <a:pt x="486" y="941"/>
                    <a:pt x="387" y="1078"/>
                  </a:cubicBezTo>
                  <a:cubicBezTo>
                    <a:pt x="322" y="1168"/>
                    <a:pt x="392" y="1296"/>
                    <a:pt x="486" y="1324"/>
                  </a:cubicBezTo>
                  <a:cubicBezTo>
                    <a:pt x="604" y="1359"/>
                    <a:pt x="726" y="1376"/>
                    <a:pt x="847" y="1376"/>
                  </a:cubicBezTo>
                  <a:cubicBezTo>
                    <a:pt x="984" y="1376"/>
                    <a:pt x="1121" y="1354"/>
                    <a:pt x="1252" y="1308"/>
                  </a:cubicBezTo>
                  <a:cubicBezTo>
                    <a:pt x="1435" y="1246"/>
                    <a:pt x="1382" y="977"/>
                    <a:pt x="1220" y="977"/>
                  </a:cubicBezTo>
                  <a:cubicBezTo>
                    <a:pt x="1202" y="977"/>
                    <a:pt x="1183" y="980"/>
                    <a:pt x="1164" y="987"/>
                  </a:cubicBezTo>
                  <a:cubicBezTo>
                    <a:pt x="1061" y="1023"/>
                    <a:pt x="953" y="1041"/>
                    <a:pt x="846" y="1041"/>
                  </a:cubicBezTo>
                  <a:cubicBezTo>
                    <a:pt x="834" y="1041"/>
                    <a:pt x="822" y="1041"/>
                    <a:pt x="810" y="1041"/>
                  </a:cubicBezTo>
                  <a:lnTo>
                    <a:pt x="810" y="1041"/>
                  </a:lnTo>
                  <a:cubicBezTo>
                    <a:pt x="961" y="779"/>
                    <a:pt x="1049" y="476"/>
                    <a:pt x="860" y="204"/>
                  </a:cubicBezTo>
                  <a:cubicBezTo>
                    <a:pt x="767" y="69"/>
                    <a:pt x="620" y="1"/>
                    <a:pt x="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0" name="Google Shape;19450;p31"/>
            <p:cNvSpPr/>
            <p:nvPr/>
          </p:nvSpPr>
          <p:spPr>
            <a:xfrm>
              <a:off x="2236850" y="1897550"/>
              <a:ext cx="50950" cy="58525"/>
            </a:xfrm>
            <a:custGeom>
              <a:avLst/>
              <a:gdLst/>
              <a:ahLst/>
              <a:cxnLst/>
              <a:rect l="l" t="t" r="r" b="b"/>
              <a:pathLst>
                <a:path w="2038" h="2341" extrusionOk="0">
                  <a:moveTo>
                    <a:pt x="819" y="875"/>
                  </a:moveTo>
                  <a:lnTo>
                    <a:pt x="905" y="1365"/>
                  </a:lnTo>
                  <a:lnTo>
                    <a:pt x="905" y="1365"/>
                  </a:lnTo>
                  <a:cubicBezTo>
                    <a:pt x="777" y="1362"/>
                    <a:pt x="649" y="1359"/>
                    <a:pt x="521" y="1355"/>
                  </a:cubicBezTo>
                  <a:lnTo>
                    <a:pt x="521" y="1355"/>
                  </a:lnTo>
                  <a:cubicBezTo>
                    <a:pt x="626" y="1198"/>
                    <a:pt x="731" y="1040"/>
                    <a:pt x="819" y="875"/>
                  </a:cubicBezTo>
                  <a:close/>
                  <a:moveTo>
                    <a:pt x="881" y="1"/>
                  </a:moveTo>
                  <a:cubicBezTo>
                    <a:pt x="794" y="1"/>
                    <a:pt x="701" y="63"/>
                    <a:pt x="696" y="165"/>
                  </a:cubicBezTo>
                  <a:cubicBezTo>
                    <a:pt x="676" y="632"/>
                    <a:pt x="315" y="1048"/>
                    <a:pt x="72" y="1426"/>
                  </a:cubicBezTo>
                  <a:cubicBezTo>
                    <a:pt x="1" y="1538"/>
                    <a:pt x="95" y="1673"/>
                    <a:pt x="216" y="1678"/>
                  </a:cubicBezTo>
                  <a:cubicBezTo>
                    <a:pt x="461" y="1688"/>
                    <a:pt x="706" y="1695"/>
                    <a:pt x="950" y="1700"/>
                  </a:cubicBezTo>
                  <a:lnTo>
                    <a:pt x="950" y="1700"/>
                  </a:lnTo>
                  <a:cubicBezTo>
                    <a:pt x="972" y="1918"/>
                    <a:pt x="1001" y="2163"/>
                    <a:pt x="1139" y="2291"/>
                  </a:cubicBezTo>
                  <a:cubicBezTo>
                    <a:pt x="1171" y="2324"/>
                    <a:pt x="1214" y="2340"/>
                    <a:pt x="1258" y="2340"/>
                  </a:cubicBezTo>
                  <a:cubicBezTo>
                    <a:pt x="1286" y="2340"/>
                    <a:pt x="1315" y="2333"/>
                    <a:pt x="1341" y="2319"/>
                  </a:cubicBezTo>
                  <a:lnTo>
                    <a:pt x="1383" y="2293"/>
                  </a:lnTo>
                  <a:cubicBezTo>
                    <a:pt x="1444" y="2258"/>
                    <a:pt x="1485" y="2174"/>
                    <a:pt x="1459" y="2104"/>
                  </a:cubicBezTo>
                  <a:cubicBezTo>
                    <a:pt x="1454" y="2091"/>
                    <a:pt x="1451" y="2079"/>
                    <a:pt x="1447" y="2067"/>
                  </a:cubicBezTo>
                  <a:cubicBezTo>
                    <a:pt x="1424" y="2002"/>
                    <a:pt x="1375" y="1967"/>
                    <a:pt x="1321" y="1956"/>
                  </a:cubicBezTo>
                  <a:lnTo>
                    <a:pt x="1321" y="1956"/>
                  </a:lnTo>
                  <a:cubicBezTo>
                    <a:pt x="1298" y="1889"/>
                    <a:pt x="1281" y="1800"/>
                    <a:pt x="1267" y="1704"/>
                  </a:cubicBezTo>
                  <a:lnTo>
                    <a:pt x="1267" y="1704"/>
                  </a:lnTo>
                  <a:cubicBezTo>
                    <a:pt x="1385" y="1705"/>
                    <a:pt x="1503" y="1706"/>
                    <a:pt x="1621" y="1706"/>
                  </a:cubicBezTo>
                  <a:cubicBezTo>
                    <a:pt x="1688" y="1706"/>
                    <a:pt x="1755" y="1706"/>
                    <a:pt x="1822" y="1705"/>
                  </a:cubicBezTo>
                  <a:cubicBezTo>
                    <a:pt x="2037" y="1705"/>
                    <a:pt x="2037" y="1371"/>
                    <a:pt x="1823" y="1371"/>
                  </a:cubicBezTo>
                  <a:cubicBezTo>
                    <a:pt x="1823" y="1371"/>
                    <a:pt x="1822" y="1371"/>
                    <a:pt x="1822" y="1371"/>
                  </a:cubicBezTo>
                  <a:cubicBezTo>
                    <a:pt x="1755" y="1372"/>
                    <a:pt x="1688" y="1372"/>
                    <a:pt x="1621" y="1372"/>
                  </a:cubicBezTo>
                  <a:cubicBezTo>
                    <a:pt x="1491" y="1372"/>
                    <a:pt x="1361" y="1371"/>
                    <a:pt x="1230" y="1370"/>
                  </a:cubicBezTo>
                  <a:lnTo>
                    <a:pt x="1230" y="1370"/>
                  </a:lnTo>
                  <a:cubicBezTo>
                    <a:pt x="1222" y="1278"/>
                    <a:pt x="1214" y="1199"/>
                    <a:pt x="1206" y="1152"/>
                  </a:cubicBezTo>
                  <a:cubicBezTo>
                    <a:pt x="1146" y="809"/>
                    <a:pt x="1085" y="465"/>
                    <a:pt x="1024" y="121"/>
                  </a:cubicBezTo>
                  <a:cubicBezTo>
                    <a:pt x="1010" y="37"/>
                    <a:pt x="947" y="1"/>
                    <a:pt x="8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1" name="Google Shape;19451;p31"/>
            <p:cNvSpPr/>
            <p:nvPr/>
          </p:nvSpPr>
          <p:spPr>
            <a:xfrm>
              <a:off x="2280700" y="1914700"/>
              <a:ext cx="47825" cy="51550"/>
            </a:xfrm>
            <a:custGeom>
              <a:avLst/>
              <a:gdLst/>
              <a:ahLst/>
              <a:cxnLst/>
              <a:rect l="l" t="t" r="r" b="b"/>
              <a:pathLst>
                <a:path w="1913" h="2062" extrusionOk="0">
                  <a:moveTo>
                    <a:pt x="246" y="0"/>
                  </a:moveTo>
                  <a:cubicBezTo>
                    <a:pt x="116" y="0"/>
                    <a:pt x="1" y="168"/>
                    <a:pt x="121" y="284"/>
                  </a:cubicBezTo>
                  <a:cubicBezTo>
                    <a:pt x="657" y="797"/>
                    <a:pt x="1133" y="1367"/>
                    <a:pt x="1540" y="1985"/>
                  </a:cubicBezTo>
                  <a:cubicBezTo>
                    <a:pt x="1575" y="2039"/>
                    <a:pt x="1627" y="2061"/>
                    <a:pt x="1678" y="2061"/>
                  </a:cubicBezTo>
                  <a:cubicBezTo>
                    <a:pt x="1796" y="2061"/>
                    <a:pt x="1912" y="1941"/>
                    <a:pt x="1828" y="1816"/>
                  </a:cubicBezTo>
                  <a:cubicBezTo>
                    <a:pt x="1406" y="1174"/>
                    <a:pt x="913" y="580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2" name="Google Shape;19452;p31"/>
            <p:cNvSpPr/>
            <p:nvPr/>
          </p:nvSpPr>
          <p:spPr>
            <a:xfrm>
              <a:off x="2280950" y="1906225"/>
              <a:ext cx="45975" cy="57875"/>
            </a:xfrm>
            <a:custGeom>
              <a:avLst/>
              <a:gdLst/>
              <a:ahLst/>
              <a:cxnLst/>
              <a:rect l="l" t="t" r="r" b="b"/>
              <a:pathLst>
                <a:path w="1839" h="2315" extrusionOk="0">
                  <a:moveTo>
                    <a:pt x="1611" y="0"/>
                  </a:moveTo>
                  <a:cubicBezTo>
                    <a:pt x="1574" y="0"/>
                    <a:pt x="1536" y="17"/>
                    <a:pt x="1504" y="59"/>
                  </a:cubicBezTo>
                  <a:cubicBezTo>
                    <a:pt x="999" y="707"/>
                    <a:pt x="525" y="1377"/>
                    <a:pt x="81" y="2068"/>
                  </a:cubicBezTo>
                  <a:cubicBezTo>
                    <a:pt x="0" y="2194"/>
                    <a:pt x="116" y="2315"/>
                    <a:pt x="234" y="2315"/>
                  </a:cubicBezTo>
                  <a:cubicBezTo>
                    <a:pt x="284" y="2315"/>
                    <a:pt x="336" y="2292"/>
                    <a:pt x="371" y="2237"/>
                  </a:cubicBezTo>
                  <a:cubicBezTo>
                    <a:pt x="798" y="1569"/>
                    <a:pt x="1254" y="922"/>
                    <a:pt x="1741" y="295"/>
                  </a:cubicBezTo>
                  <a:cubicBezTo>
                    <a:pt x="1839" y="168"/>
                    <a:pt x="1728" y="0"/>
                    <a:pt x="1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3" name="Google Shape;19453;p31"/>
            <p:cNvSpPr/>
            <p:nvPr/>
          </p:nvSpPr>
          <p:spPr>
            <a:xfrm>
              <a:off x="2323150" y="1889825"/>
              <a:ext cx="26000" cy="34750"/>
            </a:xfrm>
            <a:custGeom>
              <a:avLst/>
              <a:gdLst/>
              <a:ahLst/>
              <a:cxnLst/>
              <a:rect l="l" t="t" r="r" b="b"/>
              <a:pathLst>
                <a:path w="1040" h="1390" extrusionOk="0">
                  <a:moveTo>
                    <a:pt x="535" y="1"/>
                  </a:moveTo>
                  <a:cubicBezTo>
                    <a:pt x="371" y="1"/>
                    <a:pt x="210" y="116"/>
                    <a:pt x="139" y="288"/>
                  </a:cubicBezTo>
                  <a:cubicBezTo>
                    <a:pt x="90" y="409"/>
                    <a:pt x="188" y="488"/>
                    <a:pt x="292" y="488"/>
                  </a:cubicBezTo>
                  <a:cubicBezTo>
                    <a:pt x="360" y="488"/>
                    <a:pt x="429" y="454"/>
                    <a:pt x="461" y="376"/>
                  </a:cubicBezTo>
                  <a:lnTo>
                    <a:pt x="461" y="378"/>
                  </a:lnTo>
                  <a:lnTo>
                    <a:pt x="570" y="367"/>
                  </a:lnTo>
                  <a:lnTo>
                    <a:pt x="570" y="367"/>
                  </a:lnTo>
                  <a:cubicBezTo>
                    <a:pt x="579" y="408"/>
                    <a:pt x="564" y="451"/>
                    <a:pt x="531" y="478"/>
                  </a:cubicBezTo>
                  <a:cubicBezTo>
                    <a:pt x="501" y="523"/>
                    <a:pt x="445" y="559"/>
                    <a:pt x="405" y="588"/>
                  </a:cubicBezTo>
                  <a:cubicBezTo>
                    <a:pt x="297" y="666"/>
                    <a:pt x="292" y="860"/>
                    <a:pt x="445" y="893"/>
                  </a:cubicBezTo>
                  <a:cubicBezTo>
                    <a:pt x="522" y="912"/>
                    <a:pt x="747" y="965"/>
                    <a:pt x="556" y="994"/>
                  </a:cubicBezTo>
                  <a:cubicBezTo>
                    <a:pt x="445" y="1011"/>
                    <a:pt x="327" y="1011"/>
                    <a:pt x="216" y="1020"/>
                  </a:cubicBezTo>
                  <a:cubicBezTo>
                    <a:pt x="7" y="1036"/>
                    <a:pt x="1" y="1356"/>
                    <a:pt x="202" y="1356"/>
                  </a:cubicBezTo>
                  <a:cubicBezTo>
                    <a:pt x="206" y="1356"/>
                    <a:pt x="211" y="1356"/>
                    <a:pt x="216" y="1355"/>
                  </a:cubicBezTo>
                  <a:cubicBezTo>
                    <a:pt x="457" y="1336"/>
                    <a:pt x="879" y="1389"/>
                    <a:pt x="975" y="1098"/>
                  </a:cubicBezTo>
                  <a:cubicBezTo>
                    <a:pt x="1040" y="904"/>
                    <a:pt x="938" y="763"/>
                    <a:pt x="791" y="673"/>
                  </a:cubicBezTo>
                  <a:lnTo>
                    <a:pt x="791" y="673"/>
                  </a:lnTo>
                  <a:cubicBezTo>
                    <a:pt x="917" y="515"/>
                    <a:pt x="974" y="322"/>
                    <a:pt x="814" y="137"/>
                  </a:cubicBezTo>
                  <a:cubicBezTo>
                    <a:pt x="732" y="42"/>
                    <a:pt x="633" y="1"/>
                    <a:pt x="5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4" name="Google Shape;19454;p31"/>
            <p:cNvSpPr/>
            <p:nvPr/>
          </p:nvSpPr>
          <p:spPr>
            <a:xfrm>
              <a:off x="2353500" y="1897625"/>
              <a:ext cx="29700" cy="61100"/>
            </a:xfrm>
            <a:custGeom>
              <a:avLst/>
              <a:gdLst/>
              <a:ahLst/>
              <a:cxnLst/>
              <a:rect l="l" t="t" r="r" b="b"/>
              <a:pathLst>
                <a:path w="1188" h="2444" extrusionOk="0">
                  <a:moveTo>
                    <a:pt x="945" y="0"/>
                  </a:moveTo>
                  <a:cubicBezTo>
                    <a:pt x="917" y="0"/>
                    <a:pt x="887" y="9"/>
                    <a:pt x="857" y="31"/>
                  </a:cubicBezTo>
                  <a:lnTo>
                    <a:pt x="857" y="29"/>
                  </a:lnTo>
                  <a:cubicBezTo>
                    <a:pt x="1" y="630"/>
                    <a:pt x="285" y="1689"/>
                    <a:pt x="849" y="2386"/>
                  </a:cubicBezTo>
                  <a:cubicBezTo>
                    <a:pt x="881" y="2426"/>
                    <a:pt x="920" y="2443"/>
                    <a:pt x="957" y="2443"/>
                  </a:cubicBezTo>
                  <a:cubicBezTo>
                    <a:pt x="1076" y="2443"/>
                    <a:pt x="1187" y="2276"/>
                    <a:pt x="1085" y="2149"/>
                  </a:cubicBezTo>
                  <a:cubicBezTo>
                    <a:pt x="669" y="1635"/>
                    <a:pt x="361" y="786"/>
                    <a:pt x="1026" y="319"/>
                  </a:cubicBezTo>
                  <a:cubicBezTo>
                    <a:pt x="1171" y="218"/>
                    <a:pt x="1081" y="0"/>
                    <a:pt x="9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5" name="Google Shape;19455;p31"/>
            <p:cNvSpPr/>
            <p:nvPr/>
          </p:nvSpPr>
          <p:spPr>
            <a:xfrm>
              <a:off x="2388475" y="1903375"/>
              <a:ext cx="37625" cy="53400"/>
            </a:xfrm>
            <a:custGeom>
              <a:avLst/>
              <a:gdLst/>
              <a:ahLst/>
              <a:cxnLst/>
              <a:rect l="l" t="t" r="r" b="b"/>
              <a:pathLst>
                <a:path w="1505" h="2136" extrusionOk="0">
                  <a:moveTo>
                    <a:pt x="548" y="0"/>
                  </a:moveTo>
                  <a:cubicBezTo>
                    <a:pt x="384" y="0"/>
                    <a:pt x="224" y="83"/>
                    <a:pt x="150" y="254"/>
                  </a:cubicBezTo>
                  <a:cubicBezTo>
                    <a:pt x="92" y="389"/>
                    <a:pt x="209" y="511"/>
                    <a:pt x="316" y="511"/>
                  </a:cubicBezTo>
                  <a:cubicBezTo>
                    <a:pt x="365" y="511"/>
                    <a:pt x="413" y="485"/>
                    <a:pt x="440" y="423"/>
                  </a:cubicBezTo>
                  <a:lnTo>
                    <a:pt x="440" y="421"/>
                  </a:lnTo>
                  <a:cubicBezTo>
                    <a:pt x="487" y="360"/>
                    <a:pt x="526" y="330"/>
                    <a:pt x="555" y="330"/>
                  </a:cubicBezTo>
                  <a:cubicBezTo>
                    <a:pt x="594" y="330"/>
                    <a:pt x="618" y="381"/>
                    <a:pt x="628" y="486"/>
                  </a:cubicBezTo>
                  <a:cubicBezTo>
                    <a:pt x="728" y="612"/>
                    <a:pt x="710" y="733"/>
                    <a:pt x="573" y="844"/>
                  </a:cubicBezTo>
                  <a:cubicBezTo>
                    <a:pt x="503" y="934"/>
                    <a:pt x="406" y="1009"/>
                    <a:pt x="321" y="1082"/>
                  </a:cubicBezTo>
                  <a:cubicBezTo>
                    <a:pt x="199" y="1187"/>
                    <a:pt x="310" y="1352"/>
                    <a:pt x="440" y="1367"/>
                  </a:cubicBezTo>
                  <a:cubicBezTo>
                    <a:pt x="568" y="1384"/>
                    <a:pt x="1305" y="1581"/>
                    <a:pt x="975" y="1759"/>
                  </a:cubicBezTo>
                  <a:cubicBezTo>
                    <a:pt x="901" y="1799"/>
                    <a:pt x="781" y="1811"/>
                    <a:pt x="655" y="1811"/>
                  </a:cubicBezTo>
                  <a:cubicBezTo>
                    <a:pt x="501" y="1811"/>
                    <a:pt x="337" y="1794"/>
                    <a:pt x="231" y="1794"/>
                  </a:cubicBezTo>
                  <a:cubicBezTo>
                    <a:pt x="225" y="1794"/>
                    <a:pt x="221" y="1794"/>
                    <a:pt x="216" y="1794"/>
                  </a:cubicBezTo>
                  <a:cubicBezTo>
                    <a:pt x="2" y="1799"/>
                    <a:pt x="1" y="2130"/>
                    <a:pt x="211" y="2130"/>
                  </a:cubicBezTo>
                  <a:cubicBezTo>
                    <a:pt x="213" y="2130"/>
                    <a:pt x="214" y="2130"/>
                    <a:pt x="216" y="2130"/>
                  </a:cubicBezTo>
                  <a:cubicBezTo>
                    <a:pt x="228" y="2130"/>
                    <a:pt x="241" y="2130"/>
                    <a:pt x="254" y="2130"/>
                  </a:cubicBezTo>
                  <a:cubicBezTo>
                    <a:pt x="347" y="2130"/>
                    <a:pt x="468" y="2136"/>
                    <a:pt x="598" y="2136"/>
                  </a:cubicBezTo>
                  <a:cubicBezTo>
                    <a:pt x="952" y="2136"/>
                    <a:pt x="1367" y="2091"/>
                    <a:pt x="1435" y="1758"/>
                  </a:cubicBezTo>
                  <a:cubicBezTo>
                    <a:pt x="1505" y="1406"/>
                    <a:pt x="1121" y="1203"/>
                    <a:pt x="777" y="1104"/>
                  </a:cubicBezTo>
                  <a:lnTo>
                    <a:pt x="777" y="1104"/>
                  </a:lnTo>
                  <a:cubicBezTo>
                    <a:pt x="1004" y="845"/>
                    <a:pt x="1165" y="511"/>
                    <a:pt x="937" y="196"/>
                  </a:cubicBezTo>
                  <a:cubicBezTo>
                    <a:pt x="844" y="67"/>
                    <a:pt x="694" y="0"/>
                    <a:pt x="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6" name="Google Shape;19456;p31"/>
            <p:cNvSpPr/>
            <p:nvPr/>
          </p:nvSpPr>
          <p:spPr>
            <a:xfrm>
              <a:off x="2426700" y="1904175"/>
              <a:ext cx="38275" cy="58675"/>
            </a:xfrm>
            <a:custGeom>
              <a:avLst/>
              <a:gdLst/>
              <a:ahLst/>
              <a:cxnLst/>
              <a:rect l="l" t="t" r="r" b="b"/>
              <a:pathLst>
                <a:path w="1531" h="2347" extrusionOk="0">
                  <a:moveTo>
                    <a:pt x="168" y="1"/>
                  </a:moveTo>
                  <a:cubicBezTo>
                    <a:pt x="84" y="1"/>
                    <a:pt x="1" y="55"/>
                    <a:pt x="3" y="162"/>
                  </a:cubicBezTo>
                  <a:cubicBezTo>
                    <a:pt x="13" y="635"/>
                    <a:pt x="67" y="1106"/>
                    <a:pt x="164" y="1569"/>
                  </a:cubicBezTo>
                  <a:lnTo>
                    <a:pt x="164" y="1569"/>
                  </a:lnTo>
                  <a:cubicBezTo>
                    <a:pt x="122" y="1789"/>
                    <a:pt x="172" y="2021"/>
                    <a:pt x="353" y="2214"/>
                  </a:cubicBezTo>
                  <a:cubicBezTo>
                    <a:pt x="385" y="2248"/>
                    <a:pt x="424" y="2263"/>
                    <a:pt x="464" y="2263"/>
                  </a:cubicBezTo>
                  <a:cubicBezTo>
                    <a:pt x="565" y="2263"/>
                    <a:pt x="666" y="2165"/>
                    <a:pt x="632" y="2052"/>
                  </a:cubicBezTo>
                  <a:cubicBezTo>
                    <a:pt x="584" y="1892"/>
                    <a:pt x="543" y="1731"/>
                    <a:pt x="507" y="1568"/>
                  </a:cubicBezTo>
                  <a:lnTo>
                    <a:pt x="507" y="1568"/>
                  </a:lnTo>
                  <a:cubicBezTo>
                    <a:pt x="538" y="1479"/>
                    <a:pt x="596" y="1397"/>
                    <a:pt x="667" y="1331"/>
                  </a:cubicBezTo>
                  <a:lnTo>
                    <a:pt x="813" y="1224"/>
                  </a:lnTo>
                  <a:cubicBezTo>
                    <a:pt x="857" y="1203"/>
                    <a:pt x="894" y="1193"/>
                    <a:pt x="924" y="1193"/>
                  </a:cubicBezTo>
                  <a:cubicBezTo>
                    <a:pt x="986" y="1193"/>
                    <a:pt x="1021" y="1235"/>
                    <a:pt x="1031" y="1318"/>
                  </a:cubicBezTo>
                  <a:cubicBezTo>
                    <a:pt x="1188" y="1547"/>
                    <a:pt x="1195" y="1922"/>
                    <a:pt x="1190" y="2185"/>
                  </a:cubicBezTo>
                  <a:cubicBezTo>
                    <a:pt x="1188" y="2292"/>
                    <a:pt x="1270" y="2346"/>
                    <a:pt x="1354" y="2346"/>
                  </a:cubicBezTo>
                  <a:cubicBezTo>
                    <a:pt x="1438" y="2346"/>
                    <a:pt x="1522" y="2292"/>
                    <a:pt x="1524" y="2185"/>
                  </a:cubicBezTo>
                  <a:cubicBezTo>
                    <a:pt x="1531" y="1806"/>
                    <a:pt x="1444" y="834"/>
                    <a:pt x="945" y="834"/>
                  </a:cubicBezTo>
                  <a:cubicBezTo>
                    <a:pt x="889" y="834"/>
                    <a:pt x="829" y="845"/>
                    <a:pt x="763" y="871"/>
                  </a:cubicBezTo>
                  <a:cubicBezTo>
                    <a:pt x="632" y="924"/>
                    <a:pt x="515" y="1003"/>
                    <a:pt x="419" y="1100"/>
                  </a:cubicBezTo>
                  <a:lnTo>
                    <a:pt x="419" y="1100"/>
                  </a:lnTo>
                  <a:cubicBezTo>
                    <a:pt x="372" y="790"/>
                    <a:pt x="345" y="477"/>
                    <a:pt x="339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7" name="Google Shape;19457;p31"/>
            <p:cNvSpPr/>
            <p:nvPr/>
          </p:nvSpPr>
          <p:spPr>
            <a:xfrm>
              <a:off x="2457300" y="1895850"/>
              <a:ext cx="31650" cy="80500"/>
            </a:xfrm>
            <a:custGeom>
              <a:avLst/>
              <a:gdLst/>
              <a:ahLst/>
              <a:cxnLst/>
              <a:rect l="l" t="t" r="r" b="b"/>
              <a:pathLst>
                <a:path w="1266" h="3220" extrusionOk="0">
                  <a:moveTo>
                    <a:pt x="233" y="0"/>
                  </a:moveTo>
                  <a:cubicBezTo>
                    <a:pt x="112" y="0"/>
                    <a:pt x="0" y="168"/>
                    <a:pt x="105" y="292"/>
                  </a:cubicBezTo>
                  <a:cubicBezTo>
                    <a:pt x="756" y="1069"/>
                    <a:pt x="896" y="2088"/>
                    <a:pt x="520" y="3020"/>
                  </a:cubicBezTo>
                  <a:cubicBezTo>
                    <a:pt x="472" y="3141"/>
                    <a:pt x="571" y="3220"/>
                    <a:pt x="675" y="3220"/>
                  </a:cubicBezTo>
                  <a:cubicBezTo>
                    <a:pt x="742" y="3220"/>
                    <a:pt x="812" y="3186"/>
                    <a:pt x="843" y="3108"/>
                  </a:cubicBezTo>
                  <a:cubicBezTo>
                    <a:pt x="1266" y="2062"/>
                    <a:pt x="1064" y="916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8" name="Google Shape;19458;p31"/>
            <p:cNvSpPr/>
            <p:nvPr/>
          </p:nvSpPr>
          <p:spPr>
            <a:xfrm>
              <a:off x="2494650" y="1891625"/>
              <a:ext cx="25125" cy="81575"/>
            </a:xfrm>
            <a:custGeom>
              <a:avLst/>
              <a:gdLst/>
              <a:ahLst/>
              <a:cxnLst/>
              <a:rect l="l" t="t" r="r" b="b"/>
              <a:pathLst>
                <a:path w="1005" h="3263" extrusionOk="0">
                  <a:moveTo>
                    <a:pt x="757" y="1"/>
                  </a:moveTo>
                  <a:cubicBezTo>
                    <a:pt x="707" y="1"/>
                    <a:pt x="656" y="24"/>
                    <a:pt x="621" y="80"/>
                  </a:cubicBezTo>
                  <a:cubicBezTo>
                    <a:pt x="0" y="1094"/>
                    <a:pt x="237" y="2098"/>
                    <a:pt x="635" y="3149"/>
                  </a:cubicBezTo>
                  <a:cubicBezTo>
                    <a:pt x="665" y="3228"/>
                    <a:pt x="734" y="3262"/>
                    <a:pt x="801" y="3262"/>
                  </a:cubicBezTo>
                  <a:cubicBezTo>
                    <a:pt x="904" y="3262"/>
                    <a:pt x="1004" y="3182"/>
                    <a:pt x="958" y="3061"/>
                  </a:cubicBezTo>
                  <a:cubicBezTo>
                    <a:pt x="597" y="2107"/>
                    <a:pt x="338" y="1184"/>
                    <a:pt x="910" y="249"/>
                  </a:cubicBezTo>
                  <a:cubicBezTo>
                    <a:pt x="988" y="121"/>
                    <a:pt x="873" y="1"/>
                    <a:pt x="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59" name="Google Shape;19459;p31"/>
            <p:cNvSpPr/>
            <p:nvPr/>
          </p:nvSpPr>
          <p:spPr>
            <a:xfrm>
              <a:off x="2521000" y="1906200"/>
              <a:ext cx="27775" cy="68625"/>
            </a:xfrm>
            <a:custGeom>
              <a:avLst/>
              <a:gdLst/>
              <a:ahLst/>
              <a:cxnLst/>
              <a:rect l="l" t="t" r="r" b="b"/>
              <a:pathLst>
                <a:path w="1111" h="2745" extrusionOk="0">
                  <a:moveTo>
                    <a:pt x="721" y="0"/>
                  </a:moveTo>
                  <a:cubicBezTo>
                    <a:pt x="533" y="0"/>
                    <a:pt x="343" y="163"/>
                    <a:pt x="261" y="376"/>
                  </a:cubicBezTo>
                  <a:cubicBezTo>
                    <a:pt x="0" y="1060"/>
                    <a:pt x="118" y="1945"/>
                    <a:pt x="310" y="2627"/>
                  </a:cubicBezTo>
                  <a:cubicBezTo>
                    <a:pt x="334" y="2709"/>
                    <a:pt x="399" y="2745"/>
                    <a:pt x="465" y="2745"/>
                  </a:cubicBezTo>
                  <a:cubicBezTo>
                    <a:pt x="566" y="2745"/>
                    <a:pt x="668" y="2663"/>
                    <a:pt x="634" y="2537"/>
                  </a:cubicBezTo>
                  <a:cubicBezTo>
                    <a:pt x="536" y="2192"/>
                    <a:pt x="472" y="1845"/>
                    <a:pt x="466" y="1486"/>
                  </a:cubicBezTo>
                  <a:cubicBezTo>
                    <a:pt x="461" y="1343"/>
                    <a:pt x="466" y="1199"/>
                    <a:pt x="478" y="1057"/>
                  </a:cubicBezTo>
                  <a:lnTo>
                    <a:pt x="516" y="763"/>
                  </a:lnTo>
                  <a:cubicBezTo>
                    <a:pt x="521" y="597"/>
                    <a:pt x="595" y="467"/>
                    <a:pt x="745" y="374"/>
                  </a:cubicBezTo>
                  <a:cubicBezTo>
                    <a:pt x="779" y="431"/>
                    <a:pt x="829" y="454"/>
                    <a:pt x="880" y="454"/>
                  </a:cubicBezTo>
                  <a:cubicBezTo>
                    <a:pt x="995" y="454"/>
                    <a:pt x="1110" y="334"/>
                    <a:pt x="1033" y="205"/>
                  </a:cubicBezTo>
                  <a:cubicBezTo>
                    <a:pt x="947" y="60"/>
                    <a:pt x="834" y="0"/>
                    <a:pt x="7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0" name="Google Shape;19460;p31"/>
            <p:cNvSpPr/>
            <p:nvPr/>
          </p:nvSpPr>
          <p:spPr>
            <a:xfrm>
              <a:off x="2528675" y="1941175"/>
              <a:ext cx="24225" cy="8675"/>
            </a:xfrm>
            <a:custGeom>
              <a:avLst/>
              <a:gdLst/>
              <a:ahLst/>
              <a:cxnLst/>
              <a:rect l="l" t="t" r="r" b="b"/>
              <a:pathLst>
                <a:path w="969" h="347" extrusionOk="0">
                  <a:moveTo>
                    <a:pt x="211" y="0"/>
                  </a:moveTo>
                  <a:cubicBezTo>
                    <a:pt x="0" y="0"/>
                    <a:pt x="2" y="331"/>
                    <a:pt x="215" y="334"/>
                  </a:cubicBezTo>
                  <a:lnTo>
                    <a:pt x="754" y="346"/>
                  </a:lnTo>
                  <a:cubicBezTo>
                    <a:pt x="755" y="346"/>
                    <a:pt x="757" y="346"/>
                    <a:pt x="758" y="346"/>
                  </a:cubicBezTo>
                  <a:cubicBezTo>
                    <a:pt x="969" y="346"/>
                    <a:pt x="967" y="15"/>
                    <a:pt x="754" y="11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1" name="Google Shape;19461;p31"/>
            <p:cNvSpPr/>
            <p:nvPr/>
          </p:nvSpPr>
          <p:spPr>
            <a:xfrm>
              <a:off x="2554300" y="1890250"/>
              <a:ext cx="23475" cy="73800"/>
            </a:xfrm>
            <a:custGeom>
              <a:avLst/>
              <a:gdLst/>
              <a:ahLst/>
              <a:cxnLst/>
              <a:rect l="l" t="t" r="r" b="b"/>
              <a:pathLst>
                <a:path w="939" h="2952" extrusionOk="0">
                  <a:moveTo>
                    <a:pt x="232" y="1"/>
                  </a:moveTo>
                  <a:cubicBezTo>
                    <a:pt x="117" y="1"/>
                    <a:pt x="1" y="121"/>
                    <a:pt x="78" y="249"/>
                  </a:cubicBezTo>
                  <a:lnTo>
                    <a:pt x="79" y="249"/>
                  </a:lnTo>
                  <a:cubicBezTo>
                    <a:pt x="322" y="649"/>
                    <a:pt x="487" y="1081"/>
                    <a:pt x="537" y="1547"/>
                  </a:cubicBezTo>
                  <a:cubicBezTo>
                    <a:pt x="560" y="1780"/>
                    <a:pt x="616" y="2289"/>
                    <a:pt x="504" y="2550"/>
                  </a:cubicBezTo>
                  <a:lnTo>
                    <a:pt x="504" y="2550"/>
                  </a:lnTo>
                  <a:cubicBezTo>
                    <a:pt x="494" y="2549"/>
                    <a:pt x="483" y="2548"/>
                    <a:pt x="473" y="2548"/>
                  </a:cubicBezTo>
                  <a:cubicBezTo>
                    <a:pt x="409" y="2548"/>
                    <a:pt x="349" y="2584"/>
                    <a:pt x="334" y="2669"/>
                  </a:cubicBezTo>
                  <a:cubicBezTo>
                    <a:pt x="331" y="2685"/>
                    <a:pt x="330" y="2701"/>
                    <a:pt x="327" y="2716"/>
                  </a:cubicBezTo>
                  <a:cubicBezTo>
                    <a:pt x="314" y="2785"/>
                    <a:pt x="333" y="2870"/>
                    <a:pt x="403" y="2905"/>
                  </a:cubicBezTo>
                  <a:lnTo>
                    <a:pt x="455" y="2929"/>
                  </a:lnTo>
                  <a:cubicBezTo>
                    <a:pt x="481" y="2944"/>
                    <a:pt x="509" y="2951"/>
                    <a:pt x="538" y="2951"/>
                  </a:cubicBezTo>
                  <a:cubicBezTo>
                    <a:pt x="581" y="2951"/>
                    <a:pt x="625" y="2935"/>
                    <a:pt x="658" y="2904"/>
                  </a:cubicBezTo>
                  <a:cubicBezTo>
                    <a:pt x="938" y="2670"/>
                    <a:pt x="900" y="1952"/>
                    <a:pt x="876" y="1630"/>
                  </a:cubicBezTo>
                  <a:cubicBezTo>
                    <a:pt x="835" y="1073"/>
                    <a:pt x="656" y="556"/>
                    <a:pt x="368" y="80"/>
                  </a:cubicBezTo>
                  <a:cubicBezTo>
                    <a:pt x="334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2" name="Google Shape;19462;p31"/>
            <p:cNvSpPr/>
            <p:nvPr/>
          </p:nvSpPr>
          <p:spPr>
            <a:xfrm>
              <a:off x="2577275" y="1880675"/>
              <a:ext cx="33525" cy="28350"/>
            </a:xfrm>
            <a:custGeom>
              <a:avLst/>
              <a:gdLst/>
              <a:ahLst/>
              <a:cxnLst/>
              <a:rect l="l" t="t" r="r" b="b"/>
              <a:pathLst>
                <a:path w="1341" h="1134" extrusionOk="0">
                  <a:moveTo>
                    <a:pt x="266" y="1"/>
                  </a:moveTo>
                  <a:cubicBezTo>
                    <a:pt x="249" y="1"/>
                    <a:pt x="231" y="2"/>
                    <a:pt x="213" y="4"/>
                  </a:cubicBezTo>
                  <a:cubicBezTo>
                    <a:pt x="11" y="30"/>
                    <a:pt x="0" y="341"/>
                    <a:pt x="189" y="341"/>
                  </a:cubicBezTo>
                  <a:cubicBezTo>
                    <a:pt x="197" y="341"/>
                    <a:pt x="205" y="341"/>
                    <a:pt x="213" y="339"/>
                  </a:cubicBezTo>
                  <a:lnTo>
                    <a:pt x="211" y="339"/>
                  </a:lnTo>
                  <a:cubicBezTo>
                    <a:pt x="220" y="338"/>
                    <a:pt x="228" y="338"/>
                    <a:pt x="236" y="338"/>
                  </a:cubicBezTo>
                  <a:cubicBezTo>
                    <a:pt x="338" y="338"/>
                    <a:pt x="439" y="422"/>
                    <a:pt x="425" y="536"/>
                  </a:cubicBezTo>
                  <a:cubicBezTo>
                    <a:pt x="408" y="664"/>
                    <a:pt x="268" y="727"/>
                    <a:pt x="318" y="879"/>
                  </a:cubicBezTo>
                  <a:cubicBezTo>
                    <a:pt x="383" y="1072"/>
                    <a:pt x="617" y="1133"/>
                    <a:pt x="837" y="1133"/>
                  </a:cubicBezTo>
                  <a:cubicBezTo>
                    <a:pt x="956" y="1133"/>
                    <a:pt x="1071" y="1115"/>
                    <a:pt x="1153" y="1090"/>
                  </a:cubicBezTo>
                  <a:cubicBezTo>
                    <a:pt x="1341" y="1033"/>
                    <a:pt x="1283" y="759"/>
                    <a:pt x="1115" y="759"/>
                  </a:cubicBezTo>
                  <a:cubicBezTo>
                    <a:pt x="1099" y="759"/>
                    <a:pt x="1082" y="761"/>
                    <a:pt x="1064" y="767"/>
                  </a:cubicBezTo>
                  <a:cubicBezTo>
                    <a:pt x="1003" y="785"/>
                    <a:pt x="917" y="802"/>
                    <a:pt x="832" y="802"/>
                  </a:cubicBezTo>
                  <a:cubicBezTo>
                    <a:pt x="776" y="802"/>
                    <a:pt x="720" y="794"/>
                    <a:pt x="674" y="773"/>
                  </a:cubicBezTo>
                  <a:lnTo>
                    <a:pt x="674" y="773"/>
                  </a:lnTo>
                  <a:cubicBezTo>
                    <a:pt x="692" y="746"/>
                    <a:pt x="716" y="717"/>
                    <a:pt x="724" y="698"/>
                  </a:cubicBezTo>
                  <a:cubicBezTo>
                    <a:pt x="741" y="660"/>
                    <a:pt x="751" y="619"/>
                    <a:pt x="756" y="576"/>
                  </a:cubicBezTo>
                  <a:cubicBezTo>
                    <a:pt x="767" y="474"/>
                    <a:pt x="745" y="370"/>
                    <a:pt x="697" y="280"/>
                  </a:cubicBezTo>
                  <a:cubicBezTo>
                    <a:pt x="610" y="120"/>
                    <a:pt x="449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3" name="Google Shape;19463;p31"/>
            <p:cNvSpPr/>
            <p:nvPr/>
          </p:nvSpPr>
          <p:spPr>
            <a:xfrm>
              <a:off x="2603975" y="1899800"/>
              <a:ext cx="32075" cy="66125"/>
            </a:xfrm>
            <a:custGeom>
              <a:avLst/>
              <a:gdLst/>
              <a:ahLst/>
              <a:cxnLst/>
              <a:rect l="l" t="t" r="r" b="b"/>
              <a:pathLst>
                <a:path w="1283" h="2645" extrusionOk="0">
                  <a:moveTo>
                    <a:pt x="1011" y="1"/>
                  </a:moveTo>
                  <a:cubicBezTo>
                    <a:pt x="982" y="1"/>
                    <a:pt x="952" y="10"/>
                    <a:pt x="922" y="32"/>
                  </a:cubicBezTo>
                  <a:cubicBezTo>
                    <a:pt x="1" y="697"/>
                    <a:pt x="14" y="1983"/>
                    <a:pt x="966" y="2616"/>
                  </a:cubicBezTo>
                  <a:cubicBezTo>
                    <a:pt x="996" y="2636"/>
                    <a:pt x="1025" y="2645"/>
                    <a:pt x="1053" y="2645"/>
                  </a:cubicBezTo>
                  <a:cubicBezTo>
                    <a:pt x="1191" y="2645"/>
                    <a:pt x="1283" y="2427"/>
                    <a:pt x="1134" y="2328"/>
                  </a:cubicBezTo>
                  <a:cubicBezTo>
                    <a:pt x="405" y="1841"/>
                    <a:pt x="376" y="838"/>
                    <a:pt x="1091" y="320"/>
                  </a:cubicBezTo>
                  <a:cubicBezTo>
                    <a:pt x="1234" y="217"/>
                    <a:pt x="1145" y="1"/>
                    <a:pt x="1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4" name="Google Shape;19464;p31"/>
            <p:cNvSpPr/>
            <p:nvPr/>
          </p:nvSpPr>
          <p:spPr>
            <a:xfrm>
              <a:off x="2640700" y="1917300"/>
              <a:ext cx="32800" cy="44425"/>
            </a:xfrm>
            <a:custGeom>
              <a:avLst/>
              <a:gdLst/>
              <a:ahLst/>
              <a:cxnLst/>
              <a:rect l="l" t="t" r="r" b="b"/>
              <a:pathLst>
                <a:path w="1312" h="1777" extrusionOk="0">
                  <a:moveTo>
                    <a:pt x="638" y="335"/>
                  </a:moveTo>
                  <a:cubicBezTo>
                    <a:pt x="646" y="335"/>
                    <a:pt x="655" y="336"/>
                    <a:pt x="664" y="337"/>
                  </a:cubicBezTo>
                  <a:cubicBezTo>
                    <a:pt x="745" y="350"/>
                    <a:pt x="831" y="438"/>
                    <a:pt x="791" y="528"/>
                  </a:cubicBezTo>
                  <a:cubicBezTo>
                    <a:pt x="765" y="586"/>
                    <a:pt x="726" y="608"/>
                    <a:pt x="685" y="608"/>
                  </a:cubicBezTo>
                  <a:cubicBezTo>
                    <a:pt x="566" y="608"/>
                    <a:pt x="436" y="412"/>
                    <a:pt x="629" y="335"/>
                  </a:cubicBezTo>
                  <a:lnTo>
                    <a:pt x="629" y="335"/>
                  </a:lnTo>
                  <a:cubicBezTo>
                    <a:pt x="632" y="335"/>
                    <a:pt x="635" y="335"/>
                    <a:pt x="638" y="335"/>
                  </a:cubicBezTo>
                  <a:close/>
                  <a:moveTo>
                    <a:pt x="604" y="0"/>
                  </a:moveTo>
                  <a:cubicBezTo>
                    <a:pt x="585" y="0"/>
                    <a:pt x="565" y="4"/>
                    <a:pt x="544" y="12"/>
                  </a:cubicBezTo>
                  <a:cubicBezTo>
                    <a:pt x="532" y="17"/>
                    <a:pt x="520" y="22"/>
                    <a:pt x="508" y="27"/>
                  </a:cubicBezTo>
                  <a:lnTo>
                    <a:pt x="508" y="27"/>
                  </a:lnTo>
                  <a:cubicBezTo>
                    <a:pt x="394" y="61"/>
                    <a:pt x="288" y="128"/>
                    <a:pt x="210" y="211"/>
                  </a:cubicBezTo>
                  <a:cubicBezTo>
                    <a:pt x="10" y="418"/>
                    <a:pt x="1" y="725"/>
                    <a:pt x="71" y="989"/>
                  </a:cubicBezTo>
                  <a:cubicBezTo>
                    <a:pt x="135" y="1233"/>
                    <a:pt x="263" y="1556"/>
                    <a:pt x="483" y="1701"/>
                  </a:cubicBezTo>
                  <a:cubicBezTo>
                    <a:pt x="560" y="1752"/>
                    <a:pt x="643" y="1776"/>
                    <a:pt x="722" y="1776"/>
                  </a:cubicBezTo>
                  <a:cubicBezTo>
                    <a:pt x="853" y="1776"/>
                    <a:pt x="976" y="1711"/>
                    <a:pt x="1062" y="1591"/>
                  </a:cubicBezTo>
                  <a:cubicBezTo>
                    <a:pt x="1150" y="1468"/>
                    <a:pt x="1034" y="1349"/>
                    <a:pt x="914" y="1349"/>
                  </a:cubicBezTo>
                  <a:cubicBezTo>
                    <a:pt x="863" y="1349"/>
                    <a:pt x="811" y="1371"/>
                    <a:pt x="774" y="1423"/>
                  </a:cubicBezTo>
                  <a:cubicBezTo>
                    <a:pt x="759" y="1444"/>
                    <a:pt x="743" y="1452"/>
                    <a:pt x="726" y="1452"/>
                  </a:cubicBezTo>
                  <a:cubicBezTo>
                    <a:pt x="636" y="1452"/>
                    <a:pt x="522" y="1222"/>
                    <a:pt x="496" y="1167"/>
                  </a:cubicBezTo>
                  <a:cubicBezTo>
                    <a:pt x="453" y="1077"/>
                    <a:pt x="409" y="974"/>
                    <a:pt x="384" y="869"/>
                  </a:cubicBezTo>
                  <a:lnTo>
                    <a:pt x="384" y="869"/>
                  </a:lnTo>
                  <a:cubicBezTo>
                    <a:pt x="452" y="916"/>
                    <a:pt x="539" y="946"/>
                    <a:pt x="646" y="951"/>
                  </a:cubicBezTo>
                  <a:cubicBezTo>
                    <a:pt x="654" y="951"/>
                    <a:pt x="662" y="951"/>
                    <a:pt x="670" y="951"/>
                  </a:cubicBezTo>
                  <a:cubicBezTo>
                    <a:pt x="1174" y="951"/>
                    <a:pt x="1311" y="200"/>
                    <a:pt x="826" y="29"/>
                  </a:cubicBezTo>
                  <a:cubicBezTo>
                    <a:pt x="775" y="11"/>
                    <a:pt x="723" y="3"/>
                    <a:pt x="670" y="3"/>
                  </a:cubicBezTo>
                  <a:cubicBezTo>
                    <a:pt x="658" y="3"/>
                    <a:pt x="647" y="3"/>
                    <a:pt x="635" y="4"/>
                  </a:cubicBezTo>
                  <a:lnTo>
                    <a:pt x="635" y="4"/>
                  </a:lnTo>
                  <a:cubicBezTo>
                    <a:pt x="625" y="2"/>
                    <a:pt x="615" y="0"/>
                    <a:pt x="6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5" name="Google Shape;19465;p31"/>
            <p:cNvSpPr/>
            <p:nvPr/>
          </p:nvSpPr>
          <p:spPr>
            <a:xfrm>
              <a:off x="2662925" y="1898625"/>
              <a:ext cx="41950" cy="62475"/>
            </a:xfrm>
            <a:custGeom>
              <a:avLst/>
              <a:gdLst/>
              <a:ahLst/>
              <a:cxnLst/>
              <a:rect l="l" t="t" r="r" b="b"/>
              <a:pathLst>
                <a:path w="1678" h="2499" extrusionOk="0">
                  <a:moveTo>
                    <a:pt x="228" y="0"/>
                  </a:moveTo>
                  <a:cubicBezTo>
                    <a:pt x="91" y="0"/>
                    <a:pt x="1" y="217"/>
                    <a:pt x="147" y="319"/>
                  </a:cubicBezTo>
                  <a:cubicBezTo>
                    <a:pt x="619" y="647"/>
                    <a:pt x="1267" y="1691"/>
                    <a:pt x="707" y="2216"/>
                  </a:cubicBezTo>
                  <a:cubicBezTo>
                    <a:pt x="585" y="2330"/>
                    <a:pt x="701" y="2499"/>
                    <a:pt x="833" y="2499"/>
                  </a:cubicBezTo>
                  <a:cubicBezTo>
                    <a:pt x="870" y="2499"/>
                    <a:pt x="909" y="2485"/>
                    <a:pt x="944" y="2453"/>
                  </a:cubicBezTo>
                  <a:cubicBezTo>
                    <a:pt x="1677" y="1766"/>
                    <a:pt x="964" y="480"/>
                    <a:pt x="315" y="30"/>
                  </a:cubicBezTo>
                  <a:cubicBezTo>
                    <a:pt x="285" y="9"/>
                    <a:pt x="255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6" name="Google Shape;19466;p31"/>
            <p:cNvSpPr/>
            <p:nvPr/>
          </p:nvSpPr>
          <p:spPr>
            <a:xfrm>
              <a:off x="2695000" y="1884275"/>
              <a:ext cx="33150" cy="31350"/>
            </a:xfrm>
            <a:custGeom>
              <a:avLst/>
              <a:gdLst/>
              <a:ahLst/>
              <a:cxnLst/>
              <a:rect l="l" t="t" r="r" b="b"/>
              <a:pathLst>
                <a:path w="1326" h="1254" extrusionOk="0">
                  <a:moveTo>
                    <a:pt x="555" y="1"/>
                  </a:moveTo>
                  <a:cubicBezTo>
                    <a:pt x="398" y="1"/>
                    <a:pt x="222" y="84"/>
                    <a:pt x="114" y="199"/>
                  </a:cubicBezTo>
                  <a:cubicBezTo>
                    <a:pt x="0" y="319"/>
                    <a:pt x="113" y="487"/>
                    <a:pt x="239" y="487"/>
                  </a:cubicBezTo>
                  <a:cubicBezTo>
                    <a:pt x="277" y="487"/>
                    <a:pt x="316" y="471"/>
                    <a:pt x="350" y="435"/>
                  </a:cubicBezTo>
                  <a:cubicBezTo>
                    <a:pt x="370" y="415"/>
                    <a:pt x="464" y="322"/>
                    <a:pt x="519" y="322"/>
                  </a:cubicBezTo>
                  <a:cubicBezTo>
                    <a:pt x="532" y="322"/>
                    <a:pt x="543" y="327"/>
                    <a:pt x="550" y="339"/>
                  </a:cubicBezTo>
                  <a:cubicBezTo>
                    <a:pt x="578" y="383"/>
                    <a:pt x="497" y="539"/>
                    <a:pt x="483" y="581"/>
                  </a:cubicBezTo>
                  <a:cubicBezTo>
                    <a:pt x="434" y="732"/>
                    <a:pt x="401" y="903"/>
                    <a:pt x="489" y="1048"/>
                  </a:cubicBezTo>
                  <a:cubicBezTo>
                    <a:pt x="574" y="1187"/>
                    <a:pt x="717" y="1253"/>
                    <a:pt x="861" y="1253"/>
                  </a:cubicBezTo>
                  <a:cubicBezTo>
                    <a:pt x="1002" y="1253"/>
                    <a:pt x="1144" y="1190"/>
                    <a:pt x="1235" y="1068"/>
                  </a:cubicBezTo>
                  <a:cubicBezTo>
                    <a:pt x="1325" y="947"/>
                    <a:pt x="1208" y="827"/>
                    <a:pt x="1086" y="827"/>
                  </a:cubicBezTo>
                  <a:cubicBezTo>
                    <a:pt x="1035" y="827"/>
                    <a:pt x="983" y="848"/>
                    <a:pt x="945" y="899"/>
                  </a:cubicBezTo>
                  <a:cubicBezTo>
                    <a:pt x="933" y="916"/>
                    <a:pt x="908" y="923"/>
                    <a:pt x="883" y="923"/>
                  </a:cubicBezTo>
                  <a:cubicBezTo>
                    <a:pt x="853" y="923"/>
                    <a:pt x="821" y="913"/>
                    <a:pt x="803" y="900"/>
                  </a:cubicBezTo>
                  <a:cubicBezTo>
                    <a:pt x="753" y="862"/>
                    <a:pt x="767" y="815"/>
                    <a:pt x="779" y="757"/>
                  </a:cubicBezTo>
                  <a:cubicBezTo>
                    <a:pt x="815" y="597"/>
                    <a:pt x="910" y="450"/>
                    <a:pt x="878" y="281"/>
                  </a:cubicBezTo>
                  <a:cubicBezTo>
                    <a:pt x="841" y="78"/>
                    <a:pt x="707" y="1"/>
                    <a:pt x="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7" name="Google Shape;19467;p31"/>
            <p:cNvSpPr/>
            <p:nvPr/>
          </p:nvSpPr>
          <p:spPr>
            <a:xfrm>
              <a:off x="2738225" y="1903850"/>
              <a:ext cx="13950" cy="49775"/>
            </a:xfrm>
            <a:custGeom>
              <a:avLst/>
              <a:gdLst/>
              <a:ahLst/>
              <a:cxnLst/>
              <a:rect l="l" t="t" r="r" b="b"/>
              <a:pathLst>
                <a:path w="558" h="1991" extrusionOk="0">
                  <a:moveTo>
                    <a:pt x="161" y="0"/>
                  </a:moveTo>
                  <a:cubicBezTo>
                    <a:pt x="77" y="0"/>
                    <a:pt x="0" y="53"/>
                    <a:pt x="12" y="160"/>
                  </a:cubicBezTo>
                  <a:lnTo>
                    <a:pt x="211" y="1832"/>
                  </a:lnTo>
                  <a:cubicBezTo>
                    <a:pt x="223" y="1937"/>
                    <a:pt x="314" y="1991"/>
                    <a:pt x="398" y="1991"/>
                  </a:cubicBezTo>
                  <a:cubicBezTo>
                    <a:pt x="481" y="1991"/>
                    <a:pt x="558" y="1938"/>
                    <a:pt x="545" y="1832"/>
                  </a:cubicBezTo>
                  <a:lnTo>
                    <a:pt x="348" y="160"/>
                  </a:lnTo>
                  <a:cubicBezTo>
                    <a:pt x="335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8" name="Google Shape;19468;p31"/>
            <p:cNvSpPr/>
            <p:nvPr/>
          </p:nvSpPr>
          <p:spPr>
            <a:xfrm>
              <a:off x="2728125" y="1927775"/>
              <a:ext cx="37900" cy="11700"/>
            </a:xfrm>
            <a:custGeom>
              <a:avLst/>
              <a:gdLst/>
              <a:ahLst/>
              <a:cxnLst/>
              <a:rect l="l" t="t" r="r" b="b"/>
              <a:pathLst>
                <a:path w="1516" h="468" extrusionOk="0">
                  <a:moveTo>
                    <a:pt x="1326" y="1"/>
                  </a:moveTo>
                  <a:cubicBezTo>
                    <a:pt x="1318" y="1"/>
                    <a:pt x="1311" y="1"/>
                    <a:pt x="1303" y="2"/>
                  </a:cubicBezTo>
                  <a:lnTo>
                    <a:pt x="214" y="130"/>
                  </a:lnTo>
                  <a:cubicBezTo>
                    <a:pt x="9" y="155"/>
                    <a:pt x="0" y="467"/>
                    <a:pt x="192" y="467"/>
                  </a:cubicBezTo>
                  <a:cubicBezTo>
                    <a:pt x="199" y="467"/>
                    <a:pt x="206" y="467"/>
                    <a:pt x="214" y="466"/>
                  </a:cubicBezTo>
                  <a:lnTo>
                    <a:pt x="1303" y="336"/>
                  </a:lnTo>
                  <a:cubicBezTo>
                    <a:pt x="1505" y="313"/>
                    <a:pt x="1516" y="1"/>
                    <a:pt x="1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69" name="Google Shape;19469;p31"/>
            <p:cNvSpPr/>
            <p:nvPr/>
          </p:nvSpPr>
          <p:spPr>
            <a:xfrm>
              <a:off x="2783875" y="1899100"/>
              <a:ext cx="49400" cy="55175"/>
            </a:xfrm>
            <a:custGeom>
              <a:avLst/>
              <a:gdLst/>
              <a:ahLst/>
              <a:cxnLst/>
              <a:rect l="l" t="t" r="r" b="b"/>
              <a:pathLst>
                <a:path w="1976" h="2207" extrusionOk="0">
                  <a:moveTo>
                    <a:pt x="231" y="1"/>
                  </a:moveTo>
                  <a:cubicBezTo>
                    <a:pt x="112" y="1"/>
                    <a:pt x="1" y="168"/>
                    <a:pt x="104" y="293"/>
                  </a:cubicBezTo>
                  <a:lnTo>
                    <a:pt x="1635" y="2150"/>
                  </a:lnTo>
                  <a:cubicBezTo>
                    <a:pt x="1668" y="2190"/>
                    <a:pt x="1707" y="2206"/>
                    <a:pt x="1744" y="2206"/>
                  </a:cubicBezTo>
                  <a:cubicBezTo>
                    <a:pt x="1864" y="2206"/>
                    <a:pt x="1975" y="2039"/>
                    <a:pt x="1872" y="1913"/>
                  </a:cubicBezTo>
                  <a:lnTo>
                    <a:pt x="340" y="57"/>
                  </a:lnTo>
                  <a:cubicBezTo>
                    <a:pt x="307" y="17"/>
                    <a:pt x="269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0" name="Google Shape;19470;p31"/>
            <p:cNvSpPr/>
            <p:nvPr/>
          </p:nvSpPr>
          <p:spPr>
            <a:xfrm>
              <a:off x="2777700" y="1898600"/>
              <a:ext cx="53800" cy="60525"/>
            </a:xfrm>
            <a:custGeom>
              <a:avLst/>
              <a:gdLst/>
              <a:ahLst/>
              <a:cxnLst/>
              <a:rect l="l" t="t" r="r" b="b"/>
              <a:pathLst>
                <a:path w="2152" h="2421" extrusionOk="0">
                  <a:moveTo>
                    <a:pt x="1921" y="1"/>
                  </a:moveTo>
                  <a:cubicBezTo>
                    <a:pt x="1883" y="1"/>
                    <a:pt x="1845" y="17"/>
                    <a:pt x="1812" y="57"/>
                  </a:cubicBezTo>
                  <a:lnTo>
                    <a:pt x="105" y="2127"/>
                  </a:lnTo>
                  <a:cubicBezTo>
                    <a:pt x="1" y="2252"/>
                    <a:pt x="113" y="2420"/>
                    <a:pt x="232" y="2420"/>
                  </a:cubicBezTo>
                  <a:cubicBezTo>
                    <a:pt x="270" y="2420"/>
                    <a:pt x="309" y="2403"/>
                    <a:pt x="342" y="2364"/>
                  </a:cubicBezTo>
                  <a:lnTo>
                    <a:pt x="2049" y="294"/>
                  </a:lnTo>
                  <a:cubicBezTo>
                    <a:pt x="2152" y="168"/>
                    <a:pt x="2040" y="1"/>
                    <a:pt x="19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1" name="Google Shape;19471;p31"/>
            <p:cNvSpPr/>
            <p:nvPr/>
          </p:nvSpPr>
          <p:spPr>
            <a:xfrm>
              <a:off x="2828800" y="1880125"/>
              <a:ext cx="28775" cy="28075"/>
            </a:xfrm>
            <a:custGeom>
              <a:avLst/>
              <a:gdLst/>
              <a:ahLst/>
              <a:cxnLst/>
              <a:rect l="l" t="t" r="r" b="b"/>
              <a:pathLst>
                <a:path w="1151" h="1123" extrusionOk="0">
                  <a:moveTo>
                    <a:pt x="380" y="1"/>
                  </a:moveTo>
                  <a:cubicBezTo>
                    <a:pt x="256" y="1"/>
                    <a:pt x="133" y="60"/>
                    <a:pt x="69" y="185"/>
                  </a:cubicBezTo>
                  <a:cubicBezTo>
                    <a:pt x="0" y="316"/>
                    <a:pt x="117" y="437"/>
                    <a:pt x="228" y="437"/>
                  </a:cubicBezTo>
                  <a:cubicBezTo>
                    <a:pt x="278" y="437"/>
                    <a:pt x="327" y="413"/>
                    <a:pt x="357" y="354"/>
                  </a:cubicBezTo>
                  <a:cubicBezTo>
                    <a:pt x="366" y="336"/>
                    <a:pt x="375" y="329"/>
                    <a:pt x="385" y="329"/>
                  </a:cubicBezTo>
                  <a:cubicBezTo>
                    <a:pt x="417" y="329"/>
                    <a:pt x="447" y="419"/>
                    <a:pt x="445" y="451"/>
                  </a:cubicBezTo>
                  <a:cubicBezTo>
                    <a:pt x="439" y="563"/>
                    <a:pt x="351" y="663"/>
                    <a:pt x="284" y="747"/>
                  </a:cubicBezTo>
                  <a:cubicBezTo>
                    <a:pt x="212" y="834"/>
                    <a:pt x="221" y="1002"/>
                    <a:pt x="357" y="1027"/>
                  </a:cubicBezTo>
                  <a:lnTo>
                    <a:pt x="862" y="1120"/>
                  </a:lnTo>
                  <a:cubicBezTo>
                    <a:pt x="874" y="1122"/>
                    <a:pt x="885" y="1123"/>
                    <a:pt x="896" y="1123"/>
                  </a:cubicBezTo>
                  <a:cubicBezTo>
                    <a:pt x="1081" y="1123"/>
                    <a:pt x="1151" y="834"/>
                    <a:pt x="952" y="798"/>
                  </a:cubicBezTo>
                  <a:lnTo>
                    <a:pt x="684" y="748"/>
                  </a:lnTo>
                  <a:lnTo>
                    <a:pt x="684" y="748"/>
                  </a:lnTo>
                  <a:cubicBezTo>
                    <a:pt x="784" y="568"/>
                    <a:pt x="830" y="368"/>
                    <a:pt x="706" y="175"/>
                  </a:cubicBezTo>
                  <a:cubicBezTo>
                    <a:pt x="633" y="61"/>
                    <a:pt x="506" y="1"/>
                    <a:pt x="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2" name="Google Shape;19472;p31"/>
            <p:cNvSpPr/>
            <p:nvPr/>
          </p:nvSpPr>
          <p:spPr>
            <a:xfrm>
              <a:off x="2857800" y="1890300"/>
              <a:ext cx="36175" cy="69925"/>
            </a:xfrm>
            <a:custGeom>
              <a:avLst/>
              <a:gdLst/>
              <a:ahLst/>
              <a:cxnLst/>
              <a:rect l="l" t="t" r="r" b="b"/>
              <a:pathLst>
                <a:path w="1447" h="2797" extrusionOk="0">
                  <a:moveTo>
                    <a:pt x="548" y="855"/>
                  </a:moveTo>
                  <a:lnTo>
                    <a:pt x="548" y="855"/>
                  </a:lnTo>
                  <a:cubicBezTo>
                    <a:pt x="560" y="996"/>
                    <a:pt x="572" y="1137"/>
                    <a:pt x="585" y="1277"/>
                  </a:cubicBezTo>
                  <a:lnTo>
                    <a:pt x="585" y="1277"/>
                  </a:lnTo>
                  <a:cubicBezTo>
                    <a:pt x="539" y="1279"/>
                    <a:pt x="494" y="1291"/>
                    <a:pt x="452" y="1312"/>
                  </a:cubicBezTo>
                  <a:cubicBezTo>
                    <a:pt x="425" y="1328"/>
                    <a:pt x="404" y="1335"/>
                    <a:pt x="392" y="1335"/>
                  </a:cubicBezTo>
                  <a:cubicBezTo>
                    <a:pt x="359" y="1335"/>
                    <a:pt x="380" y="1282"/>
                    <a:pt x="452" y="1175"/>
                  </a:cubicBezTo>
                  <a:cubicBezTo>
                    <a:pt x="474" y="1070"/>
                    <a:pt x="508" y="963"/>
                    <a:pt x="548" y="855"/>
                  </a:cubicBezTo>
                  <a:close/>
                  <a:moveTo>
                    <a:pt x="654" y="1"/>
                  </a:moveTo>
                  <a:cubicBezTo>
                    <a:pt x="589" y="1"/>
                    <a:pt x="524" y="39"/>
                    <a:pt x="494" y="119"/>
                  </a:cubicBezTo>
                  <a:lnTo>
                    <a:pt x="161" y="1005"/>
                  </a:lnTo>
                  <a:cubicBezTo>
                    <a:pt x="114" y="1134"/>
                    <a:pt x="1" y="1318"/>
                    <a:pt x="68" y="1463"/>
                  </a:cubicBezTo>
                  <a:cubicBezTo>
                    <a:pt x="138" y="1614"/>
                    <a:pt x="357" y="1658"/>
                    <a:pt x="593" y="1663"/>
                  </a:cubicBezTo>
                  <a:lnTo>
                    <a:pt x="593" y="1663"/>
                  </a:lnTo>
                  <a:cubicBezTo>
                    <a:pt x="629" y="1971"/>
                    <a:pt x="665" y="2278"/>
                    <a:pt x="701" y="2586"/>
                  </a:cubicBezTo>
                  <a:lnTo>
                    <a:pt x="701" y="2586"/>
                  </a:lnTo>
                  <a:cubicBezTo>
                    <a:pt x="703" y="2602"/>
                    <a:pt x="704" y="2618"/>
                    <a:pt x="706" y="2635"/>
                  </a:cubicBezTo>
                  <a:lnTo>
                    <a:pt x="707" y="2635"/>
                  </a:lnTo>
                  <a:cubicBezTo>
                    <a:pt x="707" y="2635"/>
                    <a:pt x="707" y="2636"/>
                    <a:pt x="707" y="2636"/>
                  </a:cubicBezTo>
                  <a:cubicBezTo>
                    <a:pt x="719" y="2742"/>
                    <a:pt x="809" y="2796"/>
                    <a:pt x="893" y="2796"/>
                  </a:cubicBezTo>
                  <a:cubicBezTo>
                    <a:pt x="975" y="2796"/>
                    <a:pt x="1051" y="2744"/>
                    <a:pt x="1041" y="2636"/>
                  </a:cubicBezTo>
                  <a:cubicBezTo>
                    <a:pt x="1041" y="2636"/>
                    <a:pt x="1041" y="2635"/>
                    <a:pt x="1041" y="2635"/>
                  </a:cubicBezTo>
                  <a:lnTo>
                    <a:pt x="1041" y="2635"/>
                  </a:lnTo>
                  <a:lnTo>
                    <a:pt x="1041" y="2630"/>
                  </a:lnTo>
                  <a:lnTo>
                    <a:pt x="1041" y="2630"/>
                  </a:lnTo>
                  <a:cubicBezTo>
                    <a:pt x="1012" y="2304"/>
                    <a:pt x="983" y="1977"/>
                    <a:pt x="954" y="1651"/>
                  </a:cubicBezTo>
                  <a:lnTo>
                    <a:pt x="954" y="1651"/>
                  </a:lnTo>
                  <a:cubicBezTo>
                    <a:pt x="1057" y="1644"/>
                    <a:pt x="1149" y="1637"/>
                    <a:pt x="1214" y="1637"/>
                  </a:cubicBezTo>
                  <a:cubicBezTo>
                    <a:pt x="1220" y="1637"/>
                    <a:pt x="1226" y="1637"/>
                    <a:pt x="1232" y="1637"/>
                  </a:cubicBezTo>
                  <a:cubicBezTo>
                    <a:pt x="1233" y="1637"/>
                    <a:pt x="1234" y="1637"/>
                    <a:pt x="1235" y="1637"/>
                  </a:cubicBezTo>
                  <a:cubicBezTo>
                    <a:pt x="1447" y="1637"/>
                    <a:pt x="1446" y="1306"/>
                    <a:pt x="1232" y="1301"/>
                  </a:cubicBezTo>
                  <a:cubicBezTo>
                    <a:pt x="1130" y="1300"/>
                    <a:pt x="1025" y="1294"/>
                    <a:pt x="922" y="1291"/>
                  </a:cubicBezTo>
                  <a:lnTo>
                    <a:pt x="922" y="1291"/>
                  </a:lnTo>
                  <a:cubicBezTo>
                    <a:pt x="888" y="915"/>
                    <a:pt x="855" y="539"/>
                    <a:pt x="822" y="163"/>
                  </a:cubicBezTo>
                  <a:cubicBezTo>
                    <a:pt x="812" y="58"/>
                    <a:pt x="734" y="1"/>
                    <a:pt x="6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3" name="Google Shape;19473;p31"/>
            <p:cNvSpPr/>
            <p:nvPr/>
          </p:nvSpPr>
          <p:spPr>
            <a:xfrm>
              <a:off x="2892925" y="1901125"/>
              <a:ext cx="33125" cy="54175"/>
            </a:xfrm>
            <a:custGeom>
              <a:avLst/>
              <a:gdLst/>
              <a:ahLst/>
              <a:cxnLst/>
              <a:rect l="l" t="t" r="r" b="b"/>
              <a:pathLst>
                <a:path w="1325" h="2167" extrusionOk="0">
                  <a:moveTo>
                    <a:pt x="842" y="1"/>
                  </a:moveTo>
                  <a:cubicBezTo>
                    <a:pt x="819" y="1"/>
                    <a:pt x="794" y="6"/>
                    <a:pt x="768" y="17"/>
                  </a:cubicBezTo>
                  <a:cubicBezTo>
                    <a:pt x="484" y="147"/>
                    <a:pt x="1" y="504"/>
                    <a:pt x="53" y="876"/>
                  </a:cubicBezTo>
                  <a:cubicBezTo>
                    <a:pt x="76" y="1044"/>
                    <a:pt x="230" y="1137"/>
                    <a:pt x="353" y="1230"/>
                  </a:cubicBezTo>
                  <a:cubicBezTo>
                    <a:pt x="448" y="1302"/>
                    <a:pt x="545" y="1372"/>
                    <a:pt x="641" y="1443"/>
                  </a:cubicBezTo>
                  <a:cubicBezTo>
                    <a:pt x="829" y="1517"/>
                    <a:pt x="843" y="1639"/>
                    <a:pt x="683" y="1811"/>
                  </a:cubicBezTo>
                  <a:cubicBezTo>
                    <a:pt x="606" y="1825"/>
                    <a:pt x="526" y="1833"/>
                    <a:pt x="448" y="1833"/>
                  </a:cubicBezTo>
                  <a:cubicBezTo>
                    <a:pt x="435" y="1833"/>
                    <a:pt x="421" y="1833"/>
                    <a:pt x="408" y="1832"/>
                  </a:cubicBezTo>
                  <a:cubicBezTo>
                    <a:pt x="193" y="1834"/>
                    <a:pt x="193" y="2167"/>
                    <a:pt x="407" y="2167"/>
                  </a:cubicBezTo>
                  <a:cubicBezTo>
                    <a:pt x="407" y="2167"/>
                    <a:pt x="408" y="2167"/>
                    <a:pt x="408" y="2167"/>
                  </a:cubicBezTo>
                  <a:cubicBezTo>
                    <a:pt x="756" y="2163"/>
                    <a:pt x="1325" y="2000"/>
                    <a:pt x="1165" y="1524"/>
                  </a:cubicBezTo>
                  <a:cubicBezTo>
                    <a:pt x="1096" y="1323"/>
                    <a:pt x="875" y="1202"/>
                    <a:pt x="713" y="1083"/>
                  </a:cubicBezTo>
                  <a:cubicBezTo>
                    <a:pt x="530" y="946"/>
                    <a:pt x="342" y="810"/>
                    <a:pt x="542" y="582"/>
                  </a:cubicBezTo>
                  <a:cubicBezTo>
                    <a:pt x="652" y="457"/>
                    <a:pt x="788" y="376"/>
                    <a:pt x="937" y="307"/>
                  </a:cubicBezTo>
                  <a:cubicBezTo>
                    <a:pt x="1107" y="229"/>
                    <a:pt x="1001" y="1"/>
                    <a:pt x="8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4" name="Google Shape;19474;p31"/>
            <p:cNvSpPr/>
            <p:nvPr/>
          </p:nvSpPr>
          <p:spPr>
            <a:xfrm>
              <a:off x="2916825" y="1882375"/>
              <a:ext cx="27350" cy="32425"/>
            </a:xfrm>
            <a:custGeom>
              <a:avLst/>
              <a:gdLst/>
              <a:ahLst/>
              <a:cxnLst/>
              <a:rect l="l" t="t" r="r" b="b"/>
              <a:pathLst>
                <a:path w="1094" h="1297" extrusionOk="0">
                  <a:moveTo>
                    <a:pt x="311" y="0"/>
                  </a:moveTo>
                  <a:cubicBezTo>
                    <a:pt x="273" y="0"/>
                    <a:pt x="234" y="5"/>
                    <a:pt x="195" y="14"/>
                  </a:cubicBezTo>
                  <a:cubicBezTo>
                    <a:pt x="1" y="59"/>
                    <a:pt x="64" y="342"/>
                    <a:pt x="243" y="342"/>
                  </a:cubicBezTo>
                  <a:cubicBezTo>
                    <a:pt x="256" y="342"/>
                    <a:pt x="270" y="340"/>
                    <a:pt x="285" y="337"/>
                  </a:cubicBezTo>
                  <a:cubicBezTo>
                    <a:pt x="299" y="334"/>
                    <a:pt x="311" y="332"/>
                    <a:pt x="324" y="332"/>
                  </a:cubicBezTo>
                  <a:cubicBezTo>
                    <a:pt x="459" y="332"/>
                    <a:pt x="515" y="514"/>
                    <a:pt x="498" y="628"/>
                  </a:cubicBezTo>
                  <a:cubicBezTo>
                    <a:pt x="479" y="776"/>
                    <a:pt x="387" y="906"/>
                    <a:pt x="303" y="1025"/>
                  </a:cubicBezTo>
                  <a:cubicBezTo>
                    <a:pt x="225" y="1135"/>
                    <a:pt x="331" y="1272"/>
                    <a:pt x="447" y="1277"/>
                  </a:cubicBezTo>
                  <a:lnTo>
                    <a:pt x="878" y="1297"/>
                  </a:lnTo>
                  <a:cubicBezTo>
                    <a:pt x="881" y="1297"/>
                    <a:pt x="884" y="1297"/>
                    <a:pt x="887" y="1297"/>
                  </a:cubicBezTo>
                  <a:cubicBezTo>
                    <a:pt x="1093" y="1297"/>
                    <a:pt x="1090" y="971"/>
                    <a:pt x="878" y="961"/>
                  </a:cubicBezTo>
                  <a:lnTo>
                    <a:pt x="737" y="955"/>
                  </a:lnTo>
                  <a:lnTo>
                    <a:pt x="737" y="955"/>
                  </a:lnTo>
                  <a:cubicBezTo>
                    <a:pt x="830" y="767"/>
                    <a:pt x="878" y="561"/>
                    <a:pt x="801" y="355"/>
                  </a:cubicBezTo>
                  <a:cubicBezTo>
                    <a:pt x="720" y="142"/>
                    <a:pt x="528" y="0"/>
                    <a:pt x="3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5" name="Google Shape;19475;p31"/>
            <p:cNvSpPr/>
            <p:nvPr/>
          </p:nvSpPr>
          <p:spPr>
            <a:xfrm>
              <a:off x="1704150" y="1957900"/>
              <a:ext cx="10800" cy="8375"/>
            </a:xfrm>
            <a:custGeom>
              <a:avLst/>
              <a:gdLst/>
              <a:ahLst/>
              <a:cxnLst/>
              <a:rect l="l" t="t" r="r" b="b"/>
              <a:pathLst>
                <a:path w="432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2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6" name="Google Shape;19476;p31"/>
            <p:cNvSpPr/>
            <p:nvPr/>
          </p:nvSpPr>
          <p:spPr>
            <a:xfrm>
              <a:off x="1505350" y="2051400"/>
              <a:ext cx="41425" cy="81600"/>
            </a:xfrm>
            <a:custGeom>
              <a:avLst/>
              <a:gdLst/>
              <a:ahLst/>
              <a:cxnLst/>
              <a:rect l="l" t="t" r="r" b="b"/>
              <a:pathLst>
                <a:path w="1657" h="3264" extrusionOk="0">
                  <a:moveTo>
                    <a:pt x="161" y="0"/>
                  </a:moveTo>
                  <a:cubicBezTo>
                    <a:pt x="77" y="0"/>
                    <a:pt x="0" y="53"/>
                    <a:pt x="12" y="160"/>
                  </a:cubicBezTo>
                  <a:cubicBezTo>
                    <a:pt x="112" y="1025"/>
                    <a:pt x="212" y="1890"/>
                    <a:pt x="313" y="2754"/>
                  </a:cubicBezTo>
                  <a:cubicBezTo>
                    <a:pt x="325" y="2860"/>
                    <a:pt x="412" y="2915"/>
                    <a:pt x="495" y="2915"/>
                  </a:cubicBezTo>
                  <a:cubicBezTo>
                    <a:pt x="576" y="2915"/>
                    <a:pt x="652" y="2863"/>
                    <a:pt x="647" y="2754"/>
                  </a:cubicBezTo>
                  <a:cubicBezTo>
                    <a:pt x="638" y="2538"/>
                    <a:pt x="623" y="2306"/>
                    <a:pt x="704" y="2100"/>
                  </a:cubicBezTo>
                  <a:cubicBezTo>
                    <a:pt x="722" y="1984"/>
                    <a:pt x="784" y="1880"/>
                    <a:pt x="879" y="1812"/>
                  </a:cubicBezTo>
                  <a:cubicBezTo>
                    <a:pt x="941" y="1685"/>
                    <a:pt x="994" y="1621"/>
                    <a:pt x="1036" y="1621"/>
                  </a:cubicBezTo>
                  <a:cubicBezTo>
                    <a:pt x="1093" y="1621"/>
                    <a:pt x="1134" y="1733"/>
                    <a:pt x="1158" y="1957"/>
                  </a:cubicBezTo>
                  <a:cubicBezTo>
                    <a:pt x="1279" y="2329"/>
                    <a:pt x="1323" y="2712"/>
                    <a:pt x="1321" y="3102"/>
                  </a:cubicBezTo>
                  <a:cubicBezTo>
                    <a:pt x="1321" y="3210"/>
                    <a:pt x="1404" y="3264"/>
                    <a:pt x="1487" y="3264"/>
                  </a:cubicBezTo>
                  <a:cubicBezTo>
                    <a:pt x="1571" y="3264"/>
                    <a:pt x="1655" y="3210"/>
                    <a:pt x="1655" y="3102"/>
                  </a:cubicBezTo>
                  <a:cubicBezTo>
                    <a:pt x="1657" y="2667"/>
                    <a:pt x="1625" y="1392"/>
                    <a:pt x="1080" y="1243"/>
                  </a:cubicBezTo>
                  <a:cubicBezTo>
                    <a:pt x="1038" y="1231"/>
                    <a:pt x="999" y="1226"/>
                    <a:pt x="961" y="1226"/>
                  </a:cubicBezTo>
                  <a:cubicBezTo>
                    <a:pt x="757" y="1226"/>
                    <a:pt x="614" y="1384"/>
                    <a:pt x="514" y="1601"/>
                  </a:cubicBezTo>
                  <a:lnTo>
                    <a:pt x="514" y="1601"/>
                  </a:lnTo>
                  <a:cubicBezTo>
                    <a:pt x="459" y="1121"/>
                    <a:pt x="403" y="640"/>
                    <a:pt x="348" y="160"/>
                  </a:cubicBezTo>
                  <a:cubicBezTo>
                    <a:pt x="335" y="53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7" name="Google Shape;19477;p31"/>
            <p:cNvSpPr/>
            <p:nvPr/>
          </p:nvSpPr>
          <p:spPr>
            <a:xfrm>
              <a:off x="1581625" y="2078650"/>
              <a:ext cx="36250" cy="12050"/>
            </a:xfrm>
            <a:custGeom>
              <a:avLst/>
              <a:gdLst/>
              <a:ahLst/>
              <a:cxnLst/>
              <a:rect l="l" t="t" r="r" b="b"/>
              <a:pathLst>
                <a:path w="1450" h="482" extrusionOk="0">
                  <a:moveTo>
                    <a:pt x="1233" y="0"/>
                  </a:moveTo>
                  <a:cubicBezTo>
                    <a:pt x="880" y="2"/>
                    <a:pt x="529" y="52"/>
                    <a:pt x="191" y="151"/>
                  </a:cubicBezTo>
                  <a:cubicBezTo>
                    <a:pt x="1" y="207"/>
                    <a:pt x="59" y="482"/>
                    <a:pt x="230" y="482"/>
                  </a:cubicBezTo>
                  <a:cubicBezTo>
                    <a:pt x="245" y="482"/>
                    <a:pt x="262" y="480"/>
                    <a:pt x="279" y="475"/>
                  </a:cubicBezTo>
                  <a:cubicBezTo>
                    <a:pt x="589" y="383"/>
                    <a:pt x="911" y="336"/>
                    <a:pt x="1233" y="336"/>
                  </a:cubicBezTo>
                  <a:cubicBezTo>
                    <a:pt x="1448" y="334"/>
                    <a:pt x="1449" y="0"/>
                    <a:pt x="1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8" name="Google Shape;19478;p31"/>
            <p:cNvSpPr/>
            <p:nvPr/>
          </p:nvSpPr>
          <p:spPr>
            <a:xfrm>
              <a:off x="1580100" y="2104125"/>
              <a:ext cx="41350" cy="9525"/>
            </a:xfrm>
            <a:custGeom>
              <a:avLst/>
              <a:gdLst/>
              <a:ahLst/>
              <a:cxnLst/>
              <a:rect l="l" t="t" r="r" b="b"/>
              <a:pathLst>
                <a:path w="1654" h="381" extrusionOk="0">
                  <a:moveTo>
                    <a:pt x="192" y="0"/>
                  </a:moveTo>
                  <a:cubicBezTo>
                    <a:pt x="0" y="0"/>
                    <a:pt x="9" y="312"/>
                    <a:pt x="214" y="336"/>
                  </a:cubicBezTo>
                  <a:cubicBezTo>
                    <a:pt x="468" y="365"/>
                    <a:pt x="725" y="380"/>
                    <a:pt x="982" y="380"/>
                  </a:cubicBezTo>
                  <a:cubicBezTo>
                    <a:pt x="1134" y="380"/>
                    <a:pt x="1286" y="375"/>
                    <a:pt x="1439" y="365"/>
                  </a:cubicBezTo>
                  <a:cubicBezTo>
                    <a:pt x="1647" y="351"/>
                    <a:pt x="1653" y="30"/>
                    <a:pt x="1453" y="30"/>
                  </a:cubicBezTo>
                  <a:cubicBezTo>
                    <a:pt x="1448" y="30"/>
                    <a:pt x="1443" y="30"/>
                    <a:pt x="1439" y="31"/>
                  </a:cubicBezTo>
                  <a:cubicBezTo>
                    <a:pt x="1289" y="41"/>
                    <a:pt x="1140" y="46"/>
                    <a:pt x="990" y="46"/>
                  </a:cubicBezTo>
                  <a:cubicBezTo>
                    <a:pt x="731" y="46"/>
                    <a:pt x="471" y="31"/>
                    <a:pt x="214" y="2"/>
                  </a:cubicBezTo>
                  <a:cubicBezTo>
                    <a:pt x="206" y="1"/>
                    <a:pt x="199" y="0"/>
                    <a:pt x="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79" name="Google Shape;19479;p31"/>
            <p:cNvSpPr/>
            <p:nvPr/>
          </p:nvSpPr>
          <p:spPr>
            <a:xfrm>
              <a:off x="1651075" y="2050550"/>
              <a:ext cx="53100" cy="78100"/>
            </a:xfrm>
            <a:custGeom>
              <a:avLst/>
              <a:gdLst/>
              <a:ahLst/>
              <a:cxnLst/>
              <a:rect l="l" t="t" r="r" b="b"/>
              <a:pathLst>
                <a:path w="2124" h="3124" extrusionOk="0">
                  <a:moveTo>
                    <a:pt x="988" y="354"/>
                  </a:moveTo>
                  <a:lnTo>
                    <a:pt x="1470" y="950"/>
                  </a:lnTo>
                  <a:cubicBezTo>
                    <a:pt x="1453" y="1138"/>
                    <a:pt x="1212" y="1298"/>
                    <a:pt x="1012" y="1298"/>
                  </a:cubicBezTo>
                  <a:cubicBezTo>
                    <a:pt x="950" y="1298"/>
                    <a:pt x="891" y="1282"/>
                    <a:pt x="845" y="1246"/>
                  </a:cubicBezTo>
                  <a:cubicBezTo>
                    <a:pt x="625" y="1078"/>
                    <a:pt x="703" y="685"/>
                    <a:pt x="854" y="511"/>
                  </a:cubicBezTo>
                  <a:cubicBezTo>
                    <a:pt x="889" y="470"/>
                    <a:pt x="901" y="425"/>
                    <a:pt x="896" y="383"/>
                  </a:cubicBezTo>
                  <a:lnTo>
                    <a:pt x="896" y="383"/>
                  </a:lnTo>
                  <a:cubicBezTo>
                    <a:pt x="926" y="371"/>
                    <a:pt x="957" y="361"/>
                    <a:pt x="988" y="354"/>
                  </a:cubicBezTo>
                  <a:close/>
                  <a:moveTo>
                    <a:pt x="1048" y="0"/>
                  </a:moveTo>
                  <a:cubicBezTo>
                    <a:pt x="242" y="0"/>
                    <a:pt x="1" y="1088"/>
                    <a:pt x="119" y="1742"/>
                  </a:cubicBezTo>
                  <a:cubicBezTo>
                    <a:pt x="236" y="2393"/>
                    <a:pt x="745" y="3124"/>
                    <a:pt x="1390" y="3124"/>
                  </a:cubicBezTo>
                  <a:cubicBezTo>
                    <a:pt x="1574" y="3124"/>
                    <a:pt x="1769" y="3064"/>
                    <a:pt x="1969" y="2927"/>
                  </a:cubicBezTo>
                  <a:cubicBezTo>
                    <a:pt x="2115" y="2827"/>
                    <a:pt x="2025" y="2610"/>
                    <a:pt x="1887" y="2610"/>
                  </a:cubicBezTo>
                  <a:cubicBezTo>
                    <a:pt x="1860" y="2610"/>
                    <a:pt x="1830" y="2618"/>
                    <a:pt x="1800" y="2639"/>
                  </a:cubicBezTo>
                  <a:cubicBezTo>
                    <a:pt x="1641" y="2747"/>
                    <a:pt x="1494" y="2794"/>
                    <a:pt x="1360" y="2794"/>
                  </a:cubicBezTo>
                  <a:cubicBezTo>
                    <a:pt x="733" y="2794"/>
                    <a:pt x="380" y="1777"/>
                    <a:pt x="410" y="1208"/>
                  </a:cubicBezTo>
                  <a:cubicBezTo>
                    <a:pt x="413" y="1165"/>
                    <a:pt x="417" y="1122"/>
                    <a:pt x="423" y="1080"/>
                  </a:cubicBezTo>
                  <a:lnTo>
                    <a:pt x="423" y="1080"/>
                  </a:lnTo>
                  <a:cubicBezTo>
                    <a:pt x="472" y="1412"/>
                    <a:pt x="665" y="1699"/>
                    <a:pt x="1011" y="1699"/>
                  </a:cubicBezTo>
                  <a:cubicBezTo>
                    <a:pt x="1070" y="1699"/>
                    <a:pt x="1132" y="1691"/>
                    <a:pt x="1199" y="1673"/>
                  </a:cubicBezTo>
                  <a:cubicBezTo>
                    <a:pt x="1966" y="1475"/>
                    <a:pt x="2123" y="207"/>
                    <a:pt x="1264" y="24"/>
                  </a:cubicBezTo>
                  <a:cubicBezTo>
                    <a:pt x="1188" y="8"/>
                    <a:pt x="1116" y="0"/>
                    <a:pt x="10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0" name="Google Shape;19480;p31"/>
            <p:cNvSpPr/>
            <p:nvPr/>
          </p:nvSpPr>
          <p:spPr>
            <a:xfrm>
              <a:off x="1716275" y="2055725"/>
              <a:ext cx="35650" cy="105925"/>
            </a:xfrm>
            <a:custGeom>
              <a:avLst/>
              <a:gdLst/>
              <a:ahLst/>
              <a:cxnLst/>
              <a:rect l="l" t="t" r="r" b="b"/>
              <a:pathLst>
                <a:path w="1426" h="4237" extrusionOk="0">
                  <a:moveTo>
                    <a:pt x="872" y="1"/>
                  </a:moveTo>
                  <a:cubicBezTo>
                    <a:pt x="530" y="1"/>
                    <a:pt x="229" y="294"/>
                    <a:pt x="125" y="673"/>
                  </a:cubicBezTo>
                  <a:cubicBezTo>
                    <a:pt x="0" y="1125"/>
                    <a:pt x="70" y="1663"/>
                    <a:pt x="72" y="2127"/>
                  </a:cubicBezTo>
                  <a:cubicBezTo>
                    <a:pt x="75" y="2777"/>
                    <a:pt x="78" y="3425"/>
                    <a:pt x="81" y="4075"/>
                  </a:cubicBezTo>
                  <a:cubicBezTo>
                    <a:pt x="82" y="4183"/>
                    <a:pt x="166" y="4237"/>
                    <a:pt x="250" y="4237"/>
                  </a:cubicBezTo>
                  <a:cubicBezTo>
                    <a:pt x="334" y="4237"/>
                    <a:pt x="417" y="4183"/>
                    <a:pt x="417" y="4075"/>
                  </a:cubicBezTo>
                  <a:lnTo>
                    <a:pt x="409" y="2404"/>
                  </a:lnTo>
                  <a:cubicBezTo>
                    <a:pt x="408" y="2127"/>
                    <a:pt x="405" y="1848"/>
                    <a:pt x="405" y="1570"/>
                  </a:cubicBezTo>
                  <a:lnTo>
                    <a:pt x="403" y="1291"/>
                  </a:lnTo>
                  <a:cubicBezTo>
                    <a:pt x="351" y="873"/>
                    <a:pt x="588" y="589"/>
                    <a:pt x="1115" y="440"/>
                  </a:cubicBezTo>
                  <a:cubicBezTo>
                    <a:pt x="1146" y="462"/>
                    <a:pt x="1176" y="472"/>
                    <a:pt x="1204" y="472"/>
                  </a:cubicBezTo>
                  <a:cubicBezTo>
                    <a:pt x="1336" y="472"/>
                    <a:pt x="1426" y="256"/>
                    <a:pt x="1285" y="150"/>
                  </a:cubicBezTo>
                  <a:cubicBezTo>
                    <a:pt x="1147" y="46"/>
                    <a:pt x="1007" y="1"/>
                    <a:pt x="8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1" name="Google Shape;19481;p31"/>
            <p:cNvSpPr/>
            <p:nvPr/>
          </p:nvSpPr>
          <p:spPr>
            <a:xfrm>
              <a:off x="1716700" y="2100825"/>
              <a:ext cx="36075" cy="10200"/>
            </a:xfrm>
            <a:custGeom>
              <a:avLst/>
              <a:gdLst/>
              <a:ahLst/>
              <a:cxnLst/>
              <a:rect l="l" t="t" r="r" b="b"/>
              <a:pathLst>
                <a:path w="1443" h="408" extrusionOk="0">
                  <a:moveTo>
                    <a:pt x="201" y="0"/>
                  </a:moveTo>
                  <a:cubicBezTo>
                    <a:pt x="0" y="0"/>
                    <a:pt x="6" y="322"/>
                    <a:pt x="215" y="337"/>
                  </a:cubicBezTo>
                  <a:lnTo>
                    <a:pt x="1228" y="407"/>
                  </a:lnTo>
                  <a:cubicBezTo>
                    <a:pt x="1233" y="407"/>
                    <a:pt x="1238" y="407"/>
                    <a:pt x="1242" y="407"/>
                  </a:cubicBezTo>
                  <a:cubicBezTo>
                    <a:pt x="1443" y="407"/>
                    <a:pt x="1437" y="86"/>
                    <a:pt x="1228" y="71"/>
                  </a:cubicBezTo>
                  <a:lnTo>
                    <a:pt x="215" y="1"/>
                  </a:lnTo>
                  <a:cubicBezTo>
                    <a:pt x="210" y="1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2" name="Google Shape;19482;p31"/>
            <p:cNvSpPr/>
            <p:nvPr/>
          </p:nvSpPr>
          <p:spPr>
            <a:xfrm>
              <a:off x="1764900" y="2066175"/>
              <a:ext cx="45925" cy="45975"/>
            </a:xfrm>
            <a:custGeom>
              <a:avLst/>
              <a:gdLst/>
              <a:ahLst/>
              <a:cxnLst/>
              <a:rect l="l" t="t" r="r" b="b"/>
              <a:pathLst>
                <a:path w="1837" h="1839" extrusionOk="0">
                  <a:moveTo>
                    <a:pt x="1130" y="220"/>
                  </a:moveTo>
                  <a:lnTo>
                    <a:pt x="1130" y="220"/>
                  </a:lnTo>
                  <a:cubicBezTo>
                    <a:pt x="1135" y="239"/>
                    <a:pt x="1144" y="259"/>
                    <a:pt x="1158" y="280"/>
                  </a:cubicBezTo>
                  <a:cubicBezTo>
                    <a:pt x="1324" y="513"/>
                    <a:pt x="1451" y="804"/>
                    <a:pt x="1361" y="1094"/>
                  </a:cubicBezTo>
                  <a:cubicBezTo>
                    <a:pt x="1293" y="1312"/>
                    <a:pt x="1084" y="1503"/>
                    <a:pt x="858" y="1503"/>
                  </a:cubicBezTo>
                  <a:cubicBezTo>
                    <a:pt x="803" y="1503"/>
                    <a:pt x="747" y="1491"/>
                    <a:pt x="691" y="1466"/>
                  </a:cubicBezTo>
                  <a:cubicBezTo>
                    <a:pt x="455" y="1361"/>
                    <a:pt x="348" y="1070"/>
                    <a:pt x="418" y="829"/>
                  </a:cubicBezTo>
                  <a:cubicBezTo>
                    <a:pt x="499" y="556"/>
                    <a:pt x="754" y="392"/>
                    <a:pt x="1016" y="328"/>
                  </a:cubicBezTo>
                  <a:cubicBezTo>
                    <a:pt x="1082" y="312"/>
                    <a:pt x="1118" y="269"/>
                    <a:pt x="1130" y="220"/>
                  </a:cubicBezTo>
                  <a:close/>
                  <a:moveTo>
                    <a:pt x="971" y="1"/>
                  </a:moveTo>
                  <a:cubicBezTo>
                    <a:pt x="957" y="1"/>
                    <a:pt x="942" y="3"/>
                    <a:pt x="926" y="6"/>
                  </a:cubicBezTo>
                  <a:cubicBezTo>
                    <a:pt x="525" y="106"/>
                    <a:pt x="162" y="397"/>
                    <a:pt x="76" y="820"/>
                  </a:cubicBezTo>
                  <a:cubicBezTo>
                    <a:pt x="0" y="1196"/>
                    <a:pt x="206" y="1620"/>
                    <a:pt x="560" y="1777"/>
                  </a:cubicBezTo>
                  <a:cubicBezTo>
                    <a:pt x="654" y="1819"/>
                    <a:pt x="751" y="1839"/>
                    <a:pt x="848" y="1839"/>
                  </a:cubicBezTo>
                  <a:cubicBezTo>
                    <a:pt x="1138" y="1839"/>
                    <a:pt x="1421" y="1665"/>
                    <a:pt x="1579" y="1413"/>
                  </a:cubicBezTo>
                  <a:cubicBezTo>
                    <a:pt x="1837" y="1000"/>
                    <a:pt x="1715" y="485"/>
                    <a:pt x="1448" y="110"/>
                  </a:cubicBezTo>
                  <a:cubicBezTo>
                    <a:pt x="1411" y="58"/>
                    <a:pt x="1359" y="37"/>
                    <a:pt x="1308" y="37"/>
                  </a:cubicBezTo>
                  <a:cubicBezTo>
                    <a:pt x="1231" y="37"/>
                    <a:pt x="1155" y="86"/>
                    <a:pt x="1134" y="153"/>
                  </a:cubicBezTo>
                  <a:lnTo>
                    <a:pt x="1134" y="153"/>
                  </a:lnTo>
                  <a:cubicBezTo>
                    <a:pt x="1123" y="75"/>
                    <a:pt x="1062" y="1"/>
                    <a:pt x="9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3" name="Google Shape;19483;p31"/>
            <p:cNvSpPr/>
            <p:nvPr/>
          </p:nvSpPr>
          <p:spPr>
            <a:xfrm>
              <a:off x="1765925" y="2069725"/>
              <a:ext cx="46325" cy="82250"/>
            </a:xfrm>
            <a:custGeom>
              <a:avLst/>
              <a:gdLst/>
              <a:ahLst/>
              <a:cxnLst/>
              <a:rect l="l" t="t" r="r" b="b"/>
              <a:pathLst>
                <a:path w="1853" h="3290" extrusionOk="0">
                  <a:moveTo>
                    <a:pt x="1495" y="0"/>
                  </a:moveTo>
                  <a:cubicBezTo>
                    <a:pt x="1411" y="0"/>
                    <a:pt x="1330" y="54"/>
                    <a:pt x="1334" y="162"/>
                  </a:cubicBezTo>
                  <a:cubicBezTo>
                    <a:pt x="1361" y="1083"/>
                    <a:pt x="1623" y="2924"/>
                    <a:pt x="215" y="2953"/>
                  </a:cubicBezTo>
                  <a:cubicBezTo>
                    <a:pt x="2" y="2958"/>
                    <a:pt x="0" y="3289"/>
                    <a:pt x="211" y="3289"/>
                  </a:cubicBezTo>
                  <a:cubicBezTo>
                    <a:pt x="213" y="3289"/>
                    <a:pt x="214" y="3289"/>
                    <a:pt x="215" y="3289"/>
                  </a:cubicBezTo>
                  <a:cubicBezTo>
                    <a:pt x="1852" y="3254"/>
                    <a:pt x="1703" y="1288"/>
                    <a:pt x="1668" y="162"/>
                  </a:cubicBezTo>
                  <a:cubicBezTo>
                    <a:pt x="1665" y="54"/>
                    <a:pt x="1579" y="0"/>
                    <a:pt x="14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4" name="Google Shape;19484;p31"/>
            <p:cNvSpPr/>
            <p:nvPr/>
          </p:nvSpPr>
          <p:spPr>
            <a:xfrm>
              <a:off x="1812075" y="2042875"/>
              <a:ext cx="40325" cy="31600"/>
            </a:xfrm>
            <a:custGeom>
              <a:avLst/>
              <a:gdLst/>
              <a:ahLst/>
              <a:cxnLst/>
              <a:rect l="l" t="t" r="r" b="b"/>
              <a:pathLst>
                <a:path w="1613" h="1264" extrusionOk="0">
                  <a:moveTo>
                    <a:pt x="506" y="1"/>
                  </a:moveTo>
                  <a:cubicBezTo>
                    <a:pt x="333" y="1"/>
                    <a:pt x="164" y="79"/>
                    <a:pt x="72" y="246"/>
                  </a:cubicBezTo>
                  <a:cubicBezTo>
                    <a:pt x="0" y="377"/>
                    <a:pt x="116" y="498"/>
                    <a:pt x="228" y="498"/>
                  </a:cubicBezTo>
                  <a:cubicBezTo>
                    <a:pt x="278" y="498"/>
                    <a:pt x="328" y="474"/>
                    <a:pt x="360" y="415"/>
                  </a:cubicBezTo>
                  <a:lnTo>
                    <a:pt x="362" y="415"/>
                  </a:lnTo>
                  <a:cubicBezTo>
                    <a:pt x="394" y="357"/>
                    <a:pt x="448" y="332"/>
                    <a:pt x="506" y="332"/>
                  </a:cubicBezTo>
                  <a:cubicBezTo>
                    <a:pt x="587" y="332"/>
                    <a:pt x="673" y="380"/>
                    <a:pt x="711" y="452"/>
                  </a:cubicBezTo>
                  <a:cubicBezTo>
                    <a:pt x="806" y="629"/>
                    <a:pt x="659" y="847"/>
                    <a:pt x="520" y="952"/>
                  </a:cubicBezTo>
                  <a:cubicBezTo>
                    <a:pt x="406" y="1038"/>
                    <a:pt x="419" y="1264"/>
                    <a:pt x="589" y="1264"/>
                  </a:cubicBezTo>
                  <a:cubicBezTo>
                    <a:pt x="594" y="1264"/>
                    <a:pt x="599" y="1264"/>
                    <a:pt x="604" y="1263"/>
                  </a:cubicBezTo>
                  <a:lnTo>
                    <a:pt x="1397" y="1204"/>
                  </a:lnTo>
                  <a:cubicBezTo>
                    <a:pt x="1606" y="1188"/>
                    <a:pt x="1612" y="869"/>
                    <a:pt x="1413" y="869"/>
                  </a:cubicBezTo>
                  <a:cubicBezTo>
                    <a:pt x="1408" y="869"/>
                    <a:pt x="1403" y="869"/>
                    <a:pt x="1397" y="870"/>
                  </a:cubicBezTo>
                  <a:lnTo>
                    <a:pt x="979" y="901"/>
                  </a:lnTo>
                  <a:lnTo>
                    <a:pt x="979" y="901"/>
                  </a:lnTo>
                  <a:cubicBezTo>
                    <a:pt x="1099" y="678"/>
                    <a:pt x="1127" y="415"/>
                    <a:pt x="944" y="200"/>
                  </a:cubicBezTo>
                  <a:cubicBezTo>
                    <a:pt x="835" y="70"/>
                    <a:pt x="669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5" name="Google Shape;19485;p31"/>
            <p:cNvSpPr/>
            <p:nvPr/>
          </p:nvSpPr>
          <p:spPr>
            <a:xfrm>
              <a:off x="1849225" y="2097650"/>
              <a:ext cx="45500" cy="11100"/>
            </a:xfrm>
            <a:custGeom>
              <a:avLst/>
              <a:gdLst/>
              <a:ahLst/>
              <a:cxnLst/>
              <a:rect l="l" t="t" r="r" b="b"/>
              <a:pathLst>
                <a:path w="1820" h="444" extrusionOk="0">
                  <a:moveTo>
                    <a:pt x="250" y="1"/>
                  </a:moveTo>
                  <a:cubicBezTo>
                    <a:pt x="68" y="1"/>
                    <a:pt x="1" y="286"/>
                    <a:pt x="198" y="326"/>
                  </a:cubicBezTo>
                  <a:cubicBezTo>
                    <a:pt x="575" y="405"/>
                    <a:pt x="959" y="444"/>
                    <a:pt x="1343" y="444"/>
                  </a:cubicBezTo>
                  <a:cubicBezTo>
                    <a:pt x="1430" y="444"/>
                    <a:pt x="1516" y="442"/>
                    <a:pt x="1603" y="438"/>
                  </a:cubicBezTo>
                  <a:cubicBezTo>
                    <a:pt x="1815" y="427"/>
                    <a:pt x="1820" y="102"/>
                    <a:pt x="1612" y="102"/>
                  </a:cubicBezTo>
                  <a:cubicBezTo>
                    <a:pt x="1609" y="102"/>
                    <a:pt x="1606" y="102"/>
                    <a:pt x="1603" y="102"/>
                  </a:cubicBezTo>
                  <a:cubicBezTo>
                    <a:pt x="1513" y="107"/>
                    <a:pt x="1423" y="109"/>
                    <a:pt x="1333" y="109"/>
                  </a:cubicBezTo>
                  <a:cubicBezTo>
                    <a:pt x="982" y="109"/>
                    <a:pt x="632" y="74"/>
                    <a:pt x="288" y="4"/>
                  </a:cubicBezTo>
                  <a:cubicBezTo>
                    <a:pt x="275" y="2"/>
                    <a:pt x="263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6" name="Google Shape;19486;p31"/>
            <p:cNvSpPr/>
            <p:nvPr/>
          </p:nvSpPr>
          <p:spPr>
            <a:xfrm>
              <a:off x="1918775" y="2059225"/>
              <a:ext cx="26650" cy="75700"/>
            </a:xfrm>
            <a:custGeom>
              <a:avLst/>
              <a:gdLst/>
              <a:ahLst/>
              <a:cxnLst/>
              <a:rect l="l" t="t" r="r" b="b"/>
              <a:pathLst>
                <a:path w="1066" h="3028" extrusionOk="0">
                  <a:moveTo>
                    <a:pt x="826" y="0"/>
                  </a:moveTo>
                  <a:cubicBezTo>
                    <a:pt x="775" y="0"/>
                    <a:pt x="723" y="21"/>
                    <a:pt x="685" y="72"/>
                  </a:cubicBezTo>
                  <a:lnTo>
                    <a:pt x="685" y="71"/>
                  </a:lnTo>
                  <a:cubicBezTo>
                    <a:pt x="58" y="921"/>
                    <a:pt x="0" y="2028"/>
                    <a:pt x="514" y="2946"/>
                  </a:cubicBezTo>
                  <a:cubicBezTo>
                    <a:pt x="547" y="3004"/>
                    <a:pt x="596" y="3028"/>
                    <a:pt x="647" y="3028"/>
                  </a:cubicBezTo>
                  <a:cubicBezTo>
                    <a:pt x="760" y="3028"/>
                    <a:pt x="875" y="2907"/>
                    <a:pt x="803" y="2777"/>
                  </a:cubicBezTo>
                  <a:cubicBezTo>
                    <a:pt x="343" y="1955"/>
                    <a:pt x="418" y="995"/>
                    <a:pt x="975" y="240"/>
                  </a:cubicBezTo>
                  <a:cubicBezTo>
                    <a:pt x="1065" y="119"/>
                    <a:pt x="948" y="0"/>
                    <a:pt x="8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7" name="Google Shape;19487;p31"/>
            <p:cNvSpPr/>
            <p:nvPr/>
          </p:nvSpPr>
          <p:spPr>
            <a:xfrm>
              <a:off x="1959450" y="2076550"/>
              <a:ext cx="50775" cy="46775"/>
            </a:xfrm>
            <a:custGeom>
              <a:avLst/>
              <a:gdLst/>
              <a:ahLst/>
              <a:cxnLst/>
              <a:rect l="l" t="t" r="r" b="b"/>
              <a:pathLst>
                <a:path w="2031" h="1871" extrusionOk="0">
                  <a:moveTo>
                    <a:pt x="250" y="1"/>
                  </a:moveTo>
                  <a:cubicBezTo>
                    <a:pt x="118" y="1"/>
                    <a:pt x="1" y="168"/>
                    <a:pt x="124" y="282"/>
                  </a:cubicBezTo>
                  <a:cubicBezTo>
                    <a:pt x="661" y="777"/>
                    <a:pt x="1180" y="1289"/>
                    <a:pt x="1680" y="1819"/>
                  </a:cubicBezTo>
                  <a:cubicBezTo>
                    <a:pt x="1715" y="1855"/>
                    <a:pt x="1753" y="1870"/>
                    <a:pt x="1791" y="1870"/>
                  </a:cubicBezTo>
                  <a:cubicBezTo>
                    <a:pt x="1917" y="1870"/>
                    <a:pt x="2031" y="1702"/>
                    <a:pt x="1917" y="1582"/>
                  </a:cubicBezTo>
                  <a:cubicBezTo>
                    <a:pt x="1416" y="1051"/>
                    <a:pt x="898" y="540"/>
                    <a:pt x="361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8" name="Google Shape;19488;p31"/>
            <p:cNvSpPr/>
            <p:nvPr/>
          </p:nvSpPr>
          <p:spPr>
            <a:xfrm>
              <a:off x="1964150" y="2079250"/>
              <a:ext cx="40950" cy="45400"/>
            </a:xfrm>
            <a:custGeom>
              <a:avLst/>
              <a:gdLst/>
              <a:ahLst/>
              <a:cxnLst/>
              <a:rect l="l" t="t" r="r" b="b"/>
              <a:pathLst>
                <a:path w="1638" h="1816" extrusionOk="0">
                  <a:moveTo>
                    <a:pt x="1400" y="0"/>
                  </a:moveTo>
                  <a:cubicBezTo>
                    <a:pt x="1362" y="0"/>
                    <a:pt x="1322" y="16"/>
                    <a:pt x="1288" y="52"/>
                  </a:cubicBezTo>
                  <a:cubicBezTo>
                    <a:pt x="846" y="524"/>
                    <a:pt x="443" y="1032"/>
                    <a:pt x="84" y="1572"/>
                  </a:cubicBezTo>
                  <a:cubicBezTo>
                    <a:pt x="0" y="1696"/>
                    <a:pt x="116" y="1816"/>
                    <a:pt x="234" y="1816"/>
                  </a:cubicBezTo>
                  <a:cubicBezTo>
                    <a:pt x="285" y="1816"/>
                    <a:pt x="337" y="1793"/>
                    <a:pt x="373" y="1740"/>
                  </a:cubicBezTo>
                  <a:cubicBezTo>
                    <a:pt x="716" y="1226"/>
                    <a:pt x="1102" y="740"/>
                    <a:pt x="1524" y="289"/>
                  </a:cubicBezTo>
                  <a:cubicBezTo>
                    <a:pt x="1638" y="168"/>
                    <a:pt x="1525" y="0"/>
                    <a:pt x="14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89" name="Google Shape;19489;p31"/>
            <p:cNvSpPr/>
            <p:nvPr/>
          </p:nvSpPr>
          <p:spPr>
            <a:xfrm>
              <a:off x="2008875" y="2055750"/>
              <a:ext cx="31750" cy="81625"/>
            </a:xfrm>
            <a:custGeom>
              <a:avLst/>
              <a:gdLst/>
              <a:ahLst/>
              <a:cxnLst/>
              <a:rect l="l" t="t" r="r" b="b"/>
              <a:pathLst>
                <a:path w="1270" h="3265" extrusionOk="0">
                  <a:moveTo>
                    <a:pt x="237" y="1"/>
                  </a:moveTo>
                  <a:cubicBezTo>
                    <a:pt x="114" y="1"/>
                    <a:pt x="1" y="168"/>
                    <a:pt x="111" y="291"/>
                  </a:cubicBezTo>
                  <a:cubicBezTo>
                    <a:pt x="789" y="1049"/>
                    <a:pt x="905" y="2126"/>
                    <a:pt x="411" y="3014"/>
                  </a:cubicBezTo>
                  <a:cubicBezTo>
                    <a:pt x="338" y="3144"/>
                    <a:pt x="455" y="3265"/>
                    <a:pt x="568" y="3265"/>
                  </a:cubicBezTo>
                  <a:cubicBezTo>
                    <a:pt x="618" y="3265"/>
                    <a:pt x="667" y="3241"/>
                    <a:pt x="699" y="3183"/>
                  </a:cubicBezTo>
                  <a:cubicBezTo>
                    <a:pt x="1270" y="2159"/>
                    <a:pt x="1127" y="925"/>
                    <a:pt x="347" y="54"/>
                  </a:cubicBezTo>
                  <a:cubicBezTo>
                    <a:pt x="313" y="17"/>
                    <a:pt x="275" y="1"/>
                    <a:pt x="2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0" name="Google Shape;19490;p31"/>
            <p:cNvSpPr/>
            <p:nvPr/>
          </p:nvSpPr>
          <p:spPr>
            <a:xfrm>
              <a:off x="2035650" y="2043125"/>
              <a:ext cx="39225" cy="37125"/>
            </a:xfrm>
            <a:custGeom>
              <a:avLst/>
              <a:gdLst/>
              <a:ahLst/>
              <a:cxnLst/>
              <a:rect l="l" t="t" r="r" b="b"/>
              <a:pathLst>
                <a:path w="1569" h="1485" extrusionOk="0">
                  <a:moveTo>
                    <a:pt x="456" y="1"/>
                  </a:moveTo>
                  <a:cubicBezTo>
                    <a:pt x="323" y="1"/>
                    <a:pt x="193" y="51"/>
                    <a:pt x="101" y="166"/>
                  </a:cubicBezTo>
                  <a:cubicBezTo>
                    <a:pt x="1" y="293"/>
                    <a:pt x="112" y="461"/>
                    <a:pt x="230" y="461"/>
                  </a:cubicBezTo>
                  <a:cubicBezTo>
                    <a:pt x="267" y="461"/>
                    <a:pt x="305" y="444"/>
                    <a:pt x="338" y="404"/>
                  </a:cubicBezTo>
                  <a:cubicBezTo>
                    <a:pt x="375" y="357"/>
                    <a:pt x="425" y="337"/>
                    <a:pt x="475" y="337"/>
                  </a:cubicBezTo>
                  <a:cubicBezTo>
                    <a:pt x="564" y="337"/>
                    <a:pt x="656" y="399"/>
                    <a:pt x="693" y="488"/>
                  </a:cubicBezTo>
                  <a:cubicBezTo>
                    <a:pt x="780" y="691"/>
                    <a:pt x="599" y="922"/>
                    <a:pt x="467" y="1054"/>
                  </a:cubicBezTo>
                  <a:cubicBezTo>
                    <a:pt x="399" y="1124"/>
                    <a:pt x="400" y="1272"/>
                    <a:pt x="501" y="1317"/>
                  </a:cubicBezTo>
                  <a:cubicBezTo>
                    <a:pt x="747" y="1426"/>
                    <a:pt x="996" y="1485"/>
                    <a:pt x="1261" y="1485"/>
                  </a:cubicBezTo>
                  <a:cubicBezTo>
                    <a:pt x="1292" y="1485"/>
                    <a:pt x="1323" y="1484"/>
                    <a:pt x="1354" y="1482"/>
                  </a:cubicBezTo>
                  <a:cubicBezTo>
                    <a:pt x="1564" y="1472"/>
                    <a:pt x="1569" y="1148"/>
                    <a:pt x="1364" y="1148"/>
                  </a:cubicBezTo>
                  <a:cubicBezTo>
                    <a:pt x="1360" y="1148"/>
                    <a:pt x="1357" y="1148"/>
                    <a:pt x="1354" y="1148"/>
                  </a:cubicBezTo>
                  <a:cubicBezTo>
                    <a:pt x="1322" y="1150"/>
                    <a:pt x="1290" y="1151"/>
                    <a:pt x="1258" y="1151"/>
                  </a:cubicBezTo>
                  <a:cubicBezTo>
                    <a:pt x="1124" y="1151"/>
                    <a:pt x="992" y="1133"/>
                    <a:pt x="863" y="1097"/>
                  </a:cubicBezTo>
                  <a:lnTo>
                    <a:pt x="863" y="1097"/>
                  </a:lnTo>
                  <a:cubicBezTo>
                    <a:pt x="1041" y="838"/>
                    <a:pt x="1136" y="503"/>
                    <a:pt x="930" y="234"/>
                  </a:cubicBezTo>
                  <a:cubicBezTo>
                    <a:pt x="819" y="90"/>
                    <a:pt x="634" y="1"/>
                    <a:pt x="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1" name="Google Shape;19491;p31"/>
            <p:cNvSpPr/>
            <p:nvPr/>
          </p:nvSpPr>
          <p:spPr>
            <a:xfrm>
              <a:off x="2093375" y="2076150"/>
              <a:ext cx="14375" cy="42425"/>
            </a:xfrm>
            <a:custGeom>
              <a:avLst/>
              <a:gdLst/>
              <a:ahLst/>
              <a:cxnLst/>
              <a:rect l="l" t="t" r="r" b="b"/>
              <a:pathLst>
                <a:path w="575" h="1697" extrusionOk="0">
                  <a:moveTo>
                    <a:pt x="206" y="0"/>
                  </a:moveTo>
                  <a:cubicBezTo>
                    <a:pt x="109" y="0"/>
                    <a:pt x="0" y="83"/>
                    <a:pt x="19" y="210"/>
                  </a:cubicBezTo>
                  <a:lnTo>
                    <a:pt x="233" y="1575"/>
                  </a:lnTo>
                  <a:cubicBezTo>
                    <a:pt x="246" y="1660"/>
                    <a:pt x="305" y="1696"/>
                    <a:pt x="369" y="1696"/>
                  </a:cubicBezTo>
                  <a:cubicBezTo>
                    <a:pt x="466" y="1696"/>
                    <a:pt x="575" y="1613"/>
                    <a:pt x="555" y="1485"/>
                  </a:cubicBezTo>
                  <a:cubicBezTo>
                    <a:pt x="485" y="1031"/>
                    <a:pt x="413" y="576"/>
                    <a:pt x="343" y="122"/>
                  </a:cubicBezTo>
                  <a:cubicBezTo>
                    <a:pt x="329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2" name="Google Shape;19492;p31"/>
            <p:cNvSpPr/>
            <p:nvPr/>
          </p:nvSpPr>
          <p:spPr>
            <a:xfrm>
              <a:off x="2077025" y="2095650"/>
              <a:ext cx="42150" cy="9450"/>
            </a:xfrm>
            <a:custGeom>
              <a:avLst/>
              <a:gdLst/>
              <a:ahLst/>
              <a:cxnLst/>
              <a:rect l="l" t="t" r="r" b="b"/>
              <a:pathLst>
                <a:path w="1686" h="378" extrusionOk="0">
                  <a:moveTo>
                    <a:pt x="940" y="0"/>
                  </a:moveTo>
                  <a:cubicBezTo>
                    <a:pt x="694" y="0"/>
                    <a:pt x="448" y="18"/>
                    <a:pt x="204" y="52"/>
                  </a:cubicBezTo>
                  <a:cubicBezTo>
                    <a:pt x="0" y="80"/>
                    <a:pt x="75" y="377"/>
                    <a:pt x="267" y="377"/>
                  </a:cubicBezTo>
                  <a:cubicBezTo>
                    <a:pt x="275" y="377"/>
                    <a:pt x="283" y="377"/>
                    <a:pt x="292" y="376"/>
                  </a:cubicBezTo>
                  <a:cubicBezTo>
                    <a:pt x="507" y="347"/>
                    <a:pt x="723" y="333"/>
                    <a:pt x="940" y="333"/>
                  </a:cubicBezTo>
                  <a:cubicBezTo>
                    <a:pt x="1118" y="333"/>
                    <a:pt x="1296" y="343"/>
                    <a:pt x="1473" y="362"/>
                  </a:cubicBezTo>
                  <a:cubicBezTo>
                    <a:pt x="1480" y="363"/>
                    <a:pt x="1487" y="363"/>
                    <a:pt x="1493" y="363"/>
                  </a:cubicBezTo>
                  <a:cubicBezTo>
                    <a:pt x="1686" y="363"/>
                    <a:pt x="1678" y="49"/>
                    <a:pt x="1473" y="28"/>
                  </a:cubicBezTo>
                  <a:cubicBezTo>
                    <a:pt x="1296" y="9"/>
                    <a:pt x="1118" y="0"/>
                    <a:pt x="9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3" name="Google Shape;19493;p31"/>
            <p:cNvSpPr/>
            <p:nvPr/>
          </p:nvSpPr>
          <p:spPr>
            <a:xfrm>
              <a:off x="2147575" y="2057450"/>
              <a:ext cx="24275" cy="71150"/>
            </a:xfrm>
            <a:custGeom>
              <a:avLst/>
              <a:gdLst/>
              <a:ahLst/>
              <a:cxnLst/>
              <a:rect l="l" t="t" r="r" b="b"/>
              <a:pathLst>
                <a:path w="971" h="2846" extrusionOk="0">
                  <a:moveTo>
                    <a:pt x="733" y="1"/>
                  </a:moveTo>
                  <a:cubicBezTo>
                    <a:pt x="682" y="1"/>
                    <a:pt x="630" y="22"/>
                    <a:pt x="593" y="73"/>
                  </a:cubicBezTo>
                  <a:cubicBezTo>
                    <a:pt x="7" y="876"/>
                    <a:pt x="1" y="1963"/>
                    <a:pt x="577" y="2772"/>
                  </a:cubicBezTo>
                  <a:cubicBezTo>
                    <a:pt x="614" y="2824"/>
                    <a:pt x="666" y="2845"/>
                    <a:pt x="717" y="2845"/>
                  </a:cubicBezTo>
                  <a:cubicBezTo>
                    <a:pt x="838" y="2845"/>
                    <a:pt x="955" y="2726"/>
                    <a:pt x="867" y="2602"/>
                  </a:cubicBezTo>
                  <a:cubicBezTo>
                    <a:pt x="352" y="1878"/>
                    <a:pt x="358" y="960"/>
                    <a:pt x="881" y="243"/>
                  </a:cubicBezTo>
                  <a:cubicBezTo>
                    <a:pt x="971" y="119"/>
                    <a:pt x="854" y="1"/>
                    <a:pt x="7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4" name="Google Shape;19494;p31"/>
            <p:cNvSpPr/>
            <p:nvPr/>
          </p:nvSpPr>
          <p:spPr>
            <a:xfrm>
              <a:off x="2178075" y="2070475"/>
              <a:ext cx="46775" cy="61075"/>
            </a:xfrm>
            <a:custGeom>
              <a:avLst/>
              <a:gdLst/>
              <a:ahLst/>
              <a:cxnLst/>
              <a:rect l="l" t="t" r="r" b="b"/>
              <a:pathLst>
                <a:path w="1871" h="2443" extrusionOk="0">
                  <a:moveTo>
                    <a:pt x="814" y="0"/>
                  </a:moveTo>
                  <a:cubicBezTo>
                    <a:pt x="597" y="0"/>
                    <a:pt x="364" y="84"/>
                    <a:pt x="172" y="170"/>
                  </a:cubicBezTo>
                  <a:cubicBezTo>
                    <a:pt x="0" y="247"/>
                    <a:pt x="108" y="476"/>
                    <a:pt x="268" y="476"/>
                  </a:cubicBezTo>
                  <a:cubicBezTo>
                    <a:pt x="291" y="476"/>
                    <a:pt x="316" y="471"/>
                    <a:pt x="341" y="460"/>
                  </a:cubicBezTo>
                  <a:lnTo>
                    <a:pt x="341" y="461"/>
                  </a:lnTo>
                  <a:lnTo>
                    <a:pt x="544" y="376"/>
                  </a:lnTo>
                  <a:cubicBezTo>
                    <a:pt x="609" y="338"/>
                    <a:pt x="663" y="319"/>
                    <a:pt x="706" y="319"/>
                  </a:cubicBezTo>
                  <a:cubicBezTo>
                    <a:pt x="797" y="319"/>
                    <a:pt x="842" y="401"/>
                    <a:pt x="843" y="567"/>
                  </a:cubicBezTo>
                  <a:cubicBezTo>
                    <a:pt x="956" y="867"/>
                    <a:pt x="918" y="849"/>
                    <a:pt x="660" y="1024"/>
                  </a:cubicBezTo>
                  <a:cubicBezTo>
                    <a:pt x="518" y="1113"/>
                    <a:pt x="578" y="1331"/>
                    <a:pt x="744" y="1335"/>
                  </a:cubicBezTo>
                  <a:cubicBezTo>
                    <a:pt x="870" y="1345"/>
                    <a:pt x="1002" y="1357"/>
                    <a:pt x="1122" y="1393"/>
                  </a:cubicBezTo>
                  <a:cubicBezTo>
                    <a:pt x="1322" y="1453"/>
                    <a:pt x="1398" y="1488"/>
                    <a:pt x="1421" y="1709"/>
                  </a:cubicBezTo>
                  <a:cubicBezTo>
                    <a:pt x="1456" y="2042"/>
                    <a:pt x="1167" y="2119"/>
                    <a:pt x="875" y="2119"/>
                  </a:cubicBezTo>
                  <a:cubicBezTo>
                    <a:pt x="744" y="2119"/>
                    <a:pt x="613" y="2104"/>
                    <a:pt x="509" y="2089"/>
                  </a:cubicBezTo>
                  <a:cubicBezTo>
                    <a:pt x="500" y="2088"/>
                    <a:pt x="491" y="2087"/>
                    <a:pt x="482" y="2087"/>
                  </a:cubicBezTo>
                  <a:cubicBezTo>
                    <a:pt x="291" y="2087"/>
                    <a:pt x="218" y="2383"/>
                    <a:pt x="420" y="2412"/>
                  </a:cubicBezTo>
                  <a:cubicBezTo>
                    <a:pt x="544" y="2430"/>
                    <a:pt x="685" y="2443"/>
                    <a:pt x="829" y="2443"/>
                  </a:cubicBezTo>
                  <a:cubicBezTo>
                    <a:pt x="1281" y="2443"/>
                    <a:pt x="1761" y="2315"/>
                    <a:pt x="1821" y="1792"/>
                  </a:cubicBezTo>
                  <a:cubicBezTo>
                    <a:pt x="1870" y="1355"/>
                    <a:pt x="1510" y="1151"/>
                    <a:pt x="1137" y="1060"/>
                  </a:cubicBezTo>
                  <a:lnTo>
                    <a:pt x="1137" y="1060"/>
                  </a:lnTo>
                  <a:cubicBezTo>
                    <a:pt x="1357" y="839"/>
                    <a:pt x="1511" y="553"/>
                    <a:pt x="1314" y="259"/>
                  </a:cubicBezTo>
                  <a:cubicBezTo>
                    <a:pt x="1187" y="67"/>
                    <a:pt x="1006" y="0"/>
                    <a:pt x="8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5" name="Google Shape;19495;p31"/>
            <p:cNvSpPr/>
            <p:nvPr/>
          </p:nvSpPr>
          <p:spPr>
            <a:xfrm>
              <a:off x="2225275" y="2061125"/>
              <a:ext cx="31700" cy="71500"/>
            </a:xfrm>
            <a:custGeom>
              <a:avLst/>
              <a:gdLst/>
              <a:ahLst/>
              <a:cxnLst/>
              <a:rect l="l" t="t" r="r" b="b"/>
              <a:pathLst>
                <a:path w="1268" h="2860" extrusionOk="0">
                  <a:moveTo>
                    <a:pt x="241" y="0"/>
                  </a:moveTo>
                  <a:cubicBezTo>
                    <a:pt x="114" y="0"/>
                    <a:pt x="1" y="168"/>
                    <a:pt x="116" y="288"/>
                  </a:cubicBezTo>
                  <a:cubicBezTo>
                    <a:pt x="738" y="932"/>
                    <a:pt x="901" y="1832"/>
                    <a:pt x="570" y="2660"/>
                  </a:cubicBezTo>
                  <a:cubicBezTo>
                    <a:pt x="522" y="2781"/>
                    <a:pt x="622" y="2860"/>
                    <a:pt x="725" y="2860"/>
                  </a:cubicBezTo>
                  <a:cubicBezTo>
                    <a:pt x="793" y="2860"/>
                    <a:pt x="862" y="2826"/>
                    <a:pt x="894" y="2748"/>
                  </a:cubicBezTo>
                  <a:cubicBezTo>
                    <a:pt x="1268" y="1813"/>
                    <a:pt x="1049" y="771"/>
                    <a:pt x="352" y="51"/>
                  </a:cubicBezTo>
                  <a:cubicBezTo>
                    <a:pt x="318" y="16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6" name="Google Shape;19496;p31"/>
            <p:cNvSpPr/>
            <p:nvPr/>
          </p:nvSpPr>
          <p:spPr>
            <a:xfrm>
              <a:off x="2246525" y="2039575"/>
              <a:ext cx="33275" cy="31450"/>
            </a:xfrm>
            <a:custGeom>
              <a:avLst/>
              <a:gdLst/>
              <a:ahLst/>
              <a:cxnLst/>
              <a:rect l="l" t="t" r="r" b="b"/>
              <a:pathLst>
                <a:path w="1331" h="1258" extrusionOk="0">
                  <a:moveTo>
                    <a:pt x="392" y="1"/>
                  </a:moveTo>
                  <a:cubicBezTo>
                    <a:pt x="264" y="1"/>
                    <a:pt x="147" y="62"/>
                    <a:pt x="77" y="177"/>
                  </a:cubicBezTo>
                  <a:cubicBezTo>
                    <a:pt x="0" y="306"/>
                    <a:pt x="116" y="426"/>
                    <a:pt x="231" y="426"/>
                  </a:cubicBezTo>
                  <a:cubicBezTo>
                    <a:pt x="282" y="426"/>
                    <a:pt x="333" y="402"/>
                    <a:pt x="367" y="346"/>
                  </a:cubicBezTo>
                  <a:cubicBezTo>
                    <a:pt x="377" y="329"/>
                    <a:pt x="388" y="322"/>
                    <a:pt x="398" y="322"/>
                  </a:cubicBezTo>
                  <a:cubicBezTo>
                    <a:pt x="459" y="322"/>
                    <a:pt x="520" y="568"/>
                    <a:pt x="521" y="593"/>
                  </a:cubicBezTo>
                  <a:cubicBezTo>
                    <a:pt x="524" y="625"/>
                    <a:pt x="540" y="851"/>
                    <a:pt x="491" y="857"/>
                  </a:cubicBezTo>
                  <a:cubicBezTo>
                    <a:pt x="279" y="884"/>
                    <a:pt x="273" y="1170"/>
                    <a:pt x="491" y="1193"/>
                  </a:cubicBezTo>
                  <a:lnTo>
                    <a:pt x="1118" y="1257"/>
                  </a:lnTo>
                  <a:cubicBezTo>
                    <a:pt x="1124" y="1257"/>
                    <a:pt x="1131" y="1258"/>
                    <a:pt x="1137" y="1258"/>
                  </a:cubicBezTo>
                  <a:cubicBezTo>
                    <a:pt x="1331" y="1258"/>
                    <a:pt x="1323" y="943"/>
                    <a:pt x="1118" y="921"/>
                  </a:cubicBezTo>
                  <a:lnTo>
                    <a:pt x="830" y="892"/>
                  </a:lnTo>
                  <a:lnTo>
                    <a:pt x="830" y="892"/>
                  </a:lnTo>
                  <a:cubicBezTo>
                    <a:pt x="876" y="736"/>
                    <a:pt x="865" y="549"/>
                    <a:pt x="828" y="395"/>
                  </a:cubicBezTo>
                  <a:cubicBezTo>
                    <a:pt x="787" y="225"/>
                    <a:pt x="681" y="65"/>
                    <a:pt x="504" y="16"/>
                  </a:cubicBezTo>
                  <a:cubicBezTo>
                    <a:pt x="467" y="6"/>
                    <a:pt x="429" y="1"/>
                    <a:pt x="3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7" name="Google Shape;19497;p31"/>
            <p:cNvSpPr/>
            <p:nvPr/>
          </p:nvSpPr>
          <p:spPr>
            <a:xfrm>
              <a:off x="2288975" y="2062000"/>
              <a:ext cx="28300" cy="66000"/>
            </a:xfrm>
            <a:custGeom>
              <a:avLst/>
              <a:gdLst/>
              <a:ahLst/>
              <a:cxnLst/>
              <a:rect l="l" t="t" r="r" b="b"/>
              <a:pathLst>
                <a:path w="1132" h="2640" extrusionOk="0">
                  <a:moveTo>
                    <a:pt x="590" y="1"/>
                  </a:moveTo>
                  <a:cubicBezTo>
                    <a:pt x="539" y="1"/>
                    <a:pt x="490" y="25"/>
                    <a:pt x="457" y="83"/>
                  </a:cubicBezTo>
                  <a:lnTo>
                    <a:pt x="455" y="83"/>
                  </a:lnTo>
                  <a:cubicBezTo>
                    <a:pt x="1" y="900"/>
                    <a:pt x="132" y="1917"/>
                    <a:pt x="780" y="2588"/>
                  </a:cubicBezTo>
                  <a:cubicBezTo>
                    <a:pt x="815" y="2625"/>
                    <a:pt x="854" y="2640"/>
                    <a:pt x="892" y="2640"/>
                  </a:cubicBezTo>
                  <a:cubicBezTo>
                    <a:pt x="1019" y="2640"/>
                    <a:pt x="1132" y="2471"/>
                    <a:pt x="1017" y="2352"/>
                  </a:cubicBezTo>
                  <a:cubicBezTo>
                    <a:pt x="472" y="1789"/>
                    <a:pt x="362" y="936"/>
                    <a:pt x="745" y="253"/>
                  </a:cubicBezTo>
                  <a:cubicBezTo>
                    <a:pt x="818" y="122"/>
                    <a:pt x="703" y="1"/>
                    <a:pt x="5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8" name="Google Shape;19498;p31"/>
            <p:cNvSpPr/>
            <p:nvPr/>
          </p:nvSpPr>
          <p:spPr>
            <a:xfrm>
              <a:off x="2312200" y="2075600"/>
              <a:ext cx="43600" cy="78350"/>
            </a:xfrm>
            <a:custGeom>
              <a:avLst/>
              <a:gdLst/>
              <a:ahLst/>
              <a:cxnLst/>
              <a:rect l="l" t="t" r="r" b="b"/>
              <a:pathLst>
                <a:path w="1744" h="3134" extrusionOk="0">
                  <a:moveTo>
                    <a:pt x="1482" y="1"/>
                  </a:moveTo>
                  <a:cubicBezTo>
                    <a:pt x="1472" y="1"/>
                    <a:pt x="1462" y="2"/>
                    <a:pt x="1452" y="3"/>
                  </a:cubicBezTo>
                  <a:cubicBezTo>
                    <a:pt x="1" y="226"/>
                    <a:pt x="1014" y="2101"/>
                    <a:pt x="793" y="2926"/>
                  </a:cubicBezTo>
                  <a:cubicBezTo>
                    <a:pt x="760" y="3052"/>
                    <a:pt x="863" y="3134"/>
                    <a:pt x="963" y="3134"/>
                  </a:cubicBezTo>
                  <a:cubicBezTo>
                    <a:pt x="1029" y="3134"/>
                    <a:pt x="1093" y="3098"/>
                    <a:pt x="1116" y="3014"/>
                  </a:cubicBezTo>
                  <a:cubicBezTo>
                    <a:pt x="1316" y="2268"/>
                    <a:pt x="475" y="490"/>
                    <a:pt x="1542" y="325"/>
                  </a:cubicBezTo>
                  <a:cubicBezTo>
                    <a:pt x="1743" y="295"/>
                    <a:pt x="1672" y="1"/>
                    <a:pt x="14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499" name="Google Shape;19499;p31"/>
            <p:cNvSpPr/>
            <p:nvPr/>
          </p:nvSpPr>
          <p:spPr>
            <a:xfrm>
              <a:off x="2323700" y="2107975"/>
              <a:ext cx="32325" cy="8875"/>
            </a:xfrm>
            <a:custGeom>
              <a:avLst/>
              <a:gdLst/>
              <a:ahLst/>
              <a:cxnLst/>
              <a:rect l="l" t="t" r="r" b="b"/>
              <a:pathLst>
                <a:path w="1293" h="355" extrusionOk="0">
                  <a:moveTo>
                    <a:pt x="211" y="0"/>
                  </a:moveTo>
                  <a:cubicBezTo>
                    <a:pt x="0" y="0"/>
                    <a:pt x="1" y="330"/>
                    <a:pt x="215" y="336"/>
                  </a:cubicBezTo>
                  <a:lnTo>
                    <a:pt x="1077" y="354"/>
                  </a:lnTo>
                  <a:cubicBezTo>
                    <a:pt x="1078" y="354"/>
                    <a:pt x="1080" y="354"/>
                    <a:pt x="1081" y="354"/>
                  </a:cubicBezTo>
                  <a:cubicBezTo>
                    <a:pt x="1292" y="354"/>
                    <a:pt x="1291" y="25"/>
                    <a:pt x="1077" y="20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0" name="Google Shape;19500;p31"/>
            <p:cNvSpPr/>
            <p:nvPr/>
          </p:nvSpPr>
          <p:spPr>
            <a:xfrm>
              <a:off x="2362200" y="2058650"/>
              <a:ext cx="26650" cy="76825"/>
            </a:xfrm>
            <a:custGeom>
              <a:avLst/>
              <a:gdLst/>
              <a:ahLst/>
              <a:cxnLst/>
              <a:rect l="l" t="t" r="r" b="b"/>
              <a:pathLst>
                <a:path w="1066" h="3073" extrusionOk="0">
                  <a:moveTo>
                    <a:pt x="233" y="1"/>
                  </a:moveTo>
                  <a:cubicBezTo>
                    <a:pt x="117" y="1"/>
                    <a:pt x="1" y="121"/>
                    <a:pt x="82" y="248"/>
                  </a:cubicBezTo>
                  <a:lnTo>
                    <a:pt x="80" y="248"/>
                  </a:lnTo>
                  <a:cubicBezTo>
                    <a:pt x="583" y="1047"/>
                    <a:pt x="719" y="1956"/>
                    <a:pt x="467" y="2866"/>
                  </a:cubicBezTo>
                  <a:cubicBezTo>
                    <a:pt x="433" y="2991"/>
                    <a:pt x="535" y="3072"/>
                    <a:pt x="635" y="3072"/>
                  </a:cubicBezTo>
                  <a:cubicBezTo>
                    <a:pt x="701" y="3072"/>
                    <a:pt x="766" y="3037"/>
                    <a:pt x="789" y="2954"/>
                  </a:cubicBezTo>
                  <a:cubicBezTo>
                    <a:pt x="1065" y="1963"/>
                    <a:pt x="919" y="950"/>
                    <a:pt x="370" y="79"/>
                  </a:cubicBezTo>
                  <a:cubicBezTo>
                    <a:pt x="335" y="23"/>
                    <a:pt x="284" y="1"/>
                    <a:pt x="2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1" name="Google Shape;19501;p31"/>
            <p:cNvSpPr/>
            <p:nvPr/>
          </p:nvSpPr>
          <p:spPr>
            <a:xfrm>
              <a:off x="2382475" y="2039525"/>
              <a:ext cx="29450" cy="42000"/>
            </a:xfrm>
            <a:custGeom>
              <a:avLst/>
              <a:gdLst/>
              <a:ahLst/>
              <a:cxnLst/>
              <a:rect l="l" t="t" r="r" b="b"/>
              <a:pathLst>
                <a:path w="1178" h="1680" extrusionOk="0">
                  <a:moveTo>
                    <a:pt x="414" y="0"/>
                  </a:moveTo>
                  <a:cubicBezTo>
                    <a:pt x="307" y="0"/>
                    <a:pt x="202" y="39"/>
                    <a:pt x="119" y="122"/>
                  </a:cubicBezTo>
                  <a:cubicBezTo>
                    <a:pt x="1" y="240"/>
                    <a:pt x="115" y="408"/>
                    <a:pt x="243" y="408"/>
                  </a:cubicBezTo>
                  <a:cubicBezTo>
                    <a:pt x="281" y="408"/>
                    <a:pt x="320" y="393"/>
                    <a:pt x="355" y="359"/>
                  </a:cubicBezTo>
                  <a:cubicBezTo>
                    <a:pt x="377" y="336"/>
                    <a:pt x="399" y="327"/>
                    <a:pt x="418" y="327"/>
                  </a:cubicBezTo>
                  <a:cubicBezTo>
                    <a:pt x="478" y="327"/>
                    <a:pt x="521" y="411"/>
                    <a:pt x="531" y="465"/>
                  </a:cubicBezTo>
                  <a:cubicBezTo>
                    <a:pt x="550" y="586"/>
                    <a:pt x="468" y="684"/>
                    <a:pt x="392" y="764"/>
                  </a:cubicBezTo>
                  <a:cubicBezTo>
                    <a:pt x="289" y="872"/>
                    <a:pt x="370" y="1050"/>
                    <a:pt x="506" y="1050"/>
                  </a:cubicBezTo>
                  <a:cubicBezTo>
                    <a:pt x="521" y="1050"/>
                    <a:pt x="537" y="1048"/>
                    <a:pt x="553" y="1044"/>
                  </a:cubicBezTo>
                  <a:cubicBezTo>
                    <a:pt x="581" y="1036"/>
                    <a:pt x="607" y="1032"/>
                    <a:pt x="629" y="1032"/>
                  </a:cubicBezTo>
                  <a:cubicBezTo>
                    <a:pt x="843" y="1032"/>
                    <a:pt x="815" y="1355"/>
                    <a:pt x="634" y="1355"/>
                  </a:cubicBezTo>
                  <a:cubicBezTo>
                    <a:pt x="604" y="1355"/>
                    <a:pt x="569" y="1346"/>
                    <a:pt x="531" y="1324"/>
                  </a:cubicBezTo>
                  <a:cubicBezTo>
                    <a:pt x="502" y="1309"/>
                    <a:pt x="475" y="1302"/>
                    <a:pt x="449" y="1302"/>
                  </a:cubicBezTo>
                  <a:cubicBezTo>
                    <a:pt x="299" y="1302"/>
                    <a:pt x="200" y="1524"/>
                    <a:pt x="361" y="1614"/>
                  </a:cubicBezTo>
                  <a:cubicBezTo>
                    <a:pt x="442" y="1658"/>
                    <a:pt x="531" y="1679"/>
                    <a:pt x="620" y="1679"/>
                  </a:cubicBezTo>
                  <a:cubicBezTo>
                    <a:pt x="856" y="1679"/>
                    <a:pt x="1088" y="1529"/>
                    <a:pt x="1133" y="1274"/>
                  </a:cubicBezTo>
                  <a:cubicBezTo>
                    <a:pt x="1177" y="1027"/>
                    <a:pt x="1018" y="823"/>
                    <a:pt x="808" y="741"/>
                  </a:cubicBezTo>
                  <a:lnTo>
                    <a:pt x="808" y="741"/>
                  </a:lnTo>
                  <a:cubicBezTo>
                    <a:pt x="895" y="556"/>
                    <a:pt x="914" y="347"/>
                    <a:pt x="772" y="173"/>
                  </a:cubicBezTo>
                  <a:cubicBezTo>
                    <a:pt x="680" y="61"/>
                    <a:pt x="547" y="0"/>
                    <a:pt x="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2" name="Google Shape;19502;p31"/>
            <p:cNvSpPr/>
            <p:nvPr/>
          </p:nvSpPr>
          <p:spPr>
            <a:xfrm>
              <a:off x="2432050" y="2076425"/>
              <a:ext cx="14775" cy="45775"/>
            </a:xfrm>
            <a:custGeom>
              <a:avLst/>
              <a:gdLst/>
              <a:ahLst/>
              <a:cxnLst/>
              <a:rect l="l" t="t" r="r" b="b"/>
              <a:pathLst>
                <a:path w="591" h="1831" extrusionOk="0">
                  <a:moveTo>
                    <a:pt x="206" y="0"/>
                  </a:moveTo>
                  <a:cubicBezTo>
                    <a:pt x="106" y="0"/>
                    <a:pt x="1" y="83"/>
                    <a:pt x="30" y="210"/>
                  </a:cubicBezTo>
                  <a:cubicBezTo>
                    <a:pt x="143" y="689"/>
                    <a:pt x="216" y="1178"/>
                    <a:pt x="248" y="1670"/>
                  </a:cubicBezTo>
                  <a:cubicBezTo>
                    <a:pt x="256" y="1776"/>
                    <a:pt x="344" y="1830"/>
                    <a:pt x="427" y="1830"/>
                  </a:cubicBezTo>
                  <a:cubicBezTo>
                    <a:pt x="511" y="1830"/>
                    <a:pt x="591" y="1777"/>
                    <a:pt x="584" y="1670"/>
                  </a:cubicBezTo>
                  <a:cubicBezTo>
                    <a:pt x="549" y="1148"/>
                    <a:pt x="471" y="629"/>
                    <a:pt x="354" y="120"/>
                  </a:cubicBezTo>
                  <a:cubicBezTo>
                    <a:pt x="334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3" name="Google Shape;19503;p31"/>
            <p:cNvSpPr/>
            <p:nvPr/>
          </p:nvSpPr>
          <p:spPr>
            <a:xfrm>
              <a:off x="2417400" y="2092925"/>
              <a:ext cx="47500" cy="9800"/>
            </a:xfrm>
            <a:custGeom>
              <a:avLst/>
              <a:gdLst/>
              <a:ahLst/>
              <a:cxnLst/>
              <a:rect l="l" t="t" r="r" b="b"/>
              <a:pathLst>
                <a:path w="1900" h="392" extrusionOk="0">
                  <a:moveTo>
                    <a:pt x="1633" y="1"/>
                  </a:moveTo>
                  <a:cubicBezTo>
                    <a:pt x="1624" y="1"/>
                    <a:pt x="1615" y="2"/>
                    <a:pt x="1606" y="3"/>
                  </a:cubicBezTo>
                  <a:cubicBezTo>
                    <a:pt x="1333" y="40"/>
                    <a:pt x="1058" y="59"/>
                    <a:pt x="783" y="59"/>
                  </a:cubicBezTo>
                  <a:cubicBezTo>
                    <a:pt x="593" y="59"/>
                    <a:pt x="404" y="50"/>
                    <a:pt x="215" y="32"/>
                  </a:cubicBezTo>
                  <a:cubicBezTo>
                    <a:pt x="209" y="31"/>
                    <a:pt x="204" y="31"/>
                    <a:pt x="198" y="31"/>
                  </a:cubicBezTo>
                  <a:cubicBezTo>
                    <a:pt x="0" y="31"/>
                    <a:pt x="7" y="348"/>
                    <a:pt x="215" y="367"/>
                  </a:cubicBezTo>
                  <a:cubicBezTo>
                    <a:pt x="401" y="383"/>
                    <a:pt x="589" y="392"/>
                    <a:pt x="776" y="392"/>
                  </a:cubicBezTo>
                  <a:cubicBezTo>
                    <a:pt x="1083" y="392"/>
                    <a:pt x="1391" y="370"/>
                    <a:pt x="1696" y="326"/>
                  </a:cubicBezTo>
                  <a:cubicBezTo>
                    <a:pt x="1899" y="297"/>
                    <a:pt x="1825" y="1"/>
                    <a:pt x="16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4" name="Google Shape;19504;p31"/>
            <p:cNvSpPr/>
            <p:nvPr/>
          </p:nvSpPr>
          <p:spPr>
            <a:xfrm>
              <a:off x="2478900" y="2071500"/>
              <a:ext cx="53725" cy="52525"/>
            </a:xfrm>
            <a:custGeom>
              <a:avLst/>
              <a:gdLst/>
              <a:ahLst/>
              <a:cxnLst/>
              <a:rect l="l" t="t" r="r" b="b"/>
              <a:pathLst>
                <a:path w="2149" h="2101" extrusionOk="0">
                  <a:moveTo>
                    <a:pt x="230" y="0"/>
                  </a:moveTo>
                  <a:cubicBezTo>
                    <a:pt x="111" y="0"/>
                    <a:pt x="0" y="168"/>
                    <a:pt x="101" y="295"/>
                  </a:cubicBezTo>
                  <a:cubicBezTo>
                    <a:pt x="611" y="930"/>
                    <a:pt x="1173" y="1519"/>
                    <a:pt x="1784" y="2057"/>
                  </a:cubicBezTo>
                  <a:cubicBezTo>
                    <a:pt x="1819" y="2088"/>
                    <a:pt x="1857" y="2100"/>
                    <a:pt x="1894" y="2100"/>
                  </a:cubicBezTo>
                  <a:cubicBezTo>
                    <a:pt x="2029" y="2100"/>
                    <a:pt x="2148" y="1932"/>
                    <a:pt x="2022" y="1819"/>
                  </a:cubicBezTo>
                  <a:cubicBezTo>
                    <a:pt x="1410" y="1282"/>
                    <a:pt x="847" y="693"/>
                    <a:pt x="338" y="57"/>
                  </a:cubicBezTo>
                  <a:cubicBezTo>
                    <a:pt x="305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5" name="Google Shape;19505;p31"/>
            <p:cNvSpPr/>
            <p:nvPr/>
          </p:nvSpPr>
          <p:spPr>
            <a:xfrm>
              <a:off x="2483425" y="2069000"/>
              <a:ext cx="32850" cy="63150"/>
            </a:xfrm>
            <a:custGeom>
              <a:avLst/>
              <a:gdLst/>
              <a:ahLst/>
              <a:cxnLst/>
              <a:rect l="l" t="t" r="r" b="b"/>
              <a:pathLst>
                <a:path w="1314" h="2526" extrusionOk="0">
                  <a:moveTo>
                    <a:pt x="1111" y="0"/>
                  </a:moveTo>
                  <a:cubicBezTo>
                    <a:pt x="1043" y="0"/>
                    <a:pt x="973" y="34"/>
                    <a:pt x="942" y="112"/>
                  </a:cubicBezTo>
                  <a:cubicBezTo>
                    <a:pt x="645" y="848"/>
                    <a:pt x="347" y="1587"/>
                    <a:pt x="48" y="2325"/>
                  </a:cubicBezTo>
                  <a:cubicBezTo>
                    <a:pt x="0" y="2446"/>
                    <a:pt x="100" y="2526"/>
                    <a:pt x="203" y="2526"/>
                  </a:cubicBezTo>
                  <a:cubicBezTo>
                    <a:pt x="271" y="2526"/>
                    <a:pt x="340" y="2492"/>
                    <a:pt x="372" y="2413"/>
                  </a:cubicBezTo>
                  <a:cubicBezTo>
                    <a:pt x="669" y="1677"/>
                    <a:pt x="967" y="938"/>
                    <a:pt x="1266" y="200"/>
                  </a:cubicBezTo>
                  <a:cubicBezTo>
                    <a:pt x="1313" y="79"/>
                    <a:pt x="1214" y="0"/>
                    <a:pt x="11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6" name="Google Shape;19506;p31"/>
            <p:cNvSpPr/>
            <p:nvPr/>
          </p:nvSpPr>
          <p:spPr>
            <a:xfrm>
              <a:off x="2539600" y="2064375"/>
              <a:ext cx="32400" cy="72850"/>
            </a:xfrm>
            <a:custGeom>
              <a:avLst/>
              <a:gdLst/>
              <a:ahLst/>
              <a:cxnLst/>
              <a:rect l="l" t="t" r="r" b="b"/>
              <a:pathLst>
                <a:path w="1296" h="2914" extrusionOk="0">
                  <a:moveTo>
                    <a:pt x="876" y="0"/>
                  </a:moveTo>
                  <a:cubicBezTo>
                    <a:pt x="838" y="0"/>
                    <a:pt x="799" y="16"/>
                    <a:pt x="765" y="54"/>
                  </a:cubicBezTo>
                  <a:cubicBezTo>
                    <a:pt x="1" y="899"/>
                    <a:pt x="411" y="1979"/>
                    <a:pt x="930" y="2835"/>
                  </a:cubicBezTo>
                  <a:cubicBezTo>
                    <a:pt x="964" y="2891"/>
                    <a:pt x="1014" y="2914"/>
                    <a:pt x="1065" y="2914"/>
                  </a:cubicBezTo>
                  <a:cubicBezTo>
                    <a:pt x="1180" y="2914"/>
                    <a:pt x="1296" y="2794"/>
                    <a:pt x="1218" y="2666"/>
                  </a:cubicBezTo>
                  <a:cubicBezTo>
                    <a:pt x="790" y="1958"/>
                    <a:pt x="349" y="1014"/>
                    <a:pt x="1002" y="291"/>
                  </a:cubicBezTo>
                  <a:cubicBezTo>
                    <a:pt x="1112" y="168"/>
                    <a:pt x="1000" y="0"/>
                    <a:pt x="8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7" name="Google Shape;19507;p31"/>
            <p:cNvSpPr/>
            <p:nvPr/>
          </p:nvSpPr>
          <p:spPr>
            <a:xfrm>
              <a:off x="2577900" y="2070575"/>
              <a:ext cx="51200" cy="62500"/>
            </a:xfrm>
            <a:custGeom>
              <a:avLst/>
              <a:gdLst/>
              <a:ahLst/>
              <a:cxnLst/>
              <a:rect l="l" t="t" r="r" b="b"/>
              <a:pathLst>
                <a:path w="2048" h="2500" extrusionOk="0">
                  <a:moveTo>
                    <a:pt x="898" y="637"/>
                  </a:moveTo>
                  <a:lnTo>
                    <a:pt x="898" y="637"/>
                  </a:lnTo>
                  <a:cubicBezTo>
                    <a:pt x="921" y="835"/>
                    <a:pt x="944" y="1032"/>
                    <a:pt x="968" y="1229"/>
                  </a:cubicBezTo>
                  <a:lnTo>
                    <a:pt x="968" y="1229"/>
                  </a:lnTo>
                  <a:cubicBezTo>
                    <a:pt x="818" y="1224"/>
                    <a:pt x="669" y="1216"/>
                    <a:pt x="519" y="1207"/>
                  </a:cubicBezTo>
                  <a:lnTo>
                    <a:pt x="519" y="1207"/>
                  </a:lnTo>
                  <a:cubicBezTo>
                    <a:pt x="645" y="1017"/>
                    <a:pt x="772" y="827"/>
                    <a:pt x="898" y="637"/>
                  </a:cubicBezTo>
                  <a:close/>
                  <a:moveTo>
                    <a:pt x="1003" y="0"/>
                  </a:moveTo>
                  <a:cubicBezTo>
                    <a:pt x="952" y="0"/>
                    <a:pt x="901" y="25"/>
                    <a:pt x="864" y="81"/>
                  </a:cubicBezTo>
                  <a:lnTo>
                    <a:pt x="77" y="1270"/>
                  </a:lnTo>
                  <a:cubicBezTo>
                    <a:pt x="0" y="1385"/>
                    <a:pt x="103" y="1513"/>
                    <a:pt x="222" y="1522"/>
                  </a:cubicBezTo>
                  <a:cubicBezTo>
                    <a:pt x="483" y="1542"/>
                    <a:pt x="745" y="1556"/>
                    <a:pt x="1007" y="1566"/>
                  </a:cubicBezTo>
                  <a:lnTo>
                    <a:pt x="1007" y="1566"/>
                  </a:lnTo>
                  <a:cubicBezTo>
                    <a:pt x="1038" y="1824"/>
                    <a:pt x="1068" y="2082"/>
                    <a:pt x="1099" y="2340"/>
                  </a:cubicBezTo>
                  <a:cubicBezTo>
                    <a:pt x="1111" y="2446"/>
                    <a:pt x="1201" y="2499"/>
                    <a:pt x="1285" y="2499"/>
                  </a:cubicBezTo>
                  <a:cubicBezTo>
                    <a:pt x="1369" y="2499"/>
                    <a:pt x="1446" y="2446"/>
                    <a:pt x="1433" y="2340"/>
                  </a:cubicBezTo>
                  <a:cubicBezTo>
                    <a:pt x="1403" y="2085"/>
                    <a:pt x="1373" y="1830"/>
                    <a:pt x="1343" y="1575"/>
                  </a:cubicBezTo>
                  <a:lnTo>
                    <a:pt x="1343" y="1575"/>
                  </a:lnTo>
                  <a:cubicBezTo>
                    <a:pt x="1470" y="1578"/>
                    <a:pt x="1597" y="1579"/>
                    <a:pt x="1724" y="1579"/>
                  </a:cubicBezTo>
                  <a:cubicBezTo>
                    <a:pt x="1760" y="1579"/>
                    <a:pt x="1796" y="1579"/>
                    <a:pt x="1832" y="1579"/>
                  </a:cubicBezTo>
                  <a:cubicBezTo>
                    <a:pt x="2047" y="1577"/>
                    <a:pt x="2047" y="1243"/>
                    <a:pt x="1834" y="1243"/>
                  </a:cubicBezTo>
                  <a:cubicBezTo>
                    <a:pt x="1833" y="1243"/>
                    <a:pt x="1833" y="1243"/>
                    <a:pt x="1832" y="1243"/>
                  </a:cubicBezTo>
                  <a:cubicBezTo>
                    <a:pt x="1794" y="1243"/>
                    <a:pt x="1756" y="1243"/>
                    <a:pt x="1717" y="1243"/>
                  </a:cubicBezTo>
                  <a:cubicBezTo>
                    <a:pt x="1579" y="1243"/>
                    <a:pt x="1441" y="1242"/>
                    <a:pt x="1303" y="1239"/>
                  </a:cubicBezTo>
                  <a:lnTo>
                    <a:pt x="1303" y="1239"/>
                  </a:lnTo>
                  <a:cubicBezTo>
                    <a:pt x="1261" y="881"/>
                    <a:pt x="1219" y="524"/>
                    <a:pt x="1176" y="166"/>
                  </a:cubicBezTo>
                  <a:cubicBezTo>
                    <a:pt x="1164" y="65"/>
                    <a:pt x="1085" y="0"/>
                    <a:pt x="10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8" name="Google Shape;19508;p31"/>
            <p:cNvSpPr/>
            <p:nvPr/>
          </p:nvSpPr>
          <p:spPr>
            <a:xfrm>
              <a:off x="2631825" y="2079500"/>
              <a:ext cx="48400" cy="41550"/>
            </a:xfrm>
            <a:custGeom>
              <a:avLst/>
              <a:gdLst/>
              <a:ahLst/>
              <a:cxnLst/>
              <a:rect l="l" t="t" r="r" b="b"/>
              <a:pathLst>
                <a:path w="1936" h="1662" extrusionOk="0">
                  <a:moveTo>
                    <a:pt x="235" y="1"/>
                  </a:moveTo>
                  <a:cubicBezTo>
                    <a:pt x="112" y="1"/>
                    <a:pt x="0" y="169"/>
                    <a:pt x="109" y="291"/>
                  </a:cubicBezTo>
                  <a:cubicBezTo>
                    <a:pt x="560" y="796"/>
                    <a:pt x="1067" y="1244"/>
                    <a:pt x="1622" y="1632"/>
                  </a:cubicBezTo>
                  <a:cubicBezTo>
                    <a:pt x="1652" y="1653"/>
                    <a:pt x="1682" y="1662"/>
                    <a:pt x="1709" y="1662"/>
                  </a:cubicBezTo>
                  <a:cubicBezTo>
                    <a:pt x="1845" y="1662"/>
                    <a:pt x="1935" y="1445"/>
                    <a:pt x="1790" y="1344"/>
                  </a:cubicBezTo>
                  <a:cubicBezTo>
                    <a:pt x="1260" y="971"/>
                    <a:pt x="775" y="538"/>
                    <a:pt x="347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09" name="Google Shape;19509;p31"/>
            <p:cNvSpPr/>
            <p:nvPr/>
          </p:nvSpPr>
          <p:spPr>
            <a:xfrm>
              <a:off x="2636200" y="2077550"/>
              <a:ext cx="32275" cy="58375"/>
            </a:xfrm>
            <a:custGeom>
              <a:avLst/>
              <a:gdLst/>
              <a:ahLst/>
              <a:cxnLst/>
              <a:rect l="l" t="t" r="r" b="b"/>
              <a:pathLst>
                <a:path w="1291" h="2335" extrusionOk="0">
                  <a:moveTo>
                    <a:pt x="1088" y="1"/>
                  </a:moveTo>
                  <a:cubicBezTo>
                    <a:pt x="1021" y="1"/>
                    <a:pt x="954" y="35"/>
                    <a:pt x="927" y="116"/>
                  </a:cubicBezTo>
                  <a:cubicBezTo>
                    <a:pt x="698" y="795"/>
                    <a:pt x="413" y="1452"/>
                    <a:pt x="71" y="2082"/>
                  </a:cubicBezTo>
                  <a:cubicBezTo>
                    <a:pt x="0" y="2214"/>
                    <a:pt x="116" y="2334"/>
                    <a:pt x="228" y="2334"/>
                  </a:cubicBezTo>
                  <a:cubicBezTo>
                    <a:pt x="278" y="2334"/>
                    <a:pt x="328" y="2310"/>
                    <a:pt x="359" y="2251"/>
                  </a:cubicBezTo>
                  <a:cubicBezTo>
                    <a:pt x="715" y="1596"/>
                    <a:pt x="1012" y="912"/>
                    <a:pt x="1249" y="204"/>
                  </a:cubicBezTo>
                  <a:cubicBezTo>
                    <a:pt x="1291" y="81"/>
                    <a:pt x="1190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10" name="Google Shape;19510;p31"/>
            <p:cNvSpPr/>
            <p:nvPr/>
          </p:nvSpPr>
          <p:spPr>
            <a:xfrm>
              <a:off x="2676700" y="2062475"/>
              <a:ext cx="31875" cy="67175"/>
            </a:xfrm>
            <a:custGeom>
              <a:avLst/>
              <a:gdLst/>
              <a:ahLst/>
              <a:cxnLst/>
              <a:rect l="l" t="t" r="r" b="b"/>
              <a:pathLst>
                <a:path w="1275" h="2687" extrusionOk="0">
                  <a:moveTo>
                    <a:pt x="255" y="1"/>
                  </a:moveTo>
                  <a:cubicBezTo>
                    <a:pt x="119" y="1"/>
                    <a:pt x="1" y="170"/>
                    <a:pt x="129" y="280"/>
                  </a:cubicBezTo>
                  <a:cubicBezTo>
                    <a:pt x="766" y="821"/>
                    <a:pt x="910" y="1732"/>
                    <a:pt x="460" y="2440"/>
                  </a:cubicBezTo>
                  <a:cubicBezTo>
                    <a:pt x="379" y="2567"/>
                    <a:pt x="495" y="2687"/>
                    <a:pt x="612" y="2687"/>
                  </a:cubicBezTo>
                  <a:cubicBezTo>
                    <a:pt x="663" y="2687"/>
                    <a:pt x="714" y="2664"/>
                    <a:pt x="750" y="2609"/>
                  </a:cubicBezTo>
                  <a:cubicBezTo>
                    <a:pt x="1274" y="1785"/>
                    <a:pt x="1111" y="678"/>
                    <a:pt x="365" y="43"/>
                  </a:cubicBezTo>
                  <a:cubicBezTo>
                    <a:pt x="330" y="13"/>
                    <a:pt x="292" y="1"/>
                    <a:pt x="2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11" name="Google Shape;19511;p31"/>
            <p:cNvSpPr/>
            <p:nvPr/>
          </p:nvSpPr>
          <p:spPr>
            <a:xfrm>
              <a:off x="2703850" y="2049775"/>
              <a:ext cx="39475" cy="34200"/>
            </a:xfrm>
            <a:custGeom>
              <a:avLst/>
              <a:gdLst/>
              <a:ahLst/>
              <a:cxnLst/>
              <a:rect l="l" t="t" r="r" b="b"/>
              <a:pathLst>
                <a:path w="1579" h="1368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214" y="336"/>
                  </a:lnTo>
                  <a:cubicBezTo>
                    <a:pt x="381" y="341"/>
                    <a:pt x="506" y="484"/>
                    <a:pt x="533" y="643"/>
                  </a:cubicBezTo>
                  <a:cubicBezTo>
                    <a:pt x="567" y="833"/>
                    <a:pt x="376" y="931"/>
                    <a:pt x="394" y="1114"/>
                  </a:cubicBezTo>
                  <a:cubicBezTo>
                    <a:pt x="415" y="1311"/>
                    <a:pt x="602" y="1367"/>
                    <a:pt x="814" y="1367"/>
                  </a:cubicBezTo>
                  <a:cubicBezTo>
                    <a:pt x="1030" y="1367"/>
                    <a:pt x="1271" y="1309"/>
                    <a:pt x="1386" y="1279"/>
                  </a:cubicBezTo>
                  <a:cubicBezTo>
                    <a:pt x="1579" y="1230"/>
                    <a:pt x="1518" y="951"/>
                    <a:pt x="1344" y="951"/>
                  </a:cubicBezTo>
                  <a:cubicBezTo>
                    <a:pt x="1329" y="951"/>
                    <a:pt x="1314" y="953"/>
                    <a:pt x="1297" y="957"/>
                  </a:cubicBezTo>
                  <a:cubicBezTo>
                    <a:pt x="1247" y="969"/>
                    <a:pt x="968" y="1039"/>
                    <a:pt x="810" y="1039"/>
                  </a:cubicBezTo>
                  <a:cubicBezTo>
                    <a:pt x="792" y="1039"/>
                    <a:pt x="775" y="1038"/>
                    <a:pt x="760" y="1036"/>
                  </a:cubicBezTo>
                  <a:lnTo>
                    <a:pt x="760" y="1036"/>
                  </a:lnTo>
                  <a:cubicBezTo>
                    <a:pt x="806" y="944"/>
                    <a:pt x="866" y="865"/>
                    <a:pt x="873" y="746"/>
                  </a:cubicBezTo>
                  <a:cubicBezTo>
                    <a:pt x="879" y="624"/>
                    <a:pt x="855" y="504"/>
                    <a:pt x="802" y="394"/>
                  </a:cubicBezTo>
                  <a:cubicBezTo>
                    <a:pt x="689" y="161"/>
                    <a:pt x="477" y="10"/>
                    <a:pt x="216" y="0"/>
                  </a:cubicBez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19512" name="Google Shape;19512;p31"/>
          <p:cNvSpPr/>
          <p:nvPr/>
        </p:nvSpPr>
        <p:spPr>
          <a:xfrm rot="-8100016">
            <a:off x="2068246" y="544037"/>
            <a:ext cx="8167393" cy="4055421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  <p:sp>
        <p:nvSpPr>
          <p:cNvPr id="19513" name="Google Shape;19513;p31"/>
          <p:cNvSpPr/>
          <p:nvPr/>
        </p:nvSpPr>
        <p:spPr>
          <a:xfrm rot="2699984">
            <a:off x="-973582" y="499550"/>
            <a:ext cx="8156625" cy="4055421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948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</p:spTree>
    <p:extLst>
      <p:ext uri="{BB962C8B-B14F-4D97-AF65-F5344CB8AC3E}">
        <p14:creationId xmlns:p14="http://schemas.microsoft.com/office/powerpoint/2010/main" val="1675647874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 preserve="1">
  <p:cSld name="Background 1">
    <p:bg>
      <p:bgPr>
        <a:gradFill>
          <a:gsLst>
            <a:gs pos="0">
              <a:schemeClr val="dk2"/>
            </a:gs>
            <a:gs pos="100000">
              <a:schemeClr val="lt2"/>
            </a:gs>
          </a:gsLst>
          <a:lin ang="16198662" scaled="0"/>
        </a:gradFill>
        <a:effectLst/>
      </p:bgPr>
    </p:bg>
    <p:spTree>
      <p:nvGrpSpPr>
        <p:cNvPr id="1" name="Shape 19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515" name="Google Shape;19515;p32"/>
          <p:cNvGrpSpPr/>
          <p:nvPr/>
        </p:nvGrpSpPr>
        <p:grpSpPr>
          <a:xfrm>
            <a:off x="231631" y="200709"/>
            <a:ext cx="7239268" cy="4723906"/>
            <a:chOff x="3282475" y="1530550"/>
            <a:chExt cx="4017575" cy="2621625"/>
          </a:xfrm>
        </p:grpSpPr>
        <p:sp>
          <p:nvSpPr>
            <p:cNvPr id="19516" name="Google Shape;19516;p32"/>
            <p:cNvSpPr/>
            <p:nvPr/>
          </p:nvSpPr>
          <p:spPr>
            <a:xfrm>
              <a:off x="3838900" y="1649750"/>
              <a:ext cx="38475" cy="1023650"/>
            </a:xfrm>
            <a:custGeom>
              <a:avLst/>
              <a:gdLst/>
              <a:ahLst/>
              <a:cxnLst/>
              <a:rect l="l" t="t" r="r" b="b"/>
              <a:pathLst>
                <a:path w="1539" h="40946" extrusionOk="0">
                  <a:moveTo>
                    <a:pt x="163" y="1"/>
                  </a:moveTo>
                  <a:cubicBezTo>
                    <a:pt x="80" y="1"/>
                    <a:pt x="0" y="54"/>
                    <a:pt x="9" y="162"/>
                  </a:cubicBezTo>
                  <a:cubicBezTo>
                    <a:pt x="1038" y="13689"/>
                    <a:pt x="1205" y="27227"/>
                    <a:pt x="811" y="40783"/>
                  </a:cubicBezTo>
                  <a:cubicBezTo>
                    <a:pt x="808" y="40891"/>
                    <a:pt x="890" y="40946"/>
                    <a:pt x="974" y="40946"/>
                  </a:cubicBezTo>
                  <a:cubicBezTo>
                    <a:pt x="1058" y="40946"/>
                    <a:pt x="1144" y="40891"/>
                    <a:pt x="1147" y="40783"/>
                  </a:cubicBezTo>
                  <a:cubicBezTo>
                    <a:pt x="1539" y="27227"/>
                    <a:pt x="1374" y="13689"/>
                    <a:pt x="343" y="162"/>
                  </a:cubicBezTo>
                  <a:cubicBezTo>
                    <a:pt x="335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17" name="Google Shape;19517;p32"/>
            <p:cNvSpPr/>
            <p:nvPr/>
          </p:nvSpPr>
          <p:spPr>
            <a:xfrm>
              <a:off x="3338475" y="2162950"/>
              <a:ext cx="1018725" cy="19675"/>
            </a:xfrm>
            <a:custGeom>
              <a:avLst/>
              <a:gdLst/>
              <a:ahLst/>
              <a:cxnLst/>
              <a:rect l="l" t="t" r="r" b="b"/>
              <a:pathLst>
                <a:path w="40749" h="787" extrusionOk="0">
                  <a:moveTo>
                    <a:pt x="207" y="1"/>
                  </a:moveTo>
                  <a:cubicBezTo>
                    <a:pt x="0" y="1"/>
                    <a:pt x="3" y="326"/>
                    <a:pt x="215" y="335"/>
                  </a:cubicBezTo>
                  <a:cubicBezTo>
                    <a:pt x="7159" y="636"/>
                    <a:pt x="14105" y="787"/>
                    <a:pt x="21052" y="787"/>
                  </a:cubicBezTo>
                  <a:cubicBezTo>
                    <a:pt x="27544" y="787"/>
                    <a:pt x="34037" y="655"/>
                    <a:pt x="40532" y="393"/>
                  </a:cubicBezTo>
                  <a:cubicBezTo>
                    <a:pt x="40744" y="384"/>
                    <a:pt x="40748" y="57"/>
                    <a:pt x="40539" y="57"/>
                  </a:cubicBezTo>
                  <a:cubicBezTo>
                    <a:pt x="40537" y="57"/>
                    <a:pt x="40534" y="57"/>
                    <a:pt x="40532" y="57"/>
                  </a:cubicBezTo>
                  <a:cubicBezTo>
                    <a:pt x="34038" y="321"/>
                    <a:pt x="27543" y="452"/>
                    <a:pt x="21046" y="452"/>
                  </a:cubicBezTo>
                  <a:cubicBezTo>
                    <a:pt x="14104" y="452"/>
                    <a:pt x="7161" y="302"/>
                    <a:pt x="215" y="1"/>
                  </a:cubicBezTo>
                  <a:cubicBezTo>
                    <a:pt x="212" y="1"/>
                    <a:pt x="209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18" name="Google Shape;19518;p32"/>
            <p:cNvSpPr/>
            <p:nvPr/>
          </p:nvSpPr>
          <p:spPr>
            <a:xfrm>
              <a:off x="3809900" y="1555050"/>
              <a:ext cx="53625" cy="61025"/>
            </a:xfrm>
            <a:custGeom>
              <a:avLst/>
              <a:gdLst/>
              <a:ahLst/>
              <a:cxnLst/>
              <a:rect l="l" t="t" r="r" b="b"/>
              <a:pathLst>
                <a:path w="2145" h="2441" extrusionOk="0">
                  <a:moveTo>
                    <a:pt x="1675" y="0"/>
                  </a:moveTo>
                  <a:cubicBezTo>
                    <a:pt x="1625" y="0"/>
                    <a:pt x="1573" y="25"/>
                    <a:pt x="1535" y="81"/>
                  </a:cubicBezTo>
                  <a:lnTo>
                    <a:pt x="1192" y="577"/>
                  </a:lnTo>
                  <a:cubicBezTo>
                    <a:pt x="1126" y="672"/>
                    <a:pt x="1028" y="900"/>
                    <a:pt x="934" y="949"/>
                  </a:cubicBezTo>
                  <a:cubicBezTo>
                    <a:pt x="867" y="983"/>
                    <a:pt x="809" y="998"/>
                    <a:pt x="759" y="998"/>
                  </a:cubicBezTo>
                  <a:cubicBezTo>
                    <a:pt x="435" y="998"/>
                    <a:pt x="431" y="369"/>
                    <a:pt x="346" y="170"/>
                  </a:cubicBezTo>
                  <a:cubicBezTo>
                    <a:pt x="320" y="107"/>
                    <a:pt x="273" y="81"/>
                    <a:pt x="224" y="81"/>
                  </a:cubicBezTo>
                  <a:cubicBezTo>
                    <a:pt x="118" y="81"/>
                    <a:pt x="0" y="204"/>
                    <a:pt x="57" y="338"/>
                  </a:cubicBezTo>
                  <a:lnTo>
                    <a:pt x="57" y="339"/>
                  </a:lnTo>
                  <a:cubicBezTo>
                    <a:pt x="210" y="698"/>
                    <a:pt x="166" y="1442"/>
                    <a:pt x="731" y="1442"/>
                  </a:cubicBezTo>
                  <a:cubicBezTo>
                    <a:pt x="744" y="1442"/>
                    <a:pt x="758" y="1441"/>
                    <a:pt x="772" y="1440"/>
                  </a:cubicBezTo>
                  <a:cubicBezTo>
                    <a:pt x="961" y="1430"/>
                    <a:pt x="1077" y="1308"/>
                    <a:pt x="1187" y="1166"/>
                  </a:cubicBezTo>
                  <a:cubicBezTo>
                    <a:pt x="1324" y="992"/>
                    <a:pt x="1449" y="807"/>
                    <a:pt x="1573" y="621"/>
                  </a:cubicBezTo>
                  <a:lnTo>
                    <a:pt x="1573" y="621"/>
                  </a:lnTo>
                  <a:lnTo>
                    <a:pt x="1796" y="2282"/>
                  </a:lnTo>
                  <a:cubicBezTo>
                    <a:pt x="1810" y="2387"/>
                    <a:pt x="1902" y="2440"/>
                    <a:pt x="1985" y="2440"/>
                  </a:cubicBezTo>
                  <a:cubicBezTo>
                    <a:pt x="2069" y="2440"/>
                    <a:pt x="2145" y="2388"/>
                    <a:pt x="2131" y="2282"/>
                  </a:cubicBezTo>
                  <a:cubicBezTo>
                    <a:pt x="2037" y="1576"/>
                    <a:pt x="1941" y="870"/>
                    <a:pt x="1846" y="165"/>
                  </a:cubicBezTo>
                  <a:cubicBezTo>
                    <a:pt x="1833" y="64"/>
                    <a:pt x="1756" y="0"/>
                    <a:pt x="1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19" name="Google Shape;19519;p32"/>
            <p:cNvSpPr/>
            <p:nvPr/>
          </p:nvSpPr>
          <p:spPr>
            <a:xfrm>
              <a:off x="4388200" y="2140575"/>
              <a:ext cx="51625" cy="43100"/>
            </a:xfrm>
            <a:custGeom>
              <a:avLst/>
              <a:gdLst/>
              <a:ahLst/>
              <a:cxnLst/>
              <a:rect l="l" t="t" r="r" b="b"/>
              <a:pathLst>
                <a:path w="2065" h="1724" extrusionOk="0">
                  <a:moveTo>
                    <a:pt x="228" y="1"/>
                  </a:moveTo>
                  <a:cubicBezTo>
                    <a:pt x="91" y="1"/>
                    <a:pt x="1" y="218"/>
                    <a:pt x="147" y="319"/>
                  </a:cubicBezTo>
                  <a:cubicBezTo>
                    <a:pt x="716" y="713"/>
                    <a:pt x="1241" y="1167"/>
                    <a:pt x="1714" y="1672"/>
                  </a:cubicBezTo>
                  <a:cubicBezTo>
                    <a:pt x="1748" y="1709"/>
                    <a:pt x="1787" y="1724"/>
                    <a:pt x="1825" y="1724"/>
                  </a:cubicBezTo>
                  <a:cubicBezTo>
                    <a:pt x="1951" y="1724"/>
                    <a:pt x="2064" y="1557"/>
                    <a:pt x="1950" y="1436"/>
                  </a:cubicBezTo>
                  <a:cubicBezTo>
                    <a:pt x="1458" y="911"/>
                    <a:pt x="909" y="440"/>
                    <a:pt x="317" y="31"/>
                  </a:cubicBezTo>
                  <a:cubicBezTo>
                    <a:pt x="286" y="10"/>
                    <a:pt x="256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0" name="Google Shape;19520;p32"/>
            <p:cNvSpPr/>
            <p:nvPr/>
          </p:nvSpPr>
          <p:spPr>
            <a:xfrm>
              <a:off x="4383300" y="2134375"/>
              <a:ext cx="53150" cy="65075"/>
            </a:xfrm>
            <a:custGeom>
              <a:avLst/>
              <a:gdLst/>
              <a:ahLst/>
              <a:cxnLst/>
              <a:rect l="l" t="t" r="r" b="b"/>
              <a:pathLst>
                <a:path w="2126" h="2603" extrusionOk="0">
                  <a:moveTo>
                    <a:pt x="1894" y="1"/>
                  </a:moveTo>
                  <a:cubicBezTo>
                    <a:pt x="1857" y="1"/>
                    <a:pt x="1818" y="17"/>
                    <a:pt x="1785" y="56"/>
                  </a:cubicBezTo>
                  <a:cubicBezTo>
                    <a:pt x="1175" y="790"/>
                    <a:pt x="606" y="1559"/>
                    <a:pt x="83" y="2357"/>
                  </a:cubicBezTo>
                  <a:cubicBezTo>
                    <a:pt x="1" y="2483"/>
                    <a:pt x="117" y="2603"/>
                    <a:pt x="234" y="2603"/>
                  </a:cubicBezTo>
                  <a:cubicBezTo>
                    <a:pt x="285" y="2603"/>
                    <a:pt x="337" y="2580"/>
                    <a:pt x="372" y="2526"/>
                  </a:cubicBezTo>
                  <a:cubicBezTo>
                    <a:pt x="879" y="1751"/>
                    <a:pt x="1430" y="1005"/>
                    <a:pt x="2021" y="293"/>
                  </a:cubicBezTo>
                  <a:cubicBezTo>
                    <a:pt x="2126" y="168"/>
                    <a:pt x="2015" y="1"/>
                    <a:pt x="18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1" name="Google Shape;19521;p32"/>
            <p:cNvSpPr/>
            <p:nvPr/>
          </p:nvSpPr>
          <p:spPr>
            <a:xfrm>
              <a:off x="3961375" y="2150450"/>
              <a:ext cx="11200" cy="68025"/>
            </a:xfrm>
            <a:custGeom>
              <a:avLst/>
              <a:gdLst/>
              <a:ahLst/>
              <a:cxnLst/>
              <a:rect l="l" t="t" r="r" b="b"/>
              <a:pathLst>
                <a:path w="448" h="272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lnTo>
                    <a:pt x="108" y="2560"/>
                  </a:lnTo>
                  <a:cubicBezTo>
                    <a:pt x="113" y="2667"/>
                    <a:pt x="199" y="2721"/>
                    <a:pt x="283" y="2721"/>
                  </a:cubicBezTo>
                  <a:cubicBezTo>
                    <a:pt x="366" y="2721"/>
                    <a:pt x="447" y="2668"/>
                    <a:pt x="442" y="2560"/>
                  </a:cubicBezTo>
                  <a:lnTo>
                    <a:pt x="340" y="162"/>
                  </a:lnTo>
                  <a:cubicBezTo>
                    <a:pt x="336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2" name="Google Shape;19522;p32"/>
            <p:cNvSpPr/>
            <p:nvPr/>
          </p:nvSpPr>
          <p:spPr>
            <a:xfrm>
              <a:off x="3832625" y="2090125"/>
              <a:ext cx="53075" cy="9625"/>
            </a:xfrm>
            <a:custGeom>
              <a:avLst/>
              <a:gdLst/>
              <a:ahLst/>
              <a:cxnLst/>
              <a:rect l="l" t="t" r="r" b="b"/>
              <a:pathLst>
                <a:path w="2123" h="385" extrusionOk="0">
                  <a:moveTo>
                    <a:pt x="210" y="0"/>
                  </a:moveTo>
                  <a:cubicBezTo>
                    <a:pt x="0" y="0"/>
                    <a:pt x="2" y="328"/>
                    <a:pt x="215" y="334"/>
                  </a:cubicBezTo>
                  <a:lnTo>
                    <a:pt x="1906" y="385"/>
                  </a:lnTo>
                  <a:cubicBezTo>
                    <a:pt x="1908" y="385"/>
                    <a:pt x="1909" y="385"/>
                    <a:pt x="1911" y="385"/>
                  </a:cubicBezTo>
                  <a:cubicBezTo>
                    <a:pt x="2122" y="385"/>
                    <a:pt x="2119" y="55"/>
                    <a:pt x="1906" y="49"/>
                  </a:cubicBezTo>
                  <a:lnTo>
                    <a:pt x="215" y="0"/>
                  </a:lnTo>
                  <a:cubicBezTo>
                    <a:pt x="213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3" name="Google Shape;19523;p32"/>
            <p:cNvSpPr/>
            <p:nvPr/>
          </p:nvSpPr>
          <p:spPr>
            <a:xfrm>
              <a:off x="4066700" y="2146475"/>
              <a:ext cx="10075" cy="60925"/>
            </a:xfrm>
            <a:custGeom>
              <a:avLst/>
              <a:gdLst/>
              <a:ahLst/>
              <a:cxnLst/>
              <a:rect l="l" t="t" r="r" b="b"/>
              <a:pathLst>
                <a:path w="403" h="2437" extrusionOk="0">
                  <a:moveTo>
                    <a:pt x="237" y="0"/>
                  </a:moveTo>
                  <a:cubicBezTo>
                    <a:pt x="154" y="0"/>
                    <a:pt x="68" y="54"/>
                    <a:pt x="64" y="163"/>
                  </a:cubicBezTo>
                  <a:cubicBezTo>
                    <a:pt x="45" y="866"/>
                    <a:pt x="23" y="1571"/>
                    <a:pt x="3" y="2275"/>
                  </a:cubicBezTo>
                  <a:cubicBezTo>
                    <a:pt x="0" y="2383"/>
                    <a:pt x="82" y="2437"/>
                    <a:pt x="166" y="2437"/>
                  </a:cubicBezTo>
                  <a:cubicBezTo>
                    <a:pt x="249" y="2437"/>
                    <a:pt x="334" y="2383"/>
                    <a:pt x="337" y="2275"/>
                  </a:cubicBezTo>
                  <a:cubicBezTo>
                    <a:pt x="359" y="1571"/>
                    <a:pt x="379" y="866"/>
                    <a:pt x="400" y="163"/>
                  </a:cubicBezTo>
                  <a:cubicBezTo>
                    <a:pt x="403" y="54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4" name="Google Shape;19524;p32"/>
            <p:cNvSpPr/>
            <p:nvPr/>
          </p:nvSpPr>
          <p:spPr>
            <a:xfrm>
              <a:off x="4169300" y="2156575"/>
              <a:ext cx="11800" cy="46850"/>
            </a:xfrm>
            <a:custGeom>
              <a:avLst/>
              <a:gdLst/>
              <a:ahLst/>
              <a:cxnLst/>
              <a:rect l="l" t="t" r="r" b="b"/>
              <a:pathLst>
                <a:path w="472" h="1874" extrusionOk="0">
                  <a:moveTo>
                    <a:pt x="163" y="1"/>
                  </a:moveTo>
                  <a:cubicBezTo>
                    <a:pt x="80" y="1"/>
                    <a:pt x="0" y="54"/>
                    <a:pt x="9" y="161"/>
                  </a:cubicBezTo>
                  <a:lnTo>
                    <a:pt x="129" y="1713"/>
                  </a:lnTo>
                  <a:cubicBezTo>
                    <a:pt x="137" y="1820"/>
                    <a:pt x="225" y="1873"/>
                    <a:pt x="309" y="1873"/>
                  </a:cubicBezTo>
                  <a:cubicBezTo>
                    <a:pt x="392" y="1873"/>
                    <a:pt x="472" y="1820"/>
                    <a:pt x="463" y="1713"/>
                  </a:cubicBezTo>
                  <a:lnTo>
                    <a:pt x="343" y="161"/>
                  </a:lnTo>
                  <a:cubicBezTo>
                    <a:pt x="335" y="54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5" name="Google Shape;19525;p32"/>
            <p:cNvSpPr/>
            <p:nvPr/>
          </p:nvSpPr>
          <p:spPr>
            <a:xfrm>
              <a:off x="4261250" y="2148775"/>
              <a:ext cx="15450" cy="57350"/>
            </a:xfrm>
            <a:custGeom>
              <a:avLst/>
              <a:gdLst/>
              <a:ahLst/>
              <a:cxnLst/>
              <a:rect l="l" t="t" r="r" b="b"/>
              <a:pathLst>
                <a:path w="618" h="2294" extrusionOk="0">
                  <a:moveTo>
                    <a:pt x="160" y="0"/>
                  </a:moveTo>
                  <a:cubicBezTo>
                    <a:pt x="77" y="0"/>
                    <a:pt x="1" y="53"/>
                    <a:pt x="15" y="159"/>
                  </a:cubicBezTo>
                  <a:cubicBezTo>
                    <a:pt x="100" y="818"/>
                    <a:pt x="184" y="1475"/>
                    <a:pt x="269" y="2134"/>
                  </a:cubicBezTo>
                  <a:cubicBezTo>
                    <a:pt x="283" y="2240"/>
                    <a:pt x="375" y="2293"/>
                    <a:pt x="458" y="2293"/>
                  </a:cubicBezTo>
                  <a:cubicBezTo>
                    <a:pt x="542" y="2293"/>
                    <a:pt x="618" y="2241"/>
                    <a:pt x="603" y="2134"/>
                  </a:cubicBezTo>
                  <a:cubicBezTo>
                    <a:pt x="520" y="1475"/>
                    <a:pt x="434" y="818"/>
                    <a:pt x="349" y="159"/>
                  </a:cubicBezTo>
                  <a:cubicBezTo>
                    <a:pt x="335" y="53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6" name="Google Shape;19526;p32"/>
            <p:cNvSpPr/>
            <p:nvPr/>
          </p:nvSpPr>
          <p:spPr>
            <a:xfrm>
              <a:off x="3832450" y="1975725"/>
              <a:ext cx="74200" cy="14725"/>
            </a:xfrm>
            <a:custGeom>
              <a:avLst/>
              <a:gdLst/>
              <a:ahLst/>
              <a:cxnLst/>
              <a:rect l="l" t="t" r="r" b="b"/>
              <a:pathLst>
                <a:path w="2968" h="589" extrusionOk="0">
                  <a:moveTo>
                    <a:pt x="2772" y="1"/>
                  </a:moveTo>
                  <a:cubicBezTo>
                    <a:pt x="2766" y="1"/>
                    <a:pt x="2760" y="1"/>
                    <a:pt x="2753" y="2"/>
                  </a:cubicBezTo>
                  <a:lnTo>
                    <a:pt x="213" y="253"/>
                  </a:lnTo>
                  <a:cubicBezTo>
                    <a:pt x="8" y="274"/>
                    <a:pt x="0" y="588"/>
                    <a:pt x="194" y="588"/>
                  </a:cubicBezTo>
                  <a:cubicBezTo>
                    <a:pt x="200" y="588"/>
                    <a:pt x="207" y="588"/>
                    <a:pt x="213" y="587"/>
                  </a:cubicBezTo>
                  <a:lnTo>
                    <a:pt x="2753" y="336"/>
                  </a:lnTo>
                  <a:cubicBezTo>
                    <a:pt x="2959" y="315"/>
                    <a:pt x="2968" y="1"/>
                    <a:pt x="27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7" name="Google Shape;19527;p32"/>
            <p:cNvSpPr/>
            <p:nvPr/>
          </p:nvSpPr>
          <p:spPr>
            <a:xfrm>
              <a:off x="3813575" y="1858375"/>
              <a:ext cx="78825" cy="20175"/>
            </a:xfrm>
            <a:custGeom>
              <a:avLst/>
              <a:gdLst/>
              <a:ahLst/>
              <a:cxnLst/>
              <a:rect l="l" t="t" r="r" b="b"/>
              <a:pathLst>
                <a:path w="3153" h="807" extrusionOk="0">
                  <a:moveTo>
                    <a:pt x="2961" y="1"/>
                  </a:moveTo>
                  <a:cubicBezTo>
                    <a:pt x="2953" y="1"/>
                    <a:pt x="2946" y="1"/>
                    <a:pt x="2938" y="2"/>
                  </a:cubicBezTo>
                  <a:cubicBezTo>
                    <a:pt x="2016" y="110"/>
                    <a:pt x="1099" y="269"/>
                    <a:pt x="195" y="478"/>
                  </a:cubicBezTo>
                  <a:cubicBezTo>
                    <a:pt x="0" y="523"/>
                    <a:pt x="63" y="806"/>
                    <a:pt x="241" y="806"/>
                  </a:cubicBezTo>
                  <a:cubicBezTo>
                    <a:pt x="255" y="806"/>
                    <a:pt x="269" y="805"/>
                    <a:pt x="283" y="801"/>
                  </a:cubicBezTo>
                  <a:cubicBezTo>
                    <a:pt x="1159" y="597"/>
                    <a:pt x="2045" y="443"/>
                    <a:pt x="2938" y="336"/>
                  </a:cubicBezTo>
                  <a:cubicBezTo>
                    <a:pt x="3142" y="313"/>
                    <a:pt x="3152" y="1"/>
                    <a:pt x="2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8" name="Google Shape;19528;p32"/>
            <p:cNvSpPr/>
            <p:nvPr/>
          </p:nvSpPr>
          <p:spPr>
            <a:xfrm>
              <a:off x="3817900" y="1748725"/>
              <a:ext cx="56625" cy="11375"/>
            </a:xfrm>
            <a:custGeom>
              <a:avLst/>
              <a:gdLst/>
              <a:ahLst/>
              <a:cxnLst/>
              <a:rect l="l" t="t" r="r" b="b"/>
              <a:pathLst>
                <a:path w="2265" h="455" extrusionOk="0">
                  <a:moveTo>
                    <a:pt x="2062" y="1"/>
                  </a:moveTo>
                  <a:cubicBezTo>
                    <a:pt x="2058" y="1"/>
                    <a:pt x="2053" y="1"/>
                    <a:pt x="2049" y="1"/>
                  </a:cubicBezTo>
                  <a:lnTo>
                    <a:pt x="216" y="120"/>
                  </a:lnTo>
                  <a:cubicBezTo>
                    <a:pt x="6" y="133"/>
                    <a:pt x="1" y="454"/>
                    <a:pt x="203" y="454"/>
                  </a:cubicBezTo>
                  <a:cubicBezTo>
                    <a:pt x="207" y="454"/>
                    <a:pt x="211" y="454"/>
                    <a:pt x="216" y="454"/>
                  </a:cubicBezTo>
                  <a:lnTo>
                    <a:pt x="2049" y="337"/>
                  </a:lnTo>
                  <a:cubicBezTo>
                    <a:pt x="2258" y="323"/>
                    <a:pt x="2264" y="1"/>
                    <a:pt x="2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29" name="Google Shape;19529;p32"/>
            <p:cNvSpPr/>
            <p:nvPr/>
          </p:nvSpPr>
          <p:spPr>
            <a:xfrm>
              <a:off x="3848675" y="1736475"/>
              <a:ext cx="416675" cy="447200"/>
            </a:xfrm>
            <a:custGeom>
              <a:avLst/>
              <a:gdLst/>
              <a:ahLst/>
              <a:cxnLst/>
              <a:rect l="l" t="t" r="r" b="b"/>
              <a:pathLst>
                <a:path w="16667" h="17888" extrusionOk="0">
                  <a:moveTo>
                    <a:pt x="8587" y="0"/>
                  </a:moveTo>
                  <a:cubicBezTo>
                    <a:pt x="6580" y="0"/>
                    <a:pt x="5456" y="6540"/>
                    <a:pt x="5169" y="7589"/>
                  </a:cubicBezTo>
                  <a:cubicBezTo>
                    <a:pt x="4235" y="10996"/>
                    <a:pt x="3610" y="15734"/>
                    <a:pt x="164" y="17577"/>
                  </a:cubicBezTo>
                  <a:cubicBezTo>
                    <a:pt x="1" y="17664"/>
                    <a:pt x="101" y="17888"/>
                    <a:pt x="253" y="17888"/>
                  </a:cubicBezTo>
                  <a:cubicBezTo>
                    <a:pt x="278" y="17888"/>
                    <a:pt x="305" y="17881"/>
                    <a:pt x="333" y="17867"/>
                  </a:cubicBezTo>
                  <a:cubicBezTo>
                    <a:pt x="2601" y="16653"/>
                    <a:pt x="3620" y="14235"/>
                    <a:pt x="4327" y="11884"/>
                  </a:cubicBezTo>
                  <a:cubicBezTo>
                    <a:pt x="4830" y="10214"/>
                    <a:pt x="5260" y="8521"/>
                    <a:pt x="5721" y="6840"/>
                  </a:cubicBezTo>
                  <a:cubicBezTo>
                    <a:pt x="6185" y="5145"/>
                    <a:pt x="6505" y="3289"/>
                    <a:pt x="7316" y="1717"/>
                  </a:cubicBezTo>
                  <a:cubicBezTo>
                    <a:pt x="7504" y="1353"/>
                    <a:pt x="7748" y="907"/>
                    <a:pt x="8070" y="650"/>
                  </a:cubicBezTo>
                  <a:cubicBezTo>
                    <a:pt x="8273" y="487"/>
                    <a:pt x="8464" y="421"/>
                    <a:pt x="8644" y="421"/>
                  </a:cubicBezTo>
                  <a:cubicBezTo>
                    <a:pt x="9030" y="421"/>
                    <a:pt x="9365" y="726"/>
                    <a:pt x="9659" y="1045"/>
                  </a:cubicBezTo>
                  <a:cubicBezTo>
                    <a:pt x="10242" y="1675"/>
                    <a:pt x="10575" y="2512"/>
                    <a:pt x="10797" y="3328"/>
                  </a:cubicBezTo>
                  <a:cubicBezTo>
                    <a:pt x="11276" y="5084"/>
                    <a:pt x="11372" y="6960"/>
                    <a:pt x="11591" y="8760"/>
                  </a:cubicBezTo>
                  <a:cubicBezTo>
                    <a:pt x="11737" y="9978"/>
                    <a:pt x="11681" y="14021"/>
                    <a:pt x="13674" y="14021"/>
                  </a:cubicBezTo>
                  <a:cubicBezTo>
                    <a:pt x="13821" y="14021"/>
                    <a:pt x="13979" y="13999"/>
                    <a:pt x="14149" y="13953"/>
                  </a:cubicBezTo>
                  <a:cubicBezTo>
                    <a:pt x="15563" y="13562"/>
                    <a:pt x="15775" y="11768"/>
                    <a:pt x="15987" y="10578"/>
                  </a:cubicBezTo>
                  <a:cubicBezTo>
                    <a:pt x="16327" y="8659"/>
                    <a:pt x="16545" y="6724"/>
                    <a:pt x="16660" y="4779"/>
                  </a:cubicBezTo>
                  <a:cubicBezTo>
                    <a:pt x="16666" y="4671"/>
                    <a:pt x="16586" y="4618"/>
                    <a:pt x="16503" y="4618"/>
                  </a:cubicBezTo>
                  <a:cubicBezTo>
                    <a:pt x="16419" y="4618"/>
                    <a:pt x="16332" y="4672"/>
                    <a:pt x="16325" y="4779"/>
                  </a:cubicBezTo>
                  <a:cubicBezTo>
                    <a:pt x="16190" y="7067"/>
                    <a:pt x="15996" y="9436"/>
                    <a:pt x="15438" y="11665"/>
                  </a:cubicBezTo>
                  <a:cubicBezTo>
                    <a:pt x="15250" y="12412"/>
                    <a:pt x="14954" y="13426"/>
                    <a:pt x="14060" y="13629"/>
                  </a:cubicBezTo>
                  <a:cubicBezTo>
                    <a:pt x="13943" y="13656"/>
                    <a:pt x="13833" y="13668"/>
                    <a:pt x="13731" y="13668"/>
                  </a:cubicBezTo>
                  <a:cubicBezTo>
                    <a:pt x="12915" y="13668"/>
                    <a:pt x="12573" y="12870"/>
                    <a:pt x="12390" y="12198"/>
                  </a:cubicBezTo>
                  <a:cubicBezTo>
                    <a:pt x="12128" y="11237"/>
                    <a:pt x="12097" y="10189"/>
                    <a:pt x="11978" y="9199"/>
                  </a:cubicBezTo>
                  <a:cubicBezTo>
                    <a:pt x="11746" y="7277"/>
                    <a:pt x="11645" y="5276"/>
                    <a:pt x="11162" y="3395"/>
                  </a:cubicBezTo>
                  <a:cubicBezTo>
                    <a:pt x="10855" y="2198"/>
                    <a:pt x="10239" y="674"/>
                    <a:pt x="9034" y="107"/>
                  </a:cubicBezTo>
                  <a:cubicBezTo>
                    <a:pt x="8880" y="34"/>
                    <a:pt x="8731" y="0"/>
                    <a:pt x="85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0" name="Google Shape;19530;p32"/>
            <p:cNvSpPr/>
            <p:nvPr/>
          </p:nvSpPr>
          <p:spPr>
            <a:xfrm>
              <a:off x="3949075" y="1964550"/>
              <a:ext cx="32525" cy="33325"/>
            </a:xfrm>
            <a:custGeom>
              <a:avLst/>
              <a:gdLst/>
              <a:ahLst/>
              <a:cxnLst/>
              <a:rect l="l" t="t" r="r" b="b"/>
              <a:pathLst>
                <a:path w="1301" h="1333" extrusionOk="0">
                  <a:moveTo>
                    <a:pt x="706" y="0"/>
                  </a:moveTo>
                  <a:cubicBezTo>
                    <a:pt x="661" y="0"/>
                    <a:pt x="615" y="7"/>
                    <a:pt x="567" y="20"/>
                  </a:cubicBezTo>
                  <a:cubicBezTo>
                    <a:pt x="157" y="134"/>
                    <a:pt x="1" y="679"/>
                    <a:pt x="189" y="1031"/>
                  </a:cubicBezTo>
                  <a:cubicBezTo>
                    <a:pt x="193" y="1039"/>
                    <a:pt x="197" y="1046"/>
                    <a:pt x="201" y="1053"/>
                  </a:cubicBezTo>
                  <a:lnTo>
                    <a:pt x="201" y="1053"/>
                  </a:lnTo>
                  <a:cubicBezTo>
                    <a:pt x="239" y="1124"/>
                    <a:pt x="290" y="1187"/>
                    <a:pt x="355" y="1236"/>
                  </a:cubicBezTo>
                  <a:cubicBezTo>
                    <a:pt x="435" y="1296"/>
                    <a:pt x="518" y="1326"/>
                    <a:pt x="600" y="1331"/>
                  </a:cubicBezTo>
                  <a:lnTo>
                    <a:pt x="600" y="1331"/>
                  </a:lnTo>
                  <a:cubicBezTo>
                    <a:pt x="614" y="1332"/>
                    <a:pt x="629" y="1333"/>
                    <a:pt x="643" y="1333"/>
                  </a:cubicBezTo>
                  <a:cubicBezTo>
                    <a:pt x="669" y="1333"/>
                    <a:pt x="696" y="1331"/>
                    <a:pt x="722" y="1326"/>
                  </a:cubicBezTo>
                  <a:cubicBezTo>
                    <a:pt x="950" y="1286"/>
                    <a:pt x="1096" y="1100"/>
                    <a:pt x="1221" y="922"/>
                  </a:cubicBezTo>
                  <a:cubicBezTo>
                    <a:pt x="1252" y="878"/>
                    <a:pt x="1258" y="835"/>
                    <a:pt x="1246" y="797"/>
                  </a:cubicBezTo>
                  <a:lnTo>
                    <a:pt x="1246" y="797"/>
                  </a:lnTo>
                  <a:cubicBezTo>
                    <a:pt x="1300" y="613"/>
                    <a:pt x="1291" y="411"/>
                    <a:pt x="1197" y="260"/>
                  </a:cubicBezTo>
                  <a:cubicBezTo>
                    <a:pt x="1123" y="139"/>
                    <a:pt x="1008" y="66"/>
                    <a:pt x="882" y="36"/>
                  </a:cubicBezTo>
                  <a:lnTo>
                    <a:pt x="882" y="36"/>
                  </a:lnTo>
                  <a:cubicBezTo>
                    <a:pt x="828" y="13"/>
                    <a:pt x="769" y="0"/>
                    <a:pt x="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1" name="Google Shape;19531;p32"/>
            <p:cNvSpPr/>
            <p:nvPr/>
          </p:nvSpPr>
          <p:spPr>
            <a:xfrm>
              <a:off x="4048600" y="1728150"/>
              <a:ext cx="30400" cy="29750"/>
            </a:xfrm>
            <a:custGeom>
              <a:avLst/>
              <a:gdLst/>
              <a:ahLst/>
              <a:cxnLst/>
              <a:rect l="l" t="t" r="r" b="b"/>
              <a:pathLst>
                <a:path w="1216" h="1190" extrusionOk="0">
                  <a:moveTo>
                    <a:pt x="488" y="625"/>
                  </a:moveTo>
                  <a:cubicBezTo>
                    <a:pt x="518" y="662"/>
                    <a:pt x="566" y="681"/>
                    <a:pt x="615" y="681"/>
                  </a:cubicBezTo>
                  <a:cubicBezTo>
                    <a:pt x="660" y="681"/>
                    <a:pt x="705" y="666"/>
                    <a:pt x="739" y="636"/>
                  </a:cubicBezTo>
                  <a:lnTo>
                    <a:pt x="739" y="636"/>
                  </a:lnTo>
                  <a:cubicBezTo>
                    <a:pt x="750" y="665"/>
                    <a:pt x="751" y="697"/>
                    <a:pt x="738" y="727"/>
                  </a:cubicBezTo>
                  <a:lnTo>
                    <a:pt x="738" y="727"/>
                  </a:lnTo>
                  <a:cubicBezTo>
                    <a:pt x="721" y="735"/>
                    <a:pt x="702" y="741"/>
                    <a:pt x="682" y="745"/>
                  </a:cubicBezTo>
                  <a:cubicBezTo>
                    <a:pt x="670" y="747"/>
                    <a:pt x="658" y="748"/>
                    <a:pt x="647" y="748"/>
                  </a:cubicBezTo>
                  <a:cubicBezTo>
                    <a:pt x="573" y="748"/>
                    <a:pt x="512" y="705"/>
                    <a:pt x="480" y="648"/>
                  </a:cubicBezTo>
                  <a:lnTo>
                    <a:pt x="480" y="648"/>
                  </a:lnTo>
                  <a:cubicBezTo>
                    <a:pt x="483" y="642"/>
                    <a:pt x="485" y="636"/>
                    <a:pt x="486" y="630"/>
                  </a:cubicBezTo>
                  <a:cubicBezTo>
                    <a:pt x="487" y="628"/>
                    <a:pt x="487" y="627"/>
                    <a:pt x="488" y="625"/>
                  </a:cubicBezTo>
                  <a:close/>
                  <a:moveTo>
                    <a:pt x="611" y="0"/>
                  </a:moveTo>
                  <a:cubicBezTo>
                    <a:pt x="578" y="0"/>
                    <a:pt x="546" y="3"/>
                    <a:pt x="512" y="9"/>
                  </a:cubicBezTo>
                  <a:cubicBezTo>
                    <a:pt x="163" y="76"/>
                    <a:pt x="1" y="414"/>
                    <a:pt x="65" y="710"/>
                  </a:cubicBezTo>
                  <a:lnTo>
                    <a:pt x="65" y="710"/>
                  </a:lnTo>
                  <a:cubicBezTo>
                    <a:pt x="65" y="711"/>
                    <a:pt x="65" y="712"/>
                    <a:pt x="65" y="713"/>
                  </a:cubicBezTo>
                  <a:cubicBezTo>
                    <a:pt x="67" y="745"/>
                    <a:pt x="76" y="772"/>
                    <a:pt x="90" y="794"/>
                  </a:cubicBezTo>
                  <a:lnTo>
                    <a:pt x="90" y="794"/>
                  </a:lnTo>
                  <a:cubicBezTo>
                    <a:pt x="103" y="827"/>
                    <a:pt x="118" y="859"/>
                    <a:pt x="137" y="889"/>
                  </a:cubicBezTo>
                  <a:lnTo>
                    <a:pt x="137" y="889"/>
                  </a:lnTo>
                  <a:cubicBezTo>
                    <a:pt x="142" y="900"/>
                    <a:pt x="147" y="912"/>
                    <a:pt x="152" y="923"/>
                  </a:cubicBezTo>
                  <a:cubicBezTo>
                    <a:pt x="243" y="1108"/>
                    <a:pt x="409" y="1188"/>
                    <a:pt x="578" y="1188"/>
                  </a:cubicBezTo>
                  <a:cubicBezTo>
                    <a:pt x="584" y="1188"/>
                    <a:pt x="590" y="1188"/>
                    <a:pt x="595" y="1188"/>
                  </a:cubicBezTo>
                  <a:lnTo>
                    <a:pt x="595" y="1188"/>
                  </a:lnTo>
                  <a:cubicBezTo>
                    <a:pt x="610" y="1189"/>
                    <a:pt x="624" y="1189"/>
                    <a:pt x="638" y="1189"/>
                  </a:cubicBezTo>
                  <a:cubicBezTo>
                    <a:pt x="699" y="1189"/>
                    <a:pt x="760" y="1179"/>
                    <a:pt x="817" y="1160"/>
                  </a:cubicBezTo>
                  <a:cubicBezTo>
                    <a:pt x="1035" y="1082"/>
                    <a:pt x="1172" y="861"/>
                    <a:pt x="1176" y="635"/>
                  </a:cubicBezTo>
                  <a:lnTo>
                    <a:pt x="1176" y="635"/>
                  </a:lnTo>
                  <a:cubicBezTo>
                    <a:pt x="1215" y="322"/>
                    <a:pt x="945" y="0"/>
                    <a:pt x="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2" name="Google Shape;19532;p32"/>
            <p:cNvSpPr/>
            <p:nvPr/>
          </p:nvSpPr>
          <p:spPr>
            <a:xfrm>
              <a:off x="4158975" y="2067350"/>
              <a:ext cx="28350" cy="29000"/>
            </a:xfrm>
            <a:custGeom>
              <a:avLst/>
              <a:gdLst/>
              <a:ahLst/>
              <a:cxnLst/>
              <a:rect l="l" t="t" r="r" b="b"/>
              <a:pathLst>
                <a:path w="1134" h="1160" extrusionOk="0">
                  <a:moveTo>
                    <a:pt x="594" y="1"/>
                  </a:moveTo>
                  <a:cubicBezTo>
                    <a:pt x="432" y="1"/>
                    <a:pt x="263" y="77"/>
                    <a:pt x="159" y="219"/>
                  </a:cubicBezTo>
                  <a:cubicBezTo>
                    <a:pt x="1" y="433"/>
                    <a:pt x="46" y="713"/>
                    <a:pt x="203" y="894"/>
                  </a:cubicBezTo>
                  <a:lnTo>
                    <a:pt x="203" y="894"/>
                  </a:lnTo>
                  <a:cubicBezTo>
                    <a:pt x="239" y="938"/>
                    <a:pt x="281" y="975"/>
                    <a:pt x="328" y="1005"/>
                  </a:cubicBezTo>
                  <a:lnTo>
                    <a:pt x="328" y="1005"/>
                  </a:lnTo>
                  <a:cubicBezTo>
                    <a:pt x="400" y="1096"/>
                    <a:pt x="502" y="1160"/>
                    <a:pt x="628" y="1160"/>
                  </a:cubicBezTo>
                  <a:cubicBezTo>
                    <a:pt x="723" y="1160"/>
                    <a:pt x="804" y="1123"/>
                    <a:pt x="871" y="1067"/>
                  </a:cubicBezTo>
                  <a:lnTo>
                    <a:pt x="871" y="1067"/>
                  </a:lnTo>
                  <a:cubicBezTo>
                    <a:pt x="883" y="1062"/>
                    <a:pt x="896" y="1057"/>
                    <a:pt x="908" y="1050"/>
                  </a:cubicBezTo>
                  <a:cubicBezTo>
                    <a:pt x="1029" y="988"/>
                    <a:pt x="1079" y="862"/>
                    <a:pt x="1089" y="732"/>
                  </a:cubicBezTo>
                  <a:lnTo>
                    <a:pt x="1089" y="732"/>
                  </a:lnTo>
                  <a:cubicBezTo>
                    <a:pt x="1100" y="694"/>
                    <a:pt x="1107" y="656"/>
                    <a:pt x="1109" y="617"/>
                  </a:cubicBezTo>
                  <a:lnTo>
                    <a:pt x="1109" y="617"/>
                  </a:lnTo>
                  <a:cubicBezTo>
                    <a:pt x="1133" y="488"/>
                    <a:pt x="1127" y="353"/>
                    <a:pt x="1067" y="239"/>
                  </a:cubicBezTo>
                  <a:cubicBezTo>
                    <a:pt x="1003" y="114"/>
                    <a:pt x="887" y="42"/>
                    <a:pt x="759" y="29"/>
                  </a:cubicBezTo>
                  <a:lnTo>
                    <a:pt x="759" y="29"/>
                  </a:lnTo>
                  <a:cubicBezTo>
                    <a:pt x="707" y="10"/>
                    <a:pt x="651" y="1"/>
                    <a:pt x="5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3" name="Google Shape;19533;p32"/>
            <p:cNvSpPr/>
            <p:nvPr/>
          </p:nvSpPr>
          <p:spPr>
            <a:xfrm>
              <a:off x="4242550" y="1848175"/>
              <a:ext cx="31850" cy="34200"/>
            </a:xfrm>
            <a:custGeom>
              <a:avLst/>
              <a:gdLst/>
              <a:ahLst/>
              <a:cxnLst/>
              <a:rect l="l" t="t" r="r" b="b"/>
              <a:pathLst>
                <a:path w="1274" h="1368" extrusionOk="0">
                  <a:moveTo>
                    <a:pt x="612" y="564"/>
                  </a:moveTo>
                  <a:cubicBezTo>
                    <a:pt x="625" y="564"/>
                    <a:pt x="637" y="570"/>
                    <a:pt x="649" y="579"/>
                  </a:cubicBezTo>
                  <a:lnTo>
                    <a:pt x="649" y="579"/>
                  </a:lnTo>
                  <a:cubicBezTo>
                    <a:pt x="636" y="588"/>
                    <a:pt x="620" y="596"/>
                    <a:pt x="601" y="602"/>
                  </a:cubicBezTo>
                  <a:cubicBezTo>
                    <a:pt x="586" y="607"/>
                    <a:pt x="573" y="609"/>
                    <a:pt x="560" y="609"/>
                  </a:cubicBezTo>
                  <a:cubicBezTo>
                    <a:pt x="559" y="609"/>
                    <a:pt x="558" y="609"/>
                    <a:pt x="557" y="609"/>
                  </a:cubicBezTo>
                  <a:lnTo>
                    <a:pt x="557" y="609"/>
                  </a:lnTo>
                  <a:cubicBezTo>
                    <a:pt x="573" y="577"/>
                    <a:pt x="593" y="564"/>
                    <a:pt x="612" y="564"/>
                  </a:cubicBezTo>
                  <a:close/>
                  <a:moveTo>
                    <a:pt x="503" y="0"/>
                  </a:moveTo>
                  <a:cubicBezTo>
                    <a:pt x="427" y="0"/>
                    <a:pt x="354" y="21"/>
                    <a:pt x="302" y="73"/>
                  </a:cubicBezTo>
                  <a:cubicBezTo>
                    <a:pt x="248" y="127"/>
                    <a:pt x="208" y="211"/>
                    <a:pt x="182" y="305"/>
                  </a:cubicBezTo>
                  <a:lnTo>
                    <a:pt x="182" y="305"/>
                  </a:lnTo>
                  <a:cubicBezTo>
                    <a:pt x="168" y="327"/>
                    <a:pt x="157" y="351"/>
                    <a:pt x="148" y="375"/>
                  </a:cubicBezTo>
                  <a:lnTo>
                    <a:pt x="148" y="375"/>
                  </a:lnTo>
                  <a:cubicBezTo>
                    <a:pt x="50" y="521"/>
                    <a:pt x="0" y="695"/>
                    <a:pt x="30" y="858"/>
                  </a:cubicBezTo>
                  <a:cubicBezTo>
                    <a:pt x="89" y="1173"/>
                    <a:pt x="363" y="1368"/>
                    <a:pt x="645" y="1368"/>
                  </a:cubicBezTo>
                  <a:cubicBezTo>
                    <a:pt x="789" y="1368"/>
                    <a:pt x="935" y="1317"/>
                    <a:pt x="1056" y="1206"/>
                  </a:cubicBezTo>
                  <a:cubicBezTo>
                    <a:pt x="1220" y="1056"/>
                    <a:pt x="1273" y="863"/>
                    <a:pt x="1243" y="681"/>
                  </a:cubicBezTo>
                  <a:lnTo>
                    <a:pt x="1243" y="681"/>
                  </a:lnTo>
                  <a:cubicBezTo>
                    <a:pt x="1263" y="438"/>
                    <a:pt x="1148" y="184"/>
                    <a:pt x="908" y="81"/>
                  </a:cubicBezTo>
                  <a:cubicBezTo>
                    <a:pt x="842" y="52"/>
                    <a:pt x="775" y="39"/>
                    <a:pt x="709" y="39"/>
                  </a:cubicBezTo>
                  <a:cubicBezTo>
                    <a:pt x="707" y="39"/>
                    <a:pt x="705" y="39"/>
                    <a:pt x="702" y="39"/>
                  </a:cubicBezTo>
                  <a:lnTo>
                    <a:pt x="702" y="39"/>
                  </a:lnTo>
                  <a:cubicBezTo>
                    <a:pt x="640" y="16"/>
                    <a:pt x="570" y="0"/>
                    <a:pt x="5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4" name="Google Shape;19534;p32"/>
            <p:cNvSpPr/>
            <p:nvPr/>
          </p:nvSpPr>
          <p:spPr>
            <a:xfrm>
              <a:off x="3754600" y="215497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0"/>
                  </a:moveTo>
                  <a:cubicBezTo>
                    <a:pt x="175" y="0"/>
                    <a:pt x="90" y="54"/>
                    <a:pt x="86" y="163"/>
                  </a:cubicBezTo>
                  <a:cubicBezTo>
                    <a:pt x="58" y="1101"/>
                    <a:pt x="31" y="2041"/>
                    <a:pt x="3" y="2979"/>
                  </a:cubicBezTo>
                  <a:cubicBezTo>
                    <a:pt x="0" y="3087"/>
                    <a:pt x="82" y="3141"/>
                    <a:pt x="166" y="3141"/>
                  </a:cubicBezTo>
                  <a:cubicBezTo>
                    <a:pt x="250" y="3141"/>
                    <a:pt x="336" y="3086"/>
                    <a:pt x="339" y="2979"/>
                  </a:cubicBezTo>
                  <a:cubicBezTo>
                    <a:pt x="366" y="2041"/>
                    <a:pt x="394" y="1101"/>
                    <a:pt x="421" y="163"/>
                  </a:cubicBezTo>
                  <a:cubicBezTo>
                    <a:pt x="424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5" name="Google Shape;19535;p32"/>
            <p:cNvSpPr/>
            <p:nvPr/>
          </p:nvSpPr>
          <p:spPr>
            <a:xfrm>
              <a:off x="3663100" y="2149925"/>
              <a:ext cx="10625" cy="78525"/>
            </a:xfrm>
            <a:custGeom>
              <a:avLst/>
              <a:gdLst/>
              <a:ahLst/>
              <a:cxnLst/>
              <a:rect l="l" t="t" r="r" b="b"/>
              <a:pathLst>
                <a:path w="425" h="3141" extrusionOk="0">
                  <a:moveTo>
                    <a:pt x="259" y="1"/>
                  </a:moveTo>
                  <a:cubicBezTo>
                    <a:pt x="175" y="1"/>
                    <a:pt x="89" y="54"/>
                    <a:pt x="86" y="162"/>
                  </a:cubicBezTo>
                  <a:cubicBezTo>
                    <a:pt x="59" y="1102"/>
                    <a:pt x="31" y="2040"/>
                    <a:pt x="4" y="2979"/>
                  </a:cubicBezTo>
                  <a:cubicBezTo>
                    <a:pt x="1" y="3087"/>
                    <a:pt x="83" y="3141"/>
                    <a:pt x="166" y="3141"/>
                  </a:cubicBezTo>
                  <a:cubicBezTo>
                    <a:pt x="250" y="3141"/>
                    <a:pt x="335" y="3087"/>
                    <a:pt x="338" y="2979"/>
                  </a:cubicBezTo>
                  <a:cubicBezTo>
                    <a:pt x="365" y="2040"/>
                    <a:pt x="393" y="1102"/>
                    <a:pt x="422" y="162"/>
                  </a:cubicBezTo>
                  <a:cubicBezTo>
                    <a:pt x="425" y="54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6" name="Google Shape;19536;p32"/>
            <p:cNvSpPr/>
            <p:nvPr/>
          </p:nvSpPr>
          <p:spPr>
            <a:xfrm>
              <a:off x="3565100" y="2151850"/>
              <a:ext cx="15975" cy="76100"/>
            </a:xfrm>
            <a:custGeom>
              <a:avLst/>
              <a:gdLst/>
              <a:ahLst/>
              <a:cxnLst/>
              <a:rect l="l" t="t" r="r" b="b"/>
              <a:pathLst>
                <a:path w="639" h="3044" extrusionOk="0">
                  <a:moveTo>
                    <a:pt x="478" y="0"/>
                  </a:moveTo>
                  <a:cubicBezTo>
                    <a:pt x="394" y="0"/>
                    <a:pt x="304" y="54"/>
                    <a:pt x="293" y="161"/>
                  </a:cubicBezTo>
                  <a:cubicBezTo>
                    <a:pt x="199" y="1069"/>
                    <a:pt x="106" y="1976"/>
                    <a:pt x="11" y="2884"/>
                  </a:cubicBezTo>
                  <a:cubicBezTo>
                    <a:pt x="1" y="2991"/>
                    <a:pt x="79" y="3044"/>
                    <a:pt x="162" y="3044"/>
                  </a:cubicBezTo>
                  <a:cubicBezTo>
                    <a:pt x="245" y="3044"/>
                    <a:pt x="335" y="2990"/>
                    <a:pt x="345" y="2884"/>
                  </a:cubicBezTo>
                  <a:cubicBezTo>
                    <a:pt x="440" y="1976"/>
                    <a:pt x="534" y="1069"/>
                    <a:pt x="628" y="161"/>
                  </a:cubicBezTo>
                  <a:cubicBezTo>
                    <a:pt x="639" y="54"/>
                    <a:pt x="561" y="0"/>
                    <a:pt x="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7" name="Google Shape;19537;p32"/>
            <p:cNvSpPr/>
            <p:nvPr/>
          </p:nvSpPr>
          <p:spPr>
            <a:xfrm>
              <a:off x="3485325" y="2149400"/>
              <a:ext cx="9850" cy="52700"/>
            </a:xfrm>
            <a:custGeom>
              <a:avLst/>
              <a:gdLst/>
              <a:ahLst/>
              <a:cxnLst/>
              <a:rect l="l" t="t" r="r" b="b"/>
              <a:pathLst>
                <a:path w="394" h="2108" extrusionOk="0">
                  <a:moveTo>
                    <a:pt x="228" y="0"/>
                  </a:moveTo>
                  <a:cubicBezTo>
                    <a:pt x="144" y="0"/>
                    <a:pt x="58" y="54"/>
                    <a:pt x="55" y="162"/>
                  </a:cubicBezTo>
                  <a:cubicBezTo>
                    <a:pt x="39" y="756"/>
                    <a:pt x="20" y="1351"/>
                    <a:pt x="4" y="1946"/>
                  </a:cubicBezTo>
                  <a:cubicBezTo>
                    <a:pt x="0" y="2054"/>
                    <a:pt x="82" y="2108"/>
                    <a:pt x="166" y="2108"/>
                  </a:cubicBezTo>
                  <a:cubicBezTo>
                    <a:pt x="249" y="2108"/>
                    <a:pt x="335" y="2054"/>
                    <a:pt x="338" y="1946"/>
                  </a:cubicBezTo>
                  <a:cubicBezTo>
                    <a:pt x="356" y="1351"/>
                    <a:pt x="373" y="756"/>
                    <a:pt x="389" y="162"/>
                  </a:cubicBezTo>
                  <a:cubicBezTo>
                    <a:pt x="393" y="54"/>
                    <a:pt x="311" y="0"/>
                    <a:pt x="2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8" name="Google Shape;19538;p32"/>
            <p:cNvSpPr/>
            <p:nvPr/>
          </p:nvSpPr>
          <p:spPr>
            <a:xfrm>
              <a:off x="3320000" y="2155725"/>
              <a:ext cx="31075" cy="29600"/>
            </a:xfrm>
            <a:custGeom>
              <a:avLst/>
              <a:gdLst/>
              <a:ahLst/>
              <a:cxnLst/>
              <a:rect l="l" t="t" r="r" b="b"/>
              <a:pathLst>
                <a:path w="1243" h="1184" extrusionOk="0">
                  <a:moveTo>
                    <a:pt x="797" y="494"/>
                  </a:moveTo>
                  <a:cubicBezTo>
                    <a:pt x="807" y="494"/>
                    <a:pt x="845" y="524"/>
                    <a:pt x="854" y="563"/>
                  </a:cubicBezTo>
                  <a:cubicBezTo>
                    <a:pt x="864" y="607"/>
                    <a:pt x="850" y="653"/>
                    <a:pt x="817" y="683"/>
                  </a:cubicBezTo>
                  <a:cubicBezTo>
                    <a:pt x="790" y="710"/>
                    <a:pt x="753" y="728"/>
                    <a:pt x="712" y="737"/>
                  </a:cubicBezTo>
                  <a:lnTo>
                    <a:pt x="712" y="737"/>
                  </a:lnTo>
                  <a:cubicBezTo>
                    <a:pt x="808" y="708"/>
                    <a:pt x="877" y="608"/>
                    <a:pt x="800" y="506"/>
                  </a:cubicBezTo>
                  <a:cubicBezTo>
                    <a:pt x="794" y="498"/>
                    <a:pt x="794" y="494"/>
                    <a:pt x="797" y="494"/>
                  </a:cubicBezTo>
                  <a:close/>
                  <a:moveTo>
                    <a:pt x="452" y="545"/>
                  </a:moveTo>
                  <a:cubicBezTo>
                    <a:pt x="460" y="589"/>
                    <a:pt x="479" y="633"/>
                    <a:pt x="512" y="676"/>
                  </a:cubicBezTo>
                  <a:cubicBezTo>
                    <a:pt x="543" y="717"/>
                    <a:pt x="585" y="739"/>
                    <a:pt x="627" y="745"/>
                  </a:cubicBezTo>
                  <a:lnTo>
                    <a:pt x="627" y="745"/>
                  </a:lnTo>
                  <a:cubicBezTo>
                    <a:pt x="590" y="743"/>
                    <a:pt x="555" y="735"/>
                    <a:pt x="526" y="722"/>
                  </a:cubicBezTo>
                  <a:cubicBezTo>
                    <a:pt x="442" y="681"/>
                    <a:pt x="427" y="612"/>
                    <a:pt x="452" y="545"/>
                  </a:cubicBezTo>
                  <a:close/>
                  <a:moveTo>
                    <a:pt x="562" y="1"/>
                  </a:moveTo>
                  <a:cubicBezTo>
                    <a:pt x="452" y="1"/>
                    <a:pt x="337" y="38"/>
                    <a:pt x="251" y="102"/>
                  </a:cubicBezTo>
                  <a:cubicBezTo>
                    <a:pt x="18" y="273"/>
                    <a:pt x="1" y="600"/>
                    <a:pt x="127" y="841"/>
                  </a:cubicBezTo>
                  <a:cubicBezTo>
                    <a:pt x="231" y="1038"/>
                    <a:pt x="438" y="1183"/>
                    <a:pt x="660" y="1183"/>
                  </a:cubicBezTo>
                  <a:cubicBezTo>
                    <a:pt x="702" y="1183"/>
                    <a:pt x="745" y="1178"/>
                    <a:pt x="788" y="1167"/>
                  </a:cubicBezTo>
                  <a:cubicBezTo>
                    <a:pt x="1034" y="1101"/>
                    <a:pt x="1192" y="862"/>
                    <a:pt x="1217" y="618"/>
                  </a:cubicBezTo>
                  <a:cubicBezTo>
                    <a:pt x="1242" y="359"/>
                    <a:pt x="1096" y="99"/>
                    <a:pt x="834" y="37"/>
                  </a:cubicBezTo>
                  <a:cubicBezTo>
                    <a:pt x="795" y="28"/>
                    <a:pt x="756" y="23"/>
                    <a:pt x="718" y="23"/>
                  </a:cubicBezTo>
                  <a:cubicBezTo>
                    <a:pt x="713" y="23"/>
                    <a:pt x="708" y="23"/>
                    <a:pt x="704" y="24"/>
                  </a:cubicBezTo>
                  <a:lnTo>
                    <a:pt x="704" y="24"/>
                  </a:lnTo>
                  <a:cubicBezTo>
                    <a:pt x="659" y="8"/>
                    <a:pt x="611" y="1"/>
                    <a:pt x="5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39" name="Google Shape;19539;p32"/>
            <p:cNvSpPr/>
            <p:nvPr/>
          </p:nvSpPr>
          <p:spPr>
            <a:xfrm>
              <a:off x="3479075" y="1854975"/>
              <a:ext cx="33825" cy="31500"/>
            </a:xfrm>
            <a:custGeom>
              <a:avLst/>
              <a:gdLst/>
              <a:ahLst/>
              <a:cxnLst/>
              <a:rect l="l" t="t" r="r" b="b"/>
              <a:pathLst>
                <a:path w="1353" h="1260" extrusionOk="0">
                  <a:moveTo>
                    <a:pt x="635" y="600"/>
                  </a:moveTo>
                  <a:lnTo>
                    <a:pt x="635" y="600"/>
                  </a:lnTo>
                  <a:cubicBezTo>
                    <a:pt x="635" y="618"/>
                    <a:pt x="636" y="637"/>
                    <a:pt x="638" y="656"/>
                  </a:cubicBezTo>
                  <a:lnTo>
                    <a:pt x="638" y="656"/>
                  </a:lnTo>
                  <a:cubicBezTo>
                    <a:pt x="630" y="639"/>
                    <a:pt x="627" y="620"/>
                    <a:pt x="627" y="601"/>
                  </a:cubicBezTo>
                  <a:lnTo>
                    <a:pt x="627" y="601"/>
                  </a:lnTo>
                  <a:cubicBezTo>
                    <a:pt x="630" y="601"/>
                    <a:pt x="632" y="600"/>
                    <a:pt x="635" y="600"/>
                  </a:cubicBezTo>
                  <a:close/>
                  <a:moveTo>
                    <a:pt x="758" y="0"/>
                  </a:moveTo>
                  <a:cubicBezTo>
                    <a:pt x="657" y="0"/>
                    <a:pt x="570" y="28"/>
                    <a:pt x="498" y="76"/>
                  </a:cubicBezTo>
                  <a:lnTo>
                    <a:pt x="498" y="76"/>
                  </a:lnTo>
                  <a:cubicBezTo>
                    <a:pt x="393" y="110"/>
                    <a:pt x="298" y="166"/>
                    <a:pt x="226" y="245"/>
                  </a:cubicBezTo>
                  <a:cubicBezTo>
                    <a:pt x="38" y="449"/>
                    <a:pt x="0" y="782"/>
                    <a:pt x="150" y="1018"/>
                  </a:cubicBezTo>
                  <a:cubicBezTo>
                    <a:pt x="252" y="1178"/>
                    <a:pt x="428" y="1259"/>
                    <a:pt x="609" y="1259"/>
                  </a:cubicBezTo>
                  <a:cubicBezTo>
                    <a:pt x="685" y="1259"/>
                    <a:pt x="762" y="1244"/>
                    <a:pt x="835" y="1215"/>
                  </a:cubicBezTo>
                  <a:cubicBezTo>
                    <a:pt x="933" y="1175"/>
                    <a:pt x="1014" y="1107"/>
                    <a:pt x="1069" y="1025"/>
                  </a:cubicBezTo>
                  <a:lnTo>
                    <a:pt x="1069" y="1025"/>
                  </a:lnTo>
                  <a:cubicBezTo>
                    <a:pt x="1085" y="1014"/>
                    <a:pt x="1100" y="1001"/>
                    <a:pt x="1115" y="988"/>
                  </a:cubicBezTo>
                  <a:lnTo>
                    <a:pt x="1115" y="988"/>
                  </a:lnTo>
                  <a:cubicBezTo>
                    <a:pt x="1283" y="884"/>
                    <a:pt x="1347" y="723"/>
                    <a:pt x="1337" y="561"/>
                  </a:cubicBezTo>
                  <a:lnTo>
                    <a:pt x="1337" y="561"/>
                  </a:lnTo>
                  <a:cubicBezTo>
                    <a:pt x="1353" y="347"/>
                    <a:pt x="1248" y="199"/>
                    <a:pt x="1093" y="116"/>
                  </a:cubicBezTo>
                  <a:lnTo>
                    <a:pt x="1093" y="116"/>
                  </a:lnTo>
                  <a:cubicBezTo>
                    <a:pt x="1004" y="48"/>
                    <a:pt x="894" y="4"/>
                    <a:pt x="774" y="1"/>
                  </a:cubicBezTo>
                  <a:cubicBezTo>
                    <a:pt x="768" y="1"/>
                    <a:pt x="763" y="0"/>
                    <a:pt x="7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0" name="Google Shape;19540;p32"/>
            <p:cNvSpPr/>
            <p:nvPr/>
          </p:nvSpPr>
          <p:spPr>
            <a:xfrm>
              <a:off x="3555900" y="1980725"/>
              <a:ext cx="31625" cy="29825"/>
            </a:xfrm>
            <a:custGeom>
              <a:avLst/>
              <a:gdLst/>
              <a:ahLst/>
              <a:cxnLst/>
              <a:rect l="l" t="t" r="r" b="b"/>
              <a:pathLst>
                <a:path w="1265" h="1193" extrusionOk="0">
                  <a:moveTo>
                    <a:pt x="682" y="0"/>
                  </a:moveTo>
                  <a:cubicBezTo>
                    <a:pt x="594" y="0"/>
                    <a:pt x="504" y="21"/>
                    <a:pt x="417" y="66"/>
                  </a:cubicBezTo>
                  <a:cubicBezTo>
                    <a:pt x="31" y="268"/>
                    <a:pt x="1" y="798"/>
                    <a:pt x="330" y="1071"/>
                  </a:cubicBezTo>
                  <a:cubicBezTo>
                    <a:pt x="431" y="1155"/>
                    <a:pt x="545" y="1193"/>
                    <a:pt x="655" y="1193"/>
                  </a:cubicBezTo>
                  <a:cubicBezTo>
                    <a:pt x="889" y="1193"/>
                    <a:pt x="1110" y="1024"/>
                    <a:pt x="1171" y="766"/>
                  </a:cubicBezTo>
                  <a:lnTo>
                    <a:pt x="1171" y="766"/>
                  </a:lnTo>
                  <a:cubicBezTo>
                    <a:pt x="1198" y="717"/>
                    <a:pt x="1217" y="660"/>
                    <a:pt x="1224" y="598"/>
                  </a:cubicBezTo>
                  <a:cubicBezTo>
                    <a:pt x="1265" y="251"/>
                    <a:pt x="989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1" name="Google Shape;19541;p32"/>
            <p:cNvSpPr/>
            <p:nvPr/>
          </p:nvSpPr>
          <p:spPr>
            <a:xfrm>
              <a:off x="3660125" y="1749025"/>
              <a:ext cx="33850" cy="28050"/>
            </a:xfrm>
            <a:custGeom>
              <a:avLst/>
              <a:gdLst/>
              <a:ahLst/>
              <a:cxnLst/>
              <a:rect l="l" t="t" r="r" b="b"/>
              <a:pathLst>
                <a:path w="1354" h="1122" extrusionOk="0">
                  <a:moveTo>
                    <a:pt x="787" y="500"/>
                  </a:moveTo>
                  <a:cubicBezTo>
                    <a:pt x="780" y="572"/>
                    <a:pt x="716" y="638"/>
                    <a:pt x="640" y="642"/>
                  </a:cubicBezTo>
                  <a:lnTo>
                    <a:pt x="640" y="642"/>
                  </a:lnTo>
                  <a:cubicBezTo>
                    <a:pt x="639" y="642"/>
                    <a:pt x="637" y="641"/>
                    <a:pt x="636" y="641"/>
                  </a:cubicBezTo>
                  <a:lnTo>
                    <a:pt x="636" y="641"/>
                  </a:lnTo>
                  <a:cubicBezTo>
                    <a:pt x="653" y="570"/>
                    <a:pt x="715" y="516"/>
                    <a:pt x="787" y="500"/>
                  </a:cubicBezTo>
                  <a:close/>
                  <a:moveTo>
                    <a:pt x="614" y="0"/>
                  </a:moveTo>
                  <a:cubicBezTo>
                    <a:pt x="389" y="0"/>
                    <a:pt x="166" y="140"/>
                    <a:pt x="99" y="395"/>
                  </a:cubicBezTo>
                  <a:cubicBezTo>
                    <a:pt x="1" y="766"/>
                    <a:pt x="303" y="1122"/>
                    <a:pt x="652" y="1122"/>
                  </a:cubicBezTo>
                  <a:cubicBezTo>
                    <a:pt x="738" y="1122"/>
                    <a:pt x="828" y="1100"/>
                    <a:pt x="915" y="1051"/>
                  </a:cubicBezTo>
                  <a:cubicBezTo>
                    <a:pt x="1274" y="847"/>
                    <a:pt x="1353" y="255"/>
                    <a:pt x="924" y="85"/>
                  </a:cubicBezTo>
                  <a:lnTo>
                    <a:pt x="924" y="85"/>
                  </a:lnTo>
                  <a:cubicBezTo>
                    <a:pt x="886" y="61"/>
                    <a:pt x="845" y="42"/>
                    <a:pt x="800" y="27"/>
                  </a:cubicBezTo>
                  <a:cubicBezTo>
                    <a:pt x="783" y="21"/>
                    <a:pt x="766" y="18"/>
                    <a:pt x="751" y="18"/>
                  </a:cubicBezTo>
                  <a:lnTo>
                    <a:pt x="751" y="18"/>
                  </a:lnTo>
                  <a:cubicBezTo>
                    <a:pt x="706" y="6"/>
                    <a:pt x="660" y="0"/>
                    <a:pt x="6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2" name="Google Shape;19542;p32"/>
            <p:cNvSpPr/>
            <p:nvPr/>
          </p:nvSpPr>
          <p:spPr>
            <a:xfrm>
              <a:off x="3727525" y="1865925"/>
              <a:ext cx="29275" cy="26075"/>
            </a:xfrm>
            <a:custGeom>
              <a:avLst/>
              <a:gdLst/>
              <a:ahLst/>
              <a:cxnLst/>
              <a:rect l="l" t="t" r="r" b="b"/>
              <a:pathLst>
                <a:path w="1171" h="1043" extrusionOk="0">
                  <a:moveTo>
                    <a:pt x="645" y="1"/>
                  </a:moveTo>
                  <a:cubicBezTo>
                    <a:pt x="572" y="1"/>
                    <a:pt x="498" y="17"/>
                    <a:pt x="427" y="52"/>
                  </a:cubicBezTo>
                  <a:cubicBezTo>
                    <a:pt x="135" y="196"/>
                    <a:pt x="0" y="582"/>
                    <a:pt x="188" y="861"/>
                  </a:cubicBezTo>
                  <a:cubicBezTo>
                    <a:pt x="271" y="985"/>
                    <a:pt x="400" y="1043"/>
                    <a:pt x="532" y="1043"/>
                  </a:cubicBezTo>
                  <a:cubicBezTo>
                    <a:pt x="675" y="1043"/>
                    <a:pt x="821" y="974"/>
                    <a:pt x="910" y="846"/>
                  </a:cubicBezTo>
                  <a:lnTo>
                    <a:pt x="910" y="846"/>
                  </a:lnTo>
                  <a:cubicBezTo>
                    <a:pt x="1073" y="765"/>
                    <a:pt x="1171" y="582"/>
                    <a:pt x="1121" y="377"/>
                  </a:cubicBezTo>
                  <a:cubicBezTo>
                    <a:pt x="1067" y="147"/>
                    <a:pt x="863" y="1"/>
                    <a:pt x="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3" name="Google Shape;19543;p32"/>
            <p:cNvSpPr/>
            <p:nvPr/>
          </p:nvSpPr>
          <p:spPr>
            <a:xfrm>
              <a:off x="3313925" y="1756550"/>
              <a:ext cx="544300" cy="420800"/>
            </a:xfrm>
            <a:custGeom>
              <a:avLst/>
              <a:gdLst/>
              <a:ahLst/>
              <a:cxnLst/>
              <a:rect l="l" t="t" r="r" b="b"/>
              <a:pathLst>
                <a:path w="21772" h="16832" extrusionOk="0">
                  <a:moveTo>
                    <a:pt x="14955" y="1"/>
                  </a:moveTo>
                  <a:cubicBezTo>
                    <a:pt x="14471" y="1"/>
                    <a:pt x="14010" y="241"/>
                    <a:pt x="13722" y="730"/>
                  </a:cubicBezTo>
                  <a:cubicBezTo>
                    <a:pt x="12998" y="1956"/>
                    <a:pt x="13451" y="3884"/>
                    <a:pt x="13361" y="5230"/>
                  </a:cubicBezTo>
                  <a:cubicBezTo>
                    <a:pt x="13292" y="6250"/>
                    <a:pt x="13207" y="7335"/>
                    <a:pt x="12899" y="8316"/>
                  </a:cubicBezTo>
                  <a:cubicBezTo>
                    <a:pt x="12706" y="8930"/>
                    <a:pt x="12298" y="9672"/>
                    <a:pt x="11608" y="9829"/>
                  </a:cubicBezTo>
                  <a:cubicBezTo>
                    <a:pt x="11511" y="9851"/>
                    <a:pt x="11421" y="9861"/>
                    <a:pt x="11338" y="9861"/>
                  </a:cubicBezTo>
                  <a:cubicBezTo>
                    <a:pt x="10413" y="9861"/>
                    <a:pt x="10291" y="8592"/>
                    <a:pt x="10199" y="7838"/>
                  </a:cubicBezTo>
                  <a:cubicBezTo>
                    <a:pt x="10040" y="6568"/>
                    <a:pt x="9463" y="5266"/>
                    <a:pt x="8220" y="4734"/>
                  </a:cubicBezTo>
                  <a:cubicBezTo>
                    <a:pt x="7902" y="4598"/>
                    <a:pt x="7580" y="4533"/>
                    <a:pt x="7268" y="4533"/>
                  </a:cubicBezTo>
                  <a:cubicBezTo>
                    <a:pt x="6531" y="4533"/>
                    <a:pt x="5844" y="4896"/>
                    <a:pt x="5366" y="5545"/>
                  </a:cubicBezTo>
                  <a:cubicBezTo>
                    <a:pt x="4362" y="6912"/>
                    <a:pt x="4095" y="8853"/>
                    <a:pt x="3464" y="10402"/>
                  </a:cubicBezTo>
                  <a:cubicBezTo>
                    <a:pt x="2573" y="12587"/>
                    <a:pt x="1429" y="14651"/>
                    <a:pt x="87" y="16588"/>
                  </a:cubicBezTo>
                  <a:cubicBezTo>
                    <a:pt x="0" y="16712"/>
                    <a:pt x="117" y="16831"/>
                    <a:pt x="236" y="16831"/>
                  </a:cubicBezTo>
                  <a:cubicBezTo>
                    <a:pt x="287" y="16831"/>
                    <a:pt x="338" y="16810"/>
                    <a:pt x="375" y="16757"/>
                  </a:cubicBezTo>
                  <a:cubicBezTo>
                    <a:pt x="2411" y="13818"/>
                    <a:pt x="3757" y="10689"/>
                    <a:pt x="4896" y="7323"/>
                  </a:cubicBezTo>
                  <a:cubicBezTo>
                    <a:pt x="5154" y="6558"/>
                    <a:pt x="5476" y="5669"/>
                    <a:pt x="6181" y="5210"/>
                  </a:cubicBezTo>
                  <a:cubicBezTo>
                    <a:pt x="6543" y="4974"/>
                    <a:pt x="6910" y="4872"/>
                    <a:pt x="7263" y="4872"/>
                  </a:cubicBezTo>
                  <a:cubicBezTo>
                    <a:pt x="8370" y="4872"/>
                    <a:pt x="9351" y="5881"/>
                    <a:pt x="9686" y="6982"/>
                  </a:cubicBezTo>
                  <a:cubicBezTo>
                    <a:pt x="9959" y="7881"/>
                    <a:pt x="9604" y="9502"/>
                    <a:pt x="10601" y="10045"/>
                  </a:cubicBezTo>
                  <a:cubicBezTo>
                    <a:pt x="10815" y="10162"/>
                    <a:pt x="11039" y="10213"/>
                    <a:pt x="11263" y="10213"/>
                  </a:cubicBezTo>
                  <a:cubicBezTo>
                    <a:pt x="11866" y="10213"/>
                    <a:pt x="12461" y="9837"/>
                    <a:pt x="12798" y="9342"/>
                  </a:cubicBezTo>
                  <a:cubicBezTo>
                    <a:pt x="13626" y="8130"/>
                    <a:pt x="13654" y="6218"/>
                    <a:pt x="13721" y="4806"/>
                  </a:cubicBezTo>
                  <a:cubicBezTo>
                    <a:pt x="13759" y="3976"/>
                    <a:pt x="13690" y="3149"/>
                    <a:pt x="13719" y="2321"/>
                  </a:cubicBezTo>
                  <a:cubicBezTo>
                    <a:pt x="13735" y="1839"/>
                    <a:pt x="13760" y="1334"/>
                    <a:pt x="14038" y="924"/>
                  </a:cubicBezTo>
                  <a:cubicBezTo>
                    <a:pt x="14232" y="637"/>
                    <a:pt x="14762" y="432"/>
                    <a:pt x="15207" y="432"/>
                  </a:cubicBezTo>
                  <a:cubicBezTo>
                    <a:pt x="15325" y="432"/>
                    <a:pt x="15438" y="447"/>
                    <a:pt x="15536" y="478"/>
                  </a:cubicBezTo>
                  <a:cubicBezTo>
                    <a:pt x="15978" y="620"/>
                    <a:pt x="16253" y="1184"/>
                    <a:pt x="16416" y="1572"/>
                  </a:cubicBezTo>
                  <a:cubicBezTo>
                    <a:pt x="16750" y="2374"/>
                    <a:pt x="16822" y="3296"/>
                    <a:pt x="16973" y="4147"/>
                  </a:cubicBezTo>
                  <a:cubicBezTo>
                    <a:pt x="17164" y="5222"/>
                    <a:pt x="17354" y="6298"/>
                    <a:pt x="17545" y="7373"/>
                  </a:cubicBezTo>
                  <a:cubicBezTo>
                    <a:pt x="17914" y="9447"/>
                    <a:pt x="18143" y="11630"/>
                    <a:pt x="18849" y="13626"/>
                  </a:cubicBezTo>
                  <a:cubicBezTo>
                    <a:pt x="19311" y="14927"/>
                    <a:pt x="20016" y="16411"/>
                    <a:pt x="21485" y="16731"/>
                  </a:cubicBezTo>
                  <a:cubicBezTo>
                    <a:pt x="21499" y="16734"/>
                    <a:pt x="21512" y="16736"/>
                    <a:pt x="21525" y="16736"/>
                  </a:cubicBezTo>
                  <a:cubicBezTo>
                    <a:pt x="21706" y="16736"/>
                    <a:pt x="21772" y="16452"/>
                    <a:pt x="21575" y="16408"/>
                  </a:cubicBezTo>
                  <a:cubicBezTo>
                    <a:pt x="19382" y="15932"/>
                    <a:pt x="18854" y="12701"/>
                    <a:pt x="18504" y="10858"/>
                  </a:cubicBezTo>
                  <a:cubicBezTo>
                    <a:pt x="18105" y="8740"/>
                    <a:pt x="17749" y="6610"/>
                    <a:pt x="17373" y="4487"/>
                  </a:cubicBezTo>
                  <a:cubicBezTo>
                    <a:pt x="17141" y="3187"/>
                    <a:pt x="17133" y="1222"/>
                    <a:pt x="15951" y="347"/>
                  </a:cubicBezTo>
                  <a:cubicBezTo>
                    <a:pt x="15642" y="117"/>
                    <a:pt x="15293" y="1"/>
                    <a:pt x="14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4" name="Google Shape;19544;p32"/>
            <p:cNvSpPr/>
            <p:nvPr/>
          </p:nvSpPr>
          <p:spPr>
            <a:xfrm>
              <a:off x="3485475" y="1794100"/>
              <a:ext cx="38300" cy="35850"/>
            </a:xfrm>
            <a:custGeom>
              <a:avLst/>
              <a:gdLst/>
              <a:ahLst/>
              <a:cxnLst/>
              <a:rect l="l" t="t" r="r" b="b"/>
              <a:pathLst>
                <a:path w="1532" h="1434" extrusionOk="0">
                  <a:moveTo>
                    <a:pt x="646" y="395"/>
                  </a:moveTo>
                  <a:cubicBezTo>
                    <a:pt x="674" y="395"/>
                    <a:pt x="703" y="411"/>
                    <a:pt x="731" y="448"/>
                  </a:cubicBezTo>
                  <a:cubicBezTo>
                    <a:pt x="762" y="489"/>
                    <a:pt x="802" y="510"/>
                    <a:pt x="843" y="517"/>
                  </a:cubicBezTo>
                  <a:lnTo>
                    <a:pt x="843" y="517"/>
                  </a:lnTo>
                  <a:cubicBezTo>
                    <a:pt x="857" y="586"/>
                    <a:pt x="873" y="656"/>
                    <a:pt x="892" y="724"/>
                  </a:cubicBezTo>
                  <a:lnTo>
                    <a:pt x="892" y="724"/>
                  </a:lnTo>
                  <a:cubicBezTo>
                    <a:pt x="889" y="922"/>
                    <a:pt x="820" y="1092"/>
                    <a:pt x="592" y="1092"/>
                  </a:cubicBezTo>
                  <a:cubicBezTo>
                    <a:pt x="405" y="1092"/>
                    <a:pt x="409" y="855"/>
                    <a:pt x="423" y="718"/>
                  </a:cubicBezTo>
                  <a:cubicBezTo>
                    <a:pt x="432" y="642"/>
                    <a:pt x="533" y="395"/>
                    <a:pt x="646" y="395"/>
                  </a:cubicBezTo>
                  <a:close/>
                  <a:moveTo>
                    <a:pt x="965" y="0"/>
                  </a:moveTo>
                  <a:cubicBezTo>
                    <a:pt x="894" y="0"/>
                    <a:pt x="823" y="40"/>
                    <a:pt x="805" y="115"/>
                  </a:cubicBezTo>
                  <a:lnTo>
                    <a:pt x="805" y="115"/>
                  </a:lnTo>
                  <a:cubicBezTo>
                    <a:pt x="751" y="95"/>
                    <a:pt x="694" y="84"/>
                    <a:pt x="637" y="84"/>
                  </a:cubicBezTo>
                  <a:cubicBezTo>
                    <a:pt x="502" y="84"/>
                    <a:pt x="366" y="141"/>
                    <a:pt x="263" y="254"/>
                  </a:cubicBezTo>
                  <a:cubicBezTo>
                    <a:pt x="46" y="494"/>
                    <a:pt x="1" y="1009"/>
                    <a:pt x="217" y="1263"/>
                  </a:cubicBezTo>
                  <a:cubicBezTo>
                    <a:pt x="313" y="1375"/>
                    <a:pt x="444" y="1423"/>
                    <a:pt x="579" y="1423"/>
                  </a:cubicBezTo>
                  <a:cubicBezTo>
                    <a:pt x="729" y="1423"/>
                    <a:pt x="883" y="1364"/>
                    <a:pt x="998" y="1264"/>
                  </a:cubicBezTo>
                  <a:cubicBezTo>
                    <a:pt x="1026" y="1240"/>
                    <a:pt x="1051" y="1215"/>
                    <a:pt x="1073" y="1189"/>
                  </a:cubicBezTo>
                  <a:lnTo>
                    <a:pt x="1073" y="1189"/>
                  </a:lnTo>
                  <a:cubicBezTo>
                    <a:pt x="1101" y="1245"/>
                    <a:pt x="1132" y="1300"/>
                    <a:pt x="1164" y="1354"/>
                  </a:cubicBezTo>
                  <a:cubicBezTo>
                    <a:pt x="1198" y="1410"/>
                    <a:pt x="1249" y="1433"/>
                    <a:pt x="1300" y="1433"/>
                  </a:cubicBezTo>
                  <a:cubicBezTo>
                    <a:pt x="1415" y="1433"/>
                    <a:pt x="1532" y="1313"/>
                    <a:pt x="1454" y="1185"/>
                  </a:cubicBezTo>
                  <a:cubicBezTo>
                    <a:pt x="1358" y="1029"/>
                    <a:pt x="1283" y="863"/>
                    <a:pt x="1230" y="690"/>
                  </a:cubicBezTo>
                  <a:lnTo>
                    <a:pt x="1230" y="690"/>
                  </a:lnTo>
                  <a:cubicBezTo>
                    <a:pt x="1229" y="496"/>
                    <a:pt x="1180" y="294"/>
                    <a:pt x="1129" y="117"/>
                  </a:cubicBezTo>
                  <a:cubicBezTo>
                    <a:pt x="1107" y="38"/>
                    <a:pt x="1036" y="0"/>
                    <a:pt x="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5" name="Google Shape;19545;p32"/>
            <p:cNvSpPr/>
            <p:nvPr/>
          </p:nvSpPr>
          <p:spPr>
            <a:xfrm>
              <a:off x="3528625" y="2023175"/>
              <a:ext cx="36000" cy="52175"/>
            </a:xfrm>
            <a:custGeom>
              <a:avLst/>
              <a:gdLst/>
              <a:ahLst/>
              <a:cxnLst/>
              <a:rect l="l" t="t" r="r" b="b"/>
              <a:pathLst>
                <a:path w="1440" h="2087" extrusionOk="0">
                  <a:moveTo>
                    <a:pt x="164" y="1"/>
                  </a:moveTo>
                  <a:cubicBezTo>
                    <a:pt x="80" y="1"/>
                    <a:pt x="1" y="54"/>
                    <a:pt x="7" y="161"/>
                  </a:cubicBezTo>
                  <a:lnTo>
                    <a:pt x="7" y="163"/>
                  </a:lnTo>
                  <a:cubicBezTo>
                    <a:pt x="39" y="640"/>
                    <a:pt x="111" y="1115"/>
                    <a:pt x="224" y="1582"/>
                  </a:cubicBezTo>
                  <a:cubicBezTo>
                    <a:pt x="244" y="1663"/>
                    <a:pt x="313" y="1700"/>
                    <a:pt x="382" y="1700"/>
                  </a:cubicBezTo>
                  <a:cubicBezTo>
                    <a:pt x="469" y="1700"/>
                    <a:pt x="557" y="1642"/>
                    <a:pt x="554" y="1537"/>
                  </a:cubicBezTo>
                  <a:lnTo>
                    <a:pt x="706" y="1302"/>
                  </a:lnTo>
                  <a:cubicBezTo>
                    <a:pt x="875" y="1328"/>
                    <a:pt x="952" y="1403"/>
                    <a:pt x="933" y="1530"/>
                  </a:cubicBezTo>
                  <a:cubicBezTo>
                    <a:pt x="919" y="1670"/>
                    <a:pt x="791" y="1765"/>
                    <a:pt x="651" y="1765"/>
                  </a:cubicBezTo>
                  <a:cubicBezTo>
                    <a:pt x="609" y="1765"/>
                    <a:pt x="567" y="1756"/>
                    <a:pt x="526" y="1739"/>
                  </a:cubicBezTo>
                  <a:cubicBezTo>
                    <a:pt x="502" y="1728"/>
                    <a:pt x="477" y="1724"/>
                    <a:pt x="454" y="1724"/>
                  </a:cubicBezTo>
                  <a:cubicBezTo>
                    <a:pt x="293" y="1724"/>
                    <a:pt x="184" y="1954"/>
                    <a:pt x="357" y="2029"/>
                  </a:cubicBezTo>
                  <a:cubicBezTo>
                    <a:pt x="449" y="2068"/>
                    <a:pt x="546" y="2086"/>
                    <a:pt x="641" y="2086"/>
                  </a:cubicBezTo>
                  <a:cubicBezTo>
                    <a:pt x="1057" y="2086"/>
                    <a:pt x="1439" y="1739"/>
                    <a:pt x="1217" y="1273"/>
                  </a:cubicBezTo>
                  <a:cubicBezTo>
                    <a:pt x="1118" y="1066"/>
                    <a:pt x="940" y="975"/>
                    <a:pt x="760" y="975"/>
                  </a:cubicBezTo>
                  <a:cubicBezTo>
                    <a:pt x="654" y="975"/>
                    <a:pt x="546" y="1007"/>
                    <a:pt x="456" y="1067"/>
                  </a:cubicBezTo>
                  <a:lnTo>
                    <a:pt x="456" y="1067"/>
                  </a:lnTo>
                  <a:cubicBezTo>
                    <a:pt x="400" y="768"/>
                    <a:pt x="362" y="465"/>
                    <a:pt x="341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6" name="Google Shape;19546;p32"/>
            <p:cNvSpPr/>
            <p:nvPr/>
          </p:nvSpPr>
          <p:spPr>
            <a:xfrm>
              <a:off x="3652400" y="1709600"/>
              <a:ext cx="30075" cy="30425"/>
            </a:xfrm>
            <a:custGeom>
              <a:avLst/>
              <a:gdLst/>
              <a:ahLst/>
              <a:cxnLst/>
              <a:rect l="l" t="t" r="r" b="b"/>
              <a:pathLst>
                <a:path w="1203" h="1217" extrusionOk="0">
                  <a:moveTo>
                    <a:pt x="616" y="1"/>
                  </a:moveTo>
                  <a:cubicBezTo>
                    <a:pt x="600" y="1"/>
                    <a:pt x="583" y="3"/>
                    <a:pt x="565" y="8"/>
                  </a:cubicBezTo>
                  <a:cubicBezTo>
                    <a:pt x="218" y="111"/>
                    <a:pt x="0" y="509"/>
                    <a:pt x="145" y="851"/>
                  </a:cubicBezTo>
                  <a:cubicBezTo>
                    <a:pt x="246" y="1087"/>
                    <a:pt x="485" y="1217"/>
                    <a:pt x="726" y="1217"/>
                  </a:cubicBezTo>
                  <a:cubicBezTo>
                    <a:pt x="836" y="1217"/>
                    <a:pt x="946" y="1190"/>
                    <a:pt x="1044" y="1134"/>
                  </a:cubicBezTo>
                  <a:cubicBezTo>
                    <a:pt x="1203" y="1044"/>
                    <a:pt x="1106" y="821"/>
                    <a:pt x="958" y="821"/>
                  </a:cubicBezTo>
                  <a:cubicBezTo>
                    <a:pt x="931" y="821"/>
                    <a:pt x="903" y="828"/>
                    <a:pt x="874" y="844"/>
                  </a:cubicBezTo>
                  <a:cubicBezTo>
                    <a:pt x="828" y="871"/>
                    <a:pt x="775" y="884"/>
                    <a:pt x="721" y="884"/>
                  </a:cubicBezTo>
                  <a:cubicBezTo>
                    <a:pt x="611" y="884"/>
                    <a:pt x="499" y="829"/>
                    <a:pt x="453" y="721"/>
                  </a:cubicBezTo>
                  <a:cubicBezTo>
                    <a:pt x="385" y="562"/>
                    <a:pt x="498" y="378"/>
                    <a:pt x="653" y="330"/>
                  </a:cubicBezTo>
                  <a:cubicBezTo>
                    <a:pt x="841" y="275"/>
                    <a:pt x="785" y="1"/>
                    <a:pt x="6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7" name="Google Shape;19547;p32"/>
            <p:cNvSpPr/>
            <p:nvPr/>
          </p:nvSpPr>
          <p:spPr>
            <a:xfrm>
              <a:off x="3761350" y="1827100"/>
              <a:ext cx="36025" cy="31325"/>
            </a:xfrm>
            <a:custGeom>
              <a:avLst/>
              <a:gdLst/>
              <a:ahLst/>
              <a:cxnLst/>
              <a:rect l="l" t="t" r="r" b="b"/>
              <a:pathLst>
                <a:path w="1441" h="1253" extrusionOk="0">
                  <a:moveTo>
                    <a:pt x="668" y="454"/>
                  </a:moveTo>
                  <a:cubicBezTo>
                    <a:pt x="718" y="454"/>
                    <a:pt x="766" y="469"/>
                    <a:pt x="803" y="502"/>
                  </a:cubicBezTo>
                  <a:cubicBezTo>
                    <a:pt x="837" y="536"/>
                    <a:pt x="876" y="549"/>
                    <a:pt x="914" y="549"/>
                  </a:cubicBezTo>
                  <a:cubicBezTo>
                    <a:pt x="944" y="549"/>
                    <a:pt x="973" y="541"/>
                    <a:pt x="998" y="526"/>
                  </a:cubicBezTo>
                  <a:lnTo>
                    <a:pt x="998" y="526"/>
                  </a:lnTo>
                  <a:cubicBezTo>
                    <a:pt x="1014" y="563"/>
                    <a:pt x="1021" y="604"/>
                    <a:pt x="1018" y="649"/>
                  </a:cubicBezTo>
                  <a:cubicBezTo>
                    <a:pt x="1007" y="794"/>
                    <a:pt x="863" y="921"/>
                    <a:pt x="718" y="921"/>
                  </a:cubicBezTo>
                  <a:cubicBezTo>
                    <a:pt x="701" y="921"/>
                    <a:pt x="685" y="919"/>
                    <a:pt x="668" y="916"/>
                  </a:cubicBezTo>
                  <a:cubicBezTo>
                    <a:pt x="534" y="887"/>
                    <a:pt x="405" y="713"/>
                    <a:pt x="463" y="576"/>
                  </a:cubicBezTo>
                  <a:cubicBezTo>
                    <a:pt x="496" y="498"/>
                    <a:pt x="583" y="454"/>
                    <a:pt x="668" y="454"/>
                  </a:cubicBezTo>
                  <a:close/>
                  <a:moveTo>
                    <a:pt x="781" y="0"/>
                  </a:moveTo>
                  <a:cubicBezTo>
                    <a:pt x="697" y="0"/>
                    <a:pt x="636" y="57"/>
                    <a:pt x="611" y="124"/>
                  </a:cubicBezTo>
                  <a:lnTo>
                    <a:pt x="611" y="124"/>
                  </a:lnTo>
                  <a:cubicBezTo>
                    <a:pt x="454" y="139"/>
                    <a:pt x="304" y="217"/>
                    <a:pt x="208" y="355"/>
                  </a:cubicBezTo>
                  <a:cubicBezTo>
                    <a:pt x="0" y="655"/>
                    <a:pt x="177" y="1070"/>
                    <a:pt x="495" y="1207"/>
                  </a:cubicBezTo>
                  <a:cubicBezTo>
                    <a:pt x="566" y="1238"/>
                    <a:pt x="642" y="1253"/>
                    <a:pt x="716" y="1253"/>
                  </a:cubicBezTo>
                  <a:cubicBezTo>
                    <a:pt x="981" y="1253"/>
                    <a:pt x="1241" y="1071"/>
                    <a:pt x="1324" y="811"/>
                  </a:cubicBezTo>
                  <a:cubicBezTo>
                    <a:pt x="1440" y="451"/>
                    <a:pt x="1176" y="57"/>
                    <a:pt x="809" y="2"/>
                  </a:cubicBezTo>
                  <a:cubicBezTo>
                    <a:pt x="799" y="1"/>
                    <a:pt x="790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8" name="Google Shape;19548;p32"/>
            <p:cNvSpPr/>
            <p:nvPr/>
          </p:nvSpPr>
          <p:spPr>
            <a:xfrm>
              <a:off x="3783475" y="1798000"/>
              <a:ext cx="15275" cy="59375"/>
            </a:xfrm>
            <a:custGeom>
              <a:avLst/>
              <a:gdLst/>
              <a:ahLst/>
              <a:cxnLst/>
              <a:rect l="l" t="t" r="r" b="b"/>
              <a:pathLst>
                <a:path w="611" h="2375" extrusionOk="0">
                  <a:moveTo>
                    <a:pt x="206" y="0"/>
                  </a:moveTo>
                  <a:cubicBezTo>
                    <a:pt x="108" y="0"/>
                    <a:pt x="1" y="83"/>
                    <a:pt x="24" y="210"/>
                  </a:cubicBezTo>
                  <a:cubicBezTo>
                    <a:pt x="150" y="872"/>
                    <a:pt x="232" y="1541"/>
                    <a:pt x="270" y="2213"/>
                  </a:cubicBezTo>
                  <a:cubicBezTo>
                    <a:pt x="276" y="2320"/>
                    <a:pt x="363" y="2374"/>
                    <a:pt x="447" y="2374"/>
                  </a:cubicBezTo>
                  <a:cubicBezTo>
                    <a:pt x="530" y="2374"/>
                    <a:pt x="610" y="2321"/>
                    <a:pt x="604" y="2213"/>
                  </a:cubicBezTo>
                  <a:cubicBezTo>
                    <a:pt x="564" y="1511"/>
                    <a:pt x="479" y="812"/>
                    <a:pt x="348" y="121"/>
                  </a:cubicBezTo>
                  <a:cubicBezTo>
                    <a:pt x="332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49" name="Google Shape;19549;p32"/>
            <p:cNvSpPr/>
            <p:nvPr/>
          </p:nvSpPr>
          <p:spPr>
            <a:xfrm>
              <a:off x="3990650" y="1976575"/>
              <a:ext cx="34875" cy="40025"/>
            </a:xfrm>
            <a:custGeom>
              <a:avLst/>
              <a:gdLst/>
              <a:ahLst/>
              <a:cxnLst/>
              <a:rect l="l" t="t" r="r" b="b"/>
              <a:pathLst>
                <a:path w="1395" h="1601" extrusionOk="0">
                  <a:moveTo>
                    <a:pt x="665" y="335"/>
                  </a:moveTo>
                  <a:cubicBezTo>
                    <a:pt x="708" y="335"/>
                    <a:pt x="753" y="347"/>
                    <a:pt x="797" y="373"/>
                  </a:cubicBezTo>
                  <a:cubicBezTo>
                    <a:pt x="861" y="412"/>
                    <a:pt x="922" y="482"/>
                    <a:pt x="907" y="563"/>
                  </a:cubicBezTo>
                  <a:cubicBezTo>
                    <a:pt x="891" y="646"/>
                    <a:pt x="834" y="686"/>
                    <a:pt x="777" y="686"/>
                  </a:cubicBezTo>
                  <a:cubicBezTo>
                    <a:pt x="709" y="686"/>
                    <a:pt x="642" y="629"/>
                    <a:pt x="652" y="526"/>
                  </a:cubicBezTo>
                  <a:cubicBezTo>
                    <a:pt x="661" y="436"/>
                    <a:pt x="607" y="384"/>
                    <a:pt x="539" y="370"/>
                  </a:cubicBezTo>
                  <a:lnTo>
                    <a:pt x="539" y="370"/>
                  </a:lnTo>
                  <a:cubicBezTo>
                    <a:pt x="578" y="348"/>
                    <a:pt x="620" y="335"/>
                    <a:pt x="665" y="335"/>
                  </a:cubicBezTo>
                  <a:close/>
                  <a:moveTo>
                    <a:pt x="660" y="0"/>
                  </a:moveTo>
                  <a:cubicBezTo>
                    <a:pt x="332" y="0"/>
                    <a:pt x="75" y="290"/>
                    <a:pt x="43" y="625"/>
                  </a:cubicBezTo>
                  <a:cubicBezTo>
                    <a:pt x="1" y="1095"/>
                    <a:pt x="368" y="1429"/>
                    <a:pt x="771" y="1588"/>
                  </a:cubicBezTo>
                  <a:cubicBezTo>
                    <a:pt x="793" y="1596"/>
                    <a:pt x="813" y="1600"/>
                    <a:pt x="831" y="1600"/>
                  </a:cubicBezTo>
                  <a:cubicBezTo>
                    <a:pt x="986" y="1600"/>
                    <a:pt x="1036" y="1335"/>
                    <a:pt x="859" y="1266"/>
                  </a:cubicBezTo>
                  <a:cubicBezTo>
                    <a:pt x="665" y="1189"/>
                    <a:pt x="450" y="1020"/>
                    <a:pt x="386" y="815"/>
                  </a:cubicBezTo>
                  <a:lnTo>
                    <a:pt x="386" y="815"/>
                  </a:lnTo>
                  <a:cubicBezTo>
                    <a:pt x="471" y="943"/>
                    <a:pt x="620" y="1020"/>
                    <a:pt x="774" y="1020"/>
                  </a:cubicBezTo>
                  <a:cubicBezTo>
                    <a:pt x="887" y="1020"/>
                    <a:pt x="1002" y="978"/>
                    <a:pt x="1096" y="884"/>
                  </a:cubicBezTo>
                  <a:cubicBezTo>
                    <a:pt x="1395" y="585"/>
                    <a:pt x="1193" y="128"/>
                    <a:pt x="820" y="23"/>
                  </a:cubicBezTo>
                  <a:cubicBezTo>
                    <a:pt x="765" y="7"/>
                    <a:pt x="712" y="0"/>
                    <a:pt x="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0" name="Google Shape;19550;p32"/>
            <p:cNvSpPr/>
            <p:nvPr/>
          </p:nvSpPr>
          <p:spPr>
            <a:xfrm>
              <a:off x="4060100" y="1774700"/>
              <a:ext cx="18550" cy="46600"/>
            </a:xfrm>
            <a:custGeom>
              <a:avLst/>
              <a:gdLst/>
              <a:ahLst/>
              <a:cxnLst/>
              <a:rect l="l" t="t" r="r" b="b"/>
              <a:pathLst>
                <a:path w="742" h="1864" extrusionOk="0">
                  <a:moveTo>
                    <a:pt x="469" y="1"/>
                  </a:moveTo>
                  <a:cubicBezTo>
                    <a:pt x="267" y="1"/>
                    <a:pt x="152" y="161"/>
                    <a:pt x="103" y="367"/>
                  </a:cubicBezTo>
                  <a:cubicBezTo>
                    <a:pt x="0" y="792"/>
                    <a:pt x="6" y="1268"/>
                    <a:pt x="22" y="1702"/>
                  </a:cubicBezTo>
                  <a:cubicBezTo>
                    <a:pt x="25" y="1809"/>
                    <a:pt x="111" y="1863"/>
                    <a:pt x="194" y="1863"/>
                  </a:cubicBezTo>
                  <a:cubicBezTo>
                    <a:pt x="278" y="1863"/>
                    <a:pt x="360" y="1810"/>
                    <a:pt x="356" y="1702"/>
                  </a:cubicBezTo>
                  <a:cubicBezTo>
                    <a:pt x="353" y="1585"/>
                    <a:pt x="382" y="329"/>
                    <a:pt x="451" y="329"/>
                  </a:cubicBezTo>
                  <a:cubicBezTo>
                    <a:pt x="451" y="329"/>
                    <a:pt x="452" y="329"/>
                    <a:pt x="452" y="329"/>
                  </a:cubicBezTo>
                  <a:cubicBezTo>
                    <a:pt x="463" y="331"/>
                    <a:pt x="473" y="331"/>
                    <a:pt x="483" y="331"/>
                  </a:cubicBezTo>
                  <a:cubicBezTo>
                    <a:pt x="670" y="331"/>
                    <a:pt x="741" y="40"/>
                    <a:pt x="540" y="7"/>
                  </a:cubicBezTo>
                  <a:cubicBezTo>
                    <a:pt x="516" y="3"/>
                    <a:pt x="492" y="1"/>
                    <a:pt x="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1" name="Google Shape;19551;p32"/>
            <p:cNvSpPr/>
            <p:nvPr/>
          </p:nvSpPr>
          <p:spPr>
            <a:xfrm>
              <a:off x="4058075" y="1793625"/>
              <a:ext cx="17825" cy="8575"/>
            </a:xfrm>
            <a:custGeom>
              <a:avLst/>
              <a:gdLst/>
              <a:ahLst/>
              <a:cxnLst/>
              <a:rect l="l" t="t" r="r" b="b"/>
              <a:pathLst>
                <a:path w="713" h="343" extrusionOk="0">
                  <a:moveTo>
                    <a:pt x="210" y="0"/>
                  </a:moveTo>
                  <a:cubicBezTo>
                    <a:pt x="1" y="0"/>
                    <a:pt x="2" y="328"/>
                    <a:pt x="216" y="334"/>
                  </a:cubicBezTo>
                  <a:lnTo>
                    <a:pt x="498" y="342"/>
                  </a:lnTo>
                  <a:cubicBezTo>
                    <a:pt x="500" y="342"/>
                    <a:pt x="503" y="342"/>
                    <a:pt x="505" y="342"/>
                  </a:cubicBezTo>
                  <a:cubicBezTo>
                    <a:pt x="713" y="342"/>
                    <a:pt x="710" y="14"/>
                    <a:pt x="498" y="8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2" name="Google Shape;19552;p32"/>
            <p:cNvSpPr/>
            <p:nvPr/>
          </p:nvSpPr>
          <p:spPr>
            <a:xfrm>
              <a:off x="4164025" y="2013550"/>
              <a:ext cx="37025" cy="42725"/>
            </a:xfrm>
            <a:custGeom>
              <a:avLst/>
              <a:gdLst/>
              <a:ahLst/>
              <a:cxnLst/>
              <a:rect l="l" t="t" r="r" b="b"/>
              <a:pathLst>
                <a:path w="1481" h="1709" extrusionOk="0">
                  <a:moveTo>
                    <a:pt x="733" y="330"/>
                  </a:moveTo>
                  <a:cubicBezTo>
                    <a:pt x="783" y="330"/>
                    <a:pt x="834" y="347"/>
                    <a:pt x="877" y="386"/>
                  </a:cubicBezTo>
                  <a:cubicBezTo>
                    <a:pt x="880" y="388"/>
                    <a:pt x="882" y="391"/>
                    <a:pt x="885" y="393"/>
                  </a:cubicBezTo>
                  <a:lnTo>
                    <a:pt x="885" y="393"/>
                  </a:lnTo>
                  <a:cubicBezTo>
                    <a:pt x="892" y="411"/>
                    <a:pt x="899" y="429"/>
                    <a:pt x="906" y="448"/>
                  </a:cubicBezTo>
                  <a:lnTo>
                    <a:pt x="906" y="448"/>
                  </a:lnTo>
                  <a:cubicBezTo>
                    <a:pt x="940" y="579"/>
                    <a:pt x="837" y="707"/>
                    <a:pt x="722" y="707"/>
                  </a:cubicBezTo>
                  <a:cubicBezTo>
                    <a:pt x="672" y="707"/>
                    <a:pt x="619" y="683"/>
                    <a:pt x="575" y="624"/>
                  </a:cubicBezTo>
                  <a:cubicBezTo>
                    <a:pt x="460" y="469"/>
                    <a:pt x="590" y="330"/>
                    <a:pt x="733" y="330"/>
                  </a:cubicBezTo>
                  <a:close/>
                  <a:moveTo>
                    <a:pt x="742" y="0"/>
                  </a:moveTo>
                  <a:cubicBezTo>
                    <a:pt x="352" y="0"/>
                    <a:pt x="1" y="423"/>
                    <a:pt x="308" y="829"/>
                  </a:cubicBezTo>
                  <a:cubicBezTo>
                    <a:pt x="423" y="980"/>
                    <a:pt x="565" y="1043"/>
                    <a:pt x="703" y="1043"/>
                  </a:cubicBezTo>
                  <a:cubicBezTo>
                    <a:pt x="828" y="1043"/>
                    <a:pt x="950" y="991"/>
                    <a:pt x="1046" y="906"/>
                  </a:cubicBezTo>
                  <a:lnTo>
                    <a:pt x="1046" y="906"/>
                  </a:lnTo>
                  <a:cubicBezTo>
                    <a:pt x="1056" y="948"/>
                    <a:pt x="1065" y="991"/>
                    <a:pt x="1072" y="1035"/>
                  </a:cubicBezTo>
                  <a:cubicBezTo>
                    <a:pt x="1080" y="1074"/>
                    <a:pt x="1098" y="1364"/>
                    <a:pt x="1065" y="1364"/>
                  </a:cubicBezTo>
                  <a:cubicBezTo>
                    <a:pt x="1063" y="1364"/>
                    <a:pt x="1062" y="1364"/>
                    <a:pt x="1060" y="1363"/>
                  </a:cubicBezTo>
                  <a:cubicBezTo>
                    <a:pt x="1031" y="1344"/>
                    <a:pt x="1002" y="1336"/>
                    <a:pt x="974" y="1336"/>
                  </a:cubicBezTo>
                  <a:cubicBezTo>
                    <a:pt x="832" y="1336"/>
                    <a:pt x="739" y="1555"/>
                    <a:pt x="891" y="1652"/>
                  </a:cubicBezTo>
                  <a:cubicBezTo>
                    <a:pt x="952" y="1691"/>
                    <a:pt x="1014" y="1708"/>
                    <a:pt x="1073" y="1708"/>
                  </a:cubicBezTo>
                  <a:cubicBezTo>
                    <a:pt x="1250" y="1708"/>
                    <a:pt x="1401" y="1553"/>
                    <a:pt x="1429" y="1358"/>
                  </a:cubicBezTo>
                  <a:cubicBezTo>
                    <a:pt x="1480" y="1030"/>
                    <a:pt x="1338" y="630"/>
                    <a:pt x="1214" y="323"/>
                  </a:cubicBezTo>
                  <a:lnTo>
                    <a:pt x="1214" y="323"/>
                  </a:lnTo>
                  <a:cubicBezTo>
                    <a:pt x="1205" y="293"/>
                    <a:pt x="1193" y="263"/>
                    <a:pt x="1178" y="234"/>
                  </a:cubicBezTo>
                  <a:cubicBezTo>
                    <a:pt x="1170" y="218"/>
                    <a:pt x="1160" y="205"/>
                    <a:pt x="1149" y="194"/>
                  </a:cubicBezTo>
                  <a:lnTo>
                    <a:pt x="1149" y="194"/>
                  </a:lnTo>
                  <a:cubicBezTo>
                    <a:pt x="1141" y="179"/>
                    <a:pt x="1129" y="164"/>
                    <a:pt x="1114" y="150"/>
                  </a:cubicBezTo>
                  <a:lnTo>
                    <a:pt x="1112" y="148"/>
                  </a:lnTo>
                  <a:cubicBezTo>
                    <a:pt x="999" y="45"/>
                    <a:pt x="868" y="0"/>
                    <a:pt x="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3" name="Google Shape;19553;p32"/>
            <p:cNvSpPr/>
            <p:nvPr/>
          </p:nvSpPr>
          <p:spPr>
            <a:xfrm>
              <a:off x="4265725" y="1805225"/>
              <a:ext cx="37900" cy="43825"/>
            </a:xfrm>
            <a:custGeom>
              <a:avLst/>
              <a:gdLst/>
              <a:ahLst/>
              <a:cxnLst/>
              <a:rect l="l" t="t" r="r" b="b"/>
              <a:pathLst>
                <a:path w="1516" h="1753" extrusionOk="0">
                  <a:moveTo>
                    <a:pt x="204" y="0"/>
                  </a:moveTo>
                  <a:cubicBezTo>
                    <a:pt x="105" y="0"/>
                    <a:pt x="0" y="83"/>
                    <a:pt x="29" y="209"/>
                  </a:cubicBezTo>
                  <a:cubicBezTo>
                    <a:pt x="133" y="651"/>
                    <a:pt x="235" y="1094"/>
                    <a:pt x="339" y="1536"/>
                  </a:cubicBezTo>
                  <a:cubicBezTo>
                    <a:pt x="358" y="1616"/>
                    <a:pt x="429" y="1656"/>
                    <a:pt x="499" y="1656"/>
                  </a:cubicBezTo>
                  <a:cubicBezTo>
                    <a:pt x="571" y="1656"/>
                    <a:pt x="642" y="1616"/>
                    <a:pt x="661" y="1536"/>
                  </a:cubicBezTo>
                  <a:cubicBezTo>
                    <a:pt x="703" y="1366"/>
                    <a:pt x="751" y="1092"/>
                    <a:pt x="951" y="1092"/>
                  </a:cubicBezTo>
                  <a:cubicBezTo>
                    <a:pt x="966" y="1092"/>
                    <a:pt x="981" y="1094"/>
                    <a:pt x="998" y="1097"/>
                  </a:cubicBezTo>
                  <a:cubicBezTo>
                    <a:pt x="1140" y="1124"/>
                    <a:pt x="1135" y="1153"/>
                    <a:pt x="1141" y="1297"/>
                  </a:cubicBezTo>
                  <a:cubicBezTo>
                    <a:pt x="1146" y="1379"/>
                    <a:pt x="1129" y="1463"/>
                    <a:pt x="1112" y="1544"/>
                  </a:cubicBezTo>
                  <a:cubicBezTo>
                    <a:pt x="1088" y="1670"/>
                    <a:pt x="1194" y="1753"/>
                    <a:pt x="1293" y="1753"/>
                  </a:cubicBezTo>
                  <a:cubicBezTo>
                    <a:pt x="1358" y="1753"/>
                    <a:pt x="1419" y="1717"/>
                    <a:pt x="1436" y="1632"/>
                  </a:cubicBezTo>
                  <a:cubicBezTo>
                    <a:pt x="1500" y="1310"/>
                    <a:pt x="1515" y="838"/>
                    <a:pt x="1117" y="729"/>
                  </a:cubicBezTo>
                  <a:cubicBezTo>
                    <a:pt x="1067" y="715"/>
                    <a:pt x="1019" y="709"/>
                    <a:pt x="974" y="709"/>
                  </a:cubicBezTo>
                  <a:cubicBezTo>
                    <a:pt x="791" y="709"/>
                    <a:pt x="651" y="815"/>
                    <a:pt x="548" y="961"/>
                  </a:cubicBezTo>
                  <a:lnTo>
                    <a:pt x="548" y="961"/>
                  </a:lnTo>
                  <a:cubicBezTo>
                    <a:pt x="483" y="681"/>
                    <a:pt x="417" y="401"/>
                    <a:pt x="353" y="121"/>
                  </a:cubicBezTo>
                  <a:cubicBezTo>
                    <a:pt x="333" y="37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4" name="Google Shape;19554;p32"/>
            <p:cNvSpPr/>
            <p:nvPr/>
          </p:nvSpPr>
          <p:spPr>
            <a:xfrm>
              <a:off x="3341975" y="2279100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5" y="1"/>
                  </a:moveTo>
                  <a:cubicBezTo>
                    <a:pt x="1918" y="1"/>
                    <a:pt x="1888" y="9"/>
                    <a:pt x="1858" y="29"/>
                  </a:cubicBezTo>
                  <a:cubicBezTo>
                    <a:pt x="238" y="1093"/>
                    <a:pt x="0" y="3220"/>
                    <a:pt x="1357" y="4609"/>
                  </a:cubicBezTo>
                  <a:cubicBezTo>
                    <a:pt x="1391" y="4645"/>
                    <a:pt x="1430" y="4660"/>
                    <a:pt x="1468" y="4660"/>
                  </a:cubicBezTo>
                  <a:cubicBezTo>
                    <a:pt x="1596" y="4660"/>
                    <a:pt x="1710" y="4492"/>
                    <a:pt x="1594" y="4373"/>
                  </a:cubicBezTo>
                  <a:cubicBezTo>
                    <a:pt x="391" y="3142"/>
                    <a:pt x="591" y="1263"/>
                    <a:pt x="2028" y="317"/>
                  </a:cubicBezTo>
                  <a:cubicBezTo>
                    <a:pt x="2177" y="219"/>
                    <a:pt x="2085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5" name="Google Shape;19555;p32"/>
            <p:cNvSpPr/>
            <p:nvPr/>
          </p:nvSpPr>
          <p:spPr>
            <a:xfrm>
              <a:off x="3407225" y="2311450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3"/>
                  </a:cubicBezTo>
                  <a:cubicBezTo>
                    <a:pt x="879" y="991"/>
                    <a:pt x="1591" y="1743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0" y="2589"/>
                    <a:pt x="2602" y="2422"/>
                    <a:pt x="2496" y="2297"/>
                  </a:cubicBezTo>
                  <a:cubicBezTo>
                    <a:pt x="1829" y="1505"/>
                    <a:pt x="1115" y="754"/>
                    <a:pt x="359" y="47"/>
                  </a:cubicBezTo>
                  <a:cubicBezTo>
                    <a:pt x="324" y="14"/>
                    <a:pt x="285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6" name="Google Shape;19556;p32"/>
            <p:cNvSpPr/>
            <p:nvPr/>
          </p:nvSpPr>
          <p:spPr>
            <a:xfrm>
              <a:off x="3415575" y="2313200"/>
              <a:ext cx="55825" cy="67800"/>
            </a:xfrm>
            <a:custGeom>
              <a:avLst/>
              <a:gdLst/>
              <a:ahLst/>
              <a:cxnLst/>
              <a:rect l="l" t="t" r="r" b="b"/>
              <a:pathLst>
                <a:path w="2233" h="2712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3"/>
                  </a:cubicBezTo>
                  <a:cubicBezTo>
                    <a:pt x="1193" y="787"/>
                    <a:pt x="588" y="1595"/>
                    <a:pt x="77" y="2461"/>
                  </a:cubicBezTo>
                  <a:cubicBezTo>
                    <a:pt x="1" y="2590"/>
                    <a:pt x="116" y="2711"/>
                    <a:pt x="230" y="2711"/>
                  </a:cubicBezTo>
                  <a:cubicBezTo>
                    <a:pt x="281" y="2711"/>
                    <a:pt x="331" y="2688"/>
                    <a:pt x="365" y="2631"/>
                  </a:cubicBezTo>
                  <a:cubicBezTo>
                    <a:pt x="862" y="1787"/>
                    <a:pt x="1450" y="1003"/>
                    <a:pt x="2119" y="289"/>
                  </a:cubicBezTo>
                  <a:cubicBezTo>
                    <a:pt x="2233" y="169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7" name="Google Shape;19557;p32"/>
            <p:cNvSpPr/>
            <p:nvPr/>
          </p:nvSpPr>
          <p:spPr>
            <a:xfrm>
              <a:off x="3472425" y="2286825"/>
              <a:ext cx="42775" cy="121950"/>
            </a:xfrm>
            <a:custGeom>
              <a:avLst/>
              <a:gdLst/>
              <a:ahLst/>
              <a:cxnLst/>
              <a:rect l="l" t="t" r="r" b="b"/>
              <a:pathLst>
                <a:path w="1711" h="4878" extrusionOk="0">
                  <a:moveTo>
                    <a:pt x="802" y="0"/>
                  </a:moveTo>
                  <a:cubicBezTo>
                    <a:pt x="692" y="0"/>
                    <a:pt x="575" y="122"/>
                    <a:pt x="642" y="255"/>
                  </a:cubicBezTo>
                  <a:cubicBezTo>
                    <a:pt x="1352" y="1691"/>
                    <a:pt x="1148" y="3365"/>
                    <a:pt x="106" y="4586"/>
                  </a:cubicBezTo>
                  <a:cubicBezTo>
                    <a:pt x="0" y="4710"/>
                    <a:pt x="112" y="4878"/>
                    <a:pt x="233" y="4878"/>
                  </a:cubicBezTo>
                  <a:cubicBezTo>
                    <a:pt x="270" y="4878"/>
                    <a:pt x="309" y="4861"/>
                    <a:pt x="343" y="4822"/>
                  </a:cubicBezTo>
                  <a:cubicBezTo>
                    <a:pt x="1485" y="3484"/>
                    <a:pt x="1711" y="1663"/>
                    <a:pt x="930" y="86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8" name="Google Shape;19558;p32"/>
            <p:cNvSpPr/>
            <p:nvPr/>
          </p:nvSpPr>
          <p:spPr>
            <a:xfrm>
              <a:off x="3527475" y="2282875"/>
              <a:ext cx="32325" cy="50125"/>
            </a:xfrm>
            <a:custGeom>
              <a:avLst/>
              <a:gdLst/>
              <a:ahLst/>
              <a:cxnLst/>
              <a:rect l="l" t="t" r="r" b="b"/>
              <a:pathLst>
                <a:path w="1293" h="2005" extrusionOk="0">
                  <a:moveTo>
                    <a:pt x="265" y="0"/>
                  </a:moveTo>
                  <a:cubicBezTo>
                    <a:pt x="248" y="0"/>
                    <a:pt x="231" y="1"/>
                    <a:pt x="214" y="3"/>
                  </a:cubicBezTo>
                  <a:cubicBezTo>
                    <a:pt x="8" y="23"/>
                    <a:pt x="0" y="338"/>
                    <a:pt x="194" y="338"/>
                  </a:cubicBezTo>
                  <a:cubicBezTo>
                    <a:pt x="201" y="338"/>
                    <a:pt x="207" y="338"/>
                    <a:pt x="214" y="337"/>
                  </a:cubicBezTo>
                  <a:cubicBezTo>
                    <a:pt x="225" y="336"/>
                    <a:pt x="237" y="335"/>
                    <a:pt x="247" y="335"/>
                  </a:cubicBezTo>
                  <a:cubicBezTo>
                    <a:pt x="613" y="335"/>
                    <a:pt x="296" y="1009"/>
                    <a:pt x="229" y="1145"/>
                  </a:cubicBezTo>
                  <a:cubicBezTo>
                    <a:pt x="113" y="1388"/>
                    <a:pt x="40" y="1614"/>
                    <a:pt x="116" y="1881"/>
                  </a:cubicBezTo>
                  <a:cubicBezTo>
                    <a:pt x="133" y="1939"/>
                    <a:pt x="198" y="2005"/>
                    <a:pt x="265" y="2005"/>
                  </a:cubicBezTo>
                  <a:cubicBezTo>
                    <a:pt x="269" y="2005"/>
                    <a:pt x="273" y="2005"/>
                    <a:pt x="278" y="2004"/>
                  </a:cubicBezTo>
                  <a:lnTo>
                    <a:pt x="1080" y="1897"/>
                  </a:lnTo>
                  <a:cubicBezTo>
                    <a:pt x="1282" y="1869"/>
                    <a:pt x="1293" y="1560"/>
                    <a:pt x="1104" y="1560"/>
                  </a:cubicBezTo>
                  <a:cubicBezTo>
                    <a:pt x="1097" y="1560"/>
                    <a:pt x="1088" y="1561"/>
                    <a:pt x="1080" y="1562"/>
                  </a:cubicBezTo>
                  <a:lnTo>
                    <a:pt x="419" y="1650"/>
                  </a:lnTo>
                  <a:lnTo>
                    <a:pt x="419" y="1650"/>
                  </a:lnTo>
                  <a:cubicBezTo>
                    <a:pt x="417" y="1273"/>
                    <a:pt x="802" y="929"/>
                    <a:pt x="746" y="517"/>
                  </a:cubicBezTo>
                  <a:cubicBezTo>
                    <a:pt x="710" y="250"/>
                    <a:pt x="546" y="0"/>
                    <a:pt x="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59" name="Google Shape;19559;p32"/>
            <p:cNvSpPr/>
            <p:nvPr/>
          </p:nvSpPr>
          <p:spPr>
            <a:xfrm>
              <a:off x="3553025" y="2343700"/>
              <a:ext cx="57425" cy="13725"/>
            </a:xfrm>
            <a:custGeom>
              <a:avLst/>
              <a:gdLst/>
              <a:ahLst/>
              <a:cxnLst/>
              <a:rect l="l" t="t" r="r" b="b"/>
              <a:pathLst>
                <a:path w="2297" h="549" extrusionOk="0">
                  <a:moveTo>
                    <a:pt x="1344" y="1"/>
                  </a:moveTo>
                  <a:cubicBezTo>
                    <a:pt x="948" y="1"/>
                    <a:pt x="556" y="84"/>
                    <a:pt x="174" y="245"/>
                  </a:cubicBezTo>
                  <a:cubicBezTo>
                    <a:pt x="0" y="319"/>
                    <a:pt x="110" y="549"/>
                    <a:pt x="271" y="549"/>
                  </a:cubicBezTo>
                  <a:cubicBezTo>
                    <a:pt x="295" y="549"/>
                    <a:pt x="319" y="544"/>
                    <a:pt x="343" y="534"/>
                  </a:cubicBezTo>
                  <a:cubicBezTo>
                    <a:pt x="662" y="398"/>
                    <a:pt x="993" y="332"/>
                    <a:pt x="1327" y="332"/>
                  </a:cubicBezTo>
                  <a:cubicBezTo>
                    <a:pt x="1556" y="332"/>
                    <a:pt x="1786" y="363"/>
                    <a:pt x="2015" y="424"/>
                  </a:cubicBezTo>
                  <a:cubicBezTo>
                    <a:pt x="2031" y="428"/>
                    <a:pt x="2047" y="430"/>
                    <a:pt x="2061" y="430"/>
                  </a:cubicBezTo>
                  <a:cubicBezTo>
                    <a:pt x="2235" y="430"/>
                    <a:pt x="2296" y="153"/>
                    <a:pt x="2104" y="102"/>
                  </a:cubicBezTo>
                  <a:cubicBezTo>
                    <a:pt x="1849" y="34"/>
                    <a:pt x="1596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0" name="Google Shape;19560;p32"/>
            <p:cNvSpPr/>
            <p:nvPr/>
          </p:nvSpPr>
          <p:spPr>
            <a:xfrm>
              <a:off x="3551900" y="2377900"/>
              <a:ext cx="67075" cy="11650"/>
            </a:xfrm>
            <a:custGeom>
              <a:avLst/>
              <a:gdLst/>
              <a:ahLst/>
              <a:cxnLst/>
              <a:rect l="l" t="t" r="r" b="b"/>
              <a:pathLst>
                <a:path w="2683" h="466" extrusionOk="0">
                  <a:moveTo>
                    <a:pt x="249" y="0"/>
                  </a:moveTo>
                  <a:cubicBezTo>
                    <a:pt x="67" y="0"/>
                    <a:pt x="1" y="287"/>
                    <a:pt x="198" y="328"/>
                  </a:cubicBezTo>
                  <a:cubicBezTo>
                    <a:pt x="637" y="420"/>
                    <a:pt x="1084" y="466"/>
                    <a:pt x="1531" y="466"/>
                  </a:cubicBezTo>
                  <a:cubicBezTo>
                    <a:pt x="1848" y="466"/>
                    <a:pt x="2165" y="443"/>
                    <a:pt x="2480" y="397"/>
                  </a:cubicBezTo>
                  <a:cubicBezTo>
                    <a:pt x="2682" y="368"/>
                    <a:pt x="2609" y="71"/>
                    <a:pt x="2419" y="71"/>
                  </a:cubicBezTo>
                  <a:cubicBezTo>
                    <a:pt x="2410" y="71"/>
                    <a:pt x="2401" y="72"/>
                    <a:pt x="2391" y="73"/>
                  </a:cubicBezTo>
                  <a:cubicBezTo>
                    <a:pt x="2106" y="114"/>
                    <a:pt x="1819" y="135"/>
                    <a:pt x="1532" y="135"/>
                  </a:cubicBezTo>
                  <a:cubicBezTo>
                    <a:pt x="1114" y="135"/>
                    <a:pt x="697" y="91"/>
                    <a:pt x="288" y="5"/>
                  </a:cubicBezTo>
                  <a:cubicBezTo>
                    <a:pt x="274" y="2"/>
                    <a:pt x="261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1" name="Google Shape;19561;p32"/>
            <p:cNvSpPr/>
            <p:nvPr/>
          </p:nvSpPr>
          <p:spPr>
            <a:xfrm>
              <a:off x="3627450" y="2323850"/>
              <a:ext cx="66250" cy="64125"/>
            </a:xfrm>
            <a:custGeom>
              <a:avLst/>
              <a:gdLst/>
              <a:ahLst/>
              <a:cxnLst/>
              <a:rect l="l" t="t" r="r" b="b"/>
              <a:pathLst>
                <a:path w="2650" h="2565" extrusionOk="0">
                  <a:moveTo>
                    <a:pt x="1237" y="332"/>
                  </a:moveTo>
                  <a:cubicBezTo>
                    <a:pt x="1396" y="332"/>
                    <a:pt x="1556" y="395"/>
                    <a:pt x="1692" y="542"/>
                  </a:cubicBezTo>
                  <a:cubicBezTo>
                    <a:pt x="1726" y="579"/>
                    <a:pt x="1766" y="595"/>
                    <a:pt x="1804" y="595"/>
                  </a:cubicBezTo>
                  <a:cubicBezTo>
                    <a:pt x="1817" y="595"/>
                    <a:pt x="1829" y="593"/>
                    <a:pt x="1842" y="589"/>
                  </a:cubicBezTo>
                  <a:lnTo>
                    <a:pt x="1842" y="589"/>
                  </a:lnTo>
                  <a:cubicBezTo>
                    <a:pt x="1770" y="896"/>
                    <a:pt x="1697" y="1204"/>
                    <a:pt x="1625" y="1511"/>
                  </a:cubicBezTo>
                  <a:cubicBezTo>
                    <a:pt x="1596" y="1633"/>
                    <a:pt x="1575" y="1773"/>
                    <a:pt x="1529" y="1891"/>
                  </a:cubicBezTo>
                  <a:cubicBezTo>
                    <a:pt x="1445" y="2107"/>
                    <a:pt x="1273" y="2218"/>
                    <a:pt x="1089" y="2218"/>
                  </a:cubicBezTo>
                  <a:cubicBezTo>
                    <a:pt x="958" y="2218"/>
                    <a:pt x="821" y="2161"/>
                    <a:pt x="705" y="2046"/>
                  </a:cubicBezTo>
                  <a:cubicBezTo>
                    <a:pt x="420" y="1764"/>
                    <a:pt x="385" y="1245"/>
                    <a:pt x="518" y="884"/>
                  </a:cubicBezTo>
                  <a:cubicBezTo>
                    <a:pt x="634" y="563"/>
                    <a:pt x="933" y="332"/>
                    <a:pt x="1237" y="332"/>
                  </a:cubicBezTo>
                  <a:close/>
                  <a:moveTo>
                    <a:pt x="1219" y="0"/>
                  </a:moveTo>
                  <a:cubicBezTo>
                    <a:pt x="974" y="0"/>
                    <a:pt x="728" y="89"/>
                    <a:pt x="535" y="264"/>
                  </a:cubicBezTo>
                  <a:cubicBezTo>
                    <a:pt x="94" y="666"/>
                    <a:pt x="1" y="1389"/>
                    <a:pt x="234" y="1923"/>
                  </a:cubicBezTo>
                  <a:cubicBezTo>
                    <a:pt x="388" y="2275"/>
                    <a:pt x="746" y="2565"/>
                    <a:pt x="1122" y="2565"/>
                  </a:cubicBezTo>
                  <a:cubicBezTo>
                    <a:pt x="1255" y="2565"/>
                    <a:pt x="1389" y="2529"/>
                    <a:pt x="1518" y="2447"/>
                  </a:cubicBezTo>
                  <a:cubicBezTo>
                    <a:pt x="1764" y="2292"/>
                    <a:pt x="1845" y="2019"/>
                    <a:pt x="1912" y="1755"/>
                  </a:cubicBezTo>
                  <a:cubicBezTo>
                    <a:pt x="1965" y="1546"/>
                    <a:pt x="2014" y="1336"/>
                    <a:pt x="2063" y="1126"/>
                  </a:cubicBezTo>
                  <a:lnTo>
                    <a:pt x="2063" y="1126"/>
                  </a:lnTo>
                  <a:cubicBezTo>
                    <a:pt x="2143" y="1554"/>
                    <a:pt x="2224" y="1982"/>
                    <a:pt x="2304" y="2409"/>
                  </a:cubicBezTo>
                  <a:cubicBezTo>
                    <a:pt x="2320" y="2494"/>
                    <a:pt x="2381" y="2530"/>
                    <a:pt x="2445" y="2530"/>
                  </a:cubicBezTo>
                  <a:cubicBezTo>
                    <a:pt x="2543" y="2530"/>
                    <a:pt x="2650" y="2447"/>
                    <a:pt x="2626" y="2321"/>
                  </a:cubicBezTo>
                  <a:cubicBezTo>
                    <a:pt x="2498" y="1636"/>
                    <a:pt x="2370" y="951"/>
                    <a:pt x="2241" y="266"/>
                  </a:cubicBezTo>
                  <a:cubicBezTo>
                    <a:pt x="2226" y="185"/>
                    <a:pt x="2157" y="146"/>
                    <a:pt x="2085" y="146"/>
                  </a:cubicBezTo>
                  <a:cubicBezTo>
                    <a:pt x="2012" y="146"/>
                    <a:pt x="1937" y="187"/>
                    <a:pt x="1918" y="266"/>
                  </a:cubicBezTo>
                  <a:cubicBezTo>
                    <a:pt x="1916" y="274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2" y="0"/>
                    <a:pt x="1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2" name="Google Shape;19562;p32"/>
            <p:cNvSpPr/>
            <p:nvPr/>
          </p:nvSpPr>
          <p:spPr>
            <a:xfrm>
              <a:off x="3698300" y="2303525"/>
              <a:ext cx="73525" cy="90600"/>
            </a:xfrm>
            <a:custGeom>
              <a:avLst/>
              <a:gdLst/>
              <a:ahLst/>
              <a:cxnLst/>
              <a:rect l="l" t="t" r="r" b="b"/>
              <a:pathLst>
                <a:path w="2941" h="3624" extrusionOk="0">
                  <a:moveTo>
                    <a:pt x="161" y="0"/>
                  </a:moveTo>
                  <a:cubicBezTo>
                    <a:pt x="77" y="0"/>
                    <a:pt x="1" y="53"/>
                    <a:pt x="15" y="159"/>
                  </a:cubicBezTo>
                  <a:lnTo>
                    <a:pt x="390" y="3038"/>
                  </a:lnTo>
                  <a:cubicBezTo>
                    <a:pt x="404" y="3142"/>
                    <a:pt x="492" y="3198"/>
                    <a:pt x="575" y="3198"/>
                  </a:cubicBezTo>
                  <a:cubicBezTo>
                    <a:pt x="655" y="3198"/>
                    <a:pt x="728" y="3146"/>
                    <a:pt x="724" y="3038"/>
                  </a:cubicBezTo>
                  <a:cubicBezTo>
                    <a:pt x="709" y="2624"/>
                    <a:pt x="950" y="2202"/>
                    <a:pt x="1329" y="2020"/>
                  </a:cubicBezTo>
                  <a:cubicBezTo>
                    <a:pt x="1433" y="1971"/>
                    <a:pt x="1549" y="1947"/>
                    <a:pt x="1665" y="1947"/>
                  </a:cubicBezTo>
                  <a:cubicBezTo>
                    <a:pt x="2032" y="1947"/>
                    <a:pt x="2396" y="2184"/>
                    <a:pt x="2344" y="2594"/>
                  </a:cubicBezTo>
                  <a:cubicBezTo>
                    <a:pt x="2285" y="3058"/>
                    <a:pt x="1865" y="3307"/>
                    <a:pt x="1447" y="3307"/>
                  </a:cubicBezTo>
                  <a:cubicBezTo>
                    <a:pt x="1267" y="3307"/>
                    <a:pt x="1087" y="3261"/>
                    <a:pt x="937" y="3166"/>
                  </a:cubicBezTo>
                  <a:cubicBezTo>
                    <a:pt x="908" y="3147"/>
                    <a:pt x="879" y="3139"/>
                    <a:pt x="852" y="3139"/>
                  </a:cubicBezTo>
                  <a:cubicBezTo>
                    <a:pt x="710" y="3139"/>
                    <a:pt x="616" y="3358"/>
                    <a:pt x="768" y="3456"/>
                  </a:cubicBezTo>
                  <a:cubicBezTo>
                    <a:pt x="951" y="3571"/>
                    <a:pt x="1170" y="3623"/>
                    <a:pt x="1395" y="3623"/>
                  </a:cubicBezTo>
                  <a:cubicBezTo>
                    <a:pt x="2140" y="3623"/>
                    <a:pt x="2941" y="3041"/>
                    <a:pt x="2643" y="2220"/>
                  </a:cubicBezTo>
                  <a:cubicBezTo>
                    <a:pt x="2477" y="1764"/>
                    <a:pt x="2163" y="1581"/>
                    <a:pt x="1821" y="1581"/>
                  </a:cubicBezTo>
                  <a:cubicBezTo>
                    <a:pt x="1386" y="1581"/>
                    <a:pt x="906" y="1876"/>
                    <a:pt x="627" y="2286"/>
                  </a:cubicBezTo>
                  <a:lnTo>
                    <a:pt x="627" y="2286"/>
                  </a:lnTo>
                  <a:cubicBezTo>
                    <a:pt x="535" y="1577"/>
                    <a:pt x="443" y="868"/>
                    <a:pt x="350" y="159"/>
                  </a:cubicBezTo>
                  <a:cubicBezTo>
                    <a:pt x="336" y="54"/>
                    <a:pt x="245" y="0"/>
                    <a:pt x="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3" name="Google Shape;19563;p32"/>
            <p:cNvSpPr/>
            <p:nvPr/>
          </p:nvSpPr>
          <p:spPr>
            <a:xfrm>
              <a:off x="3282475" y="2437725"/>
              <a:ext cx="71425" cy="87550"/>
            </a:xfrm>
            <a:custGeom>
              <a:avLst/>
              <a:gdLst/>
              <a:ahLst/>
              <a:cxnLst/>
              <a:rect l="l" t="t" r="r" b="b"/>
              <a:pathLst>
                <a:path w="2857" h="3502" extrusionOk="0">
                  <a:moveTo>
                    <a:pt x="1875" y="1285"/>
                  </a:moveTo>
                  <a:cubicBezTo>
                    <a:pt x="2013" y="1285"/>
                    <a:pt x="2153" y="1309"/>
                    <a:pt x="2284" y="1357"/>
                  </a:cubicBezTo>
                  <a:lnTo>
                    <a:pt x="2284" y="1357"/>
                  </a:lnTo>
                  <a:cubicBezTo>
                    <a:pt x="2290" y="1409"/>
                    <a:pt x="2296" y="1461"/>
                    <a:pt x="2303" y="1513"/>
                  </a:cubicBezTo>
                  <a:lnTo>
                    <a:pt x="2303" y="1513"/>
                  </a:lnTo>
                  <a:cubicBezTo>
                    <a:pt x="2300" y="1538"/>
                    <a:pt x="2298" y="1563"/>
                    <a:pt x="2295" y="1588"/>
                  </a:cubicBezTo>
                  <a:cubicBezTo>
                    <a:pt x="2261" y="1895"/>
                    <a:pt x="2139" y="2735"/>
                    <a:pt x="1847" y="2903"/>
                  </a:cubicBezTo>
                  <a:lnTo>
                    <a:pt x="1043" y="2862"/>
                  </a:lnTo>
                  <a:cubicBezTo>
                    <a:pt x="962" y="2746"/>
                    <a:pt x="911" y="2613"/>
                    <a:pt x="898" y="2473"/>
                  </a:cubicBezTo>
                  <a:cubicBezTo>
                    <a:pt x="855" y="2246"/>
                    <a:pt x="872" y="2003"/>
                    <a:pt x="982" y="1794"/>
                  </a:cubicBezTo>
                  <a:cubicBezTo>
                    <a:pt x="1162" y="1450"/>
                    <a:pt x="1514" y="1285"/>
                    <a:pt x="1875" y="1285"/>
                  </a:cubicBezTo>
                  <a:close/>
                  <a:moveTo>
                    <a:pt x="2302" y="0"/>
                  </a:moveTo>
                  <a:cubicBezTo>
                    <a:pt x="2216" y="0"/>
                    <a:pt x="2133" y="55"/>
                    <a:pt x="2146" y="162"/>
                  </a:cubicBezTo>
                  <a:cubicBezTo>
                    <a:pt x="2147" y="177"/>
                    <a:pt x="2149" y="192"/>
                    <a:pt x="2151" y="206"/>
                  </a:cubicBezTo>
                  <a:lnTo>
                    <a:pt x="2151" y="206"/>
                  </a:lnTo>
                  <a:lnTo>
                    <a:pt x="2150" y="206"/>
                  </a:lnTo>
                  <a:cubicBezTo>
                    <a:pt x="2150" y="207"/>
                    <a:pt x="2151" y="208"/>
                    <a:pt x="2151" y="209"/>
                  </a:cubicBezTo>
                  <a:lnTo>
                    <a:pt x="2151" y="209"/>
                  </a:lnTo>
                  <a:cubicBezTo>
                    <a:pt x="2181" y="472"/>
                    <a:pt x="2212" y="735"/>
                    <a:pt x="2243" y="998"/>
                  </a:cubicBezTo>
                  <a:lnTo>
                    <a:pt x="2243" y="998"/>
                  </a:lnTo>
                  <a:cubicBezTo>
                    <a:pt x="2138" y="974"/>
                    <a:pt x="2034" y="962"/>
                    <a:pt x="1931" y="962"/>
                  </a:cubicBezTo>
                  <a:cubicBezTo>
                    <a:pt x="865" y="962"/>
                    <a:pt x="1" y="2218"/>
                    <a:pt x="876" y="3195"/>
                  </a:cubicBezTo>
                  <a:cubicBezTo>
                    <a:pt x="1069" y="3410"/>
                    <a:pt x="1265" y="3502"/>
                    <a:pt x="1452" y="3502"/>
                  </a:cubicBezTo>
                  <a:cubicBezTo>
                    <a:pt x="1762" y="3502"/>
                    <a:pt x="2045" y="3250"/>
                    <a:pt x="2240" y="2891"/>
                  </a:cubicBezTo>
                  <a:cubicBezTo>
                    <a:pt x="2309" y="2766"/>
                    <a:pt x="2368" y="2638"/>
                    <a:pt x="2419" y="2507"/>
                  </a:cubicBezTo>
                  <a:lnTo>
                    <a:pt x="2419" y="2507"/>
                  </a:lnTo>
                  <a:cubicBezTo>
                    <a:pt x="2449" y="2767"/>
                    <a:pt x="2480" y="3027"/>
                    <a:pt x="2510" y="3288"/>
                  </a:cubicBezTo>
                  <a:cubicBezTo>
                    <a:pt x="2522" y="3393"/>
                    <a:pt x="2613" y="3447"/>
                    <a:pt x="2696" y="3447"/>
                  </a:cubicBezTo>
                  <a:cubicBezTo>
                    <a:pt x="2780" y="3447"/>
                    <a:pt x="2856" y="3394"/>
                    <a:pt x="2844" y="3288"/>
                  </a:cubicBezTo>
                  <a:cubicBezTo>
                    <a:pt x="2775" y="2698"/>
                    <a:pt x="2707" y="2109"/>
                    <a:pt x="2638" y="1521"/>
                  </a:cubicBezTo>
                  <a:lnTo>
                    <a:pt x="2638" y="1521"/>
                  </a:lnTo>
                  <a:cubicBezTo>
                    <a:pt x="2641" y="1476"/>
                    <a:pt x="2644" y="1432"/>
                    <a:pt x="2645" y="1388"/>
                  </a:cubicBezTo>
                  <a:lnTo>
                    <a:pt x="2645" y="1388"/>
                  </a:lnTo>
                  <a:cubicBezTo>
                    <a:pt x="2699" y="1325"/>
                    <a:pt x="2713" y="1228"/>
                    <a:pt x="2647" y="1164"/>
                  </a:cubicBezTo>
                  <a:lnTo>
                    <a:pt x="2647" y="1164"/>
                  </a:lnTo>
                  <a:cubicBezTo>
                    <a:pt x="2638" y="812"/>
                    <a:pt x="2578" y="458"/>
                    <a:pt x="2473" y="116"/>
                  </a:cubicBezTo>
                  <a:cubicBezTo>
                    <a:pt x="2449" y="39"/>
                    <a:pt x="2374" y="0"/>
                    <a:pt x="23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4" name="Google Shape;19564;p32"/>
            <p:cNvSpPr/>
            <p:nvPr/>
          </p:nvSpPr>
          <p:spPr>
            <a:xfrm>
              <a:off x="3358400" y="2439200"/>
              <a:ext cx="55375" cy="91425"/>
            </a:xfrm>
            <a:custGeom>
              <a:avLst/>
              <a:gdLst/>
              <a:ahLst/>
              <a:cxnLst/>
              <a:rect l="l" t="t" r="r" b="b"/>
              <a:pathLst>
                <a:path w="2215" h="3657" extrusionOk="0">
                  <a:moveTo>
                    <a:pt x="160" y="0"/>
                  </a:moveTo>
                  <a:cubicBezTo>
                    <a:pt x="77" y="0"/>
                    <a:pt x="0" y="53"/>
                    <a:pt x="13" y="160"/>
                  </a:cubicBezTo>
                  <a:cubicBezTo>
                    <a:pt x="131" y="1153"/>
                    <a:pt x="249" y="2148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8"/>
                  </a:cubicBezTo>
                  <a:cubicBezTo>
                    <a:pt x="384" y="3273"/>
                    <a:pt x="475" y="3327"/>
                    <a:pt x="559" y="3327"/>
                  </a:cubicBezTo>
                  <a:cubicBezTo>
                    <a:pt x="642" y="3327"/>
                    <a:pt x="718" y="3275"/>
                    <a:pt x="706" y="3168"/>
                  </a:cubicBezTo>
                  <a:lnTo>
                    <a:pt x="704" y="3156"/>
                  </a:lnTo>
                  <a:lnTo>
                    <a:pt x="704" y="3156"/>
                  </a:lnTo>
                  <a:cubicBezTo>
                    <a:pt x="671" y="2853"/>
                    <a:pt x="775" y="1782"/>
                    <a:pt x="1157" y="1782"/>
                  </a:cubicBezTo>
                  <a:cubicBezTo>
                    <a:pt x="1247" y="1782"/>
                    <a:pt x="1353" y="1842"/>
                    <a:pt x="1476" y="1985"/>
                  </a:cubicBezTo>
                  <a:cubicBezTo>
                    <a:pt x="1773" y="2333"/>
                    <a:pt x="1847" y="3072"/>
                    <a:pt x="1874" y="3496"/>
                  </a:cubicBezTo>
                  <a:cubicBezTo>
                    <a:pt x="1880" y="3603"/>
                    <a:pt x="1967" y="3656"/>
                    <a:pt x="2051" y="3656"/>
                  </a:cubicBezTo>
                  <a:cubicBezTo>
                    <a:pt x="2135" y="3656"/>
                    <a:pt x="2215" y="3603"/>
                    <a:pt x="2208" y="3496"/>
                  </a:cubicBezTo>
                  <a:cubicBezTo>
                    <a:pt x="2173" y="2924"/>
                    <a:pt x="1996" y="1465"/>
                    <a:pt x="1264" y="1317"/>
                  </a:cubicBezTo>
                  <a:cubicBezTo>
                    <a:pt x="1221" y="1309"/>
                    <a:pt x="1181" y="1304"/>
                    <a:pt x="1142" y="1304"/>
                  </a:cubicBezTo>
                  <a:cubicBezTo>
                    <a:pt x="857" y="1304"/>
                    <a:pt x="667" y="1526"/>
                    <a:pt x="545" y="1822"/>
                  </a:cubicBezTo>
                  <a:lnTo>
                    <a:pt x="545" y="1822"/>
                  </a:lnTo>
                  <a:lnTo>
                    <a:pt x="347" y="160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5" name="Google Shape;19565;p32"/>
            <p:cNvSpPr/>
            <p:nvPr/>
          </p:nvSpPr>
          <p:spPr>
            <a:xfrm>
              <a:off x="3426175" y="244732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3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31"/>
                    <a:pt x="362" y="1224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6" name="Google Shape;19566;p32"/>
            <p:cNvSpPr/>
            <p:nvPr/>
          </p:nvSpPr>
          <p:spPr>
            <a:xfrm>
              <a:off x="3473400" y="24690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1"/>
                  </a:moveTo>
                  <a:cubicBezTo>
                    <a:pt x="117" y="1"/>
                    <a:pt x="0" y="168"/>
                    <a:pt x="125" y="282"/>
                  </a:cubicBezTo>
                  <a:cubicBezTo>
                    <a:pt x="714" y="821"/>
                    <a:pt x="1239" y="1428"/>
                    <a:pt x="1687" y="2088"/>
                  </a:cubicBezTo>
                  <a:cubicBezTo>
                    <a:pt x="1723" y="2142"/>
                    <a:pt x="1775" y="2165"/>
                    <a:pt x="1826" y="2165"/>
                  </a:cubicBezTo>
                  <a:cubicBezTo>
                    <a:pt x="1944" y="2165"/>
                    <a:pt x="2060" y="2045"/>
                    <a:pt x="1975" y="1921"/>
                  </a:cubicBezTo>
                  <a:cubicBezTo>
                    <a:pt x="1512" y="1234"/>
                    <a:pt x="970" y="606"/>
                    <a:pt x="362" y="46"/>
                  </a:cubicBezTo>
                  <a:cubicBezTo>
                    <a:pt x="326" y="14"/>
                    <a:pt x="288" y="1"/>
                    <a:pt x="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7" name="Google Shape;19567;p32"/>
            <p:cNvSpPr/>
            <p:nvPr/>
          </p:nvSpPr>
          <p:spPr>
            <a:xfrm>
              <a:off x="3476000" y="2468750"/>
              <a:ext cx="45350" cy="68025"/>
            </a:xfrm>
            <a:custGeom>
              <a:avLst/>
              <a:gdLst/>
              <a:ahLst/>
              <a:cxnLst/>
              <a:rect l="l" t="t" r="r" b="b"/>
              <a:pathLst>
                <a:path w="1814" h="2721" extrusionOk="0">
                  <a:moveTo>
                    <a:pt x="1586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8"/>
                    <a:pt x="409" y="1638"/>
                    <a:pt x="50" y="2521"/>
                  </a:cubicBezTo>
                  <a:cubicBezTo>
                    <a:pt x="0" y="2641"/>
                    <a:pt x="100" y="2721"/>
                    <a:pt x="204" y="2721"/>
                  </a:cubicBezTo>
                  <a:cubicBezTo>
                    <a:pt x="271" y="2721"/>
                    <a:pt x="341" y="2687"/>
                    <a:pt x="372" y="2610"/>
                  </a:cubicBezTo>
                  <a:cubicBezTo>
                    <a:pt x="709" y="1780"/>
                    <a:pt x="1161" y="1000"/>
                    <a:pt x="1714" y="295"/>
                  </a:cubicBezTo>
                  <a:cubicBezTo>
                    <a:pt x="1814" y="168"/>
                    <a:pt x="1703" y="1"/>
                    <a:pt x="15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8" name="Google Shape;19568;p32"/>
            <p:cNvSpPr/>
            <p:nvPr/>
          </p:nvSpPr>
          <p:spPr>
            <a:xfrm>
              <a:off x="3529100" y="2454900"/>
              <a:ext cx="37200" cy="99325"/>
            </a:xfrm>
            <a:custGeom>
              <a:avLst/>
              <a:gdLst/>
              <a:ahLst/>
              <a:cxnLst/>
              <a:rect l="l" t="t" r="r" b="b"/>
              <a:pathLst>
                <a:path w="1488" h="3973" extrusionOk="0">
                  <a:moveTo>
                    <a:pt x="246" y="1"/>
                  </a:moveTo>
                  <a:cubicBezTo>
                    <a:pt x="116" y="1"/>
                    <a:pt x="0" y="169"/>
                    <a:pt x="121" y="287"/>
                  </a:cubicBezTo>
                  <a:cubicBezTo>
                    <a:pt x="1059" y="1194"/>
                    <a:pt x="1136" y="2695"/>
                    <a:pt x="271" y="3681"/>
                  </a:cubicBezTo>
                  <a:cubicBezTo>
                    <a:pt x="162" y="3804"/>
                    <a:pt x="275" y="3973"/>
                    <a:pt x="397" y="3973"/>
                  </a:cubicBezTo>
                  <a:cubicBezTo>
                    <a:pt x="435" y="3973"/>
                    <a:pt x="474" y="3957"/>
                    <a:pt x="507" y="3919"/>
                  </a:cubicBezTo>
                  <a:cubicBezTo>
                    <a:pt x="1488" y="2799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69" name="Google Shape;19569;p32"/>
            <p:cNvSpPr/>
            <p:nvPr/>
          </p:nvSpPr>
          <p:spPr>
            <a:xfrm>
              <a:off x="3581450" y="2487025"/>
              <a:ext cx="46300" cy="17800"/>
            </a:xfrm>
            <a:custGeom>
              <a:avLst/>
              <a:gdLst/>
              <a:ahLst/>
              <a:cxnLst/>
              <a:rect l="l" t="t" r="r" b="b"/>
              <a:pathLst>
                <a:path w="1852" h="712" extrusionOk="0">
                  <a:moveTo>
                    <a:pt x="520" y="0"/>
                  </a:moveTo>
                  <a:cubicBezTo>
                    <a:pt x="416" y="0"/>
                    <a:pt x="311" y="8"/>
                    <a:pt x="204" y="25"/>
                  </a:cubicBezTo>
                  <a:cubicBezTo>
                    <a:pt x="1" y="56"/>
                    <a:pt x="74" y="349"/>
                    <a:pt x="262" y="349"/>
                  </a:cubicBezTo>
                  <a:cubicBezTo>
                    <a:pt x="272" y="349"/>
                    <a:pt x="282" y="349"/>
                    <a:pt x="292" y="347"/>
                  </a:cubicBezTo>
                  <a:cubicBezTo>
                    <a:pt x="370" y="335"/>
                    <a:pt x="448" y="329"/>
                    <a:pt x="526" y="329"/>
                  </a:cubicBezTo>
                  <a:cubicBezTo>
                    <a:pt x="872" y="329"/>
                    <a:pt x="1211" y="449"/>
                    <a:pt x="1482" y="670"/>
                  </a:cubicBezTo>
                  <a:cubicBezTo>
                    <a:pt x="1517" y="699"/>
                    <a:pt x="1555" y="711"/>
                    <a:pt x="1592" y="711"/>
                  </a:cubicBezTo>
                  <a:cubicBezTo>
                    <a:pt x="1731" y="711"/>
                    <a:pt x="1851" y="541"/>
                    <a:pt x="1719" y="434"/>
                  </a:cubicBezTo>
                  <a:cubicBezTo>
                    <a:pt x="1366" y="147"/>
                    <a:pt x="957" y="0"/>
                    <a:pt x="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0" name="Google Shape;19570;p32"/>
            <p:cNvSpPr/>
            <p:nvPr/>
          </p:nvSpPr>
          <p:spPr>
            <a:xfrm>
              <a:off x="3585900" y="2515175"/>
              <a:ext cx="53875" cy="16275"/>
            </a:xfrm>
            <a:custGeom>
              <a:avLst/>
              <a:gdLst/>
              <a:ahLst/>
              <a:cxnLst/>
              <a:rect l="l" t="t" r="r" b="b"/>
              <a:pathLst>
                <a:path w="2155" h="651" extrusionOk="0">
                  <a:moveTo>
                    <a:pt x="711" y="1"/>
                  </a:moveTo>
                  <a:cubicBezTo>
                    <a:pt x="542" y="1"/>
                    <a:pt x="372" y="17"/>
                    <a:pt x="200" y="49"/>
                  </a:cubicBezTo>
                  <a:cubicBezTo>
                    <a:pt x="0" y="87"/>
                    <a:pt x="68" y="375"/>
                    <a:pt x="253" y="375"/>
                  </a:cubicBezTo>
                  <a:cubicBezTo>
                    <a:pt x="264" y="375"/>
                    <a:pt x="276" y="373"/>
                    <a:pt x="288" y="371"/>
                  </a:cubicBezTo>
                  <a:cubicBezTo>
                    <a:pt x="431" y="344"/>
                    <a:pt x="572" y="331"/>
                    <a:pt x="712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4" y="427"/>
                    <a:pt x="1994" y="339"/>
                  </a:cubicBezTo>
                  <a:cubicBezTo>
                    <a:pt x="1590" y="113"/>
                    <a:pt x="1157" y="1"/>
                    <a:pt x="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1" name="Google Shape;19571;p32"/>
            <p:cNvSpPr/>
            <p:nvPr/>
          </p:nvSpPr>
          <p:spPr>
            <a:xfrm>
              <a:off x="3646775" y="2455675"/>
              <a:ext cx="81000" cy="80875"/>
            </a:xfrm>
            <a:custGeom>
              <a:avLst/>
              <a:gdLst/>
              <a:ahLst/>
              <a:cxnLst/>
              <a:rect l="l" t="t" r="r" b="b"/>
              <a:pathLst>
                <a:path w="3240" h="3235" extrusionOk="0">
                  <a:moveTo>
                    <a:pt x="1937" y="1302"/>
                  </a:moveTo>
                  <a:cubicBezTo>
                    <a:pt x="2163" y="1302"/>
                    <a:pt x="2397" y="1419"/>
                    <a:pt x="2611" y="1705"/>
                  </a:cubicBezTo>
                  <a:cubicBezTo>
                    <a:pt x="2989" y="2210"/>
                    <a:pt x="2707" y="2762"/>
                    <a:pt x="2117" y="2872"/>
                  </a:cubicBezTo>
                  <a:cubicBezTo>
                    <a:pt x="2024" y="2889"/>
                    <a:pt x="1932" y="2897"/>
                    <a:pt x="1840" y="2897"/>
                  </a:cubicBezTo>
                  <a:cubicBezTo>
                    <a:pt x="1544" y="2897"/>
                    <a:pt x="1250" y="2817"/>
                    <a:pt x="973" y="2715"/>
                  </a:cubicBezTo>
                  <a:cubicBezTo>
                    <a:pt x="952" y="2707"/>
                    <a:pt x="933" y="2703"/>
                    <a:pt x="915" y="2703"/>
                  </a:cubicBezTo>
                  <a:cubicBezTo>
                    <a:pt x="894" y="2703"/>
                    <a:pt x="876" y="2708"/>
                    <a:pt x="859" y="2716"/>
                  </a:cubicBezTo>
                  <a:lnTo>
                    <a:pt x="859" y="2716"/>
                  </a:lnTo>
                  <a:cubicBezTo>
                    <a:pt x="839" y="2072"/>
                    <a:pt x="1359" y="1302"/>
                    <a:pt x="1937" y="1302"/>
                  </a:cubicBezTo>
                  <a:close/>
                  <a:moveTo>
                    <a:pt x="205" y="1"/>
                  </a:moveTo>
                  <a:cubicBezTo>
                    <a:pt x="107" y="1"/>
                    <a:pt x="0" y="83"/>
                    <a:pt x="24" y="210"/>
                  </a:cubicBezTo>
                  <a:cubicBezTo>
                    <a:pt x="195" y="1082"/>
                    <a:pt x="364" y="1955"/>
                    <a:pt x="535" y="2827"/>
                  </a:cubicBezTo>
                  <a:cubicBezTo>
                    <a:pt x="550" y="2909"/>
                    <a:pt x="620" y="2946"/>
                    <a:pt x="692" y="2946"/>
                  </a:cubicBezTo>
                  <a:cubicBezTo>
                    <a:pt x="721" y="2946"/>
                    <a:pt x="752" y="2939"/>
                    <a:pt x="778" y="2927"/>
                  </a:cubicBezTo>
                  <a:lnTo>
                    <a:pt x="778" y="2927"/>
                  </a:lnTo>
                  <a:cubicBezTo>
                    <a:pt x="792" y="2974"/>
                    <a:pt x="826" y="3016"/>
                    <a:pt x="884" y="3038"/>
                  </a:cubicBezTo>
                  <a:cubicBezTo>
                    <a:pt x="1184" y="3148"/>
                    <a:pt x="1533" y="3234"/>
                    <a:pt x="1872" y="3234"/>
                  </a:cubicBezTo>
                  <a:cubicBezTo>
                    <a:pt x="2172" y="3234"/>
                    <a:pt x="2464" y="3167"/>
                    <a:pt x="2710" y="2991"/>
                  </a:cubicBezTo>
                  <a:cubicBezTo>
                    <a:pt x="3215" y="2629"/>
                    <a:pt x="3239" y="1972"/>
                    <a:pt x="2881" y="1497"/>
                  </a:cubicBezTo>
                  <a:cubicBezTo>
                    <a:pt x="2604" y="1133"/>
                    <a:pt x="2281" y="982"/>
                    <a:pt x="1964" y="982"/>
                  </a:cubicBezTo>
                  <a:cubicBezTo>
                    <a:pt x="1448" y="982"/>
                    <a:pt x="950" y="1381"/>
                    <a:pt x="696" y="1909"/>
                  </a:cubicBezTo>
                  <a:lnTo>
                    <a:pt x="696" y="1909"/>
                  </a:lnTo>
                  <a:cubicBezTo>
                    <a:pt x="579" y="1314"/>
                    <a:pt x="463" y="718"/>
                    <a:pt x="347" y="121"/>
                  </a:cubicBezTo>
                  <a:cubicBezTo>
                    <a:pt x="331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2" name="Google Shape;19572;p32"/>
            <p:cNvSpPr/>
            <p:nvPr/>
          </p:nvSpPr>
          <p:spPr>
            <a:xfrm>
              <a:off x="3741200" y="2475300"/>
              <a:ext cx="54500" cy="55750"/>
            </a:xfrm>
            <a:custGeom>
              <a:avLst/>
              <a:gdLst/>
              <a:ahLst/>
              <a:cxnLst/>
              <a:rect l="l" t="t" r="r" b="b"/>
              <a:pathLst>
                <a:path w="2180" h="2230" extrusionOk="0">
                  <a:moveTo>
                    <a:pt x="1087" y="1"/>
                  </a:moveTo>
                  <a:cubicBezTo>
                    <a:pt x="569" y="1"/>
                    <a:pt x="53" y="408"/>
                    <a:pt x="30" y="999"/>
                  </a:cubicBezTo>
                  <a:cubicBezTo>
                    <a:pt x="1" y="1777"/>
                    <a:pt x="629" y="2230"/>
                    <a:pt x="1296" y="2230"/>
                  </a:cubicBezTo>
                  <a:cubicBezTo>
                    <a:pt x="1542" y="2230"/>
                    <a:pt x="1794" y="2168"/>
                    <a:pt x="2021" y="2038"/>
                  </a:cubicBezTo>
                  <a:cubicBezTo>
                    <a:pt x="2179" y="1947"/>
                    <a:pt x="2083" y="1726"/>
                    <a:pt x="1936" y="1726"/>
                  </a:cubicBezTo>
                  <a:cubicBezTo>
                    <a:pt x="1910" y="1726"/>
                    <a:pt x="1882" y="1733"/>
                    <a:pt x="1853" y="1750"/>
                  </a:cubicBezTo>
                  <a:cubicBezTo>
                    <a:pt x="1678" y="1850"/>
                    <a:pt x="1480" y="1899"/>
                    <a:pt x="1285" y="1899"/>
                  </a:cubicBezTo>
                  <a:cubicBezTo>
                    <a:pt x="822" y="1899"/>
                    <a:pt x="385" y="1618"/>
                    <a:pt x="366" y="1077"/>
                  </a:cubicBezTo>
                  <a:cubicBezTo>
                    <a:pt x="349" y="640"/>
                    <a:pt x="704" y="339"/>
                    <a:pt x="1069" y="339"/>
                  </a:cubicBezTo>
                  <a:cubicBezTo>
                    <a:pt x="1255" y="339"/>
                    <a:pt x="1443" y="417"/>
                    <a:pt x="1587" y="595"/>
                  </a:cubicBezTo>
                  <a:cubicBezTo>
                    <a:pt x="1620" y="635"/>
                    <a:pt x="1659" y="652"/>
                    <a:pt x="1696" y="652"/>
                  </a:cubicBezTo>
                  <a:cubicBezTo>
                    <a:pt x="1815" y="652"/>
                    <a:pt x="1926" y="485"/>
                    <a:pt x="1824" y="358"/>
                  </a:cubicBezTo>
                  <a:cubicBezTo>
                    <a:pt x="1623" y="110"/>
                    <a:pt x="1355" y="1"/>
                    <a:pt x="10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3" name="Google Shape;19573;p32"/>
            <p:cNvSpPr/>
            <p:nvPr/>
          </p:nvSpPr>
          <p:spPr>
            <a:xfrm>
              <a:off x="6709700" y="3784250"/>
              <a:ext cx="54425" cy="116550"/>
            </a:xfrm>
            <a:custGeom>
              <a:avLst/>
              <a:gdLst/>
              <a:ahLst/>
              <a:cxnLst/>
              <a:rect l="l" t="t" r="r" b="b"/>
              <a:pathLst>
                <a:path w="2177" h="4662" extrusionOk="0">
                  <a:moveTo>
                    <a:pt x="1945" y="1"/>
                  </a:moveTo>
                  <a:cubicBezTo>
                    <a:pt x="1917" y="1"/>
                    <a:pt x="1888" y="9"/>
                    <a:pt x="1858" y="29"/>
                  </a:cubicBezTo>
                  <a:cubicBezTo>
                    <a:pt x="237" y="1095"/>
                    <a:pt x="0" y="3222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5"/>
                  </a:cubicBezTo>
                  <a:cubicBezTo>
                    <a:pt x="391" y="3142"/>
                    <a:pt x="589" y="1263"/>
                    <a:pt x="2027" y="319"/>
                  </a:cubicBezTo>
                  <a:cubicBezTo>
                    <a:pt x="2177" y="219"/>
                    <a:pt x="2084" y="1"/>
                    <a:pt x="1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4" name="Google Shape;19574;p32"/>
            <p:cNvSpPr/>
            <p:nvPr/>
          </p:nvSpPr>
          <p:spPr>
            <a:xfrm>
              <a:off x="6774950" y="3816625"/>
              <a:ext cx="65050" cy="64750"/>
            </a:xfrm>
            <a:custGeom>
              <a:avLst/>
              <a:gdLst/>
              <a:ahLst/>
              <a:cxnLst/>
              <a:rect l="l" t="t" r="r" b="b"/>
              <a:pathLst>
                <a:path w="2602" h="2590" extrusionOk="0">
                  <a:moveTo>
                    <a:pt x="248" y="0"/>
                  </a:moveTo>
                  <a:cubicBezTo>
                    <a:pt x="116" y="0"/>
                    <a:pt x="0" y="169"/>
                    <a:pt x="122" y="284"/>
                  </a:cubicBezTo>
                  <a:cubicBezTo>
                    <a:pt x="879" y="990"/>
                    <a:pt x="1593" y="1742"/>
                    <a:pt x="2259" y="2534"/>
                  </a:cubicBezTo>
                  <a:cubicBezTo>
                    <a:pt x="2292" y="2573"/>
                    <a:pt x="2331" y="2589"/>
                    <a:pt x="2369" y="2589"/>
                  </a:cubicBezTo>
                  <a:cubicBezTo>
                    <a:pt x="2489" y="2589"/>
                    <a:pt x="2601" y="2422"/>
                    <a:pt x="2496" y="2297"/>
                  </a:cubicBezTo>
                  <a:cubicBezTo>
                    <a:pt x="1829" y="1505"/>
                    <a:pt x="1115" y="753"/>
                    <a:pt x="360" y="47"/>
                  </a:cubicBezTo>
                  <a:cubicBezTo>
                    <a:pt x="325" y="14"/>
                    <a:pt x="286" y="0"/>
                    <a:pt x="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5" name="Google Shape;19575;p32"/>
            <p:cNvSpPr/>
            <p:nvPr/>
          </p:nvSpPr>
          <p:spPr>
            <a:xfrm>
              <a:off x="6783250" y="3818375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6"/>
                    <a:pt x="1883" y="52"/>
                  </a:cubicBezTo>
                  <a:cubicBezTo>
                    <a:pt x="1194" y="786"/>
                    <a:pt x="588" y="1594"/>
                    <a:pt x="77" y="2462"/>
                  </a:cubicBezTo>
                  <a:cubicBezTo>
                    <a:pt x="1" y="2591"/>
                    <a:pt x="116" y="2711"/>
                    <a:pt x="231" y="2711"/>
                  </a:cubicBezTo>
                  <a:cubicBezTo>
                    <a:pt x="281" y="2711"/>
                    <a:pt x="332" y="2687"/>
                    <a:pt x="365" y="2630"/>
                  </a:cubicBezTo>
                  <a:cubicBezTo>
                    <a:pt x="863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6" name="Google Shape;19576;p32"/>
            <p:cNvSpPr/>
            <p:nvPr/>
          </p:nvSpPr>
          <p:spPr>
            <a:xfrm>
              <a:off x="6840150" y="3792000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2" y="0"/>
                  </a:moveTo>
                  <a:cubicBezTo>
                    <a:pt x="692" y="0"/>
                    <a:pt x="575" y="122"/>
                    <a:pt x="641" y="254"/>
                  </a:cubicBezTo>
                  <a:lnTo>
                    <a:pt x="640" y="254"/>
                  </a:lnTo>
                  <a:cubicBezTo>
                    <a:pt x="1351" y="1690"/>
                    <a:pt x="1146" y="3366"/>
                    <a:pt x="106" y="4586"/>
                  </a:cubicBezTo>
                  <a:cubicBezTo>
                    <a:pt x="0" y="4711"/>
                    <a:pt x="111" y="4878"/>
                    <a:pt x="233" y="4878"/>
                  </a:cubicBezTo>
                  <a:cubicBezTo>
                    <a:pt x="270" y="4878"/>
                    <a:pt x="309" y="4862"/>
                    <a:pt x="342" y="4823"/>
                  </a:cubicBezTo>
                  <a:cubicBezTo>
                    <a:pt x="1485" y="3485"/>
                    <a:pt x="1712" y="1662"/>
                    <a:pt x="930" y="85"/>
                  </a:cubicBezTo>
                  <a:cubicBezTo>
                    <a:pt x="900" y="25"/>
                    <a:pt x="85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7" name="Google Shape;19577;p32"/>
            <p:cNvSpPr/>
            <p:nvPr/>
          </p:nvSpPr>
          <p:spPr>
            <a:xfrm>
              <a:off x="6895150" y="3788025"/>
              <a:ext cx="32350" cy="50150"/>
            </a:xfrm>
            <a:custGeom>
              <a:avLst/>
              <a:gdLst/>
              <a:ahLst/>
              <a:cxnLst/>
              <a:rect l="l" t="t" r="r" b="b"/>
              <a:pathLst>
                <a:path w="1294" h="2006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4"/>
                    <a:pt x="1" y="339"/>
                    <a:pt x="196" y="339"/>
                  </a:cubicBezTo>
                  <a:cubicBezTo>
                    <a:pt x="202" y="339"/>
                    <a:pt x="209" y="339"/>
                    <a:pt x="215" y="339"/>
                  </a:cubicBezTo>
                  <a:cubicBezTo>
                    <a:pt x="228" y="337"/>
                    <a:pt x="239" y="337"/>
                    <a:pt x="250" y="337"/>
                  </a:cubicBezTo>
                  <a:cubicBezTo>
                    <a:pt x="614" y="337"/>
                    <a:pt x="297" y="1009"/>
                    <a:pt x="231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9" y="2005"/>
                    <a:pt x="266" y="2005"/>
                  </a:cubicBezTo>
                  <a:cubicBezTo>
                    <a:pt x="271" y="2005"/>
                    <a:pt x="275" y="2005"/>
                    <a:pt x="279" y="2004"/>
                  </a:cubicBezTo>
                  <a:lnTo>
                    <a:pt x="1082" y="1897"/>
                  </a:lnTo>
                  <a:cubicBezTo>
                    <a:pt x="1282" y="1871"/>
                    <a:pt x="1293" y="1562"/>
                    <a:pt x="1106" y="1562"/>
                  </a:cubicBezTo>
                  <a:cubicBezTo>
                    <a:pt x="1098" y="1562"/>
                    <a:pt x="1090" y="1562"/>
                    <a:pt x="1082" y="1563"/>
                  </a:cubicBezTo>
                  <a:lnTo>
                    <a:pt x="420" y="1652"/>
                  </a:lnTo>
                  <a:lnTo>
                    <a:pt x="420" y="1652"/>
                  </a:lnTo>
                  <a:cubicBezTo>
                    <a:pt x="418" y="1275"/>
                    <a:pt x="803" y="931"/>
                    <a:pt x="746" y="519"/>
                  </a:cubicBezTo>
                  <a:cubicBezTo>
                    <a:pt x="710" y="250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8" name="Google Shape;19578;p32"/>
            <p:cNvSpPr/>
            <p:nvPr/>
          </p:nvSpPr>
          <p:spPr>
            <a:xfrm>
              <a:off x="6920725" y="3848875"/>
              <a:ext cx="57400" cy="13750"/>
            </a:xfrm>
            <a:custGeom>
              <a:avLst/>
              <a:gdLst/>
              <a:ahLst/>
              <a:cxnLst/>
              <a:rect l="l" t="t" r="r" b="b"/>
              <a:pathLst>
                <a:path w="2296" h="550" extrusionOk="0">
                  <a:moveTo>
                    <a:pt x="1345" y="0"/>
                  </a:moveTo>
                  <a:cubicBezTo>
                    <a:pt x="948" y="0"/>
                    <a:pt x="556" y="83"/>
                    <a:pt x="173" y="246"/>
                  </a:cubicBezTo>
                  <a:cubicBezTo>
                    <a:pt x="1" y="319"/>
                    <a:pt x="110" y="549"/>
                    <a:pt x="271" y="549"/>
                  </a:cubicBezTo>
                  <a:cubicBezTo>
                    <a:pt x="294" y="549"/>
                    <a:pt x="318" y="545"/>
                    <a:pt x="342" y="534"/>
                  </a:cubicBezTo>
                  <a:cubicBezTo>
                    <a:pt x="663" y="399"/>
                    <a:pt x="995" y="333"/>
                    <a:pt x="1329" y="333"/>
                  </a:cubicBezTo>
                  <a:cubicBezTo>
                    <a:pt x="1557" y="333"/>
                    <a:pt x="1787" y="364"/>
                    <a:pt x="2014" y="424"/>
                  </a:cubicBezTo>
                  <a:cubicBezTo>
                    <a:pt x="2031" y="429"/>
                    <a:pt x="2046" y="431"/>
                    <a:pt x="2061" y="431"/>
                  </a:cubicBezTo>
                  <a:cubicBezTo>
                    <a:pt x="2235" y="431"/>
                    <a:pt x="2296" y="153"/>
                    <a:pt x="2104" y="101"/>
                  </a:cubicBezTo>
                  <a:cubicBezTo>
                    <a:pt x="1850" y="34"/>
                    <a:pt x="1596" y="0"/>
                    <a:pt x="13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79" name="Google Shape;19579;p32"/>
            <p:cNvSpPr/>
            <p:nvPr/>
          </p:nvSpPr>
          <p:spPr>
            <a:xfrm>
              <a:off x="6919625" y="3883100"/>
              <a:ext cx="67050" cy="11625"/>
            </a:xfrm>
            <a:custGeom>
              <a:avLst/>
              <a:gdLst/>
              <a:ahLst/>
              <a:cxnLst/>
              <a:rect l="l" t="t" r="r" b="b"/>
              <a:pathLst>
                <a:path w="2682" h="465" extrusionOk="0">
                  <a:moveTo>
                    <a:pt x="247" y="0"/>
                  </a:moveTo>
                  <a:cubicBezTo>
                    <a:pt x="67" y="0"/>
                    <a:pt x="0" y="285"/>
                    <a:pt x="197" y="326"/>
                  </a:cubicBezTo>
                  <a:cubicBezTo>
                    <a:pt x="637" y="418"/>
                    <a:pt x="1083" y="464"/>
                    <a:pt x="1530" y="464"/>
                  </a:cubicBezTo>
                  <a:cubicBezTo>
                    <a:pt x="1847" y="464"/>
                    <a:pt x="2164" y="441"/>
                    <a:pt x="2479" y="395"/>
                  </a:cubicBezTo>
                  <a:cubicBezTo>
                    <a:pt x="2682" y="366"/>
                    <a:pt x="2609" y="71"/>
                    <a:pt x="2417" y="71"/>
                  </a:cubicBezTo>
                  <a:cubicBezTo>
                    <a:pt x="2408" y="71"/>
                    <a:pt x="2399" y="72"/>
                    <a:pt x="2389" y="73"/>
                  </a:cubicBezTo>
                  <a:cubicBezTo>
                    <a:pt x="2106" y="114"/>
                    <a:pt x="1821" y="134"/>
                    <a:pt x="1535" y="134"/>
                  </a:cubicBezTo>
                  <a:cubicBezTo>
                    <a:pt x="1116" y="134"/>
                    <a:pt x="698" y="90"/>
                    <a:pt x="286" y="4"/>
                  </a:cubicBezTo>
                  <a:cubicBezTo>
                    <a:pt x="272" y="1"/>
                    <a:pt x="260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0" name="Google Shape;19580;p32"/>
            <p:cNvSpPr/>
            <p:nvPr/>
          </p:nvSpPr>
          <p:spPr>
            <a:xfrm>
              <a:off x="6995175" y="3829000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7" y="333"/>
                  </a:moveTo>
                  <a:cubicBezTo>
                    <a:pt x="1396" y="333"/>
                    <a:pt x="1556" y="397"/>
                    <a:pt x="1692" y="544"/>
                  </a:cubicBezTo>
                  <a:cubicBezTo>
                    <a:pt x="1726" y="581"/>
                    <a:pt x="1765" y="596"/>
                    <a:pt x="1803" y="596"/>
                  </a:cubicBezTo>
                  <a:cubicBezTo>
                    <a:pt x="1816" y="596"/>
                    <a:pt x="1829" y="594"/>
                    <a:pt x="1842" y="591"/>
                  </a:cubicBezTo>
                  <a:lnTo>
                    <a:pt x="1842" y="591"/>
                  </a:lnTo>
                  <a:lnTo>
                    <a:pt x="1625" y="1511"/>
                  </a:lnTo>
                  <a:cubicBezTo>
                    <a:pt x="1596" y="1633"/>
                    <a:pt x="1573" y="1773"/>
                    <a:pt x="1527" y="1892"/>
                  </a:cubicBezTo>
                  <a:cubicBezTo>
                    <a:pt x="1444" y="2109"/>
                    <a:pt x="1272" y="2220"/>
                    <a:pt x="1088" y="2220"/>
                  </a:cubicBezTo>
                  <a:cubicBezTo>
                    <a:pt x="957" y="2220"/>
                    <a:pt x="819" y="2164"/>
                    <a:pt x="704" y="2049"/>
                  </a:cubicBezTo>
                  <a:cubicBezTo>
                    <a:pt x="420" y="1766"/>
                    <a:pt x="385" y="1248"/>
                    <a:pt x="516" y="885"/>
                  </a:cubicBezTo>
                  <a:cubicBezTo>
                    <a:pt x="633" y="565"/>
                    <a:pt x="933" y="333"/>
                    <a:pt x="1237" y="333"/>
                  </a:cubicBezTo>
                  <a:close/>
                  <a:moveTo>
                    <a:pt x="1219" y="1"/>
                  </a:moveTo>
                  <a:cubicBezTo>
                    <a:pt x="974" y="1"/>
                    <a:pt x="728" y="90"/>
                    <a:pt x="534" y="265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7" y="2275"/>
                    <a:pt x="744" y="2565"/>
                    <a:pt x="1121" y="2565"/>
                  </a:cubicBezTo>
                  <a:cubicBezTo>
                    <a:pt x="1254" y="2565"/>
                    <a:pt x="1389" y="2529"/>
                    <a:pt x="1518" y="2447"/>
                  </a:cubicBezTo>
                  <a:cubicBezTo>
                    <a:pt x="1762" y="2293"/>
                    <a:pt x="1845" y="2020"/>
                    <a:pt x="1912" y="1756"/>
                  </a:cubicBezTo>
                  <a:cubicBezTo>
                    <a:pt x="1964" y="1547"/>
                    <a:pt x="2013" y="1338"/>
                    <a:pt x="2062" y="1128"/>
                  </a:cubicBezTo>
                  <a:lnTo>
                    <a:pt x="2062" y="1128"/>
                  </a:lnTo>
                  <a:cubicBezTo>
                    <a:pt x="2142" y="1555"/>
                    <a:pt x="2222" y="1983"/>
                    <a:pt x="2302" y="2411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6" y="2322"/>
                  </a:cubicBezTo>
                  <a:cubicBezTo>
                    <a:pt x="2497" y="1637"/>
                    <a:pt x="2369" y="953"/>
                    <a:pt x="2240" y="268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9"/>
                    <a:pt x="1918" y="268"/>
                  </a:cubicBezTo>
                  <a:lnTo>
                    <a:pt x="1912" y="290"/>
                  </a:lnTo>
                  <a:lnTo>
                    <a:pt x="1912" y="290"/>
                  </a:lnTo>
                  <a:cubicBezTo>
                    <a:pt x="1724" y="96"/>
                    <a:pt x="1473" y="1"/>
                    <a:pt x="12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1" name="Google Shape;19581;p32"/>
            <p:cNvSpPr/>
            <p:nvPr/>
          </p:nvSpPr>
          <p:spPr>
            <a:xfrm>
              <a:off x="7066025" y="3808675"/>
              <a:ext cx="73500" cy="90625"/>
            </a:xfrm>
            <a:custGeom>
              <a:avLst/>
              <a:gdLst/>
              <a:ahLst/>
              <a:cxnLst/>
              <a:rect l="l" t="t" r="r" b="b"/>
              <a:pathLst>
                <a:path w="2940" h="3625" extrusionOk="0">
                  <a:moveTo>
                    <a:pt x="160" y="1"/>
                  </a:moveTo>
                  <a:cubicBezTo>
                    <a:pt x="77" y="1"/>
                    <a:pt x="1" y="53"/>
                    <a:pt x="14" y="159"/>
                  </a:cubicBezTo>
                  <a:lnTo>
                    <a:pt x="14" y="161"/>
                  </a:lnTo>
                  <a:lnTo>
                    <a:pt x="390" y="3039"/>
                  </a:lnTo>
                  <a:cubicBezTo>
                    <a:pt x="403" y="3144"/>
                    <a:pt x="491" y="3199"/>
                    <a:pt x="574" y="3199"/>
                  </a:cubicBezTo>
                  <a:cubicBezTo>
                    <a:pt x="654" y="3199"/>
                    <a:pt x="728" y="3148"/>
                    <a:pt x="724" y="3039"/>
                  </a:cubicBezTo>
                  <a:cubicBezTo>
                    <a:pt x="724" y="3039"/>
                    <a:pt x="724" y="3038"/>
                    <a:pt x="724" y="3038"/>
                  </a:cubicBezTo>
                  <a:lnTo>
                    <a:pt x="724" y="3038"/>
                  </a:lnTo>
                  <a:cubicBezTo>
                    <a:pt x="724" y="3038"/>
                    <a:pt x="724" y="3037"/>
                    <a:pt x="724" y="3037"/>
                  </a:cubicBezTo>
                  <a:lnTo>
                    <a:pt x="724" y="3037"/>
                  </a:lnTo>
                  <a:cubicBezTo>
                    <a:pt x="709" y="2624"/>
                    <a:pt x="949" y="2203"/>
                    <a:pt x="1329" y="2020"/>
                  </a:cubicBezTo>
                  <a:cubicBezTo>
                    <a:pt x="1432" y="1971"/>
                    <a:pt x="1548" y="1947"/>
                    <a:pt x="1664" y="1947"/>
                  </a:cubicBezTo>
                  <a:cubicBezTo>
                    <a:pt x="2030" y="1947"/>
                    <a:pt x="2396" y="2185"/>
                    <a:pt x="2344" y="2595"/>
                  </a:cubicBezTo>
                  <a:cubicBezTo>
                    <a:pt x="2285" y="3059"/>
                    <a:pt x="1864" y="3308"/>
                    <a:pt x="1445" y="3308"/>
                  </a:cubicBezTo>
                  <a:cubicBezTo>
                    <a:pt x="1265" y="3308"/>
                    <a:pt x="1086" y="3262"/>
                    <a:pt x="936" y="3167"/>
                  </a:cubicBezTo>
                  <a:cubicBezTo>
                    <a:pt x="906" y="3149"/>
                    <a:pt x="877" y="3141"/>
                    <a:pt x="850" y="3141"/>
                  </a:cubicBezTo>
                  <a:cubicBezTo>
                    <a:pt x="708" y="3141"/>
                    <a:pt x="614" y="3360"/>
                    <a:pt x="766" y="3456"/>
                  </a:cubicBezTo>
                  <a:cubicBezTo>
                    <a:pt x="950" y="3571"/>
                    <a:pt x="1170" y="3624"/>
                    <a:pt x="1395" y="3624"/>
                  </a:cubicBezTo>
                  <a:cubicBezTo>
                    <a:pt x="2141" y="3624"/>
                    <a:pt x="2940" y="3042"/>
                    <a:pt x="2641" y="2222"/>
                  </a:cubicBezTo>
                  <a:cubicBezTo>
                    <a:pt x="2475" y="1765"/>
                    <a:pt x="2161" y="1582"/>
                    <a:pt x="1819" y="1582"/>
                  </a:cubicBezTo>
                  <a:cubicBezTo>
                    <a:pt x="1384" y="1582"/>
                    <a:pt x="905" y="1878"/>
                    <a:pt x="626" y="2287"/>
                  </a:cubicBezTo>
                  <a:lnTo>
                    <a:pt x="626" y="2287"/>
                  </a:lnTo>
                  <a:cubicBezTo>
                    <a:pt x="533" y="1578"/>
                    <a:pt x="441" y="869"/>
                    <a:pt x="348" y="159"/>
                  </a:cubicBezTo>
                  <a:cubicBezTo>
                    <a:pt x="335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2" name="Google Shape;19582;p32"/>
            <p:cNvSpPr/>
            <p:nvPr/>
          </p:nvSpPr>
          <p:spPr>
            <a:xfrm>
              <a:off x="6650200" y="3942900"/>
              <a:ext cx="71425" cy="87575"/>
            </a:xfrm>
            <a:custGeom>
              <a:avLst/>
              <a:gdLst/>
              <a:ahLst/>
              <a:cxnLst/>
              <a:rect l="l" t="t" r="r" b="b"/>
              <a:pathLst>
                <a:path w="2857" h="3503" extrusionOk="0">
                  <a:moveTo>
                    <a:pt x="1874" y="1286"/>
                  </a:moveTo>
                  <a:cubicBezTo>
                    <a:pt x="2013" y="1286"/>
                    <a:pt x="2152" y="1310"/>
                    <a:pt x="2283" y="1358"/>
                  </a:cubicBezTo>
                  <a:lnTo>
                    <a:pt x="2283" y="1358"/>
                  </a:lnTo>
                  <a:cubicBezTo>
                    <a:pt x="2290" y="1411"/>
                    <a:pt x="2296" y="1464"/>
                    <a:pt x="2302" y="1517"/>
                  </a:cubicBezTo>
                  <a:lnTo>
                    <a:pt x="2302" y="1517"/>
                  </a:lnTo>
                  <a:cubicBezTo>
                    <a:pt x="2300" y="1540"/>
                    <a:pt x="2297" y="1564"/>
                    <a:pt x="2295" y="1587"/>
                  </a:cubicBezTo>
                  <a:cubicBezTo>
                    <a:pt x="2260" y="1896"/>
                    <a:pt x="2139" y="2736"/>
                    <a:pt x="1845" y="2904"/>
                  </a:cubicBezTo>
                  <a:lnTo>
                    <a:pt x="1041" y="2863"/>
                  </a:lnTo>
                  <a:cubicBezTo>
                    <a:pt x="962" y="2747"/>
                    <a:pt x="911" y="2613"/>
                    <a:pt x="897" y="2474"/>
                  </a:cubicBezTo>
                  <a:cubicBezTo>
                    <a:pt x="855" y="2246"/>
                    <a:pt x="870" y="2004"/>
                    <a:pt x="980" y="1795"/>
                  </a:cubicBezTo>
                  <a:cubicBezTo>
                    <a:pt x="1161" y="1450"/>
                    <a:pt x="1514" y="1286"/>
                    <a:pt x="1874" y="1286"/>
                  </a:cubicBezTo>
                  <a:close/>
                  <a:moveTo>
                    <a:pt x="2301" y="0"/>
                  </a:moveTo>
                  <a:cubicBezTo>
                    <a:pt x="2214" y="0"/>
                    <a:pt x="2131" y="55"/>
                    <a:pt x="2144" y="161"/>
                  </a:cubicBezTo>
                  <a:cubicBezTo>
                    <a:pt x="2176" y="440"/>
                    <a:pt x="2209" y="719"/>
                    <a:pt x="2241" y="998"/>
                  </a:cubicBezTo>
                  <a:lnTo>
                    <a:pt x="2241" y="998"/>
                  </a:lnTo>
                  <a:cubicBezTo>
                    <a:pt x="2137" y="973"/>
                    <a:pt x="2033" y="962"/>
                    <a:pt x="1931" y="962"/>
                  </a:cubicBezTo>
                  <a:cubicBezTo>
                    <a:pt x="864" y="962"/>
                    <a:pt x="0" y="2217"/>
                    <a:pt x="875" y="3195"/>
                  </a:cubicBezTo>
                  <a:cubicBezTo>
                    <a:pt x="1067" y="3411"/>
                    <a:pt x="1264" y="3502"/>
                    <a:pt x="1451" y="3502"/>
                  </a:cubicBezTo>
                  <a:cubicBezTo>
                    <a:pt x="1761" y="3502"/>
                    <a:pt x="2045" y="3250"/>
                    <a:pt x="2240" y="2892"/>
                  </a:cubicBezTo>
                  <a:cubicBezTo>
                    <a:pt x="2308" y="2767"/>
                    <a:pt x="2367" y="2639"/>
                    <a:pt x="2417" y="2508"/>
                  </a:cubicBezTo>
                  <a:lnTo>
                    <a:pt x="2417" y="2508"/>
                  </a:lnTo>
                  <a:cubicBezTo>
                    <a:pt x="2448" y="2768"/>
                    <a:pt x="2478" y="3027"/>
                    <a:pt x="2508" y="3287"/>
                  </a:cubicBezTo>
                  <a:cubicBezTo>
                    <a:pt x="2521" y="3393"/>
                    <a:pt x="2611" y="3446"/>
                    <a:pt x="2695" y="3446"/>
                  </a:cubicBezTo>
                  <a:cubicBezTo>
                    <a:pt x="2779" y="3446"/>
                    <a:pt x="2856" y="3393"/>
                    <a:pt x="2844" y="3287"/>
                  </a:cubicBezTo>
                  <a:cubicBezTo>
                    <a:pt x="2775" y="2699"/>
                    <a:pt x="2706" y="2110"/>
                    <a:pt x="2637" y="1522"/>
                  </a:cubicBezTo>
                  <a:lnTo>
                    <a:pt x="2637" y="1522"/>
                  </a:lnTo>
                  <a:cubicBezTo>
                    <a:pt x="2641" y="1477"/>
                    <a:pt x="2643" y="1432"/>
                    <a:pt x="2645" y="1387"/>
                  </a:cubicBezTo>
                  <a:lnTo>
                    <a:pt x="2645" y="1387"/>
                  </a:lnTo>
                  <a:cubicBezTo>
                    <a:pt x="2698" y="1325"/>
                    <a:pt x="2712" y="1228"/>
                    <a:pt x="2646" y="1165"/>
                  </a:cubicBezTo>
                  <a:lnTo>
                    <a:pt x="2646" y="1165"/>
                  </a:lnTo>
                  <a:cubicBezTo>
                    <a:pt x="2637" y="812"/>
                    <a:pt x="2578" y="459"/>
                    <a:pt x="2473" y="117"/>
                  </a:cubicBezTo>
                  <a:cubicBezTo>
                    <a:pt x="2449" y="38"/>
                    <a:pt x="2374" y="0"/>
                    <a:pt x="2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3" name="Google Shape;19583;p32"/>
            <p:cNvSpPr/>
            <p:nvPr/>
          </p:nvSpPr>
          <p:spPr>
            <a:xfrm>
              <a:off x="6726075" y="3944375"/>
              <a:ext cx="55400" cy="91400"/>
            </a:xfrm>
            <a:custGeom>
              <a:avLst/>
              <a:gdLst/>
              <a:ahLst/>
              <a:cxnLst/>
              <a:rect l="l" t="t" r="r" b="b"/>
              <a:pathLst>
                <a:path w="2216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0"/>
                  </a:cubicBezTo>
                  <a:cubicBezTo>
                    <a:pt x="129" y="1136"/>
                    <a:pt x="246" y="2111"/>
                    <a:pt x="362" y="3087"/>
                  </a:cubicBezTo>
                  <a:lnTo>
                    <a:pt x="362" y="3087"/>
                  </a:lnTo>
                  <a:cubicBezTo>
                    <a:pt x="364" y="3116"/>
                    <a:pt x="367" y="3143"/>
                    <a:pt x="370" y="3167"/>
                  </a:cubicBezTo>
                  <a:cubicBezTo>
                    <a:pt x="384" y="3273"/>
                    <a:pt x="475" y="3326"/>
                    <a:pt x="559" y="3326"/>
                  </a:cubicBezTo>
                  <a:cubicBezTo>
                    <a:pt x="641" y="3326"/>
                    <a:pt x="717" y="3274"/>
                    <a:pt x="704" y="3167"/>
                  </a:cubicBezTo>
                  <a:cubicBezTo>
                    <a:pt x="704" y="3164"/>
                    <a:pt x="704" y="3161"/>
                    <a:pt x="703" y="3158"/>
                  </a:cubicBezTo>
                  <a:lnTo>
                    <a:pt x="703" y="3158"/>
                  </a:lnTo>
                  <a:cubicBezTo>
                    <a:pt x="670" y="2862"/>
                    <a:pt x="774" y="1781"/>
                    <a:pt x="1157" y="1781"/>
                  </a:cubicBezTo>
                  <a:cubicBezTo>
                    <a:pt x="1248" y="1781"/>
                    <a:pt x="1353" y="1841"/>
                    <a:pt x="1476" y="1985"/>
                  </a:cubicBezTo>
                  <a:cubicBezTo>
                    <a:pt x="1774" y="2332"/>
                    <a:pt x="1847" y="3072"/>
                    <a:pt x="1873" y="3495"/>
                  </a:cubicBezTo>
                  <a:cubicBezTo>
                    <a:pt x="1880" y="3602"/>
                    <a:pt x="1967" y="3655"/>
                    <a:pt x="2051" y="3655"/>
                  </a:cubicBezTo>
                  <a:cubicBezTo>
                    <a:pt x="2135" y="3655"/>
                    <a:pt x="2215" y="3602"/>
                    <a:pt x="2208" y="3495"/>
                  </a:cubicBezTo>
                  <a:cubicBezTo>
                    <a:pt x="2172" y="2923"/>
                    <a:pt x="1996" y="1464"/>
                    <a:pt x="1263" y="1316"/>
                  </a:cubicBezTo>
                  <a:cubicBezTo>
                    <a:pt x="1220" y="1308"/>
                    <a:pt x="1180" y="1304"/>
                    <a:pt x="1141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cubicBezTo>
                    <a:pt x="479" y="1269"/>
                    <a:pt x="413" y="714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4" name="Google Shape;19584;p32"/>
            <p:cNvSpPr/>
            <p:nvPr/>
          </p:nvSpPr>
          <p:spPr>
            <a:xfrm>
              <a:off x="6793850" y="3952475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9" y="50"/>
                  </a:cubicBezTo>
                  <a:cubicBezTo>
                    <a:pt x="1" y="1113"/>
                    <a:pt x="14" y="2741"/>
                    <a:pt x="1067" y="3810"/>
                  </a:cubicBezTo>
                  <a:cubicBezTo>
                    <a:pt x="1102" y="3845"/>
                    <a:pt x="1141" y="3860"/>
                    <a:pt x="1179" y="3860"/>
                  </a:cubicBezTo>
                  <a:cubicBezTo>
                    <a:pt x="1307" y="3860"/>
                    <a:pt x="1421" y="3692"/>
                    <a:pt x="1303" y="3573"/>
                  </a:cubicBezTo>
                  <a:cubicBezTo>
                    <a:pt x="376" y="2631"/>
                    <a:pt x="364" y="1224"/>
                    <a:pt x="1305" y="286"/>
                  </a:cubicBezTo>
                  <a:cubicBezTo>
                    <a:pt x="1423" y="168"/>
                    <a:pt x="1309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5" name="Google Shape;19585;p32"/>
            <p:cNvSpPr/>
            <p:nvPr/>
          </p:nvSpPr>
          <p:spPr>
            <a:xfrm>
              <a:off x="6841100" y="3974150"/>
              <a:ext cx="51525" cy="54150"/>
            </a:xfrm>
            <a:custGeom>
              <a:avLst/>
              <a:gdLst/>
              <a:ahLst/>
              <a:cxnLst/>
              <a:rect l="l" t="t" r="r" b="b"/>
              <a:pathLst>
                <a:path w="2061" h="2166" extrusionOk="0">
                  <a:moveTo>
                    <a:pt x="251" y="1"/>
                  </a:moveTo>
                  <a:cubicBezTo>
                    <a:pt x="118" y="1"/>
                    <a:pt x="1" y="170"/>
                    <a:pt x="126" y="283"/>
                  </a:cubicBezTo>
                  <a:cubicBezTo>
                    <a:pt x="715" y="823"/>
                    <a:pt x="1238" y="1428"/>
                    <a:pt x="1686" y="2090"/>
                  </a:cubicBezTo>
                  <a:cubicBezTo>
                    <a:pt x="1723" y="2143"/>
                    <a:pt x="1774" y="2165"/>
                    <a:pt x="1825" y="2165"/>
                  </a:cubicBezTo>
                  <a:cubicBezTo>
                    <a:pt x="1944" y="2165"/>
                    <a:pt x="2060" y="2046"/>
                    <a:pt x="1976" y="1921"/>
                  </a:cubicBezTo>
                  <a:cubicBezTo>
                    <a:pt x="1512" y="1234"/>
                    <a:pt x="971" y="606"/>
                    <a:pt x="362" y="46"/>
                  </a:cubicBez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6" name="Google Shape;19586;p32"/>
            <p:cNvSpPr/>
            <p:nvPr/>
          </p:nvSpPr>
          <p:spPr>
            <a:xfrm>
              <a:off x="6843700" y="3973925"/>
              <a:ext cx="45325" cy="68025"/>
            </a:xfrm>
            <a:custGeom>
              <a:avLst/>
              <a:gdLst/>
              <a:ahLst/>
              <a:cxnLst/>
              <a:rect l="l" t="t" r="r" b="b"/>
              <a:pathLst>
                <a:path w="1813" h="2721" extrusionOk="0">
                  <a:moveTo>
                    <a:pt x="1584" y="0"/>
                  </a:moveTo>
                  <a:cubicBezTo>
                    <a:pt x="1547" y="0"/>
                    <a:pt x="1509" y="17"/>
                    <a:pt x="1477" y="58"/>
                  </a:cubicBezTo>
                  <a:cubicBezTo>
                    <a:pt x="888" y="809"/>
                    <a:pt x="408" y="1637"/>
                    <a:pt x="49" y="2520"/>
                  </a:cubicBezTo>
                  <a:cubicBezTo>
                    <a:pt x="0" y="2641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3" y="2609"/>
                  </a:cubicBezTo>
                  <a:cubicBezTo>
                    <a:pt x="710" y="1779"/>
                    <a:pt x="1161" y="1001"/>
                    <a:pt x="1713" y="296"/>
                  </a:cubicBezTo>
                  <a:cubicBezTo>
                    <a:pt x="1813" y="169"/>
                    <a:pt x="1702" y="0"/>
                    <a:pt x="1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7" name="Google Shape;19587;p32"/>
            <p:cNvSpPr/>
            <p:nvPr/>
          </p:nvSpPr>
          <p:spPr>
            <a:xfrm>
              <a:off x="6896800" y="3960100"/>
              <a:ext cx="37225" cy="99300"/>
            </a:xfrm>
            <a:custGeom>
              <a:avLst/>
              <a:gdLst/>
              <a:ahLst/>
              <a:cxnLst/>
              <a:rect l="l" t="t" r="r" b="b"/>
              <a:pathLst>
                <a:path w="1489" h="3972" extrusionOk="0">
                  <a:moveTo>
                    <a:pt x="246" y="1"/>
                  </a:moveTo>
                  <a:cubicBezTo>
                    <a:pt x="116" y="1"/>
                    <a:pt x="1" y="169"/>
                    <a:pt x="120" y="285"/>
                  </a:cubicBezTo>
                  <a:cubicBezTo>
                    <a:pt x="1060" y="1192"/>
                    <a:pt x="1135" y="2693"/>
                    <a:pt x="271" y="3680"/>
                  </a:cubicBezTo>
                  <a:cubicBezTo>
                    <a:pt x="163" y="3804"/>
                    <a:pt x="275" y="3972"/>
                    <a:pt x="397" y="3972"/>
                  </a:cubicBezTo>
                  <a:cubicBezTo>
                    <a:pt x="435" y="3972"/>
                    <a:pt x="474" y="3955"/>
                    <a:pt x="508" y="3917"/>
                  </a:cubicBezTo>
                  <a:cubicBezTo>
                    <a:pt x="1489" y="2797"/>
                    <a:pt x="1431" y="1087"/>
                    <a:pt x="357" y="48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8" name="Google Shape;19588;p32"/>
            <p:cNvSpPr/>
            <p:nvPr/>
          </p:nvSpPr>
          <p:spPr>
            <a:xfrm>
              <a:off x="6949175" y="3992175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7" y="1"/>
                  </a:moveTo>
                  <a:cubicBezTo>
                    <a:pt x="413" y="1"/>
                    <a:pt x="308" y="9"/>
                    <a:pt x="202" y="25"/>
                  </a:cubicBezTo>
                  <a:cubicBezTo>
                    <a:pt x="0" y="57"/>
                    <a:pt x="72" y="351"/>
                    <a:pt x="263" y="351"/>
                  </a:cubicBezTo>
                  <a:cubicBezTo>
                    <a:pt x="272" y="351"/>
                    <a:pt x="282" y="350"/>
                    <a:pt x="292" y="349"/>
                  </a:cubicBezTo>
                  <a:lnTo>
                    <a:pt x="292" y="347"/>
                  </a:lnTo>
                  <a:cubicBezTo>
                    <a:pt x="369" y="335"/>
                    <a:pt x="446" y="329"/>
                    <a:pt x="523" y="329"/>
                  </a:cubicBezTo>
                  <a:cubicBezTo>
                    <a:pt x="870" y="329"/>
                    <a:pt x="1210" y="449"/>
                    <a:pt x="1482" y="672"/>
                  </a:cubicBezTo>
                  <a:cubicBezTo>
                    <a:pt x="1516" y="700"/>
                    <a:pt x="1554" y="712"/>
                    <a:pt x="1591" y="712"/>
                  </a:cubicBezTo>
                  <a:cubicBezTo>
                    <a:pt x="1729" y="712"/>
                    <a:pt x="1850" y="543"/>
                    <a:pt x="1718" y="436"/>
                  </a:cubicBezTo>
                  <a:cubicBezTo>
                    <a:pt x="1364" y="147"/>
                    <a:pt x="955" y="1"/>
                    <a:pt x="5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89" name="Google Shape;19589;p32"/>
            <p:cNvSpPr/>
            <p:nvPr/>
          </p:nvSpPr>
          <p:spPr>
            <a:xfrm>
              <a:off x="6953600" y="4020350"/>
              <a:ext cx="53850" cy="16250"/>
            </a:xfrm>
            <a:custGeom>
              <a:avLst/>
              <a:gdLst/>
              <a:ahLst/>
              <a:cxnLst/>
              <a:rect l="l" t="t" r="r" b="b"/>
              <a:pathLst>
                <a:path w="2154" h="650" extrusionOk="0">
                  <a:moveTo>
                    <a:pt x="711" y="0"/>
                  </a:moveTo>
                  <a:cubicBezTo>
                    <a:pt x="542" y="0"/>
                    <a:pt x="371" y="16"/>
                    <a:pt x="199" y="48"/>
                  </a:cubicBezTo>
                  <a:cubicBezTo>
                    <a:pt x="1" y="86"/>
                    <a:pt x="68" y="375"/>
                    <a:pt x="254" y="375"/>
                  </a:cubicBezTo>
                  <a:cubicBezTo>
                    <a:pt x="265" y="375"/>
                    <a:pt x="277" y="374"/>
                    <a:pt x="289" y="372"/>
                  </a:cubicBezTo>
                  <a:cubicBezTo>
                    <a:pt x="432" y="345"/>
                    <a:pt x="574" y="332"/>
                    <a:pt x="715" y="332"/>
                  </a:cubicBezTo>
                  <a:cubicBezTo>
                    <a:pt x="1102" y="332"/>
                    <a:pt x="1477" y="432"/>
                    <a:pt x="1825" y="627"/>
                  </a:cubicBezTo>
                  <a:cubicBezTo>
                    <a:pt x="1853" y="642"/>
                    <a:pt x="1881" y="649"/>
                    <a:pt x="1908" y="649"/>
                  </a:cubicBezTo>
                  <a:cubicBezTo>
                    <a:pt x="2057" y="649"/>
                    <a:pt x="2154" y="428"/>
                    <a:pt x="1994" y="338"/>
                  </a:cubicBezTo>
                  <a:cubicBezTo>
                    <a:pt x="1591" y="113"/>
                    <a:pt x="1158" y="0"/>
                    <a:pt x="7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0" name="Google Shape;19590;p32"/>
            <p:cNvSpPr/>
            <p:nvPr/>
          </p:nvSpPr>
          <p:spPr>
            <a:xfrm>
              <a:off x="7014450" y="3960850"/>
              <a:ext cx="81050" cy="80875"/>
            </a:xfrm>
            <a:custGeom>
              <a:avLst/>
              <a:gdLst/>
              <a:ahLst/>
              <a:cxnLst/>
              <a:rect l="l" t="t" r="r" b="b"/>
              <a:pathLst>
                <a:path w="3242" h="3235" extrusionOk="0">
                  <a:moveTo>
                    <a:pt x="1939" y="1301"/>
                  </a:moveTo>
                  <a:cubicBezTo>
                    <a:pt x="2164" y="1301"/>
                    <a:pt x="2397" y="1418"/>
                    <a:pt x="2611" y="1704"/>
                  </a:cubicBezTo>
                  <a:cubicBezTo>
                    <a:pt x="2991" y="2209"/>
                    <a:pt x="2709" y="2761"/>
                    <a:pt x="2119" y="2872"/>
                  </a:cubicBezTo>
                  <a:cubicBezTo>
                    <a:pt x="2026" y="2889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5"/>
                  </a:cubicBezTo>
                  <a:cubicBezTo>
                    <a:pt x="954" y="2708"/>
                    <a:pt x="934" y="2704"/>
                    <a:pt x="916" y="2704"/>
                  </a:cubicBezTo>
                  <a:cubicBezTo>
                    <a:pt x="896" y="2704"/>
                    <a:pt x="877" y="2708"/>
                    <a:pt x="860" y="2716"/>
                  </a:cubicBezTo>
                  <a:lnTo>
                    <a:pt x="860" y="2716"/>
                  </a:lnTo>
                  <a:cubicBezTo>
                    <a:pt x="840" y="2072"/>
                    <a:pt x="1360" y="1301"/>
                    <a:pt x="1939" y="1301"/>
                  </a:cubicBezTo>
                  <a:close/>
                  <a:moveTo>
                    <a:pt x="207" y="1"/>
                  </a:moveTo>
                  <a:cubicBezTo>
                    <a:pt x="108" y="1"/>
                    <a:pt x="1" y="84"/>
                    <a:pt x="26" y="211"/>
                  </a:cubicBezTo>
                  <a:lnTo>
                    <a:pt x="537" y="2827"/>
                  </a:lnTo>
                  <a:cubicBezTo>
                    <a:pt x="552" y="2908"/>
                    <a:pt x="623" y="2946"/>
                    <a:pt x="694" y="2946"/>
                  </a:cubicBezTo>
                  <a:cubicBezTo>
                    <a:pt x="724" y="2946"/>
                    <a:pt x="753" y="2939"/>
                    <a:pt x="780" y="2927"/>
                  </a:cubicBezTo>
                  <a:lnTo>
                    <a:pt x="780" y="2927"/>
                  </a:lnTo>
                  <a:cubicBezTo>
                    <a:pt x="794" y="2974"/>
                    <a:pt x="828" y="3016"/>
                    <a:pt x="886" y="3037"/>
                  </a:cubicBezTo>
                  <a:cubicBezTo>
                    <a:pt x="1186" y="3148"/>
                    <a:pt x="1534" y="3235"/>
                    <a:pt x="1874" y="3235"/>
                  </a:cubicBezTo>
                  <a:cubicBezTo>
                    <a:pt x="2173" y="3235"/>
                    <a:pt x="2466" y="3167"/>
                    <a:pt x="2712" y="2990"/>
                  </a:cubicBezTo>
                  <a:cubicBezTo>
                    <a:pt x="3217" y="2628"/>
                    <a:pt x="3241" y="1971"/>
                    <a:pt x="2881" y="1496"/>
                  </a:cubicBezTo>
                  <a:cubicBezTo>
                    <a:pt x="2605" y="1132"/>
                    <a:pt x="2282" y="981"/>
                    <a:pt x="1965" y="981"/>
                  </a:cubicBezTo>
                  <a:cubicBezTo>
                    <a:pt x="1450" y="981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3"/>
                    <a:pt x="465" y="717"/>
                    <a:pt x="349" y="121"/>
                  </a:cubicBezTo>
                  <a:cubicBezTo>
                    <a:pt x="333" y="37"/>
                    <a:pt x="272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1" name="Google Shape;19591;p32"/>
            <p:cNvSpPr/>
            <p:nvPr/>
          </p:nvSpPr>
          <p:spPr>
            <a:xfrm>
              <a:off x="7108925" y="3980500"/>
              <a:ext cx="54500" cy="55725"/>
            </a:xfrm>
            <a:custGeom>
              <a:avLst/>
              <a:gdLst/>
              <a:ahLst/>
              <a:cxnLst/>
              <a:rect l="l" t="t" r="r" b="b"/>
              <a:pathLst>
                <a:path w="2180" h="2229" extrusionOk="0">
                  <a:moveTo>
                    <a:pt x="1086" y="1"/>
                  </a:moveTo>
                  <a:cubicBezTo>
                    <a:pt x="568" y="1"/>
                    <a:pt x="52" y="407"/>
                    <a:pt x="30" y="997"/>
                  </a:cubicBezTo>
                  <a:cubicBezTo>
                    <a:pt x="1" y="1776"/>
                    <a:pt x="629" y="2229"/>
                    <a:pt x="1297" y="2229"/>
                  </a:cubicBezTo>
                  <a:cubicBezTo>
                    <a:pt x="1543" y="2229"/>
                    <a:pt x="1795" y="2167"/>
                    <a:pt x="2020" y="2038"/>
                  </a:cubicBezTo>
                  <a:cubicBezTo>
                    <a:pt x="2179" y="1946"/>
                    <a:pt x="2083" y="1724"/>
                    <a:pt x="1935" y="1724"/>
                  </a:cubicBezTo>
                  <a:cubicBezTo>
                    <a:pt x="1909" y="1724"/>
                    <a:pt x="1881" y="1731"/>
                    <a:pt x="1853" y="1748"/>
                  </a:cubicBezTo>
                  <a:cubicBezTo>
                    <a:pt x="1678" y="1848"/>
                    <a:pt x="1479" y="1897"/>
                    <a:pt x="1284" y="1897"/>
                  </a:cubicBezTo>
                  <a:cubicBezTo>
                    <a:pt x="821" y="1897"/>
                    <a:pt x="385" y="1618"/>
                    <a:pt x="365" y="1077"/>
                  </a:cubicBezTo>
                  <a:cubicBezTo>
                    <a:pt x="349" y="639"/>
                    <a:pt x="703" y="337"/>
                    <a:pt x="1068" y="337"/>
                  </a:cubicBezTo>
                  <a:cubicBezTo>
                    <a:pt x="1254" y="337"/>
                    <a:pt x="1443" y="416"/>
                    <a:pt x="1587" y="594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3"/>
                    <a:pt x="1824" y="358"/>
                  </a:cubicBezTo>
                  <a:cubicBezTo>
                    <a:pt x="1623" y="109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2" name="Google Shape;19592;p32"/>
            <p:cNvSpPr/>
            <p:nvPr/>
          </p:nvSpPr>
          <p:spPr>
            <a:xfrm>
              <a:off x="6783800" y="1829225"/>
              <a:ext cx="54425" cy="116525"/>
            </a:xfrm>
            <a:custGeom>
              <a:avLst/>
              <a:gdLst/>
              <a:ahLst/>
              <a:cxnLst/>
              <a:rect l="l" t="t" r="r" b="b"/>
              <a:pathLst>
                <a:path w="2177" h="4661" extrusionOk="0">
                  <a:moveTo>
                    <a:pt x="1944" y="0"/>
                  </a:moveTo>
                  <a:cubicBezTo>
                    <a:pt x="1917" y="0"/>
                    <a:pt x="1888" y="9"/>
                    <a:pt x="1858" y="29"/>
                  </a:cubicBezTo>
                  <a:cubicBezTo>
                    <a:pt x="236" y="1095"/>
                    <a:pt x="0" y="3221"/>
                    <a:pt x="1356" y="4611"/>
                  </a:cubicBezTo>
                  <a:cubicBezTo>
                    <a:pt x="1391" y="4646"/>
                    <a:pt x="1430" y="4661"/>
                    <a:pt x="1468" y="4661"/>
                  </a:cubicBezTo>
                  <a:cubicBezTo>
                    <a:pt x="1595" y="4661"/>
                    <a:pt x="1709" y="4493"/>
                    <a:pt x="1593" y="4374"/>
                  </a:cubicBezTo>
                  <a:cubicBezTo>
                    <a:pt x="391" y="3142"/>
                    <a:pt x="589" y="1263"/>
                    <a:pt x="2026" y="318"/>
                  </a:cubicBezTo>
                  <a:cubicBezTo>
                    <a:pt x="2176" y="219"/>
                    <a:pt x="2084" y="0"/>
                    <a:pt x="19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3" name="Google Shape;19593;p32"/>
            <p:cNvSpPr/>
            <p:nvPr/>
          </p:nvSpPr>
          <p:spPr>
            <a:xfrm>
              <a:off x="6849000" y="1861600"/>
              <a:ext cx="65050" cy="64725"/>
            </a:xfrm>
            <a:custGeom>
              <a:avLst/>
              <a:gdLst/>
              <a:ahLst/>
              <a:cxnLst/>
              <a:rect l="l" t="t" r="r" b="b"/>
              <a:pathLst>
                <a:path w="2602" h="2589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879" y="991"/>
                    <a:pt x="1593" y="1742"/>
                    <a:pt x="2260" y="2533"/>
                  </a:cubicBezTo>
                  <a:cubicBezTo>
                    <a:pt x="2293" y="2573"/>
                    <a:pt x="2332" y="2589"/>
                    <a:pt x="2370" y="2589"/>
                  </a:cubicBezTo>
                  <a:cubicBezTo>
                    <a:pt x="2491" y="2589"/>
                    <a:pt x="2602" y="2421"/>
                    <a:pt x="2496" y="2297"/>
                  </a:cubicBezTo>
                  <a:cubicBezTo>
                    <a:pt x="1829" y="1505"/>
                    <a:pt x="1116" y="753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4" name="Google Shape;19594;p32"/>
            <p:cNvSpPr/>
            <p:nvPr/>
          </p:nvSpPr>
          <p:spPr>
            <a:xfrm>
              <a:off x="6857350" y="1863350"/>
              <a:ext cx="55850" cy="67775"/>
            </a:xfrm>
            <a:custGeom>
              <a:avLst/>
              <a:gdLst/>
              <a:ahLst/>
              <a:cxnLst/>
              <a:rect l="l" t="t" r="r" b="b"/>
              <a:pathLst>
                <a:path w="2234" h="2711" extrusionOk="0">
                  <a:moveTo>
                    <a:pt x="1994" y="0"/>
                  </a:moveTo>
                  <a:cubicBezTo>
                    <a:pt x="1956" y="0"/>
                    <a:pt x="1917" y="15"/>
                    <a:pt x="1883" y="52"/>
                  </a:cubicBezTo>
                  <a:cubicBezTo>
                    <a:pt x="1193" y="787"/>
                    <a:pt x="588" y="1594"/>
                    <a:pt x="77" y="2462"/>
                  </a:cubicBezTo>
                  <a:cubicBezTo>
                    <a:pt x="1" y="2591"/>
                    <a:pt x="116" y="2711"/>
                    <a:pt x="230" y="2711"/>
                  </a:cubicBezTo>
                  <a:cubicBezTo>
                    <a:pt x="281" y="2711"/>
                    <a:pt x="331" y="2687"/>
                    <a:pt x="365" y="2630"/>
                  </a:cubicBezTo>
                  <a:cubicBezTo>
                    <a:pt x="862" y="1788"/>
                    <a:pt x="1450" y="1002"/>
                    <a:pt x="2119" y="288"/>
                  </a:cubicBezTo>
                  <a:cubicBezTo>
                    <a:pt x="2233" y="168"/>
                    <a:pt x="2120" y="0"/>
                    <a:pt x="19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5" name="Google Shape;19595;p32"/>
            <p:cNvSpPr/>
            <p:nvPr/>
          </p:nvSpPr>
          <p:spPr>
            <a:xfrm>
              <a:off x="6914200" y="1836975"/>
              <a:ext cx="42825" cy="121950"/>
            </a:xfrm>
            <a:custGeom>
              <a:avLst/>
              <a:gdLst/>
              <a:ahLst/>
              <a:cxnLst/>
              <a:rect l="l" t="t" r="r" b="b"/>
              <a:pathLst>
                <a:path w="1713" h="4878" extrusionOk="0">
                  <a:moveTo>
                    <a:pt x="803" y="0"/>
                  </a:moveTo>
                  <a:cubicBezTo>
                    <a:pt x="693" y="0"/>
                    <a:pt x="576" y="122"/>
                    <a:pt x="642" y="254"/>
                  </a:cubicBezTo>
                  <a:cubicBezTo>
                    <a:pt x="1352" y="1689"/>
                    <a:pt x="1148" y="3366"/>
                    <a:pt x="106" y="4586"/>
                  </a:cubicBezTo>
                  <a:cubicBezTo>
                    <a:pt x="0" y="4711"/>
                    <a:pt x="113" y="4878"/>
                    <a:pt x="234" y="4878"/>
                  </a:cubicBezTo>
                  <a:cubicBezTo>
                    <a:pt x="271" y="4878"/>
                    <a:pt x="310" y="4861"/>
                    <a:pt x="343" y="4823"/>
                  </a:cubicBezTo>
                  <a:cubicBezTo>
                    <a:pt x="1485" y="3485"/>
                    <a:pt x="1712" y="1662"/>
                    <a:pt x="931" y="85"/>
                  </a:cubicBezTo>
                  <a:cubicBezTo>
                    <a:pt x="902" y="25"/>
                    <a:pt x="853" y="0"/>
                    <a:pt x="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6" name="Google Shape;19596;p32"/>
            <p:cNvSpPr/>
            <p:nvPr/>
          </p:nvSpPr>
          <p:spPr>
            <a:xfrm>
              <a:off x="6969250" y="1833000"/>
              <a:ext cx="32350" cy="50125"/>
            </a:xfrm>
            <a:custGeom>
              <a:avLst/>
              <a:gdLst/>
              <a:ahLst/>
              <a:cxnLst/>
              <a:rect l="l" t="t" r="r" b="b"/>
              <a:pathLst>
                <a:path w="1294" h="2005" extrusionOk="0">
                  <a:moveTo>
                    <a:pt x="264" y="0"/>
                  </a:moveTo>
                  <a:cubicBezTo>
                    <a:pt x="248" y="0"/>
                    <a:pt x="232" y="1"/>
                    <a:pt x="215" y="3"/>
                  </a:cubicBezTo>
                  <a:cubicBezTo>
                    <a:pt x="10" y="23"/>
                    <a:pt x="0" y="339"/>
                    <a:pt x="196" y="339"/>
                  </a:cubicBezTo>
                  <a:cubicBezTo>
                    <a:pt x="202" y="339"/>
                    <a:pt x="209" y="339"/>
                    <a:pt x="215" y="338"/>
                  </a:cubicBezTo>
                  <a:cubicBezTo>
                    <a:pt x="227" y="337"/>
                    <a:pt x="239" y="336"/>
                    <a:pt x="250" y="336"/>
                  </a:cubicBezTo>
                  <a:cubicBezTo>
                    <a:pt x="614" y="336"/>
                    <a:pt x="297" y="1010"/>
                    <a:pt x="230" y="1145"/>
                  </a:cubicBezTo>
                  <a:cubicBezTo>
                    <a:pt x="113" y="1388"/>
                    <a:pt x="41" y="1615"/>
                    <a:pt x="118" y="1882"/>
                  </a:cubicBezTo>
                  <a:cubicBezTo>
                    <a:pt x="135" y="1941"/>
                    <a:pt x="198" y="2005"/>
                    <a:pt x="265" y="2005"/>
                  </a:cubicBezTo>
                  <a:cubicBezTo>
                    <a:pt x="269" y="2005"/>
                    <a:pt x="273" y="2004"/>
                    <a:pt x="278" y="2004"/>
                  </a:cubicBezTo>
                  <a:lnTo>
                    <a:pt x="1080" y="1897"/>
                  </a:lnTo>
                  <a:cubicBezTo>
                    <a:pt x="1282" y="1871"/>
                    <a:pt x="1293" y="1561"/>
                    <a:pt x="1104" y="1561"/>
                  </a:cubicBezTo>
                  <a:cubicBezTo>
                    <a:pt x="1097" y="1561"/>
                    <a:pt x="1089" y="1562"/>
                    <a:pt x="1080" y="1563"/>
                  </a:cubicBezTo>
                  <a:lnTo>
                    <a:pt x="420" y="1651"/>
                  </a:lnTo>
                  <a:lnTo>
                    <a:pt x="420" y="1651"/>
                  </a:lnTo>
                  <a:cubicBezTo>
                    <a:pt x="418" y="1275"/>
                    <a:pt x="803" y="931"/>
                    <a:pt x="746" y="518"/>
                  </a:cubicBezTo>
                  <a:cubicBezTo>
                    <a:pt x="710" y="251"/>
                    <a:pt x="547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7" name="Google Shape;19597;p32"/>
            <p:cNvSpPr/>
            <p:nvPr/>
          </p:nvSpPr>
          <p:spPr>
            <a:xfrm>
              <a:off x="6994825" y="1893850"/>
              <a:ext cx="57400" cy="13725"/>
            </a:xfrm>
            <a:custGeom>
              <a:avLst/>
              <a:gdLst/>
              <a:ahLst/>
              <a:cxnLst/>
              <a:rect l="l" t="t" r="r" b="b"/>
              <a:pathLst>
                <a:path w="2296" h="549" extrusionOk="0">
                  <a:moveTo>
                    <a:pt x="1343" y="0"/>
                  </a:moveTo>
                  <a:cubicBezTo>
                    <a:pt x="946" y="0"/>
                    <a:pt x="555" y="83"/>
                    <a:pt x="173" y="244"/>
                  </a:cubicBezTo>
                  <a:cubicBezTo>
                    <a:pt x="0" y="318"/>
                    <a:pt x="110" y="549"/>
                    <a:pt x="272" y="549"/>
                  </a:cubicBezTo>
                  <a:cubicBezTo>
                    <a:pt x="294" y="549"/>
                    <a:pt x="318" y="544"/>
                    <a:pt x="342" y="534"/>
                  </a:cubicBezTo>
                  <a:cubicBezTo>
                    <a:pt x="662" y="399"/>
                    <a:pt x="994" y="333"/>
                    <a:pt x="1328" y="333"/>
                  </a:cubicBezTo>
                  <a:cubicBezTo>
                    <a:pt x="1556" y="333"/>
                    <a:pt x="1786" y="364"/>
                    <a:pt x="2014" y="424"/>
                  </a:cubicBezTo>
                  <a:cubicBezTo>
                    <a:pt x="2031" y="428"/>
                    <a:pt x="2046" y="430"/>
                    <a:pt x="2061" y="430"/>
                  </a:cubicBezTo>
                  <a:cubicBezTo>
                    <a:pt x="2235" y="430"/>
                    <a:pt x="2295" y="153"/>
                    <a:pt x="2104" y="101"/>
                  </a:cubicBezTo>
                  <a:cubicBezTo>
                    <a:pt x="1849" y="33"/>
                    <a:pt x="1595" y="0"/>
                    <a:pt x="13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8" name="Google Shape;19598;p32"/>
            <p:cNvSpPr/>
            <p:nvPr/>
          </p:nvSpPr>
          <p:spPr>
            <a:xfrm>
              <a:off x="6993725" y="1928050"/>
              <a:ext cx="67050" cy="11650"/>
            </a:xfrm>
            <a:custGeom>
              <a:avLst/>
              <a:gdLst/>
              <a:ahLst/>
              <a:cxnLst/>
              <a:rect l="l" t="t" r="r" b="b"/>
              <a:pathLst>
                <a:path w="2682" h="466" extrusionOk="0">
                  <a:moveTo>
                    <a:pt x="247" y="1"/>
                  </a:moveTo>
                  <a:cubicBezTo>
                    <a:pt x="66" y="1"/>
                    <a:pt x="0" y="285"/>
                    <a:pt x="197" y="327"/>
                  </a:cubicBezTo>
                  <a:cubicBezTo>
                    <a:pt x="637" y="419"/>
                    <a:pt x="1084" y="465"/>
                    <a:pt x="1532" y="465"/>
                  </a:cubicBezTo>
                  <a:cubicBezTo>
                    <a:pt x="1848" y="465"/>
                    <a:pt x="2165" y="442"/>
                    <a:pt x="2479" y="395"/>
                  </a:cubicBezTo>
                  <a:cubicBezTo>
                    <a:pt x="2682" y="366"/>
                    <a:pt x="2609" y="72"/>
                    <a:pt x="2417" y="72"/>
                  </a:cubicBezTo>
                  <a:cubicBezTo>
                    <a:pt x="2408" y="72"/>
                    <a:pt x="2399" y="72"/>
                    <a:pt x="2389" y="74"/>
                  </a:cubicBezTo>
                  <a:cubicBezTo>
                    <a:pt x="2104" y="115"/>
                    <a:pt x="1817" y="135"/>
                    <a:pt x="1530" y="135"/>
                  </a:cubicBezTo>
                  <a:cubicBezTo>
                    <a:pt x="1113" y="135"/>
                    <a:pt x="696" y="92"/>
                    <a:pt x="286" y="5"/>
                  </a:cubicBezTo>
                  <a:cubicBezTo>
                    <a:pt x="272" y="2"/>
                    <a:pt x="259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599" name="Google Shape;19599;p32"/>
            <p:cNvSpPr/>
            <p:nvPr/>
          </p:nvSpPr>
          <p:spPr>
            <a:xfrm>
              <a:off x="7069275" y="1873975"/>
              <a:ext cx="66250" cy="64150"/>
            </a:xfrm>
            <a:custGeom>
              <a:avLst/>
              <a:gdLst/>
              <a:ahLst/>
              <a:cxnLst/>
              <a:rect l="l" t="t" r="r" b="b"/>
              <a:pathLst>
                <a:path w="2650" h="2566" extrusionOk="0">
                  <a:moveTo>
                    <a:pt x="1235" y="333"/>
                  </a:moveTo>
                  <a:cubicBezTo>
                    <a:pt x="1394" y="333"/>
                    <a:pt x="1554" y="397"/>
                    <a:pt x="1690" y="545"/>
                  </a:cubicBezTo>
                  <a:cubicBezTo>
                    <a:pt x="1724" y="582"/>
                    <a:pt x="1763" y="597"/>
                    <a:pt x="1801" y="597"/>
                  </a:cubicBezTo>
                  <a:cubicBezTo>
                    <a:pt x="1815" y="597"/>
                    <a:pt x="1828" y="595"/>
                    <a:pt x="1841" y="592"/>
                  </a:cubicBezTo>
                  <a:lnTo>
                    <a:pt x="1841" y="592"/>
                  </a:lnTo>
                  <a:cubicBezTo>
                    <a:pt x="1769" y="898"/>
                    <a:pt x="1697" y="1204"/>
                    <a:pt x="1625" y="1511"/>
                  </a:cubicBezTo>
                  <a:cubicBezTo>
                    <a:pt x="1596" y="1633"/>
                    <a:pt x="1573" y="1774"/>
                    <a:pt x="1527" y="1892"/>
                  </a:cubicBezTo>
                  <a:cubicBezTo>
                    <a:pt x="1444" y="2109"/>
                    <a:pt x="1271" y="2220"/>
                    <a:pt x="1087" y="2220"/>
                  </a:cubicBezTo>
                  <a:cubicBezTo>
                    <a:pt x="956" y="2220"/>
                    <a:pt x="818" y="2163"/>
                    <a:pt x="703" y="2049"/>
                  </a:cubicBezTo>
                  <a:cubicBezTo>
                    <a:pt x="420" y="1767"/>
                    <a:pt x="385" y="1248"/>
                    <a:pt x="516" y="885"/>
                  </a:cubicBezTo>
                  <a:cubicBezTo>
                    <a:pt x="633" y="565"/>
                    <a:pt x="932" y="333"/>
                    <a:pt x="1235" y="333"/>
                  </a:cubicBezTo>
                  <a:close/>
                  <a:moveTo>
                    <a:pt x="1220" y="1"/>
                  </a:moveTo>
                  <a:cubicBezTo>
                    <a:pt x="975" y="1"/>
                    <a:pt x="728" y="90"/>
                    <a:pt x="534" y="266"/>
                  </a:cubicBezTo>
                  <a:cubicBezTo>
                    <a:pt x="92" y="667"/>
                    <a:pt x="0" y="1390"/>
                    <a:pt x="234" y="1924"/>
                  </a:cubicBezTo>
                  <a:cubicBezTo>
                    <a:pt x="386" y="2276"/>
                    <a:pt x="744" y="2566"/>
                    <a:pt x="1121" y="2566"/>
                  </a:cubicBezTo>
                  <a:cubicBezTo>
                    <a:pt x="1254" y="2566"/>
                    <a:pt x="1389" y="2530"/>
                    <a:pt x="1518" y="2449"/>
                  </a:cubicBezTo>
                  <a:cubicBezTo>
                    <a:pt x="1762" y="2293"/>
                    <a:pt x="1844" y="2020"/>
                    <a:pt x="1910" y="1756"/>
                  </a:cubicBezTo>
                  <a:cubicBezTo>
                    <a:pt x="1963" y="1546"/>
                    <a:pt x="2013" y="1336"/>
                    <a:pt x="2062" y="1125"/>
                  </a:cubicBezTo>
                  <a:lnTo>
                    <a:pt x="2062" y="1125"/>
                  </a:lnTo>
                  <a:cubicBezTo>
                    <a:pt x="2142" y="1554"/>
                    <a:pt x="2222" y="1982"/>
                    <a:pt x="2302" y="2410"/>
                  </a:cubicBezTo>
                  <a:cubicBezTo>
                    <a:pt x="2318" y="2495"/>
                    <a:pt x="2379" y="2532"/>
                    <a:pt x="2444" y="2532"/>
                  </a:cubicBezTo>
                  <a:cubicBezTo>
                    <a:pt x="2542" y="2532"/>
                    <a:pt x="2649" y="2449"/>
                    <a:pt x="2625" y="2322"/>
                  </a:cubicBezTo>
                  <a:cubicBezTo>
                    <a:pt x="2497" y="1637"/>
                    <a:pt x="2369" y="952"/>
                    <a:pt x="2240" y="267"/>
                  </a:cubicBezTo>
                  <a:cubicBezTo>
                    <a:pt x="2225" y="186"/>
                    <a:pt x="2155" y="147"/>
                    <a:pt x="2084" y="147"/>
                  </a:cubicBezTo>
                  <a:cubicBezTo>
                    <a:pt x="2011" y="147"/>
                    <a:pt x="1936" y="188"/>
                    <a:pt x="1918" y="267"/>
                  </a:cubicBezTo>
                  <a:cubicBezTo>
                    <a:pt x="1916" y="275"/>
                    <a:pt x="1914" y="282"/>
                    <a:pt x="1912" y="290"/>
                  </a:cubicBezTo>
                  <a:lnTo>
                    <a:pt x="1912" y="290"/>
                  </a:lnTo>
                  <a:cubicBezTo>
                    <a:pt x="1724" y="96"/>
                    <a:pt x="1473" y="1"/>
                    <a:pt x="12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0" name="Google Shape;19600;p32"/>
            <p:cNvSpPr/>
            <p:nvPr/>
          </p:nvSpPr>
          <p:spPr>
            <a:xfrm>
              <a:off x="7140125" y="1853675"/>
              <a:ext cx="73500" cy="90600"/>
            </a:xfrm>
            <a:custGeom>
              <a:avLst/>
              <a:gdLst/>
              <a:ahLst/>
              <a:cxnLst/>
              <a:rect l="l" t="t" r="r" b="b"/>
              <a:pathLst>
                <a:path w="2940" h="3624" extrusionOk="0">
                  <a:moveTo>
                    <a:pt x="160" y="0"/>
                  </a:moveTo>
                  <a:cubicBezTo>
                    <a:pt x="77" y="0"/>
                    <a:pt x="1" y="52"/>
                    <a:pt x="14" y="158"/>
                  </a:cubicBezTo>
                  <a:lnTo>
                    <a:pt x="14" y="159"/>
                  </a:lnTo>
                  <a:lnTo>
                    <a:pt x="387" y="3023"/>
                  </a:lnTo>
                  <a:lnTo>
                    <a:pt x="387" y="3023"/>
                  </a:lnTo>
                  <a:cubicBezTo>
                    <a:pt x="388" y="3027"/>
                    <a:pt x="388" y="3032"/>
                    <a:pt x="388" y="3036"/>
                  </a:cubicBezTo>
                  <a:lnTo>
                    <a:pt x="389" y="3036"/>
                  </a:lnTo>
                  <a:lnTo>
                    <a:pt x="389" y="3038"/>
                  </a:lnTo>
                  <a:cubicBezTo>
                    <a:pt x="403" y="3143"/>
                    <a:pt x="491" y="3198"/>
                    <a:pt x="574" y="3198"/>
                  </a:cubicBezTo>
                  <a:cubicBezTo>
                    <a:pt x="654" y="3198"/>
                    <a:pt x="728" y="3147"/>
                    <a:pt x="724" y="3038"/>
                  </a:cubicBezTo>
                  <a:cubicBezTo>
                    <a:pt x="723" y="3037"/>
                    <a:pt x="723" y="3037"/>
                    <a:pt x="723" y="3036"/>
                  </a:cubicBezTo>
                  <a:lnTo>
                    <a:pt x="724" y="3036"/>
                  </a:lnTo>
                  <a:lnTo>
                    <a:pt x="723" y="3036"/>
                  </a:lnTo>
                  <a:lnTo>
                    <a:pt x="723" y="3036"/>
                  </a:lnTo>
                  <a:cubicBezTo>
                    <a:pt x="709" y="2623"/>
                    <a:pt x="948" y="2202"/>
                    <a:pt x="1328" y="2019"/>
                  </a:cubicBezTo>
                  <a:cubicBezTo>
                    <a:pt x="1431" y="1970"/>
                    <a:pt x="1547" y="1946"/>
                    <a:pt x="1663" y="1946"/>
                  </a:cubicBezTo>
                  <a:cubicBezTo>
                    <a:pt x="2030" y="1946"/>
                    <a:pt x="2396" y="2184"/>
                    <a:pt x="2343" y="2594"/>
                  </a:cubicBezTo>
                  <a:cubicBezTo>
                    <a:pt x="2285" y="3058"/>
                    <a:pt x="1864" y="3306"/>
                    <a:pt x="1445" y="3306"/>
                  </a:cubicBezTo>
                  <a:cubicBezTo>
                    <a:pt x="1265" y="3306"/>
                    <a:pt x="1086" y="3261"/>
                    <a:pt x="936" y="3166"/>
                  </a:cubicBezTo>
                  <a:cubicBezTo>
                    <a:pt x="906" y="3148"/>
                    <a:pt x="877" y="3140"/>
                    <a:pt x="850" y="3140"/>
                  </a:cubicBezTo>
                  <a:cubicBezTo>
                    <a:pt x="708" y="3140"/>
                    <a:pt x="614" y="3358"/>
                    <a:pt x="766" y="3454"/>
                  </a:cubicBezTo>
                  <a:cubicBezTo>
                    <a:pt x="949" y="3570"/>
                    <a:pt x="1169" y="3623"/>
                    <a:pt x="1394" y="3623"/>
                  </a:cubicBezTo>
                  <a:cubicBezTo>
                    <a:pt x="2140" y="3623"/>
                    <a:pt x="2940" y="3041"/>
                    <a:pt x="2641" y="2220"/>
                  </a:cubicBezTo>
                  <a:cubicBezTo>
                    <a:pt x="2475" y="1764"/>
                    <a:pt x="2161" y="1580"/>
                    <a:pt x="1818" y="1580"/>
                  </a:cubicBezTo>
                  <a:cubicBezTo>
                    <a:pt x="1384" y="1580"/>
                    <a:pt x="905" y="1876"/>
                    <a:pt x="625" y="2284"/>
                  </a:cubicBezTo>
                  <a:lnTo>
                    <a:pt x="625" y="2284"/>
                  </a:lnTo>
                  <a:lnTo>
                    <a:pt x="348" y="158"/>
                  </a:ln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1" name="Google Shape;19601;p32"/>
            <p:cNvSpPr/>
            <p:nvPr/>
          </p:nvSpPr>
          <p:spPr>
            <a:xfrm>
              <a:off x="6733950" y="1723925"/>
              <a:ext cx="71375" cy="87575"/>
            </a:xfrm>
            <a:custGeom>
              <a:avLst/>
              <a:gdLst/>
              <a:ahLst/>
              <a:cxnLst/>
              <a:rect l="l" t="t" r="r" b="b"/>
              <a:pathLst>
                <a:path w="2855" h="3503" extrusionOk="0">
                  <a:moveTo>
                    <a:pt x="1873" y="1284"/>
                  </a:moveTo>
                  <a:cubicBezTo>
                    <a:pt x="2011" y="1284"/>
                    <a:pt x="2151" y="1309"/>
                    <a:pt x="2282" y="1356"/>
                  </a:cubicBezTo>
                  <a:lnTo>
                    <a:pt x="2282" y="1356"/>
                  </a:lnTo>
                  <a:cubicBezTo>
                    <a:pt x="2288" y="1409"/>
                    <a:pt x="2294" y="1461"/>
                    <a:pt x="2301" y="1513"/>
                  </a:cubicBezTo>
                  <a:lnTo>
                    <a:pt x="2301" y="1513"/>
                  </a:lnTo>
                  <a:cubicBezTo>
                    <a:pt x="2298" y="1538"/>
                    <a:pt x="2296" y="1563"/>
                    <a:pt x="2293" y="1588"/>
                  </a:cubicBezTo>
                  <a:cubicBezTo>
                    <a:pt x="2259" y="1894"/>
                    <a:pt x="2137" y="2735"/>
                    <a:pt x="1845" y="2904"/>
                  </a:cubicBezTo>
                  <a:lnTo>
                    <a:pt x="1041" y="2862"/>
                  </a:lnTo>
                  <a:cubicBezTo>
                    <a:pt x="960" y="2747"/>
                    <a:pt x="909" y="2613"/>
                    <a:pt x="896" y="2473"/>
                  </a:cubicBezTo>
                  <a:cubicBezTo>
                    <a:pt x="853" y="2245"/>
                    <a:pt x="870" y="2003"/>
                    <a:pt x="980" y="1794"/>
                  </a:cubicBezTo>
                  <a:cubicBezTo>
                    <a:pt x="1160" y="1449"/>
                    <a:pt x="1513" y="1284"/>
                    <a:pt x="1873" y="1284"/>
                  </a:cubicBezTo>
                  <a:close/>
                  <a:moveTo>
                    <a:pt x="2300" y="1"/>
                  </a:moveTo>
                  <a:cubicBezTo>
                    <a:pt x="2214" y="1"/>
                    <a:pt x="2131" y="55"/>
                    <a:pt x="2144" y="162"/>
                  </a:cubicBezTo>
                  <a:cubicBezTo>
                    <a:pt x="2145" y="176"/>
                    <a:pt x="2147" y="191"/>
                    <a:pt x="2149" y="206"/>
                  </a:cubicBezTo>
                  <a:lnTo>
                    <a:pt x="2149" y="206"/>
                  </a:lnTo>
                  <a:lnTo>
                    <a:pt x="2148" y="206"/>
                  </a:lnTo>
                  <a:cubicBezTo>
                    <a:pt x="2148" y="207"/>
                    <a:pt x="2149" y="208"/>
                    <a:pt x="2149" y="209"/>
                  </a:cubicBezTo>
                  <a:lnTo>
                    <a:pt x="2149" y="209"/>
                  </a:lnTo>
                  <a:cubicBezTo>
                    <a:pt x="2179" y="472"/>
                    <a:pt x="2210" y="735"/>
                    <a:pt x="2241" y="998"/>
                  </a:cubicBezTo>
                  <a:lnTo>
                    <a:pt x="2241" y="998"/>
                  </a:lnTo>
                  <a:cubicBezTo>
                    <a:pt x="2136" y="974"/>
                    <a:pt x="2032" y="962"/>
                    <a:pt x="1930" y="962"/>
                  </a:cubicBezTo>
                  <a:cubicBezTo>
                    <a:pt x="864" y="962"/>
                    <a:pt x="0" y="2218"/>
                    <a:pt x="874" y="3196"/>
                  </a:cubicBezTo>
                  <a:cubicBezTo>
                    <a:pt x="1067" y="3411"/>
                    <a:pt x="1264" y="3503"/>
                    <a:pt x="1451" y="3503"/>
                  </a:cubicBezTo>
                  <a:cubicBezTo>
                    <a:pt x="1760" y="3503"/>
                    <a:pt x="2043" y="3251"/>
                    <a:pt x="2238" y="2892"/>
                  </a:cubicBezTo>
                  <a:cubicBezTo>
                    <a:pt x="2307" y="2767"/>
                    <a:pt x="2366" y="2638"/>
                    <a:pt x="2417" y="2507"/>
                  </a:cubicBezTo>
                  <a:lnTo>
                    <a:pt x="2417" y="2507"/>
                  </a:lnTo>
                  <a:cubicBezTo>
                    <a:pt x="2447" y="2767"/>
                    <a:pt x="2478" y="3027"/>
                    <a:pt x="2508" y="3287"/>
                  </a:cubicBezTo>
                  <a:cubicBezTo>
                    <a:pt x="2520" y="3393"/>
                    <a:pt x="2610" y="3447"/>
                    <a:pt x="2694" y="3447"/>
                  </a:cubicBezTo>
                  <a:cubicBezTo>
                    <a:pt x="2777" y="3447"/>
                    <a:pt x="2854" y="3394"/>
                    <a:pt x="2842" y="3287"/>
                  </a:cubicBezTo>
                  <a:cubicBezTo>
                    <a:pt x="2773" y="2698"/>
                    <a:pt x="2705" y="2110"/>
                    <a:pt x="2636" y="1521"/>
                  </a:cubicBezTo>
                  <a:lnTo>
                    <a:pt x="2636" y="1521"/>
                  </a:lnTo>
                  <a:cubicBezTo>
                    <a:pt x="2639" y="1477"/>
                    <a:pt x="2642" y="1432"/>
                    <a:pt x="2643" y="1388"/>
                  </a:cubicBezTo>
                  <a:lnTo>
                    <a:pt x="2643" y="1388"/>
                  </a:lnTo>
                  <a:cubicBezTo>
                    <a:pt x="2697" y="1325"/>
                    <a:pt x="2711" y="1228"/>
                    <a:pt x="2645" y="1164"/>
                  </a:cubicBezTo>
                  <a:lnTo>
                    <a:pt x="2645" y="1164"/>
                  </a:lnTo>
                  <a:cubicBezTo>
                    <a:pt x="2636" y="812"/>
                    <a:pt x="2576" y="459"/>
                    <a:pt x="2472" y="117"/>
                  </a:cubicBezTo>
                  <a:cubicBezTo>
                    <a:pt x="2447" y="39"/>
                    <a:pt x="2372" y="1"/>
                    <a:pt x="2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2" name="Google Shape;19602;p32"/>
            <p:cNvSpPr/>
            <p:nvPr/>
          </p:nvSpPr>
          <p:spPr>
            <a:xfrm>
              <a:off x="6809825" y="1725400"/>
              <a:ext cx="55375" cy="91400"/>
            </a:xfrm>
            <a:custGeom>
              <a:avLst/>
              <a:gdLst/>
              <a:ahLst/>
              <a:cxnLst/>
              <a:rect l="l" t="t" r="r" b="b"/>
              <a:pathLst>
                <a:path w="2215" h="3656" extrusionOk="0">
                  <a:moveTo>
                    <a:pt x="161" y="1"/>
                  </a:moveTo>
                  <a:cubicBezTo>
                    <a:pt x="77" y="1"/>
                    <a:pt x="0" y="54"/>
                    <a:pt x="13" y="161"/>
                  </a:cubicBezTo>
                  <a:lnTo>
                    <a:pt x="13" y="159"/>
                  </a:lnTo>
                  <a:cubicBezTo>
                    <a:pt x="131" y="1154"/>
                    <a:pt x="249" y="2147"/>
                    <a:pt x="367" y="3141"/>
                  </a:cubicBezTo>
                  <a:lnTo>
                    <a:pt x="367" y="3141"/>
                  </a:lnTo>
                  <a:cubicBezTo>
                    <a:pt x="368" y="3150"/>
                    <a:pt x="369" y="3159"/>
                    <a:pt x="370" y="3167"/>
                  </a:cubicBezTo>
                  <a:cubicBezTo>
                    <a:pt x="384" y="3273"/>
                    <a:pt x="475" y="3327"/>
                    <a:pt x="558" y="3327"/>
                  </a:cubicBezTo>
                  <a:cubicBezTo>
                    <a:pt x="641" y="3327"/>
                    <a:pt x="717" y="3274"/>
                    <a:pt x="704" y="3167"/>
                  </a:cubicBezTo>
                  <a:lnTo>
                    <a:pt x="703" y="3159"/>
                  </a:lnTo>
                  <a:lnTo>
                    <a:pt x="703" y="3159"/>
                  </a:lnTo>
                  <a:cubicBezTo>
                    <a:pt x="670" y="2863"/>
                    <a:pt x="774" y="1781"/>
                    <a:pt x="1157" y="1781"/>
                  </a:cubicBezTo>
                  <a:cubicBezTo>
                    <a:pt x="1247" y="1781"/>
                    <a:pt x="1353" y="1841"/>
                    <a:pt x="1476" y="1985"/>
                  </a:cubicBezTo>
                  <a:cubicBezTo>
                    <a:pt x="1773" y="2333"/>
                    <a:pt x="1847" y="3073"/>
                    <a:pt x="1873" y="3495"/>
                  </a:cubicBezTo>
                  <a:cubicBezTo>
                    <a:pt x="1879" y="3602"/>
                    <a:pt x="1967" y="3656"/>
                    <a:pt x="2051" y="3656"/>
                  </a:cubicBezTo>
                  <a:cubicBezTo>
                    <a:pt x="2134" y="3656"/>
                    <a:pt x="2214" y="3602"/>
                    <a:pt x="2208" y="3495"/>
                  </a:cubicBezTo>
                  <a:cubicBezTo>
                    <a:pt x="2172" y="2923"/>
                    <a:pt x="1996" y="1465"/>
                    <a:pt x="1262" y="1317"/>
                  </a:cubicBezTo>
                  <a:cubicBezTo>
                    <a:pt x="1220" y="1308"/>
                    <a:pt x="1179" y="1304"/>
                    <a:pt x="1140" y="1304"/>
                  </a:cubicBezTo>
                  <a:cubicBezTo>
                    <a:pt x="856" y="1304"/>
                    <a:pt x="666" y="1526"/>
                    <a:pt x="545" y="1823"/>
                  </a:cubicBezTo>
                  <a:lnTo>
                    <a:pt x="545" y="1823"/>
                  </a:lnTo>
                  <a:lnTo>
                    <a:pt x="347" y="161"/>
                  </a:ln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3" name="Google Shape;19603;p32"/>
            <p:cNvSpPr/>
            <p:nvPr/>
          </p:nvSpPr>
          <p:spPr>
            <a:xfrm>
              <a:off x="6877600" y="1733550"/>
              <a:ext cx="35575" cy="96500"/>
            </a:xfrm>
            <a:custGeom>
              <a:avLst/>
              <a:gdLst/>
              <a:ahLst/>
              <a:cxnLst/>
              <a:rect l="l" t="t" r="r" b="b"/>
              <a:pathLst>
                <a:path w="1423" h="3860" extrusionOk="0">
                  <a:moveTo>
                    <a:pt x="1180" y="0"/>
                  </a:moveTo>
                  <a:cubicBezTo>
                    <a:pt x="1142" y="0"/>
                    <a:pt x="1103" y="15"/>
                    <a:pt x="1068" y="50"/>
                  </a:cubicBezTo>
                  <a:cubicBezTo>
                    <a:pt x="1" y="1111"/>
                    <a:pt x="14" y="2740"/>
                    <a:pt x="1067" y="3810"/>
                  </a:cubicBezTo>
                  <a:cubicBezTo>
                    <a:pt x="1101" y="3845"/>
                    <a:pt x="1140" y="3860"/>
                    <a:pt x="1178" y="3860"/>
                  </a:cubicBezTo>
                  <a:cubicBezTo>
                    <a:pt x="1306" y="3860"/>
                    <a:pt x="1420" y="3691"/>
                    <a:pt x="1303" y="3573"/>
                  </a:cubicBezTo>
                  <a:cubicBezTo>
                    <a:pt x="374" y="2629"/>
                    <a:pt x="362" y="1223"/>
                    <a:pt x="1305" y="286"/>
                  </a:cubicBezTo>
                  <a:cubicBezTo>
                    <a:pt x="1423" y="168"/>
                    <a:pt x="1308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4" name="Google Shape;19604;p32"/>
            <p:cNvSpPr/>
            <p:nvPr/>
          </p:nvSpPr>
          <p:spPr>
            <a:xfrm>
              <a:off x="6924850" y="1755200"/>
              <a:ext cx="51500" cy="54125"/>
            </a:xfrm>
            <a:custGeom>
              <a:avLst/>
              <a:gdLst/>
              <a:ahLst/>
              <a:cxnLst/>
              <a:rect l="l" t="t" r="r" b="b"/>
              <a:pathLst>
                <a:path w="2060" h="2165" extrusionOk="0">
                  <a:moveTo>
                    <a:pt x="250" y="0"/>
                  </a:moveTo>
                  <a:cubicBezTo>
                    <a:pt x="117" y="0"/>
                    <a:pt x="0" y="169"/>
                    <a:pt x="124" y="282"/>
                  </a:cubicBezTo>
                  <a:cubicBezTo>
                    <a:pt x="713" y="822"/>
                    <a:pt x="1238" y="1428"/>
                    <a:pt x="1686" y="2090"/>
                  </a:cubicBezTo>
                  <a:cubicBezTo>
                    <a:pt x="1722" y="2143"/>
                    <a:pt x="1773" y="2165"/>
                    <a:pt x="1824" y="2165"/>
                  </a:cubicBezTo>
                  <a:cubicBezTo>
                    <a:pt x="1943" y="2165"/>
                    <a:pt x="2060" y="2045"/>
                    <a:pt x="1974" y="1920"/>
                  </a:cubicBezTo>
                  <a:cubicBezTo>
                    <a:pt x="1512" y="1234"/>
                    <a:pt x="971" y="605"/>
                    <a:pt x="361" y="45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5" name="Google Shape;19605;p32"/>
            <p:cNvSpPr/>
            <p:nvPr/>
          </p:nvSpPr>
          <p:spPr>
            <a:xfrm>
              <a:off x="6927425" y="1754950"/>
              <a:ext cx="45350" cy="68050"/>
            </a:xfrm>
            <a:custGeom>
              <a:avLst/>
              <a:gdLst/>
              <a:ahLst/>
              <a:cxnLst/>
              <a:rect l="l" t="t" r="r" b="b"/>
              <a:pathLst>
                <a:path w="1814" h="2722" extrusionOk="0">
                  <a:moveTo>
                    <a:pt x="1585" y="1"/>
                  </a:moveTo>
                  <a:cubicBezTo>
                    <a:pt x="1548" y="1"/>
                    <a:pt x="1510" y="18"/>
                    <a:pt x="1478" y="59"/>
                  </a:cubicBezTo>
                  <a:cubicBezTo>
                    <a:pt x="889" y="809"/>
                    <a:pt x="409" y="1637"/>
                    <a:pt x="50" y="2521"/>
                  </a:cubicBezTo>
                  <a:cubicBezTo>
                    <a:pt x="0" y="2642"/>
                    <a:pt x="100" y="2721"/>
                    <a:pt x="203" y="2721"/>
                  </a:cubicBezTo>
                  <a:cubicBezTo>
                    <a:pt x="271" y="2721"/>
                    <a:pt x="341" y="2687"/>
                    <a:pt x="372" y="2609"/>
                  </a:cubicBezTo>
                  <a:cubicBezTo>
                    <a:pt x="711" y="1779"/>
                    <a:pt x="1162" y="1001"/>
                    <a:pt x="1714" y="297"/>
                  </a:cubicBezTo>
                  <a:cubicBezTo>
                    <a:pt x="1814" y="169"/>
                    <a:pt x="1703" y="1"/>
                    <a:pt x="1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6" name="Google Shape;19606;p32"/>
            <p:cNvSpPr/>
            <p:nvPr/>
          </p:nvSpPr>
          <p:spPr>
            <a:xfrm>
              <a:off x="6980525" y="1741125"/>
              <a:ext cx="37200" cy="99300"/>
            </a:xfrm>
            <a:custGeom>
              <a:avLst/>
              <a:gdLst/>
              <a:ahLst/>
              <a:cxnLst/>
              <a:rect l="l" t="t" r="r" b="b"/>
              <a:pathLst>
                <a:path w="1488" h="3972" extrusionOk="0">
                  <a:moveTo>
                    <a:pt x="246" y="1"/>
                  </a:moveTo>
                  <a:cubicBezTo>
                    <a:pt x="116" y="1"/>
                    <a:pt x="0" y="169"/>
                    <a:pt x="121" y="285"/>
                  </a:cubicBezTo>
                  <a:cubicBezTo>
                    <a:pt x="1059" y="1193"/>
                    <a:pt x="1136" y="2694"/>
                    <a:pt x="271" y="3681"/>
                  </a:cubicBezTo>
                  <a:cubicBezTo>
                    <a:pt x="162" y="3804"/>
                    <a:pt x="275" y="3971"/>
                    <a:pt x="397" y="3971"/>
                  </a:cubicBezTo>
                  <a:cubicBezTo>
                    <a:pt x="435" y="3971"/>
                    <a:pt x="474" y="3955"/>
                    <a:pt x="507" y="3917"/>
                  </a:cubicBezTo>
                  <a:cubicBezTo>
                    <a:pt x="1488" y="2797"/>
                    <a:pt x="1431" y="1087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7" name="Google Shape;19607;p32"/>
            <p:cNvSpPr/>
            <p:nvPr/>
          </p:nvSpPr>
          <p:spPr>
            <a:xfrm>
              <a:off x="7032925" y="1773200"/>
              <a:ext cx="46250" cy="17825"/>
            </a:xfrm>
            <a:custGeom>
              <a:avLst/>
              <a:gdLst/>
              <a:ahLst/>
              <a:cxnLst/>
              <a:rect l="l" t="t" r="r" b="b"/>
              <a:pathLst>
                <a:path w="1850" h="713" extrusionOk="0">
                  <a:moveTo>
                    <a:pt x="519" y="1"/>
                  </a:moveTo>
                  <a:cubicBezTo>
                    <a:pt x="415" y="1"/>
                    <a:pt x="309" y="9"/>
                    <a:pt x="202" y="26"/>
                  </a:cubicBezTo>
                  <a:cubicBezTo>
                    <a:pt x="0" y="56"/>
                    <a:pt x="72" y="350"/>
                    <a:pt x="260" y="350"/>
                  </a:cubicBezTo>
                  <a:cubicBezTo>
                    <a:pt x="270" y="350"/>
                    <a:pt x="280" y="349"/>
                    <a:pt x="290" y="348"/>
                  </a:cubicBezTo>
                  <a:cubicBezTo>
                    <a:pt x="368" y="336"/>
                    <a:pt x="445" y="330"/>
                    <a:pt x="522" y="330"/>
                  </a:cubicBezTo>
                  <a:cubicBezTo>
                    <a:pt x="870" y="330"/>
                    <a:pt x="1208" y="449"/>
                    <a:pt x="1480" y="672"/>
                  </a:cubicBezTo>
                  <a:cubicBezTo>
                    <a:pt x="1515" y="701"/>
                    <a:pt x="1553" y="712"/>
                    <a:pt x="1590" y="712"/>
                  </a:cubicBezTo>
                  <a:cubicBezTo>
                    <a:pt x="1728" y="712"/>
                    <a:pt x="1850" y="543"/>
                    <a:pt x="1718" y="434"/>
                  </a:cubicBezTo>
                  <a:cubicBezTo>
                    <a:pt x="1365" y="147"/>
                    <a:pt x="956" y="1"/>
                    <a:pt x="5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8" name="Google Shape;19608;p32"/>
            <p:cNvSpPr/>
            <p:nvPr/>
          </p:nvSpPr>
          <p:spPr>
            <a:xfrm>
              <a:off x="7037325" y="1801375"/>
              <a:ext cx="53875" cy="16250"/>
            </a:xfrm>
            <a:custGeom>
              <a:avLst/>
              <a:gdLst/>
              <a:ahLst/>
              <a:cxnLst/>
              <a:rect l="l" t="t" r="r" b="b"/>
              <a:pathLst>
                <a:path w="2155" h="650" extrusionOk="0">
                  <a:moveTo>
                    <a:pt x="712" y="0"/>
                  </a:moveTo>
                  <a:cubicBezTo>
                    <a:pt x="543" y="0"/>
                    <a:pt x="372" y="17"/>
                    <a:pt x="200" y="49"/>
                  </a:cubicBezTo>
                  <a:cubicBezTo>
                    <a:pt x="0" y="86"/>
                    <a:pt x="68" y="374"/>
                    <a:pt x="253" y="374"/>
                  </a:cubicBezTo>
                  <a:cubicBezTo>
                    <a:pt x="264" y="374"/>
                    <a:pt x="276" y="373"/>
                    <a:pt x="288" y="371"/>
                  </a:cubicBezTo>
                  <a:cubicBezTo>
                    <a:pt x="430" y="344"/>
                    <a:pt x="572" y="331"/>
                    <a:pt x="711" y="331"/>
                  </a:cubicBezTo>
                  <a:cubicBezTo>
                    <a:pt x="1100" y="331"/>
                    <a:pt x="1476" y="432"/>
                    <a:pt x="1826" y="627"/>
                  </a:cubicBezTo>
                  <a:cubicBezTo>
                    <a:pt x="1854" y="643"/>
                    <a:pt x="1882" y="650"/>
                    <a:pt x="1908" y="650"/>
                  </a:cubicBezTo>
                  <a:cubicBezTo>
                    <a:pt x="2056" y="650"/>
                    <a:pt x="2155" y="428"/>
                    <a:pt x="1995" y="339"/>
                  </a:cubicBezTo>
                  <a:cubicBezTo>
                    <a:pt x="1591" y="113"/>
                    <a:pt x="1158" y="0"/>
                    <a:pt x="7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09" name="Google Shape;19609;p32"/>
            <p:cNvSpPr/>
            <p:nvPr/>
          </p:nvSpPr>
          <p:spPr>
            <a:xfrm>
              <a:off x="7098200" y="1741875"/>
              <a:ext cx="81025" cy="80875"/>
            </a:xfrm>
            <a:custGeom>
              <a:avLst/>
              <a:gdLst/>
              <a:ahLst/>
              <a:cxnLst/>
              <a:rect l="l" t="t" r="r" b="b"/>
              <a:pathLst>
                <a:path w="3241" h="3235" extrusionOk="0">
                  <a:moveTo>
                    <a:pt x="1939" y="1302"/>
                  </a:moveTo>
                  <a:cubicBezTo>
                    <a:pt x="2164" y="1302"/>
                    <a:pt x="2397" y="1418"/>
                    <a:pt x="2611" y="1704"/>
                  </a:cubicBezTo>
                  <a:cubicBezTo>
                    <a:pt x="2991" y="2209"/>
                    <a:pt x="2707" y="2761"/>
                    <a:pt x="2118" y="2873"/>
                  </a:cubicBezTo>
                  <a:cubicBezTo>
                    <a:pt x="2026" y="2890"/>
                    <a:pt x="1934" y="2897"/>
                    <a:pt x="1842" y="2897"/>
                  </a:cubicBezTo>
                  <a:cubicBezTo>
                    <a:pt x="1545" y="2897"/>
                    <a:pt x="1251" y="2818"/>
                    <a:pt x="974" y="2716"/>
                  </a:cubicBezTo>
                  <a:cubicBezTo>
                    <a:pt x="953" y="2708"/>
                    <a:pt x="934" y="2704"/>
                    <a:pt x="916" y="2704"/>
                  </a:cubicBezTo>
                  <a:cubicBezTo>
                    <a:pt x="895" y="2704"/>
                    <a:pt x="877" y="2709"/>
                    <a:pt x="860" y="2717"/>
                  </a:cubicBezTo>
                  <a:lnTo>
                    <a:pt x="860" y="2717"/>
                  </a:lnTo>
                  <a:cubicBezTo>
                    <a:pt x="839" y="2072"/>
                    <a:pt x="1360" y="1302"/>
                    <a:pt x="1939" y="1302"/>
                  </a:cubicBezTo>
                  <a:close/>
                  <a:moveTo>
                    <a:pt x="206" y="1"/>
                  </a:moveTo>
                  <a:cubicBezTo>
                    <a:pt x="108" y="1"/>
                    <a:pt x="1" y="84"/>
                    <a:pt x="25" y="211"/>
                  </a:cubicBezTo>
                  <a:lnTo>
                    <a:pt x="535" y="2827"/>
                  </a:lnTo>
                  <a:cubicBezTo>
                    <a:pt x="551" y="2908"/>
                    <a:pt x="622" y="2946"/>
                    <a:pt x="693" y="2946"/>
                  </a:cubicBezTo>
                  <a:cubicBezTo>
                    <a:pt x="723" y="2946"/>
                    <a:pt x="753" y="2940"/>
                    <a:pt x="779" y="2927"/>
                  </a:cubicBezTo>
                  <a:lnTo>
                    <a:pt x="779" y="2927"/>
                  </a:lnTo>
                  <a:cubicBezTo>
                    <a:pt x="793" y="2974"/>
                    <a:pt x="827" y="3016"/>
                    <a:pt x="884" y="3037"/>
                  </a:cubicBezTo>
                  <a:cubicBezTo>
                    <a:pt x="1185" y="3148"/>
                    <a:pt x="1534" y="3235"/>
                    <a:pt x="1873" y="3235"/>
                  </a:cubicBezTo>
                  <a:cubicBezTo>
                    <a:pt x="2173" y="3235"/>
                    <a:pt x="2466" y="3168"/>
                    <a:pt x="2712" y="2990"/>
                  </a:cubicBezTo>
                  <a:cubicBezTo>
                    <a:pt x="3217" y="2629"/>
                    <a:pt x="3241" y="1971"/>
                    <a:pt x="2881" y="1497"/>
                  </a:cubicBezTo>
                  <a:cubicBezTo>
                    <a:pt x="2605" y="1133"/>
                    <a:pt x="2282" y="982"/>
                    <a:pt x="1965" y="982"/>
                  </a:cubicBezTo>
                  <a:cubicBezTo>
                    <a:pt x="1449" y="982"/>
                    <a:pt x="951" y="1381"/>
                    <a:pt x="697" y="1910"/>
                  </a:cubicBezTo>
                  <a:lnTo>
                    <a:pt x="697" y="1910"/>
                  </a:lnTo>
                  <a:cubicBezTo>
                    <a:pt x="581" y="1314"/>
                    <a:pt x="464" y="717"/>
                    <a:pt x="347" y="121"/>
                  </a:cubicBezTo>
                  <a:cubicBezTo>
                    <a:pt x="331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0" name="Google Shape;19610;p32"/>
            <p:cNvSpPr/>
            <p:nvPr/>
          </p:nvSpPr>
          <p:spPr>
            <a:xfrm>
              <a:off x="7192650" y="1761525"/>
              <a:ext cx="54475" cy="55725"/>
            </a:xfrm>
            <a:custGeom>
              <a:avLst/>
              <a:gdLst/>
              <a:ahLst/>
              <a:cxnLst/>
              <a:rect l="l" t="t" r="r" b="b"/>
              <a:pathLst>
                <a:path w="2179" h="2229" extrusionOk="0">
                  <a:moveTo>
                    <a:pt x="1086" y="1"/>
                  </a:moveTo>
                  <a:cubicBezTo>
                    <a:pt x="569" y="1"/>
                    <a:pt x="53" y="407"/>
                    <a:pt x="30" y="998"/>
                  </a:cubicBezTo>
                  <a:cubicBezTo>
                    <a:pt x="0" y="1776"/>
                    <a:pt x="630" y="2229"/>
                    <a:pt x="1297" y="2229"/>
                  </a:cubicBezTo>
                  <a:cubicBezTo>
                    <a:pt x="1544" y="2229"/>
                    <a:pt x="1795" y="2167"/>
                    <a:pt x="2021" y="2038"/>
                  </a:cubicBezTo>
                  <a:cubicBezTo>
                    <a:pt x="2179" y="1946"/>
                    <a:pt x="2082" y="1725"/>
                    <a:pt x="1935" y="1725"/>
                  </a:cubicBezTo>
                  <a:cubicBezTo>
                    <a:pt x="1908" y="1725"/>
                    <a:pt x="1880" y="1732"/>
                    <a:pt x="1852" y="1748"/>
                  </a:cubicBezTo>
                  <a:cubicBezTo>
                    <a:pt x="1677" y="1848"/>
                    <a:pt x="1478" y="1898"/>
                    <a:pt x="1284" y="1898"/>
                  </a:cubicBezTo>
                  <a:cubicBezTo>
                    <a:pt x="821" y="1898"/>
                    <a:pt x="384" y="1618"/>
                    <a:pt x="365" y="1077"/>
                  </a:cubicBezTo>
                  <a:cubicBezTo>
                    <a:pt x="348" y="639"/>
                    <a:pt x="703" y="338"/>
                    <a:pt x="1068" y="338"/>
                  </a:cubicBezTo>
                  <a:cubicBezTo>
                    <a:pt x="1255" y="338"/>
                    <a:pt x="1444" y="416"/>
                    <a:pt x="1588" y="595"/>
                  </a:cubicBezTo>
                  <a:cubicBezTo>
                    <a:pt x="1620" y="635"/>
                    <a:pt x="1658" y="652"/>
                    <a:pt x="1696" y="652"/>
                  </a:cubicBezTo>
                  <a:cubicBezTo>
                    <a:pt x="1814" y="652"/>
                    <a:pt x="1926" y="484"/>
                    <a:pt x="1824" y="358"/>
                  </a:cubicBezTo>
                  <a:lnTo>
                    <a:pt x="1823" y="358"/>
                  </a:lnTo>
                  <a:cubicBezTo>
                    <a:pt x="1623" y="110"/>
                    <a:pt x="1354" y="1"/>
                    <a:pt x="10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1" name="Google Shape;19611;p32"/>
            <p:cNvSpPr/>
            <p:nvPr/>
          </p:nvSpPr>
          <p:spPr>
            <a:xfrm>
              <a:off x="3961550" y="2313350"/>
              <a:ext cx="97975" cy="97975"/>
            </a:xfrm>
            <a:custGeom>
              <a:avLst/>
              <a:gdLst/>
              <a:ahLst/>
              <a:cxnLst/>
              <a:rect l="l" t="t" r="r" b="b"/>
              <a:pathLst>
                <a:path w="3919" h="3919" extrusionOk="0">
                  <a:moveTo>
                    <a:pt x="2432" y="330"/>
                  </a:moveTo>
                  <a:cubicBezTo>
                    <a:pt x="2633" y="330"/>
                    <a:pt x="2837" y="368"/>
                    <a:pt x="3036" y="449"/>
                  </a:cubicBezTo>
                  <a:lnTo>
                    <a:pt x="3036" y="449"/>
                  </a:lnTo>
                  <a:cubicBezTo>
                    <a:pt x="3029" y="467"/>
                    <a:pt x="3025" y="488"/>
                    <a:pt x="3024" y="511"/>
                  </a:cubicBezTo>
                  <a:cubicBezTo>
                    <a:pt x="3011" y="802"/>
                    <a:pt x="3013" y="1093"/>
                    <a:pt x="3031" y="1382"/>
                  </a:cubicBezTo>
                  <a:lnTo>
                    <a:pt x="3031" y="1382"/>
                  </a:lnTo>
                  <a:cubicBezTo>
                    <a:pt x="3010" y="1725"/>
                    <a:pt x="2944" y="2062"/>
                    <a:pt x="2774" y="2355"/>
                  </a:cubicBezTo>
                  <a:cubicBezTo>
                    <a:pt x="2555" y="2733"/>
                    <a:pt x="2157" y="2976"/>
                    <a:pt x="1777" y="2976"/>
                  </a:cubicBezTo>
                  <a:cubicBezTo>
                    <a:pt x="1471" y="2976"/>
                    <a:pt x="1177" y="2817"/>
                    <a:pt x="1001" y="2443"/>
                  </a:cubicBezTo>
                  <a:cubicBezTo>
                    <a:pt x="476" y="1330"/>
                    <a:pt x="1399" y="330"/>
                    <a:pt x="2432" y="330"/>
                  </a:cubicBezTo>
                  <a:close/>
                  <a:moveTo>
                    <a:pt x="2446" y="0"/>
                  </a:moveTo>
                  <a:cubicBezTo>
                    <a:pt x="1150" y="0"/>
                    <a:pt x="1" y="1309"/>
                    <a:pt x="736" y="2677"/>
                  </a:cubicBezTo>
                  <a:cubicBezTo>
                    <a:pt x="967" y="3107"/>
                    <a:pt x="1357" y="3326"/>
                    <a:pt x="1776" y="3326"/>
                  </a:cubicBezTo>
                  <a:cubicBezTo>
                    <a:pt x="2018" y="3326"/>
                    <a:pt x="2268" y="3254"/>
                    <a:pt x="2504" y="3107"/>
                  </a:cubicBezTo>
                  <a:cubicBezTo>
                    <a:pt x="2815" y="2913"/>
                    <a:pt x="3017" y="2647"/>
                    <a:pt x="3147" y="2344"/>
                  </a:cubicBezTo>
                  <a:lnTo>
                    <a:pt x="3147" y="2344"/>
                  </a:lnTo>
                  <a:cubicBezTo>
                    <a:pt x="3236" y="2841"/>
                    <a:pt x="3371" y="3330"/>
                    <a:pt x="3550" y="3805"/>
                  </a:cubicBezTo>
                  <a:cubicBezTo>
                    <a:pt x="3580" y="3884"/>
                    <a:pt x="3648" y="3919"/>
                    <a:pt x="3716" y="3919"/>
                  </a:cubicBezTo>
                  <a:cubicBezTo>
                    <a:pt x="3819" y="3919"/>
                    <a:pt x="3919" y="3839"/>
                    <a:pt x="3874" y="3717"/>
                  </a:cubicBezTo>
                  <a:cubicBezTo>
                    <a:pt x="3577" y="2932"/>
                    <a:pt x="3404" y="2107"/>
                    <a:pt x="3361" y="1273"/>
                  </a:cubicBezTo>
                  <a:lnTo>
                    <a:pt x="3361" y="1273"/>
                  </a:lnTo>
                  <a:cubicBezTo>
                    <a:pt x="3373" y="1019"/>
                    <a:pt x="3368" y="765"/>
                    <a:pt x="3359" y="525"/>
                  </a:cubicBezTo>
                  <a:lnTo>
                    <a:pt x="3359" y="525"/>
                  </a:lnTo>
                  <a:cubicBezTo>
                    <a:pt x="3458" y="466"/>
                    <a:pt x="3497" y="307"/>
                    <a:pt x="3366" y="236"/>
                  </a:cubicBezTo>
                  <a:cubicBezTo>
                    <a:pt x="3066" y="73"/>
                    <a:pt x="2752" y="0"/>
                    <a:pt x="2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2" name="Google Shape;19612;p32"/>
            <p:cNvSpPr/>
            <p:nvPr/>
          </p:nvSpPr>
          <p:spPr>
            <a:xfrm>
              <a:off x="4085550" y="2340050"/>
              <a:ext cx="49350" cy="11250"/>
            </a:xfrm>
            <a:custGeom>
              <a:avLst/>
              <a:gdLst/>
              <a:ahLst/>
              <a:cxnLst/>
              <a:rect l="l" t="t" r="r" b="b"/>
              <a:pathLst>
                <a:path w="1974" h="450" extrusionOk="0">
                  <a:moveTo>
                    <a:pt x="200" y="0"/>
                  </a:moveTo>
                  <a:cubicBezTo>
                    <a:pt x="0" y="0"/>
                    <a:pt x="7" y="320"/>
                    <a:pt x="215" y="335"/>
                  </a:cubicBezTo>
                  <a:lnTo>
                    <a:pt x="1759" y="449"/>
                  </a:lnTo>
                  <a:cubicBezTo>
                    <a:pt x="1764" y="450"/>
                    <a:pt x="1769" y="450"/>
                    <a:pt x="1774" y="450"/>
                  </a:cubicBezTo>
                  <a:cubicBezTo>
                    <a:pt x="1974" y="450"/>
                    <a:pt x="1968" y="130"/>
                    <a:pt x="1759" y="115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3" name="Google Shape;19613;p32"/>
            <p:cNvSpPr/>
            <p:nvPr/>
          </p:nvSpPr>
          <p:spPr>
            <a:xfrm>
              <a:off x="4083050" y="2373100"/>
              <a:ext cx="54900" cy="11725"/>
            </a:xfrm>
            <a:custGeom>
              <a:avLst/>
              <a:gdLst/>
              <a:ahLst/>
              <a:cxnLst/>
              <a:rect l="l" t="t" r="r" b="b"/>
              <a:pathLst>
                <a:path w="2196" h="469" extrusionOk="0">
                  <a:moveTo>
                    <a:pt x="202" y="1"/>
                  </a:moveTo>
                  <a:cubicBezTo>
                    <a:pt x="1" y="1"/>
                    <a:pt x="7" y="321"/>
                    <a:pt x="216" y="337"/>
                  </a:cubicBezTo>
                  <a:lnTo>
                    <a:pt x="1981" y="468"/>
                  </a:lnTo>
                  <a:cubicBezTo>
                    <a:pt x="1986" y="469"/>
                    <a:pt x="1991" y="469"/>
                    <a:pt x="1996" y="469"/>
                  </a:cubicBezTo>
                  <a:cubicBezTo>
                    <a:pt x="2196" y="469"/>
                    <a:pt x="2189" y="149"/>
                    <a:pt x="1981" y="134"/>
                  </a:cubicBezTo>
                  <a:lnTo>
                    <a:pt x="216" y="1"/>
                  </a:ln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4" name="Google Shape;19614;p32"/>
            <p:cNvSpPr/>
            <p:nvPr/>
          </p:nvSpPr>
          <p:spPr>
            <a:xfrm>
              <a:off x="4168900" y="2329300"/>
              <a:ext cx="59575" cy="63600"/>
            </a:xfrm>
            <a:custGeom>
              <a:avLst/>
              <a:gdLst/>
              <a:ahLst/>
              <a:cxnLst/>
              <a:rect l="l" t="t" r="r" b="b"/>
              <a:pathLst>
                <a:path w="2383" h="2544" extrusionOk="0">
                  <a:moveTo>
                    <a:pt x="257" y="0"/>
                  </a:moveTo>
                  <a:cubicBezTo>
                    <a:pt x="120" y="0"/>
                    <a:pt x="0" y="169"/>
                    <a:pt x="130" y="280"/>
                  </a:cubicBezTo>
                  <a:cubicBezTo>
                    <a:pt x="871" y="902"/>
                    <a:pt x="1507" y="1639"/>
                    <a:pt x="2014" y="2464"/>
                  </a:cubicBezTo>
                  <a:cubicBezTo>
                    <a:pt x="2048" y="2520"/>
                    <a:pt x="2099" y="2543"/>
                    <a:pt x="2150" y="2543"/>
                  </a:cubicBezTo>
                  <a:cubicBezTo>
                    <a:pt x="2266" y="2543"/>
                    <a:pt x="2382" y="2423"/>
                    <a:pt x="2304" y="2295"/>
                  </a:cubicBezTo>
                  <a:cubicBezTo>
                    <a:pt x="1782" y="1445"/>
                    <a:pt x="1129" y="686"/>
                    <a:pt x="366" y="42"/>
                  </a:cubicBezTo>
                  <a:cubicBezTo>
                    <a:pt x="332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5" name="Google Shape;19615;p32"/>
            <p:cNvSpPr/>
            <p:nvPr/>
          </p:nvSpPr>
          <p:spPr>
            <a:xfrm>
              <a:off x="4166050" y="2328625"/>
              <a:ext cx="53825" cy="65975"/>
            </a:xfrm>
            <a:custGeom>
              <a:avLst/>
              <a:gdLst/>
              <a:ahLst/>
              <a:cxnLst/>
              <a:rect l="l" t="t" r="r" b="b"/>
              <a:pathLst>
                <a:path w="2153" h="2639" extrusionOk="0">
                  <a:moveTo>
                    <a:pt x="1922" y="0"/>
                  </a:moveTo>
                  <a:cubicBezTo>
                    <a:pt x="1872" y="0"/>
                    <a:pt x="1821" y="24"/>
                    <a:pt x="1788" y="81"/>
                  </a:cubicBezTo>
                  <a:cubicBezTo>
                    <a:pt x="1313" y="896"/>
                    <a:pt x="752" y="1657"/>
                    <a:pt x="111" y="2349"/>
                  </a:cubicBezTo>
                  <a:cubicBezTo>
                    <a:pt x="0" y="2471"/>
                    <a:pt x="112" y="2638"/>
                    <a:pt x="237" y="2638"/>
                  </a:cubicBezTo>
                  <a:cubicBezTo>
                    <a:pt x="275" y="2638"/>
                    <a:pt x="314" y="2623"/>
                    <a:pt x="348" y="2586"/>
                  </a:cubicBezTo>
                  <a:cubicBezTo>
                    <a:pt x="1008" y="1872"/>
                    <a:pt x="1588" y="1089"/>
                    <a:pt x="2076" y="249"/>
                  </a:cubicBezTo>
                  <a:cubicBezTo>
                    <a:pt x="2152" y="120"/>
                    <a:pt x="2037" y="0"/>
                    <a:pt x="1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6" name="Google Shape;19616;p32"/>
            <p:cNvSpPr/>
            <p:nvPr/>
          </p:nvSpPr>
          <p:spPr>
            <a:xfrm>
              <a:off x="4241000" y="2305425"/>
              <a:ext cx="42850" cy="113725"/>
            </a:xfrm>
            <a:custGeom>
              <a:avLst/>
              <a:gdLst/>
              <a:ahLst/>
              <a:cxnLst/>
              <a:rect l="l" t="t" r="r" b="b"/>
              <a:pathLst>
                <a:path w="1714" h="4549" extrusionOk="0">
                  <a:moveTo>
                    <a:pt x="1434" y="0"/>
                  </a:moveTo>
                  <a:cubicBezTo>
                    <a:pt x="605" y="0"/>
                    <a:pt x="264" y="907"/>
                    <a:pt x="157" y="1621"/>
                  </a:cubicBezTo>
                  <a:cubicBezTo>
                    <a:pt x="1" y="2647"/>
                    <a:pt x="294" y="3659"/>
                    <a:pt x="919" y="4478"/>
                  </a:cubicBezTo>
                  <a:cubicBezTo>
                    <a:pt x="957" y="4528"/>
                    <a:pt x="1009" y="4549"/>
                    <a:pt x="1060" y="4549"/>
                  </a:cubicBezTo>
                  <a:cubicBezTo>
                    <a:pt x="1182" y="4549"/>
                    <a:pt x="1300" y="4430"/>
                    <a:pt x="1208" y="4309"/>
                  </a:cubicBezTo>
                  <a:cubicBezTo>
                    <a:pt x="817" y="3796"/>
                    <a:pt x="564" y="3238"/>
                    <a:pt x="483" y="2594"/>
                  </a:cubicBezTo>
                  <a:cubicBezTo>
                    <a:pt x="402" y="1949"/>
                    <a:pt x="464" y="335"/>
                    <a:pt x="1448" y="335"/>
                  </a:cubicBezTo>
                  <a:cubicBezTo>
                    <a:pt x="1465" y="335"/>
                    <a:pt x="1482" y="335"/>
                    <a:pt x="1499" y="336"/>
                  </a:cubicBezTo>
                  <a:cubicBezTo>
                    <a:pt x="1503" y="337"/>
                    <a:pt x="1506" y="337"/>
                    <a:pt x="1510" y="337"/>
                  </a:cubicBezTo>
                  <a:cubicBezTo>
                    <a:pt x="1714" y="337"/>
                    <a:pt x="1710" y="13"/>
                    <a:pt x="1499" y="2"/>
                  </a:cubicBezTo>
                  <a:cubicBezTo>
                    <a:pt x="1477" y="1"/>
                    <a:pt x="1455" y="0"/>
                    <a:pt x="14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7" name="Google Shape;19617;p32"/>
            <p:cNvSpPr/>
            <p:nvPr/>
          </p:nvSpPr>
          <p:spPr>
            <a:xfrm>
              <a:off x="4298550" y="2324800"/>
              <a:ext cx="50050" cy="83725"/>
            </a:xfrm>
            <a:custGeom>
              <a:avLst/>
              <a:gdLst/>
              <a:ahLst/>
              <a:cxnLst/>
              <a:rect l="l" t="t" r="r" b="b"/>
              <a:pathLst>
                <a:path w="2002" h="3349" extrusionOk="0">
                  <a:moveTo>
                    <a:pt x="1261" y="1"/>
                  </a:moveTo>
                  <a:cubicBezTo>
                    <a:pt x="590" y="1"/>
                    <a:pt x="0" y="531"/>
                    <a:pt x="109" y="1271"/>
                  </a:cubicBezTo>
                  <a:cubicBezTo>
                    <a:pt x="167" y="1662"/>
                    <a:pt x="402" y="1938"/>
                    <a:pt x="730" y="2136"/>
                  </a:cubicBezTo>
                  <a:cubicBezTo>
                    <a:pt x="927" y="2255"/>
                    <a:pt x="1215" y="2328"/>
                    <a:pt x="1374" y="2498"/>
                  </a:cubicBezTo>
                  <a:cubicBezTo>
                    <a:pt x="1589" y="2728"/>
                    <a:pt x="1316" y="3001"/>
                    <a:pt x="1058" y="3038"/>
                  </a:cubicBezTo>
                  <a:cubicBezTo>
                    <a:pt x="1042" y="3040"/>
                    <a:pt x="1026" y="3041"/>
                    <a:pt x="1009" y="3041"/>
                  </a:cubicBezTo>
                  <a:cubicBezTo>
                    <a:pt x="870" y="3041"/>
                    <a:pt x="702" y="2974"/>
                    <a:pt x="580" y="2936"/>
                  </a:cubicBezTo>
                  <a:cubicBezTo>
                    <a:pt x="561" y="2929"/>
                    <a:pt x="543" y="2926"/>
                    <a:pt x="526" y="2926"/>
                  </a:cubicBezTo>
                  <a:cubicBezTo>
                    <a:pt x="362" y="2926"/>
                    <a:pt x="307" y="3197"/>
                    <a:pt x="492" y="3257"/>
                  </a:cubicBezTo>
                  <a:cubicBezTo>
                    <a:pt x="649" y="3309"/>
                    <a:pt x="873" y="3348"/>
                    <a:pt x="1096" y="3348"/>
                  </a:cubicBezTo>
                  <a:cubicBezTo>
                    <a:pt x="1551" y="3348"/>
                    <a:pt x="2002" y="3185"/>
                    <a:pt x="1871" y="2632"/>
                  </a:cubicBezTo>
                  <a:cubicBezTo>
                    <a:pt x="1790" y="2289"/>
                    <a:pt x="1432" y="2132"/>
                    <a:pt x="1149" y="1981"/>
                  </a:cubicBezTo>
                  <a:cubicBezTo>
                    <a:pt x="815" y="1802"/>
                    <a:pt x="515" y="1648"/>
                    <a:pt x="448" y="1226"/>
                  </a:cubicBezTo>
                  <a:cubicBezTo>
                    <a:pt x="365" y="704"/>
                    <a:pt x="785" y="333"/>
                    <a:pt x="1260" y="333"/>
                  </a:cubicBezTo>
                  <a:cubicBezTo>
                    <a:pt x="1332" y="333"/>
                    <a:pt x="1405" y="342"/>
                    <a:pt x="1477" y="359"/>
                  </a:cubicBezTo>
                  <a:cubicBezTo>
                    <a:pt x="1492" y="363"/>
                    <a:pt x="1507" y="364"/>
                    <a:pt x="1520" y="364"/>
                  </a:cubicBezTo>
                  <a:cubicBezTo>
                    <a:pt x="1698" y="364"/>
                    <a:pt x="1760" y="82"/>
                    <a:pt x="1566" y="36"/>
                  </a:cubicBezTo>
                  <a:lnTo>
                    <a:pt x="1566" y="36"/>
                  </a:lnTo>
                  <a:lnTo>
                    <a:pt x="1566" y="37"/>
                  </a:lnTo>
                  <a:cubicBezTo>
                    <a:pt x="1464" y="12"/>
                    <a:pt x="1362" y="1"/>
                    <a:pt x="12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8" name="Google Shape;19618;p32"/>
            <p:cNvSpPr/>
            <p:nvPr/>
          </p:nvSpPr>
          <p:spPr>
            <a:xfrm>
              <a:off x="4363725" y="2305025"/>
              <a:ext cx="38275" cy="62475"/>
            </a:xfrm>
            <a:custGeom>
              <a:avLst/>
              <a:gdLst/>
              <a:ahLst/>
              <a:cxnLst/>
              <a:rect l="l" t="t" r="r" b="b"/>
              <a:pathLst>
                <a:path w="1531" h="2499" extrusionOk="0">
                  <a:moveTo>
                    <a:pt x="908" y="0"/>
                  </a:moveTo>
                  <a:cubicBezTo>
                    <a:pt x="849" y="0"/>
                    <a:pt x="787" y="29"/>
                    <a:pt x="751" y="79"/>
                  </a:cubicBezTo>
                  <a:lnTo>
                    <a:pt x="88" y="1013"/>
                  </a:lnTo>
                  <a:cubicBezTo>
                    <a:pt x="1" y="1136"/>
                    <a:pt x="118" y="1255"/>
                    <a:pt x="238" y="1255"/>
                  </a:cubicBezTo>
                  <a:cubicBezTo>
                    <a:pt x="289" y="1255"/>
                    <a:pt x="341" y="1234"/>
                    <a:pt x="377" y="1182"/>
                  </a:cubicBezTo>
                  <a:lnTo>
                    <a:pt x="376" y="1182"/>
                  </a:lnTo>
                  <a:lnTo>
                    <a:pt x="808" y="572"/>
                  </a:lnTo>
                  <a:lnTo>
                    <a:pt x="808" y="572"/>
                  </a:lnTo>
                  <a:cubicBezTo>
                    <a:pt x="933" y="1175"/>
                    <a:pt x="1057" y="1777"/>
                    <a:pt x="1181" y="2380"/>
                  </a:cubicBezTo>
                  <a:cubicBezTo>
                    <a:pt x="1199" y="2463"/>
                    <a:pt x="1261" y="2499"/>
                    <a:pt x="1326" y="2499"/>
                  </a:cubicBezTo>
                  <a:cubicBezTo>
                    <a:pt x="1424" y="2499"/>
                    <a:pt x="1530" y="2416"/>
                    <a:pt x="1505" y="2290"/>
                  </a:cubicBezTo>
                  <a:cubicBezTo>
                    <a:pt x="1355" y="1567"/>
                    <a:pt x="1206" y="842"/>
                    <a:pt x="1056" y="119"/>
                  </a:cubicBezTo>
                  <a:cubicBezTo>
                    <a:pt x="1039" y="37"/>
                    <a:pt x="976" y="0"/>
                    <a:pt x="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19" name="Google Shape;19619;p32"/>
            <p:cNvSpPr/>
            <p:nvPr/>
          </p:nvSpPr>
          <p:spPr>
            <a:xfrm>
              <a:off x="4400075" y="2312200"/>
              <a:ext cx="50825" cy="118325"/>
            </a:xfrm>
            <a:custGeom>
              <a:avLst/>
              <a:gdLst/>
              <a:ahLst/>
              <a:cxnLst/>
              <a:rect l="l" t="t" r="r" b="b"/>
              <a:pathLst>
                <a:path w="2033" h="4733" extrusionOk="0">
                  <a:moveTo>
                    <a:pt x="906" y="1"/>
                  </a:moveTo>
                  <a:cubicBezTo>
                    <a:pt x="806" y="1"/>
                    <a:pt x="703" y="83"/>
                    <a:pt x="736" y="209"/>
                  </a:cubicBezTo>
                  <a:cubicBezTo>
                    <a:pt x="1010" y="1240"/>
                    <a:pt x="1683" y="3935"/>
                    <a:pt x="186" y="4401"/>
                  </a:cubicBezTo>
                  <a:cubicBezTo>
                    <a:pt x="0" y="4459"/>
                    <a:pt x="56" y="4732"/>
                    <a:pt x="224" y="4732"/>
                  </a:cubicBezTo>
                  <a:cubicBezTo>
                    <a:pt x="240" y="4732"/>
                    <a:pt x="258" y="4730"/>
                    <a:pt x="276" y="4724"/>
                  </a:cubicBezTo>
                  <a:cubicBezTo>
                    <a:pt x="2032" y="4178"/>
                    <a:pt x="1395" y="1385"/>
                    <a:pt x="1059" y="120"/>
                  </a:cubicBezTo>
                  <a:cubicBezTo>
                    <a:pt x="1037" y="37"/>
                    <a:pt x="973" y="1"/>
                    <a:pt x="9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0" name="Google Shape;19620;p32"/>
            <p:cNvSpPr/>
            <p:nvPr/>
          </p:nvSpPr>
          <p:spPr>
            <a:xfrm>
              <a:off x="4468600" y="2355425"/>
              <a:ext cx="17650" cy="56025"/>
            </a:xfrm>
            <a:custGeom>
              <a:avLst/>
              <a:gdLst/>
              <a:ahLst/>
              <a:cxnLst/>
              <a:rect l="l" t="t" r="r" b="b"/>
              <a:pathLst>
                <a:path w="706" h="2241" extrusionOk="0">
                  <a:moveTo>
                    <a:pt x="166" y="1"/>
                  </a:moveTo>
                  <a:cubicBezTo>
                    <a:pt x="82" y="1"/>
                    <a:pt x="1" y="55"/>
                    <a:pt x="5" y="162"/>
                  </a:cubicBezTo>
                  <a:cubicBezTo>
                    <a:pt x="28" y="829"/>
                    <a:pt x="141" y="1489"/>
                    <a:pt x="344" y="2124"/>
                  </a:cubicBezTo>
                  <a:cubicBezTo>
                    <a:pt x="369" y="2205"/>
                    <a:pt x="436" y="2240"/>
                    <a:pt x="502" y="2240"/>
                  </a:cubicBezTo>
                  <a:cubicBezTo>
                    <a:pt x="603" y="2240"/>
                    <a:pt x="705" y="2160"/>
                    <a:pt x="666" y="2035"/>
                  </a:cubicBezTo>
                  <a:cubicBezTo>
                    <a:pt x="472" y="1428"/>
                    <a:pt x="362" y="798"/>
                    <a:pt x="339" y="162"/>
                  </a:cubicBezTo>
                  <a:cubicBezTo>
                    <a:pt x="335" y="55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1" name="Google Shape;19621;p32"/>
            <p:cNvSpPr/>
            <p:nvPr/>
          </p:nvSpPr>
          <p:spPr>
            <a:xfrm>
              <a:off x="4457075" y="2377500"/>
              <a:ext cx="52875" cy="11075"/>
            </a:xfrm>
            <a:custGeom>
              <a:avLst/>
              <a:gdLst/>
              <a:ahLst/>
              <a:cxnLst/>
              <a:rect l="l" t="t" r="r" b="b"/>
              <a:pathLst>
                <a:path w="2115" h="443" extrusionOk="0">
                  <a:moveTo>
                    <a:pt x="1192" y="0"/>
                  </a:moveTo>
                  <a:cubicBezTo>
                    <a:pt x="857" y="0"/>
                    <a:pt x="523" y="38"/>
                    <a:pt x="196" y="114"/>
                  </a:cubicBezTo>
                  <a:cubicBezTo>
                    <a:pt x="0" y="159"/>
                    <a:pt x="65" y="442"/>
                    <a:pt x="243" y="442"/>
                  </a:cubicBezTo>
                  <a:cubicBezTo>
                    <a:pt x="256" y="442"/>
                    <a:pt x="270" y="440"/>
                    <a:pt x="285" y="437"/>
                  </a:cubicBezTo>
                  <a:cubicBezTo>
                    <a:pt x="583" y="367"/>
                    <a:pt x="888" y="332"/>
                    <a:pt x="1193" y="332"/>
                  </a:cubicBezTo>
                  <a:cubicBezTo>
                    <a:pt x="1404" y="332"/>
                    <a:pt x="1616" y="348"/>
                    <a:pt x="1825" y="382"/>
                  </a:cubicBezTo>
                  <a:cubicBezTo>
                    <a:pt x="1836" y="384"/>
                    <a:pt x="1846" y="385"/>
                    <a:pt x="1856" y="385"/>
                  </a:cubicBezTo>
                  <a:cubicBezTo>
                    <a:pt x="2043" y="385"/>
                    <a:pt x="2115" y="92"/>
                    <a:pt x="1914" y="60"/>
                  </a:cubicBezTo>
                  <a:cubicBezTo>
                    <a:pt x="1675" y="20"/>
                    <a:pt x="1433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2" name="Google Shape;19622;p32"/>
            <p:cNvSpPr/>
            <p:nvPr/>
          </p:nvSpPr>
          <p:spPr>
            <a:xfrm>
              <a:off x="4515550" y="2302000"/>
              <a:ext cx="62050" cy="126225"/>
            </a:xfrm>
            <a:custGeom>
              <a:avLst/>
              <a:gdLst/>
              <a:ahLst/>
              <a:cxnLst/>
              <a:rect l="l" t="t" r="r" b="b"/>
              <a:pathLst>
                <a:path w="2482" h="5049" extrusionOk="0">
                  <a:moveTo>
                    <a:pt x="1667" y="1"/>
                  </a:moveTo>
                  <a:cubicBezTo>
                    <a:pt x="1630" y="1"/>
                    <a:pt x="1591" y="15"/>
                    <a:pt x="1556" y="48"/>
                  </a:cubicBezTo>
                  <a:cubicBezTo>
                    <a:pt x="0" y="1538"/>
                    <a:pt x="292" y="3945"/>
                    <a:pt x="2154" y="5025"/>
                  </a:cubicBezTo>
                  <a:cubicBezTo>
                    <a:pt x="2183" y="5042"/>
                    <a:pt x="2211" y="5049"/>
                    <a:pt x="2238" y="5049"/>
                  </a:cubicBezTo>
                  <a:cubicBezTo>
                    <a:pt x="2385" y="5049"/>
                    <a:pt x="2481" y="4827"/>
                    <a:pt x="2324" y="4735"/>
                  </a:cubicBezTo>
                  <a:cubicBezTo>
                    <a:pt x="644" y="3764"/>
                    <a:pt x="392" y="1625"/>
                    <a:pt x="1793" y="286"/>
                  </a:cubicBezTo>
                  <a:cubicBezTo>
                    <a:pt x="1915" y="170"/>
                    <a:pt x="1798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3" name="Google Shape;19623;p32"/>
            <p:cNvSpPr/>
            <p:nvPr/>
          </p:nvSpPr>
          <p:spPr>
            <a:xfrm>
              <a:off x="4585375" y="2309000"/>
              <a:ext cx="66500" cy="99700"/>
            </a:xfrm>
            <a:custGeom>
              <a:avLst/>
              <a:gdLst/>
              <a:ahLst/>
              <a:cxnLst/>
              <a:rect l="l" t="t" r="r" b="b"/>
              <a:pathLst>
                <a:path w="2660" h="3988" extrusionOk="0">
                  <a:moveTo>
                    <a:pt x="259" y="0"/>
                  </a:moveTo>
                  <a:cubicBezTo>
                    <a:pt x="175" y="0"/>
                    <a:pt x="88" y="54"/>
                    <a:pt x="81" y="161"/>
                  </a:cubicBezTo>
                  <a:cubicBezTo>
                    <a:pt x="0" y="1415"/>
                    <a:pt x="157" y="2672"/>
                    <a:pt x="546" y="3868"/>
                  </a:cubicBezTo>
                  <a:cubicBezTo>
                    <a:pt x="573" y="3952"/>
                    <a:pt x="634" y="3988"/>
                    <a:pt x="695" y="3988"/>
                  </a:cubicBezTo>
                  <a:cubicBezTo>
                    <a:pt x="789" y="3988"/>
                    <a:pt x="886" y="3904"/>
                    <a:pt x="868" y="3778"/>
                  </a:cubicBezTo>
                  <a:cubicBezTo>
                    <a:pt x="825" y="3460"/>
                    <a:pt x="1094" y="2201"/>
                    <a:pt x="1569" y="2201"/>
                  </a:cubicBezTo>
                  <a:cubicBezTo>
                    <a:pt x="1675" y="2201"/>
                    <a:pt x="1791" y="2264"/>
                    <a:pt x="1916" y="2414"/>
                  </a:cubicBezTo>
                  <a:cubicBezTo>
                    <a:pt x="2125" y="2665"/>
                    <a:pt x="2192" y="3247"/>
                    <a:pt x="2296" y="3557"/>
                  </a:cubicBezTo>
                  <a:cubicBezTo>
                    <a:pt x="2323" y="3638"/>
                    <a:pt x="2390" y="3673"/>
                    <a:pt x="2456" y="3673"/>
                  </a:cubicBezTo>
                  <a:cubicBezTo>
                    <a:pt x="2558" y="3673"/>
                    <a:pt x="2659" y="3592"/>
                    <a:pt x="2618" y="3468"/>
                  </a:cubicBezTo>
                  <a:cubicBezTo>
                    <a:pt x="2455" y="2978"/>
                    <a:pt x="2338" y="1832"/>
                    <a:pt x="1663" y="1832"/>
                  </a:cubicBezTo>
                  <a:cubicBezTo>
                    <a:pt x="1611" y="1832"/>
                    <a:pt x="1556" y="1839"/>
                    <a:pt x="1497" y="1853"/>
                  </a:cubicBezTo>
                  <a:cubicBezTo>
                    <a:pt x="1025" y="1968"/>
                    <a:pt x="750" y="2390"/>
                    <a:pt x="620" y="2860"/>
                  </a:cubicBezTo>
                  <a:lnTo>
                    <a:pt x="620" y="2860"/>
                  </a:lnTo>
                  <a:cubicBezTo>
                    <a:pt x="426" y="1976"/>
                    <a:pt x="358" y="1067"/>
                    <a:pt x="415" y="161"/>
                  </a:cubicBezTo>
                  <a:cubicBezTo>
                    <a:pt x="422" y="54"/>
                    <a:pt x="342" y="0"/>
                    <a:pt x="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4" name="Google Shape;19624;p32"/>
            <p:cNvSpPr/>
            <p:nvPr/>
          </p:nvSpPr>
          <p:spPr>
            <a:xfrm>
              <a:off x="4667025" y="2307100"/>
              <a:ext cx="48650" cy="125225"/>
            </a:xfrm>
            <a:custGeom>
              <a:avLst/>
              <a:gdLst/>
              <a:ahLst/>
              <a:cxnLst/>
              <a:rect l="l" t="t" r="r" b="b"/>
              <a:pathLst>
                <a:path w="1946" h="5009" extrusionOk="0">
                  <a:moveTo>
                    <a:pt x="227" y="0"/>
                  </a:moveTo>
                  <a:cubicBezTo>
                    <a:pt x="116" y="0"/>
                    <a:pt x="0" y="122"/>
                    <a:pt x="67" y="254"/>
                  </a:cubicBezTo>
                  <a:cubicBezTo>
                    <a:pt x="543" y="1194"/>
                    <a:pt x="1555" y="3857"/>
                    <a:pt x="394" y="4690"/>
                  </a:cubicBezTo>
                  <a:cubicBezTo>
                    <a:pt x="250" y="4792"/>
                    <a:pt x="339" y="5009"/>
                    <a:pt x="474" y="5009"/>
                  </a:cubicBezTo>
                  <a:cubicBezTo>
                    <a:pt x="502" y="5009"/>
                    <a:pt x="532" y="5000"/>
                    <a:pt x="562" y="4978"/>
                  </a:cubicBezTo>
                  <a:cubicBezTo>
                    <a:pt x="1945" y="3990"/>
                    <a:pt x="951" y="1259"/>
                    <a:pt x="356" y="85"/>
                  </a:cubicBezTo>
                  <a:cubicBezTo>
                    <a:pt x="325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5" name="Google Shape;19625;p32"/>
            <p:cNvSpPr/>
            <p:nvPr/>
          </p:nvSpPr>
          <p:spPr>
            <a:xfrm>
              <a:off x="4736225" y="2306750"/>
              <a:ext cx="42750" cy="105175"/>
            </a:xfrm>
            <a:custGeom>
              <a:avLst/>
              <a:gdLst/>
              <a:ahLst/>
              <a:cxnLst/>
              <a:rect l="l" t="t" r="r" b="b"/>
              <a:pathLst>
                <a:path w="1710" h="4207" extrusionOk="0">
                  <a:moveTo>
                    <a:pt x="1086" y="0"/>
                  </a:moveTo>
                  <a:cubicBezTo>
                    <a:pt x="490" y="0"/>
                    <a:pt x="128" y="1113"/>
                    <a:pt x="88" y="1586"/>
                  </a:cubicBezTo>
                  <a:cubicBezTo>
                    <a:pt x="1" y="2625"/>
                    <a:pt x="503" y="3627"/>
                    <a:pt x="1387" y="4181"/>
                  </a:cubicBezTo>
                  <a:cubicBezTo>
                    <a:pt x="1417" y="4199"/>
                    <a:pt x="1446" y="4207"/>
                    <a:pt x="1473" y="4207"/>
                  </a:cubicBezTo>
                  <a:cubicBezTo>
                    <a:pt x="1615" y="4207"/>
                    <a:pt x="1709" y="3987"/>
                    <a:pt x="1557" y="3891"/>
                  </a:cubicBezTo>
                  <a:cubicBezTo>
                    <a:pt x="1006" y="3546"/>
                    <a:pt x="637" y="3034"/>
                    <a:pt x="486" y="2401"/>
                  </a:cubicBezTo>
                  <a:cubicBezTo>
                    <a:pt x="420" y="2135"/>
                    <a:pt x="399" y="1859"/>
                    <a:pt x="422" y="1586"/>
                  </a:cubicBezTo>
                  <a:cubicBezTo>
                    <a:pt x="442" y="1375"/>
                    <a:pt x="671" y="349"/>
                    <a:pt x="1086" y="349"/>
                  </a:cubicBezTo>
                  <a:cubicBezTo>
                    <a:pt x="1144" y="349"/>
                    <a:pt x="1206" y="369"/>
                    <a:pt x="1272" y="415"/>
                  </a:cubicBezTo>
                  <a:cubicBezTo>
                    <a:pt x="1302" y="436"/>
                    <a:pt x="1331" y="445"/>
                    <a:pt x="1359" y="445"/>
                  </a:cubicBezTo>
                  <a:cubicBezTo>
                    <a:pt x="1496" y="445"/>
                    <a:pt x="1587" y="228"/>
                    <a:pt x="1441" y="126"/>
                  </a:cubicBezTo>
                  <a:cubicBezTo>
                    <a:pt x="1315" y="38"/>
                    <a:pt x="1196" y="0"/>
                    <a:pt x="10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6" name="Google Shape;19626;p32"/>
            <p:cNvSpPr/>
            <p:nvPr/>
          </p:nvSpPr>
          <p:spPr>
            <a:xfrm>
              <a:off x="4789300" y="2348100"/>
              <a:ext cx="57225" cy="58800"/>
            </a:xfrm>
            <a:custGeom>
              <a:avLst/>
              <a:gdLst/>
              <a:ahLst/>
              <a:cxnLst/>
              <a:rect l="l" t="t" r="r" b="b"/>
              <a:pathLst>
                <a:path w="2289" h="2352" extrusionOk="0">
                  <a:moveTo>
                    <a:pt x="1079" y="0"/>
                  </a:moveTo>
                  <a:cubicBezTo>
                    <a:pt x="517" y="0"/>
                    <a:pt x="1" y="506"/>
                    <a:pt x="39" y="1123"/>
                  </a:cubicBezTo>
                  <a:cubicBezTo>
                    <a:pt x="91" y="1939"/>
                    <a:pt x="794" y="2351"/>
                    <a:pt x="1516" y="2351"/>
                  </a:cubicBezTo>
                  <a:cubicBezTo>
                    <a:pt x="1715" y="2351"/>
                    <a:pt x="1916" y="2320"/>
                    <a:pt x="2105" y="2257"/>
                  </a:cubicBezTo>
                  <a:cubicBezTo>
                    <a:pt x="2288" y="2196"/>
                    <a:pt x="2235" y="1925"/>
                    <a:pt x="2071" y="1925"/>
                  </a:cubicBezTo>
                  <a:cubicBezTo>
                    <a:pt x="2054" y="1925"/>
                    <a:pt x="2036" y="1928"/>
                    <a:pt x="2016" y="1935"/>
                  </a:cubicBezTo>
                  <a:cubicBezTo>
                    <a:pt x="1849" y="1991"/>
                    <a:pt x="1669" y="2020"/>
                    <a:pt x="1491" y="2020"/>
                  </a:cubicBezTo>
                  <a:cubicBezTo>
                    <a:pt x="1004" y="2020"/>
                    <a:pt x="536" y="1798"/>
                    <a:pt x="401" y="1270"/>
                  </a:cubicBezTo>
                  <a:cubicBezTo>
                    <a:pt x="280" y="798"/>
                    <a:pt x="634" y="332"/>
                    <a:pt x="1067" y="332"/>
                  </a:cubicBezTo>
                  <a:cubicBezTo>
                    <a:pt x="1185" y="332"/>
                    <a:pt x="1309" y="366"/>
                    <a:pt x="1431" y="445"/>
                  </a:cubicBezTo>
                  <a:cubicBezTo>
                    <a:pt x="1460" y="464"/>
                    <a:pt x="1489" y="472"/>
                    <a:pt x="1517" y="472"/>
                  </a:cubicBezTo>
                  <a:cubicBezTo>
                    <a:pt x="1658" y="472"/>
                    <a:pt x="1750" y="253"/>
                    <a:pt x="1598" y="156"/>
                  </a:cubicBezTo>
                  <a:cubicBezTo>
                    <a:pt x="1431" y="48"/>
                    <a:pt x="1253" y="0"/>
                    <a:pt x="10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7" name="Google Shape;19627;p32"/>
            <p:cNvSpPr/>
            <p:nvPr/>
          </p:nvSpPr>
          <p:spPr>
            <a:xfrm>
              <a:off x="4845325" y="2311500"/>
              <a:ext cx="49375" cy="110250"/>
            </a:xfrm>
            <a:custGeom>
              <a:avLst/>
              <a:gdLst/>
              <a:ahLst/>
              <a:cxnLst/>
              <a:rect l="l" t="t" r="r" b="b"/>
              <a:pathLst>
                <a:path w="1975" h="4410" extrusionOk="0">
                  <a:moveTo>
                    <a:pt x="224" y="0"/>
                  </a:moveTo>
                  <a:cubicBezTo>
                    <a:pt x="90" y="0"/>
                    <a:pt x="1" y="217"/>
                    <a:pt x="143" y="321"/>
                  </a:cubicBezTo>
                  <a:lnTo>
                    <a:pt x="144" y="321"/>
                  </a:lnTo>
                  <a:cubicBezTo>
                    <a:pt x="738" y="754"/>
                    <a:pt x="1202" y="1341"/>
                    <a:pt x="1418" y="2050"/>
                  </a:cubicBezTo>
                  <a:cubicBezTo>
                    <a:pt x="1626" y="2729"/>
                    <a:pt x="1705" y="3834"/>
                    <a:pt x="831" y="4081"/>
                  </a:cubicBezTo>
                  <a:cubicBezTo>
                    <a:pt x="641" y="4134"/>
                    <a:pt x="699" y="4410"/>
                    <a:pt x="870" y="4410"/>
                  </a:cubicBezTo>
                  <a:cubicBezTo>
                    <a:pt x="885" y="4410"/>
                    <a:pt x="902" y="4408"/>
                    <a:pt x="919" y="4403"/>
                  </a:cubicBezTo>
                  <a:cubicBezTo>
                    <a:pt x="1767" y="4163"/>
                    <a:pt x="1975" y="3240"/>
                    <a:pt x="1854" y="2456"/>
                  </a:cubicBezTo>
                  <a:cubicBezTo>
                    <a:pt x="1702" y="1456"/>
                    <a:pt x="1119" y="620"/>
                    <a:pt x="312" y="32"/>
                  </a:cubicBezTo>
                  <a:cubicBezTo>
                    <a:pt x="282" y="10"/>
                    <a:pt x="252" y="0"/>
                    <a:pt x="2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8" name="Google Shape;19628;p32"/>
            <p:cNvSpPr/>
            <p:nvPr/>
          </p:nvSpPr>
          <p:spPr>
            <a:xfrm>
              <a:off x="4936000" y="2343175"/>
              <a:ext cx="18800" cy="67500"/>
            </a:xfrm>
            <a:custGeom>
              <a:avLst/>
              <a:gdLst/>
              <a:ahLst/>
              <a:cxnLst/>
              <a:rect l="l" t="t" r="r" b="b"/>
              <a:pathLst>
                <a:path w="752" h="2700" extrusionOk="0">
                  <a:moveTo>
                    <a:pt x="205" y="0"/>
                  </a:moveTo>
                  <a:cubicBezTo>
                    <a:pt x="108" y="0"/>
                    <a:pt x="0" y="83"/>
                    <a:pt x="21" y="210"/>
                  </a:cubicBezTo>
                  <a:cubicBezTo>
                    <a:pt x="149" y="1000"/>
                    <a:pt x="279" y="1789"/>
                    <a:pt x="409" y="2579"/>
                  </a:cubicBezTo>
                  <a:cubicBezTo>
                    <a:pt x="423" y="2663"/>
                    <a:pt x="482" y="2700"/>
                    <a:pt x="546" y="2700"/>
                  </a:cubicBezTo>
                  <a:cubicBezTo>
                    <a:pt x="644" y="2700"/>
                    <a:pt x="752" y="2616"/>
                    <a:pt x="731" y="2489"/>
                  </a:cubicBezTo>
                  <a:lnTo>
                    <a:pt x="343" y="121"/>
                  </a:lnTo>
                  <a:cubicBezTo>
                    <a:pt x="329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29" name="Google Shape;19629;p32"/>
            <p:cNvSpPr/>
            <p:nvPr/>
          </p:nvSpPr>
          <p:spPr>
            <a:xfrm>
              <a:off x="4919350" y="2371850"/>
              <a:ext cx="58675" cy="10575"/>
            </a:xfrm>
            <a:custGeom>
              <a:avLst/>
              <a:gdLst/>
              <a:ahLst/>
              <a:cxnLst/>
              <a:rect l="l" t="t" r="r" b="b"/>
              <a:pathLst>
                <a:path w="2347" h="423" extrusionOk="0">
                  <a:moveTo>
                    <a:pt x="207" y="1"/>
                  </a:moveTo>
                  <a:cubicBezTo>
                    <a:pt x="1" y="1"/>
                    <a:pt x="4" y="326"/>
                    <a:pt x="216" y="337"/>
                  </a:cubicBezTo>
                  <a:lnTo>
                    <a:pt x="2132" y="422"/>
                  </a:lnTo>
                  <a:cubicBezTo>
                    <a:pt x="2135" y="422"/>
                    <a:pt x="2139" y="422"/>
                    <a:pt x="2142" y="422"/>
                  </a:cubicBezTo>
                  <a:cubicBezTo>
                    <a:pt x="2347" y="422"/>
                    <a:pt x="2342" y="98"/>
                    <a:pt x="2132" y="88"/>
                  </a:cubicBezTo>
                  <a:lnTo>
                    <a:pt x="216" y="1"/>
                  </a:lnTo>
                  <a:cubicBezTo>
                    <a:pt x="213" y="1"/>
                    <a:pt x="210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0" name="Google Shape;19630;p32"/>
            <p:cNvSpPr/>
            <p:nvPr/>
          </p:nvSpPr>
          <p:spPr>
            <a:xfrm>
              <a:off x="4998300" y="2299450"/>
              <a:ext cx="48600" cy="136900"/>
            </a:xfrm>
            <a:custGeom>
              <a:avLst/>
              <a:gdLst/>
              <a:ahLst/>
              <a:cxnLst/>
              <a:rect l="l" t="t" r="r" b="b"/>
              <a:pathLst>
                <a:path w="1944" h="5476" extrusionOk="0">
                  <a:moveTo>
                    <a:pt x="1205" y="1"/>
                  </a:moveTo>
                  <a:cubicBezTo>
                    <a:pt x="654" y="1"/>
                    <a:pt x="253" y="1378"/>
                    <a:pt x="200" y="1745"/>
                  </a:cubicBezTo>
                  <a:cubicBezTo>
                    <a:pt x="0" y="3130"/>
                    <a:pt x="534" y="4515"/>
                    <a:pt x="1581" y="5432"/>
                  </a:cubicBezTo>
                  <a:cubicBezTo>
                    <a:pt x="1616" y="5463"/>
                    <a:pt x="1654" y="5476"/>
                    <a:pt x="1692" y="5476"/>
                  </a:cubicBezTo>
                  <a:cubicBezTo>
                    <a:pt x="1826" y="5476"/>
                    <a:pt x="1944" y="5307"/>
                    <a:pt x="1817" y="5196"/>
                  </a:cubicBezTo>
                  <a:cubicBezTo>
                    <a:pt x="1192" y="4647"/>
                    <a:pt x="768" y="3969"/>
                    <a:pt x="588" y="3152"/>
                  </a:cubicBezTo>
                  <a:cubicBezTo>
                    <a:pt x="502" y="2777"/>
                    <a:pt x="475" y="2391"/>
                    <a:pt x="505" y="2008"/>
                  </a:cubicBezTo>
                  <a:cubicBezTo>
                    <a:pt x="515" y="1894"/>
                    <a:pt x="859" y="373"/>
                    <a:pt x="1210" y="373"/>
                  </a:cubicBezTo>
                  <a:cubicBezTo>
                    <a:pt x="1250" y="373"/>
                    <a:pt x="1291" y="393"/>
                    <a:pt x="1331" y="438"/>
                  </a:cubicBezTo>
                  <a:cubicBezTo>
                    <a:pt x="1364" y="476"/>
                    <a:pt x="1403" y="492"/>
                    <a:pt x="1441" y="492"/>
                  </a:cubicBezTo>
                  <a:cubicBezTo>
                    <a:pt x="1564" y="492"/>
                    <a:pt x="1677" y="324"/>
                    <a:pt x="1567" y="202"/>
                  </a:cubicBezTo>
                  <a:cubicBezTo>
                    <a:pt x="1441" y="60"/>
                    <a:pt x="1320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1" name="Google Shape;19631;p32"/>
            <p:cNvSpPr/>
            <p:nvPr/>
          </p:nvSpPr>
          <p:spPr>
            <a:xfrm>
              <a:off x="4715175" y="23995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0"/>
                  </a:moveTo>
                  <a:cubicBezTo>
                    <a:pt x="1" y="0"/>
                    <a:pt x="1" y="335"/>
                    <a:pt x="216" y="335"/>
                  </a:cubicBezTo>
                  <a:cubicBezTo>
                    <a:pt x="431" y="335"/>
                    <a:pt x="433" y="0"/>
                    <a:pt x="2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2" name="Google Shape;19632;p32"/>
            <p:cNvSpPr/>
            <p:nvPr/>
          </p:nvSpPr>
          <p:spPr>
            <a:xfrm>
              <a:off x="5052950" y="2346000"/>
              <a:ext cx="61525" cy="56600"/>
            </a:xfrm>
            <a:custGeom>
              <a:avLst/>
              <a:gdLst/>
              <a:ahLst/>
              <a:cxnLst/>
              <a:rect l="l" t="t" r="r" b="b"/>
              <a:pathLst>
                <a:path w="2461" h="2264" extrusionOk="0">
                  <a:moveTo>
                    <a:pt x="1130" y="399"/>
                  </a:moveTo>
                  <a:cubicBezTo>
                    <a:pt x="1253" y="399"/>
                    <a:pt x="1376" y="450"/>
                    <a:pt x="1482" y="570"/>
                  </a:cubicBezTo>
                  <a:cubicBezTo>
                    <a:pt x="1515" y="608"/>
                    <a:pt x="1554" y="624"/>
                    <a:pt x="1592" y="624"/>
                  </a:cubicBezTo>
                  <a:cubicBezTo>
                    <a:pt x="1661" y="624"/>
                    <a:pt x="1728" y="570"/>
                    <a:pt x="1752" y="500"/>
                  </a:cubicBezTo>
                  <a:lnTo>
                    <a:pt x="1752" y="500"/>
                  </a:lnTo>
                  <a:cubicBezTo>
                    <a:pt x="1909" y="612"/>
                    <a:pt x="2030" y="773"/>
                    <a:pt x="2075" y="968"/>
                  </a:cubicBezTo>
                  <a:cubicBezTo>
                    <a:pt x="2189" y="1453"/>
                    <a:pt x="1730" y="1927"/>
                    <a:pt x="1256" y="1929"/>
                  </a:cubicBezTo>
                  <a:cubicBezTo>
                    <a:pt x="1255" y="1929"/>
                    <a:pt x="1254" y="1929"/>
                    <a:pt x="1253" y="1929"/>
                  </a:cubicBezTo>
                  <a:cubicBezTo>
                    <a:pt x="808" y="1929"/>
                    <a:pt x="490" y="1495"/>
                    <a:pt x="496" y="1072"/>
                  </a:cubicBezTo>
                  <a:cubicBezTo>
                    <a:pt x="502" y="734"/>
                    <a:pt x="814" y="399"/>
                    <a:pt x="1130" y="399"/>
                  </a:cubicBezTo>
                  <a:close/>
                  <a:moveTo>
                    <a:pt x="1225" y="0"/>
                  </a:moveTo>
                  <a:cubicBezTo>
                    <a:pt x="1131" y="0"/>
                    <a:pt x="1038" y="11"/>
                    <a:pt x="946" y="34"/>
                  </a:cubicBezTo>
                  <a:cubicBezTo>
                    <a:pt x="889" y="49"/>
                    <a:pt x="854" y="84"/>
                    <a:pt x="838" y="126"/>
                  </a:cubicBezTo>
                  <a:lnTo>
                    <a:pt x="838" y="126"/>
                  </a:lnTo>
                  <a:cubicBezTo>
                    <a:pt x="561" y="221"/>
                    <a:pt x="318" y="439"/>
                    <a:pt x="220" y="722"/>
                  </a:cubicBezTo>
                  <a:cubicBezTo>
                    <a:pt x="0" y="1355"/>
                    <a:pt x="415" y="2146"/>
                    <a:pt x="1093" y="2251"/>
                  </a:cubicBezTo>
                  <a:cubicBezTo>
                    <a:pt x="1145" y="2259"/>
                    <a:pt x="1198" y="2263"/>
                    <a:pt x="1251" y="2263"/>
                  </a:cubicBezTo>
                  <a:cubicBezTo>
                    <a:pt x="1873" y="2263"/>
                    <a:pt x="2461" y="1700"/>
                    <a:pt x="2426" y="1062"/>
                  </a:cubicBezTo>
                  <a:cubicBezTo>
                    <a:pt x="2390" y="441"/>
                    <a:pt x="1814" y="0"/>
                    <a:pt x="12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3" name="Google Shape;19633;p32"/>
            <p:cNvSpPr/>
            <p:nvPr/>
          </p:nvSpPr>
          <p:spPr>
            <a:xfrm>
              <a:off x="5092425" y="2306100"/>
              <a:ext cx="24100" cy="104625"/>
            </a:xfrm>
            <a:custGeom>
              <a:avLst/>
              <a:gdLst/>
              <a:ahLst/>
              <a:cxnLst/>
              <a:rect l="l" t="t" r="r" b="b"/>
              <a:pathLst>
                <a:path w="964" h="4185" extrusionOk="0">
                  <a:moveTo>
                    <a:pt x="164" y="1"/>
                  </a:moveTo>
                  <a:cubicBezTo>
                    <a:pt x="81" y="1"/>
                    <a:pt x="1" y="54"/>
                    <a:pt x="8" y="161"/>
                  </a:cubicBezTo>
                  <a:cubicBezTo>
                    <a:pt x="96" y="1478"/>
                    <a:pt x="298" y="2784"/>
                    <a:pt x="610" y="4065"/>
                  </a:cubicBezTo>
                  <a:cubicBezTo>
                    <a:pt x="630" y="4149"/>
                    <a:pt x="694" y="4185"/>
                    <a:pt x="759" y="4185"/>
                  </a:cubicBezTo>
                  <a:cubicBezTo>
                    <a:pt x="859" y="4185"/>
                    <a:pt x="963" y="4102"/>
                    <a:pt x="932" y="3976"/>
                  </a:cubicBezTo>
                  <a:cubicBezTo>
                    <a:pt x="627" y="2724"/>
                    <a:pt x="430" y="1447"/>
                    <a:pt x="343" y="161"/>
                  </a:cubicBezTo>
                  <a:cubicBezTo>
                    <a:pt x="336" y="54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4" name="Google Shape;19634;p32"/>
            <p:cNvSpPr/>
            <p:nvPr/>
          </p:nvSpPr>
          <p:spPr>
            <a:xfrm>
              <a:off x="5117850" y="2310200"/>
              <a:ext cx="41750" cy="120425"/>
            </a:xfrm>
            <a:custGeom>
              <a:avLst/>
              <a:gdLst/>
              <a:ahLst/>
              <a:cxnLst/>
              <a:rect l="l" t="t" r="r" b="b"/>
              <a:pathLst>
                <a:path w="1670" h="4817" extrusionOk="0">
                  <a:moveTo>
                    <a:pt x="235" y="1"/>
                  </a:moveTo>
                  <a:cubicBezTo>
                    <a:pt x="113" y="1"/>
                    <a:pt x="1" y="168"/>
                    <a:pt x="109" y="292"/>
                  </a:cubicBezTo>
                  <a:cubicBezTo>
                    <a:pt x="1160" y="1498"/>
                    <a:pt x="1302" y="3196"/>
                    <a:pt x="481" y="4568"/>
                  </a:cubicBezTo>
                  <a:cubicBezTo>
                    <a:pt x="404" y="4695"/>
                    <a:pt x="519" y="4816"/>
                    <a:pt x="634" y="4816"/>
                  </a:cubicBezTo>
                  <a:cubicBezTo>
                    <a:pt x="685" y="4816"/>
                    <a:pt x="736" y="4792"/>
                    <a:pt x="769" y="4735"/>
                  </a:cubicBezTo>
                  <a:cubicBezTo>
                    <a:pt x="1669" y="3233"/>
                    <a:pt x="1494" y="1373"/>
                    <a:pt x="345" y="55"/>
                  </a:cubicBezTo>
                  <a:cubicBezTo>
                    <a:pt x="312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5" name="Google Shape;19635;p32"/>
            <p:cNvSpPr/>
            <p:nvPr/>
          </p:nvSpPr>
          <p:spPr>
            <a:xfrm>
              <a:off x="5182750" y="2314775"/>
              <a:ext cx="39300" cy="110700"/>
            </a:xfrm>
            <a:custGeom>
              <a:avLst/>
              <a:gdLst/>
              <a:ahLst/>
              <a:cxnLst/>
              <a:rect l="l" t="t" r="r" b="b"/>
              <a:pathLst>
                <a:path w="1572" h="4428" extrusionOk="0">
                  <a:moveTo>
                    <a:pt x="992" y="1"/>
                  </a:moveTo>
                  <a:cubicBezTo>
                    <a:pt x="314" y="1"/>
                    <a:pt x="99" y="1082"/>
                    <a:pt x="65" y="1630"/>
                  </a:cubicBezTo>
                  <a:cubicBezTo>
                    <a:pt x="1" y="2682"/>
                    <a:pt x="431" y="3681"/>
                    <a:pt x="1209" y="4383"/>
                  </a:cubicBezTo>
                  <a:cubicBezTo>
                    <a:pt x="1244" y="4414"/>
                    <a:pt x="1283" y="4427"/>
                    <a:pt x="1320" y="4427"/>
                  </a:cubicBezTo>
                  <a:cubicBezTo>
                    <a:pt x="1454" y="4427"/>
                    <a:pt x="1572" y="4259"/>
                    <a:pt x="1445" y="4147"/>
                  </a:cubicBezTo>
                  <a:cubicBezTo>
                    <a:pt x="951" y="3700"/>
                    <a:pt x="605" y="3144"/>
                    <a:pt x="465" y="2491"/>
                  </a:cubicBezTo>
                  <a:cubicBezTo>
                    <a:pt x="382" y="2104"/>
                    <a:pt x="324" y="333"/>
                    <a:pt x="983" y="333"/>
                  </a:cubicBezTo>
                  <a:cubicBezTo>
                    <a:pt x="1017" y="333"/>
                    <a:pt x="1053" y="338"/>
                    <a:pt x="1092" y="348"/>
                  </a:cubicBezTo>
                  <a:cubicBezTo>
                    <a:pt x="1108" y="353"/>
                    <a:pt x="1123" y="355"/>
                    <a:pt x="1138" y="355"/>
                  </a:cubicBezTo>
                  <a:cubicBezTo>
                    <a:pt x="1311" y="355"/>
                    <a:pt x="1373" y="77"/>
                    <a:pt x="1180" y="26"/>
                  </a:cubicBezTo>
                  <a:cubicBezTo>
                    <a:pt x="1114" y="9"/>
                    <a:pt x="1051" y="1"/>
                    <a:pt x="9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6" name="Google Shape;19636;p32"/>
            <p:cNvSpPr/>
            <p:nvPr/>
          </p:nvSpPr>
          <p:spPr>
            <a:xfrm>
              <a:off x="5222500" y="2334025"/>
              <a:ext cx="50025" cy="80700"/>
            </a:xfrm>
            <a:custGeom>
              <a:avLst/>
              <a:gdLst/>
              <a:ahLst/>
              <a:cxnLst/>
              <a:rect l="l" t="t" r="r" b="b"/>
              <a:pathLst>
                <a:path w="2001" h="3228" extrusionOk="0">
                  <a:moveTo>
                    <a:pt x="1070" y="541"/>
                  </a:moveTo>
                  <a:cubicBezTo>
                    <a:pt x="1084" y="541"/>
                    <a:pt x="1098" y="542"/>
                    <a:pt x="1112" y="544"/>
                  </a:cubicBezTo>
                  <a:cubicBezTo>
                    <a:pt x="1145" y="621"/>
                    <a:pt x="1215" y="654"/>
                    <a:pt x="1283" y="654"/>
                  </a:cubicBezTo>
                  <a:cubicBezTo>
                    <a:pt x="1313" y="654"/>
                    <a:pt x="1343" y="648"/>
                    <a:pt x="1369" y="635"/>
                  </a:cubicBezTo>
                  <a:lnTo>
                    <a:pt x="1369" y="635"/>
                  </a:lnTo>
                  <a:cubicBezTo>
                    <a:pt x="1425" y="797"/>
                    <a:pt x="1384" y="1037"/>
                    <a:pt x="1349" y="1186"/>
                  </a:cubicBezTo>
                  <a:cubicBezTo>
                    <a:pt x="1293" y="1422"/>
                    <a:pt x="1174" y="1590"/>
                    <a:pt x="948" y="1590"/>
                  </a:cubicBezTo>
                  <a:cubicBezTo>
                    <a:pt x="896" y="1590"/>
                    <a:pt x="839" y="1582"/>
                    <a:pt x="775" y="1563"/>
                  </a:cubicBezTo>
                  <a:cubicBezTo>
                    <a:pt x="632" y="1265"/>
                    <a:pt x="644" y="986"/>
                    <a:pt x="812" y="728"/>
                  </a:cubicBezTo>
                  <a:cubicBezTo>
                    <a:pt x="877" y="603"/>
                    <a:pt x="963" y="541"/>
                    <a:pt x="1070" y="541"/>
                  </a:cubicBezTo>
                  <a:close/>
                  <a:moveTo>
                    <a:pt x="986" y="1"/>
                  </a:moveTo>
                  <a:cubicBezTo>
                    <a:pt x="880" y="1"/>
                    <a:pt x="770" y="23"/>
                    <a:pt x="662" y="68"/>
                  </a:cubicBezTo>
                  <a:cubicBezTo>
                    <a:pt x="165" y="275"/>
                    <a:pt x="0" y="802"/>
                    <a:pt x="20" y="1304"/>
                  </a:cubicBezTo>
                  <a:cubicBezTo>
                    <a:pt x="43" y="1848"/>
                    <a:pt x="171" y="2528"/>
                    <a:pt x="582" y="2922"/>
                  </a:cubicBezTo>
                  <a:cubicBezTo>
                    <a:pt x="785" y="3117"/>
                    <a:pt x="1051" y="3227"/>
                    <a:pt x="1315" y="3227"/>
                  </a:cubicBezTo>
                  <a:cubicBezTo>
                    <a:pt x="1506" y="3227"/>
                    <a:pt x="1695" y="3170"/>
                    <a:pt x="1860" y="3047"/>
                  </a:cubicBezTo>
                  <a:cubicBezTo>
                    <a:pt x="2001" y="2941"/>
                    <a:pt x="1912" y="2725"/>
                    <a:pt x="1780" y="2725"/>
                  </a:cubicBezTo>
                  <a:cubicBezTo>
                    <a:pt x="1752" y="2725"/>
                    <a:pt x="1722" y="2734"/>
                    <a:pt x="1692" y="2757"/>
                  </a:cubicBezTo>
                  <a:cubicBezTo>
                    <a:pt x="1538" y="2873"/>
                    <a:pt x="1396" y="2923"/>
                    <a:pt x="1267" y="2923"/>
                  </a:cubicBezTo>
                  <a:cubicBezTo>
                    <a:pt x="777" y="2923"/>
                    <a:pt x="468" y="2202"/>
                    <a:pt x="382" y="1569"/>
                  </a:cubicBezTo>
                  <a:lnTo>
                    <a:pt x="382" y="1569"/>
                  </a:lnTo>
                  <a:cubicBezTo>
                    <a:pt x="397" y="1604"/>
                    <a:pt x="414" y="1638"/>
                    <a:pt x="434" y="1670"/>
                  </a:cubicBezTo>
                  <a:cubicBezTo>
                    <a:pt x="563" y="1875"/>
                    <a:pt x="790" y="2003"/>
                    <a:pt x="1015" y="2003"/>
                  </a:cubicBezTo>
                  <a:cubicBezTo>
                    <a:pt x="1162" y="2003"/>
                    <a:pt x="1307" y="1948"/>
                    <a:pt x="1424" y="1827"/>
                  </a:cubicBezTo>
                  <a:cubicBezTo>
                    <a:pt x="1716" y="1520"/>
                    <a:pt x="1811" y="847"/>
                    <a:pt x="1658" y="463"/>
                  </a:cubicBezTo>
                  <a:cubicBezTo>
                    <a:pt x="1539" y="163"/>
                    <a:pt x="1276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7" name="Google Shape;19637;p32"/>
            <p:cNvSpPr/>
            <p:nvPr/>
          </p:nvSpPr>
          <p:spPr>
            <a:xfrm>
              <a:off x="5273675" y="2343350"/>
              <a:ext cx="39050" cy="108375"/>
            </a:xfrm>
            <a:custGeom>
              <a:avLst/>
              <a:gdLst/>
              <a:ahLst/>
              <a:cxnLst/>
              <a:rect l="l" t="t" r="r" b="b"/>
              <a:pathLst>
                <a:path w="1562" h="4335" extrusionOk="0">
                  <a:moveTo>
                    <a:pt x="1113" y="1"/>
                  </a:moveTo>
                  <a:cubicBezTo>
                    <a:pt x="878" y="1"/>
                    <a:pt x="613" y="151"/>
                    <a:pt x="495" y="409"/>
                  </a:cubicBezTo>
                  <a:cubicBezTo>
                    <a:pt x="0" y="1475"/>
                    <a:pt x="399" y="3161"/>
                    <a:pt x="730" y="4218"/>
                  </a:cubicBezTo>
                  <a:cubicBezTo>
                    <a:pt x="755" y="4299"/>
                    <a:pt x="821" y="4334"/>
                    <a:pt x="888" y="4334"/>
                  </a:cubicBezTo>
                  <a:cubicBezTo>
                    <a:pt x="989" y="4334"/>
                    <a:pt x="1090" y="4253"/>
                    <a:pt x="1051" y="4129"/>
                  </a:cubicBezTo>
                  <a:cubicBezTo>
                    <a:pt x="861" y="3522"/>
                    <a:pt x="730" y="2906"/>
                    <a:pt x="685" y="2270"/>
                  </a:cubicBezTo>
                  <a:cubicBezTo>
                    <a:pt x="666" y="1992"/>
                    <a:pt x="662" y="1713"/>
                    <a:pt x="676" y="1435"/>
                  </a:cubicBezTo>
                  <a:lnTo>
                    <a:pt x="693" y="1159"/>
                  </a:lnTo>
                  <a:cubicBezTo>
                    <a:pt x="621" y="760"/>
                    <a:pt x="798" y="535"/>
                    <a:pt x="1224" y="487"/>
                  </a:cubicBezTo>
                  <a:cubicBezTo>
                    <a:pt x="1226" y="594"/>
                    <a:pt x="1311" y="649"/>
                    <a:pt x="1395" y="649"/>
                  </a:cubicBezTo>
                  <a:cubicBezTo>
                    <a:pt x="1479" y="649"/>
                    <a:pt x="1562" y="595"/>
                    <a:pt x="1559" y="487"/>
                  </a:cubicBezTo>
                  <a:cubicBezTo>
                    <a:pt x="1552" y="149"/>
                    <a:pt x="1347" y="1"/>
                    <a:pt x="1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8" name="Google Shape;19638;p32"/>
            <p:cNvSpPr/>
            <p:nvPr/>
          </p:nvSpPr>
          <p:spPr>
            <a:xfrm>
              <a:off x="5290200" y="2397025"/>
              <a:ext cx="30500" cy="22700"/>
            </a:xfrm>
            <a:custGeom>
              <a:avLst/>
              <a:gdLst/>
              <a:ahLst/>
              <a:cxnLst/>
              <a:rect l="l" t="t" r="r" b="b"/>
              <a:pathLst>
                <a:path w="1220" h="908" extrusionOk="0">
                  <a:moveTo>
                    <a:pt x="996" y="1"/>
                  </a:moveTo>
                  <a:cubicBezTo>
                    <a:pt x="968" y="1"/>
                    <a:pt x="938" y="11"/>
                    <a:pt x="908" y="33"/>
                  </a:cubicBezTo>
                  <a:cubicBezTo>
                    <a:pt x="653" y="217"/>
                    <a:pt x="398" y="402"/>
                    <a:pt x="143" y="587"/>
                  </a:cubicBezTo>
                  <a:cubicBezTo>
                    <a:pt x="1" y="690"/>
                    <a:pt x="90" y="908"/>
                    <a:pt x="225" y="908"/>
                  </a:cubicBezTo>
                  <a:cubicBezTo>
                    <a:pt x="253" y="908"/>
                    <a:pt x="282" y="898"/>
                    <a:pt x="313" y="876"/>
                  </a:cubicBezTo>
                  <a:lnTo>
                    <a:pt x="1075" y="321"/>
                  </a:lnTo>
                  <a:cubicBezTo>
                    <a:pt x="1219" y="218"/>
                    <a:pt x="1129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39" name="Google Shape;19639;p32"/>
            <p:cNvSpPr/>
            <p:nvPr/>
          </p:nvSpPr>
          <p:spPr>
            <a:xfrm>
              <a:off x="5313200" y="2312025"/>
              <a:ext cx="40075" cy="113625"/>
            </a:xfrm>
            <a:custGeom>
              <a:avLst/>
              <a:gdLst/>
              <a:ahLst/>
              <a:cxnLst/>
              <a:rect l="l" t="t" r="r" b="b"/>
              <a:pathLst>
                <a:path w="1603" h="4545" extrusionOk="0">
                  <a:moveTo>
                    <a:pt x="193" y="1"/>
                  </a:moveTo>
                  <a:cubicBezTo>
                    <a:pt x="0" y="1"/>
                    <a:pt x="9" y="314"/>
                    <a:pt x="215" y="336"/>
                  </a:cubicBezTo>
                  <a:cubicBezTo>
                    <a:pt x="968" y="417"/>
                    <a:pt x="1121" y="1802"/>
                    <a:pt x="1176" y="2357"/>
                  </a:cubicBezTo>
                  <a:cubicBezTo>
                    <a:pt x="1243" y="3027"/>
                    <a:pt x="1177" y="3681"/>
                    <a:pt x="1026" y="4336"/>
                  </a:cubicBezTo>
                  <a:cubicBezTo>
                    <a:pt x="997" y="4462"/>
                    <a:pt x="1102" y="4544"/>
                    <a:pt x="1202" y="4544"/>
                  </a:cubicBezTo>
                  <a:cubicBezTo>
                    <a:pt x="1267" y="4544"/>
                    <a:pt x="1330" y="4508"/>
                    <a:pt x="1350" y="4424"/>
                  </a:cubicBezTo>
                  <a:cubicBezTo>
                    <a:pt x="1588" y="3392"/>
                    <a:pt x="1603" y="2338"/>
                    <a:pt x="1316" y="1313"/>
                  </a:cubicBezTo>
                  <a:cubicBezTo>
                    <a:pt x="1148" y="705"/>
                    <a:pt x="906" y="75"/>
                    <a:pt x="215" y="2"/>
                  </a:cubicBezTo>
                  <a:cubicBezTo>
                    <a:pt x="207" y="1"/>
                    <a:pt x="200" y="1"/>
                    <a:pt x="1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0" name="Google Shape;19640;p32"/>
            <p:cNvSpPr/>
            <p:nvPr/>
          </p:nvSpPr>
          <p:spPr>
            <a:xfrm>
              <a:off x="5355950" y="2286800"/>
              <a:ext cx="44950" cy="44675"/>
            </a:xfrm>
            <a:custGeom>
              <a:avLst/>
              <a:gdLst/>
              <a:ahLst/>
              <a:cxnLst/>
              <a:rect l="l" t="t" r="r" b="b"/>
              <a:pathLst>
                <a:path w="1798" h="1787" extrusionOk="0">
                  <a:moveTo>
                    <a:pt x="511" y="0"/>
                  </a:moveTo>
                  <a:cubicBezTo>
                    <a:pt x="330" y="0"/>
                    <a:pt x="158" y="79"/>
                    <a:pt x="67" y="265"/>
                  </a:cubicBezTo>
                  <a:cubicBezTo>
                    <a:pt x="1" y="398"/>
                    <a:pt x="117" y="520"/>
                    <a:pt x="227" y="520"/>
                  </a:cubicBezTo>
                  <a:cubicBezTo>
                    <a:pt x="277" y="520"/>
                    <a:pt x="326" y="495"/>
                    <a:pt x="355" y="435"/>
                  </a:cubicBezTo>
                  <a:cubicBezTo>
                    <a:pt x="392" y="360"/>
                    <a:pt x="453" y="331"/>
                    <a:pt x="520" y="331"/>
                  </a:cubicBezTo>
                  <a:cubicBezTo>
                    <a:pt x="644" y="331"/>
                    <a:pt x="790" y="434"/>
                    <a:pt x="839" y="540"/>
                  </a:cubicBezTo>
                  <a:cubicBezTo>
                    <a:pt x="974" y="836"/>
                    <a:pt x="698" y="1214"/>
                    <a:pt x="541" y="1449"/>
                  </a:cubicBezTo>
                  <a:cubicBezTo>
                    <a:pt x="465" y="1563"/>
                    <a:pt x="570" y="1688"/>
                    <a:pt x="686" y="1701"/>
                  </a:cubicBezTo>
                  <a:lnTo>
                    <a:pt x="1585" y="1786"/>
                  </a:lnTo>
                  <a:cubicBezTo>
                    <a:pt x="1591" y="1787"/>
                    <a:pt x="1597" y="1787"/>
                    <a:pt x="1603" y="1787"/>
                  </a:cubicBezTo>
                  <a:cubicBezTo>
                    <a:pt x="1798" y="1787"/>
                    <a:pt x="1791" y="1471"/>
                    <a:pt x="1585" y="1451"/>
                  </a:cubicBezTo>
                  <a:lnTo>
                    <a:pt x="970" y="1392"/>
                  </a:lnTo>
                  <a:lnTo>
                    <a:pt x="970" y="1392"/>
                  </a:lnTo>
                  <a:cubicBezTo>
                    <a:pt x="1186" y="1012"/>
                    <a:pt x="1351" y="529"/>
                    <a:pt x="997" y="195"/>
                  </a:cubicBezTo>
                  <a:cubicBezTo>
                    <a:pt x="869" y="73"/>
                    <a:pt x="686" y="0"/>
                    <a:pt x="5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1" name="Google Shape;19641;p32"/>
            <p:cNvSpPr/>
            <p:nvPr/>
          </p:nvSpPr>
          <p:spPr>
            <a:xfrm>
              <a:off x="5405000" y="2376075"/>
              <a:ext cx="56950" cy="9950"/>
            </a:xfrm>
            <a:custGeom>
              <a:avLst/>
              <a:gdLst/>
              <a:ahLst/>
              <a:cxnLst/>
              <a:rect l="l" t="t" r="r" b="b"/>
              <a:pathLst>
                <a:path w="2278" h="398" extrusionOk="0">
                  <a:moveTo>
                    <a:pt x="1108" y="1"/>
                  </a:moveTo>
                  <a:cubicBezTo>
                    <a:pt x="806" y="1"/>
                    <a:pt x="504" y="22"/>
                    <a:pt x="204" y="64"/>
                  </a:cubicBezTo>
                  <a:cubicBezTo>
                    <a:pt x="1" y="92"/>
                    <a:pt x="75" y="389"/>
                    <a:pt x="267" y="389"/>
                  </a:cubicBezTo>
                  <a:cubicBezTo>
                    <a:pt x="276" y="389"/>
                    <a:pt x="285" y="389"/>
                    <a:pt x="294" y="387"/>
                  </a:cubicBezTo>
                  <a:cubicBezTo>
                    <a:pt x="565" y="349"/>
                    <a:pt x="839" y="330"/>
                    <a:pt x="1113" y="330"/>
                  </a:cubicBezTo>
                  <a:cubicBezTo>
                    <a:pt x="1405" y="330"/>
                    <a:pt x="1697" y="352"/>
                    <a:pt x="1987" y="395"/>
                  </a:cubicBezTo>
                  <a:cubicBezTo>
                    <a:pt x="1997" y="396"/>
                    <a:pt x="2006" y="397"/>
                    <a:pt x="2016" y="397"/>
                  </a:cubicBezTo>
                  <a:cubicBezTo>
                    <a:pt x="2204" y="397"/>
                    <a:pt x="2278" y="102"/>
                    <a:pt x="2075" y="73"/>
                  </a:cubicBezTo>
                  <a:cubicBezTo>
                    <a:pt x="1755" y="25"/>
                    <a:pt x="1431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2" name="Google Shape;19642;p32"/>
            <p:cNvSpPr/>
            <p:nvPr/>
          </p:nvSpPr>
          <p:spPr>
            <a:xfrm>
              <a:off x="5407600" y="2405850"/>
              <a:ext cx="60375" cy="10750"/>
            </a:xfrm>
            <a:custGeom>
              <a:avLst/>
              <a:gdLst/>
              <a:ahLst/>
              <a:cxnLst/>
              <a:rect l="l" t="t" r="r" b="b"/>
              <a:pathLst>
                <a:path w="2415" h="430" extrusionOk="0">
                  <a:moveTo>
                    <a:pt x="1288" y="1"/>
                  </a:moveTo>
                  <a:cubicBezTo>
                    <a:pt x="924" y="1"/>
                    <a:pt x="560" y="35"/>
                    <a:pt x="200" y="102"/>
                  </a:cubicBezTo>
                  <a:cubicBezTo>
                    <a:pt x="1" y="140"/>
                    <a:pt x="69" y="429"/>
                    <a:pt x="254" y="429"/>
                  </a:cubicBezTo>
                  <a:cubicBezTo>
                    <a:pt x="265" y="429"/>
                    <a:pt x="277" y="428"/>
                    <a:pt x="289" y="426"/>
                  </a:cubicBezTo>
                  <a:cubicBezTo>
                    <a:pt x="622" y="363"/>
                    <a:pt x="959" y="331"/>
                    <a:pt x="1296" y="331"/>
                  </a:cubicBezTo>
                  <a:cubicBezTo>
                    <a:pt x="1573" y="331"/>
                    <a:pt x="1850" y="353"/>
                    <a:pt x="2124" y="395"/>
                  </a:cubicBezTo>
                  <a:cubicBezTo>
                    <a:pt x="2134" y="397"/>
                    <a:pt x="2144" y="398"/>
                    <a:pt x="2154" y="398"/>
                  </a:cubicBezTo>
                  <a:cubicBezTo>
                    <a:pt x="2341" y="398"/>
                    <a:pt x="2414" y="104"/>
                    <a:pt x="2213" y="73"/>
                  </a:cubicBezTo>
                  <a:cubicBezTo>
                    <a:pt x="1906" y="25"/>
                    <a:pt x="1597" y="1"/>
                    <a:pt x="12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3" name="Google Shape;19643;p32"/>
            <p:cNvSpPr/>
            <p:nvPr/>
          </p:nvSpPr>
          <p:spPr>
            <a:xfrm>
              <a:off x="5481875" y="2326975"/>
              <a:ext cx="89900" cy="99500"/>
            </a:xfrm>
            <a:custGeom>
              <a:avLst/>
              <a:gdLst/>
              <a:ahLst/>
              <a:cxnLst/>
              <a:rect l="l" t="t" r="r" b="b"/>
              <a:pathLst>
                <a:path w="3596" h="3980" extrusionOk="0">
                  <a:moveTo>
                    <a:pt x="246" y="1"/>
                  </a:moveTo>
                  <a:cubicBezTo>
                    <a:pt x="116" y="1"/>
                    <a:pt x="1" y="169"/>
                    <a:pt x="120" y="286"/>
                  </a:cubicBezTo>
                  <a:cubicBezTo>
                    <a:pt x="1257" y="1399"/>
                    <a:pt x="2294" y="2611"/>
                    <a:pt x="3220" y="3906"/>
                  </a:cubicBezTo>
                  <a:cubicBezTo>
                    <a:pt x="3257" y="3958"/>
                    <a:pt x="3308" y="3979"/>
                    <a:pt x="3360" y="3979"/>
                  </a:cubicBezTo>
                  <a:cubicBezTo>
                    <a:pt x="3480" y="3979"/>
                    <a:pt x="3596" y="3860"/>
                    <a:pt x="3508" y="3736"/>
                  </a:cubicBezTo>
                  <a:cubicBezTo>
                    <a:pt x="2568" y="2418"/>
                    <a:pt x="1513" y="1184"/>
                    <a:pt x="358" y="49"/>
                  </a:cubicBezTo>
                  <a:cubicBezTo>
                    <a:pt x="323" y="15"/>
                    <a:pt x="284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4" name="Google Shape;19644;p32"/>
            <p:cNvSpPr/>
            <p:nvPr/>
          </p:nvSpPr>
          <p:spPr>
            <a:xfrm>
              <a:off x="5488350" y="2326925"/>
              <a:ext cx="59925" cy="112150"/>
            </a:xfrm>
            <a:custGeom>
              <a:avLst/>
              <a:gdLst/>
              <a:ahLst/>
              <a:cxnLst/>
              <a:rect l="l" t="t" r="r" b="b"/>
              <a:pathLst>
                <a:path w="2397" h="4486" extrusionOk="0">
                  <a:moveTo>
                    <a:pt x="2170" y="0"/>
                  </a:moveTo>
                  <a:cubicBezTo>
                    <a:pt x="2120" y="0"/>
                    <a:pt x="2073" y="25"/>
                    <a:pt x="2044" y="85"/>
                  </a:cubicBezTo>
                  <a:lnTo>
                    <a:pt x="64" y="4231"/>
                  </a:lnTo>
                  <a:cubicBezTo>
                    <a:pt x="0" y="4364"/>
                    <a:pt x="116" y="4486"/>
                    <a:pt x="226" y="4486"/>
                  </a:cubicBezTo>
                  <a:cubicBezTo>
                    <a:pt x="275" y="4486"/>
                    <a:pt x="323" y="4461"/>
                    <a:pt x="352" y="4400"/>
                  </a:cubicBezTo>
                  <a:lnTo>
                    <a:pt x="2332" y="254"/>
                  </a:lnTo>
                  <a:cubicBezTo>
                    <a:pt x="2396" y="121"/>
                    <a:pt x="2279" y="0"/>
                    <a:pt x="2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5" name="Google Shape;19645;p32"/>
            <p:cNvSpPr/>
            <p:nvPr/>
          </p:nvSpPr>
          <p:spPr>
            <a:xfrm>
              <a:off x="5559250" y="2290625"/>
              <a:ext cx="51775" cy="49675"/>
            </a:xfrm>
            <a:custGeom>
              <a:avLst/>
              <a:gdLst/>
              <a:ahLst/>
              <a:cxnLst/>
              <a:rect l="l" t="t" r="r" b="b"/>
              <a:pathLst>
                <a:path w="2071" h="1987" extrusionOk="0">
                  <a:moveTo>
                    <a:pt x="574" y="0"/>
                  </a:moveTo>
                  <a:cubicBezTo>
                    <a:pt x="320" y="0"/>
                    <a:pt x="81" y="123"/>
                    <a:pt x="26" y="411"/>
                  </a:cubicBezTo>
                  <a:cubicBezTo>
                    <a:pt x="1" y="538"/>
                    <a:pt x="108" y="621"/>
                    <a:pt x="206" y="621"/>
                  </a:cubicBezTo>
                  <a:cubicBezTo>
                    <a:pt x="270" y="621"/>
                    <a:pt x="331" y="585"/>
                    <a:pt x="347" y="501"/>
                  </a:cubicBezTo>
                  <a:lnTo>
                    <a:pt x="347" y="498"/>
                  </a:lnTo>
                  <a:cubicBezTo>
                    <a:pt x="372" y="375"/>
                    <a:pt x="466" y="327"/>
                    <a:pt x="574" y="327"/>
                  </a:cubicBezTo>
                  <a:cubicBezTo>
                    <a:pt x="715" y="327"/>
                    <a:pt x="881" y="410"/>
                    <a:pt x="944" y="516"/>
                  </a:cubicBezTo>
                  <a:cubicBezTo>
                    <a:pt x="1157" y="876"/>
                    <a:pt x="822" y="1359"/>
                    <a:pt x="628" y="1653"/>
                  </a:cubicBezTo>
                  <a:cubicBezTo>
                    <a:pt x="566" y="1747"/>
                    <a:pt x="630" y="1868"/>
                    <a:pt x="727" y="1900"/>
                  </a:cubicBezTo>
                  <a:cubicBezTo>
                    <a:pt x="905" y="1957"/>
                    <a:pt x="1083" y="1986"/>
                    <a:pt x="1259" y="1986"/>
                  </a:cubicBezTo>
                  <a:cubicBezTo>
                    <a:pt x="1474" y="1986"/>
                    <a:pt x="1687" y="1943"/>
                    <a:pt x="1897" y="1857"/>
                  </a:cubicBezTo>
                  <a:cubicBezTo>
                    <a:pt x="2071" y="1784"/>
                    <a:pt x="2023" y="1521"/>
                    <a:pt x="1870" y="1521"/>
                  </a:cubicBezTo>
                  <a:cubicBezTo>
                    <a:pt x="1850" y="1521"/>
                    <a:pt x="1830" y="1525"/>
                    <a:pt x="1807" y="1534"/>
                  </a:cubicBezTo>
                  <a:cubicBezTo>
                    <a:pt x="1623" y="1611"/>
                    <a:pt x="1441" y="1650"/>
                    <a:pt x="1257" y="1650"/>
                  </a:cubicBezTo>
                  <a:cubicBezTo>
                    <a:pt x="1184" y="1650"/>
                    <a:pt x="1110" y="1644"/>
                    <a:pt x="1035" y="1631"/>
                  </a:cubicBezTo>
                  <a:lnTo>
                    <a:pt x="1035" y="1631"/>
                  </a:lnTo>
                  <a:cubicBezTo>
                    <a:pt x="1305" y="1167"/>
                    <a:pt x="1559" y="502"/>
                    <a:pt x="1043" y="144"/>
                  </a:cubicBezTo>
                  <a:cubicBezTo>
                    <a:pt x="911" y="52"/>
                    <a:pt x="739" y="0"/>
                    <a:pt x="5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6" name="Google Shape;19646;p32"/>
            <p:cNvSpPr/>
            <p:nvPr/>
          </p:nvSpPr>
          <p:spPr>
            <a:xfrm>
              <a:off x="4187850" y="2882400"/>
              <a:ext cx="78650" cy="75750"/>
            </a:xfrm>
            <a:custGeom>
              <a:avLst/>
              <a:gdLst/>
              <a:ahLst/>
              <a:cxnLst/>
              <a:rect l="l" t="t" r="r" b="b"/>
              <a:pathLst>
                <a:path w="3146" h="3030" extrusionOk="0">
                  <a:moveTo>
                    <a:pt x="1503" y="495"/>
                  </a:moveTo>
                  <a:cubicBezTo>
                    <a:pt x="2010" y="495"/>
                    <a:pt x="2509" y="829"/>
                    <a:pt x="2641" y="1336"/>
                  </a:cubicBezTo>
                  <a:cubicBezTo>
                    <a:pt x="2812" y="1990"/>
                    <a:pt x="2220" y="2690"/>
                    <a:pt x="1560" y="2690"/>
                  </a:cubicBezTo>
                  <a:cubicBezTo>
                    <a:pt x="1525" y="2690"/>
                    <a:pt x="1491" y="2688"/>
                    <a:pt x="1456" y="2684"/>
                  </a:cubicBezTo>
                  <a:cubicBezTo>
                    <a:pt x="885" y="2620"/>
                    <a:pt x="441" y="2067"/>
                    <a:pt x="466" y="1494"/>
                  </a:cubicBezTo>
                  <a:cubicBezTo>
                    <a:pt x="485" y="1036"/>
                    <a:pt x="805" y="706"/>
                    <a:pt x="1192" y="507"/>
                  </a:cubicBezTo>
                  <a:lnTo>
                    <a:pt x="1192" y="507"/>
                  </a:lnTo>
                  <a:cubicBezTo>
                    <a:pt x="1210" y="515"/>
                    <a:pt x="1231" y="519"/>
                    <a:pt x="1253" y="519"/>
                  </a:cubicBezTo>
                  <a:cubicBezTo>
                    <a:pt x="1265" y="519"/>
                    <a:pt x="1277" y="518"/>
                    <a:pt x="1289" y="515"/>
                  </a:cubicBezTo>
                  <a:cubicBezTo>
                    <a:pt x="1360" y="501"/>
                    <a:pt x="1432" y="495"/>
                    <a:pt x="1503" y="495"/>
                  </a:cubicBezTo>
                  <a:close/>
                  <a:moveTo>
                    <a:pt x="1643" y="1"/>
                  </a:moveTo>
                  <a:cubicBezTo>
                    <a:pt x="1630" y="1"/>
                    <a:pt x="1616" y="2"/>
                    <a:pt x="1602" y="6"/>
                  </a:cubicBezTo>
                  <a:cubicBezTo>
                    <a:pt x="783" y="187"/>
                    <a:pt x="1" y="852"/>
                    <a:pt x="152" y="1768"/>
                  </a:cubicBezTo>
                  <a:cubicBezTo>
                    <a:pt x="264" y="2453"/>
                    <a:pt x="862" y="3029"/>
                    <a:pt x="1558" y="3029"/>
                  </a:cubicBezTo>
                  <a:cubicBezTo>
                    <a:pt x="1619" y="3029"/>
                    <a:pt x="1681" y="3025"/>
                    <a:pt x="1744" y="3015"/>
                  </a:cubicBezTo>
                  <a:cubicBezTo>
                    <a:pt x="2516" y="2899"/>
                    <a:pt x="3146" y="2097"/>
                    <a:pt x="2983" y="1314"/>
                  </a:cubicBezTo>
                  <a:cubicBezTo>
                    <a:pt x="2858" y="722"/>
                    <a:pt x="2369" y="312"/>
                    <a:pt x="1811" y="197"/>
                  </a:cubicBezTo>
                  <a:lnTo>
                    <a:pt x="1811" y="197"/>
                  </a:lnTo>
                  <a:cubicBezTo>
                    <a:pt x="1819" y="105"/>
                    <a:pt x="1752" y="1"/>
                    <a:pt x="1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7" name="Google Shape;19647;p32"/>
            <p:cNvSpPr/>
            <p:nvPr/>
          </p:nvSpPr>
          <p:spPr>
            <a:xfrm>
              <a:off x="4247200" y="2845250"/>
              <a:ext cx="20450" cy="96325"/>
            </a:xfrm>
            <a:custGeom>
              <a:avLst/>
              <a:gdLst/>
              <a:ahLst/>
              <a:cxnLst/>
              <a:rect l="l" t="t" r="r" b="b"/>
              <a:pathLst>
                <a:path w="818" h="3853" extrusionOk="0">
                  <a:moveTo>
                    <a:pt x="160" y="0"/>
                  </a:moveTo>
                  <a:cubicBezTo>
                    <a:pt x="76" y="0"/>
                    <a:pt x="0" y="53"/>
                    <a:pt x="14" y="158"/>
                  </a:cubicBezTo>
                  <a:cubicBezTo>
                    <a:pt x="166" y="1338"/>
                    <a:pt x="317" y="2515"/>
                    <a:pt x="470" y="3694"/>
                  </a:cubicBezTo>
                  <a:cubicBezTo>
                    <a:pt x="484" y="3799"/>
                    <a:pt x="575" y="3853"/>
                    <a:pt x="659" y="3853"/>
                  </a:cubicBezTo>
                  <a:cubicBezTo>
                    <a:pt x="742" y="3853"/>
                    <a:pt x="818" y="3801"/>
                    <a:pt x="804" y="3694"/>
                  </a:cubicBezTo>
                  <a:cubicBezTo>
                    <a:pt x="651" y="2515"/>
                    <a:pt x="500" y="1338"/>
                    <a:pt x="348" y="158"/>
                  </a:cubicBezTo>
                  <a:cubicBezTo>
                    <a:pt x="334" y="53"/>
                    <a:pt x="243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8" name="Google Shape;19648;p32"/>
            <p:cNvSpPr/>
            <p:nvPr/>
          </p:nvSpPr>
          <p:spPr>
            <a:xfrm>
              <a:off x="4291850" y="2886425"/>
              <a:ext cx="41000" cy="10775"/>
            </a:xfrm>
            <a:custGeom>
              <a:avLst/>
              <a:gdLst/>
              <a:ahLst/>
              <a:cxnLst/>
              <a:rect l="l" t="t" r="r" b="b"/>
              <a:pathLst>
                <a:path w="1640" h="431" extrusionOk="0">
                  <a:moveTo>
                    <a:pt x="561" y="0"/>
                  </a:moveTo>
                  <a:cubicBezTo>
                    <a:pt x="445" y="0"/>
                    <a:pt x="330" y="5"/>
                    <a:pt x="215" y="16"/>
                  </a:cubicBezTo>
                  <a:cubicBezTo>
                    <a:pt x="8" y="35"/>
                    <a:pt x="1" y="352"/>
                    <a:pt x="197" y="352"/>
                  </a:cubicBezTo>
                  <a:cubicBezTo>
                    <a:pt x="203" y="352"/>
                    <a:pt x="209" y="352"/>
                    <a:pt x="215" y="351"/>
                  </a:cubicBezTo>
                  <a:cubicBezTo>
                    <a:pt x="329" y="340"/>
                    <a:pt x="444" y="335"/>
                    <a:pt x="558" y="335"/>
                  </a:cubicBezTo>
                  <a:cubicBezTo>
                    <a:pt x="826" y="335"/>
                    <a:pt x="1093" y="365"/>
                    <a:pt x="1355" y="426"/>
                  </a:cubicBezTo>
                  <a:cubicBezTo>
                    <a:pt x="1369" y="429"/>
                    <a:pt x="1383" y="431"/>
                    <a:pt x="1396" y="431"/>
                  </a:cubicBezTo>
                  <a:cubicBezTo>
                    <a:pt x="1576" y="431"/>
                    <a:pt x="1640" y="148"/>
                    <a:pt x="1445" y="102"/>
                  </a:cubicBezTo>
                  <a:cubicBezTo>
                    <a:pt x="1155" y="34"/>
                    <a:pt x="858" y="0"/>
                    <a:pt x="5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49" name="Google Shape;19649;p32"/>
            <p:cNvSpPr/>
            <p:nvPr/>
          </p:nvSpPr>
          <p:spPr>
            <a:xfrm>
              <a:off x="4295350" y="2916500"/>
              <a:ext cx="45750" cy="10825"/>
            </a:xfrm>
            <a:custGeom>
              <a:avLst/>
              <a:gdLst/>
              <a:ahLst/>
              <a:cxnLst/>
              <a:rect l="l" t="t" r="r" b="b"/>
              <a:pathLst>
                <a:path w="1830" h="433" extrusionOk="0">
                  <a:moveTo>
                    <a:pt x="1152" y="1"/>
                  </a:moveTo>
                  <a:cubicBezTo>
                    <a:pt x="831" y="1"/>
                    <a:pt x="511" y="36"/>
                    <a:pt x="197" y="105"/>
                  </a:cubicBezTo>
                  <a:cubicBezTo>
                    <a:pt x="1" y="147"/>
                    <a:pt x="65" y="432"/>
                    <a:pt x="246" y="432"/>
                  </a:cubicBezTo>
                  <a:cubicBezTo>
                    <a:pt x="259" y="432"/>
                    <a:pt x="272" y="431"/>
                    <a:pt x="286" y="428"/>
                  </a:cubicBezTo>
                  <a:cubicBezTo>
                    <a:pt x="572" y="366"/>
                    <a:pt x="863" y="335"/>
                    <a:pt x="1155" y="335"/>
                  </a:cubicBezTo>
                  <a:cubicBezTo>
                    <a:pt x="1309" y="335"/>
                    <a:pt x="1463" y="343"/>
                    <a:pt x="1616" y="361"/>
                  </a:cubicBezTo>
                  <a:cubicBezTo>
                    <a:pt x="1623" y="362"/>
                    <a:pt x="1630" y="362"/>
                    <a:pt x="1636" y="362"/>
                  </a:cubicBezTo>
                  <a:cubicBezTo>
                    <a:pt x="1829" y="362"/>
                    <a:pt x="1821" y="47"/>
                    <a:pt x="1616" y="25"/>
                  </a:cubicBezTo>
                  <a:cubicBezTo>
                    <a:pt x="1462" y="9"/>
                    <a:pt x="1307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0" name="Google Shape;19650;p32"/>
            <p:cNvSpPr/>
            <p:nvPr/>
          </p:nvSpPr>
          <p:spPr>
            <a:xfrm>
              <a:off x="4368275" y="2859275"/>
              <a:ext cx="51150" cy="78000"/>
            </a:xfrm>
            <a:custGeom>
              <a:avLst/>
              <a:gdLst/>
              <a:ahLst/>
              <a:cxnLst/>
              <a:rect l="l" t="t" r="r" b="b"/>
              <a:pathLst>
                <a:path w="2046" h="3120" extrusionOk="0">
                  <a:moveTo>
                    <a:pt x="238" y="0"/>
                  </a:moveTo>
                  <a:cubicBezTo>
                    <a:pt x="117" y="0"/>
                    <a:pt x="0" y="119"/>
                    <a:pt x="90" y="241"/>
                  </a:cubicBezTo>
                  <a:cubicBezTo>
                    <a:pt x="720" y="1114"/>
                    <a:pt x="1260" y="2049"/>
                    <a:pt x="1698" y="3033"/>
                  </a:cubicBezTo>
                  <a:cubicBezTo>
                    <a:pt x="1725" y="3094"/>
                    <a:pt x="1772" y="3119"/>
                    <a:pt x="1821" y="3119"/>
                  </a:cubicBezTo>
                  <a:cubicBezTo>
                    <a:pt x="1929" y="3119"/>
                    <a:pt x="2046" y="2997"/>
                    <a:pt x="1986" y="2863"/>
                  </a:cubicBezTo>
                  <a:cubicBezTo>
                    <a:pt x="1548" y="1879"/>
                    <a:pt x="1010" y="944"/>
                    <a:pt x="379" y="73"/>
                  </a:cubicBezTo>
                  <a:cubicBezTo>
                    <a:pt x="341" y="22"/>
                    <a:pt x="289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1" name="Google Shape;19651;p32"/>
            <p:cNvSpPr/>
            <p:nvPr/>
          </p:nvSpPr>
          <p:spPr>
            <a:xfrm>
              <a:off x="4360575" y="2867425"/>
              <a:ext cx="53500" cy="80150"/>
            </a:xfrm>
            <a:custGeom>
              <a:avLst/>
              <a:gdLst/>
              <a:ahLst/>
              <a:cxnLst/>
              <a:rect l="l" t="t" r="r" b="b"/>
              <a:pathLst>
                <a:path w="2140" h="3206" extrusionOk="0">
                  <a:moveTo>
                    <a:pt x="1913" y="1"/>
                  </a:moveTo>
                  <a:cubicBezTo>
                    <a:pt x="1863" y="1"/>
                    <a:pt x="1815" y="26"/>
                    <a:pt x="1785" y="86"/>
                  </a:cubicBezTo>
                  <a:cubicBezTo>
                    <a:pt x="1284" y="1082"/>
                    <a:pt x="717" y="2043"/>
                    <a:pt x="86" y="2961"/>
                  </a:cubicBezTo>
                  <a:cubicBezTo>
                    <a:pt x="0" y="3086"/>
                    <a:pt x="116" y="3206"/>
                    <a:pt x="235" y="3206"/>
                  </a:cubicBezTo>
                  <a:cubicBezTo>
                    <a:pt x="286" y="3206"/>
                    <a:pt x="338" y="3184"/>
                    <a:pt x="374" y="3131"/>
                  </a:cubicBezTo>
                  <a:cubicBezTo>
                    <a:pt x="1005" y="2212"/>
                    <a:pt x="1573" y="1251"/>
                    <a:pt x="2073" y="255"/>
                  </a:cubicBezTo>
                  <a:cubicBezTo>
                    <a:pt x="2139" y="123"/>
                    <a:pt x="2023" y="1"/>
                    <a:pt x="19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2" name="Google Shape;19652;p32"/>
            <p:cNvSpPr/>
            <p:nvPr/>
          </p:nvSpPr>
          <p:spPr>
            <a:xfrm>
              <a:off x="4423325" y="2834650"/>
              <a:ext cx="41825" cy="36375"/>
            </a:xfrm>
            <a:custGeom>
              <a:avLst/>
              <a:gdLst/>
              <a:ahLst/>
              <a:cxnLst/>
              <a:rect l="l" t="t" r="r" b="b"/>
              <a:pathLst>
                <a:path w="1673" h="1455" extrusionOk="0">
                  <a:moveTo>
                    <a:pt x="1136" y="533"/>
                  </a:moveTo>
                  <a:lnTo>
                    <a:pt x="1136" y="533"/>
                  </a:lnTo>
                  <a:cubicBezTo>
                    <a:pt x="1153" y="697"/>
                    <a:pt x="1169" y="861"/>
                    <a:pt x="1186" y="1026"/>
                  </a:cubicBezTo>
                  <a:lnTo>
                    <a:pt x="1186" y="1026"/>
                  </a:lnTo>
                  <a:cubicBezTo>
                    <a:pt x="1129" y="1025"/>
                    <a:pt x="1073" y="1025"/>
                    <a:pt x="1016" y="1025"/>
                  </a:cubicBezTo>
                  <a:cubicBezTo>
                    <a:pt x="889" y="1025"/>
                    <a:pt x="763" y="1026"/>
                    <a:pt x="636" y="1028"/>
                  </a:cubicBezTo>
                  <a:lnTo>
                    <a:pt x="636" y="1028"/>
                  </a:lnTo>
                  <a:lnTo>
                    <a:pt x="1136" y="533"/>
                  </a:lnTo>
                  <a:close/>
                  <a:moveTo>
                    <a:pt x="1261" y="0"/>
                  </a:moveTo>
                  <a:cubicBezTo>
                    <a:pt x="1222" y="0"/>
                    <a:pt x="1183" y="15"/>
                    <a:pt x="1148" y="49"/>
                  </a:cubicBezTo>
                  <a:lnTo>
                    <a:pt x="102" y="1086"/>
                  </a:lnTo>
                  <a:cubicBezTo>
                    <a:pt x="0" y="1186"/>
                    <a:pt x="71" y="1373"/>
                    <a:pt x="216" y="1373"/>
                  </a:cubicBezTo>
                  <a:cubicBezTo>
                    <a:pt x="217" y="1373"/>
                    <a:pt x="218" y="1373"/>
                    <a:pt x="219" y="1373"/>
                  </a:cubicBezTo>
                  <a:cubicBezTo>
                    <a:pt x="499" y="1365"/>
                    <a:pt x="778" y="1360"/>
                    <a:pt x="1058" y="1360"/>
                  </a:cubicBezTo>
                  <a:cubicBezTo>
                    <a:pt x="1116" y="1360"/>
                    <a:pt x="1174" y="1361"/>
                    <a:pt x="1232" y="1361"/>
                  </a:cubicBezTo>
                  <a:lnTo>
                    <a:pt x="1232" y="1361"/>
                  </a:lnTo>
                  <a:cubicBezTo>
                    <a:pt x="1264" y="1423"/>
                    <a:pt x="1328" y="1455"/>
                    <a:pt x="1390" y="1455"/>
                  </a:cubicBezTo>
                  <a:cubicBezTo>
                    <a:pt x="1454" y="1455"/>
                    <a:pt x="1515" y="1422"/>
                    <a:pt x="1538" y="1354"/>
                  </a:cubicBezTo>
                  <a:lnTo>
                    <a:pt x="1538" y="1354"/>
                  </a:lnTo>
                  <a:cubicBezTo>
                    <a:pt x="1669" y="1307"/>
                    <a:pt x="1672" y="1101"/>
                    <a:pt x="1547" y="1044"/>
                  </a:cubicBezTo>
                  <a:lnTo>
                    <a:pt x="1547" y="1044"/>
                  </a:lnTo>
                  <a:cubicBezTo>
                    <a:pt x="1546" y="974"/>
                    <a:pt x="1546" y="904"/>
                    <a:pt x="1546" y="834"/>
                  </a:cubicBezTo>
                  <a:cubicBezTo>
                    <a:pt x="1546" y="778"/>
                    <a:pt x="1523" y="736"/>
                    <a:pt x="1490" y="709"/>
                  </a:cubicBezTo>
                  <a:lnTo>
                    <a:pt x="1490" y="709"/>
                  </a:lnTo>
                  <a:cubicBezTo>
                    <a:pt x="1471" y="529"/>
                    <a:pt x="1453" y="348"/>
                    <a:pt x="1435" y="168"/>
                  </a:cubicBezTo>
                  <a:cubicBezTo>
                    <a:pt x="1425" y="72"/>
                    <a:pt x="1346" y="0"/>
                    <a:pt x="1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3" name="Google Shape;19653;p32"/>
            <p:cNvSpPr/>
            <p:nvPr/>
          </p:nvSpPr>
          <p:spPr>
            <a:xfrm>
              <a:off x="4484125" y="2867025"/>
              <a:ext cx="13675" cy="64675"/>
            </a:xfrm>
            <a:custGeom>
              <a:avLst/>
              <a:gdLst/>
              <a:ahLst/>
              <a:cxnLst/>
              <a:rect l="l" t="t" r="r" b="b"/>
              <a:pathLst>
                <a:path w="547" h="2587" extrusionOk="0">
                  <a:moveTo>
                    <a:pt x="205" y="0"/>
                  </a:moveTo>
                  <a:cubicBezTo>
                    <a:pt x="108" y="0"/>
                    <a:pt x="0" y="83"/>
                    <a:pt x="23" y="210"/>
                  </a:cubicBezTo>
                  <a:cubicBezTo>
                    <a:pt x="156" y="941"/>
                    <a:pt x="212" y="1682"/>
                    <a:pt x="193" y="2425"/>
                  </a:cubicBezTo>
                  <a:cubicBezTo>
                    <a:pt x="190" y="2533"/>
                    <a:pt x="273" y="2587"/>
                    <a:pt x="356" y="2587"/>
                  </a:cubicBezTo>
                  <a:cubicBezTo>
                    <a:pt x="440" y="2587"/>
                    <a:pt x="525" y="2533"/>
                    <a:pt x="528" y="2425"/>
                  </a:cubicBezTo>
                  <a:cubicBezTo>
                    <a:pt x="546" y="1653"/>
                    <a:pt x="485" y="880"/>
                    <a:pt x="345" y="120"/>
                  </a:cubicBezTo>
                  <a:cubicBezTo>
                    <a:pt x="330" y="36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4" name="Google Shape;19654;p32"/>
            <p:cNvSpPr/>
            <p:nvPr/>
          </p:nvSpPr>
          <p:spPr>
            <a:xfrm>
              <a:off x="4470125" y="2901075"/>
              <a:ext cx="43375" cy="10325"/>
            </a:xfrm>
            <a:custGeom>
              <a:avLst/>
              <a:gdLst/>
              <a:ahLst/>
              <a:cxnLst/>
              <a:rect l="l" t="t" r="r" b="b"/>
              <a:pathLst>
                <a:path w="1735" h="413" extrusionOk="0">
                  <a:moveTo>
                    <a:pt x="1020" y="0"/>
                  </a:moveTo>
                  <a:cubicBezTo>
                    <a:pt x="744" y="0"/>
                    <a:pt x="467" y="29"/>
                    <a:pt x="196" y="87"/>
                  </a:cubicBezTo>
                  <a:cubicBezTo>
                    <a:pt x="0" y="127"/>
                    <a:pt x="65" y="413"/>
                    <a:pt x="247" y="413"/>
                  </a:cubicBezTo>
                  <a:cubicBezTo>
                    <a:pt x="259" y="413"/>
                    <a:pt x="272" y="412"/>
                    <a:pt x="286" y="409"/>
                  </a:cubicBezTo>
                  <a:cubicBezTo>
                    <a:pt x="531" y="358"/>
                    <a:pt x="780" y="333"/>
                    <a:pt x="1029" y="333"/>
                  </a:cubicBezTo>
                  <a:cubicBezTo>
                    <a:pt x="1194" y="333"/>
                    <a:pt x="1359" y="344"/>
                    <a:pt x="1523" y="366"/>
                  </a:cubicBezTo>
                  <a:cubicBezTo>
                    <a:pt x="1531" y="367"/>
                    <a:pt x="1539" y="368"/>
                    <a:pt x="1547" y="368"/>
                  </a:cubicBezTo>
                  <a:cubicBezTo>
                    <a:pt x="1735" y="368"/>
                    <a:pt x="1725" y="57"/>
                    <a:pt x="1523" y="32"/>
                  </a:cubicBezTo>
                  <a:cubicBezTo>
                    <a:pt x="1356" y="11"/>
                    <a:pt x="1188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5" name="Google Shape;19655;p32"/>
            <p:cNvSpPr/>
            <p:nvPr/>
          </p:nvSpPr>
          <p:spPr>
            <a:xfrm>
              <a:off x="4531225" y="2846525"/>
              <a:ext cx="56225" cy="89425"/>
            </a:xfrm>
            <a:custGeom>
              <a:avLst/>
              <a:gdLst/>
              <a:ahLst/>
              <a:cxnLst/>
              <a:rect l="l" t="t" r="r" b="b"/>
              <a:pathLst>
                <a:path w="2249" h="3577" extrusionOk="0">
                  <a:moveTo>
                    <a:pt x="1043" y="710"/>
                  </a:moveTo>
                  <a:cubicBezTo>
                    <a:pt x="1075" y="1096"/>
                    <a:pt x="1100" y="1483"/>
                    <a:pt x="1118" y="1870"/>
                  </a:cubicBezTo>
                  <a:lnTo>
                    <a:pt x="1118" y="1870"/>
                  </a:lnTo>
                  <a:cubicBezTo>
                    <a:pt x="893" y="1847"/>
                    <a:pt x="669" y="1806"/>
                    <a:pt x="449" y="1749"/>
                  </a:cubicBezTo>
                  <a:lnTo>
                    <a:pt x="449" y="1749"/>
                  </a:lnTo>
                  <a:lnTo>
                    <a:pt x="1043" y="710"/>
                  </a:lnTo>
                  <a:close/>
                  <a:moveTo>
                    <a:pt x="1151" y="0"/>
                  </a:moveTo>
                  <a:cubicBezTo>
                    <a:pt x="1100" y="0"/>
                    <a:pt x="1051" y="25"/>
                    <a:pt x="1018" y="83"/>
                  </a:cubicBezTo>
                  <a:lnTo>
                    <a:pt x="54" y="1766"/>
                  </a:lnTo>
                  <a:cubicBezTo>
                    <a:pt x="0" y="1860"/>
                    <a:pt x="49" y="1981"/>
                    <a:pt x="154" y="2011"/>
                  </a:cubicBezTo>
                  <a:cubicBezTo>
                    <a:pt x="473" y="2111"/>
                    <a:pt x="801" y="2177"/>
                    <a:pt x="1132" y="2208"/>
                  </a:cubicBezTo>
                  <a:lnTo>
                    <a:pt x="1132" y="2208"/>
                  </a:lnTo>
                  <a:cubicBezTo>
                    <a:pt x="1147" y="2610"/>
                    <a:pt x="1154" y="3012"/>
                    <a:pt x="1153" y="3415"/>
                  </a:cubicBezTo>
                  <a:cubicBezTo>
                    <a:pt x="1153" y="3522"/>
                    <a:pt x="1237" y="3576"/>
                    <a:pt x="1321" y="3576"/>
                  </a:cubicBezTo>
                  <a:cubicBezTo>
                    <a:pt x="1405" y="3576"/>
                    <a:pt x="1488" y="3523"/>
                    <a:pt x="1489" y="3415"/>
                  </a:cubicBezTo>
                  <a:cubicBezTo>
                    <a:pt x="1490" y="3018"/>
                    <a:pt x="1483" y="2622"/>
                    <a:pt x="1469" y="2227"/>
                  </a:cubicBezTo>
                  <a:lnTo>
                    <a:pt x="1469" y="2227"/>
                  </a:lnTo>
                  <a:cubicBezTo>
                    <a:pt x="1502" y="2228"/>
                    <a:pt x="1536" y="2228"/>
                    <a:pt x="1569" y="2228"/>
                  </a:cubicBezTo>
                  <a:cubicBezTo>
                    <a:pt x="1724" y="2228"/>
                    <a:pt x="1880" y="2220"/>
                    <a:pt x="2035" y="2205"/>
                  </a:cubicBezTo>
                  <a:cubicBezTo>
                    <a:pt x="2241" y="2186"/>
                    <a:pt x="2248" y="1870"/>
                    <a:pt x="2054" y="1870"/>
                  </a:cubicBezTo>
                  <a:cubicBezTo>
                    <a:pt x="2048" y="1870"/>
                    <a:pt x="2042" y="1870"/>
                    <a:pt x="2035" y="1871"/>
                  </a:cubicBezTo>
                  <a:cubicBezTo>
                    <a:pt x="1884" y="1886"/>
                    <a:pt x="1732" y="1894"/>
                    <a:pt x="1581" y="1894"/>
                  </a:cubicBezTo>
                  <a:cubicBezTo>
                    <a:pt x="1539" y="1894"/>
                    <a:pt x="1497" y="1893"/>
                    <a:pt x="1455" y="1892"/>
                  </a:cubicBezTo>
                  <a:lnTo>
                    <a:pt x="1455" y="1892"/>
                  </a:lnTo>
                  <a:cubicBezTo>
                    <a:pt x="1429" y="1316"/>
                    <a:pt x="1386" y="741"/>
                    <a:pt x="1329" y="167"/>
                  </a:cubicBezTo>
                  <a:cubicBezTo>
                    <a:pt x="1319" y="70"/>
                    <a:pt x="1234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6" name="Google Shape;19656;p32"/>
            <p:cNvSpPr/>
            <p:nvPr/>
          </p:nvSpPr>
          <p:spPr>
            <a:xfrm>
              <a:off x="4606925" y="2853000"/>
              <a:ext cx="35225" cy="91375"/>
            </a:xfrm>
            <a:custGeom>
              <a:avLst/>
              <a:gdLst/>
              <a:ahLst/>
              <a:cxnLst/>
              <a:rect l="l" t="t" r="r" b="b"/>
              <a:pathLst>
                <a:path w="1409" h="3655" extrusionOk="0">
                  <a:moveTo>
                    <a:pt x="1183" y="0"/>
                  </a:moveTo>
                  <a:cubicBezTo>
                    <a:pt x="1133" y="0"/>
                    <a:pt x="1085" y="25"/>
                    <a:pt x="1056" y="86"/>
                  </a:cubicBezTo>
                  <a:lnTo>
                    <a:pt x="1054" y="86"/>
                  </a:lnTo>
                  <a:cubicBezTo>
                    <a:pt x="516" y="1205"/>
                    <a:pt x="0" y="2564"/>
                    <a:pt x="975" y="3603"/>
                  </a:cubicBezTo>
                  <a:cubicBezTo>
                    <a:pt x="1009" y="3639"/>
                    <a:pt x="1048" y="3654"/>
                    <a:pt x="1085" y="3654"/>
                  </a:cubicBezTo>
                  <a:cubicBezTo>
                    <a:pt x="1210" y="3654"/>
                    <a:pt x="1324" y="3487"/>
                    <a:pt x="1211" y="3366"/>
                  </a:cubicBezTo>
                  <a:cubicBezTo>
                    <a:pt x="353" y="2451"/>
                    <a:pt x="879" y="1218"/>
                    <a:pt x="1344" y="254"/>
                  </a:cubicBezTo>
                  <a:cubicBezTo>
                    <a:pt x="1408" y="122"/>
                    <a:pt x="1292" y="0"/>
                    <a:pt x="1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7" name="Google Shape;19657;p32"/>
            <p:cNvSpPr/>
            <p:nvPr/>
          </p:nvSpPr>
          <p:spPr>
            <a:xfrm>
              <a:off x="4669025" y="2869500"/>
              <a:ext cx="42550" cy="57475"/>
            </a:xfrm>
            <a:custGeom>
              <a:avLst/>
              <a:gdLst/>
              <a:ahLst/>
              <a:cxnLst/>
              <a:rect l="l" t="t" r="r" b="b"/>
              <a:pathLst>
                <a:path w="1702" h="2299" extrusionOk="0">
                  <a:moveTo>
                    <a:pt x="1249" y="0"/>
                  </a:moveTo>
                  <a:cubicBezTo>
                    <a:pt x="829" y="0"/>
                    <a:pt x="393" y="211"/>
                    <a:pt x="247" y="632"/>
                  </a:cubicBezTo>
                  <a:cubicBezTo>
                    <a:pt x="1" y="1341"/>
                    <a:pt x="1227" y="1376"/>
                    <a:pt x="1168" y="1963"/>
                  </a:cubicBezTo>
                  <a:lnTo>
                    <a:pt x="1168" y="1963"/>
                  </a:lnTo>
                  <a:lnTo>
                    <a:pt x="335" y="1954"/>
                  </a:lnTo>
                  <a:cubicBezTo>
                    <a:pt x="335" y="1954"/>
                    <a:pt x="334" y="1954"/>
                    <a:pt x="334" y="1954"/>
                  </a:cubicBezTo>
                  <a:cubicBezTo>
                    <a:pt x="120" y="1954"/>
                    <a:pt x="121" y="2287"/>
                    <a:pt x="335" y="2290"/>
                  </a:cubicBezTo>
                  <a:lnTo>
                    <a:pt x="1301" y="2299"/>
                  </a:lnTo>
                  <a:cubicBezTo>
                    <a:pt x="1379" y="2299"/>
                    <a:pt x="1437" y="2245"/>
                    <a:pt x="1462" y="2175"/>
                  </a:cubicBezTo>
                  <a:cubicBezTo>
                    <a:pt x="1583" y="1841"/>
                    <a:pt x="1429" y="1521"/>
                    <a:pt x="1167" y="1300"/>
                  </a:cubicBezTo>
                  <a:cubicBezTo>
                    <a:pt x="1002" y="1162"/>
                    <a:pt x="486" y="967"/>
                    <a:pt x="599" y="665"/>
                  </a:cubicBezTo>
                  <a:cubicBezTo>
                    <a:pt x="689" y="429"/>
                    <a:pt x="998" y="333"/>
                    <a:pt x="1248" y="333"/>
                  </a:cubicBezTo>
                  <a:cubicBezTo>
                    <a:pt x="1309" y="333"/>
                    <a:pt x="1367" y="339"/>
                    <a:pt x="1417" y="349"/>
                  </a:cubicBezTo>
                  <a:cubicBezTo>
                    <a:pt x="1431" y="352"/>
                    <a:pt x="1444" y="354"/>
                    <a:pt x="1457" y="354"/>
                  </a:cubicBezTo>
                  <a:cubicBezTo>
                    <a:pt x="1638" y="354"/>
                    <a:pt x="1702" y="70"/>
                    <a:pt x="1505" y="27"/>
                  </a:cubicBezTo>
                  <a:cubicBezTo>
                    <a:pt x="1422" y="9"/>
                    <a:pt x="1336" y="0"/>
                    <a:pt x="1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8" name="Google Shape;19658;p32"/>
            <p:cNvSpPr/>
            <p:nvPr/>
          </p:nvSpPr>
          <p:spPr>
            <a:xfrm>
              <a:off x="4710625" y="2836800"/>
              <a:ext cx="36275" cy="44775"/>
            </a:xfrm>
            <a:custGeom>
              <a:avLst/>
              <a:gdLst/>
              <a:ahLst/>
              <a:cxnLst/>
              <a:rect l="l" t="t" r="r" b="b"/>
              <a:pathLst>
                <a:path w="1451" h="1791" extrusionOk="0">
                  <a:moveTo>
                    <a:pt x="1030" y="0"/>
                  </a:moveTo>
                  <a:cubicBezTo>
                    <a:pt x="984" y="0"/>
                    <a:pt x="938" y="16"/>
                    <a:pt x="904" y="45"/>
                  </a:cubicBezTo>
                  <a:lnTo>
                    <a:pt x="128" y="728"/>
                  </a:lnTo>
                  <a:cubicBezTo>
                    <a:pt x="0" y="839"/>
                    <a:pt x="119" y="1009"/>
                    <a:pt x="254" y="1009"/>
                  </a:cubicBezTo>
                  <a:cubicBezTo>
                    <a:pt x="291" y="1009"/>
                    <a:pt x="330" y="996"/>
                    <a:pt x="364" y="965"/>
                  </a:cubicBezTo>
                  <a:lnTo>
                    <a:pt x="908" y="487"/>
                  </a:lnTo>
                  <a:lnTo>
                    <a:pt x="908" y="487"/>
                  </a:lnTo>
                  <a:cubicBezTo>
                    <a:pt x="974" y="881"/>
                    <a:pt x="1041" y="1276"/>
                    <a:pt x="1107" y="1670"/>
                  </a:cubicBezTo>
                  <a:cubicBezTo>
                    <a:pt x="1121" y="1754"/>
                    <a:pt x="1181" y="1791"/>
                    <a:pt x="1245" y="1791"/>
                  </a:cubicBezTo>
                  <a:cubicBezTo>
                    <a:pt x="1342" y="1791"/>
                    <a:pt x="1450" y="1707"/>
                    <a:pt x="1429" y="1580"/>
                  </a:cubicBezTo>
                  <a:cubicBezTo>
                    <a:pt x="1348" y="1093"/>
                    <a:pt x="1266" y="606"/>
                    <a:pt x="1185" y="120"/>
                  </a:cubicBezTo>
                  <a:cubicBezTo>
                    <a:pt x="1171" y="38"/>
                    <a:pt x="1102" y="0"/>
                    <a:pt x="10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59" name="Google Shape;19659;p32"/>
            <p:cNvSpPr/>
            <p:nvPr/>
          </p:nvSpPr>
          <p:spPr>
            <a:xfrm>
              <a:off x="4755100" y="2848175"/>
              <a:ext cx="37950" cy="102400"/>
            </a:xfrm>
            <a:custGeom>
              <a:avLst/>
              <a:gdLst/>
              <a:ahLst/>
              <a:cxnLst/>
              <a:rect l="l" t="t" r="r" b="b"/>
              <a:pathLst>
                <a:path w="1518" h="4096" extrusionOk="0">
                  <a:moveTo>
                    <a:pt x="245" y="1"/>
                  </a:moveTo>
                  <a:cubicBezTo>
                    <a:pt x="115" y="1"/>
                    <a:pt x="1" y="169"/>
                    <a:pt x="120" y="286"/>
                  </a:cubicBezTo>
                  <a:cubicBezTo>
                    <a:pt x="1090" y="1230"/>
                    <a:pt x="1163" y="2784"/>
                    <a:pt x="265" y="3805"/>
                  </a:cubicBezTo>
                  <a:cubicBezTo>
                    <a:pt x="156" y="3927"/>
                    <a:pt x="269" y="4095"/>
                    <a:pt x="392" y="4095"/>
                  </a:cubicBezTo>
                  <a:cubicBezTo>
                    <a:pt x="429" y="4095"/>
                    <a:pt x="468" y="4079"/>
                    <a:pt x="501" y="4041"/>
                  </a:cubicBezTo>
                  <a:cubicBezTo>
                    <a:pt x="1517" y="2888"/>
                    <a:pt x="1462" y="1123"/>
                    <a:pt x="356" y="49"/>
                  </a:cubicBezTo>
                  <a:cubicBezTo>
                    <a:pt x="322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0" name="Google Shape;19660;p32"/>
            <p:cNvSpPr/>
            <p:nvPr/>
          </p:nvSpPr>
          <p:spPr>
            <a:xfrm>
              <a:off x="4794900" y="2858550"/>
              <a:ext cx="60450" cy="85100"/>
            </a:xfrm>
            <a:custGeom>
              <a:avLst/>
              <a:gdLst/>
              <a:ahLst/>
              <a:cxnLst/>
              <a:rect l="l" t="t" r="r" b="b"/>
              <a:pathLst>
                <a:path w="2418" h="3404" extrusionOk="0">
                  <a:moveTo>
                    <a:pt x="1872" y="0"/>
                  </a:moveTo>
                  <a:cubicBezTo>
                    <a:pt x="459" y="0"/>
                    <a:pt x="0" y="3176"/>
                    <a:pt x="1855" y="3402"/>
                  </a:cubicBezTo>
                  <a:cubicBezTo>
                    <a:pt x="1863" y="3403"/>
                    <a:pt x="1870" y="3403"/>
                    <a:pt x="1878" y="3403"/>
                  </a:cubicBezTo>
                  <a:cubicBezTo>
                    <a:pt x="2068" y="3403"/>
                    <a:pt x="2059" y="3093"/>
                    <a:pt x="1855" y="3068"/>
                  </a:cubicBezTo>
                  <a:cubicBezTo>
                    <a:pt x="421" y="2893"/>
                    <a:pt x="880" y="348"/>
                    <a:pt x="1911" y="348"/>
                  </a:cubicBezTo>
                  <a:cubicBezTo>
                    <a:pt x="1986" y="348"/>
                    <a:pt x="2065" y="361"/>
                    <a:pt x="2146" y="391"/>
                  </a:cubicBezTo>
                  <a:cubicBezTo>
                    <a:pt x="2166" y="398"/>
                    <a:pt x="2185" y="401"/>
                    <a:pt x="2203" y="401"/>
                  </a:cubicBezTo>
                  <a:cubicBezTo>
                    <a:pt x="2364" y="401"/>
                    <a:pt x="2418" y="133"/>
                    <a:pt x="2236" y="67"/>
                  </a:cubicBezTo>
                  <a:cubicBezTo>
                    <a:pt x="2109" y="22"/>
                    <a:pt x="1987" y="0"/>
                    <a:pt x="18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1" name="Google Shape;19661;p32"/>
            <p:cNvSpPr/>
            <p:nvPr/>
          </p:nvSpPr>
          <p:spPr>
            <a:xfrm>
              <a:off x="4861250" y="2871875"/>
              <a:ext cx="38075" cy="62900"/>
            </a:xfrm>
            <a:custGeom>
              <a:avLst/>
              <a:gdLst/>
              <a:ahLst/>
              <a:cxnLst/>
              <a:rect l="l" t="t" r="r" b="b"/>
              <a:pathLst>
                <a:path w="1523" h="2516" extrusionOk="0">
                  <a:moveTo>
                    <a:pt x="1050" y="0"/>
                  </a:moveTo>
                  <a:cubicBezTo>
                    <a:pt x="637" y="0"/>
                    <a:pt x="110" y="511"/>
                    <a:pt x="49" y="840"/>
                  </a:cubicBezTo>
                  <a:cubicBezTo>
                    <a:pt x="0" y="1096"/>
                    <a:pt x="95" y="1339"/>
                    <a:pt x="325" y="1470"/>
                  </a:cubicBezTo>
                  <a:cubicBezTo>
                    <a:pt x="461" y="1548"/>
                    <a:pt x="609" y="1549"/>
                    <a:pt x="755" y="1591"/>
                  </a:cubicBezTo>
                  <a:cubicBezTo>
                    <a:pt x="876" y="1626"/>
                    <a:pt x="1085" y="1684"/>
                    <a:pt x="1138" y="1819"/>
                  </a:cubicBezTo>
                  <a:cubicBezTo>
                    <a:pt x="1213" y="2013"/>
                    <a:pt x="1037" y="2174"/>
                    <a:pt x="861" y="2174"/>
                  </a:cubicBezTo>
                  <a:cubicBezTo>
                    <a:pt x="754" y="2174"/>
                    <a:pt x="648" y="2115"/>
                    <a:pt x="597" y="1970"/>
                  </a:cubicBezTo>
                  <a:cubicBezTo>
                    <a:pt x="568" y="1891"/>
                    <a:pt x="500" y="1856"/>
                    <a:pt x="433" y="1856"/>
                  </a:cubicBezTo>
                  <a:cubicBezTo>
                    <a:pt x="331" y="1856"/>
                    <a:pt x="231" y="1936"/>
                    <a:pt x="275" y="2059"/>
                  </a:cubicBezTo>
                  <a:cubicBezTo>
                    <a:pt x="379" y="2353"/>
                    <a:pt x="658" y="2515"/>
                    <a:pt x="922" y="2515"/>
                  </a:cubicBezTo>
                  <a:cubicBezTo>
                    <a:pt x="1183" y="2515"/>
                    <a:pt x="1429" y="2357"/>
                    <a:pt x="1478" y="2013"/>
                  </a:cubicBezTo>
                  <a:cubicBezTo>
                    <a:pt x="1523" y="1740"/>
                    <a:pt x="1382" y="1472"/>
                    <a:pt x="1134" y="1351"/>
                  </a:cubicBezTo>
                  <a:cubicBezTo>
                    <a:pt x="976" y="1272"/>
                    <a:pt x="725" y="1314"/>
                    <a:pt x="590" y="1218"/>
                  </a:cubicBezTo>
                  <a:lnTo>
                    <a:pt x="380" y="874"/>
                  </a:lnTo>
                  <a:cubicBezTo>
                    <a:pt x="436" y="721"/>
                    <a:pt x="548" y="594"/>
                    <a:pt x="693" y="518"/>
                  </a:cubicBezTo>
                  <a:cubicBezTo>
                    <a:pt x="757" y="475"/>
                    <a:pt x="937" y="352"/>
                    <a:pt x="1053" y="352"/>
                  </a:cubicBezTo>
                  <a:cubicBezTo>
                    <a:pt x="1085" y="352"/>
                    <a:pt x="1112" y="361"/>
                    <a:pt x="1130" y="384"/>
                  </a:cubicBezTo>
                  <a:cubicBezTo>
                    <a:pt x="1164" y="424"/>
                    <a:pt x="1202" y="440"/>
                    <a:pt x="1240" y="440"/>
                  </a:cubicBezTo>
                  <a:cubicBezTo>
                    <a:pt x="1360" y="440"/>
                    <a:pt x="1471" y="273"/>
                    <a:pt x="1367" y="148"/>
                  </a:cubicBezTo>
                  <a:lnTo>
                    <a:pt x="1368" y="148"/>
                  </a:lnTo>
                  <a:cubicBezTo>
                    <a:pt x="1282" y="44"/>
                    <a:pt x="1171" y="0"/>
                    <a:pt x="10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2" name="Google Shape;19662;p32"/>
            <p:cNvSpPr/>
            <p:nvPr/>
          </p:nvSpPr>
          <p:spPr>
            <a:xfrm>
              <a:off x="4903375" y="2865500"/>
              <a:ext cx="46825" cy="84850"/>
            </a:xfrm>
            <a:custGeom>
              <a:avLst/>
              <a:gdLst/>
              <a:ahLst/>
              <a:cxnLst/>
              <a:rect l="l" t="t" r="r" b="b"/>
              <a:pathLst>
                <a:path w="1873" h="3394" extrusionOk="0">
                  <a:moveTo>
                    <a:pt x="257" y="1"/>
                  </a:moveTo>
                  <a:cubicBezTo>
                    <a:pt x="103" y="1"/>
                    <a:pt x="0" y="225"/>
                    <a:pt x="167" y="309"/>
                  </a:cubicBezTo>
                  <a:cubicBezTo>
                    <a:pt x="1288" y="868"/>
                    <a:pt x="1493" y="2251"/>
                    <a:pt x="567" y="3110"/>
                  </a:cubicBezTo>
                  <a:cubicBezTo>
                    <a:pt x="445" y="3225"/>
                    <a:pt x="560" y="3393"/>
                    <a:pt x="692" y="3393"/>
                  </a:cubicBezTo>
                  <a:cubicBezTo>
                    <a:pt x="730" y="3393"/>
                    <a:pt x="769" y="3380"/>
                    <a:pt x="805" y="3347"/>
                  </a:cubicBezTo>
                  <a:cubicBezTo>
                    <a:pt x="1872" y="2354"/>
                    <a:pt x="1647" y="674"/>
                    <a:pt x="335" y="20"/>
                  </a:cubicBezTo>
                  <a:cubicBezTo>
                    <a:pt x="308" y="7"/>
                    <a:pt x="282" y="1"/>
                    <a:pt x="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3" name="Google Shape;19663;p32"/>
            <p:cNvSpPr/>
            <p:nvPr/>
          </p:nvSpPr>
          <p:spPr>
            <a:xfrm>
              <a:off x="4934550" y="2826675"/>
              <a:ext cx="44300" cy="50950"/>
            </a:xfrm>
            <a:custGeom>
              <a:avLst/>
              <a:gdLst/>
              <a:ahLst/>
              <a:cxnLst/>
              <a:rect l="l" t="t" r="r" b="b"/>
              <a:pathLst>
                <a:path w="1772" h="2038" extrusionOk="0">
                  <a:moveTo>
                    <a:pt x="566" y="1"/>
                  </a:moveTo>
                  <a:cubicBezTo>
                    <a:pt x="373" y="1"/>
                    <a:pt x="184" y="93"/>
                    <a:pt x="76" y="276"/>
                  </a:cubicBezTo>
                  <a:cubicBezTo>
                    <a:pt x="0" y="406"/>
                    <a:pt x="116" y="526"/>
                    <a:pt x="230" y="526"/>
                  </a:cubicBezTo>
                  <a:cubicBezTo>
                    <a:pt x="281" y="526"/>
                    <a:pt x="331" y="503"/>
                    <a:pt x="365" y="445"/>
                  </a:cubicBezTo>
                  <a:lnTo>
                    <a:pt x="365" y="447"/>
                  </a:lnTo>
                  <a:cubicBezTo>
                    <a:pt x="410" y="371"/>
                    <a:pt x="488" y="332"/>
                    <a:pt x="569" y="332"/>
                  </a:cubicBezTo>
                  <a:cubicBezTo>
                    <a:pt x="612" y="332"/>
                    <a:pt x="656" y="344"/>
                    <a:pt x="696" y="366"/>
                  </a:cubicBezTo>
                  <a:cubicBezTo>
                    <a:pt x="856" y="456"/>
                    <a:pt x="871" y="665"/>
                    <a:pt x="848" y="822"/>
                  </a:cubicBezTo>
                  <a:cubicBezTo>
                    <a:pt x="813" y="1072"/>
                    <a:pt x="644" y="1284"/>
                    <a:pt x="497" y="1481"/>
                  </a:cubicBezTo>
                  <a:cubicBezTo>
                    <a:pt x="456" y="1539"/>
                    <a:pt x="473" y="1638"/>
                    <a:pt x="523" y="1684"/>
                  </a:cubicBezTo>
                  <a:cubicBezTo>
                    <a:pt x="773" y="1913"/>
                    <a:pt x="1069" y="2037"/>
                    <a:pt x="1396" y="2037"/>
                  </a:cubicBezTo>
                  <a:cubicBezTo>
                    <a:pt x="1449" y="2037"/>
                    <a:pt x="1503" y="2034"/>
                    <a:pt x="1557" y="2027"/>
                  </a:cubicBezTo>
                  <a:cubicBezTo>
                    <a:pt x="1762" y="2004"/>
                    <a:pt x="1772" y="1692"/>
                    <a:pt x="1580" y="1692"/>
                  </a:cubicBezTo>
                  <a:cubicBezTo>
                    <a:pt x="1573" y="1692"/>
                    <a:pt x="1565" y="1692"/>
                    <a:pt x="1557" y="1693"/>
                  </a:cubicBezTo>
                  <a:cubicBezTo>
                    <a:pt x="1507" y="1699"/>
                    <a:pt x="1457" y="1702"/>
                    <a:pt x="1409" y="1702"/>
                  </a:cubicBezTo>
                  <a:cubicBezTo>
                    <a:pt x="1210" y="1702"/>
                    <a:pt x="1032" y="1650"/>
                    <a:pt x="869" y="1535"/>
                  </a:cubicBezTo>
                  <a:lnTo>
                    <a:pt x="869" y="1535"/>
                  </a:lnTo>
                  <a:cubicBezTo>
                    <a:pt x="1132" y="1149"/>
                    <a:pt x="1363" y="645"/>
                    <a:pt x="1033" y="226"/>
                  </a:cubicBezTo>
                  <a:cubicBezTo>
                    <a:pt x="915" y="76"/>
                    <a:pt x="739" y="1"/>
                    <a:pt x="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4" name="Google Shape;19664;p32"/>
            <p:cNvSpPr/>
            <p:nvPr/>
          </p:nvSpPr>
          <p:spPr>
            <a:xfrm>
              <a:off x="5010225" y="2871600"/>
              <a:ext cx="13200" cy="67125"/>
            </a:xfrm>
            <a:custGeom>
              <a:avLst/>
              <a:gdLst/>
              <a:ahLst/>
              <a:cxnLst/>
              <a:rect l="l" t="t" r="r" b="b"/>
              <a:pathLst>
                <a:path w="528" h="2685" extrusionOk="0">
                  <a:moveTo>
                    <a:pt x="205" y="1"/>
                  </a:moveTo>
                  <a:cubicBezTo>
                    <a:pt x="108" y="1"/>
                    <a:pt x="0" y="84"/>
                    <a:pt x="22" y="210"/>
                  </a:cubicBezTo>
                  <a:cubicBezTo>
                    <a:pt x="160" y="975"/>
                    <a:pt x="192" y="1753"/>
                    <a:pt x="120" y="2524"/>
                  </a:cubicBezTo>
                  <a:cubicBezTo>
                    <a:pt x="110" y="2631"/>
                    <a:pt x="188" y="2684"/>
                    <a:pt x="272" y="2684"/>
                  </a:cubicBezTo>
                  <a:cubicBezTo>
                    <a:pt x="355" y="2684"/>
                    <a:pt x="444" y="2631"/>
                    <a:pt x="454" y="2524"/>
                  </a:cubicBezTo>
                  <a:cubicBezTo>
                    <a:pt x="527" y="1722"/>
                    <a:pt x="491" y="914"/>
                    <a:pt x="346" y="122"/>
                  </a:cubicBezTo>
                  <a:cubicBezTo>
                    <a:pt x="330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5" name="Google Shape;19665;p32"/>
            <p:cNvSpPr/>
            <p:nvPr/>
          </p:nvSpPr>
          <p:spPr>
            <a:xfrm>
              <a:off x="4983300" y="2908775"/>
              <a:ext cx="65975" cy="11725"/>
            </a:xfrm>
            <a:custGeom>
              <a:avLst/>
              <a:gdLst/>
              <a:ahLst/>
              <a:cxnLst/>
              <a:rect l="l" t="t" r="r" b="b"/>
              <a:pathLst>
                <a:path w="2639" h="469" extrusionOk="0">
                  <a:moveTo>
                    <a:pt x="2207" y="0"/>
                  </a:moveTo>
                  <a:cubicBezTo>
                    <a:pt x="1540" y="0"/>
                    <a:pt x="874" y="45"/>
                    <a:pt x="213" y="131"/>
                  </a:cubicBezTo>
                  <a:cubicBezTo>
                    <a:pt x="11" y="159"/>
                    <a:pt x="0" y="469"/>
                    <a:pt x="189" y="469"/>
                  </a:cubicBezTo>
                  <a:cubicBezTo>
                    <a:pt x="197" y="469"/>
                    <a:pt x="205" y="468"/>
                    <a:pt x="213" y="467"/>
                  </a:cubicBezTo>
                  <a:cubicBezTo>
                    <a:pt x="874" y="379"/>
                    <a:pt x="1540" y="334"/>
                    <a:pt x="2207" y="334"/>
                  </a:cubicBezTo>
                  <a:cubicBezTo>
                    <a:pt x="2279" y="334"/>
                    <a:pt x="2351" y="335"/>
                    <a:pt x="2423" y="336"/>
                  </a:cubicBezTo>
                  <a:cubicBezTo>
                    <a:pt x="2424" y="336"/>
                    <a:pt x="2425" y="336"/>
                    <a:pt x="2426" y="336"/>
                  </a:cubicBezTo>
                  <a:cubicBezTo>
                    <a:pt x="2638" y="336"/>
                    <a:pt x="2637" y="5"/>
                    <a:pt x="2423" y="2"/>
                  </a:cubicBezTo>
                  <a:cubicBezTo>
                    <a:pt x="2351" y="1"/>
                    <a:pt x="2279" y="0"/>
                    <a:pt x="2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6" name="Google Shape;19666;p32"/>
            <p:cNvSpPr/>
            <p:nvPr/>
          </p:nvSpPr>
          <p:spPr>
            <a:xfrm>
              <a:off x="5073475" y="2890075"/>
              <a:ext cx="72550" cy="51075"/>
            </a:xfrm>
            <a:custGeom>
              <a:avLst/>
              <a:gdLst/>
              <a:ahLst/>
              <a:cxnLst/>
              <a:rect l="l" t="t" r="r" b="b"/>
              <a:pathLst>
                <a:path w="2902" h="2043" extrusionOk="0">
                  <a:moveTo>
                    <a:pt x="1355" y="344"/>
                  </a:moveTo>
                  <a:cubicBezTo>
                    <a:pt x="1436" y="344"/>
                    <a:pt x="1518" y="353"/>
                    <a:pt x="1598" y="369"/>
                  </a:cubicBezTo>
                  <a:lnTo>
                    <a:pt x="1598" y="369"/>
                  </a:lnTo>
                  <a:cubicBezTo>
                    <a:pt x="1646" y="856"/>
                    <a:pt x="1626" y="1674"/>
                    <a:pt x="1059" y="1674"/>
                  </a:cubicBezTo>
                  <a:cubicBezTo>
                    <a:pt x="1032" y="1674"/>
                    <a:pt x="1004" y="1672"/>
                    <a:pt x="975" y="1668"/>
                  </a:cubicBezTo>
                  <a:cubicBezTo>
                    <a:pt x="542" y="1610"/>
                    <a:pt x="359" y="1110"/>
                    <a:pt x="563" y="754"/>
                  </a:cubicBezTo>
                  <a:cubicBezTo>
                    <a:pt x="728" y="468"/>
                    <a:pt x="1040" y="344"/>
                    <a:pt x="1355" y="344"/>
                  </a:cubicBezTo>
                  <a:close/>
                  <a:moveTo>
                    <a:pt x="1754" y="1"/>
                  </a:moveTo>
                  <a:cubicBezTo>
                    <a:pt x="1717" y="1"/>
                    <a:pt x="1680" y="15"/>
                    <a:pt x="1650" y="40"/>
                  </a:cubicBezTo>
                  <a:lnTo>
                    <a:pt x="1650" y="40"/>
                  </a:lnTo>
                  <a:cubicBezTo>
                    <a:pt x="1554" y="23"/>
                    <a:pt x="1456" y="14"/>
                    <a:pt x="1358" y="14"/>
                  </a:cubicBezTo>
                  <a:cubicBezTo>
                    <a:pt x="946" y="14"/>
                    <a:pt x="535" y="171"/>
                    <a:pt x="294" y="527"/>
                  </a:cubicBezTo>
                  <a:cubicBezTo>
                    <a:pt x="0" y="962"/>
                    <a:pt x="128" y="1557"/>
                    <a:pt x="548" y="1865"/>
                  </a:cubicBezTo>
                  <a:cubicBezTo>
                    <a:pt x="696" y="1973"/>
                    <a:pt x="864" y="2025"/>
                    <a:pt x="1030" y="2025"/>
                  </a:cubicBezTo>
                  <a:cubicBezTo>
                    <a:pt x="1284" y="2025"/>
                    <a:pt x="1534" y="1903"/>
                    <a:pt x="1699" y="1676"/>
                  </a:cubicBezTo>
                  <a:cubicBezTo>
                    <a:pt x="1863" y="1449"/>
                    <a:pt x="1930" y="1173"/>
                    <a:pt x="1947" y="890"/>
                  </a:cubicBezTo>
                  <a:lnTo>
                    <a:pt x="1947" y="890"/>
                  </a:lnTo>
                  <a:lnTo>
                    <a:pt x="2540" y="1961"/>
                  </a:lnTo>
                  <a:cubicBezTo>
                    <a:pt x="2572" y="2019"/>
                    <a:pt x="2622" y="2043"/>
                    <a:pt x="2672" y="2043"/>
                  </a:cubicBezTo>
                  <a:cubicBezTo>
                    <a:pt x="2785" y="2043"/>
                    <a:pt x="2901" y="1921"/>
                    <a:pt x="2830" y="1792"/>
                  </a:cubicBezTo>
                  <a:lnTo>
                    <a:pt x="1884" y="86"/>
                  </a:lnTo>
                  <a:cubicBezTo>
                    <a:pt x="1851" y="26"/>
                    <a:pt x="1803" y="1"/>
                    <a:pt x="1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7" name="Google Shape;19667;p32"/>
            <p:cNvSpPr/>
            <p:nvPr/>
          </p:nvSpPr>
          <p:spPr>
            <a:xfrm>
              <a:off x="5142450" y="2856800"/>
              <a:ext cx="72775" cy="80950"/>
            </a:xfrm>
            <a:custGeom>
              <a:avLst/>
              <a:gdLst/>
              <a:ahLst/>
              <a:cxnLst/>
              <a:rect l="l" t="t" r="r" b="b"/>
              <a:pathLst>
                <a:path w="2911" h="3238" extrusionOk="0">
                  <a:moveTo>
                    <a:pt x="1935" y="1431"/>
                  </a:moveTo>
                  <a:cubicBezTo>
                    <a:pt x="2102" y="1431"/>
                    <a:pt x="2267" y="1524"/>
                    <a:pt x="2401" y="1756"/>
                  </a:cubicBezTo>
                  <a:cubicBezTo>
                    <a:pt x="2788" y="2427"/>
                    <a:pt x="2176" y="2866"/>
                    <a:pt x="1571" y="2866"/>
                  </a:cubicBezTo>
                  <a:cubicBezTo>
                    <a:pt x="1387" y="2866"/>
                    <a:pt x="1204" y="2825"/>
                    <a:pt x="1050" y="2739"/>
                  </a:cubicBezTo>
                  <a:lnTo>
                    <a:pt x="1050" y="2739"/>
                  </a:lnTo>
                  <a:cubicBezTo>
                    <a:pt x="1080" y="2702"/>
                    <a:pt x="1096" y="2653"/>
                    <a:pt x="1087" y="2595"/>
                  </a:cubicBezTo>
                  <a:cubicBezTo>
                    <a:pt x="1012" y="2112"/>
                    <a:pt x="1482" y="1431"/>
                    <a:pt x="1935" y="1431"/>
                  </a:cubicBezTo>
                  <a:close/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79" y="1030"/>
                    <a:pt x="520" y="1852"/>
                    <a:pt x="762" y="2676"/>
                  </a:cubicBezTo>
                  <a:lnTo>
                    <a:pt x="762" y="2676"/>
                  </a:lnTo>
                  <a:cubicBezTo>
                    <a:pt x="762" y="2678"/>
                    <a:pt x="763" y="2681"/>
                    <a:pt x="763" y="2683"/>
                  </a:cubicBezTo>
                  <a:lnTo>
                    <a:pt x="764" y="2683"/>
                  </a:lnTo>
                  <a:lnTo>
                    <a:pt x="764" y="2683"/>
                  </a:lnTo>
                  <a:cubicBezTo>
                    <a:pt x="764" y="2684"/>
                    <a:pt x="765" y="2684"/>
                    <a:pt x="765" y="2685"/>
                  </a:cubicBezTo>
                  <a:cubicBezTo>
                    <a:pt x="779" y="2732"/>
                    <a:pt x="804" y="2764"/>
                    <a:pt x="835" y="2783"/>
                  </a:cubicBezTo>
                  <a:lnTo>
                    <a:pt x="835" y="2783"/>
                  </a:lnTo>
                  <a:cubicBezTo>
                    <a:pt x="780" y="2856"/>
                    <a:pt x="777" y="2968"/>
                    <a:pt x="879" y="3026"/>
                  </a:cubicBezTo>
                  <a:cubicBezTo>
                    <a:pt x="1115" y="3161"/>
                    <a:pt x="1392" y="3238"/>
                    <a:pt x="1664" y="3238"/>
                  </a:cubicBezTo>
                  <a:cubicBezTo>
                    <a:pt x="2002" y="3238"/>
                    <a:pt x="2333" y="3119"/>
                    <a:pt x="2569" y="2845"/>
                  </a:cubicBezTo>
                  <a:cubicBezTo>
                    <a:pt x="2890" y="2474"/>
                    <a:pt x="2911" y="1882"/>
                    <a:pt x="2624" y="1484"/>
                  </a:cubicBezTo>
                  <a:cubicBezTo>
                    <a:pt x="2446" y="1237"/>
                    <a:pt x="2178" y="1114"/>
                    <a:pt x="1901" y="1114"/>
                  </a:cubicBezTo>
                  <a:cubicBezTo>
                    <a:pt x="1733" y="1114"/>
                    <a:pt x="1563" y="1159"/>
                    <a:pt x="1407" y="1249"/>
                  </a:cubicBezTo>
                  <a:cubicBezTo>
                    <a:pt x="1159" y="1393"/>
                    <a:pt x="979" y="1608"/>
                    <a:pt x="870" y="1855"/>
                  </a:cubicBezTo>
                  <a:lnTo>
                    <a:pt x="870" y="1855"/>
                  </a:lnTo>
                  <a:lnTo>
                    <a:pt x="361" y="119"/>
                  </a:lnTo>
                  <a:cubicBezTo>
                    <a:pt x="336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8" name="Google Shape;19668;p32"/>
            <p:cNvSpPr/>
            <p:nvPr/>
          </p:nvSpPr>
          <p:spPr>
            <a:xfrm>
              <a:off x="5230275" y="2906475"/>
              <a:ext cx="47625" cy="9375"/>
            </a:xfrm>
            <a:custGeom>
              <a:avLst/>
              <a:gdLst/>
              <a:ahLst/>
              <a:cxnLst/>
              <a:rect l="l" t="t" r="r" b="b"/>
              <a:pathLst>
                <a:path w="1905" h="375" extrusionOk="0">
                  <a:moveTo>
                    <a:pt x="211" y="1"/>
                  </a:moveTo>
                  <a:cubicBezTo>
                    <a:pt x="1" y="1"/>
                    <a:pt x="2" y="330"/>
                    <a:pt x="216" y="336"/>
                  </a:cubicBezTo>
                  <a:lnTo>
                    <a:pt x="1689" y="374"/>
                  </a:lnTo>
                  <a:cubicBezTo>
                    <a:pt x="1691" y="374"/>
                    <a:pt x="1692" y="374"/>
                    <a:pt x="1694" y="374"/>
                  </a:cubicBezTo>
                  <a:cubicBezTo>
                    <a:pt x="1904" y="374"/>
                    <a:pt x="1903" y="45"/>
                    <a:pt x="1689" y="39"/>
                  </a:cubicBezTo>
                  <a:lnTo>
                    <a:pt x="216" y="1"/>
                  </a:lnTo>
                  <a:cubicBezTo>
                    <a:pt x="214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69" name="Google Shape;19669;p32"/>
            <p:cNvSpPr/>
            <p:nvPr/>
          </p:nvSpPr>
          <p:spPr>
            <a:xfrm>
              <a:off x="5242600" y="2877075"/>
              <a:ext cx="13950" cy="16000"/>
            </a:xfrm>
            <a:custGeom>
              <a:avLst/>
              <a:gdLst/>
              <a:ahLst/>
              <a:cxnLst/>
              <a:rect l="l" t="t" r="r" b="b"/>
              <a:pathLst>
                <a:path w="558" h="640" extrusionOk="0">
                  <a:moveTo>
                    <a:pt x="227" y="0"/>
                  </a:moveTo>
                  <a:cubicBezTo>
                    <a:pt x="117" y="0"/>
                    <a:pt x="0" y="122"/>
                    <a:pt x="64" y="255"/>
                  </a:cubicBezTo>
                  <a:cubicBezTo>
                    <a:pt x="112" y="354"/>
                    <a:pt x="157" y="454"/>
                    <a:pt x="205" y="553"/>
                  </a:cubicBezTo>
                  <a:cubicBezTo>
                    <a:pt x="233" y="614"/>
                    <a:pt x="282" y="639"/>
                    <a:pt x="331" y="639"/>
                  </a:cubicBezTo>
                  <a:cubicBezTo>
                    <a:pt x="440" y="639"/>
                    <a:pt x="557" y="518"/>
                    <a:pt x="494" y="385"/>
                  </a:cubicBezTo>
                  <a:cubicBezTo>
                    <a:pt x="447" y="284"/>
                    <a:pt x="400" y="185"/>
                    <a:pt x="353" y="86"/>
                  </a:cubicBezTo>
                  <a:cubicBezTo>
                    <a:pt x="324" y="25"/>
                    <a:pt x="276" y="0"/>
                    <a:pt x="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0" name="Google Shape;19670;p32"/>
            <p:cNvSpPr/>
            <p:nvPr/>
          </p:nvSpPr>
          <p:spPr>
            <a:xfrm>
              <a:off x="5247925" y="2936450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7" y="1"/>
                  </a:moveTo>
                  <a:cubicBezTo>
                    <a:pt x="1" y="1"/>
                    <a:pt x="1" y="335"/>
                    <a:pt x="217" y="335"/>
                  </a:cubicBezTo>
                  <a:cubicBezTo>
                    <a:pt x="432" y="335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1" name="Google Shape;19671;p32"/>
            <p:cNvSpPr/>
            <p:nvPr/>
          </p:nvSpPr>
          <p:spPr>
            <a:xfrm>
              <a:off x="4369725" y="2957650"/>
              <a:ext cx="1257075" cy="23725"/>
            </a:xfrm>
            <a:custGeom>
              <a:avLst/>
              <a:gdLst/>
              <a:ahLst/>
              <a:cxnLst/>
              <a:rect l="l" t="t" r="r" b="b"/>
              <a:pathLst>
                <a:path w="50283" h="949" extrusionOk="0">
                  <a:moveTo>
                    <a:pt x="50071" y="1"/>
                  </a:moveTo>
                  <a:cubicBezTo>
                    <a:pt x="50070" y="1"/>
                    <a:pt x="50069" y="1"/>
                    <a:pt x="50067" y="1"/>
                  </a:cubicBezTo>
                  <a:cubicBezTo>
                    <a:pt x="33451" y="332"/>
                    <a:pt x="16835" y="536"/>
                    <a:pt x="215" y="612"/>
                  </a:cubicBezTo>
                  <a:cubicBezTo>
                    <a:pt x="0" y="614"/>
                    <a:pt x="0" y="948"/>
                    <a:pt x="215" y="948"/>
                  </a:cubicBezTo>
                  <a:cubicBezTo>
                    <a:pt x="16835" y="872"/>
                    <a:pt x="33451" y="667"/>
                    <a:pt x="50067" y="335"/>
                  </a:cubicBezTo>
                  <a:cubicBezTo>
                    <a:pt x="50281" y="330"/>
                    <a:pt x="50282" y="1"/>
                    <a:pt x="50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2" name="Google Shape;19672;p32"/>
            <p:cNvSpPr/>
            <p:nvPr/>
          </p:nvSpPr>
          <p:spPr>
            <a:xfrm>
              <a:off x="5309475" y="2875950"/>
              <a:ext cx="72200" cy="65875"/>
            </a:xfrm>
            <a:custGeom>
              <a:avLst/>
              <a:gdLst/>
              <a:ahLst/>
              <a:cxnLst/>
              <a:rect l="l" t="t" r="r" b="b"/>
              <a:pathLst>
                <a:path w="2888" h="2635" extrusionOk="0">
                  <a:moveTo>
                    <a:pt x="1557" y="1"/>
                  </a:moveTo>
                  <a:cubicBezTo>
                    <a:pt x="684" y="1"/>
                    <a:pt x="0" y="878"/>
                    <a:pt x="344" y="1765"/>
                  </a:cubicBezTo>
                  <a:cubicBezTo>
                    <a:pt x="570" y="2347"/>
                    <a:pt x="1089" y="2634"/>
                    <a:pt x="1624" y="2634"/>
                  </a:cubicBezTo>
                  <a:cubicBezTo>
                    <a:pt x="2044" y="2634"/>
                    <a:pt x="2475" y="2457"/>
                    <a:pt x="2780" y="2105"/>
                  </a:cubicBezTo>
                  <a:cubicBezTo>
                    <a:pt x="2887" y="1980"/>
                    <a:pt x="2775" y="1812"/>
                    <a:pt x="2652" y="1812"/>
                  </a:cubicBezTo>
                  <a:cubicBezTo>
                    <a:pt x="2615" y="1812"/>
                    <a:pt x="2576" y="1828"/>
                    <a:pt x="2542" y="1867"/>
                  </a:cubicBezTo>
                  <a:cubicBezTo>
                    <a:pt x="2299" y="2148"/>
                    <a:pt x="1947" y="2305"/>
                    <a:pt x="1605" y="2305"/>
                  </a:cubicBezTo>
                  <a:cubicBezTo>
                    <a:pt x="1255" y="2305"/>
                    <a:pt x="915" y="2140"/>
                    <a:pt x="716" y="1772"/>
                  </a:cubicBezTo>
                  <a:cubicBezTo>
                    <a:pt x="349" y="1094"/>
                    <a:pt x="843" y="335"/>
                    <a:pt x="1547" y="335"/>
                  </a:cubicBezTo>
                  <a:cubicBezTo>
                    <a:pt x="1636" y="335"/>
                    <a:pt x="1727" y="347"/>
                    <a:pt x="1821" y="372"/>
                  </a:cubicBezTo>
                  <a:cubicBezTo>
                    <a:pt x="1837" y="376"/>
                    <a:pt x="1853" y="379"/>
                    <a:pt x="1868" y="379"/>
                  </a:cubicBezTo>
                  <a:cubicBezTo>
                    <a:pt x="2042" y="379"/>
                    <a:pt x="2102" y="101"/>
                    <a:pt x="1911" y="49"/>
                  </a:cubicBezTo>
                  <a:cubicBezTo>
                    <a:pt x="1791" y="16"/>
                    <a:pt x="1672" y="1"/>
                    <a:pt x="15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3" name="Google Shape;19673;p32"/>
            <p:cNvSpPr/>
            <p:nvPr/>
          </p:nvSpPr>
          <p:spPr>
            <a:xfrm>
              <a:off x="5367800" y="2842800"/>
              <a:ext cx="58900" cy="42800"/>
            </a:xfrm>
            <a:custGeom>
              <a:avLst/>
              <a:gdLst/>
              <a:ahLst/>
              <a:cxnLst/>
              <a:rect l="l" t="t" r="r" b="b"/>
              <a:pathLst>
                <a:path w="2356" h="1712" extrusionOk="0">
                  <a:moveTo>
                    <a:pt x="687" y="1"/>
                  </a:moveTo>
                  <a:cubicBezTo>
                    <a:pt x="399" y="1"/>
                    <a:pt x="118" y="167"/>
                    <a:pt x="35" y="465"/>
                  </a:cubicBezTo>
                  <a:cubicBezTo>
                    <a:pt x="0" y="590"/>
                    <a:pt x="104" y="672"/>
                    <a:pt x="204" y="672"/>
                  </a:cubicBezTo>
                  <a:cubicBezTo>
                    <a:pt x="270" y="672"/>
                    <a:pt x="336" y="636"/>
                    <a:pt x="359" y="554"/>
                  </a:cubicBezTo>
                  <a:cubicBezTo>
                    <a:pt x="398" y="409"/>
                    <a:pt x="540" y="334"/>
                    <a:pt x="684" y="334"/>
                  </a:cubicBezTo>
                  <a:cubicBezTo>
                    <a:pt x="778" y="334"/>
                    <a:pt x="874" y="366"/>
                    <a:pt x="941" y="432"/>
                  </a:cubicBezTo>
                  <a:cubicBezTo>
                    <a:pt x="1190" y="678"/>
                    <a:pt x="957" y="1086"/>
                    <a:pt x="731" y="1240"/>
                  </a:cubicBezTo>
                  <a:cubicBezTo>
                    <a:pt x="636" y="1306"/>
                    <a:pt x="610" y="1469"/>
                    <a:pt x="731" y="1530"/>
                  </a:cubicBezTo>
                  <a:cubicBezTo>
                    <a:pt x="975" y="1651"/>
                    <a:pt x="1221" y="1711"/>
                    <a:pt x="1469" y="1711"/>
                  </a:cubicBezTo>
                  <a:cubicBezTo>
                    <a:pt x="1709" y="1711"/>
                    <a:pt x="1949" y="1654"/>
                    <a:pt x="2188" y="1541"/>
                  </a:cubicBezTo>
                  <a:cubicBezTo>
                    <a:pt x="2355" y="1460"/>
                    <a:pt x="2251" y="1233"/>
                    <a:pt x="2094" y="1233"/>
                  </a:cubicBezTo>
                  <a:cubicBezTo>
                    <a:pt x="2070" y="1233"/>
                    <a:pt x="2044" y="1239"/>
                    <a:pt x="2018" y="1251"/>
                  </a:cubicBezTo>
                  <a:cubicBezTo>
                    <a:pt x="1838" y="1338"/>
                    <a:pt x="1654" y="1381"/>
                    <a:pt x="1470" y="1381"/>
                  </a:cubicBezTo>
                  <a:cubicBezTo>
                    <a:pt x="1353" y="1381"/>
                    <a:pt x="1235" y="1363"/>
                    <a:pt x="1119" y="1328"/>
                  </a:cubicBezTo>
                  <a:lnTo>
                    <a:pt x="1119" y="1328"/>
                  </a:lnTo>
                  <a:cubicBezTo>
                    <a:pt x="1404" y="985"/>
                    <a:pt x="1517" y="458"/>
                    <a:pt x="1120" y="147"/>
                  </a:cubicBezTo>
                  <a:cubicBezTo>
                    <a:pt x="993" y="48"/>
                    <a:pt x="839" y="1"/>
                    <a:pt x="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4" name="Google Shape;19674;p32"/>
            <p:cNvSpPr/>
            <p:nvPr/>
          </p:nvSpPr>
          <p:spPr>
            <a:xfrm>
              <a:off x="5445550" y="2841400"/>
              <a:ext cx="49000" cy="103600"/>
            </a:xfrm>
            <a:custGeom>
              <a:avLst/>
              <a:gdLst/>
              <a:ahLst/>
              <a:cxnLst/>
              <a:rect l="l" t="t" r="r" b="b"/>
              <a:pathLst>
                <a:path w="1960" h="4144" extrusionOk="0">
                  <a:moveTo>
                    <a:pt x="1523" y="0"/>
                  </a:moveTo>
                  <a:cubicBezTo>
                    <a:pt x="1495" y="0"/>
                    <a:pt x="1465" y="10"/>
                    <a:pt x="1434" y="33"/>
                  </a:cubicBezTo>
                  <a:lnTo>
                    <a:pt x="1434" y="32"/>
                  </a:lnTo>
                  <a:lnTo>
                    <a:pt x="1434" y="32"/>
                  </a:lnTo>
                  <a:cubicBezTo>
                    <a:pt x="0" y="1121"/>
                    <a:pt x="75" y="3185"/>
                    <a:pt x="1634" y="4118"/>
                  </a:cubicBezTo>
                  <a:cubicBezTo>
                    <a:pt x="1663" y="4136"/>
                    <a:pt x="1692" y="4143"/>
                    <a:pt x="1719" y="4143"/>
                  </a:cubicBezTo>
                  <a:cubicBezTo>
                    <a:pt x="1863" y="4143"/>
                    <a:pt x="1959" y="3924"/>
                    <a:pt x="1803" y="3830"/>
                  </a:cubicBezTo>
                  <a:cubicBezTo>
                    <a:pt x="479" y="3038"/>
                    <a:pt x="362" y="1264"/>
                    <a:pt x="1604" y="322"/>
                  </a:cubicBezTo>
                  <a:cubicBezTo>
                    <a:pt x="1743" y="216"/>
                    <a:pt x="1655" y="0"/>
                    <a:pt x="15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5" name="Google Shape;19675;p32"/>
            <p:cNvSpPr/>
            <p:nvPr/>
          </p:nvSpPr>
          <p:spPr>
            <a:xfrm>
              <a:off x="5500700" y="2854575"/>
              <a:ext cx="63350" cy="84600"/>
            </a:xfrm>
            <a:custGeom>
              <a:avLst/>
              <a:gdLst/>
              <a:ahLst/>
              <a:cxnLst/>
              <a:rect l="l" t="t" r="r" b="b"/>
              <a:pathLst>
                <a:path w="2534" h="3384" extrusionOk="0">
                  <a:moveTo>
                    <a:pt x="164" y="0"/>
                  </a:moveTo>
                  <a:cubicBezTo>
                    <a:pt x="81" y="0"/>
                    <a:pt x="1" y="53"/>
                    <a:pt x="8" y="161"/>
                  </a:cubicBezTo>
                  <a:cubicBezTo>
                    <a:pt x="78" y="1215"/>
                    <a:pt x="272" y="2258"/>
                    <a:pt x="586" y="3266"/>
                  </a:cubicBezTo>
                  <a:cubicBezTo>
                    <a:pt x="610" y="3345"/>
                    <a:pt x="686" y="3383"/>
                    <a:pt x="758" y="3383"/>
                  </a:cubicBezTo>
                  <a:cubicBezTo>
                    <a:pt x="845" y="3383"/>
                    <a:pt x="927" y="3329"/>
                    <a:pt x="914" y="3222"/>
                  </a:cubicBezTo>
                  <a:cubicBezTo>
                    <a:pt x="856" y="2739"/>
                    <a:pt x="851" y="1614"/>
                    <a:pt x="1489" y="1613"/>
                  </a:cubicBezTo>
                  <a:cubicBezTo>
                    <a:pt x="2067" y="1613"/>
                    <a:pt x="2159" y="2722"/>
                    <a:pt x="2191" y="3163"/>
                  </a:cubicBezTo>
                  <a:cubicBezTo>
                    <a:pt x="2199" y="3270"/>
                    <a:pt x="2287" y="3323"/>
                    <a:pt x="2371" y="3323"/>
                  </a:cubicBezTo>
                  <a:cubicBezTo>
                    <a:pt x="2454" y="3323"/>
                    <a:pt x="2534" y="3270"/>
                    <a:pt x="2526" y="3163"/>
                  </a:cubicBezTo>
                  <a:cubicBezTo>
                    <a:pt x="2482" y="2569"/>
                    <a:pt x="2328" y="1186"/>
                    <a:pt x="1489" y="1172"/>
                  </a:cubicBezTo>
                  <a:cubicBezTo>
                    <a:pt x="1485" y="1172"/>
                    <a:pt x="1482" y="1172"/>
                    <a:pt x="1478" y="1172"/>
                  </a:cubicBezTo>
                  <a:cubicBezTo>
                    <a:pt x="987" y="1172"/>
                    <a:pt x="741" y="1641"/>
                    <a:pt x="633" y="2155"/>
                  </a:cubicBezTo>
                  <a:lnTo>
                    <a:pt x="633" y="2155"/>
                  </a:lnTo>
                  <a:cubicBezTo>
                    <a:pt x="485" y="1499"/>
                    <a:pt x="388" y="832"/>
                    <a:pt x="342" y="161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6" name="Google Shape;19676;p32"/>
            <p:cNvSpPr/>
            <p:nvPr/>
          </p:nvSpPr>
          <p:spPr>
            <a:xfrm>
              <a:off x="5565775" y="2849650"/>
              <a:ext cx="43175" cy="104175"/>
            </a:xfrm>
            <a:custGeom>
              <a:avLst/>
              <a:gdLst/>
              <a:ahLst/>
              <a:cxnLst/>
              <a:rect l="l" t="t" r="r" b="b"/>
              <a:pathLst>
                <a:path w="1727" h="4167" extrusionOk="0">
                  <a:moveTo>
                    <a:pt x="249" y="0"/>
                  </a:moveTo>
                  <a:cubicBezTo>
                    <a:pt x="117" y="0"/>
                    <a:pt x="1" y="169"/>
                    <a:pt x="123" y="285"/>
                  </a:cubicBezTo>
                  <a:cubicBezTo>
                    <a:pt x="1137" y="1229"/>
                    <a:pt x="1363" y="2718"/>
                    <a:pt x="665" y="3917"/>
                  </a:cubicBezTo>
                  <a:cubicBezTo>
                    <a:pt x="590" y="4046"/>
                    <a:pt x="706" y="4167"/>
                    <a:pt x="820" y="4167"/>
                  </a:cubicBezTo>
                  <a:cubicBezTo>
                    <a:pt x="871" y="4167"/>
                    <a:pt x="921" y="4143"/>
                    <a:pt x="954" y="4086"/>
                  </a:cubicBezTo>
                  <a:cubicBezTo>
                    <a:pt x="1726" y="2766"/>
                    <a:pt x="1479" y="1088"/>
                    <a:pt x="360" y="47"/>
                  </a:cubicBezTo>
                  <a:cubicBezTo>
                    <a:pt x="325" y="14"/>
                    <a:pt x="286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7" name="Google Shape;19677;p32"/>
            <p:cNvSpPr/>
            <p:nvPr/>
          </p:nvSpPr>
          <p:spPr>
            <a:xfrm>
              <a:off x="4509475" y="3023475"/>
              <a:ext cx="62800" cy="49125"/>
            </a:xfrm>
            <a:custGeom>
              <a:avLst/>
              <a:gdLst/>
              <a:ahLst/>
              <a:cxnLst/>
              <a:rect l="l" t="t" r="r" b="b"/>
              <a:pathLst>
                <a:path w="2512" h="1965" extrusionOk="0">
                  <a:moveTo>
                    <a:pt x="260" y="0"/>
                  </a:moveTo>
                  <a:cubicBezTo>
                    <a:pt x="122" y="0"/>
                    <a:pt x="1" y="170"/>
                    <a:pt x="132" y="278"/>
                  </a:cubicBezTo>
                  <a:lnTo>
                    <a:pt x="2142" y="1924"/>
                  </a:lnTo>
                  <a:cubicBezTo>
                    <a:pt x="2178" y="1953"/>
                    <a:pt x="2216" y="1965"/>
                    <a:pt x="2253" y="1965"/>
                  </a:cubicBezTo>
                  <a:cubicBezTo>
                    <a:pt x="2391" y="1965"/>
                    <a:pt x="2512" y="1796"/>
                    <a:pt x="2380" y="1688"/>
                  </a:cubicBezTo>
                  <a:lnTo>
                    <a:pt x="368" y="40"/>
                  </a:lnTo>
                  <a:cubicBezTo>
                    <a:pt x="334" y="12"/>
                    <a:pt x="296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8" name="Google Shape;19678;p32"/>
            <p:cNvSpPr/>
            <p:nvPr/>
          </p:nvSpPr>
          <p:spPr>
            <a:xfrm>
              <a:off x="4518350" y="3024725"/>
              <a:ext cx="39800" cy="63775"/>
            </a:xfrm>
            <a:custGeom>
              <a:avLst/>
              <a:gdLst/>
              <a:ahLst/>
              <a:cxnLst/>
              <a:rect l="l" t="t" r="r" b="b"/>
              <a:pathLst>
                <a:path w="1592" h="2551" extrusionOk="0">
                  <a:moveTo>
                    <a:pt x="1358" y="0"/>
                  </a:moveTo>
                  <a:cubicBezTo>
                    <a:pt x="1307" y="0"/>
                    <a:pt x="1256" y="23"/>
                    <a:pt x="1220" y="77"/>
                  </a:cubicBezTo>
                  <a:lnTo>
                    <a:pt x="1220" y="79"/>
                  </a:lnTo>
                  <a:cubicBezTo>
                    <a:pt x="753" y="794"/>
                    <a:pt x="361" y="1555"/>
                    <a:pt x="49" y="2350"/>
                  </a:cubicBezTo>
                  <a:cubicBezTo>
                    <a:pt x="0" y="2471"/>
                    <a:pt x="100" y="2551"/>
                    <a:pt x="203" y="2551"/>
                  </a:cubicBezTo>
                  <a:cubicBezTo>
                    <a:pt x="271" y="2551"/>
                    <a:pt x="340" y="2517"/>
                    <a:pt x="370" y="2439"/>
                  </a:cubicBezTo>
                  <a:cubicBezTo>
                    <a:pt x="675" y="1671"/>
                    <a:pt x="1057" y="938"/>
                    <a:pt x="1508" y="247"/>
                  </a:cubicBezTo>
                  <a:cubicBezTo>
                    <a:pt x="1591" y="120"/>
                    <a:pt x="1476" y="0"/>
                    <a:pt x="13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79" name="Google Shape;19679;p32"/>
            <p:cNvSpPr/>
            <p:nvPr/>
          </p:nvSpPr>
          <p:spPr>
            <a:xfrm>
              <a:off x="4564100" y="3006850"/>
              <a:ext cx="38925" cy="39975"/>
            </a:xfrm>
            <a:custGeom>
              <a:avLst/>
              <a:gdLst/>
              <a:ahLst/>
              <a:cxnLst/>
              <a:rect l="l" t="t" r="r" b="b"/>
              <a:pathLst>
                <a:path w="1557" h="1599" extrusionOk="0">
                  <a:moveTo>
                    <a:pt x="197" y="35"/>
                  </a:moveTo>
                  <a:cubicBezTo>
                    <a:pt x="0" y="35"/>
                    <a:pt x="6" y="353"/>
                    <a:pt x="214" y="371"/>
                  </a:cubicBezTo>
                  <a:lnTo>
                    <a:pt x="670" y="410"/>
                  </a:lnTo>
                  <a:lnTo>
                    <a:pt x="670" y="410"/>
                  </a:lnTo>
                  <a:cubicBezTo>
                    <a:pt x="679" y="518"/>
                    <a:pt x="507" y="728"/>
                    <a:pt x="472" y="801"/>
                  </a:cubicBezTo>
                  <a:cubicBezTo>
                    <a:pt x="395" y="955"/>
                    <a:pt x="343" y="1128"/>
                    <a:pt x="406" y="1296"/>
                  </a:cubicBezTo>
                  <a:cubicBezTo>
                    <a:pt x="490" y="1525"/>
                    <a:pt x="707" y="1599"/>
                    <a:pt x="934" y="1599"/>
                  </a:cubicBezTo>
                  <a:cubicBezTo>
                    <a:pt x="1088" y="1599"/>
                    <a:pt x="1247" y="1565"/>
                    <a:pt x="1373" y="1523"/>
                  </a:cubicBezTo>
                  <a:cubicBezTo>
                    <a:pt x="1557" y="1461"/>
                    <a:pt x="1503" y="1190"/>
                    <a:pt x="1338" y="1190"/>
                  </a:cubicBezTo>
                  <a:cubicBezTo>
                    <a:pt x="1321" y="1190"/>
                    <a:pt x="1303" y="1193"/>
                    <a:pt x="1283" y="1199"/>
                  </a:cubicBezTo>
                  <a:cubicBezTo>
                    <a:pt x="1208" y="1225"/>
                    <a:pt x="1055" y="1272"/>
                    <a:pt x="925" y="1272"/>
                  </a:cubicBezTo>
                  <a:cubicBezTo>
                    <a:pt x="818" y="1272"/>
                    <a:pt x="726" y="1239"/>
                    <a:pt x="711" y="1135"/>
                  </a:cubicBezTo>
                  <a:cubicBezTo>
                    <a:pt x="688" y="972"/>
                    <a:pt x="889" y="765"/>
                    <a:pt x="952" y="621"/>
                  </a:cubicBezTo>
                  <a:cubicBezTo>
                    <a:pt x="1015" y="479"/>
                    <a:pt x="1036" y="330"/>
                    <a:pt x="944" y="197"/>
                  </a:cubicBezTo>
                  <a:cubicBezTo>
                    <a:pt x="807" y="1"/>
                    <a:pt x="426" y="54"/>
                    <a:pt x="214" y="36"/>
                  </a:cubicBezTo>
                  <a:cubicBezTo>
                    <a:pt x="208" y="35"/>
                    <a:pt x="203" y="35"/>
                    <a:pt x="197" y="3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0" name="Google Shape;19680;p32"/>
            <p:cNvSpPr/>
            <p:nvPr/>
          </p:nvSpPr>
          <p:spPr>
            <a:xfrm>
              <a:off x="4626050" y="3005000"/>
              <a:ext cx="42175" cy="99250"/>
            </a:xfrm>
            <a:custGeom>
              <a:avLst/>
              <a:gdLst/>
              <a:ahLst/>
              <a:cxnLst/>
              <a:rect l="l" t="t" r="r" b="b"/>
              <a:pathLst>
                <a:path w="1687" h="3970" extrusionOk="0">
                  <a:moveTo>
                    <a:pt x="748" y="0"/>
                  </a:moveTo>
                  <a:cubicBezTo>
                    <a:pt x="698" y="0"/>
                    <a:pt x="650" y="26"/>
                    <a:pt x="622" y="87"/>
                  </a:cubicBezTo>
                  <a:cubicBezTo>
                    <a:pt x="1" y="1394"/>
                    <a:pt x="274" y="2925"/>
                    <a:pt x="1328" y="3923"/>
                  </a:cubicBezTo>
                  <a:cubicBezTo>
                    <a:pt x="1363" y="3956"/>
                    <a:pt x="1402" y="3970"/>
                    <a:pt x="1440" y="3970"/>
                  </a:cubicBezTo>
                  <a:cubicBezTo>
                    <a:pt x="1571" y="3970"/>
                    <a:pt x="1687" y="3802"/>
                    <a:pt x="1565" y="3687"/>
                  </a:cubicBezTo>
                  <a:cubicBezTo>
                    <a:pt x="623" y="2796"/>
                    <a:pt x="353" y="1431"/>
                    <a:pt x="910" y="256"/>
                  </a:cubicBezTo>
                  <a:cubicBezTo>
                    <a:pt x="973" y="123"/>
                    <a:pt x="856" y="0"/>
                    <a:pt x="7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1" name="Google Shape;19681;p32"/>
            <p:cNvSpPr/>
            <p:nvPr/>
          </p:nvSpPr>
          <p:spPr>
            <a:xfrm>
              <a:off x="4676675" y="3033200"/>
              <a:ext cx="56025" cy="49125"/>
            </a:xfrm>
            <a:custGeom>
              <a:avLst/>
              <a:gdLst/>
              <a:ahLst/>
              <a:cxnLst/>
              <a:rect l="l" t="t" r="r" b="b"/>
              <a:pathLst>
                <a:path w="2241" h="1965" extrusionOk="0">
                  <a:moveTo>
                    <a:pt x="249" y="0"/>
                  </a:moveTo>
                  <a:cubicBezTo>
                    <a:pt x="117" y="0"/>
                    <a:pt x="0" y="169"/>
                    <a:pt x="124" y="283"/>
                  </a:cubicBezTo>
                  <a:lnTo>
                    <a:pt x="1881" y="1918"/>
                  </a:lnTo>
                  <a:cubicBezTo>
                    <a:pt x="1916" y="1950"/>
                    <a:pt x="1955" y="1964"/>
                    <a:pt x="1992" y="1964"/>
                  </a:cubicBezTo>
                  <a:cubicBezTo>
                    <a:pt x="2124" y="1964"/>
                    <a:pt x="2241" y="1796"/>
                    <a:pt x="2117" y="1682"/>
                  </a:cubicBezTo>
                  <a:lnTo>
                    <a:pt x="360" y="46"/>
                  </a:lnTo>
                  <a:cubicBezTo>
                    <a:pt x="325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2" name="Google Shape;19682;p32"/>
            <p:cNvSpPr/>
            <p:nvPr/>
          </p:nvSpPr>
          <p:spPr>
            <a:xfrm>
              <a:off x="4687675" y="3029750"/>
              <a:ext cx="29475" cy="66700"/>
            </a:xfrm>
            <a:custGeom>
              <a:avLst/>
              <a:gdLst/>
              <a:ahLst/>
              <a:cxnLst/>
              <a:rect l="l" t="t" r="r" b="b"/>
              <a:pathLst>
                <a:path w="1179" h="2668" extrusionOk="0">
                  <a:moveTo>
                    <a:pt x="976" y="0"/>
                  </a:moveTo>
                  <a:cubicBezTo>
                    <a:pt x="909" y="0"/>
                    <a:pt x="842" y="35"/>
                    <a:pt x="816" y="116"/>
                  </a:cubicBezTo>
                  <a:lnTo>
                    <a:pt x="41" y="2463"/>
                  </a:lnTo>
                  <a:cubicBezTo>
                    <a:pt x="0" y="2587"/>
                    <a:pt x="102" y="2668"/>
                    <a:pt x="204" y="2668"/>
                  </a:cubicBezTo>
                  <a:cubicBezTo>
                    <a:pt x="271" y="2668"/>
                    <a:pt x="337" y="2633"/>
                    <a:pt x="364" y="2552"/>
                  </a:cubicBezTo>
                  <a:lnTo>
                    <a:pt x="1137" y="206"/>
                  </a:lnTo>
                  <a:cubicBezTo>
                    <a:pt x="1179" y="81"/>
                    <a:pt x="1077" y="0"/>
                    <a:pt x="9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3" name="Google Shape;19683;p32"/>
            <p:cNvSpPr/>
            <p:nvPr/>
          </p:nvSpPr>
          <p:spPr>
            <a:xfrm>
              <a:off x="4726100" y="3015125"/>
              <a:ext cx="34575" cy="86500"/>
            </a:xfrm>
            <a:custGeom>
              <a:avLst/>
              <a:gdLst/>
              <a:ahLst/>
              <a:cxnLst/>
              <a:rect l="l" t="t" r="r" b="b"/>
              <a:pathLst>
                <a:path w="1383" h="3460" extrusionOk="0">
                  <a:moveTo>
                    <a:pt x="232" y="0"/>
                  </a:moveTo>
                  <a:cubicBezTo>
                    <a:pt x="112" y="0"/>
                    <a:pt x="1" y="168"/>
                    <a:pt x="105" y="293"/>
                  </a:cubicBezTo>
                  <a:cubicBezTo>
                    <a:pt x="807" y="1128"/>
                    <a:pt x="1024" y="2209"/>
                    <a:pt x="717" y="3253"/>
                  </a:cubicBezTo>
                  <a:cubicBezTo>
                    <a:pt x="680" y="3378"/>
                    <a:pt x="783" y="3460"/>
                    <a:pt x="884" y="3460"/>
                  </a:cubicBezTo>
                  <a:cubicBezTo>
                    <a:pt x="951" y="3460"/>
                    <a:pt x="1016" y="3424"/>
                    <a:pt x="1040" y="3343"/>
                  </a:cubicBezTo>
                  <a:cubicBezTo>
                    <a:pt x="1382" y="2179"/>
                    <a:pt x="1121" y="981"/>
                    <a:pt x="342" y="57"/>
                  </a:cubicBezTo>
                  <a:cubicBezTo>
                    <a:pt x="309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4" name="Google Shape;19684;p32"/>
            <p:cNvSpPr/>
            <p:nvPr/>
          </p:nvSpPr>
          <p:spPr>
            <a:xfrm>
              <a:off x="4759125" y="3005925"/>
              <a:ext cx="32250" cy="37600"/>
            </a:xfrm>
            <a:custGeom>
              <a:avLst/>
              <a:gdLst/>
              <a:ahLst/>
              <a:cxnLst/>
              <a:rect l="l" t="t" r="r" b="b"/>
              <a:pathLst>
                <a:path w="1290" h="1504" extrusionOk="0">
                  <a:moveTo>
                    <a:pt x="792" y="0"/>
                  </a:moveTo>
                  <a:cubicBezTo>
                    <a:pt x="765" y="0"/>
                    <a:pt x="738" y="8"/>
                    <a:pt x="714" y="25"/>
                  </a:cubicBezTo>
                  <a:lnTo>
                    <a:pt x="142" y="445"/>
                  </a:lnTo>
                  <a:cubicBezTo>
                    <a:pt x="1" y="550"/>
                    <a:pt x="90" y="766"/>
                    <a:pt x="224" y="766"/>
                  </a:cubicBezTo>
                  <a:cubicBezTo>
                    <a:pt x="251" y="766"/>
                    <a:pt x="281" y="756"/>
                    <a:pt x="311" y="735"/>
                  </a:cubicBezTo>
                  <a:lnTo>
                    <a:pt x="698" y="451"/>
                  </a:lnTo>
                  <a:lnTo>
                    <a:pt x="698" y="451"/>
                  </a:lnTo>
                  <a:lnTo>
                    <a:pt x="935" y="1384"/>
                  </a:lnTo>
                  <a:cubicBezTo>
                    <a:pt x="956" y="1468"/>
                    <a:pt x="1020" y="1504"/>
                    <a:pt x="1086" y="1504"/>
                  </a:cubicBezTo>
                  <a:cubicBezTo>
                    <a:pt x="1186" y="1504"/>
                    <a:pt x="1289" y="1422"/>
                    <a:pt x="1257" y="1296"/>
                  </a:cubicBezTo>
                  <a:cubicBezTo>
                    <a:pt x="1158" y="905"/>
                    <a:pt x="1059" y="516"/>
                    <a:pt x="960" y="126"/>
                  </a:cubicBezTo>
                  <a:cubicBezTo>
                    <a:pt x="942" y="56"/>
                    <a:pt x="866" y="0"/>
                    <a:pt x="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5" name="Google Shape;19685;p32"/>
            <p:cNvSpPr/>
            <p:nvPr/>
          </p:nvSpPr>
          <p:spPr>
            <a:xfrm>
              <a:off x="4821925" y="3026575"/>
              <a:ext cx="35750" cy="70650"/>
            </a:xfrm>
            <a:custGeom>
              <a:avLst/>
              <a:gdLst/>
              <a:ahLst/>
              <a:cxnLst/>
              <a:rect l="l" t="t" r="r" b="b"/>
              <a:pathLst>
                <a:path w="1430" h="2826" extrusionOk="0">
                  <a:moveTo>
                    <a:pt x="1000" y="0"/>
                  </a:moveTo>
                  <a:cubicBezTo>
                    <a:pt x="568" y="0"/>
                    <a:pt x="203" y="444"/>
                    <a:pt x="74" y="844"/>
                  </a:cubicBezTo>
                  <a:cubicBezTo>
                    <a:pt x="0" y="1068"/>
                    <a:pt x="17" y="1262"/>
                    <a:pt x="190" y="1429"/>
                  </a:cubicBezTo>
                  <a:cubicBezTo>
                    <a:pt x="302" y="1539"/>
                    <a:pt x="458" y="1587"/>
                    <a:pt x="577" y="1689"/>
                  </a:cubicBezTo>
                  <a:cubicBezTo>
                    <a:pt x="780" y="1861"/>
                    <a:pt x="867" y="1995"/>
                    <a:pt x="775" y="2252"/>
                  </a:cubicBezTo>
                  <a:cubicBezTo>
                    <a:pt x="731" y="2370"/>
                    <a:pt x="643" y="2507"/>
                    <a:pt x="520" y="2507"/>
                  </a:cubicBezTo>
                  <a:cubicBezTo>
                    <a:pt x="477" y="2507"/>
                    <a:pt x="430" y="2489"/>
                    <a:pt x="379" y="2448"/>
                  </a:cubicBezTo>
                  <a:cubicBezTo>
                    <a:pt x="344" y="2420"/>
                    <a:pt x="306" y="2408"/>
                    <a:pt x="269" y="2408"/>
                  </a:cubicBezTo>
                  <a:cubicBezTo>
                    <a:pt x="131" y="2408"/>
                    <a:pt x="10" y="2578"/>
                    <a:pt x="142" y="2685"/>
                  </a:cubicBezTo>
                  <a:cubicBezTo>
                    <a:pt x="262" y="2781"/>
                    <a:pt x="402" y="2826"/>
                    <a:pt x="541" y="2826"/>
                  </a:cubicBezTo>
                  <a:cubicBezTo>
                    <a:pt x="832" y="2826"/>
                    <a:pt x="1115" y="2629"/>
                    <a:pt x="1183" y="2305"/>
                  </a:cubicBezTo>
                  <a:cubicBezTo>
                    <a:pt x="1247" y="1994"/>
                    <a:pt x="1083" y="1684"/>
                    <a:pt x="858" y="1478"/>
                  </a:cubicBezTo>
                  <a:cubicBezTo>
                    <a:pt x="708" y="1342"/>
                    <a:pt x="377" y="1225"/>
                    <a:pt x="376" y="989"/>
                  </a:cubicBezTo>
                  <a:cubicBezTo>
                    <a:pt x="374" y="700"/>
                    <a:pt x="737" y="351"/>
                    <a:pt x="1037" y="351"/>
                  </a:cubicBezTo>
                  <a:cubicBezTo>
                    <a:pt x="1081" y="351"/>
                    <a:pt x="1124" y="359"/>
                    <a:pt x="1164" y="375"/>
                  </a:cubicBezTo>
                  <a:cubicBezTo>
                    <a:pt x="1187" y="385"/>
                    <a:pt x="1207" y="389"/>
                    <a:pt x="1226" y="389"/>
                  </a:cubicBezTo>
                  <a:cubicBezTo>
                    <a:pt x="1380" y="389"/>
                    <a:pt x="1429" y="124"/>
                    <a:pt x="1254" y="52"/>
                  </a:cubicBezTo>
                  <a:lnTo>
                    <a:pt x="1253" y="52"/>
                  </a:lnTo>
                  <a:cubicBezTo>
                    <a:pt x="1167" y="16"/>
                    <a:pt x="1082" y="0"/>
                    <a:pt x="10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6" name="Google Shape;19686;p32"/>
            <p:cNvSpPr/>
            <p:nvPr/>
          </p:nvSpPr>
          <p:spPr>
            <a:xfrm>
              <a:off x="4865350" y="3003425"/>
              <a:ext cx="29925" cy="41650"/>
            </a:xfrm>
            <a:custGeom>
              <a:avLst/>
              <a:gdLst/>
              <a:ahLst/>
              <a:cxnLst/>
              <a:rect l="l" t="t" r="r" b="b"/>
              <a:pathLst>
                <a:path w="1197" h="1666" extrusionOk="0">
                  <a:moveTo>
                    <a:pt x="757" y="0"/>
                  </a:moveTo>
                  <a:cubicBezTo>
                    <a:pt x="713" y="0"/>
                    <a:pt x="669" y="16"/>
                    <a:pt x="637" y="48"/>
                  </a:cubicBezTo>
                  <a:lnTo>
                    <a:pt x="118" y="562"/>
                  </a:lnTo>
                  <a:cubicBezTo>
                    <a:pt x="1" y="679"/>
                    <a:pt x="114" y="847"/>
                    <a:pt x="243" y="847"/>
                  </a:cubicBezTo>
                  <a:cubicBezTo>
                    <a:pt x="280" y="847"/>
                    <a:pt x="320" y="833"/>
                    <a:pt x="355" y="798"/>
                  </a:cubicBezTo>
                  <a:cubicBezTo>
                    <a:pt x="453" y="701"/>
                    <a:pt x="552" y="603"/>
                    <a:pt x="651" y="505"/>
                  </a:cubicBezTo>
                  <a:lnTo>
                    <a:pt x="651" y="505"/>
                  </a:lnTo>
                  <a:cubicBezTo>
                    <a:pt x="717" y="851"/>
                    <a:pt x="784" y="1198"/>
                    <a:pt x="851" y="1545"/>
                  </a:cubicBezTo>
                  <a:cubicBezTo>
                    <a:pt x="866" y="1629"/>
                    <a:pt x="927" y="1665"/>
                    <a:pt x="991" y="1665"/>
                  </a:cubicBezTo>
                  <a:cubicBezTo>
                    <a:pt x="1089" y="1665"/>
                    <a:pt x="1196" y="1582"/>
                    <a:pt x="1172" y="1455"/>
                  </a:cubicBezTo>
                  <a:cubicBezTo>
                    <a:pt x="1087" y="1010"/>
                    <a:pt x="1002" y="566"/>
                    <a:pt x="918" y="121"/>
                  </a:cubicBezTo>
                  <a:cubicBezTo>
                    <a:pt x="902" y="42"/>
                    <a:pt x="830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7" name="Google Shape;19687;p32"/>
            <p:cNvSpPr/>
            <p:nvPr/>
          </p:nvSpPr>
          <p:spPr>
            <a:xfrm>
              <a:off x="4929200" y="3028325"/>
              <a:ext cx="19950" cy="57225"/>
            </a:xfrm>
            <a:custGeom>
              <a:avLst/>
              <a:gdLst/>
              <a:ahLst/>
              <a:cxnLst/>
              <a:rect l="l" t="t" r="r" b="b"/>
              <a:pathLst>
                <a:path w="798" h="2289" extrusionOk="0">
                  <a:moveTo>
                    <a:pt x="205" y="0"/>
                  </a:moveTo>
                  <a:cubicBezTo>
                    <a:pt x="106" y="0"/>
                    <a:pt x="0" y="83"/>
                    <a:pt x="28" y="209"/>
                  </a:cubicBezTo>
                  <a:cubicBezTo>
                    <a:pt x="168" y="862"/>
                    <a:pt x="307" y="1515"/>
                    <a:pt x="447" y="2168"/>
                  </a:cubicBezTo>
                  <a:cubicBezTo>
                    <a:pt x="466" y="2252"/>
                    <a:pt x="528" y="2288"/>
                    <a:pt x="593" y="2288"/>
                  </a:cubicBezTo>
                  <a:cubicBezTo>
                    <a:pt x="692" y="2288"/>
                    <a:pt x="797" y="2206"/>
                    <a:pt x="771" y="2079"/>
                  </a:cubicBezTo>
                  <a:lnTo>
                    <a:pt x="351" y="121"/>
                  </a:ln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8" name="Google Shape;19688;p32"/>
            <p:cNvSpPr/>
            <p:nvPr/>
          </p:nvSpPr>
          <p:spPr>
            <a:xfrm>
              <a:off x="4920875" y="3052825"/>
              <a:ext cx="46875" cy="12975"/>
            </a:xfrm>
            <a:custGeom>
              <a:avLst/>
              <a:gdLst/>
              <a:ahLst/>
              <a:cxnLst/>
              <a:rect l="l" t="t" r="r" b="b"/>
              <a:pathLst>
                <a:path w="1875" h="519" extrusionOk="0">
                  <a:moveTo>
                    <a:pt x="1608" y="1"/>
                  </a:moveTo>
                  <a:cubicBezTo>
                    <a:pt x="1599" y="1"/>
                    <a:pt x="1590" y="1"/>
                    <a:pt x="1581" y="3"/>
                  </a:cubicBezTo>
                  <a:lnTo>
                    <a:pt x="205" y="193"/>
                  </a:lnTo>
                  <a:cubicBezTo>
                    <a:pt x="1" y="223"/>
                    <a:pt x="76" y="519"/>
                    <a:pt x="267" y="519"/>
                  </a:cubicBezTo>
                  <a:cubicBezTo>
                    <a:pt x="276" y="519"/>
                    <a:pt x="285" y="518"/>
                    <a:pt x="294" y="517"/>
                  </a:cubicBezTo>
                  <a:lnTo>
                    <a:pt x="1670" y="326"/>
                  </a:lnTo>
                  <a:cubicBezTo>
                    <a:pt x="1874" y="298"/>
                    <a:pt x="1799" y="1"/>
                    <a:pt x="1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89" name="Google Shape;19689;p32"/>
            <p:cNvSpPr/>
            <p:nvPr/>
          </p:nvSpPr>
          <p:spPr>
            <a:xfrm>
              <a:off x="4983425" y="3015775"/>
              <a:ext cx="39525" cy="75050"/>
            </a:xfrm>
            <a:custGeom>
              <a:avLst/>
              <a:gdLst/>
              <a:ahLst/>
              <a:cxnLst/>
              <a:rect l="l" t="t" r="r" b="b"/>
              <a:pathLst>
                <a:path w="1581" h="3002" extrusionOk="0">
                  <a:moveTo>
                    <a:pt x="1120" y="0"/>
                  </a:moveTo>
                  <a:cubicBezTo>
                    <a:pt x="571" y="0"/>
                    <a:pt x="226" y="579"/>
                    <a:pt x="86" y="1094"/>
                  </a:cubicBezTo>
                  <a:cubicBezTo>
                    <a:pt x="25" y="1325"/>
                    <a:pt x="1" y="1540"/>
                    <a:pt x="167" y="1732"/>
                  </a:cubicBezTo>
                  <a:cubicBezTo>
                    <a:pt x="249" y="1825"/>
                    <a:pt x="368" y="1880"/>
                    <a:pt x="478" y="1930"/>
                  </a:cubicBezTo>
                  <a:cubicBezTo>
                    <a:pt x="547" y="1962"/>
                    <a:pt x="620" y="1987"/>
                    <a:pt x="689" y="2017"/>
                  </a:cubicBezTo>
                  <a:cubicBezTo>
                    <a:pt x="736" y="2034"/>
                    <a:pt x="782" y="2054"/>
                    <a:pt x="824" y="2078"/>
                  </a:cubicBezTo>
                  <a:cubicBezTo>
                    <a:pt x="1029" y="2162"/>
                    <a:pt x="974" y="2339"/>
                    <a:pt x="661" y="2609"/>
                  </a:cubicBezTo>
                  <a:cubicBezTo>
                    <a:pt x="626" y="2580"/>
                    <a:pt x="588" y="2567"/>
                    <a:pt x="551" y="2567"/>
                  </a:cubicBezTo>
                  <a:cubicBezTo>
                    <a:pt x="413" y="2567"/>
                    <a:pt x="293" y="2736"/>
                    <a:pt x="423" y="2847"/>
                  </a:cubicBezTo>
                  <a:cubicBezTo>
                    <a:pt x="549" y="2953"/>
                    <a:pt x="695" y="3001"/>
                    <a:pt x="834" y="3001"/>
                  </a:cubicBezTo>
                  <a:cubicBezTo>
                    <a:pt x="1169" y="3001"/>
                    <a:pt x="1471" y="2723"/>
                    <a:pt x="1398" y="2308"/>
                  </a:cubicBezTo>
                  <a:cubicBezTo>
                    <a:pt x="1346" y="2022"/>
                    <a:pt x="1140" y="1857"/>
                    <a:pt x="891" y="1741"/>
                  </a:cubicBezTo>
                  <a:cubicBezTo>
                    <a:pt x="626" y="1616"/>
                    <a:pt x="412" y="1550"/>
                    <a:pt x="409" y="1184"/>
                  </a:cubicBezTo>
                  <a:cubicBezTo>
                    <a:pt x="405" y="809"/>
                    <a:pt x="772" y="345"/>
                    <a:pt x="1159" y="345"/>
                  </a:cubicBezTo>
                  <a:cubicBezTo>
                    <a:pt x="1208" y="345"/>
                    <a:pt x="1256" y="352"/>
                    <a:pt x="1305" y="368"/>
                  </a:cubicBezTo>
                  <a:cubicBezTo>
                    <a:pt x="1324" y="374"/>
                    <a:pt x="1342" y="377"/>
                    <a:pt x="1359" y="377"/>
                  </a:cubicBezTo>
                  <a:cubicBezTo>
                    <a:pt x="1525" y="377"/>
                    <a:pt x="1580" y="106"/>
                    <a:pt x="1395" y="45"/>
                  </a:cubicBezTo>
                  <a:lnTo>
                    <a:pt x="1395" y="45"/>
                  </a:lnTo>
                  <a:lnTo>
                    <a:pt x="1395" y="46"/>
                  </a:lnTo>
                  <a:cubicBezTo>
                    <a:pt x="1298" y="15"/>
                    <a:pt x="1206" y="0"/>
                    <a:pt x="11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0" name="Google Shape;19690;p32"/>
            <p:cNvSpPr/>
            <p:nvPr/>
          </p:nvSpPr>
          <p:spPr>
            <a:xfrm>
              <a:off x="5033450" y="3010925"/>
              <a:ext cx="35375" cy="36800"/>
            </a:xfrm>
            <a:custGeom>
              <a:avLst/>
              <a:gdLst/>
              <a:ahLst/>
              <a:cxnLst/>
              <a:rect l="l" t="t" r="r" b="b"/>
              <a:pathLst>
                <a:path w="1415" h="1472" extrusionOk="0">
                  <a:moveTo>
                    <a:pt x="206" y="0"/>
                  </a:moveTo>
                  <a:cubicBezTo>
                    <a:pt x="1" y="0"/>
                    <a:pt x="4" y="324"/>
                    <a:pt x="216" y="335"/>
                  </a:cubicBezTo>
                  <a:lnTo>
                    <a:pt x="216" y="336"/>
                  </a:lnTo>
                  <a:lnTo>
                    <a:pt x="743" y="360"/>
                  </a:lnTo>
                  <a:lnTo>
                    <a:pt x="743" y="360"/>
                  </a:lnTo>
                  <a:cubicBezTo>
                    <a:pt x="743" y="673"/>
                    <a:pt x="465" y="986"/>
                    <a:pt x="693" y="1294"/>
                  </a:cubicBezTo>
                  <a:cubicBezTo>
                    <a:pt x="775" y="1404"/>
                    <a:pt x="913" y="1472"/>
                    <a:pt x="1047" y="1472"/>
                  </a:cubicBezTo>
                  <a:cubicBezTo>
                    <a:pt x="1147" y="1472"/>
                    <a:pt x="1244" y="1434"/>
                    <a:pt x="1313" y="1348"/>
                  </a:cubicBezTo>
                  <a:cubicBezTo>
                    <a:pt x="1415" y="1222"/>
                    <a:pt x="1303" y="1053"/>
                    <a:pt x="1185" y="1053"/>
                  </a:cubicBezTo>
                  <a:cubicBezTo>
                    <a:pt x="1147" y="1053"/>
                    <a:pt x="1109" y="1070"/>
                    <a:pt x="1076" y="1111"/>
                  </a:cubicBezTo>
                  <a:cubicBezTo>
                    <a:pt x="1062" y="1129"/>
                    <a:pt x="1047" y="1136"/>
                    <a:pt x="1032" y="1136"/>
                  </a:cubicBezTo>
                  <a:cubicBezTo>
                    <a:pt x="994" y="1136"/>
                    <a:pt x="956" y="1088"/>
                    <a:pt x="942" y="1046"/>
                  </a:cubicBezTo>
                  <a:cubicBezTo>
                    <a:pt x="909" y="939"/>
                    <a:pt x="977" y="788"/>
                    <a:pt x="1009" y="689"/>
                  </a:cubicBezTo>
                  <a:cubicBezTo>
                    <a:pt x="1067" y="509"/>
                    <a:pt x="1099" y="341"/>
                    <a:pt x="1052" y="155"/>
                  </a:cubicBezTo>
                  <a:cubicBezTo>
                    <a:pt x="1031" y="82"/>
                    <a:pt x="965" y="33"/>
                    <a:pt x="890" y="31"/>
                  </a:cubicBezTo>
                  <a:lnTo>
                    <a:pt x="216" y="1"/>
                  </a:lnTo>
                  <a:cubicBezTo>
                    <a:pt x="213" y="1"/>
                    <a:pt x="209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1" name="Google Shape;19691;p32"/>
            <p:cNvSpPr/>
            <p:nvPr/>
          </p:nvSpPr>
          <p:spPr>
            <a:xfrm>
              <a:off x="5100475" y="3037925"/>
              <a:ext cx="48550" cy="54850"/>
            </a:xfrm>
            <a:custGeom>
              <a:avLst/>
              <a:gdLst/>
              <a:ahLst/>
              <a:cxnLst/>
              <a:rect l="l" t="t" r="r" b="b"/>
              <a:pathLst>
                <a:path w="1942" h="2194" extrusionOk="0">
                  <a:moveTo>
                    <a:pt x="235" y="1"/>
                  </a:moveTo>
                  <a:cubicBezTo>
                    <a:pt x="117" y="1"/>
                    <a:pt x="1" y="121"/>
                    <a:pt x="84" y="246"/>
                  </a:cubicBezTo>
                  <a:cubicBezTo>
                    <a:pt x="534" y="919"/>
                    <a:pt x="1037" y="1552"/>
                    <a:pt x="1593" y="2142"/>
                  </a:cubicBezTo>
                  <a:cubicBezTo>
                    <a:pt x="1627" y="2179"/>
                    <a:pt x="1666" y="2194"/>
                    <a:pt x="1703" y="2194"/>
                  </a:cubicBezTo>
                  <a:cubicBezTo>
                    <a:pt x="1829" y="2194"/>
                    <a:pt x="1942" y="2026"/>
                    <a:pt x="1829" y="1906"/>
                  </a:cubicBezTo>
                  <a:cubicBezTo>
                    <a:pt x="1294" y="1337"/>
                    <a:pt x="807" y="725"/>
                    <a:pt x="374" y="77"/>
                  </a:cubicBezTo>
                  <a:cubicBezTo>
                    <a:pt x="338" y="23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2" name="Google Shape;19692;p32"/>
            <p:cNvSpPr/>
            <p:nvPr/>
          </p:nvSpPr>
          <p:spPr>
            <a:xfrm>
              <a:off x="5100850" y="3045325"/>
              <a:ext cx="33825" cy="56725"/>
            </a:xfrm>
            <a:custGeom>
              <a:avLst/>
              <a:gdLst/>
              <a:ahLst/>
              <a:cxnLst/>
              <a:rect l="l" t="t" r="r" b="b"/>
              <a:pathLst>
                <a:path w="1353" h="2269" extrusionOk="0">
                  <a:moveTo>
                    <a:pt x="1117" y="0"/>
                  </a:moveTo>
                  <a:cubicBezTo>
                    <a:pt x="1066" y="0"/>
                    <a:pt x="1014" y="22"/>
                    <a:pt x="978" y="75"/>
                  </a:cubicBezTo>
                  <a:lnTo>
                    <a:pt x="978" y="77"/>
                  </a:lnTo>
                  <a:cubicBezTo>
                    <a:pt x="563" y="686"/>
                    <a:pt x="246" y="1355"/>
                    <a:pt x="37" y="2061"/>
                  </a:cubicBezTo>
                  <a:cubicBezTo>
                    <a:pt x="0" y="2187"/>
                    <a:pt x="103" y="2268"/>
                    <a:pt x="204" y="2268"/>
                  </a:cubicBezTo>
                  <a:cubicBezTo>
                    <a:pt x="271" y="2268"/>
                    <a:pt x="336" y="2233"/>
                    <a:pt x="360" y="2151"/>
                  </a:cubicBezTo>
                  <a:cubicBezTo>
                    <a:pt x="560" y="1471"/>
                    <a:pt x="867" y="829"/>
                    <a:pt x="1268" y="245"/>
                  </a:cubicBezTo>
                  <a:cubicBezTo>
                    <a:pt x="1352" y="120"/>
                    <a:pt x="1236" y="0"/>
                    <a:pt x="1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3" name="Google Shape;19693;p32"/>
            <p:cNvSpPr/>
            <p:nvPr/>
          </p:nvSpPr>
          <p:spPr>
            <a:xfrm>
              <a:off x="5151450" y="3035050"/>
              <a:ext cx="59250" cy="116050"/>
            </a:xfrm>
            <a:custGeom>
              <a:avLst/>
              <a:gdLst/>
              <a:ahLst/>
              <a:cxnLst/>
              <a:rect l="l" t="t" r="r" b="b"/>
              <a:pathLst>
                <a:path w="2370" h="4642" extrusionOk="0">
                  <a:moveTo>
                    <a:pt x="1751" y="0"/>
                  </a:moveTo>
                  <a:cubicBezTo>
                    <a:pt x="1669" y="0"/>
                    <a:pt x="1591" y="53"/>
                    <a:pt x="1592" y="161"/>
                  </a:cubicBezTo>
                  <a:lnTo>
                    <a:pt x="1590" y="161"/>
                  </a:lnTo>
                  <a:cubicBezTo>
                    <a:pt x="1590" y="169"/>
                    <a:pt x="1591" y="176"/>
                    <a:pt x="1592" y="183"/>
                  </a:cubicBezTo>
                  <a:lnTo>
                    <a:pt x="1592" y="183"/>
                  </a:lnTo>
                  <a:cubicBezTo>
                    <a:pt x="1592" y="473"/>
                    <a:pt x="1598" y="763"/>
                    <a:pt x="1610" y="1052"/>
                  </a:cubicBezTo>
                  <a:lnTo>
                    <a:pt x="1610" y="1052"/>
                  </a:lnTo>
                  <a:cubicBezTo>
                    <a:pt x="1577" y="1414"/>
                    <a:pt x="1461" y="1737"/>
                    <a:pt x="1146" y="1833"/>
                  </a:cubicBezTo>
                  <a:cubicBezTo>
                    <a:pt x="1064" y="1858"/>
                    <a:pt x="997" y="1871"/>
                    <a:pt x="941" y="1871"/>
                  </a:cubicBezTo>
                  <a:cubicBezTo>
                    <a:pt x="706" y="1871"/>
                    <a:pt x="667" y="1655"/>
                    <a:pt x="530" y="1292"/>
                  </a:cubicBezTo>
                  <a:cubicBezTo>
                    <a:pt x="438" y="1052"/>
                    <a:pt x="388" y="805"/>
                    <a:pt x="345" y="554"/>
                  </a:cubicBezTo>
                  <a:cubicBezTo>
                    <a:pt x="331" y="469"/>
                    <a:pt x="271" y="432"/>
                    <a:pt x="206" y="432"/>
                  </a:cubicBezTo>
                  <a:cubicBezTo>
                    <a:pt x="109" y="432"/>
                    <a:pt x="1" y="515"/>
                    <a:pt x="22" y="642"/>
                  </a:cubicBezTo>
                  <a:lnTo>
                    <a:pt x="23" y="642"/>
                  </a:lnTo>
                  <a:cubicBezTo>
                    <a:pt x="109" y="1147"/>
                    <a:pt x="429" y="2535"/>
                    <a:pt x="1125" y="2556"/>
                  </a:cubicBezTo>
                  <a:cubicBezTo>
                    <a:pt x="1131" y="2557"/>
                    <a:pt x="1138" y="2557"/>
                    <a:pt x="1144" y="2557"/>
                  </a:cubicBezTo>
                  <a:cubicBezTo>
                    <a:pt x="1391" y="2557"/>
                    <a:pt x="1563" y="2401"/>
                    <a:pt x="1683" y="2166"/>
                  </a:cubicBezTo>
                  <a:lnTo>
                    <a:pt x="1683" y="2166"/>
                  </a:lnTo>
                  <a:cubicBezTo>
                    <a:pt x="1755" y="2956"/>
                    <a:pt x="1868" y="3742"/>
                    <a:pt x="2022" y="4521"/>
                  </a:cubicBezTo>
                  <a:cubicBezTo>
                    <a:pt x="2038" y="4605"/>
                    <a:pt x="2099" y="4641"/>
                    <a:pt x="2164" y="4641"/>
                  </a:cubicBezTo>
                  <a:cubicBezTo>
                    <a:pt x="2263" y="4641"/>
                    <a:pt x="2369" y="4559"/>
                    <a:pt x="2344" y="4431"/>
                  </a:cubicBezTo>
                  <a:cubicBezTo>
                    <a:pt x="2113" y="3256"/>
                    <a:pt x="1977" y="2065"/>
                    <a:pt x="1937" y="868"/>
                  </a:cubicBezTo>
                  <a:lnTo>
                    <a:pt x="1937" y="868"/>
                  </a:lnTo>
                  <a:cubicBezTo>
                    <a:pt x="1947" y="572"/>
                    <a:pt x="1936" y="310"/>
                    <a:pt x="1926" y="161"/>
                  </a:cubicBezTo>
                  <a:cubicBezTo>
                    <a:pt x="1918" y="55"/>
                    <a:pt x="1833" y="0"/>
                    <a:pt x="17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4" name="Google Shape;19694;p32"/>
            <p:cNvSpPr/>
            <p:nvPr/>
          </p:nvSpPr>
          <p:spPr>
            <a:xfrm>
              <a:off x="5242425" y="3028650"/>
              <a:ext cx="10200" cy="57275"/>
            </a:xfrm>
            <a:custGeom>
              <a:avLst/>
              <a:gdLst/>
              <a:ahLst/>
              <a:cxnLst/>
              <a:rect l="l" t="t" r="r" b="b"/>
              <a:pathLst>
                <a:path w="408" h="2291" extrusionOk="0">
                  <a:moveTo>
                    <a:pt x="166" y="0"/>
                  </a:moveTo>
                  <a:cubicBezTo>
                    <a:pt x="82" y="0"/>
                    <a:pt x="0" y="54"/>
                    <a:pt x="4" y="161"/>
                  </a:cubicBezTo>
                  <a:cubicBezTo>
                    <a:pt x="26" y="817"/>
                    <a:pt x="47" y="1473"/>
                    <a:pt x="70" y="2129"/>
                  </a:cubicBezTo>
                  <a:cubicBezTo>
                    <a:pt x="73" y="2237"/>
                    <a:pt x="158" y="2290"/>
                    <a:pt x="242" y="2290"/>
                  </a:cubicBezTo>
                  <a:cubicBezTo>
                    <a:pt x="326" y="2290"/>
                    <a:pt x="408" y="2237"/>
                    <a:pt x="404" y="2129"/>
                  </a:cubicBezTo>
                  <a:cubicBezTo>
                    <a:pt x="382" y="1473"/>
                    <a:pt x="360" y="817"/>
                    <a:pt x="338" y="161"/>
                  </a:cubicBezTo>
                  <a:cubicBezTo>
                    <a:pt x="335" y="54"/>
                    <a:pt x="249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5" name="Google Shape;19695;p32"/>
            <p:cNvSpPr/>
            <p:nvPr/>
          </p:nvSpPr>
          <p:spPr>
            <a:xfrm>
              <a:off x="5236350" y="3053100"/>
              <a:ext cx="35400" cy="10350"/>
            </a:xfrm>
            <a:custGeom>
              <a:avLst/>
              <a:gdLst/>
              <a:ahLst/>
              <a:cxnLst/>
              <a:rect l="l" t="t" r="r" b="b"/>
              <a:pathLst>
                <a:path w="1416" h="414" extrusionOk="0">
                  <a:moveTo>
                    <a:pt x="1214" y="0"/>
                  </a:moveTo>
                  <a:cubicBezTo>
                    <a:pt x="1209" y="0"/>
                    <a:pt x="1204" y="0"/>
                    <a:pt x="1199" y="1"/>
                  </a:cubicBezTo>
                  <a:lnTo>
                    <a:pt x="215" y="77"/>
                  </a:lnTo>
                  <a:cubicBezTo>
                    <a:pt x="7" y="93"/>
                    <a:pt x="0" y="413"/>
                    <a:pt x="200" y="413"/>
                  </a:cubicBezTo>
                  <a:cubicBezTo>
                    <a:pt x="205" y="413"/>
                    <a:pt x="210" y="413"/>
                    <a:pt x="215" y="413"/>
                  </a:cubicBezTo>
                  <a:lnTo>
                    <a:pt x="1199" y="336"/>
                  </a:lnTo>
                  <a:cubicBezTo>
                    <a:pt x="1407" y="320"/>
                    <a:pt x="1415" y="0"/>
                    <a:pt x="1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6" name="Google Shape;19696;p32"/>
            <p:cNvSpPr/>
            <p:nvPr/>
          </p:nvSpPr>
          <p:spPr>
            <a:xfrm>
              <a:off x="5277850" y="3022550"/>
              <a:ext cx="64825" cy="63525"/>
            </a:xfrm>
            <a:custGeom>
              <a:avLst/>
              <a:gdLst/>
              <a:ahLst/>
              <a:cxnLst/>
              <a:rect l="l" t="t" r="r" b="b"/>
              <a:pathLst>
                <a:path w="2593" h="2541" extrusionOk="0">
                  <a:moveTo>
                    <a:pt x="1301" y="0"/>
                  </a:moveTo>
                  <a:cubicBezTo>
                    <a:pt x="593" y="0"/>
                    <a:pt x="0" y="764"/>
                    <a:pt x="325" y="1542"/>
                  </a:cubicBezTo>
                  <a:cubicBezTo>
                    <a:pt x="528" y="2030"/>
                    <a:pt x="1209" y="2540"/>
                    <a:pt x="1789" y="2540"/>
                  </a:cubicBezTo>
                  <a:cubicBezTo>
                    <a:pt x="2090" y="2540"/>
                    <a:pt x="2364" y="2403"/>
                    <a:pt x="2529" y="2054"/>
                  </a:cubicBezTo>
                  <a:cubicBezTo>
                    <a:pt x="2593" y="1921"/>
                    <a:pt x="2476" y="1799"/>
                    <a:pt x="2367" y="1799"/>
                  </a:cubicBezTo>
                  <a:cubicBezTo>
                    <a:pt x="2318" y="1799"/>
                    <a:pt x="2270" y="1824"/>
                    <a:pt x="2241" y="1885"/>
                  </a:cubicBezTo>
                  <a:cubicBezTo>
                    <a:pt x="2131" y="2116"/>
                    <a:pt x="1952" y="2206"/>
                    <a:pt x="1753" y="2206"/>
                  </a:cubicBezTo>
                  <a:cubicBezTo>
                    <a:pt x="1338" y="2206"/>
                    <a:pt x="833" y="1816"/>
                    <a:pt x="672" y="1502"/>
                  </a:cubicBezTo>
                  <a:cubicBezTo>
                    <a:pt x="517" y="1200"/>
                    <a:pt x="495" y="808"/>
                    <a:pt x="753" y="553"/>
                  </a:cubicBezTo>
                  <a:cubicBezTo>
                    <a:pt x="897" y="411"/>
                    <a:pt x="1084" y="345"/>
                    <a:pt x="1271" y="345"/>
                  </a:cubicBezTo>
                  <a:cubicBezTo>
                    <a:pt x="1449" y="345"/>
                    <a:pt x="1628" y="404"/>
                    <a:pt x="1775" y="512"/>
                  </a:cubicBezTo>
                  <a:cubicBezTo>
                    <a:pt x="1805" y="534"/>
                    <a:pt x="1835" y="544"/>
                    <a:pt x="1863" y="544"/>
                  </a:cubicBezTo>
                  <a:cubicBezTo>
                    <a:pt x="1996" y="544"/>
                    <a:pt x="2085" y="328"/>
                    <a:pt x="1943" y="224"/>
                  </a:cubicBezTo>
                  <a:cubicBezTo>
                    <a:pt x="1733" y="68"/>
                    <a:pt x="1512" y="0"/>
                    <a:pt x="13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7" name="Google Shape;19697;p32"/>
            <p:cNvSpPr/>
            <p:nvPr/>
          </p:nvSpPr>
          <p:spPr>
            <a:xfrm>
              <a:off x="3388600" y="2694650"/>
              <a:ext cx="195750" cy="465625"/>
            </a:xfrm>
            <a:custGeom>
              <a:avLst/>
              <a:gdLst/>
              <a:ahLst/>
              <a:cxnLst/>
              <a:rect l="l" t="t" r="r" b="b"/>
              <a:pathLst>
                <a:path w="7830" h="18625" extrusionOk="0">
                  <a:moveTo>
                    <a:pt x="7627" y="1"/>
                  </a:moveTo>
                  <a:cubicBezTo>
                    <a:pt x="7560" y="1"/>
                    <a:pt x="7493" y="35"/>
                    <a:pt x="7465" y="116"/>
                  </a:cubicBezTo>
                  <a:cubicBezTo>
                    <a:pt x="5296" y="6318"/>
                    <a:pt x="2829" y="12403"/>
                    <a:pt x="62" y="18369"/>
                  </a:cubicBezTo>
                  <a:cubicBezTo>
                    <a:pt x="0" y="18503"/>
                    <a:pt x="117" y="18625"/>
                    <a:pt x="226" y="18625"/>
                  </a:cubicBezTo>
                  <a:cubicBezTo>
                    <a:pt x="275" y="18625"/>
                    <a:pt x="323" y="18599"/>
                    <a:pt x="352" y="18538"/>
                  </a:cubicBezTo>
                  <a:lnTo>
                    <a:pt x="350" y="18538"/>
                  </a:lnTo>
                  <a:cubicBezTo>
                    <a:pt x="3127" y="12551"/>
                    <a:pt x="5605" y="6440"/>
                    <a:pt x="7787" y="204"/>
                  </a:cubicBezTo>
                  <a:cubicBezTo>
                    <a:pt x="7830" y="81"/>
                    <a:pt x="7729" y="1"/>
                    <a:pt x="76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8" name="Google Shape;19698;p32"/>
            <p:cNvSpPr/>
            <p:nvPr/>
          </p:nvSpPr>
          <p:spPr>
            <a:xfrm>
              <a:off x="3579275" y="2684725"/>
              <a:ext cx="650450" cy="531250"/>
            </a:xfrm>
            <a:custGeom>
              <a:avLst/>
              <a:gdLst/>
              <a:ahLst/>
              <a:cxnLst/>
              <a:rect l="l" t="t" r="r" b="b"/>
              <a:pathLst>
                <a:path w="26018" h="21250" extrusionOk="0">
                  <a:moveTo>
                    <a:pt x="246" y="0"/>
                  </a:moveTo>
                  <a:cubicBezTo>
                    <a:pt x="116" y="0"/>
                    <a:pt x="1" y="169"/>
                    <a:pt x="120" y="286"/>
                  </a:cubicBezTo>
                  <a:cubicBezTo>
                    <a:pt x="8035" y="7980"/>
                    <a:pt x="16594" y="14983"/>
                    <a:pt x="25703" y="21220"/>
                  </a:cubicBezTo>
                  <a:cubicBezTo>
                    <a:pt x="25732" y="21241"/>
                    <a:pt x="25762" y="21250"/>
                    <a:pt x="25789" y="21250"/>
                  </a:cubicBezTo>
                  <a:cubicBezTo>
                    <a:pt x="25926" y="21250"/>
                    <a:pt x="26018" y="21031"/>
                    <a:pt x="25870" y="20930"/>
                  </a:cubicBezTo>
                  <a:cubicBezTo>
                    <a:pt x="16787" y="14710"/>
                    <a:pt x="8252" y="7724"/>
                    <a:pt x="358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699" name="Google Shape;19699;p32"/>
            <p:cNvSpPr/>
            <p:nvPr/>
          </p:nvSpPr>
          <p:spPr>
            <a:xfrm>
              <a:off x="3354150" y="3140450"/>
              <a:ext cx="891425" cy="82250"/>
            </a:xfrm>
            <a:custGeom>
              <a:avLst/>
              <a:gdLst/>
              <a:ahLst/>
              <a:cxnLst/>
              <a:rect l="l" t="t" r="r" b="b"/>
              <a:pathLst>
                <a:path w="35657" h="3290" extrusionOk="0">
                  <a:moveTo>
                    <a:pt x="198" y="1"/>
                  </a:moveTo>
                  <a:cubicBezTo>
                    <a:pt x="0" y="1"/>
                    <a:pt x="7" y="319"/>
                    <a:pt x="215" y="336"/>
                  </a:cubicBezTo>
                  <a:lnTo>
                    <a:pt x="35443" y="3289"/>
                  </a:lnTo>
                  <a:cubicBezTo>
                    <a:pt x="35448" y="3289"/>
                    <a:pt x="35453" y="3289"/>
                    <a:pt x="35458" y="3289"/>
                  </a:cubicBezTo>
                  <a:cubicBezTo>
                    <a:pt x="35656" y="3289"/>
                    <a:pt x="35651" y="2971"/>
                    <a:pt x="35443" y="2953"/>
                  </a:cubicBezTo>
                  <a:lnTo>
                    <a:pt x="215" y="2"/>
                  </a:lnTo>
                  <a:cubicBezTo>
                    <a:pt x="209" y="1"/>
                    <a:pt x="204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0" name="Google Shape;19700;p32"/>
            <p:cNvSpPr/>
            <p:nvPr/>
          </p:nvSpPr>
          <p:spPr>
            <a:xfrm>
              <a:off x="4089950" y="3121625"/>
              <a:ext cx="89675" cy="178325"/>
            </a:xfrm>
            <a:custGeom>
              <a:avLst/>
              <a:gdLst/>
              <a:ahLst/>
              <a:cxnLst/>
              <a:rect l="l" t="t" r="r" b="b"/>
              <a:pathLst>
                <a:path w="3587" h="7133" extrusionOk="0">
                  <a:moveTo>
                    <a:pt x="3358" y="1"/>
                  </a:moveTo>
                  <a:cubicBezTo>
                    <a:pt x="3330" y="1"/>
                    <a:pt x="3301" y="9"/>
                    <a:pt x="3271" y="30"/>
                  </a:cubicBezTo>
                  <a:cubicBezTo>
                    <a:pt x="1026" y="1584"/>
                    <a:pt x="1" y="4377"/>
                    <a:pt x="725" y="7015"/>
                  </a:cubicBezTo>
                  <a:cubicBezTo>
                    <a:pt x="748" y="7097"/>
                    <a:pt x="813" y="7133"/>
                    <a:pt x="879" y="7133"/>
                  </a:cubicBezTo>
                  <a:cubicBezTo>
                    <a:pt x="979" y="7133"/>
                    <a:pt x="1082" y="7051"/>
                    <a:pt x="1047" y="6926"/>
                  </a:cubicBezTo>
                  <a:cubicBezTo>
                    <a:pt x="365" y="4443"/>
                    <a:pt x="1319" y="1787"/>
                    <a:pt x="3441" y="320"/>
                  </a:cubicBezTo>
                  <a:cubicBezTo>
                    <a:pt x="3587" y="218"/>
                    <a:pt x="3495" y="1"/>
                    <a:pt x="3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1" name="Google Shape;19701;p32"/>
            <p:cNvSpPr/>
            <p:nvPr/>
          </p:nvSpPr>
          <p:spPr>
            <a:xfrm>
              <a:off x="3392500" y="3012150"/>
              <a:ext cx="154750" cy="278575"/>
            </a:xfrm>
            <a:custGeom>
              <a:avLst/>
              <a:gdLst/>
              <a:ahLst/>
              <a:cxnLst/>
              <a:rect l="l" t="t" r="r" b="b"/>
              <a:pathLst>
                <a:path w="6190" h="11143" extrusionOk="0">
                  <a:moveTo>
                    <a:pt x="264" y="0"/>
                  </a:moveTo>
                  <a:cubicBezTo>
                    <a:pt x="124" y="0"/>
                    <a:pt x="1" y="171"/>
                    <a:pt x="136" y="275"/>
                  </a:cubicBezTo>
                  <a:lnTo>
                    <a:pt x="136" y="277"/>
                  </a:lnTo>
                  <a:cubicBezTo>
                    <a:pt x="3363" y="2795"/>
                    <a:pt x="5829" y="6790"/>
                    <a:pt x="4179" y="10941"/>
                  </a:cubicBezTo>
                  <a:cubicBezTo>
                    <a:pt x="4131" y="11063"/>
                    <a:pt x="4230" y="11142"/>
                    <a:pt x="4334" y="11142"/>
                  </a:cubicBezTo>
                  <a:cubicBezTo>
                    <a:pt x="4401" y="11142"/>
                    <a:pt x="4470" y="11108"/>
                    <a:pt x="4501" y="11031"/>
                  </a:cubicBezTo>
                  <a:cubicBezTo>
                    <a:pt x="6189" y="6784"/>
                    <a:pt x="3684" y="2626"/>
                    <a:pt x="373" y="39"/>
                  </a:cubicBezTo>
                  <a:cubicBezTo>
                    <a:pt x="338" y="12"/>
                    <a:pt x="301" y="0"/>
                    <a:pt x="2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2" name="Google Shape;19702;p32"/>
            <p:cNvSpPr/>
            <p:nvPr/>
          </p:nvSpPr>
          <p:spPr>
            <a:xfrm>
              <a:off x="3467825" y="2738075"/>
              <a:ext cx="262300" cy="65150"/>
            </a:xfrm>
            <a:custGeom>
              <a:avLst/>
              <a:gdLst/>
              <a:ahLst/>
              <a:cxnLst/>
              <a:rect l="l" t="t" r="r" b="b"/>
              <a:pathLst>
                <a:path w="10492" h="2606" extrusionOk="0">
                  <a:moveTo>
                    <a:pt x="245" y="1"/>
                  </a:moveTo>
                  <a:cubicBezTo>
                    <a:pt x="116" y="1"/>
                    <a:pt x="0" y="169"/>
                    <a:pt x="119" y="286"/>
                  </a:cubicBezTo>
                  <a:cubicBezTo>
                    <a:pt x="1666" y="1814"/>
                    <a:pt x="3760" y="2606"/>
                    <a:pt x="5860" y="2606"/>
                  </a:cubicBezTo>
                  <a:cubicBezTo>
                    <a:pt x="7425" y="2606"/>
                    <a:pt x="8994" y="2166"/>
                    <a:pt x="10343" y="1264"/>
                  </a:cubicBezTo>
                  <a:cubicBezTo>
                    <a:pt x="10491" y="1164"/>
                    <a:pt x="10399" y="946"/>
                    <a:pt x="10261" y="946"/>
                  </a:cubicBezTo>
                  <a:cubicBezTo>
                    <a:pt x="10233" y="946"/>
                    <a:pt x="10203" y="955"/>
                    <a:pt x="10173" y="975"/>
                  </a:cubicBezTo>
                  <a:cubicBezTo>
                    <a:pt x="8872" y="1846"/>
                    <a:pt x="7359" y="2273"/>
                    <a:pt x="5851" y="2273"/>
                  </a:cubicBezTo>
                  <a:cubicBezTo>
                    <a:pt x="3842" y="2273"/>
                    <a:pt x="1841" y="1517"/>
                    <a:pt x="356" y="49"/>
                  </a:cubicBezTo>
                  <a:cubicBezTo>
                    <a:pt x="321" y="15"/>
                    <a:pt x="282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3" name="Google Shape;19703;p32"/>
            <p:cNvSpPr/>
            <p:nvPr/>
          </p:nvSpPr>
          <p:spPr>
            <a:xfrm>
              <a:off x="3606650" y="3061250"/>
              <a:ext cx="32350" cy="270025"/>
            </a:xfrm>
            <a:custGeom>
              <a:avLst/>
              <a:gdLst/>
              <a:ahLst/>
              <a:cxnLst/>
              <a:rect l="l" t="t" r="r" b="b"/>
              <a:pathLst>
                <a:path w="1294" h="10801" extrusionOk="0">
                  <a:moveTo>
                    <a:pt x="166" y="0"/>
                  </a:moveTo>
                  <a:cubicBezTo>
                    <a:pt x="82" y="0"/>
                    <a:pt x="1" y="54"/>
                    <a:pt x="6" y="161"/>
                  </a:cubicBezTo>
                  <a:cubicBezTo>
                    <a:pt x="110" y="2180"/>
                    <a:pt x="212" y="4198"/>
                    <a:pt x="314" y="6216"/>
                  </a:cubicBezTo>
                  <a:cubicBezTo>
                    <a:pt x="389" y="7692"/>
                    <a:pt x="244" y="9366"/>
                    <a:pt x="936" y="10717"/>
                  </a:cubicBezTo>
                  <a:cubicBezTo>
                    <a:pt x="967" y="10776"/>
                    <a:pt x="1015" y="10801"/>
                    <a:pt x="1065" y="10801"/>
                  </a:cubicBezTo>
                  <a:cubicBezTo>
                    <a:pt x="1176" y="10801"/>
                    <a:pt x="1293" y="10679"/>
                    <a:pt x="1225" y="10548"/>
                  </a:cubicBezTo>
                  <a:cubicBezTo>
                    <a:pt x="462" y="9061"/>
                    <a:pt x="688" y="6980"/>
                    <a:pt x="605" y="5351"/>
                  </a:cubicBezTo>
                  <a:cubicBezTo>
                    <a:pt x="517" y="3621"/>
                    <a:pt x="428" y="1891"/>
                    <a:pt x="341" y="161"/>
                  </a:cubicBezTo>
                  <a:cubicBezTo>
                    <a:pt x="336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4" name="Google Shape;19704;p32"/>
            <p:cNvSpPr/>
            <p:nvPr/>
          </p:nvSpPr>
          <p:spPr>
            <a:xfrm>
              <a:off x="3607750" y="3063250"/>
              <a:ext cx="259250" cy="13400"/>
            </a:xfrm>
            <a:custGeom>
              <a:avLst/>
              <a:gdLst/>
              <a:ahLst/>
              <a:cxnLst/>
              <a:rect l="l" t="t" r="r" b="b"/>
              <a:pathLst>
                <a:path w="10370" h="536" extrusionOk="0">
                  <a:moveTo>
                    <a:pt x="201" y="0"/>
                  </a:moveTo>
                  <a:cubicBezTo>
                    <a:pt x="0" y="0"/>
                    <a:pt x="6" y="320"/>
                    <a:pt x="215" y="336"/>
                  </a:cubicBezTo>
                  <a:cubicBezTo>
                    <a:pt x="1985" y="469"/>
                    <a:pt x="3760" y="536"/>
                    <a:pt x="5534" y="536"/>
                  </a:cubicBezTo>
                  <a:cubicBezTo>
                    <a:pt x="7075" y="536"/>
                    <a:pt x="8616" y="486"/>
                    <a:pt x="10155" y="385"/>
                  </a:cubicBezTo>
                  <a:cubicBezTo>
                    <a:pt x="10364" y="372"/>
                    <a:pt x="10370" y="49"/>
                    <a:pt x="10167" y="49"/>
                  </a:cubicBezTo>
                  <a:cubicBezTo>
                    <a:pt x="10163" y="49"/>
                    <a:pt x="10159" y="49"/>
                    <a:pt x="10155" y="49"/>
                  </a:cubicBezTo>
                  <a:cubicBezTo>
                    <a:pt x="8613" y="150"/>
                    <a:pt x="7069" y="201"/>
                    <a:pt x="5525" y="201"/>
                  </a:cubicBezTo>
                  <a:cubicBezTo>
                    <a:pt x="3754" y="201"/>
                    <a:pt x="1982" y="134"/>
                    <a:pt x="215" y="1"/>
                  </a:cubicBezTo>
                  <a:cubicBezTo>
                    <a:pt x="210" y="0"/>
                    <a:pt x="206" y="0"/>
                    <a:pt x="2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5" name="Google Shape;19705;p32"/>
            <p:cNvSpPr/>
            <p:nvPr/>
          </p:nvSpPr>
          <p:spPr>
            <a:xfrm>
              <a:off x="3856775" y="3068850"/>
              <a:ext cx="31125" cy="261725"/>
            </a:xfrm>
            <a:custGeom>
              <a:avLst/>
              <a:gdLst/>
              <a:ahLst/>
              <a:cxnLst/>
              <a:rect l="l" t="t" r="r" b="b"/>
              <a:pathLst>
                <a:path w="1245" h="10469" extrusionOk="0">
                  <a:moveTo>
                    <a:pt x="207" y="0"/>
                  </a:moveTo>
                  <a:cubicBezTo>
                    <a:pt x="110" y="0"/>
                    <a:pt x="1" y="83"/>
                    <a:pt x="18" y="210"/>
                  </a:cubicBezTo>
                  <a:cubicBezTo>
                    <a:pt x="490" y="3558"/>
                    <a:pt x="787" y="6928"/>
                    <a:pt x="906" y="10306"/>
                  </a:cubicBezTo>
                  <a:cubicBezTo>
                    <a:pt x="910" y="10414"/>
                    <a:pt x="996" y="10468"/>
                    <a:pt x="1080" y="10468"/>
                  </a:cubicBezTo>
                  <a:cubicBezTo>
                    <a:pt x="1163" y="10468"/>
                    <a:pt x="1245" y="10415"/>
                    <a:pt x="1240" y="10306"/>
                  </a:cubicBezTo>
                  <a:cubicBezTo>
                    <a:pt x="1118" y="6899"/>
                    <a:pt x="819" y="3499"/>
                    <a:pt x="342" y="121"/>
                  </a:cubicBezTo>
                  <a:cubicBezTo>
                    <a:pt x="329" y="37"/>
                    <a:pt x="27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6" name="Google Shape;19706;p32"/>
            <p:cNvSpPr/>
            <p:nvPr/>
          </p:nvSpPr>
          <p:spPr>
            <a:xfrm>
              <a:off x="3608200" y="3321275"/>
              <a:ext cx="269750" cy="13175"/>
            </a:xfrm>
            <a:custGeom>
              <a:avLst/>
              <a:gdLst/>
              <a:ahLst/>
              <a:cxnLst/>
              <a:rect l="l" t="t" r="r" b="b"/>
              <a:pathLst>
                <a:path w="10790" h="527" extrusionOk="0">
                  <a:moveTo>
                    <a:pt x="204" y="0"/>
                  </a:moveTo>
                  <a:cubicBezTo>
                    <a:pt x="0" y="0"/>
                    <a:pt x="6" y="323"/>
                    <a:pt x="215" y="335"/>
                  </a:cubicBezTo>
                  <a:cubicBezTo>
                    <a:pt x="2476" y="462"/>
                    <a:pt x="4738" y="526"/>
                    <a:pt x="7001" y="526"/>
                  </a:cubicBezTo>
                  <a:cubicBezTo>
                    <a:pt x="8191" y="526"/>
                    <a:pt x="9382" y="509"/>
                    <a:pt x="10573" y="473"/>
                  </a:cubicBezTo>
                  <a:cubicBezTo>
                    <a:pt x="10786" y="466"/>
                    <a:pt x="10789" y="138"/>
                    <a:pt x="10579" y="138"/>
                  </a:cubicBezTo>
                  <a:cubicBezTo>
                    <a:pt x="10577" y="138"/>
                    <a:pt x="10575" y="138"/>
                    <a:pt x="10573" y="138"/>
                  </a:cubicBezTo>
                  <a:cubicBezTo>
                    <a:pt x="9375" y="174"/>
                    <a:pt x="8177" y="192"/>
                    <a:pt x="6979" y="192"/>
                  </a:cubicBezTo>
                  <a:cubicBezTo>
                    <a:pt x="4723" y="192"/>
                    <a:pt x="2469" y="128"/>
                    <a:pt x="215" y="0"/>
                  </a:cubicBez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7" name="Google Shape;19707;p32"/>
            <p:cNvSpPr/>
            <p:nvPr/>
          </p:nvSpPr>
          <p:spPr>
            <a:xfrm>
              <a:off x="3623800" y="3069325"/>
              <a:ext cx="231925" cy="120150"/>
            </a:xfrm>
            <a:custGeom>
              <a:avLst/>
              <a:gdLst/>
              <a:ahLst/>
              <a:cxnLst/>
              <a:rect l="l" t="t" r="r" b="b"/>
              <a:pathLst>
                <a:path w="9277" h="4806" extrusionOk="0">
                  <a:moveTo>
                    <a:pt x="7833" y="1"/>
                  </a:moveTo>
                  <a:cubicBezTo>
                    <a:pt x="7766" y="1"/>
                    <a:pt x="7704" y="36"/>
                    <a:pt x="7688" y="119"/>
                  </a:cubicBezTo>
                  <a:cubicBezTo>
                    <a:pt x="7490" y="1124"/>
                    <a:pt x="7444" y="2130"/>
                    <a:pt x="7450" y="3144"/>
                  </a:cubicBezTo>
                  <a:lnTo>
                    <a:pt x="7450" y="3144"/>
                  </a:lnTo>
                  <a:cubicBezTo>
                    <a:pt x="7236" y="2564"/>
                    <a:pt x="7021" y="1984"/>
                    <a:pt x="6805" y="1405"/>
                  </a:cubicBezTo>
                  <a:cubicBezTo>
                    <a:pt x="6631" y="941"/>
                    <a:pt x="6511" y="545"/>
                    <a:pt x="6082" y="267"/>
                  </a:cubicBezTo>
                  <a:cubicBezTo>
                    <a:pt x="6055" y="250"/>
                    <a:pt x="6027" y="242"/>
                    <a:pt x="6000" y="242"/>
                  </a:cubicBezTo>
                  <a:cubicBezTo>
                    <a:pt x="5913" y="242"/>
                    <a:pt x="5833" y="319"/>
                    <a:pt x="5830" y="412"/>
                  </a:cubicBezTo>
                  <a:cubicBezTo>
                    <a:pt x="5793" y="1413"/>
                    <a:pt x="5757" y="2414"/>
                    <a:pt x="5721" y="3415"/>
                  </a:cubicBezTo>
                  <a:lnTo>
                    <a:pt x="5721" y="3415"/>
                  </a:lnTo>
                  <a:cubicBezTo>
                    <a:pt x="5549" y="2690"/>
                    <a:pt x="5377" y="1965"/>
                    <a:pt x="5187" y="1246"/>
                  </a:cubicBezTo>
                  <a:cubicBezTo>
                    <a:pt x="5065" y="790"/>
                    <a:pt x="5043" y="394"/>
                    <a:pt x="4566" y="253"/>
                  </a:cubicBezTo>
                  <a:cubicBezTo>
                    <a:pt x="4551" y="250"/>
                    <a:pt x="4537" y="248"/>
                    <a:pt x="4523" y="248"/>
                  </a:cubicBezTo>
                  <a:cubicBezTo>
                    <a:pt x="4433" y="248"/>
                    <a:pt x="4355" y="320"/>
                    <a:pt x="4354" y="415"/>
                  </a:cubicBezTo>
                  <a:cubicBezTo>
                    <a:pt x="4368" y="1363"/>
                    <a:pt x="4364" y="2311"/>
                    <a:pt x="4341" y="3258"/>
                  </a:cubicBezTo>
                  <a:lnTo>
                    <a:pt x="4341" y="3258"/>
                  </a:lnTo>
                  <a:cubicBezTo>
                    <a:pt x="3962" y="2390"/>
                    <a:pt x="3989" y="1374"/>
                    <a:pt x="3512" y="525"/>
                  </a:cubicBezTo>
                  <a:cubicBezTo>
                    <a:pt x="3480" y="468"/>
                    <a:pt x="3428" y="443"/>
                    <a:pt x="3375" y="443"/>
                  </a:cubicBezTo>
                  <a:cubicBezTo>
                    <a:pt x="3289" y="443"/>
                    <a:pt x="3202" y="508"/>
                    <a:pt x="3201" y="609"/>
                  </a:cubicBezTo>
                  <a:cubicBezTo>
                    <a:pt x="3189" y="1243"/>
                    <a:pt x="3177" y="1877"/>
                    <a:pt x="3166" y="2512"/>
                  </a:cubicBezTo>
                  <a:lnTo>
                    <a:pt x="3166" y="2512"/>
                  </a:lnTo>
                  <a:cubicBezTo>
                    <a:pt x="2965" y="1796"/>
                    <a:pt x="2727" y="1090"/>
                    <a:pt x="2450" y="398"/>
                  </a:cubicBezTo>
                  <a:cubicBezTo>
                    <a:pt x="2418" y="319"/>
                    <a:pt x="2352" y="281"/>
                    <a:pt x="2287" y="281"/>
                  </a:cubicBezTo>
                  <a:cubicBezTo>
                    <a:pt x="2208" y="281"/>
                    <a:pt x="2131" y="337"/>
                    <a:pt x="2122" y="444"/>
                  </a:cubicBezTo>
                  <a:lnTo>
                    <a:pt x="1975" y="2045"/>
                  </a:lnTo>
                  <a:lnTo>
                    <a:pt x="1975" y="2045"/>
                  </a:lnTo>
                  <a:cubicBezTo>
                    <a:pt x="1858" y="1317"/>
                    <a:pt x="1693" y="579"/>
                    <a:pt x="1283" y="64"/>
                  </a:cubicBezTo>
                  <a:cubicBezTo>
                    <a:pt x="1256" y="30"/>
                    <a:pt x="1214" y="15"/>
                    <a:pt x="1171" y="15"/>
                  </a:cubicBezTo>
                  <a:cubicBezTo>
                    <a:pt x="1095" y="15"/>
                    <a:pt x="1015" y="62"/>
                    <a:pt x="1004" y="137"/>
                  </a:cubicBezTo>
                  <a:cubicBezTo>
                    <a:pt x="892" y="934"/>
                    <a:pt x="818" y="1735"/>
                    <a:pt x="782" y="2538"/>
                  </a:cubicBezTo>
                  <a:lnTo>
                    <a:pt x="782" y="2538"/>
                  </a:lnTo>
                  <a:cubicBezTo>
                    <a:pt x="593" y="1868"/>
                    <a:pt x="446" y="1188"/>
                    <a:pt x="342" y="499"/>
                  </a:cubicBezTo>
                  <a:cubicBezTo>
                    <a:pt x="329" y="414"/>
                    <a:pt x="270" y="378"/>
                    <a:pt x="206" y="378"/>
                  </a:cubicBezTo>
                  <a:cubicBezTo>
                    <a:pt x="109" y="378"/>
                    <a:pt x="1" y="461"/>
                    <a:pt x="20" y="587"/>
                  </a:cubicBezTo>
                  <a:lnTo>
                    <a:pt x="20" y="589"/>
                  </a:lnTo>
                  <a:cubicBezTo>
                    <a:pt x="174" y="1609"/>
                    <a:pt x="423" y="2613"/>
                    <a:pt x="764" y="3586"/>
                  </a:cubicBezTo>
                  <a:cubicBezTo>
                    <a:pt x="792" y="3665"/>
                    <a:pt x="862" y="3704"/>
                    <a:pt x="931" y="3704"/>
                  </a:cubicBezTo>
                  <a:cubicBezTo>
                    <a:pt x="1013" y="3704"/>
                    <a:pt x="1092" y="3649"/>
                    <a:pt x="1092" y="3542"/>
                  </a:cubicBezTo>
                  <a:cubicBezTo>
                    <a:pt x="1096" y="2580"/>
                    <a:pt x="1156" y="1618"/>
                    <a:pt x="1271" y="663"/>
                  </a:cubicBezTo>
                  <a:lnTo>
                    <a:pt x="1271" y="663"/>
                  </a:lnTo>
                  <a:cubicBezTo>
                    <a:pt x="1651" y="1453"/>
                    <a:pt x="1694" y="2628"/>
                    <a:pt x="1860" y="3408"/>
                  </a:cubicBezTo>
                  <a:cubicBezTo>
                    <a:pt x="1877" y="3492"/>
                    <a:pt x="1938" y="3529"/>
                    <a:pt x="2002" y="3529"/>
                  </a:cubicBezTo>
                  <a:cubicBezTo>
                    <a:pt x="2087" y="3529"/>
                    <a:pt x="2180" y="3465"/>
                    <a:pt x="2189" y="3364"/>
                  </a:cubicBezTo>
                  <a:lnTo>
                    <a:pt x="2388" y="1179"/>
                  </a:lnTo>
                  <a:lnTo>
                    <a:pt x="2388" y="1179"/>
                  </a:lnTo>
                  <a:cubicBezTo>
                    <a:pt x="2700" y="2048"/>
                    <a:pt x="2953" y="2937"/>
                    <a:pt x="3146" y="3840"/>
                  </a:cubicBezTo>
                  <a:cubicBezTo>
                    <a:pt x="3164" y="3923"/>
                    <a:pt x="3229" y="3960"/>
                    <a:pt x="3296" y="3960"/>
                  </a:cubicBezTo>
                  <a:cubicBezTo>
                    <a:pt x="3383" y="3960"/>
                    <a:pt x="3473" y="3899"/>
                    <a:pt x="3475" y="3795"/>
                  </a:cubicBezTo>
                  <a:lnTo>
                    <a:pt x="3517" y="1421"/>
                  </a:lnTo>
                  <a:lnTo>
                    <a:pt x="3517" y="1421"/>
                  </a:lnTo>
                  <a:cubicBezTo>
                    <a:pt x="3768" y="2275"/>
                    <a:pt x="3791" y="3193"/>
                    <a:pt x="4346" y="3943"/>
                  </a:cubicBezTo>
                  <a:cubicBezTo>
                    <a:pt x="4384" y="3995"/>
                    <a:pt x="4441" y="4021"/>
                    <a:pt x="4496" y="4021"/>
                  </a:cubicBezTo>
                  <a:cubicBezTo>
                    <a:pt x="4578" y="4021"/>
                    <a:pt x="4655" y="3965"/>
                    <a:pt x="4657" y="3859"/>
                  </a:cubicBezTo>
                  <a:cubicBezTo>
                    <a:pt x="4676" y="3286"/>
                    <a:pt x="4689" y="2712"/>
                    <a:pt x="4694" y="2137"/>
                  </a:cubicBezTo>
                  <a:cubicBezTo>
                    <a:pt x="4697" y="1853"/>
                    <a:pt x="4673" y="1559"/>
                    <a:pt x="4695" y="1275"/>
                  </a:cubicBezTo>
                  <a:cubicBezTo>
                    <a:pt x="4713" y="1075"/>
                    <a:pt x="4675" y="896"/>
                    <a:pt x="4693" y="896"/>
                  </a:cubicBezTo>
                  <a:cubicBezTo>
                    <a:pt x="4704" y="896"/>
                    <a:pt x="4735" y="961"/>
                    <a:pt x="4810" y="1126"/>
                  </a:cubicBezTo>
                  <a:cubicBezTo>
                    <a:pt x="5287" y="2169"/>
                    <a:pt x="5408" y="3570"/>
                    <a:pt x="5679" y="4686"/>
                  </a:cubicBezTo>
                  <a:cubicBezTo>
                    <a:pt x="5699" y="4769"/>
                    <a:pt x="5764" y="4806"/>
                    <a:pt x="5831" y="4806"/>
                  </a:cubicBezTo>
                  <a:cubicBezTo>
                    <a:pt x="5916" y="4806"/>
                    <a:pt x="6005" y="4745"/>
                    <a:pt x="6009" y="4642"/>
                  </a:cubicBezTo>
                  <a:cubicBezTo>
                    <a:pt x="6055" y="3352"/>
                    <a:pt x="6102" y="2062"/>
                    <a:pt x="6150" y="773"/>
                  </a:cubicBezTo>
                  <a:lnTo>
                    <a:pt x="6150" y="773"/>
                  </a:lnTo>
                  <a:cubicBezTo>
                    <a:pt x="6510" y="1214"/>
                    <a:pt x="6657" y="1969"/>
                    <a:pt x="6834" y="2450"/>
                  </a:cubicBezTo>
                  <a:cubicBezTo>
                    <a:pt x="7048" y="3023"/>
                    <a:pt x="7260" y="3595"/>
                    <a:pt x="7473" y="4169"/>
                  </a:cubicBezTo>
                  <a:cubicBezTo>
                    <a:pt x="7501" y="4247"/>
                    <a:pt x="7575" y="4286"/>
                    <a:pt x="7645" y="4286"/>
                  </a:cubicBezTo>
                  <a:cubicBezTo>
                    <a:pt x="7727" y="4286"/>
                    <a:pt x="7804" y="4233"/>
                    <a:pt x="7801" y="4125"/>
                  </a:cubicBezTo>
                  <a:cubicBezTo>
                    <a:pt x="7768" y="2944"/>
                    <a:pt x="7755" y="1778"/>
                    <a:pt x="7937" y="613"/>
                  </a:cubicBezTo>
                  <a:lnTo>
                    <a:pt x="7937" y="613"/>
                  </a:lnTo>
                  <a:cubicBezTo>
                    <a:pt x="8528" y="1698"/>
                    <a:pt x="8453" y="3032"/>
                    <a:pt x="8945" y="4172"/>
                  </a:cubicBezTo>
                  <a:cubicBezTo>
                    <a:pt x="8971" y="4231"/>
                    <a:pt x="9019" y="4256"/>
                    <a:pt x="9071" y="4256"/>
                  </a:cubicBezTo>
                  <a:cubicBezTo>
                    <a:pt x="9159" y="4256"/>
                    <a:pt x="9254" y="4184"/>
                    <a:pt x="9256" y="4088"/>
                  </a:cubicBezTo>
                  <a:cubicBezTo>
                    <a:pt x="9276" y="2984"/>
                    <a:pt x="9211" y="1879"/>
                    <a:pt x="9060" y="786"/>
                  </a:cubicBezTo>
                  <a:cubicBezTo>
                    <a:pt x="9048" y="701"/>
                    <a:pt x="8990" y="665"/>
                    <a:pt x="8926" y="665"/>
                  </a:cubicBezTo>
                  <a:cubicBezTo>
                    <a:pt x="8830" y="665"/>
                    <a:pt x="8720" y="748"/>
                    <a:pt x="8738" y="874"/>
                  </a:cubicBezTo>
                  <a:cubicBezTo>
                    <a:pt x="8832" y="1564"/>
                    <a:pt x="8890" y="2257"/>
                    <a:pt x="8914" y="2952"/>
                  </a:cubicBezTo>
                  <a:lnTo>
                    <a:pt x="8914" y="2952"/>
                  </a:lnTo>
                  <a:cubicBezTo>
                    <a:pt x="8699" y="1957"/>
                    <a:pt x="8628" y="930"/>
                    <a:pt x="7993" y="78"/>
                  </a:cubicBezTo>
                  <a:cubicBezTo>
                    <a:pt x="7957" y="30"/>
                    <a:pt x="7893" y="1"/>
                    <a:pt x="78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8" name="Google Shape;19708;p32"/>
            <p:cNvSpPr/>
            <p:nvPr/>
          </p:nvSpPr>
          <p:spPr>
            <a:xfrm>
              <a:off x="3707600" y="2984600"/>
              <a:ext cx="30775" cy="65650"/>
            </a:xfrm>
            <a:custGeom>
              <a:avLst/>
              <a:gdLst/>
              <a:ahLst/>
              <a:cxnLst/>
              <a:rect l="l" t="t" r="r" b="b"/>
              <a:pathLst>
                <a:path w="1231" h="2626" extrusionOk="0">
                  <a:moveTo>
                    <a:pt x="629" y="0"/>
                  </a:moveTo>
                  <a:cubicBezTo>
                    <a:pt x="521" y="0"/>
                    <a:pt x="404" y="122"/>
                    <a:pt x="465" y="256"/>
                  </a:cubicBezTo>
                  <a:lnTo>
                    <a:pt x="466" y="256"/>
                  </a:lnTo>
                  <a:cubicBezTo>
                    <a:pt x="755" y="885"/>
                    <a:pt x="866" y="1548"/>
                    <a:pt x="813" y="2229"/>
                  </a:cubicBezTo>
                  <a:lnTo>
                    <a:pt x="813" y="2229"/>
                  </a:lnTo>
                  <a:cubicBezTo>
                    <a:pt x="645" y="2156"/>
                    <a:pt x="490" y="2052"/>
                    <a:pt x="358" y="1922"/>
                  </a:cubicBezTo>
                  <a:cubicBezTo>
                    <a:pt x="323" y="1888"/>
                    <a:pt x="285" y="1874"/>
                    <a:pt x="247" y="1874"/>
                  </a:cubicBezTo>
                  <a:cubicBezTo>
                    <a:pt x="117" y="1874"/>
                    <a:pt x="1" y="2042"/>
                    <a:pt x="122" y="2158"/>
                  </a:cubicBezTo>
                  <a:cubicBezTo>
                    <a:pt x="343" y="2376"/>
                    <a:pt x="614" y="2535"/>
                    <a:pt x="913" y="2619"/>
                  </a:cubicBezTo>
                  <a:cubicBezTo>
                    <a:pt x="930" y="2624"/>
                    <a:pt x="946" y="2626"/>
                    <a:pt x="961" y="2626"/>
                  </a:cubicBezTo>
                  <a:cubicBezTo>
                    <a:pt x="1051" y="2626"/>
                    <a:pt x="1114" y="2547"/>
                    <a:pt x="1125" y="2457"/>
                  </a:cubicBezTo>
                  <a:cubicBezTo>
                    <a:pt x="1231" y="1635"/>
                    <a:pt x="1099" y="840"/>
                    <a:pt x="755" y="87"/>
                  </a:cubicBezTo>
                  <a:cubicBezTo>
                    <a:pt x="726" y="25"/>
                    <a:pt x="679" y="0"/>
                    <a:pt x="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09" name="Google Shape;19709;p32"/>
            <p:cNvSpPr/>
            <p:nvPr/>
          </p:nvSpPr>
          <p:spPr>
            <a:xfrm>
              <a:off x="3709775" y="2956550"/>
              <a:ext cx="14200" cy="10750"/>
            </a:xfrm>
            <a:custGeom>
              <a:avLst/>
              <a:gdLst/>
              <a:ahLst/>
              <a:cxnLst/>
              <a:rect l="l" t="t" r="r" b="b"/>
              <a:pathLst>
                <a:path w="568" h="430" extrusionOk="0">
                  <a:moveTo>
                    <a:pt x="325" y="0"/>
                  </a:moveTo>
                  <a:cubicBezTo>
                    <a:pt x="287" y="0"/>
                    <a:pt x="248" y="15"/>
                    <a:pt x="213" y="49"/>
                  </a:cubicBezTo>
                  <a:cubicBezTo>
                    <a:pt x="181" y="81"/>
                    <a:pt x="149" y="112"/>
                    <a:pt x="118" y="144"/>
                  </a:cubicBezTo>
                  <a:cubicBezTo>
                    <a:pt x="1" y="262"/>
                    <a:pt x="115" y="430"/>
                    <a:pt x="243" y="430"/>
                  </a:cubicBezTo>
                  <a:cubicBezTo>
                    <a:pt x="281" y="430"/>
                    <a:pt x="320" y="415"/>
                    <a:pt x="355" y="380"/>
                  </a:cubicBezTo>
                  <a:cubicBezTo>
                    <a:pt x="387" y="348"/>
                    <a:pt x="417" y="318"/>
                    <a:pt x="449" y="286"/>
                  </a:cubicBezTo>
                  <a:cubicBezTo>
                    <a:pt x="567" y="168"/>
                    <a:pt x="453" y="0"/>
                    <a:pt x="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0" name="Google Shape;19710;p32"/>
            <p:cNvSpPr/>
            <p:nvPr/>
          </p:nvSpPr>
          <p:spPr>
            <a:xfrm>
              <a:off x="3663075" y="2667950"/>
              <a:ext cx="20125" cy="78350"/>
            </a:xfrm>
            <a:custGeom>
              <a:avLst/>
              <a:gdLst/>
              <a:ahLst/>
              <a:cxnLst/>
              <a:rect l="l" t="t" r="r" b="b"/>
              <a:pathLst>
                <a:path w="805" h="3134" extrusionOk="0">
                  <a:moveTo>
                    <a:pt x="205" y="0"/>
                  </a:moveTo>
                  <a:cubicBezTo>
                    <a:pt x="106" y="0"/>
                    <a:pt x="1" y="83"/>
                    <a:pt x="29" y="209"/>
                  </a:cubicBezTo>
                  <a:cubicBezTo>
                    <a:pt x="235" y="1120"/>
                    <a:pt x="380" y="2043"/>
                    <a:pt x="461" y="2973"/>
                  </a:cubicBezTo>
                  <a:cubicBezTo>
                    <a:pt x="470" y="3080"/>
                    <a:pt x="559" y="3133"/>
                    <a:pt x="643" y="3133"/>
                  </a:cubicBezTo>
                  <a:cubicBezTo>
                    <a:pt x="726" y="3133"/>
                    <a:pt x="804" y="3080"/>
                    <a:pt x="795" y="2973"/>
                  </a:cubicBezTo>
                  <a:cubicBezTo>
                    <a:pt x="713" y="2012"/>
                    <a:pt x="565" y="1060"/>
                    <a:pt x="353" y="121"/>
                  </a:cubicBezTo>
                  <a:cubicBezTo>
                    <a:pt x="333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1" name="Google Shape;19711;p32"/>
            <p:cNvSpPr/>
            <p:nvPr/>
          </p:nvSpPr>
          <p:spPr>
            <a:xfrm>
              <a:off x="3669475" y="2665000"/>
              <a:ext cx="41825" cy="52775"/>
            </a:xfrm>
            <a:custGeom>
              <a:avLst/>
              <a:gdLst/>
              <a:ahLst/>
              <a:cxnLst/>
              <a:rect l="l" t="t" r="r" b="b"/>
              <a:pathLst>
                <a:path w="1673" h="2111" extrusionOk="0">
                  <a:moveTo>
                    <a:pt x="1439" y="1"/>
                  </a:moveTo>
                  <a:cubicBezTo>
                    <a:pt x="1388" y="1"/>
                    <a:pt x="1336" y="23"/>
                    <a:pt x="1300" y="77"/>
                  </a:cubicBezTo>
                  <a:lnTo>
                    <a:pt x="86" y="1866"/>
                  </a:lnTo>
                  <a:cubicBezTo>
                    <a:pt x="1" y="1991"/>
                    <a:pt x="117" y="2111"/>
                    <a:pt x="236" y="2111"/>
                  </a:cubicBezTo>
                  <a:cubicBezTo>
                    <a:pt x="287" y="2111"/>
                    <a:pt x="338" y="2089"/>
                    <a:pt x="374" y="2036"/>
                  </a:cubicBezTo>
                  <a:lnTo>
                    <a:pt x="1589" y="245"/>
                  </a:lnTo>
                  <a:cubicBezTo>
                    <a:pt x="1673" y="120"/>
                    <a:pt x="1557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2" name="Google Shape;19712;p32"/>
            <p:cNvSpPr/>
            <p:nvPr/>
          </p:nvSpPr>
          <p:spPr>
            <a:xfrm>
              <a:off x="3672125" y="2707375"/>
              <a:ext cx="45175" cy="34075"/>
            </a:xfrm>
            <a:custGeom>
              <a:avLst/>
              <a:gdLst/>
              <a:ahLst/>
              <a:cxnLst/>
              <a:rect l="l" t="t" r="r" b="b"/>
              <a:pathLst>
                <a:path w="1807" h="1363" extrusionOk="0">
                  <a:moveTo>
                    <a:pt x="246" y="0"/>
                  </a:moveTo>
                  <a:cubicBezTo>
                    <a:pt x="99" y="0"/>
                    <a:pt x="1" y="221"/>
                    <a:pt x="160" y="312"/>
                  </a:cubicBezTo>
                  <a:cubicBezTo>
                    <a:pt x="638" y="580"/>
                    <a:pt x="1074" y="917"/>
                    <a:pt x="1454" y="1312"/>
                  </a:cubicBezTo>
                  <a:cubicBezTo>
                    <a:pt x="1488" y="1348"/>
                    <a:pt x="1527" y="1362"/>
                    <a:pt x="1565" y="1362"/>
                  </a:cubicBezTo>
                  <a:cubicBezTo>
                    <a:pt x="1692" y="1362"/>
                    <a:pt x="1806" y="1195"/>
                    <a:pt x="1690" y="1076"/>
                  </a:cubicBezTo>
                  <a:cubicBezTo>
                    <a:pt x="1290" y="661"/>
                    <a:pt x="831" y="306"/>
                    <a:pt x="329" y="23"/>
                  </a:cubicBezTo>
                  <a:cubicBezTo>
                    <a:pt x="301" y="7"/>
                    <a:pt x="273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3" name="Google Shape;19713;p32"/>
            <p:cNvSpPr/>
            <p:nvPr/>
          </p:nvSpPr>
          <p:spPr>
            <a:xfrm>
              <a:off x="3401875" y="3205500"/>
              <a:ext cx="47025" cy="42600"/>
            </a:xfrm>
            <a:custGeom>
              <a:avLst/>
              <a:gdLst/>
              <a:ahLst/>
              <a:cxnLst/>
              <a:rect l="l" t="t" r="r" b="b"/>
              <a:pathLst>
                <a:path w="1881" h="1704" extrusionOk="0">
                  <a:moveTo>
                    <a:pt x="895" y="376"/>
                  </a:moveTo>
                  <a:cubicBezTo>
                    <a:pt x="1040" y="376"/>
                    <a:pt x="1185" y="431"/>
                    <a:pt x="1284" y="545"/>
                  </a:cubicBezTo>
                  <a:cubicBezTo>
                    <a:pt x="1490" y="786"/>
                    <a:pt x="1360" y="1190"/>
                    <a:pt x="1093" y="1324"/>
                  </a:cubicBezTo>
                  <a:cubicBezTo>
                    <a:pt x="1032" y="1355"/>
                    <a:pt x="967" y="1370"/>
                    <a:pt x="902" y="1370"/>
                  </a:cubicBezTo>
                  <a:cubicBezTo>
                    <a:pt x="655" y="1370"/>
                    <a:pt x="408" y="1165"/>
                    <a:pt x="368" y="917"/>
                  </a:cubicBezTo>
                  <a:cubicBezTo>
                    <a:pt x="346" y="782"/>
                    <a:pt x="387" y="658"/>
                    <a:pt x="464" y="560"/>
                  </a:cubicBezTo>
                  <a:lnTo>
                    <a:pt x="464" y="560"/>
                  </a:lnTo>
                  <a:cubicBezTo>
                    <a:pt x="482" y="552"/>
                    <a:pt x="499" y="541"/>
                    <a:pt x="515" y="525"/>
                  </a:cubicBezTo>
                  <a:cubicBezTo>
                    <a:pt x="615" y="427"/>
                    <a:pt x="755" y="376"/>
                    <a:pt x="895" y="376"/>
                  </a:cubicBezTo>
                  <a:close/>
                  <a:moveTo>
                    <a:pt x="938" y="0"/>
                  </a:moveTo>
                  <a:cubicBezTo>
                    <a:pt x="460" y="0"/>
                    <a:pt x="0" y="380"/>
                    <a:pt x="28" y="893"/>
                  </a:cubicBezTo>
                  <a:cubicBezTo>
                    <a:pt x="52" y="1342"/>
                    <a:pt x="473" y="1703"/>
                    <a:pt x="907" y="1703"/>
                  </a:cubicBezTo>
                  <a:cubicBezTo>
                    <a:pt x="996" y="1703"/>
                    <a:pt x="1085" y="1688"/>
                    <a:pt x="1172" y="1655"/>
                  </a:cubicBezTo>
                  <a:cubicBezTo>
                    <a:pt x="1653" y="1474"/>
                    <a:pt x="1880" y="819"/>
                    <a:pt x="1586" y="391"/>
                  </a:cubicBezTo>
                  <a:cubicBezTo>
                    <a:pt x="1498" y="264"/>
                    <a:pt x="1379" y="172"/>
                    <a:pt x="1245" y="115"/>
                  </a:cubicBezTo>
                  <a:lnTo>
                    <a:pt x="1245" y="115"/>
                  </a:lnTo>
                  <a:cubicBezTo>
                    <a:pt x="1229" y="72"/>
                    <a:pt x="1194" y="37"/>
                    <a:pt x="1134" y="23"/>
                  </a:cubicBezTo>
                  <a:lnTo>
                    <a:pt x="1133" y="22"/>
                  </a:lnTo>
                  <a:cubicBezTo>
                    <a:pt x="1068" y="7"/>
                    <a:pt x="1003" y="0"/>
                    <a:pt x="9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4" name="Google Shape;19714;p32"/>
            <p:cNvSpPr/>
            <p:nvPr/>
          </p:nvSpPr>
          <p:spPr>
            <a:xfrm>
              <a:off x="3396150" y="3217325"/>
              <a:ext cx="23750" cy="71650"/>
            </a:xfrm>
            <a:custGeom>
              <a:avLst/>
              <a:gdLst/>
              <a:ahLst/>
              <a:cxnLst/>
              <a:rect l="l" t="t" r="r" b="b"/>
              <a:pathLst>
                <a:path w="950" h="2866" extrusionOk="0">
                  <a:moveTo>
                    <a:pt x="205" y="1"/>
                  </a:moveTo>
                  <a:cubicBezTo>
                    <a:pt x="106" y="1"/>
                    <a:pt x="0" y="83"/>
                    <a:pt x="29" y="209"/>
                  </a:cubicBezTo>
                  <a:lnTo>
                    <a:pt x="599" y="2746"/>
                  </a:lnTo>
                  <a:cubicBezTo>
                    <a:pt x="618" y="2829"/>
                    <a:pt x="680" y="2865"/>
                    <a:pt x="745" y="2865"/>
                  </a:cubicBezTo>
                  <a:cubicBezTo>
                    <a:pt x="844" y="2865"/>
                    <a:pt x="949" y="2783"/>
                    <a:pt x="921" y="2656"/>
                  </a:cubicBezTo>
                  <a:cubicBezTo>
                    <a:pt x="732" y="1812"/>
                    <a:pt x="541" y="966"/>
                    <a:pt x="352" y="121"/>
                  </a:cubicBezTo>
                  <a:cubicBezTo>
                    <a:pt x="333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5" name="Google Shape;19715;p32"/>
            <p:cNvSpPr/>
            <p:nvPr/>
          </p:nvSpPr>
          <p:spPr>
            <a:xfrm>
              <a:off x="4209425" y="3125475"/>
              <a:ext cx="45550" cy="50850"/>
            </a:xfrm>
            <a:custGeom>
              <a:avLst/>
              <a:gdLst/>
              <a:ahLst/>
              <a:cxnLst/>
              <a:rect l="l" t="t" r="r" b="b"/>
              <a:pathLst>
                <a:path w="1822" h="2034" extrusionOk="0">
                  <a:moveTo>
                    <a:pt x="850" y="358"/>
                  </a:moveTo>
                  <a:cubicBezTo>
                    <a:pt x="1088" y="482"/>
                    <a:pt x="1310" y="659"/>
                    <a:pt x="1406" y="919"/>
                  </a:cubicBezTo>
                  <a:cubicBezTo>
                    <a:pt x="1513" y="1208"/>
                    <a:pt x="1387" y="1597"/>
                    <a:pt x="1066" y="1677"/>
                  </a:cubicBezTo>
                  <a:cubicBezTo>
                    <a:pt x="1021" y="1689"/>
                    <a:pt x="978" y="1694"/>
                    <a:pt x="937" y="1694"/>
                  </a:cubicBezTo>
                  <a:cubicBezTo>
                    <a:pt x="338" y="1694"/>
                    <a:pt x="178" y="535"/>
                    <a:pt x="850" y="358"/>
                  </a:cubicBezTo>
                  <a:close/>
                  <a:moveTo>
                    <a:pt x="1031" y="1"/>
                  </a:moveTo>
                  <a:cubicBezTo>
                    <a:pt x="986" y="1"/>
                    <a:pt x="941" y="4"/>
                    <a:pt x="897" y="10"/>
                  </a:cubicBezTo>
                  <a:lnTo>
                    <a:pt x="897" y="10"/>
                  </a:lnTo>
                  <a:cubicBezTo>
                    <a:pt x="879" y="4"/>
                    <a:pt x="861" y="1"/>
                    <a:pt x="843" y="1"/>
                  </a:cubicBezTo>
                  <a:cubicBezTo>
                    <a:pt x="796" y="1"/>
                    <a:pt x="754" y="21"/>
                    <a:pt x="722" y="51"/>
                  </a:cubicBezTo>
                  <a:lnTo>
                    <a:pt x="722" y="51"/>
                  </a:lnTo>
                  <a:cubicBezTo>
                    <a:pt x="376" y="166"/>
                    <a:pt x="105" y="469"/>
                    <a:pt x="60" y="852"/>
                  </a:cubicBezTo>
                  <a:cubicBezTo>
                    <a:pt x="1" y="1356"/>
                    <a:pt x="346" y="1955"/>
                    <a:pt x="878" y="2027"/>
                  </a:cubicBezTo>
                  <a:cubicBezTo>
                    <a:pt x="909" y="2031"/>
                    <a:pt x="940" y="2033"/>
                    <a:pt x="970" y="2033"/>
                  </a:cubicBezTo>
                  <a:cubicBezTo>
                    <a:pt x="1392" y="2033"/>
                    <a:pt x="1732" y="1642"/>
                    <a:pt x="1776" y="1235"/>
                  </a:cubicBezTo>
                  <a:cubicBezTo>
                    <a:pt x="1822" y="821"/>
                    <a:pt x="1583" y="469"/>
                    <a:pt x="1267" y="228"/>
                  </a:cubicBezTo>
                  <a:lnTo>
                    <a:pt x="1267" y="228"/>
                  </a:lnTo>
                  <a:cubicBezTo>
                    <a:pt x="1289" y="135"/>
                    <a:pt x="1237" y="15"/>
                    <a:pt x="1111" y="4"/>
                  </a:cubicBezTo>
                  <a:cubicBezTo>
                    <a:pt x="1084" y="2"/>
                    <a:pt x="1058" y="1"/>
                    <a:pt x="1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6" name="Google Shape;19716;p32"/>
            <p:cNvSpPr/>
            <p:nvPr/>
          </p:nvSpPr>
          <p:spPr>
            <a:xfrm>
              <a:off x="3996275" y="2511500"/>
              <a:ext cx="79675" cy="84200"/>
            </a:xfrm>
            <a:custGeom>
              <a:avLst/>
              <a:gdLst/>
              <a:ahLst/>
              <a:cxnLst/>
              <a:rect l="l" t="t" r="r" b="b"/>
              <a:pathLst>
                <a:path w="3187" h="3368" extrusionOk="0">
                  <a:moveTo>
                    <a:pt x="1189" y="323"/>
                  </a:moveTo>
                  <a:cubicBezTo>
                    <a:pt x="1829" y="323"/>
                    <a:pt x="2328" y="1166"/>
                    <a:pt x="2386" y="1714"/>
                  </a:cubicBezTo>
                  <a:cubicBezTo>
                    <a:pt x="2454" y="2351"/>
                    <a:pt x="2072" y="3028"/>
                    <a:pt x="1430" y="3028"/>
                  </a:cubicBezTo>
                  <a:cubicBezTo>
                    <a:pt x="1354" y="3028"/>
                    <a:pt x="1275" y="3018"/>
                    <a:pt x="1193" y="2998"/>
                  </a:cubicBezTo>
                  <a:lnTo>
                    <a:pt x="1193" y="2998"/>
                  </a:lnTo>
                  <a:cubicBezTo>
                    <a:pt x="1193" y="2998"/>
                    <a:pt x="1193" y="2998"/>
                    <a:pt x="1193" y="2998"/>
                  </a:cubicBezTo>
                  <a:cubicBezTo>
                    <a:pt x="610" y="2757"/>
                    <a:pt x="401" y="2089"/>
                    <a:pt x="407" y="1513"/>
                  </a:cubicBezTo>
                  <a:cubicBezTo>
                    <a:pt x="410" y="1110"/>
                    <a:pt x="511" y="498"/>
                    <a:pt x="962" y="358"/>
                  </a:cubicBezTo>
                  <a:cubicBezTo>
                    <a:pt x="1039" y="334"/>
                    <a:pt x="1115" y="323"/>
                    <a:pt x="1189" y="323"/>
                  </a:cubicBezTo>
                  <a:close/>
                  <a:moveTo>
                    <a:pt x="1138" y="1"/>
                  </a:moveTo>
                  <a:cubicBezTo>
                    <a:pt x="473" y="1"/>
                    <a:pt x="153" y="652"/>
                    <a:pt x="88" y="1246"/>
                  </a:cubicBezTo>
                  <a:cubicBezTo>
                    <a:pt x="0" y="2052"/>
                    <a:pt x="278" y="2945"/>
                    <a:pt x="1053" y="3300"/>
                  </a:cubicBezTo>
                  <a:lnTo>
                    <a:pt x="1053" y="3300"/>
                  </a:lnTo>
                  <a:cubicBezTo>
                    <a:pt x="1065" y="3307"/>
                    <a:pt x="1079" y="3313"/>
                    <a:pt x="1094" y="3318"/>
                  </a:cubicBezTo>
                  <a:lnTo>
                    <a:pt x="1094" y="3318"/>
                  </a:lnTo>
                  <a:cubicBezTo>
                    <a:pt x="1098" y="3319"/>
                    <a:pt x="1101" y="3320"/>
                    <a:pt x="1104" y="3322"/>
                  </a:cubicBezTo>
                  <a:cubicBezTo>
                    <a:pt x="1126" y="3331"/>
                    <a:pt x="1146" y="3335"/>
                    <a:pt x="1165" y="3335"/>
                  </a:cubicBezTo>
                  <a:cubicBezTo>
                    <a:pt x="1166" y="3335"/>
                    <a:pt x="1168" y="3335"/>
                    <a:pt x="1169" y="3335"/>
                  </a:cubicBezTo>
                  <a:lnTo>
                    <a:pt x="1169" y="3335"/>
                  </a:lnTo>
                  <a:cubicBezTo>
                    <a:pt x="1278" y="3357"/>
                    <a:pt x="1381" y="3368"/>
                    <a:pt x="1478" y="3368"/>
                  </a:cubicBezTo>
                  <a:cubicBezTo>
                    <a:pt x="3187" y="3368"/>
                    <a:pt x="3064" y="108"/>
                    <a:pt x="1199" y="3"/>
                  </a:cubicBezTo>
                  <a:cubicBezTo>
                    <a:pt x="1178" y="1"/>
                    <a:pt x="1158" y="1"/>
                    <a:pt x="1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7" name="Google Shape;19717;p32"/>
            <p:cNvSpPr/>
            <p:nvPr/>
          </p:nvSpPr>
          <p:spPr>
            <a:xfrm>
              <a:off x="3989100" y="2465425"/>
              <a:ext cx="21475" cy="133225"/>
            </a:xfrm>
            <a:custGeom>
              <a:avLst/>
              <a:gdLst/>
              <a:ahLst/>
              <a:cxnLst/>
              <a:rect l="l" t="t" r="r" b="b"/>
              <a:pathLst>
                <a:path w="859" h="5329" extrusionOk="0">
                  <a:moveTo>
                    <a:pt x="235" y="0"/>
                  </a:moveTo>
                  <a:cubicBezTo>
                    <a:pt x="151" y="0"/>
                    <a:pt x="65" y="54"/>
                    <a:pt x="61" y="162"/>
                  </a:cubicBezTo>
                  <a:cubicBezTo>
                    <a:pt x="0" y="1856"/>
                    <a:pt x="150" y="3551"/>
                    <a:pt x="510" y="5209"/>
                  </a:cubicBezTo>
                  <a:cubicBezTo>
                    <a:pt x="527" y="5292"/>
                    <a:pt x="589" y="5328"/>
                    <a:pt x="654" y="5328"/>
                  </a:cubicBezTo>
                  <a:cubicBezTo>
                    <a:pt x="753" y="5328"/>
                    <a:pt x="859" y="5246"/>
                    <a:pt x="831" y="5119"/>
                  </a:cubicBezTo>
                  <a:cubicBezTo>
                    <a:pt x="481" y="3491"/>
                    <a:pt x="334" y="1826"/>
                    <a:pt x="397" y="162"/>
                  </a:cubicBezTo>
                  <a:cubicBezTo>
                    <a:pt x="401" y="54"/>
                    <a:pt x="319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8" name="Google Shape;19718;p32"/>
            <p:cNvSpPr/>
            <p:nvPr/>
          </p:nvSpPr>
          <p:spPr>
            <a:xfrm>
              <a:off x="4092325" y="2530075"/>
              <a:ext cx="48450" cy="10450"/>
            </a:xfrm>
            <a:custGeom>
              <a:avLst/>
              <a:gdLst/>
              <a:ahLst/>
              <a:cxnLst/>
              <a:rect l="l" t="t" r="r" b="b"/>
              <a:pathLst>
                <a:path w="1938" h="418" extrusionOk="0">
                  <a:moveTo>
                    <a:pt x="743" y="1"/>
                  </a:moveTo>
                  <a:cubicBezTo>
                    <a:pt x="566" y="1"/>
                    <a:pt x="390" y="9"/>
                    <a:pt x="214" y="27"/>
                  </a:cubicBezTo>
                  <a:cubicBezTo>
                    <a:pt x="8" y="48"/>
                    <a:pt x="1" y="362"/>
                    <a:pt x="195" y="362"/>
                  </a:cubicBezTo>
                  <a:cubicBezTo>
                    <a:pt x="201" y="362"/>
                    <a:pt x="207" y="362"/>
                    <a:pt x="214" y="361"/>
                  </a:cubicBezTo>
                  <a:cubicBezTo>
                    <a:pt x="389" y="343"/>
                    <a:pt x="564" y="334"/>
                    <a:pt x="739" y="334"/>
                  </a:cubicBezTo>
                  <a:cubicBezTo>
                    <a:pt x="1044" y="334"/>
                    <a:pt x="1348" y="361"/>
                    <a:pt x="1648" y="414"/>
                  </a:cubicBezTo>
                  <a:cubicBezTo>
                    <a:pt x="1660" y="416"/>
                    <a:pt x="1671" y="417"/>
                    <a:pt x="1682" y="417"/>
                  </a:cubicBezTo>
                  <a:cubicBezTo>
                    <a:pt x="1868" y="417"/>
                    <a:pt x="1938" y="128"/>
                    <a:pt x="1738" y="92"/>
                  </a:cubicBezTo>
                  <a:cubicBezTo>
                    <a:pt x="1410" y="32"/>
                    <a:pt x="1076" y="1"/>
                    <a:pt x="7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19" name="Google Shape;19719;p32"/>
            <p:cNvSpPr/>
            <p:nvPr/>
          </p:nvSpPr>
          <p:spPr>
            <a:xfrm>
              <a:off x="4084100" y="2555575"/>
              <a:ext cx="48400" cy="10725"/>
            </a:xfrm>
            <a:custGeom>
              <a:avLst/>
              <a:gdLst/>
              <a:ahLst/>
              <a:cxnLst/>
              <a:rect l="l" t="t" r="r" b="b"/>
              <a:pathLst>
                <a:path w="1936" h="429" extrusionOk="0">
                  <a:moveTo>
                    <a:pt x="251" y="1"/>
                  </a:moveTo>
                  <a:cubicBezTo>
                    <a:pt x="68" y="1"/>
                    <a:pt x="1" y="288"/>
                    <a:pt x="200" y="326"/>
                  </a:cubicBezTo>
                  <a:cubicBezTo>
                    <a:pt x="541" y="394"/>
                    <a:pt x="887" y="428"/>
                    <a:pt x="1234" y="428"/>
                  </a:cubicBezTo>
                  <a:cubicBezTo>
                    <a:pt x="1397" y="428"/>
                    <a:pt x="1559" y="421"/>
                    <a:pt x="1721" y="406"/>
                  </a:cubicBezTo>
                  <a:cubicBezTo>
                    <a:pt x="1926" y="386"/>
                    <a:pt x="1935" y="71"/>
                    <a:pt x="1739" y="71"/>
                  </a:cubicBezTo>
                  <a:cubicBezTo>
                    <a:pt x="1733" y="71"/>
                    <a:pt x="1727" y="71"/>
                    <a:pt x="1721" y="72"/>
                  </a:cubicBezTo>
                  <a:cubicBezTo>
                    <a:pt x="1559" y="87"/>
                    <a:pt x="1397" y="95"/>
                    <a:pt x="1235" y="95"/>
                  </a:cubicBezTo>
                  <a:cubicBezTo>
                    <a:pt x="917" y="95"/>
                    <a:pt x="600" y="65"/>
                    <a:pt x="288" y="4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0" name="Google Shape;19720;p32"/>
            <p:cNvSpPr/>
            <p:nvPr/>
          </p:nvSpPr>
          <p:spPr>
            <a:xfrm>
              <a:off x="4156325" y="2498250"/>
              <a:ext cx="69650" cy="70600"/>
            </a:xfrm>
            <a:custGeom>
              <a:avLst/>
              <a:gdLst/>
              <a:ahLst/>
              <a:cxnLst/>
              <a:rect l="l" t="t" r="r" b="b"/>
              <a:pathLst>
                <a:path w="2786" h="2824" extrusionOk="0">
                  <a:moveTo>
                    <a:pt x="1038" y="0"/>
                  </a:moveTo>
                  <a:cubicBezTo>
                    <a:pt x="1011" y="0"/>
                    <a:pt x="984" y="2"/>
                    <a:pt x="956" y="5"/>
                  </a:cubicBezTo>
                  <a:cubicBezTo>
                    <a:pt x="531" y="54"/>
                    <a:pt x="273" y="449"/>
                    <a:pt x="76" y="787"/>
                  </a:cubicBezTo>
                  <a:cubicBezTo>
                    <a:pt x="0" y="916"/>
                    <a:pt x="116" y="1037"/>
                    <a:pt x="231" y="1037"/>
                  </a:cubicBezTo>
                  <a:cubicBezTo>
                    <a:pt x="281" y="1037"/>
                    <a:pt x="331" y="1014"/>
                    <a:pt x="365" y="957"/>
                  </a:cubicBezTo>
                  <a:lnTo>
                    <a:pt x="365" y="955"/>
                  </a:lnTo>
                  <a:cubicBezTo>
                    <a:pt x="535" y="662"/>
                    <a:pt x="677" y="398"/>
                    <a:pt x="1037" y="395"/>
                  </a:cubicBezTo>
                  <a:cubicBezTo>
                    <a:pt x="1041" y="395"/>
                    <a:pt x="1044" y="395"/>
                    <a:pt x="1047" y="395"/>
                  </a:cubicBezTo>
                  <a:cubicBezTo>
                    <a:pt x="1605" y="395"/>
                    <a:pt x="1637" y="1023"/>
                    <a:pt x="1422" y="1416"/>
                  </a:cubicBezTo>
                  <a:cubicBezTo>
                    <a:pt x="1162" y="1892"/>
                    <a:pt x="635" y="2169"/>
                    <a:pt x="220" y="2493"/>
                  </a:cubicBezTo>
                  <a:cubicBezTo>
                    <a:pt x="98" y="2587"/>
                    <a:pt x="206" y="2776"/>
                    <a:pt x="337" y="2779"/>
                  </a:cubicBezTo>
                  <a:lnTo>
                    <a:pt x="2570" y="2824"/>
                  </a:lnTo>
                  <a:cubicBezTo>
                    <a:pt x="2572" y="2824"/>
                    <a:pt x="2573" y="2824"/>
                    <a:pt x="2575" y="2824"/>
                  </a:cubicBezTo>
                  <a:cubicBezTo>
                    <a:pt x="2785" y="2824"/>
                    <a:pt x="2784" y="2493"/>
                    <a:pt x="2570" y="2488"/>
                  </a:cubicBezTo>
                  <a:lnTo>
                    <a:pt x="823" y="2454"/>
                  </a:lnTo>
                  <a:lnTo>
                    <a:pt x="823" y="2454"/>
                  </a:lnTo>
                  <a:cubicBezTo>
                    <a:pt x="1459" y="1970"/>
                    <a:pt x="2215" y="1313"/>
                    <a:pt x="1782" y="490"/>
                  </a:cubicBezTo>
                  <a:cubicBezTo>
                    <a:pt x="1635" y="211"/>
                    <a:pt x="1357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1" name="Google Shape;19721;p32"/>
            <p:cNvSpPr/>
            <p:nvPr/>
          </p:nvSpPr>
          <p:spPr>
            <a:xfrm>
              <a:off x="4214425" y="2525600"/>
              <a:ext cx="69025" cy="52075"/>
            </a:xfrm>
            <a:custGeom>
              <a:avLst/>
              <a:gdLst/>
              <a:ahLst/>
              <a:cxnLst/>
              <a:rect l="l" t="t" r="r" b="b"/>
              <a:pathLst>
                <a:path w="2761" h="2083" extrusionOk="0">
                  <a:moveTo>
                    <a:pt x="244" y="0"/>
                  </a:moveTo>
                  <a:cubicBezTo>
                    <a:pt x="96" y="0"/>
                    <a:pt x="0" y="222"/>
                    <a:pt x="158" y="313"/>
                  </a:cubicBezTo>
                  <a:cubicBezTo>
                    <a:pt x="979" y="786"/>
                    <a:pt x="1735" y="1365"/>
                    <a:pt x="2406" y="2033"/>
                  </a:cubicBezTo>
                  <a:cubicBezTo>
                    <a:pt x="2441" y="2068"/>
                    <a:pt x="2480" y="2083"/>
                    <a:pt x="2518" y="2083"/>
                  </a:cubicBezTo>
                  <a:cubicBezTo>
                    <a:pt x="2646" y="2083"/>
                    <a:pt x="2761" y="1915"/>
                    <a:pt x="2643" y="1797"/>
                  </a:cubicBezTo>
                  <a:cubicBezTo>
                    <a:pt x="1952" y="1107"/>
                    <a:pt x="1172" y="512"/>
                    <a:pt x="327" y="24"/>
                  </a:cubicBezTo>
                  <a:cubicBezTo>
                    <a:pt x="298" y="8"/>
                    <a:pt x="270" y="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2" name="Google Shape;19722;p32"/>
            <p:cNvSpPr/>
            <p:nvPr/>
          </p:nvSpPr>
          <p:spPr>
            <a:xfrm>
              <a:off x="4225100" y="2525300"/>
              <a:ext cx="42650" cy="57850"/>
            </a:xfrm>
            <a:custGeom>
              <a:avLst/>
              <a:gdLst/>
              <a:ahLst/>
              <a:cxnLst/>
              <a:rect l="l" t="t" r="r" b="b"/>
              <a:pathLst>
                <a:path w="1706" h="2314" extrusionOk="0">
                  <a:moveTo>
                    <a:pt x="1475" y="0"/>
                  </a:moveTo>
                  <a:cubicBezTo>
                    <a:pt x="1437" y="0"/>
                    <a:pt x="1399" y="17"/>
                    <a:pt x="1366" y="58"/>
                  </a:cubicBezTo>
                  <a:cubicBezTo>
                    <a:pt x="863" y="677"/>
                    <a:pt x="426" y="1348"/>
                    <a:pt x="66" y="2061"/>
                  </a:cubicBezTo>
                  <a:cubicBezTo>
                    <a:pt x="0" y="2193"/>
                    <a:pt x="116" y="2314"/>
                    <a:pt x="226" y="2314"/>
                  </a:cubicBezTo>
                  <a:cubicBezTo>
                    <a:pt x="277" y="2314"/>
                    <a:pt x="326" y="2289"/>
                    <a:pt x="356" y="2228"/>
                  </a:cubicBezTo>
                  <a:cubicBezTo>
                    <a:pt x="701" y="1540"/>
                    <a:pt x="1119" y="892"/>
                    <a:pt x="1603" y="294"/>
                  </a:cubicBezTo>
                  <a:cubicBezTo>
                    <a:pt x="1706" y="168"/>
                    <a:pt x="1594" y="0"/>
                    <a:pt x="14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3" name="Google Shape;19723;p32"/>
            <p:cNvSpPr/>
            <p:nvPr/>
          </p:nvSpPr>
          <p:spPr>
            <a:xfrm>
              <a:off x="4308475" y="2512275"/>
              <a:ext cx="16800" cy="56650"/>
            </a:xfrm>
            <a:custGeom>
              <a:avLst/>
              <a:gdLst/>
              <a:ahLst/>
              <a:cxnLst/>
              <a:rect l="l" t="t" r="r" b="b"/>
              <a:pathLst>
                <a:path w="672" h="2266" extrusionOk="0">
                  <a:moveTo>
                    <a:pt x="204" y="1"/>
                  </a:moveTo>
                  <a:cubicBezTo>
                    <a:pt x="103" y="1"/>
                    <a:pt x="0" y="83"/>
                    <a:pt x="37" y="208"/>
                  </a:cubicBezTo>
                  <a:cubicBezTo>
                    <a:pt x="220" y="824"/>
                    <a:pt x="321" y="1462"/>
                    <a:pt x="334" y="2104"/>
                  </a:cubicBezTo>
                  <a:cubicBezTo>
                    <a:pt x="337" y="2212"/>
                    <a:pt x="422" y="2265"/>
                    <a:pt x="505" y="2265"/>
                  </a:cubicBezTo>
                  <a:cubicBezTo>
                    <a:pt x="589" y="2265"/>
                    <a:pt x="672" y="2212"/>
                    <a:pt x="668" y="2104"/>
                  </a:cubicBezTo>
                  <a:cubicBezTo>
                    <a:pt x="655" y="1431"/>
                    <a:pt x="551" y="763"/>
                    <a:pt x="360" y="118"/>
                  </a:cubicBezTo>
                  <a:cubicBezTo>
                    <a:pt x="336" y="36"/>
                    <a:pt x="27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4" name="Google Shape;19724;p32"/>
            <p:cNvSpPr/>
            <p:nvPr/>
          </p:nvSpPr>
          <p:spPr>
            <a:xfrm>
              <a:off x="4297350" y="2535950"/>
              <a:ext cx="53100" cy="12100"/>
            </a:xfrm>
            <a:custGeom>
              <a:avLst/>
              <a:gdLst/>
              <a:ahLst/>
              <a:cxnLst/>
              <a:rect l="l" t="t" r="r" b="b"/>
              <a:pathLst>
                <a:path w="2124" h="484" extrusionOk="0">
                  <a:moveTo>
                    <a:pt x="1455" y="1"/>
                  </a:moveTo>
                  <a:cubicBezTo>
                    <a:pt x="1031" y="1"/>
                    <a:pt x="608" y="53"/>
                    <a:pt x="195" y="156"/>
                  </a:cubicBezTo>
                  <a:cubicBezTo>
                    <a:pt x="0" y="203"/>
                    <a:pt x="63" y="484"/>
                    <a:pt x="239" y="484"/>
                  </a:cubicBezTo>
                  <a:cubicBezTo>
                    <a:pt x="253" y="484"/>
                    <a:pt x="268" y="482"/>
                    <a:pt x="284" y="478"/>
                  </a:cubicBezTo>
                  <a:cubicBezTo>
                    <a:pt x="672" y="383"/>
                    <a:pt x="1070" y="335"/>
                    <a:pt x="1469" y="335"/>
                  </a:cubicBezTo>
                  <a:cubicBezTo>
                    <a:pt x="1616" y="335"/>
                    <a:pt x="1762" y="342"/>
                    <a:pt x="1908" y="355"/>
                  </a:cubicBezTo>
                  <a:cubicBezTo>
                    <a:pt x="1914" y="355"/>
                    <a:pt x="1920" y="356"/>
                    <a:pt x="1926" y="356"/>
                  </a:cubicBezTo>
                  <a:cubicBezTo>
                    <a:pt x="2123" y="356"/>
                    <a:pt x="2116" y="38"/>
                    <a:pt x="1908" y="21"/>
                  </a:cubicBezTo>
                  <a:cubicBezTo>
                    <a:pt x="1757" y="7"/>
                    <a:pt x="1606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5" name="Google Shape;19725;p32"/>
            <p:cNvSpPr/>
            <p:nvPr/>
          </p:nvSpPr>
          <p:spPr>
            <a:xfrm>
              <a:off x="4360575" y="2492200"/>
              <a:ext cx="50850" cy="100550"/>
            </a:xfrm>
            <a:custGeom>
              <a:avLst/>
              <a:gdLst/>
              <a:ahLst/>
              <a:cxnLst/>
              <a:rect l="l" t="t" r="r" b="b"/>
              <a:pathLst>
                <a:path w="2034" h="4022" extrusionOk="0">
                  <a:moveTo>
                    <a:pt x="1598" y="0"/>
                  </a:moveTo>
                  <a:cubicBezTo>
                    <a:pt x="1570" y="0"/>
                    <a:pt x="1541" y="8"/>
                    <a:pt x="1512" y="27"/>
                  </a:cubicBezTo>
                  <a:cubicBezTo>
                    <a:pt x="0" y="993"/>
                    <a:pt x="886" y="2816"/>
                    <a:pt x="1660" y="3946"/>
                  </a:cubicBezTo>
                  <a:cubicBezTo>
                    <a:pt x="1696" y="3999"/>
                    <a:pt x="1748" y="4021"/>
                    <a:pt x="1799" y="4021"/>
                  </a:cubicBezTo>
                  <a:cubicBezTo>
                    <a:pt x="1918" y="4021"/>
                    <a:pt x="2033" y="3903"/>
                    <a:pt x="1948" y="3778"/>
                  </a:cubicBezTo>
                  <a:cubicBezTo>
                    <a:pt x="1295" y="2823"/>
                    <a:pt x="334" y="1177"/>
                    <a:pt x="1681" y="317"/>
                  </a:cubicBezTo>
                  <a:cubicBezTo>
                    <a:pt x="1833" y="220"/>
                    <a:pt x="1740" y="0"/>
                    <a:pt x="15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6" name="Google Shape;19726;p32"/>
            <p:cNvSpPr/>
            <p:nvPr/>
          </p:nvSpPr>
          <p:spPr>
            <a:xfrm>
              <a:off x="4417875" y="2505750"/>
              <a:ext cx="73850" cy="83050"/>
            </a:xfrm>
            <a:custGeom>
              <a:avLst/>
              <a:gdLst/>
              <a:ahLst/>
              <a:cxnLst/>
              <a:rect l="l" t="t" r="r" b="b"/>
              <a:pathLst>
                <a:path w="2954" h="3322" extrusionOk="0">
                  <a:moveTo>
                    <a:pt x="204" y="0"/>
                  </a:moveTo>
                  <a:cubicBezTo>
                    <a:pt x="104" y="0"/>
                    <a:pt x="1" y="82"/>
                    <a:pt x="33" y="208"/>
                  </a:cubicBezTo>
                  <a:lnTo>
                    <a:pt x="36" y="208"/>
                  </a:lnTo>
                  <a:cubicBezTo>
                    <a:pt x="285" y="1157"/>
                    <a:pt x="579" y="2093"/>
                    <a:pt x="916" y="3014"/>
                  </a:cubicBezTo>
                  <a:lnTo>
                    <a:pt x="916" y="3014"/>
                  </a:lnTo>
                  <a:cubicBezTo>
                    <a:pt x="940" y="3093"/>
                    <a:pt x="968" y="3169"/>
                    <a:pt x="1000" y="3239"/>
                  </a:cubicBezTo>
                  <a:cubicBezTo>
                    <a:pt x="1026" y="3297"/>
                    <a:pt x="1076" y="3321"/>
                    <a:pt x="1130" y="3321"/>
                  </a:cubicBezTo>
                  <a:cubicBezTo>
                    <a:pt x="1235" y="3321"/>
                    <a:pt x="1349" y="3228"/>
                    <a:pt x="1305" y="3109"/>
                  </a:cubicBezTo>
                  <a:cubicBezTo>
                    <a:pt x="1276" y="3031"/>
                    <a:pt x="1247" y="2952"/>
                    <a:pt x="1218" y="2873"/>
                  </a:cubicBezTo>
                  <a:lnTo>
                    <a:pt x="1218" y="2873"/>
                  </a:lnTo>
                  <a:cubicBezTo>
                    <a:pt x="1067" y="2364"/>
                    <a:pt x="1070" y="1585"/>
                    <a:pt x="1517" y="1273"/>
                  </a:cubicBezTo>
                  <a:cubicBezTo>
                    <a:pt x="1606" y="1211"/>
                    <a:pt x="1688" y="1183"/>
                    <a:pt x="1765" y="1183"/>
                  </a:cubicBezTo>
                  <a:cubicBezTo>
                    <a:pt x="2342" y="1183"/>
                    <a:pt x="2585" y="2751"/>
                    <a:pt x="2609" y="3064"/>
                  </a:cubicBezTo>
                  <a:cubicBezTo>
                    <a:pt x="2618" y="3170"/>
                    <a:pt x="2706" y="3224"/>
                    <a:pt x="2790" y="3224"/>
                  </a:cubicBezTo>
                  <a:cubicBezTo>
                    <a:pt x="2874" y="3224"/>
                    <a:pt x="2953" y="3171"/>
                    <a:pt x="2945" y="3064"/>
                  </a:cubicBezTo>
                  <a:cubicBezTo>
                    <a:pt x="2904" y="2570"/>
                    <a:pt x="2586" y="720"/>
                    <a:pt x="1823" y="720"/>
                  </a:cubicBezTo>
                  <a:cubicBezTo>
                    <a:pt x="1750" y="720"/>
                    <a:pt x="1672" y="737"/>
                    <a:pt x="1590" y="774"/>
                  </a:cubicBezTo>
                  <a:cubicBezTo>
                    <a:pt x="1173" y="964"/>
                    <a:pt x="944" y="1369"/>
                    <a:pt x="855" y="1821"/>
                  </a:cubicBezTo>
                  <a:lnTo>
                    <a:pt x="855" y="1821"/>
                  </a:lnTo>
                  <a:cubicBezTo>
                    <a:pt x="673" y="1258"/>
                    <a:pt x="506" y="691"/>
                    <a:pt x="356" y="120"/>
                  </a:cubicBezTo>
                  <a:cubicBezTo>
                    <a:pt x="334" y="36"/>
                    <a:pt x="270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7" name="Google Shape;19727;p32"/>
            <p:cNvSpPr/>
            <p:nvPr/>
          </p:nvSpPr>
          <p:spPr>
            <a:xfrm>
              <a:off x="4485575" y="2504200"/>
              <a:ext cx="48450" cy="100475"/>
            </a:xfrm>
            <a:custGeom>
              <a:avLst/>
              <a:gdLst/>
              <a:ahLst/>
              <a:cxnLst/>
              <a:rect l="l" t="t" r="r" b="b"/>
              <a:pathLst>
                <a:path w="1938" h="4019" extrusionOk="0">
                  <a:moveTo>
                    <a:pt x="258" y="1"/>
                  </a:moveTo>
                  <a:cubicBezTo>
                    <a:pt x="121" y="1"/>
                    <a:pt x="0" y="170"/>
                    <a:pt x="132" y="278"/>
                  </a:cubicBezTo>
                  <a:cubicBezTo>
                    <a:pt x="1184" y="1147"/>
                    <a:pt x="1578" y="2522"/>
                    <a:pt x="1137" y="3814"/>
                  </a:cubicBezTo>
                  <a:cubicBezTo>
                    <a:pt x="1095" y="3937"/>
                    <a:pt x="1197" y="4019"/>
                    <a:pt x="1299" y="4019"/>
                  </a:cubicBezTo>
                  <a:cubicBezTo>
                    <a:pt x="1366" y="4019"/>
                    <a:pt x="1433" y="3984"/>
                    <a:pt x="1460" y="3904"/>
                  </a:cubicBezTo>
                  <a:cubicBezTo>
                    <a:pt x="1938" y="2514"/>
                    <a:pt x="1503" y="975"/>
                    <a:pt x="368" y="41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8" name="Google Shape;19728;p32"/>
            <p:cNvSpPr/>
            <p:nvPr/>
          </p:nvSpPr>
          <p:spPr>
            <a:xfrm>
              <a:off x="4550125" y="2494375"/>
              <a:ext cx="47175" cy="107050"/>
            </a:xfrm>
            <a:custGeom>
              <a:avLst/>
              <a:gdLst/>
              <a:ahLst/>
              <a:cxnLst/>
              <a:rect l="l" t="t" r="r" b="b"/>
              <a:pathLst>
                <a:path w="1887" h="4282" extrusionOk="0">
                  <a:moveTo>
                    <a:pt x="755" y="0"/>
                  </a:moveTo>
                  <a:cubicBezTo>
                    <a:pt x="100" y="0"/>
                    <a:pt x="0" y="1464"/>
                    <a:pt x="9" y="1923"/>
                  </a:cubicBezTo>
                  <a:cubicBezTo>
                    <a:pt x="28" y="2976"/>
                    <a:pt x="562" y="3963"/>
                    <a:pt x="1609" y="4274"/>
                  </a:cubicBezTo>
                  <a:cubicBezTo>
                    <a:pt x="1626" y="4279"/>
                    <a:pt x="1643" y="4281"/>
                    <a:pt x="1659" y="4281"/>
                  </a:cubicBezTo>
                  <a:cubicBezTo>
                    <a:pt x="1829" y="4281"/>
                    <a:pt x="1887" y="4008"/>
                    <a:pt x="1697" y="3950"/>
                  </a:cubicBezTo>
                  <a:cubicBezTo>
                    <a:pt x="1009" y="3748"/>
                    <a:pt x="579" y="3208"/>
                    <a:pt x="414" y="2518"/>
                  </a:cubicBezTo>
                  <a:cubicBezTo>
                    <a:pt x="387" y="2401"/>
                    <a:pt x="319" y="338"/>
                    <a:pt x="770" y="338"/>
                  </a:cubicBezTo>
                  <a:cubicBezTo>
                    <a:pt x="797" y="338"/>
                    <a:pt x="825" y="345"/>
                    <a:pt x="855" y="360"/>
                  </a:cubicBezTo>
                  <a:cubicBezTo>
                    <a:pt x="882" y="373"/>
                    <a:pt x="908" y="378"/>
                    <a:pt x="932" y="378"/>
                  </a:cubicBezTo>
                  <a:cubicBezTo>
                    <a:pt x="1087" y="378"/>
                    <a:pt x="1190" y="153"/>
                    <a:pt x="1023" y="71"/>
                  </a:cubicBezTo>
                  <a:cubicBezTo>
                    <a:pt x="925" y="22"/>
                    <a:pt x="835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29" name="Google Shape;19729;p32"/>
            <p:cNvSpPr/>
            <p:nvPr/>
          </p:nvSpPr>
          <p:spPr>
            <a:xfrm>
              <a:off x="4604625" y="2495900"/>
              <a:ext cx="75950" cy="93925"/>
            </a:xfrm>
            <a:custGeom>
              <a:avLst/>
              <a:gdLst/>
              <a:ahLst/>
              <a:cxnLst/>
              <a:rect l="l" t="t" r="r" b="b"/>
              <a:pathLst>
                <a:path w="3038" h="3757" extrusionOk="0">
                  <a:moveTo>
                    <a:pt x="1949" y="1"/>
                  </a:moveTo>
                  <a:cubicBezTo>
                    <a:pt x="1848" y="1"/>
                    <a:pt x="1750" y="80"/>
                    <a:pt x="1788" y="204"/>
                  </a:cubicBezTo>
                  <a:cubicBezTo>
                    <a:pt x="1788" y="204"/>
                    <a:pt x="1788" y="204"/>
                    <a:pt x="1788" y="204"/>
                  </a:cubicBezTo>
                  <a:lnTo>
                    <a:pt x="1788" y="204"/>
                  </a:lnTo>
                  <a:cubicBezTo>
                    <a:pt x="2019" y="939"/>
                    <a:pt x="2135" y="1699"/>
                    <a:pt x="2081" y="2469"/>
                  </a:cubicBezTo>
                  <a:cubicBezTo>
                    <a:pt x="2072" y="2596"/>
                    <a:pt x="2090" y="2965"/>
                    <a:pt x="2010" y="3050"/>
                  </a:cubicBezTo>
                  <a:lnTo>
                    <a:pt x="1236" y="3168"/>
                  </a:lnTo>
                  <a:lnTo>
                    <a:pt x="1012" y="2893"/>
                  </a:lnTo>
                  <a:cubicBezTo>
                    <a:pt x="726" y="2470"/>
                    <a:pt x="448" y="1233"/>
                    <a:pt x="1350" y="1233"/>
                  </a:cubicBezTo>
                  <a:cubicBezTo>
                    <a:pt x="1405" y="1233"/>
                    <a:pt x="1466" y="1237"/>
                    <a:pt x="1531" y="1247"/>
                  </a:cubicBezTo>
                  <a:cubicBezTo>
                    <a:pt x="1541" y="1249"/>
                    <a:pt x="1550" y="1250"/>
                    <a:pt x="1560" y="1250"/>
                  </a:cubicBezTo>
                  <a:cubicBezTo>
                    <a:pt x="1749" y="1250"/>
                    <a:pt x="1823" y="956"/>
                    <a:pt x="1619" y="924"/>
                  </a:cubicBezTo>
                  <a:cubicBezTo>
                    <a:pt x="1536" y="911"/>
                    <a:pt x="1457" y="905"/>
                    <a:pt x="1383" y="905"/>
                  </a:cubicBezTo>
                  <a:cubicBezTo>
                    <a:pt x="1" y="905"/>
                    <a:pt x="249" y="3034"/>
                    <a:pt x="1267" y="3606"/>
                  </a:cubicBezTo>
                  <a:cubicBezTo>
                    <a:pt x="1452" y="3710"/>
                    <a:pt x="1608" y="3757"/>
                    <a:pt x="1741" y="3757"/>
                  </a:cubicBezTo>
                  <a:cubicBezTo>
                    <a:pt x="2278" y="3757"/>
                    <a:pt x="2414" y="2988"/>
                    <a:pt x="2395" y="2149"/>
                  </a:cubicBezTo>
                  <a:lnTo>
                    <a:pt x="2395" y="2149"/>
                  </a:lnTo>
                  <a:cubicBezTo>
                    <a:pt x="2502" y="2548"/>
                    <a:pt x="2599" y="2950"/>
                    <a:pt x="2687" y="3354"/>
                  </a:cubicBezTo>
                  <a:cubicBezTo>
                    <a:pt x="2705" y="3437"/>
                    <a:pt x="2767" y="3473"/>
                    <a:pt x="2833" y="3473"/>
                  </a:cubicBezTo>
                  <a:cubicBezTo>
                    <a:pt x="2932" y="3473"/>
                    <a:pt x="3038" y="3391"/>
                    <a:pt x="3010" y="3264"/>
                  </a:cubicBezTo>
                  <a:cubicBezTo>
                    <a:pt x="2778" y="2196"/>
                    <a:pt x="2478" y="1145"/>
                    <a:pt x="2112" y="116"/>
                  </a:cubicBezTo>
                  <a:cubicBezTo>
                    <a:pt x="2083" y="36"/>
                    <a:pt x="2015" y="1"/>
                    <a:pt x="1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0" name="Google Shape;19730;p32"/>
            <p:cNvSpPr/>
            <p:nvPr/>
          </p:nvSpPr>
          <p:spPr>
            <a:xfrm>
              <a:off x="4680375" y="2486325"/>
              <a:ext cx="47375" cy="128875"/>
            </a:xfrm>
            <a:custGeom>
              <a:avLst/>
              <a:gdLst/>
              <a:ahLst/>
              <a:cxnLst/>
              <a:rect l="l" t="t" r="r" b="b"/>
              <a:pathLst>
                <a:path w="1895" h="5155" extrusionOk="0">
                  <a:moveTo>
                    <a:pt x="263" y="1"/>
                  </a:moveTo>
                  <a:cubicBezTo>
                    <a:pt x="123" y="1"/>
                    <a:pt x="0" y="171"/>
                    <a:pt x="134" y="276"/>
                  </a:cubicBezTo>
                  <a:cubicBezTo>
                    <a:pt x="870" y="852"/>
                    <a:pt x="1158" y="1669"/>
                    <a:pt x="1259" y="2573"/>
                  </a:cubicBezTo>
                  <a:cubicBezTo>
                    <a:pt x="1318" y="3105"/>
                    <a:pt x="1539" y="4545"/>
                    <a:pt x="964" y="4846"/>
                  </a:cubicBezTo>
                  <a:cubicBezTo>
                    <a:pt x="801" y="4931"/>
                    <a:pt x="901" y="5155"/>
                    <a:pt x="1052" y="5155"/>
                  </a:cubicBezTo>
                  <a:cubicBezTo>
                    <a:pt x="1078" y="5155"/>
                    <a:pt x="1105" y="5148"/>
                    <a:pt x="1132" y="5134"/>
                  </a:cubicBezTo>
                  <a:cubicBezTo>
                    <a:pt x="1895" y="4738"/>
                    <a:pt x="1666" y="3391"/>
                    <a:pt x="1605" y="2706"/>
                  </a:cubicBezTo>
                  <a:cubicBezTo>
                    <a:pt x="1515" y="1667"/>
                    <a:pt x="1217" y="701"/>
                    <a:pt x="371" y="39"/>
                  </a:cubicBezTo>
                  <a:cubicBezTo>
                    <a:pt x="336" y="12"/>
                    <a:pt x="299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1" name="Google Shape;19731;p32"/>
            <p:cNvSpPr/>
            <p:nvPr/>
          </p:nvSpPr>
          <p:spPr>
            <a:xfrm>
              <a:off x="4742725" y="2549825"/>
              <a:ext cx="63050" cy="10525"/>
            </a:xfrm>
            <a:custGeom>
              <a:avLst/>
              <a:gdLst/>
              <a:ahLst/>
              <a:cxnLst/>
              <a:rect l="l" t="t" r="r" b="b"/>
              <a:pathLst>
                <a:path w="2522" h="421" extrusionOk="0">
                  <a:moveTo>
                    <a:pt x="1007" y="1"/>
                  </a:moveTo>
                  <a:cubicBezTo>
                    <a:pt x="743" y="1"/>
                    <a:pt x="479" y="11"/>
                    <a:pt x="215" y="32"/>
                  </a:cubicBezTo>
                  <a:cubicBezTo>
                    <a:pt x="7" y="46"/>
                    <a:pt x="0" y="366"/>
                    <a:pt x="200" y="366"/>
                  </a:cubicBezTo>
                  <a:cubicBezTo>
                    <a:pt x="205" y="366"/>
                    <a:pt x="210" y="366"/>
                    <a:pt x="215" y="366"/>
                  </a:cubicBezTo>
                  <a:cubicBezTo>
                    <a:pt x="478" y="346"/>
                    <a:pt x="742" y="335"/>
                    <a:pt x="1006" y="335"/>
                  </a:cubicBezTo>
                  <a:cubicBezTo>
                    <a:pt x="1441" y="335"/>
                    <a:pt x="1876" y="363"/>
                    <a:pt x="2308" y="419"/>
                  </a:cubicBezTo>
                  <a:cubicBezTo>
                    <a:pt x="2317" y="420"/>
                    <a:pt x="2325" y="421"/>
                    <a:pt x="2332" y="421"/>
                  </a:cubicBezTo>
                  <a:cubicBezTo>
                    <a:pt x="2521" y="421"/>
                    <a:pt x="2512" y="110"/>
                    <a:pt x="2308" y="83"/>
                  </a:cubicBezTo>
                  <a:cubicBezTo>
                    <a:pt x="1876" y="28"/>
                    <a:pt x="1442" y="1"/>
                    <a:pt x="10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2" name="Google Shape;19732;p32"/>
            <p:cNvSpPr/>
            <p:nvPr/>
          </p:nvSpPr>
          <p:spPr>
            <a:xfrm>
              <a:off x="4763550" y="2522450"/>
              <a:ext cx="14275" cy="8425"/>
            </a:xfrm>
            <a:custGeom>
              <a:avLst/>
              <a:gdLst/>
              <a:ahLst/>
              <a:cxnLst/>
              <a:rect l="l" t="t" r="r" b="b"/>
              <a:pathLst>
                <a:path w="571" h="337" extrusionOk="0">
                  <a:moveTo>
                    <a:pt x="215" y="1"/>
                  </a:moveTo>
                  <a:cubicBezTo>
                    <a:pt x="0" y="1"/>
                    <a:pt x="0" y="336"/>
                    <a:pt x="215" y="336"/>
                  </a:cubicBezTo>
                  <a:lnTo>
                    <a:pt x="354" y="336"/>
                  </a:lnTo>
                  <a:cubicBezTo>
                    <a:pt x="569" y="336"/>
                    <a:pt x="571" y="1"/>
                    <a:pt x="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3" name="Google Shape;19733;p32"/>
            <p:cNvSpPr/>
            <p:nvPr/>
          </p:nvSpPr>
          <p:spPr>
            <a:xfrm>
              <a:off x="4773950" y="258152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0" y="1"/>
                    <a:pt x="0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4" name="Google Shape;19734;p32"/>
            <p:cNvSpPr/>
            <p:nvPr/>
          </p:nvSpPr>
          <p:spPr>
            <a:xfrm>
              <a:off x="4830475" y="2492500"/>
              <a:ext cx="59175" cy="86625"/>
            </a:xfrm>
            <a:custGeom>
              <a:avLst/>
              <a:gdLst/>
              <a:ahLst/>
              <a:cxnLst/>
              <a:rect l="l" t="t" r="r" b="b"/>
              <a:pathLst>
                <a:path w="2367" h="3465" extrusionOk="0">
                  <a:moveTo>
                    <a:pt x="1350" y="0"/>
                  </a:moveTo>
                  <a:cubicBezTo>
                    <a:pt x="1313" y="0"/>
                    <a:pt x="1274" y="13"/>
                    <a:pt x="1239" y="44"/>
                  </a:cubicBezTo>
                  <a:cubicBezTo>
                    <a:pt x="0" y="1130"/>
                    <a:pt x="482" y="3080"/>
                    <a:pt x="2082" y="3459"/>
                  </a:cubicBezTo>
                  <a:cubicBezTo>
                    <a:pt x="2097" y="3463"/>
                    <a:pt x="2111" y="3465"/>
                    <a:pt x="2124" y="3465"/>
                  </a:cubicBezTo>
                  <a:cubicBezTo>
                    <a:pt x="2302" y="3465"/>
                    <a:pt x="2367" y="3183"/>
                    <a:pt x="2171" y="3136"/>
                  </a:cubicBezTo>
                  <a:cubicBezTo>
                    <a:pt x="806" y="2813"/>
                    <a:pt x="423" y="1202"/>
                    <a:pt x="1475" y="281"/>
                  </a:cubicBezTo>
                  <a:cubicBezTo>
                    <a:pt x="1603" y="169"/>
                    <a:pt x="1485" y="0"/>
                    <a:pt x="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5" name="Google Shape;19735;p32"/>
            <p:cNvSpPr/>
            <p:nvPr/>
          </p:nvSpPr>
          <p:spPr>
            <a:xfrm>
              <a:off x="4901775" y="2516225"/>
              <a:ext cx="56550" cy="71925"/>
            </a:xfrm>
            <a:custGeom>
              <a:avLst/>
              <a:gdLst/>
              <a:ahLst/>
              <a:cxnLst/>
              <a:rect l="l" t="t" r="r" b="b"/>
              <a:pathLst>
                <a:path w="2262" h="2877" extrusionOk="0">
                  <a:moveTo>
                    <a:pt x="1155" y="1"/>
                  </a:moveTo>
                  <a:cubicBezTo>
                    <a:pt x="678" y="1"/>
                    <a:pt x="170" y="383"/>
                    <a:pt x="77" y="878"/>
                  </a:cubicBezTo>
                  <a:cubicBezTo>
                    <a:pt x="1" y="1283"/>
                    <a:pt x="239" y="1563"/>
                    <a:pt x="603" y="1699"/>
                  </a:cubicBezTo>
                  <a:cubicBezTo>
                    <a:pt x="852" y="1790"/>
                    <a:pt x="1111" y="1783"/>
                    <a:pt x="1363" y="1856"/>
                  </a:cubicBezTo>
                  <a:cubicBezTo>
                    <a:pt x="1465" y="1882"/>
                    <a:pt x="1564" y="1923"/>
                    <a:pt x="1654" y="1977"/>
                  </a:cubicBezTo>
                  <a:lnTo>
                    <a:pt x="1682" y="2472"/>
                  </a:lnTo>
                  <a:cubicBezTo>
                    <a:pt x="1633" y="2541"/>
                    <a:pt x="1557" y="2567"/>
                    <a:pt x="1468" y="2567"/>
                  </a:cubicBezTo>
                  <a:cubicBezTo>
                    <a:pt x="1233" y="2567"/>
                    <a:pt x="910" y="2385"/>
                    <a:pt x="785" y="2320"/>
                  </a:cubicBezTo>
                  <a:cubicBezTo>
                    <a:pt x="757" y="2306"/>
                    <a:pt x="731" y="2299"/>
                    <a:pt x="705" y="2299"/>
                  </a:cubicBezTo>
                  <a:cubicBezTo>
                    <a:pt x="553" y="2299"/>
                    <a:pt x="452" y="2523"/>
                    <a:pt x="615" y="2610"/>
                  </a:cubicBezTo>
                  <a:cubicBezTo>
                    <a:pt x="867" y="2740"/>
                    <a:pt x="1156" y="2876"/>
                    <a:pt x="1441" y="2876"/>
                  </a:cubicBezTo>
                  <a:cubicBezTo>
                    <a:pt x="1580" y="2876"/>
                    <a:pt x="1718" y="2844"/>
                    <a:pt x="1849" y="2762"/>
                  </a:cubicBezTo>
                  <a:cubicBezTo>
                    <a:pt x="2138" y="2584"/>
                    <a:pt x="2261" y="2231"/>
                    <a:pt x="2077" y="1932"/>
                  </a:cubicBezTo>
                  <a:cubicBezTo>
                    <a:pt x="1868" y="1592"/>
                    <a:pt x="1436" y="1528"/>
                    <a:pt x="1078" y="1467"/>
                  </a:cubicBezTo>
                  <a:cubicBezTo>
                    <a:pt x="664" y="1398"/>
                    <a:pt x="155" y="1132"/>
                    <a:pt x="554" y="639"/>
                  </a:cubicBezTo>
                  <a:cubicBezTo>
                    <a:pt x="687" y="476"/>
                    <a:pt x="937" y="326"/>
                    <a:pt x="1165" y="326"/>
                  </a:cubicBezTo>
                  <a:cubicBezTo>
                    <a:pt x="1295" y="326"/>
                    <a:pt x="1418" y="375"/>
                    <a:pt x="1508" y="498"/>
                  </a:cubicBezTo>
                  <a:cubicBezTo>
                    <a:pt x="1545" y="549"/>
                    <a:pt x="1597" y="570"/>
                    <a:pt x="1648" y="570"/>
                  </a:cubicBezTo>
                  <a:cubicBezTo>
                    <a:pt x="1770" y="570"/>
                    <a:pt x="1887" y="452"/>
                    <a:pt x="1798" y="329"/>
                  </a:cubicBezTo>
                  <a:cubicBezTo>
                    <a:pt x="1629" y="99"/>
                    <a:pt x="1396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6" name="Google Shape;19736;p32"/>
            <p:cNvSpPr/>
            <p:nvPr/>
          </p:nvSpPr>
          <p:spPr>
            <a:xfrm>
              <a:off x="4957775" y="2486275"/>
              <a:ext cx="39875" cy="50875"/>
            </a:xfrm>
            <a:custGeom>
              <a:avLst/>
              <a:gdLst/>
              <a:ahLst/>
              <a:cxnLst/>
              <a:rect l="l" t="t" r="r" b="b"/>
              <a:pathLst>
                <a:path w="1595" h="2035" extrusionOk="0">
                  <a:moveTo>
                    <a:pt x="755" y="0"/>
                  </a:moveTo>
                  <a:cubicBezTo>
                    <a:pt x="689" y="0"/>
                    <a:pt x="624" y="39"/>
                    <a:pt x="598" y="119"/>
                  </a:cubicBezTo>
                  <a:cubicBezTo>
                    <a:pt x="516" y="379"/>
                    <a:pt x="357" y="606"/>
                    <a:pt x="140" y="771"/>
                  </a:cubicBezTo>
                  <a:cubicBezTo>
                    <a:pt x="1" y="877"/>
                    <a:pt x="89" y="1093"/>
                    <a:pt x="221" y="1093"/>
                  </a:cubicBezTo>
                  <a:cubicBezTo>
                    <a:pt x="249" y="1093"/>
                    <a:pt x="279" y="1083"/>
                    <a:pt x="310" y="1060"/>
                  </a:cubicBezTo>
                  <a:lnTo>
                    <a:pt x="308" y="1060"/>
                  </a:lnTo>
                  <a:cubicBezTo>
                    <a:pt x="486" y="924"/>
                    <a:pt x="629" y="772"/>
                    <a:pt x="740" y="596"/>
                  </a:cubicBezTo>
                  <a:lnTo>
                    <a:pt x="740" y="596"/>
                  </a:lnTo>
                  <a:cubicBezTo>
                    <a:pt x="902" y="1037"/>
                    <a:pt x="1065" y="1479"/>
                    <a:pt x="1226" y="1921"/>
                  </a:cubicBezTo>
                  <a:cubicBezTo>
                    <a:pt x="1256" y="2000"/>
                    <a:pt x="1325" y="2034"/>
                    <a:pt x="1392" y="2034"/>
                  </a:cubicBezTo>
                  <a:cubicBezTo>
                    <a:pt x="1495" y="2034"/>
                    <a:pt x="1595" y="1955"/>
                    <a:pt x="1550" y="1832"/>
                  </a:cubicBezTo>
                  <a:lnTo>
                    <a:pt x="920" y="119"/>
                  </a:lnTo>
                  <a:cubicBezTo>
                    <a:pt x="891" y="41"/>
                    <a:pt x="82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7" name="Google Shape;19737;p32"/>
            <p:cNvSpPr/>
            <p:nvPr/>
          </p:nvSpPr>
          <p:spPr>
            <a:xfrm>
              <a:off x="5005075" y="2482875"/>
              <a:ext cx="44950" cy="127600"/>
            </a:xfrm>
            <a:custGeom>
              <a:avLst/>
              <a:gdLst/>
              <a:ahLst/>
              <a:cxnLst/>
              <a:rect l="l" t="t" r="r" b="b"/>
              <a:pathLst>
                <a:path w="1798" h="5104" extrusionOk="0">
                  <a:moveTo>
                    <a:pt x="225" y="1"/>
                  </a:moveTo>
                  <a:cubicBezTo>
                    <a:pt x="117" y="1"/>
                    <a:pt x="1" y="122"/>
                    <a:pt x="64" y="255"/>
                  </a:cubicBezTo>
                  <a:lnTo>
                    <a:pt x="62" y="257"/>
                  </a:lnTo>
                  <a:cubicBezTo>
                    <a:pt x="729" y="1672"/>
                    <a:pt x="1458" y="3396"/>
                    <a:pt x="363" y="4807"/>
                  </a:cubicBezTo>
                  <a:cubicBezTo>
                    <a:pt x="264" y="4935"/>
                    <a:pt x="375" y="5103"/>
                    <a:pt x="492" y="5103"/>
                  </a:cubicBezTo>
                  <a:cubicBezTo>
                    <a:pt x="529" y="5103"/>
                    <a:pt x="567" y="5086"/>
                    <a:pt x="599" y="5045"/>
                  </a:cubicBezTo>
                  <a:cubicBezTo>
                    <a:pt x="1798" y="3500"/>
                    <a:pt x="1096" y="1671"/>
                    <a:pt x="352" y="87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8" name="Google Shape;19738;p32"/>
            <p:cNvSpPr/>
            <p:nvPr/>
          </p:nvSpPr>
          <p:spPr>
            <a:xfrm>
              <a:off x="5067250" y="2498725"/>
              <a:ext cx="37625" cy="94750"/>
            </a:xfrm>
            <a:custGeom>
              <a:avLst/>
              <a:gdLst/>
              <a:ahLst/>
              <a:cxnLst/>
              <a:rect l="l" t="t" r="r" b="b"/>
              <a:pathLst>
                <a:path w="1505" h="3790" extrusionOk="0">
                  <a:moveTo>
                    <a:pt x="848" y="0"/>
                  </a:moveTo>
                  <a:cubicBezTo>
                    <a:pt x="444" y="0"/>
                    <a:pt x="174" y="768"/>
                    <a:pt x="130" y="1105"/>
                  </a:cubicBezTo>
                  <a:cubicBezTo>
                    <a:pt x="0" y="2102"/>
                    <a:pt x="397" y="3085"/>
                    <a:pt x="1141" y="3746"/>
                  </a:cubicBezTo>
                  <a:cubicBezTo>
                    <a:pt x="1176" y="3777"/>
                    <a:pt x="1215" y="3790"/>
                    <a:pt x="1252" y="3790"/>
                  </a:cubicBezTo>
                  <a:cubicBezTo>
                    <a:pt x="1386" y="3790"/>
                    <a:pt x="1504" y="3622"/>
                    <a:pt x="1378" y="3509"/>
                  </a:cubicBezTo>
                  <a:cubicBezTo>
                    <a:pt x="972" y="3148"/>
                    <a:pt x="670" y="2709"/>
                    <a:pt x="533" y="2178"/>
                  </a:cubicBezTo>
                  <a:cubicBezTo>
                    <a:pt x="473" y="1949"/>
                    <a:pt x="441" y="1714"/>
                    <a:pt x="440" y="1479"/>
                  </a:cubicBezTo>
                  <a:cubicBezTo>
                    <a:pt x="440" y="1440"/>
                    <a:pt x="564" y="343"/>
                    <a:pt x="830" y="343"/>
                  </a:cubicBezTo>
                  <a:cubicBezTo>
                    <a:pt x="861" y="343"/>
                    <a:pt x="894" y="358"/>
                    <a:pt x="929" y="392"/>
                  </a:cubicBezTo>
                  <a:cubicBezTo>
                    <a:pt x="964" y="425"/>
                    <a:pt x="1003" y="439"/>
                    <a:pt x="1041" y="439"/>
                  </a:cubicBezTo>
                  <a:cubicBezTo>
                    <a:pt x="1172" y="439"/>
                    <a:pt x="1288" y="271"/>
                    <a:pt x="1167" y="155"/>
                  </a:cubicBezTo>
                  <a:cubicBezTo>
                    <a:pt x="1054" y="46"/>
                    <a:pt x="947" y="0"/>
                    <a:pt x="8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39" name="Google Shape;19739;p32"/>
            <p:cNvSpPr/>
            <p:nvPr/>
          </p:nvSpPr>
          <p:spPr>
            <a:xfrm>
              <a:off x="5117975" y="2512350"/>
              <a:ext cx="79550" cy="76400"/>
            </a:xfrm>
            <a:custGeom>
              <a:avLst/>
              <a:gdLst/>
              <a:ahLst/>
              <a:cxnLst/>
              <a:rect l="l" t="t" r="r" b="b"/>
              <a:pathLst>
                <a:path w="3182" h="3056" extrusionOk="0">
                  <a:moveTo>
                    <a:pt x="160" y="0"/>
                  </a:moveTo>
                  <a:cubicBezTo>
                    <a:pt x="77" y="0"/>
                    <a:pt x="0" y="53"/>
                    <a:pt x="14" y="159"/>
                  </a:cubicBezTo>
                  <a:cubicBezTo>
                    <a:pt x="131" y="1102"/>
                    <a:pt x="336" y="2031"/>
                    <a:pt x="623" y="2937"/>
                  </a:cubicBezTo>
                  <a:cubicBezTo>
                    <a:pt x="649" y="3020"/>
                    <a:pt x="712" y="3056"/>
                    <a:pt x="776" y="3056"/>
                  </a:cubicBezTo>
                  <a:cubicBezTo>
                    <a:pt x="872" y="3056"/>
                    <a:pt x="970" y="2974"/>
                    <a:pt x="946" y="2847"/>
                  </a:cubicBezTo>
                  <a:cubicBezTo>
                    <a:pt x="841" y="2280"/>
                    <a:pt x="1007" y="1381"/>
                    <a:pt x="1587" y="1087"/>
                  </a:cubicBezTo>
                  <a:cubicBezTo>
                    <a:pt x="1667" y="1046"/>
                    <a:pt x="1744" y="1027"/>
                    <a:pt x="1816" y="1027"/>
                  </a:cubicBezTo>
                  <a:cubicBezTo>
                    <a:pt x="2406" y="1027"/>
                    <a:pt x="2721" y="2257"/>
                    <a:pt x="2830" y="2702"/>
                  </a:cubicBezTo>
                  <a:cubicBezTo>
                    <a:pt x="2850" y="2786"/>
                    <a:pt x="2913" y="2822"/>
                    <a:pt x="2978" y="2822"/>
                  </a:cubicBezTo>
                  <a:cubicBezTo>
                    <a:pt x="3077" y="2822"/>
                    <a:pt x="3182" y="2739"/>
                    <a:pt x="3152" y="2614"/>
                  </a:cubicBezTo>
                  <a:cubicBezTo>
                    <a:pt x="3021" y="2068"/>
                    <a:pt x="2630" y="625"/>
                    <a:pt x="1870" y="625"/>
                  </a:cubicBezTo>
                  <a:cubicBezTo>
                    <a:pt x="1799" y="625"/>
                    <a:pt x="1725" y="637"/>
                    <a:pt x="1648" y="664"/>
                  </a:cubicBezTo>
                  <a:cubicBezTo>
                    <a:pt x="1127" y="845"/>
                    <a:pt x="810" y="1338"/>
                    <a:pt x="670" y="1877"/>
                  </a:cubicBezTo>
                  <a:lnTo>
                    <a:pt x="670" y="1877"/>
                  </a:lnTo>
                  <a:cubicBezTo>
                    <a:pt x="530" y="1311"/>
                    <a:pt x="423" y="738"/>
                    <a:pt x="350" y="159"/>
                  </a:cubicBezTo>
                  <a:cubicBezTo>
                    <a:pt x="336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0" name="Google Shape;19740;p32"/>
            <p:cNvSpPr/>
            <p:nvPr/>
          </p:nvSpPr>
          <p:spPr>
            <a:xfrm>
              <a:off x="5187175" y="2498275"/>
              <a:ext cx="38350" cy="28975"/>
            </a:xfrm>
            <a:custGeom>
              <a:avLst/>
              <a:gdLst/>
              <a:ahLst/>
              <a:cxnLst/>
              <a:rect l="l" t="t" r="r" b="b"/>
              <a:pathLst>
                <a:path w="1534" h="1159" extrusionOk="0">
                  <a:moveTo>
                    <a:pt x="779" y="1"/>
                  </a:moveTo>
                  <a:cubicBezTo>
                    <a:pt x="750" y="1"/>
                    <a:pt x="721" y="8"/>
                    <a:pt x="695" y="24"/>
                  </a:cubicBezTo>
                  <a:cubicBezTo>
                    <a:pt x="445" y="175"/>
                    <a:pt x="234" y="384"/>
                    <a:pt x="80" y="634"/>
                  </a:cubicBezTo>
                  <a:cubicBezTo>
                    <a:pt x="1" y="761"/>
                    <a:pt x="116" y="881"/>
                    <a:pt x="233" y="881"/>
                  </a:cubicBezTo>
                  <a:cubicBezTo>
                    <a:pt x="284" y="881"/>
                    <a:pt x="335" y="857"/>
                    <a:pt x="370" y="802"/>
                  </a:cubicBezTo>
                  <a:lnTo>
                    <a:pt x="370" y="803"/>
                  </a:lnTo>
                  <a:cubicBezTo>
                    <a:pt x="470" y="638"/>
                    <a:pt x="602" y="495"/>
                    <a:pt x="758" y="382"/>
                  </a:cubicBezTo>
                  <a:lnTo>
                    <a:pt x="758" y="382"/>
                  </a:lnTo>
                  <a:cubicBezTo>
                    <a:pt x="939" y="571"/>
                    <a:pt x="1078" y="797"/>
                    <a:pt x="1168" y="1044"/>
                  </a:cubicBezTo>
                  <a:cubicBezTo>
                    <a:pt x="1196" y="1124"/>
                    <a:pt x="1264" y="1158"/>
                    <a:pt x="1331" y="1158"/>
                  </a:cubicBezTo>
                  <a:cubicBezTo>
                    <a:pt x="1433" y="1158"/>
                    <a:pt x="1534" y="1078"/>
                    <a:pt x="1490" y="956"/>
                  </a:cubicBezTo>
                  <a:cubicBezTo>
                    <a:pt x="1368" y="609"/>
                    <a:pt x="1165" y="298"/>
                    <a:pt x="898" y="50"/>
                  </a:cubicBezTo>
                  <a:cubicBezTo>
                    <a:pt x="865" y="18"/>
                    <a:pt x="822" y="1"/>
                    <a:pt x="7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1" name="Google Shape;19741;p32"/>
            <p:cNvSpPr/>
            <p:nvPr/>
          </p:nvSpPr>
          <p:spPr>
            <a:xfrm>
              <a:off x="5238725" y="2494975"/>
              <a:ext cx="33875" cy="99875"/>
            </a:xfrm>
            <a:custGeom>
              <a:avLst/>
              <a:gdLst/>
              <a:ahLst/>
              <a:cxnLst/>
              <a:rect l="l" t="t" r="r" b="b"/>
              <a:pathLst>
                <a:path w="1355" h="3995" extrusionOk="0">
                  <a:moveTo>
                    <a:pt x="236" y="1"/>
                  </a:moveTo>
                  <a:cubicBezTo>
                    <a:pt x="114" y="1"/>
                    <a:pt x="1" y="169"/>
                    <a:pt x="109" y="291"/>
                  </a:cubicBezTo>
                  <a:cubicBezTo>
                    <a:pt x="961" y="1255"/>
                    <a:pt x="999" y="2702"/>
                    <a:pt x="186" y="3701"/>
                  </a:cubicBezTo>
                  <a:cubicBezTo>
                    <a:pt x="83" y="3827"/>
                    <a:pt x="194" y="3994"/>
                    <a:pt x="313" y="3994"/>
                  </a:cubicBezTo>
                  <a:cubicBezTo>
                    <a:pt x="351" y="3994"/>
                    <a:pt x="389" y="3978"/>
                    <a:pt x="422" y="3937"/>
                  </a:cubicBezTo>
                  <a:cubicBezTo>
                    <a:pt x="1354" y="2792"/>
                    <a:pt x="1327" y="1164"/>
                    <a:pt x="346" y="55"/>
                  </a:cubicBez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2" name="Google Shape;19742;p32"/>
            <p:cNvSpPr/>
            <p:nvPr/>
          </p:nvSpPr>
          <p:spPr>
            <a:xfrm>
              <a:off x="5297125" y="2510875"/>
              <a:ext cx="40400" cy="79275"/>
            </a:xfrm>
            <a:custGeom>
              <a:avLst/>
              <a:gdLst/>
              <a:ahLst/>
              <a:cxnLst/>
              <a:rect l="l" t="t" r="r" b="b"/>
              <a:pathLst>
                <a:path w="1616" h="3171" extrusionOk="0">
                  <a:moveTo>
                    <a:pt x="743" y="0"/>
                  </a:moveTo>
                  <a:cubicBezTo>
                    <a:pt x="693" y="0"/>
                    <a:pt x="642" y="24"/>
                    <a:pt x="609" y="81"/>
                  </a:cubicBezTo>
                  <a:cubicBezTo>
                    <a:pt x="1" y="1121"/>
                    <a:pt x="312" y="2461"/>
                    <a:pt x="1299" y="3141"/>
                  </a:cubicBezTo>
                  <a:cubicBezTo>
                    <a:pt x="1329" y="3161"/>
                    <a:pt x="1358" y="3170"/>
                    <a:pt x="1386" y="3170"/>
                  </a:cubicBezTo>
                  <a:cubicBezTo>
                    <a:pt x="1524" y="3170"/>
                    <a:pt x="1615" y="2953"/>
                    <a:pt x="1468" y="2853"/>
                  </a:cubicBezTo>
                  <a:cubicBezTo>
                    <a:pt x="629" y="2273"/>
                    <a:pt x="385" y="1126"/>
                    <a:pt x="897" y="250"/>
                  </a:cubicBezTo>
                  <a:cubicBezTo>
                    <a:pt x="973" y="121"/>
                    <a:pt x="857" y="0"/>
                    <a:pt x="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3" name="Google Shape;19743;p32"/>
            <p:cNvSpPr/>
            <p:nvPr/>
          </p:nvSpPr>
          <p:spPr>
            <a:xfrm>
              <a:off x="5347150" y="2494800"/>
              <a:ext cx="59725" cy="82850"/>
            </a:xfrm>
            <a:custGeom>
              <a:avLst/>
              <a:gdLst/>
              <a:ahLst/>
              <a:cxnLst/>
              <a:rect l="l" t="t" r="r" b="b"/>
              <a:pathLst>
                <a:path w="2389" h="3314" extrusionOk="0">
                  <a:moveTo>
                    <a:pt x="1419" y="1989"/>
                  </a:moveTo>
                  <a:cubicBezTo>
                    <a:pt x="1696" y="1989"/>
                    <a:pt x="1937" y="2145"/>
                    <a:pt x="1914" y="2512"/>
                  </a:cubicBezTo>
                  <a:cubicBezTo>
                    <a:pt x="1895" y="2807"/>
                    <a:pt x="1682" y="2963"/>
                    <a:pt x="1442" y="2963"/>
                  </a:cubicBezTo>
                  <a:cubicBezTo>
                    <a:pt x="1350" y="2963"/>
                    <a:pt x="1255" y="2940"/>
                    <a:pt x="1165" y="2895"/>
                  </a:cubicBezTo>
                  <a:cubicBezTo>
                    <a:pt x="953" y="2786"/>
                    <a:pt x="816" y="2573"/>
                    <a:pt x="728" y="2357"/>
                  </a:cubicBezTo>
                  <a:lnTo>
                    <a:pt x="728" y="2357"/>
                  </a:lnTo>
                  <a:cubicBezTo>
                    <a:pt x="739" y="2347"/>
                    <a:pt x="750" y="2335"/>
                    <a:pt x="759" y="2321"/>
                  </a:cubicBezTo>
                  <a:cubicBezTo>
                    <a:pt x="900" y="2112"/>
                    <a:pt x="1173" y="1989"/>
                    <a:pt x="1419" y="1989"/>
                  </a:cubicBezTo>
                  <a:close/>
                  <a:moveTo>
                    <a:pt x="208" y="0"/>
                  </a:moveTo>
                  <a:cubicBezTo>
                    <a:pt x="111" y="0"/>
                    <a:pt x="1" y="84"/>
                    <a:pt x="19" y="211"/>
                  </a:cubicBezTo>
                  <a:cubicBezTo>
                    <a:pt x="137" y="1021"/>
                    <a:pt x="95" y="2181"/>
                    <a:pt x="623" y="2858"/>
                  </a:cubicBezTo>
                  <a:cubicBezTo>
                    <a:pt x="828" y="3121"/>
                    <a:pt x="1176" y="3313"/>
                    <a:pt x="1506" y="3313"/>
                  </a:cubicBezTo>
                  <a:cubicBezTo>
                    <a:pt x="1721" y="3313"/>
                    <a:pt x="1929" y="3232"/>
                    <a:pt x="2086" y="3036"/>
                  </a:cubicBezTo>
                  <a:cubicBezTo>
                    <a:pt x="2388" y="2661"/>
                    <a:pt x="2294" y="2037"/>
                    <a:pt x="1899" y="1767"/>
                  </a:cubicBezTo>
                  <a:cubicBezTo>
                    <a:pt x="1744" y="1662"/>
                    <a:pt x="1577" y="1616"/>
                    <a:pt x="1411" y="1616"/>
                  </a:cubicBezTo>
                  <a:cubicBezTo>
                    <a:pt x="1114" y="1616"/>
                    <a:pt x="821" y="1762"/>
                    <a:pt x="610" y="1980"/>
                  </a:cubicBezTo>
                  <a:lnTo>
                    <a:pt x="610" y="1980"/>
                  </a:lnTo>
                  <a:cubicBezTo>
                    <a:pt x="459" y="1381"/>
                    <a:pt x="429" y="723"/>
                    <a:pt x="343" y="121"/>
                  </a:cubicBezTo>
                  <a:cubicBezTo>
                    <a:pt x="330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4" name="Google Shape;19744;p32"/>
            <p:cNvSpPr/>
            <p:nvPr/>
          </p:nvSpPr>
          <p:spPr>
            <a:xfrm>
              <a:off x="5396025" y="2497025"/>
              <a:ext cx="42150" cy="95975"/>
            </a:xfrm>
            <a:custGeom>
              <a:avLst/>
              <a:gdLst/>
              <a:ahLst/>
              <a:cxnLst/>
              <a:rect l="l" t="t" r="r" b="b"/>
              <a:pathLst>
                <a:path w="1686" h="3839" extrusionOk="0">
                  <a:moveTo>
                    <a:pt x="256" y="1"/>
                  </a:moveTo>
                  <a:cubicBezTo>
                    <a:pt x="119" y="1"/>
                    <a:pt x="0" y="170"/>
                    <a:pt x="130" y="280"/>
                  </a:cubicBezTo>
                  <a:lnTo>
                    <a:pt x="131" y="280"/>
                  </a:lnTo>
                  <a:cubicBezTo>
                    <a:pt x="1115" y="1099"/>
                    <a:pt x="1321" y="2530"/>
                    <a:pt x="607" y="3593"/>
                  </a:cubicBezTo>
                  <a:cubicBezTo>
                    <a:pt x="524" y="3718"/>
                    <a:pt x="640" y="3838"/>
                    <a:pt x="758" y="3838"/>
                  </a:cubicBezTo>
                  <a:cubicBezTo>
                    <a:pt x="809" y="3838"/>
                    <a:pt x="861" y="3816"/>
                    <a:pt x="897" y="3762"/>
                  </a:cubicBezTo>
                  <a:cubicBezTo>
                    <a:pt x="1686" y="2578"/>
                    <a:pt x="1458" y="960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5" name="Google Shape;19745;p32"/>
            <p:cNvSpPr/>
            <p:nvPr/>
          </p:nvSpPr>
          <p:spPr>
            <a:xfrm>
              <a:off x="5435700" y="2483550"/>
              <a:ext cx="64600" cy="39700"/>
            </a:xfrm>
            <a:custGeom>
              <a:avLst/>
              <a:gdLst/>
              <a:ahLst/>
              <a:cxnLst/>
              <a:rect l="l" t="t" r="r" b="b"/>
              <a:pathLst>
                <a:path w="2584" h="1588" extrusionOk="0">
                  <a:moveTo>
                    <a:pt x="809" y="1"/>
                  </a:moveTo>
                  <a:cubicBezTo>
                    <a:pt x="519" y="1"/>
                    <a:pt x="231" y="164"/>
                    <a:pt x="77" y="422"/>
                  </a:cubicBezTo>
                  <a:cubicBezTo>
                    <a:pt x="1" y="551"/>
                    <a:pt x="117" y="671"/>
                    <a:pt x="232" y="671"/>
                  </a:cubicBezTo>
                  <a:cubicBezTo>
                    <a:pt x="283" y="671"/>
                    <a:pt x="333" y="648"/>
                    <a:pt x="367" y="591"/>
                  </a:cubicBezTo>
                  <a:cubicBezTo>
                    <a:pt x="468" y="420"/>
                    <a:pt x="610" y="351"/>
                    <a:pt x="748" y="351"/>
                  </a:cubicBezTo>
                  <a:cubicBezTo>
                    <a:pt x="1085" y="351"/>
                    <a:pt x="1401" y="765"/>
                    <a:pt x="1053" y="1119"/>
                  </a:cubicBezTo>
                  <a:cubicBezTo>
                    <a:pt x="971" y="1201"/>
                    <a:pt x="1002" y="1319"/>
                    <a:pt x="1087" y="1381"/>
                  </a:cubicBezTo>
                  <a:cubicBezTo>
                    <a:pt x="1275" y="1520"/>
                    <a:pt x="1491" y="1587"/>
                    <a:pt x="1705" y="1587"/>
                  </a:cubicBezTo>
                  <a:cubicBezTo>
                    <a:pt x="1981" y="1587"/>
                    <a:pt x="2256" y="1476"/>
                    <a:pt x="2466" y="1264"/>
                  </a:cubicBezTo>
                  <a:cubicBezTo>
                    <a:pt x="2584" y="1146"/>
                    <a:pt x="2469" y="978"/>
                    <a:pt x="2340" y="978"/>
                  </a:cubicBezTo>
                  <a:cubicBezTo>
                    <a:pt x="2302" y="978"/>
                    <a:pt x="2263" y="992"/>
                    <a:pt x="2228" y="1028"/>
                  </a:cubicBezTo>
                  <a:cubicBezTo>
                    <a:pt x="2079" y="1178"/>
                    <a:pt x="1899" y="1253"/>
                    <a:pt x="1715" y="1253"/>
                  </a:cubicBezTo>
                  <a:cubicBezTo>
                    <a:pt x="1616" y="1253"/>
                    <a:pt x="1515" y="1231"/>
                    <a:pt x="1418" y="1188"/>
                  </a:cubicBezTo>
                  <a:lnTo>
                    <a:pt x="1418" y="1188"/>
                  </a:lnTo>
                  <a:cubicBezTo>
                    <a:pt x="1611" y="856"/>
                    <a:pt x="1579" y="403"/>
                    <a:pt x="1252" y="150"/>
                  </a:cubicBezTo>
                  <a:cubicBezTo>
                    <a:pt x="1117" y="47"/>
                    <a:pt x="963" y="1"/>
                    <a:pt x="8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6" name="Google Shape;19746;p32"/>
            <p:cNvSpPr/>
            <p:nvPr/>
          </p:nvSpPr>
          <p:spPr>
            <a:xfrm>
              <a:off x="5485500" y="2543125"/>
              <a:ext cx="67075" cy="12600"/>
            </a:xfrm>
            <a:custGeom>
              <a:avLst/>
              <a:gdLst/>
              <a:ahLst/>
              <a:cxnLst/>
              <a:rect l="l" t="t" r="r" b="b"/>
              <a:pathLst>
                <a:path w="2683" h="504" extrusionOk="0">
                  <a:moveTo>
                    <a:pt x="2438" y="1"/>
                  </a:moveTo>
                  <a:cubicBezTo>
                    <a:pt x="1689" y="1"/>
                    <a:pt x="942" y="60"/>
                    <a:pt x="202" y="179"/>
                  </a:cubicBezTo>
                  <a:cubicBezTo>
                    <a:pt x="1" y="211"/>
                    <a:pt x="72" y="503"/>
                    <a:pt x="262" y="503"/>
                  </a:cubicBezTo>
                  <a:cubicBezTo>
                    <a:pt x="272" y="503"/>
                    <a:pt x="282" y="503"/>
                    <a:pt x="292" y="501"/>
                  </a:cubicBezTo>
                  <a:cubicBezTo>
                    <a:pt x="984" y="392"/>
                    <a:pt x="1684" y="336"/>
                    <a:pt x="2384" y="336"/>
                  </a:cubicBezTo>
                  <a:cubicBezTo>
                    <a:pt x="2411" y="336"/>
                    <a:pt x="2439" y="336"/>
                    <a:pt x="2466" y="336"/>
                  </a:cubicBezTo>
                  <a:cubicBezTo>
                    <a:pt x="2681" y="336"/>
                    <a:pt x="2683" y="2"/>
                    <a:pt x="2466" y="1"/>
                  </a:cubicBezTo>
                  <a:cubicBezTo>
                    <a:pt x="2457" y="1"/>
                    <a:pt x="2447" y="1"/>
                    <a:pt x="2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7" name="Google Shape;19747;p32"/>
            <p:cNvSpPr/>
            <p:nvPr/>
          </p:nvSpPr>
          <p:spPr>
            <a:xfrm>
              <a:off x="5486175" y="2578050"/>
              <a:ext cx="66400" cy="8375"/>
            </a:xfrm>
            <a:custGeom>
              <a:avLst/>
              <a:gdLst/>
              <a:ahLst/>
              <a:cxnLst/>
              <a:rect l="l" t="t" r="r" b="b"/>
              <a:pathLst>
                <a:path w="2656" h="335" extrusionOk="0">
                  <a:moveTo>
                    <a:pt x="217" y="1"/>
                  </a:moveTo>
                  <a:cubicBezTo>
                    <a:pt x="0" y="1"/>
                    <a:pt x="0" y="335"/>
                    <a:pt x="217" y="335"/>
                  </a:cubicBezTo>
                  <a:lnTo>
                    <a:pt x="2439" y="335"/>
                  </a:lnTo>
                  <a:cubicBezTo>
                    <a:pt x="2654" y="335"/>
                    <a:pt x="2656" y="1"/>
                    <a:pt x="2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8" name="Google Shape;19748;p32"/>
            <p:cNvSpPr/>
            <p:nvPr/>
          </p:nvSpPr>
          <p:spPr>
            <a:xfrm>
              <a:off x="5571750" y="2471825"/>
              <a:ext cx="79150" cy="109250"/>
            </a:xfrm>
            <a:custGeom>
              <a:avLst/>
              <a:gdLst/>
              <a:ahLst/>
              <a:cxnLst/>
              <a:rect l="l" t="t" r="r" b="b"/>
              <a:pathLst>
                <a:path w="3166" h="4370" extrusionOk="0">
                  <a:moveTo>
                    <a:pt x="1499" y="721"/>
                  </a:moveTo>
                  <a:cubicBezTo>
                    <a:pt x="1530" y="1176"/>
                    <a:pt x="1560" y="1630"/>
                    <a:pt x="1591" y="2085"/>
                  </a:cubicBezTo>
                  <a:lnTo>
                    <a:pt x="1591" y="2085"/>
                  </a:lnTo>
                  <a:lnTo>
                    <a:pt x="559" y="2162"/>
                  </a:lnTo>
                  <a:lnTo>
                    <a:pt x="559" y="2162"/>
                  </a:lnTo>
                  <a:cubicBezTo>
                    <a:pt x="891" y="1694"/>
                    <a:pt x="1204" y="1213"/>
                    <a:pt x="1499" y="721"/>
                  </a:cubicBezTo>
                  <a:close/>
                  <a:moveTo>
                    <a:pt x="1619" y="0"/>
                  </a:moveTo>
                  <a:cubicBezTo>
                    <a:pt x="1568" y="0"/>
                    <a:pt x="1517" y="25"/>
                    <a:pt x="1484" y="82"/>
                  </a:cubicBezTo>
                  <a:cubicBezTo>
                    <a:pt x="1054" y="838"/>
                    <a:pt x="583" y="1568"/>
                    <a:pt x="72" y="2270"/>
                  </a:cubicBezTo>
                  <a:cubicBezTo>
                    <a:pt x="1" y="2368"/>
                    <a:pt x="91" y="2522"/>
                    <a:pt x="207" y="2522"/>
                  </a:cubicBezTo>
                  <a:cubicBezTo>
                    <a:pt x="210" y="2522"/>
                    <a:pt x="213" y="2522"/>
                    <a:pt x="217" y="2522"/>
                  </a:cubicBezTo>
                  <a:lnTo>
                    <a:pt x="1613" y="2417"/>
                  </a:lnTo>
                  <a:lnTo>
                    <a:pt x="1613" y="2417"/>
                  </a:lnTo>
                  <a:cubicBezTo>
                    <a:pt x="1654" y="3014"/>
                    <a:pt x="1694" y="3612"/>
                    <a:pt x="1734" y="4209"/>
                  </a:cubicBezTo>
                  <a:cubicBezTo>
                    <a:pt x="1741" y="4316"/>
                    <a:pt x="1829" y="4369"/>
                    <a:pt x="1913" y="4369"/>
                  </a:cubicBezTo>
                  <a:cubicBezTo>
                    <a:pt x="1996" y="4369"/>
                    <a:pt x="2076" y="4316"/>
                    <a:pt x="2068" y="4209"/>
                  </a:cubicBezTo>
                  <a:cubicBezTo>
                    <a:pt x="2028" y="3603"/>
                    <a:pt x="1987" y="2997"/>
                    <a:pt x="1946" y="2392"/>
                  </a:cubicBezTo>
                  <a:lnTo>
                    <a:pt x="1946" y="2392"/>
                  </a:lnTo>
                  <a:lnTo>
                    <a:pt x="2950" y="2317"/>
                  </a:lnTo>
                  <a:cubicBezTo>
                    <a:pt x="3159" y="2302"/>
                    <a:pt x="3165" y="1983"/>
                    <a:pt x="2965" y="1983"/>
                  </a:cubicBezTo>
                  <a:cubicBezTo>
                    <a:pt x="2961" y="1983"/>
                    <a:pt x="2955" y="1983"/>
                    <a:pt x="2950" y="1983"/>
                  </a:cubicBezTo>
                  <a:lnTo>
                    <a:pt x="1924" y="2060"/>
                  </a:lnTo>
                  <a:lnTo>
                    <a:pt x="1924" y="2060"/>
                  </a:lnTo>
                  <a:cubicBezTo>
                    <a:pt x="1881" y="1429"/>
                    <a:pt x="1838" y="798"/>
                    <a:pt x="1795" y="168"/>
                  </a:cubicBezTo>
                  <a:cubicBezTo>
                    <a:pt x="1789" y="68"/>
                    <a:pt x="1703" y="0"/>
                    <a:pt x="1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49" name="Google Shape;19749;p32"/>
            <p:cNvSpPr/>
            <p:nvPr/>
          </p:nvSpPr>
          <p:spPr>
            <a:xfrm>
              <a:off x="5661100" y="2493025"/>
              <a:ext cx="60650" cy="83000"/>
            </a:xfrm>
            <a:custGeom>
              <a:avLst/>
              <a:gdLst/>
              <a:ahLst/>
              <a:cxnLst/>
              <a:rect l="l" t="t" r="r" b="b"/>
              <a:pathLst>
                <a:path w="2426" h="3320" extrusionOk="0">
                  <a:moveTo>
                    <a:pt x="235" y="1"/>
                  </a:moveTo>
                  <a:cubicBezTo>
                    <a:pt x="117" y="1"/>
                    <a:pt x="1" y="121"/>
                    <a:pt x="84" y="247"/>
                  </a:cubicBezTo>
                  <a:cubicBezTo>
                    <a:pt x="740" y="1245"/>
                    <a:pt x="1397" y="2244"/>
                    <a:pt x="2053" y="3243"/>
                  </a:cubicBezTo>
                  <a:cubicBezTo>
                    <a:pt x="2089" y="3297"/>
                    <a:pt x="2140" y="3319"/>
                    <a:pt x="2191" y="3319"/>
                  </a:cubicBezTo>
                  <a:cubicBezTo>
                    <a:pt x="2308" y="3319"/>
                    <a:pt x="2425" y="3200"/>
                    <a:pt x="2343" y="3074"/>
                  </a:cubicBezTo>
                  <a:cubicBezTo>
                    <a:pt x="1686" y="2075"/>
                    <a:pt x="1030" y="1077"/>
                    <a:pt x="374" y="78"/>
                  </a:cubicBezTo>
                  <a:cubicBezTo>
                    <a:pt x="338" y="24"/>
                    <a:pt x="286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0" name="Google Shape;19750;p32"/>
            <p:cNvSpPr/>
            <p:nvPr/>
          </p:nvSpPr>
          <p:spPr>
            <a:xfrm>
              <a:off x="5658200" y="2486400"/>
              <a:ext cx="45375" cy="90400"/>
            </a:xfrm>
            <a:custGeom>
              <a:avLst/>
              <a:gdLst/>
              <a:ahLst/>
              <a:cxnLst/>
              <a:rect l="l" t="t" r="r" b="b"/>
              <a:pathLst>
                <a:path w="1815" h="3616" extrusionOk="0">
                  <a:moveTo>
                    <a:pt x="1592" y="0"/>
                  </a:moveTo>
                  <a:cubicBezTo>
                    <a:pt x="1543" y="0"/>
                    <a:pt x="1496" y="26"/>
                    <a:pt x="1469" y="88"/>
                  </a:cubicBezTo>
                  <a:lnTo>
                    <a:pt x="60" y="3359"/>
                  </a:lnTo>
                  <a:cubicBezTo>
                    <a:pt x="1" y="3493"/>
                    <a:pt x="118" y="3615"/>
                    <a:pt x="226" y="3615"/>
                  </a:cubicBezTo>
                  <a:cubicBezTo>
                    <a:pt x="274" y="3615"/>
                    <a:pt x="321" y="3590"/>
                    <a:pt x="348" y="3528"/>
                  </a:cubicBezTo>
                  <a:lnTo>
                    <a:pt x="1757" y="258"/>
                  </a:lnTo>
                  <a:cubicBezTo>
                    <a:pt x="1815" y="123"/>
                    <a:pt x="1698" y="0"/>
                    <a:pt x="1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1" name="Google Shape;19751;p32"/>
            <p:cNvSpPr/>
            <p:nvPr/>
          </p:nvSpPr>
          <p:spPr>
            <a:xfrm>
              <a:off x="5712275" y="2460900"/>
              <a:ext cx="52000" cy="34875"/>
            </a:xfrm>
            <a:custGeom>
              <a:avLst/>
              <a:gdLst/>
              <a:ahLst/>
              <a:cxnLst/>
              <a:rect l="l" t="t" r="r" b="b"/>
              <a:pathLst>
                <a:path w="2080" h="1395" extrusionOk="0">
                  <a:moveTo>
                    <a:pt x="681" y="0"/>
                  </a:moveTo>
                  <a:cubicBezTo>
                    <a:pt x="516" y="0"/>
                    <a:pt x="351" y="23"/>
                    <a:pt x="191" y="68"/>
                  </a:cubicBezTo>
                  <a:cubicBezTo>
                    <a:pt x="0" y="120"/>
                    <a:pt x="59" y="397"/>
                    <a:pt x="231" y="397"/>
                  </a:cubicBezTo>
                  <a:cubicBezTo>
                    <a:pt x="246" y="397"/>
                    <a:pt x="262" y="395"/>
                    <a:pt x="279" y="390"/>
                  </a:cubicBezTo>
                  <a:cubicBezTo>
                    <a:pt x="410" y="352"/>
                    <a:pt x="545" y="333"/>
                    <a:pt x="680" y="333"/>
                  </a:cubicBezTo>
                  <a:cubicBezTo>
                    <a:pt x="756" y="333"/>
                    <a:pt x="831" y="338"/>
                    <a:pt x="906" y="350"/>
                  </a:cubicBezTo>
                  <a:lnTo>
                    <a:pt x="906" y="350"/>
                  </a:lnTo>
                  <a:cubicBezTo>
                    <a:pt x="854" y="610"/>
                    <a:pt x="727" y="825"/>
                    <a:pt x="529" y="1014"/>
                  </a:cubicBezTo>
                  <a:cubicBezTo>
                    <a:pt x="418" y="1120"/>
                    <a:pt x="510" y="1288"/>
                    <a:pt x="648" y="1299"/>
                  </a:cubicBezTo>
                  <a:lnTo>
                    <a:pt x="1864" y="1394"/>
                  </a:lnTo>
                  <a:cubicBezTo>
                    <a:pt x="1869" y="1394"/>
                    <a:pt x="1875" y="1394"/>
                    <a:pt x="1880" y="1394"/>
                  </a:cubicBezTo>
                  <a:cubicBezTo>
                    <a:pt x="2079" y="1394"/>
                    <a:pt x="2074" y="1074"/>
                    <a:pt x="1864" y="1058"/>
                  </a:cubicBezTo>
                  <a:lnTo>
                    <a:pt x="989" y="991"/>
                  </a:lnTo>
                  <a:lnTo>
                    <a:pt x="989" y="991"/>
                  </a:lnTo>
                  <a:cubicBezTo>
                    <a:pt x="1144" y="765"/>
                    <a:pt x="1232" y="508"/>
                    <a:pt x="1262" y="219"/>
                  </a:cubicBezTo>
                  <a:cubicBezTo>
                    <a:pt x="1269" y="149"/>
                    <a:pt x="1205" y="76"/>
                    <a:pt x="1140" y="59"/>
                  </a:cubicBezTo>
                  <a:cubicBezTo>
                    <a:pt x="989" y="20"/>
                    <a:pt x="835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2" name="Google Shape;19752;p32"/>
            <p:cNvSpPr/>
            <p:nvPr/>
          </p:nvSpPr>
          <p:spPr>
            <a:xfrm>
              <a:off x="5788000" y="2475350"/>
              <a:ext cx="64725" cy="109375"/>
            </a:xfrm>
            <a:custGeom>
              <a:avLst/>
              <a:gdLst/>
              <a:ahLst/>
              <a:cxnLst/>
              <a:rect l="l" t="t" r="r" b="b"/>
              <a:pathLst>
                <a:path w="2589" h="4375" extrusionOk="0">
                  <a:moveTo>
                    <a:pt x="161" y="1"/>
                  </a:moveTo>
                  <a:cubicBezTo>
                    <a:pt x="78" y="1"/>
                    <a:pt x="1" y="53"/>
                    <a:pt x="13" y="160"/>
                  </a:cubicBezTo>
                  <a:lnTo>
                    <a:pt x="13" y="161"/>
                  </a:lnTo>
                  <a:lnTo>
                    <a:pt x="470" y="4214"/>
                  </a:lnTo>
                  <a:cubicBezTo>
                    <a:pt x="483" y="4321"/>
                    <a:pt x="559" y="4374"/>
                    <a:pt x="635" y="4374"/>
                  </a:cubicBezTo>
                  <a:cubicBezTo>
                    <a:pt x="713" y="4374"/>
                    <a:pt x="791" y="4321"/>
                    <a:pt x="804" y="4214"/>
                  </a:cubicBezTo>
                  <a:cubicBezTo>
                    <a:pt x="805" y="4214"/>
                    <a:pt x="805" y="4213"/>
                    <a:pt x="805" y="4213"/>
                  </a:cubicBezTo>
                  <a:lnTo>
                    <a:pt x="806" y="4213"/>
                  </a:lnTo>
                  <a:cubicBezTo>
                    <a:pt x="806" y="4211"/>
                    <a:pt x="806" y="4209"/>
                    <a:pt x="805" y="4207"/>
                  </a:cubicBezTo>
                  <a:lnTo>
                    <a:pt x="805" y="4207"/>
                  </a:lnTo>
                  <a:cubicBezTo>
                    <a:pt x="848" y="3894"/>
                    <a:pt x="887" y="3582"/>
                    <a:pt x="930" y="3270"/>
                  </a:cubicBezTo>
                  <a:cubicBezTo>
                    <a:pt x="954" y="3079"/>
                    <a:pt x="980" y="2889"/>
                    <a:pt x="1007" y="2696"/>
                  </a:cubicBezTo>
                  <a:cubicBezTo>
                    <a:pt x="992" y="2409"/>
                    <a:pt x="1110" y="2265"/>
                    <a:pt x="1359" y="2265"/>
                  </a:cubicBezTo>
                  <a:cubicBezTo>
                    <a:pt x="1494" y="2265"/>
                    <a:pt x="1666" y="2307"/>
                    <a:pt x="1877" y="2390"/>
                  </a:cubicBezTo>
                  <a:cubicBezTo>
                    <a:pt x="2188" y="2670"/>
                    <a:pt x="2223" y="3856"/>
                    <a:pt x="2246" y="4207"/>
                  </a:cubicBezTo>
                  <a:cubicBezTo>
                    <a:pt x="2254" y="4313"/>
                    <a:pt x="2341" y="4367"/>
                    <a:pt x="2425" y="4367"/>
                  </a:cubicBezTo>
                  <a:cubicBezTo>
                    <a:pt x="2509" y="4367"/>
                    <a:pt x="2588" y="4314"/>
                    <a:pt x="2582" y="4207"/>
                  </a:cubicBezTo>
                  <a:cubicBezTo>
                    <a:pt x="2539" y="3558"/>
                    <a:pt x="2447" y="1627"/>
                    <a:pt x="1547" y="1539"/>
                  </a:cubicBezTo>
                  <a:cubicBezTo>
                    <a:pt x="1521" y="1536"/>
                    <a:pt x="1496" y="1535"/>
                    <a:pt x="1471" y="1535"/>
                  </a:cubicBezTo>
                  <a:cubicBezTo>
                    <a:pt x="974" y="1535"/>
                    <a:pt x="743" y="2041"/>
                    <a:pt x="627" y="2626"/>
                  </a:cubicBezTo>
                  <a:lnTo>
                    <a:pt x="627" y="2626"/>
                  </a:lnTo>
                  <a:cubicBezTo>
                    <a:pt x="534" y="1804"/>
                    <a:pt x="441" y="982"/>
                    <a:pt x="348" y="160"/>
                  </a:cubicBezTo>
                  <a:cubicBezTo>
                    <a:pt x="336" y="54"/>
                    <a:pt x="246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3" name="Google Shape;19753;p32"/>
            <p:cNvSpPr/>
            <p:nvPr/>
          </p:nvSpPr>
          <p:spPr>
            <a:xfrm>
              <a:off x="5841775" y="2466150"/>
              <a:ext cx="86975" cy="126400"/>
            </a:xfrm>
            <a:custGeom>
              <a:avLst/>
              <a:gdLst/>
              <a:ahLst/>
              <a:cxnLst/>
              <a:rect l="l" t="t" r="r" b="b"/>
              <a:pathLst>
                <a:path w="3479" h="5056" extrusionOk="0">
                  <a:moveTo>
                    <a:pt x="2584" y="2059"/>
                  </a:moveTo>
                  <a:cubicBezTo>
                    <a:pt x="2559" y="2615"/>
                    <a:pt x="2497" y="3169"/>
                    <a:pt x="2392" y="3722"/>
                  </a:cubicBezTo>
                  <a:cubicBezTo>
                    <a:pt x="2365" y="3870"/>
                    <a:pt x="2340" y="4323"/>
                    <a:pt x="2235" y="4428"/>
                  </a:cubicBezTo>
                  <a:cubicBezTo>
                    <a:pt x="2141" y="4522"/>
                    <a:pt x="2035" y="4561"/>
                    <a:pt x="1930" y="4561"/>
                  </a:cubicBezTo>
                  <a:cubicBezTo>
                    <a:pt x="1691" y="4561"/>
                    <a:pt x="1453" y="4362"/>
                    <a:pt x="1349" y="4161"/>
                  </a:cubicBezTo>
                  <a:cubicBezTo>
                    <a:pt x="845" y="3181"/>
                    <a:pt x="1558" y="2158"/>
                    <a:pt x="2584" y="2059"/>
                  </a:cubicBezTo>
                  <a:close/>
                  <a:moveTo>
                    <a:pt x="2700" y="0"/>
                  </a:moveTo>
                  <a:cubicBezTo>
                    <a:pt x="2611" y="0"/>
                    <a:pt x="2519" y="59"/>
                    <a:pt x="2530" y="163"/>
                  </a:cubicBezTo>
                  <a:cubicBezTo>
                    <a:pt x="2580" y="684"/>
                    <a:pt x="2602" y="1204"/>
                    <a:pt x="2594" y="1723"/>
                  </a:cubicBezTo>
                  <a:lnTo>
                    <a:pt x="2594" y="1723"/>
                  </a:lnTo>
                  <a:cubicBezTo>
                    <a:pt x="1082" y="1860"/>
                    <a:pt x="0" y="4032"/>
                    <a:pt x="1605" y="4944"/>
                  </a:cubicBezTo>
                  <a:cubicBezTo>
                    <a:pt x="1741" y="5020"/>
                    <a:pt x="1863" y="5056"/>
                    <a:pt x="1972" y="5056"/>
                  </a:cubicBezTo>
                  <a:cubicBezTo>
                    <a:pt x="2629" y="5056"/>
                    <a:pt x="2852" y="3793"/>
                    <a:pt x="2910" y="2541"/>
                  </a:cubicBezTo>
                  <a:lnTo>
                    <a:pt x="2910" y="2541"/>
                  </a:lnTo>
                  <a:cubicBezTo>
                    <a:pt x="3002" y="3233"/>
                    <a:pt x="3077" y="3927"/>
                    <a:pt x="3135" y="4622"/>
                  </a:cubicBezTo>
                  <a:cubicBezTo>
                    <a:pt x="3144" y="4729"/>
                    <a:pt x="3232" y="4783"/>
                    <a:pt x="3316" y="4783"/>
                  </a:cubicBezTo>
                  <a:cubicBezTo>
                    <a:pt x="3399" y="4783"/>
                    <a:pt x="3478" y="4729"/>
                    <a:pt x="3469" y="4622"/>
                  </a:cubicBezTo>
                  <a:cubicBezTo>
                    <a:pt x="3343" y="3112"/>
                    <a:pt x="3140" y="1609"/>
                    <a:pt x="2858" y="119"/>
                  </a:cubicBezTo>
                  <a:cubicBezTo>
                    <a:pt x="2842" y="38"/>
                    <a:pt x="2772" y="0"/>
                    <a:pt x="2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4" name="Google Shape;19754;p32"/>
            <p:cNvSpPr/>
            <p:nvPr/>
          </p:nvSpPr>
          <p:spPr>
            <a:xfrm>
              <a:off x="5575825" y="2593450"/>
              <a:ext cx="383775" cy="20100"/>
            </a:xfrm>
            <a:custGeom>
              <a:avLst/>
              <a:gdLst/>
              <a:ahLst/>
              <a:cxnLst/>
              <a:rect l="l" t="t" r="r" b="b"/>
              <a:pathLst>
                <a:path w="15351" h="804" extrusionOk="0">
                  <a:moveTo>
                    <a:pt x="15153" y="0"/>
                  </a:moveTo>
                  <a:cubicBezTo>
                    <a:pt x="15147" y="0"/>
                    <a:pt x="15141" y="1"/>
                    <a:pt x="15135" y="1"/>
                  </a:cubicBezTo>
                  <a:cubicBezTo>
                    <a:pt x="11861" y="312"/>
                    <a:pt x="8575" y="469"/>
                    <a:pt x="5288" y="469"/>
                  </a:cubicBezTo>
                  <a:cubicBezTo>
                    <a:pt x="3597" y="469"/>
                    <a:pt x="1906" y="427"/>
                    <a:pt x="215" y="344"/>
                  </a:cubicBezTo>
                  <a:cubicBezTo>
                    <a:pt x="212" y="344"/>
                    <a:pt x="210" y="344"/>
                    <a:pt x="207" y="344"/>
                  </a:cubicBezTo>
                  <a:cubicBezTo>
                    <a:pt x="0" y="344"/>
                    <a:pt x="3" y="669"/>
                    <a:pt x="215" y="680"/>
                  </a:cubicBezTo>
                  <a:cubicBezTo>
                    <a:pt x="1906" y="762"/>
                    <a:pt x="3597" y="804"/>
                    <a:pt x="5289" y="804"/>
                  </a:cubicBezTo>
                  <a:cubicBezTo>
                    <a:pt x="8575" y="804"/>
                    <a:pt x="11861" y="648"/>
                    <a:pt x="15135" y="337"/>
                  </a:cubicBezTo>
                  <a:cubicBezTo>
                    <a:pt x="15343" y="317"/>
                    <a:pt x="15350" y="0"/>
                    <a:pt x="15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5" name="Google Shape;19755;p32"/>
            <p:cNvSpPr/>
            <p:nvPr/>
          </p:nvSpPr>
          <p:spPr>
            <a:xfrm>
              <a:off x="5566225" y="2647850"/>
              <a:ext cx="62225" cy="77450"/>
            </a:xfrm>
            <a:custGeom>
              <a:avLst/>
              <a:gdLst/>
              <a:ahLst/>
              <a:cxnLst/>
              <a:rect l="l" t="t" r="r" b="b"/>
              <a:pathLst>
                <a:path w="2489" h="3098" extrusionOk="0">
                  <a:moveTo>
                    <a:pt x="836" y="1"/>
                  </a:moveTo>
                  <a:cubicBezTo>
                    <a:pt x="402" y="1"/>
                    <a:pt x="0" y="354"/>
                    <a:pt x="119" y="882"/>
                  </a:cubicBezTo>
                  <a:cubicBezTo>
                    <a:pt x="138" y="966"/>
                    <a:pt x="201" y="1002"/>
                    <a:pt x="266" y="1002"/>
                  </a:cubicBezTo>
                  <a:cubicBezTo>
                    <a:pt x="365" y="1002"/>
                    <a:pt x="471" y="920"/>
                    <a:pt x="442" y="794"/>
                  </a:cubicBezTo>
                  <a:lnTo>
                    <a:pt x="441" y="794"/>
                  </a:lnTo>
                  <a:cubicBezTo>
                    <a:pt x="627" y="504"/>
                    <a:pt x="798" y="359"/>
                    <a:pt x="952" y="359"/>
                  </a:cubicBezTo>
                  <a:cubicBezTo>
                    <a:pt x="1071" y="359"/>
                    <a:pt x="1180" y="445"/>
                    <a:pt x="1280" y="618"/>
                  </a:cubicBezTo>
                  <a:cubicBezTo>
                    <a:pt x="1309" y="691"/>
                    <a:pt x="1338" y="766"/>
                    <a:pt x="1367" y="839"/>
                  </a:cubicBezTo>
                  <a:cubicBezTo>
                    <a:pt x="1449" y="1183"/>
                    <a:pt x="1301" y="1523"/>
                    <a:pt x="1144" y="1814"/>
                  </a:cubicBezTo>
                  <a:cubicBezTo>
                    <a:pt x="952" y="2168"/>
                    <a:pt x="705" y="2485"/>
                    <a:pt x="523" y="2845"/>
                  </a:cubicBezTo>
                  <a:cubicBezTo>
                    <a:pt x="469" y="2952"/>
                    <a:pt x="532" y="3097"/>
                    <a:pt x="662" y="3097"/>
                  </a:cubicBezTo>
                  <a:cubicBezTo>
                    <a:pt x="664" y="3097"/>
                    <a:pt x="666" y="3097"/>
                    <a:pt x="668" y="3097"/>
                  </a:cubicBezTo>
                  <a:cubicBezTo>
                    <a:pt x="1222" y="3077"/>
                    <a:pt x="1769" y="2987"/>
                    <a:pt x="2300" y="2828"/>
                  </a:cubicBezTo>
                  <a:cubicBezTo>
                    <a:pt x="2488" y="2771"/>
                    <a:pt x="2431" y="2497"/>
                    <a:pt x="2263" y="2497"/>
                  </a:cubicBezTo>
                  <a:cubicBezTo>
                    <a:pt x="2247" y="2497"/>
                    <a:pt x="2230" y="2500"/>
                    <a:pt x="2212" y="2505"/>
                  </a:cubicBezTo>
                  <a:cubicBezTo>
                    <a:pt x="1805" y="2628"/>
                    <a:pt x="1386" y="2708"/>
                    <a:pt x="964" y="2744"/>
                  </a:cubicBezTo>
                  <a:lnTo>
                    <a:pt x="964" y="2744"/>
                  </a:lnTo>
                  <a:cubicBezTo>
                    <a:pt x="1414" y="1988"/>
                    <a:pt x="2159" y="1021"/>
                    <a:pt x="1415" y="251"/>
                  </a:cubicBezTo>
                  <a:cubicBezTo>
                    <a:pt x="1249" y="78"/>
                    <a:pt x="1039" y="1"/>
                    <a:pt x="8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6" name="Google Shape;19756;p32"/>
            <p:cNvSpPr/>
            <p:nvPr/>
          </p:nvSpPr>
          <p:spPr>
            <a:xfrm>
              <a:off x="5625425" y="2652375"/>
              <a:ext cx="41175" cy="84550"/>
            </a:xfrm>
            <a:custGeom>
              <a:avLst/>
              <a:gdLst/>
              <a:ahLst/>
              <a:cxnLst/>
              <a:rect l="l" t="t" r="r" b="b"/>
              <a:pathLst>
                <a:path w="1647" h="3382" extrusionOk="0">
                  <a:moveTo>
                    <a:pt x="755" y="0"/>
                  </a:moveTo>
                  <a:cubicBezTo>
                    <a:pt x="450" y="0"/>
                    <a:pt x="160" y="203"/>
                    <a:pt x="74" y="545"/>
                  </a:cubicBezTo>
                  <a:cubicBezTo>
                    <a:pt x="1" y="843"/>
                    <a:pt x="101" y="1165"/>
                    <a:pt x="259" y="1416"/>
                  </a:cubicBezTo>
                  <a:cubicBezTo>
                    <a:pt x="382" y="1613"/>
                    <a:pt x="553" y="1778"/>
                    <a:pt x="715" y="1943"/>
                  </a:cubicBezTo>
                  <a:cubicBezTo>
                    <a:pt x="814" y="2045"/>
                    <a:pt x="930" y="2144"/>
                    <a:pt x="1005" y="2268"/>
                  </a:cubicBezTo>
                  <a:cubicBezTo>
                    <a:pt x="1140" y="2385"/>
                    <a:pt x="1156" y="2535"/>
                    <a:pt x="1052" y="2716"/>
                  </a:cubicBezTo>
                  <a:cubicBezTo>
                    <a:pt x="1089" y="2936"/>
                    <a:pt x="1063" y="3046"/>
                    <a:pt x="974" y="3046"/>
                  </a:cubicBezTo>
                  <a:cubicBezTo>
                    <a:pt x="924" y="3046"/>
                    <a:pt x="854" y="3011"/>
                    <a:pt x="763" y="2940"/>
                  </a:cubicBezTo>
                  <a:cubicBezTo>
                    <a:pt x="738" y="2859"/>
                    <a:pt x="672" y="2824"/>
                    <a:pt x="605" y="2824"/>
                  </a:cubicBezTo>
                  <a:cubicBezTo>
                    <a:pt x="504" y="2824"/>
                    <a:pt x="402" y="2905"/>
                    <a:pt x="440" y="3029"/>
                  </a:cubicBezTo>
                  <a:cubicBezTo>
                    <a:pt x="516" y="3269"/>
                    <a:pt x="723" y="3382"/>
                    <a:pt x="938" y="3382"/>
                  </a:cubicBezTo>
                  <a:cubicBezTo>
                    <a:pt x="1161" y="3382"/>
                    <a:pt x="1393" y="3261"/>
                    <a:pt x="1497" y="3036"/>
                  </a:cubicBezTo>
                  <a:cubicBezTo>
                    <a:pt x="1647" y="2713"/>
                    <a:pt x="1477" y="2338"/>
                    <a:pt x="1287" y="2075"/>
                  </a:cubicBezTo>
                  <a:cubicBezTo>
                    <a:pt x="1133" y="1863"/>
                    <a:pt x="928" y="1699"/>
                    <a:pt x="754" y="1505"/>
                  </a:cubicBezTo>
                  <a:cubicBezTo>
                    <a:pt x="626" y="1360"/>
                    <a:pt x="487" y="1191"/>
                    <a:pt x="428" y="1003"/>
                  </a:cubicBezTo>
                  <a:cubicBezTo>
                    <a:pt x="363" y="799"/>
                    <a:pt x="522" y="320"/>
                    <a:pt x="780" y="320"/>
                  </a:cubicBezTo>
                  <a:cubicBezTo>
                    <a:pt x="832" y="320"/>
                    <a:pt x="889" y="340"/>
                    <a:pt x="950" y="387"/>
                  </a:cubicBezTo>
                  <a:cubicBezTo>
                    <a:pt x="984" y="413"/>
                    <a:pt x="1021" y="425"/>
                    <a:pt x="1058" y="425"/>
                  </a:cubicBezTo>
                  <a:cubicBezTo>
                    <a:pt x="1198" y="425"/>
                    <a:pt x="1322" y="255"/>
                    <a:pt x="1186" y="150"/>
                  </a:cubicBezTo>
                  <a:cubicBezTo>
                    <a:pt x="1053" y="48"/>
                    <a:pt x="902" y="0"/>
                    <a:pt x="7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7" name="Google Shape;19757;p32"/>
            <p:cNvSpPr/>
            <p:nvPr/>
          </p:nvSpPr>
          <p:spPr>
            <a:xfrm>
              <a:off x="5694300" y="2657750"/>
              <a:ext cx="20200" cy="74825"/>
            </a:xfrm>
            <a:custGeom>
              <a:avLst/>
              <a:gdLst/>
              <a:ahLst/>
              <a:cxnLst/>
              <a:rect l="l" t="t" r="r" b="b"/>
              <a:pathLst>
                <a:path w="808" h="2993" extrusionOk="0">
                  <a:moveTo>
                    <a:pt x="206" y="0"/>
                  </a:moveTo>
                  <a:cubicBezTo>
                    <a:pt x="109" y="0"/>
                    <a:pt x="1" y="84"/>
                    <a:pt x="22" y="211"/>
                  </a:cubicBezTo>
                  <a:cubicBezTo>
                    <a:pt x="168" y="1098"/>
                    <a:pt x="316" y="1986"/>
                    <a:pt x="464" y="2872"/>
                  </a:cubicBezTo>
                  <a:cubicBezTo>
                    <a:pt x="478" y="2956"/>
                    <a:pt x="538" y="2993"/>
                    <a:pt x="602" y="2993"/>
                  </a:cubicBezTo>
                  <a:cubicBezTo>
                    <a:pt x="699" y="2993"/>
                    <a:pt x="807" y="2910"/>
                    <a:pt x="786" y="2783"/>
                  </a:cubicBezTo>
                  <a:cubicBezTo>
                    <a:pt x="638" y="1897"/>
                    <a:pt x="492" y="1009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8" name="Google Shape;19758;p32"/>
            <p:cNvSpPr/>
            <p:nvPr/>
          </p:nvSpPr>
          <p:spPr>
            <a:xfrm>
              <a:off x="5680500" y="2683975"/>
              <a:ext cx="54625" cy="22025"/>
            </a:xfrm>
            <a:custGeom>
              <a:avLst/>
              <a:gdLst/>
              <a:ahLst/>
              <a:cxnLst/>
              <a:rect l="l" t="t" r="r" b="b"/>
              <a:pathLst>
                <a:path w="2185" h="881" extrusionOk="0">
                  <a:moveTo>
                    <a:pt x="1963" y="1"/>
                  </a:moveTo>
                  <a:cubicBezTo>
                    <a:pt x="1946" y="1"/>
                    <a:pt x="1929" y="3"/>
                    <a:pt x="1910" y="9"/>
                  </a:cubicBezTo>
                  <a:lnTo>
                    <a:pt x="187" y="551"/>
                  </a:lnTo>
                  <a:cubicBezTo>
                    <a:pt x="1" y="609"/>
                    <a:pt x="56" y="881"/>
                    <a:pt x="224" y="881"/>
                  </a:cubicBezTo>
                  <a:cubicBezTo>
                    <a:pt x="240" y="881"/>
                    <a:pt x="258" y="878"/>
                    <a:pt x="277" y="872"/>
                  </a:cubicBezTo>
                  <a:lnTo>
                    <a:pt x="1999" y="332"/>
                  </a:lnTo>
                  <a:cubicBezTo>
                    <a:pt x="2185" y="274"/>
                    <a:pt x="2129" y="1"/>
                    <a:pt x="1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59" name="Google Shape;19759;p32"/>
            <p:cNvSpPr/>
            <p:nvPr/>
          </p:nvSpPr>
          <p:spPr>
            <a:xfrm>
              <a:off x="5750700" y="2649800"/>
              <a:ext cx="78350" cy="80325"/>
            </a:xfrm>
            <a:custGeom>
              <a:avLst/>
              <a:gdLst/>
              <a:ahLst/>
              <a:cxnLst/>
              <a:rect l="l" t="t" r="r" b="b"/>
              <a:pathLst>
                <a:path w="3134" h="3213" extrusionOk="0">
                  <a:moveTo>
                    <a:pt x="1119" y="666"/>
                  </a:moveTo>
                  <a:cubicBezTo>
                    <a:pt x="1205" y="1143"/>
                    <a:pt x="1333" y="1610"/>
                    <a:pt x="1502" y="2062"/>
                  </a:cubicBezTo>
                  <a:lnTo>
                    <a:pt x="1502" y="2062"/>
                  </a:lnTo>
                  <a:cubicBezTo>
                    <a:pt x="1292" y="2121"/>
                    <a:pt x="1050" y="2180"/>
                    <a:pt x="879" y="2180"/>
                  </a:cubicBezTo>
                  <a:cubicBezTo>
                    <a:pt x="827" y="2180"/>
                    <a:pt x="781" y="2175"/>
                    <a:pt x="745" y="2162"/>
                  </a:cubicBezTo>
                  <a:cubicBezTo>
                    <a:pt x="249" y="1980"/>
                    <a:pt x="605" y="1559"/>
                    <a:pt x="791" y="1236"/>
                  </a:cubicBezTo>
                  <a:lnTo>
                    <a:pt x="1119" y="666"/>
                  </a:lnTo>
                  <a:close/>
                  <a:moveTo>
                    <a:pt x="1202" y="1"/>
                  </a:moveTo>
                  <a:cubicBezTo>
                    <a:pt x="1153" y="1"/>
                    <a:pt x="1104" y="26"/>
                    <a:pt x="1070" y="84"/>
                  </a:cubicBezTo>
                  <a:cubicBezTo>
                    <a:pt x="756" y="630"/>
                    <a:pt x="301" y="1217"/>
                    <a:pt x="88" y="1811"/>
                  </a:cubicBezTo>
                  <a:cubicBezTo>
                    <a:pt x="1" y="2050"/>
                    <a:pt x="11" y="2310"/>
                    <a:pt x="260" y="2444"/>
                  </a:cubicBezTo>
                  <a:cubicBezTo>
                    <a:pt x="367" y="2502"/>
                    <a:pt x="496" y="2523"/>
                    <a:pt x="632" y="2523"/>
                  </a:cubicBezTo>
                  <a:cubicBezTo>
                    <a:pt x="883" y="2523"/>
                    <a:pt x="1157" y="2452"/>
                    <a:pt x="1366" y="2415"/>
                  </a:cubicBezTo>
                  <a:cubicBezTo>
                    <a:pt x="1452" y="2399"/>
                    <a:pt x="1537" y="2382"/>
                    <a:pt x="1621" y="2363"/>
                  </a:cubicBezTo>
                  <a:lnTo>
                    <a:pt x="1621" y="2363"/>
                  </a:lnTo>
                  <a:cubicBezTo>
                    <a:pt x="1731" y="2625"/>
                    <a:pt x="1855" y="2883"/>
                    <a:pt x="1993" y="3133"/>
                  </a:cubicBezTo>
                  <a:cubicBezTo>
                    <a:pt x="2024" y="3189"/>
                    <a:pt x="2076" y="3213"/>
                    <a:pt x="2129" y="3213"/>
                  </a:cubicBezTo>
                  <a:cubicBezTo>
                    <a:pt x="2233" y="3213"/>
                    <a:pt x="2339" y="3123"/>
                    <a:pt x="2298" y="3004"/>
                  </a:cubicBezTo>
                  <a:lnTo>
                    <a:pt x="2042" y="2250"/>
                  </a:lnTo>
                  <a:lnTo>
                    <a:pt x="2042" y="2250"/>
                  </a:lnTo>
                  <a:cubicBezTo>
                    <a:pt x="2357" y="2152"/>
                    <a:pt x="2664" y="2030"/>
                    <a:pt x="2965" y="1887"/>
                  </a:cubicBezTo>
                  <a:cubicBezTo>
                    <a:pt x="3134" y="1808"/>
                    <a:pt x="3028" y="1581"/>
                    <a:pt x="2871" y="1581"/>
                  </a:cubicBezTo>
                  <a:cubicBezTo>
                    <a:pt x="2847" y="1581"/>
                    <a:pt x="2821" y="1587"/>
                    <a:pt x="2795" y="1599"/>
                  </a:cubicBezTo>
                  <a:cubicBezTo>
                    <a:pt x="2518" y="1731"/>
                    <a:pt x="2230" y="1844"/>
                    <a:pt x="1935" y="1934"/>
                  </a:cubicBezTo>
                  <a:lnTo>
                    <a:pt x="1935" y="1934"/>
                  </a:lnTo>
                  <a:lnTo>
                    <a:pt x="1590" y="920"/>
                  </a:lnTo>
                  <a:cubicBezTo>
                    <a:pt x="1571" y="863"/>
                    <a:pt x="1532" y="829"/>
                    <a:pt x="1487" y="814"/>
                  </a:cubicBezTo>
                  <a:lnTo>
                    <a:pt x="1487" y="814"/>
                  </a:lnTo>
                  <a:cubicBezTo>
                    <a:pt x="1443" y="601"/>
                    <a:pt x="1408" y="385"/>
                    <a:pt x="1383" y="168"/>
                  </a:cubicBezTo>
                  <a:cubicBezTo>
                    <a:pt x="1370" y="71"/>
                    <a:pt x="1286" y="1"/>
                    <a:pt x="1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0" name="Google Shape;19760;p32"/>
            <p:cNvSpPr/>
            <p:nvPr/>
          </p:nvSpPr>
          <p:spPr>
            <a:xfrm>
              <a:off x="5833125" y="2665225"/>
              <a:ext cx="70925" cy="51625"/>
            </a:xfrm>
            <a:custGeom>
              <a:avLst/>
              <a:gdLst/>
              <a:ahLst/>
              <a:cxnLst/>
              <a:rect l="l" t="t" r="r" b="b"/>
              <a:pathLst>
                <a:path w="2837" h="2065" extrusionOk="0">
                  <a:moveTo>
                    <a:pt x="226" y="1"/>
                  </a:moveTo>
                  <a:cubicBezTo>
                    <a:pt x="92" y="1"/>
                    <a:pt x="1" y="218"/>
                    <a:pt x="145" y="321"/>
                  </a:cubicBezTo>
                  <a:lnTo>
                    <a:pt x="2523" y="2034"/>
                  </a:lnTo>
                  <a:cubicBezTo>
                    <a:pt x="2553" y="2056"/>
                    <a:pt x="2583" y="2065"/>
                    <a:pt x="2611" y="2065"/>
                  </a:cubicBezTo>
                  <a:cubicBezTo>
                    <a:pt x="2746" y="2065"/>
                    <a:pt x="2837" y="1848"/>
                    <a:pt x="2693" y="1744"/>
                  </a:cubicBezTo>
                  <a:lnTo>
                    <a:pt x="313" y="31"/>
                  </a:lnTo>
                  <a:cubicBezTo>
                    <a:pt x="283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1" name="Google Shape;19761;p32"/>
            <p:cNvSpPr/>
            <p:nvPr/>
          </p:nvSpPr>
          <p:spPr>
            <a:xfrm>
              <a:off x="5832000" y="2672300"/>
              <a:ext cx="50050" cy="68250"/>
            </a:xfrm>
            <a:custGeom>
              <a:avLst/>
              <a:gdLst/>
              <a:ahLst/>
              <a:cxnLst/>
              <a:rect l="l" t="t" r="r" b="b"/>
              <a:pathLst>
                <a:path w="2002" h="2730" extrusionOk="0">
                  <a:moveTo>
                    <a:pt x="1769" y="0"/>
                  </a:moveTo>
                  <a:cubicBezTo>
                    <a:pt x="1718" y="0"/>
                    <a:pt x="1667" y="23"/>
                    <a:pt x="1632" y="78"/>
                  </a:cubicBezTo>
                  <a:cubicBezTo>
                    <a:pt x="1114" y="880"/>
                    <a:pt x="599" y="1681"/>
                    <a:pt x="82" y="2484"/>
                  </a:cubicBezTo>
                  <a:cubicBezTo>
                    <a:pt x="1" y="2610"/>
                    <a:pt x="117" y="2730"/>
                    <a:pt x="234" y="2730"/>
                  </a:cubicBezTo>
                  <a:cubicBezTo>
                    <a:pt x="285" y="2730"/>
                    <a:pt x="336" y="2707"/>
                    <a:pt x="372" y="2653"/>
                  </a:cubicBezTo>
                  <a:cubicBezTo>
                    <a:pt x="887" y="1850"/>
                    <a:pt x="1404" y="1048"/>
                    <a:pt x="1920" y="247"/>
                  </a:cubicBezTo>
                  <a:cubicBezTo>
                    <a:pt x="2002" y="121"/>
                    <a:pt x="1887" y="0"/>
                    <a:pt x="17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2" name="Google Shape;19762;p32"/>
            <p:cNvSpPr/>
            <p:nvPr/>
          </p:nvSpPr>
          <p:spPr>
            <a:xfrm>
              <a:off x="3998625" y="2666600"/>
              <a:ext cx="61075" cy="86625"/>
            </a:xfrm>
            <a:custGeom>
              <a:avLst/>
              <a:gdLst/>
              <a:ahLst/>
              <a:cxnLst/>
              <a:rect l="l" t="t" r="r" b="b"/>
              <a:pathLst>
                <a:path w="2443" h="3465" extrusionOk="0">
                  <a:moveTo>
                    <a:pt x="1162" y="0"/>
                  </a:moveTo>
                  <a:cubicBezTo>
                    <a:pt x="981" y="0"/>
                    <a:pt x="796" y="59"/>
                    <a:pt x="640" y="175"/>
                  </a:cubicBezTo>
                  <a:cubicBezTo>
                    <a:pt x="159" y="532"/>
                    <a:pt x="0" y="1288"/>
                    <a:pt x="19" y="1853"/>
                  </a:cubicBezTo>
                  <a:cubicBezTo>
                    <a:pt x="40" y="2463"/>
                    <a:pt x="315" y="3084"/>
                    <a:pt x="899" y="3341"/>
                  </a:cubicBezTo>
                  <a:cubicBezTo>
                    <a:pt x="1082" y="3422"/>
                    <a:pt x="1275" y="3464"/>
                    <a:pt x="1464" y="3464"/>
                  </a:cubicBezTo>
                  <a:cubicBezTo>
                    <a:pt x="1784" y="3464"/>
                    <a:pt x="2094" y="3344"/>
                    <a:pt x="2330" y="3093"/>
                  </a:cubicBezTo>
                  <a:cubicBezTo>
                    <a:pt x="2442" y="2972"/>
                    <a:pt x="2329" y="2805"/>
                    <a:pt x="2204" y="2805"/>
                  </a:cubicBezTo>
                  <a:cubicBezTo>
                    <a:pt x="2166" y="2805"/>
                    <a:pt x="2127" y="2820"/>
                    <a:pt x="2093" y="2856"/>
                  </a:cubicBezTo>
                  <a:cubicBezTo>
                    <a:pt x="1904" y="3058"/>
                    <a:pt x="1691" y="3142"/>
                    <a:pt x="1481" y="3142"/>
                  </a:cubicBezTo>
                  <a:cubicBezTo>
                    <a:pt x="976" y="3142"/>
                    <a:pt x="487" y="2654"/>
                    <a:pt x="382" y="2124"/>
                  </a:cubicBezTo>
                  <a:cubicBezTo>
                    <a:pt x="316" y="1793"/>
                    <a:pt x="353" y="1421"/>
                    <a:pt x="450" y="1101"/>
                  </a:cubicBezTo>
                  <a:cubicBezTo>
                    <a:pt x="533" y="832"/>
                    <a:pt x="877" y="296"/>
                    <a:pt x="1201" y="296"/>
                  </a:cubicBezTo>
                  <a:cubicBezTo>
                    <a:pt x="1324" y="296"/>
                    <a:pt x="1445" y="375"/>
                    <a:pt x="1547" y="577"/>
                  </a:cubicBezTo>
                  <a:cubicBezTo>
                    <a:pt x="1577" y="637"/>
                    <a:pt x="1626" y="662"/>
                    <a:pt x="1676" y="662"/>
                  </a:cubicBezTo>
                  <a:cubicBezTo>
                    <a:pt x="1786" y="662"/>
                    <a:pt x="1903" y="541"/>
                    <a:pt x="1836" y="408"/>
                  </a:cubicBezTo>
                  <a:lnTo>
                    <a:pt x="1837" y="408"/>
                  </a:lnTo>
                  <a:cubicBezTo>
                    <a:pt x="1699" y="134"/>
                    <a:pt x="1435" y="0"/>
                    <a:pt x="1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3" name="Google Shape;19763;p32"/>
            <p:cNvSpPr/>
            <p:nvPr/>
          </p:nvSpPr>
          <p:spPr>
            <a:xfrm>
              <a:off x="4079200" y="2692175"/>
              <a:ext cx="53450" cy="10750"/>
            </a:xfrm>
            <a:custGeom>
              <a:avLst/>
              <a:gdLst/>
              <a:ahLst/>
              <a:cxnLst/>
              <a:rect l="l" t="t" r="r" b="b"/>
              <a:pathLst>
                <a:path w="2138" h="430" extrusionOk="0">
                  <a:moveTo>
                    <a:pt x="1432" y="0"/>
                  </a:moveTo>
                  <a:cubicBezTo>
                    <a:pt x="1020" y="0"/>
                    <a:pt x="608" y="35"/>
                    <a:pt x="202" y="104"/>
                  </a:cubicBezTo>
                  <a:cubicBezTo>
                    <a:pt x="1" y="137"/>
                    <a:pt x="72" y="430"/>
                    <a:pt x="259" y="430"/>
                  </a:cubicBezTo>
                  <a:cubicBezTo>
                    <a:pt x="269" y="430"/>
                    <a:pt x="280" y="429"/>
                    <a:pt x="290" y="427"/>
                  </a:cubicBezTo>
                  <a:cubicBezTo>
                    <a:pt x="669" y="365"/>
                    <a:pt x="1052" y="334"/>
                    <a:pt x="1434" y="334"/>
                  </a:cubicBezTo>
                  <a:cubicBezTo>
                    <a:pt x="1597" y="334"/>
                    <a:pt x="1760" y="339"/>
                    <a:pt x="1923" y="351"/>
                  </a:cubicBezTo>
                  <a:cubicBezTo>
                    <a:pt x="1927" y="351"/>
                    <a:pt x="1932" y="351"/>
                    <a:pt x="1937" y="351"/>
                  </a:cubicBezTo>
                  <a:cubicBezTo>
                    <a:pt x="2138" y="351"/>
                    <a:pt x="2131" y="32"/>
                    <a:pt x="1923" y="17"/>
                  </a:cubicBezTo>
                  <a:cubicBezTo>
                    <a:pt x="1759" y="6"/>
                    <a:pt x="1596" y="0"/>
                    <a:pt x="1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4" name="Google Shape;19764;p32"/>
            <p:cNvSpPr/>
            <p:nvPr/>
          </p:nvSpPr>
          <p:spPr>
            <a:xfrm>
              <a:off x="4090800" y="2715200"/>
              <a:ext cx="42050" cy="12150"/>
            </a:xfrm>
            <a:custGeom>
              <a:avLst/>
              <a:gdLst/>
              <a:ahLst/>
              <a:cxnLst/>
              <a:rect l="l" t="t" r="r" b="b"/>
              <a:pathLst>
                <a:path w="1682" h="486" extrusionOk="0">
                  <a:moveTo>
                    <a:pt x="1414" y="0"/>
                  </a:moveTo>
                  <a:cubicBezTo>
                    <a:pt x="1406" y="0"/>
                    <a:pt x="1397" y="1"/>
                    <a:pt x="1388" y="2"/>
                  </a:cubicBezTo>
                  <a:lnTo>
                    <a:pt x="203" y="162"/>
                  </a:lnTo>
                  <a:cubicBezTo>
                    <a:pt x="0" y="188"/>
                    <a:pt x="74" y="486"/>
                    <a:pt x="267" y="486"/>
                  </a:cubicBezTo>
                  <a:cubicBezTo>
                    <a:pt x="275" y="486"/>
                    <a:pt x="284" y="485"/>
                    <a:pt x="293" y="484"/>
                  </a:cubicBezTo>
                  <a:lnTo>
                    <a:pt x="1478" y="325"/>
                  </a:lnTo>
                  <a:cubicBezTo>
                    <a:pt x="1682" y="297"/>
                    <a:pt x="1607" y="0"/>
                    <a:pt x="14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5" name="Google Shape;19765;p32"/>
            <p:cNvSpPr/>
            <p:nvPr/>
          </p:nvSpPr>
          <p:spPr>
            <a:xfrm>
              <a:off x="4141375" y="2664250"/>
              <a:ext cx="80325" cy="77175"/>
            </a:xfrm>
            <a:custGeom>
              <a:avLst/>
              <a:gdLst/>
              <a:ahLst/>
              <a:cxnLst/>
              <a:rect l="l" t="t" r="r" b="b"/>
              <a:pathLst>
                <a:path w="3213" h="3087" extrusionOk="0">
                  <a:moveTo>
                    <a:pt x="1242" y="1"/>
                  </a:moveTo>
                  <a:cubicBezTo>
                    <a:pt x="865" y="1"/>
                    <a:pt x="432" y="192"/>
                    <a:pt x="163" y="334"/>
                  </a:cubicBezTo>
                  <a:cubicBezTo>
                    <a:pt x="0" y="420"/>
                    <a:pt x="100" y="644"/>
                    <a:pt x="252" y="644"/>
                  </a:cubicBezTo>
                  <a:cubicBezTo>
                    <a:pt x="278" y="644"/>
                    <a:pt x="305" y="637"/>
                    <a:pt x="333" y="623"/>
                  </a:cubicBezTo>
                  <a:cubicBezTo>
                    <a:pt x="564" y="500"/>
                    <a:pt x="821" y="378"/>
                    <a:pt x="1074" y="378"/>
                  </a:cubicBezTo>
                  <a:cubicBezTo>
                    <a:pt x="1181" y="378"/>
                    <a:pt x="1287" y="400"/>
                    <a:pt x="1390" y="453"/>
                  </a:cubicBezTo>
                  <a:cubicBezTo>
                    <a:pt x="1600" y="481"/>
                    <a:pt x="1654" y="583"/>
                    <a:pt x="1550" y="761"/>
                  </a:cubicBezTo>
                  <a:cubicBezTo>
                    <a:pt x="1561" y="891"/>
                    <a:pt x="1516" y="995"/>
                    <a:pt x="1419" y="1071"/>
                  </a:cubicBezTo>
                  <a:cubicBezTo>
                    <a:pt x="1326" y="1195"/>
                    <a:pt x="1199" y="1288"/>
                    <a:pt x="1080" y="1384"/>
                  </a:cubicBezTo>
                  <a:cubicBezTo>
                    <a:pt x="969" y="1474"/>
                    <a:pt x="1057" y="1669"/>
                    <a:pt x="1191" y="1669"/>
                  </a:cubicBezTo>
                  <a:cubicBezTo>
                    <a:pt x="1194" y="1669"/>
                    <a:pt x="1196" y="1669"/>
                    <a:pt x="1199" y="1669"/>
                  </a:cubicBezTo>
                  <a:cubicBezTo>
                    <a:pt x="1241" y="1667"/>
                    <a:pt x="1282" y="1666"/>
                    <a:pt x="1323" y="1666"/>
                  </a:cubicBezTo>
                  <a:cubicBezTo>
                    <a:pt x="1591" y="1666"/>
                    <a:pt x="1842" y="1712"/>
                    <a:pt x="2087" y="1841"/>
                  </a:cubicBezTo>
                  <a:cubicBezTo>
                    <a:pt x="2296" y="1951"/>
                    <a:pt x="2817" y="2281"/>
                    <a:pt x="2454" y="2606"/>
                  </a:cubicBezTo>
                  <a:cubicBezTo>
                    <a:pt x="2323" y="2723"/>
                    <a:pt x="2130" y="2767"/>
                    <a:pt x="1919" y="2767"/>
                  </a:cubicBezTo>
                  <a:cubicBezTo>
                    <a:pt x="1533" y="2767"/>
                    <a:pt x="1089" y="2621"/>
                    <a:pt x="854" y="2510"/>
                  </a:cubicBezTo>
                  <a:cubicBezTo>
                    <a:pt x="828" y="2497"/>
                    <a:pt x="802" y="2491"/>
                    <a:pt x="778" y="2491"/>
                  </a:cubicBezTo>
                  <a:cubicBezTo>
                    <a:pt x="622" y="2491"/>
                    <a:pt x="518" y="2717"/>
                    <a:pt x="686" y="2798"/>
                  </a:cubicBezTo>
                  <a:cubicBezTo>
                    <a:pt x="975" y="2936"/>
                    <a:pt x="1481" y="3086"/>
                    <a:pt x="1944" y="3086"/>
                  </a:cubicBezTo>
                  <a:cubicBezTo>
                    <a:pt x="2360" y="3086"/>
                    <a:pt x="2740" y="2966"/>
                    <a:pt x="2900" y="2609"/>
                  </a:cubicBezTo>
                  <a:cubicBezTo>
                    <a:pt x="3212" y="1910"/>
                    <a:pt x="2263" y="1485"/>
                    <a:pt x="1593" y="1368"/>
                  </a:cubicBezTo>
                  <a:lnTo>
                    <a:pt x="1593" y="1368"/>
                  </a:lnTo>
                  <a:cubicBezTo>
                    <a:pt x="1881" y="1064"/>
                    <a:pt x="2093" y="667"/>
                    <a:pt x="1821" y="273"/>
                  </a:cubicBezTo>
                  <a:cubicBezTo>
                    <a:pt x="1684" y="73"/>
                    <a:pt x="1473" y="1"/>
                    <a:pt x="12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6" name="Google Shape;19766;p32"/>
            <p:cNvSpPr/>
            <p:nvPr/>
          </p:nvSpPr>
          <p:spPr>
            <a:xfrm>
              <a:off x="4222900" y="2673400"/>
              <a:ext cx="65050" cy="48675"/>
            </a:xfrm>
            <a:custGeom>
              <a:avLst/>
              <a:gdLst/>
              <a:ahLst/>
              <a:cxnLst/>
              <a:rect l="l" t="t" r="r" b="b"/>
              <a:pathLst>
                <a:path w="2602" h="1947" extrusionOk="0">
                  <a:moveTo>
                    <a:pt x="207" y="1"/>
                  </a:moveTo>
                  <a:cubicBezTo>
                    <a:pt x="51" y="1"/>
                    <a:pt x="0" y="266"/>
                    <a:pt x="177" y="336"/>
                  </a:cubicBezTo>
                  <a:cubicBezTo>
                    <a:pt x="1007" y="659"/>
                    <a:pt x="1712" y="1192"/>
                    <a:pt x="2264" y="1889"/>
                  </a:cubicBezTo>
                  <a:cubicBezTo>
                    <a:pt x="2296" y="1930"/>
                    <a:pt x="2334" y="1947"/>
                    <a:pt x="2372" y="1947"/>
                  </a:cubicBezTo>
                  <a:cubicBezTo>
                    <a:pt x="2490" y="1947"/>
                    <a:pt x="2601" y="1780"/>
                    <a:pt x="2500" y="1652"/>
                  </a:cubicBezTo>
                  <a:cubicBezTo>
                    <a:pt x="1909" y="906"/>
                    <a:pt x="1152" y="359"/>
                    <a:pt x="267" y="13"/>
                  </a:cubicBezTo>
                  <a:cubicBezTo>
                    <a:pt x="246" y="4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7" name="Google Shape;19767;p32"/>
            <p:cNvSpPr/>
            <p:nvPr/>
          </p:nvSpPr>
          <p:spPr>
            <a:xfrm>
              <a:off x="4221275" y="2662200"/>
              <a:ext cx="52175" cy="68525"/>
            </a:xfrm>
            <a:custGeom>
              <a:avLst/>
              <a:gdLst/>
              <a:ahLst/>
              <a:cxnLst/>
              <a:rect l="l" t="t" r="r" b="b"/>
              <a:pathLst>
                <a:path w="2087" h="2741" extrusionOk="0">
                  <a:moveTo>
                    <a:pt x="1855" y="1"/>
                  </a:moveTo>
                  <a:cubicBezTo>
                    <a:pt x="1805" y="1"/>
                    <a:pt x="1754" y="24"/>
                    <a:pt x="1720" y="81"/>
                  </a:cubicBezTo>
                  <a:cubicBezTo>
                    <a:pt x="1223" y="918"/>
                    <a:pt x="680" y="1725"/>
                    <a:pt x="93" y="2502"/>
                  </a:cubicBezTo>
                  <a:cubicBezTo>
                    <a:pt x="0" y="2622"/>
                    <a:pt x="118" y="2741"/>
                    <a:pt x="240" y="2741"/>
                  </a:cubicBezTo>
                  <a:cubicBezTo>
                    <a:pt x="291" y="2741"/>
                    <a:pt x="343" y="2720"/>
                    <a:pt x="381" y="2669"/>
                  </a:cubicBezTo>
                  <a:cubicBezTo>
                    <a:pt x="968" y="1894"/>
                    <a:pt x="1513" y="1086"/>
                    <a:pt x="2010" y="250"/>
                  </a:cubicBezTo>
                  <a:cubicBezTo>
                    <a:pt x="2086" y="121"/>
                    <a:pt x="1970" y="1"/>
                    <a:pt x="18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8" name="Google Shape;19768;p32"/>
            <p:cNvSpPr/>
            <p:nvPr/>
          </p:nvSpPr>
          <p:spPr>
            <a:xfrm>
              <a:off x="4315175" y="2660875"/>
              <a:ext cx="45975" cy="101725"/>
            </a:xfrm>
            <a:custGeom>
              <a:avLst/>
              <a:gdLst/>
              <a:ahLst/>
              <a:cxnLst/>
              <a:rect l="l" t="t" r="r" b="b"/>
              <a:pathLst>
                <a:path w="1839" h="4069" extrusionOk="0">
                  <a:moveTo>
                    <a:pt x="1228" y="1"/>
                  </a:moveTo>
                  <a:cubicBezTo>
                    <a:pt x="1190" y="1"/>
                    <a:pt x="1151" y="16"/>
                    <a:pt x="1116" y="51"/>
                  </a:cubicBezTo>
                  <a:cubicBezTo>
                    <a:pt x="1" y="1197"/>
                    <a:pt x="208" y="3140"/>
                    <a:pt x="1522" y="4039"/>
                  </a:cubicBezTo>
                  <a:cubicBezTo>
                    <a:pt x="1552" y="4059"/>
                    <a:pt x="1581" y="4068"/>
                    <a:pt x="1609" y="4068"/>
                  </a:cubicBezTo>
                  <a:cubicBezTo>
                    <a:pt x="1747" y="4068"/>
                    <a:pt x="1838" y="3851"/>
                    <a:pt x="1691" y="3750"/>
                  </a:cubicBezTo>
                  <a:cubicBezTo>
                    <a:pt x="556" y="2974"/>
                    <a:pt x="397" y="1269"/>
                    <a:pt x="1354" y="288"/>
                  </a:cubicBezTo>
                  <a:cubicBezTo>
                    <a:pt x="1469" y="169"/>
                    <a:pt x="1355" y="1"/>
                    <a:pt x="1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69" name="Google Shape;19769;p32"/>
            <p:cNvSpPr/>
            <p:nvPr/>
          </p:nvSpPr>
          <p:spPr>
            <a:xfrm>
              <a:off x="4366025" y="2682700"/>
              <a:ext cx="61600" cy="61250"/>
            </a:xfrm>
            <a:custGeom>
              <a:avLst/>
              <a:gdLst/>
              <a:ahLst/>
              <a:cxnLst/>
              <a:rect l="l" t="t" r="r" b="b"/>
              <a:pathLst>
                <a:path w="2464" h="2450" extrusionOk="0">
                  <a:moveTo>
                    <a:pt x="1241" y="0"/>
                  </a:moveTo>
                  <a:cubicBezTo>
                    <a:pt x="754" y="0"/>
                    <a:pt x="253" y="335"/>
                    <a:pt x="163" y="879"/>
                  </a:cubicBezTo>
                  <a:cubicBezTo>
                    <a:pt x="0" y="1872"/>
                    <a:pt x="847" y="2450"/>
                    <a:pt x="1711" y="2450"/>
                  </a:cubicBezTo>
                  <a:cubicBezTo>
                    <a:pt x="1903" y="2450"/>
                    <a:pt x="2096" y="2421"/>
                    <a:pt x="2279" y="2362"/>
                  </a:cubicBezTo>
                  <a:cubicBezTo>
                    <a:pt x="2463" y="2301"/>
                    <a:pt x="2409" y="2029"/>
                    <a:pt x="2243" y="2029"/>
                  </a:cubicBezTo>
                  <a:cubicBezTo>
                    <a:pt x="2226" y="2029"/>
                    <a:pt x="2208" y="2032"/>
                    <a:pt x="2189" y="2039"/>
                  </a:cubicBezTo>
                  <a:cubicBezTo>
                    <a:pt x="2030" y="2090"/>
                    <a:pt x="1856" y="2117"/>
                    <a:pt x="1683" y="2117"/>
                  </a:cubicBezTo>
                  <a:cubicBezTo>
                    <a:pt x="1084" y="2117"/>
                    <a:pt x="488" y="1799"/>
                    <a:pt x="481" y="1106"/>
                  </a:cubicBezTo>
                  <a:cubicBezTo>
                    <a:pt x="476" y="769"/>
                    <a:pt x="652" y="451"/>
                    <a:pt x="992" y="359"/>
                  </a:cubicBezTo>
                  <a:cubicBezTo>
                    <a:pt x="1060" y="341"/>
                    <a:pt x="1129" y="331"/>
                    <a:pt x="1197" y="331"/>
                  </a:cubicBezTo>
                  <a:cubicBezTo>
                    <a:pt x="1444" y="331"/>
                    <a:pt x="1679" y="452"/>
                    <a:pt x="1799" y="682"/>
                  </a:cubicBezTo>
                  <a:cubicBezTo>
                    <a:pt x="1829" y="742"/>
                    <a:pt x="1878" y="766"/>
                    <a:pt x="1928" y="766"/>
                  </a:cubicBezTo>
                  <a:cubicBezTo>
                    <a:pt x="2039" y="766"/>
                    <a:pt x="2155" y="645"/>
                    <a:pt x="2087" y="513"/>
                  </a:cubicBezTo>
                  <a:cubicBezTo>
                    <a:pt x="1903" y="158"/>
                    <a:pt x="1575" y="0"/>
                    <a:pt x="1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70" name="Google Shape;19770;p32"/>
            <p:cNvSpPr/>
            <p:nvPr/>
          </p:nvSpPr>
          <p:spPr>
            <a:xfrm>
              <a:off x="4445725" y="2668925"/>
              <a:ext cx="32625" cy="108525"/>
            </a:xfrm>
            <a:custGeom>
              <a:avLst/>
              <a:gdLst/>
              <a:ahLst/>
              <a:cxnLst/>
              <a:rect l="l" t="t" r="r" b="b"/>
              <a:pathLst>
                <a:path w="1305" h="4341" extrusionOk="0">
                  <a:moveTo>
                    <a:pt x="235" y="0"/>
                  </a:moveTo>
                  <a:cubicBezTo>
                    <a:pt x="116" y="0"/>
                    <a:pt x="1" y="119"/>
                    <a:pt x="86" y="243"/>
                  </a:cubicBezTo>
                  <a:cubicBezTo>
                    <a:pt x="879" y="1409"/>
                    <a:pt x="964" y="2844"/>
                    <a:pt x="289" y="4089"/>
                  </a:cubicBezTo>
                  <a:cubicBezTo>
                    <a:pt x="218" y="4219"/>
                    <a:pt x="333" y="4340"/>
                    <a:pt x="446" y="4340"/>
                  </a:cubicBezTo>
                  <a:cubicBezTo>
                    <a:pt x="496" y="4340"/>
                    <a:pt x="546" y="4316"/>
                    <a:pt x="578" y="4257"/>
                  </a:cubicBezTo>
                  <a:cubicBezTo>
                    <a:pt x="1305" y="2917"/>
                    <a:pt x="1234" y="1337"/>
                    <a:pt x="374" y="76"/>
                  </a:cubicBezTo>
                  <a:cubicBezTo>
                    <a:pt x="338" y="22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71" name="Google Shape;19771;p32"/>
            <p:cNvSpPr/>
            <p:nvPr/>
          </p:nvSpPr>
          <p:spPr>
            <a:xfrm>
              <a:off x="4502550" y="2692850"/>
              <a:ext cx="51975" cy="68625"/>
            </a:xfrm>
            <a:custGeom>
              <a:avLst/>
              <a:gdLst/>
              <a:ahLst/>
              <a:cxnLst/>
              <a:rect l="l" t="t" r="r" b="b"/>
              <a:pathLst>
                <a:path w="2079" h="2745" extrusionOk="0">
                  <a:moveTo>
                    <a:pt x="891" y="313"/>
                  </a:moveTo>
                  <a:cubicBezTo>
                    <a:pt x="937" y="313"/>
                    <a:pt x="987" y="325"/>
                    <a:pt x="1041" y="351"/>
                  </a:cubicBezTo>
                  <a:lnTo>
                    <a:pt x="1041" y="351"/>
                  </a:lnTo>
                  <a:cubicBezTo>
                    <a:pt x="1049" y="364"/>
                    <a:pt x="1061" y="376"/>
                    <a:pt x="1076" y="388"/>
                  </a:cubicBezTo>
                  <a:cubicBezTo>
                    <a:pt x="1734" y="921"/>
                    <a:pt x="1376" y="1739"/>
                    <a:pt x="1028" y="2354"/>
                  </a:cubicBezTo>
                  <a:lnTo>
                    <a:pt x="1028" y="2354"/>
                  </a:lnTo>
                  <a:cubicBezTo>
                    <a:pt x="715" y="2156"/>
                    <a:pt x="510" y="1839"/>
                    <a:pt x="444" y="1463"/>
                  </a:cubicBezTo>
                  <a:cubicBezTo>
                    <a:pt x="389" y="1161"/>
                    <a:pt x="499" y="313"/>
                    <a:pt x="891" y="313"/>
                  </a:cubicBezTo>
                  <a:close/>
                  <a:moveTo>
                    <a:pt x="919" y="0"/>
                  </a:moveTo>
                  <a:cubicBezTo>
                    <a:pt x="500" y="0"/>
                    <a:pt x="179" y="450"/>
                    <a:pt x="105" y="948"/>
                  </a:cubicBezTo>
                  <a:cubicBezTo>
                    <a:pt x="0" y="1662"/>
                    <a:pt x="343" y="2412"/>
                    <a:pt x="1005" y="2725"/>
                  </a:cubicBezTo>
                  <a:cubicBezTo>
                    <a:pt x="1033" y="2738"/>
                    <a:pt x="1063" y="2744"/>
                    <a:pt x="1092" y="2744"/>
                  </a:cubicBezTo>
                  <a:cubicBezTo>
                    <a:pt x="1149" y="2744"/>
                    <a:pt x="1202" y="2719"/>
                    <a:pt x="1234" y="2664"/>
                  </a:cubicBezTo>
                  <a:cubicBezTo>
                    <a:pt x="1645" y="1968"/>
                    <a:pt x="2079" y="990"/>
                    <a:pt x="1480" y="311"/>
                  </a:cubicBezTo>
                  <a:lnTo>
                    <a:pt x="1480" y="311"/>
                  </a:lnTo>
                  <a:cubicBezTo>
                    <a:pt x="1477" y="276"/>
                    <a:pt x="1460" y="241"/>
                    <a:pt x="1423" y="211"/>
                  </a:cubicBezTo>
                  <a:cubicBezTo>
                    <a:pt x="1247" y="63"/>
                    <a:pt x="1076" y="0"/>
                    <a:pt x="9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72" name="Google Shape;19772;p32"/>
            <p:cNvSpPr/>
            <p:nvPr/>
          </p:nvSpPr>
          <p:spPr>
            <a:xfrm>
              <a:off x="4534000" y="2638025"/>
              <a:ext cx="13150" cy="100400"/>
            </a:xfrm>
            <a:custGeom>
              <a:avLst/>
              <a:gdLst/>
              <a:ahLst/>
              <a:cxnLst/>
              <a:rect l="l" t="t" r="r" b="b"/>
              <a:pathLst>
                <a:path w="526" h="4016" extrusionOk="0">
                  <a:moveTo>
                    <a:pt x="336" y="0"/>
                  </a:moveTo>
                  <a:cubicBezTo>
                    <a:pt x="252" y="0"/>
                    <a:pt x="162" y="54"/>
                    <a:pt x="149" y="160"/>
                  </a:cubicBezTo>
                  <a:cubicBezTo>
                    <a:pt x="1" y="1402"/>
                    <a:pt x="14" y="2656"/>
                    <a:pt x="185" y="3894"/>
                  </a:cubicBezTo>
                  <a:cubicBezTo>
                    <a:pt x="197" y="3979"/>
                    <a:pt x="255" y="4015"/>
                    <a:pt x="319" y="4015"/>
                  </a:cubicBezTo>
                  <a:cubicBezTo>
                    <a:pt x="415" y="4015"/>
                    <a:pt x="525" y="3932"/>
                    <a:pt x="509" y="3806"/>
                  </a:cubicBezTo>
                  <a:cubicBezTo>
                    <a:pt x="344" y="2596"/>
                    <a:pt x="336" y="1371"/>
                    <a:pt x="484" y="160"/>
                  </a:cubicBezTo>
                  <a:cubicBezTo>
                    <a:pt x="496" y="53"/>
                    <a:pt x="419" y="0"/>
                    <a:pt x="3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73" name="Google Shape;19773;p32"/>
            <p:cNvSpPr/>
            <p:nvPr/>
          </p:nvSpPr>
          <p:spPr>
            <a:xfrm>
              <a:off x="4557775" y="2699475"/>
              <a:ext cx="74850" cy="58800"/>
            </a:xfrm>
            <a:custGeom>
              <a:avLst/>
              <a:gdLst/>
              <a:ahLst/>
              <a:cxnLst/>
              <a:rect l="l" t="t" r="r" b="b"/>
              <a:pathLst>
                <a:path w="2994" h="2352" extrusionOk="0">
                  <a:moveTo>
                    <a:pt x="1424" y="327"/>
                  </a:moveTo>
                  <a:cubicBezTo>
                    <a:pt x="1550" y="327"/>
                    <a:pt x="1680" y="356"/>
                    <a:pt x="1808" y="420"/>
                  </a:cubicBezTo>
                  <a:cubicBezTo>
                    <a:pt x="1834" y="434"/>
                    <a:pt x="1861" y="440"/>
                    <a:pt x="1886" y="440"/>
                  </a:cubicBezTo>
                  <a:cubicBezTo>
                    <a:pt x="1889" y="440"/>
                    <a:pt x="1892" y="439"/>
                    <a:pt x="1895" y="439"/>
                  </a:cubicBezTo>
                  <a:lnTo>
                    <a:pt x="1895" y="439"/>
                  </a:lnTo>
                  <a:cubicBezTo>
                    <a:pt x="1936" y="802"/>
                    <a:pt x="1998" y="1220"/>
                    <a:pt x="1809" y="1551"/>
                  </a:cubicBezTo>
                  <a:cubicBezTo>
                    <a:pt x="1692" y="1757"/>
                    <a:pt x="1506" y="1848"/>
                    <a:pt x="1317" y="1848"/>
                  </a:cubicBezTo>
                  <a:cubicBezTo>
                    <a:pt x="1058" y="1848"/>
                    <a:pt x="792" y="1678"/>
                    <a:pt x="683" y="1404"/>
                  </a:cubicBezTo>
                  <a:cubicBezTo>
                    <a:pt x="458" y="834"/>
                    <a:pt x="899" y="327"/>
                    <a:pt x="1424" y="327"/>
                  </a:cubicBezTo>
                  <a:close/>
                  <a:moveTo>
                    <a:pt x="1437" y="0"/>
                  </a:moveTo>
                  <a:cubicBezTo>
                    <a:pt x="662" y="0"/>
                    <a:pt x="1" y="777"/>
                    <a:pt x="404" y="1605"/>
                  </a:cubicBezTo>
                  <a:cubicBezTo>
                    <a:pt x="574" y="1954"/>
                    <a:pt x="932" y="2219"/>
                    <a:pt x="1311" y="2219"/>
                  </a:cubicBezTo>
                  <a:cubicBezTo>
                    <a:pt x="1422" y="2219"/>
                    <a:pt x="1534" y="2197"/>
                    <a:pt x="1644" y="2147"/>
                  </a:cubicBezTo>
                  <a:cubicBezTo>
                    <a:pt x="1950" y="2010"/>
                    <a:pt x="2112" y="1765"/>
                    <a:pt x="2192" y="1482"/>
                  </a:cubicBezTo>
                  <a:lnTo>
                    <a:pt x="2192" y="1482"/>
                  </a:lnTo>
                  <a:cubicBezTo>
                    <a:pt x="2308" y="1759"/>
                    <a:pt x="2452" y="2025"/>
                    <a:pt x="2621" y="2275"/>
                  </a:cubicBezTo>
                  <a:cubicBezTo>
                    <a:pt x="2656" y="2329"/>
                    <a:pt x="2708" y="2351"/>
                    <a:pt x="2759" y="2351"/>
                  </a:cubicBezTo>
                  <a:cubicBezTo>
                    <a:pt x="2877" y="2351"/>
                    <a:pt x="2993" y="2232"/>
                    <a:pt x="2909" y="2106"/>
                  </a:cubicBezTo>
                  <a:cubicBezTo>
                    <a:pt x="2563" y="1590"/>
                    <a:pt x="2328" y="1006"/>
                    <a:pt x="2222" y="393"/>
                  </a:cubicBezTo>
                  <a:cubicBezTo>
                    <a:pt x="2208" y="312"/>
                    <a:pt x="2138" y="274"/>
                    <a:pt x="2066" y="274"/>
                  </a:cubicBezTo>
                  <a:cubicBezTo>
                    <a:pt x="2064" y="274"/>
                    <a:pt x="2063" y="274"/>
                    <a:pt x="2061" y="274"/>
                  </a:cubicBezTo>
                  <a:lnTo>
                    <a:pt x="2061" y="274"/>
                  </a:lnTo>
                  <a:cubicBezTo>
                    <a:pt x="2067" y="219"/>
                    <a:pt x="2043" y="164"/>
                    <a:pt x="1977" y="130"/>
                  </a:cubicBezTo>
                  <a:lnTo>
                    <a:pt x="1975" y="130"/>
                  </a:lnTo>
                  <a:cubicBezTo>
                    <a:pt x="1798" y="41"/>
                    <a:pt x="1615" y="0"/>
                    <a:pt x="1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74" name="Google Shape;19774;p32"/>
            <p:cNvSpPr/>
            <p:nvPr/>
          </p:nvSpPr>
          <p:spPr>
            <a:xfrm>
              <a:off x="4653600" y="2666725"/>
              <a:ext cx="43400" cy="97250"/>
            </a:xfrm>
            <a:custGeom>
              <a:avLst/>
              <a:gdLst/>
              <a:ahLst/>
              <a:cxnLst/>
              <a:rect l="l" t="t" r="r" b="b"/>
              <a:pathLst>
                <a:path w="1736" h="3890" extrusionOk="0">
                  <a:moveTo>
                    <a:pt x="1370" y="1"/>
                  </a:moveTo>
                  <a:cubicBezTo>
                    <a:pt x="673" y="1"/>
                    <a:pt x="268" y="677"/>
                    <a:pt x="156" y="1335"/>
                  </a:cubicBezTo>
                  <a:cubicBezTo>
                    <a:pt x="0" y="2264"/>
                    <a:pt x="336" y="3181"/>
                    <a:pt x="990" y="3840"/>
                  </a:cubicBezTo>
                  <a:cubicBezTo>
                    <a:pt x="1025" y="3875"/>
                    <a:pt x="1064" y="3889"/>
                    <a:pt x="1102" y="3889"/>
                  </a:cubicBezTo>
                  <a:cubicBezTo>
                    <a:pt x="1230" y="3889"/>
                    <a:pt x="1345" y="3721"/>
                    <a:pt x="1227" y="3603"/>
                  </a:cubicBezTo>
                  <a:cubicBezTo>
                    <a:pt x="781" y="3155"/>
                    <a:pt x="496" y="2589"/>
                    <a:pt x="458" y="1954"/>
                  </a:cubicBezTo>
                  <a:cubicBezTo>
                    <a:pt x="423" y="1391"/>
                    <a:pt x="608" y="327"/>
                    <a:pt x="1332" y="327"/>
                  </a:cubicBezTo>
                  <a:cubicBezTo>
                    <a:pt x="1368" y="327"/>
                    <a:pt x="1405" y="329"/>
                    <a:pt x="1443" y="335"/>
                  </a:cubicBezTo>
                  <a:cubicBezTo>
                    <a:pt x="1453" y="336"/>
                    <a:pt x="1462" y="337"/>
                    <a:pt x="1471" y="337"/>
                  </a:cubicBezTo>
                  <a:cubicBezTo>
                    <a:pt x="1660" y="337"/>
                    <a:pt x="1736" y="40"/>
                    <a:pt x="1532" y="13"/>
                  </a:cubicBezTo>
                  <a:cubicBezTo>
                    <a:pt x="1476" y="5"/>
                    <a:pt x="1423" y="1"/>
                    <a:pt x="13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75" name="Google Shape;19775;p32"/>
            <p:cNvSpPr/>
            <p:nvPr/>
          </p:nvSpPr>
          <p:spPr>
            <a:xfrm>
              <a:off x="4698300" y="2682025"/>
              <a:ext cx="65025" cy="73175"/>
            </a:xfrm>
            <a:custGeom>
              <a:avLst/>
              <a:gdLst/>
              <a:ahLst/>
              <a:cxnLst/>
              <a:rect l="l" t="t" r="r" b="b"/>
              <a:pathLst>
                <a:path w="2601" h="2927" extrusionOk="0">
                  <a:moveTo>
                    <a:pt x="907" y="0"/>
                  </a:moveTo>
                  <a:cubicBezTo>
                    <a:pt x="887" y="0"/>
                    <a:pt x="867" y="1"/>
                    <a:pt x="847" y="3"/>
                  </a:cubicBezTo>
                  <a:cubicBezTo>
                    <a:pt x="455" y="43"/>
                    <a:pt x="250" y="430"/>
                    <a:pt x="111" y="751"/>
                  </a:cubicBezTo>
                  <a:cubicBezTo>
                    <a:pt x="54" y="885"/>
                    <a:pt x="172" y="1007"/>
                    <a:pt x="278" y="1007"/>
                  </a:cubicBezTo>
                  <a:cubicBezTo>
                    <a:pt x="327" y="1007"/>
                    <a:pt x="373" y="982"/>
                    <a:pt x="400" y="920"/>
                  </a:cubicBezTo>
                  <a:lnTo>
                    <a:pt x="401" y="918"/>
                  </a:lnTo>
                  <a:cubicBezTo>
                    <a:pt x="476" y="743"/>
                    <a:pt x="631" y="342"/>
                    <a:pt x="899" y="342"/>
                  </a:cubicBezTo>
                  <a:cubicBezTo>
                    <a:pt x="974" y="342"/>
                    <a:pt x="1058" y="373"/>
                    <a:pt x="1152" y="450"/>
                  </a:cubicBezTo>
                  <a:cubicBezTo>
                    <a:pt x="1452" y="697"/>
                    <a:pt x="1252" y="1144"/>
                    <a:pt x="1088" y="1394"/>
                  </a:cubicBezTo>
                  <a:cubicBezTo>
                    <a:pt x="812" y="1812"/>
                    <a:pt x="424" y="2180"/>
                    <a:pt x="96" y="2557"/>
                  </a:cubicBezTo>
                  <a:cubicBezTo>
                    <a:pt x="0" y="2667"/>
                    <a:pt x="64" y="2837"/>
                    <a:pt x="214" y="2843"/>
                  </a:cubicBezTo>
                  <a:lnTo>
                    <a:pt x="2386" y="2926"/>
                  </a:lnTo>
                  <a:cubicBezTo>
                    <a:pt x="2389" y="2926"/>
                    <a:pt x="2392" y="2926"/>
                    <a:pt x="2394" y="2926"/>
                  </a:cubicBezTo>
                  <a:cubicBezTo>
                    <a:pt x="2601" y="2926"/>
                    <a:pt x="2598" y="2599"/>
                    <a:pt x="2386" y="2592"/>
                  </a:cubicBezTo>
                  <a:lnTo>
                    <a:pt x="586" y="2522"/>
                  </a:lnTo>
                  <a:lnTo>
                    <a:pt x="586" y="2522"/>
                  </a:lnTo>
                  <a:cubicBezTo>
                    <a:pt x="1127" y="1961"/>
                    <a:pt x="1902" y="1191"/>
                    <a:pt x="1550" y="453"/>
                  </a:cubicBezTo>
                  <a:cubicBezTo>
                    <a:pt x="1430" y="201"/>
                    <a:pt x="1192" y="0"/>
                    <a:pt x="9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76" name="Google Shape;19776;p32"/>
            <p:cNvSpPr/>
            <p:nvPr/>
          </p:nvSpPr>
          <p:spPr>
            <a:xfrm>
              <a:off x="4756100" y="2696500"/>
              <a:ext cx="58750" cy="50275"/>
            </a:xfrm>
            <a:custGeom>
              <a:avLst/>
              <a:gdLst/>
              <a:ahLst/>
              <a:cxnLst/>
              <a:rect l="l" t="t" r="r" b="b"/>
              <a:pathLst>
                <a:path w="2350" h="2011" extrusionOk="0">
                  <a:moveTo>
                    <a:pt x="251" y="0"/>
                  </a:moveTo>
                  <a:cubicBezTo>
                    <a:pt x="118" y="0"/>
                    <a:pt x="1" y="169"/>
                    <a:pt x="126" y="281"/>
                  </a:cubicBezTo>
                  <a:lnTo>
                    <a:pt x="1988" y="1965"/>
                  </a:lnTo>
                  <a:cubicBezTo>
                    <a:pt x="2023" y="1997"/>
                    <a:pt x="2062" y="2010"/>
                    <a:pt x="2100" y="2010"/>
                  </a:cubicBezTo>
                  <a:cubicBezTo>
                    <a:pt x="2233" y="2010"/>
                    <a:pt x="2350" y="1842"/>
                    <a:pt x="2225" y="1729"/>
                  </a:cubicBezTo>
                  <a:lnTo>
                    <a:pt x="362" y="45"/>
                  </a:lnTo>
                  <a:cubicBezTo>
                    <a:pt x="327" y="14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77" name="Google Shape;19777;p32"/>
            <p:cNvSpPr/>
            <p:nvPr/>
          </p:nvSpPr>
          <p:spPr>
            <a:xfrm>
              <a:off x="4762550" y="2692700"/>
              <a:ext cx="46175" cy="64175"/>
            </a:xfrm>
            <a:custGeom>
              <a:avLst/>
              <a:gdLst/>
              <a:ahLst/>
              <a:cxnLst/>
              <a:rect l="l" t="t" r="r" b="b"/>
              <a:pathLst>
                <a:path w="1847" h="2567" extrusionOk="0">
                  <a:moveTo>
                    <a:pt x="1608" y="0"/>
                  </a:moveTo>
                  <a:cubicBezTo>
                    <a:pt x="1556" y="0"/>
                    <a:pt x="1504" y="21"/>
                    <a:pt x="1466" y="72"/>
                  </a:cubicBezTo>
                  <a:cubicBezTo>
                    <a:pt x="940" y="780"/>
                    <a:pt x="472" y="1529"/>
                    <a:pt x="68" y="2313"/>
                  </a:cubicBezTo>
                  <a:cubicBezTo>
                    <a:pt x="0" y="2444"/>
                    <a:pt x="116" y="2566"/>
                    <a:pt x="228" y="2566"/>
                  </a:cubicBezTo>
                  <a:cubicBezTo>
                    <a:pt x="278" y="2566"/>
                    <a:pt x="327" y="2542"/>
                    <a:pt x="357" y="2482"/>
                  </a:cubicBezTo>
                  <a:cubicBezTo>
                    <a:pt x="760" y="1698"/>
                    <a:pt x="1228" y="948"/>
                    <a:pt x="1756" y="241"/>
                  </a:cubicBezTo>
                  <a:cubicBezTo>
                    <a:pt x="1846" y="119"/>
                    <a:pt x="1730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78" name="Google Shape;19778;p32"/>
            <p:cNvSpPr/>
            <p:nvPr/>
          </p:nvSpPr>
          <p:spPr>
            <a:xfrm>
              <a:off x="4814175" y="2667925"/>
              <a:ext cx="39875" cy="90000"/>
            </a:xfrm>
            <a:custGeom>
              <a:avLst/>
              <a:gdLst/>
              <a:ahLst/>
              <a:cxnLst/>
              <a:rect l="l" t="t" r="r" b="b"/>
              <a:pathLst>
                <a:path w="1595" h="3600" extrusionOk="0">
                  <a:moveTo>
                    <a:pt x="256" y="0"/>
                  </a:moveTo>
                  <a:cubicBezTo>
                    <a:pt x="119" y="0"/>
                    <a:pt x="1" y="170"/>
                    <a:pt x="129" y="279"/>
                  </a:cubicBezTo>
                  <a:lnTo>
                    <a:pt x="130" y="279"/>
                  </a:lnTo>
                  <a:cubicBezTo>
                    <a:pt x="1041" y="1042"/>
                    <a:pt x="1230" y="2369"/>
                    <a:pt x="568" y="3354"/>
                  </a:cubicBezTo>
                  <a:cubicBezTo>
                    <a:pt x="485" y="3480"/>
                    <a:pt x="601" y="3600"/>
                    <a:pt x="720" y="3600"/>
                  </a:cubicBezTo>
                  <a:cubicBezTo>
                    <a:pt x="771" y="3600"/>
                    <a:pt x="822" y="3577"/>
                    <a:pt x="858" y="3523"/>
                  </a:cubicBezTo>
                  <a:cubicBezTo>
                    <a:pt x="1595" y="2416"/>
                    <a:pt x="1384" y="903"/>
                    <a:pt x="367" y="42"/>
                  </a:cubicBez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79" name="Google Shape;19779;p32"/>
            <p:cNvSpPr/>
            <p:nvPr/>
          </p:nvSpPr>
          <p:spPr>
            <a:xfrm>
              <a:off x="4846600" y="2648450"/>
              <a:ext cx="38375" cy="54275"/>
            </a:xfrm>
            <a:custGeom>
              <a:avLst/>
              <a:gdLst/>
              <a:ahLst/>
              <a:cxnLst/>
              <a:rect l="l" t="t" r="r" b="b"/>
              <a:pathLst>
                <a:path w="1535" h="2171" extrusionOk="0">
                  <a:moveTo>
                    <a:pt x="610" y="1"/>
                  </a:moveTo>
                  <a:cubicBezTo>
                    <a:pt x="372" y="1"/>
                    <a:pt x="137" y="140"/>
                    <a:pt x="46" y="378"/>
                  </a:cubicBezTo>
                  <a:cubicBezTo>
                    <a:pt x="0" y="499"/>
                    <a:pt x="100" y="579"/>
                    <a:pt x="203" y="579"/>
                  </a:cubicBezTo>
                  <a:cubicBezTo>
                    <a:pt x="271" y="579"/>
                    <a:pt x="339" y="545"/>
                    <a:pt x="370" y="466"/>
                  </a:cubicBezTo>
                  <a:lnTo>
                    <a:pt x="370" y="466"/>
                  </a:lnTo>
                  <a:lnTo>
                    <a:pt x="368" y="468"/>
                  </a:lnTo>
                  <a:cubicBezTo>
                    <a:pt x="402" y="378"/>
                    <a:pt x="497" y="336"/>
                    <a:pt x="592" y="336"/>
                  </a:cubicBezTo>
                  <a:cubicBezTo>
                    <a:pt x="667" y="336"/>
                    <a:pt x="741" y="362"/>
                    <a:pt x="788" y="413"/>
                  </a:cubicBezTo>
                  <a:cubicBezTo>
                    <a:pt x="943" y="585"/>
                    <a:pt x="766" y="861"/>
                    <a:pt x="595" y="931"/>
                  </a:cubicBezTo>
                  <a:cubicBezTo>
                    <a:pt x="414" y="1006"/>
                    <a:pt x="460" y="1259"/>
                    <a:pt x="642" y="1259"/>
                  </a:cubicBezTo>
                  <a:cubicBezTo>
                    <a:pt x="655" y="1259"/>
                    <a:pt x="670" y="1258"/>
                    <a:pt x="685" y="1255"/>
                  </a:cubicBezTo>
                  <a:cubicBezTo>
                    <a:pt x="704" y="1251"/>
                    <a:pt x="724" y="1249"/>
                    <a:pt x="743" y="1249"/>
                  </a:cubicBezTo>
                  <a:cubicBezTo>
                    <a:pt x="988" y="1249"/>
                    <a:pt x="1226" y="1556"/>
                    <a:pt x="1003" y="1755"/>
                  </a:cubicBezTo>
                  <a:cubicBezTo>
                    <a:pt x="938" y="1812"/>
                    <a:pt x="857" y="1840"/>
                    <a:pt x="776" y="1840"/>
                  </a:cubicBezTo>
                  <a:cubicBezTo>
                    <a:pt x="690" y="1840"/>
                    <a:pt x="603" y="1807"/>
                    <a:pt x="536" y="1743"/>
                  </a:cubicBezTo>
                  <a:cubicBezTo>
                    <a:pt x="501" y="1708"/>
                    <a:pt x="462" y="1693"/>
                    <a:pt x="424" y="1693"/>
                  </a:cubicBezTo>
                  <a:cubicBezTo>
                    <a:pt x="296" y="1693"/>
                    <a:pt x="182" y="1860"/>
                    <a:pt x="299" y="1979"/>
                  </a:cubicBezTo>
                  <a:cubicBezTo>
                    <a:pt x="428" y="2107"/>
                    <a:pt x="604" y="2170"/>
                    <a:pt x="779" y="2170"/>
                  </a:cubicBezTo>
                  <a:cubicBezTo>
                    <a:pt x="1023" y="2170"/>
                    <a:pt x="1266" y="2048"/>
                    <a:pt x="1376" y="1808"/>
                  </a:cubicBezTo>
                  <a:cubicBezTo>
                    <a:pt x="1534" y="1463"/>
                    <a:pt x="1328" y="1126"/>
                    <a:pt x="1026" y="986"/>
                  </a:cubicBezTo>
                  <a:lnTo>
                    <a:pt x="1026" y="986"/>
                  </a:lnTo>
                  <a:cubicBezTo>
                    <a:pt x="1206" y="748"/>
                    <a:pt x="1259" y="421"/>
                    <a:pt x="1025" y="176"/>
                  </a:cubicBezTo>
                  <a:cubicBezTo>
                    <a:pt x="910" y="56"/>
                    <a:pt x="760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80" name="Google Shape;19780;p32"/>
            <p:cNvSpPr/>
            <p:nvPr/>
          </p:nvSpPr>
          <p:spPr>
            <a:xfrm>
              <a:off x="4886800" y="2710900"/>
              <a:ext cx="70925" cy="13350"/>
            </a:xfrm>
            <a:custGeom>
              <a:avLst/>
              <a:gdLst/>
              <a:ahLst/>
              <a:cxnLst/>
              <a:rect l="l" t="t" r="r" b="b"/>
              <a:pathLst>
                <a:path w="2837" h="534" extrusionOk="0">
                  <a:moveTo>
                    <a:pt x="1666" y="0"/>
                  </a:moveTo>
                  <a:cubicBezTo>
                    <a:pt x="1169" y="0"/>
                    <a:pt x="673" y="68"/>
                    <a:pt x="191" y="203"/>
                  </a:cubicBezTo>
                  <a:cubicBezTo>
                    <a:pt x="0" y="256"/>
                    <a:pt x="59" y="533"/>
                    <a:pt x="232" y="533"/>
                  </a:cubicBezTo>
                  <a:cubicBezTo>
                    <a:pt x="248" y="533"/>
                    <a:pt x="264" y="531"/>
                    <a:pt x="281" y="526"/>
                  </a:cubicBezTo>
                  <a:cubicBezTo>
                    <a:pt x="734" y="398"/>
                    <a:pt x="1202" y="333"/>
                    <a:pt x="1671" y="333"/>
                  </a:cubicBezTo>
                  <a:cubicBezTo>
                    <a:pt x="1964" y="333"/>
                    <a:pt x="2257" y="358"/>
                    <a:pt x="2548" y="409"/>
                  </a:cubicBezTo>
                  <a:cubicBezTo>
                    <a:pt x="2559" y="411"/>
                    <a:pt x="2570" y="412"/>
                    <a:pt x="2580" y="412"/>
                  </a:cubicBezTo>
                  <a:cubicBezTo>
                    <a:pt x="2766" y="412"/>
                    <a:pt x="2837" y="121"/>
                    <a:pt x="2636" y="87"/>
                  </a:cubicBezTo>
                  <a:cubicBezTo>
                    <a:pt x="2315" y="29"/>
                    <a:pt x="1991" y="0"/>
                    <a:pt x="16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81" name="Google Shape;19781;p32"/>
            <p:cNvSpPr/>
            <p:nvPr/>
          </p:nvSpPr>
          <p:spPr>
            <a:xfrm>
              <a:off x="4916300" y="2689625"/>
              <a:ext cx="8550" cy="9950"/>
            </a:xfrm>
            <a:custGeom>
              <a:avLst/>
              <a:gdLst/>
              <a:ahLst/>
              <a:cxnLst/>
              <a:rect l="l" t="t" r="r" b="b"/>
              <a:pathLst>
                <a:path w="342" h="398" extrusionOk="0">
                  <a:moveTo>
                    <a:pt x="176" y="0"/>
                  </a:moveTo>
                  <a:cubicBezTo>
                    <a:pt x="92" y="0"/>
                    <a:pt x="7" y="55"/>
                    <a:pt x="4" y="163"/>
                  </a:cubicBezTo>
                  <a:lnTo>
                    <a:pt x="2" y="236"/>
                  </a:lnTo>
                  <a:cubicBezTo>
                    <a:pt x="0" y="344"/>
                    <a:pt x="82" y="397"/>
                    <a:pt x="166" y="397"/>
                  </a:cubicBezTo>
                  <a:cubicBezTo>
                    <a:pt x="250" y="397"/>
                    <a:pt x="335" y="344"/>
                    <a:pt x="338" y="236"/>
                  </a:cubicBezTo>
                  <a:lnTo>
                    <a:pt x="339" y="163"/>
                  </a:lnTo>
                  <a:cubicBezTo>
                    <a:pt x="342" y="55"/>
                    <a:pt x="259" y="0"/>
                    <a:pt x="1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82" name="Google Shape;19782;p32"/>
            <p:cNvSpPr/>
            <p:nvPr/>
          </p:nvSpPr>
          <p:spPr>
            <a:xfrm>
              <a:off x="4915975" y="2733725"/>
              <a:ext cx="12625" cy="8450"/>
            </a:xfrm>
            <a:custGeom>
              <a:avLst/>
              <a:gdLst/>
              <a:ahLst/>
              <a:cxnLst/>
              <a:rect l="l" t="t" r="r" b="b"/>
              <a:pathLst>
                <a:path w="505" h="338" extrusionOk="0">
                  <a:moveTo>
                    <a:pt x="212" y="1"/>
                  </a:moveTo>
                  <a:cubicBezTo>
                    <a:pt x="0" y="1"/>
                    <a:pt x="2" y="330"/>
                    <a:pt x="217" y="336"/>
                  </a:cubicBezTo>
                  <a:lnTo>
                    <a:pt x="290" y="338"/>
                  </a:lnTo>
                  <a:cubicBezTo>
                    <a:pt x="291" y="338"/>
                    <a:pt x="293" y="338"/>
                    <a:pt x="294" y="338"/>
                  </a:cubicBezTo>
                  <a:cubicBezTo>
                    <a:pt x="505" y="338"/>
                    <a:pt x="504" y="8"/>
                    <a:pt x="290" y="4"/>
                  </a:cubicBezTo>
                  <a:lnTo>
                    <a:pt x="217" y="1"/>
                  </a:lnTo>
                  <a:cubicBezTo>
                    <a:pt x="215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83" name="Google Shape;19783;p32"/>
            <p:cNvSpPr/>
            <p:nvPr/>
          </p:nvSpPr>
          <p:spPr>
            <a:xfrm>
              <a:off x="4985875" y="2668700"/>
              <a:ext cx="36100" cy="91450"/>
            </a:xfrm>
            <a:custGeom>
              <a:avLst/>
              <a:gdLst/>
              <a:ahLst/>
              <a:cxnLst/>
              <a:rect l="l" t="t" r="r" b="b"/>
              <a:pathLst>
                <a:path w="1444" h="3658" extrusionOk="0">
                  <a:moveTo>
                    <a:pt x="869" y="1"/>
                  </a:moveTo>
                  <a:cubicBezTo>
                    <a:pt x="127" y="1"/>
                    <a:pt x="0" y="1586"/>
                    <a:pt x="70" y="2089"/>
                  </a:cubicBezTo>
                  <a:cubicBezTo>
                    <a:pt x="113" y="2389"/>
                    <a:pt x="581" y="3658"/>
                    <a:pt x="1053" y="3658"/>
                  </a:cubicBezTo>
                  <a:cubicBezTo>
                    <a:pt x="1156" y="3658"/>
                    <a:pt x="1260" y="3597"/>
                    <a:pt x="1359" y="3451"/>
                  </a:cubicBezTo>
                  <a:cubicBezTo>
                    <a:pt x="1443" y="3327"/>
                    <a:pt x="1328" y="3207"/>
                    <a:pt x="1209" y="3207"/>
                  </a:cubicBezTo>
                  <a:cubicBezTo>
                    <a:pt x="1158" y="3207"/>
                    <a:pt x="1106" y="3230"/>
                    <a:pt x="1069" y="3283"/>
                  </a:cubicBezTo>
                  <a:cubicBezTo>
                    <a:pt x="1061" y="3296"/>
                    <a:pt x="1050" y="3302"/>
                    <a:pt x="1037" y="3302"/>
                  </a:cubicBezTo>
                  <a:cubicBezTo>
                    <a:pt x="895" y="3302"/>
                    <a:pt x="534" y="2566"/>
                    <a:pt x="517" y="2521"/>
                  </a:cubicBezTo>
                  <a:cubicBezTo>
                    <a:pt x="443" y="2310"/>
                    <a:pt x="397" y="2091"/>
                    <a:pt x="382" y="1868"/>
                  </a:cubicBezTo>
                  <a:cubicBezTo>
                    <a:pt x="365" y="1621"/>
                    <a:pt x="474" y="339"/>
                    <a:pt x="884" y="339"/>
                  </a:cubicBezTo>
                  <a:cubicBezTo>
                    <a:pt x="903" y="339"/>
                    <a:pt x="922" y="342"/>
                    <a:pt x="941" y="347"/>
                  </a:cubicBezTo>
                  <a:cubicBezTo>
                    <a:pt x="958" y="352"/>
                    <a:pt x="974" y="354"/>
                    <a:pt x="990" y="354"/>
                  </a:cubicBezTo>
                  <a:cubicBezTo>
                    <a:pt x="1161" y="354"/>
                    <a:pt x="1220" y="77"/>
                    <a:pt x="1030" y="25"/>
                  </a:cubicBezTo>
                  <a:lnTo>
                    <a:pt x="1030" y="24"/>
                  </a:lnTo>
                  <a:cubicBezTo>
                    <a:pt x="973" y="8"/>
                    <a:pt x="920" y="1"/>
                    <a:pt x="8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84" name="Google Shape;19784;p32"/>
            <p:cNvSpPr/>
            <p:nvPr/>
          </p:nvSpPr>
          <p:spPr>
            <a:xfrm>
              <a:off x="5028400" y="2698025"/>
              <a:ext cx="49700" cy="53025"/>
            </a:xfrm>
            <a:custGeom>
              <a:avLst/>
              <a:gdLst/>
              <a:ahLst/>
              <a:cxnLst/>
              <a:rect l="l" t="t" r="r" b="b"/>
              <a:pathLst>
                <a:path w="1988" h="2121" extrusionOk="0">
                  <a:moveTo>
                    <a:pt x="257" y="0"/>
                  </a:moveTo>
                  <a:cubicBezTo>
                    <a:pt x="120" y="0"/>
                    <a:pt x="0" y="169"/>
                    <a:pt x="130" y="278"/>
                  </a:cubicBezTo>
                  <a:cubicBezTo>
                    <a:pt x="723" y="777"/>
                    <a:pt x="1228" y="1374"/>
                    <a:pt x="1623" y="2040"/>
                  </a:cubicBezTo>
                  <a:cubicBezTo>
                    <a:pt x="1657" y="2097"/>
                    <a:pt x="1707" y="2120"/>
                    <a:pt x="1758" y="2120"/>
                  </a:cubicBezTo>
                  <a:cubicBezTo>
                    <a:pt x="1872" y="2120"/>
                    <a:pt x="1988" y="2000"/>
                    <a:pt x="1911" y="1871"/>
                  </a:cubicBezTo>
                  <a:cubicBezTo>
                    <a:pt x="1503" y="1180"/>
                    <a:pt x="981" y="561"/>
                    <a:pt x="368" y="42"/>
                  </a:cubicBezTo>
                  <a:cubicBezTo>
                    <a:pt x="333" y="13"/>
                    <a:pt x="294" y="0"/>
                    <a:pt x="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85" name="Google Shape;19785;p32"/>
            <p:cNvSpPr/>
            <p:nvPr/>
          </p:nvSpPr>
          <p:spPr>
            <a:xfrm>
              <a:off x="5028750" y="2690825"/>
              <a:ext cx="47325" cy="61725"/>
            </a:xfrm>
            <a:custGeom>
              <a:avLst/>
              <a:gdLst/>
              <a:ahLst/>
              <a:cxnLst/>
              <a:rect l="l" t="t" r="r" b="b"/>
              <a:pathLst>
                <a:path w="1893" h="2469" extrusionOk="0">
                  <a:moveTo>
                    <a:pt x="1641" y="0"/>
                  </a:moveTo>
                  <a:cubicBezTo>
                    <a:pt x="1630" y="0"/>
                    <a:pt x="1618" y="1"/>
                    <a:pt x="1606" y="4"/>
                  </a:cubicBezTo>
                  <a:cubicBezTo>
                    <a:pt x="1229" y="75"/>
                    <a:pt x="1080" y="438"/>
                    <a:pt x="907" y="743"/>
                  </a:cubicBezTo>
                  <a:lnTo>
                    <a:pt x="74" y="2218"/>
                  </a:lnTo>
                  <a:cubicBezTo>
                    <a:pt x="1" y="2348"/>
                    <a:pt x="116" y="2468"/>
                    <a:pt x="229" y="2468"/>
                  </a:cubicBezTo>
                  <a:cubicBezTo>
                    <a:pt x="280" y="2468"/>
                    <a:pt x="330" y="2444"/>
                    <a:pt x="363" y="2386"/>
                  </a:cubicBezTo>
                  <a:lnTo>
                    <a:pt x="947" y="1355"/>
                  </a:lnTo>
                  <a:cubicBezTo>
                    <a:pt x="1110" y="1067"/>
                    <a:pt x="1336" y="394"/>
                    <a:pt x="1694" y="327"/>
                  </a:cubicBezTo>
                  <a:cubicBezTo>
                    <a:pt x="1893" y="290"/>
                    <a:pt x="1826" y="0"/>
                    <a:pt x="1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86" name="Google Shape;19786;p32"/>
            <p:cNvSpPr/>
            <p:nvPr/>
          </p:nvSpPr>
          <p:spPr>
            <a:xfrm>
              <a:off x="5079825" y="2663200"/>
              <a:ext cx="44050" cy="97450"/>
            </a:xfrm>
            <a:custGeom>
              <a:avLst/>
              <a:gdLst/>
              <a:ahLst/>
              <a:cxnLst/>
              <a:rect l="l" t="t" r="r" b="b"/>
              <a:pathLst>
                <a:path w="1762" h="3898" extrusionOk="0">
                  <a:moveTo>
                    <a:pt x="207" y="1"/>
                  </a:moveTo>
                  <a:cubicBezTo>
                    <a:pt x="51" y="1"/>
                    <a:pt x="1" y="266"/>
                    <a:pt x="178" y="337"/>
                  </a:cubicBezTo>
                  <a:cubicBezTo>
                    <a:pt x="1464" y="848"/>
                    <a:pt x="1006" y="2808"/>
                    <a:pt x="422" y="3653"/>
                  </a:cubicBezTo>
                  <a:cubicBezTo>
                    <a:pt x="336" y="3778"/>
                    <a:pt x="453" y="3897"/>
                    <a:pt x="571" y="3897"/>
                  </a:cubicBezTo>
                  <a:cubicBezTo>
                    <a:pt x="622" y="3897"/>
                    <a:pt x="674" y="3875"/>
                    <a:pt x="710" y="3822"/>
                  </a:cubicBezTo>
                  <a:cubicBezTo>
                    <a:pt x="1444" y="2761"/>
                    <a:pt x="1761" y="607"/>
                    <a:pt x="268" y="13"/>
                  </a:cubicBezTo>
                  <a:cubicBezTo>
                    <a:pt x="246" y="5"/>
                    <a:pt x="226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87" name="Google Shape;19787;p32"/>
            <p:cNvSpPr/>
            <p:nvPr/>
          </p:nvSpPr>
          <p:spPr>
            <a:xfrm>
              <a:off x="5128100" y="2672075"/>
              <a:ext cx="38750" cy="94750"/>
            </a:xfrm>
            <a:custGeom>
              <a:avLst/>
              <a:gdLst/>
              <a:ahLst/>
              <a:cxnLst/>
              <a:rect l="l" t="t" r="r" b="b"/>
              <a:pathLst>
                <a:path w="1550" h="3790" extrusionOk="0">
                  <a:moveTo>
                    <a:pt x="762" y="0"/>
                  </a:moveTo>
                  <a:cubicBezTo>
                    <a:pt x="1" y="0"/>
                    <a:pt x="140" y="1010"/>
                    <a:pt x="202" y="1576"/>
                  </a:cubicBezTo>
                  <a:cubicBezTo>
                    <a:pt x="285" y="2320"/>
                    <a:pt x="297" y="3658"/>
                    <a:pt x="1256" y="3788"/>
                  </a:cubicBezTo>
                  <a:cubicBezTo>
                    <a:pt x="1265" y="3789"/>
                    <a:pt x="1274" y="3789"/>
                    <a:pt x="1283" y="3789"/>
                  </a:cubicBezTo>
                  <a:cubicBezTo>
                    <a:pt x="1473" y="3789"/>
                    <a:pt x="1549" y="3493"/>
                    <a:pt x="1345" y="3466"/>
                  </a:cubicBezTo>
                  <a:cubicBezTo>
                    <a:pt x="1031" y="3423"/>
                    <a:pt x="755" y="2857"/>
                    <a:pt x="697" y="2584"/>
                  </a:cubicBezTo>
                  <a:cubicBezTo>
                    <a:pt x="652" y="2366"/>
                    <a:pt x="613" y="2148"/>
                    <a:pt x="582" y="1928"/>
                  </a:cubicBezTo>
                  <a:cubicBezTo>
                    <a:pt x="554" y="1736"/>
                    <a:pt x="274" y="331"/>
                    <a:pt x="773" y="331"/>
                  </a:cubicBezTo>
                  <a:cubicBezTo>
                    <a:pt x="786" y="331"/>
                    <a:pt x="800" y="332"/>
                    <a:pt x="814" y="334"/>
                  </a:cubicBezTo>
                  <a:cubicBezTo>
                    <a:pt x="823" y="335"/>
                    <a:pt x="832" y="336"/>
                    <a:pt x="840" y="336"/>
                  </a:cubicBezTo>
                  <a:cubicBezTo>
                    <a:pt x="1032" y="336"/>
                    <a:pt x="1105" y="38"/>
                    <a:pt x="902" y="11"/>
                  </a:cubicBezTo>
                  <a:cubicBezTo>
                    <a:pt x="852" y="4"/>
                    <a:pt x="806" y="0"/>
                    <a:pt x="7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88" name="Google Shape;19788;p32"/>
            <p:cNvSpPr/>
            <p:nvPr/>
          </p:nvSpPr>
          <p:spPr>
            <a:xfrm>
              <a:off x="5168275" y="2697950"/>
              <a:ext cx="51775" cy="49425"/>
            </a:xfrm>
            <a:custGeom>
              <a:avLst/>
              <a:gdLst/>
              <a:ahLst/>
              <a:cxnLst/>
              <a:rect l="l" t="t" r="r" b="b"/>
              <a:pathLst>
                <a:path w="2071" h="1977" extrusionOk="0">
                  <a:moveTo>
                    <a:pt x="254" y="0"/>
                  </a:moveTo>
                  <a:cubicBezTo>
                    <a:pt x="119" y="0"/>
                    <a:pt x="0" y="170"/>
                    <a:pt x="128" y="280"/>
                  </a:cubicBezTo>
                  <a:cubicBezTo>
                    <a:pt x="706" y="782"/>
                    <a:pt x="1242" y="1331"/>
                    <a:pt x="1730" y="1920"/>
                  </a:cubicBezTo>
                  <a:cubicBezTo>
                    <a:pt x="1763" y="1960"/>
                    <a:pt x="1801" y="1976"/>
                    <a:pt x="1839" y="1976"/>
                  </a:cubicBezTo>
                  <a:cubicBezTo>
                    <a:pt x="1959" y="1976"/>
                    <a:pt x="2071" y="1809"/>
                    <a:pt x="1966" y="1683"/>
                  </a:cubicBezTo>
                  <a:cubicBezTo>
                    <a:pt x="1478" y="1094"/>
                    <a:pt x="943" y="545"/>
                    <a:pt x="365" y="43"/>
                  </a:cubicBezTo>
                  <a:cubicBezTo>
                    <a:pt x="330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89" name="Google Shape;19789;p32"/>
            <p:cNvSpPr/>
            <p:nvPr/>
          </p:nvSpPr>
          <p:spPr>
            <a:xfrm>
              <a:off x="5170525" y="2692750"/>
              <a:ext cx="37850" cy="53700"/>
            </a:xfrm>
            <a:custGeom>
              <a:avLst/>
              <a:gdLst/>
              <a:ahLst/>
              <a:cxnLst/>
              <a:rect l="l" t="t" r="r" b="b"/>
              <a:pathLst>
                <a:path w="1514" h="2148" extrusionOk="0">
                  <a:moveTo>
                    <a:pt x="1274" y="0"/>
                  </a:moveTo>
                  <a:cubicBezTo>
                    <a:pt x="1223" y="0"/>
                    <a:pt x="1171" y="21"/>
                    <a:pt x="1134" y="71"/>
                  </a:cubicBezTo>
                  <a:cubicBezTo>
                    <a:pt x="708" y="636"/>
                    <a:pt x="348" y="1246"/>
                    <a:pt x="60" y="1891"/>
                  </a:cubicBezTo>
                  <a:cubicBezTo>
                    <a:pt x="0" y="2025"/>
                    <a:pt x="117" y="2148"/>
                    <a:pt x="225" y="2148"/>
                  </a:cubicBezTo>
                  <a:cubicBezTo>
                    <a:pt x="274" y="2148"/>
                    <a:pt x="321" y="2122"/>
                    <a:pt x="348" y="2061"/>
                  </a:cubicBezTo>
                  <a:cubicBezTo>
                    <a:pt x="636" y="1415"/>
                    <a:pt x="996" y="805"/>
                    <a:pt x="1422" y="241"/>
                  </a:cubicBezTo>
                  <a:cubicBezTo>
                    <a:pt x="1513" y="119"/>
                    <a:pt x="1396" y="0"/>
                    <a:pt x="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90" name="Google Shape;19790;p32"/>
            <p:cNvSpPr/>
            <p:nvPr/>
          </p:nvSpPr>
          <p:spPr>
            <a:xfrm>
              <a:off x="5217350" y="2670925"/>
              <a:ext cx="36250" cy="96950"/>
            </a:xfrm>
            <a:custGeom>
              <a:avLst/>
              <a:gdLst/>
              <a:ahLst/>
              <a:cxnLst/>
              <a:rect l="l" t="t" r="r" b="b"/>
              <a:pathLst>
                <a:path w="1450" h="3878" extrusionOk="0">
                  <a:moveTo>
                    <a:pt x="241" y="0"/>
                  </a:moveTo>
                  <a:cubicBezTo>
                    <a:pt x="96" y="0"/>
                    <a:pt x="0" y="221"/>
                    <a:pt x="158" y="313"/>
                  </a:cubicBezTo>
                  <a:cubicBezTo>
                    <a:pt x="1114" y="871"/>
                    <a:pt x="754" y="2824"/>
                    <a:pt x="638" y="3719"/>
                  </a:cubicBezTo>
                  <a:cubicBezTo>
                    <a:pt x="624" y="3825"/>
                    <a:pt x="701" y="3878"/>
                    <a:pt x="784" y="3878"/>
                  </a:cubicBezTo>
                  <a:cubicBezTo>
                    <a:pt x="868" y="3878"/>
                    <a:pt x="958" y="3825"/>
                    <a:pt x="972" y="3719"/>
                  </a:cubicBezTo>
                  <a:cubicBezTo>
                    <a:pt x="1109" y="2674"/>
                    <a:pt x="1450" y="681"/>
                    <a:pt x="325" y="25"/>
                  </a:cubicBezTo>
                  <a:cubicBezTo>
                    <a:pt x="297" y="8"/>
                    <a:pt x="268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91" name="Google Shape;19791;p32"/>
            <p:cNvSpPr/>
            <p:nvPr/>
          </p:nvSpPr>
          <p:spPr>
            <a:xfrm>
              <a:off x="5245325" y="2643875"/>
              <a:ext cx="42250" cy="43400"/>
            </a:xfrm>
            <a:custGeom>
              <a:avLst/>
              <a:gdLst/>
              <a:ahLst/>
              <a:cxnLst/>
              <a:rect l="l" t="t" r="r" b="b"/>
              <a:pathLst>
                <a:path w="1690" h="1736" extrusionOk="0">
                  <a:moveTo>
                    <a:pt x="650" y="0"/>
                  </a:moveTo>
                  <a:cubicBezTo>
                    <a:pt x="438" y="0"/>
                    <a:pt x="244" y="96"/>
                    <a:pt x="106" y="259"/>
                  </a:cubicBezTo>
                  <a:cubicBezTo>
                    <a:pt x="0" y="383"/>
                    <a:pt x="112" y="550"/>
                    <a:pt x="233" y="550"/>
                  </a:cubicBezTo>
                  <a:cubicBezTo>
                    <a:pt x="271" y="550"/>
                    <a:pt x="309" y="534"/>
                    <a:pt x="343" y="495"/>
                  </a:cubicBezTo>
                  <a:lnTo>
                    <a:pt x="343" y="493"/>
                  </a:lnTo>
                  <a:cubicBezTo>
                    <a:pt x="429" y="391"/>
                    <a:pt x="531" y="338"/>
                    <a:pt x="647" y="338"/>
                  </a:cubicBezTo>
                  <a:cubicBezTo>
                    <a:pt x="665" y="338"/>
                    <a:pt x="682" y="340"/>
                    <a:pt x="700" y="342"/>
                  </a:cubicBezTo>
                  <a:lnTo>
                    <a:pt x="700" y="342"/>
                  </a:lnTo>
                  <a:cubicBezTo>
                    <a:pt x="809" y="746"/>
                    <a:pt x="694" y="1158"/>
                    <a:pt x="379" y="1450"/>
                  </a:cubicBezTo>
                  <a:cubicBezTo>
                    <a:pt x="278" y="1543"/>
                    <a:pt x="351" y="1735"/>
                    <a:pt x="489" y="1735"/>
                  </a:cubicBezTo>
                  <a:cubicBezTo>
                    <a:pt x="491" y="1735"/>
                    <a:pt x="494" y="1735"/>
                    <a:pt x="497" y="1735"/>
                  </a:cubicBezTo>
                  <a:lnTo>
                    <a:pt x="1473" y="1683"/>
                  </a:lnTo>
                  <a:cubicBezTo>
                    <a:pt x="1684" y="1673"/>
                    <a:pt x="1690" y="1349"/>
                    <a:pt x="1484" y="1349"/>
                  </a:cubicBezTo>
                  <a:cubicBezTo>
                    <a:pt x="1481" y="1349"/>
                    <a:pt x="1477" y="1349"/>
                    <a:pt x="1473" y="1349"/>
                  </a:cubicBezTo>
                  <a:lnTo>
                    <a:pt x="866" y="1381"/>
                  </a:lnTo>
                  <a:lnTo>
                    <a:pt x="866" y="1381"/>
                  </a:lnTo>
                  <a:cubicBezTo>
                    <a:pt x="1047" y="1087"/>
                    <a:pt x="1120" y="731"/>
                    <a:pt x="1055" y="382"/>
                  </a:cubicBezTo>
                  <a:cubicBezTo>
                    <a:pt x="1012" y="150"/>
                    <a:pt x="954" y="24"/>
                    <a:pt x="706" y="2"/>
                  </a:cubicBezTo>
                  <a:cubicBezTo>
                    <a:pt x="687" y="1"/>
                    <a:pt x="669" y="0"/>
                    <a:pt x="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92" name="Google Shape;19792;p32"/>
            <p:cNvSpPr/>
            <p:nvPr/>
          </p:nvSpPr>
          <p:spPr>
            <a:xfrm>
              <a:off x="5291200" y="2679200"/>
              <a:ext cx="85050" cy="78950"/>
            </a:xfrm>
            <a:custGeom>
              <a:avLst/>
              <a:gdLst/>
              <a:ahLst/>
              <a:cxnLst/>
              <a:rect l="l" t="t" r="r" b="b"/>
              <a:pathLst>
                <a:path w="3402" h="3158" extrusionOk="0">
                  <a:moveTo>
                    <a:pt x="1053" y="1"/>
                  </a:moveTo>
                  <a:cubicBezTo>
                    <a:pt x="608" y="1"/>
                    <a:pt x="165" y="268"/>
                    <a:pt x="35" y="752"/>
                  </a:cubicBezTo>
                  <a:cubicBezTo>
                    <a:pt x="1" y="878"/>
                    <a:pt x="105" y="960"/>
                    <a:pt x="205" y="960"/>
                  </a:cubicBezTo>
                  <a:cubicBezTo>
                    <a:pt x="271" y="960"/>
                    <a:pt x="336" y="925"/>
                    <a:pt x="358" y="842"/>
                  </a:cubicBezTo>
                  <a:lnTo>
                    <a:pt x="357" y="841"/>
                  </a:lnTo>
                  <a:cubicBezTo>
                    <a:pt x="441" y="532"/>
                    <a:pt x="741" y="323"/>
                    <a:pt x="1057" y="323"/>
                  </a:cubicBezTo>
                  <a:cubicBezTo>
                    <a:pt x="1124" y="323"/>
                    <a:pt x="1193" y="332"/>
                    <a:pt x="1260" y="353"/>
                  </a:cubicBezTo>
                  <a:cubicBezTo>
                    <a:pt x="1723" y="493"/>
                    <a:pt x="1877" y="1077"/>
                    <a:pt x="1755" y="1498"/>
                  </a:cubicBezTo>
                  <a:cubicBezTo>
                    <a:pt x="1580" y="2098"/>
                    <a:pt x="886" y="2423"/>
                    <a:pt x="498" y="2871"/>
                  </a:cubicBezTo>
                  <a:cubicBezTo>
                    <a:pt x="409" y="2974"/>
                    <a:pt x="461" y="3158"/>
                    <a:pt x="610" y="3158"/>
                  </a:cubicBezTo>
                  <a:cubicBezTo>
                    <a:pt x="612" y="3158"/>
                    <a:pt x="614" y="3158"/>
                    <a:pt x="616" y="3158"/>
                  </a:cubicBezTo>
                  <a:lnTo>
                    <a:pt x="3185" y="3062"/>
                  </a:lnTo>
                  <a:cubicBezTo>
                    <a:pt x="3397" y="3054"/>
                    <a:pt x="3401" y="2727"/>
                    <a:pt x="3193" y="2727"/>
                  </a:cubicBezTo>
                  <a:cubicBezTo>
                    <a:pt x="3190" y="2727"/>
                    <a:pt x="3188" y="2728"/>
                    <a:pt x="3185" y="2728"/>
                  </a:cubicBezTo>
                  <a:lnTo>
                    <a:pt x="1025" y="2807"/>
                  </a:lnTo>
                  <a:lnTo>
                    <a:pt x="1025" y="2807"/>
                  </a:lnTo>
                  <a:cubicBezTo>
                    <a:pt x="1701" y="2152"/>
                    <a:pt x="2619" y="1433"/>
                    <a:pt x="1899" y="429"/>
                  </a:cubicBezTo>
                  <a:cubicBezTo>
                    <a:pt x="1690" y="137"/>
                    <a:pt x="1371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93" name="Google Shape;19793;p32"/>
            <p:cNvSpPr/>
            <p:nvPr/>
          </p:nvSpPr>
          <p:spPr>
            <a:xfrm>
              <a:off x="5373775" y="2689400"/>
              <a:ext cx="58000" cy="61425"/>
            </a:xfrm>
            <a:custGeom>
              <a:avLst/>
              <a:gdLst/>
              <a:ahLst/>
              <a:cxnLst/>
              <a:rect l="l" t="t" r="r" b="b"/>
              <a:pathLst>
                <a:path w="2320" h="2457" extrusionOk="0">
                  <a:moveTo>
                    <a:pt x="235" y="0"/>
                  </a:moveTo>
                  <a:cubicBezTo>
                    <a:pt x="112" y="0"/>
                    <a:pt x="0" y="168"/>
                    <a:pt x="109" y="291"/>
                  </a:cubicBezTo>
                  <a:cubicBezTo>
                    <a:pt x="730" y="994"/>
                    <a:pt x="1352" y="1699"/>
                    <a:pt x="1973" y="2402"/>
                  </a:cubicBezTo>
                  <a:cubicBezTo>
                    <a:pt x="2007" y="2440"/>
                    <a:pt x="2046" y="2456"/>
                    <a:pt x="2084" y="2456"/>
                  </a:cubicBezTo>
                  <a:cubicBezTo>
                    <a:pt x="2207" y="2456"/>
                    <a:pt x="2319" y="2288"/>
                    <a:pt x="2209" y="2166"/>
                  </a:cubicBezTo>
                  <a:lnTo>
                    <a:pt x="345" y="54"/>
                  </a:lnTo>
                  <a:cubicBezTo>
                    <a:pt x="312" y="16"/>
                    <a:pt x="273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94" name="Google Shape;19794;p32"/>
            <p:cNvSpPr/>
            <p:nvPr/>
          </p:nvSpPr>
          <p:spPr>
            <a:xfrm>
              <a:off x="5385625" y="2672275"/>
              <a:ext cx="55175" cy="75375"/>
            </a:xfrm>
            <a:custGeom>
              <a:avLst/>
              <a:gdLst/>
              <a:ahLst/>
              <a:cxnLst/>
              <a:rect l="l" t="t" r="r" b="b"/>
              <a:pathLst>
                <a:path w="2207" h="3015" extrusionOk="0">
                  <a:moveTo>
                    <a:pt x="1973" y="0"/>
                  </a:moveTo>
                  <a:cubicBezTo>
                    <a:pt x="1922" y="0"/>
                    <a:pt x="1870" y="23"/>
                    <a:pt x="1835" y="77"/>
                  </a:cubicBezTo>
                  <a:lnTo>
                    <a:pt x="83" y="2770"/>
                  </a:lnTo>
                  <a:cubicBezTo>
                    <a:pt x="0" y="2895"/>
                    <a:pt x="116" y="3015"/>
                    <a:pt x="234" y="3015"/>
                  </a:cubicBezTo>
                  <a:cubicBezTo>
                    <a:pt x="285" y="3015"/>
                    <a:pt x="336" y="2992"/>
                    <a:pt x="372" y="2938"/>
                  </a:cubicBezTo>
                  <a:lnTo>
                    <a:pt x="2124" y="247"/>
                  </a:lnTo>
                  <a:cubicBezTo>
                    <a:pt x="2206" y="120"/>
                    <a:pt x="2090" y="0"/>
                    <a:pt x="1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95" name="Google Shape;19795;p32"/>
            <p:cNvSpPr/>
            <p:nvPr/>
          </p:nvSpPr>
          <p:spPr>
            <a:xfrm>
              <a:off x="6527975" y="3148675"/>
              <a:ext cx="21200" cy="1003500"/>
            </a:xfrm>
            <a:custGeom>
              <a:avLst/>
              <a:gdLst/>
              <a:ahLst/>
              <a:cxnLst/>
              <a:rect l="l" t="t" r="r" b="b"/>
              <a:pathLst>
                <a:path w="848" h="40140" extrusionOk="0">
                  <a:moveTo>
                    <a:pt x="501" y="1"/>
                  </a:moveTo>
                  <a:cubicBezTo>
                    <a:pt x="417" y="1"/>
                    <a:pt x="332" y="55"/>
                    <a:pt x="330" y="162"/>
                  </a:cubicBezTo>
                  <a:cubicBezTo>
                    <a:pt x="1" y="13433"/>
                    <a:pt x="60" y="26704"/>
                    <a:pt x="510" y="39978"/>
                  </a:cubicBezTo>
                  <a:cubicBezTo>
                    <a:pt x="514" y="40086"/>
                    <a:pt x="599" y="40140"/>
                    <a:pt x="683" y="40140"/>
                  </a:cubicBezTo>
                  <a:cubicBezTo>
                    <a:pt x="766" y="40140"/>
                    <a:pt x="848" y="40086"/>
                    <a:pt x="844" y="39978"/>
                  </a:cubicBezTo>
                  <a:cubicBezTo>
                    <a:pt x="396" y="26710"/>
                    <a:pt x="335" y="13439"/>
                    <a:pt x="664" y="162"/>
                  </a:cubicBezTo>
                  <a:cubicBezTo>
                    <a:pt x="667" y="55"/>
                    <a:pt x="585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96" name="Google Shape;19796;p32"/>
            <p:cNvSpPr/>
            <p:nvPr/>
          </p:nvSpPr>
          <p:spPr>
            <a:xfrm>
              <a:off x="6049000" y="3631025"/>
              <a:ext cx="1144650" cy="38575"/>
            </a:xfrm>
            <a:custGeom>
              <a:avLst/>
              <a:gdLst/>
              <a:ahLst/>
              <a:cxnLst/>
              <a:rect l="l" t="t" r="r" b="b"/>
              <a:pathLst>
                <a:path w="45786" h="1543" extrusionOk="0">
                  <a:moveTo>
                    <a:pt x="30813" y="0"/>
                  </a:moveTo>
                  <a:cubicBezTo>
                    <a:pt x="20604" y="0"/>
                    <a:pt x="10397" y="402"/>
                    <a:pt x="216" y="1206"/>
                  </a:cubicBezTo>
                  <a:cubicBezTo>
                    <a:pt x="9" y="1223"/>
                    <a:pt x="1" y="1543"/>
                    <a:pt x="200" y="1543"/>
                  </a:cubicBezTo>
                  <a:cubicBezTo>
                    <a:pt x="205" y="1543"/>
                    <a:pt x="210" y="1542"/>
                    <a:pt x="216" y="1542"/>
                  </a:cubicBezTo>
                  <a:cubicBezTo>
                    <a:pt x="10398" y="737"/>
                    <a:pt x="20607" y="334"/>
                    <a:pt x="30817" y="334"/>
                  </a:cubicBezTo>
                  <a:cubicBezTo>
                    <a:pt x="35736" y="334"/>
                    <a:pt x="40654" y="428"/>
                    <a:pt x="45571" y="615"/>
                  </a:cubicBezTo>
                  <a:cubicBezTo>
                    <a:pt x="45573" y="615"/>
                    <a:pt x="45575" y="615"/>
                    <a:pt x="45578" y="615"/>
                  </a:cubicBezTo>
                  <a:cubicBezTo>
                    <a:pt x="45786" y="615"/>
                    <a:pt x="45783" y="288"/>
                    <a:pt x="45571" y="280"/>
                  </a:cubicBezTo>
                  <a:cubicBezTo>
                    <a:pt x="40653" y="93"/>
                    <a:pt x="35733" y="0"/>
                    <a:pt x="308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97" name="Google Shape;19797;p32"/>
            <p:cNvSpPr/>
            <p:nvPr/>
          </p:nvSpPr>
          <p:spPr>
            <a:xfrm>
              <a:off x="6499225" y="3228700"/>
              <a:ext cx="90825" cy="12125"/>
            </a:xfrm>
            <a:custGeom>
              <a:avLst/>
              <a:gdLst/>
              <a:ahLst/>
              <a:cxnLst/>
              <a:rect l="l" t="t" r="r" b="b"/>
              <a:pathLst>
                <a:path w="3633" h="485" extrusionOk="0">
                  <a:moveTo>
                    <a:pt x="2849" y="1"/>
                  </a:moveTo>
                  <a:cubicBezTo>
                    <a:pt x="1968" y="1"/>
                    <a:pt x="1089" y="50"/>
                    <a:pt x="214" y="149"/>
                  </a:cubicBezTo>
                  <a:cubicBezTo>
                    <a:pt x="9" y="173"/>
                    <a:pt x="1" y="485"/>
                    <a:pt x="192" y="485"/>
                  </a:cubicBezTo>
                  <a:cubicBezTo>
                    <a:pt x="199" y="485"/>
                    <a:pt x="206" y="484"/>
                    <a:pt x="214" y="483"/>
                  </a:cubicBezTo>
                  <a:cubicBezTo>
                    <a:pt x="1096" y="385"/>
                    <a:pt x="1983" y="335"/>
                    <a:pt x="2871" y="335"/>
                  </a:cubicBezTo>
                  <a:cubicBezTo>
                    <a:pt x="3053" y="335"/>
                    <a:pt x="3235" y="337"/>
                    <a:pt x="3417" y="341"/>
                  </a:cubicBezTo>
                  <a:cubicBezTo>
                    <a:pt x="3419" y="342"/>
                    <a:pt x="3421" y="342"/>
                    <a:pt x="3423" y="342"/>
                  </a:cubicBezTo>
                  <a:cubicBezTo>
                    <a:pt x="3632" y="342"/>
                    <a:pt x="3631" y="12"/>
                    <a:pt x="3417" y="7"/>
                  </a:cubicBezTo>
                  <a:cubicBezTo>
                    <a:pt x="3228" y="3"/>
                    <a:pt x="3038" y="1"/>
                    <a:pt x="28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98" name="Google Shape;19798;p32"/>
            <p:cNvSpPr/>
            <p:nvPr/>
          </p:nvSpPr>
          <p:spPr>
            <a:xfrm>
              <a:off x="6510025" y="3286400"/>
              <a:ext cx="65875" cy="20375"/>
            </a:xfrm>
            <a:custGeom>
              <a:avLst/>
              <a:gdLst/>
              <a:ahLst/>
              <a:cxnLst/>
              <a:rect l="l" t="t" r="r" b="b"/>
              <a:pathLst>
                <a:path w="2635" h="815" extrusionOk="0">
                  <a:moveTo>
                    <a:pt x="2388" y="0"/>
                  </a:moveTo>
                  <a:cubicBezTo>
                    <a:pt x="2376" y="0"/>
                    <a:pt x="2363" y="1"/>
                    <a:pt x="2349" y="4"/>
                  </a:cubicBezTo>
                  <a:cubicBezTo>
                    <a:pt x="1629" y="158"/>
                    <a:pt x="912" y="319"/>
                    <a:pt x="195" y="488"/>
                  </a:cubicBezTo>
                  <a:cubicBezTo>
                    <a:pt x="0" y="533"/>
                    <a:pt x="64" y="815"/>
                    <a:pt x="241" y="815"/>
                  </a:cubicBezTo>
                  <a:cubicBezTo>
                    <a:pt x="254" y="815"/>
                    <a:pt x="269" y="813"/>
                    <a:pt x="284" y="810"/>
                  </a:cubicBezTo>
                  <a:cubicBezTo>
                    <a:pt x="1001" y="642"/>
                    <a:pt x="1718" y="480"/>
                    <a:pt x="2438" y="328"/>
                  </a:cubicBezTo>
                  <a:cubicBezTo>
                    <a:pt x="2635" y="286"/>
                    <a:pt x="2570" y="0"/>
                    <a:pt x="23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799" name="Google Shape;19799;p32"/>
            <p:cNvSpPr/>
            <p:nvPr/>
          </p:nvSpPr>
          <p:spPr>
            <a:xfrm>
              <a:off x="6501750" y="3370025"/>
              <a:ext cx="69450" cy="10075"/>
            </a:xfrm>
            <a:custGeom>
              <a:avLst/>
              <a:gdLst/>
              <a:ahLst/>
              <a:cxnLst/>
              <a:rect l="l" t="t" r="r" b="b"/>
              <a:pathLst>
                <a:path w="2778" h="403" extrusionOk="0">
                  <a:moveTo>
                    <a:pt x="1289" y="0"/>
                  </a:moveTo>
                  <a:cubicBezTo>
                    <a:pt x="930" y="0"/>
                    <a:pt x="572" y="16"/>
                    <a:pt x="215" y="47"/>
                  </a:cubicBezTo>
                  <a:cubicBezTo>
                    <a:pt x="7" y="67"/>
                    <a:pt x="0" y="384"/>
                    <a:pt x="198" y="384"/>
                  </a:cubicBezTo>
                  <a:cubicBezTo>
                    <a:pt x="204" y="384"/>
                    <a:pt x="209" y="383"/>
                    <a:pt x="215" y="383"/>
                  </a:cubicBezTo>
                  <a:cubicBezTo>
                    <a:pt x="574" y="351"/>
                    <a:pt x="934" y="336"/>
                    <a:pt x="1294" y="336"/>
                  </a:cubicBezTo>
                  <a:cubicBezTo>
                    <a:pt x="1718" y="336"/>
                    <a:pt x="2142" y="357"/>
                    <a:pt x="2564" y="401"/>
                  </a:cubicBezTo>
                  <a:cubicBezTo>
                    <a:pt x="2571" y="402"/>
                    <a:pt x="2578" y="402"/>
                    <a:pt x="2585" y="402"/>
                  </a:cubicBezTo>
                  <a:cubicBezTo>
                    <a:pt x="2778" y="402"/>
                    <a:pt x="2769" y="88"/>
                    <a:pt x="2564" y="67"/>
                  </a:cubicBezTo>
                  <a:cubicBezTo>
                    <a:pt x="2140" y="22"/>
                    <a:pt x="1714" y="0"/>
                    <a:pt x="1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00" name="Google Shape;19800;p32"/>
            <p:cNvSpPr/>
            <p:nvPr/>
          </p:nvSpPr>
          <p:spPr>
            <a:xfrm>
              <a:off x="6501975" y="3446525"/>
              <a:ext cx="72675" cy="13750"/>
            </a:xfrm>
            <a:custGeom>
              <a:avLst/>
              <a:gdLst/>
              <a:ahLst/>
              <a:cxnLst/>
              <a:rect l="l" t="t" r="r" b="b"/>
              <a:pathLst>
                <a:path w="2907" h="550" extrusionOk="0">
                  <a:moveTo>
                    <a:pt x="2514" y="0"/>
                  </a:moveTo>
                  <a:cubicBezTo>
                    <a:pt x="1738" y="0"/>
                    <a:pt x="962" y="75"/>
                    <a:pt x="200" y="223"/>
                  </a:cubicBezTo>
                  <a:cubicBezTo>
                    <a:pt x="0" y="261"/>
                    <a:pt x="69" y="549"/>
                    <a:pt x="253" y="549"/>
                  </a:cubicBezTo>
                  <a:cubicBezTo>
                    <a:pt x="265" y="549"/>
                    <a:pt x="276" y="548"/>
                    <a:pt x="289" y="546"/>
                  </a:cubicBezTo>
                  <a:lnTo>
                    <a:pt x="287" y="546"/>
                  </a:lnTo>
                  <a:cubicBezTo>
                    <a:pt x="1014" y="406"/>
                    <a:pt x="1752" y="335"/>
                    <a:pt x="2492" y="335"/>
                  </a:cubicBezTo>
                  <a:cubicBezTo>
                    <a:pt x="2558" y="335"/>
                    <a:pt x="2624" y="336"/>
                    <a:pt x="2690" y="337"/>
                  </a:cubicBezTo>
                  <a:cubicBezTo>
                    <a:pt x="2691" y="337"/>
                    <a:pt x="2692" y="337"/>
                    <a:pt x="2693" y="337"/>
                  </a:cubicBezTo>
                  <a:cubicBezTo>
                    <a:pt x="2906" y="337"/>
                    <a:pt x="2905" y="4"/>
                    <a:pt x="2690" y="1"/>
                  </a:cubicBezTo>
                  <a:cubicBezTo>
                    <a:pt x="2631" y="1"/>
                    <a:pt x="2572" y="0"/>
                    <a:pt x="25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01" name="Google Shape;19801;p32"/>
            <p:cNvSpPr/>
            <p:nvPr/>
          </p:nvSpPr>
          <p:spPr>
            <a:xfrm>
              <a:off x="6597775" y="3618100"/>
              <a:ext cx="12625" cy="59900"/>
            </a:xfrm>
            <a:custGeom>
              <a:avLst/>
              <a:gdLst/>
              <a:ahLst/>
              <a:cxnLst/>
              <a:rect l="l" t="t" r="r" b="b"/>
              <a:pathLst>
                <a:path w="505" h="2396" extrusionOk="0">
                  <a:moveTo>
                    <a:pt x="205" y="1"/>
                  </a:moveTo>
                  <a:cubicBezTo>
                    <a:pt x="108" y="1"/>
                    <a:pt x="0" y="84"/>
                    <a:pt x="21" y="210"/>
                  </a:cubicBezTo>
                  <a:cubicBezTo>
                    <a:pt x="131" y="880"/>
                    <a:pt x="172" y="1557"/>
                    <a:pt x="142" y="2234"/>
                  </a:cubicBezTo>
                  <a:cubicBezTo>
                    <a:pt x="138" y="2342"/>
                    <a:pt x="220" y="2396"/>
                    <a:pt x="303" y="2396"/>
                  </a:cubicBezTo>
                  <a:cubicBezTo>
                    <a:pt x="387" y="2396"/>
                    <a:pt x="473" y="2342"/>
                    <a:pt x="478" y="2234"/>
                  </a:cubicBezTo>
                  <a:cubicBezTo>
                    <a:pt x="505" y="1528"/>
                    <a:pt x="461" y="819"/>
                    <a:pt x="343" y="122"/>
                  </a:cubicBezTo>
                  <a:cubicBezTo>
                    <a:pt x="329" y="37"/>
                    <a:pt x="270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02" name="Google Shape;19802;p32"/>
            <p:cNvSpPr/>
            <p:nvPr/>
          </p:nvSpPr>
          <p:spPr>
            <a:xfrm>
              <a:off x="6658100" y="3615800"/>
              <a:ext cx="17750" cy="49025"/>
            </a:xfrm>
            <a:custGeom>
              <a:avLst/>
              <a:gdLst/>
              <a:ahLst/>
              <a:cxnLst/>
              <a:rect l="l" t="t" r="r" b="b"/>
              <a:pathLst>
                <a:path w="710" h="1961" extrusionOk="0">
                  <a:moveTo>
                    <a:pt x="204" y="0"/>
                  </a:moveTo>
                  <a:cubicBezTo>
                    <a:pt x="100" y="0"/>
                    <a:pt x="1" y="79"/>
                    <a:pt x="51" y="200"/>
                  </a:cubicBezTo>
                  <a:cubicBezTo>
                    <a:pt x="264" y="706"/>
                    <a:pt x="373" y="1249"/>
                    <a:pt x="371" y="1799"/>
                  </a:cubicBezTo>
                  <a:cubicBezTo>
                    <a:pt x="371" y="1906"/>
                    <a:pt x="455" y="1960"/>
                    <a:pt x="539" y="1960"/>
                  </a:cubicBezTo>
                  <a:cubicBezTo>
                    <a:pt x="623" y="1960"/>
                    <a:pt x="707" y="1907"/>
                    <a:pt x="707" y="1799"/>
                  </a:cubicBezTo>
                  <a:cubicBezTo>
                    <a:pt x="710" y="1219"/>
                    <a:pt x="597" y="645"/>
                    <a:pt x="374" y="112"/>
                  </a:cubicBezTo>
                  <a:cubicBezTo>
                    <a:pt x="342" y="34"/>
                    <a:pt x="272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03" name="Google Shape;19803;p32"/>
            <p:cNvSpPr/>
            <p:nvPr/>
          </p:nvSpPr>
          <p:spPr>
            <a:xfrm>
              <a:off x="6732400" y="3615225"/>
              <a:ext cx="15700" cy="53425"/>
            </a:xfrm>
            <a:custGeom>
              <a:avLst/>
              <a:gdLst/>
              <a:ahLst/>
              <a:cxnLst/>
              <a:rect l="l" t="t" r="r" b="b"/>
              <a:pathLst>
                <a:path w="628" h="2137" extrusionOk="0">
                  <a:moveTo>
                    <a:pt x="207" y="1"/>
                  </a:moveTo>
                  <a:cubicBezTo>
                    <a:pt x="110" y="1"/>
                    <a:pt x="0" y="84"/>
                    <a:pt x="20" y="211"/>
                  </a:cubicBezTo>
                  <a:cubicBezTo>
                    <a:pt x="108" y="812"/>
                    <a:pt x="198" y="1413"/>
                    <a:pt x="287" y="2015"/>
                  </a:cubicBezTo>
                  <a:cubicBezTo>
                    <a:pt x="299" y="2100"/>
                    <a:pt x="357" y="2136"/>
                    <a:pt x="421" y="2136"/>
                  </a:cubicBezTo>
                  <a:cubicBezTo>
                    <a:pt x="518" y="2136"/>
                    <a:pt x="628" y="2053"/>
                    <a:pt x="608" y="1925"/>
                  </a:cubicBezTo>
                  <a:lnTo>
                    <a:pt x="341" y="122"/>
                  </a:lnTo>
                  <a:cubicBezTo>
                    <a:pt x="329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04" name="Google Shape;19804;p32"/>
            <p:cNvSpPr/>
            <p:nvPr/>
          </p:nvSpPr>
          <p:spPr>
            <a:xfrm>
              <a:off x="6807725" y="3614225"/>
              <a:ext cx="19525" cy="50975"/>
            </a:xfrm>
            <a:custGeom>
              <a:avLst/>
              <a:gdLst/>
              <a:ahLst/>
              <a:cxnLst/>
              <a:rect l="l" t="t" r="r" b="b"/>
              <a:pathLst>
                <a:path w="781" h="2039" extrusionOk="0">
                  <a:moveTo>
                    <a:pt x="205" y="0"/>
                  </a:moveTo>
                  <a:cubicBezTo>
                    <a:pt x="106" y="0"/>
                    <a:pt x="1" y="83"/>
                    <a:pt x="30" y="210"/>
                  </a:cubicBezTo>
                  <a:lnTo>
                    <a:pt x="428" y="1918"/>
                  </a:lnTo>
                  <a:cubicBezTo>
                    <a:pt x="448" y="2002"/>
                    <a:pt x="511" y="2038"/>
                    <a:pt x="577" y="2038"/>
                  </a:cubicBezTo>
                  <a:cubicBezTo>
                    <a:pt x="676" y="2038"/>
                    <a:pt x="781" y="1956"/>
                    <a:pt x="752" y="1830"/>
                  </a:cubicBezTo>
                  <a:lnTo>
                    <a:pt x="353" y="120"/>
                  </a:lnTo>
                  <a:cubicBezTo>
                    <a:pt x="334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05" name="Google Shape;19805;p32"/>
            <p:cNvSpPr/>
            <p:nvPr/>
          </p:nvSpPr>
          <p:spPr>
            <a:xfrm>
              <a:off x="6879800" y="3613250"/>
              <a:ext cx="15175" cy="50700"/>
            </a:xfrm>
            <a:custGeom>
              <a:avLst/>
              <a:gdLst/>
              <a:ahLst/>
              <a:cxnLst/>
              <a:rect l="l" t="t" r="r" b="b"/>
              <a:pathLst>
                <a:path w="607" h="2028" extrusionOk="0">
                  <a:moveTo>
                    <a:pt x="208" y="0"/>
                  </a:moveTo>
                  <a:cubicBezTo>
                    <a:pt x="111" y="0"/>
                    <a:pt x="1" y="84"/>
                    <a:pt x="19" y="210"/>
                  </a:cubicBezTo>
                  <a:cubicBezTo>
                    <a:pt x="102" y="775"/>
                    <a:pt x="183" y="1341"/>
                    <a:pt x="265" y="1907"/>
                  </a:cubicBezTo>
                  <a:cubicBezTo>
                    <a:pt x="277" y="1991"/>
                    <a:pt x="336" y="2028"/>
                    <a:pt x="400" y="2028"/>
                  </a:cubicBezTo>
                  <a:cubicBezTo>
                    <a:pt x="497" y="2028"/>
                    <a:pt x="607" y="1945"/>
                    <a:pt x="588" y="1818"/>
                  </a:cubicBezTo>
                  <a:cubicBezTo>
                    <a:pt x="506" y="1252"/>
                    <a:pt x="424" y="686"/>
                    <a:pt x="343" y="122"/>
                  </a:cubicBezTo>
                  <a:cubicBezTo>
                    <a:pt x="331" y="37"/>
                    <a:pt x="27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06" name="Google Shape;19806;p32"/>
            <p:cNvSpPr/>
            <p:nvPr/>
          </p:nvSpPr>
          <p:spPr>
            <a:xfrm>
              <a:off x="6946675" y="3616400"/>
              <a:ext cx="17675" cy="50425"/>
            </a:xfrm>
            <a:custGeom>
              <a:avLst/>
              <a:gdLst/>
              <a:ahLst/>
              <a:cxnLst/>
              <a:rect l="l" t="t" r="r" b="b"/>
              <a:pathLst>
                <a:path w="707" h="2017" extrusionOk="0">
                  <a:moveTo>
                    <a:pt x="168" y="1"/>
                  </a:moveTo>
                  <a:cubicBezTo>
                    <a:pt x="84" y="1"/>
                    <a:pt x="1" y="55"/>
                    <a:pt x="2" y="162"/>
                  </a:cubicBezTo>
                  <a:cubicBezTo>
                    <a:pt x="8" y="759"/>
                    <a:pt x="121" y="1349"/>
                    <a:pt x="337" y="1904"/>
                  </a:cubicBezTo>
                  <a:cubicBezTo>
                    <a:pt x="367" y="1983"/>
                    <a:pt x="436" y="2017"/>
                    <a:pt x="504" y="2017"/>
                  </a:cubicBezTo>
                  <a:cubicBezTo>
                    <a:pt x="607" y="2017"/>
                    <a:pt x="706" y="1937"/>
                    <a:pt x="659" y="1816"/>
                  </a:cubicBezTo>
                  <a:cubicBezTo>
                    <a:pt x="453" y="1288"/>
                    <a:pt x="345" y="728"/>
                    <a:pt x="337" y="162"/>
                  </a:cubicBezTo>
                  <a:cubicBezTo>
                    <a:pt x="336" y="55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07" name="Google Shape;19807;p32"/>
            <p:cNvSpPr/>
            <p:nvPr/>
          </p:nvSpPr>
          <p:spPr>
            <a:xfrm>
              <a:off x="7022725" y="3617500"/>
              <a:ext cx="16525" cy="51000"/>
            </a:xfrm>
            <a:custGeom>
              <a:avLst/>
              <a:gdLst/>
              <a:ahLst/>
              <a:cxnLst/>
              <a:rect l="l" t="t" r="r" b="b"/>
              <a:pathLst>
                <a:path w="661" h="2040" extrusionOk="0">
                  <a:moveTo>
                    <a:pt x="206" y="0"/>
                  </a:moveTo>
                  <a:cubicBezTo>
                    <a:pt x="108" y="0"/>
                    <a:pt x="1" y="84"/>
                    <a:pt x="23" y="211"/>
                  </a:cubicBezTo>
                  <a:cubicBezTo>
                    <a:pt x="120" y="780"/>
                    <a:pt x="218" y="1349"/>
                    <a:pt x="315" y="1918"/>
                  </a:cubicBezTo>
                  <a:cubicBezTo>
                    <a:pt x="330" y="2003"/>
                    <a:pt x="390" y="2039"/>
                    <a:pt x="455" y="2039"/>
                  </a:cubicBezTo>
                  <a:cubicBezTo>
                    <a:pt x="553" y="2039"/>
                    <a:pt x="661" y="1956"/>
                    <a:pt x="639" y="1828"/>
                  </a:cubicBezTo>
                  <a:cubicBezTo>
                    <a:pt x="541" y="1259"/>
                    <a:pt x="442" y="690"/>
                    <a:pt x="344" y="121"/>
                  </a:cubicBezTo>
                  <a:cubicBezTo>
                    <a:pt x="330" y="37"/>
                    <a:pt x="27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08" name="Google Shape;19808;p32"/>
            <p:cNvSpPr/>
            <p:nvPr/>
          </p:nvSpPr>
          <p:spPr>
            <a:xfrm>
              <a:off x="7100500" y="3610050"/>
              <a:ext cx="15225" cy="57800"/>
            </a:xfrm>
            <a:custGeom>
              <a:avLst/>
              <a:gdLst/>
              <a:ahLst/>
              <a:cxnLst/>
              <a:rect l="l" t="t" r="r" b="b"/>
              <a:pathLst>
                <a:path w="609" h="2312" extrusionOk="0">
                  <a:moveTo>
                    <a:pt x="271" y="0"/>
                  </a:moveTo>
                  <a:cubicBezTo>
                    <a:pt x="187" y="0"/>
                    <a:pt x="97" y="54"/>
                    <a:pt x="84" y="160"/>
                  </a:cubicBezTo>
                  <a:cubicBezTo>
                    <a:pt x="1" y="842"/>
                    <a:pt x="57" y="1534"/>
                    <a:pt x="249" y="2195"/>
                  </a:cubicBezTo>
                  <a:cubicBezTo>
                    <a:pt x="273" y="2277"/>
                    <a:pt x="339" y="2312"/>
                    <a:pt x="405" y="2312"/>
                  </a:cubicBezTo>
                  <a:cubicBezTo>
                    <a:pt x="506" y="2312"/>
                    <a:pt x="608" y="2230"/>
                    <a:pt x="573" y="2105"/>
                  </a:cubicBezTo>
                  <a:cubicBezTo>
                    <a:pt x="390" y="1473"/>
                    <a:pt x="338" y="813"/>
                    <a:pt x="419" y="160"/>
                  </a:cubicBezTo>
                  <a:cubicBezTo>
                    <a:pt x="431" y="53"/>
                    <a:pt x="354" y="0"/>
                    <a:pt x="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09" name="Google Shape;19809;p32"/>
            <p:cNvSpPr/>
            <p:nvPr/>
          </p:nvSpPr>
          <p:spPr>
            <a:xfrm>
              <a:off x="6502250" y="3500725"/>
              <a:ext cx="72000" cy="10100"/>
            </a:xfrm>
            <a:custGeom>
              <a:avLst/>
              <a:gdLst/>
              <a:ahLst/>
              <a:cxnLst/>
              <a:rect l="l" t="t" r="r" b="b"/>
              <a:pathLst>
                <a:path w="2880" h="404" extrusionOk="0">
                  <a:moveTo>
                    <a:pt x="2671" y="1"/>
                  </a:moveTo>
                  <a:cubicBezTo>
                    <a:pt x="2669" y="1"/>
                    <a:pt x="2667" y="1"/>
                    <a:pt x="2665" y="1"/>
                  </a:cubicBezTo>
                  <a:lnTo>
                    <a:pt x="217" y="68"/>
                  </a:lnTo>
                  <a:cubicBezTo>
                    <a:pt x="3" y="74"/>
                    <a:pt x="0" y="404"/>
                    <a:pt x="211" y="404"/>
                  </a:cubicBezTo>
                  <a:cubicBezTo>
                    <a:pt x="213" y="404"/>
                    <a:pt x="215" y="404"/>
                    <a:pt x="217" y="404"/>
                  </a:cubicBezTo>
                  <a:lnTo>
                    <a:pt x="2665" y="335"/>
                  </a:lnTo>
                  <a:cubicBezTo>
                    <a:pt x="2878" y="329"/>
                    <a:pt x="2880" y="1"/>
                    <a:pt x="26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10" name="Google Shape;19810;p32"/>
            <p:cNvSpPr/>
            <p:nvPr/>
          </p:nvSpPr>
          <p:spPr>
            <a:xfrm>
              <a:off x="6505875" y="3571625"/>
              <a:ext cx="63375" cy="11075"/>
            </a:xfrm>
            <a:custGeom>
              <a:avLst/>
              <a:gdLst/>
              <a:ahLst/>
              <a:cxnLst/>
              <a:rect l="l" t="t" r="r" b="b"/>
              <a:pathLst>
                <a:path w="2535" h="443" extrusionOk="0">
                  <a:moveTo>
                    <a:pt x="2278" y="1"/>
                  </a:moveTo>
                  <a:cubicBezTo>
                    <a:pt x="2267" y="1"/>
                    <a:pt x="2257" y="2"/>
                    <a:pt x="2245" y="4"/>
                  </a:cubicBezTo>
                  <a:cubicBezTo>
                    <a:pt x="1831" y="74"/>
                    <a:pt x="1411" y="110"/>
                    <a:pt x="992" y="110"/>
                  </a:cubicBezTo>
                  <a:cubicBezTo>
                    <a:pt x="733" y="110"/>
                    <a:pt x="473" y="96"/>
                    <a:pt x="215" y="69"/>
                  </a:cubicBezTo>
                  <a:cubicBezTo>
                    <a:pt x="208" y="69"/>
                    <a:pt x="202" y="68"/>
                    <a:pt x="196" y="68"/>
                  </a:cubicBezTo>
                  <a:cubicBezTo>
                    <a:pt x="0" y="68"/>
                    <a:pt x="8" y="383"/>
                    <a:pt x="215" y="403"/>
                  </a:cubicBezTo>
                  <a:cubicBezTo>
                    <a:pt x="474" y="430"/>
                    <a:pt x="734" y="443"/>
                    <a:pt x="995" y="443"/>
                  </a:cubicBezTo>
                  <a:cubicBezTo>
                    <a:pt x="1443" y="443"/>
                    <a:pt x="1891" y="404"/>
                    <a:pt x="2334" y="326"/>
                  </a:cubicBezTo>
                  <a:cubicBezTo>
                    <a:pt x="2534" y="292"/>
                    <a:pt x="2465" y="1"/>
                    <a:pt x="2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11" name="Google Shape;19811;p32"/>
            <p:cNvSpPr/>
            <p:nvPr/>
          </p:nvSpPr>
          <p:spPr>
            <a:xfrm>
              <a:off x="6589900" y="3440300"/>
              <a:ext cx="22325" cy="23075"/>
            </a:xfrm>
            <a:custGeom>
              <a:avLst/>
              <a:gdLst/>
              <a:ahLst/>
              <a:cxnLst/>
              <a:rect l="l" t="t" r="r" b="b"/>
              <a:pathLst>
                <a:path w="893" h="923" extrusionOk="0">
                  <a:moveTo>
                    <a:pt x="561" y="1"/>
                  </a:moveTo>
                  <a:cubicBezTo>
                    <a:pt x="437" y="1"/>
                    <a:pt x="316" y="69"/>
                    <a:pt x="261" y="181"/>
                  </a:cubicBezTo>
                  <a:lnTo>
                    <a:pt x="261" y="181"/>
                  </a:lnTo>
                  <a:cubicBezTo>
                    <a:pt x="229" y="189"/>
                    <a:pt x="199" y="201"/>
                    <a:pt x="170" y="218"/>
                  </a:cubicBezTo>
                  <a:cubicBezTo>
                    <a:pt x="35" y="299"/>
                    <a:pt x="1" y="461"/>
                    <a:pt x="40" y="602"/>
                  </a:cubicBezTo>
                  <a:lnTo>
                    <a:pt x="40" y="602"/>
                  </a:lnTo>
                  <a:cubicBezTo>
                    <a:pt x="39" y="652"/>
                    <a:pt x="42" y="701"/>
                    <a:pt x="48" y="746"/>
                  </a:cubicBezTo>
                  <a:cubicBezTo>
                    <a:pt x="57" y="819"/>
                    <a:pt x="94" y="888"/>
                    <a:pt x="172" y="908"/>
                  </a:cubicBezTo>
                  <a:cubicBezTo>
                    <a:pt x="210" y="918"/>
                    <a:pt x="248" y="922"/>
                    <a:pt x="286" y="922"/>
                  </a:cubicBezTo>
                  <a:cubicBezTo>
                    <a:pt x="332" y="922"/>
                    <a:pt x="376" y="916"/>
                    <a:pt x="419" y="903"/>
                  </a:cubicBezTo>
                  <a:lnTo>
                    <a:pt x="419" y="903"/>
                  </a:lnTo>
                  <a:cubicBezTo>
                    <a:pt x="440" y="905"/>
                    <a:pt x="460" y="907"/>
                    <a:pt x="481" y="907"/>
                  </a:cubicBezTo>
                  <a:cubicBezTo>
                    <a:pt x="677" y="907"/>
                    <a:pt x="861" y="793"/>
                    <a:pt x="844" y="554"/>
                  </a:cubicBezTo>
                  <a:cubicBezTo>
                    <a:pt x="841" y="501"/>
                    <a:pt x="825" y="449"/>
                    <a:pt x="800" y="401"/>
                  </a:cubicBezTo>
                  <a:lnTo>
                    <a:pt x="800" y="401"/>
                  </a:lnTo>
                  <a:cubicBezTo>
                    <a:pt x="892" y="251"/>
                    <a:pt x="840" y="63"/>
                    <a:pt x="649" y="12"/>
                  </a:cubicBezTo>
                  <a:cubicBezTo>
                    <a:pt x="620" y="4"/>
                    <a:pt x="591" y="1"/>
                    <a:pt x="5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12" name="Google Shape;19812;p32"/>
            <p:cNvSpPr/>
            <p:nvPr/>
          </p:nvSpPr>
          <p:spPr>
            <a:xfrm>
              <a:off x="6658250" y="3553825"/>
              <a:ext cx="26175" cy="22675"/>
            </a:xfrm>
            <a:custGeom>
              <a:avLst/>
              <a:gdLst/>
              <a:ahLst/>
              <a:cxnLst/>
              <a:rect l="l" t="t" r="r" b="b"/>
              <a:pathLst>
                <a:path w="1047" h="907" extrusionOk="0">
                  <a:moveTo>
                    <a:pt x="532" y="1"/>
                  </a:moveTo>
                  <a:cubicBezTo>
                    <a:pt x="375" y="1"/>
                    <a:pt x="213" y="89"/>
                    <a:pt x="122" y="243"/>
                  </a:cubicBezTo>
                  <a:cubicBezTo>
                    <a:pt x="40" y="382"/>
                    <a:pt x="0" y="606"/>
                    <a:pt x="127" y="730"/>
                  </a:cubicBezTo>
                  <a:cubicBezTo>
                    <a:pt x="191" y="792"/>
                    <a:pt x="275" y="837"/>
                    <a:pt x="364" y="858"/>
                  </a:cubicBezTo>
                  <a:lnTo>
                    <a:pt x="364" y="858"/>
                  </a:lnTo>
                  <a:cubicBezTo>
                    <a:pt x="423" y="890"/>
                    <a:pt x="490" y="907"/>
                    <a:pt x="558" y="907"/>
                  </a:cubicBezTo>
                  <a:cubicBezTo>
                    <a:pt x="625" y="907"/>
                    <a:pt x="693" y="891"/>
                    <a:pt x="755" y="858"/>
                  </a:cubicBezTo>
                  <a:cubicBezTo>
                    <a:pt x="949" y="755"/>
                    <a:pt x="1047" y="514"/>
                    <a:pt x="937" y="315"/>
                  </a:cubicBezTo>
                  <a:cubicBezTo>
                    <a:pt x="928" y="298"/>
                    <a:pt x="917" y="282"/>
                    <a:pt x="907" y="267"/>
                  </a:cubicBezTo>
                  <a:lnTo>
                    <a:pt x="907" y="267"/>
                  </a:lnTo>
                  <a:cubicBezTo>
                    <a:pt x="900" y="250"/>
                    <a:pt x="893" y="234"/>
                    <a:pt x="885" y="219"/>
                  </a:cubicBezTo>
                  <a:cubicBezTo>
                    <a:pt x="806" y="69"/>
                    <a:pt x="671" y="1"/>
                    <a:pt x="5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13" name="Google Shape;19813;p32"/>
            <p:cNvSpPr/>
            <p:nvPr/>
          </p:nvSpPr>
          <p:spPr>
            <a:xfrm>
              <a:off x="6722125" y="3282500"/>
              <a:ext cx="26675" cy="25000"/>
            </a:xfrm>
            <a:custGeom>
              <a:avLst/>
              <a:gdLst/>
              <a:ahLst/>
              <a:cxnLst/>
              <a:rect l="l" t="t" r="r" b="b"/>
              <a:pathLst>
                <a:path w="1067" h="1000" extrusionOk="0">
                  <a:moveTo>
                    <a:pt x="549" y="497"/>
                  </a:moveTo>
                  <a:cubicBezTo>
                    <a:pt x="559" y="499"/>
                    <a:pt x="570" y="504"/>
                    <a:pt x="578" y="510"/>
                  </a:cubicBezTo>
                  <a:lnTo>
                    <a:pt x="578" y="510"/>
                  </a:lnTo>
                  <a:cubicBezTo>
                    <a:pt x="576" y="511"/>
                    <a:pt x="573" y="511"/>
                    <a:pt x="571" y="511"/>
                  </a:cubicBezTo>
                  <a:cubicBezTo>
                    <a:pt x="571" y="511"/>
                    <a:pt x="570" y="511"/>
                    <a:pt x="570" y="511"/>
                  </a:cubicBezTo>
                  <a:cubicBezTo>
                    <a:pt x="559" y="511"/>
                    <a:pt x="551" y="508"/>
                    <a:pt x="544" y="503"/>
                  </a:cubicBezTo>
                  <a:lnTo>
                    <a:pt x="544" y="503"/>
                  </a:lnTo>
                  <a:cubicBezTo>
                    <a:pt x="544" y="503"/>
                    <a:pt x="545" y="502"/>
                    <a:pt x="545" y="502"/>
                  </a:cubicBezTo>
                  <a:cubicBezTo>
                    <a:pt x="546" y="500"/>
                    <a:pt x="548" y="499"/>
                    <a:pt x="549" y="497"/>
                  </a:cubicBezTo>
                  <a:close/>
                  <a:moveTo>
                    <a:pt x="553" y="1"/>
                  </a:moveTo>
                  <a:cubicBezTo>
                    <a:pt x="504" y="1"/>
                    <a:pt x="455" y="8"/>
                    <a:pt x="406" y="25"/>
                  </a:cubicBezTo>
                  <a:cubicBezTo>
                    <a:pt x="118" y="116"/>
                    <a:pt x="0" y="458"/>
                    <a:pt x="170" y="706"/>
                  </a:cubicBezTo>
                  <a:cubicBezTo>
                    <a:pt x="196" y="747"/>
                    <a:pt x="229" y="785"/>
                    <a:pt x="267" y="818"/>
                  </a:cubicBezTo>
                  <a:lnTo>
                    <a:pt x="267" y="818"/>
                  </a:lnTo>
                  <a:cubicBezTo>
                    <a:pt x="335" y="907"/>
                    <a:pt x="438" y="972"/>
                    <a:pt x="557" y="993"/>
                  </a:cubicBezTo>
                  <a:cubicBezTo>
                    <a:pt x="582" y="998"/>
                    <a:pt x="607" y="1000"/>
                    <a:pt x="631" y="1000"/>
                  </a:cubicBezTo>
                  <a:cubicBezTo>
                    <a:pt x="895" y="1000"/>
                    <a:pt x="1066" y="737"/>
                    <a:pt x="969" y="485"/>
                  </a:cubicBezTo>
                  <a:lnTo>
                    <a:pt x="969" y="485"/>
                  </a:lnTo>
                  <a:cubicBezTo>
                    <a:pt x="975" y="457"/>
                    <a:pt x="978" y="429"/>
                    <a:pt x="978" y="401"/>
                  </a:cubicBezTo>
                  <a:cubicBezTo>
                    <a:pt x="978" y="390"/>
                    <a:pt x="978" y="379"/>
                    <a:pt x="977" y="368"/>
                  </a:cubicBezTo>
                  <a:lnTo>
                    <a:pt x="977" y="368"/>
                  </a:lnTo>
                  <a:cubicBezTo>
                    <a:pt x="1036" y="282"/>
                    <a:pt x="1022" y="142"/>
                    <a:pt x="891" y="108"/>
                  </a:cubicBezTo>
                  <a:lnTo>
                    <a:pt x="891" y="108"/>
                  </a:lnTo>
                  <a:lnTo>
                    <a:pt x="893" y="110"/>
                  </a:lnTo>
                  <a:cubicBezTo>
                    <a:pt x="874" y="105"/>
                    <a:pt x="855" y="101"/>
                    <a:pt x="836" y="98"/>
                  </a:cubicBezTo>
                  <a:lnTo>
                    <a:pt x="836" y="98"/>
                  </a:lnTo>
                  <a:cubicBezTo>
                    <a:pt x="759" y="36"/>
                    <a:pt x="658" y="1"/>
                    <a:pt x="5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14" name="Google Shape;19814;p32"/>
            <p:cNvSpPr/>
            <p:nvPr/>
          </p:nvSpPr>
          <p:spPr>
            <a:xfrm>
              <a:off x="6810300" y="3367200"/>
              <a:ext cx="26600" cy="25700"/>
            </a:xfrm>
            <a:custGeom>
              <a:avLst/>
              <a:gdLst/>
              <a:ahLst/>
              <a:cxnLst/>
              <a:rect l="l" t="t" r="r" b="b"/>
              <a:pathLst>
                <a:path w="1064" h="1028" extrusionOk="0">
                  <a:moveTo>
                    <a:pt x="609" y="518"/>
                  </a:moveTo>
                  <a:cubicBezTo>
                    <a:pt x="620" y="523"/>
                    <a:pt x="634" y="534"/>
                    <a:pt x="645" y="550"/>
                  </a:cubicBezTo>
                  <a:lnTo>
                    <a:pt x="645" y="550"/>
                  </a:lnTo>
                  <a:cubicBezTo>
                    <a:pt x="642" y="551"/>
                    <a:pt x="639" y="551"/>
                    <a:pt x="636" y="551"/>
                  </a:cubicBezTo>
                  <a:cubicBezTo>
                    <a:pt x="619" y="551"/>
                    <a:pt x="601" y="544"/>
                    <a:pt x="584" y="534"/>
                  </a:cubicBezTo>
                  <a:lnTo>
                    <a:pt x="584" y="534"/>
                  </a:lnTo>
                  <a:cubicBezTo>
                    <a:pt x="588" y="530"/>
                    <a:pt x="594" y="525"/>
                    <a:pt x="604" y="520"/>
                  </a:cubicBezTo>
                  <a:cubicBezTo>
                    <a:pt x="606" y="519"/>
                    <a:pt x="608" y="519"/>
                    <a:pt x="609" y="518"/>
                  </a:cubicBezTo>
                  <a:close/>
                  <a:moveTo>
                    <a:pt x="547" y="0"/>
                  </a:moveTo>
                  <a:cubicBezTo>
                    <a:pt x="480" y="0"/>
                    <a:pt x="412" y="17"/>
                    <a:pt x="346" y="53"/>
                  </a:cubicBezTo>
                  <a:cubicBezTo>
                    <a:pt x="107" y="186"/>
                    <a:pt x="0" y="523"/>
                    <a:pt x="134" y="764"/>
                  </a:cubicBezTo>
                  <a:cubicBezTo>
                    <a:pt x="225" y="928"/>
                    <a:pt x="411" y="1027"/>
                    <a:pt x="592" y="1027"/>
                  </a:cubicBezTo>
                  <a:cubicBezTo>
                    <a:pt x="706" y="1027"/>
                    <a:pt x="818" y="988"/>
                    <a:pt x="905" y="902"/>
                  </a:cubicBezTo>
                  <a:cubicBezTo>
                    <a:pt x="1028" y="778"/>
                    <a:pt x="1063" y="582"/>
                    <a:pt x="1008" y="424"/>
                  </a:cubicBezTo>
                  <a:lnTo>
                    <a:pt x="1008" y="424"/>
                  </a:lnTo>
                  <a:cubicBezTo>
                    <a:pt x="1004" y="397"/>
                    <a:pt x="999" y="370"/>
                    <a:pt x="990" y="343"/>
                  </a:cubicBezTo>
                  <a:cubicBezTo>
                    <a:pt x="926" y="145"/>
                    <a:pt x="743" y="0"/>
                    <a:pt x="5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15" name="Google Shape;19815;p32"/>
            <p:cNvSpPr/>
            <p:nvPr/>
          </p:nvSpPr>
          <p:spPr>
            <a:xfrm>
              <a:off x="6867925" y="3227000"/>
              <a:ext cx="27350" cy="22700"/>
            </a:xfrm>
            <a:custGeom>
              <a:avLst/>
              <a:gdLst/>
              <a:ahLst/>
              <a:cxnLst/>
              <a:rect l="l" t="t" r="r" b="b"/>
              <a:pathLst>
                <a:path w="1094" h="908" extrusionOk="0">
                  <a:moveTo>
                    <a:pt x="610" y="330"/>
                  </a:moveTo>
                  <a:cubicBezTo>
                    <a:pt x="618" y="330"/>
                    <a:pt x="627" y="332"/>
                    <a:pt x="636" y="335"/>
                  </a:cubicBezTo>
                  <a:cubicBezTo>
                    <a:pt x="694" y="353"/>
                    <a:pt x="699" y="437"/>
                    <a:pt x="683" y="486"/>
                  </a:cubicBezTo>
                  <a:cubicBezTo>
                    <a:pt x="664" y="545"/>
                    <a:pt x="610" y="575"/>
                    <a:pt x="551" y="575"/>
                  </a:cubicBezTo>
                  <a:cubicBezTo>
                    <a:pt x="544" y="575"/>
                    <a:pt x="538" y="575"/>
                    <a:pt x="531" y="574"/>
                  </a:cubicBezTo>
                  <a:cubicBezTo>
                    <a:pt x="518" y="573"/>
                    <a:pt x="505" y="571"/>
                    <a:pt x="493" y="567"/>
                  </a:cubicBezTo>
                  <a:lnTo>
                    <a:pt x="493" y="567"/>
                  </a:lnTo>
                  <a:cubicBezTo>
                    <a:pt x="511" y="549"/>
                    <a:pt x="526" y="524"/>
                    <a:pt x="534" y="492"/>
                  </a:cubicBezTo>
                  <a:cubicBezTo>
                    <a:pt x="544" y="451"/>
                    <a:pt x="544" y="412"/>
                    <a:pt x="535" y="376"/>
                  </a:cubicBezTo>
                  <a:lnTo>
                    <a:pt x="535" y="376"/>
                  </a:lnTo>
                  <a:cubicBezTo>
                    <a:pt x="551" y="350"/>
                    <a:pt x="578" y="330"/>
                    <a:pt x="610" y="330"/>
                  </a:cubicBezTo>
                  <a:close/>
                  <a:moveTo>
                    <a:pt x="622" y="1"/>
                  </a:moveTo>
                  <a:cubicBezTo>
                    <a:pt x="476" y="1"/>
                    <a:pt x="330" y="76"/>
                    <a:pt x="248" y="195"/>
                  </a:cubicBezTo>
                  <a:lnTo>
                    <a:pt x="248" y="195"/>
                  </a:lnTo>
                  <a:cubicBezTo>
                    <a:pt x="63" y="220"/>
                    <a:pt x="0" y="430"/>
                    <a:pt x="58" y="588"/>
                  </a:cubicBezTo>
                  <a:cubicBezTo>
                    <a:pt x="131" y="789"/>
                    <a:pt x="343" y="908"/>
                    <a:pt x="551" y="908"/>
                  </a:cubicBezTo>
                  <a:cubicBezTo>
                    <a:pt x="651" y="908"/>
                    <a:pt x="750" y="880"/>
                    <a:pt x="833" y="821"/>
                  </a:cubicBezTo>
                  <a:cubicBezTo>
                    <a:pt x="1077" y="647"/>
                    <a:pt x="1094" y="237"/>
                    <a:pt x="838" y="65"/>
                  </a:cubicBezTo>
                  <a:cubicBezTo>
                    <a:pt x="772" y="21"/>
                    <a:pt x="697" y="1"/>
                    <a:pt x="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16" name="Google Shape;19816;p32"/>
            <p:cNvSpPr/>
            <p:nvPr/>
          </p:nvSpPr>
          <p:spPr>
            <a:xfrm>
              <a:off x="7011450" y="3504825"/>
              <a:ext cx="18000" cy="17850"/>
            </a:xfrm>
            <a:custGeom>
              <a:avLst/>
              <a:gdLst/>
              <a:ahLst/>
              <a:cxnLst/>
              <a:rect l="l" t="t" r="r" b="b"/>
              <a:pathLst>
                <a:path w="720" h="714" extrusionOk="0">
                  <a:moveTo>
                    <a:pt x="359" y="1"/>
                  </a:moveTo>
                  <a:cubicBezTo>
                    <a:pt x="344" y="1"/>
                    <a:pt x="329" y="2"/>
                    <a:pt x="313" y="6"/>
                  </a:cubicBezTo>
                  <a:cubicBezTo>
                    <a:pt x="290" y="12"/>
                    <a:pt x="268" y="22"/>
                    <a:pt x="248" y="35"/>
                  </a:cubicBezTo>
                  <a:lnTo>
                    <a:pt x="248" y="35"/>
                  </a:lnTo>
                  <a:cubicBezTo>
                    <a:pt x="232" y="37"/>
                    <a:pt x="217" y="40"/>
                    <a:pt x="201" y="44"/>
                  </a:cubicBezTo>
                  <a:cubicBezTo>
                    <a:pt x="85" y="76"/>
                    <a:pt x="21" y="223"/>
                    <a:pt x="16" y="333"/>
                  </a:cubicBezTo>
                  <a:cubicBezTo>
                    <a:pt x="1" y="545"/>
                    <a:pt x="170" y="714"/>
                    <a:pt x="368" y="714"/>
                  </a:cubicBezTo>
                  <a:cubicBezTo>
                    <a:pt x="404" y="714"/>
                    <a:pt x="441" y="708"/>
                    <a:pt x="478" y="696"/>
                  </a:cubicBezTo>
                  <a:cubicBezTo>
                    <a:pt x="586" y="662"/>
                    <a:pt x="719" y="559"/>
                    <a:pt x="719" y="433"/>
                  </a:cubicBezTo>
                  <a:cubicBezTo>
                    <a:pt x="719" y="351"/>
                    <a:pt x="686" y="284"/>
                    <a:pt x="635" y="234"/>
                  </a:cubicBezTo>
                  <a:lnTo>
                    <a:pt x="635" y="234"/>
                  </a:lnTo>
                  <a:cubicBezTo>
                    <a:pt x="628" y="207"/>
                    <a:pt x="615" y="181"/>
                    <a:pt x="592" y="160"/>
                  </a:cubicBezTo>
                  <a:lnTo>
                    <a:pt x="592" y="160"/>
                  </a:lnTo>
                  <a:cubicBezTo>
                    <a:pt x="547" y="77"/>
                    <a:pt x="456" y="1"/>
                    <a:pt x="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17" name="Google Shape;19817;p32"/>
            <p:cNvSpPr/>
            <p:nvPr/>
          </p:nvSpPr>
          <p:spPr>
            <a:xfrm>
              <a:off x="7089100" y="3387900"/>
              <a:ext cx="17800" cy="19875"/>
            </a:xfrm>
            <a:custGeom>
              <a:avLst/>
              <a:gdLst/>
              <a:ahLst/>
              <a:cxnLst/>
              <a:rect l="l" t="t" r="r" b="b"/>
              <a:pathLst>
                <a:path w="712" h="795" extrusionOk="0">
                  <a:moveTo>
                    <a:pt x="355" y="0"/>
                  </a:moveTo>
                  <a:cubicBezTo>
                    <a:pt x="345" y="0"/>
                    <a:pt x="334" y="1"/>
                    <a:pt x="322" y="3"/>
                  </a:cubicBezTo>
                  <a:lnTo>
                    <a:pt x="322" y="5"/>
                  </a:lnTo>
                  <a:cubicBezTo>
                    <a:pt x="253" y="17"/>
                    <a:pt x="190" y="55"/>
                    <a:pt x="145" y="104"/>
                  </a:cubicBezTo>
                  <a:lnTo>
                    <a:pt x="145" y="104"/>
                  </a:lnTo>
                  <a:cubicBezTo>
                    <a:pt x="112" y="128"/>
                    <a:pt x="83" y="159"/>
                    <a:pt x="58" y="197"/>
                  </a:cubicBezTo>
                  <a:cubicBezTo>
                    <a:pt x="8" y="278"/>
                    <a:pt x="0" y="369"/>
                    <a:pt x="22" y="454"/>
                  </a:cubicBezTo>
                  <a:lnTo>
                    <a:pt x="22" y="454"/>
                  </a:lnTo>
                  <a:cubicBezTo>
                    <a:pt x="10" y="566"/>
                    <a:pt x="54" y="681"/>
                    <a:pt x="167" y="748"/>
                  </a:cubicBezTo>
                  <a:cubicBezTo>
                    <a:pt x="221" y="779"/>
                    <a:pt x="282" y="795"/>
                    <a:pt x="344" y="795"/>
                  </a:cubicBezTo>
                  <a:cubicBezTo>
                    <a:pt x="492" y="795"/>
                    <a:pt x="639" y="706"/>
                    <a:pt x="675" y="551"/>
                  </a:cubicBezTo>
                  <a:cubicBezTo>
                    <a:pt x="688" y="493"/>
                    <a:pt x="685" y="436"/>
                    <a:pt x="669" y="385"/>
                  </a:cubicBezTo>
                  <a:lnTo>
                    <a:pt x="669" y="385"/>
                  </a:lnTo>
                  <a:cubicBezTo>
                    <a:pt x="672" y="381"/>
                    <a:pt x="676" y="376"/>
                    <a:pt x="679" y="371"/>
                  </a:cubicBezTo>
                  <a:cubicBezTo>
                    <a:pt x="711" y="319"/>
                    <a:pt x="711" y="254"/>
                    <a:pt x="679" y="202"/>
                  </a:cubicBezTo>
                  <a:cubicBezTo>
                    <a:pt x="630" y="130"/>
                    <a:pt x="558" y="80"/>
                    <a:pt x="479" y="54"/>
                  </a:cubicBezTo>
                  <a:lnTo>
                    <a:pt x="479" y="54"/>
                  </a:lnTo>
                  <a:cubicBezTo>
                    <a:pt x="448" y="22"/>
                    <a:pt x="406" y="0"/>
                    <a:pt x="3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18" name="Google Shape;19818;p32"/>
            <p:cNvSpPr/>
            <p:nvPr/>
          </p:nvSpPr>
          <p:spPr>
            <a:xfrm>
              <a:off x="6120300" y="3236750"/>
              <a:ext cx="980350" cy="810400"/>
            </a:xfrm>
            <a:custGeom>
              <a:avLst/>
              <a:gdLst/>
              <a:ahLst/>
              <a:cxnLst/>
              <a:rect l="l" t="t" r="r" b="b"/>
              <a:pathLst>
                <a:path w="39214" h="32416" extrusionOk="0">
                  <a:moveTo>
                    <a:pt x="30525" y="1"/>
                  </a:moveTo>
                  <a:cubicBezTo>
                    <a:pt x="29655" y="1"/>
                    <a:pt x="29120" y="764"/>
                    <a:pt x="28976" y="1664"/>
                  </a:cubicBezTo>
                  <a:cubicBezTo>
                    <a:pt x="28895" y="2170"/>
                    <a:pt x="28907" y="2687"/>
                    <a:pt x="28909" y="3197"/>
                  </a:cubicBezTo>
                  <a:cubicBezTo>
                    <a:pt x="28909" y="3455"/>
                    <a:pt x="28918" y="3711"/>
                    <a:pt x="28914" y="3967"/>
                  </a:cubicBezTo>
                  <a:cubicBezTo>
                    <a:pt x="28898" y="4680"/>
                    <a:pt x="28923" y="4687"/>
                    <a:pt x="28377" y="5264"/>
                  </a:cubicBezTo>
                  <a:cubicBezTo>
                    <a:pt x="28040" y="5619"/>
                    <a:pt x="27772" y="5763"/>
                    <a:pt x="27554" y="5763"/>
                  </a:cubicBezTo>
                  <a:cubicBezTo>
                    <a:pt x="26825" y="5763"/>
                    <a:pt x="26665" y="4153"/>
                    <a:pt x="26459" y="3444"/>
                  </a:cubicBezTo>
                  <a:cubicBezTo>
                    <a:pt x="26237" y="2675"/>
                    <a:pt x="25642" y="2116"/>
                    <a:pt x="24932" y="2116"/>
                  </a:cubicBezTo>
                  <a:cubicBezTo>
                    <a:pt x="24691" y="2116"/>
                    <a:pt x="24437" y="2180"/>
                    <a:pt x="24180" y="2323"/>
                  </a:cubicBezTo>
                  <a:cubicBezTo>
                    <a:pt x="22794" y="3092"/>
                    <a:pt x="22963" y="5354"/>
                    <a:pt x="23009" y="6669"/>
                  </a:cubicBezTo>
                  <a:cubicBezTo>
                    <a:pt x="23051" y="7831"/>
                    <a:pt x="23183" y="8990"/>
                    <a:pt x="23196" y="10156"/>
                  </a:cubicBezTo>
                  <a:cubicBezTo>
                    <a:pt x="23204" y="10766"/>
                    <a:pt x="23180" y="11370"/>
                    <a:pt x="23093" y="11974"/>
                  </a:cubicBezTo>
                  <a:cubicBezTo>
                    <a:pt x="23003" y="12596"/>
                    <a:pt x="23090" y="12549"/>
                    <a:pt x="22479" y="12888"/>
                  </a:cubicBezTo>
                  <a:cubicBezTo>
                    <a:pt x="22314" y="13076"/>
                    <a:pt x="22144" y="13170"/>
                    <a:pt x="21968" y="13170"/>
                  </a:cubicBezTo>
                  <a:cubicBezTo>
                    <a:pt x="21827" y="13170"/>
                    <a:pt x="21682" y="13109"/>
                    <a:pt x="21535" y="12988"/>
                  </a:cubicBezTo>
                  <a:cubicBezTo>
                    <a:pt x="21372" y="12648"/>
                    <a:pt x="21209" y="12308"/>
                    <a:pt x="21046" y="11968"/>
                  </a:cubicBezTo>
                  <a:cubicBezTo>
                    <a:pt x="20809" y="10941"/>
                    <a:pt x="20968" y="9259"/>
                    <a:pt x="19819" y="8662"/>
                  </a:cubicBezTo>
                  <a:cubicBezTo>
                    <a:pt x="19644" y="8572"/>
                    <a:pt x="19482" y="8532"/>
                    <a:pt x="19331" y="8532"/>
                  </a:cubicBezTo>
                  <a:cubicBezTo>
                    <a:pt x="18753" y="8532"/>
                    <a:pt x="18355" y="9120"/>
                    <a:pt x="18152" y="9686"/>
                  </a:cubicBezTo>
                  <a:cubicBezTo>
                    <a:pt x="17934" y="10293"/>
                    <a:pt x="17862" y="10938"/>
                    <a:pt x="17743" y="11568"/>
                  </a:cubicBezTo>
                  <a:cubicBezTo>
                    <a:pt x="17552" y="12567"/>
                    <a:pt x="17258" y="13551"/>
                    <a:pt x="17012" y="14538"/>
                  </a:cubicBezTo>
                  <a:cubicBezTo>
                    <a:pt x="16449" y="16784"/>
                    <a:pt x="16001" y="19101"/>
                    <a:pt x="15298" y="21308"/>
                  </a:cubicBezTo>
                  <a:cubicBezTo>
                    <a:pt x="15255" y="21441"/>
                    <a:pt x="15215" y="21580"/>
                    <a:pt x="15162" y="21709"/>
                  </a:cubicBezTo>
                  <a:cubicBezTo>
                    <a:pt x="14970" y="22166"/>
                    <a:pt x="14929" y="22337"/>
                    <a:pt x="14615" y="22337"/>
                  </a:cubicBezTo>
                  <a:cubicBezTo>
                    <a:pt x="14522" y="22337"/>
                    <a:pt x="14405" y="22322"/>
                    <a:pt x="14253" y="22295"/>
                  </a:cubicBezTo>
                  <a:cubicBezTo>
                    <a:pt x="13428" y="22147"/>
                    <a:pt x="13579" y="21637"/>
                    <a:pt x="13353" y="20982"/>
                  </a:cubicBezTo>
                  <a:cubicBezTo>
                    <a:pt x="13174" y="20463"/>
                    <a:pt x="12862" y="20042"/>
                    <a:pt x="12337" y="19838"/>
                  </a:cubicBezTo>
                  <a:cubicBezTo>
                    <a:pt x="12132" y="19757"/>
                    <a:pt x="11927" y="19720"/>
                    <a:pt x="11728" y="19720"/>
                  </a:cubicBezTo>
                  <a:cubicBezTo>
                    <a:pt x="10980" y="19720"/>
                    <a:pt x="10320" y="20246"/>
                    <a:pt x="10055" y="20985"/>
                  </a:cubicBezTo>
                  <a:cubicBezTo>
                    <a:pt x="9722" y="21912"/>
                    <a:pt x="9812" y="23026"/>
                    <a:pt x="9768" y="23991"/>
                  </a:cubicBezTo>
                  <a:cubicBezTo>
                    <a:pt x="9718" y="25079"/>
                    <a:pt x="9985" y="27471"/>
                    <a:pt x="9050" y="28209"/>
                  </a:cubicBezTo>
                  <a:cubicBezTo>
                    <a:pt x="8910" y="28319"/>
                    <a:pt x="8781" y="28367"/>
                    <a:pt x="8662" y="28367"/>
                  </a:cubicBezTo>
                  <a:cubicBezTo>
                    <a:pt x="7883" y="28367"/>
                    <a:pt x="7536" y="26285"/>
                    <a:pt x="7462" y="25813"/>
                  </a:cubicBezTo>
                  <a:cubicBezTo>
                    <a:pt x="7308" y="24827"/>
                    <a:pt x="7364" y="23781"/>
                    <a:pt x="7138" y="22811"/>
                  </a:cubicBezTo>
                  <a:cubicBezTo>
                    <a:pt x="6970" y="22095"/>
                    <a:pt x="6458" y="21703"/>
                    <a:pt x="5921" y="21703"/>
                  </a:cubicBezTo>
                  <a:cubicBezTo>
                    <a:pt x="5493" y="21703"/>
                    <a:pt x="5049" y="21952"/>
                    <a:pt x="4751" y="22486"/>
                  </a:cubicBezTo>
                  <a:cubicBezTo>
                    <a:pt x="4274" y="23340"/>
                    <a:pt x="4387" y="24432"/>
                    <a:pt x="4408" y="25370"/>
                  </a:cubicBezTo>
                  <a:cubicBezTo>
                    <a:pt x="4438" y="26670"/>
                    <a:pt x="4387" y="27972"/>
                    <a:pt x="4362" y="29272"/>
                  </a:cubicBezTo>
                  <a:cubicBezTo>
                    <a:pt x="4350" y="29954"/>
                    <a:pt x="4454" y="30857"/>
                    <a:pt x="4085" y="31460"/>
                  </a:cubicBezTo>
                  <a:cubicBezTo>
                    <a:pt x="3778" y="31960"/>
                    <a:pt x="3457" y="32155"/>
                    <a:pt x="3145" y="32155"/>
                  </a:cubicBezTo>
                  <a:cubicBezTo>
                    <a:pt x="2327" y="32155"/>
                    <a:pt x="1571" y="30810"/>
                    <a:pt x="1304" y="30102"/>
                  </a:cubicBezTo>
                  <a:cubicBezTo>
                    <a:pt x="776" y="28706"/>
                    <a:pt x="483" y="27233"/>
                    <a:pt x="344" y="25750"/>
                  </a:cubicBezTo>
                  <a:cubicBezTo>
                    <a:pt x="335" y="25644"/>
                    <a:pt x="246" y="25590"/>
                    <a:pt x="162" y="25590"/>
                  </a:cubicBezTo>
                  <a:cubicBezTo>
                    <a:pt x="79" y="25590"/>
                    <a:pt x="0" y="25643"/>
                    <a:pt x="10" y="25750"/>
                  </a:cubicBezTo>
                  <a:lnTo>
                    <a:pt x="7" y="25750"/>
                  </a:lnTo>
                  <a:cubicBezTo>
                    <a:pt x="183" y="27634"/>
                    <a:pt x="497" y="30096"/>
                    <a:pt x="1677" y="31650"/>
                  </a:cubicBezTo>
                  <a:cubicBezTo>
                    <a:pt x="2062" y="32156"/>
                    <a:pt x="2584" y="32416"/>
                    <a:pt x="3085" y="32416"/>
                  </a:cubicBezTo>
                  <a:cubicBezTo>
                    <a:pt x="3666" y="32416"/>
                    <a:pt x="4218" y="32067"/>
                    <a:pt x="4493" y="31348"/>
                  </a:cubicBezTo>
                  <a:cubicBezTo>
                    <a:pt x="4808" y="30528"/>
                    <a:pt x="4690" y="29502"/>
                    <a:pt x="4705" y="28648"/>
                  </a:cubicBezTo>
                  <a:cubicBezTo>
                    <a:pt x="4730" y="27352"/>
                    <a:pt x="4742" y="26060"/>
                    <a:pt x="4722" y="24765"/>
                  </a:cubicBezTo>
                  <a:cubicBezTo>
                    <a:pt x="4713" y="24092"/>
                    <a:pt x="4653" y="22785"/>
                    <a:pt x="5271" y="22321"/>
                  </a:cubicBezTo>
                  <a:cubicBezTo>
                    <a:pt x="5594" y="22079"/>
                    <a:pt x="5851" y="21982"/>
                    <a:pt x="6057" y="21982"/>
                  </a:cubicBezTo>
                  <a:cubicBezTo>
                    <a:pt x="6646" y="21982"/>
                    <a:pt x="6808" y="22777"/>
                    <a:pt x="6867" y="23206"/>
                  </a:cubicBezTo>
                  <a:cubicBezTo>
                    <a:pt x="6934" y="23692"/>
                    <a:pt x="6942" y="24191"/>
                    <a:pt x="6989" y="24679"/>
                  </a:cubicBezTo>
                  <a:cubicBezTo>
                    <a:pt x="7074" y="25562"/>
                    <a:pt x="7259" y="28665"/>
                    <a:pt x="8635" y="28665"/>
                  </a:cubicBezTo>
                  <a:cubicBezTo>
                    <a:pt x="8761" y="28665"/>
                    <a:pt x="8897" y="28639"/>
                    <a:pt x="9044" y="28583"/>
                  </a:cubicBezTo>
                  <a:cubicBezTo>
                    <a:pt x="10397" y="28066"/>
                    <a:pt x="10041" y="25274"/>
                    <a:pt x="10092" y="24202"/>
                  </a:cubicBezTo>
                  <a:cubicBezTo>
                    <a:pt x="10148" y="22951"/>
                    <a:pt x="9851" y="20565"/>
                    <a:pt x="11353" y="20106"/>
                  </a:cubicBezTo>
                  <a:cubicBezTo>
                    <a:pt x="11548" y="20046"/>
                    <a:pt x="11718" y="20019"/>
                    <a:pt x="11868" y="20019"/>
                  </a:cubicBezTo>
                  <a:cubicBezTo>
                    <a:pt x="13010" y="20019"/>
                    <a:pt x="12937" y="21609"/>
                    <a:pt x="13440" y="22370"/>
                  </a:cubicBezTo>
                  <a:cubicBezTo>
                    <a:pt x="13692" y="22750"/>
                    <a:pt x="13988" y="22911"/>
                    <a:pt x="14280" y="22911"/>
                  </a:cubicBezTo>
                  <a:cubicBezTo>
                    <a:pt x="14718" y="22911"/>
                    <a:pt x="15144" y="22548"/>
                    <a:pt x="15389" y="22023"/>
                  </a:cubicBezTo>
                  <a:cubicBezTo>
                    <a:pt x="15716" y="21323"/>
                    <a:pt x="15853" y="20521"/>
                    <a:pt x="16042" y="19778"/>
                  </a:cubicBezTo>
                  <a:cubicBezTo>
                    <a:pt x="16390" y="18420"/>
                    <a:pt x="16727" y="17060"/>
                    <a:pt x="17066" y="15701"/>
                  </a:cubicBezTo>
                  <a:cubicBezTo>
                    <a:pt x="17368" y="14486"/>
                    <a:pt x="17714" y="13277"/>
                    <a:pt x="17984" y="12055"/>
                  </a:cubicBezTo>
                  <a:cubicBezTo>
                    <a:pt x="18134" y="11372"/>
                    <a:pt x="18193" y="10665"/>
                    <a:pt x="18402" y="9994"/>
                  </a:cubicBezTo>
                  <a:cubicBezTo>
                    <a:pt x="18523" y="9608"/>
                    <a:pt x="18706" y="9024"/>
                    <a:pt x="19157" y="8887"/>
                  </a:cubicBezTo>
                  <a:cubicBezTo>
                    <a:pt x="19227" y="8865"/>
                    <a:pt x="19294" y="8855"/>
                    <a:pt x="19358" y="8855"/>
                  </a:cubicBezTo>
                  <a:cubicBezTo>
                    <a:pt x="19984" y="8855"/>
                    <a:pt x="20304" y="9811"/>
                    <a:pt x="20438" y="10226"/>
                  </a:cubicBezTo>
                  <a:cubicBezTo>
                    <a:pt x="20704" y="11039"/>
                    <a:pt x="20472" y="12136"/>
                    <a:pt x="20934" y="12868"/>
                  </a:cubicBezTo>
                  <a:cubicBezTo>
                    <a:pt x="21204" y="13295"/>
                    <a:pt x="21714" y="13545"/>
                    <a:pt x="22198" y="13545"/>
                  </a:cubicBezTo>
                  <a:cubicBezTo>
                    <a:pt x="22617" y="13545"/>
                    <a:pt x="23016" y="13357"/>
                    <a:pt x="23222" y="12934"/>
                  </a:cubicBezTo>
                  <a:cubicBezTo>
                    <a:pt x="23604" y="12149"/>
                    <a:pt x="23541" y="10998"/>
                    <a:pt x="23532" y="10156"/>
                  </a:cubicBezTo>
                  <a:cubicBezTo>
                    <a:pt x="23517" y="8853"/>
                    <a:pt x="23353" y="7558"/>
                    <a:pt x="23332" y="6257"/>
                  </a:cubicBezTo>
                  <a:cubicBezTo>
                    <a:pt x="23321" y="5605"/>
                    <a:pt x="23337" y="4951"/>
                    <a:pt x="23437" y="4307"/>
                  </a:cubicBezTo>
                  <a:cubicBezTo>
                    <a:pt x="23547" y="3610"/>
                    <a:pt x="24034" y="2372"/>
                    <a:pt x="24868" y="2372"/>
                  </a:cubicBezTo>
                  <a:cubicBezTo>
                    <a:pt x="25115" y="2372"/>
                    <a:pt x="25392" y="2480"/>
                    <a:pt x="25698" y="2742"/>
                  </a:cubicBezTo>
                  <a:cubicBezTo>
                    <a:pt x="26394" y="3336"/>
                    <a:pt x="26159" y="4458"/>
                    <a:pt x="26513" y="5218"/>
                  </a:cubicBezTo>
                  <a:cubicBezTo>
                    <a:pt x="26769" y="5768"/>
                    <a:pt x="27354" y="6126"/>
                    <a:pt x="27928" y="6126"/>
                  </a:cubicBezTo>
                  <a:cubicBezTo>
                    <a:pt x="28293" y="6126"/>
                    <a:pt x="28654" y="5981"/>
                    <a:pt x="28921" y="5647"/>
                  </a:cubicBezTo>
                  <a:cubicBezTo>
                    <a:pt x="29455" y="4980"/>
                    <a:pt x="29242" y="3778"/>
                    <a:pt x="29242" y="3005"/>
                  </a:cubicBezTo>
                  <a:cubicBezTo>
                    <a:pt x="29242" y="2195"/>
                    <a:pt x="29171" y="1221"/>
                    <a:pt x="29849" y="666"/>
                  </a:cubicBezTo>
                  <a:cubicBezTo>
                    <a:pt x="30107" y="454"/>
                    <a:pt x="30370" y="365"/>
                    <a:pt x="30623" y="365"/>
                  </a:cubicBezTo>
                  <a:cubicBezTo>
                    <a:pt x="31363" y="365"/>
                    <a:pt x="32027" y="1128"/>
                    <a:pt x="32309" y="1851"/>
                  </a:cubicBezTo>
                  <a:cubicBezTo>
                    <a:pt x="32840" y="3218"/>
                    <a:pt x="32680" y="4905"/>
                    <a:pt x="32878" y="6351"/>
                  </a:cubicBezTo>
                  <a:cubicBezTo>
                    <a:pt x="33008" y="7303"/>
                    <a:pt x="33154" y="8264"/>
                    <a:pt x="33533" y="9155"/>
                  </a:cubicBezTo>
                  <a:cubicBezTo>
                    <a:pt x="33975" y="10198"/>
                    <a:pt x="34873" y="11340"/>
                    <a:pt x="36083" y="11340"/>
                  </a:cubicBezTo>
                  <a:cubicBezTo>
                    <a:pt x="36223" y="11340"/>
                    <a:pt x="36368" y="11325"/>
                    <a:pt x="36516" y="11292"/>
                  </a:cubicBezTo>
                  <a:cubicBezTo>
                    <a:pt x="38342" y="10889"/>
                    <a:pt x="38997" y="8325"/>
                    <a:pt x="39199" y="6769"/>
                  </a:cubicBezTo>
                  <a:cubicBezTo>
                    <a:pt x="39213" y="6663"/>
                    <a:pt x="39137" y="6610"/>
                    <a:pt x="39053" y="6610"/>
                  </a:cubicBezTo>
                  <a:cubicBezTo>
                    <a:pt x="38970" y="6610"/>
                    <a:pt x="38879" y="6663"/>
                    <a:pt x="38865" y="6769"/>
                  </a:cubicBezTo>
                  <a:cubicBezTo>
                    <a:pt x="38710" y="7968"/>
                    <a:pt x="38354" y="9276"/>
                    <a:pt x="37546" y="10208"/>
                  </a:cubicBezTo>
                  <a:cubicBezTo>
                    <a:pt x="37105" y="10719"/>
                    <a:pt x="36596" y="10943"/>
                    <a:pt x="36094" y="10943"/>
                  </a:cubicBezTo>
                  <a:cubicBezTo>
                    <a:pt x="35377" y="10943"/>
                    <a:pt x="34676" y="10484"/>
                    <a:pt x="34211" y="9750"/>
                  </a:cubicBezTo>
                  <a:cubicBezTo>
                    <a:pt x="33073" y="7953"/>
                    <a:pt x="33116" y="5544"/>
                    <a:pt x="32957" y="3502"/>
                  </a:cubicBezTo>
                  <a:cubicBezTo>
                    <a:pt x="32855" y="2184"/>
                    <a:pt x="32498" y="532"/>
                    <a:pt x="31048" y="85"/>
                  </a:cubicBezTo>
                  <a:cubicBezTo>
                    <a:pt x="30862" y="28"/>
                    <a:pt x="30688" y="1"/>
                    <a:pt x="30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19" name="Google Shape;19819;p32"/>
            <p:cNvSpPr/>
            <p:nvPr/>
          </p:nvSpPr>
          <p:spPr>
            <a:xfrm>
              <a:off x="6467100" y="3618550"/>
              <a:ext cx="17175" cy="62275"/>
            </a:xfrm>
            <a:custGeom>
              <a:avLst/>
              <a:gdLst/>
              <a:ahLst/>
              <a:cxnLst/>
              <a:rect l="l" t="t" r="r" b="b"/>
              <a:pathLst>
                <a:path w="687" h="2491" extrusionOk="0">
                  <a:moveTo>
                    <a:pt x="205" y="0"/>
                  </a:moveTo>
                  <a:cubicBezTo>
                    <a:pt x="104" y="0"/>
                    <a:pt x="1" y="82"/>
                    <a:pt x="38" y="207"/>
                  </a:cubicBezTo>
                  <a:cubicBezTo>
                    <a:pt x="239" y="897"/>
                    <a:pt x="346" y="1611"/>
                    <a:pt x="352" y="2329"/>
                  </a:cubicBezTo>
                  <a:cubicBezTo>
                    <a:pt x="353" y="2437"/>
                    <a:pt x="437" y="2491"/>
                    <a:pt x="520" y="2491"/>
                  </a:cubicBezTo>
                  <a:cubicBezTo>
                    <a:pt x="604" y="2491"/>
                    <a:pt x="687" y="2437"/>
                    <a:pt x="686" y="2329"/>
                  </a:cubicBezTo>
                  <a:cubicBezTo>
                    <a:pt x="680" y="1580"/>
                    <a:pt x="570" y="836"/>
                    <a:pt x="360" y="117"/>
                  </a:cubicBezTo>
                  <a:cubicBezTo>
                    <a:pt x="336" y="36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20" name="Google Shape;19820;p32"/>
            <p:cNvSpPr/>
            <p:nvPr/>
          </p:nvSpPr>
          <p:spPr>
            <a:xfrm>
              <a:off x="6401600" y="3627925"/>
              <a:ext cx="8500" cy="57450"/>
            </a:xfrm>
            <a:custGeom>
              <a:avLst/>
              <a:gdLst/>
              <a:ahLst/>
              <a:cxnLst/>
              <a:rect l="l" t="t" r="r" b="b"/>
              <a:pathLst>
                <a:path w="340" h="2298" extrusionOk="0">
                  <a:moveTo>
                    <a:pt x="172" y="1"/>
                  </a:moveTo>
                  <a:cubicBezTo>
                    <a:pt x="88" y="1"/>
                    <a:pt x="4" y="55"/>
                    <a:pt x="3" y="163"/>
                  </a:cubicBezTo>
                  <a:lnTo>
                    <a:pt x="0" y="2136"/>
                  </a:lnTo>
                  <a:cubicBezTo>
                    <a:pt x="0" y="2243"/>
                    <a:pt x="84" y="2297"/>
                    <a:pt x="167" y="2297"/>
                  </a:cubicBezTo>
                  <a:cubicBezTo>
                    <a:pt x="251" y="2297"/>
                    <a:pt x="334" y="2243"/>
                    <a:pt x="334" y="2136"/>
                  </a:cubicBezTo>
                  <a:lnTo>
                    <a:pt x="339" y="163"/>
                  </a:lnTo>
                  <a:cubicBezTo>
                    <a:pt x="339" y="55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21" name="Google Shape;19821;p32"/>
            <p:cNvSpPr/>
            <p:nvPr/>
          </p:nvSpPr>
          <p:spPr>
            <a:xfrm>
              <a:off x="6326050" y="3620775"/>
              <a:ext cx="16825" cy="59725"/>
            </a:xfrm>
            <a:custGeom>
              <a:avLst/>
              <a:gdLst/>
              <a:ahLst/>
              <a:cxnLst/>
              <a:rect l="l" t="t" r="r" b="b"/>
              <a:pathLst>
                <a:path w="673" h="2389" extrusionOk="0">
                  <a:moveTo>
                    <a:pt x="164" y="0"/>
                  </a:moveTo>
                  <a:cubicBezTo>
                    <a:pt x="80" y="0"/>
                    <a:pt x="1" y="54"/>
                    <a:pt x="8" y="161"/>
                  </a:cubicBezTo>
                  <a:cubicBezTo>
                    <a:pt x="62" y="870"/>
                    <a:pt x="167" y="1574"/>
                    <a:pt x="322" y="2268"/>
                  </a:cubicBezTo>
                  <a:cubicBezTo>
                    <a:pt x="341" y="2352"/>
                    <a:pt x="404" y="2388"/>
                    <a:pt x="469" y="2388"/>
                  </a:cubicBezTo>
                  <a:cubicBezTo>
                    <a:pt x="568" y="2388"/>
                    <a:pt x="673" y="2306"/>
                    <a:pt x="644" y="2179"/>
                  </a:cubicBezTo>
                  <a:cubicBezTo>
                    <a:pt x="495" y="1514"/>
                    <a:pt x="394" y="840"/>
                    <a:pt x="344" y="161"/>
                  </a:cubicBezTo>
                  <a:cubicBezTo>
                    <a:pt x="335" y="54"/>
                    <a:pt x="247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22" name="Google Shape;19822;p32"/>
            <p:cNvSpPr/>
            <p:nvPr/>
          </p:nvSpPr>
          <p:spPr>
            <a:xfrm>
              <a:off x="6262775" y="3627675"/>
              <a:ext cx="11525" cy="47950"/>
            </a:xfrm>
            <a:custGeom>
              <a:avLst/>
              <a:gdLst/>
              <a:ahLst/>
              <a:cxnLst/>
              <a:rect l="l" t="t" r="r" b="b"/>
              <a:pathLst>
                <a:path w="461" h="1918" extrusionOk="0">
                  <a:moveTo>
                    <a:pt x="164" y="1"/>
                  </a:moveTo>
                  <a:cubicBezTo>
                    <a:pt x="80" y="1"/>
                    <a:pt x="0" y="54"/>
                    <a:pt x="7" y="161"/>
                  </a:cubicBezTo>
                  <a:cubicBezTo>
                    <a:pt x="44" y="694"/>
                    <a:pt x="80" y="1226"/>
                    <a:pt x="117" y="1757"/>
                  </a:cubicBezTo>
                  <a:cubicBezTo>
                    <a:pt x="124" y="1864"/>
                    <a:pt x="213" y="1918"/>
                    <a:pt x="297" y="1918"/>
                  </a:cubicBezTo>
                  <a:cubicBezTo>
                    <a:pt x="380" y="1918"/>
                    <a:pt x="460" y="1864"/>
                    <a:pt x="452" y="1757"/>
                  </a:cubicBezTo>
                  <a:cubicBezTo>
                    <a:pt x="416" y="1226"/>
                    <a:pt x="379" y="694"/>
                    <a:pt x="343" y="161"/>
                  </a:cubicBezTo>
                  <a:cubicBezTo>
                    <a:pt x="335" y="54"/>
                    <a:pt x="247" y="1"/>
                    <a:pt x="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23" name="Google Shape;19823;p32"/>
            <p:cNvSpPr/>
            <p:nvPr/>
          </p:nvSpPr>
          <p:spPr>
            <a:xfrm>
              <a:off x="6197050" y="3639250"/>
              <a:ext cx="14750" cy="47850"/>
            </a:xfrm>
            <a:custGeom>
              <a:avLst/>
              <a:gdLst/>
              <a:ahLst/>
              <a:cxnLst/>
              <a:rect l="l" t="t" r="r" b="b"/>
              <a:pathLst>
                <a:path w="590" h="1914" extrusionOk="0">
                  <a:moveTo>
                    <a:pt x="166" y="1"/>
                  </a:moveTo>
                  <a:cubicBezTo>
                    <a:pt x="83" y="1"/>
                    <a:pt x="0" y="54"/>
                    <a:pt x="2" y="162"/>
                  </a:cubicBezTo>
                  <a:cubicBezTo>
                    <a:pt x="11" y="714"/>
                    <a:pt x="89" y="1263"/>
                    <a:pt x="232" y="1796"/>
                  </a:cubicBezTo>
                  <a:cubicBezTo>
                    <a:pt x="254" y="1878"/>
                    <a:pt x="319" y="1914"/>
                    <a:pt x="385" y="1914"/>
                  </a:cubicBezTo>
                  <a:cubicBezTo>
                    <a:pt x="486" y="1914"/>
                    <a:pt x="589" y="1832"/>
                    <a:pt x="555" y="1707"/>
                  </a:cubicBezTo>
                  <a:cubicBezTo>
                    <a:pt x="418" y="1202"/>
                    <a:pt x="345" y="684"/>
                    <a:pt x="336" y="162"/>
                  </a:cubicBezTo>
                  <a:cubicBezTo>
                    <a:pt x="334" y="54"/>
                    <a:pt x="250" y="1"/>
                    <a:pt x="1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24" name="Google Shape;19824;p32"/>
            <p:cNvSpPr/>
            <p:nvPr/>
          </p:nvSpPr>
          <p:spPr>
            <a:xfrm>
              <a:off x="6140150" y="3632125"/>
              <a:ext cx="12200" cy="48050"/>
            </a:xfrm>
            <a:custGeom>
              <a:avLst/>
              <a:gdLst/>
              <a:ahLst/>
              <a:cxnLst/>
              <a:rect l="l" t="t" r="r" b="b"/>
              <a:pathLst>
                <a:path w="488" h="1922" extrusionOk="0">
                  <a:moveTo>
                    <a:pt x="217" y="1"/>
                  </a:moveTo>
                  <a:cubicBezTo>
                    <a:pt x="133" y="1"/>
                    <a:pt x="45" y="55"/>
                    <a:pt x="38" y="162"/>
                  </a:cubicBezTo>
                  <a:cubicBezTo>
                    <a:pt x="0" y="709"/>
                    <a:pt x="35" y="1262"/>
                    <a:pt x="141" y="1802"/>
                  </a:cubicBezTo>
                  <a:cubicBezTo>
                    <a:pt x="157" y="1885"/>
                    <a:pt x="218" y="1921"/>
                    <a:pt x="282" y="1921"/>
                  </a:cubicBezTo>
                  <a:cubicBezTo>
                    <a:pt x="381" y="1921"/>
                    <a:pt x="488" y="1838"/>
                    <a:pt x="464" y="1712"/>
                  </a:cubicBezTo>
                  <a:cubicBezTo>
                    <a:pt x="366" y="1201"/>
                    <a:pt x="336" y="680"/>
                    <a:pt x="372" y="162"/>
                  </a:cubicBezTo>
                  <a:cubicBezTo>
                    <a:pt x="380" y="54"/>
                    <a:pt x="300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25" name="Google Shape;19825;p32"/>
            <p:cNvSpPr/>
            <p:nvPr/>
          </p:nvSpPr>
          <p:spPr>
            <a:xfrm>
              <a:off x="6510675" y="37243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5" y="0"/>
                  </a:moveTo>
                  <a:cubicBezTo>
                    <a:pt x="0" y="0"/>
                    <a:pt x="0" y="335"/>
                    <a:pt x="215" y="335"/>
                  </a:cubicBezTo>
                  <a:lnTo>
                    <a:pt x="2001" y="339"/>
                  </a:lnTo>
                  <a:cubicBezTo>
                    <a:pt x="2216" y="339"/>
                    <a:pt x="2216" y="5"/>
                    <a:pt x="2001" y="3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26" name="Google Shape;19826;p32"/>
            <p:cNvSpPr/>
            <p:nvPr/>
          </p:nvSpPr>
          <p:spPr>
            <a:xfrm>
              <a:off x="6515200" y="3792425"/>
              <a:ext cx="55425" cy="8500"/>
            </a:xfrm>
            <a:custGeom>
              <a:avLst/>
              <a:gdLst/>
              <a:ahLst/>
              <a:cxnLst/>
              <a:rect l="l" t="t" r="r" b="b"/>
              <a:pathLst>
                <a:path w="2217" h="340" extrusionOk="0">
                  <a:moveTo>
                    <a:pt x="216" y="1"/>
                  </a:moveTo>
                  <a:cubicBezTo>
                    <a:pt x="1" y="1"/>
                    <a:pt x="1" y="335"/>
                    <a:pt x="216" y="336"/>
                  </a:cubicBezTo>
                  <a:lnTo>
                    <a:pt x="2002" y="339"/>
                  </a:lnTo>
                  <a:cubicBezTo>
                    <a:pt x="2217" y="339"/>
                    <a:pt x="2217" y="5"/>
                    <a:pt x="2002" y="4"/>
                  </a:cubicBezTo>
                  <a:lnTo>
                    <a:pt x="2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27" name="Google Shape;19827;p32"/>
            <p:cNvSpPr/>
            <p:nvPr/>
          </p:nvSpPr>
          <p:spPr>
            <a:xfrm>
              <a:off x="6516675" y="3866225"/>
              <a:ext cx="57550" cy="15000"/>
            </a:xfrm>
            <a:custGeom>
              <a:avLst/>
              <a:gdLst/>
              <a:ahLst/>
              <a:cxnLst/>
              <a:rect l="l" t="t" r="r" b="b"/>
              <a:pathLst>
                <a:path w="2302" h="600" extrusionOk="0">
                  <a:moveTo>
                    <a:pt x="2031" y="1"/>
                  </a:moveTo>
                  <a:cubicBezTo>
                    <a:pt x="2008" y="1"/>
                    <a:pt x="1984" y="5"/>
                    <a:pt x="1960" y="16"/>
                  </a:cubicBezTo>
                  <a:cubicBezTo>
                    <a:pt x="1575" y="184"/>
                    <a:pt x="1162" y="269"/>
                    <a:pt x="745" y="269"/>
                  </a:cubicBezTo>
                  <a:cubicBezTo>
                    <a:pt x="594" y="269"/>
                    <a:pt x="443" y="258"/>
                    <a:pt x="292" y="235"/>
                  </a:cubicBezTo>
                  <a:cubicBezTo>
                    <a:pt x="283" y="234"/>
                    <a:pt x="274" y="233"/>
                    <a:pt x="265" y="233"/>
                  </a:cubicBezTo>
                  <a:cubicBezTo>
                    <a:pt x="74" y="233"/>
                    <a:pt x="0" y="528"/>
                    <a:pt x="204" y="559"/>
                  </a:cubicBezTo>
                  <a:lnTo>
                    <a:pt x="202" y="559"/>
                  </a:lnTo>
                  <a:cubicBezTo>
                    <a:pt x="379" y="586"/>
                    <a:pt x="556" y="599"/>
                    <a:pt x="733" y="599"/>
                  </a:cubicBezTo>
                  <a:cubicBezTo>
                    <a:pt x="1211" y="599"/>
                    <a:pt x="1687" y="500"/>
                    <a:pt x="2129" y="306"/>
                  </a:cubicBezTo>
                  <a:cubicBezTo>
                    <a:pt x="2301" y="231"/>
                    <a:pt x="2192" y="1"/>
                    <a:pt x="20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28" name="Google Shape;19828;p32"/>
            <p:cNvSpPr/>
            <p:nvPr/>
          </p:nvSpPr>
          <p:spPr>
            <a:xfrm>
              <a:off x="6514950" y="3941250"/>
              <a:ext cx="64825" cy="10275"/>
            </a:xfrm>
            <a:custGeom>
              <a:avLst/>
              <a:gdLst/>
              <a:ahLst/>
              <a:cxnLst/>
              <a:rect l="l" t="t" r="r" b="b"/>
              <a:pathLst>
                <a:path w="2593" h="411" extrusionOk="0">
                  <a:moveTo>
                    <a:pt x="2401" y="0"/>
                  </a:moveTo>
                  <a:cubicBezTo>
                    <a:pt x="2394" y="0"/>
                    <a:pt x="2387" y="1"/>
                    <a:pt x="2380" y="1"/>
                  </a:cubicBezTo>
                  <a:cubicBezTo>
                    <a:pt x="1924" y="52"/>
                    <a:pt x="1466" y="77"/>
                    <a:pt x="1008" y="77"/>
                  </a:cubicBezTo>
                  <a:cubicBezTo>
                    <a:pt x="743" y="77"/>
                    <a:pt x="479" y="69"/>
                    <a:pt x="215" y="52"/>
                  </a:cubicBezTo>
                  <a:cubicBezTo>
                    <a:pt x="211" y="52"/>
                    <a:pt x="206" y="51"/>
                    <a:pt x="202" y="51"/>
                  </a:cubicBezTo>
                  <a:cubicBezTo>
                    <a:pt x="0" y="51"/>
                    <a:pt x="6" y="372"/>
                    <a:pt x="215" y="386"/>
                  </a:cubicBezTo>
                  <a:cubicBezTo>
                    <a:pt x="479" y="403"/>
                    <a:pt x="743" y="411"/>
                    <a:pt x="1008" y="411"/>
                  </a:cubicBezTo>
                  <a:cubicBezTo>
                    <a:pt x="1466" y="411"/>
                    <a:pt x="1924" y="386"/>
                    <a:pt x="2380" y="336"/>
                  </a:cubicBezTo>
                  <a:cubicBezTo>
                    <a:pt x="2583" y="313"/>
                    <a:pt x="2593" y="0"/>
                    <a:pt x="2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29" name="Google Shape;19829;p32"/>
            <p:cNvSpPr/>
            <p:nvPr/>
          </p:nvSpPr>
          <p:spPr>
            <a:xfrm>
              <a:off x="6514750" y="4019975"/>
              <a:ext cx="62550" cy="9925"/>
            </a:xfrm>
            <a:custGeom>
              <a:avLst/>
              <a:gdLst/>
              <a:ahLst/>
              <a:cxnLst/>
              <a:rect l="l" t="t" r="r" b="b"/>
              <a:pathLst>
                <a:path w="2502" h="397" extrusionOk="0">
                  <a:moveTo>
                    <a:pt x="985" y="0"/>
                  </a:moveTo>
                  <a:cubicBezTo>
                    <a:pt x="729" y="0"/>
                    <a:pt x="472" y="7"/>
                    <a:pt x="217" y="21"/>
                  </a:cubicBezTo>
                  <a:cubicBezTo>
                    <a:pt x="6" y="33"/>
                    <a:pt x="0" y="355"/>
                    <a:pt x="205" y="355"/>
                  </a:cubicBezTo>
                  <a:cubicBezTo>
                    <a:pt x="209" y="355"/>
                    <a:pt x="213" y="355"/>
                    <a:pt x="217" y="355"/>
                  </a:cubicBezTo>
                  <a:cubicBezTo>
                    <a:pt x="468" y="341"/>
                    <a:pt x="719" y="335"/>
                    <a:pt x="970" y="335"/>
                  </a:cubicBezTo>
                  <a:cubicBezTo>
                    <a:pt x="1409" y="335"/>
                    <a:pt x="1849" y="355"/>
                    <a:pt x="2287" y="396"/>
                  </a:cubicBezTo>
                  <a:cubicBezTo>
                    <a:pt x="2293" y="396"/>
                    <a:pt x="2298" y="397"/>
                    <a:pt x="2304" y="397"/>
                  </a:cubicBezTo>
                  <a:cubicBezTo>
                    <a:pt x="2502" y="397"/>
                    <a:pt x="2495" y="80"/>
                    <a:pt x="2287" y="60"/>
                  </a:cubicBezTo>
                  <a:cubicBezTo>
                    <a:pt x="1854" y="20"/>
                    <a:pt x="1419" y="0"/>
                    <a:pt x="9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0" name="Google Shape;19830;p32"/>
            <p:cNvSpPr/>
            <p:nvPr/>
          </p:nvSpPr>
          <p:spPr>
            <a:xfrm>
              <a:off x="6516925" y="4091625"/>
              <a:ext cx="58525" cy="14450"/>
            </a:xfrm>
            <a:custGeom>
              <a:avLst/>
              <a:gdLst/>
              <a:ahLst/>
              <a:cxnLst/>
              <a:rect l="l" t="t" r="r" b="b"/>
              <a:pathLst>
                <a:path w="2341" h="578" extrusionOk="0">
                  <a:moveTo>
                    <a:pt x="2108" y="1"/>
                  </a:moveTo>
                  <a:cubicBezTo>
                    <a:pt x="2093" y="1"/>
                    <a:pt x="2077" y="3"/>
                    <a:pt x="2061" y="7"/>
                  </a:cubicBezTo>
                  <a:cubicBezTo>
                    <a:pt x="1470" y="163"/>
                    <a:pt x="862" y="242"/>
                    <a:pt x="251" y="242"/>
                  </a:cubicBezTo>
                  <a:cubicBezTo>
                    <a:pt x="240" y="242"/>
                    <a:pt x="228" y="242"/>
                    <a:pt x="217" y="242"/>
                  </a:cubicBezTo>
                  <a:cubicBezTo>
                    <a:pt x="2" y="242"/>
                    <a:pt x="0" y="576"/>
                    <a:pt x="217" y="578"/>
                  </a:cubicBezTo>
                  <a:cubicBezTo>
                    <a:pt x="228" y="578"/>
                    <a:pt x="240" y="578"/>
                    <a:pt x="251" y="578"/>
                  </a:cubicBezTo>
                  <a:cubicBezTo>
                    <a:pt x="891" y="578"/>
                    <a:pt x="1531" y="494"/>
                    <a:pt x="2150" y="331"/>
                  </a:cubicBezTo>
                  <a:cubicBezTo>
                    <a:pt x="2341" y="280"/>
                    <a:pt x="2282" y="1"/>
                    <a:pt x="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1" name="Google Shape;19831;p32"/>
            <p:cNvSpPr/>
            <p:nvPr/>
          </p:nvSpPr>
          <p:spPr>
            <a:xfrm>
              <a:off x="6465750" y="37919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515" y="1"/>
                  </a:moveTo>
                  <a:cubicBezTo>
                    <a:pt x="473" y="1"/>
                    <a:pt x="430" y="7"/>
                    <a:pt x="386" y="20"/>
                  </a:cubicBezTo>
                  <a:cubicBezTo>
                    <a:pt x="379" y="22"/>
                    <a:pt x="372" y="25"/>
                    <a:pt x="365" y="27"/>
                  </a:cubicBezTo>
                  <a:lnTo>
                    <a:pt x="365" y="27"/>
                  </a:lnTo>
                  <a:cubicBezTo>
                    <a:pt x="349" y="24"/>
                    <a:pt x="333" y="22"/>
                    <a:pt x="316" y="20"/>
                  </a:cubicBezTo>
                  <a:cubicBezTo>
                    <a:pt x="312" y="20"/>
                    <a:pt x="308" y="20"/>
                    <a:pt x="304" y="20"/>
                  </a:cubicBezTo>
                  <a:cubicBezTo>
                    <a:pt x="222" y="20"/>
                    <a:pt x="153" y="102"/>
                    <a:pt x="148" y="179"/>
                  </a:cubicBezTo>
                  <a:lnTo>
                    <a:pt x="148" y="179"/>
                  </a:lnTo>
                  <a:cubicBezTo>
                    <a:pt x="35" y="316"/>
                    <a:pt x="0" y="509"/>
                    <a:pt x="107" y="678"/>
                  </a:cubicBezTo>
                  <a:cubicBezTo>
                    <a:pt x="194" y="815"/>
                    <a:pt x="353" y="902"/>
                    <a:pt x="511" y="907"/>
                  </a:cubicBezTo>
                  <a:lnTo>
                    <a:pt x="511" y="907"/>
                  </a:lnTo>
                  <a:cubicBezTo>
                    <a:pt x="526" y="910"/>
                    <a:pt x="541" y="911"/>
                    <a:pt x="556" y="911"/>
                  </a:cubicBezTo>
                  <a:cubicBezTo>
                    <a:pt x="626" y="911"/>
                    <a:pt x="692" y="885"/>
                    <a:pt x="750" y="843"/>
                  </a:cubicBezTo>
                  <a:lnTo>
                    <a:pt x="750" y="843"/>
                  </a:lnTo>
                  <a:cubicBezTo>
                    <a:pt x="774" y="826"/>
                    <a:pt x="798" y="807"/>
                    <a:pt x="819" y="785"/>
                  </a:cubicBezTo>
                  <a:cubicBezTo>
                    <a:pt x="892" y="710"/>
                    <a:pt x="934" y="610"/>
                    <a:pt x="944" y="507"/>
                  </a:cubicBezTo>
                  <a:lnTo>
                    <a:pt x="944" y="507"/>
                  </a:lnTo>
                  <a:cubicBezTo>
                    <a:pt x="948" y="480"/>
                    <a:pt x="949" y="452"/>
                    <a:pt x="947" y="425"/>
                  </a:cubicBezTo>
                  <a:cubicBezTo>
                    <a:pt x="933" y="184"/>
                    <a:pt x="743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2" name="Google Shape;19832;p32"/>
            <p:cNvSpPr/>
            <p:nvPr/>
          </p:nvSpPr>
          <p:spPr>
            <a:xfrm>
              <a:off x="6390050" y="3721275"/>
              <a:ext cx="25150" cy="25075"/>
            </a:xfrm>
            <a:custGeom>
              <a:avLst/>
              <a:gdLst/>
              <a:ahLst/>
              <a:cxnLst/>
              <a:rect l="l" t="t" r="r" b="b"/>
              <a:pathLst>
                <a:path w="1006" h="1003" extrusionOk="0">
                  <a:moveTo>
                    <a:pt x="455" y="0"/>
                  </a:moveTo>
                  <a:cubicBezTo>
                    <a:pt x="372" y="0"/>
                    <a:pt x="289" y="23"/>
                    <a:pt x="214" y="74"/>
                  </a:cubicBezTo>
                  <a:cubicBezTo>
                    <a:pt x="74" y="168"/>
                    <a:pt x="21" y="327"/>
                    <a:pt x="36" y="483"/>
                  </a:cubicBezTo>
                  <a:lnTo>
                    <a:pt x="36" y="483"/>
                  </a:lnTo>
                  <a:cubicBezTo>
                    <a:pt x="1" y="652"/>
                    <a:pt x="63" y="831"/>
                    <a:pt x="256" y="925"/>
                  </a:cubicBezTo>
                  <a:cubicBezTo>
                    <a:pt x="306" y="949"/>
                    <a:pt x="360" y="963"/>
                    <a:pt x="414" y="969"/>
                  </a:cubicBezTo>
                  <a:lnTo>
                    <a:pt x="414" y="969"/>
                  </a:lnTo>
                  <a:cubicBezTo>
                    <a:pt x="463" y="989"/>
                    <a:pt x="516" y="1001"/>
                    <a:pt x="571" y="1003"/>
                  </a:cubicBezTo>
                  <a:cubicBezTo>
                    <a:pt x="573" y="1003"/>
                    <a:pt x="575" y="1003"/>
                    <a:pt x="577" y="1003"/>
                  </a:cubicBezTo>
                  <a:cubicBezTo>
                    <a:pt x="669" y="1003"/>
                    <a:pt x="733" y="950"/>
                    <a:pt x="781" y="879"/>
                  </a:cubicBezTo>
                  <a:lnTo>
                    <a:pt x="781" y="879"/>
                  </a:lnTo>
                  <a:cubicBezTo>
                    <a:pt x="897" y="803"/>
                    <a:pt x="980" y="684"/>
                    <a:pt x="989" y="536"/>
                  </a:cubicBezTo>
                  <a:cubicBezTo>
                    <a:pt x="1005" y="246"/>
                    <a:pt x="730" y="0"/>
                    <a:pt x="4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3" name="Google Shape;19833;p32"/>
            <p:cNvSpPr/>
            <p:nvPr/>
          </p:nvSpPr>
          <p:spPr>
            <a:xfrm>
              <a:off x="6327575" y="3924550"/>
              <a:ext cx="33900" cy="31850"/>
            </a:xfrm>
            <a:custGeom>
              <a:avLst/>
              <a:gdLst/>
              <a:ahLst/>
              <a:cxnLst/>
              <a:rect l="l" t="t" r="r" b="b"/>
              <a:pathLst>
                <a:path w="1356" h="1274" extrusionOk="0">
                  <a:moveTo>
                    <a:pt x="640" y="0"/>
                  </a:moveTo>
                  <a:cubicBezTo>
                    <a:pt x="404" y="0"/>
                    <a:pt x="198" y="161"/>
                    <a:pt x="107" y="380"/>
                  </a:cubicBezTo>
                  <a:cubicBezTo>
                    <a:pt x="1" y="644"/>
                    <a:pt x="80" y="939"/>
                    <a:pt x="297" y="1123"/>
                  </a:cubicBezTo>
                  <a:cubicBezTo>
                    <a:pt x="413" y="1221"/>
                    <a:pt x="556" y="1274"/>
                    <a:pt x="699" y="1274"/>
                  </a:cubicBezTo>
                  <a:cubicBezTo>
                    <a:pt x="817" y="1274"/>
                    <a:pt x="935" y="1238"/>
                    <a:pt x="1038" y="1162"/>
                  </a:cubicBezTo>
                  <a:cubicBezTo>
                    <a:pt x="1248" y="1008"/>
                    <a:pt x="1355" y="720"/>
                    <a:pt x="1250" y="473"/>
                  </a:cubicBezTo>
                  <a:cubicBezTo>
                    <a:pt x="1222" y="409"/>
                    <a:pt x="1184" y="355"/>
                    <a:pt x="1138" y="311"/>
                  </a:cubicBezTo>
                  <a:lnTo>
                    <a:pt x="1138" y="311"/>
                  </a:lnTo>
                  <a:cubicBezTo>
                    <a:pt x="1064" y="156"/>
                    <a:pt x="908" y="41"/>
                    <a:pt x="734" y="9"/>
                  </a:cubicBezTo>
                  <a:cubicBezTo>
                    <a:pt x="702" y="3"/>
                    <a:pt x="671" y="0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4" name="Google Shape;19834;p32"/>
            <p:cNvSpPr/>
            <p:nvPr/>
          </p:nvSpPr>
          <p:spPr>
            <a:xfrm>
              <a:off x="6251550" y="3773150"/>
              <a:ext cx="28975" cy="27225"/>
            </a:xfrm>
            <a:custGeom>
              <a:avLst/>
              <a:gdLst/>
              <a:ahLst/>
              <a:cxnLst/>
              <a:rect l="l" t="t" r="r" b="b"/>
              <a:pathLst>
                <a:path w="1159" h="1089" extrusionOk="0">
                  <a:moveTo>
                    <a:pt x="527" y="0"/>
                  </a:moveTo>
                  <a:cubicBezTo>
                    <a:pt x="481" y="0"/>
                    <a:pt x="435" y="6"/>
                    <a:pt x="390" y="18"/>
                  </a:cubicBezTo>
                  <a:cubicBezTo>
                    <a:pt x="239" y="60"/>
                    <a:pt x="143" y="208"/>
                    <a:pt x="107" y="372"/>
                  </a:cubicBezTo>
                  <a:lnTo>
                    <a:pt x="107" y="372"/>
                  </a:lnTo>
                  <a:cubicBezTo>
                    <a:pt x="35" y="474"/>
                    <a:pt x="1" y="601"/>
                    <a:pt x="33" y="728"/>
                  </a:cubicBezTo>
                  <a:cubicBezTo>
                    <a:pt x="92" y="954"/>
                    <a:pt x="319" y="1088"/>
                    <a:pt x="544" y="1088"/>
                  </a:cubicBezTo>
                  <a:cubicBezTo>
                    <a:pt x="633" y="1088"/>
                    <a:pt x="721" y="1067"/>
                    <a:pt x="798" y="1024"/>
                  </a:cubicBezTo>
                  <a:cubicBezTo>
                    <a:pt x="832" y="1004"/>
                    <a:pt x="863" y="981"/>
                    <a:pt x="891" y="956"/>
                  </a:cubicBezTo>
                  <a:lnTo>
                    <a:pt x="891" y="956"/>
                  </a:lnTo>
                  <a:cubicBezTo>
                    <a:pt x="1058" y="835"/>
                    <a:pt x="1159" y="629"/>
                    <a:pt x="1100" y="416"/>
                  </a:cubicBezTo>
                  <a:cubicBezTo>
                    <a:pt x="1073" y="321"/>
                    <a:pt x="1019" y="237"/>
                    <a:pt x="948" y="170"/>
                  </a:cubicBezTo>
                  <a:lnTo>
                    <a:pt x="948" y="170"/>
                  </a:lnTo>
                  <a:cubicBezTo>
                    <a:pt x="928" y="140"/>
                    <a:pt x="906" y="111"/>
                    <a:pt x="882" y="84"/>
                  </a:cubicBezTo>
                  <a:cubicBezTo>
                    <a:pt x="850" y="52"/>
                    <a:pt x="807" y="35"/>
                    <a:pt x="764" y="35"/>
                  </a:cubicBezTo>
                  <a:cubicBezTo>
                    <a:pt x="753" y="35"/>
                    <a:pt x="743" y="36"/>
                    <a:pt x="733" y="38"/>
                  </a:cubicBezTo>
                  <a:lnTo>
                    <a:pt x="733" y="38"/>
                  </a:lnTo>
                  <a:cubicBezTo>
                    <a:pt x="667" y="14"/>
                    <a:pt x="597" y="0"/>
                    <a:pt x="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5" name="Google Shape;19835;p32"/>
            <p:cNvSpPr/>
            <p:nvPr/>
          </p:nvSpPr>
          <p:spPr>
            <a:xfrm>
              <a:off x="6201550" y="4013475"/>
              <a:ext cx="33300" cy="29950"/>
            </a:xfrm>
            <a:custGeom>
              <a:avLst/>
              <a:gdLst/>
              <a:ahLst/>
              <a:cxnLst/>
              <a:rect l="l" t="t" r="r" b="b"/>
              <a:pathLst>
                <a:path w="1332" h="1198" extrusionOk="0">
                  <a:moveTo>
                    <a:pt x="657" y="575"/>
                  </a:moveTo>
                  <a:cubicBezTo>
                    <a:pt x="654" y="590"/>
                    <a:pt x="647" y="606"/>
                    <a:pt x="641" y="622"/>
                  </a:cubicBezTo>
                  <a:lnTo>
                    <a:pt x="641" y="622"/>
                  </a:lnTo>
                  <a:cubicBezTo>
                    <a:pt x="632" y="630"/>
                    <a:pt x="623" y="638"/>
                    <a:pt x="613" y="645"/>
                  </a:cubicBezTo>
                  <a:lnTo>
                    <a:pt x="613" y="645"/>
                  </a:lnTo>
                  <a:cubicBezTo>
                    <a:pt x="601" y="638"/>
                    <a:pt x="590" y="630"/>
                    <a:pt x="581" y="620"/>
                  </a:cubicBezTo>
                  <a:lnTo>
                    <a:pt x="581" y="620"/>
                  </a:lnTo>
                  <a:cubicBezTo>
                    <a:pt x="602" y="600"/>
                    <a:pt x="628" y="585"/>
                    <a:pt x="657" y="575"/>
                  </a:cubicBezTo>
                  <a:close/>
                  <a:moveTo>
                    <a:pt x="607" y="0"/>
                  </a:moveTo>
                  <a:cubicBezTo>
                    <a:pt x="519" y="0"/>
                    <a:pt x="431" y="19"/>
                    <a:pt x="351" y="56"/>
                  </a:cubicBezTo>
                  <a:cubicBezTo>
                    <a:pt x="125" y="162"/>
                    <a:pt x="0" y="404"/>
                    <a:pt x="23" y="650"/>
                  </a:cubicBezTo>
                  <a:cubicBezTo>
                    <a:pt x="56" y="986"/>
                    <a:pt x="348" y="1197"/>
                    <a:pt x="641" y="1197"/>
                  </a:cubicBezTo>
                  <a:cubicBezTo>
                    <a:pt x="814" y="1197"/>
                    <a:pt x="987" y="1124"/>
                    <a:pt x="1108" y="961"/>
                  </a:cubicBezTo>
                  <a:cubicBezTo>
                    <a:pt x="1332" y="660"/>
                    <a:pt x="1191" y="214"/>
                    <a:pt x="884" y="72"/>
                  </a:cubicBezTo>
                  <a:lnTo>
                    <a:pt x="884" y="72"/>
                  </a:lnTo>
                  <a:cubicBezTo>
                    <a:pt x="800" y="24"/>
                    <a:pt x="704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6" name="Google Shape;19836;p32"/>
            <p:cNvSpPr/>
            <p:nvPr/>
          </p:nvSpPr>
          <p:spPr>
            <a:xfrm>
              <a:off x="6114500" y="3863050"/>
              <a:ext cx="33925" cy="32850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680" y="748"/>
                  </a:moveTo>
                  <a:cubicBezTo>
                    <a:pt x="714" y="748"/>
                    <a:pt x="742" y="785"/>
                    <a:pt x="718" y="822"/>
                  </a:cubicBezTo>
                  <a:cubicBezTo>
                    <a:pt x="701" y="847"/>
                    <a:pt x="692" y="872"/>
                    <a:pt x="690" y="896"/>
                  </a:cubicBezTo>
                  <a:lnTo>
                    <a:pt x="690" y="896"/>
                  </a:lnTo>
                  <a:cubicBezTo>
                    <a:pt x="674" y="898"/>
                    <a:pt x="658" y="899"/>
                    <a:pt x="641" y="900"/>
                  </a:cubicBezTo>
                  <a:lnTo>
                    <a:pt x="641" y="900"/>
                  </a:lnTo>
                  <a:cubicBezTo>
                    <a:pt x="626" y="875"/>
                    <a:pt x="618" y="847"/>
                    <a:pt x="617" y="819"/>
                  </a:cubicBezTo>
                  <a:lnTo>
                    <a:pt x="617" y="819"/>
                  </a:lnTo>
                  <a:cubicBezTo>
                    <a:pt x="617" y="816"/>
                    <a:pt x="618" y="814"/>
                    <a:pt x="619" y="811"/>
                  </a:cubicBezTo>
                  <a:cubicBezTo>
                    <a:pt x="632" y="765"/>
                    <a:pt x="658" y="748"/>
                    <a:pt x="680" y="748"/>
                  </a:cubicBezTo>
                  <a:close/>
                  <a:moveTo>
                    <a:pt x="758" y="1"/>
                  </a:moveTo>
                  <a:cubicBezTo>
                    <a:pt x="580" y="1"/>
                    <a:pt x="406" y="95"/>
                    <a:pt x="297" y="236"/>
                  </a:cubicBezTo>
                  <a:lnTo>
                    <a:pt x="297" y="236"/>
                  </a:lnTo>
                  <a:cubicBezTo>
                    <a:pt x="124" y="334"/>
                    <a:pt x="1" y="502"/>
                    <a:pt x="7" y="725"/>
                  </a:cubicBezTo>
                  <a:cubicBezTo>
                    <a:pt x="15" y="1000"/>
                    <a:pt x="231" y="1164"/>
                    <a:pt x="478" y="1215"/>
                  </a:cubicBezTo>
                  <a:lnTo>
                    <a:pt x="478" y="1215"/>
                  </a:lnTo>
                  <a:cubicBezTo>
                    <a:pt x="489" y="1222"/>
                    <a:pt x="501" y="1230"/>
                    <a:pt x="513" y="1236"/>
                  </a:cubicBezTo>
                  <a:lnTo>
                    <a:pt x="513" y="1236"/>
                  </a:lnTo>
                  <a:cubicBezTo>
                    <a:pt x="555" y="1262"/>
                    <a:pt x="601" y="1282"/>
                    <a:pt x="652" y="1293"/>
                  </a:cubicBezTo>
                  <a:lnTo>
                    <a:pt x="652" y="1293"/>
                  </a:lnTo>
                  <a:cubicBezTo>
                    <a:pt x="701" y="1306"/>
                    <a:pt x="751" y="1313"/>
                    <a:pt x="802" y="1313"/>
                  </a:cubicBezTo>
                  <a:cubicBezTo>
                    <a:pt x="918" y="1313"/>
                    <a:pt x="1033" y="1278"/>
                    <a:pt x="1125" y="1201"/>
                  </a:cubicBezTo>
                  <a:cubicBezTo>
                    <a:pt x="1306" y="1051"/>
                    <a:pt x="1356" y="825"/>
                    <a:pt x="1306" y="620"/>
                  </a:cubicBezTo>
                  <a:lnTo>
                    <a:pt x="1306" y="620"/>
                  </a:lnTo>
                  <a:cubicBezTo>
                    <a:pt x="1312" y="416"/>
                    <a:pt x="1224" y="209"/>
                    <a:pt x="1032" y="83"/>
                  </a:cubicBezTo>
                  <a:cubicBezTo>
                    <a:pt x="945" y="26"/>
                    <a:pt x="851" y="1"/>
                    <a:pt x="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7" name="Google Shape;19837;p32"/>
            <p:cNvSpPr/>
            <p:nvPr/>
          </p:nvSpPr>
          <p:spPr>
            <a:xfrm>
              <a:off x="6440775" y="3840325"/>
              <a:ext cx="28425" cy="8875"/>
            </a:xfrm>
            <a:custGeom>
              <a:avLst/>
              <a:gdLst/>
              <a:ahLst/>
              <a:cxnLst/>
              <a:rect l="l" t="t" r="r" b="b"/>
              <a:pathLst>
                <a:path w="1137" h="355" extrusionOk="0">
                  <a:moveTo>
                    <a:pt x="926" y="1"/>
                  </a:moveTo>
                  <a:cubicBezTo>
                    <a:pt x="924" y="1"/>
                    <a:pt x="922" y="1"/>
                    <a:pt x="920" y="1"/>
                  </a:cubicBezTo>
                  <a:lnTo>
                    <a:pt x="215" y="21"/>
                  </a:lnTo>
                  <a:cubicBezTo>
                    <a:pt x="2" y="25"/>
                    <a:pt x="0" y="355"/>
                    <a:pt x="209" y="355"/>
                  </a:cubicBezTo>
                  <a:cubicBezTo>
                    <a:pt x="211" y="355"/>
                    <a:pt x="213" y="355"/>
                    <a:pt x="215" y="355"/>
                  </a:cubicBezTo>
                  <a:lnTo>
                    <a:pt x="920" y="335"/>
                  </a:lnTo>
                  <a:cubicBezTo>
                    <a:pt x="1133" y="330"/>
                    <a:pt x="1136" y="1"/>
                    <a:pt x="9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8" name="Google Shape;19838;p32"/>
            <p:cNvSpPr/>
            <p:nvPr/>
          </p:nvSpPr>
          <p:spPr>
            <a:xfrm>
              <a:off x="6467525" y="3821150"/>
              <a:ext cx="27400" cy="43950"/>
            </a:xfrm>
            <a:custGeom>
              <a:avLst/>
              <a:gdLst/>
              <a:ahLst/>
              <a:cxnLst/>
              <a:rect l="l" t="t" r="r" b="b"/>
              <a:pathLst>
                <a:path w="1096" h="1758" extrusionOk="0">
                  <a:moveTo>
                    <a:pt x="672" y="1"/>
                  </a:moveTo>
                  <a:cubicBezTo>
                    <a:pt x="631" y="1"/>
                    <a:pt x="591" y="15"/>
                    <a:pt x="562" y="49"/>
                  </a:cubicBezTo>
                  <a:lnTo>
                    <a:pt x="108" y="577"/>
                  </a:lnTo>
                  <a:cubicBezTo>
                    <a:pt x="1" y="701"/>
                    <a:pt x="112" y="869"/>
                    <a:pt x="233" y="869"/>
                  </a:cubicBezTo>
                  <a:cubicBezTo>
                    <a:pt x="271" y="869"/>
                    <a:pt x="310" y="853"/>
                    <a:pt x="344" y="813"/>
                  </a:cubicBezTo>
                  <a:lnTo>
                    <a:pt x="511" y="619"/>
                  </a:lnTo>
                  <a:lnTo>
                    <a:pt x="511" y="619"/>
                  </a:lnTo>
                  <a:cubicBezTo>
                    <a:pt x="533" y="968"/>
                    <a:pt x="606" y="1314"/>
                    <a:pt x="728" y="1643"/>
                  </a:cubicBezTo>
                  <a:cubicBezTo>
                    <a:pt x="757" y="1723"/>
                    <a:pt x="826" y="1758"/>
                    <a:pt x="893" y="1758"/>
                  </a:cubicBezTo>
                  <a:cubicBezTo>
                    <a:pt x="995" y="1758"/>
                    <a:pt x="1095" y="1677"/>
                    <a:pt x="1050" y="1555"/>
                  </a:cubicBezTo>
                  <a:cubicBezTo>
                    <a:pt x="886" y="1112"/>
                    <a:pt x="817" y="640"/>
                    <a:pt x="847" y="168"/>
                  </a:cubicBezTo>
                  <a:cubicBezTo>
                    <a:pt x="854" y="72"/>
                    <a:pt x="761" y="1"/>
                    <a:pt x="6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39" name="Google Shape;19839;p32"/>
            <p:cNvSpPr/>
            <p:nvPr/>
          </p:nvSpPr>
          <p:spPr>
            <a:xfrm>
              <a:off x="6334475" y="3730700"/>
              <a:ext cx="17850" cy="8550"/>
            </a:xfrm>
            <a:custGeom>
              <a:avLst/>
              <a:gdLst/>
              <a:ahLst/>
              <a:cxnLst/>
              <a:rect l="l" t="t" r="r" b="b"/>
              <a:pathLst>
                <a:path w="714" h="342" extrusionOk="0">
                  <a:moveTo>
                    <a:pt x="504" y="0"/>
                  </a:moveTo>
                  <a:cubicBezTo>
                    <a:pt x="502" y="0"/>
                    <a:pt x="500" y="0"/>
                    <a:pt x="498" y="0"/>
                  </a:cubicBezTo>
                  <a:lnTo>
                    <a:pt x="216" y="8"/>
                  </a:lnTo>
                  <a:cubicBezTo>
                    <a:pt x="3" y="12"/>
                    <a:pt x="1" y="342"/>
                    <a:pt x="210" y="342"/>
                  </a:cubicBezTo>
                  <a:cubicBezTo>
                    <a:pt x="212" y="342"/>
                    <a:pt x="214" y="342"/>
                    <a:pt x="216" y="342"/>
                  </a:cubicBezTo>
                  <a:lnTo>
                    <a:pt x="498" y="334"/>
                  </a:lnTo>
                  <a:cubicBezTo>
                    <a:pt x="711" y="328"/>
                    <a:pt x="713" y="0"/>
                    <a:pt x="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0" name="Google Shape;19840;p32"/>
            <p:cNvSpPr/>
            <p:nvPr/>
          </p:nvSpPr>
          <p:spPr>
            <a:xfrm>
              <a:off x="6354175" y="3711475"/>
              <a:ext cx="18500" cy="36250"/>
            </a:xfrm>
            <a:custGeom>
              <a:avLst/>
              <a:gdLst/>
              <a:ahLst/>
              <a:cxnLst/>
              <a:rect l="l" t="t" r="r" b="b"/>
              <a:pathLst>
                <a:path w="740" h="1450" extrusionOk="0">
                  <a:moveTo>
                    <a:pt x="479" y="0"/>
                  </a:moveTo>
                  <a:cubicBezTo>
                    <a:pt x="451" y="0"/>
                    <a:pt x="424" y="8"/>
                    <a:pt x="403" y="25"/>
                  </a:cubicBezTo>
                  <a:lnTo>
                    <a:pt x="139" y="228"/>
                  </a:lnTo>
                  <a:cubicBezTo>
                    <a:pt x="0" y="334"/>
                    <a:pt x="89" y="551"/>
                    <a:pt x="220" y="551"/>
                  </a:cubicBezTo>
                  <a:cubicBezTo>
                    <a:pt x="248" y="551"/>
                    <a:pt x="278" y="541"/>
                    <a:pt x="308" y="517"/>
                  </a:cubicBezTo>
                  <a:lnTo>
                    <a:pt x="308" y="516"/>
                  </a:lnTo>
                  <a:lnTo>
                    <a:pt x="362" y="474"/>
                  </a:lnTo>
                  <a:lnTo>
                    <a:pt x="362" y="474"/>
                  </a:lnTo>
                  <a:cubicBezTo>
                    <a:pt x="393" y="745"/>
                    <a:pt x="404" y="1017"/>
                    <a:pt x="393" y="1288"/>
                  </a:cubicBezTo>
                  <a:cubicBezTo>
                    <a:pt x="390" y="1396"/>
                    <a:pt x="471" y="1450"/>
                    <a:pt x="555" y="1450"/>
                  </a:cubicBezTo>
                  <a:cubicBezTo>
                    <a:pt x="639" y="1450"/>
                    <a:pt x="724" y="1396"/>
                    <a:pt x="727" y="1288"/>
                  </a:cubicBezTo>
                  <a:cubicBezTo>
                    <a:pt x="740" y="899"/>
                    <a:pt x="714" y="510"/>
                    <a:pt x="648" y="125"/>
                  </a:cubicBezTo>
                  <a:cubicBezTo>
                    <a:pt x="636" y="54"/>
                    <a:pt x="554" y="0"/>
                    <a:pt x="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1" name="Google Shape;19841;p32"/>
            <p:cNvSpPr/>
            <p:nvPr/>
          </p:nvSpPr>
          <p:spPr>
            <a:xfrm>
              <a:off x="6316400" y="3980900"/>
              <a:ext cx="29700" cy="10500"/>
            </a:xfrm>
            <a:custGeom>
              <a:avLst/>
              <a:gdLst/>
              <a:ahLst/>
              <a:cxnLst/>
              <a:rect l="l" t="t" r="r" b="b"/>
              <a:pathLst>
                <a:path w="1188" h="420" extrusionOk="0">
                  <a:moveTo>
                    <a:pt x="194" y="1"/>
                  </a:moveTo>
                  <a:cubicBezTo>
                    <a:pt x="1" y="1"/>
                    <a:pt x="9" y="315"/>
                    <a:pt x="214" y="337"/>
                  </a:cubicBezTo>
                  <a:lnTo>
                    <a:pt x="974" y="418"/>
                  </a:lnTo>
                  <a:cubicBezTo>
                    <a:pt x="981" y="419"/>
                    <a:pt x="988" y="419"/>
                    <a:pt x="994" y="419"/>
                  </a:cubicBezTo>
                  <a:cubicBezTo>
                    <a:pt x="1187" y="419"/>
                    <a:pt x="1179" y="106"/>
                    <a:pt x="974" y="84"/>
                  </a:cubicBezTo>
                  <a:lnTo>
                    <a:pt x="214" y="2"/>
                  </a:lnTo>
                  <a:cubicBezTo>
                    <a:pt x="207" y="1"/>
                    <a:pt x="200" y="1"/>
                    <a:pt x="1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2" name="Google Shape;19842;p32"/>
            <p:cNvSpPr/>
            <p:nvPr/>
          </p:nvSpPr>
          <p:spPr>
            <a:xfrm>
              <a:off x="6346350" y="3967950"/>
              <a:ext cx="34800" cy="39450"/>
            </a:xfrm>
            <a:custGeom>
              <a:avLst/>
              <a:gdLst/>
              <a:ahLst/>
              <a:cxnLst/>
              <a:rect l="l" t="t" r="r" b="b"/>
              <a:pathLst>
                <a:path w="1392" h="1578" extrusionOk="0">
                  <a:moveTo>
                    <a:pt x="636" y="667"/>
                  </a:moveTo>
                  <a:cubicBezTo>
                    <a:pt x="640" y="707"/>
                    <a:pt x="643" y="747"/>
                    <a:pt x="646" y="787"/>
                  </a:cubicBezTo>
                  <a:lnTo>
                    <a:pt x="646" y="787"/>
                  </a:lnTo>
                  <a:cubicBezTo>
                    <a:pt x="614" y="788"/>
                    <a:pt x="583" y="789"/>
                    <a:pt x="552" y="790"/>
                  </a:cubicBezTo>
                  <a:lnTo>
                    <a:pt x="552" y="790"/>
                  </a:lnTo>
                  <a:cubicBezTo>
                    <a:pt x="581" y="749"/>
                    <a:pt x="609" y="709"/>
                    <a:pt x="636" y="667"/>
                  </a:cubicBezTo>
                  <a:close/>
                  <a:moveTo>
                    <a:pt x="733" y="0"/>
                  </a:moveTo>
                  <a:cubicBezTo>
                    <a:pt x="675" y="0"/>
                    <a:pt x="617" y="26"/>
                    <a:pt x="590" y="81"/>
                  </a:cubicBezTo>
                  <a:cubicBezTo>
                    <a:pt x="455" y="351"/>
                    <a:pt x="288" y="604"/>
                    <a:pt x="95" y="834"/>
                  </a:cubicBezTo>
                  <a:cubicBezTo>
                    <a:pt x="0" y="945"/>
                    <a:pt x="61" y="1113"/>
                    <a:pt x="212" y="1121"/>
                  </a:cubicBezTo>
                  <a:cubicBezTo>
                    <a:pt x="281" y="1123"/>
                    <a:pt x="350" y="1125"/>
                    <a:pt x="418" y="1125"/>
                  </a:cubicBezTo>
                  <a:cubicBezTo>
                    <a:pt x="498" y="1125"/>
                    <a:pt x="578" y="1123"/>
                    <a:pt x="658" y="1120"/>
                  </a:cubicBezTo>
                  <a:lnTo>
                    <a:pt x="658" y="1120"/>
                  </a:lnTo>
                  <a:cubicBezTo>
                    <a:pt x="659" y="1218"/>
                    <a:pt x="657" y="1317"/>
                    <a:pt x="653" y="1415"/>
                  </a:cubicBezTo>
                  <a:cubicBezTo>
                    <a:pt x="648" y="1523"/>
                    <a:pt x="729" y="1577"/>
                    <a:pt x="813" y="1577"/>
                  </a:cubicBezTo>
                  <a:cubicBezTo>
                    <a:pt x="896" y="1577"/>
                    <a:pt x="982" y="1523"/>
                    <a:pt x="987" y="1415"/>
                  </a:cubicBezTo>
                  <a:lnTo>
                    <a:pt x="986" y="1415"/>
                  </a:lnTo>
                  <a:cubicBezTo>
                    <a:pt x="990" y="1309"/>
                    <a:pt x="991" y="1202"/>
                    <a:pt x="989" y="1095"/>
                  </a:cubicBezTo>
                  <a:lnTo>
                    <a:pt x="989" y="1095"/>
                  </a:lnTo>
                  <a:cubicBezTo>
                    <a:pt x="1056" y="1088"/>
                    <a:pt x="1122" y="1080"/>
                    <a:pt x="1188" y="1071"/>
                  </a:cubicBezTo>
                  <a:cubicBezTo>
                    <a:pt x="1391" y="1043"/>
                    <a:pt x="1318" y="745"/>
                    <a:pt x="1125" y="745"/>
                  </a:cubicBezTo>
                  <a:cubicBezTo>
                    <a:pt x="1116" y="745"/>
                    <a:pt x="1107" y="746"/>
                    <a:pt x="1098" y="747"/>
                  </a:cubicBezTo>
                  <a:cubicBezTo>
                    <a:pt x="1057" y="753"/>
                    <a:pt x="1016" y="758"/>
                    <a:pt x="975" y="762"/>
                  </a:cubicBezTo>
                  <a:lnTo>
                    <a:pt x="975" y="762"/>
                  </a:lnTo>
                  <a:cubicBezTo>
                    <a:pt x="960" y="547"/>
                    <a:pt x="933" y="333"/>
                    <a:pt x="896" y="120"/>
                  </a:cubicBezTo>
                  <a:cubicBezTo>
                    <a:pt x="881" y="42"/>
                    <a:pt x="806" y="0"/>
                    <a:pt x="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3" name="Google Shape;19843;p32"/>
            <p:cNvSpPr/>
            <p:nvPr/>
          </p:nvSpPr>
          <p:spPr>
            <a:xfrm>
              <a:off x="6207750" y="3736425"/>
              <a:ext cx="26750" cy="9450"/>
            </a:xfrm>
            <a:custGeom>
              <a:avLst/>
              <a:gdLst/>
              <a:ahLst/>
              <a:cxnLst/>
              <a:rect l="l" t="t" r="r" b="b"/>
              <a:pathLst>
                <a:path w="1070" h="378" extrusionOk="0">
                  <a:moveTo>
                    <a:pt x="387" y="0"/>
                  </a:moveTo>
                  <a:cubicBezTo>
                    <a:pt x="330" y="0"/>
                    <a:pt x="273" y="2"/>
                    <a:pt x="216" y="6"/>
                  </a:cubicBezTo>
                  <a:cubicBezTo>
                    <a:pt x="7" y="21"/>
                    <a:pt x="1" y="341"/>
                    <a:pt x="201" y="341"/>
                  </a:cubicBezTo>
                  <a:cubicBezTo>
                    <a:pt x="205" y="341"/>
                    <a:pt x="211" y="341"/>
                    <a:pt x="216" y="340"/>
                  </a:cubicBezTo>
                  <a:cubicBezTo>
                    <a:pt x="271" y="336"/>
                    <a:pt x="326" y="333"/>
                    <a:pt x="382" y="333"/>
                  </a:cubicBezTo>
                  <a:cubicBezTo>
                    <a:pt x="516" y="333"/>
                    <a:pt x="650" y="347"/>
                    <a:pt x="782" y="374"/>
                  </a:cubicBezTo>
                  <a:cubicBezTo>
                    <a:pt x="795" y="376"/>
                    <a:pt x="807" y="378"/>
                    <a:pt x="819" y="378"/>
                  </a:cubicBezTo>
                  <a:cubicBezTo>
                    <a:pt x="1001" y="378"/>
                    <a:pt x="1069" y="90"/>
                    <a:pt x="870" y="50"/>
                  </a:cubicBezTo>
                  <a:cubicBezTo>
                    <a:pt x="711" y="16"/>
                    <a:pt x="549" y="0"/>
                    <a:pt x="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4" name="Google Shape;19844;p32"/>
            <p:cNvSpPr/>
            <p:nvPr/>
          </p:nvSpPr>
          <p:spPr>
            <a:xfrm>
              <a:off x="6235025" y="3724825"/>
              <a:ext cx="26675" cy="34825"/>
            </a:xfrm>
            <a:custGeom>
              <a:avLst/>
              <a:gdLst/>
              <a:ahLst/>
              <a:cxnLst/>
              <a:rect l="l" t="t" r="r" b="b"/>
              <a:pathLst>
                <a:path w="1067" h="1393" extrusionOk="0">
                  <a:moveTo>
                    <a:pt x="859" y="0"/>
                  </a:moveTo>
                  <a:cubicBezTo>
                    <a:pt x="856" y="0"/>
                    <a:pt x="853" y="0"/>
                    <a:pt x="850" y="0"/>
                  </a:cubicBezTo>
                  <a:lnTo>
                    <a:pt x="852" y="0"/>
                  </a:lnTo>
                  <a:lnTo>
                    <a:pt x="391" y="17"/>
                  </a:lnTo>
                  <a:cubicBezTo>
                    <a:pt x="304" y="20"/>
                    <a:pt x="220" y="92"/>
                    <a:pt x="225" y="185"/>
                  </a:cubicBezTo>
                  <a:cubicBezTo>
                    <a:pt x="231" y="328"/>
                    <a:pt x="219" y="472"/>
                    <a:pt x="187" y="612"/>
                  </a:cubicBezTo>
                  <a:cubicBezTo>
                    <a:pt x="164" y="706"/>
                    <a:pt x="239" y="829"/>
                    <a:pt x="340" y="829"/>
                  </a:cubicBezTo>
                  <a:cubicBezTo>
                    <a:pt x="357" y="829"/>
                    <a:pt x="375" y="825"/>
                    <a:pt x="392" y="818"/>
                  </a:cubicBezTo>
                  <a:cubicBezTo>
                    <a:pt x="410" y="810"/>
                    <a:pt x="428" y="807"/>
                    <a:pt x="445" y="807"/>
                  </a:cubicBezTo>
                  <a:cubicBezTo>
                    <a:pt x="538" y="807"/>
                    <a:pt x="609" y="910"/>
                    <a:pt x="533" y="996"/>
                  </a:cubicBezTo>
                  <a:cubicBezTo>
                    <a:pt x="494" y="1042"/>
                    <a:pt x="439" y="1059"/>
                    <a:pt x="383" y="1059"/>
                  </a:cubicBezTo>
                  <a:cubicBezTo>
                    <a:pt x="345" y="1059"/>
                    <a:pt x="307" y="1051"/>
                    <a:pt x="272" y="1039"/>
                  </a:cubicBezTo>
                  <a:cubicBezTo>
                    <a:pt x="252" y="1032"/>
                    <a:pt x="234" y="1029"/>
                    <a:pt x="216" y="1029"/>
                  </a:cubicBezTo>
                  <a:cubicBezTo>
                    <a:pt x="55" y="1029"/>
                    <a:pt x="0" y="1299"/>
                    <a:pt x="183" y="1362"/>
                  </a:cubicBezTo>
                  <a:cubicBezTo>
                    <a:pt x="243" y="1383"/>
                    <a:pt x="306" y="1393"/>
                    <a:pt x="369" y="1393"/>
                  </a:cubicBezTo>
                  <a:cubicBezTo>
                    <a:pt x="610" y="1393"/>
                    <a:pt x="851" y="1249"/>
                    <a:pt x="897" y="996"/>
                  </a:cubicBezTo>
                  <a:cubicBezTo>
                    <a:pt x="940" y="762"/>
                    <a:pt x="765" y="532"/>
                    <a:pt x="547" y="477"/>
                  </a:cubicBezTo>
                  <a:lnTo>
                    <a:pt x="547" y="477"/>
                  </a:lnTo>
                  <a:cubicBezTo>
                    <a:pt x="552" y="434"/>
                    <a:pt x="555" y="390"/>
                    <a:pt x="557" y="346"/>
                  </a:cubicBezTo>
                  <a:lnTo>
                    <a:pt x="557" y="346"/>
                  </a:lnTo>
                  <a:lnTo>
                    <a:pt x="850" y="334"/>
                  </a:lnTo>
                  <a:cubicBezTo>
                    <a:pt x="1062" y="327"/>
                    <a:pt x="1067" y="0"/>
                    <a:pt x="8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5" name="Google Shape;19845;p32"/>
            <p:cNvSpPr/>
            <p:nvPr/>
          </p:nvSpPr>
          <p:spPr>
            <a:xfrm>
              <a:off x="6223475" y="4061350"/>
              <a:ext cx="18275" cy="9900"/>
            </a:xfrm>
            <a:custGeom>
              <a:avLst/>
              <a:gdLst/>
              <a:ahLst/>
              <a:cxnLst/>
              <a:rect l="l" t="t" r="r" b="b"/>
              <a:pathLst>
                <a:path w="731" h="396" extrusionOk="0">
                  <a:moveTo>
                    <a:pt x="545" y="1"/>
                  </a:moveTo>
                  <a:cubicBezTo>
                    <a:pt x="530" y="1"/>
                    <a:pt x="514" y="4"/>
                    <a:pt x="499" y="10"/>
                  </a:cubicBezTo>
                  <a:cubicBezTo>
                    <a:pt x="421" y="43"/>
                    <a:pt x="337" y="60"/>
                    <a:pt x="253" y="60"/>
                  </a:cubicBezTo>
                  <a:cubicBezTo>
                    <a:pt x="224" y="60"/>
                    <a:pt x="196" y="58"/>
                    <a:pt x="168" y="54"/>
                  </a:cubicBezTo>
                  <a:cubicBezTo>
                    <a:pt x="163" y="54"/>
                    <a:pt x="158" y="53"/>
                    <a:pt x="152" y="53"/>
                  </a:cubicBezTo>
                  <a:cubicBezTo>
                    <a:pt x="69" y="53"/>
                    <a:pt x="0" y="143"/>
                    <a:pt x="0" y="221"/>
                  </a:cubicBezTo>
                  <a:cubicBezTo>
                    <a:pt x="0" y="321"/>
                    <a:pt x="78" y="376"/>
                    <a:pt x="168" y="388"/>
                  </a:cubicBezTo>
                  <a:cubicBezTo>
                    <a:pt x="203" y="393"/>
                    <a:pt x="238" y="395"/>
                    <a:pt x="272" y="395"/>
                  </a:cubicBezTo>
                  <a:cubicBezTo>
                    <a:pt x="380" y="395"/>
                    <a:pt x="487" y="374"/>
                    <a:pt x="588" y="332"/>
                  </a:cubicBezTo>
                  <a:cubicBezTo>
                    <a:pt x="671" y="298"/>
                    <a:pt x="731" y="221"/>
                    <a:pt x="705" y="126"/>
                  </a:cubicBezTo>
                  <a:cubicBezTo>
                    <a:pt x="686" y="62"/>
                    <a:pt x="616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6" name="Google Shape;19846;p32"/>
            <p:cNvSpPr/>
            <p:nvPr/>
          </p:nvSpPr>
          <p:spPr>
            <a:xfrm>
              <a:off x="6244450" y="4042250"/>
              <a:ext cx="27500" cy="34900"/>
            </a:xfrm>
            <a:custGeom>
              <a:avLst/>
              <a:gdLst/>
              <a:ahLst/>
              <a:cxnLst/>
              <a:rect l="l" t="t" r="r" b="b"/>
              <a:pathLst>
                <a:path w="1100" h="1396" extrusionOk="0">
                  <a:moveTo>
                    <a:pt x="506" y="1"/>
                  </a:moveTo>
                  <a:cubicBezTo>
                    <a:pt x="456" y="1"/>
                    <a:pt x="405" y="25"/>
                    <a:pt x="371" y="82"/>
                  </a:cubicBezTo>
                  <a:cubicBezTo>
                    <a:pt x="270" y="249"/>
                    <a:pt x="0" y="561"/>
                    <a:pt x="240" y="730"/>
                  </a:cubicBezTo>
                  <a:cubicBezTo>
                    <a:pt x="288" y="764"/>
                    <a:pt x="342" y="785"/>
                    <a:pt x="400" y="796"/>
                  </a:cubicBezTo>
                  <a:lnTo>
                    <a:pt x="400" y="796"/>
                  </a:lnTo>
                  <a:lnTo>
                    <a:pt x="436" y="1235"/>
                  </a:lnTo>
                  <a:cubicBezTo>
                    <a:pt x="445" y="1342"/>
                    <a:pt x="533" y="1396"/>
                    <a:pt x="617" y="1396"/>
                  </a:cubicBezTo>
                  <a:cubicBezTo>
                    <a:pt x="701" y="1396"/>
                    <a:pt x="780" y="1342"/>
                    <a:pt x="771" y="1235"/>
                  </a:cubicBezTo>
                  <a:lnTo>
                    <a:pt x="771" y="1235"/>
                  </a:lnTo>
                  <a:lnTo>
                    <a:pt x="771" y="1236"/>
                  </a:lnTo>
                  <a:lnTo>
                    <a:pt x="732" y="765"/>
                  </a:lnTo>
                  <a:lnTo>
                    <a:pt x="732" y="765"/>
                  </a:lnTo>
                  <a:cubicBezTo>
                    <a:pt x="812" y="740"/>
                    <a:pt x="888" y="704"/>
                    <a:pt x="949" y="664"/>
                  </a:cubicBezTo>
                  <a:cubicBezTo>
                    <a:pt x="1100" y="566"/>
                    <a:pt x="1007" y="347"/>
                    <a:pt x="866" y="347"/>
                  </a:cubicBezTo>
                  <a:cubicBezTo>
                    <a:pt x="839" y="347"/>
                    <a:pt x="809" y="355"/>
                    <a:pt x="780" y="374"/>
                  </a:cubicBezTo>
                  <a:cubicBezTo>
                    <a:pt x="760" y="387"/>
                    <a:pt x="733" y="402"/>
                    <a:pt x="703" y="416"/>
                  </a:cubicBezTo>
                  <a:lnTo>
                    <a:pt x="703" y="416"/>
                  </a:lnTo>
                  <a:lnTo>
                    <a:pt x="682" y="167"/>
                  </a:lnTo>
                  <a:cubicBezTo>
                    <a:pt x="674" y="67"/>
                    <a:pt x="590" y="1"/>
                    <a:pt x="5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7" name="Google Shape;19847;p32"/>
            <p:cNvSpPr/>
            <p:nvPr/>
          </p:nvSpPr>
          <p:spPr>
            <a:xfrm>
              <a:off x="6141100" y="3903100"/>
              <a:ext cx="21500" cy="9275"/>
            </a:xfrm>
            <a:custGeom>
              <a:avLst/>
              <a:gdLst/>
              <a:ahLst/>
              <a:cxnLst/>
              <a:rect l="l" t="t" r="r" b="b"/>
              <a:pathLst>
                <a:path w="860" h="371" extrusionOk="0">
                  <a:moveTo>
                    <a:pt x="230" y="1"/>
                  </a:moveTo>
                  <a:cubicBezTo>
                    <a:pt x="59" y="1"/>
                    <a:pt x="1" y="276"/>
                    <a:pt x="190" y="332"/>
                  </a:cubicBezTo>
                  <a:cubicBezTo>
                    <a:pt x="278" y="357"/>
                    <a:pt x="370" y="370"/>
                    <a:pt x="461" y="370"/>
                  </a:cubicBezTo>
                  <a:cubicBezTo>
                    <a:pt x="528" y="370"/>
                    <a:pt x="594" y="363"/>
                    <a:pt x="659" y="350"/>
                  </a:cubicBezTo>
                  <a:cubicBezTo>
                    <a:pt x="859" y="312"/>
                    <a:pt x="791" y="25"/>
                    <a:pt x="606" y="25"/>
                  </a:cubicBezTo>
                  <a:cubicBezTo>
                    <a:pt x="595" y="25"/>
                    <a:pt x="583" y="26"/>
                    <a:pt x="571" y="28"/>
                  </a:cubicBezTo>
                  <a:cubicBezTo>
                    <a:pt x="535" y="34"/>
                    <a:pt x="500" y="37"/>
                    <a:pt x="464" y="37"/>
                  </a:cubicBezTo>
                  <a:cubicBezTo>
                    <a:pt x="401" y="37"/>
                    <a:pt x="339" y="28"/>
                    <a:pt x="280" y="8"/>
                  </a:cubicBezTo>
                  <a:cubicBezTo>
                    <a:pt x="262" y="3"/>
                    <a:pt x="246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8" name="Google Shape;19848;p32"/>
            <p:cNvSpPr/>
            <p:nvPr/>
          </p:nvSpPr>
          <p:spPr>
            <a:xfrm>
              <a:off x="6161375" y="3888925"/>
              <a:ext cx="23025" cy="38800"/>
            </a:xfrm>
            <a:custGeom>
              <a:avLst/>
              <a:gdLst/>
              <a:ahLst/>
              <a:cxnLst/>
              <a:rect l="l" t="t" r="r" b="b"/>
              <a:pathLst>
                <a:path w="921" h="1552" extrusionOk="0">
                  <a:moveTo>
                    <a:pt x="487" y="1"/>
                  </a:moveTo>
                  <a:cubicBezTo>
                    <a:pt x="432" y="1"/>
                    <a:pt x="378" y="26"/>
                    <a:pt x="347" y="81"/>
                  </a:cubicBezTo>
                  <a:cubicBezTo>
                    <a:pt x="301" y="168"/>
                    <a:pt x="234" y="243"/>
                    <a:pt x="150" y="296"/>
                  </a:cubicBezTo>
                  <a:cubicBezTo>
                    <a:pt x="0" y="394"/>
                    <a:pt x="92" y="612"/>
                    <a:pt x="233" y="612"/>
                  </a:cubicBezTo>
                  <a:cubicBezTo>
                    <a:pt x="260" y="612"/>
                    <a:pt x="290" y="604"/>
                    <a:pt x="320" y="584"/>
                  </a:cubicBezTo>
                  <a:lnTo>
                    <a:pt x="320" y="584"/>
                  </a:lnTo>
                  <a:lnTo>
                    <a:pt x="318" y="586"/>
                  </a:lnTo>
                  <a:cubicBezTo>
                    <a:pt x="351" y="565"/>
                    <a:pt x="382" y="543"/>
                    <a:pt x="411" y="518"/>
                  </a:cubicBezTo>
                  <a:lnTo>
                    <a:pt x="411" y="518"/>
                  </a:lnTo>
                  <a:cubicBezTo>
                    <a:pt x="481" y="806"/>
                    <a:pt x="536" y="1098"/>
                    <a:pt x="573" y="1393"/>
                  </a:cubicBezTo>
                  <a:cubicBezTo>
                    <a:pt x="586" y="1498"/>
                    <a:pt x="677" y="1552"/>
                    <a:pt x="761" y="1552"/>
                  </a:cubicBezTo>
                  <a:cubicBezTo>
                    <a:pt x="844" y="1552"/>
                    <a:pt x="921" y="1499"/>
                    <a:pt x="907" y="1393"/>
                  </a:cubicBezTo>
                  <a:cubicBezTo>
                    <a:pt x="855" y="963"/>
                    <a:pt x="770" y="537"/>
                    <a:pt x="652" y="121"/>
                  </a:cubicBezTo>
                  <a:cubicBezTo>
                    <a:pt x="631" y="44"/>
                    <a:pt x="558" y="1"/>
                    <a:pt x="4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49" name="Google Shape;19849;p32"/>
            <p:cNvSpPr/>
            <p:nvPr/>
          </p:nvSpPr>
          <p:spPr>
            <a:xfrm>
              <a:off x="6588525" y="3395600"/>
              <a:ext cx="22650" cy="27550"/>
            </a:xfrm>
            <a:custGeom>
              <a:avLst/>
              <a:gdLst/>
              <a:ahLst/>
              <a:cxnLst/>
              <a:rect l="l" t="t" r="r" b="b"/>
              <a:pathLst>
                <a:path w="906" h="1102" extrusionOk="0">
                  <a:moveTo>
                    <a:pt x="460" y="1"/>
                  </a:moveTo>
                  <a:cubicBezTo>
                    <a:pt x="407" y="1"/>
                    <a:pt x="354" y="25"/>
                    <a:pt x="324" y="81"/>
                  </a:cubicBezTo>
                  <a:lnTo>
                    <a:pt x="71" y="551"/>
                  </a:lnTo>
                  <a:cubicBezTo>
                    <a:pt x="1" y="682"/>
                    <a:pt x="116" y="803"/>
                    <a:pt x="229" y="803"/>
                  </a:cubicBezTo>
                  <a:cubicBezTo>
                    <a:pt x="279" y="803"/>
                    <a:pt x="329" y="779"/>
                    <a:pt x="361" y="720"/>
                  </a:cubicBezTo>
                  <a:lnTo>
                    <a:pt x="359" y="720"/>
                  </a:lnTo>
                  <a:lnTo>
                    <a:pt x="426" y="597"/>
                  </a:lnTo>
                  <a:lnTo>
                    <a:pt x="426" y="597"/>
                  </a:lnTo>
                  <a:cubicBezTo>
                    <a:pt x="466" y="726"/>
                    <a:pt x="506" y="855"/>
                    <a:pt x="546" y="984"/>
                  </a:cubicBezTo>
                  <a:cubicBezTo>
                    <a:pt x="570" y="1066"/>
                    <a:pt x="636" y="1101"/>
                    <a:pt x="703" y="1101"/>
                  </a:cubicBezTo>
                  <a:cubicBezTo>
                    <a:pt x="804" y="1101"/>
                    <a:pt x="906" y="1020"/>
                    <a:pt x="867" y="896"/>
                  </a:cubicBezTo>
                  <a:lnTo>
                    <a:pt x="629" y="121"/>
                  </a:lnTo>
                  <a:cubicBezTo>
                    <a:pt x="607" y="46"/>
                    <a:pt x="533" y="1"/>
                    <a:pt x="4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0" name="Google Shape;19850;p32"/>
            <p:cNvSpPr/>
            <p:nvPr/>
          </p:nvSpPr>
          <p:spPr>
            <a:xfrm>
              <a:off x="6659200" y="3513275"/>
              <a:ext cx="27300" cy="32900"/>
            </a:xfrm>
            <a:custGeom>
              <a:avLst/>
              <a:gdLst/>
              <a:ahLst/>
              <a:cxnLst/>
              <a:rect l="l" t="t" r="r" b="b"/>
              <a:pathLst>
                <a:path w="1092" h="1316" extrusionOk="0">
                  <a:moveTo>
                    <a:pt x="616" y="864"/>
                  </a:moveTo>
                  <a:cubicBezTo>
                    <a:pt x="667" y="864"/>
                    <a:pt x="703" y="912"/>
                    <a:pt x="650" y="960"/>
                  </a:cubicBezTo>
                  <a:cubicBezTo>
                    <a:pt x="631" y="978"/>
                    <a:pt x="611" y="985"/>
                    <a:pt x="590" y="985"/>
                  </a:cubicBezTo>
                  <a:cubicBezTo>
                    <a:pt x="557" y="985"/>
                    <a:pt x="525" y="966"/>
                    <a:pt x="496" y="939"/>
                  </a:cubicBezTo>
                  <a:lnTo>
                    <a:pt x="496" y="939"/>
                  </a:lnTo>
                  <a:cubicBezTo>
                    <a:pt x="512" y="930"/>
                    <a:pt x="528" y="918"/>
                    <a:pt x="542" y="901"/>
                  </a:cubicBezTo>
                  <a:cubicBezTo>
                    <a:pt x="565" y="875"/>
                    <a:pt x="592" y="864"/>
                    <a:pt x="616" y="864"/>
                  </a:cubicBezTo>
                  <a:close/>
                  <a:moveTo>
                    <a:pt x="399" y="1"/>
                  </a:moveTo>
                  <a:cubicBezTo>
                    <a:pt x="361" y="1"/>
                    <a:pt x="322" y="17"/>
                    <a:pt x="289" y="56"/>
                  </a:cubicBezTo>
                  <a:cubicBezTo>
                    <a:pt x="94" y="280"/>
                    <a:pt x="1" y="577"/>
                    <a:pt x="80" y="870"/>
                  </a:cubicBezTo>
                  <a:cubicBezTo>
                    <a:pt x="145" y="1109"/>
                    <a:pt x="343" y="1316"/>
                    <a:pt x="592" y="1316"/>
                  </a:cubicBezTo>
                  <a:cubicBezTo>
                    <a:pt x="624" y="1316"/>
                    <a:pt x="658" y="1312"/>
                    <a:pt x="692" y="1305"/>
                  </a:cubicBezTo>
                  <a:cubicBezTo>
                    <a:pt x="955" y="1249"/>
                    <a:pt x="1091" y="956"/>
                    <a:pt x="963" y="718"/>
                  </a:cubicBezTo>
                  <a:cubicBezTo>
                    <a:pt x="891" y="585"/>
                    <a:pt x="758" y="521"/>
                    <a:pt x="624" y="521"/>
                  </a:cubicBezTo>
                  <a:cubicBezTo>
                    <a:pt x="542" y="521"/>
                    <a:pt x="459" y="545"/>
                    <a:pt x="389" y="591"/>
                  </a:cubicBezTo>
                  <a:lnTo>
                    <a:pt x="389" y="591"/>
                  </a:lnTo>
                  <a:cubicBezTo>
                    <a:pt x="403" y="481"/>
                    <a:pt x="453" y="375"/>
                    <a:pt x="525" y="292"/>
                  </a:cubicBezTo>
                  <a:cubicBezTo>
                    <a:pt x="634" y="169"/>
                    <a:pt x="521" y="1"/>
                    <a:pt x="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1" name="Google Shape;19851;p32"/>
            <p:cNvSpPr/>
            <p:nvPr/>
          </p:nvSpPr>
          <p:spPr>
            <a:xfrm>
              <a:off x="6725025" y="3320775"/>
              <a:ext cx="28925" cy="37975"/>
            </a:xfrm>
            <a:custGeom>
              <a:avLst/>
              <a:gdLst/>
              <a:ahLst/>
              <a:cxnLst/>
              <a:rect l="l" t="t" r="r" b="b"/>
              <a:pathLst>
                <a:path w="1157" h="1519" extrusionOk="0">
                  <a:moveTo>
                    <a:pt x="427" y="1"/>
                  </a:moveTo>
                  <a:cubicBezTo>
                    <a:pt x="320" y="1"/>
                    <a:pt x="211" y="43"/>
                    <a:pt x="127" y="118"/>
                  </a:cubicBezTo>
                  <a:cubicBezTo>
                    <a:pt x="1" y="230"/>
                    <a:pt x="118" y="399"/>
                    <a:pt x="252" y="399"/>
                  </a:cubicBezTo>
                  <a:cubicBezTo>
                    <a:pt x="290" y="399"/>
                    <a:pt x="328" y="386"/>
                    <a:pt x="363" y="355"/>
                  </a:cubicBezTo>
                  <a:lnTo>
                    <a:pt x="363" y="355"/>
                  </a:lnTo>
                  <a:lnTo>
                    <a:pt x="362" y="356"/>
                  </a:lnTo>
                  <a:cubicBezTo>
                    <a:pt x="377" y="343"/>
                    <a:pt x="392" y="338"/>
                    <a:pt x="405" y="338"/>
                  </a:cubicBezTo>
                  <a:cubicBezTo>
                    <a:pt x="453" y="338"/>
                    <a:pt x="484" y="405"/>
                    <a:pt x="424" y="443"/>
                  </a:cubicBezTo>
                  <a:cubicBezTo>
                    <a:pt x="305" y="519"/>
                    <a:pt x="321" y="713"/>
                    <a:pt x="464" y="748"/>
                  </a:cubicBezTo>
                  <a:cubicBezTo>
                    <a:pt x="598" y="783"/>
                    <a:pt x="772" y="905"/>
                    <a:pt x="722" y="1068"/>
                  </a:cubicBezTo>
                  <a:cubicBezTo>
                    <a:pt x="700" y="1136"/>
                    <a:pt x="625" y="1188"/>
                    <a:pt x="554" y="1188"/>
                  </a:cubicBezTo>
                  <a:cubicBezTo>
                    <a:pt x="521" y="1188"/>
                    <a:pt x="490" y="1177"/>
                    <a:pt x="464" y="1152"/>
                  </a:cubicBezTo>
                  <a:cubicBezTo>
                    <a:pt x="429" y="1119"/>
                    <a:pt x="391" y="1105"/>
                    <a:pt x="353" y="1105"/>
                  </a:cubicBezTo>
                  <a:cubicBezTo>
                    <a:pt x="222" y="1105"/>
                    <a:pt x="106" y="1274"/>
                    <a:pt x="228" y="1389"/>
                  </a:cubicBezTo>
                  <a:cubicBezTo>
                    <a:pt x="320" y="1477"/>
                    <a:pt x="438" y="1518"/>
                    <a:pt x="555" y="1518"/>
                  </a:cubicBezTo>
                  <a:cubicBezTo>
                    <a:pt x="737" y="1518"/>
                    <a:pt x="919" y="1420"/>
                    <a:pt x="1012" y="1245"/>
                  </a:cubicBezTo>
                  <a:cubicBezTo>
                    <a:pt x="1157" y="971"/>
                    <a:pt x="1004" y="680"/>
                    <a:pt x="770" y="524"/>
                  </a:cubicBezTo>
                  <a:lnTo>
                    <a:pt x="770" y="524"/>
                  </a:lnTo>
                  <a:cubicBezTo>
                    <a:pt x="820" y="403"/>
                    <a:pt x="813" y="263"/>
                    <a:pt x="725" y="147"/>
                  </a:cubicBezTo>
                  <a:cubicBezTo>
                    <a:pt x="648" y="47"/>
                    <a:pt x="538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2" name="Google Shape;19852;p32"/>
            <p:cNvSpPr/>
            <p:nvPr/>
          </p:nvSpPr>
          <p:spPr>
            <a:xfrm>
              <a:off x="6803300" y="3329575"/>
              <a:ext cx="21725" cy="29275"/>
            </a:xfrm>
            <a:custGeom>
              <a:avLst/>
              <a:gdLst/>
              <a:ahLst/>
              <a:cxnLst/>
              <a:rect l="l" t="t" r="r" b="b"/>
              <a:pathLst>
                <a:path w="869" h="1171" extrusionOk="0">
                  <a:moveTo>
                    <a:pt x="499" y="1"/>
                  </a:moveTo>
                  <a:cubicBezTo>
                    <a:pt x="458" y="1"/>
                    <a:pt x="417" y="16"/>
                    <a:pt x="390" y="51"/>
                  </a:cubicBezTo>
                  <a:lnTo>
                    <a:pt x="99" y="427"/>
                  </a:lnTo>
                  <a:cubicBezTo>
                    <a:pt x="0" y="554"/>
                    <a:pt x="112" y="721"/>
                    <a:pt x="229" y="721"/>
                  </a:cubicBezTo>
                  <a:cubicBezTo>
                    <a:pt x="266" y="721"/>
                    <a:pt x="304" y="704"/>
                    <a:pt x="337" y="663"/>
                  </a:cubicBezTo>
                  <a:lnTo>
                    <a:pt x="419" y="557"/>
                  </a:lnTo>
                  <a:lnTo>
                    <a:pt x="419" y="557"/>
                  </a:lnTo>
                  <a:cubicBezTo>
                    <a:pt x="453" y="721"/>
                    <a:pt x="486" y="885"/>
                    <a:pt x="520" y="1049"/>
                  </a:cubicBezTo>
                  <a:cubicBezTo>
                    <a:pt x="537" y="1134"/>
                    <a:pt x="599" y="1170"/>
                    <a:pt x="664" y="1170"/>
                  </a:cubicBezTo>
                  <a:cubicBezTo>
                    <a:pt x="763" y="1170"/>
                    <a:pt x="869" y="1087"/>
                    <a:pt x="843" y="960"/>
                  </a:cubicBezTo>
                  <a:cubicBezTo>
                    <a:pt x="785" y="681"/>
                    <a:pt x="727" y="404"/>
                    <a:pt x="671" y="125"/>
                  </a:cubicBezTo>
                  <a:cubicBezTo>
                    <a:pt x="655" y="51"/>
                    <a:pt x="575" y="1"/>
                    <a:pt x="4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3" name="Google Shape;19853;p32"/>
            <p:cNvSpPr/>
            <p:nvPr/>
          </p:nvSpPr>
          <p:spPr>
            <a:xfrm>
              <a:off x="6873025" y="3261875"/>
              <a:ext cx="28300" cy="29825"/>
            </a:xfrm>
            <a:custGeom>
              <a:avLst/>
              <a:gdLst/>
              <a:ahLst/>
              <a:cxnLst/>
              <a:rect l="l" t="t" r="r" b="b"/>
              <a:pathLst>
                <a:path w="1132" h="1193" extrusionOk="0">
                  <a:moveTo>
                    <a:pt x="356" y="0"/>
                  </a:moveTo>
                  <a:cubicBezTo>
                    <a:pt x="292" y="0"/>
                    <a:pt x="227" y="16"/>
                    <a:pt x="164" y="49"/>
                  </a:cubicBezTo>
                  <a:cubicBezTo>
                    <a:pt x="1" y="135"/>
                    <a:pt x="101" y="358"/>
                    <a:pt x="252" y="358"/>
                  </a:cubicBezTo>
                  <a:cubicBezTo>
                    <a:pt x="278" y="358"/>
                    <a:pt x="305" y="352"/>
                    <a:pt x="333" y="337"/>
                  </a:cubicBezTo>
                  <a:lnTo>
                    <a:pt x="332" y="337"/>
                  </a:lnTo>
                  <a:cubicBezTo>
                    <a:pt x="345" y="330"/>
                    <a:pt x="358" y="327"/>
                    <a:pt x="369" y="327"/>
                  </a:cubicBezTo>
                  <a:cubicBezTo>
                    <a:pt x="451" y="327"/>
                    <a:pt x="489" y="483"/>
                    <a:pt x="479" y="543"/>
                  </a:cubicBezTo>
                  <a:cubicBezTo>
                    <a:pt x="455" y="680"/>
                    <a:pt x="339" y="798"/>
                    <a:pt x="251" y="898"/>
                  </a:cubicBezTo>
                  <a:cubicBezTo>
                    <a:pt x="148" y="1013"/>
                    <a:pt x="225" y="1168"/>
                    <a:pt x="370" y="1184"/>
                  </a:cubicBezTo>
                  <a:cubicBezTo>
                    <a:pt x="429" y="1190"/>
                    <a:pt x="488" y="1193"/>
                    <a:pt x="547" y="1193"/>
                  </a:cubicBezTo>
                  <a:cubicBezTo>
                    <a:pt x="678" y="1193"/>
                    <a:pt x="809" y="1178"/>
                    <a:pt x="936" y="1149"/>
                  </a:cubicBezTo>
                  <a:cubicBezTo>
                    <a:pt x="1132" y="1104"/>
                    <a:pt x="1068" y="820"/>
                    <a:pt x="888" y="820"/>
                  </a:cubicBezTo>
                  <a:cubicBezTo>
                    <a:pt x="875" y="820"/>
                    <a:pt x="861" y="822"/>
                    <a:pt x="847" y="825"/>
                  </a:cubicBezTo>
                  <a:cubicBezTo>
                    <a:pt x="801" y="835"/>
                    <a:pt x="755" y="843"/>
                    <a:pt x="708" y="849"/>
                  </a:cubicBezTo>
                  <a:lnTo>
                    <a:pt x="708" y="849"/>
                  </a:lnTo>
                  <a:cubicBezTo>
                    <a:pt x="804" y="689"/>
                    <a:pt x="857" y="510"/>
                    <a:pt x="789" y="323"/>
                  </a:cubicBezTo>
                  <a:cubicBezTo>
                    <a:pt x="720" y="133"/>
                    <a:pt x="544" y="0"/>
                    <a:pt x="3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4" name="Google Shape;19854;p32"/>
            <p:cNvSpPr/>
            <p:nvPr/>
          </p:nvSpPr>
          <p:spPr>
            <a:xfrm>
              <a:off x="7005375" y="3459150"/>
              <a:ext cx="23575" cy="31625"/>
            </a:xfrm>
            <a:custGeom>
              <a:avLst/>
              <a:gdLst/>
              <a:ahLst/>
              <a:cxnLst/>
              <a:rect l="l" t="t" r="r" b="b"/>
              <a:pathLst>
                <a:path w="943" h="1265" extrusionOk="0">
                  <a:moveTo>
                    <a:pt x="635" y="0"/>
                  </a:moveTo>
                  <a:cubicBezTo>
                    <a:pt x="575" y="0"/>
                    <a:pt x="514" y="27"/>
                    <a:pt x="485" y="79"/>
                  </a:cubicBezTo>
                  <a:cubicBezTo>
                    <a:pt x="366" y="288"/>
                    <a:pt x="230" y="485"/>
                    <a:pt x="77" y="668"/>
                  </a:cubicBezTo>
                  <a:cubicBezTo>
                    <a:pt x="0" y="760"/>
                    <a:pt x="33" y="956"/>
                    <a:pt x="174" y="956"/>
                  </a:cubicBezTo>
                  <a:cubicBezTo>
                    <a:pt x="181" y="956"/>
                    <a:pt x="188" y="956"/>
                    <a:pt x="195" y="955"/>
                  </a:cubicBezTo>
                  <a:lnTo>
                    <a:pt x="568" y="908"/>
                  </a:lnTo>
                  <a:lnTo>
                    <a:pt x="568" y="908"/>
                  </a:lnTo>
                  <a:cubicBezTo>
                    <a:pt x="579" y="986"/>
                    <a:pt x="591" y="1065"/>
                    <a:pt x="602" y="1144"/>
                  </a:cubicBezTo>
                  <a:cubicBezTo>
                    <a:pt x="614" y="1228"/>
                    <a:pt x="672" y="1265"/>
                    <a:pt x="736" y="1265"/>
                  </a:cubicBezTo>
                  <a:cubicBezTo>
                    <a:pt x="833" y="1265"/>
                    <a:pt x="942" y="1182"/>
                    <a:pt x="924" y="1055"/>
                  </a:cubicBezTo>
                  <a:lnTo>
                    <a:pt x="923" y="1054"/>
                  </a:lnTo>
                  <a:lnTo>
                    <a:pt x="790" y="120"/>
                  </a:lnTo>
                  <a:cubicBezTo>
                    <a:pt x="778" y="39"/>
                    <a:pt x="707" y="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5" name="Google Shape;19855;p32"/>
            <p:cNvSpPr/>
            <p:nvPr/>
          </p:nvSpPr>
          <p:spPr>
            <a:xfrm>
              <a:off x="7077350" y="3345375"/>
              <a:ext cx="24825" cy="39575"/>
            </a:xfrm>
            <a:custGeom>
              <a:avLst/>
              <a:gdLst/>
              <a:ahLst/>
              <a:cxnLst/>
              <a:rect l="l" t="t" r="r" b="b"/>
              <a:pathLst>
                <a:path w="993" h="1583" extrusionOk="0">
                  <a:moveTo>
                    <a:pt x="781" y="0"/>
                  </a:moveTo>
                  <a:cubicBezTo>
                    <a:pt x="779" y="0"/>
                    <a:pt x="777" y="0"/>
                    <a:pt x="776" y="1"/>
                  </a:cubicBezTo>
                  <a:cubicBezTo>
                    <a:pt x="579" y="7"/>
                    <a:pt x="266" y="19"/>
                    <a:pt x="132" y="190"/>
                  </a:cubicBezTo>
                  <a:cubicBezTo>
                    <a:pt x="1" y="356"/>
                    <a:pt x="103" y="655"/>
                    <a:pt x="126" y="843"/>
                  </a:cubicBezTo>
                  <a:cubicBezTo>
                    <a:pt x="139" y="942"/>
                    <a:pt x="212" y="1006"/>
                    <a:pt x="294" y="1006"/>
                  </a:cubicBezTo>
                  <a:cubicBezTo>
                    <a:pt x="333" y="1006"/>
                    <a:pt x="374" y="991"/>
                    <a:pt x="412" y="960"/>
                  </a:cubicBezTo>
                  <a:cubicBezTo>
                    <a:pt x="413" y="960"/>
                    <a:pt x="414" y="959"/>
                    <a:pt x="414" y="959"/>
                  </a:cubicBezTo>
                  <a:cubicBezTo>
                    <a:pt x="440" y="959"/>
                    <a:pt x="540" y="1254"/>
                    <a:pt x="444" y="1254"/>
                  </a:cubicBezTo>
                  <a:cubicBezTo>
                    <a:pt x="432" y="1254"/>
                    <a:pt x="417" y="1249"/>
                    <a:pt x="397" y="1238"/>
                  </a:cubicBezTo>
                  <a:cubicBezTo>
                    <a:pt x="369" y="1222"/>
                    <a:pt x="341" y="1215"/>
                    <a:pt x="315" y="1215"/>
                  </a:cubicBezTo>
                  <a:cubicBezTo>
                    <a:pt x="167" y="1215"/>
                    <a:pt x="68" y="1437"/>
                    <a:pt x="228" y="1527"/>
                  </a:cubicBezTo>
                  <a:cubicBezTo>
                    <a:pt x="295" y="1566"/>
                    <a:pt x="363" y="1583"/>
                    <a:pt x="427" y="1583"/>
                  </a:cubicBezTo>
                  <a:cubicBezTo>
                    <a:pt x="664" y="1583"/>
                    <a:pt x="853" y="1346"/>
                    <a:pt x="820" y="1081"/>
                  </a:cubicBezTo>
                  <a:cubicBezTo>
                    <a:pt x="793" y="861"/>
                    <a:pt x="620" y="656"/>
                    <a:pt x="422" y="638"/>
                  </a:cubicBezTo>
                  <a:lnTo>
                    <a:pt x="422" y="638"/>
                  </a:lnTo>
                  <a:cubicBezTo>
                    <a:pt x="410" y="570"/>
                    <a:pt x="402" y="502"/>
                    <a:pt x="414" y="455"/>
                  </a:cubicBezTo>
                  <a:cubicBezTo>
                    <a:pt x="446" y="332"/>
                    <a:pt x="654" y="339"/>
                    <a:pt x="776" y="336"/>
                  </a:cubicBezTo>
                  <a:cubicBezTo>
                    <a:pt x="989" y="330"/>
                    <a:pt x="992" y="0"/>
                    <a:pt x="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6" name="Google Shape;19856;p32"/>
            <p:cNvSpPr/>
            <p:nvPr/>
          </p:nvSpPr>
          <p:spPr>
            <a:xfrm>
              <a:off x="3331600" y="3429475"/>
              <a:ext cx="13600" cy="146675"/>
            </a:xfrm>
            <a:custGeom>
              <a:avLst/>
              <a:gdLst/>
              <a:ahLst/>
              <a:cxnLst/>
              <a:rect l="l" t="t" r="r" b="b"/>
              <a:pathLst>
                <a:path w="544" h="5867" extrusionOk="0">
                  <a:moveTo>
                    <a:pt x="166" y="0"/>
                  </a:moveTo>
                  <a:cubicBezTo>
                    <a:pt x="82" y="0"/>
                    <a:pt x="1" y="54"/>
                    <a:pt x="5" y="162"/>
                  </a:cubicBezTo>
                  <a:lnTo>
                    <a:pt x="205" y="5705"/>
                  </a:lnTo>
                  <a:cubicBezTo>
                    <a:pt x="209" y="5813"/>
                    <a:pt x="295" y="5866"/>
                    <a:pt x="378" y="5866"/>
                  </a:cubicBezTo>
                  <a:cubicBezTo>
                    <a:pt x="462" y="5866"/>
                    <a:pt x="544" y="5813"/>
                    <a:pt x="539" y="5705"/>
                  </a:cubicBezTo>
                  <a:lnTo>
                    <a:pt x="339" y="162"/>
                  </a:ln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7" name="Google Shape;19857;p32"/>
            <p:cNvSpPr/>
            <p:nvPr/>
          </p:nvSpPr>
          <p:spPr>
            <a:xfrm>
              <a:off x="3332550" y="3448700"/>
              <a:ext cx="69825" cy="67200"/>
            </a:xfrm>
            <a:custGeom>
              <a:avLst/>
              <a:gdLst/>
              <a:ahLst/>
              <a:cxnLst/>
              <a:rect l="l" t="t" r="r" b="b"/>
              <a:pathLst>
                <a:path w="2793" h="2688" extrusionOk="0">
                  <a:moveTo>
                    <a:pt x="2551" y="0"/>
                  </a:moveTo>
                  <a:cubicBezTo>
                    <a:pt x="2513" y="0"/>
                    <a:pt x="2474" y="15"/>
                    <a:pt x="2440" y="50"/>
                  </a:cubicBezTo>
                  <a:lnTo>
                    <a:pt x="117" y="2401"/>
                  </a:lnTo>
                  <a:cubicBezTo>
                    <a:pt x="0" y="2520"/>
                    <a:pt x="114" y="2687"/>
                    <a:pt x="242" y="2687"/>
                  </a:cubicBezTo>
                  <a:cubicBezTo>
                    <a:pt x="280" y="2687"/>
                    <a:pt x="320" y="2673"/>
                    <a:pt x="355" y="2637"/>
                  </a:cubicBezTo>
                  <a:lnTo>
                    <a:pt x="2676" y="287"/>
                  </a:lnTo>
                  <a:cubicBezTo>
                    <a:pt x="2793" y="168"/>
                    <a:pt x="2679" y="0"/>
                    <a:pt x="25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8" name="Google Shape;19858;p32"/>
            <p:cNvSpPr/>
            <p:nvPr/>
          </p:nvSpPr>
          <p:spPr>
            <a:xfrm>
              <a:off x="3342650" y="3510375"/>
              <a:ext cx="50300" cy="67750"/>
            </a:xfrm>
            <a:custGeom>
              <a:avLst/>
              <a:gdLst/>
              <a:ahLst/>
              <a:cxnLst/>
              <a:rect l="l" t="t" r="r" b="b"/>
              <a:pathLst>
                <a:path w="2012" h="2710" extrusionOk="0">
                  <a:moveTo>
                    <a:pt x="233" y="0"/>
                  </a:moveTo>
                  <a:cubicBezTo>
                    <a:pt x="112" y="0"/>
                    <a:pt x="0" y="168"/>
                    <a:pt x="106" y="292"/>
                  </a:cubicBezTo>
                  <a:cubicBezTo>
                    <a:pt x="710" y="1006"/>
                    <a:pt x="1230" y="1790"/>
                    <a:pt x="1654" y="2625"/>
                  </a:cubicBezTo>
                  <a:cubicBezTo>
                    <a:pt x="1685" y="2684"/>
                    <a:pt x="1734" y="2709"/>
                    <a:pt x="1785" y="2709"/>
                  </a:cubicBezTo>
                  <a:cubicBezTo>
                    <a:pt x="1896" y="2709"/>
                    <a:pt x="2012" y="2588"/>
                    <a:pt x="1944" y="2455"/>
                  </a:cubicBezTo>
                  <a:cubicBezTo>
                    <a:pt x="1505" y="1597"/>
                    <a:pt x="966" y="791"/>
                    <a:pt x="343" y="56"/>
                  </a:cubicBezTo>
                  <a:cubicBezTo>
                    <a:pt x="310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59" name="Google Shape;19859;p32"/>
            <p:cNvSpPr/>
            <p:nvPr/>
          </p:nvSpPr>
          <p:spPr>
            <a:xfrm>
              <a:off x="3402375" y="3496475"/>
              <a:ext cx="54025" cy="9775"/>
            </a:xfrm>
            <a:custGeom>
              <a:avLst/>
              <a:gdLst/>
              <a:ahLst/>
              <a:cxnLst/>
              <a:rect l="l" t="t" r="r" b="b"/>
              <a:pathLst>
                <a:path w="2161" h="391" extrusionOk="0">
                  <a:moveTo>
                    <a:pt x="210" y="0"/>
                  </a:moveTo>
                  <a:cubicBezTo>
                    <a:pt x="1" y="0"/>
                    <a:pt x="3" y="328"/>
                    <a:pt x="216" y="336"/>
                  </a:cubicBezTo>
                  <a:lnTo>
                    <a:pt x="1946" y="391"/>
                  </a:lnTo>
                  <a:cubicBezTo>
                    <a:pt x="1948" y="391"/>
                    <a:pt x="1949" y="391"/>
                    <a:pt x="1951" y="391"/>
                  </a:cubicBezTo>
                  <a:cubicBezTo>
                    <a:pt x="2161" y="391"/>
                    <a:pt x="2159" y="63"/>
                    <a:pt x="1946" y="55"/>
                  </a:cubicBezTo>
                  <a:lnTo>
                    <a:pt x="216" y="0"/>
                  </a:lnTo>
                  <a:cubicBezTo>
                    <a:pt x="214" y="0"/>
                    <a:pt x="212" y="0"/>
                    <a:pt x="2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0" name="Google Shape;19860;p32"/>
            <p:cNvSpPr/>
            <p:nvPr/>
          </p:nvSpPr>
          <p:spPr>
            <a:xfrm>
              <a:off x="3405675" y="3528325"/>
              <a:ext cx="67000" cy="12000"/>
            </a:xfrm>
            <a:custGeom>
              <a:avLst/>
              <a:gdLst/>
              <a:ahLst/>
              <a:cxnLst/>
              <a:rect l="l" t="t" r="r" b="b"/>
              <a:pathLst>
                <a:path w="2680" h="480" extrusionOk="0">
                  <a:moveTo>
                    <a:pt x="2478" y="1"/>
                  </a:moveTo>
                  <a:cubicBezTo>
                    <a:pt x="2473" y="1"/>
                    <a:pt x="2469" y="1"/>
                    <a:pt x="2465" y="1"/>
                  </a:cubicBezTo>
                  <a:lnTo>
                    <a:pt x="215" y="145"/>
                  </a:lnTo>
                  <a:cubicBezTo>
                    <a:pt x="6" y="158"/>
                    <a:pt x="0" y="479"/>
                    <a:pt x="202" y="479"/>
                  </a:cubicBezTo>
                  <a:cubicBezTo>
                    <a:pt x="206" y="479"/>
                    <a:pt x="211" y="479"/>
                    <a:pt x="215" y="479"/>
                  </a:cubicBezTo>
                  <a:lnTo>
                    <a:pt x="2465" y="337"/>
                  </a:lnTo>
                  <a:cubicBezTo>
                    <a:pt x="2674" y="324"/>
                    <a:pt x="2680" y="1"/>
                    <a:pt x="2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1" name="Google Shape;19861;p32"/>
            <p:cNvSpPr/>
            <p:nvPr/>
          </p:nvSpPr>
          <p:spPr>
            <a:xfrm>
              <a:off x="3496275" y="3479375"/>
              <a:ext cx="80475" cy="81975"/>
            </a:xfrm>
            <a:custGeom>
              <a:avLst/>
              <a:gdLst/>
              <a:ahLst/>
              <a:cxnLst/>
              <a:rect l="l" t="t" r="r" b="b"/>
              <a:pathLst>
                <a:path w="3219" h="3279" extrusionOk="0">
                  <a:moveTo>
                    <a:pt x="258" y="1"/>
                  </a:moveTo>
                  <a:cubicBezTo>
                    <a:pt x="120" y="1"/>
                    <a:pt x="0" y="170"/>
                    <a:pt x="130" y="278"/>
                  </a:cubicBezTo>
                  <a:lnTo>
                    <a:pt x="131" y="278"/>
                  </a:lnTo>
                  <a:cubicBezTo>
                    <a:pt x="1157" y="1133"/>
                    <a:pt x="2069" y="2117"/>
                    <a:pt x="2842" y="3206"/>
                  </a:cubicBezTo>
                  <a:cubicBezTo>
                    <a:pt x="2879" y="3257"/>
                    <a:pt x="2930" y="3279"/>
                    <a:pt x="2981" y="3279"/>
                  </a:cubicBezTo>
                  <a:cubicBezTo>
                    <a:pt x="3101" y="3279"/>
                    <a:pt x="3218" y="3160"/>
                    <a:pt x="3130" y="3036"/>
                  </a:cubicBezTo>
                  <a:cubicBezTo>
                    <a:pt x="2343" y="1923"/>
                    <a:pt x="1414" y="916"/>
                    <a:pt x="368" y="42"/>
                  </a:cubicBezTo>
                  <a:cubicBezTo>
                    <a:pt x="333" y="13"/>
                    <a:pt x="295" y="1"/>
                    <a:pt x="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2" name="Google Shape;19862;p32"/>
            <p:cNvSpPr/>
            <p:nvPr/>
          </p:nvSpPr>
          <p:spPr>
            <a:xfrm>
              <a:off x="3505000" y="3483750"/>
              <a:ext cx="47425" cy="80925"/>
            </a:xfrm>
            <a:custGeom>
              <a:avLst/>
              <a:gdLst/>
              <a:ahLst/>
              <a:cxnLst/>
              <a:rect l="l" t="t" r="r" b="b"/>
              <a:pathLst>
                <a:path w="1897" h="3237" extrusionOk="0">
                  <a:moveTo>
                    <a:pt x="1670" y="1"/>
                  </a:moveTo>
                  <a:cubicBezTo>
                    <a:pt x="1620" y="1"/>
                    <a:pt x="1572" y="25"/>
                    <a:pt x="1541" y="85"/>
                  </a:cubicBezTo>
                  <a:lnTo>
                    <a:pt x="1541" y="87"/>
                  </a:lnTo>
                  <a:cubicBezTo>
                    <a:pt x="1050" y="1052"/>
                    <a:pt x="559" y="2018"/>
                    <a:pt x="68" y="2983"/>
                  </a:cubicBezTo>
                  <a:cubicBezTo>
                    <a:pt x="0" y="3115"/>
                    <a:pt x="117" y="3237"/>
                    <a:pt x="227" y="3237"/>
                  </a:cubicBezTo>
                  <a:cubicBezTo>
                    <a:pt x="277" y="3237"/>
                    <a:pt x="326" y="3212"/>
                    <a:pt x="356" y="3153"/>
                  </a:cubicBezTo>
                  <a:cubicBezTo>
                    <a:pt x="847" y="2187"/>
                    <a:pt x="1338" y="1220"/>
                    <a:pt x="1830" y="254"/>
                  </a:cubicBezTo>
                  <a:cubicBezTo>
                    <a:pt x="1897" y="123"/>
                    <a:pt x="1781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3" name="Google Shape;19863;p32"/>
            <p:cNvSpPr/>
            <p:nvPr/>
          </p:nvSpPr>
          <p:spPr>
            <a:xfrm>
              <a:off x="3583900" y="3455025"/>
              <a:ext cx="49900" cy="48825"/>
            </a:xfrm>
            <a:custGeom>
              <a:avLst/>
              <a:gdLst/>
              <a:ahLst/>
              <a:cxnLst/>
              <a:rect l="l" t="t" r="r" b="b"/>
              <a:pathLst>
                <a:path w="1996" h="1953" extrusionOk="0">
                  <a:moveTo>
                    <a:pt x="580" y="0"/>
                  </a:moveTo>
                  <a:cubicBezTo>
                    <a:pt x="291" y="0"/>
                    <a:pt x="17" y="161"/>
                    <a:pt x="5" y="494"/>
                  </a:cubicBezTo>
                  <a:cubicBezTo>
                    <a:pt x="1" y="602"/>
                    <a:pt x="82" y="656"/>
                    <a:pt x="166" y="656"/>
                  </a:cubicBezTo>
                  <a:cubicBezTo>
                    <a:pt x="250" y="656"/>
                    <a:pt x="335" y="602"/>
                    <a:pt x="339" y="494"/>
                  </a:cubicBezTo>
                  <a:lnTo>
                    <a:pt x="338" y="494"/>
                  </a:lnTo>
                  <a:cubicBezTo>
                    <a:pt x="343" y="374"/>
                    <a:pt x="434" y="330"/>
                    <a:pt x="543" y="330"/>
                  </a:cubicBezTo>
                  <a:cubicBezTo>
                    <a:pt x="674" y="330"/>
                    <a:pt x="829" y="394"/>
                    <a:pt x="888" y="465"/>
                  </a:cubicBezTo>
                  <a:cubicBezTo>
                    <a:pt x="1149" y="783"/>
                    <a:pt x="801" y="1320"/>
                    <a:pt x="629" y="1597"/>
                  </a:cubicBezTo>
                  <a:cubicBezTo>
                    <a:pt x="557" y="1715"/>
                    <a:pt x="654" y="1838"/>
                    <a:pt x="774" y="1849"/>
                  </a:cubicBezTo>
                  <a:lnTo>
                    <a:pt x="1782" y="1951"/>
                  </a:lnTo>
                  <a:cubicBezTo>
                    <a:pt x="1789" y="1952"/>
                    <a:pt x="1795" y="1952"/>
                    <a:pt x="1801" y="1952"/>
                  </a:cubicBezTo>
                  <a:cubicBezTo>
                    <a:pt x="1996" y="1952"/>
                    <a:pt x="1988" y="1636"/>
                    <a:pt x="1782" y="1615"/>
                  </a:cubicBezTo>
                  <a:lnTo>
                    <a:pt x="1047" y="1542"/>
                  </a:lnTo>
                  <a:lnTo>
                    <a:pt x="1047" y="1542"/>
                  </a:lnTo>
                  <a:cubicBezTo>
                    <a:pt x="1300" y="1063"/>
                    <a:pt x="1511" y="387"/>
                    <a:pt x="943" y="89"/>
                  </a:cubicBezTo>
                  <a:cubicBezTo>
                    <a:pt x="832" y="30"/>
                    <a:pt x="705" y="0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4" name="Google Shape;19864;p32"/>
            <p:cNvSpPr/>
            <p:nvPr/>
          </p:nvSpPr>
          <p:spPr>
            <a:xfrm>
              <a:off x="3689050" y="3475400"/>
              <a:ext cx="17125" cy="81700"/>
            </a:xfrm>
            <a:custGeom>
              <a:avLst/>
              <a:gdLst/>
              <a:ahLst/>
              <a:cxnLst/>
              <a:rect l="l" t="t" r="r" b="b"/>
              <a:pathLst>
                <a:path w="685" h="3268" extrusionOk="0">
                  <a:moveTo>
                    <a:pt x="190" y="0"/>
                  </a:moveTo>
                  <a:cubicBezTo>
                    <a:pt x="107" y="0"/>
                    <a:pt x="22" y="55"/>
                    <a:pt x="20" y="163"/>
                  </a:cubicBezTo>
                  <a:cubicBezTo>
                    <a:pt x="0" y="1167"/>
                    <a:pt x="105" y="2169"/>
                    <a:pt x="333" y="3148"/>
                  </a:cubicBezTo>
                  <a:cubicBezTo>
                    <a:pt x="352" y="3231"/>
                    <a:pt x="415" y="3267"/>
                    <a:pt x="480" y="3267"/>
                  </a:cubicBezTo>
                  <a:cubicBezTo>
                    <a:pt x="579" y="3267"/>
                    <a:pt x="685" y="3185"/>
                    <a:pt x="656" y="3058"/>
                  </a:cubicBezTo>
                  <a:cubicBezTo>
                    <a:pt x="435" y="2109"/>
                    <a:pt x="334" y="1136"/>
                    <a:pt x="354" y="163"/>
                  </a:cubicBezTo>
                  <a:cubicBezTo>
                    <a:pt x="356" y="55"/>
                    <a:pt x="274" y="0"/>
                    <a:pt x="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5" name="Google Shape;19865;p32"/>
            <p:cNvSpPr/>
            <p:nvPr/>
          </p:nvSpPr>
          <p:spPr>
            <a:xfrm>
              <a:off x="3660125" y="3526800"/>
              <a:ext cx="68675" cy="11575"/>
            </a:xfrm>
            <a:custGeom>
              <a:avLst/>
              <a:gdLst/>
              <a:ahLst/>
              <a:cxnLst/>
              <a:rect l="l" t="t" r="r" b="b"/>
              <a:pathLst>
                <a:path w="2747" h="463" extrusionOk="0">
                  <a:moveTo>
                    <a:pt x="1559" y="1"/>
                  </a:moveTo>
                  <a:cubicBezTo>
                    <a:pt x="1102" y="1"/>
                    <a:pt x="646" y="46"/>
                    <a:pt x="198" y="136"/>
                  </a:cubicBezTo>
                  <a:cubicBezTo>
                    <a:pt x="0" y="176"/>
                    <a:pt x="66" y="463"/>
                    <a:pt x="250" y="463"/>
                  </a:cubicBezTo>
                  <a:cubicBezTo>
                    <a:pt x="262" y="463"/>
                    <a:pt x="275" y="462"/>
                    <a:pt x="288" y="459"/>
                  </a:cubicBezTo>
                  <a:cubicBezTo>
                    <a:pt x="705" y="374"/>
                    <a:pt x="1131" y="332"/>
                    <a:pt x="1556" y="332"/>
                  </a:cubicBezTo>
                  <a:cubicBezTo>
                    <a:pt x="1856" y="332"/>
                    <a:pt x="2156" y="353"/>
                    <a:pt x="2454" y="395"/>
                  </a:cubicBezTo>
                  <a:cubicBezTo>
                    <a:pt x="2463" y="396"/>
                    <a:pt x="2472" y="397"/>
                    <a:pt x="2480" y="397"/>
                  </a:cubicBezTo>
                  <a:cubicBezTo>
                    <a:pt x="2672" y="397"/>
                    <a:pt x="2747" y="101"/>
                    <a:pt x="2544" y="72"/>
                  </a:cubicBezTo>
                  <a:cubicBezTo>
                    <a:pt x="2217" y="24"/>
                    <a:pt x="1888" y="1"/>
                    <a:pt x="15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6" name="Google Shape;19866;p32"/>
            <p:cNvSpPr/>
            <p:nvPr/>
          </p:nvSpPr>
          <p:spPr>
            <a:xfrm>
              <a:off x="3747125" y="3455475"/>
              <a:ext cx="47475" cy="133175"/>
            </a:xfrm>
            <a:custGeom>
              <a:avLst/>
              <a:gdLst/>
              <a:ahLst/>
              <a:cxnLst/>
              <a:rect l="l" t="t" r="r" b="b"/>
              <a:pathLst>
                <a:path w="1899" h="5327" extrusionOk="0">
                  <a:moveTo>
                    <a:pt x="1313" y="1"/>
                  </a:moveTo>
                  <a:cubicBezTo>
                    <a:pt x="501" y="1"/>
                    <a:pt x="279" y="1580"/>
                    <a:pt x="188" y="2177"/>
                  </a:cubicBezTo>
                  <a:cubicBezTo>
                    <a:pt x="0" y="3404"/>
                    <a:pt x="257" y="4754"/>
                    <a:pt x="1489" y="5310"/>
                  </a:cubicBezTo>
                  <a:cubicBezTo>
                    <a:pt x="1514" y="5321"/>
                    <a:pt x="1539" y="5326"/>
                    <a:pt x="1562" y="5326"/>
                  </a:cubicBezTo>
                  <a:cubicBezTo>
                    <a:pt x="1721" y="5326"/>
                    <a:pt x="1828" y="5098"/>
                    <a:pt x="1657" y="5020"/>
                  </a:cubicBezTo>
                  <a:cubicBezTo>
                    <a:pt x="791" y="4630"/>
                    <a:pt x="453" y="3791"/>
                    <a:pt x="456" y="2876"/>
                  </a:cubicBezTo>
                  <a:cubicBezTo>
                    <a:pt x="458" y="2636"/>
                    <a:pt x="669" y="360"/>
                    <a:pt x="1371" y="360"/>
                  </a:cubicBezTo>
                  <a:cubicBezTo>
                    <a:pt x="1433" y="360"/>
                    <a:pt x="1500" y="378"/>
                    <a:pt x="1570" y="417"/>
                  </a:cubicBezTo>
                  <a:cubicBezTo>
                    <a:pt x="1598" y="432"/>
                    <a:pt x="1625" y="439"/>
                    <a:pt x="1651" y="439"/>
                  </a:cubicBezTo>
                  <a:cubicBezTo>
                    <a:pt x="1800" y="439"/>
                    <a:pt x="1899" y="217"/>
                    <a:pt x="1738" y="127"/>
                  </a:cubicBezTo>
                  <a:lnTo>
                    <a:pt x="1739" y="127"/>
                  </a:lnTo>
                  <a:cubicBezTo>
                    <a:pt x="1581" y="40"/>
                    <a:pt x="1440" y="1"/>
                    <a:pt x="1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7" name="Google Shape;19867;p32"/>
            <p:cNvSpPr/>
            <p:nvPr/>
          </p:nvSpPr>
          <p:spPr>
            <a:xfrm>
              <a:off x="3807650" y="3497200"/>
              <a:ext cx="69500" cy="141975"/>
            </a:xfrm>
            <a:custGeom>
              <a:avLst/>
              <a:gdLst/>
              <a:ahLst/>
              <a:cxnLst/>
              <a:rect l="l" t="t" r="r" b="b"/>
              <a:pathLst>
                <a:path w="2780" h="5679" extrusionOk="0">
                  <a:moveTo>
                    <a:pt x="1803" y="995"/>
                  </a:moveTo>
                  <a:lnTo>
                    <a:pt x="2285" y="1739"/>
                  </a:lnTo>
                  <a:cubicBezTo>
                    <a:pt x="1834" y="2439"/>
                    <a:pt x="1462" y="2789"/>
                    <a:pt x="1171" y="2789"/>
                  </a:cubicBezTo>
                  <a:cubicBezTo>
                    <a:pt x="994" y="2789"/>
                    <a:pt x="847" y="2660"/>
                    <a:pt x="729" y="2401"/>
                  </a:cubicBezTo>
                  <a:cubicBezTo>
                    <a:pt x="618" y="2284"/>
                    <a:pt x="552" y="2130"/>
                    <a:pt x="545" y="1968"/>
                  </a:cubicBezTo>
                  <a:cubicBezTo>
                    <a:pt x="534" y="1923"/>
                    <a:pt x="526" y="1878"/>
                    <a:pt x="520" y="1833"/>
                  </a:cubicBezTo>
                  <a:lnTo>
                    <a:pt x="520" y="1833"/>
                  </a:lnTo>
                  <a:cubicBezTo>
                    <a:pt x="533" y="1484"/>
                    <a:pt x="581" y="1189"/>
                    <a:pt x="693" y="1101"/>
                  </a:cubicBezTo>
                  <a:lnTo>
                    <a:pt x="1803" y="995"/>
                  </a:lnTo>
                  <a:close/>
                  <a:moveTo>
                    <a:pt x="1260" y="0"/>
                  </a:moveTo>
                  <a:cubicBezTo>
                    <a:pt x="1236" y="0"/>
                    <a:pt x="1210" y="6"/>
                    <a:pt x="1184" y="18"/>
                  </a:cubicBezTo>
                  <a:lnTo>
                    <a:pt x="1182" y="18"/>
                  </a:lnTo>
                  <a:cubicBezTo>
                    <a:pt x="403" y="390"/>
                    <a:pt x="0" y="1324"/>
                    <a:pt x="223" y="2144"/>
                  </a:cubicBezTo>
                  <a:lnTo>
                    <a:pt x="223" y="2144"/>
                  </a:lnTo>
                  <a:cubicBezTo>
                    <a:pt x="223" y="2158"/>
                    <a:pt x="222" y="2172"/>
                    <a:pt x="221" y="2186"/>
                  </a:cubicBezTo>
                  <a:cubicBezTo>
                    <a:pt x="163" y="3353"/>
                    <a:pt x="391" y="4485"/>
                    <a:pt x="819" y="5566"/>
                  </a:cubicBezTo>
                  <a:cubicBezTo>
                    <a:pt x="851" y="5645"/>
                    <a:pt x="920" y="5678"/>
                    <a:pt x="988" y="5678"/>
                  </a:cubicBezTo>
                  <a:cubicBezTo>
                    <a:pt x="1091" y="5678"/>
                    <a:pt x="1191" y="5599"/>
                    <a:pt x="1143" y="5478"/>
                  </a:cubicBezTo>
                  <a:cubicBezTo>
                    <a:pt x="867" y="4781"/>
                    <a:pt x="662" y="4073"/>
                    <a:pt x="586" y="3322"/>
                  </a:cubicBezTo>
                  <a:cubicBezTo>
                    <a:pt x="575" y="3221"/>
                    <a:pt x="555" y="3011"/>
                    <a:pt x="539" y="2757"/>
                  </a:cubicBezTo>
                  <a:lnTo>
                    <a:pt x="539" y="2757"/>
                  </a:lnTo>
                  <a:cubicBezTo>
                    <a:pt x="805" y="3076"/>
                    <a:pt x="1173" y="3238"/>
                    <a:pt x="1529" y="3238"/>
                  </a:cubicBezTo>
                  <a:cubicBezTo>
                    <a:pt x="2016" y="3238"/>
                    <a:pt x="2480" y="2933"/>
                    <a:pt x="2627" y="2310"/>
                  </a:cubicBezTo>
                  <a:cubicBezTo>
                    <a:pt x="2779" y="1662"/>
                    <a:pt x="2117" y="498"/>
                    <a:pt x="1368" y="298"/>
                  </a:cubicBezTo>
                  <a:lnTo>
                    <a:pt x="1368" y="298"/>
                  </a:lnTo>
                  <a:cubicBezTo>
                    <a:pt x="1513" y="211"/>
                    <a:pt x="1410" y="0"/>
                    <a:pt x="1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8" name="Google Shape;19868;p32"/>
            <p:cNvSpPr/>
            <p:nvPr/>
          </p:nvSpPr>
          <p:spPr>
            <a:xfrm>
              <a:off x="3909275" y="3495375"/>
              <a:ext cx="12025" cy="81625"/>
            </a:xfrm>
            <a:custGeom>
              <a:avLst/>
              <a:gdLst/>
              <a:ahLst/>
              <a:cxnLst/>
              <a:rect l="l" t="t" r="r" b="b"/>
              <a:pathLst>
                <a:path w="481" h="3265" extrusionOk="0">
                  <a:moveTo>
                    <a:pt x="179" y="0"/>
                  </a:moveTo>
                  <a:cubicBezTo>
                    <a:pt x="96" y="0"/>
                    <a:pt x="12" y="54"/>
                    <a:pt x="11" y="162"/>
                  </a:cubicBezTo>
                  <a:cubicBezTo>
                    <a:pt x="0" y="1144"/>
                    <a:pt x="43" y="2126"/>
                    <a:pt x="136" y="3104"/>
                  </a:cubicBezTo>
                  <a:cubicBezTo>
                    <a:pt x="146" y="3211"/>
                    <a:pt x="235" y="3264"/>
                    <a:pt x="319" y="3264"/>
                  </a:cubicBezTo>
                  <a:cubicBezTo>
                    <a:pt x="402" y="3264"/>
                    <a:pt x="480" y="3211"/>
                    <a:pt x="470" y="3104"/>
                  </a:cubicBezTo>
                  <a:cubicBezTo>
                    <a:pt x="377" y="2126"/>
                    <a:pt x="336" y="1144"/>
                    <a:pt x="345" y="162"/>
                  </a:cubicBezTo>
                  <a:cubicBezTo>
                    <a:pt x="346" y="54"/>
                    <a:pt x="263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69" name="Google Shape;19869;p32"/>
            <p:cNvSpPr/>
            <p:nvPr/>
          </p:nvSpPr>
          <p:spPr>
            <a:xfrm>
              <a:off x="3889000" y="3538075"/>
              <a:ext cx="60075" cy="11350"/>
            </a:xfrm>
            <a:custGeom>
              <a:avLst/>
              <a:gdLst/>
              <a:ahLst/>
              <a:cxnLst/>
              <a:rect l="l" t="t" r="r" b="b"/>
              <a:pathLst>
                <a:path w="2403" h="454" extrusionOk="0">
                  <a:moveTo>
                    <a:pt x="1332" y="1"/>
                  </a:moveTo>
                  <a:cubicBezTo>
                    <a:pt x="951" y="1"/>
                    <a:pt x="570" y="42"/>
                    <a:pt x="197" y="125"/>
                  </a:cubicBezTo>
                  <a:cubicBezTo>
                    <a:pt x="0" y="170"/>
                    <a:pt x="64" y="454"/>
                    <a:pt x="244" y="454"/>
                  </a:cubicBezTo>
                  <a:cubicBezTo>
                    <a:pt x="257" y="454"/>
                    <a:pt x="271" y="452"/>
                    <a:pt x="285" y="449"/>
                  </a:cubicBezTo>
                  <a:cubicBezTo>
                    <a:pt x="630" y="371"/>
                    <a:pt x="981" y="332"/>
                    <a:pt x="1333" y="332"/>
                  </a:cubicBezTo>
                  <a:cubicBezTo>
                    <a:pt x="1594" y="332"/>
                    <a:pt x="1854" y="353"/>
                    <a:pt x="2113" y="395"/>
                  </a:cubicBezTo>
                  <a:cubicBezTo>
                    <a:pt x="2123" y="397"/>
                    <a:pt x="2134" y="398"/>
                    <a:pt x="2144" y="398"/>
                  </a:cubicBezTo>
                  <a:cubicBezTo>
                    <a:pt x="2330" y="398"/>
                    <a:pt x="2402" y="107"/>
                    <a:pt x="2201" y="74"/>
                  </a:cubicBezTo>
                  <a:cubicBezTo>
                    <a:pt x="1913" y="25"/>
                    <a:pt x="1623" y="1"/>
                    <a:pt x="13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0" name="Google Shape;19870;p32"/>
            <p:cNvSpPr/>
            <p:nvPr/>
          </p:nvSpPr>
          <p:spPr>
            <a:xfrm>
              <a:off x="3957350" y="3496600"/>
              <a:ext cx="66000" cy="74175"/>
            </a:xfrm>
            <a:custGeom>
              <a:avLst/>
              <a:gdLst/>
              <a:ahLst/>
              <a:cxnLst/>
              <a:rect l="l" t="t" r="r" b="b"/>
              <a:pathLst>
                <a:path w="2640" h="2967" extrusionOk="0">
                  <a:moveTo>
                    <a:pt x="1120" y="302"/>
                  </a:moveTo>
                  <a:cubicBezTo>
                    <a:pt x="1244" y="302"/>
                    <a:pt x="1385" y="334"/>
                    <a:pt x="1543" y="404"/>
                  </a:cubicBezTo>
                  <a:cubicBezTo>
                    <a:pt x="2143" y="764"/>
                    <a:pt x="2318" y="2625"/>
                    <a:pt x="1458" y="2625"/>
                  </a:cubicBezTo>
                  <a:cubicBezTo>
                    <a:pt x="1405" y="2625"/>
                    <a:pt x="1350" y="2618"/>
                    <a:pt x="1290" y="2604"/>
                  </a:cubicBezTo>
                  <a:cubicBezTo>
                    <a:pt x="236" y="2348"/>
                    <a:pt x="124" y="302"/>
                    <a:pt x="1120" y="302"/>
                  </a:cubicBezTo>
                  <a:close/>
                  <a:moveTo>
                    <a:pt x="1184" y="0"/>
                  </a:moveTo>
                  <a:cubicBezTo>
                    <a:pt x="630" y="0"/>
                    <a:pt x="141" y="379"/>
                    <a:pt x="76" y="1003"/>
                  </a:cubicBezTo>
                  <a:cubicBezTo>
                    <a:pt x="1" y="1713"/>
                    <a:pt x="387" y="2605"/>
                    <a:pt x="1078" y="2881"/>
                  </a:cubicBezTo>
                  <a:cubicBezTo>
                    <a:pt x="1223" y="2940"/>
                    <a:pt x="1356" y="2966"/>
                    <a:pt x="1477" y="2966"/>
                  </a:cubicBezTo>
                  <a:cubicBezTo>
                    <a:pt x="2576" y="2966"/>
                    <a:pt x="2640" y="752"/>
                    <a:pt x="1761" y="147"/>
                  </a:cubicBezTo>
                  <a:lnTo>
                    <a:pt x="1761" y="147"/>
                  </a:lnTo>
                  <a:cubicBezTo>
                    <a:pt x="1748" y="135"/>
                    <a:pt x="1732" y="124"/>
                    <a:pt x="1712" y="116"/>
                  </a:cubicBezTo>
                  <a:lnTo>
                    <a:pt x="1712" y="116"/>
                  </a:lnTo>
                  <a:cubicBezTo>
                    <a:pt x="1712" y="116"/>
                    <a:pt x="1712" y="116"/>
                    <a:pt x="1712" y="116"/>
                  </a:cubicBezTo>
                  <a:cubicBezTo>
                    <a:pt x="1696" y="106"/>
                    <a:pt x="1680" y="99"/>
                    <a:pt x="1664" y="95"/>
                  </a:cubicBezTo>
                  <a:lnTo>
                    <a:pt x="1664" y="95"/>
                  </a:lnTo>
                  <a:cubicBezTo>
                    <a:pt x="1504" y="31"/>
                    <a:pt x="1342" y="0"/>
                    <a:pt x="1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1" name="Google Shape;19871;p32"/>
            <p:cNvSpPr/>
            <p:nvPr/>
          </p:nvSpPr>
          <p:spPr>
            <a:xfrm>
              <a:off x="4017575" y="3455375"/>
              <a:ext cx="59775" cy="139325"/>
            </a:xfrm>
            <a:custGeom>
              <a:avLst/>
              <a:gdLst/>
              <a:ahLst/>
              <a:cxnLst/>
              <a:rect l="l" t="t" r="r" b="b"/>
              <a:pathLst>
                <a:path w="2391" h="5573" extrusionOk="0">
                  <a:moveTo>
                    <a:pt x="251" y="0"/>
                  </a:moveTo>
                  <a:cubicBezTo>
                    <a:pt x="118" y="0"/>
                    <a:pt x="1" y="169"/>
                    <a:pt x="126" y="282"/>
                  </a:cubicBezTo>
                  <a:lnTo>
                    <a:pt x="127" y="280"/>
                  </a:lnTo>
                  <a:cubicBezTo>
                    <a:pt x="1566" y="1582"/>
                    <a:pt x="2029" y="3565"/>
                    <a:pt x="1328" y="5372"/>
                  </a:cubicBezTo>
                  <a:cubicBezTo>
                    <a:pt x="1281" y="5493"/>
                    <a:pt x="1380" y="5573"/>
                    <a:pt x="1484" y="5573"/>
                  </a:cubicBezTo>
                  <a:cubicBezTo>
                    <a:pt x="1551" y="5573"/>
                    <a:pt x="1620" y="5539"/>
                    <a:pt x="1651" y="5461"/>
                  </a:cubicBezTo>
                  <a:cubicBezTo>
                    <a:pt x="2391" y="3554"/>
                    <a:pt x="1880" y="1417"/>
                    <a:pt x="362" y="46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2" name="Google Shape;19872;p32"/>
            <p:cNvSpPr/>
            <p:nvPr/>
          </p:nvSpPr>
          <p:spPr>
            <a:xfrm>
              <a:off x="4060875" y="3435375"/>
              <a:ext cx="58275" cy="48625"/>
            </a:xfrm>
            <a:custGeom>
              <a:avLst/>
              <a:gdLst/>
              <a:ahLst/>
              <a:cxnLst/>
              <a:rect l="l" t="t" r="r" b="b"/>
              <a:pathLst>
                <a:path w="2331" h="1945" extrusionOk="0">
                  <a:moveTo>
                    <a:pt x="821" y="0"/>
                  </a:moveTo>
                  <a:cubicBezTo>
                    <a:pt x="608" y="0"/>
                    <a:pt x="398" y="35"/>
                    <a:pt x="184" y="106"/>
                  </a:cubicBezTo>
                  <a:cubicBezTo>
                    <a:pt x="1" y="166"/>
                    <a:pt x="55" y="437"/>
                    <a:pt x="219" y="437"/>
                  </a:cubicBezTo>
                  <a:cubicBezTo>
                    <a:pt x="236" y="437"/>
                    <a:pt x="255" y="434"/>
                    <a:pt x="274" y="428"/>
                  </a:cubicBezTo>
                  <a:lnTo>
                    <a:pt x="274" y="429"/>
                  </a:lnTo>
                  <a:cubicBezTo>
                    <a:pt x="460" y="366"/>
                    <a:pt x="639" y="335"/>
                    <a:pt x="821" y="335"/>
                  </a:cubicBezTo>
                  <a:cubicBezTo>
                    <a:pt x="917" y="335"/>
                    <a:pt x="1014" y="344"/>
                    <a:pt x="1114" y="361"/>
                  </a:cubicBezTo>
                  <a:lnTo>
                    <a:pt x="1114" y="361"/>
                  </a:lnTo>
                  <a:cubicBezTo>
                    <a:pt x="1137" y="808"/>
                    <a:pt x="1076" y="1257"/>
                    <a:pt x="935" y="1683"/>
                  </a:cubicBezTo>
                  <a:cubicBezTo>
                    <a:pt x="900" y="1791"/>
                    <a:pt x="993" y="1890"/>
                    <a:pt x="1097" y="1895"/>
                  </a:cubicBezTo>
                  <a:lnTo>
                    <a:pt x="2116" y="1944"/>
                  </a:lnTo>
                  <a:cubicBezTo>
                    <a:pt x="2119" y="1944"/>
                    <a:pt x="2122" y="1944"/>
                    <a:pt x="2126" y="1944"/>
                  </a:cubicBezTo>
                  <a:cubicBezTo>
                    <a:pt x="2331" y="1944"/>
                    <a:pt x="2327" y="1620"/>
                    <a:pt x="2116" y="1610"/>
                  </a:cubicBezTo>
                  <a:lnTo>
                    <a:pt x="1319" y="1572"/>
                  </a:lnTo>
                  <a:lnTo>
                    <a:pt x="1319" y="1572"/>
                  </a:lnTo>
                  <a:cubicBezTo>
                    <a:pt x="1438" y="1133"/>
                    <a:pt x="1478" y="676"/>
                    <a:pt x="1438" y="223"/>
                  </a:cubicBezTo>
                  <a:cubicBezTo>
                    <a:pt x="1432" y="151"/>
                    <a:pt x="1391" y="80"/>
                    <a:pt x="1316" y="61"/>
                  </a:cubicBezTo>
                  <a:cubicBezTo>
                    <a:pt x="1148" y="21"/>
                    <a:pt x="984" y="0"/>
                    <a:pt x="8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3" name="Google Shape;19873;p32"/>
            <p:cNvSpPr/>
            <p:nvPr/>
          </p:nvSpPr>
          <p:spPr>
            <a:xfrm>
              <a:off x="4127975" y="3538050"/>
              <a:ext cx="58400" cy="12200"/>
            </a:xfrm>
            <a:custGeom>
              <a:avLst/>
              <a:gdLst/>
              <a:ahLst/>
              <a:cxnLst/>
              <a:rect l="l" t="t" r="r" b="b"/>
              <a:pathLst>
                <a:path w="2336" h="488" extrusionOk="0">
                  <a:moveTo>
                    <a:pt x="2136" y="1"/>
                  </a:moveTo>
                  <a:cubicBezTo>
                    <a:pt x="2131" y="1"/>
                    <a:pt x="2126" y="1"/>
                    <a:pt x="2121" y="1"/>
                  </a:cubicBezTo>
                  <a:lnTo>
                    <a:pt x="216" y="151"/>
                  </a:lnTo>
                  <a:cubicBezTo>
                    <a:pt x="7" y="167"/>
                    <a:pt x="1" y="487"/>
                    <a:pt x="200" y="487"/>
                  </a:cubicBezTo>
                  <a:cubicBezTo>
                    <a:pt x="205" y="487"/>
                    <a:pt x="210" y="487"/>
                    <a:pt x="216" y="486"/>
                  </a:cubicBezTo>
                  <a:lnTo>
                    <a:pt x="2121" y="335"/>
                  </a:lnTo>
                  <a:cubicBezTo>
                    <a:pt x="2328" y="319"/>
                    <a:pt x="2336" y="1"/>
                    <a:pt x="2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4" name="Google Shape;19874;p32"/>
            <p:cNvSpPr/>
            <p:nvPr/>
          </p:nvSpPr>
          <p:spPr>
            <a:xfrm>
              <a:off x="4155200" y="3498725"/>
              <a:ext cx="10825" cy="8400"/>
            </a:xfrm>
            <a:custGeom>
              <a:avLst/>
              <a:gdLst/>
              <a:ahLst/>
              <a:cxnLst/>
              <a:rect l="l" t="t" r="r" b="b"/>
              <a:pathLst>
                <a:path w="433" h="336" extrusionOk="0">
                  <a:moveTo>
                    <a:pt x="217" y="0"/>
                  </a:moveTo>
                  <a:cubicBezTo>
                    <a:pt x="1" y="0"/>
                    <a:pt x="1" y="336"/>
                    <a:pt x="217" y="336"/>
                  </a:cubicBezTo>
                  <a:cubicBezTo>
                    <a:pt x="432" y="336"/>
                    <a:pt x="432" y="0"/>
                    <a:pt x="2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5" name="Google Shape;19875;p32"/>
            <p:cNvSpPr/>
            <p:nvPr/>
          </p:nvSpPr>
          <p:spPr>
            <a:xfrm>
              <a:off x="4152775" y="3576425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1"/>
                  </a:moveTo>
                  <a:cubicBezTo>
                    <a:pt x="0" y="1"/>
                    <a:pt x="0" y="335"/>
                    <a:pt x="215" y="335"/>
                  </a:cubicBezTo>
                  <a:cubicBezTo>
                    <a:pt x="430" y="335"/>
                    <a:pt x="430" y="1"/>
                    <a:pt x="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6" name="Google Shape;19876;p32"/>
            <p:cNvSpPr/>
            <p:nvPr/>
          </p:nvSpPr>
          <p:spPr>
            <a:xfrm>
              <a:off x="4219625" y="3455875"/>
              <a:ext cx="44925" cy="126900"/>
            </a:xfrm>
            <a:custGeom>
              <a:avLst/>
              <a:gdLst/>
              <a:ahLst/>
              <a:cxnLst/>
              <a:rect l="l" t="t" r="r" b="b"/>
              <a:pathLst>
                <a:path w="1797" h="5076" extrusionOk="0">
                  <a:moveTo>
                    <a:pt x="1240" y="0"/>
                  </a:moveTo>
                  <a:cubicBezTo>
                    <a:pt x="1189" y="0"/>
                    <a:pt x="1137" y="22"/>
                    <a:pt x="1100" y="73"/>
                  </a:cubicBezTo>
                  <a:cubicBezTo>
                    <a:pt x="0" y="1592"/>
                    <a:pt x="156" y="3671"/>
                    <a:pt x="1446" y="5024"/>
                  </a:cubicBezTo>
                  <a:cubicBezTo>
                    <a:pt x="1480" y="5060"/>
                    <a:pt x="1519" y="5075"/>
                    <a:pt x="1557" y="5075"/>
                  </a:cubicBezTo>
                  <a:cubicBezTo>
                    <a:pt x="1683" y="5075"/>
                    <a:pt x="1797" y="4907"/>
                    <a:pt x="1683" y="4786"/>
                  </a:cubicBezTo>
                  <a:cubicBezTo>
                    <a:pt x="485" y="3531"/>
                    <a:pt x="375" y="1639"/>
                    <a:pt x="1388" y="242"/>
                  </a:cubicBezTo>
                  <a:cubicBezTo>
                    <a:pt x="1477" y="119"/>
                    <a:pt x="1361" y="0"/>
                    <a:pt x="1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7" name="Google Shape;19877;p32"/>
            <p:cNvSpPr/>
            <p:nvPr/>
          </p:nvSpPr>
          <p:spPr>
            <a:xfrm>
              <a:off x="4271600" y="3481900"/>
              <a:ext cx="70675" cy="90400"/>
            </a:xfrm>
            <a:custGeom>
              <a:avLst/>
              <a:gdLst/>
              <a:ahLst/>
              <a:cxnLst/>
              <a:rect l="l" t="t" r="r" b="b"/>
              <a:pathLst>
                <a:path w="2827" h="3616" extrusionOk="0">
                  <a:moveTo>
                    <a:pt x="1177" y="617"/>
                  </a:moveTo>
                  <a:cubicBezTo>
                    <a:pt x="1222" y="977"/>
                    <a:pt x="1267" y="1338"/>
                    <a:pt x="1311" y="1698"/>
                  </a:cubicBezTo>
                  <a:lnTo>
                    <a:pt x="1311" y="1698"/>
                  </a:lnTo>
                  <a:cubicBezTo>
                    <a:pt x="1037" y="1698"/>
                    <a:pt x="762" y="1669"/>
                    <a:pt x="485" y="1611"/>
                  </a:cubicBezTo>
                  <a:lnTo>
                    <a:pt x="485" y="1611"/>
                  </a:lnTo>
                  <a:cubicBezTo>
                    <a:pt x="716" y="1280"/>
                    <a:pt x="947" y="948"/>
                    <a:pt x="1177" y="617"/>
                  </a:cubicBezTo>
                  <a:close/>
                  <a:moveTo>
                    <a:pt x="1286" y="1"/>
                  </a:moveTo>
                  <a:cubicBezTo>
                    <a:pt x="1235" y="1"/>
                    <a:pt x="1183" y="25"/>
                    <a:pt x="1144" y="81"/>
                  </a:cubicBezTo>
                  <a:lnTo>
                    <a:pt x="63" y="1634"/>
                  </a:lnTo>
                  <a:cubicBezTo>
                    <a:pt x="0" y="1723"/>
                    <a:pt x="64" y="1854"/>
                    <a:pt x="164" y="1880"/>
                  </a:cubicBezTo>
                  <a:cubicBezTo>
                    <a:pt x="552" y="1982"/>
                    <a:pt x="937" y="2033"/>
                    <a:pt x="1322" y="2033"/>
                  </a:cubicBezTo>
                  <a:cubicBezTo>
                    <a:pt x="1332" y="2033"/>
                    <a:pt x="1342" y="2033"/>
                    <a:pt x="1352" y="2033"/>
                  </a:cubicBezTo>
                  <a:lnTo>
                    <a:pt x="1352" y="2033"/>
                  </a:lnTo>
                  <a:cubicBezTo>
                    <a:pt x="1411" y="2507"/>
                    <a:pt x="1469" y="2981"/>
                    <a:pt x="1527" y="3455"/>
                  </a:cubicBezTo>
                  <a:cubicBezTo>
                    <a:pt x="1540" y="3562"/>
                    <a:pt x="1631" y="3615"/>
                    <a:pt x="1715" y="3615"/>
                  </a:cubicBezTo>
                  <a:cubicBezTo>
                    <a:pt x="1799" y="3615"/>
                    <a:pt x="1876" y="3562"/>
                    <a:pt x="1863" y="3455"/>
                  </a:cubicBezTo>
                  <a:cubicBezTo>
                    <a:pt x="1804" y="2976"/>
                    <a:pt x="1744" y="2497"/>
                    <a:pt x="1685" y="2018"/>
                  </a:cubicBezTo>
                  <a:lnTo>
                    <a:pt x="1685" y="2018"/>
                  </a:lnTo>
                  <a:cubicBezTo>
                    <a:pt x="2004" y="1991"/>
                    <a:pt x="2322" y="1929"/>
                    <a:pt x="2641" y="1831"/>
                  </a:cubicBezTo>
                  <a:cubicBezTo>
                    <a:pt x="2827" y="1774"/>
                    <a:pt x="2771" y="1501"/>
                    <a:pt x="2603" y="1501"/>
                  </a:cubicBezTo>
                  <a:cubicBezTo>
                    <a:pt x="2587" y="1501"/>
                    <a:pt x="2569" y="1503"/>
                    <a:pt x="2551" y="1509"/>
                  </a:cubicBezTo>
                  <a:cubicBezTo>
                    <a:pt x="2247" y="1602"/>
                    <a:pt x="1946" y="1661"/>
                    <a:pt x="1644" y="1685"/>
                  </a:cubicBezTo>
                  <a:lnTo>
                    <a:pt x="1644" y="1685"/>
                  </a:lnTo>
                  <a:cubicBezTo>
                    <a:pt x="1581" y="1179"/>
                    <a:pt x="1518" y="672"/>
                    <a:pt x="1456" y="165"/>
                  </a:cubicBezTo>
                  <a:cubicBezTo>
                    <a:pt x="1443" y="64"/>
                    <a:pt x="1367" y="1"/>
                    <a:pt x="1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8" name="Google Shape;19878;p32"/>
            <p:cNvSpPr/>
            <p:nvPr/>
          </p:nvSpPr>
          <p:spPr>
            <a:xfrm>
              <a:off x="4362250" y="3519175"/>
              <a:ext cx="45775" cy="12350"/>
            </a:xfrm>
            <a:custGeom>
              <a:avLst/>
              <a:gdLst/>
              <a:ahLst/>
              <a:cxnLst/>
              <a:rect l="l" t="t" r="r" b="b"/>
              <a:pathLst>
                <a:path w="1831" h="494" extrusionOk="0">
                  <a:moveTo>
                    <a:pt x="1608" y="0"/>
                  </a:moveTo>
                  <a:cubicBezTo>
                    <a:pt x="1591" y="0"/>
                    <a:pt x="1573" y="3"/>
                    <a:pt x="1555" y="9"/>
                  </a:cubicBezTo>
                  <a:cubicBezTo>
                    <a:pt x="1248" y="109"/>
                    <a:pt x="927" y="159"/>
                    <a:pt x="606" y="159"/>
                  </a:cubicBezTo>
                  <a:cubicBezTo>
                    <a:pt x="475" y="159"/>
                    <a:pt x="344" y="151"/>
                    <a:pt x="214" y="134"/>
                  </a:cubicBezTo>
                  <a:cubicBezTo>
                    <a:pt x="206" y="133"/>
                    <a:pt x="198" y="133"/>
                    <a:pt x="191" y="133"/>
                  </a:cubicBezTo>
                  <a:cubicBezTo>
                    <a:pt x="1" y="133"/>
                    <a:pt x="10" y="445"/>
                    <a:pt x="214" y="470"/>
                  </a:cubicBezTo>
                  <a:cubicBezTo>
                    <a:pt x="348" y="486"/>
                    <a:pt x="483" y="494"/>
                    <a:pt x="618" y="494"/>
                  </a:cubicBezTo>
                  <a:cubicBezTo>
                    <a:pt x="965" y="494"/>
                    <a:pt x="1312" y="440"/>
                    <a:pt x="1645" y="332"/>
                  </a:cubicBezTo>
                  <a:cubicBezTo>
                    <a:pt x="1830" y="273"/>
                    <a:pt x="1774" y="0"/>
                    <a:pt x="16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79" name="Google Shape;19879;p32"/>
            <p:cNvSpPr/>
            <p:nvPr/>
          </p:nvSpPr>
          <p:spPr>
            <a:xfrm>
              <a:off x="4418425" y="3485600"/>
              <a:ext cx="70175" cy="81700"/>
            </a:xfrm>
            <a:custGeom>
              <a:avLst/>
              <a:gdLst/>
              <a:ahLst/>
              <a:cxnLst/>
              <a:rect l="l" t="t" r="r" b="b"/>
              <a:pathLst>
                <a:path w="2807" h="3268" extrusionOk="0">
                  <a:moveTo>
                    <a:pt x="697" y="1"/>
                  </a:moveTo>
                  <a:cubicBezTo>
                    <a:pt x="511" y="1"/>
                    <a:pt x="322" y="53"/>
                    <a:pt x="150" y="168"/>
                  </a:cubicBezTo>
                  <a:cubicBezTo>
                    <a:pt x="1" y="268"/>
                    <a:pt x="93" y="486"/>
                    <a:pt x="232" y="486"/>
                  </a:cubicBezTo>
                  <a:cubicBezTo>
                    <a:pt x="260" y="486"/>
                    <a:pt x="289" y="478"/>
                    <a:pt x="319" y="458"/>
                  </a:cubicBezTo>
                  <a:cubicBezTo>
                    <a:pt x="466" y="360"/>
                    <a:pt x="604" y="317"/>
                    <a:pt x="730" y="317"/>
                  </a:cubicBezTo>
                  <a:cubicBezTo>
                    <a:pt x="1265" y="317"/>
                    <a:pt x="1579" y="1084"/>
                    <a:pt x="1407" y="1616"/>
                  </a:cubicBezTo>
                  <a:cubicBezTo>
                    <a:pt x="1216" y="2203"/>
                    <a:pt x="720" y="2606"/>
                    <a:pt x="259" y="2986"/>
                  </a:cubicBezTo>
                  <a:cubicBezTo>
                    <a:pt x="129" y="3093"/>
                    <a:pt x="254" y="3268"/>
                    <a:pt x="391" y="3268"/>
                  </a:cubicBezTo>
                  <a:cubicBezTo>
                    <a:pt x="401" y="3268"/>
                    <a:pt x="412" y="3267"/>
                    <a:pt x="423" y="3265"/>
                  </a:cubicBezTo>
                  <a:cubicBezTo>
                    <a:pt x="865" y="3178"/>
                    <a:pt x="1314" y="3134"/>
                    <a:pt x="1764" y="3134"/>
                  </a:cubicBezTo>
                  <a:cubicBezTo>
                    <a:pt x="2041" y="3134"/>
                    <a:pt x="2318" y="3151"/>
                    <a:pt x="2593" y="3184"/>
                  </a:cubicBezTo>
                  <a:cubicBezTo>
                    <a:pt x="2601" y="3185"/>
                    <a:pt x="2608" y="3185"/>
                    <a:pt x="2615" y="3185"/>
                  </a:cubicBezTo>
                  <a:cubicBezTo>
                    <a:pt x="2807" y="3185"/>
                    <a:pt x="2798" y="2873"/>
                    <a:pt x="2593" y="2848"/>
                  </a:cubicBezTo>
                  <a:cubicBezTo>
                    <a:pt x="2317" y="2817"/>
                    <a:pt x="2040" y="2801"/>
                    <a:pt x="1763" y="2801"/>
                  </a:cubicBezTo>
                  <a:cubicBezTo>
                    <a:pt x="1482" y="2801"/>
                    <a:pt x="1201" y="2817"/>
                    <a:pt x="921" y="2850"/>
                  </a:cubicBezTo>
                  <a:lnTo>
                    <a:pt x="921" y="2850"/>
                  </a:lnTo>
                  <a:cubicBezTo>
                    <a:pt x="1493" y="2310"/>
                    <a:pt x="1990" y="1626"/>
                    <a:pt x="1751" y="807"/>
                  </a:cubicBezTo>
                  <a:cubicBezTo>
                    <a:pt x="1611" y="326"/>
                    <a:pt x="1162" y="1"/>
                    <a:pt x="6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0" name="Google Shape;19880;p32"/>
            <p:cNvSpPr/>
            <p:nvPr/>
          </p:nvSpPr>
          <p:spPr>
            <a:xfrm>
              <a:off x="4482850" y="3449550"/>
              <a:ext cx="66650" cy="139150"/>
            </a:xfrm>
            <a:custGeom>
              <a:avLst/>
              <a:gdLst/>
              <a:ahLst/>
              <a:cxnLst/>
              <a:rect l="l" t="t" r="r" b="b"/>
              <a:pathLst>
                <a:path w="2666" h="5566" extrusionOk="0">
                  <a:moveTo>
                    <a:pt x="226" y="1"/>
                  </a:moveTo>
                  <a:cubicBezTo>
                    <a:pt x="91" y="1"/>
                    <a:pt x="1" y="217"/>
                    <a:pt x="146" y="320"/>
                  </a:cubicBezTo>
                  <a:cubicBezTo>
                    <a:pt x="1735" y="1445"/>
                    <a:pt x="2292" y="3546"/>
                    <a:pt x="1467" y="5311"/>
                  </a:cubicBezTo>
                  <a:cubicBezTo>
                    <a:pt x="1404" y="5444"/>
                    <a:pt x="1520" y="5565"/>
                    <a:pt x="1629" y="5565"/>
                  </a:cubicBezTo>
                  <a:cubicBezTo>
                    <a:pt x="1678" y="5565"/>
                    <a:pt x="1727" y="5540"/>
                    <a:pt x="1755" y="5479"/>
                  </a:cubicBezTo>
                  <a:cubicBezTo>
                    <a:pt x="2666" y="3555"/>
                    <a:pt x="2057" y="1255"/>
                    <a:pt x="314" y="31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1" name="Google Shape;19881;p32"/>
            <p:cNvSpPr/>
            <p:nvPr/>
          </p:nvSpPr>
          <p:spPr>
            <a:xfrm>
              <a:off x="4529000" y="3432025"/>
              <a:ext cx="47800" cy="66550"/>
            </a:xfrm>
            <a:custGeom>
              <a:avLst/>
              <a:gdLst/>
              <a:ahLst/>
              <a:cxnLst/>
              <a:rect l="l" t="t" r="r" b="b"/>
              <a:pathLst>
                <a:path w="1912" h="2662" extrusionOk="0">
                  <a:moveTo>
                    <a:pt x="716" y="0"/>
                  </a:moveTo>
                  <a:cubicBezTo>
                    <a:pt x="497" y="0"/>
                    <a:pt x="274" y="89"/>
                    <a:pt x="117" y="250"/>
                  </a:cubicBezTo>
                  <a:cubicBezTo>
                    <a:pt x="0" y="369"/>
                    <a:pt x="114" y="538"/>
                    <a:pt x="241" y="538"/>
                  </a:cubicBezTo>
                  <a:cubicBezTo>
                    <a:pt x="279" y="538"/>
                    <a:pt x="318" y="523"/>
                    <a:pt x="353" y="487"/>
                  </a:cubicBezTo>
                  <a:lnTo>
                    <a:pt x="352" y="487"/>
                  </a:lnTo>
                  <a:cubicBezTo>
                    <a:pt x="457" y="379"/>
                    <a:pt x="570" y="335"/>
                    <a:pt x="674" y="335"/>
                  </a:cubicBezTo>
                  <a:cubicBezTo>
                    <a:pt x="1032" y="335"/>
                    <a:pt x="1295" y="854"/>
                    <a:pt x="852" y="1114"/>
                  </a:cubicBezTo>
                  <a:cubicBezTo>
                    <a:pt x="725" y="1188"/>
                    <a:pt x="760" y="1426"/>
                    <a:pt x="915" y="1426"/>
                  </a:cubicBezTo>
                  <a:cubicBezTo>
                    <a:pt x="921" y="1426"/>
                    <a:pt x="929" y="1426"/>
                    <a:pt x="936" y="1425"/>
                  </a:cubicBezTo>
                  <a:cubicBezTo>
                    <a:pt x="963" y="1422"/>
                    <a:pt x="990" y="1420"/>
                    <a:pt x="1017" y="1420"/>
                  </a:cubicBezTo>
                  <a:cubicBezTo>
                    <a:pt x="1268" y="1420"/>
                    <a:pt x="1495" y="1566"/>
                    <a:pt x="1517" y="1840"/>
                  </a:cubicBezTo>
                  <a:cubicBezTo>
                    <a:pt x="1539" y="2126"/>
                    <a:pt x="1312" y="2328"/>
                    <a:pt x="1044" y="2328"/>
                  </a:cubicBezTo>
                  <a:cubicBezTo>
                    <a:pt x="996" y="2328"/>
                    <a:pt x="947" y="2321"/>
                    <a:pt x="898" y="2308"/>
                  </a:cubicBezTo>
                  <a:cubicBezTo>
                    <a:pt x="882" y="2304"/>
                    <a:pt x="866" y="2302"/>
                    <a:pt x="851" y="2302"/>
                  </a:cubicBezTo>
                  <a:cubicBezTo>
                    <a:pt x="678" y="2302"/>
                    <a:pt x="618" y="2580"/>
                    <a:pt x="809" y="2632"/>
                  </a:cubicBezTo>
                  <a:cubicBezTo>
                    <a:pt x="883" y="2652"/>
                    <a:pt x="959" y="2661"/>
                    <a:pt x="1035" y="2661"/>
                  </a:cubicBezTo>
                  <a:cubicBezTo>
                    <a:pt x="1442" y="2661"/>
                    <a:pt x="1837" y="2381"/>
                    <a:pt x="1877" y="1942"/>
                  </a:cubicBezTo>
                  <a:cubicBezTo>
                    <a:pt x="1911" y="1560"/>
                    <a:pt x="1642" y="1240"/>
                    <a:pt x="1303" y="1128"/>
                  </a:cubicBezTo>
                  <a:lnTo>
                    <a:pt x="1303" y="1128"/>
                  </a:lnTo>
                  <a:cubicBezTo>
                    <a:pt x="1461" y="876"/>
                    <a:pt x="1483" y="545"/>
                    <a:pt x="1293" y="284"/>
                  </a:cubicBezTo>
                  <a:cubicBezTo>
                    <a:pt x="1150" y="89"/>
                    <a:pt x="935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2" name="Google Shape;19882;p32"/>
            <p:cNvSpPr/>
            <p:nvPr/>
          </p:nvSpPr>
          <p:spPr>
            <a:xfrm>
              <a:off x="4578500" y="3522575"/>
              <a:ext cx="67075" cy="11800"/>
            </a:xfrm>
            <a:custGeom>
              <a:avLst/>
              <a:gdLst/>
              <a:ahLst/>
              <a:cxnLst/>
              <a:rect l="l" t="t" r="r" b="b"/>
              <a:pathLst>
                <a:path w="2683" h="472" extrusionOk="0">
                  <a:moveTo>
                    <a:pt x="2479" y="1"/>
                  </a:moveTo>
                  <a:cubicBezTo>
                    <a:pt x="2475" y="1"/>
                    <a:pt x="2471" y="1"/>
                    <a:pt x="2467" y="1"/>
                  </a:cubicBezTo>
                  <a:lnTo>
                    <a:pt x="216" y="135"/>
                  </a:lnTo>
                  <a:cubicBezTo>
                    <a:pt x="6" y="149"/>
                    <a:pt x="1" y="471"/>
                    <a:pt x="205" y="471"/>
                  </a:cubicBezTo>
                  <a:cubicBezTo>
                    <a:pt x="208" y="471"/>
                    <a:pt x="212" y="471"/>
                    <a:pt x="216" y="471"/>
                  </a:cubicBezTo>
                  <a:lnTo>
                    <a:pt x="2467" y="337"/>
                  </a:lnTo>
                  <a:cubicBezTo>
                    <a:pt x="2677" y="323"/>
                    <a:pt x="2682" y="1"/>
                    <a:pt x="2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3" name="Google Shape;19883;p32"/>
            <p:cNvSpPr/>
            <p:nvPr/>
          </p:nvSpPr>
          <p:spPr>
            <a:xfrm>
              <a:off x="4577250" y="3563850"/>
              <a:ext cx="67450" cy="14275"/>
            </a:xfrm>
            <a:custGeom>
              <a:avLst/>
              <a:gdLst/>
              <a:ahLst/>
              <a:cxnLst/>
              <a:rect l="l" t="t" r="r" b="b"/>
              <a:pathLst>
                <a:path w="2698" h="571" extrusionOk="0">
                  <a:moveTo>
                    <a:pt x="734" y="0"/>
                  </a:moveTo>
                  <a:cubicBezTo>
                    <a:pt x="561" y="0"/>
                    <a:pt x="388" y="7"/>
                    <a:pt x="216" y="20"/>
                  </a:cubicBezTo>
                  <a:cubicBezTo>
                    <a:pt x="7" y="37"/>
                    <a:pt x="1" y="355"/>
                    <a:pt x="200" y="355"/>
                  </a:cubicBezTo>
                  <a:cubicBezTo>
                    <a:pt x="205" y="355"/>
                    <a:pt x="210" y="355"/>
                    <a:pt x="216" y="354"/>
                  </a:cubicBezTo>
                  <a:cubicBezTo>
                    <a:pt x="383" y="341"/>
                    <a:pt x="551" y="335"/>
                    <a:pt x="719" y="335"/>
                  </a:cubicBezTo>
                  <a:cubicBezTo>
                    <a:pt x="1292" y="335"/>
                    <a:pt x="1863" y="411"/>
                    <a:pt x="2417" y="563"/>
                  </a:cubicBezTo>
                  <a:cubicBezTo>
                    <a:pt x="2434" y="568"/>
                    <a:pt x="2450" y="570"/>
                    <a:pt x="2465" y="570"/>
                  </a:cubicBezTo>
                  <a:cubicBezTo>
                    <a:pt x="2638" y="570"/>
                    <a:pt x="2697" y="293"/>
                    <a:pt x="2507" y="240"/>
                  </a:cubicBezTo>
                  <a:cubicBezTo>
                    <a:pt x="1928" y="80"/>
                    <a:pt x="1332" y="0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4" name="Google Shape;19884;p32"/>
            <p:cNvSpPr/>
            <p:nvPr/>
          </p:nvSpPr>
          <p:spPr>
            <a:xfrm>
              <a:off x="4673175" y="3462150"/>
              <a:ext cx="55825" cy="98375"/>
            </a:xfrm>
            <a:custGeom>
              <a:avLst/>
              <a:gdLst/>
              <a:ahLst/>
              <a:cxnLst/>
              <a:rect l="l" t="t" r="r" b="b"/>
              <a:pathLst>
                <a:path w="2233" h="3935" extrusionOk="0">
                  <a:moveTo>
                    <a:pt x="986" y="1"/>
                  </a:moveTo>
                  <a:cubicBezTo>
                    <a:pt x="559" y="1"/>
                    <a:pt x="137" y="249"/>
                    <a:pt x="30" y="697"/>
                  </a:cubicBezTo>
                  <a:cubicBezTo>
                    <a:pt x="1" y="823"/>
                    <a:pt x="106" y="905"/>
                    <a:pt x="205" y="905"/>
                  </a:cubicBezTo>
                  <a:cubicBezTo>
                    <a:pt x="270" y="905"/>
                    <a:pt x="334" y="869"/>
                    <a:pt x="354" y="786"/>
                  </a:cubicBezTo>
                  <a:cubicBezTo>
                    <a:pt x="422" y="498"/>
                    <a:pt x="701" y="334"/>
                    <a:pt x="979" y="334"/>
                  </a:cubicBezTo>
                  <a:cubicBezTo>
                    <a:pt x="1143" y="334"/>
                    <a:pt x="1306" y="390"/>
                    <a:pt x="1426" y="511"/>
                  </a:cubicBezTo>
                  <a:cubicBezTo>
                    <a:pt x="1897" y="986"/>
                    <a:pt x="1469" y="1712"/>
                    <a:pt x="944" y="1931"/>
                  </a:cubicBezTo>
                  <a:cubicBezTo>
                    <a:pt x="765" y="2008"/>
                    <a:pt x="808" y="2260"/>
                    <a:pt x="989" y="2260"/>
                  </a:cubicBezTo>
                  <a:cubicBezTo>
                    <a:pt x="1003" y="2260"/>
                    <a:pt x="1018" y="2258"/>
                    <a:pt x="1034" y="2255"/>
                  </a:cubicBezTo>
                  <a:cubicBezTo>
                    <a:pt x="1098" y="2241"/>
                    <a:pt x="1156" y="2235"/>
                    <a:pt x="1209" y="2235"/>
                  </a:cubicBezTo>
                  <a:cubicBezTo>
                    <a:pt x="1835" y="2235"/>
                    <a:pt x="1720" y="3122"/>
                    <a:pt x="1391" y="3388"/>
                  </a:cubicBezTo>
                  <a:cubicBezTo>
                    <a:pt x="1188" y="3553"/>
                    <a:pt x="936" y="3611"/>
                    <a:pt x="682" y="3611"/>
                  </a:cubicBezTo>
                  <a:cubicBezTo>
                    <a:pt x="588" y="3611"/>
                    <a:pt x="494" y="3603"/>
                    <a:pt x="403" y="3590"/>
                  </a:cubicBezTo>
                  <a:cubicBezTo>
                    <a:pt x="393" y="3588"/>
                    <a:pt x="383" y="3587"/>
                    <a:pt x="374" y="3587"/>
                  </a:cubicBezTo>
                  <a:cubicBezTo>
                    <a:pt x="184" y="3587"/>
                    <a:pt x="111" y="3882"/>
                    <a:pt x="313" y="3911"/>
                  </a:cubicBezTo>
                  <a:cubicBezTo>
                    <a:pt x="413" y="3926"/>
                    <a:pt x="518" y="3934"/>
                    <a:pt x="626" y="3934"/>
                  </a:cubicBezTo>
                  <a:cubicBezTo>
                    <a:pt x="1230" y="3934"/>
                    <a:pt x="1902" y="3687"/>
                    <a:pt x="2019" y="3027"/>
                  </a:cubicBezTo>
                  <a:cubicBezTo>
                    <a:pt x="2101" y="2573"/>
                    <a:pt x="1842" y="2144"/>
                    <a:pt x="1459" y="1981"/>
                  </a:cubicBezTo>
                  <a:lnTo>
                    <a:pt x="1459" y="1981"/>
                  </a:lnTo>
                  <a:cubicBezTo>
                    <a:pt x="1954" y="1539"/>
                    <a:pt x="2233" y="780"/>
                    <a:pt x="1675" y="261"/>
                  </a:cubicBezTo>
                  <a:cubicBezTo>
                    <a:pt x="1484" y="85"/>
                    <a:pt x="1234" y="1"/>
                    <a:pt x="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5" name="Google Shape;19885;p32"/>
            <p:cNvSpPr/>
            <p:nvPr/>
          </p:nvSpPr>
          <p:spPr>
            <a:xfrm>
              <a:off x="4740100" y="3472825"/>
              <a:ext cx="74450" cy="88875"/>
            </a:xfrm>
            <a:custGeom>
              <a:avLst/>
              <a:gdLst/>
              <a:ahLst/>
              <a:cxnLst/>
              <a:rect l="l" t="t" r="r" b="b"/>
              <a:pathLst>
                <a:path w="2978" h="3555" extrusionOk="0">
                  <a:moveTo>
                    <a:pt x="1038" y="0"/>
                  </a:moveTo>
                  <a:cubicBezTo>
                    <a:pt x="699" y="0"/>
                    <a:pt x="351" y="148"/>
                    <a:pt x="104" y="444"/>
                  </a:cubicBezTo>
                  <a:cubicBezTo>
                    <a:pt x="0" y="570"/>
                    <a:pt x="112" y="737"/>
                    <a:pt x="232" y="737"/>
                  </a:cubicBezTo>
                  <a:cubicBezTo>
                    <a:pt x="270" y="737"/>
                    <a:pt x="308" y="721"/>
                    <a:pt x="342" y="681"/>
                  </a:cubicBezTo>
                  <a:lnTo>
                    <a:pt x="342" y="679"/>
                  </a:lnTo>
                  <a:cubicBezTo>
                    <a:pt x="519" y="465"/>
                    <a:pt x="781" y="360"/>
                    <a:pt x="1034" y="360"/>
                  </a:cubicBezTo>
                  <a:cubicBezTo>
                    <a:pt x="1424" y="360"/>
                    <a:pt x="1792" y="609"/>
                    <a:pt x="1801" y="1096"/>
                  </a:cubicBezTo>
                  <a:cubicBezTo>
                    <a:pt x="1809" y="1477"/>
                    <a:pt x="1534" y="1785"/>
                    <a:pt x="1304" y="2055"/>
                  </a:cubicBezTo>
                  <a:cubicBezTo>
                    <a:pt x="998" y="2415"/>
                    <a:pt x="694" y="2731"/>
                    <a:pt x="526" y="3181"/>
                  </a:cubicBezTo>
                  <a:cubicBezTo>
                    <a:pt x="493" y="3271"/>
                    <a:pt x="564" y="3358"/>
                    <a:pt x="642" y="3387"/>
                  </a:cubicBezTo>
                  <a:cubicBezTo>
                    <a:pt x="947" y="3499"/>
                    <a:pt x="1253" y="3555"/>
                    <a:pt x="1555" y="3555"/>
                  </a:cubicBezTo>
                  <a:cubicBezTo>
                    <a:pt x="1986" y="3555"/>
                    <a:pt x="2410" y="3442"/>
                    <a:pt x="2816" y="3221"/>
                  </a:cubicBezTo>
                  <a:cubicBezTo>
                    <a:pt x="2977" y="3132"/>
                    <a:pt x="2879" y="2909"/>
                    <a:pt x="2729" y="2909"/>
                  </a:cubicBezTo>
                  <a:cubicBezTo>
                    <a:pt x="2703" y="2909"/>
                    <a:pt x="2676" y="2916"/>
                    <a:pt x="2648" y="2931"/>
                  </a:cubicBezTo>
                  <a:cubicBezTo>
                    <a:pt x="2294" y="3124"/>
                    <a:pt x="1932" y="3219"/>
                    <a:pt x="1563" y="3219"/>
                  </a:cubicBezTo>
                  <a:cubicBezTo>
                    <a:pt x="1349" y="3219"/>
                    <a:pt x="1132" y="3187"/>
                    <a:pt x="914" y="3123"/>
                  </a:cubicBezTo>
                  <a:lnTo>
                    <a:pt x="914" y="3123"/>
                  </a:lnTo>
                  <a:cubicBezTo>
                    <a:pt x="1304" y="2353"/>
                    <a:pt x="2374" y="1778"/>
                    <a:pt x="2088" y="797"/>
                  </a:cubicBezTo>
                  <a:cubicBezTo>
                    <a:pt x="1934" y="267"/>
                    <a:pt x="1495" y="0"/>
                    <a:pt x="1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6" name="Google Shape;19886;p32"/>
            <p:cNvSpPr/>
            <p:nvPr/>
          </p:nvSpPr>
          <p:spPr>
            <a:xfrm>
              <a:off x="4814725" y="3433800"/>
              <a:ext cx="51775" cy="40750"/>
            </a:xfrm>
            <a:custGeom>
              <a:avLst/>
              <a:gdLst/>
              <a:ahLst/>
              <a:cxnLst/>
              <a:rect l="l" t="t" r="r" b="b"/>
              <a:pathLst>
                <a:path w="2071" h="1630" extrusionOk="0">
                  <a:moveTo>
                    <a:pt x="990" y="339"/>
                  </a:moveTo>
                  <a:cubicBezTo>
                    <a:pt x="1019" y="369"/>
                    <a:pt x="1059" y="389"/>
                    <a:pt x="1108" y="389"/>
                  </a:cubicBezTo>
                  <a:cubicBezTo>
                    <a:pt x="1120" y="389"/>
                    <a:pt x="1132" y="388"/>
                    <a:pt x="1144" y="385"/>
                  </a:cubicBezTo>
                  <a:cubicBezTo>
                    <a:pt x="1167" y="381"/>
                    <a:pt x="1189" y="379"/>
                    <a:pt x="1211" y="379"/>
                  </a:cubicBezTo>
                  <a:cubicBezTo>
                    <a:pt x="1440" y="379"/>
                    <a:pt x="1641" y="598"/>
                    <a:pt x="1654" y="823"/>
                  </a:cubicBezTo>
                  <a:cubicBezTo>
                    <a:pt x="1669" y="1085"/>
                    <a:pt x="1422" y="1255"/>
                    <a:pt x="1187" y="1285"/>
                  </a:cubicBezTo>
                  <a:cubicBezTo>
                    <a:pt x="1159" y="1289"/>
                    <a:pt x="1132" y="1291"/>
                    <a:pt x="1106" y="1291"/>
                  </a:cubicBezTo>
                  <a:cubicBezTo>
                    <a:pt x="643" y="1291"/>
                    <a:pt x="435" y="759"/>
                    <a:pt x="572" y="354"/>
                  </a:cubicBezTo>
                  <a:lnTo>
                    <a:pt x="572" y="354"/>
                  </a:lnTo>
                  <a:lnTo>
                    <a:pt x="990" y="339"/>
                  </a:lnTo>
                  <a:close/>
                  <a:moveTo>
                    <a:pt x="1101" y="1"/>
                  </a:moveTo>
                  <a:cubicBezTo>
                    <a:pt x="1099" y="1"/>
                    <a:pt x="1096" y="1"/>
                    <a:pt x="1094" y="1"/>
                  </a:cubicBezTo>
                  <a:lnTo>
                    <a:pt x="459" y="22"/>
                  </a:lnTo>
                  <a:cubicBezTo>
                    <a:pt x="403" y="24"/>
                    <a:pt x="340" y="51"/>
                    <a:pt x="314" y="105"/>
                  </a:cubicBezTo>
                  <a:cubicBezTo>
                    <a:pt x="0" y="767"/>
                    <a:pt x="402" y="1629"/>
                    <a:pt x="1103" y="1629"/>
                  </a:cubicBezTo>
                  <a:cubicBezTo>
                    <a:pt x="1215" y="1629"/>
                    <a:pt x="1335" y="1607"/>
                    <a:pt x="1461" y="1558"/>
                  </a:cubicBezTo>
                  <a:cubicBezTo>
                    <a:pt x="1829" y="1416"/>
                    <a:pt x="2070" y="1041"/>
                    <a:pt x="1962" y="648"/>
                  </a:cubicBezTo>
                  <a:cubicBezTo>
                    <a:pt x="1865" y="299"/>
                    <a:pt x="1561" y="54"/>
                    <a:pt x="1214" y="48"/>
                  </a:cubicBezTo>
                  <a:lnTo>
                    <a:pt x="1214" y="48"/>
                  </a:lnTo>
                  <a:cubicBezTo>
                    <a:pt x="1188" y="19"/>
                    <a:pt x="1151" y="1"/>
                    <a:pt x="11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7" name="Google Shape;19887;p32"/>
            <p:cNvSpPr/>
            <p:nvPr/>
          </p:nvSpPr>
          <p:spPr>
            <a:xfrm>
              <a:off x="3324900" y="3658150"/>
              <a:ext cx="81900" cy="144175"/>
            </a:xfrm>
            <a:custGeom>
              <a:avLst/>
              <a:gdLst/>
              <a:ahLst/>
              <a:cxnLst/>
              <a:rect l="l" t="t" r="r" b="b"/>
              <a:pathLst>
                <a:path w="3276" h="5767" extrusionOk="0">
                  <a:moveTo>
                    <a:pt x="2624" y="774"/>
                  </a:moveTo>
                  <a:lnTo>
                    <a:pt x="2624" y="774"/>
                  </a:lnTo>
                  <a:cubicBezTo>
                    <a:pt x="3036" y="1105"/>
                    <a:pt x="2718" y="1880"/>
                    <a:pt x="2500" y="2188"/>
                  </a:cubicBezTo>
                  <a:cubicBezTo>
                    <a:pt x="2092" y="2770"/>
                    <a:pt x="1291" y="2965"/>
                    <a:pt x="618" y="3089"/>
                  </a:cubicBezTo>
                  <a:lnTo>
                    <a:pt x="618" y="3089"/>
                  </a:lnTo>
                  <a:cubicBezTo>
                    <a:pt x="578" y="2560"/>
                    <a:pt x="618" y="2033"/>
                    <a:pt x="793" y="1526"/>
                  </a:cubicBezTo>
                  <a:lnTo>
                    <a:pt x="1075" y="951"/>
                  </a:lnTo>
                  <a:lnTo>
                    <a:pt x="2624" y="774"/>
                  </a:lnTo>
                  <a:close/>
                  <a:moveTo>
                    <a:pt x="1954" y="1"/>
                  </a:moveTo>
                  <a:cubicBezTo>
                    <a:pt x="1234" y="1"/>
                    <a:pt x="687" y="812"/>
                    <a:pt x="471" y="1438"/>
                  </a:cubicBezTo>
                  <a:cubicBezTo>
                    <a:pt x="0" y="2814"/>
                    <a:pt x="456" y="4327"/>
                    <a:pt x="882" y="5649"/>
                  </a:cubicBezTo>
                  <a:cubicBezTo>
                    <a:pt x="907" y="5728"/>
                    <a:pt x="981" y="5767"/>
                    <a:pt x="1052" y="5767"/>
                  </a:cubicBezTo>
                  <a:cubicBezTo>
                    <a:pt x="1137" y="5767"/>
                    <a:pt x="1218" y="5712"/>
                    <a:pt x="1210" y="5605"/>
                  </a:cubicBezTo>
                  <a:cubicBezTo>
                    <a:pt x="1193" y="5372"/>
                    <a:pt x="1176" y="5140"/>
                    <a:pt x="1159" y="4907"/>
                  </a:cubicBezTo>
                  <a:cubicBezTo>
                    <a:pt x="1152" y="4800"/>
                    <a:pt x="1064" y="4746"/>
                    <a:pt x="980" y="4746"/>
                  </a:cubicBezTo>
                  <a:cubicBezTo>
                    <a:pt x="971" y="4746"/>
                    <a:pt x="961" y="4747"/>
                    <a:pt x="951" y="4748"/>
                  </a:cubicBezTo>
                  <a:lnTo>
                    <a:pt x="951" y="4748"/>
                  </a:lnTo>
                  <a:cubicBezTo>
                    <a:pt x="825" y="4315"/>
                    <a:pt x="715" y="3869"/>
                    <a:pt x="654" y="3422"/>
                  </a:cubicBezTo>
                  <a:lnTo>
                    <a:pt x="654" y="3422"/>
                  </a:lnTo>
                  <a:cubicBezTo>
                    <a:pt x="1571" y="3252"/>
                    <a:pt x="2749" y="2895"/>
                    <a:pt x="3069" y="1895"/>
                  </a:cubicBezTo>
                  <a:cubicBezTo>
                    <a:pt x="3275" y="1253"/>
                    <a:pt x="3001" y="340"/>
                    <a:pt x="2334" y="76"/>
                  </a:cubicBezTo>
                  <a:cubicBezTo>
                    <a:pt x="2203" y="24"/>
                    <a:pt x="2076" y="1"/>
                    <a:pt x="19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8" name="Google Shape;19888;p32"/>
            <p:cNvSpPr/>
            <p:nvPr/>
          </p:nvSpPr>
          <p:spPr>
            <a:xfrm>
              <a:off x="3436525" y="3721975"/>
              <a:ext cx="50375" cy="23175"/>
            </a:xfrm>
            <a:custGeom>
              <a:avLst/>
              <a:gdLst/>
              <a:ahLst/>
              <a:cxnLst/>
              <a:rect l="l" t="t" r="r" b="b"/>
              <a:pathLst>
                <a:path w="2015" h="927" extrusionOk="0">
                  <a:moveTo>
                    <a:pt x="1803" y="1"/>
                  </a:moveTo>
                  <a:cubicBezTo>
                    <a:pt x="1785" y="1"/>
                    <a:pt x="1766" y="4"/>
                    <a:pt x="1745" y="12"/>
                  </a:cubicBezTo>
                  <a:lnTo>
                    <a:pt x="180" y="593"/>
                  </a:lnTo>
                  <a:cubicBezTo>
                    <a:pt x="1" y="659"/>
                    <a:pt x="52" y="926"/>
                    <a:pt x="211" y="926"/>
                  </a:cubicBezTo>
                  <a:cubicBezTo>
                    <a:pt x="230" y="926"/>
                    <a:pt x="249" y="923"/>
                    <a:pt x="270" y="915"/>
                  </a:cubicBezTo>
                  <a:lnTo>
                    <a:pt x="1833" y="335"/>
                  </a:lnTo>
                  <a:cubicBezTo>
                    <a:pt x="2014" y="268"/>
                    <a:pt x="1963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89" name="Google Shape;19889;p32"/>
            <p:cNvSpPr/>
            <p:nvPr/>
          </p:nvSpPr>
          <p:spPr>
            <a:xfrm>
              <a:off x="3432200" y="3766850"/>
              <a:ext cx="54750" cy="8375"/>
            </a:xfrm>
            <a:custGeom>
              <a:avLst/>
              <a:gdLst/>
              <a:ahLst/>
              <a:cxnLst/>
              <a:rect l="l" t="t" r="r" b="b"/>
              <a:pathLst>
                <a:path w="2190" h="335" extrusionOk="0">
                  <a:moveTo>
                    <a:pt x="216" y="0"/>
                  </a:moveTo>
                  <a:cubicBezTo>
                    <a:pt x="1" y="0"/>
                    <a:pt x="1" y="334"/>
                    <a:pt x="216" y="334"/>
                  </a:cubicBezTo>
                  <a:lnTo>
                    <a:pt x="1974" y="334"/>
                  </a:lnTo>
                  <a:cubicBezTo>
                    <a:pt x="2190" y="334"/>
                    <a:pt x="2190" y="0"/>
                    <a:pt x="1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0" name="Google Shape;19890;p32"/>
            <p:cNvSpPr/>
            <p:nvPr/>
          </p:nvSpPr>
          <p:spPr>
            <a:xfrm>
              <a:off x="3535875" y="3680100"/>
              <a:ext cx="68050" cy="97425"/>
            </a:xfrm>
            <a:custGeom>
              <a:avLst/>
              <a:gdLst/>
              <a:ahLst/>
              <a:cxnLst/>
              <a:rect l="l" t="t" r="r" b="b"/>
              <a:pathLst>
                <a:path w="2722" h="3897" extrusionOk="0">
                  <a:moveTo>
                    <a:pt x="1356" y="855"/>
                  </a:moveTo>
                  <a:lnTo>
                    <a:pt x="1356" y="855"/>
                  </a:lnTo>
                  <a:cubicBezTo>
                    <a:pt x="1385" y="1256"/>
                    <a:pt x="1439" y="1655"/>
                    <a:pt x="1518" y="2048"/>
                  </a:cubicBezTo>
                  <a:lnTo>
                    <a:pt x="1518" y="2048"/>
                  </a:lnTo>
                  <a:cubicBezTo>
                    <a:pt x="1202" y="2104"/>
                    <a:pt x="882" y="2143"/>
                    <a:pt x="561" y="2164"/>
                  </a:cubicBezTo>
                  <a:lnTo>
                    <a:pt x="561" y="2164"/>
                  </a:lnTo>
                  <a:cubicBezTo>
                    <a:pt x="857" y="1746"/>
                    <a:pt x="1122" y="1309"/>
                    <a:pt x="1356" y="855"/>
                  </a:cubicBezTo>
                  <a:close/>
                  <a:moveTo>
                    <a:pt x="1484" y="0"/>
                  </a:moveTo>
                  <a:cubicBezTo>
                    <a:pt x="1431" y="0"/>
                    <a:pt x="1382" y="25"/>
                    <a:pt x="1356" y="84"/>
                  </a:cubicBezTo>
                  <a:cubicBezTo>
                    <a:pt x="1014" y="856"/>
                    <a:pt x="585" y="1588"/>
                    <a:pt x="77" y="2262"/>
                  </a:cubicBezTo>
                  <a:cubicBezTo>
                    <a:pt x="0" y="2365"/>
                    <a:pt x="103" y="2514"/>
                    <a:pt x="217" y="2514"/>
                  </a:cubicBezTo>
                  <a:cubicBezTo>
                    <a:pt x="218" y="2514"/>
                    <a:pt x="220" y="2514"/>
                    <a:pt x="221" y="2514"/>
                  </a:cubicBezTo>
                  <a:cubicBezTo>
                    <a:pt x="681" y="2502"/>
                    <a:pt x="1139" y="2456"/>
                    <a:pt x="1590" y="2375"/>
                  </a:cubicBezTo>
                  <a:lnTo>
                    <a:pt x="1590" y="2375"/>
                  </a:lnTo>
                  <a:cubicBezTo>
                    <a:pt x="1704" y="2854"/>
                    <a:pt x="1856" y="3325"/>
                    <a:pt x="2045" y="3783"/>
                  </a:cubicBezTo>
                  <a:cubicBezTo>
                    <a:pt x="2077" y="3861"/>
                    <a:pt x="2146" y="3896"/>
                    <a:pt x="2213" y="3896"/>
                  </a:cubicBezTo>
                  <a:cubicBezTo>
                    <a:pt x="2313" y="3896"/>
                    <a:pt x="2407" y="3820"/>
                    <a:pt x="2367" y="3695"/>
                  </a:cubicBezTo>
                  <a:lnTo>
                    <a:pt x="2144" y="2988"/>
                  </a:lnTo>
                  <a:cubicBezTo>
                    <a:pt x="2132" y="2948"/>
                    <a:pt x="2109" y="2918"/>
                    <a:pt x="2080" y="2899"/>
                  </a:cubicBezTo>
                  <a:lnTo>
                    <a:pt x="2080" y="2899"/>
                  </a:lnTo>
                  <a:cubicBezTo>
                    <a:pt x="2020" y="2705"/>
                    <a:pt x="1966" y="2508"/>
                    <a:pt x="1919" y="2310"/>
                  </a:cubicBezTo>
                  <a:lnTo>
                    <a:pt x="1919" y="2310"/>
                  </a:lnTo>
                  <a:cubicBezTo>
                    <a:pt x="2125" y="2265"/>
                    <a:pt x="2330" y="2213"/>
                    <a:pt x="2533" y="2154"/>
                  </a:cubicBezTo>
                  <a:cubicBezTo>
                    <a:pt x="2722" y="2099"/>
                    <a:pt x="2665" y="1824"/>
                    <a:pt x="2495" y="1824"/>
                  </a:cubicBezTo>
                  <a:cubicBezTo>
                    <a:pt x="2479" y="1824"/>
                    <a:pt x="2463" y="1827"/>
                    <a:pt x="2445" y="1832"/>
                  </a:cubicBezTo>
                  <a:cubicBezTo>
                    <a:pt x="2247" y="1889"/>
                    <a:pt x="2048" y="1940"/>
                    <a:pt x="1847" y="1984"/>
                  </a:cubicBezTo>
                  <a:lnTo>
                    <a:pt x="1847" y="1984"/>
                  </a:lnTo>
                  <a:cubicBezTo>
                    <a:pt x="1728" y="1387"/>
                    <a:pt x="1667" y="779"/>
                    <a:pt x="1667" y="168"/>
                  </a:cubicBezTo>
                  <a:cubicBezTo>
                    <a:pt x="1667" y="71"/>
                    <a:pt x="1572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1" name="Google Shape;19891;p32"/>
            <p:cNvSpPr/>
            <p:nvPr/>
          </p:nvSpPr>
          <p:spPr>
            <a:xfrm>
              <a:off x="3600950" y="3683525"/>
              <a:ext cx="85900" cy="97525"/>
            </a:xfrm>
            <a:custGeom>
              <a:avLst/>
              <a:gdLst/>
              <a:ahLst/>
              <a:cxnLst/>
              <a:rect l="l" t="t" r="r" b="b"/>
              <a:pathLst>
                <a:path w="3436" h="3901" extrusionOk="0">
                  <a:moveTo>
                    <a:pt x="1576" y="701"/>
                  </a:moveTo>
                  <a:cubicBezTo>
                    <a:pt x="2167" y="701"/>
                    <a:pt x="2710" y="1114"/>
                    <a:pt x="2879" y="1721"/>
                  </a:cubicBezTo>
                  <a:cubicBezTo>
                    <a:pt x="3054" y="2346"/>
                    <a:pt x="2803" y="3545"/>
                    <a:pt x="2015" y="3545"/>
                  </a:cubicBezTo>
                  <a:cubicBezTo>
                    <a:pt x="1924" y="3545"/>
                    <a:pt x="1826" y="3528"/>
                    <a:pt x="1720" y="3493"/>
                  </a:cubicBezTo>
                  <a:cubicBezTo>
                    <a:pt x="480" y="3086"/>
                    <a:pt x="340" y="1684"/>
                    <a:pt x="1027" y="824"/>
                  </a:cubicBezTo>
                  <a:lnTo>
                    <a:pt x="1027" y="824"/>
                  </a:lnTo>
                  <a:cubicBezTo>
                    <a:pt x="1030" y="823"/>
                    <a:pt x="1034" y="821"/>
                    <a:pt x="1038" y="819"/>
                  </a:cubicBezTo>
                  <a:cubicBezTo>
                    <a:pt x="1215" y="739"/>
                    <a:pt x="1398" y="701"/>
                    <a:pt x="1576" y="701"/>
                  </a:cubicBezTo>
                  <a:close/>
                  <a:moveTo>
                    <a:pt x="1597" y="0"/>
                  </a:moveTo>
                  <a:cubicBezTo>
                    <a:pt x="1573" y="0"/>
                    <a:pt x="1548" y="6"/>
                    <a:pt x="1523" y="17"/>
                  </a:cubicBezTo>
                  <a:lnTo>
                    <a:pt x="1523" y="19"/>
                  </a:lnTo>
                  <a:cubicBezTo>
                    <a:pt x="574" y="449"/>
                    <a:pt x="0" y="1510"/>
                    <a:pt x="354" y="2532"/>
                  </a:cubicBezTo>
                  <a:cubicBezTo>
                    <a:pt x="574" y="3167"/>
                    <a:pt x="1280" y="3900"/>
                    <a:pt x="2009" y="3900"/>
                  </a:cubicBezTo>
                  <a:cubicBezTo>
                    <a:pt x="2157" y="3900"/>
                    <a:pt x="2306" y="3870"/>
                    <a:pt x="2452" y="3803"/>
                  </a:cubicBezTo>
                  <a:cubicBezTo>
                    <a:pt x="3266" y="3429"/>
                    <a:pt x="3436" y="2163"/>
                    <a:pt x="3129" y="1419"/>
                  </a:cubicBezTo>
                  <a:cubicBezTo>
                    <a:pt x="2856" y="760"/>
                    <a:pt x="2237" y="375"/>
                    <a:pt x="1581" y="375"/>
                  </a:cubicBezTo>
                  <a:cubicBezTo>
                    <a:pt x="1572" y="375"/>
                    <a:pt x="1563" y="375"/>
                    <a:pt x="1554" y="375"/>
                  </a:cubicBezTo>
                  <a:lnTo>
                    <a:pt x="1554" y="375"/>
                  </a:lnTo>
                  <a:cubicBezTo>
                    <a:pt x="1598" y="350"/>
                    <a:pt x="1645" y="327"/>
                    <a:pt x="1692" y="305"/>
                  </a:cubicBezTo>
                  <a:cubicBezTo>
                    <a:pt x="1862" y="228"/>
                    <a:pt x="1756" y="0"/>
                    <a:pt x="1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2" name="Google Shape;19892;p32"/>
            <p:cNvSpPr/>
            <p:nvPr/>
          </p:nvSpPr>
          <p:spPr>
            <a:xfrm>
              <a:off x="3676325" y="3635125"/>
              <a:ext cx="46250" cy="46050"/>
            </a:xfrm>
            <a:custGeom>
              <a:avLst/>
              <a:gdLst/>
              <a:ahLst/>
              <a:cxnLst/>
              <a:rect l="l" t="t" r="r" b="b"/>
              <a:pathLst>
                <a:path w="1850" h="1842" extrusionOk="0">
                  <a:moveTo>
                    <a:pt x="1137" y="442"/>
                  </a:moveTo>
                  <a:cubicBezTo>
                    <a:pt x="1314" y="554"/>
                    <a:pt x="1447" y="740"/>
                    <a:pt x="1461" y="951"/>
                  </a:cubicBezTo>
                  <a:cubicBezTo>
                    <a:pt x="1479" y="1250"/>
                    <a:pt x="1229" y="1459"/>
                    <a:pt x="953" y="1502"/>
                  </a:cubicBezTo>
                  <a:cubicBezTo>
                    <a:pt x="921" y="1506"/>
                    <a:pt x="888" y="1509"/>
                    <a:pt x="856" y="1509"/>
                  </a:cubicBezTo>
                  <a:cubicBezTo>
                    <a:pt x="609" y="1509"/>
                    <a:pt x="368" y="1366"/>
                    <a:pt x="364" y="1090"/>
                  </a:cubicBezTo>
                  <a:cubicBezTo>
                    <a:pt x="360" y="813"/>
                    <a:pt x="593" y="508"/>
                    <a:pt x="878" y="508"/>
                  </a:cubicBezTo>
                  <a:cubicBezTo>
                    <a:pt x="905" y="508"/>
                    <a:pt x="932" y="511"/>
                    <a:pt x="959" y="516"/>
                  </a:cubicBezTo>
                  <a:cubicBezTo>
                    <a:pt x="972" y="519"/>
                    <a:pt x="985" y="520"/>
                    <a:pt x="997" y="520"/>
                  </a:cubicBezTo>
                  <a:cubicBezTo>
                    <a:pt x="1059" y="520"/>
                    <a:pt x="1108" y="487"/>
                    <a:pt x="1137" y="442"/>
                  </a:cubicBezTo>
                  <a:close/>
                  <a:moveTo>
                    <a:pt x="756" y="1"/>
                  </a:moveTo>
                  <a:cubicBezTo>
                    <a:pt x="695" y="1"/>
                    <a:pt x="635" y="6"/>
                    <a:pt x="575" y="17"/>
                  </a:cubicBezTo>
                  <a:cubicBezTo>
                    <a:pt x="435" y="44"/>
                    <a:pt x="428" y="194"/>
                    <a:pt x="499" y="281"/>
                  </a:cubicBezTo>
                  <a:lnTo>
                    <a:pt x="499" y="281"/>
                  </a:lnTo>
                  <a:cubicBezTo>
                    <a:pt x="239" y="429"/>
                    <a:pt x="53" y="714"/>
                    <a:pt x="32" y="1030"/>
                  </a:cubicBezTo>
                  <a:cubicBezTo>
                    <a:pt x="0" y="1511"/>
                    <a:pt x="401" y="1841"/>
                    <a:pt x="851" y="1841"/>
                  </a:cubicBezTo>
                  <a:cubicBezTo>
                    <a:pt x="881" y="1841"/>
                    <a:pt x="911" y="1840"/>
                    <a:pt x="941" y="1837"/>
                  </a:cubicBezTo>
                  <a:cubicBezTo>
                    <a:pt x="1429" y="1790"/>
                    <a:pt x="1850" y="1396"/>
                    <a:pt x="1789" y="884"/>
                  </a:cubicBezTo>
                  <a:cubicBezTo>
                    <a:pt x="1726" y="369"/>
                    <a:pt x="1252" y="1"/>
                    <a:pt x="7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3" name="Google Shape;19893;p32"/>
            <p:cNvSpPr/>
            <p:nvPr/>
          </p:nvSpPr>
          <p:spPr>
            <a:xfrm>
              <a:off x="3751575" y="3677525"/>
              <a:ext cx="34650" cy="114000"/>
            </a:xfrm>
            <a:custGeom>
              <a:avLst/>
              <a:gdLst/>
              <a:ahLst/>
              <a:cxnLst/>
              <a:rect l="l" t="t" r="r" b="b"/>
              <a:pathLst>
                <a:path w="1386" h="4560" extrusionOk="0">
                  <a:moveTo>
                    <a:pt x="1107" y="0"/>
                  </a:moveTo>
                  <a:cubicBezTo>
                    <a:pt x="1056" y="0"/>
                    <a:pt x="1004" y="21"/>
                    <a:pt x="966" y="72"/>
                  </a:cubicBezTo>
                  <a:cubicBezTo>
                    <a:pt x="1" y="1392"/>
                    <a:pt x="16" y="3187"/>
                    <a:pt x="1005" y="4489"/>
                  </a:cubicBezTo>
                  <a:cubicBezTo>
                    <a:pt x="1043" y="4539"/>
                    <a:pt x="1095" y="4560"/>
                    <a:pt x="1147" y="4560"/>
                  </a:cubicBezTo>
                  <a:cubicBezTo>
                    <a:pt x="1269" y="4560"/>
                    <a:pt x="1386" y="4441"/>
                    <a:pt x="1294" y="4321"/>
                  </a:cubicBezTo>
                  <a:cubicBezTo>
                    <a:pt x="368" y="3097"/>
                    <a:pt x="350" y="1483"/>
                    <a:pt x="1256" y="242"/>
                  </a:cubicBezTo>
                  <a:cubicBezTo>
                    <a:pt x="1345" y="119"/>
                    <a:pt x="1228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4" name="Google Shape;19894;p32"/>
            <p:cNvSpPr/>
            <p:nvPr/>
          </p:nvSpPr>
          <p:spPr>
            <a:xfrm>
              <a:off x="3804750" y="3709950"/>
              <a:ext cx="50775" cy="77075"/>
            </a:xfrm>
            <a:custGeom>
              <a:avLst/>
              <a:gdLst/>
              <a:ahLst/>
              <a:cxnLst/>
              <a:rect l="l" t="t" r="r" b="b"/>
              <a:pathLst>
                <a:path w="2031" h="3083" extrusionOk="0">
                  <a:moveTo>
                    <a:pt x="1713" y="0"/>
                  </a:moveTo>
                  <a:lnTo>
                    <a:pt x="1713" y="2"/>
                  </a:lnTo>
                  <a:cubicBezTo>
                    <a:pt x="1676" y="1"/>
                    <a:pt x="1638" y="1"/>
                    <a:pt x="1600" y="1"/>
                  </a:cubicBezTo>
                  <a:cubicBezTo>
                    <a:pt x="940" y="1"/>
                    <a:pt x="87" y="139"/>
                    <a:pt x="23" y="949"/>
                  </a:cubicBezTo>
                  <a:cubicBezTo>
                    <a:pt x="0" y="1225"/>
                    <a:pt x="115" y="1456"/>
                    <a:pt x="342" y="1605"/>
                  </a:cubicBezTo>
                  <a:cubicBezTo>
                    <a:pt x="549" y="1742"/>
                    <a:pt x="810" y="1771"/>
                    <a:pt x="1025" y="1896"/>
                  </a:cubicBezTo>
                  <a:cubicBezTo>
                    <a:pt x="1291" y="2049"/>
                    <a:pt x="1487" y="2268"/>
                    <a:pt x="1637" y="2525"/>
                  </a:cubicBezTo>
                  <a:lnTo>
                    <a:pt x="1637" y="2525"/>
                  </a:lnTo>
                  <a:cubicBezTo>
                    <a:pt x="1413" y="2676"/>
                    <a:pt x="1168" y="2751"/>
                    <a:pt x="908" y="2751"/>
                  </a:cubicBezTo>
                  <a:cubicBezTo>
                    <a:pt x="808" y="2751"/>
                    <a:pt x="705" y="2739"/>
                    <a:pt x="600" y="2717"/>
                  </a:cubicBezTo>
                  <a:cubicBezTo>
                    <a:pt x="586" y="2714"/>
                    <a:pt x="573" y="2713"/>
                    <a:pt x="560" y="2713"/>
                  </a:cubicBezTo>
                  <a:cubicBezTo>
                    <a:pt x="380" y="2713"/>
                    <a:pt x="315" y="2998"/>
                    <a:pt x="511" y="3039"/>
                  </a:cubicBezTo>
                  <a:cubicBezTo>
                    <a:pt x="647" y="3068"/>
                    <a:pt x="779" y="3083"/>
                    <a:pt x="906" y="3083"/>
                  </a:cubicBezTo>
                  <a:cubicBezTo>
                    <a:pt x="1293" y="3083"/>
                    <a:pt x="1645" y="2950"/>
                    <a:pt x="1971" y="2690"/>
                  </a:cubicBezTo>
                  <a:cubicBezTo>
                    <a:pt x="2031" y="2641"/>
                    <a:pt x="2028" y="2548"/>
                    <a:pt x="1997" y="2487"/>
                  </a:cubicBezTo>
                  <a:cubicBezTo>
                    <a:pt x="1788" y="2070"/>
                    <a:pt x="1475" y="1735"/>
                    <a:pt x="1051" y="1533"/>
                  </a:cubicBezTo>
                  <a:cubicBezTo>
                    <a:pt x="992" y="1504"/>
                    <a:pt x="919" y="1492"/>
                    <a:pt x="862" y="1457"/>
                  </a:cubicBezTo>
                  <a:cubicBezTo>
                    <a:pt x="684" y="1439"/>
                    <a:pt x="575" y="1331"/>
                    <a:pt x="539" y="1132"/>
                  </a:cubicBezTo>
                  <a:cubicBezTo>
                    <a:pt x="351" y="996"/>
                    <a:pt x="324" y="859"/>
                    <a:pt x="461" y="722"/>
                  </a:cubicBezTo>
                  <a:cubicBezTo>
                    <a:pt x="586" y="378"/>
                    <a:pt x="1057" y="331"/>
                    <a:pt x="1435" y="331"/>
                  </a:cubicBezTo>
                  <a:cubicBezTo>
                    <a:pt x="1538" y="331"/>
                    <a:pt x="1633" y="334"/>
                    <a:pt x="1713" y="336"/>
                  </a:cubicBezTo>
                  <a:cubicBezTo>
                    <a:pt x="1715" y="336"/>
                    <a:pt x="1716" y="336"/>
                    <a:pt x="1718" y="336"/>
                  </a:cubicBezTo>
                  <a:cubicBezTo>
                    <a:pt x="1930" y="336"/>
                    <a:pt x="1928" y="6"/>
                    <a:pt x="1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5" name="Google Shape;19895;p32"/>
            <p:cNvSpPr/>
            <p:nvPr/>
          </p:nvSpPr>
          <p:spPr>
            <a:xfrm>
              <a:off x="3861775" y="3681700"/>
              <a:ext cx="35750" cy="29925"/>
            </a:xfrm>
            <a:custGeom>
              <a:avLst/>
              <a:gdLst/>
              <a:ahLst/>
              <a:cxnLst/>
              <a:rect l="l" t="t" r="r" b="b"/>
              <a:pathLst>
                <a:path w="1430" h="1197" extrusionOk="0">
                  <a:moveTo>
                    <a:pt x="993" y="0"/>
                  </a:moveTo>
                  <a:cubicBezTo>
                    <a:pt x="938" y="0"/>
                    <a:pt x="885" y="26"/>
                    <a:pt x="857" y="82"/>
                  </a:cubicBezTo>
                  <a:cubicBezTo>
                    <a:pt x="717" y="363"/>
                    <a:pt x="491" y="564"/>
                    <a:pt x="189" y="656"/>
                  </a:cubicBezTo>
                  <a:cubicBezTo>
                    <a:pt x="1" y="713"/>
                    <a:pt x="58" y="987"/>
                    <a:pt x="226" y="987"/>
                  </a:cubicBezTo>
                  <a:cubicBezTo>
                    <a:pt x="242" y="987"/>
                    <a:pt x="259" y="985"/>
                    <a:pt x="277" y="979"/>
                  </a:cubicBezTo>
                  <a:cubicBezTo>
                    <a:pt x="561" y="892"/>
                    <a:pt x="806" y="729"/>
                    <a:pt x="985" y="503"/>
                  </a:cubicBezTo>
                  <a:lnTo>
                    <a:pt x="985" y="503"/>
                  </a:lnTo>
                  <a:cubicBezTo>
                    <a:pt x="1052" y="672"/>
                    <a:pt x="1089" y="852"/>
                    <a:pt x="1092" y="1034"/>
                  </a:cubicBezTo>
                  <a:cubicBezTo>
                    <a:pt x="1095" y="1142"/>
                    <a:pt x="1180" y="1196"/>
                    <a:pt x="1264" y="1196"/>
                  </a:cubicBezTo>
                  <a:cubicBezTo>
                    <a:pt x="1348" y="1196"/>
                    <a:pt x="1430" y="1142"/>
                    <a:pt x="1428" y="1034"/>
                  </a:cubicBezTo>
                  <a:cubicBezTo>
                    <a:pt x="1421" y="697"/>
                    <a:pt x="1324" y="368"/>
                    <a:pt x="1145" y="82"/>
                  </a:cubicBezTo>
                  <a:cubicBezTo>
                    <a:pt x="1113" y="30"/>
                    <a:pt x="1052" y="0"/>
                    <a:pt x="9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6" name="Google Shape;19896;p32"/>
            <p:cNvSpPr/>
            <p:nvPr/>
          </p:nvSpPr>
          <p:spPr>
            <a:xfrm>
              <a:off x="3911300" y="3668575"/>
              <a:ext cx="59325" cy="129925"/>
            </a:xfrm>
            <a:custGeom>
              <a:avLst/>
              <a:gdLst/>
              <a:ahLst/>
              <a:cxnLst/>
              <a:rect l="l" t="t" r="r" b="b"/>
              <a:pathLst>
                <a:path w="2373" h="5197" extrusionOk="0">
                  <a:moveTo>
                    <a:pt x="233" y="0"/>
                  </a:moveTo>
                  <a:cubicBezTo>
                    <a:pt x="116" y="0"/>
                    <a:pt x="0" y="120"/>
                    <a:pt x="81" y="247"/>
                  </a:cubicBezTo>
                  <a:cubicBezTo>
                    <a:pt x="943" y="1616"/>
                    <a:pt x="2018" y="3626"/>
                    <a:pt x="426" y="4920"/>
                  </a:cubicBezTo>
                  <a:cubicBezTo>
                    <a:pt x="295" y="5027"/>
                    <a:pt x="415" y="5197"/>
                    <a:pt x="553" y="5197"/>
                  </a:cubicBezTo>
                  <a:cubicBezTo>
                    <a:pt x="590" y="5197"/>
                    <a:pt x="628" y="5185"/>
                    <a:pt x="662" y="5156"/>
                  </a:cubicBezTo>
                  <a:cubicBezTo>
                    <a:pt x="2372" y="3768"/>
                    <a:pt x="1311" y="1571"/>
                    <a:pt x="369" y="78"/>
                  </a:cubicBezTo>
                  <a:cubicBezTo>
                    <a:pt x="335" y="23"/>
                    <a:pt x="284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7" name="Google Shape;19897;p32"/>
            <p:cNvSpPr/>
            <p:nvPr/>
          </p:nvSpPr>
          <p:spPr>
            <a:xfrm>
              <a:off x="3987650" y="3700550"/>
              <a:ext cx="78875" cy="94325"/>
            </a:xfrm>
            <a:custGeom>
              <a:avLst/>
              <a:gdLst/>
              <a:ahLst/>
              <a:cxnLst/>
              <a:rect l="l" t="t" r="r" b="b"/>
              <a:pathLst>
                <a:path w="3155" h="3773" extrusionOk="0">
                  <a:moveTo>
                    <a:pt x="1474" y="311"/>
                  </a:moveTo>
                  <a:cubicBezTo>
                    <a:pt x="1527" y="311"/>
                    <a:pt x="1579" y="319"/>
                    <a:pt x="1631" y="336"/>
                  </a:cubicBezTo>
                  <a:lnTo>
                    <a:pt x="1631" y="336"/>
                  </a:lnTo>
                  <a:cubicBezTo>
                    <a:pt x="1417" y="344"/>
                    <a:pt x="1200" y="415"/>
                    <a:pt x="999" y="567"/>
                  </a:cubicBezTo>
                  <a:cubicBezTo>
                    <a:pt x="860" y="673"/>
                    <a:pt x="948" y="889"/>
                    <a:pt x="1079" y="889"/>
                  </a:cubicBezTo>
                  <a:cubicBezTo>
                    <a:pt x="1107" y="889"/>
                    <a:pt x="1137" y="879"/>
                    <a:pt x="1167" y="855"/>
                  </a:cubicBezTo>
                  <a:cubicBezTo>
                    <a:pt x="1330" y="732"/>
                    <a:pt x="1508" y="678"/>
                    <a:pt x="1685" y="678"/>
                  </a:cubicBezTo>
                  <a:cubicBezTo>
                    <a:pt x="2111" y="678"/>
                    <a:pt x="2523" y="997"/>
                    <a:pt x="2659" y="1437"/>
                  </a:cubicBezTo>
                  <a:cubicBezTo>
                    <a:pt x="2772" y="1797"/>
                    <a:pt x="2717" y="2184"/>
                    <a:pt x="2606" y="2536"/>
                  </a:cubicBezTo>
                  <a:cubicBezTo>
                    <a:pt x="2459" y="3003"/>
                    <a:pt x="2406" y="3186"/>
                    <a:pt x="1928" y="3267"/>
                  </a:cubicBezTo>
                  <a:cubicBezTo>
                    <a:pt x="1833" y="3316"/>
                    <a:pt x="1743" y="3341"/>
                    <a:pt x="1659" y="3341"/>
                  </a:cubicBezTo>
                  <a:cubicBezTo>
                    <a:pt x="1517" y="3341"/>
                    <a:pt x="1390" y="3271"/>
                    <a:pt x="1280" y="3130"/>
                  </a:cubicBezTo>
                  <a:cubicBezTo>
                    <a:pt x="1146" y="3011"/>
                    <a:pt x="1025" y="2877"/>
                    <a:pt x="925" y="2727"/>
                  </a:cubicBezTo>
                  <a:cubicBezTo>
                    <a:pt x="755" y="2477"/>
                    <a:pt x="642" y="2193"/>
                    <a:pt x="594" y="1894"/>
                  </a:cubicBezTo>
                  <a:cubicBezTo>
                    <a:pt x="545" y="1603"/>
                    <a:pt x="545" y="1308"/>
                    <a:pt x="641" y="1025"/>
                  </a:cubicBezTo>
                  <a:cubicBezTo>
                    <a:pt x="757" y="685"/>
                    <a:pt x="1116" y="311"/>
                    <a:pt x="1474" y="311"/>
                  </a:cubicBezTo>
                  <a:close/>
                  <a:moveTo>
                    <a:pt x="1484" y="0"/>
                  </a:moveTo>
                  <a:cubicBezTo>
                    <a:pt x="993" y="0"/>
                    <a:pt x="489" y="400"/>
                    <a:pt x="319" y="935"/>
                  </a:cubicBezTo>
                  <a:cubicBezTo>
                    <a:pt x="0" y="1935"/>
                    <a:pt x="555" y="3401"/>
                    <a:pt x="1626" y="3729"/>
                  </a:cubicBezTo>
                  <a:cubicBezTo>
                    <a:pt x="1721" y="3758"/>
                    <a:pt x="1811" y="3772"/>
                    <a:pt x="1896" y="3772"/>
                  </a:cubicBezTo>
                  <a:cubicBezTo>
                    <a:pt x="2792" y="3772"/>
                    <a:pt x="3155" y="2263"/>
                    <a:pt x="3027" y="1540"/>
                  </a:cubicBezTo>
                  <a:cubicBezTo>
                    <a:pt x="2949" y="1100"/>
                    <a:pt x="2654" y="712"/>
                    <a:pt x="2279" y="502"/>
                  </a:cubicBezTo>
                  <a:lnTo>
                    <a:pt x="2279" y="502"/>
                  </a:lnTo>
                  <a:cubicBezTo>
                    <a:pt x="2275" y="485"/>
                    <a:pt x="2267" y="468"/>
                    <a:pt x="2256" y="451"/>
                  </a:cubicBezTo>
                  <a:cubicBezTo>
                    <a:pt x="2047" y="133"/>
                    <a:pt x="1768" y="0"/>
                    <a:pt x="1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8" name="Google Shape;19898;p32"/>
            <p:cNvSpPr/>
            <p:nvPr/>
          </p:nvSpPr>
          <p:spPr>
            <a:xfrm>
              <a:off x="4103200" y="3690450"/>
              <a:ext cx="20800" cy="73100"/>
            </a:xfrm>
            <a:custGeom>
              <a:avLst/>
              <a:gdLst/>
              <a:ahLst/>
              <a:cxnLst/>
              <a:rect l="l" t="t" r="r" b="b"/>
              <a:pathLst>
                <a:path w="832" h="2924" extrusionOk="0">
                  <a:moveTo>
                    <a:pt x="206" y="0"/>
                  </a:moveTo>
                  <a:cubicBezTo>
                    <a:pt x="109" y="0"/>
                    <a:pt x="1" y="83"/>
                    <a:pt x="23" y="210"/>
                  </a:cubicBezTo>
                  <a:lnTo>
                    <a:pt x="23" y="211"/>
                  </a:lnTo>
                  <a:cubicBezTo>
                    <a:pt x="179" y="1075"/>
                    <a:pt x="333" y="1940"/>
                    <a:pt x="487" y="2803"/>
                  </a:cubicBezTo>
                  <a:cubicBezTo>
                    <a:pt x="502" y="2887"/>
                    <a:pt x="562" y="2923"/>
                    <a:pt x="627" y="2923"/>
                  </a:cubicBezTo>
                  <a:cubicBezTo>
                    <a:pt x="724" y="2923"/>
                    <a:pt x="832" y="2841"/>
                    <a:pt x="809" y="2713"/>
                  </a:cubicBezTo>
                  <a:cubicBezTo>
                    <a:pt x="655" y="1850"/>
                    <a:pt x="500" y="986"/>
                    <a:pt x="346" y="121"/>
                  </a:cubicBezTo>
                  <a:cubicBezTo>
                    <a:pt x="331" y="37"/>
                    <a:pt x="271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899" name="Google Shape;19899;p32"/>
            <p:cNvSpPr/>
            <p:nvPr/>
          </p:nvSpPr>
          <p:spPr>
            <a:xfrm>
              <a:off x="4083325" y="3716575"/>
              <a:ext cx="60625" cy="18050"/>
            </a:xfrm>
            <a:custGeom>
              <a:avLst/>
              <a:gdLst/>
              <a:ahLst/>
              <a:cxnLst/>
              <a:rect l="l" t="t" r="r" b="b"/>
              <a:pathLst>
                <a:path w="2425" h="722" extrusionOk="0">
                  <a:moveTo>
                    <a:pt x="2159" y="1"/>
                  </a:moveTo>
                  <a:cubicBezTo>
                    <a:pt x="2136" y="1"/>
                    <a:pt x="2111" y="6"/>
                    <a:pt x="2086" y="18"/>
                  </a:cubicBezTo>
                  <a:cubicBezTo>
                    <a:pt x="1552" y="261"/>
                    <a:pt x="973" y="387"/>
                    <a:pt x="388" y="387"/>
                  </a:cubicBezTo>
                  <a:cubicBezTo>
                    <a:pt x="331" y="387"/>
                    <a:pt x="273" y="386"/>
                    <a:pt x="215" y="384"/>
                  </a:cubicBezTo>
                  <a:cubicBezTo>
                    <a:pt x="213" y="384"/>
                    <a:pt x="211" y="384"/>
                    <a:pt x="208" y="384"/>
                  </a:cubicBezTo>
                  <a:cubicBezTo>
                    <a:pt x="0" y="384"/>
                    <a:pt x="3" y="712"/>
                    <a:pt x="215" y="719"/>
                  </a:cubicBezTo>
                  <a:cubicBezTo>
                    <a:pt x="268" y="721"/>
                    <a:pt x="320" y="722"/>
                    <a:pt x="372" y="722"/>
                  </a:cubicBezTo>
                  <a:cubicBezTo>
                    <a:pt x="1021" y="722"/>
                    <a:pt x="1663" y="581"/>
                    <a:pt x="2253" y="307"/>
                  </a:cubicBezTo>
                  <a:cubicBezTo>
                    <a:pt x="2425" y="229"/>
                    <a:pt x="2318" y="1"/>
                    <a:pt x="2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0" name="Google Shape;19900;p32"/>
            <p:cNvSpPr/>
            <p:nvPr/>
          </p:nvSpPr>
          <p:spPr>
            <a:xfrm>
              <a:off x="4170300" y="3698525"/>
              <a:ext cx="75100" cy="71350"/>
            </a:xfrm>
            <a:custGeom>
              <a:avLst/>
              <a:gdLst/>
              <a:ahLst/>
              <a:cxnLst/>
              <a:rect l="l" t="t" r="r" b="b"/>
              <a:pathLst>
                <a:path w="3004" h="2854" extrusionOk="0">
                  <a:moveTo>
                    <a:pt x="1450" y="607"/>
                  </a:moveTo>
                  <a:cubicBezTo>
                    <a:pt x="1616" y="607"/>
                    <a:pt x="1779" y="636"/>
                    <a:pt x="1928" y="696"/>
                  </a:cubicBezTo>
                  <a:lnTo>
                    <a:pt x="1928" y="696"/>
                  </a:lnTo>
                  <a:cubicBezTo>
                    <a:pt x="1953" y="773"/>
                    <a:pt x="2017" y="806"/>
                    <a:pt x="2081" y="806"/>
                  </a:cubicBezTo>
                  <a:cubicBezTo>
                    <a:pt x="2096" y="806"/>
                    <a:pt x="2112" y="804"/>
                    <a:pt x="2127" y="801"/>
                  </a:cubicBezTo>
                  <a:lnTo>
                    <a:pt x="2127" y="801"/>
                  </a:lnTo>
                  <a:cubicBezTo>
                    <a:pt x="2326" y="934"/>
                    <a:pt x="2481" y="1136"/>
                    <a:pt x="2548" y="1409"/>
                  </a:cubicBezTo>
                  <a:cubicBezTo>
                    <a:pt x="2685" y="1955"/>
                    <a:pt x="2266" y="2515"/>
                    <a:pt x="1739" y="2515"/>
                  </a:cubicBezTo>
                  <a:cubicBezTo>
                    <a:pt x="1635" y="2515"/>
                    <a:pt x="1528" y="2494"/>
                    <a:pt x="1419" y="2446"/>
                  </a:cubicBezTo>
                  <a:cubicBezTo>
                    <a:pt x="875" y="2207"/>
                    <a:pt x="545" y="1383"/>
                    <a:pt x="719" y="828"/>
                  </a:cubicBezTo>
                  <a:cubicBezTo>
                    <a:pt x="727" y="804"/>
                    <a:pt x="736" y="780"/>
                    <a:pt x="747" y="757"/>
                  </a:cubicBezTo>
                  <a:lnTo>
                    <a:pt x="747" y="757"/>
                  </a:lnTo>
                  <a:cubicBezTo>
                    <a:pt x="755" y="758"/>
                    <a:pt x="763" y="759"/>
                    <a:pt x="772" y="759"/>
                  </a:cubicBezTo>
                  <a:cubicBezTo>
                    <a:pt x="796" y="759"/>
                    <a:pt x="821" y="753"/>
                    <a:pt x="847" y="741"/>
                  </a:cubicBezTo>
                  <a:cubicBezTo>
                    <a:pt x="1037" y="652"/>
                    <a:pt x="1246" y="607"/>
                    <a:pt x="1450" y="607"/>
                  </a:cubicBezTo>
                  <a:close/>
                  <a:moveTo>
                    <a:pt x="1384" y="0"/>
                  </a:moveTo>
                  <a:cubicBezTo>
                    <a:pt x="1094" y="0"/>
                    <a:pt x="797" y="116"/>
                    <a:pt x="605" y="344"/>
                  </a:cubicBezTo>
                  <a:cubicBezTo>
                    <a:pt x="1" y="1063"/>
                    <a:pt x="484" y="2413"/>
                    <a:pt x="1296" y="2762"/>
                  </a:cubicBezTo>
                  <a:cubicBezTo>
                    <a:pt x="1441" y="2825"/>
                    <a:pt x="1587" y="2853"/>
                    <a:pt x="1728" y="2853"/>
                  </a:cubicBezTo>
                  <a:cubicBezTo>
                    <a:pt x="2416" y="2853"/>
                    <a:pt x="3004" y="2179"/>
                    <a:pt x="2898" y="1460"/>
                  </a:cubicBezTo>
                  <a:cubicBezTo>
                    <a:pt x="2827" y="978"/>
                    <a:pt x="2553" y="642"/>
                    <a:pt x="2193" y="455"/>
                  </a:cubicBezTo>
                  <a:lnTo>
                    <a:pt x="2193" y="455"/>
                  </a:lnTo>
                  <a:cubicBezTo>
                    <a:pt x="2038" y="150"/>
                    <a:pt x="1715" y="0"/>
                    <a:pt x="1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1" name="Google Shape;19901;p32"/>
            <p:cNvSpPr/>
            <p:nvPr/>
          </p:nvSpPr>
          <p:spPr>
            <a:xfrm>
              <a:off x="4175275" y="3710050"/>
              <a:ext cx="13400" cy="148050"/>
            </a:xfrm>
            <a:custGeom>
              <a:avLst/>
              <a:gdLst/>
              <a:ahLst/>
              <a:cxnLst/>
              <a:rect l="l" t="t" r="r" b="b"/>
              <a:pathLst>
                <a:path w="536" h="5922" extrusionOk="0">
                  <a:moveTo>
                    <a:pt x="164" y="0"/>
                  </a:moveTo>
                  <a:cubicBezTo>
                    <a:pt x="80" y="0"/>
                    <a:pt x="1" y="54"/>
                    <a:pt x="9" y="161"/>
                  </a:cubicBezTo>
                  <a:cubicBezTo>
                    <a:pt x="157" y="2024"/>
                    <a:pt x="200" y="3892"/>
                    <a:pt x="136" y="5759"/>
                  </a:cubicBezTo>
                  <a:cubicBezTo>
                    <a:pt x="133" y="5867"/>
                    <a:pt x="215" y="5921"/>
                    <a:pt x="298" y="5921"/>
                  </a:cubicBezTo>
                  <a:cubicBezTo>
                    <a:pt x="382" y="5921"/>
                    <a:pt x="468" y="5867"/>
                    <a:pt x="471" y="5759"/>
                  </a:cubicBezTo>
                  <a:cubicBezTo>
                    <a:pt x="536" y="3892"/>
                    <a:pt x="493" y="2024"/>
                    <a:pt x="345" y="161"/>
                  </a:cubicBezTo>
                  <a:cubicBezTo>
                    <a:pt x="336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2" name="Google Shape;19902;p32"/>
            <p:cNvSpPr/>
            <p:nvPr/>
          </p:nvSpPr>
          <p:spPr>
            <a:xfrm>
              <a:off x="4288750" y="3665000"/>
              <a:ext cx="30175" cy="112125"/>
            </a:xfrm>
            <a:custGeom>
              <a:avLst/>
              <a:gdLst/>
              <a:ahLst/>
              <a:cxnLst/>
              <a:rect l="l" t="t" r="r" b="b"/>
              <a:pathLst>
                <a:path w="1207" h="4485" extrusionOk="0">
                  <a:moveTo>
                    <a:pt x="619" y="0"/>
                  </a:moveTo>
                  <a:cubicBezTo>
                    <a:pt x="593" y="0"/>
                    <a:pt x="566" y="7"/>
                    <a:pt x="542" y="23"/>
                  </a:cubicBezTo>
                  <a:cubicBezTo>
                    <a:pt x="4" y="384"/>
                    <a:pt x="19" y="1571"/>
                    <a:pt x="11" y="2172"/>
                  </a:cubicBezTo>
                  <a:cubicBezTo>
                    <a:pt x="1" y="3031"/>
                    <a:pt x="248" y="3818"/>
                    <a:pt x="853" y="4434"/>
                  </a:cubicBezTo>
                  <a:cubicBezTo>
                    <a:pt x="888" y="4470"/>
                    <a:pt x="927" y="4484"/>
                    <a:pt x="965" y="4484"/>
                  </a:cubicBezTo>
                  <a:cubicBezTo>
                    <a:pt x="1092" y="4484"/>
                    <a:pt x="1206" y="4317"/>
                    <a:pt x="1090" y="4198"/>
                  </a:cubicBezTo>
                  <a:cubicBezTo>
                    <a:pt x="542" y="3641"/>
                    <a:pt x="349" y="2941"/>
                    <a:pt x="347" y="2172"/>
                  </a:cubicBezTo>
                  <a:cubicBezTo>
                    <a:pt x="347" y="1794"/>
                    <a:pt x="411" y="1417"/>
                    <a:pt x="478" y="1048"/>
                  </a:cubicBezTo>
                  <a:lnTo>
                    <a:pt x="535" y="757"/>
                  </a:lnTo>
                  <a:cubicBezTo>
                    <a:pt x="592" y="664"/>
                    <a:pt x="614" y="578"/>
                    <a:pt x="602" y="497"/>
                  </a:cubicBezTo>
                  <a:lnTo>
                    <a:pt x="602" y="497"/>
                  </a:lnTo>
                  <a:cubicBezTo>
                    <a:pt x="607" y="497"/>
                    <a:pt x="612" y="496"/>
                    <a:pt x="617" y="496"/>
                  </a:cubicBezTo>
                  <a:lnTo>
                    <a:pt x="681" y="488"/>
                  </a:lnTo>
                  <a:cubicBezTo>
                    <a:pt x="780" y="479"/>
                    <a:pt x="837" y="419"/>
                    <a:pt x="849" y="322"/>
                  </a:cubicBezTo>
                  <a:cubicBezTo>
                    <a:pt x="866" y="181"/>
                    <a:pt x="849" y="139"/>
                    <a:pt x="745" y="49"/>
                  </a:cubicBezTo>
                  <a:cubicBezTo>
                    <a:pt x="712" y="20"/>
                    <a:pt x="665" y="0"/>
                    <a:pt x="6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3" name="Google Shape;19903;p32"/>
            <p:cNvSpPr/>
            <p:nvPr/>
          </p:nvSpPr>
          <p:spPr>
            <a:xfrm>
              <a:off x="4337350" y="3719250"/>
              <a:ext cx="43125" cy="12625"/>
            </a:xfrm>
            <a:custGeom>
              <a:avLst/>
              <a:gdLst/>
              <a:ahLst/>
              <a:cxnLst/>
              <a:rect l="l" t="t" r="r" b="b"/>
              <a:pathLst>
                <a:path w="1725" h="505" extrusionOk="0">
                  <a:moveTo>
                    <a:pt x="1536" y="0"/>
                  </a:moveTo>
                  <a:cubicBezTo>
                    <a:pt x="1528" y="0"/>
                    <a:pt x="1520" y="1"/>
                    <a:pt x="1512" y="2"/>
                  </a:cubicBezTo>
                  <a:lnTo>
                    <a:pt x="214" y="167"/>
                  </a:lnTo>
                  <a:cubicBezTo>
                    <a:pt x="11" y="193"/>
                    <a:pt x="1" y="504"/>
                    <a:pt x="190" y="504"/>
                  </a:cubicBezTo>
                  <a:cubicBezTo>
                    <a:pt x="197" y="504"/>
                    <a:pt x="205" y="504"/>
                    <a:pt x="214" y="502"/>
                  </a:cubicBezTo>
                  <a:lnTo>
                    <a:pt x="1512" y="338"/>
                  </a:lnTo>
                  <a:cubicBezTo>
                    <a:pt x="1714" y="311"/>
                    <a:pt x="1725" y="0"/>
                    <a:pt x="15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4" name="Google Shape;19904;p32"/>
            <p:cNvSpPr/>
            <p:nvPr/>
          </p:nvSpPr>
          <p:spPr>
            <a:xfrm>
              <a:off x="4393425" y="3678800"/>
              <a:ext cx="72150" cy="92050"/>
            </a:xfrm>
            <a:custGeom>
              <a:avLst/>
              <a:gdLst/>
              <a:ahLst/>
              <a:cxnLst/>
              <a:rect l="l" t="t" r="r" b="b"/>
              <a:pathLst>
                <a:path w="2886" h="3682" extrusionOk="0">
                  <a:moveTo>
                    <a:pt x="768" y="1"/>
                  </a:moveTo>
                  <a:cubicBezTo>
                    <a:pt x="430" y="1"/>
                    <a:pt x="115" y="180"/>
                    <a:pt x="27" y="590"/>
                  </a:cubicBezTo>
                  <a:cubicBezTo>
                    <a:pt x="0" y="716"/>
                    <a:pt x="106" y="799"/>
                    <a:pt x="205" y="799"/>
                  </a:cubicBezTo>
                  <a:cubicBezTo>
                    <a:pt x="270" y="799"/>
                    <a:pt x="332" y="763"/>
                    <a:pt x="350" y="679"/>
                  </a:cubicBezTo>
                  <a:cubicBezTo>
                    <a:pt x="404" y="428"/>
                    <a:pt x="568" y="329"/>
                    <a:pt x="754" y="329"/>
                  </a:cubicBezTo>
                  <a:cubicBezTo>
                    <a:pt x="1019" y="329"/>
                    <a:pt x="1327" y="529"/>
                    <a:pt x="1418" y="772"/>
                  </a:cubicBezTo>
                  <a:cubicBezTo>
                    <a:pt x="1557" y="1144"/>
                    <a:pt x="1398" y="1616"/>
                    <a:pt x="1235" y="1948"/>
                  </a:cubicBezTo>
                  <a:cubicBezTo>
                    <a:pt x="1041" y="2340"/>
                    <a:pt x="481" y="2744"/>
                    <a:pt x="456" y="3207"/>
                  </a:cubicBezTo>
                  <a:cubicBezTo>
                    <a:pt x="435" y="3564"/>
                    <a:pt x="701" y="3682"/>
                    <a:pt x="1059" y="3682"/>
                  </a:cubicBezTo>
                  <a:cubicBezTo>
                    <a:pt x="1646" y="3682"/>
                    <a:pt x="2481" y="3367"/>
                    <a:pt x="2709" y="3277"/>
                  </a:cubicBezTo>
                  <a:cubicBezTo>
                    <a:pt x="2885" y="3207"/>
                    <a:pt x="2836" y="2942"/>
                    <a:pt x="2681" y="2942"/>
                  </a:cubicBezTo>
                  <a:cubicBezTo>
                    <a:pt x="2662" y="2942"/>
                    <a:pt x="2642" y="2946"/>
                    <a:pt x="2620" y="2955"/>
                  </a:cubicBezTo>
                  <a:cubicBezTo>
                    <a:pt x="2277" y="3090"/>
                    <a:pt x="1742" y="3326"/>
                    <a:pt x="1333" y="3326"/>
                  </a:cubicBezTo>
                  <a:cubicBezTo>
                    <a:pt x="1280" y="3326"/>
                    <a:pt x="1229" y="3322"/>
                    <a:pt x="1182" y="3313"/>
                  </a:cubicBezTo>
                  <a:cubicBezTo>
                    <a:pt x="1124" y="3331"/>
                    <a:pt x="1075" y="3340"/>
                    <a:pt x="1035" y="3340"/>
                  </a:cubicBezTo>
                  <a:cubicBezTo>
                    <a:pt x="872" y="3340"/>
                    <a:pt x="855" y="3192"/>
                    <a:pt x="983" y="2897"/>
                  </a:cubicBezTo>
                  <a:lnTo>
                    <a:pt x="1115" y="2744"/>
                  </a:lnTo>
                  <a:cubicBezTo>
                    <a:pt x="1189" y="2618"/>
                    <a:pt x="1298" y="2506"/>
                    <a:pt x="1375" y="2381"/>
                  </a:cubicBezTo>
                  <a:cubicBezTo>
                    <a:pt x="1696" y="1872"/>
                    <a:pt x="1943" y="1195"/>
                    <a:pt x="1708" y="604"/>
                  </a:cubicBezTo>
                  <a:cubicBezTo>
                    <a:pt x="1558" y="227"/>
                    <a:pt x="114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5" name="Google Shape;19905;p32"/>
            <p:cNvSpPr/>
            <p:nvPr/>
          </p:nvSpPr>
          <p:spPr>
            <a:xfrm>
              <a:off x="4467250" y="3663150"/>
              <a:ext cx="68825" cy="140325"/>
            </a:xfrm>
            <a:custGeom>
              <a:avLst/>
              <a:gdLst/>
              <a:ahLst/>
              <a:cxnLst/>
              <a:rect l="l" t="t" r="r" b="b"/>
              <a:pathLst>
                <a:path w="2753" h="5613" extrusionOk="0">
                  <a:moveTo>
                    <a:pt x="211" y="0"/>
                  </a:moveTo>
                  <a:cubicBezTo>
                    <a:pt x="52" y="0"/>
                    <a:pt x="0" y="268"/>
                    <a:pt x="181" y="335"/>
                  </a:cubicBezTo>
                  <a:cubicBezTo>
                    <a:pt x="2459" y="1180"/>
                    <a:pt x="1624" y="3872"/>
                    <a:pt x="630" y="5369"/>
                  </a:cubicBezTo>
                  <a:cubicBezTo>
                    <a:pt x="547" y="5493"/>
                    <a:pt x="663" y="5613"/>
                    <a:pt x="781" y="5613"/>
                  </a:cubicBezTo>
                  <a:cubicBezTo>
                    <a:pt x="832" y="5613"/>
                    <a:pt x="884" y="5590"/>
                    <a:pt x="919" y="5536"/>
                  </a:cubicBezTo>
                  <a:cubicBezTo>
                    <a:pt x="2056" y="3826"/>
                    <a:pt x="2753" y="934"/>
                    <a:pt x="270" y="11"/>
                  </a:cubicBezTo>
                  <a:cubicBezTo>
                    <a:pt x="249" y="4"/>
                    <a:pt x="229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6" name="Google Shape;19906;p32"/>
            <p:cNvSpPr/>
            <p:nvPr/>
          </p:nvSpPr>
          <p:spPr>
            <a:xfrm>
              <a:off x="4550100" y="3656675"/>
              <a:ext cx="40200" cy="135500"/>
            </a:xfrm>
            <a:custGeom>
              <a:avLst/>
              <a:gdLst/>
              <a:ahLst/>
              <a:cxnLst/>
              <a:rect l="l" t="t" r="r" b="b"/>
              <a:pathLst>
                <a:path w="1608" h="5420" extrusionOk="0">
                  <a:moveTo>
                    <a:pt x="984" y="1"/>
                  </a:moveTo>
                  <a:cubicBezTo>
                    <a:pt x="934" y="1"/>
                    <a:pt x="885" y="25"/>
                    <a:pt x="855" y="86"/>
                  </a:cubicBezTo>
                  <a:cubicBezTo>
                    <a:pt x="0" y="1802"/>
                    <a:pt x="132" y="3771"/>
                    <a:pt x="1233" y="5345"/>
                  </a:cubicBezTo>
                  <a:cubicBezTo>
                    <a:pt x="1270" y="5398"/>
                    <a:pt x="1321" y="5420"/>
                    <a:pt x="1373" y="5420"/>
                  </a:cubicBezTo>
                  <a:cubicBezTo>
                    <a:pt x="1492" y="5420"/>
                    <a:pt x="1608" y="5301"/>
                    <a:pt x="1521" y="5178"/>
                  </a:cubicBezTo>
                  <a:cubicBezTo>
                    <a:pt x="490" y="3703"/>
                    <a:pt x="339" y="1871"/>
                    <a:pt x="1144" y="255"/>
                  </a:cubicBezTo>
                  <a:cubicBezTo>
                    <a:pt x="1210" y="123"/>
                    <a:pt x="1094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7" name="Google Shape;19907;p32"/>
            <p:cNvSpPr/>
            <p:nvPr/>
          </p:nvSpPr>
          <p:spPr>
            <a:xfrm>
              <a:off x="4587925" y="3726075"/>
              <a:ext cx="57100" cy="14275"/>
            </a:xfrm>
            <a:custGeom>
              <a:avLst/>
              <a:gdLst/>
              <a:ahLst/>
              <a:cxnLst/>
              <a:rect l="l" t="t" r="r" b="b"/>
              <a:pathLst>
                <a:path w="2284" h="571" extrusionOk="0">
                  <a:moveTo>
                    <a:pt x="213" y="1"/>
                  </a:moveTo>
                  <a:cubicBezTo>
                    <a:pt x="1" y="1"/>
                    <a:pt x="2" y="333"/>
                    <a:pt x="216" y="336"/>
                  </a:cubicBezTo>
                  <a:cubicBezTo>
                    <a:pt x="818" y="344"/>
                    <a:pt x="1416" y="420"/>
                    <a:pt x="2000" y="565"/>
                  </a:cubicBezTo>
                  <a:cubicBezTo>
                    <a:pt x="2016" y="569"/>
                    <a:pt x="2031" y="571"/>
                    <a:pt x="2045" y="571"/>
                  </a:cubicBezTo>
                  <a:cubicBezTo>
                    <a:pt x="2222" y="571"/>
                    <a:pt x="2284" y="290"/>
                    <a:pt x="2090" y="242"/>
                  </a:cubicBezTo>
                  <a:cubicBezTo>
                    <a:pt x="1477" y="89"/>
                    <a:pt x="847" y="8"/>
                    <a:pt x="216" y="1"/>
                  </a:cubicBezTo>
                  <a:cubicBezTo>
                    <a:pt x="215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8" name="Google Shape;19908;p32"/>
            <p:cNvSpPr/>
            <p:nvPr/>
          </p:nvSpPr>
          <p:spPr>
            <a:xfrm>
              <a:off x="4644175" y="3691900"/>
              <a:ext cx="76425" cy="80750"/>
            </a:xfrm>
            <a:custGeom>
              <a:avLst/>
              <a:gdLst/>
              <a:ahLst/>
              <a:cxnLst/>
              <a:rect l="l" t="t" r="r" b="b"/>
              <a:pathLst>
                <a:path w="3057" h="3230" extrusionOk="0">
                  <a:moveTo>
                    <a:pt x="251" y="0"/>
                  </a:moveTo>
                  <a:cubicBezTo>
                    <a:pt x="117" y="0"/>
                    <a:pt x="1" y="168"/>
                    <a:pt x="126" y="282"/>
                  </a:cubicBezTo>
                  <a:cubicBezTo>
                    <a:pt x="1079" y="1145"/>
                    <a:pt x="1935" y="2107"/>
                    <a:pt x="2681" y="3155"/>
                  </a:cubicBezTo>
                  <a:cubicBezTo>
                    <a:pt x="2718" y="3208"/>
                    <a:pt x="2770" y="3230"/>
                    <a:pt x="2821" y="3230"/>
                  </a:cubicBezTo>
                  <a:cubicBezTo>
                    <a:pt x="2941" y="3230"/>
                    <a:pt x="3057" y="3110"/>
                    <a:pt x="2969" y="2988"/>
                  </a:cubicBezTo>
                  <a:cubicBezTo>
                    <a:pt x="2209" y="1915"/>
                    <a:pt x="1335" y="928"/>
                    <a:pt x="362" y="45"/>
                  </a:cubicBezTo>
                  <a:cubicBezTo>
                    <a:pt x="327" y="14"/>
                    <a:pt x="2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09" name="Google Shape;19909;p32"/>
            <p:cNvSpPr/>
            <p:nvPr/>
          </p:nvSpPr>
          <p:spPr>
            <a:xfrm>
              <a:off x="4638725" y="3703050"/>
              <a:ext cx="74225" cy="82825"/>
            </a:xfrm>
            <a:custGeom>
              <a:avLst/>
              <a:gdLst/>
              <a:ahLst/>
              <a:cxnLst/>
              <a:rect l="l" t="t" r="r" b="b"/>
              <a:pathLst>
                <a:path w="2969" h="3313" extrusionOk="0">
                  <a:moveTo>
                    <a:pt x="2720" y="1"/>
                  </a:moveTo>
                  <a:cubicBezTo>
                    <a:pt x="2682" y="1"/>
                    <a:pt x="2644" y="14"/>
                    <a:pt x="2609" y="46"/>
                  </a:cubicBezTo>
                  <a:cubicBezTo>
                    <a:pt x="1637" y="937"/>
                    <a:pt x="788" y="1953"/>
                    <a:pt x="81" y="3065"/>
                  </a:cubicBezTo>
                  <a:cubicBezTo>
                    <a:pt x="1" y="3192"/>
                    <a:pt x="116" y="3312"/>
                    <a:pt x="233" y="3312"/>
                  </a:cubicBezTo>
                  <a:cubicBezTo>
                    <a:pt x="284" y="3312"/>
                    <a:pt x="335" y="3289"/>
                    <a:pt x="370" y="3234"/>
                  </a:cubicBezTo>
                  <a:cubicBezTo>
                    <a:pt x="1062" y="2147"/>
                    <a:pt x="1893" y="1153"/>
                    <a:pt x="2845" y="282"/>
                  </a:cubicBezTo>
                  <a:cubicBezTo>
                    <a:pt x="2969" y="168"/>
                    <a:pt x="2852" y="1"/>
                    <a:pt x="2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0" name="Google Shape;19910;p32"/>
            <p:cNvSpPr/>
            <p:nvPr/>
          </p:nvSpPr>
          <p:spPr>
            <a:xfrm>
              <a:off x="4710650" y="3645675"/>
              <a:ext cx="51450" cy="52450"/>
            </a:xfrm>
            <a:custGeom>
              <a:avLst/>
              <a:gdLst/>
              <a:ahLst/>
              <a:cxnLst/>
              <a:rect l="l" t="t" r="r" b="b"/>
              <a:pathLst>
                <a:path w="2058" h="2098" extrusionOk="0">
                  <a:moveTo>
                    <a:pt x="971" y="0"/>
                  </a:moveTo>
                  <a:cubicBezTo>
                    <a:pt x="647" y="0"/>
                    <a:pt x="294" y="291"/>
                    <a:pt x="101" y="532"/>
                  </a:cubicBezTo>
                  <a:cubicBezTo>
                    <a:pt x="0" y="658"/>
                    <a:pt x="111" y="826"/>
                    <a:pt x="229" y="826"/>
                  </a:cubicBezTo>
                  <a:cubicBezTo>
                    <a:pt x="267" y="826"/>
                    <a:pt x="305" y="809"/>
                    <a:pt x="337" y="768"/>
                  </a:cubicBezTo>
                  <a:cubicBezTo>
                    <a:pt x="467" y="608"/>
                    <a:pt x="635" y="410"/>
                    <a:pt x="844" y="353"/>
                  </a:cubicBezTo>
                  <a:cubicBezTo>
                    <a:pt x="881" y="344"/>
                    <a:pt x="914" y="339"/>
                    <a:pt x="943" y="339"/>
                  </a:cubicBezTo>
                  <a:cubicBezTo>
                    <a:pt x="1221" y="339"/>
                    <a:pt x="1169" y="749"/>
                    <a:pt x="1071" y="944"/>
                  </a:cubicBezTo>
                  <a:cubicBezTo>
                    <a:pt x="897" y="1289"/>
                    <a:pt x="636" y="1522"/>
                    <a:pt x="618" y="1929"/>
                  </a:cubicBezTo>
                  <a:cubicBezTo>
                    <a:pt x="615" y="2011"/>
                    <a:pt x="692" y="2097"/>
                    <a:pt x="776" y="2097"/>
                  </a:cubicBezTo>
                  <a:cubicBezTo>
                    <a:pt x="779" y="2097"/>
                    <a:pt x="782" y="2097"/>
                    <a:pt x="786" y="2097"/>
                  </a:cubicBezTo>
                  <a:cubicBezTo>
                    <a:pt x="1193" y="2059"/>
                    <a:pt x="1561" y="1938"/>
                    <a:pt x="1907" y="1717"/>
                  </a:cubicBezTo>
                  <a:cubicBezTo>
                    <a:pt x="2058" y="1620"/>
                    <a:pt x="1964" y="1400"/>
                    <a:pt x="1823" y="1400"/>
                  </a:cubicBezTo>
                  <a:cubicBezTo>
                    <a:pt x="1796" y="1400"/>
                    <a:pt x="1767" y="1409"/>
                    <a:pt x="1738" y="1427"/>
                  </a:cubicBezTo>
                  <a:cubicBezTo>
                    <a:pt x="1511" y="1578"/>
                    <a:pt x="1258" y="1681"/>
                    <a:pt x="993" y="1732"/>
                  </a:cubicBezTo>
                  <a:lnTo>
                    <a:pt x="993" y="1732"/>
                  </a:lnTo>
                  <a:cubicBezTo>
                    <a:pt x="1162" y="1241"/>
                    <a:pt x="1783" y="761"/>
                    <a:pt x="1388" y="227"/>
                  </a:cubicBezTo>
                  <a:cubicBezTo>
                    <a:pt x="1269" y="64"/>
                    <a:pt x="1123" y="0"/>
                    <a:pt x="9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1" name="Google Shape;19911;p32"/>
            <p:cNvSpPr/>
            <p:nvPr/>
          </p:nvSpPr>
          <p:spPr>
            <a:xfrm>
              <a:off x="4764825" y="3646425"/>
              <a:ext cx="50950" cy="146375"/>
            </a:xfrm>
            <a:custGeom>
              <a:avLst/>
              <a:gdLst/>
              <a:ahLst/>
              <a:cxnLst/>
              <a:rect l="l" t="t" r="r" b="b"/>
              <a:pathLst>
                <a:path w="2038" h="5855" extrusionOk="0">
                  <a:moveTo>
                    <a:pt x="239" y="0"/>
                  </a:moveTo>
                  <a:cubicBezTo>
                    <a:pt x="113" y="0"/>
                    <a:pt x="0" y="168"/>
                    <a:pt x="114" y="288"/>
                  </a:cubicBezTo>
                  <a:lnTo>
                    <a:pt x="112" y="288"/>
                  </a:lnTo>
                  <a:cubicBezTo>
                    <a:pt x="1500" y="1756"/>
                    <a:pt x="1665" y="3942"/>
                    <a:pt x="538" y="5609"/>
                  </a:cubicBezTo>
                  <a:cubicBezTo>
                    <a:pt x="454" y="5735"/>
                    <a:pt x="570" y="5854"/>
                    <a:pt x="688" y="5854"/>
                  </a:cubicBezTo>
                  <a:cubicBezTo>
                    <a:pt x="740" y="5854"/>
                    <a:pt x="791" y="5832"/>
                    <a:pt x="828" y="5778"/>
                  </a:cubicBezTo>
                  <a:cubicBezTo>
                    <a:pt x="2037" y="3987"/>
                    <a:pt x="1830" y="1619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2" name="Google Shape;19912;p32"/>
            <p:cNvSpPr/>
            <p:nvPr/>
          </p:nvSpPr>
          <p:spPr>
            <a:xfrm>
              <a:off x="4815600" y="3781075"/>
              <a:ext cx="56525" cy="57950"/>
            </a:xfrm>
            <a:custGeom>
              <a:avLst/>
              <a:gdLst/>
              <a:ahLst/>
              <a:cxnLst/>
              <a:rect l="l" t="t" r="r" b="b"/>
              <a:pathLst>
                <a:path w="2261" h="2318" extrusionOk="0">
                  <a:moveTo>
                    <a:pt x="554" y="0"/>
                  </a:moveTo>
                  <a:cubicBezTo>
                    <a:pt x="378" y="0"/>
                    <a:pt x="204" y="77"/>
                    <a:pt x="89" y="237"/>
                  </a:cubicBezTo>
                  <a:cubicBezTo>
                    <a:pt x="1" y="360"/>
                    <a:pt x="118" y="479"/>
                    <a:pt x="238" y="479"/>
                  </a:cubicBezTo>
                  <a:cubicBezTo>
                    <a:pt x="290" y="479"/>
                    <a:pt x="341" y="457"/>
                    <a:pt x="379" y="406"/>
                  </a:cubicBezTo>
                  <a:cubicBezTo>
                    <a:pt x="429" y="335"/>
                    <a:pt x="484" y="307"/>
                    <a:pt x="537" y="307"/>
                  </a:cubicBezTo>
                  <a:cubicBezTo>
                    <a:pt x="698" y="307"/>
                    <a:pt x="849" y="567"/>
                    <a:pt x="861" y="693"/>
                  </a:cubicBezTo>
                  <a:cubicBezTo>
                    <a:pt x="876" y="856"/>
                    <a:pt x="815" y="1018"/>
                    <a:pt x="757" y="1167"/>
                  </a:cubicBezTo>
                  <a:cubicBezTo>
                    <a:pt x="650" y="1446"/>
                    <a:pt x="511" y="1696"/>
                    <a:pt x="465" y="1997"/>
                  </a:cubicBezTo>
                  <a:cubicBezTo>
                    <a:pt x="453" y="2082"/>
                    <a:pt x="487" y="2180"/>
                    <a:pt x="583" y="2203"/>
                  </a:cubicBezTo>
                  <a:cubicBezTo>
                    <a:pt x="917" y="2279"/>
                    <a:pt x="1258" y="2317"/>
                    <a:pt x="1600" y="2317"/>
                  </a:cubicBezTo>
                  <a:cubicBezTo>
                    <a:pt x="1749" y="2317"/>
                    <a:pt x="1897" y="2310"/>
                    <a:pt x="2046" y="2296"/>
                  </a:cubicBezTo>
                  <a:cubicBezTo>
                    <a:pt x="2251" y="2277"/>
                    <a:pt x="2261" y="1961"/>
                    <a:pt x="2065" y="1961"/>
                  </a:cubicBezTo>
                  <a:cubicBezTo>
                    <a:pt x="2059" y="1961"/>
                    <a:pt x="2052" y="1961"/>
                    <a:pt x="2046" y="1962"/>
                  </a:cubicBezTo>
                  <a:cubicBezTo>
                    <a:pt x="1901" y="1977"/>
                    <a:pt x="1755" y="1984"/>
                    <a:pt x="1609" y="1984"/>
                  </a:cubicBezTo>
                  <a:cubicBezTo>
                    <a:pt x="1348" y="1984"/>
                    <a:pt x="1086" y="1960"/>
                    <a:pt x="828" y="1912"/>
                  </a:cubicBezTo>
                  <a:lnTo>
                    <a:pt x="828" y="1912"/>
                  </a:lnTo>
                  <a:cubicBezTo>
                    <a:pt x="982" y="1383"/>
                    <a:pt x="1422" y="794"/>
                    <a:pt x="1065" y="272"/>
                  </a:cubicBezTo>
                  <a:cubicBezTo>
                    <a:pt x="943" y="93"/>
                    <a:pt x="748" y="0"/>
                    <a:pt x="5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3" name="Google Shape;19913;p32"/>
            <p:cNvSpPr/>
            <p:nvPr/>
          </p:nvSpPr>
          <p:spPr>
            <a:xfrm>
              <a:off x="6008275" y="2260325"/>
              <a:ext cx="152250" cy="372000"/>
            </a:xfrm>
            <a:custGeom>
              <a:avLst/>
              <a:gdLst/>
              <a:ahLst/>
              <a:cxnLst/>
              <a:rect l="l" t="t" r="r" b="b"/>
              <a:pathLst>
                <a:path w="6090" h="14880" extrusionOk="0">
                  <a:moveTo>
                    <a:pt x="932" y="1"/>
                  </a:moveTo>
                  <a:cubicBezTo>
                    <a:pt x="879" y="1"/>
                    <a:pt x="826" y="2"/>
                    <a:pt x="772" y="5"/>
                  </a:cubicBezTo>
                  <a:cubicBezTo>
                    <a:pt x="561" y="15"/>
                    <a:pt x="556" y="339"/>
                    <a:pt x="762" y="339"/>
                  </a:cubicBezTo>
                  <a:cubicBezTo>
                    <a:pt x="765" y="339"/>
                    <a:pt x="769" y="339"/>
                    <a:pt x="772" y="339"/>
                  </a:cubicBezTo>
                  <a:lnTo>
                    <a:pt x="771" y="336"/>
                  </a:lnTo>
                  <a:cubicBezTo>
                    <a:pt x="822" y="333"/>
                    <a:pt x="873" y="332"/>
                    <a:pt x="923" y="332"/>
                  </a:cubicBezTo>
                  <a:cubicBezTo>
                    <a:pt x="2299" y="332"/>
                    <a:pt x="3342" y="1285"/>
                    <a:pt x="3458" y="2671"/>
                  </a:cubicBezTo>
                  <a:cubicBezTo>
                    <a:pt x="3526" y="3469"/>
                    <a:pt x="3335" y="4284"/>
                    <a:pt x="3580" y="5065"/>
                  </a:cubicBezTo>
                  <a:cubicBezTo>
                    <a:pt x="3864" y="5969"/>
                    <a:pt x="4544" y="6585"/>
                    <a:pt x="5404" y="6861"/>
                  </a:cubicBezTo>
                  <a:lnTo>
                    <a:pt x="5404" y="6861"/>
                  </a:lnTo>
                  <a:cubicBezTo>
                    <a:pt x="4423" y="7434"/>
                    <a:pt x="3867" y="8359"/>
                    <a:pt x="3670" y="9523"/>
                  </a:cubicBezTo>
                  <a:cubicBezTo>
                    <a:pt x="3480" y="10646"/>
                    <a:pt x="3640" y="11869"/>
                    <a:pt x="3091" y="12910"/>
                  </a:cubicBezTo>
                  <a:cubicBezTo>
                    <a:pt x="2522" y="13988"/>
                    <a:pt x="1396" y="14513"/>
                    <a:pt x="215" y="14545"/>
                  </a:cubicBezTo>
                  <a:cubicBezTo>
                    <a:pt x="2" y="14551"/>
                    <a:pt x="0" y="14879"/>
                    <a:pt x="210" y="14879"/>
                  </a:cubicBezTo>
                  <a:cubicBezTo>
                    <a:pt x="212" y="14879"/>
                    <a:pt x="213" y="14879"/>
                    <a:pt x="215" y="14879"/>
                  </a:cubicBezTo>
                  <a:cubicBezTo>
                    <a:pt x="1616" y="14841"/>
                    <a:pt x="2949" y="14144"/>
                    <a:pt x="3507" y="12803"/>
                  </a:cubicBezTo>
                  <a:cubicBezTo>
                    <a:pt x="4389" y="10690"/>
                    <a:pt x="3361" y="8108"/>
                    <a:pt x="5962" y="6951"/>
                  </a:cubicBezTo>
                  <a:cubicBezTo>
                    <a:pt x="6090" y="6895"/>
                    <a:pt x="6058" y="6671"/>
                    <a:pt x="5920" y="6646"/>
                  </a:cubicBezTo>
                  <a:cubicBezTo>
                    <a:pt x="4674" y="6421"/>
                    <a:pt x="3878" y="5534"/>
                    <a:pt x="3785" y="4270"/>
                  </a:cubicBezTo>
                  <a:cubicBezTo>
                    <a:pt x="3722" y="3414"/>
                    <a:pt x="3928" y="2535"/>
                    <a:pt x="3605" y="1710"/>
                  </a:cubicBezTo>
                  <a:cubicBezTo>
                    <a:pt x="3177" y="616"/>
                    <a:pt x="2064" y="1"/>
                    <a:pt x="9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4" name="Google Shape;19914;p32"/>
            <p:cNvSpPr/>
            <p:nvPr/>
          </p:nvSpPr>
          <p:spPr>
            <a:xfrm>
              <a:off x="6008225" y="2682150"/>
              <a:ext cx="153525" cy="394525"/>
            </a:xfrm>
            <a:custGeom>
              <a:avLst/>
              <a:gdLst/>
              <a:ahLst/>
              <a:cxnLst/>
              <a:rect l="l" t="t" r="r" b="b"/>
              <a:pathLst>
                <a:path w="6141" h="15781" extrusionOk="0">
                  <a:moveTo>
                    <a:pt x="1043" y="0"/>
                  </a:moveTo>
                  <a:cubicBezTo>
                    <a:pt x="983" y="0"/>
                    <a:pt x="923" y="2"/>
                    <a:pt x="863" y="6"/>
                  </a:cubicBezTo>
                  <a:cubicBezTo>
                    <a:pt x="653" y="18"/>
                    <a:pt x="648" y="340"/>
                    <a:pt x="850" y="340"/>
                  </a:cubicBezTo>
                  <a:cubicBezTo>
                    <a:pt x="854" y="340"/>
                    <a:pt x="858" y="340"/>
                    <a:pt x="863" y="340"/>
                  </a:cubicBezTo>
                  <a:lnTo>
                    <a:pt x="864" y="338"/>
                  </a:lnTo>
                  <a:cubicBezTo>
                    <a:pt x="923" y="335"/>
                    <a:pt x="981" y="333"/>
                    <a:pt x="1039" y="333"/>
                  </a:cubicBezTo>
                  <a:cubicBezTo>
                    <a:pt x="2462" y="333"/>
                    <a:pt x="3434" y="1408"/>
                    <a:pt x="3537" y="2809"/>
                  </a:cubicBezTo>
                  <a:cubicBezTo>
                    <a:pt x="3599" y="3655"/>
                    <a:pt x="3399" y="4518"/>
                    <a:pt x="3644" y="5348"/>
                  </a:cubicBezTo>
                  <a:cubicBezTo>
                    <a:pt x="3918" y="6283"/>
                    <a:pt x="4589" y="6951"/>
                    <a:pt x="5477" y="7243"/>
                  </a:cubicBezTo>
                  <a:lnTo>
                    <a:pt x="5477" y="7243"/>
                  </a:lnTo>
                  <a:cubicBezTo>
                    <a:pt x="4458" y="7868"/>
                    <a:pt x="3906" y="8869"/>
                    <a:pt x="3706" y="10081"/>
                  </a:cubicBezTo>
                  <a:cubicBezTo>
                    <a:pt x="3508" y="11275"/>
                    <a:pt x="3663" y="12572"/>
                    <a:pt x="3105" y="13686"/>
                  </a:cubicBezTo>
                  <a:cubicBezTo>
                    <a:pt x="2545" y="14801"/>
                    <a:pt x="1436" y="15402"/>
                    <a:pt x="217" y="15446"/>
                  </a:cubicBezTo>
                  <a:cubicBezTo>
                    <a:pt x="5" y="15453"/>
                    <a:pt x="1" y="15780"/>
                    <a:pt x="210" y="15780"/>
                  </a:cubicBezTo>
                  <a:cubicBezTo>
                    <a:pt x="213" y="15780"/>
                    <a:pt x="215" y="15780"/>
                    <a:pt x="217" y="15780"/>
                  </a:cubicBezTo>
                  <a:cubicBezTo>
                    <a:pt x="1667" y="15730"/>
                    <a:pt x="2969" y="14941"/>
                    <a:pt x="3523" y="13564"/>
                  </a:cubicBezTo>
                  <a:cubicBezTo>
                    <a:pt x="4409" y="11358"/>
                    <a:pt x="3383" y="8585"/>
                    <a:pt x="6014" y="7331"/>
                  </a:cubicBezTo>
                  <a:cubicBezTo>
                    <a:pt x="6141" y="7271"/>
                    <a:pt x="6113" y="7050"/>
                    <a:pt x="5974" y="7026"/>
                  </a:cubicBezTo>
                  <a:cubicBezTo>
                    <a:pt x="4673" y="6783"/>
                    <a:pt x="3935" y="5796"/>
                    <a:pt x="3852" y="4507"/>
                  </a:cubicBezTo>
                  <a:cubicBezTo>
                    <a:pt x="3796" y="3600"/>
                    <a:pt x="4010" y="2671"/>
                    <a:pt x="3688" y="1792"/>
                  </a:cubicBezTo>
                  <a:cubicBezTo>
                    <a:pt x="3279" y="677"/>
                    <a:pt x="2196" y="0"/>
                    <a:pt x="10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5" name="Google Shape;19915;p32"/>
            <p:cNvSpPr/>
            <p:nvPr/>
          </p:nvSpPr>
          <p:spPr>
            <a:xfrm>
              <a:off x="3322775" y="3864200"/>
              <a:ext cx="106975" cy="102750"/>
            </a:xfrm>
            <a:custGeom>
              <a:avLst/>
              <a:gdLst/>
              <a:ahLst/>
              <a:cxnLst/>
              <a:rect l="l" t="t" r="r" b="b"/>
              <a:pathLst>
                <a:path w="4279" h="4110" extrusionOk="0">
                  <a:moveTo>
                    <a:pt x="1823" y="344"/>
                  </a:moveTo>
                  <a:cubicBezTo>
                    <a:pt x="3349" y="344"/>
                    <a:pt x="3894" y="3754"/>
                    <a:pt x="1856" y="3779"/>
                  </a:cubicBezTo>
                  <a:cubicBezTo>
                    <a:pt x="1851" y="3779"/>
                    <a:pt x="1845" y="3779"/>
                    <a:pt x="1840" y="3779"/>
                  </a:cubicBezTo>
                  <a:cubicBezTo>
                    <a:pt x="950" y="3779"/>
                    <a:pt x="355" y="2795"/>
                    <a:pt x="543" y="1984"/>
                  </a:cubicBezTo>
                  <a:cubicBezTo>
                    <a:pt x="694" y="1332"/>
                    <a:pt x="1200" y="879"/>
                    <a:pt x="1787" y="617"/>
                  </a:cubicBezTo>
                  <a:cubicBezTo>
                    <a:pt x="1918" y="558"/>
                    <a:pt x="1886" y="410"/>
                    <a:pt x="1792" y="344"/>
                  </a:cubicBezTo>
                  <a:lnTo>
                    <a:pt x="1792" y="344"/>
                  </a:lnTo>
                  <a:cubicBezTo>
                    <a:pt x="1803" y="344"/>
                    <a:pt x="1813" y="344"/>
                    <a:pt x="1823" y="344"/>
                  </a:cubicBezTo>
                  <a:close/>
                  <a:moveTo>
                    <a:pt x="1847" y="1"/>
                  </a:moveTo>
                  <a:cubicBezTo>
                    <a:pt x="1695" y="1"/>
                    <a:pt x="1535" y="27"/>
                    <a:pt x="1368" y="83"/>
                  </a:cubicBezTo>
                  <a:cubicBezTo>
                    <a:pt x="1184" y="145"/>
                    <a:pt x="1238" y="416"/>
                    <a:pt x="1401" y="416"/>
                  </a:cubicBezTo>
                  <a:cubicBezTo>
                    <a:pt x="1418" y="416"/>
                    <a:pt x="1436" y="413"/>
                    <a:pt x="1455" y="407"/>
                  </a:cubicBezTo>
                  <a:lnTo>
                    <a:pt x="1455" y="407"/>
                  </a:lnTo>
                  <a:cubicBezTo>
                    <a:pt x="632" y="844"/>
                    <a:pt x="1" y="1722"/>
                    <a:pt x="207" y="2690"/>
                  </a:cubicBezTo>
                  <a:cubicBezTo>
                    <a:pt x="373" y="3472"/>
                    <a:pt x="1071" y="4109"/>
                    <a:pt x="1856" y="4109"/>
                  </a:cubicBezTo>
                  <a:cubicBezTo>
                    <a:pt x="2003" y="4109"/>
                    <a:pt x="2154" y="4087"/>
                    <a:pt x="2305" y="4038"/>
                  </a:cubicBezTo>
                  <a:cubicBezTo>
                    <a:pt x="4278" y="3404"/>
                    <a:pt x="3586" y="1"/>
                    <a:pt x="1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6" name="Google Shape;19916;p32"/>
            <p:cNvSpPr/>
            <p:nvPr/>
          </p:nvSpPr>
          <p:spPr>
            <a:xfrm>
              <a:off x="3439675" y="3892575"/>
              <a:ext cx="51900" cy="11600"/>
            </a:xfrm>
            <a:custGeom>
              <a:avLst/>
              <a:gdLst/>
              <a:ahLst/>
              <a:cxnLst/>
              <a:rect l="l" t="t" r="r" b="b"/>
              <a:pathLst>
                <a:path w="2076" h="464" extrusionOk="0">
                  <a:moveTo>
                    <a:pt x="692" y="0"/>
                  </a:moveTo>
                  <a:cubicBezTo>
                    <a:pt x="533" y="0"/>
                    <a:pt x="374" y="8"/>
                    <a:pt x="216" y="22"/>
                  </a:cubicBezTo>
                  <a:cubicBezTo>
                    <a:pt x="8" y="40"/>
                    <a:pt x="1" y="357"/>
                    <a:pt x="198" y="357"/>
                  </a:cubicBezTo>
                  <a:cubicBezTo>
                    <a:pt x="203" y="357"/>
                    <a:pt x="209" y="357"/>
                    <a:pt x="216" y="356"/>
                  </a:cubicBezTo>
                  <a:cubicBezTo>
                    <a:pt x="372" y="341"/>
                    <a:pt x="529" y="334"/>
                    <a:pt x="685" y="334"/>
                  </a:cubicBezTo>
                  <a:cubicBezTo>
                    <a:pt x="1057" y="334"/>
                    <a:pt x="1427" y="375"/>
                    <a:pt x="1791" y="458"/>
                  </a:cubicBezTo>
                  <a:cubicBezTo>
                    <a:pt x="1806" y="462"/>
                    <a:pt x="1820" y="463"/>
                    <a:pt x="1834" y="463"/>
                  </a:cubicBezTo>
                  <a:cubicBezTo>
                    <a:pt x="2013" y="463"/>
                    <a:pt x="2076" y="180"/>
                    <a:pt x="1881" y="136"/>
                  </a:cubicBezTo>
                  <a:cubicBezTo>
                    <a:pt x="1491" y="46"/>
                    <a:pt x="1091" y="0"/>
                    <a:pt x="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7" name="Google Shape;19917;p32"/>
            <p:cNvSpPr/>
            <p:nvPr/>
          </p:nvSpPr>
          <p:spPr>
            <a:xfrm>
              <a:off x="3434625" y="3933300"/>
              <a:ext cx="58425" cy="12775"/>
            </a:xfrm>
            <a:custGeom>
              <a:avLst/>
              <a:gdLst/>
              <a:ahLst/>
              <a:cxnLst/>
              <a:rect l="l" t="t" r="r" b="b"/>
              <a:pathLst>
                <a:path w="2337" h="511" extrusionOk="0">
                  <a:moveTo>
                    <a:pt x="243" y="0"/>
                  </a:moveTo>
                  <a:cubicBezTo>
                    <a:pt x="63" y="0"/>
                    <a:pt x="1" y="282"/>
                    <a:pt x="195" y="329"/>
                  </a:cubicBezTo>
                  <a:cubicBezTo>
                    <a:pt x="695" y="450"/>
                    <a:pt x="1206" y="510"/>
                    <a:pt x="1720" y="510"/>
                  </a:cubicBezTo>
                  <a:cubicBezTo>
                    <a:pt x="1853" y="510"/>
                    <a:pt x="1987" y="506"/>
                    <a:pt x="2120" y="498"/>
                  </a:cubicBezTo>
                  <a:cubicBezTo>
                    <a:pt x="2331" y="484"/>
                    <a:pt x="2336" y="162"/>
                    <a:pt x="2133" y="162"/>
                  </a:cubicBezTo>
                  <a:cubicBezTo>
                    <a:pt x="2129" y="162"/>
                    <a:pt x="2124" y="162"/>
                    <a:pt x="2120" y="162"/>
                  </a:cubicBezTo>
                  <a:cubicBezTo>
                    <a:pt x="1987" y="171"/>
                    <a:pt x="1853" y="175"/>
                    <a:pt x="1720" y="175"/>
                  </a:cubicBezTo>
                  <a:cubicBezTo>
                    <a:pt x="1237" y="175"/>
                    <a:pt x="755" y="119"/>
                    <a:pt x="285" y="5"/>
                  </a:cubicBezTo>
                  <a:cubicBezTo>
                    <a:pt x="270" y="2"/>
                    <a:pt x="256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8" name="Google Shape;19918;p32"/>
            <p:cNvSpPr/>
            <p:nvPr/>
          </p:nvSpPr>
          <p:spPr>
            <a:xfrm>
              <a:off x="3530000" y="3872150"/>
              <a:ext cx="99725" cy="98600"/>
            </a:xfrm>
            <a:custGeom>
              <a:avLst/>
              <a:gdLst/>
              <a:ahLst/>
              <a:cxnLst/>
              <a:rect l="l" t="t" r="r" b="b"/>
              <a:pathLst>
                <a:path w="3989" h="3944" extrusionOk="0">
                  <a:moveTo>
                    <a:pt x="221" y="1"/>
                  </a:moveTo>
                  <a:cubicBezTo>
                    <a:pt x="89" y="1"/>
                    <a:pt x="1" y="216"/>
                    <a:pt x="140" y="323"/>
                  </a:cubicBezTo>
                  <a:cubicBezTo>
                    <a:pt x="1463" y="1332"/>
                    <a:pt x="2633" y="2526"/>
                    <a:pt x="3610" y="3871"/>
                  </a:cubicBezTo>
                  <a:cubicBezTo>
                    <a:pt x="3647" y="3922"/>
                    <a:pt x="3699" y="3943"/>
                    <a:pt x="3750" y="3943"/>
                  </a:cubicBezTo>
                  <a:cubicBezTo>
                    <a:pt x="3871" y="3943"/>
                    <a:pt x="3989" y="3824"/>
                    <a:pt x="3899" y="3702"/>
                  </a:cubicBezTo>
                  <a:cubicBezTo>
                    <a:pt x="2887" y="2311"/>
                    <a:pt x="1678" y="1075"/>
                    <a:pt x="309" y="33"/>
                  </a:cubicBezTo>
                  <a:cubicBezTo>
                    <a:pt x="279" y="11"/>
                    <a:pt x="249" y="1"/>
                    <a:pt x="2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19" name="Google Shape;19919;p32"/>
            <p:cNvSpPr/>
            <p:nvPr/>
          </p:nvSpPr>
          <p:spPr>
            <a:xfrm>
              <a:off x="3525450" y="3871950"/>
              <a:ext cx="93000" cy="98700"/>
            </a:xfrm>
            <a:custGeom>
              <a:avLst/>
              <a:gdLst/>
              <a:ahLst/>
              <a:cxnLst/>
              <a:rect l="l" t="t" r="r" b="b"/>
              <a:pathLst>
                <a:path w="3720" h="3948" extrusionOk="0">
                  <a:moveTo>
                    <a:pt x="3466" y="1"/>
                  </a:moveTo>
                  <a:cubicBezTo>
                    <a:pt x="3428" y="1"/>
                    <a:pt x="3390" y="14"/>
                    <a:pt x="3355" y="45"/>
                  </a:cubicBezTo>
                  <a:cubicBezTo>
                    <a:pt x="2124" y="1129"/>
                    <a:pt x="1027" y="2359"/>
                    <a:pt x="87" y="3704"/>
                  </a:cubicBezTo>
                  <a:cubicBezTo>
                    <a:pt x="1" y="3828"/>
                    <a:pt x="117" y="3948"/>
                    <a:pt x="237" y="3948"/>
                  </a:cubicBezTo>
                  <a:cubicBezTo>
                    <a:pt x="288" y="3948"/>
                    <a:pt x="340" y="3926"/>
                    <a:pt x="377" y="3873"/>
                  </a:cubicBezTo>
                  <a:cubicBezTo>
                    <a:pt x="1301" y="2552"/>
                    <a:pt x="2380" y="1346"/>
                    <a:pt x="3593" y="281"/>
                  </a:cubicBezTo>
                  <a:cubicBezTo>
                    <a:pt x="3719" y="170"/>
                    <a:pt x="3601" y="1"/>
                    <a:pt x="3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0" name="Google Shape;19920;p32"/>
            <p:cNvSpPr/>
            <p:nvPr/>
          </p:nvSpPr>
          <p:spPr>
            <a:xfrm>
              <a:off x="3643850" y="3838675"/>
              <a:ext cx="36775" cy="39225"/>
            </a:xfrm>
            <a:custGeom>
              <a:avLst/>
              <a:gdLst/>
              <a:ahLst/>
              <a:cxnLst/>
              <a:rect l="l" t="t" r="r" b="b"/>
              <a:pathLst>
                <a:path w="1471" h="1569" extrusionOk="0">
                  <a:moveTo>
                    <a:pt x="438" y="1"/>
                  </a:moveTo>
                  <a:cubicBezTo>
                    <a:pt x="220" y="1"/>
                    <a:pt x="19" y="119"/>
                    <a:pt x="7" y="379"/>
                  </a:cubicBezTo>
                  <a:cubicBezTo>
                    <a:pt x="1" y="488"/>
                    <a:pt x="81" y="541"/>
                    <a:pt x="165" y="541"/>
                  </a:cubicBezTo>
                  <a:cubicBezTo>
                    <a:pt x="249" y="541"/>
                    <a:pt x="335" y="487"/>
                    <a:pt x="341" y="379"/>
                  </a:cubicBezTo>
                  <a:cubicBezTo>
                    <a:pt x="343" y="339"/>
                    <a:pt x="371" y="324"/>
                    <a:pt x="409" y="324"/>
                  </a:cubicBezTo>
                  <a:cubicBezTo>
                    <a:pt x="492" y="324"/>
                    <a:pt x="624" y="395"/>
                    <a:pt x="647" y="434"/>
                  </a:cubicBezTo>
                  <a:cubicBezTo>
                    <a:pt x="789" y="669"/>
                    <a:pt x="431" y="1009"/>
                    <a:pt x="289" y="1151"/>
                  </a:cubicBezTo>
                  <a:cubicBezTo>
                    <a:pt x="207" y="1234"/>
                    <a:pt x="234" y="1411"/>
                    <a:pt x="362" y="1432"/>
                  </a:cubicBezTo>
                  <a:lnTo>
                    <a:pt x="1181" y="1566"/>
                  </a:lnTo>
                  <a:cubicBezTo>
                    <a:pt x="1192" y="1568"/>
                    <a:pt x="1203" y="1569"/>
                    <a:pt x="1213" y="1569"/>
                  </a:cubicBezTo>
                  <a:cubicBezTo>
                    <a:pt x="1400" y="1569"/>
                    <a:pt x="1471" y="1278"/>
                    <a:pt x="1270" y="1244"/>
                  </a:cubicBezTo>
                  <a:lnTo>
                    <a:pt x="731" y="1155"/>
                  </a:lnTo>
                  <a:lnTo>
                    <a:pt x="731" y="1155"/>
                  </a:lnTo>
                  <a:cubicBezTo>
                    <a:pt x="977" y="836"/>
                    <a:pt x="1175" y="399"/>
                    <a:pt x="804" y="120"/>
                  </a:cubicBezTo>
                  <a:cubicBezTo>
                    <a:pt x="700" y="42"/>
                    <a:pt x="566" y="1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1" name="Google Shape;19921;p32"/>
            <p:cNvSpPr/>
            <p:nvPr/>
          </p:nvSpPr>
          <p:spPr>
            <a:xfrm>
              <a:off x="3705050" y="3869275"/>
              <a:ext cx="38825" cy="107750"/>
            </a:xfrm>
            <a:custGeom>
              <a:avLst/>
              <a:gdLst/>
              <a:ahLst/>
              <a:cxnLst/>
              <a:rect l="l" t="t" r="r" b="b"/>
              <a:pathLst>
                <a:path w="1553" h="4310" extrusionOk="0">
                  <a:moveTo>
                    <a:pt x="1300" y="1"/>
                  </a:moveTo>
                  <a:cubicBezTo>
                    <a:pt x="1263" y="1"/>
                    <a:pt x="1224" y="15"/>
                    <a:pt x="1189" y="48"/>
                  </a:cubicBezTo>
                  <a:cubicBezTo>
                    <a:pt x="1" y="1180"/>
                    <a:pt x="2" y="3134"/>
                    <a:pt x="1194" y="4262"/>
                  </a:cubicBezTo>
                  <a:cubicBezTo>
                    <a:pt x="1228" y="4295"/>
                    <a:pt x="1267" y="4309"/>
                    <a:pt x="1305" y="4309"/>
                  </a:cubicBezTo>
                  <a:cubicBezTo>
                    <a:pt x="1436" y="4309"/>
                    <a:pt x="1552" y="4141"/>
                    <a:pt x="1430" y="4026"/>
                  </a:cubicBezTo>
                  <a:cubicBezTo>
                    <a:pt x="367" y="3018"/>
                    <a:pt x="364" y="1294"/>
                    <a:pt x="1426" y="286"/>
                  </a:cubicBezTo>
                  <a:cubicBezTo>
                    <a:pt x="1546" y="170"/>
                    <a:pt x="1431" y="1"/>
                    <a:pt x="13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2" name="Google Shape;19922;p32"/>
            <p:cNvSpPr/>
            <p:nvPr/>
          </p:nvSpPr>
          <p:spPr>
            <a:xfrm>
              <a:off x="3762300" y="3893525"/>
              <a:ext cx="74025" cy="70625"/>
            </a:xfrm>
            <a:custGeom>
              <a:avLst/>
              <a:gdLst/>
              <a:ahLst/>
              <a:cxnLst/>
              <a:rect l="l" t="t" r="r" b="b"/>
              <a:pathLst>
                <a:path w="2961" h="2825" extrusionOk="0">
                  <a:moveTo>
                    <a:pt x="243" y="0"/>
                  </a:moveTo>
                  <a:cubicBezTo>
                    <a:pt x="114" y="0"/>
                    <a:pt x="0" y="168"/>
                    <a:pt x="118" y="286"/>
                  </a:cubicBezTo>
                  <a:cubicBezTo>
                    <a:pt x="948" y="1116"/>
                    <a:pt x="1776" y="1946"/>
                    <a:pt x="2606" y="2775"/>
                  </a:cubicBezTo>
                  <a:cubicBezTo>
                    <a:pt x="2640" y="2810"/>
                    <a:pt x="2679" y="2824"/>
                    <a:pt x="2717" y="2824"/>
                  </a:cubicBezTo>
                  <a:cubicBezTo>
                    <a:pt x="2846" y="2824"/>
                    <a:pt x="2960" y="2655"/>
                    <a:pt x="2842" y="2537"/>
                  </a:cubicBezTo>
                  <a:lnTo>
                    <a:pt x="354" y="49"/>
                  </a:lnTo>
                  <a:cubicBezTo>
                    <a:pt x="320" y="15"/>
                    <a:pt x="281" y="0"/>
                    <a:pt x="2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3" name="Google Shape;19923;p32"/>
            <p:cNvSpPr/>
            <p:nvPr/>
          </p:nvSpPr>
          <p:spPr>
            <a:xfrm>
              <a:off x="3760850" y="3894600"/>
              <a:ext cx="58775" cy="91975"/>
            </a:xfrm>
            <a:custGeom>
              <a:avLst/>
              <a:gdLst/>
              <a:ahLst/>
              <a:cxnLst/>
              <a:rect l="l" t="t" r="r" b="b"/>
              <a:pathLst>
                <a:path w="2351" h="3679" extrusionOk="0">
                  <a:moveTo>
                    <a:pt x="2114" y="1"/>
                  </a:moveTo>
                  <a:cubicBezTo>
                    <a:pt x="2063" y="1"/>
                    <a:pt x="2011" y="23"/>
                    <a:pt x="1974" y="75"/>
                  </a:cubicBezTo>
                  <a:cubicBezTo>
                    <a:pt x="1230" y="1126"/>
                    <a:pt x="591" y="2247"/>
                    <a:pt x="62" y="3422"/>
                  </a:cubicBezTo>
                  <a:cubicBezTo>
                    <a:pt x="1" y="3556"/>
                    <a:pt x="118" y="3678"/>
                    <a:pt x="225" y="3678"/>
                  </a:cubicBezTo>
                  <a:cubicBezTo>
                    <a:pt x="275" y="3678"/>
                    <a:pt x="322" y="3653"/>
                    <a:pt x="350" y="3591"/>
                  </a:cubicBezTo>
                  <a:cubicBezTo>
                    <a:pt x="879" y="2417"/>
                    <a:pt x="1520" y="1295"/>
                    <a:pt x="2263" y="243"/>
                  </a:cubicBezTo>
                  <a:cubicBezTo>
                    <a:pt x="2350" y="120"/>
                    <a:pt x="2234" y="1"/>
                    <a:pt x="2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4" name="Google Shape;19924;p32"/>
            <p:cNvSpPr/>
            <p:nvPr/>
          </p:nvSpPr>
          <p:spPr>
            <a:xfrm>
              <a:off x="3858025" y="3970250"/>
              <a:ext cx="14175" cy="8500"/>
            </a:xfrm>
            <a:custGeom>
              <a:avLst/>
              <a:gdLst/>
              <a:ahLst/>
              <a:cxnLst/>
              <a:rect l="l" t="t" r="r" b="b"/>
              <a:pathLst>
                <a:path w="567" h="340" extrusionOk="0">
                  <a:moveTo>
                    <a:pt x="211" y="1"/>
                  </a:moveTo>
                  <a:cubicBezTo>
                    <a:pt x="0" y="1"/>
                    <a:pt x="2" y="330"/>
                    <a:pt x="215" y="336"/>
                  </a:cubicBezTo>
                  <a:lnTo>
                    <a:pt x="350" y="339"/>
                  </a:lnTo>
                  <a:cubicBezTo>
                    <a:pt x="351" y="339"/>
                    <a:pt x="353" y="339"/>
                    <a:pt x="354" y="339"/>
                  </a:cubicBezTo>
                  <a:cubicBezTo>
                    <a:pt x="566" y="339"/>
                    <a:pt x="565" y="10"/>
                    <a:pt x="350" y="5"/>
                  </a:cubicBezTo>
                  <a:lnTo>
                    <a:pt x="215" y="1"/>
                  </a:lnTo>
                  <a:cubicBezTo>
                    <a:pt x="214" y="1"/>
                    <a:pt x="212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5" name="Google Shape;19925;p32"/>
            <p:cNvSpPr/>
            <p:nvPr/>
          </p:nvSpPr>
          <p:spPr>
            <a:xfrm>
              <a:off x="3896300" y="3870500"/>
              <a:ext cx="10825" cy="102200"/>
            </a:xfrm>
            <a:custGeom>
              <a:avLst/>
              <a:gdLst/>
              <a:ahLst/>
              <a:cxnLst/>
              <a:rect l="l" t="t" r="r" b="b"/>
              <a:pathLst>
                <a:path w="433" h="4088" extrusionOk="0">
                  <a:moveTo>
                    <a:pt x="266" y="1"/>
                  </a:moveTo>
                  <a:cubicBezTo>
                    <a:pt x="183" y="1"/>
                    <a:pt x="98" y="54"/>
                    <a:pt x="95" y="162"/>
                  </a:cubicBezTo>
                  <a:cubicBezTo>
                    <a:pt x="63" y="1417"/>
                    <a:pt x="33" y="2671"/>
                    <a:pt x="2" y="3927"/>
                  </a:cubicBezTo>
                  <a:cubicBezTo>
                    <a:pt x="0" y="4034"/>
                    <a:pt x="82" y="4088"/>
                    <a:pt x="166" y="4088"/>
                  </a:cubicBezTo>
                  <a:cubicBezTo>
                    <a:pt x="250" y="4088"/>
                    <a:pt x="335" y="4034"/>
                    <a:pt x="338" y="3927"/>
                  </a:cubicBezTo>
                  <a:cubicBezTo>
                    <a:pt x="368" y="2671"/>
                    <a:pt x="399" y="1417"/>
                    <a:pt x="429" y="162"/>
                  </a:cubicBezTo>
                  <a:cubicBezTo>
                    <a:pt x="432" y="54"/>
                    <a:pt x="350" y="1"/>
                    <a:pt x="2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6" name="Google Shape;19926;p32"/>
            <p:cNvSpPr/>
            <p:nvPr/>
          </p:nvSpPr>
          <p:spPr>
            <a:xfrm>
              <a:off x="3898850" y="3884250"/>
              <a:ext cx="46150" cy="41350"/>
            </a:xfrm>
            <a:custGeom>
              <a:avLst/>
              <a:gdLst/>
              <a:ahLst/>
              <a:cxnLst/>
              <a:rect l="l" t="t" r="r" b="b"/>
              <a:pathLst>
                <a:path w="1846" h="1654" extrusionOk="0">
                  <a:moveTo>
                    <a:pt x="1599" y="1"/>
                  </a:moveTo>
                  <a:cubicBezTo>
                    <a:pt x="1562" y="1"/>
                    <a:pt x="1523" y="15"/>
                    <a:pt x="1488" y="48"/>
                  </a:cubicBezTo>
                  <a:lnTo>
                    <a:pt x="121" y="1369"/>
                  </a:lnTo>
                  <a:cubicBezTo>
                    <a:pt x="1" y="1485"/>
                    <a:pt x="116" y="1653"/>
                    <a:pt x="246" y="1653"/>
                  </a:cubicBezTo>
                  <a:cubicBezTo>
                    <a:pt x="284" y="1653"/>
                    <a:pt x="323" y="1639"/>
                    <a:pt x="358" y="1606"/>
                  </a:cubicBezTo>
                  <a:lnTo>
                    <a:pt x="1725" y="285"/>
                  </a:lnTo>
                  <a:cubicBezTo>
                    <a:pt x="1845" y="169"/>
                    <a:pt x="1729" y="1"/>
                    <a:pt x="1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7" name="Google Shape;19927;p32"/>
            <p:cNvSpPr/>
            <p:nvPr/>
          </p:nvSpPr>
          <p:spPr>
            <a:xfrm>
              <a:off x="3892950" y="3916975"/>
              <a:ext cx="50275" cy="56825"/>
            </a:xfrm>
            <a:custGeom>
              <a:avLst/>
              <a:gdLst/>
              <a:ahLst/>
              <a:cxnLst/>
              <a:rect l="l" t="t" r="r" b="b"/>
              <a:pathLst>
                <a:path w="2011" h="2273" extrusionOk="0">
                  <a:moveTo>
                    <a:pt x="232" y="1"/>
                  </a:moveTo>
                  <a:cubicBezTo>
                    <a:pt x="112" y="1"/>
                    <a:pt x="1" y="169"/>
                    <a:pt x="103" y="295"/>
                  </a:cubicBezTo>
                  <a:lnTo>
                    <a:pt x="1671" y="2216"/>
                  </a:lnTo>
                  <a:cubicBezTo>
                    <a:pt x="1704" y="2255"/>
                    <a:pt x="1742" y="2272"/>
                    <a:pt x="1780" y="2272"/>
                  </a:cubicBezTo>
                  <a:cubicBezTo>
                    <a:pt x="1899" y="2272"/>
                    <a:pt x="2011" y="2104"/>
                    <a:pt x="1907" y="1978"/>
                  </a:cubicBezTo>
                  <a:lnTo>
                    <a:pt x="341" y="57"/>
                  </a:lnTo>
                  <a:cubicBezTo>
                    <a:pt x="308" y="17"/>
                    <a:pt x="269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8" name="Google Shape;19928;p32"/>
            <p:cNvSpPr/>
            <p:nvPr/>
          </p:nvSpPr>
          <p:spPr>
            <a:xfrm>
              <a:off x="3953625" y="3912200"/>
              <a:ext cx="55700" cy="109325"/>
            </a:xfrm>
            <a:custGeom>
              <a:avLst/>
              <a:gdLst/>
              <a:ahLst/>
              <a:cxnLst/>
              <a:rect l="l" t="t" r="r" b="b"/>
              <a:pathLst>
                <a:path w="2228" h="4373" extrusionOk="0">
                  <a:moveTo>
                    <a:pt x="1075" y="566"/>
                  </a:moveTo>
                  <a:cubicBezTo>
                    <a:pt x="1164" y="566"/>
                    <a:pt x="1287" y="694"/>
                    <a:pt x="1445" y="950"/>
                  </a:cubicBezTo>
                  <a:cubicBezTo>
                    <a:pt x="1916" y="1102"/>
                    <a:pt x="2011" y="1363"/>
                    <a:pt x="1730" y="1728"/>
                  </a:cubicBezTo>
                  <a:cubicBezTo>
                    <a:pt x="1611" y="1908"/>
                    <a:pt x="1428" y="1988"/>
                    <a:pt x="1241" y="1988"/>
                  </a:cubicBezTo>
                  <a:cubicBezTo>
                    <a:pt x="1014" y="1988"/>
                    <a:pt x="780" y="1871"/>
                    <a:pt x="642" y="1670"/>
                  </a:cubicBezTo>
                  <a:lnTo>
                    <a:pt x="642" y="1670"/>
                  </a:lnTo>
                  <a:cubicBezTo>
                    <a:pt x="691" y="1330"/>
                    <a:pt x="776" y="998"/>
                    <a:pt x="931" y="807"/>
                  </a:cubicBezTo>
                  <a:cubicBezTo>
                    <a:pt x="957" y="646"/>
                    <a:pt x="1005" y="566"/>
                    <a:pt x="1075" y="566"/>
                  </a:cubicBezTo>
                  <a:close/>
                  <a:moveTo>
                    <a:pt x="1473" y="1"/>
                  </a:moveTo>
                  <a:cubicBezTo>
                    <a:pt x="694" y="1"/>
                    <a:pt x="0" y="650"/>
                    <a:pt x="191" y="1522"/>
                  </a:cubicBezTo>
                  <a:cubicBezTo>
                    <a:pt x="218" y="1648"/>
                    <a:pt x="259" y="1761"/>
                    <a:pt x="309" y="1863"/>
                  </a:cubicBezTo>
                  <a:lnTo>
                    <a:pt x="309" y="1863"/>
                  </a:lnTo>
                  <a:cubicBezTo>
                    <a:pt x="182" y="2659"/>
                    <a:pt x="212" y="3456"/>
                    <a:pt x="353" y="4252"/>
                  </a:cubicBezTo>
                  <a:cubicBezTo>
                    <a:pt x="368" y="4336"/>
                    <a:pt x="428" y="4372"/>
                    <a:pt x="493" y="4372"/>
                  </a:cubicBezTo>
                  <a:cubicBezTo>
                    <a:pt x="590" y="4372"/>
                    <a:pt x="698" y="4289"/>
                    <a:pt x="676" y="4162"/>
                  </a:cubicBezTo>
                  <a:cubicBezTo>
                    <a:pt x="582" y="3639"/>
                    <a:pt x="536" y="3110"/>
                    <a:pt x="566" y="2578"/>
                  </a:cubicBezTo>
                  <a:cubicBezTo>
                    <a:pt x="572" y="2479"/>
                    <a:pt x="578" y="2359"/>
                    <a:pt x="587" y="2226"/>
                  </a:cubicBezTo>
                  <a:lnTo>
                    <a:pt x="587" y="2226"/>
                  </a:lnTo>
                  <a:cubicBezTo>
                    <a:pt x="759" y="2374"/>
                    <a:pt x="965" y="2451"/>
                    <a:pt x="1173" y="2451"/>
                  </a:cubicBezTo>
                  <a:cubicBezTo>
                    <a:pt x="1517" y="2451"/>
                    <a:pt x="1864" y="2239"/>
                    <a:pt x="2067" y="1784"/>
                  </a:cubicBezTo>
                  <a:cubicBezTo>
                    <a:pt x="2228" y="1426"/>
                    <a:pt x="2227" y="813"/>
                    <a:pt x="2022" y="408"/>
                  </a:cubicBezTo>
                  <a:lnTo>
                    <a:pt x="2022" y="408"/>
                  </a:lnTo>
                  <a:cubicBezTo>
                    <a:pt x="2118" y="343"/>
                    <a:pt x="2127" y="152"/>
                    <a:pt x="1980" y="94"/>
                  </a:cubicBezTo>
                  <a:lnTo>
                    <a:pt x="1980" y="94"/>
                  </a:lnTo>
                  <a:lnTo>
                    <a:pt x="1980" y="96"/>
                  </a:lnTo>
                  <a:cubicBezTo>
                    <a:pt x="1813" y="31"/>
                    <a:pt x="1641" y="1"/>
                    <a:pt x="14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29" name="Google Shape;19929;p32"/>
            <p:cNvSpPr/>
            <p:nvPr/>
          </p:nvSpPr>
          <p:spPr>
            <a:xfrm>
              <a:off x="4015100" y="3873275"/>
              <a:ext cx="49550" cy="123350"/>
            </a:xfrm>
            <a:custGeom>
              <a:avLst/>
              <a:gdLst/>
              <a:ahLst/>
              <a:cxnLst/>
              <a:rect l="l" t="t" r="r" b="b"/>
              <a:pathLst>
                <a:path w="1982" h="4934" extrusionOk="0">
                  <a:moveTo>
                    <a:pt x="225" y="1"/>
                  </a:moveTo>
                  <a:cubicBezTo>
                    <a:pt x="117" y="1"/>
                    <a:pt x="0" y="122"/>
                    <a:pt x="63" y="255"/>
                  </a:cubicBezTo>
                  <a:cubicBezTo>
                    <a:pt x="542" y="1273"/>
                    <a:pt x="1584" y="3707"/>
                    <a:pt x="534" y="4652"/>
                  </a:cubicBezTo>
                  <a:cubicBezTo>
                    <a:pt x="409" y="4765"/>
                    <a:pt x="526" y="4933"/>
                    <a:pt x="659" y="4933"/>
                  </a:cubicBezTo>
                  <a:cubicBezTo>
                    <a:pt x="697" y="4933"/>
                    <a:pt x="736" y="4920"/>
                    <a:pt x="771" y="4888"/>
                  </a:cubicBezTo>
                  <a:cubicBezTo>
                    <a:pt x="1982" y="3797"/>
                    <a:pt x="903" y="1262"/>
                    <a:pt x="351" y="86"/>
                  </a:cubicBezTo>
                  <a:cubicBezTo>
                    <a:pt x="323" y="26"/>
                    <a:pt x="275" y="1"/>
                    <a:pt x="2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0" name="Google Shape;19930;p32"/>
            <p:cNvSpPr/>
            <p:nvPr/>
          </p:nvSpPr>
          <p:spPr>
            <a:xfrm>
              <a:off x="4042500" y="3853650"/>
              <a:ext cx="56475" cy="42550"/>
            </a:xfrm>
            <a:custGeom>
              <a:avLst/>
              <a:gdLst/>
              <a:ahLst/>
              <a:cxnLst/>
              <a:rect l="l" t="t" r="r" b="b"/>
              <a:pathLst>
                <a:path w="2259" h="1702" extrusionOk="0">
                  <a:moveTo>
                    <a:pt x="583" y="0"/>
                  </a:moveTo>
                  <a:cubicBezTo>
                    <a:pt x="412" y="0"/>
                    <a:pt x="243" y="62"/>
                    <a:pt x="116" y="195"/>
                  </a:cubicBezTo>
                  <a:cubicBezTo>
                    <a:pt x="1" y="315"/>
                    <a:pt x="114" y="483"/>
                    <a:pt x="241" y="483"/>
                  </a:cubicBezTo>
                  <a:cubicBezTo>
                    <a:pt x="278" y="483"/>
                    <a:pt x="318" y="468"/>
                    <a:pt x="352" y="432"/>
                  </a:cubicBezTo>
                  <a:cubicBezTo>
                    <a:pt x="423" y="357"/>
                    <a:pt x="505" y="325"/>
                    <a:pt x="584" y="325"/>
                  </a:cubicBezTo>
                  <a:cubicBezTo>
                    <a:pt x="784" y="325"/>
                    <a:pt x="969" y="526"/>
                    <a:pt x="936" y="752"/>
                  </a:cubicBezTo>
                  <a:cubicBezTo>
                    <a:pt x="906" y="960"/>
                    <a:pt x="848" y="1126"/>
                    <a:pt x="967" y="1320"/>
                  </a:cubicBezTo>
                  <a:cubicBezTo>
                    <a:pt x="1160" y="1634"/>
                    <a:pt x="1595" y="1701"/>
                    <a:pt x="1946" y="1701"/>
                  </a:cubicBezTo>
                  <a:cubicBezTo>
                    <a:pt x="1979" y="1701"/>
                    <a:pt x="2012" y="1700"/>
                    <a:pt x="2044" y="1699"/>
                  </a:cubicBezTo>
                  <a:cubicBezTo>
                    <a:pt x="2255" y="1692"/>
                    <a:pt x="2259" y="1364"/>
                    <a:pt x="2051" y="1364"/>
                  </a:cubicBezTo>
                  <a:cubicBezTo>
                    <a:pt x="2049" y="1364"/>
                    <a:pt x="2046" y="1364"/>
                    <a:pt x="2044" y="1364"/>
                  </a:cubicBezTo>
                  <a:cubicBezTo>
                    <a:pt x="2006" y="1365"/>
                    <a:pt x="1966" y="1366"/>
                    <a:pt x="1926" y="1366"/>
                  </a:cubicBezTo>
                  <a:cubicBezTo>
                    <a:pt x="1595" y="1366"/>
                    <a:pt x="1200" y="1304"/>
                    <a:pt x="1244" y="895"/>
                  </a:cubicBezTo>
                  <a:cubicBezTo>
                    <a:pt x="1269" y="662"/>
                    <a:pt x="1325" y="502"/>
                    <a:pt x="1171" y="294"/>
                  </a:cubicBezTo>
                  <a:cubicBezTo>
                    <a:pt x="1031" y="105"/>
                    <a:pt x="806" y="0"/>
                    <a:pt x="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1" name="Google Shape;19931;p32"/>
            <p:cNvSpPr/>
            <p:nvPr/>
          </p:nvSpPr>
          <p:spPr>
            <a:xfrm>
              <a:off x="4104250" y="3936950"/>
              <a:ext cx="71350" cy="11250"/>
            </a:xfrm>
            <a:custGeom>
              <a:avLst/>
              <a:gdLst/>
              <a:ahLst/>
              <a:cxnLst/>
              <a:rect l="l" t="t" r="r" b="b"/>
              <a:pathLst>
                <a:path w="2854" h="450" extrusionOk="0">
                  <a:moveTo>
                    <a:pt x="2648" y="1"/>
                  </a:moveTo>
                  <a:cubicBezTo>
                    <a:pt x="2645" y="1"/>
                    <a:pt x="2642" y="1"/>
                    <a:pt x="2638" y="1"/>
                  </a:cubicBezTo>
                  <a:lnTo>
                    <a:pt x="216" y="115"/>
                  </a:lnTo>
                  <a:cubicBezTo>
                    <a:pt x="6" y="126"/>
                    <a:pt x="1" y="450"/>
                    <a:pt x="206" y="450"/>
                  </a:cubicBezTo>
                  <a:cubicBezTo>
                    <a:pt x="209" y="450"/>
                    <a:pt x="213" y="450"/>
                    <a:pt x="216" y="450"/>
                  </a:cubicBezTo>
                  <a:lnTo>
                    <a:pt x="2638" y="335"/>
                  </a:lnTo>
                  <a:cubicBezTo>
                    <a:pt x="2848" y="326"/>
                    <a:pt x="2853" y="1"/>
                    <a:pt x="2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2" name="Google Shape;19932;p32"/>
            <p:cNvSpPr/>
            <p:nvPr/>
          </p:nvSpPr>
          <p:spPr>
            <a:xfrm>
              <a:off x="4131950" y="3906375"/>
              <a:ext cx="14125" cy="8450"/>
            </a:xfrm>
            <a:custGeom>
              <a:avLst/>
              <a:gdLst/>
              <a:ahLst/>
              <a:cxnLst/>
              <a:rect l="l" t="t" r="r" b="b"/>
              <a:pathLst>
                <a:path w="565" h="338" extrusionOk="0">
                  <a:moveTo>
                    <a:pt x="211" y="1"/>
                  </a:moveTo>
                  <a:cubicBezTo>
                    <a:pt x="0" y="1"/>
                    <a:pt x="4" y="330"/>
                    <a:pt x="217" y="335"/>
                  </a:cubicBezTo>
                  <a:lnTo>
                    <a:pt x="350" y="338"/>
                  </a:lnTo>
                  <a:cubicBezTo>
                    <a:pt x="352" y="338"/>
                    <a:pt x="353" y="338"/>
                    <a:pt x="355" y="338"/>
                  </a:cubicBezTo>
                  <a:cubicBezTo>
                    <a:pt x="565" y="338"/>
                    <a:pt x="563" y="8"/>
                    <a:pt x="350" y="4"/>
                  </a:cubicBezTo>
                  <a:lnTo>
                    <a:pt x="217" y="1"/>
                  </a:lnTo>
                  <a:cubicBezTo>
                    <a:pt x="215" y="1"/>
                    <a:pt x="213" y="1"/>
                    <a:pt x="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3" name="Google Shape;19933;p32"/>
            <p:cNvSpPr/>
            <p:nvPr/>
          </p:nvSpPr>
          <p:spPr>
            <a:xfrm>
              <a:off x="4133825" y="3966950"/>
              <a:ext cx="10800" cy="8400"/>
            </a:xfrm>
            <a:custGeom>
              <a:avLst/>
              <a:gdLst/>
              <a:ahLst/>
              <a:cxnLst/>
              <a:rect l="l" t="t" r="r" b="b"/>
              <a:pathLst>
                <a:path w="432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cubicBezTo>
                    <a:pt x="430" y="336"/>
                    <a:pt x="432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4" name="Google Shape;19934;p32"/>
            <p:cNvSpPr/>
            <p:nvPr/>
          </p:nvSpPr>
          <p:spPr>
            <a:xfrm>
              <a:off x="4208325" y="3881900"/>
              <a:ext cx="33550" cy="101425"/>
            </a:xfrm>
            <a:custGeom>
              <a:avLst/>
              <a:gdLst/>
              <a:ahLst/>
              <a:cxnLst/>
              <a:rect l="l" t="t" r="r" b="b"/>
              <a:pathLst>
                <a:path w="1342" h="4057" extrusionOk="0">
                  <a:moveTo>
                    <a:pt x="1020" y="1"/>
                  </a:moveTo>
                  <a:cubicBezTo>
                    <a:pt x="374" y="1"/>
                    <a:pt x="159" y="958"/>
                    <a:pt x="103" y="1482"/>
                  </a:cubicBezTo>
                  <a:cubicBezTo>
                    <a:pt x="1" y="2412"/>
                    <a:pt x="312" y="3300"/>
                    <a:pt x="920" y="4002"/>
                  </a:cubicBezTo>
                  <a:cubicBezTo>
                    <a:pt x="954" y="4040"/>
                    <a:pt x="993" y="4056"/>
                    <a:pt x="1031" y="4056"/>
                  </a:cubicBezTo>
                  <a:cubicBezTo>
                    <a:pt x="1153" y="4056"/>
                    <a:pt x="1266" y="3889"/>
                    <a:pt x="1158" y="3765"/>
                  </a:cubicBezTo>
                  <a:cubicBezTo>
                    <a:pt x="747" y="3292"/>
                    <a:pt x="501" y="2749"/>
                    <a:pt x="438" y="2125"/>
                  </a:cubicBezTo>
                  <a:cubicBezTo>
                    <a:pt x="409" y="1839"/>
                    <a:pt x="438" y="330"/>
                    <a:pt x="996" y="330"/>
                  </a:cubicBezTo>
                  <a:cubicBezTo>
                    <a:pt x="1014" y="330"/>
                    <a:pt x="1032" y="331"/>
                    <a:pt x="1052" y="334"/>
                  </a:cubicBezTo>
                  <a:cubicBezTo>
                    <a:pt x="1062" y="336"/>
                    <a:pt x="1073" y="337"/>
                    <a:pt x="1083" y="337"/>
                  </a:cubicBezTo>
                  <a:cubicBezTo>
                    <a:pt x="1269" y="337"/>
                    <a:pt x="1341" y="46"/>
                    <a:pt x="1140" y="11"/>
                  </a:cubicBezTo>
                  <a:cubicBezTo>
                    <a:pt x="1098" y="4"/>
                    <a:pt x="1058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5" name="Google Shape;19935;p32"/>
            <p:cNvSpPr/>
            <p:nvPr/>
          </p:nvSpPr>
          <p:spPr>
            <a:xfrm>
              <a:off x="4250650" y="3905925"/>
              <a:ext cx="82700" cy="76350"/>
            </a:xfrm>
            <a:custGeom>
              <a:avLst/>
              <a:gdLst/>
              <a:ahLst/>
              <a:cxnLst/>
              <a:rect l="l" t="t" r="r" b="b"/>
              <a:pathLst>
                <a:path w="3308" h="3054" extrusionOk="0">
                  <a:moveTo>
                    <a:pt x="1486" y="510"/>
                  </a:moveTo>
                  <a:cubicBezTo>
                    <a:pt x="1525" y="888"/>
                    <a:pt x="1564" y="1265"/>
                    <a:pt x="1603" y="1643"/>
                  </a:cubicBezTo>
                  <a:lnTo>
                    <a:pt x="1603" y="1643"/>
                  </a:lnTo>
                  <a:lnTo>
                    <a:pt x="529" y="1607"/>
                  </a:lnTo>
                  <a:lnTo>
                    <a:pt x="529" y="1607"/>
                  </a:lnTo>
                  <a:cubicBezTo>
                    <a:pt x="812" y="1211"/>
                    <a:pt x="1133" y="844"/>
                    <a:pt x="1486" y="510"/>
                  </a:cubicBezTo>
                  <a:close/>
                  <a:moveTo>
                    <a:pt x="1615" y="0"/>
                  </a:moveTo>
                  <a:cubicBezTo>
                    <a:pt x="1576" y="0"/>
                    <a:pt x="1535" y="15"/>
                    <a:pt x="1499" y="46"/>
                  </a:cubicBezTo>
                  <a:cubicBezTo>
                    <a:pt x="951" y="524"/>
                    <a:pt x="472" y="1073"/>
                    <a:pt x="74" y="1678"/>
                  </a:cubicBezTo>
                  <a:cubicBezTo>
                    <a:pt x="1" y="1788"/>
                    <a:pt x="98" y="1925"/>
                    <a:pt x="219" y="1930"/>
                  </a:cubicBezTo>
                  <a:lnTo>
                    <a:pt x="1637" y="1978"/>
                  </a:lnTo>
                  <a:lnTo>
                    <a:pt x="1637" y="1978"/>
                  </a:lnTo>
                  <a:cubicBezTo>
                    <a:pt x="1669" y="2283"/>
                    <a:pt x="1700" y="2589"/>
                    <a:pt x="1732" y="2894"/>
                  </a:cubicBezTo>
                  <a:cubicBezTo>
                    <a:pt x="1743" y="3000"/>
                    <a:pt x="1832" y="3054"/>
                    <a:pt x="1916" y="3054"/>
                  </a:cubicBezTo>
                  <a:cubicBezTo>
                    <a:pt x="2000" y="3054"/>
                    <a:pt x="2078" y="3001"/>
                    <a:pt x="2066" y="2894"/>
                  </a:cubicBezTo>
                  <a:cubicBezTo>
                    <a:pt x="2035" y="2592"/>
                    <a:pt x="2004" y="2291"/>
                    <a:pt x="1973" y="1990"/>
                  </a:cubicBezTo>
                  <a:lnTo>
                    <a:pt x="1973" y="1990"/>
                  </a:lnTo>
                  <a:lnTo>
                    <a:pt x="3093" y="2028"/>
                  </a:lnTo>
                  <a:cubicBezTo>
                    <a:pt x="3095" y="2028"/>
                    <a:pt x="3098" y="2028"/>
                    <a:pt x="3100" y="2028"/>
                  </a:cubicBezTo>
                  <a:cubicBezTo>
                    <a:pt x="3308" y="2028"/>
                    <a:pt x="3306" y="1701"/>
                    <a:pt x="3093" y="1694"/>
                  </a:cubicBezTo>
                  <a:lnTo>
                    <a:pt x="1939" y="1654"/>
                  </a:lnTo>
                  <a:lnTo>
                    <a:pt x="1939" y="1654"/>
                  </a:lnTo>
                  <a:cubicBezTo>
                    <a:pt x="1887" y="1158"/>
                    <a:pt x="1836" y="661"/>
                    <a:pt x="1784" y="165"/>
                  </a:cubicBezTo>
                  <a:cubicBezTo>
                    <a:pt x="1774" y="65"/>
                    <a:pt x="1698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6" name="Google Shape;19936;p32"/>
            <p:cNvSpPr/>
            <p:nvPr/>
          </p:nvSpPr>
          <p:spPr>
            <a:xfrm>
              <a:off x="4310800" y="3876100"/>
              <a:ext cx="58150" cy="116150"/>
            </a:xfrm>
            <a:custGeom>
              <a:avLst/>
              <a:gdLst/>
              <a:ahLst/>
              <a:cxnLst/>
              <a:rect l="l" t="t" r="r" b="b"/>
              <a:pathLst>
                <a:path w="2326" h="4646" extrusionOk="0">
                  <a:moveTo>
                    <a:pt x="239" y="1"/>
                  </a:moveTo>
                  <a:cubicBezTo>
                    <a:pt x="95" y="1"/>
                    <a:pt x="0" y="221"/>
                    <a:pt x="154" y="315"/>
                  </a:cubicBezTo>
                  <a:cubicBezTo>
                    <a:pt x="1555" y="1163"/>
                    <a:pt x="1929" y="3080"/>
                    <a:pt x="981" y="4403"/>
                  </a:cubicBezTo>
                  <a:cubicBezTo>
                    <a:pt x="892" y="4526"/>
                    <a:pt x="1009" y="4645"/>
                    <a:pt x="1129" y="4645"/>
                  </a:cubicBezTo>
                  <a:cubicBezTo>
                    <a:pt x="1180" y="4645"/>
                    <a:pt x="1232" y="4624"/>
                    <a:pt x="1270" y="4572"/>
                  </a:cubicBezTo>
                  <a:cubicBezTo>
                    <a:pt x="2325" y="3096"/>
                    <a:pt x="1869" y="963"/>
                    <a:pt x="324" y="26"/>
                  </a:cubicBezTo>
                  <a:cubicBezTo>
                    <a:pt x="295" y="9"/>
                    <a:pt x="266" y="1"/>
                    <a:pt x="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7" name="Google Shape;19937;p32"/>
            <p:cNvSpPr/>
            <p:nvPr/>
          </p:nvSpPr>
          <p:spPr>
            <a:xfrm>
              <a:off x="4355200" y="3860725"/>
              <a:ext cx="53950" cy="43400"/>
            </a:xfrm>
            <a:custGeom>
              <a:avLst/>
              <a:gdLst/>
              <a:ahLst/>
              <a:cxnLst/>
              <a:rect l="l" t="t" r="r" b="b"/>
              <a:pathLst>
                <a:path w="2158" h="1736" extrusionOk="0">
                  <a:moveTo>
                    <a:pt x="648" y="1"/>
                  </a:moveTo>
                  <a:cubicBezTo>
                    <a:pt x="457" y="1"/>
                    <a:pt x="261" y="76"/>
                    <a:pt x="111" y="239"/>
                  </a:cubicBezTo>
                  <a:cubicBezTo>
                    <a:pt x="0" y="360"/>
                    <a:pt x="113" y="528"/>
                    <a:pt x="238" y="528"/>
                  </a:cubicBezTo>
                  <a:cubicBezTo>
                    <a:pt x="276" y="528"/>
                    <a:pt x="315" y="512"/>
                    <a:pt x="349" y="475"/>
                  </a:cubicBezTo>
                  <a:cubicBezTo>
                    <a:pt x="430" y="388"/>
                    <a:pt x="551" y="324"/>
                    <a:pt x="671" y="324"/>
                  </a:cubicBezTo>
                  <a:cubicBezTo>
                    <a:pt x="744" y="324"/>
                    <a:pt x="816" y="348"/>
                    <a:pt x="879" y="404"/>
                  </a:cubicBezTo>
                  <a:cubicBezTo>
                    <a:pt x="1045" y="551"/>
                    <a:pt x="999" y="757"/>
                    <a:pt x="911" y="927"/>
                  </a:cubicBezTo>
                  <a:cubicBezTo>
                    <a:pt x="831" y="1079"/>
                    <a:pt x="775" y="1250"/>
                    <a:pt x="885" y="1404"/>
                  </a:cubicBezTo>
                  <a:cubicBezTo>
                    <a:pt x="978" y="1535"/>
                    <a:pt x="1132" y="1551"/>
                    <a:pt x="1290" y="1551"/>
                  </a:cubicBezTo>
                  <a:cubicBezTo>
                    <a:pt x="1342" y="1551"/>
                    <a:pt x="1393" y="1549"/>
                    <a:pt x="1443" y="1549"/>
                  </a:cubicBezTo>
                  <a:cubicBezTo>
                    <a:pt x="1583" y="1549"/>
                    <a:pt x="1710" y="1562"/>
                    <a:pt x="1782" y="1662"/>
                  </a:cubicBezTo>
                  <a:cubicBezTo>
                    <a:pt x="1819" y="1714"/>
                    <a:pt x="1870" y="1736"/>
                    <a:pt x="1921" y="1736"/>
                  </a:cubicBezTo>
                  <a:cubicBezTo>
                    <a:pt x="2041" y="1736"/>
                    <a:pt x="2158" y="1617"/>
                    <a:pt x="2070" y="1493"/>
                  </a:cubicBezTo>
                  <a:cubicBezTo>
                    <a:pt x="1928" y="1294"/>
                    <a:pt x="1731" y="1259"/>
                    <a:pt x="1498" y="1246"/>
                  </a:cubicBezTo>
                  <a:cubicBezTo>
                    <a:pt x="1485" y="1245"/>
                    <a:pt x="1472" y="1244"/>
                    <a:pt x="1459" y="1244"/>
                  </a:cubicBezTo>
                  <a:cubicBezTo>
                    <a:pt x="1414" y="1244"/>
                    <a:pt x="1367" y="1248"/>
                    <a:pt x="1326" y="1248"/>
                  </a:cubicBezTo>
                  <a:cubicBezTo>
                    <a:pt x="1232" y="1248"/>
                    <a:pt x="1165" y="1228"/>
                    <a:pt x="1200" y="1096"/>
                  </a:cubicBezTo>
                  <a:cubicBezTo>
                    <a:pt x="1242" y="945"/>
                    <a:pt x="1338" y="841"/>
                    <a:pt x="1333" y="669"/>
                  </a:cubicBezTo>
                  <a:cubicBezTo>
                    <a:pt x="1324" y="248"/>
                    <a:pt x="994" y="1"/>
                    <a:pt x="6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8" name="Google Shape;19938;p32"/>
            <p:cNvSpPr/>
            <p:nvPr/>
          </p:nvSpPr>
          <p:spPr>
            <a:xfrm>
              <a:off x="4445025" y="3904175"/>
              <a:ext cx="14575" cy="82075"/>
            </a:xfrm>
            <a:custGeom>
              <a:avLst/>
              <a:gdLst/>
              <a:ahLst/>
              <a:cxnLst/>
              <a:rect l="l" t="t" r="r" b="b"/>
              <a:pathLst>
                <a:path w="583" h="3283" extrusionOk="0">
                  <a:moveTo>
                    <a:pt x="163" y="0"/>
                  </a:moveTo>
                  <a:cubicBezTo>
                    <a:pt x="79" y="0"/>
                    <a:pt x="0" y="53"/>
                    <a:pt x="8" y="160"/>
                  </a:cubicBezTo>
                  <a:cubicBezTo>
                    <a:pt x="86" y="1147"/>
                    <a:pt x="163" y="2134"/>
                    <a:pt x="240" y="3123"/>
                  </a:cubicBezTo>
                  <a:cubicBezTo>
                    <a:pt x="249" y="3229"/>
                    <a:pt x="337" y="3283"/>
                    <a:pt x="421" y="3283"/>
                  </a:cubicBezTo>
                  <a:cubicBezTo>
                    <a:pt x="504" y="3283"/>
                    <a:pt x="583" y="3230"/>
                    <a:pt x="574" y="3123"/>
                  </a:cubicBezTo>
                  <a:cubicBezTo>
                    <a:pt x="498" y="2136"/>
                    <a:pt x="420" y="1147"/>
                    <a:pt x="344" y="160"/>
                  </a:cubicBezTo>
                  <a:cubicBezTo>
                    <a:pt x="336" y="54"/>
                    <a:pt x="247" y="0"/>
                    <a:pt x="1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39" name="Google Shape;19939;p32"/>
            <p:cNvSpPr/>
            <p:nvPr/>
          </p:nvSpPr>
          <p:spPr>
            <a:xfrm>
              <a:off x="4423375" y="3950500"/>
              <a:ext cx="61200" cy="9650"/>
            </a:xfrm>
            <a:custGeom>
              <a:avLst/>
              <a:gdLst/>
              <a:ahLst/>
              <a:cxnLst/>
              <a:rect l="l" t="t" r="r" b="b"/>
              <a:pathLst>
                <a:path w="2448" h="386" extrusionOk="0">
                  <a:moveTo>
                    <a:pt x="213" y="1"/>
                  </a:moveTo>
                  <a:cubicBezTo>
                    <a:pt x="0" y="1"/>
                    <a:pt x="2" y="330"/>
                    <a:pt x="217" y="335"/>
                  </a:cubicBezTo>
                  <a:lnTo>
                    <a:pt x="2232" y="385"/>
                  </a:lnTo>
                  <a:cubicBezTo>
                    <a:pt x="2234" y="385"/>
                    <a:pt x="2235" y="385"/>
                    <a:pt x="2236" y="385"/>
                  </a:cubicBezTo>
                  <a:cubicBezTo>
                    <a:pt x="2447" y="385"/>
                    <a:pt x="2446" y="55"/>
                    <a:pt x="2232" y="49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0" name="Google Shape;19940;p32"/>
            <p:cNvSpPr/>
            <p:nvPr/>
          </p:nvSpPr>
          <p:spPr>
            <a:xfrm>
              <a:off x="4492675" y="3882175"/>
              <a:ext cx="48075" cy="102400"/>
            </a:xfrm>
            <a:custGeom>
              <a:avLst/>
              <a:gdLst/>
              <a:ahLst/>
              <a:cxnLst/>
              <a:rect l="l" t="t" r="r" b="b"/>
              <a:pathLst>
                <a:path w="1923" h="4096" extrusionOk="0">
                  <a:moveTo>
                    <a:pt x="1676" y="0"/>
                  </a:moveTo>
                  <a:cubicBezTo>
                    <a:pt x="1650" y="0"/>
                    <a:pt x="1622" y="7"/>
                    <a:pt x="1594" y="23"/>
                  </a:cubicBezTo>
                  <a:cubicBezTo>
                    <a:pt x="0" y="905"/>
                    <a:pt x="590" y="2842"/>
                    <a:pt x="1454" y="4024"/>
                  </a:cubicBezTo>
                  <a:cubicBezTo>
                    <a:pt x="1491" y="4075"/>
                    <a:pt x="1542" y="4096"/>
                    <a:pt x="1593" y="4096"/>
                  </a:cubicBezTo>
                  <a:cubicBezTo>
                    <a:pt x="1714" y="4096"/>
                    <a:pt x="1831" y="3977"/>
                    <a:pt x="1742" y="3855"/>
                  </a:cubicBezTo>
                  <a:cubicBezTo>
                    <a:pt x="996" y="2833"/>
                    <a:pt x="320" y="1111"/>
                    <a:pt x="1762" y="311"/>
                  </a:cubicBezTo>
                  <a:cubicBezTo>
                    <a:pt x="1923" y="223"/>
                    <a:pt x="1824" y="0"/>
                    <a:pt x="1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1" name="Google Shape;19941;p32"/>
            <p:cNvSpPr/>
            <p:nvPr/>
          </p:nvSpPr>
          <p:spPr>
            <a:xfrm>
              <a:off x="4555050" y="3926175"/>
              <a:ext cx="56900" cy="54175"/>
            </a:xfrm>
            <a:custGeom>
              <a:avLst/>
              <a:gdLst/>
              <a:ahLst/>
              <a:cxnLst/>
              <a:rect l="l" t="t" r="r" b="b"/>
              <a:pathLst>
                <a:path w="2276" h="2167" extrusionOk="0">
                  <a:moveTo>
                    <a:pt x="253" y="0"/>
                  </a:moveTo>
                  <a:cubicBezTo>
                    <a:pt x="119" y="0"/>
                    <a:pt x="1" y="169"/>
                    <a:pt x="127" y="281"/>
                  </a:cubicBezTo>
                  <a:cubicBezTo>
                    <a:pt x="769" y="850"/>
                    <a:pt x="1372" y="1462"/>
                    <a:pt x="1932" y="2112"/>
                  </a:cubicBezTo>
                  <a:cubicBezTo>
                    <a:pt x="1965" y="2150"/>
                    <a:pt x="2004" y="2166"/>
                    <a:pt x="2041" y="2166"/>
                  </a:cubicBezTo>
                  <a:cubicBezTo>
                    <a:pt x="2163" y="2166"/>
                    <a:pt x="2275" y="1999"/>
                    <a:pt x="2168" y="1875"/>
                  </a:cubicBezTo>
                  <a:cubicBezTo>
                    <a:pt x="1608" y="1225"/>
                    <a:pt x="1006" y="614"/>
                    <a:pt x="364" y="45"/>
                  </a:cubicBezTo>
                  <a:cubicBezTo>
                    <a:pt x="329" y="13"/>
                    <a:pt x="290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2" name="Google Shape;19942;p32"/>
            <p:cNvSpPr/>
            <p:nvPr/>
          </p:nvSpPr>
          <p:spPr>
            <a:xfrm>
              <a:off x="4555600" y="3920875"/>
              <a:ext cx="47875" cy="61700"/>
            </a:xfrm>
            <a:custGeom>
              <a:avLst/>
              <a:gdLst/>
              <a:ahLst/>
              <a:cxnLst/>
              <a:rect l="l" t="t" r="r" b="b"/>
              <a:pathLst>
                <a:path w="1915" h="2468" extrusionOk="0">
                  <a:moveTo>
                    <a:pt x="1665" y="1"/>
                  </a:moveTo>
                  <a:cubicBezTo>
                    <a:pt x="1627" y="1"/>
                    <a:pt x="1589" y="14"/>
                    <a:pt x="1554" y="46"/>
                  </a:cubicBezTo>
                  <a:cubicBezTo>
                    <a:pt x="889" y="661"/>
                    <a:pt x="374" y="1421"/>
                    <a:pt x="49" y="2267"/>
                  </a:cubicBezTo>
                  <a:cubicBezTo>
                    <a:pt x="1" y="2388"/>
                    <a:pt x="101" y="2468"/>
                    <a:pt x="204" y="2468"/>
                  </a:cubicBezTo>
                  <a:cubicBezTo>
                    <a:pt x="272" y="2468"/>
                    <a:pt x="341" y="2434"/>
                    <a:pt x="371" y="2356"/>
                  </a:cubicBezTo>
                  <a:cubicBezTo>
                    <a:pt x="680" y="1565"/>
                    <a:pt x="1165" y="856"/>
                    <a:pt x="1791" y="284"/>
                  </a:cubicBezTo>
                  <a:cubicBezTo>
                    <a:pt x="1915" y="170"/>
                    <a:pt x="1797" y="1"/>
                    <a:pt x="16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3" name="Google Shape;19943;p32"/>
            <p:cNvSpPr/>
            <p:nvPr/>
          </p:nvSpPr>
          <p:spPr>
            <a:xfrm>
              <a:off x="4612950" y="3887575"/>
              <a:ext cx="42150" cy="104525"/>
            </a:xfrm>
            <a:custGeom>
              <a:avLst/>
              <a:gdLst/>
              <a:ahLst/>
              <a:cxnLst/>
              <a:rect l="l" t="t" r="r" b="b"/>
              <a:pathLst>
                <a:path w="1686" h="4181" extrusionOk="0">
                  <a:moveTo>
                    <a:pt x="246" y="0"/>
                  </a:moveTo>
                  <a:cubicBezTo>
                    <a:pt x="116" y="0"/>
                    <a:pt x="0" y="169"/>
                    <a:pt x="121" y="284"/>
                  </a:cubicBezTo>
                  <a:cubicBezTo>
                    <a:pt x="1118" y="1247"/>
                    <a:pt x="1321" y="2737"/>
                    <a:pt x="616" y="3932"/>
                  </a:cubicBezTo>
                  <a:cubicBezTo>
                    <a:pt x="540" y="4060"/>
                    <a:pt x="656" y="4180"/>
                    <a:pt x="770" y="4180"/>
                  </a:cubicBezTo>
                  <a:cubicBezTo>
                    <a:pt x="821" y="4180"/>
                    <a:pt x="871" y="4157"/>
                    <a:pt x="905" y="4099"/>
                  </a:cubicBezTo>
                  <a:cubicBezTo>
                    <a:pt x="1686" y="2786"/>
                    <a:pt x="1459" y="1108"/>
                    <a:pt x="357" y="48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4" name="Google Shape;19944;p32"/>
            <p:cNvSpPr/>
            <p:nvPr/>
          </p:nvSpPr>
          <p:spPr>
            <a:xfrm>
              <a:off x="4676325" y="3886250"/>
              <a:ext cx="31400" cy="105200"/>
            </a:xfrm>
            <a:custGeom>
              <a:avLst/>
              <a:gdLst/>
              <a:ahLst/>
              <a:cxnLst/>
              <a:rect l="l" t="t" r="r" b="b"/>
              <a:pathLst>
                <a:path w="1256" h="4208" extrusionOk="0">
                  <a:moveTo>
                    <a:pt x="1018" y="0"/>
                  </a:moveTo>
                  <a:cubicBezTo>
                    <a:pt x="967" y="0"/>
                    <a:pt x="916" y="22"/>
                    <a:pt x="879" y="74"/>
                  </a:cubicBezTo>
                  <a:cubicBezTo>
                    <a:pt x="10" y="1285"/>
                    <a:pt x="0" y="2912"/>
                    <a:pt x="856" y="4133"/>
                  </a:cubicBezTo>
                  <a:cubicBezTo>
                    <a:pt x="893" y="4185"/>
                    <a:pt x="945" y="4207"/>
                    <a:pt x="996" y="4207"/>
                  </a:cubicBezTo>
                  <a:cubicBezTo>
                    <a:pt x="1116" y="4207"/>
                    <a:pt x="1232" y="4089"/>
                    <a:pt x="1146" y="3965"/>
                  </a:cubicBezTo>
                  <a:cubicBezTo>
                    <a:pt x="350" y="2822"/>
                    <a:pt x="359" y="1375"/>
                    <a:pt x="1167" y="243"/>
                  </a:cubicBezTo>
                  <a:cubicBezTo>
                    <a:pt x="1255" y="120"/>
                    <a:pt x="1138" y="0"/>
                    <a:pt x="10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5" name="Google Shape;19945;p32"/>
            <p:cNvSpPr/>
            <p:nvPr/>
          </p:nvSpPr>
          <p:spPr>
            <a:xfrm>
              <a:off x="4751175" y="3888150"/>
              <a:ext cx="14600" cy="88825"/>
            </a:xfrm>
            <a:custGeom>
              <a:avLst/>
              <a:gdLst/>
              <a:ahLst/>
              <a:cxnLst/>
              <a:rect l="l" t="t" r="r" b="b"/>
              <a:pathLst>
                <a:path w="584" h="3553" extrusionOk="0">
                  <a:moveTo>
                    <a:pt x="163" y="1"/>
                  </a:moveTo>
                  <a:cubicBezTo>
                    <a:pt x="80" y="1"/>
                    <a:pt x="1" y="54"/>
                    <a:pt x="8" y="162"/>
                  </a:cubicBezTo>
                  <a:lnTo>
                    <a:pt x="240" y="3392"/>
                  </a:lnTo>
                  <a:cubicBezTo>
                    <a:pt x="249" y="3499"/>
                    <a:pt x="337" y="3552"/>
                    <a:pt x="421" y="3552"/>
                  </a:cubicBezTo>
                  <a:cubicBezTo>
                    <a:pt x="504" y="3552"/>
                    <a:pt x="584" y="3499"/>
                    <a:pt x="576" y="3392"/>
                  </a:cubicBezTo>
                  <a:lnTo>
                    <a:pt x="344" y="162"/>
                  </a:lnTo>
                  <a:cubicBezTo>
                    <a:pt x="336" y="55"/>
                    <a:pt x="24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6" name="Google Shape;19946;p32"/>
            <p:cNvSpPr/>
            <p:nvPr/>
          </p:nvSpPr>
          <p:spPr>
            <a:xfrm>
              <a:off x="4749125" y="3892600"/>
              <a:ext cx="63750" cy="47100"/>
            </a:xfrm>
            <a:custGeom>
              <a:avLst/>
              <a:gdLst/>
              <a:ahLst/>
              <a:cxnLst/>
              <a:rect l="l" t="t" r="r" b="b"/>
              <a:pathLst>
                <a:path w="2550" h="1884" extrusionOk="0">
                  <a:moveTo>
                    <a:pt x="2312" y="1"/>
                  </a:moveTo>
                  <a:cubicBezTo>
                    <a:pt x="2285" y="1"/>
                    <a:pt x="2256" y="9"/>
                    <a:pt x="2226" y="27"/>
                  </a:cubicBezTo>
                  <a:cubicBezTo>
                    <a:pt x="1483" y="492"/>
                    <a:pt x="780" y="1018"/>
                    <a:pt x="126" y="1603"/>
                  </a:cubicBezTo>
                  <a:cubicBezTo>
                    <a:pt x="0" y="1715"/>
                    <a:pt x="117" y="1884"/>
                    <a:pt x="251" y="1884"/>
                  </a:cubicBezTo>
                  <a:cubicBezTo>
                    <a:pt x="288" y="1884"/>
                    <a:pt x="327" y="1870"/>
                    <a:pt x="362" y="1839"/>
                  </a:cubicBezTo>
                  <a:cubicBezTo>
                    <a:pt x="995" y="1275"/>
                    <a:pt x="1675" y="765"/>
                    <a:pt x="2395" y="317"/>
                  </a:cubicBezTo>
                  <a:cubicBezTo>
                    <a:pt x="2549" y="221"/>
                    <a:pt x="2455" y="1"/>
                    <a:pt x="2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7" name="Google Shape;19947;p32"/>
            <p:cNvSpPr/>
            <p:nvPr/>
          </p:nvSpPr>
          <p:spPr>
            <a:xfrm>
              <a:off x="4757950" y="3922700"/>
              <a:ext cx="66750" cy="49025"/>
            </a:xfrm>
            <a:custGeom>
              <a:avLst/>
              <a:gdLst/>
              <a:ahLst/>
              <a:cxnLst/>
              <a:rect l="l" t="t" r="r" b="b"/>
              <a:pathLst>
                <a:path w="2670" h="1961" extrusionOk="0">
                  <a:moveTo>
                    <a:pt x="230" y="1"/>
                  </a:moveTo>
                  <a:cubicBezTo>
                    <a:pt x="91" y="1"/>
                    <a:pt x="0" y="219"/>
                    <a:pt x="148" y="318"/>
                  </a:cubicBezTo>
                  <a:cubicBezTo>
                    <a:pt x="891" y="818"/>
                    <a:pt x="1608" y="1352"/>
                    <a:pt x="2300" y="1920"/>
                  </a:cubicBezTo>
                  <a:cubicBezTo>
                    <a:pt x="2335" y="1948"/>
                    <a:pt x="2373" y="1960"/>
                    <a:pt x="2410" y="1960"/>
                  </a:cubicBezTo>
                  <a:cubicBezTo>
                    <a:pt x="2549" y="1960"/>
                    <a:pt x="2669" y="1790"/>
                    <a:pt x="2537" y="1683"/>
                  </a:cubicBezTo>
                  <a:cubicBezTo>
                    <a:pt x="1823" y="1097"/>
                    <a:pt x="1083" y="545"/>
                    <a:pt x="317" y="30"/>
                  </a:cubicBezTo>
                  <a:cubicBezTo>
                    <a:pt x="287" y="10"/>
                    <a:pt x="258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8" name="Google Shape;19948;p32"/>
            <p:cNvSpPr/>
            <p:nvPr/>
          </p:nvSpPr>
          <p:spPr>
            <a:xfrm>
              <a:off x="4823600" y="3886925"/>
              <a:ext cx="55975" cy="99500"/>
            </a:xfrm>
            <a:custGeom>
              <a:avLst/>
              <a:gdLst/>
              <a:ahLst/>
              <a:cxnLst/>
              <a:rect l="l" t="t" r="r" b="b"/>
              <a:pathLst>
                <a:path w="2239" h="3980" extrusionOk="0">
                  <a:moveTo>
                    <a:pt x="258" y="0"/>
                  </a:moveTo>
                  <a:cubicBezTo>
                    <a:pt x="244" y="0"/>
                    <a:pt x="230" y="0"/>
                    <a:pt x="216" y="1"/>
                  </a:cubicBezTo>
                  <a:cubicBezTo>
                    <a:pt x="3" y="5"/>
                    <a:pt x="1" y="335"/>
                    <a:pt x="210" y="335"/>
                  </a:cubicBezTo>
                  <a:cubicBezTo>
                    <a:pt x="212" y="335"/>
                    <a:pt x="214" y="335"/>
                    <a:pt x="216" y="335"/>
                  </a:cubicBezTo>
                  <a:cubicBezTo>
                    <a:pt x="233" y="334"/>
                    <a:pt x="251" y="334"/>
                    <a:pt x="268" y="334"/>
                  </a:cubicBezTo>
                  <a:cubicBezTo>
                    <a:pt x="2070" y="334"/>
                    <a:pt x="1703" y="2663"/>
                    <a:pt x="1389" y="3773"/>
                  </a:cubicBezTo>
                  <a:cubicBezTo>
                    <a:pt x="1354" y="3898"/>
                    <a:pt x="1457" y="3980"/>
                    <a:pt x="1558" y="3980"/>
                  </a:cubicBezTo>
                  <a:cubicBezTo>
                    <a:pt x="1624" y="3980"/>
                    <a:pt x="1689" y="3944"/>
                    <a:pt x="1712" y="3862"/>
                  </a:cubicBezTo>
                  <a:cubicBezTo>
                    <a:pt x="1959" y="2981"/>
                    <a:pt x="2238" y="1972"/>
                    <a:pt x="1837" y="1090"/>
                  </a:cubicBezTo>
                  <a:cubicBezTo>
                    <a:pt x="1546" y="447"/>
                    <a:pt x="969" y="0"/>
                    <a:pt x="2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49" name="Google Shape;19949;p32"/>
            <p:cNvSpPr/>
            <p:nvPr/>
          </p:nvSpPr>
          <p:spPr>
            <a:xfrm>
              <a:off x="4918000" y="3919325"/>
              <a:ext cx="51375" cy="15750"/>
            </a:xfrm>
            <a:custGeom>
              <a:avLst/>
              <a:gdLst/>
              <a:ahLst/>
              <a:cxnLst/>
              <a:rect l="l" t="t" r="r" b="b"/>
              <a:pathLst>
                <a:path w="2055" h="630" extrusionOk="0">
                  <a:moveTo>
                    <a:pt x="209" y="0"/>
                  </a:moveTo>
                  <a:cubicBezTo>
                    <a:pt x="52" y="0"/>
                    <a:pt x="1" y="267"/>
                    <a:pt x="180" y="334"/>
                  </a:cubicBezTo>
                  <a:cubicBezTo>
                    <a:pt x="699" y="529"/>
                    <a:pt x="1248" y="630"/>
                    <a:pt x="1803" y="630"/>
                  </a:cubicBezTo>
                  <a:cubicBezTo>
                    <a:pt x="1815" y="630"/>
                    <a:pt x="1827" y="630"/>
                    <a:pt x="1840" y="630"/>
                  </a:cubicBezTo>
                  <a:cubicBezTo>
                    <a:pt x="2054" y="628"/>
                    <a:pt x="2055" y="294"/>
                    <a:pt x="1841" y="294"/>
                  </a:cubicBezTo>
                  <a:cubicBezTo>
                    <a:pt x="1841" y="294"/>
                    <a:pt x="1840" y="294"/>
                    <a:pt x="1840" y="294"/>
                  </a:cubicBezTo>
                  <a:cubicBezTo>
                    <a:pt x="1831" y="294"/>
                    <a:pt x="1823" y="294"/>
                    <a:pt x="1815" y="294"/>
                  </a:cubicBezTo>
                  <a:cubicBezTo>
                    <a:pt x="1286" y="294"/>
                    <a:pt x="763" y="198"/>
                    <a:pt x="268" y="12"/>
                  </a:cubicBezTo>
                  <a:cubicBezTo>
                    <a:pt x="247" y="4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0" name="Google Shape;19950;p32"/>
            <p:cNvSpPr/>
            <p:nvPr/>
          </p:nvSpPr>
          <p:spPr>
            <a:xfrm>
              <a:off x="4910700" y="3959075"/>
              <a:ext cx="51125" cy="9425"/>
            </a:xfrm>
            <a:custGeom>
              <a:avLst/>
              <a:gdLst/>
              <a:ahLst/>
              <a:cxnLst/>
              <a:rect l="l" t="t" r="r" b="b"/>
              <a:pathLst>
                <a:path w="2045" h="377" extrusionOk="0">
                  <a:moveTo>
                    <a:pt x="213" y="1"/>
                  </a:moveTo>
                  <a:cubicBezTo>
                    <a:pt x="1" y="1"/>
                    <a:pt x="2" y="330"/>
                    <a:pt x="217" y="336"/>
                  </a:cubicBezTo>
                  <a:lnTo>
                    <a:pt x="1830" y="376"/>
                  </a:lnTo>
                  <a:cubicBezTo>
                    <a:pt x="1831" y="376"/>
                    <a:pt x="1832" y="376"/>
                    <a:pt x="1834" y="376"/>
                  </a:cubicBezTo>
                  <a:cubicBezTo>
                    <a:pt x="2045" y="376"/>
                    <a:pt x="2043" y="47"/>
                    <a:pt x="1830" y="40"/>
                  </a:cubicBezTo>
                  <a:lnTo>
                    <a:pt x="217" y="1"/>
                  </a:lnTo>
                  <a:cubicBezTo>
                    <a:pt x="216" y="1"/>
                    <a:pt x="214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1" name="Google Shape;19951;p32"/>
            <p:cNvSpPr/>
            <p:nvPr/>
          </p:nvSpPr>
          <p:spPr>
            <a:xfrm>
              <a:off x="4998200" y="3878200"/>
              <a:ext cx="67825" cy="85225"/>
            </a:xfrm>
            <a:custGeom>
              <a:avLst/>
              <a:gdLst/>
              <a:ahLst/>
              <a:cxnLst/>
              <a:rect l="l" t="t" r="r" b="b"/>
              <a:pathLst>
                <a:path w="2713" h="3409" extrusionOk="0">
                  <a:moveTo>
                    <a:pt x="888" y="1"/>
                  </a:moveTo>
                  <a:cubicBezTo>
                    <a:pt x="604" y="1"/>
                    <a:pt x="316" y="113"/>
                    <a:pt x="111" y="336"/>
                  </a:cubicBezTo>
                  <a:cubicBezTo>
                    <a:pt x="0" y="458"/>
                    <a:pt x="112" y="626"/>
                    <a:pt x="236" y="626"/>
                  </a:cubicBezTo>
                  <a:cubicBezTo>
                    <a:pt x="274" y="626"/>
                    <a:pt x="313" y="610"/>
                    <a:pt x="348" y="572"/>
                  </a:cubicBezTo>
                  <a:lnTo>
                    <a:pt x="348" y="574"/>
                  </a:lnTo>
                  <a:cubicBezTo>
                    <a:pt x="482" y="426"/>
                    <a:pt x="710" y="324"/>
                    <a:pt x="928" y="324"/>
                  </a:cubicBezTo>
                  <a:cubicBezTo>
                    <a:pt x="1090" y="324"/>
                    <a:pt x="1247" y="381"/>
                    <a:pt x="1356" y="519"/>
                  </a:cubicBezTo>
                  <a:cubicBezTo>
                    <a:pt x="1661" y="905"/>
                    <a:pt x="1483" y="1413"/>
                    <a:pt x="1239" y="1770"/>
                  </a:cubicBezTo>
                  <a:cubicBezTo>
                    <a:pt x="901" y="2261"/>
                    <a:pt x="393" y="2598"/>
                    <a:pt x="75" y="3109"/>
                  </a:cubicBezTo>
                  <a:cubicBezTo>
                    <a:pt x="1" y="3225"/>
                    <a:pt x="99" y="3350"/>
                    <a:pt x="218" y="3361"/>
                  </a:cubicBezTo>
                  <a:cubicBezTo>
                    <a:pt x="539" y="3391"/>
                    <a:pt x="860" y="3408"/>
                    <a:pt x="1180" y="3408"/>
                  </a:cubicBezTo>
                  <a:cubicBezTo>
                    <a:pt x="1427" y="3408"/>
                    <a:pt x="1674" y="3398"/>
                    <a:pt x="1920" y="3376"/>
                  </a:cubicBezTo>
                  <a:cubicBezTo>
                    <a:pt x="2215" y="3352"/>
                    <a:pt x="2492" y="3375"/>
                    <a:pt x="2669" y="3123"/>
                  </a:cubicBezTo>
                  <a:cubicBezTo>
                    <a:pt x="2712" y="3063"/>
                    <a:pt x="2694" y="2969"/>
                    <a:pt x="2643" y="2920"/>
                  </a:cubicBezTo>
                  <a:lnTo>
                    <a:pt x="2604" y="2880"/>
                  </a:lnTo>
                  <a:cubicBezTo>
                    <a:pt x="2572" y="2849"/>
                    <a:pt x="2529" y="2832"/>
                    <a:pt x="2485" y="2832"/>
                  </a:cubicBezTo>
                  <a:cubicBezTo>
                    <a:pt x="2470" y="2832"/>
                    <a:pt x="2455" y="2834"/>
                    <a:pt x="2441" y="2838"/>
                  </a:cubicBezTo>
                  <a:lnTo>
                    <a:pt x="2380" y="2856"/>
                  </a:lnTo>
                  <a:cubicBezTo>
                    <a:pt x="2297" y="2879"/>
                    <a:pt x="2258" y="2949"/>
                    <a:pt x="2259" y="3025"/>
                  </a:cubicBezTo>
                  <a:lnTo>
                    <a:pt x="2259" y="3025"/>
                  </a:lnTo>
                  <a:cubicBezTo>
                    <a:pt x="2116" y="3070"/>
                    <a:pt x="1884" y="3079"/>
                    <a:pt x="1677" y="3079"/>
                  </a:cubicBezTo>
                  <a:cubicBezTo>
                    <a:pt x="1522" y="3079"/>
                    <a:pt x="1381" y="3074"/>
                    <a:pt x="1302" y="3074"/>
                  </a:cubicBezTo>
                  <a:cubicBezTo>
                    <a:pt x="1295" y="3074"/>
                    <a:pt x="1289" y="3074"/>
                    <a:pt x="1283" y="3074"/>
                  </a:cubicBezTo>
                  <a:cubicBezTo>
                    <a:pt x="1253" y="3074"/>
                    <a:pt x="1224" y="3075"/>
                    <a:pt x="1194" y="3075"/>
                  </a:cubicBezTo>
                  <a:cubicBezTo>
                    <a:pt x="971" y="3075"/>
                    <a:pt x="748" y="3067"/>
                    <a:pt x="526" y="3052"/>
                  </a:cubicBezTo>
                  <a:lnTo>
                    <a:pt x="526" y="3052"/>
                  </a:lnTo>
                  <a:cubicBezTo>
                    <a:pt x="1101" y="2339"/>
                    <a:pt x="2184" y="1611"/>
                    <a:pt x="1789" y="595"/>
                  </a:cubicBezTo>
                  <a:cubicBezTo>
                    <a:pt x="1634" y="198"/>
                    <a:pt x="1265" y="1"/>
                    <a:pt x="8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2" name="Google Shape;19952;p32"/>
            <p:cNvSpPr/>
            <p:nvPr/>
          </p:nvSpPr>
          <p:spPr>
            <a:xfrm>
              <a:off x="5075575" y="3871200"/>
              <a:ext cx="49750" cy="87250"/>
            </a:xfrm>
            <a:custGeom>
              <a:avLst/>
              <a:gdLst/>
              <a:ahLst/>
              <a:cxnLst/>
              <a:rect l="l" t="t" r="r" b="b"/>
              <a:pathLst>
                <a:path w="1990" h="3490" extrusionOk="0">
                  <a:moveTo>
                    <a:pt x="873" y="1"/>
                  </a:moveTo>
                  <a:cubicBezTo>
                    <a:pt x="644" y="1"/>
                    <a:pt x="413" y="106"/>
                    <a:pt x="267" y="323"/>
                  </a:cubicBezTo>
                  <a:cubicBezTo>
                    <a:pt x="183" y="448"/>
                    <a:pt x="299" y="568"/>
                    <a:pt x="418" y="568"/>
                  </a:cubicBezTo>
                  <a:cubicBezTo>
                    <a:pt x="469" y="568"/>
                    <a:pt x="521" y="546"/>
                    <a:pt x="557" y="492"/>
                  </a:cubicBezTo>
                  <a:cubicBezTo>
                    <a:pt x="647" y="379"/>
                    <a:pt x="740" y="323"/>
                    <a:pt x="837" y="323"/>
                  </a:cubicBezTo>
                  <a:cubicBezTo>
                    <a:pt x="975" y="323"/>
                    <a:pt x="1120" y="438"/>
                    <a:pt x="1272" y="668"/>
                  </a:cubicBezTo>
                  <a:cubicBezTo>
                    <a:pt x="1312" y="875"/>
                    <a:pt x="1271" y="1092"/>
                    <a:pt x="1159" y="1272"/>
                  </a:cubicBezTo>
                  <a:cubicBezTo>
                    <a:pt x="993" y="1554"/>
                    <a:pt x="702" y="1742"/>
                    <a:pt x="436" y="1917"/>
                  </a:cubicBezTo>
                  <a:cubicBezTo>
                    <a:pt x="302" y="2007"/>
                    <a:pt x="348" y="2230"/>
                    <a:pt x="520" y="2230"/>
                  </a:cubicBezTo>
                  <a:cubicBezTo>
                    <a:pt x="555" y="2229"/>
                    <a:pt x="591" y="2228"/>
                    <a:pt x="626" y="2228"/>
                  </a:cubicBezTo>
                  <a:cubicBezTo>
                    <a:pt x="769" y="2228"/>
                    <a:pt x="912" y="2238"/>
                    <a:pt x="1054" y="2259"/>
                  </a:cubicBezTo>
                  <a:cubicBezTo>
                    <a:pt x="1502" y="2323"/>
                    <a:pt x="1606" y="2575"/>
                    <a:pt x="1362" y="3015"/>
                  </a:cubicBezTo>
                  <a:cubicBezTo>
                    <a:pt x="1326" y="3039"/>
                    <a:pt x="1271" y="3047"/>
                    <a:pt x="1208" y="3047"/>
                  </a:cubicBezTo>
                  <a:cubicBezTo>
                    <a:pt x="1085" y="3047"/>
                    <a:pt x="935" y="3015"/>
                    <a:pt x="856" y="3012"/>
                  </a:cubicBezTo>
                  <a:cubicBezTo>
                    <a:pt x="802" y="3010"/>
                    <a:pt x="750" y="3008"/>
                    <a:pt x="699" y="3008"/>
                  </a:cubicBezTo>
                  <a:cubicBezTo>
                    <a:pt x="500" y="3008"/>
                    <a:pt x="319" y="3038"/>
                    <a:pt x="142" y="3168"/>
                  </a:cubicBezTo>
                  <a:cubicBezTo>
                    <a:pt x="1" y="3273"/>
                    <a:pt x="90" y="3490"/>
                    <a:pt x="223" y="3490"/>
                  </a:cubicBezTo>
                  <a:cubicBezTo>
                    <a:pt x="251" y="3490"/>
                    <a:pt x="281" y="3480"/>
                    <a:pt x="311" y="3458"/>
                  </a:cubicBezTo>
                  <a:cubicBezTo>
                    <a:pt x="450" y="3355"/>
                    <a:pt x="645" y="3338"/>
                    <a:pt x="850" y="3338"/>
                  </a:cubicBezTo>
                  <a:cubicBezTo>
                    <a:pt x="952" y="3338"/>
                    <a:pt x="1056" y="3342"/>
                    <a:pt x="1158" y="3342"/>
                  </a:cubicBezTo>
                  <a:cubicBezTo>
                    <a:pt x="1512" y="3342"/>
                    <a:pt x="1834" y="3292"/>
                    <a:pt x="1901" y="2845"/>
                  </a:cubicBezTo>
                  <a:cubicBezTo>
                    <a:pt x="1989" y="2249"/>
                    <a:pt x="1477" y="2010"/>
                    <a:pt x="978" y="1930"/>
                  </a:cubicBezTo>
                  <a:lnTo>
                    <a:pt x="978" y="1930"/>
                  </a:lnTo>
                  <a:cubicBezTo>
                    <a:pt x="1433" y="1549"/>
                    <a:pt x="1824" y="1021"/>
                    <a:pt x="1535" y="419"/>
                  </a:cubicBezTo>
                  <a:cubicBezTo>
                    <a:pt x="1405" y="144"/>
                    <a:pt x="1140" y="1"/>
                    <a:pt x="8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3" name="Google Shape;19953;p32"/>
            <p:cNvSpPr/>
            <p:nvPr/>
          </p:nvSpPr>
          <p:spPr>
            <a:xfrm>
              <a:off x="5141850" y="3840525"/>
              <a:ext cx="40675" cy="39375"/>
            </a:xfrm>
            <a:custGeom>
              <a:avLst/>
              <a:gdLst/>
              <a:ahLst/>
              <a:cxnLst/>
              <a:rect l="l" t="t" r="r" b="b"/>
              <a:pathLst>
                <a:path w="1627" h="1575" extrusionOk="0">
                  <a:moveTo>
                    <a:pt x="636" y="0"/>
                  </a:moveTo>
                  <a:cubicBezTo>
                    <a:pt x="609" y="0"/>
                    <a:pt x="581" y="8"/>
                    <a:pt x="552" y="25"/>
                  </a:cubicBezTo>
                  <a:lnTo>
                    <a:pt x="551" y="25"/>
                  </a:lnTo>
                  <a:cubicBezTo>
                    <a:pt x="223" y="217"/>
                    <a:pt x="0" y="598"/>
                    <a:pt x="79" y="986"/>
                  </a:cubicBezTo>
                  <a:cubicBezTo>
                    <a:pt x="150" y="1334"/>
                    <a:pt x="477" y="1575"/>
                    <a:pt x="827" y="1575"/>
                  </a:cubicBezTo>
                  <a:cubicBezTo>
                    <a:pt x="832" y="1575"/>
                    <a:pt x="836" y="1575"/>
                    <a:pt x="841" y="1575"/>
                  </a:cubicBezTo>
                  <a:cubicBezTo>
                    <a:pt x="1599" y="1559"/>
                    <a:pt x="1626" y="420"/>
                    <a:pt x="896" y="337"/>
                  </a:cubicBezTo>
                  <a:cubicBezTo>
                    <a:pt x="888" y="337"/>
                    <a:pt x="881" y="336"/>
                    <a:pt x="874" y="336"/>
                  </a:cubicBezTo>
                  <a:cubicBezTo>
                    <a:pt x="682" y="336"/>
                    <a:pt x="691" y="648"/>
                    <a:pt x="896" y="672"/>
                  </a:cubicBezTo>
                  <a:cubicBezTo>
                    <a:pt x="1043" y="688"/>
                    <a:pt x="1115" y="870"/>
                    <a:pt x="1104" y="1001"/>
                  </a:cubicBezTo>
                  <a:cubicBezTo>
                    <a:pt x="1090" y="1160"/>
                    <a:pt x="959" y="1239"/>
                    <a:pt x="817" y="1239"/>
                  </a:cubicBezTo>
                  <a:cubicBezTo>
                    <a:pt x="789" y="1239"/>
                    <a:pt x="760" y="1236"/>
                    <a:pt x="732" y="1230"/>
                  </a:cubicBezTo>
                  <a:cubicBezTo>
                    <a:pt x="233" y="1122"/>
                    <a:pt x="377" y="516"/>
                    <a:pt x="720" y="315"/>
                  </a:cubicBezTo>
                  <a:cubicBezTo>
                    <a:pt x="877" y="222"/>
                    <a:pt x="782" y="0"/>
                    <a:pt x="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4" name="Google Shape;19954;p32"/>
            <p:cNvSpPr/>
            <p:nvPr/>
          </p:nvSpPr>
          <p:spPr>
            <a:xfrm>
              <a:off x="6193350" y="2383000"/>
              <a:ext cx="102900" cy="97075"/>
            </a:xfrm>
            <a:custGeom>
              <a:avLst/>
              <a:gdLst/>
              <a:ahLst/>
              <a:cxnLst/>
              <a:rect l="l" t="t" r="r" b="b"/>
              <a:pathLst>
                <a:path w="4116" h="3883" extrusionOk="0">
                  <a:moveTo>
                    <a:pt x="2314" y="377"/>
                  </a:moveTo>
                  <a:cubicBezTo>
                    <a:pt x="2468" y="377"/>
                    <a:pt x="2625" y="398"/>
                    <a:pt x="2781" y="443"/>
                  </a:cubicBezTo>
                  <a:lnTo>
                    <a:pt x="2781" y="443"/>
                  </a:lnTo>
                  <a:cubicBezTo>
                    <a:pt x="2858" y="925"/>
                    <a:pt x="2970" y="1401"/>
                    <a:pt x="3117" y="1865"/>
                  </a:cubicBezTo>
                  <a:lnTo>
                    <a:pt x="3117" y="1865"/>
                  </a:lnTo>
                  <a:cubicBezTo>
                    <a:pt x="3085" y="2012"/>
                    <a:pt x="3042" y="2154"/>
                    <a:pt x="2995" y="2289"/>
                  </a:cubicBezTo>
                  <a:cubicBezTo>
                    <a:pt x="2780" y="2895"/>
                    <a:pt x="2232" y="3517"/>
                    <a:pt x="1663" y="3517"/>
                  </a:cubicBezTo>
                  <a:cubicBezTo>
                    <a:pt x="1382" y="3517"/>
                    <a:pt x="1096" y="3366"/>
                    <a:pt x="842" y="2986"/>
                  </a:cubicBezTo>
                  <a:cubicBezTo>
                    <a:pt x="0" y="1723"/>
                    <a:pt x="1073" y="377"/>
                    <a:pt x="2314" y="377"/>
                  </a:cubicBezTo>
                  <a:close/>
                  <a:moveTo>
                    <a:pt x="2912" y="1"/>
                  </a:moveTo>
                  <a:cubicBezTo>
                    <a:pt x="2854" y="1"/>
                    <a:pt x="2801" y="36"/>
                    <a:pt x="2771" y="89"/>
                  </a:cubicBezTo>
                  <a:lnTo>
                    <a:pt x="2771" y="89"/>
                  </a:lnTo>
                  <a:cubicBezTo>
                    <a:pt x="2593" y="44"/>
                    <a:pt x="2411" y="22"/>
                    <a:pt x="2229" y="22"/>
                  </a:cubicBezTo>
                  <a:cubicBezTo>
                    <a:pt x="1647" y="22"/>
                    <a:pt x="1073" y="254"/>
                    <a:pt x="679" y="737"/>
                  </a:cubicBezTo>
                  <a:cubicBezTo>
                    <a:pt x="38" y="1526"/>
                    <a:pt x="79" y="2812"/>
                    <a:pt x="851" y="3500"/>
                  </a:cubicBezTo>
                  <a:cubicBezTo>
                    <a:pt x="1152" y="3767"/>
                    <a:pt x="1451" y="3882"/>
                    <a:pt x="1736" y="3882"/>
                  </a:cubicBezTo>
                  <a:cubicBezTo>
                    <a:pt x="2419" y="3882"/>
                    <a:pt x="3013" y="3218"/>
                    <a:pt x="3309" y="2415"/>
                  </a:cubicBezTo>
                  <a:lnTo>
                    <a:pt x="3309" y="2415"/>
                  </a:lnTo>
                  <a:cubicBezTo>
                    <a:pt x="3440" y="2757"/>
                    <a:pt x="3590" y="3091"/>
                    <a:pt x="3759" y="3417"/>
                  </a:cubicBezTo>
                  <a:cubicBezTo>
                    <a:pt x="3790" y="3477"/>
                    <a:pt x="3839" y="3502"/>
                    <a:pt x="3889" y="3502"/>
                  </a:cubicBezTo>
                  <a:cubicBezTo>
                    <a:pt x="4000" y="3502"/>
                    <a:pt x="4116" y="3380"/>
                    <a:pt x="4049" y="3248"/>
                  </a:cubicBezTo>
                  <a:cubicBezTo>
                    <a:pt x="3816" y="2797"/>
                    <a:pt x="3621" y="2329"/>
                    <a:pt x="3463" y="1848"/>
                  </a:cubicBezTo>
                  <a:lnTo>
                    <a:pt x="3463" y="1848"/>
                  </a:lnTo>
                  <a:cubicBezTo>
                    <a:pt x="3536" y="1438"/>
                    <a:pt x="3526" y="1023"/>
                    <a:pt x="3408" y="666"/>
                  </a:cubicBezTo>
                  <a:lnTo>
                    <a:pt x="3408" y="666"/>
                  </a:lnTo>
                  <a:cubicBezTo>
                    <a:pt x="3508" y="613"/>
                    <a:pt x="3551" y="448"/>
                    <a:pt x="3425" y="368"/>
                  </a:cubicBezTo>
                  <a:cubicBezTo>
                    <a:pt x="3350" y="321"/>
                    <a:pt x="3273" y="278"/>
                    <a:pt x="3194" y="240"/>
                  </a:cubicBezTo>
                  <a:lnTo>
                    <a:pt x="3194" y="240"/>
                  </a:lnTo>
                  <a:cubicBezTo>
                    <a:pt x="3144" y="173"/>
                    <a:pt x="3089" y="109"/>
                    <a:pt x="3027" y="51"/>
                  </a:cubicBezTo>
                  <a:cubicBezTo>
                    <a:pt x="2990" y="16"/>
                    <a:pt x="2950" y="1"/>
                    <a:pt x="2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5" name="Google Shape;19955;p32"/>
            <p:cNvSpPr/>
            <p:nvPr/>
          </p:nvSpPr>
          <p:spPr>
            <a:xfrm>
              <a:off x="6307875" y="2302875"/>
              <a:ext cx="28050" cy="166150"/>
            </a:xfrm>
            <a:custGeom>
              <a:avLst/>
              <a:gdLst/>
              <a:ahLst/>
              <a:cxnLst/>
              <a:rect l="l" t="t" r="r" b="b"/>
              <a:pathLst>
                <a:path w="1122" h="6646" extrusionOk="0">
                  <a:moveTo>
                    <a:pt x="160" y="0"/>
                  </a:moveTo>
                  <a:cubicBezTo>
                    <a:pt x="77" y="0"/>
                    <a:pt x="1" y="53"/>
                    <a:pt x="14" y="159"/>
                  </a:cubicBezTo>
                  <a:lnTo>
                    <a:pt x="773" y="6487"/>
                  </a:lnTo>
                  <a:cubicBezTo>
                    <a:pt x="786" y="6592"/>
                    <a:pt x="877" y="6646"/>
                    <a:pt x="961" y="6646"/>
                  </a:cubicBezTo>
                  <a:cubicBezTo>
                    <a:pt x="1045" y="6646"/>
                    <a:pt x="1122" y="6593"/>
                    <a:pt x="1109" y="6487"/>
                  </a:cubicBezTo>
                  <a:lnTo>
                    <a:pt x="348" y="159"/>
                  </a:ln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6" name="Google Shape;19956;p32"/>
            <p:cNvSpPr/>
            <p:nvPr/>
          </p:nvSpPr>
          <p:spPr>
            <a:xfrm>
              <a:off x="6313625" y="2380375"/>
              <a:ext cx="99125" cy="110775"/>
            </a:xfrm>
            <a:custGeom>
              <a:avLst/>
              <a:gdLst/>
              <a:ahLst/>
              <a:cxnLst/>
              <a:rect l="l" t="t" r="r" b="b"/>
              <a:pathLst>
                <a:path w="3965" h="4431" extrusionOk="0">
                  <a:moveTo>
                    <a:pt x="1642" y="349"/>
                  </a:moveTo>
                  <a:cubicBezTo>
                    <a:pt x="1805" y="349"/>
                    <a:pt x="1970" y="424"/>
                    <a:pt x="2116" y="612"/>
                  </a:cubicBezTo>
                  <a:cubicBezTo>
                    <a:pt x="2148" y="653"/>
                    <a:pt x="2186" y="670"/>
                    <a:pt x="2224" y="670"/>
                  </a:cubicBezTo>
                  <a:cubicBezTo>
                    <a:pt x="2267" y="670"/>
                    <a:pt x="2309" y="648"/>
                    <a:pt x="2340" y="613"/>
                  </a:cubicBezTo>
                  <a:lnTo>
                    <a:pt x="2340" y="613"/>
                  </a:lnTo>
                  <a:cubicBezTo>
                    <a:pt x="2344" y="617"/>
                    <a:pt x="2347" y="620"/>
                    <a:pt x="2351" y="624"/>
                  </a:cubicBezTo>
                  <a:cubicBezTo>
                    <a:pt x="2944" y="1198"/>
                    <a:pt x="3408" y="2040"/>
                    <a:pt x="3228" y="2892"/>
                  </a:cubicBezTo>
                  <a:cubicBezTo>
                    <a:pt x="3083" y="3587"/>
                    <a:pt x="2447" y="4093"/>
                    <a:pt x="1741" y="4093"/>
                  </a:cubicBezTo>
                  <a:cubicBezTo>
                    <a:pt x="1707" y="4093"/>
                    <a:pt x="1673" y="4092"/>
                    <a:pt x="1639" y="4090"/>
                  </a:cubicBezTo>
                  <a:cubicBezTo>
                    <a:pt x="688" y="4024"/>
                    <a:pt x="543" y="3046"/>
                    <a:pt x="588" y="2279"/>
                  </a:cubicBezTo>
                  <a:cubicBezTo>
                    <a:pt x="609" y="1907"/>
                    <a:pt x="630" y="1516"/>
                    <a:pt x="743" y="1159"/>
                  </a:cubicBezTo>
                  <a:cubicBezTo>
                    <a:pt x="863" y="783"/>
                    <a:pt x="1250" y="349"/>
                    <a:pt x="1642" y="349"/>
                  </a:cubicBezTo>
                  <a:close/>
                  <a:moveTo>
                    <a:pt x="1667" y="1"/>
                  </a:moveTo>
                  <a:cubicBezTo>
                    <a:pt x="1105" y="1"/>
                    <a:pt x="542" y="600"/>
                    <a:pt x="394" y="1164"/>
                  </a:cubicBezTo>
                  <a:cubicBezTo>
                    <a:pt x="150" y="2095"/>
                    <a:pt x="0" y="3687"/>
                    <a:pt x="995" y="4245"/>
                  </a:cubicBezTo>
                  <a:cubicBezTo>
                    <a:pt x="1221" y="4373"/>
                    <a:pt x="1473" y="4430"/>
                    <a:pt x="1728" y="4430"/>
                  </a:cubicBezTo>
                  <a:cubicBezTo>
                    <a:pt x="2371" y="4430"/>
                    <a:pt x="3033" y="4066"/>
                    <a:pt x="3349" y="3522"/>
                  </a:cubicBezTo>
                  <a:cubicBezTo>
                    <a:pt x="3965" y="2464"/>
                    <a:pt x="3387" y="1161"/>
                    <a:pt x="2587" y="388"/>
                  </a:cubicBezTo>
                  <a:cubicBezTo>
                    <a:pt x="2553" y="353"/>
                    <a:pt x="2514" y="339"/>
                    <a:pt x="2476" y="339"/>
                  </a:cubicBezTo>
                  <a:cubicBezTo>
                    <a:pt x="2433" y="339"/>
                    <a:pt x="2393" y="357"/>
                    <a:pt x="2361" y="385"/>
                  </a:cubicBezTo>
                  <a:lnTo>
                    <a:pt x="2361" y="385"/>
                  </a:lnTo>
                  <a:cubicBezTo>
                    <a:pt x="2359" y="382"/>
                    <a:pt x="2357" y="379"/>
                    <a:pt x="2354" y="375"/>
                  </a:cubicBezTo>
                  <a:lnTo>
                    <a:pt x="2352" y="375"/>
                  </a:lnTo>
                  <a:cubicBezTo>
                    <a:pt x="2146" y="109"/>
                    <a:pt x="190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7" name="Google Shape;19957;p32"/>
            <p:cNvSpPr/>
            <p:nvPr/>
          </p:nvSpPr>
          <p:spPr>
            <a:xfrm>
              <a:off x="6425050" y="2387000"/>
              <a:ext cx="58375" cy="8425"/>
            </a:xfrm>
            <a:custGeom>
              <a:avLst/>
              <a:gdLst/>
              <a:ahLst/>
              <a:cxnLst/>
              <a:rect l="l" t="t" r="r" b="b"/>
              <a:pathLst>
                <a:path w="2335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2118" y="336"/>
                  </a:lnTo>
                  <a:cubicBezTo>
                    <a:pt x="2334" y="336"/>
                    <a:pt x="2334" y="1"/>
                    <a:pt x="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8" name="Google Shape;19958;p32"/>
            <p:cNvSpPr/>
            <p:nvPr/>
          </p:nvSpPr>
          <p:spPr>
            <a:xfrm>
              <a:off x="6440925" y="2424000"/>
              <a:ext cx="58325" cy="8400"/>
            </a:xfrm>
            <a:custGeom>
              <a:avLst/>
              <a:gdLst/>
              <a:ahLst/>
              <a:cxnLst/>
              <a:rect l="l" t="t" r="r" b="b"/>
              <a:pathLst>
                <a:path w="2333" h="336" extrusionOk="0">
                  <a:moveTo>
                    <a:pt x="215" y="0"/>
                  </a:moveTo>
                  <a:cubicBezTo>
                    <a:pt x="0" y="0"/>
                    <a:pt x="0" y="336"/>
                    <a:pt x="215" y="336"/>
                  </a:cubicBezTo>
                  <a:lnTo>
                    <a:pt x="2117" y="336"/>
                  </a:lnTo>
                  <a:cubicBezTo>
                    <a:pt x="2332" y="336"/>
                    <a:pt x="2332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59" name="Google Shape;19959;p32"/>
            <p:cNvSpPr/>
            <p:nvPr/>
          </p:nvSpPr>
          <p:spPr>
            <a:xfrm>
              <a:off x="6536225" y="2397250"/>
              <a:ext cx="678175" cy="28000"/>
            </a:xfrm>
            <a:custGeom>
              <a:avLst/>
              <a:gdLst/>
              <a:ahLst/>
              <a:cxnLst/>
              <a:rect l="l" t="t" r="r" b="b"/>
              <a:pathLst>
                <a:path w="27127" h="1120" extrusionOk="0">
                  <a:moveTo>
                    <a:pt x="26923" y="1"/>
                  </a:moveTo>
                  <a:cubicBezTo>
                    <a:pt x="26919" y="1"/>
                    <a:pt x="26915" y="1"/>
                    <a:pt x="26911" y="1"/>
                  </a:cubicBezTo>
                  <a:cubicBezTo>
                    <a:pt x="20085" y="396"/>
                    <a:pt x="13249" y="784"/>
                    <a:pt x="6410" y="784"/>
                  </a:cubicBezTo>
                  <a:cubicBezTo>
                    <a:pt x="4345" y="784"/>
                    <a:pt x="2280" y="749"/>
                    <a:pt x="215" y="668"/>
                  </a:cubicBezTo>
                  <a:cubicBezTo>
                    <a:pt x="213" y="667"/>
                    <a:pt x="210" y="667"/>
                    <a:pt x="208" y="667"/>
                  </a:cubicBezTo>
                  <a:cubicBezTo>
                    <a:pt x="0" y="667"/>
                    <a:pt x="3" y="994"/>
                    <a:pt x="215" y="1003"/>
                  </a:cubicBezTo>
                  <a:cubicBezTo>
                    <a:pt x="2274" y="1084"/>
                    <a:pt x="4333" y="1119"/>
                    <a:pt x="6392" y="1119"/>
                  </a:cubicBezTo>
                  <a:cubicBezTo>
                    <a:pt x="13237" y="1119"/>
                    <a:pt x="20079" y="730"/>
                    <a:pt x="26911" y="335"/>
                  </a:cubicBezTo>
                  <a:cubicBezTo>
                    <a:pt x="27121" y="323"/>
                    <a:pt x="27126" y="1"/>
                    <a:pt x="26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0" name="Google Shape;19960;p32"/>
            <p:cNvSpPr/>
            <p:nvPr/>
          </p:nvSpPr>
          <p:spPr>
            <a:xfrm>
              <a:off x="6541475" y="2267250"/>
              <a:ext cx="84675" cy="112150"/>
            </a:xfrm>
            <a:custGeom>
              <a:avLst/>
              <a:gdLst/>
              <a:ahLst/>
              <a:cxnLst/>
              <a:rect l="l" t="t" r="r" b="b"/>
              <a:pathLst>
                <a:path w="3387" h="4486" extrusionOk="0">
                  <a:moveTo>
                    <a:pt x="2358" y="697"/>
                  </a:moveTo>
                  <a:lnTo>
                    <a:pt x="2364" y="2305"/>
                  </a:lnTo>
                  <a:lnTo>
                    <a:pt x="2364" y="2305"/>
                  </a:lnTo>
                  <a:lnTo>
                    <a:pt x="771" y="2198"/>
                  </a:lnTo>
                  <a:lnTo>
                    <a:pt x="771" y="2198"/>
                  </a:lnTo>
                  <a:cubicBezTo>
                    <a:pt x="1386" y="1788"/>
                    <a:pt x="1913" y="1289"/>
                    <a:pt x="2358" y="697"/>
                  </a:cubicBezTo>
                  <a:close/>
                  <a:moveTo>
                    <a:pt x="2523" y="1"/>
                  </a:moveTo>
                  <a:cubicBezTo>
                    <a:pt x="2469" y="1"/>
                    <a:pt x="2413" y="26"/>
                    <a:pt x="2379" y="80"/>
                  </a:cubicBezTo>
                  <a:cubicBezTo>
                    <a:pt x="1811" y="974"/>
                    <a:pt x="1076" y="1667"/>
                    <a:pt x="153" y="2185"/>
                  </a:cubicBezTo>
                  <a:cubicBezTo>
                    <a:pt x="1" y="2271"/>
                    <a:pt x="78" y="2486"/>
                    <a:pt x="237" y="2496"/>
                  </a:cubicBezTo>
                  <a:lnTo>
                    <a:pt x="2365" y="2640"/>
                  </a:lnTo>
                  <a:lnTo>
                    <a:pt x="2365" y="2640"/>
                  </a:lnTo>
                  <a:lnTo>
                    <a:pt x="2371" y="4324"/>
                  </a:lnTo>
                  <a:cubicBezTo>
                    <a:pt x="2371" y="4432"/>
                    <a:pt x="2455" y="4486"/>
                    <a:pt x="2539" y="4486"/>
                  </a:cubicBezTo>
                  <a:cubicBezTo>
                    <a:pt x="2623" y="4486"/>
                    <a:pt x="2707" y="4432"/>
                    <a:pt x="2707" y="4324"/>
                  </a:cubicBezTo>
                  <a:lnTo>
                    <a:pt x="2701" y="2663"/>
                  </a:lnTo>
                  <a:lnTo>
                    <a:pt x="2701" y="2663"/>
                  </a:lnTo>
                  <a:lnTo>
                    <a:pt x="3172" y="2695"/>
                  </a:lnTo>
                  <a:cubicBezTo>
                    <a:pt x="3176" y="2695"/>
                    <a:pt x="3181" y="2695"/>
                    <a:pt x="3185" y="2695"/>
                  </a:cubicBezTo>
                  <a:cubicBezTo>
                    <a:pt x="3387" y="2695"/>
                    <a:pt x="3383" y="2374"/>
                    <a:pt x="3172" y="2359"/>
                  </a:cubicBezTo>
                  <a:lnTo>
                    <a:pt x="2699" y="2327"/>
                  </a:lnTo>
                  <a:lnTo>
                    <a:pt x="2699" y="2327"/>
                  </a:lnTo>
                  <a:lnTo>
                    <a:pt x="2691" y="164"/>
                  </a:lnTo>
                  <a:cubicBezTo>
                    <a:pt x="2691" y="61"/>
                    <a:pt x="2608" y="1"/>
                    <a:pt x="2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1" name="Google Shape;19961;p32"/>
            <p:cNvSpPr/>
            <p:nvPr/>
          </p:nvSpPr>
          <p:spPr>
            <a:xfrm>
              <a:off x="6639825" y="2309200"/>
              <a:ext cx="76550" cy="60050"/>
            </a:xfrm>
            <a:custGeom>
              <a:avLst/>
              <a:gdLst/>
              <a:ahLst/>
              <a:cxnLst/>
              <a:rect l="l" t="t" r="r" b="b"/>
              <a:pathLst>
                <a:path w="3062" h="2402" extrusionOk="0">
                  <a:moveTo>
                    <a:pt x="260" y="0"/>
                  </a:moveTo>
                  <a:cubicBezTo>
                    <a:pt x="122" y="0"/>
                    <a:pt x="1" y="170"/>
                    <a:pt x="133" y="277"/>
                  </a:cubicBezTo>
                  <a:lnTo>
                    <a:pt x="2693" y="2361"/>
                  </a:lnTo>
                  <a:cubicBezTo>
                    <a:pt x="2728" y="2389"/>
                    <a:pt x="2766" y="2401"/>
                    <a:pt x="2804" y="2401"/>
                  </a:cubicBezTo>
                  <a:cubicBezTo>
                    <a:pt x="2942" y="2401"/>
                    <a:pt x="3062" y="2232"/>
                    <a:pt x="2929" y="2124"/>
                  </a:cubicBezTo>
                  <a:lnTo>
                    <a:pt x="370" y="40"/>
                  </a:ln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2" name="Google Shape;19962;p32"/>
            <p:cNvSpPr/>
            <p:nvPr/>
          </p:nvSpPr>
          <p:spPr>
            <a:xfrm>
              <a:off x="6641025" y="2302075"/>
              <a:ext cx="58475" cy="82325"/>
            </a:xfrm>
            <a:custGeom>
              <a:avLst/>
              <a:gdLst/>
              <a:ahLst/>
              <a:cxnLst/>
              <a:rect l="l" t="t" r="r" b="b"/>
              <a:pathLst>
                <a:path w="2339" h="3293" extrusionOk="0">
                  <a:moveTo>
                    <a:pt x="2106" y="0"/>
                  </a:moveTo>
                  <a:cubicBezTo>
                    <a:pt x="2054" y="0"/>
                    <a:pt x="2003" y="23"/>
                    <a:pt x="1968" y="78"/>
                  </a:cubicBezTo>
                  <a:lnTo>
                    <a:pt x="81" y="3045"/>
                  </a:lnTo>
                  <a:cubicBezTo>
                    <a:pt x="0" y="3173"/>
                    <a:pt x="115" y="3293"/>
                    <a:pt x="232" y="3293"/>
                  </a:cubicBezTo>
                  <a:cubicBezTo>
                    <a:pt x="283" y="3293"/>
                    <a:pt x="334" y="3270"/>
                    <a:pt x="369" y="3215"/>
                  </a:cubicBezTo>
                  <a:lnTo>
                    <a:pt x="2258" y="246"/>
                  </a:lnTo>
                  <a:cubicBezTo>
                    <a:pt x="2338" y="120"/>
                    <a:pt x="2222" y="0"/>
                    <a:pt x="21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3" name="Google Shape;19963;p32"/>
            <p:cNvSpPr/>
            <p:nvPr/>
          </p:nvSpPr>
          <p:spPr>
            <a:xfrm>
              <a:off x="6699050" y="2243875"/>
              <a:ext cx="65450" cy="49250"/>
            </a:xfrm>
            <a:custGeom>
              <a:avLst/>
              <a:gdLst/>
              <a:ahLst/>
              <a:cxnLst/>
              <a:rect l="l" t="t" r="r" b="b"/>
              <a:pathLst>
                <a:path w="2618" h="1970" extrusionOk="0">
                  <a:moveTo>
                    <a:pt x="929" y="0"/>
                  </a:moveTo>
                  <a:cubicBezTo>
                    <a:pt x="657" y="0"/>
                    <a:pt x="400" y="78"/>
                    <a:pt x="152" y="237"/>
                  </a:cubicBezTo>
                  <a:cubicBezTo>
                    <a:pt x="1" y="336"/>
                    <a:pt x="93" y="555"/>
                    <a:pt x="234" y="555"/>
                  </a:cubicBezTo>
                  <a:cubicBezTo>
                    <a:pt x="262" y="555"/>
                    <a:pt x="291" y="546"/>
                    <a:pt x="321" y="527"/>
                  </a:cubicBezTo>
                  <a:cubicBezTo>
                    <a:pt x="456" y="440"/>
                    <a:pt x="678" y="322"/>
                    <a:pt x="861" y="322"/>
                  </a:cubicBezTo>
                  <a:cubicBezTo>
                    <a:pt x="986" y="322"/>
                    <a:pt x="1093" y="377"/>
                    <a:pt x="1142" y="533"/>
                  </a:cubicBezTo>
                  <a:cubicBezTo>
                    <a:pt x="1224" y="799"/>
                    <a:pt x="1111" y="1200"/>
                    <a:pt x="1050" y="1454"/>
                  </a:cubicBezTo>
                  <a:cubicBezTo>
                    <a:pt x="1029" y="1541"/>
                    <a:pt x="1076" y="1638"/>
                    <a:pt x="1166" y="1660"/>
                  </a:cubicBezTo>
                  <a:lnTo>
                    <a:pt x="2336" y="1964"/>
                  </a:lnTo>
                  <a:cubicBezTo>
                    <a:pt x="2352" y="1968"/>
                    <a:pt x="2367" y="1970"/>
                    <a:pt x="2382" y="1970"/>
                  </a:cubicBezTo>
                  <a:cubicBezTo>
                    <a:pt x="2557" y="1970"/>
                    <a:pt x="2618" y="1691"/>
                    <a:pt x="2424" y="1641"/>
                  </a:cubicBezTo>
                  <a:lnTo>
                    <a:pt x="1408" y="1378"/>
                  </a:lnTo>
                  <a:lnTo>
                    <a:pt x="1408" y="1378"/>
                  </a:lnTo>
                  <a:cubicBezTo>
                    <a:pt x="1485" y="978"/>
                    <a:pt x="1493" y="569"/>
                    <a:pt x="1433" y="167"/>
                  </a:cubicBezTo>
                  <a:cubicBezTo>
                    <a:pt x="1425" y="112"/>
                    <a:pt x="1366" y="62"/>
                    <a:pt x="1315" y="50"/>
                  </a:cubicBezTo>
                  <a:cubicBezTo>
                    <a:pt x="1183" y="17"/>
                    <a:pt x="1054" y="0"/>
                    <a:pt x="9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4" name="Google Shape;19964;p32"/>
            <p:cNvSpPr/>
            <p:nvPr/>
          </p:nvSpPr>
          <p:spPr>
            <a:xfrm>
              <a:off x="6788975" y="2292075"/>
              <a:ext cx="15550" cy="87525"/>
            </a:xfrm>
            <a:custGeom>
              <a:avLst/>
              <a:gdLst/>
              <a:ahLst/>
              <a:cxnLst/>
              <a:rect l="l" t="t" r="r" b="b"/>
              <a:pathLst>
                <a:path w="622" h="3501" extrusionOk="0">
                  <a:moveTo>
                    <a:pt x="269" y="1"/>
                  </a:moveTo>
                  <a:cubicBezTo>
                    <a:pt x="185" y="1"/>
                    <a:pt x="97" y="54"/>
                    <a:pt x="89" y="161"/>
                  </a:cubicBezTo>
                  <a:cubicBezTo>
                    <a:pt x="1" y="1238"/>
                    <a:pt x="63" y="2321"/>
                    <a:pt x="274" y="3380"/>
                  </a:cubicBezTo>
                  <a:cubicBezTo>
                    <a:pt x="291" y="3464"/>
                    <a:pt x="352" y="3500"/>
                    <a:pt x="417" y="3500"/>
                  </a:cubicBezTo>
                  <a:cubicBezTo>
                    <a:pt x="515" y="3500"/>
                    <a:pt x="622" y="3418"/>
                    <a:pt x="597" y="3291"/>
                  </a:cubicBezTo>
                  <a:cubicBezTo>
                    <a:pt x="394" y="2262"/>
                    <a:pt x="335" y="1207"/>
                    <a:pt x="423" y="161"/>
                  </a:cubicBezTo>
                  <a:cubicBezTo>
                    <a:pt x="432" y="54"/>
                    <a:pt x="353" y="1"/>
                    <a:pt x="2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5" name="Google Shape;19965;p32"/>
            <p:cNvSpPr/>
            <p:nvPr/>
          </p:nvSpPr>
          <p:spPr>
            <a:xfrm>
              <a:off x="6767500" y="2343900"/>
              <a:ext cx="80400" cy="12750"/>
            </a:xfrm>
            <a:custGeom>
              <a:avLst/>
              <a:gdLst/>
              <a:ahLst/>
              <a:cxnLst/>
              <a:rect l="l" t="t" r="r" b="b"/>
              <a:pathLst>
                <a:path w="3216" h="510" extrusionOk="0">
                  <a:moveTo>
                    <a:pt x="2024" y="0"/>
                  </a:moveTo>
                  <a:cubicBezTo>
                    <a:pt x="1411" y="0"/>
                    <a:pt x="800" y="62"/>
                    <a:pt x="199" y="184"/>
                  </a:cubicBezTo>
                  <a:cubicBezTo>
                    <a:pt x="0" y="223"/>
                    <a:pt x="67" y="510"/>
                    <a:pt x="250" y="510"/>
                  </a:cubicBezTo>
                  <a:cubicBezTo>
                    <a:pt x="262" y="510"/>
                    <a:pt x="274" y="508"/>
                    <a:pt x="287" y="506"/>
                  </a:cubicBezTo>
                  <a:cubicBezTo>
                    <a:pt x="862" y="391"/>
                    <a:pt x="1446" y="334"/>
                    <a:pt x="2030" y="334"/>
                  </a:cubicBezTo>
                  <a:cubicBezTo>
                    <a:pt x="2354" y="334"/>
                    <a:pt x="2679" y="351"/>
                    <a:pt x="3003" y="387"/>
                  </a:cubicBezTo>
                  <a:cubicBezTo>
                    <a:pt x="3010" y="388"/>
                    <a:pt x="3017" y="388"/>
                    <a:pt x="3023" y="388"/>
                  </a:cubicBezTo>
                  <a:cubicBezTo>
                    <a:pt x="3216" y="388"/>
                    <a:pt x="3208" y="75"/>
                    <a:pt x="3003" y="53"/>
                  </a:cubicBezTo>
                  <a:cubicBezTo>
                    <a:pt x="2677" y="18"/>
                    <a:pt x="2350" y="0"/>
                    <a:pt x="20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6" name="Google Shape;19966;p32"/>
            <p:cNvSpPr/>
            <p:nvPr/>
          </p:nvSpPr>
          <p:spPr>
            <a:xfrm>
              <a:off x="6844700" y="2255500"/>
              <a:ext cx="72050" cy="130050"/>
            </a:xfrm>
            <a:custGeom>
              <a:avLst/>
              <a:gdLst/>
              <a:ahLst/>
              <a:cxnLst/>
              <a:rect l="l" t="t" r="r" b="b"/>
              <a:pathLst>
                <a:path w="2882" h="5202" extrusionOk="0">
                  <a:moveTo>
                    <a:pt x="2215" y="1"/>
                  </a:moveTo>
                  <a:cubicBezTo>
                    <a:pt x="2188" y="1"/>
                    <a:pt x="2160" y="8"/>
                    <a:pt x="2131" y="25"/>
                  </a:cubicBezTo>
                  <a:cubicBezTo>
                    <a:pt x="0" y="1273"/>
                    <a:pt x="1224" y="3811"/>
                    <a:pt x="2529" y="5151"/>
                  </a:cubicBezTo>
                  <a:cubicBezTo>
                    <a:pt x="2564" y="5187"/>
                    <a:pt x="2603" y="5201"/>
                    <a:pt x="2641" y="5201"/>
                  </a:cubicBezTo>
                  <a:cubicBezTo>
                    <a:pt x="2768" y="5201"/>
                    <a:pt x="2882" y="5033"/>
                    <a:pt x="2766" y="4914"/>
                  </a:cubicBezTo>
                  <a:cubicBezTo>
                    <a:pt x="1622" y="3743"/>
                    <a:pt x="357" y="1452"/>
                    <a:pt x="2300" y="314"/>
                  </a:cubicBezTo>
                  <a:cubicBezTo>
                    <a:pt x="2456" y="222"/>
                    <a:pt x="2361" y="1"/>
                    <a:pt x="2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7" name="Google Shape;19967;p32"/>
            <p:cNvSpPr/>
            <p:nvPr/>
          </p:nvSpPr>
          <p:spPr>
            <a:xfrm>
              <a:off x="6951550" y="2280775"/>
              <a:ext cx="65700" cy="94075"/>
            </a:xfrm>
            <a:custGeom>
              <a:avLst/>
              <a:gdLst/>
              <a:ahLst/>
              <a:cxnLst/>
              <a:rect l="l" t="t" r="r" b="b"/>
              <a:pathLst>
                <a:path w="2628" h="3763" extrusionOk="0">
                  <a:moveTo>
                    <a:pt x="1255" y="370"/>
                  </a:moveTo>
                  <a:cubicBezTo>
                    <a:pt x="1785" y="370"/>
                    <a:pt x="2252" y="1111"/>
                    <a:pt x="1651" y="1476"/>
                  </a:cubicBezTo>
                  <a:cubicBezTo>
                    <a:pt x="1528" y="1551"/>
                    <a:pt x="1410" y="1584"/>
                    <a:pt x="1304" y="1584"/>
                  </a:cubicBezTo>
                  <a:cubicBezTo>
                    <a:pt x="773" y="1584"/>
                    <a:pt x="501" y="780"/>
                    <a:pt x="1039" y="414"/>
                  </a:cubicBezTo>
                  <a:lnTo>
                    <a:pt x="1039" y="414"/>
                  </a:lnTo>
                  <a:cubicBezTo>
                    <a:pt x="1111" y="384"/>
                    <a:pt x="1184" y="370"/>
                    <a:pt x="1255" y="370"/>
                  </a:cubicBezTo>
                  <a:close/>
                  <a:moveTo>
                    <a:pt x="1325" y="0"/>
                  </a:moveTo>
                  <a:cubicBezTo>
                    <a:pt x="1221" y="0"/>
                    <a:pt x="1118" y="19"/>
                    <a:pt x="1019" y="53"/>
                  </a:cubicBezTo>
                  <a:lnTo>
                    <a:pt x="1019" y="53"/>
                  </a:lnTo>
                  <a:cubicBezTo>
                    <a:pt x="1000" y="56"/>
                    <a:pt x="981" y="62"/>
                    <a:pt x="961" y="72"/>
                  </a:cubicBezTo>
                  <a:lnTo>
                    <a:pt x="963" y="72"/>
                  </a:lnTo>
                  <a:cubicBezTo>
                    <a:pt x="953" y="77"/>
                    <a:pt x="942" y="82"/>
                    <a:pt x="932" y="88"/>
                  </a:cubicBezTo>
                  <a:lnTo>
                    <a:pt x="932" y="88"/>
                  </a:lnTo>
                  <a:cubicBezTo>
                    <a:pt x="704" y="190"/>
                    <a:pt x="506" y="375"/>
                    <a:pt x="376" y="593"/>
                  </a:cubicBezTo>
                  <a:cubicBezTo>
                    <a:pt x="0" y="1222"/>
                    <a:pt x="180" y="2056"/>
                    <a:pt x="438" y="2694"/>
                  </a:cubicBezTo>
                  <a:cubicBezTo>
                    <a:pt x="633" y="3176"/>
                    <a:pt x="966" y="3659"/>
                    <a:pt x="1514" y="3748"/>
                  </a:cubicBezTo>
                  <a:cubicBezTo>
                    <a:pt x="1576" y="3758"/>
                    <a:pt x="1637" y="3763"/>
                    <a:pt x="1696" y="3763"/>
                  </a:cubicBezTo>
                  <a:cubicBezTo>
                    <a:pt x="2097" y="3763"/>
                    <a:pt x="2438" y="3540"/>
                    <a:pt x="2581" y="3151"/>
                  </a:cubicBezTo>
                  <a:cubicBezTo>
                    <a:pt x="2627" y="3029"/>
                    <a:pt x="2527" y="2948"/>
                    <a:pt x="2424" y="2948"/>
                  </a:cubicBezTo>
                  <a:cubicBezTo>
                    <a:pt x="2357" y="2948"/>
                    <a:pt x="2289" y="2982"/>
                    <a:pt x="2259" y="3061"/>
                  </a:cubicBezTo>
                  <a:cubicBezTo>
                    <a:pt x="2152" y="3350"/>
                    <a:pt x="1981" y="3458"/>
                    <a:pt x="1792" y="3458"/>
                  </a:cubicBezTo>
                  <a:cubicBezTo>
                    <a:pt x="1411" y="3458"/>
                    <a:pt x="957" y="3017"/>
                    <a:pt x="816" y="2732"/>
                  </a:cubicBezTo>
                  <a:cubicBezTo>
                    <a:pt x="634" y="2360"/>
                    <a:pt x="481" y="1861"/>
                    <a:pt x="497" y="1409"/>
                  </a:cubicBezTo>
                  <a:lnTo>
                    <a:pt x="497" y="1409"/>
                  </a:lnTo>
                  <a:cubicBezTo>
                    <a:pt x="629" y="1700"/>
                    <a:pt x="904" y="1917"/>
                    <a:pt x="1304" y="1917"/>
                  </a:cubicBezTo>
                  <a:cubicBezTo>
                    <a:pt x="1337" y="1917"/>
                    <a:pt x="1372" y="1916"/>
                    <a:pt x="1407" y="1913"/>
                  </a:cubicBezTo>
                  <a:cubicBezTo>
                    <a:pt x="2462" y="1818"/>
                    <a:pt x="2589" y="366"/>
                    <a:pt x="1597" y="44"/>
                  </a:cubicBezTo>
                  <a:cubicBezTo>
                    <a:pt x="1506" y="14"/>
                    <a:pt x="1415" y="0"/>
                    <a:pt x="13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8" name="Google Shape;19968;p32"/>
            <p:cNvSpPr/>
            <p:nvPr/>
          </p:nvSpPr>
          <p:spPr>
            <a:xfrm>
              <a:off x="7034825" y="2279700"/>
              <a:ext cx="40775" cy="106450"/>
            </a:xfrm>
            <a:custGeom>
              <a:avLst/>
              <a:gdLst/>
              <a:ahLst/>
              <a:cxnLst/>
              <a:rect l="l" t="t" r="r" b="b"/>
              <a:pathLst>
                <a:path w="1631" h="4258" extrusionOk="0">
                  <a:moveTo>
                    <a:pt x="688" y="1"/>
                  </a:moveTo>
                  <a:cubicBezTo>
                    <a:pt x="616" y="1"/>
                    <a:pt x="548" y="59"/>
                    <a:pt x="522" y="127"/>
                  </a:cubicBezTo>
                  <a:cubicBezTo>
                    <a:pt x="16" y="1439"/>
                    <a:pt x="1" y="2819"/>
                    <a:pt x="474" y="4143"/>
                  </a:cubicBezTo>
                  <a:cubicBezTo>
                    <a:pt x="502" y="4223"/>
                    <a:pt x="570" y="4257"/>
                    <a:pt x="637" y="4257"/>
                  </a:cubicBezTo>
                  <a:cubicBezTo>
                    <a:pt x="739" y="4257"/>
                    <a:pt x="840" y="4177"/>
                    <a:pt x="796" y="4055"/>
                  </a:cubicBezTo>
                  <a:cubicBezTo>
                    <a:pt x="367" y="2851"/>
                    <a:pt x="359" y="1624"/>
                    <a:pt x="767" y="429"/>
                  </a:cubicBezTo>
                  <a:lnTo>
                    <a:pt x="767" y="429"/>
                  </a:lnTo>
                  <a:lnTo>
                    <a:pt x="1314" y="798"/>
                  </a:lnTo>
                  <a:cubicBezTo>
                    <a:pt x="1344" y="818"/>
                    <a:pt x="1373" y="827"/>
                    <a:pt x="1401" y="827"/>
                  </a:cubicBezTo>
                  <a:cubicBezTo>
                    <a:pt x="1539" y="827"/>
                    <a:pt x="1631" y="609"/>
                    <a:pt x="1482" y="508"/>
                  </a:cubicBezTo>
                  <a:lnTo>
                    <a:pt x="768" y="26"/>
                  </a:lnTo>
                  <a:cubicBezTo>
                    <a:pt x="742" y="9"/>
                    <a:pt x="715" y="1"/>
                    <a:pt x="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69" name="Google Shape;19969;p32"/>
            <p:cNvSpPr/>
            <p:nvPr/>
          </p:nvSpPr>
          <p:spPr>
            <a:xfrm>
              <a:off x="7037375" y="2324950"/>
              <a:ext cx="49375" cy="17275"/>
            </a:xfrm>
            <a:custGeom>
              <a:avLst/>
              <a:gdLst/>
              <a:ahLst/>
              <a:cxnLst/>
              <a:rect l="l" t="t" r="r" b="b"/>
              <a:pathLst>
                <a:path w="1975" h="691" extrusionOk="0">
                  <a:moveTo>
                    <a:pt x="1734" y="0"/>
                  </a:moveTo>
                  <a:cubicBezTo>
                    <a:pt x="1721" y="0"/>
                    <a:pt x="1706" y="2"/>
                    <a:pt x="1691" y="5"/>
                  </a:cubicBezTo>
                  <a:lnTo>
                    <a:pt x="196" y="364"/>
                  </a:lnTo>
                  <a:cubicBezTo>
                    <a:pt x="1" y="411"/>
                    <a:pt x="63" y="691"/>
                    <a:pt x="241" y="691"/>
                  </a:cubicBezTo>
                  <a:cubicBezTo>
                    <a:pt x="255" y="691"/>
                    <a:pt x="270" y="689"/>
                    <a:pt x="285" y="686"/>
                  </a:cubicBezTo>
                  <a:lnTo>
                    <a:pt x="1780" y="329"/>
                  </a:lnTo>
                  <a:cubicBezTo>
                    <a:pt x="1975" y="282"/>
                    <a:pt x="1912" y="0"/>
                    <a:pt x="1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0" name="Google Shape;19970;p32"/>
            <p:cNvSpPr/>
            <p:nvPr/>
          </p:nvSpPr>
          <p:spPr>
            <a:xfrm>
              <a:off x="7076825" y="2241350"/>
              <a:ext cx="63750" cy="150100"/>
            </a:xfrm>
            <a:custGeom>
              <a:avLst/>
              <a:gdLst/>
              <a:ahLst/>
              <a:cxnLst/>
              <a:rect l="l" t="t" r="r" b="b"/>
              <a:pathLst>
                <a:path w="2550" h="6004" extrusionOk="0">
                  <a:moveTo>
                    <a:pt x="254" y="0"/>
                  </a:moveTo>
                  <a:cubicBezTo>
                    <a:pt x="119" y="0"/>
                    <a:pt x="1" y="169"/>
                    <a:pt x="128" y="280"/>
                  </a:cubicBezTo>
                  <a:cubicBezTo>
                    <a:pt x="1692" y="1653"/>
                    <a:pt x="2204" y="3831"/>
                    <a:pt x="1370" y="5747"/>
                  </a:cubicBezTo>
                  <a:cubicBezTo>
                    <a:pt x="1313" y="5881"/>
                    <a:pt x="1430" y="6004"/>
                    <a:pt x="1537" y="6004"/>
                  </a:cubicBezTo>
                  <a:cubicBezTo>
                    <a:pt x="1586" y="6004"/>
                    <a:pt x="1633" y="5978"/>
                    <a:pt x="1660" y="5917"/>
                  </a:cubicBezTo>
                  <a:cubicBezTo>
                    <a:pt x="2549" y="3870"/>
                    <a:pt x="2047" y="1520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1" name="Google Shape;19971;p32"/>
            <p:cNvSpPr/>
            <p:nvPr/>
          </p:nvSpPr>
          <p:spPr>
            <a:xfrm>
              <a:off x="7121575" y="2196700"/>
              <a:ext cx="65325" cy="66850"/>
            </a:xfrm>
            <a:custGeom>
              <a:avLst/>
              <a:gdLst/>
              <a:ahLst/>
              <a:cxnLst/>
              <a:rect l="l" t="t" r="r" b="b"/>
              <a:pathLst>
                <a:path w="2613" h="2674" extrusionOk="0">
                  <a:moveTo>
                    <a:pt x="1186" y="0"/>
                  </a:moveTo>
                  <a:cubicBezTo>
                    <a:pt x="788" y="0"/>
                    <a:pt x="419" y="155"/>
                    <a:pt x="119" y="454"/>
                  </a:cubicBezTo>
                  <a:cubicBezTo>
                    <a:pt x="1" y="572"/>
                    <a:pt x="114" y="740"/>
                    <a:pt x="243" y="740"/>
                  </a:cubicBezTo>
                  <a:cubicBezTo>
                    <a:pt x="281" y="740"/>
                    <a:pt x="320" y="725"/>
                    <a:pt x="355" y="690"/>
                  </a:cubicBezTo>
                  <a:lnTo>
                    <a:pt x="355" y="692"/>
                  </a:lnTo>
                  <a:cubicBezTo>
                    <a:pt x="592" y="454"/>
                    <a:pt x="873" y="333"/>
                    <a:pt x="1180" y="333"/>
                  </a:cubicBezTo>
                  <a:cubicBezTo>
                    <a:pt x="1241" y="333"/>
                    <a:pt x="1303" y="338"/>
                    <a:pt x="1366" y="347"/>
                  </a:cubicBezTo>
                  <a:lnTo>
                    <a:pt x="1366" y="347"/>
                  </a:lnTo>
                  <a:cubicBezTo>
                    <a:pt x="1304" y="959"/>
                    <a:pt x="1112" y="1548"/>
                    <a:pt x="802" y="2080"/>
                  </a:cubicBezTo>
                  <a:cubicBezTo>
                    <a:pt x="755" y="2162"/>
                    <a:pt x="787" y="2258"/>
                    <a:pt x="863" y="2309"/>
                  </a:cubicBezTo>
                  <a:cubicBezTo>
                    <a:pt x="1224" y="2556"/>
                    <a:pt x="1617" y="2673"/>
                    <a:pt x="2034" y="2673"/>
                  </a:cubicBezTo>
                  <a:cubicBezTo>
                    <a:pt x="2158" y="2673"/>
                    <a:pt x="2283" y="2663"/>
                    <a:pt x="2411" y="2643"/>
                  </a:cubicBezTo>
                  <a:cubicBezTo>
                    <a:pt x="2613" y="2611"/>
                    <a:pt x="2541" y="2319"/>
                    <a:pt x="2352" y="2319"/>
                  </a:cubicBezTo>
                  <a:cubicBezTo>
                    <a:pt x="2342" y="2319"/>
                    <a:pt x="2332" y="2319"/>
                    <a:pt x="2321" y="2321"/>
                  </a:cubicBezTo>
                  <a:cubicBezTo>
                    <a:pt x="2224" y="2336"/>
                    <a:pt x="2128" y="2344"/>
                    <a:pt x="2034" y="2344"/>
                  </a:cubicBezTo>
                  <a:cubicBezTo>
                    <a:pt x="1728" y="2344"/>
                    <a:pt x="1441" y="2263"/>
                    <a:pt x="1170" y="2108"/>
                  </a:cubicBezTo>
                  <a:lnTo>
                    <a:pt x="1170" y="2108"/>
                  </a:lnTo>
                  <a:cubicBezTo>
                    <a:pt x="1483" y="1522"/>
                    <a:pt x="1667" y="876"/>
                    <a:pt x="1711" y="213"/>
                  </a:cubicBezTo>
                  <a:cubicBezTo>
                    <a:pt x="1716" y="141"/>
                    <a:pt x="1656" y="68"/>
                    <a:pt x="1588" y="51"/>
                  </a:cubicBezTo>
                  <a:cubicBezTo>
                    <a:pt x="1451" y="17"/>
                    <a:pt x="1317" y="0"/>
                    <a:pt x="1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2" name="Google Shape;19972;p32"/>
            <p:cNvSpPr/>
            <p:nvPr/>
          </p:nvSpPr>
          <p:spPr>
            <a:xfrm>
              <a:off x="6556500" y="2455900"/>
              <a:ext cx="58525" cy="90950"/>
            </a:xfrm>
            <a:custGeom>
              <a:avLst/>
              <a:gdLst/>
              <a:ahLst/>
              <a:cxnLst/>
              <a:rect l="l" t="t" r="r" b="b"/>
              <a:pathLst>
                <a:path w="2341" h="3638" extrusionOk="0">
                  <a:moveTo>
                    <a:pt x="270" y="0"/>
                  </a:moveTo>
                  <a:cubicBezTo>
                    <a:pt x="186" y="0"/>
                    <a:pt x="98" y="54"/>
                    <a:pt x="89" y="161"/>
                  </a:cubicBezTo>
                  <a:cubicBezTo>
                    <a:pt x="1" y="1211"/>
                    <a:pt x="83" y="2266"/>
                    <a:pt x="335" y="3288"/>
                  </a:cubicBezTo>
                  <a:cubicBezTo>
                    <a:pt x="355" y="3373"/>
                    <a:pt x="415" y="3410"/>
                    <a:pt x="477" y="3410"/>
                  </a:cubicBezTo>
                  <a:cubicBezTo>
                    <a:pt x="573" y="3410"/>
                    <a:pt x="675" y="3325"/>
                    <a:pt x="657" y="3200"/>
                  </a:cubicBezTo>
                  <a:cubicBezTo>
                    <a:pt x="603" y="2831"/>
                    <a:pt x="559" y="2318"/>
                    <a:pt x="760" y="1986"/>
                  </a:cubicBezTo>
                  <a:cubicBezTo>
                    <a:pt x="888" y="1774"/>
                    <a:pt x="1042" y="1686"/>
                    <a:pt x="1194" y="1686"/>
                  </a:cubicBezTo>
                  <a:cubicBezTo>
                    <a:pt x="1448" y="1686"/>
                    <a:pt x="1696" y="1930"/>
                    <a:pt x="1810" y="2257"/>
                  </a:cubicBezTo>
                  <a:cubicBezTo>
                    <a:pt x="1946" y="2651"/>
                    <a:pt x="1784" y="3056"/>
                    <a:pt x="1662" y="3432"/>
                  </a:cubicBezTo>
                  <a:cubicBezTo>
                    <a:pt x="1622" y="3556"/>
                    <a:pt x="1724" y="3638"/>
                    <a:pt x="1826" y="3638"/>
                  </a:cubicBezTo>
                  <a:cubicBezTo>
                    <a:pt x="1893" y="3638"/>
                    <a:pt x="1959" y="3603"/>
                    <a:pt x="1985" y="3522"/>
                  </a:cubicBezTo>
                  <a:cubicBezTo>
                    <a:pt x="2156" y="2988"/>
                    <a:pt x="2341" y="2365"/>
                    <a:pt x="2040" y="1839"/>
                  </a:cubicBezTo>
                  <a:cubicBezTo>
                    <a:pt x="1868" y="1541"/>
                    <a:pt x="1565" y="1317"/>
                    <a:pt x="1222" y="1317"/>
                  </a:cubicBezTo>
                  <a:cubicBezTo>
                    <a:pt x="1175" y="1317"/>
                    <a:pt x="1128" y="1321"/>
                    <a:pt x="1081" y="1330"/>
                  </a:cubicBezTo>
                  <a:cubicBezTo>
                    <a:pt x="749" y="1389"/>
                    <a:pt x="548" y="1600"/>
                    <a:pt x="432" y="1873"/>
                  </a:cubicBezTo>
                  <a:lnTo>
                    <a:pt x="432" y="1873"/>
                  </a:lnTo>
                  <a:cubicBezTo>
                    <a:pt x="377" y="1305"/>
                    <a:pt x="374" y="732"/>
                    <a:pt x="423" y="161"/>
                  </a:cubicBezTo>
                  <a:cubicBezTo>
                    <a:pt x="432" y="54"/>
                    <a:pt x="353" y="0"/>
                    <a:pt x="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3" name="Google Shape;19973;p32"/>
            <p:cNvSpPr/>
            <p:nvPr/>
          </p:nvSpPr>
          <p:spPr>
            <a:xfrm>
              <a:off x="6626475" y="2473750"/>
              <a:ext cx="59600" cy="70225"/>
            </a:xfrm>
            <a:custGeom>
              <a:avLst/>
              <a:gdLst/>
              <a:ahLst/>
              <a:cxnLst/>
              <a:rect l="l" t="t" r="r" b="b"/>
              <a:pathLst>
                <a:path w="2384" h="2809" extrusionOk="0">
                  <a:moveTo>
                    <a:pt x="1252" y="0"/>
                  </a:moveTo>
                  <a:cubicBezTo>
                    <a:pt x="1165" y="0"/>
                    <a:pt x="1075" y="12"/>
                    <a:pt x="988" y="34"/>
                  </a:cubicBezTo>
                  <a:cubicBezTo>
                    <a:pt x="419" y="178"/>
                    <a:pt x="115" y="736"/>
                    <a:pt x="60" y="1291"/>
                  </a:cubicBezTo>
                  <a:cubicBezTo>
                    <a:pt x="1" y="1886"/>
                    <a:pt x="281" y="2495"/>
                    <a:pt x="856" y="2718"/>
                  </a:cubicBezTo>
                  <a:cubicBezTo>
                    <a:pt x="1014" y="2779"/>
                    <a:pt x="1177" y="2809"/>
                    <a:pt x="1337" y="2809"/>
                  </a:cubicBezTo>
                  <a:cubicBezTo>
                    <a:pt x="1708" y="2809"/>
                    <a:pt x="2062" y="2648"/>
                    <a:pt x="2293" y="2332"/>
                  </a:cubicBezTo>
                  <a:cubicBezTo>
                    <a:pt x="2384" y="2209"/>
                    <a:pt x="2266" y="2090"/>
                    <a:pt x="2145" y="2090"/>
                  </a:cubicBezTo>
                  <a:cubicBezTo>
                    <a:pt x="2094" y="2090"/>
                    <a:pt x="2042" y="2111"/>
                    <a:pt x="2005" y="2162"/>
                  </a:cubicBezTo>
                  <a:cubicBezTo>
                    <a:pt x="1848" y="2377"/>
                    <a:pt x="1598" y="2476"/>
                    <a:pt x="1342" y="2476"/>
                  </a:cubicBezTo>
                  <a:cubicBezTo>
                    <a:pt x="1243" y="2476"/>
                    <a:pt x="1144" y="2461"/>
                    <a:pt x="1049" y="2432"/>
                  </a:cubicBezTo>
                  <a:cubicBezTo>
                    <a:pt x="631" y="2307"/>
                    <a:pt x="400" y="1912"/>
                    <a:pt x="387" y="1491"/>
                  </a:cubicBezTo>
                  <a:cubicBezTo>
                    <a:pt x="374" y="1139"/>
                    <a:pt x="506" y="703"/>
                    <a:pt x="800" y="483"/>
                  </a:cubicBezTo>
                  <a:cubicBezTo>
                    <a:pt x="893" y="414"/>
                    <a:pt x="1113" y="327"/>
                    <a:pt x="1292" y="327"/>
                  </a:cubicBezTo>
                  <a:cubicBezTo>
                    <a:pt x="1429" y="327"/>
                    <a:pt x="1542" y="378"/>
                    <a:pt x="1557" y="527"/>
                  </a:cubicBezTo>
                  <a:cubicBezTo>
                    <a:pt x="1567" y="634"/>
                    <a:pt x="1657" y="687"/>
                    <a:pt x="1741" y="687"/>
                  </a:cubicBezTo>
                  <a:cubicBezTo>
                    <a:pt x="1825" y="687"/>
                    <a:pt x="1903" y="634"/>
                    <a:pt x="1892" y="527"/>
                  </a:cubicBezTo>
                  <a:cubicBezTo>
                    <a:pt x="1855" y="159"/>
                    <a:pt x="1571" y="0"/>
                    <a:pt x="12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4" name="Google Shape;19974;p32"/>
            <p:cNvSpPr/>
            <p:nvPr/>
          </p:nvSpPr>
          <p:spPr>
            <a:xfrm>
              <a:off x="6711600" y="2524550"/>
              <a:ext cx="8425" cy="13375"/>
            </a:xfrm>
            <a:custGeom>
              <a:avLst/>
              <a:gdLst/>
              <a:ahLst/>
              <a:cxnLst/>
              <a:rect l="l" t="t" r="r" b="b"/>
              <a:pathLst>
                <a:path w="337" h="535" extrusionOk="0">
                  <a:moveTo>
                    <a:pt x="168" y="1"/>
                  </a:moveTo>
                  <a:cubicBezTo>
                    <a:pt x="84" y="1"/>
                    <a:pt x="0" y="54"/>
                    <a:pt x="0" y="162"/>
                  </a:cubicBezTo>
                  <a:lnTo>
                    <a:pt x="0" y="373"/>
                  </a:lnTo>
                  <a:cubicBezTo>
                    <a:pt x="0" y="481"/>
                    <a:pt x="85" y="535"/>
                    <a:pt x="169" y="535"/>
                  </a:cubicBezTo>
                  <a:cubicBezTo>
                    <a:pt x="252" y="535"/>
                    <a:pt x="336" y="481"/>
                    <a:pt x="336" y="373"/>
                  </a:cubicBezTo>
                  <a:lnTo>
                    <a:pt x="336" y="162"/>
                  </a:lnTo>
                  <a:cubicBezTo>
                    <a:pt x="336" y="55"/>
                    <a:pt x="252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5" name="Google Shape;19975;p32"/>
            <p:cNvSpPr/>
            <p:nvPr/>
          </p:nvSpPr>
          <p:spPr>
            <a:xfrm>
              <a:off x="6759650" y="2461050"/>
              <a:ext cx="60725" cy="80525"/>
            </a:xfrm>
            <a:custGeom>
              <a:avLst/>
              <a:gdLst/>
              <a:ahLst/>
              <a:cxnLst/>
              <a:rect l="l" t="t" r="r" b="b"/>
              <a:pathLst>
                <a:path w="2429" h="3221" extrusionOk="0">
                  <a:moveTo>
                    <a:pt x="1214" y="1"/>
                  </a:moveTo>
                  <a:cubicBezTo>
                    <a:pt x="565" y="1"/>
                    <a:pt x="20" y="500"/>
                    <a:pt x="4" y="1185"/>
                  </a:cubicBezTo>
                  <a:cubicBezTo>
                    <a:pt x="0" y="1276"/>
                    <a:pt x="81" y="1351"/>
                    <a:pt x="171" y="1352"/>
                  </a:cubicBezTo>
                  <a:cubicBezTo>
                    <a:pt x="698" y="1360"/>
                    <a:pt x="1308" y="1352"/>
                    <a:pt x="1700" y="1757"/>
                  </a:cubicBezTo>
                  <a:cubicBezTo>
                    <a:pt x="1913" y="1975"/>
                    <a:pt x="2081" y="2317"/>
                    <a:pt x="1909" y="2623"/>
                  </a:cubicBezTo>
                  <a:cubicBezTo>
                    <a:pt x="1781" y="2851"/>
                    <a:pt x="1542" y="2915"/>
                    <a:pt x="1297" y="2915"/>
                  </a:cubicBezTo>
                  <a:cubicBezTo>
                    <a:pt x="1122" y="2915"/>
                    <a:pt x="944" y="2882"/>
                    <a:pt x="801" y="2853"/>
                  </a:cubicBezTo>
                  <a:cubicBezTo>
                    <a:pt x="788" y="2851"/>
                    <a:pt x="776" y="2850"/>
                    <a:pt x="764" y="2850"/>
                  </a:cubicBezTo>
                  <a:cubicBezTo>
                    <a:pt x="582" y="2850"/>
                    <a:pt x="514" y="3135"/>
                    <a:pt x="713" y="3175"/>
                  </a:cubicBezTo>
                  <a:cubicBezTo>
                    <a:pt x="857" y="3205"/>
                    <a:pt x="1013" y="3221"/>
                    <a:pt x="1168" y="3221"/>
                  </a:cubicBezTo>
                  <a:cubicBezTo>
                    <a:pt x="1799" y="3221"/>
                    <a:pt x="2428" y="2950"/>
                    <a:pt x="2290" y="2162"/>
                  </a:cubicBezTo>
                  <a:cubicBezTo>
                    <a:pt x="2127" y="1232"/>
                    <a:pt x="1159" y="1054"/>
                    <a:pt x="357" y="1022"/>
                  </a:cubicBezTo>
                  <a:lnTo>
                    <a:pt x="357" y="1022"/>
                  </a:lnTo>
                  <a:cubicBezTo>
                    <a:pt x="440" y="625"/>
                    <a:pt x="786" y="331"/>
                    <a:pt x="1198" y="331"/>
                  </a:cubicBezTo>
                  <a:cubicBezTo>
                    <a:pt x="1251" y="331"/>
                    <a:pt x="1305" y="336"/>
                    <a:pt x="1360" y="346"/>
                  </a:cubicBezTo>
                  <a:cubicBezTo>
                    <a:pt x="1371" y="348"/>
                    <a:pt x="1383" y="349"/>
                    <a:pt x="1393" y="349"/>
                  </a:cubicBezTo>
                  <a:cubicBezTo>
                    <a:pt x="1578" y="349"/>
                    <a:pt x="1648" y="60"/>
                    <a:pt x="1448" y="24"/>
                  </a:cubicBezTo>
                  <a:lnTo>
                    <a:pt x="1448" y="22"/>
                  </a:lnTo>
                  <a:cubicBezTo>
                    <a:pt x="1369" y="8"/>
                    <a:pt x="1291" y="1"/>
                    <a:pt x="1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6" name="Google Shape;19976;p32"/>
            <p:cNvSpPr/>
            <p:nvPr/>
          </p:nvSpPr>
          <p:spPr>
            <a:xfrm>
              <a:off x="6816175" y="2445450"/>
              <a:ext cx="58750" cy="45525"/>
            </a:xfrm>
            <a:custGeom>
              <a:avLst/>
              <a:gdLst/>
              <a:ahLst/>
              <a:cxnLst/>
              <a:rect l="l" t="t" r="r" b="b"/>
              <a:pathLst>
                <a:path w="2350" h="1821" extrusionOk="0">
                  <a:moveTo>
                    <a:pt x="1148" y="0"/>
                  </a:moveTo>
                  <a:cubicBezTo>
                    <a:pt x="684" y="0"/>
                    <a:pt x="257" y="271"/>
                    <a:pt x="63" y="701"/>
                  </a:cubicBezTo>
                  <a:cubicBezTo>
                    <a:pt x="1" y="834"/>
                    <a:pt x="117" y="956"/>
                    <a:pt x="226" y="956"/>
                  </a:cubicBezTo>
                  <a:cubicBezTo>
                    <a:pt x="275" y="956"/>
                    <a:pt x="323" y="930"/>
                    <a:pt x="351" y="869"/>
                  </a:cubicBezTo>
                  <a:lnTo>
                    <a:pt x="351" y="871"/>
                  </a:lnTo>
                  <a:cubicBezTo>
                    <a:pt x="498" y="552"/>
                    <a:pt x="768" y="363"/>
                    <a:pt x="1097" y="339"/>
                  </a:cubicBezTo>
                  <a:lnTo>
                    <a:pt x="1097" y="339"/>
                  </a:lnTo>
                  <a:cubicBezTo>
                    <a:pt x="1084" y="702"/>
                    <a:pt x="978" y="1057"/>
                    <a:pt x="792" y="1369"/>
                  </a:cubicBezTo>
                  <a:cubicBezTo>
                    <a:pt x="748" y="1444"/>
                    <a:pt x="772" y="1557"/>
                    <a:pt x="851" y="1598"/>
                  </a:cubicBezTo>
                  <a:cubicBezTo>
                    <a:pt x="1139" y="1747"/>
                    <a:pt x="1432" y="1820"/>
                    <a:pt x="1737" y="1820"/>
                  </a:cubicBezTo>
                  <a:cubicBezTo>
                    <a:pt x="1874" y="1820"/>
                    <a:pt x="2012" y="1806"/>
                    <a:pt x="2154" y="1777"/>
                  </a:cubicBezTo>
                  <a:cubicBezTo>
                    <a:pt x="2350" y="1735"/>
                    <a:pt x="2286" y="1451"/>
                    <a:pt x="2104" y="1451"/>
                  </a:cubicBezTo>
                  <a:cubicBezTo>
                    <a:pt x="2092" y="1451"/>
                    <a:pt x="2079" y="1452"/>
                    <a:pt x="2066" y="1455"/>
                  </a:cubicBezTo>
                  <a:cubicBezTo>
                    <a:pt x="1953" y="1478"/>
                    <a:pt x="1843" y="1490"/>
                    <a:pt x="1735" y="1490"/>
                  </a:cubicBezTo>
                  <a:cubicBezTo>
                    <a:pt x="1541" y="1490"/>
                    <a:pt x="1353" y="1452"/>
                    <a:pt x="1169" y="1377"/>
                  </a:cubicBezTo>
                  <a:lnTo>
                    <a:pt x="1169" y="1377"/>
                  </a:lnTo>
                  <a:cubicBezTo>
                    <a:pt x="1356" y="1006"/>
                    <a:pt x="1446" y="591"/>
                    <a:pt x="1431" y="173"/>
                  </a:cubicBezTo>
                  <a:cubicBezTo>
                    <a:pt x="1428" y="77"/>
                    <a:pt x="1356" y="15"/>
                    <a:pt x="1263" y="6"/>
                  </a:cubicBezTo>
                  <a:cubicBezTo>
                    <a:pt x="1225" y="2"/>
                    <a:pt x="1186" y="0"/>
                    <a:pt x="1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7" name="Google Shape;19977;p32"/>
            <p:cNvSpPr/>
            <p:nvPr/>
          </p:nvSpPr>
          <p:spPr>
            <a:xfrm>
              <a:off x="6898925" y="2448800"/>
              <a:ext cx="45700" cy="109375"/>
            </a:xfrm>
            <a:custGeom>
              <a:avLst/>
              <a:gdLst/>
              <a:ahLst/>
              <a:cxnLst/>
              <a:rect l="l" t="t" r="r" b="b"/>
              <a:pathLst>
                <a:path w="1828" h="4375" extrusionOk="0">
                  <a:moveTo>
                    <a:pt x="1025" y="0"/>
                  </a:moveTo>
                  <a:cubicBezTo>
                    <a:pt x="973" y="0"/>
                    <a:pt x="922" y="23"/>
                    <a:pt x="887" y="78"/>
                  </a:cubicBezTo>
                  <a:lnTo>
                    <a:pt x="887" y="79"/>
                  </a:lnTo>
                  <a:cubicBezTo>
                    <a:pt x="0" y="1435"/>
                    <a:pt x="247" y="3260"/>
                    <a:pt x="1465" y="4330"/>
                  </a:cubicBezTo>
                  <a:cubicBezTo>
                    <a:pt x="1499" y="4361"/>
                    <a:pt x="1538" y="4374"/>
                    <a:pt x="1575" y="4374"/>
                  </a:cubicBezTo>
                  <a:cubicBezTo>
                    <a:pt x="1709" y="4374"/>
                    <a:pt x="1828" y="4205"/>
                    <a:pt x="1701" y="4094"/>
                  </a:cubicBezTo>
                  <a:cubicBezTo>
                    <a:pt x="591" y="3122"/>
                    <a:pt x="366" y="1481"/>
                    <a:pt x="1176" y="247"/>
                  </a:cubicBezTo>
                  <a:cubicBezTo>
                    <a:pt x="1258" y="120"/>
                    <a:pt x="1142" y="0"/>
                    <a:pt x="1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8" name="Google Shape;19978;p32"/>
            <p:cNvSpPr/>
            <p:nvPr/>
          </p:nvSpPr>
          <p:spPr>
            <a:xfrm>
              <a:off x="6962900" y="2461575"/>
              <a:ext cx="98050" cy="91325"/>
            </a:xfrm>
            <a:custGeom>
              <a:avLst/>
              <a:gdLst/>
              <a:ahLst/>
              <a:cxnLst/>
              <a:rect l="l" t="t" r="r" b="b"/>
              <a:pathLst>
                <a:path w="3922" h="3653" extrusionOk="0">
                  <a:moveTo>
                    <a:pt x="247" y="1"/>
                  </a:moveTo>
                  <a:cubicBezTo>
                    <a:pt x="117" y="1"/>
                    <a:pt x="1" y="169"/>
                    <a:pt x="121" y="285"/>
                  </a:cubicBezTo>
                  <a:lnTo>
                    <a:pt x="3564" y="3604"/>
                  </a:lnTo>
                  <a:cubicBezTo>
                    <a:pt x="3599" y="3638"/>
                    <a:pt x="3638" y="3652"/>
                    <a:pt x="3676" y="3652"/>
                  </a:cubicBezTo>
                  <a:cubicBezTo>
                    <a:pt x="3806" y="3652"/>
                    <a:pt x="3921" y="3485"/>
                    <a:pt x="3801" y="3368"/>
                  </a:cubicBezTo>
                  <a:lnTo>
                    <a:pt x="358" y="49"/>
                  </a:lnTo>
                  <a:cubicBezTo>
                    <a:pt x="323" y="15"/>
                    <a:pt x="284" y="1"/>
                    <a:pt x="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79" name="Google Shape;19979;p32"/>
            <p:cNvSpPr/>
            <p:nvPr/>
          </p:nvSpPr>
          <p:spPr>
            <a:xfrm>
              <a:off x="6963525" y="2450350"/>
              <a:ext cx="75275" cy="87425"/>
            </a:xfrm>
            <a:custGeom>
              <a:avLst/>
              <a:gdLst/>
              <a:ahLst/>
              <a:cxnLst/>
              <a:rect l="l" t="t" r="r" b="b"/>
              <a:pathLst>
                <a:path w="3011" h="3497" extrusionOk="0">
                  <a:moveTo>
                    <a:pt x="2760" y="1"/>
                  </a:moveTo>
                  <a:cubicBezTo>
                    <a:pt x="2723" y="1"/>
                    <a:pt x="2684" y="14"/>
                    <a:pt x="2650" y="46"/>
                  </a:cubicBezTo>
                  <a:cubicBezTo>
                    <a:pt x="1636" y="978"/>
                    <a:pt x="769" y="2058"/>
                    <a:pt x="75" y="3246"/>
                  </a:cubicBezTo>
                  <a:cubicBezTo>
                    <a:pt x="0" y="3376"/>
                    <a:pt x="115" y="3497"/>
                    <a:pt x="230" y="3497"/>
                  </a:cubicBezTo>
                  <a:cubicBezTo>
                    <a:pt x="280" y="3497"/>
                    <a:pt x="331" y="3473"/>
                    <a:pt x="365" y="3416"/>
                  </a:cubicBezTo>
                  <a:cubicBezTo>
                    <a:pt x="1044" y="2252"/>
                    <a:pt x="1893" y="1196"/>
                    <a:pt x="2886" y="284"/>
                  </a:cubicBezTo>
                  <a:cubicBezTo>
                    <a:pt x="3010" y="170"/>
                    <a:pt x="2893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0" name="Google Shape;19980;p32"/>
            <p:cNvSpPr/>
            <p:nvPr/>
          </p:nvSpPr>
          <p:spPr>
            <a:xfrm>
              <a:off x="7054375" y="2444625"/>
              <a:ext cx="43625" cy="125175"/>
            </a:xfrm>
            <a:custGeom>
              <a:avLst/>
              <a:gdLst/>
              <a:ahLst/>
              <a:cxnLst/>
              <a:rect l="l" t="t" r="r" b="b"/>
              <a:pathLst>
                <a:path w="1745" h="5007" extrusionOk="0">
                  <a:moveTo>
                    <a:pt x="241" y="0"/>
                  </a:moveTo>
                  <a:cubicBezTo>
                    <a:pt x="118" y="0"/>
                    <a:pt x="0" y="119"/>
                    <a:pt x="93" y="240"/>
                  </a:cubicBezTo>
                  <a:cubicBezTo>
                    <a:pt x="1104" y="1570"/>
                    <a:pt x="1399" y="3202"/>
                    <a:pt x="900" y="4801"/>
                  </a:cubicBezTo>
                  <a:cubicBezTo>
                    <a:pt x="861" y="4925"/>
                    <a:pt x="963" y="5007"/>
                    <a:pt x="1064" y="5007"/>
                  </a:cubicBezTo>
                  <a:cubicBezTo>
                    <a:pt x="1130" y="5007"/>
                    <a:pt x="1196" y="4971"/>
                    <a:pt x="1222" y="4889"/>
                  </a:cubicBezTo>
                  <a:cubicBezTo>
                    <a:pt x="1745" y="3216"/>
                    <a:pt x="1444" y="1468"/>
                    <a:pt x="381" y="71"/>
                  </a:cubicBezTo>
                  <a:cubicBezTo>
                    <a:pt x="344" y="21"/>
                    <a:pt x="292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1" name="Google Shape;19981;p32"/>
            <p:cNvSpPr/>
            <p:nvPr/>
          </p:nvSpPr>
          <p:spPr>
            <a:xfrm>
              <a:off x="7128150" y="2500250"/>
              <a:ext cx="52300" cy="76125"/>
            </a:xfrm>
            <a:custGeom>
              <a:avLst/>
              <a:gdLst/>
              <a:ahLst/>
              <a:cxnLst/>
              <a:rect l="l" t="t" r="r" b="b"/>
              <a:pathLst>
                <a:path w="2092" h="3045" extrusionOk="0">
                  <a:moveTo>
                    <a:pt x="577" y="1"/>
                  </a:moveTo>
                  <a:cubicBezTo>
                    <a:pt x="280" y="1"/>
                    <a:pt x="0" y="162"/>
                    <a:pt x="5" y="509"/>
                  </a:cubicBezTo>
                  <a:cubicBezTo>
                    <a:pt x="7" y="617"/>
                    <a:pt x="91" y="670"/>
                    <a:pt x="174" y="670"/>
                  </a:cubicBezTo>
                  <a:cubicBezTo>
                    <a:pt x="258" y="670"/>
                    <a:pt x="341" y="617"/>
                    <a:pt x="339" y="509"/>
                  </a:cubicBezTo>
                  <a:cubicBezTo>
                    <a:pt x="337" y="376"/>
                    <a:pt x="421" y="326"/>
                    <a:pt x="527" y="326"/>
                  </a:cubicBezTo>
                  <a:cubicBezTo>
                    <a:pt x="687" y="326"/>
                    <a:pt x="899" y="439"/>
                    <a:pt x="946" y="552"/>
                  </a:cubicBezTo>
                  <a:cubicBezTo>
                    <a:pt x="1100" y="919"/>
                    <a:pt x="705" y="1372"/>
                    <a:pt x="490" y="1623"/>
                  </a:cubicBezTo>
                  <a:lnTo>
                    <a:pt x="490" y="1623"/>
                  </a:lnTo>
                  <a:cubicBezTo>
                    <a:pt x="488" y="1625"/>
                    <a:pt x="486" y="1627"/>
                    <a:pt x="484" y="1629"/>
                  </a:cubicBezTo>
                  <a:lnTo>
                    <a:pt x="485" y="1629"/>
                  </a:lnTo>
                  <a:lnTo>
                    <a:pt x="485" y="1629"/>
                  </a:lnTo>
                  <a:cubicBezTo>
                    <a:pt x="485" y="1630"/>
                    <a:pt x="484" y="1630"/>
                    <a:pt x="484" y="1630"/>
                  </a:cubicBezTo>
                  <a:cubicBezTo>
                    <a:pt x="379" y="1756"/>
                    <a:pt x="480" y="1915"/>
                    <a:pt x="606" y="1915"/>
                  </a:cubicBezTo>
                  <a:cubicBezTo>
                    <a:pt x="644" y="1915"/>
                    <a:pt x="685" y="1901"/>
                    <a:pt x="722" y="1867"/>
                  </a:cubicBezTo>
                  <a:cubicBezTo>
                    <a:pt x="814" y="1782"/>
                    <a:pt x="936" y="1744"/>
                    <a:pt x="1061" y="1744"/>
                  </a:cubicBezTo>
                  <a:cubicBezTo>
                    <a:pt x="1395" y="1744"/>
                    <a:pt x="1756" y="2008"/>
                    <a:pt x="1659" y="2367"/>
                  </a:cubicBezTo>
                  <a:cubicBezTo>
                    <a:pt x="1595" y="2601"/>
                    <a:pt x="1360" y="2716"/>
                    <a:pt x="1125" y="2716"/>
                  </a:cubicBezTo>
                  <a:cubicBezTo>
                    <a:pt x="931" y="2716"/>
                    <a:pt x="736" y="2638"/>
                    <a:pt x="640" y="2483"/>
                  </a:cubicBezTo>
                  <a:cubicBezTo>
                    <a:pt x="605" y="2428"/>
                    <a:pt x="554" y="2405"/>
                    <a:pt x="503" y="2405"/>
                  </a:cubicBezTo>
                  <a:cubicBezTo>
                    <a:pt x="386" y="2405"/>
                    <a:pt x="270" y="2525"/>
                    <a:pt x="350" y="2652"/>
                  </a:cubicBezTo>
                  <a:cubicBezTo>
                    <a:pt x="516" y="2917"/>
                    <a:pt x="818" y="3045"/>
                    <a:pt x="1119" y="3045"/>
                  </a:cubicBezTo>
                  <a:cubicBezTo>
                    <a:pt x="1523" y="3045"/>
                    <a:pt x="1925" y="2814"/>
                    <a:pt x="1999" y="2373"/>
                  </a:cubicBezTo>
                  <a:cubicBezTo>
                    <a:pt x="2092" y="1807"/>
                    <a:pt x="1568" y="1416"/>
                    <a:pt x="1059" y="1416"/>
                  </a:cubicBezTo>
                  <a:cubicBezTo>
                    <a:pt x="1057" y="1416"/>
                    <a:pt x="1054" y="1416"/>
                    <a:pt x="1051" y="1416"/>
                  </a:cubicBezTo>
                  <a:lnTo>
                    <a:pt x="1051" y="1416"/>
                  </a:lnTo>
                  <a:cubicBezTo>
                    <a:pt x="1317" y="980"/>
                    <a:pt x="1489" y="442"/>
                    <a:pt x="1015" y="128"/>
                  </a:cubicBezTo>
                  <a:cubicBezTo>
                    <a:pt x="890" y="44"/>
                    <a:pt x="731" y="1"/>
                    <a:pt x="5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2" name="Google Shape;19982;p32"/>
            <p:cNvSpPr/>
            <p:nvPr/>
          </p:nvSpPr>
          <p:spPr>
            <a:xfrm>
              <a:off x="6202350" y="2811650"/>
              <a:ext cx="86575" cy="99625"/>
            </a:xfrm>
            <a:custGeom>
              <a:avLst/>
              <a:gdLst/>
              <a:ahLst/>
              <a:cxnLst/>
              <a:rect l="l" t="t" r="r" b="b"/>
              <a:pathLst>
                <a:path w="3463" h="3985" extrusionOk="0">
                  <a:moveTo>
                    <a:pt x="1248" y="642"/>
                  </a:moveTo>
                  <a:lnTo>
                    <a:pt x="1248" y="642"/>
                  </a:lnTo>
                  <a:cubicBezTo>
                    <a:pt x="2014" y="709"/>
                    <a:pt x="2694" y="1232"/>
                    <a:pt x="2956" y="1971"/>
                  </a:cubicBezTo>
                  <a:cubicBezTo>
                    <a:pt x="3092" y="2355"/>
                    <a:pt x="3141" y="2892"/>
                    <a:pt x="2920" y="3258"/>
                  </a:cubicBezTo>
                  <a:cubicBezTo>
                    <a:pt x="2736" y="3561"/>
                    <a:pt x="2497" y="3677"/>
                    <a:pt x="2249" y="3677"/>
                  </a:cubicBezTo>
                  <a:cubicBezTo>
                    <a:pt x="1837" y="3677"/>
                    <a:pt x="1398" y="3355"/>
                    <a:pt x="1141" y="3037"/>
                  </a:cubicBezTo>
                  <a:cubicBezTo>
                    <a:pt x="667" y="2447"/>
                    <a:pt x="476" y="1515"/>
                    <a:pt x="992" y="886"/>
                  </a:cubicBezTo>
                  <a:cubicBezTo>
                    <a:pt x="1067" y="794"/>
                    <a:pt x="1154" y="713"/>
                    <a:pt x="1248" y="642"/>
                  </a:cubicBezTo>
                  <a:close/>
                  <a:moveTo>
                    <a:pt x="2153" y="0"/>
                  </a:moveTo>
                  <a:cubicBezTo>
                    <a:pt x="1799" y="0"/>
                    <a:pt x="1443" y="104"/>
                    <a:pt x="1141" y="301"/>
                  </a:cubicBezTo>
                  <a:lnTo>
                    <a:pt x="1141" y="301"/>
                  </a:lnTo>
                  <a:cubicBezTo>
                    <a:pt x="1122" y="301"/>
                    <a:pt x="1104" y="301"/>
                    <a:pt x="1086" y="300"/>
                  </a:cubicBezTo>
                  <a:cubicBezTo>
                    <a:pt x="979" y="300"/>
                    <a:pt x="925" y="383"/>
                    <a:pt x="924" y="467"/>
                  </a:cubicBezTo>
                  <a:lnTo>
                    <a:pt x="924" y="467"/>
                  </a:lnTo>
                  <a:cubicBezTo>
                    <a:pt x="847" y="536"/>
                    <a:pt x="775" y="612"/>
                    <a:pt x="709" y="696"/>
                  </a:cubicBezTo>
                  <a:cubicBezTo>
                    <a:pt x="0" y="1605"/>
                    <a:pt x="412" y="2990"/>
                    <a:pt x="1275" y="3640"/>
                  </a:cubicBezTo>
                  <a:cubicBezTo>
                    <a:pt x="1591" y="3877"/>
                    <a:pt x="1913" y="3984"/>
                    <a:pt x="2207" y="3984"/>
                  </a:cubicBezTo>
                  <a:cubicBezTo>
                    <a:pt x="2913" y="3984"/>
                    <a:pt x="3462" y="3366"/>
                    <a:pt x="3399" y="2442"/>
                  </a:cubicBezTo>
                  <a:cubicBezTo>
                    <a:pt x="3332" y="1477"/>
                    <a:pt x="2620" y="669"/>
                    <a:pt x="1727" y="398"/>
                  </a:cubicBezTo>
                  <a:lnTo>
                    <a:pt x="1727" y="398"/>
                  </a:lnTo>
                  <a:cubicBezTo>
                    <a:pt x="1870" y="354"/>
                    <a:pt x="2019" y="331"/>
                    <a:pt x="2167" y="331"/>
                  </a:cubicBezTo>
                  <a:cubicBezTo>
                    <a:pt x="2482" y="331"/>
                    <a:pt x="2795" y="435"/>
                    <a:pt x="3046" y="662"/>
                  </a:cubicBezTo>
                  <a:cubicBezTo>
                    <a:pt x="3082" y="694"/>
                    <a:pt x="3121" y="707"/>
                    <a:pt x="3158" y="707"/>
                  </a:cubicBezTo>
                  <a:cubicBezTo>
                    <a:pt x="3291" y="707"/>
                    <a:pt x="3408" y="539"/>
                    <a:pt x="3283" y="426"/>
                  </a:cubicBezTo>
                  <a:lnTo>
                    <a:pt x="3284" y="426"/>
                  </a:lnTo>
                  <a:cubicBezTo>
                    <a:pt x="2964" y="137"/>
                    <a:pt x="2560" y="0"/>
                    <a:pt x="2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3" name="Google Shape;19983;p32"/>
            <p:cNvSpPr/>
            <p:nvPr/>
          </p:nvSpPr>
          <p:spPr>
            <a:xfrm>
              <a:off x="6276850" y="2730650"/>
              <a:ext cx="21250" cy="171950"/>
            </a:xfrm>
            <a:custGeom>
              <a:avLst/>
              <a:gdLst/>
              <a:ahLst/>
              <a:cxnLst/>
              <a:rect l="l" t="t" r="r" b="b"/>
              <a:pathLst>
                <a:path w="850" h="6878" extrusionOk="0">
                  <a:moveTo>
                    <a:pt x="230" y="0"/>
                  </a:moveTo>
                  <a:cubicBezTo>
                    <a:pt x="146" y="0"/>
                    <a:pt x="61" y="54"/>
                    <a:pt x="59" y="162"/>
                  </a:cubicBezTo>
                  <a:cubicBezTo>
                    <a:pt x="1" y="2369"/>
                    <a:pt x="150" y="4576"/>
                    <a:pt x="506" y="6756"/>
                  </a:cubicBezTo>
                  <a:cubicBezTo>
                    <a:pt x="520" y="6840"/>
                    <a:pt x="579" y="6877"/>
                    <a:pt x="644" y="6877"/>
                  </a:cubicBezTo>
                  <a:cubicBezTo>
                    <a:pt x="741" y="6877"/>
                    <a:pt x="849" y="6794"/>
                    <a:pt x="829" y="6666"/>
                  </a:cubicBezTo>
                  <a:cubicBezTo>
                    <a:pt x="480" y="4517"/>
                    <a:pt x="333" y="2338"/>
                    <a:pt x="393" y="162"/>
                  </a:cubicBezTo>
                  <a:cubicBezTo>
                    <a:pt x="396" y="54"/>
                    <a:pt x="314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4" name="Google Shape;19984;p32"/>
            <p:cNvSpPr/>
            <p:nvPr/>
          </p:nvSpPr>
          <p:spPr>
            <a:xfrm>
              <a:off x="6326750" y="2808225"/>
              <a:ext cx="69275" cy="90325"/>
            </a:xfrm>
            <a:custGeom>
              <a:avLst/>
              <a:gdLst/>
              <a:ahLst/>
              <a:cxnLst/>
              <a:rect l="l" t="t" r="r" b="b"/>
              <a:pathLst>
                <a:path w="2771" h="3613" extrusionOk="0">
                  <a:moveTo>
                    <a:pt x="1375" y="1"/>
                  </a:moveTo>
                  <a:cubicBezTo>
                    <a:pt x="1107" y="1"/>
                    <a:pt x="835" y="99"/>
                    <a:pt x="618" y="288"/>
                  </a:cubicBezTo>
                  <a:cubicBezTo>
                    <a:pt x="76" y="758"/>
                    <a:pt x="0" y="1623"/>
                    <a:pt x="160" y="2277"/>
                  </a:cubicBezTo>
                  <a:cubicBezTo>
                    <a:pt x="313" y="2904"/>
                    <a:pt x="749" y="3519"/>
                    <a:pt x="1431" y="3603"/>
                  </a:cubicBezTo>
                  <a:cubicBezTo>
                    <a:pt x="1487" y="3610"/>
                    <a:pt x="1543" y="3613"/>
                    <a:pt x="1598" y="3613"/>
                  </a:cubicBezTo>
                  <a:cubicBezTo>
                    <a:pt x="2106" y="3613"/>
                    <a:pt x="2563" y="3326"/>
                    <a:pt x="2729" y="2831"/>
                  </a:cubicBezTo>
                  <a:cubicBezTo>
                    <a:pt x="2770" y="2707"/>
                    <a:pt x="2669" y="2626"/>
                    <a:pt x="2567" y="2626"/>
                  </a:cubicBezTo>
                  <a:cubicBezTo>
                    <a:pt x="2500" y="2626"/>
                    <a:pt x="2433" y="2660"/>
                    <a:pt x="2406" y="2741"/>
                  </a:cubicBezTo>
                  <a:cubicBezTo>
                    <a:pt x="2288" y="3090"/>
                    <a:pt x="1943" y="3281"/>
                    <a:pt x="1591" y="3281"/>
                  </a:cubicBezTo>
                  <a:cubicBezTo>
                    <a:pt x="1508" y="3281"/>
                    <a:pt x="1425" y="3271"/>
                    <a:pt x="1344" y="3249"/>
                  </a:cubicBezTo>
                  <a:cubicBezTo>
                    <a:pt x="868" y="3119"/>
                    <a:pt x="593" y="2637"/>
                    <a:pt x="482" y="2189"/>
                  </a:cubicBezTo>
                  <a:cubicBezTo>
                    <a:pt x="378" y="1772"/>
                    <a:pt x="392" y="1254"/>
                    <a:pt x="593" y="868"/>
                  </a:cubicBezTo>
                  <a:cubicBezTo>
                    <a:pt x="755" y="556"/>
                    <a:pt x="1073" y="333"/>
                    <a:pt x="1393" y="333"/>
                  </a:cubicBezTo>
                  <a:cubicBezTo>
                    <a:pt x="1573" y="333"/>
                    <a:pt x="1753" y="403"/>
                    <a:pt x="1907" y="567"/>
                  </a:cubicBezTo>
                  <a:cubicBezTo>
                    <a:pt x="1941" y="604"/>
                    <a:pt x="1980" y="619"/>
                    <a:pt x="2018" y="619"/>
                  </a:cubicBezTo>
                  <a:cubicBezTo>
                    <a:pt x="2144" y="619"/>
                    <a:pt x="2257" y="451"/>
                    <a:pt x="2143" y="331"/>
                  </a:cubicBezTo>
                  <a:cubicBezTo>
                    <a:pt x="1934" y="108"/>
                    <a:pt x="1656" y="1"/>
                    <a:pt x="1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5" name="Google Shape;19985;p32"/>
            <p:cNvSpPr/>
            <p:nvPr/>
          </p:nvSpPr>
          <p:spPr>
            <a:xfrm>
              <a:off x="6435575" y="2815025"/>
              <a:ext cx="74225" cy="8425"/>
            </a:xfrm>
            <a:custGeom>
              <a:avLst/>
              <a:gdLst/>
              <a:ahLst/>
              <a:cxnLst/>
              <a:rect l="l" t="t" r="r" b="b"/>
              <a:pathLst>
                <a:path w="2969" h="337" extrusionOk="0">
                  <a:moveTo>
                    <a:pt x="217" y="1"/>
                  </a:moveTo>
                  <a:cubicBezTo>
                    <a:pt x="2" y="1"/>
                    <a:pt x="1" y="336"/>
                    <a:pt x="217" y="336"/>
                  </a:cubicBezTo>
                  <a:lnTo>
                    <a:pt x="2752" y="336"/>
                  </a:lnTo>
                  <a:cubicBezTo>
                    <a:pt x="2969" y="336"/>
                    <a:pt x="2969" y="1"/>
                    <a:pt x="2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6" name="Google Shape;19986;p32"/>
            <p:cNvSpPr/>
            <p:nvPr/>
          </p:nvSpPr>
          <p:spPr>
            <a:xfrm>
              <a:off x="6434650" y="2867050"/>
              <a:ext cx="106800" cy="13125"/>
            </a:xfrm>
            <a:custGeom>
              <a:avLst/>
              <a:gdLst/>
              <a:ahLst/>
              <a:cxnLst/>
              <a:rect l="l" t="t" r="r" b="b"/>
              <a:pathLst>
                <a:path w="4272" h="525" extrusionOk="0">
                  <a:moveTo>
                    <a:pt x="2741" y="1"/>
                  </a:moveTo>
                  <a:cubicBezTo>
                    <a:pt x="1892" y="1"/>
                    <a:pt x="1043" y="67"/>
                    <a:pt x="202" y="199"/>
                  </a:cubicBezTo>
                  <a:cubicBezTo>
                    <a:pt x="0" y="231"/>
                    <a:pt x="72" y="524"/>
                    <a:pt x="262" y="524"/>
                  </a:cubicBezTo>
                  <a:cubicBezTo>
                    <a:pt x="271" y="524"/>
                    <a:pt x="281" y="524"/>
                    <a:pt x="291" y="522"/>
                  </a:cubicBezTo>
                  <a:cubicBezTo>
                    <a:pt x="1100" y="397"/>
                    <a:pt x="1917" y="335"/>
                    <a:pt x="2735" y="335"/>
                  </a:cubicBezTo>
                  <a:cubicBezTo>
                    <a:pt x="3176" y="335"/>
                    <a:pt x="3617" y="353"/>
                    <a:pt x="4057" y="389"/>
                  </a:cubicBezTo>
                  <a:cubicBezTo>
                    <a:pt x="4062" y="390"/>
                    <a:pt x="4067" y="390"/>
                    <a:pt x="4072" y="390"/>
                  </a:cubicBezTo>
                  <a:cubicBezTo>
                    <a:pt x="4272" y="390"/>
                    <a:pt x="4265" y="72"/>
                    <a:pt x="4057" y="54"/>
                  </a:cubicBezTo>
                  <a:cubicBezTo>
                    <a:pt x="3619" y="18"/>
                    <a:pt x="3180" y="1"/>
                    <a:pt x="2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7" name="Google Shape;19987;p32"/>
            <p:cNvSpPr/>
            <p:nvPr/>
          </p:nvSpPr>
          <p:spPr>
            <a:xfrm>
              <a:off x="6608400" y="2865600"/>
              <a:ext cx="629175" cy="12225"/>
            </a:xfrm>
            <a:custGeom>
              <a:avLst/>
              <a:gdLst/>
              <a:ahLst/>
              <a:cxnLst/>
              <a:rect l="l" t="t" r="r" b="b"/>
              <a:pathLst>
                <a:path w="25167" h="489" extrusionOk="0">
                  <a:moveTo>
                    <a:pt x="10127" y="0"/>
                  </a:moveTo>
                  <a:cubicBezTo>
                    <a:pt x="6823" y="0"/>
                    <a:pt x="3520" y="23"/>
                    <a:pt x="216" y="69"/>
                  </a:cubicBezTo>
                  <a:cubicBezTo>
                    <a:pt x="2" y="72"/>
                    <a:pt x="1" y="403"/>
                    <a:pt x="213" y="403"/>
                  </a:cubicBezTo>
                  <a:cubicBezTo>
                    <a:pt x="214" y="403"/>
                    <a:pt x="215" y="403"/>
                    <a:pt x="216" y="403"/>
                  </a:cubicBezTo>
                  <a:cubicBezTo>
                    <a:pt x="3512" y="357"/>
                    <a:pt x="6808" y="335"/>
                    <a:pt x="10104" y="335"/>
                  </a:cubicBezTo>
                  <a:cubicBezTo>
                    <a:pt x="15053" y="335"/>
                    <a:pt x="20002" y="386"/>
                    <a:pt x="24952" y="489"/>
                  </a:cubicBezTo>
                  <a:cubicBezTo>
                    <a:pt x="24953" y="489"/>
                    <a:pt x="24955" y="489"/>
                    <a:pt x="24956" y="489"/>
                  </a:cubicBezTo>
                  <a:cubicBezTo>
                    <a:pt x="25167" y="489"/>
                    <a:pt x="25165" y="158"/>
                    <a:pt x="24952" y="153"/>
                  </a:cubicBezTo>
                  <a:cubicBezTo>
                    <a:pt x="20010" y="51"/>
                    <a:pt x="15069" y="0"/>
                    <a:pt x="101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8" name="Google Shape;19988;p32"/>
            <p:cNvSpPr/>
            <p:nvPr/>
          </p:nvSpPr>
          <p:spPr>
            <a:xfrm>
              <a:off x="6598450" y="2727675"/>
              <a:ext cx="84750" cy="106050"/>
            </a:xfrm>
            <a:custGeom>
              <a:avLst/>
              <a:gdLst/>
              <a:ahLst/>
              <a:cxnLst/>
              <a:rect l="l" t="t" r="r" b="b"/>
              <a:pathLst>
                <a:path w="3390" h="4242" extrusionOk="0">
                  <a:moveTo>
                    <a:pt x="1448" y="0"/>
                  </a:moveTo>
                  <a:cubicBezTo>
                    <a:pt x="1012" y="0"/>
                    <a:pt x="565" y="242"/>
                    <a:pt x="370" y="650"/>
                  </a:cubicBezTo>
                  <a:cubicBezTo>
                    <a:pt x="306" y="782"/>
                    <a:pt x="422" y="904"/>
                    <a:pt x="531" y="904"/>
                  </a:cubicBezTo>
                  <a:cubicBezTo>
                    <a:pt x="581" y="904"/>
                    <a:pt x="629" y="879"/>
                    <a:pt x="658" y="818"/>
                  </a:cubicBezTo>
                  <a:cubicBezTo>
                    <a:pt x="794" y="536"/>
                    <a:pt x="1103" y="336"/>
                    <a:pt x="1414" y="336"/>
                  </a:cubicBezTo>
                  <a:cubicBezTo>
                    <a:pt x="1539" y="336"/>
                    <a:pt x="1663" y="368"/>
                    <a:pt x="1778" y="439"/>
                  </a:cubicBezTo>
                  <a:cubicBezTo>
                    <a:pt x="2370" y="815"/>
                    <a:pt x="2081" y="1747"/>
                    <a:pt x="1369" y="1811"/>
                  </a:cubicBezTo>
                  <a:cubicBezTo>
                    <a:pt x="1162" y="1830"/>
                    <a:pt x="1156" y="2147"/>
                    <a:pt x="1352" y="2147"/>
                  </a:cubicBezTo>
                  <a:cubicBezTo>
                    <a:pt x="1358" y="2147"/>
                    <a:pt x="1363" y="2147"/>
                    <a:pt x="1369" y="2146"/>
                  </a:cubicBezTo>
                  <a:cubicBezTo>
                    <a:pt x="1369" y="2146"/>
                    <a:pt x="1370" y="2146"/>
                    <a:pt x="1371" y="2146"/>
                  </a:cubicBezTo>
                  <a:lnTo>
                    <a:pt x="1371" y="2146"/>
                  </a:lnTo>
                  <a:cubicBezTo>
                    <a:pt x="1417" y="2142"/>
                    <a:pt x="1466" y="2140"/>
                    <a:pt x="1516" y="2140"/>
                  </a:cubicBezTo>
                  <a:cubicBezTo>
                    <a:pt x="2185" y="2140"/>
                    <a:pt x="3196" y="2504"/>
                    <a:pt x="2743" y="3383"/>
                  </a:cubicBezTo>
                  <a:cubicBezTo>
                    <a:pt x="2532" y="3794"/>
                    <a:pt x="2168" y="3934"/>
                    <a:pt x="1769" y="3934"/>
                  </a:cubicBezTo>
                  <a:cubicBezTo>
                    <a:pt x="1269" y="3934"/>
                    <a:pt x="715" y="3715"/>
                    <a:pt x="336" y="3530"/>
                  </a:cubicBezTo>
                  <a:cubicBezTo>
                    <a:pt x="310" y="3517"/>
                    <a:pt x="284" y="3512"/>
                    <a:pt x="260" y="3512"/>
                  </a:cubicBezTo>
                  <a:cubicBezTo>
                    <a:pt x="105" y="3512"/>
                    <a:pt x="1" y="3738"/>
                    <a:pt x="167" y="3820"/>
                  </a:cubicBezTo>
                  <a:cubicBezTo>
                    <a:pt x="611" y="4035"/>
                    <a:pt x="1227" y="4242"/>
                    <a:pt x="1791" y="4242"/>
                  </a:cubicBezTo>
                  <a:cubicBezTo>
                    <a:pt x="2380" y="4242"/>
                    <a:pt x="2911" y="4016"/>
                    <a:pt x="3128" y="3341"/>
                  </a:cubicBezTo>
                  <a:cubicBezTo>
                    <a:pt x="3389" y="2525"/>
                    <a:pt x="2739" y="2021"/>
                    <a:pt x="2031" y="1860"/>
                  </a:cubicBezTo>
                  <a:lnTo>
                    <a:pt x="2031" y="1860"/>
                  </a:lnTo>
                  <a:cubicBezTo>
                    <a:pt x="2442" y="1513"/>
                    <a:pt x="2637" y="916"/>
                    <a:pt x="2287" y="421"/>
                  </a:cubicBezTo>
                  <a:cubicBezTo>
                    <a:pt x="2082" y="131"/>
                    <a:pt x="1768" y="0"/>
                    <a:pt x="1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89" name="Google Shape;19989;p32"/>
            <p:cNvSpPr/>
            <p:nvPr/>
          </p:nvSpPr>
          <p:spPr>
            <a:xfrm>
              <a:off x="6690300" y="2745475"/>
              <a:ext cx="68450" cy="82925"/>
            </a:xfrm>
            <a:custGeom>
              <a:avLst/>
              <a:gdLst/>
              <a:ahLst/>
              <a:cxnLst/>
              <a:rect l="l" t="t" r="r" b="b"/>
              <a:pathLst>
                <a:path w="2738" h="3317" extrusionOk="0">
                  <a:moveTo>
                    <a:pt x="239" y="0"/>
                  </a:moveTo>
                  <a:cubicBezTo>
                    <a:pt x="117" y="0"/>
                    <a:pt x="1" y="119"/>
                    <a:pt x="93" y="240"/>
                  </a:cubicBezTo>
                  <a:lnTo>
                    <a:pt x="2357" y="3245"/>
                  </a:lnTo>
                  <a:cubicBezTo>
                    <a:pt x="2395" y="3296"/>
                    <a:pt x="2447" y="3317"/>
                    <a:pt x="2498" y="3317"/>
                  </a:cubicBezTo>
                  <a:cubicBezTo>
                    <a:pt x="2620" y="3317"/>
                    <a:pt x="2737" y="3198"/>
                    <a:pt x="2645" y="3077"/>
                  </a:cubicBezTo>
                  <a:lnTo>
                    <a:pt x="381" y="72"/>
                  </a:lnTo>
                  <a:cubicBezTo>
                    <a:pt x="343" y="21"/>
                    <a:pt x="291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0" name="Google Shape;19990;p32"/>
            <p:cNvSpPr/>
            <p:nvPr/>
          </p:nvSpPr>
          <p:spPr>
            <a:xfrm>
              <a:off x="6694750" y="2735100"/>
              <a:ext cx="51450" cy="93700"/>
            </a:xfrm>
            <a:custGeom>
              <a:avLst/>
              <a:gdLst/>
              <a:ahLst/>
              <a:cxnLst/>
              <a:rect l="l" t="t" r="r" b="b"/>
              <a:pathLst>
                <a:path w="2058" h="3748" extrusionOk="0">
                  <a:moveTo>
                    <a:pt x="1831" y="0"/>
                  </a:moveTo>
                  <a:cubicBezTo>
                    <a:pt x="1781" y="0"/>
                    <a:pt x="1733" y="25"/>
                    <a:pt x="1704" y="86"/>
                  </a:cubicBezTo>
                  <a:lnTo>
                    <a:pt x="1706" y="86"/>
                  </a:lnTo>
                  <a:lnTo>
                    <a:pt x="64" y="3492"/>
                  </a:lnTo>
                  <a:cubicBezTo>
                    <a:pt x="0" y="3625"/>
                    <a:pt x="117" y="3747"/>
                    <a:pt x="226" y="3747"/>
                  </a:cubicBezTo>
                  <a:cubicBezTo>
                    <a:pt x="276" y="3747"/>
                    <a:pt x="325" y="3722"/>
                    <a:pt x="354" y="3661"/>
                  </a:cubicBezTo>
                  <a:lnTo>
                    <a:pt x="1994" y="255"/>
                  </a:lnTo>
                  <a:cubicBezTo>
                    <a:pt x="2058" y="122"/>
                    <a:pt x="1941" y="0"/>
                    <a:pt x="1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1" name="Google Shape;19991;p32"/>
            <p:cNvSpPr/>
            <p:nvPr/>
          </p:nvSpPr>
          <p:spPr>
            <a:xfrm>
              <a:off x="6752025" y="2678050"/>
              <a:ext cx="59450" cy="50775"/>
            </a:xfrm>
            <a:custGeom>
              <a:avLst/>
              <a:gdLst/>
              <a:ahLst/>
              <a:cxnLst/>
              <a:rect l="l" t="t" r="r" b="b"/>
              <a:pathLst>
                <a:path w="2378" h="2031" extrusionOk="0">
                  <a:moveTo>
                    <a:pt x="1020" y="0"/>
                  </a:moveTo>
                  <a:cubicBezTo>
                    <a:pt x="719" y="0"/>
                    <a:pt x="424" y="78"/>
                    <a:pt x="161" y="225"/>
                  </a:cubicBezTo>
                  <a:cubicBezTo>
                    <a:pt x="1" y="313"/>
                    <a:pt x="99" y="537"/>
                    <a:pt x="248" y="537"/>
                  </a:cubicBezTo>
                  <a:cubicBezTo>
                    <a:pt x="274" y="537"/>
                    <a:pt x="302" y="530"/>
                    <a:pt x="330" y="515"/>
                  </a:cubicBezTo>
                  <a:cubicBezTo>
                    <a:pt x="509" y="413"/>
                    <a:pt x="707" y="354"/>
                    <a:pt x="910" y="338"/>
                  </a:cubicBezTo>
                  <a:lnTo>
                    <a:pt x="910" y="338"/>
                  </a:lnTo>
                  <a:cubicBezTo>
                    <a:pt x="956" y="777"/>
                    <a:pt x="914" y="1221"/>
                    <a:pt x="786" y="1643"/>
                  </a:cubicBezTo>
                  <a:cubicBezTo>
                    <a:pt x="768" y="1709"/>
                    <a:pt x="798" y="1802"/>
                    <a:pt x="862" y="1832"/>
                  </a:cubicBezTo>
                  <a:cubicBezTo>
                    <a:pt x="1145" y="1964"/>
                    <a:pt x="1429" y="2030"/>
                    <a:pt x="1721" y="2030"/>
                  </a:cubicBezTo>
                  <a:cubicBezTo>
                    <a:pt x="1872" y="2030"/>
                    <a:pt x="2025" y="2013"/>
                    <a:pt x="2182" y="1977"/>
                  </a:cubicBezTo>
                  <a:cubicBezTo>
                    <a:pt x="2378" y="1933"/>
                    <a:pt x="2314" y="1649"/>
                    <a:pt x="2134" y="1649"/>
                  </a:cubicBezTo>
                  <a:cubicBezTo>
                    <a:pt x="2121" y="1649"/>
                    <a:pt x="2108" y="1651"/>
                    <a:pt x="2093" y="1654"/>
                  </a:cubicBezTo>
                  <a:cubicBezTo>
                    <a:pt x="1964" y="1683"/>
                    <a:pt x="1838" y="1698"/>
                    <a:pt x="1713" y="1698"/>
                  </a:cubicBezTo>
                  <a:cubicBezTo>
                    <a:pt x="1520" y="1698"/>
                    <a:pt x="1332" y="1663"/>
                    <a:pt x="1146" y="1591"/>
                  </a:cubicBezTo>
                  <a:lnTo>
                    <a:pt x="1146" y="1591"/>
                  </a:lnTo>
                  <a:cubicBezTo>
                    <a:pt x="1268" y="1106"/>
                    <a:pt x="1288" y="623"/>
                    <a:pt x="1215" y="123"/>
                  </a:cubicBezTo>
                  <a:cubicBezTo>
                    <a:pt x="1204" y="51"/>
                    <a:pt x="1120" y="0"/>
                    <a:pt x="1054" y="0"/>
                  </a:cubicBezTo>
                  <a:cubicBezTo>
                    <a:pt x="1043" y="0"/>
                    <a:pt x="1032" y="0"/>
                    <a:pt x="1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2" name="Google Shape;19992;p32"/>
            <p:cNvSpPr/>
            <p:nvPr/>
          </p:nvSpPr>
          <p:spPr>
            <a:xfrm>
              <a:off x="6830850" y="2740600"/>
              <a:ext cx="17325" cy="77225"/>
            </a:xfrm>
            <a:custGeom>
              <a:avLst/>
              <a:gdLst/>
              <a:ahLst/>
              <a:cxnLst/>
              <a:rect l="l" t="t" r="r" b="b"/>
              <a:pathLst>
                <a:path w="693" h="3089" extrusionOk="0">
                  <a:moveTo>
                    <a:pt x="375" y="0"/>
                  </a:moveTo>
                  <a:cubicBezTo>
                    <a:pt x="309" y="0"/>
                    <a:pt x="246" y="37"/>
                    <a:pt x="226" y="121"/>
                  </a:cubicBezTo>
                  <a:cubicBezTo>
                    <a:pt x="0" y="1079"/>
                    <a:pt x="32" y="2034"/>
                    <a:pt x="330" y="2972"/>
                  </a:cubicBezTo>
                  <a:cubicBezTo>
                    <a:pt x="356" y="3053"/>
                    <a:pt x="423" y="3088"/>
                    <a:pt x="490" y="3088"/>
                  </a:cubicBezTo>
                  <a:cubicBezTo>
                    <a:pt x="591" y="3088"/>
                    <a:pt x="693" y="3007"/>
                    <a:pt x="653" y="2883"/>
                  </a:cubicBezTo>
                  <a:cubicBezTo>
                    <a:pt x="373" y="2000"/>
                    <a:pt x="336" y="1111"/>
                    <a:pt x="548" y="209"/>
                  </a:cubicBezTo>
                  <a:cubicBezTo>
                    <a:pt x="578" y="83"/>
                    <a:pt x="47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3" name="Google Shape;19993;p32"/>
            <p:cNvSpPr/>
            <p:nvPr/>
          </p:nvSpPr>
          <p:spPr>
            <a:xfrm>
              <a:off x="6810150" y="2777225"/>
              <a:ext cx="69475" cy="13750"/>
            </a:xfrm>
            <a:custGeom>
              <a:avLst/>
              <a:gdLst/>
              <a:ahLst/>
              <a:cxnLst/>
              <a:rect l="l" t="t" r="r" b="b"/>
              <a:pathLst>
                <a:path w="2779" h="550" extrusionOk="0">
                  <a:moveTo>
                    <a:pt x="1806" y="0"/>
                  </a:moveTo>
                  <a:cubicBezTo>
                    <a:pt x="1261" y="0"/>
                    <a:pt x="717" y="74"/>
                    <a:pt x="191" y="221"/>
                  </a:cubicBezTo>
                  <a:cubicBezTo>
                    <a:pt x="0" y="273"/>
                    <a:pt x="58" y="549"/>
                    <a:pt x="231" y="549"/>
                  </a:cubicBezTo>
                  <a:cubicBezTo>
                    <a:pt x="246" y="549"/>
                    <a:pt x="262" y="547"/>
                    <a:pt x="279" y="543"/>
                  </a:cubicBezTo>
                  <a:lnTo>
                    <a:pt x="279" y="543"/>
                  </a:lnTo>
                  <a:lnTo>
                    <a:pt x="278" y="544"/>
                  </a:lnTo>
                  <a:cubicBezTo>
                    <a:pt x="780" y="405"/>
                    <a:pt x="1298" y="335"/>
                    <a:pt x="1817" y="335"/>
                  </a:cubicBezTo>
                  <a:cubicBezTo>
                    <a:pt x="2067" y="335"/>
                    <a:pt x="2317" y="351"/>
                    <a:pt x="2566" y="384"/>
                  </a:cubicBezTo>
                  <a:cubicBezTo>
                    <a:pt x="2574" y="385"/>
                    <a:pt x="2581" y="385"/>
                    <a:pt x="2589" y="385"/>
                  </a:cubicBezTo>
                  <a:cubicBezTo>
                    <a:pt x="2779" y="385"/>
                    <a:pt x="2770" y="75"/>
                    <a:pt x="2566" y="48"/>
                  </a:cubicBezTo>
                  <a:cubicBezTo>
                    <a:pt x="2313" y="16"/>
                    <a:pt x="2059" y="0"/>
                    <a:pt x="18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4" name="Google Shape;19994;p32"/>
            <p:cNvSpPr/>
            <p:nvPr/>
          </p:nvSpPr>
          <p:spPr>
            <a:xfrm>
              <a:off x="6898150" y="2742950"/>
              <a:ext cx="91725" cy="83975"/>
            </a:xfrm>
            <a:custGeom>
              <a:avLst/>
              <a:gdLst/>
              <a:ahLst/>
              <a:cxnLst/>
              <a:rect l="l" t="t" r="r" b="b"/>
              <a:pathLst>
                <a:path w="3669" h="3359" extrusionOk="0">
                  <a:moveTo>
                    <a:pt x="2612" y="0"/>
                  </a:moveTo>
                  <a:cubicBezTo>
                    <a:pt x="2519" y="0"/>
                    <a:pt x="2422" y="83"/>
                    <a:pt x="2440" y="208"/>
                  </a:cubicBezTo>
                  <a:cubicBezTo>
                    <a:pt x="2440" y="208"/>
                    <a:pt x="2440" y="208"/>
                    <a:pt x="2440" y="208"/>
                  </a:cubicBezTo>
                  <a:lnTo>
                    <a:pt x="2440" y="208"/>
                  </a:lnTo>
                  <a:cubicBezTo>
                    <a:pt x="2522" y="803"/>
                    <a:pt x="2611" y="1441"/>
                    <a:pt x="2432" y="2026"/>
                  </a:cubicBezTo>
                  <a:cubicBezTo>
                    <a:pt x="2282" y="2526"/>
                    <a:pt x="1798" y="3025"/>
                    <a:pt x="1248" y="3025"/>
                  </a:cubicBezTo>
                  <a:cubicBezTo>
                    <a:pt x="1180" y="3025"/>
                    <a:pt x="1111" y="3018"/>
                    <a:pt x="1041" y="3001"/>
                  </a:cubicBezTo>
                  <a:cubicBezTo>
                    <a:pt x="268" y="2820"/>
                    <a:pt x="378" y="1962"/>
                    <a:pt x="628" y="1409"/>
                  </a:cubicBezTo>
                  <a:cubicBezTo>
                    <a:pt x="745" y="1148"/>
                    <a:pt x="809" y="974"/>
                    <a:pt x="1099" y="930"/>
                  </a:cubicBezTo>
                  <a:cubicBezTo>
                    <a:pt x="1390" y="885"/>
                    <a:pt x="1712" y="905"/>
                    <a:pt x="2008" y="893"/>
                  </a:cubicBezTo>
                  <a:cubicBezTo>
                    <a:pt x="2219" y="886"/>
                    <a:pt x="2223" y="559"/>
                    <a:pt x="2017" y="559"/>
                  </a:cubicBezTo>
                  <a:cubicBezTo>
                    <a:pt x="2014" y="559"/>
                    <a:pt x="2011" y="559"/>
                    <a:pt x="2008" y="559"/>
                  </a:cubicBezTo>
                  <a:lnTo>
                    <a:pt x="2007" y="559"/>
                  </a:lnTo>
                  <a:cubicBezTo>
                    <a:pt x="1985" y="560"/>
                    <a:pt x="1962" y="560"/>
                    <a:pt x="1938" y="560"/>
                  </a:cubicBezTo>
                  <a:cubicBezTo>
                    <a:pt x="1757" y="560"/>
                    <a:pt x="1511" y="539"/>
                    <a:pt x="1278" y="539"/>
                  </a:cubicBezTo>
                  <a:cubicBezTo>
                    <a:pt x="1047" y="539"/>
                    <a:pt x="828" y="560"/>
                    <a:pt x="695" y="643"/>
                  </a:cubicBezTo>
                  <a:cubicBezTo>
                    <a:pt x="451" y="795"/>
                    <a:pt x="271" y="1343"/>
                    <a:pt x="190" y="1605"/>
                  </a:cubicBezTo>
                  <a:cubicBezTo>
                    <a:pt x="1" y="2211"/>
                    <a:pt x="85" y="2949"/>
                    <a:pt x="716" y="3251"/>
                  </a:cubicBezTo>
                  <a:cubicBezTo>
                    <a:pt x="871" y="3325"/>
                    <a:pt x="1036" y="3359"/>
                    <a:pt x="1203" y="3359"/>
                  </a:cubicBezTo>
                  <a:cubicBezTo>
                    <a:pt x="1662" y="3359"/>
                    <a:pt x="2131" y="3105"/>
                    <a:pt x="2419" y="2763"/>
                  </a:cubicBezTo>
                  <a:cubicBezTo>
                    <a:pt x="2718" y="2408"/>
                    <a:pt x="2834" y="1971"/>
                    <a:pt x="2862" y="1516"/>
                  </a:cubicBezTo>
                  <a:lnTo>
                    <a:pt x="2862" y="1516"/>
                  </a:lnTo>
                  <a:cubicBezTo>
                    <a:pt x="3009" y="1974"/>
                    <a:pt x="3157" y="2432"/>
                    <a:pt x="3305" y="2890"/>
                  </a:cubicBezTo>
                  <a:cubicBezTo>
                    <a:pt x="3331" y="2971"/>
                    <a:pt x="3399" y="3006"/>
                    <a:pt x="3466" y="3006"/>
                  </a:cubicBezTo>
                  <a:cubicBezTo>
                    <a:pt x="3567" y="3006"/>
                    <a:pt x="3669" y="2925"/>
                    <a:pt x="3628" y="2801"/>
                  </a:cubicBezTo>
                  <a:cubicBezTo>
                    <a:pt x="3340" y="1907"/>
                    <a:pt x="3052" y="1014"/>
                    <a:pt x="2762" y="120"/>
                  </a:cubicBezTo>
                  <a:cubicBezTo>
                    <a:pt x="2735" y="36"/>
                    <a:pt x="2674" y="0"/>
                    <a:pt x="26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5" name="Google Shape;19995;p32"/>
            <p:cNvSpPr/>
            <p:nvPr/>
          </p:nvSpPr>
          <p:spPr>
            <a:xfrm>
              <a:off x="6994375" y="2709500"/>
              <a:ext cx="80900" cy="108450"/>
            </a:xfrm>
            <a:custGeom>
              <a:avLst/>
              <a:gdLst/>
              <a:ahLst/>
              <a:cxnLst/>
              <a:rect l="l" t="t" r="r" b="b"/>
              <a:pathLst>
                <a:path w="3236" h="4338" extrusionOk="0">
                  <a:moveTo>
                    <a:pt x="245" y="1"/>
                  </a:moveTo>
                  <a:cubicBezTo>
                    <a:pt x="162" y="1"/>
                    <a:pt x="80" y="55"/>
                    <a:pt x="83" y="163"/>
                  </a:cubicBezTo>
                  <a:lnTo>
                    <a:pt x="141" y="2506"/>
                  </a:lnTo>
                  <a:cubicBezTo>
                    <a:pt x="153" y="2992"/>
                    <a:pt x="0" y="3583"/>
                    <a:pt x="369" y="3944"/>
                  </a:cubicBezTo>
                  <a:cubicBezTo>
                    <a:pt x="636" y="4206"/>
                    <a:pt x="1013" y="4338"/>
                    <a:pt x="1389" y="4338"/>
                  </a:cubicBezTo>
                  <a:cubicBezTo>
                    <a:pt x="1799" y="4338"/>
                    <a:pt x="2207" y="4180"/>
                    <a:pt x="2464" y="3862"/>
                  </a:cubicBezTo>
                  <a:cubicBezTo>
                    <a:pt x="3235" y="2908"/>
                    <a:pt x="2406" y="1861"/>
                    <a:pt x="1566" y="1861"/>
                  </a:cubicBezTo>
                  <a:cubicBezTo>
                    <a:pt x="1225" y="1861"/>
                    <a:pt x="881" y="2034"/>
                    <a:pt x="643" y="2455"/>
                  </a:cubicBezTo>
                  <a:cubicBezTo>
                    <a:pt x="570" y="2585"/>
                    <a:pt x="685" y="2706"/>
                    <a:pt x="799" y="2706"/>
                  </a:cubicBezTo>
                  <a:cubicBezTo>
                    <a:pt x="849" y="2706"/>
                    <a:pt x="900" y="2682"/>
                    <a:pt x="932" y="2625"/>
                  </a:cubicBezTo>
                  <a:cubicBezTo>
                    <a:pt x="1096" y="2336"/>
                    <a:pt x="1339" y="2215"/>
                    <a:pt x="1582" y="2215"/>
                  </a:cubicBezTo>
                  <a:cubicBezTo>
                    <a:pt x="2060" y="2215"/>
                    <a:pt x="2532" y="2685"/>
                    <a:pt x="2369" y="3268"/>
                  </a:cubicBezTo>
                  <a:cubicBezTo>
                    <a:pt x="2241" y="3724"/>
                    <a:pt x="1778" y="3996"/>
                    <a:pt x="1339" y="3996"/>
                  </a:cubicBezTo>
                  <a:cubicBezTo>
                    <a:pt x="974" y="3996"/>
                    <a:pt x="625" y="3808"/>
                    <a:pt x="498" y="3383"/>
                  </a:cubicBezTo>
                  <a:cubicBezTo>
                    <a:pt x="374" y="2971"/>
                    <a:pt x="472" y="2352"/>
                    <a:pt x="461" y="1918"/>
                  </a:cubicBezTo>
                  <a:cubicBezTo>
                    <a:pt x="446" y="1333"/>
                    <a:pt x="432" y="747"/>
                    <a:pt x="417" y="163"/>
                  </a:cubicBezTo>
                  <a:cubicBezTo>
                    <a:pt x="414" y="55"/>
                    <a:pt x="329" y="1"/>
                    <a:pt x="2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6" name="Google Shape;19996;p32"/>
            <p:cNvSpPr/>
            <p:nvPr/>
          </p:nvSpPr>
          <p:spPr>
            <a:xfrm>
              <a:off x="7091950" y="2718850"/>
              <a:ext cx="45225" cy="103000"/>
            </a:xfrm>
            <a:custGeom>
              <a:avLst/>
              <a:gdLst/>
              <a:ahLst/>
              <a:cxnLst/>
              <a:rect l="l" t="t" r="r" b="b"/>
              <a:pathLst>
                <a:path w="1809" h="4120" extrusionOk="0">
                  <a:moveTo>
                    <a:pt x="1423" y="0"/>
                  </a:moveTo>
                  <a:cubicBezTo>
                    <a:pt x="1395" y="0"/>
                    <a:pt x="1364" y="10"/>
                    <a:pt x="1334" y="33"/>
                  </a:cubicBezTo>
                  <a:lnTo>
                    <a:pt x="1334" y="31"/>
                  </a:lnTo>
                  <a:lnTo>
                    <a:pt x="1334" y="31"/>
                  </a:lnTo>
                  <a:cubicBezTo>
                    <a:pt x="1" y="1033"/>
                    <a:pt x="68" y="3196"/>
                    <a:pt x="1487" y="4093"/>
                  </a:cubicBezTo>
                  <a:cubicBezTo>
                    <a:pt x="1516" y="4112"/>
                    <a:pt x="1545" y="4120"/>
                    <a:pt x="1572" y="4120"/>
                  </a:cubicBezTo>
                  <a:cubicBezTo>
                    <a:pt x="1713" y="4120"/>
                    <a:pt x="1808" y="3901"/>
                    <a:pt x="1654" y="3803"/>
                  </a:cubicBezTo>
                  <a:cubicBezTo>
                    <a:pt x="465" y="3053"/>
                    <a:pt x="368" y="1172"/>
                    <a:pt x="1502" y="321"/>
                  </a:cubicBezTo>
                  <a:cubicBezTo>
                    <a:pt x="1643" y="215"/>
                    <a:pt x="1555" y="0"/>
                    <a:pt x="14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7" name="Google Shape;19997;p32"/>
            <p:cNvSpPr/>
            <p:nvPr/>
          </p:nvSpPr>
          <p:spPr>
            <a:xfrm>
              <a:off x="7147675" y="2746325"/>
              <a:ext cx="47425" cy="77425"/>
            </a:xfrm>
            <a:custGeom>
              <a:avLst/>
              <a:gdLst/>
              <a:ahLst/>
              <a:cxnLst/>
              <a:rect l="l" t="t" r="r" b="b"/>
              <a:pathLst>
                <a:path w="1897" h="3097" extrusionOk="0">
                  <a:moveTo>
                    <a:pt x="1264" y="1"/>
                  </a:moveTo>
                  <a:cubicBezTo>
                    <a:pt x="920" y="1"/>
                    <a:pt x="605" y="290"/>
                    <a:pt x="548" y="659"/>
                  </a:cubicBezTo>
                  <a:cubicBezTo>
                    <a:pt x="452" y="1269"/>
                    <a:pt x="1053" y="1638"/>
                    <a:pt x="1562" y="1811"/>
                  </a:cubicBezTo>
                  <a:lnTo>
                    <a:pt x="1562" y="1811"/>
                  </a:lnTo>
                  <a:cubicBezTo>
                    <a:pt x="1559" y="2121"/>
                    <a:pt x="1557" y="2431"/>
                    <a:pt x="1554" y="2741"/>
                  </a:cubicBezTo>
                  <a:lnTo>
                    <a:pt x="1554" y="2741"/>
                  </a:lnTo>
                  <a:cubicBezTo>
                    <a:pt x="1441" y="2757"/>
                    <a:pt x="1329" y="2766"/>
                    <a:pt x="1217" y="2766"/>
                  </a:cubicBezTo>
                  <a:cubicBezTo>
                    <a:pt x="921" y="2766"/>
                    <a:pt x="632" y="2706"/>
                    <a:pt x="344" y="2582"/>
                  </a:cubicBezTo>
                  <a:cubicBezTo>
                    <a:pt x="319" y="2572"/>
                    <a:pt x="295" y="2567"/>
                    <a:pt x="272" y="2567"/>
                  </a:cubicBezTo>
                  <a:cubicBezTo>
                    <a:pt x="110" y="2567"/>
                    <a:pt x="1" y="2798"/>
                    <a:pt x="174" y="2872"/>
                  </a:cubicBezTo>
                  <a:cubicBezTo>
                    <a:pt x="524" y="3021"/>
                    <a:pt x="868" y="3096"/>
                    <a:pt x="1226" y="3096"/>
                  </a:cubicBezTo>
                  <a:cubicBezTo>
                    <a:pt x="1402" y="3096"/>
                    <a:pt x="1581" y="3078"/>
                    <a:pt x="1765" y="3042"/>
                  </a:cubicBezTo>
                  <a:cubicBezTo>
                    <a:pt x="1837" y="3028"/>
                    <a:pt x="1887" y="2950"/>
                    <a:pt x="1889" y="2880"/>
                  </a:cubicBezTo>
                  <a:cubicBezTo>
                    <a:pt x="1890" y="2483"/>
                    <a:pt x="1894" y="2085"/>
                    <a:pt x="1897" y="1689"/>
                  </a:cubicBezTo>
                  <a:cubicBezTo>
                    <a:pt x="1897" y="1614"/>
                    <a:pt x="1846" y="1548"/>
                    <a:pt x="1775" y="1527"/>
                  </a:cubicBezTo>
                  <a:cubicBezTo>
                    <a:pt x="1541" y="1460"/>
                    <a:pt x="1302" y="1377"/>
                    <a:pt x="1116" y="1213"/>
                  </a:cubicBezTo>
                  <a:cubicBezTo>
                    <a:pt x="980" y="1106"/>
                    <a:pt x="891" y="950"/>
                    <a:pt x="868" y="778"/>
                  </a:cubicBezTo>
                  <a:cubicBezTo>
                    <a:pt x="895" y="503"/>
                    <a:pt x="1034" y="365"/>
                    <a:pt x="1285" y="365"/>
                  </a:cubicBezTo>
                  <a:cubicBezTo>
                    <a:pt x="1323" y="365"/>
                    <a:pt x="1365" y="369"/>
                    <a:pt x="1408" y="375"/>
                  </a:cubicBezTo>
                  <a:cubicBezTo>
                    <a:pt x="1437" y="392"/>
                    <a:pt x="1465" y="399"/>
                    <a:pt x="1492" y="399"/>
                  </a:cubicBezTo>
                  <a:cubicBezTo>
                    <a:pt x="1638" y="399"/>
                    <a:pt x="1735" y="177"/>
                    <a:pt x="1578" y="85"/>
                  </a:cubicBezTo>
                  <a:lnTo>
                    <a:pt x="1578" y="85"/>
                  </a:lnTo>
                  <a:lnTo>
                    <a:pt x="1578" y="87"/>
                  </a:lnTo>
                  <a:cubicBezTo>
                    <a:pt x="1475" y="28"/>
                    <a:pt x="136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8" name="Google Shape;19998;p32"/>
            <p:cNvSpPr/>
            <p:nvPr/>
          </p:nvSpPr>
          <p:spPr>
            <a:xfrm>
              <a:off x="7205625" y="2726275"/>
              <a:ext cx="55025" cy="113925"/>
            </a:xfrm>
            <a:custGeom>
              <a:avLst/>
              <a:gdLst/>
              <a:ahLst/>
              <a:cxnLst/>
              <a:rect l="l" t="t" r="r" b="b"/>
              <a:pathLst>
                <a:path w="2201" h="4557" extrusionOk="0">
                  <a:moveTo>
                    <a:pt x="263" y="1"/>
                  </a:moveTo>
                  <a:cubicBezTo>
                    <a:pt x="123" y="1"/>
                    <a:pt x="1" y="170"/>
                    <a:pt x="135" y="276"/>
                  </a:cubicBezTo>
                  <a:lnTo>
                    <a:pt x="135" y="274"/>
                  </a:lnTo>
                  <a:cubicBezTo>
                    <a:pt x="1385" y="1250"/>
                    <a:pt x="1841" y="2870"/>
                    <a:pt x="1279" y="4355"/>
                  </a:cubicBezTo>
                  <a:cubicBezTo>
                    <a:pt x="1233" y="4476"/>
                    <a:pt x="1334" y="4556"/>
                    <a:pt x="1437" y="4556"/>
                  </a:cubicBezTo>
                  <a:cubicBezTo>
                    <a:pt x="1505" y="4556"/>
                    <a:pt x="1573" y="4522"/>
                    <a:pt x="1603" y="4443"/>
                  </a:cubicBezTo>
                  <a:cubicBezTo>
                    <a:pt x="2201" y="2864"/>
                    <a:pt x="1702" y="1080"/>
                    <a:pt x="372" y="39"/>
                  </a:cubicBezTo>
                  <a:cubicBezTo>
                    <a:pt x="337" y="12"/>
                    <a:pt x="300" y="1"/>
                    <a:pt x="2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19999" name="Google Shape;19999;p32"/>
            <p:cNvSpPr/>
            <p:nvPr/>
          </p:nvSpPr>
          <p:spPr>
            <a:xfrm>
              <a:off x="7244300" y="2682850"/>
              <a:ext cx="55750" cy="63325"/>
            </a:xfrm>
            <a:custGeom>
              <a:avLst/>
              <a:gdLst/>
              <a:ahLst/>
              <a:cxnLst/>
              <a:rect l="l" t="t" r="r" b="b"/>
              <a:pathLst>
                <a:path w="2230" h="2533" extrusionOk="0">
                  <a:moveTo>
                    <a:pt x="756" y="0"/>
                  </a:moveTo>
                  <a:cubicBezTo>
                    <a:pt x="515" y="0"/>
                    <a:pt x="273" y="94"/>
                    <a:pt x="109" y="280"/>
                  </a:cubicBezTo>
                  <a:cubicBezTo>
                    <a:pt x="1" y="402"/>
                    <a:pt x="113" y="570"/>
                    <a:pt x="235" y="570"/>
                  </a:cubicBezTo>
                  <a:cubicBezTo>
                    <a:pt x="273" y="570"/>
                    <a:pt x="312" y="554"/>
                    <a:pt x="346" y="516"/>
                  </a:cubicBezTo>
                  <a:lnTo>
                    <a:pt x="346" y="518"/>
                  </a:lnTo>
                  <a:cubicBezTo>
                    <a:pt x="451" y="397"/>
                    <a:pt x="604" y="332"/>
                    <a:pt x="757" y="332"/>
                  </a:cubicBezTo>
                  <a:cubicBezTo>
                    <a:pt x="878" y="332"/>
                    <a:pt x="998" y="372"/>
                    <a:pt x="1095" y="460"/>
                  </a:cubicBezTo>
                  <a:cubicBezTo>
                    <a:pt x="1380" y="717"/>
                    <a:pt x="1187" y="1121"/>
                    <a:pt x="885" y="1246"/>
                  </a:cubicBezTo>
                  <a:lnTo>
                    <a:pt x="885" y="1246"/>
                  </a:lnTo>
                  <a:cubicBezTo>
                    <a:pt x="806" y="1258"/>
                    <a:pt x="733" y="1274"/>
                    <a:pt x="667" y="1290"/>
                  </a:cubicBezTo>
                  <a:cubicBezTo>
                    <a:pt x="486" y="1334"/>
                    <a:pt x="520" y="1618"/>
                    <a:pt x="707" y="1618"/>
                  </a:cubicBezTo>
                  <a:cubicBezTo>
                    <a:pt x="709" y="1618"/>
                    <a:pt x="710" y="1618"/>
                    <a:pt x="712" y="1618"/>
                  </a:cubicBezTo>
                  <a:cubicBezTo>
                    <a:pt x="812" y="1615"/>
                    <a:pt x="910" y="1593"/>
                    <a:pt x="1001" y="1557"/>
                  </a:cubicBezTo>
                  <a:lnTo>
                    <a:pt x="1001" y="1557"/>
                  </a:lnTo>
                  <a:cubicBezTo>
                    <a:pt x="1098" y="1538"/>
                    <a:pt x="1199" y="1525"/>
                    <a:pt x="1297" y="1525"/>
                  </a:cubicBezTo>
                  <a:cubicBezTo>
                    <a:pt x="1393" y="1525"/>
                    <a:pt x="1487" y="1538"/>
                    <a:pt x="1574" y="1570"/>
                  </a:cubicBezTo>
                  <a:cubicBezTo>
                    <a:pt x="1718" y="1625"/>
                    <a:pt x="1854" y="1714"/>
                    <a:pt x="1860" y="1883"/>
                  </a:cubicBezTo>
                  <a:cubicBezTo>
                    <a:pt x="1863" y="1961"/>
                    <a:pt x="1758" y="2212"/>
                    <a:pt x="1633" y="2212"/>
                  </a:cubicBezTo>
                  <a:cubicBezTo>
                    <a:pt x="1611" y="2212"/>
                    <a:pt x="1589" y="2204"/>
                    <a:pt x="1566" y="2187"/>
                  </a:cubicBezTo>
                  <a:cubicBezTo>
                    <a:pt x="1531" y="2160"/>
                    <a:pt x="1494" y="2148"/>
                    <a:pt x="1457" y="2148"/>
                  </a:cubicBezTo>
                  <a:cubicBezTo>
                    <a:pt x="1317" y="2148"/>
                    <a:pt x="1194" y="2318"/>
                    <a:pt x="1328" y="2423"/>
                  </a:cubicBezTo>
                  <a:cubicBezTo>
                    <a:pt x="1426" y="2499"/>
                    <a:pt x="1528" y="2533"/>
                    <a:pt x="1625" y="2533"/>
                  </a:cubicBezTo>
                  <a:cubicBezTo>
                    <a:pt x="1949" y="2533"/>
                    <a:pt x="2229" y="2169"/>
                    <a:pt x="2193" y="1810"/>
                  </a:cubicBezTo>
                  <a:cubicBezTo>
                    <a:pt x="2150" y="1390"/>
                    <a:pt x="1802" y="1242"/>
                    <a:pt x="1423" y="1216"/>
                  </a:cubicBezTo>
                  <a:lnTo>
                    <a:pt x="1423" y="1216"/>
                  </a:lnTo>
                  <a:cubicBezTo>
                    <a:pt x="1583" y="980"/>
                    <a:pt x="1631" y="676"/>
                    <a:pt x="1474" y="397"/>
                  </a:cubicBezTo>
                  <a:cubicBezTo>
                    <a:pt x="1325" y="132"/>
                    <a:pt x="1041" y="0"/>
                    <a:pt x="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0" name="Google Shape;20000;p32"/>
            <p:cNvSpPr/>
            <p:nvPr/>
          </p:nvSpPr>
          <p:spPr>
            <a:xfrm>
              <a:off x="6583125" y="2911175"/>
              <a:ext cx="103100" cy="91575"/>
            </a:xfrm>
            <a:custGeom>
              <a:avLst/>
              <a:gdLst/>
              <a:ahLst/>
              <a:cxnLst/>
              <a:rect l="l" t="t" r="r" b="b"/>
              <a:pathLst>
                <a:path w="4124" h="3663" extrusionOk="0">
                  <a:moveTo>
                    <a:pt x="251" y="1"/>
                  </a:moveTo>
                  <a:cubicBezTo>
                    <a:pt x="118" y="1"/>
                    <a:pt x="0" y="169"/>
                    <a:pt x="124" y="282"/>
                  </a:cubicBezTo>
                  <a:lnTo>
                    <a:pt x="3762" y="3617"/>
                  </a:lnTo>
                  <a:cubicBezTo>
                    <a:pt x="3797" y="3649"/>
                    <a:pt x="3836" y="3662"/>
                    <a:pt x="3873" y="3662"/>
                  </a:cubicBezTo>
                  <a:cubicBezTo>
                    <a:pt x="4006" y="3662"/>
                    <a:pt x="4123" y="3494"/>
                    <a:pt x="3998" y="3381"/>
                  </a:cubicBezTo>
                  <a:lnTo>
                    <a:pt x="362" y="46"/>
                  </a:ln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1" name="Google Shape;20001;p32"/>
            <p:cNvSpPr/>
            <p:nvPr/>
          </p:nvSpPr>
          <p:spPr>
            <a:xfrm>
              <a:off x="6584025" y="2920925"/>
              <a:ext cx="75650" cy="76500"/>
            </a:xfrm>
            <a:custGeom>
              <a:avLst/>
              <a:gdLst/>
              <a:ahLst/>
              <a:cxnLst/>
              <a:rect l="l" t="t" r="r" b="b"/>
              <a:pathLst>
                <a:path w="3026" h="3060" extrusionOk="0">
                  <a:moveTo>
                    <a:pt x="2771" y="1"/>
                  </a:moveTo>
                  <a:cubicBezTo>
                    <a:pt x="2734" y="1"/>
                    <a:pt x="2695" y="13"/>
                    <a:pt x="2660" y="43"/>
                  </a:cubicBezTo>
                  <a:lnTo>
                    <a:pt x="2660" y="42"/>
                  </a:lnTo>
                  <a:cubicBezTo>
                    <a:pt x="1697" y="864"/>
                    <a:pt x="835" y="1796"/>
                    <a:pt x="89" y="2818"/>
                  </a:cubicBezTo>
                  <a:cubicBezTo>
                    <a:pt x="0" y="2941"/>
                    <a:pt x="117" y="3060"/>
                    <a:pt x="238" y="3060"/>
                  </a:cubicBezTo>
                  <a:cubicBezTo>
                    <a:pt x="289" y="3060"/>
                    <a:pt x="341" y="3039"/>
                    <a:pt x="378" y="2988"/>
                  </a:cubicBezTo>
                  <a:cubicBezTo>
                    <a:pt x="1110" y="1990"/>
                    <a:pt x="1955" y="1081"/>
                    <a:pt x="2896" y="280"/>
                  </a:cubicBezTo>
                  <a:cubicBezTo>
                    <a:pt x="3025" y="170"/>
                    <a:pt x="2907" y="1"/>
                    <a:pt x="2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2" name="Google Shape;20002;p32"/>
            <p:cNvSpPr/>
            <p:nvPr/>
          </p:nvSpPr>
          <p:spPr>
            <a:xfrm>
              <a:off x="6683825" y="2931500"/>
              <a:ext cx="72550" cy="119525"/>
            </a:xfrm>
            <a:custGeom>
              <a:avLst/>
              <a:gdLst/>
              <a:ahLst/>
              <a:cxnLst/>
              <a:rect l="l" t="t" r="r" b="b"/>
              <a:pathLst>
                <a:path w="2902" h="4781" extrusionOk="0">
                  <a:moveTo>
                    <a:pt x="288" y="0"/>
                  </a:moveTo>
                  <a:cubicBezTo>
                    <a:pt x="205" y="0"/>
                    <a:pt x="117" y="54"/>
                    <a:pt x="108" y="160"/>
                  </a:cubicBezTo>
                  <a:lnTo>
                    <a:pt x="106" y="160"/>
                  </a:lnTo>
                  <a:cubicBezTo>
                    <a:pt x="44" y="848"/>
                    <a:pt x="1" y="2606"/>
                    <a:pt x="907" y="2851"/>
                  </a:cubicBezTo>
                  <a:cubicBezTo>
                    <a:pt x="975" y="2870"/>
                    <a:pt x="1041" y="2878"/>
                    <a:pt x="1105" y="2878"/>
                  </a:cubicBezTo>
                  <a:cubicBezTo>
                    <a:pt x="1624" y="2878"/>
                    <a:pt x="1983" y="2296"/>
                    <a:pt x="2213" y="1686"/>
                  </a:cubicBezTo>
                  <a:lnTo>
                    <a:pt x="2213" y="1686"/>
                  </a:lnTo>
                  <a:cubicBezTo>
                    <a:pt x="2256" y="2684"/>
                    <a:pt x="2370" y="3677"/>
                    <a:pt x="2556" y="4660"/>
                  </a:cubicBezTo>
                  <a:cubicBezTo>
                    <a:pt x="2572" y="4744"/>
                    <a:pt x="2632" y="4781"/>
                    <a:pt x="2697" y="4781"/>
                  </a:cubicBezTo>
                  <a:cubicBezTo>
                    <a:pt x="2795" y="4781"/>
                    <a:pt x="2902" y="4698"/>
                    <a:pt x="2878" y="4570"/>
                  </a:cubicBezTo>
                  <a:cubicBezTo>
                    <a:pt x="2625" y="3219"/>
                    <a:pt x="2507" y="1845"/>
                    <a:pt x="2530" y="470"/>
                  </a:cubicBezTo>
                  <a:cubicBezTo>
                    <a:pt x="2532" y="366"/>
                    <a:pt x="2437" y="305"/>
                    <a:pt x="2349" y="305"/>
                  </a:cubicBezTo>
                  <a:cubicBezTo>
                    <a:pt x="2280" y="305"/>
                    <a:pt x="2215" y="342"/>
                    <a:pt x="2202" y="424"/>
                  </a:cubicBezTo>
                  <a:cubicBezTo>
                    <a:pt x="2145" y="775"/>
                    <a:pt x="1756" y="2449"/>
                    <a:pt x="1096" y="2449"/>
                  </a:cubicBezTo>
                  <a:cubicBezTo>
                    <a:pt x="984" y="2449"/>
                    <a:pt x="865" y="2401"/>
                    <a:pt x="738" y="2290"/>
                  </a:cubicBezTo>
                  <a:cubicBezTo>
                    <a:pt x="295" y="1904"/>
                    <a:pt x="393" y="697"/>
                    <a:pt x="442" y="160"/>
                  </a:cubicBezTo>
                  <a:cubicBezTo>
                    <a:pt x="451" y="54"/>
                    <a:pt x="372" y="0"/>
                    <a:pt x="2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3" name="Google Shape;20003;p32"/>
            <p:cNvSpPr/>
            <p:nvPr/>
          </p:nvSpPr>
          <p:spPr>
            <a:xfrm>
              <a:off x="6757650" y="2896050"/>
              <a:ext cx="52750" cy="70700"/>
            </a:xfrm>
            <a:custGeom>
              <a:avLst/>
              <a:gdLst/>
              <a:ahLst/>
              <a:cxnLst/>
              <a:rect l="l" t="t" r="r" b="b"/>
              <a:pathLst>
                <a:path w="2110" h="2828" extrusionOk="0">
                  <a:moveTo>
                    <a:pt x="613" y="1"/>
                  </a:moveTo>
                  <a:cubicBezTo>
                    <a:pt x="312" y="1"/>
                    <a:pt x="28" y="179"/>
                    <a:pt x="7" y="518"/>
                  </a:cubicBezTo>
                  <a:cubicBezTo>
                    <a:pt x="0" y="626"/>
                    <a:pt x="81" y="680"/>
                    <a:pt x="165" y="680"/>
                  </a:cubicBezTo>
                  <a:cubicBezTo>
                    <a:pt x="248" y="680"/>
                    <a:pt x="335" y="626"/>
                    <a:pt x="341" y="518"/>
                  </a:cubicBezTo>
                  <a:cubicBezTo>
                    <a:pt x="350" y="382"/>
                    <a:pt x="440" y="332"/>
                    <a:pt x="548" y="332"/>
                  </a:cubicBezTo>
                  <a:cubicBezTo>
                    <a:pt x="695" y="332"/>
                    <a:pt x="873" y="423"/>
                    <a:pt x="924" y="512"/>
                  </a:cubicBezTo>
                  <a:cubicBezTo>
                    <a:pt x="1110" y="833"/>
                    <a:pt x="848" y="1243"/>
                    <a:pt x="649" y="1492"/>
                  </a:cubicBezTo>
                  <a:cubicBezTo>
                    <a:pt x="553" y="1613"/>
                    <a:pt x="635" y="1775"/>
                    <a:pt x="767" y="1775"/>
                  </a:cubicBezTo>
                  <a:cubicBezTo>
                    <a:pt x="794" y="1775"/>
                    <a:pt x="823" y="1769"/>
                    <a:pt x="852" y="1754"/>
                  </a:cubicBezTo>
                  <a:cubicBezTo>
                    <a:pt x="953" y="1705"/>
                    <a:pt x="1076" y="1677"/>
                    <a:pt x="1199" y="1677"/>
                  </a:cubicBezTo>
                  <a:cubicBezTo>
                    <a:pt x="1402" y="1677"/>
                    <a:pt x="1606" y="1752"/>
                    <a:pt x="1711" y="1929"/>
                  </a:cubicBezTo>
                  <a:cubicBezTo>
                    <a:pt x="1858" y="2178"/>
                    <a:pt x="1611" y="2503"/>
                    <a:pt x="1363" y="2503"/>
                  </a:cubicBezTo>
                  <a:cubicBezTo>
                    <a:pt x="1291" y="2503"/>
                    <a:pt x="1219" y="2476"/>
                    <a:pt x="1156" y="2411"/>
                  </a:cubicBezTo>
                  <a:cubicBezTo>
                    <a:pt x="1121" y="2376"/>
                    <a:pt x="1082" y="2361"/>
                    <a:pt x="1044" y="2361"/>
                  </a:cubicBezTo>
                  <a:cubicBezTo>
                    <a:pt x="917" y="2361"/>
                    <a:pt x="803" y="2529"/>
                    <a:pt x="918" y="2648"/>
                  </a:cubicBezTo>
                  <a:cubicBezTo>
                    <a:pt x="1040" y="2773"/>
                    <a:pt x="1193" y="2828"/>
                    <a:pt x="1348" y="2828"/>
                  </a:cubicBezTo>
                  <a:cubicBezTo>
                    <a:pt x="1723" y="2828"/>
                    <a:pt x="2110" y="2509"/>
                    <a:pt x="2103" y="2100"/>
                  </a:cubicBezTo>
                  <a:cubicBezTo>
                    <a:pt x="2094" y="1593"/>
                    <a:pt x="1634" y="1357"/>
                    <a:pt x="1184" y="1357"/>
                  </a:cubicBezTo>
                  <a:cubicBezTo>
                    <a:pt x="1166" y="1357"/>
                    <a:pt x="1147" y="1357"/>
                    <a:pt x="1128" y="1358"/>
                  </a:cubicBezTo>
                  <a:lnTo>
                    <a:pt x="1128" y="1358"/>
                  </a:lnTo>
                  <a:cubicBezTo>
                    <a:pt x="1357" y="924"/>
                    <a:pt x="1470" y="372"/>
                    <a:pt x="985" y="97"/>
                  </a:cubicBezTo>
                  <a:cubicBezTo>
                    <a:pt x="870" y="32"/>
                    <a:pt x="740" y="1"/>
                    <a:pt x="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4" name="Google Shape;20004;p32"/>
            <p:cNvSpPr/>
            <p:nvPr/>
          </p:nvSpPr>
          <p:spPr>
            <a:xfrm>
              <a:off x="6843575" y="2973550"/>
              <a:ext cx="47825" cy="8425"/>
            </a:xfrm>
            <a:custGeom>
              <a:avLst/>
              <a:gdLst/>
              <a:ahLst/>
              <a:cxnLst/>
              <a:rect l="l" t="t" r="r" b="b"/>
              <a:pathLst>
                <a:path w="1913" h="337" extrusionOk="0">
                  <a:moveTo>
                    <a:pt x="216" y="1"/>
                  </a:moveTo>
                  <a:cubicBezTo>
                    <a:pt x="1" y="1"/>
                    <a:pt x="1" y="336"/>
                    <a:pt x="216" y="336"/>
                  </a:cubicBezTo>
                  <a:lnTo>
                    <a:pt x="1696" y="336"/>
                  </a:lnTo>
                  <a:cubicBezTo>
                    <a:pt x="1912" y="336"/>
                    <a:pt x="1912" y="1"/>
                    <a:pt x="16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5" name="Google Shape;20005;p32"/>
            <p:cNvSpPr/>
            <p:nvPr/>
          </p:nvSpPr>
          <p:spPr>
            <a:xfrm>
              <a:off x="6928950" y="2920875"/>
              <a:ext cx="34425" cy="115100"/>
            </a:xfrm>
            <a:custGeom>
              <a:avLst/>
              <a:gdLst/>
              <a:ahLst/>
              <a:cxnLst/>
              <a:rect l="l" t="t" r="r" b="b"/>
              <a:pathLst>
                <a:path w="1377" h="4604" extrusionOk="0">
                  <a:moveTo>
                    <a:pt x="670" y="1"/>
                  </a:moveTo>
                  <a:cubicBezTo>
                    <a:pt x="107" y="1"/>
                    <a:pt x="0" y="757"/>
                    <a:pt x="20" y="1241"/>
                  </a:cubicBezTo>
                  <a:cubicBezTo>
                    <a:pt x="64" y="2398"/>
                    <a:pt x="454" y="3522"/>
                    <a:pt x="1016" y="4521"/>
                  </a:cubicBezTo>
                  <a:cubicBezTo>
                    <a:pt x="1048" y="4580"/>
                    <a:pt x="1098" y="4604"/>
                    <a:pt x="1149" y="4604"/>
                  </a:cubicBezTo>
                  <a:cubicBezTo>
                    <a:pt x="1262" y="4604"/>
                    <a:pt x="1377" y="4483"/>
                    <a:pt x="1304" y="4353"/>
                  </a:cubicBezTo>
                  <a:cubicBezTo>
                    <a:pt x="990" y="3792"/>
                    <a:pt x="735" y="3205"/>
                    <a:pt x="570" y="2582"/>
                  </a:cubicBezTo>
                  <a:cubicBezTo>
                    <a:pt x="529" y="2427"/>
                    <a:pt x="70" y="336"/>
                    <a:pt x="684" y="336"/>
                  </a:cubicBezTo>
                  <a:cubicBezTo>
                    <a:pt x="708" y="336"/>
                    <a:pt x="733" y="339"/>
                    <a:pt x="761" y="346"/>
                  </a:cubicBezTo>
                  <a:cubicBezTo>
                    <a:pt x="776" y="350"/>
                    <a:pt x="791" y="352"/>
                    <a:pt x="805" y="352"/>
                  </a:cubicBezTo>
                  <a:cubicBezTo>
                    <a:pt x="983" y="352"/>
                    <a:pt x="1044" y="71"/>
                    <a:pt x="851" y="24"/>
                  </a:cubicBezTo>
                  <a:cubicBezTo>
                    <a:pt x="786" y="8"/>
                    <a:pt x="726" y="1"/>
                    <a:pt x="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6" name="Google Shape;20006;p32"/>
            <p:cNvSpPr/>
            <p:nvPr/>
          </p:nvSpPr>
          <p:spPr>
            <a:xfrm>
              <a:off x="6992575" y="2940550"/>
              <a:ext cx="60875" cy="64475"/>
            </a:xfrm>
            <a:custGeom>
              <a:avLst/>
              <a:gdLst/>
              <a:ahLst/>
              <a:cxnLst/>
              <a:rect l="l" t="t" r="r" b="b"/>
              <a:pathLst>
                <a:path w="2435" h="2579" extrusionOk="0">
                  <a:moveTo>
                    <a:pt x="236" y="1"/>
                  </a:moveTo>
                  <a:cubicBezTo>
                    <a:pt x="113" y="1"/>
                    <a:pt x="1" y="169"/>
                    <a:pt x="110" y="291"/>
                  </a:cubicBezTo>
                  <a:lnTo>
                    <a:pt x="2089" y="2524"/>
                  </a:lnTo>
                  <a:cubicBezTo>
                    <a:pt x="2123" y="2562"/>
                    <a:pt x="2162" y="2578"/>
                    <a:pt x="2199" y="2578"/>
                  </a:cubicBezTo>
                  <a:cubicBezTo>
                    <a:pt x="2323" y="2578"/>
                    <a:pt x="2435" y="2410"/>
                    <a:pt x="2325" y="2288"/>
                  </a:cubicBezTo>
                  <a:lnTo>
                    <a:pt x="347" y="55"/>
                  </a:lnTo>
                  <a:cubicBezTo>
                    <a:pt x="313" y="17"/>
                    <a:pt x="274" y="1"/>
                    <a:pt x="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7" name="Google Shape;20007;p32"/>
            <p:cNvSpPr/>
            <p:nvPr/>
          </p:nvSpPr>
          <p:spPr>
            <a:xfrm>
              <a:off x="6997675" y="2942075"/>
              <a:ext cx="42050" cy="71575"/>
            </a:xfrm>
            <a:custGeom>
              <a:avLst/>
              <a:gdLst/>
              <a:ahLst/>
              <a:cxnLst/>
              <a:rect l="l" t="t" r="r" b="b"/>
              <a:pathLst>
                <a:path w="1682" h="2863" extrusionOk="0">
                  <a:moveTo>
                    <a:pt x="1446" y="0"/>
                  </a:moveTo>
                  <a:cubicBezTo>
                    <a:pt x="1395" y="0"/>
                    <a:pt x="1343" y="22"/>
                    <a:pt x="1307" y="75"/>
                  </a:cubicBezTo>
                  <a:cubicBezTo>
                    <a:pt x="753" y="865"/>
                    <a:pt x="326" y="1736"/>
                    <a:pt x="39" y="2657"/>
                  </a:cubicBezTo>
                  <a:cubicBezTo>
                    <a:pt x="1" y="2781"/>
                    <a:pt x="103" y="2863"/>
                    <a:pt x="204" y="2863"/>
                  </a:cubicBezTo>
                  <a:cubicBezTo>
                    <a:pt x="271" y="2863"/>
                    <a:pt x="337" y="2827"/>
                    <a:pt x="363" y="2746"/>
                  </a:cubicBezTo>
                  <a:cubicBezTo>
                    <a:pt x="640" y="1853"/>
                    <a:pt x="1057" y="1010"/>
                    <a:pt x="1595" y="244"/>
                  </a:cubicBezTo>
                  <a:cubicBezTo>
                    <a:pt x="1682" y="120"/>
                    <a:pt x="1565" y="0"/>
                    <a:pt x="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8" name="Google Shape;20008;p32"/>
            <p:cNvSpPr/>
            <p:nvPr/>
          </p:nvSpPr>
          <p:spPr>
            <a:xfrm>
              <a:off x="7056850" y="2917750"/>
              <a:ext cx="44625" cy="105300"/>
            </a:xfrm>
            <a:custGeom>
              <a:avLst/>
              <a:gdLst/>
              <a:ahLst/>
              <a:cxnLst/>
              <a:rect l="l" t="t" r="r" b="b"/>
              <a:pathLst>
                <a:path w="1785" h="4212" extrusionOk="0">
                  <a:moveTo>
                    <a:pt x="251" y="1"/>
                  </a:moveTo>
                  <a:cubicBezTo>
                    <a:pt x="118" y="1"/>
                    <a:pt x="0" y="169"/>
                    <a:pt x="125" y="282"/>
                  </a:cubicBezTo>
                  <a:cubicBezTo>
                    <a:pt x="1164" y="1226"/>
                    <a:pt x="1429" y="2721"/>
                    <a:pt x="761" y="3960"/>
                  </a:cubicBezTo>
                  <a:cubicBezTo>
                    <a:pt x="691" y="4090"/>
                    <a:pt x="806" y="4212"/>
                    <a:pt x="919" y="4212"/>
                  </a:cubicBezTo>
                  <a:cubicBezTo>
                    <a:pt x="969" y="4212"/>
                    <a:pt x="1019" y="4187"/>
                    <a:pt x="1051" y="4129"/>
                  </a:cubicBezTo>
                  <a:cubicBezTo>
                    <a:pt x="1785" y="2767"/>
                    <a:pt x="1510" y="1089"/>
                    <a:pt x="361" y="45"/>
                  </a:cubicBezTo>
                  <a:cubicBezTo>
                    <a:pt x="327" y="14"/>
                    <a:pt x="2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09" name="Google Shape;20009;p32"/>
            <p:cNvSpPr/>
            <p:nvPr/>
          </p:nvSpPr>
          <p:spPr>
            <a:xfrm>
              <a:off x="7104475" y="2910925"/>
              <a:ext cx="67350" cy="108425"/>
            </a:xfrm>
            <a:custGeom>
              <a:avLst/>
              <a:gdLst/>
              <a:ahLst/>
              <a:cxnLst/>
              <a:rect l="l" t="t" r="r" b="b"/>
              <a:pathLst>
                <a:path w="2694" h="4337" extrusionOk="0">
                  <a:moveTo>
                    <a:pt x="1717" y="1"/>
                  </a:moveTo>
                  <a:cubicBezTo>
                    <a:pt x="1689" y="1"/>
                    <a:pt x="1658" y="11"/>
                    <a:pt x="1628" y="35"/>
                  </a:cubicBezTo>
                  <a:cubicBezTo>
                    <a:pt x="0" y="1290"/>
                    <a:pt x="420" y="3751"/>
                    <a:pt x="2415" y="4329"/>
                  </a:cubicBezTo>
                  <a:cubicBezTo>
                    <a:pt x="2433" y="4334"/>
                    <a:pt x="2450" y="4336"/>
                    <a:pt x="2465" y="4336"/>
                  </a:cubicBezTo>
                  <a:cubicBezTo>
                    <a:pt x="2635" y="4336"/>
                    <a:pt x="2693" y="4061"/>
                    <a:pt x="2505" y="4007"/>
                  </a:cubicBezTo>
                  <a:cubicBezTo>
                    <a:pt x="816" y="3517"/>
                    <a:pt x="379" y="1418"/>
                    <a:pt x="1797" y="323"/>
                  </a:cubicBezTo>
                  <a:cubicBezTo>
                    <a:pt x="1935" y="216"/>
                    <a:pt x="1847" y="1"/>
                    <a:pt x="1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0" name="Google Shape;20010;p32"/>
            <p:cNvSpPr/>
            <p:nvPr/>
          </p:nvSpPr>
          <p:spPr>
            <a:xfrm>
              <a:off x="7166850" y="2941700"/>
              <a:ext cx="42525" cy="72850"/>
            </a:xfrm>
            <a:custGeom>
              <a:avLst/>
              <a:gdLst/>
              <a:ahLst/>
              <a:cxnLst/>
              <a:rect l="l" t="t" r="r" b="b"/>
              <a:pathLst>
                <a:path w="1701" h="2914" extrusionOk="0">
                  <a:moveTo>
                    <a:pt x="824" y="0"/>
                  </a:moveTo>
                  <a:cubicBezTo>
                    <a:pt x="382" y="0"/>
                    <a:pt x="0" y="366"/>
                    <a:pt x="24" y="840"/>
                  </a:cubicBezTo>
                  <a:cubicBezTo>
                    <a:pt x="27" y="915"/>
                    <a:pt x="76" y="980"/>
                    <a:pt x="147" y="1002"/>
                  </a:cubicBezTo>
                  <a:cubicBezTo>
                    <a:pt x="515" y="1127"/>
                    <a:pt x="914" y="1289"/>
                    <a:pt x="1143" y="1621"/>
                  </a:cubicBezTo>
                  <a:cubicBezTo>
                    <a:pt x="1293" y="1838"/>
                    <a:pt x="1337" y="2063"/>
                    <a:pt x="1194" y="2300"/>
                  </a:cubicBezTo>
                  <a:cubicBezTo>
                    <a:pt x="1101" y="2454"/>
                    <a:pt x="941" y="2569"/>
                    <a:pt x="775" y="2569"/>
                  </a:cubicBezTo>
                  <a:cubicBezTo>
                    <a:pt x="699" y="2569"/>
                    <a:pt x="621" y="2545"/>
                    <a:pt x="548" y="2489"/>
                  </a:cubicBezTo>
                  <a:cubicBezTo>
                    <a:pt x="518" y="2465"/>
                    <a:pt x="488" y="2455"/>
                    <a:pt x="459" y="2455"/>
                  </a:cubicBezTo>
                  <a:cubicBezTo>
                    <a:pt x="329" y="2455"/>
                    <a:pt x="241" y="2671"/>
                    <a:pt x="379" y="2777"/>
                  </a:cubicBezTo>
                  <a:cubicBezTo>
                    <a:pt x="502" y="2872"/>
                    <a:pt x="635" y="2913"/>
                    <a:pt x="767" y="2913"/>
                  </a:cubicBezTo>
                  <a:cubicBezTo>
                    <a:pt x="1175" y="2913"/>
                    <a:pt x="1569" y="2518"/>
                    <a:pt x="1618" y="2095"/>
                  </a:cubicBezTo>
                  <a:cubicBezTo>
                    <a:pt x="1700" y="1374"/>
                    <a:pt x="958" y="946"/>
                    <a:pt x="365" y="726"/>
                  </a:cubicBezTo>
                  <a:lnTo>
                    <a:pt x="365" y="726"/>
                  </a:lnTo>
                  <a:cubicBezTo>
                    <a:pt x="402" y="496"/>
                    <a:pt x="586" y="334"/>
                    <a:pt x="817" y="334"/>
                  </a:cubicBezTo>
                  <a:cubicBezTo>
                    <a:pt x="866" y="334"/>
                    <a:pt x="917" y="341"/>
                    <a:pt x="969" y="357"/>
                  </a:cubicBezTo>
                  <a:cubicBezTo>
                    <a:pt x="987" y="362"/>
                    <a:pt x="1005" y="365"/>
                    <a:pt x="1021" y="365"/>
                  </a:cubicBezTo>
                  <a:cubicBezTo>
                    <a:pt x="1189" y="365"/>
                    <a:pt x="1246" y="90"/>
                    <a:pt x="1058" y="35"/>
                  </a:cubicBezTo>
                  <a:cubicBezTo>
                    <a:pt x="979" y="11"/>
                    <a:pt x="900" y="0"/>
                    <a:pt x="8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1" name="Google Shape;20011;p32"/>
            <p:cNvSpPr/>
            <p:nvPr/>
          </p:nvSpPr>
          <p:spPr>
            <a:xfrm>
              <a:off x="7220725" y="2918525"/>
              <a:ext cx="36925" cy="101700"/>
            </a:xfrm>
            <a:custGeom>
              <a:avLst/>
              <a:gdLst/>
              <a:ahLst/>
              <a:cxnLst/>
              <a:rect l="l" t="t" r="r" b="b"/>
              <a:pathLst>
                <a:path w="1477" h="4068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962" y="1282"/>
                    <a:pt x="1115" y="2659"/>
                    <a:pt x="503" y="3814"/>
                  </a:cubicBezTo>
                  <a:cubicBezTo>
                    <a:pt x="434" y="3946"/>
                    <a:pt x="549" y="4067"/>
                    <a:pt x="661" y="4067"/>
                  </a:cubicBezTo>
                  <a:cubicBezTo>
                    <a:pt x="711" y="4067"/>
                    <a:pt x="760" y="4043"/>
                    <a:pt x="791" y="3984"/>
                  </a:cubicBezTo>
                  <a:cubicBezTo>
                    <a:pt x="1476" y="2690"/>
                    <a:pt x="1299" y="1163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2" name="Google Shape;20012;p32"/>
            <p:cNvSpPr/>
            <p:nvPr/>
          </p:nvSpPr>
          <p:spPr>
            <a:xfrm>
              <a:off x="7260375" y="2875025"/>
              <a:ext cx="31625" cy="53950"/>
            </a:xfrm>
            <a:custGeom>
              <a:avLst/>
              <a:gdLst/>
              <a:ahLst/>
              <a:cxnLst/>
              <a:rect l="l" t="t" r="r" b="b"/>
              <a:pathLst>
                <a:path w="1265" h="2158" extrusionOk="0">
                  <a:moveTo>
                    <a:pt x="1094" y="0"/>
                  </a:moveTo>
                  <a:cubicBezTo>
                    <a:pt x="1025" y="0"/>
                    <a:pt x="958" y="38"/>
                    <a:pt x="935" y="119"/>
                  </a:cubicBezTo>
                  <a:cubicBezTo>
                    <a:pt x="819" y="536"/>
                    <a:pt x="557" y="841"/>
                    <a:pt x="168" y="1030"/>
                  </a:cubicBezTo>
                  <a:cubicBezTo>
                    <a:pt x="1" y="1110"/>
                    <a:pt x="105" y="1337"/>
                    <a:pt x="260" y="1337"/>
                  </a:cubicBezTo>
                  <a:cubicBezTo>
                    <a:pt x="285" y="1337"/>
                    <a:pt x="311" y="1331"/>
                    <a:pt x="337" y="1318"/>
                  </a:cubicBezTo>
                  <a:cubicBezTo>
                    <a:pt x="572" y="1204"/>
                    <a:pt x="770" y="1048"/>
                    <a:pt x="926" y="856"/>
                  </a:cubicBezTo>
                  <a:lnTo>
                    <a:pt x="926" y="856"/>
                  </a:lnTo>
                  <a:cubicBezTo>
                    <a:pt x="925" y="1236"/>
                    <a:pt x="923" y="1616"/>
                    <a:pt x="921" y="1995"/>
                  </a:cubicBezTo>
                  <a:cubicBezTo>
                    <a:pt x="921" y="2104"/>
                    <a:pt x="1005" y="2158"/>
                    <a:pt x="1088" y="2158"/>
                  </a:cubicBezTo>
                  <a:cubicBezTo>
                    <a:pt x="1172" y="2158"/>
                    <a:pt x="1255" y="2104"/>
                    <a:pt x="1255" y="1995"/>
                  </a:cubicBezTo>
                  <a:cubicBezTo>
                    <a:pt x="1259" y="1385"/>
                    <a:pt x="1262" y="774"/>
                    <a:pt x="1265" y="163"/>
                  </a:cubicBezTo>
                  <a:cubicBezTo>
                    <a:pt x="1265" y="58"/>
                    <a:pt x="1179" y="0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3" name="Google Shape;20013;p32"/>
            <p:cNvSpPr/>
            <p:nvPr/>
          </p:nvSpPr>
          <p:spPr>
            <a:xfrm>
              <a:off x="4476875" y="3303050"/>
              <a:ext cx="174925" cy="89325"/>
            </a:xfrm>
            <a:custGeom>
              <a:avLst/>
              <a:gdLst/>
              <a:ahLst/>
              <a:cxnLst/>
              <a:rect l="l" t="t" r="r" b="b"/>
              <a:pathLst>
                <a:path w="6997" h="3573" extrusionOk="0">
                  <a:moveTo>
                    <a:pt x="5245" y="0"/>
                  </a:moveTo>
                  <a:cubicBezTo>
                    <a:pt x="3070" y="0"/>
                    <a:pt x="984" y="1265"/>
                    <a:pt x="60" y="3317"/>
                  </a:cubicBezTo>
                  <a:cubicBezTo>
                    <a:pt x="0" y="3451"/>
                    <a:pt x="118" y="3572"/>
                    <a:pt x="226" y="3572"/>
                  </a:cubicBezTo>
                  <a:cubicBezTo>
                    <a:pt x="275" y="3572"/>
                    <a:pt x="322" y="3547"/>
                    <a:pt x="350" y="3486"/>
                  </a:cubicBezTo>
                  <a:cubicBezTo>
                    <a:pt x="1226" y="1541"/>
                    <a:pt x="3185" y="335"/>
                    <a:pt x="5244" y="335"/>
                  </a:cubicBezTo>
                  <a:cubicBezTo>
                    <a:pt x="5735" y="335"/>
                    <a:pt x="6231" y="403"/>
                    <a:pt x="6720" y="546"/>
                  </a:cubicBezTo>
                  <a:cubicBezTo>
                    <a:pt x="6738" y="552"/>
                    <a:pt x="6754" y="554"/>
                    <a:pt x="6770" y="554"/>
                  </a:cubicBezTo>
                  <a:cubicBezTo>
                    <a:pt x="6939" y="554"/>
                    <a:pt x="6997" y="280"/>
                    <a:pt x="6808" y="225"/>
                  </a:cubicBezTo>
                  <a:cubicBezTo>
                    <a:pt x="6292" y="73"/>
                    <a:pt x="5766" y="0"/>
                    <a:pt x="52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4" name="Google Shape;20014;p32"/>
            <p:cNvSpPr/>
            <p:nvPr/>
          </p:nvSpPr>
          <p:spPr>
            <a:xfrm>
              <a:off x="4620925" y="3277625"/>
              <a:ext cx="71325" cy="57700"/>
            </a:xfrm>
            <a:custGeom>
              <a:avLst/>
              <a:gdLst/>
              <a:ahLst/>
              <a:cxnLst/>
              <a:rect l="l" t="t" r="r" b="b"/>
              <a:pathLst>
                <a:path w="2853" h="2308" extrusionOk="0">
                  <a:moveTo>
                    <a:pt x="842" y="340"/>
                  </a:moveTo>
                  <a:lnTo>
                    <a:pt x="842" y="340"/>
                  </a:lnTo>
                  <a:cubicBezTo>
                    <a:pt x="799" y="366"/>
                    <a:pt x="768" y="411"/>
                    <a:pt x="769" y="477"/>
                  </a:cubicBezTo>
                  <a:lnTo>
                    <a:pt x="777" y="1383"/>
                  </a:lnTo>
                  <a:lnTo>
                    <a:pt x="777" y="1383"/>
                  </a:lnTo>
                  <a:cubicBezTo>
                    <a:pt x="627" y="1058"/>
                    <a:pt x="501" y="724"/>
                    <a:pt x="397" y="383"/>
                  </a:cubicBezTo>
                  <a:lnTo>
                    <a:pt x="397" y="383"/>
                  </a:lnTo>
                  <a:cubicBezTo>
                    <a:pt x="546" y="362"/>
                    <a:pt x="694" y="348"/>
                    <a:pt x="842" y="340"/>
                  </a:cubicBezTo>
                  <a:close/>
                  <a:moveTo>
                    <a:pt x="1117" y="1"/>
                  </a:moveTo>
                  <a:cubicBezTo>
                    <a:pt x="793" y="1"/>
                    <a:pt x="468" y="29"/>
                    <a:pt x="140" y="85"/>
                  </a:cubicBezTo>
                  <a:cubicBezTo>
                    <a:pt x="50" y="101"/>
                    <a:pt x="0" y="212"/>
                    <a:pt x="23" y="291"/>
                  </a:cubicBezTo>
                  <a:cubicBezTo>
                    <a:pt x="204" y="947"/>
                    <a:pt x="467" y="1577"/>
                    <a:pt x="805" y="2167"/>
                  </a:cubicBezTo>
                  <a:cubicBezTo>
                    <a:pt x="837" y="2223"/>
                    <a:pt x="891" y="2247"/>
                    <a:pt x="945" y="2247"/>
                  </a:cubicBezTo>
                  <a:cubicBezTo>
                    <a:pt x="1031" y="2247"/>
                    <a:pt x="1118" y="2184"/>
                    <a:pt x="1117" y="2082"/>
                  </a:cubicBezTo>
                  <a:cubicBezTo>
                    <a:pt x="1112" y="1548"/>
                    <a:pt x="1107" y="1013"/>
                    <a:pt x="1103" y="477"/>
                  </a:cubicBezTo>
                  <a:cubicBezTo>
                    <a:pt x="1102" y="406"/>
                    <a:pt x="1065" y="358"/>
                    <a:pt x="1016" y="334"/>
                  </a:cubicBezTo>
                  <a:lnTo>
                    <a:pt x="1016" y="334"/>
                  </a:lnTo>
                  <a:cubicBezTo>
                    <a:pt x="1047" y="333"/>
                    <a:pt x="1079" y="333"/>
                    <a:pt x="1110" y="333"/>
                  </a:cubicBezTo>
                  <a:cubicBezTo>
                    <a:pt x="1566" y="333"/>
                    <a:pt x="2018" y="394"/>
                    <a:pt x="2467" y="515"/>
                  </a:cubicBezTo>
                  <a:lnTo>
                    <a:pt x="2467" y="515"/>
                  </a:lnTo>
                  <a:cubicBezTo>
                    <a:pt x="2293" y="1125"/>
                    <a:pt x="1932" y="1630"/>
                    <a:pt x="1396" y="1991"/>
                  </a:cubicBezTo>
                  <a:cubicBezTo>
                    <a:pt x="1247" y="2090"/>
                    <a:pt x="1339" y="2308"/>
                    <a:pt x="1478" y="2308"/>
                  </a:cubicBezTo>
                  <a:cubicBezTo>
                    <a:pt x="1506" y="2308"/>
                    <a:pt x="1535" y="2299"/>
                    <a:pt x="1565" y="2279"/>
                  </a:cubicBezTo>
                  <a:cubicBezTo>
                    <a:pt x="2216" y="1841"/>
                    <a:pt x="2657" y="1211"/>
                    <a:pt x="2831" y="444"/>
                  </a:cubicBezTo>
                  <a:cubicBezTo>
                    <a:pt x="2853" y="354"/>
                    <a:pt x="2802" y="264"/>
                    <a:pt x="2714" y="238"/>
                  </a:cubicBezTo>
                  <a:cubicBezTo>
                    <a:pt x="2185" y="79"/>
                    <a:pt x="1654" y="1"/>
                    <a:pt x="1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5" name="Google Shape;20015;p32"/>
            <p:cNvSpPr/>
            <p:nvPr/>
          </p:nvSpPr>
          <p:spPr>
            <a:xfrm>
              <a:off x="4739950" y="3255975"/>
              <a:ext cx="67800" cy="94925"/>
            </a:xfrm>
            <a:custGeom>
              <a:avLst/>
              <a:gdLst/>
              <a:ahLst/>
              <a:cxnLst/>
              <a:rect l="l" t="t" r="r" b="b"/>
              <a:pathLst>
                <a:path w="2712" h="3797" extrusionOk="0">
                  <a:moveTo>
                    <a:pt x="2063" y="1"/>
                  </a:moveTo>
                  <a:cubicBezTo>
                    <a:pt x="1964" y="1"/>
                    <a:pt x="1860" y="83"/>
                    <a:pt x="1890" y="210"/>
                  </a:cubicBezTo>
                  <a:cubicBezTo>
                    <a:pt x="2059" y="912"/>
                    <a:pt x="2264" y="1687"/>
                    <a:pt x="2039" y="2402"/>
                  </a:cubicBezTo>
                  <a:cubicBezTo>
                    <a:pt x="1864" y="2959"/>
                    <a:pt x="1352" y="3473"/>
                    <a:pt x="766" y="3473"/>
                  </a:cubicBezTo>
                  <a:cubicBezTo>
                    <a:pt x="627" y="3473"/>
                    <a:pt x="484" y="3444"/>
                    <a:pt x="340" y="3380"/>
                  </a:cubicBezTo>
                  <a:cubicBezTo>
                    <a:pt x="315" y="3369"/>
                    <a:pt x="291" y="3364"/>
                    <a:pt x="267" y="3364"/>
                  </a:cubicBezTo>
                  <a:cubicBezTo>
                    <a:pt x="108" y="3364"/>
                    <a:pt x="1" y="3592"/>
                    <a:pt x="172" y="3668"/>
                  </a:cubicBezTo>
                  <a:cubicBezTo>
                    <a:pt x="369" y="3756"/>
                    <a:pt x="568" y="3796"/>
                    <a:pt x="764" y="3796"/>
                  </a:cubicBezTo>
                  <a:cubicBezTo>
                    <a:pt x="1253" y="3796"/>
                    <a:pt x="1716" y="3541"/>
                    <a:pt x="2042" y="3123"/>
                  </a:cubicBezTo>
                  <a:cubicBezTo>
                    <a:pt x="2712" y="2268"/>
                    <a:pt x="2445" y="1082"/>
                    <a:pt x="2212" y="120"/>
                  </a:cubicBezTo>
                  <a:cubicBezTo>
                    <a:pt x="2192" y="37"/>
                    <a:pt x="2129" y="1"/>
                    <a:pt x="2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6" name="Google Shape;20016;p32"/>
            <p:cNvSpPr/>
            <p:nvPr/>
          </p:nvSpPr>
          <p:spPr>
            <a:xfrm>
              <a:off x="4774300" y="3224300"/>
              <a:ext cx="10225" cy="8400"/>
            </a:xfrm>
            <a:custGeom>
              <a:avLst/>
              <a:gdLst/>
              <a:ahLst/>
              <a:cxnLst/>
              <a:rect l="l" t="t" r="r" b="b"/>
              <a:pathLst>
                <a:path w="409" h="336" extrusionOk="0">
                  <a:moveTo>
                    <a:pt x="159" y="0"/>
                  </a:moveTo>
                  <a:cubicBezTo>
                    <a:pt x="53" y="0"/>
                    <a:pt x="0" y="83"/>
                    <a:pt x="1" y="166"/>
                  </a:cubicBezTo>
                  <a:lnTo>
                    <a:pt x="1" y="166"/>
                  </a:lnTo>
                  <a:cubicBezTo>
                    <a:pt x="0" y="250"/>
                    <a:pt x="54" y="334"/>
                    <a:pt x="162" y="336"/>
                  </a:cubicBezTo>
                  <a:lnTo>
                    <a:pt x="247" y="336"/>
                  </a:lnTo>
                  <a:cubicBezTo>
                    <a:pt x="248" y="336"/>
                    <a:pt x="249" y="336"/>
                    <a:pt x="250" y="336"/>
                  </a:cubicBezTo>
                  <a:cubicBezTo>
                    <a:pt x="356" y="336"/>
                    <a:pt x="409" y="253"/>
                    <a:pt x="409" y="170"/>
                  </a:cubicBezTo>
                  <a:lnTo>
                    <a:pt x="409" y="170"/>
                  </a:lnTo>
                  <a:cubicBezTo>
                    <a:pt x="409" y="86"/>
                    <a:pt x="355" y="2"/>
                    <a:pt x="247" y="0"/>
                  </a:cubicBezTo>
                  <a:lnTo>
                    <a:pt x="247" y="2"/>
                  </a:lnTo>
                  <a:lnTo>
                    <a:pt x="162" y="0"/>
                  </a:lnTo>
                  <a:cubicBezTo>
                    <a:pt x="161" y="0"/>
                    <a:pt x="160" y="0"/>
                    <a:pt x="1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7" name="Google Shape;20017;p32"/>
            <p:cNvSpPr/>
            <p:nvPr/>
          </p:nvSpPr>
          <p:spPr>
            <a:xfrm>
              <a:off x="4838925" y="3283500"/>
              <a:ext cx="52950" cy="11000"/>
            </a:xfrm>
            <a:custGeom>
              <a:avLst/>
              <a:gdLst/>
              <a:ahLst/>
              <a:cxnLst/>
              <a:rect l="l" t="t" r="r" b="b"/>
              <a:pathLst>
                <a:path w="2118" h="440" extrusionOk="0">
                  <a:moveTo>
                    <a:pt x="1254" y="1"/>
                  </a:moveTo>
                  <a:cubicBezTo>
                    <a:pt x="900" y="1"/>
                    <a:pt x="546" y="38"/>
                    <a:pt x="198" y="113"/>
                  </a:cubicBezTo>
                  <a:cubicBezTo>
                    <a:pt x="0" y="154"/>
                    <a:pt x="66" y="440"/>
                    <a:pt x="248" y="440"/>
                  </a:cubicBezTo>
                  <a:cubicBezTo>
                    <a:pt x="260" y="440"/>
                    <a:pt x="273" y="439"/>
                    <a:pt x="286" y="436"/>
                  </a:cubicBezTo>
                  <a:lnTo>
                    <a:pt x="286" y="435"/>
                  </a:lnTo>
                  <a:cubicBezTo>
                    <a:pt x="608" y="368"/>
                    <a:pt x="935" y="335"/>
                    <a:pt x="1262" y="335"/>
                  </a:cubicBezTo>
                  <a:cubicBezTo>
                    <a:pt x="1477" y="335"/>
                    <a:pt x="1691" y="349"/>
                    <a:pt x="1904" y="378"/>
                  </a:cubicBezTo>
                  <a:cubicBezTo>
                    <a:pt x="1913" y="379"/>
                    <a:pt x="1921" y="380"/>
                    <a:pt x="1929" y="380"/>
                  </a:cubicBezTo>
                  <a:cubicBezTo>
                    <a:pt x="2117" y="380"/>
                    <a:pt x="2107" y="69"/>
                    <a:pt x="1904" y="42"/>
                  </a:cubicBezTo>
                  <a:cubicBezTo>
                    <a:pt x="1688" y="15"/>
                    <a:pt x="1471" y="1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8" name="Google Shape;20018;p32"/>
            <p:cNvSpPr/>
            <p:nvPr/>
          </p:nvSpPr>
          <p:spPr>
            <a:xfrm>
              <a:off x="4839275" y="3328525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4" y="0"/>
                  </a:moveTo>
                  <a:cubicBezTo>
                    <a:pt x="1" y="0"/>
                    <a:pt x="2" y="331"/>
                    <a:pt x="217" y="334"/>
                  </a:cubicBezTo>
                  <a:lnTo>
                    <a:pt x="217" y="336"/>
                  </a:lnTo>
                  <a:lnTo>
                    <a:pt x="1871" y="356"/>
                  </a:lnTo>
                  <a:cubicBezTo>
                    <a:pt x="1871" y="356"/>
                    <a:pt x="1872" y="356"/>
                    <a:pt x="1872" y="356"/>
                  </a:cubicBezTo>
                  <a:cubicBezTo>
                    <a:pt x="2086" y="356"/>
                    <a:pt x="2085" y="23"/>
                    <a:pt x="1871" y="20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19" name="Google Shape;20019;p32"/>
            <p:cNvSpPr/>
            <p:nvPr/>
          </p:nvSpPr>
          <p:spPr>
            <a:xfrm>
              <a:off x="4918450" y="3259325"/>
              <a:ext cx="105250" cy="89775"/>
            </a:xfrm>
            <a:custGeom>
              <a:avLst/>
              <a:gdLst/>
              <a:ahLst/>
              <a:cxnLst/>
              <a:rect l="l" t="t" r="r" b="b"/>
              <a:pathLst>
                <a:path w="4210" h="3591" extrusionOk="0">
                  <a:moveTo>
                    <a:pt x="2300" y="345"/>
                  </a:moveTo>
                  <a:cubicBezTo>
                    <a:pt x="2278" y="441"/>
                    <a:pt x="2344" y="561"/>
                    <a:pt x="2459" y="561"/>
                  </a:cubicBezTo>
                  <a:cubicBezTo>
                    <a:pt x="2473" y="561"/>
                    <a:pt x="2488" y="559"/>
                    <a:pt x="2503" y="555"/>
                  </a:cubicBezTo>
                  <a:cubicBezTo>
                    <a:pt x="2598" y="531"/>
                    <a:pt x="2688" y="519"/>
                    <a:pt x="2774" y="519"/>
                  </a:cubicBezTo>
                  <a:cubicBezTo>
                    <a:pt x="2801" y="519"/>
                    <a:pt x="2827" y="520"/>
                    <a:pt x="2853" y="523"/>
                  </a:cubicBezTo>
                  <a:lnTo>
                    <a:pt x="2853" y="523"/>
                  </a:lnTo>
                  <a:cubicBezTo>
                    <a:pt x="2857" y="526"/>
                    <a:pt x="2862" y="530"/>
                    <a:pt x="2867" y="534"/>
                  </a:cubicBezTo>
                  <a:cubicBezTo>
                    <a:pt x="2901" y="562"/>
                    <a:pt x="2939" y="574"/>
                    <a:pt x="2976" y="574"/>
                  </a:cubicBezTo>
                  <a:cubicBezTo>
                    <a:pt x="2999" y="574"/>
                    <a:pt x="3022" y="569"/>
                    <a:pt x="3043" y="560"/>
                  </a:cubicBezTo>
                  <a:lnTo>
                    <a:pt x="3043" y="560"/>
                  </a:lnTo>
                  <a:cubicBezTo>
                    <a:pt x="3655" y="754"/>
                    <a:pt x="3911" y="1601"/>
                    <a:pt x="3622" y="2219"/>
                  </a:cubicBezTo>
                  <a:cubicBezTo>
                    <a:pt x="3364" y="2768"/>
                    <a:pt x="2841" y="3185"/>
                    <a:pt x="2233" y="3244"/>
                  </a:cubicBezTo>
                  <a:cubicBezTo>
                    <a:pt x="2182" y="3249"/>
                    <a:pt x="2132" y="3252"/>
                    <a:pt x="2085" y="3252"/>
                  </a:cubicBezTo>
                  <a:cubicBezTo>
                    <a:pt x="505" y="3252"/>
                    <a:pt x="1221" y="469"/>
                    <a:pt x="2300" y="345"/>
                  </a:cubicBezTo>
                  <a:close/>
                  <a:moveTo>
                    <a:pt x="2356" y="1"/>
                  </a:moveTo>
                  <a:cubicBezTo>
                    <a:pt x="897" y="1"/>
                    <a:pt x="0" y="3385"/>
                    <a:pt x="1924" y="3581"/>
                  </a:cubicBezTo>
                  <a:cubicBezTo>
                    <a:pt x="1982" y="3587"/>
                    <a:pt x="2039" y="3590"/>
                    <a:pt x="2097" y="3590"/>
                  </a:cubicBezTo>
                  <a:cubicBezTo>
                    <a:pt x="3043" y="3590"/>
                    <a:pt x="3914" y="2814"/>
                    <a:pt x="4076" y="1884"/>
                  </a:cubicBezTo>
                  <a:cubicBezTo>
                    <a:pt x="4210" y="1112"/>
                    <a:pt x="3705" y="359"/>
                    <a:pt x="2992" y="215"/>
                  </a:cubicBezTo>
                  <a:lnTo>
                    <a:pt x="2992" y="215"/>
                  </a:lnTo>
                  <a:cubicBezTo>
                    <a:pt x="2773" y="66"/>
                    <a:pt x="2559" y="1"/>
                    <a:pt x="2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0" name="Google Shape;20020;p32"/>
            <p:cNvSpPr/>
            <p:nvPr/>
          </p:nvSpPr>
          <p:spPr>
            <a:xfrm>
              <a:off x="5025375" y="3220050"/>
              <a:ext cx="46925" cy="40600"/>
            </a:xfrm>
            <a:custGeom>
              <a:avLst/>
              <a:gdLst/>
              <a:ahLst/>
              <a:cxnLst/>
              <a:rect l="l" t="t" r="r" b="b"/>
              <a:pathLst>
                <a:path w="1877" h="1624" extrusionOk="0">
                  <a:moveTo>
                    <a:pt x="482" y="0"/>
                  </a:moveTo>
                  <a:cubicBezTo>
                    <a:pt x="305" y="0"/>
                    <a:pt x="136" y="79"/>
                    <a:pt x="58" y="262"/>
                  </a:cubicBezTo>
                  <a:cubicBezTo>
                    <a:pt x="1" y="397"/>
                    <a:pt x="118" y="519"/>
                    <a:pt x="225" y="519"/>
                  </a:cubicBezTo>
                  <a:cubicBezTo>
                    <a:pt x="274" y="519"/>
                    <a:pt x="320" y="494"/>
                    <a:pt x="347" y="431"/>
                  </a:cubicBezTo>
                  <a:cubicBezTo>
                    <a:pt x="376" y="362"/>
                    <a:pt x="435" y="334"/>
                    <a:pt x="498" y="334"/>
                  </a:cubicBezTo>
                  <a:cubicBezTo>
                    <a:pt x="590" y="334"/>
                    <a:pt x="692" y="392"/>
                    <a:pt x="736" y="471"/>
                  </a:cubicBezTo>
                  <a:cubicBezTo>
                    <a:pt x="870" y="710"/>
                    <a:pt x="629" y="1037"/>
                    <a:pt x="496" y="1215"/>
                  </a:cubicBezTo>
                  <a:cubicBezTo>
                    <a:pt x="446" y="1282"/>
                    <a:pt x="481" y="1409"/>
                    <a:pt x="556" y="1444"/>
                  </a:cubicBezTo>
                  <a:cubicBezTo>
                    <a:pt x="808" y="1563"/>
                    <a:pt x="1082" y="1624"/>
                    <a:pt x="1357" y="1624"/>
                  </a:cubicBezTo>
                  <a:cubicBezTo>
                    <a:pt x="1463" y="1624"/>
                    <a:pt x="1570" y="1615"/>
                    <a:pt x="1675" y="1597"/>
                  </a:cubicBezTo>
                  <a:cubicBezTo>
                    <a:pt x="1877" y="1563"/>
                    <a:pt x="1806" y="1271"/>
                    <a:pt x="1617" y="1271"/>
                  </a:cubicBezTo>
                  <a:cubicBezTo>
                    <a:pt x="1607" y="1271"/>
                    <a:pt x="1597" y="1272"/>
                    <a:pt x="1587" y="1273"/>
                  </a:cubicBezTo>
                  <a:cubicBezTo>
                    <a:pt x="1507" y="1287"/>
                    <a:pt x="1426" y="1293"/>
                    <a:pt x="1346" y="1293"/>
                  </a:cubicBezTo>
                  <a:cubicBezTo>
                    <a:pt x="1192" y="1293"/>
                    <a:pt x="1039" y="1269"/>
                    <a:pt x="893" y="1221"/>
                  </a:cubicBezTo>
                  <a:lnTo>
                    <a:pt x="893" y="1221"/>
                  </a:lnTo>
                  <a:cubicBezTo>
                    <a:pt x="1098" y="881"/>
                    <a:pt x="1235" y="420"/>
                    <a:pt x="884" y="140"/>
                  </a:cubicBezTo>
                  <a:cubicBezTo>
                    <a:pt x="772" y="51"/>
                    <a:pt x="624" y="0"/>
                    <a:pt x="4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1" name="Google Shape;20021;p32"/>
            <p:cNvSpPr/>
            <p:nvPr/>
          </p:nvSpPr>
          <p:spPr>
            <a:xfrm>
              <a:off x="5060050" y="3314000"/>
              <a:ext cx="52150" cy="8900"/>
            </a:xfrm>
            <a:custGeom>
              <a:avLst/>
              <a:gdLst/>
              <a:ahLst/>
              <a:cxnLst/>
              <a:rect l="l" t="t" r="r" b="b"/>
              <a:pathLst>
                <a:path w="2086" h="356" extrusionOk="0">
                  <a:moveTo>
                    <a:pt x="212" y="0"/>
                  </a:moveTo>
                  <a:cubicBezTo>
                    <a:pt x="0" y="0"/>
                    <a:pt x="1" y="333"/>
                    <a:pt x="215" y="334"/>
                  </a:cubicBezTo>
                  <a:lnTo>
                    <a:pt x="1870" y="356"/>
                  </a:lnTo>
                  <a:cubicBezTo>
                    <a:pt x="1871" y="356"/>
                    <a:pt x="1872" y="356"/>
                    <a:pt x="1873" y="356"/>
                  </a:cubicBezTo>
                  <a:cubicBezTo>
                    <a:pt x="2085" y="356"/>
                    <a:pt x="2084" y="23"/>
                    <a:pt x="1870" y="20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2" name="Google Shape;20022;p32"/>
            <p:cNvSpPr/>
            <p:nvPr/>
          </p:nvSpPr>
          <p:spPr>
            <a:xfrm>
              <a:off x="5145925" y="3243250"/>
              <a:ext cx="44925" cy="111700"/>
            </a:xfrm>
            <a:custGeom>
              <a:avLst/>
              <a:gdLst/>
              <a:ahLst/>
              <a:cxnLst/>
              <a:rect l="l" t="t" r="r" b="b"/>
              <a:pathLst>
                <a:path w="1797" h="4468" extrusionOk="0">
                  <a:moveTo>
                    <a:pt x="1236" y="1"/>
                  </a:moveTo>
                  <a:cubicBezTo>
                    <a:pt x="586" y="1"/>
                    <a:pt x="208" y="705"/>
                    <a:pt x="132" y="1360"/>
                  </a:cubicBezTo>
                  <a:cubicBezTo>
                    <a:pt x="0" y="2487"/>
                    <a:pt x="434" y="3581"/>
                    <a:pt x="1173" y="4413"/>
                  </a:cubicBezTo>
                  <a:cubicBezTo>
                    <a:pt x="1207" y="4452"/>
                    <a:pt x="1246" y="4467"/>
                    <a:pt x="1284" y="4467"/>
                  </a:cubicBezTo>
                  <a:cubicBezTo>
                    <a:pt x="1407" y="4467"/>
                    <a:pt x="1519" y="4300"/>
                    <a:pt x="1410" y="4177"/>
                  </a:cubicBezTo>
                  <a:cubicBezTo>
                    <a:pt x="989" y="3703"/>
                    <a:pt x="682" y="3158"/>
                    <a:pt x="537" y="2536"/>
                  </a:cubicBezTo>
                  <a:cubicBezTo>
                    <a:pt x="417" y="2024"/>
                    <a:pt x="306" y="328"/>
                    <a:pt x="1188" y="328"/>
                  </a:cubicBezTo>
                  <a:cubicBezTo>
                    <a:pt x="1288" y="328"/>
                    <a:pt x="1401" y="350"/>
                    <a:pt x="1529" y="399"/>
                  </a:cubicBezTo>
                  <a:cubicBezTo>
                    <a:pt x="1550" y="407"/>
                    <a:pt x="1569" y="410"/>
                    <a:pt x="1588" y="410"/>
                  </a:cubicBezTo>
                  <a:cubicBezTo>
                    <a:pt x="1745" y="410"/>
                    <a:pt x="1796" y="142"/>
                    <a:pt x="1617" y="75"/>
                  </a:cubicBezTo>
                  <a:cubicBezTo>
                    <a:pt x="1481" y="24"/>
                    <a:pt x="1354" y="1"/>
                    <a:pt x="1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3" name="Google Shape;20023;p32"/>
            <p:cNvSpPr/>
            <p:nvPr/>
          </p:nvSpPr>
          <p:spPr>
            <a:xfrm>
              <a:off x="5213150" y="3250450"/>
              <a:ext cx="16050" cy="84075"/>
            </a:xfrm>
            <a:custGeom>
              <a:avLst/>
              <a:gdLst/>
              <a:ahLst/>
              <a:cxnLst/>
              <a:rect l="l" t="t" r="r" b="b"/>
              <a:pathLst>
                <a:path w="642" h="3363" extrusionOk="0">
                  <a:moveTo>
                    <a:pt x="205" y="0"/>
                  </a:moveTo>
                  <a:cubicBezTo>
                    <a:pt x="107" y="0"/>
                    <a:pt x="1" y="83"/>
                    <a:pt x="27" y="210"/>
                  </a:cubicBezTo>
                  <a:cubicBezTo>
                    <a:pt x="229" y="1194"/>
                    <a:pt x="307" y="2197"/>
                    <a:pt x="260" y="3201"/>
                  </a:cubicBezTo>
                  <a:cubicBezTo>
                    <a:pt x="255" y="3309"/>
                    <a:pt x="337" y="3362"/>
                    <a:pt x="420" y="3362"/>
                  </a:cubicBezTo>
                  <a:cubicBezTo>
                    <a:pt x="504" y="3362"/>
                    <a:pt x="590" y="3309"/>
                    <a:pt x="596" y="3201"/>
                  </a:cubicBezTo>
                  <a:cubicBezTo>
                    <a:pt x="641" y="2168"/>
                    <a:pt x="559" y="1133"/>
                    <a:pt x="350" y="121"/>
                  </a:cubicBezTo>
                  <a:cubicBezTo>
                    <a:pt x="332" y="37"/>
                    <a:pt x="270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4" name="Google Shape;20024;p32"/>
            <p:cNvSpPr/>
            <p:nvPr/>
          </p:nvSpPr>
          <p:spPr>
            <a:xfrm>
              <a:off x="5224675" y="3257850"/>
              <a:ext cx="47475" cy="35000"/>
            </a:xfrm>
            <a:custGeom>
              <a:avLst/>
              <a:gdLst/>
              <a:ahLst/>
              <a:cxnLst/>
              <a:rect l="l" t="t" r="r" b="b"/>
              <a:pathLst>
                <a:path w="1899" h="1400" extrusionOk="0">
                  <a:moveTo>
                    <a:pt x="1636" y="0"/>
                  </a:moveTo>
                  <a:cubicBezTo>
                    <a:pt x="1599" y="0"/>
                    <a:pt x="1562" y="12"/>
                    <a:pt x="1527" y="39"/>
                  </a:cubicBezTo>
                  <a:lnTo>
                    <a:pt x="135" y="1125"/>
                  </a:lnTo>
                  <a:cubicBezTo>
                    <a:pt x="0" y="1230"/>
                    <a:pt x="123" y="1400"/>
                    <a:pt x="264" y="1400"/>
                  </a:cubicBezTo>
                  <a:cubicBezTo>
                    <a:pt x="300" y="1400"/>
                    <a:pt x="338" y="1388"/>
                    <a:pt x="372" y="1361"/>
                  </a:cubicBezTo>
                  <a:lnTo>
                    <a:pt x="371" y="1361"/>
                  </a:lnTo>
                  <a:lnTo>
                    <a:pt x="1764" y="275"/>
                  </a:lnTo>
                  <a:cubicBezTo>
                    <a:pt x="1898" y="170"/>
                    <a:pt x="1776" y="0"/>
                    <a:pt x="16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5" name="Google Shape;20025;p32"/>
            <p:cNvSpPr/>
            <p:nvPr/>
          </p:nvSpPr>
          <p:spPr>
            <a:xfrm>
              <a:off x="5221650" y="3291525"/>
              <a:ext cx="60175" cy="43375"/>
            </a:xfrm>
            <a:custGeom>
              <a:avLst/>
              <a:gdLst/>
              <a:ahLst/>
              <a:cxnLst/>
              <a:rect l="l" t="t" r="r" b="b"/>
              <a:pathLst>
                <a:path w="2407" h="1735" extrusionOk="0">
                  <a:moveTo>
                    <a:pt x="254" y="0"/>
                  </a:moveTo>
                  <a:cubicBezTo>
                    <a:pt x="102" y="0"/>
                    <a:pt x="1" y="224"/>
                    <a:pt x="166" y="310"/>
                  </a:cubicBezTo>
                  <a:cubicBezTo>
                    <a:pt x="860" y="672"/>
                    <a:pt x="1496" y="1136"/>
                    <a:pt x="2051" y="1686"/>
                  </a:cubicBezTo>
                  <a:cubicBezTo>
                    <a:pt x="2085" y="1720"/>
                    <a:pt x="2124" y="1735"/>
                    <a:pt x="2162" y="1735"/>
                  </a:cubicBezTo>
                  <a:cubicBezTo>
                    <a:pt x="2291" y="1735"/>
                    <a:pt x="2407" y="1567"/>
                    <a:pt x="2287" y="1450"/>
                  </a:cubicBezTo>
                  <a:cubicBezTo>
                    <a:pt x="1712" y="878"/>
                    <a:pt x="1053" y="397"/>
                    <a:pt x="333" y="20"/>
                  </a:cubicBezTo>
                  <a:cubicBezTo>
                    <a:pt x="306" y="6"/>
                    <a:pt x="279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6" name="Google Shape;20026;p32"/>
            <p:cNvSpPr/>
            <p:nvPr/>
          </p:nvSpPr>
          <p:spPr>
            <a:xfrm>
              <a:off x="5293600" y="3278975"/>
              <a:ext cx="75350" cy="111925"/>
            </a:xfrm>
            <a:custGeom>
              <a:avLst/>
              <a:gdLst/>
              <a:ahLst/>
              <a:cxnLst/>
              <a:rect l="l" t="t" r="r" b="b"/>
              <a:pathLst>
                <a:path w="3014" h="4477" extrusionOk="0">
                  <a:moveTo>
                    <a:pt x="1612" y="640"/>
                  </a:moveTo>
                  <a:cubicBezTo>
                    <a:pt x="2191" y="640"/>
                    <a:pt x="2732" y="1246"/>
                    <a:pt x="2257" y="1883"/>
                  </a:cubicBezTo>
                  <a:cubicBezTo>
                    <a:pt x="2110" y="2080"/>
                    <a:pt x="1832" y="2224"/>
                    <a:pt x="1564" y="2224"/>
                  </a:cubicBezTo>
                  <a:cubicBezTo>
                    <a:pt x="1380" y="2224"/>
                    <a:pt x="1201" y="2156"/>
                    <a:pt x="1071" y="1993"/>
                  </a:cubicBezTo>
                  <a:lnTo>
                    <a:pt x="828" y="1178"/>
                  </a:lnTo>
                  <a:lnTo>
                    <a:pt x="828" y="1178"/>
                  </a:lnTo>
                  <a:cubicBezTo>
                    <a:pt x="857" y="1120"/>
                    <a:pt x="891" y="1064"/>
                    <a:pt x="929" y="1011"/>
                  </a:cubicBezTo>
                  <a:cubicBezTo>
                    <a:pt x="1114" y="749"/>
                    <a:pt x="1366" y="640"/>
                    <a:pt x="1612" y="640"/>
                  </a:cubicBezTo>
                  <a:close/>
                  <a:moveTo>
                    <a:pt x="1354" y="0"/>
                  </a:moveTo>
                  <a:cubicBezTo>
                    <a:pt x="1235" y="0"/>
                    <a:pt x="1112" y="31"/>
                    <a:pt x="994" y="95"/>
                  </a:cubicBezTo>
                  <a:cubicBezTo>
                    <a:pt x="705" y="254"/>
                    <a:pt x="564" y="568"/>
                    <a:pt x="514" y="896"/>
                  </a:cubicBezTo>
                  <a:lnTo>
                    <a:pt x="514" y="896"/>
                  </a:lnTo>
                  <a:cubicBezTo>
                    <a:pt x="0" y="1845"/>
                    <a:pt x="586" y="3556"/>
                    <a:pt x="872" y="4362"/>
                  </a:cubicBezTo>
                  <a:cubicBezTo>
                    <a:pt x="901" y="4442"/>
                    <a:pt x="969" y="4476"/>
                    <a:pt x="1036" y="4476"/>
                  </a:cubicBezTo>
                  <a:cubicBezTo>
                    <a:pt x="1138" y="4476"/>
                    <a:pt x="1239" y="4396"/>
                    <a:pt x="1196" y="4273"/>
                  </a:cubicBezTo>
                  <a:cubicBezTo>
                    <a:pt x="965" y="3627"/>
                    <a:pt x="626" y="2702"/>
                    <a:pt x="656" y="1910"/>
                  </a:cubicBezTo>
                  <a:lnTo>
                    <a:pt x="656" y="1910"/>
                  </a:lnTo>
                  <a:cubicBezTo>
                    <a:pt x="884" y="2314"/>
                    <a:pt x="1327" y="2568"/>
                    <a:pt x="1756" y="2568"/>
                  </a:cubicBezTo>
                  <a:cubicBezTo>
                    <a:pt x="2123" y="2568"/>
                    <a:pt x="2479" y="2381"/>
                    <a:pt x="2680" y="1944"/>
                  </a:cubicBezTo>
                  <a:cubicBezTo>
                    <a:pt x="3013" y="1212"/>
                    <a:pt x="2570" y="478"/>
                    <a:pt x="1909" y="300"/>
                  </a:cubicBezTo>
                  <a:lnTo>
                    <a:pt x="1909" y="300"/>
                  </a:lnTo>
                  <a:cubicBezTo>
                    <a:pt x="1779" y="106"/>
                    <a:pt x="1574" y="0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7" name="Google Shape;20027;p32"/>
            <p:cNvSpPr/>
            <p:nvPr/>
          </p:nvSpPr>
          <p:spPr>
            <a:xfrm>
              <a:off x="5362175" y="3226625"/>
              <a:ext cx="45875" cy="124400"/>
            </a:xfrm>
            <a:custGeom>
              <a:avLst/>
              <a:gdLst/>
              <a:ahLst/>
              <a:cxnLst/>
              <a:rect l="l" t="t" r="r" b="b"/>
              <a:pathLst>
                <a:path w="1835" h="4976" extrusionOk="0">
                  <a:moveTo>
                    <a:pt x="232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1159" y="1562"/>
                    <a:pt x="1476" y="3195"/>
                    <a:pt x="997" y="4769"/>
                  </a:cubicBezTo>
                  <a:cubicBezTo>
                    <a:pt x="959" y="4894"/>
                    <a:pt x="1061" y="4976"/>
                    <a:pt x="1162" y="4976"/>
                  </a:cubicBezTo>
                  <a:cubicBezTo>
                    <a:pt x="1228" y="4976"/>
                    <a:pt x="1294" y="4940"/>
                    <a:pt x="1319" y="4859"/>
                  </a:cubicBezTo>
                  <a:cubicBezTo>
                    <a:pt x="1834" y="3166"/>
                    <a:pt x="1470" y="1414"/>
                    <a:pt x="341" y="57"/>
                  </a:cubicBezTo>
                  <a:cubicBezTo>
                    <a:pt x="308" y="17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8" name="Google Shape;20028;p32"/>
            <p:cNvSpPr/>
            <p:nvPr/>
          </p:nvSpPr>
          <p:spPr>
            <a:xfrm>
              <a:off x="5405800" y="3202000"/>
              <a:ext cx="48275" cy="66575"/>
            </a:xfrm>
            <a:custGeom>
              <a:avLst/>
              <a:gdLst/>
              <a:ahLst/>
              <a:cxnLst/>
              <a:rect l="l" t="t" r="r" b="b"/>
              <a:pathLst>
                <a:path w="1931" h="2663" extrusionOk="0">
                  <a:moveTo>
                    <a:pt x="693" y="1"/>
                  </a:moveTo>
                  <a:cubicBezTo>
                    <a:pt x="394" y="1"/>
                    <a:pt x="97" y="186"/>
                    <a:pt x="28" y="499"/>
                  </a:cubicBezTo>
                  <a:cubicBezTo>
                    <a:pt x="1" y="625"/>
                    <a:pt x="107" y="707"/>
                    <a:pt x="205" y="707"/>
                  </a:cubicBezTo>
                  <a:cubicBezTo>
                    <a:pt x="271" y="707"/>
                    <a:pt x="333" y="671"/>
                    <a:pt x="352" y="587"/>
                  </a:cubicBezTo>
                  <a:lnTo>
                    <a:pt x="350" y="587"/>
                  </a:lnTo>
                  <a:cubicBezTo>
                    <a:pt x="386" y="426"/>
                    <a:pt x="523" y="342"/>
                    <a:pt x="663" y="342"/>
                  </a:cubicBezTo>
                  <a:cubicBezTo>
                    <a:pt x="765" y="342"/>
                    <a:pt x="868" y="386"/>
                    <a:pt x="935" y="477"/>
                  </a:cubicBezTo>
                  <a:cubicBezTo>
                    <a:pt x="1118" y="731"/>
                    <a:pt x="945" y="1042"/>
                    <a:pt x="704" y="1187"/>
                  </a:cubicBezTo>
                  <a:cubicBezTo>
                    <a:pt x="605" y="1246"/>
                    <a:pt x="584" y="1422"/>
                    <a:pt x="704" y="1475"/>
                  </a:cubicBezTo>
                  <a:cubicBezTo>
                    <a:pt x="1079" y="1644"/>
                    <a:pt x="1359" y="1914"/>
                    <a:pt x="1520" y="2281"/>
                  </a:cubicBezTo>
                  <a:lnTo>
                    <a:pt x="1520" y="2281"/>
                  </a:lnTo>
                  <a:cubicBezTo>
                    <a:pt x="1378" y="2314"/>
                    <a:pt x="1238" y="2331"/>
                    <a:pt x="1095" y="2331"/>
                  </a:cubicBezTo>
                  <a:cubicBezTo>
                    <a:pt x="997" y="2331"/>
                    <a:pt x="898" y="2323"/>
                    <a:pt x="796" y="2306"/>
                  </a:cubicBezTo>
                  <a:cubicBezTo>
                    <a:pt x="785" y="2305"/>
                    <a:pt x="775" y="2304"/>
                    <a:pt x="766" y="2304"/>
                  </a:cubicBezTo>
                  <a:cubicBezTo>
                    <a:pt x="578" y="2304"/>
                    <a:pt x="506" y="2596"/>
                    <a:pt x="707" y="2630"/>
                  </a:cubicBezTo>
                  <a:cubicBezTo>
                    <a:pt x="844" y="2652"/>
                    <a:pt x="976" y="2663"/>
                    <a:pt x="1108" y="2663"/>
                  </a:cubicBezTo>
                  <a:cubicBezTo>
                    <a:pt x="1334" y="2663"/>
                    <a:pt x="1557" y="2629"/>
                    <a:pt x="1786" y="2557"/>
                  </a:cubicBezTo>
                  <a:cubicBezTo>
                    <a:pt x="1868" y="2529"/>
                    <a:pt x="1931" y="2439"/>
                    <a:pt x="1902" y="2351"/>
                  </a:cubicBezTo>
                  <a:cubicBezTo>
                    <a:pt x="1756" y="1899"/>
                    <a:pt x="1481" y="1537"/>
                    <a:pt x="1086" y="1299"/>
                  </a:cubicBezTo>
                  <a:lnTo>
                    <a:pt x="1086" y="1299"/>
                  </a:lnTo>
                  <a:cubicBezTo>
                    <a:pt x="1378" y="979"/>
                    <a:pt x="1495" y="464"/>
                    <a:pt x="1121" y="151"/>
                  </a:cubicBezTo>
                  <a:cubicBezTo>
                    <a:pt x="997" y="48"/>
                    <a:pt x="845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29" name="Google Shape;20029;p32"/>
            <p:cNvSpPr/>
            <p:nvPr/>
          </p:nvSpPr>
          <p:spPr>
            <a:xfrm>
              <a:off x="5441775" y="3308425"/>
              <a:ext cx="80550" cy="11350"/>
            </a:xfrm>
            <a:custGeom>
              <a:avLst/>
              <a:gdLst/>
              <a:ahLst/>
              <a:cxnLst/>
              <a:rect l="l" t="t" r="r" b="b"/>
              <a:pathLst>
                <a:path w="3222" h="454" extrusionOk="0">
                  <a:moveTo>
                    <a:pt x="2006" y="1"/>
                  </a:moveTo>
                  <a:cubicBezTo>
                    <a:pt x="1404" y="1"/>
                    <a:pt x="801" y="44"/>
                    <a:pt x="203" y="130"/>
                  </a:cubicBezTo>
                  <a:cubicBezTo>
                    <a:pt x="1" y="158"/>
                    <a:pt x="74" y="454"/>
                    <a:pt x="265" y="454"/>
                  </a:cubicBezTo>
                  <a:cubicBezTo>
                    <a:pt x="274" y="454"/>
                    <a:pt x="284" y="453"/>
                    <a:pt x="293" y="452"/>
                  </a:cubicBezTo>
                  <a:lnTo>
                    <a:pt x="292" y="452"/>
                  </a:lnTo>
                  <a:cubicBezTo>
                    <a:pt x="859" y="373"/>
                    <a:pt x="1431" y="334"/>
                    <a:pt x="2003" y="334"/>
                  </a:cubicBezTo>
                  <a:cubicBezTo>
                    <a:pt x="2338" y="334"/>
                    <a:pt x="2673" y="347"/>
                    <a:pt x="3007" y="374"/>
                  </a:cubicBezTo>
                  <a:cubicBezTo>
                    <a:pt x="3013" y="375"/>
                    <a:pt x="3018" y="375"/>
                    <a:pt x="3024" y="375"/>
                  </a:cubicBezTo>
                  <a:cubicBezTo>
                    <a:pt x="3222" y="375"/>
                    <a:pt x="3215" y="56"/>
                    <a:pt x="3007" y="40"/>
                  </a:cubicBezTo>
                  <a:cubicBezTo>
                    <a:pt x="2674" y="14"/>
                    <a:pt x="2340" y="1"/>
                    <a:pt x="20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0" name="Google Shape;20030;p32"/>
            <p:cNvSpPr/>
            <p:nvPr/>
          </p:nvSpPr>
          <p:spPr>
            <a:xfrm>
              <a:off x="5470600" y="32776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cubicBezTo>
                    <a:pt x="431" y="335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1" name="Google Shape;20031;p32"/>
            <p:cNvSpPr/>
            <p:nvPr/>
          </p:nvSpPr>
          <p:spPr>
            <a:xfrm>
              <a:off x="5477600" y="3360600"/>
              <a:ext cx="8500" cy="11550"/>
            </a:xfrm>
            <a:custGeom>
              <a:avLst/>
              <a:gdLst/>
              <a:ahLst/>
              <a:cxnLst/>
              <a:rect l="l" t="t" r="r" b="b"/>
              <a:pathLst>
                <a:path w="340" h="462" extrusionOk="0">
                  <a:moveTo>
                    <a:pt x="173" y="1"/>
                  </a:moveTo>
                  <a:cubicBezTo>
                    <a:pt x="89" y="1"/>
                    <a:pt x="5" y="54"/>
                    <a:pt x="4" y="162"/>
                  </a:cubicBezTo>
                  <a:lnTo>
                    <a:pt x="1" y="299"/>
                  </a:lnTo>
                  <a:cubicBezTo>
                    <a:pt x="1" y="407"/>
                    <a:pt x="84" y="462"/>
                    <a:pt x="167" y="462"/>
                  </a:cubicBezTo>
                  <a:cubicBezTo>
                    <a:pt x="251" y="462"/>
                    <a:pt x="335" y="407"/>
                    <a:pt x="337" y="299"/>
                  </a:cubicBezTo>
                  <a:lnTo>
                    <a:pt x="338" y="162"/>
                  </a:lnTo>
                  <a:cubicBezTo>
                    <a:pt x="340" y="54"/>
                    <a:pt x="257" y="1"/>
                    <a:pt x="1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2" name="Google Shape;20032;p32"/>
            <p:cNvSpPr/>
            <p:nvPr/>
          </p:nvSpPr>
          <p:spPr>
            <a:xfrm>
              <a:off x="5550675" y="3235975"/>
              <a:ext cx="43800" cy="120650"/>
            </a:xfrm>
            <a:custGeom>
              <a:avLst/>
              <a:gdLst/>
              <a:ahLst/>
              <a:cxnLst/>
              <a:rect l="l" t="t" r="r" b="b"/>
              <a:pathLst>
                <a:path w="1752" h="4826" extrusionOk="0">
                  <a:moveTo>
                    <a:pt x="1058" y="0"/>
                  </a:moveTo>
                  <a:cubicBezTo>
                    <a:pt x="1007" y="0"/>
                    <a:pt x="956" y="24"/>
                    <a:pt x="922" y="79"/>
                  </a:cubicBezTo>
                  <a:cubicBezTo>
                    <a:pt x="1" y="1582"/>
                    <a:pt x="202" y="3489"/>
                    <a:pt x="1403" y="4773"/>
                  </a:cubicBezTo>
                  <a:cubicBezTo>
                    <a:pt x="1437" y="4810"/>
                    <a:pt x="1476" y="4825"/>
                    <a:pt x="1514" y="4825"/>
                  </a:cubicBezTo>
                  <a:cubicBezTo>
                    <a:pt x="1639" y="4825"/>
                    <a:pt x="1752" y="4657"/>
                    <a:pt x="1639" y="4537"/>
                  </a:cubicBezTo>
                  <a:cubicBezTo>
                    <a:pt x="535" y="3354"/>
                    <a:pt x="367" y="1625"/>
                    <a:pt x="1211" y="249"/>
                  </a:cubicBezTo>
                  <a:cubicBezTo>
                    <a:pt x="1289" y="121"/>
                    <a:pt x="1173" y="0"/>
                    <a:pt x="10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3" name="Google Shape;20033;p32"/>
            <p:cNvSpPr/>
            <p:nvPr/>
          </p:nvSpPr>
          <p:spPr>
            <a:xfrm>
              <a:off x="5597425" y="3243750"/>
              <a:ext cx="73450" cy="92275"/>
            </a:xfrm>
            <a:custGeom>
              <a:avLst/>
              <a:gdLst/>
              <a:ahLst/>
              <a:cxnLst/>
              <a:rect l="l" t="t" r="r" b="b"/>
              <a:pathLst>
                <a:path w="2938" h="3691" extrusionOk="0">
                  <a:moveTo>
                    <a:pt x="1536" y="659"/>
                  </a:moveTo>
                  <a:lnTo>
                    <a:pt x="1656" y="1614"/>
                  </a:lnTo>
                  <a:lnTo>
                    <a:pt x="1656" y="1614"/>
                  </a:lnTo>
                  <a:lnTo>
                    <a:pt x="678" y="1649"/>
                  </a:lnTo>
                  <a:lnTo>
                    <a:pt x="678" y="1649"/>
                  </a:lnTo>
                  <a:cubicBezTo>
                    <a:pt x="1004" y="1352"/>
                    <a:pt x="1289" y="1025"/>
                    <a:pt x="1536" y="659"/>
                  </a:cubicBezTo>
                  <a:close/>
                  <a:moveTo>
                    <a:pt x="1629" y="1"/>
                  </a:moveTo>
                  <a:cubicBezTo>
                    <a:pt x="1580" y="1"/>
                    <a:pt x="1531" y="25"/>
                    <a:pt x="1498" y="84"/>
                  </a:cubicBezTo>
                  <a:cubicBezTo>
                    <a:pt x="1142" y="716"/>
                    <a:pt x="691" y="1247"/>
                    <a:pt x="117" y="1689"/>
                  </a:cubicBezTo>
                  <a:cubicBezTo>
                    <a:pt x="0" y="1779"/>
                    <a:pt x="17" y="2000"/>
                    <a:pt x="194" y="2000"/>
                  </a:cubicBezTo>
                  <a:cubicBezTo>
                    <a:pt x="196" y="2000"/>
                    <a:pt x="199" y="2000"/>
                    <a:pt x="202" y="2000"/>
                  </a:cubicBezTo>
                  <a:lnTo>
                    <a:pt x="1698" y="1947"/>
                  </a:lnTo>
                  <a:lnTo>
                    <a:pt x="1698" y="1947"/>
                  </a:lnTo>
                  <a:lnTo>
                    <a:pt x="1897" y="3532"/>
                  </a:lnTo>
                  <a:cubicBezTo>
                    <a:pt x="1911" y="3637"/>
                    <a:pt x="2002" y="3691"/>
                    <a:pt x="2087" y="3691"/>
                  </a:cubicBezTo>
                  <a:cubicBezTo>
                    <a:pt x="2170" y="3691"/>
                    <a:pt x="2246" y="3638"/>
                    <a:pt x="2233" y="3532"/>
                  </a:cubicBezTo>
                  <a:lnTo>
                    <a:pt x="2032" y="1935"/>
                  </a:lnTo>
                  <a:lnTo>
                    <a:pt x="2032" y="1935"/>
                  </a:lnTo>
                  <a:lnTo>
                    <a:pt x="2721" y="1910"/>
                  </a:lnTo>
                  <a:cubicBezTo>
                    <a:pt x="2934" y="1903"/>
                    <a:pt x="2937" y="1576"/>
                    <a:pt x="2728" y="1576"/>
                  </a:cubicBezTo>
                  <a:cubicBezTo>
                    <a:pt x="2726" y="1576"/>
                    <a:pt x="2723" y="1576"/>
                    <a:pt x="2721" y="1576"/>
                  </a:cubicBezTo>
                  <a:lnTo>
                    <a:pt x="1990" y="1602"/>
                  </a:lnTo>
                  <a:lnTo>
                    <a:pt x="1990" y="1602"/>
                  </a:lnTo>
                  <a:lnTo>
                    <a:pt x="1810" y="168"/>
                  </a:lnTo>
                  <a:cubicBezTo>
                    <a:pt x="1798" y="72"/>
                    <a:pt x="1713" y="1"/>
                    <a:pt x="1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4" name="Google Shape;20034;p32"/>
            <p:cNvSpPr/>
            <p:nvPr/>
          </p:nvSpPr>
          <p:spPr>
            <a:xfrm>
              <a:off x="5677875" y="3226475"/>
              <a:ext cx="55850" cy="118175"/>
            </a:xfrm>
            <a:custGeom>
              <a:avLst/>
              <a:gdLst/>
              <a:ahLst/>
              <a:cxnLst/>
              <a:rect l="l" t="t" r="r" b="b"/>
              <a:pathLst>
                <a:path w="2234" h="4727" extrusionOk="0">
                  <a:moveTo>
                    <a:pt x="213" y="1"/>
                  </a:moveTo>
                  <a:cubicBezTo>
                    <a:pt x="53" y="1"/>
                    <a:pt x="0" y="268"/>
                    <a:pt x="182" y="334"/>
                  </a:cubicBezTo>
                  <a:cubicBezTo>
                    <a:pt x="1959" y="967"/>
                    <a:pt x="1619" y="3086"/>
                    <a:pt x="1291" y="4517"/>
                  </a:cubicBezTo>
                  <a:cubicBezTo>
                    <a:pt x="1262" y="4644"/>
                    <a:pt x="1368" y="4726"/>
                    <a:pt x="1467" y="4726"/>
                  </a:cubicBezTo>
                  <a:cubicBezTo>
                    <a:pt x="1532" y="4726"/>
                    <a:pt x="1595" y="4690"/>
                    <a:pt x="1614" y="4607"/>
                  </a:cubicBezTo>
                  <a:cubicBezTo>
                    <a:pt x="1991" y="2963"/>
                    <a:pt x="2233" y="711"/>
                    <a:pt x="270" y="11"/>
                  </a:cubicBezTo>
                  <a:cubicBezTo>
                    <a:pt x="250" y="4"/>
                    <a:pt x="231" y="1"/>
                    <a:pt x="2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5" name="Google Shape;20035;p32"/>
            <p:cNvSpPr/>
            <p:nvPr/>
          </p:nvSpPr>
          <p:spPr>
            <a:xfrm>
              <a:off x="5751325" y="3235775"/>
              <a:ext cx="36400" cy="119275"/>
            </a:xfrm>
            <a:custGeom>
              <a:avLst/>
              <a:gdLst/>
              <a:ahLst/>
              <a:cxnLst/>
              <a:rect l="l" t="t" r="r" b="b"/>
              <a:pathLst>
                <a:path w="1456" h="4771" extrusionOk="0">
                  <a:moveTo>
                    <a:pt x="1077" y="1"/>
                  </a:moveTo>
                  <a:cubicBezTo>
                    <a:pt x="1026" y="1"/>
                    <a:pt x="975" y="23"/>
                    <a:pt x="940" y="77"/>
                  </a:cubicBezTo>
                  <a:cubicBezTo>
                    <a:pt x="0" y="1500"/>
                    <a:pt x="49" y="3335"/>
                    <a:pt x="1074" y="4700"/>
                  </a:cubicBezTo>
                  <a:cubicBezTo>
                    <a:pt x="1112" y="4750"/>
                    <a:pt x="1164" y="4771"/>
                    <a:pt x="1215" y="4771"/>
                  </a:cubicBezTo>
                  <a:cubicBezTo>
                    <a:pt x="1337" y="4771"/>
                    <a:pt x="1455" y="4652"/>
                    <a:pt x="1364" y="4531"/>
                  </a:cubicBezTo>
                  <a:cubicBezTo>
                    <a:pt x="403" y="3253"/>
                    <a:pt x="346" y="1582"/>
                    <a:pt x="1228" y="246"/>
                  </a:cubicBezTo>
                  <a:cubicBezTo>
                    <a:pt x="1311" y="120"/>
                    <a:pt x="1195" y="1"/>
                    <a:pt x="1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6" name="Google Shape;20036;p32"/>
            <p:cNvSpPr/>
            <p:nvPr/>
          </p:nvSpPr>
          <p:spPr>
            <a:xfrm>
              <a:off x="5811575" y="3295650"/>
              <a:ext cx="34925" cy="8675"/>
            </a:xfrm>
            <a:custGeom>
              <a:avLst/>
              <a:gdLst/>
              <a:ahLst/>
              <a:cxnLst/>
              <a:rect l="l" t="t" r="r" b="b"/>
              <a:pathLst>
                <a:path w="1397" h="347" extrusionOk="0">
                  <a:moveTo>
                    <a:pt x="212" y="0"/>
                  </a:moveTo>
                  <a:cubicBezTo>
                    <a:pt x="0" y="0"/>
                    <a:pt x="1" y="333"/>
                    <a:pt x="215" y="336"/>
                  </a:cubicBezTo>
                  <a:lnTo>
                    <a:pt x="1181" y="347"/>
                  </a:lnTo>
                  <a:cubicBezTo>
                    <a:pt x="1182" y="347"/>
                    <a:pt x="1183" y="347"/>
                    <a:pt x="1184" y="347"/>
                  </a:cubicBezTo>
                  <a:cubicBezTo>
                    <a:pt x="1396" y="347"/>
                    <a:pt x="1395" y="16"/>
                    <a:pt x="1181" y="13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7" name="Google Shape;20037;p32"/>
            <p:cNvSpPr/>
            <p:nvPr/>
          </p:nvSpPr>
          <p:spPr>
            <a:xfrm>
              <a:off x="5853575" y="3267200"/>
              <a:ext cx="68900" cy="45450"/>
            </a:xfrm>
            <a:custGeom>
              <a:avLst/>
              <a:gdLst/>
              <a:ahLst/>
              <a:cxnLst/>
              <a:rect l="l" t="t" r="r" b="b"/>
              <a:pathLst>
                <a:path w="2756" h="1818" extrusionOk="0">
                  <a:moveTo>
                    <a:pt x="233" y="0"/>
                  </a:moveTo>
                  <a:cubicBezTo>
                    <a:pt x="93" y="0"/>
                    <a:pt x="1" y="218"/>
                    <a:pt x="152" y="316"/>
                  </a:cubicBezTo>
                  <a:cubicBezTo>
                    <a:pt x="912" y="807"/>
                    <a:pt x="1673" y="1299"/>
                    <a:pt x="2434" y="1790"/>
                  </a:cubicBezTo>
                  <a:cubicBezTo>
                    <a:pt x="2464" y="1809"/>
                    <a:pt x="2493" y="1817"/>
                    <a:pt x="2521" y="1817"/>
                  </a:cubicBezTo>
                  <a:cubicBezTo>
                    <a:pt x="2662" y="1817"/>
                    <a:pt x="2755" y="1600"/>
                    <a:pt x="2604" y="1501"/>
                  </a:cubicBezTo>
                  <a:lnTo>
                    <a:pt x="320" y="28"/>
                  </a:lnTo>
                  <a:cubicBezTo>
                    <a:pt x="290" y="9"/>
                    <a:pt x="26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8" name="Google Shape;20038;p32"/>
            <p:cNvSpPr/>
            <p:nvPr/>
          </p:nvSpPr>
          <p:spPr>
            <a:xfrm>
              <a:off x="5863375" y="3258175"/>
              <a:ext cx="44075" cy="88100"/>
            </a:xfrm>
            <a:custGeom>
              <a:avLst/>
              <a:gdLst/>
              <a:ahLst/>
              <a:cxnLst/>
              <a:rect l="l" t="t" r="r" b="b"/>
              <a:pathLst>
                <a:path w="1763" h="3524" extrusionOk="0">
                  <a:moveTo>
                    <a:pt x="1539" y="0"/>
                  </a:moveTo>
                  <a:cubicBezTo>
                    <a:pt x="1490" y="0"/>
                    <a:pt x="1443" y="26"/>
                    <a:pt x="1417" y="88"/>
                  </a:cubicBezTo>
                  <a:lnTo>
                    <a:pt x="58" y="3266"/>
                  </a:lnTo>
                  <a:cubicBezTo>
                    <a:pt x="0" y="3401"/>
                    <a:pt x="118" y="3523"/>
                    <a:pt x="225" y="3523"/>
                  </a:cubicBezTo>
                  <a:cubicBezTo>
                    <a:pt x="274" y="3523"/>
                    <a:pt x="321" y="3498"/>
                    <a:pt x="348" y="3435"/>
                  </a:cubicBezTo>
                  <a:cubicBezTo>
                    <a:pt x="801" y="2375"/>
                    <a:pt x="1252" y="1316"/>
                    <a:pt x="1705" y="256"/>
                  </a:cubicBezTo>
                  <a:cubicBezTo>
                    <a:pt x="1763" y="122"/>
                    <a:pt x="1645" y="0"/>
                    <a:pt x="15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39" name="Google Shape;20039;p32"/>
            <p:cNvSpPr/>
            <p:nvPr/>
          </p:nvSpPr>
          <p:spPr>
            <a:xfrm>
              <a:off x="5915200" y="3231550"/>
              <a:ext cx="54475" cy="124950"/>
            </a:xfrm>
            <a:custGeom>
              <a:avLst/>
              <a:gdLst/>
              <a:ahLst/>
              <a:cxnLst/>
              <a:rect l="l" t="t" r="r" b="b"/>
              <a:pathLst>
                <a:path w="2179" h="4998" extrusionOk="0">
                  <a:moveTo>
                    <a:pt x="226" y="1"/>
                  </a:moveTo>
                  <a:cubicBezTo>
                    <a:pt x="91" y="1"/>
                    <a:pt x="1" y="217"/>
                    <a:pt x="145" y="321"/>
                  </a:cubicBezTo>
                  <a:cubicBezTo>
                    <a:pt x="1649" y="1405"/>
                    <a:pt x="1771" y="3429"/>
                    <a:pt x="454" y="4712"/>
                  </a:cubicBezTo>
                  <a:cubicBezTo>
                    <a:pt x="335" y="4829"/>
                    <a:pt x="450" y="4997"/>
                    <a:pt x="579" y="4997"/>
                  </a:cubicBezTo>
                  <a:cubicBezTo>
                    <a:pt x="617" y="4997"/>
                    <a:pt x="656" y="4983"/>
                    <a:pt x="691" y="4949"/>
                  </a:cubicBezTo>
                  <a:cubicBezTo>
                    <a:pt x="2178" y="3501"/>
                    <a:pt x="1987" y="1239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0" name="Google Shape;20040;p32"/>
            <p:cNvSpPr/>
            <p:nvPr/>
          </p:nvSpPr>
          <p:spPr>
            <a:xfrm>
              <a:off x="5948850" y="3209175"/>
              <a:ext cx="45375" cy="45675"/>
            </a:xfrm>
            <a:custGeom>
              <a:avLst/>
              <a:gdLst/>
              <a:ahLst/>
              <a:cxnLst/>
              <a:rect l="l" t="t" r="r" b="b"/>
              <a:pathLst>
                <a:path w="1815" h="1827" extrusionOk="0">
                  <a:moveTo>
                    <a:pt x="624" y="368"/>
                  </a:moveTo>
                  <a:lnTo>
                    <a:pt x="751" y="1059"/>
                  </a:lnTo>
                  <a:lnTo>
                    <a:pt x="751" y="1059"/>
                  </a:lnTo>
                  <a:cubicBezTo>
                    <a:pt x="650" y="1034"/>
                    <a:pt x="563" y="978"/>
                    <a:pt x="503" y="878"/>
                  </a:cubicBezTo>
                  <a:cubicBezTo>
                    <a:pt x="407" y="718"/>
                    <a:pt x="465" y="458"/>
                    <a:pt x="624" y="368"/>
                  </a:cubicBezTo>
                  <a:close/>
                  <a:moveTo>
                    <a:pt x="737" y="1"/>
                  </a:moveTo>
                  <a:cubicBezTo>
                    <a:pt x="254" y="1"/>
                    <a:pt x="0" y="582"/>
                    <a:pt x="188" y="993"/>
                  </a:cubicBezTo>
                  <a:cubicBezTo>
                    <a:pt x="314" y="1268"/>
                    <a:pt x="552" y="1385"/>
                    <a:pt x="813" y="1398"/>
                  </a:cubicBezTo>
                  <a:lnTo>
                    <a:pt x="813" y="1398"/>
                  </a:lnTo>
                  <a:lnTo>
                    <a:pt x="869" y="1705"/>
                  </a:lnTo>
                  <a:cubicBezTo>
                    <a:pt x="884" y="1790"/>
                    <a:pt x="945" y="1826"/>
                    <a:pt x="1009" y="1826"/>
                  </a:cubicBezTo>
                  <a:cubicBezTo>
                    <a:pt x="1107" y="1826"/>
                    <a:pt x="1215" y="1743"/>
                    <a:pt x="1192" y="1617"/>
                  </a:cubicBezTo>
                  <a:lnTo>
                    <a:pt x="1191" y="1617"/>
                  </a:lnTo>
                  <a:lnTo>
                    <a:pt x="1145" y="1365"/>
                  </a:lnTo>
                  <a:lnTo>
                    <a:pt x="1145" y="1365"/>
                  </a:lnTo>
                  <a:cubicBezTo>
                    <a:pt x="1345" y="1317"/>
                    <a:pt x="1537" y="1223"/>
                    <a:pt x="1682" y="1107"/>
                  </a:cubicBezTo>
                  <a:cubicBezTo>
                    <a:pt x="1815" y="1001"/>
                    <a:pt x="1693" y="831"/>
                    <a:pt x="1554" y="831"/>
                  </a:cubicBezTo>
                  <a:cubicBezTo>
                    <a:pt x="1518" y="831"/>
                    <a:pt x="1480" y="843"/>
                    <a:pt x="1445" y="871"/>
                  </a:cubicBezTo>
                  <a:cubicBezTo>
                    <a:pt x="1354" y="944"/>
                    <a:pt x="1224" y="1010"/>
                    <a:pt x="1087" y="1046"/>
                  </a:cubicBezTo>
                  <a:lnTo>
                    <a:pt x="1087" y="1046"/>
                  </a:lnTo>
                  <a:lnTo>
                    <a:pt x="919" y="123"/>
                  </a:lnTo>
                  <a:cubicBezTo>
                    <a:pt x="905" y="50"/>
                    <a:pt x="826" y="3"/>
                    <a:pt x="757" y="1"/>
                  </a:cubicBezTo>
                  <a:cubicBezTo>
                    <a:pt x="750" y="1"/>
                    <a:pt x="744" y="1"/>
                    <a:pt x="7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1" name="Google Shape;20041;p32"/>
            <p:cNvSpPr/>
            <p:nvPr/>
          </p:nvSpPr>
          <p:spPr>
            <a:xfrm>
              <a:off x="6001950" y="3228225"/>
              <a:ext cx="36825" cy="110125"/>
            </a:xfrm>
            <a:custGeom>
              <a:avLst/>
              <a:gdLst/>
              <a:ahLst/>
              <a:cxnLst/>
              <a:rect l="l" t="t" r="r" b="b"/>
              <a:pathLst>
                <a:path w="1473" h="4405" extrusionOk="0">
                  <a:moveTo>
                    <a:pt x="1108" y="1"/>
                  </a:moveTo>
                  <a:cubicBezTo>
                    <a:pt x="1056" y="1"/>
                    <a:pt x="1005" y="22"/>
                    <a:pt x="967" y="72"/>
                  </a:cubicBezTo>
                  <a:cubicBezTo>
                    <a:pt x="0" y="1361"/>
                    <a:pt x="84" y="3134"/>
                    <a:pt x="1129" y="4349"/>
                  </a:cubicBezTo>
                  <a:cubicBezTo>
                    <a:pt x="1162" y="4388"/>
                    <a:pt x="1201" y="4404"/>
                    <a:pt x="1239" y="4404"/>
                  </a:cubicBezTo>
                  <a:cubicBezTo>
                    <a:pt x="1360" y="4404"/>
                    <a:pt x="1472" y="4237"/>
                    <a:pt x="1365" y="4113"/>
                  </a:cubicBezTo>
                  <a:cubicBezTo>
                    <a:pt x="409" y="2999"/>
                    <a:pt x="381" y="1407"/>
                    <a:pt x="1256" y="240"/>
                  </a:cubicBezTo>
                  <a:cubicBezTo>
                    <a:pt x="1347" y="120"/>
                    <a:pt x="1229" y="1"/>
                    <a:pt x="1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2" name="Google Shape;20042;p32"/>
            <p:cNvSpPr/>
            <p:nvPr/>
          </p:nvSpPr>
          <p:spPr>
            <a:xfrm>
              <a:off x="6049800" y="3258125"/>
              <a:ext cx="57875" cy="57575"/>
            </a:xfrm>
            <a:custGeom>
              <a:avLst/>
              <a:gdLst/>
              <a:ahLst/>
              <a:cxnLst/>
              <a:rect l="l" t="t" r="r" b="b"/>
              <a:pathLst>
                <a:path w="2315" h="2303" extrusionOk="0">
                  <a:moveTo>
                    <a:pt x="1423" y="423"/>
                  </a:moveTo>
                  <a:cubicBezTo>
                    <a:pt x="1681" y="542"/>
                    <a:pt x="1879" y="771"/>
                    <a:pt x="1913" y="1079"/>
                  </a:cubicBezTo>
                  <a:cubicBezTo>
                    <a:pt x="1965" y="1527"/>
                    <a:pt x="1666" y="1967"/>
                    <a:pt x="1193" y="1967"/>
                  </a:cubicBezTo>
                  <a:cubicBezTo>
                    <a:pt x="844" y="1967"/>
                    <a:pt x="452" y="1736"/>
                    <a:pt x="379" y="1376"/>
                  </a:cubicBezTo>
                  <a:cubicBezTo>
                    <a:pt x="281" y="897"/>
                    <a:pt x="730" y="439"/>
                    <a:pt x="1194" y="439"/>
                  </a:cubicBezTo>
                  <a:cubicBezTo>
                    <a:pt x="1229" y="439"/>
                    <a:pt x="1265" y="442"/>
                    <a:pt x="1300" y="447"/>
                  </a:cubicBezTo>
                  <a:cubicBezTo>
                    <a:pt x="1311" y="449"/>
                    <a:pt x="1321" y="450"/>
                    <a:pt x="1331" y="450"/>
                  </a:cubicBezTo>
                  <a:cubicBezTo>
                    <a:pt x="1366" y="450"/>
                    <a:pt x="1397" y="440"/>
                    <a:pt x="1423" y="423"/>
                  </a:cubicBezTo>
                  <a:close/>
                  <a:moveTo>
                    <a:pt x="985" y="1"/>
                  </a:moveTo>
                  <a:cubicBezTo>
                    <a:pt x="901" y="1"/>
                    <a:pt x="817" y="8"/>
                    <a:pt x="733" y="23"/>
                  </a:cubicBezTo>
                  <a:cubicBezTo>
                    <a:pt x="605" y="46"/>
                    <a:pt x="587" y="172"/>
                    <a:pt x="639" y="261"/>
                  </a:cubicBezTo>
                  <a:lnTo>
                    <a:pt x="639" y="261"/>
                  </a:lnTo>
                  <a:cubicBezTo>
                    <a:pt x="304" y="444"/>
                    <a:pt x="56" y="781"/>
                    <a:pt x="34" y="1189"/>
                  </a:cubicBezTo>
                  <a:cubicBezTo>
                    <a:pt x="1" y="1823"/>
                    <a:pt x="586" y="2301"/>
                    <a:pt x="1193" y="2302"/>
                  </a:cubicBezTo>
                  <a:cubicBezTo>
                    <a:pt x="1854" y="2302"/>
                    <a:pt x="2315" y="1695"/>
                    <a:pt x="2251" y="1056"/>
                  </a:cubicBezTo>
                  <a:cubicBezTo>
                    <a:pt x="2183" y="398"/>
                    <a:pt x="1599" y="1"/>
                    <a:pt x="9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3" name="Google Shape;20043;p32"/>
            <p:cNvSpPr/>
            <p:nvPr/>
          </p:nvSpPr>
          <p:spPr>
            <a:xfrm>
              <a:off x="6116500" y="3230450"/>
              <a:ext cx="22525" cy="77200"/>
            </a:xfrm>
            <a:custGeom>
              <a:avLst/>
              <a:gdLst/>
              <a:ahLst/>
              <a:cxnLst/>
              <a:rect l="l" t="t" r="r" b="b"/>
              <a:pathLst>
                <a:path w="901" h="3088" extrusionOk="0">
                  <a:moveTo>
                    <a:pt x="205" y="1"/>
                  </a:moveTo>
                  <a:cubicBezTo>
                    <a:pt x="105" y="1"/>
                    <a:pt x="1" y="83"/>
                    <a:pt x="34" y="209"/>
                  </a:cubicBezTo>
                  <a:cubicBezTo>
                    <a:pt x="269" y="1103"/>
                    <a:pt x="441" y="2010"/>
                    <a:pt x="553" y="2929"/>
                  </a:cubicBezTo>
                  <a:cubicBezTo>
                    <a:pt x="566" y="3034"/>
                    <a:pt x="656" y="3088"/>
                    <a:pt x="740" y="3088"/>
                  </a:cubicBezTo>
                  <a:cubicBezTo>
                    <a:pt x="824" y="3088"/>
                    <a:pt x="900" y="3035"/>
                    <a:pt x="888" y="2929"/>
                  </a:cubicBezTo>
                  <a:cubicBezTo>
                    <a:pt x="774" y="1981"/>
                    <a:pt x="597" y="1042"/>
                    <a:pt x="357" y="119"/>
                  </a:cubicBezTo>
                  <a:cubicBezTo>
                    <a:pt x="336" y="37"/>
                    <a:pt x="271" y="1"/>
                    <a:pt x="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4" name="Google Shape;20044;p32"/>
            <p:cNvSpPr/>
            <p:nvPr/>
          </p:nvSpPr>
          <p:spPr>
            <a:xfrm>
              <a:off x="6132900" y="3235100"/>
              <a:ext cx="48675" cy="76475"/>
            </a:xfrm>
            <a:custGeom>
              <a:avLst/>
              <a:gdLst/>
              <a:ahLst/>
              <a:cxnLst/>
              <a:rect l="l" t="t" r="r" b="b"/>
              <a:pathLst>
                <a:path w="1947" h="3059" extrusionOk="0">
                  <a:moveTo>
                    <a:pt x="1477" y="0"/>
                  </a:moveTo>
                  <a:cubicBezTo>
                    <a:pt x="1439" y="0"/>
                    <a:pt x="1400" y="16"/>
                    <a:pt x="1366" y="53"/>
                  </a:cubicBezTo>
                  <a:lnTo>
                    <a:pt x="72" y="1481"/>
                  </a:lnTo>
                  <a:cubicBezTo>
                    <a:pt x="14" y="1544"/>
                    <a:pt x="0" y="1657"/>
                    <a:pt x="72" y="1718"/>
                  </a:cubicBezTo>
                  <a:lnTo>
                    <a:pt x="1582" y="3016"/>
                  </a:lnTo>
                  <a:cubicBezTo>
                    <a:pt x="1617" y="3046"/>
                    <a:pt x="1656" y="3059"/>
                    <a:pt x="1693" y="3059"/>
                  </a:cubicBezTo>
                  <a:cubicBezTo>
                    <a:pt x="1828" y="3059"/>
                    <a:pt x="1947" y="2891"/>
                    <a:pt x="1819" y="2779"/>
                  </a:cubicBezTo>
                  <a:lnTo>
                    <a:pt x="429" y="1585"/>
                  </a:lnTo>
                  <a:lnTo>
                    <a:pt x="429" y="1585"/>
                  </a:lnTo>
                  <a:lnTo>
                    <a:pt x="1602" y="290"/>
                  </a:lnTo>
                  <a:cubicBezTo>
                    <a:pt x="1713" y="167"/>
                    <a:pt x="1601" y="0"/>
                    <a:pt x="1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5" name="Google Shape;20045;p32"/>
            <p:cNvSpPr/>
            <p:nvPr/>
          </p:nvSpPr>
          <p:spPr>
            <a:xfrm>
              <a:off x="6174650" y="3219125"/>
              <a:ext cx="51700" cy="99700"/>
            </a:xfrm>
            <a:custGeom>
              <a:avLst/>
              <a:gdLst/>
              <a:ahLst/>
              <a:cxnLst/>
              <a:rect l="l" t="t" r="r" b="b"/>
              <a:pathLst>
                <a:path w="2068" h="3988" extrusionOk="0">
                  <a:moveTo>
                    <a:pt x="239" y="0"/>
                  </a:moveTo>
                  <a:cubicBezTo>
                    <a:pt x="95" y="0"/>
                    <a:pt x="1" y="219"/>
                    <a:pt x="155" y="314"/>
                  </a:cubicBezTo>
                  <a:lnTo>
                    <a:pt x="156" y="314"/>
                  </a:lnTo>
                  <a:cubicBezTo>
                    <a:pt x="1317" y="1025"/>
                    <a:pt x="1682" y="2584"/>
                    <a:pt x="969" y="3739"/>
                  </a:cubicBezTo>
                  <a:cubicBezTo>
                    <a:pt x="891" y="3867"/>
                    <a:pt x="1007" y="3987"/>
                    <a:pt x="1123" y="3987"/>
                  </a:cubicBezTo>
                  <a:cubicBezTo>
                    <a:pt x="1174" y="3987"/>
                    <a:pt x="1225" y="3964"/>
                    <a:pt x="1259" y="3908"/>
                  </a:cubicBezTo>
                  <a:cubicBezTo>
                    <a:pt x="2068" y="2593"/>
                    <a:pt x="1639" y="830"/>
                    <a:pt x="324" y="26"/>
                  </a:cubicBezTo>
                  <a:cubicBezTo>
                    <a:pt x="295" y="8"/>
                    <a:pt x="266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6" name="Google Shape;20046;p32"/>
            <p:cNvSpPr/>
            <p:nvPr/>
          </p:nvSpPr>
          <p:spPr>
            <a:xfrm>
              <a:off x="6213675" y="3196850"/>
              <a:ext cx="35375" cy="57075"/>
            </a:xfrm>
            <a:custGeom>
              <a:avLst/>
              <a:gdLst/>
              <a:ahLst/>
              <a:cxnLst/>
              <a:rect l="l" t="t" r="r" b="b"/>
              <a:pathLst>
                <a:path w="1415" h="2283" extrusionOk="0">
                  <a:moveTo>
                    <a:pt x="474" y="0"/>
                  </a:moveTo>
                  <a:cubicBezTo>
                    <a:pt x="297" y="0"/>
                    <a:pt x="131" y="94"/>
                    <a:pt x="51" y="288"/>
                  </a:cubicBezTo>
                  <a:cubicBezTo>
                    <a:pt x="1" y="409"/>
                    <a:pt x="100" y="488"/>
                    <a:pt x="204" y="488"/>
                  </a:cubicBezTo>
                  <a:cubicBezTo>
                    <a:pt x="271" y="488"/>
                    <a:pt x="341" y="455"/>
                    <a:pt x="372" y="377"/>
                  </a:cubicBezTo>
                  <a:lnTo>
                    <a:pt x="374" y="377"/>
                  </a:lnTo>
                  <a:cubicBezTo>
                    <a:pt x="402" y="344"/>
                    <a:pt x="434" y="327"/>
                    <a:pt x="470" y="327"/>
                  </a:cubicBezTo>
                  <a:cubicBezTo>
                    <a:pt x="490" y="327"/>
                    <a:pt x="511" y="333"/>
                    <a:pt x="534" y="343"/>
                  </a:cubicBezTo>
                  <a:cubicBezTo>
                    <a:pt x="668" y="383"/>
                    <a:pt x="720" y="482"/>
                    <a:pt x="690" y="641"/>
                  </a:cubicBezTo>
                  <a:cubicBezTo>
                    <a:pt x="661" y="836"/>
                    <a:pt x="473" y="998"/>
                    <a:pt x="334" y="1124"/>
                  </a:cubicBezTo>
                  <a:cubicBezTo>
                    <a:pt x="236" y="1216"/>
                    <a:pt x="304" y="1412"/>
                    <a:pt x="441" y="1412"/>
                  </a:cubicBezTo>
                  <a:cubicBezTo>
                    <a:pt x="445" y="1412"/>
                    <a:pt x="449" y="1411"/>
                    <a:pt x="453" y="1411"/>
                  </a:cubicBezTo>
                  <a:cubicBezTo>
                    <a:pt x="468" y="1410"/>
                    <a:pt x="483" y="1409"/>
                    <a:pt x="497" y="1409"/>
                  </a:cubicBezTo>
                  <a:cubicBezTo>
                    <a:pt x="791" y="1409"/>
                    <a:pt x="995" y="1665"/>
                    <a:pt x="955" y="1940"/>
                  </a:cubicBezTo>
                  <a:lnTo>
                    <a:pt x="955" y="1940"/>
                  </a:lnTo>
                  <a:lnTo>
                    <a:pt x="562" y="1948"/>
                  </a:lnTo>
                  <a:cubicBezTo>
                    <a:pt x="348" y="1953"/>
                    <a:pt x="345" y="2282"/>
                    <a:pt x="556" y="2282"/>
                  </a:cubicBezTo>
                  <a:cubicBezTo>
                    <a:pt x="558" y="2282"/>
                    <a:pt x="560" y="2282"/>
                    <a:pt x="562" y="2282"/>
                  </a:cubicBezTo>
                  <a:lnTo>
                    <a:pt x="1083" y="2271"/>
                  </a:lnTo>
                  <a:cubicBezTo>
                    <a:pt x="1166" y="2270"/>
                    <a:pt x="1216" y="2220"/>
                    <a:pt x="1245" y="2149"/>
                  </a:cubicBezTo>
                  <a:cubicBezTo>
                    <a:pt x="1414" y="1738"/>
                    <a:pt x="1172" y="1279"/>
                    <a:pt x="788" y="1126"/>
                  </a:cubicBezTo>
                  <a:lnTo>
                    <a:pt x="788" y="1126"/>
                  </a:lnTo>
                  <a:cubicBezTo>
                    <a:pt x="1020" y="826"/>
                    <a:pt x="1179" y="428"/>
                    <a:pt x="851" y="147"/>
                  </a:cubicBezTo>
                  <a:cubicBezTo>
                    <a:pt x="739" y="50"/>
                    <a:pt x="604" y="0"/>
                    <a:pt x="4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7" name="Google Shape;20047;p32"/>
            <p:cNvSpPr/>
            <p:nvPr/>
          </p:nvSpPr>
          <p:spPr>
            <a:xfrm>
              <a:off x="4805900" y="3220250"/>
              <a:ext cx="29350" cy="31750"/>
            </a:xfrm>
            <a:custGeom>
              <a:avLst/>
              <a:gdLst/>
              <a:ahLst/>
              <a:cxnLst/>
              <a:rect l="l" t="t" r="r" b="b"/>
              <a:pathLst>
                <a:path w="1174" h="1270" extrusionOk="0">
                  <a:moveTo>
                    <a:pt x="948" y="1"/>
                  </a:moveTo>
                  <a:cubicBezTo>
                    <a:pt x="920" y="1"/>
                    <a:pt x="893" y="9"/>
                    <a:pt x="869" y="28"/>
                  </a:cubicBezTo>
                  <a:lnTo>
                    <a:pt x="138" y="591"/>
                  </a:lnTo>
                  <a:cubicBezTo>
                    <a:pt x="0" y="698"/>
                    <a:pt x="88" y="913"/>
                    <a:pt x="218" y="913"/>
                  </a:cubicBezTo>
                  <a:cubicBezTo>
                    <a:pt x="247" y="913"/>
                    <a:pt x="277" y="903"/>
                    <a:pt x="307" y="879"/>
                  </a:cubicBezTo>
                  <a:lnTo>
                    <a:pt x="785" y="511"/>
                  </a:lnTo>
                  <a:lnTo>
                    <a:pt x="785" y="511"/>
                  </a:lnTo>
                  <a:cubicBezTo>
                    <a:pt x="790" y="711"/>
                    <a:pt x="804" y="911"/>
                    <a:pt x="826" y="1110"/>
                  </a:cubicBezTo>
                  <a:cubicBezTo>
                    <a:pt x="838" y="1216"/>
                    <a:pt x="929" y="1269"/>
                    <a:pt x="1013" y="1269"/>
                  </a:cubicBezTo>
                  <a:cubicBezTo>
                    <a:pt x="1096" y="1269"/>
                    <a:pt x="1174" y="1216"/>
                    <a:pt x="1162" y="1110"/>
                  </a:cubicBezTo>
                  <a:cubicBezTo>
                    <a:pt x="1125" y="798"/>
                    <a:pt x="1111" y="486"/>
                    <a:pt x="1120" y="173"/>
                  </a:cubicBezTo>
                  <a:cubicBezTo>
                    <a:pt x="1124" y="85"/>
                    <a:pt x="1035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8" name="Google Shape;20048;p32"/>
            <p:cNvSpPr/>
            <p:nvPr/>
          </p:nvSpPr>
          <p:spPr>
            <a:xfrm>
              <a:off x="4352625" y="1863150"/>
              <a:ext cx="204075" cy="144350"/>
            </a:xfrm>
            <a:custGeom>
              <a:avLst/>
              <a:gdLst/>
              <a:ahLst/>
              <a:cxnLst/>
              <a:rect l="l" t="t" r="r" b="b"/>
              <a:pathLst>
                <a:path w="8163" h="5774" extrusionOk="0">
                  <a:moveTo>
                    <a:pt x="7928" y="0"/>
                  </a:moveTo>
                  <a:cubicBezTo>
                    <a:pt x="7877" y="0"/>
                    <a:pt x="7825" y="23"/>
                    <a:pt x="7790" y="76"/>
                  </a:cubicBezTo>
                  <a:cubicBezTo>
                    <a:pt x="6011" y="2740"/>
                    <a:pt x="3656" y="5356"/>
                    <a:pt x="216" y="5438"/>
                  </a:cubicBezTo>
                  <a:cubicBezTo>
                    <a:pt x="2" y="5444"/>
                    <a:pt x="1" y="5774"/>
                    <a:pt x="212" y="5774"/>
                  </a:cubicBezTo>
                  <a:cubicBezTo>
                    <a:pt x="213" y="5774"/>
                    <a:pt x="214" y="5774"/>
                    <a:pt x="216" y="5774"/>
                  </a:cubicBezTo>
                  <a:cubicBezTo>
                    <a:pt x="3784" y="5687"/>
                    <a:pt x="6229" y="3014"/>
                    <a:pt x="8079" y="246"/>
                  </a:cubicBezTo>
                  <a:cubicBezTo>
                    <a:pt x="8162" y="120"/>
                    <a:pt x="8046" y="0"/>
                    <a:pt x="7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49" name="Google Shape;20049;p32"/>
            <p:cNvSpPr/>
            <p:nvPr/>
          </p:nvSpPr>
          <p:spPr>
            <a:xfrm>
              <a:off x="4505100" y="1818825"/>
              <a:ext cx="82650" cy="62550"/>
            </a:xfrm>
            <a:custGeom>
              <a:avLst/>
              <a:gdLst/>
              <a:ahLst/>
              <a:cxnLst/>
              <a:rect l="l" t="t" r="r" b="b"/>
              <a:pathLst>
                <a:path w="3306" h="2502" extrusionOk="0">
                  <a:moveTo>
                    <a:pt x="2757" y="1"/>
                  </a:moveTo>
                  <a:cubicBezTo>
                    <a:pt x="2454" y="1"/>
                    <a:pt x="2113" y="339"/>
                    <a:pt x="1896" y="478"/>
                  </a:cubicBezTo>
                  <a:lnTo>
                    <a:pt x="395" y="1445"/>
                  </a:lnTo>
                  <a:lnTo>
                    <a:pt x="395" y="1445"/>
                  </a:lnTo>
                  <a:cubicBezTo>
                    <a:pt x="335" y="1439"/>
                    <a:pt x="275" y="1433"/>
                    <a:pt x="215" y="1428"/>
                  </a:cubicBezTo>
                  <a:cubicBezTo>
                    <a:pt x="210" y="1428"/>
                    <a:pt x="205" y="1428"/>
                    <a:pt x="200" y="1428"/>
                  </a:cubicBezTo>
                  <a:cubicBezTo>
                    <a:pt x="1" y="1428"/>
                    <a:pt x="7" y="1746"/>
                    <a:pt x="215" y="1764"/>
                  </a:cubicBezTo>
                  <a:cubicBezTo>
                    <a:pt x="261" y="1768"/>
                    <a:pt x="306" y="1772"/>
                    <a:pt x="351" y="1776"/>
                  </a:cubicBezTo>
                  <a:lnTo>
                    <a:pt x="351" y="1776"/>
                  </a:lnTo>
                  <a:cubicBezTo>
                    <a:pt x="359" y="1780"/>
                    <a:pt x="368" y="1784"/>
                    <a:pt x="377" y="1787"/>
                  </a:cubicBezTo>
                  <a:lnTo>
                    <a:pt x="2633" y="2493"/>
                  </a:lnTo>
                  <a:cubicBezTo>
                    <a:pt x="2650" y="2499"/>
                    <a:pt x="2667" y="2501"/>
                    <a:pt x="2683" y="2501"/>
                  </a:cubicBezTo>
                  <a:cubicBezTo>
                    <a:pt x="2832" y="2501"/>
                    <a:pt x="2912" y="2271"/>
                    <a:pt x="2761" y="2188"/>
                  </a:cubicBezTo>
                  <a:cubicBezTo>
                    <a:pt x="2177" y="1868"/>
                    <a:pt x="1546" y="1642"/>
                    <a:pt x="894" y="1519"/>
                  </a:cubicBezTo>
                  <a:lnTo>
                    <a:pt x="894" y="1519"/>
                  </a:lnTo>
                  <a:lnTo>
                    <a:pt x="2357" y="580"/>
                  </a:lnTo>
                  <a:cubicBezTo>
                    <a:pt x="2443" y="525"/>
                    <a:pt x="2582" y="390"/>
                    <a:pt x="2695" y="390"/>
                  </a:cubicBezTo>
                  <a:cubicBezTo>
                    <a:pt x="2704" y="390"/>
                    <a:pt x="2713" y="391"/>
                    <a:pt x="2722" y="393"/>
                  </a:cubicBezTo>
                  <a:cubicBezTo>
                    <a:pt x="2883" y="429"/>
                    <a:pt x="2833" y="750"/>
                    <a:pt x="2850" y="917"/>
                  </a:cubicBezTo>
                  <a:cubicBezTo>
                    <a:pt x="2888" y="1293"/>
                    <a:pt x="2923" y="1668"/>
                    <a:pt x="2961" y="2043"/>
                  </a:cubicBezTo>
                  <a:cubicBezTo>
                    <a:pt x="2971" y="2149"/>
                    <a:pt x="3060" y="2203"/>
                    <a:pt x="3144" y="2203"/>
                  </a:cubicBezTo>
                  <a:cubicBezTo>
                    <a:pt x="3228" y="2203"/>
                    <a:pt x="3306" y="2150"/>
                    <a:pt x="3295" y="2043"/>
                  </a:cubicBezTo>
                  <a:cubicBezTo>
                    <a:pt x="3243" y="1512"/>
                    <a:pt x="3239" y="946"/>
                    <a:pt x="3135" y="423"/>
                  </a:cubicBezTo>
                  <a:cubicBezTo>
                    <a:pt x="3098" y="245"/>
                    <a:pt x="3047" y="62"/>
                    <a:pt x="2847" y="11"/>
                  </a:cubicBezTo>
                  <a:cubicBezTo>
                    <a:pt x="2817" y="4"/>
                    <a:pt x="2787" y="1"/>
                    <a:pt x="27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0" name="Google Shape;20050;p32"/>
            <p:cNvSpPr/>
            <p:nvPr/>
          </p:nvSpPr>
          <p:spPr>
            <a:xfrm>
              <a:off x="4852525" y="3613175"/>
              <a:ext cx="160350" cy="102500"/>
            </a:xfrm>
            <a:custGeom>
              <a:avLst/>
              <a:gdLst/>
              <a:ahLst/>
              <a:cxnLst/>
              <a:rect l="l" t="t" r="r" b="b"/>
              <a:pathLst>
                <a:path w="6414" h="4100" extrusionOk="0">
                  <a:moveTo>
                    <a:pt x="6186" y="0"/>
                  </a:moveTo>
                  <a:cubicBezTo>
                    <a:pt x="6135" y="0"/>
                    <a:pt x="6085" y="24"/>
                    <a:pt x="6053" y="82"/>
                  </a:cubicBezTo>
                  <a:cubicBezTo>
                    <a:pt x="5216" y="1583"/>
                    <a:pt x="3340" y="3777"/>
                    <a:pt x="1383" y="3777"/>
                  </a:cubicBezTo>
                  <a:cubicBezTo>
                    <a:pt x="1036" y="3777"/>
                    <a:pt x="687" y="3708"/>
                    <a:pt x="340" y="3554"/>
                  </a:cubicBezTo>
                  <a:cubicBezTo>
                    <a:pt x="315" y="3543"/>
                    <a:pt x="291" y="3538"/>
                    <a:pt x="268" y="3538"/>
                  </a:cubicBezTo>
                  <a:cubicBezTo>
                    <a:pt x="108" y="3538"/>
                    <a:pt x="0" y="3768"/>
                    <a:pt x="172" y="3844"/>
                  </a:cubicBezTo>
                  <a:cubicBezTo>
                    <a:pt x="571" y="4020"/>
                    <a:pt x="971" y="4099"/>
                    <a:pt x="1367" y="4099"/>
                  </a:cubicBezTo>
                  <a:cubicBezTo>
                    <a:pt x="3455" y="4099"/>
                    <a:pt x="5420" y="1904"/>
                    <a:pt x="6341" y="252"/>
                  </a:cubicBezTo>
                  <a:cubicBezTo>
                    <a:pt x="6414" y="121"/>
                    <a:pt x="6298" y="0"/>
                    <a:pt x="6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1" name="Google Shape;20051;p32"/>
            <p:cNvSpPr/>
            <p:nvPr/>
          </p:nvSpPr>
          <p:spPr>
            <a:xfrm>
              <a:off x="4980725" y="3602075"/>
              <a:ext cx="46600" cy="19425"/>
            </a:xfrm>
            <a:custGeom>
              <a:avLst/>
              <a:gdLst/>
              <a:ahLst/>
              <a:cxnLst/>
              <a:rect l="l" t="t" r="r" b="b"/>
              <a:pathLst>
                <a:path w="1864" h="777" extrusionOk="0">
                  <a:moveTo>
                    <a:pt x="195" y="1"/>
                  </a:moveTo>
                  <a:cubicBezTo>
                    <a:pt x="1" y="1"/>
                    <a:pt x="8" y="315"/>
                    <a:pt x="214" y="336"/>
                  </a:cubicBezTo>
                  <a:cubicBezTo>
                    <a:pt x="679" y="381"/>
                    <a:pt x="1128" y="525"/>
                    <a:pt x="1535" y="754"/>
                  </a:cubicBezTo>
                  <a:cubicBezTo>
                    <a:pt x="1563" y="769"/>
                    <a:pt x="1591" y="776"/>
                    <a:pt x="1617" y="776"/>
                  </a:cubicBezTo>
                  <a:cubicBezTo>
                    <a:pt x="1766" y="776"/>
                    <a:pt x="1864" y="553"/>
                    <a:pt x="1704" y="465"/>
                  </a:cubicBezTo>
                  <a:cubicBezTo>
                    <a:pt x="1245" y="209"/>
                    <a:pt x="737" y="50"/>
                    <a:pt x="214" y="2"/>
                  </a:cubicBezTo>
                  <a:cubicBezTo>
                    <a:pt x="207" y="1"/>
                    <a:pt x="201" y="1"/>
                    <a:pt x="1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2" name="Google Shape;20052;p32"/>
            <p:cNvSpPr/>
            <p:nvPr/>
          </p:nvSpPr>
          <p:spPr>
            <a:xfrm>
              <a:off x="4976500" y="3570325"/>
              <a:ext cx="64800" cy="54225"/>
            </a:xfrm>
            <a:custGeom>
              <a:avLst/>
              <a:gdLst/>
              <a:ahLst/>
              <a:cxnLst/>
              <a:rect l="l" t="t" r="r" b="b"/>
              <a:pathLst>
                <a:path w="2592" h="2169" extrusionOk="0">
                  <a:moveTo>
                    <a:pt x="1910" y="1"/>
                  </a:moveTo>
                  <a:cubicBezTo>
                    <a:pt x="1894" y="1"/>
                    <a:pt x="1878" y="4"/>
                    <a:pt x="1862" y="10"/>
                  </a:cubicBezTo>
                  <a:cubicBezTo>
                    <a:pt x="1232" y="265"/>
                    <a:pt x="647" y="620"/>
                    <a:pt x="130" y="1061"/>
                  </a:cubicBezTo>
                  <a:cubicBezTo>
                    <a:pt x="0" y="1170"/>
                    <a:pt x="119" y="1340"/>
                    <a:pt x="256" y="1340"/>
                  </a:cubicBezTo>
                  <a:cubicBezTo>
                    <a:pt x="293" y="1340"/>
                    <a:pt x="331" y="1327"/>
                    <a:pt x="366" y="1297"/>
                  </a:cubicBezTo>
                  <a:cubicBezTo>
                    <a:pt x="782" y="943"/>
                    <a:pt x="1243" y="649"/>
                    <a:pt x="1739" y="424"/>
                  </a:cubicBezTo>
                  <a:lnTo>
                    <a:pt x="1739" y="424"/>
                  </a:lnTo>
                  <a:cubicBezTo>
                    <a:pt x="1761" y="1009"/>
                    <a:pt x="1928" y="1582"/>
                    <a:pt x="2227" y="2088"/>
                  </a:cubicBezTo>
                  <a:cubicBezTo>
                    <a:pt x="2260" y="2145"/>
                    <a:pt x="2311" y="2169"/>
                    <a:pt x="2362" y="2169"/>
                  </a:cubicBezTo>
                  <a:cubicBezTo>
                    <a:pt x="2476" y="2169"/>
                    <a:pt x="2592" y="2049"/>
                    <a:pt x="2517" y="1920"/>
                  </a:cubicBezTo>
                  <a:cubicBezTo>
                    <a:pt x="2200" y="1375"/>
                    <a:pt x="2055" y="800"/>
                    <a:pt x="2074" y="172"/>
                  </a:cubicBezTo>
                  <a:cubicBezTo>
                    <a:pt x="2077" y="88"/>
                    <a:pt x="1996" y="1"/>
                    <a:pt x="19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3" name="Google Shape;20053;p32"/>
            <p:cNvSpPr/>
            <p:nvPr/>
          </p:nvSpPr>
          <p:spPr>
            <a:xfrm>
              <a:off x="5166825" y="3863425"/>
              <a:ext cx="135175" cy="80550"/>
            </a:xfrm>
            <a:custGeom>
              <a:avLst/>
              <a:gdLst/>
              <a:ahLst/>
              <a:cxnLst/>
              <a:rect l="l" t="t" r="r" b="b"/>
              <a:pathLst>
                <a:path w="5407" h="3222" extrusionOk="0">
                  <a:moveTo>
                    <a:pt x="5167" y="1"/>
                  </a:moveTo>
                  <a:cubicBezTo>
                    <a:pt x="5115" y="1"/>
                    <a:pt x="5063" y="21"/>
                    <a:pt x="5025" y="71"/>
                  </a:cubicBezTo>
                  <a:cubicBezTo>
                    <a:pt x="3838" y="1629"/>
                    <a:pt x="2137" y="2613"/>
                    <a:pt x="203" y="2896"/>
                  </a:cubicBezTo>
                  <a:cubicBezTo>
                    <a:pt x="1" y="2925"/>
                    <a:pt x="74" y="3222"/>
                    <a:pt x="265" y="3222"/>
                  </a:cubicBezTo>
                  <a:cubicBezTo>
                    <a:pt x="274" y="3222"/>
                    <a:pt x="284" y="3221"/>
                    <a:pt x="293" y="3220"/>
                  </a:cubicBezTo>
                  <a:cubicBezTo>
                    <a:pt x="2323" y="2921"/>
                    <a:pt x="4073" y="1870"/>
                    <a:pt x="5315" y="241"/>
                  </a:cubicBezTo>
                  <a:cubicBezTo>
                    <a:pt x="5406" y="119"/>
                    <a:pt x="5289" y="1"/>
                    <a:pt x="5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4" name="Google Shape;20054;p32"/>
            <p:cNvSpPr/>
            <p:nvPr/>
          </p:nvSpPr>
          <p:spPr>
            <a:xfrm>
              <a:off x="5277850" y="3840475"/>
              <a:ext cx="37350" cy="38725"/>
            </a:xfrm>
            <a:custGeom>
              <a:avLst/>
              <a:gdLst/>
              <a:ahLst/>
              <a:cxnLst/>
              <a:rect l="l" t="t" r="r" b="b"/>
              <a:pathLst>
                <a:path w="1494" h="1549" extrusionOk="0">
                  <a:moveTo>
                    <a:pt x="235" y="1"/>
                  </a:moveTo>
                  <a:cubicBezTo>
                    <a:pt x="113" y="1"/>
                    <a:pt x="1" y="169"/>
                    <a:pt x="108" y="292"/>
                  </a:cubicBezTo>
                  <a:cubicBezTo>
                    <a:pt x="456" y="693"/>
                    <a:pt x="802" y="1095"/>
                    <a:pt x="1150" y="1494"/>
                  </a:cubicBezTo>
                  <a:cubicBezTo>
                    <a:pt x="1183" y="1533"/>
                    <a:pt x="1222" y="1549"/>
                    <a:pt x="1260" y="1549"/>
                  </a:cubicBezTo>
                  <a:cubicBezTo>
                    <a:pt x="1382" y="1549"/>
                    <a:pt x="1493" y="1381"/>
                    <a:pt x="1386" y="1258"/>
                  </a:cubicBezTo>
                  <a:cubicBezTo>
                    <a:pt x="1040" y="857"/>
                    <a:pt x="692" y="457"/>
                    <a:pt x="344" y="56"/>
                  </a:cubicBezTo>
                  <a:cubicBezTo>
                    <a:pt x="311" y="17"/>
                    <a:pt x="273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5" name="Google Shape;20055;p32"/>
            <p:cNvSpPr/>
            <p:nvPr/>
          </p:nvSpPr>
          <p:spPr>
            <a:xfrm>
              <a:off x="5265975" y="3821600"/>
              <a:ext cx="69350" cy="67150"/>
            </a:xfrm>
            <a:custGeom>
              <a:avLst/>
              <a:gdLst/>
              <a:ahLst/>
              <a:cxnLst/>
              <a:rect l="l" t="t" r="r" b="b"/>
              <a:pathLst>
                <a:path w="2774" h="2686" extrusionOk="0">
                  <a:moveTo>
                    <a:pt x="2579" y="0"/>
                  </a:moveTo>
                  <a:cubicBezTo>
                    <a:pt x="2553" y="0"/>
                    <a:pt x="2525" y="6"/>
                    <a:pt x="2499" y="19"/>
                  </a:cubicBezTo>
                  <a:cubicBezTo>
                    <a:pt x="1787" y="379"/>
                    <a:pt x="1012" y="594"/>
                    <a:pt x="215" y="652"/>
                  </a:cubicBezTo>
                  <a:cubicBezTo>
                    <a:pt x="7" y="669"/>
                    <a:pt x="0" y="988"/>
                    <a:pt x="201" y="988"/>
                  </a:cubicBezTo>
                  <a:cubicBezTo>
                    <a:pt x="206" y="988"/>
                    <a:pt x="211" y="988"/>
                    <a:pt x="215" y="988"/>
                  </a:cubicBezTo>
                  <a:cubicBezTo>
                    <a:pt x="948" y="934"/>
                    <a:pt x="1666" y="756"/>
                    <a:pt x="2338" y="464"/>
                  </a:cubicBezTo>
                  <a:lnTo>
                    <a:pt x="2338" y="464"/>
                  </a:lnTo>
                  <a:lnTo>
                    <a:pt x="1843" y="2478"/>
                  </a:lnTo>
                  <a:cubicBezTo>
                    <a:pt x="1813" y="2604"/>
                    <a:pt x="1917" y="2686"/>
                    <a:pt x="2016" y="2686"/>
                  </a:cubicBezTo>
                  <a:cubicBezTo>
                    <a:pt x="2082" y="2686"/>
                    <a:pt x="2146" y="2650"/>
                    <a:pt x="2166" y="2566"/>
                  </a:cubicBezTo>
                  <a:lnTo>
                    <a:pt x="2745" y="208"/>
                  </a:lnTo>
                  <a:cubicBezTo>
                    <a:pt x="2774" y="92"/>
                    <a:pt x="2683" y="0"/>
                    <a:pt x="25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6" name="Google Shape;20056;p32"/>
            <p:cNvSpPr/>
            <p:nvPr/>
          </p:nvSpPr>
          <p:spPr>
            <a:xfrm>
              <a:off x="5338775" y="3710225"/>
              <a:ext cx="43675" cy="76850"/>
            </a:xfrm>
            <a:custGeom>
              <a:avLst/>
              <a:gdLst/>
              <a:ahLst/>
              <a:cxnLst/>
              <a:rect l="l" t="t" r="r" b="b"/>
              <a:pathLst>
                <a:path w="1747" h="3074" extrusionOk="0">
                  <a:moveTo>
                    <a:pt x="1239" y="0"/>
                  </a:moveTo>
                  <a:cubicBezTo>
                    <a:pt x="1172" y="0"/>
                    <a:pt x="1107" y="36"/>
                    <a:pt x="1082" y="118"/>
                  </a:cubicBezTo>
                  <a:lnTo>
                    <a:pt x="1082" y="116"/>
                  </a:lnTo>
                  <a:cubicBezTo>
                    <a:pt x="970" y="482"/>
                    <a:pt x="995" y="830"/>
                    <a:pt x="1056" y="1204"/>
                  </a:cubicBezTo>
                  <a:cubicBezTo>
                    <a:pt x="1100" y="1466"/>
                    <a:pt x="1169" y="1733"/>
                    <a:pt x="1152" y="2003"/>
                  </a:cubicBezTo>
                  <a:cubicBezTo>
                    <a:pt x="1132" y="2320"/>
                    <a:pt x="923" y="2751"/>
                    <a:pt x="589" y="2751"/>
                  </a:cubicBezTo>
                  <a:cubicBezTo>
                    <a:pt x="507" y="2751"/>
                    <a:pt x="419" y="2725"/>
                    <a:pt x="324" y="2666"/>
                  </a:cubicBezTo>
                  <a:cubicBezTo>
                    <a:pt x="294" y="2649"/>
                    <a:pt x="266" y="2641"/>
                    <a:pt x="239" y="2641"/>
                  </a:cubicBezTo>
                  <a:cubicBezTo>
                    <a:pt x="95" y="2641"/>
                    <a:pt x="0" y="2861"/>
                    <a:pt x="154" y="2956"/>
                  </a:cubicBezTo>
                  <a:cubicBezTo>
                    <a:pt x="286" y="3037"/>
                    <a:pt x="426" y="3074"/>
                    <a:pt x="565" y="3074"/>
                  </a:cubicBezTo>
                  <a:cubicBezTo>
                    <a:pt x="885" y="3074"/>
                    <a:pt x="1194" y="2877"/>
                    <a:pt x="1355" y="2570"/>
                  </a:cubicBezTo>
                  <a:cubicBezTo>
                    <a:pt x="1747" y="1827"/>
                    <a:pt x="1170" y="976"/>
                    <a:pt x="1404" y="206"/>
                  </a:cubicBezTo>
                  <a:cubicBezTo>
                    <a:pt x="1441" y="82"/>
                    <a:pt x="1339" y="0"/>
                    <a:pt x="1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7" name="Google Shape;20057;p32"/>
            <p:cNvSpPr/>
            <p:nvPr/>
          </p:nvSpPr>
          <p:spPr>
            <a:xfrm>
              <a:off x="5390625" y="3679225"/>
              <a:ext cx="35775" cy="52100"/>
            </a:xfrm>
            <a:custGeom>
              <a:avLst/>
              <a:gdLst/>
              <a:ahLst/>
              <a:cxnLst/>
              <a:rect l="l" t="t" r="r" b="b"/>
              <a:pathLst>
                <a:path w="1431" h="2084" extrusionOk="0">
                  <a:moveTo>
                    <a:pt x="454" y="1"/>
                  </a:moveTo>
                  <a:cubicBezTo>
                    <a:pt x="294" y="1"/>
                    <a:pt x="140" y="74"/>
                    <a:pt x="63" y="236"/>
                  </a:cubicBezTo>
                  <a:cubicBezTo>
                    <a:pt x="0" y="370"/>
                    <a:pt x="117" y="492"/>
                    <a:pt x="226" y="492"/>
                  </a:cubicBezTo>
                  <a:cubicBezTo>
                    <a:pt x="276" y="492"/>
                    <a:pt x="324" y="467"/>
                    <a:pt x="353" y="406"/>
                  </a:cubicBezTo>
                  <a:lnTo>
                    <a:pt x="352" y="406"/>
                  </a:lnTo>
                  <a:cubicBezTo>
                    <a:pt x="378" y="349"/>
                    <a:pt x="413" y="327"/>
                    <a:pt x="450" y="327"/>
                  </a:cubicBezTo>
                  <a:cubicBezTo>
                    <a:pt x="547" y="327"/>
                    <a:pt x="657" y="477"/>
                    <a:pt x="671" y="560"/>
                  </a:cubicBezTo>
                  <a:cubicBezTo>
                    <a:pt x="696" y="721"/>
                    <a:pt x="631" y="892"/>
                    <a:pt x="581" y="1045"/>
                  </a:cubicBezTo>
                  <a:cubicBezTo>
                    <a:pt x="542" y="1162"/>
                    <a:pt x="645" y="1254"/>
                    <a:pt x="752" y="1254"/>
                  </a:cubicBezTo>
                  <a:cubicBezTo>
                    <a:pt x="763" y="1254"/>
                    <a:pt x="775" y="1253"/>
                    <a:pt x="786" y="1251"/>
                  </a:cubicBezTo>
                  <a:cubicBezTo>
                    <a:pt x="801" y="1248"/>
                    <a:pt x="816" y="1246"/>
                    <a:pt x="829" y="1246"/>
                  </a:cubicBezTo>
                  <a:cubicBezTo>
                    <a:pt x="1032" y="1246"/>
                    <a:pt x="1060" y="1575"/>
                    <a:pt x="925" y="1682"/>
                  </a:cubicBezTo>
                  <a:cubicBezTo>
                    <a:pt x="858" y="1737"/>
                    <a:pt x="780" y="1758"/>
                    <a:pt x="700" y="1758"/>
                  </a:cubicBezTo>
                  <a:cubicBezTo>
                    <a:pt x="577" y="1758"/>
                    <a:pt x="450" y="1707"/>
                    <a:pt x="353" y="1641"/>
                  </a:cubicBezTo>
                  <a:cubicBezTo>
                    <a:pt x="323" y="1621"/>
                    <a:pt x="294" y="1612"/>
                    <a:pt x="266" y="1612"/>
                  </a:cubicBezTo>
                  <a:cubicBezTo>
                    <a:pt x="127" y="1612"/>
                    <a:pt x="35" y="1830"/>
                    <a:pt x="184" y="1930"/>
                  </a:cubicBezTo>
                  <a:cubicBezTo>
                    <a:pt x="329" y="2027"/>
                    <a:pt x="520" y="2084"/>
                    <a:pt x="706" y="2084"/>
                  </a:cubicBezTo>
                  <a:cubicBezTo>
                    <a:pt x="979" y="2084"/>
                    <a:pt x="1241" y="1963"/>
                    <a:pt x="1333" y="1675"/>
                  </a:cubicBezTo>
                  <a:cubicBezTo>
                    <a:pt x="1431" y="1364"/>
                    <a:pt x="1244" y="1035"/>
                    <a:pt x="960" y="942"/>
                  </a:cubicBezTo>
                  <a:lnTo>
                    <a:pt x="960" y="942"/>
                  </a:lnTo>
                  <a:cubicBezTo>
                    <a:pt x="1037" y="641"/>
                    <a:pt x="1056" y="294"/>
                    <a:pt x="774" y="101"/>
                  </a:cubicBezTo>
                  <a:cubicBezTo>
                    <a:pt x="679" y="36"/>
                    <a:pt x="565" y="1"/>
                    <a:pt x="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8" name="Google Shape;20058;p32"/>
            <p:cNvSpPr/>
            <p:nvPr/>
          </p:nvSpPr>
          <p:spPr>
            <a:xfrm>
              <a:off x="5453875" y="3736725"/>
              <a:ext cx="46475" cy="12400"/>
            </a:xfrm>
            <a:custGeom>
              <a:avLst/>
              <a:gdLst/>
              <a:ahLst/>
              <a:cxnLst/>
              <a:rect l="l" t="t" r="r" b="b"/>
              <a:pathLst>
                <a:path w="1859" h="496" extrusionOk="0">
                  <a:moveTo>
                    <a:pt x="631" y="0"/>
                  </a:moveTo>
                  <a:cubicBezTo>
                    <a:pt x="492" y="0"/>
                    <a:pt x="352" y="9"/>
                    <a:pt x="214" y="26"/>
                  </a:cubicBezTo>
                  <a:cubicBezTo>
                    <a:pt x="9" y="51"/>
                    <a:pt x="0" y="363"/>
                    <a:pt x="191" y="363"/>
                  </a:cubicBezTo>
                  <a:cubicBezTo>
                    <a:pt x="198" y="363"/>
                    <a:pt x="206" y="363"/>
                    <a:pt x="214" y="362"/>
                  </a:cubicBezTo>
                  <a:cubicBezTo>
                    <a:pt x="348" y="344"/>
                    <a:pt x="483" y="336"/>
                    <a:pt x="618" y="336"/>
                  </a:cubicBezTo>
                  <a:cubicBezTo>
                    <a:pt x="944" y="336"/>
                    <a:pt x="1270" y="386"/>
                    <a:pt x="1583" y="487"/>
                  </a:cubicBezTo>
                  <a:cubicBezTo>
                    <a:pt x="1602" y="493"/>
                    <a:pt x="1620" y="496"/>
                    <a:pt x="1637" y="496"/>
                  </a:cubicBezTo>
                  <a:cubicBezTo>
                    <a:pt x="1803" y="496"/>
                    <a:pt x="1859" y="223"/>
                    <a:pt x="1672" y="163"/>
                  </a:cubicBezTo>
                  <a:cubicBezTo>
                    <a:pt x="1335" y="55"/>
                    <a:pt x="984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59" name="Google Shape;20059;p32"/>
            <p:cNvSpPr/>
            <p:nvPr/>
          </p:nvSpPr>
          <p:spPr>
            <a:xfrm>
              <a:off x="5449375" y="3766225"/>
              <a:ext cx="67075" cy="15200"/>
            </a:xfrm>
            <a:custGeom>
              <a:avLst/>
              <a:gdLst/>
              <a:ahLst/>
              <a:cxnLst/>
              <a:rect l="l" t="t" r="r" b="b"/>
              <a:pathLst>
                <a:path w="2683" h="608" extrusionOk="0">
                  <a:moveTo>
                    <a:pt x="2493" y="1"/>
                  </a:moveTo>
                  <a:cubicBezTo>
                    <a:pt x="2485" y="1"/>
                    <a:pt x="2478" y="1"/>
                    <a:pt x="2470" y="2"/>
                  </a:cubicBezTo>
                  <a:lnTo>
                    <a:pt x="214" y="271"/>
                  </a:lnTo>
                  <a:cubicBezTo>
                    <a:pt x="10" y="296"/>
                    <a:pt x="0" y="608"/>
                    <a:pt x="192" y="608"/>
                  </a:cubicBezTo>
                  <a:cubicBezTo>
                    <a:pt x="199" y="608"/>
                    <a:pt x="206" y="607"/>
                    <a:pt x="214" y="606"/>
                  </a:cubicBezTo>
                  <a:lnTo>
                    <a:pt x="2470" y="336"/>
                  </a:lnTo>
                  <a:cubicBezTo>
                    <a:pt x="2674" y="313"/>
                    <a:pt x="2683" y="1"/>
                    <a:pt x="24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0" name="Google Shape;20060;p32"/>
            <p:cNvSpPr/>
            <p:nvPr/>
          </p:nvSpPr>
          <p:spPr>
            <a:xfrm>
              <a:off x="5543200" y="3687025"/>
              <a:ext cx="14800" cy="124375"/>
            </a:xfrm>
            <a:custGeom>
              <a:avLst/>
              <a:gdLst/>
              <a:ahLst/>
              <a:cxnLst/>
              <a:rect l="l" t="t" r="r" b="b"/>
              <a:pathLst>
                <a:path w="592" h="4975" extrusionOk="0">
                  <a:moveTo>
                    <a:pt x="160" y="0"/>
                  </a:moveTo>
                  <a:cubicBezTo>
                    <a:pt x="77" y="0"/>
                    <a:pt x="0" y="53"/>
                    <a:pt x="13" y="159"/>
                  </a:cubicBezTo>
                  <a:cubicBezTo>
                    <a:pt x="190" y="1704"/>
                    <a:pt x="257" y="3259"/>
                    <a:pt x="215" y="4812"/>
                  </a:cubicBezTo>
                  <a:cubicBezTo>
                    <a:pt x="212" y="4920"/>
                    <a:pt x="294" y="4974"/>
                    <a:pt x="378" y="4974"/>
                  </a:cubicBezTo>
                  <a:cubicBezTo>
                    <a:pt x="462" y="4974"/>
                    <a:pt x="547" y="4920"/>
                    <a:pt x="550" y="4812"/>
                  </a:cubicBezTo>
                  <a:cubicBezTo>
                    <a:pt x="591" y="3259"/>
                    <a:pt x="524" y="1704"/>
                    <a:pt x="347" y="159"/>
                  </a:cubicBezTo>
                  <a:cubicBezTo>
                    <a:pt x="335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1" name="Google Shape;20061;p32"/>
            <p:cNvSpPr/>
            <p:nvPr/>
          </p:nvSpPr>
          <p:spPr>
            <a:xfrm>
              <a:off x="5548925" y="3698625"/>
              <a:ext cx="58150" cy="50275"/>
            </a:xfrm>
            <a:custGeom>
              <a:avLst/>
              <a:gdLst/>
              <a:ahLst/>
              <a:cxnLst/>
              <a:rect l="l" t="t" r="r" b="b"/>
              <a:pathLst>
                <a:path w="2326" h="2011" extrusionOk="0">
                  <a:moveTo>
                    <a:pt x="2077" y="1"/>
                  </a:moveTo>
                  <a:cubicBezTo>
                    <a:pt x="2039" y="1"/>
                    <a:pt x="2000" y="14"/>
                    <a:pt x="1966" y="46"/>
                  </a:cubicBezTo>
                  <a:lnTo>
                    <a:pt x="126" y="1729"/>
                  </a:lnTo>
                  <a:cubicBezTo>
                    <a:pt x="1" y="1842"/>
                    <a:pt x="118" y="2010"/>
                    <a:pt x="251" y="2010"/>
                  </a:cubicBezTo>
                  <a:cubicBezTo>
                    <a:pt x="289" y="2010"/>
                    <a:pt x="327" y="1997"/>
                    <a:pt x="362" y="1965"/>
                  </a:cubicBezTo>
                  <a:lnTo>
                    <a:pt x="2202" y="283"/>
                  </a:lnTo>
                  <a:cubicBezTo>
                    <a:pt x="2326" y="169"/>
                    <a:pt x="2209" y="1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2" name="Google Shape;20062;p32"/>
            <p:cNvSpPr/>
            <p:nvPr/>
          </p:nvSpPr>
          <p:spPr>
            <a:xfrm>
              <a:off x="5559000" y="3743700"/>
              <a:ext cx="41775" cy="54775"/>
            </a:xfrm>
            <a:custGeom>
              <a:avLst/>
              <a:gdLst/>
              <a:ahLst/>
              <a:cxnLst/>
              <a:rect l="l" t="t" r="r" b="b"/>
              <a:pathLst>
                <a:path w="1671" h="2191" extrusionOk="0">
                  <a:moveTo>
                    <a:pt x="235" y="0"/>
                  </a:moveTo>
                  <a:cubicBezTo>
                    <a:pt x="117" y="0"/>
                    <a:pt x="1" y="119"/>
                    <a:pt x="83" y="246"/>
                  </a:cubicBezTo>
                  <a:lnTo>
                    <a:pt x="1300" y="2113"/>
                  </a:lnTo>
                  <a:cubicBezTo>
                    <a:pt x="1335" y="2168"/>
                    <a:pt x="1386" y="2190"/>
                    <a:pt x="1437" y="2190"/>
                  </a:cubicBezTo>
                  <a:cubicBezTo>
                    <a:pt x="1554" y="2190"/>
                    <a:pt x="1670" y="2070"/>
                    <a:pt x="1588" y="1944"/>
                  </a:cubicBezTo>
                  <a:lnTo>
                    <a:pt x="373" y="77"/>
                  </a:lnTo>
                  <a:cubicBezTo>
                    <a:pt x="337" y="23"/>
                    <a:pt x="286" y="0"/>
                    <a:pt x="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3" name="Google Shape;20063;p32"/>
            <p:cNvSpPr/>
            <p:nvPr/>
          </p:nvSpPr>
          <p:spPr>
            <a:xfrm>
              <a:off x="5603225" y="3653750"/>
              <a:ext cx="57125" cy="50600"/>
            </a:xfrm>
            <a:custGeom>
              <a:avLst/>
              <a:gdLst/>
              <a:ahLst/>
              <a:cxnLst/>
              <a:rect l="l" t="t" r="r" b="b"/>
              <a:pathLst>
                <a:path w="2285" h="2024" extrusionOk="0">
                  <a:moveTo>
                    <a:pt x="951" y="0"/>
                  </a:moveTo>
                  <a:cubicBezTo>
                    <a:pt x="666" y="0"/>
                    <a:pt x="393" y="86"/>
                    <a:pt x="146" y="261"/>
                  </a:cubicBezTo>
                  <a:cubicBezTo>
                    <a:pt x="0" y="362"/>
                    <a:pt x="91" y="580"/>
                    <a:pt x="226" y="580"/>
                  </a:cubicBezTo>
                  <a:cubicBezTo>
                    <a:pt x="254" y="580"/>
                    <a:pt x="284" y="570"/>
                    <a:pt x="314" y="549"/>
                  </a:cubicBezTo>
                  <a:cubicBezTo>
                    <a:pt x="517" y="407"/>
                    <a:pt x="725" y="333"/>
                    <a:pt x="952" y="333"/>
                  </a:cubicBezTo>
                  <a:cubicBezTo>
                    <a:pt x="990" y="333"/>
                    <a:pt x="1028" y="335"/>
                    <a:pt x="1068" y="339"/>
                  </a:cubicBezTo>
                  <a:lnTo>
                    <a:pt x="1068" y="339"/>
                  </a:lnTo>
                  <a:cubicBezTo>
                    <a:pt x="975" y="748"/>
                    <a:pt x="839" y="1144"/>
                    <a:pt x="662" y="1522"/>
                  </a:cubicBezTo>
                  <a:cubicBezTo>
                    <a:pt x="619" y="1614"/>
                    <a:pt x="648" y="1745"/>
                    <a:pt x="762" y="1768"/>
                  </a:cubicBezTo>
                  <a:lnTo>
                    <a:pt x="1998" y="2020"/>
                  </a:lnTo>
                  <a:cubicBezTo>
                    <a:pt x="2010" y="2022"/>
                    <a:pt x="2022" y="2023"/>
                    <a:pt x="2034" y="2023"/>
                  </a:cubicBezTo>
                  <a:cubicBezTo>
                    <a:pt x="2216" y="2023"/>
                    <a:pt x="2284" y="1736"/>
                    <a:pt x="2086" y="1696"/>
                  </a:cubicBezTo>
                  <a:lnTo>
                    <a:pt x="1044" y="1485"/>
                  </a:lnTo>
                  <a:lnTo>
                    <a:pt x="1044" y="1485"/>
                  </a:lnTo>
                  <a:cubicBezTo>
                    <a:pt x="1214" y="1088"/>
                    <a:pt x="1343" y="675"/>
                    <a:pt x="1427" y="250"/>
                  </a:cubicBezTo>
                  <a:cubicBezTo>
                    <a:pt x="1444" y="163"/>
                    <a:pt x="1404" y="66"/>
                    <a:pt x="1311" y="44"/>
                  </a:cubicBezTo>
                  <a:cubicBezTo>
                    <a:pt x="1190" y="15"/>
                    <a:pt x="1070" y="0"/>
                    <a:pt x="9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4" name="Google Shape;20064;p32"/>
            <p:cNvSpPr/>
            <p:nvPr/>
          </p:nvSpPr>
          <p:spPr>
            <a:xfrm>
              <a:off x="5665350" y="3693450"/>
              <a:ext cx="45075" cy="111525"/>
            </a:xfrm>
            <a:custGeom>
              <a:avLst/>
              <a:gdLst/>
              <a:ahLst/>
              <a:cxnLst/>
              <a:rect l="l" t="t" r="r" b="b"/>
              <a:pathLst>
                <a:path w="1803" h="4461" extrusionOk="0">
                  <a:moveTo>
                    <a:pt x="1204" y="1"/>
                  </a:moveTo>
                  <a:cubicBezTo>
                    <a:pt x="1166" y="1"/>
                    <a:pt x="1128" y="17"/>
                    <a:pt x="1095" y="56"/>
                  </a:cubicBezTo>
                  <a:cubicBezTo>
                    <a:pt x="1" y="1344"/>
                    <a:pt x="137" y="3322"/>
                    <a:pt x="1436" y="4419"/>
                  </a:cubicBezTo>
                  <a:cubicBezTo>
                    <a:pt x="1471" y="4448"/>
                    <a:pt x="1509" y="4461"/>
                    <a:pt x="1546" y="4461"/>
                  </a:cubicBezTo>
                  <a:cubicBezTo>
                    <a:pt x="1683" y="4461"/>
                    <a:pt x="1802" y="4292"/>
                    <a:pt x="1673" y="4183"/>
                  </a:cubicBezTo>
                  <a:cubicBezTo>
                    <a:pt x="520" y="3209"/>
                    <a:pt x="347" y="1451"/>
                    <a:pt x="1331" y="293"/>
                  </a:cubicBezTo>
                  <a:cubicBezTo>
                    <a:pt x="1437" y="168"/>
                    <a:pt x="13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5" name="Google Shape;20065;p32"/>
            <p:cNvSpPr/>
            <p:nvPr/>
          </p:nvSpPr>
          <p:spPr>
            <a:xfrm>
              <a:off x="5705200" y="3727600"/>
              <a:ext cx="78675" cy="128025"/>
            </a:xfrm>
            <a:custGeom>
              <a:avLst/>
              <a:gdLst/>
              <a:ahLst/>
              <a:cxnLst/>
              <a:rect l="l" t="t" r="r" b="b"/>
              <a:pathLst>
                <a:path w="3147" h="5121" extrusionOk="0">
                  <a:moveTo>
                    <a:pt x="1974" y="351"/>
                  </a:moveTo>
                  <a:cubicBezTo>
                    <a:pt x="2205" y="473"/>
                    <a:pt x="2352" y="925"/>
                    <a:pt x="2414" y="1708"/>
                  </a:cubicBezTo>
                  <a:cubicBezTo>
                    <a:pt x="2112" y="1828"/>
                    <a:pt x="1877" y="1888"/>
                    <a:pt x="1707" y="1888"/>
                  </a:cubicBezTo>
                  <a:cubicBezTo>
                    <a:pt x="1213" y="1888"/>
                    <a:pt x="1275" y="1382"/>
                    <a:pt x="1892" y="371"/>
                  </a:cubicBezTo>
                  <a:cubicBezTo>
                    <a:pt x="1924" y="371"/>
                    <a:pt x="1952" y="364"/>
                    <a:pt x="1974" y="351"/>
                  </a:cubicBezTo>
                  <a:close/>
                  <a:moveTo>
                    <a:pt x="1845" y="0"/>
                  </a:moveTo>
                  <a:cubicBezTo>
                    <a:pt x="1548" y="0"/>
                    <a:pt x="1252" y="106"/>
                    <a:pt x="1031" y="335"/>
                  </a:cubicBezTo>
                  <a:cubicBezTo>
                    <a:pt x="1" y="1399"/>
                    <a:pt x="878" y="3826"/>
                    <a:pt x="1145" y="5001"/>
                  </a:cubicBezTo>
                  <a:cubicBezTo>
                    <a:pt x="1164" y="5084"/>
                    <a:pt x="1227" y="5120"/>
                    <a:pt x="1292" y="5120"/>
                  </a:cubicBezTo>
                  <a:cubicBezTo>
                    <a:pt x="1391" y="5120"/>
                    <a:pt x="1497" y="5038"/>
                    <a:pt x="1468" y="4912"/>
                  </a:cubicBezTo>
                  <a:cubicBezTo>
                    <a:pt x="1253" y="3971"/>
                    <a:pt x="999" y="2984"/>
                    <a:pt x="944" y="2019"/>
                  </a:cubicBezTo>
                  <a:cubicBezTo>
                    <a:pt x="939" y="1934"/>
                    <a:pt x="932" y="1845"/>
                    <a:pt x="928" y="1754"/>
                  </a:cubicBezTo>
                  <a:lnTo>
                    <a:pt x="928" y="1754"/>
                  </a:lnTo>
                  <a:cubicBezTo>
                    <a:pt x="983" y="1834"/>
                    <a:pt x="1050" y="1910"/>
                    <a:pt x="1131" y="1982"/>
                  </a:cubicBezTo>
                  <a:cubicBezTo>
                    <a:pt x="1345" y="2173"/>
                    <a:pt x="1596" y="2256"/>
                    <a:pt x="1843" y="2256"/>
                  </a:cubicBezTo>
                  <a:cubicBezTo>
                    <a:pt x="2506" y="2256"/>
                    <a:pt x="3147" y="1655"/>
                    <a:pt x="3001" y="901"/>
                  </a:cubicBezTo>
                  <a:cubicBezTo>
                    <a:pt x="2892" y="332"/>
                    <a:pt x="2368" y="0"/>
                    <a:pt x="18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6" name="Google Shape;20066;p32"/>
            <p:cNvSpPr/>
            <p:nvPr/>
          </p:nvSpPr>
          <p:spPr>
            <a:xfrm>
              <a:off x="5781875" y="3723175"/>
              <a:ext cx="62925" cy="72300"/>
            </a:xfrm>
            <a:custGeom>
              <a:avLst/>
              <a:gdLst/>
              <a:ahLst/>
              <a:cxnLst/>
              <a:rect l="l" t="t" r="r" b="b"/>
              <a:pathLst>
                <a:path w="2517" h="2892" extrusionOk="0">
                  <a:moveTo>
                    <a:pt x="924" y="361"/>
                  </a:moveTo>
                  <a:lnTo>
                    <a:pt x="924" y="361"/>
                  </a:lnTo>
                  <a:cubicBezTo>
                    <a:pt x="926" y="407"/>
                    <a:pt x="952" y="451"/>
                    <a:pt x="1010" y="478"/>
                  </a:cubicBezTo>
                  <a:cubicBezTo>
                    <a:pt x="1426" y="672"/>
                    <a:pt x="1856" y="982"/>
                    <a:pt x="2001" y="1444"/>
                  </a:cubicBezTo>
                  <a:cubicBezTo>
                    <a:pt x="2142" y="1894"/>
                    <a:pt x="1904" y="2428"/>
                    <a:pt x="1417" y="2537"/>
                  </a:cubicBezTo>
                  <a:cubicBezTo>
                    <a:pt x="1369" y="2548"/>
                    <a:pt x="1323" y="2554"/>
                    <a:pt x="1280" y="2554"/>
                  </a:cubicBezTo>
                  <a:cubicBezTo>
                    <a:pt x="808" y="2554"/>
                    <a:pt x="645" y="1936"/>
                    <a:pt x="561" y="1537"/>
                  </a:cubicBezTo>
                  <a:cubicBezTo>
                    <a:pt x="500" y="1252"/>
                    <a:pt x="444" y="863"/>
                    <a:pt x="613" y="597"/>
                  </a:cubicBezTo>
                  <a:cubicBezTo>
                    <a:pt x="679" y="494"/>
                    <a:pt x="796" y="405"/>
                    <a:pt x="924" y="361"/>
                  </a:cubicBezTo>
                  <a:close/>
                  <a:moveTo>
                    <a:pt x="1095" y="0"/>
                  </a:moveTo>
                  <a:cubicBezTo>
                    <a:pt x="756" y="0"/>
                    <a:pt x="403" y="221"/>
                    <a:pt x="261" y="559"/>
                  </a:cubicBezTo>
                  <a:cubicBezTo>
                    <a:pt x="0" y="1180"/>
                    <a:pt x="243" y="2467"/>
                    <a:pt x="889" y="2800"/>
                  </a:cubicBezTo>
                  <a:cubicBezTo>
                    <a:pt x="1012" y="2863"/>
                    <a:pt x="1140" y="2891"/>
                    <a:pt x="1268" y="2891"/>
                  </a:cubicBezTo>
                  <a:cubicBezTo>
                    <a:pt x="1750" y="2891"/>
                    <a:pt x="2224" y="2487"/>
                    <a:pt x="2349" y="2028"/>
                  </a:cubicBezTo>
                  <a:cubicBezTo>
                    <a:pt x="2517" y="1417"/>
                    <a:pt x="2155" y="866"/>
                    <a:pt x="1682" y="497"/>
                  </a:cubicBezTo>
                  <a:lnTo>
                    <a:pt x="1682" y="497"/>
                  </a:lnTo>
                  <a:cubicBezTo>
                    <a:pt x="1718" y="451"/>
                    <a:pt x="1728" y="387"/>
                    <a:pt x="1686" y="323"/>
                  </a:cubicBezTo>
                  <a:lnTo>
                    <a:pt x="1684" y="323"/>
                  </a:lnTo>
                  <a:cubicBezTo>
                    <a:pt x="1538" y="98"/>
                    <a:pt x="1320" y="0"/>
                    <a:pt x="1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7" name="Google Shape;20067;p32"/>
            <p:cNvSpPr/>
            <p:nvPr/>
          </p:nvSpPr>
          <p:spPr>
            <a:xfrm>
              <a:off x="5837850" y="3685825"/>
              <a:ext cx="41900" cy="116625"/>
            </a:xfrm>
            <a:custGeom>
              <a:avLst/>
              <a:gdLst/>
              <a:ahLst/>
              <a:cxnLst/>
              <a:rect l="l" t="t" r="r" b="b"/>
              <a:pathLst>
                <a:path w="1676" h="4665" extrusionOk="0">
                  <a:moveTo>
                    <a:pt x="229" y="0"/>
                  </a:moveTo>
                  <a:cubicBezTo>
                    <a:pt x="111" y="0"/>
                    <a:pt x="0" y="168"/>
                    <a:pt x="101" y="294"/>
                  </a:cubicBezTo>
                  <a:cubicBezTo>
                    <a:pt x="1056" y="1490"/>
                    <a:pt x="1314" y="3011"/>
                    <a:pt x="838" y="4460"/>
                  </a:cubicBezTo>
                  <a:cubicBezTo>
                    <a:pt x="797" y="4583"/>
                    <a:pt x="898" y="4665"/>
                    <a:pt x="1000" y="4665"/>
                  </a:cubicBezTo>
                  <a:cubicBezTo>
                    <a:pt x="1066" y="4665"/>
                    <a:pt x="1133" y="4630"/>
                    <a:pt x="1160" y="4549"/>
                  </a:cubicBezTo>
                  <a:cubicBezTo>
                    <a:pt x="1675" y="2982"/>
                    <a:pt x="1366" y="1344"/>
                    <a:pt x="337" y="58"/>
                  </a:cubicBezTo>
                  <a:cubicBezTo>
                    <a:pt x="305" y="17"/>
                    <a:pt x="26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8" name="Google Shape;20068;p32"/>
            <p:cNvSpPr/>
            <p:nvPr/>
          </p:nvSpPr>
          <p:spPr>
            <a:xfrm>
              <a:off x="5865775" y="3633075"/>
              <a:ext cx="51800" cy="44175"/>
            </a:xfrm>
            <a:custGeom>
              <a:avLst/>
              <a:gdLst/>
              <a:ahLst/>
              <a:cxnLst/>
              <a:rect l="l" t="t" r="r" b="b"/>
              <a:pathLst>
                <a:path w="2072" h="1767" extrusionOk="0">
                  <a:moveTo>
                    <a:pt x="470" y="1"/>
                  </a:moveTo>
                  <a:cubicBezTo>
                    <a:pt x="242" y="1"/>
                    <a:pt x="23" y="160"/>
                    <a:pt x="8" y="417"/>
                  </a:cubicBezTo>
                  <a:cubicBezTo>
                    <a:pt x="1" y="524"/>
                    <a:pt x="81" y="578"/>
                    <a:pt x="164" y="578"/>
                  </a:cubicBezTo>
                  <a:cubicBezTo>
                    <a:pt x="248" y="578"/>
                    <a:pt x="335" y="524"/>
                    <a:pt x="342" y="417"/>
                  </a:cubicBezTo>
                  <a:cubicBezTo>
                    <a:pt x="353" y="369"/>
                    <a:pt x="379" y="345"/>
                    <a:pt x="420" y="345"/>
                  </a:cubicBezTo>
                  <a:cubicBezTo>
                    <a:pt x="429" y="345"/>
                    <a:pt x="438" y="346"/>
                    <a:pt x="448" y="348"/>
                  </a:cubicBezTo>
                  <a:cubicBezTo>
                    <a:pt x="467" y="342"/>
                    <a:pt x="484" y="340"/>
                    <a:pt x="499" y="340"/>
                  </a:cubicBezTo>
                  <a:cubicBezTo>
                    <a:pt x="571" y="340"/>
                    <a:pt x="616" y="396"/>
                    <a:pt x="636" y="510"/>
                  </a:cubicBezTo>
                  <a:cubicBezTo>
                    <a:pt x="667" y="613"/>
                    <a:pt x="628" y="752"/>
                    <a:pt x="596" y="853"/>
                  </a:cubicBezTo>
                  <a:cubicBezTo>
                    <a:pt x="525" y="1076"/>
                    <a:pt x="406" y="1269"/>
                    <a:pt x="352" y="1500"/>
                  </a:cubicBezTo>
                  <a:cubicBezTo>
                    <a:pt x="325" y="1605"/>
                    <a:pt x="404" y="1709"/>
                    <a:pt x="514" y="1712"/>
                  </a:cubicBezTo>
                  <a:lnTo>
                    <a:pt x="1856" y="1767"/>
                  </a:lnTo>
                  <a:cubicBezTo>
                    <a:pt x="1859" y="1767"/>
                    <a:pt x="1862" y="1767"/>
                    <a:pt x="1865" y="1767"/>
                  </a:cubicBezTo>
                  <a:cubicBezTo>
                    <a:pt x="2071" y="1767"/>
                    <a:pt x="2069" y="1442"/>
                    <a:pt x="1856" y="1433"/>
                  </a:cubicBezTo>
                  <a:lnTo>
                    <a:pt x="738" y="1386"/>
                  </a:lnTo>
                  <a:lnTo>
                    <a:pt x="738" y="1386"/>
                  </a:lnTo>
                  <a:cubicBezTo>
                    <a:pt x="893" y="972"/>
                    <a:pt x="1178" y="452"/>
                    <a:pt x="781" y="115"/>
                  </a:cubicBezTo>
                  <a:cubicBezTo>
                    <a:pt x="689" y="37"/>
                    <a:pt x="578" y="1"/>
                    <a:pt x="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69" name="Google Shape;20069;p32"/>
            <p:cNvSpPr/>
            <p:nvPr/>
          </p:nvSpPr>
          <p:spPr>
            <a:xfrm>
              <a:off x="5919575" y="3707525"/>
              <a:ext cx="72125" cy="74625"/>
            </a:xfrm>
            <a:custGeom>
              <a:avLst/>
              <a:gdLst/>
              <a:ahLst/>
              <a:cxnLst/>
              <a:rect l="l" t="t" r="r" b="b"/>
              <a:pathLst>
                <a:path w="2885" h="2985" extrusionOk="0">
                  <a:moveTo>
                    <a:pt x="246" y="1"/>
                  </a:moveTo>
                  <a:cubicBezTo>
                    <a:pt x="115" y="1"/>
                    <a:pt x="0" y="169"/>
                    <a:pt x="121" y="285"/>
                  </a:cubicBezTo>
                  <a:cubicBezTo>
                    <a:pt x="984" y="1113"/>
                    <a:pt x="1794" y="1996"/>
                    <a:pt x="2545" y="2929"/>
                  </a:cubicBezTo>
                  <a:cubicBezTo>
                    <a:pt x="2577" y="2968"/>
                    <a:pt x="2615" y="2985"/>
                    <a:pt x="2653" y="2985"/>
                  </a:cubicBezTo>
                  <a:cubicBezTo>
                    <a:pt x="2772" y="2985"/>
                    <a:pt x="2884" y="2817"/>
                    <a:pt x="2781" y="2691"/>
                  </a:cubicBezTo>
                  <a:cubicBezTo>
                    <a:pt x="2031" y="1760"/>
                    <a:pt x="1221" y="877"/>
                    <a:pt x="357" y="49"/>
                  </a:cubicBezTo>
                  <a:cubicBezTo>
                    <a:pt x="322" y="15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0" name="Google Shape;20070;p32"/>
            <p:cNvSpPr/>
            <p:nvPr/>
          </p:nvSpPr>
          <p:spPr>
            <a:xfrm>
              <a:off x="5923000" y="3711625"/>
              <a:ext cx="47875" cy="79650"/>
            </a:xfrm>
            <a:custGeom>
              <a:avLst/>
              <a:gdLst/>
              <a:ahLst/>
              <a:cxnLst/>
              <a:rect l="l" t="t" r="r" b="b"/>
              <a:pathLst>
                <a:path w="1915" h="3186" extrusionOk="0">
                  <a:moveTo>
                    <a:pt x="1687" y="1"/>
                  </a:moveTo>
                  <a:cubicBezTo>
                    <a:pt x="1637" y="1"/>
                    <a:pt x="1588" y="25"/>
                    <a:pt x="1556" y="84"/>
                  </a:cubicBezTo>
                  <a:lnTo>
                    <a:pt x="69" y="2932"/>
                  </a:lnTo>
                  <a:cubicBezTo>
                    <a:pt x="1" y="3064"/>
                    <a:pt x="117" y="3185"/>
                    <a:pt x="228" y="3185"/>
                  </a:cubicBezTo>
                  <a:cubicBezTo>
                    <a:pt x="279" y="3185"/>
                    <a:pt x="328" y="3161"/>
                    <a:pt x="359" y="3102"/>
                  </a:cubicBezTo>
                  <a:cubicBezTo>
                    <a:pt x="855" y="2153"/>
                    <a:pt x="1351" y="1203"/>
                    <a:pt x="1846" y="254"/>
                  </a:cubicBezTo>
                  <a:cubicBezTo>
                    <a:pt x="1915" y="122"/>
                    <a:pt x="1799" y="1"/>
                    <a:pt x="16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1" name="Google Shape;20071;p32"/>
            <p:cNvSpPr/>
            <p:nvPr/>
          </p:nvSpPr>
          <p:spPr>
            <a:xfrm>
              <a:off x="5514500" y="3833000"/>
              <a:ext cx="472475" cy="10575"/>
            </a:xfrm>
            <a:custGeom>
              <a:avLst/>
              <a:gdLst/>
              <a:ahLst/>
              <a:cxnLst/>
              <a:rect l="l" t="t" r="r" b="b"/>
              <a:pathLst>
                <a:path w="18899" h="423" extrusionOk="0">
                  <a:moveTo>
                    <a:pt x="18688" y="1"/>
                  </a:moveTo>
                  <a:cubicBezTo>
                    <a:pt x="18686" y="1"/>
                    <a:pt x="18685" y="1"/>
                    <a:pt x="18684" y="1"/>
                  </a:cubicBezTo>
                  <a:cubicBezTo>
                    <a:pt x="15462" y="59"/>
                    <a:pt x="12240" y="88"/>
                    <a:pt x="9018" y="88"/>
                  </a:cubicBezTo>
                  <a:cubicBezTo>
                    <a:pt x="6084" y="88"/>
                    <a:pt x="3151" y="64"/>
                    <a:pt x="217" y="16"/>
                  </a:cubicBezTo>
                  <a:cubicBezTo>
                    <a:pt x="216" y="16"/>
                    <a:pt x="214" y="16"/>
                    <a:pt x="213" y="16"/>
                  </a:cubicBezTo>
                  <a:cubicBezTo>
                    <a:pt x="0" y="16"/>
                    <a:pt x="2" y="347"/>
                    <a:pt x="217" y="350"/>
                  </a:cubicBezTo>
                  <a:cubicBezTo>
                    <a:pt x="3141" y="399"/>
                    <a:pt x="6064" y="423"/>
                    <a:pt x="8988" y="423"/>
                  </a:cubicBezTo>
                  <a:cubicBezTo>
                    <a:pt x="12220" y="423"/>
                    <a:pt x="15451" y="393"/>
                    <a:pt x="18684" y="335"/>
                  </a:cubicBezTo>
                  <a:cubicBezTo>
                    <a:pt x="18897" y="330"/>
                    <a:pt x="18899" y="1"/>
                    <a:pt x="18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2" name="Google Shape;20072;p32"/>
            <p:cNvSpPr/>
            <p:nvPr/>
          </p:nvSpPr>
          <p:spPr>
            <a:xfrm>
              <a:off x="5554550" y="3877825"/>
              <a:ext cx="59600" cy="59150"/>
            </a:xfrm>
            <a:custGeom>
              <a:avLst/>
              <a:gdLst/>
              <a:ahLst/>
              <a:cxnLst/>
              <a:rect l="l" t="t" r="r" b="b"/>
              <a:pathLst>
                <a:path w="2384" h="2366" extrusionOk="0">
                  <a:moveTo>
                    <a:pt x="240" y="0"/>
                  </a:moveTo>
                  <a:cubicBezTo>
                    <a:pt x="114" y="0"/>
                    <a:pt x="1" y="168"/>
                    <a:pt x="114" y="288"/>
                  </a:cubicBezTo>
                  <a:lnTo>
                    <a:pt x="2032" y="2314"/>
                  </a:lnTo>
                  <a:cubicBezTo>
                    <a:pt x="2067" y="2351"/>
                    <a:pt x="2106" y="2366"/>
                    <a:pt x="2144" y="2366"/>
                  </a:cubicBezTo>
                  <a:cubicBezTo>
                    <a:pt x="2270" y="2366"/>
                    <a:pt x="2384" y="2198"/>
                    <a:pt x="2270" y="2078"/>
                  </a:cubicBezTo>
                  <a:lnTo>
                    <a:pt x="351" y="52"/>
                  </a:lnTo>
                  <a:cubicBezTo>
                    <a:pt x="317" y="16"/>
                    <a:pt x="278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3" name="Google Shape;20073;p32"/>
            <p:cNvSpPr/>
            <p:nvPr/>
          </p:nvSpPr>
          <p:spPr>
            <a:xfrm>
              <a:off x="5550625" y="3874800"/>
              <a:ext cx="58175" cy="64125"/>
            </a:xfrm>
            <a:custGeom>
              <a:avLst/>
              <a:gdLst/>
              <a:ahLst/>
              <a:cxnLst/>
              <a:rect l="l" t="t" r="r" b="b"/>
              <a:pathLst>
                <a:path w="2327" h="2565" extrusionOk="0">
                  <a:moveTo>
                    <a:pt x="2094" y="1"/>
                  </a:moveTo>
                  <a:cubicBezTo>
                    <a:pt x="2056" y="1"/>
                    <a:pt x="2017" y="17"/>
                    <a:pt x="1984" y="56"/>
                  </a:cubicBezTo>
                  <a:lnTo>
                    <a:pt x="107" y="2272"/>
                  </a:lnTo>
                  <a:cubicBezTo>
                    <a:pt x="1" y="2396"/>
                    <a:pt x="113" y="2564"/>
                    <a:pt x="234" y="2564"/>
                  </a:cubicBezTo>
                  <a:cubicBezTo>
                    <a:pt x="271" y="2564"/>
                    <a:pt x="310" y="2548"/>
                    <a:pt x="343" y="2508"/>
                  </a:cubicBezTo>
                  <a:lnTo>
                    <a:pt x="2221" y="292"/>
                  </a:lnTo>
                  <a:cubicBezTo>
                    <a:pt x="2327" y="168"/>
                    <a:pt x="2214" y="1"/>
                    <a:pt x="2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4" name="Google Shape;20074;p32"/>
            <p:cNvSpPr/>
            <p:nvPr/>
          </p:nvSpPr>
          <p:spPr>
            <a:xfrm>
              <a:off x="5665475" y="3877100"/>
              <a:ext cx="12500" cy="71750"/>
            </a:xfrm>
            <a:custGeom>
              <a:avLst/>
              <a:gdLst/>
              <a:ahLst/>
              <a:cxnLst/>
              <a:rect l="l" t="t" r="r" b="b"/>
              <a:pathLst>
                <a:path w="500" h="2870" extrusionOk="0">
                  <a:moveTo>
                    <a:pt x="164" y="0"/>
                  </a:moveTo>
                  <a:cubicBezTo>
                    <a:pt x="81" y="0"/>
                    <a:pt x="0" y="54"/>
                    <a:pt x="7" y="162"/>
                  </a:cubicBezTo>
                  <a:cubicBezTo>
                    <a:pt x="57" y="1010"/>
                    <a:pt x="107" y="1860"/>
                    <a:pt x="158" y="2708"/>
                  </a:cubicBezTo>
                  <a:cubicBezTo>
                    <a:pt x="164" y="2816"/>
                    <a:pt x="252" y="2870"/>
                    <a:pt x="336" y="2870"/>
                  </a:cubicBezTo>
                  <a:cubicBezTo>
                    <a:pt x="419" y="2870"/>
                    <a:pt x="499" y="2816"/>
                    <a:pt x="493" y="2708"/>
                  </a:cubicBezTo>
                  <a:cubicBezTo>
                    <a:pt x="441" y="1860"/>
                    <a:pt x="391" y="1010"/>
                    <a:pt x="342" y="162"/>
                  </a:cubicBezTo>
                  <a:cubicBezTo>
                    <a:pt x="335" y="54"/>
                    <a:pt x="248" y="0"/>
                    <a:pt x="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5" name="Google Shape;20075;p32"/>
            <p:cNvSpPr/>
            <p:nvPr/>
          </p:nvSpPr>
          <p:spPr>
            <a:xfrm>
              <a:off x="5625050" y="3907600"/>
              <a:ext cx="85025" cy="11825"/>
            </a:xfrm>
            <a:custGeom>
              <a:avLst/>
              <a:gdLst/>
              <a:ahLst/>
              <a:cxnLst/>
              <a:rect l="l" t="t" r="r" b="b"/>
              <a:pathLst>
                <a:path w="3401" h="473" extrusionOk="0">
                  <a:moveTo>
                    <a:pt x="3194" y="0"/>
                  </a:moveTo>
                  <a:cubicBezTo>
                    <a:pt x="3191" y="0"/>
                    <a:pt x="3188" y="0"/>
                    <a:pt x="3186" y="1"/>
                  </a:cubicBezTo>
                  <a:lnTo>
                    <a:pt x="217" y="138"/>
                  </a:lnTo>
                  <a:cubicBezTo>
                    <a:pt x="5" y="147"/>
                    <a:pt x="1" y="472"/>
                    <a:pt x="208" y="472"/>
                  </a:cubicBezTo>
                  <a:cubicBezTo>
                    <a:pt x="211" y="472"/>
                    <a:pt x="214" y="472"/>
                    <a:pt x="217" y="472"/>
                  </a:cubicBezTo>
                  <a:lnTo>
                    <a:pt x="3186" y="336"/>
                  </a:lnTo>
                  <a:cubicBezTo>
                    <a:pt x="3398" y="326"/>
                    <a:pt x="3401" y="0"/>
                    <a:pt x="3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6" name="Google Shape;20076;p32"/>
            <p:cNvSpPr/>
            <p:nvPr/>
          </p:nvSpPr>
          <p:spPr>
            <a:xfrm>
              <a:off x="5736400" y="3885425"/>
              <a:ext cx="85325" cy="65350"/>
            </a:xfrm>
            <a:custGeom>
              <a:avLst/>
              <a:gdLst/>
              <a:ahLst/>
              <a:cxnLst/>
              <a:rect l="l" t="t" r="r" b="b"/>
              <a:pathLst>
                <a:path w="3413" h="2614" extrusionOk="0">
                  <a:moveTo>
                    <a:pt x="847" y="0"/>
                  </a:moveTo>
                  <a:cubicBezTo>
                    <a:pt x="554" y="0"/>
                    <a:pt x="261" y="136"/>
                    <a:pt x="80" y="422"/>
                  </a:cubicBezTo>
                  <a:cubicBezTo>
                    <a:pt x="0" y="549"/>
                    <a:pt x="116" y="669"/>
                    <a:pt x="233" y="669"/>
                  </a:cubicBezTo>
                  <a:cubicBezTo>
                    <a:pt x="284" y="669"/>
                    <a:pt x="335" y="647"/>
                    <a:pt x="370" y="592"/>
                  </a:cubicBezTo>
                  <a:cubicBezTo>
                    <a:pt x="479" y="419"/>
                    <a:pt x="669" y="332"/>
                    <a:pt x="860" y="332"/>
                  </a:cubicBezTo>
                  <a:cubicBezTo>
                    <a:pt x="1007" y="332"/>
                    <a:pt x="1155" y="384"/>
                    <a:pt x="1268" y="488"/>
                  </a:cubicBezTo>
                  <a:cubicBezTo>
                    <a:pt x="1479" y="686"/>
                    <a:pt x="1512" y="1049"/>
                    <a:pt x="1442" y="1312"/>
                  </a:cubicBezTo>
                  <a:cubicBezTo>
                    <a:pt x="1306" y="1815"/>
                    <a:pt x="824" y="2106"/>
                    <a:pt x="373" y="2283"/>
                  </a:cubicBezTo>
                  <a:cubicBezTo>
                    <a:pt x="218" y="2345"/>
                    <a:pt x="213" y="2614"/>
                    <a:pt x="397" y="2614"/>
                  </a:cubicBezTo>
                  <a:cubicBezTo>
                    <a:pt x="404" y="2614"/>
                    <a:pt x="410" y="2613"/>
                    <a:pt x="417" y="2613"/>
                  </a:cubicBezTo>
                  <a:lnTo>
                    <a:pt x="3198" y="2346"/>
                  </a:lnTo>
                  <a:cubicBezTo>
                    <a:pt x="3403" y="2327"/>
                    <a:pt x="3413" y="2011"/>
                    <a:pt x="3217" y="2011"/>
                  </a:cubicBezTo>
                  <a:cubicBezTo>
                    <a:pt x="3211" y="2011"/>
                    <a:pt x="3205" y="2011"/>
                    <a:pt x="3198" y="2012"/>
                  </a:cubicBezTo>
                  <a:lnTo>
                    <a:pt x="1165" y="2207"/>
                  </a:lnTo>
                  <a:lnTo>
                    <a:pt x="1165" y="2207"/>
                  </a:lnTo>
                  <a:cubicBezTo>
                    <a:pt x="1668" y="1813"/>
                    <a:pt x="2007" y="1237"/>
                    <a:pt x="1717" y="570"/>
                  </a:cubicBezTo>
                  <a:cubicBezTo>
                    <a:pt x="1554" y="198"/>
                    <a:pt x="1200" y="0"/>
                    <a:pt x="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7" name="Google Shape;20077;p32"/>
            <p:cNvSpPr/>
            <p:nvPr/>
          </p:nvSpPr>
          <p:spPr>
            <a:xfrm>
              <a:off x="5822575" y="3888300"/>
              <a:ext cx="66225" cy="53050"/>
            </a:xfrm>
            <a:custGeom>
              <a:avLst/>
              <a:gdLst/>
              <a:ahLst/>
              <a:cxnLst/>
              <a:rect l="l" t="t" r="r" b="b"/>
              <a:pathLst>
                <a:path w="2649" h="2122" extrusionOk="0">
                  <a:moveTo>
                    <a:pt x="235" y="1"/>
                  </a:moveTo>
                  <a:cubicBezTo>
                    <a:pt x="93" y="1"/>
                    <a:pt x="0" y="219"/>
                    <a:pt x="152" y="316"/>
                  </a:cubicBezTo>
                  <a:lnTo>
                    <a:pt x="151" y="316"/>
                  </a:lnTo>
                  <a:cubicBezTo>
                    <a:pt x="930" y="818"/>
                    <a:pt x="1650" y="1407"/>
                    <a:pt x="2297" y="2071"/>
                  </a:cubicBezTo>
                  <a:cubicBezTo>
                    <a:pt x="2331" y="2106"/>
                    <a:pt x="2370" y="2121"/>
                    <a:pt x="2408" y="2121"/>
                  </a:cubicBezTo>
                  <a:cubicBezTo>
                    <a:pt x="2535" y="2121"/>
                    <a:pt x="2648" y="1953"/>
                    <a:pt x="2533" y="1834"/>
                  </a:cubicBezTo>
                  <a:cubicBezTo>
                    <a:pt x="1867" y="1149"/>
                    <a:pt x="1124" y="544"/>
                    <a:pt x="321" y="28"/>
                  </a:cubicBezTo>
                  <a:cubicBezTo>
                    <a:pt x="292" y="9"/>
                    <a:pt x="262" y="1"/>
                    <a:pt x="2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8" name="Google Shape;20078;p32"/>
            <p:cNvSpPr/>
            <p:nvPr/>
          </p:nvSpPr>
          <p:spPr>
            <a:xfrm>
              <a:off x="5824700" y="3879050"/>
              <a:ext cx="54100" cy="81500"/>
            </a:xfrm>
            <a:custGeom>
              <a:avLst/>
              <a:gdLst/>
              <a:ahLst/>
              <a:cxnLst/>
              <a:rect l="l" t="t" r="r" b="b"/>
              <a:pathLst>
                <a:path w="2164" h="3260" extrusionOk="0">
                  <a:moveTo>
                    <a:pt x="1959" y="0"/>
                  </a:moveTo>
                  <a:cubicBezTo>
                    <a:pt x="1892" y="0"/>
                    <a:pt x="1824" y="34"/>
                    <a:pt x="1794" y="113"/>
                  </a:cubicBezTo>
                  <a:cubicBezTo>
                    <a:pt x="1400" y="1155"/>
                    <a:pt x="828" y="2120"/>
                    <a:pt x="107" y="2968"/>
                  </a:cubicBezTo>
                  <a:cubicBezTo>
                    <a:pt x="1" y="3093"/>
                    <a:pt x="112" y="3260"/>
                    <a:pt x="233" y="3260"/>
                  </a:cubicBezTo>
                  <a:cubicBezTo>
                    <a:pt x="271" y="3260"/>
                    <a:pt x="310" y="3244"/>
                    <a:pt x="343" y="3205"/>
                  </a:cubicBezTo>
                  <a:cubicBezTo>
                    <a:pt x="1103" y="2313"/>
                    <a:pt x="1702" y="1298"/>
                    <a:pt x="2117" y="203"/>
                  </a:cubicBezTo>
                  <a:cubicBezTo>
                    <a:pt x="2164" y="81"/>
                    <a:pt x="2063" y="0"/>
                    <a:pt x="1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79" name="Google Shape;20079;p32"/>
            <p:cNvSpPr/>
            <p:nvPr/>
          </p:nvSpPr>
          <p:spPr>
            <a:xfrm>
              <a:off x="5084600" y="3459000"/>
              <a:ext cx="60775" cy="115175"/>
            </a:xfrm>
            <a:custGeom>
              <a:avLst/>
              <a:gdLst/>
              <a:ahLst/>
              <a:cxnLst/>
              <a:rect l="l" t="t" r="r" b="b"/>
              <a:pathLst>
                <a:path w="2431" h="4607" extrusionOk="0">
                  <a:moveTo>
                    <a:pt x="1175" y="1"/>
                  </a:moveTo>
                  <a:cubicBezTo>
                    <a:pt x="1074" y="1"/>
                    <a:pt x="971" y="82"/>
                    <a:pt x="1009" y="207"/>
                  </a:cubicBezTo>
                  <a:cubicBezTo>
                    <a:pt x="1307" y="1184"/>
                    <a:pt x="2099" y="4271"/>
                    <a:pt x="281" y="4271"/>
                  </a:cubicBezTo>
                  <a:cubicBezTo>
                    <a:pt x="260" y="4271"/>
                    <a:pt x="238" y="4270"/>
                    <a:pt x="216" y="4269"/>
                  </a:cubicBezTo>
                  <a:cubicBezTo>
                    <a:pt x="213" y="4269"/>
                    <a:pt x="211" y="4269"/>
                    <a:pt x="208" y="4269"/>
                  </a:cubicBezTo>
                  <a:cubicBezTo>
                    <a:pt x="0" y="4269"/>
                    <a:pt x="3" y="4596"/>
                    <a:pt x="216" y="4605"/>
                  </a:cubicBezTo>
                  <a:cubicBezTo>
                    <a:pt x="244" y="4606"/>
                    <a:pt x="271" y="4606"/>
                    <a:pt x="298" y="4606"/>
                  </a:cubicBezTo>
                  <a:cubicBezTo>
                    <a:pt x="2430" y="4606"/>
                    <a:pt x="1703" y="1333"/>
                    <a:pt x="1332" y="117"/>
                  </a:cubicBezTo>
                  <a:cubicBezTo>
                    <a:pt x="1307" y="36"/>
                    <a:pt x="1241" y="1"/>
                    <a:pt x="1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0" name="Google Shape;20080;p32"/>
            <p:cNvSpPr/>
            <p:nvPr/>
          </p:nvSpPr>
          <p:spPr>
            <a:xfrm>
              <a:off x="5102875" y="3426800"/>
              <a:ext cx="10775" cy="8375"/>
            </a:xfrm>
            <a:custGeom>
              <a:avLst/>
              <a:gdLst/>
              <a:ahLst/>
              <a:cxnLst/>
              <a:rect l="l" t="t" r="r" b="b"/>
              <a:pathLst>
                <a:path w="431" h="335" extrusionOk="0">
                  <a:moveTo>
                    <a:pt x="215" y="0"/>
                  </a:moveTo>
                  <a:cubicBezTo>
                    <a:pt x="0" y="0"/>
                    <a:pt x="0" y="334"/>
                    <a:pt x="215" y="334"/>
                  </a:cubicBezTo>
                  <a:cubicBezTo>
                    <a:pt x="430" y="334"/>
                    <a:pt x="430" y="0"/>
                    <a:pt x="2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1" name="Google Shape;20081;p32"/>
            <p:cNvSpPr/>
            <p:nvPr/>
          </p:nvSpPr>
          <p:spPr>
            <a:xfrm>
              <a:off x="5131575" y="3396450"/>
              <a:ext cx="51000" cy="51225"/>
            </a:xfrm>
            <a:custGeom>
              <a:avLst/>
              <a:gdLst/>
              <a:ahLst/>
              <a:cxnLst/>
              <a:rect l="l" t="t" r="r" b="b"/>
              <a:pathLst>
                <a:path w="2040" h="2049" extrusionOk="0">
                  <a:moveTo>
                    <a:pt x="599" y="0"/>
                  </a:moveTo>
                  <a:cubicBezTo>
                    <a:pt x="416" y="0"/>
                    <a:pt x="238" y="68"/>
                    <a:pt x="106" y="224"/>
                  </a:cubicBezTo>
                  <a:cubicBezTo>
                    <a:pt x="0" y="349"/>
                    <a:pt x="112" y="516"/>
                    <a:pt x="233" y="516"/>
                  </a:cubicBezTo>
                  <a:cubicBezTo>
                    <a:pt x="271" y="516"/>
                    <a:pt x="309" y="500"/>
                    <a:pt x="342" y="461"/>
                  </a:cubicBezTo>
                  <a:cubicBezTo>
                    <a:pt x="417" y="372"/>
                    <a:pt x="514" y="334"/>
                    <a:pt x="614" y="334"/>
                  </a:cubicBezTo>
                  <a:cubicBezTo>
                    <a:pt x="807" y="334"/>
                    <a:pt x="1010" y="475"/>
                    <a:pt x="1081" y="661"/>
                  </a:cubicBezTo>
                  <a:cubicBezTo>
                    <a:pt x="1233" y="1066"/>
                    <a:pt x="887" y="1475"/>
                    <a:pt x="602" y="1715"/>
                  </a:cubicBezTo>
                  <a:cubicBezTo>
                    <a:pt x="506" y="1795"/>
                    <a:pt x="558" y="1968"/>
                    <a:pt x="675" y="1995"/>
                  </a:cubicBezTo>
                  <a:cubicBezTo>
                    <a:pt x="832" y="2030"/>
                    <a:pt x="987" y="2049"/>
                    <a:pt x="1140" y="2049"/>
                  </a:cubicBezTo>
                  <a:cubicBezTo>
                    <a:pt x="1384" y="2049"/>
                    <a:pt x="1625" y="2002"/>
                    <a:pt x="1863" y="1907"/>
                  </a:cubicBezTo>
                  <a:cubicBezTo>
                    <a:pt x="2040" y="1836"/>
                    <a:pt x="1990" y="1572"/>
                    <a:pt x="1836" y="1572"/>
                  </a:cubicBezTo>
                  <a:cubicBezTo>
                    <a:pt x="1817" y="1572"/>
                    <a:pt x="1797" y="1576"/>
                    <a:pt x="1775" y="1585"/>
                  </a:cubicBezTo>
                  <a:cubicBezTo>
                    <a:pt x="1562" y="1670"/>
                    <a:pt x="1351" y="1714"/>
                    <a:pt x="1135" y="1714"/>
                  </a:cubicBezTo>
                  <a:cubicBezTo>
                    <a:pt x="1115" y="1714"/>
                    <a:pt x="1096" y="1714"/>
                    <a:pt x="1077" y="1713"/>
                  </a:cubicBezTo>
                  <a:lnTo>
                    <a:pt x="1077" y="1713"/>
                  </a:lnTo>
                  <a:cubicBezTo>
                    <a:pt x="1397" y="1336"/>
                    <a:pt x="1611" y="806"/>
                    <a:pt x="1302" y="369"/>
                  </a:cubicBezTo>
                  <a:cubicBezTo>
                    <a:pt x="1144" y="145"/>
                    <a:pt x="866" y="0"/>
                    <a:pt x="5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2" name="Google Shape;20082;p32"/>
            <p:cNvSpPr/>
            <p:nvPr/>
          </p:nvSpPr>
          <p:spPr>
            <a:xfrm>
              <a:off x="5179600" y="3502100"/>
              <a:ext cx="49525" cy="9425"/>
            </a:xfrm>
            <a:custGeom>
              <a:avLst/>
              <a:gdLst/>
              <a:ahLst/>
              <a:cxnLst/>
              <a:rect l="l" t="t" r="r" b="b"/>
              <a:pathLst>
                <a:path w="1981" h="377" extrusionOk="0">
                  <a:moveTo>
                    <a:pt x="210" y="1"/>
                  </a:moveTo>
                  <a:cubicBezTo>
                    <a:pt x="0" y="1"/>
                    <a:pt x="2" y="330"/>
                    <a:pt x="215" y="335"/>
                  </a:cubicBezTo>
                  <a:lnTo>
                    <a:pt x="1765" y="376"/>
                  </a:lnTo>
                  <a:cubicBezTo>
                    <a:pt x="1767" y="376"/>
                    <a:pt x="1768" y="376"/>
                    <a:pt x="1770" y="376"/>
                  </a:cubicBezTo>
                  <a:cubicBezTo>
                    <a:pt x="1980" y="376"/>
                    <a:pt x="1979" y="47"/>
                    <a:pt x="1765" y="41"/>
                  </a:cubicBezTo>
                  <a:lnTo>
                    <a:pt x="215" y="1"/>
                  </a:lnTo>
                  <a:cubicBezTo>
                    <a:pt x="213" y="1"/>
                    <a:pt x="211" y="1"/>
                    <a:pt x="2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3" name="Google Shape;20083;p32"/>
            <p:cNvSpPr/>
            <p:nvPr/>
          </p:nvSpPr>
          <p:spPr>
            <a:xfrm>
              <a:off x="5177925" y="3535175"/>
              <a:ext cx="51075" cy="11375"/>
            </a:xfrm>
            <a:custGeom>
              <a:avLst/>
              <a:gdLst/>
              <a:ahLst/>
              <a:cxnLst/>
              <a:rect l="l" t="t" r="r" b="b"/>
              <a:pathLst>
                <a:path w="2043" h="455" extrusionOk="0">
                  <a:moveTo>
                    <a:pt x="1803" y="1"/>
                  </a:moveTo>
                  <a:cubicBezTo>
                    <a:pt x="1789" y="1"/>
                    <a:pt x="1774" y="3"/>
                    <a:pt x="1759" y="7"/>
                  </a:cubicBezTo>
                  <a:cubicBezTo>
                    <a:pt x="1455" y="84"/>
                    <a:pt x="1143" y="123"/>
                    <a:pt x="831" y="123"/>
                  </a:cubicBezTo>
                  <a:cubicBezTo>
                    <a:pt x="652" y="123"/>
                    <a:pt x="472" y="110"/>
                    <a:pt x="293" y="84"/>
                  </a:cubicBezTo>
                  <a:cubicBezTo>
                    <a:pt x="284" y="83"/>
                    <a:pt x="274" y="82"/>
                    <a:pt x="265" y="82"/>
                  </a:cubicBezTo>
                  <a:cubicBezTo>
                    <a:pt x="75" y="82"/>
                    <a:pt x="1" y="377"/>
                    <a:pt x="203" y="408"/>
                  </a:cubicBezTo>
                  <a:cubicBezTo>
                    <a:pt x="410" y="439"/>
                    <a:pt x="618" y="454"/>
                    <a:pt x="826" y="454"/>
                  </a:cubicBezTo>
                  <a:cubicBezTo>
                    <a:pt x="1170" y="454"/>
                    <a:pt x="1513" y="412"/>
                    <a:pt x="1849" y="328"/>
                  </a:cubicBezTo>
                  <a:cubicBezTo>
                    <a:pt x="2042" y="280"/>
                    <a:pt x="1980" y="1"/>
                    <a:pt x="1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4" name="Google Shape;20084;p32"/>
            <p:cNvSpPr/>
            <p:nvPr/>
          </p:nvSpPr>
          <p:spPr>
            <a:xfrm>
              <a:off x="5275350" y="3445500"/>
              <a:ext cx="17075" cy="121175"/>
            </a:xfrm>
            <a:custGeom>
              <a:avLst/>
              <a:gdLst/>
              <a:ahLst/>
              <a:cxnLst/>
              <a:rect l="l" t="t" r="r" b="b"/>
              <a:pathLst>
                <a:path w="683" h="4847" extrusionOk="0">
                  <a:moveTo>
                    <a:pt x="207" y="0"/>
                  </a:moveTo>
                  <a:cubicBezTo>
                    <a:pt x="123" y="0"/>
                    <a:pt x="38" y="54"/>
                    <a:pt x="36" y="161"/>
                  </a:cubicBezTo>
                  <a:cubicBezTo>
                    <a:pt x="1" y="1688"/>
                    <a:pt x="103" y="3217"/>
                    <a:pt x="341" y="4725"/>
                  </a:cubicBezTo>
                  <a:cubicBezTo>
                    <a:pt x="353" y="4810"/>
                    <a:pt x="413" y="4846"/>
                    <a:pt x="477" y="4846"/>
                  </a:cubicBezTo>
                  <a:cubicBezTo>
                    <a:pt x="574" y="4846"/>
                    <a:pt x="683" y="4763"/>
                    <a:pt x="663" y="4637"/>
                  </a:cubicBezTo>
                  <a:cubicBezTo>
                    <a:pt x="432" y="3157"/>
                    <a:pt x="335" y="1659"/>
                    <a:pt x="371" y="161"/>
                  </a:cubicBezTo>
                  <a:cubicBezTo>
                    <a:pt x="374" y="54"/>
                    <a:pt x="291" y="0"/>
                    <a:pt x="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5" name="Google Shape;20085;p32"/>
            <p:cNvSpPr/>
            <p:nvPr/>
          </p:nvSpPr>
          <p:spPr>
            <a:xfrm>
              <a:off x="5276400" y="3457150"/>
              <a:ext cx="69150" cy="52575"/>
            </a:xfrm>
            <a:custGeom>
              <a:avLst/>
              <a:gdLst/>
              <a:ahLst/>
              <a:cxnLst/>
              <a:rect l="l" t="t" r="r" b="b"/>
              <a:pathLst>
                <a:path w="2766" h="2103" extrusionOk="0">
                  <a:moveTo>
                    <a:pt x="2560" y="1"/>
                  </a:moveTo>
                  <a:cubicBezTo>
                    <a:pt x="2541" y="1"/>
                    <a:pt x="2521" y="4"/>
                    <a:pt x="2500" y="13"/>
                  </a:cubicBezTo>
                  <a:cubicBezTo>
                    <a:pt x="1534" y="383"/>
                    <a:pt x="698" y="1026"/>
                    <a:pt x="90" y="1861"/>
                  </a:cubicBezTo>
                  <a:cubicBezTo>
                    <a:pt x="1" y="1984"/>
                    <a:pt x="118" y="2102"/>
                    <a:pt x="239" y="2102"/>
                  </a:cubicBezTo>
                  <a:cubicBezTo>
                    <a:pt x="290" y="2102"/>
                    <a:pt x="342" y="2081"/>
                    <a:pt x="380" y="2031"/>
                  </a:cubicBezTo>
                  <a:cubicBezTo>
                    <a:pt x="939" y="1265"/>
                    <a:pt x="1705" y="678"/>
                    <a:pt x="2588" y="336"/>
                  </a:cubicBezTo>
                  <a:cubicBezTo>
                    <a:pt x="2766" y="267"/>
                    <a:pt x="2716" y="1"/>
                    <a:pt x="2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6" name="Google Shape;20086;p32"/>
            <p:cNvSpPr/>
            <p:nvPr/>
          </p:nvSpPr>
          <p:spPr>
            <a:xfrm>
              <a:off x="5277250" y="3500975"/>
              <a:ext cx="65675" cy="57275"/>
            </a:xfrm>
            <a:custGeom>
              <a:avLst/>
              <a:gdLst/>
              <a:ahLst/>
              <a:cxnLst/>
              <a:rect l="l" t="t" r="r" b="b"/>
              <a:pathLst>
                <a:path w="2627" h="2291" extrusionOk="0">
                  <a:moveTo>
                    <a:pt x="251" y="1"/>
                  </a:moveTo>
                  <a:cubicBezTo>
                    <a:pt x="118" y="1"/>
                    <a:pt x="1" y="170"/>
                    <a:pt x="126" y="284"/>
                  </a:cubicBezTo>
                  <a:lnTo>
                    <a:pt x="2266" y="2246"/>
                  </a:lnTo>
                  <a:cubicBezTo>
                    <a:pt x="2301" y="2277"/>
                    <a:pt x="2340" y="2291"/>
                    <a:pt x="2377" y="2291"/>
                  </a:cubicBezTo>
                  <a:cubicBezTo>
                    <a:pt x="2510" y="2291"/>
                    <a:pt x="2626" y="2122"/>
                    <a:pt x="2502" y="2008"/>
                  </a:cubicBezTo>
                  <a:lnTo>
                    <a:pt x="362" y="46"/>
                  </a:lnTo>
                  <a:cubicBezTo>
                    <a:pt x="327" y="14"/>
                    <a:pt x="289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7" name="Google Shape;20087;p32"/>
            <p:cNvSpPr/>
            <p:nvPr/>
          </p:nvSpPr>
          <p:spPr>
            <a:xfrm>
              <a:off x="5360775" y="3497175"/>
              <a:ext cx="61825" cy="99600"/>
            </a:xfrm>
            <a:custGeom>
              <a:avLst/>
              <a:gdLst/>
              <a:ahLst/>
              <a:cxnLst/>
              <a:rect l="l" t="t" r="r" b="b"/>
              <a:pathLst>
                <a:path w="2473" h="3984" extrusionOk="0">
                  <a:moveTo>
                    <a:pt x="1551" y="353"/>
                  </a:moveTo>
                  <a:cubicBezTo>
                    <a:pt x="2150" y="514"/>
                    <a:pt x="2252" y="1932"/>
                    <a:pt x="1526" y="1932"/>
                  </a:cubicBezTo>
                  <a:cubicBezTo>
                    <a:pt x="1434" y="1932"/>
                    <a:pt x="1328" y="1909"/>
                    <a:pt x="1209" y="1858"/>
                  </a:cubicBezTo>
                  <a:cubicBezTo>
                    <a:pt x="962" y="1752"/>
                    <a:pt x="723" y="1381"/>
                    <a:pt x="627" y="1033"/>
                  </a:cubicBezTo>
                  <a:lnTo>
                    <a:pt x="627" y="1033"/>
                  </a:lnTo>
                  <a:cubicBezTo>
                    <a:pt x="693" y="861"/>
                    <a:pt x="786" y="712"/>
                    <a:pt x="911" y="596"/>
                  </a:cubicBezTo>
                  <a:cubicBezTo>
                    <a:pt x="1009" y="505"/>
                    <a:pt x="1102" y="441"/>
                    <a:pt x="1189" y="400"/>
                  </a:cubicBezTo>
                  <a:lnTo>
                    <a:pt x="1189" y="400"/>
                  </a:lnTo>
                  <a:cubicBezTo>
                    <a:pt x="1228" y="413"/>
                    <a:pt x="1269" y="429"/>
                    <a:pt x="1312" y="448"/>
                  </a:cubicBezTo>
                  <a:cubicBezTo>
                    <a:pt x="1337" y="459"/>
                    <a:pt x="1361" y="464"/>
                    <a:pt x="1385" y="464"/>
                  </a:cubicBezTo>
                  <a:cubicBezTo>
                    <a:pt x="1459" y="464"/>
                    <a:pt x="1523" y="414"/>
                    <a:pt x="1551" y="353"/>
                  </a:cubicBezTo>
                  <a:close/>
                  <a:moveTo>
                    <a:pt x="790" y="1"/>
                  </a:moveTo>
                  <a:cubicBezTo>
                    <a:pt x="699" y="1"/>
                    <a:pt x="603" y="8"/>
                    <a:pt x="498" y="23"/>
                  </a:cubicBezTo>
                  <a:cubicBezTo>
                    <a:pt x="440" y="32"/>
                    <a:pt x="400" y="90"/>
                    <a:pt x="382" y="140"/>
                  </a:cubicBezTo>
                  <a:cubicBezTo>
                    <a:pt x="283" y="409"/>
                    <a:pt x="255" y="703"/>
                    <a:pt x="295" y="987"/>
                  </a:cubicBezTo>
                  <a:lnTo>
                    <a:pt x="295" y="987"/>
                  </a:lnTo>
                  <a:cubicBezTo>
                    <a:pt x="1" y="1852"/>
                    <a:pt x="229" y="3068"/>
                    <a:pt x="296" y="3822"/>
                  </a:cubicBezTo>
                  <a:cubicBezTo>
                    <a:pt x="306" y="3929"/>
                    <a:pt x="394" y="3983"/>
                    <a:pt x="478" y="3983"/>
                  </a:cubicBezTo>
                  <a:cubicBezTo>
                    <a:pt x="562" y="3983"/>
                    <a:pt x="640" y="3930"/>
                    <a:pt x="630" y="3822"/>
                  </a:cubicBezTo>
                  <a:cubicBezTo>
                    <a:pt x="581" y="3267"/>
                    <a:pt x="414" y="2351"/>
                    <a:pt x="498" y="1596"/>
                  </a:cubicBezTo>
                  <a:lnTo>
                    <a:pt x="498" y="1596"/>
                  </a:lnTo>
                  <a:cubicBezTo>
                    <a:pt x="661" y="1886"/>
                    <a:pt x="913" y="2123"/>
                    <a:pt x="1247" y="2248"/>
                  </a:cubicBezTo>
                  <a:cubicBezTo>
                    <a:pt x="1379" y="2298"/>
                    <a:pt x="1499" y="2321"/>
                    <a:pt x="1607" y="2321"/>
                  </a:cubicBezTo>
                  <a:cubicBezTo>
                    <a:pt x="2284" y="2321"/>
                    <a:pt x="2473" y="1421"/>
                    <a:pt x="2334" y="775"/>
                  </a:cubicBezTo>
                  <a:cubicBezTo>
                    <a:pt x="2229" y="289"/>
                    <a:pt x="1857" y="39"/>
                    <a:pt x="1452" y="39"/>
                  </a:cubicBezTo>
                  <a:cubicBezTo>
                    <a:pt x="1377" y="39"/>
                    <a:pt x="1301" y="47"/>
                    <a:pt x="1226" y="64"/>
                  </a:cubicBezTo>
                  <a:lnTo>
                    <a:pt x="1226" y="64"/>
                  </a:lnTo>
                  <a:cubicBezTo>
                    <a:pt x="1080" y="21"/>
                    <a:pt x="941" y="1"/>
                    <a:pt x="7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8" name="Google Shape;20088;p32"/>
            <p:cNvSpPr/>
            <p:nvPr/>
          </p:nvSpPr>
          <p:spPr>
            <a:xfrm>
              <a:off x="5462700" y="3442275"/>
              <a:ext cx="32775" cy="121900"/>
            </a:xfrm>
            <a:custGeom>
              <a:avLst/>
              <a:gdLst/>
              <a:ahLst/>
              <a:cxnLst/>
              <a:rect l="l" t="t" r="r" b="b"/>
              <a:pathLst>
                <a:path w="1311" h="4876" extrusionOk="0">
                  <a:moveTo>
                    <a:pt x="919" y="1"/>
                  </a:moveTo>
                  <a:cubicBezTo>
                    <a:pt x="869" y="1"/>
                    <a:pt x="820" y="25"/>
                    <a:pt x="790" y="84"/>
                  </a:cubicBezTo>
                  <a:cubicBezTo>
                    <a:pt x="1" y="1601"/>
                    <a:pt x="53" y="3337"/>
                    <a:pt x="944" y="4796"/>
                  </a:cubicBezTo>
                  <a:cubicBezTo>
                    <a:pt x="978" y="4852"/>
                    <a:pt x="1028" y="4875"/>
                    <a:pt x="1079" y="4875"/>
                  </a:cubicBezTo>
                  <a:cubicBezTo>
                    <a:pt x="1194" y="4875"/>
                    <a:pt x="1310" y="4755"/>
                    <a:pt x="1232" y="4627"/>
                  </a:cubicBezTo>
                  <a:cubicBezTo>
                    <a:pt x="405" y="3270"/>
                    <a:pt x="344" y="1665"/>
                    <a:pt x="1078" y="254"/>
                  </a:cubicBezTo>
                  <a:cubicBezTo>
                    <a:pt x="1146" y="122"/>
                    <a:pt x="1030" y="1"/>
                    <a:pt x="9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89" name="Google Shape;20089;p32"/>
            <p:cNvSpPr/>
            <p:nvPr/>
          </p:nvSpPr>
          <p:spPr>
            <a:xfrm>
              <a:off x="5522025" y="3474750"/>
              <a:ext cx="69650" cy="70325"/>
            </a:xfrm>
            <a:custGeom>
              <a:avLst/>
              <a:gdLst/>
              <a:ahLst/>
              <a:cxnLst/>
              <a:rect l="l" t="t" r="r" b="b"/>
              <a:pathLst>
                <a:path w="2786" h="2813" extrusionOk="0">
                  <a:moveTo>
                    <a:pt x="240" y="1"/>
                  </a:moveTo>
                  <a:cubicBezTo>
                    <a:pt x="118" y="1"/>
                    <a:pt x="0" y="119"/>
                    <a:pt x="91" y="241"/>
                  </a:cubicBezTo>
                  <a:lnTo>
                    <a:pt x="91" y="239"/>
                  </a:lnTo>
                  <a:cubicBezTo>
                    <a:pt x="785" y="1156"/>
                    <a:pt x="1565" y="2003"/>
                    <a:pt x="2422" y="2768"/>
                  </a:cubicBezTo>
                  <a:cubicBezTo>
                    <a:pt x="2457" y="2799"/>
                    <a:pt x="2496" y="2812"/>
                    <a:pt x="2533" y="2812"/>
                  </a:cubicBezTo>
                  <a:cubicBezTo>
                    <a:pt x="2667" y="2812"/>
                    <a:pt x="2785" y="2644"/>
                    <a:pt x="2659" y="2530"/>
                  </a:cubicBezTo>
                  <a:cubicBezTo>
                    <a:pt x="1821" y="1786"/>
                    <a:pt x="1059" y="962"/>
                    <a:pt x="381" y="71"/>
                  </a:cubicBezTo>
                  <a:cubicBezTo>
                    <a:pt x="343" y="21"/>
                    <a:pt x="29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0" name="Google Shape;20090;p32"/>
            <p:cNvSpPr/>
            <p:nvPr/>
          </p:nvSpPr>
          <p:spPr>
            <a:xfrm>
              <a:off x="5527125" y="3480550"/>
              <a:ext cx="42750" cy="61100"/>
            </a:xfrm>
            <a:custGeom>
              <a:avLst/>
              <a:gdLst/>
              <a:ahLst/>
              <a:cxnLst/>
              <a:rect l="l" t="t" r="r" b="b"/>
              <a:pathLst>
                <a:path w="1710" h="2444" extrusionOk="0">
                  <a:moveTo>
                    <a:pt x="1480" y="0"/>
                  </a:moveTo>
                  <a:cubicBezTo>
                    <a:pt x="1429" y="0"/>
                    <a:pt x="1378" y="24"/>
                    <a:pt x="1344" y="80"/>
                  </a:cubicBezTo>
                  <a:cubicBezTo>
                    <a:pt x="922" y="785"/>
                    <a:pt x="499" y="1490"/>
                    <a:pt x="78" y="2195"/>
                  </a:cubicBezTo>
                  <a:cubicBezTo>
                    <a:pt x="1" y="2323"/>
                    <a:pt x="116" y="2444"/>
                    <a:pt x="231" y="2444"/>
                  </a:cubicBezTo>
                  <a:cubicBezTo>
                    <a:pt x="282" y="2444"/>
                    <a:pt x="332" y="2420"/>
                    <a:pt x="366" y="2364"/>
                  </a:cubicBezTo>
                  <a:cubicBezTo>
                    <a:pt x="789" y="1659"/>
                    <a:pt x="1211" y="954"/>
                    <a:pt x="1632" y="250"/>
                  </a:cubicBezTo>
                  <a:cubicBezTo>
                    <a:pt x="1710" y="121"/>
                    <a:pt x="1595" y="0"/>
                    <a:pt x="14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1" name="Google Shape;20091;p32"/>
            <p:cNvSpPr/>
            <p:nvPr/>
          </p:nvSpPr>
          <p:spPr>
            <a:xfrm>
              <a:off x="5598225" y="3443775"/>
              <a:ext cx="42075" cy="113300"/>
            </a:xfrm>
            <a:custGeom>
              <a:avLst/>
              <a:gdLst/>
              <a:ahLst/>
              <a:cxnLst/>
              <a:rect l="l" t="t" r="r" b="b"/>
              <a:pathLst>
                <a:path w="1683" h="4532" extrusionOk="0">
                  <a:moveTo>
                    <a:pt x="239" y="0"/>
                  </a:moveTo>
                  <a:cubicBezTo>
                    <a:pt x="114" y="0"/>
                    <a:pt x="0" y="168"/>
                    <a:pt x="114" y="288"/>
                  </a:cubicBezTo>
                  <a:cubicBezTo>
                    <a:pt x="1145" y="1382"/>
                    <a:pt x="1316" y="2994"/>
                    <a:pt x="546" y="4283"/>
                  </a:cubicBezTo>
                  <a:cubicBezTo>
                    <a:pt x="469" y="4411"/>
                    <a:pt x="584" y="4531"/>
                    <a:pt x="699" y="4531"/>
                  </a:cubicBezTo>
                  <a:cubicBezTo>
                    <a:pt x="750" y="4531"/>
                    <a:pt x="800" y="4508"/>
                    <a:pt x="834" y="4451"/>
                  </a:cubicBezTo>
                  <a:cubicBezTo>
                    <a:pt x="1682" y="3034"/>
                    <a:pt x="1482" y="1252"/>
                    <a:pt x="350" y="52"/>
                  </a:cubicBezTo>
                  <a:cubicBezTo>
                    <a:pt x="316" y="15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2" name="Google Shape;20092;p32"/>
            <p:cNvSpPr/>
            <p:nvPr/>
          </p:nvSpPr>
          <p:spPr>
            <a:xfrm>
              <a:off x="5659875" y="3442950"/>
              <a:ext cx="52950" cy="107750"/>
            </a:xfrm>
            <a:custGeom>
              <a:avLst/>
              <a:gdLst/>
              <a:ahLst/>
              <a:cxnLst/>
              <a:rect l="l" t="t" r="r" b="b"/>
              <a:pathLst>
                <a:path w="2118" h="4310" extrusionOk="0">
                  <a:moveTo>
                    <a:pt x="1735" y="0"/>
                  </a:moveTo>
                  <a:cubicBezTo>
                    <a:pt x="1708" y="0"/>
                    <a:pt x="1679" y="8"/>
                    <a:pt x="1649" y="27"/>
                  </a:cubicBezTo>
                  <a:cubicBezTo>
                    <a:pt x="0" y="1058"/>
                    <a:pt x="810" y="3058"/>
                    <a:pt x="1779" y="4252"/>
                  </a:cubicBezTo>
                  <a:cubicBezTo>
                    <a:pt x="1812" y="4293"/>
                    <a:pt x="1850" y="4310"/>
                    <a:pt x="1888" y="4310"/>
                  </a:cubicBezTo>
                  <a:cubicBezTo>
                    <a:pt x="2006" y="4310"/>
                    <a:pt x="2117" y="4142"/>
                    <a:pt x="2015" y="4016"/>
                  </a:cubicBezTo>
                  <a:cubicBezTo>
                    <a:pt x="1192" y="3000"/>
                    <a:pt x="365" y="1224"/>
                    <a:pt x="1819" y="315"/>
                  </a:cubicBezTo>
                  <a:cubicBezTo>
                    <a:pt x="1971" y="219"/>
                    <a:pt x="1877" y="0"/>
                    <a:pt x="17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3" name="Google Shape;20093;p32"/>
            <p:cNvSpPr/>
            <p:nvPr/>
          </p:nvSpPr>
          <p:spPr>
            <a:xfrm>
              <a:off x="5730900" y="3493300"/>
              <a:ext cx="40500" cy="12400"/>
            </a:xfrm>
            <a:custGeom>
              <a:avLst/>
              <a:gdLst/>
              <a:ahLst/>
              <a:cxnLst/>
              <a:rect l="l" t="t" r="r" b="b"/>
              <a:pathLst>
                <a:path w="1620" h="496" extrusionOk="0">
                  <a:moveTo>
                    <a:pt x="628" y="1"/>
                  </a:moveTo>
                  <a:cubicBezTo>
                    <a:pt x="483" y="1"/>
                    <a:pt x="339" y="17"/>
                    <a:pt x="196" y="51"/>
                  </a:cubicBezTo>
                  <a:cubicBezTo>
                    <a:pt x="1" y="95"/>
                    <a:pt x="63" y="378"/>
                    <a:pt x="243" y="378"/>
                  </a:cubicBezTo>
                  <a:cubicBezTo>
                    <a:pt x="256" y="378"/>
                    <a:pt x="270" y="376"/>
                    <a:pt x="285" y="373"/>
                  </a:cubicBezTo>
                  <a:cubicBezTo>
                    <a:pt x="400" y="345"/>
                    <a:pt x="517" y="332"/>
                    <a:pt x="634" y="332"/>
                  </a:cubicBezTo>
                  <a:cubicBezTo>
                    <a:pt x="857" y="332"/>
                    <a:pt x="1078" y="381"/>
                    <a:pt x="1281" y="478"/>
                  </a:cubicBezTo>
                  <a:cubicBezTo>
                    <a:pt x="1307" y="490"/>
                    <a:pt x="1332" y="496"/>
                    <a:pt x="1357" y="496"/>
                  </a:cubicBezTo>
                  <a:cubicBezTo>
                    <a:pt x="1514" y="496"/>
                    <a:pt x="1619" y="269"/>
                    <a:pt x="1450" y="190"/>
                  </a:cubicBezTo>
                  <a:cubicBezTo>
                    <a:pt x="1192" y="64"/>
                    <a:pt x="910" y="1"/>
                    <a:pt x="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4" name="Google Shape;20094;p32"/>
            <p:cNvSpPr/>
            <p:nvPr/>
          </p:nvSpPr>
          <p:spPr>
            <a:xfrm>
              <a:off x="5783925" y="3462275"/>
              <a:ext cx="64325" cy="86875"/>
            </a:xfrm>
            <a:custGeom>
              <a:avLst/>
              <a:gdLst/>
              <a:ahLst/>
              <a:cxnLst/>
              <a:rect l="l" t="t" r="r" b="b"/>
              <a:pathLst>
                <a:path w="2573" h="3475" extrusionOk="0">
                  <a:moveTo>
                    <a:pt x="638" y="1"/>
                  </a:moveTo>
                  <a:cubicBezTo>
                    <a:pt x="482" y="1"/>
                    <a:pt x="322" y="36"/>
                    <a:pt x="167" y="113"/>
                  </a:cubicBezTo>
                  <a:cubicBezTo>
                    <a:pt x="1" y="196"/>
                    <a:pt x="104" y="421"/>
                    <a:pt x="259" y="421"/>
                  </a:cubicBezTo>
                  <a:cubicBezTo>
                    <a:pt x="283" y="421"/>
                    <a:pt x="309" y="416"/>
                    <a:pt x="336" y="403"/>
                  </a:cubicBezTo>
                  <a:lnTo>
                    <a:pt x="336" y="401"/>
                  </a:lnTo>
                  <a:cubicBezTo>
                    <a:pt x="471" y="335"/>
                    <a:pt x="592" y="305"/>
                    <a:pt x="700" y="305"/>
                  </a:cubicBezTo>
                  <a:cubicBezTo>
                    <a:pt x="1316" y="305"/>
                    <a:pt x="1498" y="1259"/>
                    <a:pt x="1268" y="1782"/>
                  </a:cubicBezTo>
                  <a:cubicBezTo>
                    <a:pt x="1062" y="2256"/>
                    <a:pt x="667" y="2602"/>
                    <a:pt x="289" y="2939"/>
                  </a:cubicBezTo>
                  <a:cubicBezTo>
                    <a:pt x="209" y="3011"/>
                    <a:pt x="232" y="3153"/>
                    <a:pt x="324" y="3202"/>
                  </a:cubicBezTo>
                  <a:cubicBezTo>
                    <a:pt x="656" y="3384"/>
                    <a:pt x="1006" y="3475"/>
                    <a:pt x="1356" y="3475"/>
                  </a:cubicBezTo>
                  <a:cubicBezTo>
                    <a:pt x="1716" y="3475"/>
                    <a:pt x="2075" y="3378"/>
                    <a:pt x="2414" y="3185"/>
                  </a:cubicBezTo>
                  <a:cubicBezTo>
                    <a:pt x="2572" y="3094"/>
                    <a:pt x="2476" y="2873"/>
                    <a:pt x="2329" y="2873"/>
                  </a:cubicBezTo>
                  <a:cubicBezTo>
                    <a:pt x="2303" y="2873"/>
                    <a:pt x="2275" y="2880"/>
                    <a:pt x="2246" y="2897"/>
                  </a:cubicBezTo>
                  <a:cubicBezTo>
                    <a:pt x="1957" y="3061"/>
                    <a:pt x="1656" y="3143"/>
                    <a:pt x="1354" y="3143"/>
                  </a:cubicBezTo>
                  <a:cubicBezTo>
                    <a:pt x="1136" y="3143"/>
                    <a:pt x="918" y="3100"/>
                    <a:pt x="703" y="3014"/>
                  </a:cubicBezTo>
                  <a:lnTo>
                    <a:pt x="703" y="3014"/>
                  </a:lnTo>
                  <a:cubicBezTo>
                    <a:pt x="1305" y="2454"/>
                    <a:pt x="1923" y="1731"/>
                    <a:pt x="1697" y="857"/>
                  </a:cubicBezTo>
                  <a:cubicBezTo>
                    <a:pt x="1565" y="343"/>
                    <a:pt x="1122" y="1"/>
                    <a:pt x="6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5" name="Google Shape;20095;p32"/>
            <p:cNvSpPr/>
            <p:nvPr/>
          </p:nvSpPr>
          <p:spPr>
            <a:xfrm>
              <a:off x="5845425" y="3446125"/>
              <a:ext cx="51400" cy="114575"/>
            </a:xfrm>
            <a:custGeom>
              <a:avLst/>
              <a:gdLst/>
              <a:ahLst/>
              <a:cxnLst/>
              <a:rect l="l" t="t" r="r" b="b"/>
              <a:pathLst>
                <a:path w="2056" h="4583" extrusionOk="0">
                  <a:moveTo>
                    <a:pt x="231" y="1"/>
                  </a:moveTo>
                  <a:cubicBezTo>
                    <a:pt x="116" y="1"/>
                    <a:pt x="1" y="121"/>
                    <a:pt x="80" y="248"/>
                  </a:cubicBezTo>
                  <a:cubicBezTo>
                    <a:pt x="844" y="1474"/>
                    <a:pt x="1693" y="2998"/>
                    <a:pt x="690" y="4342"/>
                  </a:cubicBezTo>
                  <a:cubicBezTo>
                    <a:pt x="599" y="4464"/>
                    <a:pt x="716" y="4583"/>
                    <a:pt x="838" y="4583"/>
                  </a:cubicBezTo>
                  <a:cubicBezTo>
                    <a:pt x="889" y="4583"/>
                    <a:pt x="941" y="4562"/>
                    <a:pt x="979" y="4511"/>
                  </a:cubicBezTo>
                  <a:cubicBezTo>
                    <a:pt x="2056" y="3070"/>
                    <a:pt x="1197" y="1404"/>
                    <a:pt x="368" y="80"/>
                  </a:cubicBezTo>
                  <a:cubicBezTo>
                    <a:pt x="334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6" name="Google Shape;20096;p32"/>
            <p:cNvSpPr/>
            <p:nvPr/>
          </p:nvSpPr>
          <p:spPr>
            <a:xfrm>
              <a:off x="5877150" y="3416200"/>
              <a:ext cx="49925" cy="43500"/>
            </a:xfrm>
            <a:custGeom>
              <a:avLst/>
              <a:gdLst/>
              <a:ahLst/>
              <a:cxnLst/>
              <a:rect l="l" t="t" r="r" b="b"/>
              <a:pathLst>
                <a:path w="1997" h="1740" extrusionOk="0">
                  <a:moveTo>
                    <a:pt x="515" y="1"/>
                  </a:moveTo>
                  <a:cubicBezTo>
                    <a:pt x="301" y="1"/>
                    <a:pt x="99" y="107"/>
                    <a:pt x="35" y="348"/>
                  </a:cubicBezTo>
                  <a:cubicBezTo>
                    <a:pt x="1" y="473"/>
                    <a:pt x="104" y="555"/>
                    <a:pt x="204" y="555"/>
                  </a:cubicBezTo>
                  <a:cubicBezTo>
                    <a:pt x="270" y="555"/>
                    <a:pt x="335" y="520"/>
                    <a:pt x="356" y="436"/>
                  </a:cubicBezTo>
                  <a:lnTo>
                    <a:pt x="356" y="438"/>
                  </a:lnTo>
                  <a:cubicBezTo>
                    <a:pt x="379" y="357"/>
                    <a:pt x="436" y="325"/>
                    <a:pt x="503" y="325"/>
                  </a:cubicBezTo>
                  <a:cubicBezTo>
                    <a:pt x="628" y="325"/>
                    <a:pt x="790" y="435"/>
                    <a:pt x="828" y="533"/>
                  </a:cubicBezTo>
                  <a:cubicBezTo>
                    <a:pt x="942" y="830"/>
                    <a:pt x="657" y="1190"/>
                    <a:pt x="497" y="1416"/>
                  </a:cubicBezTo>
                  <a:cubicBezTo>
                    <a:pt x="416" y="1526"/>
                    <a:pt x="526" y="1660"/>
                    <a:pt x="640" y="1667"/>
                  </a:cubicBezTo>
                  <a:lnTo>
                    <a:pt x="1781" y="1739"/>
                  </a:lnTo>
                  <a:cubicBezTo>
                    <a:pt x="1785" y="1739"/>
                    <a:pt x="1790" y="1740"/>
                    <a:pt x="1794" y="1740"/>
                  </a:cubicBezTo>
                  <a:cubicBezTo>
                    <a:pt x="1996" y="1740"/>
                    <a:pt x="1992" y="1419"/>
                    <a:pt x="1781" y="1405"/>
                  </a:cubicBezTo>
                  <a:lnTo>
                    <a:pt x="939" y="1351"/>
                  </a:lnTo>
                  <a:lnTo>
                    <a:pt x="939" y="1351"/>
                  </a:lnTo>
                  <a:cubicBezTo>
                    <a:pt x="1168" y="966"/>
                    <a:pt x="1345" y="457"/>
                    <a:pt x="941" y="145"/>
                  </a:cubicBezTo>
                  <a:cubicBezTo>
                    <a:pt x="820" y="52"/>
                    <a:pt x="664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7" name="Google Shape;20097;p32"/>
            <p:cNvSpPr/>
            <p:nvPr/>
          </p:nvSpPr>
          <p:spPr>
            <a:xfrm>
              <a:off x="5952100" y="3437700"/>
              <a:ext cx="32475" cy="108550"/>
            </a:xfrm>
            <a:custGeom>
              <a:avLst/>
              <a:gdLst/>
              <a:ahLst/>
              <a:cxnLst/>
              <a:rect l="l" t="t" r="r" b="b"/>
              <a:pathLst>
                <a:path w="1299" h="4342" extrusionOk="0">
                  <a:moveTo>
                    <a:pt x="1091" y="0"/>
                  </a:moveTo>
                  <a:cubicBezTo>
                    <a:pt x="1088" y="0"/>
                    <a:pt x="1086" y="0"/>
                    <a:pt x="1083" y="1"/>
                  </a:cubicBezTo>
                  <a:cubicBezTo>
                    <a:pt x="367" y="26"/>
                    <a:pt x="171" y="783"/>
                    <a:pt x="109" y="1386"/>
                  </a:cubicBezTo>
                  <a:cubicBezTo>
                    <a:pt x="0" y="2420"/>
                    <a:pt x="302" y="3425"/>
                    <a:pt x="899" y="4267"/>
                  </a:cubicBezTo>
                  <a:cubicBezTo>
                    <a:pt x="935" y="4320"/>
                    <a:pt x="987" y="4341"/>
                    <a:pt x="1038" y="4341"/>
                  </a:cubicBezTo>
                  <a:cubicBezTo>
                    <a:pt x="1158" y="4341"/>
                    <a:pt x="1275" y="4222"/>
                    <a:pt x="1187" y="4099"/>
                  </a:cubicBezTo>
                  <a:cubicBezTo>
                    <a:pt x="812" y="3568"/>
                    <a:pt x="560" y="2996"/>
                    <a:pt x="466" y="2350"/>
                  </a:cubicBezTo>
                  <a:cubicBezTo>
                    <a:pt x="396" y="1860"/>
                    <a:pt x="295" y="364"/>
                    <a:pt x="1083" y="336"/>
                  </a:cubicBezTo>
                  <a:cubicBezTo>
                    <a:pt x="1295" y="329"/>
                    <a:pt x="1298" y="0"/>
                    <a:pt x="1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8" name="Google Shape;20098;p32"/>
            <p:cNvSpPr/>
            <p:nvPr/>
          </p:nvSpPr>
          <p:spPr>
            <a:xfrm>
              <a:off x="6000375" y="3447375"/>
              <a:ext cx="70275" cy="85800"/>
            </a:xfrm>
            <a:custGeom>
              <a:avLst/>
              <a:gdLst/>
              <a:ahLst/>
              <a:cxnLst/>
              <a:rect l="l" t="t" r="r" b="b"/>
              <a:pathLst>
                <a:path w="2811" h="3432" extrusionOk="0">
                  <a:moveTo>
                    <a:pt x="1466" y="541"/>
                  </a:moveTo>
                  <a:cubicBezTo>
                    <a:pt x="1496" y="880"/>
                    <a:pt x="1518" y="1219"/>
                    <a:pt x="1534" y="1558"/>
                  </a:cubicBezTo>
                  <a:lnTo>
                    <a:pt x="1534" y="1558"/>
                  </a:lnTo>
                  <a:cubicBezTo>
                    <a:pt x="1205" y="1543"/>
                    <a:pt x="877" y="1516"/>
                    <a:pt x="550" y="1475"/>
                  </a:cubicBezTo>
                  <a:lnTo>
                    <a:pt x="550" y="1475"/>
                  </a:lnTo>
                  <a:lnTo>
                    <a:pt x="1466" y="541"/>
                  </a:lnTo>
                  <a:close/>
                  <a:moveTo>
                    <a:pt x="1589" y="0"/>
                  </a:moveTo>
                  <a:cubicBezTo>
                    <a:pt x="1551" y="0"/>
                    <a:pt x="1511" y="15"/>
                    <a:pt x="1477" y="50"/>
                  </a:cubicBezTo>
                  <a:cubicBezTo>
                    <a:pt x="1012" y="524"/>
                    <a:pt x="547" y="1000"/>
                    <a:pt x="81" y="1476"/>
                  </a:cubicBezTo>
                  <a:cubicBezTo>
                    <a:pt x="1" y="1557"/>
                    <a:pt x="25" y="1735"/>
                    <a:pt x="155" y="1755"/>
                  </a:cubicBezTo>
                  <a:cubicBezTo>
                    <a:pt x="616" y="1826"/>
                    <a:pt x="1081" y="1872"/>
                    <a:pt x="1547" y="1892"/>
                  </a:cubicBezTo>
                  <a:lnTo>
                    <a:pt x="1547" y="1892"/>
                  </a:lnTo>
                  <a:cubicBezTo>
                    <a:pt x="1562" y="2351"/>
                    <a:pt x="1564" y="2810"/>
                    <a:pt x="1553" y="3270"/>
                  </a:cubicBezTo>
                  <a:cubicBezTo>
                    <a:pt x="1551" y="3377"/>
                    <a:pt x="1634" y="3431"/>
                    <a:pt x="1717" y="3431"/>
                  </a:cubicBezTo>
                  <a:cubicBezTo>
                    <a:pt x="1801" y="3431"/>
                    <a:pt x="1885" y="3377"/>
                    <a:pt x="1888" y="3270"/>
                  </a:cubicBezTo>
                  <a:cubicBezTo>
                    <a:pt x="1898" y="2814"/>
                    <a:pt x="1896" y="2358"/>
                    <a:pt x="1882" y="1902"/>
                  </a:cubicBezTo>
                  <a:lnTo>
                    <a:pt x="1882" y="1902"/>
                  </a:lnTo>
                  <a:cubicBezTo>
                    <a:pt x="1959" y="1904"/>
                    <a:pt x="2037" y="1905"/>
                    <a:pt x="2114" y="1905"/>
                  </a:cubicBezTo>
                  <a:cubicBezTo>
                    <a:pt x="2275" y="1905"/>
                    <a:pt x="2435" y="1902"/>
                    <a:pt x="2595" y="1896"/>
                  </a:cubicBezTo>
                  <a:cubicBezTo>
                    <a:pt x="2808" y="1888"/>
                    <a:pt x="2810" y="1561"/>
                    <a:pt x="2604" y="1561"/>
                  </a:cubicBezTo>
                  <a:cubicBezTo>
                    <a:pt x="2601" y="1561"/>
                    <a:pt x="2598" y="1561"/>
                    <a:pt x="2595" y="1561"/>
                  </a:cubicBezTo>
                  <a:cubicBezTo>
                    <a:pt x="2432" y="1568"/>
                    <a:pt x="2268" y="1571"/>
                    <a:pt x="2104" y="1571"/>
                  </a:cubicBezTo>
                  <a:cubicBezTo>
                    <a:pt x="2026" y="1571"/>
                    <a:pt x="1947" y="1570"/>
                    <a:pt x="1869" y="1569"/>
                  </a:cubicBezTo>
                  <a:lnTo>
                    <a:pt x="1869" y="1569"/>
                  </a:lnTo>
                  <a:cubicBezTo>
                    <a:pt x="1847" y="1101"/>
                    <a:pt x="1812" y="634"/>
                    <a:pt x="1764" y="167"/>
                  </a:cubicBezTo>
                  <a:cubicBezTo>
                    <a:pt x="1755" y="74"/>
                    <a:pt x="1674" y="0"/>
                    <a:pt x="1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099" name="Google Shape;20099;p32"/>
            <p:cNvSpPr/>
            <p:nvPr/>
          </p:nvSpPr>
          <p:spPr>
            <a:xfrm>
              <a:off x="6084600" y="3455775"/>
              <a:ext cx="71150" cy="65525"/>
            </a:xfrm>
            <a:custGeom>
              <a:avLst/>
              <a:gdLst/>
              <a:ahLst/>
              <a:cxnLst/>
              <a:rect l="l" t="t" r="r" b="b"/>
              <a:pathLst>
                <a:path w="2846" h="2621" extrusionOk="0">
                  <a:moveTo>
                    <a:pt x="254" y="0"/>
                  </a:moveTo>
                  <a:cubicBezTo>
                    <a:pt x="119" y="0"/>
                    <a:pt x="0" y="169"/>
                    <a:pt x="129" y="280"/>
                  </a:cubicBezTo>
                  <a:cubicBezTo>
                    <a:pt x="962" y="997"/>
                    <a:pt x="1752" y="1759"/>
                    <a:pt x="2497" y="2568"/>
                  </a:cubicBezTo>
                  <a:cubicBezTo>
                    <a:pt x="2531" y="2605"/>
                    <a:pt x="2570" y="2620"/>
                    <a:pt x="2608" y="2620"/>
                  </a:cubicBezTo>
                  <a:cubicBezTo>
                    <a:pt x="2733" y="2620"/>
                    <a:pt x="2845" y="2453"/>
                    <a:pt x="2733" y="2331"/>
                  </a:cubicBezTo>
                  <a:cubicBezTo>
                    <a:pt x="1989" y="1523"/>
                    <a:pt x="1199" y="759"/>
                    <a:pt x="366" y="43"/>
                  </a:cubicBezTo>
                  <a:cubicBezTo>
                    <a:pt x="331" y="13"/>
                    <a:pt x="292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0" name="Google Shape;20100;p32"/>
            <p:cNvSpPr/>
            <p:nvPr/>
          </p:nvSpPr>
          <p:spPr>
            <a:xfrm>
              <a:off x="6088200" y="3449375"/>
              <a:ext cx="51725" cy="82825"/>
            </a:xfrm>
            <a:custGeom>
              <a:avLst/>
              <a:gdLst/>
              <a:ahLst/>
              <a:cxnLst/>
              <a:rect l="l" t="t" r="r" b="b"/>
              <a:pathLst>
                <a:path w="2069" h="3313" extrusionOk="0">
                  <a:moveTo>
                    <a:pt x="1866" y="0"/>
                  </a:moveTo>
                  <a:cubicBezTo>
                    <a:pt x="1799" y="0"/>
                    <a:pt x="1730" y="35"/>
                    <a:pt x="1701" y="115"/>
                  </a:cubicBezTo>
                  <a:lnTo>
                    <a:pt x="1701" y="113"/>
                  </a:lnTo>
                  <a:cubicBezTo>
                    <a:pt x="1322" y="1158"/>
                    <a:pt x="780" y="2139"/>
                    <a:pt x="100" y="3018"/>
                  </a:cubicBezTo>
                  <a:cubicBezTo>
                    <a:pt x="0" y="3145"/>
                    <a:pt x="112" y="3312"/>
                    <a:pt x="229" y="3312"/>
                  </a:cubicBezTo>
                  <a:cubicBezTo>
                    <a:pt x="266" y="3312"/>
                    <a:pt x="304" y="3295"/>
                    <a:pt x="336" y="3254"/>
                  </a:cubicBezTo>
                  <a:cubicBezTo>
                    <a:pt x="1053" y="2331"/>
                    <a:pt x="1622" y="1301"/>
                    <a:pt x="2023" y="203"/>
                  </a:cubicBezTo>
                  <a:cubicBezTo>
                    <a:pt x="2068" y="81"/>
                    <a:pt x="1968" y="0"/>
                    <a:pt x="18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1" name="Google Shape;20101;p32"/>
            <p:cNvSpPr/>
            <p:nvPr/>
          </p:nvSpPr>
          <p:spPr>
            <a:xfrm>
              <a:off x="6152325" y="3435800"/>
              <a:ext cx="58625" cy="112925"/>
            </a:xfrm>
            <a:custGeom>
              <a:avLst/>
              <a:gdLst/>
              <a:ahLst/>
              <a:cxnLst/>
              <a:rect l="l" t="t" r="r" b="b"/>
              <a:pathLst>
                <a:path w="2345" h="4517" extrusionOk="0">
                  <a:moveTo>
                    <a:pt x="247" y="0"/>
                  </a:moveTo>
                  <a:cubicBezTo>
                    <a:pt x="98" y="0"/>
                    <a:pt x="1" y="222"/>
                    <a:pt x="160" y="311"/>
                  </a:cubicBezTo>
                  <a:cubicBezTo>
                    <a:pt x="1612" y="1128"/>
                    <a:pt x="1975" y="2926"/>
                    <a:pt x="909" y="4224"/>
                  </a:cubicBezTo>
                  <a:cubicBezTo>
                    <a:pt x="806" y="4349"/>
                    <a:pt x="918" y="4517"/>
                    <a:pt x="1037" y="4517"/>
                  </a:cubicBezTo>
                  <a:cubicBezTo>
                    <a:pt x="1075" y="4517"/>
                    <a:pt x="1113" y="4500"/>
                    <a:pt x="1145" y="4461"/>
                  </a:cubicBezTo>
                  <a:cubicBezTo>
                    <a:pt x="2344" y="3002"/>
                    <a:pt x="1987" y="954"/>
                    <a:pt x="329" y="23"/>
                  </a:cubicBezTo>
                  <a:cubicBezTo>
                    <a:pt x="301" y="7"/>
                    <a:pt x="273" y="0"/>
                    <a:pt x="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2" name="Google Shape;20102;p32"/>
            <p:cNvSpPr/>
            <p:nvPr/>
          </p:nvSpPr>
          <p:spPr>
            <a:xfrm>
              <a:off x="6199600" y="3398725"/>
              <a:ext cx="47700" cy="58475"/>
            </a:xfrm>
            <a:custGeom>
              <a:avLst/>
              <a:gdLst/>
              <a:ahLst/>
              <a:cxnLst/>
              <a:rect l="l" t="t" r="r" b="b"/>
              <a:pathLst>
                <a:path w="1908" h="2339" extrusionOk="0">
                  <a:moveTo>
                    <a:pt x="204" y="0"/>
                  </a:moveTo>
                  <a:cubicBezTo>
                    <a:pt x="0" y="0"/>
                    <a:pt x="4" y="323"/>
                    <a:pt x="215" y="335"/>
                  </a:cubicBezTo>
                  <a:lnTo>
                    <a:pt x="748" y="366"/>
                  </a:lnTo>
                  <a:lnTo>
                    <a:pt x="748" y="366"/>
                  </a:lnTo>
                  <a:cubicBezTo>
                    <a:pt x="779" y="684"/>
                    <a:pt x="703" y="973"/>
                    <a:pt x="531" y="1253"/>
                  </a:cubicBezTo>
                  <a:cubicBezTo>
                    <a:pt x="459" y="1373"/>
                    <a:pt x="562" y="1502"/>
                    <a:pt x="684" y="1502"/>
                  </a:cubicBezTo>
                  <a:cubicBezTo>
                    <a:pt x="696" y="1502"/>
                    <a:pt x="708" y="1501"/>
                    <a:pt x="720" y="1499"/>
                  </a:cubicBezTo>
                  <a:cubicBezTo>
                    <a:pt x="834" y="1475"/>
                    <a:pt x="971" y="1439"/>
                    <a:pt x="1099" y="1439"/>
                  </a:cubicBezTo>
                  <a:cubicBezTo>
                    <a:pt x="1147" y="1439"/>
                    <a:pt x="1195" y="1444"/>
                    <a:pt x="1239" y="1457"/>
                  </a:cubicBezTo>
                  <a:cubicBezTo>
                    <a:pt x="1529" y="1546"/>
                    <a:pt x="1538" y="1688"/>
                    <a:pt x="1263" y="1881"/>
                  </a:cubicBezTo>
                  <a:cubicBezTo>
                    <a:pt x="1216" y="1883"/>
                    <a:pt x="1169" y="1884"/>
                    <a:pt x="1120" y="1886"/>
                  </a:cubicBezTo>
                  <a:cubicBezTo>
                    <a:pt x="938" y="1920"/>
                    <a:pt x="806" y="1904"/>
                    <a:pt x="643" y="2011"/>
                  </a:cubicBezTo>
                  <a:cubicBezTo>
                    <a:pt x="493" y="2109"/>
                    <a:pt x="585" y="2328"/>
                    <a:pt x="726" y="2328"/>
                  </a:cubicBezTo>
                  <a:cubicBezTo>
                    <a:pt x="753" y="2328"/>
                    <a:pt x="782" y="2320"/>
                    <a:pt x="812" y="2301"/>
                  </a:cubicBezTo>
                  <a:cubicBezTo>
                    <a:pt x="1140" y="2086"/>
                    <a:pt x="1907" y="2339"/>
                    <a:pt x="1828" y="1668"/>
                  </a:cubicBezTo>
                  <a:cubicBezTo>
                    <a:pt x="1779" y="1245"/>
                    <a:pt x="1429" y="1127"/>
                    <a:pt x="1072" y="1127"/>
                  </a:cubicBezTo>
                  <a:cubicBezTo>
                    <a:pt x="1037" y="1127"/>
                    <a:pt x="1002" y="1128"/>
                    <a:pt x="968" y="1130"/>
                  </a:cubicBezTo>
                  <a:lnTo>
                    <a:pt x="968" y="1130"/>
                  </a:lnTo>
                  <a:cubicBezTo>
                    <a:pt x="1088" y="825"/>
                    <a:pt x="1115" y="506"/>
                    <a:pt x="1056" y="162"/>
                  </a:cubicBezTo>
                  <a:cubicBezTo>
                    <a:pt x="1044" y="88"/>
                    <a:pt x="963" y="43"/>
                    <a:pt x="894" y="40"/>
                  </a:cubicBezTo>
                  <a:lnTo>
                    <a:pt x="215" y="1"/>
                  </a:lnTo>
                  <a:cubicBezTo>
                    <a:pt x="212" y="0"/>
                    <a:pt x="208" y="0"/>
                    <a:pt x="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3" name="Google Shape;20103;p32"/>
            <p:cNvSpPr/>
            <p:nvPr/>
          </p:nvSpPr>
          <p:spPr>
            <a:xfrm>
              <a:off x="4690900" y="1591925"/>
              <a:ext cx="62700" cy="94975"/>
            </a:xfrm>
            <a:custGeom>
              <a:avLst/>
              <a:gdLst/>
              <a:ahLst/>
              <a:cxnLst/>
              <a:rect l="l" t="t" r="r" b="b"/>
              <a:pathLst>
                <a:path w="2508" h="3799" extrusionOk="0">
                  <a:moveTo>
                    <a:pt x="887" y="750"/>
                  </a:moveTo>
                  <a:cubicBezTo>
                    <a:pt x="967" y="780"/>
                    <a:pt x="1074" y="840"/>
                    <a:pt x="1225" y="926"/>
                  </a:cubicBezTo>
                  <a:cubicBezTo>
                    <a:pt x="1704" y="1001"/>
                    <a:pt x="1805" y="1202"/>
                    <a:pt x="1526" y="1529"/>
                  </a:cubicBezTo>
                  <a:lnTo>
                    <a:pt x="1330" y="1796"/>
                  </a:lnTo>
                  <a:lnTo>
                    <a:pt x="665" y="1311"/>
                  </a:lnTo>
                  <a:cubicBezTo>
                    <a:pt x="655" y="1072"/>
                    <a:pt x="728" y="885"/>
                    <a:pt x="887" y="750"/>
                  </a:cubicBezTo>
                  <a:close/>
                  <a:moveTo>
                    <a:pt x="1160" y="0"/>
                  </a:moveTo>
                  <a:cubicBezTo>
                    <a:pt x="295" y="0"/>
                    <a:pt x="0" y="1894"/>
                    <a:pt x="140" y="2513"/>
                  </a:cubicBezTo>
                  <a:cubicBezTo>
                    <a:pt x="292" y="3181"/>
                    <a:pt x="951" y="3798"/>
                    <a:pt x="1574" y="3798"/>
                  </a:cubicBezTo>
                  <a:cubicBezTo>
                    <a:pt x="1894" y="3798"/>
                    <a:pt x="2205" y="3636"/>
                    <a:pt x="2433" y="3234"/>
                  </a:cubicBezTo>
                  <a:cubicBezTo>
                    <a:pt x="2507" y="3104"/>
                    <a:pt x="2392" y="2984"/>
                    <a:pt x="2278" y="2984"/>
                  </a:cubicBezTo>
                  <a:cubicBezTo>
                    <a:pt x="2228" y="2984"/>
                    <a:pt x="2178" y="3008"/>
                    <a:pt x="2145" y="3065"/>
                  </a:cubicBezTo>
                  <a:cubicBezTo>
                    <a:pt x="1996" y="3327"/>
                    <a:pt x="1747" y="3445"/>
                    <a:pt x="1489" y="3445"/>
                  </a:cubicBezTo>
                  <a:cubicBezTo>
                    <a:pt x="1237" y="3445"/>
                    <a:pt x="977" y="3331"/>
                    <a:pt x="796" y="3129"/>
                  </a:cubicBezTo>
                  <a:cubicBezTo>
                    <a:pt x="488" y="2784"/>
                    <a:pt x="392" y="2260"/>
                    <a:pt x="421" y="1811"/>
                  </a:cubicBezTo>
                  <a:cubicBezTo>
                    <a:pt x="421" y="1807"/>
                    <a:pt x="422" y="1802"/>
                    <a:pt x="422" y="1797"/>
                  </a:cubicBezTo>
                  <a:lnTo>
                    <a:pt x="422" y="1797"/>
                  </a:lnTo>
                  <a:cubicBezTo>
                    <a:pt x="494" y="1972"/>
                    <a:pt x="614" y="2117"/>
                    <a:pt x="790" y="2200"/>
                  </a:cubicBezTo>
                  <a:cubicBezTo>
                    <a:pt x="895" y="2250"/>
                    <a:pt x="996" y="2273"/>
                    <a:pt x="1093" y="2273"/>
                  </a:cubicBezTo>
                  <a:cubicBezTo>
                    <a:pt x="1905" y="2273"/>
                    <a:pt x="2382" y="674"/>
                    <a:pt x="1635" y="170"/>
                  </a:cubicBezTo>
                  <a:cubicBezTo>
                    <a:pt x="1461" y="52"/>
                    <a:pt x="1302" y="0"/>
                    <a:pt x="1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4" name="Google Shape;20104;p32"/>
            <p:cNvSpPr/>
            <p:nvPr/>
          </p:nvSpPr>
          <p:spPr>
            <a:xfrm>
              <a:off x="4779825" y="1626275"/>
              <a:ext cx="39000" cy="8425"/>
            </a:xfrm>
            <a:custGeom>
              <a:avLst/>
              <a:gdLst/>
              <a:ahLst/>
              <a:cxnLst/>
              <a:rect l="l" t="t" r="r" b="b"/>
              <a:pathLst>
                <a:path w="1560" h="337" extrusionOk="0">
                  <a:moveTo>
                    <a:pt x="217" y="1"/>
                  </a:moveTo>
                  <a:cubicBezTo>
                    <a:pt x="2" y="1"/>
                    <a:pt x="0" y="336"/>
                    <a:pt x="217" y="336"/>
                  </a:cubicBezTo>
                  <a:lnTo>
                    <a:pt x="1344" y="336"/>
                  </a:lnTo>
                  <a:cubicBezTo>
                    <a:pt x="1559" y="336"/>
                    <a:pt x="1559" y="1"/>
                    <a:pt x="13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5" name="Google Shape;20105;p32"/>
            <p:cNvSpPr/>
            <p:nvPr/>
          </p:nvSpPr>
          <p:spPr>
            <a:xfrm>
              <a:off x="4782125" y="1653200"/>
              <a:ext cx="41450" cy="10800"/>
            </a:xfrm>
            <a:custGeom>
              <a:avLst/>
              <a:gdLst/>
              <a:ahLst/>
              <a:cxnLst/>
              <a:rect l="l" t="t" r="r" b="b"/>
              <a:pathLst>
                <a:path w="1658" h="432" extrusionOk="0">
                  <a:moveTo>
                    <a:pt x="200" y="0"/>
                  </a:moveTo>
                  <a:cubicBezTo>
                    <a:pt x="0" y="0"/>
                    <a:pt x="7" y="320"/>
                    <a:pt x="215" y="336"/>
                  </a:cubicBezTo>
                  <a:lnTo>
                    <a:pt x="1443" y="431"/>
                  </a:lnTo>
                  <a:cubicBezTo>
                    <a:pt x="1448" y="431"/>
                    <a:pt x="1453" y="432"/>
                    <a:pt x="1458" y="432"/>
                  </a:cubicBezTo>
                  <a:cubicBezTo>
                    <a:pt x="1658" y="432"/>
                    <a:pt x="1653" y="113"/>
                    <a:pt x="1443" y="97"/>
                  </a:cubicBezTo>
                  <a:lnTo>
                    <a:pt x="215" y="1"/>
                  </a:lnTo>
                  <a:cubicBezTo>
                    <a:pt x="210" y="0"/>
                    <a:pt x="205" y="0"/>
                    <a:pt x="2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6" name="Google Shape;20106;p32"/>
            <p:cNvSpPr/>
            <p:nvPr/>
          </p:nvSpPr>
          <p:spPr>
            <a:xfrm>
              <a:off x="4867650" y="1584350"/>
              <a:ext cx="57500" cy="110175"/>
            </a:xfrm>
            <a:custGeom>
              <a:avLst/>
              <a:gdLst/>
              <a:ahLst/>
              <a:cxnLst/>
              <a:rect l="l" t="t" r="r" b="b"/>
              <a:pathLst>
                <a:path w="2300" h="4407" extrusionOk="0">
                  <a:moveTo>
                    <a:pt x="1529" y="1"/>
                  </a:moveTo>
                  <a:cubicBezTo>
                    <a:pt x="1249" y="1"/>
                    <a:pt x="954" y="131"/>
                    <a:pt x="759" y="368"/>
                  </a:cubicBezTo>
                  <a:cubicBezTo>
                    <a:pt x="0" y="1292"/>
                    <a:pt x="110" y="3147"/>
                    <a:pt x="183" y="4245"/>
                  </a:cubicBezTo>
                  <a:cubicBezTo>
                    <a:pt x="190" y="4353"/>
                    <a:pt x="278" y="4407"/>
                    <a:pt x="361" y="4407"/>
                  </a:cubicBezTo>
                  <a:cubicBezTo>
                    <a:pt x="445" y="4407"/>
                    <a:pt x="524" y="4353"/>
                    <a:pt x="518" y="4245"/>
                  </a:cubicBezTo>
                  <a:cubicBezTo>
                    <a:pt x="473" y="3571"/>
                    <a:pt x="476" y="2898"/>
                    <a:pt x="556" y="2227"/>
                  </a:cubicBezTo>
                  <a:cubicBezTo>
                    <a:pt x="594" y="1902"/>
                    <a:pt x="643" y="1528"/>
                    <a:pt x="736" y="1207"/>
                  </a:cubicBezTo>
                  <a:cubicBezTo>
                    <a:pt x="791" y="958"/>
                    <a:pt x="902" y="724"/>
                    <a:pt x="1059" y="523"/>
                  </a:cubicBezTo>
                  <a:cubicBezTo>
                    <a:pt x="1255" y="388"/>
                    <a:pt x="1422" y="320"/>
                    <a:pt x="1559" y="320"/>
                  </a:cubicBezTo>
                  <a:cubicBezTo>
                    <a:pt x="1734" y="320"/>
                    <a:pt x="1862" y="430"/>
                    <a:pt x="1942" y="648"/>
                  </a:cubicBezTo>
                  <a:cubicBezTo>
                    <a:pt x="1965" y="731"/>
                    <a:pt x="2030" y="766"/>
                    <a:pt x="2096" y="766"/>
                  </a:cubicBezTo>
                  <a:cubicBezTo>
                    <a:pt x="2196" y="766"/>
                    <a:pt x="2300" y="685"/>
                    <a:pt x="2264" y="560"/>
                  </a:cubicBezTo>
                  <a:lnTo>
                    <a:pt x="2266" y="558"/>
                  </a:lnTo>
                  <a:cubicBezTo>
                    <a:pt x="2158" y="175"/>
                    <a:pt x="1854" y="1"/>
                    <a:pt x="1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7" name="Google Shape;20107;p32"/>
            <p:cNvSpPr/>
            <p:nvPr/>
          </p:nvSpPr>
          <p:spPr>
            <a:xfrm>
              <a:off x="4864025" y="1647450"/>
              <a:ext cx="53075" cy="8825"/>
            </a:xfrm>
            <a:custGeom>
              <a:avLst/>
              <a:gdLst/>
              <a:ahLst/>
              <a:cxnLst/>
              <a:rect l="l" t="t" r="r" b="b"/>
              <a:pathLst>
                <a:path w="2123" h="353" extrusionOk="0">
                  <a:moveTo>
                    <a:pt x="214" y="0"/>
                  </a:moveTo>
                  <a:cubicBezTo>
                    <a:pt x="1" y="0"/>
                    <a:pt x="1" y="333"/>
                    <a:pt x="216" y="336"/>
                  </a:cubicBezTo>
                  <a:lnTo>
                    <a:pt x="1907" y="353"/>
                  </a:lnTo>
                  <a:cubicBezTo>
                    <a:pt x="1908" y="353"/>
                    <a:pt x="1909" y="353"/>
                    <a:pt x="1910" y="353"/>
                  </a:cubicBezTo>
                  <a:cubicBezTo>
                    <a:pt x="2122" y="353"/>
                    <a:pt x="2121" y="20"/>
                    <a:pt x="1907" y="19"/>
                  </a:cubicBezTo>
                  <a:lnTo>
                    <a:pt x="216" y="0"/>
                  </a:lnTo>
                  <a:cubicBezTo>
                    <a:pt x="215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8" name="Google Shape;20108;p32"/>
            <p:cNvSpPr/>
            <p:nvPr/>
          </p:nvSpPr>
          <p:spPr>
            <a:xfrm>
              <a:off x="4948575" y="1567450"/>
              <a:ext cx="43000" cy="40325"/>
            </a:xfrm>
            <a:custGeom>
              <a:avLst/>
              <a:gdLst/>
              <a:ahLst/>
              <a:cxnLst/>
              <a:rect l="l" t="t" r="r" b="b"/>
              <a:pathLst>
                <a:path w="1720" h="1613" extrusionOk="0">
                  <a:moveTo>
                    <a:pt x="501" y="1"/>
                  </a:moveTo>
                  <a:cubicBezTo>
                    <a:pt x="346" y="1"/>
                    <a:pt x="195" y="66"/>
                    <a:pt x="89" y="214"/>
                  </a:cubicBezTo>
                  <a:cubicBezTo>
                    <a:pt x="1" y="337"/>
                    <a:pt x="118" y="456"/>
                    <a:pt x="238" y="456"/>
                  </a:cubicBezTo>
                  <a:cubicBezTo>
                    <a:pt x="290" y="456"/>
                    <a:pt x="341" y="435"/>
                    <a:pt x="379" y="383"/>
                  </a:cubicBezTo>
                  <a:cubicBezTo>
                    <a:pt x="410" y="339"/>
                    <a:pt x="450" y="321"/>
                    <a:pt x="494" y="321"/>
                  </a:cubicBezTo>
                  <a:cubicBezTo>
                    <a:pt x="621" y="321"/>
                    <a:pt x="774" y="477"/>
                    <a:pt x="792" y="578"/>
                  </a:cubicBezTo>
                  <a:cubicBezTo>
                    <a:pt x="842" y="853"/>
                    <a:pt x="614" y="1112"/>
                    <a:pt x="441" y="1297"/>
                  </a:cubicBezTo>
                  <a:cubicBezTo>
                    <a:pt x="341" y="1404"/>
                    <a:pt x="412" y="1579"/>
                    <a:pt x="559" y="1582"/>
                  </a:cubicBezTo>
                  <a:lnTo>
                    <a:pt x="1504" y="1613"/>
                  </a:lnTo>
                  <a:cubicBezTo>
                    <a:pt x="1506" y="1613"/>
                    <a:pt x="1508" y="1613"/>
                    <a:pt x="1510" y="1613"/>
                  </a:cubicBezTo>
                  <a:cubicBezTo>
                    <a:pt x="1719" y="1613"/>
                    <a:pt x="1718" y="1284"/>
                    <a:pt x="1504" y="1277"/>
                  </a:cubicBezTo>
                  <a:lnTo>
                    <a:pt x="902" y="1258"/>
                  </a:lnTo>
                  <a:lnTo>
                    <a:pt x="902" y="1258"/>
                  </a:lnTo>
                  <a:cubicBezTo>
                    <a:pt x="1117" y="948"/>
                    <a:pt x="1258" y="563"/>
                    <a:pt x="996" y="246"/>
                  </a:cubicBezTo>
                  <a:cubicBezTo>
                    <a:pt x="870" y="91"/>
                    <a:pt x="682" y="1"/>
                    <a:pt x="5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09" name="Google Shape;20109;p32"/>
            <p:cNvSpPr/>
            <p:nvPr/>
          </p:nvSpPr>
          <p:spPr>
            <a:xfrm>
              <a:off x="5008050" y="1590500"/>
              <a:ext cx="38425" cy="113725"/>
            </a:xfrm>
            <a:custGeom>
              <a:avLst/>
              <a:gdLst/>
              <a:ahLst/>
              <a:cxnLst/>
              <a:rect l="l" t="t" r="r" b="b"/>
              <a:pathLst>
                <a:path w="1537" h="4549" extrusionOk="0">
                  <a:moveTo>
                    <a:pt x="1020" y="1"/>
                  </a:moveTo>
                  <a:cubicBezTo>
                    <a:pt x="969" y="1"/>
                    <a:pt x="918" y="24"/>
                    <a:pt x="883" y="79"/>
                  </a:cubicBezTo>
                  <a:cubicBezTo>
                    <a:pt x="1" y="1475"/>
                    <a:pt x="134" y="3235"/>
                    <a:pt x="1194" y="4493"/>
                  </a:cubicBezTo>
                  <a:cubicBezTo>
                    <a:pt x="1227" y="4533"/>
                    <a:pt x="1265" y="4549"/>
                    <a:pt x="1303" y="4549"/>
                  </a:cubicBezTo>
                  <a:cubicBezTo>
                    <a:pt x="1424" y="4549"/>
                    <a:pt x="1536" y="4381"/>
                    <a:pt x="1430" y="4257"/>
                  </a:cubicBezTo>
                  <a:cubicBezTo>
                    <a:pt x="465" y="3108"/>
                    <a:pt x="372" y="1513"/>
                    <a:pt x="1172" y="248"/>
                  </a:cubicBezTo>
                  <a:cubicBezTo>
                    <a:pt x="1252" y="121"/>
                    <a:pt x="1137" y="1"/>
                    <a:pt x="10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0" name="Google Shape;20110;p32"/>
            <p:cNvSpPr/>
            <p:nvPr/>
          </p:nvSpPr>
          <p:spPr>
            <a:xfrm>
              <a:off x="5071925" y="1617725"/>
              <a:ext cx="68325" cy="68100"/>
            </a:xfrm>
            <a:custGeom>
              <a:avLst/>
              <a:gdLst/>
              <a:ahLst/>
              <a:cxnLst/>
              <a:rect l="l" t="t" r="r" b="b"/>
              <a:pathLst>
                <a:path w="2733" h="2724" extrusionOk="0">
                  <a:moveTo>
                    <a:pt x="241" y="1"/>
                  </a:moveTo>
                  <a:cubicBezTo>
                    <a:pt x="115" y="1"/>
                    <a:pt x="0" y="168"/>
                    <a:pt x="115" y="288"/>
                  </a:cubicBezTo>
                  <a:lnTo>
                    <a:pt x="2382" y="2672"/>
                  </a:lnTo>
                  <a:cubicBezTo>
                    <a:pt x="2416" y="2708"/>
                    <a:pt x="2455" y="2723"/>
                    <a:pt x="2493" y="2723"/>
                  </a:cubicBezTo>
                  <a:cubicBezTo>
                    <a:pt x="2619" y="2723"/>
                    <a:pt x="2732" y="2555"/>
                    <a:pt x="2619" y="2436"/>
                  </a:cubicBezTo>
                  <a:lnTo>
                    <a:pt x="352" y="52"/>
                  </a:lnTo>
                  <a:cubicBezTo>
                    <a:pt x="318" y="16"/>
                    <a:pt x="279" y="1"/>
                    <a:pt x="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1" name="Google Shape;20111;p32"/>
            <p:cNvSpPr/>
            <p:nvPr/>
          </p:nvSpPr>
          <p:spPr>
            <a:xfrm>
              <a:off x="5069075" y="1625475"/>
              <a:ext cx="48600" cy="76050"/>
            </a:xfrm>
            <a:custGeom>
              <a:avLst/>
              <a:gdLst/>
              <a:ahLst/>
              <a:cxnLst/>
              <a:rect l="l" t="t" r="r" b="b"/>
              <a:pathLst>
                <a:path w="1944" h="3042" extrusionOk="0">
                  <a:moveTo>
                    <a:pt x="1741" y="1"/>
                  </a:moveTo>
                  <a:cubicBezTo>
                    <a:pt x="1674" y="1"/>
                    <a:pt x="1606" y="35"/>
                    <a:pt x="1578" y="115"/>
                  </a:cubicBezTo>
                  <a:cubicBezTo>
                    <a:pt x="1235" y="1069"/>
                    <a:pt x="736" y="1958"/>
                    <a:pt x="103" y="2748"/>
                  </a:cubicBezTo>
                  <a:cubicBezTo>
                    <a:pt x="1" y="2874"/>
                    <a:pt x="113" y="3042"/>
                    <a:pt x="231" y="3042"/>
                  </a:cubicBezTo>
                  <a:cubicBezTo>
                    <a:pt x="269" y="3042"/>
                    <a:pt x="307" y="3025"/>
                    <a:pt x="339" y="2985"/>
                  </a:cubicBezTo>
                  <a:cubicBezTo>
                    <a:pt x="1010" y="2150"/>
                    <a:pt x="1537" y="1210"/>
                    <a:pt x="1900" y="204"/>
                  </a:cubicBezTo>
                  <a:cubicBezTo>
                    <a:pt x="1944" y="81"/>
                    <a:pt x="1844" y="1"/>
                    <a:pt x="17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2" name="Google Shape;20112;p32"/>
            <p:cNvSpPr/>
            <p:nvPr/>
          </p:nvSpPr>
          <p:spPr>
            <a:xfrm>
              <a:off x="5170675" y="1622675"/>
              <a:ext cx="20600" cy="68050"/>
            </a:xfrm>
            <a:custGeom>
              <a:avLst/>
              <a:gdLst/>
              <a:ahLst/>
              <a:cxnLst/>
              <a:rect l="l" t="t" r="r" b="b"/>
              <a:pathLst>
                <a:path w="824" h="2722" extrusionOk="0">
                  <a:moveTo>
                    <a:pt x="206" y="1"/>
                  </a:moveTo>
                  <a:cubicBezTo>
                    <a:pt x="108" y="1"/>
                    <a:pt x="1" y="84"/>
                    <a:pt x="25" y="210"/>
                  </a:cubicBezTo>
                  <a:lnTo>
                    <a:pt x="476" y="2601"/>
                  </a:lnTo>
                  <a:cubicBezTo>
                    <a:pt x="493" y="2685"/>
                    <a:pt x="554" y="2721"/>
                    <a:pt x="619" y="2721"/>
                  </a:cubicBezTo>
                  <a:cubicBezTo>
                    <a:pt x="717" y="2721"/>
                    <a:pt x="823" y="2639"/>
                    <a:pt x="800" y="2512"/>
                  </a:cubicBezTo>
                  <a:cubicBezTo>
                    <a:pt x="649" y="1715"/>
                    <a:pt x="498" y="918"/>
                    <a:pt x="348" y="122"/>
                  </a:cubicBezTo>
                  <a:cubicBezTo>
                    <a:pt x="332" y="37"/>
                    <a:pt x="271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3" name="Google Shape;20113;p32"/>
            <p:cNvSpPr/>
            <p:nvPr/>
          </p:nvSpPr>
          <p:spPr>
            <a:xfrm>
              <a:off x="5163475" y="1650625"/>
              <a:ext cx="53000" cy="12200"/>
            </a:xfrm>
            <a:custGeom>
              <a:avLst/>
              <a:gdLst/>
              <a:ahLst/>
              <a:cxnLst/>
              <a:rect l="l" t="t" r="r" b="b"/>
              <a:pathLst>
                <a:path w="2120" h="488" extrusionOk="0">
                  <a:moveTo>
                    <a:pt x="1923" y="1"/>
                  </a:moveTo>
                  <a:cubicBezTo>
                    <a:pt x="1917" y="1"/>
                    <a:pt x="1911" y="1"/>
                    <a:pt x="1905" y="2"/>
                  </a:cubicBezTo>
                  <a:lnTo>
                    <a:pt x="215" y="153"/>
                  </a:lnTo>
                  <a:cubicBezTo>
                    <a:pt x="8" y="170"/>
                    <a:pt x="0" y="488"/>
                    <a:pt x="197" y="488"/>
                  </a:cubicBezTo>
                  <a:cubicBezTo>
                    <a:pt x="203" y="488"/>
                    <a:pt x="209" y="487"/>
                    <a:pt x="215" y="487"/>
                  </a:cubicBezTo>
                  <a:lnTo>
                    <a:pt x="1905" y="336"/>
                  </a:lnTo>
                  <a:cubicBezTo>
                    <a:pt x="2111" y="318"/>
                    <a:pt x="2120" y="1"/>
                    <a:pt x="19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4" name="Google Shape;20114;p32"/>
            <p:cNvSpPr/>
            <p:nvPr/>
          </p:nvSpPr>
          <p:spPr>
            <a:xfrm>
              <a:off x="5228250" y="1599575"/>
              <a:ext cx="62300" cy="98050"/>
            </a:xfrm>
            <a:custGeom>
              <a:avLst/>
              <a:gdLst/>
              <a:ahLst/>
              <a:cxnLst/>
              <a:rect l="l" t="t" r="r" b="b"/>
              <a:pathLst>
                <a:path w="2492" h="3922" extrusionOk="0">
                  <a:moveTo>
                    <a:pt x="1274" y="602"/>
                  </a:moveTo>
                  <a:lnTo>
                    <a:pt x="1274" y="602"/>
                  </a:lnTo>
                  <a:cubicBezTo>
                    <a:pt x="1301" y="1000"/>
                    <a:pt x="1339" y="1397"/>
                    <a:pt x="1387" y="1793"/>
                  </a:cubicBezTo>
                  <a:lnTo>
                    <a:pt x="1387" y="1793"/>
                  </a:lnTo>
                  <a:lnTo>
                    <a:pt x="486" y="1775"/>
                  </a:lnTo>
                  <a:lnTo>
                    <a:pt x="486" y="1775"/>
                  </a:lnTo>
                  <a:cubicBezTo>
                    <a:pt x="718" y="1364"/>
                    <a:pt x="982" y="972"/>
                    <a:pt x="1274" y="602"/>
                  </a:cubicBezTo>
                  <a:close/>
                  <a:moveTo>
                    <a:pt x="1406" y="1"/>
                  </a:moveTo>
                  <a:cubicBezTo>
                    <a:pt x="1367" y="1"/>
                    <a:pt x="1329" y="16"/>
                    <a:pt x="1297" y="51"/>
                  </a:cubicBezTo>
                  <a:cubicBezTo>
                    <a:pt x="818" y="602"/>
                    <a:pt x="405" y="1208"/>
                    <a:pt x="63" y="1853"/>
                  </a:cubicBezTo>
                  <a:cubicBezTo>
                    <a:pt x="1" y="1964"/>
                    <a:pt x="80" y="2102"/>
                    <a:pt x="208" y="2105"/>
                  </a:cubicBezTo>
                  <a:lnTo>
                    <a:pt x="1430" y="2130"/>
                  </a:lnTo>
                  <a:lnTo>
                    <a:pt x="1430" y="2130"/>
                  </a:lnTo>
                  <a:cubicBezTo>
                    <a:pt x="1447" y="2255"/>
                    <a:pt x="1465" y="2381"/>
                    <a:pt x="1484" y="2506"/>
                  </a:cubicBezTo>
                  <a:lnTo>
                    <a:pt x="1484" y="2506"/>
                  </a:lnTo>
                  <a:cubicBezTo>
                    <a:pt x="1475" y="2505"/>
                    <a:pt x="1465" y="2504"/>
                    <a:pt x="1456" y="2504"/>
                  </a:cubicBezTo>
                  <a:cubicBezTo>
                    <a:pt x="1359" y="2504"/>
                    <a:pt x="1250" y="2587"/>
                    <a:pt x="1268" y="2715"/>
                  </a:cubicBezTo>
                  <a:lnTo>
                    <a:pt x="1271" y="2715"/>
                  </a:lnTo>
                  <a:cubicBezTo>
                    <a:pt x="1335" y="3151"/>
                    <a:pt x="1476" y="3490"/>
                    <a:pt x="1737" y="3845"/>
                  </a:cubicBezTo>
                  <a:cubicBezTo>
                    <a:pt x="1775" y="3898"/>
                    <a:pt x="1829" y="3922"/>
                    <a:pt x="1882" y="3922"/>
                  </a:cubicBezTo>
                  <a:cubicBezTo>
                    <a:pt x="1978" y="3922"/>
                    <a:pt x="2068" y="3841"/>
                    <a:pt x="2042" y="3715"/>
                  </a:cubicBezTo>
                  <a:cubicBezTo>
                    <a:pt x="1932" y="3192"/>
                    <a:pt x="1840" y="2666"/>
                    <a:pt x="1768" y="2137"/>
                  </a:cubicBezTo>
                  <a:lnTo>
                    <a:pt x="1768" y="2137"/>
                  </a:lnTo>
                  <a:lnTo>
                    <a:pt x="2277" y="2147"/>
                  </a:lnTo>
                  <a:cubicBezTo>
                    <a:pt x="2278" y="2147"/>
                    <a:pt x="2279" y="2147"/>
                    <a:pt x="2280" y="2147"/>
                  </a:cubicBezTo>
                  <a:cubicBezTo>
                    <a:pt x="2492" y="2147"/>
                    <a:pt x="2491" y="1816"/>
                    <a:pt x="2277" y="1812"/>
                  </a:cubicBezTo>
                  <a:lnTo>
                    <a:pt x="1724" y="1800"/>
                  </a:lnTo>
                  <a:lnTo>
                    <a:pt x="1724" y="1800"/>
                  </a:lnTo>
                  <a:cubicBezTo>
                    <a:pt x="1658" y="1259"/>
                    <a:pt x="1611" y="715"/>
                    <a:pt x="1584" y="169"/>
                  </a:cubicBezTo>
                  <a:cubicBezTo>
                    <a:pt x="1580" y="77"/>
                    <a:pt x="1493" y="1"/>
                    <a:pt x="14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5" name="Google Shape;20115;p32"/>
            <p:cNvSpPr/>
            <p:nvPr/>
          </p:nvSpPr>
          <p:spPr>
            <a:xfrm>
              <a:off x="5299125" y="1628825"/>
              <a:ext cx="70150" cy="124600"/>
            </a:xfrm>
            <a:custGeom>
              <a:avLst/>
              <a:gdLst/>
              <a:ahLst/>
              <a:cxnLst/>
              <a:rect l="l" t="t" r="r" b="b"/>
              <a:pathLst>
                <a:path w="2806" h="4984" extrusionOk="0">
                  <a:moveTo>
                    <a:pt x="1656" y="296"/>
                  </a:moveTo>
                  <a:cubicBezTo>
                    <a:pt x="1824" y="296"/>
                    <a:pt x="1989" y="340"/>
                    <a:pt x="2153" y="427"/>
                  </a:cubicBezTo>
                  <a:lnTo>
                    <a:pt x="2153" y="427"/>
                  </a:lnTo>
                  <a:cubicBezTo>
                    <a:pt x="2139" y="424"/>
                    <a:pt x="2123" y="422"/>
                    <a:pt x="2108" y="422"/>
                  </a:cubicBezTo>
                  <a:cubicBezTo>
                    <a:pt x="2018" y="422"/>
                    <a:pt x="1926" y="481"/>
                    <a:pt x="1934" y="585"/>
                  </a:cubicBezTo>
                  <a:cubicBezTo>
                    <a:pt x="1936" y="601"/>
                    <a:pt x="1937" y="616"/>
                    <a:pt x="1939" y="631"/>
                  </a:cubicBezTo>
                  <a:lnTo>
                    <a:pt x="1939" y="631"/>
                  </a:lnTo>
                  <a:lnTo>
                    <a:pt x="1939" y="631"/>
                  </a:lnTo>
                  <a:cubicBezTo>
                    <a:pt x="1939" y="633"/>
                    <a:pt x="1939" y="634"/>
                    <a:pt x="1939" y="636"/>
                  </a:cubicBezTo>
                  <a:lnTo>
                    <a:pt x="1939" y="636"/>
                  </a:lnTo>
                  <a:cubicBezTo>
                    <a:pt x="1953" y="766"/>
                    <a:pt x="1959" y="896"/>
                    <a:pt x="1959" y="1028"/>
                  </a:cubicBezTo>
                  <a:cubicBezTo>
                    <a:pt x="1992" y="1344"/>
                    <a:pt x="1851" y="1501"/>
                    <a:pt x="1537" y="1501"/>
                  </a:cubicBezTo>
                  <a:cubicBezTo>
                    <a:pt x="1324" y="1501"/>
                    <a:pt x="1033" y="1429"/>
                    <a:pt x="662" y="1285"/>
                  </a:cubicBezTo>
                  <a:lnTo>
                    <a:pt x="1112" y="446"/>
                  </a:lnTo>
                  <a:cubicBezTo>
                    <a:pt x="1295" y="346"/>
                    <a:pt x="1477" y="296"/>
                    <a:pt x="1656" y="296"/>
                  </a:cubicBezTo>
                  <a:close/>
                  <a:moveTo>
                    <a:pt x="1686" y="0"/>
                  </a:moveTo>
                  <a:cubicBezTo>
                    <a:pt x="803" y="0"/>
                    <a:pt x="18" y="801"/>
                    <a:pt x="425" y="1806"/>
                  </a:cubicBezTo>
                  <a:cubicBezTo>
                    <a:pt x="578" y="2183"/>
                    <a:pt x="899" y="2447"/>
                    <a:pt x="1276" y="2447"/>
                  </a:cubicBezTo>
                  <a:cubicBezTo>
                    <a:pt x="1376" y="2447"/>
                    <a:pt x="1480" y="2429"/>
                    <a:pt x="1586" y="2388"/>
                  </a:cubicBezTo>
                  <a:cubicBezTo>
                    <a:pt x="1829" y="2296"/>
                    <a:pt x="1990" y="2136"/>
                    <a:pt x="2097" y="1939"/>
                  </a:cubicBezTo>
                  <a:lnTo>
                    <a:pt x="2097" y="1939"/>
                  </a:lnTo>
                  <a:cubicBezTo>
                    <a:pt x="2117" y="2282"/>
                    <a:pt x="2117" y="2625"/>
                    <a:pt x="2091" y="2965"/>
                  </a:cubicBezTo>
                  <a:cubicBezTo>
                    <a:pt x="2062" y="3343"/>
                    <a:pt x="2024" y="3776"/>
                    <a:pt x="1830" y="4112"/>
                  </a:cubicBezTo>
                  <a:cubicBezTo>
                    <a:pt x="1659" y="4407"/>
                    <a:pt x="1273" y="4662"/>
                    <a:pt x="928" y="4662"/>
                  </a:cubicBezTo>
                  <a:cubicBezTo>
                    <a:pt x="701" y="4662"/>
                    <a:pt x="492" y="4552"/>
                    <a:pt x="374" y="4271"/>
                  </a:cubicBezTo>
                  <a:cubicBezTo>
                    <a:pt x="341" y="4193"/>
                    <a:pt x="271" y="4160"/>
                    <a:pt x="204" y="4160"/>
                  </a:cubicBezTo>
                  <a:cubicBezTo>
                    <a:pt x="100" y="4160"/>
                    <a:pt x="1" y="4239"/>
                    <a:pt x="52" y="4359"/>
                  </a:cubicBezTo>
                  <a:cubicBezTo>
                    <a:pt x="228" y="4779"/>
                    <a:pt x="609" y="4983"/>
                    <a:pt x="1005" y="4983"/>
                  </a:cubicBezTo>
                  <a:cubicBezTo>
                    <a:pt x="1315" y="4983"/>
                    <a:pt x="1635" y="4858"/>
                    <a:pt x="1873" y="4612"/>
                  </a:cubicBezTo>
                  <a:cubicBezTo>
                    <a:pt x="2805" y="3651"/>
                    <a:pt x="2465" y="1711"/>
                    <a:pt x="2262" y="541"/>
                  </a:cubicBezTo>
                  <a:cubicBezTo>
                    <a:pt x="2257" y="512"/>
                    <a:pt x="2245" y="489"/>
                    <a:pt x="2229" y="471"/>
                  </a:cubicBezTo>
                  <a:lnTo>
                    <a:pt x="2229" y="471"/>
                  </a:lnTo>
                  <a:cubicBezTo>
                    <a:pt x="2241" y="478"/>
                    <a:pt x="2253" y="486"/>
                    <a:pt x="2265" y="494"/>
                  </a:cubicBezTo>
                  <a:cubicBezTo>
                    <a:pt x="2294" y="511"/>
                    <a:pt x="2322" y="518"/>
                    <a:pt x="2349" y="518"/>
                  </a:cubicBezTo>
                  <a:cubicBezTo>
                    <a:pt x="2495" y="518"/>
                    <a:pt x="2592" y="297"/>
                    <a:pt x="2434" y="205"/>
                  </a:cubicBezTo>
                  <a:lnTo>
                    <a:pt x="2433" y="205"/>
                  </a:lnTo>
                  <a:cubicBezTo>
                    <a:pt x="2193" y="64"/>
                    <a:pt x="1935" y="0"/>
                    <a:pt x="16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6" name="Google Shape;20116;p32"/>
            <p:cNvSpPr/>
            <p:nvPr/>
          </p:nvSpPr>
          <p:spPr>
            <a:xfrm>
              <a:off x="5379600" y="1593050"/>
              <a:ext cx="61650" cy="93350"/>
            </a:xfrm>
            <a:custGeom>
              <a:avLst/>
              <a:gdLst/>
              <a:ahLst/>
              <a:cxnLst/>
              <a:rect l="l" t="t" r="r" b="b"/>
              <a:pathLst>
                <a:path w="2466" h="3734" extrusionOk="0">
                  <a:moveTo>
                    <a:pt x="168" y="0"/>
                  </a:moveTo>
                  <a:cubicBezTo>
                    <a:pt x="84" y="0"/>
                    <a:pt x="0" y="54"/>
                    <a:pt x="1" y="161"/>
                  </a:cubicBezTo>
                  <a:lnTo>
                    <a:pt x="3" y="163"/>
                  </a:lnTo>
                  <a:cubicBezTo>
                    <a:pt x="5" y="1018"/>
                    <a:pt x="140" y="1865"/>
                    <a:pt x="402" y="2676"/>
                  </a:cubicBezTo>
                  <a:lnTo>
                    <a:pt x="402" y="2676"/>
                  </a:lnTo>
                  <a:cubicBezTo>
                    <a:pt x="420" y="2836"/>
                    <a:pt x="475" y="2996"/>
                    <a:pt x="568" y="3141"/>
                  </a:cubicBezTo>
                  <a:cubicBezTo>
                    <a:pt x="602" y="3192"/>
                    <a:pt x="657" y="3215"/>
                    <a:pt x="712" y="3215"/>
                  </a:cubicBezTo>
                  <a:cubicBezTo>
                    <a:pt x="817" y="3215"/>
                    <a:pt x="921" y="3133"/>
                    <a:pt x="874" y="3011"/>
                  </a:cubicBezTo>
                  <a:cubicBezTo>
                    <a:pt x="818" y="2866"/>
                    <a:pt x="766" y="2720"/>
                    <a:pt x="719" y="2572"/>
                  </a:cubicBezTo>
                  <a:lnTo>
                    <a:pt x="719" y="2572"/>
                  </a:lnTo>
                  <a:cubicBezTo>
                    <a:pt x="910" y="2375"/>
                    <a:pt x="1103" y="2177"/>
                    <a:pt x="1295" y="1980"/>
                  </a:cubicBezTo>
                  <a:lnTo>
                    <a:pt x="1897" y="2477"/>
                  </a:lnTo>
                  <a:cubicBezTo>
                    <a:pt x="1929" y="2619"/>
                    <a:pt x="1950" y="2764"/>
                    <a:pt x="1961" y="2909"/>
                  </a:cubicBezTo>
                  <a:cubicBezTo>
                    <a:pt x="1993" y="3159"/>
                    <a:pt x="2019" y="3377"/>
                    <a:pt x="2102" y="3618"/>
                  </a:cubicBezTo>
                  <a:cubicBezTo>
                    <a:pt x="2129" y="3698"/>
                    <a:pt x="2196" y="3733"/>
                    <a:pt x="2263" y="3733"/>
                  </a:cubicBezTo>
                  <a:cubicBezTo>
                    <a:pt x="2365" y="3733"/>
                    <a:pt x="2466" y="3653"/>
                    <a:pt x="2423" y="3529"/>
                  </a:cubicBezTo>
                  <a:cubicBezTo>
                    <a:pt x="2188" y="2844"/>
                    <a:pt x="2326" y="1649"/>
                    <a:pt x="1320" y="1649"/>
                  </a:cubicBezTo>
                  <a:cubicBezTo>
                    <a:pt x="1285" y="1649"/>
                    <a:pt x="1248" y="1650"/>
                    <a:pt x="1209" y="1653"/>
                  </a:cubicBezTo>
                  <a:cubicBezTo>
                    <a:pt x="917" y="1676"/>
                    <a:pt x="698" y="1815"/>
                    <a:pt x="561" y="2011"/>
                  </a:cubicBezTo>
                  <a:lnTo>
                    <a:pt x="561" y="2011"/>
                  </a:lnTo>
                  <a:cubicBezTo>
                    <a:pt x="415" y="1407"/>
                    <a:pt x="340" y="786"/>
                    <a:pt x="337" y="161"/>
                  </a:cubicBezTo>
                  <a:cubicBezTo>
                    <a:pt x="336" y="54"/>
                    <a:pt x="252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7" name="Google Shape;20117;p32"/>
            <p:cNvSpPr/>
            <p:nvPr/>
          </p:nvSpPr>
          <p:spPr>
            <a:xfrm>
              <a:off x="5442300" y="1585775"/>
              <a:ext cx="51700" cy="111425"/>
            </a:xfrm>
            <a:custGeom>
              <a:avLst/>
              <a:gdLst/>
              <a:ahLst/>
              <a:cxnLst/>
              <a:rect l="l" t="t" r="r" b="b"/>
              <a:pathLst>
                <a:path w="2068" h="4457" extrusionOk="0">
                  <a:moveTo>
                    <a:pt x="260" y="0"/>
                  </a:moveTo>
                  <a:cubicBezTo>
                    <a:pt x="122" y="0"/>
                    <a:pt x="1" y="170"/>
                    <a:pt x="133" y="279"/>
                  </a:cubicBezTo>
                  <a:cubicBezTo>
                    <a:pt x="1300" y="1227"/>
                    <a:pt x="1724" y="2802"/>
                    <a:pt x="1133" y="4199"/>
                  </a:cubicBezTo>
                  <a:cubicBezTo>
                    <a:pt x="1076" y="4334"/>
                    <a:pt x="1194" y="4456"/>
                    <a:pt x="1300" y="4456"/>
                  </a:cubicBezTo>
                  <a:cubicBezTo>
                    <a:pt x="1349" y="4456"/>
                    <a:pt x="1396" y="4431"/>
                    <a:pt x="1422" y="4368"/>
                  </a:cubicBezTo>
                  <a:cubicBezTo>
                    <a:pt x="2068" y="2843"/>
                    <a:pt x="1663" y="1093"/>
                    <a:pt x="370" y="41"/>
                  </a:cubicBezTo>
                  <a:cubicBezTo>
                    <a:pt x="335" y="12"/>
                    <a:pt x="297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8" name="Google Shape;20118;p32"/>
            <p:cNvSpPr/>
            <p:nvPr/>
          </p:nvSpPr>
          <p:spPr>
            <a:xfrm>
              <a:off x="5482750" y="1557025"/>
              <a:ext cx="52150" cy="38925"/>
            </a:xfrm>
            <a:custGeom>
              <a:avLst/>
              <a:gdLst/>
              <a:ahLst/>
              <a:cxnLst/>
              <a:rect l="l" t="t" r="r" b="b"/>
              <a:pathLst>
                <a:path w="2086" h="1557" extrusionOk="0">
                  <a:moveTo>
                    <a:pt x="738" y="0"/>
                  </a:moveTo>
                  <a:cubicBezTo>
                    <a:pt x="489" y="0"/>
                    <a:pt x="237" y="128"/>
                    <a:pt x="88" y="338"/>
                  </a:cubicBezTo>
                  <a:cubicBezTo>
                    <a:pt x="0" y="461"/>
                    <a:pt x="117" y="580"/>
                    <a:pt x="237" y="580"/>
                  </a:cubicBezTo>
                  <a:cubicBezTo>
                    <a:pt x="288" y="580"/>
                    <a:pt x="340" y="559"/>
                    <a:pt x="376" y="507"/>
                  </a:cubicBezTo>
                  <a:cubicBezTo>
                    <a:pt x="453" y="399"/>
                    <a:pt x="591" y="333"/>
                    <a:pt x="726" y="333"/>
                  </a:cubicBezTo>
                  <a:cubicBezTo>
                    <a:pt x="818" y="333"/>
                    <a:pt x="909" y="364"/>
                    <a:pt x="978" y="432"/>
                  </a:cubicBezTo>
                  <a:cubicBezTo>
                    <a:pt x="1148" y="600"/>
                    <a:pt x="1089" y="902"/>
                    <a:pt x="907" y="1033"/>
                  </a:cubicBezTo>
                  <a:cubicBezTo>
                    <a:pt x="801" y="1110"/>
                    <a:pt x="801" y="1245"/>
                    <a:pt x="907" y="1323"/>
                  </a:cubicBezTo>
                  <a:cubicBezTo>
                    <a:pt x="1128" y="1482"/>
                    <a:pt x="1368" y="1556"/>
                    <a:pt x="1625" y="1556"/>
                  </a:cubicBezTo>
                  <a:cubicBezTo>
                    <a:pt x="1710" y="1556"/>
                    <a:pt x="1798" y="1548"/>
                    <a:pt x="1887" y="1532"/>
                  </a:cubicBezTo>
                  <a:cubicBezTo>
                    <a:pt x="2085" y="1496"/>
                    <a:pt x="2018" y="1207"/>
                    <a:pt x="1831" y="1207"/>
                  </a:cubicBezTo>
                  <a:cubicBezTo>
                    <a:pt x="1820" y="1207"/>
                    <a:pt x="1808" y="1208"/>
                    <a:pt x="1797" y="1210"/>
                  </a:cubicBezTo>
                  <a:cubicBezTo>
                    <a:pt x="1740" y="1220"/>
                    <a:pt x="1685" y="1225"/>
                    <a:pt x="1631" y="1225"/>
                  </a:cubicBezTo>
                  <a:cubicBezTo>
                    <a:pt x="1500" y="1225"/>
                    <a:pt x="1376" y="1196"/>
                    <a:pt x="1258" y="1141"/>
                  </a:cubicBezTo>
                  <a:lnTo>
                    <a:pt x="1258" y="1141"/>
                  </a:lnTo>
                  <a:cubicBezTo>
                    <a:pt x="1458" y="861"/>
                    <a:pt x="1479" y="461"/>
                    <a:pt x="1214" y="196"/>
                  </a:cubicBezTo>
                  <a:cubicBezTo>
                    <a:pt x="1079" y="61"/>
                    <a:pt x="909" y="0"/>
                    <a:pt x="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19" name="Google Shape;20119;p32"/>
            <p:cNvSpPr/>
            <p:nvPr/>
          </p:nvSpPr>
          <p:spPr>
            <a:xfrm>
              <a:off x="5549875" y="1569500"/>
              <a:ext cx="38825" cy="126550"/>
            </a:xfrm>
            <a:custGeom>
              <a:avLst/>
              <a:gdLst/>
              <a:ahLst/>
              <a:cxnLst/>
              <a:rect l="l" t="t" r="r" b="b"/>
              <a:pathLst>
                <a:path w="1553" h="5062" extrusionOk="0">
                  <a:moveTo>
                    <a:pt x="1221" y="0"/>
                  </a:moveTo>
                  <a:cubicBezTo>
                    <a:pt x="1170" y="0"/>
                    <a:pt x="1118" y="22"/>
                    <a:pt x="1081" y="74"/>
                  </a:cubicBezTo>
                  <a:cubicBezTo>
                    <a:pt x="1" y="1575"/>
                    <a:pt x="74" y="3562"/>
                    <a:pt x="1215" y="5004"/>
                  </a:cubicBezTo>
                  <a:cubicBezTo>
                    <a:pt x="1248" y="5045"/>
                    <a:pt x="1286" y="5062"/>
                    <a:pt x="1324" y="5062"/>
                  </a:cubicBezTo>
                  <a:cubicBezTo>
                    <a:pt x="1442" y="5062"/>
                    <a:pt x="1553" y="4895"/>
                    <a:pt x="1453" y="4767"/>
                  </a:cubicBezTo>
                  <a:cubicBezTo>
                    <a:pt x="398" y="3436"/>
                    <a:pt x="384" y="1613"/>
                    <a:pt x="1369" y="243"/>
                  </a:cubicBezTo>
                  <a:cubicBezTo>
                    <a:pt x="1458" y="120"/>
                    <a:pt x="1342" y="0"/>
                    <a:pt x="12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0" name="Google Shape;20120;p32"/>
            <p:cNvSpPr/>
            <p:nvPr/>
          </p:nvSpPr>
          <p:spPr>
            <a:xfrm>
              <a:off x="5605675" y="1607525"/>
              <a:ext cx="37250" cy="71025"/>
            </a:xfrm>
            <a:custGeom>
              <a:avLst/>
              <a:gdLst/>
              <a:ahLst/>
              <a:cxnLst/>
              <a:rect l="l" t="t" r="r" b="b"/>
              <a:pathLst>
                <a:path w="1490" h="2841" extrusionOk="0">
                  <a:moveTo>
                    <a:pt x="1298" y="1"/>
                  </a:moveTo>
                  <a:cubicBezTo>
                    <a:pt x="1291" y="1"/>
                    <a:pt x="1283" y="1"/>
                    <a:pt x="1276" y="2"/>
                  </a:cubicBezTo>
                  <a:cubicBezTo>
                    <a:pt x="766" y="57"/>
                    <a:pt x="88" y="200"/>
                    <a:pt x="25" y="827"/>
                  </a:cubicBezTo>
                  <a:cubicBezTo>
                    <a:pt x="1" y="1071"/>
                    <a:pt x="112" y="1262"/>
                    <a:pt x="292" y="1413"/>
                  </a:cubicBezTo>
                  <a:cubicBezTo>
                    <a:pt x="451" y="1546"/>
                    <a:pt x="644" y="1619"/>
                    <a:pt x="797" y="1761"/>
                  </a:cubicBezTo>
                  <a:cubicBezTo>
                    <a:pt x="1001" y="1919"/>
                    <a:pt x="1058" y="2134"/>
                    <a:pt x="966" y="2406"/>
                  </a:cubicBezTo>
                  <a:cubicBezTo>
                    <a:pt x="900" y="2483"/>
                    <a:pt x="834" y="2521"/>
                    <a:pt x="767" y="2521"/>
                  </a:cubicBezTo>
                  <a:cubicBezTo>
                    <a:pt x="718" y="2521"/>
                    <a:pt x="668" y="2499"/>
                    <a:pt x="618" y="2456"/>
                  </a:cubicBezTo>
                  <a:cubicBezTo>
                    <a:pt x="583" y="2424"/>
                    <a:pt x="545" y="2410"/>
                    <a:pt x="507" y="2410"/>
                  </a:cubicBezTo>
                  <a:cubicBezTo>
                    <a:pt x="376" y="2410"/>
                    <a:pt x="260" y="2578"/>
                    <a:pt x="382" y="2693"/>
                  </a:cubicBezTo>
                  <a:cubicBezTo>
                    <a:pt x="492" y="2795"/>
                    <a:pt x="622" y="2840"/>
                    <a:pt x="752" y="2840"/>
                  </a:cubicBezTo>
                  <a:cubicBezTo>
                    <a:pt x="1046" y="2840"/>
                    <a:pt x="1335" y="2608"/>
                    <a:pt x="1373" y="2282"/>
                  </a:cubicBezTo>
                  <a:cubicBezTo>
                    <a:pt x="1412" y="1965"/>
                    <a:pt x="1204" y="1672"/>
                    <a:pt x="975" y="1477"/>
                  </a:cubicBezTo>
                  <a:cubicBezTo>
                    <a:pt x="861" y="1379"/>
                    <a:pt x="637" y="1311"/>
                    <a:pt x="557" y="1196"/>
                  </a:cubicBezTo>
                  <a:lnTo>
                    <a:pt x="501" y="586"/>
                  </a:lnTo>
                  <a:lnTo>
                    <a:pt x="779" y="426"/>
                  </a:lnTo>
                  <a:cubicBezTo>
                    <a:pt x="931" y="368"/>
                    <a:pt x="1119" y="353"/>
                    <a:pt x="1276" y="336"/>
                  </a:cubicBezTo>
                  <a:cubicBezTo>
                    <a:pt x="1480" y="314"/>
                    <a:pt x="1489" y="1"/>
                    <a:pt x="12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1" name="Google Shape;20121;p32"/>
            <p:cNvSpPr/>
            <p:nvPr/>
          </p:nvSpPr>
          <p:spPr>
            <a:xfrm>
              <a:off x="5658750" y="1577725"/>
              <a:ext cx="38975" cy="123450"/>
            </a:xfrm>
            <a:custGeom>
              <a:avLst/>
              <a:gdLst/>
              <a:ahLst/>
              <a:cxnLst/>
              <a:rect l="l" t="t" r="r" b="b"/>
              <a:pathLst>
                <a:path w="1559" h="4938" extrusionOk="0">
                  <a:moveTo>
                    <a:pt x="205" y="0"/>
                  </a:moveTo>
                  <a:cubicBezTo>
                    <a:pt x="101" y="0"/>
                    <a:pt x="1" y="80"/>
                    <a:pt x="50" y="201"/>
                  </a:cubicBezTo>
                  <a:lnTo>
                    <a:pt x="50" y="199"/>
                  </a:lnTo>
                  <a:cubicBezTo>
                    <a:pt x="619" y="1612"/>
                    <a:pt x="1238" y="3285"/>
                    <a:pt x="186" y="4643"/>
                  </a:cubicBezTo>
                  <a:cubicBezTo>
                    <a:pt x="86" y="4770"/>
                    <a:pt x="197" y="4937"/>
                    <a:pt x="314" y="4937"/>
                  </a:cubicBezTo>
                  <a:cubicBezTo>
                    <a:pt x="352" y="4937"/>
                    <a:pt x="390" y="4920"/>
                    <a:pt x="422" y="4879"/>
                  </a:cubicBezTo>
                  <a:cubicBezTo>
                    <a:pt x="1558" y="3415"/>
                    <a:pt x="1002" y="1671"/>
                    <a:pt x="373" y="112"/>
                  </a:cubicBezTo>
                  <a:cubicBezTo>
                    <a:pt x="342" y="34"/>
                    <a:pt x="272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2" name="Google Shape;20122;p32"/>
            <p:cNvSpPr/>
            <p:nvPr/>
          </p:nvSpPr>
          <p:spPr>
            <a:xfrm>
              <a:off x="5719900" y="1670475"/>
              <a:ext cx="14325" cy="8425"/>
            </a:xfrm>
            <a:custGeom>
              <a:avLst/>
              <a:gdLst/>
              <a:ahLst/>
              <a:cxnLst/>
              <a:rect l="l" t="t" r="r" b="b"/>
              <a:pathLst>
                <a:path w="573" h="337" extrusionOk="0">
                  <a:moveTo>
                    <a:pt x="214" y="1"/>
                  </a:moveTo>
                  <a:cubicBezTo>
                    <a:pt x="0" y="1"/>
                    <a:pt x="1" y="333"/>
                    <a:pt x="217" y="335"/>
                  </a:cubicBezTo>
                  <a:lnTo>
                    <a:pt x="357" y="336"/>
                  </a:lnTo>
                  <a:cubicBezTo>
                    <a:pt x="358" y="336"/>
                    <a:pt x="359" y="336"/>
                    <a:pt x="360" y="336"/>
                  </a:cubicBezTo>
                  <a:cubicBezTo>
                    <a:pt x="572" y="336"/>
                    <a:pt x="571" y="4"/>
                    <a:pt x="357" y="2"/>
                  </a:cubicBezTo>
                  <a:lnTo>
                    <a:pt x="217" y="1"/>
                  </a:lnTo>
                  <a:cubicBezTo>
                    <a:pt x="216" y="1"/>
                    <a:pt x="215" y="1"/>
                    <a:pt x="2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3" name="Google Shape;20123;p32"/>
            <p:cNvSpPr/>
            <p:nvPr/>
          </p:nvSpPr>
          <p:spPr>
            <a:xfrm>
              <a:off x="5761150" y="1580975"/>
              <a:ext cx="55075" cy="104650"/>
            </a:xfrm>
            <a:custGeom>
              <a:avLst/>
              <a:gdLst/>
              <a:ahLst/>
              <a:cxnLst/>
              <a:rect l="l" t="t" r="r" b="b"/>
              <a:pathLst>
                <a:path w="2203" h="4186" extrusionOk="0">
                  <a:moveTo>
                    <a:pt x="1936" y="1"/>
                  </a:moveTo>
                  <a:cubicBezTo>
                    <a:pt x="1912" y="1"/>
                    <a:pt x="1887" y="6"/>
                    <a:pt x="1862" y="17"/>
                  </a:cubicBezTo>
                  <a:cubicBezTo>
                    <a:pt x="63" y="827"/>
                    <a:pt x="1" y="3245"/>
                    <a:pt x="1740" y="4165"/>
                  </a:cubicBezTo>
                  <a:cubicBezTo>
                    <a:pt x="1767" y="4180"/>
                    <a:pt x="1794" y="4186"/>
                    <a:pt x="1820" y="4186"/>
                  </a:cubicBezTo>
                  <a:cubicBezTo>
                    <a:pt x="1971" y="4186"/>
                    <a:pt x="2071" y="3961"/>
                    <a:pt x="1907" y="3875"/>
                  </a:cubicBezTo>
                  <a:cubicBezTo>
                    <a:pt x="382" y="3068"/>
                    <a:pt x="458" y="1014"/>
                    <a:pt x="2031" y="306"/>
                  </a:cubicBezTo>
                  <a:cubicBezTo>
                    <a:pt x="2202" y="229"/>
                    <a:pt x="2095" y="1"/>
                    <a:pt x="1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4" name="Google Shape;20124;p32"/>
            <p:cNvSpPr/>
            <p:nvPr/>
          </p:nvSpPr>
          <p:spPr>
            <a:xfrm>
              <a:off x="5832350" y="1615550"/>
              <a:ext cx="50725" cy="50500"/>
            </a:xfrm>
            <a:custGeom>
              <a:avLst/>
              <a:gdLst/>
              <a:ahLst/>
              <a:cxnLst/>
              <a:rect l="l" t="t" r="r" b="b"/>
              <a:pathLst>
                <a:path w="2029" h="2020" extrusionOk="0">
                  <a:moveTo>
                    <a:pt x="252" y="1"/>
                  </a:moveTo>
                  <a:cubicBezTo>
                    <a:pt x="119" y="1"/>
                    <a:pt x="1" y="170"/>
                    <a:pt x="126" y="282"/>
                  </a:cubicBezTo>
                  <a:cubicBezTo>
                    <a:pt x="696" y="794"/>
                    <a:pt x="1221" y="1357"/>
                    <a:pt x="1692" y="1961"/>
                  </a:cubicBezTo>
                  <a:cubicBezTo>
                    <a:pt x="1724" y="2002"/>
                    <a:pt x="1762" y="2020"/>
                    <a:pt x="1799" y="2020"/>
                  </a:cubicBezTo>
                  <a:cubicBezTo>
                    <a:pt x="1917" y="2020"/>
                    <a:pt x="2028" y="1852"/>
                    <a:pt x="1929" y="1725"/>
                  </a:cubicBezTo>
                  <a:cubicBezTo>
                    <a:pt x="1457" y="1119"/>
                    <a:pt x="933" y="558"/>
                    <a:pt x="362" y="45"/>
                  </a:cubicBezTo>
                  <a:cubicBezTo>
                    <a:pt x="328" y="14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5" name="Google Shape;20125;p32"/>
            <p:cNvSpPr/>
            <p:nvPr/>
          </p:nvSpPr>
          <p:spPr>
            <a:xfrm>
              <a:off x="5829025" y="1615800"/>
              <a:ext cx="43575" cy="64175"/>
            </a:xfrm>
            <a:custGeom>
              <a:avLst/>
              <a:gdLst/>
              <a:ahLst/>
              <a:cxnLst/>
              <a:rect l="l" t="t" r="r" b="b"/>
              <a:pathLst>
                <a:path w="1743" h="2567" extrusionOk="0">
                  <a:moveTo>
                    <a:pt x="1512" y="1"/>
                  </a:moveTo>
                  <a:cubicBezTo>
                    <a:pt x="1462" y="1"/>
                    <a:pt x="1412" y="24"/>
                    <a:pt x="1378" y="81"/>
                  </a:cubicBezTo>
                  <a:lnTo>
                    <a:pt x="76" y="2316"/>
                  </a:lnTo>
                  <a:cubicBezTo>
                    <a:pt x="1" y="2446"/>
                    <a:pt x="116" y="2566"/>
                    <a:pt x="230" y="2566"/>
                  </a:cubicBezTo>
                  <a:cubicBezTo>
                    <a:pt x="281" y="2566"/>
                    <a:pt x="332" y="2543"/>
                    <a:pt x="366" y="2485"/>
                  </a:cubicBezTo>
                  <a:lnTo>
                    <a:pt x="1667" y="251"/>
                  </a:lnTo>
                  <a:cubicBezTo>
                    <a:pt x="1743" y="121"/>
                    <a:pt x="1627" y="1"/>
                    <a:pt x="15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6" name="Google Shape;20126;p32"/>
            <p:cNvSpPr/>
            <p:nvPr/>
          </p:nvSpPr>
          <p:spPr>
            <a:xfrm>
              <a:off x="5886275" y="1580100"/>
              <a:ext cx="42125" cy="97800"/>
            </a:xfrm>
            <a:custGeom>
              <a:avLst/>
              <a:gdLst/>
              <a:ahLst/>
              <a:cxnLst/>
              <a:rect l="l" t="t" r="r" b="b"/>
              <a:pathLst>
                <a:path w="1685" h="3912" extrusionOk="0">
                  <a:moveTo>
                    <a:pt x="249" y="0"/>
                  </a:moveTo>
                  <a:cubicBezTo>
                    <a:pt x="117" y="0"/>
                    <a:pt x="1" y="168"/>
                    <a:pt x="124" y="283"/>
                  </a:cubicBezTo>
                  <a:cubicBezTo>
                    <a:pt x="1059" y="1152"/>
                    <a:pt x="1334" y="2496"/>
                    <a:pt x="788" y="3655"/>
                  </a:cubicBezTo>
                  <a:cubicBezTo>
                    <a:pt x="725" y="3789"/>
                    <a:pt x="841" y="3911"/>
                    <a:pt x="951" y="3911"/>
                  </a:cubicBezTo>
                  <a:cubicBezTo>
                    <a:pt x="1000" y="3911"/>
                    <a:pt x="1048" y="3886"/>
                    <a:pt x="1078" y="3825"/>
                  </a:cubicBezTo>
                  <a:cubicBezTo>
                    <a:pt x="1685" y="2534"/>
                    <a:pt x="1409" y="1023"/>
                    <a:pt x="361" y="46"/>
                  </a:cubicBezTo>
                  <a:cubicBezTo>
                    <a:pt x="326" y="14"/>
                    <a:pt x="287" y="0"/>
                    <a:pt x="2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7" name="Google Shape;20127;p32"/>
            <p:cNvSpPr/>
            <p:nvPr/>
          </p:nvSpPr>
          <p:spPr>
            <a:xfrm>
              <a:off x="5920675" y="1541275"/>
              <a:ext cx="32375" cy="61950"/>
            </a:xfrm>
            <a:custGeom>
              <a:avLst/>
              <a:gdLst/>
              <a:ahLst/>
              <a:cxnLst/>
              <a:rect l="l" t="t" r="r" b="b"/>
              <a:pathLst>
                <a:path w="1295" h="2478" extrusionOk="0">
                  <a:moveTo>
                    <a:pt x="427" y="1"/>
                  </a:moveTo>
                  <a:cubicBezTo>
                    <a:pt x="310" y="1"/>
                    <a:pt x="196" y="46"/>
                    <a:pt x="107" y="147"/>
                  </a:cubicBezTo>
                  <a:cubicBezTo>
                    <a:pt x="0" y="270"/>
                    <a:pt x="111" y="439"/>
                    <a:pt x="233" y="439"/>
                  </a:cubicBezTo>
                  <a:cubicBezTo>
                    <a:pt x="271" y="439"/>
                    <a:pt x="310" y="423"/>
                    <a:pt x="344" y="384"/>
                  </a:cubicBezTo>
                  <a:lnTo>
                    <a:pt x="345" y="384"/>
                  </a:lnTo>
                  <a:lnTo>
                    <a:pt x="574" y="406"/>
                  </a:lnTo>
                  <a:cubicBezTo>
                    <a:pt x="632" y="558"/>
                    <a:pt x="621" y="687"/>
                    <a:pt x="540" y="799"/>
                  </a:cubicBezTo>
                  <a:cubicBezTo>
                    <a:pt x="490" y="905"/>
                    <a:pt x="382" y="1003"/>
                    <a:pt x="301" y="1087"/>
                  </a:cubicBezTo>
                  <a:cubicBezTo>
                    <a:pt x="211" y="1181"/>
                    <a:pt x="255" y="1326"/>
                    <a:pt x="374" y="1366"/>
                  </a:cubicBezTo>
                  <a:cubicBezTo>
                    <a:pt x="502" y="1409"/>
                    <a:pt x="724" y="1490"/>
                    <a:pt x="807" y="1607"/>
                  </a:cubicBezTo>
                  <a:cubicBezTo>
                    <a:pt x="907" y="1751"/>
                    <a:pt x="969" y="2148"/>
                    <a:pt x="727" y="2148"/>
                  </a:cubicBezTo>
                  <a:cubicBezTo>
                    <a:pt x="691" y="2148"/>
                    <a:pt x="648" y="2139"/>
                    <a:pt x="598" y="2120"/>
                  </a:cubicBezTo>
                  <a:cubicBezTo>
                    <a:pt x="577" y="2111"/>
                    <a:pt x="557" y="2108"/>
                    <a:pt x="538" y="2108"/>
                  </a:cubicBezTo>
                  <a:cubicBezTo>
                    <a:pt x="382" y="2108"/>
                    <a:pt x="331" y="2373"/>
                    <a:pt x="508" y="2443"/>
                  </a:cubicBezTo>
                  <a:cubicBezTo>
                    <a:pt x="570" y="2467"/>
                    <a:pt x="631" y="2477"/>
                    <a:pt x="691" y="2477"/>
                  </a:cubicBezTo>
                  <a:cubicBezTo>
                    <a:pt x="981" y="2477"/>
                    <a:pt x="1231" y="2219"/>
                    <a:pt x="1259" y="1917"/>
                  </a:cubicBezTo>
                  <a:cubicBezTo>
                    <a:pt x="1294" y="1546"/>
                    <a:pt x="1009" y="1293"/>
                    <a:pt x="699" y="1141"/>
                  </a:cubicBezTo>
                  <a:lnTo>
                    <a:pt x="699" y="1141"/>
                  </a:lnTo>
                  <a:cubicBezTo>
                    <a:pt x="907" y="883"/>
                    <a:pt x="1079" y="556"/>
                    <a:pt x="875" y="251"/>
                  </a:cubicBezTo>
                  <a:cubicBezTo>
                    <a:pt x="771" y="97"/>
                    <a:pt x="597" y="1"/>
                    <a:pt x="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8" name="Google Shape;20128;p32"/>
            <p:cNvSpPr/>
            <p:nvPr/>
          </p:nvSpPr>
          <p:spPr>
            <a:xfrm>
              <a:off x="5959725" y="1636275"/>
              <a:ext cx="84950" cy="12500"/>
            </a:xfrm>
            <a:custGeom>
              <a:avLst/>
              <a:gdLst/>
              <a:ahLst/>
              <a:cxnLst/>
              <a:rect l="l" t="t" r="r" b="b"/>
              <a:pathLst>
                <a:path w="3398" h="500" extrusionOk="0">
                  <a:moveTo>
                    <a:pt x="3193" y="0"/>
                  </a:moveTo>
                  <a:cubicBezTo>
                    <a:pt x="3189" y="0"/>
                    <a:pt x="3186" y="0"/>
                    <a:pt x="3183" y="1"/>
                  </a:cubicBezTo>
                  <a:lnTo>
                    <a:pt x="216" y="164"/>
                  </a:lnTo>
                  <a:cubicBezTo>
                    <a:pt x="5" y="176"/>
                    <a:pt x="1" y="500"/>
                    <a:pt x="206" y="500"/>
                  </a:cubicBezTo>
                  <a:cubicBezTo>
                    <a:pt x="209" y="500"/>
                    <a:pt x="212" y="499"/>
                    <a:pt x="216" y="499"/>
                  </a:cubicBezTo>
                  <a:lnTo>
                    <a:pt x="3183" y="336"/>
                  </a:lnTo>
                  <a:cubicBezTo>
                    <a:pt x="3394" y="324"/>
                    <a:pt x="3398" y="0"/>
                    <a:pt x="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29" name="Google Shape;20129;p32"/>
            <p:cNvSpPr/>
            <p:nvPr/>
          </p:nvSpPr>
          <p:spPr>
            <a:xfrm>
              <a:off x="5991825" y="1606375"/>
              <a:ext cx="10825" cy="8375"/>
            </a:xfrm>
            <a:custGeom>
              <a:avLst/>
              <a:gdLst/>
              <a:ahLst/>
              <a:cxnLst/>
              <a:rect l="l" t="t" r="r" b="b"/>
              <a:pathLst>
                <a:path w="433" h="335" extrusionOk="0">
                  <a:moveTo>
                    <a:pt x="218" y="1"/>
                  </a:moveTo>
                  <a:cubicBezTo>
                    <a:pt x="1" y="1"/>
                    <a:pt x="1" y="335"/>
                    <a:pt x="218" y="335"/>
                  </a:cubicBezTo>
                  <a:cubicBezTo>
                    <a:pt x="433" y="335"/>
                    <a:pt x="433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0" name="Google Shape;20130;p32"/>
            <p:cNvSpPr/>
            <p:nvPr/>
          </p:nvSpPr>
          <p:spPr>
            <a:xfrm>
              <a:off x="5998250" y="1666325"/>
              <a:ext cx="10800" cy="8425"/>
            </a:xfrm>
            <a:custGeom>
              <a:avLst/>
              <a:gdLst/>
              <a:ahLst/>
              <a:cxnLst/>
              <a:rect l="l" t="t" r="r" b="b"/>
              <a:pathLst>
                <a:path w="432" h="337" extrusionOk="0">
                  <a:moveTo>
                    <a:pt x="217" y="1"/>
                  </a:moveTo>
                  <a:cubicBezTo>
                    <a:pt x="0" y="1"/>
                    <a:pt x="2" y="336"/>
                    <a:pt x="217" y="336"/>
                  </a:cubicBezTo>
                  <a:cubicBezTo>
                    <a:pt x="432" y="336"/>
                    <a:pt x="432" y="1"/>
                    <a:pt x="2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1" name="Google Shape;20131;p32"/>
            <p:cNvSpPr/>
            <p:nvPr/>
          </p:nvSpPr>
          <p:spPr>
            <a:xfrm>
              <a:off x="6073375" y="1574250"/>
              <a:ext cx="39525" cy="121225"/>
            </a:xfrm>
            <a:custGeom>
              <a:avLst/>
              <a:gdLst/>
              <a:ahLst/>
              <a:cxnLst/>
              <a:rect l="l" t="t" r="r" b="b"/>
              <a:pathLst>
                <a:path w="1581" h="4849" extrusionOk="0">
                  <a:moveTo>
                    <a:pt x="1267" y="1"/>
                  </a:moveTo>
                  <a:cubicBezTo>
                    <a:pt x="1230" y="1"/>
                    <a:pt x="1191" y="17"/>
                    <a:pt x="1158" y="56"/>
                  </a:cubicBezTo>
                  <a:cubicBezTo>
                    <a:pt x="0" y="1443"/>
                    <a:pt x="29" y="3447"/>
                    <a:pt x="1234" y="4794"/>
                  </a:cubicBezTo>
                  <a:cubicBezTo>
                    <a:pt x="1268" y="4832"/>
                    <a:pt x="1307" y="4848"/>
                    <a:pt x="1345" y="4848"/>
                  </a:cubicBezTo>
                  <a:cubicBezTo>
                    <a:pt x="1468" y="4848"/>
                    <a:pt x="1580" y="4680"/>
                    <a:pt x="1471" y="4558"/>
                  </a:cubicBezTo>
                  <a:cubicBezTo>
                    <a:pt x="394" y="3354"/>
                    <a:pt x="357" y="1536"/>
                    <a:pt x="1394" y="294"/>
                  </a:cubicBezTo>
                  <a:cubicBezTo>
                    <a:pt x="1499" y="169"/>
                    <a:pt x="1388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2" name="Google Shape;20132;p32"/>
            <p:cNvSpPr/>
            <p:nvPr/>
          </p:nvSpPr>
          <p:spPr>
            <a:xfrm>
              <a:off x="6125375" y="1609000"/>
              <a:ext cx="71200" cy="137650"/>
            </a:xfrm>
            <a:custGeom>
              <a:avLst/>
              <a:gdLst/>
              <a:ahLst/>
              <a:cxnLst/>
              <a:rect l="l" t="t" r="r" b="b"/>
              <a:pathLst>
                <a:path w="2848" h="5506" extrusionOk="0">
                  <a:moveTo>
                    <a:pt x="1842" y="306"/>
                  </a:moveTo>
                  <a:cubicBezTo>
                    <a:pt x="1992" y="306"/>
                    <a:pt x="2150" y="335"/>
                    <a:pt x="2310" y="388"/>
                  </a:cubicBezTo>
                  <a:lnTo>
                    <a:pt x="2310" y="388"/>
                  </a:lnTo>
                  <a:cubicBezTo>
                    <a:pt x="2307" y="714"/>
                    <a:pt x="2304" y="1040"/>
                    <a:pt x="2302" y="1366"/>
                  </a:cubicBezTo>
                  <a:lnTo>
                    <a:pt x="2302" y="1366"/>
                  </a:lnTo>
                  <a:cubicBezTo>
                    <a:pt x="1816" y="1565"/>
                    <a:pt x="1453" y="1665"/>
                    <a:pt x="1215" y="1665"/>
                  </a:cubicBezTo>
                  <a:cubicBezTo>
                    <a:pt x="857" y="1665"/>
                    <a:pt x="779" y="1440"/>
                    <a:pt x="980" y="989"/>
                  </a:cubicBezTo>
                  <a:cubicBezTo>
                    <a:pt x="1111" y="507"/>
                    <a:pt x="1445" y="306"/>
                    <a:pt x="1842" y="306"/>
                  </a:cubicBezTo>
                  <a:close/>
                  <a:moveTo>
                    <a:pt x="1948" y="1"/>
                  </a:moveTo>
                  <a:cubicBezTo>
                    <a:pt x="960" y="1"/>
                    <a:pt x="1" y="890"/>
                    <a:pt x="744" y="1909"/>
                  </a:cubicBezTo>
                  <a:cubicBezTo>
                    <a:pt x="950" y="2193"/>
                    <a:pt x="1262" y="2335"/>
                    <a:pt x="1582" y="2335"/>
                  </a:cubicBezTo>
                  <a:cubicBezTo>
                    <a:pt x="1795" y="2335"/>
                    <a:pt x="2011" y="2273"/>
                    <a:pt x="2204" y="2147"/>
                  </a:cubicBezTo>
                  <a:cubicBezTo>
                    <a:pt x="2236" y="2126"/>
                    <a:pt x="2267" y="2104"/>
                    <a:pt x="2296" y="2081"/>
                  </a:cubicBezTo>
                  <a:lnTo>
                    <a:pt x="2296" y="2081"/>
                  </a:lnTo>
                  <a:cubicBezTo>
                    <a:pt x="2293" y="2427"/>
                    <a:pt x="2290" y="2773"/>
                    <a:pt x="2287" y="3119"/>
                  </a:cubicBezTo>
                  <a:cubicBezTo>
                    <a:pt x="2284" y="3496"/>
                    <a:pt x="2382" y="4045"/>
                    <a:pt x="2272" y="4405"/>
                  </a:cubicBezTo>
                  <a:cubicBezTo>
                    <a:pt x="2095" y="4985"/>
                    <a:pt x="1754" y="5175"/>
                    <a:pt x="1376" y="5175"/>
                  </a:cubicBezTo>
                  <a:cubicBezTo>
                    <a:pt x="1056" y="5175"/>
                    <a:pt x="711" y="5039"/>
                    <a:pt x="417" y="4887"/>
                  </a:cubicBezTo>
                  <a:cubicBezTo>
                    <a:pt x="390" y="4873"/>
                    <a:pt x="363" y="4866"/>
                    <a:pt x="338" y="4866"/>
                  </a:cubicBezTo>
                  <a:cubicBezTo>
                    <a:pt x="185" y="4866"/>
                    <a:pt x="83" y="5092"/>
                    <a:pt x="248" y="5177"/>
                  </a:cubicBezTo>
                  <a:cubicBezTo>
                    <a:pt x="590" y="5354"/>
                    <a:pt x="1041" y="5505"/>
                    <a:pt x="1462" y="5505"/>
                  </a:cubicBezTo>
                  <a:cubicBezTo>
                    <a:pt x="1879" y="5505"/>
                    <a:pt x="2266" y="5356"/>
                    <a:pt x="2486" y="4936"/>
                  </a:cubicBezTo>
                  <a:cubicBezTo>
                    <a:pt x="2751" y="4426"/>
                    <a:pt x="2617" y="3665"/>
                    <a:pt x="2622" y="3119"/>
                  </a:cubicBezTo>
                  <a:cubicBezTo>
                    <a:pt x="2625" y="2637"/>
                    <a:pt x="2629" y="2155"/>
                    <a:pt x="2633" y="1673"/>
                  </a:cubicBezTo>
                  <a:lnTo>
                    <a:pt x="2633" y="1673"/>
                  </a:lnTo>
                  <a:cubicBezTo>
                    <a:pt x="2847" y="1252"/>
                    <a:pt x="2810" y="725"/>
                    <a:pt x="2638" y="263"/>
                  </a:cubicBezTo>
                  <a:cubicBezTo>
                    <a:pt x="2638" y="263"/>
                    <a:pt x="2638" y="263"/>
                    <a:pt x="2638" y="263"/>
                  </a:cubicBezTo>
                  <a:lnTo>
                    <a:pt x="2638" y="263"/>
                  </a:lnTo>
                  <a:cubicBezTo>
                    <a:pt x="2632" y="201"/>
                    <a:pt x="2598" y="142"/>
                    <a:pt x="2527" y="112"/>
                  </a:cubicBezTo>
                  <a:lnTo>
                    <a:pt x="2528" y="112"/>
                  </a:lnTo>
                  <a:cubicBezTo>
                    <a:pt x="2343" y="36"/>
                    <a:pt x="2145" y="1"/>
                    <a:pt x="1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3" name="Google Shape;20133;p32"/>
            <p:cNvSpPr/>
            <p:nvPr/>
          </p:nvSpPr>
          <p:spPr>
            <a:xfrm>
              <a:off x="6214575" y="1570075"/>
              <a:ext cx="72600" cy="109275"/>
            </a:xfrm>
            <a:custGeom>
              <a:avLst/>
              <a:gdLst/>
              <a:ahLst/>
              <a:cxnLst/>
              <a:rect l="l" t="t" r="r" b="b"/>
              <a:pathLst>
                <a:path w="2904" h="4371" extrusionOk="0">
                  <a:moveTo>
                    <a:pt x="165" y="0"/>
                  </a:moveTo>
                  <a:cubicBezTo>
                    <a:pt x="82" y="0"/>
                    <a:pt x="0" y="54"/>
                    <a:pt x="4" y="162"/>
                  </a:cubicBezTo>
                  <a:cubicBezTo>
                    <a:pt x="45" y="1536"/>
                    <a:pt x="204" y="2905"/>
                    <a:pt x="477" y="4252"/>
                  </a:cubicBezTo>
                  <a:cubicBezTo>
                    <a:pt x="494" y="4333"/>
                    <a:pt x="563" y="4371"/>
                    <a:pt x="634" y="4371"/>
                  </a:cubicBezTo>
                  <a:cubicBezTo>
                    <a:pt x="722" y="4371"/>
                    <a:pt x="812" y="4312"/>
                    <a:pt x="806" y="4207"/>
                  </a:cubicBezTo>
                  <a:cubicBezTo>
                    <a:pt x="786" y="3895"/>
                    <a:pt x="805" y="3587"/>
                    <a:pt x="901" y="3285"/>
                  </a:cubicBezTo>
                  <a:lnTo>
                    <a:pt x="1085" y="2879"/>
                  </a:lnTo>
                  <a:cubicBezTo>
                    <a:pt x="1170" y="2614"/>
                    <a:pt x="1318" y="2482"/>
                    <a:pt x="1532" y="2482"/>
                  </a:cubicBezTo>
                  <a:cubicBezTo>
                    <a:pt x="1608" y="2482"/>
                    <a:pt x="1693" y="2499"/>
                    <a:pt x="1786" y="2533"/>
                  </a:cubicBezTo>
                  <a:cubicBezTo>
                    <a:pt x="2353" y="2548"/>
                    <a:pt x="2236" y="2601"/>
                    <a:pt x="2353" y="3085"/>
                  </a:cubicBezTo>
                  <a:lnTo>
                    <a:pt x="2550" y="3893"/>
                  </a:lnTo>
                  <a:cubicBezTo>
                    <a:pt x="2570" y="3977"/>
                    <a:pt x="2633" y="4013"/>
                    <a:pt x="2699" y="4013"/>
                  </a:cubicBezTo>
                  <a:cubicBezTo>
                    <a:pt x="2798" y="4013"/>
                    <a:pt x="2903" y="3931"/>
                    <a:pt x="2873" y="3805"/>
                  </a:cubicBezTo>
                  <a:cubicBezTo>
                    <a:pt x="2737" y="3244"/>
                    <a:pt x="2678" y="1851"/>
                    <a:pt x="1921" y="1851"/>
                  </a:cubicBezTo>
                  <a:cubicBezTo>
                    <a:pt x="1838" y="1851"/>
                    <a:pt x="1746" y="1868"/>
                    <a:pt x="1645" y="1904"/>
                  </a:cubicBezTo>
                  <a:cubicBezTo>
                    <a:pt x="1121" y="2094"/>
                    <a:pt x="787" y="2579"/>
                    <a:pt x="613" y="3117"/>
                  </a:cubicBezTo>
                  <a:lnTo>
                    <a:pt x="613" y="3117"/>
                  </a:lnTo>
                  <a:cubicBezTo>
                    <a:pt x="460" y="2139"/>
                    <a:pt x="368" y="1152"/>
                    <a:pt x="338" y="162"/>
                  </a:cubicBezTo>
                  <a:cubicBezTo>
                    <a:pt x="335" y="54"/>
                    <a:pt x="249" y="0"/>
                    <a:pt x="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4" name="Google Shape;20134;p32"/>
            <p:cNvSpPr/>
            <p:nvPr/>
          </p:nvSpPr>
          <p:spPr>
            <a:xfrm>
              <a:off x="6281800" y="1558450"/>
              <a:ext cx="61625" cy="128000"/>
            </a:xfrm>
            <a:custGeom>
              <a:avLst/>
              <a:gdLst/>
              <a:ahLst/>
              <a:cxnLst/>
              <a:rect l="l" t="t" r="r" b="b"/>
              <a:pathLst>
                <a:path w="2465" h="5120" extrusionOk="0">
                  <a:moveTo>
                    <a:pt x="226" y="1"/>
                  </a:moveTo>
                  <a:cubicBezTo>
                    <a:pt x="91" y="1"/>
                    <a:pt x="1" y="218"/>
                    <a:pt x="144" y="321"/>
                  </a:cubicBezTo>
                  <a:cubicBezTo>
                    <a:pt x="1583" y="1350"/>
                    <a:pt x="2097" y="3249"/>
                    <a:pt x="1372" y="4863"/>
                  </a:cubicBezTo>
                  <a:cubicBezTo>
                    <a:pt x="1313" y="4997"/>
                    <a:pt x="1430" y="5119"/>
                    <a:pt x="1538" y="5119"/>
                  </a:cubicBezTo>
                  <a:cubicBezTo>
                    <a:pt x="1587" y="5119"/>
                    <a:pt x="1635" y="5094"/>
                    <a:pt x="1662" y="5032"/>
                  </a:cubicBezTo>
                  <a:cubicBezTo>
                    <a:pt x="2465" y="3246"/>
                    <a:pt x="1908" y="1172"/>
                    <a:pt x="314" y="32"/>
                  </a:cubicBezTo>
                  <a:cubicBezTo>
                    <a:pt x="284" y="10"/>
                    <a:pt x="254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5" name="Google Shape;20135;p32"/>
            <p:cNvSpPr/>
            <p:nvPr/>
          </p:nvSpPr>
          <p:spPr>
            <a:xfrm>
              <a:off x="6328675" y="1530550"/>
              <a:ext cx="55425" cy="60100"/>
            </a:xfrm>
            <a:custGeom>
              <a:avLst/>
              <a:gdLst/>
              <a:ahLst/>
              <a:cxnLst/>
              <a:rect l="l" t="t" r="r" b="b"/>
              <a:pathLst>
                <a:path w="2217" h="2404" extrusionOk="0">
                  <a:moveTo>
                    <a:pt x="662" y="1"/>
                  </a:moveTo>
                  <a:cubicBezTo>
                    <a:pt x="429" y="1"/>
                    <a:pt x="201" y="108"/>
                    <a:pt x="73" y="338"/>
                  </a:cubicBezTo>
                  <a:cubicBezTo>
                    <a:pt x="1" y="469"/>
                    <a:pt x="116" y="590"/>
                    <a:pt x="229" y="590"/>
                  </a:cubicBezTo>
                  <a:cubicBezTo>
                    <a:pt x="280" y="590"/>
                    <a:pt x="330" y="565"/>
                    <a:pt x="362" y="508"/>
                  </a:cubicBezTo>
                  <a:lnTo>
                    <a:pt x="361" y="508"/>
                  </a:lnTo>
                  <a:cubicBezTo>
                    <a:pt x="427" y="389"/>
                    <a:pt x="544" y="332"/>
                    <a:pt x="668" y="332"/>
                  </a:cubicBezTo>
                  <a:cubicBezTo>
                    <a:pt x="715" y="332"/>
                    <a:pt x="764" y="340"/>
                    <a:pt x="811" y="357"/>
                  </a:cubicBezTo>
                  <a:cubicBezTo>
                    <a:pt x="1056" y="442"/>
                    <a:pt x="1130" y="717"/>
                    <a:pt x="1110" y="951"/>
                  </a:cubicBezTo>
                  <a:cubicBezTo>
                    <a:pt x="1076" y="1366"/>
                    <a:pt x="757" y="1684"/>
                    <a:pt x="484" y="1967"/>
                  </a:cubicBezTo>
                  <a:cubicBezTo>
                    <a:pt x="416" y="2039"/>
                    <a:pt x="417" y="2184"/>
                    <a:pt x="519" y="2230"/>
                  </a:cubicBezTo>
                  <a:cubicBezTo>
                    <a:pt x="769" y="2345"/>
                    <a:pt x="1024" y="2403"/>
                    <a:pt x="1278" y="2403"/>
                  </a:cubicBezTo>
                  <a:cubicBezTo>
                    <a:pt x="1538" y="2403"/>
                    <a:pt x="1797" y="2343"/>
                    <a:pt x="2049" y="2222"/>
                  </a:cubicBezTo>
                  <a:cubicBezTo>
                    <a:pt x="2217" y="2142"/>
                    <a:pt x="2113" y="1916"/>
                    <a:pt x="1957" y="1916"/>
                  </a:cubicBezTo>
                  <a:cubicBezTo>
                    <a:pt x="1932" y="1916"/>
                    <a:pt x="1906" y="1921"/>
                    <a:pt x="1880" y="1934"/>
                  </a:cubicBezTo>
                  <a:cubicBezTo>
                    <a:pt x="1690" y="2027"/>
                    <a:pt x="1483" y="2073"/>
                    <a:pt x="1276" y="2073"/>
                  </a:cubicBezTo>
                  <a:cubicBezTo>
                    <a:pt x="1147" y="2073"/>
                    <a:pt x="1017" y="2055"/>
                    <a:pt x="892" y="2019"/>
                  </a:cubicBezTo>
                  <a:lnTo>
                    <a:pt x="892" y="2019"/>
                  </a:lnTo>
                  <a:cubicBezTo>
                    <a:pt x="1297" y="1559"/>
                    <a:pt x="1676" y="946"/>
                    <a:pt x="1313" y="357"/>
                  </a:cubicBezTo>
                  <a:cubicBezTo>
                    <a:pt x="1170" y="126"/>
                    <a:pt x="913" y="1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6" name="Google Shape;20136;p32"/>
            <p:cNvSpPr/>
            <p:nvPr/>
          </p:nvSpPr>
          <p:spPr>
            <a:xfrm>
              <a:off x="6374725" y="1627700"/>
              <a:ext cx="57425" cy="11225"/>
            </a:xfrm>
            <a:custGeom>
              <a:avLst/>
              <a:gdLst/>
              <a:ahLst/>
              <a:cxnLst/>
              <a:rect l="l" t="t" r="r" b="b"/>
              <a:pathLst>
                <a:path w="2297" h="449" extrusionOk="0">
                  <a:moveTo>
                    <a:pt x="1390" y="0"/>
                  </a:moveTo>
                  <a:cubicBezTo>
                    <a:pt x="990" y="0"/>
                    <a:pt x="591" y="41"/>
                    <a:pt x="198" y="122"/>
                  </a:cubicBezTo>
                  <a:cubicBezTo>
                    <a:pt x="1" y="162"/>
                    <a:pt x="68" y="448"/>
                    <a:pt x="251" y="448"/>
                  </a:cubicBezTo>
                  <a:cubicBezTo>
                    <a:pt x="263" y="448"/>
                    <a:pt x="275" y="447"/>
                    <a:pt x="288" y="444"/>
                  </a:cubicBezTo>
                  <a:cubicBezTo>
                    <a:pt x="654" y="371"/>
                    <a:pt x="1025" y="334"/>
                    <a:pt x="1397" y="334"/>
                  </a:cubicBezTo>
                  <a:cubicBezTo>
                    <a:pt x="1625" y="334"/>
                    <a:pt x="1854" y="348"/>
                    <a:pt x="2082" y="376"/>
                  </a:cubicBezTo>
                  <a:cubicBezTo>
                    <a:pt x="2090" y="377"/>
                    <a:pt x="2098" y="377"/>
                    <a:pt x="2105" y="377"/>
                  </a:cubicBezTo>
                  <a:cubicBezTo>
                    <a:pt x="2297" y="377"/>
                    <a:pt x="2286" y="65"/>
                    <a:pt x="2082" y="41"/>
                  </a:cubicBezTo>
                  <a:cubicBezTo>
                    <a:pt x="1852" y="14"/>
                    <a:pt x="1621" y="0"/>
                    <a:pt x="13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7" name="Google Shape;20137;p32"/>
            <p:cNvSpPr/>
            <p:nvPr/>
          </p:nvSpPr>
          <p:spPr>
            <a:xfrm>
              <a:off x="6467425" y="1593250"/>
              <a:ext cx="69975" cy="87000"/>
            </a:xfrm>
            <a:custGeom>
              <a:avLst/>
              <a:gdLst/>
              <a:ahLst/>
              <a:cxnLst/>
              <a:rect l="l" t="t" r="r" b="b"/>
              <a:pathLst>
                <a:path w="2799" h="3480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1099" y="1154"/>
                    <a:pt x="1887" y="2213"/>
                    <a:pt x="2445" y="3393"/>
                  </a:cubicBezTo>
                  <a:cubicBezTo>
                    <a:pt x="2475" y="3455"/>
                    <a:pt x="2523" y="3480"/>
                    <a:pt x="2573" y="3480"/>
                  </a:cubicBezTo>
                  <a:cubicBezTo>
                    <a:pt x="2682" y="3480"/>
                    <a:pt x="2798" y="3359"/>
                    <a:pt x="2735" y="3226"/>
                  </a:cubicBezTo>
                  <a:cubicBezTo>
                    <a:pt x="2163" y="2017"/>
                    <a:pt x="1356" y="936"/>
                    <a:pt x="362" y="45"/>
                  </a:cubicBezTo>
                  <a:cubicBezTo>
                    <a:pt x="327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8" name="Google Shape;20138;p32"/>
            <p:cNvSpPr/>
            <p:nvPr/>
          </p:nvSpPr>
          <p:spPr>
            <a:xfrm>
              <a:off x="6465325" y="1596775"/>
              <a:ext cx="61500" cy="97375"/>
            </a:xfrm>
            <a:custGeom>
              <a:avLst/>
              <a:gdLst/>
              <a:ahLst/>
              <a:cxnLst/>
              <a:rect l="l" t="t" r="r" b="b"/>
              <a:pathLst>
                <a:path w="2460" h="3895" extrusionOk="0">
                  <a:moveTo>
                    <a:pt x="2231" y="0"/>
                  </a:moveTo>
                  <a:cubicBezTo>
                    <a:pt x="2193" y="0"/>
                    <a:pt x="2155" y="17"/>
                    <a:pt x="2122" y="58"/>
                  </a:cubicBezTo>
                  <a:cubicBezTo>
                    <a:pt x="1251" y="1158"/>
                    <a:pt x="551" y="2383"/>
                    <a:pt x="48" y="3693"/>
                  </a:cubicBezTo>
                  <a:cubicBezTo>
                    <a:pt x="1" y="3815"/>
                    <a:pt x="100" y="3895"/>
                    <a:pt x="203" y="3895"/>
                  </a:cubicBezTo>
                  <a:cubicBezTo>
                    <a:pt x="271" y="3895"/>
                    <a:pt x="339" y="3861"/>
                    <a:pt x="370" y="3782"/>
                  </a:cubicBezTo>
                  <a:cubicBezTo>
                    <a:pt x="853" y="2526"/>
                    <a:pt x="1524" y="1350"/>
                    <a:pt x="2359" y="295"/>
                  </a:cubicBezTo>
                  <a:cubicBezTo>
                    <a:pt x="2459" y="167"/>
                    <a:pt x="2349" y="0"/>
                    <a:pt x="2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39" name="Google Shape;20139;p32"/>
            <p:cNvSpPr/>
            <p:nvPr/>
          </p:nvSpPr>
          <p:spPr>
            <a:xfrm>
              <a:off x="6538375" y="1555750"/>
              <a:ext cx="45800" cy="36900"/>
            </a:xfrm>
            <a:custGeom>
              <a:avLst/>
              <a:gdLst/>
              <a:ahLst/>
              <a:cxnLst/>
              <a:rect l="l" t="t" r="r" b="b"/>
              <a:pathLst>
                <a:path w="1832" h="1476" extrusionOk="0">
                  <a:moveTo>
                    <a:pt x="499" y="0"/>
                  </a:moveTo>
                  <a:cubicBezTo>
                    <a:pt x="247" y="0"/>
                    <a:pt x="1" y="149"/>
                    <a:pt x="12" y="436"/>
                  </a:cubicBezTo>
                  <a:cubicBezTo>
                    <a:pt x="16" y="544"/>
                    <a:pt x="102" y="598"/>
                    <a:pt x="185" y="598"/>
                  </a:cubicBezTo>
                  <a:cubicBezTo>
                    <a:pt x="269" y="598"/>
                    <a:pt x="350" y="544"/>
                    <a:pt x="346" y="436"/>
                  </a:cubicBezTo>
                  <a:cubicBezTo>
                    <a:pt x="343" y="359"/>
                    <a:pt x="393" y="330"/>
                    <a:pt x="456" y="330"/>
                  </a:cubicBezTo>
                  <a:cubicBezTo>
                    <a:pt x="544" y="330"/>
                    <a:pt x="658" y="385"/>
                    <a:pt x="692" y="441"/>
                  </a:cubicBezTo>
                  <a:cubicBezTo>
                    <a:pt x="835" y="665"/>
                    <a:pt x="604" y="993"/>
                    <a:pt x="478" y="1173"/>
                  </a:cubicBezTo>
                  <a:cubicBezTo>
                    <a:pt x="402" y="1284"/>
                    <a:pt x="506" y="1420"/>
                    <a:pt x="623" y="1425"/>
                  </a:cubicBezTo>
                  <a:lnTo>
                    <a:pt x="1616" y="1475"/>
                  </a:lnTo>
                  <a:cubicBezTo>
                    <a:pt x="1620" y="1475"/>
                    <a:pt x="1623" y="1475"/>
                    <a:pt x="1626" y="1475"/>
                  </a:cubicBezTo>
                  <a:cubicBezTo>
                    <a:pt x="1831" y="1475"/>
                    <a:pt x="1828" y="1150"/>
                    <a:pt x="1616" y="1139"/>
                  </a:cubicBezTo>
                  <a:lnTo>
                    <a:pt x="908" y="1105"/>
                  </a:lnTo>
                  <a:lnTo>
                    <a:pt x="908" y="1105"/>
                  </a:lnTo>
                  <a:cubicBezTo>
                    <a:pt x="1088" y="742"/>
                    <a:pt x="1184" y="266"/>
                    <a:pt x="764" y="59"/>
                  </a:cubicBezTo>
                  <a:cubicBezTo>
                    <a:pt x="683" y="20"/>
                    <a:pt x="590" y="0"/>
                    <a:pt x="4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0" name="Google Shape;20140;p32"/>
            <p:cNvSpPr/>
            <p:nvPr/>
          </p:nvSpPr>
          <p:spPr>
            <a:xfrm>
              <a:off x="6640725" y="1598600"/>
              <a:ext cx="272075" cy="59350"/>
            </a:xfrm>
            <a:custGeom>
              <a:avLst/>
              <a:gdLst/>
              <a:ahLst/>
              <a:cxnLst/>
              <a:rect l="l" t="t" r="r" b="b"/>
              <a:pathLst>
                <a:path w="10883" h="2374" extrusionOk="0">
                  <a:moveTo>
                    <a:pt x="4268" y="0"/>
                  </a:moveTo>
                  <a:cubicBezTo>
                    <a:pt x="2888" y="0"/>
                    <a:pt x="1501" y="255"/>
                    <a:pt x="178" y="772"/>
                  </a:cubicBezTo>
                  <a:cubicBezTo>
                    <a:pt x="1" y="842"/>
                    <a:pt x="52" y="1108"/>
                    <a:pt x="207" y="1108"/>
                  </a:cubicBezTo>
                  <a:cubicBezTo>
                    <a:pt x="226" y="1108"/>
                    <a:pt x="245" y="1104"/>
                    <a:pt x="267" y="1096"/>
                  </a:cubicBezTo>
                  <a:cubicBezTo>
                    <a:pt x="1559" y="586"/>
                    <a:pt x="2914" y="336"/>
                    <a:pt x="4263" y="336"/>
                  </a:cubicBezTo>
                  <a:cubicBezTo>
                    <a:pt x="6490" y="336"/>
                    <a:pt x="8699" y="1018"/>
                    <a:pt x="10569" y="2343"/>
                  </a:cubicBezTo>
                  <a:cubicBezTo>
                    <a:pt x="10599" y="2365"/>
                    <a:pt x="10629" y="2374"/>
                    <a:pt x="10657" y="2374"/>
                  </a:cubicBezTo>
                  <a:cubicBezTo>
                    <a:pt x="10792" y="2374"/>
                    <a:pt x="10883" y="2156"/>
                    <a:pt x="10737" y="2054"/>
                  </a:cubicBezTo>
                  <a:cubicBezTo>
                    <a:pt x="8817" y="698"/>
                    <a:pt x="6552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1" name="Google Shape;20141;p32"/>
            <p:cNvSpPr/>
            <p:nvPr/>
          </p:nvSpPr>
          <p:spPr>
            <a:xfrm>
              <a:off x="6870050" y="1623875"/>
              <a:ext cx="57275" cy="47300"/>
            </a:xfrm>
            <a:custGeom>
              <a:avLst/>
              <a:gdLst/>
              <a:ahLst/>
              <a:cxnLst/>
              <a:rect l="l" t="t" r="r" b="b"/>
              <a:pathLst>
                <a:path w="2291" h="1892" extrusionOk="0">
                  <a:moveTo>
                    <a:pt x="2038" y="0"/>
                  </a:moveTo>
                  <a:cubicBezTo>
                    <a:pt x="2001" y="0"/>
                    <a:pt x="1962" y="13"/>
                    <a:pt x="1927" y="43"/>
                  </a:cubicBezTo>
                  <a:lnTo>
                    <a:pt x="129" y="1612"/>
                  </a:lnTo>
                  <a:cubicBezTo>
                    <a:pt x="1" y="1723"/>
                    <a:pt x="119" y="1891"/>
                    <a:pt x="254" y="1891"/>
                  </a:cubicBezTo>
                  <a:cubicBezTo>
                    <a:pt x="292" y="1891"/>
                    <a:pt x="330" y="1878"/>
                    <a:pt x="365" y="1848"/>
                  </a:cubicBezTo>
                  <a:lnTo>
                    <a:pt x="2164" y="280"/>
                  </a:lnTo>
                  <a:cubicBezTo>
                    <a:pt x="2290" y="169"/>
                    <a:pt x="2172" y="0"/>
                    <a:pt x="20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2" name="Google Shape;20142;p32"/>
            <p:cNvSpPr/>
            <p:nvPr/>
          </p:nvSpPr>
          <p:spPr>
            <a:xfrm>
              <a:off x="6872500" y="1621425"/>
              <a:ext cx="75550" cy="51075"/>
            </a:xfrm>
            <a:custGeom>
              <a:avLst/>
              <a:gdLst/>
              <a:ahLst/>
              <a:cxnLst/>
              <a:rect l="l" t="t" r="r" b="b"/>
              <a:pathLst>
                <a:path w="3022" h="2043" extrusionOk="0">
                  <a:moveTo>
                    <a:pt x="2236" y="1"/>
                  </a:moveTo>
                  <a:cubicBezTo>
                    <a:pt x="2110" y="1"/>
                    <a:pt x="1996" y="168"/>
                    <a:pt x="2111" y="288"/>
                  </a:cubicBezTo>
                  <a:cubicBezTo>
                    <a:pt x="2487" y="678"/>
                    <a:pt x="2648" y="1180"/>
                    <a:pt x="2567" y="1704"/>
                  </a:cubicBezTo>
                  <a:lnTo>
                    <a:pt x="2567" y="1704"/>
                  </a:lnTo>
                  <a:lnTo>
                    <a:pt x="215" y="1664"/>
                  </a:lnTo>
                  <a:cubicBezTo>
                    <a:pt x="214" y="1664"/>
                    <a:pt x="212" y="1664"/>
                    <a:pt x="211" y="1664"/>
                  </a:cubicBezTo>
                  <a:cubicBezTo>
                    <a:pt x="0" y="1664"/>
                    <a:pt x="2" y="1995"/>
                    <a:pt x="215" y="1998"/>
                  </a:cubicBezTo>
                  <a:lnTo>
                    <a:pt x="2705" y="2042"/>
                  </a:lnTo>
                  <a:cubicBezTo>
                    <a:pt x="2779" y="2041"/>
                    <a:pt x="2845" y="1990"/>
                    <a:pt x="2866" y="1919"/>
                  </a:cubicBezTo>
                  <a:cubicBezTo>
                    <a:pt x="3022" y="1229"/>
                    <a:pt x="2839" y="561"/>
                    <a:pt x="2348" y="51"/>
                  </a:cubicBezTo>
                  <a:cubicBezTo>
                    <a:pt x="2313" y="16"/>
                    <a:pt x="2274" y="1"/>
                    <a:pt x="2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3" name="Google Shape;20143;p32"/>
            <p:cNvSpPr/>
            <p:nvPr/>
          </p:nvSpPr>
          <p:spPr>
            <a:xfrm>
              <a:off x="4699300" y="1737300"/>
              <a:ext cx="34300" cy="103925"/>
            </a:xfrm>
            <a:custGeom>
              <a:avLst/>
              <a:gdLst/>
              <a:ahLst/>
              <a:cxnLst/>
              <a:rect l="l" t="t" r="r" b="b"/>
              <a:pathLst>
                <a:path w="1372" h="4157" extrusionOk="0">
                  <a:moveTo>
                    <a:pt x="847" y="1"/>
                  </a:moveTo>
                  <a:cubicBezTo>
                    <a:pt x="575" y="1"/>
                    <a:pt x="325" y="215"/>
                    <a:pt x="222" y="524"/>
                  </a:cubicBezTo>
                  <a:cubicBezTo>
                    <a:pt x="76" y="969"/>
                    <a:pt x="128" y="1507"/>
                    <a:pt x="105" y="1968"/>
                  </a:cubicBezTo>
                  <a:lnTo>
                    <a:pt x="6" y="3995"/>
                  </a:lnTo>
                  <a:cubicBezTo>
                    <a:pt x="1" y="4103"/>
                    <a:pt x="81" y="4157"/>
                    <a:pt x="165" y="4157"/>
                  </a:cubicBezTo>
                  <a:cubicBezTo>
                    <a:pt x="248" y="4157"/>
                    <a:pt x="335" y="4103"/>
                    <a:pt x="340" y="3995"/>
                  </a:cubicBezTo>
                  <a:lnTo>
                    <a:pt x="427" y="2240"/>
                  </a:lnTo>
                  <a:lnTo>
                    <a:pt x="465" y="1428"/>
                  </a:lnTo>
                  <a:cubicBezTo>
                    <a:pt x="470" y="1346"/>
                    <a:pt x="502" y="315"/>
                    <a:pt x="825" y="315"/>
                  </a:cubicBezTo>
                  <a:cubicBezTo>
                    <a:pt x="879" y="315"/>
                    <a:pt x="940" y="343"/>
                    <a:pt x="1011" y="409"/>
                  </a:cubicBezTo>
                  <a:cubicBezTo>
                    <a:pt x="1046" y="442"/>
                    <a:pt x="1085" y="455"/>
                    <a:pt x="1123" y="455"/>
                  </a:cubicBezTo>
                  <a:cubicBezTo>
                    <a:pt x="1255" y="455"/>
                    <a:pt x="1371" y="287"/>
                    <a:pt x="1249" y="173"/>
                  </a:cubicBezTo>
                  <a:cubicBezTo>
                    <a:pt x="1120" y="53"/>
                    <a:pt x="981" y="1"/>
                    <a:pt x="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4" name="Google Shape;20144;p32"/>
            <p:cNvSpPr/>
            <p:nvPr/>
          </p:nvSpPr>
          <p:spPr>
            <a:xfrm>
              <a:off x="4702400" y="1804300"/>
              <a:ext cx="34725" cy="8800"/>
            </a:xfrm>
            <a:custGeom>
              <a:avLst/>
              <a:gdLst/>
              <a:ahLst/>
              <a:cxnLst/>
              <a:rect l="l" t="t" r="r" b="b"/>
              <a:pathLst>
                <a:path w="1389" h="352" extrusionOk="0">
                  <a:moveTo>
                    <a:pt x="214" y="0"/>
                  </a:moveTo>
                  <a:cubicBezTo>
                    <a:pt x="1" y="0"/>
                    <a:pt x="2" y="331"/>
                    <a:pt x="217" y="335"/>
                  </a:cubicBezTo>
                  <a:lnTo>
                    <a:pt x="1174" y="351"/>
                  </a:lnTo>
                  <a:cubicBezTo>
                    <a:pt x="1175" y="351"/>
                    <a:pt x="1176" y="351"/>
                    <a:pt x="1177" y="351"/>
                  </a:cubicBezTo>
                  <a:cubicBezTo>
                    <a:pt x="1389" y="351"/>
                    <a:pt x="1388" y="20"/>
                    <a:pt x="1174" y="16"/>
                  </a:cubicBezTo>
                  <a:lnTo>
                    <a:pt x="217" y="0"/>
                  </a:lnTo>
                  <a:cubicBezTo>
                    <a:pt x="216" y="0"/>
                    <a:pt x="215" y="0"/>
                    <a:pt x="2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5" name="Google Shape;20145;p32"/>
            <p:cNvSpPr/>
            <p:nvPr/>
          </p:nvSpPr>
          <p:spPr>
            <a:xfrm>
              <a:off x="4781475" y="1772750"/>
              <a:ext cx="55150" cy="10900"/>
            </a:xfrm>
            <a:custGeom>
              <a:avLst/>
              <a:gdLst/>
              <a:ahLst/>
              <a:cxnLst/>
              <a:rect l="l" t="t" r="r" b="b"/>
              <a:pathLst>
                <a:path w="2206" h="436" extrusionOk="0">
                  <a:moveTo>
                    <a:pt x="1168" y="1"/>
                  </a:moveTo>
                  <a:cubicBezTo>
                    <a:pt x="842" y="1"/>
                    <a:pt x="516" y="36"/>
                    <a:pt x="197" y="108"/>
                  </a:cubicBezTo>
                  <a:cubicBezTo>
                    <a:pt x="0" y="152"/>
                    <a:pt x="64" y="436"/>
                    <a:pt x="245" y="436"/>
                  </a:cubicBezTo>
                  <a:cubicBezTo>
                    <a:pt x="258" y="436"/>
                    <a:pt x="271" y="434"/>
                    <a:pt x="285" y="431"/>
                  </a:cubicBezTo>
                  <a:cubicBezTo>
                    <a:pt x="576" y="366"/>
                    <a:pt x="872" y="333"/>
                    <a:pt x="1168" y="333"/>
                  </a:cubicBezTo>
                  <a:cubicBezTo>
                    <a:pt x="1419" y="333"/>
                    <a:pt x="1670" y="357"/>
                    <a:pt x="1917" y="404"/>
                  </a:cubicBezTo>
                  <a:cubicBezTo>
                    <a:pt x="1929" y="406"/>
                    <a:pt x="1941" y="407"/>
                    <a:pt x="1952" y="407"/>
                  </a:cubicBezTo>
                  <a:cubicBezTo>
                    <a:pt x="2136" y="407"/>
                    <a:pt x="2206" y="118"/>
                    <a:pt x="2006" y="80"/>
                  </a:cubicBezTo>
                  <a:cubicBezTo>
                    <a:pt x="1729" y="27"/>
                    <a:pt x="1448" y="1"/>
                    <a:pt x="1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6" name="Google Shape;20146;p32"/>
            <p:cNvSpPr/>
            <p:nvPr/>
          </p:nvSpPr>
          <p:spPr>
            <a:xfrm>
              <a:off x="4780675" y="1805425"/>
              <a:ext cx="57750" cy="15775"/>
            </a:xfrm>
            <a:custGeom>
              <a:avLst/>
              <a:gdLst/>
              <a:ahLst/>
              <a:cxnLst/>
              <a:rect l="l" t="t" r="r" b="b"/>
              <a:pathLst>
                <a:path w="2310" h="631" extrusionOk="0">
                  <a:moveTo>
                    <a:pt x="260" y="0"/>
                  </a:moveTo>
                  <a:cubicBezTo>
                    <a:pt x="72" y="0"/>
                    <a:pt x="0" y="293"/>
                    <a:pt x="201" y="326"/>
                  </a:cubicBezTo>
                  <a:lnTo>
                    <a:pt x="2018" y="628"/>
                  </a:lnTo>
                  <a:cubicBezTo>
                    <a:pt x="2029" y="630"/>
                    <a:pt x="2039" y="631"/>
                    <a:pt x="2050" y="631"/>
                  </a:cubicBezTo>
                  <a:cubicBezTo>
                    <a:pt x="2237" y="631"/>
                    <a:pt x="2309" y="339"/>
                    <a:pt x="2108" y="305"/>
                  </a:cubicBezTo>
                  <a:lnTo>
                    <a:pt x="291" y="3"/>
                  </a:lnTo>
                  <a:cubicBezTo>
                    <a:pt x="281" y="1"/>
                    <a:pt x="270" y="0"/>
                    <a:pt x="2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7" name="Google Shape;20147;p32"/>
            <p:cNvSpPr/>
            <p:nvPr/>
          </p:nvSpPr>
          <p:spPr>
            <a:xfrm>
              <a:off x="4858225" y="1774075"/>
              <a:ext cx="70075" cy="118875"/>
            </a:xfrm>
            <a:custGeom>
              <a:avLst/>
              <a:gdLst/>
              <a:ahLst/>
              <a:cxnLst/>
              <a:rect l="l" t="t" r="r" b="b"/>
              <a:pathLst>
                <a:path w="2803" h="4755" extrusionOk="0">
                  <a:moveTo>
                    <a:pt x="1877" y="600"/>
                  </a:moveTo>
                  <a:cubicBezTo>
                    <a:pt x="1923" y="600"/>
                    <a:pt x="1971" y="602"/>
                    <a:pt x="2020" y="604"/>
                  </a:cubicBezTo>
                  <a:cubicBezTo>
                    <a:pt x="2048" y="638"/>
                    <a:pt x="2079" y="656"/>
                    <a:pt x="2111" y="660"/>
                  </a:cubicBezTo>
                  <a:lnTo>
                    <a:pt x="2111" y="660"/>
                  </a:lnTo>
                  <a:cubicBezTo>
                    <a:pt x="2165" y="888"/>
                    <a:pt x="2220" y="1122"/>
                    <a:pt x="2266" y="1359"/>
                  </a:cubicBezTo>
                  <a:lnTo>
                    <a:pt x="2266" y="1359"/>
                  </a:lnTo>
                  <a:cubicBezTo>
                    <a:pt x="2218" y="1436"/>
                    <a:pt x="2119" y="1474"/>
                    <a:pt x="1971" y="1474"/>
                  </a:cubicBezTo>
                  <a:cubicBezTo>
                    <a:pt x="1866" y="1474"/>
                    <a:pt x="1736" y="1455"/>
                    <a:pt x="1581" y="1417"/>
                  </a:cubicBezTo>
                  <a:cubicBezTo>
                    <a:pt x="1342" y="1541"/>
                    <a:pt x="1164" y="1602"/>
                    <a:pt x="1048" y="1602"/>
                  </a:cubicBezTo>
                  <a:cubicBezTo>
                    <a:pt x="900" y="1602"/>
                    <a:pt x="853" y="1501"/>
                    <a:pt x="908" y="1298"/>
                  </a:cubicBezTo>
                  <a:cubicBezTo>
                    <a:pt x="904" y="832"/>
                    <a:pt x="1227" y="600"/>
                    <a:pt x="1877" y="600"/>
                  </a:cubicBezTo>
                  <a:close/>
                  <a:moveTo>
                    <a:pt x="1634" y="1"/>
                  </a:moveTo>
                  <a:cubicBezTo>
                    <a:pt x="913" y="1"/>
                    <a:pt x="311" y="1328"/>
                    <a:pt x="701" y="2068"/>
                  </a:cubicBezTo>
                  <a:cubicBezTo>
                    <a:pt x="874" y="2395"/>
                    <a:pt x="1176" y="2565"/>
                    <a:pt x="1501" y="2565"/>
                  </a:cubicBezTo>
                  <a:cubicBezTo>
                    <a:pt x="1671" y="2565"/>
                    <a:pt x="1848" y="2518"/>
                    <a:pt x="2014" y="2422"/>
                  </a:cubicBezTo>
                  <a:cubicBezTo>
                    <a:pt x="2164" y="2336"/>
                    <a:pt x="2279" y="2230"/>
                    <a:pt x="2367" y="2110"/>
                  </a:cubicBezTo>
                  <a:lnTo>
                    <a:pt x="2367" y="2110"/>
                  </a:lnTo>
                  <a:cubicBezTo>
                    <a:pt x="2386" y="2445"/>
                    <a:pt x="2363" y="2778"/>
                    <a:pt x="2267" y="3102"/>
                  </a:cubicBezTo>
                  <a:cubicBezTo>
                    <a:pt x="2058" y="3814"/>
                    <a:pt x="1457" y="4416"/>
                    <a:pt x="728" y="4416"/>
                  </a:cubicBezTo>
                  <a:cubicBezTo>
                    <a:pt x="581" y="4416"/>
                    <a:pt x="428" y="4391"/>
                    <a:pt x="272" y="4338"/>
                  </a:cubicBezTo>
                  <a:cubicBezTo>
                    <a:pt x="252" y="4331"/>
                    <a:pt x="234" y="4328"/>
                    <a:pt x="216" y="4328"/>
                  </a:cubicBezTo>
                  <a:cubicBezTo>
                    <a:pt x="54" y="4328"/>
                    <a:pt x="0" y="4598"/>
                    <a:pt x="184" y="4661"/>
                  </a:cubicBezTo>
                  <a:cubicBezTo>
                    <a:pt x="368" y="4725"/>
                    <a:pt x="552" y="4755"/>
                    <a:pt x="732" y="4755"/>
                  </a:cubicBezTo>
                  <a:cubicBezTo>
                    <a:pt x="1334" y="4755"/>
                    <a:pt x="1887" y="4420"/>
                    <a:pt x="2260" y="3899"/>
                  </a:cubicBezTo>
                  <a:cubicBezTo>
                    <a:pt x="2803" y="3137"/>
                    <a:pt x="2756" y="2187"/>
                    <a:pt x="2589" y="1293"/>
                  </a:cubicBezTo>
                  <a:lnTo>
                    <a:pt x="2589" y="1293"/>
                  </a:lnTo>
                  <a:cubicBezTo>
                    <a:pt x="2580" y="1026"/>
                    <a:pt x="2514" y="751"/>
                    <a:pt x="2417" y="502"/>
                  </a:cubicBezTo>
                  <a:cubicBezTo>
                    <a:pt x="2389" y="429"/>
                    <a:pt x="2331" y="393"/>
                    <a:pt x="2271" y="387"/>
                  </a:cubicBezTo>
                  <a:lnTo>
                    <a:pt x="2271" y="387"/>
                  </a:lnTo>
                  <a:cubicBezTo>
                    <a:pt x="2267" y="380"/>
                    <a:pt x="2262" y="373"/>
                    <a:pt x="2257" y="366"/>
                  </a:cubicBezTo>
                  <a:cubicBezTo>
                    <a:pt x="2053" y="108"/>
                    <a:pt x="1839" y="1"/>
                    <a:pt x="16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8" name="Google Shape;20148;p32"/>
            <p:cNvSpPr/>
            <p:nvPr/>
          </p:nvSpPr>
          <p:spPr>
            <a:xfrm>
              <a:off x="4940300" y="1746400"/>
              <a:ext cx="70500" cy="86500"/>
            </a:xfrm>
            <a:custGeom>
              <a:avLst/>
              <a:gdLst/>
              <a:ahLst/>
              <a:cxnLst/>
              <a:rect l="l" t="t" r="r" b="b"/>
              <a:pathLst>
                <a:path w="2820" h="3460" extrusionOk="0">
                  <a:moveTo>
                    <a:pt x="160" y="1"/>
                  </a:moveTo>
                  <a:cubicBezTo>
                    <a:pt x="77" y="1"/>
                    <a:pt x="0" y="53"/>
                    <a:pt x="13" y="160"/>
                  </a:cubicBezTo>
                  <a:cubicBezTo>
                    <a:pt x="125" y="1186"/>
                    <a:pt x="354" y="2197"/>
                    <a:pt x="694" y="3172"/>
                  </a:cubicBezTo>
                  <a:cubicBezTo>
                    <a:pt x="723" y="3254"/>
                    <a:pt x="788" y="3290"/>
                    <a:pt x="852" y="3290"/>
                  </a:cubicBezTo>
                  <a:cubicBezTo>
                    <a:pt x="948" y="3290"/>
                    <a:pt x="1042" y="3211"/>
                    <a:pt x="1018" y="3084"/>
                  </a:cubicBezTo>
                  <a:cubicBezTo>
                    <a:pt x="914" y="2568"/>
                    <a:pt x="789" y="1751"/>
                    <a:pt x="1483" y="1639"/>
                  </a:cubicBezTo>
                  <a:cubicBezTo>
                    <a:pt x="1537" y="1631"/>
                    <a:pt x="1587" y="1627"/>
                    <a:pt x="1635" y="1627"/>
                  </a:cubicBezTo>
                  <a:cubicBezTo>
                    <a:pt x="2407" y="1627"/>
                    <a:pt x="2437" y="2684"/>
                    <a:pt x="2305" y="3252"/>
                  </a:cubicBezTo>
                  <a:cubicBezTo>
                    <a:pt x="2275" y="3377"/>
                    <a:pt x="2380" y="3460"/>
                    <a:pt x="2479" y="3460"/>
                  </a:cubicBezTo>
                  <a:cubicBezTo>
                    <a:pt x="2545" y="3460"/>
                    <a:pt x="2608" y="3424"/>
                    <a:pt x="2627" y="3340"/>
                  </a:cubicBezTo>
                  <a:cubicBezTo>
                    <a:pt x="2820" y="2514"/>
                    <a:pt x="2651" y="1258"/>
                    <a:pt x="1552" y="1258"/>
                  </a:cubicBezTo>
                  <a:cubicBezTo>
                    <a:pt x="1545" y="1258"/>
                    <a:pt x="1538" y="1258"/>
                    <a:pt x="1530" y="1258"/>
                  </a:cubicBezTo>
                  <a:cubicBezTo>
                    <a:pt x="1021" y="1265"/>
                    <a:pt x="777" y="1570"/>
                    <a:pt x="678" y="1961"/>
                  </a:cubicBezTo>
                  <a:lnTo>
                    <a:pt x="678" y="1961"/>
                  </a:lnTo>
                  <a:cubicBezTo>
                    <a:pt x="526" y="1370"/>
                    <a:pt x="415" y="768"/>
                    <a:pt x="347" y="160"/>
                  </a:cubicBezTo>
                  <a:cubicBezTo>
                    <a:pt x="334" y="54"/>
                    <a:pt x="24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49" name="Google Shape;20149;p32"/>
            <p:cNvSpPr/>
            <p:nvPr/>
          </p:nvSpPr>
          <p:spPr>
            <a:xfrm>
              <a:off x="5001100" y="1744200"/>
              <a:ext cx="43750" cy="35825"/>
            </a:xfrm>
            <a:custGeom>
              <a:avLst/>
              <a:gdLst/>
              <a:ahLst/>
              <a:cxnLst/>
              <a:rect l="l" t="t" r="r" b="b"/>
              <a:pathLst>
                <a:path w="1750" h="1433" extrusionOk="0">
                  <a:moveTo>
                    <a:pt x="691" y="0"/>
                  </a:moveTo>
                  <a:cubicBezTo>
                    <a:pt x="456" y="0"/>
                    <a:pt x="216" y="116"/>
                    <a:pt x="82" y="321"/>
                  </a:cubicBezTo>
                  <a:cubicBezTo>
                    <a:pt x="0" y="447"/>
                    <a:pt x="116" y="567"/>
                    <a:pt x="234" y="567"/>
                  </a:cubicBezTo>
                  <a:cubicBezTo>
                    <a:pt x="285" y="567"/>
                    <a:pt x="336" y="545"/>
                    <a:pt x="372" y="490"/>
                  </a:cubicBezTo>
                  <a:cubicBezTo>
                    <a:pt x="436" y="390"/>
                    <a:pt x="560" y="333"/>
                    <a:pt x="681" y="333"/>
                  </a:cubicBezTo>
                  <a:cubicBezTo>
                    <a:pt x="780" y="333"/>
                    <a:pt x="877" y="372"/>
                    <a:pt x="936" y="458"/>
                  </a:cubicBezTo>
                  <a:cubicBezTo>
                    <a:pt x="1072" y="652"/>
                    <a:pt x="923" y="925"/>
                    <a:pt x="714" y="980"/>
                  </a:cubicBezTo>
                  <a:cubicBezTo>
                    <a:pt x="583" y="1013"/>
                    <a:pt x="541" y="1222"/>
                    <a:pt x="674" y="1285"/>
                  </a:cubicBezTo>
                  <a:cubicBezTo>
                    <a:pt x="883" y="1385"/>
                    <a:pt x="1089" y="1433"/>
                    <a:pt x="1307" y="1433"/>
                  </a:cubicBezTo>
                  <a:cubicBezTo>
                    <a:pt x="1385" y="1433"/>
                    <a:pt x="1465" y="1427"/>
                    <a:pt x="1547" y="1414"/>
                  </a:cubicBezTo>
                  <a:cubicBezTo>
                    <a:pt x="1749" y="1384"/>
                    <a:pt x="1676" y="1089"/>
                    <a:pt x="1486" y="1089"/>
                  </a:cubicBezTo>
                  <a:cubicBezTo>
                    <a:pt x="1477" y="1089"/>
                    <a:pt x="1468" y="1090"/>
                    <a:pt x="1458" y="1091"/>
                  </a:cubicBezTo>
                  <a:cubicBezTo>
                    <a:pt x="1406" y="1099"/>
                    <a:pt x="1354" y="1103"/>
                    <a:pt x="1302" y="1103"/>
                  </a:cubicBezTo>
                  <a:cubicBezTo>
                    <a:pt x="1247" y="1103"/>
                    <a:pt x="1193" y="1099"/>
                    <a:pt x="1139" y="1090"/>
                  </a:cubicBezTo>
                  <a:lnTo>
                    <a:pt x="1139" y="1090"/>
                  </a:lnTo>
                  <a:cubicBezTo>
                    <a:pt x="1338" y="863"/>
                    <a:pt x="1395" y="515"/>
                    <a:pt x="1203" y="252"/>
                  </a:cubicBezTo>
                  <a:cubicBezTo>
                    <a:pt x="1077" y="79"/>
                    <a:pt x="886" y="0"/>
                    <a:pt x="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0" name="Google Shape;20150;p32"/>
            <p:cNvSpPr/>
            <p:nvPr/>
          </p:nvSpPr>
          <p:spPr>
            <a:xfrm>
              <a:off x="5060150" y="1774625"/>
              <a:ext cx="13650" cy="55875"/>
            </a:xfrm>
            <a:custGeom>
              <a:avLst/>
              <a:gdLst/>
              <a:ahLst/>
              <a:cxnLst/>
              <a:rect l="l" t="t" r="r" b="b"/>
              <a:pathLst>
                <a:path w="546" h="2235" extrusionOk="0">
                  <a:moveTo>
                    <a:pt x="162" y="0"/>
                  </a:moveTo>
                  <a:cubicBezTo>
                    <a:pt x="79" y="0"/>
                    <a:pt x="1" y="54"/>
                    <a:pt x="11" y="161"/>
                  </a:cubicBezTo>
                  <a:cubicBezTo>
                    <a:pt x="74" y="798"/>
                    <a:pt x="138" y="1436"/>
                    <a:pt x="201" y="2075"/>
                  </a:cubicBezTo>
                  <a:cubicBezTo>
                    <a:pt x="211" y="2181"/>
                    <a:pt x="300" y="2235"/>
                    <a:pt x="384" y="2235"/>
                  </a:cubicBezTo>
                  <a:cubicBezTo>
                    <a:pt x="467" y="2235"/>
                    <a:pt x="545" y="2182"/>
                    <a:pt x="535" y="2075"/>
                  </a:cubicBezTo>
                  <a:cubicBezTo>
                    <a:pt x="472" y="1436"/>
                    <a:pt x="408" y="798"/>
                    <a:pt x="345" y="161"/>
                  </a:cubicBezTo>
                  <a:cubicBezTo>
                    <a:pt x="335" y="54"/>
                    <a:pt x="246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1" name="Google Shape;20151;p32"/>
            <p:cNvSpPr/>
            <p:nvPr/>
          </p:nvSpPr>
          <p:spPr>
            <a:xfrm>
              <a:off x="5049600" y="1798900"/>
              <a:ext cx="44700" cy="12850"/>
            </a:xfrm>
            <a:custGeom>
              <a:avLst/>
              <a:gdLst/>
              <a:ahLst/>
              <a:cxnLst/>
              <a:rect l="l" t="t" r="r" b="b"/>
              <a:pathLst>
                <a:path w="1788" h="514" extrusionOk="0">
                  <a:moveTo>
                    <a:pt x="1573" y="0"/>
                  </a:moveTo>
                  <a:cubicBezTo>
                    <a:pt x="1556" y="0"/>
                    <a:pt x="1537" y="3"/>
                    <a:pt x="1516" y="11"/>
                  </a:cubicBezTo>
                  <a:cubicBezTo>
                    <a:pt x="1208" y="121"/>
                    <a:pt x="883" y="178"/>
                    <a:pt x="556" y="178"/>
                  </a:cubicBezTo>
                  <a:cubicBezTo>
                    <a:pt x="442" y="178"/>
                    <a:pt x="328" y="171"/>
                    <a:pt x="214" y="157"/>
                  </a:cubicBezTo>
                  <a:cubicBezTo>
                    <a:pt x="206" y="156"/>
                    <a:pt x="199" y="156"/>
                    <a:pt x="192" y="156"/>
                  </a:cubicBezTo>
                  <a:cubicBezTo>
                    <a:pt x="1" y="156"/>
                    <a:pt x="9" y="469"/>
                    <a:pt x="214" y="493"/>
                  </a:cubicBezTo>
                  <a:cubicBezTo>
                    <a:pt x="332" y="506"/>
                    <a:pt x="451" y="513"/>
                    <a:pt x="569" y="513"/>
                  </a:cubicBezTo>
                  <a:cubicBezTo>
                    <a:pt x="922" y="513"/>
                    <a:pt x="1273" y="453"/>
                    <a:pt x="1606" y="334"/>
                  </a:cubicBezTo>
                  <a:cubicBezTo>
                    <a:pt x="1788" y="269"/>
                    <a:pt x="1735" y="0"/>
                    <a:pt x="15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2" name="Google Shape;20152;p32"/>
            <p:cNvSpPr/>
            <p:nvPr/>
          </p:nvSpPr>
          <p:spPr>
            <a:xfrm>
              <a:off x="5128525" y="1751900"/>
              <a:ext cx="30950" cy="92925"/>
            </a:xfrm>
            <a:custGeom>
              <a:avLst/>
              <a:gdLst/>
              <a:ahLst/>
              <a:cxnLst/>
              <a:rect l="l" t="t" r="r" b="b"/>
              <a:pathLst>
                <a:path w="1238" h="3717" extrusionOk="0">
                  <a:moveTo>
                    <a:pt x="909" y="1"/>
                  </a:moveTo>
                  <a:cubicBezTo>
                    <a:pt x="588" y="1"/>
                    <a:pt x="288" y="779"/>
                    <a:pt x="234" y="995"/>
                  </a:cubicBezTo>
                  <a:cubicBezTo>
                    <a:pt x="1" y="1918"/>
                    <a:pt x="216" y="2891"/>
                    <a:pt x="786" y="3645"/>
                  </a:cubicBezTo>
                  <a:cubicBezTo>
                    <a:pt x="824" y="3695"/>
                    <a:pt x="876" y="3716"/>
                    <a:pt x="927" y="3716"/>
                  </a:cubicBezTo>
                  <a:cubicBezTo>
                    <a:pt x="1050" y="3716"/>
                    <a:pt x="1168" y="3597"/>
                    <a:pt x="1076" y="3475"/>
                  </a:cubicBezTo>
                  <a:cubicBezTo>
                    <a:pt x="744" y="3036"/>
                    <a:pt x="529" y="2539"/>
                    <a:pt x="484" y="1987"/>
                  </a:cubicBezTo>
                  <a:cubicBezTo>
                    <a:pt x="464" y="1747"/>
                    <a:pt x="477" y="1506"/>
                    <a:pt x="516" y="1270"/>
                  </a:cubicBezTo>
                  <a:cubicBezTo>
                    <a:pt x="544" y="1117"/>
                    <a:pt x="885" y="376"/>
                    <a:pt x="866" y="345"/>
                  </a:cubicBezTo>
                  <a:lnTo>
                    <a:pt x="866" y="345"/>
                  </a:lnTo>
                  <a:cubicBezTo>
                    <a:pt x="901" y="400"/>
                    <a:pt x="953" y="422"/>
                    <a:pt x="1004" y="422"/>
                  </a:cubicBezTo>
                  <a:cubicBezTo>
                    <a:pt x="1121" y="422"/>
                    <a:pt x="1237" y="303"/>
                    <a:pt x="1155" y="176"/>
                  </a:cubicBezTo>
                  <a:cubicBezTo>
                    <a:pt x="1074" y="52"/>
                    <a:pt x="991" y="1"/>
                    <a:pt x="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3" name="Google Shape;20153;p32"/>
            <p:cNvSpPr/>
            <p:nvPr/>
          </p:nvSpPr>
          <p:spPr>
            <a:xfrm>
              <a:off x="5176550" y="1786625"/>
              <a:ext cx="39400" cy="55925"/>
            </a:xfrm>
            <a:custGeom>
              <a:avLst/>
              <a:gdLst/>
              <a:ahLst/>
              <a:cxnLst/>
              <a:rect l="l" t="t" r="r" b="b"/>
              <a:pathLst>
                <a:path w="1576" h="2237" extrusionOk="0">
                  <a:moveTo>
                    <a:pt x="921" y="0"/>
                  </a:moveTo>
                  <a:cubicBezTo>
                    <a:pt x="748" y="0"/>
                    <a:pt x="578" y="47"/>
                    <a:pt x="423" y="151"/>
                  </a:cubicBezTo>
                  <a:cubicBezTo>
                    <a:pt x="174" y="317"/>
                    <a:pt x="0" y="631"/>
                    <a:pt x="130" y="926"/>
                  </a:cubicBezTo>
                  <a:cubicBezTo>
                    <a:pt x="276" y="1254"/>
                    <a:pt x="650" y="1286"/>
                    <a:pt x="931" y="1430"/>
                  </a:cubicBezTo>
                  <a:cubicBezTo>
                    <a:pt x="1028" y="1476"/>
                    <a:pt x="1111" y="1551"/>
                    <a:pt x="1169" y="1641"/>
                  </a:cubicBezTo>
                  <a:lnTo>
                    <a:pt x="1022" y="1821"/>
                  </a:lnTo>
                  <a:cubicBezTo>
                    <a:pt x="1006" y="1828"/>
                    <a:pt x="986" y="1830"/>
                    <a:pt x="965" y="1830"/>
                  </a:cubicBezTo>
                  <a:cubicBezTo>
                    <a:pt x="900" y="1830"/>
                    <a:pt x="821" y="1808"/>
                    <a:pt x="766" y="1806"/>
                  </a:cubicBezTo>
                  <a:cubicBezTo>
                    <a:pt x="743" y="1805"/>
                    <a:pt x="721" y="1804"/>
                    <a:pt x="699" y="1804"/>
                  </a:cubicBezTo>
                  <a:cubicBezTo>
                    <a:pt x="553" y="1804"/>
                    <a:pt x="425" y="1826"/>
                    <a:pt x="301" y="1917"/>
                  </a:cubicBezTo>
                  <a:cubicBezTo>
                    <a:pt x="158" y="2021"/>
                    <a:pt x="247" y="2237"/>
                    <a:pt x="382" y="2237"/>
                  </a:cubicBezTo>
                  <a:cubicBezTo>
                    <a:pt x="410" y="2237"/>
                    <a:pt x="440" y="2227"/>
                    <a:pt x="470" y="2205"/>
                  </a:cubicBezTo>
                  <a:cubicBezTo>
                    <a:pt x="550" y="2147"/>
                    <a:pt x="641" y="2133"/>
                    <a:pt x="737" y="2133"/>
                  </a:cubicBezTo>
                  <a:cubicBezTo>
                    <a:pt x="838" y="2133"/>
                    <a:pt x="944" y="2149"/>
                    <a:pt x="1047" y="2149"/>
                  </a:cubicBezTo>
                  <a:cubicBezTo>
                    <a:pt x="1121" y="2149"/>
                    <a:pt x="1194" y="2141"/>
                    <a:pt x="1262" y="2111"/>
                  </a:cubicBezTo>
                  <a:cubicBezTo>
                    <a:pt x="1471" y="2024"/>
                    <a:pt x="1576" y="1789"/>
                    <a:pt x="1501" y="1575"/>
                  </a:cubicBezTo>
                  <a:cubicBezTo>
                    <a:pt x="1416" y="1312"/>
                    <a:pt x="1169" y="1165"/>
                    <a:pt x="926" y="1069"/>
                  </a:cubicBezTo>
                  <a:cubicBezTo>
                    <a:pt x="839" y="1035"/>
                    <a:pt x="749" y="1013"/>
                    <a:pt x="665" y="971"/>
                  </a:cubicBezTo>
                  <a:cubicBezTo>
                    <a:pt x="502" y="890"/>
                    <a:pt x="481" y="883"/>
                    <a:pt x="499" y="680"/>
                  </a:cubicBezTo>
                  <a:cubicBezTo>
                    <a:pt x="519" y="486"/>
                    <a:pt x="577" y="410"/>
                    <a:pt x="764" y="354"/>
                  </a:cubicBezTo>
                  <a:cubicBezTo>
                    <a:pt x="820" y="338"/>
                    <a:pt x="877" y="330"/>
                    <a:pt x="935" y="330"/>
                  </a:cubicBezTo>
                  <a:cubicBezTo>
                    <a:pt x="1022" y="330"/>
                    <a:pt x="1109" y="348"/>
                    <a:pt x="1190" y="384"/>
                  </a:cubicBezTo>
                  <a:cubicBezTo>
                    <a:pt x="1215" y="395"/>
                    <a:pt x="1239" y="400"/>
                    <a:pt x="1262" y="400"/>
                  </a:cubicBezTo>
                  <a:cubicBezTo>
                    <a:pt x="1423" y="400"/>
                    <a:pt x="1531" y="170"/>
                    <a:pt x="1358" y="96"/>
                  </a:cubicBezTo>
                  <a:cubicBezTo>
                    <a:pt x="1215" y="34"/>
                    <a:pt x="1067" y="0"/>
                    <a:pt x="9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4" name="Google Shape;20154;p32"/>
            <p:cNvSpPr/>
            <p:nvPr/>
          </p:nvSpPr>
          <p:spPr>
            <a:xfrm>
              <a:off x="5233975" y="1746675"/>
              <a:ext cx="42650" cy="92275"/>
            </a:xfrm>
            <a:custGeom>
              <a:avLst/>
              <a:gdLst/>
              <a:ahLst/>
              <a:cxnLst/>
              <a:rect l="l" t="t" r="r" b="b"/>
              <a:pathLst>
                <a:path w="1706" h="3691" extrusionOk="0">
                  <a:moveTo>
                    <a:pt x="231" y="1"/>
                  </a:moveTo>
                  <a:cubicBezTo>
                    <a:pt x="115" y="1"/>
                    <a:pt x="0" y="121"/>
                    <a:pt x="80" y="249"/>
                  </a:cubicBezTo>
                  <a:cubicBezTo>
                    <a:pt x="537" y="978"/>
                    <a:pt x="1328" y="2705"/>
                    <a:pt x="472" y="3413"/>
                  </a:cubicBezTo>
                  <a:cubicBezTo>
                    <a:pt x="341" y="3521"/>
                    <a:pt x="461" y="3690"/>
                    <a:pt x="599" y="3690"/>
                  </a:cubicBezTo>
                  <a:cubicBezTo>
                    <a:pt x="635" y="3690"/>
                    <a:pt x="673" y="3678"/>
                    <a:pt x="708" y="3649"/>
                  </a:cubicBezTo>
                  <a:cubicBezTo>
                    <a:pt x="1706" y="2826"/>
                    <a:pt x="910" y="943"/>
                    <a:pt x="368" y="80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5" name="Google Shape;20155;p32"/>
            <p:cNvSpPr/>
            <p:nvPr/>
          </p:nvSpPr>
          <p:spPr>
            <a:xfrm>
              <a:off x="5279550" y="1758650"/>
              <a:ext cx="40325" cy="86875"/>
            </a:xfrm>
            <a:custGeom>
              <a:avLst/>
              <a:gdLst/>
              <a:ahLst/>
              <a:cxnLst/>
              <a:rect l="l" t="t" r="r" b="b"/>
              <a:pathLst>
                <a:path w="1613" h="3475" extrusionOk="0">
                  <a:moveTo>
                    <a:pt x="656" y="1"/>
                  </a:moveTo>
                  <a:cubicBezTo>
                    <a:pt x="588" y="1"/>
                    <a:pt x="518" y="34"/>
                    <a:pt x="485" y="112"/>
                  </a:cubicBezTo>
                  <a:lnTo>
                    <a:pt x="485" y="110"/>
                  </a:lnTo>
                  <a:lnTo>
                    <a:pt x="485" y="110"/>
                  </a:lnTo>
                  <a:cubicBezTo>
                    <a:pt x="0" y="1267"/>
                    <a:pt x="308" y="2603"/>
                    <a:pt x="1250" y="3431"/>
                  </a:cubicBezTo>
                  <a:cubicBezTo>
                    <a:pt x="1285" y="3462"/>
                    <a:pt x="1323" y="3475"/>
                    <a:pt x="1361" y="3475"/>
                  </a:cubicBezTo>
                  <a:cubicBezTo>
                    <a:pt x="1495" y="3475"/>
                    <a:pt x="1613" y="3306"/>
                    <a:pt x="1486" y="3193"/>
                  </a:cubicBezTo>
                  <a:cubicBezTo>
                    <a:pt x="624" y="2434"/>
                    <a:pt x="363" y="1256"/>
                    <a:pt x="809" y="200"/>
                  </a:cubicBezTo>
                  <a:cubicBezTo>
                    <a:pt x="860" y="80"/>
                    <a:pt x="760" y="1"/>
                    <a:pt x="6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6" name="Google Shape;20156;p32"/>
            <p:cNvSpPr/>
            <p:nvPr/>
          </p:nvSpPr>
          <p:spPr>
            <a:xfrm>
              <a:off x="5326650" y="1790950"/>
              <a:ext cx="52950" cy="41750"/>
            </a:xfrm>
            <a:custGeom>
              <a:avLst/>
              <a:gdLst/>
              <a:ahLst/>
              <a:cxnLst/>
              <a:rect l="l" t="t" r="r" b="b"/>
              <a:pathLst>
                <a:path w="2118" h="1670" extrusionOk="0">
                  <a:moveTo>
                    <a:pt x="256" y="0"/>
                  </a:moveTo>
                  <a:cubicBezTo>
                    <a:pt x="120" y="0"/>
                    <a:pt x="0" y="169"/>
                    <a:pt x="130" y="278"/>
                  </a:cubicBezTo>
                  <a:lnTo>
                    <a:pt x="1750" y="1628"/>
                  </a:lnTo>
                  <a:cubicBezTo>
                    <a:pt x="1785" y="1657"/>
                    <a:pt x="1823" y="1670"/>
                    <a:pt x="1860" y="1670"/>
                  </a:cubicBezTo>
                  <a:cubicBezTo>
                    <a:pt x="1997" y="1670"/>
                    <a:pt x="2117" y="1500"/>
                    <a:pt x="1986" y="1392"/>
                  </a:cubicBezTo>
                  <a:lnTo>
                    <a:pt x="366" y="42"/>
                  </a:lnTo>
                  <a:cubicBezTo>
                    <a:pt x="332" y="13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7" name="Google Shape;20157;p32"/>
            <p:cNvSpPr/>
            <p:nvPr/>
          </p:nvSpPr>
          <p:spPr>
            <a:xfrm>
              <a:off x="5335325" y="1789250"/>
              <a:ext cx="36850" cy="50250"/>
            </a:xfrm>
            <a:custGeom>
              <a:avLst/>
              <a:gdLst/>
              <a:ahLst/>
              <a:cxnLst/>
              <a:rect l="l" t="t" r="r" b="b"/>
              <a:pathLst>
                <a:path w="1474" h="2010" extrusionOk="0">
                  <a:moveTo>
                    <a:pt x="1242" y="0"/>
                  </a:moveTo>
                  <a:cubicBezTo>
                    <a:pt x="1192" y="0"/>
                    <a:pt x="1141" y="23"/>
                    <a:pt x="1107" y="79"/>
                  </a:cubicBezTo>
                  <a:lnTo>
                    <a:pt x="79" y="1760"/>
                  </a:lnTo>
                  <a:cubicBezTo>
                    <a:pt x="0" y="1888"/>
                    <a:pt x="116" y="2009"/>
                    <a:pt x="232" y="2009"/>
                  </a:cubicBezTo>
                  <a:cubicBezTo>
                    <a:pt x="283" y="2009"/>
                    <a:pt x="334" y="1986"/>
                    <a:pt x="369" y="1930"/>
                  </a:cubicBezTo>
                  <a:cubicBezTo>
                    <a:pt x="710" y="1370"/>
                    <a:pt x="1052" y="808"/>
                    <a:pt x="1395" y="249"/>
                  </a:cubicBezTo>
                  <a:cubicBezTo>
                    <a:pt x="1474" y="120"/>
                    <a:pt x="1358" y="0"/>
                    <a:pt x="12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8" name="Google Shape;20158;p32"/>
            <p:cNvSpPr/>
            <p:nvPr/>
          </p:nvSpPr>
          <p:spPr>
            <a:xfrm>
              <a:off x="5394700" y="1782525"/>
              <a:ext cx="16425" cy="56125"/>
            </a:xfrm>
            <a:custGeom>
              <a:avLst/>
              <a:gdLst/>
              <a:ahLst/>
              <a:cxnLst/>
              <a:rect l="l" t="t" r="r" b="b"/>
              <a:pathLst>
                <a:path w="657" h="2245" extrusionOk="0">
                  <a:moveTo>
                    <a:pt x="207" y="1"/>
                  </a:moveTo>
                  <a:cubicBezTo>
                    <a:pt x="109" y="1"/>
                    <a:pt x="0" y="84"/>
                    <a:pt x="19" y="211"/>
                  </a:cubicBezTo>
                  <a:cubicBezTo>
                    <a:pt x="119" y="849"/>
                    <a:pt x="216" y="1486"/>
                    <a:pt x="315" y="2124"/>
                  </a:cubicBezTo>
                  <a:cubicBezTo>
                    <a:pt x="328" y="2208"/>
                    <a:pt x="387" y="2245"/>
                    <a:pt x="451" y="2245"/>
                  </a:cubicBezTo>
                  <a:cubicBezTo>
                    <a:pt x="548" y="2245"/>
                    <a:pt x="656" y="2162"/>
                    <a:pt x="637" y="2035"/>
                  </a:cubicBezTo>
                  <a:lnTo>
                    <a:pt x="343" y="122"/>
                  </a:lnTo>
                  <a:cubicBezTo>
                    <a:pt x="330" y="37"/>
                    <a:pt x="271" y="1"/>
                    <a:pt x="2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59" name="Google Shape;20159;p32"/>
            <p:cNvSpPr/>
            <p:nvPr/>
          </p:nvSpPr>
          <p:spPr>
            <a:xfrm>
              <a:off x="5391175" y="1806275"/>
              <a:ext cx="37650" cy="10700"/>
            </a:xfrm>
            <a:custGeom>
              <a:avLst/>
              <a:gdLst/>
              <a:ahLst/>
              <a:cxnLst/>
              <a:rect l="l" t="t" r="r" b="b"/>
              <a:pathLst>
                <a:path w="1506" h="428" extrusionOk="0">
                  <a:moveTo>
                    <a:pt x="948" y="1"/>
                  </a:moveTo>
                  <a:cubicBezTo>
                    <a:pt x="694" y="1"/>
                    <a:pt x="439" y="33"/>
                    <a:pt x="192" y="98"/>
                  </a:cubicBezTo>
                  <a:cubicBezTo>
                    <a:pt x="1" y="149"/>
                    <a:pt x="62" y="428"/>
                    <a:pt x="237" y="428"/>
                  </a:cubicBezTo>
                  <a:cubicBezTo>
                    <a:pt x="251" y="428"/>
                    <a:pt x="267" y="426"/>
                    <a:pt x="282" y="422"/>
                  </a:cubicBezTo>
                  <a:cubicBezTo>
                    <a:pt x="506" y="364"/>
                    <a:pt x="735" y="335"/>
                    <a:pt x="965" y="335"/>
                  </a:cubicBezTo>
                  <a:cubicBezTo>
                    <a:pt x="1074" y="335"/>
                    <a:pt x="1183" y="341"/>
                    <a:pt x="1292" y="355"/>
                  </a:cubicBezTo>
                  <a:cubicBezTo>
                    <a:pt x="1300" y="356"/>
                    <a:pt x="1307" y="356"/>
                    <a:pt x="1314" y="356"/>
                  </a:cubicBezTo>
                  <a:cubicBezTo>
                    <a:pt x="1505" y="356"/>
                    <a:pt x="1497" y="44"/>
                    <a:pt x="1292" y="21"/>
                  </a:cubicBezTo>
                  <a:cubicBezTo>
                    <a:pt x="1178" y="7"/>
                    <a:pt x="1063" y="1"/>
                    <a:pt x="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0" name="Google Shape;20160;p32"/>
            <p:cNvSpPr/>
            <p:nvPr/>
          </p:nvSpPr>
          <p:spPr>
            <a:xfrm>
              <a:off x="5439150" y="1773125"/>
              <a:ext cx="61900" cy="69250"/>
            </a:xfrm>
            <a:custGeom>
              <a:avLst/>
              <a:gdLst/>
              <a:ahLst/>
              <a:cxnLst/>
              <a:rect l="l" t="t" r="r" b="b"/>
              <a:pathLst>
                <a:path w="2476" h="2770" extrusionOk="0">
                  <a:moveTo>
                    <a:pt x="654" y="0"/>
                  </a:moveTo>
                  <a:cubicBezTo>
                    <a:pt x="392" y="0"/>
                    <a:pt x="137" y="139"/>
                    <a:pt x="43" y="419"/>
                  </a:cubicBezTo>
                  <a:cubicBezTo>
                    <a:pt x="0" y="543"/>
                    <a:pt x="102" y="624"/>
                    <a:pt x="204" y="624"/>
                  </a:cubicBezTo>
                  <a:cubicBezTo>
                    <a:pt x="271" y="624"/>
                    <a:pt x="338" y="589"/>
                    <a:pt x="365" y="509"/>
                  </a:cubicBezTo>
                  <a:cubicBezTo>
                    <a:pt x="409" y="380"/>
                    <a:pt x="502" y="331"/>
                    <a:pt x="604" y="331"/>
                  </a:cubicBezTo>
                  <a:cubicBezTo>
                    <a:pt x="755" y="331"/>
                    <a:pt x="927" y="438"/>
                    <a:pt x="992" y="553"/>
                  </a:cubicBezTo>
                  <a:cubicBezTo>
                    <a:pt x="1141" y="819"/>
                    <a:pt x="1034" y="1153"/>
                    <a:pt x="903" y="1405"/>
                  </a:cubicBezTo>
                  <a:cubicBezTo>
                    <a:pt x="717" y="1762"/>
                    <a:pt x="462" y="2068"/>
                    <a:pt x="310" y="2443"/>
                  </a:cubicBezTo>
                  <a:cubicBezTo>
                    <a:pt x="271" y="2542"/>
                    <a:pt x="369" y="2656"/>
                    <a:pt x="466" y="2656"/>
                  </a:cubicBezTo>
                  <a:cubicBezTo>
                    <a:pt x="468" y="2656"/>
                    <a:pt x="470" y="2655"/>
                    <a:pt x="472" y="2655"/>
                  </a:cubicBezTo>
                  <a:cubicBezTo>
                    <a:pt x="575" y="2652"/>
                    <a:pt x="678" y="2650"/>
                    <a:pt x="782" y="2650"/>
                  </a:cubicBezTo>
                  <a:cubicBezTo>
                    <a:pt x="1252" y="2650"/>
                    <a:pt x="1721" y="2689"/>
                    <a:pt x="2185" y="2767"/>
                  </a:cubicBezTo>
                  <a:cubicBezTo>
                    <a:pt x="2195" y="2769"/>
                    <a:pt x="2206" y="2769"/>
                    <a:pt x="2216" y="2769"/>
                  </a:cubicBezTo>
                  <a:cubicBezTo>
                    <a:pt x="2404" y="2769"/>
                    <a:pt x="2476" y="2478"/>
                    <a:pt x="2273" y="2443"/>
                  </a:cubicBezTo>
                  <a:cubicBezTo>
                    <a:pt x="1775" y="2359"/>
                    <a:pt x="1272" y="2316"/>
                    <a:pt x="766" y="2316"/>
                  </a:cubicBezTo>
                  <a:cubicBezTo>
                    <a:pt x="757" y="2316"/>
                    <a:pt x="748" y="2317"/>
                    <a:pt x="738" y="2317"/>
                  </a:cubicBezTo>
                  <a:lnTo>
                    <a:pt x="738" y="2317"/>
                  </a:lnTo>
                  <a:cubicBezTo>
                    <a:pt x="1077" y="1697"/>
                    <a:pt x="1750" y="942"/>
                    <a:pt x="1228" y="274"/>
                  </a:cubicBezTo>
                  <a:cubicBezTo>
                    <a:pt x="1086" y="92"/>
                    <a:pt x="868" y="0"/>
                    <a:pt x="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1" name="Google Shape;20161;p32"/>
            <p:cNvSpPr/>
            <p:nvPr/>
          </p:nvSpPr>
          <p:spPr>
            <a:xfrm>
              <a:off x="5495200" y="1771675"/>
              <a:ext cx="59375" cy="70050"/>
            </a:xfrm>
            <a:custGeom>
              <a:avLst/>
              <a:gdLst/>
              <a:ahLst/>
              <a:cxnLst/>
              <a:rect l="l" t="t" r="r" b="b"/>
              <a:pathLst>
                <a:path w="2375" h="2802" extrusionOk="0">
                  <a:moveTo>
                    <a:pt x="204" y="1"/>
                  </a:moveTo>
                  <a:cubicBezTo>
                    <a:pt x="104" y="1"/>
                    <a:pt x="0" y="83"/>
                    <a:pt x="34" y="209"/>
                  </a:cubicBezTo>
                  <a:cubicBezTo>
                    <a:pt x="256" y="1028"/>
                    <a:pt x="476" y="1848"/>
                    <a:pt x="697" y="2669"/>
                  </a:cubicBezTo>
                  <a:lnTo>
                    <a:pt x="697" y="2669"/>
                  </a:lnTo>
                  <a:cubicBezTo>
                    <a:pt x="698" y="2673"/>
                    <a:pt x="699" y="2677"/>
                    <a:pt x="699" y="2681"/>
                  </a:cubicBezTo>
                  <a:lnTo>
                    <a:pt x="701" y="2681"/>
                  </a:lnTo>
                  <a:lnTo>
                    <a:pt x="701" y="2681"/>
                  </a:lnTo>
                  <a:cubicBezTo>
                    <a:pt x="701" y="2681"/>
                    <a:pt x="701" y="2681"/>
                    <a:pt x="701" y="2681"/>
                  </a:cubicBezTo>
                  <a:cubicBezTo>
                    <a:pt x="723" y="2766"/>
                    <a:pt x="783" y="2802"/>
                    <a:pt x="845" y="2802"/>
                  </a:cubicBezTo>
                  <a:cubicBezTo>
                    <a:pt x="940" y="2802"/>
                    <a:pt x="1041" y="2717"/>
                    <a:pt x="1023" y="2591"/>
                  </a:cubicBezTo>
                  <a:cubicBezTo>
                    <a:pt x="987" y="2350"/>
                    <a:pt x="984" y="2120"/>
                    <a:pt x="1044" y="1882"/>
                  </a:cubicBezTo>
                  <a:cubicBezTo>
                    <a:pt x="1074" y="1758"/>
                    <a:pt x="1164" y="1406"/>
                    <a:pt x="1283" y="1336"/>
                  </a:cubicBezTo>
                  <a:lnTo>
                    <a:pt x="1846" y="1327"/>
                  </a:lnTo>
                  <a:cubicBezTo>
                    <a:pt x="1904" y="1452"/>
                    <a:pt x="1948" y="1582"/>
                    <a:pt x="1979" y="1716"/>
                  </a:cubicBezTo>
                  <a:cubicBezTo>
                    <a:pt x="2026" y="1917"/>
                    <a:pt x="2037" y="2120"/>
                    <a:pt x="2032" y="2324"/>
                  </a:cubicBezTo>
                  <a:cubicBezTo>
                    <a:pt x="2030" y="2432"/>
                    <a:pt x="2113" y="2486"/>
                    <a:pt x="2197" y="2486"/>
                  </a:cubicBezTo>
                  <a:cubicBezTo>
                    <a:pt x="2280" y="2486"/>
                    <a:pt x="2365" y="2432"/>
                    <a:pt x="2366" y="2324"/>
                  </a:cubicBezTo>
                  <a:cubicBezTo>
                    <a:pt x="2375" y="1874"/>
                    <a:pt x="2251" y="768"/>
                    <a:pt x="1611" y="768"/>
                  </a:cubicBezTo>
                  <a:cubicBezTo>
                    <a:pt x="1566" y="768"/>
                    <a:pt x="1517" y="773"/>
                    <a:pt x="1466" y="785"/>
                  </a:cubicBezTo>
                  <a:cubicBezTo>
                    <a:pt x="1085" y="874"/>
                    <a:pt x="869" y="1226"/>
                    <a:pt x="763" y="1627"/>
                  </a:cubicBezTo>
                  <a:lnTo>
                    <a:pt x="763" y="1627"/>
                  </a:lnTo>
                  <a:lnTo>
                    <a:pt x="356" y="119"/>
                  </a:lnTo>
                  <a:cubicBezTo>
                    <a:pt x="334" y="36"/>
                    <a:pt x="270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2" name="Google Shape;20162;p32"/>
            <p:cNvSpPr/>
            <p:nvPr/>
          </p:nvSpPr>
          <p:spPr>
            <a:xfrm>
              <a:off x="5549625" y="1760450"/>
              <a:ext cx="29725" cy="88175"/>
            </a:xfrm>
            <a:custGeom>
              <a:avLst/>
              <a:gdLst/>
              <a:ahLst/>
              <a:cxnLst/>
              <a:rect l="l" t="t" r="r" b="b"/>
              <a:pathLst>
                <a:path w="1189" h="3527" extrusionOk="0">
                  <a:moveTo>
                    <a:pt x="260" y="1"/>
                  </a:moveTo>
                  <a:cubicBezTo>
                    <a:pt x="73" y="1"/>
                    <a:pt x="1" y="292"/>
                    <a:pt x="203" y="327"/>
                  </a:cubicBezTo>
                  <a:cubicBezTo>
                    <a:pt x="1094" y="476"/>
                    <a:pt x="818" y="2740"/>
                    <a:pt x="765" y="3365"/>
                  </a:cubicBezTo>
                  <a:cubicBezTo>
                    <a:pt x="756" y="3473"/>
                    <a:pt x="835" y="3526"/>
                    <a:pt x="919" y="3526"/>
                  </a:cubicBezTo>
                  <a:cubicBezTo>
                    <a:pt x="1003" y="3526"/>
                    <a:pt x="1091" y="3472"/>
                    <a:pt x="1100" y="3365"/>
                  </a:cubicBezTo>
                  <a:cubicBezTo>
                    <a:pt x="1167" y="2560"/>
                    <a:pt x="1189" y="1703"/>
                    <a:pt x="1021" y="906"/>
                  </a:cubicBezTo>
                  <a:cubicBezTo>
                    <a:pt x="932" y="490"/>
                    <a:pt x="748" y="80"/>
                    <a:pt x="292" y="3"/>
                  </a:cubicBezTo>
                  <a:cubicBezTo>
                    <a:pt x="281" y="1"/>
                    <a:pt x="270" y="1"/>
                    <a:pt x="2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3" name="Google Shape;20163;p32"/>
            <p:cNvSpPr/>
            <p:nvPr/>
          </p:nvSpPr>
          <p:spPr>
            <a:xfrm>
              <a:off x="5577400" y="1737725"/>
              <a:ext cx="32150" cy="51675"/>
            </a:xfrm>
            <a:custGeom>
              <a:avLst/>
              <a:gdLst/>
              <a:ahLst/>
              <a:cxnLst/>
              <a:rect l="l" t="t" r="r" b="b"/>
              <a:pathLst>
                <a:path w="1286" h="2067" extrusionOk="0">
                  <a:moveTo>
                    <a:pt x="413" y="1"/>
                  </a:moveTo>
                  <a:cubicBezTo>
                    <a:pt x="287" y="1"/>
                    <a:pt x="165" y="61"/>
                    <a:pt x="84" y="183"/>
                  </a:cubicBezTo>
                  <a:cubicBezTo>
                    <a:pt x="1" y="309"/>
                    <a:pt x="116" y="428"/>
                    <a:pt x="234" y="428"/>
                  </a:cubicBezTo>
                  <a:cubicBezTo>
                    <a:pt x="286" y="428"/>
                    <a:pt x="337" y="405"/>
                    <a:pt x="374" y="351"/>
                  </a:cubicBezTo>
                  <a:cubicBezTo>
                    <a:pt x="390" y="348"/>
                    <a:pt x="406" y="347"/>
                    <a:pt x="420" y="347"/>
                  </a:cubicBezTo>
                  <a:cubicBezTo>
                    <a:pt x="546" y="347"/>
                    <a:pt x="563" y="452"/>
                    <a:pt x="473" y="661"/>
                  </a:cubicBezTo>
                  <a:cubicBezTo>
                    <a:pt x="441" y="722"/>
                    <a:pt x="406" y="780"/>
                    <a:pt x="366" y="836"/>
                  </a:cubicBezTo>
                  <a:cubicBezTo>
                    <a:pt x="303" y="931"/>
                    <a:pt x="367" y="1051"/>
                    <a:pt x="465" y="1082"/>
                  </a:cubicBezTo>
                  <a:cubicBezTo>
                    <a:pt x="604" y="1126"/>
                    <a:pt x="770" y="1201"/>
                    <a:pt x="840" y="1339"/>
                  </a:cubicBezTo>
                  <a:cubicBezTo>
                    <a:pt x="906" y="1471"/>
                    <a:pt x="856" y="1743"/>
                    <a:pt x="688" y="1743"/>
                  </a:cubicBezTo>
                  <a:cubicBezTo>
                    <a:pt x="656" y="1743"/>
                    <a:pt x="619" y="1733"/>
                    <a:pt x="578" y="1710"/>
                  </a:cubicBezTo>
                  <a:cubicBezTo>
                    <a:pt x="550" y="1694"/>
                    <a:pt x="522" y="1687"/>
                    <a:pt x="495" y="1687"/>
                  </a:cubicBezTo>
                  <a:cubicBezTo>
                    <a:pt x="347" y="1687"/>
                    <a:pt x="249" y="1909"/>
                    <a:pt x="409" y="2000"/>
                  </a:cubicBezTo>
                  <a:cubicBezTo>
                    <a:pt x="489" y="2045"/>
                    <a:pt x="575" y="2066"/>
                    <a:pt x="660" y="2066"/>
                  </a:cubicBezTo>
                  <a:cubicBezTo>
                    <a:pt x="915" y="2066"/>
                    <a:pt x="1159" y="1879"/>
                    <a:pt x="1214" y="1608"/>
                  </a:cubicBezTo>
                  <a:cubicBezTo>
                    <a:pt x="1285" y="1262"/>
                    <a:pt x="1038" y="990"/>
                    <a:pt x="750" y="841"/>
                  </a:cubicBezTo>
                  <a:lnTo>
                    <a:pt x="750" y="841"/>
                  </a:lnTo>
                  <a:cubicBezTo>
                    <a:pt x="871" y="603"/>
                    <a:pt x="936" y="315"/>
                    <a:pt x="712" y="119"/>
                  </a:cubicBezTo>
                  <a:cubicBezTo>
                    <a:pt x="622" y="41"/>
                    <a:pt x="516" y="1"/>
                    <a:pt x="4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4" name="Google Shape;20164;p32"/>
            <p:cNvSpPr/>
            <p:nvPr/>
          </p:nvSpPr>
          <p:spPr>
            <a:xfrm>
              <a:off x="5630825" y="1774600"/>
              <a:ext cx="64150" cy="47425"/>
            </a:xfrm>
            <a:custGeom>
              <a:avLst/>
              <a:gdLst/>
              <a:ahLst/>
              <a:cxnLst/>
              <a:rect l="l" t="t" r="r" b="b"/>
              <a:pathLst>
                <a:path w="2566" h="1897" extrusionOk="0">
                  <a:moveTo>
                    <a:pt x="256" y="1"/>
                  </a:moveTo>
                  <a:cubicBezTo>
                    <a:pt x="119" y="1"/>
                    <a:pt x="0" y="170"/>
                    <a:pt x="130" y="279"/>
                  </a:cubicBezTo>
                  <a:cubicBezTo>
                    <a:pt x="804" y="850"/>
                    <a:pt x="1510" y="1381"/>
                    <a:pt x="2247" y="1869"/>
                  </a:cubicBezTo>
                  <a:cubicBezTo>
                    <a:pt x="2276" y="1888"/>
                    <a:pt x="2306" y="1897"/>
                    <a:pt x="2333" y="1897"/>
                  </a:cubicBezTo>
                  <a:cubicBezTo>
                    <a:pt x="2473" y="1897"/>
                    <a:pt x="2565" y="1678"/>
                    <a:pt x="2416" y="1579"/>
                  </a:cubicBezTo>
                  <a:cubicBezTo>
                    <a:pt x="1702" y="1108"/>
                    <a:pt x="1019" y="595"/>
                    <a:pt x="366" y="43"/>
                  </a:cubicBezTo>
                  <a:cubicBezTo>
                    <a:pt x="331" y="13"/>
                    <a:pt x="293" y="1"/>
                    <a:pt x="2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5" name="Google Shape;20165;p32"/>
            <p:cNvSpPr/>
            <p:nvPr/>
          </p:nvSpPr>
          <p:spPr>
            <a:xfrm>
              <a:off x="5630475" y="1772825"/>
              <a:ext cx="53050" cy="62425"/>
            </a:xfrm>
            <a:custGeom>
              <a:avLst/>
              <a:gdLst/>
              <a:ahLst/>
              <a:cxnLst/>
              <a:rect l="l" t="t" r="r" b="b"/>
              <a:pathLst>
                <a:path w="2122" h="2497" extrusionOk="0">
                  <a:moveTo>
                    <a:pt x="1882" y="0"/>
                  </a:moveTo>
                  <a:cubicBezTo>
                    <a:pt x="1831" y="0"/>
                    <a:pt x="1779" y="21"/>
                    <a:pt x="1741" y="71"/>
                  </a:cubicBezTo>
                  <a:lnTo>
                    <a:pt x="92" y="2257"/>
                  </a:lnTo>
                  <a:cubicBezTo>
                    <a:pt x="0" y="2378"/>
                    <a:pt x="118" y="2497"/>
                    <a:pt x="241" y="2497"/>
                  </a:cubicBezTo>
                  <a:cubicBezTo>
                    <a:pt x="292" y="2497"/>
                    <a:pt x="344" y="2476"/>
                    <a:pt x="381" y="2426"/>
                  </a:cubicBezTo>
                  <a:lnTo>
                    <a:pt x="2030" y="240"/>
                  </a:lnTo>
                  <a:cubicBezTo>
                    <a:pt x="2122" y="119"/>
                    <a:pt x="2005" y="0"/>
                    <a:pt x="18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6" name="Google Shape;20166;p32"/>
            <p:cNvSpPr/>
            <p:nvPr/>
          </p:nvSpPr>
          <p:spPr>
            <a:xfrm>
              <a:off x="5705450" y="1755500"/>
              <a:ext cx="64000" cy="91325"/>
            </a:xfrm>
            <a:custGeom>
              <a:avLst/>
              <a:gdLst/>
              <a:ahLst/>
              <a:cxnLst/>
              <a:rect l="l" t="t" r="r" b="b"/>
              <a:pathLst>
                <a:path w="2560" h="3653" extrusionOk="0">
                  <a:moveTo>
                    <a:pt x="1347" y="728"/>
                  </a:moveTo>
                  <a:lnTo>
                    <a:pt x="1347" y="728"/>
                  </a:lnTo>
                  <a:cubicBezTo>
                    <a:pt x="1404" y="1081"/>
                    <a:pt x="1454" y="1436"/>
                    <a:pt x="1496" y="1792"/>
                  </a:cubicBezTo>
                  <a:lnTo>
                    <a:pt x="1496" y="1792"/>
                  </a:lnTo>
                  <a:cubicBezTo>
                    <a:pt x="1198" y="1824"/>
                    <a:pt x="899" y="1842"/>
                    <a:pt x="600" y="1845"/>
                  </a:cubicBezTo>
                  <a:lnTo>
                    <a:pt x="600" y="1845"/>
                  </a:lnTo>
                  <a:cubicBezTo>
                    <a:pt x="892" y="1504"/>
                    <a:pt x="1143" y="1128"/>
                    <a:pt x="1347" y="728"/>
                  </a:cubicBezTo>
                  <a:close/>
                  <a:moveTo>
                    <a:pt x="1439" y="1"/>
                  </a:moveTo>
                  <a:cubicBezTo>
                    <a:pt x="1364" y="1"/>
                    <a:pt x="1284" y="47"/>
                    <a:pt x="1256" y="120"/>
                  </a:cubicBezTo>
                  <a:cubicBezTo>
                    <a:pt x="996" y="782"/>
                    <a:pt x="603" y="1385"/>
                    <a:pt x="102" y="1891"/>
                  </a:cubicBezTo>
                  <a:cubicBezTo>
                    <a:pt x="0" y="1997"/>
                    <a:pt x="76" y="2174"/>
                    <a:pt x="221" y="2177"/>
                  </a:cubicBezTo>
                  <a:cubicBezTo>
                    <a:pt x="306" y="2179"/>
                    <a:pt x="390" y="2180"/>
                    <a:pt x="474" y="2180"/>
                  </a:cubicBezTo>
                  <a:cubicBezTo>
                    <a:pt x="828" y="2180"/>
                    <a:pt x="1181" y="2161"/>
                    <a:pt x="1532" y="2123"/>
                  </a:cubicBezTo>
                  <a:lnTo>
                    <a:pt x="1532" y="2123"/>
                  </a:lnTo>
                  <a:cubicBezTo>
                    <a:pt x="1579" y="2578"/>
                    <a:pt x="1612" y="3034"/>
                    <a:pt x="1632" y="3492"/>
                  </a:cubicBezTo>
                  <a:cubicBezTo>
                    <a:pt x="1637" y="3599"/>
                    <a:pt x="1723" y="3652"/>
                    <a:pt x="1807" y="3652"/>
                  </a:cubicBezTo>
                  <a:cubicBezTo>
                    <a:pt x="1890" y="3652"/>
                    <a:pt x="1971" y="3599"/>
                    <a:pt x="1966" y="3492"/>
                  </a:cubicBezTo>
                  <a:lnTo>
                    <a:pt x="1966" y="3490"/>
                  </a:lnTo>
                  <a:cubicBezTo>
                    <a:pt x="1945" y="3020"/>
                    <a:pt x="1911" y="2550"/>
                    <a:pt x="1862" y="2082"/>
                  </a:cubicBezTo>
                  <a:lnTo>
                    <a:pt x="1862" y="2082"/>
                  </a:lnTo>
                  <a:cubicBezTo>
                    <a:pt x="2029" y="2058"/>
                    <a:pt x="2195" y="2030"/>
                    <a:pt x="2360" y="1998"/>
                  </a:cubicBezTo>
                  <a:cubicBezTo>
                    <a:pt x="2559" y="1959"/>
                    <a:pt x="2492" y="1671"/>
                    <a:pt x="2308" y="1671"/>
                  </a:cubicBezTo>
                  <a:cubicBezTo>
                    <a:pt x="2296" y="1671"/>
                    <a:pt x="2284" y="1672"/>
                    <a:pt x="2271" y="1675"/>
                  </a:cubicBezTo>
                  <a:cubicBezTo>
                    <a:pt x="2123" y="1704"/>
                    <a:pt x="1975" y="1729"/>
                    <a:pt x="1826" y="1750"/>
                  </a:cubicBezTo>
                  <a:lnTo>
                    <a:pt x="1826" y="1750"/>
                  </a:lnTo>
                  <a:cubicBezTo>
                    <a:pt x="1762" y="1204"/>
                    <a:pt x="1680" y="661"/>
                    <a:pt x="1579" y="120"/>
                  </a:cubicBezTo>
                  <a:cubicBezTo>
                    <a:pt x="1563" y="36"/>
                    <a:pt x="1503" y="1"/>
                    <a:pt x="1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7" name="Google Shape;20167;p32"/>
            <p:cNvSpPr/>
            <p:nvPr/>
          </p:nvSpPr>
          <p:spPr>
            <a:xfrm>
              <a:off x="5773450" y="1768900"/>
              <a:ext cx="58125" cy="66875"/>
            </a:xfrm>
            <a:custGeom>
              <a:avLst/>
              <a:gdLst/>
              <a:ahLst/>
              <a:cxnLst/>
              <a:rect l="l" t="t" r="r" b="b"/>
              <a:pathLst>
                <a:path w="2325" h="2675" extrusionOk="0">
                  <a:moveTo>
                    <a:pt x="230" y="0"/>
                  </a:moveTo>
                  <a:cubicBezTo>
                    <a:pt x="111" y="0"/>
                    <a:pt x="0" y="168"/>
                    <a:pt x="102" y="294"/>
                  </a:cubicBezTo>
                  <a:lnTo>
                    <a:pt x="1986" y="2617"/>
                  </a:lnTo>
                  <a:cubicBezTo>
                    <a:pt x="2019" y="2657"/>
                    <a:pt x="2057" y="2674"/>
                    <a:pt x="2095" y="2674"/>
                  </a:cubicBezTo>
                  <a:cubicBezTo>
                    <a:pt x="2214" y="2674"/>
                    <a:pt x="2324" y="2507"/>
                    <a:pt x="2222" y="2381"/>
                  </a:cubicBezTo>
                  <a:lnTo>
                    <a:pt x="340" y="57"/>
                  </a:lnTo>
                  <a:cubicBezTo>
                    <a:pt x="307" y="17"/>
                    <a:pt x="268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8" name="Google Shape;20168;p32"/>
            <p:cNvSpPr/>
            <p:nvPr/>
          </p:nvSpPr>
          <p:spPr>
            <a:xfrm>
              <a:off x="5766650" y="1770925"/>
              <a:ext cx="54150" cy="76150"/>
            </a:xfrm>
            <a:custGeom>
              <a:avLst/>
              <a:gdLst/>
              <a:ahLst/>
              <a:cxnLst/>
              <a:rect l="l" t="t" r="r" b="b"/>
              <a:pathLst>
                <a:path w="2166" h="3046" extrusionOk="0">
                  <a:moveTo>
                    <a:pt x="1927" y="0"/>
                  </a:moveTo>
                  <a:cubicBezTo>
                    <a:pt x="1876" y="0"/>
                    <a:pt x="1824" y="21"/>
                    <a:pt x="1787" y="72"/>
                  </a:cubicBezTo>
                  <a:cubicBezTo>
                    <a:pt x="1152" y="937"/>
                    <a:pt x="579" y="1846"/>
                    <a:pt x="71" y="2792"/>
                  </a:cubicBezTo>
                  <a:cubicBezTo>
                    <a:pt x="0" y="2924"/>
                    <a:pt x="115" y="3045"/>
                    <a:pt x="227" y="3045"/>
                  </a:cubicBezTo>
                  <a:cubicBezTo>
                    <a:pt x="278" y="3045"/>
                    <a:pt x="327" y="3021"/>
                    <a:pt x="359" y="2962"/>
                  </a:cubicBezTo>
                  <a:cubicBezTo>
                    <a:pt x="867" y="2016"/>
                    <a:pt x="1440" y="1107"/>
                    <a:pt x="2075" y="242"/>
                  </a:cubicBezTo>
                  <a:cubicBezTo>
                    <a:pt x="2165" y="119"/>
                    <a:pt x="2048" y="0"/>
                    <a:pt x="19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69" name="Google Shape;20169;p32"/>
            <p:cNvSpPr/>
            <p:nvPr/>
          </p:nvSpPr>
          <p:spPr>
            <a:xfrm>
              <a:off x="5818850" y="1742850"/>
              <a:ext cx="41025" cy="34275"/>
            </a:xfrm>
            <a:custGeom>
              <a:avLst/>
              <a:gdLst/>
              <a:ahLst/>
              <a:cxnLst/>
              <a:rect l="l" t="t" r="r" b="b"/>
              <a:pathLst>
                <a:path w="1641" h="1371" extrusionOk="0">
                  <a:moveTo>
                    <a:pt x="518" y="0"/>
                  </a:moveTo>
                  <a:cubicBezTo>
                    <a:pt x="477" y="0"/>
                    <a:pt x="437" y="5"/>
                    <a:pt x="397" y="13"/>
                  </a:cubicBezTo>
                  <a:cubicBezTo>
                    <a:pt x="144" y="68"/>
                    <a:pt x="97" y="225"/>
                    <a:pt x="36" y="453"/>
                  </a:cubicBezTo>
                  <a:cubicBezTo>
                    <a:pt x="1" y="578"/>
                    <a:pt x="105" y="661"/>
                    <a:pt x="205" y="661"/>
                  </a:cubicBezTo>
                  <a:cubicBezTo>
                    <a:pt x="271" y="661"/>
                    <a:pt x="336" y="625"/>
                    <a:pt x="358" y="543"/>
                  </a:cubicBezTo>
                  <a:lnTo>
                    <a:pt x="359" y="543"/>
                  </a:lnTo>
                  <a:cubicBezTo>
                    <a:pt x="386" y="440"/>
                    <a:pt x="411" y="335"/>
                    <a:pt x="513" y="335"/>
                  </a:cubicBezTo>
                  <a:cubicBezTo>
                    <a:pt x="531" y="335"/>
                    <a:pt x="551" y="339"/>
                    <a:pt x="574" y="346"/>
                  </a:cubicBezTo>
                  <a:cubicBezTo>
                    <a:pt x="692" y="381"/>
                    <a:pt x="736" y="501"/>
                    <a:pt x="695" y="613"/>
                  </a:cubicBezTo>
                  <a:cubicBezTo>
                    <a:pt x="625" y="794"/>
                    <a:pt x="475" y="880"/>
                    <a:pt x="556" y="1095"/>
                  </a:cubicBezTo>
                  <a:cubicBezTo>
                    <a:pt x="635" y="1299"/>
                    <a:pt x="789" y="1371"/>
                    <a:pt x="960" y="1371"/>
                  </a:cubicBezTo>
                  <a:cubicBezTo>
                    <a:pt x="1141" y="1371"/>
                    <a:pt x="1339" y="1291"/>
                    <a:pt x="1486" y="1202"/>
                  </a:cubicBezTo>
                  <a:cubicBezTo>
                    <a:pt x="1641" y="1108"/>
                    <a:pt x="1546" y="887"/>
                    <a:pt x="1401" y="887"/>
                  </a:cubicBezTo>
                  <a:cubicBezTo>
                    <a:pt x="1374" y="887"/>
                    <a:pt x="1346" y="894"/>
                    <a:pt x="1317" y="912"/>
                  </a:cubicBezTo>
                  <a:cubicBezTo>
                    <a:pt x="1264" y="944"/>
                    <a:pt x="1082" y="1045"/>
                    <a:pt x="971" y="1045"/>
                  </a:cubicBezTo>
                  <a:cubicBezTo>
                    <a:pt x="910" y="1045"/>
                    <a:pt x="870" y="1015"/>
                    <a:pt x="882" y="928"/>
                  </a:cubicBezTo>
                  <a:cubicBezTo>
                    <a:pt x="893" y="851"/>
                    <a:pt x="1009" y="759"/>
                    <a:pt x="1032" y="668"/>
                  </a:cubicBezTo>
                  <a:cubicBezTo>
                    <a:pt x="1078" y="482"/>
                    <a:pt x="1024" y="286"/>
                    <a:pt x="890" y="149"/>
                  </a:cubicBezTo>
                  <a:cubicBezTo>
                    <a:pt x="792" y="50"/>
                    <a:pt x="655" y="0"/>
                    <a:pt x="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0" name="Google Shape;20170;p32"/>
            <p:cNvSpPr/>
            <p:nvPr/>
          </p:nvSpPr>
          <p:spPr>
            <a:xfrm>
              <a:off x="5870650" y="1752825"/>
              <a:ext cx="32525" cy="91525"/>
            </a:xfrm>
            <a:custGeom>
              <a:avLst/>
              <a:gdLst/>
              <a:ahLst/>
              <a:cxnLst/>
              <a:rect l="l" t="t" r="r" b="b"/>
              <a:pathLst>
                <a:path w="1301" h="3661" extrusionOk="0">
                  <a:moveTo>
                    <a:pt x="936" y="1"/>
                  </a:moveTo>
                  <a:cubicBezTo>
                    <a:pt x="930" y="1"/>
                    <a:pt x="924" y="1"/>
                    <a:pt x="917" y="2"/>
                  </a:cubicBezTo>
                  <a:lnTo>
                    <a:pt x="917" y="3"/>
                  </a:lnTo>
                  <a:cubicBezTo>
                    <a:pt x="203" y="73"/>
                    <a:pt x="128" y="937"/>
                    <a:pt x="76" y="1509"/>
                  </a:cubicBezTo>
                  <a:cubicBezTo>
                    <a:pt x="0" y="2349"/>
                    <a:pt x="198" y="3193"/>
                    <a:pt x="972" y="3637"/>
                  </a:cubicBezTo>
                  <a:cubicBezTo>
                    <a:pt x="1001" y="3653"/>
                    <a:pt x="1029" y="3661"/>
                    <a:pt x="1056" y="3661"/>
                  </a:cubicBezTo>
                  <a:cubicBezTo>
                    <a:pt x="1203" y="3661"/>
                    <a:pt x="1300" y="3439"/>
                    <a:pt x="1141" y="3348"/>
                  </a:cubicBezTo>
                  <a:cubicBezTo>
                    <a:pt x="594" y="3034"/>
                    <a:pt x="406" y="2476"/>
                    <a:pt x="391" y="1869"/>
                  </a:cubicBezTo>
                  <a:cubicBezTo>
                    <a:pt x="383" y="1561"/>
                    <a:pt x="406" y="386"/>
                    <a:pt x="917" y="336"/>
                  </a:cubicBezTo>
                  <a:cubicBezTo>
                    <a:pt x="1122" y="317"/>
                    <a:pt x="1132" y="1"/>
                    <a:pt x="9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1" name="Google Shape;20171;p32"/>
            <p:cNvSpPr/>
            <p:nvPr/>
          </p:nvSpPr>
          <p:spPr>
            <a:xfrm>
              <a:off x="5913150" y="1767050"/>
              <a:ext cx="59900" cy="80975"/>
            </a:xfrm>
            <a:custGeom>
              <a:avLst/>
              <a:gdLst/>
              <a:ahLst/>
              <a:cxnLst/>
              <a:rect l="l" t="t" r="r" b="b"/>
              <a:pathLst>
                <a:path w="2396" h="3239" extrusionOk="0">
                  <a:moveTo>
                    <a:pt x="205" y="0"/>
                  </a:moveTo>
                  <a:cubicBezTo>
                    <a:pt x="106" y="0"/>
                    <a:pt x="0" y="83"/>
                    <a:pt x="27" y="209"/>
                  </a:cubicBezTo>
                  <a:lnTo>
                    <a:pt x="549" y="2682"/>
                  </a:lnTo>
                  <a:cubicBezTo>
                    <a:pt x="566" y="2763"/>
                    <a:pt x="634" y="2800"/>
                    <a:pt x="704" y="2800"/>
                  </a:cubicBezTo>
                  <a:cubicBezTo>
                    <a:pt x="792" y="2800"/>
                    <a:pt x="883" y="2741"/>
                    <a:pt x="878" y="2636"/>
                  </a:cubicBezTo>
                  <a:cubicBezTo>
                    <a:pt x="866" y="2406"/>
                    <a:pt x="840" y="2139"/>
                    <a:pt x="895" y="1913"/>
                  </a:cubicBezTo>
                  <a:cubicBezTo>
                    <a:pt x="968" y="1621"/>
                    <a:pt x="1176" y="1362"/>
                    <a:pt x="1414" y="1362"/>
                  </a:cubicBezTo>
                  <a:cubicBezTo>
                    <a:pt x="1551" y="1362"/>
                    <a:pt x="1697" y="1448"/>
                    <a:pt x="1833" y="1661"/>
                  </a:cubicBezTo>
                  <a:cubicBezTo>
                    <a:pt x="2027" y="1966"/>
                    <a:pt x="1963" y="2708"/>
                    <a:pt x="1966" y="3077"/>
                  </a:cubicBezTo>
                  <a:cubicBezTo>
                    <a:pt x="1966" y="3184"/>
                    <a:pt x="2051" y="3238"/>
                    <a:pt x="2134" y="3238"/>
                  </a:cubicBezTo>
                  <a:cubicBezTo>
                    <a:pt x="2218" y="3238"/>
                    <a:pt x="2301" y="3184"/>
                    <a:pt x="2300" y="3077"/>
                  </a:cubicBezTo>
                  <a:cubicBezTo>
                    <a:pt x="2295" y="2491"/>
                    <a:pt x="2396" y="1074"/>
                    <a:pt x="1537" y="1005"/>
                  </a:cubicBezTo>
                  <a:cubicBezTo>
                    <a:pt x="1507" y="1003"/>
                    <a:pt x="1478" y="1002"/>
                    <a:pt x="1449" y="1002"/>
                  </a:cubicBezTo>
                  <a:cubicBezTo>
                    <a:pt x="1026" y="1002"/>
                    <a:pt x="790" y="1266"/>
                    <a:pt x="664" y="1608"/>
                  </a:cubicBezTo>
                  <a:lnTo>
                    <a:pt x="664" y="1608"/>
                  </a:lnTo>
                  <a:lnTo>
                    <a:pt x="350" y="121"/>
                  </a:lnTo>
                  <a:cubicBezTo>
                    <a:pt x="333" y="37"/>
                    <a:pt x="271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2" name="Google Shape;20172;p32"/>
            <p:cNvSpPr/>
            <p:nvPr/>
          </p:nvSpPr>
          <p:spPr>
            <a:xfrm>
              <a:off x="5970475" y="1777800"/>
              <a:ext cx="53875" cy="66725"/>
            </a:xfrm>
            <a:custGeom>
              <a:avLst/>
              <a:gdLst/>
              <a:ahLst/>
              <a:cxnLst/>
              <a:rect l="l" t="t" r="r" b="b"/>
              <a:pathLst>
                <a:path w="2155" h="2669" extrusionOk="0">
                  <a:moveTo>
                    <a:pt x="1385" y="426"/>
                  </a:moveTo>
                  <a:cubicBezTo>
                    <a:pt x="1546" y="498"/>
                    <a:pt x="1606" y="666"/>
                    <a:pt x="1451" y="864"/>
                  </a:cubicBezTo>
                  <a:cubicBezTo>
                    <a:pt x="1378" y="957"/>
                    <a:pt x="1303" y="995"/>
                    <a:pt x="1236" y="995"/>
                  </a:cubicBezTo>
                  <a:cubicBezTo>
                    <a:pt x="981" y="995"/>
                    <a:pt x="836" y="451"/>
                    <a:pt x="1268" y="451"/>
                  </a:cubicBezTo>
                  <a:cubicBezTo>
                    <a:pt x="1275" y="451"/>
                    <a:pt x="1281" y="452"/>
                    <a:pt x="1288" y="452"/>
                  </a:cubicBezTo>
                  <a:cubicBezTo>
                    <a:pt x="1291" y="452"/>
                    <a:pt x="1293" y="452"/>
                    <a:pt x="1295" y="452"/>
                  </a:cubicBezTo>
                  <a:cubicBezTo>
                    <a:pt x="1332" y="452"/>
                    <a:pt x="1361" y="442"/>
                    <a:pt x="1385" y="426"/>
                  </a:cubicBezTo>
                  <a:close/>
                  <a:moveTo>
                    <a:pt x="1190" y="0"/>
                  </a:moveTo>
                  <a:cubicBezTo>
                    <a:pt x="1185" y="0"/>
                    <a:pt x="1180" y="0"/>
                    <a:pt x="1175" y="0"/>
                  </a:cubicBezTo>
                  <a:cubicBezTo>
                    <a:pt x="138" y="22"/>
                    <a:pt x="1" y="1549"/>
                    <a:pt x="438" y="2226"/>
                  </a:cubicBezTo>
                  <a:cubicBezTo>
                    <a:pt x="627" y="2518"/>
                    <a:pt x="964" y="2669"/>
                    <a:pt x="1286" y="2669"/>
                  </a:cubicBezTo>
                  <a:cubicBezTo>
                    <a:pt x="1693" y="2669"/>
                    <a:pt x="2075" y="2427"/>
                    <a:pt x="2100" y="1925"/>
                  </a:cubicBezTo>
                  <a:cubicBezTo>
                    <a:pt x="2105" y="1818"/>
                    <a:pt x="2024" y="1764"/>
                    <a:pt x="1941" y="1764"/>
                  </a:cubicBezTo>
                  <a:cubicBezTo>
                    <a:pt x="1857" y="1764"/>
                    <a:pt x="1771" y="1818"/>
                    <a:pt x="1766" y="1925"/>
                  </a:cubicBezTo>
                  <a:cubicBezTo>
                    <a:pt x="1751" y="2203"/>
                    <a:pt x="1492" y="2353"/>
                    <a:pt x="1237" y="2353"/>
                  </a:cubicBezTo>
                  <a:cubicBezTo>
                    <a:pt x="1138" y="2353"/>
                    <a:pt x="1040" y="2330"/>
                    <a:pt x="957" y="2284"/>
                  </a:cubicBezTo>
                  <a:cubicBezTo>
                    <a:pt x="638" y="2104"/>
                    <a:pt x="535" y="1671"/>
                    <a:pt x="538" y="1337"/>
                  </a:cubicBezTo>
                  <a:cubicBezTo>
                    <a:pt x="538" y="1154"/>
                    <a:pt x="564" y="954"/>
                    <a:pt x="634" y="786"/>
                  </a:cubicBezTo>
                  <a:lnTo>
                    <a:pt x="634" y="786"/>
                  </a:lnTo>
                  <a:cubicBezTo>
                    <a:pt x="649" y="1074"/>
                    <a:pt x="845" y="1345"/>
                    <a:pt x="1230" y="1345"/>
                  </a:cubicBezTo>
                  <a:cubicBezTo>
                    <a:pt x="1251" y="1345"/>
                    <a:pt x="1273" y="1344"/>
                    <a:pt x="1296" y="1343"/>
                  </a:cubicBezTo>
                  <a:cubicBezTo>
                    <a:pt x="2154" y="1277"/>
                    <a:pt x="1999" y="0"/>
                    <a:pt x="11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3" name="Google Shape;20173;p32"/>
            <p:cNvSpPr/>
            <p:nvPr/>
          </p:nvSpPr>
          <p:spPr>
            <a:xfrm>
              <a:off x="6031300" y="1764475"/>
              <a:ext cx="43850" cy="88100"/>
            </a:xfrm>
            <a:custGeom>
              <a:avLst/>
              <a:gdLst/>
              <a:ahLst/>
              <a:cxnLst/>
              <a:rect l="l" t="t" r="r" b="b"/>
              <a:pathLst>
                <a:path w="1754" h="3524" extrusionOk="0">
                  <a:moveTo>
                    <a:pt x="234" y="1"/>
                  </a:moveTo>
                  <a:cubicBezTo>
                    <a:pt x="117" y="1"/>
                    <a:pt x="1" y="120"/>
                    <a:pt x="82" y="247"/>
                  </a:cubicBezTo>
                  <a:cubicBezTo>
                    <a:pt x="495" y="899"/>
                    <a:pt x="1361" y="2603"/>
                    <a:pt x="556" y="3247"/>
                  </a:cubicBezTo>
                  <a:cubicBezTo>
                    <a:pt x="423" y="3353"/>
                    <a:pt x="544" y="3523"/>
                    <a:pt x="683" y="3523"/>
                  </a:cubicBezTo>
                  <a:cubicBezTo>
                    <a:pt x="720" y="3523"/>
                    <a:pt x="758" y="3511"/>
                    <a:pt x="792" y="3483"/>
                  </a:cubicBezTo>
                  <a:cubicBezTo>
                    <a:pt x="1753" y="2715"/>
                    <a:pt x="873" y="872"/>
                    <a:pt x="371" y="79"/>
                  </a:cubicBezTo>
                  <a:cubicBezTo>
                    <a:pt x="337" y="23"/>
                    <a:pt x="285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4" name="Google Shape;20174;p32"/>
            <p:cNvSpPr/>
            <p:nvPr/>
          </p:nvSpPr>
          <p:spPr>
            <a:xfrm>
              <a:off x="6046175" y="1735625"/>
              <a:ext cx="41625" cy="42500"/>
            </a:xfrm>
            <a:custGeom>
              <a:avLst/>
              <a:gdLst/>
              <a:ahLst/>
              <a:cxnLst/>
              <a:rect l="l" t="t" r="r" b="b"/>
              <a:pathLst>
                <a:path w="1665" h="1700" extrusionOk="0">
                  <a:moveTo>
                    <a:pt x="868" y="1"/>
                  </a:moveTo>
                  <a:cubicBezTo>
                    <a:pt x="626" y="1"/>
                    <a:pt x="349" y="89"/>
                    <a:pt x="187" y="139"/>
                  </a:cubicBezTo>
                  <a:cubicBezTo>
                    <a:pt x="1" y="197"/>
                    <a:pt x="56" y="471"/>
                    <a:pt x="224" y="471"/>
                  </a:cubicBezTo>
                  <a:cubicBezTo>
                    <a:pt x="241" y="471"/>
                    <a:pt x="258" y="468"/>
                    <a:pt x="277" y="462"/>
                  </a:cubicBezTo>
                  <a:lnTo>
                    <a:pt x="278" y="462"/>
                  </a:lnTo>
                  <a:cubicBezTo>
                    <a:pt x="359" y="437"/>
                    <a:pt x="629" y="353"/>
                    <a:pt x="804" y="353"/>
                  </a:cubicBezTo>
                  <a:cubicBezTo>
                    <a:pt x="910" y="353"/>
                    <a:pt x="980" y="384"/>
                    <a:pt x="952" y="476"/>
                  </a:cubicBezTo>
                  <a:cubicBezTo>
                    <a:pt x="928" y="554"/>
                    <a:pt x="800" y="607"/>
                    <a:pt x="739" y="659"/>
                  </a:cubicBezTo>
                  <a:cubicBezTo>
                    <a:pt x="669" y="719"/>
                    <a:pt x="611" y="787"/>
                    <a:pt x="563" y="865"/>
                  </a:cubicBezTo>
                  <a:cubicBezTo>
                    <a:pt x="494" y="979"/>
                    <a:pt x="590" y="1116"/>
                    <a:pt x="711" y="1116"/>
                  </a:cubicBezTo>
                  <a:cubicBezTo>
                    <a:pt x="725" y="1116"/>
                    <a:pt x="739" y="1114"/>
                    <a:pt x="753" y="1111"/>
                  </a:cubicBezTo>
                  <a:cubicBezTo>
                    <a:pt x="795" y="1099"/>
                    <a:pt x="838" y="1094"/>
                    <a:pt x="881" y="1094"/>
                  </a:cubicBezTo>
                  <a:cubicBezTo>
                    <a:pt x="1031" y="1094"/>
                    <a:pt x="1173" y="1164"/>
                    <a:pt x="1260" y="1287"/>
                  </a:cubicBezTo>
                  <a:lnTo>
                    <a:pt x="1260" y="1287"/>
                  </a:lnTo>
                  <a:cubicBezTo>
                    <a:pt x="1148" y="1340"/>
                    <a:pt x="1035" y="1365"/>
                    <a:pt x="911" y="1365"/>
                  </a:cubicBezTo>
                  <a:cubicBezTo>
                    <a:pt x="868" y="1365"/>
                    <a:pt x="824" y="1362"/>
                    <a:pt x="779" y="1356"/>
                  </a:cubicBezTo>
                  <a:cubicBezTo>
                    <a:pt x="770" y="1355"/>
                    <a:pt x="762" y="1355"/>
                    <a:pt x="754" y="1355"/>
                  </a:cubicBezTo>
                  <a:cubicBezTo>
                    <a:pt x="565" y="1355"/>
                    <a:pt x="575" y="1665"/>
                    <a:pt x="779" y="1690"/>
                  </a:cubicBezTo>
                  <a:cubicBezTo>
                    <a:pt x="827" y="1697"/>
                    <a:pt x="876" y="1700"/>
                    <a:pt x="924" y="1700"/>
                  </a:cubicBezTo>
                  <a:cubicBezTo>
                    <a:pt x="1151" y="1700"/>
                    <a:pt x="1374" y="1630"/>
                    <a:pt x="1563" y="1500"/>
                  </a:cubicBezTo>
                  <a:cubicBezTo>
                    <a:pt x="1619" y="1460"/>
                    <a:pt x="1665" y="1382"/>
                    <a:pt x="1639" y="1311"/>
                  </a:cubicBezTo>
                  <a:cubicBezTo>
                    <a:pt x="1543" y="1045"/>
                    <a:pt x="1335" y="856"/>
                    <a:pt x="1085" y="788"/>
                  </a:cubicBezTo>
                  <a:lnTo>
                    <a:pt x="1085" y="788"/>
                  </a:lnTo>
                  <a:cubicBezTo>
                    <a:pt x="1264" y="626"/>
                    <a:pt x="1437" y="452"/>
                    <a:pt x="1287" y="191"/>
                  </a:cubicBezTo>
                  <a:cubicBezTo>
                    <a:pt x="1204" y="48"/>
                    <a:pt x="1045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5" name="Google Shape;20175;p32"/>
            <p:cNvSpPr/>
            <p:nvPr/>
          </p:nvSpPr>
          <p:spPr>
            <a:xfrm>
              <a:off x="6092975" y="1815625"/>
              <a:ext cx="61025" cy="9225"/>
            </a:xfrm>
            <a:custGeom>
              <a:avLst/>
              <a:gdLst/>
              <a:ahLst/>
              <a:cxnLst/>
              <a:rect l="l" t="t" r="r" b="b"/>
              <a:pathLst>
                <a:path w="2441" h="369" extrusionOk="0">
                  <a:moveTo>
                    <a:pt x="211" y="0"/>
                  </a:moveTo>
                  <a:cubicBezTo>
                    <a:pt x="0" y="0"/>
                    <a:pt x="2" y="332"/>
                    <a:pt x="215" y="335"/>
                  </a:cubicBezTo>
                  <a:lnTo>
                    <a:pt x="2226" y="368"/>
                  </a:lnTo>
                  <a:cubicBezTo>
                    <a:pt x="2227" y="368"/>
                    <a:pt x="2229" y="368"/>
                    <a:pt x="2230" y="368"/>
                  </a:cubicBezTo>
                  <a:cubicBezTo>
                    <a:pt x="2441" y="368"/>
                    <a:pt x="2439" y="37"/>
                    <a:pt x="2226" y="3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6" name="Google Shape;20176;p32"/>
            <p:cNvSpPr/>
            <p:nvPr/>
          </p:nvSpPr>
          <p:spPr>
            <a:xfrm>
              <a:off x="6116225" y="1796975"/>
              <a:ext cx="15375" cy="61500"/>
            </a:xfrm>
            <a:custGeom>
              <a:avLst/>
              <a:gdLst/>
              <a:ahLst/>
              <a:cxnLst/>
              <a:rect l="l" t="t" r="r" b="b"/>
              <a:pathLst>
                <a:path w="615" h="2460" extrusionOk="0">
                  <a:moveTo>
                    <a:pt x="185" y="1"/>
                  </a:moveTo>
                  <a:cubicBezTo>
                    <a:pt x="101" y="1"/>
                    <a:pt x="17" y="55"/>
                    <a:pt x="15" y="162"/>
                  </a:cubicBezTo>
                  <a:cubicBezTo>
                    <a:pt x="1" y="896"/>
                    <a:pt x="83" y="1628"/>
                    <a:pt x="262" y="2341"/>
                  </a:cubicBezTo>
                  <a:cubicBezTo>
                    <a:pt x="282" y="2424"/>
                    <a:pt x="346" y="2460"/>
                    <a:pt x="412" y="2460"/>
                  </a:cubicBezTo>
                  <a:cubicBezTo>
                    <a:pt x="511" y="2460"/>
                    <a:pt x="615" y="2378"/>
                    <a:pt x="583" y="2252"/>
                  </a:cubicBezTo>
                  <a:cubicBezTo>
                    <a:pt x="414" y="1569"/>
                    <a:pt x="335" y="865"/>
                    <a:pt x="349" y="162"/>
                  </a:cubicBezTo>
                  <a:cubicBezTo>
                    <a:pt x="351" y="55"/>
                    <a:pt x="268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7" name="Google Shape;20177;p32"/>
            <p:cNvSpPr/>
            <p:nvPr/>
          </p:nvSpPr>
          <p:spPr>
            <a:xfrm>
              <a:off x="6179525" y="1792400"/>
              <a:ext cx="77125" cy="54025"/>
            </a:xfrm>
            <a:custGeom>
              <a:avLst/>
              <a:gdLst/>
              <a:ahLst/>
              <a:cxnLst/>
              <a:rect l="l" t="t" r="r" b="b"/>
              <a:pathLst>
                <a:path w="3085" h="2161" extrusionOk="0">
                  <a:moveTo>
                    <a:pt x="229" y="0"/>
                  </a:moveTo>
                  <a:cubicBezTo>
                    <a:pt x="92" y="0"/>
                    <a:pt x="0" y="218"/>
                    <a:pt x="147" y="319"/>
                  </a:cubicBezTo>
                  <a:lnTo>
                    <a:pt x="2768" y="2130"/>
                  </a:lnTo>
                  <a:cubicBezTo>
                    <a:pt x="2798" y="2151"/>
                    <a:pt x="2828" y="2160"/>
                    <a:pt x="2856" y="2160"/>
                  </a:cubicBezTo>
                  <a:cubicBezTo>
                    <a:pt x="2994" y="2160"/>
                    <a:pt x="3084" y="1943"/>
                    <a:pt x="2937" y="1842"/>
                  </a:cubicBezTo>
                  <a:lnTo>
                    <a:pt x="317" y="30"/>
                  </a:lnTo>
                  <a:cubicBezTo>
                    <a:pt x="287" y="9"/>
                    <a:pt x="257" y="0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8" name="Google Shape;20178;p32"/>
            <p:cNvSpPr/>
            <p:nvPr/>
          </p:nvSpPr>
          <p:spPr>
            <a:xfrm>
              <a:off x="6195650" y="1796300"/>
              <a:ext cx="40175" cy="55900"/>
            </a:xfrm>
            <a:custGeom>
              <a:avLst/>
              <a:gdLst/>
              <a:ahLst/>
              <a:cxnLst/>
              <a:rect l="l" t="t" r="r" b="b"/>
              <a:pathLst>
                <a:path w="1607" h="2236" extrusionOk="0">
                  <a:moveTo>
                    <a:pt x="1375" y="0"/>
                  </a:moveTo>
                  <a:cubicBezTo>
                    <a:pt x="1324" y="0"/>
                    <a:pt x="1274" y="24"/>
                    <a:pt x="1240" y="79"/>
                  </a:cubicBezTo>
                  <a:lnTo>
                    <a:pt x="77" y="1986"/>
                  </a:lnTo>
                  <a:cubicBezTo>
                    <a:pt x="0" y="2114"/>
                    <a:pt x="116" y="2235"/>
                    <a:pt x="231" y="2235"/>
                  </a:cubicBezTo>
                  <a:cubicBezTo>
                    <a:pt x="282" y="2235"/>
                    <a:pt x="333" y="2212"/>
                    <a:pt x="367" y="2156"/>
                  </a:cubicBezTo>
                  <a:lnTo>
                    <a:pt x="1528" y="249"/>
                  </a:lnTo>
                  <a:cubicBezTo>
                    <a:pt x="1607" y="121"/>
                    <a:pt x="1491" y="0"/>
                    <a:pt x="1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79" name="Google Shape;20179;p32"/>
            <p:cNvSpPr/>
            <p:nvPr/>
          </p:nvSpPr>
          <p:spPr>
            <a:xfrm>
              <a:off x="6241150" y="1763225"/>
              <a:ext cx="41275" cy="26500"/>
            </a:xfrm>
            <a:custGeom>
              <a:avLst/>
              <a:gdLst/>
              <a:ahLst/>
              <a:cxnLst/>
              <a:rect l="l" t="t" r="r" b="b"/>
              <a:pathLst>
                <a:path w="1651" h="1060" extrusionOk="0">
                  <a:moveTo>
                    <a:pt x="446" y="1"/>
                  </a:moveTo>
                  <a:cubicBezTo>
                    <a:pt x="257" y="1"/>
                    <a:pt x="73" y="114"/>
                    <a:pt x="28" y="312"/>
                  </a:cubicBezTo>
                  <a:cubicBezTo>
                    <a:pt x="0" y="438"/>
                    <a:pt x="106" y="520"/>
                    <a:pt x="205" y="520"/>
                  </a:cubicBezTo>
                  <a:cubicBezTo>
                    <a:pt x="270" y="520"/>
                    <a:pt x="333" y="484"/>
                    <a:pt x="352" y="400"/>
                  </a:cubicBezTo>
                  <a:lnTo>
                    <a:pt x="350" y="400"/>
                  </a:lnTo>
                  <a:cubicBezTo>
                    <a:pt x="361" y="353"/>
                    <a:pt x="395" y="334"/>
                    <a:pt x="432" y="334"/>
                  </a:cubicBezTo>
                  <a:cubicBezTo>
                    <a:pt x="474" y="334"/>
                    <a:pt x="521" y="358"/>
                    <a:pt x="544" y="394"/>
                  </a:cubicBezTo>
                  <a:cubicBezTo>
                    <a:pt x="611" y="498"/>
                    <a:pt x="538" y="643"/>
                    <a:pt x="483" y="730"/>
                  </a:cubicBezTo>
                  <a:cubicBezTo>
                    <a:pt x="414" y="841"/>
                    <a:pt x="506" y="978"/>
                    <a:pt x="628" y="981"/>
                  </a:cubicBezTo>
                  <a:cubicBezTo>
                    <a:pt x="874" y="989"/>
                    <a:pt x="1119" y="1013"/>
                    <a:pt x="1362" y="1056"/>
                  </a:cubicBezTo>
                  <a:cubicBezTo>
                    <a:pt x="1373" y="1058"/>
                    <a:pt x="1385" y="1059"/>
                    <a:pt x="1396" y="1059"/>
                  </a:cubicBezTo>
                  <a:cubicBezTo>
                    <a:pt x="1581" y="1059"/>
                    <a:pt x="1650" y="770"/>
                    <a:pt x="1450" y="734"/>
                  </a:cubicBezTo>
                  <a:cubicBezTo>
                    <a:pt x="1259" y="700"/>
                    <a:pt x="1066" y="675"/>
                    <a:pt x="872" y="661"/>
                  </a:cubicBezTo>
                  <a:lnTo>
                    <a:pt x="872" y="661"/>
                  </a:lnTo>
                  <a:cubicBezTo>
                    <a:pt x="929" y="431"/>
                    <a:pt x="889" y="175"/>
                    <a:pt x="658" y="52"/>
                  </a:cubicBezTo>
                  <a:cubicBezTo>
                    <a:pt x="592" y="17"/>
                    <a:pt x="519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0" name="Google Shape;20180;p32"/>
            <p:cNvSpPr/>
            <p:nvPr/>
          </p:nvSpPr>
          <p:spPr>
            <a:xfrm>
              <a:off x="6286875" y="1816500"/>
              <a:ext cx="34750" cy="8800"/>
            </a:xfrm>
            <a:custGeom>
              <a:avLst/>
              <a:gdLst/>
              <a:ahLst/>
              <a:cxnLst/>
              <a:rect l="l" t="t" r="r" b="b"/>
              <a:pathLst>
                <a:path w="1390" h="352" extrusionOk="0">
                  <a:moveTo>
                    <a:pt x="212" y="1"/>
                  </a:moveTo>
                  <a:cubicBezTo>
                    <a:pt x="1" y="1"/>
                    <a:pt x="2" y="332"/>
                    <a:pt x="216" y="335"/>
                  </a:cubicBezTo>
                  <a:lnTo>
                    <a:pt x="1172" y="351"/>
                  </a:lnTo>
                  <a:cubicBezTo>
                    <a:pt x="1173" y="351"/>
                    <a:pt x="1174" y="351"/>
                    <a:pt x="1175" y="351"/>
                  </a:cubicBezTo>
                  <a:cubicBezTo>
                    <a:pt x="1389" y="351"/>
                    <a:pt x="1388" y="20"/>
                    <a:pt x="1172" y="16"/>
                  </a:cubicBezTo>
                  <a:lnTo>
                    <a:pt x="216" y="1"/>
                  </a:lnTo>
                  <a:cubicBezTo>
                    <a:pt x="215" y="1"/>
                    <a:pt x="213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1" name="Google Shape;20181;p32"/>
            <p:cNvSpPr/>
            <p:nvPr/>
          </p:nvSpPr>
          <p:spPr>
            <a:xfrm>
              <a:off x="6340325" y="1778450"/>
              <a:ext cx="74375" cy="65700"/>
            </a:xfrm>
            <a:custGeom>
              <a:avLst/>
              <a:gdLst/>
              <a:ahLst/>
              <a:cxnLst/>
              <a:rect l="l" t="t" r="r" b="b"/>
              <a:pathLst>
                <a:path w="2975" h="2628" extrusionOk="0">
                  <a:moveTo>
                    <a:pt x="892" y="0"/>
                  </a:moveTo>
                  <a:cubicBezTo>
                    <a:pt x="574" y="0"/>
                    <a:pt x="247" y="177"/>
                    <a:pt x="73" y="491"/>
                  </a:cubicBezTo>
                  <a:cubicBezTo>
                    <a:pt x="1" y="622"/>
                    <a:pt x="117" y="743"/>
                    <a:pt x="229" y="743"/>
                  </a:cubicBezTo>
                  <a:cubicBezTo>
                    <a:pt x="280" y="743"/>
                    <a:pt x="330" y="719"/>
                    <a:pt x="362" y="661"/>
                  </a:cubicBezTo>
                  <a:lnTo>
                    <a:pt x="362" y="659"/>
                  </a:lnTo>
                  <a:cubicBezTo>
                    <a:pt x="473" y="459"/>
                    <a:pt x="694" y="341"/>
                    <a:pt x="902" y="341"/>
                  </a:cubicBezTo>
                  <a:cubicBezTo>
                    <a:pt x="1110" y="341"/>
                    <a:pt x="1304" y="458"/>
                    <a:pt x="1362" y="729"/>
                  </a:cubicBezTo>
                  <a:cubicBezTo>
                    <a:pt x="1423" y="1009"/>
                    <a:pt x="1214" y="1250"/>
                    <a:pt x="1047" y="1434"/>
                  </a:cubicBezTo>
                  <a:cubicBezTo>
                    <a:pt x="760" y="1747"/>
                    <a:pt x="455" y="2043"/>
                    <a:pt x="162" y="2346"/>
                  </a:cubicBezTo>
                  <a:cubicBezTo>
                    <a:pt x="43" y="2468"/>
                    <a:pt x="151" y="2628"/>
                    <a:pt x="294" y="2628"/>
                  </a:cubicBezTo>
                  <a:cubicBezTo>
                    <a:pt x="303" y="2628"/>
                    <a:pt x="313" y="2627"/>
                    <a:pt x="323" y="2625"/>
                  </a:cubicBezTo>
                  <a:cubicBezTo>
                    <a:pt x="1130" y="2505"/>
                    <a:pt x="1943" y="2435"/>
                    <a:pt x="2760" y="2413"/>
                  </a:cubicBezTo>
                  <a:cubicBezTo>
                    <a:pt x="2973" y="2409"/>
                    <a:pt x="2975" y="2079"/>
                    <a:pt x="2765" y="2079"/>
                  </a:cubicBezTo>
                  <a:cubicBezTo>
                    <a:pt x="2763" y="2079"/>
                    <a:pt x="2761" y="2079"/>
                    <a:pt x="2760" y="2079"/>
                  </a:cubicBezTo>
                  <a:cubicBezTo>
                    <a:pt x="2096" y="2097"/>
                    <a:pt x="1434" y="2147"/>
                    <a:pt x="776" y="2228"/>
                  </a:cubicBezTo>
                  <a:lnTo>
                    <a:pt x="776" y="2228"/>
                  </a:lnTo>
                  <a:cubicBezTo>
                    <a:pt x="1302" y="1749"/>
                    <a:pt x="1937" y="1140"/>
                    <a:pt x="1623" y="475"/>
                  </a:cubicBezTo>
                  <a:cubicBezTo>
                    <a:pt x="1470" y="149"/>
                    <a:pt x="1185" y="0"/>
                    <a:pt x="8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2" name="Google Shape;20182;p32"/>
            <p:cNvSpPr/>
            <p:nvPr/>
          </p:nvSpPr>
          <p:spPr>
            <a:xfrm>
              <a:off x="6402250" y="1783875"/>
              <a:ext cx="63000" cy="48900"/>
            </a:xfrm>
            <a:custGeom>
              <a:avLst/>
              <a:gdLst/>
              <a:ahLst/>
              <a:cxnLst/>
              <a:rect l="l" t="t" r="r" b="b"/>
              <a:pathLst>
                <a:path w="2520" h="1956" extrusionOk="0">
                  <a:moveTo>
                    <a:pt x="240" y="0"/>
                  </a:moveTo>
                  <a:cubicBezTo>
                    <a:pt x="96" y="0"/>
                    <a:pt x="1" y="220"/>
                    <a:pt x="156" y="314"/>
                  </a:cubicBezTo>
                  <a:cubicBezTo>
                    <a:pt x="891" y="756"/>
                    <a:pt x="1567" y="1292"/>
                    <a:pt x="2166" y="1905"/>
                  </a:cubicBezTo>
                  <a:cubicBezTo>
                    <a:pt x="2201" y="1940"/>
                    <a:pt x="2240" y="1955"/>
                    <a:pt x="2278" y="1955"/>
                  </a:cubicBezTo>
                  <a:cubicBezTo>
                    <a:pt x="2405" y="1955"/>
                    <a:pt x="2519" y="1787"/>
                    <a:pt x="2403" y="1669"/>
                  </a:cubicBezTo>
                  <a:cubicBezTo>
                    <a:pt x="1784" y="1036"/>
                    <a:pt x="1085" y="483"/>
                    <a:pt x="325" y="26"/>
                  </a:cubicBezTo>
                  <a:cubicBezTo>
                    <a:pt x="296" y="8"/>
                    <a:pt x="267" y="0"/>
                    <a:pt x="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3" name="Google Shape;20183;p32"/>
            <p:cNvSpPr/>
            <p:nvPr/>
          </p:nvSpPr>
          <p:spPr>
            <a:xfrm>
              <a:off x="6404350" y="1775825"/>
              <a:ext cx="44625" cy="72850"/>
            </a:xfrm>
            <a:custGeom>
              <a:avLst/>
              <a:gdLst/>
              <a:ahLst/>
              <a:cxnLst/>
              <a:rect l="l" t="t" r="r" b="b"/>
              <a:pathLst>
                <a:path w="1785" h="2914" extrusionOk="0">
                  <a:moveTo>
                    <a:pt x="1558" y="1"/>
                  </a:moveTo>
                  <a:cubicBezTo>
                    <a:pt x="1507" y="1"/>
                    <a:pt x="1458" y="26"/>
                    <a:pt x="1426" y="85"/>
                  </a:cubicBezTo>
                  <a:lnTo>
                    <a:pt x="69" y="2660"/>
                  </a:lnTo>
                  <a:cubicBezTo>
                    <a:pt x="0" y="2792"/>
                    <a:pt x="117" y="2913"/>
                    <a:pt x="228" y="2913"/>
                  </a:cubicBezTo>
                  <a:cubicBezTo>
                    <a:pt x="278" y="2913"/>
                    <a:pt x="327" y="2889"/>
                    <a:pt x="359" y="2830"/>
                  </a:cubicBezTo>
                  <a:lnTo>
                    <a:pt x="1715" y="253"/>
                  </a:lnTo>
                  <a:cubicBezTo>
                    <a:pt x="1784" y="122"/>
                    <a:pt x="1669" y="1"/>
                    <a:pt x="15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4" name="Google Shape;20184;p32"/>
            <p:cNvSpPr/>
            <p:nvPr/>
          </p:nvSpPr>
          <p:spPr>
            <a:xfrm>
              <a:off x="6456375" y="1752300"/>
              <a:ext cx="38150" cy="35575"/>
            </a:xfrm>
            <a:custGeom>
              <a:avLst/>
              <a:gdLst/>
              <a:ahLst/>
              <a:cxnLst/>
              <a:rect l="l" t="t" r="r" b="b"/>
              <a:pathLst>
                <a:path w="1526" h="1423" extrusionOk="0">
                  <a:moveTo>
                    <a:pt x="393" y="0"/>
                  </a:moveTo>
                  <a:cubicBezTo>
                    <a:pt x="310" y="0"/>
                    <a:pt x="227" y="23"/>
                    <a:pt x="151" y="73"/>
                  </a:cubicBezTo>
                  <a:cubicBezTo>
                    <a:pt x="1" y="172"/>
                    <a:pt x="93" y="391"/>
                    <a:pt x="232" y="391"/>
                  </a:cubicBezTo>
                  <a:cubicBezTo>
                    <a:pt x="260" y="391"/>
                    <a:pt x="289" y="382"/>
                    <a:pt x="319" y="363"/>
                  </a:cubicBezTo>
                  <a:cubicBezTo>
                    <a:pt x="348" y="344"/>
                    <a:pt x="376" y="335"/>
                    <a:pt x="404" y="335"/>
                  </a:cubicBezTo>
                  <a:cubicBezTo>
                    <a:pt x="514" y="335"/>
                    <a:pt x="604" y="469"/>
                    <a:pt x="612" y="578"/>
                  </a:cubicBezTo>
                  <a:cubicBezTo>
                    <a:pt x="625" y="769"/>
                    <a:pt x="499" y="953"/>
                    <a:pt x="406" y="1107"/>
                  </a:cubicBezTo>
                  <a:cubicBezTo>
                    <a:pt x="335" y="1223"/>
                    <a:pt x="429" y="1350"/>
                    <a:pt x="551" y="1359"/>
                  </a:cubicBezTo>
                  <a:lnTo>
                    <a:pt x="1310" y="1421"/>
                  </a:lnTo>
                  <a:cubicBezTo>
                    <a:pt x="1315" y="1422"/>
                    <a:pt x="1321" y="1422"/>
                    <a:pt x="1326" y="1422"/>
                  </a:cubicBezTo>
                  <a:cubicBezTo>
                    <a:pt x="1525" y="1422"/>
                    <a:pt x="1519" y="1102"/>
                    <a:pt x="1310" y="1086"/>
                  </a:cubicBezTo>
                  <a:lnTo>
                    <a:pt x="820" y="1047"/>
                  </a:lnTo>
                  <a:lnTo>
                    <a:pt x="820" y="1047"/>
                  </a:lnTo>
                  <a:cubicBezTo>
                    <a:pt x="940" y="799"/>
                    <a:pt x="1012" y="520"/>
                    <a:pt x="859" y="273"/>
                  </a:cubicBezTo>
                  <a:cubicBezTo>
                    <a:pt x="758" y="110"/>
                    <a:pt x="576" y="0"/>
                    <a:pt x="3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5" name="Google Shape;20185;p32"/>
            <p:cNvSpPr/>
            <p:nvPr/>
          </p:nvSpPr>
          <p:spPr>
            <a:xfrm>
              <a:off x="4712050" y="1924650"/>
              <a:ext cx="57225" cy="116950"/>
            </a:xfrm>
            <a:custGeom>
              <a:avLst/>
              <a:gdLst/>
              <a:ahLst/>
              <a:cxnLst/>
              <a:rect l="l" t="t" r="r" b="b"/>
              <a:pathLst>
                <a:path w="2289" h="4678" extrusionOk="0">
                  <a:moveTo>
                    <a:pt x="961" y="1"/>
                  </a:moveTo>
                  <a:cubicBezTo>
                    <a:pt x="354" y="1"/>
                    <a:pt x="1" y="1170"/>
                    <a:pt x="312" y="1665"/>
                  </a:cubicBezTo>
                  <a:cubicBezTo>
                    <a:pt x="451" y="1886"/>
                    <a:pt x="668" y="1989"/>
                    <a:pt x="896" y="1989"/>
                  </a:cubicBezTo>
                  <a:cubicBezTo>
                    <a:pt x="1044" y="1989"/>
                    <a:pt x="1196" y="1945"/>
                    <a:pt x="1334" y="1862"/>
                  </a:cubicBezTo>
                  <a:cubicBezTo>
                    <a:pt x="1465" y="1781"/>
                    <a:pt x="1562" y="1681"/>
                    <a:pt x="1632" y="1569"/>
                  </a:cubicBezTo>
                  <a:lnTo>
                    <a:pt x="1632" y="1569"/>
                  </a:lnTo>
                  <a:cubicBezTo>
                    <a:pt x="1657" y="1699"/>
                    <a:pt x="1683" y="1829"/>
                    <a:pt x="1708" y="1959"/>
                  </a:cubicBezTo>
                  <a:cubicBezTo>
                    <a:pt x="1749" y="2170"/>
                    <a:pt x="1792" y="2380"/>
                    <a:pt x="1827" y="2592"/>
                  </a:cubicBezTo>
                  <a:cubicBezTo>
                    <a:pt x="1857" y="2746"/>
                    <a:pt x="1880" y="2900"/>
                    <a:pt x="1892" y="3056"/>
                  </a:cubicBezTo>
                  <a:cubicBezTo>
                    <a:pt x="2054" y="3634"/>
                    <a:pt x="1706" y="3982"/>
                    <a:pt x="849" y="4099"/>
                  </a:cubicBezTo>
                  <a:cubicBezTo>
                    <a:pt x="813" y="4045"/>
                    <a:pt x="762" y="4022"/>
                    <a:pt x="711" y="4022"/>
                  </a:cubicBezTo>
                  <a:cubicBezTo>
                    <a:pt x="593" y="4022"/>
                    <a:pt x="478" y="4142"/>
                    <a:pt x="561" y="4269"/>
                  </a:cubicBezTo>
                  <a:cubicBezTo>
                    <a:pt x="742" y="4545"/>
                    <a:pt x="1004" y="4678"/>
                    <a:pt x="1270" y="4678"/>
                  </a:cubicBezTo>
                  <a:cubicBezTo>
                    <a:pt x="1556" y="4678"/>
                    <a:pt x="1846" y="4524"/>
                    <a:pt x="2043" y="4232"/>
                  </a:cubicBezTo>
                  <a:cubicBezTo>
                    <a:pt x="2289" y="3868"/>
                    <a:pt x="2281" y="3404"/>
                    <a:pt x="2231" y="2987"/>
                  </a:cubicBezTo>
                  <a:cubicBezTo>
                    <a:pt x="2129" y="2136"/>
                    <a:pt x="1917" y="1287"/>
                    <a:pt x="1747" y="446"/>
                  </a:cubicBezTo>
                  <a:cubicBezTo>
                    <a:pt x="1730" y="361"/>
                    <a:pt x="1670" y="325"/>
                    <a:pt x="1607" y="325"/>
                  </a:cubicBezTo>
                  <a:cubicBezTo>
                    <a:pt x="1510" y="325"/>
                    <a:pt x="1404" y="409"/>
                    <a:pt x="1424" y="535"/>
                  </a:cubicBezTo>
                  <a:cubicBezTo>
                    <a:pt x="1003" y="906"/>
                    <a:pt x="735" y="1091"/>
                    <a:pt x="620" y="1091"/>
                  </a:cubicBezTo>
                  <a:cubicBezTo>
                    <a:pt x="545" y="1091"/>
                    <a:pt x="536" y="1013"/>
                    <a:pt x="591" y="855"/>
                  </a:cubicBezTo>
                  <a:cubicBezTo>
                    <a:pt x="634" y="602"/>
                    <a:pt x="823" y="458"/>
                    <a:pt x="1155" y="423"/>
                  </a:cubicBezTo>
                  <a:cubicBezTo>
                    <a:pt x="1186" y="445"/>
                    <a:pt x="1215" y="454"/>
                    <a:pt x="1243" y="454"/>
                  </a:cubicBezTo>
                  <a:cubicBezTo>
                    <a:pt x="1377" y="454"/>
                    <a:pt x="1467" y="238"/>
                    <a:pt x="1325" y="135"/>
                  </a:cubicBezTo>
                  <a:cubicBezTo>
                    <a:pt x="1197" y="42"/>
                    <a:pt x="1074" y="1"/>
                    <a:pt x="9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6" name="Google Shape;20186;p32"/>
            <p:cNvSpPr/>
            <p:nvPr/>
          </p:nvSpPr>
          <p:spPr>
            <a:xfrm>
              <a:off x="4807850" y="1959425"/>
              <a:ext cx="49550" cy="13125"/>
            </a:xfrm>
            <a:custGeom>
              <a:avLst/>
              <a:gdLst/>
              <a:ahLst/>
              <a:cxnLst/>
              <a:rect l="l" t="t" r="r" b="b"/>
              <a:pathLst>
                <a:path w="1982" h="525" extrusionOk="0">
                  <a:moveTo>
                    <a:pt x="760" y="0"/>
                  </a:moveTo>
                  <a:cubicBezTo>
                    <a:pt x="575" y="0"/>
                    <a:pt x="388" y="17"/>
                    <a:pt x="200" y="51"/>
                  </a:cubicBezTo>
                  <a:cubicBezTo>
                    <a:pt x="0" y="87"/>
                    <a:pt x="69" y="376"/>
                    <a:pt x="256" y="376"/>
                  </a:cubicBezTo>
                  <a:cubicBezTo>
                    <a:pt x="267" y="376"/>
                    <a:pt x="279" y="375"/>
                    <a:pt x="290" y="373"/>
                  </a:cubicBezTo>
                  <a:cubicBezTo>
                    <a:pt x="444" y="345"/>
                    <a:pt x="597" y="332"/>
                    <a:pt x="749" y="332"/>
                  </a:cubicBezTo>
                  <a:cubicBezTo>
                    <a:pt x="1076" y="332"/>
                    <a:pt x="1397" y="395"/>
                    <a:pt x="1712" y="513"/>
                  </a:cubicBezTo>
                  <a:cubicBezTo>
                    <a:pt x="1733" y="521"/>
                    <a:pt x="1753" y="525"/>
                    <a:pt x="1772" y="525"/>
                  </a:cubicBezTo>
                  <a:cubicBezTo>
                    <a:pt x="1930" y="525"/>
                    <a:pt x="1981" y="258"/>
                    <a:pt x="1802" y="191"/>
                  </a:cubicBezTo>
                  <a:cubicBezTo>
                    <a:pt x="1462" y="62"/>
                    <a:pt x="1114" y="0"/>
                    <a:pt x="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7" name="Google Shape;20187;p32"/>
            <p:cNvSpPr/>
            <p:nvPr/>
          </p:nvSpPr>
          <p:spPr>
            <a:xfrm>
              <a:off x="4806125" y="1997675"/>
              <a:ext cx="53075" cy="8375"/>
            </a:xfrm>
            <a:custGeom>
              <a:avLst/>
              <a:gdLst/>
              <a:ahLst/>
              <a:cxnLst/>
              <a:rect l="l" t="t" r="r" b="b"/>
              <a:pathLst>
                <a:path w="2123" h="335" extrusionOk="0">
                  <a:moveTo>
                    <a:pt x="216" y="1"/>
                  </a:moveTo>
                  <a:cubicBezTo>
                    <a:pt x="1" y="1"/>
                    <a:pt x="1" y="335"/>
                    <a:pt x="216" y="335"/>
                  </a:cubicBezTo>
                  <a:lnTo>
                    <a:pt x="1908" y="335"/>
                  </a:lnTo>
                  <a:cubicBezTo>
                    <a:pt x="2123" y="335"/>
                    <a:pt x="2123" y="1"/>
                    <a:pt x="1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8" name="Google Shape;20188;p32"/>
            <p:cNvSpPr/>
            <p:nvPr/>
          </p:nvSpPr>
          <p:spPr>
            <a:xfrm>
              <a:off x="4882900" y="1957850"/>
              <a:ext cx="59025" cy="55250"/>
            </a:xfrm>
            <a:custGeom>
              <a:avLst/>
              <a:gdLst/>
              <a:ahLst/>
              <a:cxnLst/>
              <a:rect l="l" t="t" r="r" b="b"/>
              <a:pathLst>
                <a:path w="2361" h="2210" extrusionOk="0">
                  <a:moveTo>
                    <a:pt x="254" y="0"/>
                  </a:moveTo>
                  <a:cubicBezTo>
                    <a:pt x="119" y="0"/>
                    <a:pt x="1" y="169"/>
                    <a:pt x="129" y="280"/>
                  </a:cubicBezTo>
                  <a:cubicBezTo>
                    <a:pt x="797" y="863"/>
                    <a:pt x="1427" y="1489"/>
                    <a:pt x="2014" y="2155"/>
                  </a:cubicBezTo>
                  <a:cubicBezTo>
                    <a:pt x="2048" y="2193"/>
                    <a:pt x="2087" y="2209"/>
                    <a:pt x="2125" y="2209"/>
                  </a:cubicBezTo>
                  <a:cubicBezTo>
                    <a:pt x="2248" y="2209"/>
                    <a:pt x="2360" y="2041"/>
                    <a:pt x="2251" y="1917"/>
                  </a:cubicBezTo>
                  <a:cubicBezTo>
                    <a:pt x="1663" y="1252"/>
                    <a:pt x="1033" y="627"/>
                    <a:pt x="365" y="44"/>
                  </a:cubicBezTo>
                  <a:cubicBezTo>
                    <a:pt x="330" y="13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89" name="Google Shape;20189;p32"/>
            <p:cNvSpPr/>
            <p:nvPr/>
          </p:nvSpPr>
          <p:spPr>
            <a:xfrm>
              <a:off x="4881175" y="1955725"/>
              <a:ext cx="52650" cy="58375"/>
            </a:xfrm>
            <a:custGeom>
              <a:avLst/>
              <a:gdLst/>
              <a:ahLst/>
              <a:cxnLst/>
              <a:rect l="l" t="t" r="r" b="b"/>
              <a:pathLst>
                <a:path w="2106" h="2335" extrusionOk="0">
                  <a:moveTo>
                    <a:pt x="1874" y="1"/>
                  </a:moveTo>
                  <a:cubicBezTo>
                    <a:pt x="1836" y="1"/>
                    <a:pt x="1797" y="17"/>
                    <a:pt x="1764" y="57"/>
                  </a:cubicBezTo>
                  <a:cubicBezTo>
                    <a:pt x="1211" y="718"/>
                    <a:pt x="658" y="1380"/>
                    <a:pt x="105" y="2042"/>
                  </a:cubicBezTo>
                  <a:cubicBezTo>
                    <a:pt x="0" y="2167"/>
                    <a:pt x="112" y="2335"/>
                    <a:pt x="232" y="2335"/>
                  </a:cubicBezTo>
                  <a:cubicBezTo>
                    <a:pt x="270" y="2335"/>
                    <a:pt x="308" y="2318"/>
                    <a:pt x="341" y="2278"/>
                  </a:cubicBezTo>
                  <a:lnTo>
                    <a:pt x="2001" y="294"/>
                  </a:lnTo>
                  <a:cubicBezTo>
                    <a:pt x="2105" y="168"/>
                    <a:pt x="1993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0" name="Google Shape;20190;p32"/>
            <p:cNvSpPr/>
            <p:nvPr/>
          </p:nvSpPr>
          <p:spPr>
            <a:xfrm>
              <a:off x="4952150" y="1927425"/>
              <a:ext cx="41800" cy="42675"/>
            </a:xfrm>
            <a:custGeom>
              <a:avLst/>
              <a:gdLst/>
              <a:ahLst/>
              <a:cxnLst/>
              <a:rect l="l" t="t" r="r" b="b"/>
              <a:pathLst>
                <a:path w="1672" h="1707" extrusionOk="0">
                  <a:moveTo>
                    <a:pt x="570" y="0"/>
                  </a:moveTo>
                  <a:cubicBezTo>
                    <a:pt x="446" y="0"/>
                    <a:pt x="320" y="18"/>
                    <a:pt x="191" y="53"/>
                  </a:cubicBezTo>
                  <a:cubicBezTo>
                    <a:pt x="1" y="105"/>
                    <a:pt x="60" y="382"/>
                    <a:pt x="232" y="382"/>
                  </a:cubicBezTo>
                  <a:cubicBezTo>
                    <a:pt x="247" y="382"/>
                    <a:pt x="263" y="379"/>
                    <a:pt x="280" y="375"/>
                  </a:cubicBezTo>
                  <a:lnTo>
                    <a:pt x="278" y="375"/>
                  </a:lnTo>
                  <a:cubicBezTo>
                    <a:pt x="381" y="347"/>
                    <a:pt x="480" y="332"/>
                    <a:pt x="579" y="332"/>
                  </a:cubicBezTo>
                  <a:cubicBezTo>
                    <a:pt x="687" y="332"/>
                    <a:pt x="793" y="350"/>
                    <a:pt x="899" y="386"/>
                  </a:cubicBezTo>
                  <a:lnTo>
                    <a:pt x="899" y="386"/>
                  </a:lnTo>
                  <a:cubicBezTo>
                    <a:pt x="836" y="680"/>
                    <a:pt x="706" y="942"/>
                    <a:pt x="498" y="1169"/>
                  </a:cubicBezTo>
                  <a:cubicBezTo>
                    <a:pt x="419" y="1255"/>
                    <a:pt x="440" y="1424"/>
                    <a:pt x="571" y="1449"/>
                  </a:cubicBezTo>
                  <a:cubicBezTo>
                    <a:pt x="858" y="1503"/>
                    <a:pt x="1137" y="1584"/>
                    <a:pt x="1407" y="1694"/>
                  </a:cubicBezTo>
                  <a:cubicBezTo>
                    <a:pt x="1429" y="1703"/>
                    <a:pt x="1449" y="1707"/>
                    <a:pt x="1468" y="1707"/>
                  </a:cubicBezTo>
                  <a:cubicBezTo>
                    <a:pt x="1622" y="1707"/>
                    <a:pt x="1671" y="1442"/>
                    <a:pt x="1496" y="1371"/>
                  </a:cubicBezTo>
                  <a:cubicBezTo>
                    <a:pt x="1306" y="1295"/>
                    <a:pt x="1112" y="1232"/>
                    <a:pt x="914" y="1182"/>
                  </a:cubicBezTo>
                  <a:lnTo>
                    <a:pt x="914" y="1182"/>
                  </a:lnTo>
                  <a:cubicBezTo>
                    <a:pt x="1091" y="928"/>
                    <a:pt x="1205" y="643"/>
                    <a:pt x="1249" y="326"/>
                  </a:cubicBezTo>
                  <a:cubicBezTo>
                    <a:pt x="1258" y="259"/>
                    <a:pt x="1244" y="170"/>
                    <a:pt x="1172" y="137"/>
                  </a:cubicBezTo>
                  <a:cubicBezTo>
                    <a:pt x="974" y="47"/>
                    <a:pt x="774" y="0"/>
                    <a:pt x="5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1" name="Google Shape;20191;p32"/>
            <p:cNvSpPr/>
            <p:nvPr/>
          </p:nvSpPr>
          <p:spPr>
            <a:xfrm>
              <a:off x="5004675" y="1978275"/>
              <a:ext cx="51525" cy="13300"/>
            </a:xfrm>
            <a:custGeom>
              <a:avLst/>
              <a:gdLst/>
              <a:ahLst/>
              <a:cxnLst/>
              <a:rect l="l" t="t" r="r" b="b"/>
              <a:pathLst>
                <a:path w="2061" h="532" extrusionOk="0">
                  <a:moveTo>
                    <a:pt x="1870" y="0"/>
                  </a:moveTo>
                  <a:cubicBezTo>
                    <a:pt x="1863" y="0"/>
                    <a:pt x="1855" y="1"/>
                    <a:pt x="1847" y="2"/>
                  </a:cubicBezTo>
                  <a:lnTo>
                    <a:pt x="214" y="196"/>
                  </a:lnTo>
                  <a:cubicBezTo>
                    <a:pt x="11" y="219"/>
                    <a:pt x="1" y="531"/>
                    <a:pt x="191" y="531"/>
                  </a:cubicBezTo>
                  <a:cubicBezTo>
                    <a:pt x="198" y="531"/>
                    <a:pt x="206" y="531"/>
                    <a:pt x="214" y="530"/>
                  </a:cubicBezTo>
                  <a:lnTo>
                    <a:pt x="1847" y="336"/>
                  </a:lnTo>
                  <a:cubicBezTo>
                    <a:pt x="2050" y="312"/>
                    <a:pt x="2061" y="0"/>
                    <a:pt x="18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2" name="Google Shape;20192;p32"/>
            <p:cNvSpPr/>
            <p:nvPr/>
          </p:nvSpPr>
          <p:spPr>
            <a:xfrm>
              <a:off x="5023950" y="1961650"/>
              <a:ext cx="8525" cy="9850"/>
            </a:xfrm>
            <a:custGeom>
              <a:avLst/>
              <a:gdLst/>
              <a:ahLst/>
              <a:cxnLst/>
              <a:rect l="l" t="t" r="r" b="b"/>
              <a:pathLst>
                <a:path w="341" h="394" extrusionOk="0">
                  <a:moveTo>
                    <a:pt x="175" y="1"/>
                  </a:moveTo>
                  <a:cubicBezTo>
                    <a:pt x="91" y="1"/>
                    <a:pt x="6" y="54"/>
                    <a:pt x="4" y="162"/>
                  </a:cubicBezTo>
                  <a:cubicBezTo>
                    <a:pt x="4" y="185"/>
                    <a:pt x="3" y="209"/>
                    <a:pt x="3" y="232"/>
                  </a:cubicBezTo>
                  <a:cubicBezTo>
                    <a:pt x="0" y="340"/>
                    <a:pt x="83" y="393"/>
                    <a:pt x="167" y="393"/>
                  </a:cubicBezTo>
                  <a:cubicBezTo>
                    <a:pt x="250" y="393"/>
                    <a:pt x="335" y="340"/>
                    <a:pt x="337" y="232"/>
                  </a:cubicBezTo>
                  <a:cubicBezTo>
                    <a:pt x="337" y="209"/>
                    <a:pt x="338" y="185"/>
                    <a:pt x="338" y="162"/>
                  </a:cubicBezTo>
                  <a:cubicBezTo>
                    <a:pt x="340" y="54"/>
                    <a:pt x="258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3" name="Google Shape;20193;p32"/>
            <p:cNvSpPr/>
            <p:nvPr/>
          </p:nvSpPr>
          <p:spPr>
            <a:xfrm>
              <a:off x="5081275" y="1940700"/>
              <a:ext cx="30700" cy="82275"/>
            </a:xfrm>
            <a:custGeom>
              <a:avLst/>
              <a:gdLst/>
              <a:ahLst/>
              <a:cxnLst/>
              <a:rect l="l" t="t" r="r" b="b"/>
              <a:pathLst>
                <a:path w="1228" h="3291" extrusionOk="0">
                  <a:moveTo>
                    <a:pt x="807" y="1"/>
                  </a:moveTo>
                  <a:cubicBezTo>
                    <a:pt x="804" y="1"/>
                    <a:pt x="801" y="1"/>
                    <a:pt x="799" y="1"/>
                  </a:cubicBezTo>
                  <a:cubicBezTo>
                    <a:pt x="187" y="24"/>
                    <a:pt x="33" y="713"/>
                    <a:pt x="21" y="1220"/>
                  </a:cubicBezTo>
                  <a:cubicBezTo>
                    <a:pt x="1" y="1990"/>
                    <a:pt x="326" y="2708"/>
                    <a:pt x="872" y="3242"/>
                  </a:cubicBezTo>
                  <a:cubicBezTo>
                    <a:pt x="907" y="3276"/>
                    <a:pt x="946" y="3291"/>
                    <a:pt x="983" y="3291"/>
                  </a:cubicBezTo>
                  <a:cubicBezTo>
                    <a:pt x="1113" y="3291"/>
                    <a:pt x="1227" y="3123"/>
                    <a:pt x="1108" y="3006"/>
                  </a:cubicBezTo>
                  <a:cubicBezTo>
                    <a:pt x="759" y="2666"/>
                    <a:pt x="516" y="2272"/>
                    <a:pt x="411" y="1792"/>
                  </a:cubicBezTo>
                  <a:cubicBezTo>
                    <a:pt x="341" y="1471"/>
                    <a:pt x="233" y="356"/>
                    <a:pt x="799" y="335"/>
                  </a:cubicBezTo>
                  <a:cubicBezTo>
                    <a:pt x="1011" y="327"/>
                    <a:pt x="1015" y="1"/>
                    <a:pt x="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4" name="Google Shape;20194;p32"/>
            <p:cNvSpPr/>
            <p:nvPr/>
          </p:nvSpPr>
          <p:spPr>
            <a:xfrm>
              <a:off x="5117050" y="1961700"/>
              <a:ext cx="58150" cy="41975"/>
            </a:xfrm>
            <a:custGeom>
              <a:avLst/>
              <a:gdLst/>
              <a:ahLst/>
              <a:cxnLst/>
              <a:rect l="l" t="t" r="r" b="b"/>
              <a:pathLst>
                <a:path w="2326" h="1679" extrusionOk="0">
                  <a:moveTo>
                    <a:pt x="264" y="1"/>
                  </a:moveTo>
                  <a:cubicBezTo>
                    <a:pt x="107" y="1"/>
                    <a:pt x="0" y="228"/>
                    <a:pt x="170" y="306"/>
                  </a:cubicBezTo>
                  <a:cubicBezTo>
                    <a:pt x="855" y="622"/>
                    <a:pt x="1468" y="1071"/>
                    <a:pt x="1978" y="1626"/>
                  </a:cubicBezTo>
                  <a:cubicBezTo>
                    <a:pt x="2012" y="1663"/>
                    <a:pt x="2050" y="1678"/>
                    <a:pt x="2088" y="1678"/>
                  </a:cubicBezTo>
                  <a:cubicBezTo>
                    <a:pt x="2213" y="1678"/>
                    <a:pt x="2325" y="1510"/>
                    <a:pt x="2214" y="1389"/>
                  </a:cubicBezTo>
                  <a:cubicBezTo>
                    <a:pt x="1686" y="813"/>
                    <a:pt x="1049" y="346"/>
                    <a:pt x="339" y="18"/>
                  </a:cubicBezTo>
                  <a:cubicBezTo>
                    <a:pt x="314" y="6"/>
                    <a:pt x="288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5" name="Google Shape;20195;p32"/>
            <p:cNvSpPr/>
            <p:nvPr/>
          </p:nvSpPr>
          <p:spPr>
            <a:xfrm>
              <a:off x="5127925" y="1960450"/>
              <a:ext cx="30600" cy="48700"/>
            </a:xfrm>
            <a:custGeom>
              <a:avLst/>
              <a:gdLst/>
              <a:ahLst/>
              <a:cxnLst/>
              <a:rect l="l" t="t" r="r" b="b"/>
              <a:pathLst>
                <a:path w="1224" h="1948" extrusionOk="0">
                  <a:moveTo>
                    <a:pt x="998" y="1"/>
                  </a:moveTo>
                  <a:cubicBezTo>
                    <a:pt x="948" y="1"/>
                    <a:pt x="899" y="26"/>
                    <a:pt x="868" y="86"/>
                  </a:cubicBezTo>
                  <a:cubicBezTo>
                    <a:pt x="601" y="622"/>
                    <a:pt x="334" y="1157"/>
                    <a:pt x="66" y="1693"/>
                  </a:cubicBezTo>
                  <a:cubicBezTo>
                    <a:pt x="1" y="1825"/>
                    <a:pt x="117" y="1947"/>
                    <a:pt x="227" y="1947"/>
                  </a:cubicBezTo>
                  <a:cubicBezTo>
                    <a:pt x="277" y="1947"/>
                    <a:pt x="326" y="1922"/>
                    <a:pt x="356" y="1862"/>
                  </a:cubicBezTo>
                  <a:cubicBezTo>
                    <a:pt x="623" y="1327"/>
                    <a:pt x="890" y="790"/>
                    <a:pt x="1158" y="254"/>
                  </a:cubicBezTo>
                  <a:cubicBezTo>
                    <a:pt x="1223" y="122"/>
                    <a:pt x="1108" y="1"/>
                    <a:pt x="9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6" name="Google Shape;20196;p32"/>
            <p:cNvSpPr/>
            <p:nvPr/>
          </p:nvSpPr>
          <p:spPr>
            <a:xfrm>
              <a:off x="5172825" y="1938000"/>
              <a:ext cx="33450" cy="90225"/>
            </a:xfrm>
            <a:custGeom>
              <a:avLst/>
              <a:gdLst/>
              <a:ahLst/>
              <a:cxnLst/>
              <a:rect l="l" t="t" r="r" b="b"/>
              <a:pathLst>
                <a:path w="1338" h="3609" extrusionOk="0">
                  <a:moveTo>
                    <a:pt x="234" y="1"/>
                  </a:moveTo>
                  <a:cubicBezTo>
                    <a:pt x="112" y="1"/>
                    <a:pt x="1" y="168"/>
                    <a:pt x="108" y="292"/>
                  </a:cubicBezTo>
                  <a:cubicBezTo>
                    <a:pt x="862" y="1155"/>
                    <a:pt x="971" y="2368"/>
                    <a:pt x="401" y="3358"/>
                  </a:cubicBezTo>
                  <a:cubicBezTo>
                    <a:pt x="326" y="3488"/>
                    <a:pt x="442" y="3609"/>
                    <a:pt x="556" y="3609"/>
                  </a:cubicBezTo>
                  <a:cubicBezTo>
                    <a:pt x="606" y="3609"/>
                    <a:pt x="656" y="3585"/>
                    <a:pt x="689" y="3527"/>
                  </a:cubicBezTo>
                  <a:cubicBezTo>
                    <a:pt x="1338" y="2403"/>
                    <a:pt x="1197" y="1032"/>
                    <a:pt x="344" y="55"/>
                  </a:cubicBezTo>
                  <a:cubicBezTo>
                    <a:pt x="311" y="17"/>
                    <a:pt x="272" y="1"/>
                    <a:pt x="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7" name="Google Shape;20197;p32"/>
            <p:cNvSpPr/>
            <p:nvPr/>
          </p:nvSpPr>
          <p:spPr>
            <a:xfrm>
              <a:off x="5220025" y="1935275"/>
              <a:ext cx="34600" cy="86900"/>
            </a:xfrm>
            <a:custGeom>
              <a:avLst/>
              <a:gdLst/>
              <a:ahLst/>
              <a:cxnLst/>
              <a:rect l="l" t="t" r="r" b="b"/>
              <a:pathLst>
                <a:path w="1384" h="3476" extrusionOk="0">
                  <a:moveTo>
                    <a:pt x="1130" y="0"/>
                  </a:moveTo>
                  <a:cubicBezTo>
                    <a:pt x="1093" y="0"/>
                    <a:pt x="1054" y="13"/>
                    <a:pt x="1019" y="44"/>
                  </a:cubicBezTo>
                  <a:cubicBezTo>
                    <a:pt x="0" y="939"/>
                    <a:pt x="218" y="2309"/>
                    <a:pt x="796" y="3392"/>
                  </a:cubicBezTo>
                  <a:cubicBezTo>
                    <a:pt x="828" y="3451"/>
                    <a:pt x="878" y="3476"/>
                    <a:pt x="928" y="3476"/>
                  </a:cubicBezTo>
                  <a:cubicBezTo>
                    <a:pt x="1040" y="3476"/>
                    <a:pt x="1156" y="3354"/>
                    <a:pt x="1086" y="3223"/>
                  </a:cubicBezTo>
                  <a:cubicBezTo>
                    <a:pt x="578" y="2269"/>
                    <a:pt x="348" y="1078"/>
                    <a:pt x="1256" y="280"/>
                  </a:cubicBezTo>
                  <a:cubicBezTo>
                    <a:pt x="1383" y="168"/>
                    <a:pt x="126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8" name="Google Shape;20198;p32"/>
            <p:cNvSpPr/>
            <p:nvPr/>
          </p:nvSpPr>
          <p:spPr>
            <a:xfrm>
              <a:off x="5260900" y="1948275"/>
              <a:ext cx="54100" cy="71200"/>
            </a:xfrm>
            <a:custGeom>
              <a:avLst/>
              <a:gdLst/>
              <a:ahLst/>
              <a:cxnLst/>
              <a:rect l="l" t="t" r="r" b="b"/>
              <a:pathLst>
                <a:path w="2164" h="2848" extrusionOk="0">
                  <a:moveTo>
                    <a:pt x="660" y="1"/>
                  </a:moveTo>
                  <a:cubicBezTo>
                    <a:pt x="511" y="1"/>
                    <a:pt x="360" y="42"/>
                    <a:pt x="219" y="134"/>
                  </a:cubicBezTo>
                  <a:cubicBezTo>
                    <a:pt x="68" y="231"/>
                    <a:pt x="161" y="450"/>
                    <a:pt x="301" y="450"/>
                  </a:cubicBezTo>
                  <a:cubicBezTo>
                    <a:pt x="328" y="450"/>
                    <a:pt x="357" y="442"/>
                    <a:pt x="386" y="422"/>
                  </a:cubicBezTo>
                  <a:cubicBezTo>
                    <a:pt x="498" y="350"/>
                    <a:pt x="601" y="318"/>
                    <a:pt x="693" y="318"/>
                  </a:cubicBezTo>
                  <a:cubicBezTo>
                    <a:pt x="1099" y="318"/>
                    <a:pt x="1311" y="917"/>
                    <a:pt x="1166" y="1313"/>
                  </a:cubicBezTo>
                  <a:cubicBezTo>
                    <a:pt x="990" y="1794"/>
                    <a:pt x="525" y="2080"/>
                    <a:pt x="118" y="2343"/>
                  </a:cubicBezTo>
                  <a:cubicBezTo>
                    <a:pt x="17" y="2407"/>
                    <a:pt x="0" y="2572"/>
                    <a:pt x="118" y="2633"/>
                  </a:cubicBezTo>
                  <a:cubicBezTo>
                    <a:pt x="426" y="2793"/>
                    <a:pt x="743" y="2847"/>
                    <a:pt x="1065" y="2847"/>
                  </a:cubicBezTo>
                  <a:cubicBezTo>
                    <a:pt x="1361" y="2847"/>
                    <a:pt x="1661" y="2801"/>
                    <a:pt x="1965" y="2747"/>
                  </a:cubicBezTo>
                  <a:cubicBezTo>
                    <a:pt x="2164" y="2711"/>
                    <a:pt x="2096" y="2421"/>
                    <a:pt x="1909" y="2421"/>
                  </a:cubicBezTo>
                  <a:cubicBezTo>
                    <a:pt x="1898" y="2421"/>
                    <a:pt x="1887" y="2422"/>
                    <a:pt x="1875" y="2424"/>
                  </a:cubicBezTo>
                  <a:cubicBezTo>
                    <a:pt x="1606" y="2471"/>
                    <a:pt x="1332" y="2517"/>
                    <a:pt x="1063" y="2517"/>
                  </a:cubicBezTo>
                  <a:cubicBezTo>
                    <a:pt x="893" y="2517"/>
                    <a:pt x="724" y="2498"/>
                    <a:pt x="558" y="2451"/>
                  </a:cubicBezTo>
                  <a:lnTo>
                    <a:pt x="558" y="2451"/>
                  </a:lnTo>
                  <a:cubicBezTo>
                    <a:pt x="1118" y="2057"/>
                    <a:pt x="1675" y="1526"/>
                    <a:pt x="1553" y="785"/>
                  </a:cubicBezTo>
                  <a:cubicBezTo>
                    <a:pt x="1478" y="334"/>
                    <a:pt x="1081" y="1"/>
                    <a:pt x="6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199" name="Google Shape;20199;p32"/>
            <p:cNvSpPr/>
            <p:nvPr/>
          </p:nvSpPr>
          <p:spPr>
            <a:xfrm>
              <a:off x="5318575" y="1958425"/>
              <a:ext cx="45625" cy="44675"/>
            </a:xfrm>
            <a:custGeom>
              <a:avLst/>
              <a:gdLst/>
              <a:ahLst/>
              <a:cxnLst/>
              <a:rect l="l" t="t" r="r" b="b"/>
              <a:pathLst>
                <a:path w="1825" h="1787" extrusionOk="0">
                  <a:moveTo>
                    <a:pt x="230" y="1"/>
                  </a:moveTo>
                  <a:cubicBezTo>
                    <a:pt x="92" y="1"/>
                    <a:pt x="1" y="218"/>
                    <a:pt x="148" y="318"/>
                  </a:cubicBezTo>
                  <a:cubicBezTo>
                    <a:pt x="679" y="683"/>
                    <a:pt x="1126" y="1156"/>
                    <a:pt x="1458" y="1707"/>
                  </a:cubicBezTo>
                  <a:cubicBezTo>
                    <a:pt x="1492" y="1763"/>
                    <a:pt x="1543" y="1787"/>
                    <a:pt x="1594" y="1787"/>
                  </a:cubicBezTo>
                  <a:cubicBezTo>
                    <a:pt x="1709" y="1787"/>
                    <a:pt x="1825" y="1666"/>
                    <a:pt x="1746" y="1537"/>
                  </a:cubicBezTo>
                  <a:cubicBezTo>
                    <a:pt x="1383" y="938"/>
                    <a:pt x="897" y="424"/>
                    <a:pt x="317" y="30"/>
                  </a:cubicBezTo>
                  <a:cubicBezTo>
                    <a:pt x="287" y="10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0" name="Google Shape;20200;p32"/>
            <p:cNvSpPr/>
            <p:nvPr/>
          </p:nvSpPr>
          <p:spPr>
            <a:xfrm>
              <a:off x="5321250" y="1953625"/>
              <a:ext cx="41650" cy="50375"/>
            </a:xfrm>
            <a:custGeom>
              <a:avLst/>
              <a:gdLst/>
              <a:ahLst/>
              <a:cxnLst/>
              <a:rect l="l" t="t" r="r" b="b"/>
              <a:pathLst>
                <a:path w="1666" h="2015" extrusionOk="0">
                  <a:moveTo>
                    <a:pt x="1437" y="1"/>
                  </a:moveTo>
                  <a:cubicBezTo>
                    <a:pt x="1400" y="1"/>
                    <a:pt x="1362" y="18"/>
                    <a:pt x="1330" y="59"/>
                  </a:cubicBezTo>
                  <a:cubicBezTo>
                    <a:pt x="897" y="616"/>
                    <a:pt x="482" y="1186"/>
                    <a:pt x="85" y="1770"/>
                  </a:cubicBezTo>
                  <a:cubicBezTo>
                    <a:pt x="1" y="1895"/>
                    <a:pt x="117" y="2015"/>
                    <a:pt x="236" y="2015"/>
                  </a:cubicBezTo>
                  <a:cubicBezTo>
                    <a:pt x="287" y="2015"/>
                    <a:pt x="339" y="1993"/>
                    <a:pt x="375" y="1940"/>
                  </a:cubicBezTo>
                  <a:cubicBezTo>
                    <a:pt x="753" y="1378"/>
                    <a:pt x="1151" y="831"/>
                    <a:pt x="1566" y="297"/>
                  </a:cubicBezTo>
                  <a:cubicBezTo>
                    <a:pt x="1666" y="170"/>
                    <a:pt x="1555" y="1"/>
                    <a:pt x="14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1" name="Google Shape;20201;p32"/>
            <p:cNvSpPr/>
            <p:nvPr/>
          </p:nvSpPr>
          <p:spPr>
            <a:xfrm>
              <a:off x="5368450" y="1934700"/>
              <a:ext cx="40700" cy="96500"/>
            </a:xfrm>
            <a:custGeom>
              <a:avLst/>
              <a:gdLst/>
              <a:ahLst/>
              <a:cxnLst/>
              <a:rect l="l" t="t" r="r" b="b"/>
              <a:pathLst>
                <a:path w="1628" h="3860" extrusionOk="0">
                  <a:moveTo>
                    <a:pt x="250" y="0"/>
                  </a:moveTo>
                  <a:cubicBezTo>
                    <a:pt x="117" y="0"/>
                    <a:pt x="0" y="169"/>
                    <a:pt x="125" y="282"/>
                  </a:cubicBezTo>
                  <a:cubicBezTo>
                    <a:pt x="1114" y="1179"/>
                    <a:pt x="1254" y="2530"/>
                    <a:pt x="481" y="3617"/>
                  </a:cubicBezTo>
                  <a:cubicBezTo>
                    <a:pt x="393" y="3740"/>
                    <a:pt x="509" y="3859"/>
                    <a:pt x="630" y="3859"/>
                  </a:cubicBezTo>
                  <a:cubicBezTo>
                    <a:pt x="681" y="3859"/>
                    <a:pt x="733" y="3838"/>
                    <a:pt x="770" y="3786"/>
                  </a:cubicBezTo>
                  <a:cubicBezTo>
                    <a:pt x="1628" y="2581"/>
                    <a:pt x="1454" y="1037"/>
                    <a:pt x="362" y="46"/>
                  </a:cubicBezTo>
                  <a:cubicBezTo>
                    <a:pt x="326" y="14"/>
                    <a:pt x="287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2" name="Google Shape;20202;p32"/>
            <p:cNvSpPr/>
            <p:nvPr/>
          </p:nvSpPr>
          <p:spPr>
            <a:xfrm>
              <a:off x="5389225" y="1902500"/>
              <a:ext cx="39725" cy="33425"/>
            </a:xfrm>
            <a:custGeom>
              <a:avLst/>
              <a:gdLst/>
              <a:ahLst/>
              <a:cxnLst/>
              <a:rect l="l" t="t" r="r" b="b"/>
              <a:pathLst>
                <a:path w="1589" h="1337" extrusionOk="0">
                  <a:moveTo>
                    <a:pt x="445" y="1"/>
                  </a:moveTo>
                  <a:cubicBezTo>
                    <a:pt x="298" y="1"/>
                    <a:pt x="152" y="71"/>
                    <a:pt x="72" y="215"/>
                  </a:cubicBezTo>
                  <a:cubicBezTo>
                    <a:pt x="0" y="346"/>
                    <a:pt x="116" y="467"/>
                    <a:pt x="228" y="467"/>
                  </a:cubicBezTo>
                  <a:cubicBezTo>
                    <a:pt x="279" y="467"/>
                    <a:pt x="328" y="443"/>
                    <a:pt x="360" y="385"/>
                  </a:cubicBezTo>
                  <a:cubicBezTo>
                    <a:pt x="380" y="349"/>
                    <a:pt x="413" y="332"/>
                    <a:pt x="447" y="332"/>
                  </a:cubicBezTo>
                  <a:cubicBezTo>
                    <a:pt x="474" y="332"/>
                    <a:pt x="502" y="342"/>
                    <a:pt x="525" y="362"/>
                  </a:cubicBezTo>
                  <a:cubicBezTo>
                    <a:pt x="592" y="417"/>
                    <a:pt x="582" y="546"/>
                    <a:pt x="560" y="617"/>
                  </a:cubicBezTo>
                  <a:cubicBezTo>
                    <a:pt x="514" y="772"/>
                    <a:pt x="376" y="891"/>
                    <a:pt x="263" y="999"/>
                  </a:cubicBezTo>
                  <a:cubicBezTo>
                    <a:pt x="153" y="1105"/>
                    <a:pt x="241" y="1277"/>
                    <a:pt x="380" y="1285"/>
                  </a:cubicBezTo>
                  <a:lnTo>
                    <a:pt x="1373" y="1337"/>
                  </a:lnTo>
                  <a:cubicBezTo>
                    <a:pt x="1377" y="1337"/>
                    <a:pt x="1381" y="1337"/>
                    <a:pt x="1385" y="1337"/>
                  </a:cubicBezTo>
                  <a:cubicBezTo>
                    <a:pt x="1588" y="1337"/>
                    <a:pt x="1585" y="1013"/>
                    <a:pt x="1373" y="1003"/>
                  </a:cubicBezTo>
                  <a:lnTo>
                    <a:pt x="736" y="969"/>
                  </a:lnTo>
                  <a:lnTo>
                    <a:pt x="736" y="969"/>
                  </a:lnTo>
                  <a:cubicBezTo>
                    <a:pt x="900" y="743"/>
                    <a:pt x="994" y="472"/>
                    <a:pt x="827" y="208"/>
                  </a:cubicBezTo>
                  <a:cubicBezTo>
                    <a:pt x="741" y="71"/>
                    <a:pt x="592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3" name="Google Shape;20203;p32"/>
            <p:cNvSpPr/>
            <p:nvPr/>
          </p:nvSpPr>
          <p:spPr>
            <a:xfrm>
              <a:off x="5438800" y="1954325"/>
              <a:ext cx="9625" cy="62700"/>
            </a:xfrm>
            <a:custGeom>
              <a:avLst/>
              <a:gdLst/>
              <a:ahLst/>
              <a:cxnLst/>
              <a:rect l="l" t="t" r="r" b="b"/>
              <a:pathLst>
                <a:path w="385" h="2508" extrusionOk="0">
                  <a:moveTo>
                    <a:pt x="218" y="1"/>
                  </a:moveTo>
                  <a:cubicBezTo>
                    <a:pt x="135" y="1"/>
                    <a:pt x="50" y="55"/>
                    <a:pt x="48" y="162"/>
                  </a:cubicBezTo>
                  <a:cubicBezTo>
                    <a:pt x="32" y="890"/>
                    <a:pt x="17" y="1617"/>
                    <a:pt x="2" y="2346"/>
                  </a:cubicBezTo>
                  <a:cubicBezTo>
                    <a:pt x="0" y="2454"/>
                    <a:pt x="83" y="2508"/>
                    <a:pt x="167" y="2508"/>
                  </a:cubicBezTo>
                  <a:cubicBezTo>
                    <a:pt x="251" y="2508"/>
                    <a:pt x="335" y="2454"/>
                    <a:pt x="338" y="2346"/>
                  </a:cubicBezTo>
                  <a:cubicBezTo>
                    <a:pt x="351" y="1617"/>
                    <a:pt x="367" y="890"/>
                    <a:pt x="382" y="162"/>
                  </a:cubicBezTo>
                  <a:cubicBezTo>
                    <a:pt x="384" y="55"/>
                    <a:pt x="302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4" name="Google Shape;20204;p32"/>
            <p:cNvSpPr/>
            <p:nvPr/>
          </p:nvSpPr>
          <p:spPr>
            <a:xfrm>
              <a:off x="5424075" y="1978525"/>
              <a:ext cx="46250" cy="11150"/>
            </a:xfrm>
            <a:custGeom>
              <a:avLst/>
              <a:gdLst/>
              <a:ahLst/>
              <a:cxnLst/>
              <a:rect l="l" t="t" r="r" b="b"/>
              <a:pathLst>
                <a:path w="1850" h="446" extrusionOk="0">
                  <a:moveTo>
                    <a:pt x="1650" y="0"/>
                  </a:moveTo>
                  <a:cubicBezTo>
                    <a:pt x="1645" y="0"/>
                    <a:pt x="1640" y="1"/>
                    <a:pt x="1634" y="1"/>
                  </a:cubicBezTo>
                  <a:lnTo>
                    <a:pt x="216" y="111"/>
                  </a:lnTo>
                  <a:cubicBezTo>
                    <a:pt x="7" y="126"/>
                    <a:pt x="1" y="446"/>
                    <a:pt x="200" y="446"/>
                  </a:cubicBezTo>
                  <a:cubicBezTo>
                    <a:pt x="205" y="446"/>
                    <a:pt x="210" y="445"/>
                    <a:pt x="216" y="445"/>
                  </a:cubicBezTo>
                  <a:lnTo>
                    <a:pt x="1634" y="335"/>
                  </a:lnTo>
                  <a:cubicBezTo>
                    <a:pt x="1843" y="320"/>
                    <a:pt x="1849" y="0"/>
                    <a:pt x="1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5" name="Google Shape;20205;p32"/>
            <p:cNvSpPr/>
            <p:nvPr/>
          </p:nvSpPr>
          <p:spPr>
            <a:xfrm>
              <a:off x="5491225" y="1936800"/>
              <a:ext cx="29275" cy="82425"/>
            </a:xfrm>
            <a:custGeom>
              <a:avLst/>
              <a:gdLst/>
              <a:ahLst/>
              <a:cxnLst/>
              <a:rect l="l" t="t" r="r" b="b"/>
              <a:pathLst>
                <a:path w="1171" h="3297" extrusionOk="0">
                  <a:moveTo>
                    <a:pt x="819" y="1"/>
                  </a:moveTo>
                  <a:cubicBezTo>
                    <a:pt x="808" y="1"/>
                    <a:pt x="798" y="1"/>
                    <a:pt x="786" y="3"/>
                  </a:cubicBezTo>
                  <a:cubicBezTo>
                    <a:pt x="516" y="35"/>
                    <a:pt x="362" y="540"/>
                    <a:pt x="289" y="759"/>
                  </a:cubicBezTo>
                  <a:cubicBezTo>
                    <a:pt x="1" y="1626"/>
                    <a:pt x="222" y="2570"/>
                    <a:pt x="825" y="3243"/>
                  </a:cubicBezTo>
                  <a:cubicBezTo>
                    <a:pt x="858" y="3281"/>
                    <a:pt x="897" y="3297"/>
                    <a:pt x="935" y="3297"/>
                  </a:cubicBezTo>
                  <a:cubicBezTo>
                    <a:pt x="1058" y="3297"/>
                    <a:pt x="1171" y="3129"/>
                    <a:pt x="1061" y="3006"/>
                  </a:cubicBezTo>
                  <a:cubicBezTo>
                    <a:pt x="555" y="2440"/>
                    <a:pt x="375" y="1655"/>
                    <a:pt x="587" y="926"/>
                  </a:cubicBezTo>
                  <a:cubicBezTo>
                    <a:pt x="626" y="785"/>
                    <a:pt x="683" y="650"/>
                    <a:pt x="753" y="523"/>
                  </a:cubicBezTo>
                  <a:cubicBezTo>
                    <a:pt x="790" y="491"/>
                    <a:pt x="814" y="460"/>
                    <a:pt x="827" y="430"/>
                  </a:cubicBezTo>
                  <a:lnTo>
                    <a:pt x="827" y="430"/>
                  </a:lnTo>
                  <a:cubicBezTo>
                    <a:pt x="839" y="433"/>
                    <a:pt x="851" y="434"/>
                    <a:pt x="863" y="434"/>
                  </a:cubicBezTo>
                  <a:cubicBezTo>
                    <a:pt x="930" y="434"/>
                    <a:pt x="997" y="399"/>
                    <a:pt x="1024" y="319"/>
                  </a:cubicBezTo>
                  <a:cubicBezTo>
                    <a:pt x="1076" y="164"/>
                    <a:pt x="983" y="1"/>
                    <a:pt x="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6" name="Google Shape;20206;p32"/>
            <p:cNvSpPr/>
            <p:nvPr/>
          </p:nvSpPr>
          <p:spPr>
            <a:xfrm>
              <a:off x="5532300" y="1938575"/>
              <a:ext cx="39900" cy="61500"/>
            </a:xfrm>
            <a:custGeom>
              <a:avLst/>
              <a:gdLst/>
              <a:ahLst/>
              <a:cxnLst/>
              <a:rect l="l" t="t" r="r" b="b"/>
              <a:pathLst>
                <a:path w="1596" h="2460" extrusionOk="0">
                  <a:moveTo>
                    <a:pt x="160" y="0"/>
                  </a:moveTo>
                  <a:cubicBezTo>
                    <a:pt x="77" y="0"/>
                    <a:pt x="0" y="53"/>
                    <a:pt x="11" y="161"/>
                  </a:cubicBezTo>
                  <a:lnTo>
                    <a:pt x="232" y="2175"/>
                  </a:lnTo>
                  <a:lnTo>
                    <a:pt x="232" y="2175"/>
                  </a:lnTo>
                  <a:cubicBezTo>
                    <a:pt x="236" y="2235"/>
                    <a:pt x="242" y="2289"/>
                    <a:pt x="249" y="2334"/>
                  </a:cubicBezTo>
                  <a:cubicBezTo>
                    <a:pt x="263" y="2416"/>
                    <a:pt x="333" y="2453"/>
                    <a:pt x="406" y="2453"/>
                  </a:cubicBezTo>
                  <a:cubicBezTo>
                    <a:pt x="496" y="2453"/>
                    <a:pt x="590" y="2394"/>
                    <a:pt x="579" y="2290"/>
                  </a:cubicBezTo>
                  <a:lnTo>
                    <a:pt x="562" y="2132"/>
                  </a:lnTo>
                  <a:lnTo>
                    <a:pt x="562" y="2132"/>
                  </a:lnTo>
                  <a:cubicBezTo>
                    <a:pt x="545" y="1841"/>
                    <a:pt x="581" y="1260"/>
                    <a:pt x="846" y="1260"/>
                  </a:cubicBezTo>
                  <a:cubicBezTo>
                    <a:pt x="883" y="1260"/>
                    <a:pt x="925" y="1271"/>
                    <a:pt x="972" y="1297"/>
                  </a:cubicBezTo>
                  <a:cubicBezTo>
                    <a:pt x="1191" y="1414"/>
                    <a:pt x="1247" y="2090"/>
                    <a:pt x="1256" y="2298"/>
                  </a:cubicBezTo>
                  <a:cubicBezTo>
                    <a:pt x="1261" y="2405"/>
                    <a:pt x="1347" y="2460"/>
                    <a:pt x="1431" y="2460"/>
                  </a:cubicBezTo>
                  <a:cubicBezTo>
                    <a:pt x="1515" y="2460"/>
                    <a:pt x="1596" y="2406"/>
                    <a:pt x="1590" y="2298"/>
                  </a:cubicBezTo>
                  <a:cubicBezTo>
                    <a:pt x="1571" y="1902"/>
                    <a:pt x="1424" y="844"/>
                    <a:pt x="858" y="844"/>
                  </a:cubicBezTo>
                  <a:cubicBezTo>
                    <a:pt x="853" y="844"/>
                    <a:pt x="847" y="844"/>
                    <a:pt x="841" y="844"/>
                  </a:cubicBezTo>
                  <a:cubicBezTo>
                    <a:pt x="667" y="850"/>
                    <a:pt x="539" y="942"/>
                    <a:pt x="446" y="1079"/>
                  </a:cubicBezTo>
                  <a:lnTo>
                    <a:pt x="446" y="1079"/>
                  </a:lnTo>
                  <a:lnTo>
                    <a:pt x="345" y="161"/>
                  </a:lnTo>
                  <a:cubicBezTo>
                    <a:pt x="334" y="54"/>
                    <a:pt x="244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7" name="Google Shape;20207;p32"/>
            <p:cNvSpPr/>
            <p:nvPr/>
          </p:nvSpPr>
          <p:spPr>
            <a:xfrm>
              <a:off x="5574550" y="1959075"/>
              <a:ext cx="30550" cy="62550"/>
            </a:xfrm>
            <a:custGeom>
              <a:avLst/>
              <a:gdLst/>
              <a:ahLst/>
              <a:cxnLst/>
              <a:rect l="l" t="t" r="r" b="b"/>
              <a:pathLst>
                <a:path w="1222" h="2502" extrusionOk="0">
                  <a:moveTo>
                    <a:pt x="768" y="1"/>
                  </a:moveTo>
                  <a:cubicBezTo>
                    <a:pt x="570" y="1"/>
                    <a:pt x="368" y="133"/>
                    <a:pt x="272" y="343"/>
                  </a:cubicBezTo>
                  <a:cubicBezTo>
                    <a:pt x="1" y="933"/>
                    <a:pt x="150" y="1781"/>
                    <a:pt x="304" y="2384"/>
                  </a:cubicBezTo>
                  <a:cubicBezTo>
                    <a:pt x="326" y="2466"/>
                    <a:pt x="390" y="2502"/>
                    <a:pt x="456" y="2502"/>
                  </a:cubicBezTo>
                  <a:cubicBezTo>
                    <a:pt x="556" y="2502"/>
                    <a:pt x="660" y="2420"/>
                    <a:pt x="628" y="2294"/>
                  </a:cubicBezTo>
                  <a:cubicBezTo>
                    <a:pt x="542" y="1973"/>
                    <a:pt x="494" y="1645"/>
                    <a:pt x="484" y="1314"/>
                  </a:cubicBezTo>
                  <a:cubicBezTo>
                    <a:pt x="481" y="1166"/>
                    <a:pt x="486" y="1017"/>
                    <a:pt x="500" y="871"/>
                  </a:cubicBezTo>
                  <a:cubicBezTo>
                    <a:pt x="507" y="800"/>
                    <a:pt x="516" y="730"/>
                    <a:pt x="526" y="660"/>
                  </a:cubicBezTo>
                  <a:cubicBezTo>
                    <a:pt x="535" y="495"/>
                    <a:pt x="645" y="405"/>
                    <a:pt x="852" y="392"/>
                  </a:cubicBezTo>
                  <a:cubicBezTo>
                    <a:pt x="887" y="447"/>
                    <a:pt x="938" y="470"/>
                    <a:pt x="989" y="470"/>
                  </a:cubicBezTo>
                  <a:cubicBezTo>
                    <a:pt x="1105" y="470"/>
                    <a:pt x="1222" y="350"/>
                    <a:pt x="1142" y="222"/>
                  </a:cubicBezTo>
                  <a:lnTo>
                    <a:pt x="1142" y="221"/>
                  </a:lnTo>
                  <a:cubicBezTo>
                    <a:pt x="1047" y="68"/>
                    <a:pt x="908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8" name="Google Shape;20208;p32"/>
            <p:cNvSpPr/>
            <p:nvPr/>
          </p:nvSpPr>
          <p:spPr>
            <a:xfrm>
              <a:off x="5579000" y="1990925"/>
              <a:ext cx="28925" cy="10025"/>
            </a:xfrm>
            <a:custGeom>
              <a:avLst/>
              <a:gdLst/>
              <a:ahLst/>
              <a:cxnLst/>
              <a:rect l="l" t="t" r="r" b="b"/>
              <a:pathLst>
                <a:path w="1157" h="401" extrusionOk="0">
                  <a:moveTo>
                    <a:pt x="922" y="1"/>
                  </a:moveTo>
                  <a:cubicBezTo>
                    <a:pt x="907" y="1"/>
                    <a:pt x="892" y="3"/>
                    <a:pt x="875" y="7"/>
                  </a:cubicBezTo>
                  <a:cubicBezTo>
                    <a:pt x="725" y="46"/>
                    <a:pt x="572" y="66"/>
                    <a:pt x="418" y="66"/>
                  </a:cubicBezTo>
                  <a:cubicBezTo>
                    <a:pt x="349" y="66"/>
                    <a:pt x="281" y="62"/>
                    <a:pt x="213" y="54"/>
                  </a:cubicBezTo>
                  <a:cubicBezTo>
                    <a:pt x="206" y="53"/>
                    <a:pt x="200" y="53"/>
                    <a:pt x="193" y="53"/>
                  </a:cubicBezTo>
                  <a:cubicBezTo>
                    <a:pt x="0" y="53"/>
                    <a:pt x="8" y="366"/>
                    <a:pt x="213" y="388"/>
                  </a:cubicBezTo>
                  <a:cubicBezTo>
                    <a:pt x="287" y="396"/>
                    <a:pt x="360" y="400"/>
                    <a:pt x="434" y="400"/>
                  </a:cubicBezTo>
                  <a:cubicBezTo>
                    <a:pt x="613" y="400"/>
                    <a:pt x="791" y="377"/>
                    <a:pt x="964" y="330"/>
                  </a:cubicBezTo>
                  <a:cubicBezTo>
                    <a:pt x="1157" y="280"/>
                    <a:pt x="1096" y="1"/>
                    <a:pt x="9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09" name="Google Shape;20209;p32"/>
            <p:cNvSpPr/>
            <p:nvPr/>
          </p:nvSpPr>
          <p:spPr>
            <a:xfrm>
              <a:off x="5609475" y="1949900"/>
              <a:ext cx="48025" cy="53750"/>
            </a:xfrm>
            <a:custGeom>
              <a:avLst/>
              <a:gdLst/>
              <a:ahLst/>
              <a:cxnLst/>
              <a:rect l="l" t="t" r="r" b="b"/>
              <a:pathLst>
                <a:path w="1921" h="2150" extrusionOk="0">
                  <a:moveTo>
                    <a:pt x="1004" y="352"/>
                  </a:moveTo>
                  <a:cubicBezTo>
                    <a:pt x="1320" y="433"/>
                    <a:pt x="1498" y="905"/>
                    <a:pt x="1130" y="1088"/>
                  </a:cubicBezTo>
                  <a:cubicBezTo>
                    <a:pt x="1071" y="1117"/>
                    <a:pt x="1015" y="1130"/>
                    <a:pt x="962" y="1130"/>
                  </a:cubicBezTo>
                  <a:cubicBezTo>
                    <a:pt x="612" y="1130"/>
                    <a:pt x="447" y="551"/>
                    <a:pt x="898" y="435"/>
                  </a:cubicBezTo>
                  <a:cubicBezTo>
                    <a:pt x="952" y="422"/>
                    <a:pt x="986" y="390"/>
                    <a:pt x="1004" y="352"/>
                  </a:cubicBezTo>
                  <a:close/>
                  <a:moveTo>
                    <a:pt x="927" y="1"/>
                  </a:moveTo>
                  <a:cubicBezTo>
                    <a:pt x="412" y="1"/>
                    <a:pt x="0" y="613"/>
                    <a:pt x="39" y="1158"/>
                  </a:cubicBezTo>
                  <a:cubicBezTo>
                    <a:pt x="81" y="1721"/>
                    <a:pt x="563" y="2149"/>
                    <a:pt x="1075" y="2149"/>
                  </a:cubicBezTo>
                  <a:cubicBezTo>
                    <a:pt x="1269" y="2149"/>
                    <a:pt x="1468" y="2088"/>
                    <a:pt x="1649" y="1948"/>
                  </a:cubicBezTo>
                  <a:cubicBezTo>
                    <a:pt x="1787" y="1842"/>
                    <a:pt x="1698" y="1626"/>
                    <a:pt x="1567" y="1626"/>
                  </a:cubicBezTo>
                  <a:cubicBezTo>
                    <a:pt x="1539" y="1626"/>
                    <a:pt x="1509" y="1636"/>
                    <a:pt x="1479" y="1659"/>
                  </a:cubicBezTo>
                  <a:cubicBezTo>
                    <a:pt x="1351" y="1757"/>
                    <a:pt x="1199" y="1806"/>
                    <a:pt x="1048" y="1806"/>
                  </a:cubicBezTo>
                  <a:cubicBezTo>
                    <a:pt x="826" y="1806"/>
                    <a:pt x="609" y="1700"/>
                    <a:pt x="482" y="1489"/>
                  </a:cubicBezTo>
                  <a:cubicBezTo>
                    <a:pt x="419" y="1385"/>
                    <a:pt x="382" y="1253"/>
                    <a:pt x="374" y="1116"/>
                  </a:cubicBezTo>
                  <a:lnTo>
                    <a:pt x="374" y="1116"/>
                  </a:lnTo>
                  <a:cubicBezTo>
                    <a:pt x="468" y="1286"/>
                    <a:pt x="637" y="1417"/>
                    <a:pt x="881" y="1448"/>
                  </a:cubicBezTo>
                  <a:cubicBezTo>
                    <a:pt x="913" y="1452"/>
                    <a:pt x="944" y="1454"/>
                    <a:pt x="975" y="1454"/>
                  </a:cubicBezTo>
                  <a:cubicBezTo>
                    <a:pt x="1619" y="1454"/>
                    <a:pt x="1921" y="561"/>
                    <a:pt x="1382" y="164"/>
                  </a:cubicBezTo>
                  <a:cubicBezTo>
                    <a:pt x="1227" y="50"/>
                    <a:pt x="1073" y="1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0" name="Google Shape;20210;p32"/>
            <p:cNvSpPr/>
            <p:nvPr/>
          </p:nvSpPr>
          <p:spPr>
            <a:xfrm>
              <a:off x="5645575" y="1933950"/>
              <a:ext cx="32625" cy="81150"/>
            </a:xfrm>
            <a:custGeom>
              <a:avLst/>
              <a:gdLst/>
              <a:ahLst/>
              <a:cxnLst/>
              <a:rect l="l" t="t" r="r" b="b"/>
              <a:pathLst>
                <a:path w="1305" h="3246" extrusionOk="0">
                  <a:moveTo>
                    <a:pt x="286" y="1"/>
                  </a:moveTo>
                  <a:cubicBezTo>
                    <a:pt x="262" y="1"/>
                    <a:pt x="238" y="2"/>
                    <a:pt x="214" y="5"/>
                  </a:cubicBezTo>
                  <a:cubicBezTo>
                    <a:pt x="10" y="30"/>
                    <a:pt x="1" y="341"/>
                    <a:pt x="191" y="341"/>
                  </a:cubicBezTo>
                  <a:cubicBezTo>
                    <a:pt x="198" y="341"/>
                    <a:pt x="206" y="340"/>
                    <a:pt x="214" y="339"/>
                  </a:cubicBezTo>
                  <a:cubicBezTo>
                    <a:pt x="224" y="338"/>
                    <a:pt x="234" y="338"/>
                    <a:pt x="243" y="338"/>
                  </a:cubicBezTo>
                  <a:cubicBezTo>
                    <a:pt x="648" y="338"/>
                    <a:pt x="828" y="1403"/>
                    <a:pt x="868" y="1676"/>
                  </a:cubicBezTo>
                  <a:cubicBezTo>
                    <a:pt x="935" y="2150"/>
                    <a:pt x="871" y="2589"/>
                    <a:pt x="536" y="2956"/>
                  </a:cubicBezTo>
                  <a:cubicBezTo>
                    <a:pt x="423" y="3077"/>
                    <a:pt x="536" y="3246"/>
                    <a:pt x="661" y="3246"/>
                  </a:cubicBezTo>
                  <a:cubicBezTo>
                    <a:pt x="699" y="3246"/>
                    <a:pt x="738" y="3230"/>
                    <a:pt x="772" y="3193"/>
                  </a:cubicBezTo>
                  <a:cubicBezTo>
                    <a:pt x="1234" y="2690"/>
                    <a:pt x="1304" y="2045"/>
                    <a:pt x="1161" y="1394"/>
                  </a:cubicBezTo>
                  <a:cubicBezTo>
                    <a:pt x="1064" y="952"/>
                    <a:pt x="8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1" name="Google Shape;20211;p32"/>
            <p:cNvSpPr/>
            <p:nvPr/>
          </p:nvSpPr>
          <p:spPr>
            <a:xfrm>
              <a:off x="5670625" y="1918100"/>
              <a:ext cx="43350" cy="42450"/>
            </a:xfrm>
            <a:custGeom>
              <a:avLst/>
              <a:gdLst/>
              <a:ahLst/>
              <a:cxnLst/>
              <a:rect l="l" t="t" r="r" b="b"/>
              <a:pathLst>
                <a:path w="1734" h="1698" extrusionOk="0">
                  <a:moveTo>
                    <a:pt x="545" y="1"/>
                  </a:moveTo>
                  <a:cubicBezTo>
                    <a:pt x="375" y="1"/>
                    <a:pt x="205" y="76"/>
                    <a:pt x="92" y="229"/>
                  </a:cubicBezTo>
                  <a:cubicBezTo>
                    <a:pt x="1" y="351"/>
                    <a:pt x="118" y="470"/>
                    <a:pt x="239" y="470"/>
                  </a:cubicBezTo>
                  <a:cubicBezTo>
                    <a:pt x="290" y="470"/>
                    <a:pt x="342" y="449"/>
                    <a:pt x="380" y="398"/>
                  </a:cubicBezTo>
                  <a:lnTo>
                    <a:pt x="380" y="397"/>
                  </a:lnTo>
                  <a:cubicBezTo>
                    <a:pt x="416" y="349"/>
                    <a:pt x="471" y="328"/>
                    <a:pt x="528" y="328"/>
                  </a:cubicBezTo>
                  <a:cubicBezTo>
                    <a:pt x="589" y="328"/>
                    <a:pt x="651" y="351"/>
                    <a:pt x="694" y="389"/>
                  </a:cubicBezTo>
                  <a:cubicBezTo>
                    <a:pt x="792" y="473"/>
                    <a:pt x="815" y="624"/>
                    <a:pt x="803" y="745"/>
                  </a:cubicBezTo>
                  <a:cubicBezTo>
                    <a:pt x="778" y="986"/>
                    <a:pt x="614" y="1195"/>
                    <a:pt x="476" y="1385"/>
                  </a:cubicBezTo>
                  <a:cubicBezTo>
                    <a:pt x="411" y="1475"/>
                    <a:pt x="481" y="1603"/>
                    <a:pt x="575" y="1631"/>
                  </a:cubicBezTo>
                  <a:cubicBezTo>
                    <a:pt x="725" y="1675"/>
                    <a:pt x="879" y="1697"/>
                    <a:pt x="1032" y="1697"/>
                  </a:cubicBezTo>
                  <a:cubicBezTo>
                    <a:pt x="1207" y="1697"/>
                    <a:pt x="1382" y="1669"/>
                    <a:pt x="1550" y="1611"/>
                  </a:cubicBezTo>
                  <a:cubicBezTo>
                    <a:pt x="1733" y="1549"/>
                    <a:pt x="1680" y="1279"/>
                    <a:pt x="1518" y="1279"/>
                  </a:cubicBezTo>
                  <a:cubicBezTo>
                    <a:pt x="1500" y="1279"/>
                    <a:pt x="1482" y="1282"/>
                    <a:pt x="1462" y="1289"/>
                  </a:cubicBezTo>
                  <a:cubicBezTo>
                    <a:pt x="1323" y="1338"/>
                    <a:pt x="1178" y="1362"/>
                    <a:pt x="1033" y="1362"/>
                  </a:cubicBezTo>
                  <a:cubicBezTo>
                    <a:pt x="989" y="1362"/>
                    <a:pt x="944" y="1360"/>
                    <a:pt x="900" y="1355"/>
                  </a:cubicBezTo>
                  <a:lnTo>
                    <a:pt x="900" y="1355"/>
                  </a:lnTo>
                  <a:cubicBezTo>
                    <a:pt x="1112" y="1013"/>
                    <a:pt x="1262" y="604"/>
                    <a:pt x="1007" y="241"/>
                  </a:cubicBezTo>
                  <a:cubicBezTo>
                    <a:pt x="895" y="81"/>
                    <a:pt x="720" y="1"/>
                    <a:pt x="5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2" name="Google Shape;20212;p32"/>
            <p:cNvSpPr/>
            <p:nvPr/>
          </p:nvSpPr>
          <p:spPr>
            <a:xfrm>
              <a:off x="5722225" y="1933675"/>
              <a:ext cx="63325" cy="73975"/>
            </a:xfrm>
            <a:custGeom>
              <a:avLst/>
              <a:gdLst/>
              <a:ahLst/>
              <a:cxnLst/>
              <a:rect l="l" t="t" r="r" b="b"/>
              <a:pathLst>
                <a:path w="2533" h="2959" extrusionOk="0">
                  <a:moveTo>
                    <a:pt x="1029" y="932"/>
                  </a:moveTo>
                  <a:lnTo>
                    <a:pt x="1179" y="1787"/>
                  </a:lnTo>
                  <a:lnTo>
                    <a:pt x="1179" y="1787"/>
                  </a:lnTo>
                  <a:cubicBezTo>
                    <a:pt x="960" y="1782"/>
                    <a:pt x="740" y="1777"/>
                    <a:pt x="521" y="1769"/>
                  </a:cubicBezTo>
                  <a:lnTo>
                    <a:pt x="521" y="1769"/>
                  </a:lnTo>
                  <a:cubicBezTo>
                    <a:pt x="703" y="1499"/>
                    <a:pt x="892" y="1225"/>
                    <a:pt x="1029" y="932"/>
                  </a:cubicBezTo>
                  <a:close/>
                  <a:moveTo>
                    <a:pt x="1081" y="1"/>
                  </a:moveTo>
                  <a:cubicBezTo>
                    <a:pt x="994" y="1"/>
                    <a:pt x="900" y="63"/>
                    <a:pt x="896" y="166"/>
                  </a:cubicBezTo>
                  <a:cubicBezTo>
                    <a:pt x="870" y="788"/>
                    <a:pt x="397" y="1336"/>
                    <a:pt x="72" y="1842"/>
                  </a:cubicBezTo>
                  <a:cubicBezTo>
                    <a:pt x="0" y="1954"/>
                    <a:pt x="96" y="2088"/>
                    <a:pt x="217" y="2094"/>
                  </a:cubicBezTo>
                  <a:cubicBezTo>
                    <a:pt x="552" y="2107"/>
                    <a:pt x="887" y="2117"/>
                    <a:pt x="1223" y="2123"/>
                  </a:cubicBezTo>
                  <a:lnTo>
                    <a:pt x="1223" y="2123"/>
                  </a:lnTo>
                  <a:cubicBezTo>
                    <a:pt x="1249" y="2409"/>
                    <a:pt x="1281" y="2744"/>
                    <a:pt x="1459" y="2910"/>
                  </a:cubicBezTo>
                  <a:cubicBezTo>
                    <a:pt x="1491" y="2942"/>
                    <a:pt x="1534" y="2959"/>
                    <a:pt x="1577" y="2959"/>
                  </a:cubicBezTo>
                  <a:cubicBezTo>
                    <a:pt x="1606" y="2959"/>
                    <a:pt x="1635" y="2951"/>
                    <a:pt x="1661" y="2936"/>
                  </a:cubicBezTo>
                  <a:lnTo>
                    <a:pt x="1718" y="2904"/>
                  </a:lnTo>
                  <a:cubicBezTo>
                    <a:pt x="1777" y="2869"/>
                    <a:pt x="1819" y="2783"/>
                    <a:pt x="1794" y="2715"/>
                  </a:cubicBezTo>
                  <a:lnTo>
                    <a:pt x="1776" y="2666"/>
                  </a:lnTo>
                  <a:cubicBezTo>
                    <a:pt x="1749" y="2590"/>
                    <a:pt x="1687" y="2555"/>
                    <a:pt x="1624" y="2552"/>
                  </a:cubicBezTo>
                  <a:lnTo>
                    <a:pt x="1624" y="2552"/>
                  </a:lnTo>
                  <a:cubicBezTo>
                    <a:pt x="1582" y="2444"/>
                    <a:pt x="1554" y="2289"/>
                    <a:pt x="1533" y="2127"/>
                  </a:cubicBezTo>
                  <a:lnTo>
                    <a:pt x="1533" y="2127"/>
                  </a:lnTo>
                  <a:cubicBezTo>
                    <a:pt x="1698" y="2129"/>
                    <a:pt x="1864" y="2130"/>
                    <a:pt x="2029" y="2130"/>
                  </a:cubicBezTo>
                  <a:cubicBezTo>
                    <a:pt x="2125" y="2130"/>
                    <a:pt x="2221" y="2130"/>
                    <a:pt x="2317" y="2129"/>
                  </a:cubicBezTo>
                  <a:cubicBezTo>
                    <a:pt x="2532" y="2128"/>
                    <a:pt x="2532" y="1795"/>
                    <a:pt x="2319" y="1795"/>
                  </a:cubicBezTo>
                  <a:cubicBezTo>
                    <a:pt x="2318" y="1795"/>
                    <a:pt x="2318" y="1795"/>
                    <a:pt x="2317" y="1795"/>
                  </a:cubicBezTo>
                  <a:cubicBezTo>
                    <a:pt x="2247" y="1795"/>
                    <a:pt x="2177" y="1795"/>
                    <a:pt x="2107" y="1795"/>
                  </a:cubicBezTo>
                  <a:cubicBezTo>
                    <a:pt x="1904" y="1795"/>
                    <a:pt x="1701" y="1794"/>
                    <a:pt x="1497" y="1792"/>
                  </a:cubicBezTo>
                  <a:lnTo>
                    <a:pt x="1497" y="1792"/>
                  </a:lnTo>
                  <a:cubicBezTo>
                    <a:pt x="1485" y="1658"/>
                    <a:pt x="1474" y="1542"/>
                    <a:pt x="1462" y="1470"/>
                  </a:cubicBezTo>
                  <a:cubicBezTo>
                    <a:pt x="1382" y="1020"/>
                    <a:pt x="1304" y="570"/>
                    <a:pt x="1225" y="122"/>
                  </a:cubicBezTo>
                  <a:cubicBezTo>
                    <a:pt x="1210" y="37"/>
                    <a:pt x="1147" y="1"/>
                    <a:pt x="10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3" name="Google Shape;20213;p32"/>
            <p:cNvSpPr/>
            <p:nvPr/>
          </p:nvSpPr>
          <p:spPr>
            <a:xfrm>
              <a:off x="5779800" y="1956125"/>
              <a:ext cx="58925" cy="64900"/>
            </a:xfrm>
            <a:custGeom>
              <a:avLst/>
              <a:gdLst/>
              <a:ahLst/>
              <a:cxnLst/>
              <a:rect l="l" t="t" r="r" b="b"/>
              <a:pathLst>
                <a:path w="2357" h="2596" extrusionOk="0">
                  <a:moveTo>
                    <a:pt x="246" y="0"/>
                  </a:moveTo>
                  <a:cubicBezTo>
                    <a:pt x="116" y="0"/>
                    <a:pt x="0" y="168"/>
                    <a:pt x="121" y="284"/>
                  </a:cubicBezTo>
                  <a:cubicBezTo>
                    <a:pt x="824" y="957"/>
                    <a:pt x="1450" y="1707"/>
                    <a:pt x="1985" y="2519"/>
                  </a:cubicBezTo>
                  <a:cubicBezTo>
                    <a:pt x="2021" y="2573"/>
                    <a:pt x="2072" y="2596"/>
                    <a:pt x="2123" y="2596"/>
                  </a:cubicBezTo>
                  <a:cubicBezTo>
                    <a:pt x="2241" y="2596"/>
                    <a:pt x="2356" y="2476"/>
                    <a:pt x="2273" y="2349"/>
                  </a:cubicBezTo>
                  <a:cubicBezTo>
                    <a:pt x="1723" y="1513"/>
                    <a:pt x="1081" y="741"/>
                    <a:pt x="358" y="47"/>
                  </a:cubicBezTo>
                  <a:cubicBezTo>
                    <a:pt x="323" y="14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4" name="Google Shape;20214;p32"/>
            <p:cNvSpPr/>
            <p:nvPr/>
          </p:nvSpPr>
          <p:spPr>
            <a:xfrm>
              <a:off x="5780000" y="1945125"/>
              <a:ext cx="56750" cy="73100"/>
            </a:xfrm>
            <a:custGeom>
              <a:avLst/>
              <a:gdLst/>
              <a:ahLst/>
              <a:cxnLst/>
              <a:rect l="l" t="t" r="r" b="b"/>
              <a:pathLst>
                <a:path w="2270" h="2924" extrusionOk="0">
                  <a:moveTo>
                    <a:pt x="2041" y="1"/>
                  </a:moveTo>
                  <a:cubicBezTo>
                    <a:pt x="2003" y="1"/>
                    <a:pt x="1965" y="18"/>
                    <a:pt x="1933" y="59"/>
                  </a:cubicBezTo>
                  <a:cubicBezTo>
                    <a:pt x="1277" y="904"/>
                    <a:pt x="659" y="1776"/>
                    <a:pt x="81" y="2678"/>
                  </a:cubicBezTo>
                  <a:cubicBezTo>
                    <a:pt x="0" y="2804"/>
                    <a:pt x="116" y="2924"/>
                    <a:pt x="233" y="2924"/>
                  </a:cubicBezTo>
                  <a:cubicBezTo>
                    <a:pt x="284" y="2924"/>
                    <a:pt x="336" y="2901"/>
                    <a:pt x="371" y="2846"/>
                  </a:cubicBezTo>
                  <a:cubicBezTo>
                    <a:pt x="932" y="1969"/>
                    <a:pt x="1532" y="1119"/>
                    <a:pt x="2171" y="295"/>
                  </a:cubicBezTo>
                  <a:cubicBezTo>
                    <a:pt x="2269" y="168"/>
                    <a:pt x="2158" y="1"/>
                    <a:pt x="2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5" name="Google Shape;20215;p32"/>
            <p:cNvSpPr/>
            <p:nvPr/>
          </p:nvSpPr>
          <p:spPr>
            <a:xfrm>
              <a:off x="5835150" y="1923600"/>
              <a:ext cx="31125" cy="42950"/>
            </a:xfrm>
            <a:custGeom>
              <a:avLst/>
              <a:gdLst/>
              <a:ahLst/>
              <a:cxnLst/>
              <a:rect l="l" t="t" r="r" b="b"/>
              <a:pathLst>
                <a:path w="1245" h="1718" extrusionOk="0">
                  <a:moveTo>
                    <a:pt x="630" y="1"/>
                  </a:moveTo>
                  <a:cubicBezTo>
                    <a:pt x="437" y="1"/>
                    <a:pt x="248" y="137"/>
                    <a:pt x="165" y="339"/>
                  </a:cubicBezTo>
                  <a:cubicBezTo>
                    <a:pt x="115" y="459"/>
                    <a:pt x="214" y="538"/>
                    <a:pt x="318" y="538"/>
                  </a:cubicBezTo>
                  <a:cubicBezTo>
                    <a:pt x="385" y="538"/>
                    <a:pt x="455" y="505"/>
                    <a:pt x="487" y="427"/>
                  </a:cubicBezTo>
                  <a:lnTo>
                    <a:pt x="487" y="429"/>
                  </a:lnTo>
                  <a:lnTo>
                    <a:pt x="722" y="401"/>
                  </a:lnTo>
                  <a:lnTo>
                    <a:pt x="722" y="401"/>
                  </a:lnTo>
                  <a:cubicBezTo>
                    <a:pt x="743" y="487"/>
                    <a:pt x="726" y="555"/>
                    <a:pt x="668" y="605"/>
                  </a:cubicBezTo>
                  <a:cubicBezTo>
                    <a:pt x="624" y="668"/>
                    <a:pt x="548" y="720"/>
                    <a:pt x="488" y="763"/>
                  </a:cubicBezTo>
                  <a:cubicBezTo>
                    <a:pt x="380" y="839"/>
                    <a:pt x="375" y="1034"/>
                    <a:pt x="528" y="1068"/>
                  </a:cubicBezTo>
                  <a:cubicBezTo>
                    <a:pt x="598" y="1083"/>
                    <a:pt x="693" y="1089"/>
                    <a:pt x="746" y="1139"/>
                  </a:cubicBezTo>
                  <a:cubicBezTo>
                    <a:pt x="821" y="1152"/>
                    <a:pt x="831" y="1182"/>
                    <a:pt x="779" y="1234"/>
                  </a:cubicBezTo>
                  <a:cubicBezTo>
                    <a:pt x="770" y="1282"/>
                    <a:pt x="744" y="1306"/>
                    <a:pt x="702" y="1306"/>
                  </a:cubicBezTo>
                  <a:cubicBezTo>
                    <a:pt x="689" y="1306"/>
                    <a:pt x="675" y="1304"/>
                    <a:pt x="659" y="1300"/>
                  </a:cubicBezTo>
                  <a:cubicBezTo>
                    <a:pt x="522" y="1335"/>
                    <a:pt x="355" y="1322"/>
                    <a:pt x="215" y="1335"/>
                  </a:cubicBezTo>
                  <a:cubicBezTo>
                    <a:pt x="7" y="1350"/>
                    <a:pt x="0" y="1669"/>
                    <a:pt x="200" y="1669"/>
                  </a:cubicBezTo>
                  <a:cubicBezTo>
                    <a:pt x="205" y="1669"/>
                    <a:pt x="210" y="1669"/>
                    <a:pt x="215" y="1669"/>
                  </a:cubicBezTo>
                  <a:cubicBezTo>
                    <a:pt x="500" y="1646"/>
                    <a:pt x="1043" y="1718"/>
                    <a:pt x="1159" y="1370"/>
                  </a:cubicBezTo>
                  <a:cubicBezTo>
                    <a:pt x="1245" y="1118"/>
                    <a:pt x="1090" y="946"/>
                    <a:pt x="891" y="842"/>
                  </a:cubicBezTo>
                  <a:lnTo>
                    <a:pt x="891" y="842"/>
                  </a:lnTo>
                  <a:cubicBezTo>
                    <a:pt x="1066" y="646"/>
                    <a:pt x="1164" y="398"/>
                    <a:pt x="956" y="159"/>
                  </a:cubicBezTo>
                  <a:cubicBezTo>
                    <a:pt x="860" y="48"/>
                    <a:pt x="745" y="1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6" name="Google Shape;20216;p32"/>
            <p:cNvSpPr/>
            <p:nvPr/>
          </p:nvSpPr>
          <p:spPr>
            <a:xfrm>
              <a:off x="5874575" y="1933825"/>
              <a:ext cx="35750" cy="77250"/>
            </a:xfrm>
            <a:custGeom>
              <a:avLst/>
              <a:gdLst/>
              <a:ahLst/>
              <a:cxnLst/>
              <a:rect l="l" t="t" r="r" b="b"/>
              <a:pathLst>
                <a:path w="1430" h="3090" extrusionOk="0">
                  <a:moveTo>
                    <a:pt x="1180" y="0"/>
                  </a:moveTo>
                  <a:cubicBezTo>
                    <a:pt x="1152" y="0"/>
                    <a:pt x="1122" y="9"/>
                    <a:pt x="1092" y="30"/>
                  </a:cubicBezTo>
                  <a:lnTo>
                    <a:pt x="1091" y="30"/>
                  </a:lnTo>
                  <a:cubicBezTo>
                    <a:pt x="0" y="794"/>
                    <a:pt x="376" y="2147"/>
                    <a:pt x="1091" y="3032"/>
                  </a:cubicBezTo>
                  <a:cubicBezTo>
                    <a:pt x="1124" y="3073"/>
                    <a:pt x="1162" y="3090"/>
                    <a:pt x="1200" y="3090"/>
                  </a:cubicBezTo>
                  <a:cubicBezTo>
                    <a:pt x="1319" y="3090"/>
                    <a:pt x="1430" y="2922"/>
                    <a:pt x="1329" y="2796"/>
                  </a:cubicBezTo>
                  <a:cubicBezTo>
                    <a:pt x="761" y="2094"/>
                    <a:pt x="359" y="952"/>
                    <a:pt x="1262" y="319"/>
                  </a:cubicBezTo>
                  <a:cubicBezTo>
                    <a:pt x="1407" y="217"/>
                    <a:pt x="1316" y="0"/>
                    <a:pt x="11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7" name="Google Shape;20217;p32"/>
            <p:cNvSpPr/>
            <p:nvPr/>
          </p:nvSpPr>
          <p:spPr>
            <a:xfrm>
              <a:off x="5920600" y="1941300"/>
              <a:ext cx="46375" cy="67350"/>
            </a:xfrm>
            <a:custGeom>
              <a:avLst/>
              <a:gdLst/>
              <a:ahLst/>
              <a:cxnLst/>
              <a:rect l="l" t="t" r="r" b="b"/>
              <a:pathLst>
                <a:path w="1855" h="2694" extrusionOk="0">
                  <a:moveTo>
                    <a:pt x="653" y="0"/>
                  </a:moveTo>
                  <a:cubicBezTo>
                    <a:pt x="457" y="0"/>
                    <a:pt x="264" y="101"/>
                    <a:pt x="174" y="306"/>
                  </a:cubicBezTo>
                  <a:cubicBezTo>
                    <a:pt x="117" y="441"/>
                    <a:pt x="234" y="563"/>
                    <a:pt x="341" y="563"/>
                  </a:cubicBezTo>
                  <a:cubicBezTo>
                    <a:pt x="390" y="563"/>
                    <a:pt x="437" y="538"/>
                    <a:pt x="464" y="476"/>
                  </a:cubicBezTo>
                  <a:cubicBezTo>
                    <a:pt x="540" y="377"/>
                    <a:pt x="603" y="327"/>
                    <a:pt x="653" y="327"/>
                  </a:cubicBezTo>
                  <a:cubicBezTo>
                    <a:pt x="716" y="327"/>
                    <a:pt x="759" y="406"/>
                    <a:pt x="780" y="564"/>
                  </a:cubicBezTo>
                  <a:cubicBezTo>
                    <a:pt x="942" y="747"/>
                    <a:pt x="922" y="923"/>
                    <a:pt x="719" y="1090"/>
                  </a:cubicBezTo>
                  <a:cubicBezTo>
                    <a:pt x="627" y="1208"/>
                    <a:pt x="502" y="1304"/>
                    <a:pt x="389" y="1402"/>
                  </a:cubicBezTo>
                  <a:cubicBezTo>
                    <a:pt x="267" y="1507"/>
                    <a:pt x="379" y="1672"/>
                    <a:pt x="508" y="1687"/>
                  </a:cubicBezTo>
                  <a:cubicBezTo>
                    <a:pt x="702" y="1710"/>
                    <a:pt x="1778" y="2010"/>
                    <a:pt x="1222" y="2302"/>
                  </a:cubicBezTo>
                  <a:cubicBezTo>
                    <a:pt x="1121" y="2354"/>
                    <a:pt x="963" y="2368"/>
                    <a:pt x="796" y="2368"/>
                  </a:cubicBezTo>
                  <a:cubicBezTo>
                    <a:pt x="598" y="2368"/>
                    <a:pt x="389" y="2348"/>
                    <a:pt x="248" y="2348"/>
                  </a:cubicBezTo>
                  <a:cubicBezTo>
                    <a:pt x="237" y="2348"/>
                    <a:pt x="227" y="2349"/>
                    <a:pt x="217" y="2349"/>
                  </a:cubicBezTo>
                  <a:cubicBezTo>
                    <a:pt x="3" y="2353"/>
                    <a:pt x="0" y="2683"/>
                    <a:pt x="213" y="2683"/>
                  </a:cubicBezTo>
                  <a:cubicBezTo>
                    <a:pt x="214" y="2683"/>
                    <a:pt x="216" y="2683"/>
                    <a:pt x="217" y="2683"/>
                  </a:cubicBezTo>
                  <a:cubicBezTo>
                    <a:pt x="228" y="2683"/>
                    <a:pt x="239" y="2683"/>
                    <a:pt x="251" y="2683"/>
                  </a:cubicBezTo>
                  <a:cubicBezTo>
                    <a:pt x="373" y="2683"/>
                    <a:pt x="546" y="2693"/>
                    <a:pt x="732" y="2693"/>
                  </a:cubicBezTo>
                  <a:cubicBezTo>
                    <a:pt x="1169" y="2693"/>
                    <a:pt x="1676" y="2635"/>
                    <a:pt x="1759" y="2242"/>
                  </a:cubicBezTo>
                  <a:cubicBezTo>
                    <a:pt x="1854" y="1788"/>
                    <a:pt x="1301" y="1535"/>
                    <a:pt x="856" y="1420"/>
                  </a:cubicBezTo>
                  <a:lnTo>
                    <a:pt x="856" y="1420"/>
                  </a:lnTo>
                  <a:cubicBezTo>
                    <a:pt x="1163" y="1095"/>
                    <a:pt x="1415" y="658"/>
                    <a:pt x="1122" y="241"/>
                  </a:cubicBezTo>
                  <a:cubicBezTo>
                    <a:pt x="1010" y="82"/>
                    <a:pt x="830" y="0"/>
                    <a:pt x="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8" name="Google Shape;20218;p32"/>
            <p:cNvSpPr/>
            <p:nvPr/>
          </p:nvSpPr>
          <p:spPr>
            <a:xfrm>
              <a:off x="5970300" y="1942350"/>
              <a:ext cx="47425" cy="74225"/>
            </a:xfrm>
            <a:custGeom>
              <a:avLst/>
              <a:gdLst/>
              <a:ahLst/>
              <a:cxnLst/>
              <a:rect l="l" t="t" r="r" b="b"/>
              <a:pathLst>
                <a:path w="1897" h="2969" extrusionOk="0">
                  <a:moveTo>
                    <a:pt x="166" y="0"/>
                  </a:moveTo>
                  <a:cubicBezTo>
                    <a:pt x="83" y="0"/>
                    <a:pt x="1" y="54"/>
                    <a:pt x="3" y="162"/>
                  </a:cubicBezTo>
                  <a:lnTo>
                    <a:pt x="3" y="161"/>
                  </a:lnTo>
                  <a:cubicBezTo>
                    <a:pt x="14" y="780"/>
                    <a:pt x="85" y="1396"/>
                    <a:pt x="213" y="2001"/>
                  </a:cubicBezTo>
                  <a:lnTo>
                    <a:pt x="213" y="2001"/>
                  </a:lnTo>
                  <a:cubicBezTo>
                    <a:pt x="157" y="2276"/>
                    <a:pt x="218" y="2567"/>
                    <a:pt x="444" y="2809"/>
                  </a:cubicBezTo>
                  <a:cubicBezTo>
                    <a:pt x="476" y="2843"/>
                    <a:pt x="516" y="2858"/>
                    <a:pt x="555" y="2858"/>
                  </a:cubicBezTo>
                  <a:cubicBezTo>
                    <a:pt x="656" y="2858"/>
                    <a:pt x="756" y="2760"/>
                    <a:pt x="723" y="2645"/>
                  </a:cubicBezTo>
                  <a:cubicBezTo>
                    <a:pt x="660" y="2432"/>
                    <a:pt x="604" y="2216"/>
                    <a:pt x="556" y="1999"/>
                  </a:cubicBezTo>
                  <a:lnTo>
                    <a:pt x="556" y="1999"/>
                  </a:lnTo>
                  <a:cubicBezTo>
                    <a:pt x="598" y="1870"/>
                    <a:pt x="679" y="1750"/>
                    <a:pt x="783" y="1654"/>
                  </a:cubicBezTo>
                  <a:lnTo>
                    <a:pt x="984" y="1504"/>
                  </a:lnTo>
                  <a:cubicBezTo>
                    <a:pt x="1051" y="1477"/>
                    <a:pt x="1108" y="1463"/>
                    <a:pt x="1157" y="1463"/>
                  </a:cubicBezTo>
                  <a:cubicBezTo>
                    <a:pt x="1262" y="1463"/>
                    <a:pt x="1324" y="1527"/>
                    <a:pt x="1344" y="1654"/>
                  </a:cubicBezTo>
                  <a:cubicBezTo>
                    <a:pt x="1547" y="1970"/>
                    <a:pt x="1561" y="2450"/>
                    <a:pt x="1554" y="2807"/>
                  </a:cubicBezTo>
                  <a:cubicBezTo>
                    <a:pt x="1553" y="2915"/>
                    <a:pt x="1636" y="2968"/>
                    <a:pt x="1719" y="2968"/>
                  </a:cubicBezTo>
                  <a:cubicBezTo>
                    <a:pt x="1803" y="2968"/>
                    <a:pt x="1887" y="2915"/>
                    <a:pt x="1889" y="2807"/>
                  </a:cubicBezTo>
                  <a:cubicBezTo>
                    <a:pt x="1897" y="2347"/>
                    <a:pt x="1799" y="1092"/>
                    <a:pt x="1180" y="1092"/>
                  </a:cubicBezTo>
                  <a:cubicBezTo>
                    <a:pt x="1114" y="1092"/>
                    <a:pt x="1042" y="1106"/>
                    <a:pt x="964" y="1137"/>
                  </a:cubicBezTo>
                  <a:cubicBezTo>
                    <a:pt x="765" y="1215"/>
                    <a:pt x="592" y="1344"/>
                    <a:pt x="460" y="1501"/>
                  </a:cubicBezTo>
                  <a:lnTo>
                    <a:pt x="460" y="1501"/>
                  </a:lnTo>
                  <a:cubicBezTo>
                    <a:pt x="387" y="1059"/>
                    <a:pt x="346" y="612"/>
                    <a:pt x="337" y="162"/>
                  </a:cubicBezTo>
                  <a:cubicBezTo>
                    <a:pt x="335" y="54"/>
                    <a:pt x="250" y="0"/>
                    <a:pt x="1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19" name="Google Shape;20219;p32"/>
            <p:cNvSpPr/>
            <p:nvPr/>
          </p:nvSpPr>
          <p:spPr>
            <a:xfrm>
              <a:off x="6010700" y="1931525"/>
              <a:ext cx="38250" cy="102775"/>
            </a:xfrm>
            <a:custGeom>
              <a:avLst/>
              <a:gdLst/>
              <a:ahLst/>
              <a:cxnLst/>
              <a:rect l="l" t="t" r="r" b="b"/>
              <a:pathLst>
                <a:path w="1530" h="4111" extrusionOk="0">
                  <a:moveTo>
                    <a:pt x="233" y="0"/>
                  </a:moveTo>
                  <a:cubicBezTo>
                    <a:pt x="112" y="0"/>
                    <a:pt x="0" y="168"/>
                    <a:pt x="105" y="293"/>
                  </a:cubicBezTo>
                  <a:cubicBezTo>
                    <a:pt x="968" y="1321"/>
                    <a:pt x="1162" y="2673"/>
                    <a:pt x="661" y="3911"/>
                  </a:cubicBezTo>
                  <a:cubicBezTo>
                    <a:pt x="612" y="4032"/>
                    <a:pt x="712" y="4111"/>
                    <a:pt x="816" y="4111"/>
                  </a:cubicBezTo>
                  <a:cubicBezTo>
                    <a:pt x="884" y="4111"/>
                    <a:pt x="953" y="4077"/>
                    <a:pt x="985" y="4000"/>
                  </a:cubicBezTo>
                  <a:cubicBezTo>
                    <a:pt x="1529" y="2648"/>
                    <a:pt x="1275" y="1169"/>
                    <a:pt x="343" y="57"/>
                  </a:cubicBezTo>
                  <a:cubicBezTo>
                    <a:pt x="309" y="17"/>
                    <a:pt x="271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0" name="Google Shape;20220;p32"/>
            <p:cNvSpPr/>
            <p:nvPr/>
          </p:nvSpPr>
          <p:spPr>
            <a:xfrm>
              <a:off x="6059100" y="1925950"/>
              <a:ext cx="30000" cy="104200"/>
            </a:xfrm>
            <a:custGeom>
              <a:avLst/>
              <a:gdLst/>
              <a:ahLst/>
              <a:cxnLst/>
              <a:rect l="l" t="t" r="r" b="b"/>
              <a:pathLst>
                <a:path w="1200" h="4168" extrusionOk="0">
                  <a:moveTo>
                    <a:pt x="943" y="0"/>
                  </a:moveTo>
                  <a:cubicBezTo>
                    <a:pt x="892" y="0"/>
                    <a:pt x="841" y="23"/>
                    <a:pt x="806" y="80"/>
                  </a:cubicBezTo>
                  <a:cubicBezTo>
                    <a:pt x="1" y="1393"/>
                    <a:pt x="313" y="2691"/>
                    <a:pt x="831" y="4053"/>
                  </a:cubicBezTo>
                  <a:cubicBezTo>
                    <a:pt x="861" y="4133"/>
                    <a:pt x="930" y="4167"/>
                    <a:pt x="998" y="4167"/>
                  </a:cubicBezTo>
                  <a:cubicBezTo>
                    <a:pt x="1100" y="4167"/>
                    <a:pt x="1200" y="4087"/>
                    <a:pt x="1154" y="3965"/>
                  </a:cubicBezTo>
                  <a:cubicBezTo>
                    <a:pt x="676" y="2707"/>
                    <a:pt x="338" y="1485"/>
                    <a:pt x="1096" y="249"/>
                  </a:cubicBezTo>
                  <a:cubicBezTo>
                    <a:pt x="1174" y="121"/>
                    <a:pt x="1058" y="0"/>
                    <a:pt x="9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1" name="Google Shape;20221;p32"/>
            <p:cNvSpPr/>
            <p:nvPr/>
          </p:nvSpPr>
          <p:spPr>
            <a:xfrm>
              <a:off x="6093625" y="1945000"/>
              <a:ext cx="33300" cy="87225"/>
            </a:xfrm>
            <a:custGeom>
              <a:avLst/>
              <a:gdLst/>
              <a:ahLst/>
              <a:cxnLst/>
              <a:rect l="l" t="t" r="r" b="b"/>
              <a:pathLst>
                <a:path w="1332" h="3489" extrusionOk="0">
                  <a:moveTo>
                    <a:pt x="888" y="0"/>
                  </a:moveTo>
                  <a:cubicBezTo>
                    <a:pt x="664" y="0"/>
                    <a:pt x="438" y="199"/>
                    <a:pt x="340" y="453"/>
                  </a:cubicBezTo>
                  <a:cubicBezTo>
                    <a:pt x="0" y="1340"/>
                    <a:pt x="153" y="2488"/>
                    <a:pt x="403" y="3371"/>
                  </a:cubicBezTo>
                  <a:cubicBezTo>
                    <a:pt x="427" y="3453"/>
                    <a:pt x="492" y="3488"/>
                    <a:pt x="558" y="3488"/>
                  </a:cubicBezTo>
                  <a:cubicBezTo>
                    <a:pt x="658" y="3488"/>
                    <a:pt x="761" y="3407"/>
                    <a:pt x="726" y="3281"/>
                  </a:cubicBezTo>
                  <a:cubicBezTo>
                    <a:pt x="597" y="2826"/>
                    <a:pt x="513" y="2366"/>
                    <a:pt x="504" y="1891"/>
                  </a:cubicBezTo>
                  <a:cubicBezTo>
                    <a:pt x="501" y="1704"/>
                    <a:pt x="505" y="1517"/>
                    <a:pt x="522" y="1331"/>
                  </a:cubicBezTo>
                  <a:cubicBezTo>
                    <a:pt x="525" y="1296"/>
                    <a:pt x="717" y="355"/>
                    <a:pt x="896" y="355"/>
                  </a:cubicBezTo>
                  <a:cubicBezTo>
                    <a:pt x="919" y="355"/>
                    <a:pt x="943" y="372"/>
                    <a:pt x="966" y="410"/>
                  </a:cubicBezTo>
                  <a:cubicBezTo>
                    <a:pt x="999" y="467"/>
                    <a:pt x="1050" y="490"/>
                    <a:pt x="1101" y="490"/>
                  </a:cubicBezTo>
                  <a:cubicBezTo>
                    <a:pt x="1216" y="490"/>
                    <a:pt x="1331" y="370"/>
                    <a:pt x="1254" y="242"/>
                  </a:cubicBezTo>
                  <a:lnTo>
                    <a:pt x="1256" y="242"/>
                  </a:lnTo>
                  <a:cubicBezTo>
                    <a:pt x="1153" y="71"/>
                    <a:pt x="1021" y="0"/>
                    <a:pt x="8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2" name="Google Shape;20222;p32"/>
            <p:cNvSpPr/>
            <p:nvPr/>
          </p:nvSpPr>
          <p:spPr>
            <a:xfrm>
              <a:off x="6104000" y="1990750"/>
              <a:ext cx="28400" cy="8750"/>
            </a:xfrm>
            <a:custGeom>
              <a:avLst/>
              <a:gdLst/>
              <a:ahLst/>
              <a:cxnLst/>
              <a:rect l="l" t="t" r="r" b="b"/>
              <a:pathLst>
                <a:path w="1136" h="350" extrusionOk="0">
                  <a:moveTo>
                    <a:pt x="212" y="0"/>
                  </a:moveTo>
                  <a:cubicBezTo>
                    <a:pt x="0" y="0"/>
                    <a:pt x="1" y="331"/>
                    <a:pt x="215" y="336"/>
                  </a:cubicBezTo>
                  <a:lnTo>
                    <a:pt x="920" y="349"/>
                  </a:lnTo>
                  <a:cubicBezTo>
                    <a:pt x="921" y="349"/>
                    <a:pt x="923" y="350"/>
                    <a:pt x="924" y="350"/>
                  </a:cubicBezTo>
                  <a:cubicBezTo>
                    <a:pt x="1135" y="350"/>
                    <a:pt x="1134" y="20"/>
                    <a:pt x="920" y="15"/>
                  </a:cubicBezTo>
                  <a:lnTo>
                    <a:pt x="215" y="0"/>
                  </a:lnTo>
                  <a:cubicBezTo>
                    <a:pt x="214" y="0"/>
                    <a:pt x="213" y="0"/>
                    <a:pt x="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3" name="Google Shape;20223;p32"/>
            <p:cNvSpPr/>
            <p:nvPr/>
          </p:nvSpPr>
          <p:spPr>
            <a:xfrm>
              <a:off x="6137600" y="1924100"/>
              <a:ext cx="27700" cy="94025"/>
            </a:xfrm>
            <a:custGeom>
              <a:avLst/>
              <a:gdLst/>
              <a:ahLst/>
              <a:cxnLst/>
              <a:rect l="l" t="t" r="r" b="b"/>
              <a:pathLst>
                <a:path w="1108" h="3761" extrusionOk="0">
                  <a:moveTo>
                    <a:pt x="231" y="1"/>
                  </a:moveTo>
                  <a:cubicBezTo>
                    <a:pt x="116" y="1"/>
                    <a:pt x="1" y="120"/>
                    <a:pt x="78" y="248"/>
                  </a:cubicBezTo>
                  <a:lnTo>
                    <a:pt x="79" y="250"/>
                  </a:lnTo>
                  <a:cubicBezTo>
                    <a:pt x="401" y="781"/>
                    <a:pt x="621" y="1354"/>
                    <a:pt x="683" y="1975"/>
                  </a:cubicBezTo>
                  <a:cubicBezTo>
                    <a:pt x="705" y="2189"/>
                    <a:pt x="711" y="2404"/>
                    <a:pt x="699" y="2619"/>
                  </a:cubicBezTo>
                  <a:cubicBezTo>
                    <a:pt x="688" y="2819"/>
                    <a:pt x="662" y="3017"/>
                    <a:pt x="618" y="3212"/>
                  </a:cubicBezTo>
                  <a:cubicBezTo>
                    <a:pt x="589" y="3257"/>
                    <a:pt x="570" y="3298"/>
                    <a:pt x="563" y="3335"/>
                  </a:cubicBezTo>
                  <a:lnTo>
                    <a:pt x="563" y="3335"/>
                  </a:lnTo>
                  <a:cubicBezTo>
                    <a:pt x="561" y="3335"/>
                    <a:pt x="559" y="3335"/>
                    <a:pt x="557" y="3335"/>
                  </a:cubicBezTo>
                  <a:cubicBezTo>
                    <a:pt x="492" y="3335"/>
                    <a:pt x="433" y="3371"/>
                    <a:pt x="418" y="3456"/>
                  </a:cubicBezTo>
                  <a:cubicBezTo>
                    <a:pt x="415" y="3476"/>
                    <a:pt x="410" y="3496"/>
                    <a:pt x="407" y="3517"/>
                  </a:cubicBezTo>
                  <a:cubicBezTo>
                    <a:pt x="397" y="3586"/>
                    <a:pt x="415" y="3671"/>
                    <a:pt x="484" y="3706"/>
                  </a:cubicBezTo>
                  <a:lnTo>
                    <a:pt x="552" y="3739"/>
                  </a:lnTo>
                  <a:cubicBezTo>
                    <a:pt x="578" y="3753"/>
                    <a:pt x="607" y="3760"/>
                    <a:pt x="636" y="3760"/>
                  </a:cubicBezTo>
                  <a:cubicBezTo>
                    <a:pt x="679" y="3760"/>
                    <a:pt x="722" y="3744"/>
                    <a:pt x="755" y="3713"/>
                  </a:cubicBezTo>
                  <a:cubicBezTo>
                    <a:pt x="1107" y="3418"/>
                    <a:pt x="1056" y="2486"/>
                    <a:pt x="1025" y="2082"/>
                  </a:cubicBezTo>
                  <a:cubicBezTo>
                    <a:pt x="972" y="1363"/>
                    <a:pt x="740" y="695"/>
                    <a:pt x="368" y="81"/>
                  </a:cubicBezTo>
                  <a:cubicBezTo>
                    <a:pt x="333" y="24"/>
                    <a:pt x="282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4" name="Google Shape;20224;p32"/>
            <p:cNvSpPr/>
            <p:nvPr/>
          </p:nvSpPr>
          <p:spPr>
            <a:xfrm>
              <a:off x="6167550" y="1911625"/>
              <a:ext cx="40425" cy="34475"/>
            </a:xfrm>
            <a:custGeom>
              <a:avLst/>
              <a:gdLst/>
              <a:ahLst/>
              <a:cxnLst/>
              <a:rect l="l" t="t" r="r" b="b"/>
              <a:pathLst>
                <a:path w="1617" h="1379" extrusionOk="0">
                  <a:moveTo>
                    <a:pt x="280" y="0"/>
                  </a:moveTo>
                  <a:cubicBezTo>
                    <a:pt x="258" y="0"/>
                    <a:pt x="236" y="2"/>
                    <a:pt x="213" y="5"/>
                  </a:cubicBezTo>
                  <a:cubicBezTo>
                    <a:pt x="11" y="31"/>
                    <a:pt x="0" y="342"/>
                    <a:pt x="189" y="342"/>
                  </a:cubicBezTo>
                  <a:cubicBezTo>
                    <a:pt x="197" y="342"/>
                    <a:pt x="205" y="341"/>
                    <a:pt x="213" y="340"/>
                  </a:cubicBezTo>
                  <a:cubicBezTo>
                    <a:pt x="225" y="339"/>
                    <a:pt x="237" y="338"/>
                    <a:pt x="249" y="338"/>
                  </a:cubicBezTo>
                  <a:cubicBezTo>
                    <a:pt x="408" y="338"/>
                    <a:pt x="562" y="477"/>
                    <a:pt x="543" y="650"/>
                  </a:cubicBezTo>
                  <a:cubicBezTo>
                    <a:pt x="526" y="811"/>
                    <a:pt x="341" y="900"/>
                    <a:pt x="402" y="1084"/>
                  </a:cubicBezTo>
                  <a:cubicBezTo>
                    <a:pt x="478" y="1309"/>
                    <a:pt x="759" y="1378"/>
                    <a:pt x="1024" y="1378"/>
                  </a:cubicBezTo>
                  <a:cubicBezTo>
                    <a:pt x="1179" y="1378"/>
                    <a:pt x="1330" y="1354"/>
                    <a:pt x="1430" y="1324"/>
                  </a:cubicBezTo>
                  <a:cubicBezTo>
                    <a:pt x="1617" y="1267"/>
                    <a:pt x="1561" y="993"/>
                    <a:pt x="1392" y="993"/>
                  </a:cubicBezTo>
                  <a:cubicBezTo>
                    <a:pt x="1376" y="993"/>
                    <a:pt x="1358" y="995"/>
                    <a:pt x="1340" y="1001"/>
                  </a:cubicBezTo>
                  <a:cubicBezTo>
                    <a:pt x="1257" y="1026"/>
                    <a:pt x="1141" y="1049"/>
                    <a:pt x="1027" y="1049"/>
                  </a:cubicBezTo>
                  <a:cubicBezTo>
                    <a:pt x="924" y="1049"/>
                    <a:pt x="822" y="1031"/>
                    <a:pt x="746" y="980"/>
                  </a:cubicBezTo>
                  <a:lnTo>
                    <a:pt x="746" y="980"/>
                  </a:lnTo>
                  <a:cubicBezTo>
                    <a:pt x="771" y="930"/>
                    <a:pt x="820" y="875"/>
                    <a:pt x="837" y="834"/>
                  </a:cubicBezTo>
                  <a:cubicBezTo>
                    <a:pt x="855" y="792"/>
                    <a:pt x="867" y="747"/>
                    <a:pt x="872" y="702"/>
                  </a:cubicBezTo>
                  <a:cubicBezTo>
                    <a:pt x="887" y="577"/>
                    <a:pt x="861" y="450"/>
                    <a:pt x="802" y="339"/>
                  </a:cubicBezTo>
                  <a:cubicBezTo>
                    <a:pt x="698" y="143"/>
                    <a:pt x="503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5" name="Google Shape;20225;p32"/>
            <p:cNvSpPr/>
            <p:nvPr/>
          </p:nvSpPr>
          <p:spPr>
            <a:xfrm>
              <a:off x="6202300" y="1936675"/>
              <a:ext cx="38750" cy="83850"/>
            </a:xfrm>
            <a:custGeom>
              <a:avLst/>
              <a:gdLst/>
              <a:ahLst/>
              <a:cxnLst/>
              <a:rect l="l" t="t" r="r" b="b"/>
              <a:pathLst>
                <a:path w="1550" h="3354" extrusionOk="0">
                  <a:moveTo>
                    <a:pt x="1264" y="1"/>
                  </a:moveTo>
                  <a:cubicBezTo>
                    <a:pt x="1236" y="1"/>
                    <a:pt x="1206" y="10"/>
                    <a:pt x="1175" y="32"/>
                  </a:cubicBezTo>
                  <a:cubicBezTo>
                    <a:pt x="1" y="882"/>
                    <a:pt x="22" y="2519"/>
                    <a:pt x="1233" y="3325"/>
                  </a:cubicBezTo>
                  <a:cubicBezTo>
                    <a:pt x="1263" y="3345"/>
                    <a:pt x="1292" y="3354"/>
                    <a:pt x="1320" y="3354"/>
                  </a:cubicBezTo>
                  <a:cubicBezTo>
                    <a:pt x="1459" y="3354"/>
                    <a:pt x="1550" y="3136"/>
                    <a:pt x="1401" y="3036"/>
                  </a:cubicBezTo>
                  <a:cubicBezTo>
                    <a:pt x="412" y="2377"/>
                    <a:pt x="377" y="1021"/>
                    <a:pt x="1345" y="320"/>
                  </a:cubicBezTo>
                  <a:cubicBezTo>
                    <a:pt x="1487" y="217"/>
                    <a:pt x="1398" y="1"/>
                    <a:pt x="1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6" name="Google Shape;20226;p32"/>
            <p:cNvSpPr/>
            <p:nvPr/>
          </p:nvSpPr>
          <p:spPr>
            <a:xfrm>
              <a:off x="6250275" y="1959550"/>
              <a:ext cx="39725" cy="56075"/>
            </a:xfrm>
            <a:custGeom>
              <a:avLst/>
              <a:gdLst/>
              <a:ahLst/>
              <a:cxnLst/>
              <a:rect l="l" t="t" r="r" b="b"/>
              <a:pathLst>
                <a:path w="1589" h="2243" extrusionOk="0">
                  <a:moveTo>
                    <a:pt x="793" y="338"/>
                  </a:moveTo>
                  <a:cubicBezTo>
                    <a:pt x="800" y="338"/>
                    <a:pt x="808" y="338"/>
                    <a:pt x="815" y="339"/>
                  </a:cubicBezTo>
                  <a:cubicBezTo>
                    <a:pt x="951" y="347"/>
                    <a:pt x="1087" y="513"/>
                    <a:pt x="1030" y="652"/>
                  </a:cubicBezTo>
                  <a:cubicBezTo>
                    <a:pt x="989" y="754"/>
                    <a:pt x="922" y="793"/>
                    <a:pt x="852" y="793"/>
                  </a:cubicBezTo>
                  <a:cubicBezTo>
                    <a:pt x="655" y="793"/>
                    <a:pt x="439" y="471"/>
                    <a:pt x="744" y="342"/>
                  </a:cubicBezTo>
                  <a:lnTo>
                    <a:pt x="744" y="342"/>
                  </a:lnTo>
                  <a:cubicBezTo>
                    <a:pt x="760" y="340"/>
                    <a:pt x="776" y="338"/>
                    <a:pt x="793" y="338"/>
                  </a:cubicBezTo>
                  <a:close/>
                  <a:moveTo>
                    <a:pt x="729" y="1"/>
                  </a:moveTo>
                  <a:cubicBezTo>
                    <a:pt x="710" y="1"/>
                    <a:pt x="690" y="4"/>
                    <a:pt x="669" y="13"/>
                  </a:cubicBezTo>
                  <a:cubicBezTo>
                    <a:pt x="651" y="19"/>
                    <a:pt x="634" y="27"/>
                    <a:pt x="618" y="34"/>
                  </a:cubicBezTo>
                  <a:lnTo>
                    <a:pt x="618" y="34"/>
                  </a:lnTo>
                  <a:cubicBezTo>
                    <a:pt x="480" y="77"/>
                    <a:pt x="351" y="159"/>
                    <a:pt x="255" y="260"/>
                  </a:cubicBezTo>
                  <a:cubicBezTo>
                    <a:pt x="7" y="519"/>
                    <a:pt x="1" y="899"/>
                    <a:pt x="88" y="1227"/>
                  </a:cubicBezTo>
                  <a:cubicBezTo>
                    <a:pt x="176" y="1562"/>
                    <a:pt x="534" y="2242"/>
                    <a:pt x="921" y="2242"/>
                  </a:cubicBezTo>
                  <a:cubicBezTo>
                    <a:pt x="1044" y="2242"/>
                    <a:pt x="1170" y="2174"/>
                    <a:pt x="1291" y="2005"/>
                  </a:cubicBezTo>
                  <a:cubicBezTo>
                    <a:pt x="1379" y="1882"/>
                    <a:pt x="1262" y="1762"/>
                    <a:pt x="1142" y="1762"/>
                  </a:cubicBezTo>
                  <a:cubicBezTo>
                    <a:pt x="1091" y="1762"/>
                    <a:pt x="1040" y="1784"/>
                    <a:pt x="1003" y="1835"/>
                  </a:cubicBezTo>
                  <a:cubicBezTo>
                    <a:pt x="971" y="1880"/>
                    <a:pt x="936" y="1898"/>
                    <a:pt x="900" y="1898"/>
                  </a:cubicBezTo>
                  <a:cubicBezTo>
                    <a:pt x="757" y="1898"/>
                    <a:pt x="599" y="1602"/>
                    <a:pt x="550" y="1500"/>
                  </a:cubicBezTo>
                  <a:cubicBezTo>
                    <a:pt x="470" y="1334"/>
                    <a:pt x="388" y="1137"/>
                    <a:pt x="373" y="943"/>
                  </a:cubicBezTo>
                  <a:lnTo>
                    <a:pt x="373" y="943"/>
                  </a:lnTo>
                  <a:cubicBezTo>
                    <a:pt x="461" y="1053"/>
                    <a:pt x="599" y="1129"/>
                    <a:pt x="791" y="1140"/>
                  </a:cubicBezTo>
                  <a:cubicBezTo>
                    <a:pt x="802" y="1140"/>
                    <a:pt x="814" y="1141"/>
                    <a:pt x="825" y="1141"/>
                  </a:cubicBezTo>
                  <a:cubicBezTo>
                    <a:pt x="1424" y="1141"/>
                    <a:pt x="1588" y="242"/>
                    <a:pt x="1012" y="35"/>
                  </a:cubicBezTo>
                  <a:cubicBezTo>
                    <a:pt x="950" y="13"/>
                    <a:pt x="885" y="3"/>
                    <a:pt x="821" y="3"/>
                  </a:cubicBezTo>
                  <a:cubicBezTo>
                    <a:pt x="802" y="3"/>
                    <a:pt x="783" y="3"/>
                    <a:pt x="763" y="5"/>
                  </a:cubicBezTo>
                  <a:lnTo>
                    <a:pt x="763" y="5"/>
                  </a:lnTo>
                  <a:cubicBezTo>
                    <a:pt x="753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7" name="Google Shape;20227;p32"/>
            <p:cNvSpPr/>
            <p:nvPr/>
          </p:nvSpPr>
          <p:spPr>
            <a:xfrm>
              <a:off x="6279775" y="1935125"/>
              <a:ext cx="51500" cy="79150"/>
            </a:xfrm>
            <a:custGeom>
              <a:avLst/>
              <a:gdLst/>
              <a:ahLst/>
              <a:cxnLst/>
              <a:rect l="l" t="t" r="r" b="b"/>
              <a:pathLst>
                <a:path w="2060" h="3166" extrusionOk="0">
                  <a:moveTo>
                    <a:pt x="229" y="1"/>
                  </a:moveTo>
                  <a:cubicBezTo>
                    <a:pt x="92" y="1"/>
                    <a:pt x="0" y="218"/>
                    <a:pt x="146" y="320"/>
                  </a:cubicBezTo>
                  <a:cubicBezTo>
                    <a:pt x="791" y="768"/>
                    <a:pt x="1650" y="2172"/>
                    <a:pt x="891" y="2883"/>
                  </a:cubicBezTo>
                  <a:cubicBezTo>
                    <a:pt x="767" y="2998"/>
                    <a:pt x="883" y="3166"/>
                    <a:pt x="1015" y="3166"/>
                  </a:cubicBezTo>
                  <a:cubicBezTo>
                    <a:pt x="1053" y="3166"/>
                    <a:pt x="1092" y="3152"/>
                    <a:pt x="1127" y="3119"/>
                  </a:cubicBezTo>
                  <a:cubicBezTo>
                    <a:pt x="2059" y="2248"/>
                    <a:pt x="1136" y="602"/>
                    <a:pt x="315" y="30"/>
                  </a:cubicBezTo>
                  <a:cubicBezTo>
                    <a:pt x="286" y="10"/>
                    <a:pt x="256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8" name="Google Shape;20228;p32"/>
            <p:cNvSpPr/>
            <p:nvPr/>
          </p:nvSpPr>
          <p:spPr>
            <a:xfrm>
              <a:off x="6321725" y="1916300"/>
              <a:ext cx="39775" cy="38475"/>
            </a:xfrm>
            <a:custGeom>
              <a:avLst/>
              <a:gdLst/>
              <a:ahLst/>
              <a:cxnLst/>
              <a:rect l="l" t="t" r="r" b="b"/>
              <a:pathLst>
                <a:path w="1591" h="1539" extrusionOk="0">
                  <a:moveTo>
                    <a:pt x="657" y="1"/>
                  </a:moveTo>
                  <a:cubicBezTo>
                    <a:pt x="464" y="1"/>
                    <a:pt x="245" y="109"/>
                    <a:pt x="114" y="248"/>
                  </a:cubicBezTo>
                  <a:cubicBezTo>
                    <a:pt x="0" y="367"/>
                    <a:pt x="114" y="536"/>
                    <a:pt x="240" y="536"/>
                  </a:cubicBezTo>
                  <a:cubicBezTo>
                    <a:pt x="277" y="536"/>
                    <a:pt x="316" y="520"/>
                    <a:pt x="351" y="484"/>
                  </a:cubicBezTo>
                  <a:lnTo>
                    <a:pt x="351" y="483"/>
                  </a:lnTo>
                  <a:cubicBezTo>
                    <a:pt x="398" y="433"/>
                    <a:pt x="523" y="321"/>
                    <a:pt x="613" y="321"/>
                  </a:cubicBezTo>
                  <a:cubicBezTo>
                    <a:pt x="651" y="321"/>
                    <a:pt x="683" y="341"/>
                    <a:pt x="701" y="393"/>
                  </a:cubicBezTo>
                  <a:cubicBezTo>
                    <a:pt x="730" y="476"/>
                    <a:pt x="637" y="646"/>
                    <a:pt x="611" y="724"/>
                  </a:cubicBezTo>
                  <a:cubicBezTo>
                    <a:pt x="550" y="908"/>
                    <a:pt x="506" y="1117"/>
                    <a:pt x="613" y="1296"/>
                  </a:cubicBezTo>
                  <a:cubicBezTo>
                    <a:pt x="714" y="1460"/>
                    <a:pt x="885" y="1539"/>
                    <a:pt x="1058" y="1539"/>
                  </a:cubicBezTo>
                  <a:cubicBezTo>
                    <a:pt x="1226" y="1539"/>
                    <a:pt x="1395" y="1464"/>
                    <a:pt x="1501" y="1322"/>
                  </a:cubicBezTo>
                  <a:cubicBezTo>
                    <a:pt x="1591" y="1200"/>
                    <a:pt x="1474" y="1081"/>
                    <a:pt x="1352" y="1081"/>
                  </a:cubicBezTo>
                  <a:cubicBezTo>
                    <a:pt x="1301" y="1081"/>
                    <a:pt x="1249" y="1102"/>
                    <a:pt x="1211" y="1152"/>
                  </a:cubicBezTo>
                  <a:cubicBezTo>
                    <a:pt x="1182" y="1192"/>
                    <a:pt x="1133" y="1209"/>
                    <a:pt x="1082" y="1209"/>
                  </a:cubicBezTo>
                  <a:cubicBezTo>
                    <a:pt x="1036" y="1209"/>
                    <a:pt x="988" y="1195"/>
                    <a:pt x="953" y="1172"/>
                  </a:cubicBezTo>
                  <a:cubicBezTo>
                    <a:pt x="863" y="1114"/>
                    <a:pt x="877" y="1021"/>
                    <a:pt x="900" y="926"/>
                  </a:cubicBezTo>
                  <a:cubicBezTo>
                    <a:pt x="945" y="727"/>
                    <a:pt x="1067" y="536"/>
                    <a:pt x="1028" y="324"/>
                  </a:cubicBezTo>
                  <a:cubicBezTo>
                    <a:pt x="983" y="89"/>
                    <a:pt x="831" y="1"/>
                    <a:pt x="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29" name="Google Shape;20229;p32"/>
            <p:cNvSpPr/>
            <p:nvPr/>
          </p:nvSpPr>
          <p:spPr>
            <a:xfrm>
              <a:off x="6377850" y="1941875"/>
              <a:ext cx="15500" cy="62650"/>
            </a:xfrm>
            <a:custGeom>
              <a:avLst/>
              <a:gdLst/>
              <a:ahLst/>
              <a:cxnLst/>
              <a:rect l="l" t="t" r="r" b="b"/>
              <a:pathLst>
                <a:path w="620" h="2506" extrusionOk="0">
                  <a:moveTo>
                    <a:pt x="162" y="0"/>
                  </a:moveTo>
                  <a:cubicBezTo>
                    <a:pt x="78" y="0"/>
                    <a:pt x="1" y="53"/>
                    <a:pt x="14" y="160"/>
                  </a:cubicBezTo>
                  <a:cubicBezTo>
                    <a:pt x="99" y="889"/>
                    <a:pt x="186" y="1618"/>
                    <a:pt x="272" y="2346"/>
                  </a:cubicBezTo>
                  <a:cubicBezTo>
                    <a:pt x="285" y="2452"/>
                    <a:pt x="375" y="2506"/>
                    <a:pt x="459" y="2506"/>
                  </a:cubicBezTo>
                  <a:cubicBezTo>
                    <a:pt x="543" y="2506"/>
                    <a:pt x="619" y="2453"/>
                    <a:pt x="607" y="2346"/>
                  </a:cubicBezTo>
                  <a:lnTo>
                    <a:pt x="348" y="160"/>
                  </a:lnTo>
                  <a:cubicBezTo>
                    <a:pt x="336" y="54"/>
                    <a:pt x="245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0" name="Google Shape;20230;p32"/>
            <p:cNvSpPr/>
            <p:nvPr/>
          </p:nvSpPr>
          <p:spPr>
            <a:xfrm>
              <a:off x="6364925" y="1973250"/>
              <a:ext cx="46300" cy="12675"/>
            </a:xfrm>
            <a:custGeom>
              <a:avLst/>
              <a:gdLst/>
              <a:ahLst/>
              <a:cxnLst/>
              <a:rect l="l" t="t" r="r" b="b"/>
              <a:pathLst>
                <a:path w="1852" h="507" extrusionOk="0">
                  <a:moveTo>
                    <a:pt x="1661" y="0"/>
                  </a:moveTo>
                  <a:cubicBezTo>
                    <a:pt x="1654" y="0"/>
                    <a:pt x="1646" y="1"/>
                    <a:pt x="1638" y="2"/>
                  </a:cubicBezTo>
                  <a:lnTo>
                    <a:pt x="214" y="171"/>
                  </a:lnTo>
                  <a:cubicBezTo>
                    <a:pt x="11" y="194"/>
                    <a:pt x="0" y="506"/>
                    <a:pt x="191" y="506"/>
                  </a:cubicBezTo>
                  <a:cubicBezTo>
                    <a:pt x="198" y="506"/>
                    <a:pt x="206" y="506"/>
                    <a:pt x="214" y="505"/>
                  </a:cubicBezTo>
                  <a:lnTo>
                    <a:pt x="1638" y="337"/>
                  </a:lnTo>
                  <a:cubicBezTo>
                    <a:pt x="1842" y="312"/>
                    <a:pt x="1851" y="0"/>
                    <a:pt x="1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1" name="Google Shape;20231;p32"/>
            <p:cNvSpPr/>
            <p:nvPr/>
          </p:nvSpPr>
          <p:spPr>
            <a:xfrm>
              <a:off x="6437925" y="1935800"/>
              <a:ext cx="61225" cy="69450"/>
            </a:xfrm>
            <a:custGeom>
              <a:avLst/>
              <a:gdLst/>
              <a:ahLst/>
              <a:cxnLst/>
              <a:rect l="l" t="t" r="r" b="b"/>
              <a:pathLst>
                <a:path w="2449" h="2778" extrusionOk="0">
                  <a:moveTo>
                    <a:pt x="231" y="0"/>
                  </a:moveTo>
                  <a:cubicBezTo>
                    <a:pt x="111" y="0"/>
                    <a:pt x="0" y="168"/>
                    <a:pt x="103" y="293"/>
                  </a:cubicBezTo>
                  <a:lnTo>
                    <a:pt x="2108" y="2721"/>
                  </a:lnTo>
                  <a:cubicBezTo>
                    <a:pt x="2141" y="2761"/>
                    <a:pt x="2179" y="2778"/>
                    <a:pt x="2217" y="2778"/>
                  </a:cubicBezTo>
                  <a:cubicBezTo>
                    <a:pt x="2337" y="2778"/>
                    <a:pt x="2449" y="2610"/>
                    <a:pt x="2344" y="2485"/>
                  </a:cubicBezTo>
                  <a:lnTo>
                    <a:pt x="341" y="56"/>
                  </a:lnTo>
                  <a:cubicBezTo>
                    <a:pt x="308" y="17"/>
                    <a:pt x="269" y="0"/>
                    <a:pt x="2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2" name="Google Shape;20232;p32"/>
            <p:cNvSpPr/>
            <p:nvPr/>
          </p:nvSpPr>
          <p:spPr>
            <a:xfrm>
              <a:off x="6429875" y="1935150"/>
              <a:ext cx="66950" cy="76450"/>
            </a:xfrm>
            <a:custGeom>
              <a:avLst/>
              <a:gdLst/>
              <a:ahLst/>
              <a:cxnLst/>
              <a:rect l="l" t="t" r="r" b="b"/>
              <a:pathLst>
                <a:path w="2678" h="3058" extrusionOk="0">
                  <a:moveTo>
                    <a:pt x="2447" y="0"/>
                  </a:moveTo>
                  <a:cubicBezTo>
                    <a:pt x="2409" y="0"/>
                    <a:pt x="2371" y="17"/>
                    <a:pt x="2338" y="57"/>
                  </a:cubicBezTo>
                  <a:lnTo>
                    <a:pt x="103" y="2764"/>
                  </a:lnTo>
                  <a:cubicBezTo>
                    <a:pt x="0" y="2889"/>
                    <a:pt x="112" y="3057"/>
                    <a:pt x="232" y="3057"/>
                  </a:cubicBezTo>
                  <a:cubicBezTo>
                    <a:pt x="270" y="3057"/>
                    <a:pt x="309" y="3040"/>
                    <a:pt x="341" y="3001"/>
                  </a:cubicBezTo>
                  <a:cubicBezTo>
                    <a:pt x="1086" y="2099"/>
                    <a:pt x="1830" y="1196"/>
                    <a:pt x="2575" y="293"/>
                  </a:cubicBezTo>
                  <a:cubicBezTo>
                    <a:pt x="2678" y="168"/>
                    <a:pt x="2566" y="0"/>
                    <a:pt x="24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3" name="Google Shape;20233;p32"/>
            <p:cNvSpPr/>
            <p:nvPr/>
          </p:nvSpPr>
          <p:spPr>
            <a:xfrm>
              <a:off x="6496625" y="1910900"/>
              <a:ext cx="34175" cy="34175"/>
            </a:xfrm>
            <a:custGeom>
              <a:avLst/>
              <a:gdLst/>
              <a:ahLst/>
              <a:cxnLst/>
              <a:rect l="l" t="t" r="r" b="b"/>
              <a:pathLst>
                <a:path w="1367" h="1367" extrusionOk="0">
                  <a:moveTo>
                    <a:pt x="432" y="0"/>
                  </a:moveTo>
                  <a:cubicBezTo>
                    <a:pt x="287" y="0"/>
                    <a:pt x="145" y="69"/>
                    <a:pt x="69" y="215"/>
                  </a:cubicBezTo>
                  <a:cubicBezTo>
                    <a:pt x="1" y="347"/>
                    <a:pt x="118" y="468"/>
                    <a:pt x="229" y="468"/>
                  </a:cubicBezTo>
                  <a:cubicBezTo>
                    <a:pt x="279" y="468"/>
                    <a:pt x="327" y="443"/>
                    <a:pt x="358" y="384"/>
                  </a:cubicBezTo>
                  <a:cubicBezTo>
                    <a:pt x="380" y="341"/>
                    <a:pt x="406" y="323"/>
                    <a:pt x="431" y="323"/>
                  </a:cubicBezTo>
                  <a:cubicBezTo>
                    <a:pt x="503" y="323"/>
                    <a:pt x="573" y="466"/>
                    <a:pt x="568" y="545"/>
                  </a:cubicBezTo>
                  <a:cubicBezTo>
                    <a:pt x="557" y="705"/>
                    <a:pt x="440" y="842"/>
                    <a:pt x="342" y="962"/>
                  </a:cubicBezTo>
                  <a:cubicBezTo>
                    <a:pt x="271" y="1049"/>
                    <a:pt x="280" y="1216"/>
                    <a:pt x="417" y="1242"/>
                  </a:cubicBezTo>
                  <a:lnTo>
                    <a:pt x="1076" y="1364"/>
                  </a:lnTo>
                  <a:cubicBezTo>
                    <a:pt x="1088" y="1366"/>
                    <a:pt x="1099" y="1367"/>
                    <a:pt x="1110" y="1367"/>
                  </a:cubicBezTo>
                  <a:cubicBezTo>
                    <a:pt x="1296" y="1367"/>
                    <a:pt x="1366" y="1078"/>
                    <a:pt x="1166" y="1040"/>
                  </a:cubicBezTo>
                  <a:lnTo>
                    <a:pt x="750" y="963"/>
                  </a:lnTo>
                  <a:lnTo>
                    <a:pt x="750" y="963"/>
                  </a:lnTo>
                  <a:cubicBezTo>
                    <a:pt x="896" y="729"/>
                    <a:pt x="981" y="460"/>
                    <a:pt x="814" y="203"/>
                  </a:cubicBezTo>
                  <a:cubicBezTo>
                    <a:pt x="728" y="70"/>
                    <a:pt x="579" y="0"/>
                    <a:pt x="4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4" name="Google Shape;20234;p32"/>
            <p:cNvSpPr/>
            <p:nvPr/>
          </p:nvSpPr>
          <p:spPr>
            <a:xfrm>
              <a:off x="6534300" y="1924175"/>
              <a:ext cx="44350" cy="89000"/>
            </a:xfrm>
            <a:custGeom>
              <a:avLst/>
              <a:gdLst/>
              <a:ahLst/>
              <a:cxnLst/>
              <a:rect l="l" t="t" r="r" b="b"/>
              <a:pathLst>
                <a:path w="1774" h="3560" extrusionOk="0">
                  <a:moveTo>
                    <a:pt x="693" y="832"/>
                  </a:moveTo>
                  <a:lnTo>
                    <a:pt x="693" y="832"/>
                  </a:lnTo>
                  <a:cubicBezTo>
                    <a:pt x="719" y="1118"/>
                    <a:pt x="744" y="1405"/>
                    <a:pt x="769" y="1691"/>
                  </a:cubicBezTo>
                  <a:lnTo>
                    <a:pt x="769" y="1691"/>
                  </a:lnTo>
                  <a:cubicBezTo>
                    <a:pt x="684" y="1689"/>
                    <a:pt x="599" y="1688"/>
                    <a:pt x="513" y="1687"/>
                  </a:cubicBezTo>
                  <a:cubicBezTo>
                    <a:pt x="490" y="1691"/>
                    <a:pt x="470" y="1694"/>
                    <a:pt x="453" y="1694"/>
                  </a:cubicBezTo>
                  <a:cubicBezTo>
                    <a:pt x="357" y="1694"/>
                    <a:pt x="370" y="1620"/>
                    <a:pt x="489" y="1475"/>
                  </a:cubicBezTo>
                  <a:cubicBezTo>
                    <a:pt x="517" y="1271"/>
                    <a:pt x="599" y="1050"/>
                    <a:pt x="693" y="832"/>
                  </a:cubicBezTo>
                  <a:close/>
                  <a:moveTo>
                    <a:pt x="802" y="0"/>
                  </a:moveTo>
                  <a:cubicBezTo>
                    <a:pt x="737" y="0"/>
                    <a:pt x="671" y="38"/>
                    <a:pt x="640" y="119"/>
                  </a:cubicBezTo>
                  <a:cubicBezTo>
                    <a:pt x="495" y="506"/>
                    <a:pt x="352" y="892"/>
                    <a:pt x="207" y="1280"/>
                  </a:cubicBezTo>
                  <a:cubicBezTo>
                    <a:pt x="147" y="1437"/>
                    <a:pt x="1" y="1672"/>
                    <a:pt x="85" y="1852"/>
                  </a:cubicBezTo>
                  <a:cubicBezTo>
                    <a:pt x="168" y="2029"/>
                    <a:pt x="460" y="2075"/>
                    <a:pt x="769" y="2077"/>
                  </a:cubicBezTo>
                  <a:lnTo>
                    <a:pt x="769" y="2077"/>
                  </a:lnTo>
                  <a:cubicBezTo>
                    <a:pt x="816" y="2482"/>
                    <a:pt x="863" y="2887"/>
                    <a:pt x="910" y="3292"/>
                  </a:cubicBezTo>
                  <a:lnTo>
                    <a:pt x="910" y="3292"/>
                  </a:lnTo>
                  <a:cubicBezTo>
                    <a:pt x="913" y="3328"/>
                    <a:pt x="916" y="3364"/>
                    <a:pt x="919" y="3400"/>
                  </a:cubicBezTo>
                  <a:lnTo>
                    <a:pt x="922" y="3400"/>
                  </a:lnTo>
                  <a:cubicBezTo>
                    <a:pt x="934" y="3505"/>
                    <a:pt x="1024" y="3560"/>
                    <a:pt x="1108" y="3560"/>
                  </a:cubicBezTo>
                  <a:cubicBezTo>
                    <a:pt x="1190" y="3560"/>
                    <a:pt x="1266" y="3507"/>
                    <a:pt x="1256" y="3400"/>
                  </a:cubicBezTo>
                  <a:cubicBezTo>
                    <a:pt x="1217" y="2955"/>
                    <a:pt x="1177" y="2509"/>
                    <a:pt x="1138" y="2064"/>
                  </a:cubicBezTo>
                  <a:lnTo>
                    <a:pt x="1138" y="2064"/>
                  </a:lnTo>
                  <a:cubicBezTo>
                    <a:pt x="1303" y="2054"/>
                    <a:pt x="1449" y="2041"/>
                    <a:pt x="1540" y="2041"/>
                  </a:cubicBezTo>
                  <a:cubicBezTo>
                    <a:pt x="1546" y="2041"/>
                    <a:pt x="1551" y="2041"/>
                    <a:pt x="1557" y="2041"/>
                  </a:cubicBezTo>
                  <a:cubicBezTo>
                    <a:pt x="1558" y="2041"/>
                    <a:pt x="1560" y="2041"/>
                    <a:pt x="1561" y="2041"/>
                  </a:cubicBezTo>
                  <a:cubicBezTo>
                    <a:pt x="1773" y="2041"/>
                    <a:pt x="1772" y="1710"/>
                    <a:pt x="1557" y="1705"/>
                  </a:cubicBezTo>
                  <a:lnTo>
                    <a:pt x="1105" y="1697"/>
                  </a:lnTo>
                  <a:lnTo>
                    <a:pt x="1105" y="1697"/>
                  </a:lnTo>
                  <a:cubicBezTo>
                    <a:pt x="1060" y="1186"/>
                    <a:pt x="1015" y="674"/>
                    <a:pt x="969" y="163"/>
                  </a:cubicBezTo>
                  <a:cubicBezTo>
                    <a:pt x="960" y="58"/>
                    <a:pt x="882" y="0"/>
                    <a:pt x="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5" name="Google Shape;20235;p32"/>
            <p:cNvSpPr/>
            <p:nvPr/>
          </p:nvSpPr>
          <p:spPr>
            <a:xfrm>
              <a:off x="6580250" y="1938350"/>
              <a:ext cx="40200" cy="68325"/>
            </a:xfrm>
            <a:custGeom>
              <a:avLst/>
              <a:gdLst/>
              <a:ahLst/>
              <a:cxnLst/>
              <a:rect l="l" t="t" r="r" b="b"/>
              <a:pathLst>
                <a:path w="1608" h="2733" extrusionOk="0">
                  <a:moveTo>
                    <a:pt x="1052" y="0"/>
                  </a:moveTo>
                  <a:cubicBezTo>
                    <a:pt x="1028" y="0"/>
                    <a:pt x="1003" y="5"/>
                    <a:pt x="977" y="17"/>
                  </a:cubicBezTo>
                  <a:cubicBezTo>
                    <a:pt x="629" y="176"/>
                    <a:pt x="1" y="626"/>
                    <a:pt x="65" y="1088"/>
                  </a:cubicBezTo>
                  <a:cubicBezTo>
                    <a:pt x="92" y="1289"/>
                    <a:pt x="286" y="1404"/>
                    <a:pt x="434" y="1513"/>
                  </a:cubicBezTo>
                  <a:cubicBezTo>
                    <a:pt x="559" y="1606"/>
                    <a:pt x="686" y="1700"/>
                    <a:pt x="811" y="1794"/>
                  </a:cubicBezTo>
                  <a:cubicBezTo>
                    <a:pt x="1087" y="1907"/>
                    <a:pt x="1101" y="2098"/>
                    <a:pt x="854" y="2368"/>
                  </a:cubicBezTo>
                  <a:cubicBezTo>
                    <a:pt x="751" y="2388"/>
                    <a:pt x="646" y="2398"/>
                    <a:pt x="542" y="2398"/>
                  </a:cubicBezTo>
                  <a:cubicBezTo>
                    <a:pt x="521" y="2398"/>
                    <a:pt x="501" y="2397"/>
                    <a:pt x="480" y="2397"/>
                  </a:cubicBezTo>
                  <a:cubicBezTo>
                    <a:pt x="265" y="2398"/>
                    <a:pt x="263" y="2732"/>
                    <a:pt x="478" y="2732"/>
                  </a:cubicBezTo>
                  <a:cubicBezTo>
                    <a:pt x="479" y="2732"/>
                    <a:pt x="479" y="2732"/>
                    <a:pt x="480" y="2732"/>
                  </a:cubicBezTo>
                  <a:cubicBezTo>
                    <a:pt x="901" y="2728"/>
                    <a:pt x="1607" y="2548"/>
                    <a:pt x="1421" y="1962"/>
                  </a:cubicBezTo>
                  <a:cubicBezTo>
                    <a:pt x="1342" y="1712"/>
                    <a:pt x="1050" y="1558"/>
                    <a:pt x="854" y="1411"/>
                  </a:cubicBezTo>
                  <a:cubicBezTo>
                    <a:pt x="593" y="1216"/>
                    <a:pt x="340" y="992"/>
                    <a:pt x="619" y="674"/>
                  </a:cubicBezTo>
                  <a:cubicBezTo>
                    <a:pt x="765" y="507"/>
                    <a:pt x="947" y="397"/>
                    <a:pt x="1147" y="305"/>
                  </a:cubicBezTo>
                  <a:cubicBezTo>
                    <a:pt x="1316" y="228"/>
                    <a:pt x="1210" y="0"/>
                    <a:pt x="10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6" name="Google Shape;20236;p32"/>
            <p:cNvSpPr/>
            <p:nvPr/>
          </p:nvSpPr>
          <p:spPr>
            <a:xfrm>
              <a:off x="6612000" y="1913850"/>
              <a:ext cx="32275" cy="39825"/>
            </a:xfrm>
            <a:custGeom>
              <a:avLst/>
              <a:gdLst/>
              <a:ahLst/>
              <a:cxnLst/>
              <a:rect l="l" t="t" r="r" b="b"/>
              <a:pathLst>
                <a:path w="1291" h="1593" extrusionOk="0">
                  <a:moveTo>
                    <a:pt x="334" y="0"/>
                  </a:moveTo>
                  <a:cubicBezTo>
                    <a:pt x="289" y="0"/>
                    <a:pt x="242" y="5"/>
                    <a:pt x="195" y="16"/>
                  </a:cubicBezTo>
                  <a:cubicBezTo>
                    <a:pt x="1" y="62"/>
                    <a:pt x="64" y="345"/>
                    <a:pt x="243" y="345"/>
                  </a:cubicBezTo>
                  <a:cubicBezTo>
                    <a:pt x="257" y="345"/>
                    <a:pt x="271" y="343"/>
                    <a:pt x="285" y="340"/>
                  </a:cubicBezTo>
                  <a:cubicBezTo>
                    <a:pt x="308" y="334"/>
                    <a:pt x="329" y="332"/>
                    <a:pt x="350" y="332"/>
                  </a:cubicBezTo>
                  <a:cubicBezTo>
                    <a:pt x="559" y="332"/>
                    <a:pt x="655" y="592"/>
                    <a:pt x="630" y="776"/>
                  </a:cubicBezTo>
                  <a:cubicBezTo>
                    <a:pt x="603" y="977"/>
                    <a:pt x="482" y="1153"/>
                    <a:pt x="368" y="1316"/>
                  </a:cubicBezTo>
                  <a:cubicBezTo>
                    <a:pt x="291" y="1426"/>
                    <a:pt x="395" y="1561"/>
                    <a:pt x="511" y="1568"/>
                  </a:cubicBezTo>
                  <a:lnTo>
                    <a:pt x="1076" y="1592"/>
                  </a:lnTo>
                  <a:cubicBezTo>
                    <a:pt x="1078" y="1592"/>
                    <a:pt x="1081" y="1592"/>
                    <a:pt x="1084" y="1592"/>
                  </a:cubicBezTo>
                  <a:cubicBezTo>
                    <a:pt x="1291" y="1592"/>
                    <a:pt x="1288" y="1267"/>
                    <a:pt x="1076" y="1256"/>
                  </a:cubicBezTo>
                  <a:lnTo>
                    <a:pt x="807" y="1245"/>
                  </a:lnTo>
                  <a:lnTo>
                    <a:pt x="807" y="1245"/>
                  </a:lnTo>
                  <a:cubicBezTo>
                    <a:pt x="946" y="995"/>
                    <a:pt x="1033" y="713"/>
                    <a:pt x="928" y="433"/>
                  </a:cubicBezTo>
                  <a:cubicBezTo>
                    <a:pt x="830" y="174"/>
                    <a:pt x="598" y="0"/>
                    <a:pt x="3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7" name="Google Shape;20237;p32"/>
            <p:cNvSpPr/>
            <p:nvPr/>
          </p:nvSpPr>
          <p:spPr>
            <a:xfrm>
              <a:off x="5025300" y="2012625"/>
              <a:ext cx="10825" cy="8425"/>
            </a:xfrm>
            <a:custGeom>
              <a:avLst/>
              <a:gdLst/>
              <a:ahLst/>
              <a:cxnLst/>
              <a:rect l="l" t="t" r="r" b="b"/>
              <a:pathLst>
                <a:path w="433" h="337" extrusionOk="0">
                  <a:moveTo>
                    <a:pt x="216" y="1"/>
                  </a:moveTo>
                  <a:cubicBezTo>
                    <a:pt x="0" y="1"/>
                    <a:pt x="0" y="336"/>
                    <a:pt x="216" y="336"/>
                  </a:cubicBezTo>
                  <a:cubicBezTo>
                    <a:pt x="431" y="336"/>
                    <a:pt x="432" y="1"/>
                    <a:pt x="2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8" name="Google Shape;20238;p32"/>
            <p:cNvSpPr/>
            <p:nvPr/>
          </p:nvSpPr>
          <p:spPr>
            <a:xfrm>
              <a:off x="4720400" y="2086200"/>
              <a:ext cx="51550" cy="104275"/>
            </a:xfrm>
            <a:custGeom>
              <a:avLst/>
              <a:gdLst/>
              <a:ahLst/>
              <a:cxnLst/>
              <a:rect l="l" t="t" r="r" b="b"/>
              <a:pathLst>
                <a:path w="2062" h="4171" extrusionOk="0">
                  <a:moveTo>
                    <a:pt x="161" y="1"/>
                  </a:moveTo>
                  <a:cubicBezTo>
                    <a:pt x="78" y="1"/>
                    <a:pt x="1" y="54"/>
                    <a:pt x="13" y="160"/>
                  </a:cubicBezTo>
                  <a:cubicBezTo>
                    <a:pt x="143" y="1284"/>
                    <a:pt x="274" y="2410"/>
                    <a:pt x="404" y="3536"/>
                  </a:cubicBezTo>
                  <a:lnTo>
                    <a:pt x="404" y="3536"/>
                  </a:lnTo>
                  <a:cubicBezTo>
                    <a:pt x="405" y="3542"/>
                    <a:pt x="405" y="3548"/>
                    <a:pt x="405" y="3554"/>
                  </a:cubicBezTo>
                  <a:lnTo>
                    <a:pt x="407" y="3554"/>
                  </a:lnTo>
                  <a:cubicBezTo>
                    <a:pt x="419" y="3660"/>
                    <a:pt x="507" y="3715"/>
                    <a:pt x="590" y="3715"/>
                  </a:cubicBezTo>
                  <a:cubicBezTo>
                    <a:pt x="670" y="3715"/>
                    <a:pt x="745" y="3663"/>
                    <a:pt x="741" y="3554"/>
                  </a:cubicBezTo>
                  <a:cubicBezTo>
                    <a:pt x="728" y="3268"/>
                    <a:pt x="699" y="2950"/>
                    <a:pt x="817" y="2683"/>
                  </a:cubicBezTo>
                  <a:cubicBezTo>
                    <a:pt x="841" y="2517"/>
                    <a:pt x="933" y="2391"/>
                    <a:pt x="1093" y="2302"/>
                  </a:cubicBezTo>
                  <a:cubicBezTo>
                    <a:pt x="1191" y="2131"/>
                    <a:pt x="1273" y="2046"/>
                    <a:pt x="1338" y="2046"/>
                  </a:cubicBezTo>
                  <a:cubicBezTo>
                    <a:pt x="1425" y="2046"/>
                    <a:pt x="1482" y="2196"/>
                    <a:pt x="1511" y="2496"/>
                  </a:cubicBezTo>
                  <a:cubicBezTo>
                    <a:pt x="1670" y="2987"/>
                    <a:pt x="1728" y="3493"/>
                    <a:pt x="1725" y="4009"/>
                  </a:cubicBezTo>
                  <a:cubicBezTo>
                    <a:pt x="1724" y="4117"/>
                    <a:pt x="1807" y="4170"/>
                    <a:pt x="1891" y="4170"/>
                  </a:cubicBezTo>
                  <a:cubicBezTo>
                    <a:pt x="1975" y="4170"/>
                    <a:pt x="2059" y="4117"/>
                    <a:pt x="2059" y="4009"/>
                  </a:cubicBezTo>
                  <a:cubicBezTo>
                    <a:pt x="2062" y="3463"/>
                    <a:pt x="2027" y="1838"/>
                    <a:pt x="1358" y="1628"/>
                  </a:cubicBezTo>
                  <a:cubicBezTo>
                    <a:pt x="1303" y="1610"/>
                    <a:pt x="1250" y="1602"/>
                    <a:pt x="1200" y="1602"/>
                  </a:cubicBezTo>
                  <a:cubicBezTo>
                    <a:pt x="904" y="1602"/>
                    <a:pt x="711" y="1894"/>
                    <a:pt x="590" y="2258"/>
                  </a:cubicBezTo>
                  <a:lnTo>
                    <a:pt x="590" y="2258"/>
                  </a:lnTo>
                  <a:cubicBezTo>
                    <a:pt x="509" y="1559"/>
                    <a:pt x="428" y="860"/>
                    <a:pt x="347" y="160"/>
                  </a:cubicBezTo>
                  <a:cubicBezTo>
                    <a:pt x="335" y="54"/>
                    <a:pt x="245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39" name="Google Shape;20239;p32"/>
            <p:cNvSpPr/>
            <p:nvPr/>
          </p:nvSpPr>
          <p:spPr>
            <a:xfrm>
              <a:off x="4820675" y="2121925"/>
              <a:ext cx="43900" cy="13175"/>
            </a:xfrm>
            <a:custGeom>
              <a:avLst/>
              <a:gdLst/>
              <a:ahLst/>
              <a:cxnLst/>
              <a:rect l="l" t="t" r="r" b="b"/>
              <a:pathLst>
                <a:path w="1756" h="527" extrusionOk="0">
                  <a:moveTo>
                    <a:pt x="1542" y="1"/>
                  </a:moveTo>
                  <a:cubicBezTo>
                    <a:pt x="1542" y="1"/>
                    <a:pt x="1541" y="1"/>
                    <a:pt x="1541" y="1"/>
                  </a:cubicBezTo>
                  <a:cubicBezTo>
                    <a:pt x="1083" y="2"/>
                    <a:pt x="629" y="68"/>
                    <a:pt x="191" y="196"/>
                  </a:cubicBezTo>
                  <a:cubicBezTo>
                    <a:pt x="1" y="252"/>
                    <a:pt x="59" y="526"/>
                    <a:pt x="230" y="526"/>
                  </a:cubicBezTo>
                  <a:cubicBezTo>
                    <a:pt x="245" y="526"/>
                    <a:pt x="262" y="524"/>
                    <a:pt x="279" y="519"/>
                  </a:cubicBezTo>
                  <a:cubicBezTo>
                    <a:pt x="688" y="399"/>
                    <a:pt x="1114" y="336"/>
                    <a:pt x="1541" y="335"/>
                  </a:cubicBezTo>
                  <a:cubicBezTo>
                    <a:pt x="1755" y="335"/>
                    <a:pt x="1756" y="1"/>
                    <a:pt x="15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0" name="Google Shape;20240;p32"/>
            <p:cNvSpPr/>
            <p:nvPr/>
          </p:nvSpPr>
          <p:spPr>
            <a:xfrm>
              <a:off x="4818475" y="2155250"/>
              <a:ext cx="50750" cy="9850"/>
            </a:xfrm>
            <a:custGeom>
              <a:avLst/>
              <a:gdLst/>
              <a:ahLst/>
              <a:cxnLst/>
              <a:rect l="l" t="t" r="r" b="b"/>
              <a:pathLst>
                <a:path w="2030" h="394" extrusionOk="0">
                  <a:moveTo>
                    <a:pt x="191" y="1"/>
                  </a:moveTo>
                  <a:cubicBezTo>
                    <a:pt x="0" y="1"/>
                    <a:pt x="9" y="313"/>
                    <a:pt x="213" y="336"/>
                  </a:cubicBezTo>
                  <a:cubicBezTo>
                    <a:pt x="549" y="375"/>
                    <a:pt x="887" y="394"/>
                    <a:pt x="1224" y="394"/>
                  </a:cubicBezTo>
                  <a:cubicBezTo>
                    <a:pt x="1421" y="394"/>
                    <a:pt x="1618" y="387"/>
                    <a:pt x="1815" y="374"/>
                  </a:cubicBezTo>
                  <a:cubicBezTo>
                    <a:pt x="2024" y="361"/>
                    <a:pt x="2030" y="40"/>
                    <a:pt x="1829" y="40"/>
                  </a:cubicBezTo>
                  <a:cubicBezTo>
                    <a:pt x="1824" y="40"/>
                    <a:pt x="1820" y="40"/>
                    <a:pt x="1815" y="40"/>
                  </a:cubicBezTo>
                  <a:cubicBezTo>
                    <a:pt x="1618" y="53"/>
                    <a:pt x="1421" y="60"/>
                    <a:pt x="1224" y="60"/>
                  </a:cubicBezTo>
                  <a:cubicBezTo>
                    <a:pt x="887" y="60"/>
                    <a:pt x="549" y="41"/>
                    <a:pt x="213" y="2"/>
                  </a:cubicBezTo>
                  <a:cubicBezTo>
                    <a:pt x="206" y="1"/>
                    <a:pt x="198" y="1"/>
                    <a:pt x="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1" name="Google Shape;20241;p32"/>
            <p:cNvSpPr/>
            <p:nvPr/>
          </p:nvSpPr>
          <p:spPr>
            <a:xfrm>
              <a:off x="4911200" y="2085125"/>
              <a:ext cx="65975" cy="99650"/>
            </a:xfrm>
            <a:custGeom>
              <a:avLst/>
              <a:gdLst/>
              <a:ahLst/>
              <a:cxnLst/>
              <a:rect l="l" t="t" r="r" b="b"/>
              <a:pathLst>
                <a:path w="2639" h="3986" extrusionOk="0">
                  <a:moveTo>
                    <a:pt x="1221" y="362"/>
                  </a:moveTo>
                  <a:lnTo>
                    <a:pt x="1909" y="1218"/>
                  </a:lnTo>
                  <a:cubicBezTo>
                    <a:pt x="1877" y="1482"/>
                    <a:pt x="1542" y="1695"/>
                    <a:pt x="1261" y="1695"/>
                  </a:cubicBezTo>
                  <a:cubicBezTo>
                    <a:pt x="1166" y="1695"/>
                    <a:pt x="1078" y="1671"/>
                    <a:pt x="1009" y="1616"/>
                  </a:cubicBezTo>
                  <a:cubicBezTo>
                    <a:pt x="704" y="1373"/>
                    <a:pt x="806" y="830"/>
                    <a:pt x="1021" y="580"/>
                  </a:cubicBezTo>
                  <a:cubicBezTo>
                    <a:pt x="1065" y="529"/>
                    <a:pt x="1072" y="471"/>
                    <a:pt x="1057" y="419"/>
                  </a:cubicBezTo>
                  <a:lnTo>
                    <a:pt x="1057" y="419"/>
                  </a:lnTo>
                  <a:cubicBezTo>
                    <a:pt x="1108" y="396"/>
                    <a:pt x="1162" y="377"/>
                    <a:pt x="1221" y="362"/>
                  </a:cubicBezTo>
                  <a:close/>
                  <a:moveTo>
                    <a:pt x="1309" y="0"/>
                  </a:moveTo>
                  <a:cubicBezTo>
                    <a:pt x="290" y="0"/>
                    <a:pt x="0" y="1402"/>
                    <a:pt x="145" y="2215"/>
                  </a:cubicBezTo>
                  <a:cubicBezTo>
                    <a:pt x="294" y="3043"/>
                    <a:pt x="935" y="3985"/>
                    <a:pt x="1758" y="3985"/>
                  </a:cubicBezTo>
                  <a:cubicBezTo>
                    <a:pt x="1990" y="3985"/>
                    <a:pt x="2237" y="3910"/>
                    <a:pt x="2491" y="3736"/>
                  </a:cubicBezTo>
                  <a:cubicBezTo>
                    <a:pt x="2639" y="3636"/>
                    <a:pt x="2547" y="3417"/>
                    <a:pt x="2409" y="3417"/>
                  </a:cubicBezTo>
                  <a:cubicBezTo>
                    <a:pt x="2382" y="3417"/>
                    <a:pt x="2352" y="3426"/>
                    <a:pt x="2322" y="3446"/>
                  </a:cubicBezTo>
                  <a:cubicBezTo>
                    <a:pt x="2105" y="3595"/>
                    <a:pt x="1904" y="3659"/>
                    <a:pt x="1720" y="3659"/>
                  </a:cubicBezTo>
                  <a:cubicBezTo>
                    <a:pt x="873" y="3659"/>
                    <a:pt x="386" y="2306"/>
                    <a:pt x="426" y="1530"/>
                  </a:cubicBezTo>
                  <a:cubicBezTo>
                    <a:pt x="435" y="1357"/>
                    <a:pt x="467" y="1184"/>
                    <a:pt x="531" y="1025"/>
                  </a:cubicBezTo>
                  <a:lnTo>
                    <a:pt x="531" y="1025"/>
                  </a:lnTo>
                  <a:cubicBezTo>
                    <a:pt x="491" y="1555"/>
                    <a:pt x="726" y="2122"/>
                    <a:pt x="1269" y="2122"/>
                  </a:cubicBezTo>
                  <a:cubicBezTo>
                    <a:pt x="1337" y="2122"/>
                    <a:pt x="1411" y="2113"/>
                    <a:pt x="1489" y="2093"/>
                  </a:cubicBezTo>
                  <a:cubicBezTo>
                    <a:pt x="1889" y="1994"/>
                    <a:pt x="2321" y="1360"/>
                    <a:pt x="2337" y="960"/>
                  </a:cubicBezTo>
                  <a:cubicBezTo>
                    <a:pt x="2357" y="515"/>
                    <a:pt x="2006" y="124"/>
                    <a:pt x="1581" y="31"/>
                  </a:cubicBezTo>
                  <a:cubicBezTo>
                    <a:pt x="1485" y="10"/>
                    <a:pt x="1394" y="0"/>
                    <a:pt x="1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2" name="Google Shape;20242;p32"/>
            <p:cNvSpPr/>
            <p:nvPr/>
          </p:nvSpPr>
          <p:spPr>
            <a:xfrm>
              <a:off x="4996275" y="2091950"/>
              <a:ext cx="43625" cy="136000"/>
            </a:xfrm>
            <a:custGeom>
              <a:avLst/>
              <a:gdLst/>
              <a:ahLst/>
              <a:cxnLst/>
              <a:rect l="l" t="t" r="r" b="b"/>
              <a:pathLst>
                <a:path w="1745" h="5440" extrusionOk="0">
                  <a:moveTo>
                    <a:pt x="1088" y="1"/>
                  </a:moveTo>
                  <a:cubicBezTo>
                    <a:pt x="663" y="1"/>
                    <a:pt x="292" y="368"/>
                    <a:pt x="162" y="841"/>
                  </a:cubicBezTo>
                  <a:cubicBezTo>
                    <a:pt x="1" y="1428"/>
                    <a:pt x="92" y="2128"/>
                    <a:pt x="95" y="2730"/>
                  </a:cubicBezTo>
                  <a:cubicBezTo>
                    <a:pt x="100" y="3579"/>
                    <a:pt x="103" y="4429"/>
                    <a:pt x="107" y="5278"/>
                  </a:cubicBezTo>
                  <a:cubicBezTo>
                    <a:pt x="107" y="5386"/>
                    <a:pt x="191" y="5440"/>
                    <a:pt x="275" y="5440"/>
                  </a:cubicBezTo>
                  <a:cubicBezTo>
                    <a:pt x="359" y="5440"/>
                    <a:pt x="442" y="5386"/>
                    <a:pt x="441" y="5278"/>
                  </a:cubicBezTo>
                  <a:cubicBezTo>
                    <a:pt x="438" y="4549"/>
                    <a:pt x="435" y="3822"/>
                    <a:pt x="432" y="3093"/>
                  </a:cubicBezTo>
                  <a:cubicBezTo>
                    <a:pt x="429" y="2730"/>
                    <a:pt x="426" y="2365"/>
                    <a:pt x="426" y="2000"/>
                  </a:cubicBezTo>
                  <a:cubicBezTo>
                    <a:pt x="426" y="1717"/>
                    <a:pt x="402" y="293"/>
                    <a:pt x="1003" y="293"/>
                  </a:cubicBezTo>
                  <a:cubicBezTo>
                    <a:pt x="1121" y="293"/>
                    <a:pt x="1263" y="347"/>
                    <a:pt x="1435" y="476"/>
                  </a:cubicBezTo>
                  <a:cubicBezTo>
                    <a:pt x="1465" y="499"/>
                    <a:pt x="1495" y="509"/>
                    <a:pt x="1523" y="509"/>
                  </a:cubicBezTo>
                  <a:cubicBezTo>
                    <a:pt x="1655" y="509"/>
                    <a:pt x="1745" y="294"/>
                    <a:pt x="1604" y="188"/>
                  </a:cubicBezTo>
                  <a:cubicBezTo>
                    <a:pt x="1431" y="58"/>
                    <a:pt x="1255" y="1"/>
                    <a:pt x="10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3" name="Google Shape;20243;p32"/>
            <p:cNvSpPr/>
            <p:nvPr/>
          </p:nvSpPr>
          <p:spPr>
            <a:xfrm>
              <a:off x="4997225" y="2150925"/>
              <a:ext cx="43875" cy="10725"/>
            </a:xfrm>
            <a:custGeom>
              <a:avLst/>
              <a:gdLst/>
              <a:ahLst/>
              <a:cxnLst/>
              <a:rect l="l" t="t" r="r" b="b"/>
              <a:pathLst>
                <a:path w="1755" h="429" extrusionOk="0">
                  <a:moveTo>
                    <a:pt x="203" y="1"/>
                  </a:moveTo>
                  <a:cubicBezTo>
                    <a:pt x="1" y="1"/>
                    <a:pt x="5" y="322"/>
                    <a:pt x="216" y="337"/>
                  </a:cubicBezTo>
                  <a:lnTo>
                    <a:pt x="1540" y="428"/>
                  </a:lnTo>
                  <a:cubicBezTo>
                    <a:pt x="1545" y="429"/>
                    <a:pt x="1549" y="429"/>
                    <a:pt x="1554" y="429"/>
                  </a:cubicBezTo>
                  <a:cubicBezTo>
                    <a:pt x="1755" y="429"/>
                    <a:pt x="1750" y="108"/>
                    <a:pt x="1540" y="94"/>
                  </a:cubicBezTo>
                  <a:lnTo>
                    <a:pt x="216" y="1"/>
                  </a:lnTo>
                  <a:cubicBezTo>
                    <a:pt x="212" y="1"/>
                    <a:pt x="207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4" name="Google Shape;20244;p32"/>
            <p:cNvSpPr/>
            <p:nvPr/>
          </p:nvSpPr>
          <p:spPr>
            <a:xfrm>
              <a:off x="5060075" y="2105625"/>
              <a:ext cx="57300" cy="57525"/>
            </a:xfrm>
            <a:custGeom>
              <a:avLst/>
              <a:gdLst/>
              <a:ahLst/>
              <a:cxnLst/>
              <a:rect l="l" t="t" r="r" b="b"/>
              <a:pathLst>
                <a:path w="2292" h="2301" extrusionOk="0">
                  <a:moveTo>
                    <a:pt x="1212" y="0"/>
                  </a:moveTo>
                  <a:cubicBezTo>
                    <a:pt x="1198" y="0"/>
                    <a:pt x="1183" y="2"/>
                    <a:pt x="1168" y="6"/>
                  </a:cubicBezTo>
                  <a:lnTo>
                    <a:pt x="1168" y="4"/>
                  </a:lnTo>
                  <a:cubicBezTo>
                    <a:pt x="661" y="131"/>
                    <a:pt x="196" y="498"/>
                    <a:pt x="91" y="1032"/>
                  </a:cubicBezTo>
                  <a:cubicBezTo>
                    <a:pt x="1" y="1502"/>
                    <a:pt x="252" y="2028"/>
                    <a:pt x="693" y="2225"/>
                  </a:cubicBezTo>
                  <a:cubicBezTo>
                    <a:pt x="810" y="2277"/>
                    <a:pt x="931" y="2301"/>
                    <a:pt x="1051" y="2301"/>
                  </a:cubicBezTo>
                  <a:cubicBezTo>
                    <a:pt x="1414" y="2301"/>
                    <a:pt x="1765" y="2084"/>
                    <a:pt x="1962" y="1771"/>
                  </a:cubicBezTo>
                  <a:cubicBezTo>
                    <a:pt x="2292" y="1244"/>
                    <a:pt x="2130" y="595"/>
                    <a:pt x="1790" y="119"/>
                  </a:cubicBezTo>
                  <a:cubicBezTo>
                    <a:pt x="1753" y="67"/>
                    <a:pt x="1701" y="45"/>
                    <a:pt x="1650" y="45"/>
                  </a:cubicBezTo>
                  <a:cubicBezTo>
                    <a:pt x="1530" y="45"/>
                    <a:pt x="1414" y="164"/>
                    <a:pt x="1502" y="288"/>
                  </a:cubicBezTo>
                  <a:cubicBezTo>
                    <a:pt x="1727" y="604"/>
                    <a:pt x="1892" y="1000"/>
                    <a:pt x="1772" y="1394"/>
                  </a:cubicBezTo>
                  <a:cubicBezTo>
                    <a:pt x="1676" y="1702"/>
                    <a:pt x="1382" y="1966"/>
                    <a:pt x="1063" y="1966"/>
                  </a:cubicBezTo>
                  <a:cubicBezTo>
                    <a:pt x="984" y="1966"/>
                    <a:pt x="904" y="1950"/>
                    <a:pt x="824" y="1914"/>
                  </a:cubicBezTo>
                  <a:cubicBezTo>
                    <a:pt x="495" y="1766"/>
                    <a:pt x="336" y="1357"/>
                    <a:pt x="438" y="1019"/>
                  </a:cubicBezTo>
                  <a:cubicBezTo>
                    <a:pt x="551" y="643"/>
                    <a:pt x="895" y="418"/>
                    <a:pt x="1256" y="328"/>
                  </a:cubicBezTo>
                  <a:cubicBezTo>
                    <a:pt x="1451" y="281"/>
                    <a:pt x="1388" y="0"/>
                    <a:pt x="12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5" name="Google Shape;20245;p32"/>
            <p:cNvSpPr/>
            <p:nvPr/>
          </p:nvSpPr>
          <p:spPr>
            <a:xfrm>
              <a:off x="5061600" y="2110200"/>
              <a:ext cx="58000" cy="105025"/>
            </a:xfrm>
            <a:custGeom>
              <a:avLst/>
              <a:gdLst/>
              <a:ahLst/>
              <a:cxnLst/>
              <a:rect l="l" t="t" r="r" b="b"/>
              <a:pathLst>
                <a:path w="2320" h="4201" extrusionOk="0">
                  <a:moveTo>
                    <a:pt x="1891" y="1"/>
                  </a:moveTo>
                  <a:cubicBezTo>
                    <a:pt x="1808" y="1"/>
                    <a:pt x="1726" y="54"/>
                    <a:pt x="1729" y="161"/>
                  </a:cubicBezTo>
                  <a:cubicBezTo>
                    <a:pt x="1767" y="1402"/>
                    <a:pt x="2101" y="3827"/>
                    <a:pt x="217" y="3867"/>
                  </a:cubicBezTo>
                  <a:cubicBezTo>
                    <a:pt x="4" y="3871"/>
                    <a:pt x="1" y="4201"/>
                    <a:pt x="213" y="4201"/>
                  </a:cubicBezTo>
                  <a:cubicBezTo>
                    <a:pt x="214" y="4201"/>
                    <a:pt x="216" y="4201"/>
                    <a:pt x="217" y="4201"/>
                  </a:cubicBezTo>
                  <a:cubicBezTo>
                    <a:pt x="2319" y="4156"/>
                    <a:pt x="2109" y="1601"/>
                    <a:pt x="2065" y="161"/>
                  </a:cubicBezTo>
                  <a:cubicBezTo>
                    <a:pt x="2061" y="54"/>
                    <a:pt x="1975" y="1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6" name="Google Shape;20246;p32"/>
            <p:cNvSpPr/>
            <p:nvPr/>
          </p:nvSpPr>
          <p:spPr>
            <a:xfrm>
              <a:off x="5121975" y="2075125"/>
              <a:ext cx="49450" cy="38800"/>
            </a:xfrm>
            <a:custGeom>
              <a:avLst/>
              <a:gdLst/>
              <a:ahLst/>
              <a:cxnLst/>
              <a:rect l="l" t="t" r="r" b="b"/>
              <a:pathLst>
                <a:path w="1978" h="1552" extrusionOk="0">
                  <a:moveTo>
                    <a:pt x="597" y="1"/>
                  </a:moveTo>
                  <a:cubicBezTo>
                    <a:pt x="388" y="1"/>
                    <a:pt x="184" y="95"/>
                    <a:pt x="72" y="297"/>
                  </a:cubicBezTo>
                  <a:cubicBezTo>
                    <a:pt x="0" y="426"/>
                    <a:pt x="116" y="547"/>
                    <a:pt x="228" y="547"/>
                  </a:cubicBezTo>
                  <a:cubicBezTo>
                    <a:pt x="279" y="547"/>
                    <a:pt x="328" y="523"/>
                    <a:pt x="360" y="465"/>
                  </a:cubicBezTo>
                  <a:lnTo>
                    <a:pt x="362" y="465"/>
                  </a:lnTo>
                  <a:cubicBezTo>
                    <a:pt x="414" y="371"/>
                    <a:pt x="502" y="331"/>
                    <a:pt x="593" y="331"/>
                  </a:cubicBezTo>
                  <a:cubicBezTo>
                    <a:pt x="717" y="331"/>
                    <a:pt x="847" y="403"/>
                    <a:pt x="906" y="513"/>
                  </a:cubicBezTo>
                  <a:cubicBezTo>
                    <a:pt x="1047" y="773"/>
                    <a:pt x="845" y="1082"/>
                    <a:pt x="641" y="1238"/>
                  </a:cubicBezTo>
                  <a:cubicBezTo>
                    <a:pt x="528" y="1324"/>
                    <a:pt x="540" y="1551"/>
                    <a:pt x="710" y="1551"/>
                  </a:cubicBezTo>
                  <a:cubicBezTo>
                    <a:pt x="715" y="1551"/>
                    <a:pt x="720" y="1551"/>
                    <a:pt x="725" y="1551"/>
                  </a:cubicBezTo>
                  <a:lnTo>
                    <a:pt x="1762" y="1471"/>
                  </a:lnTo>
                  <a:cubicBezTo>
                    <a:pt x="1971" y="1456"/>
                    <a:pt x="1977" y="1137"/>
                    <a:pt x="1778" y="1137"/>
                  </a:cubicBezTo>
                  <a:cubicBezTo>
                    <a:pt x="1773" y="1137"/>
                    <a:pt x="1767" y="1137"/>
                    <a:pt x="1762" y="1137"/>
                  </a:cubicBezTo>
                  <a:lnTo>
                    <a:pt x="1124" y="1185"/>
                  </a:lnTo>
                  <a:lnTo>
                    <a:pt x="1124" y="1185"/>
                  </a:lnTo>
                  <a:cubicBezTo>
                    <a:pt x="1309" y="896"/>
                    <a:pt x="1376" y="535"/>
                    <a:pt x="1134" y="246"/>
                  </a:cubicBezTo>
                  <a:cubicBezTo>
                    <a:pt x="1001" y="86"/>
                    <a:pt x="797" y="1"/>
                    <a:pt x="5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7" name="Google Shape;20247;p32"/>
            <p:cNvSpPr/>
            <p:nvPr/>
          </p:nvSpPr>
          <p:spPr>
            <a:xfrm>
              <a:off x="5170800" y="2146725"/>
              <a:ext cx="56000" cy="11975"/>
            </a:xfrm>
            <a:custGeom>
              <a:avLst/>
              <a:gdLst/>
              <a:ahLst/>
              <a:cxnLst/>
              <a:rect l="l" t="t" r="r" b="b"/>
              <a:pathLst>
                <a:path w="2240" h="479" extrusionOk="0">
                  <a:moveTo>
                    <a:pt x="251" y="1"/>
                  </a:moveTo>
                  <a:cubicBezTo>
                    <a:pt x="68" y="1"/>
                    <a:pt x="1" y="288"/>
                    <a:pt x="198" y="328"/>
                  </a:cubicBezTo>
                  <a:cubicBezTo>
                    <a:pt x="684" y="428"/>
                    <a:pt x="1178" y="478"/>
                    <a:pt x="1674" y="478"/>
                  </a:cubicBezTo>
                  <a:cubicBezTo>
                    <a:pt x="1790" y="478"/>
                    <a:pt x="1906" y="475"/>
                    <a:pt x="2023" y="470"/>
                  </a:cubicBezTo>
                  <a:cubicBezTo>
                    <a:pt x="2234" y="461"/>
                    <a:pt x="2239" y="136"/>
                    <a:pt x="2033" y="136"/>
                  </a:cubicBezTo>
                  <a:cubicBezTo>
                    <a:pt x="2029" y="136"/>
                    <a:pt x="2026" y="136"/>
                    <a:pt x="2023" y="136"/>
                  </a:cubicBezTo>
                  <a:cubicBezTo>
                    <a:pt x="1907" y="142"/>
                    <a:pt x="1792" y="144"/>
                    <a:pt x="1677" y="144"/>
                  </a:cubicBezTo>
                  <a:cubicBezTo>
                    <a:pt x="1211" y="144"/>
                    <a:pt x="746" y="98"/>
                    <a:pt x="288" y="5"/>
                  </a:cubicBezTo>
                  <a:cubicBezTo>
                    <a:pt x="275" y="2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8" name="Google Shape;20248;p32"/>
            <p:cNvSpPr/>
            <p:nvPr/>
          </p:nvSpPr>
          <p:spPr>
            <a:xfrm>
              <a:off x="5261250" y="2096400"/>
              <a:ext cx="31700" cy="96575"/>
            </a:xfrm>
            <a:custGeom>
              <a:avLst/>
              <a:gdLst/>
              <a:ahLst/>
              <a:cxnLst/>
              <a:rect l="l" t="t" r="r" b="b"/>
              <a:pathLst>
                <a:path w="1268" h="3863" extrusionOk="0">
                  <a:moveTo>
                    <a:pt x="1029" y="0"/>
                  </a:moveTo>
                  <a:cubicBezTo>
                    <a:pt x="978" y="0"/>
                    <a:pt x="926" y="22"/>
                    <a:pt x="888" y="73"/>
                  </a:cubicBezTo>
                  <a:cubicBezTo>
                    <a:pt x="79" y="1168"/>
                    <a:pt x="0" y="2594"/>
                    <a:pt x="664" y="3781"/>
                  </a:cubicBezTo>
                  <a:cubicBezTo>
                    <a:pt x="696" y="3839"/>
                    <a:pt x="745" y="3863"/>
                    <a:pt x="795" y="3863"/>
                  </a:cubicBezTo>
                  <a:cubicBezTo>
                    <a:pt x="908" y="3863"/>
                    <a:pt x="1025" y="3742"/>
                    <a:pt x="952" y="3612"/>
                  </a:cubicBezTo>
                  <a:cubicBezTo>
                    <a:pt x="343" y="2521"/>
                    <a:pt x="436" y="1243"/>
                    <a:pt x="1178" y="241"/>
                  </a:cubicBezTo>
                  <a:cubicBezTo>
                    <a:pt x="1268" y="119"/>
                    <a:pt x="1151" y="0"/>
                    <a:pt x="10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49" name="Google Shape;20249;p32"/>
            <p:cNvSpPr/>
            <p:nvPr/>
          </p:nvSpPr>
          <p:spPr>
            <a:xfrm>
              <a:off x="5315025" y="2119150"/>
              <a:ext cx="62775" cy="58600"/>
            </a:xfrm>
            <a:custGeom>
              <a:avLst/>
              <a:gdLst/>
              <a:ahLst/>
              <a:cxnLst/>
              <a:rect l="l" t="t" r="r" b="b"/>
              <a:pathLst>
                <a:path w="2511" h="2344" extrusionOk="0">
                  <a:moveTo>
                    <a:pt x="250" y="0"/>
                  </a:moveTo>
                  <a:cubicBezTo>
                    <a:pt x="117" y="0"/>
                    <a:pt x="0" y="168"/>
                    <a:pt x="125" y="282"/>
                  </a:cubicBezTo>
                  <a:cubicBezTo>
                    <a:pt x="825" y="929"/>
                    <a:pt x="1504" y="1599"/>
                    <a:pt x="2160" y="2291"/>
                  </a:cubicBezTo>
                  <a:cubicBezTo>
                    <a:pt x="2194" y="2328"/>
                    <a:pt x="2233" y="2343"/>
                    <a:pt x="2271" y="2343"/>
                  </a:cubicBezTo>
                  <a:cubicBezTo>
                    <a:pt x="2397" y="2343"/>
                    <a:pt x="2510" y="2176"/>
                    <a:pt x="2396" y="2055"/>
                  </a:cubicBezTo>
                  <a:cubicBezTo>
                    <a:pt x="1740" y="1362"/>
                    <a:pt x="1063" y="693"/>
                    <a:pt x="361" y="46"/>
                  </a:cubicBezTo>
                  <a:cubicBezTo>
                    <a:pt x="326" y="14"/>
                    <a:pt x="288" y="0"/>
                    <a:pt x="2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0" name="Google Shape;20250;p32"/>
            <p:cNvSpPr/>
            <p:nvPr/>
          </p:nvSpPr>
          <p:spPr>
            <a:xfrm>
              <a:off x="5321025" y="2122725"/>
              <a:ext cx="50025" cy="56875"/>
            </a:xfrm>
            <a:custGeom>
              <a:avLst/>
              <a:gdLst/>
              <a:ahLst/>
              <a:cxnLst/>
              <a:rect l="l" t="t" r="r" b="b"/>
              <a:pathLst>
                <a:path w="2001" h="2275" extrusionOk="0">
                  <a:moveTo>
                    <a:pt x="1761" y="1"/>
                  </a:moveTo>
                  <a:cubicBezTo>
                    <a:pt x="1723" y="1"/>
                    <a:pt x="1684" y="16"/>
                    <a:pt x="1650" y="52"/>
                  </a:cubicBezTo>
                  <a:cubicBezTo>
                    <a:pt x="1075" y="667"/>
                    <a:pt x="552" y="1328"/>
                    <a:pt x="85" y="2029"/>
                  </a:cubicBezTo>
                  <a:cubicBezTo>
                    <a:pt x="1" y="2155"/>
                    <a:pt x="117" y="2275"/>
                    <a:pt x="235" y="2275"/>
                  </a:cubicBezTo>
                  <a:cubicBezTo>
                    <a:pt x="286" y="2275"/>
                    <a:pt x="337" y="2252"/>
                    <a:pt x="373" y="2199"/>
                  </a:cubicBezTo>
                  <a:cubicBezTo>
                    <a:pt x="825" y="1521"/>
                    <a:pt x="1331" y="882"/>
                    <a:pt x="1888" y="289"/>
                  </a:cubicBezTo>
                  <a:cubicBezTo>
                    <a:pt x="2000" y="168"/>
                    <a:pt x="1887" y="1"/>
                    <a:pt x="17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1" name="Google Shape;20251;p32"/>
            <p:cNvSpPr/>
            <p:nvPr/>
          </p:nvSpPr>
          <p:spPr>
            <a:xfrm>
              <a:off x="5379575" y="2092000"/>
              <a:ext cx="38350" cy="104175"/>
            </a:xfrm>
            <a:custGeom>
              <a:avLst/>
              <a:gdLst/>
              <a:ahLst/>
              <a:cxnLst/>
              <a:rect l="l" t="t" r="r" b="b"/>
              <a:pathLst>
                <a:path w="1534" h="4167" extrusionOk="0">
                  <a:moveTo>
                    <a:pt x="237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1013" y="1300"/>
                    <a:pt x="1170" y="2732"/>
                    <a:pt x="512" y="3916"/>
                  </a:cubicBezTo>
                  <a:cubicBezTo>
                    <a:pt x="439" y="4045"/>
                    <a:pt x="554" y="4166"/>
                    <a:pt x="667" y="4166"/>
                  </a:cubicBezTo>
                  <a:cubicBezTo>
                    <a:pt x="717" y="4166"/>
                    <a:pt x="767" y="4142"/>
                    <a:pt x="800" y="4084"/>
                  </a:cubicBezTo>
                  <a:cubicBezTo>
                    <a:pt x="1534" y="2767"/>
                    <a:pt x="1350" y="1176"/>
                    <a:pt x="347" y="53"/>
                  </a:cubicBezTo>
                  <a:cubicBezTo>
                    <a:pt x="313" y="16"/>
                    <a:pt x="274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2" name="Google Shape;20252;p32"/>
            <p:cNvSpPr/>
            <p:nvPr/>
          </p:nvSpPr>
          <p:spPr>
            <a:xfrm>
              <a:off x="5414500" y="2075425"/>
              <a:ext cx="48000" cy="46000"/>
            </a:xfrm>
            <a:custGeom>
              <a:avLst/>
              <a:gdLst/>
              <a:ahLst/>
              <a:cxnLst/>
              <a:rect l="l" t="t" r="r" b="b"/>
              <a:pathLst>
                <a:path w="1920" h="1840" extrusionOk="0">
                  <a:moveTo>
                    <a:pt x="535" y="0"/>
                  </a:moveTo>
                  <a:cubicBezTo>
                    <a:pt x="372" y="0"/>
                    <a:pt x="214" y="62"/>
                    <a:pt x="101" y="202"/>
                  </a:cubicBezTo>
                  <a:cubicBezTo>
                    <a:pt x="1" y="329"/>
                    <a:pt x="112" y="496"/>
                    <a:pt x="231" y="496"/>
                  </a:cubicBezTo>
                  <a:cubicBezTo>
                    <a:pt x="268" y="496"/>
                    <a:pt x="307" y="479"/>
                    <a:pt x="339" y="439"/>
                  </a:cubicBezTo>
                  <a:cubicBezTo>
                    <a:pt x="397" y="368"/>
                    <a:pt x="474" y="337"/>
                    <a:pt x="553" y="337"/>
                  </a:cubicBezTo>
                  <a:cubicBezTo>
                    <a:pt x="693" y="337"/>
                    <a:pt x="838" y="433"/>
                    <a:pt x="892" y="573"/>
                  </a:cubicBezTo>
                  <a:cubicBezTo>
                    <a:pt x="1000" y="863"/>
                    <a:pt x="771" y="1173"/>
                    <a:pt x="580" y="1363"/>
                  </a:cubicBezTo>
                  <a:cubicBezTo>
                    <a:pt x="512" y="1433"/>
                    <a:pt x="515" y="1581"/>
                    <a:pt x="616" y="1627"/>
                  </a:cubicBezTo>
                  <a:cubicBezTo>
                    <a:pt x="928" y="1765"/>
                    <a:pt x="1245" y="1839"/>
                    <a:pt x="1583" y="1839"/>
                  </a:cubicBezTo>
                  <a:cubicBezTo>
                    <a:pt x="1622" y="1839"/>
                    <a:pt x="1663" y="1838"/>
                    <a:pt x="1703" y="1836"/>
                  </a:cubicBezTo>
                  <a:cubicBezTo>
                    <a:pt x="1915" y="1826"/>
                    <a:pt x="1920" y="1502"/>
                    <a:pt x="1713" y="1502"/>
                  </a:cubicBezTo>
                  <a:cubicBezTo>
                    <a:pt x="1710" y="1502"/>
                    <a:pt x="1707" y="1502"/>
                    <a:pt x="1703" y="1502"/>
                  </a:cubicBezTo>
                  <a:cubicBezTo>
                    <a:pt x="1666" y="1504"/>
                    <a:pt x="1628" y="1505"/>
                    <a:pt x="1591" y="1505"/>
                  </a:cubicBezTo>
                  <a:cubicBezTo>
                    <a:pt x="1382" y="1505"/>
                    <a:pt x="1179" y="1476"/>
                    <a:pt x="980" y="1412"/>
                  </a:cubicBezTo>
                  <a:lnTo>
                    <a:pt x="980" y="1412"/>
                  </a:lnTo>
                  <a:cubicBezTo>
                    <a:pt x="1225" y="1086"/>
                    <a:pt x="1377" y="646"/>
                    <a:pt x="1113" y="291"/>
                  </a:cubicBezTo>
                  <a:cubicBezTo>
                    <a:pt x="980" y="112"/>
                    <a:pt x="754" y="0"/>
                    <a:pt x="5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3" name="Google Shape;20253;p32"/>
            <p:cNvSpPr/>
            <p:nvPr/>
          </p:nvSpPr>
          <p:spPr>
            <a:xfrm>
              <a:off x="5489750" y="2118625"/>
              <a:ext cx="16025" cy="52950"/>
            </a:xfrm>
            <a:custGeom>
              <a:avLst/>
              <a:gdLst/>
              <a:ahLst/>
              <a:cxnLst/>
              <a:rect l="l" t="t" r="r" b="b"/>
              <a:pathLst>
                <a:path w="641" h="2118" extrusionOk="0">
                  <a:moveTo>
                    <a:pt x="206" y="1"/>
                  </a:moveTo>
                  <a:cubicBezTo>
                    <a:pt x="109" y="1"/>
                    <a:pt x="0" y="84"/>
                    <a:pt x="20" y="210"/>
                  </a:cubicBezTo>
                  <a:cubicBezTo>
                    <a:pt x="113" y="805"/>
                    <a:pt x="205" y="1400"/>
                    <a:pt x="298" y="1997"/>
                  </a:cubicBezTo>
                  <a:cubicBezTo>
                    <a:pt x="311" y="2081"/>
                    <a:pt x="370" y="2118"/>
                    <a:pt x="435" y="2118"/>
                  </a:cubicBezTo>
                  <a:cubicBezTo>
                    <a:pt x="532" y="2118"/>
                    <a:pt x="641" y="2034"/>
                    <a:pt x="621" y="1907"/>
                  </a:cubicBezTo>
                  <a:cubicBezTo>
                    <a:pt x="528" y="1312"/>
                    <a:pt x="435" y="717"/>
                    <a:pt x="342" y="122"/>
                  </a:cubicBezTo>
                  <a:cubicBezTo>
                    <a:pt x="329" y="37"/>
                    <a:pt x="27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4" name="Google Shape;20254;p32"/>
            <p:cNvSpPr/>
            <p:nvPr/>
          </p:nvSpPr>
          <p:spPr>
            <a:xfrm>
              <a:off x="5468850" y="2144150"/>
              <a:ext cx="51600" cy="9800"/>
            </a:xfrm>
            <a:custGeom>
              <a:avLst/>
              <a:gdLst/>
              <a:ahLst/>
              <a:cxnLst/>
              <a:rect l="l" t="t" r="r" b="b"/>
              <a:pathLst>
                <a:path w="2064" h="392" extrusionOk="0">
                  <a:moveTo>
                    <a:pt x="1154" y="0"/>
                  </a:moveTo>
                  <a:cubicBezTo>
                    <a:pt x="836" y="0"/>
                    <a:pt x="519" y="22"/>
                    <a:pt x="205" y="66"/>
                  </a:cubicBezTo>
                  <a:cubicBezTo>
                    <a:pt x="0" y="94"/>
                    <a:pt x="76" y="392"/>
                    <a:pt x="267" y="392"/>
                  </a:cubicBezTo>
                  <a:cubicBezTo>
                    <a:pt x="276" y="392"/>
                    <a:pt x="284" y="391"/>
                    <a:pt x="293" y="390"/>
                  </a:cubicBezTo>
                  <a:cubicBezTo>
                    <a:pt x="578" y="352"/>
                    <a:pt x="865" y="333"/>
                    <a:pt x="1153" y="333"/>
                  </a:cubicBezTo>
                  <a:cubicBezTo>
                    <a:pt x="1386" y="333"/>
                    <a:pt x="1619" y="345"/>
                    <a:pt x="1851" y="370"/>
                  </a:cubicBezTo>
                  <a:cubicBezTo>
                    <a:pt x="1858" y="371"/>
                    <a:pt x="1865" y="371"/>
                    <a:pt x="1871" y="371"/>
                  </a:cubicBezTo>
                  <a:cubicBezTo>
                    <a:pt x="2064" y="371"/>
                    <a:pt x="2056" y="58"/>
                    <a:pt x="1851" y="36"/>
                  </a:cubicBezTo>
                  <a:cubicBezTo>
                    <a:pt x="1619" y="12"/>
                    <a:pt x="1386" y="0"/>
                    <a:pt x="11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5" name="Google Shape;20255;p32"/>
            <p:cNvSpPr/>
            <p:nvPr/>
          </p:nvSpPr>
          <p:spPr>
            <a:xfrm>
              <a:off x="5560650" y="2094100"/>
              <a:ext cx="28575" cy="90625"/>
            </a:xfrm>
            <a:custGeom>
              <a:avLst/>
              <a:gdLst/>
              <a:ahLst/>
              <a:cxnLst/>
              <a:rect l="l" t="t" r="r" b="b"/>
              <a:pathLst>
                <a:path w="1143" h="3625" extrusionOk="0">
                  <a:moveTo>
                    <a:pt x="904" y="1"/>
                  </a:moveTo>
                  <a:cubicBezTo>
                    <a:pt x="853" y="1"/>
                    <a:pt x="801" y="22"/>
                    <a:pt x="764" y="73"/>
                  </a:cubicBezTo>
                  <a:cubicBezTo>
                    <a:pt x="8" y="1107"/>
                    <a:pt x="0" y="2509"/>
                    <a:pt x="745" y="3551"/>
                  </a:cubicBezTo>
                  <a:cubicBezTo>
                    <a:pt x="782" y="3603"/>
                    <a:pt x="834" y="3625"/>
                    <a:pt x="885" y="3625"/>
                  </a:cubicBezTo>
                  <a:cubicBezTo>
                    <a:pt x="1006" y="3625"/>
                    <a:pt x="1122" y="3506"/>
                    <a:pt x="1034" y="3383"/>
                  </a:cubicBezTo>
                  <a:cubicBezTo>
                    <a:pt x="351" y="2422"/>
                    <a:pt x="359" y="1194"/>
                    <a:pt x="1053" y="243"/>
                  </a:cubicBezTo>
                  <a:cubicBezTo>
                    <a:pt x="1143" y="120"/>
                    <a:pt x="1025" y="1"/>
                    <a:pt x="9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6" name="Google Shape;20256;p32"/>
            <p:cNvSpPr/>
            <p:nvPr/>
          </p:nvSpPr>
          <p:spPr>
            <a:xfrm>
              <a:off x="5601125" y="2111200"/>
              <a:ext cx="57875" cy="77400"/>
            </a:xfrm>
            <a:custGeom>
              <a:avLst/>
              <a:gdLst/>
              <a:ahLst/>
              <a:cxnLst/>
              <a:rect l="l" t="t" r="r" b="b"/>
              <a:pathLst>
                <a:path w="2315" h="3096" extrusionOk="0">
                  <a:moveTo>
                    <a:pt x="984" y="1"/>
                  </a:moveTo>
                  <a:cubicBezTo>
                    <a:pt x="709" y="1"/>
                    <a:pt x="412" y="111"/>
                    <a:pt x="172" y="219"/>
                  </a:cubicBezTo>
                  <a:cubicBezTo>
                    <a:pt x="1" y="296"/>
                    <a:pt x="108" y="524"/>
                    <a:pt x="267" y="524"/>
                  </a:cubicBezTo>
                  <a:cubicBezTo>
                    <a:pt x="291" y="524"/>
                    <a:pt x="316" y="519"/>
                    <a:pt x="341" y="507"/>
                  </a:cubicBezTo>
                  <a:lnTo>
                    <a:pt x="620" y="391"/>
                  </a:lnTo>
                  <a:cubicBezTo>
                    <a:pt x="708" y="341"/>
                    <a:pt x="783" y="315"/>
                    <a:pt x="843" y="315"/>
                  </a:cubicBezTo>
                  <a:cubicBezTo>
                    <a:pt x="976" y="315"/>
                    <a:pt x="1043" y="437"/>
                    <a:pt x="1043" y="681"/>
                  </a:cubicBezTo>
                  <a:cubicBezTo>
                    <a:pt x="1209" y="1121"/>
                    <a:pt x="1179" y="1082"/>
                    <a:pt x="811" y="1334"/>
                  </a:cubicBezTo>
                  <a:cubicBezTo>
                    <a:pt x="669" y="1423"/>
                    <a:pt x="729" y="1639"/>
                    <a:pt x="895" y="1645"/>
                  </a:cubicBezTo>
                  <a:cubicBezTo>
                    <a:pt x="1067" y="1657"/>
                    <a:pt x="1238" y="1676"/>
                    <a:pt x="1404" y="1723"/>
                  </a:cubicBezTo>
                  <a:cubicBezTo>
                    <a:pt x="1691" y="1805"/>
                    <a:pt x="1789" y="1870"/>
                    <a:pt x="1821" y="2182"/>
                  </a:cubicBezTo>
                  <a:cubicBezTo>
                    <a:pt x="1864" y="2577"/>
                    <a:pt x="1617" y="2734"/>
                    <a:pt x="1209" y="2779"/>
                  </a:cubicBezTo>
                  <a:cubicBezTo>
                    <a:pt x="1167" y="2783"/>
                    <a:pt x="1124" y="2785"/>
                    <a:pt x="1080" y="2785"/>
                  </a:cubicBezTo>
                  <a:cubicBezTo>
                    <a:pt x="911" y="2785"/>
                    <a:pt x="736" y="2756"/>
                    <a:pt x="575" y="2734"/>
                  </a:cubicBezTo>
                  <a:cubicBezTo>
                    <a:pt x="565" y="2733"/>
                    <a:pt x="556" y="2732"/>
                    <a:pt x="547" y="2732"/>
                  </a:cubicBezTo>
                  <a:cubicBezTo>
                    <a:pt x="357" y="2732"/>
                    <a:pt x="282" y="3029"/>
                    <a:pt x="486" y="3056"/>
                  </a:cubicBezTo>
                  <a:cubicBezTo>
                    <a:pt x="644" y="3078"/>
                    <a:pt x="827" y="3096"/>
                    <a:pt x="1014" y="3096"/>
                  </a:cubicBezTo>
                  <a:cubicBezTo>
                    <a:pt x="1579" y="3096"/>
                    <a:pt x="2183" y="2939"/>
                    <a:pt x="2253" y="2287"/>
                  </a:cubicBezTo>
                  <a:cubicBezTo>
                    <a:pt x="2314" y="1713"/>
                    <a:pt x="1801" y="1467"/>
                    <a:pt x="1306" y="1367"/>
                  </a:cubicBezTo>
                  <a:lnTo>
                    <a:pt x="1306" y="1367"/>
                  </a:lnTo>
                  <a:cubicBezTo>
                    <a:pt x="1612" y="1085"/>
                    <a:pt x="1859" y="705"/>
                    <a:pt x="1597" y="314"/>
                  </a:cubicBezTo>
                  <a:cubicBezTo>
                    <a:pt x="1440" y="82"/>
                    <a:pt x="1220" y="1"/>
                    <a:pt x="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7" name="Google Shape;20257;p32"/>
            <p:cNvSpPr/>
            <p:nvPr/>
          </p:nvSpPr>
          <p:spPr>
            <a:xfrm>
              <a:off x="5662750" y="2099025"/>
              <a:ext cx="38225" cy="91025"/>
            </a:xfrm>
            <a:custGeom>
              <a:avLst/>
              <a:gdLst/>
              <a:ahLst/>
              <a:cxnLst/>
              <a:rect l="l" t="t" r="r" b="b"/>
              <a:pathLst>
                <a:path w="1529" h="3641" extrusionOk="0">
                  <a:moveTo>
                    <a:pt x="241" y="0"/>
                  </a:moveTo>
                  <a:cubicBezTo>
                    <a:pt x="114" y="0"/>
                    <a:pt x="0" y="168"/>
                    <a:pt x="116" y="287"/>
                  </a:cubicBezTo>
                  <a:cubicBezTo>
                    <a:pt x="941" y="1141"/>
                    <a:pt x="1162" y="2343"/>
                    <a:pt x="723" y="3440"/>
                  </a:cubicBezTo>
                  <a:cubicBezTo>
                    <a:pt x="675" y="3561"/>
                    <a:pt x="775" y="3640"/>
                    <a:pt x="879" y="3640"/>
                  </a:cubicBezTo>
                  <a:cubicBezTo>
                    <a:pt x="946" y="3640"/>
                    <a:pt x="1015" y="3607"/>
                    <a:pt x="1046" y="3530"/>
                  </a:cubicBezTo>
                  <a:cubicBezTo>
                    <a:pt x="1528" y="2323"/>
                    <a:pt x="1252" y="981"/>
                    <a:pt x="352" y="50"/>
                  </a:cubicBezTo>
                  <a:cubicBezTo>
                    <a:pt x="318" y="15"/>
                    <a:pt x="279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8" name="Google Shape;20258;p32"/>
            <p:cNvSpPr/>
            <p:nvPr/>
          </p:nvSpPr>
          <p:spPr>
            <a:xfrm>
              <a:off x="5690425" y="2070775"/>
              <a:ext cx="40200" cy="38575"/>
            </a:xfrm>
            <a:custGeom>
              <a:avLst/>
              <a:gdLst/>
              <a:ahLst/>
              <a:cxnLst/>
              <a:rect l="l" t="t" r="r" b="b"/>
              <a:pathLst>
                <a:path w="1608" h="1543" extrusionOk="0">
                  <a:moveTo>
                    <a:pt x="445" y="1"/>
                  </a:moveTo>
                  <a:cubicBezTo>
                    <a:pt x="296" y="1"/>
                    <a:pt x="159" y="71"/>
                    <a:pt x="78" y="207"/>
                  </a:cubicBezTo>
                  <a:cubicBezTo>
                    <a:pt x="1" y="335"/>
                    <a:pt x="116" y="456"/>
                    <a:pt x="231" y="456"/>
                  </a:cubicBezTo>
                  <a:cubicBezTo>
                    <a:pt x="282" y="456"/>
                    <a:pt x="332" y="433"/>
                    <a:pt x="366" y="376"/>
                  </a:cubicBezTo>
                  <a:cubicBezTo>
                    <a:pt x="393" y="331"/>
                    <a:pt x="421" y="312"/>
                    <a:pt x="447" y="312"/>
                  </a:cubicBezTo>
                  <a:cubicBezTo>
                    <a:pt x="562" y="312"/>
                    <a:pt x="660" y="662"/>
                    <a:pt x="667" y="726"/>
                  </a:cubicBezTo>
                  <a:cubicBezTo>
                    <a:pt x="673" y="803"/>
                    <a:pt x="699" y="1107"/>
                    <a:pt x="574" y="1122"/>
                  </a:cubicBezTo>
                  <a:cubicBezTo>
                    <a:pt x="362" y="1150"/>
                    <a:pt x="356" y="1435"/>
                    <a:pt x="574" y="1456"/>
                  </a:cubicBezTo>
                  <a:lnTo>
                    <a:pt x="1393" y="1542"/>
                  </a:lnTo>
                  <a:cubicBezTo>
                    <a:pt x="1399" y="1542"/>
                    <a:pt x="1406" y="1543"/>
                    <a:pt x="1412" y="1543"/>
                  </a:cubicBezTo>
                  <a:cubicBezTo>
                    <a:pt x="1608" y="1543"/>
                    <a:pt x="1600" y="1228"/>
                    <a:pt x="1393" y="1208"/>
                  </a:cubicBezTo>
                  <a:lnTo>
                    <a:pt x="950" y="1161"/>
                  </a:lnTo>
                  <a:lnTo>
                    <a:pt x="950" y="1161"/>
                  </a:lnTo>
                  <a:cubicBezTo>
                    <a:pt x="1031" y="957"/>
                    <a:pt x="1015" y="686"/>
                    <a:pt x="964" y="480"/>
                  </a:cubicBezTo>
                  <a:cubicBezTo>
                    <a:pt x="915" y="276"/>
                    <a:pt x="792" y="80"/>
                    <a:pt x="578" y="19"/>
                  </a:cubicBezTo>
                  <a:cubicBezTo>
                    <a:pt x="533" y="7"/>
                    <a:pt x="488" y="1"/>
                    <a:pt x="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59" name="Google Shape;20259;p32"/>
            <p:cNvSpPr/>
            <p:nvPr/>
          </p:nvSpPr>
          <p:spPr>
            <a:xfrm>
              <a:off x="5745625" y="2100150"/>
              <a:ext cx="33850" cy="83750"/>
            </a:xfrm>
            <a:custGeom>
              <a:avLst/>
              <a:gdLst/>
              <a:ahLst/>
              <a:cxnLst/>
              <a:rect l="l" t="t" r="r" b="b"/>
              <a:pathLst>
                <a:path w="1354" h="3350" extrusionOk="0">
                  <a:moveTo>
                    <a:pt x="720" y="1"/>
                  </a:moveTo>
                  <a:cubicBezTo>
                    <a:pt x="669" y="1"/>
                    <a:pt x="619" y="25"/>
                    <a:pt x="587" y="83"/>
                  </a:cubicBezTo>
                  <a:cubicBezTo>
                    <a:pt x="1" y="1129"/>
                    <a:pt x="170" y="2435"/>
                    <a:pt x="1002" y="3298"/>
                  </a:cubicBezTo>
                  <a:cubicBezTo>
                    <a:pt x="1036" y="3334"/>
                    <a:pt x="1075" y="3349"/>
                    <a:pt x="1113" y="3349"/>
                  </a:cubicBezTo>
                  <a:cubicBezTo>
                    <a:pt x="1240" y="3349"/>
                    <a:pt x="1353" y="3182"/>
                    <a:pt x="1238" y="3062"/>
                  </a:cubicBezTo>
                  <a:cubicBezTo>
                    <a:pt x="510" y="2307"/>
                    <a:pt x="362" y="1166"/>
                    <a:pt x="876" y="252"/>
                  </a:cubicBezTo>
                  <a:cubicBezTo>
                    <a:pt x="948" y="121"/>
                    <a:pt x="833" y="1"/>
                    <a:pt x="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0" name="Google Shape;20260;p32"/>
            <p:cNvSpPr/>
            <p:nvPr/>
          </p:nvSpPr>
          <p:spPr>
            <a:xfrm>
              <a:off x="5776175" y="2117900"/>
              <a:ext cx="53600" cy="99975"/>
            </a:xfrm>
            <a:custGeom>
              <a:avLst/>
              <a:gdLst/>
              <a:ahLst/>
              <a:cxnLst/>
              <a:rect l="l" t="t" r="r" b="b"/>
              <a:pathLst>
                <a:path w="2144" h="3999" extrusionOk="0">
                  <a:moveTo>
                    <a:pt x="1880" y="1"/>
                  </a:moveTo>
                  <a:cubicBezTo>
                    <a:pt x="1871" y="1"/>
                    <a:pt x="1861" y="1"/>
                    <a:pt x="1851" y="3"/>
                  </a:cubicBezTo>
                  <a:cubicBezTo>
                    <a:pt x="1" y="287"/>
                    <a:pt x="1306" y="2738"/>
                    <a:pt x="1026" y="3790"/>
                  </a:cubicBezTo>
                  <a:cubicBezTo>
                    <a:pt x="992" y="3916"/>
                    <a:pt x="1096" y="3999"/>
                    <a:pt x="1196" y="3999"/>
                  </a:cubicBezTo>
                  <a:cubicBezTo>
                    <a:pt x="1262" y="3999"/>
                    <a:pt x="1326" y="3963"/>
                    <a:pt x="1348" y="3880"/>
                  </a:cubicBezTo>
                  <a:cubicBezTo>
                    <a:pt x="1618" y="2874"/>
                    <a:pt x="478" y="551"/>
                    <a:pt x="1941" y="325"/>
                  </a:cubicBezTo>
                  <a:cubicBezTo>
                    <a:pt x="2143" y="294"/>
                    <a:pt x="2071" y="1"/>
                    <a:pt x="18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1" name="Google Shape;20261;p32"/>
            <p:cNvSpPr/>
            <p:nvPr/>
          </p:nvSpPr>
          <p:spPr>
            <a:xfrm>
              <a:off x="5791325" y="2160300"/>
              <a:ext cx="38950" cy="8975"/>
            </a:xfrm>
            <a:custGeom>
              <a:avLst/>
              <a:gdLst/>
              <a:ahLst/>
              <a:cxnLst/>
              <a:rect l="l" t="t" r="r" b="b"/>
              <a:pathLst>
                <a:path w="1558" h="359" extrusionOk="0">
                  <a:moveTo>
                    <a:pt x="211" y="0"/>
                  </a:moveTo>
                  <a:cubicBezTo>
                    <a:pt x="0" y="0"/>
                    <a:pt x="2" y="330"/>
                    <a:pt x="215" y="334"/>
                  </a:cubicBezTo>
                  <a:lnTo>
                    <a:pt x="1343" y="359"/>
                  </a:lnTo>
                  <a:cubicBezTo>
                    <a:pt x="1344" y="359"/>
                    <a:pt x="1346" y="359"/>
                    <a:pt x="1347" y="359"/>
                  </a:cubicBezTo>
                  <a:cubicBezTo>
                    <a:pt x="1558" y="359"/>
                    <a:pt x="1556" y="29"/>
                    <a:pt x="1343" y="24"/>
                  </a:cubicBezTo>
                  <a:lnTo>
                    <a:pt x="215" y="0"/>
                  </a:lnTo>
                  <a:cubicBezTo>
                    <a:pt x="214" y="0"/>
                    <a:pt x="212" y="0"/>
                    <a:pt x="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2" name="Google Shape;20262;p32"/>
            <p:cNvSpPr/>
            <p:nvPr/>
          </p:nvSpPr>
          <p:spPr>
            <a:xfrm>
              <a:off x="5841775" y="2095725"/>
              <a:ext cx="31800" cy="97975"/>
            </a:xfrm>
            <a:custGeom>
              <a:avLst/>
              <a:gdLst/>
              <a:ahLst/>
              <a:cxnLst/>
              <a:rect l="l" t="t" r="r" b="b"/>
              <a:pathLst>
                <a:path w="1272" h="3919" extrusionOk="0">
                  <a:moveTo>
                    <a:pt x="232" y="1"/>
                  </a:moveTo>
                  <a:cubicBezTo>
                    <a:pt x="116" y="1"/>
                    <a:pt x="1" y="121"/>
                    <a:pt x="81" y="248"/>
                  </a:cubicBezTo>
                  <a:cubicBezTo>
                    <a:pt x="746" y="1305"/>
                    <a:pt x="925" y="2508"/>
                    <a:pt x="591" y="3712"/>
                  </a:cubicBezTo>
                  <a:cubicBezTo>
                    <a:pt x="557" y="3837"/>
                    <a:pt x="660" y="3919"/>
                    <a:pt x="760" y="3919"/>
                  </a:cubicBezTo>
                  <a:cubicBezTo>
                    <a:pt x="826" y="3919"/>
                    <a:pt x="891" y="3883"/>
                    <a:pt x="914" y="3800"/>
                  </a:cubicBezTo>
                  <a:cubicBezTo>
                    <a:pt x="1271" y="2516"/>
                    <a:pt x="1080" y="1207"/>
                    <a:pt x="370" y="80"/>
                  </a:cubicBezTo>
                  <a:cubicBezTo>
                    <a:pt x="335" y="24"/>
                    <a:pt x="283" y="1"/>
                    <a:pt x="2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3" name="Google Shape;20263;p32"/>
            <p:cNvSpPr/>
            <p:nvPr/>
          </p:nvSpPr>
          <p:spPr>
            <a:xfrm>
              <a:off x="5868425" y="2070750"/>
              <a:ext cx="35275" cy="52350"/>
            </a:xfrm>
            <a:custGeom>
              <a:avLst/>
              <a:gdLst/>
              <a:ahLst/>
              <a:cxnLst/>
              <a:rect l="l" t="t" r="r" b="b"/>
              <a:pathLst>
                <a:path w="1411" h="2094" extrusionOk="0">
                  <a:moveTo>
                    <a:pt x="467" y="1"/>
                  </a:moveTo>
                  <a:cubicBezTo>
                    <a:pt x="341" y="1"/>
                    <a:pt x="216" y="47"/>
                    <a:pt x="118" y="145"/>
                  </a:cubicBezTo>
                  <a:cubicBezTo>
                    <a:pt x="0" y="263"/>
                    <a:pt x="115" y="431"/>
                    <a:pt x="243" y="431"/>
                  </a:cubicBezTo>
                  <a:cubicBezTo>
                    <a:pt x="281" y="431"/>
                    <a:pt x="320" y="416"/>
                    <a:pt x="355" y="382"/>
                  </a:cubicBezTo>
                  <a:cubicBezTo>
                    <a:pt x="395" y="341"/>
                    <a:pt x="435" y="324"/>
                    <a:pt x="471" y="324"/>
                  </a:cubicBezTo>
                  <a:cubicBezTo>
                    <a:pt x="573" y="324"/>
                    <a:pt x="652" y="453"/>
                    <a:pt x="667" y="551"/>
                  </a:cubicBezTo>
                  <a:cubicBezTo>
                    <a:pt x="696" y="728"/>
                    <a:pt x="589" y="862"/>
                    <a:pt x="474" y="983"/>
                  </a:cubicBezTo>
                  <a:cubicBezTo>
                    <a:pt x="371" y="1093"/>
                    <a:pt x="452" y="1270"/>
                    <a:pt x="589" y="1270"/>
                  </a:cubicBezTo>
                  <a:cubicBezTo>
                    <a:pt x="604" y="1270"/>
                    <a:pt x="620" y="1268"/>
                    <a:pt x="637" y="1263"/>
                  </a:cubicBezTo>
                  <a:cubicBezTo>
                    <a:pt x="662" y="1256"/>
                    <a:pt x="690" y="1252"/>
                    <a:pt x="718" y="1252"/>
                  </a:cubicBezTo>
                  <a:cubicBezTo>
                    <a:pt x="899" y="1252"/>
                    <a:pt x="1109" y="1398"/>
                    <a:pt x="1007" y="1611"/>
                  </a:cubicBezTo>
                  <a:cubicBezTo>
                    <a:pt x="959" y="1714"/>
                    <a:pt x="853" y="1764"/>
                    <a:pt x="747" y="1764"/>
                  </a:cubicBezTo>
                  <a:cubicBezTo>
                    <a:pt x="694" y="1764"/>
                    <a:pt x="640" y="1751"/>
                    <a:pt x="594" y="1726"/>
                  </a:cubicBezTo>
                  <a:cubicBezTo>
                    <a:pt x="566" y="1710"/>
                    <a:pt x="538" y="1704"/>
                    <a:pt x="512" y="1704"/>
                  </a:cubicBezTo>
                  <a:cubicBezTo>
                    <a:pt x="363" y="1704"/>
                    <a:pt x="264" y="1926"/>
                    <a:pt x="425" y="2015"/>
                  </a:cubicBezTo>
                  <a:cubicBezTo>
                    <a:pt x="521" y="2069"/>
                    <a:pt x="629" y="2094"/>
                    <a:pt x="737" y="2094"/>
                  </a:cubicBezTo>
                  <a:cubicBezTo>
                    <a:pt x="1024" y="2094"/>
                    <a:pt x="1307" y="1913"/>
                    <a:pt x="1358" y="1601"/>
                  </a:cubicBezTo>
                  <a:cubicBezTo>
                    <a:pt x="1411" y="1285"/>
                    <a:pt x="1188" y="1030"/>
                    <a:pt x="912" y="947"/>
                  </a:cubicBezTo>
                  <a:lnTo>
                    <a:pt x="912" y="947"/>
                  </a:lnTo>
                  <a:cubicBezTo>
                    <a:pt x="1039" y="711"/>
                    <a:pt x="1081" y="433"/>
                    <a:pt x="895" y="206"/>
                  </a:cubicBezTo>
                  <a:cubicBezTo>
                    <a:pt x="785" y="74"/>
                    <a:pt x="625" y="1"/>
                    <a:pt x="4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4" name="Google Shape;20264;p32"/>
            <p:cNvSpPr/>
            <p:nvPr/>
          </p:nvSpPr>
          <p:spPr>
            <a:xfrm>
              <a:off x="5932950" y="2119000"/>
              <a:ext cx="16475" cy="57375"/>
            </a:xfrm>
            <a:custGeom>
              <a:avLst/>
              <a:gdLst/>
              <a:ahLst/>
              <a:cxnLst/>
              <a:rect l="l" t="t" r="r" b="b"/>
              <a:pathLst>
                <a:path w="659" h="2295" extrusionOk="0">
                  <a:moveTo>
                    <a:pt x="203" y="0"/>
                  </a:moveTo>
                  <a:cubicBezTo>
                    <a:pt x="105" y="0"/>
                    <a:pt x="0" y="83"/>
                    <a:pt x="30" y="209"/>
                  </a:cubicBezTo>
                  <a:cubicBezTo>
                    <a:pt x="178" y="842"/>
                    <a:pt x="272" y="1486"/>
                    <a:pt x="316" y="2134"/>
                  </a:cubicBezTo>
                  <a:cubicBezTo>
                    <a:pt x="324" y="2241"/>
                    <a:pt x="412" y="2295"/>
                    <a:pt x="495" y="2295"/>
                  </a:cubicBezTo>
                  <a:cubicBezTo>
                    <a:pt x="579" y="2295"/>
                    <a:pt x="658" y="2241"/>
                    <a:pt x="651" y="2134"/>
                  </a:cubicBezTo>
                  <a:cubicBezTo>
                    <a:pt x="606" y="1455"/>
                    <a:pt x="506" y="783"/>
                    <a:pt x="352" y="121"/>
                  </a:cubicBezTo>
                  <a:cubicBezTo>
                    <a:pt x="332" y="37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5" name="Google Shape;20265;p32"/>
            <p:cNvSpPr/>
            <p:nvPr/>
          </p:nvSpPr>
          <p:spPr>
            <a:xfrm>
              <a:off x="5913900" y="2140575"/>
              <a:ext cx="58600" cy="10250"/>
            </a:xfrm>
            <a:custGeom>
              <a:avLst/>
              <a:gdLst/>
              <a:ahLst/>
              <a:cxnLst/>
              <a:rect l="l" t="t" r="r" b="b"/>
              <a:pathLst>
                <a:path w="2344" h="410" extrusionOk="0">
                  <a:moveTo>
                    <a:pt x="2077" y="0"/>
                  </a:moveTo>
                  <a:cubicBezTo>
                    <a:pt x="2068" y="0"/>
                    <a:pt x="2059" y="1"/>
                    <a:pt x="2050" y="2"/>
                  </a:cubicBezTo>
                  <a:cubicBezTo>
                    <a:pt x="1687" y="52"/>
                    <a:pt x="1321" y="77"/>
                    <a:pt x="954" y="77"/>
                  </a:cubicBezTo>
                  <a:cubicBezTo>
                    <a:pt x="708" y="77"/>
                    <a:pt x="461" y="66"/>
                    <a:pt x="215" y="43"/>
                  </a:cubicBezTo>
                  <a:cubicBezTo>
                    <a:pt x="209" y="43"/>
                    <a:pt x="203" y="42"/>
                    <a:pt x="197" y="42"/>
                  </a:cubicBezTo>
                  <a:cubicBezTo>
                    <a:pt x="0" y="42"/>
                    <a:pt x="8" y="359"/>
                    <a:pt x="215" y="377"/>
                  </a:cubicBezTo>
                  <a:cubicBezTo>
                    <a:pt x="459" y="399"/>
                    <a:pt x="704" y="409"/>
                    <a:pt x="949" y="409"/>
                  </a:cubicBezTo>
                  <a:cubicBezTo>
                    <a:pt x="1347" y="409"/>
                    <a:pt x="1745" y="381"/>
                    <a:pt x="2140" y="325"/>
                  </a:cubicBezTo>
                  <a:cubicBezTo>
                    <a:pt x="2343" y="296"/>
                    <a:pt x="2269" y="0"/>
                    <a:pt x="20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6" name="Google Shape;20266;p32"/>
            <p:cNvSpPr/>
            <p:nvPr/>
          </p:nvSpPr>
          <p:spPr>
            <a:xfrm>
              <a:off x="5994450" y="2112625"/>
              <a:ext cx="66675" cy="66100"/>
            </a:xfrm>
            <a:custGeom>
              <a:avLst/>
              <a:gdLst/>
              <a:ahLst/>
              <a:cxnLst/>
              <a:rect l="l" t="t" r="r" b="b"/>
              <a:pathLst>
                <a:path w="2667" h="2644" extrusionOk="0">
                  <a:moveTo>
                    <a:pt x="230" y="0"/>
                  </a:moveTo>
                  <a:cubicBezTo>
                    <a:pt x="111" y="0"/>
                    <a:pt x="0" y="169"/>
                    <a:pt x="102" y="295"/>
                  </a:cubicBezTo>
                  <a:lnTo>
                    <a:pt x="100" y="295"/>
                  </a:lnTo>
                  <a:cubicBezTo>
                    <a:pt x="765" y="1126"/>
                    <a:pt x="1502" y="1896"/>
                    <a:pt x="2303" y="2600"/>
                  </a:cubicBezTo>
                  <a:cubicBezTo>
                    <a:pt x="2338" y="2630"/>
                    <a:pt x="2377" y="2643"/>
                    <a:pt x="2414" y="2643"/>
                  </a:cubicBezTo>
                  <a:cubicBezTo>
                    <a:pt x="2549" y="2643"/>
                    <a:pt x="2666" y="2474"/>
                    <a:pt x="2539" y="2363"/>
                  </a:cubicBezTo>
                  <a:cubicBezTo>
                    <a:pt x="1740" y="1660"/>
                    <a:pt x="1003" y="890"/>
                    <a:pt x="338" y="58"/>
                  </a:cubicBezTo>
                  <a:cubicBezTo>
                    <a:pt x="306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7" name="Google Shape;20267;p32"/>
            <p:cNvSpPr/>
            <p:nvPr/>
          </p:nvSpPr>
          <p:spPr>
            <a:xfrm>
              <a:off x="6000250" y="2109175"/>
              <a:ext cx="39750" cy="80225"/>
            </a:xfrm>
            <a:custGeom>
              <a:avLst/>
              <a:gdLst/>
              <a:ahLst/>
              <a:cxnLst/>
              <a:rect l="l" t="t" r="r" b="b"/>
              <a:pathLst>
                <a:path w="1590" h="3209" extrusionOk="0">
                  <a:moveTo>
                    <a:pt x="1387" y="1"/>
                  </a:moveTo>
                  <a:cubicBezTo>
                    <a:pt x="1319" y="1"/>
                    <a:pt x="1250" y="35"/>
                    <a:pt x="1218" y="112"/>
                  </a:cubicBezTo>
                  <a:cubicBezTo>
                    <a:pt x="829" y="1078"/>
                    <a:pt x="439" y="2044"/>
                    <a:pt x="50" y="3008"/>
                  </a:cubicBezTo>
                  <a:cubicBezTo>
                    <a:pt x="1" y="3129"/>
                    <a:pt x="101" y="3209"/>
                    <a:pt x="205" y="3209"/>
                  </a:cubicBezTo>
                  <a:cubicBezTo>
                    <a:pt x="272" y="3209"/>
                    <a:pt x="341" y="3175"/>
                    <a:pt x="373" y="3098"/>
                  </a:cubicBezTo>
                  <a:lnTo>
                    <a:pt x="1542" y="201"/>
                  </a:lnTo>
                  <a:cubicBezTo>
                    <a:pt x="1590" y="80"/>
                    <a:pt x="1490" y="1"/>
                    <a:pt x="1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8" name="Google Shape;20268;p32"/>
            <p:cNvSpPr/>
            <p:nvPr/>
          </p:nvSpPr>
          <p:spPr>
            <a:xfrm>
              <a:off x="6073525" y="2103275"/>
              <a:ext cx="39325" cy="92750"/>
            </a:xfrm>
            <a:custGeom>
              <a:avLst/>
              <a:gdLst/>
              <a:ahLst/>
              <a:cxnLst/>
              <a:rect l="l" t="t" r="r" b="b"/>
              <a:pathLst>
                <a:path w="1573" h="3710" extrusionOk="0">
                  <a:moveTo>
                    <a:pt x="1094" y="1"/>
                  </a:moveTo>
                  <a:cubicBezTo>
                    <a:pt x="1056" y="1"/>
                    <a:pt x="1017" y="16"/>
                    <a:pt x="983" y="54"/>
                  </a:cubicBezTo>
                  <a:cubicBezTo>
                    <a:pt x="0" y="1142"/>
                    <a:pt x="540" y="2533"/>
                    <a:pt x="1205" y="3630"/>
                  </a:cubicBezTo>
                  <a:cubicBezTo>
                    <a:pt x="1239" y="3686"/>
                    <a:pt x="1290" y="3709"/>
                    <a:pt x="1341" y="3709"/>
                  </a:cubicBezTo>
                  <a:cubicBezTo>
                    <a:pt x="1456" y="3709"/>
                    <a:pt x="1573" y="3588"/>
                    <a:pt x="1495" y="3460"/>
                  </a:cubicBezTo>
                  <a:cubicBezTo>
                    <a:pt x="919" y="2511"/>
                    <a:pt x="347" y="1256"/>
                    <a:pt x="1219" y="290"/>
                  </a:cubicBezTo>
                  <a:cubicBezTo>
                    <a:pt x="1329" y="168"/>
                    <a:pt x="1217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69" name="Google Shape;20269;p32"/>
            <p:cNvSpPr/>
            <p:nvPr/>
          </p:nvSpPr>
          <p:spPr>
            <a:xfrm>
              <a:off x="6123925" y="2111375"/>
              <a:ext cx="63600" cy="79200"/>
            </a:xfrm>
            <a:custGeom>
              <a:avLst/>
              <a:gdLst/>
              <a:ahLst/>
              <a:cxnLst/>
              <a:rect l="l" t="t" r="r" b="b"/>
              <a:pathLst>
                <a:path w="2544" h="3168" extrusionOk="0">
                  <a:moveTo>
                    <a:pt x="1141" y="636"/>
                  </a:moveTo>
                  <a:lnTo>
                    <a:pt x="1255" y="1610"/>
                  </a:lnTo>
                  <a:lnTo>
                    <a:pt x="1255" y="1610"/>
                  </a:lnTo>
                  <a:cubicBezTo>
                    <a:pt x="1010" y="1601"/>
                    <a:pt x="764" y="1589"/>
                    <a:pt x="519" y="1573"/>
                  </a:cubicBezTo>
                  <a:lnTo>
                    <a:pt x="519" y="1573"/>
                  </a:lnTo>
                  <a:lnTo>
                    <a:pt x="1141" y="636"/>
                  </a:lnTo>
                  <a:close/>
                  <a:moveTo>
                    <a:pt x="1248" y="0"/>
                  </a:moveTo>
                  <a:cubicBezTo>
                    <a:pt x="1197" y="0"/>
                    <a:pt x="1146" y="25"/>
                    <a:pt x="1108" y="81"/>
                  </a:cubicBezTo>
                  <a:lnTo>
                    <a:pt x="77" y="1635"/>
                  </a:lnTo>
                  <a:cubicBezTo>
                    <a:pt x="1" y="1748"/>
                    <a:pt x="103" y="1878"/>
                    <a:pt x="221" y="1887"/>
                  </a:cubicBezTo>
                  <a:cubicBezTo>
                    <a:pt x="578" y="1914"/>
                    <a:pt x="936" y="1934"/>
                    <a:pt x="1295" y="1946"/>
                  </a:cubicBezTo>
                  <a:lnTo>
                    <a:pt x="1295" y="1946"/>
                  </a:lnTo>
                  <a:lnTo>
                    <a:pt x="1420" y="3008"/>
                  </a:lnTo>
                  <a:cubicBezTo>
                    <a:pt x="1433" y="3114"/>
                    <a:pt x="1523" y="3168"/>
                    <a:pt x="1607" y="3168"/>
                  </a:cubicBezTo>
                  <a:cubicBezTo>
                    <a:pt x="1690" y="3168"/>
                    <a:pt x="1767" y="3115"/>
                    <a:pt x="1755" y="3008"/>
                  </a:cubicBezTo>
                  <a:lnTo>
                    <a:pt x="1631" y="1955"/>
                  </a:lnTo>
                  <a:lnTo>
                    <a:pt x="1631" y="1955"/>
                  </a:lnTo>
                  <a:cubicBezTo>
                    <a:pt x="1808" y="1959"/>
                    <a:pt x="1985" y="1961"/>
                    <a:pt x="2162" y="1961"/>
                  </a:cubicBezTo>
                  <a:cubicBezTo>
                    <a:pt x="2218" y="1961"/>
                    <a:pt x="2273" y="1960"/>
                    <a:pt x="2329" y="1960"/>
                  </a:cubicBezTo>
                  <a:cubicBezTo>
                    <a:pt x="2543" y="1959"/>
                    <a:pt x="2544" y="1626"/>
                    <a:pt x="2330" y="1626"/>
                  </a:cubicBezTo>
                  <a:cubicBezTo>
                    <a:pt x="2330" y="1626"/>
                    <a:pt x="2329" y="1626"/>
                    <a:pt x="2329" y="1626"/>
                  </a:cubicBezTo>
                  <a:cubicBezTo>
                    <a:pt x="2276" y="1626"/>
                    <a:pt x="2223" y="1627"/>
                    <a:pt x="2170" y="1627"/>
                  </a:cubicBezTo>
                  <a:cubicBezTo>
                    <a:pt x="1977" y="1627"/>
                    <a:pt x="1785" y="1624"/>
                    <a:pt x="1592" y="1620"/>
                  </a:cubicBezTo>
                  <a:lnTo>
                    <a:pt x="1592" y="1620"/>
                  </a:lnTo>
                  <a:lnTo>
                    <a:pt x="1421" y="165"/>
                  </a:lnTo>
                  <a:cubicBezTo>
                    <a:pt x="1409" y="65"/>
                    <a:pt x="1330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70" name="Google Shape;20270;p32"/>
            <p:cNvSpPr/>
            <p:nvPr/>
          </p:nvSpPr>
          <p:spPr>
            <a:xfrm>
              <a:off x="6194525" y="2123100"/>
              <a:ext cx="59850" cy="51650"/>
            </a:xfrm>
            <a:custGeom>
              <a:avLst/>
              <a:gdLst/>
              <a:ahLst/>
              <a:cxnLst/>
              <a:rect l="l" t="t" r="r" b="b"/>
              <a:pathLst>
                <a:path w="2394" h="2066" extrusionOk="0">
                  <a:moveTo>
                    <a:pt x="236" y="0"/>
                  </a:moveTo>
                  <a:cubicBezTo>
                    <a:pt x="113" y="0"/>
                    <a:pt x="1" y="168"/>
                    <a:pt x="110" y="291"/>
                  </a:cubicBezTo>
                  <a:cubicBezTo>
                    <a:pt x="696" y="947"/>
                    <a:pt x="1357" y="1532"/>
                    <a:pt x="2078" y="2036"/>
                  </a:cubicBezTo>
                  <a:cubicBezTo>
                    <a:pt x="2108" y="2057"/>
                    <a:pt x="2138" y="2066"/>
                    <a:pt x="2166" y="2066"/>
                  </a:cubicBezTo>
                  <a:cubicBezTo>
                    <a:pt x="2302" y="2066"/>
                    <a:pt x="2393" y="1849"/>
                    <a:pt x="2247" y="1747"/>
                  </a:cubicBezTo>
                  <a:cubicBezTo>
                    <a:pt x="1550" y="1258"/>
                    <a:pt x="913" y="690"/>
                    <a:pt x="347" y="54"/>
                  </a:cubicBezTo>
                  <a:cubicBezTo>
                    <a:pt x="313" y="16"/>
                    <a:pt x="274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71" name="Google Shape;20271;p32"/>
            <p:cNvSpPr/>
            <p:nvPr/>
          </p:nvSpPr>
          <p:spPr>
            <a:xfrm>
              <a:off x="6200150" y="2120425"/>
              <a:ext cx="39025" cy="73825"/>
            </a:xfrm>
            <a:custGeom>
              <a:avLst/>
              <a:gdLst/>
              <a:ahLst/>
              <a:cxnLst/>
              <a:rect l="l" t="t" r="r" b="b"/>
              <a:pathLst>
                <a:path w="1561" h="2953" extrusionOk="0">
                  <a:moveTo>
                    <a:pt x="1357" y="1"/>
                  </a:moveTo>
                  <a:cubicBezTo>
                    <a:pt x="1290" y="1"/>
                    <a:pt x="1224" y="35"/>
                    <a:pt x="1197" y="115"/>
                  </a:cubicBezTo>
                  <a:cubicBezTo>
                    <a:pt x="897" y="1008"/>
                    <a:pt x="520" y="1873"/>
                    <a:pt x="71" y="2701"/>
                  </a:cubicBezTo>
                  <a:cubicBezTo>
                    <a:pt x="1" y="2832"/>
                    <a:pt x="117" y="2953"/>
                    <a:pt x="229" y="2953"/>
                  </a:cubicBezTo>
                  <a:cubicBezTo>
                    <a:pt x="280" y="2953"/>
                    <a:pt x="329" y="2929"/>
                    <a:pt x="361" y="2870"/>
                  </a:cubicBezTo>
                  <a:cubicBezTo>
                    <a:pt x="823" y="2016"/>
                    <a:pt x="1211" y="1125"/>
                    <a:pt x="1519" y="205"/>
                  </a:cubicBezTo>
                  <a:cubicBezTo>
                    <a:pt x="1561" y="82"/>
                    <a:pt x="1459" y="1"/>
                    <a:pt x="1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72" name="Google Shape;20272;p32"/>
            <p:cNvSpPr/>
            <p:nvPr/>
          </p:nvSpPr>
          <p:spPr>
            <a:xfrm>
              <a:off x="6253450" y="2100725"/>
              <a:ext cx="38350" cy="85375"/>
            </a:xfrm>
            <a:custGeom>
              <a:avLst/>
              <a:gdLst/>
              <a:ahLst/>
              <a:cxnLst/>
              <a:rect l="l" t="t" r="r" b="b"/>
              <a:pathLst>
                <a:path w="1534" h="3415" extrusionOk="0">
                  <a:moveTo>
                    <a:pt x="254" y="1"/>
                  </a:moveTo>
                  <a:cubicBezTo>
                    <a:pt x="118" y="1"/>
                    <a:pt x="0" y="169"/>
                    <a:pt x="128" y="280"/>
                  </a:cubicBezTo>
                  <a:cubicBezTo>
                    <a:pt x="980" y="1001"/>
                    <a:pt x="1170" y="2224"/>
                    <a:pt x="569" y="3169"/>
                  </a:cubicBezTo>
                  <a:cubicBezTo>
                    <a:pt x="489" y="3295"/>
                    <a:pt x="604" y="3415"/>
                    <a:pt x="721" y="3415"/>
                  </a:cubicBezTo>
                  <a:cubicBezTo>
                    <a:pt x="772" y="3415"/>
                    <a:pt x="824" y="3392"/>
                    <a:pt x="859" y="3336"/>
                  </a:cubicBezTo>
                  <a:cubicBezTo>
                    <a:pt x="1533" y="2276"/>
                    <a:pt x="1324" y="858"/>
                    <a:pt x="365" y="43"/>
                  </a:cubicBezTo>
                  <a:cubicBezTo>
                    <a:pt x="330" y="13"/>
                    <a:pt x="291" y="1"/>
                    <a:pt x="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  <p:sp>
          <p:nvSpPr>
            <p:cNvPr id="20273" name="Google Shape;20273;p32"/>
            <p:cNvSpPr/>
            <p:nvPr/>
          </p:nvSpPr>
          <p:spPr>
            <a:xfrm>
              <a:off x="6288650" y="2084125"/>
              <a:ext cx="48175" cy="42225"/>
            </a:xfrm>
            <a:custGeom>
              <a:avLst/>
              <a:gdLst/>
              <a:ahLst/>
              <a:cxnLst/>
              <a:rect l="l" t="t" r="r" b="b"/>
              <a:pathLst>
                <a:path w="1927" h="1689" extrusionOk="0">
                  <a:moveTo>
                    <a:pt x="209" y="1"/>
                  </a:moveTo>
                  <a:cubicBezTo>
                    <a:pt x="0" y="1"/>
                    <a:pt x="2" y="329"/>
                    <a:pt x="215" y="336"/>
                  </a:cubicBezTo>
                  <a:cubicBezTo>
                    <a:pt x="456" y="344"/>
                    <a:pt x="639" y="544"/>
                    <a:pt x="682" y="776"/>
                  </a:cubicBezTo>
                  <a:cubicBezTo>
                    <a:pt x="731" y="1034"/>
                    <a:pt x="475" y="1165"/>
                    <a:pt x="502" y="1400"/>
                  </a:cubicBezTo>
                  <a:cubicBezTo>
                    <a:pt x="529" y="1623"/>
                    <a:pt x="748" y="1689"/>
                    <a:pt x="1000" y="1689"/>
                  </a:cubicBezTo>
                  <a:cubicBezTo>
                    <a:pt x="1277" y="1689"/>
                    <a:pt x="1592" y="1610"/>
                    <a:pt x="1733" y="1574"/>
                  </a:cubicBezTo>
                  <a:cubicBezTo>
                    <a:pt x="1926" y="1524"/>
                    <a:pt x="1865" y="1244"/>
                    <a:pt x="1690" y="1244"/>
                  </a:cubicBezTo>
                  <a:cubicBezTo>
                    <a:pt x="1676" y="1244"/>
                    <a:pt x="1660" y="1246"/>
                    <a:pt x="1645" y="1250"/>
                  </a:cubicBezTo>
                  <a:cubicBezTo>
                    <a:pt x="1460" y="1300"/>
                    <a:pt x="1271" y="1328"/>
                    <a:pt x="1080" y="1336"/>
                  </a:cubicBezTo>
                  <a:cubicBezTo>
                    <a:pt x="1068" y="1336"/>
                    <a:pt x="996" y="1340"/>
                    <a:pt x="940" y="1340"/>
                  </a:cubicBezTo>
                  <a:cubicBezTo>
                    <a:pt x="905" y="1340"/>
                    <a:pt x="877" y="1338"/>
                    <a:pt x="874" y="1333"/>
                  </a:cubicBezTo>
                  <a:cubicBezTo>
                    <a:pt x="865" y="1310"/>
                    <a:pt x="929" y="1246"/>
                    <a:pt x="941" y="1223"/>
                  </a:cubicBezTo>
                  <a:cubicBezTo>
                    <a:pt x="1024" y="1058"/>
                    <a:pt x="1047" y="867"/>
                    <a:pt x="1005" y="687"/>
                  </a:cubicBezTo>
                  <a:cubicBezTo>
                    <a:pt x="921" y="306"/>
                    <a:pt x="609" y="15"/>
                    <a:pt x="215" y="1"/>
                  </a:cubicBezTo>
                  <a:cubicBezTo>
                    <a:pt x="213" y="1"/>
                    <a:pt x="211" y="1"/>
                    <a:pt x="2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0"/>
            </a:p>
          </p:txBody>
        </p:sp>
      </p:grpSp>
      <p:sp>
        <p:nvSpPr>
          <p:cNvPr id="20274" name="Google Shape;20274;p32"/>
          <p:cNvSpPr/>
          <p:nvPr/>
        </p:nvSpPr>
        <p:spPr>
          <a:xfrm rot="5653866" flipH="1">
            <a:off x="3937732" y="-1804483"/>
            <a:ext cx="6257835" cy="8752475"/>
          </a:xfrm>
          <a:prstGeom prst="flowChartDocument">
            <a:avLst/>
          </a:prstGeom>
          <a:solidFill>
            <a:schemeClr val="lt1"/>
          </a:solidFill>
          <a:ln>
            <a:noFill/>
          </a:ln>
          <a:effectLst>
            <a:outerShdw blurRad="200025" dist="66675" dir="10380000" algn="bl" rotWithShape="0">
              <a:srgbClr val="000000">
                <a:alpha val="19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/>
          </a:p>
        </p:txBody>
      </p:sp>
    </p:spTree>
    <p:extLst>
      <p:ext uri="{BB962C8B-B14F-4D97-AF65-F5344CB8AC3E}">
        <p14:creationId xmlns:p14="http://schemas.microsoft.com/office/powerpoint/2010/main" val="140215268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1597820"/>
            <a:ext cx="7772400" cy="1102519"/>
          </a:xfrm>
        </p:spPr>
        <p:txBody>
          <a:bodyPr/>
          <a:lstStyle/>
          <a:p>
            <a:r>
              <a:rPr lang="pt-BR"/>
              <a:t>Clique para editar o estilo do título mestre</a:t>
            </a:r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pPr/>
              <a:t>01/11/2023</a:t>
            </a:fld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53583B-999C-4193-931E-C04DE9A72052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49659398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estilo do título mestre</a:t>
            </a:r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os estilos do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pPr/>
              <a:t>01/11/2023</a:t>
            </a:fld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53583B-999C-4193-931E-C04DE9A72052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198447894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/>
              <a:t>Clique para editar o estilo do título mestre</a:t>
            </a:r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/>
              <a:t>Clique para editar os estilos do texto mestre</a:t>
            </a:r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pPr/>
              <a:t>01/11/2023</a:t>
            </a:fld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53583B-999C-4193-931E-C04DE9A72052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133795466"/>
      </p:ext>
    </p:extLst>
  </p:cSld>
  <p:clrMapOvr>
    <a:masterClrMapping/>
  </p:clrMapOvr>
  <p:transition spd="slow">
    <p:fade/>
  </p:transition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estilo do título mestre</a:t>
            </a:r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900114"/>
            <a:ext cx="4038600" cy="2545556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/>
              <a:t>Clique para editar os estilos do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900114"/>
            <a:ext cx="4038600" cy="2545556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/>
              <a:t>Clique para editar os estilos do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Dat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pPr/>
              <a:t>01/11/2023</a:t>
            </a:fld>
            <a:endParaRPr lang="pt-BR"/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53583B-999C-4193-931E-C04DE9A72052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00881084"/>
      </p:ext>
    </p:extLst>
  </p:cSld>
  <p:clrMapOvr>
    <a:masterClrMapping/>
  </p:clrMapOvr>
  <p:transition spd="slow">
    <p:fade/>
  </p:transition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</p:spPr>
        <p:txBody>
          <a:bodyPr/>
          <a:lstStyle>
            <a:lvl1pPr>
              <a:defRPr/>
            </a:lvl1pPr>
          </a:lstStyle>
          <a:p>
            <a:r>
              <a:rPr lang="pt-BR"/>
              <a:t>Clique para editar o estilo do título mestre</a:t>
            </a:r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151335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/>
              <a:t>Clique para editar os estilos do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8" y="1151335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8" y="1631156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/>
              <a:t>Clique para editar os estilos do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7" name="Espaço Reservado para Data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pPr/>
              <a:t>01/11/2023</a:t>
            </a:fld>
            <a:endParaRPr lang="pt-BR"/>
          </a:p>
        </p:txBody>
      </p:sp>
      <p:sp>
        <p:nvSpPr>
          <p:cNvPr id="8" name="Espaço Reservado para Rodapé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9" name="Espaço Reservado para Número de Slide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53583B-999C-4193-931E-C04DE9A72052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230986340"/>
      </p:ext>
    </p:extLst>
  </p:cSld>
  <p:clrMapOvr>
    <a:masterClrMapping/>
  </p:clrMapOvr>
  <p:transition spd="slow">
    <p:fade/>
  </p:transition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estilo do título mestre</a:t>
            </a:r>
          </a:p>
        </p:txBody>
      </p:sp>
      <p:sp>
        <p:nvSpPr>
          <p:cNvPr id="3" name="Espaço Reservado para Dat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pPr/>
              <a:t>01/11/2023</a:t>
            </a:fld>
            <a:endParaRPr lang="pt-BR"/>
          </a:p>
        </p:txBody>
      </p:sp>
      <p:sp>
        <p:nvSpPr>
          <p:cNvPr id="4" name="Espaço Reservado para Rodapé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5" name="Espaço Reservado para Número de Slide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53583B-999C-4193-931E-C04DE9A72052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250350034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Dat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pPr/>
              <a:t>01/11/2023</a:t>
            </a:fld>
            <a:endParaRPr lang="pt-BR"/>
          </a:p>
        </p:txBody>
      </p:sp>
      <p:sp>
        <p:nvSpPr>
          <p:cNvPr id="3" name="Espaço Reservado para Rodapé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53583B-999C-4193-931E-C04DE9A72052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36938672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3" y="204787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/>
              <a:t>Clique para editar o estilo do título mestre</a:t>
            </a:r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04789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/>
              <a:t>Clique para editar os estilos do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3" y="1076327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/>
              <a:t>Clique para editar os estilos do texto mestre</a:t>
            </a:r>
          </a:p>
        </p:txBody>
      </p:sp>
      <p:sp>
        <p:nvSpPr>
          <p:cNvPr id="5" name="Espaço Reservado para Dat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pPr/>
              <a:t>01/11/2023</a:t>
            </a:fld>
            <a:endParaRPr lang="pt-BR"/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53583B-999C-4193-931E-C04DE9A72052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906507793"/>
      </p:ext>
    </p:extLst>
  </p:cSld>
  <p:clrMapOvr>
    <a:masterClrMapping/>
  </p:clrMapOvr>
  <p:transition spd="slow">
    <p:fade/>
  </p:transition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3600451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/>
              <a:t>Clique para editar o estilo do título mestre</a:t>
            </a:r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4025504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/>
              <a:t>Clique para editar os estilos do texto mestre</a:t>
            </a:r>
          </a:p>
        </p:txBody>
      </p:sp>
      <p:sp>
        <p:nvSpPr>
          <p:cNvPr id="5" name="Espaço Reservado para Dat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pPr/>
              <a:t>01/11/2023</a:t>
            </a:fld>
            <a:endParaRPr lang="pt-BR"/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53583B-999C-4193-931E-C04DE9A72052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368187808"/>
      </p:ext>
    </p:extLst>
  </p:cSld>
  <p:clrMapOvr>
    <a:masterClrMapping/>
  </p:clrMapOvr>
  <p:transition spd="slow">
    <p:fade/>
  </p:transition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estilo do título mestre</a:t>
            </a:r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os estilos do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pPr/>
              <a:t>01/11/2023</a:t>
            </a:fld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53583B-999C-4193-931E-C04DE9A72052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47461573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0" y="154782"/>
            <a:ext cx="2057400" cy="3290888"/>
          </a:xfrm>
        </p:spPr>
        <p:txBody>
          <a:bodyPr vert="eaVert"/>
          <a:lstStyle/>
          <a:p>
            <a:r>
              <a:rPr lang="pt-BR"/>
              <a:t>Clique para editar o estilo do título mestre</a:t>
            </a:r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154782"/>
            <a:ext cx="6019800" cy="3290888"/>
          </a:xfrm>
        </p:spPr>
        <p:txBody>
          <a:bodyPr vert="eaVert"/>
          <a:lstStyle/>
          <a:p>
            <a:pPr lvl="0"/>
            <a:r>
              <a:rPr lang="pt-BR"/>
              <a:t>Clique para editar os estilos do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F90060D-C244-4DC3-AE82-E7A5976CC67D}" type="datetimeFigureOut">
              <a:rPr lang="pt-BR" smtClean="0"/>
              <a:pPr/>
              <a:t>01/11/2023</a:t>
            </a:fld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53583B-999C-4193-931E-C04DE9A72052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421567994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-29765">
            <a:off x="265763" y="240515"/>
            <a:ext cx="8613304" cy="4663770"/>
            <a:chOff x="1291300" y="354675"/>
            <a:chExt cx="2772300" cy="1514350"/>
          </a:xfrm>
        </p:grpSpPr>
        <p:sp>
          <p:nvSpPr>
            <p:cNvPr id="10" name="Google Shape;10;p2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" name="Google Shape;12;p2"/>
          <p:cNvSpPr txBox="1">
            <a:spLocks noGrp="1"/>
          </p:cNvSpPr>
          <p:nvPr>
            <p:ph type="ctrTitle"/>
          </p:nvPr>
        </p:nvSpPr>
        <p:spPr>
          <a:xfrm>
            <a:off x="943825" y="1246225"/>
            <a:ext cx="4056900" cy="218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7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3" name="Google Shape;13;p2"/>
          <p:cNvSpPr txBox="1">
            <a:spLocks noGrp="1"/>
          </p:cNvSpPr>
          <p:nvPr>
            <p:ph type="subTitle" idx="1"/>
          </p:nvPr>
        </p:nvSpPr>
        <p:spPr>
          <a:xfrm>
            <a:off x="943825" y="3462875"/>
            <a:ext cx="4056900" cy="434400"/>
          </a:xfrm>
          <a:prstGeom prst="rect">
            <a:avLst/>
          </a:prstGeom>
          <a:solidFill>
            <a:schemeClr val="accent5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85050" y="136850"/>
            <a:ext cx="683690" cy="555245"/>
          </a:xfrm>
          <a:custGeom>
            <a:avLst/>
            <a:gdLst/>
            <a:ahLst/>
            <a:cxnLst/>
            <a:rect l="l" t="t" r="r" b="b"/>
            <a:pathLst>
              <a:path w="35269" h="28643" extrusionOk="0">
                <a:moveTo>
                  <a:pt x="28178" y="1"/>
                </a:moveTo>
                <a:cubicBezTo>
                  <a:pt x="26939" y="1"/>
                  <a:pt x="25687" y="357"/>
                  <a:pt x="24584" y="1100"/>
                </a:cubicBezTo>
                <a:lnTo>
                  <a:pt x="3115" y="15567"/>
                </a:lnTo>
                <a:lnTo>
                  <a:pt x="3856" y="16666"/>
                </a:lnTo>
                <a:lnTo>
                  <a:pt x="25325" y="2198"/>
                </a:lnTo>
                <a:cubicBezTo>
                  <a:pt x="26201" y="1608"/>
                  <a:pt x="27195" y="1325"/>
                  <a:pt x="28180" y="1325"/>
                </a:cubicBezTo>
                <a:cubicBezTo>
                  <a:pt x="29828" y="1325"/>
                  <a:pt x="31449" y="2117"/>
                  <a:pt x="32438" y="3583"/>
                </a:cubicBezTo>
                <a:cubicBezTo>
                  <a:pt x="32669" y="3926"/>
                  <a:pt x="32858" y="4296"/>
                  <a:pt x="33000" y="4682"/>
                </a:cubicBezTo>
                <a:cubicBezTo>
                  <a:pt x="33812" y="6902"/>
                  <a:pt x="33012" y="9374"/>
                  <a:pt x="31051" y="10696"/>
                </a:cubicBezTo>
                <a:lnTo>
                  <a:pt x="7279" y="26717"/>
                </a:lnTo>
                <a:cubicBezTo>
                  <a:pt x="6693" y="27112"/>
                  <a:pt x="6017" y="27317"/>
                  <a:pt x="5324" y="27317"/>
                </a:cubicBezTo>
                <a:cubicBezTo>
                  <a:pt x="5098" y="27317"/>
                  <a:pt x="4870" y="27295"/>
                  <a:pt x="4644" y="27251"/>
                </a:cubicBezTo>
                <a:cubicBezTo>
                  <a:pt x="3721" y="27071"/>
                  <a:pt x="2924" y="26545"/>
                  <a:pt x="2401" y="25766"/>
                </a:cubicBezTo>
                <a:cubicBezTo>
                  <a:pt x="2242" y="25531"/>
                  <a:pt x="2113" y="25277"/>
                  <a:pt x="2016" y="25012"/>
                </a:cubicBezTo>
                <a:cubicBezTo>
                  <a:pt x="1457" y="23490"/>
                  <a:pt x="2007" y="21793"/>
                  <a:pt x="3352" y="20886"/>
                </a:cubicBezTo>
                <a:lnTo>
                  <a:pt x="21428" y="8705"/>
                </a:lnTo>
                <a:cubicBezTo>
                  <a:pt x="21777" y="8470"/>
                  <a:pt x="22179" y="8349"/>
                  <a:pt x="22592" y="8349"/>
                </a:cubicBezTo>
                <a:cubicBezTo>
                  <a:pt x="22726" y="8349"/>
                  <a:pt x="22861" y="8362"/>
                  <a:pt x="22995" y="8388"/>
                </a:cubicBezTo>
                <a:cubicBezTo>
                  <a:pt x="23545" y="8495"/>
                  <a:pt x="24018" y="8809"/>
                  <a:pt x="24329" y="9269"/>
                </a:cubicBezTo>
                <a:cubicBezTo>
                  <a:pt x="24423" y="9409"/>
                  <a:pt x="24500" y="9560"/>
                  <a:pt x="24558" y="9718"/>
                </a:cubicBezTo>
                <a:cubicBezTo>
                  <a:pt x="24891" y="10624"/>
                  <a:pt x="24564" y="11631"/>
                  <a:pt x="23765" y="12172"/>
                </a:cubicBezTo>
                <a:lnTo>
                  <a:pt x="7484" y="23142"/>
                </a:lnTo>
                <a:lnTo>
                  <a:pt x="8225" y="24241"/>
                </a:lnTo>
                <a:lnTo>
                  <a:pt x="24504" y="13271"/>
                </a:lnTo>
                <a:cubicBezTo>
                  <a:pt x="25809" y="12391"/>
                  <a:pt x="26344" y="10743"/>
                  <a:pt x="25802" y="9262"/>
                </a:cubicBezTo>
                <a:cubicBezTo>
                  <a:pt x="25707" y="9005"/>
                  <a:pt x="25580" y="8759"/>
                  <a:pt x="25427" y="8529"/>
                </a:cubicBezTo>
                <a:cubicBezTo>
                  <a:pt x="24917" y="7774"/>
                  <a:pt x="24142" y="7262"/>
                  <a:pt x="23247" y="7088"/>
                </a:cubicBezTo>
                <a:cubicBezTo>
                  <a:pt x="23027" y="7045"/>
                  <a:pt x="22806" y="7024"/>
                  <a:pt x="22586" y="7024"/>
                </a:cubicBezTo>
                <a:cubicBezTo>
                  <a:pt x="21913" y="7024"/>
                  <a:pt x="21255" y="7222"/>
                  <a:pt x="20686" y="7606"/>
                </a:cubicBezTo>
                <a:lnTo>
                  <a:pt x="2609" y="19787"/>
                </a:lnTo>
                <a:cubicBezTo>
                  <a:pt x="757" y="21036"/>
                  <a:pt x="0" y="23373"/>
                  <a:pt x="769" y="25470"/>
                </a:cubicBezTo>
                <a:cubicBezTo>
                  <a:pt x="903" y="25834"/>
                  <a:pt x="1081" y="26185"/>
                  <a:pt x="1299" y="26508"/>
                </a:cubicBezTo>
                <a:cubicBezTo>
                  <a:pt x="2233" y="27894"/>
                  <a:pt x="3763" y="28642"/>
                  <a:pt x="5321" y="28642"/>
                </a:cubicBezTo>
                <a:cubicBezTo>
                  <a:pt x="6251" y="28642"/>
                  <a:pt x="7191" y="28375"/>
                  <a:pt x="8019" y="27817"/>
                </a:cubicBezTo>
                <a:lnTo>
                  <a:pt x="31793" y="11796"/>
                </a:lnTo>
                <a:cubicBezTo>
                  <a:pt x="34260" y="10134"/>
                  <a:pt x="35269" y="7020"/>
                  <a:pt x="34244" y="4228"/>
                </a:cubicBezTo>
                <a:cubicBezTo>
                  <a:pt x="34066" y="3742"/>
                  <a:pt x="33829" y="3276"/>
                  <a:pt x="33537" y="2845"/>
                </a:cubicBezTo>
                <a:cubicBezTo>
                  <a:pt x="32292" y="998"/>
                  <a:pt x="30253" y="1"/>
                  <a:pt x="2817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" name="Google Shape;15;p2"/>
          <p:cNvGrpSpPr/>
          <p:nvPr/>
        </p:nvGrpSpPr>
        <p:grpSpPr>
          <a:xfrm flipH="1">
            <a:off x="8346748" y="4364847"/>
            <a:ext cx="759027" cy="719911"/>
            <a:chOff x="5755900" y="1615100"/>
            <a:chExt cx="904250" cy="857650"/>
          </a:xfrm>
        </p:grpSpPr>
        <p:sp>
          <p:nvSpPr>
            <p:cNvPr id="16" name="Google Shape;16;p2"/>
            <p:cNvSpPr/>
            <p:nvPr/>
          </p:nvSpPr>
          <p:spPr>
            <a:xfrm>
              <a:off x="5755900" y="1615100"/>
              <a:ext cx="904250" cy="857650"/>
            </a:xfrm>
            <a:custGeom>
              <a:avLst/>
              <a:gdLst/>
              <a:ahLst/>
              <a:cxnLst/>
              <a:rect l="l" t="t" r="r" b="b"/>
              <a:pathLst>
                <a:path w="36170" h="34306" extrusionOk="0">
                  <a:moveTo>
                    <a:pt x="11961" y="0"/>
                  </a:moveTo>
                  <a:lnTo>
                    <a:pt x="1" y="14990"/>
                  </a:lnTo>
                  <a:lnTo>
                    <a:pt x="8301" y="21611"/>
                  </a:lnTo>
                  <a:cubicBezTo>
                    <a:pt x="9121" y="21123"/>
                    <a:pt x="10053" y="20871"/>
                    <a:pt x="10989" y="20871"/>
                  </a:cubicBezTo>
                  <a:cubicBezTo>
                    <a:pt x="12122" y="20871"/>
                    <a:pt x="13261" y="21239"/>
                    <a:pt x="14216" y="22002"/>
                  </a:cubicBezTo>
                  <a:cubicBezTo>
                    <a:pt x="15962" y="23396"/>
                    <a:pt x="16561" y="25678"/>
                    <a:pt x="15911" y="27683"/>
                  </a:cubicBezTo>
                  <a:lnTo>
                    <a:pt x="24210" y="34306"/>
                  </a:lnTo>
                  <a:lnTo>
                    <a:pt x="36170" y="19316"/>
                  </a:lnTo>
                  <a:lnTo>
                    <a:pt x="27870" y="12695"/>
                  </a:lnTo>
                  <a:cubicBezTo>
                    <a:pt x="27051" y="13183"/>
                    <a:pt x="26120" y="13434"/>
                    <a:pt x="25184" y="13434"/>
                  </a:cubicBezTo>
                  <a:cubicBezTo>
                    <a:pt x="24051" y="13434"/>
                    <a:pt x="22911" y="13066"/>
                    <a:pt x="21956" y="12304"/>
                  </a:cubicBezTo>
                  <a:cubicBezTo>
                    <a:pt x="20209" y="10910"/>
                    <a:pt x="19610" y="8628"/>
                    <a:pt x="20260" y="6623"/>
                  </a:cubicBezTo>
                  <a:lnTo>
                    <a:pt x="119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5858900" y="1739600"/>
              <a:ext cx="584525" cy="533025"/>
            </a:xfrm>
            <a:custGeom>
              <a:avLst/>
              <a:gdLst/>
              <a:ahLst/>
              <a:cxnLst/>
              <a:rect l="l" t="t" r="r" b="b"/>
              <a:pathLst>
                <a:path w="23381" h="21321" extrusionOk="0">
                  <a:moveTo>
                    <a:pt x="3987" y="0"/>
                  </a:moveTo>
                  <a:lnTo>
                    <a:pt x="0" y="4997"/>
                  </a:lnTo>
                  <a:lnTo>
                    <a:pt x="20457" y="21321"/>
                  </a:lnTo>
                  <a:lnTo>
                    <a:pt x="22070" y="19300"/>
                  </a:lnTo>
                  <a:cubicBezTo>
                    <a:pt x="23381" y="17657"/>
                    <a:pt x="23111" y="15260"/>
                    <a:pt x="21467" y="13950"/>
                  </a:cubicBezTo>
                  <a:lnTo>
                    <a:pt x="398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6126600" y="1947075"/>
              <a:ext cx="96125" cy="85350"/>
            </a:xfrm>
            <a:custGeom>
              <a:avLst/>
              <a:gdLst/>
              <a:ahLst/>
              <a:cxnLst/>
              <a:rect l="l" t="t" r="r" b="b"/>
              <a:pathLst>
                <a:path w="3845" h="3414" extrusionOk="0">
                  <a:moveTo>
                    <a:pt x="1923" y="0"/>
                  </a:moveTo>
                  <a:cubicBezTo>
                    <a:pt x="1422" y="0"/>
                    <a:pt x="925" y="220"/>
                    <a:pt x="589" y="641"/>
                  </a:cubicBezTo>
                  <a:cubicBezTo>
                    <a:pt x="1" y="1379"/>
                    <a:pt x="121" y="2452"/>
                    <a:pt x="858" y="3040"/>
                  </a:cubicBezTo>
                  <a:cubicBezTo>
                    <a:pt x="1172" y="3291"/>
                    <a:pt x="1548" y="3413"/>
                    <a:pt x="1921" y="3413"/>
                  </a:cubicBezTo>
                  <a:cubicBezTo>
                    <a:pt x="2423" y="3413"/>
                    <a:pt x="2919" y="3193"/>
                    <a:pt x="3256" y="2771"/>
                  </a:cubicBezTo>
                  <a:cubicBezTo>
                    <a:pt x="3844" y="2034"/>
                    <a:pt x="3724" y="961"/>
                    <a:pt x="2987" y="372"/>
                  </a:cubicBezTo>
                  <a:cubicBezTo>
                    <a:pt x="2673" y="122"/>
                    <a:pt x="2297" y="0"/>
                    <a:pt x="19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6162275" y="1946675"/>
              <a:ext cx="26700" cy="85525"/>
            </a:xfrm>
            <a:custGeom>
              <a:avLst/>
              <a:gdLst/>
              <a:ahLst/>
              <a:cxnLst/>
              <a:rect l="l" t="t" r="r" b="b"/>
              <a:pathLst>
                <a:path w="1068" h="3421" extrusionOk="0">
                  <a:moveTo>
                    <a:pt x="425" y="0"/>
                  </a:moveTo>
                  <a:lnTo>
                    <a:pt x="0" y="83"/>
                  </a:lnTo>
                  <a:lnTo>
                    <a:pt x="642" y="3420"/>
                  </a:lnTo>
                  <a:lnTo>
                    <a:pt x="1068" y="33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5858725" y="1827975"/>
              <a:ext cx="540750" cy="444850"/>
            </a:xfrm>
            <a:custGeom>
              <a:avLst/>
              <a:gdLst/>
              <a:ahLst/>
              <a:cxnLst/>
              <a:rect l="l" t="t" r="r" b="b"/>
              <a:pathLst>
                <a:path w="21630" h="17794" extrusionOk="0">
                  <a:moveTo>
                    <a:pt x="1173" y="1"/>
                  </a:moveTo>
                  <a:lnTo>
                    <a:pt x="1" y="1469"/>
                  </a:lnTo>
                  <a:lnTo>
                    <a:pt x="20457" y="17793"/>
                  </a:lnTo>
                  <a:lnTo>
                    <a:pt x="21630" y="16323"/>
                  </a:lnTo>
                  <a:lnTo>
                    <a:pt x="117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266408725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oogle Shape;22;p3"/>
          <p:cNvGrpSpPr/>
          <p:nvPr/>
        </p:nvGrpSpPr>
        <p:grpSpPr>
          <a:xfrm rot="-29765">
            <a:off x="265763" y="240515"/>
            <a:ext cx="8613304" cy="4663770"/>
            <a:chOff x="1291300" y="354675"/>
            <a:chExt cx="2772300" cy="1514350"/>
          </a:xfrm>
        </p:grpSpPr>
        <p:sp>
          <p:nvSpPr>
            <p:cNvPr id="23" name="Google Shape;23;p3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3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" name="Google Shape;25;p3"/>
          <p:cNvSpPr/>
          <p:nvPr/>
        </p:nvSpPr>
        <p:spPr>
          <a:xfrm>
            <a:off x="85050" y="136850"/>
            <a:ext cx="683690" cy="555245"/>
          </a:xfrm>
          <a:custGeom>
            <a:avLst/>
            <a:gdLst/>
            <a:ahLst/>
            <a:cxnLst/>
            <a:rect l="l" t="t" r="r" b="b"/>
            <a:pathLst>
              <a:path w="35269" h="28643" extrusionOk="0">
                <a:moveTo>
                  <a:pt x="28178" y="1"/>
                </a:moveTo>
                <a:cubicBezTo>
                  <a:pt x="26939" y="1"/>
                  <a:pt x="25687" y="357"/>
                  <a:pt x="24584" y="1100"/>
                </a:cubicBezTo>
                <a:lnTo>
                  <a:pt x="3115" y="15567"/>
                </a:lnTo>
                <a:lnTo>
                  <a:pt x="3856" y="16666"/>
                </a:lnTo>
                <a:lnTo>
                  <a:pt x="25325" y="2198"/>
                </a:lnTo>
                <a:cubicBezTo>
                  <a:pt x="26201" y="1608"/>
                  <a:pt x="27195" y="1325"/>
                  <a:pt x="28180" y="1325"/>
                </a:cubicBezTo>
                <a:cubicBezTo>
                  <a:pt x="29828" y="1325"/>
                  <a:pt x="31449" y="2117"/>
                  <a:pt x="32438" y="3583"/>
                </a:cubicBezTo>
                <a:cubicBezTo>
                  <a:pt x="32669" y="3926"/>
                  <a:pt x="32858" y="4296"/>
                  <a:pt x="33000" y="4682"/>
                </a:cubicBezTo>
                <a:cubicBezTo>
                  <a:pt x="33812" y="6902"/>
                  <a:pt x="33012" y="9374"/>
                  <a:pt x="31051" y="10696"/>
                </a:cubicBezTo>
                <a:lnTo>
                  <a:pt x="7279" y="26717"/>
                </a:lnTo>
                <a:cubicBezTo>
                  <a:pt x="6693" y="27112"/>
                  <a:pt x="6017" y="27317"/>
                  <a:pt x="5324" y="27317"/>
                </a:cubicBezTo>
                <a:cubicBezTo>
                  <a:pt x="5098" y="27317"/>
                  <a:pt x="4870" y="27295"/>
                  <a:pt x="4644" y="27251"/>
                </a:cubicBezTo>
                <a:cubicBezTo>
                  <a:pt x="3721" y="27071"/>
                  <a:pt x="2924" y="26545"/>
                  <a:pt x="2401" y="25766"/>
                </a:cubicBezTo>
                <a:cubicBezTo>
                  <a:pt x="2242" y="25531"/>
                  <a:pt x="2113" y="25277"/>
                  <a:pt x="2016" y="25012"/>
                </a:cubicBezTo>
                <a:cubicBezTo>
                  <a:pt x="1457" y="23490"/>
                  <a:pt x="2007" y="21793"/>
                  <a:pt x="3352" y="20886"/>
                </a:cubicBezTo>
                <a:lnTo>
                  <a:pt x="21428" y="8705"/>
                </a:lnTo>
                <a:cubicBezTo>
                  <a:pt x="21777" y="8470"/>
                  <a:pt x="22179" y="8349"/>
                  <a:pt x="22592" y="8349"/>
                </a:cubicBezTo>
                <a:cubicBezTo>
                  <a:pt x="22726" y="8349"/>
                  <a:pt x="22861" y="8362"/>
                  <a:pt x="22995" y="8388"/>
                </a:cubicBezTo>
                <a:cubicBezTo>
                  <a:pt x="23545" y="8495"/>
                  <a:pt x="24018" y="8809"/>
                  <a:pt x="24329" y="9269"/>
                </a:cubicBezTo>
                <a:cubicBezTo>
                  <a:pt x="24423" y="9409"/>
                  <a:pt x="24500" y="9560"/>
                  <a:pt x="24558" y="9718"/>
                </a:cubicBezTo>
                <a:cubicBezTo>
                  <a:pt x="24891" y="10624"/>
                  <a:pt x="24564" y="11631"/>
                  <a:pt x="23765" y="12172"/>
                </a:cubicBezTo>
                <a:lnTo>
                  <a:pt x="7484" y="23142"/>
                </a:lnTo>
                <a:lnTo>
                  <a:pt x="8225" y="24241"/>
                </a:lnTo>
                <a:lnTo>
                  <a:pt x="24504" y="13271"/>
                </a:lnTo>
                <a:cubicBezTo>
                  <a:pt x="25809" y="12391"/>
                  <a:pt x="26344" y="10743"/>
                  <a:pt x="25802" y="9262"/>
                </a:cubicBezTo>
                <a:cubicBezTo>
                  <a:pt x="25707" y="9005"/>
                  <a:pt x="25580" y="8759"/>
                  <a:pt x="25427" y="8529"/>
                </a:cubicBezTo>
                <a:cubicBezTo>
                  <a:pt x="24917" y="7774"/>
                  <a:pt x="24142" y="7262"/>
                  <a:pt x="23247" y="7088"/>
                </a:cubicBezTo>
                <a:cubicBezTo>
                  <a:pt x="23027" y="7045"/>
                  <a:pt x="22806" y="7024"/>
                  <a:pt x="22586" y="7024"/>
                </a:cubicBezTo>
                <a:cubicBezTo>
                  <a:pt x="21913" y="7024"/>
                  <a:pt x="21255" y="7222"/>
                  <a:pt x="20686" y="7606"/>
                </a:cubicBezTo>
                <a:lnTo>
                  <a:pt x="2609" y="19787"/>
                </a:lnTo>
                <a:cubicBezTo>
                  <a:pt x="757" y="21036"/>
                  <a:pt x="0" y="23373"/>
                  <a:pt x="769" y="25470"/>
                </a:cubicBezTo>
                <a:cubicBezTo>
                  <a:pt x="903" y="25834"/>
                  <a:pt x="1081" y="26185"/>
                  <a:pt x="1299" y="26508"/>
                </a:cubicBezTo>
                <a:cubicBezTo>
                  <a:pt x="2233" y="27894"/>
                  <a:pt x="3763" y="28642"/>
                  <a:pt x="5321" y="28642"/>
                </a:cubicBezTo>
                <a:cubicBezTo>
                  <a:pt x="6251" y="28642"/>
                  <a:pt x="7191" y="28375"/>
                  <a:pt x="8019" y="27817"/>
                </a:cubicBezTo>
                <a:lnTo>
                  <a:pt x="31793" y="11796"/>
                </a:lnTo>
                <a:cubicBezTo>
                  <a:pt x="34260" y="10134"/>
                  <a:pt x="35269" y="7020"/>
                  <a:pt x="34244" y="4228"/>
                </a:cubicBezTo>
                <a:cubicBezTo>
                  <a:pt x="34066" y="3742"/>
                  <a:pt x="33829" y="3276"/>
                  <a:pt x="33537" y="2845"/>
                </a:cubicBezTo>
                <a:cubicBezTo>
                  <a:pt x="32292" y="998"/>
                  <a:pt x="30253" y="1"/>
                  <a:pt x="2817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" name="Google Shape;26;p3"/>
          <p:cNvGrpSpPr/>
          <p:nvPr/>
        </p:nvGrpSpPr>
        <p:grpSpPr>
          <a:xfrm flipH="1">
            <a:off x="8346748" y="4364847"/>
            <a:ext cx="759027" cy="719911"/>
            <a:chOff x="5755900" y="1615100"/>
            <a:chExt cx="904250" cy="857650"/>
          </a:xfrm>
        </p:grpSpPr>
        <p:sp>
          <p:nvSpPr>
            <p:cNvPr id="27" name="Google Shape;27;p3"/>
            <p:cNvSpPr/>
            <p:nvPr/>
          </p:nvSpPr>
          <p:spPr>
            <a:xfrm>
              <a:off x="5755900" y="1615100"/>
              <a:ext cx="904250" cy="857650"/>
            </a:xfrm>
            <a:custGeom>
              <a:avLst/>
              <a:gdLst/>
              <a:ahLst/>
              <a:cxnLst/>
              <a:rect l="l" t="t" r="r" b="b"/>
              <a:pathLst>
                <a:path w="36170" h="34306" extrusionOk="0">
                  <a:moveTo>
                    <a:pt x="11961" y="0"/>
                  </a:moveTo>
                  <a:lnTo>
                    <a:pt x="1" y="14990"/>
                  </a:lnTo>
                  <a:lnTo>
                    <a:pt x="8301" y="21611"/>
                  </a:lnTo>
                  <a:cubicBezTo>
                    <a:pt x="9121" y="21123"/>
                    <a:pt x="10053" y="20871"/>
                    <a:pt x="10989" y="20871"/>
                  </a:cubicBezTo>
                  <a:cubicBezTo>
                    <a:pt x="12122" y="20871"/>
                    <a:pt x="13261" y="21239"/>
                    <a:pt x="14216" y="22002"/>
                  </a:cubicBezTo>
                  <a:cubicBezTo>
                    <a:pt x="15962" y="23396"/>
                    <a:pt x="16561" y="25678"/>
                    <a:pt x="15911" y="27683"/>
                  </a:cubicBezTo>
                  <a:lnTo>
                    <a:pt x="24210" y="34306"/>
                  </a:lnTo>
                  <a:lnTo>
                    <a:pt x="36170" y="19316"/>
                  </a:lnTo>
                  <a:lnTo>
                    <a:pt x="27870" y="12695"/>
                  </a:lnTo>
                  <a:cubicBezTo>
                    <a:pt x="27051" y="13183"/>
                    <a:pt x="26120" y="13434"/>
                    <a:pt x="25184" y="13434"/>
                  </a:cubicBezTo>
                  <a:cubicBezTo>
                    <a:pt x="24051" y="13434"/>
                    <a:pt x="22911" y="13066"/>
                    <a:pt x="21956" y="12304"/>
                  </a:cubicBezTo>
                  <a:cubicBezTo>
                    <a:pt x="20209" y="10910"/>
                    <a:pt x="19610" y="8628"/>
                    <a:pt x="20260" y="6623"/>
                  </a:cubicBezTo>
                  <a:lnTo>
                    <a:pt x="119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3"/>
            <p:cNvSpPr/>
            <p:nvPr/>
          </p:nvSpPr>
          <p:spPr>
            <a:xfrm>
              <a:off x="5858900" y="1739600"/>
              <a:ext cx="584525" cy="533025"/>
            </a:xfrm>
            <a:custGeom>
              <a:avLst/>
              <a:gdLst/>
              <a:ahLst/>
              <a:cxnLst/>
              <a:rect l="l" t="t" r="r" b="b"/>
              <a:pathLst>
                <a:path w="23381" h="21321" extrusionOk="0">
                  <a:moveTo>
                    <a:pt x="3987" y="0"/>
                  </a:moveTo>
                  <a:lnTo>
                    <a:pt x="0" y="4997"/>
                  </a:lnTo>
                  <a:lnTo>
                    <a:pt x="20457" y="21321"/>
                  </a:lnTo>
                  <a:lnTo>
                    <a:pt x="22070" y="19300"/>
                  </a:lnTo>
                  <a:cubicBezTo>
                    <a:pt x="23381" y="17657"/>
                    <a:pt x="23111" y="15260"/>
                    <a:pt x="21467" y="13950"/>
                  </a:cubicBezTo>
                  <a:lnTo>
                    <a:pt x="398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3"/>
            <p:cNvSpPr/>
            <p:nvPr/>
          </p:nvSpPr>
          <p:spPr>
            <a:xfrm>
              <a:off x="6126600" y="1947075"/>
              <a:ext cx="96125" cy="85350"/>
            </a:xfrm>
            <a:custGeom>
              <a:avLst/>
              <a:gdLst/>
              <a:ahLst/>
              <a:cxnLst/>
              <a:rect l="l" t="t" r="r" b="b"/>
              <a:pathLst>
                <a:path w="3845" h="3414" extrusionOk="0">
                  <a:moveTo>
                    <a:pt x="1923" y="0"/>
                  </a:moveTo>
                  <a:cubicBezTo>
                    <a:pt x="1422" y="0"/>
                    <a:pt x="925" y="220"/>
                    <a:pt x="589" y="641"/>
                  </a:cubicBezTo>
                  <a:cubicBezTo>
                    <a:pt x="1" y="1379"/>
                    <a:pt x="121" y="2452"/>
                    <a:pt x="858" y="3040"/>
                  </a:cubicBezTo>
                  <a:cubicBezTo>
                    <a:pt x="1172" y="3291"/>
                    <a:pt x="1548" y="3413"/>
                    <a:pt x="1921" y="3413"/>
                  </a:cubicBezTo>
                  <a:cubicBezTo>
                    <a:pt x="2423" y="3413"/>
                    <a:pt x="2919" y="3193"/>
                    <a:pt x="3256" y="2771"/>
                  </a:cubicBezTo>
                  <a:cubicBezTo>
                    <a:pt x="3844" y="2034"/>
                    <a:pt x="3724" y="961"/>
                    <a:pt x="2987" y="372"/>
                  </a:cubicBezTo>
                  <a:cubicBezTo>
                    <a:pt x="2673" y="122"/>
                    <a:pt x="2297" y="0"/>
                    <a:pt x="19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3"/>
            <p:cNvSpPr/>
            <p:nvPr/>
          </p:nvSpPr>
          <p:spPr>
            <a:xfrm>
              <a:off x="6162275" y="1946675"/>
              <a:ext cx="26700" cy="85525"/>
            </a:xfrm>
            <a:custGeom>
              <a:avLst/>
              <a:gdLst/>
              <a:ahLst/>
              <a:cxnLst/>
              <a:rect l="l" t="t" r="r" b="b"/>
              <a:pathLst>
                <a:path w="1068" h="3421" extrusionOk="0">
                  <a:moveTo>
                    <a:pt x="425" y="0"/>
                  </a:moveTo>
                  <a:lnTo>
                    <a:pt x="0" y="83"/>
                  </a:lnTo>
                  <a:lnTo>
                    <a:pt x="642" y="3420"/>
                  </a:lnTo>
                  <a:lnTo>
                    <a:pt x="1068" y="33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3"/>
            <p:cNvSpPr/>
            <p:nvPr/>
          </p:nvSpPr>
          <p:spPr>
            <a:xfrm>
              <a:off x="5858725" y="1827975"/>
              <a:ext cx="540750" cy="444850"/>
            </a:xfrm>
            <a:custGeom>
              <a:avLst/>
              <a:gdLst/>
              <a:ahLst/>
              <a:cxnLst/>
              <a:rect l="l" t="t" r="r" b="b"/>
              <a:pathLst>
                <a:path w="21630" h="17794" extrusionOk="0">
                  <a:moveTo>
                    <a:pt x="1173" y="1"/>
                  </a:moveTo>
                  <a:lnTo>
                    <a:pt x="1" y="1469"/>
                  </a:lnTo>
                  <a:lnTo>
                    <a:pt x="20457" y="17793"/>
                  </a:lnTo>
                  <a:lnTo>
                    <a:pt x="21630" y="16323"/>
                  </a:lnTo>
                  <a:lnTo>
                    <a:pt x="117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" name="Google Shape;32;p3"/>
          <p:cNvSpPr txBox="1">
            <a:spLocks noGrp="1"/>
          </p:cNvSpPr>
          <p:nvPr>
            <p:ph type="title"/>
          </p:nvPr>
        </p:nvSpPr>
        <p:spPr>
          <a:xfrm>
            <a:off x="1043426" y="2194375"/>
            <a:ext cx="4042200" cy="86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33" name="Google Shape;33;p3"/>
          <p:cNvSpPr txBox="1">
            <a:spLocks noGrp="1"/>
          </p:cNvSpPr>
          <p:nvPr>
            <p:ph type="title" idx="2" hasCustomPrompt="1"/>
          </p:nvPr>
        </p:nvSpPr>
        <p:spPr>
          <a:xfrm>
            <a:off x="1043388" y="1361538"/>
            <a:ext cx="1140600" cy="915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4" name="Google Shape;34;p3"/>
          <p:cNvSpPr txBox="1">
            <a:spLocks noGrp="1"/>
          </p:cNvSpPr>
          <p:nvPr>
            <p:ph type="subTitle" idx="1"/>
          </p:nvPr>
        </p:nvSpPr>
        <p:spPr>
          <a:xfrm>
            <a:off x="1043400" y="3213175"/>
            <a:ext cx="4042200" cy="418200"/>
          </a:xfrm>
          <a:prstGeom prst="rect">
            <a:avLst/>
          </a:prstGeom>
          <a:solidFill>
            <a:schemeClr val="accent5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1399954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Google Shape;36;p4"/>
          <p:cNvGrpSpPr/>
          <p:nvPr/>
        </p:nvGrpSpPr>
        <p:grpSpPr>
          <a:xfrm rot="29987">
            <a:off x="265696" y="239848"/>
            <a:ext cx="8613032" cy="4663769"/>
            <a:chOff x="1291300" y="354675"/>
            <a:chExt cx="2772300" cy="1514350"/>
          </a:xfrm>
        </p:grpSpPr>
        <p:sp>
          <p:nvSpPr>
            <p:cNvPr id="37" name="Google Shape;37;p4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4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" name="Google Shape;39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0" name="Google Shape;40;p4"/>
          <p:cNvSpPr txBox="1">
            <a:spLocks noGrp="1"/>
          </p:cNvSpPr>
          <p:nvPr>
            <p:ph type="body" idx="1"/>
          </p:nvPr>
        </p:nvSpPr>
        <p:spPr>
          <a:xfrm>
            <a:off x="777200" y="1139550"/>
            <a:ext cx="7646700" cy="41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1pPr>
            <a:lvl2pPr marL="914400" lvl="1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marL="1371600" lvl="2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marL="1828800" lvl="3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marL="2286000" lvl="4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2743200" lvl="5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3200400" lvl="6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marL="3657600" lvl="7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marL="4114800" lvl="8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grpSp>
        <p:nvGrpSpPr>
          <p:cNvPr id="41" name="Google Shape;41;p4"/>
          <p:cNvGrpSpPr/>
          <p:nvPr/>
        </p:nvGrpSpPr>
        <p:grpSpPr>
          <a:xfrm>
            <a:off x="-249804" y="4317454"/>
            <a:ext cx="910446" cy="866645"/>
            <a:chOff x="4109450" y="1615100"/>
            <a:chExt cx="1199375" cy="1141675"/>
          </a:xfrm>
        </p:grpSpPr>
        <p:sp>
          <p:nvSpPr>
            <p:cNvPr id="42" name="Google Shape;42;p4"/>
            <p:cNvSpPr/>
            <p:nvPr/>
          </p:nvSpPr>
          <p:spPr>
            <a:xfrm>
              <a:off x="4109450" y="1615100"/>
              <a:ext cx="1146725" cy="1028250"/>
            </a:xfrm>
            <a:custGeom>
              <a:avLst/>
              <a:gdLst/>
              <a:ahLst/>
              <a:cxnLst/>
              <a:rect l="l" t="t" r="r" b="b"/>
              <a:pathLst>
                <a:path w="45869" h="41130" extrusionOk="0">
                  <a:moveTo>
                    <a:pt x="18111" y="0"/>
                  </a:moveTo>
                  <a:cubicBezTo>
                    <a:pt x="17120" y="0"/>
                    <a:pt x="16138" y="435"/>
                    <a:pt x="15471" y="1271"/>
                  </a:cubicBezTo>
                  <a:lnTo>
                    <a:pt x="0" y="20660"/>
                  </a:lnTo>
                  <a:lnTo>
                    <a:pt x="25655" y="41129"/>
                  </a:lnTo>
                  <a:lnTo>
                    <a:pt x="41125" y="21740"/>
                  </a:lnTo>
                  <a:cubicBezTo>
                    <a:pt x="41792" y="20905"/>
                    <a:pt x="42775" y="20471"/>
                    <a:pt x="43766" y="20471"/>
                  </a:cubicBezTo>
                  <a:cubicBezTo>
                    <a:pt x="44504" y="20471"/>
                    <a:pt x="45247" y="20711"/>
                    <a:pt x="45868" y="21207"/>
                  </a:cubicBezTo>
                  <a:lnTo>
                    <a:pt x="20215" y="738"/>
                  </a:lnTo>
                  <a:cubicBezTo>
                    <a:pt x="19593" y="242"/>
                    <a:pt x="18850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4"/>
            <p:cNvSpPr/>
            <p:nvPr/>
          </p:nvSpPr>
          <p:spPr>
            <a:xfrm>
              <a:off x="4750825" y="2126825"/>
              <a:ext cx="558000" cy="629950"/>
            </a:xfrm>
            <a:custGeom>
              <a:avLst/>
              <a:gdLst/>
              <a:ahLst/>
              <a:cxnLst/>
              <a:rect l="l" t="t" r="r" b="b"/>
              <a:pathLst>
                <a:path w="22320" h="25198" extrusionOk="0">
                  <a:moveTo>
                    <a:pt x="18111" y="0"/>
                  </a:moveTo>
                  <a:cubicBezTo>
                    <a:pt x="17119" y="0"/>
                    <a:pt x="16136" y="435"/>
                    <a:pt x="15470" y="1271"/>
                  </a:cubicBezTo>
                  <a:lnTo>
                    <a:pt x="0" y="20660"/>
                  </a:lnTo>
                  <a:lnTo>
                    <a:pt x="5687" y="25198"/>
                  </a:lnTo>
                  <a:lnTo>
                    <a:pt x="21156" y="5809"/>
                  </a:lnTo>
                  <a:cubicBezTo>
                    <a:pt x="22319" y="4351"/>
                    <a:pt x="22080" y="2228"/>
                    <a:pt x="20624" y="1065"/>
                  </a:cubicBezTo>
                  <a:lnTo>
                    <a:pt x="20215" y="738"/>
                  </a:lnTo>
                  <a:cubicBezTo>
                    <a:pt x="19593" y="242"/>
                    <a:pt x="18849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4"/>
            <p:cNvSpPr/>
            <p:nvPr/>
          </p:nvSpPr>
          <p:spPr>
            <a:xfrm>
              <a:off x="4762500" y="2143125"/>
              <a:ext cx="519475" cy="598150"/>
            </a:xfrm>
            <a:custGeom>
              <a:avLst/>
              <a:gdLst/>
              <a:ahLst/>
              <a:cxnLst/>
              <a:rect l="l" t="t" r="r" b="b"/>
              <a:pathLst>
                <a:path w="20779" h="23926" extrusionOk="0">
                  <a:moveTo>
                    <a:pt x="17480" y="0"/>
                  </a:moveTo>
                  <a:cubicBezTo>
                    <a:pt x="16714" y="0"/>
                    <a:pt x="15955" y="336"/>
                    <a:pt x="15441" y="980"/>
                  </a:cubicBezTo>
                  <a:lnTo>
                    <a:pt x="1" y="20382"/>
                  </a:lnTo>
                  <a:lnTo>
                    <a:pt x="4441" y="23925"/>
                  </a:lnTo>
                  <a:lnTo>
                    <a:pt x="19882" y="4522"/>
                  </a:lnTo>
                  <a:cubicBezTo>
                    <a:pt x="20778" y="3399"/>
                    <a:pt x="20593" y="1758"/>
                    <a:pt x="19471" y="861"/>
                  </a:cubicBezTo>
                  <a:lnTo>
                    <a:pt x="19102" y="568"/>
                  </a:lnTo>
                  <a:cubicBezTo>
                    <a:pt x="18623" y="186"/>
                    <a:pt x="18050" y="0"/>
                    <a:pt x="174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4"/>
            <p:cNvSpPr/>
            <p:nvPr/>
          </p:nvSpPr>
          <p:spPr>
            <a:xfrm>
              <a:off x="4504475" y="1653675"/>
              <a:ext cx="634350" cy="508575"/>
            </a:xfrm>
            <a:custGeom>
              <a:avLst/>
              <a:gdLst/>
              <a:ahLst/>
              <a:cxnLst/>
              <a:rect l="l" t="t" r="r" b="b"/>
              <a:pathLst>
                <a:path w="25374" h="20343" extrusionOk="0">
                  <a:moveTo>
                    <a:pt x="164" y="0"/>
                  </a:moveTo>
                  <a:lnTo>
                    <a:pt x="0" y="206"/>
                  </a:lnTo>
                  <a:lnTo>
                    <a:pt x="25209" y="20343"/>
                  </a:lnTo>
                  <a:lnTo>
                    <a:pt x="25373" y="20137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4"/>
            <p:cNvSpPr/>
            <p:nvPr/>
          </p:nvSpPr>
          <p:spPr>
            <a:xfrm>
              <a:off x="4201775" y="1738650"/>
              <a:ext cx="842350" cy="809850"/>
            </a:xfrm>
            <a:custGeom>
              <a:avLst/>
              <a:gdLst/>
              <a:ahLst/>
              <a:cxnLst/>
              <a:rect l="l" t="t" r="r" b="b"/>
              <a:pathLst>
                <a:path w="33694" h="32394" extrusionOk="0">
                  <a:moveTo>
                    <a:pt x="12937" y="368"/>
                  </a:moveTo>
                  <a:lnTo>
                    <a:pt x="33149" y="16496"/>
                  </a:lnTo>
                  <a:cubicBezTo>
                    <a:pt x="32994" y="16737"/>
                    <a:pt x="32928" y="17022"/>
                    <a:pt x="32960" y="17311"/>
                  </a:cubicBezTo>
                  <a:cubicBezTo>
                    <a:pt x="32992" y="17601"/>
                    <a:pt x="33121" y="17864"/>
                    <a:pt x="33325" y="18066"/>
                  </a:cubicBezTo>
                  <a:lnTo>
                    <a:pt x="22327" y="31850"/>
                  </a:lnTo>
                  <a:cubicBezTo>
                    <a:pt x="22127" y="31722"/>
                    <a:pt x="21896" y="31653"/>
                    <a:pt x="21659" y="31653"/>
                  </a:cubicBezTo>
                  <a:cubicBezTo>
                    <a:pt x="21610" y="31653"/>
                    <a:pt x="21561" y="31656"/>
                    <a:pt x="21512" y="31662"/>
                  </a:cubicBezTo>
                  <a:cubicBezTo>
                    <a:pt x="21223" y="31694"/>
                    <a:pt x="20959" y="31823"/>
                    <a:pt x="20757" y="32027"/>
                  </a:cubicBezTo>
                  <a:lnTo>
                    <a:pt x="544" y="15900"/>
                  </a:lnTo>
                  <a:cubicBezTo>
                    <a:pt x="698" y="15658"/>
                    <a:pt x="767" y="15371"/>
                    <a:pt x="733" y="15083"/>
                  </a:cubicBezTo>
                  <a:cubicBezTo>
                    <a:pt x="701" y="14793"/>
                    <a:pt x="573" y="14530"/>
                    <a:pt x="368" y="14329"/>
                  </a:cubicBezTo>
                  <a:lnTo>
                    <a:pt x="11367" y="545"/>
                  </a:lnTo>
                  <a:cubicBezTo>
                    <a:pt x="11568" y="673"/>
                    <a:pt x="11801" y="741"/>
                    <a:pt x="12041" y="741"/>
                  </a:cubicBezTo>
                  <a:cubicBezTo>
                    <a:pt x="12088" y="741"/>
                    <a:pt x="12135" y="738"/>
                    <a:pt x="12182" y="733"/>
                  </a:cubicBezTo>
                  <a:cubicBezTo>
                    <a:pt x="12472" y="701"/>
                    <a:pt x="12735" y="572"/>
                    <a:pt x="12937" y="368"/>
                  </a:cubicBezTo>
                  <a:close/>
                  <a:moveTo>
                    <a:pt x="12899" y="0"/>
                  </a:moveTo>
                  <a:lnTo>
                    <a:pt x="12818" y="103"/>
                  </a:lnTo>
                  <a:cubicBezTo>
                    <a:pt x="12653" y="311"/>
                    <a:pt x="12417" y="441"/>
                    <a:pt x="12153" y="471"/>
                  </a:cubicBezTo>
                  <a:cubicBezTo>
                    <a:pt x="12116" y="475"/>
                    <a:pt x="12079" y="477"/>
                    <a:pt x="12042" y="477"/>
                  </a:cubicBezTo>
                  <a:cubicBezTo>
                    <a:pt x="11817" y="477"/>
                    <a:pt x="11601" y="401"/>
                    <a:pt x="11422" y="261"/>
                  </a:cubicBezTo>
                  <a:lnTo>
                    <a:pt x="11319" y="178"/>
                  </a:lnTo>
                  <a:lnTo>
                    <a:pt x="0" y="14365"/>
                  </a:lnTo>
                  <a:lnTo>
                    <a:pt x="103" y="14447"/>
                  </a:lnTo>
                  <a:cubicBezTo>
                    <a:pt x="311" y="14611"/>
                    <a:pt x="441" y="14847"/>
                    <a:pt x="471" y="15112"/>
                  </a:cubicBezTo>
                  <a:cubicBezTo>
                    <a:pt x="500" y="15375"/>
                    <a:pt x="425" y="15634"/>
                    <a:pt x="261" y="15842"/>
                  </a:cubicBezTo>
                  <a:lnTo>
                    <a:pt x="178" y="15945"/>
                  </a:lnTo>
                  <a:lnTo>
                    <a:pt x="20794" y="32394"/>
                  </a:lnTo>
                  <a:lnTo>
                    <a:pt x="20875" y="32291"/>
                  </a:lnTo>
                  <a:cubicBezTo>
                    <a:pt x="21040" y="32083"/>
                    <a:pt x="21276" y="31953"/>
                    <a:pt x="21540" y="31924"/>
                  </a:cubicBezTo>
                  <a:cubicBezTo>
                    <a:pt x="21578" y="31920"/>
                    <a:pt x="21616" y="31918"/>
                    <a:pt x="21654" y="31918"/>
                  </a:cubicBezTo>
                  <a:cubicBezTo>
                    <a:pt x="21877" y="31918"/>
                    <a:pt x="22093" y="31993"/>
                    <a:pt x="22270" y="32135"/>
                  </a:cubicBezTo>
                  <a:lnTo>
                    <a:pt x="22374" y="32216"/>
                  </a:lnTo>
                  <a:lnTo>
                    <a:pt x="33693" y="18029"/>
                  </a:lnTo>
                  <a:lnTo>
                    <a:pt x="33588" y="17947"/>
                  </a:lnTo>
                  <a:cubicBezTo>
                    <a:pt x="33380" y="17782"/>
                    <a:pt x="33250" y="17546"/>
                    <a:pt x="33221" y="17282"/>
                  </a:cubicBezTo>
                  <a:cubicBezTo>
                    <a:pt x="33190" y="17018"/>
                    <a:pt x="33266" y="16759"/>
                    <a:pt x="33432" y="16551"/>
                  </a:cubicBezTo>
                  <a:lnTo>
                    <a:pt x="33513" y="16448"/>
                  </a:lnTo>
                  <a:lnTo>
                    <a:pt x="1289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4"/>
            <p:cNvSpPr/>
            <p:nvPr/>
          </p:nvSpPr>
          <p:spPr>
            <a:xfrm>
              <a:off x="4794375" y="2170050"/>
              <a:ext cx="395850" cy="493775"/>
            </a:xfrm>
            <a:custGeom>
              <a:avLst/>
              <a:gdLst/>
              <a:ahLst/>
              <a:cxnLst/>
              <a:rect l="l" t="t" r="r" b="b"/>
              <a:pathLst>
                <a:path w="15834" h="19751" extrusionOk="0">
                  <a:moveTo>
                    <a:pt x="15626" y="1"/>
                  </a:moveTo>
                  <a:lnTo>
                    <a:pt x="0" y="19585"/>
                  </a:lnTo>
                  <a:lnTo>
                    <a:pt x="207" y="19750"/>
                  </a:lnTo>
                  <a:lnTo>
                    <a:pt x="15833" y="166"/>
                  </a:lnTo>
                  <a:lnTo>
                    <a:pt x="15626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4"/>
            <p:cNvSpPr/>
            <p:nvPr/>
          </p:nvSpPr>
          <p:spPr>
            <a:xfrm>
              <a:off x="4820300" y="2172750"/>
              <a:ext cx="412125" cy="514200"/>
            </a:xfrm>
            <a:custGeom>
              <a:avLst/>
              <a:gdLst/>
              <a:ahLst/>
              <a:cxnLst/>
              <a:rect l="l" t="t" r="r" b="b"/>
              <a:pathLst>
                <a:path w="16485" h="20568" extrusionOk="0">
                  <a:moveTo>
                    <a:pt x="16279" y="1"/>
                  </a:moveTo>
                  <a:lnTo>
                    <a:pt x="1" y="20403"/>
                  </a:lnTo>
                  <a:lnTo>
                    <a:pt x="206" y="20567"/>
                  </a:lnTo>
                  <a:lnTo>
                    <a:pt x="16484" y="166"/>
                  </a:lnTo>
                  <a:lnTo>
                    <a:pt x="16279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4"/>
            <p:cNvSpPr/>
            <p:nvPr/>
          </p:nvSpPr>
          <p:spPr>
            <a:xfrm>
              <a:off x="4849850" y="2219025"/>
              <a:ext cx="387125" cy="482825"/>
            </a:xfrm>
            <a:custGeom>
              <a:avLst/>
              <a:gdLst/>
              <a:ahLst/>
              <a:cxnLst/>
              <a:rect l="l" t="t" r="r" b="b"/>
              <a:pathLst>
                <a:path w="15485" h="19313" extrusionOk="0">
                  <a:moveTo>
                    <a:pt x="15278" y="1"/>
                  </a:moveTo>
                  <a:lnTo>
                    <a:pt x="1" y="19148"/>
                  </a:lnTo>
                  <a:lnTo>
                    <a:pt x="207" y="19312"/>
                  </a:lnTo>
                  <a:lnTo>
                    <a:pt x="15485" y="166"/>
                  </a:lnTo>
                  <a:lnTo>
                    <a:pt x="15278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4"/>
            <p:cNvSpPr/>
            <p:nvPr/>
          </p:nvSpPr>
          <p:spPr>
            <a:xfrm>
              <a:off x="4976675" y="2385525"/>
              <a:ext cx="196050" cy="186575"/>
            </a:xfrm>
            <a:custGeom>
              <a:avLst/>
              <a:gdLst/>
              <a:ahLst/>
              <a:cxnLst/>
              <a:rect l="l" t="t" r="r" b="b"/>
              <a:pathLst>
                <a:path w="7842" h="7463" extrusionOk="0">
                  <a:moveTo>
                    <a:pt x="2648" y="1"/>
                  </a:moveTo>
                  <a:lnTo>
                    <a:pt x="0" y="3319"/>
                  </a:lnTo>
                  <a:lnTo>
                    <a:pt x="5194" y="7462"/>
                  </a:lnTo>
                  <a:lnTo>
                    <a:pt x="7841" y="4145"/>
                  </a:lnTo>
                  <a:lnTo>
                    <a:pt x="264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" name="Google Shape;51;p4"/>
          <p:cNvGrpSpPr/>
          <p:nvPr/>
        </p:nvGrpSpPr>
        <p:grpSpPr>
          <a:xfrm rot="4274585">
            <a:off x="8550016" y="104150"/>
            <a:ext cx="972964" cy="685467"/>
            <a:chOff x="4684638" y="434800"/>
            <a:chExt cx="1094300" cy="770950"/>
          </a:xfrm>
        </p:grpSpPr>
        <p:sp>
          <p:nvSpPr>
            <p:cNvPr id="52" name="Google Shape;52;p4"/>
            <p:cNvSpPr/>
            <p:nvPr/>
          </p:nvSpPr>
          <p:spPr>
            <a:xfrm>
              <a:off x="4783488" y="434800"/>
              <a:ext cx="995450" cy="766225"/>
            </a:xfrm>
            <a:custGeom>
              <a:avLst/>
              <a:gdLst/>
              <a:ahLst/>
              <a:cxnLst/>
              <a:rect l="l" t="t" r="r" b="b"/>
              <a:pathLst>
                <a:path w="39818" h="30649" extrusionOk="0">
                  <a:moveTo>
                    <a:pt x="34456" y="1"/>
                  </a:moveTo>
                  <a:lnTo>
                    <a:pt x="0" y="22398"/>
                  </a:lnTo>
                  <a:lnTo>
                    <a:pt x="5363" y="30649"/>
                  </a:lnTo>
                  <a:cubicBezTo>
                    <a:pt x="18248" y="22273"/>
                    <a:pt x="26931" y="16626"/>
                    <a:pt x="39817" y="8252"/>
                  </a:cubicBezTo>
                  <a:cubicBezTo>
                    <a:pt x="39518" y="7190"/>
                    <a:pt x="38319" y="5966"/>
                    <a:pt x="37181" y="4196"/>
                  </a:cubicBezTo>
                  <a:cubicBezTo>
                    <a:pt x="35997" y="2354"/>
                    <a:pt x="35320" y="717"/>
                    <a:pt x="34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4"/>
            <p:cNvSpPr/>
            <p:nvPr/>
          </p:nvSpPr>
          <p:spPr>
            <a:xfrm>
              <a:off x="4811488" y="453550"/>
              <a:ext cx="851675" cy="558525"/>
            </a:xfrm>
            <a:custGeom>
              <a:avLst/>
              <a:gdLst/>
              <a:ahLst/>
              <a:cxnLst/>
              <a:rect l="l" t="t" r="r" b="b"/>
              <a:pathLst>
                <a:path w="34067" h="22341" extrusionOk="0">
                  <a:moveTo>
                    <a:pt x="33831" y="0"/>
                  </a:moveTo>
                  <a:lnTo>
                    <a:pt x="1" y="21977"/>
                  </a:lnTo>
                  <a:lnTo>
                    <a:pt x="236" y="22341"/>
                  </a:lnTo>
                  <a:lnTo>
                    <a:pt x="34067" y="362"/>
                  </a:lnTo>
                  <a:lnTo>
                    <a:pt x="338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4"/>
            <p:cNvSpPr/>
            <p:nvPr/>
          </p:nvSpPr>
          <p:spPr>
            <a:xfrm>
              <a:off x="4915188" y="613125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1" y="21976"/>
                  </a:lnTo>
                  <a:lnTo>
                    <a:pt x="237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4"/>
            <p:cNvSpPr/>
            <p:nvPr/>
          </p:nvSpPr>
          <p:spPr>
            <a:xfrm>
              <a:off x="4842638" y="508000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0" y="21976"/>
                  </a:lnTo>
                  <a:lnTo>
                    <a:pt x="236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4"/>
            <p:cNvSpPr/>
            <p:nvPr/>
          </p:nvSpPr>
          <p:spPr>
            <a:xfrm>
              <a:off x="4882663" y="566375"/>
              <a:ext cx="851600" cy="558525"/>
            </a:xfrm>
            <a:custGeom>
              <a:avLst/>
              <a:gdLst/>
              <a:ahLst/>
              <a:cxnLst/>
              <a:rect l="l" t="t" r="r" b="b"/>
              <a:pathLst>
                <a:path w="34064" h="22341" extrusionOk="0">
                  <a:moveTo>
                    <a:pt x="33828" y="1"/>
                  </a:moveTo>
                  <a:lnTo>
                    <a:pt x="1" y="21978"/>
                  </a:lnTo>
                  <a:lnTo>
                    <a:pt x="236" y="22340"/>
                  </a:lnTo>
                  <a:lnTo>
                    <a:pt x="34063" y="364"/>
                  </a:lnTo>
                  <a:lnTo>
                    <a:pt x="338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4"/>
            <p:cNvSpPr/>
            <p:nvPr/>
          </p:nvSpPr>
          <p:spPr>
            <a:xfrm>
              <a:off x="4684638" y="990850"/>
              <a:ext cx="246750" cy="214900"/>
            </a:xfrm>
            <a:custGeom>
              <a:avLst/>
              <a:gdLst/>
              <a:ahLst/>
              <a:cxnLst/>
              <a:rect l="l" t="t" r="r" b="b"/>
              <a:pathLst>
                <a:path w="9870" h="8596" extrusionOk="0">
                  <a:moveTo>
                    <a:pt x="5236" y="2242"/>
                  </a:moveTo>
                  <a:cubicBezTo>
                    <a:pt x="5225" y="2249"/>
                    <a:pt x="5206" y="2261"/>
                    <a:pt x="5206" y="2261"/>
                  </a:cubicBezTo>
                  <a:lnTo>
                    <a:pt x="5206" y="2260"/>
                  </a:lnTo>
                  <a:cubicBezTo>
                    <a:pt x="5206" y="2260"/>
                    <a:pt x="5222" y="2250"/>
                    <a:pt x="5236" y="2242"/>
                  </a:cubicBezTo>
                  <a:close/>
                  <a:moveTo>
                    <a:pt x="6577" y="4309"/>
                  </a:moveTo>
                  <a:cubicBezTo>
                    <a:pt x="6566" y="4316"/>
                    <a:pt x="6550" y="4328"/>
                    <a:pt x="6550" y="4328"/>
                  </a:cubicBezTo>
                  <a:lnTo>
                    <a:pt x="6550" y="4326"/>
                  </a:lnTo>
                  <a:cubicBezTo>
                    <a:pt x="6550" y="4326"/>
                    <a:pt x="6564" y="4317"/>
                    <a:pt x="6577" y="4309"/>
                  </a:cubicBezTo>
                  <a:close/>
                  <a:moveTo>
                    <a:pt x="7921" y="6374"/>
                  </a:moveTo>
                  <a:cubicBezTo>
                    <a:pt x="7910" y="6381"/>
                    <a:pt x="7892" y="6393"/>
                    <a:pt x="7892" y="6393"/>
                  </a:cubicBezTo>
                  <a:lnTo>
                    <a:pt x="7892" y="6392"/>
                  </a:lnTo>
                  <a:cubicBezTo>
                    <a:pt x="7892" y="6392"/>
                    <a:pt x="7907" y="6382"/>
                    <a:pt x="7921" y="6374"/>
                  </a:cubicBezTo>
                  <a:close/>
                  <a:moveTo>
                    <a:pt x="4433" y="0"/>
                  </a:moveTo>
                  <a:cubicBezTo>
                    <a:pt x="4260" y="0"/>
                    <a:pt x="4092" y="46"/>
                    <a:pt x="3943" y="143"/>
                  </a:cubicBezTo>
                  <a:cubicBezTo>
                    <a:pt x="3643" y="338"/>
                    <a:pt x="0" y="8594"/>
                    <a:pt x="0" y="8594"/>
                  </a:cubicBezTo>
                  <a:cubicBezTo>
                    <a:pt x="0" y="8594"/>
                    <a:pt x="373" y="8595"/>
                    <a:pt x="969" y="8595"/>
                  </a:cubicBezTo>
                  <a:cubicBezTo>
                    <a:pt x="3299" y="8595"/>
                    <a:pt x="9042" y="8580"/>
                    <a:pt x="9272" y="8433"/>
                  </a:cubicBezTo>
                  <a:lnTo>
                    <a:pt x="9272" y="8433"/>
                  </a:lnTo>
                  <a:lnTo>
                    <a:pt x="9235" y="8458"/>
                  </a:lnTo>
                  <a:cubicBezTo>
                    <a:pt x="9235" y="8458"/>
                    <a:pt x="9281" y="8429"/>
                    <a:pt x="9283" y="8427"/>
                  </a:cubicBezTo>
                  <a:cubicBezTo>
                    <a:pt x="9762" y="8117"/>
                    <a:pt x="9869" y="7388"/>
                    <a:pt x="9499" y="6817"/>
                  </a:cubicBezTo>
                  <a:cubicBezTo>
                    <a:pt x="9248" y="6431"/>
                    <a:pt x="8838" y="6219"/>
                    <a:pt x="8449" y="6219"/>
                  </a:cubicBezTo>
                  <a:cubicBezTo>
                    <a:pt x="8273" y="6219"/>
                    <a:pt x="8101" y="6263"/>
                    <a:pt x="7951" y="6354"/>
                  </a:cubicBezTo>
                  <a:lnTo>
                    <a:pt x="7951" y="6354"/>
                  </a:lnTo>
                  <a:cubicBezTo>
                    <a:pt x="8422" y="6039"/>
                    <a:pt x="8525" y="5317"/>
                    <a:pt x="8157" y="4751"/>
                  </a:cubicBezTo>
                  <a:cubicBezTo>
                    <a:pt x="7906" y="4365"/>
                    <a:pt x="7495" y="4153"/>
                    <a:pt x="7107" y="4153"/>
                  </a:cubicBezTo>
                  <a:cubicBezTo>
                    <a:pt x="6931" y="4153"/>
                    <a:pt x="6759" y="4197"/>
                    <a:pt x="6609" y="4288"/>
                  </a:cubicBezTo>
                  <a:lnTo>
                    <a:pt x="6609" y="4288"/>
                  </a:lnTo>
                  <a:cubicBezTo>
                    <a:pt x="7079" y="3974"/>
                    <a:pt x="7181" y="3252"/>
                    <a:pt x="6814" y="2685"/>
                  </a:cubicBezTo>
                  <a:cubicBezTo>
                    <a:pt x="6563" y="2299"/>
                    <a:pt x="6153" y="2087"/>
                    <a:pt x="5764" y="2087"/>
                  </a:cubicBezTo>
                  <a:cubicBezTo>
                    <a:pt x="5588" y="2087"/>
                    <a:pt x="5416" y="2130"/>
                    <a:pt x="5266" y="2222"/>
                  </a:cubicBezTo>
                  <a:lnTo>
                    <a:pt x="5266" y="2222"/>
                  </a:lnTo>
                  <a:cubicBezTo>
                    <a:pt x="5737" y="1907"/>
                    <a:pt x="5840" y="1185"/>
                    <a:pt x="5472" y="619"/>
                  </a:cubicBezTo>
                  <a:cubicBezTo>
                    <a:pt x="5216" y="226"/>
                    <a:pt x="4815" y="0"/>
                    <a:pt x="44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4"/>
            <p:cNvSpPr/>
            <p:nvPr/>
          </p:nvSpPr>
          <p:spPr>
            <a:xfrm>
              <a:off x="4684763" y="1129750"/>
              <a:ext cx="89125" cy="75875"/>
            </a:xfrm>
            <a:custGeom>
              <a:avLst/>
              <a:gdLst/>
              <a:ahLst/>
              <a:cxnLst/>
              <a:rect l="l" t="t" r="r" b="b"/>
              <a:pathLst>
                <a:path w="3565" h="3035" extrusionOk="0">
                  <a:moveTo>
                    <a:pt x="1354" y="0"/>
                  </a:moveTo>
                  <a:cubicBezTo>
                    <a:pt x="612" y="1650"/>
                    <a:pt x="1" y="3035"/>
                    <a:pt x="1" y="3035"/>
                  </a:cubicBezTo>
                  <a:cubicBezTo>
                    <a:pt x="1" y="3035"/>
                    <a:pt x="1652" y="3035"/>
                    <a:pt x="3565" y="3020"/>
                  </a:cubicBezTo>
                  <a:cubicBezTo>
                    <a:pt x="3159" y="1812"/>
                    <a:pt x="2402" y="685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862110249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Google Shape;60;p5"/>
          <p:cNvGrpSpPr/>
          <p:nvPr/>
        </p:nvGrpSpPr>
        <p:grpSpPr>
          <a:xfrm rot="-29765">
            <a:off x="265763" y="240515"/>
            <a:ext cx="8613304" cy="4663770"/>
            <a:chOff x="1291300" y="354675"/>
            <a:chExt cx="2772300" cy="1514350"/>
          </a:xfrm>
        </p:grpSpPr>
        <p:sp>
          <p:nvSpPr>
            <p:cNvPr id="61" name="Google Shape;61;p5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5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3" name="Google Shape;63;p5"/>
          <p:cNvSpPr/>
          <p:nvPr/>
        </p:nvSpPr>
        <p:spPr>
          <a:xfrm>
            <a:off x="85050" y="136850"/>
            <a:ext cx="683690" cy="555245"/>
          </a:xfrm>
          <a:custGeom>
            <a:avLst/>
            <a:gdLst/>
            <a:ahLst/>
            <a:cxnLst/>
            <a:rect l="l" t="t" r="r" b="b"/>
            <a:pathLst>
              <a:path w="35269" h="28643" extrusionOk="0">
                <a:moveTo>
                  <a:pt x="28178" y="1"/>
                </a:moveTo>
                <a:cubicBezTo>
                  <a:pt x="26939" y="1"/>
                  <a:pt x="25687" y="357"/>
                  <a:pt x="24584" y="1100"/>
                </a:cubicBezTo>
                <a:lnTo>
                  <a:pt x="3115" y="15567"/>
                </a:lnTo>
                <a:lnTo>
                  <a:pt x="3856" y="16666"/>
                </a:lnTo>
                <a:lnTo>
                  <a:pt x="25325" y="2198"/>
                </a:lnTo>
                <a:cubicBezTo>
                  <a:pt x="26201" y="1608"/>
                  <a:pt x="27195" y="1325"/>
                  <a:pt x="28180" y="1325"/>
                </a:cubicBezTo>
                <a:cubicBezTo>
                  <a:pt x="29828" y="1325"/>
                  <a:pt x="31449" y="2117"/>
                  <a:pt x="32438" y="3583"/>
                </a:cubicBezTo>
                <a:cubicBezTo>
                  <a:pt x="32669" y="3926"/>
                  <a:pt x="32858" y="4296"/>
                  <a:pt x="33000" y="4682"/>
                </a:cubicBezTo>
                <a:cubicBezTo>
                  <a:pt x="33812" y="6902"/>
                  <a:pt x="33012" y="9374"/>
                  <a:pt x="31051" y="10696"/>
                </a:cubicBezTo>
                <a:lnTo>
                  <a:pt x="7279" y="26717"/>
                </a:lnTo>
                <a:cubicBezTo>
                  <a:pt x="6693" y="27112"/>
                  <a:pt x="6017" y="27317"/>
                  <a:pt x="5324" y="27317"/>
                </a:cubicBezTo>
                <a:cubicBezTo>
                  <a:pt x="5098" y="27317"/>
                  <a:pt x="4870" y="27295"/>
                  <a:pt x="4644" y="27251"/>
                </a:cubicBezTo>
                <a:cubicBezTo>
                  <a:pt x="3721" y="27071"/>
                  <a:pt x="2924" y="26545"/>
                  <a:pt x="2401" y="25766"/>
                </a:cubicBezTo>
                <a:cubicBezTo>
                  <a:pt x="2242" y="25531"/>
                  <a:pt x="2113" y="25277"/>
                  <a:pt x="2016" y="25012"/>
                </a:cubicBezTo>
                <a:cubicBezTo>
                  <a:pt x="1457" y="23490"/>
                  <a:pt x="2007" y="21793"/>
                  <a:pt x="3352" y="20886"/>
                </a:cubicBezTo>
                <a:lnTo>
                  <a:pt x="21428" y="8705"/>
                </a:lnTo>
                <a:cubicBezTo>
                  <a:pt x="21777" y="8470"/>
                  <a:pt x="22179" y="8349"/>
                  <a:pt x="22592" y="8349"/>
                </a:cubicBezTo>
                <a:cubicBezTo>
                  <a:pt x="22726" y="8349"/>
                  <a:pt x="22861" y="8362"/>
                  <a:pt x="22995" y="8388"/>
                </a:cubicBezTo>
                <a:cubicBezTo>
                  <a:pt x="23545" y="8495"/>
                  <a:pt x="24018" y="8809"/>
                  <a:pt x="24329" y="9269"/>
                </a:cubicBezTo>
                <a:cubicBezTo>
                  <a:pt x="24423" y="9409"/>
                  <a:pt x="24500" y="9560"/>
                  <a:pt x="24558" y="9718"/>
                </a:cubicBezTo>
                <a:cubicBezTo>
                  <a:pt x="24891" y="10624"/>
                  <a:pt x="24564" y="11631"/>
                  <a:pt x="23765" y="12172"/>
                </a:cubicBezTo>
                <a:lnTo>
                  <a:pt x="7484" y="23142"/>
                </a:lnTo>
                <a:lnTo>
                  <a:pt x="8225" y="24241"/>
                </a:lnTo>
                <a:lnTo>
                  <a:pt x="24504" y="13271"/>
                </a:lnTo>
                <a:cubicBezTo>
                  <a:pt x="25809" y="12391"/>
                  <a:pt x="26344" y="10743"/>
                  <a:pt x="25802" y="9262"/>
                </a:cubicBezTo>
                <a:cubicBezTo>
                  <a:pt x="25707" y="9005"/>
                  <a:pt x="25580" y="8759"/>
                  <a:pt x="25427" y="8529"/>
                </a:cubicBezTo>
                <a:cubicBezTo>
                  <a:pt x="24917" y="7774"/>
                  <a:pt x="24142" y="7262"/>
                  <a:pt x="23247" y="7088"/>
                </a:cubicBezTo>
                <a:cubicBezTo>
                  <a:pt x="23027" y="7045"/>
                  <a:pt x="22806" y="7024"/>
                  <a:pt x="22586" y="7024"/>
                </a:cubicBezTo>
                <a:cubicBezTo>
                  <a:pt x="21913" y="7024"/>
                  <a:pt x="21255" y="7222"/>
                  <a:pt x="20686" y="7606"/>
                </a:cubicBezTo>
                <a:lnTo>
                  <a:pt x="2609" y="19787"/>
                </a:lnTo>
                <a:cubicBezTo>
                  <a:pt x="757" y="21036"/>
                  <a:pt x="0" y="23373"/>
                  <a:pt x="769" y="25470"/>
                </a:cubicBezTo>
                <a:cubicBezTo>
                  <a:pt x="903" y="25834"/>
                  <a:pt x="1081" y="26185"/>
                  <a:pt x="1299" y="26508"/>
                </a:cubicBezTo>
                <a:cubicBezTo>
                  <a:pt x="2233" y="27894"/>
                  <a:pt x="3763" y="28642"/>
                  <a:pt x="5321" y="28642"/>
                </a:cubicBezTo>
                <a:cubicBezTo>
                  <a:pt x="6251" y="28642"/>
                  <a:pt x="7191" y="28375"/>
                  <a:pt x="8019" y="27817"/>
                </a:cubicBezTo>
                <a:lnTo>
                  <a:pt x="31793" y="11796"/>
                </a:lnTo>
                <a:cubicBezTo>
                  <a:pt x="34260" y="10134"/>
                  <a:pt x="35269" y="7020"/>
                  <a:pt x="34244" y="4228"/>
                </a:cubicBezTo>
                <a:cubicBezTo>
                  <a:pt x="34066" y="3742"/>
                  <a:pt x="33829" y="3276"/>
                  <a:pt x="33537" y="2845"/>
                </a:cubicBezTo>
                <a:cubicBezTo>
                  <a:pt x="32292" y="998"/>
                  <a:pt x="30253" y="1"/>
                  <a:pt x="2817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4" name="Google Shape;64;p5"/>
          <p:cNvGrpSpPr/>
          <p:nvPr/>
        </p:nvGrpSpPr>
        <p:grpSpPr>
          <a:xfrm flipH="1">
            <a:off x="8346748" y="4364847"/>
            <a:ext cx="759027" cy="719911"/>
            <a:chOff x="5755900" y="1615100"/>
            <a:chExt cx="904250" cy="857650"/>
          </a:xfrm>
        </p:grpSpPr>
        <p:sp>
          <p:nvSpPr>
            <p:cNvPr id="65" name="Google Shape;65;p5"/>
            <p:cNvSpPr/>
            <p:nvPr/>
          </p:nvSpPr>
          <p:spPr>
            <a:xfrm>
              <a:off x="5755900" y="1615100"/>
              <a:ext cx="904250" cy="857650"/>
            </a:xfrm>
            <a:custGeom>
              <a:avLst/>
              <a:gdLst/>
              <a:ahLst/>
              <a:cxnLst/>
              <a:rect l="l" t="t" r="r" b="b"/>
              <a:pathLst>
                <a:path w="36170" h="34306" extrusionOk="0">
                  <a:moveTo>
                    <a:pt x="11961" y="0"/>
                  </a:moveTo>
                  <a:lnTo>
                    <a:pt x="1" y="14990"/>
                  </a:lnTo>
                  <a:lnTo>
                    <a:pt x="8301" y="21611"/>
                  </a:lnTo>
                  <a:cubicBezTo>
                    <a:pt x="9121" y="21123"/>
                    <a:pt x="10053" y="20871"/>
                    <a:pt x="10989" y="20871"/>
                  </a:cubicBezTo>
                  <a:cubicBezTo>
                    <a:pt x="12122" y="20871"/>
                    <a:pt x="13261" y="21239"/>
                    <a:pt x="14216" y="22002"/>
                  </a:cubicBezTo>
                  <a:cubicBezTo>
                    <a:pt x="15962" y="23396"/>
                    <a:pt x="16561" y="25678"/>
                    <a:pt x="15911" y="27683"/>
                  </a:cubicBezTo>
                  <a:lnTo>
                    <a:pt x="24210" y="34306"/>
                  </a:lnTo>
                  <a:lnTo>
                    <a:pt x="36170" y="19316"/>
                  </a:lnTo>
                  <a:lnTo>
                    <a:pt x="27870" y="12695"/>
                  </a:lnTo>
                  <a:cubicBezTo>
                    <a:pt x="27051" y="13183"/>
                    <a:pt x="26120" y="13434"/>
                    <a:pt x="25184" y="13434"/>
                  </a:cubicBezTo>
                  <a:cubicBezTo>
                    <a:pt x="24051" y="13434"/>
                    <a:pt x="22911" y="13066"/>
                    <a:pt x="21956" y="12304"/>
                  </a:cubicBezTo>
                  <a:cubicBezTo>
                    <a:pt x="20209" y="10910"/>
                    <a:pt x="19610" y="8628"/>
                    <a:pt x="20260" y="6623"/>
                  </a:cubicBezTo>
                  <a:lnTo>
                    <a:pt x="119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5"/>
            <p:cNvSpPr/>
            <p:nvPr/>
          </p:nvSpPr>
          <p:spPr>
            <a:xfrm>
              <a:off x="5858900" y="1739600"/>
              <a:ext cx="584525" cy="533025"/>
            </a:xfrm>
            <a:custGeom>
              <a:avLst/>
              <a:gdLst/>
              <a:ahLst/>
              <a:cxnLst/>
              <a:rect l="l" t="t" r="r" b="b"/>
              <a:pathLst>
                <a:path w="23381" h="21321" extrusionOk="0">
                  <a:moveTo>
                    <a:pt x="3987" y="0"/>
                  </a:moveTo>
                  <a:lnTo>
                    <a:pt x="0" y="4997"/>
                  </a:lnTo>
                  <a:lnTo>
                    <a:pt x="20457" y="21321"/>
                  </a:lnTo>
                  <a:lnTo>
                    <a:pt x="22070" y="19300"/>
                  </a:lnTo>
                  <a:cubicBezTo>
                    <a:pt x="23381" y="17657"/>
                    <a:pt x="23111" y="15260"/>
                    <a:pt x="21467" y="13950"/>
                  </a:cubicBezTo>
                  <a:lnTo>
                    <a:pt x="398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5"/>
            <p:cNvSpPr/>
            <p:nvPr/>
          </p:nvSpPr>
          <p:spPr>
            <a:xfrm>
              <a:off x="6126600" y="1947075"/>
              <a:ext cx="96125" cy="85350"/>
            </a:xfrm>
            <a:custGeom>
              <a:avLst/>
              <a:gdLst/>
              <a:ahLst/>
              <a:cxnLst/>
              <a:rect l="l" t="t" r="r" b="b"/>
              <a:pathLst>
                <a:path w="3845" h="3414" extrusionOk="0">
                  <a:moveTo>
                    <a:pt x="1923" y="0"/>
                  </a:moveTo>
                  <a:cubicBezTo>
                    <a:pt x="1422" y="0"/>
                    <a:pt x="925" y="220"/>
                    <a:pt x="589" y="641"/>
                  </a:cubicBezTo>
                  <a:cubicBezTo>
                    <a:pt x="1" y="1379"/>
                    <a:pt x="121" y="2452"/>
                    <a:pt x="858" y="3040"/>
                  </a:cubicBezTo>
                  <a:cubicBezTo>
                    <a:pt x="1172" y="3291"/>
                    <a:pt x="1548" y="3413"/>
                    <a:pt x="1921" y="3413"/>
                  </a:cubicBezTo>
                  <a:cubicBezTo>
                    <a:pt x="2423" y="3413"/>
                    <a:pt x="2919" y="3193"/>
                    <a:pt x="3256" y="2771"/>
                  </a:cubicBezTo>
                  <a:cubicBezTo>
                    <a:pt x="3844" y="2034"/>
                    <a:pt x="3724" y="961"/>
                    <a:pt x="2987" y="372"/>
                  </a:cubicBezTo>
                  <a:cubicBezTo>
                    <a:pt x="2673" y="122"/>
                    <a:pt x="2297" y="0"/>
                    <a:pt x="19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5"/>
            <p:cNvSpPr/>
            <p:nvPr/>
          </p:nvSpPr>
          <p:spPr>
            <a:xfrm>
              <a:off x="6162275" y="1946675"/>
              <a:ext cx="26700" cy="85525"/>
            </a:xfrm>
            <a:custGeom>
              <a:avLst/>
              <a:gdLst/>
              <a:ahLst/>
              <a:cxnLst/>
              <a:rect l="l" t="t" r="r" b="b"/>
              <a:pathLst>
                <a:path w="1068" h="3421" extrusionOk="0">
                  <a:moveTo>
                    <a:pt x="425" y="0"/>
                  </a:moveTo>
                  <a:lnTo>
                    <a:pt x="0" y="83"/>
                  </a:lnTo>
                  <a:lnTo>
                    <a:pt x="642" y="3420"/>
                  </a:lnTo>
                  <a:lnTo>
                    <a:pt x="1068" y="33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5"/>
            <p:cNvSpPr/>
            <p:nvPr/>
          </p:nvSpPr>
          <p:spPr>
            <a:xfrm>
              <a:off x="5858725" y="1827975"/>
              <a:ext cx="540750" cy="444850"/>
            </a:xfrm>
            <a:custGeom>
              <a:avLst/>
              <a:gdLst/>
              <a:ahLst/>
              <a:cxnLst/>
              <a:rect l="l" t="t" r="r" b="b"/>
              <a:pathLst>
                <a:path w="21630" h="17794" extrusionOk="0">
                  <a:moveTo>
                    <a:pt x="1173" y="1"/>
                  </a:moveTo>
                  <a:lnTo>
                    <a:pt x="1" y="1469"/>
                  </a:lnTo>
                  <a:lnTo>
                    <a:pt x="20457" y="17793"/>
                  </a:lnTo>
                  <a:lnTo>
                    <a:pt x="21630" y="16323"/>
                  </a:lnTo>
                  <a:lnTo>
                    <a:pt x="117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" name="Google Shape;70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71" name="Google Shape;71;p5"/>
          <p:cNvSpPr txBox="1">
            <a:spLocks noGrp="1"/>
          </p:cNvSpPr>
          <p:nvPr>
            <p:ph type="subTitle" idx="1"/>
          </p:nvPr>
        </p:nvSpPr>
        <p:spPr>
          <a:xfrm>
            <a:off x="4979109" y="3695224"/>
            <a:ext cx="2505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72" name="Google Shape;72;p5"/>
          <p:cNvSpPr txBox="1">
            <a:spLocks noGrp="1"/>
          </p:cNvSpPr>
          <p:nvPr>
            <p:ph type="subTitle" idx="2"/>
          </p:nvPr>
        </p:nvSpPr>
        <p:spPr>
          <a:xfrm>
            <a:off x="1659525" y="3695224"/>
            <a:ext cx="2505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73" name="Google Shape;73;p5"/>
          <p:cNvSpPr txBox="1">
            <a:spLocks noGrp="1"/>
          </p:cNvSpPr>
          <p:nvPr>
            <p:ph type="subTitle" idx="3"/>
          </p:nvPr>
        </p:nvSpPr>
        <p:spPr>
          <a:xfrm>
            <a:off x="4979100" y="3274925"/>
            <a:ext cx="25056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74" name="Google Shape;74;p5"/>
          <p:cNvSpPr txBox="1">
            <a:spLocks noGrp="1"/>
          </p:cNvSpPr>
          <p:nvPr>
            <p:ph type="subTitle" idx="4"/>
          </p:nvPr>
        </p:nvSpPr>
        <p:spPr>
          <a:xfrm>
            <a:off x="1659300" y="3274925"/>
            <a:ext cx="25056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41831046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6"/>
          <p:cNvGrpSpPr/>
          <p:nvPr/>
        </p:nvGrpSpPr>
        <p:grpSpPr>
          <a:xfrm rot="29987">
            <a:off x="265696" y="239848"/>
            <a:ext cx="8613032" cy="4663769"/>
            <a:chOff x="1291300" y="354675"/>
            <a:chExt cx="2772300" cy="1514350"/>
          </a:xfrm>
        </p:grpSpPr>
        <p:sp>
          <p:nvSpPr>
            <p:cNvPr id="77" name="Google Shape;77;p6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6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" name="Google Shape;79;p6"/>
          <p:cNvGrpSpPr/>
          <p:nvPr/>
        </p:nvGrpSpPr>
        <p:grpSpPr>
          <a:xfrm>
            <a:off x="-249804" y="4317454"/>
            <a:ext cx="910446" cy="866645"/>
            <a:chOff x="4109450" y="1615100"/>
            <a:chExt cx="1199375" cy="1141675"/>
          </a:xfrm>
        </p:grpSpPr>
        <p:sp>
          <p:nvSpPr>
            <p:cNvPr id="80" name="Google Shape;80;p6"/>
            <p:cNvSpPr/>
            <p:nvPr/>
          </p:nvSpPr>
          <p:spPr>
            <a:xfrm>
              <a:off x="4109450" y="1615100"/>
              <a:ext cx="1146725" cy="1028250"/>
            </a:xfrm>
            <a:custGeom>
              <a:avLst/>
              <a:gdLst/>
              <a:ahLst/>
              <a:cxnLst/>
              <a:rect l="l" t="t" r="r" b="b"/>
              <a:pathLst>
                <a:path w="45869" h="41130" extrusionOk="0">
                  <a:moveTo>
                    <a:pt x="18111" y="0"/>
                  </a:moveTo>
                  <a:cubicBezTo>
                    <a:pt x="17120" y="0"/>
                    <a:pt x="16138" y="435"/>
                    <a:pt x="15471" y="1271"/>
                  </a:cubicBezTo>
                  <a:lnTo>
                    <a:pt x="0" y="20660"/>
                  </a:lnTo>
                  <a:lnTo>
                    <a:pt x="25655" y="41129"/>
                  </a:lnTo>
                  <a:lnTo>
                    <a:pt x="41125" y="21740"/>
                  </a:lnTo>
                  <a:cubicBezTo>
                    <a:pt x="41792" y="20905"/>
                    <a:pt x="42775" y="20471"/>
                    <a:pt x="43766" y="20471"/>
                  </a:cubicBezTo>
                  <a:cubicBezTo>
                    <a:pt x="44504" y="20471"/>
                    <a:pt x="45247" y="20711"/>
                    <a:pt x="45868" y="21207"/>
                  </a:cubicBezTo>
                  <a:lnTo>
                    <a:pt x="20215" y="738"/>
                  </a:lnTo>
                  <a:cubicBezTo>
                    <a:pt x="19593" y="242"/>
                    <a:pt x="18850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6"/>
            <p:cNvSpPr/>
            <p:nvPr/>
          </p:nvSpPr>
          <p:spPr>
            <a:xfrm>
              <a:off x="4750825" y="2126825"/>
              <a:ext cx="558000" cy="629950"/>
            </a:xfrm>
            <a:custGeom>
              <a:avLst/>
              <a:gdLst/>
              <a:ahLst/>
              <a:cxnLst/>
              <a:rect l="l" t="t" r="r" b="b"/>
              <a:pathLst>
                <a:path w="22320" h="25198" extrusionOk="0">
                  <a:moveTo>
                    <a:pt x="18111" y="0"/>
                  </a:moveTo>
                  <a:cubicBezTo>
                    <a:pt x="17119" y="0"/>
                    <a:pt x="16136" y="435"/>
                    <a:pt x="15470" y="1271"/>
                  </a:cubicBezTo>
                  <a:lnTo>
                    <a:pt x="0" y="20660"/>
                  </a:lnTo>
                  <a:lnTo>
                    <a:pt x="5687" y="25198"/>
                  </a:lnTo>
                  <a:lnTo>
                    <a:pt x="21156" y="5809"/>
                  </a:lnTo>
                  <a:cubicBezTo>
                    <a:pt x="22319" y="4351"/>
                    <a:pt x="22080" y="2228"/>
                    <a:pt x="20624" y="1065"/>
                  </a:cubicBezTo>
                  <a:lnTo>
                    <a:pt x="20215" y="738"/>
                  </a:lnTo>
                  <a:cubicBezTo>
                    <a:pt x="19593" y="242"/>
                    <a:pt x="18849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6"/>
            <p:cNvSpPr/>
            <p:nvPr/>
          </p:nvSpPr>
          <p:spPr>
            <a:xfrm>
              <a:off x="4762500" y="2143125"/>
              <a:ext cx="519475" cy="598150"/>
            </a:xfrm>
            <a:custGeom>
              <a:avLst/>
              <a:gdLst/>
              <a:ahLst/>
              <a:cxnLst/>
              <a:rect l="l" t="t" r="r" b="b"/>
              <a:pathLst>
                <a:path w="20779" h="23926" extrusionOk="0">
                  <a:moveTo>
                    <a:pt x="17480" y="0"/>
                  </a:moveTo>
                  <a:cubicBezTo>
                    <a:pt x="16714" y="0"/>
                    <a:pt x="15955" y="336"/>
                    <a:pt x="15441" y="980"/>
                  </a:cubicBezTo>
                  <a:lnTo>
                    <a:pt x="1" y="20382"/>
                  </a:lnTo>
                  <a:lnTo>
                    <a:pt x="4441" y="23925"/>
                  </a:lnTo>
                  <a:lnTo>
                    <a:pt x="19882" y="4522"/>
                  </a:lnTo>
                  <a:cubicBezTo>
                    <a:pt x="20778" y="3399"/>
                    <a:pt x="20593" y="1758"/>
                    <a:pt x="19471" y="861"/>
                  </a:cubicBezTo>
                  <a:lnTo>
                    <a:pt x="19102" y="568"/>
                  </a:lnTo>
                  <a:cubicBezTo>
                    <a:pt x="18623" y="186"/>
                    <a:pt x="18050" y="0"/>
                    <a:pt x="174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6"/>
            <p:cNvSpPr/>
            <p:nvPr/>
          </p:nvSpPr>
          <p:spPr>
            <a:xfrm>
              <a:off x="4504475" y="1653675"/>
              <a:ext cx="634350" cy="508575"/>
            </a:xfrm>
            <a:custGeom>
              <a:avLst/>
              <a:gdLst/>
              <a:ahLst/>
              <a:cxnLst/>
              <a:rect l="l" t="t" r="r" b="b"/>
              <a:pathLst>
                <a:path w="25374" h="20343" extrusionOk="0">
                  <a:moveTo>
                    <a:pt x="164" y="0"/>
                  </a:moveTo>
                  <a:lnTo>
                    <a:pt x="0" y="206"/>
                  </a:lnTo>
                  <a:lnTo>
                    <a:pt x="25209" y="20343"/>
                  </a:lnTo>
                  <a:lnTo>
                    <a:pt x="25373" y="20137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6"/>
            <p:cNvSpPr/>
            <p:nvPr/>
          </p:nvSpPr>
          <p:spPr>
            <a:xfrm>
              <a:off x="4201775" y="1738650"/>
              <a:ext cx="842350" cy="809850"/>
            </a:xfrm>
            <a:custGeom>
              <a:avLst/>
              <a:gdLst/>
              <a:ahLst/>
              <a:cxnLst/>
              <a:rect l="l" t="t" r="r" b="b"/>
              <a:pathLst>
                <a:path w="33694" h="32394" extrusionOk="0">
                  <a:moveTo>
                    <a:pt x="12937" y="368"/>
                  </a:moveTo>
                  <a:lnTo>
                    <a:pt x="33149" y="16496"/>
                  </a:lnTo>
                  <a:cubicBezTo>
                    <a:pt x="32994" y="16737"/>
                    <a:pt x="32928" y="17022"/>
                    <a:pt x="32960" y="17311"/>
                  </a:cubicBezTo>
                  <a:cubicBezTo>
                    <a:pt x="32992" y="17601"/>
                    <a:pt x="33121" y="17864"/>
                    <a:pt x="33325" y="18066"/>
                  </a:cubicBezTo>
                  <a:lnTo>
                    <a:pt x="22327" y="31850"/>
                  </a:lnTo>
                  <a:cubicBezTo>
                    <a:pt x="22127" y="31722"/>
                    <a:pt x="21896" y="31653"/>
                    <a:pt x="21659" y="31653"/>
                  </a:cubicBezTo>
                  <a:cubicBezTo>
                    <a:pt x="21610" y="31653"/>
                    <a:pt x="21561" y="31656"/>
                    <a:pt x="21512" y="31662"/>
                  </a:cubicBezTo>
                  <a:cubicBezTo>
                    <a:pt x="21223" y="31694"/>
                    <a:pt x="20959" y="31823"/>
                    <a:pt x="20757" y="32027"/>
                  </a:cubicBezTo>
                  <a:lnTo>
                    <a:pt x="544" y="15900"/>
                  </a:lnTo>
                  <a:cubicBezTo>
                    <a:pt x="698" y="15658"/>
                    <a:pt x="767" y="15371"/>
                    <a:pt x="733" y="15083"/>
                  </a:cubicBezTo>
                  <a:cubicBezTo>
                    <a:pt x="701" y="14793"/>
                    <a:pt x="573" y="14530"/>
                    <a:pt x="368" y="14329"/>
                  </a:cubicBezTo>
                  <a:lnTo>
                    <a:pt x="11367" y="545"/>
                  </a:lnTo>
                  <a:cubicBezTo>
                    <a:pt x="11568" y="673"/>
                    <a:pt x="11801" y="741"/>
                    <a:pt x="12041" y="741"/>
                  </a:cubicBezTo>
                  <a:cubicBezTo>
                    <a:pt x="12088" y="741"/>
                    <a:pt x="12135" y="738"/>
                    <a:pt x="12182" y="733"/>
                  </a:cubicBezTo>
                  <a:cubicBezTo>
                    <a:pt x="12472" y="701"/>
                    <a:pt x="12735" y="572"/>
                    <a:pt x="12937" y="368"/>
                  </a:cubicBezTo>
                  <a:close/>
                  <a:moveTo>
                    <a:pt x="12899" y="0"/>
                  </a:moveTo>
                  <a:lnTo>
                    <a:pt x="12818" y="103"/>
                  </a:lnTo>
                  <a:cubicBezTo>
                    <a:pt x="12653" y="311"/>
                    <a:pt x="12417" y="441"/>
                    <a:pt x="12153" y="471"/>
                  </a:cubicBezTo>
                  <a:cubicBezTo>
                    <a:pt x="12116" y="475"/>
                    <a:pt x="12079" y="477"/>
                    <a:pt x="12042" y="477"/>
                  </a:cubicBezTo>
                  <a:cubicBezTo>
                    <a:pt x="11817" y="477"/>
                    <a:pt x="11601" y="401"/>
                    <a:pt x="11422" y="261"/>
                  </a:cubicBezTo>
                  <a:lnTo>
                    <a:pt x="11319" y="178"/>
                  </a:lnTo>
                  <a:lnTo>
                    <a:pt x="0" y="14365"/>
                  </a:lnTo>
                  <a:lnTo>
                    <a:pt x="103" y="14447"/>
                  </a:lnTo>
                  <a:cubicBezTo>
                    <a:pt x="311" y="14611"/>
                    <a:pt x="441" y="14847"/>
                    <a:pt x="471" y="15112"/>
                  </a:cubicBezTo>
                  <a:cubicBezTo>
                    <a:pt x="500" y="15375"/>
                    <a:pt x="425" y="15634"/>
                    <a:pt x="261" y="15842"/>
                  </a:cubicBezTo>
                  <a:lnTo>
                    <a:pt x="178" y="15945"/>
                  </a:lnTo>
                  <a:lnTo>
                    <a:pt x="20794" y="32394"/>
                  </a:lnTo>
                  <a:lnTo>
                    <a:pt x="20875" y="32291"/>
                  </a:lnTo>
                  <a:cubicBezTo>
                    <a:pt x="21040" y="32083"/>
                    <a:pt x="21276" y="31953"/>
                    <a:pt x="21540" y="31924"/>
                  </a:cubicBezTo>
                  <a:cubicBezTo>
                    <a:pt x="21578" y="31920"/>
                    <a:pt x="21616" y="31918"/>
                    <a:pt x="21654" y="31918"/>
                  </a:cubicBezTo>
                  <a:cubicBezTo>
                    <a:pt x="21877" y="31918"/>
                    <a:pt x="22093" y="31993"/>
                    <a:pt x="22270" y="32135"/>
                  </a:cubicBezTo>
                  <a:lnTo>
                    <a:pt x="22374" y="32216"/>
                  </a:lnTo>
                  <a:lnTo>
                    <a:pt x="33693" y="18029"/>
                  </a:lnTo>
                  <a:lnTo>
                    <a:pt x="33588" y="17947"/>
                  </a:lnTo>
                  <a:cubicBezTo>
                    <a:pt x="33380" y="17782"/>
                    <a:pt x="33250" y="17546"/>
                    <a:pt x="33221" y="17282"/>
                  </a:cubicBezTo>
                  <a:cubicBezTo>
                    <a:pt x="33190" y="17018"/>
                    <a:pt x="33266" y="16759"/>
                    <a:pt x="33432" y="16551"/>
                  </a:cubicBezTo>
                  <a:lnTo>
                    <a:pt x="33513" y="16448"/>
                  </a:lnTo>
                  <a:lnTo>
                    <a:pt x="1289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6"/>
            <p:cNvSpPr/>
            <p:nvPr/>
          </p:nvSpPr>
          <p:spPr>
            <a:xfrm>
              <a:off x="4794375" y="2170050"/>
              <a:ext cx="395850" cy="493775"/>
            </a:xfrm>
            <a:custGeom>
              <a:avLst/>
              <a:gdLst/>
              <a:ahLst/>
              <a:cxnLst/>
              <a:rect l="l" t="t" r="r" b="b"/>
              <a:pathLst>
                <a:path w="15834" h="19751" extrusionOk="0">
                  <a:moveTo>
                    <a:pt x="15626" y="1"/>
                  </a:moveTo>
                  <a:lnTo>
                    <a:pt x="0" y="19585"/>
                  </a:lnTo>
                  <a:lnTo>
                    <a:pt x="207" y="19750"/>
                  </a:lnTo>
                  <a:lnTo>
                    <a:pt x="15833" y="166"/>
                  </a:lnTo>
                  <a:lnTo>
                    <a:pt x="15626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6"/>
            <p:cNvSpPr/>
            <p:nvPr/>
          </p:nvSpPr>
          <p:spPr>
            <a:xfrm>
              <a:off x="4820300" y="2172750"/>
              <a:ext cx="412125" cy="514200"/>
            </a:xfrm>
            <a:custGeom>
              <a:avLst/>
              <a:gdLst/>
              <a:ahLst/>
              <a:cxnLst/>
              <a:rect l="l" t="t" r="r" b="b"/>
              <a:pathLst>
                <a:path w="16485" h="20568" extrusionOk="0">
                  <a:moveTo>
                    <a:pt x="16279" y="1"/>
                  </a:moveTo>
                  <a:lnTo>
                    <a:pt x="1" y="20403"/>
                  </a:lnTo>
                  <a:lnTo>
                    <a:pt x="206" y="20567"/>
                  </a:lnTo>
                  <a:lnTo>
                    <a:pt x="16484" y="166"/>
                  </a:lnTo>
                  <a:lnTo>
                    <a:pt x="16279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6"/>
            <p:cNvSpPr/>
            <p:nvPr/>
          </p:nvSpPr>
          <p:spPr>
            <a:xfrm>
              <a:off x="4849850" y="2219025"/>
              <a:ext cx="387125" cy="482825"/>
            </a:xfrm>
            <a:custGeom>
              <a:avLst/>
              <a:gdLst/>
              <a:ahLst/>
              <a:cxnLst/>
              <a:rect l="l" t="t" r="r" b="b"/>
              <a:pathLst>
                <a:path w="15485" h="19313" extrusionOk="0">
                  <a:moveTo>
                    <a:pt x="15278" y="1"/>
                  </a:moveTo>
                  <a:lnTo>
                    <a:pt x="1" y="19148"/>
                  </a:lnTo>
                  <a:lnTo>
                    <a:pt x="207" y="19312"/>
                  </a:lnTo>
                  <a:lnTo>
                    <a:pt x="15485" y="166"/>
                  </a:lnTo>
                  <a:lnTo>
                    <a:pt x="15278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6"/>
            <p:cNvSpPr/>
            <p:nvPr/>
          </p:nvSpPr>
          <p:spPr>
            <a:xfrm>
              <a:off x="4976675" y="2385525"/>
              <a:ext cx="196050" cy="186575"/>
            </a:xfrm>
            <a:custGeom>
              <a:avLst/>
              <a:gdLst/>
              <a:ahLst/>
              <a:cxnLst/>
              <a:rect l="l" t="t" r="r" b="b"/>
              <a:pathLst>
                <a:path w="7842" h="7463" extrusionOk="0">
                  <a:moveTo>
                    <a:pt x="2648" y="1"/>
                  </a:moveTo>
                  <a:lnTo>
                    <a:pt x="0" y="3319"/>
                  </a:lnTo>
                  <a:lnTo>
                    <a:pt x="5194" y="7462"/>
                  </a:lnTo>
                  <a:lnTo>
                    <a:pt x="7841" y="4145"/>
                  </a:lnTo>
                  <a:lnTo>
                    <a:pt x="264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" name="Google Shape;89;p6"/>
          <p:cNvGrpSpPr/>
          <p:nvPr/>
        </p:nvGrpSpPr>
        <p:grpSpPr>
          <a:xfrm rot="4274585">
            <a:off x="8550016" y="104150"/>
            <a:ext cx="972964" cy="685467"/>
            <a:chOff x="4684638" y="434800"/>
            <a:chExt cx="1094300" cy="770950"/>
          </a:xfrm>
        </p:grpSpPr>
        <p:sp>
          <p:nvSpPr>
            <p:cNvPr id="90" name="Google Shape;90;p6"/>
            <p:cNvSpPr/>
            <p:nvPr/>
          </p:nvSpPr>
          <p:spPr>
            <a:xfrm>
              <a:off x="4783488" y="434800"/>
              <a:ext cx="995450" cy="766225"/>
            </a:xfrm>
            <a:custGeom>
              <a:avLst/>
              <a:gdLst/>
              <a:ahLst/>
              <a:cxnLst/>
              <a:rect l="l" t="t" r="r" b="b"/>
              <a:pathLst>
                <a:path w="39818" h="30649" extrusionOk="0">
                  <a:moveTo>
                    <a:pt x="34456" y="1"/>
                  </a:moveTo>
                  <a:lnTo>
                    <a:pt x="0" y="22398"/>
                  </a:lnTo>
                  <a:lnTo>
                    <a:pt x="5363" y="30649"/>
                  </a:lnTo>
                  <a:cubicBezTo>
                    <a:pt x="18248" y="22273"/>
                    <a:pt x="26931" y="16626"/>
                    <a:pt x="39817" y="8252"/>
                  </a:cubicBezTo>
                  <a:cubicBezTo>
                    <a:pt x="39518" y="7190"/>
                    <a:pt x="38319" y="5966"/>
                    <a:pt x="37181" y="4196"/>
                  </a:cubicBezTo>
                  <a:cubicBezTo>
                    <a:pt x="35997" y="2354"/>
                    <a:pt x="35320" y="717"/>
                    <a:pt x="34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6"/>
            <p:cNvSpPr/>
            <p:nvPr/>
          </p:nvSpPr>
          <p:spPr>
            <a:xfrm>
              <a:off x="4811488" y="453550"/>
              <a:ext cx="851675" cy="558525"/>
            </a:xfrm>
            <a:custGeom>
              <a:avLst/>
              <a:gdLst/>
              <a:ahLst/>
              <a:cxnLst/>
              <a:rect l="l" t="t" r="r" b="b"/>
              <a:pathLst>
                <a:path w="34067" h="22341" extrusionOk="0">
                  <a:moveTo>
                    <a:pt x="33831" y="0"/>
                  </a:moveTo>
                  <a:lnTo>
                    <a:pt x="1" y="21977"/>
                  </a:lnTo>
                  <a:lnTo>
                    <a:pt x="236" y="22341"/>
                  </a:lnTo>
                  <a:lnTo>
                    <a:pt x="34067" y="362"/>
                  </a:lnTo>
                  <a:lnTo>
                    <a:pt x="338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6"/>
            <p:cNvSpPr/>
            <p:nvPr/>
          </p:nvSpPr>
          <p:spPr>
            <a:xfrm>
              <a:off x="4915188" y="613125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1" y="21976"/>
                  </a:lnTo>
                  <a:lnTo>
                    <a:pt x="237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6"/>
            <p:cNvSpPr/>
            <p:nvPr/>
          </p:nvSpPr>
          <p:spPr>
            <a:xfrm>
              <a:off x="4842638" y="508000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0" y="21976"/>
                  </a:lnTo>
                  <a:lnTo>
                    <a:pt x="236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6"/>
            <p:cNvSpPr/>
            <p:nvPr/>
          </p:nvSpPr>
          <p:spPr>
            <a:xfrm>
              <a:off x="4882663" y="566375"/>
              <a:ext cx="851600" cy="558525"/>
            </a:xfrm>
            <a:custGeom>
              <a:avLst/>
              <a:gdLst/>
              <a:ahLst/>
              <a:cxnLst/>
              <a:rect l="l" t="t" r="r" b="b"/>
              <a:pathLst>
                <a:path w="34064" h="22341" extrusionOk="0">
                  <a:moveTo>
                    <a:pt x="33828" y="1"/>
                  </a:moveTo>
                  <a:lnTo>
                    <a:pt x="1" y="21978"/>
                  </a:lnTo>
                  <a:lnTo>
                    <a:pt x="236" y="22340"/>
                  </a:lnTo>
                  <a:lnTo>
                    <a:pt x="34063" y="364"/>
                  </a:lnTo>
                  <a:lnTo>
                    <a:pt x="338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6"/>
            <p:cNvSpPr/>
            <p:nvPr/>
          </p:nvSpPr>
          <p:spPr>
            <a:xfrm>
              <a:off x="4684638" y="990850"/>
              <a:ext cx="246750" cy="214900"/>
            </a:xfrm>
            <a:custGeom>
              <a:avLst/>
              <a:gdLst/>
              <a:ahLst/>
              <a:cxnLst/>
              <a:rect l="l" t="t" r="r" b="b"/>
              <a:pathLst>
                <a:path w="9870" h="8596" extrusionOk="0">
                  <a:moveTo>
                    <a:pt x="5236" y="2242"/>
                  </a:moveTo>
                  <a:cubicBezTo>
                    <a:pt x="5225" y="2249"/>
                    <a:pt x="5206" y="2261"/>
                    <a:pt x="5206" y="2261"/>
                  </a:cubicBezTo>
                  <a:lnTo>
                    <a:pt x="5206" y="2260"/>
                  </a:lnTo>
                  <a:cubicBezTo>
                    <a:pt x="5206" y="2260"/>
                    <a:pt x="5222" y="2250"/>
                    <a:pt x="5236" y="2242"/>
                  </a:cubicBezTo>
                  <a:close/>
                  <a:moveTo>
                    <a:pt x="6577" y="4309"/>
                  </a:moveTo>
                  <a:cubicBezTo>
                    <a:pt x="6566" y="4316"/>
                    <a:pt x="6550" y="4328"/>
                    <a:pt x="6550" y="4328"/>
                  </a:cubicBezTo>
                  <a:lnTo>
                    <a:pt x="6550" y="4326"/>
                  </a:lnTo>
                  <a:cubicBezTo>
                    <a:pt x="6550" y="4326"/>
                    <a:pt x="6564" y="4317"/>
                    <a:pt x="6577" y="4309"/>
                  </a:cubicBezTo>
                  <a:close/>
                  <a:moveTo>
                    <a:pt x="7921" y="6374"/>
                  </a:moveTo>
                  <a:cubicBezTo>
                    <a:pt x="7910" y="6381"/>
                    <a:pt x="7892" y="6393"/>
                    <a:pt x="7892" y="6393"/>
                  </a:cubicBezTo>
                  <a:lnTo>
                    <a:pt x="7892" y="6392"/>
                  </a:lnTo>
                  <a:cubicBezTo>
                    <a:pt x="7892" y="6392"/>
                    <a:pt x="7907" y="6382"/>
                    <a:pt x="7921" y="6374"/>
                  </a:cubicBezTo>
                  <a:close/>
                  <a:moveTo>
                    <a:pt x="4433" y="0"/>
                  </a:moveTo>
                  <a:cubicBezTo>
                    <a:pt x="4260" y="0"/>
                    <a:pt x="4092" y="46"/>
                    <a:pt x="3943" y="143"/>
                  </a:cubicBezTo>
                  <a:cubicBezTo>
                    <a:pt x="3643" y="338"/>
                    <a:pt x="0" y="8594"/>
                    <a:pt x="0" y="8594"/>
                  </a:cubicBezTo>
                  <a:cubicBezTo>
                    <a:pt x="0" y="8594"/>
                    <a:pt x="373" y="8595"/>
                    <a:pt x="969" y="8595"/>
                  </a:cubicBezTo>
                  <a:cubicBezTo>
                    <a:pt x="3299" y="8595"/>
                    <a:pt x="9042" y="8580"/>
                    <a:pt x="9272" y="8433"/>
                  </a:cubicBezTo>
                  <a:lnTo>
                    <a:pt x="9272" y="8433"/>
                  </a:lnTo>
                  <a:lnTo>
                    <a:pt x="9235" y="8458"/>
                  </a:lnTo>
                  <a:cubicBezTo>
                    <a:pt x="9235" y="8458"/>
                    <a:pt x="9281" y="8429"/>
                    <a:pt x="9283" y="8427"/>
                  </a:cubicBezTo>
                  <a:cubicBezTo>
                    <a:pt x="9762" y="8117"/>
                    <a:pt x="9869" y="7388"/>
                    <a:pt x="9499" y="6817"/>
                  </a:cubicBezTo>
                  <a:cubicBezTo>
                    <a:pt x="9248" y="6431"/>
                    <a:pt x="8838" y="6219"/>
                    <a:pt x="8449" y="6219"/>
                  </a:cubicBezTo>
                  <a:cubicBezTo>
                    <a:pt x="8273" y="6219"/>
                    <a:pt x="8101" y="6263"/>
                    <a:pt x="7951" y="6354"/>
                  </a:cubicBezTo>
                  <a:lnTo>
                    <a:pt x="7951" y="6354"/>
                  </a:lnTo>
                  <a:cubicBezTo>
                    <a:pt x="8422" y="6039"/>
                    <a:pt x="8525" y="5317"/>
                    <a:pt x="8157" y="4751"/>
                  </a:cubicBezTo>
                  <a:cubicBezTo>
                    <a:pt x="7906" y="4365"/>
                    <a:pt x="7495" y="4153"/>
                    <a:pt x="7107" y="4153"/>
                  </a:cubicBezTo>
                  <a:cubicBezTo>
                    <a:pt x="6931" y="4153"/>
                    <a:pt x="6759" y="4197"/>
                    <a:pt x="6609" y="4288"/>
                  </a:cubicBezTo>
                  <a:lnTo>
                    <a:pt x="6609" y="4288"/>
                  </a:lnTo>
                  <a:cubicBezTo>
                    <a:pt x="7079" y="3974"/>
                    <a:pt x="7181" y="3252"/>
                    <a:pt x="6814" y="2685"/>
                  </a:cubicBezTo>
                  <a:cubicBezTo>
                    <a:pt x="6563" y="2299"/>
                    <a:pt x="6153" y="2087"/>
                    <a:pt x="5764" y="2087"/>
                  </a:cubicBezTo>
                  <a:cubicBezTo>
                    <a:pt x="5588" y="2087"/>
                    <a:pt x="5416" y="2130"/>
                    <a:pt x="5266" y="2222"/>
                  </a:cubicBezTo>
                  <a:lnTo>
                    <a:pt x="5266" y="2222"/>
                  </a:lnTo>
                  <a:cubicBezTo>
                    <a:pt x="5737" y="1907"/>
                    <a:pt x="5840" y="1185"/>
                    <a:pt x="5472" y="619"/>
                  </a:cubicBezTo>
                  <a:cubicBezTo>
                    <a:pt x="5216" y="226"/>
                    <a:pt x="4815" y="0"/>
                    <a:pt x="44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6"/>
            <p:cNvSpPr/>
            <p:nvPr/>
          </p:nvSpPr>
          <p:spPr>
            <a:xfrm>
              <a:off x="4684763" y="1129750"/>
              <a:ext cx="89125" cy="75875"/>
            </a:xfrm>
            <a:custGeom>
              <a:avLst/>
              <a:gdLst/>
              <a:ahLst/>
              <a:cxnLst/>
              <a:rect l="l" t="t" r="r" b="b"/>
              <a:pathLst>
                <a:path w="3565" h="3035" extrusionOk="0">
                  <a:moveTo>
                    <a:pt x="1354" y="0"/>
                  </a:moveTo>
                  <a:cubicBezTo>
                    <a:pt x="612" y="1650"/>
                    <a:pt x="1" y="3035"/>
                    <a:pt x="1" y="3035"/>
                  </a:cubicBezTo>
                  <a:cubicBezTo>
                    <a:pt x="1" y="3035"/>
                    <a:pt x="1652" y="3035"/>
                    <a:pt x="3565" y="3020"/>
                  </a:cubicBezTo>
                  <a:cubicBezTo>
                    <a:pt x="3159" y="1812"/>
                    <a:pt x="2402" y="685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7" name="Google Shape;97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24255031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" name="Google Shape;99;p7"/>
          <p:cNvGrpSpPr/>
          <p:nvPr/>
        </p:nvGrpSpPr>
        <p:grpSpPr>
          <a:xfrm rot="29987">
            <a:off x="265696" y="239848"/>
            <a:ext cx="8613032" cy="4663769"/>
            <a:chOff x="1291300" y="354675"/>
            <a:chExt cx="2772300" cy="1514350"/>
          </a:xfrm>
        </p:grpSpPr>
        <p:sp>
          <p:nvSpPr>
            <p:cNvPr id="100" name="Google Shape;100;p7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7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" name="Google Shape;102;p7"/>
          <p:cNvGrpSpPr/>
          <p:nvPr/>
        </p:nvGrpSpPr>
        <p:grpSpPr>
          <a:xfrm>
            <a:off x="-249804" y="4317454"/>
            <a:ext cx="910446" cy="866645"/>
            <a:chOff x="4109450" y="1615100"/>
            <a:chExt cx="1199375" cy="1141675"/>
          </a:xfrm>
        </p:grpSpPr>
        <p:sp>
          <p:nvSpPr>
            <p:cNvPr id="103" name="Google Shape;103;p7"/>
            <p:cNvSpPr/>
            <p:nvPr/>
          </p:nvSpPr>
          <p:spPr>
            <a:xfrm>
              <a:off x="4109450" y="1615100"/>
              <a:ext cx="1146725" cy="1028250"/>
            </a:xfrm>
            <a:custGeom>
              <a:avLst/>
              <a:gdLst/>
              <a:ahLst/>
              <a:cxnLst/>
              <a:rect l="l" t="t" r="r" b="b"/>
              <a:pathLst>
                <a:path w="45869" h="41130" extrusionOk="0">
                  <a:moveTo>
                    <a:pt x="18111" y="0"/>
                  </a:moveTo>
                  <a:cubicBezTo>
                    <a:pt x="17120" y="0"/>
                    <a:pt x="16138" y="435"/>
                    <a:pt x="15471" y="1271"/>
                  </a:cubicBezTo>
                  <a:lnTo>
                    <a:pt x="0" y="20660"/>
                  </a:lnTo>
                  <a:lnTo>
                    <a:pt x="25655" y="41129"/>
                  </a:lnTo>
                  <a:lnTo>
                    <a:pt x="41125" y="21740"/>
                  </a:lnTo>
                  <a:cubicBezTo>
                    <a:pt x="41792" y="20905"/>
                    <a:pt x="42775" y="20471"/>
                    <a:pt x="43766" y="20471"/>
                  </a:cubicBezTo>
                  <a:cubicBezTo>
                    <a:pt x="44504" y="20471"/>
                    <a:pt x="45247" y="20711"/>
                    <a:pt x="45868" y="21207"/>
                  </a:cubicBezTo>
                  <a:lnTo>
                    <a:pt x="20215" y="738"/>
                  </a:lnTo>
                  <a:cubicBezTo>
                    <a:pt x="19593" y="242"/>
                    <a:pt x="18850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7"/>
            <p:cNvSpPr/>
            <p:nvPr/>
          </p:nvSpPr>
          <p:spPr>
            <a:xfrm>
              <a:off x="4750825" y="2126825"/>
              <a:ext cx="558000" cy="629950"/>
            </a:xfrm>
            <a:custGeom>
              <a:avLst/>
              <a:gdLst/>
              <a:ahLst/>
              <a:cxnLst/>
              <a:rect l="l" t="t" r="r" b="b"/>
              <a:pathLst>
                <a:path w="22320" h="25198" extrusionOk="0">
                  <a:moveTo>
                    <a:pt x="18111" y="0"/>
                  </a:moveTo>
                  <a:cubicBezTo>
                    <a:pt x="17119" y="0"/>
                    <a:pt x="16136" y="435"/>
                    <a:pt x="15470" y="1271"/>
                  </a:cubicBezTo>
                  <a:lnTo>
                    <a:pt x="0" y="20660"/>
                  </a:lnTo>
                  <a:lnTo>
                    <a:pt x="5687" y="25198"/>
                  </a:lnTo>
                  <a:lnTo>
                    <a:pt x="21156" y="5809"/>
                  </a:lnTo>
                  <a:cubicBezTo>
                    <a:pt x="22319" y="4351"/>
                    <a:pt x="22080" y="2228"/>
                    <a:pt x="20624" y="1065"/>
                  </a:cubicBezTo>
                  <a:lnTo>
                    <a:pt x="20215" y="738"/>
                  </a:lnTo>
                  <a:cubicBezTo>
                    <a:pt x="19593" y="242"/>
                    <a:pt x="18849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7"/>
            <p:cNvSpPr/>
            <p:nvPr/>
          </p:nvSpPr>
          <p:spPr>
            <a:xfrm>
              <a:off x="4762500" y="2143125"/>
              <a:ext cx="519475" cy="598150"/>
            </a:xfrm>
            <a:custGeom>
              <a:avLst/>
              <a:gdLst/>
              <a:ahLst/>
              <a:cxnLst/>
              <a:rect l="l" t="t" r="r" b="b"/>
              <a:pathLst>
                <a:path w="20779" h="23926" extrusionOk="0">
                  <a:moveTo>
                    <a:pt x="17480" y="0"/>
                  </a:moveTo>
                  <a:cubicBezTo>
                    <a:pt x="16714" y="0"/>
                    <a:pt x="15955" y="336"/>
                    <a:pt x="15441" y="980"/>
                  </a:cubicBezTo>
                  <a:lnTo>
                    <a:pt x="1" y="20382"/>
                  </a:lnTo>
                  <a:lnTo>
                    <a:pt x="4441" y="23925"/>
                  </a:lnTo>
                  <a:lnTo>
                    <a:pt x="19882" y="4522"/>
                  </a:lnTo>
                  <a:cubicBezTo>
                    <a:pt x="20778" y="3399"/>
                    <a:pt x="20593" y="1758"/>
                    <a:pt x="19471" y="861"/>
                  </a:cubicBezTo>
                  <a:lnTo>
                    <a:pt x="19102" y="568"/>
                  </a:lnTo>
                  <a:cubicBezTo>
                    <a:pt x="18623" y="186"/>
                    <a:pt x="18050" y="0"/>
                    <a:pt x="174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7"/>
            <p:cNvSpPr/>
            <p:nvPr/>
          </p:nvSpPr>
          <p:spPr>
            <a:xfrm>
              <a:off x="4504475" y="1653675"/>
              <a:ext cx="634350" cy="508575"/>
            </a:xfrm>
            <a:custGeom>
              <a:avLst/>
              <a:gdLst/>
              <a:ahLst/>
              <a:cxnLst/>
              <a:rect l="l" t="t" r="r" b="b"/>
              <a:pathLst>
                <a:path w="25374" h="20343" extrusionOk="0">
                  <a:moveTo>
                    <a:pt x="164" y="0"/>
                  </a:moveTo>
                  <a:lnTo>
                    <a:pt x="0" y="206"/>
                  </a:lnTo>
                  <a:lnTo>
                    <a:pt x="25209" y="20343"/>
                  </a:lnTo>
                  <a:lnTo>
                    <a:pt x="25373" y="20137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7"/>
            <p:cNvSpPr/>
            <p:nvPr/>
          </p:nvSpPr>
          <p:spPr>
            <a:xfrm>
              <a:off x="4201775" y="1738650"/>
              <a:ext cx="842350" cy="809850"/>
            </a:xfrm>
            <a:custGeom>
              <a:avLst/>
              <a:gdLst/>
              <a:ahLst/>
              <a:cxnLst/>
              <a:rect l="l" t="t" r="r" b="b"/>
              <a:pathLst>
                <a:path w="33694" h="32394" extrusionOk="0">
                  <a:moveTo>
                    <a:pt x="12937" y="368"/>
                  </a:moveTo>
                  <a:lnTo>
                    <a:pt x="33149" y="16496"/>
                  </a:lnTo>
                  <a:cubicBezTo>
                    <a:pt x="32994" y="16737"/>
                    <a:pt x="32928" y="17022"/>
                    <a:pt x="32960" y="17311"/>
                  </a:cubicBezTo>
                  <a:cubicBezTo>
                    <a:pt x="32992" y="17601"/>
                    <a:pt x="33121" y="17864"/>
                    <a:pt x="33325" y="18066"/>
                  </a:cubicBezTo>
                  <a:lnTo>
                    <a:pt x="22327" y="31850"/>
                  </a:lnTo>
                  <a:cubicBezTo>
                    <a:pt x="22127" y="31722"/>
                    <a:pt x="21896" y="31653"/>
                    <a:pt x="21659" y="31653"/>
                  </a:cubicBezTo>
                  <a:cubicBezTo>
                    <a:pt x="21610" y="31653"/>
                    <a:pt x="21561" y="31656"/>
                    <a:pt x="21512" y="31662"/>
                  </a:cubicBezTo>
                  <a:cubicBezTo>
                    <a:pt x="21223" y="31694"/>
                    <a:pt x="20959" y="31823"/>
                    <a:pt x="20757" y="32027"/>
                  </a:cubicBezTo>
                  <a:lnTo>
                    <a:pt x="544" y="15900"/>
                  </a:lnTo>
                  <a:cubicBezTo>
                    <a:pt x="698" y="15658"/>
                    <a:pt x="767" y="15371"/>
                    <a:pt x="733" y="15083"/>
                  </a:cubicBezTo>
                  <a:cubicBezTo>
                    <a:pt x="701" y="14793"/>
                    <a:pt x="573" y="14530"/>
                    <a:pt x="368" y="14329"/>
                  </a:cubicBezTo>
                  <a:lnTo>
                    <a:pt x="11367" y="545"/>
                  </a:lnTo>
                  <a:cubicBezTo>
                    <a:pt x="11568" y="673"/>
                    <a:pt x="11801" y="741"/>
                    <a:pt x="12041" y="741"/>
                  </a:cubicBezTo>
                  <a:cubicBezTo>
                    <a:pt x="12088" y="741"/>
                    <a:pt x="12135" y="738"/>
                    <a:pt x="12182" y="733"/>
                  </a:cubicBezTo>
                  <a:cubicBezTo>
                    <a:pt x="12472" y="701"/>
                    <a:pt x="12735" y="572"/>
                    <a:pt x="12937" y="368"/>
                  </a:cubicBezTo>
                  <a:close/>
                  <a:moveTo>
                    <a:pt x="12899" y="0"/>
                  </a:moveTo>
                  <a:lnTo>
                    <a:pt x="12818" y="103"/>
                  </a:lnTo>
                  <a:cubicBezTo>
                    <a:pt x="12653" y="311"/>
                    <a:pt x="12417" y="441"/>
                    <a:pt x="12153" y="471"/>
                  </a:cubicBezTo>
                  <a:cubicBezTo>
                    <a:pt x="12116" y="475"/>
                    <a:pt x="12079" y="477"/>
                    <a:pt x="12042" y="477"/>
                  </a:cubicBezTo>
                  <a:cubicBezTo>
                    <a:pt x="11817" y="477"/>
                    <a:pt x="11601" y="401"/>
                    <a:pt x="11422" y="261"/>
                  </a:cubicBezTo>
                  <a:lnTo>
                    <a:pt x="11319" y="178"/>
                  </a:lnTo>
                  <a:lnTo>
                    <a:pt x="0" y="14365"/>
                  </a:lnTo>
                  <a:lnTo>
                    <a:pt x="103" y="14447"/>
                  </a:lnTo>
                  <a:cubicBezTo>
                    <a:pt x="311" y="14611"/>
                    <a:pt x="441" y="14847"/>
                    <a:pt x="471" y="15112"/>
                  </a:cubicBezTo>
                  <a:cubicBezTo>
                    <a:pt x="500" y="15375"/>
                    <a:pt x="425" y="15634"/>
                    <a:pt x="261" y="15842"/>
                  </a:cubicBezTo>
                  <a:lnTo>
                    <a:pt x="178" y="15945"/>
                  </a:lnTo>
                  <a:lnTo>
                    <a:pt x="20794" y="32394"/>
                  </a:lnTo>
                  <a:lnTo>
                    <a:pt x="20875" y="32291"/>
                  </a:lnTo>
                  <a:cubicBezTo>
                    <a:pt x="21040" y="32083"/>
                    <a:pt x="21276" y="31953"/>
                    <a:pt x="21540" y="31924"/>
                  </a:cubicBezTo>
                  <a:cubicBezTo>
                    <a:pt x="21578" y="31920"/>
                    <a:pt x="21616" y="31918"/>
                    <a:pt x="21654" y="31918"/>
                  </a:cubicBezTo>
                  <a:cubicBezTo>
                    <a:pt x="21877" y="31918"/>
                    <a:pt x="22093" y="31993"/>
                    <a:pt x="22270" y="32135"/>
                  </a:cubicBezTo>
                  <a:lnTo>
                    <a:pt x="22374" y="32216"/>
                  </a:lnTo>
                  <a:lnTo>
                    <a:pt x="33693" y="18029"/>
                  </a:lnTo>
                  <a:lnTo>
                    <a:pt x="33588" y="17947"/>
                  </a:lnTo>
                  <a:cubicBezTo>
                    <a:pt x="33380" y="17782"/>
                    <a:pt x="33250" y="17546"/>
                    <a:pt x="33221" y="17282"/>
                  </a:cubicBezTo>
                  <a:cubicBezTo>
                    <a:pt x="33190" y="17018"/>
                    <a:pt x="33266" y="16759"/>
                    <a:pt x="33432" y="16551"/>
                  </a:cubicBezTo>
                  <a:lnTo>
                    <a:pt x="33513" y="16448"/>
                  </a:lnTo>
                  <a:lnTo>
                    <a:pt x="1289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7"/>
            <p:cNvSpPr/>
            <p:nvPr/>
          </p:nvSpPr>
          <p:spPr>
            <a:xfrm>
              <a:off x="4794375" y="2170050"/>
              <a:ext cx="395850" cy="493775"/>
            </a:xfrm>
            <a:custGeom>
              <a:avLst/>
              <a:gdLst/>
              <a:ahLst/>
              <a:cxnLst/>
              <a:rect l="l" t="t" r="r" b="b"/>
              <a:pathLst>
                <a:path w="15834" h="19751" extrusionOk="0">
                  <a:moveTo>
                    <a:pt x="15626" y="1"/>
                  </a:moveTo>
                  <a:lnTo>
                    <a:pt x="0" y="19585"/>
                  </a:lnTo>
                  <a:lnTo>
                    <a:pt x="207" y="19750"/>
                  </a:lnTo>
                  <a:lnTo>
                    <a:pt x="15833" y="166"/>
                  </a:lnTo>
                  <a:lnTo>
                    <a:pt x="15626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7"/>
            <p:cNvSpPr/>
            <p:nvPr/>
          </p:nvSpPr>
          <p:spPr>
            <a:xfrm>
              <a:off x="4820300" y="2172750"/>
              <a:ext cx="412125" cy="514200"/>
            </a:xfrm>
            <a:custGeom>
              <a:avLst/>
              <a:gdLst/>
              <a:ahLst/>
              <a:cxnLst/>
              <a:rect l="l" t="t" r="r" b="b"/>
              <a:pathLst>
                <a:path w="16485" h="20568" extrusionOk="0">
                  <a:moveTo>
                    <a:pt x="16279" y="1"/>
                  </a:moveTo>
                  <a:lnTo>
                    <a:pt x="1" y="20403"/>
                  </a:lnTo>
                  <a:lnTo>
                    <a:pt x="206" y="20567"/>
                  </a:lnTo>
                  <a:lnTo>
                    <a:pt x="16484" y="166"/>
                  </a:lnTo>
                  <a:lnTo>
                    <a:pt x="16279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7"/>
            <p:cNvSpPr/>
            <p:nvPr/>
          </p:nvSpPr>
          <p:spPr>
            <a:xfrm>
              <a:off x="4849850" y="2219025"/>
              <a:ext cx="387125" cy="482825"/>
            </a:xfrm>
            <a:custGeom>
              <a:avLst/>
              <a:gdLst/>
              <a:ahLst/>
              <a:cxnLst/>
              <a:rect l="l" t="t" r="r" b="b"/>
              <a:pathLst>
                <a:path w="15485" h="19313" extrusionOk="0">
                  <a:moveTo>
                    <a:pt x="15278" y="1"/>
                  </a:moveTo>
                  <a:lnTo>
                    <a:pt x="1" y="19148"/>
                  </a:lnTo>
                  <a:lnTo>
                    <a:pt x="207" y="19312"/>
                  </a:lnTo>
                  <a:lnTo>
                    <a:pt x="15485" y="166"/>
                  </a:lnTo>
                  <a:lnTo>
                    <a:pt x="15278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7"/>
            <p:cNvSpPr/>
            <p:nvPr/>
          </p:nvSpPr>
          <p:spPr>
            <a:xfrm>
              <a:off x="4976675" y="2385525"/>
              <a:ext cx="196050" cy="186575"/>
            </a:xfrm>
            <a:custGeom>
              <a:avLst/>
              <a:gdLst/>
              <a:ahLst/>
              <a:cxnLst/>
              <a:rect l="l" t="t" r="r" b="b"/>
              <a:pathLst>
                <a:path w="7842" h="7463" extrusionOk="0">
                  <a:moveTo>
                    <a:pt x="2648" y="1"/>
                  </a:moveTo>
                  <a:lnTo>
                    <a:pt x="0" y="3319"/>
                  </a:lnTo>
                  <a:lnTo>
                    <a:pt x="5194" y="7462"/>
                  </a:lnTo>
                  <a:lnTo>
                    <a:pt x="7841" y="4145"/>
                  </a:lnTo>
                  <a:lnTo>
                    <a:pt x="264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" name="Google Shape;112;p7"/>
          <p:cNvGrpSpPr/>
          <p:nvPr/>
        </p:nvGrpSpPr>
        <p:grpSpPr>
          <a:xfrm rot="4274585">
            <a:off x="8550016" y="104150"/>
            <a:ext cx="972964" cy="685467"/>
            <a:chOff x="4684638" y="434800"/>
            <a:chExt cx="1094300" cy="770950"/>
          </a:xfrm>
        </p:grpSpPr>
        <p:sp>
          <p:nvSpPr>
            <p:cNvPr id="113" name="Google Shape;113;p7"/>
            <p:cNvSpPr/>
            <p:nvPr/>
          </p:nvSpPr>
          <p:spPr>
            <a:xfrm>
              <a:off x="4783488" y="434800"/>
              <a:ext cx="995450" cy="766225"/>
            </a:xfrm>
            <a:custGeom>
              <a:avLst/>
              <a:gdLst/>
              <a:ahLst/>
              <a:cxnLst/>
              <a:rect l="l" t="t" r="r" b="b"/>
              <a:pathLst>
                <a:path w="39818" h="30649" extrusionOk="0">
                  <a:moveTo>
                    <a:pt x="34456" y="1"/>
                  </a:moveTo>
                  <a:lnTo>
                    <a:pt x="0" y="22398"/>
                  </a:lnTo>
                  <a:lnTo>
                    <a:pt x="5363" y="30649"/>
                  </a:lnTo>
                  <a:cubicBezTo>
                    <a:pt x="18248" y="22273"/>
                    <a:pt x="26931" y="16626"/>
                    <a:pt x="39817" y="8252"/>
                  </a:cubicBezTo>
                  <a:cubicBezTo>
                    <a:pt x="39518" y="7190"/>
                    <a:pt x="38319" y="5966"/>
                    <a:pt x="37181" y="4196"/>
                  </a:cubicBezTo>
                  <a:cubicBezTo>
                    <a:pt x="35997" y="2354"/>
                    <a:pt x="35320" y="717"/>
                    <a:pt x="34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7"/>
            <p:cNvSpPr/>
            <p:nvPr/>
          </p:nvSpPr>
          <p:spPr>
            <a:xfrm>
              <a:off x="4811488" y="453550"/>
              <a:ext cx="851675" cy="558525"/>
            </a:xfrm>
            <a:custGeom>
              <a:avLst/>
              <a:gdLst/>
              <a:ahLst/>
              <a:cxnLst/>
              <a:rect l="l" t="t" r="r" b="b"/>
              <a:pathLst>
                <a:path w="34067" h="22341" extrusionOk="0">
                  <a:moveTo>
                    <a:pt x="33831" y="0"/>
                  </a:moveTo>
                  <a:lnTo>
                    <a:pt x="1" y="21977"/>
                  </a:lnTo>
                  <a:lnTo>
                    <a:pt x="236" y="22341"/>
                  </a:lnTo>
                  <a:lnTo>
                    <a:pt x="34067" y="362"/>
                  </a:lnTo>
                  <a:lnTo>
                    <a:pt x="338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7"/>
            <p:cNvSpPr/>
            <p:nvPr/>
          </p:nvSpPr>
          <p:spPr>
            <a:xfrm>
              <a:off x="4915188" y="613125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1" y="21976"/>
                  </a:lnTo>
                  <a:lnTo>
                    <a:pt x="237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7"/>
            <p:cNvSpPr/>
            <p:nvPr/>
          </p:nvSpPr>
          <p:spPr>
            <a:xfrm>
              <a:off x="4842638" y="508000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0" y="21976"/>
                  </a:lnTo>
                  <a:lnTo>
                    <a:pt x="236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7"/>
            <p:cNvSpPr/>
            <p:nvPr/>
          </p:nvSpPr>
          <p:spPr>
            <a:xfrm>
              <a:off x="4882663" y="566375"/>
              <a:ext cx="851600" cy="558525"/>
            </a:xfrm>
            <a:custGeom>
              <a:avLst/>
              <a:gdLst/>
              <a:ahLst/>
              <a:cxnLst/>
              <a:rect l="l" t="t" r="r" b="b"/>
              <a:pathLst>
                <a:path w="34064" h="22341" extrusionOk="0">
                  <a:moveTo>
                    <a:pt x="33828" y="1"/>
                  </a:moveTo>
                  <a:lnTo>
                    <a:pt x="1" y="21978"/>
                  </a:lnTo>
                  <a:lnTo>
                    <a:pt x="236" y="22340"/>
                  </a:lnTo>
                  <a:lnTo>
                    <a:pt x="34063" y="364"/>
                  </a:lnTo>
                  <a:lnTo>
                    <a:pt x="338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7"/>
            <p:cNvSpPr/>
            <p:nvPr/>
          </p:nvSpPr>
          <p:spPr>
            <a:xfrm>
              <a:off x="4684638" y="990850"/>
              <a:ext cx="246750" cy="214900"/>
            </a:xfrm>
            <a:custGeom>
              <a:avLst/>
              <a:gdLst/>
              <a:ahLst/>
              <a:cxnLst/>
              <a:rect l="l" t="t" r="r" b="b"/>
              <a:pathLst>
                <a:path w="9870" h="8596" extrusionOk="0">
                  <a:moveTo>
                    <a:pt x="5236" y="2242"/>
                  </a:moveTo>
                  <a:cubicBezTo>
                    <a:pt x="5225" y="2249"/>
                    <a:pt x="5206" y="2261"/>
                    <a:pt x="5206" y="2261"/>
                  </a:cubicBezTo>
                  <a:lnTo>
                    <a:pt x="5206" y="2260"/>
                  </a:lnTo>
                  <a:cubicBezTo>
                    <a:pt x="5206" y="2260"/>
                    <a:pt x="5222" y="2250"/>
                    <a:pt x="5236" y="2242"/>
                  </a:cubicBezTo>
                  <a:close/>
                  <a:moveTo>
                    <a:pt x="6577" y="4309"/>
                  </a:moveTo>
                  <a:cubicBezTo>
                    <a:pt x="6566" y="4316"/>
                    <a:pt x="6550" y="4328"/>
                    <a:pt x="6550" y="4328"/>
                  </a:cubicBezTo>
                  <a:lnTo>
                    <a:pt x="6550" y="4326"/>
                  </a:lnTo>
                  <a:cubicBezTo>
                    <a:pt x="6550" y="4326"/>
                    <a:pt x="6564" y="4317"/>
                    <a:pt x="6577" y="4309"/>
                  </a:cubicBezTo>
                  <a:close/>
                  <a:moveTo>
                    <a:pt x="7921" y="6374"/>
                  </a:moveTo>
                  <a:cubicBezTo>
                    <a:pt x="7910" y="6381"/>
                    <a:pt x="7892" y="6393"/>
                    <a:pt x="7892" y="6393"/>
                  </a:cubicBezTo>
                  <a:lnTo>
                    <a:pt x="7892" y="6392"/>
                  </a:lnTo>
                  <a:cubicBezTo>
                    <a:pt x="7892" y="6392"/>
                    <a:pt x="7907" y="6382"/>
                    <a:pt x="7921" y="6374"/>
                  </a:cubicBezTo>
                  <a:close/>
                  <a:moveTo>
                    <a:pt x="4433" y="0"/>
                  </a:moveTo>
                  <a:cubicBezTo>
                    <a:pt x="4260" y="0"/>
                    <a:pt x="4092" y="46"/>
                    <a:pt x="3943" y="143"/>
                  </a:cubicBezTo>
                  <a:cubicBezTo>
                    <a:pt x="3643" y="338"/>
                    <a:pt x="0" y="8594"/>
                    <a:pt x="0" y="8594"/>
                  </a:cubicBezTo>
                  <a:cubicBezTo>
                    <a:pt x="0" y="8594"/>
                    <a:pt x="373" y="8595"/>
                    <a:pt x="969" y="8595"/>
                  </a:cubicBezTo>
                  <a:cubicBezTo>
                    <a:pt x="3299" y="8595"/>
                    <a:pt x="9042" y="8580"/>
                    <a:pt x="9272" y="8433"/>
                  </a:cubicBezTo>
                  <a:lnTo>
                    <a:pt x="9272" y="8433"/>
                  </a:lnTo>
                  <a:lnTo>
                    <a:pt x="9235" y="8458"/>
                  </a:lnTo>
                  <a:cubicBezTo>
                    <a:pt x="9235" y="8458"/>
                    <a:pt x="9281" y="8429"/>
                    <a:pt x="9283" y="8427"/>
                  </a:cubicBezTo>
                  <a:cubicBezTo>
                    <a:pt x="9762" y="8117"/>
                    <a:pt x="9869" y="7388"/>
                    <a:pt x="9499" y="6817"/>
                  </a:cubicBezTo>
                  <a:cubicBezTo>
                    <a:pt x="9248" y="6431"/>
                    <a:pt x="8838" y="6219"/>
                    <a:pt x="8449" y="6219"/>
                  </a:cubicBezTo>
                  <a:cubicBezTo>
                    <a:pt x="8273" y="6219"/>
                    <a:pt x="8101" y="6263"/>
                    <a:pt x="7951" y="6354"/>
                  </a:cubicBezTo>
                  <a:lnTo>
                    <a:pt x="7951" y="6354"/>
                  </a:lnTo>
                  <a:cubicBezTo>
                    <a:pt x="8422" y="6039"/>
                    <a:pt x="8525" y="5317"/>
                    <a:pt x="8157" y="4751"/>
                  </a:cubicBezTo>
                  <a:cubicBezTo>
                    <a:pt x="7906" y="4365"/>
                    <a:pt x="7495" y="4153"/>
                    <a:pt x="7107" y="4153"/>
                  </a:cubicBezTo>
                  <a:cubicBezTo>
                    <a:pt x="6931" y="4153"/>
                    <a:pt x="6759" y="4197"/>
                    <a:pt x="6609" y="4288"/>
                  </a:cubicBezTo>
                  <a:lnTo>
                    <a:pt x="6609" y="4288"/>
                  </a:lnTo>
                  <a:cubicBezTo>
                    <a:pt x="7079" y="3974"/>
                    <a:pt x="7181" y="3252"/>
                    <a:pt x="6814" y="2685"/>
                  </a:cubicBezTo>
                  <a:cubicBezTo>
                    <a:pt x="6563" y="2299"/>
                    <a:pt x="6153" y="2087"/>
                    <a:pt x="5764" y="2087"/>
                  </a:cubicBezTo>
                  <a:cubicBezTo>
                    <a:pt x="5588" y="2087"/>
                    <a:pt x="5416" y="2130"/>
                    <a:pt x="5266" y="2222"/>
                  </a:cubicBezTo>
                  <a:lnTo>
                    <a:pt x="5266" y="2222"/>
                  </a:lnTo>
                  <a:cubicBezTo>
                    <a:pt x="5737" y="1907"/>
                    <a:pt x="5840" y="1185"/>
                    <a:pt x="5472" y="619"/>
                  </a:cubicBezTo>
                  <a:cubicBezTo>
                    <a:pt x="5216" y="226"/>
                    <a:pt x="4815" y="0"/>
                    <a:pt x="44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7"/>
            <p:cNvSpPr/>
            <p:nvPr/>
          </p:nvSpPr>
          <p:spPr>
            <a:xfrm>
              <a:off x="4684763" y="1129750"/>
              <a:ext cx="89125" cy="75875"/>
            </a:xfrm>
            <a:custGeom>
              <a:avLst/>
              <a:gdLst/>
              <a:ahLst/>
              <a:cxnLst/>
              <a:rect l="l" t="t" r="r" b="b"/>
              <a:pathLst>
                <a:path w="3565" h="3035" extrusionOk="0">
                  <a:moveTo>
                    <a:pt x="1354" y="0"/>
                  </a:moveTo>
                  <a:cubicBezTo>
                    <a:pt x="612" y="1650"/>
                    <a:pt x="1" y="3035"/>
                    <a:pt x="1" y="3035"/>
                  </a:cubicBezTo>
                  <a:cubicBezTo>
                    <a:pt x="1" y="3035"/>
                    <a:pt x="1652" y="3035"/>
                    <a:pt x="3565" y="3020"/>
                  </a:cubicBezTo>
                  <a:cubicBezTo>
                    <a:pt x="3159" y="1812"/>
                    <a:pt x="2402" y="685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0" name="Google Shape;120;p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109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1" name="Google Shape;121;p7"/>
          <p:cNvSpPr txBox="1">
            <a:spLocks noGrp="1"/>
          </p:cNvSpPr>
          <p:nvPr>
            <p:ph type="subTitle" idx="1"/>
          </p:nvPr>
        </p:nvSpPr>
        <p:spPr>
          <a:xfrm>
            <a:off x="4314663" y="1700300"/>
            <a:ext cx="3788700" cy="229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Nunito Light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69284132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" name="Google Shape;123;p8"/>
          <p:cNvGrpSpPr/>
          <p:nvPr/>
        </p:nvGrpSpPr>
        <p:grpSpPr>
          <a:xfrm rot="29987">
            <a:off x="265696" y="239848"/>
            <a:ext cx="8613032" cy="4663769"/>
            <a:chOff x="1291300" y="354675"/>
            <a:chExt cx="2772300" cy="1514350"/>
          </a:xfrm>
        </p:grpSpPr>
        <p:sp>
          <p:nvSpPr>
            <p:cNvPr id="124" name="Google Shape;124;p8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8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" name="Google Shape;126;p8"/>
          <p:cNvGrpSpPr/>
          <p:nvPr/>
        </p:nvGrpSpPr>
        <p:grpSpPr>
          <a:xfrm>
            <a:off x="-249804" y="4317454"/>
            <a:ext cx="910446" cy="866645"/>
            <a:chOff x="4109450" y="1615100"/>
            <a:chExt cx="1199375" cy="1141675"/>
          </a:xfrm>
        </p:grpSpPr>
        <p:sp>
          <p:nvSpPr>
            <p:cNvPr id="127" name="Google Shape;127;p8"/>
            <p:cNvSpPr/>
            <p:nvPr/>
          </p:nvSpPr>
          <p:spPr>
            <a:xfrm>
              <a:off x="4109450" y="1615100"/>
              <a:ext cx="1146725" cy="1028250"/>
            </a:xfrm>
            <a:custGeom>
              <a:avLst/>
              <a:gdLst/>
              <a:ahLst/>
              <a:cxnLst/>
              <a:rect l="l" t="t" r="r" b="b"/>
              <a:pathLst>
                <a:path w="45869" h="41130" extrusionOk="0">
                  <a:moveTo>
                    <a:pt x="18111" y="0"/>
                  </a:moveTo>
                  <a:cubicBezTo>
                    <a:pt x="17120" y="0"/>
                    <a:pt x="16138" y="435"/>
                    <a:pt x="15471" y="1271"/>
                  </a:cubicBezTo>
                  <a:lnTo>
                    <a:pt x="0" y="20660"/>
                  </a:lnTo>
                  <a:lnTo>
                    <a:pt x="25655" y="41129"/>
                  </a:lnTo>
                  <a:lnTo>
                    <a:pt x="41125" y="21740"/>
                  </a:lnTo>
                  <a:cubicBezTo>
                    <a:pt x="41792" y="20905"/>
                    <a:pt x="42775" y="20471"/>
                    <a:pt x="43766" y="20471"/>
                  </a:cubicBezTo>
                  <a:cubicBezTo>
                    <a:pt x="44504" y="20471"/>
                    <a:pt x="45247" y="20711"/>
                    <a:pt x="45868" y="21207"/>
                  </a:cubicBezTo>
                  <a:lnTo>
                    <a:pt x="20215" y="738"/>
                  </a:lnTo>
                  <a:cubicBezTo>
                    <a:pt x="19593" y="242"/>
                    <a:pt x="18850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8"/>
            <p:cNvSpPr/>
            <p:nvPr/>
          </p:nvSpPr>
          <p:spPr>
            <a:xfrm>
              <a:off x="4750825" y="2126825"/>
              <a:ext cx="558000" cy="629950"/>
            </a:xfrm>
            <a:custGeom>
              <a:avLst/>
              <a:gdLst/>
              <a:ahLst/>
              <a:cxnLst/>
              <a:rect l="l" t="t" r="r" b="b"/>
              <a:pathLst>
                <a:path w="22320" h="25198" extrusionOk="0">
                  <a:moveTo>
                    <a:pt x="18111" y="0"/>
                  </a:moveTo>
                  <a:cubicBezTo>
                    <a:pt x="17119" y="0"/>
                    <a:pt x="16136" y="435"/>
                    <a:pt x="15470" y="1271"/>
                  </a:cubicBezTo>
                  <a:lnTo>
                    <a:pt x="0" y="20660"/>
                  </a:lnTo>
                  <a:lnTo>
                    <a:pt x="5687" y="25198"/>
                  </a:lnTo>
                  <a:lnTo>
                    <a:pt x="21156" y="5809"/>
                  </a:lnTo>
                  <a:cubicBezTo>
                    <a:pt x="22319" y="4351"/>
                    <a:pt x="22080" y="2228"/>
                    <a:pt x="20624" y="1065"/>
                  </a:cubicBezTo>
                  <a:lnTo>
                    <a:pt x="20215" y="738"/>
                  </a:lnTo>
                  <a:cubicBezTo>
                    <a:pt x="19593" y="242"/>
                    <a:pt x="18849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8"/>
            <p:cNvSpPr/>
            <p:nvPr/>
          </p:nvSpPr>
          <p:spPr>
            <a:xfrm>
              <a:off x="4762500" y="2143125"/>
              <a:ext cx="519475" cy="598150"/>
            </a:xfrm>
            <a:custGeom>
              <a:avLst/>
              <a:gdLst/>
              <a:ahLst/>
              <a:cxnLst/>
              <a:rect l="l" t="t" r="r" b="b"/>
              <a:pathLst>
                <a:path w="20779" h="23926" extrusionOk="0">
                  <a:moveTo>
                    <a:pt x="17480" y="0"/>
                  </a:moveTo>
                  <a:cubicBezTo>
                    <a:pt x="16714" y="0"/>
                    <a:pt x="15955" y="336"/>
                    <a:pt x="15441" y="980"/>
                  </a:cubicBezTo>
                  <a:lnTo>
                    <a:pt x="1" y="20382"/>
                  </a:lnTo>
                  <a:lnTo>
                    <a:pt x="4441" y="23925"/>
                  </a:lnTo>
                  <a:lnTo>
                    <a:pt x="19882" y="4522"/>
                  </a:lnTo>
                  <a:cubicBezTo>
                    <a:pt x="20778" y="3399"/>
                    <a:pt x="20593" y="1758"/>
                    <a:pt x="19471" y="861"/>
                  </a:cubicBezTo>
                  <a:lnTo>
                    <a:pt x="19102" y="568"/>
                  </a:lnTo>
                  <a:cubicBezTo>
                    <a:pt x="18623" y="186"/>
                    <a:pt x="18050" y="0"/>
                    <a:pt x="174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8"/>
            <p:cNvSpPr/>
            <p:nvPr/>
          </p:nvSpPr>
          <p:spPr>
            <a:xfrm>
              <a:off x="4504475" y="1653675"/>
              <a:ext cx="634350" cy="508575"/>
            </a:xfrm>
            <a:custGeom>
              <a:avLst/>
              <a:gdLst/>
              <a:ahLst/>
              <a:cxnLst/>
              <a:rect l="l" t="t" r="r" b="b"/>
              <a:pathLst>
                <a:path w="25374" h="20343" extrusionOk="0">
                  <a:moveTo>
                    <a:pt x="164" y="0"/>
                  </a:moveTo>
                  <a:lnTo>
                    <a:pt x="0" y="206"/>
                  </a:lnTo>
                  <a:lnTo>
                    <a:pt x="25209" y="20343"/>
                  </a:lnTo>
                  <a:lnTo>
                    <a:pt x="25373" y="20137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8"/>
            <p:cNvSpPr/>
            <p:nvPr/>
          </p:nvSpPr>
          <p:spPr>
            <a:xfrm>
              <a:off x="4201775" y="1738650"/>
              <a:ext cx="842350" cy="809850"/>
            </a:xfrm>
            <a:custGeom>
              <a:avLst/>
              <a:gdLst/>
              <a:ahLst/>
              <a:cxnLst/>
              <a:rect l="l" t="t" r="r" b="b"/>
              <a:pathLst>
                <a:path w="33694" h="32394" extrusionOk="0">
                  <a:moveTo>
                    <a:pt x="12937" y="368"/>
                  </a:moveTo>
                  <a:lnTo>
                    <a:pt x="33149" y="16496"/>
                  </a:lnTo>
                  <a:cubicBezTo>
                    <a:pt x="32994" y="16737"/>
                    <a:pt x="32928" y="17022"/>
                    <a:pt x="32960" y="17311"/>
                  </a:cubicBezTo>
                  <a:cubicBezTo>
                    <a:pt x="32992" y="17601"/>
                    <a:pt x="33121" y="17864"/>
                    <a:pt x="33325" y="18066"/>
                  </a:cubicBezTo>
                  <a:lnTo>
                    <a:pt x="22327" y="31850"/>
                  </a:lnTo>
                  <a:cubicBezTo>
                    <a:pt x="22127" y="31722"/>
                    <a:pt x="21896" y="31653"/>
                    <a:pt x="21659" y="31653"/>
                  </a:cubicBezTo>
                  <a:cubicBezTo>
                    <a:pt x="21610" y="31653"/>
                    <a:pt x="21561" y="31656"/>
                    <a:pt x="21512" y="31662"/>
                  </a:cubicBezTo>
                  <a:cubicBezTo>
                    <a:pt x="21223" y="31694"/>
                    <a:pt x="20959" y="31823"/>
                    <a:pt x="20757" y="32027"/>
                  </a:cubicBezTo>
                  <a:lnTo>
                    <a:pt x="544" y="15900"/>
                  </a:lnTo>
                  <a:cubicBezTo>
                    <a:pt x="698" y="15658"/>
                    <a:pt x="767" y="15371"/>
                    <a:pt x="733" y="15083"/>
                  </a:cubicBezTo>
                  <a:cubicBezTo>
                    <a:pt x="701" y="14793"/>
                    <a:pt x="573" y="14530"/>
                    <a:pt x="368" y="14329"/>
                  </a:cubicBezTo>
                  <a:lnTo>
                    <a:pt x="11367" y="545"/>
                  </a:lnTo>
                  <a:cubicBezTo>
                    <a:pt x="11568" y="673"/>
                    <a:pt x="11801" y="741"/>
                    <a:pt x="12041" y="741"/>
                  </a:cubicBezTo>
                  <a:cubicBezTo>
                    <a:pt x="12088" y="741"/>
                    <a:pt x="12135" y="738"/>
                    <a:pt x="12182" y="733"/>
                  </a:cubicBezTo>
                  <a:cubicBezTo>
                    <a:pt x="12472" y="701"/>
                    <a:pt x="12735" y="572"/>
                    <a:pt x="12937" y="368"/>
                  </a:cubicBezTo>
                  <a:close/>
                  <a:moveTo>
                    <a:pt x="12899" y="0"/>
                  </a:moveTo>
                  <a:lnTo>
                    <a:pt x="12818" y="103"/>
                  </a:lnTo>
                  <a:cubicBezTo>
                    <a:pt x="12653" y="311"/>
                    <a:pt x="12417" y="441"/>
                    <a:pt x="12153" y="471"/>
                  </a:cubicBezTo>
                  <a:cubicBezTo>
                    <a:pt x="12116" y="475"/>
                    <a:pt x="12079" y="477"/>
                    <a:pt x="12042" y="477"/>
                  </a:cubicBezTo>
                  <a:cubicBezTo>
                    <a:pt x="11817" y="477"/>
                    <a:pt x="11601" y="401"/>
                    <a:pt x="11422" y="261"/>
                  </a:cubicBezTo>
                  <a:lnTo>
                    <a:pt x="11319" y="178"/>
                  </a:lnTo>
                  <a:lnTo>
                    <a:pt x="0" y="14365"/>
                  </a:lnTo>
                  <a:lnTo>
                    <a:pt x="103" y="14447"/>
                  </a:lnTo>
                  <a:cubicBezTo>
                    <a:pt x="311" y="14611"/>
                    <a:pt x="441" y="14847"/>
                    <a:pt x="471" y="15112"/>
                  </a:cubicBezTo>
                  <a:cubicBezTo>
                    <a:pt x="500" y="15375"/>
                    <a:pt x="425" y="15634"/>
                    <a:pt x="261" y="15842"/>
                  </a:cubicBezTo>
                  <a:lnTo>
                    <a:pt x="178" y="15945"/>
                  </a:lnTo>
                  <a:lnTo>
                    <a:pt x="20794" y="32394"/>
                  </a:lnTo>
                  <a:lnTo>
                    <a:pt x="20875" y="32291"/>
                  </a:lnTo>
                  <a:cubicBezTo>
                    <a:pt x="21040" y="32083"/>
                    <a:pt x="21276" y="31953"/>
                    <a:pt x="21540" y="31924"/>
                  </a:cubicBezTo>
                  <a:cubicBezTo>
                    <a:pt x="21578" y="31920"/>
                    <a:pt x="21616" y="31918"/>
                    <a:pt x="21654" y="31918"/>
                  </a:cubicBezTo>
                  <a:cubicBezTo>
                    <a:pt x="21877" y="31918"/>
                    <a:pt x="22093" y="31993"/>
                    <a:pt x="22270" y="32135"/>
                  </a:cubicBezTo>
                  <a:lnTo>
                    <a:pt x="22374" y="32216"/>
                  </a:lnTo>
                  <a:lnTo>
                    <a:pt x="33693" y="18029"/>
                  </a:lnTo>
                  <a:lnTo>
                    <a:pt x="33588" y="17947"/>
                  </a:lnTo>
                  <a:cubicBezTo>
                    <a:pt x="33380" y="17782"/>
                    <a:pt x="33250" y="17546"/>
                    <a:pt x="33221" y="17282"/>
                  </a:cubicBezTo>
                  <a:cubicBezTo>
                    <a:pt x="33190" y="17018"/>
                    <a:pt x="33266" y="16759"/>
                    <a:pt x="33432" y="16551"/>
                  </a:cubicBezTo>
                  <a:lnTo>
                    <a:pt x="33513" y="16448"/>
                  </a:lnTo>
                  <a:lnTo>
                    <a:pt x="1289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8"/>
            <p:cNvSpPr/>
            <p:nvPr/>
          </p:nvSpPr>
          <p:spPr>
            <a:xfrm>
              <a:off x="4794375" y="2170050"/>
              <a:ext cx="395850" cy="493775"/>
            </a:xfrm>
            <a:custGeom>
              <a:avLst/>
              <a:gdLst/>
              <a:ahLst/>
              <a:cxnLst/>
              <a:rect l="l" t="t" r="r" b="b"/>
              <a:pathLst>
                <a:path w="15834" h="19751" extrusionOk="0">
                  <a:moveTo>
                    <a:pt x="15626" y="1"/>
                  </a:moveTo>
                  <a:lnTo>
                    <a:pt x="0" y="19585"/>
                  </a:lnTo>
                  <a:lnTo>
                    <a:pt x="207" y="19750"/>
                  </a:lnTo>
                  <a:lnTo>
                    <a:pt x="15833" y="166"/>
                  </a:lnTo>
                  <a:lnTo>
                    <a:pt x="15626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8"/>
            <p:cNvSpPr/>
            <p:nvPr/>
          </p:nvSpPr>
          <p:spPr>
            <a:xfrm>
              <a:off x="4820300" y="2172750"/>
              <a:ext cx="412125" cy="514200"/>
            </a:xfrm>
            <a:custGeom>
              <a:avLst/>
              <a:gdLst/>
              <a:ahLst/>
              <a:cxnLst/>
              <a:rect l="l" t="t" r="r" b="b"/>
              <a:pathLst>
                <a:path w="16485" h="20568" extrusionOk="0">
                  <a:moveTo>
                    <a:pt x="16279" y="1"/>
                  </a:moveTo>
                  <a:lnTo>
                    <a:pt x="1" y="20403"/>
                  </a:lnTo>
                  <a:lnTo>
                    <a:pt x="206" y="20567"/>
                  </a:lnTo>
                  <a:lnTo>
                    <a:pt x="16484" y="166"/>
                  </a:lnTo>
                  <a:lnTo>
                    <a:pt x="16279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8"/>
            <p:cNvSpPr/>
            <p:nvPr/>
          </p:nvSpPr>
          <p:spPr>
            <a:xfrm>
              <a:off x="4849850" y="2219025"/>
              <a:ext cx="387125" cy="482825"/>
            </a:xfrm>
            <a:custGeom>
              <a:avLst/>
              <a:gdLst/>
              <a:ahLst/>
              <a:cxnLst/>
              <a:rect l="l" t="t" r="r" b="b"/>
              <a:pathLst>
                <a:path w="15485" h="19313" extrusionOk="0">
                  <a:moveTo>
                    <a:pt x="15278" y="1"/>
                  </a:moveTo>
                  <a:lnTo>
                    <a:pt x="1" y="19148"/>
                  </a:lnTo>
                  <a:lnTo>
                    <a:pt x="207" y="19312"/>
                  </a:lnTo>
                  <a:lnTo>
                    <a:pt x="15485" y="166"/>
                  </a:lnTo>
                  <a:lnTo>
                    <a:pt x="15278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8"/>
            <p:cNvSpPr/>
            <p:nvPr/>
          </p:nvSpPr>
          <p:spPr>
            <a:xfrm>
              <a:off x="4976675" y="2385525"/>
              <a:ext cx="196050" cy="186575"/>
            </a:xfrm>
            <a:custGeom>
              <a:avLst/>
              <a:gdLst/>
              <a:ahLst/>
              <a:cxnLst/>
              <a:rect l="l" t="t" r="r" b="b"/>
              <a:pathLst>
                <a:path w="7842" h="7463" extrusionOk="0">
                  <a:moveTo>
                    <a:pt x="2648" y="1"/>
                  </a:moveTo>
                  <a:lnTo>
                    <a:pt x="0" y="3319"/>
                  </a:lnTo>
                  <a:lnTo>
                    <a:pt x="5194" y="7462"/>
                  </a:lnTo>
                  <a:lnTo>
                    <a:pt x="7841" y="4145"/>
                  </a:lnTo>
                  <a:lnTo>
                    <a:pt x="264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" name="Google Shape;136;p8"/>
          <p:cNvGrpSpPr/>
          <p:nvPr/>
        </p:nvGrpSpPr>
        <p:grpSpPr>
          <a:xfrm rot="4274585">
            <a:off x="8550016" y="104150"/>
            <a:ext cx="972964" cy="685467"/>
            <a:chOff x="4684638" y="434800"/>
            <a:chExt cx="1094300" cy="770950"/>
          </a:xfrm>
        </p:grpSpPr>
        <p:sp>
          <p:nvSpPr>
            <p:cNvPr id="137" name="Google Shape;137;p8"/>
            <p:cNvSpPr/>
            <p:nvPr/>
          </p:nvSpPr>
          <p:spPr>
            <a:xfrm>
              <a:off x="4783488" y="434800"/>
              <a:ext cx="995450" cy="766225"/>
            </a:xfrm>
            <a:custGeom>
              <a:avLst/>
              <a:gdLst/>
              <a:ahLst/>
              <a:cxnLst/>
              <a:rect l="l" t="t" r="r" b="b"/>
              <a:pathLst>
                <a:path w="39818" h="30649" extrusionOk="0">
                  <a:moveTo>
                    <a:pt x="34456" y="1"/>
                  </a:moveTo>
                  <a:lnTo>
                    <a:pt x="0" y="22398"/>
                  </a:lnTo>
                  <a:lnTo>
                    <a:pt x="5363" y="30649"/>
                  </a:lnTo>
                  <a:cubicBezTo>
                    <a:pt x="18248" y="22273"/>
                    <a:pt x="26931" y="16626"/>
                    <a:pt x="39817" y="8252"/>
                  </a:cubicBezTo>
                  <a:cubicBezTo>
                    <a:pt x="39518" y="7190"/>
                    <a:pt x="38319" y="5966"/>
                    <a:pt x="37181" y="4196"/>
                  </a:cubicBezTo>
                  <a:cubicBezTo>
                    <a:pt x="35997" y="2354"/>
                    <a:pt x="35320" y="717"/>
                    <a:pt x="34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8"/>
            <p:cNvSpPr/>
            <p:nvPr/>
          </p:nvSpPr>
          <p:spPr>
            <a:xfrm>
              <a:off x="4811488" y="453550"/>
              <a:ext cx="851675" cy="558525"/>
            </a:xfrm>
            <a:custGeom>
              <a:avLst/>
              <a:gdLst/>
              <a:ahLst/>
              <a:cxnLst/>
              <a:rect l="l" t="t" r="r" b="b"/>
              <a:pathLst>
                <a:path w="34067" h="22341" extrusionOk="0">
                  <a:moveTo>
                    <a:pt x="33831" y="0"/>
                  </a:moveTo>
                  <a:lnTo>
                    <a:pt x="1" y="21977"/>
                  </a:lnTo>
                  <a:lnTo>
                    <a:pt x="236" y="22341"/>
                  </a:lnTo>
                  <a:lnTo>
                    <a:pt x="34067" y="362"/>
                  </a:lnTo>
                  <a:lnTo>
                    <a:pt x="338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8"/>
            <p:cNvSpPr/>
            <p:nvPr/>
          </p:nvSpPr>
          <p:spPr>
            <a:xfrm>
              <a:off x="4915188" y="613125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1" y="21976"/>
                  </a:lnTo>
                  <a:lnTo>
                    <a:pt x="237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8"/>
            <p:cNvSpPr/>
            <p:nvPr/>
          </p:nvSpPr>
          <p:spPr>
            <a:xfrm>
              <a:off x="4842638" y="508000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0" y="21976"/>
                  </a:lnTo>
                  <a:lnTo>
                    <a:pt x="236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8"/>
            <p:cNvSpPr/>
            <p:nvPr/>
          </p:nvSpPr>
          <p:spPr>
            <a:xfrm>
              <a:off x="4882663" y="566375"/>
              <a:ext cx="851600" cy="558525"/>
            </a:xfrm>
            <a:custGeom>
              <a:avLst/>
              <a:gdLst/>
              <a:ahLst/>
              <a:cxnLst/>
              <a:rect l="l" t="t" r="r" b="b"/>
              <a:pathLst>
                <a:path w="34064" h="22341" extrusionOk="0">
                  <a:moveTo>
                    <a:pt x="33828" y="1"/>
                  </a:moveTo>
                  <a:lnTo>
                    <a:pt x="1" y="21978"/>
                  </a:lnTo>
                  <a:lnTo>
                    <a:pt x="236" y="22340"/>
                  </a:lnTo>
                  <a:lnTo>
                    <a:pt x="34063" y="364"/>
                  </a:lnTo>
                  <a:lnTo>
                    <a:pt x="338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8"/>
            <p:cNvSpPr/>
            <p:nvPr/>
          </p:nvSpPr>
          <p:spPr>
            <a:xfrm>
              <a:off x="4684638" y="990850"/>
              <a:ext cx="246750" cy="214900"/>
            </a:xfrm>
            <a:custGeom>
              <a:avLst/>
              <a:gdLst/>
              <a:ahLst/>
              <a:cxnLst/>
              <a:rect l="l" t="t" r="r" b="b"/>
              <a:pathLst>
                <a:path w="9870" h="8596" extrusionOk="0">
                  <a:moveTo>
                    <a:pt x="5236" y="2242"/>
                  </a:moveTo>
                  <a:cubicBezTo>
                    <a:pt x="5225" y="2249"/>
                    <a:pt x="5206" y="2261"/>
                    <a:pt x="5206" y="2261"/>
                  </a:cubicBezTo>
                  <a:lnTo>
                    <a:pt x="5206" y="2260"/>
                  </a:lnTo>
                  <a:cubicBezTo>
                    <a:pt x="5206" y="2260"/>
                    <a:pt x="5222" y="2250"/>
                    <a:pt x="5236" y="2242"/>
                  </a:cubicBezTo>
                  <a:close/>
                  <a:moveTo>
                    <a:pt x="6577" y="4309"/>
                  </a:moveTo>
                  <a:cubicBezTo>
                    <a:pt x="6566" y="4316"/>
                    <a:pt x="6550" y="4328"/>
                    <a:pt x="6550" y="4328"/>
                  </a:cubicBezTo>
                  <a:lnTo>
                    <a:pt x="6550" y="4326"/>
                  </a:lnTo>
                  <a:cubicBezTo>
                    <a:pt x="6550" y="4326"/>
                    <a:pt x="6564" y="4317"/>
                    <a:pt x="6577" y="4309"/>
                  </a:cubicBezTo>
                  <a:close/>
                  <a:moveTo>
                    <a:pt x="7921" y="6374"/>
                  </a:moveTo>
                  <a:cubicBezTo>
                    <a:pt x="7910" y="6381"/>
                    <a:pt x="7892" y="6393"/>
                    <a:pt x="7892" y="6393"/>
                  </a:cubicBezTo>
                  <a:lnTo>
                    <a:pt x="7892" y="6392"/>
                  </a:lnTo>
                  <a:cubicBezTo>
                    <a:pt x="7892" y="6392"/>
                    <a:pt x="7907" y="6382"/>
                    <a:pt x="7921" y="6374"/>
                  </a:cubicBezTo>
                  <a:close/>
                  <a:moveTo>
                    <a:pt x="4433" y="0"/>
                  </a:moveTo>
                  <a:cubicBezTo>
                    <a:pt x="4260" y="0"/>
                    <a:pt x="4092" y="46"/>
                    <a:pt x="3943" y="143"/>
                  </a:cubicBezTo>
                  <a:cubicBezTo>
                    <a:pt x="3643" y="338"/>
                    <a:pt x="0" y="8594"/>
                    <a:pt x="0" y="8594"/>
                  </a:cubicBezTo>
                  <a:cubicBezTo>
                    <a:pt x="0" y="8594"/>
                    <a:pt x="373" y="8595"/>
                    <a:pt x="969" y="8595"/>
                  </a:cubicBezTo>
                  <a:cubicBezTo>
                    <a:pt x="3299" y="8595"/>
                    <a:pt x="9042" y="8580"/>
                    <a:pt x="9272" y="8433"/>
                  </a:cubicBezTo>
                  <a:lnTo>
                    <a:pt x="9272" y="8433"/>
                  </a:lnTo>
                  <a:lnTo>
                    <a:pt x="9235" y="8458"/>
                  </a:lnTo>
                  <a:cubicBezTo>
                    <a:pt x="9235" y="8458"/>
                    <a:pt x="9281" y="8429"/>
                    <a:pt x="9283" y="8427"/>
                  </a:cubicBezTo>
                  <a:cubicBezTo>
                    <a:pt x="9762" y="8117"/>
                    <a:pt x="9869" y="7388"/>
                    <a:pt x="9499" y="6817"/>
                  </a:cubicBezTo>
                  <a:cubicBezTo>
                    <a:pt x="9248" y="6431"/>
                    <a:pt x="8838" y="6219"/>
                    <a:pt x="8449" y="6219"/>
                  </a:cubicBezTo>
                  <a:cubicBezTo>
                    <a:pt x="8273" y="6219"/>
                    <a:pt x="8101" y="6263"/>
                    <a:pt x="7951" y="6354"/>
                  </a:cubicBezTo>
                  <a:lnTo>
                    <a:pt x="7951" y="6354"/>
                  </a:lnTo>
                  <a:cubicBezTo>
                    <a:pt x="8422" y="6039"/>
                    <a:pt x="8525" y="5317"/>
                    <a:pt x="8157" y="4751"/>
                  </a:cubicBezTo>
                  <a:cubicBezTo>
                    <a:pt x="7906" y="4365"/>
                    <a:pt x="7495" y="4153"/>
                    <a:pt x="7107" y="4153"/>
                  </a:cubicBezTo>
                  <a:cubicBezTo>
                    <a:pt x="6931" y="4153"/>
                    <a:pt x="6759" y="4197"/>
                    <a:pt x="6609" y="4288"/>
                  </a:cubicBezTo>
                  <a:lnTo>
                    <a:pt x="6609" y="4288"/>
                  </a:lnTo>
                  <a:cubicBezTo>
                    <a:pt x="7079" y="3974"/>
                    <a:pt x="7181" y="3252"/>
                    <a:pt x="6814" y="2685"/>
                  </a:cubicBezTo>
                  <a:cubicBezTo>
                    <a:pt x="6563" y="2299"/>
                    <a:pt x="6153" y="2087"/>
                    <a:pt x="5764" y="2087"/>
                  </a:cubicBezTo>
                  <a:cubicBezTo>
                    <a:pt x="5588" y="2087"/>
                    <a:pt x="5416" y="2130"/>
                    <a:pt x="5266" y="2222"/>
                  </a:cubicBezTo>
                  <a:lnTo>
                    <a:pt x="5266" y="2222"/>
                  </a:lnTo>
                  <a:cubicBezTo>
                    <a:pt x="5737" y="1907"/>
                    <a:pt x="5840" y="1185"/>
                    <a:pt x="5472" y="619"/>
                  </a:cubicBezTo>
                  <a:cubicBezTo>
                    <a:pt x="5216" y="226"/>
                    <a:pt x="4815" y="0"/>
                    <a:pt x="44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8"/>
            <p:cNvSpPr/>
            <p:nvPr/>
          </p:nvSpPr>
          <p:spPr>
            <a:xfrm>
              <a:off x="4684763" y="1129750"/>
              <a:ext cx="89125" cy="75875"/>
            </a:xfrm>
            <a:custGeom>
              <a:avLst/>
              <a:gdLst/>
              <a:ahLst/>
              <a:cxnLst/>
              <a:rect l="l" t="t" r="r" b="b"/>
              <a:pathLst>
                <a:path w="3565" h="3035" extrusionOk="0">
                  <a:moveTo>
                    <a:pt x="1354" y="0"/>
                  </a:moveTo>
                  <a:cubicBezTo>
                    <a:pt x="612" y="1650"/>
                    <a:pt x="1" y="3035"/>
                    <a:pt x="1" y="3035"/>
                  </a:cubicBezTo>
                  <a:cubicBezTo>
                    <a:pt x="1" y="3035"/>
                    <a:pt x="1652" y="3035"/>
                    <a:pt x="3565" y="3020"/>
                  </a:cubicBezTo>
                  <a:cubicBezTo>
                    <a:pt x="3159" y="1812"/>
                    <a:pt x="2402" y="685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4" name="Google Shape;144;p8"/>
          <p:cNvSpPr txBox="1">
            <a:spLocks noGrp="1"/>
          </p:cNvSpPr>
          <p:nvPr>
            <p:ph type="title"/>
          </p:nvPr>
        </p:nvSpPr>
        <p:spPr>
          <a:xfrm>
            <a:off x="1062813" y="1684225"/>
            <a:ext cx="3688800" cy="177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48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7327698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" name="Google Shape;146;p9"/>
          <p:cNvGrpSpPr/>
          <p:nvPr/>
        </p:nvGrpSpPr>
        <p:grpSpPr>
          <a:xfrm rot="29987">
            <a:off x="265696" y="239848"/>
            <a:ext cx="8613032" cy="4663769"/>
            <a:chOff x="1291300" y="354675"/>
            <a:chExt cx="2772300" cy="1514350"/>
          </a:xfrm>
        </p:grpSpPr>
        <p:sp>
          <p:nvSpPr>
            <p:cNvPr id="147" name="Google Shape;147;p9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9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9" name="Google Shape;149;p9"/>
          <p:cNvGrpSpPr/>
          <p:nvPr/>
        </p:nvGrpSpPr>
        <p:grpSpPr>
          <a:xfrm>
            <a:off x="-249804" y="4317454"/>
            <a:ext cx="910446" cy="866645"/>
            <a:chOff x="4109450" y="1615100"/>
            <a:chExt cx="1199375" cy="1141675"/>
          </a:xfrm>
        </p:grpSpPr>
        <p:sp>
          <p:nvSpPr>
            <p:cNvPr id="150" name="Google Shape;150;p9"/>
            <p:cNvSpPr/>
            <p:nvPr/>
          </p:nvSpPr>
          <p:spPr>
            <a:xfrm>
              <a:off x="4109450" y="1615100"/>
              <a:ext cx="1146725" cy="1028250"/>
            </a:xfrm>
            <a:custGeom>
              <a:avLst/>
              <a:gdLst/>
              <a:ahLst/>
              <a:cxnLst/>
              <a:rect l="l" t="t" r="r" b="b"/>
              <a:pathLst>
                <a:path w="45869" h="41130" extrusionOk="0">
                  <a:moveTo>
                    <a:pt x="18111" y="0"/>
                  </a:moveTo>
                  <a:cubicBezTo>
                    <a:pt x="17120" y="0"/>
                    <a:pt x="16138" y="435"/>
                    <a:pt x="15471" y="1271"/>
                  </a:cubicBezTo>
                  <a:lnTo>
                    <a:pt x="0" y="20660"/>
                  </a:lnTo>
                  <a:lnTo>
                    <a:pt x="25655" y="41129"/>
                  </a:lnTo>
                  <a:lnTo>
                    <a:pt x="41125" y="21740"/>
                  </a:lnTo>
                  <a:cubicBezTo>
                    <a:pt x="41792" y="20905"/>
                    <a:pt x="42775" y="20471"/>
                    <a:pt x="43766" y="20471"/>
                  </a:cubicBezTo>
                  <a:cubicBezTo>
                    <a:pt x="44504" y="20471"/>
                    <a:pt x="45247" y="20711"/>
                    <a:pt x="45868" y="21207"/>
                  </a:cubicBezTo>
                  <a:lnTo>
                    <a:pt x="20215" y="738"/>
                  </a:lnTo>
                  <a:cubicBezTo>
                    <a:pt x="19593" y="242"/>
                    <a:pt x="18850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9"/>
            <p:cNvSpPr/>
            <p:nvPr/>
          </p:nvSpPr>
          <p:spPr>
            <a:xfrm>
              <a:off x="4750825" y="2126825"/>
              <a:ext cx="558000" cy="629950"/>
            </a:xfrm>
            <a:custGeom>
              <a:avLst/>
              <a:gdLst/>
              <a:ahLst/>
              <a:cxnLst/>
              <a:rect l="l" t="t" r="r" b="b"/>
              <a:pathLst>
                <a:path w="22320" h="25198" extrusionOk="0">
                  <a:moveTo>
                    <a:pt x="18111" y="0"/>
                  </a:moveTo>
                  <a:cubicBezTo>
                    <a:pt x="17119" y="0"/>
                    <a:pt x="16136" y="435"/>
                    <a:pt x="15470" y="1271"/>
                  </a:cubicBezTo>
                  <a:lnTo>
                    <a:pt x="0" y="20660"/>
                  </a:lnTo>
                  <a:lnTo>
                    <a:pt x="5687" y="25198"/>
                  </a:lnTo>
                  <a:lnTo>
                    <a:pt x="21156" y="5809"/>
                  </a:lnTo>
                  <a:cubicBezTo>
                    <a:pt x="22319" y="4351"/>
                    <a:pt x="22080" y="2228"/>
                    <a:pt x="20624" y="1065"/>
                  </a:cubicBezTo>
                  <a:lnTo>
                    <a:pt x="20215" y="738"/>
                  </a:lnTo>
                  <a:cubicBezTo>
                    <a:pt x="19593" y="242"/>
                    <a:pt x="18849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9"/>
            <p:cNvSpPr/>
            <p:nvPr/>
          </p:nvSpPr>
          <p:spPr>
            <a:xfrm>
              <a:off x="4762500" y="2143125"/>
              <a:ext cx="519475" cy="598150"/>
            </a:xfrm>
            <a:custGeom>
              <a:avLst/>
              <a:gdLst/>
              <a:ahLst/>
              <a:cxnLst/>
              <a:rect l="l" t="t" r="r" b="b"/>
              <a:pathLst>
                <a:path w="20779" h="23926" extrusionOk="0">
                  <a:moveTo>
                    <a:pt x="17480" y="0"/>
                  </a:moveTo>
                  <a:cubicBezTo>
                    <a:pt x="16714" y="0"/>
                    <a:pt x="15955" y="336"/>
                    <a:pt x="15441" y="980"/>
                  </a:cubicBezTo>
                  <a:lnTo>
                    <a:pt x="1" y="20382"/>
                  </a:lnTo>
                  <a:lnTo>
                    <a:pt x="4441" y="23925"/>
                  </a:lnTo>
                  <a:lnTo>
                    <a:pt x="19882" y="4522"/>
                  </a:lnTo>
                  <a:cubicBezTo>
                    <a:pt x="20778" y="3399"/>
                    <a:pt x="20593" y="1758"/>
                    <a:pt x="19471" y="861"/>
                  </a:cubicBezTo>
                  <a:lnTo>
                    <a:pt x="19102" y="568"/>
                  </a:lnTo>
                  <a:cubicBezTo>
                    <a:pt x="18623" y="186"/>
                    <a:pt x="18050" y="0"/>
                    <a:pt x="174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9"/>
            <p:cNvSpPr/>
            <p:nvPr/>
          </p:nvSpPr>
          <p:spPr>
            <a:xfrm>
              <a:off x="4504475" y="1653675"/>
              <a:ext cx="634350" cy="508575"/>
            </a:xfrm>
            <a:custGeom>
              <a:avLst/>
              <a:gdLst/>
              <a:ahLst/>
              <a:cxnLst/>
              <a:rect l="l" t="t" r="r" b="b"/>
              <a:pathLst>
                <a:path w="25374" h="20343" extrusionOk="0">
                  <a:moveTo>
                    <a:pt x="164" y="0"/>
                  </a:moveTo>
                  <a:lnTo>
                    <a:pt x="0" y="206"/>
                  </a:lnTo>
                  <a:lnTo>
                    <a:pt x="25209" y="20343"/>
                  </a:lnTo>
                  <a:lnTo>
                    <a:pt x="25373" y="20137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9"/>
            <p:cNvSpPr/>
            <p:nvPr/>
          </p:nvSpPr>
          <p:spPr>
            <a:xfrm>
              <a:off x="4201775" y="1738650"/>
              <a:ext cx="842350" cy="809850"/>
            </a:xfrm>
            <a:custGeom>
              <a:avLst/>
              <a:gdLst/>
              <a:ahLst/>
              <a:cxnLst/>
              <a:rect l="l" t="t" r="r" b="b"/>
              <a:pathLst>
                <a:path w="33694" h="32394" extrusionOk="0">
                  <a:moveTo>
                    <a:pt x="12937" y="368"/>
                  </a:moveTo>
                  <a:lnTo>
                    <a:pt x="33149" y="16496"/>
                  </a:lnTo>
                  <a:cubicBezTo>
                    <a:pt x="32994" y="16737"/>
                    <a:pt x="32928" y="17022"/>
                    <a:pt x="32960" y="17311"/>
                  </a:cubicBezTo>
                  <a:cubicBezTo>
                    <a:pt x="32992" y="17601"/>
                    <a:pt x="33121" y="17864"/>
                    <a:pt x="33325" y="18066"/>
                  </a:cubicBezTo>
                  <a:lnTo>
                    <a:pt x="22327" y="31850"/>
                  </a:lnTo>
                  <a:cubicBezTo>
                    <a:pt x="22127" y="31722"/>
                    <a:pt x="21896" y="31653"/>
                    <a:pt x="21659" y="31653"/>
                  </a:cubicBezTo>
                  <a:cubicBezTo>
                    <a:pt x="21610" y="31653"/>
                    <a:pt x="21561" y="31656"/>
                    <a:pt x="21512" y="31662"/>
                  </a:cubicBezTo>
                  <a:cubicBezTo>
                    <a:pt x="21223" y="31694"/>
                    <a:pt x="20959" y="31823"/>
                    <a:pt x="20757" y="32027"/>
                  </a:cubicBezTo>
                  <a:lnTo>
                    <a:pt x="544" y="15900"/>
                  </a:lnTo>
                  <a:cubicBezTo>
                    <a:pt x="698" y="15658"/>
                    <a:pt x="767" y="15371"/>
                    <a:pt x="733" y="15083"/>
                  </a:cubicBezTo>
                  <a:cubicBezTo>
                    <a:pt x="701" y="14793"/>
                    <a:pt x="573" y="14530"/>
                    <a:pt x="368" y="14329"/>
                  </a:cubicBezTo>
                  <a:lnTo>
                    <a:pt x="11367" y="545"/>
                  </a:lnTo>
                  <a:cubicBezTo>
                    <a:pt x="11568" y="673"/>
                    <a:pt x="11801" y="741"/>
                    <a:pt x="12041" y="741"/>
                  </a:cubicBezTo>
                  <a:cubicBezTo>
                    <a:pt x="12088" y="741"/>
                    <a:pt x="12135" y="738"/>
                    <a:pt x="12182" y="733"/>
                  </a:cubicBezTo>
                  <a:cubicBezTo>
                    <a:pt x="12472" y="701"/>
                    <a:pt x="12735" y="572"/>
                    <a:pt x="12937" y="368"/>
                  </a:cubicBezTo>
                  <a:close/>
                  <a:moveTo>
                    <a:pt x="12899" y="0"/>
                  </a:moveTo>
                  <a:lnTo>
                    <a:pt x="12818" y="103"/>
                  </a:lnTo>
                  <a:cubicBezTo>
                    <a:pt x="12653" y="311"/>
                    <a:pt x="12417" y="441"/>
                    <a:pt x="12153" y="471"/>
                  </a:cubicBezTo>
                  <a:cubicBezTo>
                    <a:pt x="12116" y="475"/>
                    <a:pt x="12079" y="477"/>
                    <a:pt x="12042" y="477"/>
                  </a:cubicBezTo>
                  <a:cubicBezTo>
                    <a:pt x="11817" y="477"/>
                    <a:pt x="11601" y="401"/>
                    <a:pt x="11422" y="261"/>
                  </a:cubicBezTo>
                  <a:lnTo>
                    <a:pt x="11319" y="178"/>
                  </a:lnTo>
                  <a:lnTo>
                    <a:pt x="0" y="14365"/>
                  </a:lnTo>
                  <a:lnTo>
                    <a:pt x="103" y="14447"/>
                  </a:lnTo>
                  <a:cubicBezTo>
                    <a:pt x="311" y="14611"/>
                    <a:pt x="441" y="14847"/>
                    <a:pt x="471" y="15112"/>
                  </a:cubicBezTo>
                  <a:cubicBezTo>
                    <a:pt x="500" y="15375"/>
                    <a:pt x="425" y="15634"/>
                    <a:pt x="261" y="15842"/>
                  </a:cubicBezTo>
                  <a:lnTo>
                    <a:pt x="178" y="15945"/>
                  </a:lnTo>
                  <a:lnTo>
                    <a:pt x="20794" y="32394"/>
                  </a:lnTo>
                  <a:lnTo>
                    <a:pt x="20875" y="32291"/>
                  </a:lnTo>
                  <a:cubicBezTo>
                    <a:pt x="21040" y="32083"/>
                    <a:pt x="21276" y="31953"/>
                    <a:pt x="21540" y="31924"/>
                  </a:cubicBezTo>
                  <a:cubicBezTo>
                    <a:pt x="21578" y="31920"/>
                    <a:pt x="21616" y="31918"/>
                    <a:pt x="21654" y="31918"/>
                  </a:cubicBezTo>
                  <a:cubicBezTo>
                    <a:pt x="21877" y="31918"/>
                    <a:pt x="22093" y="31993"/>
                    <a:pt x="22270" y="32135"/>
                  </a:cubicBezTo>
                  <a:lnTo>
                    <a:pt x="22374" y="32216"/>
                  </a:lnTo>
                  <a:lnTo>
                    <a:pt x="33693" y="18029"/>
                  </a:lnTo>
                  <a:lnTo>
                    <a:pt x="33588" y="17947"/>
                  </a:lnTo>
                  <a:cubicBezTo>
                    <a:pt x="33380" y="17782"/>
                    <a:pt x="33250" y="17546"/>
                    <a:pt x="33221" y="17282"/>
                  </a:cubicBezTo>
                  <a:cubicBezTo>
                    <a:pt x="33190" y="17018"/>
                    <a:pt x="33266" y="16759"/>
                    <a:pt x="33432" y="16551"/>
                  </a:cubicBezTo>
                  <a:lnTo>
                    <a:pt x="33513" y="16448"/>
                  </a:lnTo>
                  <a:lnTo>
                    <a:pt x="1289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9"/>
            <p:cNvSpPr/>
            <p:nvPr/>
          </p:nvSpPr>
          <p:spPr>
            <a:xfrm>
              <a:off x="4794375" y="2170050"/>
              <a:ext cx="395850" cy="493775"/>
            </a:xfrm>
            <a:custGeom>
              <a:avLst/>
              <a:gdLst/>
              <a:ahLst/>
              <a:cxnLst/>
              <a:rect l="l" t="t" r="r" b="b"/>
              <a:pathLst>
                <a:path w="15834" h="19751" extrusionOk="0">
                  <a:moveTo>
                    <a:pt x="15626" y="1"/>
                  </a:moveTo>
                  <a:lnTo>
                    <a:pt x="0" y="19585"/>
                  </a:lnTo>
                  <a:lnTo>
                    <a:pt x="207" y="19750"/>
                  </a:lnTo>
                  <a:lnTo>
                    <a:pt x="15833" y="166"/>
                  </a:lnTo>
                  <a:lnTo>
                    <a:pt x="15626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9"/>
            <p:cNvSpPr/>
            <p:nvPr/>
          </p:nvSpPr>
          <p:spPr>
            <a:xfrm>
              <a:off x="4820300" y="2172750"/>
              <a:ext cx="412125" cy="514200"/>
            </a:xfrm>
            <a:custGeom>
              <a:avLst/>
              <a:gdLst/>
              <a:ahLst/>
              <a:cxnLst/>
              <a:rect l="l" t="t" r="r" b="b"/>
              <a:pathLst>
                <a:path w="16485" h="20568" extrusionOk="0">
                  <a:moveTo>
                    <a:pt x="16279" y="1"/>
                  </a:moveTo>
                  <a:lnTo>
                    <a:pt x="1" y="20403"/>
                  </a:lnTo>
                  <a:lnTo>
                    <a:pt x="206" y="20567"/>
                  </a:lnTo>
                  <a:lnTo>
                    <a:pt x="16484" y="166"/>
                  </a:lnTo>
                  <a:lnTo>
                    <a:pt x="16279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9"/>
            <p:cNvSpPr/>
            <p:nvPr/>
          </p:nvSpPr>
          <p:spPr>
            <a:xfrm>
              <a:off x="4849850" y="2219025"/>
              <a:ext cx="387125" cy="482825"/>
            </a:xfrm>
            <a:custGeom>
              <a:avLst/>
              <a:gdLst/>
              <a:ahLst/>
              <a:cxnLst/>
              <a:rect l="l" t="t" r="r" b="b"/>
              <a:pathLst>
                <a:path w="15485" h="19313" extrusionOk="0">
                  <a:moveTo>
                    <a:pt x="15278" y="1"/>
                  </a:moveTo>
                  <a:lnTo>
                    <a:pt x="1" y="19148"/>
                  </a:lnTo>
                  <a:lnTo>
                    <a:pt x="207" y="19312"/>
                  </a:lnTo>
                  <a:lnTo>
                    <a:pt x="15485" y="166"/>
                  </a:lnTo>
                  <a:lnTo>
                    <a:pt x="15278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9"/>
            <p:cNvSpPr/>
            <p:nvPr/>
          </p:nvSpPr>
          <p:spPr>
            <a:xfrm>
              <a:off x="4976675" y="2385525"/>
              <a:ext cx="196050" cy="186575"/>
            </a:xfrm>
            <a:custGeom>
              <a:avLst/>
              <a:gdLst/>
              <a:ahLst/>
              <a:cxnLst/>
              <a:rect l="l" t="t" r="r" b="b"/>
              <a:pathLst>
                <a:path w="7842" h="7463" extrusionOk="0">
                  <a:moveTo>
                    <a:pt x="2648" y="1"/>
                  </a:moveTo>
                  <a:lnTo>
                    <a:pt x="0" y="3319"/>
                  </a:lnTo>
                  <a:lnTo>
                    <a:pt x="5194" y="7462"/>
                  </a:lnTo>
                  <a:lnTo>
                    <a:pt x="7841" y="4145"/>
                  </a:lnTo>
                  <a:lnTo>
                    <a:pt x="264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" name="Google Shape;159;p9"/>
          <p:cNvGrpSpPr/>
          <p:nvPr/>
        </p:nvGrpSpPr>
        <p:grpSpPr>
          <a:xfrm rot="4274585">
            <a:off x="8550016" y="104150"/>
            <a:ext cx="972964" cy="685467"/>
            <a:chOff x="4684638" y="434800"/>
            <a:chExt cx="1094300" cy="770950"/>
          </a:xfrm>
        </p:grpSpPr>
        <p:sp>
          <p:nvSpPr>
            <p:cNvPr id="160" name="Google Shape;160;p9"/>
            <p:cNvSpPr/>
            <p:nvPr/>
          </p:nvSpPr>
          <p:spPr>
            <a:xfrm>
              <a:off x="4783488" y="434800"/>
              <a:ext cx="995450" cy="766225"/>
            </a:xfrm>
            <a:custGeom>
              <a:avLst/>
              <a:gdLst/>
              <a:ahLst/>
              <a:cxnLst/>
              <a:rect l="l" t="t" r="r" b="b"/>
              <a:pathLst>
                <a:path w="39818" h="30649" extrusionOk="0">
                  <a:moveTo>
                    <a:pt x="34456" y="1"/>
                  </a:moveTo>
                  <a:lnTo>
                    <a:pt x="0" y="22398"/>
                  </a:lnTo>
                  <a:lnTo>
                    <a:pt x="5363" y="30649"/>
                  </a:lnTo>
                  <a:cubicBezTo>
                    <a:pt x="18248" y="22273"/>
                    <a:pt x="26931" y="16626"/>
                    <a:pt x="39817" y="8252"/>
                  </a:cubicBezTo>
                  <a:cubicBezTo>
                    <a:pt x="39518" y="7190"/>
                    <a:pt x="38319" y="5966"/>
                    <a:pt x="37181" y="4196"/>
                  </a:cubicBezTo>
                  <a:cubicBezTo>
                    <a:pt x="35997" y="2354"/>
                    <a:pt x="35320" y="717"/>
                    <a:pt x="34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9"/>
            <p:cNvSpPr/>
            <p:nvPr/>
          </p:nvSpPr>
          <p:spPr>
            <a:xfrm>
              <a:off x="4811488" y="453550"/>
              <a:ext cx="851675" cy="558525"/>
            </a:xfrm>
            <a:custGeom>
              <a:avLst/>
              <a:gdLst/>
              <a:ahLst/>
              <a:cxnLst/>
              <a:rect l="l" t="t" r="r" b="b"/>
              <a:pathLst>
                <a:path w="34067" h="22341" extrusionOk="0">
                  <a:moveTo>
                    <a:pt x="33831" y="0"/>
                  </a:moveTo>
                  <a:lnTo>
                    <a:pt x="1" y="21977"/>
                  </a:lnTo>
                  <a:lnTo>
                    <a:pt x="236" y="22341"/>
                  </a:lnTo>
                  <a:lnTo>
                    <a:pt x="34067" y="362"/>
                  </a:lnTo>
                  <a:lnTo>
                    <a:pt x="338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9"/>
            <p:cNvSpPr/>
            <p:nvPr/>
          </p:nvSpPr>
          <p:spPr>
            <a:xfrm>
              <a:off x="4915188" y="613125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1" y="21976"/>
                  </a:lnTo>
                  <a:lnTo>
                    <a:pt x="237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9"/>
            <p:cNvSpPr/>
            <p:nvPr/>
          </p:nvSpPr>
          <p:spPr>
            <a:xfrm>
              <a:off x="4842638" y="508000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0" y="21976"/>
                  </a:lnTo>
                  <a:lnTo>
                    <a:pt x="236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9"/>
            <p:cNvSpPr/>
            <p:nvPr/>
          </p:nvSpPr>
          <p:spPr>
            <a:xfrm>
              <a:off x="4882663" y="566375"/>
              <a:ext cx="851600" cy="558525"/>
            </a:xfrm>
            <a:custGeom>
              <a:avLst/>
              <a:gdLst/>
              <a:ahLst/>
              <a:cxnLst/>
              <a:rect l="l" t="t" r="r" b="b"/>
              <a:pathLst>
                <a:path w="34064" h="22341" extrusionOk="0">
                  <a:moveTo>
                    <a:pt x="33828" y="1"/>
                  </a:moveTo>
                  <a:lnTo>
                    <a:pt x="1" y="21978"/>
                  </a:lnTo>
                  <a:lnTo>
                    <a:pt x="236" y="22340"/>
                  </a:lnTo>
                  <a:lnTo>
                    <a:pt x="34063" y="364"/>
                  </a:lnTo>
                  <a:lnTo>
                    <a:pt x="338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9"/>
            <p:cNvSpPr/>
            <p:nvPr/>
          </p:nvSpPr>
          <p:spPr>
            <a:xfrm>
              <a:off x="4684638" y="990850"/>
              <a:ext cx="246750" cy="214900"/>
            </a:xfrm>
            <a:custGeom>
              <a:avLst/>
              <a:gdLst/>
              <a:ahLst/>
              <a:cxnLst/>
              <a:rect l="l" t="t" r="r" b="b"/>
              <a:pathLst>
                <a:path w="9870" h="8596" extrusionOk="0">
                  <a:moveTo>
                    <a:pt x="5236" y="2242"/>
                  </a:moveTo>
                  <a:cubicBezTo>
                    <a:pt x="5225" y="2249"/>
                    <a:pt x="5206" y="2261"/>
                    <a:pt x="5206" y="2261"/>
                  </a:cubicBezTo>
                  <a:lnTo>
                    <a:pt x="5206" y="2260"/>
                  </a:lnTo>
                  <a:cubicBezTo>
                    <a:pt x="5206" y="2260"/>
                    <a:pt x="5222" y="2250"/>
                    <a:pt x="5236" y="2242"/>
                  </a:cubicBezTo>
                  <a:close/>
                  <a:moveTo>
                    <a:pt x="6577" y="4309"/>
                  </a:moveTo>
                  <a:cubicBezTo>
                    <a:pt x="6566" y="4316"/>
                    <a:pt x="6550" y="4328"/>
                    <a:pt x="6550" y="4328"/>
                  </a:cubicBezTo>
                  <a:lnTo>
                    <a:pt x="6550" y="4326"/>
                  </a:lnTo>
                  <a:cubicBezTo>
                    <a:pt x="6550" y="4326"/>
                    <a:pt x="6564" y="4317"/>
                    <a:pt x="6577" y="4309"/>
                  </a:cubicBezTo>
                  <a:close/>
                  <a:moveTo>
                    <a:pt x="7921" y="6374"/>
                  </a:moveTo>
                  <a:cubicBezTo>
                    <a:pt x="7910" y="6381"/>
                    <a:pt x="7892" y="6393"/>
                    <a:pt x="7892" y="6393"/>
                  </a:cubicBezTo>
                  <a:lnTo>
                    <a:pt x="7892" y="6392"/>
                  </a:lnTo>
                  <a:cubicBezTo>
                    <a:pt x="7892" y="6392"/>
                    <a:pt x="7907" y="6382"/>
                    <a:pt x="7921" y="6374"/>
                  </a:cubicBezTo>
                  <a:close/>
                  <a:moveTo>
                    <a:pt x="4433" y="0"/>
                  </a:moveTo>
                  <a:cubicBezTo>
                    <a:pt x="4260" y="0"/>
                    <a:pt x="4092" y="46"/>
                    <a:pt x="3943" y="143"/>
                  </a:cubicBezTo>
                  <a:cubicBezTo>
                    <a:pt x="3643" y="338"/>
                    <a:pt x="0" y="8594"/>
                    <a:pt x="0" y="8594"/>
                  </a:cubicBezTo>
                  <a:cubicBezTo>
                    <a:pt x="0" y="8594"/>
                    <a:pt x="373" y="8595"/>
                    <a:pt x="969" y="8595"/>
                  </a:cubicBezTo>
                  <a:cubicBezTo>
                    <a:pt x="3299" y="8595"/>
                    <a:pt x="9042" y="8580"/>
                    <a:pt x="9272" y="8433"/>
                  </a:cubicBezTo>
                  <a:lnTo>
                    <a:pt x="9272" y="8433"/>
                  </a:lnTo>
                  <a:lnTo>
                    <a:pt x="9235" y="8458"/>
                  </a:lnTo>
                  <a:cubicBezTo>
                    <a:pt x="9235" y="8458"/>
                    <a:pt x="9281" y="8429"/>
                    <a:pt x="9283" y="8427"/>
                  </a:cubicBezTo>
                  <a:cubicBezTo>
                    <a:pt x="9762" y="8117"/>
                    <a:pt x="9869" y="7388"/>
                    <a:pt x="9499" y="6817"/>
                  </a:cubicBezTo>
                  <a:cubicBezTo>
                    <a:pt x="9248" y="6431"/>
                    <a:pt x="8838" y="6219"/>
                    <a:pt x="8449" y="6219"/>
                  </a:cubicBezTo>
                  <a:cubicBezTo>
                    <a:pt x="8273" y="6219"/>
                    <a:pt x="8101" y="6263"/>
                    <a:pt x="7951" y="6354"/>
                  </a:cubicBezTo>
                  <a:lnTo>
                    <a:pt x="7951" y="6354"/>
                  </a:lnTo>
                  <a:cubicBezTo>
                    <a:pt x="8422" y="6039"/>
                    <a:pt x="8525" y="5317"/>
                    <a:pt x="8157" y="4751"/>
                  </a:cubicBezTo>
                  <a:cubicBezTo>
                    <a:pt x="7906" y="4365"/>
                    <a:pt x="7495" y="4153"/>
                    <a:pt x="7107" y="4153"/>
                  </a:cubicBezTo>
                  <a:cubicBezTo>
                    <a:pt x="6931" y="4153"/>
                    <a:pt x="6759" y="4197"/>
                    <a:pt x="6609" y="4288"/>
                  </a:cubicBezTo>
                  <a:lnTo>
                    <a:pt x="6609" y="4288"/>
                  </a:lnTo>
                  <a:cubicBezTo>
                    <a:pt x="7079" y="3974"/>
                    <a:pt x="7181" y="3252"/>
                    <a:pt x="6814" y="2685"/>
                  </a:cubicBezTo>
                  <a:cubicBezTo>
                    <a:pt x="6563" y="2299"/>
                    <a:pt x="6153" y="2087"/>
                    <a:pt x="5764" y="2087"/>
                  </a:cubicBezTo>
                  <a:cubicBezTo>
                    <a:pt x="5588" y="2087"/>
                    <a:pt x="5416" y="2130"/>
                    <a:pt x="5266" y="2222"/>
                  </a:cubicBezTo>
                  <a:lnTo>
                    <a:pt x="5266" y="2222"/>
                  </a:lnTo>
                  <a:cubicBezTo>
                    <a:pt x="5737" y="1907"/>
                    <a:pt x="5840" y="1185"/>
                    <a:pt x="5472" y="619"/>
                  </a:cubicBezTo>
                  <a:cubicBezTo>
                    <a:pt x="5216" y="226"/>
                    <a:pt x="4815" y="0"/>
                    <a:pt x="44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9"/>
            <p:cNvSpPr/>
            <p:nvPr/>
          </p:nvSpPr>
          <p:spPr>
            <a:xfrm>
              <a:off x="4684763" y="1129750"/>
              <a:ext cx="89125" cy="75875"/>
            </a:xfrm>
            <a:custGeom>
              <a:avLst/>
              <a:gdLst/>
              <a:ahLst/>
              <a:cxnLst/>
              <a:rect l="l" t="t" r="r" b="b"/>
              <a:pathLst>
                <a:path w="3565" h="3035" extrusionOk="0">
                  <a:moveTo>
                    <a:pt x="1354" y="0"/>
                  </a:moveTo>
                  <a:cubicBezTo>
                    <a:pt x="612" y="1650"/>
                    <a:pt x="1" y="3035"/>
                    <a:pt x="1" y="3035"/>
                  </a:cubicBezTo>
                  <a:cubicBezTo>
                    <a:pt x="1" y="3035"/>
                    <a:pt x="1652" y="3035"/>
                    <a:pt x="3565" y="3020"/>
                  </a:cubicBezTo>
                  <a:cubicBezTo>
                    <a:pt x="3159" y="1812"/>
                    <a:pt x="2402" y="685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7" name="Google Shape;167;p9"/>
          <p:cNvSpPr txBox="1">
            <a:spLocks noGrp="1"/>
          </p:cNvSpPr>
          <p:nvPr>
            <p:ph type="title"/>
          </p:nvPr>
        </p:nvSpPr>
        <p:spPr>
          <a:xfrm>
            <a:off x="4331425" y="1635299"/>
            <a:ext cx="3760500" cy="102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500"/>
              <a:buNone/>
              <a:defRPr sz="6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8" name="Google Shape;168;p9"/>
          <p:cNvSpPr txBox="1">
            <a:spLocks noGrp="1"/>
          </p:cNvSpPr>
          <p:nvPr>
            <p:ph type="subTitle" idx="1"/>
          </p:nvPr>
        </p:nvSpPr>
        <p:spPr>
          <a:xfrm>
            <a:off x="4331413" y="2581113"/>
            <a:ext cx="3760500" cy="99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47398927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10"/>
          <p:cNvSpPr>
            <a:spLocks noGrp="1"/>
          </p:cNvSpPr>
          <p:nvPr>
            <p:ph type="pic" idx="2"/>
          </p:nvPr>
        </p:nvSpPr>
        <p:spPr>
          <a:xfrm>
            <a:off x="-25" y="-13725"/>
            <a:ext cx="9144000" cy="5157300"/>
          </a:xfrm>
          <a:prstGeom prst="rect">
            <a:avLst/>
          </a:prstGeom>
          <a:noFill/>
          <a:ln>
            <a:noFill/>
          </a:ln>
        </p:spPr>
      </p:sp>
      <p:sp>
        <p:nvSpPr>
          <p:cNvPr id="171" name="Google Shape;171;p10"/>
          <p:cNvSpPr txBox="1">
            <a:spLocks noGrp="1"/>
          </p:cNvSpPr>
          <p:nvPr>
            <p:ph type="title"/>
          </p:nvPr>
        </p:nvSpPr>
        <p:spPr>
          <a:xfrm>
            <a:off x="720000" y="4039325"/>
            <a:ext cx="7704000" cy="547800"/>
          </a:xfrm>
          <a:prstGeom prst="rect">
            <a:avLst/>
          </a:prstGeom>
          <a:solidFill>
            <a:schemeClr val="accent5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0841615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" name="Google Shape;173;p11"/>
          <p:cNvGrpSpPr/>
          <p:nvPr/>
        </p:nvGrpSpPr>
        <p:grpSpPr>
          <a:xfrm rot="29987">
            <a:off x="265696" y="239848"/>
            <a:ext cx="8613032" cy="4663769"/>
            <a:chOff x="1291300" y="354675"/>
            <a:chExt cx="2772300" cy="1514350"/>
          </a:xfrm>
        </p:grpSpPr>
        <p:sp>
          <p:nvSpPr>
            <p:cNvPr id="174" name="Google Shape;174;p11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11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" name="Google Shape;176;p11"/>
          <p:cNvGrpSpPr/>
          <p:nvPr/>
        </p:nvGrpSpPr>
        <p:grpSpPr>
          <a:xfrm>
            <a:off x="-249804" y="4317454"/>
            <a:ext cx="910446" cy="866645"/>
            <a:chOff x="4109450" y="1615100"/>
            <a:chExt cx="1199375" cy="1141675"/>
          </a:xfrm>
        </p:grpSpPr>
        <p:sp>
          <p:nvSpPr>
            <p:cNvPr id="177" name="Google Shape;177;p11"/>
            <p:cNvSpPr/>
            <p:nvPr/>
          </p:nvSpPr>
          <p:spPr>
            <a:xfrm>
              <a:off x="4109450" y="1615100"/>
              <a:ext cx="1146725" cy="1028250"/>
            </a:xfrm>
            <a:custGeom>
              <a:avLst/>
              <a:gdLst/>
              <a:ahLst/>
              <a:cxnLst/>
              <a:rect l="l" t="t" r="r" b="b"/>
              <a:pathLst>
                <a:path w="45869" h="41130" extrusionOk="0">
                  <a:moveTo>
                    <a:pt x="18111" y="0"/>
                  </a:moveTo>
                  <a:cubicBezTo>
                    <a:pt x="17120" y="0"/>
                    <a:pt x="16138" y="435"/>
                    <a:pt x="15471" y="1271"/>
                  </a:cubicBezTo>
                  <a:lnTo>
                    <a:pt x="0" y="20660"/>
                  </a:lnTo>
                  <a:lnTo>
                    <a:pt x="25655" y="41129"/>
                  </a:lnTo>
                  <a:lnTo>
                    <a:pt x="41125" y="21740"/>
                  </a:lnTo>
                  <a:cubicBezTo>
                    <a:pt x="41792" y="20905"/>
                    <a:pt x="42775" y="20471"/>
                    <a:pt x="43766" y="20471"/>
                  </a:cubicBezTo>
                  <a:cubicBezTo>
                    <a:pt x="44504" y="20471"/>
                    <a:pt x="45247" y="20711"/>
                    <a:pt x="45868" y="21207"/>
                  </a:cubicBezTo>
                  <a:lnTo>
                    <a:pt x="20215" y="738"/>
                  </a:lnTo>
                  <a:cubicBezTo>
                    <a:pt x="19593" y="242"/>
                    <a:pt x="18850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11"/>
            <p:cNvSpPr/>
            <p:nvPr/>
          </p:nvSpPr>
          <p:spPr>
            <a:xfrm>
              <a:off x="4750825" y="2126825"/>
              <a:ext cx="558000" cy="629950"/>
            </a:xfrm>
            <a:custGeom>
              <a:avLst/>
              <a:gdLst/>
              <a:ahLst/>
              <a:cxnLst/>
              <a:rect l="l" t="t" r="r" b="b"/>
              <a:pathLst>
                <a:path w="22320" h="25198" extrusionOk="0">
                  <a:moveTo>
                    <a:pt x="18111" y="0"/>
                  </a:moveTo>
                  <a:cubicBezTo>
                    <a:pt x="17119" y="0"/>
                    <a:pt x="16136" y="435"/>
                    <a:pt x="15470" y="1271"/>
                  </a:cubicBezTo>
                  <a:lnTo>
                    <a:pt x="0" y="20660"/>
                  </a:lnTo>
                  <a:lnTo>
                    <a:pt x="5687" y="25198"/>
                  </a:lnTo>
                  <a:lnTo>
                    <a:pt x="21156" y="5809"/>
                  </a:lnTo>
                  <a:cubicBezTo>
                    <a:pt x="22319" y="4351"/>
                    <a:pt x="22080" y="2228"/>
                    <a:pt x="20624" y="1065"/>
                  </a:cubicBezTo>
                  <a:lnTo>
                    <a:pt x="20215" y="738"/>
                  </a:lnTo>
                  <a:cubicBezTo>
                    <a:pt x="19593" y="242"/>
                    <a:pt x="18849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11"/>
            <p:cNvSpPr/>
            <p:nvPr/>
          </p:nvSpPr>
          <p:spPr>
            <a:xfrm>
              <a:off x="4762500" y="2143125"/>
              <a:ext cx="519475" cy="598150"/>
            </a:xfrm>
            <a:custGeom>
              <a:avLst/>
              <a:gdLst/>
              <a:ahLst/>
              <a:cxnLst/>
              <a:rect l="l" t="t" r="r" b="b"/>
              <a:pathLst>
                <a:path w="20779" h="23926" extrusionOk="0">
                  <a:moveTo>
                    <a:pt x="17480" y="0"/>
                  </a:moveTo>
                  <a:cubicBezTo>
                    <a:pt x="16714" y="0"/>
                    <a:pt x="15955" y="336"/>
                    <a:pt x="15441" y="980"/>
                  </a:cubicBezTo>
                  <a:lnTo>
                    <a:pt x="1" y="20382"/>
                  </a:lnTo>
                  <a:lnTo>
                    <a:pt x="4441" y="23925"/>
                  </a:lnTo>
                  <a:lnTo>
                    <a:pt x="19882" y="4522"/>
                  </a:lnTo>
                  <a:cubicBezTo>
                    <a:pt x="20778" y="3399"/>
                    <a:pt x="20593" y="1758"/>
                    <a:pt x="19471" y="861"/>
                  </a:cubicBezTo>
                  <a:lnTo>
                    <a:pt x="19102" y="568"/>
                  </a:lnTo>
                  <a:cubicBezTo>
                    <a:pt x="18623" y="186"/>
                    <a:pt x="18050" y="0"/>
                    <a:pt x="174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11"/>
            <p:cNvSpPr/>
            <p:nvPr/>
          </p:nvSpPr>
          <p:spPr>
            <a:xfrm>
              <a:off x="4504475" y="1653675"/>
              <a:ext cx="634350" cy="508575"/>
            </a:xfrm>
            <a:custGeom>
              <a:avLst/>
              <a:gdLst/>
              <a:ahLst/>
              <a:cxnLst/>
              <a:rect l="l" t="t" r="r" b="b"/>
              <a:pathLst>
                <a:path w="25374" h="20343" extrusionOk="0">
                  <a:moveTo>
                    <a:pt x="164" y="0"/>
                  </a:moveTo>
                  <a:lnTo>
                    <a:pt x="0" y="206"/>
                  </a:lnTo>
                  <a:lnTo>
                    <a:pt x="25209" y="20343"/>
                  </a:lnTo>
                  <a:lnTo>
                    <a:pt x="25373" y="20137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11"/>
            <p:cNvSpPr/>
            <p:nvPr/>
          </p:nvSpPr>
          <p:spPr>
            <a:xfrm>
              <a:off x="4201775" y="1738650"/>
              <a:ext cx="842350" cy="809850"/>
            </a:xfrm>
            <a:custGeom>
              <a:avLst/>
              <a:gdLst/>
              <a:ahLst/>
              <a:cxnLst/>
              <a:rect l="l" t="t" r="r" b="b"/>
              <a:pathLst>
                <a:path w="33694" h="32394" extrusionOk="0">
                  <a:moveTo>
                    <a:pt x="12937" y="368"/>
                  </a:moveTo>
                  <a:lnTo>
                    <a:pt x="33149" y="16496"/>
                  </a:lnTo>
                  <a:cubicBezTo>
                    <a:pt x="32994" y="16737"/>
                    <a:pt x="32928" y="17022"/>
                    <a:pt x="32960" y="17311"/>
                  </a:cubicBezTo>
                  <a:cubicBezTo>
                    <a:pt x="32992" y="17601"/>
                    <a:pt x="33121" y="17864"/>
                    <a:pt x="33325" y="18066"/>
                  </a:cubicBezTo>
                  <a:lnTo>
                    <a:pt x="22327" y="31850"/>
                  </a:lnTo>
                  <a:cubicBezTo>
                    <a:pt x="22127" y="31722"/>
                    <a:pt x="21896" y="31653"/>
                    <a:pt x="21659" y="31653"/>
                  </a:cubicBezTo>
                  <a:cubicBezTo>
                    <a:pt x="21610" y="31653"/>
                    <a:pt x="21561" y="31656"/>
                    <a:pt x="21512" y="31662"/>
                  </a:cubicBezTo>
                  <a:cubicBezTo>
                    <a:pt x="21223" y="31694"/>
                    <a:pt x="20959" y="31823"/>
                    <a:pt x="20757" y="32027"/>
                  </a:cubicBezTo>
                  <a:lnTo>
                    <a:pt x="544" y="15900"/>
                  </a:lnTo>
                  <a:cubicBezTo>
                    <a:pt x="698" y="15658"/>
                    <a:pt x="767" y="15371"/>
                    <a:pt x="733" y="15083"/>
                  </a:cubicBezTo>
                  <a:cubicBezTo>
                    <a:pt x="701" y="14793"/>
                    <a:pt x="573" y="14530"/>
                    <a:pt x="368" y="14329"/>
                  </a:cubicBezTo>
                  <a:lnTo>
                    <a:pt x="11367" y="545"/>
                  </a:lnTo>
                  <a:cubicBezTo>
                    <a:pt x="11568" y="673"/>
                    <a:pt x="11801" y="741"/>
                    <a:pt x="12041" y="741"/>
                  </a:cubicBezTo>
                  <a:cubicBezTo>
                    <a:pt x="12088" y="741"/>
                    <a:pt x="12135" y="738"/>
                    <a:pt x="12182" y="733"/>
                  </a:cubicBezTo>
                  <a:cubicBezTo>
                    <a:pt x="12472" y="701"/>
                    <a:pt x="12735" y="572"/>
                    <a:pt x="12937" y="368"/>
                  </a:cubicBezTo>
                  <a:close/>
                  <a:moveTo>
                    <a:pt x="12899" y="0"/>
                  </a:moveTo>
                  <a:lnTo>
                    <a:pt x="12818" y="103"/>
                  </a:lnTo>
                  <a:cubicBezTo>
                    <a:pt x="12653" y="311"/>
                    <a:pt x="12417" y="441"/>
                    <a:pt x="12153" y="471"/>
                  </a:cubicBezTo>
                  <a:cubicBezTo>
                    <a:pt x="12116" y="475"/>
                    <a:pt x="12079" y="477"/>
                    <a:pt x="12042" y="477"/>
                  </a:cubicBezTo>
                  <a:cubicBezTo>
                    <a:pt x="11817" y="477"/>
                    <a:pt x="11601" y="401"/>
                    <a:pt x="11422" y="261"/>
                  </a:cubicBezTo>
                  <a:lnTo>
                    <a:pt x="11319" y="178"/>
                  </a:lnTo>
                  <a:lnTo>
                    <a:pt x="0" y="14365"/>
                  </a:lnTo>
                  <a:lnTo>
                    <a:pt x="103" y="14447"/>
                  </a:lnTo>
                  <a:cubicBezTo>
                    <a:pt x="311" y="14611"/>
                    <a:pt x="441" y="14847"/>
                    <a:pt x="471" y="15112"/>
                  </a:cubicBezTo>
                  <a:cubicBezTo>
                    <a:pt x="500" y="15375"/>
                    <a:pt x="425" y="15634"/>
                    <a:pt x="261" y="15842"/>
                  </a:cubicBezTo>
                  <a:lnTo>
                    <a:pt x="178" y="15945"/>
                  </a:lnTo>
                  <a:lnTo>
                    <a:pt x="20794" y="32394"/>
                  </a:lnTo>
                  <a:lnTo>
                    <a:pt x="20875" y="32291"/>
                  </a:lnTo>
                  <a:cubicBezTo>
                    <a:pt x="21040" y="32083"/>
                    <a:pt x="21276" y="31953"/>
                    <a:pt x="21540" y="31924"/>
                  </a:cubicBezTo>
                  <a:cubicBezTo>
                    <a:pt x="21578" y="31920"/>
                    <a:pt x="21616" y="31918"/>
                    <a:pt x="21654" y="31918"/>
                  </a:cubicBezTo>
                  <a:cubicBezTo>
                    <a:pt x="21877" y="31918"/>
                    <a:pt x="22093" y="31993"/>
                    <a:pt x="22270" y="32135"/>
                  </a:cubicBezTo>
                  <a:lnTo>
                    <a:pt x="22374" y="32216"/>
                  </a:lnTo>
                  <a:lnTo>
                    <a:pt x="33693" y="18029"/>
                  </a:lnTo>
                  <a:lnTo>
                    <a:pt x="33588" y="17947"/>
                  </a:lnTo>
                  <a:cubicBezTo>
                    <a:pt x="33380" y="17782"/>
                    <a:pt x="33250" y="17546"/>
                    <a:pt x="33221" y="17282"/>
                  </a:cubicBezTo>
                  <a:cubicBezTo>
                    <a:pt x="33190" y="17018"/>
                    <a:pt x="33266" y="16759"/>
                    <a:pt x="33432" y="16551"/>
                  </a:cubicBezTo>
                  <a:lnTo>
                    <a:pt x="33513" y="16448"/>
                  </a:lnTo>
                  <a:lnTo>
                    <a:pt x="1289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11"/>
            <p:cNvSpPr/>
            <p:nvPr/>
          </p:nvSpPr>
          <p:spPr>
            <a:xfrm>
              <a:off x="4794375" y="2170050"/>
              <a:ext cx="395850" cy="493775"/>
            </a:xfrm>
            <a:custGeom>
              <a:avLst/>
              <a:gdLst/>
              <a:ahLst/>
              <a:cxnLst/>
              <a:rect l="l" t="t" r="r" b="b"/>
              <a:pathLst>
                <a:path w="15834" h="19751" extrusionOk="0">
                  <a:moveTo>
                    <a:pt x="15626" y="1"/>
                  </a:moveTo>
                  <a:lnTo>
                    <a:pt x="0" y="19585"/>
                  </a:lnTo>
                  <a:lnTo>
                    <a:pt x="207" y="19750"/>
                  </a:lnTo>
                  <a:lnTo>
                    <a:pt x="15833" y="166"/>
                  </a:lnTo>
                  <a:lnTo>
                    <a:pt x="15626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11"/>
            <p:cNvSpPr/>
            <p:nvPr/>
          </p:nvSpPr>
          <p:spPr>
            <a:xfrm>
              <a:off x="4820300" y="2172750"/>
              <a:ext cx="412125" cy="514200"/>
            </a:xfrm>
            <a:custGeom>
              <a:avLst/>
              <a:gdLst/>
              <a:ahLst/>
              <a:cxnLst/>
              <a:rect l="l" t="t" r="r" b="b"/>
              <a:pathLst>
                <a:path w="16485" h="20568" extrusionOk="0">
                  <a:moveTo>
                    <a:pt x="16279" y="1"/>
                  </a:moveTo>
                  <a:lnTo>
                    <a:pt x="1" y="20403"/>
                  </a:lnTo>
                  <a:lnTo>
                    <a:pt x="206" y="20567"/>
                  </a:lnTo>
                  <a:lnTo>
                    <a:pt x="16484" y="166"/>
                  </a:lnTo>
                  <a:lnTo>
                    <a:pt x="16279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11"/>
            <p:cNvSpPr/>
            <p:nvPr/>
          </p:nvSpPr>
          <p:spPr>
            <a:xfrm>
              <a:off x="4849850" y="2219025"/>
              <a:ext cx="387125" cy="482825"/>
            </a:xfrm>
            <a:custGeom>
              <a:avLst/>
              <a:gdLst/>
              <a:ahLst/>
              <a:cxnLst/>
              <a:rect l="l" t="t" r="r" b="b"/>
              <a:pathLst>
                <a:path w="15485" h="19313" extrusionOk="0">
                  <a:moveTo>
                    <a:pt x="15278" y="1"/>
                  </a:moveTo>
                  <a:lnTo>
                    <a:pt x="1" y="19148"/>
                  </a:lnTo>
                  <a:lnTo>
                    <a:pt x="207" y="19312"/>
                  </a:lnTo>
                  <a:lnTo>
                    <a:pt x="15485" y="166"/>
                  </a:lnTo>
                  <a:lnTo>
                    <a:pt x="15278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11"/>
            <p:cNvSpPr/>
            <p:nvPr/>
          </p:nvSpPr>
          <p:spPr>
            <a:xfrm>
              <a:off x="4976675" y="2385525"/>
              <a:ext cx="196050" cy="186575"/>
            </a:xfrm>
            <a:custGeom>
              <a:avLst/>
              <a:gdLst/>
              <a:ahLst/>
              <a:cxnLst/>
              <a:rect l="l" t="t" r="r" b="b"/>
              <a:pathLst>
                <a:path w="7842" h="7463" extrusionOk="0">
                  <a:moveTo>
                    <a:pt x="2648" y="1"/>
                  </a:moveTo>
                  <a:lnTo>
                    <a:pt x="0" y="3319"/>
                  </a:lnTo>
                  <a:lnTo>
                    <a:pt x="5194" y="7462"/>
                  </a:lnTo>
                  <a:lnTo>
                    <a:pt x="7841" y="4145"/>
                  </a:lnTo>
                  <a:lnTo>
                    <a:pt x="264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" name="Google Shape;186;p11"/>
          <p:cNvGrpSpPr/>
          <p:nvPr/>
        </p:nvGrpSpPr>
        <p:grpSpPr>
          <a:xfrm rot="4274585">
            <a:off x="8550016" y="104150"/>
            <a:ext cx="972964" cy="685467"/>
            <a:chOff x="4684638" y="434800"/>
            <a:chExt cx="1094300" cy="770950"/>
          </a:xfrm>
        </p:grpSpPr>
        <p:sp>
          <p:nvSpPr>
            <p:cNvPr id="187" name="Google Shape;187;p11"/>
            <p:cNvSpPr/>
            <p:nvPr/>
          </p:nvSpPr>
          <p:spPr>
            <a:xfrm>
              <a:off x="4783488" y="434800"/>
              <a:ext cx="995450" cy="766225"/>
            </a:xfrm>
            <a:custGeom>
              <a:avLst/>
              <a:gdLst/>
              <a:ahLst/>
              <a:cxnLst/>
              <a:rect l="l" t="t" r="r" b="b"/>
              <a:pathLst>
                <a:path w="39818" h="30649" extrusionOk="0">
                  <a:moveTo>
                    <a:pt x="34456" y="1"/>
                  </a:moveTo>
                  <a:lnTo>
                    <a:pt x="0" y="22398"/>
                  </a:lnTo>
                  <a:lnTo>
                    <a:pt x="5363" y="30649"/>
                  </a:lnTo>
                  <a:cubicBezTo>
                    <a:pt x="18248" y="22273"/>
                    <a:pt x="26931" y="16626"/>
                    <a:pt x="39817" y="8252"/>
                  </a:cubicBezTo>
                  <a:cubicBezTo>
                    <a:pt x="39518" y="7190"/>
                    <a:pt x="38319" y="5966"/>
                    <a:pt x="37181" y="4196"/>
                  </a:cubicBezTo>
                  <a:cubicBezTo>
                    <a:pt x="35997" y="2354"/>
                    <a:pt x="35320" y="717"/>
                    <a:pt x="34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11"/>
            <p:cNvSpPr/>
            <p:nvPr/>
          </p:nvSpPr>
          <p:spPr>
            <a:xfrm>
              <a:off x="4811488" y="453550"/>
              <a:ext cx="851675" cy="558525"/>
            </a:xfrm>
            <a:custGeom>
              <a:avLst/>
              <a:gdLst/>
              <a:ahLst/>
              <a:cxnLst/>
              <a:rect l="l" t="t" r="r" b="b"/>
              <a:pathLst>
                <a:path w="34067" h="22341" extrusionOk="0">
                  <a:moveTo>
                    <a:pt x="33831" y="0"/>
                  </a:moveTo>
                  <a:lnTo>
                    <a:pt x="1" y="21977"/>
                  </a:lnTo>
                  <a:lnTo>
                    <a:pt x="236" y="22341"/>
                  </a:lnTo>
                  <a:lnTo>
                    <a:pt x="34067" y="362"/>
                  </a:lnTo>
                  <a:lnTo>
                    <a:pt x="338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11"/>
            <p:cNvSpPr/>
            <p:nvPr/>
          </p:nvSpPr>
          <p:spPr>
            <a:xfrm>
              <a:off x="4915188" y="613125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1" y="21976"/>
                  </a:lnTo>
                  <a:lnTo>
                    <a:pt x="237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11"/>
            <p:cNvSpPr/>
            <p:nvPr/>
          </p:nvSpPr>
          <p:spPr>
            <a:xfrm>
              <a:off x="4842638" y="508000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0" y="21976"/>
                  </a:lnTo>
                  <a:lnTo>
                    <a:pt x="236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11"/>
            <p:cNvSpPr/>
            <p:nvPr/>
          </p:nvSpPr>
          <p:spPr>
            <a:xfrm>
              <a:off x="4882663" y="566375"/>
              <a:ext cx="851600" cy="558525"/>
            </a:xfrm>
            <a:custGeom>
              <a:avLst/>
              <a:gdLst/>
              <a:ahLst/>
              <a:cxnLst/>
              <a:rect l="l" t="t" r="r" b="b"/>
              <a:pathLst>
                <a:path w="34064" h="22341" extrusionOk="0">
                  <a:moveTo>
                    <a:pt x="33828" y="1"/>
                  </a:moveTo>
                  <a:lnTo>
                    <a:pt x="1" y="21978"/>
                  </a:lnTo>
                  <a:lnTo>
                    <a:pt x="236" y="22340"/>
                  </a:lnTo>
                  <a:lnTo>
                    <a:pt x="34063" y="364"/>
                  </a:lnTo>
                  <a:lnTo>
                    <a:pt x="338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11"/>
            <p:cNvSpPr/>
            <p:nvPr/>
          </p:nvSpPr>
          <p:spPr>
            <a:xfrm>
              <a:off x="4684638" y="990850"/>
              <a:ext cx="246750" cy="214900"/>
            </a:xfrm>
            <a:custGeom>
              <a:avLst/>
              <a:gdLst/>
              <a:ahLst/>
              <a:cxnLst/>
              <a:rect l="l" t="t" r="r" b="b"/>
              <a:pathLst>
                <a:path w="9870" h="8596" extrusionOk="0">
                  <a:moveTo>
                    <a:pt x="5236" y="2242"/>
                  </a:moveTo>
                  <a:cubicBezTo>
                    <a:pt x="5225" y="2249"/>
                    <a:pt x="5206" y="2261"/>
                    <a:pt x="5206" y="2261"/>
                  </a:cubicBezTo>
                  <a:lnTo>
                    <a:pt x="5206" y="2260"/>
                  </a:lnTo>
                  <a:cubicBezTo>
                    <a:pt x="5206" y="2260"/>
                    <a:pt x="5222" y="2250"/>
                    <a:pt x="5236" y="2242"/>
                  </a:cubicBezTo>
                  <a:close/>
                  <a:moveTo>
                    <a:pt x="6577" y="4309"/>
                  </a:moveTo>
                  <a:cubicBezTo>
                    <a:pt x="6566" y="4316"/>
                    <a:pt x="6550" y="4328"/>
                    <a:pt x="6550" y="4328"/>
                  </a:cubicBezTo>
                  <a:lnTo>
                    <a:pt x="6550" y="4326"/>
                  </a:lnTo>
                  <a:cubicBezTo>
                    <a:pt x="6550" y="4326"/>
                    <a:pt x="6564" y="4317"/>
                    <a:pt x="6577" y="4309"/>
                  </a:cubicBezTo>
                  <a:close/>
                  <a:moveTo>
                    <a:pt x="7921" y="6374"/>
                  </a:moveTo>
                  <a:cubicBezTo>
                    <a:pt x="7910" y="6381"/>
                    <a:pt x="7892" y="6393"/>
                    <a:pt x="7892" y="6393"/>
                  </a:cubicBezTo>
                  <a:lnTo>
                    <a:pt x="7892" y="6392"/>
                  </a:lnTo>
                  <a:cubicBezTo>
                    <a:pt x="7892" y="6392"/>
                    <a:pt x="7907" y="6382"/>
                    <a:pt x="7921" y="6374"/>
                  </a:cubicBezTo>
                  <a:close/>
                  <a:moveTo>
                    <a:pt x="4433" y="0"/>
                  </a:moveTo>
                  <a:cubicBezTo>
                    <a:pt x="4260" y="0"/>
                    <a:pt x="4092" y="46"/>
                    <a:pt x="3943" y="143"/>
                  </a:cubicBezTo>
                  <a:cubicBezTo>
                    <a:pt x="3643" y="338"/>
                    <a:pt x="0" y="8594"/>
                    <a:pt x="0" y="8594"/>
                  </a:cubicBezTo>
                  <a:cubicBezTo>
                    <a:pt x="0" y="8594"/>
                    <a:pt x="373" y="8595"/>
                    <a:pt x="969" y="8595"/>
                  </a:cubicBezTo>
                  <a:cubicBezTo>
                    <a:pt x="3299" y="8595"/>
                    <a:pt x="9042" y="8580"/>
                    <a:pt x="9272" y="8433"/>
                  </a:cubicBezTo>
                  <a:lnTo>
                    <a:pt x="9272" y="8433"/>
                  </a:lnTo>
                  <a:lnTo>
                    <a:pt x="9235" y="8458"/>
                  </a:lnTo>
                  <a:cubicBezTo>
                    <a:pt x="9235" y="8458"/>
                    <a:pt x="9281" y="8429"/>
                    <a:pt x="9283" y="8427"/>
                  </a:cubicBezTo>
                  <a:cubicBezTo>
                    <a:pt x="9762" y="8117"/>
                    <a:pt x="9869" y="7388"/>
                    <a:pt x="9499" y="6817"/>
                  </a:cubicBezTo>
                  <a:cubicBezTo>
                    <a:pt x="9248" y="6431"/>
                    <a:pt x="8838" y="6219"/>
                    <a:pt x="8449" y="6219"/>
                  </a:cubicBezTo>
                  <a:cubicBezTo>
                    <a:pt x="8273" y="6219"/>
                    <a:pt x="8101" y="6263"/>
                    <a:pt x="7951" y="6354"/>
                  </a:cubicBezTo>
                  <a:lnTo>
                    <a:pt x="7951" y="6354"/>
                  </a:lnTo>
                  <a:cubicBezTo>
                    <a:pt x="8422" y="6039"/>
                    <a:pt x="8525" y="5317"/>
                    <a:pt x="8157" y="4751"/>
                  </a:cubicBezTo>
                  <a:cubicBezTo>
                    <a:pt x="7906" y="4365"/>
                    <a:pt x="7495" y="4153"/>
                    <a:pt x="7107" y="4153"/>
                  </a:cubicBezTo>
                  <a:cubicBezTo>
                    <a:pt x="6931" y="4153"/>
                    <a:pt x="6759" y="4197"/>
                    <a:pt x="6609" y="4288"/>
                  </a:cubicBezTo>
                  <a:lnTo>
                    <a:pt x="6609" y="4288"/>
                  </a:lnTo>
                  <a:cubicBezTo>
                    <a:pt x="7079" y="3974"/>
                    <a:pt x="7181" y="3252"/>
                    <a:pt x="6814" y="2685"/>
                  </a:cubicBezTo>
                  <a:cubicBezTo>
                    <a:pt x="6563" y="2299"/>
                    <a:pt x="6153" y="2087"/>
                    <a:pt x="5764" y="2087"/>
                  </a:cubicBezTo>
                  <a:cubicBezTo>
                    <a:pt x="5588" y="2087"/>
                    <a:pt x="5416" y="2130"/>
                    <a:pt x="5266" y="2222"/>
                  </a:cubicBezTo>
                  <a:lnTo>
                    <a:pt x="5266" y="2222"/>
                  </a:lnTo>
                  <a:cubicBezTo>
                    <a:pt x="5737" y="1907"/>
                    <a:pt x="5840" y="1185"/>
                    <a:pt x="5472" y="619"/>
                  </a:cubicBezTo>
                  <a:cubicBezTo>
                    <a:pt x="5216" y="226"/>
                    <a:pt x="4815" y="0"/>
                    <a:pt x="44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11"/>
            <p:cNvSpPr/>
            <p:nvPr/>
          </p:nvSpPr>
          <p:spPr>
            <a:xfrm>
              <a:off x="4684763" y="1129750"/>
              <a:ext cx="89125" cy="75875"/>
            </a:xfrm>
            <a:custGeom>
              <a:avLst/>
              <a:gdLst/>
              <a:ahLst/>
              <a:cxnLst/>
              <a:rect l="l" t="t" r="r" b="b"/>
              <a:pathLst>
                <a:path w="3565" h="3035" extrusionOk="0">
                  <a:moveTo>
                    <a:pt x="1354" y="0"/>
                  </a:moveTo>
                  <a:cubicBezTo>
                    <a:pt x="612" y="1650"/>
                    <a:pt x="1" y="3035"/>
                    <a:pt x="1" y="3035"/>
                  </a:cubicBezTo>
                  <a:cubicBezTo>
                    <a:pt x="1" y="3035"/>
                    <a:pt x="1652" y="3035"/>
                    <a:pt x="3565" y="3020"/>
                  </a:cubicBezTo>
                  <a:cubicBezTo>
                    <a:pt x="3159" y="1812"/>
                    <a:pt x="2402" y="685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4" name="Google Shape;194;p11"/>
          <p:cNvSpPr txBox="1">
            <a:spLocks noGrp="1"/>
          </p:cNvSpPr>
          <p:nvPr>
            <p:ph type="title" hasCustomPrompt="1"/>
          </p:nvPr>
        </p:nvSpPr>
        <p:spPr>
          <a:xfrm>
            <a:off x="3930688" y="1754088"/>
            <a:ext cx="4343400" cy="1019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9600"/>
              <a:buNone/>
              <a:defRPr sz="65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95" name="Google Shape;195;p11"/>
          <p:cNvSpPr txBox="1">
            <a:spLocks noGrp="1"/>
          </p:cNvSpPr>
          <p:nvPr>
            <p:ph type="subTitle" idx="1"/>
          </p:nvPr>
        </p:nvSpPr>
        <p:spPr>
          <a:xfrm>
            <a:off x="3930725" y="2697899"/>
            <a:ext cx="4343400" cy="463800"/>
          </a:xfrm>
          <a:prstGeom prst="rect">
            <a:avLst/>
          </a:prstGeom>
          <a:solidFill>
            <a:schemeClr val="accent5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49202546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96212628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8" name="Google Shape;198;p13"/>
          <p:cNvGrpSpPr/>
          <p:nvPr/>
        </p:nvGrpSpPr>
        <p:grpSpPr>
          <a:xfrm rot="-29765">
            <a:off x="265763" y="240515"/>
            <a:ext cx="8613304" cy="4663770"/>
            <a:chOff x="1291300" y="354675"/>
            <a:chExt cx="2772300" cy="1514350"/>
          </a:xfrm>
        </p:grpSpPr>
        <p:sp>
          <p:nvSpPr>
            <p:cNvPr id="199" name="Google Shape;199;p13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13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1" name="Google Shape;201;p1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02" name="Google Shape;202;p13"/>
          <p:cNvSpPr txBox="1">
            <a:spLocks noGrp="1"/>
          </p:cNvSpPr>
          <p:nvPr>
            <p:ph type="subTitle" idx="1"/>
          </p:nvPr>
        </p:nvSpPr>
        <p:spPr>
          <a:xfrm>
            <a:off x="796200" y="2132993"/>
            <a:ext cx="2305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13"/>
          <p:cNvSpPr txBox="1">
            <a:spLocks noGrp="1"/>
          </p:cNvSpPr>
          <p:nvPr>
            <p:ph type="subTitle" idx="2"/>
          </p:nvPr>
        </p:nvSpPr>
        <p:spPr>
          <a:xfrm>
            <a:off x="3419271" y="2132993"/>
            <a:ext cx="2305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4" name="Google Shape;204;p13"/>
          <p:cNvSpPr txBox="1">
            <a:spLocks noGrp="1"/>
          </p:cNvSpPr>
          <p:nvPr>
            <p:ph type="subTitle" idx="3"/>
          </p:nvPr>
        </p:nvSpPr>
        <p:spPr>
          <a:xfrm>
            <a:off x="796200" y="3901117"/>
            <a:ext cx="2305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13"/>
          <p:cNvSpPr txBox="1">
            <a:spLocks noGrp="1"/>
          </p:cNvSpPr>
          <p:nvPr>
            <p:ph type="subTitle" idx="4"/>
          </p:nvPr>
        </p:nvSpPr>
        <p:spPr>
          <a:xfrm>
            <a:off x="3419271" y="3901117"/>
            <a:ext cx="2305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6" name="Google Shape;206;p13"/>
          <p:cNvSpPr txBox="1">
            <a:spLocks noGrp="1"/>
          </p:cNvSpPr>
          <p:nvPr>
            <p:ph type="subTitle" idx="5"/>
          </p:nvPr>
        </p:nvSpPr>
        <p:spPr>
          <a:xfrm>
            <a:off x="6042349" y="2132993"/>
            <a:ext cx="2305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" name="Google Shape;207;p13"/>
          <p:cNvSpPr txBox="1">
            <a:spLocks noGrp="1"/>
          </p:cNvSpPr>
          <p:nvPr>
            <p:ph type="subTitle" idx="6"/>
          </p:nvPr>
        </p:nvSpPr>
        <p:spPr>
          <a:xfrm>
            <a:off x="6042349" y="3901117"/>
            <a:ext cx="2305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8" name="Google Shape;208;p13"/>
          <p:cNvSpPr txBox="1">
            <a:spLocks noGrp="1"/>
          </p:cNvSpPr>
          <p:nvPr>
            <p:ph type="title" idx="7" hasCustomPrompt="1"/>
          </p:nvPr>
        </p:nvSpPr>
        <p:spPr>
          <a:xfrm>
            <a:off x="796200" y="1371025"/>
            <a:ext cx="734700" cy="484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09" name="Google Shape;209;p13"/>
          <p:cNvSpPr txBox="1">
            <a:spLocks noGrp="1"/>
          </p:cNvSpPr>
          <p:nvPr>
            <p:ph type="title" idx="8" hasCustomPrompt="1"/>
          </p:nvPr>
        </p:nvSpPr>
        <p:spPr>
          <a:xfrm>
            <a:off x="796200" y="3140816"/>
            <a:ext cx="734700" cy="484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10" name="Google Shape;210;p13"/>
          <p:cNvSpPr txBox="1">
            <a:spLocks noGrp="1"/>
          </p:cNvSpPr>
          <p:nvPr>
            <p:ph type="title" idx="9" hasCustomPrompt="1"/>
          </p:nvPr>
        </p:nvSpPr>
        <p:spPr>
          <a:xfrm>
            <a:off x="3419271" y="1371025"/>
            <a:ext cx="734700" cy="484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11" name="Google Shape;211;p13"/>
          <p:cNvSpPr txBox="1">
            <a:spLocks noGrp="1"/>
          </p:cNvSpPr>
          <p:nvPr>
            <p:ph type="title" idx="13" hasCustomPrompt="1"/>
          </p:nvPr>
        </p:nvSpPr>
        <p:spPr>
          <a:xfrm>
            <a:off x="3419271" y="3140816"/>
            <a:ext cx="734700" cy="484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12" name="Google Shape;212;p13"/>
          <p:cNvSpPr txBox="1">
            <a:spLocks noGrp="1"/>
          </p:cNvSpPr>
          <p:nvPr>
            <p:ph type="title" idx="14" hasCustomPrompt="1"/>
          </p:nvPr>
        </p:nvSpPr>
        <p:spPr>
          <a:xfrm>
            <a:off x="6042350" y="1371025"/>
            <a:ext cx="734700" cy="484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13" name="Google Shape;213;p13"/>
          <p:cNvSpPr txBox="1">
            <a:spLocks noGrp="1"/>
          </p:cNvSpPr>
          <p:nvPr>
            <p:ph type="title" idx="15" hasCustomPrompt="1"/>
          </p:nvPr>
        </p:nvSpPr>
        <p:spPr>
          <a:xfrm>
            <a:off x="6042349" y="3140816"/>
            <a:ext cx="734700" cy="484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14" name="Google Shape;214;p13"/>
          <p:cNvSpPr txBox="1">
            <a:spLocks noGrp="1"/>
          </p:cNvSpPr>
          <p:nvPr>
            <p:ph type="subTitle" idx="16"/>
          </p:nvPr>
        </p:nvSpPr>
        <p:spPr>
          <a:xfrm>
            <a:off x="796200" y="1801112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215" name="Google Shape;215;p13"/>
          <p:cNvSpPr txBox="1">
            <a:spLocks noGrp="1"/>
          </p:cNvSpPr>
          <p:nvPr>
            <p:ph type="subTitle" idx="17"/>
          </p:nvPr>
        </p:nvSpPr>
        <p:spPr>
          <a:xfrm>
            <a:off x="3419271" y="1801112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216" name="Google Shape;216;p13"/>
          <p:cNvSpPr txBox="1">
            <a:spLocks noGrp="1"/>
          </p:cNvSpPr>
          <p:nvPr>
            <p:ph type="subTitle" idx="18"/>
          </p:nvPr>
        </p:nvSpPr>
        <p:spPr>
          <a:xfrm>
            <a:off x="6042349" y="1801112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217" name="Google Shape;217;p13"/>
          <p:cNvSpPr txBox="1">
            <a:spLocks noGrp="1"/>
          </p:cNvSpPr>
          <p:nvPr>
            <p:ph type="subTitle" idx="19"/>
          </p:nvPr>
        </p:nvSpPr>
        <p:spPr>
          <a:xfrm>
            <a:off x="796200" y="3568717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218" name="Google Shape;218;p13"/>
          <p:cNvSpPr txBox="1">
            <a:spLocks noGrp="1"/>
          </p:cNvSpPr>
          <p:nvPr>
            <p:ph type="subTitle" idx="20"/>
          </p:nvPr>
        </p:nvSpPr>
        <p:spPr>
          <a:xfrm>
            <a:off x="3419271" y="3568717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219" name="Google Shape;219;p13"/>
          <p:cNvSpPr txBox="1">
            <a:spLocks noGrp="1"/>
          </p:cNvSpPr>
          <p:nvPr>
            <p:ph type="subTitle" idx="21"/>
          </p:nvPr>
        </p:nvSpPr>
        <p:spPr>
          <a:xfrm>
            <a:off x="6042349" y="3568717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220" name="Google Shape;220;p13"/>
          <p:cNvSpPr/>
          <p:nvPr/>
        </p:nvSpPr>
        <p:spPr>
          <a:xfrm>
            <a:off x="85050" y="136850"/>
            <a:ext cx="683690" cy="555245"/>
          </a:xfrm>
          <a:custGeom>
            <a:avLst/>
            <a:gdLst/>
            <a:ahLst/>
            <a:cxnLst/>
            <a:rect l="l" t="t" r="r" b="b"/>
            <a:pathLst>
              <a:path w="35269" h="28643" extrusionOk="0">
                <a:moveTo>
                  <a:pt x="28178" y="1"/>
                </a:moveTo>
                <a:cubicBezTo>
                  <a:pt x="26939" y="1"/>
                  <a:pt x="25687" y="357"/>
                  <a:pt x="24584" y="1100"/>
                </a:cubicBezTo>
                <a:lnTo>
                  <a:pt x="3115" y="15567"/>
                </a:lnTo>
                <a:lnTo>
                  <a:pt x="3856" y="16666"/>
                </a:lnTo>
                <a:lnTo>
                  <a:pt x="25325" y="2198"/>
                </a:lnTo>
                <a:cubicBezTo>
                  <a:pt x="26201" y="1608"/>
                  <a:pt x="27195" y="1325"/>
                  <a:pt x="28180" y="1325"/>
                </a:cubicBezTo>
                <a:cubicBezTo>
                  <a:pt x="29828" y="1325"/>
                  <a:pt x="31449" y="2117"/>
                  <a:pt x="32438" y="3583"/>
                </a:cubicBezTo>
                <a:cubicBezTo>
                  <a:pt x="32669" y="3926"/>
                  <a:pt x="32858" y="4296"/>
                  <a:pt x="33000" y="4682"/>
                </a:cubicBezTo>
                <a:cubicBezTo>
                  <a:pt x="33812" y="6902"/>
                  <a:pt x="33012" y="9374"/>
                  <a:pt x="31051" y="10696"/>
                </a:cubicBezTo>
                <a:lnTo>
                  <a:pt x="7279" y="26717"/>
                </a:lnTo>
                <a:cubicBezTo>
                  <a:pt x="6693" y="27112"/>
                  <a:pt x="6017" y="27317"/>
                  <a:pt x="5324" y="27317"/>
                </a:cubicBezTo>
                <a:cubicBezTo>
                  <a:pt x="5098" y="27317"/>
                  <a:pt x="4870" y="27295"/>
                  <a:pt x="4644" y="27251"/>
                </a:cubicBezTo>
                <a:cubicBezTo>
                  <a:pt x="3721" y="27071"/>
                  <a:pt x="2924" y="26545"/>
                  <a:pt x="2401" y="25766"/>
                </a:cubicBezTo>
                <a:cubicBezTo>
                  <a:pt x="2242" y="25531"/>
                  <a:pt x="2113" y="25277"/>
                  <a:pt x="2016" y="25012"/>
                </a:cubicBezTo>
                <a:cubicBezTo>
                  <a:pt x="1457" y="23490"/>
                  <a:pt x="2007" y="21793"/>
                  <a:pt x="3352" y="20886"/>
                </a:cubicBezTo>
                <a:lnTo>
                  <a:pt x="21428" y="8705"/>
                </a:lnTo>
                <a:cubicBezTo>
                  <a:pt x="21777" y="8470"/>
                  <a:pt x="22179" y="8349"/>
                  <a:pt x="22592" y="8349"/>
                </a:cubicBezTo>
                <a:cubicBezTo>
                  <a:pt x="22726" y="8349"/>
                  <a:pt x="22861" y="8362"/>
                  <a:pt x="22995" y="8388"/>
                </a:cubicBezTo>
                <a:cubicBezTo>
                  <a:pt x="23545" y="8495"/>
                  <a:pt x="24018" y="8809"/>
                  <a:pt x="24329" y="9269"/>
                </a:cubicBezTo>
                <a:cubicBezTo>
                  <a:pt x="24423" y="9409"/>
                  <a:pt x="24500" y="9560"/>
                  <a:pt x="24558" y="9718"/>
                </a:cubicBezTo>
                <a:cubicBezTo>
                  <a:pt x="24891" y="10624"/>
                  <a:pt x="24564" y="11631"/>
                  <a:pt x="23765" y="12172"/>
                </a:cubicBezTo>
                <a:lnTo>
                  <a:pt x="7484" y="23142"/>
                </a:lnTo>
                <a:lnTo>
                  <a:pt x="8225" y="24241"/>
                </a:lnTo>
                <a:lnTo>
                  <a:pt x="24504" y="13271"/>
                </a:lnTo>
                <a:cubicBezTo>
                  <a:pt x="25809" y="12391"/>
                  <a:pt x="26344" y="10743"/>
                  <a:pt x="25802" y="9262"/>
                </a:cubicBezTo>
                <a:cubicBezTo>
                  <a:pt x="25707" y="9005"/>
                  <a:pt x="25580" y="8759"/>
                  <a:pt x="25427" y="8529"/>
                </a:cubicBezTo>
                <a:cubicBezTo>
                  <a:pt x="24917" y="7774"/>
                  <a:pt x="24142" y="7262"/>
                  <a:pt x="23247" y="7088"/>
                </a:cubicBezTo>
                <a:cubicBezTo>
                  <a:pt x="23027" y="7045"/>
                  <a:pt x="22806" y="7024"/>
                  <a:pt x="22586" y="7024"/>
                </a:cubicBezTo>
                <a:cubicBezTo>
                  <a:pt x="21913" y="7024"/>
                  <a:pt x="21255" y="7222"/>
                  <a:pt x="20686" y="7606"/>
                </a:cubicBezTo>
                <a:lnTo>
                  <a:pt x="2609" y="19787"/>
                </a:lnTo>
                <a:cubicBezTo>
                  <a:pt x="757" y="21036"/>
                  <a:pt x="0" y="23373"/>
                  <a:pt x="769" y="25470"/>
                </a:cubicBezTo>
                <a:cubicBezTo>
                  <a:pt x="903" y="25834"/>
                  <a:pt x="1081" y="26185"/>
                  <a:pt x="1299" y="26508"/>
                </a:cubicBezTo>
                <a:cubicBezTo>
                  <a:pt x="2233" y="27894"/>
                  <a:pt x="3763" y="28642"/>
                  <a:pt x="5321" y="28642"/>
                </a:cubicBezTo>
                <a:cubicBezTo>
                  <a:pt x="6251" y="28642"/>
                  <a:pt x="7191" y="28375"/>
                  <a:pt x="8019" y="27817"/>
                </a:cubicBezTo>
                <a:lnTo>
                  <a:pt x="31793" y="11796"/>
                </a:lnTo>
                <a:cubicBezTo>
                  <a:pt x="34260" y="10134"/>
                  <a:pt x="35269" y="7020"/>
                  <a:pt x="34244" y="4228"/>
                </a:cubicBezTo>
                <a:cubicBezTo>
                  <a:pt x="34066" y="3742"/>
                  <a:pt x="33829" y="3276"/>
                  <a:pt x="33537" y="2845"/>
                </a:cubicBezTo>
                <a:cubicBezTo>
                  <a:pt x="32292" y="998"/>
                  <a:pt x="30253" y="1"/>
                  <a:pt x="2817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21;p13"/>
          <p:cNvGrpSpPr/>
          <p:nvPr/>
        </p:nvGrpSpPr>
        <p:grpSpPr>
          <a:xfrm flipH="1">
            <a:off x="8346748" y="4364847"/>
            <a:ext cx="759027" cy="719911"/>
            <a:chOff x="5755900" y="1615100"/>
            <a:chExt cx="904250" cy="857650"/>
          </a:xfrm>
        </p:grpSpPr>
        <p:sp>
          <p:nvSpPr>
            <p:cNvPr id="222" name="Google Shape;222;p13"/>
            <p:cNvSpPr/>
            <p:nvPr/>
          </p:nvSpPr>
          <p:spPr>
            <a:xfrm>
              <a:off x="5755900" y="1615100"/>
              <a:ext cx="904250" cy="857650"/>
            </a:xfrm>
            <a:custGeom>
              <a:avLst/>
              <a:gdLst/>
              <a:ahLst/>
              <a:cxnLst/>
              <a:rect l="l" t="t" r="r" b="b"/>
              <a:pathLst>
                <a:path w="36170" h="34306" extrusionOk="0">
                  <a:moveTo>
                    <a:pt x="11961" y="0"/>
                  </a:moveTo>
                  <a:lnTo>
                    <a:pt x="1" y="14990"/>
                  </a:lnTo>
                  <a:lnTo>
                    <a:pt x="8301" y="21611"/>
                  </a:lnTo>
                  <a:cubicBezTo>
                    <a:pt x="9121" y="21123"/>
                    <a:pt x="10053" y="20871"/>
                    <a:pt x="10989" y="20871"/>
                  </a:cubicBezTo>
                  <a:cubicBezTo>
                    <a:pt x="12122" y="20871"/>
                    <a:pt x="13261" y="21239"/>
                    <a:pt x="14216" y="22002"/>
                  </a:cubicBezTo>
                  <a:cubicBezTo>
                    <a:pt x="15962" y="23396"/>
                    <a:pt x="16561" y="25678"/>
                    <a:pt x="15911" y="27683"/>
                  </a:cubicBezTo>
                  <a:lnTo>
                    <a:pt x="24210" y="34306"/>
                  </a:lnTo>
                  <a:lnTo>
                    <a:pt x="36170" y="19316"/>
                  </a:lnTo>
                  <a:lnTo>
                    <a:pt x="27870" y="12695"/>
                  </a:lnTo>
                  <a:cubicBezTo>
                    <a:pt x="27051" y="13183"/>
                    <a:pt x="26120" y="13434"/>
                    <a:pt x="25184" y="13434"/>
                  </a:cubicBezTo>
                  <a:cubicBezTo>
                    <a:pt x="24051" y="13434"/>
                    <a:pt x="22911" y="13066"/>
                    <a:pt x="21956" y="12304"/>
                  </a:cubicBezTo>
                  <a:cubicBezTo>
                    <a:pt x="20209" y="10910"/>
                    <a:pt x="19610" y="8628"/>
                    <a:pt x="20260" y="6623"/>
                  </a:cubicBezTo>
                  <a:lnTo>
                    <a:pt x="119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13"/>
            <p:cNvSpPr/>
            <p:nvPr/>
          </p:nvSpPr>
          <p:spPr>
            <a:xfrm>
              <a:off x="5858900" y="1739600"/>
              <a:ext cx="584525" cy="533025"/>
            </a:xfrm>
            <a:custGeom>
              <a:avLst/>
              <a:gdLst/>
              <a:ahLst/>
              <a:cxnLst/>
              <a:rect l="l" t="t" r="r" b="b"/>
              <a:pathLst>
                <a:path w="23381" h="21321" extrusionOk="0">
                  <a:moveTo>
                    <a:pt x="3987" y="0"/>
                  </a:moveTo>
                  <a:lnTo>
                    <a:pt x="0" y="4997"/>
                  </a:lnTo>
                  <a:lnTo>
                    <a:pt x="20457" y="21321"/>
                  </a:lnTo>
                  <a:lnTo>
                    <a:pt x="22070" y="19300"/>
                  </a:lnTo>
                  <a:cubicBezTo>
                    <a:pt x="23381" y="17657"/>
                    <a:pt x="23111" y="15260"/>
                    <a:pt x="21467" y="13950"/>
                  </a:cubicBezTo>
                  <a:lnTo>
                    <a:pt x="398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13"/>
            <p:cNvSpPr/>
            <p:nvPr/>
          </p:nvSpPr>
          <p:spPr>
            <a:xfrm>
              <a:off x="6126600" y="1947075"/>
              <a:ext cx="96125" cy="85350"/>
            </a:xfrm>
            <a:custGeom>
              <a:avLst/>
              <a:gdLst/>
              <a:ahLst/>
              <a:cxnLst/>
              <a:rect l="l" t="t" r="r" b="b"/>
              <a:pathLst>
                <a:path w="3845" h="3414" extrusionOk="0">
                  <a:moveTo>
                    <a:pt x="1923" y="0"/>
                  </a:moveTo>
                  <a:cubicBezTo>
                    <a:pt x="1422" y="0"/>
                    <a:pt x="925" y="220"/>
                    <a:pt x="589" y="641"/>
                  </a:cubicBezTo>
                  <a:cubicBezTo>
                    <a:pt x="1" y="1379"/>
                    <a:pt x="121" y="2452"/>
                    <a:pt x="858" y="3040"/>
                  </a:cubicBezTo>
                  <a:cubicBezTo>
                    <a:pt x="1172" y="3291"/>
                    <a:pt x="1548" y="3413"/>
                    <a:pt x="1921" y="3413"/>
                  </a:cubicBezTo>
                  <a:cubicBezTo>
                    <a:pt x="2423" y="3413"/>
                    <a:pt x="2919" y="3193"/>
                    <a:pt x="3256" y="2771"/>
                  </a:cubicBezTo>
                  <a:cubicBezTo>
                    <a:pt x="3844" y="2034"/>
                    <a:pt x="3724" y="961"/>
                    <a:pt x="2987" y="372"/>
                  </a:cubicBezTo>
                  <a:cubicBezTo>
                    <a:pt x="2673" y="122"/>
                    <a:pt x="2297" y="0"/>
                    <a:pt x="19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13"/>
            <p:cNvSpPr/>
            <p:nvPr/>
          </p:nvSpPr>
          <p:spPr>
            <a:xfrm>
              <a:off x="6162275" y="1946675"/>
              <a:ext cx="26700" cy="85525"/>
            </a:xfrm>
            <a:custGeom>
              <a:avLst/>
              <a:gdLst/>
              <a:ahLst/>
              <a:cxnLst/>
              <a:rect l="l" t="t" r="r" b="b"/>
              <a:pathLst>
                <a:path w="1068" h="3421" extrusionOk="0">
                  <a:moveTo>
                    <a:pt x="425" y="0"/>
                  </a:moveTo>
                  <a:lnTo>
                    <a:pt x="0" y="83"/>
                  </a:lnTo>
                  <a:lnTo>
                    <a:pt x="642" y="3420"/>
                  </a:lnTo>
                  <a:lnTo>
                    <a:pt x="1068" y="33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13"/>
            <p:cNvSpPr/>
            <p:nvPr/>
          </p:nvSpPr>
          <p:spPr>
            <a:xfrm>
              <a:off x="5858725" y="1827975"/>
              <a:ext cx="540750" cy="444850"/>
            </a:xfrm>
            <a:custGeom>
              <a:avLst/>
              <a:gdLst/>
              <a:ahLst/>
              <a:cxnLst/>
              <a:rect l="l" t="t" r="r" b="b"/>
              <a:pathLst>
                <a:path w="21630" h="17794" extrusionOk="0">
                  <a:moveTo>
                    <a:pt x="1173" y="1"/>
                  </a:moveTo>
                  <a:lnTo>
                    <a:pt x="1" y="1469"/>
                  </a:lnTo>
                  <a:lnTo>
                    <a:pt x="20457" y="17793"/>
                  </a:lnTo>
                  <a:lnTo>
                    <a:pt x="21630" y="16323"/>
                  </a:lnTo>
                  <a:lnTo>
                    <a:pt x="117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17489699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8" name="Google Shape;228;p14"/>
          <p:cNvGrpSpPr/>
          <p:nvPr/>
        </p:nvGrpSpPr>
        <p:grpSpPr>
          <a:xfrm rot="-29765">
            <a:off x="265763" y="240515"/>
            <a:ext cx="8613304" cy="4663770"/>
            <a:chOff x="1291300" y="354675"/>
            <a:chExt cx="2772300" cy="1514350"/>
          </a:xfrm>
        </p:grpSpPr>
        <p:sp>
          <p:nvSpPr>
            <p:cNvPr id="229" name="Google Shape;229;p14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14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1" name="Google Shape;231;p14"/>
          <p:cNvSpPr/>
          <p:nvPr/>
        </p:nvSpPr>
        <p:spPr>
          <a:xfrm>
            <a:off x="85050" y="136850"/>
            <a:ext cx="683690" cy="555245"/>
          </a:xfrm>
          <a:custGeom>
            <a:avLst/>
            <a:gdLst/>
            <a:ahLst/>
            <a:cxnLst/>
            <a:rect l="l" t="t" r="r" b="b"/>
            <a:pathLst>
              <a:path w="35269" h="28643" extrusionOk="0">
                <a:moveTo>
                  <a:pt x="28178" y="1"/>
                </a:moveTo>
                <a:cubicBezTo>
                  <a:pt x="26939" y="1"/>
                  <a:pt x="25687" y="357"/>
                  <a:pt x="24584" y="1100"/>
                </a:cubicBezTo>
                <a:lnTo>
                  <a:pt x="3115" y="15567"/>
                </a:lnTo>
                <a:lnTo>
                  <a:pt x="3856" y="16666"/>
                </a:lnTo>
                <a:lnTo>
                  <a:pt x="25325" y="2198"/>
                </a:lnTo>
                <a:cubicBezTo>
                  <a:pt x="26201" y="1608"/>
                  <a:pt x="27195" y="1325"/>
                  <a:pt x="28180" y="1325"/>
                </a:cubicBezTo>
                <a:cubicBezTo>
                  <a:pt x="29828" y="1325"/>
                  <a:pt x="31449" y="2117"/>
                  <a:pt x="32438" y="3583"/>
                </a:cubicBezTo>
                <a:cubicBezTo>
                  <a:pt x="32669" y="3926"/>
                  <a:pt x="32858" y="4296"/>
                  <a:pt x="33000" y="4682"/>
                </a:cubicBezTo>
                <a:cubicBezTo>
                  <a:pt x="33812" y="6902"/>
                  <a:pt x="33012" y="9374"/>
                  <a:pt x="31051" y="10696"/>
                </a:cubicBezTo>
                <a:lnTo>
                  <a:pt x="7279" y="26717"/>
                </a:lnTo>
                <a:cubicBezTo>
                  <a:pt x="6693" y="27112"/>
                  <a:pt x="6017" y="27317"/>
                  <a:pt x="5324" y="27317"/>
                </a:cubicBezTo>
                <a:cubicBezTo>
                  <a:pt x="5098" y="27317"/>
                  <a:pt x="4870" y="27295"/>
                  <a:pt x="4644" y="27251"/>
                </a:cubicBezTo>
                <a:cubicBezTo>
                  <a:pt x="3721" y="27071"/>
                  <a:pt x="2924" y="26545"/>
                  <a:pt x="2401" y="25766"/>
                </a:cubicBezTo>
                <a:cubicBezTo>
                  <a:pt x="2242" y="25531"/>
                  <a:pt x="2113" y="25277"/>
                  <a:pt x="2016" y="25012"/>
                </a:cubicBezTo>
                <a:cubicBezTo>
                  <a:pt x="1457" y="23490"/>
                  <a:pt x="2007" y="21793"/>
                  <a:pt x="3352" y="20886"/>
                </a:cubicBezTo>
                <a:lnTo>
                  <a:pt x="21428" y="8705"/>
                </a:lnTo>
                <a:cubicBezTo>
                  <a:pt x="21777" y="8470"/>
                  <a:pt x="22179" y="8349"/>
                  <a:pt x="22592" y="8349"/>
                </a:cubicBezTo>
                <a:cubicBezTo>
                  <a:pt x="22726" y="8349"/>
                  <a:pt x="22861" y="8362"/>
                  <a:pt x="22995" y="8388"/>
                </a:cubicBezTo>
                <a:cubicBezTo>
                  <a:pt x="23545" y="8495"/>
                  <a:pt x="24018" y="8809"/>
                  <a:pt x="24329" y="9269"/>
                </a:cubicBezTo>
                <a:cubicBezTo>
                  <a:pt x="24423" y="9409"/>
                  <a:pt x="24500" y="9560"/>
                  <a:pt x="24558" y="9718"/>
                </a:cubicBezTo>
                <a:cubicBezTo>
                  <a:pt x="24891" y="10624"/>
                  <a:pt x="24564" y="11631"/>
                  <a:pt x="23765" y="12172"/>
                </a:cubicBezTo>
                <a:lnTo>
                  <a:pt x="7484" y="23142"/>
                </a:lnTo>
                <a:lnTo>
                  <a:pt x="8225" y="24241"/>
                </a:lnTo>
                <a:lnTo>
                  <a:pt x="24504" y="13271"/>
                </a:lnTo>
                <a:cubicBezTo>
                  <a:pt x="25809" y="12391"/>
                  <a:pt x="26344" y="10743"/>
                  <a:pt x="25802" y="9262"/>
                </a:cubicBezTo>
                <a:cubicBezTo>
                  <a:pt x="25707" y="9005"/>
                  <a:pt x="25580" y="8759"/>
                  <a:pt x="25427" y="8529"/>
                </a:cubicBezTo>
                <a:cubicBezTo>
                  <a:pt x="24917" y="7774"/>
                  <a:pt x="24142" y="7262"/>
                  <a:pt x="23247" y="7088"/>
                </a:cubicBezTo>
                <a:cubicBezTo>
                  <a:pt x="23027" y="7045"/>
                  <a:pt x="22806" y="7024"/>
                  <a:pt x="22586" y="7024"/>
                </a:cubicBezTo>
                <a:cubicBezTo>
                  <a:pt x="21913" y="7024"/>
                  <a:pt x="21255" y="7222"/>
                  <a:pt x="20686" y="7606"/>
                </a:cubicBezTo>
                <a:lnTo>
                  <a:pt x="2609" y="19787"/>
                </a:lnTo>
                <a:cubicBezTo>
                  <a:pt x="757" y="21036"/>
                  <a:pt x="0" y="23373"/>
                  <a:pt x="769" y="25470"/>
                </a:cubicBezTo>
                <a:cubicBezTo>
                  <a:pt x="903" y="25834"/>
                  <a:pt x="1081" y="26185"/>
                  <a:pt x="1299" y="26508"/>
                </a:cubicBezTo>
                <a:cubicBezTo>
                  <a:pt x="2233" y="27894"/>
                  <a:pt x="3763" y="28642"/>
                  <a:pt x="5321" y="28642"/>
                </a:cubicBezTo>
                <a:cubicBezTo>
                  <a:pt x="6251" y="28642"/>
                  <a:pt x="7191" y="28375"/>
                  <a:pt x="8019" y="27817"/>
                </a:cubicBezTo>
                <a:lnTo>
                  <a:pt x="31793" y="11796"/>
                </a:lnTo>
                <a:cubicBezTo>
                  <a:pt x="34260" y="10134"/>
                  <a:pt x="35269" y="7020"/>
                  <a:pt x="34244" y="4228"/>
                </a:cubicBezTo>
                <a:cubicBezTo>
                  <a:pt x="34066" y="3742"/>
                  <a:pt x="33829" y="3276"/>
                  <a:pt x="33537" y="2845"/>
                </a:cubicBezTo>
                <a:cubicBezTo>
                  <a:pt x="32292" y="998"/>
                  <a:pt x="30253" y="1"/>
                  <a:pt x="2817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2" name="Google Shape;232;p14"/>
          <p:cNvGrpSpPr/>
          <p:nvPr/>
        </p:nvGrpSpPr>
        <p:grpSpPr>
          <a:xfrm flipH="1">
            <a:off x="8346748" y="4364847"/>
            <a:ext cx="759027" cy="719911"/>
            <a:chOff x="5755900" y="1615100"/>
            <a:chExt cx="904250" cy="857650"/>
          </a:xfrm>
        </p:grpSpPr>
        <p:sp>
          <p:nvSpPr>
            <p:cNvPr id="233" name="Google Shape;233;p14"/>
            <p:cNvSpPr/>
            <p:nvPr/>
          </p:nvSpPr>
          <p:spPr>
            <a:xfrm>
              <a:off x="5755900" y="1615100"/>
              <a:ext cx="904250" cy="857650"/>
            </a:xfrm>
            <a:custGeom>
              <a:avLst/>
              <a:gdLst/>
              <a:ahLst/>
              <a:cxnLst/>
              <a:rect l="l" t="t" r="r" b="b"/>
              <a:pathLst>
                <a:path w="36170" h="34306" extrusionOk="0">
                  <a:moveTo>
                    <a:pt x="11961" y="0"/>
                  </a:moveTo>
                  <a:lnTo>
                    <a:pt x="1" y="14990"/>
                  </a:lnTo>
                  <a:lnTo>
                    <a:pt x="8301" y="21611"/>
                  </a:lnTo>
                  <a:cubicBezTo>
                    <a:pt x="9121" y="21123"/>
                    <a:pt x="10053" y="20871"/>
                    <a:pt x="10989" y="20871"/>
                  </a:cubicBezTo>
                  <a:cubicBezTo>
                    <a:pt x="12122" y="20871"/>
                    <a:pt x="13261" y="21239"/>
                    <a:pt x="14216" y="22002"/>
                  </a:cubicBezTo>
                  <a:cubicBezTo>
                    <a:pt x="15962" y="23396"/>
                    <a:pt x="16561" y="25678"/>
                    <a:pt x="15911" y="27683"/>
                  </a:cubicBezTo>
                  <a:lnTo>
                    <a:pt x="24210" y="34306"/>
                  </a:lnTo>
                  <a:lnTo>
                    <a:pt x="36170" y="19316"/>
                  </a:lnTo>
                  <a:lnTo>
                    <a:pt x="27870" y="12695"/>
                  </a:lnTo>
                  <a:cubicBezTo>
                    <a:pt x="27051" y="13183"/>
                    <a:pt x="26120" y="13434"/>
                    <a:pt x="25184" y="13434"/>
                  </a:cubicBezTo>
                  <a:cubicBezTo>
                    <a:pt x="24051" y="13434"/>
                    <a:pt x="22911" y="13066"/>
                    <a:pt x="21956" y="12304"/>
                  </a:cubicBezTo>
                  <a:cubicBezTo>
                    <a:pt x="20209" y="10910"/>
                    <a:pt x="19610" y="8628"/>
                    <a:pt x="20260" y="6623"/>
                  </a:cubicBezTo>
                  <a:lnTo>
                    <a:pt x="119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14"/>
            <p:cNvSpPr/>
            <p:nvPr/>
          </p:nvSpPr>
          <p:spPr>
            <a:xfrm>
              <a:off x="5858900" y="1739600"/>
              <a:ext cx="584525" cy="533025"/>
            </a:xfrm>
            <a:custGeom>
              <a:avLst/>
              <a:gdLst/>
              <a:ahLst/>
              <a:cxnLst/>
              <a:rect l="l" t="t" r="r" b="b"/>
              <a:pathLst>
                <a:path w="23381" h="21321" extrusionOk="0">
                  <a:moveTo>
                    <a:pt x="3987" y="0"/>
                  </a:moveTo>
                  <a:lnTo>
                    <a:pt x="0" y="4997"/>
                  </a:lnTo>
                  <a:lnTo>
                    <a:pt x="20457" y="21321"/>
                  </a:lnTo>
                  <a:lnTo>
                    <a:pt x="22070" y="19300"/>
                  </a:lnTo>
                  <a:cubicBezTo>
                    <a:pt x="23381" y="17657"/>
                    <a:pt x="23111" y="15260"/>
                    <a:pt x="21467" y="13950"/>
                  </a:cubicBezTo>
                  <a:lnTo>
                    <a:pt x="398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14"/>
            <p:cNvSpPr/>
            <p:nvPr/>
          </p:nvSpPr>
          <p:spPr>
            <a:xfrm>
              <a:off x="6126600" y="1947075"/>
              <a:ext cx="96125" cy="85350"/>
            </a:xfrm>
            <a:custGeom>
              <a:avLst/>
              <a:gdLst/>
              <a:ahLst/>
              <a:cxnLst/>
              <a:rect l="l" t="t" r="r" b="b"/>
              <a:pathLst>
                <a:path w="3845" h="3414" extrusionOk="0">
                  <a:moveTo>
                    <a:pt x="1923" y="0"/>
                  </a:moveTo>
                  <a:cubicBezTo>
                    <a:pt x="1422" y="0"/>
                    <a:pt x="925" y="220"/>
                    <a:pt x="589" y="641"/>
                  </a:cubicBezTo>
                  <a:cubicBezTo>
                    <a:pt x="1" y="1379"/>
                    <a:pt x="121" y="2452"/>
                    <a:pt x="858" y="3040"/>
                  </a:cubicBezTo>
                  <a:cubicBezTo>
                    <a:pt x="1172" y="3291"/>
                    <a:pt x="1548" y="3413"/>
                    <a:pt x="1921" y="3413"/>
                  </a:cubicBezTo>
                  <a:cubicBezTo>
                    <a:pt x="2423" y="3413"/>
                    <a:pt x="2919" y="3193"/>
                    <a:pt x="3256" y="2771"/>
                  </a:cubicBezTo>
                  <a:cubicBezTo>
                    <a:pt x="3844" y="2034"/>
                    <a:pt x="3724" y="961"/>
                    <a:pt x="2987" y="372"/>
                  </a:cubicBezTo>
                  <a:cubicBezTo>
                    <a:pt x="2673" y="122"/>
                    <a:pt x="2297" y="0"/>
                    <a:pt x="19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14"/>
            <p:cNvSpPr/>
            <p:nvPr/>
          </p:nvSpPr>
          <p:spPr>
            <a:xfrm>
              <a:off x="6162275" y="1946675"/>
              <a:ext cx="26700" cy="85525"/>
            </a:xfrm>
            <a:custGeom>
              <a:avLst/>
              <a:gdLst/>
              <a:ahLst/>
              <a:cxnLst/>
              <a:rect l="l" t="t" r="r" b="b"/>
              <a:pathLst>
                <a:path w="1068" h="3421" extrusionOk="0">
                  <a:moveTo>
                    <a:pt x="425" y="0"/>
                  </a:moveTo>
                  <a:lnTo>
                    <a:pt x="0" y="83"/>
                  </a:lnTo>
                  <a:lnTo>
                    <a:pt x="642" y="3420"/>
                  </a:lnTo>
                  <a:lnTo>
                    <a:pt x="1068" y="33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14"/>
            <p:cNvSpPr/>
            <p:nvPr/>
          </p:nvSpPr>
          <p:spPr>
            <a:xfrm>
              <a:off x="5858725" y="1827975"/>
              <a:ext cx="540750" cy="444850"/>
            </a:xfrm>
            <a:custGeom>
              <a:avLst/>
              <a:gdLst/>
              <a:ahLst/>
              <a:cxnLst/>
              <a:rect l="l" t="t" r="r" b="b"/>
              <a:pathLst>
                <a:path w="21630" h="17794" extrusionOk="0">
                  <a:moveTo>
                    <a:pt x="1173" y="1"/>
                  </a:moveTo>
                  <a:lnTo>
                    <a:pt x="1" y="1469"/>
                  </a:lnTo>
                  <a:lnTo>
                    <a:pt x="20457" y="17793"/>
                  </a:lnTo>
                  <a:lnTo>
                    <a:pt x="21630" y="16323"/>
                  </a:lnTo>
                  <a:lnTo>
                    <a:pt x="117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8" name="Google Shape;238;p1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43350914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0" name="Google Shape;240;p15"/>
          <p:cNvGrpSpPr/>
          <p:nvPr/>
        </p:nvGrpSpPr>
        <p:grpSpPr>
          <a:xfrm rot="-29765">
            <a:off x="265763" y="240515"/>
            <a:ext cx="8613304" cy="4663770"/>
            <a:chOff x="1291300" y="354675"/>
            <a:chExt cx="2772300" cy="1514350"/>
          </a:xfrm>
        </p:grpSpPr>
        <p:sp>
          <p:nvSpPr>
            <p:cNvPr id="241" name="Google Shape;241;p15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15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3" name="Google Shape;243;p15"/>
          <p:cNvSpPr/>
          <p:nvPr/>
        </p:nvSpPr>
        <p:spPr>
          <a:xfrm>
            <a:off x="85050" y="136850"/>
            <a:ext cx="683690" cy="555245"/>
          </a:xfrm>
          <a:custGeom>
            <a:avLst/>
            <a:gdLst/>
            <a:ahLst/>
            <a:cxnLst/>
            <a:rect l="l" t="t" r="r" b="b"/>
            <a:pathLst>
              <a:path w="35269" h="28643" extrusionOk="0">
                <a:moveTo>
                  <a:pt x="28178" y="1"/>
                </a:moveTo>
                <a:cubicBezTo>
                  <a:pt x="26939" y="1"/>
                  <a:pt x="25687" y="357"/>
                  <a:pt x="24584" y="1100"/>
                </a:cubicBezTo>
                <a:lnTo>
                  <a:pt x="3115" y="15567"/>
                </a:lnTo>
                <a:lnTo>
                  <a:pt x="3856" y="16666"/>
                </a:lnTo>
                <a:lnTo>
                  <a:pt x="25325" y="2198"/>
                </a:lnTo>
                <a:cubicBezTo>
                  <a:pt x="26201" y="1608"/>
                  <a:pt x="27195" y="1325"/>
                  <a:pt x="28180" y="1325"/>
                </a:cubicBezTo>
                <a:cubicBezTo>
                  <a:pt x="29828" y="1325"/>
                  <a:pt x="31449" y="2117"/>
                  <a:pt x="32438" y="3583"/>
                </a:cubicBezTo>
                <a:cubicBezTo>
                  <a:pt x="32669" y="3926"/>
                  <a:pt x="32858" y="4296"/>
                  <a:pt x="33000" y="4682"/>
                </a:cubicBezTo>
                <a:cubicBezTo>
                  <a:pt x="33812" y="6902"/>
                  <a:pt x="33012" y="9374"/>
                  <a:pt x="31051" y="10696"/>
                </a:cubicBezTo>
                <a:lnTo>
                  <a:pt x="7279" y="26717"/>
                </a:lnTo>
                <a:cubicBezTo>
                  <a:pt x="6693" y="27112"/>
                  <a:pt x="6017" y="27317"/>
                  <a:pt x="5324" y="27317"/>
                </a:cubicBezTo>
                <a:cubicBezTo>
                  <a:pt x="5098" y="27317"/>
                  <a:pt x="4870" y="27295"/>
                  <a:pt x="4644" y="27251"/>
                </a:cubicBezTo>
                <a:cubicBezTo>
                  <a:pt x="3721" y="27071"/>
                  <a:pt x="2924" y="26545"/>
                  <a:pt x="2401" y="25766"/>
                </a:cubicBezTo>
                <a:cubicBezTo>
                  <a:pt x="2242" y="25531"/>
                  <a:pt x="2113" y="25277"/>
                  <a:pt x="2016" y="25012"/>
                </a:cubicBezTo>
                <a:cubicBezTo>
                  <a:pt x="1457" y="23490"/>
                  <a:pt x="2007" y="21793"/>
                  <a:pt x="3352" y="20886"/>
                </a:cubicBezTo>
                <a:lnTo>
                  <a:pt x="21428" y="8705"/>
                </a:lnTo>
                <a:cubicBezTo>
                  <a:pt x="21777" y="8470"/>
                  <a:pt x="22179" y="8349"/>
                  <a:pt x="22592" y="8349"/>
                </a:cubicBezTo>
                <a:cubicBezTo>
                  <a:pt x="22726" y="8349"/>
                  <a:pt x="22861" y="8362"/>
                  <a:pt x="22995" y="8388"/>
                </a:cubicBezTo>
                <a:cubicBezTo>
                  <a:pt x="23545" y="8495"/>
                  <a:pt x="24018" y="8809"/>
                  <a:pt x="24329" y="9269"/>
                </a:cubicBezTo>
                <a:cubicBezTo>
                  <a:pt x="24423" y="9409"/>
                  <a:pt x="24500" y="9560"/>
                  <a:pt x="24558" y="9718"/>
                </a:cubicBezTo>
                <a:cubicBezTo>
                  <a:pt x="24891" y="10624"/>
                  <a:pt x="24564" y="11631"/>
                  <a:pt x="23765" y="12172"/>
                </a:cubicBezTo>
                <a:lnTo>
                  <a:pt x="7484" y="23142"/>
                </a:lnTo>
                <a:lnTo>
                  <a:pt x="8225" y="24241"/>
                </a:lnTo>
                <a:lnTo>
                  <a:pt x="24504" y="13271"/>
                </a:lnTo>
                <a:cubicBezTo>
                  <a:pt x="25809" y="12391"/>
                  <a:pt x="26344" y="10743"/>
                  <a:pt x="25802" y="9262"/>
                </a:cubicBezTo>
                <a:cubicBezTo>
                  <a:pt x="25707" y="9005"/>
                  <a:pt x="25580" y="8759"/>
                  <a:pt x="25427" y="8529"/>
                </a:cubicBezTo>
                <a:cubicBezTo>
                  <a:pt x="24917" y="7774"/>
                  <a:pt x="24142" y="7262"/>
                  <a:pt x="23247" y="7088"/>
                </a:cubicBezTo>
                <a:cubicBezTo>
                  <a:pt x="23027" y="7045"/>
                  <a:pt x="22806" y="7024"/>
                  <a:pt x="22586" y="7024"/>
                </a:cubicBezTo>
                <a:cubicBezTo>
                  <a:pt x="21913" y="7024"/>
                  <a:pt x="21255" y="7222"/>
                  <a:pt x="20686" y="7606"/>
                </a:cubicBezTo>
                <a:lnTo>
                  <a:pt x="2609" y="19787"/>
                </a:lnTo>
                <a:cubicBezTo>
                  <a:pt x="757" y="21036"/>
                  <a:pt x="0" y="23373"/>
                  <a:pt x="769" y="25470"/>
                </a:cubicBezTo>
                <a:cubicBezTo>
                  <a:pt x="903" y="25834"/>
                  <a:pt x="1081" y="26185"/>
                  <a:pt x="1299" y="26508"/>
                </a:cubicBezTo>
                <a:cubicBezTo>
                  <a:pt x="2233" y="27894"/>
                  <a:pt x="3763" y="28642"/>
                  <a:pt x="5321" y="28642"/>
                </a:cubicBezTo>
                <a:cubicBezTo>
                  <a:pt x="6251" y="28642"/>
                  <a:pt x="7191" y="28375"/>
                  <a:pt x="8019" y="27817"/>
                </a:cubicBezTo>
                <a:lnTo>
                  <a:pt x="31793" y="11796"/>
                </a:lnTo>
                <a:cubicBezTo>
                  <a:pt x="34260" y="10134"/>
                  <a:pt x="35269" y="7020"/>
                  <a:pt x="34244" y="4228"/>
                </a:cubicBezTo>
                <a:cubicBezTo>
                  <a:pt x="34066" y="3742"/>
                  <a:pt x="33829" y="3276"/>
                  <a:pt x="33537" y="2845"/>
                </a:cubicBezTo>
                <a:cubicBezTo>
                  <a:pt x="32292" y="998"/>
                  <a:pt x="30253" y="1"/>
                  <a:pt x="2817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4" name="Google Shape;244;p15"/>
          <p:cNvGrpSpPr/>
          <p:nvPr/>
        </p:nvGrpSpPr>
        <p:grpSpPr>
          <a:xfrm flipH="1">
            <a:off x="8346748" y="4364847"/>
            <a:ext cx="759027" cy="719911"/>
            <a:chOff x="5755900" y="1615100"/>
            <a:chExt cx="904250" cy="857650"/>
          </a:xfrm>
        </p:grpSpPr>
        <p:sp>
          <p:nvSpPr>
            <p:cNvPr id="245" name="Google Shape;245;p15"/>
            <p:cNvSpPr/>
            <p:nvPr/>
          </p:nvSpPr>
          <p:spPr>
            <a:xfrm>
              <a:off x="5755900" y="1615100"/>
              <a:ext cx="904250" cy="857650"/>
            </a:xfrm>
            <a:custGeom>
              <a:avLst/>
              <a:gdLst/>
              <a:ahLst/>
              <a:cxnLst/>
              <a:rect l="l" t="t" r="r" b="b"/>
              <a:pathLst>
                <a:path w="36170" h="34306" extrusionOk="0">
                  <a:moveTo>
                    <a:pt x="11961" y="0"/>
                  </a:moveTo>
                  <a:lnTo>
                    <a:pt x="1" y="14990"/>
                  </a:lnTo>
                  <a:lnTo>
                    <a:pt x="8301" y="21611"/>
                  </a:lnTo>
                  <a:cubicBezTo>
                    <a:pt x="9121" y="21123"/>
                    <a:pt x="10053" y="20871"/>
                    <a:pt x="10989" y="20871"/>
                  </a:cubicBezTo>
                  <a:cubicBezTo>
                    <a:pt x="12122" y="20871"/>
                    <a:pt x="13261" y="21239"/>
                    <a:pt x="14216" y="22002"/>
                  </a:cubicBezTo>
                  <a:cubicBezTo>
                    <a:pt x="15962" y="23396"/>
                    <a:pt x="16561" y="25678"/>
                    <a:pt x="15911" y="27683"/>
                  </a:cubicBezTo>
                  <a:lnTo>
                    <a:pt x="24210" y="34306"/>
                  </a:lnTo>
                  <a:lnTo>
                    <a:pt x="36170" y="19316"/>
                  </a:lnTo>
                  <a:lnTo>
                    <a:pt x="27870" y="12695"/>
                  </a:lnTo>
                  <a:cubicBezTo>
                    <a:pt x="27051" y="13183"/>
                    <a:pt x="26120" y="13434"/>
                    <a:pt x="25184" y="13434"/>
                  </a:cubicBezTo>
                  <a:cubicBezTo>
                    <a:pt x="24051" y="13434"/>
                    <a:pt x="22911" y="13066"/>
                    <a:pt x="21956" y="12304"/>
                  </a:cubicBezTo>
                  <a:cubicBezTo>
                    <a:pt x="20209" y="10910"/>
                    <a:pt x="19610" y="8628"/>
                    <a:pt x="20260" y="6623"/>
                  </a:cubicBezTo>
                  <a:lnTo>
                    <a:pt x="119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15"/>
            <p:cNvSpPr/>
            <p:nvPr/>
          </p:nvSpPr>
          <p:spPr>
            <a:xfrm>
              <a:off x="5858900" y="1739600"/>
              <a:ext cx="584525" cy="533025"/>
            </a:xfrm>
            <a:custGeom>
              <a:avLst/>
              <a:gdLst/>
              <a:ahLst/>
              <a:cxnLst/>
              <a:rect l="l" t="t" r="r" b="b"/>
              <a:pathLst>
                <a:path w="23381" h="21321" extrusionOk="0">
                  <a:moveTo>
                    <a:pt x="3987" y="0"/>
                  </a:moveTo>
                  <a:lnTo>
                    <a:pt x="0" y="4997"/>
                  </a:lnTo>
                  <a:lnTo>
                    <a:pt x="20457" y="21321"/>
                  </a:lnTo>
                  <a:lnTo>
                    <a:pt x="22070" y="19300"/>
                  </a:lnTo>
                  <a:cubicBezTo>
                    <a:pt x="23381" y="17657"/>
                    <a:pt x="23111" y="15260"/>
                    <a:pt x="21467" y="13950"/>
                  </a:cubicBezTo>
                  <a:lnTo>
                    <a:pt x="398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15"/>
            <p:cNvSpPr/>
            <p:nvPr/>
          </p:nvSpPr>
          <p:spPr>
            <a:xfrm>
              <a:off x="6126600" y="1947075"/>
              <a:ext cx="96125" cy="85350"/>
            </a:xfrm>
            <a:custGeom>
              <a:avLst/>
              <a:gdLst/>
              <a:ahLst/>
              <a:cxnLst/>
              <a:rect l="l" t="t" r="r" b="b"/>
              <a:pathLst>
                <a:path w="3845" h="3414" extrusionOk="0">
                  <a:moveTo>
                    <a:pt x="1923" y="0"/>
                  </a:moveTo>
                  <a:cubicBezTo>
                    <a:pt x="1422" y="0"/>
                    <a:pt x="925" y="220"/>
                    <a:pt x="589" y="641"/>
                  </a:cubicBezTo>
                  <a:cubicBezTo>
                    <a:pt x="1" y="1379"/>
                    <a:pt x="121" y="2452"/>
                    <a:pt x="858" y="3040"/>
                  </a:cubicBezTo>
                  <a:cubicBezTo>
                    <a:pt x="1172" y="3291"/>
                    <a:pt x="1548" y="3413"/>
                    <a:pt x="1921" y="3413"/>
                  </a:cubicBezTo>
                  <a:cubicBezTo>
                    <a:pt x="2423" y="3413"/>
                    <a:pt x="2919" y="3193"/>
                    <a:pt x="3256" y="2771"/>
                  </a:cubicBezTo>
                  <a:cubicBezTo>
                    <a:pt x="3844" y="2034"/>
                    <a:pt x="3724" y="961"/>
                    <a:pt x="2987" y="372"/>
                  </a:cubicBezTo>
                  <a:cubicBezTo>
                    <a:pt x="2673" y="122"/>
                    <a:pt x="2297" y="0"/>
                    <a:pt x="19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15"/>
            <p:cNvSpPr/>
            <p:nvPr/>
          </p:nvSpPr>
          <p:spPr>
            <a:xfrm>
              <a:off x="6162275" y="1946675"/>
              <a:ext cx="26700" cy="85525"/>
            </a:xfrm>
            <a:custGeom>
              <a:avLst/>
              <a:gdLst/>
              <a:ahLst/>
              <a:cxnLst/>
              <a:rect l="l" t="t" r="r" b="b"/>
              <a:pathLst>
                <a:path w="1068" h="3421" extrusionOk="0">
                  <a:moveTo>
                    <a:pt x="425" y="0"/>
                  </a:moveTo>
                  <a:lnTo>
                    <a:pt x="0" y="83"/>
                  </a:lnTo>
                  <a:lnTo>
                    <a:pt x="642" y="3420"/>
                  </a:lnTo>
                  <a:lnTo>
                    <a:pt x="1068" y="33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15"/>
            <p:cNvSpPr/>
            <p:nvPr/>
          </p:nvSpPr>
          <p:spPr>
            <a:xfrm>
              <a:off x="5858725" y="1827975"/>
              <a:ext cx="540750" cy="444850"/>
            </a:xfrm>
            <a:custGeom>
              <a:avLst/>
              <a:gdLst/>
              <a:ahLst/>
              <a:cxnLst/>
              <a:rect l="l" t="t" r="r" b="b"/>
              <a:pathLst>
                <a:path w="21630" h="17794" extrusionOk="0">
                  <a:moveTo>
                    <a:pt x="1173" y="1"/>
                  </a:moveTo>
                  <a:lnTo>
                    <a:pt x="1" y="1469"/>
                  </a:lnTo>
                  <a:lnTo>
                    <a:pt x="20457" y="17793"/>
                  </a:lnTo>
                  <a:lnTo>
                    <a:pt x="21630" y="16323"/>
                  </a:lnTo>
                  <a:lnTo>
                    <a:pt x="117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0" name="Google Shape;250;p1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614144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2" name="Google Shape;252;p16"/>
          <p:cNvGrpSpPr/>
          <p:nvPr/>
        </p:nvGrpSpPr>
        <p:grpSpPr>
          <a:xfrm rot="-29765">
            <a:off x="265763" y="240515"/>
            <a:ext cx="8613304" cy="4663770"/>
            <a:chOff x="1291300" y="354675"/>
            <a:chExt cx="2772300" cy="1514350"/>
          </a:xfrm>
        </p:grpSpPr>
        <p:sp>
          <p:nvSpPr>
            <p:cNvPr id="253" name="Google Shape;253;p16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16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255;p16"/>
          <p:cNvSpPr/>
          <p:nvPr/>
        </p:nvSpPr>
        <p:spPr>
          <a:xfrm>
            <a:off x="85050" y="136850"/>
            <a:ext cx="683690" cy="555245"/>
          </a:xfrm>
          <a:custGeom>
            <a:avLst/>
            <a:gdLst/>
            <a:ahLst/>
            <a:cxnLst/>
            <a:rect l="l" t="t" r="r" b="b"/>
            <a:pathLst>
              <a:path w="35269" h="28643" extrusionOk="0">
                <a:moveTo>
                  <a:pt x="28178" y="1"/>
                </a:moveTo>
                <a:cubicBezTo>
                  <a:pt x="26939" y="1"/>
                  <a:pt x="25687" y="357"/>
                  <a:pt x="24584" y="1100"/>
                </a:cubicBezTo>
                <a:lnTo>
                  <a:pt x="3115" y="15567"/>
                </a:lnTo>
                <a:lnTo>
                  <a:pt x="3856" y="16666"/>
                </a:lnTo>
                <a:lnTo>
                  <a:pt x="25325" y="2198"/>
                </a:lnTo>
                <a:cubicBezTo>
                  <a:pt x="26201" y="1608"/>
                  <a:pt x="27195" y="1325"/>
                  <a:pt x="28180" y="1325"/>
                </a:cubicBezTo>
                <a:cubicBezTo>
                  <a:pt x="29828" y="1325"/>
                  <a:pt x="31449" y="2117"/>
                  <a:pt x="32438" y="3583"/>
                </a:cubicBezTo>
                <a:cubicBezTo>
                  <a:pt x="32669" y="3926"/>
                  <a:pt x="32858" y="4296"/>
                  <a:pt x="33000" y="4682"/>
                </a:cubicBezTo>
                <a:cubicBezTo>
                  <a:pt x="33812" y="6902"/>
                  <a:pt x="33012" y="9374"/>
                  <a:pt x="31051" y="10696"/>
                </a:cubicBezTo>
                <a:lnTo>
                  <a:pt x="7279" y="26717"/>
                </a:lnTo>
                <a:cubicBezTo>
                  <a:pt x="6693" y="27112"/>
                  <a:pt x="6017" y="27317"/>
                  <a:pt x="5324" y="27317"/>
                </a:cubicBezTo>
                <a:cubicBezTo>
                  <a:pt x="5098" y="27317"/>
                  <a:pt x="4870" y="27295"/>
                  <a:pt x="4644" y="27251"/>
                </a:cubicBezTo>
                <a:cubicBezTo>
                  <a:pt x="3721" y="27071"/>
                  <a:pt x="2924" y="26545"/>
                  <a:pt x="2401" y="25766"/>
                </a:cubicBezTo>
                <a:cubicBezTo>
                  <a:pt x="2242" y="25531"/>
                  <a:pt x="2113" y="25277"/>
                  <a:pt x="2016" y="25012"/>
                </a:cubicBezTo>
                <a:cubicBezTo>
                  <a:pt x="1457" y="23490"/>
                  <a:pt x="2007" y="21793"/>
                  <a:pt x="3352" y="20886"/>
                </a:cubicBezTo>
                <a:lnTo>
                  <a:pt x="21428" y="8705"/>
                </a:lnTo>
                <a:cubicBezTo>
                  <a:pt x="21777" y="8470"/>
                  <a:pt x="22179" y="8349"/>
                  <a:pt x="22592" y="8349"/>
                </a:cubicBezTo>
                <a:cubicBezTo>
                  <a:pt x="22726" y="8349"/>
                  <a:pt x="22861" y="8362"/>
                  <a:pt x="22995" y="8388"/>
                </a:cubicBezTo>
                <a:cubicBezTo>
                  <a:pt x="23545" y="8495"/>
                  <a:pt x="24018" y="8809"/>
                  <a:pt x="24329" y="9269"/>
                </a:cubicBezTo>
                <a:cubicBezTo>
                  <a:pt x="24423" y="9409"/>
                  <a:pt x="24500" y="9560"/>
                  <a:pt x="24558" y="9718"/>
                </a:cubicBezTo>
                <a:cubicBezTo>
                  <a:pt x="24891" y="10624"/>
                  <a:pt x="24564" y="11631"/>
                  <a:pt x="23765" y="12172"/>
                </a:cubicBezTo>
                <a:lnTo>
                  <a:pt x="7484" y="23142"/>
                </a:lnTo>
                <a:lnTo>
                  <a:pt x="8225" y="24241"/>
                </a:lnTo>
                <a:lnTo>
                  <a:pt x="24504" y="13271"/>
                </a:lnTo>
                <a:cubicBezTo>
                  <a:pt x="25809" y="12391"/>
                  <a:pt x="26344" y="10743"/>
                  <a:pt x="25802" y="9262"/>
                </a:cubicBezTo>
                <a:cubicBezTo>
                  <a:pt x="25707" y="9005"/>
                  <a:pt x="25580" y="8759"/>
                  <a:pt x="25427" y="8529"/>
                </a:cubicBezTo>
                <a:cubicBezTo>
                  <a:pt x="24917" y="7774"/>
                  <a:pt x="24142" y="7262"/>
                  <a:pt x="23247" y="7088"/>
                </a:cubicBezTo>
                <a:cubicBezTo>
                  <a:pt x="23027" y="7045"/>
                  <a:pt x="22806" y="7024"/>
                  <a:pt x="22586" y="7024"/>
                </a:cubicBezTo>
                <a:cubicBezTo>
                  <a:pt x="21913" y="7024"/>
                  <a:pt x="21255" y="7222"/>
                  <a:pt x="20686" y="7606"/>
                </a:cubicBezTo>
                <a:lnTo>
                  <a:pt x="2609" y="19787"/>
                </a:lnTo>
                <a:cubicBezTo>
                  <a:pt x="757" y="21036"/>
                  <a:pt x="0" y="23373"/>
                  <a:pt x="769" y="25470"/>
                </a:cubicBezTo>
                <a:cubicBezTo>
                  <a:pt x="903" y="25834"/>
                  <a:pt x="1081" y="26185"/>
                  <a:pt x="1299" y="26508"/>
                </a:cubicBezTo>
                <a:cubicBezTo>
                  <a:pt x="2233" y="27894"/>
                  <a:pt x="3763" y="28642"/>
                  <a:pt x="5321" y="28642"/>
                </a:cubicBezTo>
                <a:cubicBezTo>
                  <a:pt x="6251" y="28642"/>
                  <a:pt x="7191" y="28375"/>
                  <a:pt x="8019" y="27817"/>
                </a:cubicBezTo>
                <a:lnTo>
                  <a:pt x="31793" y="11796"/>
                </a:lnTo>
                <a:cubicBezTo>
                  <a:pt x="34260" y="10134"/>
                  <a:pt x="35269" y="7020"/>
                  <a:pt x="34244" y="4228"/>
                </a:cubicBezTo>
                <a:cubicBezTo>
                  <a:pt x="34066" y="3742"/>
                  <a:pt x="33829" y="3276"/>
                  <a:pt x="33537" y="2845"/>
                </a:cubicBezTo>
                <a:cubicBezTo>
                  <a:pt x="32292" y="998"/>
                  <a:pt x="30253" y="1"/>
                  <a:pt x="2817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6" name="Google Shape;256;p16"/>
          <p:cNvGrpSpPr/>
          <p:nvPr/>
        </p:nvGrpSpPr>
        <p:grpSpPr>
          <a:xfrm flipH="1">
            <a:off x="8346748" y="4364847"/>
            <a:ext cx="759027" cy="719911"/>
            <a:chOff x="5755900" y="1615100"/>
            <a:chExt cx="904250" cy="857650"/>
          </a:xfrm>
        </p:grpSpPr>
        <p:sp>
          <p:nvSpPr>
            <p:cNvPr id="257" name="Google Shape;257;p16"/>
            <p:cNvSpPr/>
            <p:nvPr/>
          </p:nvSpPr>
          <p:spPr>
            <a:xfrm>
              <a:off x="5755900" y="1615100"/>
              <a:ext cx="904250" cy="857650"/>
            </a:xfrm>
            <a:custGeom>
              <a:avLst/>
              <a:gdLst/>
              <a:ahLst/>
              <a:cxnLst/>
              <a:rect l="l" t="t" r="r" b="b"/>
              <a:pathLst>
                <a:path w="36170" h="34306" extrusionOk="0">
                  <a:moveTo>
                    <a:pt x="11961" y="0"/>
                  </a:moveTo>
                  <a:lnTo>
                    <a:pt x="1" y="14990"/>
                  </a:lnTo>
                  <a:lnTo>
                    <a:pt x="8301" y="21611"/>
                  </a:lnTo>
                  <a:cubicBezTo>
                    <a:pt x="9121" y="21123"/>
                    <a:pt x="10053" y="20871"/>
                    <a:pt x="10989" y="20871"/>
                  </a:cubicBezTo>
                  <a:cubicBezTo>
                    <a:pt x="12122" y="20871"/>
                    <a:pt x="13261" y="21239"/>
                    <a:pt x="14216" y="22002"/>
                  </a:cubicBezTo>
                  <a:cubicBezTo>
                    <a:pt x="15962" y="23396"/>
                    <a:pt x="16561" y="25678"/>
                    <a:pt x="15911" y="27683"/>
                  </a:cubicBezTo>
                  <a:lnTo>
                    <a:pt x="24210" y="34306"/>
                  </a:lnTo>
                  <a:lnTo>
                    <a:pt x="36170" y="19316"/>
                  </a:lnTo>
                  <a:lnTo>
                    <a:pt x="27870" y="12695"/>
                  </a:lnTo>
                  <a:cubicBezTo>
                    <a:pt x="27051" y="13183"/>
                    <a:pt x="26120" y="13434"/>
                    <a:pt x="25184" y="13434"/>
                  </a:cubicBezTo>
                  <a:cubicBezTo>
                    <a:pt x="24051" y="13434"/>
                    <a:pt x="22911" y="13066"/>
                    <a:pt x="21956" y="12304"/>
                  </a:cubicBezTo>
                  <a:cubicBezTo>
                    <a:pt x="20209" y="10910"/>
                    <a:pt x="19610" y="8628"/>
                    <a:pt x="20260" y="6623"/>
                  </a:cubicBezTo>
                  <a:lnTo>
                    <a:pt x="119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16"/>
            <p:cNvSpPr/>
            <p:nvPr/>
          </p:nvSpPr>
          <p:spPr>
            <a:xfrm>
              <a:off x="5858900" y="1739600"/>
              <a:ext cx="584525" cy="533025"/>
            </a:xfrm>
            <a:custGeom>
              <a:avLst/>
              <a:gdLst/>
              <a:ahLst/>
              <a:cxnLst/>
              <a:rect l="l" t="t" r="r" b="b"/>
              <a:pathLst>
                <a:path w="23381" h="21321" extrusionOk="0">
                  <a:moveTo>
                    <a:pt x="3987" y="0"/>
                  </a:moveTo>
                  <a:lnTo>
                    <a:pt x="0" y="4997"/>
                  </a:lnTo>
                  <a:lnTo>
                    <a:pt x="20457" y="21321"/>
                  </a:lnTo>
                  <a:lnTo>
                    <a:pt x="22070" y="19300"/>
                  </a:lnTo>
                  <a:cubicBezTo>
                    <a:pt x="23381" y="17657"/>
                    <a:pt x="23111" y="15260"/>
                    <a:pt x="21467" y="13950"/>
                  </a:cubicBezTo>
                  <a:lnTo>
                    <a:pt x="398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16"/>
            <p:cNvSpPr/>
            <p:nvPr/>
          </p:nvSpPr>
          <p:spPr>
            <a:xfrm>
              <a:off x="6126600" y="1947075"/>
              <a:ext cx="96125" cy="85350"/>
            </a:xfrm>
            <a:custGeom>
              <a:avLst/>
              <a:gdLst/>
              <a:ahLst/>
              <a:cxnLst/>
              <a:rect l="l" t="t" r="r" b="b"/>
              <a:pathLst>
                <a:path w="3845" h="3414" extrusionOk="0">
                  <a:moveTo>
                    <a:pt x="1923" y="0"/>
                  </a:moveTo>
                  <a:cubicBezTo>
                    <a:pt x="1422" y="0"/>
                    <a:pt x="925" y="220"/>
                    <a:pt x="589" y="641"/>
                  </a:cubicBezTo>
                  <a:cubicBezTo>
                    <a:pt x="1" y="1379"/>
                    <a:pt x="121" y="2452"/>
                    <a:pt x="858" y="3040"/>
                  </a:cubicBezTo>
                  <a:cubicBezTo>
                    <a:pt x="1172" y="3291"/>
                    <a:pt x="1548" y="3413"/>
                    <a:pt x="1921" y="3413"/>
                  </a:cubicBezTo>
                  <a:cubicBezTo>
                    <a:pt x="2423" y="3413"/>
                    <a:pt x="2919" y="3193"/>
                    <a:pt x="3256" y="2771"/>
                  </a:cubicBezTo>
                  <a:cubicBezTo>
                    <a:pt x="3844" y="2034"/>
                    <a:pt x="3724" y="961"/>
                    <a:pt x="2987" y="372"/>
                  </a:cubicBezTo>
                  <a:cubicBezTo>
                    <a:pt x="2673" y="122"/>
                    <a:pt x="2297" y="0"/>
                    <a:pt x="19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16"/>
            <p:cNvSpPr/>
            <p:nvPr/>
          </p:nvSpPr>
          <p:spPr>
            <a:xfrm>
              <a:off x="6162275" y="1946675"/>
              <a:ext cx="26700" cy="85525"/>
            </a:xfrm>
            <a:custGeom>
              <a:avLst/>
              <a:gdLst/>
              <a:ahLst/>
              <a:cxnLst/>
              <a:rect l="l" t="t" r="r" b="b"/>
              <a:pathLst>
                <a:path w="1068" h="3421" extrusionOk="0">
                  <a:moveTo>
                    <a:pt x="425" y="0"/>
                  </a:moveTo>
                  <a:lnTo>
                    <a:pt x="0" y="83"/>
                  </a:lnTo>
                  <a:lnTo>
                    <a:pt x="642" y="3420"/>
                  </a:lnTo>
                  <a:lnTo>
                    <a:pt x="1068" y="33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16"/>
            <p:cNvSpPr/>
            <p:nvPr/>
          </p:nvSpPr>
          <p:spPr>
            <a:xfrm>
              <a:off x="5858725" y="1827975"/>
              <a:ext cx="540750" cy="444850"/>
            </a:xfrm>
            <a:custGeom>
              <a:avLst/>
              <a:gdLst/>
              <a:ahLst/>
              <a:cxnLst/>
              <a:rect l="l" t="t" r="r" b="b"/>
              <a:pathLst>
                <a:path w="21630" h="17794" extrusionOk="0">
                  <a:moveTo>
                    <a:pt x="1173" y="1"/>
                  </a:moveTo>
                  <a:lnTo>
                    <a:pt x="1" y="1469"/>
                  </a:lnTo>
                  <a:lnTo>
                    <a:pt x="20457" y="17793"/>
                  </a:lnTo>
                  <a:lnTo>
                    <a:pt x="21630" y="16323"/>
                  </a:lnTo>
                  <a:lnTo>
                    <a:pt x="117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2" name="Google Shape;262;p1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48315318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" name="Google Shape;264;p17"/>
          <p:cNvGrpSpPr/>
          <p:nvPr/>
        </p:nvGrpSpPr>
        <p:grpSpPr>
          <a:xfrm rot="29987">
            <a:off x="265696" y="239848"/>
            <a:ext cx="8613032" cy="4663769"/>
            <a:chOff x="1291300" y="354675"/>
            <a:chExt cx="2772300" cy="1514350"/>
          </a:xfrm>
        </p:grpSpPr>
        <p:sp>
          <p:nvSpPr>
            <p:cNvPr id="265" name="Google Shape;265;p17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17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7" name="Google Shape;267;p17"/>
          <p:cNvGrpSpPr/>
          <p:nvPr/>
        </p:nvGrpSpPr>
        <p:grpSpPr>
          <a:xfrm>
            <a:off x="-249804" y="4317454"/>
            <a:ext cx="910446" cy="866645"/>
            <a:chOff x="4109450" y="1615100"/>
            <a:chExt cx="1199375" cy="1141675"/>
          </a:xfrm>
        </p:grpSpPr>
        <p:sp>
          <p:nvSpPr>
            <p:cNvPr id="268" name="Google Shape;268;p17"/>
            <p:cNvSpPr/>
            <p:nvPr/>
          </p:nvSpPr>
          <p:spPr>
            <a:xfrm>
              <a:off x="4109450" y="1615100"/>
              <a:ext cx="1146725" cy="1028250"/>
            </a:xfrm>
            <a:custGeom>
              <a:avLst/>
              <a:gdLst/>
              <a:ahLst/>
              <a:cxnLst/>
              <a:rect l="l" t="t" r="r" b="b"/>
              <a:pathLst>
                <a:path w="45869" h="41130" extrusionOk="0">
                  <a:moveTo>
                    <a:pt x="18111" y="0"/>
                  </a:moveTo>
                  <a:cubicBezTo>
                    <a:pt x="17120" y="0"/>
                    <a:pt x="16138" y="435"/>
                    <a:pt x="15471" y="1271"/>
                  </a:cubicBezTo>
                  <a:lnTo>
                    <a:pt x="0" y="20660"/>
                  </a:lnTo>
                  <a:lnTo>
                    <a:pt x="25655" y="41129"/>
                  </a:lnTo>
                  <a:lnTo>
                    <a:pt x="41125" y="21740"/>
                  </a:lnTo>
                  <a:cubicBezTo>
                    <a:pt x="41792" y="20905"/>
                    <a:pt x="42775" y="20471"/>
                    <a:pt x="43766" y="20471"/>
                  </a:cubicBezTo>
                  <a:cubicBezTo>
                    <a:pt x="44504" y="20471"/>
                    <a:pt x="45247" y="20711"/>
                    <a:pt x="45868" y="21207"/>
                  </a:cubicBezTo>
                  <a:lnTo>
                    <a:pt x="20215" y="738"/>
                  </a:lnTo>
                  <a:cubicBezTo>
                    <a:pt x="19593" y="242"/>
                    <a:pt x="18850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17"/>
            <p:cNvSpPr/>
            <p:nvPr/>
          </p:nvSpPr>
          <p:spPr>
            <a:xfrm>
              <a:off x="4750825" y="2126825"/>
              <a:ext cx="558000" cy="629950"/>
            </a:xfrm>
            <a:custGeom>
              <a:avLst/>
              <a:gdLst/>
              <a:ahLst/>
              <a:cxnLst/>
              <a:rect l="l" t="t" r="r" b="b"/>
              <a:pathLst>
                <a:path w="22320" h="25198" extrusionOk="0">
                  <a:moveTo>
                    <a:pt x="18111" y="0"/>
                  </a:moveTo>
                  <a:cubicBezTo>
                    <a:pt x="17119" y="0"/>
                    <a:pt x="16136" y="435"/>
                    <a:pt x="15470" y="1271"/>
                  </a:cubicBezTo>
                  <a:lnTo>
                    <a:pt x="0" y="20660"/>
                  </a:lnTo>
                  <a:lnTo>
                    <a:pt x="5687" y="25198"/>
                  </a:lnTo>
                  <a:lnTo>
                    <a:pt x="21156" y="5809"/>
                  </a:lnTo>
                  <a:cubicBezTo>
                    <a:pt x="22319" y="4351"/>
                    <a:pt x="22080" y="2228"/>
                    <a:pt x="20624" y="1065"/>
                  </a:cubicBezTo>
                  <a:lnTo>
                    <a:pt x="20215" y="738"/>
                  </a:lnTo>
                  <a:cubicBezTo>
                    <a:pt x="19593" y="242"/>
                    <a:pt x="18849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17"/>
            <p:cNvSpPr/>
            <p:nvPr/>
          </p:nvSpPr>
          <p:spPr>
            <a:xfrm>
              <a:off x="4762500" y="2143125"/>
              <a:ext cx="519475" cy="598150"/>
            </a:xfrm>
            <a:custGeom>
              <a:avLst/>
              <a:gdLst/>
              <a:ahLst/>
              <a:cxnLst/>
              <a:rect l="l" t="t" r="r" b="b"/>
              <a:pathLst>
                <a:path w="20779" h="23926" extrusionOk="0">
                  <a:moveTo>
                    <a:pt x="17480" y="0"/>
                  </a:moveTo>
                  <a:cubicBezTo>
                    <a:pt x="16714" y="0"/>
                    <a:pt x="15955" y="336"/>
                    <a:pt x="15441" y="980"/>
                  </a:cubicBezTo>
                  <a:lnTo>
                    <a:pt x="1" y="20382"/>
                  </a:lnTo>
                  <a:lnTo>
                    <a:pt x="4441" y="23925"/>
                  </a:lnTo>
                  <a:lnTo>
                    <a:pt x="19882" y="4522"/>
                  </a:lnTo>
                  <a:cubicBezTo>
                    <a:pt x="20778" y="3399"/>
                    <a:pt x="20593" y="1758"/>
                    <a:pt x="19471" y="861"/>
                  </a:cubicBezTo>
                  <a:lnTo>
                    <a:pt x="19102" y="568"/>
                  </a:lnTo>
                  <a:cubicBezTo>
                    <a:pt x="18623" y="186"/>
                    <a:pt x="18050" y="0"/>
                    <a:pt x="174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17"/>
            <p:cNvSpPr/>
            <p:nvPr/>
          </p:nvSpPr>
          <p:spPr>
            <a:xfrm>
              <a:off x="4504475" y="1653675"/>
              <a:ext cx="634350" cy="508575"/>
            </a:xfrm>
            <a:custGeom>
              <a:avLst/>
              <a:gdLst/>
              <a:ahLst/>
              <a:cxnLst/>
              <a:rect l="l" t="t" r="r" b="b"/>
              <a:pathLst>
                <a:path w="25374" h="20343" extrusionOk="0">
                  <a:moveTo>
                    <a:pt x="164" y="0"/>
                  </a:moveTo>
                  <a:lnTo>
                    <a:pt x="0" y="206"/>
                  </a:lnTo>
                  <a:lnTo>
                    <a:pt x="25209" y="20343"/>
                  </a:lnTo>
                  <a:lnTo>
                    <a:pt x="25373" y="20137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17"/>
            <p:cNvSpPr/>
            <p:nvPr/>
          </p:nvSpPr>
          <p:spPr>
            <a:xfrm>
              <a:off x="4201775" y="1738650"/>
              <a:ext cx="842350" cy="809850"/>
            </a:xfrm>
            <a:custGeom>
              <a:avLst/>
              <a:gdLst/>
              <a:ahLst/>
              <a:cxnLst/>
              <a:rect l="l" t="t" r="r" b="b"/>
              <a:pathLst>
                <a:path w="33694" h="32394" extrusionOk="0">
                  <a:moveTo>
                    <a:pt x="12937" y="368"/>
                  </a:moveTo>
                  <a:lnTo>
                    <a:pt x="33149" y="16496"/>
                  </a:lnTo>
                  <a:cubicBezTo>
                    <a:pt x="32994" y="16737"/>
                    <a:pt x="32928" y="17022"/>
                    <a:pt x="32960" y="17311"/>
                  </a:cubicBezTo>
                  <a:cubicBezTo>
                    <a:pt x="32992" y="17601"/>
                    <a:pt x="33121" y="17864"/>
                    <a:pt x="33325" y="18066"/>
                  </a:cubicBezTo>
                  <a:lnTo>
                    <a:pt x="22327" y="31850"/>
                  </a:lnTo>
                  <a:cubicBezTo>
                    <a:pt x="22127" y="31722"/>
                    <a:pt x="21896" y="31653"/>
                    <a:pt x="21659" y="31653"/>
                  </a:cubicBezTo>
                  <a:cubicBezTo>
                    <a:pt x="21610" y="31653"/>
                    <a:pt x="21561" y="31656"/>
                    <a:pt x="21512" y="31662"/>
                  </a:cubicBezTo>
                  <a:cubicBezTo>
                    <a:pt x="21223" y="31694"/>
                    <a:pt x="20959" y="31823"/>
                    <a:pt x="20757" y="32027"/>
                  </a:cubicBezTo>
                  <a:lnTo>
                    <a:pt x="544" y="15900"/>
                  </a:lnTo>
                  <a:cubicBezTo>
                    <a:pt x="698" y="15658"/>
                    <a:pt x="767" y="15371"/>
                    <a:pt x="733" y="15083"/>
                  </a:cubicBezTo>
                  <a:cubicBezTo>
                    <a:pt x="701" y="14793"/>
                    <a:pt x="573" y="14530"/>
                    <a:pt x="368" y="14329"/>
                  </a:cubicBezTo>
                  <a:lnTo>
                    <a:pt x="11367" y="545"/>
                  </a:lnTo>
                  <a:cubicBezTo>
                    <a:pt x="11568" y="673"/>
                    <a:pt x="11801" y="741"/>
                    <a:pt x="12041" y="741"/>
                  </a:cubicBezTo>
                  <a:cubicBezTo>
                    <a:pt x="12088" y="741"/>
                    <a:pt x="12135" y="738"/>
                    <a:pt x="12182" y="733"/>
                  </a:cubicBezTo>
                  <a:cubicBezTo>
                    <a:pt x="12472" y="701"/>
                    <a:pt x="12735" y="572"/>
                    <a:pt x="12937" y="368"/>
                  </a:cubicBezTo>
                  <a:close/>
                  <a:moveTo>
                    <a:pt x="12899" y="0"/>
                  </a:moveTo>
                  <a:lnTo>
                    <a:pt x="12818" y="103"/>
                  </a:lnTo>
                  <a:cubicBezTo>
                    <a:pt x="12653" y="311"/>
                    <a:pt x="12417" y="441"/>
                    <a:pt x="12153" y="471"/>
                  </a:cubicBezTo>
                  <a:cubicBezTo>
                    <a:pt x="12116" y="475"/>
                    <a:pt x="12079" y="477"/>
                    <a:pt x="12042" y="477"/>
                  </a:cubicBezTo>
                  <a:cubicBezTo>
                    <a:pt x="11817" y="477"/>
                    <a:pt x="11601" y="401"/>
                    <a:pt x="11422" y="261"/>
                  </a:cubicBezTo>
                  <a:lnTo>
                    <a:pt x="11319" y="178"/>
                  </a:lnTo>
                  <a:lnTo>
                    <a:pt x="0" y="14365"/>
                  </a:lnTo>
                  <a:lnTo>
                    <a:pt x="103" y="14447"/>
                  </a:lnTo>
                  <a:cubicBezTo>
                    <a:pt x="311" y="14611"/>
                    <a:pt x="441" y="14847"/>
                    <a:pt x="471" y="15112"/>
                  </a:cubicBezTo>
                  <a:cubicBezTo>
                    <a:pt x="500" y="15375"/>
                    <a:pt x="425" y="15634"/>
                    <a:pt x="261" y="15842"/>
                  </a:cubicBezTo>
                  <a:lnTo>
                    <a:pt x="178" y="15945"/>
                  </a:lnTo>
                  <a:lnTo>
                    <a:pt x="20794" y="32394"/>
                  </a:lnTo>
                  <a:lnTo>
                    <a:pt x="20875" y="32291"/>
                  </a:lnTo>
                  <a:cubicBezTo>
                    <a:pt x="21040" y="32083"/>
                    <a:pt x="21276" y="31953"/>
                    <a:pt x="21540" y="31924"/>
                  </a:cubicBezTo>
                  <a:cubicBezTo>
                    <a:pt x="21578" y="31920"/>
                    <a:pt x="21616" y="31918"/>
                    <a:pt x="21654" y="31918"/>
                  </a:cubicBezTo>
                  <a:cubicBezTo>
                    <a:pt x="21877" y="31918"/>
                    <a:pt x="22093" y="31993"/>
                    <a:pt x="22270" y="32135"/>
                  </a:cubicBezTo>
                  <a:lnTo>
                    <a:pt x="22374" y="32216"/>
                  </a:lnTo>
                  <a:lnTo>
                    <a:pt x="33693" y="18029"/>
                  </a:lnTo>
                  <a:lnTo>
                    <a:pt x="33588" y="17947"/>
                  </a:lnTo>
                  <a:cubicBezTo>
                    <a:pt x="33380" y="17782"/>
                    <a:pt x="33250" y="17546"/>
                    <a:pt x="33221" y="17282"/>
                  </a:cubicBezTo>
                  <a:cubicBezTo>
                    <a:pt x="33190" y="17018"/>
                    <a:pt x="33266" y="16759"/>
                    <a:pt x="33432" y="16551"/>
                  </a:cubicBezTo>
                  <a:lnTo>
                    <a:pt x="33513" y="16448"/>
                  </a:lnTo>
                  <a:lnTo>
                    <a:pt x="1289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17"/>
            <p:cNvSpPr/>
            <p:nvPr/>
          </p:nvSpPr>
          <p:spPr>
            <a:xfrm>
              <a:off x="4794375" y="2170050"/>
              <a:ext cx="395850" cy="493775"/>
            </a:xfrm>
            <a:custGeom>
              <a:avLst/>
              <a:gdLst/>
              <a:ahLst/>
              <a:cxnLst/>
              <a:rect l="l" t="t" r="r" b="b"/>
              <a:pathLst>
                <a:path w="15834" h="19751" extrusionOk="0">
                  <a:moveTo>
                    <a:pt x="15626" y="1"/>
                  </a:moveTo>
                  <a:lnTo>
                    <a:pt x="0" y="19585"/>
                  </a:lnTo>
                  <a:lnTo>
                    <a:pt x="207" y="19750"/>
                  </a:lnTo>
                  <a:lnTo>
                    <a:pt x="15833" y="166"/>
                  </a:lnTo>
                  <a:lnTo>
                    <a:pt x="15626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17"/>
            <p:cNvSpPr/>
            <p:nvPr/>
          </p:nvSpPr>
          <p:spPr>
            <a:xfrm>
              <a:off x="4820300" y="2172750"/>
              <a:ext cx="412125" cy="514200"/>
            </a:xfrm>
            <a:custGeom>
              <a:avLst/>
              <a:gdLst/>
              <a:ahLst/>
              <a:cxnLst/>
              <a:rect l="l" t="t" r="r" b="b"/>
              <a:pathLst>
                <a:path w="16485" h="20568" extrusionOk="0">
                  <a:moveTo>
                    <a:pt x="16279" y="1"/>
                  </a:moveTo>
                  <a:lnTo>
                    <a:pt x="1" y="20403"/>
                  </a:lnTo>
                  <a:lnTo>
                    <a:pt x="206" y="20567"/>
                  </a:lnTo>
                  <a:lnTo>
                    <a:pt x="16484" y="166"/>
                  </a:lnTo>
                  <a:lnTo>
                    <a:pt x="16279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17"/>
            <p:cNvSpPr/>
            <p:nvPr/>
          </p:nvSpPr>
          <p:spPr>
            <a:xfrm>
              <a:off x="4849850" y="2219025"/>
              <a:ext cx="387125" cy="482825"/>
            </a:xfrm>
            <a:custGeom>
              <a:avLst/>
              <a:gdLst/>
              <a:ahLst/>
              <a:cxnLst/>
              <a:rect l="l" t="t" r="r" b="b"/>
              <a:pathLst>
                <a:path w="15485" h="19313" extrusionOk="0">
                  <a:moveTo>
                    <a:pt x="15278" y="1"/>
                  </a:moveTo>
                  <a:lnTo>
                    <a:pt x="1" y="19148"/>
                  </a:lnTo>
                  <a:lnTo>
                    <a:pt x="207" y="19312"/>
                  </a:lnTo>
                  <a:lnTo>
                    <a:pt x="15485" y="166"/>
                  </a:lnTo>
                  <a:lnTo>
                    <a:pt x="15278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17"/>
            <p:cNvSpPr/>
            <p:nvPr/>
          </p:nvSpPr>
          <p:spPr>
            <a:xfrm>
              <a:off x="4976675" y="2385525"/>
              <a:ext cx="196050" cy="186575"/>
            </a:xfrm>
            <a:custGeom>
              <a:avLst/>
              <a:gdLst/>
              <a:ahLst/>
              <a:cxnLst/>
              <a:rect l="l" t="t" r="r" b="b"/>
              <a:pathLst>
                <a:path w="7842" h="7463" extrusionOk="0">
                  <a:moveTo>
                    <a:pt x="2648" y="1"/>
                  </a:moveTo>
                  <a:lnTo>
                    <a:pt x="0" y="3319"/>
                  </a:lnTo>
                  <a:lnTo>
                    <a:pt x="5194" y="7462"/>
                  </a:lnTo>
                  <a:lnTo>
                    <a:pt x="7841" y="4145"/>
                  </a:lnTo>
                  <a:lnTo>
                    <a:pt x="264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" name="Google Shape;277;p17"/>
          <p:cNvGrpSpPr/>
          <p:nvPr/>
        </p:nvGrpSpPr>
        <p:grpSpPr>
          <a:xfrm rot="4274585">
            <a:off x="8550016" y="104150"/>
            <a:ext cx="972964" cy="685467"/>
            <a:chOff x="4684638" y="434800"/>
            <a:chExt cx="1094300" cy="770950"/>
          </a:xfrm>
        </p:grpSpPr>
        <p:sp>
          <p:nvSpPr>
            <p:cNvPr id="278" name="Google Shape;278;p17"/>
            <p:cNvSpPr/>
            <p:nvPr/>
          </p:nvSpPr>
          <p:spPr>
            <a:xfrm>
              <a:off x="4783488" y="434800"/>
              <a:ext cx="995450" cy="766225"/>
            </a:xfrm>
            <a:custGeom>
              <a:avLst/>
              <a:gdLst/>
              <a:ahLst/>
              <a:cxnLst/>
              <a:rect l="l" t="t" r="r" b="b"/>
              <a:pathLst>
                <a:path w="39818" h="30649" extrusionOk="0">
                  <a:moveTo>
                    <a:pt x="34456" y="1"/>
                  </a:moveTo>
                  <a:lnTo>
                    <a:pt x="0" y="22398"/>
                  </a:lnTo>
                  <a:lnTo>
                    <a:pt x="5363" y="30649"/>
                  </a:lnTo>
                  <a:cubicBezTo>
                    <a:pt x="18248" y="22273"/>
                    <a:pt x="26931" y="16626"/>
                    <a:pt x="39817" y="8252"/>
                  </a:cubicBezTo>
                  <a:cubicBezTo>
                    <a:pt x="39518" y="7190"/>
                    <a:pt x="38319" y="5966"/>
                    <a:pt x="37181" y="4196"/>
                  </a:cubicBezTo>
                  <a:cubicBezTo>
                    <a:pt x="35997" y="2354"/>
                    <a:pt x="35320" y="717"/>
                    <a:pt x="34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17"/>
            <p:cNvSpPr/>
            <p:nvPr/>
          </p:nvSpPr>
          <p:spPr>
            <a:xfrm>
              <a:off x="4811488" y="453550"/>
              <a:ext cx="851675" cy="558525"/>
            </a:xfrm>
            <a:custGeom>
              <a:avLst/>
              <a:gdLst/>
              <a:ahLst/>
              <a:cxnLst/>
              <a:rect l="l" t="t" r="r" b="b"/>
              <a:pathLst>
                <a:path w="34067" h="22341" extrusionOk="0">
                  <a:moveTo>
                    <a:pt x="33831" y="0"/>
                  </a:moveTo>
                  <a:lnTo>
                    <a:pt x="1" y="21977"/>
                  </a:lnTo>
                  <a:lnTo>
                    <a:pt x="236" y="22341"/>
                  </a:lnTo>
                  <a:lnTo>
                    <a:pt x="34067" y="362"/>
                  </a:lnTo>
                  <a:lnTo>
                    <a:pt x="338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17"/>
            <p:cNvSpPr/>
            <p:nvPr/>
          </p:nvSpPr>
          <p:spPr>
            <a:xfrm>
              <a:off x="4915188" y="613125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1" y="21976"/>
                  </a:lnTo>
                  <a:lnTo>
                    <a:pt x="237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17"/>
            <p:cNvSpPr/>
            <p:nvPr/>
          </p:nvSpPr>
          <p:spPr>
            <a:xfrm>
              <a:off x="4842638" y="508000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0" y="21976"/>
                  </a:lnTo>
                  <a:lnTo>
                    <a:pt x="236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17"/>
            <p:cNvSpPr/>
            <p:nvPr/>
          </p:nvSpPr>
          <p:spPr>
            <a:xfrm>
              <a:off x="4882663" y="566375"/>
              <a:ext cx="851600" cy="558525"/>
            </a:xfrm>
            <a:custGeom>
              <a:avLst/>
              <a:gdLst/>
              <a:ahLst/>
              <a:cxnLst/>
              <a:rect l="l" t="t" r="r" b="b"/>
              <a:pathLst>
                <a:path w="34064" h="22341" extrusionOk="0">
                  <a:moveTo>
                    <a:pt x="33828" y="1"/>
                  </a:moveTo>
                  <a:lnTo>
                    <a:pt x="1" y="21978"/>
                  </a:lnTo>
                  <a:lnTo>
                    <a:pt x="236" y="22340"/>
                  </a:lnTo>
                  <a:lnTo>
                    <a:pt x="34063" y="364"/>
                  </a:lnTo>
                  <a:lnTo>
                    <a:pt x="338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17"/>
            <p:cNvSpPr/>
            <p:nvPr/>
          </p:nvSpPr>
          <p:spPr>
            <a:xfrm>
              <a:off x="4684638" y="990850"/>
              <a:ext cx="246750" cy="214900"/>
            </a:xfrm>
            <a:custGeom>
              <a:avLst/>
              <a:gdLst/>
              <a:ahLst/>
              <a:cxnLst/>
              <a:rect l="l" t="t" r="r" b="b"/>
              <a:pathLst>
                <a:path w="9870" h="8596" extrusionOk="0">
                  <a:moveTo>
                    <a:pt x="5236" y="2242"/>
                  </a:moveTo>
                  <a:cubicBezTo>
                    <a:pt x="5225" y="2249"/>
                    <a:pt x="5206" y="2261"/>
                    <a:pt x="5206" y="2261"/>
                  </a:cubicBezTo>
                  <a:lnTo>
                    <a:pt x="5206" y="2260"/>
                  </a:lnTo>
                  <a:cubicBezTo>
                    <a:pt x="5206" y="2260"/>
                    <a:pt x="5222" y="2250"/>
                    <a:pt x="5236" y="2242"/>
                  </a:cubicBezTo>
                  <a:close/>
                  <a:moveTo>
                    <a:pt x="6577" y="4309"/>
                  </a:moveTo>
                  <a:cubicBezTo>
                    <a:pt x="6566" y="4316"/>
                    <a:pt x="6550" y="4328"/>
                    <a:pt x="6550" y="4328"/>
                  </a:cubicBezTo>
                  <a:lnTo>
                    <a:pt x="6550" y="4326"/>
                  </a:lnTo>
                  <a:cubicBezTo>
                    <a:pt x="6550" y="4326"/>
                    <a:pt x="6564" y="4317"/>
                    <a:pt x="6577" y="4309"/>
                  </a:cubicBezTo>
                  <a:close/>
                  <a:moveTo>
                    <a:pt x="7921" y="6374"/>
                  </a:moveTo>
                  <a:cubicBezTo>
                    <a:pt x="7910" y="6381"/>
                    <a:pt x="7892" y="6393"/>
                    <a:pt x="7892" y="6393"/>
                  </a:cubicBezTo>
                  <a:lnTo>
                    <a:pt x="7892" y="6392"/>
                  </a:lnTo>
                  <a:cubicBezTo>
                    <a:pt x="7892" y="6392"/>
                    <a:pt x="7907" y="6382"/>
                    <a:pt x="7921" y="6374"/>
                  </a:cubicBezTo>
                  <a:close/>
                  <a:moveTo>
                    <a:pt x="4433" y="0"/>
                  </a:moveTo>
                  <a:cubicBezTo>
                    <a:pt x="4260" y="0"/>
                    <a:pt x="4092" y="46"/>
                    <a:pt x="3943" y="143"/>
                  </a:cubicBezTo>
                  <a:cubicBezTo>
                    <a:pt x="3643" y="338"/>
                    <a:pt x="0" y="8594"/>
                    <a:pt x="0" y="8594"/>
                  </a:cubicBezTo>
                  <a:cubicBezTo>
                    <a:pt x="0" y="8594"/>
                    <a:pt x="373" y="8595"/>
                    <a:pt x="969" y="8595"/>
                  </a:cubicBezTo>
                  <a:cubicBezTo>
                    <a:pt x="3299" y="8595"/>
                    <a:pt x="9042" y="8580"/>
                    <a:pt x="9272" y="8433"/>
                  </a:cubicBezTo>
                  <a:lnTo>
                    <a:pt x="9272" y="8433"/>
                  </a:lnTo>
                  <a:lnTo>
                    <a:pt x="9235" y="8458"/>
                  </a:lnTo>
                  <a:cubicBezTo>
                    <a:pt x="9235" y="8458"/>
                    <a:pt x="9281" y="8429"/>
                    <a:pt x="9283" y="8427"/>
                  </a:cubicBezTo>
                  <a:cubicBezTo>
                    <a:pt x="9762" y="8117"/>
                    <a:pt x="9869" y="7388"/>
                    <a:pt x="9499" y="6817"/>
                  </a:cubicBezTo>
                  <a:cubicBezTo>
                    <a:pt x="9248" y="6431"/>
                    <a:pt x="8838" y="6219"/>
                    <a:pt x="8449" y="6219"/>
                  </a:cubicBezTo>
                  <a:cubicBezTo>
                    <a:pt x="8273" y="6219"/>
                    <a:pt x="8101" y="6263"/>
                    <a:pt x="7951" y="6354"/>
                  </a:cubicBezTo>
                  <a:lnTo>
                    <a:pt x="7951" y="6354"/>
                  </a:lnTo>
                  <a:cubicBezTo>
                    <a:pt x="8422" y="6039"/>
                    <a:pt x="8525" y="5317"/>
                    <a:pt x="8157" y="4751"/>
                  </a:cubicBezTo>
                  <a:cubicBezTo>
                    <a:pt x="7906" y="4365"/>
                    <a:pt x="7495" y="4153"/>
                    <a:pt x="7107" y="4153"/>
                  </a:cubicBezTo>
                  <a:cubicBezTo>
                    <a:pt x="6931" y="4153"/>
                    <a:pt x="6759" y="4197"/>
                    <a:pt x="6609" y="4288"/>
                  </a:cubicBezTo>
                  <a:lnTo>
                    <a:pt x="6609" y="4288"/>
                  </a:lnTo>
                  <a:cubicBezTo>
                    <a:pt x="7079" y="3974"/>
                    <a:pt x="7181" y="3252"/>
                    <a:pt x="6814" y="2685"/>
                  </a:cubicBezTo>
                  <a:cubicBezTo>
                    <a:pt x="6563" y="2299"/>
                    <a:pt x="6153" y="2087"/>
                    <a:pt x="5764" y="2087"/>
                  </a:cubicBezTo>
                  <a:cubicBezTo>
                    <a:pt x="5588" y="2087"/>
                    <a:pt x="5416" y="2130"/>
                    <a:pt x="5266" y="2222"/>
                  </a:cubicBezTo>
                  <a:lnTo>
                    <a:pt x="5266" y="2222"/>
                  </a:lnTo>
                  <a:cubicBezTo>
                    <a:pt x="5737" y="1907"/>
                    <a:pt x="5840" y="1185"/>
                    <a:pt x="5472" y="619"/>
                  </a:cubicBezTo>
                  <a:cubicBezTo>
                    <a:pt x="5216" y="226"/>
                    <a:pt x="4815" y="0"/>
                    <a:pt x="44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17"/>
            <p:cNvSpPr/>
            <p:nvPr/>
          </p:nvSpPr>
          <p:spPr>
            <a:xfrm>
              <a:off x="4684763" y="1129750"/>
              <a:ext cx="89125" cy="75875"/>
            </a:xfrm>
            <a:custGeom>
              <a:avLst/>
              <a:gdLst/>
              <a:ahLst/>
              <a:cxnLst/>
              <a:rect l="l" t="t" r="r" b="b"/>
              <a:pathLst>
                <a:path w="3565" h="3035" extrusionOk="0">
                  <a:moveTo>
                    <a:pt x="1354" y="0"/>
                  </a:moveTo>
                  <a:cubicBezTo>
                    <a:pt x="612" y="1650"/>
                    <a:pt x="1" y="3035"/>
                    <a:pt x="1" y="3035"/>
                  </a:cubicBezTo>
                  <a:cubicBezTo>
                    <a:pt x="1" y="3035"/>
                    <a:pt x="1652" y="3035"/>
                    <a:pt x="3565" y="3020"/>
                  </a:cubicBezTo>
                  <a:cubicBezTo>
                    <a:pt x="3159" y="1812"/>
                    <a:pt x="2402" y="685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5" name="Google Shape;285;p17"/>
          <p:cNvSpPr txBox="1">
            <a:spLocks noGrp="1"/>
          </p:cNvSpPr>
          <p:nvPr>
            <p:ph type="title"/>
          </p:nvPr>
        </p:nvSpPr>
        <p:spPr>
          <a:xfrm>
            <a:off x="4809063" y="3214963"/>
            <a:ext cx="3372900" cy="58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286" name="Google Shape;286;p17"/>
          <p:cNvSpPr txBox="1">
            <a:spLocks noGrp="1"/>
          </p:cNvSpPr>
          <p:nvPr>
            <p:ph type="subTitle" idx="1"/>
          </p:nvPr>
        </p:nvSpPr>
        <p:spPr>
          <a:xfrm>
            <a:off x="3985863" y="1340225"/>
            <a:ext cx="4196100" cy="1863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48268068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8" name="Google Shape;288;p18"/>
          <p:cNvGrpSpPr/>
          <p:nvPr/>
        </p:nvGrpSpPr>
        <p:grpSpPr>
          <a:xfrm rot="-29765">
            <a:off x="265763" y="240515"/>
            <a:ext cx="8613304" cy="4663770"/>
            <a:chOff x="1291300" y="354675"/>
            <a:chExt cx="2772300" cy="1514350"/>
          </a:xfrm>
        </p:grpSpPr>
        <p:sp>
          <p:nvSpPr>
            <p:cNvPr id="289" name="Google Shape;289;p18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18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1" name="Google Shape;291;p18"/>
          <p:cNvSpPr txBox="1">
            <a:spLocks noGrp="1"/>
          </p:cNvSpPr>
          <p:nvPr>
            <p:ph type="title"/>
          </p:nvPr>
        </p:nvSpPr>
        <p:spPr>
          <a:xfrm>
            <a:off x="908775" y="1380275"/>
            <a:ext cx="3519600" cy="1581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18"/>
          <p:cNvSpPr txBox="1">
            <a:spLocks noGrp="1"/>
          </p:cNvSpPr>
          <p:nvPr>
            <p:ph type="subTitle" idx="1"/>
          </p:nvPr>
        </p:nvSpPr>
        <p:spPr>
          <a:xfrm>
            <a:off x="908775" y="2961075"/>
            <a:ext cx="3519600" cy="96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3" name="Google Shape;293;p18"/>
          <p:cNvSpPr>
            <a:spLocks noGrp="1"/>
          </p:cNvSpPr>
          <p:nvPr>
            <p:ph type="pic" idx="2"/>
          </p:nvPr>
        </p:nvSpPr>
        <p:spPr>
          <a:xfrm rot="162825">
            <a:off x="5230029" y="703503"/>
            <a:ext cx="2667592" cy="3736495"/>
          </a:xfrm>
          <a:prstGeom prst="roundRect">
            <a:avLst>
              <a:gd name="adj" fmla="val 16667"/>
            </a:avLst>
          </a:prstGeom>
          <a:noFill/>
          <a:ln>
            <a:noFill/>
          </a:ln>
        </p:spPr>
      </p:sp>
      <p:sp>
        <p:nvSpPr>
          <p:cNvPr id="294" name="Google Shape;294;p18"/>
          <p:cNvSpPr/>
          <p:nvPr/>
        </p:nvSpPr>
        <p:spPr>
          <a:xfrm>
            <a:off x="85050" y="136850"/>
            <a:ext cx="683690" cy="555245"/>
          </a:xfrm>
          <a:custGeom>
            <a:avLst/>
            <a:gdLst/>
            <a:ahLst/>
            <a:cxnLst/>
            <a:rect l="l" t="t" r="r" b="b"/>
            <a:pathLst>
              <a:path w="35269" h="28643" extrusionOk="0">
                <a:moveTo>
                  <a:pt x="28178" y="1"/>
                </a:moveTo>
                <a:cubicBezTo>
                  <a:pt x="26939" y="1"/>
                  <a:pt x="25687" y="357"/>
                  <a:pt x="24584" y="1100"/>
                </a:cubicBezTo>
                <a:lnTo>
                  <a:pt x="3115" y="15567"/>
                </a:lnTo>
                <a:lnTo>
                  <a:pt x="3856" y="16666"/>
                </a:lnTo>
                <a:lnTo>
                  <a:pt x="25325" y="2198"/>
                </a:lnTo>
                <a:cubicBezTo>
                  <a:pt x="26201" y="1608"/>
                  <a:pt x="27195" y="1325"/>
                  <a:pt x="28180" y="1325"/>
                </a:cubicBezTo>
                <a:cubicBezTo>
                  <a:pt x="29828" y="1325"/>
                  <a:pt x="31449" y="2117"/>
                  <a:pt x="32438" y="3583"/>
                </a:cubicBezTo>
                <a:cubicBezTo>
                  <a:pt x="32669" y="3926"/>
                  <a:pt x="32858" y="4296"/>
                  <a:pt x="33000" y="4682"/>
                </a:cubicBezTo>
                <a:cubicBezTo>
                  <a:pt x="33812" y="6902"/>
                  <a:pt x="33012" y="9374"/>
                  <a:pt x="31051" y="10696"/>
                </a:cubicBezTo>
                <a:lnTo>
                  <a:pt x="7279" y="26717"/>
                </a:lnTo>
                <a:cubicBezTo>
                  <a:pt x="6693" y="27112"/>
                  <a:pt x="6017" y="27317"/>
                  <a:pt x="5324" y="27317"/>
                </a:cubicBezTo>
                <a:cubicBezTo>
                  <a:pt x="5098" y="27317"/>
                  <a:pt x="4870" y="27295"/>
                  <a:pt x="4644" y="27251"/>
                </a:cubicBezTo>
                <a:cubicBezTo>
                  <a:pt x="3721" y="27071"/>
                  <a:pt x="2924" y="26545"/>
                  <a:pt x="2401" y="25766"/>
                </a:cubicBezTo>
                <a:cubicBezTo>
                  <a:pt x="2242" y="25531"/>
                  <a:pt x="2113" y="25277"/>
                  <a:pt x="2016" y="25012"/>
                </a:cubicBezTo>
                <a:cubicBezTo>
                  <a:pt x="1457" y="23490"/>
                  <a:pt x="2007" y="21793"/>
                  <a:pt x="3352" y="20886"/>
                </a:cubicBezTo>
                <a:lnTo>
                  <a:pt x="21428" y="8705"/>
                </a:lnTo>
                <a:cubicBezTo>
                  <a:pt x="21777" y="8470"/>
                  <a:pt x="22179" y="8349"/>
                  <a:pt x="22592" y="8349"/>
                </a:cubicBezTo>
                <a:cubicBezTo>
                  <a:pt x="22726" y="8349"/>
                  <a:pt x="22861" y="8362"/>
                  <a:pt x="22995" y="8388"/>
                </a:cubicBezTo>
                <a:cubicBezTo>
                  <a:pt x="23545" y="8495"/>
                  <a:pt x="24018" y="8809"/>
                  <a:pt x="24329" y="9269"/>
                </a:cubicBezTo>
                <a:cubicBezTo>
                  <a:pt x="24423" y="9409"/>
                  <a:pt x="24500" y="9560"/>
                  <a:pt x="24558" y="9718"/>
                </a:cubicBezTo>
                <a:cubicBezTo>
                  <a:pt x="24891" y="10624"/>
                  <a:pt x="24564" y="11631"/>
                  <a:pt x="23765" y="12172"/>
                </a:cubicBezTo>
                <a:lnTo>
                  <a:pt x="7484" y="23142"/>
                </a:lnTo>
                <a:lnTo>
                  <a:pt x="8225" y="24241"/>
                </a:lnTo>
                <a:lnTo>
                  <a:pt x="24504" y="13271"/>
                </a:lnTo>
                <a:cubicBezTo>
                  <a:pt x="25809" y="12391"/>
                  <a:pt x="26344" y="10743"/>
                  <a:pt x="25802" y="9262"/>
                </a:cubicBezTo>
                <a:cubicBezTo>
                  <a:pt x="25707" y="9005"/>
                  <a:pt x="25580" y="8759"/>
                  <a:pt x="25427" y="8529"/>
                </a:cubicBezTo>
                <a:cubicBezTo>
                  <a:pt x="24917" y="7774"/>
                  <a:pt x="24142" y="7262"/>
                  <a:pt x="23247" y="7088"/>
                </a:cubicBezTo>
                <a:cubicBezTo>
                  <a:pt x="23027" y="7045"/>
                  <a:pt x="22806" y="7024"/>
                  <a:pt x="22586" y="7024"/>
                </a:cubicBezTo>
                <a:cubicBezTo>
                  <a:pt x="21913" y="7024"/>
                  <a:pt x="21255" y="7222"/>
                  <a:pt x="20686" y="7606"/>
                </a:cubicBezTo>
                <a:lnTo>
                  <a:pt x="2609" y="19787"/>
                </a:lnTo>
                <a:cubicBezTo>
                  <a:pt x="757" y="21036"/>
                  <a:pt x="0" y="23373"/>
                  <a:pt x="769" y="25470"/>
                </a:cubicBezTo>
                <a:cubicBezTo>
                  <a:pt x="903" y="25834"/>
                  <a:pt x="1081" y="26185"/>
                  <a:pt x="1299" y="26508"/>
                </a:cubicBezTo>
                <a:cubicBezTo>
                  <a:pt x="2233" y="27894"/>
                  <a:pt x="3763" y="28642"/>
                  <a:pt x="5321" y="28642"/>
                </a:cubicBezTo>
                <a:cubicBezTo>
                  <a:pt x="6251" y="28642"/>
                  <a:pt x="7191" y="28375"/>
                  <a:pt x="8019" y="27817"/>
                </a:cubicBezTo>
                <a:lnTo>
                  <a:pt x="31793" y="11796"/>
                </a:lnTo>
                <a:cubicBezTo>
                  <a:pt x="34260" y="10134"/>
                  <a:pt x="35269" y="7020"/>
                  <a:pt x="34244" y="4228"/>
                </a:cubicBezTo>
                <a:cubicBezTo>
                  <a:pt x="34066" y="3742"/>
                  <a:pt x="33829" y="3276"/>
                  <a:pt x="33537" y="2845"/>
                </a:cubicBezTo>
                <a:cubicBezTo>
                  <a:pt x="32292" y="998"/>
                  <a:pt x="30253" y="1"/>
                  <a:pt x="2817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5" name="Google Shape;295;p18"/>
          <p:cNvGrpSpPr/>
          <p:nvPr/>
        </p:nvGrpSpPr>
        <p:grpSpPr>
          <a:xfrm flipH="1">
            <a:off x="8346748" y="4364847"/>
            <a:ext cx="759027" cy="719911"/>
            <a:chOff x="5755900" y="1615100"/>
            <a:chExt cx="904250" cy="857650"/>
          </a:xfrm>
        </p:grpSpPr>
        <p:sp>
          <p:nvSpPr>
            <p:cNvPr id="296" name="Google Shape;296;p18"/>
            <p:cNvSpPr/>
            <p:nvPr/>
          </p:nvSpPr>
          <p:spPr>
            <a:xfrm>
              <a:off x="5755900" y="1615100"/>
              <a:ext cx="904250" cy="857650"/>
            </a:xfrm>
            <a:custGeom>
              <a:avLst/>
              <a:gdLst/>
              <a:ahLst/>
              <a:cxnLst/>
              <a:rect l="l" t="t" r="r" b="b"/>
              <a:pathLst>
                <a:path w="36170" h="34306" extrusionOk="0">
                  <a:moveTo>
                    <a:pt x="11961" y="0"/>
                  </a:moveTo>
                  <a:lnTo>
                    <a:pt x="1" y="14990"/>
                  </a:lnTo>
                  <a:lnTo>
                    <a:pt x="8301" y="21611"/>
                  </a:lnTo>
                  <a:cubicBezTo>
                    <a:pt x="9121" y="21123"/>
                    <a:pt x="10053" y="20871"/>
                    <a:pt x="10989" y="20871"/>
                  </a:cubicBezTo>
                  <a:cubicBezTo>
                    <a:pt x="12122" y="20871"/>
                    <a:pt x="13261" y="21239"/>
                    <a:pt x="14216" y="22002"/>
                  </a:cubicBezTo>
                  <a:cubicBezTo>
                    <a:pt x="15962" y="23396"/>
                    <a:pt x="16561" y="25678"/>
                    <a:pt x="15911" y="27683"/>
                  </a:cubicBezTo>
                  <a:lnTo>
                    <a:pt x="24210" y="34306"/>
                  </a:lnTo>
                  <a:lnTo>
                    <a:pt x="36170" y="19316"/>
                  </a:lnTo>
                  <a:lnTo>
                    <a:pt x="27870" y="12695"/>
                  </a:lnTo>
                  <a:cubicBezTo>
                    <a:pt x="27051" y="13183"/>
                    <a:pt x="26120" y="13434"/>
                    <a:pt x="25184" y="13434"/>
                  </a:cubicBezTo>
                  <a:cubicBezTo>
                    <a:pt x="24051" y="13434"/>
                    <a:pt x="22911" y="13066"/>
                    <a:pt x="21956" y="12304"/>
                  </a:cubicBezTo>
                  <a:cubicBezTo>
                    <a:pt x="20209" y="10910"/>
                    <a:pt x="19610" y="8628"/>
                    <a:pt x="20260" y="6623"/>
                  </a:cubicBezTo>
                  <a:lnTo>
                    <a:pt x="119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18"/>
            <p:cNvSpPr/>
            <p:nvPr/>
          </p:nvSpPr>
          <p:spPr>
            <a:xfrm>
              <a:off x="5858900" y="1739600"/>
              <a:ext cx="584525" cy="533025"/>
            </a:xfrm>
            <a:custGeom>
              <a:avLst/>
              <a:gdLst/>
              <a:ahLst/>
              <a:cxnLst/>
              <a:rect l="l" t="t" r="r" b="b"/>
              <a:pathLst>
                <a:path w="23381" h="21321" extrusionOk="0">
                  <a:moveTo>
                    <a:pt x="3987" y="0"/>
                  </a:moveTo>
                  <a:lnTo>
                    <a:pt x="0" y="4997"/>
                  </a:lnTo>
                  <a:lnTo>
                    <a:pt x="20457" y="21321"/>
                  </a:lnTo>
                  <a:lnTo>
                    <a:pt x="22070" y="19300"/>
                  </a:lnTo>
                  <a:cubicBezTo>
                    <a:pt x="23381" y="17657"/>
                    <a:pt x="23111" y="15260"/>
                    <a:pt x="21467" y="13950"/>
                  </a:cubicBezTo>
                  <a:lnTo>
                    <a:pt x="398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18"/>
            <p:cNvSpPr/>
            <p:nvPr/>
          </p:nvSpPr>
          <p:spPr>
            <a:xfrm>
              <a:off x="6126600" y="1947075"/>
              <a:ext cx="96125" cy="85350"/>
            </a:xfrm>
            <a:custGeom>
              <a:avLst/>
              <a:gdLst/>
              <a:ahLst/>
              <a:cxnLst/>
              <a:rect l="l" t="t" r="r" b="b"/>
              <a:pathLst>
                <a:path w="3845" h="3414" extrusionOk="0">
                  <a:moveTo>
                    <a:pt x="1923" y="0"/>
                  </a:moveTo>
                  <a:cubicBezTo>
                    <a:pt x="1422" y="0"/>
                    <a:pt x="925" y="220"/>
                    <a:pt x="589" y="641"/>
                  </a:cubicBezTo>
                  <a:cubicBezTo>
                    <a:pt x="1" y="1379"/>
                    <a:pt x="121" y="2452"/>
                    <a:pt x="858" y="3040"/>
                  </a:cubicBezTo>
                  <a:cubicBezTo>
                    <a:pt x="1172" y="3291"/>
                    <a:pt x="1548" y="3413"/>
                    <a:pt x="1921" y="3413"/>
                  </a:cubicBezTo>
                  <a:cubicBezTo>
                    <a:pt x="2423" y="3413"/>
                    <a:pt x="2919" y="3193"/>
                    <a:pt x="3256" y="2771"/>
                  </a:cubicBezTo>
                  <a:cubicBezTo>
                    <a:pt x="3844" y="2034"/>
                    <a:pt x="3724" y="961"/>
                    <a:pt x="2987" y="372"/>
                  </a:cubicBezTo>
                  <a:cubicBezTo>
                    <a:pt x="2673" y="122"/>
                    <a:pt x="2297" y="0"/>
                    <a:pt x="19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18"/>
            <p:cNvSpPr/>
            <p:nvPr/>
          </p:nvSpPr>
          <p:spPr>
            <a:xfrm>
              <a:off x="6162275" y="1946675"/>
              <a:ext cx="26700" cy="85525"/>
            </a:xfrm>
            <a:custGeom>
              <a:avLst/>
              <a:gdLst/>
              <a:ahLst/>
              <a:cxnLst/>
              <a:rect l="l" t="t" r="r" b="b"/>
              <a:pathLst>
                <a:path w="1068" h="3421" extrusionOk="0">
                  <a:moveTo>
                    <a:pt x="425" y="0"/>
                  </a:moveTo>
                  <a:lnTo>
                    <a:pt x="0" y="83"/>
                  </a:lnTo>
                  <a:lnTo>
                    <a:pt x="642" y="3420"/>
                  </a:lnTo>
                  <a:lnTo>
                    <a:pt x="1068" y="33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18"/>
            <p:cNvSpPr/>
            <p:nvPr/>
          </p:nvSpPr>
          <p:spPr>
            <a:xfrm>
              <a:off x="5858725" y="1827975"/>
              <a:ext cx="540750" cy="444850"/>
            </a:xfrm>
            <a:custGeom>
              <a:avLst/>
              <a:gdLst/>
              <a:ahLst/>
              <a:cxnLst/>
              <a:rect l="l" t="t" r="r" b="b"/>
              <a:pathLst>
                <a:path w="21630" h="17794" extrusionOk="0">
                  <a:moveTo>
                    <a:pt x="1173" y="1"/>
                  </a:moveTo>
                  <a:lnTo>
                    <a:pt x="1" y="1469"/>
                  </a:lnTo>
                  <a:lnTo>
                    <a:pt x="20457" y="17793"/>
                  </a:lnTo>
                  <a:lnTo>
                    <a:pt x="21630" y="16323"/>
                  </a:lnTo>
                  <a:lnTo>
                    <a:pt x="117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216414231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2" name="Google Shape;302;p19"/>
          <p:cNvGrpSpPr/>
          <p:nvPr/>
        </p:nvGrpSpPr>
        <p:grpSpPr>
          <a:xfrm rot="-29765">
            <a:off x="265763" y="240515"/>
            <a:ext cx="8613304" cy="4663770"/>
            <a:chOff x="1291300" y="354675"/>
            <a:chExt cx="2772300" cy="1514350"/>
          </a:xfrm>
        </p:grpSpPr>
        <p:sp>
          <p:nvSpPr>
            <p:cNvPr id="303" name="Google Shape;303;p19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19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5" name="Google Shape;305;p19"/>
          <p:cNvSpPr/>
          <p:nvPr/>
        </p:nvSpPr>
        <p:spPr>
          <a:xfrm>
            <a:off x="85050" y="136850"/>
            <a:ext cx="683690" cy="555245"/>
          </a:xfrm>
          <a:custGeom>
            <a:avLst/>
            <a:gdLst/>
            <a:ahLst/>
            <a:cxnLst/>
            <a:rect l="l" t="t" r="r" b="b"/>
            <a:pathLst>
              <a:path w="35269" h="28643" extrusionOk="0">
                <a:moveTo>
                  <a:pt x="28178" y="1"/>
                </a:moveTo>
                <a:cubicBezTo>
                  <a:pt x="26939" y="1"/>
                  <a:pt x="25687" y="357"/>
                  <a:pt x="24584" y="1100"/>
                </a:cubicBezTo>
                <a:lnTo>
                  <a:pt x="3115" y="15567"/>
                </a:lnTo>
                <a:lnTo>
                  <a:pt x="3856" y="16666"/>
                </a:lnTo>
                <a:lnTo>
                  <a:pt x="25325" y="2198"/>
                </a:lnTo>
                <a:cubicBezTo>
                  <a:pt x="26201" y="1608"/>
                  <a:pt x="27195" y="1325"/>
                  <a:pt x="28180" y="1325"/>
                </a:cubicBezTo>
                <a:cubicBezTo>
                  <a:pt x="29828" y="1325"/>
                  <a:pt x="31449" y="2117"/>
                  <a:pt x="32438" y="3583"/>
                </a:cubicBezTo>
                <a:cubicBezTo>
                  <a:pt x="32669" y="3926"/>
                  <a:pt x="32858" y="4296"/>
                  <a:pt x="33000" y="4682"/>
                </a:cubicBezTo>
                <a:cubicBezTo>
                  <a:pt x="33812" y="6902"/>
                  <a:pt x="33012" y="9374"/>
                  <a:pt x="31051" y="10696"/>
                </a:cubicBezTo>
                <a:lnTo>
                  <a:pt x="7279" y="26717"/>
                </a:lnTo>
                <a:cubicBezTo>
                  <a:pt x="6693" y="27112"/>
                  <a:pt x="6017" y="27317"/>
                  <a:pt x="5324" y="27317"/>
                </a:cubicBezTo>
                <a:cubicBezTo>
                  <a:pt x="5098" y="27317"/>
                  <a:pt x="4870" y="27295"/>
                  <a:pt x="4644" y="27251"/>
                </a:cubicBezTo>
                <a:cubicBezTo>
                  <a:pt x="3721" y="27071"/>
                  <a:pt x="2924" y="26545"/>
                  <a:pt x="2401" y="25766"/>
                </a:cubicBezTo>
                <a:cubicBezTo>
                  <a:pt x="2242" y="25531"/>
                  <a:pt x="2113" y="25277"/>
                  <a:pt x="2016" y="25012"/>
                </a:cubicBezTo>
                <a:cubicBezTo>
                  <a:pt x="1457" y="23490"/>
                  <a:pt x="2007" y="21793"/>
                  <a:pt x="3352" y="20886"/>
                </a:cubicBezTo>
                <a:lnTo>
                  <a:pt x="21428" y="8705"/>
                </a:lnTo>
                <a:cubicBezTo>
                  <a:pt x="21777" y="8470"/>
                  <a:pt x="22179" y="8349"/>
                  <a:pt x="22592" y="8349"/>
                </a:cubicBezTo>
                <a:cubicBezTo>
                  <a:pt x="22726" y="8349"/>
                  <a:pt x="22861" y="8362"/>
                  <a:pt x="22995" y="8388"/>
                </a:cubicBezTo>
                <a:cubicBezTo>
                  <a:pt x="23545" y="8495"/>
                  <a:pt x="24018" y="8809"/>
                  <a:pt x="24329" y="9269"/>
                </a:cubicBezTo>
                <a:cubicBezTo>
                  <a:pt x="24423" y="9409"/>
                  <a:pt x="24500" y="9560"/>
                  <a:pt x="24558" y="9718"/>
                </a:cubicBezTo>
                <a:cubicBezTo>
                  <a:pt x="24891" y="10624"/>
                  <a:pt x="24564" y="11631"/>
                  <a:pt x="23765" y="12172"/>
                </a:cubicBezTo>
                <a:lnTo>
                  <a:pt x="7484" y="23142"/>
                </a:lnTo>
                <a:lnTo>
                  <a:pt x="8225" y="24241"/>
                </a:lnTo>
                <a:lnTo>
                  <a:pt x="24504" y="13271"/>
                </a:lnTo>
                <a:cubicBezTo>
                  <a:pt x="25809" y="12391"/>
                  <a:pt x="26344" y="10743"/>
                  <a:pt x="25802" y="9262"/>
                </a:cubicBezTo>
                <a:cubicBezTo>
                  <a:pt x="25707" y="9005"/>
                  <a:pt x="25580" y="8759"/>
                  <a:pt x="25427" y="8529"/>
                </a:cubicBezTo>
                <a:cubicBezTo>
                  <a:pt x="24917" y="7774"/>
                  <a:pt x="24142" y="7262"/>
                  <a:pt x="23247" y="7088"/>
                </a:cubicBezTo>
                <a:cubicBezTo>
                  <a:pt x="23027" y="7045"/>
                  <a:pt x="22806" y="7024"/>
                  <a:pt x="22586" y="7024"/>
                </a:cubicBezTo>
                <a:cubicBezTo>
                  <a:pt x="21913" y="7024"/>
                  <a:pt x="21255" y="7222"/>
                  <a:pt x="20686" y="7606"/>
                </a:cubicBezTo>
                <a:lnTo>
                  <a:pt x="2609" y="19787"/>
                </a:lnTo>
                <a:cubicBezTo>
                  <a:pt x="757" y="21036"/>
                  <a:pt x="0" y="23373"/>
                  <a:pt x="769" y="25470"/>
                </a:cubicBezTo>
                <a:cubicBezTo>
                  <a:pt x="903" y="25834"/>
                  <a:pt x="1081" y="26185"/>
                  <a:pt x="1299" y="26508"/>
                </a:cubicBezTo>
                <a:cubicBezTo>
                  <a:pt x="2233" y="27894"/>
                  <a:pt x="3763" y="28642"/>
                  <a:pt x="5321" y="28642"/>
                </a:cubicBezTo>
                <a:cubicBezTo>
                  <a:pt x="6251" y="28642"/>
                  <a:pt x="7191" y="28375"/>
                  <a:pt x="8019" y="27817"/>
                </a:cubicBezTo>
                <a:lnTo>
                  <a:pt x="31793" y="11796"/>
                </a:lnTo>
                <a:cubicBezTo>
                  <a:pt x="34260" y="10134"/>
                  <a:pt x="35269" y="7020"/>
                  <a:pt x="34244" y="4228"/>
                </a:cubicBezTo>
                <a:cubicBezTo>
                  <a:pt x="34066" y="3742"/>
                  <a:pt x="33829" y="3276"/>
                  <a:pt x="33537" y="2845"/>
                </a:cubicBezTo>
                <a:cubicBezTo>
                  <a:pt x="32292" y="998"/>
                  <a:pt x="30253" y="1"/>
                  <a:pt x="2817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6" name="Google Shape;306;p19"/>
          <p:cNvGrpSpPr/>
          <p:nvPr/>
        </p:nvGrpSpPr>
        <p:grpSpPr>
          <a:xfrm flipH="1">
            <a:off x="8346748" y="4364847"/>
            <a:ext cx="759027" cy="719911"/>
            <a:chOff x="5755900" y="1615100"/>
            <a:chExt cx="904250" cy="857650"/>
          </a:xfrm>
        </p:grpSpPr>
        <p:sp>
          <p:nvSpPr>
            <p:cNvPr id="307" name="Google Shape;307;p19"/>
            <p:cNvSpPr/>
            <p:nvPr/>
          </p:nvSpPr>
          <p:spPr>
            <a:xfrm>
              <a:off x="5755900" y="1615100"/>
              <a:ext cx="904250" cy="857650"/>
            </a:xfrm>
            <a:custGeom>
              <a:avLst/>
              <a:gdLst/>
              <a:ahLst/>
              <a:cxnLst/>
              <a:rect l="l" t="t" r="r" b="b"/>
              <a:pathLst>
                <a:path w="36170" h="34306" extrusionOk="0">
                  <a:moveTo>
                    <a:pt x="11961" y="0"/>
                  </a:moveTo>
                  <a:lnTo>
                    <a:pt x="1" y="14990"/>
                  </a:lnTo>
                  <a:lnTo>
                    <a:pt x="8301" y="21611"/>
                  </a:lnTo>
                  <a:cubicBezTo>
                    <a:pt x="9121" y="21123"/>
                    <a:pt x="10053" y="20871"/>
                    <a:pt x="10989" y="20871"/>
                  </a:cubicBezTo>
                  <a:cubicBezTo>
                    <a:pt x="12122" y="20871"/>
                    <a:pt x="13261" y="21239"/>
                    <a:pt x="14216" y="22002"/>
                  </a:cubicBezTo>
                  <a:cubicBezTo>
                    <a:pt x="15962" y="23396"/>
                    <a:pt x="16561" y="25678"/>
                    <a:pt x="15911" y="27683"/>
                  </a:cubicBezTo>
                  <a:lnTo>
                    <a:pt x="24210" y="34306"/>
                  </a:lnTo>
                  <a:lnTo>
                    <a:pt x="36170" y="19316"/>
                  </a:lnTo>
                  <a:lnTo>
                    <a:pt x="27870" y="12695"/>
                  </a:lnTo>
                  <a:cubicBezTo>
                    <a:pt x="27051" y="13183"/>
                    <a:pt x="26120" y="13434"/>
                    <a:pt x="25184" y="13434"/>
                  </a:cubicBezTo>
                  <a:cubicBezTo>
                    <a:pt x="24051" y="13434"/>
                    <a:pt x="22911" y="13066"/>
                    <a:pt x="21956" y="12304"/>
                  </a:cubicBezTo>
                  <a:cubicBezTo>
                    <a:pt x="20209" y="10910"/>
                    <a:pt x="19610" y="8628"/>
                    <a:pt x="20260" y="6623"/>
                  </a:cubicBezTo>
                  <a:lnTo>
                    <a:pt x="119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19"/>
            <p:cNvSpPr/>
            <p:nvPr/>
          </p:nvSpPr>
          <p:spPr>
            <a:xfrm>
              <a:off x="5858900" y="1739600"/>
              <a:ext cx="584525" cy="533025"/>
            </a:xfrm>
            <a:custGeom>
              <a:avLst/>
              <a:gdLst/>
              <a:ahLst/>
              <a:cxnLst/>
              <a:rect l="l" t="t" r="r" b="b"/>
              <a:pathLst>
                <a:path w="23381" h="21321" extrusionOk="0">
                  <a:moveTo>
                    <a:pt x="3987" y="0"/>
                  </a:moveTo>
                  <a:lnTo>
                    <a:pt x="0" y="4997"/>
                  </a:lnTo>
                  <a:lnTo>
                    <a:pt x="20457" y="21321"/>
                  </a:lnTo>
                  <a:lnTo>
                    <a:pt x="22070" y="19300"/>
                  </a:lnTo>
                  <a:cubicBezTo>
                    <a:pt x="23381" y="17657"/>
                    <a:pt x="23111" y="15260"/>
                    <a:pt x="21467" y="13950"/>
                  </a:cubicBezTo>
                  <a:lnTo>
                    <a:pt x="398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19"/>
            <p:cNvSpPr/>
            <p:nvPr/>
          </p:nvSpPr>
          <p:spPr>
            <a:xfrm>
              <a:off x="6126600" y="1947075"/>
              <a:ext cx="96125" cy="85350"/>
            </a:xfrm>
            <a:custGeom>
              <a:avLst/>
              <a:gdLst/>
              <a:ahLst/>
              <a:cxnLst/>
              <a:rect l="l" t="t" r="r" b="b"/>
              <a:pathLst>
                <a:path w="3845" h="3414" extrusionOk="0">
                  <a:moveTo>
                    <a:pt x="1923" y="0"/>
                  </a:moveTo>
                  <a:cubicBezTo>
                    <a:pt x="1422" y="0"/>
                    <a:pt x="925" y="220"/>
                    <a:pt x="589" y="641"/>
                  </a:cubicBezTo>
                  <a:cubicBezTo>
                    <a:pt x="1" y="1379"/>
                    <a:pt x="121" y="2452"/>
                    <a:pt x="858" y="3040"/>
                  </a:cubicBezTo>
                  <a:cubicBezTo>
                    <a:pt x="1172" y="3291"/>
                    <a:pt x="1548" y="3413"/>
                    <a:pt x="1921" y="3413"/>
                  </a:cubicBezTo>
                  <a:cubicBezTo>
                    <a:pt x="2423" y="3413"/>
                    <a:pt x="2919" y="3193"/>
                    <a:pt x="3256" y="2771"/>
                  </a:cubicBezTo>
                  <a:cubicBezTo>
                    <a:pt x="3844" y="2034"/>
                    <a:pt x="3724" y="961"/>
                    <a:pt x="2987" y="372"/>
                  </a:cubicBezTo>
                  <a:cubicBezTo>
                    <a:pt x="2673" y="122"/>
                    <a:pt x="2297" y="0"/>
                    <a:pt x="19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19"/>
            <p:cNvSpPr/>
            <p:nvPr/>
          </p:nvSpPr>
          <p:spPr>
            <a:xfrm>
              <a:off x="6162275" y="1946675"/>
              <a:ext cx="26700" cy="85525"/>
            </a:xfrm>
            <a:custGeom>
              <a:avLst/>
              <a:gdLst/>
              <a:ahLst/>
              <a:cxnLst/>
              <a:rect l="l" t="t" r="r" b="b"/>
              <a:pathLst>
                <a:path w="1068" h="3421" extrusionOk="0">
                  <a:moveTo>
                    <a:pt x="425" y="0"/>
                  </a:moveTo>
                  <a:lnTo>
                    <a:pt x="0" y="83"/>
                  </a:lnTo>
                  <a:lnTo>
                    <a:pt x="642" y="3420"/>
                  </a:lnTo>
                  <a:lnTo>
                    <a:pt x="1068" y="33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19"/>
            <p:cNvSpPr/>
            <p:nvPr/>
          </p:nvSpPr>
          <p:spPr>
            <a:xfrm>
              <a:off x="5858725" y="1827975"/>
              <a:ext cx="540750" cy="444850"/>
            </a:xfrm>
            <a:custGeom>
              <a:avLst/>
              <a:gdLst/>
              <a:ahLst/>
              <a:cxnLst/>
              <a:rect l="l" t="t" r="r" b="b"/>
              <a:pathLst>
                <a:path w="21630" h="17794" extrusionOk="0">
                  <a:moveTo>
                    <a:pt x="1173" y="1"/>
                  </a:moveTo>
                  <a:lnTo>
                    <a:pt x="1" y="1469"/>
                  </a:lnTo>
                  <a:lnTo>
                    <a:pt x="20457" y="17793"/>
                  </a:lnTo>
                  <a:lnTo>
                    <a:pt x="21630" y="16323"/>
                  </a:lnTo>
                  <a:lnTo>
                    <a:pt x="117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2" name="Google Shape;312;p19"/>
          <p:cNvSpPr txBox="1">
            <a:spLocks noGrp="1"/>
          </p:cNvSpPr>
          <p:nvPr>
            <p:ph type="title"/>
          </p:nvPr>
        </p:nvSpPr>
        <p:spPr>
          <a:xfrm>
            <a:off x="1188225" y="1415213"/>
            <a:ext cx="2913900" cy="117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13" name="Google Shape;313;p19"/>
          <p:cNvSpPr txBox="1">
            <a:spLocks noGrp="1"/>
          </p:cNvSpPr>
          <p:nvPr>
            <p:ph type="subTitle" idx="1"/>
          </p:nvPr>
        </p:nvSpPr>
        <p:spPr>
          <a:xfrm>
            <a:off x="1188225" y="2592488"/>
            <a:ext cx="2913900" cy="113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79567086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5" name="Google Shape;315;p20"/>
          <p:cNvGrpSpPr/>
          <p:nvPr/>
        </p:nvGrpSpPr>
        <p:grpSpPr>
          <a:xfrm rot="29987">
            <a:off x="265696" y="239848"/>
            <a:ext cx="8613032" cy="4663769"/>
            <a:chOff x="1291300" y="354675"/>
            <a:chExt cx="2772300" cy="1514350"/>
          </a:xfrm>
        </p:grpSpPr>
        <p:sp>
          <p:nvSpPr>
            <p:cNvPr id="316" name="Google Shape;316;p20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0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8" name="Google Shape;318;p20"/>
          <p:cNvGrpSpPr/>
          <p:nvPr/>
        </p:nvGrpSpPr>
        <p:grpSpPr>
          <a:xfrm>
            <a:off x="-249804" y="4317454"/>
            <a:ext cx="910446" cy="866645"/>
            <a:chOff x="4109450" y="1615100"/>
            <a:chExt cx="1199375" cy="1141675"/>
          </a:xfrm>
        </p:grpSpPr>
        <p:sp>
          <p:nvSpPr>
            <p:cNvPr id="319" name="Google Shape;319;p20"/>
            <p:cNvSpPr/>
            <p:nvPr/>
          </p:nvSpPr>
          <p:spPr>
            <a:xfrm>
              <a:off x="4109450" y="1615100"/>
              <a:ext cx="1146725" cy="1028250"/>
            </a:xfrm>
            <a:custGeom>
              <a:avLst/>
              <a:gdLst/>
              <a:ahLst/>
              <a:cxnLst/>
              <a:rect l="l" t="t" r="r" b="b"/>
              <a:pathLst>
                <a:path w="45869" h="41130" extrusionOk="0">
                  <a:moveTo>
                    <a:pt x="18111" y="0"/>
                  </a:moveTo>
                  <a:cubicBezTo>
                    <a:pt x="17120" y="0"/>
                    <a:pt x="16138" y="435"/>
                    <a:pt x="15471" y="1271"/>
                  </a:cubicBezTo>
                  <a:lnTo>
                    <a:pt x="0" y="20660"/>
                  </a:lnTo>
                  <a:lnTo>
                    <a:pt x="25655" y="41129"/>
                  </a:lnTo>
                  <a:lnTo>
                    <a:pt x="41125" y="21740"/>
                  </a:lnTo>
                  <a:cubicBezTo>
                    <a:pt x="41792" y="20905"/>
                    <a:pt x="42775" y="20471"/>
                    <a:pt x="43766" y="20471"/>
                  </a:cubicBezTo>
                  <a:cubicBezTo>
                    <a:pt x="44504" y="20471"/>
                    <a:pt x="45247" y="20711"/>
                    <a:pt x="45868" y="21207"/>
                  </a:cubicBezTo>
                  <a:lnTo>
                    <a:pt x="20215" y="738"/>
                  </a:lnTo>
                  <a:cubicBezTo>
                    <a:pt x="19593" y="242"/>
                    <a:pt x="18850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0"/>
            <p:cNvSpPr/>
            <p:nvPr/>
          </p:nvSpPr>
          <p:spPr>
            <a:xfrm>
              <a:off x="4750825" y="2126825"/>
              <a:ext cx="558000" cy="629950"/>
            </a:xfrm>
            <a:custGeom>
              <a:avLst/>
              <a:gdLst/>
              <a:ahLst/>
              <a:cxnLst/>
              <a:rect l="l" t="t" r="r" b="b"/>
              <a:pathLst>
                <a:path w="22320" h="25198" extrusionOk="0">
                  <a:moveTo>
                    <a:pt x="18111" y="0"/>
                  </a:moveTo>
                  <a:cubicBezTo>
                    <a:pt x="17119" y="0"/>
                    <a:pt x="16136" y="435"/>
                    <a:pt x="15470" y="1271"/>
                  </a:cubicBezTo>
                  <a:lnTo>
                    <a:pt x="0" y="20660"/>
                  </a:lnTo>
                  <a:lnTo>
                    <a:pt x="5687" y="25198"/>
                  </a:lnTo>
                  <a:lnTo>
                    <a:pt x="21156" y="5809"/>
                  </a:lnTo>
                  <a:cubicBezTo>
                    <a:pt x="22319" y="4351"/>
                    <a:pt x="22080" y="2228"/>
                    <a:pt x="20624" y="1065"/>
                  </a:cubicBezTo>
                  <a:lnTo>
                    <a:pt x="20215" y="738"/>
                  </a:lnTo>
                  <a:cubicBezTo>
                    <a:pt x="19593" y="242"/>
                    <a:pt x="18849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0"/>
            <p:cNvSpPr/>
            <p:nvPr/>
          </p:nvSpPr>
          <p:spPr>
            <a:xfrm>
              <a:off x="4762500" y="2143125"/>
              <a:ext cx="519475" cy="598150"/>
            </a:xfrm>
            <a:custGeom>
              <a:avLst/>
              <a:gdLst/>
              <a:ahLst/>
              <a:cxnLst/>
              <a:rect l="l" t="t" r="r" b="b"/>
              <a:pathLst>
                <a:path w="20779" h="23926" extrusionOk="0">
                  <a:moveTo>
                    <a:pt x="17480" y="0"/>
                  </a:moveTo>
                  <a:cubicBezTo>
                    <a:pt x="16714" y="0"/>
                    <a:pt x="15955" y="336"/>
                    <a:pt x="15441" y="980"/>
                  </a:cubicBezTo>
                  <a:lnTo>
                    <a:pt x="1" y="20382"/>
                  </a:lnTo>
                  <a:lnTo>
                    <a:pt x="4441" y="23925"/>
                  </a:lnTo>
                  <a:lnTo>
                    <a:pt x="19882" y="4522"/>
                  </a:lnTo>
                  <a:cubicBezTo>
                    <a:pt x="20778" y="3399"/>
                    <a:pt x="20593" y="1758"/>
                    <a:pt x="19471" y="861"/>
                  </a:cubicBezTo>
                  <a:lnTo>
                    <a:pt x="19102" y="568"/>
                  </a:lnTo>
                  <a:cubicBezTo>
                    <a:pt x="18623" y="186"/>
                    <a:pt x="18050" y="0"/>
                    <a:pt x="174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0"/>
            <p:cNvSpPr/>
            <p:nvPr/>
          </p:nvSpPr>
          <p:spPr>
            <a:xfrm>
              <a:off x="4504475" y="1653675"/>
              <a:ext cx="634350" cy="508575"/>
            </a:xfrm>
            <a:custGeom>
              <a:avLst/>
              <a:gdLst/>
              <a:ahLst/>
              <a:cxnLst/>
              <a:rect l="l" t="t" r="r" b="b"/>
              <a:pathLst>
                <a:path w="25374" h="20343" extrusionOk="0">
                  <a:moveTo>
                    <a:pt x="164" y="0"/>
                  </a:moveTo>
                  <a:lnTo>
                    <a:pt x="0" y="206"/>
                  </a:lnTo>
                  <a:lnTo>
                    <a:pt x="25209" y="20343"/>
                  </a:lnTo>
                  <a:lnTo>
                    <a:pt x="25373" y="20137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0"/>
            <p:cNvSpPr/>
            <p:nvPr/>
          </p:nvSpPr>
          <p:spPr>
            <a:xfrm>
              <a:off x="4201775" y="1738650"/>
              <a:ext cx="842350" cy="809850"/>
            </a:xfrm>
            <a:custGeom>
              <a:avLst/>
              <a:gdLst/>
              <a:ahLst/>
              <a:cxnLst/>
              <a:rect l="l" t="t" r="r" b="b"/>
              <a:pathLst>
                <a:path w="33694" h="32394" extrusionOk="0">
                  <a:moveTo>
                    <a:pt x="12937" y="368"/>
                  </a:moveTo>
                  <a:lnTo>
                    <a:pt x="33149" y="16496"/>
                  </a:lnTo>
                  <a:cubicBezTo>
                    <a:pt x="32994" y="16737"/>
                    <a:pt x="32928" y="17022"/>
                    <a:pt x="32960" y="17311"/>
                  </a:cubicBezTo>
                  <a:cubicBezTo>
                    <a:pt x="32992" y="17601"/>
                    <a:pt x="33121" y="17864"/>
                    <a:pt x="33325" y="18066"/>
                  </a:cubicBezTo>
                  <a:lnTo>
                    <a:pt x="22327" y="31850"/>
                  </a:lnTo>
                  <a:cubicBezTo>
                    <a:pt x="22127" y="31722"/>
                    <a:pt x="21896" y="31653"/>
                    <a:pt x="21659" y="31653"/>
                  </a:cubicBezTo>
                  <a:cubicBezTo>
                    <a:pt x="21610" y="31653"/>
                    <a:pt x="21561" y="31656"/>
                    <a:pt x="21512" y="31662"/>
                  </a:cubicBezTo>
                  <a:cubicBezTo>
                    <a:pt x="21223" y="31694"/>
                    <a:pt x="20959" y="31823"/>
                    <a:pt x="20757" y="32027"/>
                  </a:cubicBezTo>
                  <a:lnTo>
                    <a:pt x="544" y="15900"/>
                  </a:lnTo>
                  <a:cubicBezTo>
                    <a:pt x="698" y="15658"/>
                    <a:pt x="767" y="15371"/>
                    <a:pt x="733" y="15083"/>
                  </a:cubicBezTo>
                  <a:cubicBezTo>
                    <a:pt x="701" y="14793"/>
                    <a:pt x="573" y="14530"/>
                    <a:pt x="368" y="14329"/>
                  </a:cubicBezTo>
                  <a:lnTo>
                    <a:pt x="11367" y="545"/>
                  </a:lnTo>
                  <a:cubicBezTo>
                    <a:pt x="11568" y="673"/>
                    <a:pt x="11801" y="741"/>
                    <a:pt x="12041" y="741"/>
                  </a:cubicBezTo>
                  <a:cubicBezTo>
                    <a:pt x="12088" y="741"/>
                    <a:pt x="12135" y="738"/>
                    <a:pt x="12182" y="733"/>
                  </a:cubicBezTo>
                  <a:cubicBezTo>
                    <a:pt x="12472" y="701"/>
                    <a:pt x="12735" y="572"/>
                    <a:pt x="12937" y="368"/>
                  </a:cubicBezTo>
                  <a:close/>
                  <a:moveTo>
                    <a:pt x="12899" y="0"/>
                  </a:moveTo>
                  <a:lnTo>
                    <a:pt x="12818" y="103"/>
                  </a:lnTo>
                  <a:cubicBezTo>
                    <a:pt x="12653" y="311"/>
                    <a:pt x="12417" y="441"/>
                    <a:pt x="12153" y="471"/>
                  </a:cubicBezTo>
                  <a:cubicBezTo>
                    <a:pt x="12116" y="475"/>
                    <a:pt x="12079" y="477"/>
                    <a:pt x="12042" y="477"/>
                  </a:cubicBezTo>
                  <a:cubicBezTo>
                    <a:pt x="11817" y="477"/>
                    <a:pt x="11601" y="401"/>
                    <a:pt x="11422" y="261"/>
                  </a:cubicBezTo>
                  <a:lnTo>
                    <a:pt x="11319" y="178"/>
                  </a:lnTo>
                  <a:lnTo>
                    <a:pt x="0" y="14365"/>
                  </a:lnTo>
                  <a:lnTo>
                    <a:pt x="103" y="14447"/>
                  </a:lnTo>
                  <a:cubicBezTo>
                    <a:pt x="311" y="14611"/>
                    <a:pt x="441" y="14847"/>
                    <a:pt x="471" y="15112"/>
                  </a:cubicBezTo>
                  <a:cubicBezTo>
                    <a:pt x="500" y="15375"/>
                    <a:pt x="425" y="15634"/>
                    <a:pt x="261" y="15842"/>
                  </a:cubicBezTo>
                  <a:lnTo>
                    <a:pt x="178" y="15945"/>
                  </a:lnTo>
                  <a:lnTo>
                    <a:pt x="20794" y="32394"/>
                  </a:lnTo>
                  <a:lnTo>
                    <a:pt x="20875" y="32291"/>
                  </a:lnTo>
                  <a:cubicBezTo>
                    <a:pt x="21040" y="32083"/>
                    <a:pt x="21276" y="31953"/>
                    <a:pt x="21540" y="31924"/>
                  </a:cubicBezTo>
                  <a:cubicBezTo>
                    <a:pt x="21578" y="31920"/>
                    <a:pt x="21616" y="31918"/>
                    <a:pt x="21654" y="31918"/>
                  </a:cubicBezTo>
                  <a:cubicBezTo>
                    <a:pt x="21877" y="31918"/>
                    <a:pt x="22093" y="31993"/>
                    <a:pt x="22270" y="32135"/>
                  </a:cubicBezTo>
                  <a:lnTo>
                    <a:pt x="22374" y="32216"/>
                  </a:lnTo>
                  <a:lnTo>
                    <a:pt x="33693" y="18029"/>
                  </a:lnTo>
                  <a:lnTo>
                    <a:pt x="33588" y="17947"/>
                  </a:lnTo>
                  <a:cubicBezTo>
                    <a:pt x="33380" y="17782"/>
                    <a:pt x="33250" y="17546"/>
                    <a:pt x="33221" y="17282"/>
                  </a:cubicBezTo>
                  <a:cubicBezTo>
                    <a:pt x="33190" y="17018"/>
                    <a:pt x="33266" y="16759"/>
                    <a:pt x="33432" y="16551"/>
                  </a:cubicBezTo>
                  <a:lnTo>
                    <a:pt x="33513" y="16448"/>
                  </a:lnTo>
                  <a:lnTo>
                    <a:pt x="1289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0"/>
            <p:cNvSpPr/>
            <p:nvPr/>
          </p:nvSpPr>
          <p:spPr>
            <a:xfrm>
              <a:off x="4794375" y="2170050"/>
              <a:ext cx="395850" cy="493775"/>
            </a:xfrm>
            <a:custGeom>
              <a:avLst/>
              <a:gdLst/>
              <a:ahLst/>
              <a:cxnLst/>
              <a:rect l="l" t="t" r="r" b="b"/>
              <a:pathLst>
                <a:path w="15834" h="19751" extrusionOk="0">
                  <a:moveTo>
                    <a:pt x="15626" y="1"/>
                  </a:moveTo>
                  <a:lnTo>
                    <a:pt x="0" y="19585"/>
                  </a:lnTo>
                  <a:lnTo>
                    <a:pt x="207" y="19750"/>
                  </a:lnTo>
                  <a:lnTo>
                    <a:pt x="15833" y="166"/>
                  </a:lnTo>
                  <a:lnTo>
                    <a:pt x="15626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0"/>
            <p:cNvSpPr/>
            <p:nvPr/>
          </p:nvSpPr>
          <p:spPr>
            <a:xfrm>
              <a:off x="4820300" y="2172750"/>
              <a:ext cx="412125" cy="514200"/>
            </a:xfrm>
            <a:custGeom>
              <a:avLst/>
              <a:gdLst/>
              <a:ahLst/>
              <a:cxnLst/>
              <a:rect l="l" t="t" r="r" b="b"/>
              <a:pathLst>
                <a:path w="16485" h="20568" extrusionOk="0">
                  <a:moveTo>
                    <a:pt x="16279" y="1"/>
                  </a:moveTo>
                  <a:lnTo>
                    <a:pt x="1" y="20403"/>
                  </a:lnTo>
                  <a:lnTo>
                    <a:pt x="206" y="20567"/>
                  </a:lnTo>
                  <a:lnTo>
                    <a:pt x="16484" y="166"/>
                  </a:lnTo>
                  <a:lnTo>
                    <a:pt x="16279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0"/>
            <p:cNvSpPr/>
            <p:nvPr/>
          </p:nvSpPr>
          <p:spPr>
            <a:xfrm>
              <a:off x="4849850" y="2219025"/>
              <a:ext cx="387125" cy="482825"/>
            </a:xfrm>
            <a:custGeom>
              <a:avLst/>
              <a:gdLst/>
              <a:ahLst/>
              <a:cxnLst/>
              <a:rect l="l" t="t" r="r" b="b"/>
              <a:pathLst>
                <a:path w="15485" h="19313" extrusionOk="0">
                  <a:moveTo>
                    <a:pt x="15278" y="1"/>
                  </a:moveTo>
                  <a:lnTo>
                    <a:pt x="1" y="19148"/>
                  </a:lnTo>
                  <a:lnTo>
                    <a:pt x="207" y="19312"/>
                  </a:lnTo>
                  <a:lnTo>
                    <a:pt x="15485" y="166"/>
                  </a:lnTo>
                  <a:lnTo>
                    <a:pt x="15278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0"/>
            <p:cNvSpPr/>
            <p:nvPr/>
          </p:nvSpPr>
          <p:spPr>
            <a:xfrm>
              <a:off x="4976675" y="2385525"/>
              <a:ext cx="196050" cy="186575"/>
            </a:xfrm>
            <a:custGeom>
              <a:avLst/>
              <a:gdLst/>
              <a:ahLst/>
              <a:cxnLst/>
              <a:rect l="l" t="t" r="r" b="b"/>
              <a:pathLst>
                <a:path w="7842" h="7463" extrusionOk="0">
                  <a:moveTo>
                    <a:pt x="2648" y="1"/>
                  </a:moveTo>
                  <a:lnTo>
                    <a:pt x="0" y="3319"/>
                  </a:lnTo>
                  <a:lnTo>
                    <a:pt x="5194" y="7462"/>
                  </a:lnTo>
                  <a:lnTo>
                    <a:pt x="7841" y="4145"/>
                  </a:lnTo>
                  <a:lnTo>
                    <a:pt x="264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8" name="Google Shape;328;p20"/>
          <p:cNvGrpSpPr/>
          <p:nvPr/>
        </p:nvGrpSpPr>
        <p:grpSpPr>
          <a:xfrm rot="4274585">
            <a:off x="8550016" y="104150"/>
            <a:ext cx="972964" cy="685467"/>
            <a:chOff x="4684638" y="434800"/>
            <a:chExt cx="1094300" cy="770950"/>
          </a:xfrm>
        </p:grpSpPr>
        <p:sp>
          <p:nvSpPr>
            <p:cNvPr id="329" name="Google Shape;329;p20"/>
            <p:cNvSpPr/>
            <p:nvPr/>
          </p:nvSpPr>
          <p:spPr>
            <a:xfrm>
              <a:off x="4783488" y="434800"/>
              <a:ext cx="995450" cy="766225"/>
            </a:xfrm>
            <a:custGeom>
              <a:avLst/>
              <a:gdLst/>
              <a:ahLst/>
              <a:cxnLst/>
              <a:rect l="l" t="t" r="r" b="b"/>
              <a:pathLst>
                <a:path w="39818" h="30649" extrusionOk="0">
                  <a:moveTo>
                    <a:pt x="34456" y="1"/>
                  </a:moveTo>
                  <a:lnTo>
                    <a:pt x="0" y="22398"/>
                  </a:lnTo>
                  <a:lnTo>
                    <a:pt x="5363" y="30649"/>
                  </a:lnTo>
                  <a:cubicBezTo>
                    <a:pt x="18248" y="22273"/>
                    <a:pt x="26931" y="16626"/>
                    <a:pt x="39817" y="8252"/>
                  </a:cubicBezTo>
                  <a:cubicBezTo>
                    <a:pt x="39518" y="7190"/>
                    <a:pt x="38319" y="5966"/>
                    <a:pt x="37181" y="4196"/>
                  </a:cubicBezTo>
                  <a:cubicBezTo>
                    <a:pt x="35997" y="2354"/>
                    <a:pt x="35320" y="717"/>
                    <a:pt x="34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0"/>
            <p:cNvSpPr/>
            <p:nvPr/>
          </p:nvSpPr>
          <p:spPr>
            <a:xfrm>
              <a:off x="4811488" y="453550"/>
              <a:ext cx="851675" cy="558525"/>
            </a:xfrm>
            <a:custGeom>
              <a:avLst/>
              <a:gdLst/>
              <a:ahLst/>
              <a:cxnLst/>
              <a:rect l="l" t="t" r="r" b="b"/>
              <a:pathLst>
                <a:path w="34067" h="22341" extrusionOk="0">
                  <a:moveTo>
                    <a:pt x="33831" y="0"/>
                  </a:moveTo>
                  <a:lnTo>
                    <a:pt x="1" y="21977"/>
                  </a:lnTo>
                  <a:lnTo>
                    <a:pt x="236" y="22341"/>
                  </a:lnTo>
                  <a:lnTo>
                    <a:pt x="34067" y="362"/>
                  </a:lnTo>
                  <a:lnTo>
                    <a:pt x="338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0"/>
            <p:cNvSpPr/>
            <p:nvPr/>
          </p:nvSpPr>
          <p:spPr>
            <a:xfrm>
              <a:off x="4915188" y="613125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1" y="21976"/>
                  </a:lnTo>
                  <a:lnTo>
                    <a:pt x="237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0"/>
            <p:cNvSpPr/>
            <p:nvPr/>
          </p:nvSpPr>
          <p:spPr>
            <a:xfrm>
              <a:off x="4842638" y="508000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0" y="21976"/>
                  </a:lnTo>
                  <a:lnTo>
                    <a:pt x="236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0"/>
            <p:cNvSpPr/>
            <p:nvPr/>
          </p:nvSpPr>
          <p:spPr>
            <a:xfrm>
              <a:off x="4882663" y="566375"/>
              <a:ext cx="851600" cy="558525"/>
            </a:xfrm>
            <a:custGeom>
              <a:avLst/>
              <a:gdLst/>
              <a:ahLst/>
              <a:cxnLst/>
              <a:rect l="l" t="t" r="r" b="b"/>
              <a:pathLst>
                <a:path w="34064" h="22341" extrusionOk="0">
                  <a:moveTo>
                    <a:pt x="33828" y="1"/>
                  </a:moveTo>
                  <a:lnTo>
                    <a:pt x="1" y="21978"/>
                  </a:lnTo>
                  <a:lnTo>
                    <a:pt x="236" y="22340"/>
                  </a:lnTo>
                  <a:lnTo>
                    <a:pt x="34063" y="364"/>
                  </a:lnTo>
                  <a:lnTo>
                    <a:pt x="338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0"/>
            <p:cNvSpPr/>
            <p:nvPr/>
          </p:nvSpPr>
          <p:spPr>
            <a:xfrm>
              <a:off x="4684638" y="990850"/>
              <a:ext cx="246750" cy="214900"/>
            </a:xfrm>
            <a:custGeom>
              <a:avLst/>
              <a:gdLst/>
              <a:ahLst/>
              <a:cxnLst/>
              <a:rect l="l" t="t" r="r" b="b"/>
              <a:pathLst>
                <a:path w="9870" h="8596" extrusionOk="0">
                  <a:moveTo>
                    <a:pt x="5236" y="2242"/>
                  </a:moveTo>
                  <a:cubicBezTo>
                    <a:pt x="5225" y="2249"/>
                    <a:pt x="5206" y="2261"/>
                    <a:pt x="5206" y="2261"/>
                  </a:cubicBezTo>
                  <a:lnTo>
                    <a:pt x="5206" y="2260"/>
                  </a:lnTo>
                  <a:cubicBezTo>
                    <a:pt x="5206" y="2260"/>
                    <a:pt x="5222" y="2250"/>
                    <a:pt x="5236" y="2242"/>
                  </a:cubicBezTo>
                  <a:close/>
                  <a:moveTo>
                    <a:pt x="6577" y="4309"/>
                  </a:moveTo>
                  <a:cubicBezTo>
                    <a:pt x="6566" y="4316"/>
                    <a:pt x="6550" y="4328"/>
                    <a:pt x="6550" y="4328"/>
                  </a:cubicBezTo>
                  <a:lnTo>
                    <a:pt x="6550" y="4326"/>
                  </a:lnTo>
                  <a:cubicBezTo>
                    <a:pt x="6550" y="4326"/>
                    <a:pt x="6564" y="4317"/>
                    <a:pt x="6577" y="4309"/>
                  </a:cubicBezTo>
                  <a:close/>
                  <a:moveTo>
                    <a:pt x="7921" y="6374"/>
                  </a:moveTo>
                  <a:cubicBezTo>
                    <a:pt x="7910" y="6381"/>
                    <a:pt x="7892" y="6393"/>
                    <a:pt x="7892" y="6393"/>
                  </a:cubicBezTo>
                  <a:lnTo>
                    <a:pt x="7892" y="6392"/>
                  </a:lnTo>
                  <a:cubicBezTo>
                    <a:pt x="7892" y="6392"/>
                    <a:pt x="7907" y="6382"/>
                    <a:pt x="7921" y="6374"/>
                  </a:cubicBezTo>
                  <a:close/>
                  <a:moveTo>
                    <a:pt x="4433" y="0"/>
                  </a:moveTo>
                  <a:cubicBezTo>
                    <a:pt x="4260" y="0"/>
                    <a:pt x="4092" y="46"/>
                    <a:pt x="3943" y="143"/>
                  </a:cubicBezTo>
                  <a:cubicBezTo>
                    <a:pt x="3643" y="338"/>
                    <a:pt x="0" y="8594"/>
                    <a:pt x="0" y="8594"/>
                  </a:cubicBezTo>
                  <a:cubicBezTo>
                    <a:pt x="0" y="8594"/>
                    <a:pt x="373" y="8595"/>
                    <a:pt x="969" y="8595"/>
                  </a:cubicBezTo>
                  <a:cubicBezTo>
                    <a:pt x="3299" y="8595"/>
                    <a:pt x="9042" y="8580"/>
                    <a:pt x="9272" y="8433"/>
                  </a:cubicBezTo>
                  <a:lnTo>
                    <a:pt x="9272" y="8433"/>
                  </a:lnTo>
                  <a:lnTo>
                    <a:pt x="9235" y="8458"/>
                  </a:lnTo>
                  <a:cubicBezTo>
                    <a:pt x="9235" y="8458"/>
                    <a:pt x="9281" y="8429"/>
                    <a:pt x="9283" y="8427"/>
                  </a:cubicBezTo>
                  <a:cubicBezTo>
                    <a:pt x="9762" y="8117"/>
                    <a:pt x="9869" y="7388"/>
                    <a:pt x="9499" y="6817"/>
                  </a:cubicBezTo>
                  <a:cubicBezTo>
                    <a:pt x="9248" y="6431"/>
                    <a:pt x="8838" y="6219"/>
                    <a:pt x="8449" y="6219"/>
                  </a:cubicBezTo>
                  <a:cubicBezTo>
                    <a:pt x="8273" y="6219"/>
                    <a:pt x="8101" y="6263"/>
                    <a:pt x="7951" y="6354"/>
                  </a:cubicBezTo>
                  <a:lnTo>
                    <a:pt x="7951" y="6354"/>
                  </a:lnTo>
                  <a:cubicBezTo>
                    <a:pt x="8422" y="6039"/>
                    <a:pt x="8525" y="5317"/>
                    <a:pt x="8157" y="4751"/>
                  </a:cubicBezTo>
                  <a:cubicBezTo>
                    <a:pt x="7906" y="4365"/>
                    <a:pt x="7495" y="4153"/>
                    <a:pt x="7107" y="4153"/>
                  </a:cubicBezTo>
                  <a:cubicBezTo>
                    <a:pt x="6931" y="4153"/>
                    <a:pt x="6759" y="4197"/>
                    <a:pt x="6609" y="4288"/>
                  </a:cubicBezTo>
                  <a:lnTo>
                    <a:pt x="6609" y="4288"/>
                  </a:lnTo>
                  <a:cubicBezTo>
                    <a:pt x="7079" y="3974"/>
                    <a:pt x="7181" y="3252"/>
                    <a:pt x="6814" y="2685"/>
                  </a:cubicBezTo>
                  <a:cubicBezTo>
                    <a:pt x="6563" y="2299"/>
                    <a:pt x="6153" y="2087"/>
                    <a:pt x="5764" y="2087"/>
                  </a:cubicBezTo>
                  <a:cubicBezTo>
                    <a:pt x="5588" y="2087"/>
                    <a:pt x="5416" y="2130"/>
                    <a:pt x="5266" y="2222"/>
                  </a:cubicBezTo>
                  <a:lnTo>
                    <a:pt x="5266" y="2222"/>
                  </a:lnTo>
                  <a:cubicBezTo>
                    <a:pt x="5737" y="1907"/>
                    <a:pt x="5840" y="1185"/>
                    <a:pt x="5472" y="619"/>
                  </a:cubicBezTo>
                  <a:cubicBezTo>
                    <a:pt x="5216" y="226"/>
                    <a:pt x="4815" y="0"/>
                    <a:pt x="44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0"/>
            <p:cNvSpPr/>
            <p:nvPr/>
          </p:nvSpPr>
          <p:spPr>
            <a:xfrm>
              <a:off x="4684763" y="1129750"/>
              <a:ext cx="89125" cy="75875"/>
            </a:xfrm>
            <a:custGeom>
              <a:avLst/>
              <a:gdLst/>
              <a:ahLst/>
              <a:cxnLst/>
              <a:rect l="l" t="t" r="r" b="b"/>
              <a:pathLst>
                <a:path w="3565" h="3035" extrusionOk="0">
                  <a:moveTo>
                    <a:pt x="1354" y="0"/>
                  </a:moveTo>
                  <a:cubicBezTo>
                    <a:pt x="612" y="1650"/>
                    <a:pt x="1" y="3035"/>
                    <a:pt x="1" y="3035"/>
                  </a:cubicBezTo>
                  <a:cubicBezTo>
                    <a:pt x="1" y="3035"/>
                    <a:pt x="1652" y="3035"/>
                    <a:pt x="3565" y="3020"/>
                  </a:cubicBezTo>
                  <a:cubicBezTo>
                    <a:pt x="3159" y="1812"/>
                    <a:pt x="2402" y="685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6" name="Google Shape;336;p20"/>
          <p:cNvSpPr txBox="1">
            <a:spLocks noGrp="1"/>
          </p:cNvSpPr>
          <p:nvPr>
            <p:ph type="title"/>
          </p:nvPr>
        </p:nvSpPr>
        <p:spPr>
          <a:xfrm>
            <a:off x="4463063" y="1830975"/>
            <a:ext cx="3513900" cy="73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7" name="Google Shape;337;p20"/>
          <p:cNvSpPr txBox="1">
            <a:spLocks noGrp="1"/>
          </p:cNvSpPr>
          <p:nvPr>
            <p:ph type="subTitle" idx="1"/>
          </p:nvPr>
        </p:nvSpPr>
        <p:spPr>
          <a:xfrm>
            <a:off x="4463229" y="2562000"/>
            <a:ext cx="3513900" cy="108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3337042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9" name="Google Shape;339;p21"/>
          <p:cNvGrpSpPr/>
          <p:nvPr/>
        </p:nvGrpSpPr>
        <p:grpSpPr>
          <a:xfrm rot="-29765">
            <a:off x="265763" y="240515"/>
            <a:ext cx="8613304" cy="4663770"/>
            <a:chOff x="1291300" y="354675"/>
            <a:chExt cx="2772300" cy="1514350"/>
          </a:xfrm>
        </p:grpSpPr>
        <p:sp>
          <p:nvSpPr>
            <p:cNvPr id="340" name="Google Shape;340;p21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1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2" name="Google Shape;342;p21"/>
          <p:cNvSpPr/>
          <p:nvPr/>
        </p:nvSpPr>
        <p:spPr>
          <a:xfrm>
            <a:off x="85050" y="136850"/>
            <a:ext cx="683690" cy="555245"/>
          </a:xfrm>
          <a:custGeom>
            <a:avLst/>
            <a:gdLst/>
            <a:ahLst/>
            <a:cxnLst/>
            <a:rect l="l" t="t" r="r" b="b"/>
            <a:pathLst>
              <a:path w="35269" h="28643" extrusionOk="0">
                <a:moveTo>
                  <a:pt x="28178" y="1"/>
                </a:moveTo>
                <a:cubicBezTo>
                  <a:pt x="26939" y="1"/>
                  <a:pt x="25687" y="357"/>
                  <a:pt x="24584" y="1100"/>
                </a:cubicBezTo>
                <a:lnTo>
                  <a:pt x="3115" y="15567"/>
                </a:lnTo>
                <a:lnTo>
                  <a:pt x="3856" y="16666"/>
                </a:lnTo>
                <a:lnTo>
                  <a:pt x="25325" y="2198"/>
                </a:lnTo>
                <a:cubicBezTo>
                  <a:pt x="26201" y="1608"/>
                  <a:pt x="27195" y="1325"/>
                  <a:pt x="28180" y="1325"/>
                </a:cubicBezTo>
                <a:cubicBezTo>
                  <a:pt x="29828" y="1325"/>
                  <a:pt x="31449" y="2117"/>
                  <a:pt x="32438" y="3583"/>
                </a:cubicBezTo>
                <a:cubicBezTo>
                  <a:pt x="32669" y="3926"/>
                  <a:pt x="32858" y="4296"/>
                  <a:pt x="33000" y="4682"/>
                </a:cubicBezTo>
                <a:cubicBezTo>
                  <a:pt x="33812" y="6902"/>
                  <a:pt x="33012" y="9374"/>
                  <a:pt x="31051" y="10696"/>
                </a:cubicBezTo>
                <a:lnTo>
                  <a:pt x="7279" y="26717"/>
                </a:lnTo>
                <a:cubicBezTo>
                  <a:pt x="6693" y="27112"/>
                  <a:pt x="6017" y="27317"/>
                  <a:pt x="5324" y="27317"/>
                </a:cubicBezTo>
                <a:cubicBezTo>
                  <a:pt x="5098" y="27317"/>
                  <a:pt x="4870" y="27295"/>
                  <a:pt x="4644" y="27251"/>
                </a:cubicBezTo>
                <a:cubicBezTo>
                  <a:pt x="3721" y="27071"/>
                  <a:pt x="2924" y="26545"/>
                  <a:pt x="2401" y="25766"/>
                </a:cubicBezTo>
                <a:cubicBezTo>
                  <a:pt x="2242" y="25531"/>
                  <a:pt x="2113" y="25277"/>
                  <a:pt x="2016" y="25012"/>
                </a:cubicBezTo>
                <a:cubicBezTo>
                  <a:pt x="1457" y="23490"/>
                  <a:pt x="2007" y="21793"/>
                  <a:pt x="3352" y="20886"/>
                </a:cubicBezTo>
                <a:lnTo>
                  <a:pt x="21428" y="8705"/>
                </a:lnTo>
                <a:cubicBezTo>
                  <a:pt x="21777" y="8470"/>
                  <a:pt x="22179" y="8349"/>
                  <a:pt x="22592" y="8349"/>
                </a:cubicBezTo>
                <a:cubicBezTo>
                  <a:pt x="22726" y="8349"/>
                  <a:pt x="22861" y="8362"/>
                  <a:pt x="22995" y="8388"/>
                </a:cubicBezTo>
                <a:cubicBezTo>
                  <a:pt x="23545" y="8495"/>
                  <a:pt x="24018" y="8809"/>
                  <a:pt x="24329" y="9269"/>
                </a:cubicBezTo>
                <a:cubicBezTo>
                  <a:pt x="24423" y="9409"/>
                  <a:pt x="24500" y="9560"/>
                  <a:pt x="24558" y="9718"/>
                </a:cubicBezTo>
                <a:cubicBezTo>
                  <a:pt x="24891" y="10624"/>
                  <a:pt x="24564" y="11631"/>
                  <a:pt x="23765" y="12172"/>
                </a:cubicBezTo>
                <a:lnTo>
                  <a:pt x="7484" y="23142"/>
                </a:lnTo>
                <a:lnTo>
                  <a:pt x="8225" y="24241"/>
                </a:lnTo>
                <a:lnTo>
                  <a:pt x="24504" y="13271"/>
                </a:lnTo>
                <a:cubicBezTo>
                  <a:pt x="25809" y="12391"/>
                  <a:pt x="26344" y="10743"/>
                  <a:pt x="25802" y="9262"/>
                </a:cubicBezTo>
                <a:cubicBezTo>
                  <a:pt x="25707" y="9005"/>
                  <a:pt x="25580" y="8759"/>
                  <a:pt x="25427" y="8529"/>
                </a:cubicBezTo>
                <a:cubicBezTo>
                  <a:pt x="24917" y="7774"/>
                  <a:pt x="24142" y="7262"/>
                  <a:pt x="23247" y="7088"/>
                </a:cubicBezTo>
                <a:cubicBezTo>
                  <a:pt x="23027" y="7045"/>
                  <a:pt x="22806" y="7024"/>
                  <a:pt x="22586" y="7024"/>
                </a:cubicBezTo>
                <a:cubicBezTo>
                  <a:pt x="21913" y="7024"/>
                  <a:pt x="21255" y="7222"/>
                  <a:pt x="20686" y="7606"/>
                </a:cubicBezTo>
                <a:lnTo>
                  <a:pt x="2609" y="19787"/>
                </a:lnTo>
                <a:cubicBezTo>
                  <a:pt x="757" y="21036"/>
                  <a:pt x="0" y="23373"/>
                  <a:pt x="769" y="25470"/>
                </a:cubicBezTo>
                <a:cubicBezTo>
                  <a:pt x="903" y="25834"/>
                  <a:pt x="1081" y="26185"/>
                  <a:pt x="1299" y="26508"/>
                </a:cubicBezTo>
                <a:cubicBezTo>
                  <a:pt x="2233" y="27894"/>
                  <a:pt x="3763" y="28642"/>
                  <a:pt x="5321" y="28642"/>
                </a:cubicBezTo>
                <a:cubicBezTo>
                  <a:pt x="6251" y="28642"/>
                  <a:pt x="7191" y="28375"/>
                  <a:pt x="8019" y="27817"/>
                </a:cubicBezTo>
                <a:lnTo>
                  <a:pt x="31793" y="11796"/>
                </a:lnTo>
                <a:cubicBezTo>
                  <a:pt x="34260" y="10134"/>
                  <a:pt x="35269" y="7020"/>
                  <a:pt x="34244" y="4228"/>
                </a:cubicBezTo>
                <a:cubicBezTo>
                  <a:pt x="34066" y="3742"/>
                  <a:pt x="33829" y="3276"/>
                  <a:pt x="33537" y="2845"/>
                </a:cubicBezTo>
                <a:cubicBezTo>
                  <a:pt x="32292" y="998"/>
                  <a:pt x="30253" y="1"/>
                  <a:pt x="2817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43" name="Google Shape;343;p21"/>
          <p:cNvGrpSpPr/>
          <p:nvPr/>
        </p:nvGrpSpPr>
        <p:grpSpPr>
          <a:xfrm flipH="1">
            <a:off x="8346748" y="4364847"/>
            <a:ext cx="759027" cy="719911"/>
            <a:chOff x="5755900" y="1615100"/>
            <a:chExt cx="904250" cy="857650"/>
          </a:xfrm>
        </p:grpSpPr>
        <p:sp>
          <p:nvSpPr>
            <p:cNvPr id="344" name="Google Shape;344;p21"/>
            <p:cNvSpPr/>
            <p:nvPr/>
          </p:nvSpPr>
          <p:spPr>
            <a:xfrm>
              <a:off x="5755900" y="1615100"/>
              <a:ext cx="904250" cy="857650"/>
            </a:xfrm>
            <a:custGeom>
              <a:avLst/>
              <a:gdLst/>
              <a:ahLst/>
              <a:cxnLst/>
              <a:rect l="l" t="t" r="r" b="b"/>
              <a:pathLst>
                <a:path w="36170" h="34306" extrusionOk="0">
                  <a:moveTo>
                    <a:pt x="11961" y="0"/>
                  </a:moveTo>
                  <a:lnTo>
                    <a:pt x="1" y="14990"/>
                  </a:lnTo>
                  <a:lnTo>
                    <a:pt x="8301" y="21611"/>
                  </a:lnTo>
                  <a:cubicBezTo>
                    <a:pt x="9121" y="21123"/>
                    <a:pt x="10053" y="20871"/>
                    <a:pt x="10989" y="20871"/>
                  </a:cubicBezTo>
                  <a:cubicBezTo>
                    <a:pt x="12122" y="20871"/>
                    <a:pt x="13261" y="21239"/>
                    <a:pt x="14216" y="22002"/>
                  </a:cubicBezTo>
                  <a:cubicBezTo>
                    <a:pt x="15962" y="23396"/>
                    <a:pt x="16561" y="25678"/>
                    <a:pt x="15911" y="27683"/>
                  </a:cubicBezTo>
                  <a:lnTo>
                    <a:pt x="24210" y="34306"/>
                  </a:lnTo>
                  <a:lnTo>
                    <a:pt x="36170" y="19316"/>
                  </a:lnTo>
                  <a:lnTo>
                    <a:pt x="27870" y="12695"/>
                  </a:lnTo>
                  <a:cubicBezTo>
                    <a:pt x="27051" y="13183"/>
                    <a:pt x="26120" y="13434"/>
                    <a:pt x="25184" y="13434"/>
                  </a:cubicBezTo>
                  <a:cubicBezTo>
                    <a:pt x="24051" y="13434"/>
                    <a:pt x="22911" y="13066"/>
                    <a:pt x="21956" y="12304"/>
                  </a:cubicBezTo>
                  <a:cubicBezTo>
                    <a:pt x="20209" y="10910"/>
                    <a:pt x="19610" y="8628"/>
                    <a:pt x="20260" y="6623"/>
                  </a:cubicBezTo>
                  <a:lnTo>
                    <a:pt x="119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1"/>
            <p:cNvSpPr/>
            <p:nvPr/>
          </p:nvSpPr>
          <p:spPr>
            <a:xfrm>
              <a:off x="5858900" y="1739600"/>
              <a:ext cx="584525" cy="533025"/>
            </a:xfrm>
            <a:custGeom>
              <a:avLst/>
              <a:gdLst/>
              <a:ahLst/>
              <a:cxnLst/>
              <a:rect l="l" t="t" r="r" b="b"/>
              <a:pathLst>
                <a:path w="23381" h="21321" extrusionOk="0">
                  <a:moveTo>
                    <a:pt x="3987" y="0"/>
                  </a:moveTo>
                  <a:lnTo>
                    <a:pt x="0" y="4997"/>
                  </a:lnTo>
                  <a:lnTo>
                    <a:pt x="20457" y="21321"/>
                  </a:lnTo>
                  <a:lnTo>
                    <a:pt x="22070" y="19300"/>
                  </a:lnTo>
                  <a:cubicBezTo>
                    <a:pt x="23381" y="17657"/>
                    <a:pt x="23111" y="15260"/>
                    <a:pt x="21467" y="13950"/>
                  </a:cubicBezTo>
                  <a:lnTo>
                    <a:pt x="398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1"/>
            <p:cNvSpPr/>
            <p:nvPr/>
          </p:nvSpPr>
          <p:spPr>
            <a:xfrm>
              <a:off x="6126600" y="1947075"/>
              <a:ext cx="96125" cy="85350"/>
            </a:xfrm>
            <a:custGeom>
              <a:avLst/>
              <a:gdLst/>
              <a:ahLst/>
              <a:cxnLst/>
              <a:rect l="l" t="t" r="r" b="b"/>
              <a:pathLst>
                <a:path w="3845" h="3414" extrusionOk="0">
                  <a:moveTo>
                    <a:pt x="1923" y="0"/>
                  </a:moveTo>
                  <a:cubicBezTo>
                    <a:pt x="1422" y="0"/>
                    <a:pt x="925" y="220"/>
                    <a:pt x="589" y="641"/>
                  </a:cubicBezTo>
                  <a:cubicBezTo>
                    <a:pt x="1" y="1379"/>
                    <a:pt x="121" y="2452"/>
                    <a:pt x="858" y="3040"/>
                  </a:cubicBezTo>
                  <a:cubicBezTo>
                    <a:pt x="1172" y="3291"/>
                    <a:pt x="1548" y="3413"/>
                    <a:pt x="1921" y="3413"/>
                  </a:cubicBezTo>
                  <a:cubicBezTo>
                    <a:pt x="2423" y="3413"/>
                    <a:pt x="2919" y="3193"/>
                    <a:pt x="3256" y="2771"/>
                  </a:cubicBezTo>
                  <a:cubicBezTo>
                    <a:pt x="3844" y="2034"/>
                    <a:pt x="3724" y="961"/>
                    <a:pt x="2987" y="372"/>
                  </a:cubicBezTo>
                  <a:cubicBezTo>
                    <a:pt x="2673" y="122"/>
                    <a:pt x="2297" y="0"/>
                    <a:pt x="19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1"/>
            <p:cNvSpPr/>
            <p:nvPr/>
          </p:nvSpPr>
          <p:spPr>
            <a:xfrm>
              <a:off x="6162275" y="1946675"/>
              <a:ext cx="26700" cy="85525"/>
            </a:xfrm>
            <a:custGeom>
              <a:avLst/>
              <a:gdLst/>
              <a:ahLst/>
              <a:cxnLst/>
              <a:rect l="l" t="t" r="r" b="b"/>
              <a:pathLst>
                <a:path w="1068" h="3421" extrusionOk="0">
                  <a:moveTo>
                    <a:pt x="425" y="0"/>
                  </a:moveTo>
                  <a:lnTo>
                    <a:pt x="0" y="83"/>
                  </a:lnTo>
                  <a:lnTo>
                    <a:pt x="642" y="3420"/>
                  </a:lnTo>
                  <a:lnTo>
                    <a:pt x="1068" y="33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1"/>
            <p:cNvSpPr/>
            <p:nvPr/>
          </p:nvSpPr>
          <p:spPr>
            <a:xfrm>
              <a:off x="5858725" y="1827975"/>
              <a:ext cx="540750" cy="444850"/>
            </a:xfrm>
            <a:custGeom>
              <a:avLst/>
              <a:gdLst/>
              <a:ahLst/>
              <a:cxnLst/>
              <a:rect l="l" t="t" r="r" b="b"/>
              <a:pathLst>
                <a:path w="21630" h="17794" extrusionOk="0">
                  <a:moveTo>
                    <a:pt x="1173" y="1"/>
                  </a:moveTo>
                  <a:lnTo>
                    <a:pt x="1" y="1469"/>
                  </a:lnTo>
                  <a:lnTo>
                    <a:pt x="20457" y="17793"/>
                  </a:lnTo>
                  <a:lnTo>
                    <a:pt x="21630" y="16323"/>
                  </a:lnTo>
                  <a:lnTo>
                    <a:pt x="117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9" name="Google Shape;349;p21"/>
          <p:cNvSpPr txBox="1">
            <a:spLocks noGrp="1"/>
          </p:cNvSpPr>
          <p:nvPr>
            <p:ph type="title"/>
          </p:nvPr>
        </p:nvSpPr>
        <p:spPr>
          <a:xfrm>
            <a:off x="1484200" y="1768113"/>
            <a:ext cx="3597900" cy="688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50" name="Google Shape;350;p21"/>
          <p:cNvSpPr txBox="1">
            <a:spLocks noGrp="1"/>
          </p:cNvSpPr>
          <p:nvPr>
            <p:ph type="subTitle" idx="1"/>
          </p:nvPr>
        </p:nvSpPr>
        <p:spPr>
          <a:xfrm>
            <a:off x="1484200" y="2456188"/>
            <a:ext cx="3597900" cy="91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00307464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" name="Google Shape;352;p22"/>
          <p:cNvGrpSpPr/>
          <p:nvPr/>
        </p:nvGrpSpPr>
        <p:grpSpPr>
          <a:xfrm rot="-29765">
            <a:off x="265763" y="240515"/>
            <a:ext cx="8613304" cy="4663770"/>
            <a:chOff x="1291300" y="354675"/>
            <a:chExt cx="2772300" cy="1514350"/>
          </a:xfrm>
        </p:grpSpPr>
        <p:sp>
          <p:nvSpPr>
            <p:cNvPr id="353" name="Google Shape;353;p22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2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5" name="Google Shape;355;p22"/>
          <p:cNvSpPr/>
          <p:nvPr/>
        </p:nvSpPr>
        <p:spPr>
          <a:xfrm>
            <a:off x="85050" y="136850"/>
            <a:ext cx="683690" cy="555245"/>
          </a:xfrm>
          <a:custGeom>
            <a:avLst/>
            <a:gdLst/>
            <a:ahLst/>
            <a:cxnLst/>
            <a:rect l="l" t="t" r="r" b="b"/>
            <a:pathLst>
              <a:path w="35269" h="28643" extrusionOk="0">
                <a:moveTo>
                  <a:pt x="28178" y="1"/>
                </a:moveTo>
                <a:cubicBezTo>
                  <a:pt x="26939" y="1"/>
                  <a:pt x="25687" y="357"/>
                  <a:pt x="24584" y="1100"/>
                </a:cubicBezTo>
                <a:lnTo>
                  <a:pt x="3115" y="15567"/>
                </a:lnTo>
                <a:lnTo>
                  <a:pt x="3856" y="16666"/>
                </a:lnTo>
                <a:lnTo>
                  <a:pt x="25325" y="2198"/>
                </a:lnTo>
                <a:cubicBezTo>
                  <a:pt x="26201" y="1608"/>
                  <a:pt x="27195" y="1325"/>
                  <a:pt x="28180" y="1325"/>
                </a:cubicBezTo>
                <a:cubicBezTo>
                  <a:pt x="29828" y="1325"/>
                  <a:pt x="31449" y="2117"/>
                  <a:pt x="32438" y="3583"/>
                </a:cubicBezTo>
                <a:cubicBezTo>
                  <a:pt x="32669" y="3926"/>
                  <a:pt x="32858" y="4296"/>
                  <a:pt x="33000" y="4682"/>
                </a:cubicBezTo>
                <a:cubicBezTo>
                  <a:pt x="33812" y="6902"/>
                  <a:pt x="33012" y="9374"/>
                  <a:pt x="31051" y="10696"/>
                </a:cubicBezTo>
                <a:lnTo>
                  <a:pt x="7279" y="26717"/>
                </a:lnTo>
                <a:cubicBezTo>
                  <a:pt x="6693" y="27112"/>
                  <a:pt x="6017" y="27317"/>
                  <a:pt x="5324" y="27317"/>
                </a:cubicBezTo>
                <a:cubicBezTo>
                  <a:pt x="5098" y="27317"/>
                  <a:pt x="4870" y="27295"/>
                  <a:pt x="4644" y="27251"/>
                </a:cubicBezTo>
                <a:cubicBezTo>
                  <a:pt x="3721" y="27071"/>
                  <a:pt x="2924" y="26545"/>
                  <a:pt x="2401" y="25766"/>
                </a:cubicBezTo>
                <a:cubicBezTo>
                  <a:pt x="2242" y="25531"/>
                  <a:pt x="2113" y="25277"/>
                  <a:pt x="2016" y="25012"/>
                </a:cubicBezTo>
                <a:cubicBezTo>
                  <a:pt x="1457" y="23490"/>
                  <a:pt x="2007" y="21793"/>
                  <a:pt x="3352" y="20886"/>
                </a:cubicBezTo>
                <a:lnTo>
                  <a:pt x="21428" y="8705"/>
                </a:lnTo>
                <a:cubicBezTo>
                  <a:pt x="21777" y="8470"/>
                  <a:pt x="22179" y="8349"/>
                  <a:pt x="22592" y="8349"/>
                </a:cubicBezTo>
                <a:cubicBezTo>
                  <a:pt x="22726" y="8349"/>
                  <a:pt x="22861" y="8362"/>
                  <a:pt x="22995" y="8388"/>
                </a:cubicBezTo>
                <a:cubicBezTo>
                  <a:pt x="23545" y="8495"/>
                  <a:pt x="24018" y="8809"/>
                  <a:pt x="24329" y="9269"/>
                </a:cubicBezTo>
                <a:cubicBezTo>
                  <a:pt x="24423" y="9409"/>
                  <a:pt x="24500" y="9560"/>
                  <a:pt x="24558" y="9718"/>
                </a:cubicBezTo>
                <a:cubicBezTo>
                  <a:pt x="24891" y="10624"/>
                  <a:pt x="24564" y="11631"/>
                  <a:pt x="23765" y="12172"/>
                </a:cubicBezTo>
                <a:lnTo>
                  <a:pt x="7484" y="23142"/>
                </a:lnTo>
                <a:lnTo>
                  <a:pt x="8225" y="24241"/>
                </a:lnTo>
                <a:lnTo>
                  <a:pt x="24504" y="13271"/>
                </a:lnTo>
                <a:cubicBezTo>
                  <a:pt x="25809" y="12391"/>
                  <a:pt x="26344" y="10743"/>
                  <a:pt x="25802" y="9262"/>
                </a:cubicBezTo>
                <a:cubicBezTo>
                  <a:pt x="25707" y="9005"/>
                  <a:pt x="25580" y="8759"/>
                  <a:pt x="25427" y="8529"/>
                </a:cubicBezTo>
                <a:cubicBezTo>
                  <a:pt x="24917" y="7774"/>
                  <a:pt x="24142" y="7262"/>
                  <a:pt x="23247" y="7088"/>
                </a:cubicBezTo>
                <a:cubicBezTo>
                  <a:pt x="23027" y="7045"/>
                  <a:pt x="22806" y="7024"/>
                  <a:pt x="22586" y="7024"/>
                </a:cubicBezTo>
                <a:cubicBezTo>
                  <a:pt x="21913" y="7024"/>
                  <a:pt x="21255" y="7222"/>
                  <a:pt x="20686" y="7606"/>
                </a:cubicBezTo>
                <a:lnTo>
                  <a:pt x="2609" y="19787"/>
                </a:lnTo>
                <a:cubicBezTo>
                  <a:pt x="757" y="21036"/>
                  <a:pt x="0" y="23373"/>
                  <a:pt x="769" y="25470"/>
                </a:cubicBezTo>
                <a:cubicBezTo>
                  <a:pt x="903" y="25834"/>
                  <a:pt x="1081" y="26185"/>
                  <a:pt x="1299" y="26508"/>
                </a:cubicBezTo>
                <a:cubicBezTo>
                  <a:pt x="2233" y="27894"/>
                  <a:pt x="3763" y="28642"/>
                  <a:pt x="5321" y="28642"/>
                </a:cubicBezTo>
                <a:cubicBezTo>
                  <a:pt x="6251" y="28642"/>
                  <a:pt x="7191" y="28375"/>
                  <a:pt x="8019" y="27817"/>
                </a:cubicBezTo>
                <a:lnTo>
                  <a:pt x="31793" y="11796"/>
                </a:lnTo>
                <a:cubicBezTo>
                  <a:pt x="34260" y="10134"/>
                  <a:pt x="35269" y="7020"/>
                  <a:pt x="34244" y="4228"/>
                </a:cubicBezTo>
                <a:cubicBezTo>
                  <a:pt x="34066" y="3742"/>
                  <a:pt x="33829" y="3276"/>
                  <a:pt x="33537" y="2845"/>
                </a:cubicBezTo>
                <a:cubicBezTo>
                  <a:pt x="32292" y="998"/>
                  <a:pt x="30253" y="1"/>
                  <a:pt x="2817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56" name="Google Shape;356;p22"/>
          <p:cNvGrpSpPr/>
          <p:nvPr/>
        </p:nvGrpSpPr>
        <p:grpSpPr>
          <a:xfrm flipH="1">
            <a:off x="8346748" y="4364847"/>
            <a:ext cx="759027" cy="719911"/>
            <a:chOff x="5755900" y="1615100"/>
            <a:chExt cx="904250" cy="857650"/>
          </a:xfrm>
        </p:grpSpPr>
        <p:sp>
          <p:nvSpPr>
            <p:cNvPr id="357" name="Google Shape;357;p22"/>
            <p:cNvSpPr/>
            <p:nvPr/>
          </p:nvSpPr>
          <p:spPr>
            <a:xfrm>
              <a:off x="5755900" y="1615100"/>
              <a:ext cx="904250" cy="857650"/>
            </a:xfrm>
            <a:custGeom>
              <a:avLst/>
              <a:gdLst/>
              <a:ahLst/>
              <a:cxnLst/>
              <a:rect l="l" t="t" r="r" b="b"/>
              <a:pathLst>
                <a:path w="36170" h="34306" extrusionOk="0">
                  <a:moveTo>
                    <a:pt x="11961" y="0"/>
                  </a:moveTo>
                  <a:lnTo>
                    <a:pt x="1" y="14990"/>
                  </a:lnTo>
                  <a:lnTo>
                    <a:pt x="8301" y="21611"/>
                  </a:lnTo>
                  <a:cubicBezTo>
                    <a:pt x="9121" y="21123"/>
                    <a:pt x="10053" y="20871"/>
                    <a:pt x="10989" y="20871"/>
                  </a:cubicBezTo>
                  <a:cubicBezTo>
                    <a:pt x="12122" y="20871"/>
                    <a:pt x="13261" y="21239"/>
                    <a:pt x="14216" y="22002"/>
                  </a:cubicBezTo>
                  <a:cubicBezTo>
                    <a:pt x="15962" y="23396"/>
                    <a:pt x="16561" y="25678"/>
                    <a:pt x="15911" y="27683"/>
                  </a:cubicBezTo>
                  <a:lnTo>
                    <a:pt x="24210" y="34306"/>
                  </a:lnTo>
                  <a:lnTo>
                    <a:pt x="36170" y="19316"/>
                  </a:lnTo>
                  <a:lnTo>
                    <a:pt x="27870" y="12695"/>
                  </a:lnTo>
                  <a:cubicBezTo>
                    <a:pt x="27051" y="13183"/>
                    <a:pt x="26120" y="13434"/>
                    <a:pt x="25184" y="13434"/>
                  </a:cubicBezTo>
                  <a:cubicBezTo>
                    <a:pt x="24051" y="13434"/>
                    <a:pt x="22911" y="13066"/>
                    <a:pt x="21956" y="12304"/>
                  </a:cubicBezTo>
                  <a:cubicBezTo>
                    <a:pt x="20209" y="10910"/>
                    <a:pt x="19610" y="8628"/>
                    <a:pt x="20260" y="6623"/>
                  </a:cubicBezTo>
                  <a:lnTo>
                    <a:pt x="119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2"/>
            <p:cNvSpPr/>
            <p:nvPr/>
          </p:nvSpPr>
          <p:spPr>
            <a:xfrm>
              <a:off x="5858900" y="1739600"/>
              <a:ext cx="584525" cy="533025"/>
            </a:xfrm>
            <a:custGeom>
              <a:avLst/>
              <a:gdLst/>
              <a:ahLst/>
              <a:cxnLst/>
              <a:rect l="l" t="t" r="r" b="b"/>
              <a:pathLst>
                <a:path w="23381" h="21321" extrusionOk="0">
                  <a:moveTo>
                    <a:pt x="3987" y="0"/>
                  </a:moveTo>
                  <a:lnTo>
                    <a:pt x="0" y="4997"/>
                  </a:lnTo>
                  <a:lnTo>
                    <a:pt x="20457" y="21321"/>
                  </a:lnTo>
                  <a:lnTo>
                    <a:pt x="22070" y="19300"/>
                  </a:lnTo>
                  <a:cubicBezTo>
                    <a:pt x="23381" y="17657"/>
                    <a:pt x="23111" y="15260"/>
                    <a:pt x="21467" y="13950"/>
                  </a:cubicBezTo>
                  <a:lnTo>
                    <a:pt x="398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2"/>
            <p:cNvSpPr/>
            <p:nvPr/>
          </p:nvSpPr>
          <p:spPr>
            <a:xfrm>
              <a:off x="6126600" y="1947075"/>
              <a:ext cx="96125" cy="85350"/>
            </a:xfrm>
            <a:custGeom>
              <a:avLst/>
              <a:gdLst/>
              <a:ahLst/>
              <a:cxnLst/>
              <a:rect l="l" t="t" r="r" b="b"/>
              <a:pathLst>
                <a:path w="3845" h="3414" extrusionOk="0">
                  <a:moveTo>
                    <a:pt x="1923" y="0"/>
                  </a:moveTo>
                  <a:cubicBezTo>
                    <a:pt x="1422" y="0"/>
                    <a:pt x="925" y="220"/>
                    <a:pt x="589" y="641"/>
                  </a:cubicBezTo>
                  <a:cubicBezTo>
                    <a:pt x="1" y="1379"/>
                    <a:pt x="121" y="2452"/>
                    <a:pt x="858" y="3040"/>
                  </a:cubicBezTo>
                  <a:cubicBezTo>
                    <a:pt x="1172" y="3291"/>
                    <a:pt x="1548" y="3413"/>
                    <a:pt x="1921" y="3413"/>
                  </a:cubicBezTo>
                  <a:cubicBezTo>
                    <a:pt x="2423" y="3413"/>
                    <a:pt x="2919" y="3193"/>
                    <a:pt x="3256" y="2771"/>
                  </a:cubicBezTo>
                  <a:cubicBezTo>
                    <a:pt x="3844" y="2034"/>
                    <a:pt x="3724" y="961"/>
                    <a:pt x="2987" y="372"/>
                  </a:cubicBezTo>
                  <a:cubicBezTo>
                    <a:pt x="2673" y="122"/>
                    <a:pt x="2297" y="0"/>
                    <a:pt x="19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2"/>
            <p:cNvSpPr/>
            <p:nvPr/>
          </p:nvSpPr>
          <p:spPr>
            <a:xfrm>
              <a:off x="6162275" y="1946675"/>
              <a:ext cx="26700" cy="85525"/>
            </a:xfrm>
            <a:custGeom>
              <a:avLst/>
              <a:gdLst/>
              <a:ahLst/>
              <a:cxnLst/>
              <a:rect l="l" t="t" r="r" b="b"/>
              <a:pathLst>
                <a:path w="1068" h="3421" extrusionOk="0">
                  <a:moveTo>
                    <a:pt x="425" y="0"/>
                  </a:moveTo>
                  <a:lnTo>
                    <a:pt x="0" y="83"/>
                  </a:lnTo>
                  <a:lnTo>
                    <a:pt x="642" y="3420"/>
                  </a:lnTo>
                  <a:lnTo>
                    <a:pt x="1068" y="33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2"/>
            <p:cNvSpPr/>
            <p:nvPr/>
          </p:nvSpPr>
          <p:spPr>
            <a:xfrm>
              <a:off x="5858725" y="1827975"/>
              <a:ext cx="540750" cy="444850"/>
            </a:xfrm>
            <a:custGeom>
              <a:avLst/>
              <a:gdLst/>
              <a:ahLst/>
              <a:cxnLst/>
              <a:rect l="l" t="t" r="r" b="b"/>
              <a:pathLst>
                <a:path w="21630" h="17794" extrusionOk="0">
                  <a:moveTo>
                    <a:pt x="1173" y="1"/>
                  </a:moveTo>
                  <a:lnTo>
                    <a:pt x="1" y="1469"/>
                  </a:lnTo>
                  <a:lnTo>
                    <a:pt x="20457" y="17793"/>
                  </a:lnTo>
                  <a:lnTo>
                    <a:pt x="21630" y="16323"/>
                  </a:lnTo>
                  <a:lnTo>
                    <a:pt x="117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2" name="Google Shape;362;p22"/>
          <p:cNvSpPr txBox="1">
            <a:spLocks noGrp="1"/>
          </p:cNvSpPr>
          <p:nvPr>
            <p:ph type="subTitle" idx="1"/>
          </p:nvPr>
        </p:nvSpPr>
        <p:spPr>
          <a:xfrm>
            <a:off x="720000" y="1212200"/>
            <a:ext cx="7704000" cy="10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363" name="Google Shape;363;p2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01391003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spTree>
      <p:nvGrpSpPr>
        <p:cNvPr id="1" name="Shape 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5" name="Google Shape;365;p23"/>
          <p:cNvGrpSpPr/>
          <p:nvPr/>
        </p:nvGrpSpPr>
        <p:grpSpPr>
          <a:xfrm rot="29987">
            <a:off x="265696" y="239848"/>
            <a:ext cx="8613032" cy="4663769"/>
            <a:chOff x="1291300" y="354675"/>
            <a:chExt cx="2772300" cy="1514350"/>
          </a:xfrm>
        </p:grpSpPr>
        <p:sp>
          <p:nvSpPr>
            <p:cNvPr id="366" name="Google Shape;366;p23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3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" name="Google Shape;368;p23"/>
          <p:cNvGrpSpPr/>
          <p:nvPr/>
        </p:nvGrpSpPr>
        <p:grpSpPr>
          <a:xfrm>
            <a:off x="-249804" y="4317454"/>
            <a:ext cx="910446" cy="866645"/>
            <a:chOff x="4109450" y="1615100"/>
            <a:chExt cx="1199375" cy="1141675"/>
          </a:xfrm>
        </p:grpSpPr>
        <p:sp>
          <p:nvSpPr>
            <p:cNvPr id="369" name="Google Shape;369;p23"/>
            <p:cNvSpPr/>
            <p:nvPr/>
          </p:nvSpPr>
          <p:spPr>
            <a:xfrm>
              <a:off x="4109450" y="1615100"/>
              <a:ext cx="1146725" cy="1028250"/>
            </a:xfrm>
            <a:custGeom>
              <a:avLst/>
              <a:gdLst/>
              <a:ahLst/>
              <a:cxnLst/>
              <a:rect l="l" t="t" r="r" b="b"/>
              <a:pathLst>
                <a:path w="45869" h="41130" extrusionOk="0">
                  <a:moveTo>
                    <a:pt x="18111" y="0"/>
                  </a:moveTo>
                  <a:cubicBezTo>
                    <a:pt x="17120" y="0"/>
                    <a:pt x="16138" y="435"/>
                    <a:pt x="15471" y="1271"/>
                  </a:cubicBezTo>
                  <a:lnTo>
                    <a:pt x="0" y="20660"/>
                  </a:lnTo>
                  <a:lnTo>
                    <a:pt x="25655" y="41129"/>
                  </a:lnTo>
                  <a:lnTo>
                    <a:pt x="41125" y="21740"/>
                  </a:lnTo>
                  <a:cubicBezTo>
                    <a:pt x="41792" y="20905"/>
                    <a:pt x="42775" y="20471"/>
                    <a:pt x="43766" y="20471"/>
                  </a:cubicBezTo>
                  <a:cubicBezTo>
                    <a:pt x="44504" y="20471"/>
                    <a:pt x="45247" y="20711"/>
                    <a:pt x="45868" y="21207"/>
                  </a:cubicBezTo>
                  <a:lnTo>
                    <a:pt x="20215" y="738"/>
                  </a:lnTo>
                  <a:cubicBezTo>
                    <a:pt x="19593" y="242"/>
                    <a:pt x="18850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3"/>
            <p:cNvSpPr/>
            <p:nvPr/>
          </p:nvSpPr>
          <p:spPr>
            <a:xfrm>
              <a:off x="4750825" y="2126825"/>
              <a:ext cx="558000" cy="629950"/>
            </a:xfrm>
            <a:custGeom>
              <a:avLst/>
              <a:gdLst/>
              <a:ahLst/>
              <a:cxnLst/>
              <a:rect l="l" t="t" r="r" b="b"/>
              <a:pathLst>
                <a:path w="22320" h="25198" extrusionOk="0">
                  <a:moveTo>
                    <a:pt x="18111" y="0"/>
                  </a:moveTo>
                  <a:cubicBezTo>
                    <a:pt x="17119" y="0"/>
                    <a:pt x="16136" y="435"/>
                    <a:pt x="15470" y="1271"/>
                  </a:cubicBezTo>
                  <a:lnTo>
                    <a:pt x="0" y="20660"/>
                  </a:lnTo>
                  <a:lnTo>
                    <a:pt x="5687" y="25198"/>
                  </a:lnTo>
                  <a:lnTo>
                    <a:pt x="21156" y="5809"/>
                  </a:lnTo>
                  <a:cubicBezTo>
                    <a:pt x="22319" y="4351"/>
                    <a:pt x="22080" y="2228"/>
                    <a:pt x="20624" y="1065"/>
                  </a:cubicBezTo>
                  <a:lnTo>
                    <a:pt x="20215" y="738"/>
                  </a:lnTo>
                  <a:cubicBezTo>
                    <a:pt x="19593" y="242"/>
                    <a:pt x="18849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3"/>
            <p:cNvSpPr/>
            <p:nvPr/>
          </p:nvSpPr>
          <p:spPr>
            <a:xfrm>
              <a:off x="4762500" y="2143125"/>
              <a:ext cx="519475" cy="598150"/>
            </a:xfrm>
            <a:custGeom>
              <a:avLst/>
              <a:gdLst/>
              <a:ahLst/>
              <a:cxnLst/>
              <a:rect l="l" t="t" r="r" b="b"/>
              <a:pathLst>
                <a:path w="20779" h="23926" extrusionOk="0">
                  <a:moveTo>
                    <a:pt x="17480" y="0"/>
                  </a:moveTo>
                  <a:cubicBezTo>
                    <a:pt x="16714" y="0"/>
                    <a:pt x="15955" y="336"/>
                    <a:pt x="15441" y="980"/>
                  </a:cubicBezTo>
                  <a:lnTo>
                    <a:pt x="1" y="20382"/>
                  </a:lnTo>
                  <a:lnTo>
                    <a:pt x="4441" y="23925"/>
                  </a:lnTo>
                  <a:lnTo>
                    <a:pt x="19882" y="4522"/>
                  </a:lnTo>
                  <a:cubicBezTo>
                    <a:pt x="20778" y="3399"/>
                    <a:pt x="20593" y="1758"/>
                    <a:pt x="19471" y="861"/>
                  </a:cubicBezTo>
                  <a:lnTo>
                    <a:pt x="19102" y="568"/>
                  </a:lnTo>
                  <a:cubicBezTo>
                    <a:pt x="18623" y="186"/>
                    <a:pt x="18050" y="0"/>
                    <a:pt x="174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3"/>
            <p:cNvSpPr/>
            <p:nvPr/>
          </p:nvSpPr>
          <p:spPr>
            <a:xfrm>
              <a:off x="4504475" y="1653675"/>
              <a:ext cx="634350" cy="508575"/>
            </a:xfrm>
            <a:custGeom>
              <a:avLst/>
              <a:gdLst/>
              <a:ahLst/>
              <a:cxnLst/>
              <a:rect l="l" t="t" r="r" b="b"/>
              <a:pathLst>
                <a:path w="25374" h="20343" extrusionOk="0">
                  <a:moveTo>
                    <a:pt x="164" y="0"/>
                  </a:moveTo>
                  <a:lnTo>
                    <a:pt x="0" y="206"/>
                  </a:lnTo>
                  <a:lnTo>
                    <a:pt x="25209" y="20343"/>
                  </a:lnTo>
                  <a:lnTo>
                    <a:pt x="25373" y="20137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3"/>
            <p:cNvSpPr/>
            <p:nvPr/>
          </p:nvSpPr>
          <p:spPr>
            <a:xfrm>
              <a:off x="4201775" y="1738650"/>
              <a:ext cx="842350" cy="809850"/>
            </a:xfrm>
            <a:custGeom>
              <a:avLst/>
              <a:gdLst/>
              <a:ahLst/>
              <a:cxnLst/>
              <a:rect l="l" t="t" r="r" b="b"/>
              <a:pathLst>
                <a:path w="33694" h="32394" extrusionOk="0">
                  <a:moveTo>
                    <a:pt x="12937" y="368"/>
                  </a:moveTo>
                  <a:lnTo>
                    <a:pt x="33149" y="16496"/>
                  </a:lnTo>
                  <a:cubicBezTo>
                    <a:pt x="32994" y="16737"/>
                    <a:pt x="32928" y="17022"/>
                    <a:pt x="32960" y="17311"/>
                  </a:cubicBezTo>
                  <a:cubicBezTo>
                    <a:pt x="32992" y="17601"/>
                    <a:pt x="33121" y="17864"/>
                    <a:pt x="33325" y="18066"/>
                  </a:cubicBezTo>
                  <a:lnTo>
                    <a:pt x="22327" y="31850"/>
                  </a:lnTo>
                  <a:cubicBezTo>
                    <a:pt x="22127" y="31722"/>
                    <a:pt x="21896" y="31653"/>
                    <a:pt x="21659" y="31653"/>
                  </a:cubicBezTo>
                  <a:cubicBezTo>
                    <a:pt x="21610" y="31653"/>
                    <a:pt x="21561" y="31656"/>
                    <a:pt x="21512" y="31662"/>
                  </a:cubicBezTo>
                  <a:cubicBezTo>
                    <a:pt x="21223" y="31694"/>
                    <a:pt x="20959" y="31823"/>
                    <a:pt x="20757" y="32027"/>
                  </a:cubicBezTo>
                  <a:lnTo>
                    <a:pt x="544" y="15900"/>
                  </a:lnTo>
                  <a:cubicBezTo>
                    <a:pt x="698" y="15658"/>
                    <a:pt x="767" y="15371"/>
                    <a:pt x="733" y="15083"/>
                  </a:cubicBezTo>
                  <a:cubicBezTo>
                    <a:pt x="701" y="14793"/>
                    <a:pt x="573" y="14530"/>
                    <a:pt x="368" y="14329"/>
                  </a:cubicBezTo>
                  <a:lnTo>
                    <a:pt x="11367" y="545"/>
                  </a:lnTo>
                  <a:cubicBezTo>
                    <a:pt x="11568" y="673"/>
                    <a:pt x="11801" y="741"/>
                    <a:pt x="12041" y="741"/>
                  </a:cubicBezTo>
                  <a:cubicBezTo>
                    <a:pt x="12088" y="741"/>
                    <a:pt x="12135" y="738"/>
                    <a:pt x="12182" y="733"/>
                  </a:cubicBezTo>
                  <a:cubicBezTo>
                    <a:pt x="12472" y="701"/>
                    <a:pt x="12735" y="572"/>
                    <a:pt x="12937" y="368"/>
                  </a:cubicBezTo>
                  <a:close/>
                  <a:moveTo>
                    <a:pt x="12899" y="0"/>
                  </a:moveTo>
                  <a:lnTo>
                    <a:pt x="12818" y="103"/>
                  </a:lnTo>
                  <a:cubicBezTo>
                    <a:pt x="12653" y="311"/>
                    <a:pt x="12417" y="441"/>
                    <a:pt x="12153" y="471"/>
                  </a:cubicBezTo>
                  <a:cubicBezTo>
                    <a:pt x="12116" y="475"/>
                    <a:pt x="12079" y="477"/>
                    <a:pt x="12042" y="477"/>
                  </a:cubicBezTo>
                  <a:cubicBezTo>
                    <a:pt x="11817" y="477"/>
                    <a:pt x="11601" y="401"/>
                    <a:pt x="11422" y="261"/>
                  </a:cubicBezTo>
                  <a:lnTo>
                    <a:pt x="11319" y="178"/>
                  </a:lnTo>
                  <a:lnTo>
                    <a:pt x="0" y="14365"/>
                  </a:lnTo>
                  <a:lnTo>
                    <a:pt x="103" y="14447"/>
                  </a:lnTo>
                  <a:cubicBezTo>
                    <a:pt x="311" y="14611"/>
                    <a:pt x="441" y="14847"/>
                    <a:pt x="471" y="15112"/>
                  </a:cubicBezTo>
                  <a:cubicBezTo>
                    <a:pt x="500" y="15375"/>
                    <a:pt x="425" y="15634"/>
                    <a:pt x="261" y="15842"/>
                  </a:cubicBezTo>
                  <a:lnTo>
                    <a:pt x="178" y="15945"/>
                  </a:lnTo>
                  <a:lnTo>
                    <a:pt x="20794" y="32394"/>
                  </a:lnTo>
                  <a:lnTo>
                    <a:pt x="20875" y="32291"/>
                  </a:lnTo>
                  <a:cubicBezTo>
                    <a:pt x="21040" y="32083"/>
                    <a:pt x="21276" y="31953"/>
                    <a:pt x="21540" y="31924"/>
                  </a:cubicBezTo>
                  <a:cubicBezTo>
                    <a:pt x="21578" y="31920"/>
                    <a:pt x="21616" y="31918"/>
                    <a:pt x="21654" y="31918"/>
                  </a:cubicBezTo>
                  <a:cubicBezTo>
                    <a:pt x="21877" y="31918"/>
                    <a:pt x="22093" y="31993"/>
                    <a:pt x="22270" y="32135"/>
                  </a:cubicBezTo>
                  <a:lnTo>
                    <a:pt x="22374" y="32216"/>
                  </a:lnTo>
                  <a:lnTo>
                    <a:pt x="33693" y="18029"/>
                  </a:lnTo>
                  <a:lnTo>
                    <a:pt x="33588" y="17947"/>
                  </a:lnTo>
                  <a:cubicBezTo>
                    <a:pt x="33380" y="17782"/>
                    <a:pt x="33250" y="17546"/>
                    <a:pt x="33221" y="17282"/>
                  </a:cubicBezTo>
                  <a:cubicBezTo>
                    <a:pt x="33190" y="17018"/>
                    <a:pt x="33266" y="16759"/>
                    <a:pt x="33432" y="16551"/>
                  </a:cubicBezTo>
                  <a:lnTo>
                    <a:pt x="33513" y="16448"/>
                  </a:lnTo>
                  <a:lnTo>
                    <a:pt x="1289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3"/>
            <p:cNvSpPr/>
            <p:nvPr/>
          </p:nvSpPr>
          <p:spPr>
            <a:xfrm>
              <a:off x="4794375" y="2170050"/>
              <a:ext cx="395850" cy="493775"/>
            </a:xfrm>
            <a:custGeom>
              <a:avLst/>
              <a:gdLst/>
              <a:ahLst/>
              <a:cxnLst/>
              <a:rect l="l" t="t" r="r" b="b"/>
              <a:pathLst>
                <a:path w="15834" h="19751" extrusionOk="0">
                  <a:moveTo>
                    <a:pt x="15626" y="1"/>
                  </a:moveTo>
                  <a:lnTo>
                    <a:pt x="0" y="19585"/>
                  </a:lnTo>
                  <a:lnTo>
                    <a:pt x="207" y="19750"/>
                  </a:lnTo>
                  <a:lnTo>
                    <a:pt x="15833" y="166"/>
                  </a:lnTo>
                  <a:lnTo>
                    <a:pt x="15626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3"/>
            <p:cNvSpPr/>
            <p:nvPr/>
          </p:nvSpPr>
          <p:spPr>
            <a:xfrm>
              <a:off x="4820300" y="2172750"/>
              <a:ext cx="412125" cy="514200"/>
            </a:xfrm>
            <a:custGeom>
              <a:avLst/>
              <a:gdLst/>
              <a:ahLst/>
              <a:cxnLst/>
              <a:rect l="l" t="t" r="r" b="b"/>
              <a:pathLst>
                <a:path w="16485" h="20568" extrusionOk="0">
                  <a:moveTo>
                    <a:pt x="16279" y="1"/>
                  </a:moveTo>
                  <a:lnTo>
                    <a:pt x="1" y="20403"/>
                  </a:lnTo>
                  <a:lnTo>
                    <a:pt x="206" y="20567"/>
                  </a:lnTo>
                  <a:lnTo>
                    <a:pt x="16484" y="166"/>
                  </a:lnTo>
                  <a:lnTo>
                    <a:pt x="16279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3"/>
            <p:cNvSpPr/>
            <p:nvPr/>
          </p:nvSpPr>
          <p:spPr>
            <a:xfrm>
              <a:off x="4849850" y="2219025"/>
              <a:ext cx="387125" cy="482825"/>
            </a:xfrm>
            <a:custGeom>
              <a:avLst/>
              <a:gdLst/>
              <a:ahLst/>
              <a:cxnLst/>
              <a:rect l="l" t="t" r="r" b="b"/>
              <a:pathLst>
                <a:path w="15485" h="19313" extrusionOk="0">
                  <a:moveTo>
                    <a:pt x="15278" y="1"/>
                  </a:moveTo>
                  <a:lnTo>
                    <a:pt x="1" y="19148"/>
                  </a:lnTo>
                  <a:lnTo>
                    <a:pt x="207" y="19312"/>
                  </a:lnTo>
                  <a:lnTo>
                    <a:pt x="15485" y="166"/>
                  </a:lnTo>
                  <a:lnTo>
                    <a:pt x="15278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3"/>
            <p:cNvSpPr/>
            <p:nvPr/>
          </p:nvSpPr>
          <p:spPr>
            <a:xfrm>
              <a:off x="4976675" y="2385525"/>
              <a:ext cx="196050" cy="186575"/>
            </a:xfrm>
            <a:custGeom>
              <a:avLst/>
              <a:gdLst/>
              <a:ahLst/>
              <a:cxnLst/>
              <a:rect l="l" t="t" r="r" b="b"/>
              <a:pathLst>
                <a:path w="7842" h="7463" extrusionOk="0">
                  <a:moveTo>
                    <a:pt x="2648" y="1"/>
                  </a:moveTo>
                  <a:lnTo>
                    <a:pt x="0" y="3319"/>
                  </a:lnTo>
                  <a:lnTo>
                    <a:pt x="5194" y="7462"/>
                  </a:lnTo>
                  <a:lnTo>
                    <a:pt x="7841" y="4145"/>
                  </a:lnTo>
                  <a:lnTo>
                    <a:pt x="264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8" name="Google Shape;378;p23"/>
          <p:cNvGrpSpPr/>
          <p:nvPr/>
        </p:nvGrpSpPr>
        <p:grpSpPr>
          <a:xfrm rot="4274585">
            <a:off x="8550016" y="104150"/>
            <a:ext cx="972964" cy="685467"/>
            <a:chOff x="4684638" y="434800"/>
            <a:chExt cx="1094300" cy="770950"/>
          </a:xfrm>
        </p:grpSpPr>
        <p:sp>
          <p:nvSpPr>
            <p:cNvPr id="379" name="Google Shape;379;p23"/>
            <p:cNvSpPr/>
            <p:nvPr/>
          </p:nvSpPr>
          <p:spPr>
            <a:xfrm>
              <a:off x="4783488" y="434800"/>
              <a:ext cx="995450" cy="766225"/>
            </a:xfrm>
            <a:custGeom>
              <a:avLst/>
              <a:gdLst/>
              <a:ahLst/>
              <a:cxnLst/>
              <a:rect l="l" t="t" r="r" b="b"/>
              <a:pathLst>
                <a:path w="39818" h="30649" extrusionOk="0">
                  <a:moveTo>
                    <a:pt x="34456" y="1"/>
                  </a:moveTo>
                  <a:lnTo>
                    <a:pt x="0" y="22398"/>
                  </a:lnTo>
                  <a:lnTo>
                    <a:pt x="5363" y="30649"/>
                  </a:lnTo>
                  <a:cubicBezTo>
                    <a:pt x="18248" y="22273"/>
                    <a:pt x="26931" y="16626"/>
                    <a:pt x="39817" y="8252"/>
                  </a:cubicBezTo>
                  <a:cubicBezTo>
                    <a:pt x="39518" y="7190"/>
                    <a:pt x="38319" y="5966"/>
                    <a:pt x="37181" y="4196"/>
                  </a:cubicBezTo>
                  <a:cubicBezTo>
                    <a:pt x="35997" y="2354"/>
                    <a:pt x="35320" y="717"/>
                    <a:pt x="34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3"/>
            <p:cNvSpPr/>
            <p:nvPr/>
          </p:nvSpPr>
          <p:spPr>
            <a:xfrm>
              <a:off x="4811488" y="453550"/>
              <a:ext cx="851675" cy="558525"/>
            </a:xfrm>
            <a:custGeom>
              <a:avLst/>
              <a:gdLst/>
              <a:ahLst/>
              <a:cxnLst/>
              <a:rect l="l" t="t" r="r" b="b"/>
              <a:pathLst>
                <a:path w="34067" h="22341" extrusionOk="0">
                  <a:moveTo>
                    <a:pt x="33831" y="0"/>
                  </a:moveTo>
                  <a:lnTo>
                    <a:pt x="1" y="21977"/>
                  </a:lnTo>
                  <a:lnTo>
                    <a:pt x="236" y="22341"/>
                  </a:lnTo>
                  <a:lnTo>
                    <a:pt x="34067" y="362"/>
                  </a:lnTo>
                  <a:lnTo>
                    <a:pt x="338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3"/>
            <p:cNvSpPr/>
            <p:nvPr/>
          </p:nvSpPr>
          <p:spPr>
            <a:xfrm>
              <a:off x="4915188" y="613125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1" y="21976"/>
                  </a:lnTo>
                  <a:lnTo>
                    <a:pt x="237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3"/>
            <p:cNvSpPr/>
            <p:nvPr/>
          </p:nvSpPr>
          <p:spPr>
            <a:xfrm>
              <a:off x="4842638" y="508000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0" y="21976"/>
                  </a:lnTo>
                  <a:lnTo>
                    <a:pt x="236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3"/>
            <p:cNvSpPr/>
            <p:nvPr/>
          </p:nvSpPr>
          <p:spPr>
            <a:xfrm>
              <a:off x="4882663" y="566375"/>
              <a:ext cx="851600" cy="558525"/>
            </a:xfrm>
            <a:custGeom>
              <a:avLst/>
              <a:gdLst/>
              <a:ahLst/>
              <a:cxnLst/>
              <a:rect l="l" t="t" r="r" b="b"/>
              <a:pathLst>
                <a:path w="34064" h="22341" extrusionOk="0">
                  <a:moveTo>
                    <a:pt x="33828" y="1"/>
                  </a:moveTo>
                  <a:lnTo>
                    <a:pt x="1" y="21978"/>
                  </a:lnTo>
                  <a:lnTo>
                    <a:pt x="236" y="22340"/>
                  </a:lnTo>
                  <a:lnTo>
                    <a:pt x="34063" y="364"/>
                  </a:lnTo>
                  <a:lnTo>
                    <a:pt x="338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3"/>
            <p:cNvSpPr/>
            <p:nvPr/>
          </p:nvSpPr>
          <p:spPr>
            <a:xfrm>
              <a:off x="4684638" y="990850"/>
              <a:ext cx="246750" cy="214900"/>
            </a:xfrm>
            <a:custGeom>
              <a:avLst/>
              <a:gdLst/>
              <a:ahLst/>
              <a:cxnLst/>
              <a:rect l="l" t="t" r="r" b="b"/>
              <a:pathLst>
                <a:path w="9870" h="8596" extrusionOk="0">
                  <a:moveTo>
                    <a:pt x="5236" y="2242"/>
                  </a:moveTo>
                  <a:cubicBezTo>
                    <a:pt x="5225" y="2249"/>
                    <a:pt x="5206" y="2261"/>
                    <a:pt x="5206" y="2261"/>
                  </a:cubicBezTo>
                  <a:lnTo>
                    <a:pt x="5206" y="2260"/>
                  </a:lnTo>
                  <a:cubicBezTo>
                    <a:pt x="5206" y="2260"/>
                    <a:pt x="5222" y="2250"/>
                    <a:pt x="5236" y="2242"/>
                  </a:cubicBezTo>
                  <a:close/>
                  <a:moveTo>
                    <a:pt x="6577" y="4309"/>
                  </a:moveTo>
                  <a:cubicBezTo>
                    <a:pt x="6566" y="4316"/>
                    <a:pt x="6550" y="4328"/>
                    <a:pt x="6550" y="4328"/>
                  </a:cubicBezTo>
                  <a:lnTo>
                    <a:pt x="6550" y="4326"/>
                  </a:lnTo>
                  <a:cubicBezTo>
                    <a:pt x="6550" y="4326"/>
                    <a:pt x="6564" y="4317"/>
                    <a:pt x="6577" y="4309"/>
                  </a:cubicBezTo>
                  <a:close/>
                  <a:moveTo>
                    <a:pt x="7921" y="6374"/>
                  </a:moveTo>
                  <a:cubicBezTo>
                    <a:pt x="7910" y="6381"/>
                    <a:pt x="7892" y="6393"/>
                    <a:pt x="7892" y="6393"/>
                  </a:cubicBezTo>
                  <a:lnTo>
                    <a:pt x="7892" y="6392"/>
                  </a:lnTo>
                  <a:cubicBezTo>
                    <a:pt x="7892" y="6392"/>
                    <a:pt x="7907" y="6382"/>
                    <a:pt x="7921" y="6374"/>
                  </a:cubicBezTo>
                  <a:close/>
                  <a:moveTo>
                    <a:pt x="4433" y="0"/>
                  </a:moveTo>
                  <a:cubicBezTo>
                    <a:pt x="4260" y="0"/>
                    <a:pt x="4092" y="46"/>
                    <a:pt x="3943" y="143"/>
                  </a:cubicBezTo>
                  <a:cubicBezTo>
                    <a:pt x="3643" y="338"/>
                    <a:pt x="0" y="8594"/>
                    <a:pt x="0" y="8594"/>
                  </a:cubicBezTo>
                  <a:cubicBezTo>
                    <a:pt x="0" y="8594"/>
                    <a:pt x="373" y="8595"/>
                    <a:pt x="969" y="8595"/>
                  </a:cubicBezTo>
                  <a:cubicBezTo>
                    <a:pt x="3299" y="8595"/>
                    <a:pt x="9042" y="8580"/>
                    <a:pt x="9272" y="8433"/>
                  </a:cubicBezTo>
                  <a:lnTo>
                    <a:pt x="9272" y="8433"/>
                  </a:lnTo>
                  <a:lnTo>
                    <a:pt x="9235" y="8458"/>
                  </a:lnTo>
                  <a:cubicBezTo>
                    <a:pt x="9235" y="8458"/>
                    <a:pt x="9281" y="8429"/>
                    <a:pt x="9283" y="8427"/>
                  </a:cubicBezTo>
                  <a:cubicBezTo>
                    <a:pt x="9762" y="8117"/>
                    <a:pt x="9869" y="7388"/>
                    <a:pt x="9499" y="6817"/>
                  </a:cubicBezTo>
                  <a:cubicBezTo>
                    <a:pt x="9248" y="6431"/>
                    <a:pt x="8838" y="6219"/>
                    <a:pt x="8449" y="6219"/>
                  </a:cubicBezTo>
                  <a:cubicBezTo>
                    <a:pt x="8273" y="6219"/>
                    <a:pt x="8101" y="6263"/>
                    <a:pt x="7951" y="6354"/>
                  </a:cubicBezTo>
                  <a:lnTo>
                    <a:pt x="7951" y="6354"/>
                  </a:lnTo>
                  <a:cubicBezTo>
                    <a:pt x="8422" y="6039"/>
                    <a:pt x="8525" y="5317"/>
                    <a:pt x="8157" y="4751"/>
                  </a:cubicBezTo>
                  <a:cubicBezTo>
                    <a:pt x="7906" y="4365"/>
                    <a:pt x="7495" y="4153"/>
                    <a:pt x="7107" y="4153"/>
                  </a:cubicBezTo>
                  <a:cubicBezTo>
                    <a:pt x="6931" y="4153"/>
                    <a:pt x="6759" y="4197"/>
                    <a:pt x="6609" y="4288"/>
                  </a:cubicBezTo>
                  <a:lnTo>
                    <a:pt x="6609" y="4288"/>
                  </a:lnTo>
                  <a:cubicBezTo>
                    <a:pt x="7079" y="3974"/>
                    <a:pt x="7181" y="3252"/>
                    <a:pt x="6814" y="2685"/>
                  </a:cubicBezTo>
                  <a:cubicBezTo>
                    <a:pt x="6563" y="2299"/>
                    <a:pt x="6153" y="2087"/>
                    <a:pt x="5764" y="2087"/>
                  </a:cubicBezTo>
                  <a:cubicBezTo>
                    <a:pt x="5588" y="2087"/>
                    <a:pt x="5416" y="2130"/>
                    <a:pt x="5266" y="2222"/>
                  </a:cubicBezTo>
                  <a:lnTo>
                    <a:pt x="5266" y="2222"/>
                  </a:lnTo>
                  <a:cubicBezTo>
                    <a:pt x="5737" y="1907"/>
                    <a:pt x="5840" y="1185"/>
                    <a:pt x="5472" y="619"/>
                  </a:cubicBezTo>
                  <a:cubicBezTo>
                    <a:pt x="5216" y="226"/>
                    <a:pt x="4815" y="0"/>
                    <a:pt x="44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3"/>
            <p:cNvSpPr/>
            <p:nvPr/>
          </p:nvSpPr>
          <p:spPr>
            <a:xfrm>
              <a:off x="4684763" y="1129750"/>
              <a:ext cx="89125" cy="75875"/>
            </a:xfrm>
            <a:custGeom>
              <a:avLst/>
              <a:gdLst/>
              <a:ahLst/>
              <a:cxnLst/>
              <a:rect l="l" t="t" r="r" b="b"/>
              <a:pathLst>
                <a:path w="3565" h="3035" extrusionOk="0">
                  <a:moveTo>
                    <a:pt x="1354" y="0"/>
                  </a:moveTo>
                  <a:cubicBezTo>
                    <a:pt x="612" y="1650"/>
                    <a:pt x="1" y="3035"/>
                    <a:pt x="1" y="3035"/>
                  </a:cubicBezTo>
                  <a:cubicBezTo>
                    <a:pt x="1" y="3035"/>
                    <a:pt x="1652" y="3035"/>
                    <a:pt x="3565" y="3020"/>
                  </a:cubicBezTo>
                  <a:cubicBezTo>
                    <a:pt x="3159" y="1812"/>
                    <a:pt x="2402" y="685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6" name="Google Shape;386;p23"/>
          <p:cNvSpPr txBox="1">
            <a:spLocks noGrp="1"/>
          </p:cNvSpPr>
          <p:nvPr>
            <p:ph type="subTitle" idx="1"/>
          </p:nvPr>
        </p:nvSpPr>
        <p:spPr>
          <a:xfrm>
            <a:off x="720000" y="1603575"/>
            <a:ext cx="3731400" cy="239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387" name="Google Shape;387;p2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88" name="Google Shape;388;p23"/>
          <p:cNvSpPr txBox="1">
            <a:spLocks noGrp="1"/>
          </p:cNvSpPr>
          <p:nvPr>
            <p:ph type="subTitle" idx="2"/>
          </p:nvPr>
        </p:nvSpPr>
        <p:spPr>
          <a:xfrm>
            <a:off x="4692574" y="1603575"/>
            <a:ext cx="3731400" cy="239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01838895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0" name="Google Shape;390;p24"/>
          <p:cNvGrpSpPr/>
          <p:nvPr/>
        </p:nvGrpSpPr>
        <p:grpSpPr>
          <a:xfrm rot="29987">
            <a:off x="265696" y="239848"/>
            <a:ext cx="8613032" cy="4663769"/>
            <a:chOff x="1291300" y="354675"/>
            <a:chExt cx="2772300" cy="1514350"/>
          </a:xfrm>
        </p:grpSpPr>
        <p:sp>
          <p:nvSpPr>
            <p:cNvPr id="391" name="Google Shape;391;p24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4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3" name="Google Shape;393;p24"/>
          <p:cNvGrpSpPr/>
          <p:nvPr/>
        </p:nvGrpSpPr>
        <p:grpSpPr>
          <a:xfrm>
            <a:off x="-249804" y="4317454"/>
            <a:ext cx="910446" cy="866645"/>
            <a:chOff x="4109450" y="1615100"/>
            <a:chExt cx="1199375" cy="1141675"/>
          </a:xfrm>
        </p:grpSpPr>
        <p:sp>
          <p:nvSpPr>
            <p:cNvPr id="394" name="Google Shape;394;p24"/>
            <p:cNvSpPr/>
            <p:nvPr/>
          </p:nvSpPr>
          <p:spPr>
            <a:xfrm>
              <a:off x="4109450" y="1615100"/>
              <a:ext cx="1146725" cy="1028250"/>
            </a:xfrm>
            <a:custGeom>
              <a:avLst/>
              <a:gdLst/>
              <a:ahLst/>
              <a:cxnLst/>
              <a:rect l="l" t="t" r="r" b="b"/>
              <a:pathLst>
                <a:path w="45869" h="41130" extrusionOk="0">
                  <a:moveTo>
                    <a:pt x="18111" y="0"/>
                  </a:moveTo>
                  <a:cubicBezTo>
                    <a:pt x="17120" y="0"/>
                    <a:pt x="16138" y="435"/>
                    <a:pt x="15471" y="1271"/>
                  </a:cubicBezTo>
                  <a:lnTo>
                    <a:pt x="0" y="20660"/>
                  </a:lnTo>
                  <a:lnTo>
                    <a:pt x="25655" y="41129"/>
                  </a:lnTo>
                  <a:lnTo>
                    <a:pt x="41125" y="21740"/>
                  </a:lnTo>
                  <a:cubicBezTo>
                    <a:pt x="41792" y="20905"/>
                    <a:pt x="42775" y="20471"/>
                    <a:pt x="43766" y="20471"/>
                  </a:cubicBezTo>
                  <a:cubicBezTo>
                    <a:pt x="44504" y="20471"/>
                    <a:pt x="45247" y="20711"/>
                    <a:pt x="45868" y="21207"/>
                  </a:cubicBezTo>
                  <a:lnTo>
                    <a:pt x="20215" y="738"/>
                  </a:lnTo>
                  <a:cubicBezTo>
                    <a:pt x="19593" y="242"/>
                    <a:pt x="18850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4"/>
            <p:cNvSpPr/>
            <p:nvPr/>
          </p:nvSpPr>
          <p:spPr>
            <a:xfrm>
              <a:off x="4750825" y="2126825"/>
              <a:ext cx="558000" cy="629950"/>
            </a:xfrm>
            <a:custGeom>
              <a:avLst/>
              <a:gdLst/>
              <a:ahLst/>
              <a:cxnLst/>
              <a:rect l="l" t="t" r="r" b="b"/>
              <a:pathLst>
                <a:path w="22320" h="25198" extrusionOk="0">
                  <a:moveTo>
                    <a:pt x="18111" y="0"/>
                  </a:moveTo>
                  <a:cubicBezTo>
                    <a:pt x="17119" y="0"/>
                    <a:pt x="16136" y="435"/>
                    <a:pt x="15470" y="1271"/>
                  </a:cubicBezTo>
                  <a:lnTo>
                    <a:pt x="0" y="20660"/>
                  </a:lnTo>
                  <a:lnTo>
                    <a:pt x="5687" y="25198"/>
                  </a:lnTo>
                  <a:lnTo>
                    <a:pt x="21156" y="5809"/>
                  </a:lnTo>
                  <a:cubicBezTo>
                    <a:pt x="22319" y="4351"/>
                    <a:pt x="22080" y="2228"/>
                    <a:pt x="20624" y="1065"/>
                  </a:cubicBezTo>
                  <a:lnTo>
                    <a:pt x="20215" y="738"/>
                  </a:lnTo>
                  <a:cubicBezTo>
                    <a:pt x="19593" y="242"/>
                    <a:pt x="18849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4"/>
            <p:cNvSpPr/>
            <p:nvPr/>
          </p:nvSpPr>
          <p:spPr>
            <a:xfrm>
              <a:off x="4762500" y="2143125"/>
              <a:ext cx="519475" cy="598150"/>
            </a:xfrm>
            <a:custGeom>
              <a:avLst/>
              <a:gdLst/>
              <a:ahLst/>
              <a:cxnLst/>
              <a:rect l="l" t="t" r="r" b="b"/>
              <a:pathLst>
                <a:path w="20779" h="23926" extrusionOk="0">
                  <a:moveTo>
                    <a:pt x="17480" y="0"/>
                  </a:moveTo>
                  <a:cubicBezTo>
                    <a:pt x="16714" y="0"/>
                    <a:pt x="15955" y="336"/>
                    <a:pt x="15441" y="980"/>
                  </a:cubicBezTo>
                  <a:lnTo>
                    <a:pt x="1" y="20382"/>
                  </a:lnTo>
                  <a:lnTo>
                    <a:pt x="4441" y="23925"/>
                  </a:lnTo>
                  <a:lnTo>
                    <a:pt x="19882" y="4522"/>
                  </a:lnTo>
                  <a:cubicBezTo>
                    <a:pt x="20778" y="3399"/>
                    <a:pt x="20593" y="1758"/>
                    <a:pt x="19471" y="861"/>
                  </a:cubicBezTo>
                  <a:lnTo>
                    <a:pt x="19102" y="568"/>
                  </a:lnTo>
                  <a:cubicBezTo>
                    <a:pt x="18623" y="186"/>
                    <a:pt x="18050" y="0"/>
                    <a:pt x="174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4"/>
            <p:cNvSpPr/>
            <p:nvPr/>
          </p:nvSpPr>
          <p:spPr>
            <a:xfrm>
              <a:off x="4504475" y="1653675"/>
              <a:ext cx="634350" cy="508575"/>
            </a:xfrm>
            <a:custGeom>
              <a:avLst/>
              <a:gdLst/>
              <a:ahLst/>
              <a:cxnLst/>
              <a:rect l="l" t="t" r="r" b="b"/>
              <a:pathLst>
                <a:path w="25374" h="20343" extrusionOk="0">
                  <a:moveTo>
                    <a:pt x="164" y="0"/>
                  </a:moveTo>
                  <a:lnTo>
                    <a:pt x="0" y="206"/>
                  </a:lnTo>
                  <a:lnTo>
                    <a:pt x="25209" y="20343"/>
                  </a:lnTo>
                  <a:lnTo>
                    <a:pt x="25373" y="20137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4"/>
            <p:cNvSpPr/>
            <p:nvPr/>
          </p:nvSpPr>
          <p:spPr>
            <a:xfrm>
              <a:off x="4201775" y="1738650"/>
              <a:ext cx="842350" cy="809850"/>
            </a:xfrm>
            <a:custGeom>
              <a:avLst/>
              <a:gdLst/>
              <a:ahLst/>
              <a:cxnLst/>
              <a:rect l="l" t="t" r="r" b="b"/>
              <a:pathLst>
                <a:path w="33694" h="32394" extrusionOk="0">
                  <a:moveTo>
                    <a:pt x="12937" y="368"/>
                  </a:moveTo>
                  <a:lnTo>
                    <a:pt x="33149" y="16496"/>
                  </a:lnTo>
                  <a:cubicBezTo>
                    <a:pt x="32994" y="16737"/>
                    <a:pt x="32928" y="17022"/>
                    <a:pt x="32960" y="17311"/>
                  </a:cubicBezTo>
                  <a:cubicBezTo>
                    <a:pt x="32992" y="17601"/>
                    <a:pt x="33121" y="17864"/>
                    <a:pt x="33325" y="18066"/>
                  </a:cubicBezTo>
                  <a:lnTo>
                    <a:pt x="22327" y="31850"/>
                  </a:lnTo>
                  <a:cubicBezTo>
                    <a:pt x="22127" y="31722"/>
                    <a:pt x="21896" y="31653"/>
                    <a:pt x="21659" y="31653"/>
                  </a:cubicBezTo>
                  <a:cubicBezTo>
                    <a:pt x="21610" y="31653"/>
                    <a:pt x="21561" y="31656"/>
                    <a:pt x="21512" y="31662"/>
                  </a:cubicBezTo>
                  <a:cubicBezTo>
                    <a:pt x="21223" y="31694"/>
                    <a:pt x="20959" y="31823"/>
                    <a:pt x="20757" y="32027"/>
                  </a:cubicBezTo>
                  <a:lnTo>
                    <a:pt x="544" y="15900"/>
                  </a:lnTo>
                  <a:cubicBezTo>
                    <a:pt x="698" y="15658"/>
                    <a:pt x="767" y="15371"/>
                    <a:pt x="733" y="15083"/>
                  </a:cubicBezTo>
                  <a:cubicBezTo>
                    <a:pt x="701" y="14793"/>
                    <a:pt x="573" y="14530"/>
                    <a:pt x="368" y="14329"/>
                  </a:cubicBezTo>
                  <a:lnTo>
                    <a:pt x="11367" y="545"/>
                  </a:lnTo>
                  <a:cubicBezTo>
                    <a:pt x="11568" y="673"/>
                    <a:pt x="11801" y="741"/>
                    <a:pt x="12041" y="741"/>
                  </a:cubicBezTo>
                  <a:cubicBezTo>
                    <a:pt x="12088" y="741"/>
                    <a:pt x="12135" y="738"/>
                    <a:pt x="12182" y="733"/>
                  </a:cubicBezTo>
                  <a:cubicBezTo>
                    <a:pt x="12472" y="701"/>
                    <a:pt x="12735" y="572"/>
                    <a:pt x="12937" y="368"/>
                  </a:cubicBezTo>
                  <a:close/>
                  <a:moveTo>
                    <a:pt x="12899" y="0"/>
                  </a:moveTo>
                  <a:lnTo>
                    <a:pt x="12818" y="103"/>
                  </a:lnTo>
                  <a:cubicBezTo>
                    <a:pt x="12653" y="311"/>
                    <a:pt x="12417" y="441"/>
                    <a:pt x="12153" y="471"/>
                  </a:cubicBezTo>
                  <a:cubicBezTo>
                    <a:pt x="12116" y="475"/>
                    <a:pt x="12079" y="477"/>
                    <a:pt x="12042" y="477"/>
                  </a:cubicBezTo>
                  <a:cubicBezTo>
                    <a:pt x="11817" y="477"/>
                    <a:pt x="11601" y="401"/>
                    <a:pt x="11422" y="261"/>
                  </a:cubicBezTo>
                  <a:lnTo>
                    <a:pt x="11319" y="178"/>
                  </a:lnTo>
                  <a:lnTo>
                    <a:pt x="0" y="14365"/>
                  </a:lnTo>
                  <a:lnTo>
                    <a:pt x="103" y="14447"/>
                  </a:lnTo>
                  <a:cubicBezTo>
                    <a:pt x="311" y="14611"/>
                    <a:pt x="441" y="14847"/>
                    <a:pt x="471" y="15112"/>
                  </a:cubicBezTo>
                  <a:cubicBezTo>
                    <a:pt x="500" y="15375"/>
                    <a:pt x="425" y="15634"/>
                    <a:pt x="261" y="15842"/>
                  </a:cubicBezTo>
                  <a:lnTo>
                    <a:pt x="178" y="15945"/>
                  </a:lnTo>
                  <a:lnTo>
                    <a:pt x="20794" y="32394"/>
                  </a:lnTo>
                  <a:lnTo>
                    <a:pt x="20875" y="32291"/>
                  </a:lnTo>
                  <a:cubicBezTo>
                    <a:pt x="21040" y="32083"/>
                    <a:pt x="21276" y="31953"/>
                    <a:pt x="21540" y="31924"/>
                  </a:cubicBezTo>
                  <a:cubicBezTo>
                    <a:pt x="21578" y="31920"/>
                    <a:pt x="21616" y="31918"/>
                    <a:pt x="21654" y="31918"/>
                  </a:cubicBezTo>
                  <a:cubicBezTo>
                    <a:pt x="21877" y="31918"/>
                    <a:pt x="22093" y="31993"/>
                    <a:pt x="22270" y="32135"/>
                  </a:cubicBezTo>
                  <a:lnTo>
                    <a:pt x="22374" y="32216"/>
                  </a:lnTo>
                  <a:lnTo>
                    <a:pt x="33693" y="18029"/>
                  </a:lnTo>
                  <a:lnTo>
                    <a:pt x="33588" y="17947"/>
                  </a:lnTo>
                  <a:cubicBezTo>
                    <a:pt x="33380" y="17782"/>
                    <a:pt x="33250" y="17546"/>
                    <a:pt x="33221" y="17282"/>
                  </a:cubicBezTo>
                  <a:cubicBezTo>
                    <a:pt x="33190" y="17018"/>
                    <a:pt x="33266" y="16759"/>
                    <a:pt x="33432" y="16551"/>
                  </a:cubicBezTo>
                  <a:lnTo>
                    <a:pt x="33513" y="16448"/>
                  </a:lnTo>
                  <a:lnTo>
                    <a:pt x="1289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4"/>
            <p:cNvSpPr/>
            <p:nvPr/>
          </p:nvSpPr>
          <p:spPr>
            <a:xfrm>
              <a:off x="4794375" y="2170050"/>
              <a:ext cx="395850" cy="493775"/>
            </a:xfrm>
            <a:custGeom>
              <a:avLst/>
              <a:gdLst/>
              <a:ahLst/>
              <a:cxnLst/>
              <a:rect l="l" t="t" r="r" b="b"/>
              <a:pathLst>
                <a:path w="15834" h="19751" extrusionOk="0">
                  <a:moveTo>
                    <a:pt x="15626" y="1"/>
                  </a:moveTo>
                  <a:lnTo>
                    <a:pt x="0" y="19585"/>
                  </a:lnTo>
                  <a:lnTo>
                    <a:pt x="207" y="19750"/>
                  </a:lnTo>
                  <a:lnTo>
                    <a:pt x="15833" y="166"/>
                  </a:lnTo>
                  <a:lnTo>
                    <a:pt x="15626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4"/>
            <p:cNvSpPr/>
            <p:nvPr/>
          </p:nvSpPr>
          <p:spPr>
            <a:xfrm>
              <a:off x="4820300" y="2172750"/>
              <a:ext cx="412125" cy="514200"/>
            </a:xfrm>
            <a:custGeom>
              <a:avLst/>
              <a:gdLst/>
              <a:ahLst/>
              <a:cxnLst/>
              <a:rect l="l" t="t" r="r" b="b"/>
              <a:pathLst>
                <a:path w="16485" h="20568" extrusionOk="0">
                  <a:moveTo>
                    <a:pt x="16279" y="1"/>
                  </a:moveTo>
                  <a:lnTo>
                    <a:pt x="1" y="20403"/>
                  </a:lnTo>
                  <a:lnTo>
                    <a:pt x="206" y="20567"/>
                  </a:lnTo>
                  <a:lnTo>
                    <a:pt x="16484" y="166"/>
                  </a:lnTo>
                  <a:lnTo>
                    <a:pt x="16279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4"/>
            <p:cNvSpPr/>
            <p:nvPr/>
          </p:nvSpPr>
          <p:spPr>
            <a:xfrm>
              <a:off x="4849850" y="2219025"/>
              <a:ext cx="387125" cy="482825"/>
            </a:xfrm>
            <a:custGeom>
              <a:avLst/>
              <a:gdLst/>
              <a:ahLst/>
              <a:cxnLst/>
              <a:rect l="l" t="t" r="r" b="b"/>
              <a:pathLst>
                <a:path w="15485" h="19313" extrusionOk="0">
                  <a:moveTo>
                    <a:pt x="15278" y="1"/>
                  </a:moveTo>
                  <a:lnTo>
                    <a:pt x="1" y="19148"/>
                  </a:lnTo>
                  <a:lnTo>
                    <a:pt x="207" y="19312"/>
                  </a:lnTo>
                  <a:lnTo>
                    <a:pt x="15485" y="166"/>
                  </a:lnTo>
                  <a:lnTo>
                    <a:pt x="15278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4"/>
            <p:cNvSpPr/>
            <p:nvPr/>
          </p:nvSpPr>
          <p:spPr>
            <a:xfrm>
              <a:off x="4976675" y="2385525"/>
              <a:ext cx="196050" cy="186575"/>
            </a:xfrm>
            <a:custGeom>
              <a:avLst/>
              <a:gdLst/>
              <a:ahLst/>
              <a:cxnLst/>
              <a:rect l="l" t="t" r="r" b="b"/>
              <a:pathLst>
                <a:path w="7842" h="7463" extrusionOk="0">
                  <a:moveTo>
                    <a:pt x="2648" y="1"/>
                  </a:moveTo>
                  <a:lnTo>
                    <a:pt x="0" y="3319"/>
                  </a:lnTo>
                  <a:lnTo>
                    <a:pt x="5194" y="7462"/>
                  </a:lnTo>
                  <a:lnTo>
                    <a:pt x="7841" y="4145"/>
                  </a:lnTo>
                  <a:lnTo>
                    <a:pt x="264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3" name="Google Shape;403;p24"/>
          <p:cNvGrpSpPr/>
          <p:nvPr/>
        </p:nvGrpSpPr>
        <p:grpSpPr>
          <a:xfrm rot="4274585">
            <a:off x="8550016" y="104150"/>
            <a:ext cx="972964" cy="685467"/>
            <a:chOff x="4684638" y="434800"/>
            <a:chExt cx="1094300" cy="770950"/>
          </a:xfrm>
        </p:grpSpPr>
        <p:sp>
          <p:nvSpPr>
            <p:cNvPr id="404" name="Google Shape;404;p24"/>
            <p:cNvSpPr/>
            <p:nvPr/>
          </p:nvSpPr>
          <p:spPr>
            <a:xfrm>
              <a:off x="4783488" y="434800"/>
              <a:ext cx="995450" cy="766225"/>
            </a:xfrm>
            <a:custGeom>
              <a:avLst/>
              <a:gdLst/>
              <a:ahLst/>
              <a:cxnLst/>
              <a:rect l="l" t="t" r="r" b="b"/>
              <a:pathLst>
                <a:path w="39818" h="30649" extrusionOk="0">
                  <a:moveTo>
                    <a:pt x="34456" y="1"/>
                  </a:moveTo>
                  <a:lnTo>
                    <a:pt x="0" y="22398"/>
                  </a:lnTo>
                  <a:lnTo>
                    <a:pt x="5363" y="30649"/>
                  </a:lnTo>
                  <a:cubicBezTo>
                    <a:pt x="18248" y="22273"/>
                    <a:pt x="26931" y="16626"/>
                    <a:pt x="39817" y="8252"/>
                  </a:cubicBezTo>
                  <a:cubicBezTo>
                    <a:pt x="39518" y="7190"/>
                    <a:pt x="38319" y="5966"/>
                    <a:pt x="37181" y="4196"/>
                  </a:cubicBezTo>
                  <a:cubicBezTo>
                    <a:pt x="35997" y="2354"/>
                    <a:pt x="35320" y="717"/>
                    <a:pt x="34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4811488" y="453550"/>
              <a:ext cx="851675" cy="558525"/>
            </a:xfrm>
            <a:custGeom>
              <a:avLst/>
              <a:gdLst/>
              <a:ahLst/>
              <a:cxnLst/>
              <a:rect l="l" t="t" r="r" b="b"/>
              <a:pathLst>
                <a:path w="34067" h="22341" extrusionOk="0">
                  <a:moveTo>
                    <a:pt x="33831" y="0"/>
                  </a:moveTo>
                  <a:lnTo>
                    <a:pt x="1" y="21977"/>
                  </a:lnTo>
                  <a:lnTo>
                    <a:pt x="236" y="22341"/>
                  </a:lnTo>
                  <a:lnTo>
                    <a:pt x="34067" y="362"/>
                  </a:lnTo>
                  <a:lnTo>
                    <a:pt x="338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4915188" y="613125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1" y="21976"/>
                  </a:lnTo>
                  <a:lnTo>
                    <a:pt x="237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4842638" y="508000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0" y="21976"/>
                  </a:lnTo>
                  <a:lnTo>
                    <a:pt x="236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4882663" y="566375"/>
              <a:ext cx="851600" cy="558525"/>
            </a:xfrm>
            <a:custGeom>
              <a:avLst/>
              <a:gdLst/>
              <a:ahLst/>
              <a:cxnLst/>
              <a:rect l="l" t="t" r="r" b="b"/>
              <a:pathLst>
                <a:path w="34064" h="22341" extrusionOk="0">
                  <a:moveTo>
                    <a:pt x="33828" y="1"/>
                  </a:moveTo>
                  <a:lnTo>
                    <a:pt x="1" y="21978"/>
                  </a:lnTo>
                  <a:lnTo>
                    <a:pt x="236" y="22340"/>
                  </a:lnTo>
                  <a:lnTo>
                    <a:pt x="34063" y="364"/>
                  </a:lnTo>
                  <a:lnTo>
                    <a:pt x="338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4684638" y="990850"/>
              <a:ext cx="246750" cy="214900"/>
            </a:xfrm>
            <a:custGeom>
              <a:avLst/>
              <a:gdLst/>
              <a:ahLst/>
              <a:cxnLst/>
              <a:rect l="l" t="t" r="r" b="b"/>
              <a:pathLst>
                <a:path w="9870" h="8596" extrusionOk="0">
                  <a:moveTo>
                    <a:pt x="5236" y="2242"/>
                  </a:moveTo>
                  <a:cubicBezTo>
                    <a:pt x="5225" y="2249"/>
                    <a:pt x="5206" y="2261"/>
                    <a:pt x="5206" y="2261"/>
                  </a:cubicBezTo>
                  <a:lnTo>
                    <a:pt x="5206" y="2260"/>
                  </a:lnTo>
                  <a:cubicBezTo>
                    <a:pt x="5206" y="2260"/>
                    <a:pt x="5222" y="2250"/>
                    <a:pt x="5236" y="2242"/>
                  </a:cubicBezTo>
                  <a:close/>
                  <a:moveTo>
                    <a:pt x="6577" y="4309"/>
                  </a:moveTo>
                  <a:cubicBezTo>
                    <a:pt x="6566" y="4316"/>
                    <a:pt x="6550" y="4328"/>
                    <a:pt x="6550" y="4328"/>
                  </a:cubicBezTo>
                  <a:lnTo>
                    <a:pt x="6550" y="4326"/>
                  </a:lnTo>
                  <a:cubicBezTo>
                    <a:pt x="6550" y="4326"/>
                    <a:pt x="6564" y="4317"/>
                    <a:pt x="6577" y="4309"/>
                  </a:cubicBezTo>
                  <a:close/>
                  <a:moveTo>
                    <a:pt x="7921" y="6374"/>
                  </a:moveTo>
                  <a:cubicBezTo>
                    <a:pt x="7910" y="6381"/>
                    <a:pt x="7892" y="6393"/>
                    <a:pt x="7892" y="6393"/>
                  </a:cubicBezTo>
                  <a:lnTo>
                    <a:pt x="7892" y="6392"/>
                  </a:lnTo>
                  <a:cubicBezTo>
                    <a:pt x="7892" y="6392"/>
                    <a:pt x="7907" y="6382"/>
                    <a:pt x="7921" y="6374"/>
                  </a:cubicBezTo>
                  <a:close/>
                  <a:moveTo>
                    <a:pt x="4433" y="0"/>
                  </a:moveTo>
                  <a:cubicBezTo>
                    <a:pt x="4260" y="0"/>
                    <a:pt x="4092" y="46"/>
                    <a:pt x="3943" y="143"/>
                  </a:cubicBezTo>
                  <a:cubicBezTo>
                    <a:pt x="3643" y="338"/>
                    <a:pt x="0" y="8594"/>
                    <a:pt x="0" y="8594"/>
                  </a:cubicBezTo>
                  <a:cubicBezTo>
                    <a:pt x="0" y="8594"/>
                    <a:pt x="373" y="8595"/>
                    <a:pt x="969" y="8595"/>
                  </a:cubicBezTo>
                  <a:cubicBezTo>
                    <a:pt x="3299" y="8595"/>
                    <a:pt x="9042" y="8580"/>
                    <a:pt x="9272" y="8433"/>
                  </a:cubicBezTo>
                  <a:lnTo>
                    <a:pt x="9272" y="8433"/>
                  </a:lnTo>
                  <a:lnTo>
                    <a:pt x="9235" y="8458"/>
                  </a:lnTo>
                  <a:cubicBezTo>
                    <a:pt x="9235" y="8458"/>
                    <a:pt x="9281" y="8429"/>
                    <a:pt x="9283" y="8427"/>
                  </a:cubicBezTo>
                  <a:cubicBezTo>
                    <a:pt x="9762" y="8117"/>
                    <a:pt x="9869" y="7388"/>
                    <a:pt x="9499" y="6817"/>
                  </a:cubicBezTo>
                  <a:cubicBezTo>
                    <a:pt x="9248" y="6431"/>
                    <a:pt x="8838" y="6219"/>
                    <a:pt x="8449" y="6219"/>
                  </a:cubicBezTo>
                  <a:cubicBezTo>
                    <a:pt x="8273" y="6219"/>
                    <a:pt x="8101" y="6263"/>
                    <a:pt x="7951" y="6354"/>
                  </a:cubicBezTo>
                  <a:lnTo>
                    <a:pt x="7951" y="6354"/>
                  </a:lnTo>
                  <a:cubicBezTo>
                    <a:pt x="8422" y="6039"/>
                    <a:pt x="8525" y="5317"/>
                    <a:pt x="8157" y="4751"/>
                  </a:cubicBezTo>
                  <a:cubicBezTo>
                    <a:pt x="7906" y="4365"/>
                    <a:pt x="7495" y="4153"/>
                    <a:pt x="7107" y="4153"/>
                  </a:cubicBezTo>
                  <a:cubicBezTo>
                    <a:pt x="6931" y="4153"/>
                    <a:pt x="6759" y="4197"/>
                    <a:pt x="6609" y="4288"/>
                  </a:cubicBezTo>
                  <a:lnTo>
                    <a:pt x="6609" y="4288"/>
                  </a:lnTo>
                  <a:cubicBezTo>
                    <a:pt x="7079" y="3974"/>
                    <a:pt x="7181" y="3252"/>
                    <a:pt x="6814" y="2685"/>
                  </a:cubicBezTo>
                  <a:cubicBezTo>
                    <a:pt x="6563" y="2299"/>
                    <a:pt x="6153" y="2087"/>
                    <a:pt x="5764" y="2087"/>
                  </a:cubicBezTo>
                  <a:cubicBezTo>
                    <a:pt x="5588" y="2087"/>
                    <a:pt x="5416" y="2130"/>
                    <a:pt x="5266" y="2222"/>
                  </a:cubicBezTo>
                  <a:lnTo>
                    <a:pt x="5266" y="2222"/>
                  </a:lnTo>
                  <a:cubicBezTo>
                    <a:pt x="5737" y="1907"/>
                    <a:pt x="5840" y="1185"/>
                    <a:pt x="5472" y="619"/>
                  </a:cubicBezTo>
                  <a:cubicBezTo>
                    <a:pt x="5216" y="226"/>
                    <a:pt x="4815" y="0"/>
                    <a:pt x="44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4684763" y="1129750"/>
              <a:ext cx="89125" cy="75875"/>
            </a:xfrm>
            <a:custGeom>
              <a:avLst/>
              <a:gdLst/>
              <a:ahLst/>
              <a:cxnLst/>
              <a:rect l="l" t="t" r="r" b="b"/>
              <a:pathLst>
                <a:path w="3565" h="3035" extrusionOk="0">
                  <a:moveTo>
                    <a:pt x="1354" y="0"/>
                  </a:moveTo>
                  <a:cubicBezTo>
                    <a:pt x="612" y="1650"/>
                    <a:pt x="1" y="3035"/>
                    <a:pt x="1" y="3035"/>
                  </a:cubicBezTo>
                  <a:cubicBezTo>
                    <a:pt x="1" y="3035"/>
                    <a:pt x="1652" y="3035"/>
                    <a:pt x="3565" y="3020"/>
                  </a:cubicBezTo>
                  <a:cubicBezTo>
                    <a:pt x="3159" y="1812"/>
                    <a:pt x="2402" y="685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11" name="Google Shape;411;p2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12" name="Google Shape;412;p24"/>
          <p:cNvSpPr txBox="1">
            <a:spLocks noGrp="1"/>
          </p:cNvSpPr>
          <p:nvPr>
            <p:ph type="subTitle" idx="1"/>
          </p:nvPr>
        </p:nvSpPr>
        <p:spPr>
          <a:xfrm>
            <a:off x="4923095" y="2838100"/>
            <a:ext cx="2640000" cy="110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3" name="Google Shape;413;p24"/>
          <p:cNvSpPr txBox="1">
            <a:spLocks noGrp="1"/>
          </p:cNvSpPr>
          <p:nvPr>
            <p:ph type="subTitle" idx="2"/>
          </p:nvPr>
        </p:nvSpPr>
        <p:spPr>
          <a:xfrm>
            <a:off x="1580918" y="2838100"/>
            <a:ext cx="2640000" cy="110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4" name="Google Shape;414;p24"/>
          <p:cNvSpPr txBox="1">
            <a:spLocks noGrp="1"/>
          </p:cNvSpPr>
          <p:nvPr>
            <p:ph type="subTitle" idx="3"/>
          </p:nvPr>
        </p:nvSpPr>
        <p:spPr>
          <a:xfrm>
            <a:off x="1580918" y="2521777"/>
            <a:ext cx="2640000" cy="41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415" name="Google Shape;415;p24"/>
          <p:cNvSpPr txBox="1">
            <a:spLocks noGrp="1"/>
          </p:cNvSpPr>
          <p:nvPr>
            <p:ph type="subTitle" idx="4"/>
          </p:nvPr>
        </p:nvSpPr>
        <p:spPr>
          <a:xfrm>
            <a:off x="4923095" y="2521777"/>
            <a:ext cx="2640000" cy="41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53425927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7" name="Google Shape;417;p25"/>
          <p:cNvGrpSpPr/>
          <p:nvPr/>
        </p:nvGrpSpPr>
        <p:grpSpPr>
          <a:xfrm rot="29987">
            <a:off x="265696" y="239848"/>
            <a:ext cx="8613032" cy="4663769"/>
            <a:chOff x="1291300" y="354675"/>
            <a:chExt cx="2772300" cy="1514350"/>
          </a:xfrm>
        </p:grpSpPr>
        <p:sp>
          <p:nvSpPr>
            <p:cNvPr id="418" name="Google Shape;418;p25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5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0" name="Google Shape;420;p25"/>
          <p:cNvGrpSpPr/>
          <p:nvPr/>
        </p:nvGrpSpPr>
        <p:grpSpPr>
          <a:xfrm>
            <a:off x="-249804" y="4317454"/>
            <a:ext cx="910446" cy="866645"/>
            <a:chOff x="4109450" y="1615100"/>
            <a:chExt cx="1199375" cy="1141675"/>
          </a:xfrm>
        </p:grpSpPr>
        <p:sp>
          <p:nvSpPr>
            <p:cNvPr id="421" name="Google Shape;421;p25"/>
            <p:cNvSpPr/>
            <p:nvPr/>
          </p:nvSpPr>
          <p:spPr>
            <a:xfrm>
              <a:off x="4109450" y="1615100"/>
              <a:ext cx="1146725" cy="1028250"/>
            </a:xfrm>
            <a:custGeom>
              <a:avLst/>
              <a:gdLst/>
              <a:ahLst/>
              <a:cxnLst/>
              <a:rect l="l" t="t" r="r" b="b"/>
              <a:pathLst>
                <a:path w="45869" h="41130" extrusionOk="0">
                  <a:moveTo>
                    <a:pt x="18111" y="0"/>
                  </a:moveTo>
                  <a:cubicBezTo>
                    <a:pt x="17120" y="0"/>
                    <a:pt x="16138" y="435"/>
                    <a:pt x="15471" y="1271"/>
                  </a:cubicBezTo>
                  <a:lnTo>
                    <a:pt x="0" y="20660"/>
                  </a:lnTo>
                  <a:lnTo>
                    <a:pt x="25655" y="41129"/>
                  </a:lnTo>
                  <a:lnTo>
                    <a:pt x="41125" y="21740"/>
                  </a:lnTo>
                  <a:cubicBezTo>
                    <a:pt x="41792" y="20905"/>
                    <a:pt x="42775" y="20471"/>
                    <a:pt x="43766" y="20471"/>
                  </a:cubicBezTo>
                  <a:cubicBezTo>
                    <a:pt x="44504" y="20471"/>
                    <a:pt x="45247" y="20711"/>
                    <a:pt x="45868" y="21207"/>
                  </a:cubicBezTo>
                  <a:lnTo>
                    <a:pt x="20215" y="738"/>
                  </a:lnTo>
                  <a:cubicBezTo>
                    <a:pt x="19593" y="242"/>
                    <a:pt x="18850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5"/>
            <p:cNvSpPr/>
            <p:nvPr/>
          </p:nvSpPr>
          <p:spPr>
            <a:xfrm>
              <a:off x="4750825" y="2126825"/>
              <a:ext cx="558000" cy="629950"/>
            </a:xfrm>
            <a:custGeom>
              <a:avLst/>
              <a:gdLst/>
              <a:ahLst/>
              <a:cxnLst/>
              <a:rect l="l" t="t" r="r" b="b"/>
              <a:pathLst>
                <a:path w="22320" h="25198" extrusionOk="0">
                  <a:moveTo>
                    <a:pt x="18111" y="0"/>
                  </a:moveTo>
                  <a:cubicBezTo>
                    <a:pt x="17119" y="0"/>
                    <a:pt x="16136" y="435"/>
                    <a:pt x="15470" y="1271"/>
                  </a:cubicBezTo>
                  <a:lnTo>
                    <a:pt x="0" y="20660"/>
                  </a:lnTo>
                  <a:lnTo>
                    <a:pt x="5687" y="25198"/>
                  </a:lnTo>
                  <a:lnTo>
                    <a:pt x="21156" y="5809"/>
                  </a:lnTo>
                  <a:cubicBezTo>
                    <a:pt x="22319" y="4351"/>
                    <a:pt x="22080" y="2228"/>
                    <a:pt x="20624" y="1065"/>
                  </a:cubicBezTo>
                  <a:lnTo>
                    <a:pt x="20215" y="738"/>
                  </a:lnTo>
                  <a:cubicBezTo>
                    <a:pt x="19593" y="242"/>
                    <a:pt x="18849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5"/>
            <p:cNvSpPr/>
            <p:nvPr/>
          </p:nvSpPr>
          <p:spPr>
            <a:xfrm>
              <a:off x="4762500" y="2143125"/>
              <a:ext cx="519475" cy="598150"/>
            </a:xfrm>
            <a:custGeom>
              <a:avLst/>
              <a:gdLst/>
              <a:ahLst/>
              <a:cxnLst/>
              <a:rect l="l" t="t" r="r" b="b"/>
              <a:pathLst>
                <a:path w="20779" h="23926" extrusionOk="0">
                  <a:moveTo>
                    <a:pt x="17480" y="0"/>
                  </a:moveTo>
                  <a:cubicBezTo>
                    <a:pt x="16714" y="0"/>
                    <a:pt x="15955" y="336"/>
                    <a:pt x="15441" y="980"/>
                  </a:cubicBezTo>
                  <a:lnTo>
                    <a:pt x="1" y="20382"/>
                  </a:lnTo>
                  <a:lnTo>
                    <a:pt x="4441" y="23925"/>
                  </a:lnTo>
                  <a:lnTo>
                    <a:pt x="19882" y="4522"/>
                  </a:lnTo>
                  <a:cubicBezTo>
                    <a:pt x="20778" y="3399"/>
                    <a:pt x="20593" y="1758"/>
                    <a:pt x="19471" y="861"/>
                  </a:cubicBezTo>
                  <a:lnTo>
                    <a:pt x="19102" y="568"/>
                  </a:lnTo>
                  <a:cubicBezTo>
                    <a:pt x="18623" y="186"/>
                    <a:pt x="18050" y="0"/>
                    <a:pt x="174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5"/>
            <p:cNvSpPr/>
            <p:nvPr/>
          </p:nvSpPr>
          <p:spPr>
            <a:xfrm>
              <a:off x="4504475" y="1653675"/>
              <a:ext cx="634350" cy="508575"/>
            </a:xfrm>
            <a:custGeom>
              <a:avLst/>
              <a:gdLst/>
              <a:ahLst/>
              <a:cxnLst/>
              <a:rect l="l" t="t" r="r" b="b"/>
              <a:pathLst>
                <a:path w="25374" h="20343" extrusionOk="0">
                  <a:moveTo>
                    <a:pt x="164" y="0"/>
                  </a:moveTo>
                  <a:lnTo>
                    <a:pt x="0" y="206"/>
                  </a:lnTo>
                  <a:lnTo>
                    <a:pt x="25209" y="20343"/>
                  </a:lnTo>
                  <a:lnTo>
                    <a:pt x="25373" y="20137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5"/>
            <p:cNvSpPr/>
            <p:nvPr/>
          </p:nvSpPr>
          <p:spPr>
            <a:xfrm>
              <a:off x="4201775" y="1738650"/>
              <a:ext cx="842350" cy="809850"/>
            </a:xfrm>
            <a:custGeom>
              <a:avLst/>
              <a:gdLst/>
              <a:ahLst/>
              <a:cxnLst/>
              <a:rect l="l" t="t" r="r" b="b"/>
              <a:pathLst>
                <a:path w="33694" h="32394" extrusionOk="0">
                  <a:moveTo>
                    <a:pt x="12937" y="368"/>
                  </a:moveTo>
                  <a:lnTo>
                    <a:pt x="33149" y="16496"/>
                  </a:lnTo>
                  <a:cubicBezTo>
                    <a:pt x="32994" y="16737"/>
                    <a:pt x="32928" y="17022"/>
                    <a:pt x="32960" y="17311"/>
                  </a:cubicBezTo>
                  <a:cubicBezTo>
                    <a:pt x="32992" y="17601"/>
                    <a:pt x="33121" y="17864"/>
                    <a:pt x="33325" y="18066"/>
                  </a:cubicBezTo>
                  <a:lnTo>
                    <a:pt x="22327" y="31850"/>
                  </a:lnTo>
                  <a:cubicBezTo>
                    <a:pt x="22127" y="31722"/>
                    <a:pt x="21896" y="31653"/>
                    <a:pt x="21659" y="31653"/>
                  </a:cubicBezTo>
                  <a:cubicBezTo>
                    <a:pt x="21610" y="31653"/>
                    <a:pt x="21561" y="31656"/>
                    <a:pt x="21512" y="31662"/>
                  </a:cubicBezTo>
                  <a:cubicBezTo>
                    <a:pt x="21223" y="31694"/>
                    <a:pt x="20959" y="31823"/>
                    <a:pt x="20757" y="32027"/>
                  </a:cubicBezTo>
                  <a:lnTo>
                    <a:pt x="544" y="15900"/>
                  </a:lnTo>
                  <a:cubicBezTo>
                    <a:pt x="698" y="15658"/>
                    <a:pt x="767" y="15371"/>
                    <a:pt x="733" y="15083"/>
                  </a:cubicBezTo>
                  <a:cubicBezTo>
                    <a:pt x="701" y="14793"/>
                    <a:pt x="573" y="14530"/>
                    <a:pt x="368" y="14329"/>
                  </a:cubicBezTo>
                  <a:lnTo>
                    <a:pt x="11367" y="545"/>
                  </a:lnTo>
                  <a:cubicBezTo>
                    <a:pt x="11568" y="673"/>
                    <a:pt x="11801" y="741"/>
                    <a:pt x="12041" y="741"/>
                  </a:cubicBezTo>
                  <a:cubicBezTo>
                    <a:pt x="12088" y="741"/>
                    <a:pt x="12135" y="738"/>
                    <a:pt x="12182" y="733"/>
                  </a:cubicBezTo>
                  <a:cubicBezTo>
                    <a:pt x="12472" y="701"/>
                    <a:pt x="12735" y="572"/>
                    <a:pt x="12937" y="368"/>
                  </a:cubicBezTo>
                  <a:close/>
                  <a:moveTo>
                    <a:pt x="12899" y="0"/>
                  </a:moveTo>
                  <a:lnTo>
                    <a:pt x="12818" y="103"/>
                  </a:lnTo>
                  <a:cubicBezTo>
                    <a:pt x="12653" y="311"/>
                    <a:pt x="12417" y="441"/>
                    <a:pt x="12153" y="471"/>
                  </a:cubicBezTo>
                  <a:cubicBezTo>
                    <a:pt x="12116" y="475"/>
                    <a:pt x="12079" y="477"/>
                    <a:pt x="12042" y="477"/>
                  </a:cubicBezTo>
                  <a:cubicBezTo>
                    <a:pt x="11817" y="477"/>
                    <a:pt x="11601" y="401"/>
                    <a:pt x="11422" y="261"/>
                  </a:cubicBezTo>
                  <a:lnTo>
                    <a:pt x="11319" y="178"/>
                  </a:lnTo>
                  <a:lnTo>
                    <a:pt x="0" y="14365"/>
                  </a:lnTo>
                  <a:lnTo>
                    <a:pt x="103" y="14447"/>
                  </a:lnTo>
                  <a:cubicBezTo>
                    <a:pt x="311" y="14611"/>
                    <a:pt x="441" y="14847"/>
                    <a:pt x="471" y="15112"/>
                  </a:cubicBezTo>
                  <a:cubicBezTo>
                    <a:pt x="500" y="15375"/>
                    <a:pt x="425" y="15634"/>
                    <a:pt x="261" y="15842"/>
                  </a:cubicBezTo>
                  <a:lnTo>
                    <a:pt x="178" y="15945"/>
                  </a:lnTo>
                  <a:lnTo>
                    <a:pt x="20794" y="32394"/>
                  </a:lnTo>
                  <a:lnTo>
                    <a:pt x="20875" y="32291"/>
                  </a:lnTo>
                  <a:cubicBezTo>
                    <a:pt x="21040" y="32083"/>
                    <a:pt x="21276" y="31953"/>
                    <a:pt x="21540" y="31924"/>
                  </a:cubicBezTo>
                  <a:cubicBezTo>
                    <a:pt x="21578" y="31920"/>
                    <a:pt x="21616" y="31918"/>
                    <a:pt x="21654" y="31918"/>
                  </a:cubicBezTo>
                  <a:cubicBezTo>
                    <a:pt x="21877" y="31918"/>
                    <a:pt x="22093" y="31993"/>
                    <a:pt x="22270" y="32135"/>
                  </a:cubicBezTo>
                  <a:lnTo>
                    <a:pt x="22374" y="32216"/>
                  </a:lnTo>
                  <a:lnTo>
                    <a:pt x="33693" y="18029"/>
                  </a:lnTo>
                  <a:lnTo>
                    <a:pt x="33588" y="17947"/>
                  </a:lnTo>
                  <a:cubicBezTo>
                    <a:pt x="33380" y="17782"/>
                    <a:pt x="33250" y="17546"/>
                    <a:pt x="33221" y="17282"/>
                  </a:cubicBezTo>
                  <a:cubicBezTo>
                    <a:pt x="33190" y="17018"/>
                    <a:pt x="33266" y="16759"/>
                    <a:pt x="33432" y="16551"/>
                  </a:cubicBezTo>
                  <a:lnTo>
                    <a:pt x="33513" y="16448"/>
                  </a:lnTo>
                  <a:lnTo>
                    <a:pt x="1289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5"/>
            <p:cNvSpPr/>
            <p:nvPr/>
          </p:nvSpPr>
          <p:spPr>
            <a:xfrm>
              <a:off x="4794375" y="2170050"/>
              <a:ext cx="395850" cy="493775"/>
            </a:xfrm>
            <a:custGeom>
              <a:avLst/>
              <a:gdLst/>
              <a:ahLst/>
              <a:cxnLst/>
              <a:rect l="l" t="t" r="r" b="b"/>
              <a:pathLst>
                <a:path w="15834" h="19751" extrusionOk="0">
                  <a:moveTo>
                    <a:pt x="15626" y="1"/>
                  </a:moveTo>
                  <a:lnTo>
                    <a:pt x="0" y="19585"/>
                  </a:lnTo>
                  <a:lnTo>
                    <a:pt x="207" y="19750"/>
                  </a:lnTo>
                  <a:lnTo>
                    <a:pt x="15833" y="166"/>
                  </a:lnTo>
                  <a:lnTo>
                    <a:pt x="15626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5"/>
            <p:cNvSpPr/>
            <p:nvPr/>
          </p:nvSpPr>
          <p:spPr>
            <a:xfrm>
              <a:off x="4820300" y="2172750"/>
              <a:ext cx="412125" cy="514200"/>
            </a:xfrm>
            <a:custGeom>
              <a:avLst/>
              <a:gdLst/>
              <a:ahLst/>
              <a:cxnLst/>
              <a:rect l="l" t="t" r="r" b="b"/>
              <a:pathLst>
                <a:path w="16485" h="20568" extrusionOk="0">
                  <a:moveTo>
                    <a:pt x="16279" y="1"/>
                  </a:moveTo>
                  <a:lnTo>
                    <a:pt x="1" y="20403"/>
                  </a:lnTo>
                  <a:lnTo>
                    <a:pt x="206" y="20567"/>
                  </a:lnTo>
                  <a:lnTo>
                    <a:pt x="16484" y="166"/>
                  </a:lnTo>
                  <a:lnTo>
                    <a:pt x="16279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5"/>
            <p:cNvSpPr/>
            <p:nvPr/>
          </p:nvSpPr>
          <p:spPr>
            <a:xfrm>
              <a:off x="4849850" y="2219025"/>
              <a:ext cx="387125" cy="482825"/>
            </a:xfrm>
            <a:custGeom>
              <a:avLst/>
              <a:gdLst/>
              <a:ahLst/>
              <a:cxnLst/>
              <a:rect l="l" t="t" r="r" b="b"/>
              <a:pathLst>
                <a:path w="15485" h="19313" extrusionOk="0">
                  <a:moveTo>
                    <a:pt x="15278" y="1"/>
                  </a:moveTo>
                  <a:lnTo>
                    <a:pt x="1" y="19148"/>
                  </a:lnTo>
                  <a:lnTo>
                    <a:pt x="207" y="19312"/>
                  </a:lnTo>
                  <a:lnTo>
                    <a:pt x="15485" y="166"/>
                  </a:lnTo>
                  <a:lnTo>
                    <a:pt x="15278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5"/>
            <p:cNvSpPr/>
            <p:nvPr/>
          </p:nvSpPr>
          <p:spPr>
            <a:xfrm>
              <a:off x="4976675" y="2385525"/>
              <a:ext cx="196050" cy="186575"/>
            </a:xfrm>
            <a:custGeom>
              <a:avLst/>
              <a:gdLst/>
              <a:ahLst/>
              <a:cxnLst/>
              <a:rect l="l" t="t" r="r" b="b"/>
              <a:pathLst>
                <a:path w="7842" h="7463" extrusionOk="0">
                  <a:moveTo>
                    <a:pt x="2648" y="1"/>
                  </a:moveTo>
                  <a:lnTo>
                    <a:pt x="0" y="3319"/>
                  </a:lnTo>
                  <a:lnTo>
                    <a:pt x="5194" y="7462"/>
                  </a:lnTo>
                  <a:lnTo>
                    <a:pt x="7841" y="4145"/>
                  </a:lnTo>
                  <a:lnTo>
                    <a:pt x="264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0" name="Google Shape;430;p25"/>
          <p:cNvGrpSpPr/>
          <p:nvPr/>
        </p:nvGrpSpPr>
        <p:grpSpPr>
          <a:xfrm rot="4274585">
            <a:off x="8550016" y="104150"/>
            <a:ext cx="972964" cy="685467"/>
            <a:chOff x="4684638" y="434800"/>
            <a:chExt cx="1094300" cy="770950"/>
          </a:xfrm>
        </p:grpSpPr>
        <p:sp>
          <p:nvSpPr>
            <p:cNvPr id="431" name="Google Shape;431;p25"/>
            <p:cNvSpPr/>
            <p:nvPr/>
          </p:nvSpPr>
          <p:spPr>
            <a:xfrm>
              <a:off x="4783488" y="434800"/>
              <a:ext cx="995450" cy="766225"/>
            </a:xfrm>
            <a:custGeom>
              <a:avLst/>
              <a:gdLst/>
              <a:ahLst/>
              <a:cxnLst/>
              <a:rect l="l" t="t" r="r" b="b"/>
              <a:pathLst>
                <a:path w="39818" h="30649" extrusionOk="0">
                  <a:moveTo>
                    <a:pt x="34456" y="1"/>
                  </a:moveTo>
                  <a:lnTo>
                    <a:pt x="0" y="22398"/>
                  </a:lnTo>
                  <a:lnTo>
                    <a:pt x="5363" y="30649"/>
                  </a:lnTo>
                  <a:cubicBezTo>
                    <a:pt x="18248" y="22273"/>
                    <a:pt x="26931" y="16626"/>
                    <a:pt x="39817" y="8252"/>
                  </a:cubicBezTo>
                  <a:cubicBezTo>
                    <a:pt x="39518" y="7190"/>
                    <a:pt x="38319" y="5966"/>
                    <a:pt x="37181" y="4196"/>
                  </a:cubicBezTo>
                  <a:cubicBezTo>
                    <a:pt x="35997" y="2354"/>
                    <a:pt x="35320" y="717"/>
                    <a:pt x="34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5"/>
            <p:cNvSpPr/>
            <p:nvPr/>
          </p:nvSpPr>
          <p:spPr>
            <a:xfrm>
              <a:off x="4811488" y="453550"/>
              <a:ext cx="851675" cy="558525"/>
            </a:xfrm>
            <a:custGeom>
              <a:avLst/>
              <a:gdLst/>
              <a:ahLst/>
              <a:cxnLst/>
              <a:rect l="l" t="t" r="r" b="b"/>
              <a:pathLst>
                <a:path w="34067" h="22341" extrusionOk="0">
                  <a:moveTo>
                    <a:pt x="33831" y="0"/>
                  </a:moveTo>
                  <a:lnTo>
                    <a:pt x="1" y="21977"/>
                  </a:lnTo>
                  <a:lnTo>
                    <a:pt x="236" y="22341"/>
                  </a:lnTo>
                  <a:lnTo>
                    <a:pt x="34067" y="362"/>
                  </a:lnTo>
                  <a:lnTo>
                    <a:pt x="338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5"/>
            <p:cNvSpPr/>
            <p:nvPr/>
          </p:nvSpPr>
          <p:spPr>
            <a:xfrm>
              <a:off x="4915188" y="613125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1" y="21976"/>
                  </a:lnTo>
                  <a:lnTo>
                    <a:pt x="237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5"/>
            <p:cNvSpPr/>
            <p:nvPr/>
          </p:nvSpPr>
          <p:spPr>
            <a:xfrm>
              <a:off x="4842638" y="508000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0" y="21976"/>
                  </a:lnTo>
                  <a:lnTo>
                    <a:pt x="236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5"/>
            <p:cNvSpPr/>
            <p:nvPr/>
          </p:nvSpPr>
          <p:spPr>
            <a:xfrm>
              <a:off x="4882663" y="566375"/>
              <a:ext cx="851600" cy="558525"/>
            </a:xfrm>
            <a:custGeom>
              <a:avLst/>
              <a:gdLst/>
              <a:ahLst/>
              <a:cxnLst/>
              <a:rect l="l" t="t" r="r" b="b"/>
              <a:pathLst>
                <a:path w="34064" h="22341" extrusionOk="0">
                  <a:moveTo>
                    <a:pt x="33828" y="1"/>
                  </a:moveTo>
                  <a:lnTo>
                    <a:pt x="1" y="21978"/>
                  </a:lnTo>
                  <a:lnTo>
                    <a:pt x="236" y="22340"/>
                  </a:lnTo>
                  <a:lnTo>
                    <a:pt x="34063" y="364"/>
                  </a:lnTo>
                  <a:lnTo>
                    <a:pt x="338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5"/>
            <p:cNvSpPr/>
            <p:nvPr/>
          </p:nvSpPr>
          <p:spPr>
            <a:xfrm>
              <a:off x="4684638" y="990850"/>
              <a:ext cx="246750" cy="214900"/>
            </a:xfrm>
            <a:custGeom>
              <a:avLst/>
              <a:gdLst/>
              <a:ahLst/>
              <a:cxnLst/>
              <a:rect l="l" t="t" r="r" b="b"/>
              <a:pathLst>
                <a:path w="9870" h="8596" extrusionOk="0">
                  <a:moveTo>
                    <a:pt x="5236" y="2242"/>
                  </a:moveTo>
                  <a:cubicBezTo>
                    <a:pt x="5225" y="2249"/>
                    <a:pt x="5206" y="2261"/>
                    <a:pt x="5206" y="2261"/>
                  </a:cubicBezTo>
                  <a:lnTo>
                    <a:pt x="5206" y="2260"/>
                  </a:lnTo>
                  <a:cubicBezTo>
                    <a:pt x="5206" y="2260"/>
                    <a:pt x="5222" y="2250"/>
                    <a:pt x="5236" y="2242"/>
                  </a:cubicBezTo>
                  <a:close/>
                  <a:moveTo>
                    <a:pt x="6577" y="4309"/>
                  </a:moveTo>
                  <a:cubicBezTo>
                    <a:pt x="6566" y="4316"/>
                    <a:pt x="6550" y="4328"/>
                    <a:pt x="6550" y="4328"/>
                  </a:cubicBezTo>
                  <a:lnTo>
                    <a:pt x="6550" y="4326"/>
                  </a:lnTo>
                  <a:cubicBezTo>
                    <a:pt x="6550" y="4326"/>
                    <a:pt x="6564" y="4317"/>
                    <a:pt x="6577" y="4309"/>
                  </a:cubicBezTo>
                  <a:close/>
                  <a:moveTo>
                    <a:pt x="7921" y="6374"/>
                  </a:moveTo>
                  <a:cubicBezTo>
                    <a:pt x="7910" y="6381"/>
                    <a:pt x="7892" y="6393"/>
                    <a:pt x="7892" y="6393"/>
                  </a:cubicBezTo>
                  <a:lnTo>
                    <a:pt x="7892" y="6392"/>
                  </a:lnTo>
                  <a:cubicBezTo>
                    <a:pt x="7892" y="6392"/>
                    <a:pt x="7907" y="6382"/>
                    <a:pt x="7921" y="6374"/>
                  </a:cubicBezTo>
                  <a:close/>
                  <a:moveTo>
                    <a:pt x="4433" y="0"/>
                  </a:moveTo>
                  <a:cubicBezTo>
                    <a:pt x="4260" y="0"/>
                    <a:pt x="4092" y="46"/>
                    <a:pt x="3943" y="143"/>
                  </a:cubicBezTo>
                  <a:cubicBezTo>
                    <a:pt x="3643" y="338"/>
                    <a:pt x="0" y="8594"/>
                    <a:pt x="0" y="8594"/>
                  </a:cubicBezTo>
                  <a:cubicBezTo>
                    <a:pt x="0" y="8594"/>
                    <a:pt x="373" y="8595"/>
                    <a:pt x="969" y="8595"/>
                  </a:cubicBezTo>
                  <a:cubicBezTo>
                    <a:pt x="3299" y="8595"/>
                    <a:pt x="9042" y="8580"/>
                    <a:pt x="9272" y="8433"/>
                  </a:cubicBezTo>
                  <a:lnTo>
                    <a:pt x="9272" y="8433"/>
                  </a:lnTo>
                  <a:lnTo>
                    <a:pt x="9235" y="8458"/>
                  </a:lnTo>
                  <a:cubicBezTo>
                    <a:pt x="9235" y="8458"/>
                    <a:pt x="9281" y="8429"/>
                    <a:pt x="9283" y="8427"/>
                  </a:cubicBezTo>
                  <a:cubicBezTo>
                    <a:pt x="9762" y="8117"/>
                    <a:pt x="9869" y="7388"/>
                    <a:pt x="9499" y="6817"/>
                  </a:cubicBezTo>
                  <a:cubicBezTo>
                    <a:pt x="9248" y="6431"/>
                    <a:pt x="8838" y="6219"/>
                    <a:pt x="8449" y="6219"/>
                  </a:cubicBezTo>
                  <a:cubicBezTo>
                    <a:pt x="8273" y="6219"/>
                    <a:pt x="8101" y="6263"/>
                    <a:pt x="7951" y="6354"/>
                  </a:cubicBezTo>
                  <a:lnTo>
                    <a:pt x="7951" y="6354"/>
                  </a:lnTo>
                  <a:cubicBezTo>
                    <a:pt x="8422" y="6039"/>
                    <a:pt x="8525" y="5317"/>
                    <a:pt x="8157" y="4751"/>
                  </a:cubicBezTo>
                  <a:cubicBezTo>
                    <a:pt x="7906" y="4365"/>
                    <a:pt x="7495" y="4153"/>
                    <a:pt x="7107" y="4153"/>
                  </a:cubicBezTo>
                  <a:cubicBezTo>
                    <a:pt x="6931" y="4153"/>
                    <a:pt x="6759" y="4197"/>
                    <a:pt x="6609" y="4288"/>
                  </a:cubicBezTo>
                  <a:lnTo>
                    <a:pt x="6609" y="4288"/>
                  </a:lnTo>
                  <a:cubicBezTo>
                    <a:pt x="7079" y="3974"/>
                    <a:pt x="7181" y="3252"/>
                    <a:pt x="6814" y="2685"/>
                  </a:cubicBezTo>
                  <a:cubicBezTo>
                    <a:pt x="6563" y="2299"/>
                    <a:pt x="6153" y="2087"/>
                    <a:pt x="5764" y="2087"/>
                  </a:cubicBezTo>
                  <a:cubicBezTo>
                    <a:pt x="5588" y="2087"/>
                    <a:pt x="5416" y="2130"/>
                    <a:pt x="5266" y="2222"/>
                  </a:cubicBezTo>
                  <a:lnTo>
                    <a:pt x="5266" y="2222"/>
                  </a:lnTo>
                  <a:cubicBezTo>
                    <a:pt x="5737" y="1907"/>
                    <a:pt x="5840" y="1185"/>
                    <a:pt x="5472" y="619"/>
                  </a:cubicBezTo>
                  <a:cubicBezTo>
                    <a:pt x="5216" y="226"/>
                    <a:pt x="4815" y="0"/>
                    <a:pt x="44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5"/>
            <p:cNvSpPr/>
            <p:nvPr/>
          </p:nvSpPr>
          <p:spPr>
            <a:xfrm>
              <a:off x="4684763" y="1129750"/>
              <a:ext cx="89125" cy="75875"/>
            </a:xfrm>
            <a:custGeom>
              <a:avLst/>
              <a:gdLst/>
              <a:ahLst/>
              <a:cxnLst/>
              <a:rect l="l" t="t" r="r" b="b"/>
              <a:pathLst>
                <a:path w="3565" h="3035" extrusionOk="0">
                  <a:moveTo>
                    <a:pt x="1354" y="0"/>
                  </a:moveTo>
                  <a:cubicBezTo>
                    <a:pt x="612" y="1650"/>
                    <a:pt x="1" y="3035"/>
                    <a:pt x="1" y="3035"/>
                  </a:cubicBezTo>
                  <a:cubicBezTo>
                    <a:pt x="1" y="3035"/>
                    <a:pt x="1652" y="3035"/>
                    <a:pt x="3565" y="3020"/>
                  </a:cubicBezTo>
                  <a:cubicBezTo>
                    <a:pt x="3159" y="1812"/>
                    <a:pt x="2402" y="685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8" name="Google Shape;438;p2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39" name="Google Shape;439;p25"/>
          <p:cNvSpPr txBox="1">
            <a:spLocks noGrp="1"/>
          </p:cNvSpPr>
          <p:nvPr>
            <p:ph type="subTitle" idx="1"/>
          </p:nvPr>
        </p:nvSpPr>
        <p:spPr>
          <a:xfrm>
            <a:off x="4762153" y="1961125"/>
            <a:ext cx="3254100" cy="198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0" name="Google Shape;440;p25"/>
          <p:cNvSpPr txBox="1">
            <a:spLocks noGrp="1"/>
          </p:cNvSpPr>
          <p:nvPr>
            <p:ph type="subTitle" idx="2"/>
          </p:nvPr>
        </p:nvSpPr>
        <p:spPr>
          <a:xfrm>
            <a:off x="1127750" y="1961125"/>
            <a:ext cx="3254100" cy="198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24595356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2" name="Google Shape;442;p26"/>
          <p:cNvGrpSpPr/>
          <p:nvPr/>
        </p:nvGrpSpPr>
        <p:grpSpPr>
          <a:xfrm rot="29987">
            <a:off x="265696" y="239848"/>
            <a:ext cx="8613032" cy="4663769"/>
            <a:chOff x="1291300" y="354675"/>
            <a:chExt cx="2772300" cy="1514350"/>
          </a:xfrm>
        </p:grpSpPr>
        <p:sp>
          <p:nvSpPr>
            <p:cNvPr id="443" name="Google Shape;443;p26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6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5" name="Google Shape;445;p26"/>
          <p:cNvGrpSpPr/>
          <p:nvPr/>
        </p:nvGrpSpPr>
        <p:grpSpPr>
          <a:xfrm>
            <a:off x="-249804" y="4317454"/>
            <a:ext cx="910446" cy="866645"/>
            <a:chOff x="4109450" y="1615100"/>
            <a:chExt cx="1199375" cy="1141675"/>
          </a:xfrm>
        </p:grpSpPr>
        <p:sp>
          <p:nvSpPr>
            <p:cNvPr id="446" name="Google Shape;446;p26"/>
            <p:cNvSpPr/>
            <p:nvPr/>
          </p:nvSpPr>
          <p:spPr>
            <a:xfrm>
              <a:off x="4109450" y="1615100"/>
              <a:ext cx="1146725" cy="1028250"/>
            </a:xfrm>
            <a:custGeom>
              <a:avLst/>
              <a:gdLst/>
              <a:ahLst/>
              <a:cxnLst/>
              <a:rect l="l" t="t" r="r" b="b"/>
              <a:pathLst>
                <a:path w="45869" h="41130" extrusionOk="0">
                  <a:moveTo>
                    <a:pt x="18111" y="0"/>
                  </a:moveTo>
                  <a:cubicBezTo>
                    <a:pt x="17120" y="0"/>
                    <a:pt x="16138" y="435"/>
                    <a:pt x="15471" y="1271"/>
                  </a:cubicBezTo>
                  <a:lnTo>
                    <a:pt x="0" y="20660"/>
                  </a:lnTo>
                  <a:lnTo>
                    <a:pt x="25655" y="41129"/>
                  </a:lnTo>
                  <a:lnTo>
                    <a:pt x="41125" y="21740"/>
                  </a:lnTo>
                  <a:cubicBezTo>
                    <a:pt x="41792" y="20905"/>
                    <a:pt x="42775" y="20471"/>
                    <a:pt x="43766" y="20471"/>
                  </a:cubicBezTo>
                  <a:cubicBezTo>
                    <a:pt x="44504" y="20471"/>
                    <a:pt x="45247" y="20711"/>
                    <a:pt x="45868" y="21207"/>
                  </a:cubicBezTo>
                  <a:lnTo>
                    <a:pt x="20215" y="738"/>
                  </a:lnTo>
                  <a:cubicBezTo>
                    <a:pt x="19593" y="242"/>
                    <a:pt x="18850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6"/>
            <p:cNvSpPr/>
            <p:nvPr/>
          </p:nvSpPr>
          <p:spPr>
            <a:xfrm>
              <a:off x="4750825" y="2126825"/>
              <a:ext cx="558000" cy="629950"/>
            </a:xfrm>
            <a:custGeom>
              <a:avLst/>
              <a:gdLst/>
              <a:ahLst/>
              <a:cxnLst/>
              <a:rect l="l" t="t" r="r" b="b"/>
              <a:pathLst>
                <a:path w="22320" h="25198" extrusionOk="0">
                  <a:moveTo>
                    <a:pt x="18111" y="0"/>
                  </a:moveTo>
                  <a:cubicBezTo>
                    <a:pt x="17119" y="0"/>
                    <a:pt x="16136" y="435"/>
                    <a:pt x="15470" y="1271"/>
                  </a:cubicBezTo>
                  <a:lnTo>
                    <a:pt x="0" y="20660"/>
                  </a:lnTo>
                  <a:lnTo>
                    <a:pt x="5687" y="25198"/>
                  </a:lnTo>
                  <a:lnTo>
                    <a:pt x="21156" y="5809"/>
                  </a:lnTo>
                  <a:cubicBezTo>
                    <a:pt x="22319" y="4351"/>
                    <a:pt x="22080" y="2228"/>
                    <a:pt x="20624" y="1065"/>
                  </a:cubicBezTo>
                  <a:lnTo>
                    <a:pt x="20215" y="738"/>
                  </a:lnTo>
                  <a:cubicBezTo>
                    <a:pt x="19593" y="242"/>
                    <a:pt x="18849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6"/>
            <p:cNvSpPr/>
            <p:nvPr/>
          </p:nvSpPr>
          <p:spPr>
            <a:xfrm>
              <a:off x="4762500" y="2143125"/>
              <a:ext cx="519475" cy="598150"/>
            </a:xfrm>
            <a:custGeom>
              <a:avLst/>
              <a:gdLst/>
              <a:ahLst/>
              <a:cxnLst/>
              <a:rect l="l" t="t" r="r" b="b"/>
              <a:pathLst>
                <a:path w="20779" h="23926" extrusionOk="0">
                  <a:moveTo>
                    <a:pt x="17480" y="0"/>
                  </a:moveTo>
                  <a:cubicBezTo>
                    <a:pt x="16714" y="0"/>
                    <a:pt x="15955" y="336"/>
                    <a:pt x="15441" y="980"/>
                  </a:cubicBezTo>
                  <a:lnTo>
                    <a:pt x="1" y="20382"/>
                  </a:lnTo>
                  <a:lnTo>
                    <a:pt x="4441" y="23925"/>
                  </a:lnTo>
                  <a:lnTo>
                    <a:pt x="19882" y="4522"/>
                  </a:lnTo>
                  <a:cubicBezTo>
                    <a:pt x="20778" y="3399"/>
                    <a:pt x="20593" y="1758"/>
                    <a:pt x="19471" y="861"/>
                  </a:cubicBezTo>
                  <a:lnTo>
                    <a:pt x="19102" y="568"/>
                  </a:lnTo>
                  <a:cubicBezTo>
                    <a:pt x="18623" y="186"/>
                    <a:pt x="18050" y="0"/>
                    <a:pt x="174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6"/>
            <p:cNvSpPr/>
            <p:nvPr/>
          </p:nvSpPr>
          <p:spPr>
            <a:xfrm>
              <a:off x="4504475" y="1653675"/>
              <a:ext cx="634350" cy="508575"/>
            </a:xfrm>
            <a:custGeom>
              <a:avLst/>
              <a:gdLst/>
              <a:ahLst/>
              <a:cxnLst/>
              <a:rect l="l" t="t" r="r" b="b"/>
              <a:pathLst>
                <a:path w="25374" h="20343" extrusionOk="0">
                  <a:moveTo>
                    <a:pt x="164" y="0"/>
                  </a:moveTo>
                  <a:lnTo>
                    <a:pt x="0" y="206"/>
                  </a:lnTo>
                  <a:lnTo>
                    <a:pt x="25209" y="20343"/>
                  </a:lnTo>
                  <a:lnTo>
                    <a:pt x="25373" y="20137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6"/>
            <p:cNvSpPr/>
            <p:nvPr/>
          </p:nvSpPr>
          <p:spPr>
            <a:xfrm>
              <a:off x="4201775" y="1738650"/>
              <a:ext cx="842350" cy="809850"/>
            </a:xfrm>
            <a:custGeom>
              <a:avLst/>
              <a:gdLst/>
              <a:ahLst/>
              <a:cxnLst/>
              <a:rect l="l" t="t" r="r" b="b"/>
              <a:pathLst>
                <a:path w="33694" h="32394" extrusionOk="0">
                  <a:moveTo>
                    <a:pt x="12937" y="368"/>
                  </a:moveTo>
                  <a:lnTo>
                    <a:pt x="33149" y="16496"/>
                  </a:lnTo>
                  <a:cubicBezTo>
                    <a:pt x="32994" y="16737"/>
                    <a:pt x="32928" y="17022"/>
                    <a:pt x="32960" y="17311"/>
                  </a:cubicBezTo>
                  <a:cubicBezTo>
                    <a:pt x="32992" y="17601"/>
                    <a:pt x="33121" y="17864"/>
                    <a:pt x="33325" y="18066"/>
                  </a:cubicBezTo>
                  <a:lnTo>
                    <a:pt x="22327" y="31850"/>
                  </a:lnTo>
                  <a:cubicBezTo>
                    <a:pt x="22127" y="31722"/>
                    <a:pt x="21896" y="31653"/>
                    <a:pt x="21659" y="31653"/>
                  </a:cubicBezTo>
                  <a:cubicBezTo>
                    <a:pt x="21610" y="31653"/>
                    <a:pt x="21561" y="31656"/>
                    <a:pt x="21512" y="31662"/>
                  </a:cubicBezTo>
                  <a:cubicBezTo>
                    <a:pt x="21223" y="31694"/>
                    <a:pt x="20959" y="31823"/>
                    <a:pt x="20757" y="32027"/>
                  </a:cubicBezTo>
                  <a:lnTo>
                    <a:pt x="544" y="15900"/>
                  </a:lnTo>
                  <a:cubicBezTo>
                    <a:pt x="698" y="15658"/>
                    <a:pt x="767" y="15371"/>
                    <a:pt x="733" y="15083"/>
                  </a:cubicBezTo>
                  <a:cubicBezTo>
                    <a:pt x="701" y="14793"/>
                    <a:pt x="573" y="14530"/>
                    <a:pt x="368" y="14329"/>
                  </a:cubicBezTo>
                  <a:lnTo>
                    <a:pt x="11367" y="545"/>
                  </a:lnTo>
                  <a:cubicBezTo>
                    <a:pt x="11568" y="673"/>
                    <a:pt x="11801" y="741"/>
                    <a:pt x="12041" y="741"/>
                  </a:cubicBezTo>
                  <a:cubicBezTo>
                    <a:pt x="12088" y="741"/>
                    <a:pt x="12135" y="738"/>
                    <a:pt x="12182" y="733"/>
                  </a:cubicBezTo>
                  <a:cubicBezTo>
                    <a:pt x="12472" y="701"/>
                    <a:pt x="12735" y="572"/>
                    <a:pt x="12937" y="368"/>
                  </a:cubicBezTo>
                  <a:close/>
                  <a:moveTo>
                    <a:pt x="12899" y="0"/>
                  </a:moveTo>
                  <a:lnTo>
                    <a:pt x="12818" y="103"/>
                  </a:lnTo>
                  <a:cubicBezTo>
                    <a:pt x="12653" y="311"/>
                    <a:pt x="12417" y="441"/>
                    <a:pt x="12153" y="471"/>
                  </a:cubicBezTo>
                  <a:cubicBezTo>
                    <a:pt x="12116" y="475"/>
                    <a:pt x="12079" y="477"/>
                    <a:pt x="12042" y="477"/>
                  </a:cubicBezTo>
                  <a:cubicBezTo>
                    <a:pt x="11817" y="477"/>
                    <a:pt x="11601" y="401"/>
                    <a:pt x="11422" y="261"/>
                  </a:cubicBezTo>
                  <a:lnTo>
                    <a:pt x="11319" y="178"/>
                  </a:lnTo>
                  <a:lnTo>
                    <a:pt x="0" y="14365"/>
                  </a:lnTo>
                  <a:lnTo>
                    <a:pt x="103" y="14447"/>
                  </a:lnTo>
                  <a:cubicBezTo>
                    <a:pt x="311" y="14611"/>
                    <a:pt x="441" y="14847"/>
                    <a:pt x="471" y="15112"/>
                  </a:cubicBezTo>
                  <a:cubicBezTo>
                    <a:pt x="500" y="15375"/>
                    <a:pt x="425" y="15634"/>
                    <a:pt x="261" y="15842"/>
                  </a:cubicBezTo>
                  <a:lnTo>
                    <a:pt x="178" y="15945"/>
                  </a:lnTo>
                  <a:lnTo>
                    <a:pt x="20794" y="32394"/>
                  </a:lnTo>
                  <a:lnTo>
                    <a:pt x="20875" y="32291"/>
                  </a:lnTo>
                  <a:cubicBezTo>
                    <a:pt x="21040" y="32083"/>
                    <a:pt x="21276" y="31953"/>
                    <a:pt x="21540" y="31924"/>
                  </a:cubicBezTo>
                  <a:cubicBezTo>
                    <a:pt x="21578" y="31920"/>
                    <a:pt x="21616" y="31918"/>
                    <a:pt x="21654" y="31918"/>
                  </a:cubicBezTo>
                  <a:cubicBezTo>
                    <a:pt x="21877" y="31918"/>
                    <a:pt x="22093" y="31993"/>
                    <a:pt x="22270" y="32135"/>
                  </a:cubicBezTo>
                  <a:lnTo>
                    <a:pt x="22374" y="32216"/>
                  </a:lnTo>
                  <a:lnTo>
                    <a:pt x="33693" y="18029"/>
                  </a:lnTo>
                  <a:lnTo>
                    <a:pt x="33588" y="17947"/>
                  </a:lnTo>
                  <a:cubicBezTo>
                    <a:pt x="33380" y="17782"/>
                    <a:pt x="33250" y="17546"/>
                    <a:pt x="33221" y="17282"/>
                  </a:cubicBezTo>
                  <a:cubicBezTo>
                    <a:pt x="33190" y="17018"/>
                    <a:pt x="33266" y="16759"/>
                    <a:pt x="33432" y="16551"/>
                  </a:cubicBezTo>
                  <a:lnTo>
                    <a:pt x="33513" y="16448"/>
                  </a:lnTo>
                  <a:lnTo>
                    <a:pt x="1289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6"/>
            <p:cNvSpPr/>
            <p:nvPr/>
          </p:nvSpPr>
          <p:spPr>
            <a:xfrm>
              <a:off x="4794375" y="2170050"/>
              <a:ext cx="395850" cy="493775"/>
            </a:xfrm>
            <a:custGeom>
              <a:avLst/>
              <a:gdLst/>
              <a:ahLst/>
              <a:cxnLst/>
              <a:rect l="l" t="t" r="r" b="b"/>
              <a:pathLst>
                <a:path w="15834" h="19751" extrusionOk="0">
                  <a:moveTo>
                    <a:pt x="15626" y="1"/>
                  </a:moveTo>
                  <a:lnTo>
                    <a:pt x="0" y="19585"/>
                  </a:lnTo>
                  <a:lnTo>
                    <a:pt x="207" y="19750"/>
                  </a:lnTo>
                  <a:lnTo>
                    <a:pt x="15833" y="166"/>
                  </a:lnTo>
                  <a:lnTo>
                    <a:pt x="15626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6"/>
            <p:cNvSpPr/>
            <p:nvPr/>
          </p:nvSpPr>
          <p:spPr>
            <a:xfrm>
              <a:off x="4820300" y="2172750"/>
              <a:ext cx="412125" cy="514200"/>
            </a:xfrm>
            <a:custGeom>
              <a:avLst/>
              <a:gdLst/>
              <a:ahLst/>
              <a:cxnLst/>
              <a:rect l="l" t="t" r="r" b="b"/>
              <a:pathLst>
                <a:path w="16485" h="20568" extrusionOk="0">
                  <a:moveTo>
                    <a:pt x="16279" y="1"/>
                  </a:moveTo>
                  <a:lnTo>
                    <a:pt x="1" y="20403"/>
                  </a:lnTo>
                  <a:lnTo>
                    <a:pt x="206" y="20567"/>
                  </a:lnTo>
                  <a:lnTo>
                    <a:pt x="16484" y="166"/>
                  </a:lnTo>
                  <a:lnTo>
                    <a:pt x="16279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6"/>
            <p:cNvSpPr/>
            <p:nvPr/>
          </p:nvSpPr>
          <p:spPr>
            <a:xfrm>
              <a:off x="4849850" y="2219025"/>
              <a:ext cx="387125" cy="482825"/>
            </a:xfrm>
            <a:custGeom>
              <a:avLst/>
              <a:gdLst/>
              <a:ahLst/>
              <a:cxnLst/>
              <a:rect l="l" t="t" r="r" b="b"/>
              <a:pathLst>
                <a:path w="15485" h="19313" extrusionOk="0">
                  <a:moveTo>
                    <a:pt x="15278" y="1"/>
                  </a:moveTo>
                  <a:lnTo>
                    <a:pt x="1" y="19148"/>
                  </a:lnTo>
                  <a:lnTo>
                    <a:pt x="207" y="19312"/>
                  </a:lnTo>
                  <a:lnTo>
                    <a:pt x="15485" y="166"/>
                  </a:lnTo>
                  <a:lnTo>
                    <a:pt x="15278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6"/>
            <p:cNvSpPr/>
            <p:nvPr/>
          </p:nvSpPr>
          <p:spPr>
            <a:xfrm>
              <a:off x="4976675" y="2385525"/>
              <a:ext cx="196050" cy="186575"/>
            </a:xfrm>
            <a:custGeom>
              <a:avLst/>
              <a:gdLst/>
              <a:ahLst/>
              <a:cxnLst/>
              <a:rect l="l" t="t" r="r" b="b"/>
              <a:pathLst>
                <a:path w="7842" h="7463" extrusionOk="0">
                  <a:moveTo>
                    <a:pt x="2648" y="1"/>
                  </a:moveTo>
                  <a:lnTo>
                    <a:pt x="0" y="3319"/>
                  </a:lnTo>
                  <a:lnTo>
                    <a:pt x="5194" y="7462"/>
                  </a:lnTo>
                  <a:lnTo>
                    <a:pt x="7841" y="4145"/>
                  </a:lnTo>
                  <a:lnTo>
                    <a:pt x="264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5" name="Google Shape;455;p26"/>
          <p:cNvGrpSpPr/>
          <p:nvPr/>
        </p:nvGrpSpPr>
        <p:grpSpPr>
          <a:xfrm rot="4274585">
            <a:off x="8550016" y="104150"/>
            <a:ext cx="972964" cy="685467"/>
            <a:chOff x="4684638" y="434800"/>
            <a:chExt cx="1094300" cy="770950"/>
          </a:xfrm>
        </p:grpSpPr>
        <p:sp>
          <p:nvSpPr>
            <p:cNvPr id="456" name="Google Shape;456;p26"/>
            <p:cNvSpPr/>
            <p:nvPr/>
          </p:nvSpPr>
          <p:spPr>
            <a:xfrm>
              <a:off x="4783488" y="434800"/>
              <a:ext cx="995450" cy="766225"/>
            </a:xfrm>
            <a:custGeom>
              <a:avLst/>
              <a:gdLst/>
              <a:ahLst/>
              <a:cxnLst/>
              <a:rect l="l" t="t" r="r" b="b"/>
              <a:pathLst>
                <a:path w="39818" h="30649" extrusionOk="0">
                  <a:moveTo>
                    <a:pt x="34456" y="1"/>
                  </a:moveTo>
                  <a:lnTo>
                    <a:pt x="0" y="22398"/>
                  </a:lnTo>
                  <a:lnTo>
                    <a:pt x="5363" y="30649"/>
                  </a:lnTo>
                  <a:cubicBezTo>
                    <a:pt x="18248" y="22273"/>
                    <a:pt x="26931" y="16626"/>
                    <a:pt x="39817" y="8252"/>
                  </a:cubicBezTo>
                  <a:cubicBezTo>
                    <a:pt x="39518" y="7190"/>
                    <a:pt x="38319" y="5966"/>
                    <a:pt x="37181" y="4196"/>
                  </a:cubicBezTo>
                  <a:cubicBezTo>
                    <a:pt x="35997" y="2354"/>
                    <a:pt x="35320" y="717"/>
                    <a:pt x="34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6"/>
            <p:cNvSpPr/>
            <p:nvPr/>
          </p:nvSpPr>
          <p:spPr>
            <a:xfrm>
              <a:off x="4811488" y="453550"/>
              <a:ext cx="851675" cy="558525"/>
            </a:xfrm>
            <a:custGeom>
              <a:avLst/>
              <a:gdLst/>
              <a:ahLst/>
              <a:cxnLst/>
              <a:rect l="l" t="t" r="r" b="b"/>
              <a:pathLst>
                <a:path w="34067" h="22341" extrusionOk="0">
                  <a:moveTo>
                    <a:pt x="33831" y="0"/>
                  </a:moveTo>
                  <a:lnTo>
                    <a:pt x="1" y="21977"/>
                  </a:lnTo>
                  <a:lnTo>
                    <a:pt x="236" y="22341"/>
                  </a:lnTo>
                  <a:lnTo>
                    <a:pt x="34067" y="362"/>
                  </a:lnTo>
                  <a:lnTo>
                    <a:pt x="338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6"/>
            <p:cNvSpPr/>
            <p:nvPr/>
          </p:nvSpPr>
          <p:spPr>
            <a:xfrm>
              <a:off x="4915188" y="613125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1" y="21976"/>
                  </a:lnTo>
                  <a:lnTo>
                    <a:pt x="237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6"/>
            <p:cNvSpPr/>
            <p:nvPr/>
          </p:nvSpPr>
          <p:spPr>
            <a:xfrm>
              <a:off x="4842638" y="508000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0" y="21976"/>
                  </a:lnTo>
                  <a:lnTo>
                    <a:pt x="236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6"/>
            <p:cNvSpPr/>
            <p:nvPr/>
          </p:nvSpPr>
          <p:spPr>
            <a:xfrm>
              <a:off x="4882663" y="566375"/>
              <a:ext cx="851600" cy="558525"/>
            </a:xfrm>
            <a:custGeom>
              <a:avLst/>
              <a:gdLst/>
              <a:ahLst/>
              <a:cxnLst/>
              <a:rect l="l" t="t" r="r" b="b"/>
              <a:pathLst>
                <a:path w="34064" h="22341" extrusionOk="0">
                  <a:moveTo>
                    <a:pt x="33828" y="1"/>
                  </a:moveTo>
                  <a:lnTo>
                    <a:pt x="1" y="21978"/>
                  </a:lnTo>
                  <a:lnTo>
                    <a:pt x="236" y="22340"/>
                  </a:lnTo>
                  <a:lnTo>
                    <a:pt x="34063" y="364"/>
                  </a:lnTo>
                  <a:lnTo>
                    <a:pt x="338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6"/>
            <p:cNvSpPr/>
            <p:nvPr/>
          </p:nvSpPr>
          <p:spPr>
            <a:xfrm>
              <a:off x="4684638" y="990850"/>
              <a:ext cx="246750" cy="214900"/>
            </a:xfrm>
            <a:custGeom>
              <a:avLst/>
              <a:gdLst/>
              <a:ahLst/>
              <a:cxnLst/>
              <a:rect l="l" t="t" r="r" b="b"/>
              <a:pathLst>
                <a:path w="9870" h="8596" extrusionOk="0">
                  <a:moveTo>
                    <a:pt x="5236" y="2242"/>
                  </a:moveTo>
                  <a:cubicBezTo>
                    <a:pt x="5225" y="2249"/>
                    <a:pt x="5206" y="2261"/>
                    <a:pt x="5206" y="2261"/>
                  </a:cubicBezTo>
                  <a:lnTo>
                    <a:pt x="5206" y="2260"/>
                  </a:lnTo>
                  <a:cubicBezTo>
                    <a:pt x="5206" y="2260"/>
                    <a:pt x="5222" y="2250"/>
                    <a:pt x="5236" y="2242"/>
                  </a:cubicBezTo>
                  <a:close/>
                  <a:moveTo>
                    <a:pt x="6577" y="4309"/>
                  </a:moveTo>
                  <a:cubicBezTo>
                    <a:pt x="6566" y="4316"/>
                    <a:pt x="6550" y="4328"/>
                    <a:pt x="6550" y="4328"/>
                  </a:cubicBezTo>
                  <a:lnTo>
                    <a:pt x="6550" y="4326"/>
                  </a:lnTo>
                  <a:cubicBezTo>
                    <a:pt x="6550" y="4326"/>
                    <a:pt x="6564" y="4317"/>
                    <a:pt x="6577" y="4309"/>
                  </a:cubicBezTo>
                  <a:close/>
                  <a:moveTo>
                    <a:pt x="7921" y="6374"/>
                  </a:moveTo>
                  <a:cubicBezTo>
                    <a:pt x="7910" y="6381"/>
                    <a:pt x="7892" y="6393"/>
                    <a:pt x="7892" y="6393"/>
                  </a:cubicBezTo>
                  <a:lnTo>
                    <a:pt x="7892" y="6392"/>
                  </a:lnTo>
                  <a:cubicBezTo>
                    <a:pt x="7892" y="6392"/>
                    <a:pt x="7907" y="6382"/>
                    <a:pt x="7921" y="6374"/>
                  </a:cubicBezTo>
                  <a:close/>
                  <a:moveTo>
                    <a:pt x="4433" y="0"/>
                  </a:moveTo>
                  <a:cubicBezTo>
                    <a:pt x="4260" y="0"/>
                    <a:pt x="4092" y="46"/>
                    <a:pt x="3943" y="143"/>
                  </a:cubicBezTo>
                  <a:cubicBezTo>
                    <a:pt x="3643" y="338"/>
                    <a:pt x="0" y="8594"/>
                    <a:pt x="0" y="8594"/>
                  </a:cubicBezTo>
                  <a:cubicBezTo>
                    <a:pt x="0" y="8594"/>
                    <a:pt x="373" y="8595"/>
                    <a:pt x="969" y="8595"/>
                  </a:cubicBezTo>
                  <a:cubicBezTo>
                    <a:pt x="3299" y="8595"/>
                    <a:pt x="9042" y="8580"/>
                    <a:pt x="9272" y="8433"/>
                  </a:cubicBezTo>
                  <a:lnTo>
                    <a:pt x="9272" y="8433"/>
                  </a:lnTo>
                  <a:lnTo>
                    <a:pt x="9235" y="8458"/>
                  </a:lnTo>
                  <a:cubicBezTo>
                    <a:pt x="9235" y="8458"/>
                    <a:pt x="9281" y="8429"/>
                    <a:pt x="9283" y="8427"/>
                  </a:cubicBezTo>
                  <a:cubicBezTo>
                    <a:pt x="9762" y="8117"/>
                    <a:pt x="9869" y="7388"/>
                    <a:pt x="9499" y="6817"/>
                  </a:cubicBezTo>
                  <a:cubicBezTo>
                    <a:pt x="9248" y="6431"/>
                    <a:pt x="8838" y="6219"/>
                    <a:pt x="8449" y="6219"/>
                  </a:cubicBezTo>
                  <a:cubicBezTo>
                    <a:pt x="8273" y="6219"/>
                    <a:pt x="8101" y="6263"/>
                    <a:pt x="7951" y="6354"/>
                  </a:cubicBezTo>
                  <a:lnTo>
                    <a:pt x="7951" y="6354"/>
                  </a:lnTo>
                  <a:cubicBezTo>
                    <a:pt x="8422" y="6039"/>
                    <a:pt x="8525" y="5317"/>
                    <a:pt x="8157" y="4751"/>
                  </a:cubicBezTo>
                  <a:cubicBezTo>
                    <a:pt x="7906" y="4365"/>
                    <a:pt x="7495" y="4153"/>
                    <a:pt x="7107" y="4153"/>
                  </a:cubicBezTo>
                  <a:cubicBezTo>
                    <a:pt x="6931" y="4153"/>
                    <a:pt x="6759" y="4197"/>
                    <a:pt x="6609" y="4288"/>
                  </a:cubicBezTo>
                  <a:lnTo>
                    <a:pt x="6609" y="4288"/>
                  </a:lnTo>
                  <a:cubicBezTo>
                    <a:pt x="7079" y="3974"/>
                    <a:pt x="7181" y="3252"/>
                    <a:pt x="6814" y="2685"/>
                  </a:cubicBezTo>
                  <a:cubicBezTo>
                    <a:pt x="6563" y="2299"/>
                    <a:pt x="6153" y="2087"/>
                    <a:pt x="5764" y="2087"/>
                  </a:cubicBezTo>
                  <a:cubicBezTo>
                    <a:pt x="5588" y="2087"/>
                    <a:pt x="5416" y="2130"/>
                    <a:pt x="5266" y="2222"/>
                  </a:cubicBezTo>
                  <a:lnTo>
                    <a:pt x="5266" y="2222"/>
                  </a:lnTo>
                  <a:cubicBezTo>
                    <a:pt x="5737" y="1907"/>
                    <a:pt x="5840" y="1185"/>
                    <a:pt x="5472" y="619"/>
                  </a:cubicBezTo>
                  <a:cubicBezTo>
                    <a:pt x="5216" y="226"/>
                    <a:pt x="4815" y="0"/>
                    <a:pt x="44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6"/>
            <p:cNvSpPr/>
            <p:nvPr/>
          </p:nvSpPr>
          <p:spPr>
            <a:xfrm>
              <a:off x="4684763" y="1129750"/>
              <a:ext cx="89125" cy="75875"/>
            </a:xfrm>
            <a:custGeom>
              <a:avLst/>
              <a:gdLst/>
              <a:ahLst/>
              <a:cxnLst/>
              <a:rect l="l" t="t" r="r" b="b"/>
              <a:pathLst>
                <a:path w="3565" h="3035" extrusionOk="0">
                  <a:moveTo>
                    <a:pt x="1354" y="0"/>
                  </a:moveTo>
                  <a:cubicBezTo>
                    <a:pt x="612" y="1650"/>
                    <a:pt x="1" y="3035"/>
                    <a:pt x="1" y="3035"/>
                  </a:cubicBezTo>
                  <a:cubicBezTo>
                    <a:pt x="1" y="3035"/>
                    <a:pt x="1652" y="3035"/>
                    <a:pt x="3565" y="3020"/>
                  </a:cubicBezTo>
                  <a:cubicBezTo>
                    <a:pt x="3159" y="1812"/>
                    <a:pt x="2402" y="685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3" name="Google Shape;463;p2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64" name="Google Shape;464;p26"/>
          <p:cNvSpPr txBox="1">
            <a:spLocks noGrp="1"/>
          </p:cNvSpPr>
          <p:nvPr>
            <p:ph type="subTitle" idx="1"/>
          </p:nvPr>
        </p:nvSpPr>
        <p:spPr>
          <a:xfrm>
            <a:off x="937625" y="2892274"/>
            <a:ext cx="2175300" cy="101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5" name="Google Shape;465;p26"/>
          <p:cNvSpPr txBox="1">
            <a:spLocks noGrp="1"/>
          </p:cNvSpPr>
          <p:nvPr>
            <p:ph type="subTitle" idx="2"/>
          </p:nvPr>
        </p:nvSpPr>
        <p:spPr>
          <a:xfrm>
            <a:off x="3484347" y="2892274"/>
            <a:ext cx="2175300" cy="101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6" name="Google Shape;466;p26"/>
          <p:cNvSpPr txBox="1">
            <a:spLocks noGrp="1"/>
          </p:cNvSpPr>
          <p:nvPr>
            <p:ph type="subTitle" idx="3"/>
          </p:nvPr>
        </p:nvSpPr>
        <p:spPr>
          <a:xfrm>
            <a:off x="6031075" y="2892274"/>
            <a:ext cx="2175300" cy="101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7" name="Google Shape;467;p26"/>
          <p:cNvSpPr txBox="1">
            <a:spLocks noGrp="1"/>
          </p:cNvSpPr>
          <p:nvPr>
            <p:ph type="subTitle" idx="4"/>
          </p:nvPr>
        </p:nvSpPr>
        <p:spPr>
          <a:xfrm>
            <a:off x="937625" y="2551042"/>
            <a:ext cx="2175300" cy="41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468" name="Google Shape;468;p26"/>
          <p:cNvSpPr txBox="1">
            <a:spLocks noGrp="1"/>
          </p:cNvSpPr>
          <p:nvPr>
            <p:ph type="subTitle" idx="5"/>
          </p:nvPr>
        </p:nvSpPr>
        <p:spPr>
          <a:xfrm>
            <a:off x="3484350" y="2551042"/>
            <a:ext cx="2175300" cy="41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469" name="Google Shape;469;p26"/>
          <p:cNvSpPr txBox="1">
            <a:spLocks noGrp="1"/>
          </p:cNvSpPr>
          <p:nvPr>
            <p:ph type="subTitle" idx="6"/>
          </p:nvPr>
        </p:nvSpPr>
        <p:spPr>
          <a:xfrm>
            <a:off x="6031075" y="2551042"/>
            <a:ext cx="2175300" cy="41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69067391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1" name="Google Shape;471;p27"/>
          <p:cNvGrpSpPr/>
          <p:nvPr/>
        </p:nvGrpSpPr>
        <p:grpSpPr>
          <a:xfrm rot="29987">
            <a:off x="265696" y="239848"/>
            <a:ext cx="8613032" cy="4663769"/>
            <a:chOff x="1291300" y="354675"/>
            <a:chExt cx="2772300" cy="1514350"/>
          </a:xfrm>
        </p:grpSpPr>
        <p:sp>
          <p:nvSpPr>
            <p:cNvPr id="472" name="Google Shape;472;p27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7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4" name="Google Shape;474;p27"/>
          <p:cNvGrpSpPr/>
          <p:nvPr/>
        </p:nvGrpSpPr>
        <p:grpSpPr>
          <a:xfrm>
            <a:off x="-249804" y="4317454"/>
            <a:ext cx="910446" cy="866645"/>
            <a:chOff x="4109450" y="1615100"/>
            <a:chExt cx="1199375" cy="1141675"/>
          </a:xfrm>
        </p:grpSpPr>
        <p:sp>
          <p:nvSpPr>
            <p:cNvPr id="475" name="Google Shape;475;p27"/>
            <p:cNvSpPr/>
            <p:nvPr/>
          </p:nvSpPr>
          <p:spPr>
            <a:xfrm>
              <a:off x="4109450" y="1615100"/>
              <a:ext cx="1146725" cy="1028250"/>
            </a:xfrm>
            <a:custGeom>
              <a:avLst/>
              <a:gdLst/>
              <a:ahLst/>
              <a:cxnLst/>
              <a:rect l="l" t="t" r="r" b="b"/>
              <a:pathLst>
                <a:path w="45869" h="41130" extrusionOk="0">
                  <a:moveTo>
                    <a:pt x="18111" y="0"/>
                  </a:moveTo>
                  <a:cubicBezTo>
                    <a:pt x="17120" y="0"/>
                    <a:pt x="16138" y="435"/>
                    <a:pt x="15471" y="1271"/>
                  </a:cubicBezTo>
                  <a:lnTo>
                    <a:pt x="0" y="20660"/>
                  </a:lnTo>
                  <a:lnTo>
                    <a:pt x="25655" y="41129"/>
                  </a:lnTo>
                  <a:lnTo>
                    <a:pt x="41125" y="21740"/>
                  </a:lnTo>
                  <a:cubicBezTo>
                    <a:pt x="41792" y="20905"/>
                    <a:pt x="42775" y="20471"/>
                    <a:pt x="43766" y="20471"/>
                  </a:cubicBezTo>
                  <a:cubicBezTo>
                    <a:pt x="44504" y="20471"/>
                    <a:pt x="45247" y="20711"/>
                    <a:pt x="45868" y="21207"/>
                  </a:cubicBezTo>
                  <a:lnTo>
                    <a:pt x="20215" y="738"/>
                  </a:lnTo>
                  <a:cubicBezTo>
                    <a:pt x="19593" y="242"/>
                    <a:pt x="18850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7"/>
            <p:cNvSpPr/>
            <p:nvPr/>
          </p:nvSpPr>
          <p:spPr>
            <a:xfrm>
              <a:off x="4750825" y="2126825"/>
              <a:ext cx="558000" cy="629950"/>
            </a:xfrm>
            <a:custGeom>
              <a:avLst/>
              <a:gdLst/>
              <a:ahLst/>
              <a:cxnLst/>
              <a:rect l="l" t="t" r="r" b="b"/>
              <a:pathLst>
                <a:path w="22320" h="25198" extrusionOk="0">
                  <a:moveTo>
                    <a:pt x="18111" y="0"/>
                  </a:moveTo>
                  <a:cubicBezTo>
                    <a:pt x="17119" y="0"/>
                    <a:pt x="16136" y="435"/>
                    <a:pt x="15470" y="1271"/>
                  </a:cubicBezTo>
                  <a:lnTo>
                    <a:pt x="0" y="20660"/>
                  </a:lnTo>
                  <a:lnTo>
                    <a:pt x="5687" y="25198"/>
                  </a:lnTo>
                  <a:lnTo>
                    <a:pt x="21156" y="5809"/>
                  </a:lnTo>
                  <a:cubicBezTo>
                    <a:pt x="22319" y="4351"/>
                    <a:pt x="22080" y="2228"/>
                    <a:pt x="20624" y="1065"/>
                  </a:cubicBezTo>
                  <a:lnTo>
                    <a:pt x="20215" y="738"/>
                  </a:lnTo>
                  <a:cubicBezTo>
                    <a:pt x="19593" y="242"/>
                    <a:pt x="18849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7"/>
            <p:cNvSpPr/>
            <p:nvPr/>
          </p:nvSpPr>
          <p:spPr>
            <a:xfrm>
              <a:off x="4762500" y="2143125"/>
              <a:ext cx="519475" cy="598150"/>
            </a:xfrm>
            <a:custGeom>
              <a:avLst/>
              <a:gdLst/>
              <a:ahLst/>
              <a:cxnLst/>
              <a:rect l="l" t="t" r="r" b="b"/>
              <a:pathLst>
                <a:path w="20779" h="23926" extrusionOk="0">
                  <a:moveTo>
                    <a:pt x="17480" y="0"/>
                  </a:moveTo>
                  <a:cubicBezTo>
                    <a:pt x="16714" y="0"/>
                    <a:pt x="15955" y="336"/>
                    <a:pt x="15441" y="980"/>
                  </a:cubicBezTo>
                  <a:lnTo>
                    <a:pt x="1" y="20382"/>
                  </a:lnTo>
                  <a:lnTo>
                    <a:pt x="4441" y="23925"/>
                  </a:lnTo>
                  <a:lnTo>
                    <a:pt x="19882" y="4522"/>
                  </a:lnTo>
                  <a:cubicBezTo>
                    <a:pt x="20778" y="3399"/>
                    <a:pt x="20593" y="1758"/>
                    <a:pt x="19471" y="861"/>
                  </a:cubicBezTo>
                  <a:lnTo>
                    <a:pt x="19102" y="568"/>
                  </a:lnTo>
                  <a:cubicBezTo>
                    <a:pt x="18623" y="186"/>
                    <a:pt x="18050" y="0"/>
                    <a:pt x="174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7"/>
            <p:cNvSpPr/>
            <p:nvPr/>
          </p:nvSpPr>
          <p:spPr>
            <a:xfrm>
              <a:off x="4504475" y="1653675"/>
              <a:ext cx="634350" cy="508575"/>
            </a:xfrm>
            <a:custGeom>
              <a:avLst/>
              <a:gdLst/>
              <a:ahLst/>
              <a:cxnLst/>
              <a:rect l="l" t="t" r="r" b="b"/>
              <a:pathLst>
                <a:path w="25374" h="20343" extrusionOk="0">
                  <a:moveTo>
                    <a:pt x="164" y="0"/>
                  </a:moveTo>
                  <a:lnTo>
                    <a:pt x="0" y="206"/>
                  </a:lnTo>
                  <a:lnTo>
                    <a:pt x="25209" y="20343"/>
                  </a:lnTo>
                  <a:lnTo>
                    <a:pt x="25373" y="20137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7"/>
            <p:cNvSpPr/>
            <p:nvPr/>
          </p:nvSpPr>
          <p:spPr>
            <a:xfrm>
              <a:off x="4201775" y="1738650"/>
              <a:ext cx="842350" cy="809850"/>
            </a:xfrm>
            <a:custGeom>
              <a:avLst/>
              <a:gdLst/>
              <a:ahLst/>
              <a:cxnLst/>
              <a:rect l="l" t="t" r="r" b="b"/>
              <a:pathLst>
                <a:path w="33694" h="32394" extrusionOk="0">
                  <a:moveTo>
                    <a:pt x="12937" y="368"/>
                  </a:moveTo>
                  <a:lnTo>
                    <a:pt x="33149" y="16496"/>
                  </a:lnTo>
                  <a:cubicBezTo>
                    <a:pt x="32994" y="16737"/>
                    <a:pt x="32928" y="17022"/>
                    <a:pt x="32960" y="17311"/>
                  </a:cubicBezTo>
                  <a:cubicBezTo>
                    <a:pt x="32992" y="17601"/>
                    <a:pt x="33121" y="17864"/>
                    <a:pt x="33325" y="18066"/>
                  </a:cubicBezTo>
                  <a:lnTo>
                    <a:pt x="22327" y="31850"/>
                  </a:lnTo>
                  <a:cubicBezTo>
                    <a:pt x="22127" y="31722"/>
                    <a:pt x="21896" y="31653"/>
                    <a:pt x="21659" y="31653"/>
                  </a:cubicBezTo>
                  <a:cubicBezTo>
                    <a:pt x="21610" y="31653"/>
                    <a:pt x="21561" y="31656"/>
                    <a:pt x="21512" y="31662"/>
                  </a:cubicBezTo>
                  <a:cubicBezTo>
                    <a:pt x="21223" y="31694"/>
                    <a:pt x="20959" y="31823"/>
                    <a:pt x="20757" y="32027"/>
                  </a:cubicBezTo>
                  <a:lnTo>
                    <a:pt x="544" y="15900"/>
                  </a:lnTo>
                  <a:cubicBezTo>
                    <a:pt x="698" y="15658"/>
                    <a:pt x="767" y="15371"/>
                    <a:pt x="733" y="15083"/>
                  </a:cubicBezTo>
                  <a:cubicBezTo>
                    <a:pt x="701" y="14793"/>
                    <a:pt x="573" y="14530"/>
                    <a:pt x="368" y="14329"/>
                  </a:cubicBezTo>
                  <a:lnTo>
                    <a:pt x="11367" y="545"/>
                  </a:lnTo>
                  <a:cubicBezTo>
                    <a:pt x="11568" y="673"/>
                    <a:pt x="11801" y="741"/>
                    <a:pt x="12041" y="741"/>
                  </a:cubicBezTo>
                  <a:cubicBezTo>
                    <a:pt x="12088" y="741"/>
                    <a:pt x="12135" y="738"/>
                    <a:pt x="12182" y="733"/>
                  </a:cubicBezTo>
                  <a:cubicBezTo>
                    <a:pt x="12472" y="701"/>
                    <a:pt x="12735" y="572"/>
                    <a:pt x="12937" y="368"/>
                  </a:cubicBezTo>
                  <a:close/>
                  <a:moveTo>
                    <a:pt x="12899" y="0"/>
                  </a:moveTo>
                  <a:lnTo>
                    <a:pt x="12818" y="103"/>
                  </a:lnTo>
                  <a:cubicBezTo>
                    <a:pt x="12653" y="311"/>
                    <a:pt x="12417" y="441"/>
                    <a:pt x="12153" y="471"/>
                  </a:cubicBezTo>
                  <a:cubicBezTo>
                    <a:pt x="12116" y="475"/>
                    <a:pt x="12079" y="477"/>
                    <a:pt x="12042" y="477"/>
                  </a:cubicBezTo>
                  <a:cubicBezTo>
                    <a:pt x="11817" y="477"/>
                    <a:pt x="11601" y="401"/>
                    <a:pt x="11422" y="261"/>
                  </a:cubicBezTo>
                  <a:lnTo>
                    <a:pt x="11319" y="178"/>
                  </a:lnTo>
                  <a:lnTo>
                    <a:pt x="0" y="14365"/>
                  </a:lnTo>
                  <a:lnTo>
                    <a:pt x="103" y="14447"/>
                  </a:lnTo>
                  <a:cubicBezTo>
                    <a:pt x="311" y="14611"/>
                    <a:pt x="441" y="14847"/>
                    <a:pt x="471" y="15112"/>
                  </a:cubicBezTo>
                  <a:cubicBezTo>
                    <a:pt x="500" y="15375"/>
                    <a:pt x="425" y="15634"/>
                    <a:pt x="261" y="15842"/>
                  </a:cubicBezTo>
                  <a:lnTo>
                    <a:pt x="178" y="15945"/>
                  </a:lnTo>
                  <a:lnTo>
                    <a:pt x="20794" y="32394"/>
                  </a:lnTo>
                  <a:lnTo>
                    <a:pt x="20875" y="32291"/>
                  </a:lnTo>
                  <a:cubicBezTo>
                    <a:pt x="21040" y="32083"/>
                    <a:pt x="21276" y="31953"/>
                    <a:pt x="21540" y="31924"/>
                  </a:cubicBezTo>
                  <a:cubicBezTo>
                    <a:pt x="21578" y="31920"/>
                    <a:pt x="21616" y="31918"/>
                    <a:pt x="21654" y="31918"/>
                  </a:cubicBezTo>
                  <a:cubicBezTo>
                    <a:pt x="21877" y="31918"/>
                    <a:pt x="22093" y="31993"/>
                    <a:pt x="22270" y="32135"/>
                  </a:cubicBezTo>
                  <a:lnTo>
                    <a:pt x="22374" y="32216"/>
                  </a:lnTo>
                  <a:lnTo>
                    <a:pt x="33693" y="18029"/>
                  </a:lnTo>
                  <a:lnTo>
                    <a:pt x="33588" y="17947"/>
                  </a:lnTo>
                  <a:cubicBezTo>
                    <a:pt x="33380" y="17782"/>
                    <a:pt x="33250" y="17546"/>
                    <a:pt x="33221" y="17282"/>
                  </a:cubicBezTo>
                  <a:cubicBezTo>
                    <a:pt x="33190" y="17018"/>
                    <a:pt x="33266" y="16759"/>
                    <a:pt x="33432" y="16551"/>
                  </a:cubicBezTo>
                  <a:lnTo>
                    <a:pt x="33513" y="16448"/>
                  </a:lnTo>
                  <a:lnTo>
                    <a:pt x="1289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7"/>
            <p:cNvSpPr/>
            <p:nvPr/>
          </p:nvSpPr>
          <p:spPr>
            <a:xfrm>
              <a:off x="4794375" y="2170050"/>
              <a:ext cx="395850" cy="493775"/>
            </a:xfrm>
            <a:custGeom>
              <a:avLst/>
              <a:gdLst/>
              <a:ahLst/>
              <a:cxnLst/>
              <a:rect l="l" t="t" r="r" b="b"/>
              <a:pathLst>
                <a:path w="15834" h="19751" extrusionOk="0">
                  <a:moveTo>
                    <a:pt x="15626" y="1"/>
                  </a:moveTo>
                  <a:lnTo>
                    <a:pt x="0" y="19585"/>
                  </a:lnTo>
                  <a:lnTo>
                    <a:pt x="207" y="19750"/>
                  </a:lnTo>
                  <a:lnTo>
                    <a:pt x="15833" y="166"/>
                  </a:lnTo>
                  <a:lnTo>
                    <a:pt x="15626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7"/>
            <p:cNvSpPr/>
            <p:nvPr/>
          </p:nvSpPr>
          <p:spPr>
            <a:xfrm>
              <a:off x="4820300" y="2172750"/>
              <a:ext cx="412125" cy="514200"/>
            </a:xfrm>
            <a:custGeom>
              <a:avLst/>
              <a:gdLst/>
              <a:ahLst/>
              <a:cxnLst/>
              <a:rect l="l" t="t" r="r" b="b"/>
              <a:pathLst>
                <a:path w="16485" h="20568" extrusionOk="0">
                  <a:moveTo>
                    <a:pt x="16279" y="1"/>
                  </a:moveTo>
                  <a:lnTo>
                    <a:pt x="1" y="20403"/>
                  </a:lnTo>
                  <a:lnTo>
                    <a:pt x="206" y="20567"/>
                  </a:lnTo>
                  <a:lnTo>
                    <a:pt x="16484" y="166"/>
                  </a:lnTo>
                  <a:lnTo>
                    <a:pt x="16279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7"/>
            <p:cNvSpPr/>
            <p:nvPr/>
          </p:nvSpPr>
          <p:spPr>
            <a:xfrm>
              <a:off x="4849850" y="2219025"/>
              <a:ext cx="387125" cy="482825"/>
            </a:xfrm>
            <a:custGeom>
              <a:avLst/>
              <a:gdLst/>
              <a:ahLst/>
              <a:cxnLst/>
              <a:rect l="l" t="t" r="r" b="b"/>
              <a:pathLst>
                <a:path w="15485" h="19313" extrusionOk="0">
                  <a:moveTo>
                    <a:pt x="15278" y="1"/>
                  </a:moveTo>
                  <a:lnTo>
                    <a:pt x="1" y="19148"/>
                  </a:lnTo>
                  <a:lnTo>
                    <a:pt x="207" y="19312"/>
                  </a:lnTo>
                  <a:lnTo>
                    <a:pt x="15485" y="166"/>
                  </a:lnTo>
                  <a:lnTo>
                    <a:pt x="15278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7"/>
            <p:cNvSpPr/>
            <p:nvPr/>
          </p:nvSpPr>
          <p:spPr>
            <a:xfrm>
              <a:off x="4976675" y="2385525"/>
              <a:ext cx="196050" cy="186575"/>
            </a:xfrm>
            <a:custGeom>
              <a:avLst/>
              <a:gdLst/>
              <a:ahLst/>
              <a:cxnLst/>
              <a:rect l="l" t="t" r="r" b="b"/>
              <a:pathLst>
                <a:path w="7842" h="7463" extrusionOk="0">
                  <a:moveTo>
                    <a:pt x="2648" y="1"/>
                  </a:moveTo>
                  <a:lnTo>
                    <a:pt x="0" y="3319"/>
                  </a:lnTo>
                  <a:lnTo>
                    <a:pt x="5194" y="7462"/>
                  </a:lnTo>
                  <a:lnTo>
                    <a:pt x="7841" y="4145"/>
                  </a:lnTo>
                  <a:lnTo>
                    <a:pt x="264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4" name="Google Shape;484;p27"/>
          <p:cNvGrpSpPr/>
          <p:nvPr/>
        </p:nvGrpSpPr>
        <p:grpSpPr>
          <a:xfrm rot="4274585">
            <a:off x="8550016" y="104150"/>
            <a:ext cx="972964" cy="685467"/>
            <a:chOff x="4684638" y="434800"/>
            <a:chExt cx="1094300" cy="770950"/>
          </a:xfrm>
        </p:grpSpPr>
        <p:sp>
          <p:nvSpPr>
            <p:cNvPr id="485" name="Google Shape;485;p27"/>
            <p:cNvSpPr/>
            <p:nvPr/>
          </p:nvSpPr>
          <p:spPr>
            <a:xfrm>
              <a:off x="4783488" y="434800"/>
              <a:ext cx="995450" cy="766225"/>
            </a:xfrm>
            <a:custGeom>
              <a:avLst/>
              <a:gdLst/>
              <a:ahLst/>
              <a:cxnLst/>
              <a:rect l="l" t="t" r="r" b="b"/>
              <a:pathLst>
                <a:path w="39818" h="30649" extrusionOk="0">
                  <a:moveTo>
                    <a:pt x="34456" y="1"/>
                  </a:moveTo>
                  <a:lnTo>
                    <a:pt x="0" y="22398"/>
                  </a:lnTo>
                  <a:lnTo>
                    <a:pt x="5363" y="30649"/>
                  </a:lnTo>
                  <a:cubicBezTo>
                    <a:pt x="18248" y="22273"/>
                    <a:pt x="26931" y="16626"/>
                    <a:pt x="39817" y="8252"/>
                  </a:cubicBezTo>
                  <a:cubicBezTo>
                    <a:pt x="39518" y="7190"/>
                    <a:pt x="38319" y="5966"/>
                    <a:pt x="37181" y="4196"/>
                  </a:cubicBezTo>
                  <a:cubicBezTo>
                    <a:pt x="35997" y="2354"/>
                    <a:pt x="35320" y="717"/>
                    <a:pt x="34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7"/>
            <p:cNvSpPr/>
            <p:nvPr/>
          </p:nvSpPr>
          <p:spPr>
            <a:xfrm>
              <a:off x="4811488" y="453550"/>
              <a:ext cx="851675" cy="558525"/>
            </a:xfrm>
            <a:custGeom>
              <a:avLst/>
              <a:gdLst/>
              <a:ahLst/>
              <a:cxnLst/>
              <a:rect l="l" t="t" r="r" b="b"/>
              <a:pathLst>
                <a:path w="34067" h="22341" extrusionOk="0">
                  <a:moveTo>
                    <a:pt x="33831" y="0"/>
                  </a:moveTo>
                  <a:lnTo>
                    <a:pt x="1" y="21977"/>
                  </a:lnTo>
                  <a:lnTo>
                    <a:pt x="236" y="22341"/>
                  </a:lnTo>
                  <a:lnTo>
                    <a:pt x="34067" y="362"/>
                  </a:lnTo>
                  <a:lnTo>
                    <a:pt x="338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7"/>
            <p:cNvSpPr/>
            <p:nvPr/>
          </p:nvSpPr>
          <p:spPr>
            <a:xfrm>
              <a:off x="4915188" y="613125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1" y="21976"/>
                  </a:lnTo>
                  <a:lnTo>
                    <a:pt x="237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7"/>
            <p:cNvSpPr/>
            <p:nvPr/>
          </p:nvSpPr>
          <p:spPr>
            <a:xfrm>
              <a:off x="4842638" y="508000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0" y="21976"/>
                  </a:lnTo>
                  <a:lnTo>
                    <a:pt x="236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7"/>
            <p:cNvSpPr/>
            <p:nvPr/>
          </p:nvSpPr>
          <p:spPr>
            <a:xfrm>
              <a:off x="4882663" y="566375"/>
              <a:ext cx="851600" cy="558525"/>
            </a:xfrm>
            <a:custGeom>
              <a:avLst/>
              <a:gdLst/>
              <a:ahLst/>
              <a:cxnLst/>
              <a:rect l="l" t="t" r="r" b="b"/>
              <a:pathLst>
                <a:path w="34064" h="22341" extrusionOk="0">
                  <a:moveTo>
                    <a:pt x="33828" y="1"/>
                  </a:moveTo>
                  <a:lnTo>
                    <a:pt x="1" y="21978"/>
                  </a:lnTo>
                  <a:lnTo>
                    <a:pt x="236" y="22340"/>
                  </a:lnTo>
                  <a:lnTo>
                    <a:pt x="34063" y="364"/>
                  </a:lnTo>
                  <a:lnTo>
                    <a:pt x="338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7"/>
            <p:cNvSpPr/>
            <p:nvPr/>
          </p:nvSpPr>
          <p:spPr>
            <a:xfrm>
              <a:off x="4684638" y="990850"/>
              <a:ext cx="246750" cy="214900"/>
            </a:xfrm>
            <a:custGeom>
              <a:avLst/>
              <a:gdLst/>
              <a:ahLst/>
              <a:cxnLst/>
              <a:rect l="l" t="t" r="r" b="b"/>
              <a:pathLst>
                <a:path w="9870" h="8596" extrusionOk="0">
                  <a:moveTo>
                    <a:pt x="5236" y="2242"/>
                  </a:moveTo>
                  <a:cubicBezTo>
                    <a:pt x="5225" y="2249"/>
                    <a:pt x="5206" y="2261"/>
                    <a:pt x="5206" y="2261"/>
                  </a:cubicBezTo>
                  <a:lnTo>
                    <a:pt x="5206" y="2260"/>
                  </a:lnTo>
                  <a:cubicBezTo>
                    <a:pt x="5206" y="2260"/>
                    <a:pt x="5222" y="2250"/>
                    <a:pt x="5236" y="2242"/>
                  </a:cubicBezTo>
                  <a:close/>
                  <a:moveTo>
                    <a:pt x="6577" y="4309"/>
                  </a:moveTo>
                  <a:cubicBezTo>
                    <a:pt x="6566" y="4316"/>
                    <a:pt x="6550" y="4328"/>
                    <a:pt x="6550" y="4328"/>
                  </a:cubicBezTo>
                  <a:lnTo>
                    <a:pt x="6550" y="4326"/>
                  </a:lnTo>
                  <a:cubicBezTo>
                    <a:pt x="6550" y="4326"/>
                    <a:pt x="6564" y="4317"/>
                    <a:pt x="6577" y="4309"/>
                  </a:cubicBezTo>
                  <a:close/>
                  <a:moveTo>
                    <a:pt x="7921" y="6374"/>
                  </a:moveTo>
                  <a:cubicBezTo>
                    <a:pt x="7910" y="6381"/>
                    <a:pt x="7892" y="6393"/>
                    <a:pt x="7892" y="6393"/>
                  </a:cubicBezTo>
                  <a:lnTo>
                    <a:pt x="7892" y="6392"/>
                  </a:lnTo>
                  <a:cubicBezTo>
                    <a:pt x="7892" y="6392"/>
                    <a:pt x="7907" y="6382"/>
                    <a:pt x="7921" y="6374"/>
                  </a:cubicBezTo>
                  <a:close/>
                  <a:moveTo>
                    <a:pt x="4433" y="0"/>
                  </a:moveTo>
                  <a:cubicBezTo>
                    <a:pt x="4260" y="0"/>
                    <a:pt x="4092" y="46"/>
                    <a:pt x="3943" y="143"/>
                  </a:cubicBezTo>
                  <a:cubicBezTo>
                    <a:pt x="3643" y="338"/>
                    <a:pt x="0" y="8594"/>
                    <a:pt x="0" y="8594"/>
                  </a:cubicBezTo>
                  <a:cubicBezTo>
                    <a:pt x="0" y="8594"/>
                    <a:pt x="373" y="8595"/>
                    <a:pt x="969" y="8595"/>
                  </a:cubicBezTo>
                  <a:cubicBezTo>
                    <a:pt x="3299" y="8595"/>
                    <a:pt x="9042" y="8580"/>
                    <a:pt x="9272" y="8433"/>
                  </a:cubicBezTo>
                  <a:lnTo>
                    <a:pt x="9272" y="8433"/>
                  </a:lnTo>
                  <a:lnTo>
                    <a:pt x="9235" y="8458"/>
                  </a:lnTo>
                  <a:cubicBezTo>
                    <a:pt x="9235" y="8458"/>
                    <a:pt x="9281" y="8429"/>
                    <a:pt x="9283" y="8427"/>
                  </a:cubicBezTo>
                  <a:cubicBezTo>
                    <a:pt x="9762" y="8117"/>
                    <a:pt x="9869" y="7388"/>
                    <a:pt x="9499" y="6817"/>
                  </a:cubicBezTo>
                  <a:cubicBezTo>
                    <a:pt x="9248" y="6431"/>
                    <a:pt x="8838" y="6219"/>
                    <a:pt x="8449" y="6219"/>
                  </a:cubicBezTo>
                  <a:cubicBezTo>
                    <a:pt x="8273" y="6219"/>
                    <a:pt x="8101" y="6263"/>
                    <a:pt x="7951" y="6354"/>
                  </a:cubicBezTo>
                  <a:lnTo>
                    <a:pt x="7951" y="6354"/>
                  </a:lnTo>
                  <a:cubicBezTo>
                    <a:pt x="8422" y="6039"/>
                    <a:pt x="8525" y="5317"/>
                    <a:pt x="8157" y="4751"/>
                  </a:cubicBezTo>
                  <a:cubicBezTo>
                    <a:pt x="7906" y="4365"/>
                    <a:pt x="7495" y="4153"/>
                    <a:pt x="7107" y="4153"/>
                  </a:cubicBezTo>
                  <a:cubicBezTo>
                    <a:pt x="6931" y="4153"/>
                    <a:pt x="6759" y="4197"/>
                    <a:pt x="6609" y="4288"/>
                  </a:cubicBezTo>
                  <a:lnTo>
                    <a:pt x="6609" y="4288"/>
                  </a:lnTo>
                  <a:cubicBezTo>
                    <a:pt x="7079" y="3974"/>
                    <a:pt x="7181" y="3252"/>
                    <a:pt x="6814" y="2685"/>
                  </a:cubicBezTo>
                  <a:cubicBezTo>
                    <a:pt x="6563" y="2299"/>
                    <a:pt x="6153" y="2087"/>
                    <a:pt x="5764" y="2087"/>
                  </a:cubicBezTo>
                  <a:cubicBezTo>
                    <a:pt x="5588" y="2087"/>
                    <a:pt x="5416" y="2130"/>
                    <a:pt x="5266" y="2222"/>
                  </a:cubicBezTo>
                  <a:lnTo>
                    <a:pt x="5266" y="2222"/>
                  </a:lnTo>
                  <a:cubicBezTo>
                    <a:pt x="5737" y="1907"/>
                    <a:pt x="5840" y="1185"/>
                    <a:pt x="5472" y="619"/>
                  </a:cubicBezTo>
                  <a:cubicBezTo>
                    <a:pt x="5216" y="226"/>
                    <a:pt x="4815" y="0"/>
                    <a:pt x="44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7"/>
            <p:cNvSpPr/>
            <p:nvPr/>
          </p:nvSpPr>
          <p:spPr>
            <a:xfrm>
              <a:off x="4684763" y="1129750"/>
              <a:ext cx="89125" cy="75875"/>
            </a:xfrm>
            <a:custGeom>
              <a:avLst/>
              <a:gdLst/>
              <a:ahLst/>
              <a:cxnLst/>
              <a:rect l="l" t="t" r="r" b="b"/>
              <a:pathLst>
                <a:path w="3565" h="3035" extrusionOk="0">
                  <a:moveTo>
                    <a:pt x="1354" y="0"/>
                  </a:moveTo>
                  <a:cubicBezTo>
                    <a:pt x="612" y="1650"/>
                    <a:pt x="1" y="3035"/>
                    <a:pt x="1" y="3035"/>
                  </a:cubicBezTo>
                  <a:cubicBezTo>
                    <a:pt x="1" y="3035"/>
                    <a:pt x="1652" y="3035"/>
                    <a:pt x="3565" y="3020"/>
                  </a:cubicBezTo>
                  <a:cubicBezTo>
                    <a:pt x="3159" y="1812"/>
                    <a:pt x="2402" y="685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92" name="Google Shape;492;p2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93" name="Google Shape;493;p27"/>
          <p:cNvSpPr txBox="1">
            <a:spLocks noGrp="1"/>
          </p:cNvSpPr>
          <p:nvPr>
            <p:ph type="subTitle" idx="1"/>
          </p:nvPr>
        </p:nvSpPr>
        <p:spPr>
          <a:xfrm>
            <a:off x="2272311" y="1919775"/>
            <a:ext cx="19782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4" name="Google Shape;494;p27"/>
          <p:cNvSpPr txBox="1">
            <a:spLocks noGrp="1"/>
          </p:cNvSpPr>
          <p:nvPr>
            <p:ph type="subTitle" idx="2"/>
          </p:nvPr>
        </p:nvSpPr>
        <p:spPr>
          <a:xfrm>
            <a:off x="5420139" y="1919775"/>
            <a:ext cx="19782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5" name="Google Shape;495;p27"/>
          <p:cNvSpPr txBox="1">
            <a:spLocks noGrp="1"/>
          </p:cNvSpPr>
          <p:nvPr>
            <p:ph type="subTitle" idx="3"/>
          </p:nvPr>
        </p:nvSpPr>
        <p:spPr>
          <a:xfrm>
            <a:off x="2272311" y="3562650"/>
            <a:ext cx="19782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6" name="Google Shape;496;p27"/>
          <p:cNvSpPr txBox="1">
            <a:spLocks noGrp="1"/>
          </p:cNvSpPr>
          <p:nvPr>
            <p:ph type="subTitle" idx="4"/>
          </p:nvPr>
        </p:nvSpPr>
        <p:spPr>
          <a:xfrm>
            <a:off x="5420139" y="3562650"/>
            <a:ext cx="1978200" cy="6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7" name="Google Shape;497;p27"/>
          <p:cNvSpPr txBox="1">
            <a:spLocks noGrp="1"/>
          </p:cNvSpPr>
          <p:nvPr>
            <p:ph type="subTitle" idx="5"/>
          </p:nvPr>
        </p:nvSpPr>
        <p:spPr>
          <a:xfrm>
            <a:off x="2272311" y="1608506"/>
            <a:ext cx="1978200" cy="41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498" name="Google Shape;498;p27"/>
          <p:cNvSpPr txBox="1">
            <a:spLocks noGrp="1"/>
          </p:cNvSpPr>
          <p:nvPr>
            <p:ph type="subTitle" idx="6"/>
          </p:nvPr>
        </p:nvSpPr>
        <p:spPr>
          <a:xfrm>
            <a:off x="2272311" y="3251481"/>
            <a:ext cx="1978200" cy="41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499" name="Google Shape;499;p27"/>
          <p:cNvSpPr txBox="1">
            <a:spLocks noGrp="1"/>
          </p:cNvSpPr>
          <p:nvPr>
            <p:ph type="subTitle" idx="7"/>
          </p:nvPr>
        </p:nvSpPr>
        <p:spPr>
          <a:xfrm>
            <a:off x="5420136" y="1608506"/>
            <a:ext cx="1978200" cy="41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500" name="Google Shape;500;p27"/>
          <p:cNvSpPr txBox="1">
            <a:spLocks noGrp="1"/>
          </p:cNvSpPr>
          <p:nvPr>
            <p:ph type="subTitle" idx="8"/>
          </p:nvPr>
        </p:nvSpPr>
        <p:spPr>
          <a:xfrm>
            <a:off x="5420136" y="3251481"/>
            <a:ext cx="1978200" cy="41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72484168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2" name="Google Shape;502;p28"/>
          <p:cNvGrpSpPr/>
          <p:nvPr/>
        </p:nvGrpSpPr>
        <p:grpSpPr>
          <a:xfrm rot="29987">
            <a:off x="265696" y="239848"/>
            <a:ext cx="8613032" cy="4663769"/>
            <a:chOff x="1291300" y="354675"/>
            <a:chExt cx="2772300" cy="1514350"/>
          </a:xfrm>
        </p:grpSpPr>
        <p:sp>
          <p:nvSpPr>
            <p:cNvPr id="503" name="Google Shape;503;p28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8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5" name="Google Shape;505;p28"/>
          <p:cNvGrpSpPr/>
          <p:nvPr/>
        </p:nvGrpSpPr>
        <p:grpSpPr>
          <a:xfrm>
            <a:off x="-249804" y="4317454"/>
            <a:ext cx="910446" cy="866645"/>
            <a:chOff x="4109450" y="1615100"/>
            <a:chExt cx="1199375" cy="1141675"/>
          </a:xfrm>
        </p:grpSpPr>
        <p:sp>
          <p:nvSpPr>
            <p:cNvPr id="506" name="Google Shape;506;p28"/>
            <p:cNvSpPr/>
            <p:nvPr/>
          </p:nvSpPr>
          <p:spPr>
            <a:xfrm>
              <a:off x="4109450" y="1615100"/>
              <a:ext cx="1146725" cy="1028250"/>
            </a:xfrm>
            <a:custGeom>
              <a:avLst/>
              <a:gdLst/>
              <a:ahLst/>
              <a:cxnLst/>
              <a:rect l="l" t="t" r="r" b="b"/>
              <a:pathLst>
                <a:path w="45869" h="41130" extrusionOk="0">
                  <a:moveTo>
                    <a:pt x="18111" y="0"/>
                  </a:moveTo>
                  <a:cubicBezTo>
                    <a:pt x="17120" y="0"/>
                    <a:pt x="16138" y="435"/>
                    <a:pt x="15471" y="1271"/>
                  </a:cubicBezTo>
                  <a:lnTo>
                    <a:pt x="0" y="20660"/>
                  </a:lnTo>
                  <a:lnTo>
                    <a:pt x="25655" y="41129"/>
                  </a:lnTo>
                  <a:lnTo>
                    <a:pt x="41125" y="21740"/>
                  </a:lnTo>
                  <a:cubicBezTo>
                    <a:pt x="41792" y="20905"/>
                    <a:pt x="42775" y="20471"/>
                    <a:pt x="43766" y="20471"/>
                  </a:cubicBezTo>
                  <a:cubicBezTo>
                    <a:pt x="44504" y="20471"/>
                    <a:pt x="45247" y="20711"/>
                    <a:pt x="45868" y="21207"/>
                  </a:cubicBezTo>
                  <a:lnTo>
                    <a:pt x="20215" y="738"/>
                  </a:lnTo>
                  <a:cubicBezTo>
                    <a:pt x="19593" y="242"/>
                    <a:pt x="18850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8"/>
            <p:cNvSpPr/>
            <p:nvPr/>
          </p:nvSpPr>
          <p:spPr>
            <a:xfrm>
              <a:off x="4750825" y="2126825"/>
              <a:ext cx="558000" cy="629950"/>
            </a:xfrm>
            <a:custGeom>
              <a:avLst/>
              <a:gdLst/>
              <a:ahLst/>
              <a:cxnLst/>
              <a:rect l="l" t="t" r="r" b="b"/>
              <a:pathLst>
                <a:path w="22320" h="25198" extrusionOk="0">
                  <a:moveTo>
                    <a:pt x="18111" y="0"/>
                  </a:moveTo>
                  <a:cubicBezTo>
                    <a:pt x="17119" y="0"/>
                    <a:pt x="16136" y="435"/>
                    <a:pt x="15470" y="1271"/>
                  </a:cubicBezTo>
                  <a:lnTo>
                    <a:pt x="0" y="20660"/>
                  </a:lnTo>
                  <a:lnTo>
                    <a:pt x="5687" y="25198"/>
                  </a:lnTo>
                  <a:lnTo>
                    <a:pt x="21156" y="5809"/>
                  </a:lnTo>
                  <a:cubicBezTo>
                    <a:pt x="22319" y="4351"/>
                    <a:pt x="22080" y="2228"/>
                    <a:pt x="20624" y="1065"/>
                  </a:cubicBezTo>
                  <a:lnTo>
                    <a:pt x="20215" y="738"/>
                  </a:lnTo>
                  <a:cubicBezTo>
                    <a:pt x="19593" y="242"/>
                    <a:pt x="18849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8"/>
            <p:cNvSpPr/>
            <p:nvPr/>
          </p:nvSpPr>
          <p:spPr>
            <a:xfrm>
              <a:off x="4762500" y="2143125"/>
              <a:ext cx="519475" cy="598150"/>
            </a:xfrm>
            <a:custGeom>
              <a:avLst/>
              <a:gdLst/>
              <a:ahLst/>
              <a:cxnLst/>
              <a:rect l="l" t="t" r="r" b="b"/>
              <a:pathLst>
                <a:path w="20779" h="23926" extrusionOk="0">
                  <a:moveTo>
                    <a:pt x="17480" y="0"/>
                  </a:moveTo>
                  <a:cubicBezTo>
                    <a:pt x="16714" y="0"/>
                    <a:pt x="15955" y="336"/>
                    <a:pt x="15441" y="980"/>
                  </a:cubicBezTo>
                  <a:lnTo>
                    <a:pt x="1" y="20382"/>
                  </a:lnTo>
                  <a:lnTo>
                    <a:pt x="4441" y="23925"/>
                  </a:lnTo>
                  <a:lnTo>
                    <a:pt x="19882" y="4522"/>
                  </a:lnTo>
                  <a:cubicBezTo>
                    <a:pt x="20778" y="3399"/>
                    <a:pt x="20593" y="1758"/>
                    <a:pt x="19471" y="861"/>
                  </a:cubicBezTo>
                  <a:lnTo>
                    <a:pt x="19102" y="568"/>
                  </a:lnTo>
                  <a:cubicBezTo>
                    <a:pt x="18623" y="186"/>
                    <a:pt x="18050" y="0"/>
                    <a:pt x="174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8"/>
            <p:cNvSpPr/>
            <p:nvPr/>
          </p:nvSpPr>
          <p:spPr>
            <a:xfrm>
              <a:off x="4504475" y="1653675"/>
              <a:ext cx="634350" cy="508575"/>
            </a:xfrm>
            <a:custGeom>
              <a:avLst/>
              <a:gdLst/>
              <a:ahLst/>
              <a:cxnLst/>
              <a:rect l="l" t="t" r="r" b="b"/>
              <a:pathLst>
                <a:path w="25374" h="20343" extrusionOk="0">
                  <a:moveTo>
                    <a:pt x="164" y="0"/>
                  </a:moveTo>
                  <a:lnTo>
                    <a:pt x="0" y="206"/>
                  </a:lnTo>
                  <a:lnTo>
                    <a:pt x="25209" y="20343"/>
                  </a:lnTo>
                  <a:lnTo>
                    <a:pt x="25373" y="20137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8"/>
            <p:cNvSpPr/>
            <p:nvPr/>
          </p:nvSpPr>
          <p:spPr>
            <a:xfrm>
              <a:off x="4201775" y="1738650"/>
              <a:ext cx="842350" cy="809850"/>
            </a:xfrm>
            <a:custGeom>
              <a:avLst/>
              <a:gdLst/>
              <a:ahLst/>
              <a:cxnLst/>
              <a:rect l="l" t="t" r="r" b="b"/>
              <a:pathLst>
                <a:path w="33694" h="32394" extrusionOk="0">
                  <a:moveTo>
                    <a:pt x="12937" y="368"/>
                  </a:moveTo>
                  <a:lnTo>
                    <a:pt x="33149" y="16496"/>
                  </a:lnTo>
                  <a:cubicBezTo>
                    <a:pt x="32994" y="16737"/>
                    <a:pt x="32928" y="17022"/>
                    <a:pt x="32960" y="17311"/>
                  </a:cubicBezTo>
                  <a:cubicBezTo>
                    <a:pt x="32992" y="17601"/>
                    <a:pt x="33121" y="17864"/>
                    <a:pt x="33325" y="18066"/>
                  </a:cubicBezTo>
                  <a:lnTo>
                    <a:pt x="22327" y="31850"/>
                  </a:lnTo>
                  <a:cubicBezTo>
                    <a:pt x="22127" y="31722"/>
                    <a:pt x="21896" y="31653"/>
                    <a:pt x="21659" y="31653"/>
                  </a:cubicBezTo>
                  <a:cubicBezTo>
                    <a:pt x="21610" y="31653"/>
                    <a:pt x="21561" y="31656"/>
                    <a:pt x="21512" y="31662"/>
                  </a:cubicBezTo>
                  <a:cubicBezTo>
                    <a:pt x="21223" y="31694"/>
                    <a:pt x="20959" y="31823"/>
                    <a:pt x="20757" y="32027"/>
                  </a:cubicBezTo>
                  <a:lnTo>
                    <a:pt x="544" y="15900"/>
                  </a:lnTo>
                  <a:cubicBezTo>
                    <a:pt x="698" y="15658"/>
                    <a:pt x="767" y="15371"/>
                    <a:pt x="733" y="15083"/>
                  </a:cubicBezTo>
                  <a:cubicBezTo>
                    <a:pt x="701" y="14793"/>
                    <a:pt x="573" y="14530"/>
                    <a:pt x="368" y="14329"/>
                  </a:cubicBezTo>
                  <a:lnTo>
                    <a:pt x="11367" y="545"/>
                  </a:lnTo>
                  <a:cubicBezTo>
                    <a:pt x="11568" y="673"/>
                    <a:pt x="11801" y="741"/>
                    <a:pt x="12041" y="741"/>
                  </a:cubicBezTo>
                  <a:cubicBezTo>
                    <a:pt x="12088" y="741"/>
                    <a:pt x="12135" y="738"/>
                    <a:pt x="12182" y="733"/>
                  </a:cubicBezTo>
                  <a:cubicBezTo>
                    <a:pt x="12472" y="701"/>
                    <a:pt x="12735" y="572"/>
                    <a:pt x="12937" y="368"/>
                  </a:cubicBezTo>
                  <a:close/>
                  <a:moveTo>
                    <a:pt x="12899" y="0"/>
                  </a:moveTo>
                  <a:lnTo>
                    <a:pt x="12818" y="103"/>
                  </a:lnTo>
                  <a:cubicBezTo>
                    <a:pt x="12653" y="311"/>
                    <a:pt x="12417" y="441"/>
                    <a:pt x="12153" y="471"/>
                  </a:cubicBezTo>
                  <a:cubicBezTo>
                    <a:pt x="12116" y="475"/>
                    <a:pt x="12079" y="477"/>
                    <a:pt x="12042" y="477"/>
                  </a:cubicBezTo>
                  <a:cubicBezTo>
                    <a:pt x="11817" y="477"/>
                    <a:pt x="11601" y="401"/>
                    <a:pt x="11422" y="261"/>
                  </a:cubicBezTo>
                  <a:lnTo>
                    <a:pt x="11319" y="178"/>
                  </a:lnTo>
                  <a:lnTo>
                    <a:pt x="0" y="14365"/>
                  </a:lnTo>
                  <a:lnTo>
                    <a:pt x="103" y="14447"/>
                  </a:lnTo>
                  <a:cubicBezTo>
                    <a:pt x="311" y="14611"/>
                    <a:pt x="441" y="14847"/>
                    <a:pt x="471" y="15112"/>
                  </a:cubicBezTo>
                  <a:cubicBezTo>
                    <a:pt x="500" y="15375"/>
                    <a:pt x="425" y="15634"/>
                    <a:pt x="261" y="15842"/>
                  </a:cubicBezTo>
                  <a:lnTo>
                    <a:pt x="178" y="15945"/>
                  </a:lnTo>
                  <a:lnTo>
                    <a:pt x="20794" y="32394"/>
                  </a:lnTo>
                  <a:lnTo>
                    <a:pt x="20875" y="32291"/>
                  </a:lnTo>
                  <a:cubicBezTo>
                    <a:pt x="21040" y="32083"/>
                    <a:pt x="21276" y="31953"/>
                    <a:pt x="21540" y="31924"/>
                  </a:cubicBezTo>
                  <a:cubicBezTo>
                    <a:pt x="21578" y="31920"/>
                    <a:pt x="21616" y="31918"/>
                    <a:pt x="21654" y="31918"/>
                  </a:cubicBezTo>
                  <a:cubicBezTo>
                    <a:pt x="21877" y="31918"/>
                    <a:pt x="22093" y="31993"/>
                    <a:pt x="22270" y="32135"/>
                  </a:cubicBezTo>
                  <a:lnTo>
                    <a:pt x="22374" y="32216"/>
                  </a:lnTo>
                  <a:lnTo>
                    <a:pt x="33693" y="18029"/>
                  </a:lnTo>
                  <a:lnTo>
                    <a:pt x="33588" y="17947"/>
                  </a:lnTo>
                  <a:cubicBezTo>
                    <a:pt x="33380" y="17782"/>
                    <a:pt x="33250" y="17546"/>
                    <a:pt x="33221" y="17282"/>
                  </a:cubicBezTo>
                  <a:cubicBezTo>
                    <a:pt x="33190" y="17018"/>
                    <a:pt x="33266" y="16759"/>
                    <a:pt x="33432" y="16551"/>
                  </a:cubicBezTo>
                  <a:lnTo>
                    <a:pt x="33513" y="16448"/>
                  </a:lnTo>
                  <a:lnTo>
                    <a:pt x="1289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8"/>
            <p:cNvSpPr/>
            <p:nvPr/>
          </p:nvSpPr>
          <p:spPr>
            <a:xfrm>
              <a:off x="4794375" y="2170050"/>
              <a:ext cx="395850" cy="493775"/>
            </a:xfrm>
            <a:custGeom>
              <a:avLst/>
              <a:gdLst/>
              <a:ahLst/>
              <a:cxnLst/>
              <a:rect l="l" t="t" r="r" b="b"/>
              <a:pathLst>
                <a:path w="15834" h="19751" extrusionOk="0">
                  <a:moveTo>
                    <a:pt x="15626" y="1"/>
                  </a:moveTo>
                  <a:lnTo>
                    <a:pt x="0" y="19585"/>
                  </a:lnTo>
                  <a:lnTo>
                    <a:pt x="207" y="19750"/>
                  </a:lnTo>
                  <a:lnTo>
                    <a:pt x="15833" y="166"/>
                  </a:lnTo>
                  <a:lnTo>
                    <a:pt x="15626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8"/>
            <p:cNvSpPr/>
            <p:nvPr/>
          </p:nvSpPr>
          <p:spPr>
            <a:xfrm>
              <a:off x="4820300" y="2172750"/>
              <a:ext cx="412125" cy="514200"/>
            </a:xfrm>
            <a:custGeom>
              <a:avLst/>
              <a:gdLst/>
              <a:ahLst/>
              <a:cxnLst/>
              <a:rect l="l" t="t" r="r" b="b"/>
              <a:pathLst>
                <a:path w="16485" h="20568" extrusionOk="0">
                  <a:moveTo>
                    <a:pt x="16279" y="1"/>
                  </a:moveTo>
                  <a:lnTo>
                    <a:pt x="1" y="20403"/>
                  </a:lnTo>
                  <a:lnTo>
                    <a:pt x="206" y="20567"/>
                  </a:lnTo>
                  <a:lnTo>
                    <a:pt x="16484" y="166"/>
                  </a:lnTo>
                  <a:lnTo>
                    <a:pt x="16279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8"/>
            <p:cNvSpPr/>
            <p:nvPr/>
          </p:nvSpPr>
          <p:spPr>
            <a:xfrm>
              <a:off x="4849850" y="2219025"/>
              <a:ext cx="387125" cy="482825"/>
            </a:xfrm>
            <a:custGeom>
              <a:avLst/>
              <a:gdLst/>
              <a:ahLst/>
              <a:cxnLst/>
              <a:rect l="l" t="t" r="r" b="b"/>
              <a:pathLst>
                <a:path w="15485" h="19313" extrusionOk="0">
                  <a:moveTo>
                    <a:pt x="15278" y="1"/>
                  </a:moveTo>
                  <a:lnTo>
                    <a:pt x="1" y="19148"/>
                  </a:lnTo>
                  <a:lnTo>
                    <a:pt x="207" y="19312"/>
                  </a:lnTo>
                  <a:lnTo>
                    <a:pt x="15485" y="166"/>
                  </a:lnTo>
                  <a:lnTo>
                    <a:pt x="15278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8"/>
            <p:cNvSpPr/>
            <p:nvPr/>
          </p:nvSpPr>
          <p:spPr>
            <a:xfrm>
              <a:off x="4976675" y="2385525"/>
              <a:ext cx="196050" cy="186575"/>
            </a:xfrm>
            <a:custGeom>
              <a:avLst/>
              <a:gdLst/>
              <a:ahLst/>
              <a:cxnLst/>
              <a:rect l="l" t="t" r="r" b="b"/>
              <a:pathLst>
                <a:path w="7842" h="7463" extrusionOk="0">
                  <a:moveTo>
                    <a:pt x="2648" y="1"/>
                  </a:moveTo>
                  <a:lnTo>
                    <a:pt x="0" y="3319"/>
                  </a:lnTo>
                  <a:lnTo>
                    <a:pt x="5194" y="7462"/>
                  </a:lnTo>
                  <a:lnTo>
                    <a:pt x="7841" y="4145"/>
                  </a:lnTo>
                  <a:lnTo>
                    <a:pt x="264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5" name="Google Shape;515;p28"/>
          <p:cNvGrpSpPr/>
          <p:nvPr/>
        </p:nvGrpSpPr>
        <p:grpSpPr>
          <a:xfrm rot="4274585">
            <a:off x="8550016" y="104150"/>
            <a:ext cx="972964" cy="685467"/>
            <a:chOff x="4684638" y="434800"/>
            <a:chExt cx="1094300" cy="770950"/>
          </a:xfrm>
        </p:grpSpPr>
        <p:sp>
          <p:nvSpPr>
            <p:cNvPr id="516" name="Google Shape;516;p28"/>
            <p:cNvSpPr/>
            <p:nvPr/>
          </p:nvSpPr>
          <p:spPr>
            <a:xfrm>
              <a:off x="4783488" y="434800"/>
              <a:ext cx="995450" cy="766225"/>
            </a:xfrm>
            <a:custGeom>
              <a:avLst/>
              <a:gdLst/>
              <a:ahLst/>
              <a:cxnLst/>
              <a:rect l="l" t="t" r="r" b="b"/>
              <a:pathLst>
                <a:path w="39818" h="30649" extrusionOk="0">
                  <a:moveTo>
                    <a:pt x="34456" y="1"/>
                  </a:moveTo>
                  <a:lnTo>
                    <a:pt x="0" y="22398"/>
                  </a:lnTo>
                  <a:lnTo>
                    <a:pt x="5363" y="30649"/>
                  </a:lnTo>
                  <a:cubicBezTo>
                    <a:pt x="18248" y="22273"/>
                    <a:pt x="26931" y="16626"/>
                    <a:pt x="39817" y="8252"/>
                  </a:cubicBezTo>
                  <a:cubicBezTo>
                    <a:pt x="39518" y="7190"/>
                    <a:pt x="38319" y="5966"/>
                    <a:pt x="37181" y="4196"/>
                  </a:cubicBezTo>
                  <a:cubicBezTo>
                    <a:pt x="35997" y="2354"/>
                    <a:pt x="35320" y="717"/>
                    <a:pt x="34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8"/>
            <p:cNvSpPr/>
            <p:nvPr/>
          </p:nvSpPr>
          <p:spPr>
            <a:xfrm>
              <a:off x="4811488" y="453550"/>
              <a:ext cx="851675" cy="558525"/>
            </a:xfrm>
            <a:custGeom>
              <a:avLst/>
              <a:gdLst/>
              <a:ahLst/>
              <a:cxnLst/>
              <a:rect l="l" t="t" r="r" b="b"/>
              <a:pathLst>
                <a:path w="34067" h="22341" extrusionOk="0">
                  <a:moveTo>
                    <a:pt x="33831" y="0"/>
                  </a:moveTo>
                  <a:lnTo>
                    <a:pt x="1" y="21977"/>
                  </a:lnTo>
                  <a:lnTo>
                    <a:pt x="236" y="22341"/>
                  </a:lnTo>
                  <a:lnTo>
                    <a:pt x="34067" y="362"/>
                  </a:lnTo>
                  <a:lnTo>
                    <a:pt x="338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8"/>
            <p:cNvSpPr/>
            <p:nvPr/>
          </p:nvSpPr>
          <p:spPr>
            <a:xfrm>
              <a:off x="4915188" y="613125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1" y="21976"/>
                  </a:lnTo>
                  <a:lnTo>
                    <a:pt x="237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8"/>
            <p:cNvSpPr/>
            <p:nvPr/>
          </p:nvSpPr>
          <p:spPr>
            <a:xfrm>
              <a:off x="4842638" y="508000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0" y="21976"/>
                  </a:lnTo>
                  <a:lnTo>
                    <a:pt x="236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8"/>
            <p:cNvSpPr/>
            <p:nvPr/>
          </p:nvSpPr>
          <p:spPr>
            <a:xfrm>
              <a:off x="4882663" y="566375"/>
              <a:ext cx="851600" cy="558525"/>
            </a:xfrm>
            <a:custGeom>
              <a:avLst/>
              <a:gdLst/>
              <a:ahLst/>
              <a:cxnLst/>
              <a:rect l="l" t="t" r="r" b="b"/>
              <a:pathLst>
                <a:path w="34064" h="22341" extrusionOk="0">
                  <a:moveTo>
                    <a:pt x="33828" y="1"/>
                  </a:moveTo>
                  <a:lnTo>
                    <a:pt x="1" y="21978"/>
                  </a:lnTo>
                  <a:lnTo>
                    <a:pt x="236" y="22340"/>
                  </a:lnTo>
                  <a:lnTo>
                    <a:pt x="34063" y="364"/>
                  </a:lnTo>
                  <a:lnTo>
                    <a:pt x="338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8"/>
            <p:cNvSpPr/>
            <p:nvPr/>
          </p:nvSpPr>
          <p:spPr>
            <a:xfrm>
              <a:off x="4684638" y="990850"/>
              <a:ext cx="246750" cy="214900"/>
            </a:xfrm>
            <a:custGeom>
              <a:avLst/>
              <a:gdLst/>
              <a:ahLst/>
              <a:cxnLst/>
              <a:rect l="l" t="t" r="r" b="b"/>
              <a:pathLst>
                <a:path w="9870" h="8596" extrusionOk="0">
                  <a:moveTo>
                    <a:pt x="5236" y="2242"/>
                  </a:moveTo>
                  <a:cubicBezTo>
                    <a:pt x="5225" y="2249"/>
                    <a:pt x="5206" y="2261"/>
                    <a:pt x="5206" y="2261"/>
                  </a:cubicBezTo>
                  <a:lnTo>
                    <a:pt x="5206" y="2260"/>
                  </a:lnTo>
                  <a:cubicBezTo>
                    <a:pt x="5206" y="2260"/>
                    <a:pt x="5222" y="2250"/>
                    <a:pt x="5236" y="2242"/>
                  </a:cubicBezTo>
                  <a:close/>
                  <a:moveTo>
                    <a:pt x="6577" y="4309"/>
                  </a:moveTo>
                  <a:cubicBezTo>
                    <a:pt x="6566" y="4316"/>
                    <a:pt x="6550" y="4328"/>
                    <a:pt x="6550" y="4328"/>
                  </a:cubicBezTo>
                  <a:lnTo>
                    <a:pt x="6550" y="4326"/>
                  </a:lnTo>
                  <a:cubicBezTo>
                    <a:pt x="6550" y="4326"/>
                    <a:pt x="6564" y="4317"/>
                    <a:pt x="6577" y="4309"/>
                  </a:cubicBezTo>
                  <a:close/>
                  <a:moveTo>
                    <a:pt x="7921" y="6374"/>
                  </a:moveTo>
                  <a:cubicBezTo>
                    <a:pt x="7910" y="6381"/>
                    <a:pt x="7892" y="6393"/>
                    <a:pt x="7892" y="6393"/>
                  </a:cubicBezTo>
                  <a:lnTo>
                    <a:pt x="7892" y="6392"/>
                  </a:lnTo>
                  <a:cubicBezTo>
                    <a:pt x="7892" y="6392"/>
                    <a:pt x="7907" y="6382"/>
                    <a:pt x="7921" y="6374"/>
                  </a:cubicBezTo>
                  <a:close/>
                  <a:moveTo>
                    <a:pt x="4433" y="0"/>
                  </a:moveTo>
                  <a:cubicBezTo>
                    <a:pt x="4260" y="0"/>
                    <a:pt x="4092" y="46"/>
                    <a:pt x="3943" y="143"/>
                  </a:cubicBezTo>
                  <a:cubicBezTo>
                    <a:pt x="3643" y="338"/>
                    <a:pt x="0" y="8594"/>
                    <a:pt x="0" y="8594"/>
                  </a:cubicBezTo>
                  <a:cubicBezTo>
                    <a:pt x="0" y="8594"/>
                    <a:pt x="373" y="8595"/>
                    <a:pt x="969" y="8595"/>
                  </a:cubicBezTo>
                  <a:cubicBezTo>
                    <a:pt x="3299" y="8595"/>
                    <a:pt x="9042" y="8580"/>
                    <a:pt x="9272" y="8433"/>
                  </a:cubicBezTo>
                  <a:lnTo>
                    <a:pt x="9272" y="8433"/>
                  </a:lnTo>
                  <a:lnTo>
                    <a:pt x="9235" y="8458"/>
                  </a:lnTo>
                  <a:cubicBezTo>
                    <a:pt x="9235" y="8458"/>
                    <a:pt x="9281" y="8429"/>
                    <a:pt x="9283" y="8427"/>
                  </a:cubicBezTo>
                  <a:cubicBezTo>
                    <a:pt x="9762" y="8117"/>
                    <a:pt x="9869" y="7388"/>
                    <a:pt x="9499" y="6817"/>
                  </a:cubicBezTo>
                  <a:cubicBezTo>
                    <a:pt x="9248" y="6431"/>
                    <a:pt x="8838" y="6219"/>
                    <a:pt x="8449" y="6219"/>
                  </a:cubicBezTo>
                  <a:cubicBezTo>
                    <a:pt x="8273" y="6219"/>
                    <a:pt x="8101" y="6263"/>
                    <a:pt x="7951" y="6354"/>
                  </a:cubicBezTo>
                  <a:lnTo>
                    <a:pt x="7951" y="6354"/>
                  </a:lnTo>
                  <a:cubicBezTo>
                    <a:pt x="8422" y="6039"/>
                    <a:pt x="8525" y="5317"/>
                    <a:pt x="8157" y="4751"/>
                  </a:cubicBezTo>
                  <a:cubicBezTo>
                    <a:pt x="7906" y="4365"/>
                    <a:pt x="7495" y="4153"/>
                    <a:pt x="7107" y="4153"/>
                  </a:cubicBezTo>
                  <a:cubicBezTo>
                    <a:pt x="6931" y="4153"/>
                    <a:pt x="6759" y="4197"/>
                    <a:pt x="6609" y="4288"/>
                  </a:cubicBezTo>
                  <a:lnTo>
                    <a:pt x="6609" y="4288"/>
                  </a:lnTo>
                  <a:cubicBezTo>
                    <a:pt x="7079" y="3974"/>
                    <a:pt x="7181" y="3252"/>
                    <a:pt x="6814" y="2685"/>
                  </a:cubicBezTo>
                  <a:cubicBezTo>
                    <a:pt x="6563" y="2299"/>
                    <a:pt x="6153" y="2087"/>
                    <a:pt x="5764" y="2087"/>
                  </a:cubicBezTo>
                  <a:cubicBezTo>
                    <a:pt x="5588" y="2087"/>
                    <a:pt x="5416" y="2130"/>
                    <a:pt x="5266" y="2222"/>
                  </a:cubicBezTo>
                  <a:lnTo>
                    <a:pt x="5266" y="2222"/>
                  </a:lnTo>
                  <a:cubicBezTo>
                    <a:pt x="5737" y="1907"/>
                    <a:pt x="5840" y="1185"/>
                    <a:pt x="5472" y="619"/>
                  </a:cubicBezTo>
                  <a:cubicBezTo>
                    <a:pt x="5216" y="226"/>
                    <a:pt x="4815" y="0"/>
                    <a:pt x="44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8"/>
            <p:cNvSpPr/>
            <p:nvPr/>
          </p:nvSpPr>
          <p:spPr>
            <a:xfrm>
              <a:off x="4684763" y="1129750"/>
              <a:ext cx="89125" cy="75875"/>
            </a:xfrm>
            <a:custGeom>
              <a:avLst/>
              <a:gdLst/>
              <a:ahLst/>
              <a:cxnLst/>
              <a:rect l="l" t="t" r="r" b="b"/>
              <a:pathLst>
                <a:path w="3565" h="3035" extrusionOk="0">
                  <a:moveTo>
                    <a:pt x="1354" y="0"/>
                  </a:moveTo>
                  <a:cubicBezTo>
                    <a:pt x="612" y="1650"/>
                    <a:pt x="1" y="3035"/>
                    <a:pt x="1" y="3035"/>
                  </a:cubicBezTo>
                  <a:cubicBezTo>
                    <a:pt x="1" y="3035"/>
                    <a:pt x="1652" y="3035"/>
                    <a:pt x="3565" y="3020"/>
                  </a:cubicBezTo>
                  <a:cubicBezTo>
                    <a:pt x="3159" y="1812"/>
                    <a:pt x="2402" y="685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23" name="Google Shape;523;p28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24" name="Google Shape;524;p28"/>
          <p:cNvSpPr txBox="1">
            <a:spLocks noGrp="1"/>
          </p:cNvSpPr>
          <p:nvPr>
            <p:ph type="subTitle" idx="1"/>
          </p:nvPr>
        </p:nvSpPr>
        <p:spPr>
          <a:xfrm>
            <a:off x="1109152" y="2149200"/>
            <a:ext cx="1986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5" name="Google Shape;525;p28"/>
          <p:cNvSpPr txBox="1">
            <a:spLocks noGrp="1"/>
          </p:cNvSpPr>
          <p:nvPr>
            <p:ph type="subTitle" idx="2"/>
          </p:nvPr>
        </p:nvSpPr>
        <p:spPr>
          <a:xfrm>
            <a:off x="3579000" y="2149200"/>
            <a:ext cx="1986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6" name="Google Shape;526;p28"/>
          <p:cNvSpPr txBox="1">
            <a:spLocks noGrp="1"/>
          </p:cNvSpPr>
          <p:nvPr>
            <p:ph type="subTitle" idx="3"/>
          </p:nvPr>
        </p:nvSpPr>
        <p:spPr>
          <a:xfrm>
            <a:off x="1109152" y="3884225"/>
            <a:ext cx="1986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7" name="Google Shape;527;p28"/>
          <p:cNvSpPr txBox="1">
            <a:spLocks noGrp="1"/>
          </p:cNvSpPr>
          <p:nvPr>
            <p:ph type="subTitle" idx="4"/>
          </p:nvPr>
        </p:nvSpPr>
        <p:spPr>
          <a:xfrm>
            <a:off x="3579000" y="3884225"/>
            <a:ext cx="1986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8" name="Google Shape;528;p28"/>
          <p:cNvSpPr txBox="1">
            <a:spLocks noGrp="1"/>
          </p:cNvSpPr>
          <p:nvPr>
            <p:ph type="subTitle" idx="5"/>
          </p:nvPr>
        </p:nvSpPr>
        <p:spPr>
          <a:xfrm>
            <a:off x="6048848" y="2149200"/>
            <a:ext cx="1986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9" name="Google Shape;529;p28"/>
          <p:cNvSpPr txBox="1">
            <a:spLocks noGrp="1"/>
          </p:cNvSpPr>
          <p:nvPr>
            <p:ph type="subTitle" idx="6"/>
          </p:nvPr>
        </p:nvSpPr>
        <p:spPr>
          <a:xfrm>
            <a:off x="6048848" y="3884225"/>
            <a:ext cx="1986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0" name="Google Shape;530;p28"/>
          <p:cNvSpPr txBox="1">
            <a:spLocks noGrp="1"/>
          </p:cNvSpPr>
          <p:nvPr>
            <p:ph type="subTitle" idx="7"/>
          </p:nvPr>
        </p:nvSpPr>
        <p:spPr>
          <a:xfrm>
            <a:off x="1113052" y="1836953"/>
            <a:ext cx="1978200" cy="41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531" name="Google Shape;531;p28"/>
          <p:cNvSpPr txBox="1">
            <a:spLocks noGrp="1"/>
          </p:cNvSpPr>
          <p:nvPr>
            <p:ph type="subTitle" idx="8"/>
          </p:nvPr>
        </p:nvSpPr>
        <p:spPr>
          <a:xfrm>
            <a:off x="3582900" y="1836953"/>
            <a:ext cx="1978200" cy="41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532" name="Google Shape;532;p28"/>
          <p:cNvSpPr txBox="1">
            <a:spLocks noGrp="1"/>
          </p:cNvSpPr>
          <p:nvPr>
            <p:ph type="subTitle" idx="9"/>
          </p:nvPr>
        </p:nvSpPr>
        <p:spPr>
          <a:xfrm>
            <a:off x="6052748" y="1836953"/>
            <a:ext cx="1978200" cy="41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533" name="Google Shape;533;p28"/>
          <p:cNvSpPr txBox="1">
            <a:spLocks noGrp="1"/>
          </p:cNvSpPr>
          <p:nvPr>
            <p:ph type="subTitle" idx="13"/>
          </p:nvPr>
        </p:nvSpPr>
        <p:spPr>
          <a:xfrm>
            <a:off x="1113052" y="3571954"/>
            <a:ext cx="1978200" cy="41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534" name="Google Shape;534;p28"/>
          <p:cNvSpPr txBox="1">
            <a:spLocks noGrp="1"/>
          </p:cNvSpPr>
          <p:nvPr>
            <p:ph type="subTitle" idx="14"/>
          </p:nvPr>
        </p:nvSpPr>
        <p:spPr>
          <a:xfrm>
            <a:off x="3582900" y="3571954"/>
            <a:ext cx="1978200" cy="41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535" name="Google Shape;535;p28"/>
          <p:cNvSpPr txBox="1">
            <a:spLocks noGrp="1"/>
          </p:cNvSpPr>
          <p:nvPr>
            <p:ph type="subTitle" idx="15"/>
          </p:nvPr>
        </p:nvSpPr>
        <p:spPr>
          <a:xfrm>
            <a:off x="6052748" y="3571954"/>
            <a:ext cx="1978200" cy="41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utfit"/>
              <a:buNone/>
              <a:defRPr sz="2400"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79253946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7" name="Google Shape;537;p29"/>
          <p:cNvGrpSpPr/>
          <p:nvPr/>
        </p:nvGrpSpPr>
        <p:grpSpPr>
          <a:xfrm rot="-29765">
            <a:off x="265763" y="240515"/>
            <a:ext cx="8613304" cy="4663770"/>
            <a:chOff x="1291300" y="354675"/>
            <a:chExt cx="2772300" cy="1514350"/>
          </a:xfrm>
        </p:grpSpPr>
        <p:sp>
          <p:nvSpPr>
            <p:cNvPr id="538" name="Google Shape;538;p29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9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0" name="Google Shape;540;p29"/>
          <p:cNvSpPr/>
          <p:nvPr/>
        </p:nvSpPr>
        <p:spPr>
          <a:xfrm>
            <a:off x="85050" y="136850"/>
            <a:ext cx="683690" cy="555245"/>
          </a:xfrm>
          <a:custGeom>
            <a:avLst/>
            <a:gdLst/>
            <a:ahLst/>
            <a:cxnLst/>
            <a:rect l="l" t="t" r="r" b="b"/>
            <a:pathLst>
              <a:path w="35269" h="28643" extrusionOk="0">
                <a:moveTo>
                  <a:pt x="28178" y="1"/>
                </a:moveTo>
                <a:cubicBezTo>
                  <a:pt x="26939" y="1"/>
                  <a:pt x="25687" y="357"/>
                  <a:pt x="24584" y="1100"/>
                </a:cubicBezTo>
                <a:lnTo>
                  <a:pt x="3115" y="15567"/>
                </a:lnTo>
                <a:lnTo>
                  <a:pt x="3856" y="16666"/>
                </a:lnTo>
                <a:lnTo>
                  <a:pt x="25325" y="2198"/>
                </a:lnTo>
                <a:cubicBezTo>
                  <a:pt x="26201" y="1608"/>
                  <a:pt x="27195" y="1325"/>
                  <a:pt x="28180" y="1325"/>
                </a:cubicBezTo>
                <a:cubicBezTo>
                  <a:pt x="29828" y="1325"/>
                  <a:pt x="31449" y="2117"/>
                  <a:pt x="32438" y="3583"/>
                </a:cubicBezTo>
                <a:cubicBezTo>
                  <a:pt x="32669" y="3926"/>
                  <a:pt x="32858" y="4296"/>
                  <a:pt x="33000" y="4682"/>
                </a:cubicBezTo>
                <a:cubicBezTo>
                  <a:pt x="33812" y="6902"/>
                  <a:pt x="33012" y="9374"/>
                  <a:pt x="31051" y="10696"/>
                </a:cubicBezTo>
                <a:lnTo>
                  <a:pt x="7279" y="26717"/>
                </a:lnTo>
                <a:cubicBezTo>
                  <a:pt x="6693" y="27112"/>
                  <a:pt x="6017" y="27317"/>
                  <a:pt x="5324" y="27317"/>
                </a:cubicBezTo>
                <a:cubicBezTo>
                  <a:pt x="5098" y="27317"/>
                  <a:pt x="4870" y="27295"/>
                  <a:pt x="4644" y="27251"/>
                </a:cubicBezTo>
                <a:cubicBezTo>
                  <a:pt x="3721" y="27071"/>
                  <a:pt x="2924" y="26545"/>
                  <a:pt x="2401" y="25766"/>
                </a:cubicBezTo>
                <a:cubicBezTo>
                  <a:pt x="2242" y="25531"/>
                  <a:pt x="2113" y="25277"/>
                  <a:pt x="2016" y="25012"/>
                </a:cubicBezTo>
                <a:cubicBezTo>
                  <a:pt x="1457" y="23490"/>
                  <a:pt x="2007" y="21793"/>
                  <a:pt x="3352" y="20886"/>
                </a:cubicBezTo>
                <a:lnTo>
                  <a:pt x="21428" y="8705"/>
                </a:lnTo>
                <a:cubicBezTo>
                  <a:pt x="21777" y="8470"/>
                  <a:pt x="22179" y="8349"/>
                  <a:pt x="22592" y="8349"/>
                </a:cubicBezTo>
                <a:cubicBezTo>
                  <a:pt x="22726" y="8349"/>
                  <a:pt x="22861" y="8362"/>
                  <a:pt x="22995" y="8388"/>
                </a:cubicBezTo>
                <a:cubicBezTo>
                  <a:pt x="23545" y="8495"/>
                  <a:pt x="24018" y="8809"/>
                  <a:pt x="24329" y="9269"/>
                </a:cubicBezTo>
                <a:cubicBezTo>
                  <a:pt x="24423" y="9409"/>
                  <a:pt x="24500" y="9560"/>
                  <a:pt x="24558" y="9718"/>
                </a:cubicBezTo>
                <a:cubicBezTo>
                  <a:pt x="24891" y="10624"/>
                  <a:pt x="24564" y="11631"/>
                  <a:pt x="23765" y="12172"/>
                </a:cubicBezTo>
                <a:lnTo>
                  <a:pt x="7484" y="23142"/>
                </a:lnTo>
                <a:lnTo>
                  <a:pt x="8225" y="24241"/>
                </a:lnTo>
                <a:lnTo>
                  <a:pt x="24504" y="13271"/>
                </a:lnTo>
                <a:cubicBezTo>
                  <a:pt x="25809" y="12391"/>
                  <a:pt x="26344" y="10743"/>
                  <a:pt x="25802" y="9262"/>
                </a:cubicBezTo>
                <a:cubicBezTo>
                  <a:pt x="25707" y="9005"/>
                  <a:pt x="25580" y="8759"/>
                  <a:pt x="25427" y="8529"/>
                </a:cubicBezTo>
                <a:cubicBezTo>
                  <a:pt x="24917" y="7774"/>
                  <a:pt x="24142" y="7262"/>
                  <a:pt x="23247" y="7088"/>
                </a:cubicBezTo>
                <a:cubicBezTo>
                  <a:pt x="23027" y="7045"/>
                  <a:pt x="22806" y="7024"/>
                  <a:pt x="22586" y="7024"/>
                </a:cubicBezTo>
                <a:cubicBezTo>
                  <a:pt x="21913" y="7024"/>
                  <a:pt x="21255" y="7222"/>
                  <a:pt x="20686" y="7606"/>
                </a:cubicBezTo>
                <a:lnTo>
                  <a:pt x="2609" y="19787"/>
                </a:lnTo>
                <a:cubicBezTo>
                  <a:pt x="757" y="21036"/>
                  <a:pt x="0" y="23373"/>
                  <a:pt x="769" y="25470"/>
                </a:cubicBezTo>
                <a:cubicBezTo>
                  <a:pt x="903" y="25834"/>
                  <a:pt x="1081" y="26185"/>
                  <a:pt x="1299" y="26508"/>
                </a:cubicBezTo>
                <a:cubicBezTo>
                  <a:pt x="2233" y="27894"/>
                  <a:pt x="3763" y="28642"/>
                  <a:pt x="5321" y="28642"/>
                </a:cubicBezTo>
                <a:cubicBezTo>
                  <a:pt x="6251" y="28642"/>
                  <a:pt x="7191" y="28375"/>
                  <a:pt x="8019" y="27817"/>
                </a:cubicBezTo>
                <a:lnTo>
                  <a:pt x="31793" y="11796"/>
                </a:lnTo>
                <a:cubicBezTo>
                  <a:pt x="34260" y="10134"/>
                  <a:pt x="35269" y="7020"/>
                  <a:pt x="34244" y="4228"/>
                </a:cubicBezTo>
                <a:cubicBezTo>
                  <a:pt x="34066" y="3742"/>
                  <a:pt x="33829" y="3276"/>
                  <a:pt x="33537" y="2845"/>
                </a:cubicBezTo>
                <a:cubicBezTo>
                  <a:pt x="32292" y="998"/>
                  <a:pt x="30253" y="1"/>
                  <a:pt x="2817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41" name="Google Shape;541;p29"/>
          <p:cNvGrpSpPr/>
          <p:nvPr/>
        </p:nvGrpSpPr>
        <p:grpSpPr>
          <a:xfrm flipH="1">
            <a:off x="8346748" y="4364847"/>
            <a:ext cx="759027" cy="719911"/>
            <a:chOff x="5755900" y="1615100"/>
            <a:chExt cx="904250" cy="857650"/>
          </a:xfrm>
        </p:grpSpPr>
        <p:sp>
          <p:nvSpPr>
            <p:cNvPr id="542" name="Google Shape;542;p29"/>
            <p:cNvSpPr/>
            <p:nvPr/>
          </p:nvSpPr>
          <p:spPr>
            <a:xfrm>
              <a:off x="5755900" y="1615100"/>
              <a:ext cx="904250" cy="857650"/>
            </a:xfrm>
            <a:custGeom>
              <a:avLst/>
              <a:gdLst/>
              <a:ahLst/>
              <a:cxnLst/>
              <a:rect l="l" t="t" r="r" b="b"/>
              <a:pathLst>
                <a:path w="36170" h="34306" extrusionOk="0">
                  <a:moveTo>
                    <a:pt x="11961" y="0"/>
                  </a:moveTo>
                  <a:lnTo>
                    <a:pt x="1" y="14990"/>
                  </a:lnTo>
                  <a:lnTo>
                    <a:pt x="8301" y="21611"/>
                  </a:lnTo>
                  <a:cubicBezTo>
                    <a:pt x="9121" y="21123"/>
                    <a:pt x="10053" y="20871"/>
                    <a:pt x="10989" y="20871"/>
                  </a:cubicBezTo>
                  <a:cubicBezTo>
                    <a:pt x="12122" y="20871"/>
                    <a:pt x="13261" y="21239"/>
                    <a:pt x="14216" y="22002"/>
                  </a:cubicBezTo>
                  <a:cubicBezTo>
                    <a:pt x="15962" y="23396"/>
                    <a:pt x="16561" y="25678"/>
                    <a:pt x="15911" y="27683"/>
                  </a:cubicBezTo>
                  <a:lnTo>
                    <a:pt x="24210" y="34306"/>
                  </a:lnTo>
                  <a:lnTo>
                    <a:pt x="36170" y="19316"/>
                  </a:lnTo>
                  <a:lnTo>
                    <a:pt x="27870" y="12695"/>
                  </a:lnTo>
                  <a:cubicBezTo>
                    <a:pt x="27051" y="13183"/>
                    <a:pt x="26120" y="13434"/>
                    <a:pt x="25184" y="13434"/>
                  </a:cubicBezTo>
                  <a:cubicBezTo>
                    <a:pt x="24051" y="13434"/>
                    <a:pt x="22911" y="13066"/>
                    <a:pt x="21956" y="12304"/>
                  </a:cubicBezTo>
                  <a:cubicBezTo>
                    <a:pt x="20209" y="10910"/>
                    <a:pt x="19610" y="8628"/>
                    <a:pt x="20260" y="6623"/>
                  </a:cubicBezTo>
                  <a:lnTo>
                    <a:pt x="119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9"/>
            <p:cNvSpPr/>
            <p:nvPr/>
          </p:nvSpPr>
          <p:spPr>
            <a:xfrm>
              <a:off x="5858900" y="1739600"/>
              <a:ext cx="584525" cy="533025"/>
            </a:xfrm>
            <a:custGeom>
              <a:avLst/>
              <a:gdLst/>
              <a:ahLst/>
              <a:cxnLst/>
              <a:rect l="l" t="t" r="r" b="b"/>
              <a:pathLst>
                <a:path w="23381" h="21321" extrusionOk="0">
                  <a:moveTo>
                    <a:pt x="3987" y="0"/>
                  </a:moveTo>
                  <a:lnTo>
                    <a:pt x="0" y="4997"/>
                  </a:lnTo>
                  <a:lnTo>
                    <a:pt x="20457" y="21321"/>
                  </a:lnTo>
                  <a:lnTo>
                    <a:pt x="22070" y="19300"/>
                  </a:lnTo>
                  <a:cubicBezTo>
                    <a:pt x="23381" y="17657"/>
                    <a:pt x="23111" y="15260"/>
                    <a:pt x="21467" y="13950"/>
                  </a:cubicBezTo>
                  <a:lnTo>
                    <a:pt x="398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9"/>
            <p:cNvSpPr/>
            <p:nvPr/>
          </p:nvSpPr>
          <p:spPr>
            <a:xfrm>
              <a:off x="6126600" y="1947075"/>
              <a:ext cx="96125" cy="85350"/>
            </a:xfrm>
            <a:custGeom>
              <a:avLst/>
              <a:gdLst/>
              <a:ahLst/>
              <a:cxnLst/>
              <a:rect l="l" t="t" r="r" b="b"/>
              <a:pathLst>
                <a:path w="3845" h="3414" extrusionOk="0">
                  <a:moveTo>
                    <a:pt x="1923" y="0"/>
                  </a:moveTo>
                  <a:cubicBezTo>
                    <a:pt x="1422" y="0"/>
                    <a:pt x="925" y="220"/>
                    <a:pt x="589" y="641"/>
                  </a:cubicBezTo>
                  <a:cubicBezTo>
                    <a:pt x="1" y="1379"/>
                    <a:pt x="121" y="2452"/>
                    <a:pt x="858" y="3040"/>
                  </a:cubicBezTo>
                  <a:cubicBezTo>
                    <a:pt x="1172" y="3291"/>
                    <a:pt x="1548" y="3413"/>
                    <a:pt x="1921" y="3413"/>
                  </a:cubicBezTo>
                  <a:cubicBezTo>
                    <a:pt x="2423" y="3413"/>
                    <a:pt x="2919" y="3193"/>
                    <a:pt x="3256" y="2771"/>
                  </a:cubicBezTo>
                  <a:cubicBezTo>
                    <a:pt x="3844" y="2034"/>
                    <a:pt x="3724" y="961"/>
                    <a:pt x="2987" y="372"/>
                  </a:cubicBezTo>
                  <a:cubicBezTo>
                    <a:pt x="2673" y="122"/>
                    <a:pt x="2297" y="0"/>
                    <a:pt x="19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9"/>
            <p:cNvSpPr/>
            <p:nvPr/>
          </p:nvSpPr>
          <p:spPr>
            <a:xfrm>
              <a:off x="6162275" y="1946675"/>
              <a:ext cx="26700" cy="85525"/>
            </a:xfrm>
            <a:custGeom>
              <a:avLst/>
              <a:gdLst/>
              <a:ahLst/>
              <a:cxnLst/>
              <a:rect l="l" t="t" r="r" b="b"/>
              <a:pathLst>
                <a:path w="1068" h="3421" extrusionOk="0">
                  <a:moveTo>
                    <a:pt x="425" y="0"/>
                  </a:moveTo>
                  <a:lnTo>
                    <a:pt x="0" y="83"/>
                  </a:lnTo>
                  <a:lnTo>
                    <a:pt x="642" y="3420"/>
                  </a:lnTo>
                  <a:lnTo>
                    <a:pt x="1068" y="33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9"/>
            <p:cNvSpPr/>
            <p:nvPr/>
          </p:nvSpPr>
          <p:spPr>
            <a:xfrm>
              <a:off x="5858725" y="1827975"/>
              <a:ext cx="540750" cy="444850"/>
            </a:xfrm>
            <a:custGeom>
              <a:avLst/>
              <a:gdLst/>
              <a:ahLst/>
              <a:cxnLst/>
              <a:rect l="l" t="t" r="r" b="b"/>
              <a:pathLst>
                <a:path w="21630" h="17794" extrusionOk="0">
                  <a:moveTo>
                    <a:pt x="1173" y="1"/>
                  </a:moveTo>
                  <a:lnTo>
                    <a:pt x="1" y="1469"/>
                  </a:lnTo>
                  <a:lnTo>
                    <a:pt x="20457" y="17793"/>
                  </a:lnTo>
                  <a:lnTo>
                    <a:pt x="21630" y="16323"/>
                  </a:lnTo>
                  <a:lnTo>
                    <a:pt x="117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7" name="Google Shape;547;p29"/>
          <p:cNvSpPr txBox="1">
            <a:spLocks noGrp="1"/>
          </p:cNvSpPr>
          <p:nvPr>
            <p:ph type="title" hasCustomPrompt="1"/>
          </p:nvPr>
        </p:nvSpPr>
        <p:spPr>
          <a:xfrm>
            <a:off x="941625" y="695925"/>
            <a:ext cx="3710400" cy="768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48" name="Google Shape;548;p29"/>
          <p:cNvSpPr txBox="1">
            <a:spLocks noGrp="1"/>
          </p:cNvSpPr>
          <p:nvPr>
            <p:ph type="subTitle" idx="1"/>
          </p:nvPr>
        </p:nvSpPr>
        <p:spPr>
          <a:xfrm>
            <a:off x="941625" y="1364555"/>
            <a:ext cx="3710400" cy="438900"/>
          </a:xfrm>
          <a:prstGeom prst="rect">
            <a:avLst/>
          </a:prstGeom>
          <a:solidFill>
            <a:schemeClr val="accent5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49" name="Google Shape;549;p29"/>
          <p:cNvSpPr txBox="1">
            <a:spLocks noGrp="1"/>
          </p:cNvSpPr>
          <p:nvPr>
            <p:ph type="title" idx="2" hasCustomPrompt="1"/>
          </p:nvPr>
        </p:nvSpPr>
        <p:spPr>
          <a:xfrm>
            <a:off x="941625" y="2048184"/>
            <a:ext cx="3710400" cy="768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50" name="Google Shape;550;p29"/>
          <p:cNvSpPr txBox="1">
            <a:spLocks noGrp="1"/>
          </p:cNvSpPr>
          <p:nvPr>
            <p:ph type="subTitle" idx="3"/>
          </p:nvPr>
        </p:nvSpPr>
        <p:spPr>
          <a:xfrm>
            <a:off x="941625" y="2716815"/>
            <a:ext cx="3710400" cy="438900"/>
          </a:xfrm>
          <a:prstGeom prst="rect">
            <a:avLst/>
          </a:prstGeom>
          <a:solidFill>
            <a:schemeClr val="accent5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51" name="Google Shape;551;p29"/>
          <p:cNvSpPr txBox="1">
            <a:spLocks noGrp="1"/>
          </p:cNvSpPr>
          <p:nvPr>
            <p:ph type="title" idx="4" hasCustomPrompt="1"/>
          </p:nvPr>
        </p:nvSpPr>
        <p:spPr>
          <a:xfrm>
            <a:off x="941625" y="3400444"/>
            <a:ext cx="3710400" cy="768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52" name="Google Shape;552;p29"/>
          <p:cNvSpPr txBox="1">
            <a:spLocks noGrp="1"/>
          </p:cNvSpPr>
          <p:nvPr>
            <p:ph type="subTitle" idx="5"/>
          </p:nvPr>
        </p:nvSpPr>
        <p:spPr>
          <a:xfrm>
            <a:off x="941625" y="4069076"/>
            <a:ext cx="3710400" cy="434400"/>
          </a:xfrm>
          <a:prstGeom prst="rect">
            <a:avLst/>
          </a:prstGeom>
          <a:solidFill>
            <a:schemeClr val="accent5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50598157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4" name="Google Shape;554;p30"/>
          <p:cNvGrpSpPr/>
          <p:nvPr/>
        </p:nvGrpSpPr>
        <p:grpSpPr>
          <a:xfrm rot="29987">
            <a:off x="265696" y="239848"/>
            <a:ext cx="8613032" cy="4663769"/>
            <a:chOff x="1291300" y="354675"/>
            <a:chExt cx="2772300" cy="1514350"/>
          </a:xfrm>
        </p:grpSpPr>
        <p:sp>
          <p:nvSpPr>
            <p:cNvPr id="555" name="Google Shape;555;p30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30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7" name="Google Shape;557;p30"/>
          <p:cNvGrpSpPr/>
          <p:nvPr/>
        </p:nvGrpSpPr>
        <p:grpSpPr>
          <a:xfrm>
            <a:off x="-249804" y="4317454"/>
            <a:ext cx="910446" cy="866645"/>
            <a:chOff x="4109450" y="1615100"/>
            <a:chExt cx="1199375" cy="1141675"/>
          </a:xfrm>
        </p:grpSpPr>
        <p:sp>
          <p:nvSpPr>
            <p:cNvPr id="558" name="Google Shape;558;p30"/>
            <p:cNvSpPr/>
            <p:nvPr/>
          </p:nvSpPr>
          <p:spPr>
            <a:xfrm>
              <a:off x="4109450" y="1615100"/>
              <a:ext cx="1146725" cy="1028250"/>
            </a:xfrm>
            <a:custGeom>
              <a:avLst/>
              <a:gdLst/>
              <a:ahLst/>
              <a:cxnLst/>
              <a:rect l="l" t="t" r="r" b="b"/>
              <a:pathLst>
                <a:path w="45869" h="41130" extrusionOk="0">
                  <a:moveTo>
                    <a:pt x="18111" y="0"/>
                  </a:moveTo>
                  <a:cubicBezTo>
                    <a:pt x="17120" y="0"/>
                    <a:pt x="16138" y="435"/>
                    <a:pt x="15471" y="1271"/>
                  </a:cubicBezTo>
                  <a:lnTo>
                    <a:pt x="0" y="20660"/>
                  </a:lnTo>
                  <a:lnTo>
                    <a:pt x="25655" y="41129"/>
                  </a:lnTo>
                  <a:lnTo>
                    <a:pt x="41125" y="21740"/>
                  </a:lnTo>
                  <a:cubicBezTo>
                    <a:pt x="41792" y="20905"/>
                    <a:pt x="42775" y="20471"/>
                    <a:pt x="43766" y="20471"/>
                  </a:cubicBezTo>
                  <a:cubicBezTo>
                    <a:pt x="44504" y="20471"/>
                    <a:pt x="45247" y="20711"/>
                    <a:pt x="45868" y="21207"/>
                  </a:cubicBezTo>
                  <a:lnTo>
                    <a:pt x="20215" y="738"/>
                  </a:lnTo>
                  <a:cubicBezTo>
                    <a:pt x="19593" y="242"/>
                    <a:pt x="18850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30"/>
            <p:cNvSpPr/>
            <p:nvPr/>
          </p:nvSpPr>
          <p:spPr>
            <a:xfrm>
              <a:off x="4750825" y="2126825"/>
              <a:ext cx="558000" cy="629950"/>
            </a:xfrm>
            <a:custGeom>
              <a:avLst/>
              <a:gdLst/>
              <a:ahLst/>
              <a:cxnLst/>
              <a:rect l="l" t="t" r="r" b="b"/>
              <a:pathLst>
                <a:path w="22320" h="25198" extrusionOk="0">
                  <a:moveTo>
                    <a:pt x="18111" y="0"/>
                  </a:moveTo>
                  <a:cubicBezTo>
                    <a:pt x="17119" y="0"/>
                    <a:pt x="16136" y="435"/>
                    <a:pt x="15470" y="1271"/>
                  </a:cubicBezTo>
                  <a:lnTo>
                    <a:pt x="0" y="20660"/>
                  </a:lnTo>
                  <a:lnTo>
                    <a:pt x="5687" y="25198"/>
                  </a:lnTo>
                  <a:lnTo>
                    <a:pt x="21156" y="5809"/>
                  </a:lnTo>
                  <a:cubicBezTo>
                    <a:pt x="22319" y="4351"/>
                    <a:pt x="22080" y="2228"/>
                    <a:pt x="20624" y="1065"/>
                  </a:cubicBezTo>
                  <a:lnTo>
                    <a:pt x="20215" y="738"/>
                  </a:lnTo>
                  <a:cubicBezTo>
                    <a:pt x="19593" y="242"/>
                    <a:pt x="18849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30"/>
            <p:cNvSpPr/>
            <p:nvPr/>
          </p:nvSpPr>
          <p:spPr>
            <a:xfrm>
              <a:off x="4762500" y="2143125"/>
              <a:ext cx="519475" cy="598150"/>
            </a:xfrm>
            <a:custGeom>
              <a:avLst/>
              <a:gdLst/>
              <a:ahLst/>
              <a:cxnLst/>
              <a:rect l="l" t="t" r="r" b="b"/>
              <a:pathLst>
                <a:path w="20779" h="23926" extrusionOk="0">
                  <a:moveTo>
                    <a:pt x="17480" y="0"/>
                  </a:moveTo>
                  <a:cubicBezTo>
                    <a:pt x="16714" y="0"/>
                    <a:pt x="15955" y="336"/>
                    <a:pt x="15441" y="980"/>
                  </a:cubicBezTo>
                  <a:lnTo>
                    <a:pt x="1" y="20382"/>
                  </a:lnTo>
                  <a:lnTo>
                    <a:pt x="4441" y="23925"/>
                  </a:lnTo>
                  <a:lnTo>
                    <a:pt x="19882" y="4522"/>
                  </a:lnTo>
                  <a:cubicBezTo>
                    <a:pt x="20778" y="3399"/>
                    <a:pt x="20593" y="1758"/>
                    <a:pt x="19471" y="861"/>
                  </a:cubicBezTo>
                  <a:lnTo>
                    <a:pt x="19102" y="568"/>
                  </a:lnTo>
                  <a:cubicBezTo>
                    <a:pt x="18623" y="186"/>
                    <a:pt x="18050" y="0"/>
                    <a:pt x="174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30"/>
            <p:cNvSpPr/>
            <p:nvPr/>
          </p:nvSpPr>
          <p:spPr>
            <a:xfrm>
              <a:off x="4504475" y="1653675"/>
              <a:ext cx="634350" cy="508575"/>
            </a:xfrm>
            <a:custGeom>
              <a:avLst/>
              <a:gdLst/>
              <a:ahLst/>
              <a:cxnLst/>
              <a:rect l="l" t="t" r="r" b="b"/>
              <a:pathLst>
                <a:path w="25374" h="20343" extrusionOk="0">
                  <a:moveTo>
                    <a:pt x="164" y="0"/>
                  </a:moveTo>
                  <a:lnTo>
                    <a:pt x="0" y="206"/>
                  </a:lnTo>
                  <a:lnTo>
                    <a:pt x="25209" y="20343"/>
                  </a:lnTo>
                  <a:lnTo>
                    <a:pt x="25373" y="20137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30"/>
            <p:cNvSpPr/>
            <p:nvPr/>
          </p:nvSpPr>
          <p:spPr>
            <a:xfrm>
              <a:off x="4201775" y="1738650"/>
              <a:ext cx="842350" cy="809850"/>
            </a:xfrm>
            <a:custGeom>
              <a:avLst/>
              <a:gdLst/>
              <a:ahLst/>
              <a:cxnLst/>
              <a:rect l="l" t="t" r="r" b="b"/>
              <a:pathLst>
                <a:path w="33694" h="32394" extrusionOk="0">
                  <a:moveTo>
                    <a:pt x="12937" y="368"/>
                  </a:moveTo>
                  <a:lnTo>
                    <a:pt x="33149" y="16496"/>
                  </a:lnTo>
                  <a:cubicBezTo>
                    <a:pt x="32994" y="16737"/>
                    <a:pt x="32928" y="17022"/>
                    <a:pt x="32960" y="17311"/>
                  </a:cubicBezTo>
                  <a:cubicBezTo>
                    <a:pt x="32992" y="17601"/>
                    <a:pt x="33121" y="17864"/>
                    <a:pt x="33325" y="18066"/>
                  </a:cubicBezTo>
                  <a:lnTo>
                    <a:pt x="22327" y="31850"/>
                  </a:lnTo>
                  <a:cubicBezTo>
                    <a:pt x="22127" y="31722"/>
                    <a:pt x="21896" y="31653"/>
                    <a:pt x="21659" y="31653"/>
                  </a:cubicBezTo>
                  <a:cubicBezTo>
                    <a:pt x="21610" y="31653"/>
                    <a:pt x="21561" y="31656"/>
                    <a:pt x="21512" y="31662"/>
                  </a:cubicBezTo>
                  <a:cubicBezTo>
                    <a:pt x="21223" y="31694"/>
                    <a:pt x="20959" y="31823"/>
                    <a:pt x="20757" y="32027"/>
                  </a:cubicBezTo>
                  <a:lnTo>
                    <a:pt x="544" y="15900"/>
                  </a:lnTo>
                  <a:cubicBezTo>
                    <a:pt x="698" y="15658"/>
                    <a:pt x="767" y="15371"/>
                    <a:pt x="733" y="15083"/>
                  </a:cubicBezTo>
                  <a:cubicBezTo>
                    <a:pt x="701" y="14793"/>
                    <a:pt x="573" y="14530"/>
                    <a:pt x="368" y="14329"/>
                  </a:cubicBezTo>
                  <a:lnTo>
                    <a:pt x="11367" y="545"/>
                  </a:lnTo>
                  <a:cubicBezTo>
                    <a:pt x="11568" y="673"/>
                    <a:pt x="11801" y="741"/>
                    <a:pt x="12041" y="741"/>
                  </a:cubicBezTo>
                  <a:cubicBezTo>
                    <a:pt x="12088" y="741"/>
                    <a:pt x="12135" y="738"/>
                    <a:pt x="12182" y="733"/>
                  </a:cubicBezTo>
                  <a:cubicBezTo>
                    <a:pt x="12472" y="701"/>
                    <a:pt x="12735" y="572"/>
                    <a:pt x="12937" y="368"/>
                  </a:cubicBezTo>
                  <a:close/>
                  <a:moveTo>
                    <a:pt x="12899" y="0"/>
                  </a:moveTo>
                  <a:lnTo>
                    <a:pt x="12818" y="103"/>
                  </a:lnTo>
                  <a:cubicBezTo>
                    <a:pt x="12653" y="311"/>
                    <a:pt x="12417" y="441"/>
                    <a:pt x="12153" y="471"/>
                  </a:cubicBezTo>
                  <a:cubicBezTo>
                    <a:pt x="12116" y="475"/>
                    <a:pt x="12079" y="477"/>
                    <a:pt x="12042" y="477"/>
                  </a:cubicBezTo>
                  <a:cubicBezTo>
                    <a:pt x="11817" y="477"/>
                    <a:pt x="11601" y="401"/>
                    <a:pt x="11422" y="261"/>
                  </a:cubicBezTo>
                  <a:lnTo>
                    <a:pt x="11319" y="178"/>
                  </a:lnTo>
                  <a:lnTo>
                    <a:pt x="0" y="14365"/>
                  </a:lnTo>
                  <a:lnTo>
                    <a:pt x="103" y="14447"/>
                  </a:lnTo>
                  <a:cubicBezTo>
                    <a:pt x="311" y="14611"/>
                    <a:pt x="441" y="14847"/>
                    <a:pt x="471" y="15112"/>
                  </a:cubicBezTo>
                  <a:cubicBezTo>
                    <a:pt x="500" y="15375"/>
                    <a:pt x="425" y="15634"/>
                    <a:pt x="261" y="15842"/>
                  </a:cubicBezTo>
                  <a:lnTo>
                    <a:pt x="178" y="15945"/>
                  </a:lnTo>
                  <a:lnTo>
                    <a:pt x="20794" y="32394"/>
                  </a:lnTo>
                  <a:lnTo>
                    <a:pt x="20875" y="32291"/>
                  </a:lnTo>
                  <a:cubicBezTo>
                    <a:pt x="21040" y="32083"/>
                    <a:pt x="21276" y="31953"/>
                    <a:pt x="21540" y="31924"/>
                  </a:cubicBezTo>
                  <a:cubicBezTo>
                    <a:pt x="21578" y="31920"/>
                    <a:pt x="21616" y="31918"/>
                    <a:pt x="21654" y="31918"/>
                  </a:cubicBezTo>
                  <a:cubicBezTo>
                    <a:pt x="21877" y="31918"/>
                    <a:pt x="22093" y="31993"/>
                    <a:pt x="22270" y="32135"/>
                  </a:cubicBezTo>
                  <a:lnTo>
                    <a:pt x="22374" y="32216"/>
                  </a:lnTo>
                  <a:lnTo>
                    <a:pt x="33693" y="18029"/>
                  </a:lnTo>
                  <a:lnTo>
                    <a:pt x="33588" y="17947"/>
                  </a:lnTo>
                  <a:cubicBezTo>
                    <a:pt x="33380" y="17782"/>
                    <a:pt x="33250" y="17546"/>
                    <a:pt x="33221" y="17282"/>
                  </a:cubicBezTo>
                  <a:cubicBezTo>
                    <a:pt x="33190" y="17018"/>
                    <a:pt x="33266" y="16759"/>
                    <a:pt x="33432" y="16551"/>
                  </a:cubicBezTo>
                  <a:lnTo>
                    <a:pt x="33513" y="16448"/>
                  </a:lnTo>
                  <a:lnTo>
                    <a:pt x="1289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30"/>
            <p:cNvSpPr/>
            <p:nvPr/>
          </p:nvSpPr>
          <p:spPr>
            <a:xfrm>
              <a:off x="4794375" y="2170050"/>
              <a:ext cx="395850" cy="493775"/>
            </a:xfrm>
            <a:custGeom>
              <a:avLst/>
              <a:gdLst/>
              <a:ahLst/>
              <a:cxnLst/>
              <a:rect l="l" t="t" r="r" b="b"/>
              <a:pathLst>
                <a:path w="15834" h="19751" extrusionOk="0">
                  <a:moveTo>
                    <a:pt x="15626" y="1"/>
                  </a:moveTo>
                  <a:lnTo>
                    <a:pt x="0" y="19585"/>
                  </a:lnTo>
                  <a:lnTo>
                    <a:pt x="207" y="19750"/>
                  </a:lnTo>
                  <a:lnTo>
                    <a:pt x="15833" y="166"/>
                  </a:lnTo>
                  <a:lnTo>
                    <a:pt x="15626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30"/>
            <p:cNvSpPr/>
            <p:nvPr/>
          </p:nvSpPr>
          <p:spPr>
            <a:xfrm>
              <a:off x="4820300" y="2172750"/>
              <a:ext cx="412125" cy="514200"/>
            </a:xfrm>
            <a:custGeom>
              <a:avLst/>
              <a:gdLst/>
              <a:ahLst/>
              <a:cxnLst/>
              <a:rect l="l" t="t" r="r" b="b"/>
              <a:pathLst>
                <a:path w="16485" h="20568" extrusionOk="0">
                  <a:moveTo>
                    <a:pt x="16279" y="1"/>
                  </a:moveTo>
                  <a:lnTo>
                    <a:pt x="1" y="20403"/>
                  </a:lnTo>
                  <a:lnTo>
                    <a:pt x="206" y="20567"/>
                  </a:lnTo>
                  <a:lnTo>
                    <a:pt x="16484" y="166"/>
                  </a:lnTo>
                  <a:lnTo>
                    <a:pt x="16279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30"/>
            <p:cNvSpPr/>
            <p:nvPr/>
          </p:nvSpPr>
          <p:spPr>
            <a:xfrm>
              <a:off x="4849850" y="2219025"/>
              <a:ext cx="387125" cy="482825"/>
            </a:xfrm>
            <a:custGeom>
              <a:avLst/>
              <a:gdLst/>
              <a:ahLst/>
              <a:cxnLst/>
              <a:rect l="l" t="t" r="r" b="b"/>
              <a:pathLst>
                <a:path w="15485" h="19313" extrusionOk="0">
                  <a:moveTo>
                    <a:pt x="15278" y="1"/>
                  </a:moveTo>
                  <a:lnTo>
                    <a:pt x="1" y="19148"/>
                  </a:lnTo>
                  <a:lnTo>
                    <a:pt x="207" y="19312"/>
                  </a:lnTo>
                  <a:lnTo>
                    <a:pt x="15485" y="166"/>
                  </a:lnTo>
                  <a:lnTo>
                    <a:pt x="15278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30"/>
            <p:cNvSpPr/>
            <p:nvPr/>
          </p:nvSpPr>
          <p:spPr>
            <a:xfrm>
              <a:off x="4976675" y="2385525"/>
              <a:ext cx="196050" cy="186575"/>
            </a:xfrm>
            <a:custGeom>
              <a:avLst/>
              <a:gdLst/>
              <a:ahLst/>
              <a:cxnLst/>
              <a:rect l="l" t="t" r="r" b="b"/>
              <a:pathLst>
                <a:path w="7842" h="7463" extrusionOk="0">
                  <a:moveTo>
                    <a:pt x="2648" y="1"/>
                  </a:moveTo>
                  <a:lnTo>
                    <a:pt x="0" y="3319"/>
                  </a:lnTo>
                  <a:lnTo>
                    <a:pt x="5194" y="7462"/>
                  </a:lnTo>
                  <a:lnTo>
                    <a:pt x="7841" y="4145"/>
                  </a:lnTo>
                  <a:lnTo>
                    <a:pt x="264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7" name="Google Shape;567;p30"/>
          <p:cNvGrpSpPr/>
          <p:nvPr/>
        </p:nvGrpSpPr>
        <p:grpSpPr>
          <a:xfrm rot="4274585">
            <a:off x="8550016" y="104150"/>
            <a:ext cx="972964" cy="685467"/>
            <a:chOff x="4684638" y="434800"/>
            <a:chExt cx="1094300" cy="770950"/>
          </a:xfrm>
        </p:grpSpPr>
        <p:sp>
          <p:nvSpPr>
            <p:cNvPr id="568" name="Google Shape;568;p30"/>
            <p:cNvSpPr/>
            <p:nvPr/>
          </p:nvSpPr>
          <p:spPr>
            <a:xfrm>
              <a:off x="4783488" y="434800"/>
              <a:ext cx="995450" cy="766225"/>
            </a:xfrm>
            <a:custGeom>
              <a:avLst/>
              <a:gdLst/>
              <a:ahLst/>
              <a:cxnLst/>
              <a:rect l="l" t="t" r="r" b="b"/>
              <a:pathLst>
                <a:path w="39818" h="30649" extrusionOk="0">
                  <a:moveTo>
                    <a:pt x="34456" y="1"/>
                  </a:moveTo>
                  <a:lnTo>
                    <a:pt x="0" y="22398"/>
                  </a:lnTo>
                  <a:lnTo>
                    <a:pt x="5363" y="30649"/>
                  </a:lnTo>
                  <a:cubicBezTo>
                    <a:pt x="18248" y="22273"/>
                    <a:pt x="26931" y="16626"/>
                    <a:pt x="39817" y="8252"/>
                  </a:cubicBezTo>
                  <a:cubicBezTo>
                    <a:pt x="39518" y="7190"/>
                    <a:pt x="38319" y="5966"/>
                    <a:pt x="37181" y="4196"/>
                  </a:cubicBezTo>
                  <a:cubicBezTo>
                    <a:pt x="35997" y="2354"/>
                    <a:pt x="35320" y="717"/>
                    <a:pt x="34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30"/>
            <p:cNvSpPr/>
            <p:nvPr/>
          </p:nvSpPr>
          <p:spPr>
            <a:xfrm>
              <a:off x="4811488" y="453550"/>
              <a:ext cx="851675" cy="558525"/>
            </a:xfrm>
            <a:custGeom>
              <a:avLst/>
              <a:gdLst/>
              <a:ahLst/>
              <a:cxnLst/>
              <a:rect l="l" t="t" r="r" b="b"/>
              <a:pathLst>
                <a:path w="34067" h="22341" extrusionOk="0">
                  <a:moveTo>
                    <a:pt x="33831" y="0"/>
                  </a:moveTo>
                  <a:lnTo>
                    <a:pt x="1" y="21977"/>
                  </a:lnTo>
                  <a:lnTo>
                    <a:pt x="236" y="22341"/>
                  </a:lnTo>
                  <a:lnTo>
                    <a:pt x="34067" y="362"/>
                  </a:lnTo>
                  <a:lnTo>
                    <a:pt x="338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30"/>
            <p:cNvSpPr/>
            <p:nvPr/>
          </p:nvSpPr>
          <p:spPr>
            <a:xfrm>
              <a:off x="4915188" y="613125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1" y="21976"/>
                  </a:lnTo>
                  <a:lnTo>
                    <a:pt x="237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30"/>
            <p:cNvSpPr/>
            <p:nvPr/>
          </p:nvSpPr>
          <p:spPr>
            <a:xfrm>
              <a:off x="4842638" y="508000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0" y="21976"/>
                  </a:lnTo>
                  <a:lnTo>
                    <a:pt x="236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30"/>
            <p:cNvSpPr/>
            <p:nvPr/>
          </p:nvSpPr>
          <p:spPr>
            <a:xfrm>
              <a:off x="4882663" y="566375"/>
              <a:ext cx="851600" cy="558525"/>
            </a:xfrm>
            <a:custGeom>
              <a:avLst/>
              <a:gdLst/>
              <a:ahLst/>
              <a:cxnLst/>
              <a:rect l="l" t="t" r="r" b="b"/>
              <a:pathLst>
                <a:path w="34064" h="22341" extrusionOk="0">
                  <a:moveTo>
                    <a:pt x="33828" y="1"/>
                  </a:moveTo>
                  <a:lnTo>
                    <a:pt x="1" y="21978"/>
                  </a:lnTo>
                  <a:lnTo>
                    <a:pt x="236" y="22340"/>
                  </a:lnTo>
                  <a:lnTo>
                    <a:pt x="34063" y="364"/>
                  </a:lnTo>
                  <a:lnTo>
                    <a:pt x="338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30"/>
            <p:cNvSpPr/>
            <p:nvPr/>
          </p:nvSpPr>
          <p:spPr>
            <a:xfrm>
              <a:off x="4684638" y="990850"/>
              <a:ext cx="246750" cy="214900"/>
            </a:xfrm>
            <a:custGeom>
              <a:avLst/>
              <a:gdLst/>
              <a:ahLst/>
              <a:cxnLst/>
              <a:rect l="l" t="t" r="r" b="b"/>
              <a:pathLst>
                <a:path w="9870" h="8596" extrusionOk="0">
                  <a:moveTo>
                    <a:pt x="5236" y="2242"/>
                  </a:moveTo>
                  <a:cubicBezTo>
                    <a:pt x="5225" y="2249"/>
                    <a:pt x="5206" y="2261"/>
                    <a:pt x="5206" y="2261"/>
                  </a:cubicBezTo>
                  <a:lnTo>
                    <a:pt x="5206" y="2260"/>
                  </a:lnTo>
                  <a:cubicBezTo>
                    <a:pt x="5206" y="2260"/>
                    <a:pt x="5222" y="2250"/>
                    <a:pt x="5236" y="2242"/>
                  </a:cubicBezTo>
                  <a:close/>
                  <a:moveTo>
                    <a:pt x="6577" y="4309"/>
                  </a:moveTo>
                  <a:cubicBezTo>
                    <a:pt x="6566" y="4316"/>
                    <a:pt x="6550" y="4328"/>
                    <a:pt x="6550" y="4328"/>
                  </a:cubicBezTo>
                  <a:lnTo>
                    <a:pt x="6550" y="4326"/>
                  </a:lnTo>
                  <a:cubicBezTo>
                    <a:pt x="6550" y="4326"/>
                    <a:pt x="6564" y="4317"/>
                    <a:pt x="6577" y="4309"/>
                  </a:cubicBezTo>
                  <a:close/>
                  <a:moveTo>
                    <a:pt x="7921" y="6374"/>
                  </a:moveTo>
                  <a:cubicBezTo>
                    <a:pt x="7910" y="6381"/>
                    <a:pt x="7892" y="6393"/>
                    <a:pt x="7892" y="6393"/>
                  </a:cubicBezTo>
                  <a:lnTo>
                    <a:pt x="7892" y="6392"/>
                  </a:lnTo>
                  <a:cubicBezTo>
                    <a:pt x="7892" y="6392"/>
                    <a:pt x="7907" y="6382"/>
                    <a:pt x="7921" y="6374"/>
                  </a:cubicBezTo>
                  <a:close/>
                  <a:moveTo>
                    <a:pt x="4433" y="0"/>
                  </a:moveTo>
                  <a:cubicBezTo>
                    <a:pt x="4260" y="0"/>
                    <a:pt x="4092" y="46"/>
                    <a:pt x="3943" y="143"/>
                  </a:cubicBezTo>
                  <a:cubicBezTo>
                    <a:pt x="3643" y="338"/>
                    <a:pt x="0" y="8594"/>
                    <a:pt x="0" y="8594"/>
                  </a:cubicBezTo>
                  <a:cubicBezTo>
                    <a:pt x="0" y="8594"/>
                    <a:pt x="373" y="8595"/>
                    <a:pt x="969" y="8595"/>
                  </a:cubicBezTo>
                  <a:cubicBezTo>
                    <a:pt x="3299" y="8595"/>
                    <a:pt x="9042" y="8580"/>
                    <a:pt x="9272" y="8433"/>
                  </a:cubicBezTo>
                  <a:lnTo>
                    <a:pt x="9272" y="8433"/>
                  </a:lnTo>
                  <a:lnTo>
                    <a:pt x="9235" y="8458"/>
                  </a:lnTo>
                  <a:cubicBezTo>
                    <a:pt x="9235" y="8458"/>
                    <a:pt x="9281" y="8429"/>
                    <a:pt x="9283" y="8427"/>
                  </a:cubicBezTo>
                  <a:cubicBezTo>
                    <a:pt x="9762" y="8117"/>
                    <a:pt x="9869" y="7388"/>
                    <a:pt x="9499" y="6817"/>
                  </a:cubicBezTo>
                  <a:cubicBezTo>
                    <a:pt x="9248" y="6431"/>
                    <a:pt x="8838" y="6219"/>
                    <a:pt x="8449" y="6219"/>
                  </a:cubicBezTo>
                  <a:cubicBezTo>
                    <a:pt x="8273" y="6219"/>
                    <a:pt x="8101" y="6263"/>
                    <a:pt x="7951" y="6354"/>
                  </a:cubicBezTo>
                  <a:lnTo>
                    <a:pt x="7951" y="6354"/>
                  </a:lnTo>
                  <a:cubicBezTo>
                    <a:pt x="8422" y="6039"/>
                    <a:pt x="8525" y="5317"/>
                    <a:pt x="8157" y="4751"/>
                  </a:cubicBezTo>
                  <a:cubicBezTo>
                    <a:pt x="7906" y="4365"/>
                    <a:pt x="7495" y="4153"/>
                    <a:pt x="7107" y="4153"/>
                  </a:cubicBezTo>
                  <a:cubicBezTo>
                    <a:pt x="6931" y="4153"/>
                    <a:pt x="6759" y="4197"/>
                    <a:pt x="6609" y="4288"/>
                  </a:cubicBezTo>
                  <a:lnTo>
                    <a:pt x="6609" y="4288"/>
                  </a:lnTo>
                  <a:cubicBezTo>
                    <a:pt x="7079" y="3974"/>
                    <a:pt x="7181" y="3252"/>
                    <a:pt x="6814" y="2685"/>
                  </a:cubicBezTo>
                  <a:cubicBezTo>
                    <a:pt x="6563" y="2299"/>
                    <a:pt x="6153" y="2087"/>
                    <a:pt x="5764" y="2087"/>
                  </a:cubicBezTo>
                  <a:cubicBezTo>
                    <a:pt x="5588" y="2087"/>
                    <a:pt x="5416" y="2130"/>
                    <a:pt x="5266" y="2222"/>
                  </a:cubicBezTo>
                  <a:lnTo>
                    <a:pt x="5266" y="2222"/>
                  </a:lnTo>
                  <a:cubicBezTo>
                    <a:pt x="5737" y="1907"/>
                    <a:pt x="5840" y="1185"/>
                    <a:pt x="5472" y="619"/>
                  </a:cubicBezTo>
                  <a:cubicBezTo>
                    <a:pt x="5216" y="226"/>
                    <a:pt x="4815" y="0"/>
                    <a:pt x="44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30"/>
            <p:cNvSpPr/>
            <p:nvPr/>
          </p:nvSpPr>
          <p:spPr>
            <a:xfrm>
              <a:off x="4684763" y="1129750"/>
              <a:ext cx="89125" cy="75875"/>
            </a:xfrm>
            <a:custGeom>
              <a:avLst/>
              <a:gdLst/>
              <a:ahLst/>
              <a:cxnLst/>
              <a:rect l="l" t="t" r="r" b="b"/>
              <a:pathLst>
                <a:path w="3565" h="3035" extrusionOk="0">
                  <a:moveTo>
                    <a:pt x="1354" y="0"/>
                  </a:moveTo>
                  <a:cubicBezTo>
                    <a:pt x="612" y="1650"/>
                    <a:pt x="1" y="3035"/>
                    <a:pt x="1" y="3035"/>
                  </a:cubicBezTo>
                  <a:cubicBezTo>
                    <a:pt x="1" y="3035"/>
                    <a:pt x="1652" y="3035"/>
                    <a:pt x="3565" y="3020"/>
                  </a:cubicBezTo>
                  <a:cubicBezTo>
                    <a:pt x="3159" y="1812"/>
                    <a:pt x="2402" y="685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75" name="Google Shape;575;p30"/>
          <p:cNvSpPr txBox="1">
            <a:spLocks noGrp="1"/>
          </p:cNvSpPr>
          <p:nvPr>
            <p:ph type="title" hasCustomPrompt="1"/>
          </p:nvPr>
        </p:nvSpPr>
        <p:spPr>
          <a:xfrm>
            <a:off x="1325650" y="2509527"/>
            <a:ext cx="1398900" cy="406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76" name="Google Shape;576;p30"/>
          <p:cNvSpPr txBox="1">
            <a:spLocks noGrp="1"/>
          </p:cNvSpPr>
          <p:nvPr>
            <p:ph type="subTitle" idx="1"/>
          </p:nvPr>
        </p:nvSpPr>
        <p:spPr>
          <a:xfrm>
            <a:off x="938500" y="3552975"/>
            <a:ext cx="21732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577" name="Google Shape;577;p30"/>
          <p:cNvSpPr txBox="1">
            <a:spLocks noGrp="1"/>
          </p:cNvSpPr>
          <p:nvPr>
            <p:ph type="subTitle" idx="2"/>
          </p:nvPr>
        </p:nvSpPr>
        <p:spPr>
          <a:xfrm>
            <a:off x="938500" y="1480200"/>
            <a:ext cx="21732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578" name="Google Shape;578;p30"/>
          <p:cNvSpPr txBox="1">
            <a:spLocks noGrp="1"/>
          </p:cNvSpPr>
          <p:nvPr>
            <p:ph type="title" idx="3" hasCustomPrompt="1"/>
          </p:nvPr>
        </p:nvSpPr>
        <p:spPr>
          <a:xfrm>
            <a:off x="3873150" y="2509527"/>
            <a:ext cx="1397700" cy="406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79" name="Google Shape;579;p30"/>
          <p:cNvSpPr txBox="1">
            <a:spLocks noGrp="1"/>
          </p:cNvSpPr>
          <p:nvPr>
            <p:ph type="subTitle" idx="4"/>
          </p:nvPr>
        </p:nvSpPr>
        <p:spPr>
          <a:xfrm>
            <a:off x="3485400" y="3552975"/>
            <a:ext cx="21732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580" name="Google Shape;580;p30"/>
          <p:cNvSpPr txBox="1">
            <a:spLocks noGrp="1"/>
          </p:cNvSpPr>
          <p:nvPr>
            <p:ph type="subTitle" idx="5"/>
          </p:nvPr>
        </p:nvSpPr>
        <p:spPr>
          <a:xfrm>
            <a:off x="3485400" y="1480200"/>
            <a:ext cx="21732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581" name="Google Shape;581;p30"/>
          <p:cNvSpPr txBox="1">
            <a:spLocks noGrp="1"/>
          </p:cNvSpPr>
          <p:nvPr>
            <p:ph type="title" idx="6" hasCustomPrompt="1"/>
          </p:nvPr>
        </p:nvSpPr>
        <p:spPr>
          <a:xfrm>
            <a:off x="6420050" y="2509527"/>
            <a:ext cx="1397700" cy="406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82" name="Google Shape;582;p30"/>
          <p:cNvSpPr txBox="1">
            <a:spLocks noGrp="1"/>
          </p:cNvSpPr>
          <p:nvPr>
            <p:ph type="subTitle" idx="7"/>
          </p:nvPr>
        </p:nvSpPr>
        <p:spPr>
          <a:xfrm>
            <a:off x="6032300" y="3552975"/>
            <a:ext cx="2173200" cy="8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583" name="Google Shape;583;p30"/>
          <p:cNvSpPr txBox="1">
            <a:spLocks noGrp="1"/>
          </p:cNvSpPr>
          <p:nvPr>
            <p:ph type="subTitle" idx="8"/>
          </p:nvPr>
        </p:nvSpPr>
        <p:spPr>
          <a:xfrm>
            <a:off x="6032300" y="1480200"/>
            <a:ext cx="2173200" cy="50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utfit"/>
              <a:buNone/>
              <a:defRPr sz="2400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584" name="Google Shape;584;p30"/>
          <p:cNvSpPr txBox="1">
            <a:spLocks noGrp="1"/>
          </p:cNvSpPr>
          <p:nvPr>
            <p:ph type="title" idx="9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39256757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6" name="Google Shape;586;p31"/>
          <p:cNvGrpSpPr/>
          <p:nvPr/>
        </p:nvGrpSpPr>
        <p:grpSpPr>
          <a:xfrm rot="29987">
            <a:off x="265696" y="239848"/>
            <a:ext cx="8613032" cy="4663769"/>
            <a:chOff x="1291300" y="354675"/>
            <a:chExt cx="2772300" cy="1514350"/>
          </a:xfrm>
        </p:grpSpPr>
        <p:sp>
          <p:nvSpPr>
            <p:cNvPr id="587" name="Google Shape;587;p31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31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9" name="Google Shape;589;p31"/>
          <p:cNvGrpSpPr/>
          <p:nvPr/>
        </p:nvGrpSpPr>
        <p:grpSpPr>
          <a:xfrm>
            <a:off x="-249804" y="4317454"/>
            <a:ext cx="910446" cy="866645"/>
            <a:chOff x="4109450" y="1615100"/>
            <a:chExt cx="1199375" cy="1141675"/>
          </a:xfrm>
        </p:grpSpPr>
        <p:sp>
          <p:nvSpPr>
            <p:cNvPr id="590" name="Google Shape;590;p31"/>
            <p:cNvSpPr/>
            <p:nvPr/>
          </p:nvSpPr>
          <p:spPr>
            <a:xfrm>
              <a:off x="4109450" y="1615100"/>
              <a:ext cx="1146725" cy="1028250"/>
            </a:xfrm>
            <a:custGeom>
              <a:avLst/>
              <a:gdLst/>
              <a:ahLst/>
              <a:cxnLst/>
              <a:rect l="l" t="t" r="r" b="b"/>
              <a:pathLst>
                <a:path w="45869" h="41130" extrusionOk="0">
                  <a:moveTo>
                    <a:pt x="18111" y="0"/>
                  </a:moveTo>
                  <a:cubicBezTo>
                    <a:pt x="17120" y="0"/>
                    <a:pt x="16138" y="435"/>
                    <a:pt x="15471" y="1271"/>
                  </a:cubicBezTo>
                  <a:lnTo>
                    <a:pt x="0" y="20660"/>
                  </a:lnTo>
                  <a:lnTo>
                    <a:pt x="25655" y="41129"/>
                  </a:lnTo>
                  <a:lnTo>
                    <a:pt x="41125" y="21740"/>
                  </a:lnTo>
                  <a:cubicBezTo>
                    <a:pt x="41792" y="20905"/>
                    <a:pt x="42775" y="20471"/>
                    <a:pt x="43766" y="20471"/>
                  </a:cubicBezTo>
                  <a:cubicBezTo>
                    <a:pt x="44504" y="20471"/>
                    <a:pt x="45247" y="20711"/>
                    <a:pt x="45868" y="21207"/>
                  </a:cubicBezTo>
                  <a:lnTo>
                    <a:pt x="20215" y="738"/>
                  </a:lnTo>
                  <a:cubicBezTo>
                    <a:pt x="19593" y="242"/>
                    <a:pt x="18850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31"/>
            <p:cNvSpPr/>
            <p:nvPr/>
          </p:nvSpPr>
          <p:spPr>
            <a:xfrm>
              <a:off x="4750825" y="2126825"/>
              <a:ext cx="558000" cy="629950"/>
            </a:xfrm>
            <a:custGeom>
              <a:avLst/>
              <a:gdLst/>
              <a:ahLst/>
              <a:cxnLst/>
              <a:rect l="l" t="t" r="r" b="b"/>
              <a:pathLst>
                <a:path w="22320" h="25198" extrusionOk="0">
                  <a:moveTo>
                    <a:pt x="18111" y="0"/>
                  </a:moveTo>
                  <a:cubicBezTo>
                    <a:pt x="17119" y="0"/>
                    <a:pt x="16136" y="435"/>
                    <a:pt x="15470" y="1271"/>
                  </a:cubicBezTo>
                  <a:lnTo>
                    <a:pt x="0" y="20660"/>
                  </a:lnTo>
                  <a:lnTo>
                    <a:pt x="5687" y="25198"/>
                  </a:lnTo>
                  <a:lnTo>
                    <a:pt x="21156" y="5809"/>
                  </a:lnTo>
                  <a:cubicBezTo>
                    <a:pt x="22319" y="4351"/>
                    <a:pt x="22080" y="2228"/>
                    <a:pt x="20624" y="1065"/>
                  </a:cubicBezTo>
                  <a:lnTo>
                    <a:pt x="20215" y="738"/>
                  </a:lnTo>
                  <a:cubicBezTo>
                    <a:pt x="19593" y="242"/>
                    <a:pt x="18849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31"/>
            <p:cNvSpPr/>
            <p:nvPr/>
          </p:nvSpPr>
          <p:spPr>
            <a:xfrm>
              <a:off x="4762500" y="2143125"/>
              <a:ext cx="519475" cy="598150"/>
            </a:xfrm>
            <a:custGeom>
              <a:avLst/>
              <a:gdLst/>
              <a:ahLst/>
              <a:cxnLst/>
              <a:rect l="l" t="t" r="r" b="b"/>
              <a:pathLst>
                <a:path w="20779" h="23926" extrusionOk="0">
                  <a:moveTo>
                    <a:pt x="17480" y="0"/>
                  </a:moveTo>
                  <a:cubicBezTo>
                    <a:pt x="16714" y="0"/>
                    <a:pt x="15955" y="336"/>
                    <a:pt x="15441" y="980"/>
                  </a:cubicBezTo>
                  <a:lnTo>
                    <a:pt x="1" y="20382"/>
                  </a:lnTo>
                  <a:lnTo>
                    <a:pt x="4441" y="23925"/>
                  </a:lnTo>
                  <a:lnTo>
                    <a:pt x="19882" y="4522"/>
                  </a:lnTo>
                  <a:cubicBezTo>
                    <a:pt x="20778" y="3399"/>
                    <a:pt x="20593" y="1758"/>
                    <a:pt x="19471" y="861"/>
                  </a:cubicBezTo>
                  <a:lnTo>
                    <a:pt x="19102" y="568"/>
                  </a:lnTo>
                  <a:cubicBezTo>
                    <a:pt x="18623" y="186"/>
                    <a:pt x="18050" y="0"/>
                    <a:pt x="174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31"/>
            <p:cNvSpPr/>
            <p:nvPr/>
          </p:nvSpPr>
          <p:spPr>
            <a:xfrm>
              <a:off x="4504475" y="1653675"/>
              <a:ext cx="634350" cy="508575"/>
            </a:xfrm>
            <a:custGeom>
              <a:avLst/>
              <a:gdLst/>
              <a:ahLst/>
              <a:cxnLst/>
              <a:rect l="l" t="t" r="r" b="b"/>
              <a:pathLst>
                <a:path w="25374" h="20343" extrusionOk="0">
                  <a:moveTo>
                    <a:pt x="164" y="0"/>
                  </a:moveTo>
                  <a:lnTo>
                    <a:pt x="0" y="206"/>
                  </a:lnTo>
                  <a:lnTo>
                    <a:pt x="25209" y="20343"/>
                  </a:lnTo>
                  <a:lnTo>
                    <a:pt x="25373" y="20137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31"/>
            <p:cNvSpPr/>
            <p:nvPr/>
          </p:nvSpPr>
          <p:spPr>
            <a:xfrm>
              <a:off x="4201775" y="1738650"/>
              <a:ext cx="842350" cy="809850"/>
            </a:xfrm>
            <a:custGeom>
              <a:avLst/>
              <a:gdLst/>
              <a:ahLst/>
              <a:cxnLst/>
              <a:rect l="l" t="t" r="r" b="b"/>
              <a:pathLst>
                <a:path w="33694" h="32394" extrusionOk="0">
                  <a:moveTo>
                    <a:pt x="12937" y="368"/>
                  </a:moveTo>
                  <a:lnTo>
                    <a:pt x="33149" y="16496"/>
                  </a:lnTo>
                  <a:cubicBezTo>
                    <a:pt x="32994" y="16737"/>
                    <a:pt x="32928" y="17022"/>
                    <a:pt x="32960" y="17311"/>
                  </a:cubicBezTo>
                  <a:cubicBezTo>
                    <a:pt x="32992" y="17601"/>
                    <a:pt x="33121" y="17864"/>
                    <a:pt x="33325" y="18066"/>
                  </a:cubicBezTo>
                  <a:lnTo>
                    <a:pt x="22327" y="31850"/>
                  </a:lnTo>
                  <a:cubicBezTo>
                    <a:pt x="22127" y="31722"/>
                    <a:pt x="21896" y="31653"/>
                    <a:pt x="21659" y="31653"/>
                  </a:cubicBezTo>
                  <a:cubicBezTo>
                    <a:pt x="21610" y="31653"/>
                    <a:pt x="21561" y="31656"/>
                    <a:pt x="21512" y="31662"/>
                  </a:cubicBezTo>
                  <a:cubicBezTo>
                    <a:pt x="21223" y="31694"/>
                    <a:pt x="20959" y="31823"/>
                    <a:pt x="20757" y="32027"/>
                  </a:cubicBezTo>
                  <a:lnTo>
                    <a:pt x="544" y="15900"/>
                  </a:lnTo>
                  <a:cubicBezTo>
                    <a:pt x="698" y="15658"/>
                    <a:pt x="767" y="15371"/>
                    <a:pt x="733" y="15083"/>
                  </a:cubicBezTo>
                  <a:cubicBezTo>
                    <a:pt x="701" y="14793"/>
                    <a:pt x="573" y="14530"/>
                    <a:pt x="368" y="14329"/>
                  </a:cubicBezTo>
                  <a:lnTo>
                    <a:pt x="11367" y="545"/>
                  </a:lnTo>
                  <a:cubicBezTo>
                    <a:pt x="11568" y="673"/>
                    <a:pt x="11801" y="741"/>
                    <a:pt x="12041" y="741"/>
                  </a:cubicBezTo>
                  <a:cubicBezTo>
                    <a:pt x="12088" y="741"/>
                    <a:pt x="12135" y="738"/>
                    <a:pt x="12182" y="733"/>
                  </a:cubicBezTo>
                  <a:cubicBezTo>
                    <a:pt x="12472" y="701"/>
                    <a:pt x="12735" y="572"/>
                    <a:pt x="12937" y="368"/>
                  </a:cubicBezTo>
                  <a:close/>
                  <a:moveTo>
                    <a:pt x="12899" y="0"/>
                  </a:moveTo>
                  <a:lnTo>
                    <a:pt x="12818" y="103"/>
                  </a:lnTo>
                  <a:cubicBezTo>
                    <a:pt x="12653" y="311"/>
                    <a:pt x="12417" y="441"/>
                    <a:pt x="12153" y="471"/>
                  </a:cubicBezTo>
                  <a:cubicBezTo>
                    <a:pt x="12116" y="475"/>
                    <a:pt x="12079" y="477"/>
                    <a:pt x="12042" y="477"/>
                  </a:cubicBezTo>
                  <a:cubicBezTo>
                    <a:pt x="11817" y="477"/>
                    <a:pt x="11601" y="401"/>
                    <a:pt x="11422" y="261"/>
                  </a:cubicBezTo>
                  <a:lnTo>
                    <a:pt x="11319" y="178"/>
                  </a:lnTo>
                  <a:lnTo>
                    <a:pt x="0" y="14365"/>
                  </a:lnTo>
                  <a:lnTo>
                    <a:pt x="103" y="14447"/>
                  </a:lnTo>
                  <a:cubicBezTo>
                    <a:pt x="311" y="14611"/>
                    <a:pt x="441" y="14847"/>
                    <a:pt x="471" y="15112"/>
                  </a:cubicBezTo>
                  <a:cubicBezTo>
                    <a:pt x="500" y="15375"/>
                    <a:pt x="425" y="15634"/>
                    <a:pt x="261" y="15842"/>
                  </a:cubicBezTo>
                  <a:lnTo>
                    <a:pt x="178" y="15945"/>
                  </a:lnTo>
                  <a:lnTo>
                    <a:pt x="20794" y="32394"/>
                  </a:lnTo>
                  <a:lnTo>
                    <a:pt x="20875" y="32291"/>
                  </a:lnTo>
                  <a:cubicBezTo>
                    <a:pt x="21040" y="32083"/>
                    <a:pt x="21276" y="31953"/>
                    <a:pt x="21540" y="31924"/>
                  </a:cubicBezTo>
                  <a:cubicBezTo>
                    <a:pt x="21578" y="31920"/>
                    <a:pt x="21616" y="31918"/>
                    <a:pt x="21654" y="31918"/>
                  </a:cubicBezTo>
                  <a:cubicBezTo>
                    <a:pt x="21877" y="31918"/>
                    <a:pt x="22093" y="31993"/>
                    <a:pt x="22270" y="32135"/>
                  </a:cubicBezTo>
                  <a:lnTo>
                    <a:pt x="22374" y="32216"/>
                  </a:lnTo>
                  <a:lnTo>
                    <a:pt x="33693" y="18029"/>
                  </a:lnTo>
                  <a:lnTo>
                    <a:pt x="33588" y="17947"/>
                  </a:lnTo>
                  <a:cubicBezTo>
                    <a:pt x="33380" y="17782"/>
                    <a:pt x="33250" y="17546"/>
                    <a:pt x="33221" y="17282"/>
                  </a:cubicBezTo>
                  <a:cubicBezTo>
                    <a:pt x="33190" y="17018"/>
                    <a:pt x="33266" y="16759"/>
                    <a:pt x="33432" y="16551"/>
                  </a:cubicBezTo>
                  <a:lnTo>
                    <a:pt x="33513" y="16448"/>
                  </a:lnTo>
                  <a:lnTo>
                    <a:pt x="1289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31"/>
            <p:cNvSpPr/>
            <p:nvPr/>
          </p:nvSpPr>
          <p:spPr>
            <a:xfrm>
              <a:off x="4794375" y="2170050"/>
              <a:ext cx="395850" cy="493775"/>
            </a:xfrm>
            <a:custGeom>
              <a:avLst/>
              <a:gdLst/>
              <a:ahLst/>
              <a:cxnLst/>
              <a:rect l="l" t="t" r="r" b="b"/>
              <a:pathLst>
                <a:path w="15834" h="19751" extrusionOk="0">
                  <a:moveTo>
                    <a:pt x="15626" y="1"/>
                  </a:moveTo>
                  <a:lnTo>
                    <a:pt x="0" y="19585"/>
                  </a:lnTo>
                  <a:lnTo>
                    <a:pt x="207" y="19750"/>
                  </a:lnTo>
                  <a:lnTo>
                    <a:pt x="15833" y="166"/>
                  </a:lnTo>
                  <a:lnTo>
                    <a:pt x="15626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31"/>
            <p:cNvSpPr/>
            <p:nvPr/>
          </p:nvSpPr>
          <p:spPr>
            <a:xfrm>
              <a:off x="4820300" y="2172750"/>
              <a:ext cx="412125" cy="514200"/>
            </a:xfrm>
            <a:custGeom>
              <a:avLst/>
              <a:gdLst/>
              <a:ahLst/>
              <a:cxnLst/>
              <a:rect l="l" t="t" r="r" b="b"/>
              <a:pathLst>
                <a:path w="16485" h="20568" extrusionOk="0">
                  <a:moveTo>
                    <a:pt x="16279" y="1"/>
                  </a:moveTo>
                  <a:lnTo>
                    <a:pt x="1" y="20403"/>
                  </a:lnTo>
                  <a:lnTo>
                    <a:pt x="206" y="20567"/>
                  </a:lnTo>
                  <a:lnTo>
                    <a:pt x="16484" y="166"/>
                  </a:lnTo>
                  <a:lnTo>
                    <a:pt x="16279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31"/>
            <p:cNvSpPr/>
            <p:nvPr/>
          </p:nvSpPr>
          <p:spPr>
            <a:xfrm>
              <a:off x="4849850" y="2219025"/>
              <a:ext cx="387125" cy="482825"/>
            </a:xfrm>
            <a:custGeom>
              <a:avLst/>
              <a:gdLst/>
              <a:ahLst/>
              <a:cxnLst/>
              <a:rect l="l" t="t" r="r" b="b"/>
              <a:pathLst>
                <a:path w="15485" h="19313" extrusionOk="0">
                  <a:moveTo>
                    <a:pt x="15278" y="1"/>
                  </a:moveTo>
                  <a:lnTo>
                    <a:pt x="1" y="19148"/>
                  </a:lnTo>
                  <a:lnTo>
                    <a:pt x="207" y="19312"/>
                  </a:lnTo>
                  <a:lnTo>
                    <a:pt x="15485" y="166"/>
                  </a:lnTo>
                  <a:lnTo>
                    <a:pt x="15278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31"/>
            <p:cNvSpPr/>
            <p:nvPr/>
          </p:nvSpPr>
          <p:spPr>
            <a:xfrm>
              <a:off x="4976675" y="2385525"/>
              <a:ext cx="196050" cy="186575"/>
            </a:xfrm>
            <a:custGeom>
              <a:avLst/>
              <a:gdLst/>
              <a:ahLst/>
              <a:cxnLst/>
              <a:rect l="l" t="t" r="r" b="b"/>
              <a:pathLst>
                <a:path w="7842" h="7463" extrusionOk="0">
                  <a:moveTo>
                    <a:pt x="2648" y="1"/>
                  </a:moveTo>
                  <a:lnTo>
                    <a:pt x="0" y="3319"/>
                  </a:lnTo>
                  <a:lnTo>
                    <a:pt x="5194" y="7462"/>
                  </a:lnTo>
                  <a:lnTo>
                    <a:pt x="7841" y="4145"/>
                  </a:lnTo>
                  <a:lnTo>
                    <a:pt x="264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9" name="Google Shape;599;p31"/>
          <p:cNvGrpSpPr/>
          <p:nvPr/>
        </p:nvGrpSpPr>
        <p:grpSpPr>
          <a:xfrm rot="4274585">
            <a:off x="8550016" y="104150"/>
            <a:ext cx="972964" cy="685467"/>
            <a:chOff x="4684638" y="434800"/>
            <a:chExt cx="1094300" cy="770950"/>
          </a:xfrm>
        </p:grpSpPr>
        <p:sp>
          <p:nvSpPr>
            <p:cNvPr id="600" name="Google Shape;600;p31"/>
            <p:cNvSpPr/>
            <p:nvPr/>
          </p:nvSpPr>
          <p:spPr>
            <a:xfrm>
              <a:off x="4783488" y="434800"/>
              <a:ext cx="995450" cy="766225"/>
            </a:xfrm>
            <a:custGeom>
              <a:avLst/>
              <a:gdLst/>
              <a:ahLst/>
              <a:cxnLst/>
              <a:rect l="l" t="t" r="r" b="b"/>
              <a:pathLst>
                <a:path w="39818" h="30649" extrusionOk="0">
                  <a:moveTo>
                    <a:pt x="34456" y="1"/>
                  </a:moveTo>
                  <a:lnTo>
                    <a:pt x="0" y="22398"/>
                  </a:lnTo>
                  <a:lnTo>
                    <a:pt x="5363" y="30649"/>
                  </a:lnTo>
                  <a:cubicBezTo>
                    <a:pt x="18248" y="22273"/>
                    <a:pt x="26931" y="16626"/>
                    <a:pt x="39817" y="8252"/>
                  </a:cubicBezTo>
                  <a:cubicBezTo>
                    <a:pt x="39518" y="7190"/>
                    <a:pt x="38319" y="5966"/>
                    <a:pt x="37181" y="4196"/>
                  </a:cubicBezTo>
                  <a:cubicBezTo>
                    <a:pt x="35997" y="2354"/>
                    <a:pt x="35320" y="717"/>
                    <a:pt x="34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31"/>
            <p:cNvSpPr/>
            <p:nvPr/>
          </p:nvSpPr>
          <p:spPr>
            <a:xfrm>
              <a:off x="4811488" y="453550"/>
              <a:ext cx="851675" cy="558525"/>
            </a:xfrm>
            <a:custGeom>
              <a:avLst/>
              <a:gdLst/>
              <a:ahLst/>
              <a:cxnLst/>
              <a:rect l="l" t="t" r="r" b="b"/>
              <a:pathLst>
                <a:path w="34067" h="22341" extrusionOk="0">
                  <a:moveTo>
                    <a:pt x="33831" y="0"/>
                  </a:moveTo>
                  <a:lnTo>
                    <a:pt x="1" y="21977"/>
                  </a:lnTo>
                  <a:lnTo>
                    <a:pt x="236" y="22341"/>
                  </a:lnTo>
                  <a:lnTo>
                    <a:pt x="34067" y="362"/>
                  </a:lnTo>
                  <a:lnTo>
                    <a:pt x="338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31"/>
            <p:cNvSpPr/>
            <p:nvPr/>
          </p:nvSpPr>
          <p:spPr>
            <a:xfrm>
              <a:off x="4915188" y="613125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1" y="21976"/>
                  </a:lnTo>
                  <a:lnTo>
                    <a:pt x="237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31"/>
            <p:cNvSpPr/>
            <p:nvPr/>
          </p:nvSpPr>
          <p:spPr>
            <a:xfrm>
              <a:off x="4842638" y="508000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0" y="21976"/>
                  </a:lnTo>
                  <a:lnTo>
                    <a:pt x="236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31"/>
            <p:cNvSpPr/>
            <p:nvPr/>
          </p:nvSpPr>
          <p:spPr>
            <a:xfrm>
              <a:off x="4882663" y="566375"/>
              <a:ext cx="851600" cy="558525"/>
            </a:xfrm>
            <a:custGeom>
              <a:avLst/>
              <a:gdLst/>
              <a:ahLst/>
              <a:cxnLst/>
              <a:rect l="l" t="t" r="r" b="b"/>
              <a:pathLst>
                <a:path w="34064" h="22341" extrusionOk="0">
                  <a:moveTo>
                    <a:pt x="33828" y="1"/>
                  </a:moveTo>
                  <a:lnTo>
                    <a:pt x="1" y="21978"/>
                  </a:lnTo>
                  <a:lnTo>
                    <a:pt x="236" y="22340"/>
                  </a:lnTo>
                  <a:lnTo>
                    <a:pt x="34063" y="364"/>
                  </a:lnTo>
                  <a:lnTo>
                    <a:pt x="338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31"/>
            <p:cNvSpPr/>
            <p:nvPr/>
          </p:nvSpPr>
          <p:spPr>
            <a:xfrm>
              <a:off x="4684638" y="990850"/>
              <a:ext cx="246750" cy="214900"/>
            </a:xfrm>
            <a:custGeom>
              <a:avLst/>
              <a:gdLst/>
              <a:ahLst/>
              <a:cxnLst/>
              <a:rect l="l" t="t" r="r" b="b"/>
              <a:pathLst>
                <a:path w="9870" h="8596" extrusionOk="0">
                  <a:moveTo>
                    <a:pt x="5236" y="2242"/>
                  </a:moveTo>
                  <a:cubicBezTo>
                    <a:pt x="5225" y="2249"/>
                    <a:pt x="5206" y="2261"/>
                    <a:pt x="5206" y="2261"/>
                  </a:cubicBezTo>
                  <a:lnTo>
                    <a:pt x="5206" y="2260"/>
                  </a:lnTo>
                  <a:cubicBezTo>
                    <a:pt x="5206" y="2260"/>
                    <a:pt x="5222" y="2250"/>
                    <a:pt x="5236" y="2242"/>
                  </a:cubicBezTo>
                  <a:close/>
                  <a:moveTo>
                    <a:pt x="6577" y="4309"/>
                  </a:moveTo>
                  <a:cubicBezTo>
                    <a:pt x="6566" y="4316"/>
                    <a:pt x="6550" y="4328"/>
                    <a:pt x="6550" y="4328"/>
                  </a:cubicBezTo>
                  <a:lnTo>
                    <a:pt x="6550" y="4326"/>
                  </a:lnTo>
                  <a:cubicBezTo>
                    <a:pt x="6550" y="4326"/>
                    <a:pt x="6564" y="4317"/>
                    <a:pt x="6577" y="4309"/>
                  </a:cubicBezTo>
                  <a:close/>
                  <a:moveTo>
                    <a:pt x="7921" y="6374"/>
                  </a:moveTo>
                  <a:cubicBezTo>
                    <a:pt x="7910" y="6381"/>
                    <a:pt x="7892" y="6393"/>
                    <a:pt x="7892" y="6393"/>
                  </a:cubicBezTo>
                  <a:lnTo>
                    <a:pt x="7892" y="6392"/>
                  </a:lnTo>
                  <a:cubicBezTo>
                    <a:pt x="7892" y="6392"/>
                    <a:pt x="7907" y="6382"/>
                    <a:pt x="7921" y="6374"/>
                  </a:cubicBezTo>
                  <a:close/>
                  <a:moveTo>
                    <a:pt x="4433" y="0"/>
                  </a:moveTo>
                  <a:cubicBezTo>
                    <a:pt x="4260" y="0"/>
                    <a:pt x="4092" y="46"/>
                    <a:pt x="3943" y="143"/>
                  </a:cubicBezTo>
                  <a:cubicBezTo>
                    <a:pt x="3643" y="338"/>
                    <a:pt x="0" y="8594"/>
                    <a:pt x="0" y="8594"/>
                  </a:cubicBezTo>
                  <a:cubicBezTo>
                    <a:pt x="0" y="8594"/>
                    <a:pt x="373" y="8595"/>
                    <a:pt x="969" y="8595"/>
                  </a:cubicBezTo>
                  <a:cubicBezTo>
                    <a:pt x="3299" y="8595"/>
                    <a:pt x="9042" y="8580"/>
                    <a:pt x="9272" y="8433"/>
                  </a:cubicBezTo>
                  <a:lnTo>
                    <a:pt x="9272" y="8433"/>
                  </a:lnTo>
                  <a:lnTo>
                    <a:pt x="9235" y="8458"/>
                  </a:lnTo>
                  <a:cubicBezTo>
                    <a:pt x="9235" y="8458"/>
                    <a:pt x="9281" y="8429"/>
                    <a:pt x="9283" y="8427"/>
                  </a:cubicBezTo>
                  <a:cubicBezTo>
                    <a:pt x="9762" y="8117"/>
                    <a:pt x="9869" y="7388"/>
                    <a:pt x="9499" y="6817"/>
                  </a:cubicBezTo>
                  <a:cubicBezTo>
                    <a:pt x="9248" y="6431"/>
                    <a:pt x="8838" y="6219"/>
                    <a:pt x="8449" y="6219"/>
                  </a:cubicBezTo>
                  <a:cubicBezTo>
                    <a:pt x="8273" y="6219"/>
                    <a:pt x="8101" y="6263"/>
                    <a:pt x="7951" y="6354"/>
                  </a:cubicBezTo>
                  <a:lnTo>
                    <a:pt x="7951" y="6354"/>
                  </a:lnTo>
                  <a:cubicBezTo>
                    <a:pt x="8422" y="6039"/>
                    <a:pt x="8525" y="5317"/>
                    <a:pt x="8157" y="4751"/>
                  </a:cubicBezTo>
                  <a:cubicBezTo>
                    <a:pt x="7906" y="4365"/>
                    <a:pt x="7495" y="4153"/>
                    <a:pt x="7107" y="4153"/>
                  </a:cubicBezTo>
                  <a:cubicBezTo>
                    <a:pt x="6931" y="4153"/>
                    <a:pt x="6759" y="4197"/>
                    <a:pt x="6609" y="4288"/>
                  </a:cubicBezTo>
                  <a:lnTo>
                    <a:pt x="6609" y="4288"/>
                  </a:lnTo>
                  <a:cubicBezTo>
                    <a:pt x="7079" y="3974"/>
                    <a:pt x="7181" y="3252"/>
                    <a:pt x="6814" y="2685"/>
                  </a:cubicBezTo>
                  <a:cubicBezTo>
                    <a:pt x="6563" y="2299"/>
                    <a:pt x="6153" y="2087"/>
                    <a:pt x="5764" y="2087"/>
                  </a:cubicBezTo>
                  <a:cubicBezTo>
                    <a:pt x="5588" y="2087"/>
                    <a:pt x="5416" y="2130"/>
                    <a:pt x="5266" y="2222"/>
                  </a:cubicBezTo>
                  <a:lnTo>
                    <a:pt x="5266" y="2222"/>
                  </a:lnTo>
                  <a:cubicBezTo>
                    <a:pt x="5737" y="1907"/>
                    <a:pt x="5840" y="1185"/>
                    <a:pt x="5472" y="619"/>
                  </a:cubicBezTo>
                  <a:cubicBezTo>
                    <a:pt x="5216" y="226"/>
                    <a:pt x="4815" y="0"/>
                    <a:pt x="44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31"/>
            <p:cNvSpPr/>
            <p:nvPr/>
          </p:nvSpPr>
          <p:spPr>
            <a:xfrm>
              <a:off x="4684763" y="1129750"/>
              <a:ext cx="89125" cy="75875"/>
            </a:xfrm>
            <a:custGeom>
              <a:avLst/>
              <a:gdLst/>
              <a:ahLst/>
              <a:cxnLst/>
              <a:rect l="l" t="t" r="r" b="b"/>
              <a:pathLst>
                <a:path w="3565" h="3035" extrusionOk="0">
                  <a:moveTo>
                    <a:pt x="1354" y="0"/>
                  </a:moveTo>
                  <a:cubicBezTo>
                    <a:pt x="612" y="1650"/>
                    <a:pt x="1" y="3035"/>
                    <a:pt x="1" y="3035"/>
                  </a:cubicBezTo>
                  <a:cubicBezTo>
                    <a:pt x="1" y="3035"/>
                    <a:pt x="1652" y="3035"/>
                    <a:pt x="3565" y="3020"/>
                  </a:cubicBezTo>
                  <a:cubicBezTo>
                    <a:pt x="3159" y="1812"/>
                    <a:pt x="2402" y="685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07" name="Google Shape;607;p31"/>
          <p:cNvSpPr txBox="1">
            <a:spLocks noGrp="1"/>
          </p:cNvSpPr>
          <p:nvPr>
            <p:ph type="title"/>
          </p:nvPr>
        </p:nvSpPr>
        <p:spPr>
          <a:xfrm>
            <a:off x="1116350" y="733785"/>
            <a:ext cx="3429600" cy="100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5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08" name="Google Shape;608;p31"/>
          <p:cNvSpPr txBox="1">
            <a:spLocks noGrp="1"/>
          </p:cNvSpPr>
          <p:nvPr>
            <p:ph type="subTitle" idx="1"/>
          </p:nvPr>
        </p:nvSpPr>
        <p:spPr>
          <a:xfrm>
            <a:off x="1116350" y="1677884"/>
            <a:ext cx="3429600" cy="105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9" name="Google Shape;609;p31"/>
          <p:cNvSpPr txBox="1"/>
          <p:nvPr/>
        </p:nvSpPr>
        <p:spPr>
          <a:xfrm>
            <a:off x="1116350" y="3362540"/>
            <a:ext cx="3429600" cy="74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CREDITS: This presentation template was created by </a:t>
            </a:r>
            <a:r>
              <a:rPr lang="en" sz="1100" b="1" u="sng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1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, and includes icons by </a:t>
            </a:r>
            <a:r>
              <a:rPr lang="en" sz="1100" b="1" u="sng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1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, and infographics &amp; images by </a:t>
            </a:r>
            <a:r>
              <a:rPr lang="en" sz="1100" b="1" u="sng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100" b="1" u="sng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 </a:t>
            </a:r>
            <a:endParaRPr sz="1100" b="1" u="sng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</p:spTree>
    <p:extLst>
      <p:ext uri="{BB962C8B-B14F-4D97-AF65-F5344CB8AC3E}">
        <p14:creationId xmlns:p14="http://schemas.microsoft.com/office/powerpoint/2010/main" val="1838769254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1" name="Google Shape;611;p32"/>
          <p:cNvGrpSpPr/>
          <p:nvPr/>
        </p:nvGrpSpPr>
        <p:grpSpPr>
          <a:xfrm rot="-29765">
            <a:off x="265763" y="240515"/>
            <a:ext cx="8613304" cy="4663770"/>
            <a:chOff x="1291300" y="354675"/>
            <a:chExt cx="2772300" cy="1514350"/>
          </a:xfrm>
        </p:grpSpPr>
        <p:sp>
          <p:nvSpPr>
            <p:cNvPr id="612" name="Google Shape;612;p32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32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4" name="Google Shape;614;p32"/>
          <p:cNvSpPr/>
          <p:nvPr/>
        </p:nvSpPr>
        <p:spPr>
          <a:xfrm>
            <a:off x="85050" y="136850"/>
            <a:ext cx="683690" cy="555245"/>
          </a:xfrm>
          <a:custGeom>
            <a:avLst/>
            <a:gdLst/>
            <a:ahLst/>
            <a:cxnLst/>
            <a:rect l="l" t="t" r="r" b="b"/>
            <a:pathLst>
              <a:path w="35269" h="28643" extrusionOk="0">
                <a:moveTo>
                  <a:pt x="28178" y="1"/>
                </a:moveTo>
                <a:cubicBezTo>
                  <a:pt x="26939" y="1"/>
                  <a:pt x="25687" y="357"/>
                  <a:pt x="24584" y="1100"/>
                </a:cubicBezTo>
                <a:lnTo>
                  <a:pt x="3115" y="15567"/>
                </a:lnTo>
                <a:lnTo>
                  <a:pt x="3856" y="16666"/>
                </a:lnTo>
                <a:lnTo>
                  <a:pt x="25325" y="2198"/>
                </a:lnTo>
                <a:cubicBezTo>
                  <a:pt x="26201" y="1608"/>
                  <a:pt x="27195" y="1325"/>
                  <a:pt x="28180" y="1325"/>
                </a:cubicBezTo>
                <a:cubicBezTo>
                  <a:pt x="29828" y="1325"/>
                  <a:pt x="31449" y="2117"/>
                  <a:pt x="32438" y="3583"/>
                </a:cubicBezTo>
                <a:cubicBezTo>
                  <a:pt x="32669" y="3926"/>
                  <a:pt x="32858" y="4296"/>
                  <a:pt x="33000" y="4682"/>
                </a:cubicBezTo>
                <a:cubicBezTo>
                  <a:pt x="33812" y="6902"/>
                  <a:pt x="33012" y="9374"/>
                  <a:pt x="31051" y="10696"/>
                </a:cubicBezTo>
                <a:lnTo>
                  <a:pt x="7279" y="26717"/>
                </a:lnTo>
                <a:cubicBezTo>
                  <a:pt x="6693" y="27112"/>
                  <a:pt x="6017" y="27317"/>
                  <a:pt x="5324" y="27317"/>
                </a:cubicBezTo>
                <a:cubicBezTo>
                  <a:pt x="5098" y="27317"/>
                  <a:pt x="4870" y="27295"/>
                  <a:pt x="4644" y="27251"/>
                </a:cubicBezTo>
                <a:cubicBezTo>
                  <a:pt x="3721" y="27071"/>
                  <a:pt x="2924" y="26545"/>
                  <a:pt x="2401" y="25766"/>
                </a:cubicBezTo>
                <a:cubicBezTo>
                  <a:pt x="2242" y="25531"/>
                  <a:pt x="2113" y="25277"/>
                  <a:pt x="2016" y="25012"/>
                </a:cubicBezTo>
                <a:cubicBezTo>
                  <a:pt x="1457" y="23490"/>
                  <a:pt x="2007" y="21793"/>
                  <a:pt x="3352" y="20886"/>
                </a:cubicBezTo>
                <a:lnTo>
                  <a:pt x="21428" y="8705"/>
                </a:lnTo>
                <a:cubicBezTo>
                  <a:pt x="21777" y="8470"/>
                  <a:pt x="22179" y="8349"/>
                  <a:pt x="22592" y="8349"/>
                </a:cubicBezTo>
                <a:cubicBezTo>
                  <a:pt x="22726" y="8349"/>
                  <a:pt x="22861" y="8362"/>
                  <a:pt x="22995" y="8388"/>
                </a:cubicBezTo>
                <a:cubicBezTo>
                  <a:pt x="23545" y="8495"/>
                  <a:pt x="24018" y="8809"/>
                  <a:pt x="24329" y="9269"/>
                </a:cubicBezTo>
                <a:cubicBezTo>
                  <a:pt x="24423" y="9409"/>
                  <a:pt x="24500" y="9560"/>
                  <a:pt x="24558" y="9718"/>
                </a:cubicBezTo>
                <a:cubicBezTo>
                  <a:pt x="24891" y="10624"/>
                  <a:pt x="24564" y="11631"/>
                  <a:pt x="23765" y="12172"/>
                </a:cubicBezTo>
                <a:lnTo>
                  <a:pt x="7484" y="23142"/>
                </a:lnTo>
                <a:lnTo>
                  <a:pt x="8225" y="24241"/>
                </a:lnTo>
                <a:lnTo>
                  <a:pt x="24504" y="13271"/>
                </a:lnTo>
                <a:cubicBezTo>
                  <a:pt x="25809" y="12391"/>
                  <a:pt x="26344" y="10743"/>
                  <a:pt x="25802" y="9262"/>
                </a:cubicBezTo>
                <a:cubicBezTo>
                  <a:pt x="25707" y="9005"/>
                  <a:pt x="25580" y="8759"/>
                  <a:pt x="25427" y="8529"/>
                </a:cubicBezTo>
                <a:cubicBezTo>
                  <a:pt x="24917" y="7774"/>
                  <a:pt x="24142" y="7262"/>
                  <a:pt x="23247" y="7088"/>
                </a:cubicBezTo>
                <a:cubicBezTo>
                  <a:pt x="23027" y="7045"/>
                  <a:pt x="22806" y="7024"/>
                  <a:pt x="22586" y="7024"/>
                </a:cubicBezTo>
                <a:cubicBezTo>
                  <a:pt x="21913" y="7024"/>
                  <a:pt x="21255" y="7222"/>
                  <a:pt x="20686" y="7606"/>
                </a:cubicBezTo>
                <a:lnTo>
                  <a:pt x="2609" y="19787"/>
                </a:lnTo>
                <a:cubicBezTo>
                  <a:pt x="757" y="21036"/>
                  <a:pt x="0" y="23373"/>
                  <a:pt x="769" y="25470"/>
                </a:cubicBezTo>
                <a:cubicBezTo>
                  <a:pt x="903" y="25834"/>
                  <a:pt x="1081" y="26185"/>
                  <a:pt x="1299" y="26508"/>
                </a:cubicBezTo>
                <a:cubicBezTo>
                  <a:pt x="2233" y="27894"/>
                  <a:pt x="3763" y="28642"/>
                  <a:pt x="5321" y="28642"/>
                </a:cubicBezTo>
                <a:cubicBezTo>
                  <a:pt x="6251" y="28642"/>
                  <a:pt x="7191" y="28375"/>
                  <a:pt x="8019" y="27817"/>
                </a:cubicBezTo>
                <a:lnTo>
                  <a:pt x="31793" y="11796"/>
                </a:lnTo>
                <a:cubicBezTo>
                  <a:pt x="34260" y="10134"/>
                  <a:pt x="35269" y="7020"/>
                  <a:pt x="34244" y="4228"/>
                </a:cubicBezTo>
                <a:cubicBezTo>
                  <a:pt x="34066" y="3742"/>
                  <a:pt x="33829" y="3276"/>
                  <a:pt x="33537" y="2845"/>
                </a:cubicBezTo>
                <a:cubicBezTo>
                  <a:pt x="32292" y="998"/>
                  <a:pt x="30253" y="1"/>
                  <a:pt x="2817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15" name="Google Shape;615;p32"/>
          <p:cNvGrpSpPr/>
          <p:nvPr/>
        </p:nvGrpSpPr>
        <p:grpSpPr>
          <a:xfrm flipH="1">
            <a:off x="8346748" y="4364847"/>
            <a:ext cx="759027" cy="719911"/>
            <a:chOff x="5755900" y="1615100"/>
            <a:chExt cx="904250" cy="857650"/>
          </a:xfrm>
        </p:grpSpPr>
        <p:sp>
          <p:nvSpPr>
            <p:cNvPr id="616" name="Google Shape;616;p32"/>
            <p:cNvSpPr/>
            <p:nvPr/>
          </p:nvSpPr>
          <p:spPr>
            <a:xfrm>
              <a:off x="5755900" y="1615100"/>
              <a:ext cx="904250" cy="857650"/>
            </a:xfrm>
            <a:custGeom>
              <a:avLst/>
              <a:gdLst/>
              <a:ahLst/>
              <a:cxnLst/>
              <a:rect l="l" t="t" r="r" b="b"/>
              <a:pathLst>
                <a:path w="36170" h="34306" extrusionOk="0">
                  <a:moveTo>
                    <a:pt x="11961" y="0"/>
                  </a:moveTo>
                  <a:lnTo>
                    <a:pt x="1" y="14990"/>
                  </a:lnTo>
                  <a:lnTo>
                    <a:pt x="8301" y="21611"/>
                  </a:lnTo>
                  <a:cubicBezTo>
                    <a:pt x="9121" y="21123"/>
                    <a:pt x="10053" y="20871"/>
                    <a:pt x="10989" y="20871"/>
                  </a:cubicBezTo>
                  <a:cubicBezTo>
                    <a:pt x="12122" y="20871"/>
                    <a:pt x="13261" y="21239"/>
                    <a:pt x="14216" y="22002"/>
                  </a:cubicBezTo>
                  <a:cubicBezTo>
                    <a:pt x="15962" y="23396"/>
                    <a:pt x="16561" y="25678"/>
                    <a:pt x="15911" y="27683"/>
                  </a:cubicBezTo>
                  <a:lnTo>
                    <a:pt x="24210" y="34306"/>
                  </a:lnTo>
                  <a:lnTo>
                    <a:pt x="36170" y="19316"/>
                  </a:lnTo>
                  <a:lnTo>
                    <a:pt x="27870" y="12695"/>
                  </a:lnTo>
                  <a:cubicBezTo>
                    <a:pt x="27051" y="13183"/>
                    <a:pt x="26120" y="13434"/>
                    <a:pt x="25184" y="13434"/>
                  </a:cubicBezTo>
                  <a:cubicBezTo>
                    <a:pt x="24051" y="13434"/>
                    <a:pt x="22911" y="13066"/>
                    <a:pt x="21956" y="12304"/>
                  </a:cubicBezTo>
                  <a:cubicBezTo>
                    <a:pt x="20209" y="10910"/>
                    <a:pt x="19610" y="8628"/>
                    <a:pt x="20260" y="6623"/>
                  </a:cubicBezTo>
                  <a:lnTo>
                    <a:pt x="119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32"/>
            <p:cNvSpPr/>
            <p:nvPr/>
          </p:nvSpPr>
          <p:spPr>
            <a:xfrm>
              <a:off x="5858900" y="1739600"/>
              <a:ext cx="584525" cy="533025"/>
            </a:xfrm>
            <a:custGeom>
              <a:avLst/>
              <a:gdLst/>
              <a:ahLst/>
              <a:cxnLst/>
              <a:rect l="l" t="t" r="r" b="b"/>
              <a:pathLst>
                <a:path w="23381" h="21321" extrusionOk="0">
                  <a:moveTo>
                    <a:pt x="3987" y="0"/>
                  </a:moveTo>
                  <a:lnTo>
                    <a:pt x="0" y="4997"/>
                  </a:lnTo>
                  <a:lnTo>
                    <a:pt x="20457" y="21321"/>
                  </a:lnTo>
                  <a:lnTo>
                    <a:pt x="22070" y="19300"/>
                  </a:lnTo>
                  <a:cubicBezTo>
                    <a:pt x="23381" y="17657"/>
                    <a:pt x="23111" y="15260"/>
                    <a:pt x="21467" y="13950"/>
                  </a:cubicBezTo>
                  <a:lnTo>
                    <a:pt x="398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32"/>
            <p:cNvSpPr/>
            <p:nvPr/>
          </p:nvSpPr>
          <p:spPr>
            <a:xfrm>
              <a:off x="6126600" y="1947075"/>
              <a:ext cx="96125" cy="85350"/>
            </a:xfrm>
            <a:custGeom>
              <a:avLst/>
              <a:gdLst/>
              <a:ahLst/>
              <a:cxnLst/>
              <a:rect l="l" t="t" r="r" b="b"/>
              <a:pathLst>
                <a:path w="3845" h="3414" extrusionOk="0">
                  <a:moveTo>
                    <a:pt x="1923" y="0"/>
                  </a:moveTo>
                  <a:cubicBezTo>
                    <a:pt x="1422" y="0"/>
                    <a:pt x="925" y="220"/>
                    <a:pt x="589" y="641"/>
                  </a:cubicBezTo>
                  <a:cubicBezTo>
                    <a:pt x="1" y="1379"/>
                    <a:pt x="121" y="2452"/>
                    <a:pt x="858" y="3040"/>
                  </a:cubicBezTo>
                  <a:cubicBezTo>
                    <a:pt x="1172" y="3291"/>
                    <a:pt x="1548" y="3413"/>
                    <a:pt x="1921" y="3413"/>
                  </a:cubicBezTo>
                  <a:cubicBezTo>
                    <a:pt x="2423" y="3413"/>
                    <a:pt x="2919" y="3193"/>
                    <a:pt x="3256" y="2771"/>
                  </a:cubicBezTo>
                  <a:cubicBezTo>
                    <a:pt x="3844" y="2034"/>
                    <a:pt x="3724" y="961"/>
                    <a:pt x="2987" y="372"/>
                  </a:cubicBezTo>
                  <a:cubicBezTo>
                    <a:pt x="2673" y="122"/>
                    <a:pt x="2297" y="0"/>
                    <a:pt x="19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32"/>
            <p:cNvSpPr/>
            <p:nvPr/>
          </p:nvSpPr>
          <p:spPr>
            <a:xfrm>
              <a:off x="6162275" y="1946675"/>
              <a:ext cx="26700" cy="85525"/>
            </a:xfrm>
            <a:custGeom>
              <a:avLst/>
              <a:gdLst/>
              <a:ahLst/>
              <a:cxnLst/>
              <a:rect l="l" t="t" r="r" b="b"/>
              <a:pathLst>
                <a:path w="1068" h="3421" extrusionOk="0">
                  <a:moveTo>
                    <a:pt x="425" y="0"/>
                  </a:moveTo>
                  <a:lnTo>
                    <a:pt x="0" y="83"/>
                  </a:lnTo>
                  <a:lnTo>
                    <a:pt x="642" y="3420"/>
                  </a:lnTo>
                  <a:lnTo>
                    <a:pt x="1068" y="33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32"/>
            <p:cNvSpPr/>
            <p:nvPr/>
          </p:nvSpPr>
          <p:spPr>
            <a:xfrm>
              <a:off x="5858725" y="1827975"/>
              <a:ext cx="540750" cy="444850"/>
            </a:xfrm>
            <a:custGeom>
              <a:avLst/>
              <a:gdLst/>
              <a:ahLst/>
              <a:cxnLst/>
              <a:rect l="l" t="t" r="r" b="b"/>
              <a:pathLst>
                <a:path w="21630" h="17794" extrusionOk="0">
                  <a:moveTo>
                    <a:pt x="1173" y="1"/>
                  </a:moveTo>
                  <a:lnTo>
                    <a:pt x="1" y="1469"/>
                  </a:lnTo>
                  <a:lnTo>
                    <a:pt x="20457" y="17793"/>
                  </a:lnTo>
                  <a:lnTo>
                    <a:pt x="21630" y="16323"/>
                  </a:lnTo>
                  <a:lnTo>
                    <a:pt x="117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064822696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6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2" name="Google Shape;622;p33"/>
          <p:cNvGrpSpPr/>
          <p:nvPr/>
        </p:nvGrpSpPr>
        <p:grpSpPr>
          <a:xfrm rot="29987">
            <a:off x="265696" y="239848"/>
            <a:ext cx="8613032" cy="4663769"/>
            <a:chOff x="1291300" y="354675"/>
            <a:chExt cx="2772300" cy="1514350"/>
          </a:xfrm>
        </p:grpSpPr>
        <p:sp>
          <p:nvSpPr>
            <p:cNvPr id="623" name="Google Shape;623;p33"/>
            <p:cNvSpPr/>
            <p:nvPr/>
          </p:nvSpPr>
          <p:spPr>
            <a:xfrm>
              <a:off x="1294050" y="354675"/>
              <a:ext cx="2769550" cy="1514350"/>
            </a:xfrm>
            <a:custGeom>
              <a:avLst/>
              <a:gdLst/>
              <a:ahLst/>
              <a:cxnLst/>
              <a:rect l="l" t="t" r="r" b="b"/>
              <a:pathLst>
                <a:path w="110782" h="60574" extrusionOk="0">
                  <a:moveTo>
                    <a:pt x="110667" y="1"/>
                  </a:moveTo>
                  <a:lnTo>
                    <a:pt x="1" y="374"/>
                  </a:lnTo>
                  <a:lnTo>
                    <a:pt x="3" y="4084"/>
                  </a:lnTo>
                  <a:lnTo>
                    <a:pt x="1877" y="4083"/>
                  </a:lnTo>
                  <a:cubicBezTo>
                    <a:pt x="2011" y="3557"/>
                    <a:pt x="2430" y="3171"/>
                    <a:pt x="2933" y="3171"/>
                  </a:cubicBezTo>
                  <a:cubicBezTo>
                    <a:pt x="3544" y="3171"/>
                    <a:pt x="4042" y="3735"/>
                    <a:pt x="4042" y="4433"/>
                  </a:cubicBezTo>
                  <a:cubicBezTo>
                    <a:pt x="4042" y="5131"/>
                    <a:pt x="3547" y="5697"/>
                    <a:pt x="2935" y="5698"/>
                  </a:cubicBezTo>
                  <a:cubicBezTo>
                    <a:pt x="2431" y="5698"/>
                    <a:pt x="2011" y="5313"/>
                    <a:pt x="1877" y="4788"/>
                  </a:cubicBezTo>
                  <a:lnTo>
                    <a:pt x="3" y="4790"/>
                  </a:lnTo>
                  <a:lnTo>
                    <a:pt x="5" y="8097"/>
                  </a:lnTo>
                  <a:lnTo>
                    <a:pt x="1879" y="8095"/>
                  </a:lnTo>
                  <a:cubicBezTo>
                    <a:pt x="2013" y="7569"/>
                    <a:pt x="2432" y="7184"/>
                    <a:pt x="2936" y="7184"/>
                  </a:cubicBezTo>
                  <a:cubicBezTo>
                    <a:pt x="3547" y="7184"/>
                    <a:pt x="4044" y="7748"/>
                    <a:pt x="4044" y="8446"/>
                  </a:cubicBezTo>
                  <a:cubicBezTo>
                    <a:pt x="4044" y="9144"/>
                    <a:pt x="3550" y="9710"/>
                    <a:pt x="2938" y="9711"/>
                  </a:cubicBezTo>
                  <a:cubicBezTo>
                    <a:pt x="2434" y="9711"/>
                    <a:pt x="2013" y="9326"/>
                    <a:pt x="1879" y="8801"/>
                  </a:cubicBezTo>
                  <a:lnTo>
                    <a:pt x="6" y="8802"/>
                  </a:lnTo>
                  <a:lnTo>
                    <a:pt x="8" y="12109"/>
                  </a:lnTo>
                  <a:lnTo>
                    <a:pt x="1882" y="12108"/>
                  </a:lnTo>
                  <a:cubicBezTo>
                    <a:pt x="2016" y="11583"/>
                    <a:pt x="2435" y="11197"/>
                    <a:pt x="2939" y="11197"/>
                  </a:cubicBezTo>
                  <a:cubicBezTo>
                    <a:pt x="3550" y="11197"/>
                    <a:pt x="4047" y="11761"/>
                    <a:pt x="4047" y="12459"/>
                  </a:cubicBezTo>
                  <a:cubicBezTo>
                    <a:pt x="4047" y="13157"/>
                    <a:pt x="3552" y="13722"/>
                    <a:pt x="2940" y="13724"/>
                  </a:cubicBezTo>
                  <a:cubicBezTo>
                    <a:pt x="2436" y="13724"/>
                    <a:pt x="2016" y="13339"/>
                    <a:pt x="1882" y="12814"/>
                  </a:cubicBezTo>
                  <a:lnTo>
                    <a:pt x="8" y="12815"/>
                  </a:lnTo>
                  <a:lnTo>
                    <a:pt x="11" y="16122"/>
                  </a:lnTo>
                  <a:lnTo>
                    <a:pt x="1884" y="16121"/>
                  </a:lnTo>
                  <a:cubicBezTo>
                    <a:pt x="2018" y="15596"/>
                    <a:pt x="2437" y="15210"/>
                    <a:pt x="2941" y="15210"/>
                  </a:cubicBezTo>
                  <a:cubicBezTo>
                    <a:pt x="3552" y="15210"/>
                    <a:pt x="4049" y="15774"/>
                    <a:pt x="4049" y="16472"/>
                  </a:cubicBezTo>
                  <a:cubicBezTo>
                    <a:pt x="4049" y="17170"/>
                    <a:pt x="3555" y="17735"/>
                    <a:pt x="2943" y="17736"/>
                  </a:cubicBezTo>
                  <a:cubicBezTo>
                    <a:pt x="2439" y="17736"/>
                    <a:pt x="2018" y="17353"/>
                    <a:pt x="1884" y="16827"/>
                  </a:cubicBezTo>
                  <a:lnTo>
                    <a:pt x="11" y="16829"/>
                  </a:lnTo>
                  <a:lnTo>
                    <a:pt x="14" y="20135"/>
                  </a:lnTo>
                  <a:lnTo>
                    <a:pt x="1887" y="20134"/>
                  </a:lnTo>
                  <a:cubicBezTo>
                    <a:pt x="2021" y="19609"/>
                    <a:pt x="2440" y="19223"/>
                    <a:pt x="2944" y="19223"/>
                  </a:cubicBezTo>
                  <a:cubicBezTo>
                    <a:pt x="3555" y="19223"/>
                    <a:pt x="4053" y="19787"/>
                    <a:pt x="4053" y="20485"/>
                  </a:cubicBezTo>
                  <a:cubicBezTo>
                    <a:pt x="4053" y="21183"/>
                    <a:pt x="3557" y="21749"/>
                    <a:pt x="2945" y="21750"/>
                  </a:cubicBezTo>
                  <a:cubicBezTo>
                    <a:pt x="2441" y="21750"/>
                    <a:pt x="2021" y="21365"/>
                    <a:pt x="1887" y="20840"/>
                  </a:cubicBezTo>
                  <a:lnTo>
                    <a:pt x="14" y="20842"/>
                  </a:lnTo>
                  <a:lnTo>
                    <a:pt x="17" y="24149"/>
                  </a:lnTo>
                  <a:lnTo>
                    <a:pt x="1889" y="24146"/>
                  </a:lnTo>
                  <a:cubicBezTo>
                    <a:pt x="2023" y="23621"/>
                    <a:pt x="2443" y="23235"/>
                    <a:pt x="2946" y="23235"/>
                  </a:cubicBezTo>
                  <a:cubicBezTo>
                    <a:pt x="3557" y="23235"/>
                    <a:pt x="4055" y="23800"/>
                    <a:pt x="4055" y="24498"/>
                  </a:cubicBezTo>
                  <a:cubicBezTo>
                    <a:pt x="4055" y="25196"/>
                    <a:pt x="3561" y="25762"/>
                    <a:pt x="2948" y="25763"/>
                  </a:cubicBezTo>
                  <a:cubicBezTo>
                    <a:pt x="2445" y="25763"/>
                    <a:pt x="2023" y="25378"/>
                    <a:pt x="1889" y="24853"/>
                  </a:cubicBezTo>
                  <a:lnTo>
                    <a:pt x="17" y="24854"/>
                  </a:lnTo>
                  <a:lnTo>
                    <a:pt x="19" y="28161"/>
                  </a:lnTo>
                  <a:lnTo>
                    <a:pt x="1893" y="28160"/>
                  </a:lnTo>
                  <a:cubicBezTo>
                    <a:pt x="2027" y="27634"/>
                    <a:pt x="2446" y="27248"/>
                    <a:pt x="2950" y="27248"/>
                  </a:cubicBezTo>
                  <a:cubicBezTo>
                    <a:pt x="3561" y="27248"/>
                    <a:pt x="4058" y="27812"/>
                    <a:pt x="4058" y="28511"/>
                  </a:cubicBezTo>
                  <a:cubicBezTo>
                    <a:pt x="4058" y="29209"/>
                    <a:pt x="3563" y="29774"/>
                    <a:pt x="2951" y="29776"/>
                  </a:cubicBezTo>
                  <a:cubicBezTo>
                    <a:pt x="2447" y="29776"/>
                    <a:pt x="2027" y="29391"/>
                    <a:pt x="1893" y="28866"/>
                  </a:cubicBezTo>
                  <a:lnTo>
                    <a:pt x="19" y="28867"/>
                  </a:lnTo>
                  <a:lnTo>
                    <a:pt x="22" y="32174"/>
                  </a:lnTo>
                  <a:lnTo>
                    <a:pt x="1895" y="32173"/>
                  </a:lnTo>
                  <a:cubicBezTo>
                    <a:pt x="2029" y="31648"/>
                    <a:pt x="2448" y="31262"/>
                    <a:pt x="2952" y="31262"/>
                  </a:cubicBezTo>
                  <a:cubicBezTo>
                    <a:pt x="3563" y="31262"/>
                    <a:pt x="4060" y="31825"/>
                    <a:pt x="4060" y="32523"/>
                  </a:cubicBezTo>
                  <a:cubicBezTo>
                    <a:pt x="4060" y="33222"/>
                    <a:pt x="3566" y="33787"/>
                    <a:pt x="2954" y="33788"/>
                  </a:cubicBezTo>
                  <a:cubicBezTo>
                    <a:pt x="2450" y="33788"/>
                    <a:pt x="2029" y="33404"/>
                    <a:pt x="1895" y="32879"/>
                  </a:cubicBezTo>
                  <a:lnTo>
                    <a:pt x="22" y="32880"/>
                  </a:lnTo>
                  <a:lnTo>
                    <a:pt x="24" y="36187"/>
                  </a:lnTo>
                  <a:lnTo>
                    <a:pt x="1898" y="36186"/>
                  </a:lnTo>
                  <a:cubicBezTo>
                    <a:pt x="2032" y="35661"/>
                    <a:pt x="2451" y="35275"/>
                    <a:pt x="2955" y="35275"/>
                  </a:cubicBezTo>
                  <a:cubicBezTo>
                    <a:pt x="3566" y="35275"/>
                    <a:pt x="4063" y="35839"/>
                    <a:pt x="4063" y="36536"/>
                  </a:cubicBezTo>
                  <a:cubicBezTo>
                    <a:pt x="4063" y="37234"/>
                    <a:pt x="3568" y="37800"/>
                    <a:pt x="2956" y="37801"/>
                  </a:cubicBezTo>
                  <a:cubicBezTo>
                    <a:pt x="2452" y="37801"/>
                    <a:pt x="2032" y="37417"/>
                    <a:pt x="1898" y="36891"/>
                  </a:cubicBezTo>
                  <a:lnTo>
                    <a:pt x="24" y="36893"/>
                  </a:lnTo>
                  <a:lnTo>
                    <a:pt x="28" y="40200"/>
                  </a:lnTo>
                  <a:lnTo>
                    <a:pt x="1900" y="40198"/>
                  </a:lnTo>
                  <a:cubicBezTo>
                    <a:pt x="2034" y="39673"/>
                    <a:pt x="2453" y="39287"/>
                    <a:pt x="2957" y="39287"/>
                  </a:cubicBezTo>
                  <a:cubicBezTo>
                    <a:pt x="3568" y="39287"/>
                    <a:pt x="4065" y="39852"/>
                    <a:pt x="4065" y="40550"/>
                  </a:cubicBezTo>
                  <a:cubicBezTo>
                    <a:pt x="4066" y="41247"/>
                    <a:pt x="3571" y="41813"/>
                    <a:pt x="2959" y="41815"/>
                  </a:cubicBezTo>
                  <a:cubicBezTo>
                    <a:pt x="2455" y="41815"/>
                    <a:pt x="2034" y="41430"/>
                    <a:pt x="1900" y="40904"/>
                  </a:cubicBezTo>
                  <a:lnTo>
                    <a:pt x="28" y="40906"/>
                  </a:lnTo>
                  <a:lnTo>
                    <a:pt x="30" y="44212"/>
                  </a:lnTo>
                  <a:lnTo>
                    <a:pt x="1903" y="44211"/>
                  </a:lnTo>
                  <a:cubicBezTo>
                    <a:pt x="2037" y="43686"/>
                    <a:pt x="2456" y="43300"/>
                    <a:pt x="2960" y="43300"/>
                  </a:cubicBezTo>
                  <a:cubicBezTo>
                    <a:pt x="3571" y="43300"/>
                    <a:pt x="4069" y="43864"/>
                    <a:pt x="4069" y="44563"/>
                  </a:cubicBezTo>
                  <a:cubicBezTo>
                    <a:pt x="4069" y="45261"/>
                    <a:pt x="3573" y="45826"/>
                    <a:pt x="2961" y="45828"/>
                  </a:cubicBezTo>
                  <a:cubicBezTo>
                    <a:pt x="2458" y="45828"/>
                    <a:pt x="2037" y="45443"/>
                    <a:pt x="1903" y="44918"/>
                  </a:cubicBezTo>
                  <a:lnTo>
                    <a:pt x="30" y="44919"/>
                  </a:lnTo>
                  <a:lnTo>
                    <a:pt x="33" y="48226"/>
                  </a:lnTo>
                  <a:lnTo>
                    <a:pt x="1906" y="48224"/>
                  </a:lnTo>
                  <a:cubicBezTo>
                    <a:pt x="2039" y="47699"/>
                    <a:pt x="2459" y="47313"/>
                    <a:pt x="2962" y="47313"/>
                  </a:cubicBezTo>
                  <a:cubicBezTo>
                    <a:pt x="3573" y="47313"/>
                    <a:pt x="4071" y="47877"/>
                    <a:pt x="4071" y="48575"/>
                  </a:cubicBezTo>
                  <a:cubicBezTo>
                    <a:pt x="4071" y="49274"/>
                    <a:pt x="3577" y="49839"/>
                    <a:pt x="2965" y="49840"/>
                  </a:cubicBezTo>
                  <a:cubicBezTo>
                    <a:pt x="2461" y="49840"/>
                    <a:pt x="2039" y="49456"/>
                    <a:pt x="1906" y="48931"/>
                  </a:cubicBezTo>
                  <a:lnTo>
                    <a:pt x="33" y="48932"/>
                  </a:lnTo>
                  <a:lnTo>
                    <a:pt x="35" y="52239"/>
                  </a:lnTo>
                  <a:lnTo>
                    <a:pt x="1909" y="52237"/>
                  </a:lnTo>
                  <a:cubicBezTo>
                    <a:pt x="2043" y="51711"/>
                    <a:pt x="2462" y="51325"/>
                    <a:pt x="2966" y="51325"/>
                  </a:cubicBezTo>
                  <a:cubicBezTo>
                    <a:pt x="3577" y="51325"/>
                    <a:pt x="4074" y="51890"/>
                    <a:pt x="4074" y="52588"/>
                  </a:cubicBezTo>
                  <a:cubicBezTo>
                    <a:pt x="4074" y="53286"/>
                    <a:pt x="3579" y="53852"/>
                    <a:pt x="2967" y="53853"/>
                  </a:cubicBezTo>
                  <a:cubicBezTo>
                    <a:pt x="2463" y="53853"/>
                    <a:pt x="2044" y="53468"/>
                    <a:pt x="1909" y="52943"/>
                  </a:cubicBezTo>
                  <a:lnTo>
                    <a:pt x="35" y="52944"/>
                  </a:lnTo>
                  <a:lnTo>
                    <a:pt x="38" y="56252"/>
                  </a:lnTo>
                  <a:lnTo>
                    <a:pt x="1911" y="56250"/>
                  </a:lnTo>
                  <a:cubicBezTo>
                    <a:pt x="2045" y="55725"/>
                    <a:pt x="2464" y="55339"/>
                    <a:pt x="2968" y="55339"/>
                  </a:cubicBezTo>
                  <a:cubicBezTo>
                    <a:pt x="3579" y="55339"/>
                    <a:pt x="4076" y="55904"/>
                    <a:pt x="4076" y="56601"/>
                  </a:cubicBezTo>
                  <a:cubicBezTo>
                    <a:pt x="4076" y="57299"/>
                    <a:pt x="3582" y="57864"/>
                    <a:pt x="2970" y="57866"/>
                  </a:cubicBezTo>
                  <a:cubicBezTo>
                    <a:pt x="2466" y="57866"/>
                    <a:pt x="2045" y="57481"/>
                    <a:pt x="1911" y="56956"/>
                  </a:cubicBezTo>
                  <a:lnTo>
                    <a:pt x="38" y="56957"/>
                  </a:lnTo>
                  <a:lnTo>
                    <a:pt x="100" y="60574"/>
                  </a:lnTo>
                  <a:lnTo>
                    <a:pt x="110781" y="60202"/>
                  </a:lnTo>
                  <a:lnTo>
                    <a:pt x="1106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33"/>
            <p:cNvSpPr/>
            <p:nvPr/>
          </p:nvSpPr>
          <p:spPr>
            <a:xfrm>
              <a:off x="1291300" y="405675"/>
              <a:ext cx="2771825" cy="1417375"/>
            </a:xfrm>
            <a:custGeom>
              <a:avLst/>
              <a:gdLst/>
              <a:ahLst/>
              <a:cxnLst/>
              <a:rect l="l" t="t" r="r" b="b"/>
              <a:pathLst>
                <a:path w="110873" h="56695" extrusionOk="0">
                  <a:moveTo>
                    <a:pt x="110679" y="1"/>
                  </a:moveTo>
                  <a:lnTo>
                    <a:pt x="0" y="379"/>
                  </a:lnTo>
                  <a:lnTo>
                    <a:pt x="0" y="477"/>
                  </a:lnTo>
                  <a:lnTo>
                    <a:pt x="110679" y="98"/>
                  </a:lnTo>
                  <a:lnTo>
                    <a:pt x="110679" y="1"/>
                  </a:lnTo>
                  <a:close/>
                  <a:moveTo>
                    <a:pt x="110693" y="3943"/>
                  </a:moveTo>
                  <a:lnTo>
                    <a:pt x="14" y="4322"/>
                  </a:lnTo>
                  <a:lnTo>
                    <a:pt x="14" y="4420"/>
                  </a:lnTo>
                  <a:lnTo>
                    <a:pt x="110693" y="4042"/>
                  </a:lnTo>
                  <a:lnTo>
                    <a:pt x="110693" y="3943"/>
                  </a:lnTo>
                  <a:close/>
                  <a:moveTo>
                    <a:pt x="110707" y="8090"/>
                  </a:moveTo>
                  <a:lnTo>
                    <a:pt x="28" y="8470"/>
                  </a:lnTo>
                  <a:lnTo>
                    <a:pt x="28" y="8567"/>
                  </a:lnTo>
                  <a:lnTo>
                    <a:pt x="110707" y="8188"/>
                  </a:lnTo>
                  <a:lnTo>
                    <a:pt x="110707" y="8090"/>
                  </a:lnTo>
                  <a:close/>
                  <a:moveTo>
                    <a:pt x="110721" y="11979"/>
                  </a:moveTo>
                  <a:lnTo>
                    <a:pt x="42" y="12357"/>
                  </a:lnTo>
                  <a:lnTo>
                    <a:pt x="42" y="12456"/>
                  </a:lnTo>
                  <a:lnTo>
                    <a:pt x="110721" y="12077"/>
                  </a:lnTo>
                  <a:lnTo>
                    <a:pt x="110721" y="11979"/>
                  </a:lnTo>
                  <a:close/>
                  <a:moveTo>
                    <a:pt x="110734" y="16044"/>
                  </a:moveTo>
                  <a:lnTo>
                    <a:pt x="55" y="16423"/>
                  </a:lnTo>
                  <a:lnTo>
                    <a:pt x="55" y="16521"/>
                  </a:lnTo>
                  <a:lnTo>
                    <a:pt x="110734" y="16141"/>
                  </a:lnTo>
                  <a:lnTo>
                    <a:pt x="110734" y="16044"/>
                  </a:lnTo>
                  <a:close/>
                  <a:moveTo>
                    <a:pt x="110749" y="20192"/>
                  </a:moveTo>
                  <a:lnTo>
                    <a:pt x="70" y="20571"/>
                  </a:lnTo>
                  <a:lnTo>
                    <a:pt x="70" y="20669"/>
                  </a:lnTo>
                  <a:lnTo>
                    <a:pt x="110749" y="20290"/>
                  </a:lnTo>
                  <a:lnTo>
                    <a:pt x="110749" y="20192"/>
                  </a:lnTo>
                  <a:close/>
                  <a:moveTo>
                    <a:pt x="110763" y="24080"/>
                  </a:moveTo>
                  <a:lnTo>
                    <a:pt x="84" y="24459"/>
                  </a:lnTo>
                  <a:lnTo>
                    <a:pt x="84" y="24558"/>
                  </a:lnTo>
                  <a:lnTo>
                    <a:pt x="110763" y="24178"/>
                  </a:lnTo>
                  <a:lnTo>
                    <a:pt x="110763" y="24080"/>
                  </a:lnTo>
                  <a:close/>
                  <a:moveTo>
                    <a:pt x="110776" y="28065"/>
                  </a:moveTo>
                  <a:lnTo>
                    <a:pt x="97" y="28445"/>
                  </a:lnTo>
                  <a:lnTo>
                    <a:pt x="97" y="28542"/>
                  </a:lnTo>
                  <a:lnTo>
                    <a:pt x="110776" y="28163"/>
                  </a:lnTo>
                  <a:lnTo>
                    <a:pt x="110776" y="28065"/>
                  </a:lnTo>
                  <a:close/>
                  <a:moveTo>
                    <a:pt x="110791" y="32213"/>
                  </a:moveTo>
                  <a:lnTo>
                    <a:pt x="111" y="32593"/>
                  </a:lnTo>
                  <a:lnTo>
                    <a:pt x="111" y="32690"/>
                  </a:lnTo>
                  <a:lnTo>
                    <a:pt x="110791" y="32311"/>
                  </a:lnTo>
                  <a:lnTo>
                    <a:pt x="110791" y="32213"/>
                  </a:lnTo>
                  <a:close/>
                  <a:moveTo>
                    <a:pt x="110802" y="36102"/>
                  </a:moveTo>
                  <a:lnTo>
                    <a:pt x="124" y="36481"/>
                  </a:lnTo>
                  <a:lnTo>
                    <a:pt x="124" y="36579"/>
                  </a:lnTo>
                  <a:lnTo>
                    <a:pt x="110802" y="36200"/>
                  </a:lnTo>
                  <a:lnTo>
                    <a:pt x="110802" y="36102"/>
                  </a:lnTo>
                  <a:close/>
                  <a:moveTo>
                    <a:pt x="110816" y="39990"/>
                  </a:moveTo>
                  <a:lnTo>
                    <a:pt x="138" y="40369"/>
                  </a:lnTo>
                  <a:lnTo>
                    <a:pt x="138" y="40467"/>
                  </a:lnTo>
                  <a:lnTo>
                    <a:pt x="110816" y="40088"/>
                  </a:lnTo>
                  <a:lnTo>
                    <a:pt x="110816" y="39990"/>
                  </a:lnTo>
                  <a:close/>
                  <a:moveTo>
                    <a:pt x="110830" y="44137"/>
                  </a:moveTo>
                  <a:lnTo>
                    <a:pt x="150" y="44517"/>
                  </a:lnTo>
                  <a:lnTo>
                    <a:pt x="150" y="44614"/>
                  </a:lnTo>
                  <a:lnTo>
                    <a:pt x="110830" y="44235"/>
                  </a:lnTo>
                  <a:lnTo>
                    <a:pt x="110830" y="44137"/>
                  </a:lnTo>
                  <a:close/>
                  <a:moveTo>
                    <a:pt x="110844" y="48025"/>
                  </a:moveTo>
                  <a:lnTo>
                    <a:pt x="164" y="48404"/>
                  </a:lnTo>
                  <a:lnTo>
                    <a:pt x="164" y="48502"/>
                  </a:lnTo>
                  <a:lnTo>
                    <a:pt x="110844" y="48124"/>
                  </a:lnTo>
                  <a:lnTo>
                    <a:pt x="110844" y="48025"/>
                  </a:lnTo>
                  <a:close/>
                  <a:moveTo>
                    <a:pt x="110857" y="52120"/>
                  </a:moveTo>
                  <a:lnTo>
                    <a:pt x="178" y="52499"/>
                  </a:lnTo>
                  <a:lnTo>
                    <a:pt x="178" y="52597"/>
                  </a:lnTo>
                  <a:lnTo>
                    <a:pt x="110857" y="52217"/>
                  </a:lnTo>
                  <a:lnTo>
                    <a:pt x="110857" y="52120"/>
                  </a:lnTo>
                  <a:close/>
                  <a:moveTo>
                    <a:pt x="110872" y="56217"/>
                  </a:moveTo>
                  <a:lnTo>
                    <a:pt x="193" y="56597"/>
                  </a:lnTo>
                  <a:lnTo>
                    <a:pt x="193" y="56694"/>
                  </a:lnTo>
                  <a:lnTo>
                    <a:pt x="110872" y="56315"/>
                  </a:lnTo>
                  <a:lnTo>
                    <a:pt x="110872" y="56217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5" name="Google Shape;625;p33"/>
          <p:cNvGrpSpPr/>
          <p:nvPr/>
        </p:nvGrpSpPr>
        <p:grpSpPr>
          <a:xfrm flipH="1">
            <a:off x="8607014" y="4317454"/>
            <a:ext cx="910446" cy="866645"/>
            <a:chOff x="4109450" y="1615100"/>
            <a:chExt cx="1199375" cy="1141675"/>
          </a:xfrm>
        </p:grpSpPr>
        <p:sp>
          <p:nvSpPr>
            <p:cNvPr id="626" name="Google Shape;626;p33"/>
            <p:cNvSpPr/>
            <p:nvPr/>
          </p:nvSpPr>
          <p:spPr>
            <a:xfrm>
              <a:off x="4109450" y="1615100"/>
              <a:ext cx="1146725" cy="1028250"/>
            </a:xfrm>
            <a:custGeom>
              <a:avLst/>
              <a:gdLst/>
              <a:ahLst/>
              <a:cxnLst/>
              <a:rect l="l" t="t" r="r" b="b"/>
              <a:pathLst>
                <a:path w="45869" h="41130" extrusionOk="0">
                  <a:moveTo>
                    <a:pt x="18111" y="0"/>
                  </a:moveTo>
                  <a:cubicBezTo>
                    <a:pt x="17120" y="0"/>
                    <a:pt x="16138" y="435"/>
                    <a:pt x="15471" y="1271"/>
                  </a:cubicBezTo>
                  <a:lnTo>
                    <a:pt x="0" y="20660"/>
                  </a:lnTo>
                  <a:lnTo>
                    <a:pt x="25655" y="41129"/>
                  </a:lnTo>
                  <a:lnTo>
                    <a:pt x="41125" y="21740"/>
                  </a:lnTo>
                  <a:cubicBezTo>
                    <a:pt x="41792" y="20905"/>
                    <a:pt x="42775" y="20471"/>
                    <a:pt x="43766" y="20471"/>
                  </a:cubicBezTo>
                  <a:cubicBezTo>
                    <a:pt x="44504" y="20471"/>
                    <a:pt x="45247" y="20711"/>
                    <a:pt x="45868" y="21207"/>
                  </a:cubicBezTo>
                  <a:lnTo>
                    <a:pt x="20215" y="738"/>
                  </a:lnTo>
                  <a:cubicBezTo>
                    <a:pt x="19593" y="242"/>
                    <a:pt x="18850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33"/>
            <p:cNvSpPr/>
            <p:nvPr/>
          </p:nvSpPr>
          <p:spPr>
            <a:xfrm>
              <a:off x="4750825" y="2126825"/>
              <a:ext cx="558000" cy="629950"/>
            </a:xfrm>
            <a:custGeom>
              <a:avLst/>
              <a:gdLst/>
              <a:ahLst/>
              <a:cxnLst/>
              <a:rect l="l" t="t" r="r" b="b"/>
              <a:pathLst>
                <a:path w="22320" h="25198" extrusionOk="0">
                  <a:moveTo>
                    <a:pt x="18111" y="0"/>
                  </a:moveTo>
                  <a:cubicBezTo>
                    <a:pt x="17119" y="0"/>
                    <a:pt x="16136" y="435"/>
                    <a:pt x="15470" y="1271"/>
                  </a:cubicBezTo>
                  <a:lnTo>
                    <a:pt x="0" y="20660"/>
                  </a:lnTo>
                  <a:lnTo>
                    <a:pt x="5687" y="25198"/>
                  </a:lnTo>
                  <a:lnTo>
                    <a:pt x="21156" y="5809"/>
                  </a:lnTo>
                  <a:cubicBezTo>
                    <a:pt x="22319" y="4351"/>
                    <a:pt x="22080" y="2228"/>
                    <a:pt x="20624" y="1065"/>
                  </a:cubicBezTo>
                  <a:lnTo>
                    <a:pt x="20215" y="738"/>
                  </a:lnTo>
                  <a:cubicBezTo>
                    <a:pt x="19593" y="242"/>
                    <a:pt x="18849" y="0"/>
                    <a:pt x="18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33"/>
            <p:cNvSpPr/>
            <p:nvPr/>
          </p:nvSpPr>
          <p:spPr>
            <a:xfrm>
              <a:off x="4762500" y="2143125"/>
              <a:ext cx="519475" cy="598150"/>
            </a:xfrm>
            <a:custGeom>
              <a:avLst/>
              <a:gdLst/>
              <a:ahLst/>
              <a:cxnLst/>
              <a:rect l="l" t="t" r="r" b="b"/>
              <a:pathLst>
                <a:path w="20779" h="23926" extrusionOk="0">
                  <a:moveTo>
                    <a:pt x="17480" y="0"/>
                  </a:moveTo>
                  <a:cubicBezTo>
                    <a:pt x="16714" y="0"/>
                    <a:pt x="15955" y="336"/>
                    <a:pt x="15441" y="980"/>
                  </a:cubicBezTo>
                  <a:lnTo>
                    <a:pt x="1" y="20382"/>
                  </a:lnTo>
                  <a:lnTo>
                    <a:pt x="4441" y="23925"/>
                  </a:lnTo>
                  <a:lnTo>
                    <a:pt x="19882" y="4522"/>
                  </a:lnTo>
                  <a:cubicBezTo>
                    <a:pt x="20778" y="3399"/>
                    <a:pt x="20593" y="1758"/>
                    <a:pt x="19471" y="861"/>
                  </a:cubicBezTo>
                  <a:lnTo>
                    <a:pt x="19102" y="568"/>
                  </a:lnTo>
                  <a:cubicBezTo>
                    <a:pt x="18623" y="186"/>
                    <a:pt x="18050" y="0"/>
                    <a:pt x="174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33"/>
            <p:cNvSpPr/>
            <p:nvPr/>
          </p:nvSpPr>
          <p:spPr>
            <a:xfrm>
              <a:off x="4504475" y="1653675"/>
              <a:ext cx="634350" cy="508575"/>
            </a:xfrm>
            <a:custGeom>
              <a:avLst/>
              <a:gdLst/>
              <a:ahLst/>
              <a:cxnLst/>
              <a:rect l="l" t="t" r="r" b="b"/>
              <a:pathLst>
                <a:path w="25374" h="20343" extrusionOk="0">
                  <a:moveTo>
                    <a:pt x="164" y="0"/>
                  </a:moveTo>
                  <a:lnTo>
                    <a:pt x="0" y="206"/>
                  </a:lnTo>
                  <a:lnTo>
                    <a:pt x="25209" y="20343"/>
                  </a:lnTo>
                  <a:lnTo>
                    <a:pt x="25373" y="20137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33"/>
            <p:cNvSpPr/>
            <p:nvPr/>
          </p:nvSpPr>
          <p:spPr>
            <a:xfrm>
              <a:off x="4201775" y="1738650"/>
              <a:ext cx="842350" cy="809850"/>
            </a:xfrm>
            <a:custGeom>
              <a:avLst/>
              <a:gdLst/>
              <a:ahLst/>
              <a:cxnLst/>
              <a:rect l="l" t="t" r="r" b="b"/>
              <a:pathLst>
                <a:path w="33694" h="32394" extrusionOk="0">
                  <a:moveTo>
                    <a:pt x="12937" y="368"/>
                  </a:moveTo>
                  <a:lnTo>
                    <a:pt x="33149" y="16496"/>
                  </a:lnTo>
                  <a:cubicBezTo>
                    <a:pt x="32994" y="16737"/>
                    <a:pt x="32928" y="17022"/>
                    <a:pt x="32960" y="17311"/>
                  </a:cubicBezTo>
                  <a:cubicBezTo>
                    <a:pt x="32992" y="17601"/>
                    <a:pt x="33121" y="17864"/>
                    <a:pt x="33325" y="18066"/>
                  </a:cubicBezTo>
                  <a:lnTo>
                    <a:pt x="22327" y="31850"/>
                  </a:lnTo>
                  <a:cubicBezTo>
                    <a:pt x="22127" y="31722"/>
                    <a:pt x="21896" y="31653"/>
                    <a:pt x="21659" y="31653"/>
                  </a:cubicBezTo>
                  <a:cubicBezTo>
                    <a:pt x="21610" y="31653"/>
                    <a:pt x="21561" y="31656"/>
                    <a:pt x="21512" y="31662"/>
                  </a:cubicBezTo>
                  <a:cubicBezTo>
                    <a:pt x="21223" y="31694"/>
                    <a:pt x="20959" y="31823"/>
                    <a:pt x="20757" y="32027"/>
                  </a:cubicBezTo>
                  <a:lnTo>
                    <a:pt x="544" y="15900"/>
                  </a:lnTo>
                  <a:cubicBezTo>
                    <a:pt x="698" y="15658"/>
                    <a:pt x="767" y="15371"/>
                    <a:pt x="733" y="15083"/>
                  </a:cubicBezTo>
                  <a:cubicBezTo>
                    <a:pt x="701" y="14793"/>
                    <a:pt x="573" y="14530"/>
                    <a:pt x="368" y="14329"/>
                  </a:cubicBezTo>
                  <a:lnTo>
                    <a:pt x="11367" y="545"/>
                  </a:lnTo>
                  <a:cubicBezTo>
                    <a:pt x="11568" y="673"/>
                    <a:pt x="11801" y="741"/>
                    <a:pt x="12041" y="741"/>
                  </a:cubicBezTo>
                  <a:cubicBezTo>
                    <a:pt x="12088" y="741"/>
                    <a:pt x="12135" y="738"/>
                    <a:pt x="12182" y="733"/>
                  </a:cubicBezTo>
                  <a:cubicBezTo>
                    <a:pt x="12472" y="701"/>
                    <a:pt x="12735" y="572"/>
                    <a:pt x="12937" y="368"/>
                  </a:cubicBezTo>
                  <a:close/>
                  <a:moveTo>
                    <a:pt x="12899" y="0"/>
                  </a:moveTo>
                  <a:lnTo>
                    <a:pt x="12818" y="103"/>
                  </a:lnTo>
                  <a:cubicBezTo>
                    <a:pt x="12653" y="311"/>
                    <a:pt x="12417" y="441"/>
                    <a:pt x="12153" y="471"/>
                  </a:cubicBezTo>
                  <a:cubicBezTo>
                    <a:pt x="12116" y="475"/>
                    <a:pt x="12079" y="477"/>
                    <a:pt x="12042" y="477"/>
                  </a:cubicBezTo>
                  <a:cubicBezTo>
                    <a:pt x="11817" y="477"/>
                    <a:pt x="11601" y="401"/>
                    <a:pt x="11422" y="261"/>
                  </a:cubicBezTo>
                  <a:lnTo>
                    <a:pt x="11319" y="178"/>
                  </a:lnTo>
                  <a:lnTo>
                    <a:pt x="0" y="14365"/>
                  </a:lnTo>
                  <a:lnTo>
                    <a:pt x="103" y="14447"/>
                  </a:lnTo>
                  <a:cubicBezTo>
                    <a:pt x="311" y="14611"/>
                    <a:pt x="441" y="14847"/>
                    <a:pt x="471" y="15112"/>
                  </a:cubicBezTo>
                  <a:cubicBezTo>
                    <a:pt x="500" y="15375"/>
                    <a:pt x="425" y="15634"/>
                    <a:pt x="261" y="15842"/>
                  </a:cubicBezTo>
                  <a:lnTo>
                    <a:pt x="178" y="15945"/>
                  </a:lnTo>
                  <a:lnTo>
                    <a:pt x="20794" y="32394"/>
                  </a:lnTo>
                  <a:lnTo>
                    <a:pt x="20875" y="32291"/>
                  </a:lnTo>
                  <a:cubicBezTo>
                    <a:pt x="21040" y="32083"/>
                    <a:pt x="21276" y="31953"/>
                    <a:pt x="21540" y="31924"/>
                  </a:cubicBezTo>
                  <a:cubicBezTo>
                    <a:pt x="21578" y="31920"/>
                    <a:pt x="21616" y="31918"/>
                    <a:pt x="21654" y="31918"/>
                  </a:cubicBezTo>
                  <a:cubicBezTo>
                    <a:pt x="21877" y="31918"/>
                    <a:pt x="22093" y="31993"/>
                    <a:pt x="22270" y="32135"/>
                  </a:cubicBezTo>
                  <a:lnTo>
                    <a:pt x="22374" y="32216"/>
                  </a:lnTo>
                  <a:lnTo>
                    <a:pt x="33693" y="18029"/>
                  </a:lnTo>
                  <a:lnTo>
                    <a:pt x="33588" y="17947"/>
                  </a:lnTo>
                  <a:cubicBezTo>
                    <a:pt x="33380" y="17782"/>
                    <a:pt x="33250" y="17546"/>
                    <a:pt x="33221" y="17282"/>
                  </a:cubicBezTo>
                  <a:cubicBezTo>
                    <a:pt x="33190" y="17018"/>
                    <a:pt x="33266" y="16759"/>
                    <a:pt x="33432" y="16551"/>
                  </a:cubicBezTo>
                  <a:lnTo>
                    <a:pt x="33513" y="16448"/>
                  </a:lnTo>
                  <a:lnTo>
                    <a:pt x="1289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33"/>
            <p:cNvSpPr/>
            <p:nvPr/>
          </p:nvSpPr>
          <p:spPr>
            <a:xfrm>
              <a:off x="4794375" y="2170050"/>
              <a:ext cx="395850" cy="493775"/>
            </a:xfrm>
            <a:custGeom>
              <a:avLst/>
              <a:gdLst/>
              <a:ahLst/>
              <a:cxnLst/>
              <a:rect l="l" t="t" r="r" b="b"/>
              <a:pathLst>
                <a:path w="15834" h="19751" extrusionOk="0">
                  <a:moveTo>
                    <a:pt x="15626" y="1"/>
                  </a:moveTo>
                  <a:lnTo>
                    <a:pt x="0" y="19585"/>
                  </a:lnTo>
                  <a:lnTo>
                    <a:pt x="207" y="19750"/>
                  </a:lnTo>
                  <a:lnTo>
                    <a:pt x="15833" y="166"/>
                  </a:lnTo>
                  <a:lnTo>
                    <a:pt x="15626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33"/>
            <p:cNvSpPr/>
            <p:nvPr/>
          </p:nvSpPr>
          <p:spPr>
            <a:xfrm>
              <a:off x="4820300" y="2172750"/>
              <a:ext cx="412125" cy="514200"/>
            </a:xfrm>
            <a:custGeom>
              <a:avLst/>
              <a:gdLst/>
              <a:ahLst/>
              <a:cxnLst/>
              <a:rect l="l" t="t" r="r" b="b"/>
              <a:pathLst>
                <a:path w="16485" h="20568" extrusionOk="0">
                  <a:moveTo>
                    <a:pt x="16279" y="1"/>
                  </a:moveTo>
                  <a:lnTo>
                    <a:pt x="1" y="20403"/>
                  </a:lnTo>
                  <a:lnTo>
                    <a:pt x="206" y="20567"/>
                  </a:lnTo>
                  <a:lnTo>
                    <a:pt x="16484" y="166"/>
                  </a:lnTo>
                  <a:lnTo>
                    <a:pt x="16279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33"/>
            <p:cNvSpPr/>
            <p:nvPr/>
          </p:nvSpPr>
          <p:spPr>
            <a:xfrm>
              <a:off x="4849850" y="2219025"/>
              <a:ext cx="387125" cy="482825"/>
            </a:xfrm>
            <a:custGeom>
              <a:avLst/>
              <a:gdLst/>
              <a:ahLst/>
              <a:cxnLst/>
              <a:rect l="l" t="t" r="r" b="b"/>
              <a:pathLst>
                <a:path w="15485" h="19313" extrusionOk="0">
                  <a:moveTo>
                    <a:pt x="15278" y="1"/>
                  </a:moveTo>
                  <a:lnTo>
                    <a:pt x="1" y="19148"/>
                  </a:lnTo>
                  <a:lnTo>
                    <a:pt x="207" y="19312"/>
                  </a:lnTo>
                  <a:lnTo>
                    <a:pt x="15485" y="166"/>
                  </a:lnTo>
                  <a:lnTo>
                    <a:pt x="15278" y="1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33"/>
            <p:cNvSpPr/>
            <p:nvPr/>
          </p:nvSpPr>
          <p:spPr>
            <a:xfrm>
              <a:off x="4976675" y="2385525"/>
              <a:ext cx="196050" cy="186575"/>
            </a:xfrm>
            <a:custGeom>
              <a:avLst/>
              <a:gdLst/>
              <a:ahLst/>
              <a:cxnLst/>
              <a:rect l="l" t="t" r="r" b="b"/>
              <a:pathLst>
                <a:path w="7842" h="7463" extrusionOk="0">
                  <a:moveTo>
                    <a:pt x="2648" y="1"/>
                  </a:moveTo>
                  <a:lnTo>
                    <a:pt x="0" y="3319"/>
                  </a:lnTo>
                  <a:lnTo>
                    <a:pt x="5194" y="7462"/>
                  </a:lnTo>
                  <a:lnTo>
                    <a:pt x="7841" y="4145"/>
                  </a:lnTo>
                  <a:lnTo>
                    <a:pt x="264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5" name="Google Shape;635;p33"/>
          <p:cNvGrpSpPr/>
          <p:nvPr/>
        </p:nvGrpSpPr>
        <p:grpSpPr>
          <a:xfrm rot="-4274585" flipH="1">
            <a:off x="-255325" y="104150"/>
            <a:ext cx="972964" cy="685467"/>
            <a:chOff x="4684638" y="434800"/>
            <a:chExt cx="1094300" cy="770950"/>
          </a:xfrm>
        </p:grpSpPr>
        <p:sp>
          <p:nvSpPr>
            <p:cNvPr id="636" name="Google Shape;636;p33"/>
            <p:cNvSpPr/>
            <p:nvPr/>
          </p:nvSpPr>
          <p:spPr>
            <a:xfrm>
              <a:off x="4783488" y="434800"/>
              <a:ext cx="995450" cy="766225"/>
            </a:xfrm>
            <a:custGeom>
              <a:avLst/>
              <a:gdLst/>
              <a:ahLst/>
              <a:cxnLst/>
              <a:rect l="l" t="t" r="r" b="b"/>
              <a:pathLst>
                <a:path w="39818" h="30649" extrusionOk="0">
                  <a:moveTo>
                    <a:pt x="34456" y="1"/>
                  </a:moveTo>
                  <a:lnTo>
                    <a:pt x="0" y="22398"/>
                  </a:lnTo>
                  <a:lnTo>
                    <a:pt x="5363" y="30649"/>
                  </a:lnTo>
                  <a:cubicBezTo>
                    <a:pt x="18248" y="22273"/>
                    <a:pt x="26931" y="16626"/>
                    <a:pt x="39817" y="8252"/>
                  </a:cubicBezTo>
                  <a:cubicBezTo>
                    <a:pt x="39518" y="7190"/>
                    <a:pt x="38319" y="5966"/>
                    <a:pt x="37181" y="4196"/>
                  </a:cubicBezTo>
                  <a:cubicBezTo>
                    <a:pt x="35997" y="2354"/>
                    <a:pt x="35320" y="717"/>
                    <a:pt x="34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33"/>
            <p:cNvSpPr/>
            <p:nvPr/>
          </p:nvSpPr>
          <p:spPr>
            <a:xfrm>
              <a:off x="4811488" y="453550"/>
              <a:ext cx="851675" cy="558525"/>
            </a:xfrm>
            <a:custGeom>
              <a:avLst/>
              <a:gdLst/>
              <a:ahLst/>
              <a:cxnLst/>
              <a:rect l="l" t="t" r="r" b="b"/>
              <a:pathLst>
                <a:path w="34067" h="22341" extrusionOk="0">
                  <a:moveTo>
                    <a:pt x="33831" y="0"/>
                  </a:moveTo>
                  <a:lnTo>
                    <a:pt x="1" y="21977"/>
                  </a:lnTo>
                  <a:lnTo>
                    <a:pt x="236" y="22341"/>
                  </a:lnTo>
                  <a:lnTo>
                    <a:pt x="34067" y="362"/>
                  </a:lnTo>
                  <a:lnTo>
                    <a:pt x="338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33"/>
            <p:cNvSpPr/>
            <p:nvPr/>
          </p:nvSpPr>
          <p:spPr>
            <a:xfrm>
              <a:off x="4915188" y="613125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1" y="21976"/>
                  </a:lnTo>
                  <a:lnTo>
                    <a:pt x="237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33"/>
            <p:cNvSpPr/>
            <p:nvPr/>
          </p:nvSpPr>
          <p:spPr>
            <a:xfrm>
              <a:off x="4842638" y="508000"/>
              <a:ext cx="851600" cy="558500"/>
            </a:xfrm>
            <a:custGeom>
              <a:avLst/>
              <a:gdLst/>
              <a:ahLst/>
              <a:cxnLst/>
              <a:rect l="l" t="t" r="r" b="b"/>
              <a:pathLst>
                <a:path w="34064" h="22340" extrusionOk="0">
                  <a:moveTo>
                    <a:pt x="33828" y="0"/>
                  </a:moveTo>
                  <a:lnTo>
                    <a:pt x="0" y="21976"/>
                  </a:lnTo>
                  <a:lnTo>
                    <a:pt x="236" y="22340"/>
                  </a:lnTo>
                  <a:lnTo>
                    <a:pt x="34064" y="362"/>
                  </a:lnTo>
                  <a:lnTo>
                    <a:pt x="33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33"/>
            <p:cNvSpPr/>
            <p:nvPr/>
          </p:nvSpPr>
          <p:spPr>
            <a:xfrm>
              <a:off x="4882663" y="566375"/>
              <a:ext cx="851600" cy="558525"/>
            </a:xfrm>
            <a:custGeom>
              <a:avLst/>
              <a:gdLst/>
              <a:ahLst/>
              <a:cxnLst/>
              <a:rect l="l" t="t" r="r" b="b"/>
              <a:pathLst>
                <a:path w="34064" h="22341" extrusionOk="0">
                  <a:moveTo>
                    <a:pt x="33828" y="1"/>
                  </a:moveTo>
                  <a:lnTo>
                    <a:pt x="1" y="21978"/>
                  </a:lnTo>
                  <a:lnTo>
                    <a:pt x="236" y="22340"/>
                  </a:lnTo>
                  <a:lnTo>
                    <a:pt x="34063" y="364"/>
                  </a:lnTo>
                  <a:lnTo>
                    <a:pt x="338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33"/>
            <p:cNvSpPr/>
            <p:nvPr/>
          </p:nvSpPr>
          <p:spPr>
            <a:xfrm>
              <a:off x="4684638" y="990850"/>
              <a:ext cx="246750" cy="214900"/>
            </a:xfrm>
            <a:custGeom>
              <a:avLst/>
              <a:gdLst/>
              <a:ahLst/>
              <a:cxnLst/>
              <a:rect l="l" t="t" r="r" b="b"/>
              <a:pathLst>
                <a:path w="9870" h="8596" extrusionOk="0">
                  <a:moveTo>
                    <a:pt x="5236" y="2242"/>
                  </a:moveTo>
                  <a:cubicBezTo>
                    <a:pt x="5225" y="2249"/>
                    <a:pt x="5206" y="2261"/>
                    <a:pt x="5206" y="2261"/>
                  </a:cubicBezTo>
                  <a:lnTo>
                    <a:pt x="5206" y="2260"/>
                  </a:lnTo>
                  <a:cubicBezTo>
                    <a:pt x="5206" y="2260"/>
                    <a:pt x="5222" y="2250"/>
                    <a:pt x="5236" y="2242"/>
                  </a:cubicBezTo>
                  <a:close/>
                  <a:moveTo>
                    <a:pt x="6577" y="4309"/>
                  </a:moveTo>
                  <a:cubicBezTo>
                    <a:pt x="6566" y="4316"/>
                    <a:pt x="6550" y="4328"/>
                    <a:pt x="6550" y="4328"/>
                  </a:cubicBezTo>
                  <a:lnTo>
                    <a:pt x="6550" y="4326"/>
                  </a:lnTo>
                  <a:cubicBezTo>
                    <a:pt x="6550" y="4326"/>
                    <a:pt x="6564" y="4317"/>
                    <a:pt x="6577" y="4309"/>
                  </a:cubicBezTo>
                  <a:close/>
                  <a:moveTo>
                    <a:pt x="7921" y="6374"/>
                  </a:moveTo>
                  <a:cubicBezTo>
                    <a:pt x="7910" y="6381"/>
                    <a:pt x="7892" y="6393"/>
                    <a:pt x="7892" y="6393"/>
                  </a:cubicBezTo>
                  <a:lnTo>
                    <a:pt x="7892" y="6392"/>
                  </a:lnTo>
                  <a:cubicBezTo>
                    <a:pt x="7892" y="6392"/>
                    <a:pt x="7907" y="6382"/>
                    <a:pt x="7921" y="6374"/>
                  </a:cubicBezTo>
                  <a:close/>
                  <a:moveTo>
                    <a:pt x="4433" y="0"/>
                  </a:moveTo>
                  <a:cubicBezTo>
                    <a:pt x="4260" y="0"/>
                    <a:pt x="4092" y="46"/>
                    <a:pt x="3943" y="143"/>
                  </a:cubicBezTo>
                  <a:cubicBezTo>
                    <a:pt x="3643" y="338"/>
                    <a:pt x="0" y="8594"/>
                    <a:pt x="0" y="8594"/>
                  </a:cubicBezTo>
                  <a:cubicBezTo>
                    <a:pt x="0" y="8594"/>
                    <a:pt x="373" y="8595"/>
                    <a:pt x="969" y="8595"/>
                  </a:cubicBezTo>
                  <a:cubicBezTo>
                    <a:pt x="3299" y="8595"/>
                    <a:pt x="9042" y="8580"/>
                    <a:pt x="9272" y="8433"/>
                  </a:cubicBezTo>
                  <a:lnTo>
                    <a:pt x="9272" y="8433"/>
                  </a:lnTo>
                  <a:lnTo>
                    <a:pt x="9235" y="8458"/>
                  </a:lnTo>
                  <a:cubicBezTo>
                    <a:pt x="9235" y="8458"/>
                    <a:pt x="9281" y="8429"/>
                    <a:pt x="9283" y="8427"/>
                  </a:cubicBezTo>
                  <a:cubicBezTo>
                    <a:pt x="9762" y="8117"/>
                    <a:pt x="9869" y="7388"/>
                    <a:pt x="9499" y="6817"/>
                  </a:cubicBezTo>
                  <a:cubicBezTo>
                    <a:pt x="9248" y="6431"/>
                    <a:pt x="8838" y="6219"/>
                    <a:pt x="8449" y="6219"/>
                  </a:cubicBezTo>
                  <a:cubicBezTo>
                    <a:pt x="8273" y="6219"/>
                    <a:pt x="8101" y="6263"/>
                    <a:pt x="7951" y="6354"/>
                  </a:cubicBezTo>
                  <a:lnTo>
                    <a:pt x="7951" y="6354"/>
                  </a:lnTo>
                  <a:cubicBezTo>
                    <a:pt x="8422" y="6039"/>
                    <a:pt x="8525" y="5317"/>
                    <a:pt x="8157" y="4751"/>
                  </a:cubicBezTo>
                  <a:cubicBezTo>
                    <a:pt x="7906" y="4365"/>
                    <a:pt x="7495" y="4153"/>
                    <a:pt x="7107" y="4153"/>
                  </a:cubicBezTo>
                  <a:cubicBezTo>
                    <a:pt x="6931" y="4153"/>
                    <a:pt x="6759" y="4197"/>
                    <a:pt x="6609" y="4288"/>
                  </a:cubicBezTo>
                  <a:lnTo>
                    <a:pt x="6609" y="4288"/>
                  </a:lnTo>
                  <a:cubicBezTo>
                    <a:pt x="7079" y="3974"/>
                    <a:pt x="7181" y="3252"/>
                    <a:pt x="6814" y="2685"/>
                  </a:cubicBezTo>
                  <a:cubicBezTo>
                    <a:pt x="6563" y="2299"/>
                    <a:pt x="6153" y="2087"/>
                    <a:pt x="5764" y="2087"/>
                  </a:cubicBezTo>
                  <a:cubicBezTo>
                    <a:pt x="5588" y="2087"/>
                    <a:pt x="5416" y="2130"/>
                    <a:pt x="5266" y="2222"/>
                  </a:cubicBezTo>
                  <a:lnTo>
                    <a:pt x="5266" y="2222"/>
                  </a:lnTo>
                  <a:cubicBezTo>
                    <a:pt x="5737" y="1907"/>
                    <a:pt x="5840" y="1185"/>
                    <a:pt x="5472" y="619"/>
                  </a:cubicBezTo>
                  <a:cubicBezTo>
                    <a:pt x="5216" y="226"/>
                    <a:pt x="4815" y="0"/>
                    <a:pt x="44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33"/>
            <p:cNvSpPr/>
            <p:nvPr/>
          </p:nvSpPr>
          <p:spPr>
            <a:xfrm>
              <a:off x="4684763" y="1129750"/>
              <a:ext cx="89125" cy="75875"/>
            </a:xfrm>
            <a:custGeom>
              <a:avLst/>
              <a:gdLst/>
              <a:ahLst/>
              <a:cxnLst/>
              <a:rect l="l" t="t" r="r" b="b"/>
              <a:pathLst>
                <a:path w="3565" h="3035" extrusionOk="0">
                  <a:moveTo>
                    <a:pt x="1354" y="0"/>
                  </a:moveTo>
                  <a:cubicBezTo>
                    <a:pt x="612" y="1650"/>
                    <a:pt x="1" y="3035"/>
                    <a:pt x="1" y="3035"/>
                  </a:cubicBezTo>
                  <a:cubicBezTo>
                    <a:pt x="1" y="3035"/>
                    <a:pt x="1652" y="3035"/>
                    <a:pt x="3565" y="3020"/>
                  </a:cubicBezTo>
                  <a:cubicBezTo>
                    <a:pt x="3159" y="1812"/>
                    <a:pt x="2402" y="685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3" name="Google Shape;643;p33"/>
          <p:cNvSpPr/>
          <p:nvPr/>
        </p:nvSpPr>
        <p:spPr>
          <a:xfrm flipH="1">
            <a:off x="8498915" y="136850"/>
            <a:ext cx="683690" cy="555245"/>
          </a:xfrm>
          <a:custGeom>
            <a:avLst/>
            <a:gdLst/>
            <a:ahLst/>
            <a:cxnLst/>
            <a:rect l="l" t="t" r="r" b="b"/>
            <a:pathLst>
              <a:path w="35269" h="28643" extrusionOk="0">
                <a:moveTo>
                  <a:pt x="28178" y="1"/>
                </a:moveTo>
                <a:cubicBezTo>
                  <a:pt x="26939" y="1"/>
                  <a:pt x="25687" y="357"/>
                  <a:pt x="24584" y="1100"/>
                </a:cubicBezTo>
                <a:lnTo>
                  <a:pt x="3115" y="15567"/>
                </a:lnTo>
                <a:lnTo>
                  <a:pt x="3856" y="16666"/>
                </a:lnTo>
                <a:lnTo>
                  <a:pt x="25325" y="2198"/>
                </a:lnTo>
                <a:cubicBezTo>
                  <a:pt x="26201" y="1608"/>
                  <a:pt x="27195" y="1325"/>
                  <a:pt x="28180" y="1325"/>
                </a:cubicBezTo>
                <a:cubicBezTo>
                  <a:pt x="29828" y="1325"/>
                  <a:pt x="31449" y="2117"/>
                  <a:pt x="32438" y="3583"/>
                </a:cubicBezTo>
                <a:cubicBezTo>
                  <a:pt x="32669" y="3926"/>
                  <a:pt x="32858" y="4296"/>
                  <a:pt x="33000" y="4682"/>
                </a:cubicBezTo>
                <a:cubicBezTo>
                  <a:pt x="33812" y="6902"/>
                  <a:pt x="33012" y="9374"/>
                  <a:pt x="31051" y="10696"/>
                </a:cubicBezTo>
                <a:lnTo>
                  <a:pt x="7279" y="26717"/>
                </a:lnTo>
                <a:cubicBezTo>
                  <a:pt x="6693" y="27112"/>
                  <a:pt x="6017" y="27317"/>
                  <a:pt x="5324" y="27317"/>
                </a:cubicBezTo>
                <a:cubicBezTo>
                  <a:pt x="5098" y="27317"/>
                  <a:pt x="4870" y="27295"/>
                  <a:pt x="4644" y="27251"/>
                </a:cubicBezTo>
                <a:cubicBezTo>
                  <a:pt x="3721" y="27071"/>
                  <a:pt x="2924" y="26545"/>
                  <a:pt x="2401" y="25766"/>
                </a:cubicBezTo>
                <a:cubicBezTo>
                  <a:pt x="2242" y="25531"/>
                  <a:pt x="2113" y="25277"/>
                  <a:pt x="2016" y="25012"/>
                </a:cubicBezTo>
                <a:cubicBezTo>
                  <a:pt x="1457" y="23490"/>
                  <a:pt x="2007" y="21793"/>
                  <a:pt x="3352" y="20886"/>
                </a:cubicBezTo>
                <a:lnTo>
                  <a:pt x="21428" y="8705"/>
                </a:lnTo>
                <a:cubicBezTo>
                  <a:pt x="21777" y="8470"/>
                  <a:pt x="22179" y="8349"/>
                  <a:pt x="22592" y="8349"/>
                </a:cubicBezTo>
                <a:cubicBezTo>
                  <a:pt x="22726" y="8349"/>
                  <a:pt x="22861" y="8362"/>
                  <a:pt x="22995" y="8388"/>
                </a:cubicBezTo>
                <a:cubicBezTo>
                  <a:pt x="23545" y="8495"/>
                  <a:pt x="24018" y="8809"/>
                  <a:pt x="24329" y="9269"/>
                </a:cubicBezTo>
                <a:cubicBezTo>
                  <a:pt x="24423" y="9409"/>
                  <a:pt x="24500" y="9560"/>
                  <a:pt x="24558" y="9718"/>
                </a:cubicBezTo>
                <a:cubicBezTo>
                  <a:pt x="24891" y="10624"/>
                  <a:pt x="24564" y="11631"/>
                  <a:pt x="23765" y="12172"/>
                </a:cubicBezTo>
                <a:lnTo>
                  <a:pt x="7484" y="23142"/>
                </a:lnTo>
                <a:lnTo>
                  <a:pt x="8225" y="24241"/>
                </a:lnTo>
                <a:lnTo>
                  <a:pt x="24504" y="13271"/>
                </a:lnTo>
                <a:cubicBezTo>
                  <a:pt x="25809" y="12391"/>
                  <a:pt x="26344" y="10743"/>
                  <a:pt x="25802" y="9262"/>
                </a:cubicBezTo>
                <a:cubicBezTo>
                  <a:pt x="25707" y="9005"/>
                  <a:pt x="25580" y="8759"/>
                  <a:pt x="25427" y="8529"/>
                </a:cubicBezTo>
                <a:cubicBezTo>
                  <a:pt x="24917" y="7774"/>
                  <a:pt x="24142" y="7262"/>
                  <a:pt x="23247" y="7088"/>
                </a:cubicBezTo>
                <a:cubicBezTo>
                  <a:pt x="23027" y="7045"/>
                  <a:pt x="22806" y="7024"/>
                  <a:pt x="22586" y="7024"/>
                </a:cubicBezTo>
                <a:cubicBezTo>
                  <a:pt x="21913" y="7024"/>
                  <a:pt x="21255" y="7222"/>
                  <a:pt x="20686" y="7606"/>
                </a:cubicBezTo>
                <a:lnTo>
                  <a:pt x="2609" y="19787"/>
                </a:lnTo>
                <a:cubicBezTo>
                  <a:pt x="757" y="21036"/>
                  <a:pt x="0" y="23373"/>
                  <a:pt x="769" y="25470"/>
                </a:cubicBezTo>
                <a:cubicBezTo>
                  <a:pt x="903" y="25834"/>
                  <a:pt x="1081" y="26185"/>
                  <a:pt x="1299" y="26508"/>
                </a:cubicBezTo>
                <a:cubicBezTo>
                  <a:pt x="2233" y="27894"/>
                  <a:pt x="3763" y="28642"/>
                  <a:pt x="5321" y="28642"/>
                </a:cubicBezTo>
                <a:cubicBezTo>
                  <a:pt x="6251" y="28642"/>
                  <a:pt x="7191" y="28375"/>
                  <a:pt x="8019" y="27817"/>
                </a:cubicBezTo>
                <a:lnTo>
                  <a:pt x="31793" y="11796"/>
                </a:lnTo>
                <a:cubicBezTo>
                  <a:pt x="34260" y="10134"/>
                  <a:pt x="35269" y="7020"/>
                  <a:pt x="34244" y="4228"/>
                </a:cubicBezTo>
                <a:cubicBezTo>
                  <a:pt x="34066" y="3742"/>
                  <a:pt x="33829" y="3276"/>
                  <a:pt x="33537" y="2845"/>
                </a:cubicBezTo>
                <a:cubicBezTo>
                  <a:pt x="32292" y="998"/>
                  <a:pt x="30253" y="1"/>
                  <a:pt x="2817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44" name="Google Shape;644;p33"/>
          <p:cNvGrpSpPr/>
          <p:nvPr/>
        </p:nvGrpSpPr>
        <p:grpSpPr>
          <a:xfrm>
            <a:off x="161879" y="4364847"/>
            <a:ext cx="759027" cy="719911"/>
            <a:chOff x="5755900" y="1615100"/>
            <a:chExt cx="904250" cy="857650"/>
          </a:xfrm>
        </p:grpSpPr>
        <p:sp>
          <p:nvSpPr>
            <p:cNvPr id="645" name="Google Shape;645;p33"/>
            <p:cNvSpPr/>
            <p:nvPr/>
          </p:nvSpPr>
          <p:spPr>
            <a:xfrm>
              <a:off x="5755900" y="1615100"/>
              <a:ext cx="904250" cy="857650"/>
            </a:xfrm>
            <a:custGeom>
              <a:avLst/>
              <a:gdLst/>
              <a:ahLst/>
              <a:cxnLst/>
              <a:rect l="l" t="t" r="r" b="b"/>
              <a:pathLst>
                <a:path w="36170" h="34306" extrusionOk="0">
                  <a:moveTo>
                    <a:pt x="11961" y="0"/>
                  </a:moveTo>
                  <a:lnTo>
                    <a:pt x="1" y="14990"/>
                  </a:lnTo>
                  <a:lnTo>
                    <a:pt x="8301" y="21611"/>
                  </a:lnTo>
                  <a:cubicBezTo>
                    <a:pt x="9121" y="21123"/>
                    <a:pt x="10053" y="20871"/>
                    <a:pt x="10989" y="20871"/>
                  </a:cubicBezTo>
                  <a:cubicBezTo>
                    <a:pt x="12122" y="20871"/>
                    <a:pt x="13261" y="21239"/>
                    <a:pt x="14216" y="22002"/>
                  </a:cubicBezTo>
                  <a:cubicBezTo>
                    <a:pt x="15962" y="23396"/>
                    <a:pt x="16561" y="25678"/>
                    <a:pt x="15911" y="27683"/>
                  </a:cubicBezTo>
                  <a:lnTo>
                    <a:pt x="24210" y="34306"/>
                  </a:lnTo>
                  <a:lnTo>
                    <a:pt x="36170" y="19316"/>
                  </a:lnTo>
                  <a:lnTo>
                    <a:pt x="27870" y="12695"/>
                  </a:lnTo>
                  <a:cubicBezTo>
                    <a:pt x="27051" y="13183"/>
                    <a:pt x="26120" y="13434"/>
                    <a:pt x="25184" y="13434"/>
                  </a:cubicBezTo>
                  <a:cubicBezTo>
                    <a:pt x="24051" y="13434"/>
                    <a:pt x="22911" y="13066"/>
                    <a:pt x="21956" y="12304"/>
                  </a:cubicBezTo>
                  <a:cubicBezTo>
                    <a:pt x="20209" y="10910"/>
                    <a:pt x="19610" y="8628"/>
                    <a:pt x="20260" y="6623"/>
                  </a:cubicBezTo>
                  <a:lnTo>
                    <a:pt x="119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33"/>
            <p:cNvSpPr/>
            <p:nvPr/>
          </p:nvSpPr>
          <p:spPr>
            <a:xfrm>
              <a:off x="5858900" y="1739600"/>
              <a:ext cx="584525" cy="533025"/>
            </a:xfrm>
            <a:custGeom>
              <a:avLst/>
              <a:gdLst/>
              <a:ahLst/>
              <a:cxnLst/>
              <a:rect l="l" t="t" r="r" b="b"/>
              <a:pathLst>
                <a:path w="23381" h="21321" extrusionOk="0">
                  <a:moveTo>
                    <a:pt x="3987" y="0"/>
                  </a:moveTo>
                  <a:lnTo>
                    <a:pt x="0" y="4997"/>
                  </a:lnTo>
                  <a:lnTo>
                    <a:pt x="20457" y="21321"/>
                  </a:lnTo>
                  <a:lnTo>
                    <a:pt x="22070" y="19300"/>
                  </a:lnTo>
                  <a:cubicBezTo>
                    <a:pt x="23381" y="17657"/>
                    <a:pt x="23111" y="15260"/>
                    <a:pt x="21467" y="13950"/>
                  </a:cubicBezTo>
                  <a:lnTo>
                    <a:pt x="398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33"/>
            <p:cNvSpPr/>
            <p:nvPr/>
          </p:nvSpPr>
          <p:spPr>
            <a:xfrm>
              <a:off x="6126600" y="1947075"/>
              <a:ext cx="96125" cy="85350"/>
            </a:xfrm>
            <a:custGeom>
              <a:avLst/>
              <a:gdLst/>
              <a:ahLst/>
              <a:cxnLst/>
              <a:rect l="l" t="t" r="r" b="b"/>
              <a:pathLst>
                <a:path w="3845" h="3414" extrusionOk="0">
                  <a:moveTo>
                    <a:pt x="1923" y="0"/>
                  </a:moveTo>
                  <a:cubicBezTo>
                    <a:pt x="1422" y="0"/>
                    <a:pt x="925" y="220"/>
                    <a:pt x="589" y="641"/>
                  </a:cubicBezTo>
                  <a:cubicBezTo>
                    <a:pt x="1" y="1379"/>
                    <a:pt x="121" y="2452"/>
                    <a:pt x="858" y="3040"/>
                  </a:cubicBezTo>
                  <a:cubicBezTo>
                    <a:pt x="1172" y="3291"/>
                    <a:pt x="1548" y="3413"/>
                    <a:pt x="1921" y="3413"/>
                  </a:cubicBezTo>
                  <a:cubicBezTo>
                    <a:pt x="2423" y="3413"/>
                    <a:pt x="2919" y="3193"/>
                    <a:pt x="3256" y="2771"/>
                  </a:cubicBezTo>
                  <a:cubicBezTo>
                    <a:pt x="3844" y="2034"/>
                    <a:pt x="3724" y="961"/>
                    <a:pt x="2987" y="372"/>
                  </a:cubicBezTo>
                  <a:cubicBezTo>
                    <a:pt x="2673" y="122"/>
                    <a:pt x="2297" y="0"/>
                    <a:pt x="19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33"/>
            <p:cNvSpPr/>
            <p:nvPr/>
          </p:nvSpPr>
          <p:spPr>
            <a:xfrm>
              <a:off x="6162275" y="1946675"/>
              <a:ext cx="26700" cy="85525"/>
            </a:xfrm>
            <a:custGeom>
              <a:avLst/>
              <a:gdLst/>
              <a:ahLst/>
              <a:cxnLst/>
              <a:rect l="l" t="t" r="r" b="b"/>
              <a:pathLst>
                <a:path w="1068" h="3421" extrusionOk="0">
                  <a:moveTo>
                    <a:pt x="425" y="0"/>
                  </a:moveTo>
                  <a:lnTo>
                    <a:pt x="0" y="83"/>
                  </a:lnTo>
                  <a:lnTo>
                    <a:pt x="642" y="3420"/>
                  </a:lnTo>
                  <a:lnTo>
                    <a:pt x="1068" y="333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33"/>
            <p:cNvSpPr/>
            <p:nvPr/>
          </p:nvSpPr>
          <p:spPr>
            <a:xfrm>
              <a:off x="5858725" y="1827975"/>
              <a:ext cx="540750" cy="444850"/>
            </a:xfrm>
            <a:custGeom>
              <a:avLst/>
              <a:gdLst/>
              <a:ahLst/>
              <a:cxnLst/>
              <a:rect l="l" t="t" r="r" b="b"/>
              <a:pathLst>
                <a:path w="21630" h="17794" extrusionOk="0">
                  <a:moveTo>
                    <a:pt x="1173" y="1"/>
                  </a:moveTo>
                  <a:lnTo>
                    <a:pt x="1" y="1469"/>
                  </a:lnTo>
                  <a:lnTo>
                    <a:pt x="20457" y="17793"/>
                  </a:lnTo>
                  <a:lnTo>
                    <a:pt x="21630" y="16323"/>
                  </a:lnTo>
                  <a:lnTo>
                    <a:pt x="117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59649495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slideLayout" Target="../slideLayouts/slideLayout25.xml"/><Relationship Id="rId18" Type="http://schemas.openxmlformats.org/officeDocument/2006/relationships/slideLayout" Target="../slideLayouts/slideLayout30.xml"/><Relationship Id="rId26" Type="http://schemas.openxmlformats.org/officeDocument/2006/relationships/slideLayout" Target="../slideLayouts/slideLayout38.xml"/><Relationship Id="rId3" Type="http://schemas.openxmlformats.org/officeDocument/2006/relationships/slideLayout" Target="../slideLayouts/slideLayout15.xml"/><Relationship Id="rId21" Type="http://schemas.openxmlformats.org/officeDocument/2006/relationships/slideLayout" Target="../slideLayouts/slideLayout33.xml"/><Relationship Id="rId7" Type="http://schemas.openxmlformats.org/officeDocument/2006/relationships/slideLayout" Target="../slideLayouts/slideLayout19.xml"/><Relationship Id="rId12" Type="http://schemas.openxmlformats.org/officeDocument/2006/relationships/slideLayout" Target="../slideLayouts/slideLayout24.xml"/><Relationship Id="rId17" Type="http://schemas.openxmlformats.org/officeDocument/2006/relationships/slideLayout" Target="../slideLayouts/slideLayout29.xml"/><Relationship Id="rId25" Type="http://schemas.openxmlformats.org/officeDocument/2006/relationships/slideLayout" Target="../slideLayouts/slideLayout37.xml"/><Relationship Id="rId2" Type="http://schemas.openxmlformats.org/officeDocument/2006/relationships/slideLayout" Target="../slideLayouts/slideLayout14.xml"/><Relationship Id="rId16" Type="http://schemas.openxmlformats.org/officeDocument/2006/relationships/slideLayout" Target="../slideLayouts/slideLayout28.xml"/><Relationship Id="rId20" Type="http://schemas.openxmlformats.org/officeDocument/2006/relationships/slideLayout" Target="../slideLayouts/slideLayout32.xml"/><Relationship Id="rId29" Type="http://schemas.openxmlformats.org/officeDocument/2006/relationships/slideLayout" Target="../slideLayouts/slideLayout41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24" Type="http://schemas.openxmlformats.org/officeDocument/2006/relationships/slideLayout" Target="../slideLayouts/slideLayout36.xml"/><Relationship Id="rId32" Type="http://schemas.openxmlformats.org/officeDocument/2006/relationships/theme" Target="../theme/theme2.xml"/><Relationship Id="rId5" Type="http://schemas.openxmlformats.org/officeDocument/2006/relationships/slideLayout" Target="../slideLayouts/slideLayout17.xml"/><Relationship Id="rId15" Type="http://schemas.openxmlformats.org/officeDocument/2006/relationships/slideLayout" Target="../slideLayouts/slideLayout27.xml"/><Relationship Id="rId23" Type="http://schemas.openxmlformats.org/officeDocument/2006/relationships/slideLayout" Target="../slideLayouts/slideLayout35.xml"/><Relationship Id="rId28" Type="http://schemas.openxmlformats.org/officeDocument/2006/relationships/slideLayout" Target="../slideLayouts/slideLayout40.xml"/><Relationship Id="rId10" Type="http://schemas.openxmlformats.org/officeDocument/2006/relationships/slideLayout" Target="../slideLayouts/slideLayout22.xml"/><Relationship Id="rId19" Type="http://schemas.openxmlformats.org/officeDocument/2006/relationships/slideLayout" Target="../slideLayouts/slideLayout31.xml"/><Relationship Id="rId31" Type="http://schemas.openxmlformats.org/officeDocument/2006/relationships/slideLayout" Target="../slideLayouts/slideLayout43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Relationship Id="rId14" Type="http://schemas.openxmlformats.org/officeDocument/2006/relationships/slideLayout" Target="../slideLayouts/slideLayout26.xml"/><Relationship Id="rId22" Type="http://schemas.openxmlformats.org/officeDocument/2006/relationships/slideLayout" Target="../slideLayouts/slideLayout34.xml"/><Relationship Id="rId27" Type="http://schemas.openxmlformats.org/officeDocument/2006/relationships/slideLayout" Target="../slideLayouts/slideLayout39.xml"/><Relationship Id="rId30" Type="http://schemas.openxmlformats.org/officeDocument/2006/relationships/slideLayout" Target="../slideLayouts/slideLayout4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1.xml"/><Relationship Id="rId3" Type="http://schemas.openxmlformats.org/officeDocument/2006/relationships/slideLayout" Target="../slideLayouts/slideLayout46.xml"/><Relationship Id="rId7" Type="http://schemas.openxmlformats.org/officeDocument/2006/relationships/slideLayout" Target="../slideLayouts/slideLayout50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45.xml"/><Relationship Id="rId1" Type="http://schemas.openxmlformats.org/officeDocument/2006/relationships/slideLayout" Target="../slideLayouts/slideLayout44.xml"/><Relationship Id="rId6" Type="http://schemas.openxmlformats.org/officeDocument/2006/relationships/slideLayout" Target="../slideLayouts/slideLayout49.xml"/><Relationship Id="rId11" Type="http://schemas.openxmlformats.org/officeDocument/2006/relationships/slideLayout" Target="../slideLayouts/slideLayout54.xml"/><Relationship Id="rId5" Type="http://schemas.openxmlformats.org/officeDocument/2006/relationships/slideLayout" Target="../slideLayouts/slideLayout48.xml"/><Relationship Id="rId10" Type="http://schemas.openxmlformats.org/officeDocument/2006/relationships/slideLayout" Target="../slideLayouts/slideLayout53.xml"/><Relationship Id="rId4" Type="http://schemas.openxmlformats.org/officeDocument/2006/relationships/slideLayout" Target="../slideLayouts/slideLayout47.xml"/><Relationship Id="rId9" Type="http://schemas.openxmlformats.org/officeDocument/2006/relationships/slideLayout" Target="../slideLayouts/slideLayout52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2.xml"/><Relationship Id="rId13" Type="http://schemas.openxmlformats.org/officeDocument/2006/relationships/slideLayout" Target="../slideLayouts/slideLayout67.xml"/><Relationship Id="rId18" Type="http://schemas.openxmlformats.org/officeDocument/2006/relationships/slideLayout" Target="../slideLayouts/slideLayout72.xml"/><Relationship Id="rId26" Type="http://schemas.openxmlformats.org/officeDocument/2006/relationships/slideLayout" Target="../slideLayouts/slideLayout80.xml"/><Relationship Id="rId3" Type="http://schemas.openxmlformats.org/officeDocument/2006/relationships/slideLayout" Target="../slideLayouts/slideLayout57.xml"/><Relationship Id="rId21" Type="http://schemas.openxmlformats.org/officeDocument/2006/relationships/slideLayout" Target="../slideLayouts/slideLayout75.xml"/><Relationship Id="rId7" Type="http://schemas.openxmlformats.org/officeDocument/2006/relationships/slideLayout" Target="../slideLayouts/slideLayout61.xml"/><Relationship Id="rId12" Type="http://schemas.openxmlformats.org/officeDocument/2006/relationships/slideLayout" Target="../slideLayouts/slideLayout66.xml"/><Relationship Id="rId17" Type="http://schemas.openxmlformats.org/officeDocument/2006/relationships/slideLayout" Target="../slideLayouts/slideLayout71.xml"/><Relationship Id="rId25" Type="http://schemas.openxmlformats.org/officeDocument/2006/relationships/slideLayout" Target="../slideLayouts/slideLayout79.xml"/><Relationship Id="rId33" Type="http://schemas.openxmlformats.org/officeDocument/2006/relationships/theme" Target="../theme/theme4.xml"/><Relationship Id="rId2" Type="http://schemas.openxmlformats.org/officeDocument/2006/relationships/slideLayout" Target="../slideLayouts/slideLayout56.xml"/><Relationship Id="rId16" Type="http://schemas.openxmlformats.org/officeDocument/2006/relationships/slideLayout" Target="../slideLayouts/slideLayout70.xml"/><Relationship Id="rId20" Type="http://schemas.openxmlformats.org/officeDocument/2006/relationships/slideLayout" Target="../slideLayouts/slideLayout74.xml"/><Relationship Id="rId29" Type="http://schemas.openxmlformats.org/officeDocument/2006/relationships/slideLayout" Target="../slideLayouts/slideLayout83.xml"/><Relationship Id="rId1" Type="http://schemas.openxmlformats.org/officeDocument/2006/relationships/slideLayout" Target="../slideLayouts/slideLayout55.xml"/><Relationship Id="rId6" Type="http://schemas.openxmlformats.org/officeDocument/2006/relationships/slideLayout" Target="../slideLayouts/slideLayout60.xml"/><Relationship Id="rId11" Type="http://schemas.openxmlformats.org/officeDocument/2006/relationships/slideLayout" Target="../slideLayouts/slideLayout65.xml"/><Relationship Id="rId24" Type="http://schemas.openxmlformats.org/officeDocument/2006/relationships/slideLayout" Target="../slideLayouts/slideLayout78.xml"/><Relationship Id="rId32" Type="http://schemas.openxmlformats.org/officeDocument/2006/relationships/slideLayout" Target="../slideLayouts/slideLayout86.xml"/><Relationship Id="rId5" Type="http://schemas.openxmlformats.org/officeDocument/2006/relationships/slideLayout" Target="../slideLayouts/slideLayout59.xml"/><Relationship Id="rId15" Type="http://schemas.openxmlformats.org/officeDocument/2006/relationships/slideLayout" Target="../slideLayouts/slideLayout69.xml"/><Relationship Id="rId23" Type="http://schemas.openxmlformats.org/officeDocument/2006/relationships/slideLayout" Target="../slideLayouts/slideLayout77.xml"/><Relationship Id="rId28" Type="http://schemas.openxmlformats.org/officeDocument/2006/relationships/slideLayout" Target="../slideLayouts/slideLayout82.xml"/><Relationship Id="rId10" Type="http://schemas.openxmlformats.org/officeDocument/2006/relationships/slideLayout" Target="../slideLayouts/slideLayout64.xml"/><Relationship Id="rId19" Type="http://schemas.openxmlformats.org/officeDocument/2006/relationships/slideLayout" Target="../slideLayouts/slideLayout73.xml"/><Relationship Id="rId31" Type="http://schemas.openxmlformats.org/officeDocument/2006/relationships/slideLayout" Target="../slideLayouts/slideLayout85.xml"/><Relationship Id="rId4" Type="http://schemas.openxmlformats.org/officeDocument/2006/relationships/slideLayout" Target="../slideLayouts/slideLayout58.xml"/><Relationship Id="rId9" Type="http://schemas.openxmlformats.org/officeDocument/2006/relationships/slideLayout" Target="../slideLayouts/slideLayout63.xml"/><Relationship Id="rId14" Type="http://schemas.openxmlformats.org/officeDocument/2006/relationships/slideLayout" Target="../slideLayouts/slideLayout68.xml"/><Relationship Id="rId22" Type="http://schemas.openxmlformats.org/officeDocument/2006/relationships/slideLayout" Target="../slideLayouts/slideLayout76.xml"/><Relationship Id="rId27" Type="http://schemas.openxmlformats.org/officeDocument/2006/relationships/slideLayout" Target="../slideLayouts/slideLayout81.xml"/><Relationship Id="rId30" Type="http://schemas.openxmlformats.org/officeDocument/2006/relationships/slideLayout" Target="../slideLayouts/slideLayout8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273845"/>
            <a:ext cx="7886700" cy="99417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369219"/>
            <a:ext cx="7886700" cy="3263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4767264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F90060D-C244-4DC3-AE82-E7A5976CC67D}" type="datetimeFigureOut">
              <a:rPr lang="pt-BR" smtClean="0"/>
              <a:t>01/11/2023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4767264"/>
            <a:ext cx="30861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4767264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055346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</p:sldLayoutIdLst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hf sldNum="0" hdr="0" ftr="0" dt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>
          <a:gsLst>
            <a:gs pos="0">
              <a:schemeClr val="dk2"/>
            </a:gs>
            <a:gs pos="100000">
              <a:schemeClr val="lt2"/>
            </a:gs>
          </a:gsLst>
          <a:lin ang="16198662" scaled="0"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Red Hat Text"/>
              <a:buNone/>
              <a:defRPr sz="3500" b="1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1044889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74" r:id="rId1"/>
    <p:sldLayoutId id="2147483675" r:id="rId2"/>
    <p:sldLayoutId id="2147483676" r:id="rId3"/>
    <p:sldLayoutId id="2147483677" r:id="rId4"/>
    <p:sldLayoutId id="2147483678" r:id="rId5"/>
    <p:sldLayoutId id="2147483679" r:id="rId6"/>
    <p:sldLayoutId id="2147483680" r:id="rId7"/>
    <p:sldLayoutId id="2147483681" r:id="rId8"/>
    <p:sldLayoutId id="2147483682" r:id="rId9"/>
    <p:sldLayoutId id="2147483683" r:id="rId10"/>
    <p:sldLayoutId id="2147483684" r:id="rId11"/>
    <p:sldLayoutId id="2147483685" r:id="rId12"/>
    <p:sldLayoutId id="2147483686" r:id="rId13"/>
    <p:sldLayoutId id="2147483687" r:id="rId14"/>
    <p:sldLayoutId id="2147483688" r:id="rId15"/>
    <p:sldLayoutId id="2147483689" r:id="rId16"/>
    <p:sldLayoutId id="2147483690" r:id="rId17"/>
    <p:sldLayoutId id="2147483691" r:id="rId18"/>
    <p:sldLayoutId id="2147483692" r:id="rId19"/>
    <p:sldLayoutId id="2147483693" r:id="rId20"/>
    <p:sldLayoutId id="2147483694" r:id="rId21"/>
    <p:sldLayoutId id="2147483695" r:id="rId22"/>
    <p:sldLayoutId id="2147483696" r:id="rId23"/>
    <p:sldLayoutId id="2147483697" r:id="rId24"/>
    <p:sldLayoutId id="2147483698" r:id="rId25"/>
    <p:sldLayoutId id="2147483699" r:id="rId26"/>
    <p:sldLayoutId id="2147483700" r:id="rId27"/>
    <p:sldLayoutId id="2147483701" r:id="rId28"/>
    <p:sldLayoutId id="2147483702" r:id="rId29"/>
    <p:sldLayoutId id="2147483703" r:id="rId30"/>
    <p:sldLayoutId id="2147483704" r:id="rId3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Título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t-BR"/>
              <a:t>Clique para editar o estilo do título mestre</a:t>
            </a:r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t-BR"/>
              <a:t>Clique para editar os estilos do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F90060D-C244-4DC3-AE82-E7A5976CC67D}" type="datetimeFigureOut">
              <a:rPr lang="pt-BR" smtClean="0"/>
              <a:pPr/>
              <a:t>01/11/2023</a:t>
            </a:fld>
            <a:endParaRPr lang="pt-BR"/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3"/>
          </p:nvPr>
        </p:nvSpPr>
        <p:spPr>
          <a:xfrm>
            <a:off x="3124200" y="4767264"/>
            <a:ext cx="2895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4"/>
          </p:nvPr>
        </p:nvSpPr>
        <p:spPr>
          <a:xfrm>
            <a:off x="6553200" y="4767264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353583B-999C-4193-931E-C04DE9A72052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78849091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6" r:id="rId1"/>
    <p:sldLayoutId id="2147483707" r:id="rId2"/>
    <p:sldLayoutId id="2147483708" r:id="rId3"/>
    <p:sldLayoutId id="2147483709" r:id="rId4"/>
    <p:sldLayoutId id="2147483710" r:id="rId5"/>
    <p:sldLayoutId id="2147483711" r:id="rId6"/>
    <p:sldLayoutId id="2147483712" r:id="rId7"/>
    <p:sldLayoutId id="2147483713" r:id="rId8"/>
    <p:sldLayoutId id="2147483714" r:id="rId9"/>
    <p:sldLayoutId id="2147483715" r:id="rId10"/>
    <p:sldLayoutId id="2147483716" r:id="rId11"/>
  </p:sldLayoutIdLst>
  <p:transition spd="slow">
    <p:fade/>
  </p:transition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Outfit SemiBold"/>
              <a:buNone/>
              <a:defRPr sz="3500">
                <a:solidFill>
                  <a:schemeClr val="dk1"/>
                </a:solidFill>
                <a:latin typeface="Outfit SemiBold"/>
                <a:ea typeface="Outfit SemiBold"/>
                <a:cs typeface="Outfit SemiBold"/>
                <a:sym typeface="Outfit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Outfit"/>
              <a:buNone/>
              <a:defRPr sz="3500" b="1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Outfit"/>
              <a:buNone/>
              <a:defRPr sz="3500" b="1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Outfit"/>
              <a:buNone/>
              <a:defRPr sz="3500" b="1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Outfit"/>
              <a:buNone/>
              <a:defRPr sz="3500" b="1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Outfit"/>
              <a:buNone/>
              <a:defRPr sz="3500" b="1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Outfit"/>
              <a:buNone/>
              <a:defRPr sz="3500" b="1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Outfit"/>
              <a:buNone/>
              <a:defRPr sz="3500" b="1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Outfit"/>
              <a:buNone/>
              <a:defRPr sz="3500" b="1">
                <a:solidFill>
                  <a:schemeClr val="dk1"/>
                </a:solidFill>
                <a:latin typeface="Outfit"/>
                <a:ea typeface="Outfit"/>
                <a:cs typeface="Outfit"/>
                <a:sym typeface="Outfit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●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○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■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●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○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■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●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○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■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987189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18" r:id="rId1"/>
    <p:sldLayoutId id="2147483719" r:id="rId2"/>
    <p:sldLayoutId id="2147483720" r:id="rId3"/>
    <p:sldLayoutId id="2147483721" r:id="rId4"/>
    <p:sldLayoutId id="2147483722" r:id="rId5"/>
    <p:sldLayoutId id="2147483723" r:id="rId6"/>
    <p:sldLayoutId id="2147483724" r:id="rId7"/>
    <p:sldLayoutId id="2147483725" r:id="rId8"/>
    <p:sldLayoutId id="2147483726" r:id="rId9"/>
    <p:sldLayoutId id="2147483727" r:id="rId10"/>
    <p:sldLayoutId id="2147483728" r:id="rId11"/>
    <p:sldLayoutId id="2147483729" r:id="rId12"/>
    <p:sldLayoutId id="2147483730" r:id="rId13"/>
    <p:sldLayoutId id="2147483731" r:id="rId14"/>
    <p:sldLayoutId id="2147483732" r:id="rId15"/>
    <p:sldLayoutId id="2147483733" r:id="rId16"/>
    <p:sldLayoutId id="2147483734" r:id="rId17"/>
    <p:sldLayoutId id="2147483735" r:id="rId18"/>
    <p:sldLayoutId id="2147483736" r:id="rId19"/>
    <p:sldLayoutId id="2147483737" r:id="rId20"/>
    <p:sldLayoutId id="2147483738" r:id="rId21"/>
    <p:sldLayoutId id="2147483739" r:id="rId22"/>
    <p:sldLayoutId id="2147483740" r:id="rId23"/>
    <p:sldLayoutId id="2147483741" r:id="rId24"/>
    <p:sldLayoutId id="2147483742" r:id="rId25"/>
    <p:sldLayoutId id="2147483743" r:id="rId26"/>
    <p:sldLayoutId id="2147483744" r:id="rId27"/>
    <p:sldLayoutId id="2147483745" r:id="rId28"/>
    <p:sldLayoutId id="2147483746" r:id="rId29"/>
    <p:sldLayoutId id="2147483747" r:id="rId30"/>
    <p:sldLayoutId id="2147483748" r:id="rId31"/>
    <p:sldLayoutId id="2147483749" r:id="rId32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4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5.jp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6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5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6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6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6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6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6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7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8.png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50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5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Google Shape;86;p1"/>
          <p:cNvSpPr txBox="1">
            <a:spLocks noGrp="1"/>
          </p:cNvSpPr>
          <p:nvPr>
            <p:ph type="ctrTitle"/>
          </p:nvPr>
        </p:nvSpPr>
        <p:spPr>
          <a:xfrm>
            <a:off x="1461000" y="1676625"/>
            <a:ext cx="6222000" cy="97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</a:pPr>
            <a:r>
              <a:rPr lang="pt-BR"/>
              <a:t>LÍNGUA PORTUGUESA</a:t>
            </a:r>
            <a:endParaRPr/>
          </a:p>
        </p:txBody>
      </p:sp>
      <p:sp>
        <p:nvSpPr>
          <p:cNvPr id="87" name="Google Shape;87;p1"/>
          <p:cNvSpPr txBox="1">
            <a:spLocks noGrp="1"/>
          </p:cNvSpPr>
          <p:nvPr>
            <p:ph type="subTitle" idx="1"/>
          </p:nvPr>
        </p:nvSpPr>
        <p:spPr>
          <a:xfrm>
            <a:off x="2193450" y="2571350"/>
            <a:ext cx="4757100" cy="60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300" b="1" dirty="0">
                <a:latin typeface="Roboto"/>
                <a:ea typeface="Roboto"/>
                <a:cs typeface="Roboto"/>
                <a:sym typeface="Roboto"/>
              </a:rPr>
              <a:t> Ortografia: </a:t>
            </a:r>
            <a:r>
              <a:rPr lang="pt-BR" sz="2300" b="1" dirty="0">
                <a:latin typeface="Roboto" panose="02000000000000000000" pitchFamily="2" charset="0"/>
                <a:ea typeface="Roboto" panose="02000000000000000000" pitchFamily="2" charset="0"/>
                <a:cs typeface="Raleway"/>
                <a:sym typeface="Raleway"/>
              </a:rPr>
              <a:t>Emprego do X e CH</a:t>
            </a:r>
            <a:r>
              <a:rPr lang="pt-BR" sz="2300" b="1" dirty="0">
                <a:solidFill>
                  <a:srgbClr val="404040"/>
                </a:solidFill>
                <a:latin typeface="Roboto" panose="02000000000000000000" pitchFamily="2" charset="0"/>
                <a:ea typeface="Roboto" panose="02000000000000000000" pitchFamily="2" charset="0"/>
                <a:cs typeface="Raleway"/>
                <a:sym typeface="Raleway"/>
              </a:rPr>
              <a:t> </a:t>
            </a:r>
            <a:endParaRPr sz="2300" b="1" dirty="0">
              <a:solidFill>
                <a:srgbClr val="404040"/>
              </a:solidFill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  <a:p>
            <a:pPr marL="0" lvl="0" indent="0" algn="l" rtl="0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None/>
            </a:pPr>
            <a:endParaRPr sz="2300" b="1" dirty="0">
              <a:solidFill>
                <a:srgbClr val="40404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SzPts val="1600"/>
              <a:buNone/>
            </a:pPr>
            <a:endParaRPr sz="2300" b="1" dirty="0">
              <a:solidFill>
                <a:srgbClr val="40404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ctr" rtl="0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SzPts val="1600"/>
              <a:buNone/>
            </a:pPr>
            <a:endParaRPr sz="2300" b="1" dirty="0">
              <a:solidFill>
                <a:srgbClr val="404040"/>
              </a:solidFill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  <a:p>
            <a:pPr marL="0" lvl="0" indent="0" algn="ctr" rtl="0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SzPts val="1600"/>
              <a:buNone/>
            </a:pPr>
            <a:endParaRPr sz="2300" b="1" dirty="0">
              <a:solidFill>
                <a:srgbClr val="404040"/>
              </a:solidFill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  <a:p>
            <a:pPr marL="0" lvl="0" indent="0" algn="ctr" rtl="0">
              <a:lnSpc>
                <a:spcPct val="110000"/>
              </a:lnSpc>
              <a:spcBef>
                <a:spcPts val="600"/>
              </a:spcBef>
              <a:spcAft>
                <a:spcPts val="0"/>
              </a:spcAft>
              <a:buSzPts val="1600"/>
              <a:buNone/>
            </a:pPr>
            <a:endParaRPr sz="2800" b="1" dirty="0">
              <a:solidFill>
                <a:srgbClr val="404040"/>
              </a:solidFill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  <a:p>
            <a:pPr marL="0" lvl="0" indent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600"/>
              <a:buNone/>
            </a:pPr>
            <a:endParaRPr sz="2500" b="1" dirty="0">
              <a:solidFill>
                <a:srgbClr val="404040"/>
              </a:solidFill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endParaRPr sz="2500" b="1" dirty="0">
              <a:solidFill>
                <a:srgbClr val="404040"/>
              </a:solidFill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endParaRPr sz="2500" b="1" dirty="0">
              <a:solidFill>
                <a:srgbClr val="404040"/>
              </a:solidFill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</p:txBody>
      </p:sp>
      <p:sp>
        <p:nvSpPr>
          <p:cNvPr id="88" name="Google Shape;88;p1"/>
          <p:cNvSpPr txBox="1"/>
          <p:nvPr/>
        </p:nvSpPr>
        <p:spPr>
          <a:xfrm>
            <a:off x="3072000" y="3109350"/>
            <a:ext cx="3000000" cy="110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pt-BR" sz="2000" b="1" i="0" u="none" strike="noStrike" cap="none" dirty="0">
                <a:solidFill>
                  <a:schemeClr val="accent1"/>
                </a:solidFill>
                <a:latin typeface="Roboto" panose="02000000000000000000" pitchFamily="2" charset="0"/>
                <a:ea typeface="Roboto" panose="02000000000000000000" pitchFamily="2" charset="0"/>
                <a:cs typeface="Raleway"/>
                <a:sym typeface="Raleway"/>
              </a:rPr>
              <a:t>Aula 2</a:t>
            </a:r>
            <a:r>
              <a:rPr lang="pt-BR" sz="2000" b="1" dirty="0">
                <a:solidFill>
                  <a:schemeClr val="accent1"/>
                </a:solidFill>
                <a:latin typeface="Roboto" panose="02000000000000000000" pitchFamily="2" charset="0"/>
                <a:ea typeface="Roboto" panose="02000000000000000000" pitchFamily="2" charset="0"/>
                <a:cs typeface="Raleway"/>
                <a:sym typeface="Raleway"/>
              </a:rPr>
              <a:t>2</a:t>
            </a:r>
            <a:endParaRPr sz="2000" b="1" i="0" u="none" strike="noStrike" cap="none" dirty="0">
              <a:solidFill>
                <a:schemeClr val="accent1"/>
              </a:solidFill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endParaRPr sz="2000" b="1" i="0" u="none" strike="noStrike" cap="none" dirty="0">
              <a:solidFill>
                <a:schemeClr val="accent1"/>
              </a:solidFill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pt-BR" sz="2000" b="1" dirty="0">
                <a:solidFill>
                  <a:schemeClr val="accent1"/>
                </a:solidFill>
                <a:latin typeface="Roboto" panose="02000000000000000000" pitchFamily="2" charset="0"/>
                <a:ea typeface="Roboto" panose="02000000000000000000" pitchFamily="2" charset="0"/>
                <a:cs typeface="Raleway"/>
                <a:sym typeface="Raleway"/>
              </a:rPr>
              <a:t>7</a:t>
            </a:r>
            <a:r>
              <a:rPr lang="pt-BR" sz="2000" b="1" i="0" u="none" strike="noStrike" cap="none" dirty="0">
                <a:solidFill>
                  <a:schemeClr val="accent1"/>
                </a:solidFill>
                <a:latin typeface="Roboto" panose="02000000000000000000" pitchFamily="2" charset="0"/>
                <a:ea typeface="Roboto" panose="02000000000000000000" pitchFamily="2" charset="0"/>
                <a:cs typeface="Raleway"/>
                <a:sym typeface="Raleway"/>
              </a:rPr>
              <a:t>º ano </a:t>
            </a:r>
            <a:endParaRPr sz="2000" b="0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2"/>
          <p:cNvSpPr txBox="1">
            <a:spLocks noGrp="1"/>
          </p:cNvSpPr>
          <p:nvPr>
            <p:ph type="title"/>
          </p:nvPr>
        </p:nvSpPr>
        <p:spPr>
          <a:xfrm>
            <a:off x="729450" y="1318650"/>
            <a:ext cx="6048300" cy="5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</a:pPr>
            <a:r>
              <a:rPr lang="pt-BR" sz="2500">
                <a:latin typeface="Lato"/>
                <a:ea typeface="Lato"/>
                <a:cs typeface="Lato"/>
                <a:sym typeface="Lato"/>
              </a:rPr>
              <a:t>OBJETIVOS DA AULA​</a:t>
            </a:r>
            <a:endParaRPr sz="250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94" name="Google Shape;94;p2"/>
          <p:cNvSpPr txBox="1">
            <a:spLocks noGrp="1"/>
          </p:cNvSpPr>
          <p:nvPr>
            <p:ph type="body" idx="1"/>
          </p:nvPr>
        </p:nvSpPr>
        <p:spPr>
          <a:xfrm>
            <a:off x="531200" y="1902350"/>
            <a:ext cx="7639500" cy="240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/>
          <a:p>
            <a:pPr marL="0" lvl="0" indent="0" algn="just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</a:pPr>
            <a:endParaRPr sz="2337">
              <a:solidFill>
                <a:schemeClr val="dk2"/>
              </a:solidFill>
            </a:endParaRPr>
          </a:p>
          <a:p>
            <a:pPr marL="457200" lvl="0" indent="-377032" algn="just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chemeClr val="dk2"/>
              </a:buClr>
              <a:buSzPts val="2338"/>
              <a:buChar char="●"/>
            </a:pPr>
            <a:r>
              <a:rPr lang="pt-BR" sz="2337">
                <a:solidFill>
                  <a:schemeClr val="dk2"/>
                </a:solidFill>
              </a:rPr>
              <a:t>Compreender as regras e convenções ortográficas que governam o uso dessas letras. O foco principal é utilizar cada uma delas de maneira correta.</a:t>
            </a:r>
            <a:endParaRPr sz="2037">
              <a:solidFill>
                <a:schemeClr val="dk2"/>
              </a:solidFill>
            </a:endParaRPr>
          </a:p>
          <a:p>
            <a:pPr marL="457200" lvl="0" indent="0" algn="just" rtl="0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300"/>
              <a:buNone/>
            </a:pPr>
            <a:endParaRPr sz="1000">
              <a:solidFill>
                <a:schemeClr val="dk2"/>
              </a:solidFill>
            </a:endParaRPr>
          </a:p>
        </p:txBody>
      </p:sp>
      <p:pic>
        <p:nvPicPr>
          <p:cNvPr id="95" name="Google Shape;95;p2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968850" y="4037999"/>
            <a:ext cx="981775" cy="9817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Google Shape;100;p3"/>
          <p:cNvSpPr txBox="1">
            <a:spLocks noGrp="1"/>
          </p:cNvSpPr>
          <p:nvPr>
            <p:ph type="title"/>
          </p:nvPr>
        </p:nvSpPr>
        <p:spPr>
          <a:xfrm>
            <a:off x="729450" y="344774"/>
            <a:ext cx="7155600" cy="10043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ct val="111111"/>
              <a:buNone/>
            </a:pPr>
            <a:r>
              <a:rPr lang="pt-BR" sz="4800">
                <a:latin typeface="+mn-lt"/>
              </a:rPr>
              <a:t>Vamos lá!!!</a:t>
            </a:r>
            <a:endParaRPr sz="4800">
              <a:latin typeface="+mn-lt"/>
            </a:endParaRPr>
          </a:p>
        </p:txBody>
      </p:sp>
      <p:sp>
        <p:nvSpPr>
          <p:cNvPr id="101" name="Google Shape;101;p3"/>
          <p:cNvSpPr txBox="1">
            <a:spLocks noGrp="1"/>
          </p:cNvSpPr>
          <p:nvPr>
            <p:ph type="body" idx="1"/>
          </p:nvPr>
        </p:nvSpPr>
        <p:spPr>
          <a:xfrm>
            <a:off x="3730825" y="2571750"/>
            <a:ext cx="5208000" cy="25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</a:pPr>
            <a:endParaRPr sz="2000" b="1">
              <a:solidFill>
                <a:schemeClr val="dk2"/>
              </a:solidFill>
            </a:endParaRPr>
          </a:p>
          <a:p>
            <a:pPr marL="0" lvl="0" indent="0" algn="l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300"/>
              <a:buNone/>
            </a:pPr>
            <a:endParaRPr/>
          </a:p>
        </p:txBody>
      </p:sp>
      <p:pic>
        <p:nvPicPr>
          <p:cNvPr id="102" name="Google Shape;102;p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22426" y="2301750"/>
            <a:ext cx="2099151" cy="23883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" name="Google Shape;1064;p4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ORTOGRAFIA</a:t>
            </a:r>
            <a:endParaRPr dirty="0"/>
          </a:p>
        </p:txBody>
      </p:sp>
      <p:sp>
        <p:nvSpPr>
          <p:cNvPr id="1065" name="Google Shape;1065;p45"/>
          <p:cNvSpPr txBox="1">
            <a:spLocks noGrp="1"/>
          </p:cNvSpPr>
          <p:nvPr>
            <p:ph type="subTitle" idx="1"/>
          </p:nvPr>
        </p:nvSpPr>
        <p:spPr>
          <a:xfrm>
            <a:off x="4833153" y="2746819"/>
            <a:ext cx="3500905" cy="139046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Além de ser influenciada pela etimologia e fonologia das palavras, no que respeita à ortografia existem convenções entre os falantes de uma mesma língua que visam unificar a sua ortografia oficial. Trata-se dos acordos ortográficos.</a:t>
            </a:r>
          </a:p>
        </p:txBody>
      </p:sp>
      <p:sp>
        <p:nvSpPr>
          <p:cNvPr id="1066" name="Google Shape;1066;p45"/>
          <p:cNvSpPr txBox="1">
            <a:spLocks noGrp="1"/>
          </p:cNvSpPr>
          <p:nvPr>
            <p:ph type="subTitle" idx="2"/>
          </p:nvPr>
        </p:nvSpPr>
        <p:spPr>
          <a:xfrm>
            <a:off x="1247393" y="2727577"/>
            <a:ext cx="3208439" cy="151654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estuda a forma correta de escrita das palavras de uma língua. Ela se insere na Fonologia (estudo dos fonemas) e junto com a Morfologia e a Sintaxe são as partes que compõem a gramática.</a:t>
            </a:r>
          </a:p>
        </p:txBody>
      </p:sp>
      <p:sp>
        <p:nvSpPr>
          <p:cNvPr id="1067" name="Google Shape;1067;p45"/>
          <p:cNvSpPr txBox="1">
            <a:spLocks noGrp="1"/>
          </p:cNvSpPr>
          <p:nvPr>
            <p:ph type="subTitle" idx="3"/>
          </p:nvPr>
        </p:nvSpPr>
        <p:spPr>
          <a:xfrm>
            <a:off x="1348570" y="2283309"/>
            <a:ext cx="2640000" cy="41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4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A Ortografia</a:t>
            </a:r>
            <a:endParaRPr dirty="0"/>
          </a:p>
        </p:txBody>
      </p:sp>
      <p:sp>
        <p:nvSpPr>
          <p:cNvPr id="1068" name="Google Shape;1068;p45"/>
          <p:cNvSpPr txBox="1">
            <a:spLocks noGrp="1"/>
          </p:cNvSpPr>
          <p:nvPr>
            <p:ph type="subTitle" idx="4"/>
          </p:nvPr>
        </p:nvSpPr>
        <p:spPr>
          <a:xfrm>
            <a:off x="5008680" y="2335220"/>
            <a:ext cx="2640000" cy="41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Ortografia</a:t>
            </a:r>
            <a:endParaRPr dirty="0"/>
          </a:p>
        </p:txBody>
      </p:sp>
      <p:grpSp>
        <p:nvGrpSpPr>
          <p:cNvPr id="1069" name="Google Shape;1069;p45"/>
          <p:cNvGrpSpPr/>
          <p:nvPr/>
        </p:nvGrpSpPr>
        <p:grpSpPr>
          <a:xfrm>
            <a:off x="5008680" y="1777887"/>
            <a:ext cx="344321" cy="348155"/>
            <a:chOff x="7551264" y="1971904"/>
            <a:chExt cx="344321" cy="348155"/>
          </a:xfrm>
        </p:grpSpPr>
        <p:sp>
          <p:nvSpPr>
            <p:cNvPr id="1070" name="Google Shape;1070;p45"/>
            <p:cNvSpPr/>
            <p:nvPr/>
          </p:nvSpPr>
          <p:spPr>
            <a:xfrm>
              <a:off x="7820665" y="1973164"/>
              <a:ext cx="9086" cy="73659"/>
            </a:xfrm>
            <a:custGeom>
              <a:avLst/>
              <a:gdLst/>
              <a:ahLst/>
              <a:cxnLst/>
              <a:rect l="l" t="t" r="r" b="b"/>
              <a:pathLst>
                <a:path w="346" h="2805" extrusionOk="0">
                  <a:moveTo>
                    <a:pt x="1" y="1"/>
                  </a:moveTo>
                  <a:lnTo>
                    <a:pt x="1" y="2805"/>
                  </a:lnTo>
                  <a:lnTo>
                    <a:pt x="346" y="2805"/>
                  </a:lnTo>
                  <a:lnTo>
                    <a:pt x="346" y="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45"/>
            <p:cNvSpPr/>
            <p:nvPr/>
          </p:nvSpPr>
          <p:spPr>
            <a:xfrm>
              <a:off x="7625396" y="1971904"/>
              <a:ext cx="270189" cy="348103"/>
            </a:xfrm>
            <a:custGeom>
              <a:avLst/>
              <a:gdLst/>
              <a:ahLst/>
              <a:cxnLst/>
              <a:rect l="l" t="t" r="r" b="b"/>
              <a:pathLst>
                <a:path w="10289" h="13256" extrusionOk="0">
                  <a:moveTo>
                    <a:pt x="269" y="1"/>
                  </a:moveTo>
                  <a:cubicBezTo>
                    <a:pt x="116" y="1"/>
                    <a:pt x="1" y="135"/>
                    <a:pt x="20" y="288"/>
                  </a:cubicBezTo>
                  <a:lnTo>
                    <a:pt x="20" y="5408"/>
                  </a:lnTo>
                  <a:lnTo>
                    <a:pt x="173" y="5408"/>
                  </a:lnTo>
                  <a:cubicBezTo>
                    <a:pt x="1111" y="5446"/>
                    <a:pt x="1848" y="6212"/>
                    <a:pt x="1848" y="7150"/>
                  </a:cubicBezTo>
                  <a:lnTo>
                    <a:pt x="1848" y="7849"/>
                  </a:lnTo>
                  <a:cubicBezTo>
                    <a:pt x="2039" y="8126"/>
                    <a:pt x="1972" y="8499"/>
                    <a:pt x="1704" y="8700"/>
                  </a:cubicBezTo>
                  <a:lnTo>
                    <a:pt x="1456" y="8882"/>
                  </a:lnTo>
                  <a:cubicBezTo>
                    <a:pt x="1369" y="9284"/>
                    <a:pt x="1101" y="9629"/>
                    <a:pt x="738" y="9801"/>
                  </a:cubicBezTo>
                  <a:lnTo>
                    <a:pt x="738" y="10212"/>
                  </a:lnTo>
                  <a:lnTo>
                    <a:pt x="2011" y="10720"/>
                  </a:lnTo>
                  <a:cubicBezTo>
                    <a:pt x="2575" y="10949"/>
                    <a:pt x="2939" y="11514"/>
                    <a:pt x="2910" y="12126"/>
                  </a:cubicBezTo>
                  <a:lnTo>
                    <a:pt x="2910" y="13256"/>
                  </a:lnTo>
                  <a:lnTo>
                    <a:pt x="9897" y="13256"/>
                  </a:lnTo>
                  <a:cubicBezTo>
                    <a:pt x="10059" y="13227"/>
                    <a:pt x="10289" y="13122"/>
                    <a:pt x="10289" y="12672"/>
                  </a:cubicBezTo>
                  <a:lnTo>
                    <a:pt x="10289" y="2853"/>
                  </a:lnTo>
                  <a:lnTo>
                    <a:pt x="8576" y="1561"/>
                  </a:lnTo>
                  <a:lnTo>
                    <a:pt x="743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45"/>
            <p:cNvSpPr/>
            <p:nvPr/>
          </p:nvSpPr>
          <p:spPr>
            <a:xfrm>
              <a:off x="7625396" y="1971904"/>
              <a:ext cx="86238" cy="348103"/>
            </a:xfrm>
            <a:custGeom>
              <a:avLst/>
              <a:gdLst/>
              <a:ahLst/>
              <a:cxnLst/>
              <a:rect l="l" t="t" r="r" b="b"/>
              <a:pathLst>
                <a:path w="3284" h="13256" extrusionOk="0">
                  <a:moveTo>
                    <a:pt x="278" y="1"/>
                  </a:moveTo>
                  <a:cubicBezTo>
                    <a:pt x="125" y="11"/>
                    <a:pt x="1" y="144"/>
                    <a:pt x="20" y="288"/>
                  </a:cubicBezTo>
                  <a:lnTo>
                    <a:pt x="20" y="5408"/>
                  </a:lnTo>
                  <a:lnTo>
                    <a:pt x="183" y="5408"/>
                  </a:lnTo>
                  <a:cubicBezTo>
                    <a:pt x="1111" y="5446"/>
                    <a:pt x="1857" y="6212"/>
                    <a:pt x="1857" y="7150"/>
                  </a:cubicBezTo>
                  <a:lnTo>
                    <a:pt x="1857" y="7849"/>
                  </a:lnTo>
                  <a:cubicBezTo>
                    <a:pt x="1924" y="7954"/>
                    <a:pt x="1963" y="8078"/>
                    <a:pt x="1963" y="8203"/>
                  </a:cubicBezTo>
                  <a:cubicBezTo>
                    <a:pt x="1963" y="8394"/>
                    <a:pt x="1704" y="8480"/>
                    <a:pt x="1551" y="8595"/>
                  </a:cubicBezTo>
                  <a:lnTo>
                    <a:pt x="1456" y="8882"/>
                  </a:lnTo>
                  <a:cubicBezTo>
                    <a:pt x="1379" y="9294"/>
                    <a:pt x="1111" y="9629"/>
                    <a:pt x="738" y="9810"/>
                  </a:cubicBezTo>
                  <a:lnTo>
                    <a:pt x="738" y="10212"/>
                  </a:lnTo>
                  <a:lnTo>
                    <a:pt x="2011" y="10729"/>
                  </a:lnTo>
                  <a:cubicBezTo>
                    <a:pt x="2575" y="10949"/>
                    <a:pt x="2939" y="11514"/>
                    <a:pt x="2920" y="12126"/>
                  </a:cubicBezTo>
                  <a:lnTo>
                    <a:pt x="2728" y="13256"/>
                  </a:lnTo>
                  <a:lnTo>
                    <a:pt x="3264" y="13256"/>
                  </a:lnTo>
                  <a:lnTo>
                    <a:pt x="3264" y="12126"/>
                  </a:lnTo>
                  <a:cubicBezTo>
                    <a:pt x="3283" y="11514"/>
                    <a:pt x="2920" y="10959"/>
                    <a:pt x="2346" y="10729"/>
                  </a:cubicBezTo>
                  <a:lnTo>
                    <a:pt x="1073" y="10212"/>
                  </a:lnTo>
                  <a:lnTo>
                    <a:pt x="1073" y="9810"/>
                  </a:lnTo>
                  <a:cubicBezTo>
                    <a:pt x="1446" y="9629"/>
                    <a:pt x="1714" y="9294"/>
                    <a:pt x="1791" y="8892"/>
                  </a:cubicBezTo>
                  <a:lnTo>
                    <a:pt x="2049" y="8710"/>
                  </a:lnTo>
                  <a:cubicBezTo>
                    <a:pt x="2317" y="8509"/>
                    <a:pt x="2384" y="8136"/>
                    <a:pt x="2192" y="7858"/>
                  </a:cubicBezTo>
                  <a:lnTo>
                    <a:pt x="2192" y="7150"/>
                  </a:lnTo>
                  <a:cubicBezTo>
                    <a:pt x="2192" y="6212"/>
                    <a:pt x="1456" y="5446"/>
                    <a:pt x="518" y="5408"/>
                  </a:cubicBezTo>
                  <a:lnTo>
                    <a:pt x="365" y="5408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45"/>
            <p:cNvSpPr/>
            <p:nvPr/>
          </p:nvSpPr>
          <p:spPr>
            <a:xfrm>
              <a:off x="7685715" y="2063893"/>
              <a:ext cx="103333" cy="11344"/>
            </a:xfrm>
            <a:custGeom>
              <a:avLst/>
              <a:gdLst/>
              <a:ahLst/>
              <a:cxnLst/>
              <a:rect l="l" t="t" r="r" b="b"/>
              <a:pathLst>
                <a:path w="3935" h="432" extrusionOk="0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3657" y="431"/>
                  </a:lnTo>
                  <a:cubicBezTo>
                    <a:pt x="3934" y="431"/>
                    <a:pt x="3934" y="1"/>
                    <a:pt x="36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45"/>
            <p:cNvSpPr/>
            <p:nvPr/>
          </p:nvSpPr>
          <p:spPr>
            <a:xfrm>
              <a:off x="7685715" y="2102337"/>
              <a:ext cx="148553" cy="11344"/>
            </a:xfrm>
            <a:custGeom>
              <a:avLst/>
              <a:gdLst/>
              <a:ahLst/>
              <a:cxnLst/>
              <a:rect l="l" t="t" r="r" b="b"/>
              <a:pathLst>
                <a:path w="5657" h="432" extrusionOk="0">
                  <a:moveTo>
                    <a:pt x="288" y="1"/>
                  </a:moveTo>
                  <a:cubicBezTo>
                    <a:pt x="1" y="1"/>
                    <a:pt x="1" y="432"/>
                    <a:pt x="288" y="432"/>
                  </a:cubicBezTo>
                  <a:lnTo>
                    <a:pt x="5379" y="432"/>
                  </a:lnTo>
                  <a:cubicBezTo>
                    <a:pt x="5657" y="432"/>
                    <a:pt x="5657" y="1"/>
                    <a:pt x="53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45"/>
            <p:cNvSpPr/>
            <p:nvPr/>
          </p:nvSpPr>
          <p:spPr>
            <a:xfrm>
              <a:off x="7685715" y="2140808"/>
              <a:ext cx="148553" cy="11318"/>
            </a:xfrm>
            <a:custGeom>
              <a:avLst/>
              <a:gdLst/>
              <a:ahLst/>
              <a:cxnLst/>
              <a:rect l="l" t="t" r="r" b="b"/>
              <a:pathLst>
                <a:path w="5657" h="431" extrusionOk="0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45"/>
            <p:cNvSpPr/>
            <p:nvPr/>
          </p:nvSpPr>
          <p:spPr>
            <a:xfrm>
              <a:off x="7685715" y="2179253"/>
              <a:ext cx="148553" cy="11344"/>
            </a:xfrm>
            <a:custGeom>
              <a:avLst/>
              <a:gdLst/>
              <a:ahLst/>
              <a:cxnLst/>
              <a:rect l="l" t="t" r="r" b="b"/>
              <a:pathLst>
                <a:path w="5657" h="432" extrusionOk="0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45"/>
            <p:cNvSpPr/>
            <p:nvPr/>
          </p:nvSpPr>
          <p:spPr>
            <a:xfrm>
              <a:off x="7685715" y="2217461"/>
              <a:ext cx="148553" cy="11318"/>
            </a:xfrm>
            <a:custGeom>
              <a:avLst/>
              <a:gdLst/>
              <a:ahLst/>
              <a:cxnLst/>
              <a:rect l="l" t="t" r="r" b="b"/>
              <a:pathLst>
                <a:path w="5657" h="431" extrusionOk="0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45"/>
            <p:cNvSpPr/>
            <p:nvPr/>
          </p:nvSpPr>
          <p:spPr>
            <a:xfrm>
              <a:off x="7552367" y="2239309"/>
              <a:ext cx="152492" cy="80487"/>
            </a:xfrm>
            <a:custGeom>
              <a:avLst/>
              <a:gdLst/>
              <a:ahLst/>
              <a:cxnLst/>
              <a:rect l="l" t="t" r="r" b="b"/>
              <a:pathLst>
                <a:path w="5807" h="3065" extrusionOk="0">
                  <a:moveTo>
                    <a:pt x="2208" y="1"/>
                  </a:moveTo>
                  <a:lnTo>
                    <a:pt x="897" y="537"/>
                  </a:lnTo>
                  <a:cubicBezTo>
                    <a:pt x="763" y="584"/>
                    <a:pt x="648" y="651"/>
                    <a:pt x="533" y="738"/>
                  </a:cubicBezTo>
                  <a:lnTo>
                    <a:pt x="504" y="766"/>
                  </a:lnTo>
                  <a:lnTo>
                    <a:pt x="485" y="785"/>
                  </a:lnTo>
                  <a:lnTo>
                    <a:pt x="475" y="795"/>
                  </a:lnTo>
                  <a:lnTo>
                    <a:pt x="437" y="824"/>
                  </a:lnTo>
                  <a:cubicBezTo>
                    <a:pt x="207" y="1063"/>
                    <a:pt x="54" y="1369"/>
                    <a:pt x="6" y="1695"/>
                  </a:cubicBezTo>
                  <a:cubicBezTo>
                    <a:pt x="6" y="1714"/>
                    <a:pt x="6" y="1733"/>
                    <a:pt x="6" y="1752"/>
                  </a:cubicBezTo>
                  <a:cubicBezTo>
                    <a:pt x="1" y="1769"/>
                    <a:pt x="2" y="1773"/>
                    <a:pt x="4" y="1773"/>
                  </a:cubicBezTo>
                  <a:cubicBezTo>
                    <a:pt x="5" y="1773"/>
                    <a:pt x="6" y="1771"/>
                    <a:pt x="6" y="1771"/>
                  </a:cubicBezTo>
                  <a:lnTo>
                    <a:pt x="6" y="1819"/>
                  </a:lnTo>
                  <a:lnTo>
                    <a:pt x="6" y="1848"/>
                  </a:lnTo>
                  <a:lnTo>
                    <a:pt x="6" y="1857"/>
                  </a:lnTo>
                  <a:lnTo>
                    <a:pt x="6" y="1934"/>
                  </a:lnTo>
                  <a:lnTo>
                    <a:pt x="6" y="2144"/>
                  </a:lnTo>
                  <a:lnTo>
                    <a:pt x="6" y="2786"/>
                  </a:lnTo>
                  <a:cubicBezTo>
                    <a:pt x="6" y="2938"/>
                    <a:pt x="141" y="3065"/>
                    <a:pt x="291" y="3065"/>
                  </a:cubicBezTo>
                  <a:cubicBezTo>
                    <a:pt x="301" y="3065"/>
                    <a:pt x="312" y="3064"/>
                    <a:pt x="322" y="3063"/>
                  </a:cubicBezTo>
                  <a:lnTo>
                    <a:pt x="5481" y="3063"/>
                  </a:lnTo>
                  <a:cubicBezTo>
                    <a:pt x="5492" y="3064"/>
                    <a:pt x="5503" y="3065"/>
                    <a:pt x="5513" y="3065"/>
                  </a:cubicBezTo>
                  <a:cubicBezTo>
                    <a:pt x="5671" y="3065"/>
                    <a:pt x="5797" y="2938"/>
                    <a:pt x="5806" y="2786"/>
                  </a:cubicBezTo>
                  <a:lnTo>
                    <a:pt x="5806" y="2144"/>
                  </a:lnTo>
                  <a:lnTo>
                    <a:pt x="5806" y="1934"/>
                  </a:lnTo>
                  <a:lnTo>
                    <a:pt x="5777" y="1943"/>
                  </a:lnTo>
                  <a:lnTo>
                    <a:pt x="5777" y="1876"/>
                  </a:lnTo>
                  <a:lnTo>
                    <a:pt x="5777" y="1867"/>
                  </a:lnTo>
                  <a:lnTo>
                    <a:pt x="5777" y="1829"/>
                  </a:lnTo>
                  <a:lnTo>
                    <a:pt x="5777" y="1781"/>
                  </a:lnTo>
                  <a:lnTo>
                    <a:pt x="5777" y="1762"/>
                  </a:lnTo>
                  <a:cubicBezTo>
                    <a:pt x="5777" y="1762"/>
                    <a:pt x="5777" y="1723"/>
                    <a:pt x="5777" y="1704"/>
                  </a:cubicBezTo>
                  <a:cubicBezTo>
                    <a:pt x="5730" y="1379"/>
                    <a:pt x="5586" y="1073"/>
                    <a:pt x="5347" y="833"/>
                  </a:cubicBezTo>
                  <a:lnTo>
                    <a:pt x="5308" y="805"/>
                  </a:lnTo>
                  <a:lnTo>
                    <a:pt x="5299" y="795"/>
                  </a:lnTo>
                  <a:lnTo>
                    <a:pt x="5280" y="776"/>
                  </a:lnTo>
                  <a:lnTo>
                    <a:pt x="5251" y="747"/>
                  </a:lnTo>
                  <a:cubicBezTo>
                    <a:pt x="5146" y="661"/>
                    <a:pt x="5021" y="594"/>
                    <a:pt x="4887" y="546"/>
                  </a:cubicBezTo>
                  <a:lnTo>
                    <a:pt x="3576" y="10"/>
                  </a:lnTo>
                  <a:lnTo>
                    <a:pt x="3241" y="355"/>
                  </a:lnTo>
                  <a:lnTo>
                    <a:pt x="2878" y="680"/>
                  </a:lnTo>
                  <a:lnTo>
                    <a:pt x="2543" y="345"/>
                  </a:lnTo>
                  <a:lnTo>
                    <a:pt x="22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45"/>
            <p:cNvSpPr/>
            <p:nvPr/>
          </p:nvSpPr>
          <p:spPr>
            <a:xfrm>
              <a:off x="7551264" y="2239808"/>
              <a:ext cx="61842" cy="80251"/>
            </a:xfrm>
            <a:custGeom>
              <a:avLst/>
              <a:gdLst/>
              <a:ahLst/>
              <a:cxnLst/>
              <a:rect l="l" t="t" r="r" b="b"/>
              <a:pathLst>
                <a:path w="2355" h="3056" extrusionOk="0">
                  <a:moveTo>
                    <a:pt x="2250" y="1"/>
                  </a:moveTo>
                  <a:lnTo>
                    <a:pt x="929" y="518"/>
                  </a:lnTo>
                  <a:cubicBezTo>
                    <a:pt x="364" y="747"/>
                    <a:pt x="1" y="1312"/>
                    <a:pt x="29" y="1924"/>
                  </a:cubicBezTo>
                  <a:lnTo>
                    <a:pt x="29" y="2776"/>
                  </a:lnTo>
                  <a:cubicBezTo>
                    <a:pt x="29" y="2928"/>
                    <a:pt x="155" y="3056"/>
                    <a:pt x="312" y="3056"/>
                  </a:cubicBezTo>
                  <a:cubicBezTo>
                    <a:pt x="323" y="3056"/>
                    <a:pt x="334" y="3055"/>
                    <a:pt x="345" y="3054"/>
                  </a:cubicBezTo>
                  <a:lnTo>
                    <a:pt x="412" y="3054"/>
                  </a:lnTo>
                  <a:lnTo>
                    <a:pt x="412" y="1924"/>
                  </a:lnTo>
                  <a:cubicBezTo>
                    <a:pt x="383" y="1312"/>
                    <a:pt x="747" y="747"/>
                    <a:pt x="1321" y="518"/>
                  </a:cubicBezTo>
                  <a:lnTo>
                    <a:pt x="2355" y="106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45"/>
            <p:cNvSpPr/>
            <p:nvPr/>
          </p:nvSpPr>
          <p:spPr>
            <a:xfrm>
              <a:off x="7579677" y="2113156"/>
              <a:ext cx="96532" cy="68381"/>
            </a:xfrm>
            <a:custGeom>
              <a:avLst/>
              <a:gdLst/>
              <a:ahLst/>
              <a:cxnLst/>
              <a:rect l="l" t="t" r="r" b="b"/>
              <a:pathLst>
                <a:path w="3676" h="2604" extrusionOk="0">
                  <a:moveTo>
                    <a:pt x="3254" y="2221"/>
                  </a:moveTo>
                  <a:lnTo>
                    <a:pt x="3225" y="2240"/>
                  </a:lnTo>
                  <a:lnTo>
                    <a:pt x="3216" y="2249"/>
                  </a:lnTo>
                  <a:lnTo>
                    <a:pt x="3187" y="2269"/>
                  </a:lnTo>
                  <a:lnTo>
                    <a:pt x="3187" y="2269"/>
                  </a:lnTo>
                  <a:lnTo>
                    <a:pt x="3225" y="2240"/>
                  </a:lnTo>
                  <a:lnTo>
                    <a:pt x="3225" y="2230"/>
                  </a:lnTo>
                  <a:lnTo>
                    <a:pt x="3235" y="2221"/>
                  </a:lnTo>
                  <a:lnTo>
                    <a:pt x="3225" y="2240"/>
                  </a:lnTo>
                  <a:lnTo>
                    <a:pt x="3235" y="2230"/>
                  </a:lnTo>
                  <a:lnTo>
                    <a:pt x="3254" y="2221"/>
                  </a:lnTo>
                  <a:close/>
                  <a:moveTo>
                    <a:pt x="1771" y="0"/>
                  </a:moveTo>
                  <a:cubicBezTo>
                    <a:pt x="794" y="0"/>
                    <a:pt x="0" y="795"/>
                    <a:pt x="0" y="1771"/>
                  </a:cubicBezTo>
                  <a:lnTo>
                    <a:pt x="0" y="2604"/>
                  </a:lnTo>
                  <a:cubicBezTo>
                    <a:pt x="0" y="2604"/>
                    <a:pt x="402" y="2556"/>
                    <a:pt x="450" y="2364"/>
                  </a:cubicBezTo>
                  <a:cubicBezTo>
                    <a:pt x="469" y="2345"/>
                    <a:pt x="479" y="2316"/>
                    <a:pt x="488" y="2297"/>
                  </a:cubicBezTo>
                  <a:cubicBezTo>
                    <a:pt x="718" y="2288"/>
                    <a:pt x="1780" y="2278"/>
                    <a:pt x="2393" y="1551"/>
                  </a:cubicBezTo>
                  <a:cubicBezTo>
                    <a:pt x="2527" y="1905"/>
                    <a:pt x="2814" y="2182"/>
                    <a:pt x="3187" y="2288"/>
                  </a:cubicBezTo>
                  <a:cubicBezTo>
                    <a:pt x="3197" y="2316"/>
                    <a:pt x="3206" y="2336"/>
                    <a:pt x="3225" y="2355"/>
                  </a:cubicBezTo>
                  <a:cubicBezTo>
                    <a:pt x="3273" y="2556"/>
                    <a:pt x="3675" y="2594"/>
                    <a:pt x="3675" y="2594"/>
                  </a:cubicBezTo>
                  <a:lnTo>
                    <a:pt x="3675" y="1771"/>
                  </a:lnTo>
                  <a:cubicBezTo>
                    <a:pt x="3675" y="795"/>
                    <a:pt x="2881" y="0"/>
                    <a:pt x="19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45"/>
            <p:cNvSpPr/>
            <p:nvPr/>
          </p:nvSpPr>
          <p:spPr>
            <a:xfrm>
              <a:off x="7579677" y="2113393"/>
              <a:ext cx="52284" cy="68145"/>
            </a:xfrm>
            <a:custGeom>
              <a:avLst/>
              <a:gdLst/>
              <a:ahLst/>
              <a:cxnLst/>
              <a:rect l="l" t="t" r="r" b="b"/>
              <a:pathLst>
                <a:path w="1991" h="2595" extrusionOk="0">
                  <a:moveTo>
                    <a:pt x="1761" y="1"/>
                  </a:moveTo>
                  <a:cubicBezTo>
                    <a:pt x="785" y="1"/>
                    <a:pt x="0" y="795"/>
                    <a:pt x="0" y="1762"/>
                  </a:cubicBezTo>
                  <a:lnTo>
                    <a:pt x="0" y="2595"/>
                  </a:lnTo>
                  <a:cubicBezTo>
                    <a:pt x="105" y="2575"/>
                    <a:pt x="211" y="2547"/>
                    <a:pt x="316" y="2508"/>
                  </a:cubicBezTo>
                  <a:lnTo>
                    <a:pt x="316" y="2212"/>
                  </a:lnTo>
                  <a:lnTo>
                    <a:pt x="316" y="1762"/>
                  </a:lnTo>
                  <a:cubicBezTo>
                    <a:pt x="316" y="824"/>
                    <a:pt x="1053" y="49"/>
                    <a:pt x="19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45"/>
            <p:cNvSpPr/>
            <p:nvPr/>
          </p:nvSpPr>
          <p:spPr>
            <a:xfrm>
              <a:off x="7662843" y="2174263"/>
              <a:ext cx="20903" cy="28387"/>
            </a:xfrm>
            <a:custGeom>
              <a:avLst/>
              <a:gdLst/>
              <a:ahLst/>
              <a:cxnLst/>
              <a:rect l="l" t="t" r="r" b="b"/>
              <a:pathLst>
                <a:path w="796" h="1081" extrusionOk="0">
                  <a:moveTo>
                    <a:pt x="231" y="1"/>
                  </a:moveTo>
                  <a:cubicBezTo>
                    <a:pt x="114" y="1"/>
                    <a:pt x="1" y="97"/>
                    <a:pt x="1" y="229"/>
                  </a:cubicBezTo>
                  <a:lnTo>
                    <a:pt x="1" y="860"/>
                  </a:lnTo>
                  <a:cubicBezTo>
                    <a:pt x="1" y="975"/>
                    <a:pt x="106" y="1080"/>
                    <a:pt x="231" y="1080"/>
                  </a:cubicBezTo>
                  <a:cubicBezTo>
                    <a:pt x="250" y="1080"/>
                    <a:pt x="269" y="1080"/>
                    <a:pt x="298" y="1071"/>
                  </a:cubicBezTo>
                  <a:cubicBezTo>
                    <a:pt x="336" y="1052"/>
                    <a:pt x="374" y="1033"/>
                    <a:pt x="412" y="1013"/>
                  </a:cubicBezTo>
                  <a:cubicBezTo>
                    <a:pt x="451" y="975"/>
                    <a:pt x="489" y="937"/>
                    <a:pt x="537" y="908"/>
                  </a:cubicBezTo>
                  <a:cubicBezTo>
                    <a:pt x="795" y="602"/>
                    <a:pt x="661" y="133"/>
                    <a:pt x="278" y="9"/>
                  </a:cubicBezTo>
                  <a:lnTo>
                    <a:pt x="288" y="9"/>
                  </a:lnTo>
                  <a:cubicBezTo>
                    <a:pt x="269" y="3"/>
                    <a:pt x="250" y="1"/>
                    <a:pt x="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45"/>
            <p:cNvSpPr/>
            <p:nvPr/>
          </p:nvSpPr>
          <p:spPr>
            <a:xfrm>
              <a:off x="7571878" y="2174237"/>
              <a:ext cx="21139" cy="28361"/>
            </a:xfrm>
            <a:custGeom>
              <a:avLst/>
              <a:gdLst/>
              <a:ahLst/>
              <a:cxnLst/>
              <a:rect l="l" t="t" r="r" b="b"/>
              <a:pathLst>
                <a:path w="805" h="1080" extrusionOk="0">
                  <a:moveTo>
                    <a:pt x="583" y="0"/>
                  </a:moveTo>
                  <a:cubicBezTo>
                    <a:pt x="561" y="0"/>
                    <a:pt x="538" y="4"/>
                    <a:pt x="517" y="10"/>
                  </a:cubicBezTo>
                  <a:cubicBezTo>
                    <a:pt x="0" y="172"/>
                    <a:pt x="0" y="909"/>
                    <a:pt x="517" y="1072"/>
                  </a:cubicBezTo>
                  <a:cubicBezTo>
                    <a:pt x="537" y="1077"/>
                    <a:pt x="557" y="1080"/>
                    <a:pt x="577" y="1080"/>
                  </a:cubicBezTo>
                  <a:cubicBezTo>
                    <a:pt x="698" y="1080"/>
                    <a:pt x="804" y="983"/>
                    <a:pt x="804" y="852"/>
                  </a:cubicBezTo>
                  <a:lnTo>
                    <a:pt x="804" y="220"/>
                  </a:lnTo>
                  <a:cubicBezTo>
                    <a:pt x="804" y="153"/>
                    <a:pt x="766" y="86"/>
                    <a:pt x="718" y="48"/>
                  </a:cubicBezTo>
                  <a:cubicBezTo>
                    <a:pt x="679" y="15"/>
                    <a:pt x="631" y="0"/>
                    <a:pt x="5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45"/>
            <p:cNvSpPr/>
            <p:nvPr/>
          </p:nvSpPr>
          <p:spPr>
            <a:xfrm>
              <a:off x="7610087" y="2223869"/>
              <a:ext cx="35714" cy="40362"/>
            </a:xfrm>
            <a:custGeom>
              <a:avLst/>
              <a:gdLst/>
              <a:ahLst/>
              <a:cxnLst/>
              <a:rect l="l" t="t" r="r" b="b"/>
              <a:pathLst>
                <a:path w="1360" h="1537" extrusionOk="0">
                  <a:moveTo>
                    <a:pt x="233" y="0"/>
                  </a:moveTo>
                  <a:cubicBezTo>
                    <a:pt x="115" y="0"/>
                    <a:pt x="10" y="97"/>
                    <a:pt x="10" y="225"/>
                  </a:cubicBezTo>
                  <a:lnTo>
                    <a:pt x="10" y="866"/>
                  </a:lnTo>
                  <a:cubicBezTo>
                    <a:pt x="0" y="933"/>
                    <a:pt x="29" y="1000"/>
                    <a:pt x="77" y="1038"/>
                  </a:cubicBezTo>
                  <a:lnTo>
                    <a:pt x="517" y="1479"/>
                  </a:lnTo>
                  <a:cubicBezTo>
                    <a:pt x="565" y="1517"/>
                    <a:pt x="622" y="1536"/>
                    <a:pt x="680" y="1536"/>
                  </a:cubicBezTo>
                  <a:cubicBezTo>
                    <a:pt x="737" y="1536"/>
                    <a:pt x="794" y="1517"/>
                    <a:pt x="833" y="1469"/>
                  </a:cubicBezTo>
                  <a:lnTo>
                    <a:pt x="1292" y="991"/>
                  </a:lnTo>
                  <a:cubicBezTo>
                    <a:pt x="1330" y="952"/>
                    <a:pt x="1359" y="895"/>
                    <a:pt x="1359" y="838"/>
                  </a:cubicBezTo>
                  <a:lnTo>
                    <a:pt x="1359" y="225"/>
                  </a:lnTo>
                  <a:cubicBezTo>
                    <a:pt x="1349" y="168"/>
                    <a:pt x="1330" y="110"/>
                    <a:pt x="1292" y="72"/>
                  </a:cubicBezTo>
                  <a:cubicBezTo>
                    <a:pt x="1244" y="24"/>
                    <a:pt x="1187" y="5"/>
                    <a:pt x="1129" y="5"/>
                  </a:cubicBezTo>
                  <a:lnTo>
                    <a:pt x="1082" y="5"/>
                  </a:lnTo>
                  <a:cubicBezTo>
                    <a:pt x="995" y="24"/>
                    <a:pt x="909" y="34"/>
                    <a:pt x="814" y="34"/>
                  </a:cubicBezTo>
                  <a:lnTo>
                    <a:pt x="546" y="34"/>
                  </a:lnTo>
                  <a:cubicBezTo>
                    <a:pt x="459" y="34"/>
                    <a:pt x="364" y="24"/>
                    <a:pt x="278" y="5"/>
                  </a:cubicBezTo>
                  <a:cubicBezTo>
                    <a:pt x="263" y="2"/>
                    <a:pt x="248" y="0"/>
                    <a:pt x="2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45"/>
            <p:cNvSpPr/>
            <p:nvPr/>
          </p:nvSpPr>
          <p:spPr>
            <a:xfrm>
              <a:off x="7610087" y="2224105"/>
              <a:ext cx="21875" cy="40362"/>
            </a:xfrm>
            <a:custGeom>
              <a:avLst/>
              <a:gdLst/>
              <a:ahLst/>
              <a:cxnLst/>
              <a:rect l="l" t="t" r="r" b="b"/>
              <a:pathLst>
                <a:path w="833" h="1537" extrusionOk="0">
                  <a:moveTo>
                    <a:pt x="221" y="1"/>
                  </a:moveTo>
                  <a:cubicBezTo>
                    <a:pt x="98" y="1"/>
                    <a:pt x="0" y="98"/>
                    <a:pt x="0" y="226"/>
                  </a:cubicBezTo>
                  <a:lnTo>
                    <a:pt x="0" y="876"/>
                  </a:lnTo>
                  <a:cubicBezTo>
                    <a:pt x="0" y="934"/>
                    <a:pt x="29" y="1001"/>
                    <a:pt x="67" y="1039"/>
                  </a:cubicBezTo>
                  <a:lnTo>
                    <a:pt x="517" y="1479"/>
                  </a:lnTo>
                  <a:cubicBezTo>
                    <a:pt x="555" y="1518"/>
                    <a:pt x="613" y="1537"/>
                    <a:pt x="670" y="1537"/>
                  </a:cubicBezTo>
                  <a:cubicBezTo>
                    <a:pt x="727" y="1537"/>
                    <a:pt x="785" y="1518"/>
                    <a:pt x="833" y="1470"/>
                  </a:cubicBezTo>
                  <a:cubicBezTo>
                    <a:pt x="785" y="1460"/>
                    <a:pt x="747" y="1441"/>
                    <a:pt x="718" y="1412"/>
                  </a:cubicBezTo>
                  <a:lnTo>
                    <a:pt x="268" y="972"/>
                  </a:lnTo>
                  <a:cubicBezTo>
                    <a:pt x="230" y="934"/>
                    <a:pt x="201" y="867"/>
                    <a:pt x="201" y="809"/>
                  </a:cubicBezTo>
                  <a:lnTo>
                    <a:pt x="201" y="159"/>
                  </a:lnTo>
                  <a:cubicBezTo>
                    <a:pt x="201" y="101"/>
                    <a:pt x="230" y="44"/>
                    <a:pt x="268" y="5"/>
                  </a:cubicBezTo>
                  <a:cubicBezTo>
                    <a:pt x="252" y="2"/>
                    <a:pt x="236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45"/>
            <p:cNvSpPr/>
            <p:nvPr/>
          </p:nvSpPr>
          <p:spPr>
            <a:xfrm>
              <a:off x="7589971" y="2153072"/>
              <a:ext cx="75918" cy="81248"/>
            </a:xfrm>
            <a:custGeom>
              <a:avLst/>
              <a:gdLst/>
              <a:ahLst/>
              <a:cxnLst/>
              <a:rect l="l" t="t" r="r" b="b"/>
              <a:pathLst>
                <a:path w="2891" h="3094" extrusionOk="0">
                  <a:moveTo>
                    <a:pt x="2000" y="1"/>
                  </a:moveTo>
                  <a:cubicBezTo>
                    <a:pt x="1983" y="1"/>
                    <a:pt x="1967" y="7"/>
                    <a:pt x="195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80" y="3093"/>
                  </a:lnTo>
                  <a:cubicBezTo>
                    <a:pt x="2297" y="3093"/>
                    <a:pt x="2881" y="2509"/>
                    <a:pt x="2891" y="1792"/>
                  </a:cubicBezTo>
                  <a:lnTo>
                    <a:pt x="2891" y="854"/>
                  </a:lnTo>
                  <a:cubicBezTo>
                    <a:pt x="2891" y="758"/>
                    <a:pt x="2833" y="672"/>
                    <a:pt x="2747" y="634"/>
                  </a:cubicBezTo>
                  <a:cubicBezTo>
                    <a:pt x="2718" y="624"/>
                    <a:pt x="2690" y="615"/>
                    <a:pt x="2671" y="605"/>
                  </a:cubicBezTo>
                  <a:cubicBezTo>
                    <a:pt x="2412" y="500"/>
                    <a:pt x="2202" y="308"/>
                    <a:pt x="2077" y="69"/>
                  </a:cubicBezTo>
                  <a:lnTo>
                    <a:pt x="2068" y="50"/>
                  </a:lnTo>
                  <a:cubicBezTo>
                    <a:pt x="2056" y="20"/>
                    <a:pt x="2028" y="1"/>
                    <a:pt x="20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45"/>
            <p:cNvSpPr/>
            <p:nvPr/>
          </p:nvSpPr>
          <p:spPr>
            <a:xfrm>
              <a:off x="7589971" y="2153072"/>
              <a:ext cx="55067" cy="81248"/>
            </a:xfrm>
            <a:custGeom>
              <a:avLst/>
              <a:gdLst/>
              <a:ahLst/>
              <a:cxnLst/>
              <a:rect l="l" t="t" r="r" b="b"/>
              <a:pathLst>
                <a:path w="2097" h="3094" extrusionOk="0">
                  <a:moveTo>
                    <a:pt x="1997" y="1"/>
                  </a:moveTo>
                  <a:cubicBezTo>
                    <a:pt x="1980" y="1"/>
                    <a:pt x="1961" y="7"/>
                    <a:pt x="194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70" y="3093"/>
                  </a:lnTo>
                  <a:cubicBezTo>
                    <a:pt x="852" y="3093"/>
                    <a:pt x="268" y="2509"/>
                    <a:pt x="268" y="1792"/>
                  </a:cubicBezTo>
                  <a:lnTo>
                    <a:pt x="268" y="883"/>
                  </a:lnTo>
                  <a:cubicBezTo>
                    <a:pt x="268" y="768"/>
                    <a:pt x="364" y="672"/>
                    <a:pt x="479" y="662"/>
                  </a:cubicBezTo>
                  <a:cubicBezTo>
                    <a:pt x="594" y="653"/>
                    <a:pt x="709" y="634"/>
                    <a:pt x="823" y="615"/>
                  </a:cubicBezTo>
                  <a:cubicBezTo>
                    <a:pt x="938" y="595"/>
                    <a:pt x="1063" y="567"/>
                    <a:pt x="1168" y="538"/>
                  </a:cubicBezTo>
                  <a:cubicBezTo>
                    <a:pt x="1503" y="442"/>
                    <a:pt x="1809" y="299"/>
                    <a:pt x="2096" y="107"/>
                  </a:cubicBezTo>
                  <a:lnTo>
                    <a:pt x="2077" y="69"/>
                  </a:lnTo>
                  <a:lnTo>
                    <a:pt x="2068" y="50"/>
                  </a:lnTo>
                  <a:cubicBezTo>
                    <a:pt x="2056" y="20"/>
                    <a:pt x="2028" y="1"/>
                    <a:pt x="19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45"/>
            <p:cNvSpPr/>
            <p:nvPr/>
          </p:nvSpPr>
          <p:spPr>
            <a:xfrm>
              <a:off x="7820665" y="1973164"/>
              <a:ext cx="73922" cy="73659"/>
            </a:xfrm>
            <a:custGeom>
              <a:avLst/>
              <a:gdLst/>
              <a:ahLst/>
              <a:cxnLst/>
              <a:rect l="l" t="t" r="r" b="b"/>
              <a:pathLst>
                <a:path w="2815" h="2805" extrusionOk="0">
                  <a:moveTo>
                    <a:pt x="1" y="1"/>
                  </a:moveTo>
                  <a:lnTo>
                    <a:pt x="1" y="2259"/>
                  </a:lnTo>
                  <a:cubicBezTo>
                    <a:pt x="1" y="2346"/>
                    <a:pt x="39" y="2805"/>
                    <a:pt x="623" y="2805"/>
                  </a:cubicBezTo>
                  <a:lnTo>
                    <a:pt x="2815" y="280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089" name="Google Shape;1089;p45"/>
          <p:cNvGrpSpPr/>
          <p:nvPr/>
        </p:nvGrpSpPr>
        <p:grpSpPr>
          <a:xfrm>
            <a:off x="1689546" y="1776030"/>
            <a:ext cx="354145" cy="351869"/>
            <a:chOff x="3514900" y="1489020"/>
            <a:chExt cx="354145" cy="351869"/>
          </a:xfrm>
        </p:grpSpPr>
        <p:sp>
          <p:nvSpPr>
            <p:cNvPr id="1090" name="Google Shape;1090;p45"/>
            <p:cNvSpPr/>
            <p:nvPr/>
          </p:nvSpPr>
          <p:spPr>
            <a:xfrm>
              <a:off x="3514900" y="1489020"/>
              <a:ext cx="354145" cy="351869"/>
            </a:xfrm>
            <a:custGeom>
              <a:avLst/>
              <a:gdLst/>
              <a:ahLst/>
              <a:cxnLst/>
              <a:rect l="l" t="t" r="r" b="b"/>
              <a:pathLst>
                <a:path w="23653" h="23501" extrusionOk="0">
                  <a:moveTo>
                    <a:pt x="19698" y="1"/>
                  </a:moveTo>
                  <a:cubicBezTo>
                    <a:pt x="19495" y="1"/>
                    <a:pt x="19290" y="80"/>
                    <a:pt x="19133" y="237"/>
                  </a:cubicBezTo>
                  <a:lnTo>
                    <a:pt x="316" y="19075"/>
                  </a:lnTo>
                  <a:cubicBezTo>
                    <a:pt x="0" y="19369"/>
                    <a:pt x="0" y="19874"/>
                    <a:pt x="316" y="20168"/>
                  </a:cubicBezTo>
                  <a:lnTo>
                    <a:pt x="3406" y="23280"/>
                  </a:lnTo>
                  <a:cubicBezTo>
                    <a:pt x="3564" y="23427"/>
                    <a:pt x="3764" y="23501"/>
                    <a:pt x="3964" y="23501"/>
                  </a:cubicBezTo>
                  <a:cubicBezTo>
                    <a:pt x="4163" y="23501"/>
                    <a:pt x="4363" y="23427"/>
                    <a:pt x="4521" y="23280"/>
                  </a:cubicBezTo>
                  <a:lnTo>
                    <a:pt x="23358" y="4442"/>
                  </a:lnTo>
                  <a:cubicBezTo>
                    <a:pt x="23653" y="4148"/>
                    <a:pt x="23653" y="3643"/>
                    <a:pt x="23358" y="3328"/>
                  </a:cubicBezTo>
                  <a:lnTo>
                    <a:pt x="20247" y="237"/>
                  </a:lnTo>
                  <a:cubicBezTo>
                    <a:pt x="20100" y="80"/>
                    <a:pt x="19900" y="1"/>
                    <a:pt x="196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45"/>
            <p:cNvSpPr/>
            <p:nvPr/>
          </p:nvSpPr>
          <p:spPr>
            <a:xfrm>
              <a:off x="3619094" y="1759498"/>
              <a:ext cx="24570" cy="24884"/>
            </a:xfrm>
            <a:custGeom>
              <a:avLst/>
              <a:gdLst/>
              <a:ahLst/>
              <a:cxnLst/>
              <a:rect l="l" t="t" r="r" b="b"/>
              <a:pathLst>
                <a:path w="1641" h="1662" extrusionOk="0">
                  <a:moveTo>
                    <a:pt x="526" y="1"/>
                  </a:moveTo>
                  <a:lnTo>
                    <a:pt x="1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45"/>
            <p:cNvSpPr/>
            <p:nvPr/>
          </p:nvSpPr>
          <p:spPr>
            <a:xfrm>
              <a:off x="3623181" y="1722052"/>
              <a:ext cx="41249" cy="41249"/>
            </a:xfrm>
            <a:custGeom>
              <a:avLst/>
              <a:gdLst/>
              <a:ahLst/>
              <a:cxnLst/>
              <a:rect l="l" t="t" r="r" b="b"/>
              <a:pathLst>
                <a:path w="2755" h="2755" extrusionOk="0">
                  <a:moveTo>
                    <a:pt x="526" y="0"/>
                  </a:moveTo>
                  <a:lnTo>
                    <a:pt x="1" y="526"/>
                  </a:lnTo>
                  <a:lnTo>
                    <a:pt x="2229" y="2754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45"/>
            <p:cNvSpPr/>
            <p:nvPr/>
          </p:nvSpPr>
          <p:spPr>
            <a:xfrm>
              <a:off x="3560536" y="1784682"/>
              <a:ext cx="41264" cy="41579"/>
            </a:xfrm>
            <a:custGeom>
              <a:avLst/>
              <a:gdLst/>
              <a:ahLst/>
              <a:cxnLst/>
              <a:rect l="l" t="t" r="r" b="b"/>
              <a:pathLst>
                <a:path w="2756" h="2777" extrusionOk="0">
                  <a:moveTo>
                    <a:pt x="527" y="1"/>
                  </a:moveTo>
                  <a:lnTo>
                    <a:pt x="1" y="548"/>
                  </a:lnTo>
                  <a:lnTo>
                    <a:pt x="2230" y="2776"/>
                  </a:lnTo>
                  <a:lnTo>
                    <a:pt x="2755" y="2251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45"/>
            <p:cNvSpPr/>
            <p:nvPr/>
          </p:nvSpPr>
          <p:spPr>
            <a:xfrm>
              <a:off x="3660957" y="1717635"/>
              <a:ext cx="24570" cy="24884"/>
            </a:xfrm>
            <a:custGeom>
              <a:avLst/>
              <a:gdLst/>
              <a:ahLst/>
              <a:cxnLst/>
              <a:rect l="l" t="t" r="r" b="b"/>
              <a:pathLst>
                <a:path w="1641" h="1662" extrusionOk="0">
                  <a:moveTo>
                    <a:pt x="526" y="1"/>
                  </a:moveTo>
                  <a:lnTo>
                    <a:pt x="1" y="547"/>
                  </a:lnTo>
                  <a:lnTo>
                    <a:pt x="1115" y="1662"/>
                  </a:lnTo>
                  <a:lnTo>
                    <a:pt x="1641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45"/>
            <p:cNvSpPr/>
            <p:nvPr/>
          </p:nvSpPr>
          <p:spPr>
            <a:xfrm>
              <a:off x="3681739" y="1696868"/>
              <a:ext cx="24570" cy="24555"/>
            </a:xfrm>
            <a:custGeom>
              <a:avLst/>
              <a:gdLst/>
              <a:ahLst/>
              <a:cxnLst/>
              <a:rect l="l" t="t" r="r" b="b"/>
              <a:pathLst>
                <a:path w="1641" h="1640" extrusionOk="0">
                  <a:moveTo>
                    <a:pt x="526" y="0"/>
                  </a:moveTo>
                  <a:lnTo>
                    <a:pt x="0" y="526"/>
                  </a:lnTo>
                  <a:lnTo>
                    <a:pt x="1115" y="1640"/>
                  </a:lnTo>
                  <a:lnTo>
                    <a:pt x="1640" y="1114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45"/>
            <p:cNvSpPr/>
            <p:nvPr/>
          </p:nvSpPr>
          <p:spPr>
            <a:xfrm>
              <a:off x="3686141" y="1659092"/>
              <a:ext cx="41249" cy="41564"/>
            </a:xfrm>
            <a:custGeom>
              <a:avLst/>
              <a:gdLst/>
              <a:ahLst/>
              <a:cxnLst/>
              <a:rect l="l" t="t" r="r" b="b"/>
              <a:pathLst>
                <a:path w="2755" h="2776" extrusionOk="0">
                  <a:moveTo>
                    <a:pt x="526" y="0"/>
                  </a:moveTo>
                  <a:lnTo>
                    <a:pt x="1" y="547"/>
                  </a:lnTo>
                  <a:lnTo>
                    <a:pt x="2229" y="2775"/>
                  </a:lnTo>
                  <a:lnTo>
                    <a:pt x="2755" y="2250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45"/>
            <p:cNvSpPr/>
            <p:nvPr/>
          </p:nvSpPr>
          <p:spPr>
            <a:xfrm>
              <a:off x="3723602" y="1654990"/>
              <a:ext cx="24884" cy="24570"/>
            </a:xfrm>
            <a:custGeom>
              <a:avLst/>
              <a:gdLst/>
              <a:ahLst/>
              <a:cxnLst/>
              <a:rect l="l" t="t" r="r" b="b"/>
              <a:pathLst>
                <a:path w="1662" h="1641" extrusionOk="0">
                  <a:moveTo>
                    <a:pt x="526" y="1"/>
                  </a:moveTo>
                  <a:lnTo>
                    <a:pt x="1" y="526"/>
                  </a:lnTo>
                  <a:lnTo>
                    <a:pt x="1115" y="1641"/>
                  </a:lnTo>
                  <a:lnTo>
                    <a:pt x="1662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45"/>
            <p:cNvSpPr/>
            <p:nvPr/>
          </p:nvSpPr>
          <p:spPr>
            <a:xfrm>
              <a:off x="3744698" y="1633909"/>
              <a:ext cx="24570" cy="24884"/>
            </a:xfrm>
            <a:custGeom>
              <a:avLst/>
              <a:gdLst/>
              <a:ahLst/>
              <a:cxnLst/>
              <a:rect l="l" t="t" r="r" b="b"/>
              <a:pathLst>
                <a:path w="1641" h="1662" extrusionOk="0">
                  <a:moveTo>
                    <a:pt x="526" y="0"/>
                  </a:moveTo>
                  <a:lnTo>
                    <a:pt x="0" y="547"/>
                  </a:lnTo>
                  <a:lnTo>
                    <a:pt x="1115" y="1661"/>
                  </a:lnTo>
                  <a:lnTo>
                    <a:pt x="1640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45"/>
            <p:cNvSpPr/>
            <p:nvPr/>
          </p:nvSpPr>
          <p:spPr>
            <a:xfrm>
              <a:off x="3748786" y="1596447"/>
              <a:ext cx="41564" cy="41249"/>
            </a:xfrm>
            <a:custGeom>
              <a:avLst/>
              <a:gdLst/>
              <a:ahLst/>
              <a:cxnLst/>
              <a:rect l="l" t="t" r="r" b="b"/>
              <a:pathLst>
                <a:path w="2776" h="2755" extrusionOk="0">
                  <a:moveTo>
                    <a:pt x="526" y="0"/>
                  </a:moveTo>
                  <a:lnTo>
                    <a:pt x="1" y="526"/>
                  </a:lnTo>
                  <a:lnTo>
                    <a:pt x="2229" y="2755"/>
                  </a:lnTo>
                  <a:lnTo>
                    <a:pt x="2776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45"/>
            <p:cNvSpPr/>
            <p:nvPr/>
          </p:nvSpPr>
          <p:spPr>
            <a:xfrm>
              <a:off x="3786561" y="1592030"/>
              <a:ext cx="24570" cy="24884"/>
            </a:xfrm>
            <a:custGeom>
              <a:avLst/>
              <a:gdLst/>
              <a:ahLst/>
              <a:cxnLst/>
              <a:rect l="l" t="t" r="r" b="b"/>
              <a:pathLst>
                <a:path w="1641" h="1662" extrusionOk="0">
                  <a:moveTo>
                    <a:pt x="526" y="1"/>
                  </a:moveTo>
                  <a:lnTo>
                    <a:pt x="0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45"/>
            <p:cNvSpPr/>
            <p:nvPr/>
          </p:nvSpPr>
          <p:spPr>
            <a:xfrm>
              <a:off x="3807343" y="1571264"/>
              <a:ext cx="24869" cy="24570"/>
            </a:xfrm>
            <a:custGeom>
              <a:avLst/>
              <a:gdLst/>
              <a:ahLst/>
              <a:cxnLst/>
              <a:rect l="l" t="t" r="r" b="b"/>
              <a:pathLst>
                <a:path w="1661" h="1641" extrusionOk="0">
                  <a:moveTo>
                    <a:pt x="526" y="0"/>
                  </a:moveTo>
                  <a:lnTo>
                    <a:pt x="0" y="526"/>
                  </a:lnTo>
                  <a:lnTo>
                    <a:pt x="1114" y="1640"/>
                  </a:lnTo>
                  <a:lnTo>
                    <a:pt x="1661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45"/>
            <p:cNvSpPr/>
            <p:nvPr/>
          </p:nvSpPr>
          <p:spPr>
            <a:xfrm>
              <a:off x="3811745" y="1533488"/>
              <a:ext cx="41249" cy="41564"/>
            </a:xfrm>
            <a:custGeom>
              <a:avLst/>
              <a:gdLst/>
              <a:ahLst/>
              <a:cxnLst/>
              <a:rect l="l" t="t" r="r" b="b"/>
              <a:pathLst>
                <a:path w="2755" h="2776" extrusionOk="0">
                  <a:moveTo>
                    <a:pt x="526" y="0"/>
                  </a:moveTo>
                  <a:lnTo>
                    <a:pt x="0" y="526"/>
                  </a:lnTo>
                  <a:lnTo>
                    <a:pt x="2229" y="2776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45"/>
            <p:cNvSpPr/>
            <p:nvPr/>
          </p:nvSpPr>
          <p:spPr>
            <a:xfrm>
              <a:off x="3597998" y="1780594"/>
              <a:ext cx="24570" cy="24570"/>
            </a:xfrm>
            <a:custGeom>
              <a:avLst/>
              <a:gdLst/>
              <a:ahLst/>
              <a:cxnLst/>
              <a:rect l="l" t="t" r="r" b="b"/>
              <a:pathLst>
                <a:path w="1641" h="1641" extrusionOk="0">
                  <a:moveTo>
                    <a:pt x="526" y="1"/>
                  </a:moveTo>
                  <a:lnTo>
                    <a:pt x="1" y="526"/>
                  </a:lnTo>
                  <a:lnTo>
                    <a:pt x="1115" y="1640"/>
                  </a:lnTo>
                  <a:lnTo>
                    <a:pt x="1641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45"/>
            <p:cNvSpPr/>
            <p:nvPr/>
          </p:nvSpPr>
          <p:spPr>
            <a:xfrm>
              <a:off x="3623181" y="1625090"/>
              <a:ext cx="108940" cy="108925"/>
            </a:xfrm>
            <a:custGeom>
              <a:avLst/>
              <a:gdLst/>
              <a:ahLst/>
              <a:cxnLst/>
              <a:rect l="l" t="t" r="r" b="b"/>
              <a:pathLst>
                <a:path w="7276" h="7275" extrusionOk="0">
                  <a:moveTo>
                    <a:pt x="3070" y="1"/>
                  </a:moveTo>
                  <a:lnTo>
                    <a:pt x="1" y="3049"/>
                  </a:lnTo>
                  <a:lnTo>
                    <a:pt x="4206" y="7275"/>
                  </a:lnTo>
                  <a:lnTo>
                    <a:pt x="7275" y="4205"/>
                  </a:lnTo>
                  <a:lnTo>
                    <a:pt x="307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45"/>
            <p:cNvSpPr/>
            <p:nvPr/>
          </p:nvSpPr>
          <p:spPr>
            <a:xfrm>
              <a:off x="3517416" y="1493826"/>
              <a:ext cx="316698" cy="313225"/>
            </a:xfrm>
            <a:custGeom>
              <a:avLst/>
              <a:gdLst/>
              <a:ahLst/>
              <a:cxnLst/>
              <a:rect l="l" t="t" r="r" b="b"/>
              <a:pathLst>
                <a:path w="21152" h="20920" extrusionOk="0">
                  <a:moveTo>
                    <a:pt x="2387" y="0"/>
                  </a:moveTo>
                  <a:cubicBezTo>
                    <a:pt x="1835" y="0"/>
                    <a:pt x="1283" y="211"/>
                    <a:pt x="863" y="631"/>
                  </a:cubicBezTo>
                  <a:cubicBezTo>
                    <a:pt x="1" y="1472"/>
                    <a:pt x="1" y="2839"/>
                    <a:pt x="863" y="3701"/>
                  </a:cubicBezTo>
                  <a:lnTo>
                    <a:pt x="18082" y="20920"/>
                  </a:lnTo>
                  <a:lnTo>
                    <a:pt x="21151" y="17871"/>
                  </a:lnTo>
                  <a:lnTo>
                    <a:pt x="3911" y="631"/>
                  </a:lnTo>
                  <a:cubicBezTo>
                    <a:pt x="3491" y="211"/>
                    <a:pt x="2939" y="0"/>
                    <a:pt x="2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45"/>
            <p:cNvSpPr/>
            <p:nvPr/>
          </p:nvSpPr>
          <p:spPr>
            <a:xfrm>
              <a:off x="3788133" y="1761399"/>
              <a:ext cx="73230" cy="72287"/>
            </a:xfrm>
            <a:custGeom>
              <a:avLst/>
              <a:gdLst/>
              <a:ahLst/>
              <a:cxnLst/>
              <a:rect l="l" t="t" r="r" b="b"/>
              <a:pathLst>
                <a:path w="4891" h="4828" extrusionOk="0">
                  <a:moveTo>
                    <a:pt x="3070" y="0"/>
                  </a:moveTo>
                  <a:lnTo>
                    <a:pt x="1" y="3049"/>
                  </a:lnTo>
                  <a:lnTo>
                    <a:pt x="4521" y="4815"/>
                  </a:lnTo>
                  <a:cubicBezTo>
                    <a:pt x="4546" y="4823"/>
                    <a:pt x="4572" y="4827"/>
                    <a:pt x="4597" y="4827"/>
                  </a:cubicBezTo>
                  <a:cubicBezTo>
                    <a:pt x="4756" y="4827"/>
                    <a:pt x="4891" y="4666"/>
                    <a:pt x="4836" y="4520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45"/>
            <p:cNvSpPr/>
            <p:nvPr/>
          </p:nvSpPr>
          <p:spPr>
            <a:xfrm>
              <a:off x="3822136" y="1761399"/>
              <a:ext cx="39198" cy="72407"/>
            </a:xfrm>
            <a:custGeom>
              <a:avLst/>
              <a:gdLst/>
              <a:ahLst/>
              <a:cxnLst/>
              <a:rect l="l" t="t" r="r" b="b"/>
              <a:pathLst>
                <a:path w="2618" h="4836" extrusionOk="0">
                  <a:moveTo>
                    <a:pt x="799" y="0"/>
                  </a:moveTo>
                  <a:lnTo>
                    <a:pt x="0" y="778"/>
                  </a:lnTo>
                  <a:lnTo>
                    <a:pt x="1451" y="4499"/>
                  </a:lnTo>
                  <a:lnTo>
                    <a:pt x="2250" y="4815"/>
                  </a:lnTo>
                  <a:cubicBezTo>
                    <a:pt x="2282" y="4829"/>
                    <a:pt x="2313" y="4835"/>
                    <a:pt x="2344" y="4835"/>
                  </a:cubicBezTo>
                  <a:cubicBezTo>
                    <a:pt x="2495" y="4835"/>
                    <a:pt x="2618" y="4678"/>
                    <a:pt x="2565" y="4520"/>
                  </a:cubicBezTo>
                  <a:lnTo>
                    <a:pt x="799" y="0"/>
                  </a:ln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45"/>
            <p:cNvSpPr/>
            <p:nvPr/>
          </p:nvSpPr>
          <p:spPr>
            <a:xfrm>
              <a:off x="3541656" y="1493781"/>
              <a:ext cx="292458" cy="313270"/>
            </a:xfrm>
            <a:custGeom>
              <a:avLst/>
              <a:gdLst/>
              <a:ahLst/>
              <a:cxnLst/>
              <a:rect l="l" t="t" r="r" b="b"/>
              <a:pathLst>
                <a:path w="19533" h="20923" extrusionOk="0">
                  <a:moveTo>
                    <a:pt x="789" y="0"/>
                  </a:moveTo>
                  <a:cubicBezTo>
                    <a:pt x="524" y="0"/>
                    <a:pt x="257" y="49"/>
                    <a:pt x="1" y="151"/>
                  </a:cubicBezTo>
                  <a:cubicBezTo>
                    <a:pt x="295" y="256"/>
                    <a:pt x="547" y="424"/>
                    <a:pt x="778" y="634"/>
                  </a:cubicBezTo>
                  <a:lnTo>
                    <a:pt x="15706" y="15561"/>
                  </a:lnTo>
                  <a:cubicBezTo>
                    <a:pt x="16967" y="16844"/>
                    <a:pt x="16967" y="18904"/>
                    <a:pt x="15706" y="20166"/>
                  </a:cubicBezTo>
                  <a:lnTo>
                    <a:pt x="16463" y="20923"/>
                  </a:lnTo>
                  <a:lnTo>
                    <a:pt x="19532" y="17874"/>
                  </a:lnTo>
                  <a:lnTo>
                    <a:pt x="2292" y="634"/>
                  </a:lnTo>
                  <a:cubicBezTo>
                    <a:pt x="1893" y="220"/>
                    <a:pt x="1348" y="0"/>
                    <a:pt x="789" y="0"/>
                  </a:cubicBezTo>
                  <a:close/>
                </a:path>
              </a:pathLst>
            </a:custGeom>
            <a:solidFill>
              <a:srgbClr val="000000">
                <a:alpha val="7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45"/>
            <p:cNvSpPr/>
            <p:nvPr/>
          </p:nvSpPr>
          <p:spPr>
            <a:xfrm>
              <a:off x="3834728" y="1807979"/>
              <a:ext cx="26636" cy="25708"/>
            </a:xfrm>
            <a:custGeom>
              <a:avLst/>
              <a:gdLst/>
              <a:ahLst/>
              <a:cxnLst/>
              <a:rect l="l" t="t" r="r" b="b"/>
              <a:pathLst>
                <a:path w="1779" h="1717" extrusionOk="0">
                  <a:moveTo>
                    <a:pt x="1157" y="1"/>
                  </a:moveTo>
                  <a:lnTo>
                    <a:pt x="0" y="1157"/>
                  </a:lnTo>
                  <a:lnTo>
                    <a:pt x="1409" y="1704"/>
                  </a:lnTo>
                  <a:cubicBezTo>
                    <a:pt x="1434" y="1712"/>
                    <a:pt x="1460" y="1716"/>
                    <a:pt x="1485" y="1716"/>
                  </a:cubicBezTo>
                  <a:cubicBezTo>
                    <a:pt x="1644" y="1716"/>
                    <a:pt x="1779" y="1555"/>
                    <a:pt x="1724" y="1409"/>
                  </a:cubicBezTo>
                  <a:lnTo>
                    <a:pt x="115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45"/>
            <p:cNvSpPr/>
            <p:nvPr/>
          </p:nvSpPr>
          <p:spPr>
            <a:xfrm>
              <a:off x="3552047" y="1524984"/>
              <a:ext cx="68320" cy="68334"/>
            </a:xfrm>
            <a:custGeom>
              <a:avLst/>
              <a:gdLst/>
              <a:ahLst/>
              <a:cxnLst/>
              <a:rect l="l" t="t" r="r" b="b"/>
              <a:pathLst>
                <a:path w="4563" h="4564" extrusionOk="0">
                  <a:moveTo>
                    <a:pt x="3049" y="1"/>
                  </a:moveTo>
                  <a:lnTo>
                    <a:pt x="0" y="3070"/>
                  </a:lnTo>
                  <a:lnTo>
                    <a:pt x="1493" y="4563"/>
                  </a:lnTo>
                  <a:lnTo>
                    <a:pt x="4563" y="1494"/>
                  </a:lnTo>
                  <a:lnTo>
                    <a:pt x="30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45"/>
            <p:cNvSpPr/>
            <p:nvPr/>
          </p:nvSpPr>
          <p:spPr>
            <a:xfrm>
              <a:off x="3593281" y="1566218"/>
              <a:ext cx="221623" cy="221952"/>
            </a:xfrm>
            <a:custGeom>
              <a:avLst/>
              <a:gdLst/>
              <a:ahLst/>
              <a:cxnLst/>
              <a:rect l="l" t="t" r="r" b="b"/>
              <a:pathLst>
                <a:path w="14802" h="14824" extrusionOk="0">
                  <a:moveTo>
                    <a:pt x="526" y="1"/>
                  </a:moveTo>
                  <a:lnTo>
                    <a:pt x="1" y="548"/>
                  </a:lnTo>
                  <a:lnTo>
                    <a:pt x="14276" y="14823"/>
                  </a:lnTo>
                  <a:lnTo>
                    <a:pt x="14802" y="14298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g280ff9ab999_1_2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 fontScale="90000"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/>
              <a:t>Antes precisamos aprender algo…</a:t>
            </a:r>
            <a:endParaRPr/>
          </a:p>
        </p:txBody>
      </p:sp>
      <p:pic>
        <p:nvPicPr>
          <p:cNvPr id="114" name="Google Shape;114;g280ff9ab999_1_2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404100" y="1853850"/>
            <a:ext cx="2984850" cy="29848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Google Shape;119;g280ff9ab999_1_29"/>
          <p:cNvSpPr txBox="1">
            <a:spLocks noGrp="1"/>
          </p:cNvSpPr>
          <p:nvPr>
            <p:ph type="title"/>
          </p:nvPr>
        </p:nvSpPr>
        <p:spPr>
          <a:xfrm>
            <a:off x="639508" y="375900"/>
            <a:ext cx="5551429" cy="5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3600" b="1" dirty="0">
                <a:solidFill>
                  <a:srgbClr val="010101"/>
                </a:solidFill>
                <a:latin typeface="+mn-lt"/>
              </a:rPr>
              <a:t>Homônimos e Parônimos</a:t>
            </a:r>
            <a:endParaRPr sz="3600" b="1" dirty="0">
              <a:solidFill>
                <a:srgbClr val="010101"/>
              </a:solidFill>
              <a:latin typeface="+mn-lt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3200" b="1" dirty="0">
              <a:latin typeface="+mn-lt"/>
            </a:endParaRPr>
          </a:p>
        </p:txBody>
      </p:sp>
      <p:sp>
        <p:nvSpPr>
          <p:cNvPr id="120" name="Google Shape;120;g280ff9ab999_1_29"/>
          <p:cNvSpPr txBox="1">
            <a:spLocks noGrp="1"/>
          </p:cNvSpPr>
          <p:nvPr>
            <p:ph type="body" idx="1"/>
          </p:nvPr>
        </p:nvSpPr>
        <p:spPr>
          <a:xfrm>
            <a:off x="729450" y="2238900"/>
            <a:ext cx="7936800" cy="961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100" dirty="0">
                <a:solidFill>
                  <a:srgbClr val="010101"/>
                </a:solidFill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</a:rPr>
              <a:t> 	Os </a:t>
            </a:r>
            <a:r>
              <a:rPr lang="pt-BR" sz="2100" b="1" dirty="0">
                <a:solidFill>
                  <a:srgbClr val="010101"/>
                </a:solidFill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</a:rPr>
              <a:t>Homônimos</a:t>
            </a:r>
            <a:r>
              <a:rPr lang="pt-BR" sz="2100" dirty="0">
                <a:solidFill>
                  <a:srgbClr val="010101"/>
                </a:solidFill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</a:rPr>
              <a:t> e os </a:t>
            </a:r>
            <a:r>
              <a:rPr lang="pt-BR" sz="2100" b="1" dirty="0">
                <a:solidFill>
                  <a:srgbClr val="010101"/>
                </a:solidFill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</a:rPr>
              <a:t>Parônimos</a:t>
            </a:r>
            <a:r>
              <a:rPr lang="pt-BR" sz="2100" dirty="0">
                <a:solidFill>
                  <a:srgbClr val="010101"/>
                </a:solidFill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</a:rPr>
              <a:t> são termos que fazem parte do estudo da semântica (significado das palavras).</a:t>
            </a:r>
            <a:endParaRPr sz="2800" dirty="0">
              <a:solidFill>
                <a:srgbClr val="01010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" grpId="0" build="p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p4"/>
          <p:cNvSpPr txBox="1">
            <a:spLocks noGrp="1"/>
          </p:cNvSpPr>
          <p:nvPr>
            <p:ph type="body" idx="1"/>
          </p:nvPr>
        </p:nvSpPr>
        <p:spPr>
          <a:xfrm>
            <a:off x="365716" y="709227"/>
            <a:ext cx="3649916" cy="2247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just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200" dirty="0">
                <a:solidFill>
                  <a:srgbClr val="010101"/>
                </a:solidFill>
              </a:rPr>
              <a:t>Assim, os </a:t>
            </a:r>
            <a:r>
              <a:rPr lang="pt-BR" sz="2200" b="1" dirty="0">
                <a:solidFill>
                  <a:srgbClr val="010101"/>
                </a:solidFill>
              </a:rPr>
              <a:t>homônimos</a:t>
            </a:r>
            <a:r>
              <a:rPr lang="pt-BR" sz="2200" dirty="0">
                <a:solidFill>
                  <a:srgbClr val="010101"/>
                </a:solidFill>
              </a:rPr>
              <a:t> são palavras que possuem a mesma pronúncia (às vezes, a mesma escrita) e significados distintos.</a:t>
            </a:r>
            <a:endParaRPr sz="2200" dirty="0">
              <a:solidFill>
                <a:srgbClr val="010101"/>
              </a:solidFill>
            </a:endParaRPr>
          </a:p>
          <a:p>
            <a:pPr marL="0" lvl="0" indent="457200" algn="just" rtl="0">
              <a:lnSpc>
                <a:spcPct val="115000"/>
              </a:lnSpc>
              <a:spcBef>
                <a:spcPts val="3100"/>
              </a:spcBef>
              <a:spcAft>
                <a:spcPts val="1200"/>
              </a:spcAft>
              <a:buSzPts val="1300"/>
              <a:buNone/>
            </a:pPr>
            <a:endParaRPr sz="2200" b="1" dirty="0">
              <a:solidFill>
                <a:srgbClr val="010101"/>
              </a:solidFill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45B6BDDE-4F13-5EE1-D2E8-082EA74966CA}"/>
              </a:ext>
            </a:extLst>
          </p:cNvPr>
          <p:cNvSpPr txBox="1"/>
          <p:nvPr/>
        </p:nvSpPr>
        <p:spPr>
          <a:xfrm>
            <a:off x="4233760" y="773999"/>
            <a:ext cx="4572000" cy="13445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1800" dirty="0">
                <a:solidFill>
                  <a:srgbClr val="010101"/>
                </a:solidFill>
              </a:rPr>
              <a:t>Já as palavras </a:t>
            </a:r>
            <a:r>
              <a:rPr lang="pt-BR" sz="1800" b="1" dirty="0">
                <a:solidFill>
                  <a:srgbClr val="010101"/>
                </a:solidFill>
              </a:rPr>
              <a:t>parônimas</a:t>
            </a:r>
            <a:r>
              <a:rPr lang="pt-BR" sz="1800" dirty="0">
                <a:solidFill>
                  <a:srgbClr val="010101"/>
                </a:solidFill>
              </a:rPr>
              <a:t> são muito parecidas na pronúncia e na escrita, entretanto, possuem significados diferentes.</a:t>
            </a:r>
          </a:p>
        </p:txBody>
      </p:sp>
      <p:grpSp>
        <p:nvGrpSpPr>
          <p:cNvPr id="4" name="Google Shape;2343;p46">
            <a:extLst>
              <a:ext uri="{FF2B5EF4-FFF2-40B4-BE49-F238E27FC236}">
                <a16:creationId xmlns:a16="http://schemas.microsoft.com/office/drawing/2014/main" id="{923E47FD-A98B-AEE5-3198-BD6350124C65}"/>
              </a:ext>
            </a:extLst>
          </p:cNvPr>
          <p:cNvGrpSpPr/>
          <p:nvPr/>
        </p:nvGrpSpPr>
        <p:grpSpPr>
          <a:xfrm>
            <a:off x="6460671" y="1758218"/>
            <a:ext cx="2599240" cy="3400995"/>
            <a:chOff x="3218400" y="2199975"/>
            <a:chExt cx="2316200" cy="3030650"/>
          </a:xfrm>
        </p:grpSpPr>
        <p:sp>
          <p:nvSpPr>
            <p:cNvPr id="5" name="Google Shape;2344;p46">
              <a:extLst>
                <a:ext uri="{FF2B5EF4-FFF2-40B4-BE49-F238E27FC236}">
                  <a16:creationId xmlns:a16="http://schemas.microsoft.com/office/drawing/2014/main" id="{AAEC119D-F573-1492-2357-BCDF9E92FD0A}"/>
                </a:ext>
              </a:extLst>
            </p:cNvPr>
            <p:cNvSpPr/>
            <p:nvPr/>
          </p:nvSpPr>
          <p:spPr>
            <a:xfrm>
              <a:off x="4281500" y="2406850"/>
              <a:ext cx="711275" cy="1303600"/>
            </a:xfrm>
            <a:custGeom>
              <a:avLst/>
              <a:gdLst/>
              <a:ahLst/>
              <a:cxnLst/>
              <a:rect l="l" t="t" r="r" b="b"/>
              <a:pathLst>
                <a:path w="28451" h="52144" extrusionOk="0">
                  <a:moveTo>
                    <a:pt x="14590" y="1"/>
                  </a:moveTo>
                  <a:cubicBezTo>
                    <a:pt x="5077" y="1"/>
                    <a:pt x="1" y="6354"/>
                    <a:pt x="1" y="13284"/>
                  </a:cubicBezTo>
                  <a:lnTo>
                    <a:pt x="1" y="34652"/>
                  </a:lnTo>
                  <a:cubicBezTo>
                    <a:pt x="1" y="37560"/>
                    <a:pt x="3590" y="42250"/>
                    <a:pt x="12235" y="42250"/>
                  </a:cubicBezTo>
                  <a:cubicBezTo>
                    <a:pt x="12625" y="42250"/>
                    <a:pt x="13025" y="42240"/>
                    <a:pt x="13435" y="42220"/>
                  </a:cubicBezTo>
                  <a:lnTo>
                    <a:pt x="13435" y="50518"/>
                  </a:lnTo>
                  <a:cubicBezTo>
                    <a:pt x="13435" y="51621"/>
                    <a:pt x="15336" y="52143"/>
                    <a:pt x="17785" y="52143"/>
                  </a:cubicBezTo>
                  <a:cubicBezTo>
                    <a:pt x="22219" y="52143"/>
                    <a:pt x="28451" y="50432"/>
                    <a:pt x="28451" y="47357"/>
                  </a:cubicBezTo>
                  <a:lnTo>
                    <a:pt x="28451" y="11247"/>
                  </a:lnTo>
                  <a:cubicBezTo>
                    <a:pt x="28451" y="7934"/>
                    <a:pt x="24135" y="1"/>
                    <a:pt x="14590" y="1"/>
                  </a:cubicBezTo>
                  <a:close/>
                </a:path>
              </a:pathLst>
            </a:custGeom>
            <a:solidFill>
              <a:srgbClr val="FFB2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2345;p46">
              <a:extLst>
                <a:ext uri="{FF2B5EF4-FFF2-40B4-BE49-F238E27FC236}">
                  <a16:creationId xmlns:a16="http://schemas.microsoft.com/office/drawing/2014/main" id="{6EA1D9D1-2013-653F-5DD5-C1DAA57AFA51}"/>
                </a:ext>
              </a:extLst>
            </p:cNvPr>
            <p:cNvSpPr/>
            <p:nvPr/>
          </p:nvSpPr>
          <p:spPr>
            <a:xfrm>
              <a:off x="4105975" y="2199975"/>
              <a:ext cx="1193050" cy="1156000"/>
            </a:xfrm>
            <a:custGeom>
              <a:avLst/>
              <a:gdLst/>
              <a:ahLst/>
              <a:cxnLst/>
              <a:rect l="l" t="t" r="r" b="b"/>
              <a:pathLst>
                <a:path w="47722" h="46240" extrusionOk="0">
                  <a:moveTo>
                    <a:pt x="23776" y="1"/>
                  </a:moveTo>
                  <a:cubicBezTo>
                    <a:pt x="16347" y="1"/>
                    <a:pt x="7947" y="3101"/>
                    <a:pt x="2827" y="10860"/>
                  </a:cubicBezTo>
                  <a:cubicBezTo>
                    <a:pt x="0" y="15145"/>
                    <a:pt x="1915" y="18003"/>
                    <a:pt x="3526" y="19370"/>
                  </a:cubicBezTo>
                  <a:cubicBezTo>
                    <a:pt x="4195" y="19938"/>
                    <a:pt x="5051" y="20312"/>
                    <a:pt x="6071" y="20312"/>
                  </a:cubicBezTo>
                  <a:cubicBezTo>
                    <a:pt x="7508" y="20312"/>
                    <a:pt x="9268" y="19569"/>
                    <a:pt x="11277" y="17577"/>
                  </a:cubicBezTo>
                  <a:cubicBezTo>
                    <a:pt x="12034" y="16840"/>
                    <a:pt x="12838" y="16532"/>
                    <a:pt x="13601" y="16532"/>
                  </a:cubicBezTo>
                  <a:cubicBezTo>
                    <a:pt x="15136" y="16532"/>
                    <a:pt x="16504" y="17777"/>
                    <a:pt x="16991" y="19279"/>
                  </a:cubicBezTo>
                  <a:cubicBezTo>
                    <a:pt x="17326" y="20297"/>
                    <a:pt x="18491" y="20815"/>
                    <a:pt x="19634" y="20815"/>
                  </a:cubicBezTo>
                  <a:cubicBezTo>
                    <a:pt x="20985" y="20815"/>
                    <a:pt x="22304" y="20092"/>
                    <a:pt x="22189" y="18610"/>
                  </a:cubicBezTo>
                  <a:cubicBezTo>
                    <a:pt x="22012" y="16329"/>
                    <a:pt x="24393" y="14491"/>
                    <a:pt x="26264" y="14491"/>
                  </a:cubicBezTo>
                  <a:cubicBezTo>
                    <a:pt x="26636" y="14491"/>
                    <a:pt x="26988" y="14563"/>
                    <a:pt x="27295" y="14720"/>
                  </a:cubicBezTo>
                  <a:cubicBezTo>
                    <a:pt x="29150" y="15662"/>
                    <a:pt x="29636" y="17455"/>
                    <a:pt x="27812" y="19917"/>
                  </a:cubicBezTo>
                  <a:cubicBezTo>
                    <a:pt x="26019" y="22379"/>
                    <a:pt x="29210" y="24325"/>
                    <a:pt x="32432" y="24386"/>
                  </a:cubicBezTo>
                  <a:cubicBezTo>
                    <a:pt x="35685" y="24477"/>
                    <a:pt x="35472" y="29097"/>
                    <a:pt x="35472" y="29097"/>
                  </a:cubicBezTo>
                  <a:lnTo>
                    <a:pt x="35472" y="46240"/>
                  </a:lnTo>
                  <a:cubicBezTo>
                    <a:pt x="35472" y="46240"/>
                    <a:pt x="41764" y="45176"/>
                    <a:pt x="44317" y="39462"/>
                  </a:cubicBezTo>
                  <a:cubicBezTo>
                    <a:pt x="45411" y="37061"/>
                    <a:pt x="47387" y="31103"/>
                    <a:pt x="47569" y="20191"/>
                  </a:cubicBezTo>
                  <a:cubicBezTo>
                    <a:pt x="47721" y="8276"/>
                    <a:pt x="38724" y="7182"/>
                    <a:pt x="38724" y="7182"/>
                  </a:cubicBezTo>
                  <a:cubicBezTo>
                    <a:pt x="37132" y="2852"/>
                    <a:pt x="30900" y="1"/>
                    <a:pt x="23776" y="1"/>
                  </a:cubicBezTo>
                  <a:close/>
                </a:path>
              </a:pathLst>
            </a:custGeom>
            <a:solidFill>
              <a:srgbClr val="583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2346;p46">
              <a:extLst>
                <a:ext uri="{FF2B5EF4-FFF2-40B4-BE49-F238E27FC236}">
                  <a16:creationId xmlns:a16="http://schemas.microsoft.com/office/drawing/2014/main" id="{5EB33C19-290D-A864-72B0-F0611CA554E0}"/>
                </a:ext>
              </a:extLst>
            </p:cNvPr>
            <p:cNvSpPr/>
            <p:nvPr/>
          </p:nvSpPr>
          <p:spPr>
            <a:xfrm>
              <a:off x="3218400" y="3283000"/>
              <a:ext cx="518275" cy="572225"/>
            </a:xfrm>
            <a:custGeom>
              <a:avLst/>
              <a:gdLst/>
              <a:ahLst/>
              <a:cxnLst/>
              <a:rect l="l" t="t" r="r" b="b"/>
              <a:pathLst>
                <a:path w="20731" h="22889" extrusionOk="0">
                  <a:moveTo>
                    <a:pt x="10359" y="1"/>
                  </a:moveTo>
                  <a:cubicBezTo>
                    <a:pt x="10310" y="1"/>
                    <a:pt x="10261" y="11"/>
                    <a:pt x="10214" y="31"/>
                  </a:cubicBezTo>
                  <a:cubicBezTo>
                    <a:pt x="8664" y="700"/>
                    <a:pt x="11035" y="8086"/>
                    <a:pt x="11035" y="8086"/>
                  </a:cubicBezTo>
                  <a:cubicBezTo>
                    <a:pt x="11035" y="8086"/>
                    <a:pt x="6556" y="427"/>
                    <a:pt x="4972" y="427"/>
                  </a:cubicBezTo>
                  <a:cubicBezTo>
                    <a:pt x="4860" y="427"/>
                    <a:pt x="4762" y="466"/>
                    <a:pt x="4682" y="548"/>
                  </a:cubicBezTo>
                  <a:cubicBezTo>
                    <a:pt x="3466" y="1825"/>
                    <a:pt x="9545" y="9940"/>
                    <a:pt x="9545" y="9940"/>
                  </a:cubicBezTo>
                  <a:cubicBezTo>
                    <a:pt x="9545" y="9940"/>
                    <a:pt x="4216" y="4563"/>
                    <a:pt x="2550" y="4563"/>
                  </a:cubicBezTo>
                  <a:cubicBezTo>
                    <a:pt x="2354" y="4563"/>
                    <a:pt x="2209" y="4637"/>
                    <a:pt x="2129" y="4804"/>
                  </a:cubicBezTo>
                  <a:cubicBezTo>
                    <a:pt x="1369" y="6384"/>
                    <a:pt x="7965" y="12038"/>
                    <a:pt x="7965" y="12038"/>
                  </a:cubicBezTo>
                  <a:cubicBezTo>
                    <a:pt x="7965" y="12038"/>
                    <a:pt x="2672" y="8733"/>
                    <a:pt x="975" y="8733"/>
                  </a:cubicBezTo>
                  <a:cubicBezTo>
                    <a:pt x="725" y="8733"/>
                    <a:pt x="553" y="8804"/>
                    <a:pt x="487" y="8968"/>
                  </a:cubicBezTo>
                  <a:cubicBezTo>
                    <a:pt x="1" y="10214"/>
                    <a:pt x="3709" y="12585"/>
                    <a:pt x="7235" y="15168"/>
                  </a:cubicBezTo>
                  <a:cubicBezTo>
                    <a:pt x="10761" y="17722"/>
                    <a:pt x="11643" y="22889"/>
                    <a:pt x="11643" y="22889"/>
                  </a:cubicBezTo>
                  <a:lnTo>
                    <a:pt x="20731" y="18968"/>
                  </a:lnTo>
                  <a:cubicBezTo>
                    <a:pt x="20731" y="18968"/>
                    <a:pt x="19819" y="17387"/>
                    <a:pt x="18664" y="14105"/>
                  </a:cubicBezTo>
                  <a:cubicBezTo>
                    <a:pt x="17509" y="10822"/>
                    <a:pt x="18907" y="3041"/>
                    <a:pt x="17235" y="3041"/>
                  </a:cubicBezTo>
                  <a:cubicBezTo>
                    <a:pt x="17231" y="3041"/>
                    <a:pt x="17226" y="3040"/>
                    <a:pt x="17222" y="3040"/>
                  </a:cubicBezTo>
                  <a:cubicBezTo>
                    <a:pt x="15565" y="3040"/>
                    <a:pt x="15774" y="8665"/>
                    <a:pt x="14925" y="9302"/>
                  </a:cubicBezTo>
                  <a:cubicBezTo>
                    <a:pt x="14900" y="9321"/>
                    <a:pt x="14874" y="9330"/>
                    <a:pt x="14847" y="9330"/>
                  </a:cubicBezTo>
                  <a:cubicBezTo>
                    <a:pt x="13968" y="9330"/>
                    <a:pt x="11858" y="1"/>
                    <a:pt x="10359" y="1"/>
                  </a:cubicBezTo>
                  <a:close/>
                </a:path>
              </a:pathLst>
            </a:custGeom>
            <a:solidFill>
              <a:srgbClr val="FFB2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2347;p46">
              <a:extLst>
                <a:ext uri="{FF2B5EF4-FFF2-40B4-BE49-F238E27FC236}">
                  <a16:creationId xmlns:a16="http://schemas.microsoft.com/office/drawing/2014/main" id="{0063E00B-5F60-9E08-FD7A-C6142647E872}"/>
                </a:ext>
              </a:extLst>
            </p:cNvPr>
            <p:cNvSpPr/>
            <p:nvPr/>
          </p:nvSpPr>
          <p:spPr>
            <a:xfrm>
              <a:off x="3444100" y="3670550"/>
              <a:ext cx="962050" cy="1222050"/>
            </a:xfrm>
            <a:custGeom>
              <a:avLst/>
              <a:gdLst/>
              <a:ahLst/>
              <a:cxnLst/>
              <a:rect l="l" t="t" r="r" b="b"/>
              <a:pathLst>
                <a:path w="38482" h="48882" extrusionOk="0">
                  <a:moveTo>
                    <a:pt x="12280" y="1"/>
                  </a:moveTo>
                  <a:lnTo>
                    <a:pt x="0" y="5411"/>
                  </a:lnTo>
                  <a:cubicBezTo>
                    <a:pt x="0" y="5411"/>
                    <a:pt x="8815" y="41430"/>
                    <a:pt x="15168" y="47509"/>
                  </a:cubicBezTo>
                  <a:cubicBezTo>
                    <a:pt x="16181" y="48474"/>
                    <a:pt x="17431" y="48881"/>
                    <a:pt x="18816" y="48881"/>
                  </a:cubicBezTo>
                  <a:cubicBezTo>
                    <a:pt x="26110" y="48881"/>
                    <a:pt x="37136" y="37575"/>
                    <a:pt x="36931" y="36962"/>
                  </a:cubicBezTo>
                  <a:cubicBezTo>
                    <a:pt x="36688" y="36232"/>
                    <a:pt x="38481" y="2312"/>
                    <a:pt x="38481" y="2311"/>
                  </a:cubicBezTo>
                  <a:lnTo>
                    <a:pt x="38481" y="2311"/>
                  </a:lnTo>
                  <a:cubicBezTo>
                    <a:pt x="38481" y="2311"/>
                    <a:pt x="29910" y="9971"/>
                    <a:pt x="19910" y="23952"/>
                  </a:cubicBezTo>
                  <a:cubicBezTo>
                    <a:pt x="19910" y="23952"/>
                    <a:pt x="13010" y="1004"/>
                    <a:pt x="12280" y="1"/>
                  </a:cubicBezTo>
                  <a:close/>
                </a:path>
              </a:pathLst>
            </a:custGeom>
            <a:solidFill>
              <a:srgbClr val="FF4E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2348;p46">
              <a:extLst>
                <a:ext uri="{FF2B5EF4-FFF2-40B4-BE49-F238E27FC236}">
                  <a16:creationId xmlns:a16="http://schemas.microsoft.com/office/drawing/2014/main" id="{A1EA0A30-C895-B288-1872-460698E86FC4}"/>
                </a:ext>
              </a:extLst>
            </p:cNvPr>
            <p:cNvSpPr/>
            <p:nvPr/>
          </p:nvSpPr>
          <p:spPr>
            <a:xfrm>
              <a:off x="3241975" y="3602500"/>
              <a:ext cx="606075" cy="286025"/>
            </a:xfrm>
            <a:custGeom>
              <a:avLst/>
              <a:gdLst/>
              <a:ahLst/>
              <a:cxnLst/>
              <a:rect l="l" t="t" r="r" b="b"/>
              <a:pathLst>
                <a:path w="24243" h="11441" extrusionOk="0">
                  <a:moveTo>
                    <a:pt x="20742" y="0"/>
                  </a:moveTo>
                  <a:cubicBezTo>
                    <a:pt x="20494" y="0"/>
                    <a:pt x="20199" y="43"/>
                    <a:pt x="19849" y="139"/>
                  </a:cubicBezTo>
                  <a:cubicBezTo>
                    <a:pt x="16718" y="1021"/>
                    <a:pt x="0" y="6127"/>
                    <a:pt x="6535" y="8164"/>
                  </a:cubicBezTo>
                  <a:cubicBezTo>
                    <a:pt x="6535" y="8164"/>
                    <a:pt x="4225" y="10990"/>
                    <a:pt x="7022" y="11416"/>
                  </a:cubicBezTo>
                  <a:cubicBezTo>
                    <a:pt x="7131" y="11433"/>
                    <a:pt x="7260" y="11441"/>
                    <a:pt x="7405" y="11441"/>
                  </a:cubicBezTo>
                  <a:cubicBezTo>
                    <a:pt x="10913" y="11441"/>
                    <a:pt x="24243" y="6658"/>
                    <a:pt x="23922" y="4790"/>
                  </a:cubicBezTo>
                  <a:cubicBezTo>
                    <a:pt x="23557" y="2844"/>
                    <a:pt x="21733" y="2632"/>
                    <a:pt x="21733" y="2632"/>
                  </a:cubicBezTo>
                  <a:cubicBezTo>
                    <a:pt x="21733" y="2632"/>
                    <a:pt x="22690" y="0"/>
                    <a:pt x="20742" y="0"/>
                  </a:cubicBezTo>
                  <a:close/>
                </a:path>
              </a:pathLst>
            </a:custGeom>
            <a:solidFill>
              <a:srgbClr val="AB3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2349;p46">
              <a:extLst>
                <a:ext uri="{FF2B5EF4-FFF2-40B4-BE49-F238E27FC236}">
                  <a16:creationId xmlns:a16="http://schemas.microsoft.com/office/drawing/2014/main" id="{B7781BE5-0424-C7F4-2630-43E620642B9D}"/>
                </a:ext>
              </a:extLst>
            </p:cNvPr>
            <p:cNvSpPr/>
            <p:nvPr/>
          </p:nvSpPr>
          <p:spPr>
            <a:xfrm>
              <a:off x="4228300" y="3610525"/>
              <a:ext cx="1306300" cy="1615550"/>
            </a:xfrm>
            <a:custGeom>
              <a:avLst/>
              <a:gdLst/>
              <a:ahLst/>
              <a:cxnLst/>
              <a:rect l="l" t="t" r="r" b="b"/>
              <a:pathLst>
                <a:path w="52252" h="64622" extrusionOk="0">
                  <a:moveTo>
                    <a:pt x="22250" y="1"/>
                  </a:moveTo>
                  <a:cubicBezTo>
                    <a:pt x="1581" y="1"/>
                    <a:pt x="1" y="16323"/>
                    <a:pt x="1" y="25411"/>
                  </a:cubicBezTo>
                  <a:lnTo>
                    <a:pt x="1" y="64622"/>
                  </a:lnTo>
                  <a:lnTo>
                    <a:pt x="48087" y="64622"/>
                  </a:lnTo>
                  <a:cubicBezTo>
                    <a:pt x="48087" y="64622"/>
                    <a:pt x="52251" y="36536"/>
                    <a:pt x="48087" y="19788"/>
                  </a:cubicBezTo>
                  <a:cubicBezTo>
                    <a:pt x="43892" y="3040"/>
                    <a:pt x="29758" y="1"/>
                    <a:pt x="22250" y="1"/>
                  </a:cubicBezTo>
                  <a:close/>
                </a:path>
              </a:pathLst>
            </a:custGeom>
            <a:solidFill>
              <a:srgbClr val="FF4E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2350;p46">
              <a:extLst>
                <a:ext uri="{FF2B5EF4-FFF2-40B4-BE49-F238E27FC236}">
                  <a16:creationId xmlns:a16="http://schemas.microsoft.com/office/drawing/2014/main" id="{B915F7B3-F110-29B4-D47C-DAE72A0E48EA}"/>
                </a:ext>
              </a:extLst>
            </p:cNvPr>
            <p:cNvSpPr/>
            <p:nvPr/>
          </p:nvSpPr>
          <p:spPr>
            <a:xfrm>
              <a:off x="4223750" y="4030600"/>
              <a:ext cx="1211300" cy="1200025"/>
            </a:xfrm>
            <a:custGeom>
              <a:avLst/>
              <a:gdLst/>
              <a:ahLst/>
              <a:cxnLst/>
              <a:rect l="l" t="t" r="r" b="b"/>
              <a:pathLst>
                <a:path w="48452" h="48001" extrusionOk="0">
                  <a:moveTo>
                    <a:pt x="865" y="0"/>
                  </a:moveTo>
                  <a:cubicBezTo>
                    <a:pt x="767" y="0"/>
                    <a:pt x="695" y="79"/>
                    <a:pt x="669" y="158"/>
                  </a:cubicBezTo>
                  <a:cubicBezTo>
                    <a:pt x="61" y="3441"/>
                    <a:pt x="0" y="6541"/>
                    <a:pt x="0" y="8608"/>
                  </a:cubicBezTo>
                  <a:lnTo>
                    <a:pt x="0" y="48001"/>
                  </a:lnTo>
                  <a:lnTo>
                    <a:pt x="48269" y="48001"/>
                  </a:lnTo>
                  <a:cubicBezTo>
                    <a:pt x="48360" y="48001"/>
                    <a:pt x="48451" y="47910"/>
                    <a:pt x="48451" y="47819"/>
                  </a:cubicBezTo>
                  <a:cubicBezTo>
                    <a:pt x="48451" y="47697"/>
                    <a:pt x="48360" y="47636"/>
                    <a:pt x="48269" y="47636"/>
                  </a:cubicBezTo>
                  <a:lnTo>
                    <a:pt x="365" y="47636"/>
                  </a:lnTo>
                  <a:lnTo>
                    <a:pt x="365" y="8608"/>
                  </a:lnTo>
                  <a:cubicBezTo>
                    <a:pt x="365" y="6572"/>
                    <a:pt x="456" y="3471"/>
                    <a:pt x="1064" y="219"/>
                  </a:cubicBezTo>
                  <a:cubicBezTo>
                    <a:pt x="1064" y="128"/>
                    <a:pt x="1004" y="37"/>
                    <a:pt x="912" y="6"/>
                  </a:cubicBezTo>
                  <a:cubicBezTo>
                    <a:pt x="896" y="2"/>
                    <a:pt x="880" y="0"/>
                    <a:pt x="865" y="0"/>
                  </a:cubicBezTo>
                  <a:close/>
                </a:path>
              </a:pathLst>
            </a:custGeom>
            <a:solidFill>
              <a:srgbClr val="3A20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2351;p46">
              <a:extLst>
                <a:ext uri="{FF2B5EF4-FFF2-40B4-BE49-F238E27FC236}">
                  <a16:creationId xmlns:a16="http://schemas.microsoft.com/office/drawing/2014/main" id="{99E8EAE9-7364-08DA-642F-19231B930491}"/>
                </a:ext>
              </a:extLst>
            </p:cNvPr>
            <p:cNvSpPr/>
            <p:nvPr/>
          </p:nvSpPr>
          <p:spPr>
            <a:xfrm>
              <a:off x="4358250" y="3474525"/>
              <a:ext cx="908850" cy="331375"/>
            </a:xfrm>
            <a:custGeom>
              <a:avLst/>
              <a:gdLst/>
              <a:ahLst/>
              <a:cxnLst/>
              <a:rect l="l" t="t" r="r" b="b"/>
              <a:pathLst>
                <a:path w="36354" h="13255" extrusionOk="0">
                  <a:moveTo>
                    <a:pt x="28015" y="0"/>
                  </a:moveTo>
                  <a:cubicBezTo>
                    <a:pt x="25512" y="0"/>
                    <a:pt x="22021" y="2708"/>
                    <a:pt x="14955" y="3039"/>
                  </a:cubicBezTo>
                  <a:cubicBezTo>
                    <a:pt x="14649" y="3053"/>
                    <a:pt x="14351" y="3059"/>
                    <a:pt x="14059" y="3059"/>
                  </a:cubicBezTo>
                  <a:cubicBezTo>
                    <a:pt x="8160" y="3059"/>
                    <a:pt x="5060" y="482"/>
                    <a:pt x="3426" y="482"/>
                  </a:cubicBezTo>
                  <a:cubicBezTo>
                    <a:pt x="2914" y="482"/>
                    <a:pt x="2546" y="734"/>
                    <a:pt x="2280" y="1398"/>
                  </a:cubicBezTo>
                  <a:cubicBezTo>
                    <a:pt x="1125" y="4285"/>
                    <a:pt x="3922" y="6778"/>
                    <a:pt x="3922" y="6778"/>
                  </a:cubicBezTo>
                  <a:cubicBezTo>
                    <a:pt x="3922" y="6778"/>
                    <a:pt x="1" y="8024"/>
                    <a:pt x="943" y="9422"/>
                  </a:cubicBezTo>
                  <a:cubicBezTo>
                    <a:pt x="1682" y="10543"/>
                    <a:pt x="8616" y="13255"/>
                    <a:pt x="17235" y="13255"/>
                  </a:cubicBezTo>
                  <a:cubicBezTo>
                    <a:pt x="19601" y="13255"/>
                    <a:pt x="22094" y="13051"/>
                    <a:pt x="24621" y="12553"/>
                  </a:cubicBezTo>
                  <a:cubicBezTo>
                    <a:pt x="36354" y="10243"/>
                    <a:pt x="31369" y="6383"/>
                    <a:pt x="28633" y="5805"/>
                  </a:cubicBezTo>
                  <a:cubicBezTo>
                    <a:pt x="28633" y="5805"/>
                    <a:pt x="33649" y="2675"/>
                    <a:pt x="29363" y="334"/>
                  </a:cubicBezTo>
                  <a:cubicBezTo>
                    <a:pt x="28938" y="99"/>
                    <a:pt x="28494" y="0"/>
                    <a:pt x="28015" y="0"/>
                  </a:cubicBezTo>
                  <a:close/>
                </a:path>
              </a:pathLst>
            </a:custGeom>
            <a:solidFill>
              <a:srgbClr val="AB38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2352;p46">
              <a:extLst>
                <a:ext uri="{FF2B5EF4-FFF2-40B4-BE49-F238E27FC236}">
                  <a16:creationId xmlns:a16="http://schemas.microsoft.com/office/drawing/2014/main" id="{624AFF5C-9F47-112E-448F-45B65A9F6B51}"/>
                </a:ext>
              </a:extLst>
            </p:cNvPr>
            <p:cNvSpPr/>
            <p:nvPr/>
          </p:nvSpPr>
          <p:spPr>
            <a:xfrm>
              <a:off x="5083950" y="4563425"/>
              <a:ext cx="448350" cy="667200"/>
            </a:xfrm>
            <a:custGeom>
              <a:avLst/>
              <a:gdLst/>
              <a:ahLst/>
              <a:cxnLst/>
              <a:rect l="l" t="t" r="r" b="b"/>
              <a:pathLst>
                <a:path w="17934" h="26688" extrusionOk="0">
                  <a:moveTo>
                    <a:pt x="1338" y="1"/>
                  </a:moveTo>
                  <a:cubicBezTo>
                    <a:pt x="1247" y="1"/>
                    <a:pt x="1155" y="61"/>
                    <a:pt x="1125" y="183"/>
                  </a:cubicBezTo>
                  <a:cubicBezTo>
                    <a:pt x="304" y="11885"/>
                    <a:pt x="0" y="20730"/>
                    <a:pt x="244" y="26506"/>
                  </a:cubicBezTo>
                  <a:lnTo>
                    <a:pt x="244" y="26688"/>
                  </a:lnTo>
                  <a:lnTo>
                    <a:pt x="17751" y="26688"/>
                  </a:lnTo>
                  <a:cubicBezTo>
                    <a:pt x="17843" y="26688"/>
                    <a:pt x="17934" y="26597"/>
                    <a:pt x="17934" y="26506"/>
                  </a:cubicBezTo>
                  <a:cubicBezTo>
                    <a:pt x="17934" y="26384"/>
                    <a:pt x="17843" y="26323"/>
                    <a:pt x="17751" y="26323"/>
                  </a:cubicBezTo>
                  <a:lnTo>
                    <a:pt x="608" y="26323"/>
                  </a:lnTo>
                  <a:cubicBezTo>
                    <a:pt x="396" y="20548"/>
                    <a:pt x="700" y="11764"/>
                    <a:pt x="1520" y="213"/>
                  </a:cubicBezTo>
                  <a:cubicBezTo>
                    <a:pt x="1520" y="92"/>
                    <a:pt x="1459" y="1"/>
                    <a:pt x="1338" y="1"/>
                  </a:cubicBezTo>
                  <a:close/>
                </a:path>
              </a:pathLst>
            </a:custGeom>
            <a:solidFill>
              <a:srgbClr val="3A20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2353;p46">
              <a:extLst>
                <a:ext uri="{FF2B5EF4-FFF2-40B4-BE49-F238E27FC236}">
                  <a16:creationId xmlns:a16="http://schemas.microsoft.com/office/drawing/2014/main" id="{4C9DD4EB-6140-152F-E12C-B2CA754E16C2}"/>
                </a:ext>
              </a:extLst>
            </p:cNvPr>
            <p:cNvSpPr/>
            <p:nvPr/>
          </p:nvSpPr>
          <p:spPr>
            <a:xfrm>
              <a:off x="4419950" y="2819950"/>
              <a:ext cx="81950" cy="281475"/>
            </a:xfrm>
            <a:custGeom>
              <a:avLst/>
              <a:gdLst/>
              <a:ahLst/>
              <a:cxnLst/>
              <a:rect l="l" t="t" r="r" b="b"/>
              <a:pathLst>
                <a:path w="3278" h="11259" extrusionOk="0">
                  <a:moveTo>
                    <a:pt x="306" y="1"/>
                  </a:moveTo>
                  <a:cubicBezTo>
                    <a:pt x="149" y="1"/>
                    <a:pt x="1" y="215"/>
                    <a:pt x="116" y="377"/>
                  </a:cubicBezTo>
                  <a:cubicBezTo>
                    <a:pt x="1058" y="1562"/>
                    <a:pt x="1940" y="2748"/>
                    <a:pt x="2122" y="4298"/>
                  </a:cubicBezTo>
                  <a:cubicBezTo>
                    <a:pt x="2274" y="5696"/>
                    <a:pt x="1271" y="6456"/>
                    <a:pt x="846" y="7672"/>
                  </a:cubicBezTo>
                  <a:cubicBezTo>
                    <a:pt x="207" y="9465"/>
                    <a:pt x="1089" y="11046"/>
                    <a:pt x="3004" y="11258"/>
                  </a:cubicBezTo>
                  <a:cubicBezTo>
                    <a:pt x="3277" y="11258"/>
                    <a:pt x="3277" y="10833"/>
                    <a:pt x="3004" y="10803"/>
                  </a:cubicBezTo>
                  <a:cubicBezTo>
                    <a:pt x="1514" y="10651"/>
                    <a:pt x="815" y="9526"/>
                    <a:pt x="1180" y="8067"/>
                  </a:cubicBezTo>
                  <a:cubicBezTo>
                    <a:pt x="1423" y="7033"/>
                    <a:pt x="2274" y="6304"/>
                    <a:pt x="2517" y="5271"/>
                  </a:cubicBezTo>
                  <a:cubicBezTo>
                    <a:pt x="2973" y="3325"/>
                    <a:pt x="1545" y="1502"/>
                    <a:pt x="450" y="73"/>
                  </a:cubicBezTo>
                  <a:cubicBezTo>
                    <a:pt x="407" y="22"/>
                    <a:pt x="356" y="1"/>
                    <a:pt x="306" y="1"/>
                  </a:cubicBezTo>
                  <a:close/>
                </a:path>
              </a:pathLst>
            </a:custGeom>
            <a:solidFill>
              <a:srgbClr val="3A20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2354;p46">
              <a:extLst>
                <a:ext uri="{FF2B5EF4-FFF2-40B4-BE49-F238E27FC236}">
                  <a16:creationId xmlns:a16="http://schemas.microsoft.com/office/drawing/2014/main" id="{A4187269-7799-AFFF-B88E-82E4A32648ED}"/>
                </a:ext>
              </a:extLst>
            </p:cNvPr>
            <p:cNvSpPr/>
            <p:nvPr/>
          </p:nvSpPr>
          <p:spPr>
            <a:xfrm>
              <a:off x="4451725" y="3112050"/>
              <a:ext cx="107150" cy="68075"/>
            </a:xfrm>
            <a:custGeom>
              <a:avLst/>
              <a:gdLst/>
              <a:ahLst/>
              <a:cxnLst/>
              <a:rect l="l" t="t" r="r" b="b"/>
              <a:pathLst>
                <a:path w="4286" h="2723" extrusionOk="0">
                  <a:moveTo>
                    <a:pt x="4256" y="0"/>
                  </a:moveTo>
                  <a:lnTo>
                    <a:pt x="4256" y="0"/>
                  </a:lnTo>
                  <a:cubicBezTo>
                    <a:pt x="2797" y="152"/>
                    <a:pt x="1398" y="486"/>
                    <a:pt x="61" y="1094"/>
                  </a:cubicBezTo>
                  <a:cubicBezTo>
                    <a:pt x="0" y="1368"/>
                    <a:pt x="335" y="1702"/>
                    <a:pt x="608" y="1976"/>
                  </a:cubicBezTo>
                  <a:cubicBezTo>
                    <a:pt x="1032" y="2455"/>
                    <a:pt x="1613" y="2722"/>
                    <a:pt x="2201" y="2722"/>
                  </a:cubicBezTo>
                  <a:cubicBezTo>
                    <a:pt x="2582" y="2722"/>
                    <a:pt x="2967" y="2610"/>
                    <a:pt x="3313" y="2371"/>
                  </a:cubicBezTo>
                  <a:cubicBezTo>
                    <a:pt x="4043" y="1854"/>
                    <a:pt x="4286" y="851"/>
                    <a:pt x="42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2355;p46">
              <a:extLst>
                <a:ext uri="{FF2B5EF4-FFF2-40B4-BE49-F238E27FC236}">
                  <a16:creationId xmlns:a16="http://schemas.microsoft.com/office/drawing/2014/main" id="{0F02FC88-A4F6-F5F9-BD85-B69C6D873C8F}"/>
                </a:ext>
              </a:extLst>
            </p:cNvPr>
            <p:cNvSpPr/>
            <p:nvPr/>
          </p:nvSpPr>
          <p:spPr>
            <a:xfrm>
              <a:off x="4350650" y="2950950"/>
              <a:ext cx="43350" cy="82075"/>
            </a:xfrm>
            <a:custGeom>
              <a:avLst/>
              <a:gdLst/>
              <a:ahLst/>
              <a:cxnLst/>
              <a:rect l="l" t="t" r="r" b="b"/>
              <a:pathLst>
                <a:path w="1734" h="3283" extrusionOk="0">
                  <a:moveTo>
                    <a:pt x="852" y="0"/>
                  </a:moveTo>
                  <a:cubicBezTo>
                    <a:pt x="396" y="0"/>
                    <a:pt x="1" y="760"/>
                    <a:pt x="1" y="1642"/>
                  </a:cubicBezTo>
                  <a:cubicBezTo>
                    <a:pt x="1" y="2553"/>
                    <a:pt x="396" y="3283"/>
                    <a:pt x="852" y="3283"/>
                  </a:cubicBezTo>
                  <a:cubicBezTo>
                    <a:pt x="1338" y="3283"/>
                    <a:pt x="1733" y="2553"/>
                    <a:pt x="1733" y="1642"/>
                  </a:cubicBezTo>
                  <a:cubicBezTo>
                    <a:pt x="1733" y="760"/>
                    <a:pt x="1338" y="0"/>
                    <a:pt x="852" y="0"/>
                  </a:cubicBezTo>
                  <a:close/>
                </a:path>
              </a:pathLst>
            </a:custGeom>
            <a:solidFill>
              <a:srgbClr val="3A20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2356;p46">
              <a:extLst>
                <a:ext uri="{FF2B5EF4-FFF2-40B4-BE49-F238E27FC236}">
                  <a16:creationId xmlns:a16="http://schemas.microsoft.com/office/drawing/2014/main" id="{000B8C8A-50D9-94CA-5DAB-0B5CB6320125}"/>
                </a:ext>
              </a:extLst>
            </p:cNvPr>
            <p:cNvSpPr/>
            <p:nvPr/>
          </p:nvSpPr>
          <p:spPr>
            <a:xfrm>
              <a:off x="4593825" y="2958550"/>
              <a:ext cx="43325" cy="82075"/>
            </a:xfrm>
            <a:custGeom>
              <a:avLst/>
              <a:gdLst/>
              <a:ahLst/>
              <a:cxnLst/>
              <a:rect l="l" t="t" r="r" b="b"/>
              <a:pathLst>
                <a:path w="1733" h="3283" extrusionOk="0">
                  <a:moveTo>
                    <a:pt x="882" y="0"/>
                  </a:moveTo>
                  <a:cubicBezTo>
                    <a:pt x="395" y="0"/>
                    <a:pt x="0" y="760"/>
                    <a:pt x="0" y="1641"/>
                  </a:cubicBezTo>
                  <a:cubicBezTo>
                    <a:pt x="0" y="2553"/>
                    <a:pt x="395" y="3283"/>
                    <a:pt x="882" y="3283"/>
                  </a:cubicBezTo>
                  <a:cubicBezTo>
                    <a:pt x="1338" y="3283"/>
                    <a:pt x="1733" y="2553"/>
                    <a:pt x="1733" y="1641"/>
                  </a:cubicBezTo>
                  <a:cubicBezTo>
                    <a:pt x="1733" y="760"/>
                    <a:pt x="1338" y="0"/>
                    <a:pt x="882" y="0"/>
                  </a:cubicBezTo>
                  <a:close/>
                </a:path>
              </a:pathLst>
            </a:custGeom>
            <a:solidFill>
              <a:srgbClr val="3A20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2357;p46">
              <a:extLst>
                <a:ext uri="{FF2B5EF4-FFF2-40B4-BE49-F238E27FC236}">
                  <a16:creationId xmlns:a16="http://schemas.microsoft.com/office/drawing/2014/main" id="{7DB2EEB2-F105-8449-3BAE-748AC1849D46}"/>
                </a:ext>
              </a:extLst>
            </p:cNvPr>
            <p:cNvSpPr/>
            <p:nvPr/>
          </p:nvSpPr>
          <p:spPr>
            <a:xfrm>
              <a:off x="4236675" y="2794975"/>
              <a:ext cx="161125" cy="83375"/>
            </a:xfrm>
            <a:custGeom>
              <a:avLst/>
              <a:gdLst/>
              <a:ahLst/>
              <a:cxnLst/>
              <a:rect l="l" t="t" r="r" b="b"/>
              <a:pathLst>
                <a:path w="6445" h="3335" extrusionOk="0">
                  <a:moveTo>
                    <a:pt x="4178" y="0"/>
                  </a:moveTo>
                  <a:cubicBezTo>
                    <a:pt x="3766" y="0"/>
                    <a:pt x="3317" y="51"/>
                    <a:pt x="2857" y="160"/>
                  </a:cubicBezTo>
                  <a:cubicBezTo>
                    <a:pt x="1186" y="555"/>
                    <a:pt x="0" y="1558"/>
                    <a:pt x="213" y="2409"/>
                  </a:cubicBezTo>
                  <a:cubicBezTo>
                    <a:pt x="365" y="2997"/>
                    <a:pt x="1171" y="3335"/>
                    <a:pt x="2230" y="3335"/>
                  </a:cubicBezTo>
                  <a:cubicBezTo>
                    <a:pt x="2651" y="3335"/>
                    <a:pt x="3112" y="3282"/>
                    <a:pt x="3587" y="3169"/>
                  </a:cubicBezTo>
                  <a:cubicBezTo>
                    <a:pt x="5259" y="2774"/>
                    <a:pt x="6444" y="1771"/>
                    <a:pt x="6231" y="950"/>
                  </a:cubicBezTo>
                  <a:cubicBezTo>
                    <a:pt x="6099" y="355"/>
                    <a:pt x="5264" y="0"/>
                    <a:pt x="4178" y="0"/>
                  </a:cubicBezTo>
                  <a:close/>
                </a:path>
              </a:pathLst>
            </a:custGeom>
            <a:solidFill>
              <a:srgbClr val="583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2358;p46">
              <a:extLst>
                <a:ext uri="{FF2B5EF4-FFF2-40B4-BE49-F238E27FC236}">
                  <a16:creationId xmlns:a16="http://schemas.microsoft.com/office/drawing/2014/main" id="{D1E9D80B-3009-7DC5-B2DD-21809E9AAD41}"/>
                </a:ext>
              </a:extLst>
            </p:cNvPr>
            <p:cNvSpPr/>
            <p:nvPr/>
          </p:nvSpPr>
          <p:spPr>
            <a:xfrm>
              <a:off x="4574825" y="2798625"/>
              <a:ext cx="161125" cy="84025"/>
            </a:xfrm>
            <a:custGeom>
              <a:avLst/>
              <a:gdLst/>
              <a:ahLst/>
              <a:cxnLst/>
              <a:rect l="l" t="t" r="r" b="b"/>
              <a:pathLst>
                <a:path w="6445" h="3361" extrusionOk="0">
                  <a:moveTo>
                    <a:pt x="2244" y="0"/>
                  </a:moveTo>
                  <a:cubicBezTo>
                    <a:pt x="1187" y="0"/>
                    <a:pt x="365" y="339"/>
                    <a:pt x="213" y="926"/>
                  </a:cubicBezTo>
                  <a:cubicBezTo>
                    <a:pt x="0" y="1777"/>
                    <a:pt x="1186" y="2780"/>
                    <a:pt x="2857" y="3175"/>
                  </a:cubicBezTo>
                  <a:cubicBezTo>
                    <a:pt x="3343" y="3301"/>
                    <a:pt x="3818" y="3360"/>
                    <a:pt x="4251" y="3360"/>
                  </a:cubicBezTo>
                  <a:cubicBezTo>
                    <a:pt x="5283" y="3360"/>
                    <a:pt x="6082" y="3024"/>
                    <a:pt x="6231" y="2446"/>
                  </a:cubicBezTo>
                  <a:cubicBezTo>
                    <a:pt x="6444" y="1595"/>
                    <a:pt x="5259" y="592"/>
                    <a:pt x="3587" y="166"/>
                  </a:cubicBezTo>
                  <a:cubicBezTo>
                    <a:pt x="3120" y="54"/>
                    <a:pt x="2664" y="0"/>
                    <a:pt x="2244" y="0"/>
                  </a:cubicBezTo>
                  <a:close/>
                </a:path>
              </a:pathLst>
            </a:custGeom>
            <a:solidFill>
              <a:srgbClr val="583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359;p46">
              <a:extLst>
                <a:ext uri="{FF2B5EF4-FFF2-40B4-BE49-F238E27FC236}">
                  <a16:creationId xmlns:a16="http://schemas.microsoft.com/office/drawing/2014/main" id="{22F464E2-1500-072C-54B0-13E52EC55818}"/>
                </a:ext>
              </a:extLst>
            </p:cNvPr>
            <p:cNvSpPr/>
            <p:nvPr/>
          </p:nvSpPr>
          <p:spPr>
            <a:xfrm>
              <a:off x="4191825" y="2777675"/>
              <a:ext cx="255350" cy="297925"/>
            </a:xfrm>
            <a:custGeom>
              <a:avLst/>
              <a:gdLst/>
              <a:ahLst/>
              <a:cxnLst/>
              <a:rect l="l" t="t" r="r" b="b"/>
              <a:pathLst>
                <a:path w="10214" h="11917" extrusionOk="0">
                  <a:moveTo>
                    <a:pt x="5107" y="730"/>
                  </a:moveTo>
                  <a:cubicBezTo>
                    <a:pt x="7509" y="730"/>
                    <a:pt x="9454" y="3071"/>
                    <a:pt x="9454" y="5959"/>
                  </a:cubicBezTo>
                  <a:cubicBezTo>
                    <a:pt x="9454" y="8846"/>
                    <a:pt x="7509" y="11187"/>
                    <a:pt x="5107" y="11187"/>
                  </a:cubicBezTo>
                  <a:cubicBezTo>
                    <a:pt x="2706" y="11187"/>
                    <a:pt x="761" y="8846"/>
                    <a:pt x="761" y="5959"/>
                  </a:cubicBezTo>
                  <a:cubicBezTo>
                    <a:pt x="761" y="3071"/>
                    <a:pt x="2706" y="730"/>
                    <a:pt x="5107" y="730"/>
                  </a:cubicBezTo>
                  <a:close/>
                  <a:moveTo>
                    <a:pt x="5107" y="1"/>
                  </a:moveTo>
                  <a:cubicBezTo>
                    <a:pt x="2311" y="1"/>
                    <a:pt x="1" y="2676"/>
                    <a:pt x="1" y="5959"/>
                  </a:cubicBezTo>
                  <a:cubicBezTo>
                    <a:pt x="1" y="9241"/>
                    <a:pt x="2311" y="11916"/>
                    <a:pt x="5107" y="11916"/>
                  </a:cubicBezTo>
                  <a:cubicBezTo>
                    <a:pt x="7904" y="11916"/>
                    <a:pt x="10214" y="9241"/>
                    <a:pt x="10214" y="5959"/>
                  </a:cubicBezTo>
                  <a:cubicBezTo>
                    <a:pt x="10214" y="2676"/>
                    <a:pt x="7904" y="1"/>
                    <a:pt x="51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360;p46">
              <a:extLst>
                <a:ext uri="{FF2B5EF4-FFF2-40B4-BE49-F238E27FC236}">
                  <a16:creationId xmlns:a16="http://schemas.microsoft.com/office/drawing/2014/main" id="{BCC08C4B-EC3A-D011-42F3-F02882EF5B2C}"/>
                </a:ext>
              </a:extLst>
            </p:cNvPr>
            <p:cNvSpPr/>
            <p:nvPr/>
          </p:nvSpPr>
          <p:spPr>
            <a:xfrm>
              <a:off x="4517075" y="2780725"/>
              <a:ext cx="282700" cy="304750"/>
            </a:xfrm>
            <a:custGeom>
              <a:avLst/>
              <a:gdLst/>
              <a:ahLst/>
              <a:cxnLst/>
              <a:rect l="l" t="t" r="r" b="b"/>
              <a:pathLst>
                <a:path w="11308" h="12190" extrusionOk="0">
                  <a:moveTo>
                    <a:pt x="5654" y="791"/>
                  </a:moveTo>
                  <a:cubicBezTo>
                    <a:pt x="8329" y="791"/>
                    <a:pt x="10517" y="3162"/>
                    <a:pt x="10517" y="6080"/>
                  </a:cubicBezTo>
                  <a:cubicBezTo>
                    <a:pt x="10517" y="9028"/>
                    <a:pt x="8329" y="11399"/>
                    <a:pt x="5654" y="11399"/>
                  </a:cubicBezTo>
                  <a:cubicBezTo>
                    <a:pt x="2979" y="11399"/>
                    <a:pt x="790" y="9028"/>
                    <a:pt x="790" y="6080"/>
                  </a:cubicBezTo>
                  <a:cubicBezTo>
                    <a:pt x="790" y="3162"/>
                    <a:pt x="2979" y="791"/>
                    <a:pt x="5654" y="791"/>
                  </a:cubicBezTo>
                  <a:close/>
                  <a:moveTo>
                    <a:pt x="5654" y="1"/>
                  </a:moveTo>
                  <a:cubicBezTo>
                    <a:pt x="2523" y="1"/>
                    <a:pt x="0" y="2736"/>
                    <a:pt x="0" y="6080"/>
                  </a:cubicBezTo>
                  <a:cubicBezTo>
                    <a:pt x="0" y="9454"/>
                    <a:pt x="2523" y="12189"/>
                    <a:pt x="5654" y="12189"/>
                  </a:cubicBezTo>
                  <a:cubicBezTo>
                    <a:pt x="8785" y="12189"/>
                    <a:pt x="11307" y="9454"/>
                    <a:pt x="11307" y="6080"/>
                  </a:cubicBezTo>
                  <a:cubicBezTo>
                    <a:pt x="11307" y="2736"/>
                    <a:pt x="8785" y="1"/>
                    <a:pt x="56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361;p46">
              <a:extLst>
                <a:ext uri="{FF2B5EF4-FFF2-40B4-BE49-F238E27FC236}">
                  <a16:creationId xmlns:a16="http://schemas.microsoft.com/office/drawing/2014/main" id="{AB534811-EF44-EDF0-3A3B-F0E6845EC478}"/>
                </a:ext>
              </a:extLst>
            </p:cNvPr>
            <p:cNvSpPr/>
            <p:nvPr/>
          </p:nvSpPr>
          <p:spPr>
            <a:xfrm>
              <a:off x="4427200" y="2884550"/>
              <a:ext cx="102800" cy="57300"/>
            </a:xfrm>
            <a:custGeom>
              <a:avLst/>
              <a:gdLst/>
              <a:ahLst/>
              <a:cxnLst/>
              <a:rect l="l" t="t" r="r" b="b"/>
              <a:pathLst>
                <a:path w="4112" h="2292" extrusionOk="0">
                  <a:moveTo>
                    <a:pt x="2186" y="0"/>
                  </a:moveTo>
                  <a:cubicBezTo>
                    <a:pt x="1438" y="0"/>
                    <a:pt x="680" y="357"/>
                    <a:pt x="191" y="1106"/>
                  </a:cubicBezTo>
                  <a:cubicBezTo>
                    <a:pt x="1" y="1381"/>
                    <a:pt x="251" y="1641"/>
                    <a:pt x="514" y="1641"/>
                  </a:cubicBezTo>
                  <a:cubicBezTo>
                    <a:pt x="629" y="1641"/>
                    <a:pt x="746" y="1591"/>
                    <a:pt x="829" y="1471"/>
                  </a:cubicBezTo>
                  <a:cubicBezTo>
                    <a:pt x="1169" y="954"/>
                    <a:pt x="1676" y="715"/>
                    <a:pt x="2177" y="715"/>
                  </a:cubicBezTo>
                  <a:cubicBezTo>
                    <a:pt x="2885" y="715"/>
                    <a:pt x="3582" y="1194"/>
                    <a:pt x="3778" y="2048"/>
                  </a:cubicBezTo>
                  <a:cubicBezTo>
                    <a:pt x="3808" y="2231"/>
                    <a:pt x="3960" y="2291"/>
                    <a:pt x="4112" y="2291"/>
                  </a:cubicBezTo>
                  <a:cubicBezTo>
                    <a:pt x="4082" y="2261"/>
                    <a:pt x="4082" y="2231"/>
                    <a:pt x="4082" y="2200"/>
                  </a:cubicBezTo>
                  <a:cubicBezTo>
                    <a:pt x="3960" y="1805"/>
                    <a:pt x="3990" y="1380"/>
                    <a:pt x="4112" y="1015"/>
                  </a:cubicBezTo>
                  <a:cubicBezTo>
                    <a:pt x="3658" y="350"/>
                    <a:pt x="2927" y="0"/>
                    <a:pt x="21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62;p46">
              <a:extLst>
                <a:ext uri="{FF2B5EF4-FFF2-40B4-BE49-F238E27FC236}">
                  <a16:creationId xmlns:a16="http://schemas.microsoft.com/office/drawing/2014/main" id="{CA11FBD2-5F83-D5ED-2071-AE6BBB482A21}"/>
                </a:ext>
              </a:extLst>
            </p:cNvPr>
            <p:cNvSpPr/>
            <p:nvPr/>
          </p:nvSpPr>
          <p:spPr>
            <a:xfrm>
              <a:off x="4782275" y="2892275"/>
              <a:ext cx="344875" cy="98475"/>
            </a:xfrm>
            <a:custGeom>
              <a:avLst/>
              <a:gdLst/>
              <a:ahLst/>
              <a:cxnLst/>
              <a:rect l="l" t="t" r="r" b="b"/>
              <a:pathLst>
                <a:path w="13795" h="3939" extrusionOk="0">
                  <a:moveTo>
                    <a:pt x="7808" y="0"/>
                  </a:moveTo>
                  <a:cubicBezTo>
                    <a:pt x="5221" y="0"/>
                    <a:pt x="2528" y="365"/>
                    <a:pt x="0" y="767"/>
                  </a:cubicBezTo>
                  <a:cubicBezTo>
                    <a:pt x="91" y="1010"/>
                    <a:pt x="152" y="1253"/>
                    <a:pt x="183" y="1496"/>
                  </a:cubicBezTo>
                  <a:cubicBezTo>
                    <a:pt x="2219" y="1162"/>
                    <a:pt x="4256" y="979"/>
                    <a:pt x="6323" y="858"/>
                  </a:cubicBezTo>
                  <a:cubicBezTo>
                    <a:pt x="7326" y="827"/>
                    <a:pt x="8329" y="827"/>
                    <a:pt x="9332" y="827"/>
                  </a:cubicBezTo>
                  <a:cubicBezTo>
                    <a:pt x="11733" y="827"/>
                    <a:pt x="12463" y="1891"/>
                    <a:pt x="12918" y="3685"/>
                  </a:cubicBezTo>
                  <a:cubicBezTo>
                    <a:pt x="12954" y="3862"/>
                    <a:pt x="13100" y="3938"/>
                    <a:pt x="13260" y="3938"/>
                  </a:cubicBezTo>
                  <a:cubicBezTo>
                    <a:pt x="13510" y="3938"/>
                    <a:pt x="13795" y="3750"/>
                    <a:pt x="13739" y="3472"/>
                  </a:cubicBezTo>
                  <a:cubicBezTo>
                    <a:pt x="13253" y="1526"/>
                    <a:pt x="12371" y="311"/>
                    <a:pt x="10000" y="98"/>
                  </a:cubicBezTo>
                  <a:cubicBezTo>
                    <a:pt x="9283" y="30"/>
                    <a:pt x="8549" y="0"/>
                    <a:pt x="78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363;p46">
              <a:extLst>
                <a:ext uri="{FF2B5EF4-FFF2-40B4-BE49-F238E27FC236}">
                  <a16:creationId xmlns:a16="http://schemas.microsoft.com/office/drawing/2014/main" id="{E20A49DB-48F4-EA7A-0849-55FDB4E497A4}"/>
                </a:ext>
              </a:extLst>
            </p:cNvPr>
            <p:cNvSpPr/>
            <p:nvPr/>
          </p:nvSpPr>
          <p:spPr>
            <a:xfrm>
              <a:off x="4992750" y="2905600"/>
              <a:ext cx="194400" cy="235275"/>
            </a:xfrm>
            <a:custGeom>
              <a:avLst/>
              <a:gdLst/>
              <a:ahLst/>
              <a:cxnLst/>
              <a:rect l="l" t="t" r="r" b="b"/>
              <a:pathLst>
                <a:path w="7776" h="9411" extrusionOk="0">
                  <a:moveTo>
                    <a:pt x="2672" y="1"/>
                  </a:moveTo>
                  <a:cubicBezTo>
                    <a:pt x="1230" y="1"/>
                    <a:pt x="1" y="872"/>
                    <a:pt x="1" y="872"/>
                  </a:cubicBezTo>
                  <a:lnTo>
                    <a:pt x="1" y="8988"/>
                  </a:lnTo>
                  <a:cubicBezTo>
                    <a:pt x="581" y="9277"/>
                    <a:pt x="1194" y="9411"/>
                    <a:pt x="1804" y="9411"/>
                  </a:cubicBezTo>
                  <a:cubicBezTo>
                    <a:pt x="4839" y="9411"/>
                    <a:pt x="7776" y="6107"/>
                    <a:pt x="5928" y="2361"/>
                  </a:cubicBezTo>
                  <a:cubicBezTo>
                    <a:pt x="5027" y="520"/>
                    <a:pt x="3786" y="1"/>
                    <a:pt x="2672" y="1"/>
                  </a:cubicBezTo>
                  <a:close/>
                </a:path>
              </a:pathLst>
            </a:custGeom>
            <a:solidFill>
              <a:srgbClr val="FFB2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" name="Google Shape;2364;p46">
            <a:extLst>
              <a:ext uri="{FF2B5EF4-FFF2-40B4-BE49-F238E27FC236}">
                <a16:creationId xmlns:a16="http://schemas.microsoft.com/office/drawing/2014/main" id="{446299D5-1CFE-52B1-F23F-11614845E00B}"/>
              </a:ext>
            </a:extLst>
          </p:cNvPr>
          <p:cNvGrpSpPr/>
          <p:nvPr/>
        </p:nvGrpSpPr>
        <p:grpSpPr>
          <a:xfrm>
            <a:off x="4954600" y="2253165"/>
            <a:ext cx="1454820" cy="2906049"/>
            <a:chOff x="1647725" y="2641025"/>
            <a:chExt cx="1296400" cy="2589600"/>
          </a:xfrm>
        </p:grpSpPr>
        <p:sp>
          <p:nvSpPr>
            <p:cNvPr id="26" name="Google Shape;2365;p46">
              <a:extLst>
                <a:ext uri="{FF2B5EF4-FFF2-40B4-BE49-F238E27FC236}">
                  <a16:creationId xmlns:a16="http://schemas.microsoft.com/office/drawing/2014/main" id="{E26449F5-E070-A7AE-C0E2-45B9D6470D90}"/>
                </a:ext>
              </a:extLst>
            </p:cNvPr>
            <p:cNvSpPr/>
            <p:nvPr/>
          </p:nvSpPr>
          <p:spPr>
            <a:xfrm>
              <a:off x="2593775" y="4520875"/>
              <a:ext cx="350350" cy="705200"/>
            </a:xfrm>
            <a:custGeom>
              <a:avLst/>
              <a:gdLst/>
              <a:ahLst/>
              <a:cxnLst/>
              <a:rect l="l" t="t" r="r" b="b"/>
              <a:pathLst>
                <a:path w="14014" h="28208" extrusionOk="0">
                  <a:moveTo>
                    <a:pt x="10062" y="0"/>
                  </a:moveTo>
                  <a:lnTo>
                    <a:pt x="1" y="4985"/>
                  </a:lnTo>
                  <a:lnTo>
                    <a:pt x="1" y="28208"/>
                  </a:lnTo>
                  <a:lnTo>
                    <a:pt x="14013" y="28208"/>
                  </a:lnTo>
                  <a:lnTo>
                    <a:pt x="10062" y="0"/>
                  </a:lnTo>
                  <a:close/>
                </a:path>
              </a:pathLst>
            </a:custGeom>
            <a:solidFill>
              <a:srgbClr val="583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366;p46">
              <a:extLst>
                <a:ext uri="{FF2B5EF4-FFF2-40B4-BE49-F238E27FC236}">
                  <a16:creationId xmlns:a16="http://schemas.microsoft.com/office/drawing/2014/main" id="{6A9A9D25-EF0A-1643-B2C4-FC72846E6B14}"/>
                </a:ext>
              </a:extLst>
            </p:cNvPr>
            <p:cNvSpPr/>
            <p:nvPr/>
          </p:nvSpPr>
          <p:spPr>
            <a:xfrm>
              <a:off x="1692550" y="3893875"/>
              <a:ext cx="1179375" cy="1332200"/>
            </a:xfrm>
            <a:custGeom>
              <a:avLst/>
              <a:gdLst/>
              <a:ahLst/>
              <a:cxnLst/>
              <a:rect l="l" t="t" r="r" b="b"/>
              <a:pathLst>
                <a:path w="47175" h="53288" extrusionOk="0">
                  <a:moveTo>
                    <a:pt x="25213" y="1"/>
                  </a:moveTo>
                  <a:cubicBezTo>
                    <a:pt x="19610" y="1"/>
                    <a:pt x="4689" y="1555"/>
                    <a:pt x="2462" y="12132"/>
                  </a:cubicBezTo>
                  <a:cubicBezTo>
                    <a:pt x="0" y="23682"/>
                    <a:pt x="2979" y="53288"/>
                    <a:pt x="2979" y="53288"/>
                  </a:cubicBezTo>
                  <a:lnTo>
                    <a:pt x="40548" y="53288"/>
                  </a:lnTo>
                  <a:cubicBezTo>
                    <a:pt x="40548" y="53288"/>
                    <a:pt x="39515" y="37451"/>
                    <a:pt x="39940" y="36023"/>
                  </a:cubicBezTo>
                  <a:cubicBezTo>
                    <a:pt x="40366" y="34594"/>
                    <a:pt x="47175" y="26752"/>
                    <a:pt x="46719" y="21220"/>
                  </a:cubicBezTo>
                  <a:cubicBezTo>
                    <a:pt x="46293" y="15658"/>
                    <a:pt x="38694" y="3682"/>
                    <a:pt x="34986" y="1889"/>
                  </a:cubicBezTo>
                  <a:cubicBezTo>
                    <a:pt x="31278" y="65"/>
                    <a:pt x="26505" y="34"/>
                    <a:pt x="26505" y="34"/>
                  </a:cubicBezTo>
                  <a:cubicBezTo>
                    <a:pt x="26165" y="14"/>
                    <a:pt x="25728" y="1"/>
                    <a:pt x="25213" y="1"/>
                  </a:cubicBezTo>
                  <a:close/>
                </a:path>
              </a:pathLst>
            </a:custGeom>
            <a:solidFill>
              <a:srgbClr val="583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367;p46">
              <a:extLst>
                <a:ext uri="{FF2B5EF4-FFF2-40B4-BE49-F238E27FC236}">
                  <a16:creationId xmlns:a16="http://schemas.microsoft.com/office/drawing/2014/main" id="{D590962C-9C6E-3D54-02E8-9F519BB4AB37}"/>
                </a:ext>
              </a:extLst>
            </p:cNvPr>
            <p:cNvSpPr/>
            <p:nvPr/>
          </p:nvSpPr>
          <p:spPr>
            <a:xfrm>
              <a:off x="2675850" y="4419650"/>
              <a:ext cx="197600" cy="810975"/>
            </a:xfrm>
            <a:custGeom>
              <a:avLst/>
              <a:gdLst/>
              <a:ahLst/>
              <a:cxnLst/>
              <a:rect l="l" t="t" r="r" b="b"/>
              <a:pathLst>
                <a:path w="7904" h="32439" extrusionOk="0">
                  <a:moveTo>
                    <a:pt x="7423" y="1"/>
                  </a:moveTo>
                  <a:cubicBezTo>
                    <a:pt x="7411" y="1"/>
                    <a:pt x="7399" y="3"/>
                    <a:pt x="7387" y="7"/>
                  </a:cubicBezTo>
                  <a:cubicBezTo>
                    <a:pt x="7265" y="7"/>
                    <a:pt x="7204" y="98"/>
                    <a:pt x="7204" y="189"/>
                  </a:cubicBezTo>
                  <a:cubicBezTo>
                    <a:pt x="7508" y="4201"/>
                    <a:pt x="3982" y="9429"/>
                    <a:pt x="1885" y="12560"/>
                  </a:cubicBezTo>
                  <a:cubicBezTo>
                    <a:pt x="1095" y="13715"/>
                    <a:pt x="548" y="14536"/>
                    <a:pt x="426" y="14931"/>
                  </a:cubicBezTo>
                  <a:cubicBezTo>
                    <a:pt x="0" y="16390"/>
                    <a:pt x="1003" y="31618"/>
                    <a:pt x="1034" y="32257"/>
                  </a:cubicBezTo>
                  <a:cubicBezTo>
                    <a:pt x="1034" y="32378"/>
                    <a:pt x="1125" y="32439"/>
                    <a:pt x="1216" y="32439"/>
                  </a:cubicBezTo>
                  <a:lnTo>
                    <a:pt x="1247" y="32439"/>
                  </a:lnTo>
                  <a:cubicBezTo>
                    <a:pt x="1338" y="32439"/>
                    <a:pt x="1429" y="32348"/>
                    <a:pt x="1399" y="32226"/>
                  </a:cubicBezTo>
                  <a:cubicBezTo>
                    <a:pt x="1064" y="26785"/>
                    <a:pt x="456" y="16147"/>
                    <a:pt x="791" y="15053"/>
                  </a:cubicBezTo>
                  <a:cubicBezTo>
                    <a:pt x="912" y="14688"/>
                    <a:pt x="1459" y="13837"/>
                    <a:pt x="2189" y="12773"/>
                  </a:cubicBezTo>
                  <a:cubicBezTo>
                    <a:pt x="4317" y="9612"/>
                    <a:pt x="7903" y="4323"/>
                    <a:pt x="7599" y="159"/>
                  </a:cubicBezTo>
                  <a:cubicBezTo>
                    <a:pt x="7573" y="80"/>
                    <a:pt x="7501" y="1"/>
                    <a:pt x="7423" y="1"/>
                  </a:cubicBezTo>
                  <a:close/>
                </a:path>
              </a:pathLst>
            </a:custGeom>
            <a:solidFill>
              <a:srgbClr val="3A20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368;p46">
              <a:extLst>
                <a:ext uri="{FF2B5EF4-FFF2-40B4-BE49-F238E27FC236}">
                  <a16:creationId xmlns:a16="http://schemas.microsoft.com/office/drawing/2014/main" id="{3D2BE390-8101-8900-91A6-BF2DCB129559}"/>
                </a:ext>
              </a:extLst>
            </p:cNvPr>
            <p:cNvSpPr/>
            <p:nvPr/>
          </p:nvSpPr>
          <p:spPr>
            <a:xfrm>
              <a:off x="1651525" y="3948625"/>
              <a:ext cx="453675" cy="1277450"/>
            </a:xfrm>
            <a:custGeom>
              <a:avLst/>
              <a:gdLst/>
              <a:ahLst/>
              <a:cxnLst/>
              <a:rect l="l" t="t" r="r" b="b"/>
              <a:pathLst>
                <a:path w="18147" h="51098" extrusionOk="0">
                  <a:moveTo>
                    <a:pt x="15087" y="0"/>
                  </a:moveTo>
                  <a:cubicBezTo>
                    <a:pt x="12074" y="0"/>
                    <a:pt x="3869" y="4807"/>
                    <a:pt x="2128" y="14714"/>
                  </a:cubicBezTo>
                  <a:cubicBezTo>
                    <a:pt x="0" y="26720"/>
                    <a:pt x="2128" y="51098"/>
                    <a:pt x="2128" y="51098"/>
                  </a:cubicBezTo>
                  <a:lnTo>
                    <a:pt x="15593" y="51098"/>
                  </a:lnTo>
                  <a:cubicBezTo>
                    <a:pt x="15593" y="51098"/>
                    <a:pt x="15745" y="22830"/>
                    <a:pt x="16231" y="16690"/>
                  </a:cubicBezTo>
                  <a:cubicBezTo>
                    <a:pt x="16748" y="10580"/>
                    <a:pt x="18146" y="94"/>
                    <a:pt x="15198" y="3"/>
                  </a:cubicBezTo>
                  <a:cubicBezTo>
                    <a:pt x="15162" y="1"/>
                    <a:pt x="15125" y="0"/>
                    <a:pt x="15087" y="0"/>
                  </a:cubicBezTo>
                  <a:close/>
                </a:path>
              </a:pathLst>
            </a:custGeom>
            <a:solidFill>
              <a:srgbClr val="583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2369;p46">
              <a:extLst>
                <a:ext uri="{FF2B5EF4-FFF2-40B4-BE49-F238E27FC236}">
                  <a16:creationId xmlns:a16="http://schemas.microsoft.com/office/drawing/2014/main" id="{963D05E7-0ED0-68C2-216F-30D7F417E48B}"/>
                </a:ext>
              </a:extLst>
            </p:cNvPr>
            <p:cNvSpPr/>
            <p:nvPr/>
          </p:nvSpPr>
          <p:spPr>
            <a:xfrm>
              <a:off x="2036775" y="4618900"/>
              <a:ext cx="25875" cy="611725"/>
            </a:xfrm>
            <a:custGeom>
              <a:avLst/>
              <a:gdLst/>
              <a:ahLst/>
              <a:cxnLst/>
              <a:rect l="l" t="t" r="r" b="b"/>
              <a:pathLst>
                <a:path w="1035" h="24469" extrusionOk="0">
                  <a:moveTo>
                    <a:pt x="852" y="0"/>
                  </a:moveTo>
                  <a:cubicBezTo>
                    <a:pt x="730" y="0"/>
                    <a:pt x="669" y="0"/>
                    <a:pt x="639" y="274"/>
                  </a:cubicBezTo>
                  <a:cubicBezTo>
                    <a:pt x="639" y="456"/>
                    <a:pt x="639" y="700"/>
                    <a:pt x="609" y="1095"/>
                  </a:cubicBezTo>
                  <a:lnTo>
                    <a:pt x="365" y="10912"/>
                  </a:lnTo>
                  <a:cubicBezTo>
                    <a:pt x="183" y="17083"/>
                    <a:pt x="1" y="24104"/>
                    <a:pt x="1" y="24256"/>
                  </a:cubicBezTo>
                  <a:cubicBezTo>
                    <a:pt x="1" y="24378"/>
                    <a:pt x="61" y="24469"/>
                    <a:pt x="183" y="24469"/>
                  </a:cubicBezTo>
                  <a:cubicBezTo>
                    <a:pt x="274" y="24469"/>
                    <a:pt x="365" y="24408"/>
                    <a:pt x="365" y="24287"/>
                  </a:cubicBezTo>
                  <a:cubicBezTo>
                    <a:pt x="396" y="24165"/>
                    <a:pt x="517" y="18663"/>
                    <a:pt x="730" y="10943"/>
                  </a:cubicBezTo>
                  <a:cubicBezTo>
                    <a:pt x="882" y="5745"/>
                    <a:pt x="1004" y="852"/>
                    <a:pt x="1034" y="274"/>
                  </a:cubicBezTo>
                  <a:cubicBezTo>
                    <a:pt x="1034" y="274"/>
                    <a:pt x="1034" y="244"/>
                    <a:pt x="1034" y="244"/>
                  </a:cubicBezTo>
                  <a:cubicBezTo>
                    <a:pt x="1034" y="244"/>
                    <a:pt x="1034" y="213"/>
                    <a:pt x="1034" y="213"/>
                  </a:cubicBezTo>
                  <a:cubicBezTo>
                    <a:pt x="1004" y="31"/>
                    <a:pt x="882" y="0"/>
                    <a:pt x="852" y="0"/>
                  </a:cubicBezTo>
                  <a:close/>
                </a:path>
              </a:pathLst>
            </a:custGeom>
            <a:solidFill>
              <a:srgbClr val="3A20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2370;p46">
              <a:extLst>
                <a:ext uri="{FF2B5EF4-FFF2-40B4-BE49-F238E27FC236}">
                  <a16:creationId xmlns:a16="http://schemas.microsoft.com/office/drawing/2014/main" id="{C803829F-8D30-3491-7587-09F4CFAEA410}"/>
                </a:ext>
              </a:extLst>
            </p:cNvPr>
            <p:cNvSpPr/>
            <p:nvPr/>
          </p:nvSpPr>
          <p:spPr>
            <a:xfrm>
              <a:off x="2292100" y="3500700"/>
              <a:ext cx="494725" cy="393200"/>
            </a:xfrm>
            <a:custGeom>
              <a:avLst/>
              <a:gdLst/>
              <a:ahLst/>
              <a:cxnLst/>
              <a:rect l="l" t="t" r="r" b="b"/>
              <a:pathLst>
                <a:path w="19789" h="15728" extrusionOk="0">
                  <a:moveTo>
                    <a:pt x="9316" y="1"/>
                  </a:moveTo>
                  <a:cubicBezTo>
                    <a:pt x="5973" y="1"/>
                    <a:pt x="2233" y="796"/>
                    <a:pt x="1460" y="4181"/>
                  </a:cubicBezTo>
                  <a:cubicBezTo>
                    <a:pt x="1" y="10594"/>
                    <a:pt x="3770" y="14059"/>
                    <a:pt x="3770" y="14059"/>
                  </a:cubicBezTo>
                  <a:cubicBezTo>
                    <a:pt x="3770" y="14059"/>
                    <a:pt x="6819" y="15727"/>
                    <a:pt x="11424" y="15727"/>
                  </a:cubicBezTo>
                  <a:cubicBezTo>
                    <a:pt x="13852" y="15727"/>
                    <a:pt x="16713" y="15263"/>
                    <a:pt x="19788" y="13847"/>
                  </a:cubicBezTo>
                  <a:cubicBezTo>
                    <a:pt x="19788" y="13847"/>
                    <a:pt x="15594" y="6187"/>
                    <a:pt x="14925" y="624"/>
                  </a:cubicBezTo>
                  <a:cubicBezTo>
                    <a:pt x="14925" y="624"/>
                    <a:pt x="12276" y="1"/>
                    <a:pt x="9316" y="1"/>
                  </a:cubicBezTo>
                  <a:close/>
                </a:path>
              </a:pathLst>
            </a:custGeom>
            <a:solidFill>
              <a:srgbClr val="3A20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2371;p46">
              <a:extLst>
                <a:ext uri="{FF2B5EF4-FFF2-40B4-BE49-F238E27FC236}">
                  <a16:creationId xmlns:a16="http://schemas.microsoft.com/office/drawing/2014/main" id="{8CB99AD9-A564-E545-3D5B-06EF3231C898}"/>
                </a:ext>
              </a:extLst>
            </p:cNvPr>
            <p:cNvSpPr/>
            <p:nvPr/>
          </p:nvSpPr>
          <p:spPr>
            <a:xfrm>
              <a:off x="2070225" y="2708525"/>
              <a:ext cx="710525" cy="1346025"/>
            </a:xfrm>
            <a:custGeom>
              <a:avLst/>
              <a:gdLst/>
              <a:ahLst/>
              <a:cxnLst/>
              <a:rect l="l" t="t" r="r" b="b"/>
              <a:pathLst>
                <a:path w="28421" h="53841" extrusionOk="0">
                  <a:moveTo>
                    <a:pt x="13860" y="1"/>
                  </a:moveTo>
                  <a:cubicBezTo>
                    <a:pt x="4316" y="1"/>
                    <a:pt x="0" y="7934"/>
                    <a:pt x="0" y="11247"/>
                  </a:cubicBezTo>
                  <a:lnTo>
                    <a:pt x="0" y="49759"/>
                  </a:lnTo>
                  <a:cubicBezTo>
                    <a:pt x="0" y="52398"/>
                    <a:pt x="5150" y="53840"/>
                    <a:pt x="10029" y="53840"/>
                  </a:cubicBezTo>
                  <a:cubicBezTo>
                    <a:pt x="12061" y="53840"/>
                    <a:pt x="14047" y="53590"/>
                    <a:pt x="15593" y="53072"/>
                  </a:cubicBezTo>
                  <a:cubicBezTo>
                    <a:pt x="17356" y="52464"/>
                    <a:pt x="14712" y="49819"/>
                    <a:pt x="14712" y="49819"/>
                  </a:cubicBezTo>
                  <a:cubicBezTo>
                    <a:pt x="14712" y="47874"/>
                    <a:pt x="15016" y="42251"/>
                    <a:pt x="15016" y="42251"/>
                  </a:cubicBezTo>
                  <a:cubicBezTo>
                    <a:pt x="15400" y="42268"/>
                    <a:pt x="15776" y="42276"/>
                    <a:pt x="16142" y="42276"/>
                  </a:cubicBezTo>
                  <a:cubicBezTo>
                    <a:pt x="24838" y="42276"/>
                    <a:pt x="28420" y="37569"/>
                    <a:pt x="28420" y="34652"/>
                  </a:cubicBezTo>
                  <a:lnTo>
                    <a:pt x="28420" y="13284"/>
                  </a:lnTo>
                  <a:cubicBezTo>
                    <a:pt x="28420" y="6354"/>
                    <a:pt x="23374" y="1"/>
                    <a:pt x="13860" y="1"/>
                  </a:cubicBezTo>
                  <a:close/>
                </a:path>
              </a:pathLst>
            </a:custGeom>
            <a:solidFill>
              <a:srgbClr val="FFCD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2372;p46">
              <a:extLst>
                <a:ext uri="{FF2B5EF4-FFF2-40B4-BE49-F238E27FC236}">
                  <a16:creationId xmlns:a16="http://schemas.microsoft.com/office/drawing/2014/main" id="{736332D0-E595-82B6-BC78-9DC24FF29F15}"/>
                </a:ext>
              </a:extLst>
            </p:cNvPr>
            <p:cNvSpPr/>
            <p:nvPr/>
          </p:nvSpPr>
          <p:spPr>
            <a:xfrm>
              <a:off x="2368100" y="3216800"/>
              <a:ext cx="151225" cy="61675"/>
            </a:xfrm>
            <a:custGeom>
              <a:avLst/>
              <a:gdLst/>
              <a:ahLst/>
              <a:cxnLst/>
              <a:rect l="l" t="t" r="r" b="b"/>
              <a:pathLst>
                <a:path w="6049" h="2467" extrusionOk="0">
                  <a:moveTo>
                    <a:pt x="2794" y="0"/>
                  </a:moveTo>
                  <a:cubicBezTo>
                    <a:pt x="2745" y="0"/>
                    <a:pt x="2695" y="2"/>
                    <a:pt x="2645" y="5"/>
                  </a:cubicBezTo>
                  <a:cubicBezTo>
                    <a:pt x="486" y="157"/>
                    <a:pt x="0" y="1676"/>
                    <a:pt x="0" y="1676"/>
                  </a:cubicBezTo>
                  <a:lnTo>
                    <a:pt x="1155" y="2193"/>
                  </a:lnTo>
                  <a:cubicBezTo>
                    <a:pt x="1155" y="2193"/>
                    <a:pt x="1805" y="1243"/>
                    <a:pt x="3146" y="1243"/>
                  </a:cubicBezTo>
                  <a:cubicBezTo>
                    <a:pt x="3895" y="1243"/>
                    <a:pt x="4861" y="1540"/>
                    <a:pt x="6049" y="2467"/>
                  </a:cubicBezTo>
                  <a:cubicBezTo>
                    <a:pt x="6049" y="2467"/>
                    <a:pt x="4888" y="0"/>
                    <a:pt x="2794" y="0"/>
                  </a:cubicBezTo>
                  <a:close/>
                </a:path>
              </a:pathLst>
            </a:custGeom>
            <a:solidFill>
              <a:srgbClr val="3A20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2373;p46">
              <a:extLst>
                <a:ext uri="{FF2B5EF4-FFF2-40B4-BE49-F238E27FC236}">
                  <a16:creationId xmlns:a16="http://schemas.microsoft.com/office/drawing/2014/main" id="{A0CBCAB8-686A-B204-6187-5B39D264589F}"/>
                </a:ext>
              </a:extLst>
            </p:cNvPr>
            <p:cNvSpPr/>
            <p:nvPr/>
          </p:nvSpPr>
          <p:spPr>
            <a:xfrm>
              <a:off x="2619625" y="3216800"/>
              <a:ext cx="152000" cy="61675"/>
            </a:xfrm>
            <a:custGeom>
              <a:avLst/>
              <a:gdLst/>
              <a:ahLst/>
              <a:cxnLst/>
              <a:rect l="l" t="t" r="r" b="b"/>
              <a:pathLst>
                <a:path w="6080" h="2467" extrusionOk="0">
                  <a:moveTo>
                    <a:pt x="3255" y="0"/>
                  </a:moveTo>
                  <a:cubicBezTo>
                    <a:pt x="1161" y="0"/>
                    <a:pt x="0" y="2467"/>
                    <a:pt x="0" y="2467"/>
                  </a:cubicBezTo>
                  <a:cubicBezTo>
                    <a:pt x="1188" y="1540"/>
                    <a:pt x="2158" y="1243"/>
                    <a:pt x="2912" y="1243"/>
                  </a:cubicBezTo>
                  <a:cubicBezTo>
                    <a:pt x="4262" y="1243"/>
                    <a:pt x="4924" y="2193"/>
                    <a:pt x="4924" y="2193"/>
                  </a:cubicBezTo>
                  <a:lnTo>
                    <a:pt x="6079" y="1676"/>
                  </a:lnTo>
                  <a:cubicBezTo>
                    <a:pt x="6079" y="1676"/>
                    <a:pt x="5563" y="157"/>
                    <a:pt x="3404" y="5"/>
                  </a:cubicBezTo>
                  <a:cubicBezTo>
                    <a:pt x="3354" y="2"/>
                    <a:pt x="3304" y="0"/>
                    <a:pt x="3255" y="0"/>
                  </a:cubicBezTo>
                  <a:close/>
                </a:path>
              </a:pathLst>
            </a:custGeom>
            <a:solidFill>
              <a:srgbClr val="3A20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2374;p46">
              <a:extLst>
                <a:ext uri="{FF2B5EF4-FFF2-40B4-BE49-F238E27FC236}">
                  <a16:creationId xmlns:a16="http://schemas.microsoft.com/office/drawing/2014/main" id="{FCA282C0-2256-7AF9-AC9C-24F7615C3F73}"/>
                </a:ext>
              </a:extLst>
            </p:cNvPr>
            <p:cNvSpPr/>
            <p:nvPr/>
          </p:nvSpPr>
          <p:spPr>
            <a:xfrm>
              <a:off x="1647725" y="2641025"/>
              <a:ext cx="1259925" cy="1253750"/>
            </a:xfrm>
            <a:custGeom>
              <a:avLst/>
              <a:gdLst/>
              <a:ahLst/>
              <a:cxnLst/>
              <a:rect l="l" t="t" r="r" b="b"/>
              <a:pathLst>
                <a:path w="50397" h="50150" extrusionOk="0">
                  <a:moveTo>
                    <a:pt x="27476" y="0"/>
                  </a:moveTo>
                  <a:cubicBezTo>
                    <a:pt x="19385" y="0"/>
                    <a:pt x="11434" y="3715"/>
                    <a:pt x="6869" y="11668"/>
                  </a:cubicBezTo>
                  <a:cubicBezTo>
                    <a:pt x="0" y="23552"/>
                    <a:pt x="3404" y="41881"/>
                    <a:pt x="3404" y="41881"/>
                  </a:cubicBezTo>
                  <a:cubicBezTo>
                    <a:pt x="3404" y="41881"/>
                    <a:pt x="10891" y="50149"/>
                    <a:pt x="21409" y="50149"/>
                  </a:cubicBezTo>
                  <a:cubicBezTo>
                    <a:pt x="21466" y="50149"/>
                    <a:pt x="21523" y="50149"/>
                    <a:pt x="21581" y="50148"/>
                  </a:cubicBezTo>
                  <a:cubicBezTo>
                    <a:pt x="21581" y="50148"/>
                    <a:pt x="16323" y="39905"/>
                    <a:pt x="17842" y="22093"/>
                  </a:cubicBezTo>
                  <a:lnTo>
                    <a:pt x="29393" y="22093"/>
                  </a:lnTo>
                  <a:lnTo>
                    <a:pt x="30791" y="15832"/>
                  </a:lnTo>
                  <a:lnTo>
                    <a:pt x="31095" y="22093"/>
                  </a:lnTo>
                  <a:lnTo>
                    <a:pt x="39271" y="22093"/>
                  </a:lnTo>
                  <a:lnTo>
                    <a:pt x="39454" y="15862"/>
                  </a:lnTo>
                  <a:lnTo>
                    <a:pt x="40609" y="22093"/>
                  </a:lnTo>
                  <a:lnTo>
                    <a:pt x="48147" y="22093"/>
                  </a:lnTo>
                  <a:cubicBezTo>
                    <a:pt x="48147" y="22093"/>
                    <a:pt x="50396" y="8051"/>
                    <a:pt x="39271" y="2701"/>
                  </a:cubicBezTo>
                  <a:cubicBezTo>
                    <a:pt x="35572" y="922"/>
                    <a:pt x="31506" y="0"/>
                    <a:pt x="27476" y="0"/>
                  </a:cubicBezTo>
                  <a:close/>
                </a:path>
              </a:pathLst>
            </a:custGeom>
            <a:solidFill>
              <a:srgbClr val="3A20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2375;p46">
              <a:extLst>
                <a:ext uri="{FF2B5EF4-FFF2-40B4-BE49-F238E27FC236}">
                  <a16:creationId xmlns:a16="http://schemas.microsoft.com/office/drawing/2014/main" id="{D381D081-F70D-A3B5-ACEA-F2FAFA490933}"/>
                </a:ext>
              </a:extLst>
            </p:cNvPr>
            <p:cNvSpPr/>
            <p:nvPr/>
          </p:nvSpPr>
          <p:spPr>
            <a:xfrm>
              <a:off x="2564150" y="3153225"/>
              <a:ext cx="129950" cy="255325"/>
            </a:xfrm>
            <a:custGeom>
              <a:avLst/>
              <a:gdLst/>
              <a:ahLst/>
              <a:cxnLst/>
              <a:rect l="l" t="t" r="r" b="b"/>
              <a:pathLst>
                <a:path w="5198" h="10213" extrusionOk="0">
                  <a:moveTo>
                    <a:pt x="1111" y="1"/>
                  </a:moveTo>
                  <a:cubicBezTo>
                    <a:pt x="1015" y="1"/>
                    <a:pt x="919" y="54"/>
                    <a:pt x="882" y="177"/>
                  </a:cubicBezTo>
                  <a:cubicBezTo>
                    <a:pt x="456" y="1788"/>
                    <a:pt x="0" y="4128"/>
                    <a:pt x="699" y="5770"/>
                  </a:cubicBezTo>
                  <a:cubicBezTo>
                    <a:pt x="1034" y="6469"/>
                    <a:pt x="1520" y="6803"/>
                    <a:pt x="2310" y="6985"/>
                  </a:cubicBezTo>
                  <a:cubicBezTo>
                    <a:pt x="3009" y="7137"/>
                    <a:pt x="3739" y="7168"/>
                    <a:pt x="3982" y="7988"/>
                  </a:cubicBezTo>
                  <a:cubicBezTo>
                    <a:pt x="4286" y="8900"/>
                    <a:pt x="3344" y="9569"/>
                    <a:pt x="2584" y="9751"/>
                  </a:cubicBezTo>
                  <a:cubicBezTo>
                    <a:pt x="2327" y="9808"/>
                    <a:pt x="2418" y="10213"/>
                    <a:pt x="2681" y="10213"/>
                  </a:cubicBezTo>
                  <a:cubicBezTo>
                    <a:pt x="2699" y="10213"/>
                    <a:pt x="2717" y="10211"/>
                    <a:pt x="2736" y="10207"/>
                  </a:cubicBezTo>
                  <a:cubicBezTo>
                    <a:pt x="4164" y="9843"/>
                    <a:pt x="5198" y="8140"/>
                    <a:pt x="3891" y="6985"/>
                  </a:cubicBezTo>
                  <a:cubicBezTo>
                    <a:pt x="3587" y="6712"/>
                    <a:pt x="3101" y="6621"/>
                    <a:pt x="2705" y="6560"/>
                  </a:cubicBezTo>
                  <a:cubicBezTo>
                    <a:pt x="1733" y="6408"/>
                    <a:pt x="1216" y="6013"/>
                    <a:pt x="1003" y="5040"/>
                  </a:cubicBezTo>
                  <a:cubicBezTo>
                    <a:pt x="639" y="3520"/>
                    <a:pt x="943" y="1757"/>
                    <a:pt x="1338" y="298"/>
                  </a:cubicBezTo>
                  <a:cubicBezTo>
                    <a:pt x="1392" y="117"/>
                    <a:pt x="1252" y="1"/>
                    <a:pt x="1111" y="1"/>
                  </a:cubicBezTo>
                  <a:close/>
                </a:path>
              </a:pathLst>
            </a:custGeom>
            <a:solidFill>
              <a:srgbClr val="3A20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2376;p46">
              <a:extLst>
                <a:ext uri="{FF2B5EF4-FFF2-40B4-BE49-F238E27FC236}">
                  <a16:creationId xmlns:a16="http://schemas.microsoft.com/office/drawing/2014/main" id="{E2B1A31B-6416-BE01-7E3E-1774AE19D822}"/>
                </a:ext>
              </a:extLst>
            </p:cNvPr>
            <p:cNvSpPr/>
            <p:nvPr/>
          </p:nvSpPr>
          <p:spPr>
            <a:xfrm>
              <a:off x="2572500" y="3430425"/>
              <a:ext cx="103375" cy="61775"/>
            </a:xfrm>
            <a:custGeom>
              <a:avLst/>
              <a:gdLst/>
              <a:ahLst/>
              <a:cxnLst/>
              <a:rect l="l" t="t" r="r" b="b"/>
              <a:pathLst>
                <a:path w="4135" h="2471" extrusionOk="0">
                  <a:moveTo>
                    <a:pt x="1" y="1"/>
                  </a:moveTo>
                  <a:lnTo>
                    <a:pt x="1" y="1"/>
                  </a:lnTo>
                  <a:cubicBezTo>
                    <a:pt x="61" y="639"/>
                    <a:pt x="274" y="1277"/>
                    <a:pt x="669" y="1733"/>
                  </a:cubicBezTo>
                  <a:cubicBezTo>
                    <a:pt x="1050" y="2186"/>
                    <a:pt x="1617" y="2470"/>
                    <a:pt x="2167" y="2470"/>
                  </a:cubicBezTo>
                  <a:cubicBezTo>
                    <a:pt x="2319" y="2470"/>
                    <a:pt x="2470" y="2448"/>
                    <a:pt x="2615" y="2402"/>
                  </a:cubicBezTo>
                  <a:cubicBezTo>
                    <a:pt x="2858" y="2311"/>
                    <a:pt x="3071" y="2189"/>
                    <a:pt x="3253" y="2037"/>
                  </a:cubicBezTo>
                  <a:cubicBezTo>
                    <a:pt x="3618" y="1733"/>
                    <a:pt x="3830" y="1369"/>
                    <a:pt x="4013" y="943"/>
                  </a:cubicBezTo>
                  <a:cubicBezTo>
                    <a:pt x="4013" y="882"/>
                    <a:pt x="4074" y="639"/>
                    <a:pt x="4134" y="396"/>
                  </a:cubicBezTo>
                  <a:lnTo>
                    <a:pt x="4134" y="396"/>
                  </a:lnTo>
                  <a:cubicBezTo>
                    <a:pt x="3634" y="472"/>
                    <a:pt x="3127" y="517"/>
                    <a:pt x="2622" y="517"/>
                  </a:cubicBezTo>
                  <a:cubicBezTo>
                    <a:pt x="1716" y="517"/>
                    <a:pt x="821" y="37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4" dur="20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" grpId="0" build="p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0" name="Google Shape;130;p5"/>
          <p:cNvPicPr preferRelativeResize="0"/>
          <p:nvPr/>
        </p:nvPicPr>
        <p:blipFill rotWithShape="1">
          <a:blip r:embed="rId4">
            <a:alphaModFix/>
          </a:blip>
          <a:srcRect t="-367250" b="367248"/>
          <a:stretch/>
        </p:blipFill>
        <p:spPr>
          <a:xfrm>
            <a:off x="8057075" y="1586575"/>
            <a:ext cx="742075" cy="742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" name="Google Shape;131;p5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969575" y="4185950"/>
            <a:ext cx="742075" cy="742075"/>
          </a:xfrm>
          <a:prstGeom prst="rect">
            <a:avLst/>
          </a:prstGeom>
          <a:noFill/>
          <a:ln>
            <a:noFill/>
          </a:ln>
        </p:spPr>
      </p:pic>
      <p:sp>
        <p:nvSpPr>
          <p:cNvPr id="132" name="Google Shape;132;p5"/>
          <p:cNvSpPr txBox="1"/>
          <p:nvPr/>
        </p:nvSpPr>
        <p:spPr>
          <a:xfrm>
            <a:off x="344850" y="311690"/>
            <a:ext cx="8111100" cy="19510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200" b="1" dirty="0">
                <a:solidFill>
                  <a:srgbClr val="010101"/>
                </a:solidFill>
                <a:latin typeface="Roboto" panose="02000000000000000000" pitchFamily="2" charset="0"/>
                <a:ea typeface="Roboto" panose="02000000000000000000" pitchFamily="2" charset="0"/>
                <a:cs typeface="Raleway"/>
                <a:sym typeface="Raleway"/>
              </a:rPr>
              <a:t>Homônimos</a:t>
            </a:r>
            <a:endParaRPr sz="2200" b="1" dirty="0">
              <a:solidFill>
                <a:srgbClr val="010101"/>
              </a:solidFill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  <a:p>
            <a:pPr marL="0" lvl="0" indent="0" algn="l" rtl="0">
              <a:lnSpc>
                <a:spcPct val="16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pt-BR" sz="19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As palavras homônimas são classificadas em:</a:t>
            </a:r>
            <a:endParaRPr sz="1900" dirty="0">
              <a:solidFill>
                <a:srgbClr val="010101"/>
              </a:solidFill>
              <a:latin typeface="Lato"/>
              <a:ea typeface="Lato"/>
              <a:cs typeface="Lato"/>
              <a:sym typeface="Lato"/>
            </a:endParaRPr>
          </a:p>
          <a:p>
            <a:pPr marL="558800" lvl="0" indent="-349250" algn="l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10101"/>
              </a:buClr>
              <a:buSzPts val="1900"/>
              <a:buFont typeface="Lato"/>
              <a:buChar char="●"/>
            </a:pPr>
            <a:r>
              <a:rPr lang="pt-BR" sz="1900" b="1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Homógrafas:</a:t>
            </a:r>
            <a:r>
              <a:rPr lang="pt-BR" sz="19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 são palavras iguais na grafia e diferentes na pronúncia, por exemplo:</a:t>
            </a:r>
            <a:endParaRPr sz="2100" dirty="0">
              <a:solidFill>
                <a:srgbClr val="010101"/>
              </a:solidFill>
              <a:latin typeface="Lato"/>
              <a:ea typeface="Lato"/>
              <a:cs typeface="Lato"/>
              <a:sym typeface="Lato"/>
            </a:endParaRPr>
          </a:p>
        </p:txBody>
      </p:sp>
      <p:grpSp>
        <p:nvGrpSpPr>
          <p:cNvPr id="2" name="Google Shape;432;p35">
            <a:extLst>
              <a:ext uri="{FF2B5EF4-FFF2-40B4-BE49-F238E27FC236}">
                <a16:creationId xmlns:a16="http://schemas.microsoft.com/office/drawing/2014/main" id="{AB5A8597-3AA8-C9FE-3432-3F87EC7CAB1C}"/>
              </a:ext>
            </a:extLst>
          </p:cNvPr>
          <p:cNvGrpSpPr/>
          <p:nvPr/>
        </p:nvGrpSpPr>
        <p:grpSpPr>
          <a:xfrm>
            <a:off x="129730" y="2726654"/>
            <a:ext cx="1846846" cy="2778815"/>
            <a:chOff x="592500" y="39650"/>
            <a:chExt cx="3306796" cy="4975496"/>
          </a:xfrm>
        </p:grpSpPr>
        <p:sp>
          <p:nvSpPr>
            <p:cNvPr id="3" name="Google Shape;433;p35">
              <a:extLst>
                <a:ext uri="{FF2B5EF4-FFF2-40B4-BE49-F238E27FC236}">
                  <a16:creationId xmlns:a16="http://schemas.microsoft.com/office/drawing/2014/main" id="{BF9082D9-726F-B063-CD4D-FD92A36C98BA}"/>
                </a:ext>
              </a:extLst>
            </p:cNvPr>
            <p:cNvSpPr/>
            <p:nvPr/>
          </p:nvSpPr>
          <p:spPr>
            <a:xfrm>
              <a:off x="711276" y="3873634"/>
              <a:ext cx="742655" cy="861880"/>
            </a:xfrm>
            <a:custGeom>
              <a:avLst/>
              <a:gdLst/>
              <a:ahLst/>
              <a:cxnLst/>
              <a:rect l="l" t="t" r="r" b="b"/>
              <a:pathLst>
                <a:path w="4977" h="5776" extrusionOk="0">
                  <a:moveTo>
                    <a:pt x="1369" y="1"/>
                  </a:moveTo>
                  <a:cubicBezTo>
                    <a:pt x="1197" y="1"/>
                    <a:pt x="1096" y="42"/>
                    <a:pt x="1096" y="42"/>
                  </a:cubicBezTo>
                  <a:cubicBezTo>
                    <a:pt x="1096" y="42"/>
                    <a:pt x="399" y="142"/>
                    <a:pt x="200" y="1037"/>
                  </a:cubicBezTo>
                  <a:cubicBezTo>
                    <a:pt x="1" y="1933"/>
                    <a:pt x="576" y="2353"/>
                    <a:pt x="930" y="3404"/>
                  </a:cubicBezTo>
                  <a:cubicBezTo>
                    <a:pt x="1273" y="4443"/>
                    <a:pt x="1870" y="5317"/>
                    <a:pt x="1870" y="5317"/>
                  </a:cubicBezTo>
                  <a:cubicBezTo>
                    <a:pt x="1870" y="5317"/>
                    <a:pt x="3101" y="5776"/>
                    <a:pt x="3928" y="5776"/>
                  </a:cubicBezTo>
                  <a:cubicBezTo>
                    <a:pt x="3981" y="5776"/>
                    <a:pt x="4032" y="5774"/>
                    <a:pt x="4081" y="5770"/>
                  </a:cubicBezTo>
                  <a:cubicBezTo>
                    <a:pt x="4911" y="5693"/>
                    <a:pt x="4977" y="5118"/>
                    <a:pt x="4711" y="4498"/>
                  </a:cubicBezTo>
                  <a:cubicBezTo>
                    <a:pt x="4435" y="3879"/>
                    <a:pt x="3838" y="3525"/>
                    <a:pt x="3639" y="3348"/>
                  </a:cubicBezTo>
                  <a:cubicBezTo>
                    <a:pt x="3440" y="3182"/>
                    <a:pt x="3141" y="2530"/>
                    <a:pt x="3141" y="2530"/>
                  </a:cubicBezTo>
                  <a:cubicBezTo>
                    <a:pt x="3141" y="2530"/>
                    <a:pt x="3418" y="1513"/>
                    <a:pt x="2588" y="639"/>
                  </a:cubicBezTo>
                  <a:cubicBezTo>
                    <a:pt x="2087" y="104"/>
                    <a:pt x="1640" y="1"/>
                    <a:pt x="1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434;p35">
              <a:extLst>
                <a:ext uri="{FF2B5EF4-FFF2-40B4-BE49-F238E27FC236}">
                  <a16:creationId xmlns:a16="http://schemas.microsoft.com/office/drawing/2014/main" id="{BD79DE15-5D12-C6D0-B875-56BFCB0FE0B6}"/>
                </a:ext>
              </a:extLst>
            </p:cNvPr>
            <p:cNvSpPr/>
            <p:nvPr/>
          </p:nvSpPr>
          <p:spPr>
            <a:xfrm>
              <a:off x="711276" y="3863039"/>
              <a:ext cx="741014" cy="881577"/>
            </a:xfrm>
            <a:custGeom>
              <a:avLst/>
              <a:gdLst/>
              <a:ahLst/>
              <a:cxnLst/>
              <a:rect l="l" t="t" r="r" b="b"/>
              <a:pathLst>
                <a:path w="4966" h="5908" extrusionOk="0">
                  <a:moveTo>
                    <a:pt x="1378" y="141"/>
                  </a:moveTo>
                  <a:cubicBezTo>
                    <a:pt x="1632" y="141"/>
                    <a:pt x="2058" y="240"/>
                    <a:pt x="2544" y="754"/>
                  </a:cubicBezTo>
                  <a:cubicBezTo>
                    <a:pt x="3329" y="1584"/>
                    <a:pt x="3075" y="2568"/>
                    <a:pt x="3075" y="2579"/>
                  </a:cubicBezTo>
                  <a:cubicBezTo>
                    <a:pt x="3064" y="2601"/>
                    <a:pt x="3075" y="2612"/>
                    <a:pt x="3075" y="2623"/>
                  </a:cubicBezTo>
                  <a:cubicBezTo>
                    <a:pt x="3086" y="2656"/>
                    <a:pt x="3385" y="3298"/>
                    <a:pt x="3595" y="3475"/>
                  </a:cubicBezTo>
                  <a:cubicBezTo>
                    <a:pt x="3628" y="3508"/>
                    <a:pt x="3683" y="3552"/>
                    <a:pt x="3749" y="3596"/>
                  </a:cubicBezTo>
                  <a:cubicBezTo>
                    <a:pt x="4004" y="3784"/>
                    <a:pt x="4435" y="4105"/>
                    <a:pt x="4645" y="4591"/>
                  </a:cubicBezTo>
                  <a:cubicBezTo>
                    <a:pt x="4756" y="4846"/>
                    <a:pt x="4855" y="5200"/>
                    <a:pt x="4700" y="5454"/>
                  </a:cubicBezTo>
                  <a:cubicBezTo>
                    <a:pt x="4601" y="5631"/>
                    <a:pt x="4391" y="5741"/>
                    <a:pt x="4081" y="5764"/>
                  </a:cubicBezTo>
                  <a:cubicBezTo>
                    <a:pt x="4028" y="5768"/>
                    <a:pt x="3972" y="5770"/>
                    <a:pt x="3914" y="5770"/>
                  </a:cubicBezTo>
                  <a:cubicBezTo>
                    <a:pt x="3159" y="5770"/>
                    <a:pt x="2078" y="5394"/>
                    <a:pt x="1914" y="5332"/>
                  </a:cubicBezTo>
                  <a:lnTo>
                    <a:pt x="1914" y="5321"/>
                  </a:lnTo>
                  <a:cubicBezTo>
                    <a:pt x="1837" y="5200"/>
                    <a:pt x="1306" y="4392"/>
                    <a:pt x="996" y="3441"/>
                  </a:cubicBezTo>
                  <a:cubicBezTo>
                    <a:pt x="863" y="3077"/>
                    <a:pt x="720" y="2778"/>
                    <a:pt x="587" y="2524"/>
                  </a:cubicBezTo>
                  <a:cubicBezTo>
                    <a:pt x="344" y="2048"/>
                    <a:pt x="145" y="1683"/>
                    <a:pt x="277" y="1119"/>
                  </a:cubicBezTo>
                  <a:cubicBezTo>
                    <a:pt x="454" y="290"/>
                    <a:pt x="1085" y="179"/>
                    <a:pt x="1107" y="179"/>
                  </a:cubicBezTo>
                  <a:lnTo>
                    <a:pt x="1129" y="179"/>
                  </a:lnTo>
                  <a:cubicBezTo>
                    <a:pt x="1137" y="175"/>
                    <a:pt x="1228" y="141"/>
                    <a:pt x="1378" y="141"/>
                  </a:cubicBezTo>
                  <a:close/>
                  <a:moveTo>
                    <a:pt x="1375" y="0"/>
                  </a:moveTo>
                  <a:cubicBezTo>
                    <a:pt x="1216" y="0"/>
                    <a:pt x="1112" y="35"/>
                    <a:pt x="1085" y="47"/>
                  </a:cubicBezTo>
                  <a:cubicBezTo>
                    <a:pt x="996" y="58"/>
                    <a:pt x="333" y="202"/>
                    <a:pt x="134" y="1097"/>
                  </a:cubicBezTo>
                  <a:cubicBezTo>
                    <a:pt x="1" y="1705"/>
                    <a:pt x="200" y="2092"/>
                    <a:pt x="454" y="2590"/>
                  </a:cubicBezTo>
                  <a:cubicBezTo>
                    <a:pt x="587" y="2844"/>
                    <a:pt x="742" y="3132"/>
                    <a:pt x="863" y="3497"/>
                  </a:cubicBezTo>
                  <a:cubicBezTo>
                    <a:pt x="1206" y="4536"/>
                    <a:pt x="1803" y="5421"/>
                    <a:pt x="1814" y="5432"/>
                  </a:cubicBezTo>
                  <a:cubicBezTo>
                    <a:pt x="1825" y="5432"/>
                    <a:pt x="1837" y="5443"/>
                    <a:pt x="1848" y="5454"/>
                  </a:cubicBezTo>
                  <a:cubicBezTo>
                    <a:pt x="1903" y="5476"/>
                    <a:pt x="3086" y="5907"/>
                    <a:pt x="3915" y="5907"/>
                  </a:cubicBezTo>
                  <a:lnTo>
                    <a:pt x="4092" y="5907"/>
                  </a:lnTo>
                  <a:cubicBezTo>
                    <a:pt x="4446" y="5874"/>
                    <a:pt x="4689" y="5741"/>
                    <a:pt x="4822" y="5531"/>
                  </a:cubicBezTo>
                  <a:cubicBezTo>
                    <a:pt x="4966" y="5288"/>
                    <a:pt x="4944" y="4945"/>
                    <a:pt x="4767" y="4536"/>
                  </a:cubicBezTo>
                  <a:cubicBezTo>
                    <a:pt x="4535" y="4016"/>
                    <a:pt x="4092" y="3685"/>
                    <a:pt x="3827" y="3486"/>
                  </a:cubicBezTo>
                  <a:cubicBezTo>
                    <a:pt x="3772" y="3441"/>
                    <a:pt x="3716" y="3408"/>
                    <a:pt x="3683" y="3375"/>
                  </a:cubicBezTo>
                  <a:cubicBezTo>
                    <a:pt x="3528" y="3242"/>
                    <a:pt x="3296" y="2789"/>
                    <a:pt x="3208" y="2590"/>
                  </a:cubicBezTo>
                  <a:cubicBezTo>
                    <a:pt x="3252" y="2424"/>
                    <a:pt x="3418" y="1484"/>
                    <a:pt x="2644" y="666"/>
                  </a:cubicBezTo>
                  <a:cubicBezTo>
                    <a:pt x="2125" y="112"/>
                    <a:pt x="1661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435;p35">
              <a:extLst>
                <a:ext uri="{FF2B5EF4-FFF2-40B4-BE49-F238E27FC236}">
                  <a16:creationId xmlns:a16="http://schemas.microsoft.com/office/drawing/2014/main" id="{73ECD1B9-7EF8-DE76-1575-B029665DE030}"/>
                </a:ext>
              </a:extLst>
            </p:cNvPr>
            <p:cNvSpPr/>
            <p:nvPr/>
          </p:nvSpPr>
          <p:spPr>
            <a:xfrm>
              <a:off x="711276" y="3874081"/>
              <a:ext cx="731166" cy="860090"/>
            </a:xfrm>
            <a:custGeom>
              <a:avLst/>
              <a:gdLst/>
              <a:ahLst/>
              <a:cxnLst/>
              <a:rect l="l" t="t" r="r" b="b"/>
              <a:pathLst>
                <a:path w="4900" h="5764" extrusionOk="0">
                  <a:moveTo>
                    <a:pt x="1368" y="1"/>
                  </a:moveTo>
                  <a:cubicBezTo>
                    <a:pt x="1198" y="1"/>
                    <a:pt x="1096" y="39"/>
                    <a:pt x="1096" y="39"/>
                  </a:cubicBezTo>
                  <a:cubicBezTo>
                    <a:pt x="1096" y="39"/>
                    <a:pt x="399" y="139"/>
                    <a:pt x="200" y="1034"/>
                  </a:cubicBezTo>
                  <a:cubicBezTo>
                    <a:pt x="1" y="1930"/>
                    <a:pt x="576" y="2350"/>
                    <a:pt x="930" y="3401"/>
                  </a:cubicBezTo>
                  <a:cubicBezTo>
                    <a:pt x="1273" y="4440"/>
                    <a:pt x="1870" y="5314"/>
                    <a:pt x="1870" y="5314"/>
                  </a:cubicBezTo>
                  <a:cubicBezTo>
                    <a:pt x="1870" y="5314"/>
                    <a:pt x="3077" y="5764"/>
                    <a:pt x="3903" y="5764"/>
                  </a:cubicBezTo>
                  <a:cubicBezTo>
                    <a:pt x="3965" y="5764"/>
                    <a:pt x="4025" y="5761"/>
                    <a:pt x="4081" y="5756"/>
                  </a:cubicBezTo>
                  <a:cubicBezTo>
                    <a:pt x="4700" y="5701"/>
                    <a:pt x="4899" y="5369"/>
                    <a:pt x="4844" y="4938"/>
                  </a:cubicBezTo>
                  <a:lnTo>
                    <a:pt x="4844" y="4938"/>
                  </a:lnTo>
                  <a:cubicBezTo>
                    <a:pt x="4711" y="5214"/>
                    <a:pt x="4490" y="5490"/>
                    <a:pt x="4059" y="5513"/>
                  </a:cubicBezTo>
                  <a:cubicBezTo>
                    <a:pt x="4008" y="5515"/>
                    <a:pt x="3957" y="5516"/>
                    <a:pt x="3907" y="5516"/>
                  </a:cubicBezTo>
                  <a:cubicBezTo>
                    <a:pt x="3066" y="5516"/>
                    <a:pt x="2279" y="5188"/>
                    <a:pt x="2091" y="5115"/>
                  </a:cubicBezTo>
                  <a:cubicBezTo>
                    <a:pt x="1892" y="5037"/>
                    <a:pt x="1571" y="4495"/>
                    <a:pt x="1250" y="3666"/>
                  </a:cubicBezTo>
                  <a:cubicBezTo>
                    <a:pt x="930" y="2848"/>
                    <a:pt x="476" y="1908"/>
                    <a:pt x="731" y="935"/>
                  </a:cubicBezTo>
                  <a:cubicBezTo>
                    <a:pt x="925" y="156"/>
                    <a:pt x="1424" y="79"/>
                    <a:pt x="1616" y="79"/>
                  </a:cubicBezTo>
                  <a:cubicBezTo>
                    <a:pt x="1664" y="79"/>
                    <a:pt x="1693" y="83"/>
                    <a:pt x="1693" y="83"/>
                  </a:cubicBezTo>
                  <a:lnTo>
                    <a:pt x="1748" y="61"/>
                  </a:lnTo>
                  <a:cubicBezTo>
                    <a:pt x="1601" y="15"/>
                    <a:pt x="1472" y="1"/>
                    <a:pt x="136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436;p35">
              <a:extLst>
                <a:ext uri="{FF2B5EF4-FFF2-40B4-BE49-F238E27FC236}">
                  <a16:creationId xmlns:a16="http://schemas.microsoft.com/office/drawing/2014/main" id="{9ACC938D-7377-DBBD-A161-42A1C4A612CE}"/>
                </a:ext>
              </a:extLst>
            </p:cNvPr>
            <p:cNvSpPr/>
            <p:nvPr/>
          </p:nvSpPr>
          <p:spPr>
            <a:xfrm>
              <a:off x="711276" y="3863338"/>
              <a:ext cx="737731" cy="881279"/>
            </a:xfrm>
            <a:custGeom>
              <a:avLst/>
              <a:gdLst/>
              <a:ahLst/>
              <a:cxnLst/>
              <a:rect l="l" t="t" r="r" b="b"/>
              <a:pathLst>
                <a:path w="4944" h="5906" extrusionOk="0">
                  <a:moveTo>
                    <a:pt x="1317" y="144"/>
                  </a:moveTo>
                  <a:cubicBezTo>
                    <a:pt x="1085" y="233"/>
                    <a:pt x="797" y="443"/>
                    <a:pt x="653" y="985"/>
                  </a:cubicBezTo>
                  <a:cubicBezTo>
                    <a:pt x="432" y="1891"/>
                    <a:pt x="775" y="2765"/>
                    <a:pt x="1085" y="3528"/>
                  </a:cubicBezTo>
                  <a:cubicBezTo>
                    <a:pt x="1118" y="3616"/>
                    <a:pt x="1151" y="3694"/>
                    <a:pt x="1184" y="3771"/>
                  </a:cubicBezTo>
                  <a:cubicBezTo>
                    <a:pt x="1516" y="4612"/>
                    <a:pt x="1848" y="5164"/>
                    <a:pt x="2069" y="5253"/>
                  </a:cubicBezTo>
                  <a:lnTo>
                    <a:pt x="2124" y="5275"/>
                  </a:lnTo>
                  <a:cubicBezTo>
                    <a:pt x="2383" y="5368"/>
                    <a:pt x="3116" y="5655"/>
                    <a:pt x="3898" y="5655"/>
                  </a:cubicBezTo>
                  <a:cubicBezTo>
                    <a:pt x="3952" y="5655"/>
                    <a:pt x="4005" y="5654"/>
                    <a:pt x="4059" y="5651"/>
                  </a:cubicBezTo>
                  <a:cubicBezTo>
                    <a:pt x="4358" y="5640"/>
                    <a:pt x="4601" y="5507"/>
                    <a:pt x="4767" y="5264"/>
                  </a:cubicBezTo>
                  <a:lnTo>
                    <a:pt x="4767" y="5264"/>
                  </a:lnTo>
                  <a:cubicBezTo>
                    <a:pt x="4756" y="5363"/>
                    <a:pt x="4723" y="5441"/>
                    <a:pt x="4667" y="5507"/>
                  </a:cubicBezTo>
                  <a:cubicBezTo>
                    <a:pt x="4557" y="5651"/>
                    <a:pt x="4358" y="5739"/>
                    <a:pt x="4081" y="5762"/>
                  </a:cubicBezTo>
                  <a:cubicBezTo>
                    <a:pt x="4028" y="5766"/>
                    <a:pt x="3972" y="5768"/>
                    <a:pt x="3914" y="5768"/>
                  </a:cubicBezTo>
                  <a:cubicBezTo>
                    <a:pt x="3159" y="5768"/>
                    <a:pt x="2078" y="5392"/>
                    <a:pt x="1914" y="5330"/>
                  </a:cubicBezTo>
                  <a:cubicBezTo>
                    <a:pt x="1825" y="5198"/>
                    <a:pt x="1306" y="4390"/>
                    <a:pt x="985" y="3451"/>
                  </a:cubicBezTo>
                  <a:cubicBezTo>
                    <a:pt x="863" y="3075"/>
                    <a:pt x="720" y="2787"/>
                    <a:pt x="587" y="2522"/>
                  </a:cubicBezTo>
                  <a:cubicBezTo>
                    <a:pt x="344" y="2057"/>
                    <a:pt x="145" y="1681"/>
                    <a:pt x="266" y="1117"/>
                  </a:cubicBezTo>
                  <a:cubicBezTo>
                    <a:pt x="454" y="288"/>
                    <a:pt x="1085" y="189"/>
                    <a:pt x="1107" y="177"/>
                  </a:cubicBezTo>
                  <a:lnTo>
                    <a:pt x="1129" y="177"/>
                  </a:lnTo>
                  <a:cubicBezTo>
                    <a:pt x="1129" y="177"/>
                    <a:pt x="1195" y="144"/>
                    <a:pt x="1317" y="144"/>
                  </a:cubicBezTo>
                  <a:close/>
                  <a:moveTo>
                    <a:pt x="1366" y="0"/>
                  </a:moveTo>
                  <a:cubicBezTo>
                    <a:pt x="1212" y="0"/>
                    <a:pt x="1110" y="32"/>
                    <a:pt x="1085" y="45"/>
                  </a:cubicBezTo>
                  <a:cubicBezTo>
                    <a:pt x="996" y="56"/>
                    <a:pt x="333" y="200"/>
                    <a:pt x="134" y="1095"/>
                  </a:cubicBezTo>
                  <a:cubicBezTo>
                    <a:pt x="1" y="1703"/>
                    <a:pt x="200" y="2090"/>
                    <a:pt x="454" y="2588"/>
                  </a:cubicBezTo>
                  <a:cubicBezTo>
                    <a:pt x="587" y="2842"/>
                    <a:pt x="742" y="3130"/>
                    <a:pt x="863" y="3495"/>
                  </a:cubicBezTo>
                  <a:cubicBezTo>
                    <a:pt x="1206" y="4534"/>
                    <a:pt x="1803" y="5419"/>
                    <a:pt x="1814" y="5430"/>
                  </a:cubicBezTo>
                  <a:cubicBezTo>
                    <a:pt x="1825" y="5430"/>
                    <a:pt x="1837" y="5441"/>
                    <a:pt x="1848" y="5452"/>
                  </a:cubicBezTo>
                  <a:cubicBezTo>
                    <a:pt x="1903" y="5474"/>
                    <a:pt x="3086" y="5905"/>
                    <a:pt x="3915" y="5905"/>
                  </a:cubicBezTo>
                  <a:lnTo>
                    <a:pt x="4092" y="5905"/>
                  </a:lnTo>
                  <a:cubicBezTo>
                    <a:pt x="4402" y="5872"/>
                    <a:pt x="4634" y="5773"/>
                    <a:pt x="4778" y="5596"/>
                  </a:cubicBezTo>
                  <a:cubicBezTo>
                    <a:pt x="4899" y="5441"/>
                    <a:pt x="4944" y="5242"/>
                    <a:pt x="4911" y="4999"/>
                  </a:cubicBezTo>
                  <a:cubicBezTo>
                    <a:pt x="4899" y="4965"/>
                    <a:pt x="4877" y="4943"/>
                    <a:pt x="4844" y="4932"/>
                  </a:cubicBezTo>
                  <a:cubicBezTo>
                    <a:pt x="4811" y="4932"/>
                    <a:pt x="4789" y="4943"/>
                    <a:pt x="4778" y="4976"/>
                  </a:cubicBezTo>
                  <a:cubicBezTo>
                    <a:pt x="4623" y="5319"/>
                    <a:pt x="4380" y="5496"/>
                    <a:pt x="4048" y="5518"/>
                  </a:cubicBezTo>
                  <a:cubicBezTo>
                    <a:pt x="3996" y="5521"/>
                    <a:pt x="3945" y="5522"/>
                    <a:pt x="3894" y="5522"/>
                  </a:cubicBezTo>
                  <a:cubicBezTo>
                    <a:pt x="3141" y="5522"/>
                    <a:pt x="2428" y="5235"/>
                    <a:pt x="2179" y="5142"/>
                  </a:cubicBezTo>
                  <a:lnTo>
                    <a:pt x="2113" y="5120"/>
                  </a:lnTo>
                  <a:cubicBezTo>
                    <a:pt x="1969" y="5065"/>
                    <a:pt x="1660" y="4612"/>
                    <a:pt x="1306" y="3716"/>
                  </a:cubicBezTo>
                  <a:cubicBezTo>
                    <a:pt x="1284" y="3638"/>
                    <a:pt x="1250" y="3561"/>
                    <a:pt x="1217" y="3484"/>
                  </a:cubicBezTo>
                  <a:cubicBezTo>
                    <a:pt x="919" y="2732"/>
                    <a:pt x="576" y="1880"/>
                    <a:pt x="786" y="1029"/>
                  </a:cubicBezTo>
                  <a:cubicBezTo>
                    <a:pt x="972" y="311"/>
                    <a:pt x="1421" y="225"/>
                    <a:pt x="1603" y="225"/>
                  </a:cubicBezTo>
                  <a:cubicBezTo>
                    <a:pt x="1649" y="225"/>
                    <a:pt x="1677" y="231"/>
                    <a:pt x="1682" y="233"/>
                  </a:cubicBezTo>
                  <a:cubicBezTo>
                    <a:pt x="1693" y="233"/>
                    <a:pt x="1715" y="233"/>
                    <a:pt x="1726" y="222"/>
                  </a:cubicBezTo>
                  <a:lnTo>
                    <a:pt x="1781" y="200"/>
                  </a:lnTo>
                  <a:cubicBezTo>
                    <a:pt x="1803" y="177"/>
                    <a:pt x="1814" y="155"/>
                    <a:pt x="1814" y="133"/>
                  </a:cubicBezTo>
                  <a:cubicBezTo>
                    <a:pt x="1814" y="100"/>
                    <a:pt x="1792" y="78"/>
                    <a:pt x="1770" y="67"/>
                  </a:cubicBezTo>
                  <a:cubicBezTo>
                    <a:pt x="1614" y="16"/>
                    <a:pt x="1476" y="0"/>
                    <a:pt x="13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437;p35">
              <a:extLst>
                <a:ext uri="{FF2B5EF4-FFF2-40B4-BE49-F238E27FC236}">
                  <a16:creationId xmlns:a16="http://schemas.microsoft.com/office/drawing/2014/main" id="{518F05C9-BDF1-F44F-C8EB-F02CF2BEF38F}"/>
                </a:ext>
              </a:extLst>
            </p:cNvPr>
            <p:cNvSpPr/>
            <p:nvPr/>
          </p:nvSpPr>
          <p:spPr>
            <a:xfrm>
              <a:off x="2958629" y="4251153"/>
              <a:ext cx="939772" cy="754444"/>
            </a:xfrm>
            <a:custGeom>
              <a:avLst/>
              <a:gdLst/>
              <a:ahLst/>
              <a:cxnLst/>
              <a:rect l="l" t="t" r="r" b="b"/>
              <a:pathLst>
                <a:path w="6298" h="5056" extrusionOk="0">
                  <a:moveTo>
                    <a:pt x="2311" y="0"/>
                  </a:moveTo>
                  <a:lnTo>
                    <a:pt x="166" y="398"/>
                  </a:lnTo>
                  <a:cubicBezTo>
                    <a:pt x="166" y="398"/>
                    <a:pt x="0" y="3527"/>
                    <a:pt x="67" y="3760"/>
                  </a:cubicBezTo>
                  <a:cubicBezTo>
                    <a:pt x="144" y="3981"/>
                    <a:pt x="443" y="4202"/>
                    <a:pt x="819" y="4224"/>
                  </a:cubicBezTo>
                  <a:cubicBezTo>
                    <a:pt x="1195" y="4257"/>
                    <a:pt x="2665" y="4368"/>
                    <a:pt x="2986" y="4622"/>
                  </a:cubicBezTo>
                  <a:cubicBezTo>
                    <a:pt x="3506" y="5053"/>
                    <a:pt x="4446" y="5053"/>
                    <a:pt x="4446" y="5053"/>
                  </a:cubicBezTo>
                  <a:cubicBezTo>
                    <a:pt x="4446" y="5053"/>
                    <a:pt x="4497" y="5055"/>
                    <a:pt x="4584" y="5055"/>
                  </a:cubicBezTo>
                  <a:cubicBezTo>
                    <a:pt x="5014" y="5055"/>
                    <a:pt x="6298" y="5009"/>
                    <a:pt x="6215" y="4456"/>
                  </a:cubicBezTo>
                  <a:cubicBezTo>
                    <a:pt x="6137" y="3959"/>
                    <a:pt x="4125" y="2831"/>
                    <a:pt x="3550" y="2411"/>
                  </a:cubicBezTo>
                  <a:cubicBezTo>
                    <a:pt x="2986" y="1990"/>
                    <a:pt x="2488" y="1338"/>
                    <a:pt x="2488" y="1239"/>
                  </a:cubicBezTo>
                  <a:cubicBezTo>
                    <a:pt x="2488" y="1139"/>
                    <a:pt x="2311" y="0"/>
                    <a:pt x="2311" y="0"/>
                  </a:cubicBezTo>
                  <a:close/>
                </a:path>
              </a:pathLst>
            </a:custGeom>
            <a:solidFill>
              <a:srgbClr val="AB8B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438;p35">
              <a:extLst>
                <a:ext uri="{FF2B5EF4-FFF2-40B4-BE49-F238E27FC236}">
                  <a16:creationId xmlns:a16="http://schemas.microsoft.com/office/drawing/2014/main" id="{0D0C186F-7498-855B-B3A3-EEE2A6F7D464}"/>
                </a:ext>
              </a:extLst>
            </p:cNvPr>
            <p:cNvSpPr/>
            <p:nvPr/>
          </p:nvSpPr>
          <p:spPr>
            <a:xfrm>
              <a:off x="2948781" y="4241155"/>
              <a:ext cx="950515" cy="773991"/>
            </a:xfrm>
            <a:custGeom>
              <a:avLst/>
              <a:gdLst/>
              <a:ahLst/>
              <a:cxnLst/>
              <a:rect l="l" t="t" r="r" b="b"/>
              <a:pathLst>
                <a:path w="6370" h="5187" extrusionOk="0">
                  <a:moveTo>
                    <a:pt x="2322" y="144"/>
                  </a:moveTo>
                  <a:cubicBezTo>
                    <a:pt x="2388" y="609"/>
                    <a:pt x="2477" y="1250"/>
                    <a:pt x="2477" y="1317"/>
                  </a:cubicBezTo>
                  <a:cubicBezTo>
                    <a:pt x="2477" y="1460"/>
                    <a:pt x="3030" y="2135"/>
                    <a:pt x="3583" y="2533"/>
                  </a:cubicBezTo>
                  <a:cubicBezTo>
                    <a:pt x="3738" y="2655"/>
                    <a:pt x="3981" y="2809"/>
                    <a:pt x="4279" y="2997"/>
                  </a:cubicBezTo>
                  <a:cubicBezTo>
                    <a:pt x="5031" y="3473"/>
                    <a:pt x="6159" y="4203"/>
                    <a:pt x="6214" y="4534"/>
                  </a:cubicBezTo>
                  <a:cubicBezTo>
                    <a:pt x="6225" y="4612"/>
                    <a:pt x="6203" y="4667"/>
                    <a:pt x="6148" y="4733"/>
                  </a:cubicBezTo>
                  <a:cubicBezTo>
                    <a:pt x="5909" y="5002"/>
                    <a:pt x="5070" y="5056"/>
                    <a:pt x="4639" y="5056"/>
                  </a:cubicBezTo>
                  <a:cubicBezTo>
                    <a:pt x="4591" y="5056"/>
                    <a:pt x="4548" y="5055"/>
                    <a:pt x="4512" y="5054"/>
                  </a:cubicBezTo>
                  <a:cubicBezTo>
                    <a:pt x="4500" y="5054"/>
                    <a:pt x="3583" y="5043"/>
                    <a:pt x="3085" y="4645"/>
                  </a:cubicBezTo>
                  <a:cubicBezTo>
                    <a:pt x="2753" y="4368"/>
                    <a:pt x="1316" y="4258"/>
                    <a:pt x="885" y="4225"/>
                  </a:cubicBezTo>
                  <a:cubicBezTo>
                    <a:pt x="542" y="4203"/>
                    <a:pt x="265" y="3992"/>
                    <a:pt x="199" y="3805"/>
                  </a:cubicBezTo>
                  <a:cubicBezTo>
                    <a:pt x="155" y="3650"/>
                    <a:pt x="232" y="1737"/>
                    <a:pt x="299" y="520"/>
                  </a:cubicBezTo>
                  <a:lnTo>
                    <a:pt x="2322" y="144"/>
                  </a:lnTo>
                  <a:close/>
                  <a:moveTo>
                    <a:pt x="2366" y="1"/>
                  </a:moveTo>
                  <a:lnTo>
                    <a:pt x="221" y="399"/>
                  </a:lnTo>
                  <a:cubicBezTo>
                    <a:pt x="188" y="410"/>
                    <a:pt x="166" y="432"/>
                    <a:pt x="166" y="465"/>
                  </a:cubicBezTo>
                  <a:cubicBezTo>
                    <a:pt x="155" y="786"/>
                    <a:pt x="0" y="3617"/>
                    <a:pt x="66" y="3849"/>
                  </a:cubicBezTo>
                  <a:cubicBezTo>
                    <a:pt x="166" y="4114"/>
                    <a:pt x="509" y="4346"/>
                    <a:pt x="874" y="4368"/>
                  </a:cubicBezTo>
                  <a:cubicBezTo>
                    <a:pt x="1714" y="4424"/>
                    <a:pt x="2764" y="4556"/>
                    <a:pt x="3008" y="4744"/>
                  </a:cubicBezTo>
                  <a:cubicBezTo>
                    <a:pt x="3538" y="5176"/>
                    <a:pt x="4467" y="5187"/>
                    <a:pt x="4512" y="5187"/>
                  </a:cubicBezTo>
                  <a:lnTo>
                    <a:pt x="4655" y="5187"/>
                  </a:lnTo>
                  <a:cubicBezTo>
                    <a:pt x="5020" y="5187"/>
                    <a:pt x="5960" y="5154"/>
                    <a:pt x="6259" y="4822"/>
                  </a:cubicBezTo>
                  <a:cubicBezTo>
                    <a:pt x="6336" y="4733"/>
                    <a:pt x="6369" y="4634"/>
                    <a:pt x="6347" y="4512"/>
                  </a:cubicBezTo>
                  <a:cubicBezTo>
                    <a:pt x="6292" y="4147"/>
                    <a:pt x="5418" y="3561"/>
                    <a:pt x="4357" y="2887"/>
                  </a:cubicBezTo>
                  <a:cubicBezTo>
                    <a:pt x="4058" y="2699"/>
                    <a:pt x="3815" y="2533"/>
                    <a:pt x="3660" y="2422"/>
                  </a:cubicBezTo>
                  <a:cubicBezTo>
                    <a:pt x="3107" y="2024"/>
                    <a:pt x="2643" y="1405"/>
                    <a:pt x="2621" y="1317"/>
                  </a:cubicBezTo>
                  <a:cubicBezTo>
                    <a:pt x="2621" y="1206"/>
                    <a:pt x="2466" y="178"/>
                    <a:pt x="2444" y="56"/>
                  </a:cubicBezTo>
                  <a:cubicBezTo>
                    <a:pt x="2444" y="45"/>
                    <a:pt x="2433" y="23"/>
                    <a:pt x="2411" y="12"/>
                  </a:cubicBezTo>
                  <a:cubicBezTo>
                    <a:pt x="2400" y="1"/>
                    <a:pt x="2377" y="1"/>
                    <a:pt x="23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439;p35">
              <a:extLst>
                <a:ext uri="{FF2B5EF4-FFF2-40B4-BE49-F238E27FC236}">
                  <a16:creationId xmlns:a16="http://schemas.microsoft.com/office/drawing/2014/main" id="{3D31B139-8C0C-5079-2B5E-1DB9B5F61C89}"/>
                </a:ext>
              </a:extLst>
            </p:cNvPr>
            <p:cNvSpPr/>
            <p:nvPr/>
          </p:nvSpPr>
          <p:spPr>
            <a:xfrm>
              <a:off x="2961912" y="4435884"/>
              <a:ext cx="936489" cy="569712"/>
            </a:xfrm>
            <a:custGeom>
              <a:avLst/>
              <a:gdLst/>
              <a:ahLst/>
              <a:cxnLst/>
              <a:rect l="l" t="t" r="r" b="b"/>
              <a:pathLst>
                <a:path w="6276" h="3818" extrusionOk="0">
                  <a:moveTo>
                    <a:pt x="2466" y="1"/>
                  </a:moveTo>
                  <a:cubicBezTo>
                    <a:pt x="1969" y="1"/>
                    <a:pt x="1913" y="775"/>
                    <a:pt x="1913" y="775"/>
                  </a:cubicBezTo>
                  <a:cubicBezTo>
                    <a:pt x="1913" y="775"/>
                    <a:pt x="1882" y="780"/>
                    <a:pt x="1814" y="780"/>
                  </a:cubicBezTo>
                  <a:cubicBezTo>
                    <a:pt x="1657" y="780"/>
                    <a:pt x="1306" y="753"/>
                    <a:pt x="697" y="576"/>
                  </a:cubicBezTo>
                  <a:cubicBezTo>
                    <a:pt x="365" y="487"/>
                    <a:pt x="177" y="421"/>
                    <a:pt x="89" y="388"/>
                  </a:cubicBezTo>
                  <a:cubicBezTo>
                    <a:pt x="45" y="1294"/>
                    <a:pt x="1" y="2389"/>
                    <a:pt x="45" y="2522"/>
                  </a:cubicBezTo>
                  <a:cubicBezTo>
                    <a:pt x="122" y="2743"/>
                    <a:pt x="421" y="2964"/>
                    <a:pt x="797" y="2986"/>
                  </a:cubicBezTo>
                  <a:cubicBezTo>
                    <a:pt x="1173" y="3019"/>
                    <a:pt x="2643" y="3130"/>
                    <a:pt x="2964" y="3384"/>
                  </a:cubicBezTo>
                  <a:cubicBezTo>
                    <a:pt x="3484" y="3815"/>
                    <a:pt x="4424" y="3815"/>
                    <a:pt x="4424" y="3815"/>
                  </a:cubicBezTo>
                  <a:cubicBezTo>
                    <a:pt x="4424" y="3815"/>
                    <a:pt x="4475" y="3817"/>
                    <a:pt x="4562" y="3817"/>
                  </a:cubicBezTo>
                  <a:cubicBezTo>
                    <a:pt x="4992" y="3817"/>
                    <a:pt x="6276" y="3771"/>
                    <a:pt x="6193" y="3218"/>
                  </a:cubicBezTo>
                  <a:cubicBezTo>
                    <a:pt x="6115" y="2721"/>
                    <a:pt x="4103" y="1593"/>
                    <a:pt x="3528" y="1173"/>
                  </a:cubicBezTo>
                  <a:cubicBezTo>
                    <a:pt x="2964" y="752"/>
                    <a:pt x="2466" y="100"/>
                    <a:pt x="24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440;p35">
              <a:extLst>
                <a:ext uri="{FF2B5EF4-FFF2-40B4-BE49-F238E27FC236}">
                  <a16:creationId xmlns:a16="http://schemas.microsoft.com/office/drawing/2014/main" id="{D1814998-6BB7-2790-57C0-02F53C93CCFD}"/>
                </a:ext>
              </a:extLst>
            </p:cNvPr>
            <p:cNvSpPr/>
            <p:nvPr/>
          </p:nvSpPr>
          <p:spPr>
            <a:xfrm>
              <a:off x="2950422" y="4426035"/>
              <a:ext cx="948874" cy="589111"/>
            </a:xfrm>
            <a:custGeom>
              <a:avLst/>
              <a:gdLst/>
              <a:ahLst/>
              <a:cxnLst/>
              <a:rect l="l" t="t" r="r" b="b"/>
              <a:pathLst>
                <a:path w="6359" h="3948" extrusionOk="0">
                  <a:moveTo>
                    <a:pt x="2488" y="144"/>
                  </a:moveTo>
                  <a:cubicBezTo>
                    <a:pt x="2599" y="376"/>
                    <a:pt x="3085" y="940"/>
                    <a:pt x="3561" y="1294"/>
                  </a:cubicBezTo>
                  <a:cubicBezTo>
                    <a:pt x="3715" y="1416"/>
                    <a:pt x="3970" y="1570"/>
                    <a:pt x="4268" y="1758"/>
                  </a:cubicBezTo>
                  <a:cubicBezTo>
                    <a:pt x="5020" y="2234"/>
                    <a:pt x="6148" y="2964"/>
                    <a:pt x="6203" y="3295"/>
                  </a:cubicBezTo>
                  <a:cubicBezTo>
                    <a:pt x="6214" y="3373"/>
                    <a:pt x="6192" y="3428"/>
                    <a:pt x="6137" y="3494"/>
                  </a:cubicBezTo>
                  <a:cubicBezTo>
                    <a:pt x="5898" y="3763"/>
                    <a:pt x="5059" y="3817"/>
                    <a:pt x="4628" y="3817"/>
                  </a:cubicBezTo>
                  <a:cubicBezTo>
                    <a:pt x="4580" y="3817"/>
                    <a:pt x="4537" y="3816"/>
                    <a:pt x="4501" y="3815"/>
                  </a:cubicBezTo>
                  <a:cubicBezTo>
                    <a:pt x="4489" y="3815"/>
                    <a:pt x="3572" y="3804"/>
                    <a:pt x="3074" y="3406"/>
                  </a:cubicBezTo>
                  <a:cubicBezTo>
                    <a:pt x="2742" y="3129"/>
                    <a:pt x="1305" y="3019"/>
                    <a:pt x="874" y="2986"/>
                  </a:cubicBezTo>
                  <a:cubicBezTo>
                    <a:pt x="531" y="2964"/>
                    <a:pt x="254" y="2753"/>
                    <a:pt x="188" y="2566"/>
                  </a:cubicBezTo>
                  <a:cubicBezTo>
                    <a:pt x="177" y="2521"/>
                    <a:pt x="155" y="2234"/>
                    <a:pt x="232" y="557"/>
                  </a:cubicBezTo>
                  <a:lnTo>
                    <a:pt x="232" y="557"/>
                  </a:lnTo>
                  <a:cubicBezTo>
                    <a:pt x="353" y="600"/>
                    <a:pt x="527" y="643"/>
                    <a:pt x="752" y="708"/>
                  </a:cubicBezTo>
                  <a:cubicBezTo>
                    <a:pt x="1356" y="884"/>
                    <a:pt x="1712" y="917"/>
                    <a:pt x="1881" y="917"/>
                  </a:cubicBezTo>
                  <a:cubicBezTo>
                    <a:pt x="1956" y="917"/>
                    <a:pt x="1995" y="910"/>
                    <a:pt x="2002" y="907"/>
                  </a:cubicBezTo>
                  <a:cubicBezTo>
                    <a:pt x="2035" y="907"/>
                    <a:pt x="2057" y="885"/>
                    <a:pt x="2057" y="852"/>
                  </a:cubicBezTo>
                  <a:cubicBezTo>
                    <a:pt x="2057" y="841"/>
                    <a:pt x="2101" y="199"/>
                    <a:pt x="2488" y="144"/>
                  </a:cubicBezTo>
                  <a:close/>
                  <a:moveTo>
                    <a:pt x="2532" y="0"/>
                  </a:moveTo>
                  <a:cubicBezTo>
                    <a:pt x="2068" y="0"/>
                    <a:pt x="1957" y="586"/>
                    <a:pt x="1924" y="774"/>
                  </a:cubicBezTo>
                  <a:cubicBezTo>
                    <a:pt x="1802" y="774"/>
                    <a:pt x="1449" y="763"/>
                    <a:pt x="796" y="575"/>
                  </a:cubicBezTo>
                  <a:cubicBezTo>
                    <a:pt x="509" y="498"/>
                    <a:pt x="299" y="431"/>
                    <a:pt x="188" y="387"/>
                  </a:cubicBezTo>
                  <a:cubicBezTo>
                    <a:pt x="182" y="384"/>
                    <a:pt x="175" y="383"/>
                    <a:pt x="169" y="383"/>
                  </a:cubicBezTo>
                  <a:cubicBezTo>
                    <a:pt x="153" y="383"/>
                    <a:pt x="137" y="390"/>
                    <a:pt x="122" y="398"/>
                  </a:cubicBezTo>
                  <a:cubicBezTo>
                    <a:pt x="111" y="409"/>
                    <a:pt x="100" y="431"/>
                    <a:pt x="100" y="454"/>
                  </a:cubicBezTo>
                  <a:cubicBezTo>
                    <a:pt x="0" y="2444"/>
                    <a:pt x="44" y="2566"/>
                    <a:pt x="55" y="2610"/>
                  </a:cubicBezTo>
                  <a:cubicBezTo>
                    <a:pt x="155" y="2875"/>
                    <a:pt x="498" y="3107"/>
                    <a:pt x="863" y="3129"/>
                  </a:cubicBezTo>
                  <a:cubicBezTo>
                    <a:pt x="1703" y="3185"/>
                    <a:pt x="2753" y="3317"/>
                    <a:pt x="2997" y="3505"/>
                  </a:cubicBezTo>
                  <a:cubicBezTo>
                    <a:pt x="3527" y="3937"/>
                    <a:pt x="4456" y="3948"/>
                    <a:pt x="4501" y="3948"/>
                  </a:cubicBezTo>
                  <a:lnTo>
                    <a:pt x="4644" y="3948"/>
                  </a:lnTo>
                  <a:cubicBezTo>
                    <a:pt x="5009" y="3948"/>
                    <a:pt x="5949" y="3915"/>
                    <a:pt x="6248" y="3583"/>
                  </a:cubicBezTo>
                  <a:cubicBezTo>
                    <a:pt x="6325" y="3494"/>
                    <a:pt x="6358" y="3384"/>
                    <a:pt x="6336" y="3273"/>
                  </a:cubicBezTo>
                  <a:cubicBezTo>
                    <a:pt x="6281" y="2908"/>
                    <a:pt x="5396" y="2322"/>
                    <a:pt x="4346" y="1648"/>
                  </a:cubicBezTo>
                  <a:cubicBezTo>
                    <a:pt x="4047" y="1460"/>
                    <a:pt x="3804" y="1294"/>
                    <a:pt x="3649" y="1183"/>
                  </a:cubicBezTo>
                  <a:cubicBezTo>
                    <a:pt x="3096" y="774"/>
                    <a:pt x="2621" y="166"/>
                    <a:pt x="2610" y="67"/>
                  </a:cubicBezTo>
                  <a:cubicBezTo>
                    <a:pt x="2610" y="33"/>
                    <a:pt x="2577" y="0"/>
                    <a:pt x="25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441;p35">
              <a:extLst>
                <a:ext uri="{FF2B5EF4-FFF2-40B4-BE49-F238E27FC236}">
                  <a16:creationId xmlns:a16="http://schemas.microsoft.com/office/drawing/2014/main" id="{006FFA85-229A-82F5-1CF1-5DB97CD7903C}"/>
                </a:ext>
              </a:extLst>
            </p:cNvPr>
            <p:cNvSpPr/>
            <p:nvPr/>
          </p:nvSpPr>
          <p:spPr>
            <a:xfrm>
              <a:off x="2966836" y="4769234"/>
              <a:ext cx="931565" cy="236361"/>
            </a:xfrm>
            <a:custGeom>
              <a:avLst/>
              <a:gdLst/>
              <a:ahLst/>
              <a:cxnLst/>
              <a:rect l="l" t="t" r="r" b="b"/>
              <a:pathLst>
                <a:path w="6243" h="1584" extrusionOk="0">
                  <a:moveTo>
                    <a:pt x="1" y="0"/>
                  </a:moveTo>
                  <a:cubicBezTo>
                    <a:pt x="1" y="144"/>
                    <a:pt x="1" y="254"/>
                    <a:pt x="12" y="288"/>
                  </a:cubicBezTo>
                  <a:cubicBezTo>
                    <a:pt x="89" y="509"/>
                    <a:pt x="388" y="730"/>
                    <a:pt x="764" y="752"/>
                  </a:cubicBezTo>
                  <a:cubicBezTo>
                    <a:pt x="1140" y="785"/>
                    <a:pt x="2610" y="896"/>
                    <a:pt x="2931" y="1150"/>
                  </a:cubicBezTo>
                  <a:cubicBezTo>
                    <a:pt x="3451" y="1581"/>
                    <a:pt x="4391" y="1581"/>
                    <a:pt x="4391" y="1581"/>
                  </a:cubicBezTo>
                  <a:cubicBezTo>
                    <a:pt x="4391" y="1581"/>
                    <a:pt x="4442" y="1583"/>
                    <a:pt x="4529" y="1583"/>
                  </a:cubicBezTo>
                  <a:cubicBezTo>
                    <a:pt x="4959" y="1583"/>
                    <a:pt x="6243" y="1537"/>
                    <a:pt x="6160" y="984"/>
                  </a:cubicBezTo>
                  <a:cubicBezTo>
                    <a:pt x="6149" y="896"/>
                    <a:pt x="6082" y="796"/>
                    <a:pt x="5972" y="686"/>
                  </a:cubicBezTo>
                  <a:cubicBezTo>
                    <a:pt x="5905" y="796"/>
                    <a:pt x="5784" y="951"/>
                    <a:pt x="5441" y="1084"/>
                  </a:cubicBezTo>
                  <a:cubicBezTo>
                    <a:pt x="5226" y="1170"/>
                    <a:pt x="4871" y="1208"/>
                    <a:pt x="4511" y="1208"/>
                  </a:cubicBezTo>
                  <a:cubicBezTo>
                    <a:pt x="4037" y="1208"/>
                    <a:pt x="3555" y="1142"/>
                    <a:pt x="3373" y="1028"/>
                  </a:cubicBezTo>
                  <a:cubicBezTo>
                    <a:pt x="3053" y="829"/>
                    <a:pt x="2599" y="686"/>
                    <a:pt x="1681" y="487"/>
                  </a:cubicBezTo>
                  <a:cubicBezTo>
                    <a:pt x="1062" y="354"/>
                    <a:pt x="399" y="144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442;p35">
              <a:extLst>
                <a:ext uri="{FF2B5EF4-FFF2-40B4-BE49-F238E27FC236}">
                  <a16:creationId xmlns:a16="http://schemas.microsoft.com/office/drawing/2014/main" id="{AD5EE842-6256-8611-5C0E-A2F491F82F5A}"/>
                </a:ext>
              </a:extLst>
            </p:cNvPr>
            <p:cNvSpPr/>
            <p:nvPr/>
          </p:nvSpPr>
          <p:spPr>
            <a:xfrm>
              <a:off x="2955346" y="4759237"/>
              <a:ext cx="943950" cy="255908"/>
            </a:xfrm>
            <a:custGeom>
              <a:avLst/>
              <a:gdLst/>
              <a:ahLst/>
              <a:cxnLst/>
              <a:rect l="l" t="t" r="r" b="b"/>
              <a:pathLst>
                <a:path w="6326" h="1715" extrusionOk="0">
                  <a:moveTo>
                    <a:pt x="144" y="167"/>
                  </a:moveTo>
                  <a:cubicBezTo>
                    <a:pt x="432" y="266"/>
                    <a:pt x="1084" y="476"/>
                    <a:pt x="1736" y="620"/>
                  </a:cubicBezTo>
                  <a:cubicBezTo>
                    <a:pt x="2632" y="808"/>
                    <a:pt x="3085" y="963"/>
                    <a:pt x="3406" y="1162"/>
                  </a:cubicBezTo>
                  <a:cubicBezTo>
                    <a:pt x="3608" y="1284"/>
                    <a:pt x="4086" y="1349"/>
                    <a:pt x="4557" y="1349"/>
                  </a:cubicBezTo>
                  <a:cubicBezTo>
                    <a:pt x="4940" y="1349"/>
                    <a:pt x="5317" y="1306"/>
                    <a:pt x="5540" y="1217"/>
                  </a:cubicBezTo>
                  <a:cubicBezTo>
                    <a:pt x="5772" y="1118"/>
                    <a:pt x="5949" y="1007"/>
                    <a:pt x="6060" y="863"/>
                  </a:cubicBezTo>
                  <a:cubicBezTo>
                    <a:pt x="6137" y="963"/>
                    <a:pt x="6159" y="1029"/>
                    <a:pt x="6170" y="1062"/>
                  </a:cubicBezTo>
                  <a:cubicBezTo>
                    <a:pt x="6181" y="1140"/>
                    <a:pt x="6159" y="1195"/>
                    <a:pt x="6104" y="1261"/>
                  </a:cubicBezTo>
                  <a:cubicBezTo>
                    <a:pt x="5865" y="1530"/>
                    <a:pt x="5026" y="1584"/>
                    <a:pt x="4595" y="1584"/>
                  </a:cubicBezTo>
                  <a:cubicBezTo>
                    <a:pt x="4547" y="1584"/>
                    <a:pt x="4504" y="1583"/>
                    <a:pt x="4468" y="1582"/>
                  </a:cubicBezTo>
                  <a:cubicBezTo>
                    <a:pt x="4456" y="1582"/>
                    <a:pt x="3539" y="1571"/>
                    <a:pt x="3041" y="1173"/>
                  </a:cubicBezTo>
                  <a:cubicBezTo>
                    <a:pt x="2709" y="896"/>
                    <a:pt x="1272" y="786"/>
                    <a:pt x="841" y="753"/>
                  </a:cubicBezTo>
                  <a:cubicBezTo>
                    <a:pt x="487" y="731"/>
                    <a:pt x="221" y="520"/>
                    <a:pt x="155" y="333"/>
                  </a:cubicBezTo>
                  <a:cubicBezTo>
                    <a:pt x="155" y="321"/>
                    <a:pt x="144" y="299"/>
                    <a:pt x="144" y="167"/>
                  </a:cubicBezTo>
                  <a:close/>
                  <a:moveTo>
                    <a:pt x="100" y="1"/>
                  </a:moveTo>
                  <a:cubicBezTo>
                    <a:pt x="78" y="1"/>
                    <a:pt x="56" y="1"/>
                    <a:pt x="33" y="12"/>
                  </a:cubicBezTo>
                  <a:cubicBezTo>
                    <a:pt x="11" y="23"/>
                    <a:pt x="0" y="45"/>
                    <a:pt x="0" y="67"/>
                  </a:cubicBezTo>
                  <a:cubicBezTo>
                    <a:pt x="11" y="288"/>
                    <a:pt x="22" y="344"/>
                    <a:pt x="22" y="377"/>
                  </a:cubicBezTo>
                  <a:cubicBezTo>
                    <a:pt x="122" y="642"/>
                    <a:pt x="465" y="874"/>
                    <a:pt x="830" y="896"/>
                  </a:cubicBezTo>
                  <a:cubicBezTo>
                    <a:pt x="1670" y="952"/>
                    <a:pt x="2720" y="1084"/>
                    <a:pt x="2964" y="1272"/>
                  </a:cubicBezTo>
                  <a:cubicBezTo>
                    <a:pt x="3494" y="1704"/>
                    <a:pt x="4423" y="1715"/>
                    <a:pt x="4468" y="1715"/>
                  </a:cubicBezTo>
                  <a:lnTo>
                    <a:pt x="4611" y="1715"/>
                  </a:lnTo>
                  <a:cubicBezTo>
                    <a:pt x="4976" y="1715"/>
                    <a:pt x="5916" y="1682"/>
                    <a:pt x="6215" y="1350"/>
                  </a:cubicBezTo>
                  <a:cubicBezTo>
                    <a:pt x="6292" y="1261"/>
                    <a:pt x="6325" y="1151"/>
                    <a:pt x="6303" y="1040"/>
                  </a:cubicBezTo>
                  <a:cubicBezTo>
                    <a:pt x="6292" y="941"/>
                    <a:pt x="6226" y="830"/>
                    <a:pt x="6104" y="708"/>
                  </a:cubicBezTo>
                  <a:cubicBezTo>
                    <a:pt x="6093" y="686"/>
                    <a:pt x="6071" y="686"/>
                    <a:pt x="6049" y="686"/>
                  </a:cubicBezTo>
                  <a:cubicBezTo>
                    <a:pt x="6027" y="686"/>
                    <a:pt x="6005" y="697"/>
                    <a:pt x="5993" y="720"/>
                  </a:cubicBezTo>
                  <a:cubicBezTo>
                    <a:pt x="5905" y="863"/>
                    <a:pt x="5739" y="985"/>
                    <a:pt x="5496" y="1084"/>
                  </a:cubicBezTo>
                  <a:cubicBezTo>
                    <a:pt x="5285" y="1166"/>
                    <a:pt x="4935" y="1202"/>
                    <a:pt x="4582" y="1202"/>
                  </a:cubicBezTo>
                  <a:cubicBezTo>
                    <a:pt x="4120" y="1202"/>
                    <a:pt x="3653" y="1140"/>
                    <a:pt x="3483" y="1040"/>
                  </a:cubicBezTo>
                  <a:cubicBezTo>
                    <a:pt x="3152" y="830"/>
                    <a:pt x="2687" y="675"/>
                    <a:pt x="1769" y="487"/>
                  </a:cubicBezTo>
                  <a:cubicBezTo>
                    <a:pt x="1194" y="355"/>
                    <a:pt x="520" y="156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443;p35">
              <a:extLst>
                <a:ext uri="{FF2B5EF4-FFF2-40B4-BE49-F238E27FC236}">
                  <a16:creationId xmlns:a16="http://schemas.microsoft.com/office/drawing/2014/main" id="{6E3507D1-8834-7001-8756-06C6E7DBEB21}"/>
                </a:ext>
              </a:extLst>
            </p:cNvPr>
            <p:cNvSpPr/>
            <p:nvPr/>
          </p:nvSpPr>
          <p:spPr>
            <a:xfrm>
              <a:off x="660244" y="2289844"/>
              <a:ext cx="2720981" cy="2171861"/>
            </a:xfrm>
            <a:custGeom>
              <a:avLst/>
              <a:gdLst/>
              <a:ahLst/>
              <a:cxnLst/>
              <a:rect l="l" t="t" r="r" b="b"/>
              <a:pathLst>
                <a:path w="18235" h="14555" extrusionOk="0">
                  <a:moveTo>
                    <a:pt x="15692" y="0"/>
                  </a:moveTo>
                  <a:cubicBezTo>
                    <a:pt x="15535" y="0"/>
                    <a:pt x="15371" y="18"/>
                    <a:pt x="15204" y="52"/>
                  </a:cubicBezTo>
                  <a:cubicBezTo>
                    <a:pt x="14375" y="229"/>
                    <a:pt x="10969" y="1722"/>
                    <a:pt x="9056" y="3613"/>
                  </a:cubicBezTo>
                  <a:cubicBezTo>
                    <a:pt x="7132" y="5503"/>
                    <a:pt x="2731" y="5603"/>
                    <a:pt x="1615" y="6056"/>
                  </a:cubicBezTo>
                  <a:cubicBezTo>
                    <a:pt x="498" y="6499"/>
                    <a:pt x="531" y="7339"/>
                    <a:pt x="531" y="7339"/>
                  </a:cubicBezTo>
                  <a:cubicBezTo>
                    <a:pt x="531" y="7339"/>
                    <a:pt x="0" y="9639"/>
                    <a:pt x="398" y="10103"/>
                  </a:cubicBezTo>
                  <a:cubicBezTo>
                    <a:pt x="796" y="10579"/>
                    <a:pt x="2411" y="11231"/>
                    <a:pt x="2411" y="11231"/>
                  </a:cubicBezTo>
                  <a:cubicBezTo>
                    <a:pt x="2411" y="11231"/>
                    <a:pt x="1615" y="11430"/>
                    <a:pt x="1670" y="12171"/>
                  </a:cubicBezTo>
                  <a:cubicBezTo>
                    <a:pt x="1714" y="12923"/>
                    <a:pt x="1891" y="13089"/>
                    <a:pt x="2930" y="13421"/>
                  </a:cubicBezTo>
                  <a:cubicBezTo>
                    <a:pt x="3981" y="13741"/>
                    <a:pt x="5297" y="14183"/>
                    <a:pt x="6248" y="14360"/>
                  </a:cubicBezTo>
                  <a:cubicBezTo>
                    <a:pt x="6794" y="14463"/>
                    <a:pt x="7244" y="14555"/>
                    <a:pt x="7650" y="14555"/>
                  </a:cubicBezTo>
                  <a:cubicBezTo>
                    <a:pt x="7943" y="14555"/>
                    <a:pt x="8213" y="14507"/>
                    <a:pt x="8481" y="14383"/>
                  </a:cubicBezTo>
                  <a:cubicBezTo>
                    <a:pt x="9134" y="14084"/>
                    <a:pt x="10052" y="12447"/>
                    <a:pt x="9875" y="11574"/>
                  </a:cubicBezTo>
                  <a:cubicBezTo>
                    <a:pt x="9698" y="10700"/>
                    <a:pt x="8658" y="9086"/>
                    <a:pt x="8658" y="9086"/>
                  </a:cubicBezTo>
                  <a:cubicBezTo>
                    <a:pt x="8658" y="9086"/>
                    <a:pt x="11445" y="7870"/>
                    <a:pt x="12186" y="7217"/>
                  </a:cubicBezTo>
                  <a:cubicBezTo>
                    <a:pt x="12938" y="6576"/>
                    <a:pt x="14176" y="5702"/>
                    <a:pt x="14176" y="5702"/>
                  </a:cubicBezTo>
                  <a:cubicBezTo>
                    <a:pt x="14176" y="5702"/>
                    <a:pt x="15204" y="11928"/>
                    <a:pt x="15326" y="12846"/>
                  </a:cubicBezTo>
                  <a:cubicBezTo>
                    <a:pt x="15448" y="13763"/>
                    <a:pt x="15547" y="14040"/>
                    <a:pt x="15547" y="14040"/>
                  </a:cubicBezTo>
                  <a:lnTo>
                    <a:pt x="18234" y="13387"/>
                  </a:lnTo>
                  <a:cubicBezTo>
                    <a:pt x="18234" y="13387"/>
                    <a:pt x="18190" y="9163"/>
                    <a:pt x="17891" y="7074"/>
                  </a:cubicBezTo>
                  <a:cubicBezTo>
                    <a:pt x="17593" y="4984"/>
                    <a:pt x="17261" y="1700"/>
                    <a:pt x="17018" y="903"/>
                  </a:cubicBezTo>
                  <a:cubicBezTo>
                    <a:pt x="16815" y="270"/>
                    <a:pt x="16305" y="0"/>
                    <a:pt x="156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444;p35">
              <a:extLst>
                <a:ext uri="{FF2B5EF4-FFF2-40B4-BE49-F238E27FC236}">
                  <a16:creationId xmlns:a16="http://schemas.microsoft.com/office/drawing/2014/main" id="{3C88CAF5-8942-3D23-8408-2569A61474E0}"/>
                </a:ext>
              </a:extLst>
            </p:cNvPr>
            <p:cNvSpPr/>
            <p:nvPr/>
          </p:nvSpPr>
          <p:spPr>
            <a:xfrm>
              <a:off x="651888" y="2279249"/>
              <a:ext cx="2739186" cy="2193050"/>
            </a:xfrm>
            <a:custGeom>
              <a:avLst/>
              <a:gdLst/>
              <a:ahLst/>
              <a:cxnLst/>
              <a:rect l="l" t="t" r="r" b="b"/>
              <a:pathLst>
                <a:path w="18357" h="14697" extrusionOk="0">
                  <a:moveTo>
                    <a:pt x="15769" y="145"/>
                  </a:moveTo>
                  <a:cubicBezTo>
                    <a:pt x="16388" y="145"/>
                    <a:pt x="16831" y="433"/>
                    <a:pt x="17007" y="997"/>
                  </a:cubicBezTo>
                  <a:cubicBezTo>
                    <a:pt x="17162" y="1505"/>
                    <a:pt x="17361" y="3142"/>
                    <a:pt x="17560" y="4712"/>
                  </a:cubicBezTo>
                  <a:cubicBezTo>
                    <a:pt x="17660" y="5552"/>
                    <a:pt x="17770" y="6426"/>
                    <a:pt x="17870" y="7156"/>
                  </a:cubicBezTo>
                  <a:cubicBezTo>
                    <a:pt x="18146" y="9091"/>
                    <a:pt x="18213" y="12905"/>
                    <a:pt x="18224" y="13414"/>
                  </a:cubicBezTo>
                  <a:lnTo>
                    <a:pt x="15647" y="14033"/>
                  </a:lnTo>
                  <a:cubicBezTo>
                    <a:pt x="15614" y="13912"/>
                    <a:pt x="15537" y="13580"/>
                    <a:pt x="15448" y="12905"/>
                  </a:cubicBezTo>
                  <a:cubicBezTo>
                    <a:pt x="15327" y="11999"/>
                    <a:pt x="14309" y="5829"/>
                    <a:pt x="14298" y="5762"/>
                  </a:cubicBezTo>
                  <a:cubicBezTo>
                    <a:pt x="14298" y="5740"/>
                    <a:pt x="14287" y="5718"/>
                    <a:pt x="14265" y="5718"/>
                  </a:cubicBezTo>
                  <a:cubicBezTo>
                    <a:pt x="14254" y="5713"/>
                    <a:pt x="14240" y="5710"/>
                    <a:pt x="14228" y="5710"/>
                  </a:cubicBezTo>
                  <a:cubicBezTo>
                    <a:pt x="14215" y="5710"/>
                    <a:pt x="14204" y="5713"/>
                    <a:pt x="14199" y="5718"/>
                  </a:cubicBezTo>
                  <a:cubicBezTo>
                    <a:pt x="14177" y="5729"/>
                    <a:pt x="12938" y="6603"/>
                    <a:pt x="12197" y="7244"/>
                  </a:cubicBezTo>
                  <a:cubicBezTo>
                    <a:pt x="11468" y="7874"/>
                    <a:pt x="8714" y="9080"/>
                    <a:pt x="8681" y="9102"/>
                  </a:cubicBezTo>
                  <a:cubicBezTo>
                    <a:pt x="8659" y="9102"/>
                    <a:pt x="8648" y="9124"/>
                    <a:pt x="8648" y="9135"/>
                  </a:cubicBezTo>
                  <a:cubicBezTo>
                    <a:pt x="8637" y="9157"/>
                    <a:pt x="8637" y="9179"/>
                    <a:pt x="8648" y="9201"/>
                  </a:cubicBezTo>
                  <a:cubicBezTo>
                    <a:pt x="8659" y="9212"/>
                    <a:pt x="9687" y="10816"/>
                    <a:pt x="9864" y="11667"/>
                  </a:cubicBezTo>
                  <a:cubicBezTo>
                    <a:pt x="10019" y="12474"/>
                    <a:pt x="9134" y="14111"/>
                    <a:pt x="8504" y="14398"/>
                  </a:cubicBezTo>
                  <a:cubicBezTo>
                    <a:pt x="8248" y="14514"/>
                    <a:pt x="7989" y="14558"/>
                    <a:pt x="7710" y="14558"/>
                  </a:cubicBezTo>
                  <a:cubicBezTo>
                    <a:pt x="7351" y="14558"/>
                    <a:pt x="6958" y="14485"/>
                    <a:pt x="6492" y="14398"/>
                  </a:cubicBezTo>
                  <a:lnTo>
                    <a:pt x="6315" y="14365"/>
                  </a:lnTo>
                  <a:cubicBezTo>
                    <a:pt x="5552" y="14232"/>
                    <a:pt x="4546" y="13912"/>
                    <a:pt x="3650" y="13624"/>
                  </a:cubicBezTo>
                  <a:cubicBezTo>
                    <a:pt x="3429" y="13558"/>
                    <a:pt x="3219" y="13492"/>
                    <a:pt x="3009" y="13425"/>
                  </a:cubicBezTo>
                  <a:cubicBezTo>
                    <a:pt x="2002" y="13105"/>
                    <a:pt x="1836" y="12950"/>
                    <a:pt x="1792" y="12242"/>
                  </a:cubicBezTo>
                  <a:cubicBezTo>
                    <a:pt x="1748" y="11556"/>
                    <a:pt x="2456" y="11368"/>
                    <a:pt x="2489" y="11368"/>
                  </a:cubicBezTo>
                  <a:cubicBezTo>
                    <a:pt x="2511" y="11357"/>
                    <a:pt x="2533" y="11335"/>
                    <a:pt x="2533" y="11302"/>
                  </a:cubicBezTo>
                  <a:cubicBezTo>
                    <a:pt x="2544" y="11269"/>
                    <a:pt x="2522" y="11247"/>
                    <a:pt x="2489" y="11236"/>
                  </a:cubicBezTo>
                  <a:cubicBezTo>
                    <a:pt x="2478" y="11225"/>
                    <a:pt x="885" y="10594"/>
                    <a:pt x="510" y="10130"/>
                  </a:cubicBezTo>
                  <a:cubicBezTo>
                    <a:pt x="200" y="9765"/>
                    <a:pt x="510" y="8051"/>
                    <a:pt x="653" y="7421"/>
                  </a:cubicBezTo>
                  <a:cubicBezTo>
                    <a:pt x="653" y="7421"/>
                    <a:pt x="653" y="7410"/>
                    <a:pt x="653" y="7410"/>
                  </a:cubicBezTo>
                  <a:cubicBezTo>
                    <a:pt x="653" y="7377"/>
                    <a:pt x="642" y="6614"/>
                    <a:pt x="1693" y="6183"/>
                  </a:cubicBezTo>
                  <a:cubicBezTo>
                    <a:pt x="2013" y="6061"/>
                    <a:pt x="2599" y="5961"/>
                    <a:pt x="3340" y="5840"/>
                  </a:cubicBezTo>
                  <a:cubicBezTo>
                    <a:pt x="5109" y="5541"/>
                    <a:pt x="7785" y="5099"/>
                    <a:pt x="9157" y="3739"/>
                  </a:cubicBezTo>
                  <a:cubicBezTo>
                    <a:pt x="11058" y="1859"/>
                    <a:pt x="14442" y="366"/>
                    <a:pt x="15271" y="200"/>
                  </a:cubicBezTo>
                  <a:cubicBezTo>
                    <a:pt x="15448" y="156"/>
                    <a:pt x="15614" y="145"/>
                    <a:pt x="15769" y="145"/>
                  </a:cubicBezTo>
                  <a:close/>
                  <a:moveTo>
                    <a:pt x="15755" y="0"/>
                  </a:moveTo>
                  <a:cubicBezTo>
                    <a:pt x="15592" y="0"/>
                    <a:pt x="15420" y="19"/>
                    <a:pt x="15238" y="57"/>
                  </a:cubicBezTo>
                  <a:cubicBezTo>
                    <a:pt x="14409" y="245"/>
                    <a:pt x="10981" y="1748"/>
                    <a:pt x="9057" y="3639"/>
                  </a:cubicBezTo>
                  <a:cubicBezTo>
                    <a:pt x="7719" y="4966"/>
                    <a:pt x="5065" y="5408"/>
                    <a:pt x="3318" y="5707"/>
                  </a:cubicBezTo>
                  <a:cubicBezTo>
                    <a:pt x="2566" y="5829"/>
                    <a:pt x="1980" y="5928"/>
                    <a:pt x="1648" y="6061"/>
                  </a:cubicBezTo>
                  <a:cubicBezTo>
                    <a:pt x="543" y="6503"/>
                    <a:pt x="521" y="7299"/>
                    <a:pt x="521" y="7410"/>
                  </a:cubicBezTo>
                  <a:cubicBezTo>
                    <a:pt x="454" y="7686"/>
                    <a:pt x="1" y="9743"/>
                    <a:pt x="399" y="10230"/>
                  </a:cubicBezTo>
                  <a:cubicBezTo>
                    <a:pt x="731" y="10617"/>
                    <a:pt x="1848" y="11114"/>
                    <a:pt x="2279" y="11302"/>
                  </a:cubicBezTo>
                  <a:cubicBezTo>
                    <a:pt x="2035" y="11413"/>
                    <a:pt x="1615" y="11678"/>
                    <a:pt x="1648" y="12253"/>
                  </a:cubicBezTo>
                  <a:cubicBezTo>
                    <a:pt x="1704" y="13027"/>
                    <a:pt x="1903" y="13226"/>
                    <a:pt x="2964" y="13558"/>
                  </a:cubicBezTo>
                  <a:cubicBezTo>
                    <a:pt x="3174" y="13613"/>
                    <a:pt x="3385" y="13691"/>
                    <a:pt x="3606" y="13757"/>
                  </a:cubicBezTo>
                  <a:cubicBezTo>
                    <a:pt x="4501" y="14044"/>
                    <a:pt x="5519" y="14365"/>
                    <a:pt x="6282" y="14498"/>
                  </a:cubicBezTo>
                  <a:lnTo>
                    <a:pt x="6459" y="14531"/>
                  </a:lnTo>
                  <a:cubicBezTo>
                    <a:pt x="6934" y="14619"/>
                    <a:pt x="7343" y="14697"/>
                    <a:pt x="7708" y="14697"/>
                  </a:cubicBezTo>
                  <a:cubicBezTo>
                    <a:pt x="8007" y="14697"/>
                    <a:pt x="8283" y="14653"/>
                    <a:pt x="8571" y="14520"/>
                  </a:cubicBezTo>
                  <a:cubicBezTo>
                    <a:pt x="9245" y="14210"/>
                    <a:pt x="10174" y="12518"/>
                    <a:pt x="9997" y="11634"/>
                  </a:cubicBezTo>
                  <a:cubicBezTo>
                    <a:pt x="9842" y="10849"/>
                    <a:pt x="9013" y="9511"/>
                    <a:pt x="8814" y="9190"/>
                  </a:cubicBezTo>
                  <a:cubicBezTo>
                    <a:pt x="9267" y="8991"/>
                    <a:pt x="11600" y="7941"/>
                    <a:pt x="12286" y="7344"/>
                  </a:cubicBezTo>
                  <a:cubicBezTo>
                    <a:pt x="12905" y="6813"/>
                    <a:pt x="13889" y="6105"/>
                    <a:pt x="14188" y="5895"/>
                  </a:cubicBezTo>
                  <a:cubicBezTo>
                    <a:pt x="14320" y="6735"/>
                    <a:pt x="15194" y="12087"/>
                    <a:pt x="15316" y="12928"/>
                  </a:cubicBezTo>
                  <a:cubicBezTo>
                    <a:pt x="15437" y="13845"/>
                    <a:pt x="15537" y="14122"/>
                    <a:pt x="15537" y="14133"/>
                  </a:cubicBezTo>
                  <a:cubicBezTo>
                    <a:pt x="15546" y="14160"/>
                    <a:pt x="15570" y="14180"/>
                    <a:pt x="15603" y="14180"/>
                  </a:cubicBezTo>
                  <a:cubicBezTo>
                    <a:pt x="15610" y="14180"/>
                    <a:pt x="15617" y="14179"/>
                    <a:pt x="15625" y="14177"/>
                  </a:cubicBezTo>
                  <a:lnTo>
                    <a:pt x="18312" y="13536"/>
                  </a:lnTo>
                  <a:cubicBezTo>
                    <a:pt x="18334" y="13525"/>
                    <a:pt x="18356" y="13492"/>
                    <a:pt x="18356" y="13458"/>
                  </a:cubicBezTo>
                  <a:cubicBezTo>
                    <a:pt x="18356" y="13425"/>
                    <a:pt x="18312" y="9212"/>
                    <a:pt x="18014" y="7133"/>
                  </a:cubicBezTo>
                  <a:cubicBezTo>
                    <a:pt x="17914" y="6415"/>
                    <a:pt x="17804" y="5541"/>
                    <a:pt x="17693" y="4701"/>
                  </a:cubicBezTo>
                  <a:cubicBezTo>
                    <a:pt x="17494" y="3042"/>
                    <a:pt x="17306" y="1483"/>
                    <a:pt x="17140" y="952"/>
                  </a:cubicBezTo>
                  <a:cubicBezTo>
                    <a:pt x="16943" y="335"/>
                    <a:pt x="16442" y="0"/>
                    <a:pt x="157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445;p35">
              <a:extLst>
                <a:ext uri="{FF2B5EF4-FFF2-40B4-BE49-F238E27FC236}">
                  <a16:creationId xmlns:a16="http://schemas.microsoft.com/office/drawing/2014/main" id="{334DFCE9-95CF-2C15-CA92-8F7C41651691}"/>
                </a:ext>
              </a:extLst>
            </p:cNvPr>
            <p:cNvSpPr/>
            <p:nvPr/>
          </p:nvSpPr>
          <p:spPr>
            <a:xfrm>
              <a:off x="2541121" y="271384"/>
              <a:ext cx="183388" cy="120568"/>
            </a:xfrm>
            <a:custGeom>
              <a:avLst/>
              <a:gdLst/>
              <a:ahLst/>
              <a:cxnLst/>
              <a:rect l="l" t="t" r="r" b="b"/>
              <a:pathLst>
                <a:path w="1229" h="808" extrusionOk="0">
                  <a:moveTo>
                    <a:pt x="830" y="0"/>
                  </a:moveTo>
                  <a:cubicBezTo>
                    <a:pt x="709" y="0"/>
                    <a:pt x="1" y="45"/>
                    <a:pt x="1" y="45"/>
                  </a:cubicBezTo>
                  <a:cubicBezTo>
                    <a:pt x="1" y="45"/>
                    <a:pt x="45" y="277"/>
                    <a:pt x="233" y="398"/>
                  </a:cubicBezTo>
                  <a:cubicBezTo>
                    <a:pt x="432" y="520"/>
                    <a:pt x="852" y="686"/>
                    <a:pt x="852" y="686"/>
                  </a:cubicBezTo>
                  <a:lnTo>
                    <a:pt x="1228" y="808"/>
                  </a:lnTo>
                  <a:cubicBezTo>
                    <a:pt x="1228" y="808"/>
                    <a:pt x="952" y="0"/>
                    <a:pt x="830" y="0"/>
                  </a:cubicBezTo>
                  <a:close/>
                </a:path>
              </a:pathLst>
            </a:custGeom>
            <a:solidFill>
              <a:srgbClr val="AB8B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446;p35">
              <a:extLst>
                <a:ext uri="{FF2B5EF4-FFF2-40B4-BE49-F238E27FC236}">
                  <a16:creationId xmlns:a16="http://schemas.microsoft.com/office/drawing/2014/main" id="{1479060F-8931-11CF-2E84-3A5AF5FE6098}"/>
                </a:ext>
              </a:extLst>
            </p:cNvPr>
            <p:cNvSpPr/>
            <p:nvPr/>
          </p:nvSpPr>
          <p:spPr>
            <a:xfrm>
              <a:off x="2531273" y="259745"/>
              <a:ext cx="204726" cy="142055"/>
            </a:xfrm>
            <a:custGeom>
              <a:avLst/>
              <a:gdLst/>
              <a:ahLst/>
              <a:cxnLst/>
              <a:rect l="l" t="t" r="r" b="b"/>
              <a:pathLst>
                <a:path w="1372" h="952" extrusionOk="0">
                  <a:moveTo>
                    <a:pt x="885" y="145"/>
                  </a:moveTo>
                  <a:cubicBezTo>
                    <a:pt x="940" y="189"/>
                    <a:pt x="1073" y="488"/>
                    <a:pt x="1184" y="775"/>
                  </a:cubicBezTo>
                  <a:lnTo>
                    <a:pt x="940" y="698"/>
                  </a:lnTo>
                  <a:cubicBezTo>
                    <a:pt x="940" y="698"/>
                    <a:pt x="520" y="532"/>
                    <a:pt x="343" y="421"/>
                  </a:cubicBezTo>
                  <a:cubicBezTo>
                    <a:pt x="244" y="355"/>
                    <a:pt x="188" y="255"/>
                    <a:pt x="155" y="189"/>
                  </a:cubicBezTo>
                  <a:cubicBezTo>
                    <a:pt x="343" y="178"/>
                    <a:pt x="775" y="145"/>
                    <a:pt x="885" y="145"/>
                  </a:cubicBezTo>
                  <a:close/>
                  <a:moveTo>
                    <a:pt x="896" y="1"/>
                  </a:moveTo>
                  <a:cubicBezTo>
                    <a:pt x="775" y="1"/>
                    <a:pt x="89" y="56"/>
                    <a:pt x="67" y="56"/>
                  </a:cubicBezTo>
                  <a:cubicBezTo>
                    <a:pt x="45" y="56"/>
                    <a:pt x="23" y="67"/>
                    <a:pt x="12" y="78"/>
                  </a:cubicBezTo>
                  <a:cubicBezTo>
                    <a:pt x="0" y="101"/>
                    <a:pt x="0" y="112"/>
                    <a:pt x="0" y="134"/>
                  </a:cubicBezTo>
                  <a:cubicBezTo>
                    <a:pt x="0" y="145"/>
                    <a:pt x="56" y="399"/>
                    <a:pt x="266" y="532"/>
                  </a:cubicBezTo>
                  <a:cubicBezTo>
                    <a:pt x="465" y="653"/>
                    <a:pt x="874" y="819"/>
                    <a:pt x="896" y="830"/>
                  </a:cubicBezTo>
                  <a:lnTo>
                    <a:pt x="1283" y="952"/>
                  </a:lnTo>
                  <a:lnTo>
                    <a:pt x="1294" y="952"/>
                  </a:lnTo>
                  <a:cubicBezTo>
                    <a:pt x="1316" y="952"/>
                    <a:pt x="1338" y="941"/>
                    <a:pt x="1350" y="930"/>
                  </a:cubicBezTo>
                  <a:cubicBezTo>
                    <a:pt x="1361" y="908"/>
                    <a:pt x="1372" y="886"/>
                    <a:pt x="1361" y="852"/>
                  </a:cubicBezTo>
                  <a:cubicBezTo>
                    <a:pt x="1062" y="1"/>
                    <a:pt x="940" y="1"/>
                    <a:pt x="8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447;p35">
              <a:extLst>
                <a:ext uri="{FF2B5EF4-FFF2-40B4-BE49-F238E27FC236}">
                  <a16:creationId xmlns:a16="http://schemas.microsoft.com/office/drawing/2014/main" id="{F0229D35-AB44-20E1-0EBA-51947A898FE8}"/>
                </a:ext>
              </a:extLst>
            </p:cNvPr>
            <p:cNvSpPr/>
            <p:nvPr/>
          </p:nvSpPr>
          <p:spPr>
            <a:xfrm>
              <a:off x="2278798" y="326744"/>
              <a:ext cx="877996" cy="1961315"/>
            </a:xfrm>
            <a:custGeom>
              <a:avLst/>
              <a:gdLst/>
              <a:ahLst/>
              <a:cxnLst/>
              <a:rect l="l" t="t" r="r" b="b"/>
              <a:pathLst>
                <a:path w="5884" h="13144" extrusionOk="0">
                  <a:moveTo>
                    <a:pt x="2171" y="1"/>
                  </a:moveTo>
                  <a:cubicBezTo>
                    <a:pt x="2029" y="1"/>
                    <a:pt x="1940" y="65"/>
                    <a:pt x="2013" y="193"/>
                  </a:cubicBezTo>
                  <a:cubicBezTo>
                    <a:pt x="2157" y="426"/>
                    <a:pt x="2179" y="569"/>
                    <a:pt x="2179" y="569"/>
                  </a:cubicBezTo>
                  <a:cubicBezTo>
                    <a:pt x="2179" y="569"/>
                    <a:pt x="1471" y="3864"/>
                    <a:pt x="1471" y="4097"/>
                  </a:cubicBezTo>
                  <a:cubicBezTo>
                    <a:pt x="1471" y="4340"/>
                    <a:pt x="2345" y="8708"/>
                    <a:pt x="2345" y="8708"/>
                  </a:cubicBezTo>
                  <a:lnTo>
                    <a:pt x="1" y="11107"/>
                  </a:lnTo>
                  <a:lnTo>
                    <a:pt x="12" y="11107"/>
                  </a:lnTo>
                  <a:cubicBezTo>
                    <a:pt x="12" y="11107"/>
                    <a:pt x="3749" y="12721"/>
                    <a:pt x="4457" y="13009"/>
                  </a:cubicBezTo>
                  <a:cubicBezTo>
                    <a:pt x="4706" y="13106"/>
                    <a:pt x="4908" y="13143"/>
                    <a:pt x="5070" y="13143"/>
                  </a:cubicBezTo>
                  <a:cubicBezTo>
                    <a:pt x="5369" y="13143"/>
                    <a:pt x="5531" y="13017"/>
                    <a:pt x="5596" y="12909"/>
                  </a:cubicBezTo>
                  <a:cubicBezTo>
                    <a:pt x="5684" y="12744"/>
                    <a:pt x="5883" y="11605"/>
                    <a:pt x="5883" y="11605"/>
                  </a:cubicBezTo>
                  <a:lnTo>
                    <a:pt x="2467" y="3864"/>
                  </a:lnTo>
                  <a:cubicBezTo>
                    <a:pt x="2467" y="3864"/>
                    <a:pt x="3229" y="1399"/>
                    <a:pt x="3252" y="1045"/>
                  </a:cubicBezTo>
                  <a:cubicBezTo>
                    <a:pt x="3274" y="691"/>
                    <a:pt x="2842" y="315"/>
                    <a:pt x="2566" y="127"/>
                  </a:cubicBezTo>
                  <a:cubicBezTo>
                    <a:pt x="2437" y="43"/>
                    <a:pt x="2287" y="1"/>
                    <a:pt x="2171" y="1"/>
                  </a:cubicBezTo>
                  <a:close/>
                </a:path>
              </a:pathLst>
            </a:custGeom>
            <a:solidFill>
              <a:srgbClr val="AB8B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448;p35">
              <a:extLst>
                <a:ext uri="{FF2B5EF4-FFF2-40B4-BE49-F238E27FC236}">
                  <a16:creationId xmlns:a16="http://schemas.microsoft.com/office/drawing/2014/main" id="{C10CFDD8-5561-8609-8B7B-A59DC5AB0E7A}"/>
                </a:ext>
              </a:extLst>
            </p:cNvPr>
            <p:cNvSpPr/>
            <p:nvPr/>
          </p:nvSpPr>
          <p:spPr>
            <a:xfrm>
              <a:off x="2268950" y="316000"/>
              <a:ext cx="897692" cy="1981608"/>
            </a:xfrm>
            <a:custGeom>
              <a:avLst/>
              <a:gdLst/>
              <a:ahLst/>
              <a:cxnLst/>
              <a:rect l="l" t="t" r="r" b="b"/>
              <a:pathLst>
                <a:path w="6016" h="13280" extrusionOk="0">
                  <a:moveTo>
                    <a:pt x="2244" y="139"/>
                  </a:moveTo>
                  <a:cubicBezTo>
                    <a:pt x="2336" y="139"/>
                    <a:pt x="2469" y="170"/>
                    <a:pt x="2588" y="254"/>
                  </a:cubicBezTo>
                  <a:cubicBezTo>
                    <a:pt x="2908" y="464"/>
                    <a:pt x="3262" y="818"/>
                    <a:pt x="3251" y="1117"/>
                  </a:cubicBezTo>
                  <a:cubicBezTo>
                    <a:pt x="3229" y="1382"/>
                    <a:pt x="2732" y="3063"/>
                    <a:pt x="2466" y="3914"/>
                  </a:cubicBezTo>
                  <a:cubicBezTo>
                    <a:pt x="2466" y="3936"/>
                    <a:pt x="2466" y="3947"/>
                    <a:pt x="2477" y="3970"/>
                  </a:cubicBezTo>
                  <a:lnTo>
                    <a:pt x="5872" y="11688"/>
                  </a:lnTo>
                  <a:cubicBezTo>
                    <a:pt x="5806" y="12130"/>
                    <a:pt x="5662" y="12838"/>
                    <a:pt x="5607" y="12948"/>
                  </a:cubicBezTo>
                  <a:cubicBezTo>
                    <a:pt x="5591" y="12979"/>
                    <a:pt x="5477" y="13150"/>
                    <a:pt x="5148" y="13150"/>
                  </a:cubicBezTo>
                  <a:cubicBezTo>
                    <a:pt x="4998" y="13150"/>
                    <a:pt x="4805" y="13115"/>
                    <a:pt x="4556" y="13015"/>
                  </a:cubicBezTo>
                  <a:cubicBezTo>
                    <a:pt x="3915" y="12760"/>
                    <a:pt x="774" y="11411"/>
                    <a:pt x="188" y="11157"/>
                  </a:cubicBezTo>
                  <a:lnTo>
                    <a:pt x="2466" y="8824"/>
                  </a:lnTo>
                  <a:cubicBezTo>
                    <a:pt x="2477" y="8802"/>
                    <a:pt x="2488" y="8780"/>
                    <a:pt x="2477" y="8757"/>
                  </a:cubicBezTo>
                  <a:cubicBezTo>
                    <a:pt x="2234" y="7552"/>
                    <a:pt x="1615" y="4357"/>
                    <a:pt x="1615" y="4169"/>
                  </a:cubicBezTo>
                  <a:cubicBezTo>
                    <a:pt x="1615" y="3981"/>
                    <a:pt x="2123" y="1570"/>
                    <a:pt x="2322" y="652"/>
                  </a:cubicBezTo>
                  <a:lnTo>
                    <a:pt x="2322" y="630"/>
                  </a:lnTo>
                  <a:cubicBezTo>
                    <a:pt x="2311" y="619"/>
                    <a:pt x="2289" y="475"/>
                    <a:pt x="2145" y="232"/>
                  </a:cubicBezTo>
                  <a:cubicBezTo>
                    <a:pt x="2134" y="210"/>
                    <a:pt x="2112" y="177"/>
                    <a:pt x="2134" y="166"/>
                  </a:cubicBezTo>
                  <a:cubicBezTo>
                    <a:pt x="2151" y="150"/>
                    <a:pt x="2191" y="139"/>
                    <a:pt x="2244" y="139"/>
                  </a:cubicBezTo>
                  <a:close/>
                  <a:moveTo>
                    <a:pt x="2248" y="0"/>
                  </a:moveTo>
                  <a:cubicBezTo>
                    <a:pt x="2160" y="0"/>
                    <a:pt x="2084" y="22"/>
                    <a:pt x="2035" y="66"/>
                  </a:cubicBezTo>
                  <a:cubicBezTo>
                    <a:pt x="2013" y="88"/>
                    <a:pt x="1946" y="166"/>
                    <a:pt x="2024" y="299"/>
                  </a:cubicBezTo>
                  <a:cubicBezTo>
                    <a:pt x="2134" y="486"/>
                    <a:pt x="2168" y="608"/>
                    <a:pt x="2179" y="641"/>
                  </a:cubicBezTo>
                  <a:cubicBezTo>
                    <a:pt x="2123" y="907"/>
                    <a:pt x="1471" y="3936"/>
                    <a:pt x="1471" y="4169"/>
                  </a:cubicBezTo>
                  <a:cubicBezTo>
                    <a:pt x="1471" y="4401"/>
                    <a:pt x="2245" y="8304"/>
                    <a:pt x="2333" y="8757"/>
                  </a:cubicBezTo>
                  <a:lnTo>
                    <a:pt x="22" y="11135"/>
                  </a:lnTo>
                  <a:cubicBezTo>
                    <a:pt x="11" y="11146"/>
                    <a:pt x="0" y="11179"/>
                    <a:pt x="0" y="11201"/>
                  </a:cubicBezTo>
                  <a:cubicBezTo>
                    <a:pt x="11" y="11223"/>
                    <a:pt x="22" y="11234"/>
                    <a:pt x="45" y="11245"/>
                  </a:cubicBezTo>
                  <a:cubicBezTo>
                    <a:pt x="78" y="11268"/>
                    <a:pt x="3793" y="12860"/>
                    <a:pt x="4501" y="13136"/>
                  </a:cubicBezTo>
                  <a:cubicBezTo>
                    <a:pt x="4755" y="13247"/>
                    <a:pt x="4965" y="13280"/>
                    <a:pt x="5142" y="13280"/>
                  </a:cubicBezTo>
                  <a:cubicBezTo>
                    <a:pt x="5452" y="13280"/>
                    <a:pt x="5640" y="13158"/>
                    <a:pt x="5717" y="13015"/>
                  </a:cubicBezTo>
                  <a:cubicBezTo>
                    <a:pt x="5817" y="12849"/>
                    <a:pt x="5994" y="11809"/>
                    <a:pt x="6016" y="11688"/>
                  </a:cubicBezTo>
                  <a:cubicBezTo>
                    <a:pt x="6016" y="11677"/>
                    <a:pt x="6016" y="11666"/>
                    <a:pt x="6005" y="11655"/>
                  </a:cubicBezTo>
                  <a:lnTo>
                    <a:pt x="2610" y="3936"/>
                  </a:lnTo>
                  <a:cubicBezTo>
                    <a:pt x="2698" y="3660"/>
                    <a:pt x="3362" y="1471"/>
                    <a:pt x="3384" y="1128"/>
                  </a:cubicBezTo>
                  <a:cubicBezTo>
                    <a:pt x="3417" y="663"/>
                    <a:pt x="2798" y="221"/>
                    <a:pt x="2665" y="133"/>
                  </a:cubicBezTo>
                  <a:cubicBezTo>
                    <a:pt x="2533" y="47"/>
                    <a:pt x="2378" y="0"/>
                    <a:pt x="22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449;p35">
              <a:extLst>
                <a:ext uri="{FF2B5EF4-FFF2-40B4-BE49-F238E27FC236}">
                  <a16:creationId xmlns:a16="http://schemas.microsoft.com/office/drawing/2014/main" id="{E21B3C2E-7B16-BF53-78F8-6147DFBD01AE}"/>
                </a:ext>
              </a:extLst>
            </p:cNvPr>
            <p:cNvSpPr/>
            <p:nvPr/>
          </p:nvSpPr>
          <p:spPr>
            <a:xfrm>
              <a:off x="2664971" y="1924709"/>
              <a:ext cx="28202" cy="71028"/>
            </a:xfrm>
            <a:custGeom>
              <a:avLst/>
              <a:gdLst/>
              <a:ahLst/>
              <a:cxnLst/>
              <a:rect l="l" t="t" r="r" b="b"/>
              <a:pathLst>
                <a:path w="189" h="476" extrusionOk="0">
                  <a:moveTo>
                    <a:pt x="55" y="0"/>
                  </a:moveTo>
                  <a:cubicBezTo>
                    <a:pt x="22" y="11"/>
                    <a:pt x="0" y="44"/>
                    <a:pt x="0" y="88"/>
                  </a:cubicBezTo>
                  <a:lnTo>
                    <a:pt x="44" y="409"/>
                  </a:lnTo>
                  <a:cubicBezTo>
                    <a:pt x="55" y="442"/>
                    <a:pt x="89" y="475"/>
                    <a:pt x="122" y="475"/>
                  </a:cubicBezTo>
                  <a:lnTo>
                    <a:pt x="122" y="464"/>
                  </a:lnTo>
                  <a:lnTo>
                    <a:pt x="133" y="464"/>
                  </a:lnTo>
                  <a:cubicBezTo>
                    <a:pt x="166" y="464"/>
                    <a:pt x="188" y="431"/>
                    <a:pt x="188" y="387"/>
                  </a:cubicBezTo>
                  <a:lnTo>
                    <a:pt x="133" y="66"/>
                  </a:lnTo>
                  <a:cubicBezTo>
                    <a:pt x="133" y="22"/>
                    <a:pt x="100" y="0"/>
                    <a:pt x="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450;p35">
              <a:extLst>
                <a:ext uri="{FF2B5EF4-FFF2-40B4-BE49-F238E27FC236}">
                  <a16:creationId xmlns:a16="http://schemas.microsoft.com/office/drawing/2014/main" id="{D8CF5D52-8BB0-D087-525D-BC7A271FD82B}"/>
                </a:ext>
              </a:extLst>
            </p:cNvPr>
            <p:cNvSpPr/>
            <p:nvPr/>
          </p:nvSpPr>
          <p:spPr>
            <a:xfrm>
              <a:off x="2618713" y="1614487"/>
              <a:ext cx="61179" cy="285602"/>
            </a:xfrm>
            <a:custGeom>
              <a:avLst/>
              <a:gdLst/>
              <a:ahLst/>
              <a:cxnLst/>
              <a:rect l="l" t="t" r="r" b="b"/>
              <a:pathLst>
                <a:path w="410" h="1914" extrusionOk="0">
                  <a:moveTo>
                    <a:pt x="56" y="0"/>
                  </a:moveTo>
                  <a:cubicBezTo>
                    <a:pt x="23" y="11"/>
                    <a:pt x="1" y="44"/>
                    <a:pt x="1" y="89"/>
                  </a:cubicBezTo>
                  <a:lnTo>
                    <a:pt x="266" y="1858"/>
                  </a:lnTo>
                  <a:cubicBezTo>
                    <a:pt x="266" y="1891"/>
                    <a:pt x="299" y="1913"/>
                    <a:pt x="332" y="1913"/>
                  </a:cubicBezTo>
                  <a:lnTo>
                    <a:pt x="343" y="1913"/>
                  </a:lnTo>
                  <a:cubicBezTo>
                    <a:pt x="376" y="1902"/>
                    <a:pt x="410" y="1869"/>
                    <a:pt x="399" y="1836"/>
                  </a:cubicBezTo>
                  <a:lnTo>
                    <a:pt x="133" y="67"/>
                  </a:lnTo>
                  <a:cubicBezTo>
                    <a:pt x="133" y="22"/>
                    <a:pt x="100" y="0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451;p35">
              <a:extLst>
                <a:ext uri="{FF2B5EF4-FFF2-40B4-BE49-F238E27FC236}">
                  <a16:creationId xmlns:a16="http://schemas.microsoft.com/office/drawing/2014/main" id="{651860A0-1FA3-691A-60AE-6D65475B0612}"/>
                </a:ext>
              </a:extLst>
            </p:cNvPr>
            <p:cNvSpPr/>
            <p:nvPr/>
          </p:nvSpPr>
          <p:spPr>
            <a:xfrm>
              <a:off x="2603941" y="377179"/>
              <a:ext cx="85949" cy="222633"/>
            </a:xfrm>
            <a:custGeom>
              <a:avLst/>
              <a:gdLst/>
              <a:ahLst/>
              <a:cxnLst/>
              <a:rect l="l" t="t" r="r" b="b"/>
              <a:pathLst>
                <a:path w="576" h="1492" extrusionOk="0">
                  <a:moveTo>
                    <a:pt x="81" y="0"/>
                  </a:moveTo>
                  <a:cubicBezTo>
                    <a:pt x="62" y="0"/>
                    <a:pt x="40" y="9"/>
                    <a:pt x="22" y="21"/>
                  </a:cubicBezTo>
                  <a:cubicBezTo>
                    <a:pt x="0" y="54"/>
                    <a:pt x="0" y="99"/>
                    <a:pt x="33" y="121"/>
                  </a:cubicBezTo>
                  <a:lnTo>
                    <a:pt x="420" y="463"/>
                  </a:lnTo>
                  <a:lnTo>
                    <a:pt x="33" y="1392"/>
                  </a:lnTo>
                  <a:cubicBezTo>
                    <a:pt x="22" y="1425"/>
                    <a:pt x="44" y="1470"/>
                    <a:pt x="77" y="1481"/>
                  </a:cubicBezTo>
                  <a:cubicBezTo>
                    <a:pt x="88" y="1492"/>
                    <a:pt x="88" y="1492"/>
                    <a:pt x="100" y="1492"/>
                  </a:cubicBezTo>
                  <a:cubicBezTo>
                    <a:pt x="133" y="1492"/>
                    <a:pt x="155" y="1470"/>
                    <a:pt x="166" y="1448"/>
                  </a:cubicBezTo>
                  <a:lnTo>
                    <a:pt x="564" y="475"/>
                  </a:lnTo>
                  <a:cubicBezTo>
                    <a:pt x="575" y="452"/>
                    <a:pt x="575" y="419"/>
                    <a:pt x="553" y="397"/>
                  </a:cubicBezTo>
                  <a:lnTo>
                    <a:pt x="122" y="21"/>
                  </a:lnTo>
                  <a:cubicBezTo>
                    <a:pt x="112" y="6"/>
                    <a:pt x="97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452;p35">
              <a:extLst>
                <a:ext uri="{FF2B5EF4-FFF2-40B4-BE49-F238E27FC236}">
                  <a16:creationId xmlns:a16="http://schemas.microsoft.com/office/drawing/2014/main" id="{1099B11A-3EF2-D383-C317-59D7E8028EFB}"/>
                </a:ext>
              </a:extLst>
            </p:cNvPr>
            <p:cNvSpPr/>
            <p:nvPr/>
          </p:nvSpPr>
          <p:spPr>
            <a:xfrm>
              <a:off x="600856" y="1011799"/>
              <a:ext cx="2027866" cy="2373155"/>
            </a:xfrm>
            <a:custGeom>
              <a:avLst/>
              <a:gdLst/>
              <a:ahLst/>
              <a:cxnLst/>
              <a:rect l="l" t="t" r="r" b="b"/>
              <a:pathLst>
                <a:path w="13590" h="15904" extrusionOk="0">
                  <a:moveTo>
                    <a:pt x="7799" y="0"/>
                  </a:moveTo>
                  <a:cubicBezTo>
                    <a:pt x="7718" y="0"/>
                    <a:pt x="7640" y="15"/>
                    <a:pt x="7563" y="47"/>
                  </a:cubicBezTo>
                  <a:lnTo>
                    <a:pt x="7563" y="58"/>
                  </a:lnTo>
                  <a:cubicBezTo>
                    <a:pt x="7563" y="58"/>
                    <a:pt x="4799" y="1242"/>
                    <a:pt x="3605" y="2082"/>
                  </a:cubicBezTo>
                  <a:cubicBezTo>
                    <a:pt x="2411" y="2922"/>
                    <a:pt x="1990" y="4791"/>
                    <a:pt x="1990" y="5211"/>
                  </a:cubicBezTo>
                  <a:cubicBezTo>
                    <a:pt x="1990" y="5631"/>
                    <a:pt x="1183" y="12233"/>
                    <a:pt x="1183" y="12233"/>
                  </a:cubicBezTo>
                  <a:cubicBezTo>
                    <a:pt x="1183" y="12233"/>
                    <a:pt x="774" y="13228"/>
                    <a:pt x="387" y="14168"/>
                  </a:cubicBezTo>
                  <a:cubicBezTo>
                    <a:pt x="0" y="15097"/>
                    <a:pt x="288" y="15451"/>
                    <a:pt x="476" y="15650"/>
                  </a:cubicBezTo>
                  <a:cubicBezTo>
                    <a:pt x="675" y="15838"/>
                    <a:pt x="929" y="15904"/>
                    <a:pt x="929" y="15904"/>
                  </a:cubicBezTo>
                  <a:cubicBezTo>
                    <a:pt x="929" y="15904"/>
                    <a:pt x="3671" y="14489"/>
                    <a:pt x="4832" y="14489"/>
                  </a:cubicBezTo>
                  <a:cubicBezTo>
                    <a:pt x="5993" y="14489"/>
                    <a:pt x="7309" y="14201"/>
                    <a:pt x="7309" y="14201"/>
                  </a:cubicBezTo>
                  <a:cubicBezTo>
                    <a:pt x="7309" y="14201"/>
                    <a:pt x="9698" y="13195"/>
                    <a:pt x="9819" y="12775"/>
                  </a:cubicBezTo>
                  <a:cubicBezTo>
                    <a:pt x="9952" y="12365"/>
                    <a:pt x="9698" y="10751"/>
                    <a:pt x="9698" y="10751"/>
                  </a:cubicBezTo>
                  <a:cubicBezTo>
                    <a:pt x="9698" y="10751"/>
                    <a:pt x="10626" y="9623"/>
                    <a:pt x="10980" y="8396"/>
                  </a:cubicBezTo>
                  <a:cubicBezTo>
                    <a:pt x="11334" y="7168"/>
                    <a:pt x="11721" y="6593"/>
                    <a:pt x="11721" y="6593"/>
                  </a:cubicBezTo>
                  <a:lnTo>
                    <a:pt x="13590" y="4117"/>
                  </a:lnTo>
                  <a:cubicBezTo>
                    <a:pt x="13590" y="4117"/>
                    <a:pt x="12362" y="3077"/>
                    <a:pt x="11854" y="2535"/>
                  </a:cubicBezTo>
                  <a:cubicBezTo>
                    <a:pt x="11334" y="1983"/>
                    <a:pt x="11080" y="1275"/>
                    <a:pt x="9886" y="855"/>
                  </a:cubicBezTo>
                  <a:cubicBezTo>
                    <a:pt x="8866" y="496"/>
                    <a:pt x="8274" y="0"/>
                    <a:pt x="77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453;p35">
              <a:extLst>
                <a:ext uri="{FF2B5EF4-FFF2-40B4-BE49-F238E27FC236}">
                  <a16:creationId xmlns:a16="http://schemas.microsoft.com/office/drawing/2014/main" id="{3C9875C3-C443-7988-DECB-937597CFD4ED}"/>
                </a:ext>
              </a:extLst>
            </p:cNvPr>
            <p:cNvSpPr/>
            <p:nvPr/>
          </p:nvSpPr>
          <p:spPr>
            <a:xfrm>
              <a:off x="592500" y="1002249"/>
              <a:ext cx="2047861" cy="2392703"/>
            </a:xfrm>
            <a:custGeom>
              <a:avLst/>
              <a:gdLst/>
              <a:ahLst/>
              <a:cxnLst/>
              <a:rect l="l" t="t" r="r" b="b"/>
              <a:pathLst>
                <a:path w="13724" h="16035" extrusionOk="0">
                  <a:moveTo>
                    <a:pt x="7863" y="134"/>
                  </a:moveTo>
                  <a:cubicBezTo>
                    <a:pt x="8106" y="134"/>
                    <a:pt x="8394" y="277"/>
                    <a:pt x="8781" y="476"/>
                  </a:cubicBezTo>
                  <a:cubicBezTo>
                    <a:pt x="9079" y="631"/>
                    <a:pt x="9466" y="819"/>
                    <a:pt x="9919" y="985"/>
                  </a:cubicBezTo>
                  <a:cubicBezTo>
                    <a:pt x="10793" y="1295"/>
                    <a:pt x="11158" y="1759"/>
                    <a:pt x="11501" y="2212"/>
                  </a:cubicBezTo>
                  <a:cubicBezTo>
                    <a:pt x="11622" y="2356"/>
                    <a:pt x="11733" y="2500"/>
                    <a:pt x="11855" y="2644"/>
                  </a:cubicBezTo>
                  <a:cubicBezTo>
                    <a:pt x="12308" y="3119"/>
                    <a:pt x="13314" y="3982"/>
                    <a:pt x="13557" y="4181"/>
                  </a:cubicBezTo>
                  <a:lnTo>
                    <a:pt x="11722" y="6613"/>
                  </a:lnTo>
                  <a:cubicBezTo>
                    <a:pt x="11711" y="6635"/>
                    <a:pt x="11324" y="7221"/>
                    <a:pt x="10970" y="8438"/>
                  </a:cubicBezTo>
                  <a:cubicBezTo>
                    <a:pt x="10627" y="9632"/>
                    <a:pt x="9709" y="10760"/>
                    <a:pt x="9698" y="10771"/>
                  </a:cubicBezTo>
                  <a:cubicBezTo>
                    <a:pt x="9687" y="10782"/>
                    <a:pt x="9676" y="10804"/>
                    <a:pt x="9687" y="10826"/>
                  </a:cubicBezTo>
                  <a:cubicBezTo>
                    <a:pt x="9687" y="10837"/>
                    <a:pt x="9931" y="12418"/>
                    <a:pt x="9809" y="12817"/>
                  </a:cubicBezTo>
                  <a:cubicBezTo>
                    <a:pt x="9731" y="13104"/>
                    <a:pt x="8250" y="13812"/>
                    <a:pt x="7354" y="14188"/>
                  </a:cubicBezTo>
                  <a:cubicBezTo>
                    <a:pt x="7343" y="14199"/>
                    <a:pt x="6005" y="14475"/>
                    <a:pt x="4888" y="14475"/>
                  </a:cubicBezTo>
                  <a:cubicBezTo>
                    <a:pt x="3771" y="14475"/>
                    <a:pt x="1272" y="15747"/>
                    <a:pt x="974" y="15890"/>
                  </a:cubicBezTo>
                  <a:cubicBezTo>
                    <a:pt x="919" y="15868"/>
                    <a:pt x="731" y="15802"/>
                    <a:pt x="587" y="15658"/>
                  </a:cubicBezTo>
                  <a:cubicBezTo>
                    <a:pt x="432" y="15503"/>
                    <a:pt x="111" y="15194"/>
                    <a:pt x="498" y="14254"/>
                  </a:cubicBezTo>
                  <a:cubicBezTo>
                    <a:pt x="885" y="13325"/>
                    <a:pt x="1306" y="12319"/>
                    <a:pt x="1306" y="12319"/>
                  </a:cubicBezTo>
                  <a:cubicBezTo>
                    <a:pt x="1317" y="12319"/>
                    <a:pt x="1317" y="12308"/>
                    <a:pt x="1317" y="12308"/>
                  </a:cubicBezTo>
                  <a:cubicBezTo>
                    <a:pt x="1350" y="12031"/>
                    <a:pt x="2124" y="5684"/>
                    <a:pt x="2124" y="5275"/>
                  </a:cubicBezTo>
                  <a:cubicBezTo>
                    <a:pt x="2124" y="4877"/>
                    <a:pt x="2533" y="3020"/>
                    <a:pt x="3705" y="2201"/>
                  </a:cubicBezTo>
                  <a:cubicBezTo>
                    <a:pt x="4877" y="1383"/>
                    <a:pt x="7619" y="189"/>
                    <a:pt x="7653" y="178"/>
                  </a:cubicBezTo>
                  <a:cubicBezTo>
                    <a:pt x="7719" y="156"/>
                    <a:pt x="7785" y="134"/>
                    <a:pt x="7863" y="134"/>
                  </a:cubicBezTo>
                  <a:close/>
                  <a:moveTo>
                    <a:pt x="7869" y="0"/>
                  </a:moveTo>
                  <a:cubicBezTo>
                    <a:pt x="7776" y="0"/>
                    <a:pt x="7686" y="17"/>
                    <a:pt x="7597" y="56"/>
                  </a:cubicBezTo>
                  <a:cubicBezTo>
                    <a:pt x="7553" y="67"/>
                    <a:pt x="4800" y="1261"/>
                    <a:pt x="3617" y="2091"/>
                  </a:cubicBezTo>
                  <a:cubicBezTo>
                    <a:pt x="2389" y="2953"/>
                    <a:pt x="1980" y="4844"/>
                    <a:pt x="1980" y="5275"/>
                  </a:cubicBezTo>
                  <a:cubicBezTo>
                    <a:pt x="1980" y="5673"/>
                    <a:pt x="1206" y="11987"/>
                    <a:pt x="1173" y="12275"/>
                  </a:cubicBezTo>
                  <a:cubicBezTo>
                    <a:pt x="1140" y="12374"/>
                    <a:pt x="742" y="13314"/>
                    <a:pt x="377" y="14199"/>
                  </a:cubicBezTo>
                  <a:cubicBezTo>
                    <a:pt x="1" y="15105"/>
                    <a:pt x="233" y="15515"/>
                    <a:pt x="487" y="15758"/>
                  </a:cubicBezTo>
                  <a:cubicBezTo>
                    <a:pt x="686" y="15968"/>
                    <a:pt x="963" y="16034"/>
                    <a:pt x="974" y="16034"/>
                  </a:cubicBezTo>
                  <a:lnTo>
                    <a:pt x="1018" y="16034"/>
                  </a:lnTo>
                  <a:cubicBezTo>
                    <a:pt x="1040" y="16012"/>
                    <a:pt x="3727" y="14619"/>
                    <a:pt x="4888" y="14619"/>
                  </a:cubicBezTo>
                  <a:cubicBezTo>
                    <a:pt x="6038" y="14619"/>
                    <a:pt x="7365" y="14331"/>
                    <a:pt x="7387" y="14320"/>
                  </a:cubicBezTo>
                  <a:cubicBezTo>
                    <a:pt x="7642" y="14221"/>
                    <a:pt x="9809" y="13303"/>
                    <a:pt x="9942" y="12861"/>
                  </a:cubicBezTo>
                  <a:cubicBezTo>
                    <a:pt x="10063" y="12463"/>
                    <a:pt x="9853" y="11058"/>
                    <a:pt x="9820" y="10826"/>
                  </a:cubicBezTo>
                  <a:cubicBezTo>
                    <a:pt x="9964" y="10660"/>
                    <a:pt x="10782" y="9599"/>
                    <a:pt x="11103" y="8482"/>
                  </a:cubicBezTo>
                  <a:cubicBezTo>
                    <a:pt x="11456" y="7288"/>
                    <a:pt x="11832" y="6702"/>
                    <a:pt x="11832" y="6702"/>
                  </a:cubicBezTo>
                  <a:lnTo>
                    <a:pt x="13701" y="4214"/>
                  </a:lnTo>
                  <a:cubicBezTo>
                    <a:pt x="13723" y="4192"/>
                    <a:pt x="13723" y="4147"/>
                    <a:pt x="13690" y="4125"/>
                  </a:cubicBezTo>
                  <a:cubicBezTo>
                    <a:pt x="13679" y="4114"/>
                    <a:pt x="12463" y="3086"/>
                    <a:pt x="11954" y="2555"/>
                  </a:cubicBezTo>
                  <a:cubicBezTo>
                    <a:pt x="11832" y="2411"/>
                    <a:pt x="11722" y="2279"/>
                    <a:pt x="11611" y="2124"/>
                  </a:cubicBezTo>
                  <a:cubicBezTo>
                    <a:pt x="11268" y="1682"/>
                    <a:pt x="10881" y="1184"/>
                    <a:pt x="9964" y="852"/>
                  </a:cubicBezTo>
                  <a:cubicBezTo>
                    <a:pt x="9521" y="697"/>
                    <a:pt x="9156" y="521"/>
                    <a:pt x="8847" y="355"/>
                  </a:cubicBezTo>
                  <a:cubicBezTo>
                    <a:pt x="8457" y="156"/>
                    <a:pt x="8148" y="0"/>
                    <a:pt x="78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454;p35">
              <a:extLst>
                <a:ext uri="{FF2B5EF4-FFF2-40B4-BE49-F238E27FC236}">
                  <a16:creationId xmlns:a16="http://schemas.microsoft.com/office/drawing/2014/main" id="{321545AB-FE6C-F86C-399A-94C0F0DD3A5A}"/>
                </a:ext>
              </a:extLst>
            </p:cNvPr>
            <p:cNvSpPr/>
            <p:nvPr/>
          </p:nvSpPr>
          <p:spPr>
            <a:xfrm>
              <a:off x="1557783" y="2860151"/>
              <a:ext cx="112361" cy="71177"/>
            </a:xfrm>
            <a:custGeom>
              <a:avLst/>
              <a:gdLst/>
              <a:ahLst/>
              <a:cxnLst/>
              <a:rect l="l" t="t" r="r" b="b"/>
              <a:pathLst>
                <a:path w="753" h="477" extrusionOk="0">
                  <a:moveTo>
                    <a:pt x="680" y="0"/>
                  </a:moveTo>
                  <a:cubicBezTo>
                    <a:pt x="667" y="0"/>
                    <a:pt x="654" y="4"/>
                    <a:pt x="642" y="12"/>
                  </a:cubicBezTo>
                  <a:cubicBezTo>
                    <a:pt x="432" y="133"/>
                    <a:pt x="233" y="255"/>
                    <a:pt x="45" y="343"/>
                  </a:cubicBezTo>
                  <a:cubicBezTo>
                    <a:pt x="12" y="366"/>
                    <a:pt x="1" y="399"/>
                    <a:pt x="23" y="443"/>
                  </a:cubicBezTo>
                  <a:cubicBezTo>
                    <a:pt x="34" y="465"/>
                    <a:pt x="56" y="476"/>
                    <a:pt x="78" y="476"/>
                  </a:cubicBezTo>
                  <a:cubicBezTo>
                    <a:pt x="89" y="476"/>
                    <a:pt x="100" y="476"/>
                    <a:pt x="111" y="465"/>
                  </a:cubicBezTo>
                  <a:cubicBezTo>
                    <a:pt x="299" y="377"/>
                    <a:pt x="498" y="255"/>
                    <a:pt x="708" y="133"/>
                  </a:cubicBezTo>
                  <a:cubicBezTo>
                    <a:pt x="741" y="111"/>
                    <a:pt x="752" y="67"/>
                    <a:pt x="741" y="34"/>
                  </a:cubicBezTo>
                  <a:cubicBezTo>
                    <a:pt x="727" y="12"/>
                    <a:pt x="704" y="0"/>
                    <a:pt x="6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455;p35">
              <a:extLst>
                <a:ext uri="{FF2B5EF4-FFF2-40B4-BE49-F238E27FC236}">
                  <a16:creationId xmlns:a16="http://schemas.microsoft.com/office/drawing/2014/main" id="{EF65BF9F-F80A-FF81-55DD-BCB26A46FE39}"/>
                </a:ext>
              </a:extLst>
            </p:cNvPr>
            <p:cNvSpPr/>
            <p:nvPr/>
          </p:nvSpPr>
          <p:spPr>
            <a:xfrm>
              <a:off x="1698046" y="2635132"/>
              <a:ext cx="293809" cy="213679"/>
            </a:xfrm>
            <a:custGeom>
              <a:avLst/>
              <a:gdLst/>
              <a:ahLst/>
              <a:cxnLst/>
              <a:rect l="l" t="t" r="r" b="b"/>
              <a:pathLst>
                <a:path w="1969" h="1432" extrusionOk="0">
                  <a:moveTo>
                    <a:pt x="1886" y="0"/>
                  </a:moveTo>
                  <a:cubicBezTo>
                    <a:pt x="1871" y="0"/>
                    <a:pt x="1857" y="6"/>
                    <a:pt x="1847" y="16"/>
                  </a:cubicBezTo>
                  <a:cubicBezTo>
                    <a:pt x="1836" y="16"/>
                    <a:pt x="985" y="701"/>
                    <a:pt x="45" y="1299"/>
                  </a:cubicBezTo>
                  <a:cubicBezTo>
                    <a:pt x="11" y="1321"/>
                    <a:pt x="0" y="1365"/>
                    <a:pt x="23" y="1398"/>
                  </a:cubicBezTo>
                  <a:cubicBezTo>
                    <a:pt x="34" y="1420"/>
                    <a:pt x="56" y="1431"/>
                    <a:pt x="78" y="1431"/>
                  </a:cubicBezTo>
                  <a:cubicBezTo>
                    <a:pt x="89" y="1431"/>
                    <a:pt x="111" y="1420"/>
                    <a:pt x="122" y="1420"/>
                  </a:cubicBezTo>
                  <a:cubicBezTo>
                    <a:pt x="1062" y="812"/>
                    <a:pt x="1924" y="126"/>
                    <a:pt x="1924" y="115"/>
                  </a:cubicBezTo>
                  <a:cubicBezTo>
                    <a:pt x="1958" y="93"/>
                    <a:pt x="1969" y="60"/>
                    <a:pt x="1935" y="27"/>
                  </a:cubicBezTo>
                  <a:cubicBezTo>
                    <a:pt x="1923" y="9"/>
                    <a:pt x="1904" y="0"/>
                    <a:pt x="18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456;p35">
              <a:extLst>
                <a:ext uri="{FF2B5EF4-FFF2-40B4-BE49-F238E27FC236}">
                  <a16:creationId xmlns:a16="http://schemas.microsoft.com/office/drawing/2014/main" id="{DA2EE555-F897-1D35-F0CB-9AC3C16A658F}"/>
                </a:ext>
              </a:extLst>
            </p:cNvPr>
            <p:cNvSpPr/>
            <p:nvPr/>
          </p:nvSpPr>
          <p:spPr>
            <a:xfrm>
              <a:off x="1452137" y="2540081"/>
              <a:ext cx="432432" cy="419301"/>
            </a:xfrm>
            <a:custGeom>
              <a:avLst/>
              <a:gdLst/>
              <a:ahLst/>
              <a:cxnLst/>
              <a:rect l="l" t="t" r="r" b="b"/>
              <a:pathLst>
                <a:path w="2898" h="2810" extrusionOk="0">
                  <a:moveTo>
                    <a:pt x="2787" y="0"/>
                  </a:moveTo>
                  <a:cubicBezTo>
                    <a:pt x="2478" y="376"/>
                    <a:pt x="885" y="2256"/>
                    <a:pt x="45" y="2676"/>
                  </a:cubicBezTo>
                  <a:cubicBezTo>
                    <a:pt x="12" y="2698"/>
                    <a:pt x="1" y="2732"/>
                    <a:pt x="12" y="2776"/>
                  </a:cubicBezTo>
                  <a:cubicBezTo>
                    <a:pt x="23" y="2798"/>
                    <a:pt x="56" y="2809"/>
                    <a:pt x="78" y="2809"/>
                  </a:cubicBezTo>
                  <a:cubicBezTo>
                    <a:pt x="89" y="2809"/>
                    <a:pt x="100" y="2809"/>
                    <a:pt x="111" y="2798"/>
                  </a:cubicBezTo>
                  <a:cubicBezTo>
                    <a:pt x="974" y="2367"/>
                    <a:pt x="2577" y="465"/>
                    <a:pt x="2898" y="89"/>
                  </a:cubicBezTo>
                  <a:lnTo>
                    <a:pt x="2843" y="45"/>
                  </a:lnTo>
                  <a:lnTo>
                    <a:pt x="278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457;p35">
              <a:extLst>
                <a:ext uri="{FF2B5EF4-FFF2-40B4-BE49-F238E27FC236}">
                  <a16:creationId xmlns:a16="http://schemas.microsoft.com/office/drawing/2014/main" id="{D15F7F54-0812-090F-FA69-FB69F1341533}"/>
                </a:ext>
              </a:extLst>
            </p:cNvPr>
            <p:cNvSpPr/>
            <p:nvPr/>
          </p:nvSpPr>
          <p:spPr>
            <a:xfrm>
              <a:off x="2254028" y="1571065"/>
              <a:ext cx="43124" cy="76549"/>
            </a:xfrm>
            <a:custGeom>
              <a:avLst/>
              <a:gdLst/>
              <a:ahLst/>
              <a:cxnLst/>
              <a:rect l="l" t="t" r="r" b="b"/>
              <a:pathLst>
                <a:path w="289" h="513" extrusionOk="0">
                  <a:moveTo>
                    <a:pt x="74" y="1"/>
                  </a:moveTo>
                  <a:cubicBezTo>
                    <a:pt x="68" y="1"/>
                    <a:pt x="62" y="2"/>
                    <a:pt x="56" y="4"/>
                  </a:cubicBezTo>
                  <a:cubicBezTo>
                    <a:pt x="12" y="26"/>
                    <a:pt x="1" y="59"/>
                    <a:pt x="12" y="103"/>
                  </a:cubicBezTo>
                  <a:cubicBezTo>
                    <a:pt x="67" y="214"/>
                    <a:pt x="111" y="335"/>
                    <a:pt x="145" y="468"/>
                  </a:cubicBezTo>
                  <a:cubicBezTo>
                    <a:pt x="156" y="490"/>
                    <a:pt x="189" y="512"/>
                    <a:pt x="211" y="512"/>
                  </a:cubicBezTo>
                  <a:lnTo>
                    <a:pt x="233" y="512"/>
                  </a:lnTo>
                  <a:cubicBezTo>
                    <a:pt x="277" y="501"/>
                    <a:pt x="288" y="457"/>
                    <a:pt x="277" y="424"/>
                  </a:cubicBezTo>
                  <a:cubicBezTo>
                    <a:pt x="244" y="291"/>
                    <a:pt x="189" y="170"/>
                    <a:pt x="145" y="48"/>
                  </a:cubicBezTo>
                  <a:cubicBezTo>
                    <a:pt x="126" y="21"/>
                    <a:pt x="101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458;p35">
              <a:extLst>
                <a:ext uri="{FF2B5EF4-FFF2-40B4-BE49-F238E27FC236}">
                  <a16:creationId xmlns:a16="http://schemas.microsoft.com/office/drawing/2014/main" id="{BC0A4B9F-6C69-B3C2-58C9-3693B905D7D9}"/>
                </a:ext>
              </a:extLst>
            </p:cNvPr>
            <p:cNvSpPr/>
            <p:nvPr/>
          </p:nvSpPr>
          <p:spPr>
            <a:xfrm>
              <a:off x="2293720" y="1696556"/>
              <a:ext cx="59538" cy="333800"/>
            </a:xfrm>
            <a:custGeom>
              <a:avLst/>
              <a:gdLst/>
              <a:ahLst/>
              <a:cxnLst/>
              <a:rect l="l" t="t" r="r" b="b"/>
              <a:pathLst>
                <a:path w="399" h="2237" extrusionOk="0">
                  <a:moveTo>
                    <a:pt x="80" y="1"/>
                  </a:moveTo>
                  <a:cubicBezTo>
                    <a:pt x="76" y="1"/>
                    <a:pt x="71" y="2"/>
                    <a:pt x="67" y="3"/>
                  </a:cubicBezTo>
                  <a:cubicBezTo>
                    <a:pt x="22" y="14"/>
                    <a:pt x="0" y="47"/>
                    <a:pt x="11" y="92"/>
                  </a:cubicBezTo>
                  <a:cubicBezTo>
                    <a:pt x="255" y="1153"/>
                    <a:pt x="166" y="2148"/>
                    <a:pt x="166" y="2159"/>
                  </a:cubicBezTo>
                  <a:cubicBezTo>
                    <a:pt x="166" y="2204"/>
                    <a:pt x="188" y="2237"/>
                    <a:pt x="232" y="2237"/>
                  </a:cubicBezTo>
                  <a:lnTo>
                    <a:pt x="243" y="2237"/>
                  </a:lnTo>
                  <a:cubicBezTo>
                    <a:pt x="277" y="2237"/>
                    <a:pt x="310" y="2215"/>
                    <a:pt x="310" y="2170"/>
                  </a:cubicBezTo>
                  <a:cubicBezTo>
                    <a:pt x="310" y="2159"/>
                    <a:pt x="398" y="1142"/>
                    <a:pt x="144" y="58"/>
                  </a:cubicBezTo>
                  <a:cubicBezTo>
                    <a:pt x="144" y="30"/>
                    <a:pt x="111" y="1"/>
                    <a:pt x="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459;p35">
              <a:extLst>
                <a:ext uri="{FF2B5EF4-FFF2-40B4-BE49-F238E27FC236}">
                  <a16:creationId xmlns:a16="http://schemas.microsoft.com/office/drawing/2014/main" id="{2FB4300F-E269-7276-08DE-5AE62888D5B1}"/>
                </a:ext>
              </a:extLst>
            </p:cNvPr>
            <p:cNvSpPr/>
            <p:nvPr/>
          </p:nvSpPr>
          <p:spPr>
            <a:xfrm>
              <a:off x="1575987" y="1203543"/>
              <a:ext cx="485255" cy="551359"/>
            </a:xfrm>
            <a:custGeom>
              <a:avLst/>
              <a:gdLst/>
              <a:ahLst/>
              <a:cxnLst/>
              <a:rect l="l" t="t" r="r" b="b"/>
              <a:pathLst>
                <a:path w="3252" h="3695" extrusionOk="0">
                  <a:moveTo>
                    <a:pt x="55" y="1"/>
                  </a:moveTo>
                  <a:cubicBezTo>
                    <a:pt x="22" y="12"/>
                    <a:pt x="0" y="56"/>
                    <a:pt x="11" y="89"/>
                  </a:cubicBezTo>
                  <a:cubicBezTo>
                    <a:pt x="11" y="100"/>
                    <a:pt x="254" y="1173"/>
                    <a:pt x="774" y="2146"/>
                  </a:cubicBezTo>
                  <a:cubicBezTo>
                    <a:pt x="1128" y="2809"/>
                    <a:pt x="1670" y="3617"/>
                    <a:pt x="2013" y="3694"/>
                  </a:cubicBezTo>
                  <a:lnTo>
                    <a:pt x="2057" y="3694"/>
                  </a:lnTo>
                  <a:cubicBezTo>
                    <a:pt x="2112" y="3694"/>
                    <a:pt x="2156" y="3672"/>
                    <a:pt x="2178" y="3661"/>
                  </a:cubicBezTo>
                  <a:cubicBezTo>
                    <a:pt x="2411" y="3473"/>
                    <a:pt x="3118" y="2157"/>
                    <a:pt x="3240" y="1527"/>
                  </a:cubicBezTo>
                  <a:cubicBezTo>
                    <a:pt x="3251" y="1494"/>
                    <a:pt x="3229" y="1460"/>
                    <a:pt x="3185" y="1449"/>
                  </a:cubicBezTo>
                  <a:cubicBezTo>
                    <a:pt x="3180" y="1448"/>
                    <a:pt x="3176" y="1447"/>
                    <a:pt x="3171" y="1447"/>
                  </a:cubicBezTo>
                  <a:cubicBezTo>
                    <a:pt x="3143" y="1447"/>
                    <a:pt x="3117" y="1476"/>
                    <a:pt x="3107" y="1505"/>
                  </a:cubicBezTo>
                  <a:cubicBezTo>
                    <a:pt x="2986" y="2124"/>
                    <a:pt x="2278" y="3396"/>
                    <a:pt x="2090" y="3550"/>
                  </a:cubicBezTo>
                  <a:cubicBezTo>
                    <a:pt x="2083" y="3550"/>
                    <a:pt x="2075" y="3555"/>
                    <a:pt x="2061" y="3555"/>
                  </a:cubicBezTo>
                  <a:cubicBezTo>
                    <a:pt x="2054" y="3555"/>
                    <a:pt x="2046" y="3554"/>
                    <a:pt x="2035" y="3550"/>
                  </a:cubicBezTo>
                  <a:cubicBezTo>
                    <a:pt x="1847" y="3517"/>
                    <a:pt x="1404" y="3031"/>
                    <a:pt x="896" y="2080"/>
                  </a:cubicBezTo>
                  <a:cubicBezTo>
                    <a:pt x="387" y="1129"/>
                    <a:pt x="144" y="67"/>
                    <a:pt x="144" y="56"/>
                  </a:cubicBezTo>
                  <a:cubicBezTo>
                    <a:pt x="133" y="23"/>
                    <a:pt x="100" y="1"/>
                    <a:pt x="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460;p35">
              <a:extLst>
                <a:ext uri="{FF2B5EF4-FFF2-40B4-BE49-F238E27FC236}">
                  <a16:creationId xmlns:a16="http://schemas.microsoft.com/office/drawing/2014/main" id="{2533D7C1-4EAE-DB1C-8761-F2F299005E0A}"/>
                </a:ext>
              </a:extLst>
            </p:cNvPr>
            <p:cNvSpPr/>
            <p:nvPr/>
          </p:nvSpPr>
          <p:spPr>
            <a:xfrm>
              <a:off x="1600757" y="784542"/>
              <a:ext cx="523157" cy="848600"/>
            </a:xfrm>
            <a:custGeom>
              <a:avLst/>
              <a:gdLst/>
              <a:ahLst/>
              <a:cxnLst/>
              <a:rect l="l" t="t" r="r" b="b"/>
              <a:pathLst>
                <a:path w="3506" h="5687" extrusionOk="0">
                  <a:moveTo>
                    <a:pt x="1106" y="0"/>
                  </a:moveTo>
                  <a:lnTo>
                    <a:pt x="232" y="2190"/>
                  </a:lnTo>
                  <a:cubicBezTo>
                    <a:pt x="232" y="2190"/>
                    <a:pt x="0" y="2698"/>
                    <a:pt x="542" y="3771"/>
                  </a:cubicBezTo>
                  <a:cubicBezTo>
                    <a:pt x="1020" y="4737"/>
                    <a:pt x="1507" y="5686"/>
                    <a:pt x="1874" y="5686"/>
                  </a:cubicBezTo>
                  <a:cubicBezTo>
                    <a:pt x="1914" y="5686"/>
                    <a:pt x="1953" y="5675"/>
                    <a:pt x="1990" y="5651"/>
                  </a:cubicBezTo>
                  <a:cubicBezTo>
                    <a:pt x="2355" y="5418"/>
                    <a:pt x="2764" y="4346"/>
                    <a:pt x="2997" y="3638"/>
                  </a:cubicBezTo>
                  <a:cubicBezTo>
                    <a:pt x="3229" y="2931"/>
                    <a:pt x="3505" y="2322"/>
                    <a:pt x="3505" y="2322"/>
                  </a:cubicBezTo>
                  <a:lnTo>
                    <a:pt x="1106" y="0"/>
                  </a:lnTo>
                  <a:close/>
                </a:path>
              </a:pathLst>
            </a:custGeom>
            <a:solidFill>
              <a:srgbClr val="AB8B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461;p35">
              <a:extLst>
                <a:ext uri="{FF2B5EF4-FFF2-40B4-BE49-F238E27FC236}">
                  <a16:creationId xmlns:a16="http://schemas.microsoft.com/office/drawing/2014/main" id="{CDFDBBAC-CFDE-BD8A-4C39-69F2D641DDB2}"/>
                </a:ext>
              </a:extLst>
            </p:cNvPr>
            <p:cNvSpPr/>
            <p:nvPr/>
          </p:nvSpPr>
          <p:spPr>
            <a:xfrm>
              <a:off x="1590760" y="774544"/>
              <a:ext cx="543002" cy="869789"/>
            </a:xfrm>
            <a:custGeom>
              <a:avLst/>
              <a:gdLst/>
              <a:ahLst/>
              <a:cxnLst/>
              <a:rect l="l" t="t" r="r" b="b"/>
              <a:pathLst>
                <a:path w="3639" h="5829" extrusionOk="0">
                  <a:moveTo>
                    <a:pt x="1206" y="189"/>
                  </a:moveTo>
                  <a:lnTo>
                    <a:pt x="3484" y="2411"/>
                  </a:lnTo>
                  <a:cubicBezTo>
                    <a:pt x="3417" y="2566"/>
                    <a:pt x="3196" y="3086"/>
                    <a:pt x="2997" y="3683"/>
                  </a:cubicBezTo>
                  <a:cubicBezTo>
                    <a:pt x="2621" y="4800"/>
                    <a:pt x="2279" y="5497"/>
                    <a:pt x="2013" y="5662"/>
                  </a:cubicBezTo>
                  <a:cubicBezTo>
                    <a:pt x="1992" y="5683"/>
                    <a:pt x="1967" y="5691"/>
                    <a:pt x="1940" y="5691"/>
                  </a:cubicBezTo>
                  <a:cubicBezTo>
                    <a:pt x="1924" y="5691"/>
                    <a:pt x="1908" y="5689"/>
                    <a:pt x="1892" y="5684"/>
                  </a:cubicBezTo>
                  <a:cubicBezTo>
                    <a:pt x="1560" y="5585"/>
                    <a:pt x="1040" y="4557"/>
                    <a:pt x="664" y="3805"/>
                  </a:cubicBezTo>
                  <a:cubicBezTo>
                    <a:pt x="155" y="2787"/>
                    <a:pt x="366" y="2290"/>
                    <a:pt x="366" y="2279"/>
                  </a:cubicBezTo>
                  <a:lnTo>
                    <a:pt x="1206" y="189"/>
                  </a:lnTo>
                  <a:close/>
                  <a:moveTo>
                    <a:pt x="1162" y="1"/>
                  </a:moveTo>
                  <a:cubicBezTo>
                    <a:pt x="1140" y="12"/>
                    <a:pt x="1117" y="23"/>
                    <a:pt x="1117" y="45"/>
                  </a:cubicBezTo>
                  <a:lnTo>
                    <a:pt x="244" y="2235"/>
                  </a:lnTo>
                  <a:cubicBezTo>
                    <a:pt x="233" y="2257"/>
                    <a:pt x="1" y="2776"/>
                    <a:pt x="542" y="3871"/>
                  </a:cubicBezTo>
                  <a:cubicBezTo>
                    <a:pt x="1062" y="4910"/>
                    <a:pt x="1493" y="5718"/>
                    <a:pt x="1858" y="5817"/>
                  </a:cubicBezTo>
                  <a:cubicBezTo>
                    <a:pt x="1892" y="5828"/>
                    <a:pt x="1914" y="5828"/>
                    <a:pt x="1947" y="5828"/>
                  </a:cubicBezTo>
                  <a:cubicBezTo>
                    <a:pt x="1991" y="5828"/>
                    <a:pt x="2046" y="5817"/>
                    <a:pt x="2091" y="5784"/>
                  </a:cubicBezTo>
                  <a:cubicBezTo>
                    <a:pt x="2389" y="5596"/>
                    <a:pt x="2743" y="4899"/>
                    <a:pt x="3130" y="3727"/>
                  </a:cubicBezTo>
                  <a:cubicBezTo>
                    <a:pt x="3362" y="3031"/>
                    <a:pt x="3628" y="2423"/>
                    <a:pt x="3628" y="2423"/>
                  </a:cubicBezTo>
                  <a:cubicBezTo>
                    <a:pt x="3639" y="2400"/>
                    <a:pt x="3639" y="2367"/>
                    <a:pt x="3616" y="2345"/>
                  </a:cubicBezTo>
                  <a:lnTo>
                    <a:pt x="1228" y="23"/>
                  </a:lnTo>
                  <a:cubicBezTo>
                    <a:pt x="1206" y="12"/>
                    <a:pt x="1184" y="1"/>
                    <a:pt x="11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462;p35">
              <a:extLst>
                <a:ext uri="{FF2B5EF4-FFF2-40B4-BE49-F238E27FC236}">
                  <a16:creationId xmlns:a16="http://schemas.microsoft.com/office/drawing/2014/main" id="{D2F912DA-40D4-F15F-613E-853A686633A3}"/>
                </a:ext>
              </a:extLst>
            </p:cNvPr>
            <p:cNvSpPr/>
            <p:nvPr/>
          </p:nvSpPr>
          <p:spPr>
            <a:xfrm>
              <a:off x="1899340" y="1076559"/>
              <a:ext cx="206368" cy="354839"/>
            </a:xfrm>
            <a:custGeom>
              <a:avLst/>
              <a:gdLst/>
              <a:ahLst/>
              <a:cxnLst/>
              <a:rect l="l" t="t" r="r" b="b"/>
              <a:pathLst>
                <a:path w="1383" h="2378" extrusionOk="0">
                  <a:moveTo>
                    <a:pt x="0" y="0"/>
                  </a:moveTo>
                  <a:lnTo>
                    <a:pt x="730" y="2378"/>
                  </a:lnTo>
                  <a:lnTo>
                    <a:pt x="1383" y="7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463;p35">
              <a:extLst>
                <a:ext uri="{FF2B5EF4-FFF2-40B4-BE49-F238E27FC236}">
                  <a16:creationId xmlns:a16="http://schemas.microsoft.com/office/drawing/2014/main" id="{DFB6BCF6-5E7C-2016-5ADE-F19C87B542CD}"/>
                </a:ext>
              </a:extLst>
            </p:cNvPr>
            <p:cNvSpPr/>
            <p:nvPr/>
          </p:nvSpPr>
          <p:spPr>
            <a:xfrm>
              <a:off x="1887850" y="1067159"/>
              <a:ext cx="229497" cy="374237"/>
            </a:xfrm>
            <a:custGeom>
              <a:avLst/>
              <a:gdLst/>
              <a:ahLst/>
              <a:cxnLst/>
              <a:rect l="l" t="t" r="r" b="b"/>
              <a:pathLst>
                <a:path w="1538" h="2508" extrusionOk="0">
                  <a:moveTo>
                    <a:pt x="188" y="207"/>
                  </a:moveTo>
                  <a:lnTo>
                    <a:pt x="1382" y="815"/>
                  </a:lnTo>
                  <a:lnTo>
                    <a:pt x="818" y="2231"/>
                  </a:lnTo>
                  <a:lnTo>
                    <a:pt x="188" y="207"/>
                  </a:lnTo>
                  <a:close/>
                  <a:moveTo>
                    <a:pt x="68" y="1"/>
                  </a:moveTo>
                  <a:cubicBezTo>
                    <a:pt x="52" y="1"/>
                    <a:pt x="35" y="6"/>
                    <a:pt x="22" y="19"/>
                  </a:cubicBezTo>
                  <a:cubicBezTo>
                    <a:pt x="0" y="30"/>
                    <a:pt x="0" y="63"/>
                    <a:pt x="0" y="86"/>
                  </a:cubicBezTo>
                  <a:lnTo>
                    <a:pt x="741" y="2463"/>
                  </a:lnTo>
                  <a:cubicBezTo>
                    <a:pt x="752" y="2485"/>
                    <a:pt x="774" y="2507"/>
                    <a:pt x="807" y="2507"/>
                  </a:cubicBezTo>
                  <a:cubicBezTo>
                    <a:pt x="840" y="2507"/>
                    <a:pt x="863" y="2485"/>
                    <a:pt x="874" y="2463"/>
                  </a:cubicBezTo>
                  <a:lnTo>
                    <a:pt x="1526" y="804"/>
                  </a:lnTo>
                  <a:cubicBezTo>
                    <a:pt x="1537" y="771"/>
                    <a:pt x="1526" y="738"/>
                    <a:pt x="1493" y="716"/>
                  </a:cubicBezTo>
                  <a:lnTo>
                    <a:pt x="100" y="8"/>
                  </a:lnTo>
                  <a:cubicBezTo>
                    <a:pt x="90" y="4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464;p35">
              <a:extLst>
                <a:ext uri="{FF2B5EF4-FFF2-40B4-BE49-F238E27FC236}">
                  <a16:creationId xmlns:a16="http://schemas.microsoft.com/office/drawing/2014/main" id="{AE833D2E-E794-4F90-AF8E-11D69DE6D862}"/>
                </a:ext>
              </a:extLst>
            </p:cNvPr>
            <p:cNvSpPr/>
            <p:nvPr/>
          </p:nvSpPr>
          <p:spPr>
            <a:xfrm>
              <a:off x="1668352" y="49498"/>
              <a:ext cx="953798" cy="1230895"/>
            </a:xfrm>
            <a:custGeom>
              <a:avLst/>
              <a:gdLst/>
              <a:ahLst/>
              <a:cxnLst/>
              <a:rect l="l" t="t" r="r" b="b"/>
              <a:pathLst>
                <a:path w="6392" h="8249" extrusionOk="0">
                  <a:moveTo>
                    <a:pt x="3370" y="0"/>
                  </a:moveTo>
                  <a:cubicBezTo>
                    <a:pt x="3008" y="0"/>
                    <a:pt x="2644" y="68"/>
                    <a:pt x="2289" y="227"/>
                  </a:cubicBezTo>
                  <a:cubicBezTo>
                    <a:pt x="2289" y="227"/>
                    <a:pt x="973" y="747"/>
                    <a:pt x="819" y="1432"/>
                  </a:cubicBezTo>
                  <a:cubicBezTo>
                    <a:pt x="653" y="2118"/>
                    <a:pt x="686" y="2881"/>
                    <a:pt x="686" y="2881"/>
                  </a:cubicBezTo>
                  <a:cubicBezTo>
                    <a:pt x="686" y="2881"/>
                    <a:pt x="544" y="2774"/>
                    <a:pt x="395" y="2774"/>
                  </a:cubicBezTo>
                  <a:cubicBezTo>
                    <a:pt x="258" y="2774"/>
                    <a:pt x="115" y="2866"/>
                    <a:pt x="78" y="3223"/>
                  </a:cubicBezTo>
                  <a:cubicBezTo>
                    <a:pt x="0" y="3964"/>
                    <a:pt x="100" y="4351"/>
                    <a:pt x="343" y="4462"/>
                  </a:cubicBezTo>
                  <a:lnTo>
                    <a:pt x="575" y="4561"/>
                  </a:lnTo>
                  <a:cubicBezTo>
                    <a:pt x="575" y="4561"/>
                    <a:pt x="763" y="5955"/>
                    <a:pt x="1150" y="6430"/>
                  </a:cubicBezTo>
                  <a:cubicBezTo>
                    <a:pt x="1548" y="6906"/>
                    <a:pt x="2577" y="7956"/>
                    <a:pt x="3318" y="8199"/>
                  </a:cubicBezTo>
                  <a:cubicBezTo>
                    <a:pt x="3424" y="8233"/>
                    <a:pt x="3522" y="8248"/>
                    <a:pt x="3614" y="8248"/>
                  </a:cubicBezTo>
                  <a:cubicBezTo>
                    <a:pt x="4153" y="8248"/>
                    <a:pt x="4457" y="7725"/>
                    <a:pt x="4656" y="7403"/>
                  </a:cubicBezTo>
                  <a:cubicBezTo>
                    <a:pt x="4888" y="7038"/>
                    <a:pt x="5474" y="6275"/>
                    <a:pt x="5706" y="5722"/>
                  </a:cubicBezTo>
                  <a:cubicBezTo>
                    <a:pt x="5949" y="5170"/>
                    <a:pt x="6392" y="3456"/>
                    <a:pt x="6336" y="2781"/>
                  </a:cubicBezTo>
                  <a:cubicBezTo>
                    <a:pt x="6292" y="2096"/>
                    <a:pt x="5607" y="669"/>
                    <a:pt x="4810" y="326"/>
                  </a:cubicBezTo>
                  <a:cubicBezTo>
                    <a:pt x="4356" y="128"/>
                    <a:pt x="3866" y="0"/>
                    <a:pt x="3370" y="0"/>
                  </a:cubicBezTo>
                  <a:close/>
                </a:path>
              </a:pathLst>
            </a:custGeom>
            <a:solidFill>
              <a:srgbClr val="AB8B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465;p35">
              <a:extLst>
                <a:ext uri="{FF2B5EF4-FFF2-40B4-BE49-F238E27FC236}">
                  <a16:creationId xmlns:a16="http://schemas.microsoft.com/office/drawing/2014/main" id="{0BCA9665-73FA-D3F3-AC25-E32CF3E94ED1}"/>
                </a:ext>
              </a:extLst>
            </p:cNvPr>
            <p:cNvSpPr/>
            <p:nvPr/>
          </p:nvSpPr>
          <p:spPr>
            <a:xfrm>
              <a:off x="1656713" y="39650"/>
              <a:ext cx="977076" cy="1251487"/>
            </a:xfrm>
            <a:custGeom>
              <a:avLst/>
              <a:gdLst/>
              <a:ahLst/>
              <a:cxnLst/>
              <a:rect l="l" t="t" r="r" b="b"/>
              <a:pathLst>
                <a:path w="6548" h="8387" extrusionOk="0">
                  <a:moveTo>
                    <a:pt x="3435" y="135"/>
                  </a:moveTo>
                  <a:cubicBezTo>
                    <a:pt x="3977" y="135"/>
                    <a:pt x="4478" y="289"/>
                    <a:pt x="4866" y="459"/>
                  </a:cubicBezTo>
                  <a:cubicBezTo>
                    <a:pt x="5596" y="768"/>
                    <a:pt x="6293" y="2151"/>
                    <a:pt x="6348" y="2847"/>
                  </a:cubicBezTo>
                  <a:cubicBezTo>
                    <a:pt x="6403" y="3511"/>
                    <a:pt x="5961" y="5202"/>
                    <a:pt x="5718" y="5755"/>
                  </a:cubicBezTo>
                  <a:cubicBezTo>
                    <a:pt x="5552" y="6164"/>
                    <a:pt x="5187" y="6684"/>
                    <a:pt x="4922" y="7071"/>
                  </a:cubicBezTo>
                  <a:cubicBezTo>
                    <a:pt x="4822" y="7215"/>
                    <a:pt x="4734" y="7336"/>
                    <a:pt x="4678" y="7436"/>
                  </a:cubicBezTo>
                  <a:lnTo>
                    <a:pt x="4634" y="7491"/>
                  </a:lnTo>
                  <a:cubicBezTo>
                    <a:pt x="4429" y="7818"/>
                    <a:pt x="4161" y="8247"/>
                    <a:pt x="3690" y="8247"/>
                  </a:cubicBezTo>
                  <a:cubicBezTo>
                    <a:pt x="3603" y="8247"/>
                    <a:pt x="3509" y="8232"/>
                    <a:pt x="3407" y="8199"/>
                  </a:cubicBezTo>
                  <a:cubicBezTo>
                    <a:pt x="2743" y="7978"/>
                    <a:pt x="1748" y="7016"/>
                    <a:pt x="1284" y="6452"/>
                  </a:cubicBezTo>
                  <a:cubicBezTo>
                    <a:pt x="908" y="5999"/>
                    <a:pt x="720" y="4638"/>
                    <a:pt x="720" y="4616"/>
                  </a:cubicBezTo>
                  <a:cubicBezTo>
                    <a:pt x="720" y="4594"/>
                    <a:pt x="698" y="4572"/>
                    <a:pt x="675" y="4572"/>
                  </a:cubicBezTo>
                  <a:lnTo>
                    <a:pt x="443" y="4462"/>
                  </a:lnTo>
                  <a:cubicBezTo>
                    <a:pt x="233" y="4362"/>
                    <a:pt x="156" y="3953"/>
                    <a:pt x="222" y="3300"/>
                  </a:cubicBezTo>
                  <a:cubicBezTo>
                    <a:pt x="233" y="3157"/>
                    <a:pt x="277" y="2980"/>
                    <a:pt x="399" y="2925"/>
                  </a:cubicBezTo>
                  <a:cubicBezTo>
                    <a:pt x="421" y="2913"/>
                    <a:pt x="443" y="2913"/>
                    <a:pt x="465" y="2913"/>
                  </a:cubicBezTo>
                  <a:lnTo>
                    <a:pt x="465" y="2902"/>
                  </a:lnTo>
                  <a:cubicBezTo>
                    <a:pt x="565" y="2902"/>
                    <a:pt x="675" y="2969"/>
                    <a:pt x="720" y="3002"/>
                  </a:cubicBezTo>
                  <a:cubicBezTo>
                    <a:pt x="725" y="3007"/>
                    <a:pt x="736" y="3010"/>
                    <a:pt x="749" y="3010"/>
                  </a:cubicBezTo>
                  <a:cubicBezTo>
                    <a:pt x="761" y="3010"/>
                    <a:pt x="775" y="3007"/>
                    <a:pt x="786" y="3002"/>
                  </a:cubicBezTo>
                  <a:cubicBezTo>
                    <a:pt x="808" y="2991"/>
                    <a:pt x="830" y="2969"/>
                    <a:pt x="830" y="2936"/>
                  </a:cubicBezTo>
                  <a:cubicBezTo>
                    <a:pt x="830" y="2936"/>
                    <a:pt x="797" y="2184"/>
                    <a:pt x="952" y="1509"/>
                  </a:cubicBezTo>
                  <a:cubicBezTo>
                    <a:pt x="1107" y="868"/>
                    <a:pt x="2378" y="359"/>
                    <a:pt x="2389" y="348"/>
                  </a:cubicBezTo>
                  <a:cubicBezTo>
                    <a:pt x="2742" y="195"/>
                    <a:pt x="3097" y="135"/>
                    <a:pt x="3435" y="135"/>
                  </a:cubicBezTo>
                  <a:close/>
                  <a:moveTo>
                    <a:pt x="3449" y="0"/>
                  </a:moveTo>
                  <a:cubicBezTo>
                    <a:pt x="3058" y="0"/>
                    <a:pt x="2687" y="76"/>
                    <a:pt x="2345" y="226"/>
                  </a:cubicBezTo>
                  <a:cubicBezTo>
                    <a:pt x="2268" y="249"/>
                    <a:pt x="985" y="779"/>
                    <a:pt x="830" y="1487"/>
                  </a:cubicBezTo>
                  <a:cubicBezTo>
                    <a:pt x="698" y="2018"/>
                    <a:pt x="687" y="2582"/>
                    <a:pt x="687" y="2825"/>
                  </a:cubicBezTo>
                  <a:cubicBezTo>
                    <a:pt x="631" y="2797"/>
                    <a:pt x="558" y="2774"/>
                    <a:pt x="482" y="2774"/>
                  </a:cubicBezTo>
                  <a:cubicBezTo>
                    <a:pt x="436" y="2774"/>
                    <a:pt x="389" y="2782"/>
                    <a:pt x="344" y="2803"/>
                  </a:cubicBezTo>
                  <a:cubicBezTo>
                    <a:pt x="200" y="2858"/>
                    <a:pt x="112" y="3024"/>
                    <a:pt x="89" y="3278"/>
                  </a:cubicBezTo>
                  <a:cubicBezTo>
                    <a:pt x="1" y="4019"/>
                    <a:pt x="112" y="4462"/>
                    <a:pt x="388" y="4594"/>
                  </a:cubicBezTo>
                  <a:lnTo>
                    <a:pt x="587" y="4683"/>
                  </a:lnTo>
                  <a:cubicBezTo>
                    <a:pt x="620" y="4915"/>
                    <a:pt x="808" y="6098"/>
                    <a:pt x="1184" y="6540"/>
                  </a:cubicBezTo>
                  <a:cubicBezTo>
                    <a:pt x="1527" y="6949"/>
                    <a:pt x="2577" y="8077"/>
                    <a:pt x="3374" y="8332"/>
                  </a:cubicBezTo>
                  <a:cubicBezTo>
                    <a:pt x="3484" y="8365"/>
                    <a:pt x="3595" y="8387"/>
                    <a:pt x="3694" y="8387"/>
                  </a:cubicBezTo>
                  <a:lnTo>
                    <a:pt x="3694" y="8376"/>
                  </a:lnTo>
                  <a:cubicBezTo>
                    <a:pt x="4236" y="8376"/>
                    <a:pt x="4557" y="7889"/>
                    <a:pt x="4756" y="7569"/>
                  </a:cubicBezTo>
                  <a:lnTo>
                    <a:pt x="4789" y="7513"/>
                  </a:lnTo>
                  <a:cubicBezTo>
                    <a:pt x="4855" y="7414"/>
                    <a:pt x="4944" y="7292"/>
                    <a:pt x="5032" y="7160"/>
                  </a:cubicBezTo>
                  <a:cubicBezTo>
                    <a:pt x="5309" y="6761"/>
                    <a:pt x="5673" y="6231"/>
                    <a:pt x="5850" y="5811"/>
                  </a:cubicBezTo>
                  <a:cubicBezTo>
                    <a:pt x="6105" y="5236"/>
                    <a:pt x="6547" y="3533"/>
                    <a:pt x="6492" y="2836"/>
                  </a:cubicBezTo>
                  <a:cubicBezTo>
                    <a:pt x="6436" y="2173"/>
                    <a:pt x="5762" y="691"/>
                    <a:pt x="4922" y="326"/>
                  </a:cubicBezTo>
                  <a:cubicBezTo>
                    <a:pt x="4415" y="109"/>
                    <a:pt x="3918" y="0"/>
                    <a:pt x="34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466;p35">
              <a:extLst>
                <a:ext uri="{FF2B5EF4-FFF2-40B4-BE49-F238E27FC236}">
                  <a16:creationId xmlns:a16="http://schemas.microsoft.com/office/drawing/2014/main" id="{D10A4C35-3E70-2F2B-0CD3-7A7AF3845080}"/>
                </a:ext>
              </a:extLst>
            </p:cNvPr>
            <p:cNvSpPr/>
            <p:nvPr/>
          </p:nvSpPr>
          <p:spPr>
            <a:xfrm>
              <a:off x="1765642" y="49498"/>
              <a:ext cx="838453" cy="551956"/>
            </a:xfrm>
            <a:custGeom>
              <a:avLst/>
              <a:gdLst/>
              <a:ahLst/>
              <a:cxnLst/>
              <a:rect l="l" t="t" r="r" b="b"/>
              <a:pathLst>
                <a:path w="5619" h="3699" extrusionOk="0">
                  <a:moveTo>
                    <a:pt x="2718" y="0"/>
                  </a:moveTo>
                  <a:cubicBezTo>
                    <a:pt x="2356" y="0"/>
                    <a:pt x="1992" y="68"/>
                    <a:pt x="1637" y="227"/>
                  </a:cubicBezTo>
                  <a:cubicBezTo>
                    <a:pt x="1637" y="227"/>
                    <a:pt x="321" y="747"/>
                    <a:pt x="167" y="1432"/>
                  </a:cubicBezTo>
                  <a:cubicBezTo>
                    <a:pt x="1" y="2118"/>
                    <a:pt x="34" y="2881"/>
                    <a:pt x="34" y="2881"/>
                  </a:cubicBezTo>
                  <a:cubicBezTo>
                    <a:pt x="34" y="2881"/>
                    <a:pt x="111" y="2980"/>
                    <a:pt x="133" y="3113"/>
                  </a:cubicBezTo>
                  <a:cubicBezTo>
                    <a:pt x="167" y="3246"/>
                    <a:pt x="266" y="3644"/>
                    <a:pt x="266" y="3644"/>
                  </a:cubicBezTo>
                  <a:cubicBezTo>
                    <a:pt x="266" y="3644"/>
                    <a:pt x="462" y="3699"/>
                    <a:pt x="621" y="3699"/>
                  </a:cubicBezTo>
                  <a:cubicBezTo>
                    <a:pt x="729" y="3699"/>
                    <a:pt x="819" y="3673"/>
                    <a:pt x="819" y="3588"/>
                  </a:cubicBezTo>
                  <a:cubicBezTo>
                    <a:pt x="819" y="3378"/>
                    <a:pt x="930" y="2980"/>
                    <a:pt x="930" y="2980"/>
                  </a:cubicBezTo>
                  <a:cubicBezTo>
                    <a:pt x="930" y="2980"/>
                    <a:pt x="970" y="2982"/>
                    <a:pt x="1036" y="2982"/>
                  </a:cubicBezTo>
                  <a:cubicBezTo>
                    <a:pt x="1299" y="2982"/>
                    <a:pt x="1965" y="2947"/>
                    <a:pt x="2035" y="2593"/>
                  </a:cubicBezTo>
                  <a:cubicBezTo>
                    <a:pt x="2113" y="2140"/>
                    <a:pt x="1825" y="1532"/>
                    <a:pt x="2035" y="1432"/>
                  </a:cubicBezTo>
                  <a:lnTo>
                    <a:pt x="2024" y="1432"/>
                  </a:lnTo>
                  <a:cubicBezTo>
                    <a:pt x="2106" y="1393"/>
                    <a:pt x="2334" y="1309"/>
                    <a:pt x="2712" y="1309"/>
                  </a:cubicBezTo>
                  <a:cubicBezTo>
                    <a:pt x="3305" y="1309"/>
                    <a:pt x="4268" y="1516"/>
                    <a:pt x="5618" y="2427"/>
                  </a:cubicBezTo>
                  <a:cubicBezTo>
                    <a:pt x="5430" y="1686"/>
                    <a:pt x="4833" y="614"/>
                    <a:pt x="4158" y="326"/>
                  </a:cubicBezTo>
                  <a:cubicBezTo>
                    <a:pt x="3704" y="128"/>
                    <a:pt x="3214" y="0"/>
                    <a:pt x="2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467;p35">
              <a:extLst>
                <a:ext uri="{FF2B5EF4-FFF2-40B4-BE49-F238E27FC236}">
                  <a16:creationId xmlns:a16="http://schemas.microsoft.com/office/drawing/2014/main" id="{C6AA5274-5998-1300-1286-A92E0DBD7892}"/>
                </a:ext>
              </a:extLst>
            </p:cNvPr>
            <p:cNvSpPr/>
            <p:nvPr/>
          </p:nvSpPr>
          <p:spPr>
            <a:xfrm>
              <a:off x="1755793" y="39650"/>
              <a:ext cx="859791" cy="571801"/>
            </a:xfrm>
            <a:custGeom>
              <a:avLst/>
              <a:gdLst/>
              <a:ahLst/>
              <a:cxnLst/>
              <a:rect l="l" t="t" r="r" b="b"/>
              <a:pathLst>
                <a:path w="5762" h="3832" extrusionOk="0">
                  <a:moveTo>
                    <a:pt x="2774" y="135"/>
                  </a:moveTo>
                  <a:cubicBezTo>
                    <a:pt x="3319" y="135"/>
                    <a:pt x="3821" y="289"/>
                    <a:pt x="4202" y="459"/>
                  </a:cubicBezTo>
                  <a:cubicBezTo>
                    <a:pt x="4766" y="702"/>
                    <a:pt x="5330" y="1587"/>
                    <a:pt x="5573" y="2327"/>
                  </a:cubicBezTo>
                  <a:cubicBezTo>
                    <a:pt x="4282" y="1494"/>
                    <a:pt x="3357" y="1305"/>
                    <a:pt x="2781" y="1305"/>
                  </a:cubicBezTo>
                  <a:cubicBezTo>
                    <a:pt x="2355" y="1305"/>
                    <a:pt x="2120" y="1408"/>
                    <a:pt x="2068" y="1432"/>
                  </a:cubicBezTo>
                  <a:cubicBezTo>
                    <a:pt x="1902" y="1520"/>
                    <a:pt x="1947" y="1752"/>
                    <a:pt x="1991" y="2029"/>
                  </a:cubicBezTo>
                  <a:cubicBezTo>
                    <a:pt x="2024" y="2228"/>
                    <a:pt x="2057" y="2449"/>
                    <a:pt x="2024" y="2648"/>
                  </a:cubicBezTo>
                  <a:cubicBezTo>
                    <a:pt x="1974" y="2927"/>
                    <a:pt x="1395" y="2982"/>
                    <a:pt x="1087" y="2982"/>
                  </a:cubicBezTo>
                  <a:cubicBezTo>
                    <a:pt x="1053" y="2982"/>
                    <a:pt x="1022" y="2981"/>
                    <a:pt x="996" y="2980"/>
                  </a:cubicBezTo>
                  <a:cubicBezTo>
                    <a:pt x="962" y="2980"/>
                    <a:pt x="929" y="3002"/>
                    <a:pt x="929" y="3035"/>
                  </a:cubicBezTo>
                  <a:cubicBezTo>
                    <a:pt x="918" y="3046"/>
                    <a:pt x="819" y="3444"/>
                    <a:pt x="819" y="3654"/>
                  </a:cubicBezTo>
                  <a:cubicBezTo>
                    <a:pt x="819" y="3665"/>
                    <a:pt x="819" y="3665"/>
                    <a:pt x="808" y="3676"/>
                  </a:cubicBezTo>
                  <a:cubicBezTo>
                    <a:pt x="786" y="3690"/>
                    <a:pt x="742" y="3696"/>
                    <a:pt x="686" y="3696"/>
                  </a:cubicBezTo>
                  <a:cubicBezTo>
                    <a:pt x="600" y="3696"/>
                    <a:pt x="488" y="3681"/>
                    <a:pt x="387" y="3654"/>
                  </a:cubicBezTo>
                  <a:cubicBezTo>
                    <a:pt x="365" y="3555"/>
                    <a:pt x="288" y="3278"/>
                    <a:pt x="266" y="3168"/>
                  </a:cubicBezTo>
                  <a:cubicBezTo>
                    <a:pt x="244" y="3057"/>
                    <a:pt x="188" y="2958"/>
                    <a:pt x="166" y="2925"/>
                  </a:cubicBezTo>
                  <a:cubicBezTo>
                    <a:pt x="166" y="2803"/>
                    <a:pt x="155" y="2117"/>
                    <a:pt x="299" y="1509"/>
                  </a:cubicBezTo>
                  <a:cubicBezTo>
                    <a:pt x="443" y="868"/>
                    <a:pt x="1714" y="359"/>
                    <a:pt x="1725" y="348"/>
                  </a:cubicBezTo>
                  <a:cubicBezTo>
                    <a:pt x="2078" y="195"/>
                    <a:pt x="2435" y="135"/>
                    <a:pt x="2774" y="135"/>
                  </a:cubicBezTo>
                  <a:close/>
                  <a:moveTo>
                    <a:pt x="2783" y="0"/>
                  </a:moveTo>
                  <a:cubicBezTo>
                    <a:pt x="2391" y="0"/>
                    <a:pt x="2017" y="76"/>
                    <a:pt x="1670" y="226"/>
                  </a:cubicBezTo>
                  <a:cubicBezTo>
                    <a:pt x="1615" y="249"/>
                    <a:pt x="321" y="768"/>
                    <a:pt x="155" y="1487"/>
                  </a:cubicBezTo>
                  <a:cubicBezTo>
                    <a:pt x="0" y="2173"/>
                    <a:pt x="23" y="2913"/>
                    <a:pt x="23" y="2947"/>
                  </a:cubicBezTo>
                  <a:cubicBezTo>
                    <a:pt x="23" y="2958"/>
                    <a:pt x="34" y="2980"/>
                    <a:pt x="45" y="2991"/>
                  </a:cubicBezTo>
                  <a:cubicBezTo>
                    <a:pt x="45" y="2991"/>
                    <a:pt x="111" y="3079"/>
                    <a:pt x="133" y="3201"/>
                  </a:cubicBezTo>
                  <a:cubicBezTo>
                    <a:pt x="155" y="3334"/>
                    <a:pt x="266" y="3710"/>
                    <a:pt x="266" y="3721"/>
                  </a:cubicBezTo>
                  <a:cubicBezTo>
                    <a:pt x="266" y="3754"/>
                    <a:pt x="288" y="3765"/>
                    <a:pt x="310" y="3776"/>
                  </a:cubicBezTo>
                  <a:cubicBezTo>
                    <a:pt x="365" y="3787"/>
                    <a:pt x="531" y="3831"/>
                    <a:pt x="686" y="3831"/>
                  </a:cubicBezTo>
                  <a:cubicBezTo>
                    <a:pt x="763" y="3831"/>
                    <a:pt x="841" y="3820"/>
                    <a:pt x="885" y="3787"/>
                  </a:cubicBezTo>
                  <a:cubicBezTo>
                    <a:pt x="929" y="3754"/>
                    <a:pt x="951" y="3710"/>
                    <a:pt x="951" y="3654"/>
                  </a:cubicBezTo>
                  <a:cubicBezTo>
                    <a:pt x="951" y="3500"/>
                    <a:pt x="1018" y="3234"/>
                    <a:pt x="1040" y="3124"/>
                  </a:cubicBezTo>
                  <a:cubicBezTo>
                    <a:pt x="1272" y="3124"/>
                    <a:pt x="2090" y="3113"/>
                    <a:pt x="2168" y="2670"/>
                  </a:cubicBezTo>
                  <a:cubicBezTo>
                    <a:pt x="2201" y="2460"/>
                    <a:pt x="2157" y="2217"/>
                    <a:pt x="2123" y="2007"/>
                  </a:cubicBezTo>
                  <a:cubicBezTo>
                    <a:pt x="2090" y="1808"/>
                    <a:pt x="2057" y="1598"/>
                    <a:pt x="2123" y="1564"/>
                  </a:cubicBezTo>
                  <a:cubicBezTo>
                    <a:pt x="2142" y="1555"/>
                    <a:pt x="2359" y="1452"/>
                    <a:pt x="2778" y="1452"/>
                  </a:cubicBezTo>
                  <a:cubicBezTo>
                    <a:pt x="3353" y="1452"/>
                    <a:pt x="4308" y="1647"/>
                    <a:pt x="5651" y="2549"/>
                  </a:cubicBezTo>
                  <a:cubicBezTo>
                    <a:pt x="5662" y="2560"/>
                    <a:pt x="5676" y="2565"/>
                    <a:pt x="5690" y="2565"/>
                  </a:cubicBezTo>
                  <a:cubicBezTo>
                    <a:pt x="5703" y="2565"/>
                    <a:pt x="5717" y="2560"/>
                    <a:pt x="5728" y="2549"/>
                  </a:cubicBezTo>
                  <a:cubicBezTo>
                    <a:pt x="5750" y="2538"/>
                    <a:pt x="5761" y="2504"/>
                    <a:pt x="5750" y="2471"/>
                  </a:cubicBezTo>
                  <a:cubicBezTo>
                    <a:pt x="5573" y="1775"/>
                    <a:pt x="4976" y="647"/>
                    <a:pt x="4258" y="326"/>
                  </a:cubicBezTo>
                  <a:cubicBezTo>
                    <a:pt x="3751" y="109"/>
                    <a:pt x="3254" y="0"/>
                    <a:pt x="27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468;p35">
              <a:extLst>
                <a:ext uri="{FF2B5EF4-FFF2-40B4-BE49-F238E27FC236}">
                  <a16:creationId xmlns:a16="http://schemas.microsoft.com/office/drawing/2014/main" id="{933AD6A9-9138-534B-9AFE-B2D131CB6174}"/>
                </a:ext>
              </a:extLst>
            </p:cNvPr>
            <p:cNvSpPr/>
            <p:nvPr/>
          </p:nvSpPr>
          <p:spPr>
            <a:xfrm>
              <a:off x="2146890" y="601303"/>
              <a:ext cx="255759" cy="51480"/>
            </a:xfrm>
            <a:custGeom>
              <a:avLst/>
              <a:gdLst/>
              <a:ahLst/>
              <a:cxnLst/>
              <a:rect l="l" t="t" r="r" b="b"/>
              <a:pathLst>
                <a:path w="1714" h="345" extrusionOk="0">
                  <a:moveTo>
                    <a:pt x="899" y="13"/>
                  </a:moveTo>
                  <a:cubicBezTo>
                    <a:pt x="516" y="13"/>
                    <a:pt x="0" y="23"/>
                    <a:pt x="0" y="23"/>
                  </a:cubicBezTo>
                  <a:cubicBezTo>
                    <a:pt x="55" y="178"/>
                    <a:pt x="763" y="344"/>
                    <a:pt x="951" y="344"/>
                  </a:cubicBezTo>
                  <a:cubicBezTo>
                    <a:pt x="985" y="344"/>
                    <a:pt x="1033" y="344"/>
                    <a:pt x="1090" y="344"/>
                  </a:cubicBezTo>
                  <a:cubicBezTo>
                    <a:pt x="1330" y="344"/>
                    <a:pt x="1714" y="330"/>
                    <a:pt x="1714" y="178"/>
                  </a:cubicBezTo>
                  <a:cubicBezTo>
                    <a:pt x="1714" y="1"/>
                    <a:pt x="1426" y="56"/>
                    <a:pt x="1294" y="23"/>
                  </a:cubicBezTo>
                  <a:cubicBezTo>
                    <a:pt x="1250" y="16"/>
                    <a:pt x="1091" y="13"/>
                    <a:pt x="899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469;p35">
              <a:extLst>
                <a:ext uri="{FF2B5EF4-FFF2-40B4-BE49-F238E27FC236}">
                  <a16:creationId xmlns:a16="http://schemas.microsoft.com/office/drawing/2014/main" id="{C8531E29-7C6B-1733-B458-1D4EAB078284}"/>
                </a:ext>
              </a:extLst>
            </p:cNvPr>
            <p:cNvSpPr/>
            <p:nvPr/>
          </p:nvSpPr>
          <p:spPr>
            <a:xfrm>
              <a:off x="2456963" y="629505"/>
              <a:ext cx="101169" cy="144293"/>
            </a:xfrm>
            <a:custGeom>
              <a:avLst/>
              <a:gdLst/>
              <a:ahLst/>
              <a:cxnLst/>
              <a:rect l="l" t="t" r="r" b="b"/>
              <a:pathLst>
                <a:path w="678" h="967" extrusionOk="0">
                  <a:moveTo>
                    <a:pt x="114" y="1"/>
                  </a:moveTo>
                  <a:cubicBezTo>
                    <a:pt x="68" y="1"/>
                    <a:pt x="32" y="49"/>
                    <a:pt x="1" y="155"/>
                  </a:cubicBezTo>
                  <a:cubicBezTo>
                    <a:pt x="1" y="155"/>
                    <a:pt x="421" y="918"/>
                    <a:pt x="554" y="962"/>
                  </a:cubicBezTo>
                  <a:cubicBezTo>
                    <a:pt x="561" y="965"/>
                    <a:pt x="568" y="967"/>
                    <a:pt x="575" y="967"/>
                  </a:cubicBezTo>
                  <a:cubicBezTo>
                    <a:pt x="677" y="967"/>
                    <a:pt x="597" y="558"/>
                    <a:pt x="399" y="287"/>
                  </a:cubicBezTo>
                  <a:cubicBezTo>
                    <a:pt x="273" y="108"/>
                    <a:pt x="183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470;p35">
              <a:extLst>
                <a:ext uri="{FF2B5EF4-FFF2-40B4-BE49-F238E27FC236}">
                  <a16:creationId xmlns:a16="http://schemas.microsoft.com/office/drawing/2014/main" id="{242F13DD-4F39-3542-3D1B-2E5FBD99C0C5}"/>
                </a:ext>
              </a:extLst>
            </p:cNvPr>
            <p:cNvSpPr/>
            <p:nvPr/>
          </p:nvSpPr>
          <p:spPr>
            <a:xfrm>
              <a:off x="2264025" y="670241"/>
              <a:ext cx="203085" cy="352004"/>
            </a:xfrm>
            <a:custGeom>
              <a:avLst/>
              <a:gdLst/>
              <a:ahLst/>
              <a:cxnLst/>
              <a:rect l="l" t="t" r="r" b="b"/>
              <a:pathLst>
                <a:path w="1361" h="2359" extrusionOk="0">
                  <a:moveTo>
                    <a:pt x="1287" y="0"/>
                  </a:moveTo>
                  <a:cubicBezTo>
                    <a:pt x="1257" y="0"/>
                    <a:pt x="1226" y="20"/>
                    <a:pt x="1216" y="48"/>
                  </a:cubicBezTo>
                  <a:cubicBezTo>
                    <a:pt x="1161" y="202"/>
                    <a:pt x="1084" y="390"/>
                    <a:pt x="1062" y="423"/>
                  </a:cubicBezTo>
                  <a:cubicBezTo>
                    <a:pt x="1029" y="457"/>
                    <a:pt x="1017" y="512"/>
                    <a:pt x="940" y="1186"/>
                  </a:cubicBezTo>
                  <a:cubicBezTo>
                    <a:pt x="896" y="1562"/>
                    <a:pt x="829" y="2126"/>
                    <a:pt x="796" y="2226"/>
                  </a:cubicBezTo>
                  <a:cubicBezTo>
                    <a:pt x="708" y="2226"/>
                    <a:pt x="376" y="2104"/>
                    <a:pt x="111" y="1983"/>
                  </a:cubicBezTo>
                  <a:cubicBezTo>
                    <a:pt x="98" y="1976"/>
                    <a:pt x="87" y="1974"/>
                    <a:pt x="76" y="1974"/>
                  </a:cubicBezTo>
                  <a:cubicBezTo>
                    <a:pt x="49" y="1974"/>
                    <a:pt x="27" y="1992"/>
                    <a:pt x="11" y="2016"/>
                  </a:cubicBezTo>
                  <a:cubicBezTo>
                    <a:pt x="0" y="2049"/>
                    <a:pt x="11" y="2082"/>
                    <a:pt x="44" y="2104"/>
                  </a:cubicBezTo>
                  <a:cubicBezTo>
                    <a:pt x="498" y="2303"/>
                    <a:pt x="697" y="2359"/>
                    <a:pt x="796" y="2359"/>
                  </a:cubicBezTo>
                  <a:cubicBezTo>
                    <a:pt x="852" y="2359"/>
                    <a:pt x="874" y="2336"/>
                    <a:pt x="885" y="2325"/>
                  </a:cubicBezTo>
                  <a:cubicBezTo>
                    <a:pt x="940" y="2281"/>
                    <a:pt x="973" y="2071"/>
                    <a:pt x="1073" y="1209"/>
                  </a:cubicBezTo>
                  <a:cubicBezTo>
                    <a:pt x="1106" y="910"/>
                    <a:pt x="1150" y="567"/>
                    <a:pt x="1172" y="501"/>
                  </a:cubicBezTo>
                  <a:cubicBezTo>
                    <a:pt x="1216" y="435"/>
                    <a:pt x="1305" y="224"/>
                    <a:pt x="1349" y="92"/>
                  </a:cubicBezTo>
                  <a:cubicBezTo>
                    <a:pt x="1360" y="59"/>
                    <a:pt x="1338" y="14"/>
                    <a:pt x="1305" y="3"/>
                  </a:cubicBezTo>
                  <a:cubicBezTo>
                    <a:pt x="1299" y="1"/>
                    <a:pt x="1293" y="0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471;p35">
              <a:extLst>
                <a:ext uri="{FF2B5EF4-FFF2-40B4-BE49-F238E27FC236}">
                  <a16:creationId xmlns:a16="http://schemas.microsoft.com/office/drawing/2014/main" id="{1D06F0F7-5522-D011-E844-81C9A6F57DAE}"/>
                </a:ext>
              </a:extLst>
            </p:cNvPr>
            <p:cNvSpPr/>
            <p:nvPr/>
          </p:nvSpPr>
          <p:spPr>
            <a:xfrm>
              <a:off x="2221051" y="1049402"/>
              <a:ext cx="102512" cy="30590"/>
            </a:xfrm>
            <a:custGeom>
              <a:avLst/>
              <a:gdLst/>
              <a:ahLst/>
              <a:cxnLst/>
              <a:rect l="l" t="t" r="r" b="b"/>
              <a:pathLst>
                <a:path w="687" h="205" extrusionOk="0">
                  <a:moveTo>
                    <a:pt x="218" y="0"/>
                  </a:moveTo>
                  <a:cubicBezTo>
                    <a:pt x="136" y="0"/>
                    <a:pt x="76" y="6"/>
                    <a:pt x="67" y="6"/>
                  </a:cubicBezTo>
                  <a:cubicBezTo>
                    <a:pt x="34" y="6"/>
                    <a:pt x="1" y="39"/>
                    <a:pt x="12" y="72"/>
                  </a:cubicBezTo>
                  <a:cubicBezTo>
                    <a:pt x="12" y="116"/>
                    <a:pt x="45" y="138"/>
                    <a:pt x="89" y="138"/>
                  </a:cubicBezTo>
                  <a:cubicBezTo>
                    <a:pt x="115" y="135"/>
                    <a:pt x="154" y="133"/>
                    <a:pt x="201" y="133"/>
                  </a:cubicBezTo>
                  <a:cubicBezTo>
                    <a:pt x="316" y="133"/>
                    <a:pt x="474" y="146"/>
                    <a:pt x="576" y="194"/>
                  </a:cubicBezTo>
                  <a:cubicBezTo>
                    <a:pt x="585" y="202"/>
                    <a:pt x="594" y="204"/>
                    <a:pt x="602" y="204"/>
                  </a:cubicBezTo>
                  <a:lnTo>
                    <a:pt x="602" y="204"/>
                  </a:lnTo>
                  <a:cubicBezTo>
                    <a:pt x="633" y="203"/>
                    <a:pt x="654" y="192"/>
                    <a:pt x="664" y="160"/>
                  </a:cubicBezTo>
                  <a:cubicBezTo>
                    <a:pt x="686" y="127"/>
                    <a:pt x="664" y="83"/>
                    <a:pt x="631" y="72"/>
                  </a:cubicBezTo>
                  <a:cubicBezTo>
                    <a:pt x="512" y="12"/>
                    <a:pt x="340" y="0"/>
                    <a:pt x="218" y="0"/>
                  </a:cubicBezTo>
                  <a:close/>
                  <a:moveTo>
                    <a:pt x="602" y="204"/>
                  </a:moveTo>
                  <a:cubicBezTo>
                    <a:pt x="601" y="205"/>
                    <a:pt x="599" y="205"/>
                    <a:pt x="598" y="205"/>
                  </a:cubicBezTo>
                  <a:lnTo>
                    <a:pt x="609" y="205"/>
                  </a:lnTo>
                  <a:cubicBezTo>
                    <a:pt x="607" y="205"/>
                    <a:pt x="605" y="205"/>
                    <a:pt x="602" y="2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472;p35">
              <a:extLst>
                <a:ext uri="{FF2B5EF4-FFF2-40B4-BE49-F238E27FC236}">
                  <a16:creationId xmlns:a16="http://schemas.microsoft.com/office/drawing/2014/main" id="{05F94C4B-DAD8-8C5A-000A-9CC52A474A7B}"/>
                </a:ext>
              </a:extLst>
            </p:cNvPr>
            <p:cNvSpPr/>
            <p:nvPr/>
          </p:nvSpPr>
          <p:spPr>
            <a:xfrm>
              <a:off x="2230899" y="699786"/>
              <a:ext cx="54614" cy="67297"/>
            </a:xfrm>
            <a:custGeom>
              <a:avLst/>
              <a:gdLst/>
              <a:ahLst/>
              <a:cxnLst/>
              <a:rect l="l" t="t" r="r" b="b"/>
              <a:pathLst>
                <a:path w="366" h="451" extrusionOk="0">
                  <a:moveTo>
                    <a:pt x="228" y="1"/>
                  </a:moveTo>
                  <a:cubicBezTo>
                    <a:pt x="156" y="1"/>
                    <a:pt x="75" y="74"/>
                    <a:pt x="45" y="181"/>
                  </a:cubicBezTo>
                  <a:cubicBezTo>
                    <a:pt x="1" y="292"/>
                    <a:pt x="34" y="413"/>
                    <a:pt x="112" y="447"/>
                  </a:cubicBezTo>
                  <a:cubicBezTo>
                    <a:pt x="122" y="449"/>
                    <a:pt x="132" y="450"/>
                    <a:pt x="142" y="450"/>
                  </a:cubicBezTo>
                  <a:cubicBezTo>
                    <a:pt x="220" y="450"/>
                    <a:pt x="294" y="377"/>
                    <a:pt x="333" y="270"/>
                  </a:cubicBezTo>
                  <a:cubicBezTo>
                    <a:pt x="366" y="148"/>
                    <a:pt x="333" y="26"/>
                    <a:pt x="255" y="4"/>
                  </a:cubicBezTo>
                  <a:cubicBezTo>
                    <a:pt x="246" y="2"/>
                    <a:pt x="237" y="1"/>
                    <a:pt x="2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473;p35">
              <a:extLst>
                <a:ext uri="{FF2B5EF4-FFF2-40B4-BE49-F238E27FC236}">
                  <a16:creationId xmlns:a16="http://schemas.microsoft.com/office/drawing/2014/main" id="{47642425-ACAC-9DD5-60F8-F947DCCBF6A3}"/>
                </a:ext>
              </a:extLst>
            </p:cNvPr>
            <p:cNvSpPr/>
            <p:nvPr/>
          </p:nvSpPr>
          <p:spPr>
            <a:xfrm>
              <a:off x="2432342" y="767382"/>
              <a:ext cx="54464" cy="67297"/>
            </a:xfrm>
            <a:custGeom>
              <a:avLst/>
              <a:gdLst/>
              <a:ahLst/>
              <a:cxnLst/>
              <a:rect l="l" t="t" r="r" b="b"/>
              <a:pathLst>
                <a:path w="365" h="451" extrusionOk="0">
                  <a:moveTo>
                    <a:pt x="224" y="1"/>
                  </a:moveTo>
                  <a:cubicBezTo>
                    <a:pt x="146" y="1"/>
                    <a:pt x="72" y="74"/>
                    <a:pt x="33" y="182"/>
                  </a:cubicBezTo>
                  <a:cubicBezTo>
                    <a:pt x="0" y="292"/>
                    <a:pt x="22" y="414"/>
                    <a:pt x="111" y="447"/>
                  </a:cubicBezTo>
                  <a:cubicBezTo>
                    <a:pt x="119" y="450"/>
                    <a:pt x="129" y="451"/>
                    <a:pt x="138" y="451"/>
                  </a:cubicBezTo>
                  <a:cubicBezTo>
                    <a:pt x="210" y="451"/>
                    <a:pt x="291" y="378"/>
                    <a:pt x="321" y="270"/>
                  </a:cubicBezTo>
                  <a:cubicBezTo>
                    <a:pt x="365" y="148"/>
                    <a:pt x="332" y="27"/>
                    <a:pt x="254" y="5"/>
                  </a:cubicBezTo>
                  <a:cubicBezTo>
                    <a:pt x="244" y="2"/>
                    <a:pt x="234" y="1"/>
                    <a:pt x="2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474;p35">
              <a:extLst>
                <a:ext uri="{FF2B5EF4-FFF2-40B4-BE49-F238E27FC236}">
                  <a16:creationId xmlns:a16="http://schemas.microsoft.com/office/drawing/2014/main" id="{1C25F00A-701D-E155-74F4-1D4E2D0EB31E}"/>
                </a:ext>
              </a:extLst>
            </p:cNvPr>
            <p:cNvSpPr/>
            <p:nvPr/>
          </p:nvSpPr>
          <p:spPr>
            <a:xfrm>
              <a:off x="874669" y="1284419"/>
              <a:ext cx="643724" cy="927387"/>
            </a:xfrm>
            <a:custGeom>
              <a:avLst/>
              <a:gdLst/>
              <a:ahLst/>
              <a:cxnLst/>
              <a:rect l="l" t="t" r="r" b="b"/>
              <a:pathLst>
                <a:path w="4314" h="6215" extrusionOk="0">
                  <a:moveTo>
                    <a:pt x="2444" y="1"/>
                  </a:moveTo>
                  <a:cubicBezTo>
                    <a:pt x="2444" y="1"/>
                    <a:pt x="930" y="576"/>
                    <a:pt x="476" y="1350"/>
                  </a:cubicBezTo>
                  <a:cubicBezTo>
                    <a:pt x="34" y="2124"/>
                    <a:pt x="1" y="5795"/>
                    <a:pt x="1" y="5795"/>
                  </a:cubicBezTo>
                  <a:lnTo>
                    <a:pt x="3893" y="6215"/>
                  </a:lnTo>
                  <a:lnTo>
                    <a:pt x="4313" y="2057"/>
                  </a:lnTo>
                  <a:lnTo>
                    <a:pt x="244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475;p35">
              <a:extLst>
                <a:ext uri="{FF2B5EF4-FFF2-40B4-BE49-F238E27FC236}">
                  <a16:creationId xmlns:a16="http://schemas.microsoft.com/office/drawing/2014/main" id="{91BAD72F-9C05-34C9-0E63-1E358C13CAA5}"/>
                </a:ext>
              </a:extLst>
            </p:cNvPr>
            <p:cNvSpPr/>
            <p:nvPr/>
          </p:nvSpPr>
          <p:spPr>
            <a:xfrm>
              <a:off x="863179" y="1273974"/>
              <a:ext cx="666704" cy="949471"/>
            </a:xfrm>
            <a:custGeom>
              <a:avLst/>
              <a:gdLst/>
              <a:ahLst/>
              <a:cxnLst/>
              <a:rect l="l" t="t" r="r" b="b"/>
              <a:pathLst>
                <a:path w="4468" h="6363" extrusionOk="0">
                  <a:moveTo>
                    <a:pt x="2524" y="0"/>
                  </a:moveTo>
                  <a:cubicBezTo>
                    <a:pt x="2516" y="0"/>
                    <a:pt x="2507" y="2"/>
                    <a:pt x="2499" y="4"/>
                  </a:cubicBezTo>
                  <a:cubicBezTo>
                    <a:pt x="2433" y="26"/>
                    <a:pt x="951" y="601"/>
                    <a:pt x="498" y="1387"/>
                  </a:cubicBezTo>
                  <a:cubicBezTo>
                    <a:pt x="44" y="2172"/>
                    <a:pt x="0" y="5721"/>
                    <a:pt x="0" y="5865"/>
                  </a:cubicBezTo>
                  <a:cubicBezTo>
                    <a:pt x="0" y="5909"/>
                    <a:pt x="33" y="5931"/>
                    <a:pt x="67" y="5942"/>
                  </a:cubicBezTo>
                  <a:lnTo>
                    <a:pt x="3970" y="6351"/>
                  </a:lnTo>
                  <a:lnTo>
                    <a:pt x="3970" y="6362"/>
                  </a:lnTo>
                  <a:cubicBezTo>
                    <a:pt x="3992" y="6362"/>
                    <a:pt x="4003" y="6351"/>
                    <a:pt x="4014" y="6340"/>
                  </a:cubicBezTo>
                  <a:cubicBezTo>
                    <a:pt x="4025" y="6329"/>
                    <a:pt x="4036" y="6318"/>
                    <a:pt x="4036" y="6296"/>
                  </a:cubicBezTo>
                  <a:lnTo>
                    <a:pt x="4456" y="2138"/>
                  </a:lnTo>
                  <a:cubicBezTo>
                    <a:pt x="4468" y="2105"/>
                    <a:pt x="4434" y="2072"/>
                    <a:pt x="4401" y="2061"/>
                  </a:cubicBezTo>
                  <a:cubicBezTo>
                    <a:pt x="4357" y="2061"/>
                    <a:pt x="4324" y="2083"/>
                    <a:pt x="4324" y="2127"/>
                  </a:cubicBezTo>
                  <a:lnTo>
                    <a:pt x="3904" y="6208"/>
                  </a:lnTo>
                  <a:lnTo>
                    <a:pt x="144" y="5810"/>
                  </a:lnTo>
                  <a:cubicBezTo>
                    <a:pt x="155" y="5323"/>
                    <a:pt x="210" y="2150"/>
                    <a:pt x="619" y="1453"/>
                  </a:cubicBezTo>
                  <a:cubicBezTo>
                    <a:pt x="1051" y="712"/>
                    <a:pt x="2532" y="137"/>
                    <a:pt x="2544" y="137"/>
                  </a:cubicBezTo>
                  <a:cubicBezTo>
                    <a:pt x="2577" y="115"/>
                    <a:pt x="2599" y="82"/>
                    <a:pt x="2588" y="49"/>
                  </a:cubicBezTo>
                  <a:cubicBezTo>
                    <a:pt x="2579" y="15"/>
                    <a:pt x="2551" y="0"/>
                    <a:pt x="25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476;p35">
              <a:extLst>
                <a:ext uri="{FF2B5EF4-FFF2-40B4-BE49-F238E27FC236}">
                  <a16:creationId xmlns:a16="http://schemas.microsoft.com/office/drawing/2014/main" id="{60F4FC5D-8CB9-ECB3-F9FE-839B65611025}"/>
                </a:ext>
              </a:extLst>
            </p:cNvPr>
            <p:cNvSpPr/>
            <p:nvPr/>
          </p:nvSpPr>
          <p:spPr>
            <a:xfrm>
              <a:off x="950620" y="2158980"/>
              <a:ext cx="1620353" cy="2183052"/>
            </a:xfrm>
            <a:custGeom>
              <a:avLst/>
              <a:gdLst/>
              <a:ahLst/>
              <a:cxnLst/>
              <a:rect l="l" t="t" r="r" b="b"/>
              <a:pathLst>
                <a:path w="10859" h="14630" extrusionOk="0">
                  <a:moveTo>
                    <a:pt x="0" y="0"/>
                  </a:moveTo>
                  <a:cubicBezTo>
                    <a:pt x="0" y="0"/>
                    <a:pt x="421" y="6701"/>
                    <a:pt x="653" y="7188"/>
                  </a:cubicBezTo>
                  <a:cubicBezTo>
                    <a:pt x="874" y="7674"/>
                    <a:pt x="1394" y="7796"/>
                    <a:pt x="1515" y="7829"/>
                  </a:cubicBezTo>
                  <a:cubicBezTo>
                    <a:pt x="1648" y="7862"/>
                    <a:pt x="7121" y="9344"/>
                    <a:pt x="7508" y="9510"/>
                  </a:cubicBezTo>
                  <a:cubicBezTo>
                    <a:pt x="7895" y="9664"/>
                    <a:pt x="8636" y="9897"/>
                    <a:pt x="8636" y="9897"/>
                  </a:cubicBezTo>
                  <a:cubicBezTo>
                    <a:pt x="8636" y="9897"/>
                    <a:pt x="8515" y="11412"/>
                    <a:pt x="8736" y="11887"/>
                  </a:cubicBezTo>
                  <a:cubicBezTo>
                    <a:pt x="8957" y="12374"/>
                    <a:pt x="9344" y="13402"/>
                    <a:pt x="9344" y="13402"/>
                  </a:cubicBezTo>
                  <a:lnTo>
                    <a:pt x="8957" y="14043"/>
                  </a:lnTo>
                  <a:cubicBezTo>
                    <a:pt x="8957" y="14043"/>
                    <a:pt x="8282" y="14242"/>
                    <a:pt x="8349" y="14342"/>
                  </a:cubicBezTo>
                  <a:cubicBezTo>
                    <a:pt x="8415" y="14430"/>
                    <a:pt x="8990" y="14629"/>
                    <a:pt x="9090" y="14629"/>
                  </a:cubicBezTo>
                  <a:cubicBezTo>
                    <a:pt x="9189" y="14629"/>
                    <a:pt x="9897" y="14563"/>
                    <a:pt x="10052" y="14497"/>
                  </a:cubicBezTo>
                  <a:cubicBezTo>
                    <a:pt x="10218" y="14441"/>
                    <a:pt x="10737" y="13855"/>
                    <a:pt x="10793" y="13689"/>
                  </a:cubicBezTo>
                  <a:cubicBezTo>
                    <a:pt x="10859" y="13535"/>
                    <a:pt x="10671" y="12727"/>
                    <a:pt x="10671" y="12727"/>
                  </a:cubicBezTo>
                  <a:cubicBezTo>
                    <a:pt x="10671" y="12727"/>
                    <a:pt x="10052" y="9797"/>
                    <a:pt x="9963" y="9476"/>
                  </a:cubicBezTo>
                  <a:cubicBezTo>
                    <a:pt x="9864" y="9156"/>
                    <a:pt x="9698" y="8924"/>
                    <a:pt x="9609" y="8890"/>
                  </a:cubicBezTo>
                  <a:cubicBezTo>
                    <a:pt x="9510" y="8857"/>
                    <a:pt x="2875" y="5507"/>
                    <a:pt x="2875" y="5507"/>
                  </a:cubicBezTo>
                  <a:lnTo>
                    <a:pt x="2875" y="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8B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477;p35">
              <a:extLst>
                <a:ext uri="{FF2B5EF4-FFF2-40B4-BE49-F238E27FC236}">
                  <a16:creationId xmlns:a16="http://schemas.microsoft.com/office/drawing/2014/main" id="{D0A30076-73DF-BD0B-6C2D-402C249061C6}"/>
                </a:ext>
              </a:extLst>
            </p:cNvPr>
            <p:cNvSpPr/>
            <p:nvPr/>
          </p:nvSpPr>
          <p:spPr>
            <a:xfrm>
              <a:off x="940623" y="2148386"/>
              <a:ext cx="1640348" cy="2203495"/>
            </a:xfrm>
            <a:custGeom>
              <a:avLst/>
              <a:gdLst/>
              <a:ahLst/>
              <a:cxnLst/>
              <a:rect l="l" t="t" r="r" b="b"/>
              <a:pathLst>
                <a:path w="10993" h="14767" extrusionOk="0">
                  <a:moveTo>
                    <a:pt x="145" y="149"/>
                  </a:moveTo>
                  <a:lnTo>
                    <a:pt x="2865" y="425"/>
                  </a:lnTo>
                  <a:lnTo>
                    <a:pt x="2865" y="5578"/>
                  </a:lnTo>
                  <a:cubicBezTo>
                    <a:pt x="2865" y="5611"/>
                    <a:pt x="2887" y="5633"/>
                    <a:pt x="2909" y="5644"/>
                  </a:cubicBezTo>
                  <a:cubicBezTo>
                    <a:pt x="3584" y="5987"/>
                    <a:pt x="9555" y="8995"/>
                    <a:pt x="9654" y="9028"/>
                  </a:cubicBezTo>
                  <a:cubicBezTo>
                    <a:pt x="9710" y="9050"/>
                    <a:pt x="9864" y="9227"/>
                    <a:pt x="9964" y="9559"/>
                  </a:cubicBezTo>
                  <a:cubicBezTo>
                    <a:pt x="10052" y="9879"/>
                    <a:pt x="10660" y="12776"/>
                    <a:pt x="10672" y="12809"/>
                  </a:cubicBezTo>
                  <a:cubicBezTo>
                    <a:pt x="10749" y="13141"/>
                    <a:pt x="10837" y="13639"/>
                    <a:pt x="10804" y="13738"/>
                  </a:cubicBezTo>
                  <a:cubicBezTo>
                    <a:pt x="10738" y="13882"/>
                    <a:pt x="10240" y="14446"/>
                    <a:pt x="10097" y="14501"/>
                  </a:cubicBezTo>
                  <a:cubicBezTo>
                    <a:pt x="9953" y="14568"/>
                    <a:pt x="9256" y="14634"/>
                    <a:pt x="9157" y="14634"/>
                  </a:cubicBezTo>
                  <a:cubicBezTo>
                    <a:pt x="9079" y="14634"/>
                    <a:pt x="8626" y="14479"/>
                    <a:pt x="8504" y="14391"/>
                  </a:cubicBezTo>
                  <a:lnTo>
                    <a:pt x="8493" y="14391"/>
                  </a:lnTo>
                  <a:cubicBezTo>
                    <a:pt x="8582" y="14335"/>
                    <a:pt x="8825" y="14247"/>
                    <a:pt x="9046" y="14181"/>
                  </a:cubicBezTo>
                  <a:cubicBezTo>
                    <a:pt x="9057" y="14181"/>
                    <a:pt x="9079" y="14169"/>
                    <a:pt x="9090" y="14147"/>
                  </a:cubicBezTo>
                  <a:lnTo>
                    <a:pt x="9477" y="13506"/>
                  </a:lnTo>
                  <a:cubicBezTo>
                    <a:pt x="9488" y="13495"/>
                    <a:pt x="9488" y="13473"/>
                    <a:pt x="9477" y="13451"/>
                  </a:cubicBezTo>
                  <a:cubicBezTo>
                    <a:pt x="9477" y="13440"/>
                    <a:pt x="9090" y="12411"/>
                    <a:pt x="8869" y="11925"/>
                  </a:cubicBezTo>
                  <a:cubicBezTo>
                    <a:pt x="8648" y="11471"/>
                    <a:pt x="8770" y="9979"/>
                    <a:pt x="8770" y="9968"/>
                  </a:cubicBezTo>
                  <a:cubicBezTo>
                    <a:pt x="8781" y="9934"/>
                    <a:pt x="8759" y="9901"/>
                    <a:pt x="8725" y="9890"/>
                  </a:cubicBezTo>
                  <a:cubicBezTo>
                    <a:pt x="8714" y="9890"/>
                    <a:pt x="7985" y="9669"/>
                    <a:pt x="7609" y="9514"/>
                  </a:cubicBezTo>
                  <a:cubicBezTo>
                    <a:pt x="7211" y="9348"/>
                    <a:pt x="1649" y="7845"/>
                    <a:pt x="1604" y="7834"/>
                  </a:cubicBezTo>
                  <a:cubicBezTo>
                    <a:pt x="1096" y="7701"/>
                    <a:pt x="875" y="7435"/>
                    <a:pt x="775" y="7225"/>
                  </a:cubicBezTo>
                  <a:cubicBezTo>
                    <a:pt x="609" y="6860"/>
                    <a:pt x="288" y="2482"/>
                    <a:pt x="145" y="149"/>
                  </a:cubicBezTo>
                  <a:close/>
                  <a:moveTo>
                    <a:pt x="59" y="0"/>
                  </a:moveTo>
                  <a:cubicBezTo>
                    <a:pt x="44" y="0"/>
                    <a:pt x="31" y="8"/>
                    <a:pt x="23" y="16"/>
                  </a:cubicBezTo>
                  <a:cubicBezTo>
                    <a:pt x="12" y="38"/>
                    <a:pt x="1" y="49"/>
                    <a:pt x="1" y="71"/>
                  </a:cubicBezTo>
                  <a:cubicBezTo>
                    <a:pt x="23" y="348"/>
                    <a:pt x="421" y="6794"/>
                    <a:pt x="653" y="7281"/>
                  </a:cubicBezTo>
                  <a:cubicBezTo>
                    <a:pt x="764" y="7524"/>
                    <a:pt x="1007" y="7822"/>
                    <a:pt x="1571" y="7966"/>
                  </a:cubicBezTo>
                  <a:cubicBezTo>
                    <a:pt x="1615" y="7977"/>
                    <a:pt x="7155" y="9481"/>
                    <a:pt x="7553" y="9636"/>
                  </a:cubicBezTo>
                  <a:cubicBezTo>
                    <a:pt x="7885" y="9780"/>
                    <a:pt x="8449" y="9957"/>
                    <a:pt x="8637" y="10012"/>
                  </a:cubicBezTo>
                  <a:cubicBezTo>
                    <a:pt x="8615" y="10299"/>
                    <a:pt x="8526" y="11538"/>
                    <a:pt x="8736" y="11991"/>
                  </a:cubicBezTo>
                  <a:cubicBezTo>
                    <a:pt x="8935" y="12422"/>
                    <a:pt x="9267" y="13296"/>
                    <a:pt x="9334" y="13473"/>
                  </a:cubicBezTo>
                  <a:lnTo>
                    <a:pt x="8980" y="14059"/>
                  </a:lnTo>
                  <a:cubicBezTo>
                    <a:pt x="8714" y="14136"/>
                    <a:pt x="8394" y="14258"/>
                    <a:pt x="8349" y="14357"/>
                  </a:cubicBezTo>
                  <a:cubicBezTo>
                    <a:pt x="8338" y="14391"/>
                    <a:pt x="8338" y="14424"/>
                    <a:pt x="8361" y="14446"/>
                  </a:cubicBezTo>
                  <a:cubicBezTo>
                    <a:pt x="8449" y="14579"/>
                    <a:pt x="9046" y="14767"/>
                    <a:pt x="9157" y="14767"/>
                  </a:cubicBezTo>
                  <a:cubicBezTo>
                    <a:pt x="9245" y="14767"/>
                    <a:pt x="9975" y="14700"/>
                    <a:pt x="10152" y="14634"/>
                  </a:cubicBezTo>
                  <a:cubicBezTo>
                    <a:pt x="10318" y="14568"/>
                    <a:pt x="10860" y="13970"/>
                    <a:pt x="10926" y="13794"/>
                  </a:cubicBezTo>
                  <a:cubicBezTo>
                    <a:pt x="10992" y="13617"/>
                    <a:pt x="10837" y="12920"/>
                    <a:pt x="10804" y="12787"/>
                  </a:cubicBezTo>
                  <a:cubicBezTo>
                    <a:pt x="10782" y="12666"/>
                    <a:pt x="10185" y="9846"/>
                    <a:pt x="10097" y="9525"/>
                  </a:cubicBezTo>
                  <a:cubicBezTo>
                    <a:pt x="9997" y="9205"/>
                    <a:pt x="9831" y="8939"/>
                    <a:pt x="9698" y="8895"/>
                  </a:cubicBezTo>
                  <a:cubicBezTo>
                    <a:pt x="9577" y="8851"/>
                    <a:pt x="5286" y="6695"/>
                    <a:pt x="3009" y="5545"/>
                  </a:cubicBezTo>
                  <a:lnTo>
                    <a:pt x="3009" y="359"/>
                  </a:lnTo>
                  <a:cubicBezTo>
                    <a:pt x="3009" y="325"/>
                    <a:pt x="2975" y="292"/>
                    <a:pt x="2942" y="292"/>
                  </a:cubicBezTo>
                  <a:lnTo>
                    <a:pt x="78" y="5"/>
                  </a:lnTo>
                  <a:cubicBezTo>
                    <a:pt x="72" y="2"/>
                    <a:pt x="65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478;p35">
              <a:extLst>
                <a:ext uri="{FF2B5EF4-FFF2-40B4-BE49-F238E27FC236}">
                  <a16:creationId xmlns:a16="http://schemas.microsoft.com/office/drawing/2014/main" id="{F0A3BF24-CE2E-AD5A-5B4A-B42ABD1646AF}"/>
                </a:ext>
              </a:extLst>
            </p:cNvPr>
            <p:cNvSpPr/>
            <p:nvPr/>
          </p:nvSpPr>
          <p:spPr>
            <a:xfrm>
              <a:off x="2295361" y="4171919"/>
              <a:ext cx="127133" cy="179956"/>
            </a:xfrm>
            <a:custGeom>
              <a:avLst/>
              <a:gdLst/>
              <a:ahLst/>
              <a:cxnLst/>
              <a:rect l="l" t="t" r="r" b="b"/>
              <a:pathLst>
                <a:path w="852" h="1206" extrusionOk="0">
                  <a:moveTo>
                    <a:pt x="796" y="0"/>
                  </a:moveTo>
                  <a:cubicBezTo>
                    <a:pt x="752" y="0"/>
                    <a:pt x="719" y="22"/>
                    <a:pt x="719" y="67"/>
                  </a:cubicBezTo>
                  <a:cubicBezTo>
                    <a:pt x="708" y="188"/>
                    <a:pt x="675" y="421"/>
                    <a:pt x="653" y="487"/>
                  </a:cubicBezTo>
                  <a:cubicBezTo>
                    <a:pt x="619" y="575"/>
                    <a:pt x="542" y="664"/>
                    <a:pt x="454" y="708"/>
                  </a:cubicBezTo>
                  <a:cubicBezTo>
                    <a:pt x="343" y="774"/>
                    <a:pt x="67" y="1051"/>
                    <a:pt x="33" y="1084"/>
                  </a:cubicBezTo>
                  <a:cubicBezTo>
                    <a:pt x="0" y="1117"/>
                    <a:pt x="0" y="1161"/>
                    <a:pt x="33" y="1183"/>
                  </a:cubicBezTo>
                  <a:cubicBezTo>
                    <a:pt x="44" y="1206"/>
                    <a:pt x="56" y="1206"/>
                    <a:pt x="78" y="1206"/>
                  </a:cubicBezTo>
                  <a:cubicBezTo>
                    <a:pt x="100" y="1206"/>
                    <a:pt x="111" y="1195"/>
                    <a:pt x="133" y="1183"/>
                  </a:cubicBezTo>
                  <a:cubicBezTo>
                    <a:pt x="244" y="1062"/>
                    <a:pt x="454" y="863"/>
                    <a:pt x="520" y="830"/>
                  </a:cubicBezTo>
                  <a:cubicBezTo>
                    <a:pt x="642" y="763"/>
                    <a:pt x="730" y="653"/>
                    <a:pt x="774" y="531"/>
                  </a:cubicBezTo>
                  <a:cubicBezTo>
                    <a:pt x="819" y="432"/>
                    <a:pt x="852" y="111"/>
                    <a:pt x="852" y="78"/>
                  </a:cubicBezTo>
                  <a:cubicBezTo>
                    <a:pt x="852" y="45"/>
                    <a:pt x="830" y="11"/>
                    <a:pt x="7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479;p35">
              <a:extLst>
                <a:ext uri="{FF2B5EF4-FFF2-40B4-BE49-F238E27FC236}">
                  <a16:creationId xmlns:a16="http://schemas.microsoft.com/office/drawing/2014/main" id="{597C6BA3-C698-46E9-2D2F-41DCC1AFB435}"/>
                </a:ext>
              </a:extLst>
            </p:cNvPr>
            <p:cNvSpPr/>
            <p:nvPr/>
          </p:nvSpPr>
          <p:spPr>
            <a:xfrm>
              <a:off x="2377878" y="4168188"/>
              <a:ext cx="118926" cy="170556"/>
            </a:xfrm>
            <a:custGeom>
              <a:avLst/>
              <a:gdLst/>
              <a:ahLst/>
              <a:cxnLst/>
              <a:rect l="l" t="t" r="r" b="b"/>
              <a:pathLst>
                <a:path w="797" h="1143" extrusionOk="0">
                  <a:moveTo>
                    <a:pt x="712" y="0"/>
                  </a:moveTo>
                  <a:cubicBezTo>
                    <a:pt x="686" y="0"/>
                    <a:pt x="662" y="20"/>
                    <a:pt x="653" y="47"/>
                  </a:cubicBezTo>
                  <a:cubicBezTo>
                    <a:pt x="553" y="346"/>
                    <a:pt x="442" y="678"/>
                    <a:pt x="409" y="711"/>
                  </a:cubicBezTo>
                  <a:cubicBezTo>
                    <a:pt x="387" y="744"/>
                    <a:pt x="199" y="899"/>
                    <a:pt x="33" y="1020"/>
                  </a:cubicBezTo>
                  <a:cubicBezTo>
                    <a:pt x="0" y="1043"/>
                    <a:pt x="0" y="1087"/>
                    <a:pt x="22" y="1120"/>
                  </a:cubicBezTo>
                  <a:cubicBezTo>
                    <a:pt x="33" y="1131"/>
                    <a:pt x="55" y="1142"/>
                    <a:pt x="78" y="1142"/>
                  </a:cubicBezTo>
                  <a:cubicBezTo>
                    <a:pt x="89" y="1142"/>
                    <a:pt x="100" y="1142"/>
                    <a:pt x="122" y="1131"/>
                  </a:cubicBezTo>
                  <a:cubicBezTo>
                    <a:pt x="177" y="1087"/>
                    <a:pt x="465" y="866"/>
                    <a:pt x="520" y="799"/>
                  </a:cubicBezTo>
                  <a:cubicBezTo>
                    <a:pt x="564" y="733"/>
                    <a:pt x="719" y="291"/>
                    <a:pt x="774" y="92"/>
                  </a:cubicBezTo>
                  <a:cubicBezTo>
                    <a:pt x="796" y="58"/>
                    <a:pt x="774" y="14"/>
                    <a:pt x="730" y="3"/>
                  </a:cubicBezTo>
                  <a:cubicBezTo>
                    <a:pt x="724" y="1"/>
                    <a:pt x="718" y="0"/>
                    <a:pt x="7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480;p35">
              <a:extLst>
                <a:ext uri="{FF2B5EF4-FFF2-40B4-BE49-F238E27FC236}">
                  <a16:creationId xmlns:a16="http://schemas.microsoft.com/office/drawing/2014/main" id="{C9A10D81-DF3A-3BD2-B65C-84A327197282}"/>
                </a:ext>
              </a:extLst>
            </p:cNvPr>
            <p:cNvSpPr/>
            <p:nvPr/>
          </p:nvSpPr>
          <p:spPr>
            <a:xfrm>
              <a:off x="2498296" y="4171919"/>
              <a:ext cx="34768" cy="102363"/>
            </a:xfrm>
            <a:custGeom>
              <a:avLst/>
              <a:gdLst/>
              <a:ahLst/>
              <a:cxnLst/>
              <a:rect l="l" t="t" r="r" b="b"/>
              <a:pathLst>
                <a:path w="233" h="686" extrusionOk="0">
                  <a:moveTo>
                    <a:pt x="233" y="0"/>
                  </a:moveTo>
                  <a:lnTo>
                    <a:pt x="0" y="686"/>
                  </a:lnTo>
                  <a:cubicBezTo>
                    <a:pt x="78" y="553"/>
                    <a:pt x="232" y="1"/>
                    <a:pt x="2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481;p35">
              <a:extLst>
                <a:ext uri="{FF2B5EF4-FFF2-40B4-BE49-F238E27FC236}">
                  <a16:creationId xmlns:a16="http://schemas.microsoft.com/office/drawing/2014/main" id="{001CF58D-1544-0316-20F1-236F1C7B146D}"/>
                </a:ext>
              </a:extLst>
            </p:cNvPr>
            <p:cNvSpPr/>
            <p:nvPr/>
          </p:nvSpPr>
          <p:spPr>
            <a:xfrm>
              <a:off x="2486657" y="4161623"/>
              <a:ext cx="57896" cy="122657"/>
            </a:xfrm>
            <a:custGeom>
              <a:avLst/>
              <a:gdLst/>
              <a:ahLst/>
              <a:cxnLst/>
              <a:rect l="l" t="t" r="r" b="b"/>
              <a:pathLst>
                <a:path w="388" h="822" extrusionOk="0">
                  <a:moveTo>
                    <a:pt x="314" y="0"/>
                  </a:moveTo>
                  <a:cubicBezTo>
                    <a:pt x="285" y="0"/>
                    <a:pt x="253" y="20"/>
                    <a:pt x="244" y="47"/>
                  </a:cubicBezTo>
                  <a:cubicBezTo>
                    <a:pt x="211" y="202"/>
                    <a:pt x="89" y="622"/>
                    <a:pt x="23" y="722"/>
                  </a:cubicBezTo>
                  <a:cubicBezTo>
                    <a:pt x="1" y="744"/>
                    <a:pt x="12" y="788"/>
                    <a:pt x="45" y="810"/>
                  </a:cubicBezTo>
                  <a:cubicBezTo>
                    <a:pt x="56" y="821"/>
                    <a:pt x="67" y="821"/>
                    <a:pt x="78" y="821"/>
                  </a:cubicBezTo>
                  <a:cubicBezTo>
                    <a:pt x="100" y="821"/>
                    <a:pt x="123" y="810"/>
                    <a:pt x="134" y="788"/>
                  </a:cubicBezTo>
                  <a:cubicBezTo>
                    <a:pt x="222" y="655"/>
                    <a:pt x="366" y="147"/>
                    <a:pt x="377" y="91"/>
                  </a:cubicBezTo>
                  <a:cubicBezTo>
                    <a:pt x="388" y="47"/>
                    <a:pt x="366" y="14"/>
                    <a:pt x="333" y="3"/>
                  </a:cubicBezTo>
                  <a:cubicBezTo>
                    <a:pt x="327" y="1"/>
                    <a:pt x="321" y="0"/>
                    <a:pt x="3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2" name="Google Shape;532;p35">
            <a:extLst>
              <a:ext uri="{FF2B5EF4-FFF2-40B4-BE49-F238E27FC236}">
                <a16:creationId xmlns:a16="http://schemas.microsoft.com/office/drawing/2014/main" id="{0857AE1E-79BE-3110-F67B-872BADDA592A}"/>
              </a:ext>
            </a:extLst>
          </p:cNvPr>
          <p:cNvSpPr/>
          <p:nvPr/>
        </p:nvSpPr>
        <p:spPr>
          <a:xfrm>
            <a:off x="1804129" y="2746634"/>
            <a:ext cx="398237" cy="634513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algn="ctr" defTabSz="914400">
              <a:buClr>
                <a:srgbClr val="000000"/>
              </a:buClr>
              <a:buFont typeface="Arial"/>
              <a:buNone/>
            </a:pPr>
            <a:r>
              <a:rPr sz="1400" kern="0" dirty="0">
                <a:ln w="9525" cap="flat" cmpd="sng">
                  <a:solidFill>
                    <a:srgbClr val="3F3F3F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rgbClr val="7AB855"/>
                </a:solidFill>
                <a:latin typeface="Fredoka One"/>
                <a:cs typeface="Arial"/>
                <a:sym typeface="Arial"/>
              </a:rPr>
              <a:t>?</a:t>
            </a:r>
          </a:p>
        </p:txBody>
      </p:sp>
      <p:sp>
        <p:nvSpPr>
          <p:cNvPr id="154" name="CaixaDeTexto 153">
            <a:extLst>
              <a:ext uri="{FF2B5EF4-FFF2-40B4-BE49-F238E27FC236}">
                <a16:creationId xmlns:a16="http://schemas.microsoft.com/office/drawing/2014/main" id="{BC6C63BD-83E6-15DD-0FDC-2AFCAF67E641}"/>
              </a:ext>
            </a:extLst>
          </p:cNvPr>
          <p:cNvSpPr txBox="1"/>
          <p:nvPr/>
        </p:nvSpPr>
        <p:spPr>
          <a:xfrm>
            <a:off x="2303677" y="2278026"/>
            <a:ext cx="5306518" cy="13252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95300" lvl="0" indent="-285750" algn="l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10101"/>
              </a:buClr>
              <a:buSzPts val="1900"/>
              <a:buFont typeface="Wingdings" panose="05000000000000000000" pitchFamily="2" charset="2"/>
              <a:buChar char="§"/>
            </a:pPr>
            <a:r>
              <a:rPr lang="pt-BR" sz="18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colher (verbo) e colher (substantivo); </a:t>
            </a:r>
          </a:p>
          <a:p>
            <a:pPr marL="495300" lvl="0" indent="-285750" algn="l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10101"/>
              </a:buClr>
              <a:buSzPts val="1900"/>
              <a:buFont typeface="Wingdings" panose="05000000000000000000" pitchFamily="2" charset="2"/>
              <a:buChar char="§"/>
            </a:pPr>
            <a:r>
              <a:rPr lang="pt-BR" sz="18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jogo (substantivo) e jogo (verbo);</a:t>
            </a:r>
          </a:p>
          <a:p>
            <a:pPr marL="495300" lvl="0" indent="-285750" algn="l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10101"/>
              </a:buClr>
              <a:buSzPts val="1900"/>
              <a:buFont typeface="Wingdings" panose="05000000000000000000" pitchFamily="2" charset="2"/>
              <a:buChar char="§"/>
            </a:pPr>
            <a:r>
              <a:rPr lang="pt-BR" sz="18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 denúncia (substantivo) e denuncia (verbo).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37;p10">
            <a:extLst>
              <a:ext uri="{FF2B5EF4-FFF2-40B4-BE49-F238E27FC236}">
                <a16:creationId xmlns:a16="http://schemas.microsoft.com/office/drawing/2014/main" id="{E3401185-C2A4-0425-5826-E9DAE3FD1F2E}"/>
              </a:ext>
            </a:extLst>
          </p:cNvPr>
          <p:cNvSpPr txBox="1"/>
          <p:nvPr/>
        </p:nvSpPr>
        <p:spPr>
          <a:xfrm>
            <a:off x="4667299" y="844539"/>
            <a:ext cx="4176897" cy="12813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558800" lvl="0" indent="-355600" algn="l" rtl="0">
              <a:lnSpc>
                <a:spcPct val="115000"/>
              </a:lnSpc>
              <a:spcBef>
                <a:spcPts val="110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b="1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Perfeitas:</a:t>
            </a:r>
            <a:r>
              <a:rPr lang="pt-BR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 são palavras iguais na grafia e iguais na pronúncia, por exemplo:</a:t>
            </a:r>
            <a:endParaRPr dirty="0">
              <a:solidFill>
                <a:srgbClr val="01010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3" name="CaixaDeTexto 12">
            <a:extLst>
              <a:ext uri="{FF2B5EF4-FFF2-40B4-BE49-F238E27FC236}">
                <a16:creationId xmlns:a16="http://schemas.microsoft.com/office/drawing/2014/main" id="{E2BF39FC-C4D7-44A9-487B-B2F46A3CCD02}"/>
              </a:ext>
            </a:extLst>
          </p:cNvPr>
          <p:cNvSpPr txBox="1"/>
          <p:nvPr/>
        </p:nvSpPr>
        <p:spPr>
          <a:xfrm>
            <a:off x="352268" y="976450"/>
            <a:ext cx="4572000" cy="10175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58800" lvl="0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1800" b="1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Homófonas:</a:t>
            </a:r>
            <a:r>
              <a:rPr lang="pt-BR" sz="18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 são palavras iguais na pronúncia e diferentes na grafia, por exemplo:</a:t>
            </a:r>
          </a:p>
        </p:txBody>
      </p:sp>
      <p:sp>
        <p:nvSpPr>
          <p:cNvPr id="14" name="CaixaDeTexto 13">
            <a:extLst>
              <a:ext uri="{FF2B5EF4-FFF2-40B4-BE49-F238E27FC236}">
                <a16:creationId xmlns:a16="http://schemas.microsoft.com/office/drawing/2014/main" id="{20C23D4D-905E-C369-738B-B876E67E6300}"/>
              </a:ext>
            </a:extLst>
          </p:cNvPr>
          <p:cNvSpPr txBox="1"/>
          <p:nvPr/>
        </p:nvSpPr>
        <p:spPr>
          <a:xfrm>
            <a:off x="854440" y="2137845"/>
            <a:ext cx="3747541" cy="17064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pt-BR" sz="18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concertar (harmonizar) e consertar (reparar); censo (recenseamento) e senso (juízo); acender (atear) e ascender (subir).</a:t>
            </a:r>
            <a:endParaRPr lang="pt-BR" dirty="0"/>
          </a:p>
        </p:txBody>
      </p:sp>
      <p:sp>
        <p:nvSpPr>
          <p:cNvPr id="15" name="CaixaDeTexto 14">
            <a:extLst>
              <a:ext uri="{FF2B5EF4-FFF2-40B4-BE49-F238E27FC236}">
                <a16:creationId xmlns:a16="http://schemas.microsoft.com/office/drawing/2014/main" id="{0AEA6A15-E693-58FA-7824-ACC4F70DF9E0}"/>
              </a:ext>
            </a:extLst>
          </p:cNvPr>
          <p:cNvSpPr txBox="1"/>
          <p:nvPr/>
        </p:nvSpPr>
        <p:spPr>
          <a:xfrm>
            <a:off x="5006714" y="2137845"/>
            <a:ext cx="4024860" cy="17064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pt-BR" sz="18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caminho (substantivo) e caminho (verbo); cedo (verbo) e cedo (advérbio de tempo); livre (adjetivo) e livre (verbo).</a:t>
            </a:r>
            <a:endParaRPr lang="pt-BR" dirty="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" name="Google Shape;142;p11"/>
          <p:cNvSpPr txBox="1"/>
          <p:nvPr/>
        </p:nvSpPr>
        <p:spPr>
          <a:xfrm>
            <a:off x="642350" y="189751"/>
            <a:ext cx="7189500" cy="6975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20000"/>
              </a:lnSpc>
              <a:spcBef>
                <a:spcPts val="0"/>
              </a:spcBef>
              <a:spcAft>
                <a:spcPts val="400"/>
              </a:spcAft>
              <a:buNone/>
            </a:pPr>
            <a:r>
              <a:rPr lang="pt-BR" sz="2500" b="1" dirty="0">
                <a:solidFill>
                  <a:srgbClr val="010101"/>
                </a:solidFill>
                <a:latin typeface="Roboto" panose="02000000000000000000" pitchFamily="2" charset="0"/>
                <a:ea typeface="Roboto" panose="02000000000000000000" pitchFamily="2" charset="0"/>
                <a:cs typeface="Raleway"/>
                <a:sym typeface="Raleway"/>
              </a:rPr>
              <a:t>Parônimos</a:t>
            </a:r>
            <a:endParaRPr sz="2500" b="1" dirty="0">
              <a:solidFill>
                <a:srgbClr val="010101"/>
              </a:solidFill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</p:txBody>
      </p:sp>
      <p:sp>
        <p:nvSpPr>
          <p:cNvPr id="143" name="Google Shape;143;p11"/>
          <p:cNvSpPr txBox="1"/>
          <p:nvPr/>
        </p:nvSpPr>
        <p:spPr>
          <a:xfrm>
            <a:off x="4017364" y="1341850"/>
            <a:ext cx="4360886" cy="35186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100" dirty="0">
                <a:latin typeface="Lato"/>
                <a:ea typeface="Lato"/>
                <a:cs typeface="Lato"/>
                <a:sym typeface="Lato"/>
              </a:rPr>
              <a:t>Os parônimos são as palavras que se assemelham na grafia e na pronúncia, entretanto, diferem no sentido.</a:t>
            </a:r>
            <a:endParaRPr sz="2100" dirty="0">
              <a:latin typeface="Lato"/>
              <a:ea typeface="Lato"/>
              <a:cs typeface="Lato"/>
              <a:sym typeface="Lato"/>
            </a:endParaRPr>
          </a:p>
          <a:p>
            <a:pPr marL="0" lvl="0" indent="0" algn="l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pt-BR" sz="2100" dirty="0">
                <a:latin typeface="Lato"/>
                <a:ea typeface="Lato"/>
                <a:cs typeface="Lato"/>
                <a:sym typeface="Lato"/>
              </a:rPr>
              <a:t>Por isso, é muito importante tomar conhecimento desses termos para que não haja confusão.</a:t>
            </a:r>
            <a:endParaRPr sz="2100" dirty="0">
              <a:latin typeface="Lato"/>
              <a:ea typeface="Lato"/>
              <a:cs typeface="Lato"/>
              <a:sym typeface="Lato"/>
            </a:endParaRPr>
          </a:p>
          <a:p>
            <a:pPr marL="0" lvl="0" indent="0" algn="l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endParaRPr sz="2400" dirty="0">
              <a:latin typeface="Lato"/>
              <a:ea typeface="Lato"/>
              <a:cs typeface="Lato"/>
              <a:sym typeface="Lato"/>
            </a:endParaRPr>
          </a:p>
        </p:txBody>
      </p:sp>
      <p:grpSp>
        <p:nvGrpSpPr>
          <p:cNvPr id="172" name="Google Shape;1450;p48">
            <a:extLst>
              <a:ext uri="{FF2B5EF4-FFF2-40B4-BE49-F238E27FC236}">
                <a16:creationId xmlns:a16="http://schemas.microsoft.com/office/drawing/2014/main" id="{A2FCA064-64A7-08EF-A22C-9617F934D112}"/>
              </a:ext>
            </a:extLst>
          </p:cNvPr>
          <p:cNvGrpSpPr/>
          <p:nvPr/>
        </p:nvGrpSpPr>
        <p:grpSpPr>
          <a:xfrm>
            <a:off x="334002" y="903229"/>
            <a:ext cx="2145653" cy="4240271"/>
            <a:chOff x="5702325" y="185523"/>
            <a:chExt cx="2412743" cy="4768099"/>
          </a:xfrm>
        </p:grpSpPr>
        <p:sp>
          <p:nvSpPr>
            <p:cNvPr id="173" name="Google Shape;1451;p48">
              <a:extLst>
                <a:ext uri="{FF2B5EF4-FFF2-40B4-BE49-F238E27FC236}">
                  <a16:creationId xmlns:a16="http://schemas.microsoft.com/office/drawing/2014/main" id="{C32BCA0F-5C86-9DBD-7D1A-269A95653993}"/>
                </a:ext>
              </a:extLst>
            </p:cNvPr>
            <p:cNvSpPr/>
            <p:nvPr/>
          </p:nvSpPr>
          <p:spPr>
            <a:xfrm>
              <a:off x="5965524" y="4774661"/>
              <a:ext cx="2143006" cy="173429"/>
            </a:xfrm>
            <a:custGeom>
              <a:avLst/>
              <a:gdLst/>
              <a:ahLst/>
              <a:cxnLst/>
              <a:rect l="l" t="t" r="r" b="b"/>
              <a:pathLst>
                <a:path w="25566" h="2069" extrusionOk="0">
                  <a:moveTo>
                    <a:pt x="12783" y="1"/>
                  </a:moveTo>
                  <a:cubicBezTo>
                    <a:pt x="5728" y="1"/>
                    <a:pt x="1" y="465"/>
                    <a:pt x="1" y="1029"/>
                  </a:cubicBezTo>
                  <a:cubicBezTo>
                    <a:pt x="1" y="1604"/>
                    <a:pt x="5728" y="2068"/>
                    <a:pt x="12783" y="2068"/>
                  </a:cubicBezTo>
                  <a:cubicBezTo>
                    <a:pt x="19849" y="2068"/>
                    <a:pt x="25566" y="1604"/>
                    <a:pt x="25566" y="1029"/>
                  </a:cubicBezTo>
                  <a:cubicBezTo>
                    <a:pt x="25566" y="465"/>
                    <a:pt x="19849" y="1"/>
                    <a:pt x="12783" y="1"/>
                  </a:cubicBezTo>
                  <a:close/>
                </a:path>
              </a:pathLst>
            </a:custGeom>
            <a:solidFill>
              <a:srgbClr val="F1E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" name="Google Shape;1452;p48">
              <a:extLst>
                <a:ext uri="{FF2B5EF4-FFF2-40B4-BE49-F238E27FC236}">
                  <a16:creationId xmlns:a16="http://schemas.microsoft.com/office/drawing/2014/main" id="{46FDEA95-4ACD-1015-DDA6-DD6B6E55A4E3}"/>
                </a:ext>
              </a:extLst>
            </p:cNvPr>
            <p:cNvSpPr/>
            <p:nvPr/>
          </p:nvSpPr>
          <p:spPr>
            <a:xfrm>
              <a:off x="5959992" y="4768207"/>
              <a:ext cx="2155076" cy="185415"/>
            </a:xfrm>
            <a:custGeom>
              <a:avLst/>
              <a:gdLst/>
              <a:ahLst/>
              <a:cxnLst/>
              <a:rect l="l" t="t" r="r" b="b"/>
              <a:pathLst>
                <a:path w="25710" h="2212" extrusionOk="0">
                  <a:moveTo>
                    <a:pt x="12849" y="144"/>
                  </a:moveTo>
                  <a:cubicBezTo>
                    <a:pt x="21043" y="144"/>
                    <a:pt x="25565" y="719"/>
                    <a:pt x="25565" y="1106"/>
                  </a:cubicBezTo>
                  <a:cubicBezTo>
                    <a:pt x="25565" y="1504"/>
                    <a:pt x="21043" y="2079"/>
                    <a:pt x="12849" y="2079"/>
                  </a:cubicBezTo>
                  <a:cubicBezTo>
                    <a:pt x="4667" y="2079"/>
                    <a:pt x="133" y="1504"/>
                    <a:pt x="133" y="1106"/>
                  </a:cubicBezTo>
                  <a:cubicBezTo>
                    <a:pt x="133" y="719"/>
                    <a:pt x="4667" y="144"/>
                    <a:pt x="12849" y="144"/>
                  </a:cubicBezTo>
                  <a:close/>
                  <a:moveTo>
                    <a:pt x="12849" y="0"/>
                  </a:moveTo>
                  <a:cubicBezTo>
                    <a:pt x="9432" y="0"/>
                    <a:pt x="6226" y="111"/>
                    <a:pt x="3804" y="310"/>
                  </a:cubicBezTo>
                  <a:cubicBezTo>
                    <a:pt x="0" y="619"/>
                    <a:pt x="0" y="984"/>
                    <a:pt x="0" y="1106"/>
                  </a:cubicBezTo>
                  <a:cubicBezTo>
                    <a:pt x="0" y="1227"/>
                    <a:pt x="0" y="1603"/>
                    <a:pt x="3804" y="1913"/>
                  </a:cubicBezTo>
                  <a:cubicBezTo>
                    <a:pt x="6226" y="2112"/>
                    <a:pt x="9432" y="2212"/>
                    <a:pt x="12849" y="2212"/>
                  </a:cubicBezTo>
                  <a:cubicBezTo>
                    <a:pt x="16266" y="2212"/>
                    <a:pt x="19484" y="2112"/>
                    <a:pt x="21894" y="1913"/>
                  </a:cubicBezTo>
                  <a:cubicBezTo>
                    <a:pt x="25709" y="1603"/>
                    <a:pt x="25709" y="1227"/>
                    <a:pt x="25709" y="1106"/>
                  </a:cubicBezTo>
                  <a:cubicBezTo>
                    <a:pt x="25709" y="984"/>
                    <a:pt x="25709" y="619"/>
                    <a:pt x="21894" y="310"/>
                  </a:cubicBezTo>
                  <a:cubicBezTo>
                    <a:pt x="19484" y="111"/>
                    <a:pt x="16266" y="0"/>
                    <a:pt x="12849" y="0"/>
                  </a:cubicBezTo>
                  <a:close/>
                </a:path>
              </a:pathLst>
            </a:custGeom>
            <a:solidFill>
              <a:srgbClr val="F1E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" name="Google Shape;1453;p48">
              <a:extLst>
                <a:ext uri="{FF2B5EF4-FFF2-40B4-BE49-F238E27FC236}">
                  <a16:creationId xmlns:a16="http://schemas.microsoft.com/office/drawing/2014/main" id="{AC0465EF-0243-52A4-A60D-B7A9A424B3B1}"/>
                </a:ext>
              </a:extLst>
            </p:cNvPr>
            <p:cNvSpPr/>
            <p:nvPr/>
          </p:nvSpPr>
          <p:spPr>
            <a:xfrm>
              <a:off x="5965524" y="191725"/>
              <a:ext cx="1010396" cy="989860"/>
            </a:xfrm>
            <a:custGeom>
              <a:avLst/>
              <a:gdLst/>
              <a:ahLst/>
              <a:cxnLst/>
              <a:rect l="l" t="t" r="r" b="b"/>
              <a:pathLst>
                <a:path w="12054" h="11809" extrusionOk="0">
                  <a:moveTo>
                    <a:pt x="7746" y="1"/>
                  </a:moveTo>
                  <a:cubicBezTo>
                    <a:pt x="5647" y="1"/>
                    <a:pt x="3261" y="959"/>
                    <a:pt x="2223" y="2484"/>
                  </a:cubicBezTo>
                  <a:cubicBezTo>
                    <a:pt x="1" y="5713"/>
                    <a:pt x="1770" y="8643"/>
                    <a:pt x="2942" y="9484"/>
                  </a:cubicBezTo>
                  <a:cubicBezTo>
                    <a:pt x="4114" y="10335"/>
                    <a:pt x="4954" y="10291"/>
                    <a:pt x="4910" y="10634"/>
                  </a:cubicBezTo>
                  <a:cubicBezTo>
                    <a:pt x="4866" y="10987"/>
                    <a:pt x="4479" y="11197"/>
                    <a:pt x="4479" y="11197"/>
                  </a:cubicBezTo>
                  <a:cubicBezTo>
                    <a:pt x="4479" y="11197"/>
                    <a:pt x="4766" y="11673"/>
                    <a:pt x="5430" y="11795"/>
                  </a:cubicBezTo>
                  <a:cubicBezTo>
                    <a:pt x="5482" y="11804"/>
                    <a:pt x="5535" y="11809"/>
                    <a:pt x="5590" y="11809"/>
                  </a:cubicBezTo>
                  <a:cubicBezTo>
                    <a:pt x="6234" y="11809"/>
                    <a:pt x="7033" y="11167"/>
                    <a:pt x="7166" y="10291"/>
                  </a:cubicBezTo>
                  <a:cubicBezTo>
                    <a:pt x="7299" y="9340"/>
                    <a:pt x="7055" y="8577"/>
                    <a:pt x="7000" y="7991"/>
                  </a:cubicBezTo>
                  <a:cubicBezTo>
                    <a:pt x="6945" y="7405"/>
                    <a:pt x="9731" y="4662"/>
                    <a:pt x="9886" y="4430"/>
                  </a:cubicBezTo>
                  <a:cubicBezTo>
                    <a:pt x="10052" y="4209"/>
                    <a:pt x="11014" y="4065"/>
                    <a:pt x="11014" y="4065"/>
                  </a:cubicBezTo>
                  <a:cubicBezTo>
                    <a:pt x="11014" y="4065"/>
                    <a:pt x="11899" y="3789"/>
                    <a:pt x="11976" y="2860"/>
                  </a:cubicBezTo>
                  <a:cubicBezTo>
                    <a:pt x="12053" y="1942"/>
                    <a:pt x="11423" y="715"/>
                    <a:pt x="9101" y="151"/>
                  </a:cubicBezTo>
                  <a:cubicBezTo>
                    <a:pt x="8676" y="49"/>
                    <a:pt x="8218" y="1"/>
                    <a:pt x="7746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6" name="Google Shape;1454;p48">
              <a:extLst>
                <a:ext uri="{FF2B5EF4-FFF2-40B4-BE49-F238E27FC236}">
                  <a16:creationId xmlns:a16="http://schemas.microsoft.com/office/drawing/2014/main" id="{37E4D3E6-2BA3-C854-E79C-F541C784565C}"/>
                </a:ext>
              </a:extLst>
            </p:cNvPr>
            <p:cNvSpPr/>
            <p:nvPr/>
          </p:nvSpPr>
          <p:spPr>
            <a:xfrm>
              <a:off x="5958148" y="185523"/>
              <a:ext cx="1020539" cy="1002349"/>
            </a:xfrm>
            <a:custGeom>
              <a:avLst/>
              <a:gdLst/>
              <a:ahLst/>
              <a:cxnLst/>
              <a:rect l="l" t="t" r="r" b="b"/>
              <a:pathLst>
                <a:path w="12175" h="11958" extrusionOk="0">
                  <a:moveTo>
                    <a:pt x="7839" y="142"/>
                  </a:moveTo>
                  <a:cubicBezTo>
                    <a:pt x="8303" y="142"/>
                    <a:pt x="8755" y="190"/>
                    <a:pt x="9178" y="291"/>
                  </a:cubicBezTo>
                  <a:cubicBezTo>
                    <a:pt x="11942" y="966"/>
                    <a:pt x="12031" y="2481"/>
                    <a:pt x="11998" y="2934"/>
                  </a:cubicBezTo>
                  <a:cubicBezTo>
                    <a:pt x="11920" y="3774"/>
                    <a:pt x="11157" y="4040"/>
                    <a:pt x="11080" y="4062"/>
                  </a:cubicBezTo>
                  <a:cubicBezTo>
                    <a:pt x="10958" y="4084"/>
                    <a:pt x="10085" y="4228"/>
                    <a:pt x="9919" y="4471"/>
                  </a:cubicBezTo>
                  <a:cubicBezTo>
                    <a:pt x="9886" y="4515"/>
                    <a:pt x="9698" y="4714"/>
                    <a:pt x="9465" y="4958"/>
                  </a:cubicBezTo>
                  <a:cubicBezTo>
                    <a:pt x="8260" y="6240"/>
                    <a:pt x="6977" y="7634"/>
                    <a:pt x="7022" y="8076"/>
                  </a:cubicBezTo>
                  <a:cubicBezTo>
                    <a:pt x="7033" y="8242"/>
                    <a:pt x="7066" y="8419"/>
                    <a:pt x="7099" y="8607"/>
                  </a:cubicBezTo>
                  <a:cubicBezTo>
                    <a:pt x="7188" y="9115"/>
                    <a:pt x="7287" y="9679"/>
                    <a:pt x="7188" y="10354"/>
                  </a:cubicBezTo>
                  <a:cubicBezTo>
                    <a:pt x="7121" y="10818"/>
                    <a:pt x="6845" y="11249"/>
                    <a:pt x="6447" y="11537"/>
                  </a:cubicBezTo>
                  <a:cubicBezTo>
                    <a:pt x="6193" y="11718"/>
                    <a:pt x="5925" y="11817"/>
                    <a:pt x="5685" y="11817"/>
                  </a:cubicBezTo>
                  <a:cubicBezTo>
                    <a:pt x="5631" y="11817"/>
                    <a:pt x="5579" y="11812"/>
                    <a:pt x="5529" y="11802"/>
                  </a:cubicBezTo>
                  <a:cubicBezTo>
                    <a:pt x="5042" y="11714"/>
                    <a:pt x="4755" y="11415"/>
                    <a:pt x="4666" y="11283"/>
                  </a:cubicBezTo>
                  <a:lnTo>
                    <a:pt x="4655" y="11283"/>
                  </a:lnTo>
                  <a:cubicBezTo>
                    <a:pt x="4777" y="11205"/>
                    <a:pt x="5020" y="11006"/>
                    <a:pt x="5064" y="10719"/>
                  </a:cubicBezTo>
                  <a:cubicBezTo>
                    <a:pt x="5098" y="10497"/>
                    <a:pt x="4877" y="10409"/>
                    <a:pt x="4512" y="10265"/>
                  </a:cubicBezTo>
                  <a:cubicBezTo>
                    <a:pt x="4147" y="10121"/>
                    <a:pt x="3660" y="9922"/>
                    <a:pt x="3063" y="9502"/>
                  </a:cubicBezTo>
                  <a:cubicBezTo>
                    <a:pt x="1924" y="8684"/>
                    <a:pt x="166" y="5798"/>
                    <a:pt x="2355" y="2591"/>
                  </a:cubicBezTo>
                  <a:cubicBezTo>
                    <a:pt x="3353" y="1140"/>
                    <a:pt x="5721" y="142"/>
                    <a:pt x="7839" y="142"/>
                  </a:cubicBezTo>
                  <a:close/>
                  <a:moveTo>
                    <a:pt x="7800" y="0"/>
                  </a:moveTo>
                  <a:cubicBezTo>
                    <a:pt x="5640" y="0"/>
                    <a:pt x="3283" y="1006"/>
                    <a:pt x="2245" y="2514"/>
                  </a:cubicBezTo>
                  <a:cubicBezTo>
                    <a:pt x="0" y="5809"/>
                    <a:pt x="1814" y="8772"/>
                    <a:pt x="2986" y="9613"/>
                  </a:cubicBezTo>
                  <a:cubicBezTo>
                    <a:pt x="3594" y="10055"/>
                    <a:pt x="4114" y="10254"/>
                    <a:pt x="4456" y="10398"/>
                  </a:cubicBezTo>
                  <a:cubicBezTo>
                    <a:pt x="4799" y="10531"/>
                    <a:pt x="4943" y="10586"/>
                    <a:pt x="4932" y="10696"/>
                  </a:cubicBezTo>
                  <a:cubicBezTo>
                    <a:pt x="4888" y="11006"/>
                    <a:pt x="4534" y="11205"/>
                    <a:pt x="4534" y="11205"/>
                  </a:cubicBezTo>
                  <a:lnTo>
                    <a:pt x="4467" y="11238"/>
                  </a:lnTo>
                  <a:lnTo>
                    <a:pt x="4501" y="11305"/>
                  </a:lnTo>
                  <a:cubicBezTo>
                    <a:pt x="4512" y="11327"/>
                    <a:pt x="4821" y="11813"/>
                    <a:pt x="5507" y="11935"/>
                  </a:cubicBezTo>
                  <a:cubicBezTo>
                    <a:pt x="5561" y="11946"/>
                    <a:pt x="5615" y="11956"/>
                    <a:pt x="5679" y="11957"/>
                  </a:cubicBezTo>
                  <a:lnTo>
                    <a:pt x="5679" y="11957"/>
                  </a:lnTo>
                  <a:cubicBezTo>
                    <a:pt x="5954" y="11955"/>
                    <a:pt x="6250" y="11845"/>
                    <a:pt x="6524" y="11647"/>
                  </a:cubicBezTo>
                  <a:cubicBezTo>
                    <a:pt x="6955" y="11338"/>
                    <a:pt x="7243" y="10884"/>
                    <a:pt x="7320" y="10376"/>
                  </a:cubicBezTo>
                  <a:cubicBezTo>
                    <a:pt x="7420" y="9679"/>
                    <a:pt x="7320" y="9071"/>
                    <a:pt x="7232" y="8584"/>
                  </a:cubicBezTo>
                  <a:cubicBezTo>
                    <a:pt x="7199" y="8396"/>
                    <a:pt x="7165" y="8220"/>
                    <a:pt x="7154" y="8065"/>
                  </a:cubicBezTo>
                  <a:cubicBezTo>
                    <a:pt x="7110" y="7645"/>
                    <a:pt x="8835" y="5831"/>
                    <a:pt x="9565" y="5057"/>
                  </a:cubicBezTo>
                  <a:cubicBezTo>
                    <a:pt x="9852" y="4759"/>
                    <a:pt x="9996" y="4604"/>
                    <a:pt x="10029" y="4548"/>
                  </a:cubicBezTo>
                  <a:cubicBezTo>
                    <a:pt x="10140" y="4405"/>
                    <a:pt x="10748" y="4261"/>
                    <a:pt x="11113" y="4206"/>
                  </a:cubicBezTo>
                  <a:lnTo>
                    <a:pt x="11124" y="4206"/>
                  </a:lnTo>
                  <a:cubicBezTo>
                    <a:pt x="11135" y="4195"/>
                    <a:pt x="12053" y="3907"/>
                    <a:pt x="12130" y="2945"/>
                  </a:cubicBezTo>
                  <a:cubicBezTo>
                    <a:pt x="12175" y="2470"/>
                    <a:pt x="12086" y="855"/>
                    <a:pt x="9211" y="159"/>
                  </a:cubicBezTo>
                  <a:cubicBezTo>
                    <a:pt x="8762" y="51"/>
                    <a:pt x="8286" y="0"/>
                    <a:pt x="7800" y="0"/>
                  </a:cubicBezTo>
                  <a:close/>
                  <a:moveTo>
                    <a:pt x="5679" y="11957"/>
                  </a:moveTo>
                  <a:cubicBezTo>
                    <a:pt x="5677" y="11957"/>
                    <a:pt x="5675" y="11957"/>
                    <a:pt x="5673" y="11957"/>
                  </a:cubicBezTo>
                  <a:lnTo>
                    <a:pt x="5684" y="11957"/>
                  </a:lnTo>
                  <a:cubicBezTo>
                    <a:pt x="5682" y="11957"/>
                    <a:pt x="5681" y="11957"/>
                    <a:pt x="5679" y="11957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7" name="Google Shape;1455;p48">
              <a:extLst>
                <a:ext uri="{FF2B5EF4-FFF2-40B4-BE49-F238E27FC236}">
                  <a16:creationId xmlns:a16="http://schemas.microsoft.com/office/drawing/2014/main" id="{8928670C-2566-0305-5FD1-2C981107B35C}"/>
                </a:ext>
              </a:extLst>
            </p:cNvPr>
            <p:cNvSpPr/>
            <p:nvPr/>
          </p:nvSpPr>
          <p:spPr>
            <a:xfrm>
              <a:off x="6516985" y="932874"/>
              <a:ext cx="268903" cy="235457"/>
            </a:xfrm>
            <a:custGeom>
              <a:avLst/>
              <a:gdLst/>
              <a:ahLst/>
              <a:cxnLst/>
              <a:rect l="l" t="t" r="r" b="b"/>
              <a:pathLst>
                <a:path w="3208" h="2809" extrusionOk="0">
                  <a:moveTo>
                    <a:pt x="1" y="0"/>
                  </a:moveTo>
                  <a:lnTo>
                    <a:pt x="12" y="288"/>
                  </a:lnTo>
                  <a:lnTo>
                    <a:pt x="509" y="2809"/>
                  </a:lnTo>
                  <a:lnTo>
                    <a:pt x="3208" y="2256"/>
                  </a:lnTo>
                  <a:lnTo>
                    <a:pt x="3196" y="150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3E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8" name="Google Shape;1456;p48">
              <a:extLst>
                <a:ext uri="{FF2B5EF4-FFF2-40B4-BE49-F238E27FC236}">
                  <a16:creationId xmlns:a16="http://schemas.microsoft.com/office/drawing/2014/main" id="{2807205F-5C6C-491C-31B8-842D300C8E77}"/>
                </a:ext>
              </a:extLst>
            </p:cNvPr>
            <p:cNvSpPr/>
            <p:nvPr/>
          </p:nvSpPr>
          <p:spPr>
            <a:xfrm>
              <a:off x="6510531" y="923570"/>
              <a:ext cx="281811" cy="252222"/>
            </a:xfrm>
            <a:custGeom>
              <a:avLst/>
              <a:gdLst/>
              <a:ahLst/>
              <a:cxnLst/>
              <a:rect l="l" t="t" r="r" b="b"/>
              <a:pathLst>
                <a:path w="3362" h="3009" extrusionOk="0">
                  <a:moveTo>
                    <a:pt x="144" y="222"/>
                  </a:moveTo>
                  <a:lnTo>
                    <a:pt x="3207" y="1659"/>
                  </a:lnTo>
                  <a:lnTo>
                    <a:pt x="3218" y="2312"/>
                  </a:lnTo>
                  <a:lnTo>
                    <a:pt x="642" y="2842"/>
                  </a:lnTo>
                  <a:lnTo>
                    <a:pt x="155" y="388"/>
                  </a:lnTo>
                  <a:lnTo>
                    <a:pt x="144" y="222"/>
                  </a:lnTo>
                  <a:close/>
                  <a:moveTo>
                    <a:pt x="0" y="1"/>
                  </a:moveTo>
                  <a:lnTo>
                    <a:pt x="11" y="399"/>
                  </a:lnTo>
                  <a:lnTo>
                    <a:pt x="531" y="3008"/>
                  </a:lnTo>
                  <a:lnTo>
                    <a:pt x="3362" y="2433"/>
                  </a:lnTo>
                  <a:lnTo>
                    <a:pt x="3340" y="15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9" name="Google Shape;1457;p48">
              <a:extLst>
                <a:ext uri="{FF2B5EF4-FFF2-40B4-BE49-F238E27FC236}">
                  <a16:creationId xmlns:a16="http://schemas.microsoft.com/office/drawing/2014/main" id="{AF489D3F-6474-AD1C-C6E4-400F266516CD}"/>
                </a:ext>
              </a:extLst>
            </p:cNvPr>
            <p:cNvSpPr/>
            <p:nvPr/>
          </p:nvSpPr>
          <p:spPr>
            <a:xfrm>
              <a:off x="6360407" y="400860"/>
              <a:ext cx="616431" cy="702013"/>
            </a:xfrm>
            <a:custGeom>
              <a:avLst/>
              <a:gdLst/>
              <a:ahLst/>
              <a:cxnLst/>
              <a:rect l="l" t="t" r="r" b="b"/>
              <a:pathLst>
                <a:path w="7354" h="8375" extrusionOk="0">
                  <a:moveTo>
                    <a:pt x="5042" y="0"/>
                  </a:moveTo>
                  <a:cubicBezTo>
                    <a:pt x="5042" y="0"/>
                    <a:pt x="4467" y="1283"/>
                    <a:pt x="3494" y="2400"/>
                  </a:cubicBezTo>
                  <a:cubicBezTo>
                    <a:pt x="2510" y="3516"/>
                    <a:pt x="1216" y="4158"/>
                    <a:pt x="1216" y="4158"/>
                  </a:cubicBezTo>
                  <a:lnTo>
                    <a:pt x="0" y="5009"/>
                  </a:lnTo>
                  <a:cubicBezTo>
                    <a:pt x="0" y="5009"/>
                    <a:pt x="177" y="5474"/>
                    <a:pt x="608" y="5850"/>
                  </a:cubicBezTo>
                  <a:cubicBezTo>
                    <a:pt x="935" y="6127"/>
                    <a:pt x="1298" y="6164"/>
                    <a:pt x="1466" y="6164"/>
                  </a:cubicBezTo>
                  <a:cubicBezTo>
                    <a:pt x="1525" y="6164"/>
                    <a:pt x="1559" y="6159"/>
                    <a:pt x="1559" y="6159"/>
                  </a:cubicBezTo>
                  <a:cubicBezTo>
                    <a:pt x="1559" y="6159"/>
                    <a:pt x="2190" y="7564"/>
                    <a:pt x="3284" y="8028"/>
                  </a:cubicBezTo>
                  <a:cubicBezTo>
                    <a:pt x="3835" y="8262"/>
                    <a:pt x="4559" y="8375"/>
                    <a:pt x="5196" y="8375"/>
                  </a:cubicBezTo>
                  <a:cubicBezTo>
                    <a:pt x="5826" y="8375"/>
                    <a:pt x="6371" y="8264"/>
                    <a:pt x="6579" y="8050"/>
                  </a:cubicBezTo>
                  <a:cubicBezTo>
                    <a:pt x="7011" y="7619"/>
                    <a:pt x="7353" y="5098"/>
                    <a:pt x="7254" y="4025"/>
                  </a:cubicBezTo>
                  <a:cubicBezTo>
                    <a:pt x="7165" y="2953"/>
                    <a:pt x="6745" y="2322"/>
                    <a:pt x="6425" y="1548"/>
                  </a:cubicBezTo>
                  <a:cubicBezTo>
                    <a:pt x="6115" y="763"/>
                    <a:pt x="5042" y="0"/>
                    <a:pt x="5042" y="0"/>
                  </a:cubicBezTo>
                  <a:close/>
                </a:path>
              </a:pathLst>
            </a:custGeom>
            <a:solidFill>
              <a:srgbClr val="F3E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0" name="Google Shape;1458;p48">
              <a:extLst>
                <a:ext uri="{FF2B5EF4-FFF2-40B4-BE49-F238E27FC236}">
                  <a16:creationId xmlns:a16="http://schemas.microsoft.com/office/drawing/2014/main" id="{F6CBA061-B5CE-4C55-FCEC-E40E1A637BAD}"/>
                </a:ext>
              </a:extLst>
            </p:cNvPr>
            <p:cNvSpPr/>
            <p:nvPr/>
          </p:nvSpPr>
          <p:spPr>
            <a:xfrm>
              <a:off x="6352947" y="391556"/>
              <a:ext cx="630345" cy="717521"/>
            </a:xfrm>
            <a:custGeom>
              <a:avLst/>
              <a:gdLst/>
              <a:ahLst/>
              <a:cxnLst/>
              <a:rect l="l" t="t" r="r" b="b"/>
              <a:pathLst>
                <a:path w="7520" h="8560" extrusionOk="0">
                  <a:moveTo>
                    <a:pt x="5153" y="211"/>
                  </a:moveTo>
                  <a:cubicBezTo>
                    <a:pt x="5397" y="399"/>
                    <a:pt x="6193" y="1040"/>
                    <a:pt x="6458" y="1681"/>
                  </a:cubicBezTo>
                  <a:cubicBezTo>
                    <a:pt x="6536" y="1880"/>
                    <a:pt x="6624" y="2068"/>
                    <a:pt x="6702" y="2245"/>
                  </a:cubicBezTo>
                  <a:cubicBezTo>
                    <a:pt x="6956" y="2787"/>
                    <a:pt x="7210" y="3351"/>
                    <a:pt x="7277" y="4147"/>
                  </a:cubicBezTo>
                  <a:cubicBezTo>
                    <a:pt x="7376" y="5242"/>
                    <a:pt x="7011" y="7719"/>
                    <a:pt x="6624" y="8117"/>
                  </a:cubicBezTo>
                  <a:cubicBezTo>
                    <a:pt x="6431" y="8310"/>
                    <a:pt x="5903" y="8418"/>
                    <a:pt x="5285" y="8418"/>
                  </a:cubicBezTo>
                  <a:cubicBezTo>
                    <a:pt x="4667" y="8418"/>
                    <a:pt x="3959" y="8310"/>
                    <a:pt x="3406" y="8073"/>
                  </a:cubicBezTo>
                  <a:cubicBezTo>
                    <a:pt x="2345" y="7619"/>
                    <a:pt x="1715" y="6248"/>
                    <a:pt x="1715" y="6237"/>
                  </a:cubicBezTo>
                  <a:lnTo>
                    <a:pt x="1692" y="6193"/>
                  </a:lnTo>
                  <a:lnTo>
                    <a:pt x="1637" y="6193"/>
                  </a:lnTo>
                  <a:cubicBezTo>
                    <a:pt x="1637" y="6196"/>
                    <a:pt x="1599" y="6203"/>
                    <a:pt x="1534" y="6203"/>
                  </a:cubicBezTo>
                  <a:cubicBezTo>
                    <a:pt x="1369" y="6203"/>
                    <a:pt x="1035" y="6159"/>
                    <a:pt x="741" y="5905"/>
                  </a:cubicBezTo>
                  <a:cubicBezTo>
                    <a:pt x="410" y="5618"/>
                    <a:pt x="233" y="5264"/>
                    <a:pt x="167" y="5142"/>
                  </a:cubicBezTo>
                  <a:lnTo>
                    <a:pt x="1328" y="4335"/>
                  </a:lnTo>
                  <a:cubicBezTo>
                    <a:pt x="1339" y="4324"/>
                    <a:pt x="2654" y="3672"/>
                    <a:pt x="3628" y="2555"/>
                  </a:cubicBezTo>
                  <a:cubicBezTo>
                    <a:pt x="4468" y="1604"/>
                    <a:pt x="5010" y="509"/>
                    <a:pt x="5153" y="211"/>
                  </a:cubicBezTo>
                  <a:close/>
                  <a:moveTo>
                    <a:pt x="5098" y="1"/>
                  </a:moveTo>
                  <a:lnTo>
                    <a:pt x="5065" y="78"/>
                  </a:lnTo>
                  <a:cubicBezTo>
                    <a:pt x="5065" y="89"/>
                    <a:pt x="4479" y="1372"/>
                    <a:pt x="3528" y="2466"/>
                  </a:cubicBezTo>
                  <a:cubicBezTo>
                    <a:pt x="2577" y="3561"/>
                    <a:pt x="1283" y="4202"/>
                    <a:pt x="1261" y="4214"/>
                  </a:cubicBezTo>
                  <a:lnTo>
                    <a:pt x="1" y="5087"/>
                  </a:lnTo>
                  <a:lnTo>
                    <a:pt x="23" y="5142"/>
                  </a:lnTo>
                  <a:cubicBezTo>
                    <a:pt x="34" y="5164"/>
                    <a:pt x="211" y="5629"/>
                    <a:pt x="653" y="6016"/>
                  </a:cubicBezTo>
                  <a:cubicBezTo>
                    <a:pt x="979" y="6294"/>
                    <a:pt x="1346" y="6339"/>
                    <a:pt x="1532" y="6339"/>
                  </a:cubicBezTo>
                  <a:cubicBezTo>
                    <a:pt x="1560" y="6339"/>
                    <a:pt x="1585" y="6338"/>
                    <a:pt x="1604" y="6337"/>
                  </a:cubicBezTo>
                  <a:cubicBezTo>
                    <a:pt x="1726" y="6591"/>
                    <a:pt x="2345" y="7774"/>
                    <a:pt x="3351" y="8194"/>
                  </a:cubicBezTo>
                  <a:cubicBezTo>
                    <a:pt x="3915" y="8437"/>
                    <a:pt x="4645" y="8559"/>
                    <a:pt x="5297" y="8559"/>
                  </a:cubicBezTo>
                  <a:cubicBezTo>
                    <a:pt x="5939" y="8559"/>
                    <a:pt x="6491" y="8437"/>
                    <a:pt x="6724" y="8205"/>
                  </a:cubicBezTo>
                  <a:cubicBezTo>
                    <a:pt x="7177" y="7752"/>
                    <a:pt x="7520" y="5209"/>
                    <a:pt x="7420" y="4125"/>
                  </a:cubicBezTo>
                  <a:cubicBezTo>
                    <a:pt x="7343" y="3318"/>
                    <a:pt x="7089" y="2743"/>
                    <a:pt x="6834" y="2190"/>
                  </a:cubicBezTo>
                  <a:cubicBezTo>
                    <a:pt x="6746" y="2013"/>
                    <a:pt x="6657" y="1825"/>
                    <a:pt x="6580" y="1626"/>
                  </a:cubicBezTo>
                  <a:cubicBezTo>
                    <a:pt x="6270" y="841"/>
                    <a:pt x="5220" y="78"/>
                    <a:pt x="5176" y="45"/>
                  </a:cubicBezTo>
                  <a:lnTo>
                    <a:pt x="5098" y="1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1" name="Google Shape;1459;p48">
              <a:extLst>
                <a:ext uri="{FF2B5EF4-FFF2-40B4-BE49-F238E27FC236}">
                  <a16:creationId xmlns:a16="http://schemas.microsoft.com/office/drawing/2014/main" id="{38FFF604-CB69-1CBE-02FF-C73BF4F39CF8}"/>
                </a:ext>
              </a:extLst>
            </p:cNvPr>
            <p:cNvSpPr/>
            <p:nvPr/>
          </p:nvSpPr>
          <p:spPr>
            <a:xfrm>
              <a:off x="7082360" y="511169"/>
              <a:ext cx="80721" cy="53814"/>
            </a:xfrm>
            <a:custGeom>
              <a:avLst/>
              <a:gdLst/>
              <a:ahLst/>
              <a:cxnLst/>
              <a:rect l="l" t="t" r="r" b="b"/>
              <a:pathLst>
                <a:path w="963" h="642" extrusionOk="0">
                  <a:moveTo>
                    <a:pt x="897" y="0"/>
                  </a:moveTo>
                  <a:lnTo>
                    <a:pt x="1" y="520"/>
                  </a:lnTo>
                  <a:lnTo>
                    <a:pt x="67" y="641"/>
                  </a:lnTo>
                  <a:lnTo>
                    <a:pt x="963" y="111"/>
                  </a:lnTo>
                  <a:lnTo>
                    <a:pt x="897" y="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2" name="Google Shape;1460;p48">
              <a:extLst>
                <a:ext uri="{FF2B5EF4-FFF2-40B4-BE49-F238E27FC236}">
                  <a16:creationId xmlns:a16="http://schemas.microsoft.com/office/drawing/2014/main" id="{5A192280-AE2D-46A8-8F21-FE786E32A553}"/>
                </a:ext>
              </a:extLst>
            </p:cNvPr>
            <p:cNvSpPr/>
            <p:nvPr/>
          </p:nvSpPr>
          <p:spPr>
            <a:xfrm>
              <a:off x="7122259" y="653833"/>
              <a:ext cx="46438" cy="13998"/>
            </a:xfrm>
            <a:custGeom>
              <a:avLst/>
              <a:gdLst/>
              <a:ahLst/>
              <a:cxnLst/>
              <a:rect l="l" t="t" r="r" b="b"/>
              <a:pathLst>
                <a:path w="554" h="167" extrusionOk="0">
                  <a:moveTo>
                    <a:pt x="553" y="1"/>
                  </a:moveTo>
                  <a:lnTo>
                    <a:pt x="0" y="23"/>
                  </a:lnTo>
                  <a:lnTo>
                    <a:pt x="11" y="167"/>
                  </a:lnTo>
                  <a:lnTo>
                    <a:pt x="553" y="134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3" name="Google Shape;1461;p48">
              <a:extLst>
                <a:ext uri="{FF2B5EF4-FFF2-40B4-BE49-F238E27FC236}">
                  <a16:creationId xmlns:a16="http://schemas.microsoft.com/office/drawing/2014/main" id="{47176C98-3494-D98B-1D73-116039D719F5}"/>
                </a:ext>
              </a:extLst>
            </p:cNvPr>
            <p:cNvSpPr/>
            <p:nvPr/>
          </p:nvSpPr>
          <p:spPr>
            <a:xfrm>
              <a:off x="7114799" y="738241"/>
              <a:ext cx="74267" cy="25063"/>
            </a:xfrm>
            <a:custGeom>
              <a:avLst/>
              <a:gdLst/>
              <a:ahLst/>
              <a:cxnLst/>
              <a:rect l="l" t="t" r="r" b="b"/>
              <a:pathLst>
                <a:path w="886" h="299" extrusionOk="0">
                  <a:moveTo>
                    <a:pt x="23" y="0"/>
                  </a:moveTo>
                  <a:lnTo>
                    <a:pt x="1" y="144"/>
                  </a:lnTo>
                  <a:lnTo>
                    <a:pt x="863" y="299"/>
                  </a:lnTo>
                  <a:lnTo>
                    <a:pt x="886" y="155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4" name="Google Shape;1462;p48">
              <a:extLst>
                <a:ext uri="{FF2B5EF4-FFF2-40B4-BE49-F238E27FC236}">
                  <a16:creationId xmlns:a16="http://schemas.microsoft.com/office/drawing/2014/main" id="{65EBCFCD-4BDF-0E23-A984-1669728EB2CB}"/>
                </a:ext>
              </a:extLst>
            </p:cNvPr>
            <p:cNvSpPr/>
            <p:nvPr/>
          </p:nvSpPr>
          <p:spPr>
            <a:xfrm>
              <a:off x="6846990" y="608486"/>
              <a:ext cx="87175" cy="169657"/>
            </a:xfrm>
            <a:custGeom>
              <a:avLst/>
              <a:gdLst/>
              <a:ahLst/>
              <a:cxnLst/>
              <a:rect l="l" t="t" r="r" b="b"/>
              <a:pathLst>
                <a:path w="1040" h="2024" extrusionOk="0">
                  <a:moveTo>
                    <a:pt x="0" y="0"/>
                  </a:moveTo>
                  <a:cubicBezTo>
                    <a:pt x="0" y="66"/>
                    <a:pt x="22" y="641"/>
                    <a:pt x="233" y="829"/>
                  </a:cubicBezTo>
                  <a:cubicBezTo>
                    <a:pt x="299" y="874"/>
                    <a:pt x="376" y="918"/>
                    <a:pt x="465" y="951"/>
                  </a:cubicBezTo>
                  <a:cubicBezTo>
                    <a:pt x="664" y="1051"/>
                    <a:pt x="874" y="1139"/>
                    <a:pt x="885" y="1426"/>
                  </a:cubicBezTo>
                  <a:cubicBezTo>
                    <a:pt x="896" y="1581"/>
                    <a:pt x="852" y="1692"/>
                    <a:pt x="752" y="1780"/>
                  </a:cubicBezTo>
                  <a:cubicBezTo>
                    <a:pt x="671" y="1845"/>
                    <a:pt x="549" y="1886"/>
                    <a:pt x="420" y="1886"/>
                  </a:cubicBezTo>
                  <a:cubicBezTo>
                    <a:pt x="372" y="1886"/>
                    <a:pt x="324" y="1881"/>
                    <a:pt x="277" y="1869"/>
                  </a:cubicBezTo>
                  <a:lnTo>
                    <a:pt x="255" y="2013"/>
                  </a:lnTo>
                  <a:cubicBezTo>
                    <a:pt x="299" y="2024"/>
                    <a:pt x="354" y="2024"/>
                    <a:pt x="421" y="2024"/>
                  </a:cubicBezTo>
                  <a:cubicBezTo>
                    <a:pt x="564" y="2024"/>
                    <a:pt x="719" y="1990"/>
                    <a:pt x="841" y="1880"/>
                  </a:cubicBezTo>
                  <a:cubicBezTo>
                    <a:pt x="929" y="1802"/>
                    <a:pt x="1040" y="1659"/>
                    <a:pt x="1018" y="1415"/>
                  </a:cubicBezTo>
                  <a:cubicBezTo>
                    <a:pt x="1007" y="1051"/>
                    <a:pt x="741" y="929"/>
                    <a:pt x="531" y="829"/>
                  </a:cubicBezTo>
                  <a:cubicBezTo>
                    <a:pt x="443" y="796"/>
                    <a:pt x="376" y="763"/>
                    <a:pt x="321" y="719"/>
                  </a:cubicBezTo>
                  <a:cubicBezTo>
                    <a:pt x="199" y="619"/>
                    <a:pt x="144" y="221"/>
                    <a:pt x="133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5" name="Google Shape;1463;p48">
              <a:extLst>
                <a:ext uri="{FF2B5EF4-FFF2-40B4-BE49-F238E27FC236}">
                  <a16:creationId xmlns:a16="http://schemas.microsoft.com/office/drawing/2014/main" id="{95515FAB-6EC4-8430-9DD4-B44A1F7C17E3}"/>
                </a:ext>
              </a:extLst>
            </p:cNvPr>
            <p:cNvSpPr/>
            <p:nvPr/>
          </p:nvSpPr>
          <p:spPr>
            <a:xfrm>
              <a:off x="6732071" y="826505"/>
              <a:ext cx="229003" cy="123219"/>
            </a:xfrm>
            <a:custGeom>
              <a:avLst/>
              <a:gdLst/>
              <a:ahLst/>
              <a:cxnLst/>
              <a:rect l="l" t="t" r="r" b="b"/>
              <a:pathLst>
                <a:path w="2732" h="1470" extrusionOk="0">
                  <a:moveTo>
                    <a:pt x="1564" y="1"/>
                  </a:moveTo>
                  <a:cubicBezTo>
                    <a:pt x="1482" y="1"/>
                    <a:pt x="1399" y="7"/>
                    <a:pt x="1316" y="20"/>
                  </a:cubicBezTo>
                  <a:cubicBezTo>
                    <a:pt x="830" y="97"/>
                    <a:pt x="365" y="385"/>
                    <a:pt x="144" y="727"/>
                  </a:cubicBezTo>
                  <a:cubicBezTo>
                    <a:pt x="0" y="960"/>
                    <a:pt x="78" y="1258"/>
                    <a:pt x="299" y="1391"/>
                  </a:cubicBezTo>
                  <a:cubicBezTo>
                    <a:pt x="376" y="1435"/>
                    <a:pt x="454" y="1468"/>
                    <a:pt x="531" y="1468"/>
                  </a:cubicBezTo>
                  <a:cubicBezTo>
                    <a:pt x="540" y="1469"/>
                    <a:pt x="550" y="1469"/>
                    <a:pt x="559" y="1469"/>
                  </a:cubicBezTo>
                  <a:cubicBezTo>
                    <a:pt x="716" y="1469"/>
                    <a:pt x="879" y="1382"/>
                    <a:pt x="973" y="1236"/>
                  </a:cubicBezTo>
                  <a:cubicBezTo>
                    <a:pt x="1006" y="1181"/>
                    <a:pt x="1205" y="1015"/>
                    <a:pt x="1460" y="982"/>
                  </a:cubicBezTo>
                  <a:cubicBezTo>
                    <a:pt x="1501" y="973"/>
                    <a:pt x="1541" y="969"/>
                    <a:pt x="1580" y="969"/>
                  </a:cubicBezTo>
                  <a:cubicBezTo>
                    <a:pt x="1695" y="969"/>
                    <a:pt x="1797" y="1007"/>
                    <a:pt x="1880" y="1081"/>
                  </a:cubicBezTo>
                  <a:cubicBezTo>
                    <a:pt x="1968" y="1159"/>
                    <a:pt x="2077" y="1197"/>
                    <a:pt x="2187" y="1197"/>
                  </a:cubicBezTo>
                  <a:cubicBezTo>
                    <a:pt x="2327" y="1197"/>
                    <a:pt x="2467" y="1137"/>
                    <a:pt x="2566" y="1026"/>
                  </a:cubicBezTo>
                  <a:cubicBezTo>
                    <a:pt x="2731" y="827"/>
                    <a:pt x="2709" y="517"/>
                    <a:pt x="2510" y="340"/>
                  </a:cubicBezTo>
                  <a:cubicBezTo>
                    <a:pt x="2241" y="116"/>
                    <a:pt x="1914" y="1"/>
                    <a:pt x="1564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" name="Google Shape;1464;p48">
              <a:extLst>
                <a:ext uri="{FF2B5EF4-FFF2-40B4-BE49-F238E27FC236}">
                  <a16:creationId xmlns:a16="http://schemas.microsoft.com/office/drawing/2014/main" id="{0E108254-8704-4A2B-E59D-AB76B1FDFF73}"/>
                </a:ext>
              </a:extLst>
            </p:cNvPr>
            <p:cNvSpPr/>
            <p:nvPr/>
          </p:nvSpPr>
          <p:spPr>
            <a:xfrm>
              <a:off x="6730227" y="820973"/>
              <a:ext cx="237301" cy="134200"/>
            </a:xfrm>
            <a:custGeom>
              <a:avLst/>
              <a:gdLst/>
              <a:ahLst/>
              <a:cxnLst/>
              <a:rect l="l" t="t" r="r" b="b"/>
              <a:pathLst>
                <a:path w="2831" h="1601" extrusionOk="0">
                  <a:moveTo>
                    <a:pt x="1581" y="130"/>
                  </a:moveTo>
                  <a:cubicBezTo>
                    <a:pt x="1913" y="130"/>
                    <a:pt x="2234" y="241"/>
                    <a:pt x="2477" y="462"/>
                  </a:cubicBezTo>
                  <a:cubicBezTo>
                    <a:pt x="2654" y="605"/>
                    <a:pt x="2676" y="871"/>
                    <a:pt x="2532" y="1048"/>
                  </a:cubicBezTo>
                  <a:cubicBezTo>
                    <a:pt x="2448" y="1144"/>
                    <a:pt x="2331" y="1191"/>
                    <a:pt x="2216" y="1191"/>
                  </a:cubicBezTo>
                  <a:cubicBezTo>
                    <a:pt x="2119" y="1191"/>
                    <a:pt x="2022" y="1158"/>
                    <a:pt x="1946" y="1092"/>
                  </a:cubicBezTo>
                  <a:cubicBezTo>
                    <a:pt x="1839" y="1003"/>
                    <a:pt x="1718" y="964"/>
                    <a:pt x="1576" y="964"/>
                  </a:cubicBezTo>
                  <a:cubicBezTo>
                    <a:pt x="1542" y="964"/>
                    <a:pt x="1507" y="966"/>
                    <a:pt x="1471" y="970"/>
                  </a:cubicBezTo>
                  <a:cubicBezTo>
                    <a:pt x="1194" y="1015"/>
                    <a:pt x="973" y="1191"/>
                    <a:pt x="929" y="1269"/>
                  </a:cubicBezTo>
                  <a:cubicBezTo>
                    <a:pt x="856" y="1383"/>
                    <a:pt x="716" y="1458"/>
                    <a:pt x="580" y="1458"/>
                  </a:cubicBezTo>
                  <a:cubicBezTo>
                    <a:pt x="571" y="1458"/>
                    <a:pt x="562" y="1458"/>
                    <a:pt x="553" y="1457"/>
                  </a:cubicBezTo>
                  <a:cubicBezTo>
                    <a:pt x="487" y="1457"/>
                    <a:pt x="420" y="1435"/>
                    <a:pt x="354" y="1402"/>
                  </a:cubicBezTo>
                  <a:cubicBezTo>
                    <a:pt x="265" y="1346"/>
                    <a:pt x="199" y="1247"/>
                    <a:pt x="177" y="1147"/>
                  </a:cubicBezTo>
                  <a:cubicBezTo>
                    <a:pt x="144" y="1037"/>
                    <a:pt x="166" y="926"/>
                    <a:pt x="221" y="827"/>
                  </a:cubicBezTo>
                  <a:cubicBezTo>
                    <a:pt x="431" y="495"/>
                    <a:pt x="885" y="229"/>
                    <a:pt x="1349" y="152"/>
                  </a:cubicBezTo>
                  <a:cubicBezTo>
                    <a:pt x="1427" y="141"/>
                    <a:pt x="1504" y="141"/>
                    <a:pt x="1581" y="141"/>
                  </a:cubicBezTo>
                  <a:lnTo>
                    <a:pt x="1581" y="130"/>
                  </a:lnTo>
                  <a:close/>
                  <a:moveTo>
                    <a:pt x="1579" y="1"/>
                  </a:moveTo>
                  <a:cubicBezTo>
                    <a:pt x="1496" y="1"/>
                    <a:pt x="1411" y="7"/>
                    <a:pt x="1327" y="19"/>
                  </a:cubicBezTo>
                  <a:cubicBezTo>
                    <a:pt x="818" y="97"/>
                    <a:pt x="332" y="395"/>
                    <a:pt x="111" y="760"/>
                  </a:cubicBezTo>
                  <a:cubicBezTo>
                    <a:pt x="33" y="882"/>
                    <a:pt x="0" y="1026"/>
                    <a:pt x="33" y="1180"/>
                  </a:cubicBezTo>
                  <a:cubicBezTo>
                    <a:pt x="66" y="1324"/>
                    <a:pt x="155" y="1446"/>
                    <a:pt x="288" y="1523"/>
                  </a:cubicBezTo>
                  <a:cubicBezTo>
                    <a:pt x="365" y="1567"/>
                    <a:pt x="453" y="1601"/>
                    <a:pt x="542" y="1601"/>
                  </a:cubicBezTo>
                  <a:lnTo>
                    <a:pt x="575" y="1601"/>
                  </a:lnTo>
                  <a:cubicBezTo>
                    <a:pt x="763" y="1601"/>
                    <a:pt x="940" y="1501"/>
                    <a:pt x="1039" y="1346"/>
                  </a:cubicBezTo>
                  <a:cubicBezTo>
                    <a:pt x="1062" y="1302"/>
                    <a:pt x="1239" y="1147"/>
                    <a:pt x="1493" y="1114"/>
                  </a:cubicBezTo>
                  <a:cubicBezTo>
                    <a:pt x="1527" y="1109"/>
                    <a:pt x="1559" y="1106"/>
                    <a:pt x="1591" y="1106"/>
                  </a:cubicBezTo>
                  <a:cubicBezTo>
                    <a:pt x="1692" y="1106"/>
                    <a:pt x="1779" y="1135"/>
                    <a:pt x="1847" y="1203"/>
                  </a:cubicBezTo>
                  <a:cubicBezTo>
                    <a:pt x="1949" y="1291"/>
                    <a:pt x="2076" y="1333"/>
                    <a:pt x="2202" y="1333"/>
                  </a:cubicBezTo>
                  <a:cubicBezTo>
                    <a:pt x="2362" y="1333"/>
                    <a:pt x="2521" y="1266"/>
                    <a:pt x="2632" y="1136"/>
                  </a:cubicBezTo>
                  <a:cubicBezTo>
                    <a:pt x="2831" y="904"/>
                    <a:pt x="2798" y="561"/>
                    <a:pt x="2565" y="362"/>
                  </a:cubicBezTo>
                  <a:cubicBezTo>
                    <a:pt x="2287" y="119"/>
                    <a:pt x="1942" y="1"/>
                    <a:pt x="1579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" name="Google Shape;1465;p48">
              <a:extLst>
                <a:ext uri="{FF2B5EF4-FFF2-40B4-BE49-F238E27FC236}">
                  <a16:creationId xmlns:a16="http://schemas.microsoft.com/office/drawing/2014/main" id="{EB62EA78-927F-C70B-7F26-BC1B1D04E60F}"/>
                </a:ext>
              </a:extLst>
            </p:cNvPr>
            <p:cNvSpPr/>
            <p:nvPr/>
          </p:nvSpPr>
          <p:spPr>
            <a:xfrm>
              <a:off x="6699632" y="659365"/>
              <a:ext cx="24141" cy="37469"/>
            </a:xfrm>
            <a:custGeom>
              <a:avLst/>
              <a:gdLst/>
              <a:ahLst/>
              <a:cxnLst/>
              <a:rect l="l" t="t" r="r" b="b"/>
              <a:pathLst>
                <a:path w="288" h="447" extrusionOk="0">
                  <a:moveTo>
                    <a:pt x="111" y="0"/>
                  </a:moveTo>
                  <a:cubicBezTo>
                    <a:pt x="107" y="0"/>
                    <a:pt x="103" y="1"/>
                    <a:pt x="100" y="1"/>
                  </a:cubicBezTo>
                  <a:cubicBezTo>
                    <a:pt x="33" y="12"/>
                    <a:pt x="0" y="123"/>
                    <a:pt x="22" y="245"/>
                  </a:cubicBezTo>
                  <a:cubicBezTo>
                    <a:pt x="42" y="364"/>
                    <a:pt x="106" y="447"/>
                    <a:pt x="167" y="447"/>
                  </a:cubicBezTo>
                  <a:cubicBezTo>
                    <a:pt x="174" y="447"/>
                    <a:pt x="181" y="446"/>
                    <a:pt x="188" y="444"/>
                  </a:cubicBezTo>
                  <a:cubicBezTo>
                    <a:pt x="254" y="432"/>
                    <a:pt x="288" y="322"/>
                    <a:pt x="266" y="200"/>
                  </a:cubicBezTo>
                  <a:cubicBezTo>
                    <a:pt x="245" y="86"/>
                    <a:pt x="175" y="0"/>
                    <a:pt x="111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" name="Google Shape;1466;p48">
              <a:extLst>
                <a:ext uri="{FF2B5EF4-FFF2-40B4-BE49-F238E27FC236}">
                  <a16:creationId xmlns:a16="http://schemas.microsoft.com/office/drawing/2014/main" id="{CBB8D67C-1867-D1B5-3806-AE4698EC4304}"/>
                </a:ext>
              </a:extLst>
            </p:cNvPr>
            <p:cNvSpPr/>
            <p:nvPr/>
          </p:nvSpPr>
          <p:spPr>
            <a:xfrm>
              <a:off x="6878507" y="634303"/>
              <a:ext cx="24141" cy="37552"/>
            </a:xfrm>
            <a:custGeom>
              <a:avLst/>
              <a:gdLst/>
              <a:ahLst/>
              <a:cxnLst/>
              <a:rect l="l" t="t" r="r" b="b"/>
              <a:pathLst>
                <a:path w="288" h="448" extrusionOk="0">
                  <a:moveTo>
                    <a:pt x="111" y="1"/>
                  </a:moveTo>
                  <a:cubicBezTo>
                    <a:pt x="107" y="1"/>
                    <a:pt x="104" y="1"/>
                    <a:pt x="100" y="2"/>
                  </a:cubicBezTo>
                  <a:cubicBezTo>
                    <a:pt x="33" y="13"/>
                    <a:pt x="0" y="123"/>
                    <a:pt x="22" y="245"/>
                  </a:cubicBezTo>
                  <a:cubicBezTo>
                    <a:pt x="52" y="355"/>
                    <a:pt x="110" y="447"/>
                    <a:pt x="169" y="447"/>
                  </a:cubicBezTo>
                  <a:cubicBezTo>
                    <a:pt x="176" y="447"/>
                    <a:pt x="182" y="446"/>
                    <a:pt x="188" y="444"/>
                  </a:cubicBezTo>
                  <a:cubicBezTo>
                    <a:pt x="255" y="433"/>
                    <a:pt x="288" y="322"/>
                    <a:pt x="266" y="201"/>
                  </a:cubicBezTo>
                  <a:cubicBezTo>
                    <a:pt x="245" y="86"/>
                    <a:pt x="175" y="1"/>
                    <a:pt x="111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" name="Google Shape;1467;p48">
              <a:extLst>
                <a:ext uri="{FF2B5EF4-FFF2-40B4-BE49-F238E27FC236}">
                  <a16:creationId xmlns:a16="http://schemas.microsoft.com/office/drawing/2014/main" id="{A9DF48E0-3138-0CD0-6F84-739B5C9F7386}"/>
                </a:ext>
              </a:extLst>
            </p:cNvPr>
            <p:cNvSpPr/>
            <p:nvPr/>
          </p:nvSpPr>
          <p:spPr>
            <a:xfrm>
              <a:off x="6615224" y="541680"/>
              <a:ext cx="85415" cy="64040"/>
            </a:xfrm>
            <a:custGeom>
              <a:avLst/>
              <a:gdLst/>
              <a:ahLst/>
              <a:cxnLst/>
              <a:rect l="l" t="t" r="r" b="b"/>
              <a:pathLst>
                <a:path w="1019" h="764" extrusionOk="0">
                  <a:moveTo>
                    <a:pt x="996" y="1"/>
                  </a:moveTo>
                  <a:cubicBezTo>
                    <a:pt x="720" y="34"/>
                    <a:pt x="333" y="189"/>
                    <a:pt x="1" y="687"/>
                  </a:cubicBezTo>
                  <a:lnTo>
                    <a:pt x="112" y="764"/>
                  </a:lnTo>
                  <a:cubicBezTo>
                    <a:pt x="410" y="311"/>
                    <a:pt x="764" y="167"/>
                    <a:pt x="1018" y="134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F3E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" name="Google Shape;1468;p48">
              <a:extLst>
                <a:ext uri="{FF2B5EF4-FFF2-40B4-BE49-F238E27FC236}">
                  <a16:creationId xmlns:a16="http://schemas.microsoft.com/office/drawing/2014/main" id="{B4F70816-D401-B6C7-0B4F-F52A64CA2B75}"/>
                </a:ext>
              </a:extLst>
            </p:cNvPr>
            <p:cNvSpPr/>
            <p:nvPr/>
          </p:nvSpPr>
          <p:spPr>
            <a:xfrm>
              <a:off x="6698710" y="540506"/>
              <a:ext cx="30679" cy="13328"/>
            </a:xfrm>
            <a:custGeom>
              <a:avLst/>
              <a:gdLst/>
              <a:ahLst/>
              <a:cxnLst/>
              <a:rect l="l" t="t" r="r" b="b"/>
              <a:pathLst>
                <a:path w="366" h="159" extrusionOk="0">
                  <a:moveTo>
                    <a:pt x="178" y="1"/>
                  </a:moveTo>
                  <a:cubicBezTo>
                    <a:pt x="127" y="1"/>
                    <a:pt x="67" y="4"/>
                    <a:pt x="0" y="15"/>
                  </a:cubicBezTo>
                  <a:lnTo>
                    <a:pt x="22" y="148"/>
                  </a:lnTo>
                  <a:cubicBezTo>
                    <a:pt x="66" y="142"/>
                    <a:pt x="108" y="140"/>
                    <a:pt x="145" y="140"/>
                  </a:cubicBezTo>
                  <a:cubicBezTo>
                    <a:pt x="257" y="140"/>
                    <a:pt x="332" y="159"/>
                    <a:pt x="332" y="159"/>
                  </a:cubicBezTo>
                  <a:lnTo>
                    <a:pt x="365" y="26"/>
                  </a:lnTo>
                  <a:cubicBezTo>
                    <a:pt x="357" y="18"/>
                    <a:pt x="288" y="1"/>
                    <a:pt x="178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" name="Google Shape;1469;p48">
              <a:extLst>
                <a:ext uri="{FF2B5EF4-FFF2-40B4-BE49-F238E27FC236}">
                  <a16:creationId xmlns:a16="http://schemas.microsoft.com/office/drawing/2014/main" id="{D5FED161-01B9-7C03-B1BC-3AB3C8A488A6}"/>
                </a:ext>
              </a:extLst>
            </p:cNvPr>
            <p:cNvSpPr/>
            <p:nvPr/>
          </p:nvSpPr>
          <p:spPr>
            <a:xfrm>
              <a:off x="6840452" y="546122"/>
              <a:ext cx="77033" cy="26236"/>
            </a:xfrm>
            <a:custGeom>
              <a:avLst/>
              <a:gdLst/>
              <a:ahLst/>
              <a:cxnLst/>
              <a:rect l="l" t="t" r="r" b="b"/>
              <a:pathLst>
                <a:path w="919" h="313" extrusionOk="0">
                  <a:moveTo>
                    <a:pt x="484" y="1"/>
                  </a:moveTo>
                  <a:cubicBezTo>
                    <a:pt x="193" y="1"/>
                    <a:pt x="1" y="224"/>
                    <a:pt x="1" y="224"/>
                  </a:cubicBezTo>
                  <a:lnTo>
                    <a:pt x="112" y="313"/>
                  </a:lnTo>
                  <a:cubicBezTo>
                    <a:pt x="119" y="298"/>
                    <a:pt x="258" y="136"/>
                    <a:pt x="475" y="136"/>
                  </a:cubicBezTo>
                  <a:cubicBezTo>
                    <a:pt x="578" y="136"/>
                    <a:pt x="698" y="173"/>
                    <a:pt x="830" y="280"/>
                  </a:cubicBezTo>
                  <a:lnTo>
                    <a:pt x="919" y="169"/>
                  </a:lnTo>
                  <a:cubicBezTo>
                    <a:pt x="760" y="44"/>
                    <a:pt x="612" y="1"/>
                    <a:pt x="484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" name="Google Shape;1470;p48">
              <a:extLst>
                <a:ext uri="{FF2B5EF4-FFF2-40B4-BE49-F238E27FC236}">
                  <a16:creationId xmlns:a16="http://schemas.microsoft.com/office/drawing/2014/main" id="{120836B7-270E-4C44-618E-3B3F5858B273}"/>
                </a:ext>
              </a:extLst>
            </p:cNvPr>
            <p:cNvSpPr/>
            <p:nvPr/>
          </p:nvSpPr>
          <p:spPr>
            <a:xfrm>
              <a:off x="6587479" y="686272"/>
              <a:ext cx="62196" cy="62196"/>
            </a:xfrm>
            <a:custGeom>
              <a:avLst/>
              <a:gdLst/>
              <a:ahLst/>
              <a:cxnLst/>
              <a:rect l="l" t="t" r="r" b="b"/>
              <a:pathLst>
                <a:path w="742" h="742" extrusionOk="0">
                  <a:moveTo>
                    <a:pt x="33" y="1"/>
                  </a:moveTo>
                  <a:cubicBezTo>
                    <a:pt x="33" y="1"/>
                    <a:pt x="0" y="609"/>
                    <a:pt x="719" y="742"/>
                  </a:cubicBezTo>
                  <a:lnTo>
                    <a:pt x="741" y="609"/>
                  </a:lnTo>
                  <a:cubicBezTo>
                    <a:pt x="155" y="498"/>
                    <a:pt x="166" y="23"/>
                    <a:pt x="166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" name="Google Shape;1471;p48">
              <a:extLst>
                <a:ext uri="{FF2B5EF4-FFF2-40B4-BE49-F238E27FC236}">
                  <a16:creationId xmlns:a16="http://schemas.microsoft.com/office/drawing/2014/main" id="{3E868FC6-7573-AC00-B2F4-89F6F6E116D0}"/>
                </a:ext>
              </a:extLst>
            </p:cNvPr>
            <p:cNvSpPr/>
            <p:nvPr/>
          </p:nvSpPr>
          <p:spPr>
            <a:xfrm>
              <a:off x="6680101" y="727093"/>
              <a:ext cx="87259" cy="33445"/>
            </a:xfrm>
            <a:custGeom>
              <a:avLst/>
              <a:gdLst/>
              <a:ahLst/>
              <a:cxnLst/>
              <a:rect l="l" t="t" r="r" b="b"/>
              <a:pathLst>
                <a:path w="1041" h="399" extrusionOk="0">
                  <a:moveTo>
                    <a:pt x="1007" y="0"/>
                  </a:moveTo>
                  <a:lnTo>
                    <a:pt x="1" y="266"/>
                  </a:lnTo>
                  <a:lnTo>
                    <a:pt x="45" y="399"/>
                  </a:lnTo>
                  <a:lnTo>
                    <a:pt x="1040" y="133"/>
                  </a:lnTo>
                  <a:lnTo>
                    <a:pt x="1007" y="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" name="Google Shape;1472;p48">
              <a:extLst>
                <a:ext uri="{FF2B5EF4-FFF2-40B4-BE49-F238E27FC236}">
                  <a16:creationId xmlns:a16="http://schemas.microsoft.com/office/drawing/2014/main" id="{DC20DC66-9420-68DF-82C5-C30B02B603D8}"/>
                </a:ext>
              </a:extLst>
            </p:cNvPr>
            <p:cNvSpPr/>
            <p:nvPr/>
          </p:nvSpPr>
          <p:spPr>
            <a:xfrm>
              <a:off x="6441043" y="715945"/>
              <a:ext cx="75105" cy="74686"/>
            </a:xfrm>
            <a:custGeom>
              <a:avLst/>
              <a:gdLst/>
              <a:ahLst/>
              <a:cxnLst/>
              <a:rect l="l" t="t" r="r" b="b"/>
              <a:pathLst>
                <a:path w="896" h="891" extrusionOk="0">
                  <a:moveTo>
                    <a:pt x="896" y="1"/>
                  </a:moveTo>
                  <a:lnTo>
                    <a:pt x="0" y="532"/>
                  </a:lnTo>
                  <a:cubicBezTo>
                    <a:pt x="0" y="532"/>
                    <a:pt x="501" y="890"/>
                    <a:pt x="697" y="890"/>
                  </a:cubicBezTo>
                  <a:cubicBezTo>
                    <a:pt x="727" y="890"/>
                    <a:pt x="750" y="882"/>
                    <a:pt x="763" y="863"/>
                  </a:cubicBezTo>
                  <a:cubicBezTo>
                    <a:pt x="863" y="731"/>
                    <a:pt x="896" y="1"/>
                    <a:pt x="896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5" name="Google Shape;1473;p48">
              <a:extLst>
                <a:ext uri="{FF2B5EF4-FFF2-40B4-BE49-F238E27FC236}">
                  <a16:creationId xmlns:a16="http://schemas.microsoft.com/office/drawing/2014/main" id="{6C9988F2-30EB-569A-D746-8B7DFBEB9603}"/>
                </a:ext>
              </a:extLst>
            </p:cNvPr>
            <p:cNvSpPr/>
            <p:nvPr/>
          </p:nvSpPr>
          <p:spPr>
            <a:xfrm>
              <a:off x="6429895" y="705802"/>
              <a:ext cx="92792" cy="90864"/>
            </a:xfrm>
            <a:custGeom>
              <a:avLst/>
              <a:gdLst/>
              <a:ahLst/>
              <a:cxnLst/>
              <a:rect l="l" t="t" r="r" b="b"/>
              <a:pathLst>
                <a:path w="1107" h="1084" extrusionOk="0">
                  <a:moveTo>
                    <a:pt x="951" y="254"/>
                  </a:moveTo>
                  <a:lnTo>
                    <a:pt x="951" y="254"/>
                  </a:lnTo>
                  <a:cubicBezTo>
                    <a:pt x="929" y="531"/>
                    <a:pt x="885" y="874"/>
                    <a:pt x="841" y="940"/>
                  </a:cubicBezTo>
                  <a:cubicBezTo>
                    <a:pt x="836" y="942"/>
                    <a:pt x="831" y="943"/>
                    <a:pt x="824" y="943"/>
                  </a:cubicBezTo>
                  <a:cubicBezTo>
                    <a:pt x="745" y="943"/>
                    <a:pt x="509" y="827"/>
                    <a:pt x="255" y="664"/>
                  </a:cubicBezTo>
                  <a:lnTo>
                    <a:pt x="951" y="254"/>
                  </a:lnTo>
                  <a:close/>
                  <a:moveTo>
                    <a:pt x="1106" y="0"/>
                  </a:moveTo>
                  <a:lnTo>
                    <a:pt x="0" y="653"/>
                  </a:lnTo>
                  <a:lnTo>
                    <a:pt x="89" y="708"/>
                  </a:lnTo>
                  <a:cubicBezTo>
                    <a:pt x="177" y="774"/>
                    <a:pt x="631" y="1084"/>
                    <a:pt x="841" y="1084"/>
                  </a:cubicBezTo>
                  <a:cubicBezTo>
                    <a:pt x="852" y="1084"/>
                    <a:pt x="863" y="1084"/>
                    <a:pt x="874" y="1073"/>
                  </a:cubicBezTo>
                  <a:cubicBezTo>
                    <a:pt x="918" y="1073"/>
                    <a:pt x="940" y="1040"/>
                    <a:pt x="951" y="1028"/>
                  </a:cubicBezTo>
                  <a:cubicBezTo>
                    <a:pt x="1051" y="874"/>
                    <a:pt x="1095" y="254"/>
                    <a:pt x="1095" y="122"/>
                  </a:cubicBezTo>
                  <a:lnTo>
                    <a:pt x="1106" y="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6" name="Google Shape;1474;p48">
              <a:extLst>
                <a:ext uri="{FF2B5EF4-FFF2-40B4-BE49-F238E27FC236}">
                  <a16:creationId xmlns:a16="http://schemas.microsoft.com/office/drawing/2014/main" id="{DCE390B3-0BCF-61EC-55A8-A5F094D073C6}"/>
                </a:ext>
              </a:extLst>
            </p:cNvPr>
            <p:cNvSpPr/>
            <p:nvPr/>
          </p:nvSpPr>
          <p:spPr>
            <a:xfrm>
              <a:off x="6753361" y="908734"/>
              <a:ext cx="83487" cy="40989"/>
            </a:xfrm>
            <a:custGeom>
              <a:avLst/>
              <a:gdLst/>
              <a:ahLst/>
              <a:cxnLst/>
              <a:rect l="l" t="t" r="r" b="b"/>
              <a:pathLst>
                <a:path w="996" h="489" extrusionOk="0">
                  <a:moveTo>
                    <a:pt x="674" y="0"/>
                  </a:moveTo>
                  <a:cubicBezTo>
                    <a:pt x="310" y="0"/>
                    <a:pt x="97" y="237"/>
                    <a:pt x="1" y="377"/>
                  </a:cubicBezTo>
                  <a:cubicBezTo>
                    <a:pt x="12" y="388"/>
                    <a:pt x="34" y="410"/>
                    <a:pt x="45" y="410"/>
                  </a:cubicBezTo>
                  <a:cubicBezTo>
                    <a:pt x="111" y="454"/>
                    <a:pt x="200" y="487"/>
                    <a:pt x="277" y="487"/>
                  </a:cubicBezTo>
                  <a:cubicBezTo>
                    <a:pt x="286" y="488"/>
                    <a:pt x="296" y="488"/>
                    <a:pt x="305" y="488"/>
                  </a:cubicBezTo>
                  <a:cubicBezTo>
                    <a:pt x="461" y="488"/>
                    <a:pt x="614" y="401"/>
                    <a:pt x="708" y="255"/>
                  </a:cubicBezTo>
                  <a:cubicBezTo>
                    <a:pt x="741" y="222"/>
                    <a:pt x="841" y="122"/>
                    <a:pt x="996" y="56"/>
                  </a:cubicBezTo>
                  <a:cubicBezTo>
                    <a:pt x="878" y="17"/>
                    <a:pt x="771" y="0"/>
                    <a:pt x="6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7" name="Google Shape;1475;p48">
              <a:extLst>
                <a:ext uri="{FF2B5EF4-FFF2-40B4-BE49-F238E27FC236}">
                  <a16:creationId xmlns:a16="http://schemas.microsoft.com/office/drawing/2014/main" id="{49C52110-0BF7-CBA6-94F6-E8BDD07FA7E8}"/>
                </a:ext>
              </a:extLst>
            </p:cNvPr>
            <p:cNvSpPr/>
            <p:nvPr/>
          </p:nvSpPr>
          <p:spPr>
            <a:xfrm>
              <a:off x="6746907" y="903118"/>
              <a:ext cx="105700" cy="52054"/>
            </a:xfrm>
            <a:custGeom>
              <a:avLst/>
              <a:gdLst/>
              <a:ahLst/>
              <a:cxnLst/>
              <a:rect l="l" t="t" r="r" b="b"/>
              <a:pathLst>
                <a:path w="1261" h="621" extrusionOk="0">
                  <a:moveTo>
                    <a:pt x="757" y="135"/>
                  </a:moveTo>
                  <a:cubicBezTo>
                    <a:pt x="798" y="135"/>
                    <a:pt x="840" y="138"/>
                    <a:pt x="885" y="145"/>
                  </a:cubicBezTo>
                  <a:cubicBezTo>
                    <a:pt x="807" y="200"/>
                    <a:pt x="752" y="256"/>
                    <a:pt x="730" y="289"/>
                  </a:cubicBezTo>
                  <a:cubicBezTo>
                    <a:pt x="653" y="422"/>
                    <a:pt x="509" y="488"/>
                    <a:pt x="354" y="488"/>
                  </a:cubicBezTo>
                  <a:cubicBezTo>
                    <a:pt x="288" y="477"/>
                    <a:pt x="232" y="466"/>
                    <a:pt x="177" y="433"/>
                  </a:cubicBezTo>
                  <a:cubicBezTo>
                    <a:pt x="284" y="297"/>
                    <a:pt x="467" y="135"/>
                    <a:pt x="757" y="135"/>
                  </a:cubicBezTo>
                  <a:close/>
                  <a:moveTo>
                    <a:pt x="752" y="0"/>
                  </a:moveTo>
                  <a:cubicBezTo>
                    <a:pt x="341" y="0"/>
                    <a:pt x="111" y="269"/>
                    <a:pt x="22" y="410"/>
                  </a:cubicBezTo>
                  <a:lnTo>
                    <a:pt x="0" y="477"/>
                  </a:lnTo>
                  <a:lnTo>
                    <a:pt x="44" y="510"/>
                  </a:lnTo>
                  <a:cubicBezTo>
                    <a:pt x="55" y="521"/>
                    <a:pt x="66" y="532"/>
                    <a:pt x="89" y="543"/>
                  </a:cubicBezTo>
                  <a:cubicBezTo>
                    <a:pt x="166" y="587"/>
                    <a:pt x="254" y="621"/>
                    <a:pt x="343" y="621"/>
                  </a:cubicBezTo>
                  <a:lnTo>
                    <a:pt x="376" y="621"/>
                  </a:lnTo>
                  <a:cubicBezTo>
                    <a:pt x="564" y="621"/>
                    <a:pt x="752" y="521"/>
                    <a:pt x="852" y="366"/>
                  </a:cubicBezTo>
                  <a:cubicBezTo>
                    <a:pt x="863" y="333"/>
                    <a:pt x="962" y="245"/>
                    <a:pt x="1095" y="189"/>
                  </a:cubicBezTo>
                  <a:lnTo>
                    <a:pt x="1261" y="123"/>
                  </a:lnTo>
                  <a:lnTo>
                    <a:pt x="1095" y="57"/>
                  </a:lnTo>
                  <a:cubicBezTo>
                    <a:pt x="969" y="17"/>
                    <a:pt x="855" y="0"/>
                    <a:pt x="752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" name="Google Shape;1476;p48">
              <a:extLst>
                <a:ext uri="{FF2B5EF4-FFF2-40B4-BE49-F238E27FC236}">
                  <a16:creationId xmlns:a16="http://schemas.microsoft.com/office/drawing/2014/main" id="{D9DA74F0-8FCB-8923-9393-C727FAC3537A}"/>
                </a:ext>
              </a:extLst>
            </p:cNvPr>
            <p:cNvSpPr/>
            <p:nvPr/>
          </p:nvSpPr>
          <p:spPr>
            <a:xfrm>
              <a:off x="6928548" y="2453646"/>
              <a:ext cx="550630" cy="1718697"/>
            </a:xfrm>
            <a:custGeom>
              <a:avLst/>
              <a:gdLst/>
              <a:ahLst/>
              <a:cxnLst/>
              <a:rect l="l" t="t" r="r" b="b"/>
              <a:pathLst>
                <a:path w="6569" h="20504" extrusionOk="0">
                  <a:moveTo>
                    <a:pt x="2589" y="1"/>
                  </a:moveTo>
                  <a:cubicBezTo>
                    <a:pt x="1515" y="1"/>
                    <a:pt x="527" y="526"/>
                    <a:pt x="365" y="2148"/>
                  </a:cubicBezTo>
                  <a:cubicBezTo>
                    <a:pt x="0" y="5797"/>
                    <a:pt x="1902" y="11104"/>
                    <a:pt x="1880" y="12387"/>
                  </a:cubicBezTo>
                  <a:cubicBezTo>
                    <a:pt x="1858" y="13670"/>
                    <a:pt x="531" y="19950"/>
                    <a:pt x="531" y="19950"/>
                  </a:cubicBezTo>
                  <a:lnTo>
                    <a:pt x="3550" y="20503"/>
                  </a:lnTo>
                  <a:cubicBezTo>
                    <a:pt x="3550" y="20503"/>
                    <a:pt x="5739" y="15439"/>
                    <a:pt x="6159" y="12752"/>
                  </a:cubicBezTo>
                  <a:cubicBezTo>
                    <a:pt x="6569" y="10076"/>
                    <a:pt x="5584" y="1352"/>
                    <a:pt x="5584" y="1352"/>
                  </a:cubicBezTo>
                  <a:cubicBezTo>
                    <a:pt x="5412" y="823"/>
                    <a:pt x="3933" y="1"/>
                    <a:pt x="2589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" name="Google Shape;1477;p48">
              <a:extLst>
                <a:ext uri="{FF2B5EF4-FFF2-40B4-BE49-F238E27FC236}">
                  <a16:creationId xmlns:a16="http://schemas.microsoft.com/office/drawing/2014/main" id="{0EBDCA4F-82D8-8619-B6E9-135171FBE8B5}"/>
                </a:ext>
              </a:extLst>
            </p:cNvPr>
            <p:cNvSpPr/>
            <p:nvPr/>
          </p:nvSpPr>
          <p:spPr>
            <a:xfrm>
              <a:off x="6932236" y="2447946"/>
              <a:ext cx="552474" cy="1730851"/>
            </a:xfrm>
            <a:custGeom>
              <a:avLst/>
              <a:gdLst/>
              <a:ahLst/>
              <a:cxnLst/>
              <a:rect l="l" t="t" r="r" b="b"/>
              <a:pathLst>
                <a:path w="6591" h="20649" extrusionOk="0">
                  <a:moveTo>
                    <a:pt x="2551" y="142"/>
                  </a:moveTo>
                  <a:cubicBezTo>
                    <a:pt x="3899" y="142"/>
                    <a:pt x="5311" y="971"/>
                    <a:pt x="5474" y="1442"/>
                  </a:cubicBezTo>
                  <a:cubicBezTo>
                    <a:pt x="5507" y="1729"/>
                    <a:pt x="6447" y="10210"/>
                    <a:pt x="6038" y="12809"/>
                  </a:cubicBezTo>
                  <a:cubicBezTo>
                    <a:pt x="5651" y="15308"/>
                    <a:pt x="3694" y="19952"/>
                    <a:pt x="3462" y="20494"/>
                  </a:cubicBezTo>
                  <a:lnTo>
                    <a:pt x="565" y="19963"/>
                  </a:lnTo>
                  <a:cubicBezTo>
                    <a:pt x="719" y="19233"/>
                    <a:pt x="1880" y="13671"/>
                    <a:pt x="1903" y="12455"/>
                  </a:cubicBezTo>
                  <a:cubicBezTo>
                    <a:pt x="1914" y="12013"/>
                    <a:pt x="1703" y="11106"/>
                    <a:pt x="1427" y="9956"/>
                  </a:cubicBezTo>
                  <a:cubicBezTo>
                    <a:pt x="885" y="7700"/>
                    <a:pt x="144" y="4615"/>
                    <a:pt x="388" y="2227"/>
                  </a:cubicBezTo>
                  <a:cubicBezTo>
                    <a:pt x="542" y="657"/>
                    <a:pt x="1471" y="236"/>
                    <a:pt x="2223" y="159"/>
                  </a:cubicBezTo>
                  <a:cubicBezTo>
                    <a:pt x="2332" y="147"/>
                    <a:pt x="2441" y="142"/>
                    <a:pt x="2551" y="142"/>
                  </a:cubicBezTo>
                  <a:close/>
                  <a:moveTo>
                    <a:pt x="2528" y="0"/>
                  </a:moveTo>
                  <a:cubicBezTo>
                    <a:pt x="2421" y="0"/>
                    <a:pt x="2316" y="5"/>
                    <a:pt x="2212" y="15"/>
                  </a:cubicBezTo>
                  <a:cubicBezTo>
                    <a:pt x="1405" y="104"/>
                    <a:pt x="410" y="557"/>
                    <a:pt x="244" y="2216"/>
                  </a:cubicBezTo>
                  <a:cubicBezTo>
                    <a:pt x="1" y="4626"/>
                    <a:pt x="741" y="7733"/>
                    <a:pt x="1283" y="9989"/>
                  </a:cubicBezTo>
                  <a:cubicBezTo>
                    <a:pt x="1560" y="11128"/>
                    <a:pt x="1781" y="12024"/>
                    <a:pt x="1770" y="12455"/>
                  </a:cubicBezTo>
                  <a:cubicBezTo>
                    <a:pt x="1748" y="13715"/>
                    <a:pt x="432" y="19941"/>
                    <a:pt x="410" y="20007"/>
                  </a:cubicBezTo>
                  <a:lnTo>
                    <a:pt x="399" y="20074"/>
                  </a:lnTo>
                  <a:lnTo>
                    <a:pt x="3540" y="20647"/>
                  </a:lnTo>
                  <a:lnTo>
                    <a:pt x="3540" y="20647"/>
                  </a:lnTo>
                  <a:lnTo>
                    <a:pt x="3561" y="20593"/>
                  </a:lnTo>
                  <a:cubicBezTo>
                    <a:pt x="3594" y="20549"/>
                    <a:pt x="5762" y="15496"/>
                    <a:pt x="6182" y="12831"/>
                  </a:cubicBezTo>
                  <a:cubicBezTo>
                    <a:pt x="6591" y="10177"/>
                    <a:pt x="5618" y="1508"/>
                    <a:pt x="5607" y="1420"/>
                  </a:cubicBezTo>
                  <a:lnTo>
                    <a:pt x="5607" y="1397"/>
                  </a:lnTo>
                  <a:cubicBezTo>
                    <a:pt x="5422" y="823"/>
                    <a:pt x="3903" y="0"/>
                    <a:pt x="2528" y="0"/>
                  </a:cubicBezTo>
                  <a:close/>
                  <a:moveTo>
                    <a:pt x="3540" y="20647"/>
                  </a:moveTo>
                  <a:lnTo>
                    <a:pt x="3539" y="20649"/>
                  </a:lnTo>
                  <a:lnTo>
                    <a:pt x="3550" y="20649"/>
                  </a:lnTo>
                  <a:lnTo>
                    <a:pt x="3540" y="20647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0" name="Google Shape;1478;p48">
              <a:extLst>
                <a:ext uri="{FF2B5EF4-FFF2-40B4-BE49-F238E27FC236}">
                  <a16:creationId xmlns:a16="http://schemas.microsoft.com/office/drawing/2014/main" id="{40ECF494-8202-9BD8-3BD8-51A2AD91F8E1}"/>
                </a:ext>
              </a:extLst>
            </p:cNvPr>
            <p:cNvSpPr/>
            <p:nvPr/>
          </p:nvSpPr>
          <p:spPr>
            <a:xfrm>
              <a:off x="6898875" y="4164776"/>
              <a:ext cx="275357" cy="386589"/>
            </a:xfrm>
            <a:custGeom>
              <a:avLst/>
              <a:gdLst/>
              <a:ahLst/>
              <a:cxnLst/>
              <a:rect l="l" t="t" r="r" b="b"/>
              <a:pathLst>
                <a:path w="3285" h="4612" extrusionOk="0">
                  <a:moveTo>
                    <a:pt x="985" y="1"/>
                  </a:moveTo>
                  <a:lnTo>
                    <a:pt x="1" y="4269"/>
                  </a:lnTo>
                  <a:lnTo>
                    <a:pt x="1969" y="4612"/>
                  </a:lnTo>
                  <a:lnTo>
                    <a:pt x="3285" y="587"/>
                  </a:lnTo>
                  <a:lnTo>
                    <a:pt x="985" y="1"/>
                  </a:lnTo>
                  <a:close/>
                </a:path>
              </a:pathLst>
            </a:custGeom>
            <a:solidFill>
              <a:srgbClr val="F3E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1" name="Google Shape;1479;p48">
              <a:extLst>
                <a:ext uri="{FF2B5EF4-FFF2-40B4-BE49-F238E27FC236}">
                  <a16:creationId xmlns:a16="http://schemas.microsoft.com/office/drawing/2014/main" id="{6ECD0CF0-E4BA-EAB3-53F0-8EA1A3316010}"/>
                </a:ext>
              </a:extLst>
            </p:cNvPr>
            <p:cNvSpPr/>
            <p:nvPr/>
          </p:nvSpPr>
          <p:spPr>
            <a:xfrm>
              <a:off x="6892421" y="4158322"/>
              <a:ext cx="289271" cy="399582"/>
            </a:xfrm>
            <a:custGeom>
              <a:avLst/>
              <a:gdLst/>
              <a:ahLst/>
              <a:cxnLst/>
              <a:rect l="l" t="t" r="r" b="b"/>
              <a:pathLst>
                <a:path w="3451" h="4767" extrusionOk="0">
                  <a:moveTo>
                    <a:pt x="1117" y="166"/>
                  </a:moveTo>
                  <a:lnTo>
                    <a:pt x="3273" y="719"/>
                  </a:lnTo>
                  <a:lnTo>
                    <a:pt x="2002" y="4611"/>
                  </a:lnTo>
                  <a:lnTo>
                    <a:pt x="166" y="4291"/>
                  </a:lnTo>
                  <a:lnTo>
                    <a:pt x="1117" y="166"/>
                  </a:lnTo>
                  <a:close/>
                  <a:moveTo>
                    <a:pt x="1017" y="0"/>
                  </a:moveTo>
                  <a:lnTo>
                    <a:pt x="0" y="4401"/>
                  </a:lnTo>
                  <a:lnTo>
                    <a:pt x="2101" y="4766"/>
                  </a:lnTo>
                  <a:lnTo>
                    <a:pt x="3450" y="62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" name="Google Shape;1480;p48">
              <a:extLst>
                <a:ext uri="{FF2B5EF4-FFF2-40B4-BE49-F238E27FC236}">
                  <a16:creationId xmlns:a16="http://schemas.microsoft.com/office/drawing/2014/main" id="{E0DD2A38-6579-708A-8837-027179EF2A7B}"/>
                </a:ext>
              </a:extLst>
            </p:cNvPr>
            <p:cNvSpPr/>
            <p:nvPr/>
          </p:nvSpPr>
          <p:spPr>
            <a:xfrm>
              <a:off x="6796026" y="4522526"/>
              <a:ext cx="566389" cy="349288"/>
            </a:xfrm>
            <a:custGeom>
              <a:avLst/>
              <a:gdLst/>
              <a:ahLst/>
              <a:cxnLst/>
              <a:rect l="l" t="t" r="r" b="b"/>
              <a:pathLst>
                <a:path w="6757" h="4167" extrusionOk="0">
                  <a:moveTo>
                    <a:pt x="1228" y="1"/>
                  </a:moveTo>
                  <a:cubicBezTo>
                    <a:pt x="1228" y="1"/>
                    <a:pt x="0" y="2599"/>
                    <a:pt x="55" y="3119"/>
                  </a:cubicBezTo>
                  <a:cubicBezTo>
                    <a:pt x="111" y="3639"/>
                    <a:pt x="531" y="3528"/>
                    <a:pt x="1592" y="3683"/>
                  </a:cubicBezTo>
                  <a:cubicBezTo>
                    <a:pt x="2444" y="3807"/>
                    <a:pt x="4029" y="4166"/>
                    <a:pt x="5114" y="4166"/>
                  </a:cubicBezTo>
                  <a:cubicBezTo>
                    <a:pt x="5381" y="4166"/>
                    <a:pt x="5617" y="4145"/>
                    <a:pt x="5805" y="4092"/>
                  </a:cubicBezTo>
                  <a:cubicBezTo>
                    <a:pt x="6756" y="3827"/>
                    <a:pt x="6126" y="3451"/>
                    <a:pt x="5219" y="2754"/>
                  </a:cubicBezTo>
                  <a:cubicBezTo>
                    <a:pt x="4313" y="2047"/>
                    <a:pt x="3583" y="1615"/>
                    <a:pt x="3406" y="1339"/>
                  </a:cubicBezTo>
                  <a:cubicBezTo>
                    <a:pt x="3229" y="1073"/>
                    <a:pt x="3196" y="344"/>
                    <a:pt x="3196" y="344"/>
                  </a:cubicBezTo>
                  <a:lnTo>
                    <a:pt x="1228" y="1"/>
                  </a:lnTo>
                  <a:close/>
                </a:path>
              </a:pathLst>
            </a:custGeom>
            <a:solidFill>
              <a:srgbClr val="C75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" name="Google Shape;1481;p48">
              <a:extLst>
                <a:ext uri="{FF2B5EF4-FFF2-40B4-BE49-F238E27FC236}">
                  <a16:creationId xmlns:a16="http://schemas.microsoft.com/office/drawing/2014/main" id="{40AA34F6-ADDD-C55D-C41A-7149D1723BEB}"/>
                </a:ext>
              </a:extLst>
            </p:cNvPr>
            <p:cNvSpPr/>
            <p:nvPr/>
          </p:nvSpPr>
          <p:spPr>
            <a:xfrm>
              <a:off x="6790410" y="4516072"/>
              <a:ext cx="541410" cy="361526"/>
            </a:xfrm>
            <a:custGeom>
              <a:avLst/>
              <a:gdLst/>
              <a:ahLst/>
              <a:cxnLst/>
              <a:rect l="l" t="t" r="r" b="b"/>
              <a:pathLst>
                <a:path w="6459" h="4313" extrusionOk="0">
                  <a:moveTo>
                    <a:pt x="1339" y="155"/>
                  </a:moveTo>
                  <a:lnTo>
                    <a:pt x="3196" y="476"/>
                  </a:lnTo>
                  <a:cubicBezTo>
                    <a:pt x="3208" y="664"/>
                    <a:pt x="3263" y="1217"/>
                    <a:pt x="3418" y="1460"/>
                  </a:cubicBezTo>
                  <a:cubicBezTo>
                    <a:pt x="3539" y="1637"/>
                    <a:pt x="3860" y="1869"/>
                    <a:pt x="4302" y="2190"/>
                  </a:cubicBezTo>
                  <a:cubicBezTo>
                    <a:pt x="4590" y="2389"/>
                    <a:pt x="4899" y="2610"/>
                    <a:pt x="5242" y="2875"/>
                  </a:cubicBezTo>
                  <a:cubicBezTo>
                    <a:pt x="5342" y="2953"/>
                    <a:pt x="5430" y="3019"/>
                    <a:pt x="5507" y="3086"/>
                  </a:cubicBezTo>
                  <a:cubicBezTo>
                    <a:pt x="5939" y="3406"/>
                    <a:pt x="6304" y="3694"/>
                    <a:pt x="6270" y="3860"/>
                  </a:cubicBezTo>
                  <a:cubicBezTo>
                    <a:pt x="6259" y="3915"/>
                    <a:pt x="6182" y="4014"/>
                    <a:pt x="5850" y="4103"/>
                  </a:cubicBezTo>
                  <a:cubicBezTo>
                    <a:pt x="5675" y="4151"/>
                    <a:pt x="5453" y="4172"/>
                    <a:pt x="5201" y="4172"/>
                  </a:cubicBezTo>
                  <a:cubicBezTo>
                    <a:pt x="4422" y="4172"/>
                    <a:pt x="3358" y="3977"/>
                    <a:pt x="2522" y="3826"/>
                  </a:cubicBezTo>
                  <a:cubicBezTo>
                    <a:pt x="2212" y="3771"/>
                    <a:pt x="1903" y="3716"/>
                    <a:pt x="1671" y="3683"/>
                  </a:cubicBezTo>
                  <a:cubicBezTo>
                    <a:pt x="1416" y="3649"/>
                    <a:pt x="1206" y="3627"/>
                    <a:pt x="1018" y="3605"/>
                  </a:cubicBezTo>
                  <a:cubicBezTo>
                    <a:pt x="388" y="3550"/>
                    <a:pt x="222" y="3517"/>
                    <a:pt x="189" y="3185"/>
                  </a:cubicBezTo>
                  <a:cubicBezTo>
                    <a:pt x="156" y="2787"/>
                    <a:pt x="985" y="907"/>
                    <a:pt x="1339" y="155"/>
                  </a:cubicBezTo>
                  <a:close/>
                  <a:moveTo>
                    <a:pt x="1261" y="0"/>
                  </a:moveTo>
                  <a:lnTo>
                    <a:pt x="1239" y="45"/>
                  </a:lnTo>
                  <a:cubicBezTo>
                    <a:pt x="1184" y="155"/>
                    <a:pt x="1" y="2665"/>
                    <a:pt x="56" y="3196"/>
                  </a:cubicBezTo>
                  <a:cubicBezTo>
                    <a:pt x="100" y="3649"/>
                    <a:pt x="399" y="3683"/>
                    <a:pt x="1007" y="3749"/>
                  </a:cubicBezTo>
                  <a:cubicBezTo>
                    <a:pt x="1195" y="3771"/>
                    <a:pt x="1405" y="3782"/>
                    <a:pt x="1648" y="3826"/>
                  </a:cubicBezTo>
                  <a:cubicBezTo>
                    <a:pt x="1881" y="3860"/>
                    <a:pt x="2179" y="3915"/>
                    <a:pt x="2500" y="3970"/>
                  </a:cubicBezTo>
                  <a:cubicBezTo>
                    <a:pt x="3329" y="4125"/>
                    <a:pt x="4391" y="4313"/>
                    <a:pt x="5187" y="4313"/>
                  </a:cubicBezTo>
                  <a:cubicBezTo>
                    <a:pt x="5463" y="4313"/>
                    <a:pt x="5707" y="4291"/>
                    <a:pt x="5895" y="4235"/>
                  </a:cubicBezTo>
                  <a:cubicBezTo>
                    <a:pt x="6226" y="4147"/>
                    <a:pt x="6381" y="4036"/>
                    <a:pt x="6414" y="3882"/>
                  </a:cubicBezTo>
                  <a:cubicBezTo>
                    <a:pt x="6458" y="3638"/>
                    <a:pt x="6116" y="3373"/>
                    <a:pt x="5596" y="2975"/>
                  </a:cubicBezTo>
                  <a:cubicBezTo>
                    <a:pt x="5507" y="2909"/>
                    <a:pt x="5419" y="2842"/>
                    <a:pt x="5331" y="2776"/>
                  </a:cubicBezTo>
                  <a:cubicBezTo>
                    <a:pt x="4988" y="2499"/>
                    <a:pt x="4667" y="2278"/>
                    <a:pt x="4391" y="2079"/>
                  </a:cubicBezTo>
                  <a:cubicBezTo>
                    <a:pt x="3970" y="1781"/>
                    <a:pt x="3639" y="1537"/>
                    <a:pt x="3539" y="1383"/>
                  </a:cubicBezTo>
                  <a:cubicBezTo>
                    <a:pt x="3373" y="1128"/>
                    <a:pt x="3340" y="432"/>
                    <a:pt x="3340" y="421"/>
                  </a:cubicBezTo>
                  <a:lnTo>
                    <a:pt x="3329" y="365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4" name="Google Shape;1482;p48">
              <a:extLst>
                <a:ext uri="{FF2B5EF4-FFF2-40B4-BE49-F238E27FC236}">
                  <a16:creationId xmlns:a16="http://schemas.microsoft.com/office/drawing/2014/main" id="{27079D1C-7CE1-0749-1F5C-D2C9F21B36D3}"/>
                </a:ext>
              </a:extLst>
            </p:cNvPr>
            <p:cNvSpPr/>
            <p:nvPr/>
          </p:nvSpPr>
          <p:spPr>
            <a:xfrm>
              <a:off x="6799714" y="4757980"/>
              <a:ext cx="528417" cy="113747"/>
            </a:xfrm>
            <a:custGeom>
              <a:avLst/>
              <a:gdLst/>
              <a:ahLst/>
              <a:cxnLst/>
              <a:rect l="l" t="t" r="r" b="b"/>
              <a:pathLst>
                <a:path w="6304" h="1357" extrusionOk="0">
                  <a:moveTo>
                    <a:pt x="56" y="0"/>
                  </a:moveTo>
                  <a:cubicBezTo>
                    <a:pt x="23" y="133"/>
                    <a:pt x="0" y="244"/>
                    <a:pt x="11" y="310"/>
                  </a:cubicBezTo>
                  <a:cubicBezTo>
                    <a:pt x="67" y="830"/>
                    <a:pt x="487" y="708"/>
                    <a:pt x="1548" y="863"/>
                  </a:cubicBezTo>
                  <a:cubicBezTo>
                    <a:pt x="2403" y="988"/>
                    <a:pt x="3997" y="1356"/>
                    <a:pt x="5082" y="1356"/>
                  </a:cubicBezTo>
                  <a:cubicBezTo>
                    <a:pt x="5344" y="1356"/>
                    <a:pt x="5576" y="1335"/>
                    <a:pt x="5761" y="1283"/>
                  </a:cubicBezTo>
                  <a:cubicBezTo>
                    <a:pt x="6204" y="1162"/>
                    <a:pt x="6303" y="1007"/>
                    <a:pt x="6193" y="819"/>
                  </a:cubicBezTo>
                  <a:lnTo>
                    <a:pt x="6193" y="819"/>
                  </a:lnTo>
                  <a:cubicBezTo>
                    <a:pt x="5932" y="862"/>
                    <a:pt x="5529" y="906"/>
                    <a:pt x="5009" y="906"/>
                  </a:cubicBezTo>
                  <a:cubicBezTo>
                    <a:pt x="4735" y="906"/>
                    <a:pt x="4428" y="894"/>
                    <a:pt x="4092" y="863"/>
                  </a:cubicBezTo>
                  <a:cubicBezTo>
                    <a:pt x="2909" y="741"/>
                    <a:pt x="1228" y="321"/>
                    <a:pt x="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" name="Google Shape;1483;p48">
              <a:extLst>
                <a:ext uri="{FF2B5EF4-FFF2-40B4-BE49-F238E27FC236}">
                  <a16:creationId xmlns:a16="http://schemas.microsoft.com/office/drawing/2014/main" id="{9EEDD90E-782F-9A66-20ED-E91CFB2FF719}"/>
                </a:ext>
              </a:extLst>
            </p:cNvPr>
            <p:cNvSpPr/>
            <p:nvPr/>
          </p:nvSpPr>
          <p:spPr>
            <a:xfrm>
              <a:off x="6794182" y="4750604"/>
              <a:ext cx="534871" cy="126991"/>
            </a:xfrm>
            <a:custGeom>
              <a:avLst/>
              <a:gdLst/>
              <a:ahLst/>
              <a:cxnLst/>
              <a:rect l="l" t="t" r="r" b="b"/>
              <a:pathLst>
                <a:path w="6381" h="1515" extrusionOk="0">
                  <a:moveTo>
                    <a:pt x="177" y="177"/>
                  </a:moveTo>
                  <a:cubicBezTo>
                    <a:pt x="1150" y="442"/>
                    <a:pt x="2897" y="896"/>
                    <a:pt x="4147" y="1017"/>
                  </a:cubicBezTo>
                  <a:cubicBezTo>
                    <a:pt x="4492" y="1050"/>
                    <a:pt x="4804" y="1063"/>
                    <a:pt x="5085" y="1063"/>
                  </a:cubicBezTo>
                  <a:cubicBezTo>
                    <a:pt x="5559" y="1063"/>
                    <a:pt x="5940" y="1026"/>
                    <a:pt x="6225" y="984"/>
                  </a:cubicBezTo>
                  <a:cubicBezTo>
                    <a:pt x="6237" y="1028"/>
                    <a:pt x="6237" y="1062"/>
                    <a:pt x="6225" y="1073"/>
                  </a:cubicBezTo>
                  <a:cubicBezTo>
                    <a:pt x="6203" y="1128"/>
                    <a:pt x="6115" y="1216"/>
                    <a:pt x="5816" y="1305"/>
                  </a:cubicBezTo>
                  <a:cubicBezTo>
                    <a:pt x="5638" y="1353"/>
                    <a:pt x="5414" y="1374"/>
                    <a:pt x="5161" y="1374"/>
                  </a:cubicBezTo>
                  <a:cubicBezTo>
                    <a:pt x="4377" y="1374"/>
                    <a:pt x="3313" y="1179"/>
                    <a:pt x="2477" y="1028"/>
                  </a:cubicBezTo>
                  <a:cubicBezTo>
                    <a:pt x="2167" y="973"/>
                    <a:pt x="1858" y="918"/>
                    <a:pt x="1626" y="885"/>
                  </a:cubicBezTo>
                  <a:cubicBezTo>
                    <a:pt x="1371" y="851"/>
                    <a:pt x="1161" y="829"/>
                    <a:pt x="984" y="807"/>
                  </a:cubicBezTo>
                  <a:cubicBezTo>
                    <a:pt x="343" y="752"/>
                    <a:pt x="177" y="719"/>
                    <a:pt x="144" y="387"/>
                  </a:cubicBezTo>
                  <a:cubicBezTo>
                    <a:pt x="144" y="354"/>
                    <a:pt x="144" y="299"/>
                    <a:pt x="166" y="177"/>
                  </a:cubicBezTo>
                  <a:close/>
                  <a:moveTo>
                    <a:pt x="66" y="0"/>
                  </a:moveTo>
                  <a:lnTo>
                    <a:pt x="55" y="77"/>
                  </a:lnTo>
                  <a:cubicBezTo>
                    <a:pt x="11" y="221"/>
                    <a:pt x="0" y="332"/>
                    <a:pt x="11" y="398"/>
                  </a:cubicBezTo>
                  <a:cubicBezTo>
                    <a:pt x="55" y="851"/>
                    <a:pt x="354" y="885"/>
                    <a:pt x="962" y="951"/>
                  </a:cubicBezTo>
                  <a:cubicBezTo>
                    <a:pt x="1150" y="973"/>
                    <a:pt x="1360" y="984"/>
                    <a:pt x="1603" y="1028"/>
                  </a:cubicBezTo>
                  <a:cubicBezTo>
                    <a:pt x="1836" y="1062"/>
                    <a:pt x="2134" y="1117"/>
                    <a:pt x="2455" y="1172"/>
                  </a:cubicBezTo>
                  <a:cubicBezTo>
                    <a:pt x="3284" y="1327"/>
                    <a:pt x="4346" y="1515"/>
                    <a:pt x="5142" y="1515"/>
                  </a:cubicBezTo>
                  <a:cubicBezTo>
                    <a:pt x="5418" y="1515"/>
                    <a:pt x="5650" y="1493"/>
                    <a:pt x="5850" y="1437"/>
                  </a:cubicBezTo>
                  <a:cubicBezTo>
                    <a:pt x="6137" y="1360"/>
                    <a:pt x="6303" y="1261"/>
                    <a:pt x="6347" y="1128"/>
                  </a:cubicBezTo>
                  <a:cubicBezTo>
                    <a:pt x="6380" y="1050"/>
                    <a:pt x="6369" y="962"/>
                    <a:pt x="6314" y="874"/>
                  </a:cubicBezTo>
                  <a:lnTo>
                    <a:pt x="6292" y="829"/>
                  </a:lnTo>
                  <a:lnTo>
                    <a:pt x="6248" y="840"/>
                  </a:lnTo>
                  <a:cubicBezTo>
                    <a:pt x="5975" y="882"/>
                    <a:pt x="5587" y="924"/>
                    <a:pt x="5101" y="924"/>
                  </a:cubicBezTo>
                  <a:cubicBezTo>
                    <a:pt x="4819" y="924"/>
                    <a:pt x="4503" y="910"/>
                    <a:pt x="4158" y="874"/>
                  </a:cubicBezTo>
                  <a:cubicBezTo>
                    <a:pt x="2897" y="752"/>
                    <a:pt x="1095" y="288"/>
                    <a:pt x="133" y="22"/>
                  </a:cubicBezTo>
                  <a:lnTo>
                    <a:pt x="66" y="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" name="Google Shape;1484;p48">
              <a:extLst>
                <a:ext uri="{FF2B5EF4-FFF2-40B4-BE49-F238E27FC236}">
                  <a16:creationId xmlns:a16="http://schemas.microsoft.com/office/drawing/2014/main" id="{12FF673C-41CB-344F-3B22-161BF27F8888}"/>
                </a:ext>
              </a:extLst>
            </p:cNvPr>
            <p:cNvSpPr/>
            <p:nvPr/>
          </p:nvSpPr>
          <p:spPr>
            <a:xfrm>
              <a:off x="6937768" y="4052707"/>
              <a:ext cx="321711" cy="192205"/>
            </a:xfrm>
            <a:custGeom>
              <a:avLst/>
              <a:gdLst/>
              <a:ahLst/>
              <a:cxnLst/>
              <a:rect l="l" t="t" r="r" b="b"/>
              <a:pathLst>
                <a:path w="3838" h="2293" extrusionOk="0">
                  <a:moveTo>
                    <a:pt x="469" y="0"/>
                  </a:moveTo>
                  <a:cubicBezTo>
                    <a:pt x="341" y="0"/>
                    <a:pt x="228" y="93"/>
                    <a:pt x="200" y="232"/>
                  </a:cubicBezTo>
                  <a:lnTo>
                    <a:pt x="23" y="1393"/>
                  </a:lnTo>
                  <a:cubicBezTo>
                    <a:pt x="1" y="1537"/>
                    <a:pt x="89" y="1669"/>
                    <a:pt x="233" y="1703"/>
                  </a:cubicBezTo>
                  <a:lnTo>
                    <a:pt x="3086" y="2289"/>
                  </a:lnTo>
                  <a:cubicBezTo>
                    <a:pt x="3102" y="2291"/>
                    <a:pt x="3118" y="2293"/>
                    <a:pt x="3134" y="2293"/>
                  </a:cubicBezTo>
                  <a:cubicBezTo>
                    <a:pt x="3240" y="2293"/>
                    <a:pt x="3346" y="2230"/>
                    <a:pt x="3385" y="2134"/>
                  </a:cubicBezTo>
                  <a:lnTo>
                    <a:pt x="3772" y="1238"/>
                  </a:lnTo>
                  <a:cubicBezTo>
                    <a:pt x="3838" y="1083"/>
                    <a:pt x="3761" y="917"/>
                    <a:pt x="3595" y="873"/>
                  </a:cubicBezTo>
                  <a:lnTo>
                    <a:pt x="543" y="11"/>
                  </a:lnTo>
                  <a:cubicBezTo>
                    <a:pt x="518" y="4"/>
                    <a:pt x="493" y="0"/>
                    <a:pt x="469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" name="Google Shape;1485;p48">
              <a:extLst>
                <a:ext uri="{FF2B5EF4-FFF2-40B4-BE49-F238E27FC236}">
                  <a16:creationId xmlns:a16="http://schemas.microsoft.com/office/drawing/2014/main" id="{8530E672-DFD0-123D-DDB1-9A858671E64A}"/>
                </a:ext>
              </a:extLst>
            </p:cNvPr>
            <p:cNvSpPr/>
            <p:nvPr/>
          </p:nvSpPr>
          <p:spPr>
            <a:xfrm>
              <a:off x="6931314" y="4047091"/>
              <a:ext cx="331015" cy="204024"/>
            </a:xfrm>
            <a:custGeom>
              <a:avLst/>
              <a:gdLst/>
              <a:ahLst/>
              <a:cxnLst/>
              <a:rect l="l" t="t" r="r" b="b"/>
              <a:pathLst>
                <a:path w="3949" h="2434" extrusionOk="0">
                  <a:moveTo>
                    <a:pt x="542" y="133"/>
                  </a:moveTo>
                  <a:cubicBezTo>
                    <a:pt x="565" y="133"/>
                    <a:pt x="587" y="144"/>
                    <a:pt x="598" y="144"/>
                  </a:cubicBezTo>
                  <a:lnTo>
                    <a:pt x="3650" y="1007"/>
                  </a:lnTo>
                  <a:cubicBezTo>
                    <a:pt x="3705" y="1018"/>
                    <a:pt x="3760" y="1062"/>
                    <a:pt x="3782" y="1106"/>
                  </a:cubicBezTo>
                  <a:cubicBezTo>
                    <a:pt x="3804" y="1161"/>
                    <a:pt x="3804" y="1228"/>
                    <a:pt x="3782" y="1272"/>
                  </a:cubicBezTo>
                  <a:lnTo>
                    <a:pt x="3395" y="2168"/>
                  </a:lnTo>
                  <a:cubicBezTo>
                    <a:pt x="3365" y="2247"/>
                    <a:pt x="3282" y="2291"/>
                    <a:pt x="3201" y="2291"/>
                  </a:cubicBezTo>
                  <a:cubicBezTo>
                    <a:pt x="3192" y="2291"/>
                    <a:pt x="3183" y="2290"/>
                    <a:pt x="3174" y="2289"/>
                  </a:cubicBezTo>
                  <a:lnTo>
                    <a:pt x="321" y="1703"/>
                  </a:lnTo>
                  <a:cubicBezTo>
                    <a:pt x="222" y="1681"/>
                    <a:pt x="144" y="1582"/>
                    <a:pt x="166" y="1471"/>
                  </a:cubicBezTo>
                  <a:lnTo>
                    <a:pt x="354" y="310"/>
                  </a:lnTo>
                  <a:cubicBezTo>
                    <a:pt x="354" y="255"/>
                    <a:pt x="388" y="199"/>
                    <a:pt x="443" y="166"/>
                  </a:cubicBezTo>
                  <a:cubicBezTo>
                    <a:pt x="476" y="155"/>
                    <a:pt x="509" y="144"/>
                    <a:pt x="553" y="144"/>
                  </a:cubicBezTo>
                  <a:lnTo>
                    <a:pt x="542" y="133"/>
                  </a:lnTo>
                  <a:close/>
                  <a:moveTo>
                    <a:pt x="548" y="1"/>
                  </a:moveTo>
                  <a:cubicBezTo>
                    <a:pt x="482" y="1"/>
                    <a:pt x="418" y="18"/>
                    <a:pt x="365" y="56"/>
                  </a:cubicBezTo>
                  <a:cubicBezTo>
                    <a:pt x="288" y="111"/>
                    <a:pt x="233" y="188"/>
                    <a:pt x="211" y="288"/>
                  </a:cubicBezTo>
                  <a:lnTo>
                    <a:pt x="34" y="1449"/>
                  </a:lnTo>
                  <a:cubicBezTo>
                    <a:pt x="1" y="1626"/>
                    <a:pt x="122" y="1803"/>
                    <a:pt x="299" y="1836"/>
                  </a:cubicBezTo>
                  <a:lnTo>
                    <a:pt x="3152" y="2422"/>
                  </a:lnTo>
                  <a:cubicBezTo>
                    <a:pt x="3174" y="2422"/>
                    <a:pt x="3196" y="2433"/>
                    <a:pt x="3218" y="2433"/>
                  </a:cubicBezTo>
                  <a:cubicBezTo>
                    <a:pt x="3351" y="2433"/>
                    <a:pt x="3473" y="2356"/>
                    <a:pt x="3528" y="2223"/>
                  </a:cubicBezTo>
                  <a:lnTo>
                    <a:pt x="3915" y="1338"/>
                  </a:lnTo>
                  <a:cubicBezTo>
                    <a:pt x="3948" y="1239"/>
                    <a:pt x="3948" y="1139"/>
                    <a:pt x="3904" y="1051"/>
                  </a:cubicBezTo>
                  <a:cubicBezTo>
                    <a:pt x="3871" y="962"/>
                    <a:pt x="3782" y="896"/>
                    <a:pt x="3694" y="874"/>
                  </a:cubicBezTo>
                  <a:lnTo>
                    <a:pt x="642" y="11"/>
                  </a:lnTo>
                  <a:cubicBezTo>
                    <a:pt x="610" y="4"/>
                    <a:pt x="579" y="1"/>
                    <a:pt x="548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" name="Google Shape;1486;p48">
              <a:extLst>
                <a:ext uri="{FF2B5EF4-FFF2-40B4-BE49-F238E27FC236}">
                  <a16:creationId xmlns:a16="http://schemas.microsoft.com/office/drawing/2014/main" id="{7E5679CF-E204-3B65-84B7-0DFAF0A458F8}"/>
                </a:ext>
              </a:extLst>
            </p:cNvPr>
            <p:cNvSpPr/>
            <p:nvPr/>
          </p:nvSpPr>
          <p:spPr>
            <a:xfrm>
              <a:off x="6040628" y="4021106"/>
              <a:ext cx="271669" cy="501594"/>
            </a:xfrm>
            <a:custGeom>
              <a:avLst/>
              <a:gdLst/>
              <a:ahLst/>
              <a:cxnLst/>
              <a:rect l="l" t="t" r="r" b="b"/>
              <a:pathLst>
                <a:path w="3241" h="5984" extrusionOk="0">
                  <a:moveTo>
                    <a:pt x="1548" y="1"/>
                  </a:moveTo>
                  <a:cubicBezTo>
                    <a:pt x="1548" y="1"/>
                    <a:pt x="443" y="708"/>
                    <a:pt x="221" y="1007"/>
                  </a:cubicBezTo>
                  <a:cubicBezTo>
                    <a:pt x="0" y="1294"/>
                    <a:pt x="155" y="3097"/>
                    <a:pt x="509" y="4136"/>
                  </a:cubicBezTo>
                  <a:cubicBezTo>
                    <a:pt x="856" y="5156"/>
                    <a:pt x="2043" y="5984"/>
                    <a:pt x="2579" y="5984"/>
                  </a:cubicBezTo>
                  <a:cubicBezTo>
                    <a:pt x="2590" y="5984"/>
                    <a:pt x="2600" y="5984"/>
                    <a:pt x="2610" y="5983"/>
                  </a:cubicBezTo>
                  <a:cubicBezTo>
                    <a:pt x="3118" y="5961"/>
                    <a:pt x="3240" y="5507"/>
                    <a:pt x="3030" y="4789"/>
                  </a:cubicBezTo>
                  <a:cubicBezTo>
                    <a:pt x="2809" y="4059"/>
                    <a:pt x="2521" y="2865"/>
                    <a:pt x="2543" y="2301"/>
                  </a:cubicBezTo>
                  <a:cubicBezTo>
                    <a:pt x="2577" y="1748"/>
                    <a:pt x="2632" y="830"/>
                    <a:pt x="2632" y="830"/>
                  </a:cubicBezTo>
                  <a:lnTo>
                    <a:pt x="1548" y="1"/>
                  </a:lnTo>
                  <a:close/>
                </a:path>
              </a:pathLst>
            </a:custGeom>
            <a:solidFill>
              <a:srgbClr val="C75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" name="Google Shape;1487;p48">
              <a:extLst>
                <a:ext uri="{FF2B5EF4-FFF2-40B4-BE49-F238E27FC236}">
                  <a16:creationId xmlns:a16="http://schemas.microsoft.com/office/drawing/2014/main" id="{40CAE714-E76F-EBCC-D4F1-FDA37A1C811E}"/>
                </a:ext>
              </a:extLst>
            </p:cNvPr>
            <p:cNvSpPr/>
            <p:nvPr/>
          </p:nvSpPr>
          <p:spPr>
            <a:xfrm>
              <a:off x="6032246" y="4013730"/>
              <a:ext cx="280051" cy="515425"/>
            </a:xfrm>
            <a:custGeom>
              <a:avLst/>
              <a:gdLst/>
              <a:ahLst/>
              <a:cxnLst/>
              <a:rect l="l" t="t" r="r" b="b"/>
              <a:pathLst>
                <a:path w="3341" h="6149" extrusionOk="0">
                  <a:moveTo>
                    <a:pt x="1648" y="166"/>
                  </a:moveTo>
                  <a:lnTo>
                    <a:pt x="2655" y="940"/>
                  </a:lnTo>
                  <a:lnTo>
                    <a:pt x="2577" y="2389"/>
                  </a:lnTo>
                  <a:cubicBezTo>
                    <a:pt x="2555" y="2942"/>
                    <a:pt x="2820" y="4081"/>
                    <a:pt x="3064" y="4888"/>
                  </a:cubicBezTo>
                  <a:cubicBezTo>
                    <a:pt x="3196" y="5330"/>
                    <a:pt x="3196" y="5651"/>
                    <a:pt x="3064" y="5839"/>
                  </a:cubicBezTo>
                  <a:cubicBezTo>
                    <a:pt x="2986" y="5938"/>
                    <a:pt x="2876" y="5993"/>
                    <a:pt x="2710" y="6005"/>
                  </a:cubicBezTo>
                  <a:lnTo>
                    <a:pt x="2688" y="6005"/>
                  </a:lnTo>
                  <a:cubicBezTo>
                    <a:pt x="2201" y="6005"/>
                    <a:pt x="1018" y="5208"/>
                    <a:pt x="675" y="4202"/>
                  </a:cubicBezTo>
                  <a:cubicBezTo>
                    <a:pt x="310" y="3152"/>
                    <a:pt x="178" y="1394"/>
                    <a:pt x="377" y="1128"/>
                  </a:cubicBezTo>
                  <a:cubicBezTo>
                    <a:pt x="565" y="885"/>
                    <a:pt x="1449" y="299"/>
                    <a:pt x="1648" y="177"/>
                  </a:cubicBezTo>
                  <a:lnTo>
                    <a:pt x="1648" y="166"/>
                  </a:lnTo>
                  <a:close/>
                  <a:moveTo>
                    <a:pt x="1648" y="0"/>
                  </a:moveTo>
                  <a:lnTo>
                    <a:pt x="1615" y="33"/>
                  </a:lnTo>
                  <a:cubicBezTo>
                    <a:pt x="1571" y="56"/>
                    <a:pt x="487" y="752"/>
                    <a:pt x="255" y="1051"/>
                  </a:cubicBezTo>
                  <a:cubicBezTo>
                    <a:pt x="1" y="1394"/>
                    <a:pt x="211" y="3273"/>
                    <a:pt x="543" y="4246"/>
                  </a:cubicBezTo>
                  <a:cubicBezTo>
                    <a:pt x="885" y="5275"/>
                    <a:pt x="2102" y="6148"/>
                    <a:pt x="2688" y="6148"/>
                  </a:cubicBezTo>
                  <a:lnTo>
                    <a:pt x="2710" y="6148"/>
                  </a:lnTo>
                  <a:cubicBezTo>
                    <a:pt x="2920" y="6137"/>
                    <a:pt x="3075" y="6060"/>
                    <a:pt x="3174" y="5916"/>
                  </a:cubicBezTo>
                  <a:cubicBezTo>
                    <a:pt x="3329" y="5695"/>
                    <a:pt x="3340" y="5341"/>
                    <a:pt x="3196" y="4855"/>
                  </a:cubicBezTo>
                  <a:cubicBezTo>
                    <a:pt x="2997" y="4213"/>
                    <a:pt x="2688" y="2964"/>
                    <a:pt x="2721" y="2400"/>
                  </a:cubicBezTo>
                  <a:lnTo>
                    <a:pt x="2798" y="885"/>
                  </a:lnTo>
                  <a:lnTo>
                    <a:pt x="1648" y="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" name="Google Shape;1488;p48">
              <a:extLst>
                <a:ext uri="{FF2B5EF4-FFF2-40B4-BE49-F238E27FC236}">
                  <a16:creationId xmlns:a16="http://schemas.microsoft.com/office/drawing/2014/main" id="{EBFA3E96-DA15-ED6B-F7EA-41EFEE8B0702}"/>
                </a:ext>
              </a:extLst>
            </p:cNvPr>
            <p:cNvSpPr/>
            <p:nvPr/>
          </p:nvSpPr>
          <p:spPr>
            <a:xfrm>
              <a:off x="6040628" y="4090678"/>
              <a:ext cx="255910" cy="432943"/>
            </a:xfrm>
            <a:custGeom>
              <a:avLst/>
              <a:gdLst/>
              <a:ahLst/>
              <a:cxnLst/>
              <a:rect l="l" t="t" r="r" b="b"/>
              <a:pathLst>
                <a:path w="3053" h="5165" extrusionOk="0">
                  <a:moveTo>
                    <a:pt x="387" y="0"/>
                  </a:moveTo>
                  <a:cubicBezTo>
                    <a:pt x="310" y="66"/>
                    <a:pt x="255" y="122"/>
                    <a:pt x="221" y="177"/>
                  </a:cubicBezTo>
                  <a:cubicBezTo>
                    <a:pt x="0" y="464"/>
                    <a:pt x="155" y="2267"/>
                    <a:pt x="509" y="3306"/>
                  </a:cubicBezTo>
                  <a:cubicBezTo>
                    <a:pt x="858" y="4332"/>
                    <a:pt x="2059" y="5164"/>
                    <a:pt x="2589" y="5164"/>
                  </a:cubicBezTo>
                  <a:cubicBezTo>
                    <a:pt x="2596" y="5164"/>
                    <a:pt x="2603" y="5164"/>
                    <a:pt x="2610" y="5164"/>
                  </a:cubicBezTo>
                  <a:cubicBezTo>
                    <a:pt x="2831" y="5153"/>
                    <a:pt x="2975" y="5053"/>
                    <a:pt x="3052" y="4899"/>
                  </a:cubicBezTo>
                  <a:cubicBezTo>
                    <a:pt x="1714" y="4744"/>
                    <a:pt x="1172" y="3925"/>
                    <a:pt x="763" y="2919"/>
                  </a:cubicBezTo>
                  <a:cubicBezTo>
                    <a:pt x="454" y="2134"/>
                    <a:pt x="398" y="708"/>
                    <a:pt x="3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1489;p48">
              <a:extLst>
                <a:ext uri="{FF2B5EF4-FFF2-40B4-BE49-F238E27FC236}">
                  <a16:creationId xmlns:a16="http://schemas.microsoft.com/office/drawing/2014/main" id="{E6FAF974-B513-338F-C206-F198F78431CE}"/>
                </a:ext>
              </a:extLst>
            </p:cNvPr>
            <p:cNvSpPr/>
            <p:nvPr/>
          </p:nvSpPr>
          <p:spPr>
            <a:xfrm>
              <a:off x="6032246" y="4077686"/>
              <a:ext cx="273513" cy="451468"/>
            </a:xfrm>
            <a:custGeom>
              <a:avLst/>
              <a:gdLst/>
              <a:ahLst/>
              <a:cxnLst/>
              <a:rect l="l" t="t" r="r" b="b"/>
              <a:pathLst>
                <a:path w="3263" h="5386" extrusionOk="0">
                  <a:moveTo>
                    <a:pt x="421" y="310"/>
                  </a:moveTo>
                  <a:cubicBezTo>
                    <a:pt x="432" y="1095"/>
                    <a:pt x="509" y="2367"/>
                    <a:pt x="797" y="3096"/>
                  </a:cubicBezTo>
                  <a:cubicBezTo>
                    <a:pt x="1173" y="4025"/>
                    <a:pt x="1715" y="4910"/>
                    <a:pt x="3042" y="5109"/>
                  </a:cubicBezTo>
                  <a:cubicBezTo>
                    <a:pt x="2964" y="5186"/>
                    <a:pt x="2854" y="5242"/>
                    <a:pt x="2699" y="5242"/>
                  </a:cubicBezTo>
                  <a:lnTo>
                    <a:pt x="2688" y="5242"/>
                  </a:lnTo>
                  <a:cubicBezTo>
                    <a:pt x="2201" y="5242"/>
                    <a:pt x="1018" y="4445"/>
                    <a:pt x="675" y="3439"/>
                  </a:cubicBezTo>
                  <a:cubicBezTo>
                    <a:pt x="310" y="2389"/>
                    <a:pt x="178" y="631"/>
                    <a:pt x="366" y="365"/>
                  </a:cubicBezTo>
                  <a:cubicBezTo>
                    <a:pt x="388" y="354"/>
                    <a:pt x="399" y="332"/>
                    <a:pt x="421" y="310"/>
                  </a:cubicBezTo>
                  <a:close/>
                  <a:moveTo>
                    <a:pt x="554" y="0"/>
                  </a:moveTo>
                  <a:lnTo>
                    <a:pt x="443" y="100"/>
                  </a:lnTo>
                  <a:cubicBezTo>
                    <a:pt x="355" y="177"/>
                    <a:pt x="299" y="244"/>
                    <a:pt x="255" y="288"/>
                  </a:cubicBezTo>
                  <a:cubicBezTo>
                    <a:pt x="1" y="631"/>
                    <a:pt x="211" y="2510"/>
                    <a:pt x="543" y="3483"/>
                  </a:cubicBezTo>
                  <a:cubicBezTo>
                    <a:pt x="885" y="4512"/>
                    <a:pt x="2102" y="5385"/>
                    <a:pt x="2688" y="5385"/>
                  </a:cubicBezTo>
                  <a:lnTo>
                    <a:pt x="2710" y="5385"/>
                  </a:lnTo>
                  <a:cubicBezTo>
                    <a:pt x="2953" y="5374"/>
                    <a:pt x="3119" y="5264"/>
                    <a:pt x="3218" y="5087"/>
                  </a:cubicBezTo>
                  <a:lnTo>
                    <a:pt x="3263" y="4998"/>
                  </a:lnTo>
                  <a:lnTo>
                    <a:pt x="3163" y="4987"/>
                  </a:lnTo>
                  <a:cubicBezTo>
                    <a:pt x="1903" y="4843"/>
                    <a:pt x="1350" y="4103"/>
                    <a:pt x="930" y="3041"/>
                  </a:cubicBezTo>
                  <a:cubicBezTo>
                    <a:pt x="620" y="2289"/>
                    <a:pt x="565" y="907"/>
                    <a:pt x="554" y="155"/>
                  </a:cubicBezTo>
                  <a:lnTo>
                    <a:pt x="554" y="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1490;p48">
              <a:extLst>
                <a:ext uri="{FF2B5EF4-FFF2-40B4-BE49-F238E27FC236}">
                  <a16:creationId xmlns:a16="http://schemas.microsoft.com/office/drawing/2014/main" id="{9434E28E-F11F-9B37-E9A2-E5C4E119CA65}"/>
                </a:ext>
              </a:extLst>
            </p:cNvPr>
            <p:cNvSpPr/>
            <p:nvPr/>
          </p:nvSpPr>
          <p:spPr>
            <a:xfrm>
              <a:off x="6132329" y="3841310"/>
              <a:ext cx="315256" cy="287846"/>
            </a:xfrm>
            <a:custGeom>
              <a:avLst/>
              <a:gdLst/>
              <a:ahLst/>
              <a:cxnLst/>
              <a:rect l="l" t="t" r="r" b="b"/>
              <a:pathLst>
                <a:path w="3761" h="3434" extrusionOk="0">
                  <a:moveTo>
                    <a:pt x="2257" y="1"/>
                  </a:moveTo>
                  <a:lnTo>
                    <a:pt x="244" y="2345"/>
                  </a:lnTo>
                  <a:cubicBezTo>
                    <a:pt x="244" y="2345"/>
                    <a:pt x="1" y="2986"/>
                    <a:pt x="543" y="3274"/>
                  </a:cubicBezTo>
                  <a:cubicBezTo>
                    <a:pt x="782" y="3398"/>
                    <a:pt x="978" y="3434"/>
                    <a:pt x="1123" y="3434"/>
                  </a:cubicBezTo>
                  <a:cubicBezTo>
                    <a:pt x="1313" y="3434"/>
                    <a:pt x="1416" y="3373"/>
                    <a:pt x="1416" y="3373"/>
                  </a:cubicBezTo>
                  <a:lnTo>
                    <a:pt x="3761" y="1460"/>
                  </a:lnTo>
                  <a:lnTo>
                    <a:pt x="2257" y="1"/>
                  </a:lnTo>
                  <a:close/>
                </a:path>
              </a:pathLst>
            </a:custGeom>
            <a:solidFill>
              <a:srgbClr val="F3E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1491;p48">
              <a:extLst>
                <a:ext uri="{FF2B5EF4-FFF2-40B4-BE49-F238E27FC236}">
                  <a16:creationId xmlns:a16="http://schemas.microsoft.com/office/drawing/2014/main" id="{7ABE8AB9-1F0D-A59A-6761-4002A208A462}"/>
                </a:ext>
              </a:extLst>
            </p:cNvPr>
            <p:cNvSpPr/>
            <p:nvPr/>
          </p:nvSpPr>
          <p:spPr>
            <a:xfrm>
              <a:off x="6125874" y="3832089"/>
              <a:ext cx="331015" cy="303102"/>
            </a:xfrm>
            <a:custGeom>
              <a:avLst/>
              <a:gdLst/>
              <a:ahLst/>
              <a:cxnLst/>
              <a:rect l="l" t="t" r="r" b="b"/>
              <a:pathLst>
                <a:path w="3949" h="3616" extrusionOk="0">
                  <a:moveTo>
                    <a:pt x="2345" y="210"/>
                  </a:moveTo>
                  <a:lnTo>
                    <a:pt x="3738" y="1559"/>
                  </a:lnTo>
                  <a:lnTo>
                    <a:pt x="1449" y="3428"/>
                  </a:lnTo>
                  <a:cubicBezTo>
                    <a:pt x="1443" y="3428"/>
                    <a:pt x="1357" y="3475"/>
                    <a:pt x="1196" y="3475"/>
                  </a:cubicBezTo>
                  <a:cubicBezTo>
                    <a:pt x="1064" y="3475"/>
                    <a:pt x="882" y="3443"/>
                    <a:pt x="653" y="3328"/>
                  </a:cubicBezTo>
                  <a:cubicBezTo>
                    <a:pt x="200" y="3085"/>
                    <a:pt x="354" y="2565"/>
                    <a:pt x="376" y="2488"/>
                  </a:cubicBezTo>
                  <a:lnTo>
                    <a:pt x="2345" y="210"/>
                  </a:lnTo>
                  <a:close/>
                  <a:moveTo>
                    <a:pt x="2334" y="0"/>
                  </a:moveTo>
                  <a:lnTo>
                    <a:pt x="266" y="2411"/>
                  </a:lnTo>
                  <a:lnTo>
                    <a:pt x="255" y="2422"/>
                  </a:lnTo>
                  <a:cubicBezTo>
                    <a:pt x="255" y="2433"/>
                    <a:pt x="1" y="3140"/>
                    <a:pt x="598" y="3450"/>
                  </a:cubicBezTo>
                  <a:cubicBezTo>
                    <a:pt x="841" y="3572"/>
                    <a:pt x="1040" y="3616"/>
                    <a:pt x="1195" y="3616"/>
                  </a:cubicBezTo>
                  <a:cubicBezTo>
                    <a:pt x="1405" y="3616"/>
                    <a:pt x="1515" y="3549"/>
                    <a:pt x="1538" y="3538"/>
                  </a:cubicBezTo>
                  <a:lnTo>
                    <a:pt x="3948" y="1570"/>
                  </a:lnTo>
                  <a:lnTo>
                    <a:pt x="2334" y="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" name="Google Shape;1492;p48">
              <a:extLst>
                <a:ext uri="{FF2B5EF4-FFF2-40B4-BE49-F238E27FC236}">
                  <a16:creationId xmlns:a16="http://schemas.microsoft.com/office/drawing/2014/main" id="{ACB9E4D6-65D3-8BC5-80F9-AB2264B6539A}"/>
                </a:ext>
              </a:extLst>
            </p:cNvPr>
            <p:cNvSpPr/>
            <p:nvPr/>
          </p:nvSpPr>
          <p:spPr>
            <a:xfrm>
              <a:off x="6278848" y="3735611"/>
              <a:ext cx="314251" cy="269406"/>
            </a:xfrm>
            <a:custGeom>
              <a:avLst/>
              <a:gdLst/>
              <a:ahLst/>
              <a:cxnLst/>
              <a:rect l="l" t="t" r="r" b="b"/>
              <a:pathLst>
                <a:path w="3749" h="3214" extrusionOk="0">
                  <a:moveTo>
                    <a:pt x="1170" y="0"/>
                  </a:moveTo>
                  <a:cubicBezTo>
                    <a:pt x="1090" y="0"/>
                    <a:pt x="1006" y="15"/>
                    <a:pt x="929" y="56"/>
                  </a:cubicBezTo>
                  <a:cubicBezTo>
                    <a:pt x="675" y="189"/>
                    <a:pt x="33" y="510"/>
                    <a:pt x="22" y="875"/>
                  </a:cubicBezTo>
                  <a:cubicBezTo>
                    <a:pt x="0" y="1228"/>
                    <a:pt x="210" y="1958"/>
                    <a:pt x="995" y="2611"/>
                  </a:cubicBezTo>
                  <a:cubicBezTo>
                    <a:pt x="1542" y="3065"/>
                    <a:pt x="1858" y="3213"/>
                    <a:pt x="2070" y="3213"/>
                  </a:cubicBezTo>
                  <a:cubicBezTo>
                    <a:pt x="2163" y="3213"/>
                    <a:pt x="2236" y="3185"/>
                    <a:pt x="2300" y="3141"/>
                  </a:cubicBezTo>
                  <a:cubicBezTo>
                    <a:pt x="2510" y="2998"/>
                    <a:pt x="3516" y="2290"/>
                    <a:pt x="3638" y="2036"/>
                  </a:cubicBezTo>
                  <a:cubicBezTo>
                    <a:pt x="3749" y="1792"/>
                    <a:pt x="3472" y="1361"/>
                    <a:pt x="3273" y="1206"/>
                  </a:cubicBezTo>
                  <a:cubicBezTo>
                    <a:pt x="3074" y="1040"/>
                    <a:pt x="1548" y="90"/>
                    <a:pt x="1548" y="90"/>
                  </a:cubicBezTo>
                  <a:cubicBezTo>
                    <a:pt x="1548" y="90"/>
                    <a:pt x="1369" y="0"/>
                    <a:pt x="1170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" name="Google Shape;1493;p48">
              <a:extLst>
                <a:ext uri="{FF2B5EF4-FFF2-40B4-BE49-F238E27FC236}">
                  <a16:creationId xmlns:a16="http://schemas.microsoft.com/office/drawing/2014/main" id="{667C3739-366A-9BDD-3074-ACC1C51BE77B}"/>
                </a:ext>
              </a:extLst>
            </p:cNvPr>
            <p:cNvSpPr/>
            <p:nvPr/>
          </p:nvSpPr>
          <p:spPr>
            <a:xfrm>
              <a:off x="6273232" y="3729408"/>
              <a:ext cx="327243" cy="281644"/>
            </a:xfrm>
            <a:custGeom>
              <a:avLst/>
              <a:gdLst/>
              <a:ahLst/>
              <a:cxnLst/>
              <a:rect l="l" t="t" r="r" b="b"/>
              <a:pathLst>
                <a:path w="3904" h="3360" extrusionOk="0">
                  <a:moveTo>
                    <a:pt x="1239" y="141"/>
                  </a:moveTo>
                  <a:cubicBezTo>
                    <a:pt x="1405" y="141"/>
                    <a:pt x="1549" y="208"/>
                    <a:pt x="1571" y="219"/>
                  </a:cubicBezTo>
                  <a:cubicBezTo>
                    <a:pt x="1659" y="263"/>
                    <a:pt x="3108" y="1170"/>
                    <a:pt x="3296" y="1325"/>
                  </a:cubicBezTo>
                  <a:cubicBezTo>
                    <a:pt x="3495" y="1490"/>
                    <a:pt x="3727" y="1888"/>
                    <a:pt x="3639" y="2076"/>
                  </a:cubicBezTo>
                  <a:cubicBezTo>
                    <a:pt x="3539" y="2298"/>
                    <a:pt x="2632" y="2950"/>
                    <a:pt x="2323" y="3160"/>
                  </a:cubicBezTo>
                  <a:cubicBezTo>
                    <a:pt x="2273" y="3193"/>
                    <a:pt x="2214" y="3218"/>
                    <a:pt x="2135" y="3218"/>
                  </a:cubicBezTo>
                  <a:cubicBezTo>
                    <a:pt x="1951" y="3218"/>
                    <a:pt x="1656" y="3086"/>
                    <a:pt x="1106" y="2629"/>
                  </a:cubicBezTo>
                  <a:cubicBezTo>
                    <a:pt x="321" y="1966"/>
                    <a:pt x="133" y="1258"/>
                    <a:pt x="155" y="949"/>
                  </a:cubicBezTo>
                  <a:cubicBezTo>
                    <a:pt x="167" y="639"/>
                    <a:pt x="764" y="329"/>
                    <a:pt x="1007" y="197"/>
                  </a:cubicBezTo>
                  <a:lnTo>
                    <a:pt x="1029" y="186"/>
                  </a:lnTo>
                  <a:cubicBezTo>
                    <a:pt x="1095" y="152"/>
                    <a:pt x="1173" y="141"/>
                    <a:pt x="1239" y="141"/>
                  </a:cubicBezTo>
                  <a:close/>
                  <a:moveTo>
                    <a:pt x="1239" y="1"/>
                  </a:moveTo>
                  <a:cubicBezTo>
                    <a:pt x="1149" y="1"/>
                    <a:pt x="1053" y="17"/>
                    <a:pt x="963" y="64"/>
                  </a:cubicBezTo>
                  <a:lnTo>
                    <a:pt x="952" y="75"/>
                  </a:lnTo>
                  <a:cubicBezTo>
                    <a:pt x="653" y="230"/>
                    <a:pt x="34" y="551"/>
                    <a:pt x="23" y="938"/>
                  </a:cubicBezTo>
                  <a:cubicBezTo>
                    <a:pt x="1" y="1280"/>
                    <a:pt x="189" y="2043"/>
                    <a:pt x="1018" y="2740"/>
                  </a:cubicBezTo>
                  <a:cubicBezTo>
                    <a:pt x="1571" y="3204"/>
                    <a:pt x="1903" y="3359"/>
                    <a:pt x="2135" y="3359"/>
                  </a:cubicBezTo>
                  <a:cubicBezTo>
                    <a:pt x="2245" y="3359"/>
                    <a:pt x="2323" y="3326"/>
                    <a:pt x="2400" y="3271"/>
                  </a:cubicBezTo>
                  <a:cubicBezTo>
                    <a:pt x="2422" y="3260"/>
                    <a:pt x="3628" y="2441"/>
                    <a:pt x="3771" y="2143"/>
                  </a:cubicBezTo>
                  <a:cubicBezTo>
                    <a:pt x="3904" y="1855"/>
                    <a:pt x="3594" y="1391"/>
                    <a:pt x="3384" y="1225"/>
                  </a:cubicBezTo>
                  <a:cubicBezTo>
                    <a:pt x="3185" y="1059"/>
                    <a:pt x="1715" y="141"/>
                    <a:pt x="1648" y="97"/>
                  </a:cubicBezTo>
                  <a:lnTo>
                    <a:pt x="1637" y="97"/>
                  </a:lnTo>
                  <a:cubicBezTo>
                    <a:pt x="1629" y="89"/>
                    <a:pt x="1449" y="1"/>
                    <a:pt x="1239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1494;p48">
              <a:extLst>
                <a:ext uri="{FF2B5EF4-FFF2-40B4-BE49-F238E27FC236}">
                  <a16:creationId xmlns:a16="http://schemas.microsoft.com/office/drawing/2014/main" id="{26038A31-0316-33D3-2B73-1D9333893058}"/>
                </a:ext>
              </a:extLst>
            </p:cNvPr>
            <p:cNvSpPr/>
            <p:nvPr/>
          </p:nvSpPr>
          <p:spPr>
            <a:xfrm>
              <a:off x="6357557" y="2521961"/>
              <a:ext cx="816683" cy="1384329"/>
            </a:xfrm>
            <a:custGeom>
              <a:avLst/>
              <a:gdLst/>
              <a:ahLst/>
              <a:cxnLst/>
              <a:rect l="l" t="t" r="r" b="b"/>
              <a:pathLst>
                <a:path w="9743" h="16515" extrusionOk="0">
                  <a:moveTo>
                    <a:pt x="6906" y="1"/>
                  </a:moveTo>
                  <a:cubicBezTo>
                    <a:pt x="5853" y="1"/>
                    <a:pt x="3466" y="168"/>
                    <a:pt x="2024" y="1576"/>
                  </a:cubicBezTo>
                  <a:cubicBezTo>
                    <a:pt x="2024" y="1576"/>
                    <a:pt x="2157" y="2803"/>
                    <a:pt x="3241" y="5424"/>
                  </a:cubicBezTo>
                  <a:cubicBezTo>
                    <a:pt x="4335" y="8034"/>
                    <a:pt x="4800" y="9747"/>
                    <a:pt x="4800" y="9747"/>
                  </a:cubicBezTo>
                  <a:cubicBezTo>
                    <a:pt x="4800" y="9747"/>
                    <a:pt x="244" y="14701"/>
                    <a:pt x="123" y="15000"/>
                  </a:cubicBezTo>
                  <a:cubicBezTo>
                    <a:pt x="1" y="15298"/>
                    <a:pt x="963" y="16470"/>
                    <a:pt x="1682" y="16515"/>
                  </a:cubicBezTo>
                  <a:cubicBezTo>
                    <a:pt x="1684" y="16515"/>
                    <a:pt x="1686" y="16515"/>
                    <a:pt x="1689" y="16515"/>
                  </a:cubicBezTo>
                  <a:cubicBezTo>
                    <a:pt x="2434" y="16515"/>
                    <a:pt x="9367" y="11426"/>
                    <a:pt x="9555" y="10721"/>
                  </a:cubicBezTo>
                  <a:cubicBezTo>
                    <a:pt x="9743" y="10013"/>
                    <a:pt x="7432" y="17"/>
                    <a:pt x="7432" y="17"/>
                  </a:cubicBezTo>
                  <a:cubicBezTo>
                    <a:pt x="7432" y="17"/>
                    <a:pt x="7233" y="1"/>
                    <a:pt x="6906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1495;p48">
              <a:extLst>
                <a:ext uri="{FF2B5EF4-FFF2-40B4-BE49-F238E27FC236}">
                  <a16:creationId xmlns:a16="http://schemas.microsoft.com/office/drawing/2014/main" id="{86A4982E-D5B2-C5A8-8F7E-6BB2C7786448}"/>
                </a:ext>
              </a:extLst>
            </p:cNvPr>
            <p:cNvSpPr/>
            <p:nvPr/>
          </p:nvSpPr>
          <p:spPr>
            <a:xfrm>
              <a:off x="6357557" y="2515842"/>
              <a:ext cx="822215" cy="1395980"/>
            </a:xfrm>
            <a:custGeom>
              <a:avLst/>
              <a:gdLst/>
              <a:ahLst/>
              <a:cxnLst/>
              <a:rect l="l" t="t" r="r" b="b"/>
              <a:pathLst>
                <a:path w="9809" h="16654" extrusionOk="0">
                  <a:moveTo>
                    <a:pt x="6945" y="135"/>
                  </a:moveTo>
                  <a:cubicBezTo>
                    <a:pt x="7147" y="135"/>
                    <a:pt x="7293" y="141"/>
                    <a:pt x="7365" y="145"/>
                  </a:cubicBezTo>
                  <a:cubicBezTo>
                    <a:pt x="8172" y="3617"/>
                    <a:pt x="9632" y="10230"/>
                    <a:pt x="9488" y="10771"/>
                  </a:cubicBezTo>
                  <a:cubicBezTo>
                    <a:pt x="9300" y="11457"/>
                    <a:pt x="2423" y="16521"/>
                    <a:pt x="1682" y="16521"/>
                  </a:cubicBezTo>
                  <a:cubicBezTo>
                    <a:pt x="1239" y="16488"/>
                    <a:pt x="631" y="15968"/>
                    <a:pt x="333" y="15493"/>
                  </a:cubicBezTo>
                  <a:cubicBezTo>
                    <a:pt x="189" y="15272"/>
                    <a:pt x="167" y="15139"/>
                    <a:pt x="189" y="15095"/>
                  </a:cubicBezTo>
                  <a:cubicBezTo>
                    <a:pt x="277" y="14885"/>
                    <a:pt x="3020" y="11855"/>
                    <a:pt x="4855" y="9865"/>
                  </a:cubicBezTo>
                  <a:lnTo>
                    <a:pt x="4877" y="9843"/>
                  </a:lnTo>
                  <a:lnTo>
                    <a:pt x="4866" y="9798"/>
                  </a:lnTo>
                  <a:cubicBezTo>
                    <a:pt x="4866" y="9787"/>
                    <a:pt x="4380" y="8051"/>
                    <a:pt x="3307" y="5464"/>
                  </a:cubicBezTo>
                  <a:cubicBezTo>
                    <a:pt x="2334" y="3131"/>
                    <a:pt x="2124" y="1881"/>
                    <a:pt x="2091" y="1671"/>
                  </a:cubicBezTo>
                  <a:cubicBezTo>
                    <a:pt x="3528" y="289"/>
                    <a:pt x="5933" y="135"/>
                    <a:pt x="6945" y="135"/>
                  </a:cubicBezTo>
                  <a:close/>
                  <a:moveTo>
                    <a:pt x="6968" y="0"/>
                  </a:moveTo>
                  <a:cubicBezTo>
                    <a:pt x="5940" y="0"/>
                    <a:pt x="3450" y="156"/>
                    <a:pt x="1969" y="1594"/>
                  </a:cubicBezTo>
                  <a:lnTo>
                    <a:pt x="1947" y="1616"/>
                  </a:lnTo>
                  <a:lnTo>
                    <a:pt x="1947" y="1649"/>
                  </a:lnTo>
                  <a:cubicBezTo>
                    <a:pt x="1958" y="1704"/>
                    <a:pt x="2102" y="2932"/>
                    <a:pt x="3186" y="5519"/>
                  </a:cubicBezTo>
                  <a:cubicBezTo>
                    <a:pt x="4170" y="7896"/>
                    <a:pt x="4645" y="9544"/>
                    <a:pt x="4723" y="9798"/>
                  </a:cubicBezTo>
                  <a:cubicBezTo>
                    <a:pt x="4148" y="10429"/>
                    <a:pt x="178" y="14752"/>
                    <a:pt x="56" y="15051"/>
                  </a:cubicBezTo>
                  <a:cubicBezTo>
                    <a:pt x="1" y="15183"/>
                    <a:pt x="112" y="15404"/>
                    <a:pt x="222" y="15570"/>
                  </a:cubicBezTo>
                  <a:cubicBezTo>
                    <a:pt x="499" y="16002"/>
                    <a:pt x="1129" y="16632"/>
                    <a:pt x="1671" y="16654"/>
                  </a:cubicBezTo>
                  <a:lnTo>
                    <a:pt x="1682" y="16654"/>
                  </a:lnTo>
                  <a:cubicBezTo>
                    <a:pt x="2489" y="16654"/>
                    <a:pt x="9411" y="11556"/>
                    <a:pt x="9621" y="10816"/>
                  </a:cubicBezTo>
                  <a:cubicBezTo>
                    <a:pt x="9809" y="10097"/>
                    <a:pt x="7586" y="477"/>
                    <a:pt x="7498" y="68"/>
                  </a:cubicBezTo>
                  <a:lnTo>
                    <a:pt x="7487" y="24"/>
                  </a:lnTo>
                  <a:lnTo>
                    <a:pt x="7432" y="12"/>
                  </a:lnTo>
                  <a:cubicBezTo>
                    <a:pt x="7424" y="12"/>
                    <a:pt x="7252" y="0"/>
                    <a:pt x="6968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1496;p48">
              <a:extLst>
                <a:ext uri="{FF2B5EF4-FFF2-40B4-BE49-F238E27FC236}">
                  <a16:creationId xmlns:a16="http://schemas.microsoft.com/office/drawing/2014/main" id="{F9C1ADBE-9D8C-4A36-9946-9442EE047C35}"/>
                </a:ext>
              </a:extLst>
            </p:cNvPr>
            <p:cNvSpPr/>
            <p:nvPr/>
          </p:nvSpPr>
          <p:spPr>
            <a:xfrm>
              <a:off x="7003652" y="2775437"/>
              <a:ext cx="163202" cy="792542"/>
            </a:xfrm>
            <a:custGeom>
              <a:avLst/>
              <a:gdLst/>
              <a:ahLst/>
              <a:cxnLst/>
              <a:rect l="l" t="t" r="r" b="b"/>
              <a:pathLst>
                <a:path w="1947" h="9455" extrusionOk="0">
                  <a:moveTo>
                    <a:pt x="509" y="0"/>
                  </a:moveTo>
                  <a:lnTo>
                    <a:pt x="376" y="34"/>
                  </a:lnTo>
                  <a:cubicBezTo>
                    <a:pt x="796" y="2068"/>
                    <a:pt x="1780" y="6878"/>
                    <a:pt x="1791" y="7376"/>
                  </a:cubicBezTo>
                  <a:cubicBezTo>
                    <a:pt x="1802" y="7884"/>
                    <a:pt x="498" y="8968"/>
                    <a:pt x="0" y="9333"/>
                  </a:cubicBezTo>
                  <a:lnTo>
                    <a:pt x="77" y="9444"/>
                  </a:lnTo>
                  <a:lnTo>
                    <a:pt x="77" y="9455"/>
                  </a:lnTo>
                  <a:cubicBezTo>
                    <a:pt x="155" y="9388"/>
                    <a:pt x="1946" y="8061"/>
                    <a:pt x="1924" y="7376"/>
                  </a:cubicBezTo>
                  <a:cubicBezTo>
                    <a:pt x="1913" y="6878"/>
                    <a:pt x="1039" y="2544"/>
                    <a:pt x="509" y="0"/>
                  </a:cubicBezTo>
                  <a:close/>
                </a:path>
              </a:pathLst>
            </a:custGeom>
            <a:solidFill>
              <a:srgbClr val="F1E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1497;p48">
              <a:extLst>
                <a:ext uri="{FF2B5EF4-FFF2-40B4-BE49-F238E27FC236}">
                  <a16:creationId xmlns:a16="http://schemas.microsoft.com/office/drawing/2014/main" id="{B4485D44-69BB-BDDA-D080-4B17A5F949B4}"/>
                </a:ext>
              </a:extLst>
            </p:cNvPr>
            <p:cNvSpPr/>
            <p:nvPr/>
          </p:nvSpPr>
          <p:spPr>
            <a:xfrm>
              <a:off x="7014716" y="2679042"/>
              <a:ext cx="20537" cy="42749"/>
            </a:xfrm>
            <a:custGeom>
              <a:avLst/>
              <a:gdLst/>
              <a:ahLst/>
              <a:cxnLst/>
              <a:rect l="l" t="t" r="r" b="b"/>
              <a:pathLst>
                <a:path w="245" h="510" extrusionOk="0">
                  <a:moveTo>
                    <a:pt x="144" y="1"/>
                  </a:moveTo>
                  <a:lnTo>
                    <a:pt x="1" y="23"/>
                  </a:lnTo>
                  <a:lnTo>
                    <a:pt x="111" y="509"/>
                  </a:lnTo>
                  <a:lnTo>
                    <a:pt x="244" y="487"/>
                  </a:lnTo>
                  <a:lnTo>
                    <a:pt x="144" y="1"/>
                  </a:lnTo>
                  <a:close/>
                </a:path>
              </a:pathLst>
            </a:custGeom>
            <a:solidFill>
              <a:srgbClr val="F1E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1498;p48">
              <a:extLst>
                <a:ext uri="{FF2B5EF4-FFF2-40B4-BE49-F238E27FC236}">
                  <a16:creationId xmlns:a16="http://schemas.microsoft.com/office/drawing/2014/main" id="{2873E5E6-EE26-7463-BB76-809A25E3F8F4}"/>
                </a:ext>
              </a:extLst>
            </p:cNvPr>
            <p:cNvSpPr/>
            <p:nvPr/>
          </p:nvSpPr>
          <p:spPr>
            <a:xfrm>
              <a:off x="6502149" y="2473344"/>
              <a:ext cx="932525" cy="233613"/>
            </a:xfrm>
            <a:custGeom>
              <a:avLst/>
              <a:gdLst/>
              <a:ahLst/>
              <a:cxnLst/>
              <a:rect l="l" t="t" r="r" b="b"/>
              <a:pathLst>
                <a:path w="11125" h="2787" extrusionOk="0">
                  <a:moveTo>
                    <a:pt x="5280" y="1"/>
                  </a:moveTo>
                  <a:cubicBezTo>
                    <a:pt x="4066" y="1"/>
                    <a:pt x="2929" y="156"/>
                    <a:pt x="2212" y="475"/>
                  </a:cubicBezTo>
                  <a:cubicBezTo>
                    <a:pt x="897" y="1061"/>
                    <a:pt x="1" y="1669"/>
                    <a:pt x="1" y="1669"/>
                  </a:cubicBezTo>
                  <a:lnTo>
                    <a:pt x="288" y="2786"/>
                  </a:lnTo>
                  <a:cubicBezTo>
                    <a:pt x="288" y="2786"/>
                    <a:pt x="3390" y="1287"/>
                    <a:pt x="5683" y="1287"/>
                  </a:cubicBezTo>
                  <a:cubicBezTo>
                    <a:pt x="5770" y="1287"/>
                    <a:pt x="5855" y="1289"/>
                    <a:pt x="5939" y="1293"/>
                  </a:cubicBezTo>
                  <a:cubicBezTo>
                    <a:pt x="8250" y="1426"/>
                    <a:pt x="11114" y="2333"/>
                    <a:pt x="11114" y="2333"/>
                  </a:cubicBezTo>
                  <a:lnTo>
                    <a:pt x="11125" y="1470"/>
                  </a:lnTo>
                  <a:cubicBezTo>
                    <a:pt x="11125" y="1470"/>
                    <a:pt x="10296" y="774"/>
                    <a:pt x="8283" y="320"/>
                  </a:cubicBezTo>
                  <a:cubicBezTo>
                    <a:pt x="7362" y="109"/>
                    <a:pt x="6294" y="1"/>
                    <a:pt x="5280" y="1"/>
                  </a:cubicBezTo>
                  <a:close/>
                </a:path>
              </a:pathLst>
            </a:custGeom>
            <a:solidFill>
              <a:srgbClr val="7AB8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1499;p48">
              <a:extLst>
                <a:ext uri="{FF2B5EF4-FFF2-40B4-BE49-F238E27FC236}">
                  <a16:creationId xmlns:a16="http://schemas.microsoft.com/office/drawing/2014/main" id="{8F7A729F-BE8A-60CC-3D66-9193FC776F3A}"/>
                </a:ext>
              </a:extLst>
            </p:cNvPr>
            <p:cNvSpPr/>
            <p:nvPr/>
          </p:nvSpPr>
          <p:spPr>
            <a:xfrm>
              <a:off x="6495694" y="2467393"/>
              <a:ext cx="944596" cy="247863"/>
            </a:xfrm>
            <a:custGeom>
              <a:avLst/>
              <a:gdLst/>
              <a:ahLst/>
              <a:cxnLst/>
              <a:rect l="l" t="t" r="r" b="b"/>
              <a:pathLst>
                <a:path w="11269" h="2957" extrusionOk="0">
                  <a:moveTo>
                    <a:pt x="5351" y="140"/>
                  </a:moveTo>
                  <a:cubicBezTo>
                    <a:pt x="6346" y="140"/>
                    <a:pt x="7404" y="244"/>
                    <a:pt x="8338" y="458"/>
                  </a:cubicBezTo>
                  <a:cubicBezTo>
                    <a:pt x="10129" y="856"/>
                    <a:pt x="10981" y="1464"/>
                    <a:pt x="11135" y="1575"/>
                  </a:cubicBezTo>
                  <a:lnTo>
                    <a:pt x="11124" y="2315"/>
                  </a:lnTo>
                  <a:cubicBezTo>
                    <a:pt x="10616" y="2161"/>
                    <a:pt x="8084" y="1409"/>
                    <a:pt x="6027" y="1298"/>
                  </a:cubicBezTo>
                  <a:cubicBezTo>
                    <a:pt x="5943" y="1294"/>
                    <a:pt x="5858" y="1292"/>
                    <a:pt x="5771" y="1292"/>
                  </a:cubicBezTo>
                  <a:cubicBezTo>
                    <a:pt x="3672" y="1292"/>
                    <a:pt x="909" y="2535"/>
                    <a:pt x="410" y="2769"/>
                  </a:cubicBezTo>
                  <a:lnTo>
                    <a:pt x="155" y="1774"/>
                  </a:lnTo>
                  <a:cubicBezTo>
                    <a:pt x="343" y="1641"/>
                    <a:pt x="1184" y="1110"/>
                    <a:pt x="2323" y="602"/>
                  </a:cubicBezTo>
                  <a:cubicBezTo>
                    <a:pt x="3005" y="297"/>
                    <a:pt x="4130" y="140"/>
                    <a:pt x="5351" y="140"/>
                  </a:cubicBezTo>
                  <a:close/>
                  <a:moveTo>
                    <a:pt x="5341" y="0"/>
                  </a:moveTo>
                  <a:cubicBezTo>
                    <a:pt x="4108" y="0"/>
                    <a:pt x="2975" y="163"/>
                    <a:pt x="2267" y="480"/>
                  </a:cubicBezTo>
                  <a:cubicBezTo>
                    <a:pt x="963" y="1066"/>
                    <a:pt x="56" y="1674"/>
                    <a:pt x="45" y="1685"/>
                  </a:cubicBezTo>
                  <a:lnTo>
                    <a:pt x="1" y="1707"/>
                  </a:lnTo>
                  <a:lnTo>
                    <a:pt x="321" y="2957"/>
                  </a:lnTo>
                  <a:lnTo>
                    <a:pt x="399" y="2924"/>
                  </a:lnTo>
                  <a:cubicBezTo>
                    <a:pt x="431" y="2913"/>
                    <a:pt x="3509" y="1435"/>
                    <a:pt x="5762" y="1435"/>
                  </a:cubicBezTo>
                  <a:cubicBezTo>
                    <a:pt x="5848" y="1435"/>
                    <a:pt x="5932" y="1437"/>
                    <a:pt x="6016" y="1442"/>
                  </a:cubicBezTo>
                  <a:cubicBezTo>
                    <a:pt x="8294" y="1564"/>
                    <a:pt x="11135" y="2470"/>
                    <a:pt x="11169" y="2470"/>
                  </a:cubicBezTo>
                  <a:lnTo>
                    <a:pt x="11257" y="2503"/>
                  </a:lnTo>
                  <a:lnTo>
                    <a:pt x="11268" y="1508"/>
                  </a:lnTo>
                  <a:lnTo>
                    <a:pt x="11246" y="1497"/>
                  </a:lnTo>
                  <a:cubicBezTo>
                    <a:pt x="11213" y="1464"/>
                    <a:pt x="10384" y="778"/>
                    <a:pt x="8371" y="325"/>
                  </a:cubicBezTo>
                  <a:cubicBezTo>
                    <a:pt x="7410" y="107"/>
                    <a:pt x="6342" y="0"/>
                    <a:pt x="5341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1500;p48">
              <a:extLst>
                <a:ext uri="{FF2B5EF4-FFF2-40B4-BE49-F238E27FC236}">
                  <a16:creationId xmlns:a16="http://schemas.microsoft.com/office/drawing/2014/main" id="{8DEC4FCA-B681-2A7E-08A8-A9A5F77DB9EE}"/>
                </a:ext>
              </a:extLst>
            </p:cNvPr>
            <p:cNvSpPr/>
            <p:nvPr/>
          </p:nvSpPr>
          <p:spPr>
            <a:xfrm>
              <a:off x="5735686" y="1141254"/>
              <a:ext cx="1728671" cy="1504027"/>
            </a:xfrm>
            <a:custGeom>
              <a:avLst/>
              <a:gdLst/>
              <a:ahLst/>
              <a:cxnLst/>
              <a:rect l="l" t="t" r="r" b="b"/>
              <a:pathLst>
                <a:path w="20623" h="17943" extrusionOk="0">
                  <a:moveTo>
                    <a:pt x="13680" y="0"/>
                  </a:moveTo>
                  <a:cubicBezTo>
                    <a:pt x="13587" y="0"/>
                    <a:pt x="13520" y="13"/>
                    <a:pt x="13491" y="35"/>
                  </a:cubicBezTo>
                  <a:cubicBezTo>
                    <a:pt x="13314" y="157"/>
                    <a:pt x="13159" y="356"/>
                    <a:pt x="13159" y="356"/>
                  </a:cubicBezTo>
                  <a:lnTo>
                    <a:pt x="13159" y="367"/>
                  </a:lnTo>
                  <a:cubicBezTo>
                    <a:pt x="13115" y="500"/>
                    <a:pt x="8758" y="2302"/>
                    <a:pt x="8194" y="2512"/>
                  </a:cubicBezTo>
                  <a:cubicBezTo>
                    <a:pt x="7630" y="2722"/>
                    <a:pt x="6944" y="2689"/>
                    <a:pt x="6181" y="3375"/>
                  </a:cubicBezTo>
                  <a:cubicBezTo>
                    <a:pt x="5419" y="4060"/>
                    <a:pt x="432" y="8527"/>
                    <a:pt x="343" y="8804"/>
                  </a:cubicBezTo>
                  <a:cubicBezTo>
                    <a:pt x="255" y="9080"/>
                    <a:pt x="0" y="10031"/>
                    <a:pt x="863" y="10219"/>
                  </a:cubicBezTo>
                  <a:cubicBezTo>
                    <a:pt x="885" y="10224"/>
                    <a:pt x="910" y="10226"/>
                    <a:pt x="938" y="10226"/>
                  </a:cubicBezTo>
                  <a:cubicBezTo>
                    <a:pt x="1990" y="10226"/>
                    <a:pt x="7121" y="7057"/>
                    <a:pt x="7121" y="7057"/>
                  </a:cubicBezTo>
                  <a:cubicBezTo>
                    <a:pt x="7121" y="7057"/>
                    <a:pt x="7984" y="7798"/>
                    <a:pt x="8293" y="8328"/>
                  </a:cubicBezTo>
                  <a:cubicBezTo>
                    <a:pt x="8614" y="8870"/>
                    <a:pt x="9466" y="12210"/>
                    <a:pt x="9466" y="12210"/>
                  </a:cubicBezTo>
                  <a:cubicBezTo>
                    <a:pt x="9466" y="12210"/>
                    <a:pt x="8669" y="17495"/>
                    <a:pt x="8891" y="17783"/>
                  </a:cubicBezTo>
                  <a:cubicBezTo>
                    <a:pt x="8991" y="17907"/>
                    <a:pt x="9102" y="17942"/>
                    <a:pt x="9196" y="17942"/>
                  </a:cubicBezTo>
                  <a:cubicBezTo>
                    <a:pt x="9318" y="17942"/>
                    <a:pt x="9410" y="17882"/>
                    <a:pt x="9410" y="17882"/>
                  </a:cubicBezTo>
                  <a:cubicBezTo>
                    <a:pt x="9410" y="17882"/>
                    <a:pt x="12128" y="16476"/>
                    <a:pt x="14678" y="16476"/>
                  </a:cubicBezTo>
                  <a:cubicBezTo>
                    <a:pt x="14736" y="16476"/>
                    <a:pt x="14793" y="16476"/>
                    <a:pt x="14851" y="16478"/>
                  </a:cubicBezTo>
                  <a:cubicBezTo>
                    <a:pt x="17438" y="16555"/>
                    <a:pt x="19948" y="17484"/>
                    <a:pt x="20191" y="17495"/>
                  </a:cubicBezTo>
                  <a:cubicBezTo>
                    <a:pt x="20195" y="17495"/>
                    <a:pt x="20199" y="17495"/>
                    <a:pt x="20202" y="17495"/>
                  </a:cubicBezTo>
                  <a:cubicBezTo>
                    <a:pt x="20440" y="17495"/>
                    <a:pt x="20623" y="17136"/>
                    <a:pt x="20612" y="16798"/>
                  </a:cubicBezTo>
                  <a:cubicBezTo>
                    <a:pt x="20601" y="16445"/>
                    <a:pt x="20512" y="13736"/>
                    <a:pt x="19053" y="11690"/>
                  </a:cubicBezTo>
                  <a:cubicBezTo>
                    <a:pt x="18256" y="10573"/>
                    <a:pt x="17217" y="7289"/>
                    <a:pt x="17217" y="7289"/>
                  </a:cubicBezTo>
                  <a:cubicBezTo>
                    <a:pt x="17217" y="7289"/>
                    <a:pt x="16443" y="3065"/>
                    <a:pt x="15824" y="1572"/>
                  </a:cubicBezTo>
                  <a:cubicBezTo>
                    <a:pt x="15316" y="336"/>
                    <a:pt x="14154" y="0"/>
                    <a:pt x="13680" y="0"/>
                  </a:cubicBezTo>
                  <a:close/>
                </a:path>
              </a:pathLst>
            </a:custGeom>
            <a:solidFill>
              <a:srgbClr val="7AB8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1501;p48">
              <a:extLst>
                <a:ext uri="{FF2B5EF4-FFF2-40B4-BE49-F238E27FC236}">
                  <a16:creationId xmlns:a16="http://schemas.microsoft.com/office/drawing/2014/main" id="{DE2A7145-8619-3DD2-20BC-3784D623AE50}"/>
                </a:ext>
              </a:extLst>
            </p:cNvPr>
            <p:cNvSpPr/>
            <p:nvPr/>
          </p:nvSpPr>
          <p:spPr>
            <a:xfrm>
              <a:off x="5743984" y="1135555"/>
              <a:ext cx="1725989" cy="1515762"/>
            </a:xfrm>
            <a:custGeom>
              <a:avLst/>
              <a:gdLst/>
              <a:ahLst/>
              <a:cxnLst/>
              <a:rect l="l" t="t" r="r" b="b"/>
              <a:pathLst>
                <a:path w="20591" h="18083" extrusionOk="0">
                  <a:moveTo>
                    <a:pt x="13570" y="140"/>
                  </a:moveTo>
                  <a:cubicBezTo>
                    <a:pt x="13678" y="140"/>
                    <a:pt x="13841" y="157"/>
                    <a:pt x="14044" y="214"/>
                  </a:cubicBezTo>
                  <a:cubicBezTo>
                    <a:pt x="14387" y="313"/>
                    <a:pt x="15249" y="656"/>
                    <a:pt x="15658" y="1673"/>
                  </a:cubicBezTo>
                  <a:cubicBezTo>
                    <a:pt x="16267" y="3133"/>
                    <a:pt x="17041" y="7335"/>
                    <a:pt x="17052" y="7390"/>
                  </a:cubicBezTo>
                  <a:cubicBezTo>
                    <a:pt x="17085" y="7523"/>
                    <a:pt x="18102" y="10696"/>
                    <a:pt x="18898" y="11802"/>
                  </a:cubicBezTo>
                  <a:cubicBezTo>
                    <a:pt x="20170" y="13582"/>
                    <a:pt x="20402" y="15916"/>
                    <a:pt x="20435" y="16833"/>
                  </a:cubicBezTo>
                  <a:lnTo>
                    <a:pt x="20435" y="16866"/>
                  </a:lnTo>
                  <a:cubicBezTo>
                    <a:pt x="20446" y="17077"/>
                    <a:pt x="20369" y="17309"/>
                    <a:pt x="20258" y="17430"/>
                  </a:cubicBezTo>
                  <a:cubicBezTo>
                    <a:pt x="20203" y="17475"/>
                    <a:pt x="20148" y="17497"/>
                    <a:pt x="20092" y="17497"/>
                  </a:cubicBezTo>
                  <a:cubicBezTo>
                    <a:pt x="20048" y="17497"/>
                    <a:pt x="19860" y="17441"/>
                    <a:pt x="19628" y="17375"/>
                  </a:cubicBezTo>
                  <a:cubicBezTo>
                    <a:pt x="18699" y="17099"/>
                    <a:pt x="16775" y="16535"/>
                    <a:pt x="14752" y="16479"/>
                  </a:cubicBezTo>
                  <a:cubicBezTo>
                    <a:pt x="14695" y="16478"/>
                    <a:pt x="14638" y="16477"/>
                    <a:pt x="14581" y="16477"/>
                  </a:cubicBezTo>
                  <a:cubicBezTo>
                    <a:pt x="12050" y="16477"/>
                    <a:pt x="9300" y="17884"/>
                    <a:pt x="9267" y="17895"/>
                  </a:cubicBezTo>
                  <a:cubicBezTo>
                    <a:pt x="9255" y="17907"/>
                    <a:pt x="9183" y="17953"/>
                    <a:pt x="9091" y="17953"/>
                  </a:cubicBezTo>
                  <a:cubicBezTo>
                    <a:pt x="9015" y="17953"/>
                    <a:pt x="8927" y="17922"/>
                    <a:pt x="8847" y="17817"/>
                  </a:cubicBezTo>
                  <a:cubicBezTo>
                    <a:pt x="8703" y="17585"/>
                    <a:pt x="9134" y="14301"/>
                    <a:pt x="9444" y="12289"/>
                  </a:cubicBezTo>
                  <a:lnTo>
                    <a:pt x="9444" y="12278"/>
                  </a:lnTo>
                  <a:lnTo>
                    <a:pt x="9444" y="12267"/>
                  </a:lnTo>
                  <a:cubicBezTo>
                    <a:pt x="9400" y="12123"/>
                    <a:pt x="8570" y="8905"/>
                    <a:pt x="8261" y="8363"/>
                  </a:cubicBezTo>
                  <a:cubicBezTo>
                    <a:pt x="7940" y="7832"/>
                    <a:pt x="7100" y="7103"/>
                    <a:pt x="7067" y="7081"/>
                  </a:cubicBezTo>
                  <a:lnTo>
                    <a:pt x="7033" y="7036"/>
                  </a:lnTo>
                  <a:lnTo>
                    <a:pt x="7022" y="7047"/>
                  </a:lnTo>
                  <a:lnTo>
                    <a:pt x="6978" y="7070"/>
                  </a:lnTo>
                  <a:cubicBezTo>
                    <a:pt x="5529" y="7971"/>
                    <a:pt x="1684" y="10227"/>
                    <a:pt x="843" y="10227"/>
                  </a:cubicBezTo>
                  <a:cubicBezTo>
                    <a:pt x="817" y="10227"/>
                    <a:pt x="795" y="10225"/>
                    <a:pt x="775" y="10221"/>
                  </a:cubicBezTo>
                  <a:cubicBezTo>
                    <a:pt x="554" y="10177"/>
                    <a:pt x="399" y="10066"/>
                    <a:pt x="310" y="9911"/>
                  </a:cubicBezTo>
                  <a:cubicBezTo>
                    <a:pt x="178" y="9690"/>
                    <a:pt x="178" y="9325"/>
                    <a:pt x="310" y="8894"/>
                  </a:cubicBezTo>
                  <a:cubicBezTo>
                    <a:pt x="388" y="8706"/>
                    <a:pt x="2555" y="6705"/>
                    <a:pt x="6094" y="3531"/>
                  </a:cubicBezTo>
                  <a:lnTo>
                    <a:pt x="6127" y="3498"/>
                  </a:lnTo>
                  <a:cubicBezTo>
                    <a:pt x="6657" y="3022"/>
                    <a:pt x="7155" y="2901"/>
                    <a:pt x="7608" y="2790"/>
                  </a:cubicBezTo>
                  <a:cubicBezTo>
                    <a:pt x="7785" y="2757"/>
                    <a:pt x="7951" y="2713"/>
                    <a:pt x="8117" y="2647"/>
                  </a:cubicBezTo>
                  <a:cubicBezTo>
                    <a:pt x="8172" y="2635"/>
                    <a:pt x="12817" y="756"/>
                    <a:pt x="13115" y="468"/>
                  </a:cubicBezTo>
                  <a:cubicBezTo>
                    <a:pt x="13115" y="468"/>
                    <a:pt x="13259" y="280"/>
                    <a:pt x="13425" y="159"/>
                  </a:cubicBezTo>
                  <a:cubicBezTo>
                    <a:pt x="13439" y="149"/>
                    <a:pt x="13489" y="140"/>
                    <a:pt x="13570" y="140"/>
                  </a:cubicBezTo>
                  <a:close/>
                  <a:moveTo>
                    <a:pt x="13577" y="1"/>
                  </a:moveTo>
                  <a:cubicBezTo>
                    <a:pt x="13475" y="1"/>
                    <a:pt x="13394" y="16"/>
                    <a:pt x="13347" y="48"/>
                  </a:cubicBezTo>
                  <a:cubicBezTo>
                    <a:pt x="13170" y="181"/>
                    <a:pt x="13016" y="380"/>
                    <a:pt x="13005" y="391"/>
                  </a:cubicBezTo>
                  <a:cubicBezTo>
                    <a:pt x="12772" y="590"/>
                    <a:pt x="8637" y="2315"/>
                    <a:pt x="8073" y="2514"/>
                  </a:cubicBezTo>
                  <a:cubicBezTo>
                    <a:pt x="7918" y="2580"/>
                    <a:pt x="7752" y="2613"/>
                    <a:pt x="7575" y="2658"/>
                  </a:cubicBezTo>
                  <a:cubicBezTo>
                    <a:pt x="7122" y="2768"/>
                    <a:pt x="6602" y="2890"/>
                    <a:pt x="6038" y="3387"/>
                  </a:cubicBezTo>
                  <a:lnTo>
                    <a:pt x="6005" y="3421"/>
                  </a:lnTo>
                  <a:cubicBezTo>
                    <a:pt x="2201" y="6837"/>
                    <a:pt x="244" y="8662"/>
                    <a:pt x="178" y="8850"/>
                  </a:cubicBezTo>
                  <a:cubicBezTo>
                    <a:pt x="78" y="9182"/>
                    <a:pt x="1" y="9646"/>
                    <a:pt x="200" y="9978"/>
                  </a:cubicBezTo>
                  <a:cubicBezTo>
                    <a:pt x="310" y="10177"/>
                    <a:pt x="498" y="10298"/>
                    <a:pt x="753" y="10354"/>
                  </a:cubicBezTo>
                  <a:cubicBezTo>
                    <a:pt x="777" y="10359"/>
                    <a:pt x="804" y="10361"/>
                    <a:pt x="834" y="10361"/>
                  </a:cubicBezTo>
                  <a:cubicBezTo>
                    <a:pt x="1860" y="10361"/>
                    <a:pt x="6474" y="7546"/>
                    <a:pt x="7011" y="7213"/>
                  </a:cubicBezTo>
                  <a:cubicBezTo>
                    <a:pt x="7188" y="7368"/>
                    <a:pt x="7874" y="7987"/>
                    <a:pt x="8139" y="8441"/>
                  </a:cubicBezTo>
                  <a:cubicBezTo>
                    <a:pt x="8438" y="8938"/>
                    <a:pt x="9245" y="12056"/>
                    <a:pt x="9300" y="12289"/>
                  </a:cubicBezTo>
                  <a:cubicBezTo>
                    <a:pt x="9168" y="13206"/>
                    <a:pt x="8504" y="17607"/>
                    <a:pt x="8736" y="17895"/>
                  </a:cubicBezTo>
                  <a:cubicBezTo>
                    <a:pt x="8847" y="18039"/>
                    <a:pt x="8980" y="18083"/>
                    <a:pt x="9101" y="18083"/>
                  </a:cubicBezTo>
                  <a:cubicBezTo>
                    <a:pt x="9201" y="18083"/>
                    <a:pt x="9289" y="18050"/>
                    <a:pt x="9344" y="18016"/>
                  </a:cubicBezTo>
                  <a:cubicBezTo>
                    <a:pt x="9366" y="18006"/>
                    <a:pt x="12083" y="16621"/>
                    <a:pt x="14580" y="16621"/>
                  </a:cubicBezTo>
                  <a:cubicBezTo>
                    <a:pt x="14638" y="16621"/>
                    <a:pt x="14695" y="16622"/>
                    <a:pt x="14752" y="16623"/>
                  </a:cubicBezTo>
                  <a:cubicBezTo>
                    <a:pt x="16753" y="16678"/>
                    <a:pt x="18677" y="17242"/>
                    <a:pt x="19595" y="17508"/>
                  </a:cubicBezTo>
                  <a:cubicBezTo>
                    <a:pt x="19893" y="17596"/>
                    <a:pt x="20037" y="17640"/>
                    <a:pt x="20092" y="17640"/>
                  </a:cubicBezTo>
                  <a:cubicBezTo>
                    <a:pt x="20181" y="17640"/>
                    <a:pt x="20280" y="17607"/>
                    <a:pt x="20358" y="17530"/>
                  </a:cubicBezTo>
                  <a:cubicBezTo>
                    <a:pt x="20502" y="17375"/>
                    <a:pt x="20590" y="17110"/>
                    <a:pt x="20579" y="16866"/>
                  </a:cubicBezTo>
                  <a:lnTo>
                    <a:pt x="20579" y="16833"/>
                  </a:lnTo>
                  <a:cubicBezTo>
                    <a:pt x="20546" y="15893"/>
                    <a:pt x="20314" y="13538"/>
                    <a:pt x="19009" y="11725"/>
                  </a:cubicBezTo>
                  <a:cubicBezTo>
                    <a:pt x="18224" y="10630"/>
                    <a:pt x="17195" y="7379"/>
                    <a:pt x="17184" y="7346"/>
                  </a:cubicBezTo>
                  <a:cubicBezTo>
                    <a:pt x="17173" y="7313"/>
                    <a:pt x="16399" y="3100"/>
                    <a:pt x="15791" y="1618"/>
                  </a:cubicBezTo>
                  <a:cubicBezTo>
                    <a:pt x="15349" y="546"/>
                    <a:pt x="14453" y="181"/>
                    <a:pt x="14088" y="81"/>
                  </a:cubicBezTo>
                  <a:cubicBezTo>
                    <a:pt x="13902" y="30"/>
                    <a:pt x="13719" y="1"/>
                    <a:pt x="13577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1502;p48">
              <a:extLst>
                <a:ext uri="{FF2B5EF4-FFF2-40B4-BE49-F238E27FC236}">
                  <a16:creationId xmlns:a16="http://schemas.microsoft.com/office/drawing/2014/main" id="{A9FDAF1B-9D43-0068-CBF9-3E065787C779}"/>
                </a:ext>
              </a:extLst>
            </p:cNvPr>
            <p:cNvSpPr/>
            <p:nvPr/>
          </p:nvSpPr>
          <p:spPr>
            <a:xfrm>
              <a:off x="6156469" y="1616857"/>
              <a:ext cx="176195" cy="185499"/>
            </a:xfrm>
            <a:custGeom>
              <a:avLst/>
              <a:gdLst/>
              <a:ahLst/>
              <a:cxnLst/>
              <a:rect l="l" t="t" r="r" b="b"/>
              <a:pathLst>
                <a:path w="2102" h="2213" extrusionOk="0">
                  <a:moveTo>
                    <a:pt x="0" y="1"/>
                  </a:moveTo>
                  <a:lnTo>
                    <a:pt x="1184" y="1173"/>
                  </a:lnTo>
                  <a:lnTo>
                    <a:pt x="697" y="2212"/>
                  </a:lnTo>
                  <a:lnTo>
                    <a:pt x="697" y="2212"/>
                  </a:lnTo>
                  <a:lnTo>
                    <a:pt x="2101" y="13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1503;p48">
              <a:extLst>
                <a:ext uri="{FF2B5EF4-FFF2-40B4-BE49-F238E27FC236}">
                  <a16:creationId xmlns:a16="http://schemas.microsoft.com/office/drawing/2014/main" id="{FE347A37-2BBA-73EC-EB92-A6F765852E4E}"/>
                </a:ext>
              </a:extLst>
            </p:cNvPr>
            <p:cNvSpPr/>
            <p:nvPr/>
          </p:nvSpPr>
          <p:spPr>
            <a:xfrm>
              <a:off x="6151859" y="1611325"/>
              <a:ext cx="191954" cy="204862"/>
            </a:xfrm>
            <a:custGeom>
              <a:avLst/>
              <a:gdLst/>
              <a:ahLst/>
              <a:cxnLst/>
              <a:rect l="l" t="t" r="r" b="b"/>
              <a:pathLst>
                <a:path w="2290" h="2444" extrusionOk="0">
                  <a:moveTo>
                    <a:pt x="597" y="509"/>
                  </a:moveTo>
                  <a:lnTo>
                    <a:pt x="2024" y="1449"/>
                  </a:lnTo>
                  <a:lnTo>
                    <a:pt x="907" y="2101"/>
                  </a:lnTo>
                  <a:lnTo>
                    <a:pt x="907" y="2101"/>
                  </a:lnTo>
                  <a:lnTo>
                    <a:pt x="1327" y="1228"/>
                  </a:lnTo>
                  <a:lnTo>
                    <a:pt x="597" y="509"/>
                  </a:lnTo>
                  <a:close/>
                  <a:moveTo>
                    <a:pt x="89" y="0"/>
                  </a:moveTo>
                  <a:lnTo>
                    <a:pt x="0" y="111"/>
                  </a:lnTo>
                  <a:lnTo>
                    <a:pt x="1161" y="1250"/>
                  </a:lnTo>
                  <a:lnTo>
                    <a:pt x="597" y="2444"/>
                  </a:lnTo>
                  <a:lnTo>
                    <a:pt x="2289" y="1460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1504;p48">
              <a:extLst>
                <a:ext uri="{FF2B5EF4-FFF2-40B4-BE49-F238E27FC236}">
                  <a16:creationId xmlns:a16="http://schemas.microsoft.com/office/drawing/2014/main" id="{510893B2-5DFC-8975-F48E-7E77E7A8FF51}"/>
                </a:ext>
              </a:extLst>
            </p:cNvPr>
            <p:cNvSpPr/>
            <p:nvPr/>
          </p:nvSpPr>
          <p:spPr>
            <a:xfrm>
              <a:off x="6585635" y="1893049"/>
              <a:ext cx="474603" cy="318023"/>
            </a:xfrm>
            <a:custGeom>
              <a:avLst/>
              <a:gdLst/>
              <a:ahLst/>
              <a:cxnLst/>
              <a:rect l="l" t="t" r="r" b="b"/>
              <a:pathLst>
                <a:path w="5662" h="3794" extrusionOk="0">
                  <a:moveTo>
                    <a:pt x="55" y="1"/>
                  </a:moveTo>
                  <a:lnTo>
                    <a:pt x="0" y="133"/>
                  </a:lnTo>
                  <a:cubicBezTo>
                    <a:pt x="575" y="344"/>
                    <a:pt x="1393" y="996"/>
                    <a:pt x="2256" y="1693"/>
                  </a:cubicBezTo>
                  <a:cubicBezTo>
                    <a:pt x="3450" y="2655"/>
                    <a:pt x="4700" y="3650"/>
                    <a:pt x="5639" y="3793"/>
                  </a:cubicBezTo>
                  <a:lnTo>
                    <a:pt x="5662" y="3650"/>
                  </a:lnTo>
                  <a:cubicBezTo>
                    <a:pt x="4755" y="3517"/>
                    <a:pt x="3472" y="2489"/>
                    <a:pt x="2333" y="1582"/>
                  </a:cubicBezTo>
                  <a:cubicBezTo>
                    <a:pt x="1471" y="885"/>
                    <a:pt x="641" y="222"/>
                    <a:pt x="55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1505;p48">
              <a:extLst>
                <a:ext uri="{FF2B5EF4-FFF2-40B4-BE49-F238E27FC236}">
                  <a16:creationId xmlns:a16="http://schemas.microsoft.com/office/drawing/2014/main" id="{C5D410E8-0A35-FAD9-BF04-016E54C8DC24}"/>
                </a:ext>
              </a:extLst>
            </p:cNvPr>
            <p:cNvSpPr/>
            <p:nvPr/>
          </p:nvSpPr>
          <p:spPr>
            <a:xfrm>
              <a:off x="6506843" y="1863376"/>
              <a:ext cx="30679" cy="21459"/>
            </a:xfrm>
            <a:custGeom>
              <a:avLst/>
              <a:gdLst/>
              <a:ahLst/>
              <a:cxnLst/>
              <a:rect l="l" t="t" r="r" b="b"/>
              <a:pathLst>
                <a:path w="366" h="256" extrusionOk="0">
                  <a:moveTo>
                    <a:pt x="55" y="1"/>
                  </a:moveTo>
                  <a:lnTo>
                    <a:pt x="0" y="123"/>
                  </a:lnTo>
                  <a:cubicBezTo>
                    <a:pt x="0" y="123"/>
                    <a:pt x="122" y="178"/>
                    <a:pt x="321" y="255"/>
                  </a:cubicBezTo>
                  <a:lnTo>
                    <a:pt x="321" y="244"/>
                  </a:lnTo>
                  <a:lnTo>
                    <a:pt x="365" y="123"/>
                  </a:lnTo>
                  <a:cubicBezTo>
                    <a:pt x="166" y="45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1506;p48">
              <a:extLst>
                <a:ext uri="{FF2B5EF4-FFF2-40B4-BE49-F238E27FC236}">
                  <a16:creationId xmlns:a16="http://schemas.microsoft.com/office/drawing/2014/main" id="{1CECC7EE-2AB9-C071-4644-18BB087B5D97}"/>
                </a:ext>
              </a:extLst>
            </p:cNvPr>
            <p:cNvSpPr/>
            <p:nvPr/>
          </p:nvSpPr>
          <p:spPr>
            <a:xfrm>
              <a:off x="7179761" y="2261025"/>
              <a:ext cx="44510" cy="18609"/>
            </a:xfrm>
            <a:custGeom>
              <a:avLst/>
              <a:gdLst/>
              <a:ahLst/>
              <a:cxnLst/>
              <a:rect l="l" t="t" r="r" b="b"/>
              <a:pathLst>
                <a:path w="531" h="222" extrusionOk="0">
                  <a:moveTo>
                    <a:pt x="22" y="1"/>
                  </a:moveTo>
                  <a:lnTo>
                    <a:pt x="0" y="144"/>
                  </a:lnTo>
                  <a:cubicBezTo>
                    <a:pt x="166" y="166"/>
                    <a:pt x="343" y="200"/>
                    <a:pt x="509" y="222"/>
                  </a:cubicBezTo>
                  <a:lnTo>
                    <a:pt x="531" y="89"/>
                  </a:lnTo>
                  <a:cubicBezTo>
                    <a:pt x="365" y="56"/>
                    <a:pt x="188" y="34"/>
                    <a:pt x="22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1507;p48">
              <a:extLst>
                <a:ext uri="{FF2B5EF4-FFF2-40B4-BE49-F238E27FC236}">
                  <a16:creationId xmlns:a16="http://schemas.microsoft.com/office/drawing/2014/main" id="{A7AA9ECE-3F3F-DCCD-BC96-66387E85A59D}"/>
                </a:ext>
              </a:extLst>
            </p:cNvPr>
            <p:cNvSpPr/>
            <p:nvPr/>
          </p:nvSpPr>
          <p:spPr>
            <a:xfrm>
              <a:off x="6868280" y="2193381"/>
              <a:ext cx="262364" cy="70495"/>
            </a:xfrm>
            <a:custGeom>
              <a:avLst/>
              <a:gdLst/>
              <a:ahLst/>
              <a:cxnLst/>
              <a:rect l="l" t="t" r="r" b="b"/>
              <a:pathLst>
                <a:path w="3130" h="841" extrusionOk="0">
                  <a:moveTo>
                    <a:pt x="45" y="0"/>
                  </a:moveTo>
                  <a:lnTo>
                    <a:pt x="1" y="133"/>
                  </a:lnTo>
                  <a:cubicBezTo>
                    <a:pt x="23" y="133"/>
                    <a:pt x="1438" y="531"/>
                    <a:pt x="3108" y="841"/>
                  </a:cubicBezTo>
                  <a:lnTo>
                    <a:pt x="3130" y="708"/>
                  </a:lnTo>
                  <a:cubicBezTo>
                    <a:pt x="1460" y="398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1508;p48">
              <a:extLst>
                <a:ext uri="{FF2B5EF4-FFF2-40B4-BE49-F238E27FC236}">
                  <a16:creationId xmlns:a16="http://schemas.microsoft.com/office/drawing/2014/main" id="{7B21599A-19E7-01A2-F2F5-BDF2E89C95EE}"/>
                </a:ext>
              </a:extLst>
            </p:cNvPr>
            <p:cNvSpPr/>
            <p:nvPr/>
          </p:nvSpPr>
          <p:spPr>
            <a:xfrm>
              <a:off x="6499382" y="1088531"/>
              <a:ext cx="324477" cy="236631"/>
            </a:xfrm>
            <a:custGeom>
              <a:avLst/>
              <a:gdLst/>
              <a:ahLst/>
              <a:cxnLst/>
              <a:rect l="l" t="t" r="r" b="b"/>
              <a:pathLst>
                <a:path w="3871" h="2823" extrusionOk="0">
                  <a:moveTo>
                    <a:pt x="3473" y="1"/>
                  </a:moveTo>
                  <a:cubicBezTo>
                    <a:pt x="3473" y="1"/>
                    <a:pt x="12" y="565"/>
                    <a:pt x="12" y="742"/>
                  </a:cubicBezTo>
                  <a:cubicBezTo>
                    <a:pt x="1" y="919"/>
                    <a:pt x="222" y="2754"/>
                    <a:pt x="388" y="2821"/>
                  </a:cubicBezTo>
                  <a:cubicBezTo>
                    <a:pt x="391" y="2822"/>
                    <a:pt x="395" y="2822"/>
                    <a:pt x="401" y="2822"/>
                  </a:cubicBezTo>
                  <a:cubicBezTo>
                    <a:pt x="679" y="2822"/>
                    <a:pt x="3871" y="1184"/>
                    <a:pt x="3871" y="1184"/>
                  </a:cubicBezTo>
                  <a:lnTo>
                    <a:pt x="3473" y="1"/>
                  </a:lnTo>
                  <a:close/>
                </a:path>
              </a:pathLst>
            </a:custGeom>
            <a:solidFill>
              <a:srgbClr val="7AB8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1509;p48">
              <a:extLst>
                <a:ext uri="{FF2B5EF4-FFF2-40B4-BE49-F238E27FC236}">
                  <a16:creationId xmlns:a16="http://schemas.microsoft.com/office/drawing/2014/main" id="{9CC4359A-8384-1B6E-0FFF-F01C44F645D8}"/>
                </a:ext>
              </a:extLst>
            </p:cNvPr>
            <p:cNvSpPr/>
            <p:nvPr/>
          </p:nvSpPr>
          <p:spPr>
            <a:xfrm>
              <a:off x="6493850" y="1082076"/>
              <a:ext cx="337469" cy="249372"/>
            </a:xfrm>
            <a:custGeom>
              <a:avLst/>
              <a:gdLst/>
              <a:ahLst/>
              <a:cxnLst/>
              <a:rect l="l" t="t" r="r" b="b"/>
              <a:pathLst>
                <a:path w="4026" h="2975" extrusionOk="0">
                  <a:moveTo>
                    <a:pt x="3495" y="155"/>
                  </a:moveTo>
                  <a:lnTo>
                    <a:pt x="3859" y="1228"/>
                  </a:lnTo>
                  <a:cubicBezTo>
                    <a:pt x="2643" y="1847"/>
                    <a:pt x="730" y="2798"/>
                    <a:pt x="476" y="2831"/>
                  </a:cubicBezTo>
                  <a:cubicBezTo>
                    <a:pt x="354" y="2665"/>
                    <a:pt x="144" y="1128"/>
                    <a:pt x="144" y="841"/>
                  </a:cubicBezTo>
                  <a:cubicBezTo>
                    <a:pt x="354" y="708"/>
                    <a:pt x="2267" y="354"/>
                    <a:pt x="3495" y="155"/>
                  </a:cubicBezTo>
                  <a:close/>
                  <a:moveTo>
                    <a:pt x="3583" y="0"/>
                  </a:moveTo>
                  <a:lnTo>
                    <a:pt x="3528" y="12"/>
                  </a:lnTo>
                  <a:cubicBezTo>
                    <a:pt x="11" y="587"/>
                    <a:pt x="0" y="752"/>
                    <a:pt x="0" y="819"/>
                  </a:cubicBezTo>
                  <a:cubicBezTo>
                    <a:pt x="0" y="830"/>
                    <a:pt x="177" y="2864"/>
                    <a:pt x="432" y="2964"/>
                  </a:cubicBezTo>
                  <a:lnTo>
                    <a:pt x="454" y="2964"/>
                  </a:lnTo>
                  <a:lnTo>
                    <a:pt x="454" y="2975"/>
                  </a:lnTo>
                  <a:cubicBezTo>
                    <a:pt x="730" y="2975"/>
                    <a:pt x="2765" y="1947"/>
                    <a:pt x="3970" y="1327"/>
                  </a:cubicBezTo>
                  <a:lnTo>
                    <a:pt x="4025" y="1294"/>
                  </a:lnTo>
                  <a:lnTo>
                    <a:pt x="3583" y="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1510;p48">
              <a:extLst>
                <a:ext uri="{FF2B5EF4-FFF2-40B4-BE49-F238E27FC236}">
                  <a16:creationId xmlns:a16="http://schemas.microsoft.com/office/drawing/2014/main" id="{DE315192-64DE-A9F7-BCEF-8F21054FF3D0}"/>
                </a:ext>
              </a:extLst>
            </p:cNvPr>
            <p:cNvSpPr/>
            <p:nvPr/>
          </p:nvSpPr>
          <p:spPr>
            <a:xfrm>
              <a:off x="5973487" y="803286"/>
              <a:ext cx="1071000" cy="1079466"/>
            </a:xfrm>
            <a:custGeom>
              <a:avLst/>
              <a:gdLst/>
              <a:ahLst/>
              <a:cxnLst/>
              <a:rect l="l" t="t" r="r" b="b"/>
              <a:pathLst>
                <a:path w="12777" h="12878" extrusionOk="0">
                  <a:moveTo>
                    <a:pt x="1181" y="1"/>
                  </a:moveTo>
                  <a:cubicBezTo>
                    <a:pt x="1054" y="1"/>
                    <a:pt x="952" y="17"/>
                    <a:pt x="901" y="53"/>
                  </a:cubicBezTo>
                  <a:cubicBezTo>
                    <a:pt x="724" y="186"/>
                    <a:pt x="779" y="219"/>
                    <a:pt x="1089" y="330"/>
                  </a:cubicBezTo>
                  <a:cubicBezTo>
                    <a:pt x="1409" y="429"/>
                    <a:pt x="1487" y="429"/>
                    <a:pt x="1653" y="562"/>
                  </a:cubicBezTo>
                  <a:cubicBezTo>
                    <a:pt x="1830" y="684"/>
                    <a:pt x="2095" y="1104"/>
                    <a:pt x="2095" y="1104"/>
                  </a:cubicBezTo>
                  <a:cubicBezTo>
                    <a:pt x="2095" y="1104"/>
                    <a:pt x="1420" y="717"/>
                    <a:pt x="1067" y="695"/>
                  </a:cubicBezTo>
                  <a:cubicBezTo>
                    <a:pt x="1049" y="694"/>
                    <a:pt x="1031" y="694"/>
                    <a:pt x="1012" y="694"/>
                  </a:cubicBezTo>
                  <a:cubicBezTo>
                    <a:pt x="653" y="694"/>
                    <a:pt x="1" y="794"/>
                    <a:pt x="127" y="993"/>
                  </a:cubicBezTo>
                  <a:cubicBezTo>
                    <a:pt x="207" y="1120"/>
                    <a:pt x="464" y="1142"/>
                    <a:pt x="692" y="1142"/>
                  </a:cubicBezTo>
                  <a:cubicBezTo>
                    <a:pt x="814" y="1142"/>
                    <a:pt x="927" y="1136"/>
                    <a:pt x="1000" y="1136"/>
                  </a:cubicBezTo>
                  <a:cubicBezTo>
                    <a:pt x="1017" y="1136"/>
                    <a:pt x="1032" y="1136"/>
                    <a:pt x="1045" y="1137"/>
                  </a:cubicBezTo>
                  <a:cubicBezTo>
                    <a:pt x="1221" y="1148"/>
                    <a:pt x="1586" y="1425"/>
                    <a:pt x="1719" y="1546"/>
                  </a:cubicBezTo>
                  <a:cubicBezTo>
                    <a:pt x="1863" y="1668"/>
                    <a:pt x="1885" y="1756"/>
                    <a:pt x="1885" y="1756"/>
                  </a:cubicBezTo>
                  <a:cubicBezTo>
                    <a:pt x="1885" y="1756"/>
                    <a:pt x="1122" y="1458"/>
                    <a:pt x="834" y="1436"/>
                  </a:cubicBezTo>
                  <a:cubicBezTo>
                    <a:pt x="827" y="1435"/>
                    <a:pt x="819" y="1435"/>
                    <a:pt x="811" y="1435"/>
                  </a:cubicBezTo>
                  <a:cubicBezTo>
                    <a:pt x="511" y="1435"/>
                    <a:pt x="39" y="1637"/>
                    <a:pt x="60" y="1723"/>
                  </a:cubicBezTo>
                  <a:cubicBezTo>
                    <a:pt x="82" y="1812"/>
                    <a:pt x="138" y="1834"/>
                    <a:pt x="425" y="1856"/>
                  </a:cubicBezTo>
                  <a:lnTo>
                    <a:pt x="1011" y="1889"/>
                  </a:lnTo>
                  <a:lnTo>
                    <a:pt x="1719" y="2276"/>
                  </a:lnTo>
                  <a:cubicBezTo>
                    <a:pt x="1719" y="2276"/>
                    <a:pt x="1287" y="2248"/>
                    <a:pt x="1041" y="2248"/>
                  </a:cubicBezTo>
                  <a:cubicBezTo>
                    <a:pt x="979" y="2248"/>
                    <a:pt x="930" y="2249"/>
                    <a:pt x="901" y="2254"/>
                  </a:cubicBezTo>
                  <a:cubicBezTo>
                    <a:pt x="757" y="2276"/>
                    <a:pt x="293" y="2364"/>
                    <a:pt x="337" y="2519"/>
                  </a:cubicBezTo>
                  <a:cubicBezTo>
                    <a:pt x="356" y="2570"/>
                    <a:pt x="448" y="2586"/>
                    <a:pt x="559" y="2586"/>
                  </a:cubicBezTo>
                  <a:cubicBezTo>
                    <a:pt x="764" y="2586"/>
                    <a:pt x="1033" y="2530"/>
                    <a:pt x="1033" y="2530"/>
                  </a:cubicBezTo>
                  <a:lnTo>
                    <a:pt x="1807" y="2796"/>
                  </a:lnTo>
                  <a:cubicBezTo>
                    <a:pt x="1807" y="2796"/>
                    <a:pt x="1708" y="3924"/>
                    <a:pt x="1984" y="4344"/>
                  </a:cubicBezTo>
                  <a:cubicBezTo>
                    <a:pt x="2250" y="4764"/>
                    <a:pt x="2637" y="5051"/>
                    <a:pt x="2637" y="5051"/>
                  </a:cubicBezTo>
                  <a:cubicBezTo>
                    <a:pt x="2637" y="5051"/>
                    <a:pt x="6407" y="9375"/>
                    <a:pt x="6982" y="10105"/>
                  </a:cubicBezTo>
                  <a:cubicBezTo>
                    <a:pt x="7546" y="10834"/>
                    <a:pt x="8752" y="11741"/>
                    <a:pt x="9448" y="12239"/>
                  </a:cubicBezTo>
                  <a:cubicBezTo>
                    <a:pt x="9922" y="12581"/>
                    <a:pt x="10826" y="12878"/>
                    <a:pt x="11268" y="12878"/>
                  </a:cubicBezTo>
                  <a:cubicBezTo>
                    <a:pt x="11311" y="12878"/>
                    <a:pt x="11350" y="12875"/>
                    <a:pt x="11383" y="12869"/>
                  </a:cubicBezTo>
                  <a:cubicBezTo>
                    <a:pt x="11770" y="12803"/>
                    <a:pt x="12202" y="12184"/>
                    <a:pt x="12257" y="11144"/>
                  </a:cubicBezTo>
                  <a:cubicBezTo>
                    <a:pt x="12323" y="10105"/>
                    <a:pt x="12743" y="6002"/>
                    <a:pt x="12699" y="5306"/>
                  </a:cubicBezTo>
                  <a:cubicBezTo>
                    <a:pt x="12644" y="4598"/>
                    <a:pt x="12777" y="3680"/>
                    <a:pt x="11804" y="3050"/>
                  </a:cubicBezTo>
                  <a:cubicBezTo>
                    <a:pt x="11464" y="2832"/>
                    <a:pt x="11156" y="2734"/>
                    <a:pt x="10887" y="2734"/>
                  </a:cubicBezTo>
                  <a:cubicBezTo>
                    <a:pt x="10376" y="2734"/>
                    <a:pt x="10005" y="3090"/>
                    <a:pt x="9824" y="3669"/>
                  </a:cubicBezTo>
                  <a:lnTo>
                    <a:pt x="9824" y="9010"/>
                  </a:lnTo>
                  <a:cubicBezTo>
                    <a:pt x="9824" y="9010"/>
                    <a:pt x="7060" y="7550"/>
                    <a:pt x="5523" y="6423"/>
                  </a:cubicBezTo>
                  <a:cubicBezTo>
                    <a:pt x="3986" y="5295"/>
                    <a:pt x="3333" y="4510"/>
                    <a:pt x="3223" y="4388"/>
                  </a:cubicBezTo>
                  <a:cubicBezTo>
                    <a:pt x="3112" y="4266"/>
                    <a:pt x="2792" y="1601"/>
                    <a:pt x="2769" y="1436"/>
                  </a:cubicBezTo>
                  <a:cubicBezTo>
                    <a:pt x="2758" y="1259"/>
                    <a:pt x="2471" y="540"/>
                    <a:pt x="2228" y="297"/>
                  </a:cubicBezTo>
                  <a:cubicBezTo>
                    <a:pt x="2042" y="119"/>
                    <a:pt x="1523" y="1"/>
                    <a:pt x="1181" y="1"/>
                  </a:cubicBezTo>
                  <a:close/>
                </a:path>
              </a:pathLst>
            </a:custGeom>
            <a:solidFill>
              <a:srgbClr val="F3E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1511;p48">
              <a:extLst>
                <a:ext uri="{FF2B5EF4-FFF2-40B4-BE49-F238E27FC236}">
                  <a16:creationId xmlns:a16="http://schemas.microsoft.com/office/drawing/2014/main" id="{170D9AC6-01F1-4228-A6AC-1C8F6031935F}"/>
                </a:ext>
              </a:extLst>
            </p:cNvPr>
            <p:cNvSpPr/>
            <p:nvPr/>
          </p:nvSpPr>
          <p:spPr>
            <a:xfrm>
              <a:off x="5971978" y="797503"/>
              <a:ext cx="1073431" cy="1091034"/>
            </a:xfrm>
            <a:custGeom>
              <a:avLst/>
              <a:gdLst/>
              <a:ahLst/>
              <a:cxnLst/>
              <a:rect l="l" t="t" r="r" b="b"/>
              <a:pathLst>
                <a:path w="12806" h="13016" extrusionOk="0">
                  <a:moveTo>
                    <a:pt x="1200" y="135"/>
                  </a:moveTo>
                  <a:cubicBezTo>
                    <a:pt x="1513" y="135"/>
                    <a:pt x="2019" y="242"/>
                    <a:pt x="2190" y="421"/>
                  </a:cubicBezTo>
                  <a:cubicBezTo>
                    <a:pt x="2423" y="642"/>
                    <a:pt x="2699" y="1339"/>
                    <a:pt x="2721" y="1505"/>
                  </a:cubicBezTo>
                  <a:cubicBezTo>
                    <a:pt x="2721" y="1538"/>
                    <a:pt x="3053" y="4346"/>
                    <a:pt x="3186" y="4501"/>
                  </a:cubicBezTo>
                  <a:lnTo>
                    <a:pt x="3219" y="4534"/>
                  </a:lnTo>
                  <a:cubicBezTo>
                    <a:pt x="3915" y="5331"/>
                    <a:pt x="4844" y="6071"/>
                    <a:pt x="5497" y="6558"/>
                  </a:cubicBezTo>
                  <a:cubicBezTo>
                    <a:pt x="7023" y="7675"/>
                    <a:pt x="9776" y="9123"/>
                    <a:pt x="9809" y="9145"/>
                  </a:cubicBezTo>
                  <a:lnTo>
                    <a:pt x="9909" y="9201"/>
                  </a:lnTo>
                  <a:lnTo>
                    <a:pt x="9909" y="3749"/>
                  </a:lnTo>
                  <a:cubicBezTo>
                    <a:pt x="10041" y="3318"/>
                    <a:pt x="10285" y="3042"/>
                    <a:pt x="10594" y="2920"/>
                  </a:cubicBezTo>
                  <a:cubicBezTo>
                    <a:pt x="10687" y="2889"/>
                    <a:pt x="10786" y="2874"/>
                    <a:pt x="10890" y="2874"/>
                  </a:cubicBezTo>
                  <a:cubicBezTo>
                    <a:pt x="11158" y="2874"/>
                    <a:pt x="11459" y="2975"/>
                    <a:pt x="11777" y="3174"/>
                  </a:cubicBezTo>
                  <a:cubicBezTo>
                    <a:pt x="12584" y="3705"/>
                    <a:pt x="12607" y="4424"/>
                    <a:pt x="12629" y="5054"/>
                  </a:cubicBezTo>
                  <a:cubicBezTo>
                    <a:pt x="12629" y="5165"/>
                    <a:pt x="12629" y="5275"/>
                    <a:pt x="12640" y="5375"/>
                  </a:cubicBezTo>
                  <a:cubicBezTo>
                    <a:pt x="12673" y="5817"/>
                    <a:pt x="12507" y="7686"/>
                    <a:pt x="12374" y="9179"/>
                  </a:cubicBezTo>
                  <a:cubicBezTo>
                    <a:pt x="12297" y="10063"/>
                    <a:pt x="12231" y="10837"/>
                    <a:pt x="12209" y="11213"/>
                  </a:cubicBezTo>
                  <a:cubicBezTo>
                    <a:pt x="12153" y="12208"/>
                    <a:pt x="11744" y="12805"/>
                    <a:pt x="11390" y="12872"/>
                  </a:cubicBezTo>
                  <a:cubicBezTo>
                    <a:pt x="11363" y="12876"/>
                    <a:pt x="11331" y="12878"/>
                    <a:pt x="11295" y="12878"/>
                  </a:cubicBezTo>
                  <a:cubicBezTo>
                    <a:pt x="10887" y="12878"/>
                    <a:pt x="9987" y="12598"/>
                    <a:pt x="9499" y="12253"/>
                  </a:cubicBezTo>
                  <a:cubicBezTo>
                    <a:pt x="8681" y="11655"/>
                    <a:pt x="7575" y="10815"/>
                    <a:pt x="7045" y="10129"/>
                  </a:cubicBezTo>
                  <a:cubicBezTo>
                    <a:pt x="6481" y="9411"/>
                    <a:pt x="2743" y="5120"/>
                    <a:pt x="2710" y="5076"/>
                  </a:cubicBezTo>
                  <a:lnTo>
                    <a:pt x="2699" y="5065"/>
                  </a:lnTo>
                  <a:cubicBezTo>
                    <a:pt x="2688" y="5065"/>
                    <a:pt x="2312" y="4789"/>
                    <a:pt x="2058" y="4380"/>
                  </a:cubicBezTo>
                  <a:cubicBezTo>
                    <a:pt x="1803" y="3982"/>
                    <a:pt x="1881" y="2887"/>
                    <a:pt x="1881" y="2876"/>
                  </a:cubicBezTo>
                  <a:lnTo>
                    <a:pt x="1892" y="2820"/>
                  </a:lnTo>
                  <a:lnTo>
                    <a:pt x="1051" y="2522"/>
                  </a:lnTo>
                  <a:lnTo>
                    <a:pt x="1029" y="2533"/>
                  </a:lnTo>
                  <a:cubicBezTo>
                    <a:pt x="857" y="2568"/>
                    <a:pt x="675" y="2585"/>
                    <a:pt x="555" y="2585"/>
                  </a:cubicBezTo>
                  <a:cubicBezTo>
                    <a:pt x="483" y="2585"/>
                    <a:pt x="434" y="2579"/>
                    <a:pt x="421" y="2566"/>
                  </a:cubicBezTo>
                  <a:cubicBezTo>
                    <a:pt x="432" y="2522"/>
                    <a:pt x="653" y="2433"/>
                    <a:pt x="930" y="2400"/>
                  </a:cubicBezTo>
                  <a:cubicBezTo>
                    <a:pt x="964" y="2393"/>
                    <a:pt x="1036" y="2391"/>
                    <a:pt x="1124" y="2391"/>
                  </a:cubicBezTo>
                  <a:cubicBezTo>
                    <a:pt x="1319" y="2391"/>
                    <a:pt x="1596" y="2404"/>
                    <a:pt x="1726" y="2411"/>
                  </a:cubicBezTo>
                  <a:lnTo>
                    <a:pt x="2025" y="2422"/>
                  </a:lnTo>
                  <a:lnTo>
                    <a:pt x="2025" y="2422"/>
                  </a:lnTo>
                  <a:lnTo>
                    <a:pt x="1063" y="1892"/>
                  </a:lnTo>
                  <a:lnTo>
                    <a:pt x="454" y="1858"/>
                  </a:lnTo>
                  <a:cubicBezTo>
                    <a:pt x="211" y="1836"/>
                    <a:pt x="167" y="1814"/>
                    <a:pt x="145" y="1792"/>
                  </a:cubicBezTo>
                  <a:cubicBezTo>
                    <a:pt x="219" y="1718"/>
                    <a:pt x="561" y="1581"/>
                    <a:pt x="813" y="1581"/>
                  </a:cubicBezTo>
                  <a:cubicBezTo>
                    <a:pt x="823" y="1581"/>
                    <a:pt x="832" y="1582"/>
                    <a:pt x="841" y="1582"/>
                  </a:cubicBezTo>
                  <a:cubicBezTo>
                    <a:pt x="1118" y="1593"/>
                    <a:pt x="1870" y="1892"/>
                    <a:pt x="1881" y="1892"/>
                  </a:cubicBezTo>
                  <a:lnTo>
                    <a:pt x="2002" y="1947"/>
                  </a:lnTo>
                  <a:lnTo>
                    <a:pt x="1969" y="1814"/>
                  </a:lnTo>
                  <a:cubicBezTo>
                    <a:pt x="1969" y="1803"/>
                    <a:pt x="1936" y="1704"/>
                    <a:pt x="1781" y="1571"/>
                  </a:cubicBezTo>
                  <a:cubicBezTo>
                    <a:pt x="1781" y="1560"/>
                    <a:pt x="1306" y="1151"/>
                    <a:pt x="1074" y="1140"/>
                  </a:cubicBezTo>
                  <a:cubicBezTo>
                    <a:pt x="1059" y="1136"/>
                    <a:pt x="1043" y="1135"/>
                    <a:pt x="1025" y="1135"/>
                  </a:cubicBezTo>
                  <a:cubicBezTo>
                    <a:pt x="990" y="1135"/>
                    <a:pt x="948" y="1140"/>
                    <a:pt x="897" y="1140"/>
                  </a:cubicBezTo>
                  <a:cubicBezTo>
                    <a:pt x="838" y="1143"/>
                    <a:pt x="766" y="1146"/>
                    <a:pt x="689" y="1146"/>
                  </a:cubicBezTo>
                  <a:cubicBezTo>
                    <a:pt x="490" y="1146"/>
                    <a:pt x="264" y="1125"/>
                    <a:pt x="200" y="1029"/>
                  </a:cubicBezTo>
                  <a:cubicBezTo>
                    <a:pt x="200" y="1018"/>
                    <a:pt x="200" y="1018"/>
                    <a:pt x="200" y="1007"/>
                  </a:cubicBezTo>
                  <a:cubicBezTo>
                    <a:pt x="249" y="918"/>
                    <a:pt x="671" y="838"/>
                    <a:pt x="981" y="838"/>
                  </a:cubicBezTo>
                  <a:cubicBezTo>
                    <a:pt x="1017" y="838"/>
                    <a:pt x="1052" y="839"/>
                    <a:pt x="1085" y="841"/>
                  </a:cubicBezTo>
                  <a:cubicBezTo>
                    <a:pt x="1416" y="852"/>
                    <a:pt x="2080" y="1239"/>
                    <a:pt x="2080" y="1239"/>
                  </a:cubicBezTo>
                  <a:lnTo>
                    <a:pt x="2323" y="1372"/>
                  </a:lnTo>
                  <a:lnTo>
                    <a:pt x="2323" y="1372"/>
                  </a:lnTo>
                  <a:lnTo>
                    <a:pt x="2168" y="1140"/>
                  </a:lnTo>
                  <a:cubicBezTo>
                    <a:pt x="2157" y="1118"/>
                    <a:pt x="1892" y="708"/>
                    <a:pt x="1715" y="576"/>
                  </a:cubicBezTo>
                  <a:cubicBezTo>
                    <a:pt x="1582" y="476"/>
                    <a:pt x="1494" y="443"/>
                    <a:pt x="1317" y="388"/>
                  </a:cubicBezTo>
                  <a:cubicBezTo>
                    <a:pt x="1262" y="377"/>
                    <a:pt x="1206" y="355"/>
                    <a:pt x="1129" y="333"/>
                  </a:cubicBezTo>
                  <a:cubicBezTo>
                    <a:pt x="1063" y="310"/>
                    <a:pt x="941" y="266"/>
                    <a:pt x="897" y="233"/>
                  </a:cubicBezTo>
                  <a:cubicBezTo>
                    <a:pt x="908" y="222"/>
                    <a:pt x="919" y="211"/>
                    <a:pt x="963" y="178"/>
                  </a:cubicBezTo>
                  <a:cubicBezTo>
                    <a:pt x="1001" y="149"/>
                    <a:pt x="1088" y="135"/>
                    <a:pt x="1200" y="135"/>
                  </a:cubicBezTo>
                  <a:close/>
                  <a:moveTo>
                    <a:pt x="1199" y="0"/>
                  </a:moveTo>
                  <a:cubicBezTo>
                    <a:pt x="1055" y="0"/>
                    <a:pt x="936" y="21"/>
                    <a:pt x="875" y="67"/>
                  </a:cubicBezTo>
                  <a:cubicBezTo>
                    <a:pt x="808" y="122"/>
                    <a:pt x="742" y="178"/>
                    <a:pt x="753" y="255"/>
                  </a:cubicBezTo>
                  <a:cubicBezTo>
                    <a:pt x="764" y="344"/>
                    <a:pt x="875" y="388"/>
                    <a:pt x="1085" y="454"/>
                  </a:cubicBezTo>
                  <a:cubicBezTo>
                    <a:pt x="1162" y="476"/>
                    <a:pt x="1217" y="498"/>
                    <a:pt x="1273" y="521"/>
                  </a:cubicBezTo>
                  <a:cubicBezTo>
                    <a:pt x="1450" y="565"/>
                    <a:pt x="1516" y="587"/>
                    <a:pt x="1637" y="675"/>
                  </a:cubicBezTo>
                  <a:cubicBezTo>
                    <a:pt x="1704" y="731"/>
                    <a:pt x="1814" y="863"/>
                    <a:pt x="1892" y="974"/>
                  </a:cubicBezTo>
                  <a:cubicBezTo>
                    <a:pt x="1660" y="863"/>
                    <a:pt x="1317" y="708"/>
                    <a:pt x="1096" y="697"/>
                  </a:cubicBezTo>
                  <a:cubicBezTo>
                    <a:pt x="1076" y="697"/>
                    <a:pt x="1054" y="696"/>
                    <a:pt x="1030" y="696"/>
                  </a:cubicBezTo>
                  <a:cubicBezTo>
                    <a:pt x="752" y="696"/>
                    <a:pt x="190" y="758"/>
                    <a:pt x="78" y="941"/>
                  </a:cubicBezTo>
                  <a:cubicBezTo>
                    <a:pt x="45" y="996"/>
                    <a:pt x="45" y="1051"/>
                    <a:pt x="89" y="1107"/>
                  </a:cubicBezTo>
                  <a:cubicBezTo>
                    <a:pt x="178" y="1252"/>
                    <a:pt x="425" y="1279"/>
                    <a:pt x="660" y="1279"/>
                  </a:cubicBezTo>
                  <a:cubicBezTo>
                    <a:pt x="747" y="1279"/>
                    <a:pt x="833" y="1275"/>
                    <a:pt x="908" y="1272"/>
                  </a:cubicBezTo>
                  <a:lnTo>
                    <a:pt x="1063" y="1272"/>
                  </a:lnTo>
                  <a:cubicBezTo>
                    <a:pt x="1195" y="1272"/>
                    <a:pt x="1516" y="1505"/>
                    <a:pt x="1693" y="1670"/>
                  </a:cubicBezTo>
                  <a:cubicBezTo>
                    <a:pt x="1693" y="1670"/>
                    <a:pt x="1704" y="1682"/>
                    <a:pt x="1704" y="1682"/>
                  </a:cubicBezTo>
                  <a:cubicBezTo>
                    <a:pt x="1450" y="1593"/>
                    <a:pt x="1051" y="1449"/>
                    <a:pt x="852" y="1438"/>
                  </a:cubicBezTo>
                  <a:cubicBezTo>
                    <a:pt x="844" y="1438"/>
                    <a:pt x="835" y="1438"/>
                    <a:pt x="825" y="1438"/>
                  </a:cubicBezTo>
                  <a:cubicBezTo>
                    <a:pt x="548" y="1438"/>
                    <a:pt x="130" y="1597"/>
                    <a:pt x="34" y="1704"/>
                  </a:cubicBezTo>
                  <a:cubicBezTo>
                    <a:pt x="1" y="1748"/>
                    <a:pt x="1" y="1781"/>
                    <a:pt x="12" y="1803"/>
                  </a:cubicBezTo>
                  <a:cubicBezTo>
                    <a:pt x="45" y="1947"/>
                    <a:pt x="156" y="1980"/>
                    <a:pt x="443" y="1991"/>
                  </a:cubicBezTo>
                  <a:lnTo>
                    <a:pt x="1007" y="2024"/>
                  </a:lnTo>
                  <a:lnTo>
                    <a:pt x="1438" y="2257"/>
                  </a:lnTo>
                  <a:cubicBezTo>
                    <a:pt x="1298" y="2257"/>
                    <a:pt x="1149" y="2252"/>
                    <a:pt x="1038" y="2252"/>
                  </a:cubicBezTo>
                  <a:cubicBezTo>
                    <a:pt x="983" y="2252"/>
                    <a:pt x="937" y="2253"/>
                    <a:pt x="908" y="2257"/>
                  </a:cubicBezTo>
                  <a:cubicBezTo>
                    <a:pt x="786" y="2279"/>
                    <a:pt x="388" y="2345"/>
                    <a:pt x="300" y="2489"/>
                  </a:cubicBezTo>
                  <a:cubicBezTo>
                    <a:pt x="277" y="2533"/>
                    <a:pt x="266" y="2566"/>
                    <a:pt x="288" y="2610"/>
                  </a:cubicBezTo>
                  <a:cubicBezTo>
                    <a:pt x="315" y="2697"/>
                    <a:pt x="432" y="2725"/>
                    <a:pt x="575" y="2725"/>
                  </a:cubicBezTo>
                  <a:cubicBezTo>
                    <a:pt x="725" y="2725"/>
                    <a:pt x="905" y="2694"/>
                    <a:pt x="1040" y="2666"/>
                  </a:cubicBezTo>
                  <a:lnTo>
                    <a:pt x="1748" y="2920"/>
                  </a:lnTo>
                  <a:cubicBezTo>
                    <a:pt x="1726" y="3152"/>
                    <a:pt x="1693" y="4070"/>
                    <a:pt x="1936" y="4457"/>
                  </a:cubicBezTo>
                  <a:cubicBezTo>
                    <a:pt x="2190" y="4855"/>
                    <a:pt x="2555" y="5131"/>
                    <a:pt x="2611" y="5176"/>
                  </a:cubicBezTo>
                  <a:cubicBezTo>
                    <a:pt x="2765" y="5353"/>
                    <a:pt x="6381" y="9510"/>
                    <a:pt x="6934" y="10218"/>
                  </a:cubicBezTo>
                  <a:cubicBezTo>
                    <a:pt x="7476" y="10903"/>
                    <a:pt x="8593" y="11766"/>
                    <a:pt x="9422" y="12363"/>
                  </a:cubicBezTo>
                  <a:cubicBezTo>
                    <a:pt x="9886" y="12706"/>
                    <a:pt x="10804" y="13015"/>
                    <a:pt x="11280" y="13015"/>
                  </a:cubicBezTo>
                  <a:lnTo>
                    <a:pt x="11280" y="13004"/>
                  </a:lnTo>
                  <a:lnTo>
                    <a:pt x="11412" y="13004"/>
                  </a:lnTo>
                  <a:cubicBezTo>
                    <a:pt x="11833" y="12927"/>
                    <a:pt x="12286" y="12286"/>
                    <a:pt x="12352" y="11213"/>
                  </a:cubicBezTo>
                  <a:cubicBezTo>
                    <a:pt x="12363" y="10837"/>
                    <a:pt x="12430" y="10074"/>
                    <a:pt x="12518" y="9190"/>
                  </a:cubicBezTo>
                  <a:cubicBezTo>
                    <a:pt x="12651" y="7608"/>
                    <a:pt x="12806" y="5817"/>
                    <a:pt x="12784" y="5364"/>
                  </a:cubicBezTo>
                  <a:cubicBezTo>
                    <a:pt x="12772" y="5264"/>
                    <a:pt x="12772" y="5154"/>
                    <a:pt x="12761" y="5043"/>
                  </a:cubicBezTo>
                  <a:cubicBezTo>
                    <a:pt x="12750" y="4413"/>
                    <a:pt x="12717" y="3617"/>
                    <a:pt x="11855" y="3053"/>
                  </a:cubicBezTo>
                  <a:cubicBezTo>
                    <a:pt x="11514" y="2836"/>
                    <a:pt x="11190" y="2728"/>
                    <a:pt x="10897" y="2728"/>
                  </a:cubicBezTo>
                  <a:cubicBezTo>
                    <a:pt x="10771" y="2728"/>
                    <a:pt x="10652" y="2747"/>
                    <a:pt x="10539" y="2787"/>
                  </a:cubicBezTo>
                  <a:cubicBezTo>
                    <a:pt x="10185" y="2920"/>
                    <a:pt x="9920" y="3241"/>
                    <a:pt x="9765" y="3716"/>
                  </a:cubicBezTo>
                  <a:lnTo>
                    <a:pt x="9765" y="8957"/>
                  </a:lnTo>
                  <a:cubicBezTo>
                    <a:pt x="9256" y="8681"/>
                    <a:pt x="6923" y="7431"/>
                    <a:pt x="5574" y="6436"/>
                  </a:cubicBezTo>
                  <a:cubicBezTo>
                    <a:pt x="4922" y="5961"/>
                    <a:pt x="4004" y="5220"/>
                    <a:pt x="3318" y="4435"/>
                  </a:cubicBezTo>
                  <a:lnTo>
                    <a:pt x="3296" y="4413"/>
                  </a:lnTo>
                  <a:cubicBezTo>
                    <a:pt x="3197" y="4258"/>
                    <a:pt x="2920" y="2024"/>
                    <a:pt x="2854" y="1494"/>
                  </a:cubicBezTo>
                  <a:cubicBezTo>
                    <a:pt x="2832" y="1295"/>
                    <a:pt x="2544" y="576"/>
                    <a:pt x="2290" y="310"/>
                  </a:cubicBezTo>
                  <a:cubicBezTo>
                    <a:pt x="2107" y="135"/>
                    <a:pt x="1568" y="0"/>
                    <a:pt x="1199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1512;p48">
              <a:extLst>
                <a:ext uri="{FF2B5EF4-FFF2-40B4-BE49-F238E27FC236}">
                  <a16:creationId xmlns:a16="http://schemas.microsoft.com/office/drawing/2014/main" id="{518451B6-FAFE-EE3C-BF77-E866E9B320CB}"/>
                </a:ext>
              </a:extLst>
            </p:cNvPr>
            <p:cNvSpPr/>
            <p:nvPr/>
          </p:nvSpPr>
          <p:spPr>
            <a:xfrm>
              <a:off x="6579097" y="1032370"/>
              <a:ext cx="465383" cy="850379"/>
            </a:xfrm>
            <a:custGeom>
              <a:avLst/>
              <a:gdLst/>
              <a:ahLst/>
              <a:cxnLst/>
              <a:rect l="l" t="t" r="r" b="b"/>
              <a:pathLst>
                <a:path w="5552" h="10145" extrusionOk="0">
                  <a:moveTo>
                    <a:pt x="3658" y="1"/>
                  </a:moveTo>
                  <a:cubicBezTo>
                    <a:pt x="3150" y="1"/>
                    <a:pt x="2776" y="357"/>
                    <a:pt x="2588" y="936"/>
                  </a:cubicBezTo>
                  <a:lnTo>
                    <a:pt x="2588" y="6277"/>
                  </a:lnTo>
                  <a:cubicBezTo>
                    <a:pt x="2588" y="6277"/>
                    <a:pt x="2068" y="6001"/>
                    <a:pt x="1361" y="5603"/>
                  </a:cubicBezTo>
                  <a:lnTo>
                    <a:pt x="1" y="7670"/>
                  </a:lnTo>
                  <a:cubicBezTo>
                    <a:pt x="631" y="8334"/>
                    <a:pt x="1615" y="9075"/>
                    <a:pt x="2212" y="9506"/>
                  </a:cubicBezTo>
                  <a:cubicBezTo>
                    <a:pt x="2696" y="9848"/>
                    <a:pt x="3592" y="10145"/>
                    <a:pt x="4040" y="10145"/>
                  </a:cubicBezTo>
                  <a:cubicBezTo>
                    <a:pt x="4084" y="10145"/>
                    <a:pt x="4124" y="10142"/>
                    <a:pt x="4158" y="10136"/>
                  </a:cubicBezTo>
                  <a:cubicBezTo>
                    <a:pt x="4534" y="10070"/>
                    <a:pt x="4977" y="9451"/>
                    <a:pt x="5032" y="8411"/>
                  </a:cubicBezTo>
                  <a:cubicBezTo>
                    <a:pt x="5087" y="7372"/>
                    <a:pt x="5507" y="3269"/>
                    <a:pt x="5463" y="2573"/>
                  </a:cubicBezTo>
                  <a:cubicBezTo>
                    <a:pt x="5419" y="1876"/>
                    <a:pt x="5552" y="947"/>
                    <a:pt x="4567" y="317"/>
                  </a:cubicBezTo>
                  <a:cubicBezTo>
                    <a:pt x="4232" y="99"/>
                    <a:pt x="3926" y="1"/>
                    <a:pt x="3658" y="1"/>
                  </a:cubicBezTo>
                  <a:close/>
                </a:path>
              </a:pathLst>
            </a:custGeom>
            <a:solidFill>
              <a:srgbClr val="7AB8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1513;p48">
              <a:extLst>
                <a:ext uri="{FF2B5EF4-FFF2-40B4-BE49-F238E27FC236}">
                  <a16:creationId xmlns:a16="http://schemas.microsoft.com/office/drawing/2014/main" id="{F27842BC-0760-FAF4-73A4-1F4BB8773315}"/>
                </a:ext>
              </a:extLst>
            </p:cNvPr>
            <p:cNvSpPr/>
            <p:nvPr/>
          </p:nvSpPr>
          <p:spPr>
            <a:xfrm>
              <a:off x="6571720" y="1026587"/>
              <a:ext cx="473681" cy="861947"/>
            </a:xfrm>
            <a:custGeom>
              <a:avLst/>
              <a:gdLst/>
              <a:ahLst/>
              <a:cxnLst/>
              <a:rect l="l" t="t" r="r" b="b"/>
              <a:pathLst>
                <a:path w="5651" h="10283" extrusionOk="0">
                  <a:moveTo>
                    <a:pt x="3748" y="134"/>
                  </a:moveTo>
                  <a:cubicBezTo>
                    <a:pt x="4012" y="134"/>
                    <a:pt x="4309" y="238"/>
                    <a:pt x="4622" y="441"/>
                  </a:cubicBezTo>
                  <a:cubicBezTo>
                    <a:pt x="5429" y="961"/>
                    <a:pt x="5452" y="1691"/>
                    <a:pt x="5474" y="2321"/>
                  </a:cubicBezTo>
                  <a:cubicBezTo>
                    <a:pt x="5474" y="2432"/>
                    <a:pt x="5474" y="2542"/>
                    <a:pt x="5485" y="2642"/>
                  </a:cubicBezTo>
                  <a:cubicBezTo>
                    <a:pt x="5518" y="3084"/>
                    <a:pt x="5352" y="4953"/>
                    <a:pt x="5219" y="6446"/>
                  </a:cubicBezTo>
                  <a:cubicBezTo>
                    <a:pt x="5142" y="7330"/>
                    <a:pt x="5076" y="8093"/>
                    <a:pt x="5054" y="8480"/>
                  </a:cubicBezTo>
                  <a:cubicBezTo>
                    <a:pt x="4998" y="9475"/>
                    <a:pt x="4589" y="10072"/>
                    <a:pt x="4235" y="10139"/>
                  </a:cubicBezTo>
                  <a:cubicBezTo>
                    <a:pt x="4208" y="10143"/>
                    <a:pt x="4176" y="10145"/>
                    <a:pt x="4140" y="10145"/>
                  </a:cubicBezTo>
                  <a:cubicBezTo>
                    <a:pt x="3732" y="10145"/>
                    <a:pt x="2832" y="9865"/>
                    <a:pt x="2344" y="9520"/>
                  </a:cubicBezTo>
                  <a:cubicBezTo>
                    <a:pt x="1681" y="9044"/>
                    <a:pt x="774" y="8347"/>
                    <a:pt x="177" y="7728"/>
                  </a:cubicBezTo>
                  <a:lnTo>
                    <a:pt x="1471" y="5760"/>
                  </a:lnTo>
                  <a:cubicBezTo>
                    <a:pt x="2145" y="6147"/>
                    <a:pt x="2654" y="6412"/>
                    <a:pt x="2654" y="6412"/>
                  </a:cubicBezTo>
                  <a:lnTo>
                    <a:pt x="2754" y="6457"/>
                  </a:lnTo>
                  <a:lnTo>
                    <a:pt x="2754" y="1016"/>
                  </a:lnTo>
                  <a:cubicBezTo>
                    <a:pt x="2886" y="585"/>
                    <a:pt x="3130" y="298"/>
                    <a:pt x="3439" y="187"/>
                  </a:cubicBezTo>
                  <a:cubicBezTo>
                    <a:pt x="3536" y="152"/>
                    <a:pt x="3639" y="134"/>
                    <a:pt x="3748" y="134"/>
                  </a:cubicBezTo>
                  <a:close/>
                  <a:moveTo>
                    <a:pt x="3744" y="1"/>
                  </a:moveTo>
                  <a:cubicBezTo>
                    <a:pt x="3618" y="1"/>
                    <a:pt x="3497" y="22"/>
                    <a:pt x="3384" y="65"/>
                  </a:cubicBezTo>
                  <a:cubicBezTo>
                    <a:pt x="3030" y="187"/>
                    <a:pt x="2765" y="508"/>
                    <a:pt x="2610" y="983"/>
                  </a:cubicBezTo>
                  <a:lnTo>
                    <a:pt x="2610" y="6235"/>
                  </a:lnTo>
                  <a:cubicBezTo>
                    <a:pt x="2433" y="6136"/>
                    <a:pt x="2002" y="5904"/>
                    <a:pt x="1482" y="5605"/>
                  </a:cubicBezTo>
                  <a:lnTo>
                    <a:pt x="1427" y="5572"/>
                  </a:lnTo>
                  <a:lnTo>
                    <a:pt x="0" y="7739"/>
                  </a:lnTo>
                  <a:lnTo>
                    <a:pt x="44" y="7783"/>
                  </a:lnTo>
                  <a:cubicBezTo>
                    <a:pt x="642" y="8425"/>
                    <a:pt x="1581" y="9144"/>
                    <a:pt x="2267" y="9630"/>
                  </a:cubicBezTo>
                  <a:cubicBezTo>
                    <a:pt x="2731" y="9973"/>
                    <a:pt x="3649" y="10282"/>
                    <a:pt x="4125" y="10282"/>
                  </a:cubicBezTo>
                  <a:cubicBezTo>
                    <a:pt x="4180" y="10282"/>
                    <a:pt x="4224" y="10282"/>
                    <a:pt x="4257" y="10271"/>
                  </a:cubicBezTo>
                  <a:cubicBezTo>
                    <a:pt x="4678" y="10194"/>
                    <a:pt x="5131" y="9564"/>
                    <a:pt x="5197" y="8480"/>
                  </a:cubicBezTo>
                  <a:cubicBezTo>
                    <a:pt x="5208" y="8104"/>
                    <a:pt x="5275" y="7341"/>
                    <a:pt x="5363" y="6457"/>
                  </a:cubicBezTo>
                  <a:cubicBezTo>
                    <a:pt x="5496" y="4875"/>
                    <a:pt x="5651" y="3084"/>
                    <a:pt x="5629" y="2642"/>
                  </a:cubicBezTo>
                  <a:cubicBezTo>
                    <a:pt x="5617" y="2531"/>
                    <a:pt x="5617" y="2432"/>
                    <a:pt x="5606" y="2321"/>
                  </a:cubicBezTo>
                  <a:cubicBezTo>
                    <a:pt x="5595" y="1680"/>
                    <a:pt x="5562" y="895"/>
                    <a:pt x="4700" y="331"/>
                  </a:cubicBezTo>
                  <a:cubicBezTo>
                    <a:pt x="4360" y="115"/>
                    <a:pt x="4036" y="1"/>
                    <a:pt x="3744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1514;p48">
              <a:extLst>
                <a:ext uri="{FF2B5EF4-FFF2-40B4-BE49-F238E27FC236}">
                  <a16:creationId xmlns:a16="http://schemas.microsoft.com/office/drawing/2014/main" id="{5B820CA4-E88C-1E69-2ED0-C97132F5CCBF}"/>
                </a:ext>
              </a:extLst>
            </p:cNvPr>
            <p:cNvSpPr/>
            <p:nvPr/>
          </p:nvSpPr>
          <p:spPr>
            <a:xfrm>
              <a:off x="6796948" y="1558517"/>
              <a:ext cx="163202" cy="86253"/>
            </a:xfrm>
            <a:custGeom>
              <a:avLst/>
              <a:gdLst/>
              <a:ahLst/>
              <a:cxnLst/>
              <a:rect l="l" t="t" r="r" b="b"/>
              <a:pathLst>
                <a:path w="1947" h="1029" extrusionOk="0">
                  <a:moveTo>
                    <a:pt x="0" y="0"/>
                  </a:moveTo>
                  <a:lnTo>
                    <a:pt x="1946" y="1028"/>
                  </a:lnTo>
                  <a:cubicBezTo>
                    <a:pt x="1593" y="64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1515;p48">
              <a:extLst>
                <a:ext uri="{FF2B5EF4-FFF2-40B4-BE49-F238E27FC236}">
                  <a16:creationId xmlns:a16="http://schemas.microsoft.com/office/drawing/2014/main" id="{3581E9B3-F454-6D9E-432D-2F7EE9E654DA}"/>
                </a:ext>
              </a:extLst>
            </p:cNvPr>
            <p:cNvSpPr/>
            <p:nvPr/>
          </p:nvSpPr>
          <p:spPr>
            <a:xfrm>
              <a:off x="6794182" y="1552901"/>
              <a:ext cx="169657" cy="96480"/>
            </a:xfrm>
            <a:custGeom>
              <a:avLst/>
              <a:gdLst/>
              <a:ahLst/>
              <a:cxnLst/>
              <a:rect l="l" t="t" r="r" b="b"/>
              <a:pathLst>
                <a:path w="2024" h="1151" extrusionOk="0">
                  <a:moveTo>
                    <a:pt x="55" y="1"/>
                  </a:moveTo>
                  <a:lnTo>
                    <a:pt x="0" y="133"/>
                  </a:lnTo>
                  <a:cubicBezTo>
                    <a:pt x="22" y="133"/>
                    <a:pt x="1581" y="764"/>
                    <a:pt x="1924" y="1151"/>
                  </a:cubicBezTo>
                  <a:lnTo>
                    <a:pt x="2024" y="1051"/>
                  </a:lnTo>
                  <a:cubicBezTo>
                    <a:pt x="1670" y="653"/>
                    <a:pt x="122" y="34"/>
                    <a:pt x="55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1516;p48">
              <a:extLst>
                <a:ext uri="{FF2B5EF4-FFF2-40B4-BE49-F238E27FC236}">
                  <a16:creationId xmlns:a16="http://schemas.microsoft.com/office/drawing/2014/main" id="{116A62F7-9879-DBCD-C8F7-929F7C65EE79}"/>
                </a:ext>
              </a:extLst>
            </p:cNvPr>
            <p:cNvSpPr/>
            <p:nvPr/>
          </p:nvSpPr>
          <p:spPr>
            <a:xfrm>
              <a:off x="5702325" y="1805958"/>
              <a:ext cx="1086340" cy="543924"/>
            </a:xfrm>
            <a:custGeom>
              <a:avLst/>
              <a:gdLst/>
              <a:ahLst/>
              <a:cxnLst/>
              <a:rect l="l" t="t" r="r" b="b"/>
              <a:pathLst>
                <a:path w="12960" h="6489" extrusionOk="0">
                  <a:moveTo>
                    <a:pt x="2488" y="0"/>
                  </a:moveTo>
                  <a:lnTo>
                    <a:pt x="1471" y="222"/>
                  </a:lnTo>
                  <a:cubicBezTo>
                    <a:pt x="398" y="940"/>
                    <a:pt x="0" y="1803"/>
                    <a:pt x="299" y="2057"/>
                  </a:cubicBezTo>
                  <a:cubicBezTo>
                    <a:pt x="597" y="2322"/>
                    <a:pt x="8039" y="6181"/>
                    <a:pt x="8304" y="6369"/>
                  </a:cubicBezTo>
                  <a:cubicBezTo>
                    <a:pt x="8411" y="6445"/>
                    <a:pt x="8558" y="6488"/>
                    <a:pt x="8731" y="6488"/>
                  </a:cubicBezTo>
                  <a:cubicBezTo>
                    <a:pt x="8990" y="6488"/>
                    <a:pt x="9307" y="6391"/>
                    <a:pt x="9631" y="6159"/>
                  </a:cubicBezTo>
                  <a:cubicBezTo>
                    <a:pt x="10173" y="5783"/>
                    <a:pt x="10483" y="5142"/>
                    <a:pt x="10483" y="5142"/>
                  </a:cubicBezTo>
                  <a:cubicBezTo>
                    <a:pt x="10483" y="5142"/>
                    <a:pt x="10704" y="5529"/>
                    <a:pt x="10859" y="5750"/>
                  </a:cubicBezTo>
                  <a:cubicBezTo>
                    <a:pt x="10952" y="5869"/>
                    <a:pt x="11039" y="5924"/>
                    <a:pt x="11096" y="5924"/>
                  </a:cubicBezTo>
                  <a:cubicBezTo>
                    <a:pt x="11141" y="5924"/>
                    <a:pt x="11168" y="5890"/>
                    <a:pt x="11168" y="5828"/>
                  </a:cubicBezTo>
                  <a:cubicBezTo>
                    <a:pt x="11179" y="5695"/>
                    <a:pt x="10737" y="4910"/>
                    <a:pt x="10737" y="4910"/>
                  </a:cubicBezTo>
                  <a:lnTo>
                    <a:pt x="10737" y="4910"/>
                  </a:lnTo>
                  <a:cubicBezTo>
                    <a:pt x="10737" y="4910"/>
                    <a:pt x="11036" y="5098"/>
                    <a:pt x="11202" y="5175"/>
                  </a:cubicBezTo>
                  <a:cubicBezTo>
                    <a:pt x="11375" y="5251"/>
                    <a:pt x="11848" y="5850"/>
                    <a:pt x="12064" y="5850"/>
                  </a:cubicBezTo>
                  <a:cubicBezTo>
                    <a:pt x="12068" y="5850"/>
                    <a:pt x="12071" y="5850"/>
                    <a:pt x="12075" y="5850"/>
                  </a:cubicBezTo>
                  <a:cubicBezTo>
                    <a:pt x="12274" y="5828"/>
                    <a:pt x="12053" y="5607"/>
                    <a:pt x="11920" y="5385"/>
                  </a:cubicBezTo>
                  <a:cubicBezTo>
                    <a:pt x="11799" y="5175"/>
                    <a:pt x="11069" y="4545"/>
                    <a:pt x="11069" y="4545"/>
                  </a:cubicBezTo>
                  <a:lnTo>
                    <a:pt x="11069" y="4545"/>
                  </a:lnTo>
                  <a:cubicBezTo>
                    <a:pt x="11069" y="4545"/>
                    <a:pt x="11854" y="4799"/>
                    <a:pt x="12119" y="4987"/>
                  </a:cubicBezTo>
                  <a:cubicBezTo>
                    <a:pt x="12350" y="5151"/>
                    <a:pt x="12573" y="5415"/>
                    <a:pt x="12678" y="5415"/>
                  </a:cubicBezTo>
                  <a:cubicBezTo>
                    <a:pt x="12693" y="5415"/>
                    <a:pt x="12706" y="5409"/>
                    <a:pt x="12716" y="5396"/>
                  </a:cubicBezTo>
                  <a:cubicBezTo>
                    <a:pt x="12794" y="5297"/>
                    <a:pt x="12407" y="4821"/>
                    <a:pt x="12141" y="4600"/>
                  </a:cubicBezTo>
                  <a:cubicBezTo>
                    <a:pt x="11876" y="4379"/>
                    <a:pt x="11135" y="3992"/>
                    <a:pt x="11135" y="3992"/>
                  </a:cubicBezTo>
                  <a:lnTo>
                    <a:pt x="11135" y="3992"/>
                  </a:lnTo>
                  <a:cubicBezTo>
                    <a:pt x="11135" y="3992"/>
                    <a:pt x="12130" y="4114"/>
                    <a:pt x="12396" y="4235"/>
                  </a:cubicBezTo>
                  <a:cubicBezTo>
                    <a:pt x="12554" y="4305"/>
                    <a:pt x="12688" y="4350"/>
                    <a:pt x="12781" y="4350"/>
                  </a:cubicBezTo>
                  <a:cubicBezTo>
                    <a:pt x="12850" y="4350"/>
                    <a:pt x="12897" y="4325"/>
                    <a:pt x="12915" y="4269"/>
                  </a:cubicBezTo>
                  <a:cubicBezTo>
                    <a:pt x="12960" y="4125"/>
                    <a:pt x="12617" y="4036"/>
                    <a:pt x="12418" y="3926"/>
                  </a:cubicBezTo>
                  <a:cubicBezTo>
                    <a:pt x="12219" y="3815"/>
                    <a:pt x="11257" y="3627"/>
                    <a:pt x="10947" y="3605"/>
                  </a:cubicBezTo>
                  <a:cubicBezTo>
                    <a:pt x="10946" y="3605"/>
                    <a:pt x="10945" y="3605"/>
                    <a:pt x="10944" y="3605"/>
                  </a:cubicBezTo>
                  <a:cubicBezTo>
                    <a:pt x="10626" y="3605"/>
                    <a:pt x="8736" y="5463"/>
                    <a:pt x="8736" y="5463"/>
                  </a:cubicBezTo>
                  <a:lnTo>
                    <a:pt x="2488" y="0"/>
                  </a:lnTo>
                  <a:close/>
                </a:path>
              </a:pathLst>
            </a:custGeom>
            <a:solidFill>
              <a:srgbClr val="7AB8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1517;p48">
              <a:extLst>
                <a:ext uri="{FF2B5EF4-FFF2-40B4-BE49-F238E27FC236}">
                  <a16:creationId xmlns:a16="http://schemas.microsoft.com/office/drawing/2014/main" id="{82E8D828-8B7D-9529-D6EB-D0797213D777}"/>
                </a:ext>
              </a:extLst>
            </p:cNvPr>
            <p:cNvSpPr/>
            <p:nvPr/>
          </p:nvSpPr>
          <p:spPr>
            <a:xfrm>
              <a:off x="5712467" y="1801348"/>
              <a:ext cx="1081813" cy="554318"/>
            </a:xfrm>
            <a:custGeom>
              <a:avLst/>
              <a:gdLst/>
              <a:ahLst/>
              <a:cxnLst/>
              <a:rect l="l" t="t" r="r" b="b"/>
              <a:pathLst>
                <a:path w="12906" h="6613" extrusionOk="0">
                  <a:moveTo>
                    <a:pt x="2411" y="0"/>
                  </a:moveTo>
                  <a:lnTo>
                    <a:pt x="2323" y="111"/>
                  </a:lnTo>
                  <a:lnTo>
                    <a:pt x="8615" y="5606"/>
                  </a:lnTo>
                  <a:lnTo>
                    <a:pt x="8659" y="5562"/>
                  </a:lnTo>
                  <a:cubicBezTo>
                    <a:pt x="9588" y="4655"/>
                    <a:pt x="10638" y="3726"/>
                    <a:pt x="10815" y="3726"/>
                  </a:cubicBezTo>
                  <a:lnTo>
                    <a:pt x="10826" y="3726"/>
                  </a:lnTo>
                  <a:cubicBezTo>
                    <a:pt x="11125" y="3749"/>
                    <a:pt x="12076" y="3937"/>
                    <a:pt x="12264" y="4047"/>
                  </a:cubicBezTo>
                  <a:cubicBezTo>
                    <a:pt x="12319" y="4080"/>
                    <a:pt x="12396" y="4113"/>
                    <a:pt x="12463" y="4136"/>
                  </a:cubicBezTo>
                  <a:cubicBezTo>
                    <a:pt x="12551" y="4180"/>
                    <a:pt x="12739" y="4268"/>
                    <a:pt x="12728" y="4301"/>
                  </a:cubicBezTo>
                  <a:cubicBezTo>
                    <a:pt x="12728" y="4312"/>
                    <a:pt x="12717" y="4324"/>
                    <a:pt x="12706" y="4324"/>
                  </a:cubicBezTo>
                  <a:cubicBezTo>
                    <a:pt x="12696" y="4330"/>
                    <a:pt x="12681" y="4335"/>
                    <a:pt x="12658" y="4335"/>
                  </a:cubicBezTo>
                  <a:cubicBezTo>
                    <a:pt x="12603" y="4335"/>
                    <a:pt x="12502" y="4309"/>
                    <a:pt x="12308" y="4224"/>
                  </a:cubicBezTo>
                  <a:cubicBezTo>
                    <a:pt x="12031" y="4102"/>
                    <a:pt x="11058" y="3992"/>
                    <a:pt x="11025" y="3981"/>
                  </a:cubicBezTo>
                  <a:lnTo>
                    <a:pt x="10638" y="3937"/>
                  </a:lnTo>
                  <a:lnTo>
                    <a:pt x="10981" y="4113"/>
                  </a:lnTo>
                  <a:cubicBezTo>
                    <a:pt x="10992" y="4113"/>
                    <a:pt x="11722" y="4500"/>
                    <a:pt x="11976" y="4711"/>
                  </a:cubicBezTo>
                  <a:cubicBezTo>
                    <a:pt x="12231" y="4932"/>
                    <a:pt x="12518" y="5286"/>
                    <a:pt x="12540" y="5396"/>
                  </a:cubicBezTo>
                  <a:cubicBezTo>
                    <a:pt x="12485" y="5374"/>
                    <a:pt x="12396" y="5286"/>
                    <a:pt x="12319" y="5219"/>
                  </a:cubicBezTo>
                  <a:cubicBezTo>
                    <a:pt x="12231" y="5142"/>
                    <a:pt x="12131" y="5053"/>
                    <a:pt x="12031" y="4976"/>
                  </a:cubicBezTo>
                  <a:cubicBezTo>
                    <a:pt x="11766" y="4788"/>
                    <a:pt x="11003" y="4545"/>
                    <a:pt x="10970" y="4534"/>
                  </a:cubicBezTo>
                  <a:lnTo>
                    <a:pt x="10649" y="4434"/>
                  </a:lnTo>
                  <a:lnTo>
                    <a:pt x="10649" y="4434"/>
                  </a:lnTo>
                  <a:lnTo>
                    <a:pt x="10904" y="4655"/>
                  </a:lnTo>
                  <a:cubicBezTo>
                    <a:pt x="11103" y="4821"/>
                    <a:pt x="11644" y="5308"/>
                    <a:pt x="11744" y="5474"/>
                  </a:cubicBezTo>
                  <a:cubicBezTo>
                    <a:pt x="11777" y="5529"/>
                    <a:pt x="11810" y="5584"/>
                    <a:pt x="11855" y="5639"/>
                  </a:cubicBezTo>
                  <a:cubicBezTo>
                    <a:pt x="11899" y="5706"/>
                    <a:pt x="11965" y="5805"/>
                    <a:pt x="11976" y="5827"/>
                  </a:cubicBezTo>
                  <a:lnTo>
                    <a:pt x="11943" y="5827"/>
                  </a:lnTo>
                  <a:cubicBezTo>
                    <a:pt x="11939" y="5828"/>
                    <a:pt x="11935" y="5829"/>
                    <a:pt x="11930" y="5829"/>
                  </a:cubicBezTo>
                  <a:cubicBezTo>
                    <a:pt x="11823" y="5829"/>
                    <a:pt x="11583" y="5589"/>
                    <a:pt x="11434" y="5440"/>
                  </a:cubicBezTo>
                  <a:cubicBezTo>
                    <a:pt x="11280" y="5297"/>
                    <a:pt x="11191" y="5197"/>
                    <a:pt x="11114" y="5164"/>
                  </a:cubicBezTo>
                  <a:cubicBezTo>
                    <a:pt x="10948" y="5098"/>
                    <a:pt x="10649" y="4899"/>
                    <a:pt x="10649" y="4899"/>
                  </a:cubicBezTo>
                  <a:lnTo>
                    <a:pt x="10417" y="4755"/>
                  </a:lnTo>
                  <a:lnTo>
                    <a:pt x="10561" y="4998"/>
                  </a:lnTo>
                  <a:cubicBezTo>
                    <a:pt x="10760" y="5363"/>
                    <a:pt x="10981" y="5805"/>
                    <a:pt x="10981" y="5883"/>
                  </a:cubicBezTo>
                  <a:cubicBezTo>
                    <a:pt x="10981" y="5905"/>
                    <a:pt x="10981" y="5916"/>
                    <a:pt x="10981" y="5916"/>
                  </a:cubicBezTo>
                  <a:cubicBezTo>
                    <a:pt x="10970" y="5916"/>
                    <a:pt x="10893" y="5894"/>
                    <a:pt x="10804" y="5761"/>
                  </a:cubicBezTo>
                  <a:cubicBezTo>
                    <a:pt x="10638" y="5551"/>
                    <a:pt x="10417" y="5164"/>
                    <a:pt x="10417" y="5164"/>
                  </a:cubicBezTo>
                  <a:lnTo>
                    <a:pt x="10362" y="5042"/>
                  </a:lnTo>
                  <a:lnTo>
                    <a:pt x="10295" y="5164"/>
                  </a:lnTo>
                  <a:cubicBezTo>
                    <a:pt x="10295" y="5175"/>
                    <a:pt x="9986" y="5794"/>
                    <a:pt x="9466" y="6159"/>
                  </a:cubicBezTo>
                  <a:cubicBezTo>
                    <a:pt x="9154" y="6385"/>
                    <a:pt x="8854" y="6475"/>
                    <a:pt x="8611" y="6475"/>
                  </a:cubicBezTo>
                  <a:cubicBezTo>
                    <a:pt x="8450" y="6475"/>
                    <a:pt x="8314" y="6435"/>
                    <a:pt x="8217" y="6369"/>
                  </a:cubicBezTo>
                  <a:cubicBezTo>
                    <a:pt x="8117" y="6292"/>
                    <a:pt x="7045" y="5728"/>
                    <a:pt x="5320" y="4821"/>
                  </a:cubicBezTo>
                  <a:cubicBezTo>
                    <a:pt x="3241" y="3715"/>
                    <a:pt x="399" y="2212"/>
                    <a:pt x="222" y="2068"/>
                  </a:cubicBezTo>
                  <a:cubicBezTo>
                    <a:pt x="178" y="2013"/>
                    <a:pt x="145" y="1946"/>
                    <a:pt x="156" y="1847"/>
                  </a:cubicBezTo>
                  <a:cubicBezTo>
                    <a:pt x="178" y="1504"/>
                    <a:pt x="576" y="885"/>
                    <a:pt x="1394" y="332"/>
                  </a:cubicBezTo>
                  <a:lnTo>
                    <a:pt x="1317" y="210"/>
                  </a:lnTo>
                  <a:cubicBezTo>
                    <a:pt x="454" y="796"/>
                    <a:pt x="45" y="1449"/>
                    <a:pt x="12" y="1836"/>
                  </a:cubicBezTo>
                  <a:cubicBezTo>
                    <a:pt x="1" y="1979"/>
                    <a:pt x="45" y="2090"/>
                    <a:pt x="134" y="2167"/>
                  </a:cubicBezTo>
                  <a:cubicBezTo>
                    <a:pt x="299" y="2311"/>
                    <a:pt x="2456" y="3461"/>
                    <a:pt x="5253" y="4943"/>
                  </a:cubicBezTo>
                  <a:cubicBezTo>
                    <a:pt x="6691" y="5695"/>
                    <a:pt x="8040" y="6413"/>
                    <a:pt x="8139" y="6480"/>
                  </a:cubicBezTo>
                  <a:cubicBezTo>
                    <a:pt x="8261" y="6568"/>
                    <a:pt x="8427" y="6612"/>
                    <a:pt x="8615" y="6612"/>
                  </a:cubicBezTo>
                  <a:lnTo>
                    <a:pt x="8626" y="6612"/>
                  </a:lnTo>
                  <a:cubicBezTo>
                    <a:pt x="8891" y="6612"/>
                    <a:pt x="9212" y="6524"/>
                    <a:pt x="9555" y="6281"/>
                  </a:cubicBezTo>
                  <a:cubicBezTo>
                    <a:pt x="9964" y="5982"/>
                    <a:pt x="10251" y="5540"/>
                    <a:pt x="10362" y="5341"/>
                  </a:cubicBezTo>
                  <a:cubicBezTo>
                    <a:pt x="10439" y="5474"/>
                    <a:pt x="10583" y="5695"/>
                    <a:pt x="10694" y="5849"/>
                  </a:cubicBezTo>
                  <a:cubicBezTo>
                    <a:pt x="10790" y="5985"/>
                    <a:pt x="10896" y="6053"/>
                    <a:pt x="10980" y="6053"/>
                  </a:cubicBezTo>
                  <a:cubicBezTo>
                    <a:pt x="10992" y="6053"/>
                    <a:pt x="11003" y="6051"/>
                    <a:pt x="11014" y="6049"/>
                  </a:cubicBezTo>
                  <a:cubicBezTo>
                    <a:pt x="11047" y="6037"/>
                    <a:pt x="11114" y="6004"/>
                    <a:pt x="11125" y="5894"/>
                  </a:cubicBezTo>
                  <a:cubicBezTo>
                    <a:pt x="11125" y="5783"/>
                    <a:pt x="10948" y="5418"/>
                    <a:pt x="10804" y="5153"/>
                  </a:cubicBezTo>
                  <a:lnTo>
                    <a:pt x="10804" y="5153"/>
                  </a:lnTo>
                  <a:cubicBezTo>
                    <a:pt x="10893" y="5208"/>
                    <a:pt x="10981" y="5263"/>
                    <a:pt x="11058" y="5297"/>
                  </a:cubicBezTo>
                  <a:cubicBezTo>
                    <a:pt x="11114" y="5319"/>
                    <a:pt x="11224" y="5429"/>
                    <a:pt x="11335" y="5540"/>
                  </a:cubicBezTo>
                  <a:cubicBezTo>
                    <a:pt x="11586" y="5791"/>
                    <a:pt x="11788" y="5973"/>
                    <a:pt x="11930" y="5973"/>
                  </a:cubicBezTo>
                  <a:cubicBezTo>
                    <a:pt x="11939" y="5973"/>
                    <a:pt x="11946" y="5972"/>
                    <a:pt x="11954" y="5971"/>
                  </a:cubicBezTo>
                  <a:cubicBezTo>
                    <a:pt x="12020" y="5960"/>
                    <a:pt x="12076" y="5938"/>
                    <a:pt x="12087" y="5894"/>
                  </a:cubicBezTo>
                  <a:cubicBezTo>
                    <a:pt x="12131" y="5805"/>
                    <a:pt x="12054" y="5695"/>
                    <a:pt x="11965" y="5562"/>
                  </a:cubicBezTo>
                  <a:cubicBezTo>
                    <a:pt x="11932" y="5518"/>
                    <a:pt x="11888" y="5462"/>
                    <a:pt x="11866" y="5407"/>
                  </a:cubicBezTo>
                  <a:cubicBezTo>
                    <a:pt x="11777" y="5274"/>
                    <a:pt x="11479" y="4987"/>
                    <a:pt x="11246" y="4777"/>
                  </a:cubicBezTo>
                  <a:lnTo>
                    <a:pt x="11246" y="4777"/>
                  </a:lnTo>
                  <a:cubicBezTo>
                    <a:pt x="11490" y="4865"/>
                    <a:pt x="11810" y="4998"/>
                    <a:pt x="11954" y="5098"/>
                  </a:cubicBezTo>
                  <a:cubicBezTo>
                    <a:pt x="12054" y="5164"/>
                    <a:pt x="12142" y="5241"/>
                    <a:pt x="12231" y="5319"/>
                  </a:cubicBezTo>
                  <a:cubicBezTo>
                    <a:pt x="12386" y="5464"/>
                    <a:pt x="12473" y="5541"/>
                    <a:pt x="12557" y="5541"/>
                  </a:cubicBezTo>
                  <a:cubicBezTo>
                    <a:pt x="12562" y="5541"/>
                    <a:pt x="12568" y="5541"/>
                    <a:pt x="12573" y="5540"/>
                  </a:cubicBezTo>
                  <a:cubicBezTo>
                    <a:pt x="12606" y="5540"/>
                    <a:pt x="12629" y="5518"/>
                    <a:pt x="12651" y="5496"/>
                  </a:cubicBezTo>
                  <a:cubicBezTo>
                    <a:pt x="12783" y="5319"/>
                    <a:pt x="12219" y="4744"/>
                    <a:pt x="12065" y="4611"/>
                  </a:cubicBezTo>
                  <a:cubicBezTo>
                    <a:pt x="11910" y="4478"/>
                    <a:pt x="11611" y="4301"/>
                    <a:pt x="11379" y="4169"/>
                  </a:cubicBezTo>
                  <a:lnTo>
                    <a:pt x="11379" y="4169"/>
                  </a:lnTo>
                  <a:cubicBezTo>
                    <a:pt x="11689" y="4224"/>
                    <a:pt x="12098" y="4290"/>
                    <a:pt x="12253" y="4357"/>
                  </a:cubicBezTo>
                  <a:cubicBezTo>
                    <a:pt x="12434" y="4436"/>
                    <a:pt x="12565" y="4475"/>
                    <a:pt x="12661" y="4475"/>
                  </a:cubicBezTo>
                  <a:cubicBezTo>
                    <a:pt x="12700" y="4475"/>
                    <a:pt x="12733" y="4469"/>
                    <a:pt x="12761" y="4456"/>
                  </a:cubicBezTo>
                  <a:cubicBezTo>
                    <a:pt x="12817" y="4434"/>
                    <a:pt x="12850" y="4390"/>
                    <a:pt x="12861" y="4346"/>
                  </a:cubicBezTo>
                  <a:cubicBezTo>
                    <a:pt x="12905" y="4191"/>
                    <a:pt x="12717" y="4102"/>
                    <a:pt x="12518" y="4014"/>
                  </a:cubicBezTo>
                  <a:cubicBezTo>
                    <a:pt x="12452" y="3981"/>
                    <a:pt x="12385" y="3959"/>
                    <a:pt x="12330" y="3925"/>
                  </a:cubicBezTo>
                  <a:cubicBezTo>
                    <a:pt x="12109" y="3793"/>
                    <a:pt x="11125" y="3605"/>
                    <a:pt x="10826" y="3594"/>
                  </a:cubicBezTo>
                  <a:cubicBezTo>
                    <a:pt x="10506" y="3594"/>
                    <a:pt x="9013" y="5020"/>
                    <a:pt x="8615" y="5418"/>
                  </a:cubicBezTo>
                  <a:lnTo>
                    <a:pt x="2411" y="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1518;p48">
              <a:extLst>
                <a:ext uri="{FF2B5EF4-FFF2-40B4-BE49-F238E27FC236}">
                  <a16:creationId xmlns:a16="http://schemas.microsoft.com/office/drawing/2014/main" id="{9A6D3A27-CC21-F733-AB53-D0F2F8900342}"/>
                </a:ext>
              </a:extLst>
            </p:cNvPr>
            <p:cNvSpPr/>
            <p:nvPr/>
          </p:nvSpPr>
          <p:spPr>
            <a:xfrm>
              <a:off x="5971056" y="1946862"/>
              <a:ext cx="817605" cy="403354"/>
            </a:xfrm>
            <a:custGeom>
              <a:avLst/>
              <a:gdLst/>
              <a:ahLst/>
              <a:cxnLst/>
              <a:rect l="l" t="t" r="r" b="b"/>
              <a:pathLst>
                <a:path w="9754" h="4812" extrusionOk="0">
                  <a:moveTo>
                    <a:pt x="1173" y="0"/>
                  </a:moveTo>
                  <a:lnTo>
                    <a:pt x="1" y="1979"/>
                  </a:lnTo>
                  <a:cubicBezTo>
                    <a:pt x="1737" y="2853"/>
                    <a:pt x="4944" y="4589"/>
                    <a:pt x="5098" y="4688"/>
                  </a:cubicBezTo>
                  <a:cubicBezTo>
                    <a:pt x="5207" y="4766"/>
                    <a:pt x="5359" y="4811"/>
                    <a:pt x="5538" y="4811"/>
                  </a:cubicBezTo>
                  <a:cubicBezTo>
                    <a:pt x="5794" y="4811"/>
                    <a:pt x="6106" y="4718"/>
                    <a:pt x="6425" y="4489"/>
                  </a:cubicBezTo>
                  <a:cubicBezTo>
                    <a:pt x="6967" y="4102"/>
                    <a:pt x="7277" y="3461"/>
                    <a:pt x="7277" y="3461"/>
                  </a:cubicBezTo>
                  <a:cubicBezTo>
                    <a:pt x="7277" y="3461"/>
                    <a:pt x="7498" y="3848"/>
                    <a:pt x="7653" y="4069"/>
                  </a:cubicBezTo>
                  <a:cubicBezTo>
                    <a:pt x="7746" y="4194"/>
                    <a:pt x="7829" y="4248"/>
                    <a:pt x="7886" y="4248"/>
                  </a:cubicBezTo>
                  <a:cubicBezTo>
                    <a:pt x="7930" y="4248"/>
                    <a:pt x="7958" y="4216"/>
                    <a:pt x="7962" y="4158"/>
                  </a:cubicBezTo>
                  <a:cubicBezTo>
                    <a:pt x="7973" y="4014"/>
                    <a:pt x="7531" y="3229"/>
                    <a:pt x="7531" y="3229"/>
                  </a:cubicBezTo>
                  <a:lnTo>
                    <a:pt x="7531" y="3229"/>
                  </a:lnTo>
                  <a:cubicBezTo>
                    <a:pt x="7531" y="3229"/>
                    <a:pt x="7830" y="3417"/>
                    <a:pt x="7996" y="3494"/>
                  </a:cubicBezTo>
                  <a:cubicBezTo>
                    <a:pt x="8169" y="3581"/>
                    <a:pt x="8642" y="4169"/>
                    <a:pt x="8847" y="4169"/>
                  </a:cubicBezTo>
                  <a:cubicBezTo>
                    <a:pt x="8851" y="4169"/>
                    <a:pt x="8854" y="4169"/>
                    <a:pt x="8858" y="4169"/>
                  </a:cubicBezTo>
                  <a:cubicBezTo>
                    <a:pt x="9068" y="4147"/>
                    <a:pt x="8836" y="3926"/>
                    <a:pt x="8714" y="3715"/>
                  </a:cubicBezTo>
                  <a:cubicBezTo>
                    <a:pt x="8593" y="3494"/>
                    <a:pt x="7863" y="2864"/>
                    <a:pt x="7863" y="2864"/>
                  </a:cubicBezTo>
                  <a:lnTo>
                    <a:pt x="7863" y="2864"/>
                  </a:lnTo>
                  <a:cubicBezTo>
                    <a:pt x="7863" y="2864"/>
                    <a:pt x="8648" y="3118"/>
                    <a:pt x="8913" y="3306"/>
                  </a:cubicBezTo>
                  <a:cubicBezTo>
                    <a:pt x="9144" y="3470"/>
                    <a:pt x="9367" y="3734"/>
                    <a:pt x="9472" y="3734"/>
                  </a:cubicBezTo>
                  <a:cubicBezTo>
                    <a:pt x="9487" y="3734"/>
                    <a:pt x="9500" y="3728"/>
                    <a:pt x="9510" y="3715"/>
                  </a:cubicBezTo>
                  <a:cubicBezTo>
                    <a:pt x="9588" y="3616"/>
                    <a:pt x="9190" y="3151"/>
                    <a:pt x="8924" y="2930"/>
                  </a:cubicBezTo>
                  <a:cubicBezTo>
                    <a:pt x="8659" y="2698"/>
                    <a:pt x="7929" y="2322"/>
                    <a:pt x="7929" y="2322"/>
                  </a:cubicBezTo>
                  <a:lnTo>
                    <a:pt x="7929" y="2322"/>
                  </a:lnTo>
                  <a:cubicBezTo>
                    <a:pt x="7929" y="2322"/>
                    <a:pt x="8924" y="2444"/>
                    <a:pt x="9190" y="2554"/>
                  </a:cubicBezTo>
                  <a:cubicBezTo>
                    <a:pt x="9348" y="2624"/>
                    <a:pt x="9482" y="2669"/>
                    <a:pt x="9575" y="2669"/>
                  </a:cubicBezTo>
                  <a:cubicBezTo>
                    <a:pt x="9644" y="2669"/>
                    <a:pt x="9691" y="2644"/>
                    <a:pt x="9709" y="2588"/>
                  </a:cubicBezTo>
                  <a:cubicBezTo>
                    <a:pt x="9754" y="2455"/>
                    <a:pt x="9411" y="2366"/>
                    <a:pt x="9212" y="2245"/>
                  </a:cubicBezTo>
                  <a:cubicBezTo>
                    <a:pt x="9013" y="2134"/>
                    <a:pt x="8051" y="1946"/>
                    <a:pt x="7741" y="1924"/>
                  </a:cubicBezTo>
                  <a:cubicBezTo>
                    <a:pt x="7740" y="1924"/>
                    <a:pt x="7739" y="1924"/>
                    <a:pt x="7738" y="1924"/>
                  </a:cubicBezTo>
                  <a:cubicBezTo>
                    <a:pt x="7420" y="1924"/>
                    <a:pt x="5530" y="3782"/>
                    <a:pt x="5530" y="3782"/>
                  </a:cubicBezTo>
                  <a:lnTo>
                    <a:pt x="1173" y="0"/>
                  </a:lnTo>
                  <a:close/>
                </a:path>
              </a:pathLst>
            </a:custGeom>
            <a:solidFill>
              <a:srgbClr val="F3E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1519;p48">
              <a:extLst>
                <a:ext uri="{FF2B5EF4-FFF2-40B4-BE49-F238E27FC236}">
                  <a16:creationId xmlns:a16="http://schemas.microsoft.com/office/drawing/2014/main" id="{D8D15A87-5F91-9A4C-78EA-D6D8E1F07088}"/>
                </a:ext>
              </a:extLst>
            </p:cNvPr>
            <p:cNvSpPr/>
            <p:nvPr/>
          </p:nvSpPr>
          <p:spPr>
            <a:xfrm>
              <a:off x="5963680" y="1938480"/>
              <a:ext cx="830597" cy="417185"/>
            </a:xfrm>
            <a:custGeom>
              <a:avLst/>
              <a:gdLst/>
              <a:ahLst/>
              <a:cxnLst/>
              <a:rect l="l" t="t" r="r" b="b"/>
              <a:pathLst>
                <a:path w="9909" h="4977" extrusionOk="0">
                  <a:moveTo>
                    <a:pt x="1283" y="211"/>
                  </a:moveTo>
                  <a:lnTo>
                    <a:pt x="5618" y="3970"/>
                  </a:lnTo>
                  <a:lnTo>
                    <a:pt x="5662" y="3926"/>
                  </a:lnTo>
                  <a:cubicBezTo>
                    <a:pt x="6580" y="3019"/>
                    <a:pt x="7641" y="2090"/>
                    <a:pt x="7818" y="2090"/>
                  </a:cubicBezTo>
                  <a:lnTo>
                    <a:pt x="7829" y="2090"/>
                  </a:lnTo>
                  <a:cubicBezTo>
                    <a:pt x="8128" y="2113"/>
                    <a:pt x="9079" y="2301"/>
                    <a:pt x="9267" y="2411"/>
                  </a:cubicBezTo>
                  <a:cubicBezTo>
                    <a:pt x="9322" y="2444"/>
                    <a:pt x="9399" y="2477"/>
                    <a:pt x="9466" y="2500"/>
                  </a:cubicBezTo>
                  <a:cubicBezTo>
                    <a:pt x="9554" y="2544"/>
                    <a:pt x="9742" y="2632"/>
                    <a:pt x="9731" y="2665"/>
                  </a:cubicBezTo>
                  <a:cubicBezTo>
                    <a:pt x="9731" y="2676"/>
                    <a:pt x="9720" y="2688"/>
                    <a:pt x="9709" y="2688"/>
                  </a:cubicBezTo>
                  <a:cubicBezTo>
                    <a:pt x="9699" y="2694"/>
                    <a:pt x="9684" y="2699"/>
                    <a:pt x="9661" y="2699"/>
                  </a:cubicBezTo>
                  <a:cubicBezTo>
                    <a:pt x="9606" y="2699"/>
                    <a:pt x="9505" y="2673"/>
                    <a:pt x="9311" y="2588"/>
                  </a:cubicBezTo>
                  <a:cubicBezTo>
                    <a:pt x="9034" y="2466"/>
                    <a:pt x="8061" y="2356"/>
                    <a:pt x="8017" y="2345"/>
                  </a:cubicBezTo>
                  <a:lnTo>
                    <a:pt x="7641" y="2301"/>
                  </a:lnTo>
                  <a:lnTo>
                    <a:pt x="7984" y="2477"/>
                  </a:lnTo>
                  <a:cubicBezTo>
                    <a:pt x="7984" y="2477"/>
                    <a:pt x="8714" y="2864"/>
                    <a:pt x="8979" y="3075"/>
                  </a:cubicBezTo>
                  <a:cubicBezTo>
                    <a:pt x="9234" y="3296"/>
                    <a:pt x="9510" y="3650"/>
                    <a:pt x="9543" y="3760"/>
                  </a:cubicBezTo>
                  <a:cubicBezTo>
                    <a:pt x="9488" y="3738"/>
                    <a:pt x="9399" y="3650"/>
                    <a:pt x="9322" y="3583"/>
                  </a:cubicBezTo>
                  <a:cubicBezTo>
                    <a:pt x="9234" y="3506"/>
                    <a:pt x="9134" y="3417"/>
                    <a:pt x="9034" y="3340"/>
                  </a:cubicBezTo>
                  <a:cubicBezTo>
                    <a:pt x="8769" y="3152"/>
                    <a:pt x="8006" y="2909"/>
                    <a:pt x="7973" y="2898"/>
                  </a:cubicBezTo>
                  <a:lnTo>
                    <a:pt x="7652" y="2798"/>
                  </a:lnTo>
                  <a:lnTo>
                    <a:pt x="7652" y="2798"/>
                  </a:lnTo>
                  <a:lnTo>
                    <a:pt x="7907" y="3019"/>
                  </a:lnTo>
                  <a:cubicBezTo>
                    <a:pt x="8106" y="3185"/>
                    <a:pt x="8647" y="3672"/>
                    <a:pt x="8747" y="3838"/>
                  </a:cubicBezTo>
                  <a:cubicBezTo>
                    <a:pt x="8780" y="3893"/>
                    <a:pt x="8813" y="3948"/>
                    <a:pt x="8858" y="4003"/>
                  </a:cubicBezTo>
                  <a:cubicBezTo>
                    <a:pt x="8902" y="4070"/>
                    <a:pt x="8968" y="4169"/>
                    <a:pt x="8968" y="4191"/>
                  </a:cubicBezTo>
                  <a:lnTo>
                    <a:pt x="8946" y="4191"/>
                  </a:lnTo>
                  <a:cubicBezTo>
                    <a:pt x="8942" y="4192"/>
                    <a:pt x="8938" y="4193"/>
                    <a:pt x="8933" y="4193"/>
                  </a:cubicBezTo>
                  <a:cubicBezTo>
                    <a:pt x="8826" y="4193"/>
                    <a:pt x="8586" y="3953"/>
                    <a:pt x="8437" y="3804"/>
                  </a:cubicBezTo>
                  <a:cubicBezTo>
                    <a:pt x="8283" y="3661"/>
                    <a:pt x="8194" y="3561"/>
                    <a:pt x="8117" y="3528"/>
                  </a:cubicBezTo>
                  <a:cubicBezTo>
                    <a:pt x="7951" y="3462"/>
                    <a:pt x="7652" y="3263"/>
                    <a:pt x="7652" y="3263"/>
                  </a:cubicBezTo>
                  <a:lnTo>
                    <a:pt x="7420" y="3119"/>
                  </a:lnTo>
                  <a:lnTo>
                    <a:pt x="7553" y="3362"/>
                  </a:lnTo>
                  <a:cubicBezTo>
                    <a:pt x="7763" y="3727"/>
                    <a:pt x="7984" y="4169"/>
                    <a:pt x="7984" y="4247"/>
                  </a:cubicBezTo>
                  <a:cubicBezTo>
                    <a:pt x="7984" y="4269"/>
                    <a:pt x="7984" y="4280"/>
                    <a:pt x="7984" y="4280"/>
                  </a:cubicBezTo>
                  <a:cubicBezTo>
                    <a:pt x="7973" y="4280"/>
                    <a:pt x="7896" y="4258"/>
                    <a:pt x="7796" y="4125"/>
                  </a:cubicBezTo>
                  <a:cubicBezTo>
                    <a:pt x="7641" y="3915"/>
                    <a:pt x="7420" y="3528"/>
                    <a:pt x="7420" y="3528"/>
                  </a:cubicBezTo>
                  <a:lnTo>
                    <a:pt x="7354" y="3406"/>
                  </a:lnTo>
                  <a:lnTo>
                    <a:pt x="7298" y="3528"/>
                  </a:lnTo>
                  <a:cubicBezTo>
                    <a:pt x="7298" y="3539"/>
                    <a:pt x="6989" y="4158"/>
                    <a:pt x="6469" y="4523"/>
                  </a:cubicBezTo>
                  <a:cubicBezTo>
                    <a:pt x="6157" y="4749"/>
                    <a:pt x="5857" y="4839"/>
                    <a:pt x="5614" y="4839"/>
                  </a:cubicBezTo>
                  <a:cubicBezTo>
                    <a:pt x="5453" y="4839"/>
                    <a:pt x="5317" y="4799"/>
                    <a:pt x="5220" y="4733"/>
                  </a:cubicBezTo>
                  <a:cubicBezTo>
                    <a:pt x="5076" y="4623"/>
                    <a:pt x="1947" y="2942"/>
                    <a:pt x="188" y="2046"/>
                  </a:cubicBezTo>
                  <a:lnTo>
                    <a:pt x="199" y="2046"/>
                  </a:lnTo>
                  <a:lnTo>
                    <a:pt x="1283" y="211"/>
                  </a:lnTo>
                  <a:close/>
                  <a:moveTo>
                    <a:pt x="1239" y="1"/>
                  </a:moveTo>
                  <a:lnTo>
                    <a:pt x="0" y="2102"/>
                  </a:lnTo>
                  <a:lnTo>
                    <a:pt x="67" y="2135"/>
                  </a:lnTo>
                  <a:cubicBezTo>
                    <a:pt x="1836" y="3041"/>
                    <a:pt x="5010" y="4755"/>
                    <a:pt x="5142" y="4844"/>
                  </a:cubicBezTo>
                  <a:cubicBezTo>
                    <a:pt x="5264" y="4932"/>
                    <a:pt x="5430" y="4976"/>
                    <a:pt x="5618" y="4976"/>
                  </a:cubicBezTo>
                  <a:cubicBezTo>
                    <a:pt x="5894" y="4976"/>
                    <a:pt x="6215" y="4888"/>
                    <a:pt x="6558" y="4645"/>
                  </a:cubicBezTo>
                  <a:cubicBezTo>
                    <a:pt x="6967" y="4346"/>
                    <a:pt x="7254" y="3904"/>
                    <a:pt x="7365" y="3705"/>
                  </a:cubicBezTo>
                  <a:cubicBezTo>
                    <a:pt x="7442" y="3838"/>
                    <a:pt x="7575" y="4059"/>
                    <a:pt x="7685" y="4202"/>
                  </a:cubicBezTo>
                  <a:cubicBezTo>
                    <a:pt x="7792" y="4348"/>
                    <a:pt x="7899" y="4417"/>
                    <a:pt x="7983" y="4417"/>
                  </a:cubicBezTo>
                  <a:cubicBezTo>
                    <a:pt x="7995" y="4417"/>
                    <a:pt x="8006" y="4415"/>
                    <a:pt x="8017" y="4413"/>
                  </a:cubicBezTo>
                  <a:cubicBezTo>
                    <a:pt x="8050" y="4401"/>
                    <a:pt x="8117" y="4368"/>
                    <a:pt x="8117" y="4258"/>
                  </a:cubicBezTo>
                  <a:cubicBezTo>
                    <a:pt x="8128" y="4147"/>
                    <a:pt x="7940" y="3782"/>
                    <a:pt x="7807" y="3517"/>
                  </a:cubicBezTo>
                  <a:lnTo>
                    <a:pt x="7807" y="3517"/>
                  </a:lnTo>
                  <a:cubicBezTo>
                    <a:pt x="7885" y="3572"/>
                    <a:pt x="7984" y="3627"/>
                    <a:pt x="8061" y="3661"/>
                  </a:cubicBezTo>
                  <a:cubicBezTo>
                    <a:pt x="8117" y="3683"/>
                    <a:pt x="8227" y="3793"/>
                    <a:pt x="8338" y="3904"/>
                  </a:cubicBezTo>
                  <a:cubicBezTo>
                    <a:pt x="8595" y="4161"/>
                    <a:pt x="8790" y="4336"/>
                    <a:pt x="8943" y="4336"/>
                  </a:cubicBezTo>
                  <a:cubicBezTo>
                    <a:pt x="8948" y="4336"/>
                    <a:pt x="8953" y="4335"/>
                    <a:pt x="8957" y="4335"/>
                  </a:cubicBezTo>
                  <a:cubicBezTo>
                    <a:pt x="9023" y="4324"/>
                    <a:pt x="9068" y="4302"/>
                    <a:pt x="9090" y="4258"/>
                  </a:cubicBezTo>
                  <a:cubicBezTo>
                    <a:pt x="9134" y="4169"/>
                    <a:pt x="9057" y="4059"/>
                    <a:pt x="8968" y="3926"/>
                  </a:cubicBezTo>
                  <a:cubicBezTo>
                    <a:pt x="8924" y="3871"/>
                    <a:pt x="8891" y="3826"/>
                    <a:pt x="8858" y="3771"/>
                  </a:cubicBezTo>
                  <a:cubicBezTo>
                    <a:pt x="8780" y="3638"/>
                    <a:pt x="8482" y="3351"/>
                    <a:pt x="8249" y="3141"/>
                  </a:cubicBezTo>
                  <a:lnTo>
                    <a:pt x="8249" y="3141"/>
                  </a:lnTo>
                  <a:cubicBezTo>
                    <a:pt x="8493" y="3229"/>
                    <a:pt x="8813" y="3362"/>
                    <a:pt x="8957" y="3462"/>
                  </a:cubicBezTo>
                  <a:cubicBezTo>
                    <a:pt x="9046" y="3528"/>
                    <a:pt x="9145" y="3605"/>
                    <a:pt x="9222" y="3683"/>
                  </a:cubicBezTo>
                  <a:cubicBezTo>
                    <a:pt x="9388" y="3828"/>
                    <a:pt x="9476" y="3905"/>
                    <a:pt x="9560" y="3905"/>
                  </a:cubicBezTo>
                  <a:cubicBezTo>
                    <a:pt x="9565" y="3905"/>
                    <a:pt x="9571" y="3905"/>
                    <a:pt x="9576" y="3904"/>
                  </a:cubicBezTo>
                  <a:cubicBezTo>
                    <a:pt x="9609" y="3904"/>
                    <a:pt x="9632" y="3882"/>
                    <a:pt x="9654" y="3860"/>
                  </a:cubicBezTo>
                  <a:cubicBezTo>
                    <a:pt x="9786" y="3672"/>
                    <a:pt x="9222" y="3108"/>
                    <a:pt x="9057" y="2975"/>
                  </a:cubicBezTo>
                  <a:cubicBezTo>
                    <a:pt x="8913" y="2842"/>
                    <a:pt x="8614" y="2665"/>
                    <a:pt x="8382" y="2533"/>
                  </a:cubicBezTo>
                  <a:lnTo>
                    <a:pt x="8382" y="2533"/>
                  </a:lnTo>
                  <a:cubicBezTo>
                    <a:pt x="8692" y="2577"/>
                    <a:pt x="9101" y="2654"/>
                    <a:pt x="9245" y="2721"/>
                  </a:cubicBezTo>
                  <a:cubicBezTo>
                    <a:pt x="9434" y="2800"/>
                    <a:pt x="9567" y="2839"/>
                    <a:pt x="9664" y="2839"/>
                  </a:cubicBezTo>
                  <a:cubicBezTo>
                    <a:pt x="9703" y="2839"/>
                    <a:pt x="9736" y="2833"/>
                    <a:pt x="9764" y="2820"/>
                  </a:cubicBezTo>
                  <a:cubicBezTo>
                    <a:pt x="9809" y="2798"/>
                    <a:pt x="9853" y="2754"/>
                    <a:pt x="9864" y="2710"/>
                  </a:cubicBezTo>
                  <a:cubicBezTo>
                    <a:pt x="9908" y="2544"/>
                    <a:pt x="9709" y="2466"/>
                    <a:pt x="9521" y="2378"/>
                  </a:cubicBezTo>
                  <a:cubicBezTo>
                    <a:pt x="9455" y="2345"/>
                    <a:pt x="9388" y="2323"/>
                    <a:pt x="9333" y="2289"/>
                  </a:cubicBezTo>
                  <a:cubicBezTo>
                    <a:pt x="9101" y="2157"/>
                    <a:pt x="8128" y="1969"/>
                    <a:pt x="7829" y="1958"/>
                  </a:cubicBezTo>
                  <a:lnTo>
                    <a:pt x="7818" y="1958"/>
                  </a:lnTo>
                  <a:cubicBezTo>
                    <a:pt x="7497" y="1958"/>
                    <a:pt x="6016" y="3395"/>
                    <a:pt x="5607" y="3782"/>
                  </a:cubicBezTo>
                  <a:lnTo>
                    <a:pt x="1239" y="1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42" name="Google Shape;1520;p48">
            <a:extLst>
              <a:ext uri="{FF2B5EF4-FFF2-40B4-BE49-F238E27FC236}">
                <a16:creationId xmlns:a16="http://schemas.microsoft.com/office/drawing/2014/main" id="{77831572-F053-1284-7E3B-B42EA3DAE331}"/>
              </a:ext>
            </a:extLst>
          </p:cNvPr>
          <p:cNvSpPr/>
          <p:nvPr/>
        </p:nvSpPr>
        <p:spPr>
          <a:xfrm>
            <a:off x="2716686" y="1511986"/>
            <a:ext cx="461700" cy="461700"/>
          </a:xfrm>
          <a:prstGeom prst="star4">
            <a:avLst>
              <a:gd name="adj" fmla="val 12500"/>
            </a:avLst>
          </a:prstGeom>
          <a:solidFill>
            <a:srgbClr val="C75790"/>
          </a:solidFill>
          <a:ln w="9525" cap="flat" cmpd="sng">
            <a:solidFill>
              <a:srgbClr val="3F3F3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" name="Google Shape;1521;p48">
            <a:extLst>
              <a:ext uri="{FF2B5EF4-FFF2-40B4-BE49-F238E27FC236}">
                <a16:creationId xmlns:a16="http://schemas.microsoft.com/office/drawing/2014/main" id="{CD467B64-95BB-97E2-F6D4-D7D6F73FA857}"/>
              </a:ext>
            </a:extLst>
          </p:cNvPr>
          <p:cNvSpPr/>
          <p:nvPr/>
        </p:nvSpPr>
        <p:spPr>
          <a:xfrm>
            <a:off x="2716688" y="3947466"/>
            <a:ext cx="586112" cy="93389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algn="ctr" defTabSz="914400">
              <a:buClr>
                <a:srgbClr val="000000"/>
              </a:buClr>
              <a:buFont typeface="Arial"/>
              <a:buNone/>
            </a:pPr>
            <a:r>
              <a:rPr sz="1400" kern="0">
                <a:ln w="9525" cap="flat" cmpd="sng">
                  <a:solidFill>
                    <a:srgbClr val="3F3F3F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rgbClr val="FAB74D"/>
                </a:solidFill>
                <a:latin typeface="Fredoka One"/>
                <a:cs typeface="Arial"/>
                <a:sym typeface="Arial"/>
              </a:rPr>
              <a:t>?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" name="Google Shape;148;p12"/>
          <p:cNvSpPr txBox="1">
            <a:spLocks noGrp="1"/>
          </p:cNvSpPr>
          <p:nvPr>
            <p:ph type="body" idx="1"/>
          </p:nvPr>
        </p:nvSpPr>
        <p:spPr>
          <a:xfrm>
            <a:off x="60800" y="1187550"/>
            <a:ext cx="9329700" cy="313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3000" b="1">
                <a:solidFill>
                  <a:srgbClr val="010101"/>
                </a:solidFill>
                <a:highlight>
                  <a:srgbClr val="FFFFFF"/>
                </a:highlight>
              </a:rPr>
              <a:t>  	 </a:t>
            </a:r>
            <a:r>
              <a:rPr lang="pt-BR" sz="2000" b="1">
                <a:solidFill>
                  <a:srgbClr val="010101"/>
                </a:solidFill>
              </a:rPr>
              <a:t>A seguir, alguns exemplos de palavras parônimas:</a:t>
            </a:r>
            <a:endParaRPr sz="2000" b="1">
              <a:solidFill>
                <a:srgbClr val="010101"/>
              </a:solidFill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000" b="1">
              <a:solidFill>
                <a:srgbClr val="010101"/>
              </a:solidFill>
            </a:endParaRPr>
          </a:p>
          <a:p>
            <a:pPr marL="1016000" lvl="0" indent="-355600" algn="l" rtl="0">
              <a:lnSpc>
                <a:spcPct val="162500"/>
              </a:lnSpc>
              <a:spcBef>
                <a:spcPts val="80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>
                <a:solidFill>
                  <a:srgbClr val="010101"/>
                </a:solidFill>
              </a:rPr>
              <a:t>Absolver (perdoar) e absorver (aspirar)</a:t>
            </a:r>
            <a:endParaRPr sz="2000">
              <a:solidFill>
                <a:srgbClr val="010101"/>
              </a:solidFill>
            </a:endParaRPr>
          </a:p>
          <a:p>
            <a:pPr marL="1016000" lvl="0" indent="-355600" algn="l" rtl="0">
              <a:lnSpc>
                <a:spcPct val="1625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>
                <a:solidFill>
                  <a:srgbClr val="010101"/>
                </a:solidFill>
              </a:rPr>
              <a:t>Apóstrofe (figura de linguagem) e apóstrofo (sinal gráfico)</a:t>
            </a:r>
            <a:endParaRPr sz="2000">
              <a:solidFill>
                <a:srgbClr val="010101"/>
              </a:solidFill>
            </a:endParaRPr>
          </a:p>
          <a:p>
            <a:pPr marL="1016000" lvl="0" indent="-355600" algn="l" rtl="0">
              <a:lnSpc>
                <a:spcPct val="1625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>
                <a:solidFill>
                  <a:srgbClr val="010101"/>
                </a:solidFill>
              </a:rPr>
              <a:t>Aprender (tomar conhecimento) e apreender (capturar)</a:t>
            </a:r>
            <a:endParaRPr sz="2000">
              <a:solidFill>
                <a:srgbClr val="010101"/>
              </a:solidFill>
            </a:endParaRPr>
          </a:p>
          <a:p>
            <a:pPr marL="1016000" lvl="0" indent="-355600" algn="l" rtl="0">
              <a:lnSpc>
                <a:spcPct val="1625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>
                <a:solidFill>
                  <a:srgbClr val="010101"/>
                </a:solidFill>
              </a:rPr>
              <a:t>Cavaleiro (que cavalga) e cavalheiro (homem gentil)</a:t>
            </a:r>
            <a:endParaRPr sz="2000">
              <a:solidFill>
                <a:srgbClr val="010101"/>
              </a:solidFill>
            </a:endParaRPr>
          </a:p>
          <a:p>
            <a:pPr marL="0" lvl="0" indent="0" algn="l" rtl="0">
              <a:lnSpc>
                <a:spcPct val="100000"/>
              </a:lnSpc>
              <a:spcBef>
                <a:spcPts val="1100"/>
              </a:spcBef>
              <a:spcAft>
                <a:spcPts val="0"/>
              </a:spcAft>
              <a:buNone/>
            </a:pPr>
            <a:endParaRPr sz="2100" b="1">
              <a:solidFill>
                <a:srgbClr val="010101"/>
              </a:solidFill>
              <a:highlight>
                <a:srgbClr val="FFFFFF"/>
              </a:highlight>
            </a:endParaRPr>
          </a:p>
        </p:txBody>
      </p:sp>
      <p:pic>
        <p:nvPicPr>
          <p:cNvPr id="149" name="Google Shape;149;p12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855450" y="4129600"/>
            <a:ext cx="742075" cy="7420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" name="Google Shape;154;p13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318000" y="638800"/>
            <a:ext cx="742075" cy="742075"/>
          </a:xfrm>
          <a:prstGeom prst="rect">
            <a:avLst/>
          </a:prstGeom>
          <a:noFill/>
          <a:ln>
            <a:noFill/>
          </a:ln>
        </p:spPr>
      </p:pic>
      <p:sp>
        <p:nvSpPr>
          <p:cNvPr id="155" name="Google Shape;155;p13"/>
          <p:cNvSpPr txBox="1"/>
          <p:nvPr/>
        </p:nvSpPr>
        <p:spPr>
          <a:xfrm>
            <a:off x="836700" y="1323725"/>
            <a:ext cx="5006400" cy="9376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300" b="1" dirty="0">
                <a:solidFill>
                  <a:srgbClr val="191919"/>
                </a:solidFill>
                <a:highlight>
                  <a:schemeClr val="lt1"/>
                </a:highlight>
                <a:latin typeface="Roboto" panose="02000000000000000000" pitchFamily="2" charset="0"/>
                <a:ea typeface="Roboto" panose="02000000000000000000" pitchFamily="2" charset="0"/>
                <a:cs typeface="Raleway"/>
                <a:sym typeface="Raleway"/>
              </a:rPr>
              <a:t>Palavras com X com som de CH</a:t>
            </a:r>
            <a:endParaRPr sz="2300" b="1" dirty="0">
              <a:solidFill>
                <a:srgbClr val="191919"/>
              </a:solidFill>
              <a:highlight>
                <a:schemeClr val="lt1"/>
              </a:highlight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  <a:p>
            <a:pPr marL="0" lvl="0" indent="0" algn="l" rtl="0">
              <a:spcBef>
                <a:spcPts val="400"/>
              </a:spcBef>
              <a:spcAft>
                <a:spcPts val="0"/>
              </a:spcAft>
              <a:buNone/>
            </a:pPr>
            <a:endParaRPr dirty="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56" name="Google Shape;156;p13"/>
          <p:cNvSpPr txBox="1"/>
          <p:nvPr/>
        </p:nvSpPr>
        <p:spPr>
          <a:xfrm>
            <a:off x="653825" y="2119125"/>
            <a:ext cx="7555200" cy="86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45720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200">
                <a:solidFill>
                  <a:srgbClr val="010101"/>
                </a:solidFill>
                <a:highlight>
                  <a:srgbClr val="FFFFFF"/>
                </a:highlight>
                <a:latin typeface="Lato"/>
                <a:ea typeface="Lato"/>
                <a:cs typeface="Lato"/>
                <a:sym typeface="Lato"/>
              </a:rPr>
              <a:t>O grafema x pode representar diversos fonemas, ou seja, diversos sons. </a:t>
            </a:r>
            <a:endParaRPr sz="2400">
              <a:solidFill>
                <a:srgbClr val="010101"/>
              </a:solidFill>
              <a:latin typeface="Lato"/>
              <a:ea typeface="Lato"/>
              <a:cs typeface="Lato"/>
              <a:sym typeface="Lato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1" name="Google Shape;161;p14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212025" y="4285100"/>
            <a:ext cx="742075" cy="742075"/>
          </a:xfrm>
          <a:prstGeom prst="rect">
            <a:avLst/>
          </a:prstGeom>
          <a:noFill/>
          <a:ln>
            <a:noFill/>
          </a:ln>
        </p:spPr>
      </p:pic>
      <p:sp>
        <p:nvSpPr>
          <p:cNvPr id="162" name="Google Shape;162;p14"/>
          <p:cNvSpPr txBox="1"/>
          <p:nvPr/>
        </p:nvSpPr>
        <p:spPr>
          <a:xfrm>
            <a:off x="954100" y="637702"/>
            <a:ext cx="6583800" cy="11079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20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pt-BR" sz="2000" b="1" dirty="0">
                <a:solidFill>
                  <a:srgbClr val="010101"/>
                </a:solidFill>
                <a:latin typeface="Roboto" panose="02000000000000000000" pitchFamily="2" charset="0"/>
                <a:ea typeface="Roboto" panose="02000000000000000000" pitchFamily="2" charset="0"/>
                <a:cs typeface="Raleway"/>
                <a:sym typeface="Raleway"/>
              </a:rPr>
              <a:t>Exemplos de palavras com x com som de </a:t>
            </a:r>
            <a:r>
              <a:rPr lang="pt-BR" sz="2000" b="1" dirty="0" err="1">
                <a:solidFill>
                  <a:srgbClr val="010101"/>
                </a:solidFill>
                <a:latin typeface="Roboto" panose="02000000000000000000" pitchFamily="2" charset="0"/>
                <a:ea typeface="Roboto" panose="02000000000000000000" pitchFamily="2" charset="0"/>
                <a:cs typeface="Raleway"/>
                <a:sym typeface="Raleway"/>
              </a:rPr>
              <a:t>ch</a:t>
            </a:r>
            <a:endParaRPr sz="2000" b="1" dirty="0">
              <a:solidFill>
                <a:srgbClr val="010101"/>
              </a:solidFill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  <a:p>
            <a:pPr marL="0" lvl="0" indent="0" algn="l" rtl="0">
              <a:spcBef>
                <a:spcPts val="400"/>
              </a:spcBef>
              <a:spcAft>
                <a:spcPts val="0"/>
              </a:spcAft>
              <a:buNone/>
            </a:pPr>
            <a:endParaRPr sz="2100" b="1" dirty="0">
              <a:solidFill>
                <a:srgbClr val="010101"/>
              </a:solidFill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</p:txBody>
      </p:sp>
      <p:sp>
        <p:nvSpPr>
          <p:cNvPr id="163" name="Google Shape;163;p14"/>
          <p:cNvSpPr txBox="1"/>
          <p:nvPr/>
        </p:nvSpPr>
        <p:spPr>
          <a:xfrm>
            <a:off x="954100" y="1354627"/>
            <a:ext cx="6583800" cy="22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55600" algn="l" rtl="0">
              <a:lnSpc>
                <a:spcPct val="115000"/>
              </a:lnSpc>
              <a:spcBef>
                <a:spcPts val="180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abacaxi</a:t>
            </a:r>
            <a:endParaRPr sz="2000" dirty="0">
              <a:solidFill>
                <a:srgbClr val="01010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afrouxar</a:t>
            </a:r>
            <a:endParaRPr sz="2000" dirty="0">
              <a:solidFill>
                <a:srgbClr val="01010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ameixa</a:t>
            </a:r>
            <a:endParaRPr sz="2000" dirty="0">
              <a:solidFill>
                <a:srgbClr val="01010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apaixonado</a:t>
            </a:r>
            <a:endParaRPr sz="2000" dirty="0">
              <a:solidFill>
                <a:srgbClr val="01010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axé</a:t>
            </a:r>
            <a:endParaRPr sz="2000" dirty="0">
              <a:solidFill>
                <a:srgbClr val="01010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baixa</a:t>
            </a:r>
            <a:endParaRPr sz="2200" dirty="0">
              <a:solidFill>
                <a:srgbClr val="010101"/>
              </a:solidFill>
              <a:latin typeface="Lato"/>
              <a:ea typeface="Lato"/>
              <a:cs typeface="Lato"/>
              <a:sym typeface="Lato"/>
            </a:endParaRPr>
          </a:p>
        </p:txBody>
      </p:sp>
      <p:grpSp>
        <p:nvGrpSpPr>
          <p:cNvPr id="186" name="Google Shape;1563;p53">
            <a:extLst>
              <a:ext uri="{FF2B5EF4-FFF2-40B4-BE49-F238E27FC236}">
                <a16:creationId xmlns:a16="http://schemas.microsoft.com/office/drawing/2014/main" id="{97C66155-02F3-E108-FF5F-42F30B0F3C16}"/>
              </a:ext>
            </a:extLst>
          </p:cNvPr>
          <p:cNvGrpSpPr/>
          <p:nvPr/>
        </p:nvGrpSpPr>
        <p:grpSpPr>
          <a:xfrm>
            <a:off x="6590406" y="1075265"/>
            <a:ext cx="1894987" cy="4349774"/>
            <a:chOff x="3181350" y="64675"/>
            <a:chExt cx="2184423" cy="5014149"/>
          </a:xfrm>
        </p:grpSpPr>
        <p:sp>
          <p:nvSpPr>
            <p:cNvPr id="187" name="Google Shape;1564;p53">
              <a:extLst>
                <a:ext uri="{FF2B5EF4-FFF2-40B4-BE49-F238E27FC236}">
                  <a16:creationId xmlns:a16="http://schemas.microsoft.com/office/drawing/2014/main" id="{89A6B6F8-3704-50C7-D183-C1AB4F5C231F}"/>
                </a:ext>
              </a:extLst>
            </p:cNvPr>
            <p:cNvSpPr/>
            <p:nvPr/>
          </p:nvSpPr>
          <p:spPr>
            <a:xfrm>
              <a:off x="4744402" y="4574892"/>
              <a:ext cx="407372" cy="495073"/>
            </a:xfrm>
            <a:custGeom>
              <a:avLst/>
              <a:gdLst/>
              <a:ahLst/>
              <a:cxnLst/>
              <a:rect l="l" t="t" r="r" b="b"/>
              <a:pathLst>
                <a:path w="3219" h="3912" extrusionOk="0">
                  <a:moveTo>
                    <a:pt x="520" y="0"/>
                  </a:moveTo>
                  <a:cubicBezTo>
                    <a:pt x="520" y="0"/>
                    <a:pt x="133" y="575"/>
                    <a:pt x="67" y="1195"/>
                  </a:cubicBezTo>
                  <a:cubicBezTo>
                    <a:pt x="0" y="1825"/>
                    <a:pt x="454" y="1891"/>
                    <a:pt x="620" y="2079"/>
                  </a:cubicBezTo>
                  <a:cubicBezTo>
                    <a:pt x="774" y="2256"/>
                    <a:pt x="1029" y="2853"/>
                    <a:pt x="1471" y="3362"/>
                  </a:cubicBezTo>
                  <a:cubicBezTo>
                    <a:pt x="1823" y="3776"/>
                    <a:pt x="2321" y="3912"/>
                    <a:pt x="2655" y="3912"/>
                  </a:cubicBezTo>
                  <a:cubicBezTo>
                    <a:pt x="2731" y="3912"/>
                    <a:pt x="2798" y="3905"/>
                    <a:pt x="2853" y="3893"/>
                  </a:cubicBezTo>
                  <a:cubicBezTo>
                    <a:pt x="3152" y="3826"/>
                    <a:pt x="3218" y="3683"/>
                    <a:pt x="3152" y="3483"/>
                  </a:cubicBezTo>
                  <a:cubicBezTo>
                    <a:pt x="3085" y="3273"/>
                    <a:pt x="2577" y="2278"/>
                    <a:pt x="2367" y="1869"/>
                  </a:cubicBezTo>
                  <a:cubicBezTo>
                    <a:pt x="2157" y="1449"/>
                    <a:pt x="1703" y="45"/>
                    <a:pt x="1703" y="45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C75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" name="Google Shape;1565;p53">
              <a:extLst>
                <a:ext uri="{FF2B5EF4-FFF2-40B4-BE49-F238E27FC236}">
                  <a16:creationId xmlns:a16="http://schemas.microsoft.com/office/drawing/2014/main" id="{861C21E0-B4A2-D2C7-0B58-643513046F60}"/>
                </a:ext>
              </a:extLst>
            </p:cNvPr>
            <p:cNvSpPr/>
            <p:nvPr/>
          </p:nvSpPr>
          <p:spPr>
            <a:xfrm>
              <a:off x="4737441" y="4566539"/>
              <a:ext cx="418509" cy="512285"/>
            </a:xfrm>
            <a:custGeom>
              <a:avLst/>
              <a:gdLst/>
              <a:ahLst/>
              <a:cxnLst/>
              <a:rect l="l" t="t" r="r" b="b"/>
              <a:pathLst>
                <a:path w="3307" h="4048" extrusionOk="0">
                  <a:moveTo>
                    <a:pt x="619" y="144"/>
                  </a:moveTo>
                  <a:lnTo>
                    <a:pt x="1703" y="188"/>
                  </a:lnTo>
                  <a:cubicBezTo>
                    <a:pt x="1780" y="431"/>
                    <a:pt x="2167" y="1592"/>
                    <a:pt x="2355" y="1968"/>
                  </a:cubicBezTo>
                  <a:lnTo>
                    <a:pt x="2488" y="2234"/>
                  </a:lnTo>
                  <a:cubicBezTo>
                    <a:pt x="2731" y="2698"/>
                    <a:pt x="3085" y="3406"/>
                    <a:pt x="3140" y="3572"/>
                  </a:cubicBezTo>
                  <a:cubicBezTo>
                    <a:pt x="3163" y="3649"/>
                    <a:pt x="3163" y="3715"/>
                    <a:pt x="3140" y="3760"/>
                  </a:cubicBezTo>
                  <a:cubicBezTo>
                    <a:pt x="3107" y="3815"/>
                    <a:pt x="3019" y="3859"/>
                    <a:pt x="2886" y="3892"/>
                  </a:cubicBezTo>
                  <a:cubicBezTo>
                    <a:pt x="2835" y="3904"/>
                    <a:pt x="2774" y="3910"/>
                    <a:pt x="2707" y="3910"/>
                  </a:cubicBezTo>
                  <a:cubicBezTo>
                    <a:pt x="2384" y="3910"/>
                    <a:pt x="1911" y="3768"/>
                    <a:pt x="1581" y="3384"/>
                  </a:cubicBezTo>
                  <a:cubicBezTo>
                    <a:pt x="1305" y="3074"/>
                    <a:pt x="1106" y="2720"/>
                    <a:pt x="962" y="2466"/>
                  </a:cubicBezTo>
                  <a:cubicBezTo>
                    <a:pt x="863" y="2300"/>
                    <a:pt x="796" y="2167"/>
                    <a:pt x="730" y="2090"/>
                  </a:cubicBezTo>
                  <a:cubicBezTo>
                    <a:pt x="675" y="2046"/>
                    <a:pt x="608" y="2001"/>
                    <a:pt x="542" y="1957"/>
                  </a:cubicBezTo>
                  <a:cubicBezTo>
                    <a:pt x="354" y="1836"/>
                    <a:pt x="144" y="1692"/>
                    <a:pt x="188" y="1272"/>
                  </a:cubicBezTo>
                  <a:cubicBezTo>
                    <a:pt x="243" y="763"/>
                    <a:pt x="542" y="265"/>
                    <a:pt x="619" y="144"/>
                  </a:cubicBezTo>
                  <a:close/>
                  <a:moveTo>
                    <a:pt x="586" y="0"/>
                  </a:moveTo>
                  <a:cubicBezTo>
                    <a:pt x="564" y="0"/>
                    <a:pt x="542" y="11"/>
                    <a:pt x="520" y="33"/>
                  </a:cubicBezTo>
                  <a:cubicBezTo>
                    <a:pt x="509" y="55"/>
                    <a:pt x="122" y="630"/>
                    <a:pt x="55" y="1261"/>
                  </a:cubicBezTo>
                  <a:cubicBezTo>
                    <a:pt x="0" y="1769"/>
                    <a:pt x="265" y="1946"/>
                    <a:pt x="464" y="2068"/>
                  </a:cubicBezTo>
                  <a:cubicBezTo>
                    <a:pt x="531" y="2112"/>
                    <a:pt x="586" y="2145"/>
                    <a:pt x="619" y="2189"/>
                  </a:cubicBezTo>
                  <a:cubicBezTo>
                    <a:pt x="675" y="2256"/>
                    <a:pt x="752" y="2388"/>
                    <a:pt x="840" y="2543"/>
                  </a:cubicBezTo>
                  <a:cubicBezTo>
                    <a:pt x="995" y="2798"/>
                    <a:pt x="1194" y="3151"/>
                    <a:pt x="1471" y="3472"/>
                  </a:cubicBezTo>
                  <a:cubicBezTo>
                    <a:pt x="1847" y="3914"/>
                    <a:pt x="2355" y="4047"/>
                    <a:pt x="2698" y="4047"/>
                  </a:cubicBezTo>
                  <a:cubicBezTo>
                    <a:pt x="2787" y="4047"/>
                    <a:pt x="2864" y="4036"/>
                    <a:pt x="2919" y="4025"/>
                  </a:cubicBezTo>
                  <a:cubicBezTo>
                    <a:pt x="3096" y="3981"/>
                    <a:pt x="3207" y="3914"/>
                    <a:pt x="3262" y="3826"/>
                  </a:cubicBezTo>
                  <a:cubicBezTo>
                    <a:pt x="3306" y="3737"/>
                    <a:pt x="3306" y="3638"/>
                    <a:pt x="3273" y="3527"/>
                  </a:cubicBezTo>
                  <a:cubicBezTo>
                    <a:pt x="3207" y="3350"/>
                    <a:pt x="2864" y="2665"/>
                    <a:pt x="2621" y="2167"/>
                  </a:cubicBezTo>
                  <a:lnTo>
                    <a:pt x="2488" y="1902"/>
                  </a:lnTo>
                  <a:cubicBezTo>
                    <a:pt x="2278" y="1493"/>
                    <a:pt x="1825" y="111"/>
                    <a:pt x="1825" y="88"/>
                  </a:cubicBezTo>
                  <a:cubicBezTo>
                    <a:pt x="1814" y="66"/>
                    <a:pt x="1780" y="44"/>
                    <a:pt x="1758" y="44"/>
                  </a:cubicBezTo>
                  <a:lnTo>
                    <a:pt x="586" y="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" name="Google Shape;1566;p53">
              <a:extLst>
                <a:ext uri="{FF2B5EF4-FFF2-40B4-BE49-F238E27FC236}">
                  <a16:creationId xmlns:a16="http://schemas.microsoft.com/office/drawing/2014/main" id="{86F8D296-965E-A4BD-101A-B3732AE45138}"/>
                </a:ext>
              </a:extLst>
            </p:cNvPr>
            <p:cNvSpPr/>
            <p:nvPr/>
          </p:nvSpPr>
          <p:spPr>
            <a:xfrm>
              <a:off x="4744402" y="4728780"/>
              <a:ext cx="401678" cy="341186"/>
            </a:xfrm>
            <a:custGeom>
              <a:avLst/>
              <a:gdLst/>
              <a:ahLst/>
              <a:cxnLst/>
              <a:rect l="l" t="t" r="r" b="b"/>
              <a:pathLst>
                <a:path w="3174" h="2696" extrusionOk="0">
                  <a:moveTo>
                    <a:pt x="67" y="1"/>
                  </a:moveTo>
                  <a:cubicBezTo>
                    <a:pt x="0" y="609"/>
                    <a:pt x="454" y="675"/>
                    <a:pt x="620" y="863"/>
                  </a:cubicBezTo>
                  <a:cubicBezTo>
                    <a:pt x="774" y="1040"/>
                    <a:pt x="1029" y="1637"/>
                    <a:pt x="1471" y="2146"/>
                  </a:cubicBezTo>
                  <a:cubicBezTo>
                    <a:pt x="1823" y="2560"/>
                    <a:pt x="2321" y="2696"/>
                    <a:pt x="2655" y="2696"/>
                  </a:cubicBezTo>
                  <a:cubicBezTo>
                    <a:pt x="2731" y="2696"/>
                    <a:pt x="2798" y="2689"/>
                    <a:pt x="2853" y="2677"/>
                  </a:cubicBezTo>
                  <a:cubicBezTo>
                    <a:pt x="3074" y="2621"/>
                    <a:pt x="3174" y="2533"/>
                    <a:pt x="3174" y="2400"/>
                  </a:cubicBezTo>
                  <a:lnTo>
                    <a:pt x="3174" y="2400"/>
                  </a:lnTo>
                  <a:cubicBezTo>
                    <a:pt x="3142" y="2402"/>
                    <a:pt x="3110" y="2403"/>
                    <a:pt x="3076" y="2403"/>
                  </a:cubicBezTo>
                  <a:cubicBezTo>
                    <a:pt x="2557" y="2403"/>
                    <a:pt x="1818" y="2164"/>
                    <a:pt x="1537" y="1759"/>
                  </a:cubicBezTo>
                  <a:cubicBezTo>
                    <a:pt x="1195" y="1250"/>
                    <a:pt x="874" y="609"/>
                    <a:pt x="575" y="399"/>
                  </a:cubicBezTo>
                  <a:cubicBezTo>
                    <a:pt x="432" y="310"/>
                    <a:pt x="244" y="144"/>
                    <a:pt x="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" name="Google Shape;1567;p53">
              <a:extLst>
                <a:ext uri="{FF2B5EF4-FFF2-40B4-BE49-F238E27FC236}">
                  <a16:creationId xmlns:a16="http://schemas.microsoft.com/office/drawing/2014/main" id="{643CF426-3A74-B6F7-75FF-CAC4D6AD0A3B}"/>
                </a:ext>
              </a:extLst>
            </p:cNvPr>
            <p:cNvSpPr/>
            <p:nvPr/>
          </p:nvSpPr>
          <p:spPr>
            <a:xfrm>
              <a:off x="4737441" y="4719795"/>
              <a:ext cx="417117" cy="359029"/>
            </a:xfrm>
            <a:custGeom>
              <a:avLst/>
              <a:gdLst/>
              <a:ahLst/>
              <a:cxnLst/>
              <a:rect l="l" t="t" r="r" b="b"/>
              <a:pathLst>
                <a:path w="3296" h="2837" extrusionOk="0">
                  <a:moveTo>
                    <a:pt x="188" y="225"/>
                  </a:moveTo>
                  <a:lnTo>
                    <a:pt x="188" y="225"/>
                  </a:lnTo>
                  <a:cubicBezTo>
                    <a:pt x="360" y="363"/>
                    <a:pt x="489" y="460"/>
                    <a:pt x="586" y="525"/>
                  </a:cubicBezTo>
                  <a:cubicBezTo>
                    <a:pt x="785" y="658"/>
                    <a:pt x="995" y="1012"/>
                    <a:pt x="1227" y="1376"/>
                  </a:cubicBezTo>
                  <a:cubicBezTo>
                    <a:pt x="1327" y="1542"/>
                    <a:pt x="1427" y="1708"/>
                    <a:pt x="1537" y="1863"/>
                  </a:cubicBezTo>
                  <a:cubicBezTo>
                    <a:pt x="1819" y="2286"/>
                    <a:pt x="2557" y="2549"/>
                    <a:pt x="3107" y="2549"/>
                  </a:cubicBezTo>
                  <a:cubicBezTo>
                    <a:pt x="3118" y="2549"/>
                    <a:pt x="3129" y="2549"/>
                    <a:pt x="3140" y="2549"/>
                  </a:cubicBezTo>
                  <a:lnTo>
                    <a:pt x="3140" y="2549"/>
                  </a:lnTo>
                  <a:cubicBezTo>
                    <a:pt x="3118" y="2593"/>
                    <a:pt x="3052" y="2648"/>
                    <a:pt x="2886" y="2681"/>
                  </a:cubicBezTo>
                  <a:cubicBezTo>
                    <a:pt x="2835" y="2693"/>
                    <a:pt x="2774" y="2699"/>
                    <a:pt x="2706" y="2699"/>
                  </a:cubicBezTo>
                  <a:cubicBezTo>
                    <a:pt x="2384" y="2699"/>
                    <a:pt x="1909" y="2557"/>
                    <a:pt x="1570" y="2173"/>
                  </a:cubicBezTo>
                  <a:cubicBezTo>
                    <a:pt x="1305" y="1863"/>
                    <a:pt x="1106" y="1509"/>
                    <a:pt x="962" y="1255"/>
                  </a:cubicBezTo>
                  <a:cubicBezTo>
                    <a:pt x="863" y="1089"/>
                    <a:pt x="785" y="956"/>
                    <a:pt x="719" y="890"/>
                  </a:cubicBezTo>
                  <a:cubicBezTo>
                    <a:pt x="675" y="835"/>
                    <a:pt x="608" y="790"/>
                    <a:pt x="542" y="746"/>
                  </a:cubicBezTo>
                  <a:cubicBezTo>
                    <a:pt x="378" y="637"/>
                    <a:pt x="203" y="517"/>
                    <a:pt x="188" y="225"/>
                  </a:cubicBezTo>
                  <a:close/>
                  <a:moveTo>
                    <a:pt x="110" y="1"/>
                  </a:moveTo>
                  <a:cubicBezTo>
                    <a:pt x="102" y="1"/>
                    <a:pt x="95" y="2"/>
                    <a:pt x="89" y="5"/>
                  </a:cubicBezTo>
                  <a:cubicBezTo>
                    <a:pt x="66" y="16"/>
                    <a:pt x="55" y="39"/>
                    <a:pt x="44" y="61"/>
                  </a:cubicBezTo>
                  <a:cubicBezTo>
                    <a:pt x="0" y="558"/>
                    <a:pt x="265" y="735"/>
                    <a:pt x="464" y="857"/>
                  </a:cubicBezTo>
                  <a:cubicBezTo>
                    <a:pt x="531" y="901"/>
                    <a:pt x="586" y="934"/>
                    <a:pt x="619" y="978"/>
                  </a:cubicBezTo>
                  <a:cubicBezTo>
                    <a:pt x="675" y="1045"/>
                    <a:pt x="752" y="1177"/>
                    <a:pt x="840" y="1332"/>
                  </a:cubicBezTo>
                  <a:cubicBezTo>
                    <a:pt x="995" y="1587"/>
                    <a:pt x="1194" y="1940"/>
                    <a:pt x="1471" y="2261"/>
                  </a:cubicBezTo>
                  <a:cubicBezTo>
                    <a:pt x="1847" y="2703"/>
                    <a:pt x="2355" y="2836"/>
                    <a:pt x="2698" y="2836"/>
                  </a:cubicBezTo>
                  <a:cubicBezTo>
                    <a:pt x="2787" y="2836"/>
                    <a:pt x="2853" y="2825"/>
                    <a:pt x="2919" y="2814"/>
                  </a:cubicBezTo>
                  <a:cubicBezTo>
                    <a:pt x="3008" y="2792"/>
                    <a:pt x="3295" y="2725"/>
                    <a:pt x="3295" y="2471"/>
                  </a:cubicBezTo>
                  <a:cubicBezTo>
                    <a:pt x="3295" y="2449"/>
                    <a:pt x="3284" y="2438"/>
                    <a:pt x="3273" y="2416"/>
                  </a:cubicBezTo>
                  <a:cubicBezTo>
                    <a:pt x="3262" y="2405"/>
                    <a:pt x="3240" y="2405"/>
                    <a:pt x="3218" y="2405"/>
                  </a:cubicBezTo>
                  <a:cubicBezTo>
                    <a:pt x="3188" y="2407"/>
                    <a:pt x="3157" y="2408"/>
                    <a:pt x="3126" y="2408"/>
                  </a:cubicBezTo>
                  <a:cubicBezTo>
                    <a:pt x="2619" y="2408"/>
                    <a:pt x="1908" y="2160"/>
                    <a:pt x="1648" y="1786"/>
                  </a:cubicBezTo>
                  <a:cubicBezTo>
                    <a:pt x="1548" y="1642"/>
                    <a:pt x="1438" y="1465"/>
                    <a:pt x="1338" y="1310"/>
                  </a:cubicBezTo>
                  <a:cubicBezTo>
                    <a:pt x="1106" y="923"/>
                    <a:pt x="885" y="569"/>
                    <a:pt x="664" y="414"/>
                  </a:cubicBezTo>
                  <a:cubicBezTo>
                    <a:pt x="553" y="337"/>
                    <a:pt x="387" y="204"/>
                    <a:pt x="166" y="16"/>
                  </a:cubicBezTo>
                  <a:cubicBezTo>
                    <a:pt x="150" y="9"/>
                    <a:pt x="129" y="1"/>
                    <a:pt x="110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" name="Google Shape;1568;p53">
              <a:extLst>
                <a:ext uri="{FF2B5EF4-FFF2-40B4-BE49-F238E27FC236}">
                  <a16:creationId xmlns:a16="http://schemas.microsoft.com/office/drawing/2014/main" id="{4475EFA6-8B11-40C4-3CAE-D1B8746F8CA8}"/>
                </a:ext>
              </a:extLst>
            </p:cNvPr>
            <p:cNvSpPr/>
            <p:nvPr/>
          </p:nvSpPr>
          <p:spPr>
            <a:xfrm>
              <a:off x="3883717" y="1566224"/>
              <a:ext cx="990906" cy="1470920"/>
            </a:xfrm>
            <a:custGeom>
              <a:avLst/>
              <a:gdLst/>
              <a:ahLst/>
              <a:cxnLst/>
              <a:rect l="l" t="t" r="r" b="b"/>
              <a:pathLst>
                <a:path w="7830" h="11623" extrusionOk="0">
                  <a:moveTo>
                    <a:pt x="2489" y="1"/>
                  </a:moveTo>
                  <a:lnTo>
                    <a:pt x="1837" y="67"/>
                  </a:lnTo>
                  <a:lnTo>
                    <a:pt x="1328" y="4280"/>
                  </a:lnTo>
                  <a:lnTo>
                    <a:pt x="620" y="4280"/>
                  </a:lnTo>
                  <a:cubicBezTo>
                    <a:pt x="620" y="4280"/>
                    <a:pt x="1" y="9975"/>
                    <a:pt x="100" y="10008"/>
                  </a:cubicBezTo>
                  <a:cubicBezTo>
                    <a:pt x="200" y="10041"/>
                    <a:pt x="7155" y="11622"/>
                    <a:pt x="7155" y="11622"/>
                  </a:cubicBezTo>
                  <a:lnTo>
                    <a:pt x="7830" y="4468"/>
                  </a:lnTo>
                  <a:lnTo>
                    <a:pt x="1969" y="4147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" name="Google Shape;1569;p53">
              <a:extLst>
                <a:ext uri="{FF2B5EF4-FFF2-40B4-BE49-F238E27FC236}">
                  <a16:creationId xmlns:a16="http://schemas.microsoft.com/office/drawing/2014/main" id="{D68A7F0B-EF07-22D3-BBA1-C243E9FF0366}"/>
                </a:ext>
              </a:extLst>
            </p:cNvPr>
            <p:cNvSpPr/>
            <p:nvPr/>
          </p:nvSpPr>
          <p:spPr>
            <a:xfrm>
              <a:off x="3875365" y="1556480"/>
              <a:ext cx="1007738" cy="1489017"/>
            </a:xfrm>
            <a:custGeom>
              <a:avLst/>
              <a:gdLst/>
              <a:ahLst/>
              <a:cxnLst/>
              <a:rect l="l" t="t" r="r" b="b"/>
              <a:pathLst>
                <a:path w="7963" h="11766" extrusionOk="0">
                  <a:moveTo>
                    <a:pt x="2466" y="155"/>
                  </a:moveTo>
                  <a:lnTo>
                    <a:pt x="1969" y="4224"/>
                  </a:lnTo>
                  <a:cubicBezTo>
                    <a:pt x="1969" y="4235"/>
                    <a:pt x="1969" y="4257"/>
                    <a:pt x="1980" y="4269"/>
                  </a:cubicBezTo>
                  <a:cubicBezTo>
                    <a:pt x="1991" y="4291"/>
                    <a:pt x="2013" y="4302"/>
                    <a:pt x="2035" y="4302"/>
                  </a:cubicBezTo>
                  <a:lnTo>
                    <a:pt x="7818" y="4611"/>
                  </a:lnTo>
                  <a:lnTo>
                    <a:pt x="7155" y="11611"/>
                  </a:lnTo>
                  <a:cubicBezTo>
                    <a:pt x="4855" y="11091"/>
                    <a:pt x="675" y="10140"/>
                    <a:pt x="222" y="10029"/>
                  </a:cubicBezTo>
                  <a:cubicBezTo>
                    <a:pt x="211" y="9642"/>
                    <a:pt x="520" y="6535"/>
                    <a:pt x="741" y="4423"/>
                  </a:cubicBezTo>
                  <a:lnTo>
                    <a:pt x="1394" y="4423"/>
                  </a:lnTo>
                  <a:cubicBezTo>
                    <a:pt x="1427" y="4423"/>
                    <a:pt x="1460" y="4401"/>
                    <a:pt x="1460" y="4368"/>
                  </a:cubicBezTo>
                  <a:lnTo>
                    <a:pt x="1969" y="199"/>
                  </a:lnTo>
                  <a:lnTo>
                    <a:pt x="2466" y="155"/>
                  </a:lnTo>
                  <a:close/>
                  <a:moveTo>
                    <a:pt x="2544" y="0"/>
                  </a:moveTo>
                  <a:lnTo>
                    <a:pt x="1903" y="67"/>
                  </a:lnTo>
                  <a:cubicBezTo>
                    <a:pt x="1869" y="78"/>
                    <a:pt x="1847" y="100"/>
                    <a:pt x="1836" y="133"/>
                  </a:cubicBezTo>
                  <a:lnTo>
                    <a:pt x="1328" y="4291"/>
                  </a:lnTo>
                  <a:lnTo>
                    <a:pt x="686" y="4291"/>
                  </a:lnTo>
                  <a:cubicBezTo>
                    <a:pt x="653" y="4291"/>
                    <a:pt x="620" y="4313"/>
                    <a:pt x="620" y="4346"/>
                  </a:cubicBezTo>
                  <a:cubicBezTo>
                    <a:pt x="1" y="10107"/>
                    <a:pt x="78" y="10129"/>
                    <a:pt x="144" y="10151"/>
                  </a:cubicBezTo>
                  <a:cubicBezTo>
                    <a:pt x="244" y="10184"/>
                    <a:pt x="6491" y="11600"/>
                    <a:pt x="7199" y="11766"/>
                  </a:cubicBezTo>
                  <a:lnTo>
                    <a:pt x="7221" y="11766"/>
                  </a:lnTo>
                  <a:cubicBezTo>
                    <a:pt x="7232" y="11766"/>
                    <a:pt x="7243" y="11754"/>
                    <a:pt x="7254" y="11754"/>
                  </a:cubicBezTo>
                  <a:cubicBezTo>
                    <a:pt x="7276" y="11732"/>
                    <a:pt x="7288" y="11721"/>
                    <a:pt x="7288" y="11699"/>
                  </a:cubicBezTo>
                  <a:lnTo>
                    <a:pt x="7962" y="4556"/>
                  </a:lnTo>
                  <a:cubicBezTo>
                    <a:pt x="7962" y="4534"/>
                    <a:pt x="7962" y="4523"/>
                    <a:pt x="7951" y="4501"/>
                  </a:cubicBezTo>
                  <a:cubicBezTo>
                    <a:pt x="7929" y="4490"/>
                    <a:pt x="7918" y="4479"/>
                    <a:pt x="7896" y="4479"/>
                  </a:cubicBezTo>
                  <a:lnTo>
                    <a:pt x="2113" y="4158"/>
                  </a:lnTo>
                  <a:lnTo>
                    <a:pt x="2621" y="78"/>
                  </a:lnTo>
                  <a:cubicBezTo>
                    <a:pt x="2621" y="67"/>
                    <a:pt x="2621" y="45"/>
                    <a:pt x="2599" y="22"/>
                  </a:cubicBezTo>
                  <a:cubicBezTo>
                    <a:pt x="2588" y="11"/>
                    <a:pt x="2566" y="0"/>
                    <a:pt x="2544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" name="Google Shape;1570;p53">
              <a:extLst>
                <a:ext uri="{FF2B5EF4-FFF2-40B4-BE49-F238E27FC236}">
                  <a16:creationId xmlns:a16="http://schemas.microsoft.com/office/drawing/2014/main" id="{A4F5FEDF-B961-8183-7593-C4F084D7C4BF}"/>
                </a:ext>
              </a:extLst>
            </p:cNvPr>
            <p:cNvSpPr/>
            <p:nvPr/>
          </p:nvSpPr>
          <p:spPr>
            <a:xfrm>
              <a:off x="3185526" y="2263024"/>
              <a:ext cx="594797" cy="273100"/>
            </a:xfrm>
            <a:custGeom>
              <a:avLst/>
              <a:gdLst/>
              <a:ahLst/>
              <a:cxnLst/>
              <a:rect l="l" t="t" r="r" b="b"/>
              <a:pathLst>
                <a:path w="4700" h="2158" extrusionOk="0">
                  <a:moveTo>
                    <a:pt x="2867" y="0"/>
                  </a:moveTo>
                  <a:cubicBezTo>
                    <a:pt x="2611" y="0"/>
                    <a:pt x="2361" y="21"/>
                    <a:pt x="2145" y="68"/>
                  </a:cubicBezTo>
                  <a:cubicBezTo>
                    <a:pt x="1261" y="245"/>
                    <a:pt x="133" y="798"/>
                    <a:pt x="67" y="1129"/>
                  </a:cubicBezTo>
                  <a:cubicBezTo>
                    <a:pt x="0" y="1450"/>
                    <a:pt x="299" y="1428"/>
                    <a:pt x="730" y="1472"/>
                  </a:cubicBezTo>
                  <a:cubicBezTo>
                    <a:pt x="1172" y="1516"/>
                    <a:pt x="2046" y="1560"/>
                    <a:pt x="2367" y="1682"/>
                  </a:cubicBezTo>
                  <a:cubicBezTo>
                    <a:pt x="2687" y="1793"/>
                    <a:pt x="2986" y="2158"/>
                    <a:pt x="2986" y="2158"/>
                  </a:cubicBezTo>
                  <a:cubicBezTo>
                    <a:pt x="2986" y="2158"/>
                    <a:pt x="3303" y="1695"/>
                    <a:pt x="3908" y="1695"/>
                  </a:cubicBezTo>
                  <a:cubicBezTo>
                    <a:pt x="4085" y="1695"/>
                    <a:pt x="4286" y="1734"/>
                    <a:pt x="4512" y="1837"/>
                  </a:cubicBezTo>
                  <a:cubicBezTo>
                    <a:pt x="4512" y="1837"/>
                    <a:pt x="4700" y="709"/>
                    <a:pt x="4556" y="411"/>
                  </a:cubicBezTo>
                  <a:cubicBezTo>
                    <a:pt x="4456" y="187"/>
                    <a:pt x="3635" y="0"/>
                    <a:pt x="2867" y="0"/>
                  </a:cubicBezTo>
                  <a:close/>
                </a:path>
              </a:pathLst>
            </a:custGeom>
            <a:solidFill>
              <a:srgbClr val="C75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" name="Google Shape;1571;p53">
              <a:extLst>
                <a:ext uri="{FF2B5EF4-FFF2-40B4-BE49-F238E27FC236}">
                  <a16:creationId xmlns:a16="http://schemas.microsoft.com/office/drawing/2014/main" id="{8023B9A0-D009-71BB-70E6-5EE61A23B140}"/>
                </a:ext>
              </a:extLst>
            </p:cNvPr>
            <p:cNvSpPr/>
            <p:nvPr/>
          </p:nvSpPr>
          <p:spPr>
            <a:xfrm>
              <a:off x="3182742" y="2254419"/>
              <a:ext cx="604541" cy="291450"/>
            </a:xfrm>
            <a:custGeom>
              <a:avLst/>
              <a:gdLst/>
              <a:ahLst/>
              <a:cxnLst/>
              <a:rect l="l" t="t" r="r" b="b"/>
              <a:pathLst>
                <a:path w="4777" h="2303" extrusionOk="0">
                  <a:moveTo>
                    <a:pt x="2886" y="136"/>
                  </a:moveTo>
                  <a:cubicBezTo>
                    <a:pt x="3649" y="136"/>
                    <a:pt x="4434" y="324"/>
                    <a:pt x="4512" y="512"/>
                  </a:cubicBezTo>
                  <a:cubicBezTo>
                    <a:pt x="4611" y="722"/>
                    <a:pt x="4534" y="1452"/>
                    <a:pt x="4478" y="1805"/>
                  </a:cubicBezTo>
                  <a:cubicBezTo>
                    <a:pt x="4278" y="1726"/>
                    <a:pt x="4096" y="1694"/>
                    <a:pt x="3934" y="1694"/>
                  </a:cubicBezTo>
                  <a:cubicBezTo>
                    <a:pt x="3444" y="1694"/>
                    <a:pt x="3132" y="1985"/>
                    <a:pt x="3008" y="2126"/>
                  </a:cubicBezTo>
                  <a:cubicBezTo>
                    <a:pt x="2908" y="2004"/>
                    <a:pt x="2665" y="1772"/>
                    <a:pt x="2411" y="1684"/>
                  </a:cubicBezTo>
                  <a:cubicBezTo>
                    <a:pt x="2167" y="1595"/>
                    <a:pt x="1603" y="1540"/>
                    <a:pt x="1150" y="1507"/>
                  </a:cubicBezTo>
                  <a:cubicBezTo>
                    <a:pt x="1006" y="1496"/>
                    <a:pt x="874" y="1485"/>
                    <a:pt x="763" y="1474"/>
                  </a:cubicBezTo>
                  <a:cubicBezTo>
                    <a:pt x="708" y="1463"/>
                    <a:pt x="652" y="1463"/>
                    <a:pt x="597" y="1452"/>
                  </a:cubicBezTo>
                  <a:cubicBezTo>
                    <a:pt x="398" y="1441"/>
                    <a:pt x="221" y="1418"/>
                    <a:pt x="166" y="1352"/>
                  </a:cubicBezTo>
                  <a:cubicBezTo>
                    <a:pt x="144" y="1319"/>
                    <a:pt x="144" y="1275"/>
                    <a:pt x="155" y="1208"/>
                  </a:cubicBezTo>
                  <a:cubicBezTo>
                    <a:pt x="210" y="954"/>
                    <a:pt x="1239" y="401"/>
                    <a:pt x="2178" y="202"/>
                  </a:cubicBezTo>
                  <a:cubicBezTo>
                    <a:pt x="2400" y="158"/>
                    <a:pt x="2643" y="136"/>
                    <a:pt x="2886" y="136"/>
                  </a:cubicBezTo>
                  <a:close/>
                  <a:moveTo>
                    <a:pt x="2889" y="1"/>
                  </a:moveTo>
                  <a:cubicBezTo>
                    <a:pt x="2625" y="1"/>
                    <a:pt x="2367" y="22"/>
                    <a:pt x="2145" y="69"/>
                  </a:cubicBezTo>
                  <a:cubicBezTo>
                    <a:pt x="1272" y="246"/>
                    <a:pt x="100" y="810"/>
                    <a:pt x="22" y="1175"/>
                  </a:cubicBezTo>
                  <a:cubicBezTo>
                    <a:pt x="0" y="1286"/>
                    <a:pt x="11" y="1374"/>
                    <a:pt x="55" y="1429"/>
                  </a:cubicBezTo>
                  <a:cubicBezTo>
                    <a:pt x="144" y="1551"/>
                    <a:pt x="332" y="1573"/>
                    <a:pt x="586" y="1595"/>
                  </a:cubicBezTo>
                  <a:cubicBezTo>
                    <a:pt x="641" y="1595"/>
                    <a:pt x="697" y="1606"/>
                    <a:pt x="752" y="1606"/>
                  </a:cubicBezTo>
                  <a:cubicBezTo>
                    <a:pt x="852" y="1617"/>
                    <a:pt x="995" y="1628"/>
                    <a:pt x="1128" y="1640"/>
                  </a:cubicBezTo>
                  <a:cubicBezTo>
                    <a:pt x="1581" y="1684"/>
                    <a:pt x="2134" y="1728"/>
                    <a:pt x="2366" y="1805"/>
                  </a:cubicBezTo>
                  <a:cubicBezTo>
                    <a:pt x="2665" y="1916"/>
                    <a:pt x="2952" y="2270"/>
                    <a:pt x="2964" y="2270"/>
                  </a:cubicBezTo>
                  <a:cubicBezTo>
                    <a:pt x="2975" y="2292"/>
                    <a:pt x="2997" y="2292"/>
                    <a:pt x="3019" y="2292"/>
                  </a:cubicBezTo>
                  <a:lnTo>
                    <a:pt x="3008" y="2303"/>
                  </a:lnTo>
                  <a:cubicBezTo>
                    <a:pt x="3030" y="2292"/>
                    <a:pt x="3052" y="2281"/>
                    <a:pt x="3063" y="2270"/>
                  </a:cubicBezTo>
                  <a:cubicBezTo>
                    <a:pt x="3080" y="2244"/>
                    <a:pt x="3375" y="1831"/>
                    <a:pt x="3924" y="1831"/>
                  </a:cubicBezTo>
                  <a:cubicBezTo>
                    <a:pt x="4092" y="1831"/>
                    <a:pt x="4285" y="1870"/>
                    <a:pt x="4501" y="1971"/>
                  </a:cubicBezTo>
                  <a:cubicBezTo>
                    <a:pt x="4512" y="1977"/>
                    <a:pt x="4523" y="1980"/>
                    <a:pt x="4534" y="1980"/>
                  </a:cubicBezTo>
                  <a:cubicBezTo>
                    <a:pt x="4545" y="1980"/>
                    <a:pt x="4556" y="1977"/>
                    <a:pt x="4567" y="1971"/>
                  </a:cubicBezTo>
                  <a:cubicBezTo>
                    <a:pt x="4578" y="1960"/>
                    <a:pt x="4589" y="1938"/>
                    <a:pt x="4600" y="1916"/>
                  </a:cubicBezTo>
                  <a:cubicBezTo>
                    <a:pt x="4622" y="1805"/>
                    <a:pt x="4777" y="766"/>
                    <a:pt x="4633" y="456"/>
                  </a:cubicBezTo>
                  <a:cubicBezTo>
                    <a:pt x="4517" y="191"/>
                    <a:pt x="3676" y="1"/>
                    <a:pt x="2889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5" name="Google Shape;1572;p53">
              <a:extLst>
                <a:ext uri="{FF2B5EF4-FFF2-40B4-BE49-F238E27FC236}">
                  <a16:creationId xmlns:a16="http://schemas.microsoft.com/office/drawing/2014/main" id="{40BE9030-EF5E-EECD-6CDF-723F40CA88DA}"/>
                </a:ext>
              </a:extLst>
            </p:cNvPr>
            <p:cNvSpPr/>
            <p:nvPr/>
          </p:nvSpPr>
          <p:spPr>
            <a:xfrm>
              <a:off x="3189702" y="2263024"/>
              <a:ext cx="579484" cy="175149"/>
            </a:xfrm>
            <a:custGeom>
              <a:avLst/>
              <a:gdLst/>
              <a:ahLst/>
              <a:cxnLst/>
              <a:rect l="l" t="t" r="r" b="b"/>
              <a:pathLst>
                <a:path w="4579" h="1384" extrusionOk="0">
                  <a:moveTo>
                    <a:pt x="2839" y="0"/>
                  </a:moveTo>
                  <a:cubicBezTo>
                    <a:pt x="2582" y="0"/>
                    <a:pt x="2331" y="21"/>
                    <a:pt x="2112" y="68"/>
                  </a:cubicBezTo>
                  <a:cubicBezTo>
                    <a:pt x="1239" y="245"/>
                    <a:pt x="111" y="798"/>
                    <a:pt x="34" y="1118"/>
                  </a:cubicBezTo>
                  <a:cubicBezTo>
                    <a:pt x="0" y="1262"/>
                    <a:pt x="45" y="1339"/>
                    <a:pt x="144" y="1384"/>
                  </a:cubicBezTo>
                  <a:cubicBezTo>
                    <a:pt x="277" y="1173"/>
                    <a:pt x="575" y="875"/>
                    <a:pt x="1117" y="665"/>
                  </a:cubicBezTo>
                  <a:cubicBezTo>
                    <a:pt x="1574" y="490"/>
                    <a:pt x="2174" y="416"/>
                    <a:pt x="2730" y="416"/>
                  </a:cubicBezTo>
                  <a:cubicBezTo>
                    <a:pt x="3265" y="416"/>
                    <a:pt x="3760" y="485"/>
                    <a:pt x="4047" y="598"/>
                  </a:cubicBezTo>
                  <a:lnTo>
                    <a:pt x="4036" y="598"/>
                  </a:lnTo>
                  <a:cubicBezTo>
                    <a:pt x="4246" y="676"/>
                    <a:pt x="4423" y="742"/>
                    <a:pt x="4578" y="786"/>
                  </a:cubicBezTo>
                  <a:cubicBezTo>
                    <a:pt x="4578" y="632"/>
                    <a:pt x="4567" y="488"/>
                    <a:pt x="4523" y="411"/>
                  </a:cubicBezTo>
                  <a:cubicBezTo>
                    <a:pt x="4423" y="187"/>
                    <a:pt x="3609" y="0"/>
                    <a:pt x="28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6" name="Google Shape;1573;p53">
              <a:extLst>
                <a:ext uri="{FF2B5EF4-FFF2-40B4-BE49-F238E27FC236}">
                  <a16:creationId xmlns:a16="http://schemas.microsoft.com/office/drawing/2014/main" id="{D21ACB79-4BB5-E8F9-5315-0AC9A96C3AA9}"/>
                </a:ext>
              </a:extLst>
            </p:cNvPr>
            <p:cNvSpPr/>
            <p:nvPr/>
          </p:nvSpPr>
          <p:spPr>
            <a:xfrm>
              <a:off x="3181350" y="2254419"/>
              <a:ext cx="596189" cy="192107"/>
            </a:xfrm>
            <a:custGeom>
              <a:avLst/>
              <a:gdLst/>
              <a:ahLst/>
              <a:cxnLst/>
              <a:rect l="l" t="t" r="r" b="b"/>
              <a:pathLst>
                <a:path w="4711" h="1518" extrusionOk="0">
                  <a:moveTo>
                    <a:pt x="2897" y="136"/>
                  </a:moveTo>
                  <a:cubicBezTo>
                    <a:pt x="3660" y="136"/>
                    <a:pt x="4445" y="324"/>
                    <a:pt x="4523" y="512"/>
                  </a:cubicBezTo>
                  <a:cubicBezTo>
                    <a:pt x="4545" y="545"/>
                    <a:pt x="4567" y="611"/>
                    <a:pt x="4567" y="755"/>
                  </a:cubicBezTo>
                  <a:cubicBezTo>
                    <a:pt x="4423" y="711"/>
                    <a:pt x="4279" y="655"/>
                    <a:pt x="4136" y="600"/>
                  </a:cubicBezTo>
                  <a:cubicBezTo>
                    <a:pt x="3835" y="482"/>
                    <a:pt x="3333" y="413"/>
                    <a:pt x="2795" y="413"/>
                  </a:cubicBezTo>
                  <a:cubicBezTo>
                    <a:pt x="2226" y="413"/>
                    <a:pt x="1616" y="490"/>
                    <a:pt x="1161" y="666"/>
                  </a:cubicBezTo>
                  <a:cubicBezTo>
                    <a:pt x="652" y="866"/>
                    <a:pt x="354" y="1142"/>
                    <a:pt x="188" y="1363"/>
                  </a:cubicBezTo>
                  <a:cubicBezTo>
                    <a:pt x="166" y="1330"/>
                    <a:pt x="155" y="1286"/>
                    <a:pt x="166" y="1208"/>
                  </a:cubicBezTo>
                  <a:cubicBezTo>
                    <a:pt x="221" y="954"/>
                    <a:pt x="1250" y="401"/>
                    <a:pt x="2189" y="202"/>
                  </a:cubicBezTo>
                  <a:cubicBezTo>
                    <a:pt x="2411" y="158"/>
                    <a:pt x="2654" y="136"/>
                    <a:pt x="2897" y="136"/>
                  </a:cubicBezTo>
                  <a:close/>
                  <a:moveTo>
                    <a:pt x="2903" y="1"/>
                  </a:moveTo>
                  <a:cubicBezTo>
                    <a:pt x="2638" y="1"/>
                    <a:pt x="2379" y="22"/>
                    <a:pt x="2156" y="69"/>
                  </a:cubicBezTo>
                  <a:cubicBezTo>
                    <a:pt x="1283" y="246"/>
                    <a:pt x="111" y="810"/>
                    <a:pt x="33" y="1175"/>
                  </a:cubicBezTo>
                  <a:cubicBezTo>
                    <a:pt x="0" y="1341"/>
                    <a:pt x="44" y="1452"/>
                    <a:pt x="177" y="1518"/>
                  </a:cubicBezTo>
                  <a:lnTo>
                    <a:pt x="199" y="1518"/>
                  </a:lnTo>
                  <a:cubicBezTo>
                    <a:pt x="221" y="1518"/>
                    <a:pt x="243" y="1507"/>
                    <a:pt x="254" y="1496"/>
                  </a:cubicBezTo>
                  <a:cubicBezTo>
                    <a:pt x="398" y="1286"/>
                    <a:pt x="686" y="998"/>
                    <a:pt x="1205" y="799"/>
                  </a:cubicBezTo>
                  <a:cubicBezTo>
                    <a:pt x="1658" y="621"/>
                    <a:pt x="2251" y="549"/>
                    <a:pt x="2796" y="549"/>
                  </a:cubicBezTo>
                  <a:cubicBezTo>
                    <a:pt x="3330" y="549"/>
                    <a:pt x="3818" y="618"/>
                    <a:pt x="4080" y="722"/>
                  </a:cubicBezTo>
                  <a:cubicBezTo>
                    <a:pt x="4257" y="799"/>
                    <a:pt x="4434" y="866"/>
                    <a:pt x="4622" y="921"/>
                  </a:cubicBezTo>
                  <a:cubicBezTo>
                    <a:pt x="4627" y="925"/>
                    <a:pt x="4635" y="928"/>
                    <a:pt x="4644" y="928"/>
                  </a:cubicBezTo>
                  <a:cubicBezTo>
                    <a:pt x="4657" y="928"/>
                    <a:pt x="4671" y="923"/>
                    <a:pt x="4677" y="910"/>
                  </a:cubicBezTo>
                  <a:cubicBezTo>
                    <a:pt x="4700" y="899"/>
                    <a:pt x="4711" y="877"/>
                    <a:pt x="4711" y="854"/>
                  </a:cubicBezTo>
                  <a:cubicBezTo>
                    <a:pt x="4711" y="666"/>
                    <a:pt x="4688" y="534"/>
                    <a:pt x="4655" y="445"/>
                  </a:cubicBezTo>
                  <a:cubicBezTo>
                    <a:pt x="4531" y="189"/>
                    <a:pt x="3690" y="1"/>
                    <a:pt x="2903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7" name="Google Shape;1574;p53">
              <a:extLst>
                <a:ext uri="{FF2B5EF4-FFF2-40B4-BE49-F238E27FC236}">
                  <a16:creationId xmlns:a16="http://schemas.microsoft.com/office/drawing/2014/main" id="{67B2DF7F-9E5C-7BC4-A67C-774C7F381FF8}"/>
                </a:ext>
              </a:extLst>
            </p:cNvPr>
            <p:cNvSpPr/>
            <p:nvPr/>
          </p:nvSpPr>
          <p:spPr>
            <a:xfrm>
              <a:off x="3543670" y="2363887"/>
              <a:ext cx="1559127" cy="2266176"/>
            </a:xfrm>
            <a:custGeom>
              <a:avLst/>
              <a:gdLst/>
              <a:ahLst/>
              <a:cxnLst/>
              <a:rect l="l" t="t" r="r" b="b"/>
              <a:pathLst>
                <a:path w="12320" h="17907" extrusionOk="0">
                  <a:moveTo>
                    <a:pt x="4678" y="1"/>
                  </a:moveTo>
                  <a:lnTo>
                    <a:pt x="4446" y="321"/>
                  </a:lnTo>
                  <a:lnTo>
                    <a:pt x="4446" y="332"/>
                  </a:lnTo>
                  <a:cubicBezTo>
                    <a:pt x="4446" y="332"/>
                    <a:pt x="3772" y="1781"/>
                    <a:pt x="3705" y="2588"/>
                  </a:cubicBezTo>
                  <a:cubicBezTo>
                    <a:pt x="3639" y="3384"/>
                    <a:pt x="3528" y="4291"/>
                    <a:pt x="3528" y="4291"/>
                  </a:cubicBezTo>
                  <a:lnTo>
                    <a:pt x="3174" y="5994"/>
                  </a:lnTo>
                  <a:cubicBezTo>
                    <a:pt x="3174" y="5994"/>
                    <a:pt x="1825" y="1703"/>
                    <a:pt x="1748" y="1338"/>
                  </a:cubicBezTo>
                  <a:cubicBezTo>
                    <a:pt x="1682" y="974"/>
                    <a:pt x="1472" y="786"/>
                    <a:pt x="1173" y="719"/>
                  </a:cubicBezTo>
                  <a:cubicBezTo>
                    <a:pt x="1091" y="701"/>
                    <a:pt x="984" y="691"/>
                    <a:pt x="869" y="691"/>
                  </a:cubicBezTo>
                  <a:cubicBezTo>
                    <a:pt x="563" y="691"/>
                    <a:pt x="203" y="761"/>
                    <a:pt x="123" y="929"/>
                  </a:cubicBezTo>
                  <a:cubicBezTo>
                    <a:pt x="1" y="1151"/>
                    <a:pt x="167" y="1361"/>
                    <a:pt x="167" y="1361"/>
                  </a:cubicBezTo>
                  <a:cubicBezTo>
                    <a:pt x="167" y="1361"/>
                    <a:pt x="45" y="1405"/>
                    <a:pt x="145" y="1681"/>
                  </a:cubicBezTo>
                  <a:cubicBezTo>
                    <a:pt x="233" y="1958"/>
                    <a:pt x="487" y="2212"/>
                    <a:pt x="487" y="2212"/>
                  </a:cubicBezTo>
                  <a:cubicBezTo>
                    <a:pt x="487" y="2212"/>
                    <a:pt x="1339" y="6790"/>
                    <a:pt x="1593" y="7829"/>
                  </a:cubicBezTo>
                  <a:cubicBezTo>
                    <a:pt x="1826" y="8822"/>
                    <a:pt x="3270" y="10583"/>
                    <a:pt x="3600" y="10583"/>
                  </a:cubicBezTo>
                  <a:cubicBezTo>
                    <a:pt x="3616" y="10583"/>
                    <a:pt x="3629" y="10579"/>
                    <a:pt x="3639" y="10571"/>
                  </a:cubicBezTo>
                  <a:cubicBezTo>
                    <a:pt x="3871" y="10384"/>
                    <a:pt x="7365" y="4976"/>
                    <a:pt x="7432" y="4932"/>
                  </a:cubicBezTo>
                  <a:cubicBezTo>
                    <a:pt x="7509" y="4888"/>
                    <a:pt x="7985" y="4147"/>
                    <a:pt x="7985" y="4147"/>
                  </a:cubicBezTo>
                  <a:cubicBezTo>
                    <a:pt x="7985" y="4147"/>
                    <a:pt x="8405" y="7531"/>
                    <a:pt x="8770" y="8891"/>
                  </a:cubicBezTo>
                  <a:cubicBezTo>
                    <a:pt x="9135" y="10240"/>
                    <a:pt x="9533" y="11898"/>
                    <a:pt x="9533" y="11898"/>
                  </a:cubicBezTo>
                  <a:cubicBezTo>
                    <a:pt x="9533" y="11898"/>
                    <a:pt x="9146" y="12960"/>
                    <a:pt x="9190" y="13811"/>
                  </a:cubicBezTo>
                  <a:cubicBezTo>
                    <a:pt x="9234" y="14663"/>
                    <a:pt x="10063" y="17306"/>
                    <a:pt x="10063" y="17306"/>
                  </a:cubicBezTo>
                  <a:cubicBezTo>
                    <a:pt x="10063" y="17306"/>
                    <a:pt x="9897" y="17538"/>
                    <a:pt x="9920" y="17626"/>
                  </a:cubicBezTo>
                  <a:cubicBezTo>
                    <a:pt x="9942" y="17726"/>
                    <a:pt x="9997" y="17858"/>
                    <a:pt x="9997" y="17858"/>
                  </a:cubicBezTo>
                  <a:cubicBezTo>
                    <a:pt x="9997" y="17858"/>
                    <a:pt x="10063" y="17880"/>
                    <a:pt x="10318" y="17903"/>
                  </a:cubicBezTo>
                  <a:cubicBezTo>
                    <a:pt x="10340" y="17906"/>
                    <a:pt x="10363" y="17907"/>
                    <a:pt x="10386" y="17907"/>
                  </a:cubicBezTo>
                  <a:cubicBezTo>
                    <a:pt x="10622" y="17907"/>
                    <a:pt x="10915" y="17770"/>
                    <a:pt x="10915" y="17770"/>
                  </a:cubicBezTo>
                  <a:lnTo>
                    <a:pt x="11191" y="17681"/>
                  </a:lnTo>
                  <a:cubicBezTo>
                    <a:pt x="11191" y="17681"/>
                    <a:pt x="11258" y="17217"/>
                    <a:pt x="11258" y="16985"/>
                  </a:cubicBezTo>
                  <a:cubicBezTo>
                    <a:pt x="11258" y="16753"/>
                    <a:pt x="11667" y="11622"/>
                    <a:pt x="11689" y="11191"/>
                  </a:cubicBezTo>
                  <a:cubicBezTo>
                    <a:pt x="11722" y="10748"/>
                    <a:pt x="12319" y="7276"/>
                    <a:pt x="12065" y="5551"/>
                  </a:cubicBezTo>
                  <a:cubicBezTo>
                    <a:pt x="11810" y="3826"/>
                    <a:pt x="11446" y="1936"/>
                    <a:pt x="11446" y="1936"/>
                  </a:cubicBezTo>
                  <a:lnTo>
                    <a:pt x="11468" y="1084"/>
                  </a:lnTo>
                  <a:lnTo>
                    <a:pt x="4678" y="1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" name="Google Shape;1575;p53">
              <a:extLst>
                <a:ext uri="{FF2B5EF4-FFF2-40B4-BE49-F238E27FC236}">
                  <a16:creationId xmlns:a16="http://schemas.microsoft.com/office/drawing/2014/main" id="{3455683E-F2C8-61B2-5D95-E897A93CE448}"/>
                </a:ext>
              </a:extLst>
            </p:cNvPr>
            <p:cNvSpPr/>
            <p:nvPr/>
          </p:nvSpPr>
          <p:spPr>
            <a:xfrm>
              <a:off x="3538102" y="2355534"/>
              <a:ext cx="1566087" cy="2285285"/>
            </a:xfrm>
            <a:custGeom>
              <a:avLst/>
              <a:gdLst/>
              <a:ahLst/>
              <a:cxnLst/>
              <a:rect l="l" t="t" r="r" b="b"/>
              <a:pathLst>
                <a:path w="12375" h="18058" extrusionOk="0">
                  <a:moveTo>
                    <a:pt x="4744" y="144"/>
                  </a:moveTo>
                  <a:lnTo>
                    <a:pt x="11434" y="1205"/>
                  </a:lnTo>
                  <a:lnTo>
                    <a:pt x="11412" y="2002"/>
                  </a:lnTo>
                  <a:lnTo>
                    <a:pt x="11412" y="2013"/>
                  </a:lnTo>
                  <a:cubicBezTo>
                    <a:pt x="11423" y="2035"/>
                    <a:pt x="11788" y="3926"/>
                    <a:pt x="12031" y="5628"/>
                  </a:cubicBezTo>
                  <a:cubicBezTo>
                    <a:pt x="12230" y="6977"/>
                    <a:pt x="11910" y="9421"/>
                    <a:pt x="11744" y="10593"/>
                  </a:cubicBezTo>
                  <a:cubicBezTo>
                    <a:pt x="11700" y="10925"/>
                    <a:pt x="11678" y="11157"/>
                    <a:pt x="11666" y="11257"/>
                  </a:cubicBezTo>
                  <a:cubicBezTo>
                    <a:pt x="11655" y="11445"/>
                    <a:pt x="11567" y="12561"/>
                    <a:pt x="11478" y="13745"/>
                  </a:cubicBezTo>
                  <a:cubicBezTo>
                    <a:pt x="11357" y="15304"/>
                    <a:pt x="11235" y="16929"/>
                    <a:pt x="11235" y="17062"/>
                  </a:cubicBezTo>
                  <a:cubicBezTo>
                    <a:pt x="11235" y="17239"/>
                    <a:pt x="11180" y="17582"/>
                    <a:pt x="11169" y="17692"/>
                  </a:cubicBezTo>
                  <a:lnTo>
                    <a:pt x="10926" y="17781"/>
                  </a:lnTo>
                  <a:cubicBezTo>
                    <a:pt x="10926" y="17781"/>
                    <a:pt x="10637" y="17915"/>
                    <a:pt x="10409" y="17915"/>
                  </a:cubicBezTo>
                  <a:cubicBezTo>
                    <a:pt x="10393" y="17915"/>
                    <a:pt x="10377" y="17915"/>
                    <a:pt x="10362" y="17913"/>
                  </a:cubicBezTo>
                  <a:cubicBezTo>
                    <a:pt x="10218" y="17891"/>
                    <a:pt x="10129" y="17880"/>
                    <a:pt x="10085" y="17869"/>
                  </a:cubicBezTo>
                  <a:cubicBezTo>
                    <a:pt x="10074" y="17825"/>
                    <a:pt x="10052" y="17736"/>
                    <a:pt x="10030" y="17681"/>
                  </a:cubicBezTo>
                  <a:cubicBezTo>
                    <a:pt x="10030" y="17648"/>
                    <a:pt x="10085" y="17515"/>
                    <a:pt x="10163" y="17416"/>
                  </a:cubicBezTo>
                  <a:cubicBezTo>
                    <a:pt x="10174" y="17394"/>
                    <a:pt x="10174" y="17372"/>
                    <a:pt x="10174" y="17349"/>
                  </a:cubicBezTo>
                  <a:cubicBezTo>
                    <a:pt x="10163" y="17327"/>
                    <a:pt x="9344" y="14707"/>
                    <a:pt x="9300" y="13866"/>
                  </a:cubicBezTo>
                  <a:cubicBezTo>
                    <a:pt x="9256" y="13048"/>
                    <a:pt x="9632" y="11998"/>
                    <a:pt x="9643" y="11987"/>
                  </a:cubicBezTo>
                  <a:cubicBezTo>
                    <a:pt x="9643" y="11975"/>
                    <a:pt x="9643" y="11964"/>
                    <a:pt x="9643" y="11953"/>
                  </a:cubicBezTo>
                  <a:cubicBezTo>
                    <a:pt x="9643" y="11931"/>
                    <a:pt x="9245" y="10273"/>
                    <a:pt x="8880" y="8935"/>
                  </a:cubicBezTo>
                  <a:cubicBezTo>
                    <a:pt x="8515" y="7597"/>
                    <a:pt x="8106" y="4235"/>
                    <a:pt x="8106" y="4202"/>
                  </a:cubicBezTo>
                  <a:cubicBezTo>
                    <a:pt x="8095" y="4169"/>
                    <a:pt x="8073" y="4147"/>
                    <a:pt x="8051" y="4136"/>
                  </a:cubicBezTo>
                  <a:cubicBezTo>
                    <a:pt x="8017" y="4136"/>
                    <a:pt x="7995" y="4147"/>
                    <a:pt x="7973" y="4169"/>
                  </a:cubicBezTo>
                  <a:cubicBezTo>
                    <a:pt x="7752" y="4512"/>
                    <a:pt x="7487" y="4899"/>
                    <a:pt x="7442" y="4932"/>
                  </a:cubicBezTo>
                  <a:cubicBezTo>
                    <a:pt x="7409" y="4954"/>
                    <a:pt x="7310" y="5098"/>
                    <a:pt x="6259" y="6701"/>
                  </a:cubicBezTo>
                  <a:cubicBezTo>
                    <a:pt x="5275" y="8194"/>
                    <a:pt x="3782" y="10461"/>
                    <a:pt x="3650" y="10571"/>
                  </a:cubicBezTo>
                  <a:cubicBezTo>
                    <a:pt x="3646" y="10572"/>
                    <a:pt x="3642" y="10572"/>
                    <a:pt x="3638" y="10572"/>
                  </a:cubicBezTo>
                  <a:cubicBezTo>
                    <a:pt x="3372" y="10572"/>
                    <a:pt x="1943" y="8864"/>
                    <a:pt x="1704" y="7873"/>
                  </a:cubicBezTo>
                  <a:cubicBezTo>
                    <a:pt x="1449" y="6856"/>
                    <a:pt x="609" y="2311"/>
                    <a:pt x="598" y="2267"/>
                  </a:cubicBezTo>
                  <a:cubicBezTo>
                    <a:pt x="598" y="2245"/>
                    <a:pt x="587" y="2234"/>
                    <a:pt x="576" y="2223"/>
                  </a:cubicBezTo>
                  <a:cubicBezTo>
                    <a:pt x="576" y="2223"/>
                    <a:pt x="332" y="1979"/>
                    <a:pt x="244" y="1725"/>
                  </a:cubicBezTo>
                  <a:cubicBezTo>
                    <a:pt x="200" y="1559"/>
                    <a:pt x="222" y="1493"/>
                    <a:pt x="233" y="1493"/>
                  </a:cubicBezTo>
                  <a:cubicBezTo>
                    <a:pt x="255" y="1482"/>
                    <a:pt x="266" y="1460"/>
                    <a:pt x="277" y="1449"/>
                  </a:cubicBezTo>
                  <a:cubicBezTo>
                    <a:pt x="277" y="1427"/>
                    <a:pt x="277" y="1404"/>
                    <a:pt x="266" y="1382"/>
                  </a:cubicBezTo>
                  <a:cubicBezTo>
                    <a:pt x="255" y="1371"/>
                    <a:pt x="133" y="1205"/>
                    <a:pt x="222" y="1017"/>
                  </a:cubicBezTo>
                  <a:cubicBezTo>
                    <a:pt x="286" y="889"/>
                    <a:pt x="620" y="824"/>
                    <a:pt x="911" y="824"/>
                  </a:cubicBezTo>
                  <a:cubicBezTo>
                    <a:pt x="1021" y="824"/>
                    <a:pt x="1125" y="834"/>
                    <a:pt x="1206" y="852"/>
                  </a:cubicBezTo>
                  <a:cubicBezTo>
                    <a:pt x="1505" y="918"/>
                    <a:pt x="1670" y="1095"/>
                    <a:pt x="1726" y="1416"/>
                  </a:cubicBezTo>
                  <a:cubicBezTo>
                    <a:pt x="1792" y="1780"/>
                    <a:pt x="3097" y="5894"/>
                    <a:pt x="3152" y="6071"/>
                  </a:cubicBezTo>
                  <a:cubicBezTo>
                    <a:pt x="3163" y="6104"/>
                    <a:pt x="3196" y="6126"/>
                    <a:pt x="3230" y="6126"/>
                  </a:cubicBezTo>
                  <a:cubicBezTo>
                    <a:pt x="3252" y="6126"/>
                    <a:pt x="3285" y="6093"/>
                    <a:pt x="3285" y="6071"/>
                  </a:cubicBezTo>
                  <a:lnTo>
                    <a:pt x="3639" y="4357"/>
                  </a:lnTo>
                  <a:cubicBezTo>
                    <a:pt x="3639" y="4346"/>
                    <a:pt x="3749" y="3450"/>
                    <a:pt x="3816" y="2654"/>
                  </a:cubicBezTo>
                  <a:cubicBezTo>
                    <a:pt x="3882" y="1891"/>
                    <a:pt x="4501" y="531"/>
                    <a:pt x="4545" y="431"/>
                  </a:cubicBezTo>
                  <a:lnTo>
                    <a:pt x="4744" y="144"/>
                  </a:lnTo>
                  <a:close/>
                  <a:moveTo>
                    <a:pt x="4733" y="0"/>
                  </a:moveTo>
                  <a:cubicBezTo>
                    <a:pt x="4700" y="0"/>
                    <a:pt x="4678" y="11"/>
                    <a:pt x="4667" y="33"/>
                  </a:cubicBezTo>
                  <a:lnTo>
                    <a:pt x="4435" y="354"/>
                  </a:lnTo>
                  <a:cubicBezTo>
                    <a:pt x="4424" y="354"/>
                    <a:pt x="4424" y="365"/>
                    <a:pt x="4424" y="365"/>
                  </a:cubicBezTo>
                  <a:cubicBezTo>
                    <a:pt x="4402" y="420"/>
                    <a:pt x="3749" y="1836"/>
                    <a:pt x="3683" y="2643"/>
                  </a:cubicBezTo>
                  <a:cubicBezTo>
                    <a:pt x="3617" y="3439"/>
                    <a:pt x="3495" y="4335"/>
                    <a:pt x="3495" y="4335"/>
                  </a:cubicBezTo>
                  <a:lnTo>
                    <a:pt x="3207" y="5783"/>
                  </a:lnTo>
                  <a:cubicBezTo>
                    <a:pt x="2909" y="4854"/>
                    <a:pt x="1925" y="1703"/>
                    <a:pt x="1858" y="1393"/>
                  </a:cubicBezTo>
                  <a:cubicBezTo>
                    <a:pt x="1792" y="1029"/>
                    <a:pt x="1582" y="796"/>
                    <a:pt x="1239" y="719"/>
                  </a:cubicBezTo>
                  <a:cubicBezTo>
                    <a:pt x="1149" y="697"/>
                    <a:pt x="1029" y="685"/>
                    <a:pt x="901" y="685"/>
                  </a:cubicBezTo>
                  <a:cubicBezTo>
                    <a:pt x="576" y="685"/>
                    <a:pt x="196" y="764"/>
                    <a:pt x="100" y="962"/>
                  </a:cubicBezTo>
                  <a:cubicBezTo>
                    <a:pt x="1" y="1150"/>
                    <a:pt x="67" y="1338"/>
                    <a:pt x="122" y="1416"/>
                  </a:cubicBezTo>
                  <a:cubicBezTo>
                    <a:pt x="78" y="1471"/>
                    <a:pt x="56" y="1581"/>
                    <a:pt x="122" y="1769"/>
                  </a:cubicBezTo>
                  <a:cubicBezTo>
                    <a:pt x="200" y="2024"/>
                    <a:pt x="410" y="2256"/>
                    <a:pt x="465" y="2311"/>
                  </a:cubicBezTo>
                  <a:cubicBezTo>
                    <a:pt x="531" y="2643"/>
                    <a:pt x="1328" y="6922"/>
                    <a:pt x="1571" y="7917"/>
                  </a:cubicBezTo>
                  <a:cubicBezTo>
                    <a:pt x="1803" y="8879"/>
                    <a:pt x="3130" y="10549"/>
                    <a:pt x="3572" y="10704"/>
                  </a:cubicBezTo>
                  <a:cubicBezTo>
                    <a:pt x="3602" y="10712"/>
                    <a:pt x="3627" y="10716"/>
                    <a:pt x="3648" y="10716"/>
                  </a:cubicBezTo>
                  <a:cubicBezTo>
                    <a:pt x="3682" y="10716"/>
                    <a:pt x="3707" y="10706"/>
                    <a:pt x="3727" y="10693"/>
                  </a:cubicBezTo>
                  <a:cubicBezTo>
                    <a:pt x="3860" y="10571"/>
                    <a:pt x="4955" y="8924"/>
                    <a:pt x="6370" y="6778"/>
                  </a:cubicBezTo>
                  <a:cubicBezTo>
                    <a:pt x="6945" y="5916"/>
                    <a:pt x="7476" y="5098"/>
                    <a:pt x="7520" y="5053"/>
                  </a:cubicBezTo>
                  <a:cubicBezTo>
                    <a:pt x="7575" y="5009"/>
                    <a:pt x="7818" y="4655"/>
                    <a:pt x="7984" y="4412"/>
                  </a:cubicBezTo>
                  <a:cubicBezTo>
                    <a:pt x="8084" y="5131"/>
                    <a:pt x="8438" y="7807"/>
                    <a:pt x="8747" y="8968"/>
                  </a:cubicBezTo>
                  <a:cubicBezTo>
                    <a:pt x="9090" y="10228"/>
                    <a:pt x="9455" y="11776"/>
                    <a:pt x="9499" y="11964"/>
                  </a:cubicBezTo>
                  <a:cubicBezTo>
                    <a:pt x="9444" y="12119"/>
                    <a:pt x="9112" y="13081"/>
                    <a:pt x="9156" y="13877"/>
                  </a:cubicBezTo>
                  <a:cubicBezTo>
                    <a:pt x="9201" y="14696"/>
                    <a:pt x="9930" y="17051"/>
                    <a:pt x="10030" y="17372"/>
                  </a:cubicBezTo>
                  <a:cubicBezTo>
                    <a:pt x="9964" y="17449"/>
                    <a:pt x="9875" y="17615"/>
                    <a:pt x="9897" y="17714"/>
                  </a:cubicBezTo>
                  <a:cubicBezTo>
                    <a:pt x="9919" y="17814"/>
                    <a:pt x="9964" y="17946"/>
                    <a:pt x="9964" y="17958"/>
                  </a:cubicBezTo>
                  <a:cubicBezTo>
                    <a:pt x="9975" y="17969"/>
                    <a:pt x="9986" y="17991"/>
                    <a:pt x="10008" y="18002"/>
                  </a:cubicBezTo>
                  <a:cubicBezTo>
                    <a:pt x="10019" y="18002"/>
                    <a:pt x="10096" y="18024"/>
                    <a:pt x="10351" y="18046"/>
                  </a:cubicBezTo>
                  <a:lnTo>
                    <a:pt x="10406" y="18046"/>
                  </a:lnTo>
                  <a:lnTo>
                    <a:pt x="10406" y="18057"/>
                  </a:lnTo>
                  <a:cubicBezTo>
                    <a:pt x="10660" y="18057"/>
                    <a:pt x="10981" y="17913"/>
                    <a:pt x="10981" y="17913"/>
                  </a:cubicBezTo>
                  <a:lnTo>
                    <a:pt x="11257" y="17814"/>
                  </a:lnTo>
                  <a:cubicBezTo>
                    <a:pt x="11279" y="17814"/>
                    <a:pt x="11291" y="17792"/>
                    <a:pt x="11302" y="17759"/>
                  </a:cubicBezTo>
                  <a:cubicBezTo>
                    <a:pt x="11302" y="17747"/>
                    <a:pt x="11368" y="17294"/>
                    <a:pt x="11368" y="17062"/>
                  </a:cubicBezTo>
                  <a:cubicBezTo>
                    <a:pt x="11368" y="16940"/>
                    <a:pt x="11501" y="15248"/>
                    <a:pt x="11622" y="13756"/>
                  </a:cubicBezTo>
                  <a:cubicBezTo>
                    <a:pt x="11711" y="12573"/>
                    <a:pt x="11799" y="11456"/>
                    <a:pt x="11810" y="11268"/>
                  </a:cubicBezTo>
                  <a:cubicBezTo>
                    <a:pt x="11810" y="11168"/>
                    <a:pt x="11843" y="10947"/>
                    <a:pt x="11888" y="10626"/>
                  </a:cubicBezTo>
                  <a:cubicBezTo>
                    <a:pt x="12042" y="9443"/>
                    <a:pt x="12374" y="6977"/>
                    <a:pt x="12175" y="5606"/>
                  </a:cubicBezTo>
                  <a:cubicBezTo>
                    <a:pt x="11932" y="3959"/>
                    <a:pt x="11578" y="2134"/>
                    <a:pt x="11556" y="2002"/>
                  </a:cubicBezTo>
                  <a:lnTo>
                    <a:pt x="11578" y="1161"/>
                  </a:lnTo>
                  <a:cubicBezTo>
                    <a:pt x="11578" y="1128"/>
                    <a:pt x="11556" y="1095"/>
                    <a:pt x="11523" y="1084"/>
                  </a:cubicBezTo>
                  <a:lnTo>
                    <a:pt x="4733" y="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" name="Google Shape;1576;p53">
              <a:extLst>
                <a:ext uri="{FF2B5EF4-FFF2-40B4-BE49-F238E27FC236}">
                  <a16:creationId xmlns:a16="http://schemas.microsoft.com/office/drawing/2014/main" id="{6EFDEBB1-7E48-3974-5134-7A5EF048D057}"/>
                </a:ext>
              </a:extLst>
            </p:cNvPr>
            <p:cNvSpPr/>
            <p:nvPr/>
          </p:nvSpPr>
          <p:spPr>
            <a:xfrm>
              <a:off x="3890804" y="3147502"/>
              <a:ext cx="51887" cy="326252"/>
            </a:xfrm>
            <a:custGeom>
              <a:avLst/>
              <a:gdLst/>
              <a:ahLst/>
              <a:cxnLst/>
              <a:rect l="l" t="t" r="r" b="b"/>
              <a:pathLst>
                <a:path w="410" h="2578" extrusionOk="0">
                  <a:moveTo>
                    <a:pt x="409" y="1"/>
                  </a:moveTo>
                  <a:cubicBezTo>
                    <a:pt x="409" y="2"/>
                    <a:pt x="67" y="1450"/>
                    <a:pt x="0" y="2577"/>
                  </a:cubicBezTo>
                  <a:lnTo>
                    <a:pt x="40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0" name="Google Shape;1577;p53">
              <a:extLst>
                <a:ext uri="{FF2B5EF4-FFF2-40B4-BE49-F238E27FC236}">
                  <a16:creationId xmlns:a16="http://schemas.microsoft.com/office/drawing/2014/main" id="{2D45AB58-1FA9-83E7-9CA5-1B373A59E24F}"/>
                </a:ext>
              </a:extLst>
            </p:cNvPr>
            <p:cNvSpPr/>
            <p:nvPr/>
          </p:nvSpPr>
          <p:spPr>
            <a:xfrm>
              <a:off x="3880933" y="3138770"/>
              <a:ext cx="71502" cy="344729"/>
            </a:xfrm>
            <a:custGeom>
              <a:avLst/>
              <a:gdLst/>
              <a:ahLst/>
              <a:cxnLst/>
              <a:rect l="l" t="t" r="r" b="b"/>
              <a:pathLst>
                <a:path w="565" h="2724" extrusionOk="0">
                  <a:moveTo>
                    <a:pt x="488" y="1"/>
                  </a:moveTo>
                  <a:cubicBezTo>
                    <a:pt x="455" y="1"/>
                    <a:pt x="430" y="22"/>
                    <a:pt x="421" y="59"/>
                  </a:cubicBezTo>
                  <a:cubicBezTo>
                    <a:pt x="421" y="70"/>
                    <a:pt x="78" y="1529"/>
                    <a:pt x="1" y="2646"/>
                  </a:cubicBezTo>
                  <a:cubicBezTo>
                    <a:pt x="1" y="2690"/>
                    <a:pt x="34" y="2712"/>
                    <a:pt x="67" y="2724"/>
                  </a:cubicBezTo>
                  <a:lnTo>
                    <a:pt x="78" y="2724"/>
                  </a:lnTo>
                  <a:cubicBezTo>
                    <a:pt x="111" y="2724"/>
                    <a:pt x="145" y="2690"/>
                    <a:pt x="145" y="2657"/>
                  </a:cubicBezTo>
                  <a:cubicBezTo>
                    <a:pt x="211" y="1540"/>
                    <a:pt x="554" y="103"/>
                    <a:pt x="554" y="92"/>
                  </a:cubicBezTo>
                  <a:cubicBezTo>
                    <a:pt x="565" y="48"/>
                    <a:pt x="543" y="14"/>
                    <a:pt x="509" y="3"/>
                  </a:cubicBezTo>
                  <a:cubicBezTo>
                    <a:pt x="502" y="1"/>
                    <a:pt x="495" y="1"/>
                    <a:pt x="488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1" name="Google Shape;1578;p53">
              <a:extLst>
                <a:ext uri="{FF2B5EF4-FFF2-40B4-BE49-F238E27FC236}">
                  <a16:creationId xmlns:a16="http://schemas.microsoft.com/office/drawing/2014/main" id="{0D836648-643F-2BD8-0377-675EF05A0F6B}"/>
                </a:ext>
              </a:extLst>
            </p:cNvPr>
            <p:cNvSpPr/>
            <p:nvPr/>
          </p:nvSpPr>
          <p:spPr>
            <a:xfrm>
              <a:off x="3606314" y="72774"/>
              <a:ext cx="1746931" cy="2513333"/>
            </a:xfrm>
            <a:custGeom>
              <a:avLst/>
              <a:gdLst/>
              <a:ahLst/>
              <a:cxnLst/>
              <a:rect l="l" t="t" r="r" b="b"/>
              <a:pathLst>
                <a:path w="13804" h="19860" extrusionOk="0">
                  <a:moveTo>
                    <a:pt x="12962" y="0"/>
                  </a:moveTo>
                  <a:cubicBezTo>
                    <a:pt x="12576" y="0"/>
                    <a:pt x="12092" y="200"/>
                    <a:pt x="11725" y="777"/>
                  </a:cubicBezTo>
                  <a:cubicBezTo>
                    <a:pt x="11105" y="1739"/>
                    <a:pt x="10298" y="3719"/>
                    <a:pt x="9977" y="4161"/>
                  </a:cubicBezTo>
                  <a:cubicBezTo>
                    <a:pt x="9657" y="4592"/>
                    <a:pt x="8982" y="5245"/>
                    <a:pt x="8429" y="5610"/>
                  </a:cubicBezTo>
                  <a:cubicBezTo>
                    <a:pt x="7877" y="5974"/>
                    <a:pt x="7125" y="6373"/>
                    <a:pt x="7125" y="6373"/>
                  </a:cubicBezTo>
                  <a:cubicBezTo>
                    <a:pt x="7125" y="6373"/>
                    <a:pt x="5919" y="6903"/>
                    <a:pt x="5720" y="7357"/>
                  </a:cubicBezTo>
                  <a:cubicBezTo>
                    <a:pt x="5720" y="7357"/>
                    <a:pt x="4382" y="8783"/>
                    <a:pt x="3885" y="9270"/>
                  </a:cubicBezTo>
                  <a:cubicBezTo>
                    <a:pt x="3376" y="9756"/>
                    <a:pt x="125" y="13969"/>
                    <a:pt x="81" y="14080"/>
                  </a:cubicBezTo>
                  <a:cubicBezTo>
                    <a:pt x="41" y="14180"/>
                    <a:pt x="1" y="15176"/>
                    <a:pt x="723" y="15176"/>
                  </a:cubicBezTo>
                  <a:cubicBezTo>
                    <a:pt x="799" y="15176"/>
                    <a:pt x="883" y="15165"/>
                    <a:pt x="977" y="15141"/>
                  </a:cubicBezTo>
                  <a:cubicBezTo>
                    <a:pt x="1972" y="14887"/>
                    <a:pt x="4183" y="12764"/>
                    <a:pt x="4183" y="12764"/>
                  </a:cubicBezTo>
                  <a:cubicBezTo>
                    <a:pt x="4183" y="12764"/>
                    <a:pt x="5400" y="13394"/>
                    <a:pt x="5654" y="13759"/>
                  </a:cubicBezTo>
                  <a:cubicBezTo>
                    <a:pt x="5908" y="14124"/>
                    <a:pt x="5864" y="14522"/>
                    <a:pt x="5765" y="14820"/>
                  </a:cubicBezTo>
                  <a:cubicBezTo>
                    <a:pt x="5676" y="15119"/>
                    <a:pt x="4017" y="18038"/>
                    <a:pt x="3951" y="18425"/>
                  </a:cubicBezTo>
                  <a:cubicBezTo>
                    <a:pt x="3951" y="18425"/>
                    <a:pt x="4637" y="19785"/>
                    <a:pt x="7191" y="19852"/>
                  </a:cubicBezTo>
                  <a:cubicBezTo>
                    <a:pt x="7362" y="19857"/>
                    <a:pt x="7527" y="19859"/>
                    <a:pt x="7686" y="19859"/>
                  </a:cubicBezTo>
                  <a:cubicBezTo>
                    <a:pt x="9895" y="19859"/>
                    <a:pt x="10900" y="19384"/>
                    <a:pt x="10973" y="19188"/>
                  </a:cubicBezTo>
                  <a:cubicBezTo>
                    <a:pt x="11039" y="18978"/>
                    <a:pt x="11039" y="18591"/>
                    <a:pt x="11039" y="18591"/>
                  </a:cubicBezTo>
                  <a:cubicBezTo>
                    <a:pt x="11039" y="18591"/>
                    <a:pt x="11150" y="15484"/>
                    <a:pt x="11083" y="14245"/>
                  </a:cubicBezTo>
                  <a:cubicBezTo>
                    <a:pt x="11017" y="12996"/>
                    <a:pt x="11127" y="11934"/>
                    <a:pt x="10785" y="10033"/>
                  </a:cubicBezTo>
                  <a:cubicBezTo>
                    <a:pt x="10442" y="8120"/>
                    <a:pt x="10398" y="7821"/>
                    <a:pt x="10398" y="7821"/>
                  </a:cubicBezTo>
                  <a:cubicBezTo>
                    <a:pt x="10398" y="7821"/>
                    <a:pt x="11658" y="5377"/>
                    <a:pt x="12620" y="3487"/>
                  </a:cubicBezTo>
                  <a:cubicBezTo>
                    <a:pt x="13593" y="1607"/>
                    <a:pt x="13803" y="545"/>
                    <a:pt x="13549" y="225"/>
                  </a:cubicBezTo>
                  <a:cubicBezTo>
                    <a:pt x="13446" y="94"/>
                    <a:pt x="13227" y="0"/>
                    <a:pt x="12962" y="0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" name="Google Shape;1579;p53">
              <a:extLst>
                <a:ext uri="{FF2B5EF4-FFF2-40B4-BE49-F238E27FC236}">
                  <a16:creationId xmlns:a16="http://schemas.microsoft.com/office/drawing/2014/main" id="{7383F4CF-83F7-B4B8-22C1-A6129EA9526E}"/>
                </a:ext>
              </a:extLst>
            </p:cNvPr>
            <p:cNvSpPr/>
            <p:nvPr/>
          </p:nvSpPr>
          <p:spPr>
            <a:xfrm>
              <a:off x="3599733" y="64675"/>
              <a:ext cx="1766040" cy="2531683"/>
            </a:xfrm>
            <a:custGeom>
              <a:avLst/>
              <a:gdLst/>
              <a:ahLst/>
              <a:cxnLst/>
              <a:rect l="l" t="t" r="r" b="b"/>
              <a:pathLst>
                <a:path w="13955" h="20005" extrusionOk="0">
                  <a:moveTo>
                    <a:pt x="13017" y="133"/>
                  </a:moveTo>
                  <a:cubicBezTo>
                    <a:pt x="13242" y="133"/>
                    <a:pt x="13442" y="208"/>
                    <a:pt x="13546" y="333"/>
                  </a:cubicBezTo>
                  <a:cubicBezTo>
                    <a:pt x="13745" y="598"/>
                    <a:pt x="13612" y="1571"/>
                    <a:pt x="12617" y="3528"/>
                  </a:cubicBezTo>
                  <a:cubicBezTo>
                    <a:pt x="11655" y="5386"/>
                    <a:pt x="10394" y="7830"/>
                    <a:pt x="10383" y="7852"/>
                  </a:cubicBezTo>
                  <a:cubicBezTo>
                    <a:pt x="10372" y="7863"/>
                    <a:pt x="10372" y="7885"/>
                    <a:pt x="10372" y="7896"/>
                  </a:cubicBezTo>
                  <a:cubicBezTo>
                    <a:pt x="10372" y="7896"/>
                    <a:pt x="10428" y="8217"/>
                    <a:pt x="10770" y="10108"/>
                  </a:cubicBezTo>
                  <a:cubicBezTo>
                    <a:pt x="11014" y="11457"/>
                    <a:pt x="11025" y="12374"/>
                    <a:pt x="11036" y="13259"/>
                  </a:cubicBezTo>
                  <a:cubicBezTo>
                    <a:pt x="11036" y="13613"/>
                    <a:pt x="11047" y="13956"/>
                    <a:pt x="11069" y="14309"/>
                  </a:cubicBezTo>
                  <a:cubicBezTo>
                    <a:pt x="11135" y="15537"/>
                    <a:pt x="11025" y="18622"/>
                    <a:pt x="11025" y="18655"/>
                  </a:cubicBezTo>
                  <a:cubicBezTo>
                    <a:pt x="11025" y="18655"/>
                    <a:pt x="11025" y="19042"/>
                    <a:pt x="10958" y="19230"/>
                  </a:cubicBezTo>
                  <a:cubicBezTo>
                    <a:pt x="10907" y="19364"/>
                    <a:pt x="9946" y="19857"/>
                    <a:pt x="7724" y="19857"/>
                  </a:cubicBezTo>
                  <a:cubicBezTo>
                    <a:pt x="7570" y="19857"/>
                    <a:pt x="7409" y="19854"/>
                    <a:pt x="7243" y="19849"/>
                  </a:cubicBezTo>
                  <a:cubicBezTo>
                    <a:pt x="4943" y="19794"/>
                    <a:pt x="4180" y="18655"/>
                    <a:pt x="4069" y="18489"/>
                  </a:cubicBezTo>
                  <a:lnTo>
                    <a:pt x="4069" y="18478"/>
                  </a:lnTo>
                  <a:cubicBezTo>
                    <a:pt x="4147" y="18213"/>
                    <a:pt x="4722" y="17129"/>
                    <a:pt x="5197" y="16245"/>
                  </a:cubicBezTo>
                  <a:cubicBezTo>
                    <a:pt x="5595" y="15493"/>
                    <a:pt x="5850" y="15028"/>
                    <a:pt x="5883" y="14896"/>
                  </a:cubicBezTo>
                  <a:cubicBezTo>
                    <a:pt x="6016" y="14475"/>
                    <a:pt x="5971" y="14099"/>
                    <a:pt x="5761" y="13779"/>
                  </a:cubicBezTo>
                  <a:cubicBezTo>
                    <a:pt x="5496" y="13403"/>
                    <a:pt x="4313" y="12795"/>
                    <a:pt x="4257" y="12772"/>
                  </a:cubicBezTo>
                  <a:cubicBezTo>
                    <a:pt x="4248" y="12768"/>
                    <a:pt x="4237" y="12765"/>
                    <a:pt x="4226" y="12765"/>
                  </a:cubicBezTo>
                  <a:cubicBezTo>
                    <a:pt x="4210" y="12765"/>
                    <a:pt x="4193" y="12771"/>
                    <a:pt x="4180" y="12784"/>
                  </a:cubicBezTo>
                  <a:cubicBezTo>
                    <a:pt x="4158" y="12806"/>
                    <a:pt x="1980" y="14884"/>
                    <a:pt x="1018" y="15139"/>
                  </a:cubicBezTo>
                  <a:cubicBezTo>
                    <a:pt x="935" y="15159"/>
                    <a:pt x="858" y="15169"/>
                    <a:pt x="787" y="15169"/>
                  </a:cubicBezTo>
                  <a:cubicBezTo>
                    <a:pt x="621" y="15169"/>
                    <a:pt x="488" y="15114"/>
                    <a:pt x="387" y="15006"/>
                  </a:cubicBezTo>
                  <a:cubicBezTo>
                    <a:pt x="144" y="14730"/>
                    <a:pt x="177" y="14221"/>
                    <a:pt x="199" y="14177"/>
                  </a:cubicBezTo>
                  <a:cubicBezTo>
                    <a:pt x="288" y="14011"/>
                    <a:pt x="3483" y="9853"/>
                    <a:pt x="3981" y="9378"/>
                  </a:cubicBezTo>
                  <a:cubicBezTo>
                    <a:pt x="4479" y="8902"/>
                    <a:pt x="5805" y="7487"/>
                    <a:pt x="5817" y="7476"/>
                  </a:cubicBezTo>
                  <a:cubicBezTo>
                    <a:pt x="5828" y="7465"/>
                    <a:pt x="5828" y="7454"/>
                    <a:pt x="5839" y="7454"/>
                  </a:cubicBezTo>
                  <a:cubicBezTo>
                    <a:pt x="6027" y="7023"/>
                    <a:pt x="7188" y="6503"/>
                    <a:pt x="7210" y="6492"/>
                  </a:cubicBezTo>
                  <a:cubicBezTo>
                    <a:pt x="7210" y="6492"/>
                    <a:pt x="7973" y="6094"/>
                    <a:pt x="8526" y="5729"/>
                  </a:cubicBezTo>
                  <a:cubicBezTo>
                    <a:pt x="9056" y="5386"/>
                    <a:pt x="9742" y="4734"/>
                    <a:pt x="10085" y="4269"/>
                  </a:cubicBezTo>
                  <a:cubicBezTo>
                    <a:pt x="10240" y="4059"/>
                    <a:pt x="10483" y="3539"/>
                    <a:pt x="10770" y="2931"/>
                  </a:cubicBezTo>
                  <a:cubicBezTo>
                    <a:pt x="11113" y="2213"/>
                    <a:pt x="11500" y="1394"/>
                    <a:pt x="11832" y="875"/>
                  </a:cubicBezTo>
                  <a:cubicBezTo>
                    <a:pt x="12130" y="421"/>
                    <a:pt x="12540" y="156"/>
                    <a:pt x="12971" y="134"/>
                  </a:cubicBezTo>
                  <a:cubicBezTo>
                    <a:pt x="12986" y="133"/>
                    <a:pt x="13001" y="133"/>
                    <a:pt x="13017" y="133"/>
                  </a:cubicBezTo>
                  <a:close/>
                  <a:moveTo>
                    <a:pt x="13009" y="0"/>
                  </a:moveTo>
                  <a:cubicBezTo>
                    <a:pt x="12993" y="0"/>
                    <a:pt x="12976" y="0"/>
                    <a:pt x="12960" y="1"/>
                  </a:cubicBezTo>
                  <a:cubicBezTo>
                    <a:pt x="12484" y="23"/>
                    <a:pt x="12031" y="322"/>
                    <a:pt x="11721" y="808"/>
                  </a:cubicBezTo>
                  <a:cubicBezTo>
                    <a:pt x="11379" y="1339"/>
                    <a:pt x="10991" y="2157"/>
                    <a:pt x="10649" y="2876"/>
                  </a:cubicBezTo>
                  <a:cubicBezTo>
                    <a:pt x="10361" y="3473"/>
                    <a:pt x="10118" y="3993"/>
                    <a:pt x="9974" y="4181"/>
                  </a:cubicBezTo>
                  <a:cubicBezTo>
                    <a:pt x="9676" y="4590"/>
                    <a:pt x="9023" y="5231"/>
                    <a:pt x="8448" y="5618"/>
                  </a:cubicBezTo>
                  <a:cubicBezTo>
                    <a:pt x="7906" y="5983"/>
                    <a:pt x="7155" y="6370"/>
                    <a:pt x="7143" y="6370"/>
                  </a:cubicBezTo>
                  <a:cubicBezTo>
                    <a:pt x="7099" y="6392"/>
                    <a:pt x="5938" y="6912"/>
                    <a:pt x="5717" y="7387"/>
                  </a:cubicBezTo>
                  <a:cubicBezTo>
                    <a:pt x="5606" y="7498"/>
                    <a:pt x="4357" y="8825"/>
                    <a:pt x="3881" y="9289"/>
                  </a:cubicBezTo>
                  <a:cubicBezTo>
                    <a:pt x="3406" y="9743"/>
                    <a:pt x="133" y="13967"/>
                    <a:pt x="67" y="14121"/>
                  </a:cubicBezTo>
                  <a:cubicBezTo>
                    <a:pt x="33" y="14221"/>
                    <a:pt x="0" y="14785"/>
                    <a:pt x="277" y="15095"/>
                  </a:cubicBezTo>
                  <a:cubicBezTo>
                    <a:pt x="402" y="15235"/>
                    <a:pt x="572" y="15310"/>
                    <a:pt x="778" y="15310"/>
                  </a:cubicBezTo>
                  <a:cubicBezTo>
                    <a:pt x="863" y="15310"/>
                    <a:pt x="954" y="15297"/>
                    <a:pt x="1051" y="15271"/>
                  </a:cubicBezTo>
                  <a:cubicBezTo>
                    <a:pt x="1991" y="15028"/>
                    <a:pt x="3937" y="13204"/>
                    <a:pt x="4246" y="12916"/>
                  </a:cubicBezTo>
                  <a:cubicBezTo>
                    <a:pt x="4456" y="13038"/>
                    <a:pt x="5430" y="13558"/>
                    <a:pt x="5651" y="13867"/>
                  </a:cubicBezTo>
                  <a:cubicBezTo>
                    <a:pt x="5839" y="14144"/>
                    <a:pt x="5872" y="14475"/>
                    <a:pt x="5750" y="14862"/>
                  </a:cubicBezTo>
                  <a:cubicBezTo>
                    <a:pt x="5717" y="14984"/>
                    <a:pt x="5407" y="15570"/>
                    <a:pt x="5076" y="16189"/>
                  </a:cubicBezTo>
                  <a:cubicBezTo>
                    <a:pt x="4556" y="17151"/>
                    <a:pt x="3970" y="18246"/>
                    <a:pt x="3937" y="18489"/>
                  </a:cubicBezTo>
                  <a:cubicBezTo>
                    <a:pt x="3926" y="18500"/>
                    <a:pt x="3937" y="18511"/>
                    <a:pt x="3937" y="18522"/>
                  </a:cubicBezTo>
                  <a:cubicBezTo>
                    <a:pt x="3970" y="18589"/>
                    <a:pt x="4678" y="19927"/>
                    <a:pt x="7243" y="19993"/>
                  </a:cubicBezTo>
                  <a:lnTo>
                    <a:pt x="7685" y="19993"/>
                  </a:lnTo>
                  <a:lnTo>
                    <a:pt x="7685" y="20004"/>
                  </a:lnTo>
                  <a:cubicBezTo>
                    <a:pt x="9886" y="20004"/>
                    <a:pt x="11003" y="19540"/>
                    <a:pt x="11080" y="19274"/>
                  </a:cubicBezTo>
                  <a:cubicBezTo>
                    <a:pt x="11157" y="19064"/>
                    <a:pt x="11157" y="18677"/>
                    <a:pt x="11157" y="18666"/>
                  </a:cubicBezTo>
                  <a:cubicBezTo>
                    <a:pt x="11157" y="18633"/>
                    <a:pt x="11268" y="15537"/>
                    <a:pt x="11202" y="14309"/>
                  </a:cubicBezTo>
                  <a:cubicBezTo>
                    <a:pt x="11179" y="13945"/>
                    <a:pt x="11179" y="13613"/>
                    <a:pt x="11168" y="13259"/>
                  </a:cubicBezTo>
                  <a:cubicBezTo>
                    <a:pt x="11157" y="12363"/>
                    <a:pt x="11146" y="11446"/>
                    <a:pt x="10903" y="10085"/>
                  </a:cubicBezTo>
                  <a:cubicBezTo>
                    <a:pt x="10604" y="8460"/>
                    <a:pt x="10527" y="7996"/>
                    <a:pt x="10516" y="7896"/>
                  </a:cubicBezTo>
                  <a:cubicBezTo>
                    <a:pt x="10638" y="7664"/>
                    <a:pt x="11832" y="5364"/>
                    <a:pt x="12739" y="3595"/>
                  </a:cubicBezTo>
                  <a:cubicBezTo>
                    <a:pt x="13623" y="1859"/>
                    <a:pt x="13955" y="642"/>
                    <a:pt x="13656" y="244"/>
                  </a:cubicBezTo>
                  <a:cubicBezTo>
                    <a:pt x="13531" y="88"/>
                    <a:pt x="13288" y="0"/>
                    <a:pt x="13009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" name="Google Shape;1580;p53">
              <a:extLst>
                <a:ext uri="{FF2B5EF4-FFF2-40B4-BE49-F238E27FC236}">
                  <a16:creationId xmlns:a16="http://schemas.microsoft.com/office/drawing/2014/main" id="{271C5BB0-3CDD-2033-6506-50720E56CD80}"/>
                </a:ext>
              </a:extLst>
            </p:cNvPr>
            <p:cNvSpPr/>
            <p:nvPr/>
          </p:nvSpPr>
          <p:spPr>
            <a:xfrm>
              <a:off x="3755013" y="522290"/>
              <a:ext cx="1323992" cy="2064957"/>
            </a:xfrm>
            <a:custGeom>
              <a:avLst/>
              <a:gdLst/>
              <a:ahLst/>
              <a:cxnLst/>
              <a:rect l="l" t="t" r="r" b="b"/>
              <a:pathLst>
                <a:path w="10462" h="16317" extrusionOk="0">
                  <a:moveTo>
                    <a:pt x="9145" y="1"/>
                  </a:moveTo>
                  <a:cubicBezTo>
                    <a:pt x="9002" y="277"/>
                    <a:pt x="8891" y="498"/>
                    <a:pt x="8802" y="609"/>
                  </a:cubicBezTo>
                  <a:cubicBezTo>
                    <a:pt x="8482" y="1040"/>
                    <a:pt x="7807" y="1693"/>
                    <a:pt x="7254" y="2058"/>
                  </a:cubicBezTo>
                  <a:cubicBezTo>
                    <a:pt x="6702" y="2422"/>
                    <a:pt x="5950" y="2821"/>
                    <a:pt x="5950" y="2821"/>
                  </a:cubicBezTo>
                  <a:cubicBezTo>
                    <a:pt x="5950" y="2821"/>
                    <a:pt x="4755" y="3351"/>
                    <a:pt x="4545" y="3805"/>
                  </a:cubicBezTo>
                  <a:cubicBezTo>
                    <a:pt x="4545" y="3805"/>
                    <a:pt x="3207" y="5231"/>
                    <a:pt x="2699" y="5718"/>
                  </a:cubicBezTo>
                  <a:cubicBezTo>
                    <a:pt x="2389" y="6016"/>
                    <a:pt x="1007" y="7774"/>
                    <a:pt x="1" y="9079"/>
                  </a:cubicBezTo>
                  <a:lnTo>
                    <a:pt x="2201" y="9942"/>
                  </a:lnTo>
                  <a:cubicBezTo>
                    <a:pt x="2666" y="9543"/>
                    <a:pt x="2997" y="9223"/>
                    <a:pt x="2997" y="9223"/>
                  </a:cubicBezTo>
                  <a:cubicBezTo>
                    <a:pt x="2997" y="9223"/>
                    <a:pt x="4225" y="9842"/>
                    <a:pt x="4479" y="10207"/>
                  </a:cubicBezTo>
                  <a:cubicBezTo>
                    <a:pt x="4733" y="10572"/>
                    <a:pt x="4678" y="10970"/>
                    <a:pt x="4590" y="11268"/>
                  </a:cubicBezTo>
                  <a:cubicBezTo>
                    <a:pt x="4501" y="11567"/>
                    <a:pt x="2842" y="14486"/>
                    <a:pt x="2765" y="14884"/>
                  </a:cubicBezTo>
                  <a:cubicBezTo>
                    <a:pt x="2765" y="14884"/>
                    <a:pt x="3462" y="16233"/>
                    <a:pt x="6016" y="16311"/>
                  </a:cubicBezTo>
                  <a:cubicBezTo>
                    <a:pt x="6165" y="16315"/>
                    <a:pt x="6308" y="16316"/>
                    <a:pt x="6447" y="16316"/>
                  </a:cubicBezTo>
                  <a:cubicBezTo>
                    <a:pt x="8700" y="16316"/>
                    <a:pt x="9724" y="15834"/>
                    <a:pt x="9787" y="15636"/>
                  </a:cubicBezTo>
                  <a:lnTo>
                    <a:pt x="9798" y="15636"/>
                  </a:lnTo>
                  <a:cubicBezTo>
                    <a:pt x="9864" y="15426"/>
                    <a:pt x="9864" y="15039"/>
                    <a:pt x="9864" y="15039"/>
                  </a:cubicBezTo>
                  <a:cubicBezTo>
                    <a:pt x="9864" y="15039"/>
                    <a:pt x="9975" y="11932"/>
                    <a:pt x="9908" y="10693"/>
                  </a:cubicBezTo>
                  <a:cubicBezTo>
                    <a:pt x="9842" y="9444"/>
                    <a:pt x="9952" y="8393"/>
                    <a:pt x="9610" y="6481"/>
                  </a:cubicBezTo>
                  <a:cubicBezTo>
                    <a:pt x="9267" y="4568"/>
                    <a:pt x="9223" y="4269"/>
                    <a:pt x="9223" y="4269"/>
                  </a:cubicBezTo>
                  <a:cubicBezTo>
                    <a:pt x="9223" y="4269"/>
                    <a:pt x="9787" y="3163"/>
                    <a:pt x="10461" y="1870"/>
                  </a:cubicBezTo>
                  <a:lnTo>
                    <a:pt x="9145" y="1"/>
                  </a:lnTo>
                  <a:close/>
                </a:path>
              </a:pathLst>
            </a:custGeom>
            <a:solidFill>
              <a:srgbClr val="7AB8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4" name="Google Shape;1581;p53">
              <a:extLst>
                <a:ext uri="{FF2B5EF4-FFF2-40B4-BE49-F238E27FC236}">
                  <a16:creationId xmlns:a16="http://schemas.microsoft.com/office/drawing/2014/main" id="{0519A8F6-70C6-99FB-04E3-5112B205618F}"/>
                </a:ext>
              </a:extLst>
            </p:cNvPr>
            <p:cNvSpPr/>
            <p:nvPr/>
          </p:nvSpPr>
          <p:spPr>
            <a:xfrm>
              <a:off x="3745269" y="513938"/>
              <a:ext cx="1343481" cy="2081029"/>
            </a:xfrm>
            <a:custGeom>
              <a:avLst/>
              <a:gdLst/>
              <a:ahLst/>
              <a:cxnLst/>
              <a:rect l="l" t="t" r="r" b="b"/>
              <a:pathLst>
                <a:path w="10616" h="16444" extrusionOk="0">
                  <a:moveTo>
                    <a:pt x="9222" y="200"/>
                  </a:moveTo>
                  <a:lnTo>
                    <a:pt x="10450" y="1936"/>
                  </a:lnTo>
                  <a:cubicBezTo>
                    <a:pt x="9797" y="3218"/>
                    <a:pt x="9233" y="4302"/>
                    <a:pt x="9233" y="4302"/>
                  </a:cubicBezTo>
                  <a:cubicBezTo>
                    <a:pt x="9222" y="4313"/>
                    <a:pt x="9222" y="4335"/>
                    <a:pt x="9222" y="4346"/>
                  </a:cubicBezTo>
                  <a:cubicBezTo>
                    <a:pt x="9222" y="4346"/>
                    <a:pt x="9278" y="4667"/>
                    <a:pt x="9620" y="6558"/>
                  </a:cubicBezTo>
                  <a:cubicBezTo>
                    <a:pt x="9864" y="7907"/>
                    <a:pt x="9875" y="8824"/>
                    <a:pt x="9886" y="9709"/>
                  </a:cubicBezTo>
                  <a:cubicBezTo>
                    <a:pt x="9886" y="10063"/>
                    <a:pt x="9897" y="10406"/>
                    <a:pt x="9919" y="10759"/>
                  </a:cubicBezTo>
                  <a:cubicBezTo>
                    <a:pt x="9985" y="11987"/>
                    <a:pt x="9875" y="15072"/>
                    <a:pt x="9875" y="15105"/>
                  </a:cubicBezTo>
                  <a:cubicBezTo>
                    <a:pt x="9875" y="15105"/>
                    <a:pt x="9875" y="15492"/>
                    <a:pt x="9808" y="15680"/>
                  </a:cubicBezTo>
                  <a:cubicBezTo>
                    <a:pt x="9757" y="15814"/>
                    <a:pt x="8796" y="16307"/>
                    <a:pt x="6574" y="16307"/>
                  </a:cubicBezTo>
                  <a:cubicBezTo>
                    <a:pt x="6420" y="16307"/>
                    <a:pt x="6259" y="16304"/>
                    <a:pt x="6093" y="16299"/>
                  </a:cubicBezTo>
                  <a:cubicBezTo>
                    <a:pt x="3793" y="16244"/>
                    <a:pt x="3030" y="15105"/>
                    <a:pt x="2919" y="14939"/>
                  </a:cubicBezTo>
                  <a:cubicBezTo>
                    <a:pt x="2997" y="14663"/>
                    <a:pt x="3572" y="13579"/>
                    <a:pt x="4036" y="12695"/>
                  </a:cubicBezTo>
                  <a:cubicBezTo>
                    <a:pt x="4445" y="11943"/>
                    <a:pt x="4700" y="11478"/>
                    <a:pt x="4733" y="11346"/>
                  </a:cubicBezTo>
                  <a:cubicBezTo>
                    <a:pt x="4866" y="10925"/>
                    <a:pt x="4821" y="10549"/>
                    <a:pt x="4611" y="10229"/>
                  </a:cubicBezTo>
                  <a:cubicBezTo>
                    <a:pt x="4346" y="9853"/>
                    <a:pt x="3163" y="9245"/>
                    <a:pt x="3107" y="9222"/>
                  </a:cubicBezTo>
                  <a:cubicBezTo>
                    <a:pt x="3098" y="9218"/>
                    <a:pt x="3087" y="9215"/>
                    <a:pt x="3076" y="9215"/>
                  </a:cubicBezTo>
                  <a:cubicBezTo>
                    <a:pt x="3060" y="9215"/>
                    <a:pt x="3043" y="9221"/>
                    <a:pt x="3030" y="9234"/>
                  </a:cubicBezTo>
                  <a:cubicBezTo>
                    <a:pt x="3030" y="9234"/>
                    <a:pt x="2709" y="9543"/>
                    <a:pt x="2267" y="9930"/>
                  </a:cubicBezTo>
                  <a:lnTo>
                    <a:pt x="188" y="9112"/>
                  </a:lnTo>
                  <a:cubicBezTo>
                    <a:pt x="1305" y="7663"/>
                    <a:pt x="2543" y="6104"/>
                    <a:pt x="2831" y="5839"/>
                  </a:cubicBezTo>
                  <a:cubicBezTo>
                    <a:pt x="3329" y="5352"/>
                    <a:pt x="4655" y="3937"/>
                    <a:pt x="4667" y="3926"/>
                  </a:cubicBezTo>
                  <a:cubicBezTo>
                    <a:pt x="4678" y="3915"/>
                    <a:pt x="4678" y="3904"/>
                    <a:pt x="4689" y="3904"/>
                  </a:cubicBezTo>
                  <a:cubicBezTo>
                    <a:pt x="4877" y="3473"/>
                    <a:pt x="6038" y="2953"/>
                    <a:pt x="6060" y="2942"/>
                  </a:cubicBezTo>
                  <a:cubicBezTo>
                    <a:pt x="6060" y="2942"/>
                    <a:pt x="6823" y="2544"/>
                    <a:pt x="7376" y="2179"/>
                  </a:cubicBezTo>
                  <a:cubicBezTo>
                    <a:pt x="7906" y="1836"/>
                    <a:pt x="8592" y="1184"/>
                    <a:pt x="8935" y="719"/>
                  </a:cubicBezTo>
                  <a:cubicBezTo>
                    <a:pt x="9001" y="620"/>
                    <a:pt x="9090" y="465"/>
                    <a:pt x="9222" y="200"/>
                  </a:cubicBezTo>
                  <a:close/>
                  <a:moveTo>
                    <a:pt x="9211" y="1"/>
                  </a:moveTo>
                  <a:cubicBezTo>
                    <a:pt x="9189" y="1"/>
                    <a:pt x="9167" y="12"/>
                    <a:pt x="9156" y="45"/>
                  </a:cubicBezTo>
                  <a:cubicBezTo>
                    <a:pt x="9001" y="354"/>
                    <a:pt x="8902" y="542"/>
                    <a:pt x="8824" y="631"/>
                  </a:cubicBezTo>
                  <a:cubicBezTo>
                    <a:pt x="8526" y="1040"/>
                    <a:pt x="7873" y="1681"/>
                    <a:pt x="7298" y="2068"/>
                  </a:cubicBezTo>
                  <a:cubicBezTo>
                    <a:pt x="6756" y="2433"/>
                    <a:pt x="6005" y="2820"/>
                    <a:pt x="6005" y="2820"/>
                  </a:cubicBezTo>
                  <a:cubicBezTo>
                    <a:pt x="5949" y="2842"/>
                    <a:pt x="4788" y="3362"/>
                    <a:pt x="4567" y="3837"/>
                  </a:cubicBezTo>
                  <a:cubicBezTo>
                    <a:pt x="4456" y="3948"/>
                    <a:pt x="3218" y="5275"/>
                    <a:pt x="2731" y="5739"/>
                  </a:cubicBezTo>
                  <a:cubicBezTo>
                    <a:pt x="2389" y="6060"/>
                    <a:pt x="863" y="8006"/>
                    <a:pt x="22" y="9101"/>
                  </a:cubicBezTo>
                  <a:cubicBezTo>
                    <a:pt x="0" y="9123"/>
                    <a:pt x="0" y="9145"/>
                    <a:pt x="11" y="9167"/>
                  </a:cubicBezTo>
                  <a:cubicBezTo>
                    <a:pt x="11" y="9189"/>
                    <a:pt x="22" y="9200"/>
                    <a:pt x="44" y="9211"/>
                  </a:cubicBezTo>
                  <a:lnTo>
                    <a:pt x="2256" y="10074"/>
                  </a:lnTo>
                  <a:cubicBezTo>
                    <a:pt x="2265" y="10078"/>
                    <a:pt x="2274" y="10081"/>
                    <a:pt x="2283" y="10081"/>
                  </a:cubicBezTo>
                  <a:cubicBezTo>
                    <a:pt x="2296" y="10081"/>
                    <a:pt x="2309" y="10076"/>
                    <a:pt x="2322" y="10063"/>
                  </a:cubicBezTo>
                  <a:cubicBezTo>
                    <a:pt x="2698" y="9731"/>
                    <a:pt x="2997" y="9466"/>
                    <a:pt x="3096" y="9366"/>
                  </a:cubicBezTo>
                  <a:cubicBezTo>
                    <a:pt x="3306" y="9488"/>
                    <a:pt x="4280" y="10008"/>
                    <a:pt x="4501" y="10317"/>
                  </a:cubicBezTo>
                  <a:cubicBezTo>
                    <a:pt x="4689" y="10594"/>
                    <a:pt x="4722" y="10925"/>
                    <a:pt x="4600" y="11312"/>
                  </a:cubicBezTo>
                  <a:cubicBezTo>
                    <a:pt x="4567" y="11434"/>
                    <a:pt x="4257" y="12020"/>
                    <a:pt x="3926" y="12639"/>
                  </a:cubicBezTo>
                  <a:cubicBezTo>
                    <a:pt x="3406" y="13601"/>
                    <a:pt x="2820" y="14696"/>
                    <a:pt x="2787" y="14939"/>
                  </a:cubicBezTo>
                  <a:cubicBezTo>
                    <a:pt x="2776" y="14950"/>
                    <a:pt x="2787" y="14961"/>
                    <a:pt x="2787" y="14972"/>
                  </a:cubicBezTo>
                  <a:cubicBezTo>
                    <a:pt x="2820" y="15039"/>
                    <a:pt x="3528" y="16377"/>
                    <a:pt x="6093" y="16443"/>
                  </a:cubicBezTo>
                  <a:lnTo>
                    <a:pt x="6535" y="16443"/>
                  </a:lnTo>
                  <a:cubicBezTo>
                    <a:pt x="8736" y="16443"/>
                    <a:pt x="9853" y="15990"/>
                    <a:pt x="9941" y="15724"/>
                  </a:cubicBezTo>
                  <a:cubicBezTo>
                    <a:pt x="10007" y="15514"/>
                    <a:pt x="10007" y="15127"/>
                    <a:pt x="10007" y="15105"/>
                  </a:cubicBezTo>
                  <a:cubicBezTo>
                    <a:pt x="10007" y="15083"/>
                    <a:pt x="10129" y="11987"/>
                    <a:pt x="10052" y="10748"/>
                  </a:cubicBezTo>
                  <a:cubicBezTo>
                    <a:pt x="10041" y="10395"/>
                    <a:pt x="10029" y="10063"/>
                    <a:pt x="10029" y="9698"/>
                  </a:cubicBezTo>
                  <a:cubicBezTo>
                    <a:pt x="10018" y="8813"/>
                    <a:pt x="10007" y="7896"/>
                    <a:pt x="9753" y="6535"/>
                  </a:cubicBezTo>
                  <a:cubicBezTo>
                    <a:pt x="9466" y="4910"/>
                    <a:pt x="9388" y="4446"/>
                    <a:pt x="9366" y="4346"/>
                  </a:cubicBezTo>
                  <a:cubicBezTo>
                    <a:pt x="9454" y="4191"/>
                    <a:pt x="9985" y="3163"/>
                    <a:pt x="10604" y="1969"/>
                  </a:cubicBezTo>
                  <a:cubicBezTo>
                    <a:pt x="10616" y="1947"/>
                    <a:pt x="10616" y="1913"/>
                    <a:pt x="10593" y="1891"/>
                  </a:cubicBezTo>
                  <a:lnTo>
                    <a:pt x="9278" y="34"/>
                  </a:lnTo>
                  <a:cubicBezTo>
                    <a:pt x="9255" y="12"/>
                    <a:pt x="9233" y="1"/>
                    <a:pt x="9211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" name="Google Shape;1582;p53">
              <a:extLst>
                <a:ext uri="{FF2B5EF4-FFF2-40B4-BE49-F238E27FC236}">
                  <a16:creationId xmlns:a16="http://schemas.microsoft.com/office/drawing/2014/main" id="{763E00BE-C850-D726-972F-EAEFC52C3F67}"/>
                </a:ext>
              </a:extLst>
            </p:cNvPr>
            <p:cNvSpPr/>
            <p:nvPr/>
          </p:nvSpPr>
          <p:spPr>
            <a:xfrm>
              <a:off x="4125812" y="1578247"/>
              <a:ext cx="229693" cy="119719"/>
            </a:xfrm>
            <a:custGeom>
              <a:avLst/>
              <a:gdLst/>
              <a:ahLst/>
              <a:cxnLst/>
              <a:rect l="l" t="t" r="r" b="b"/>
              <a:pathLst>
                <a:path w="1815" h="946" extrusionOk="0">
                  <a:moveTo>
                    <a:pt x="1089" y="1"/>
                  </a:moveTo>
                  <a:cubicBezTo>
                    <a:pt x="1072" y="1"/>
                    <a:pt x="1055" y="6"/>
                    <a:pt x="1040" y="16"/>
                  </a:cubicBezTo>
                  <a:lnTo>
                    <a:pt x="34" y="824"/>
                  </a:lnTo>
                  <a:cubicBezTo>
                    <a:pt x="1" y="846"/>
                    <a:pt x="1" y="879"/>
                    <a:pt x="12" y="912"/>
                  </a:cubicBezTo>
                  <a:cubicBezTo>
                    <a:pt x="23" y="923"/>
                    <a:pt x="45" y="945"/>
                    <a:pt x="78" y="945"/>
                  </a:cubicBezTo>
                  <a:cubicBezTo>
                    <a:pt x="78" y="945"/>
                    <a:pt x="89" y="945"/>
                    <a:pt x="100" y="934"/>
                  </a:cubicBezTo>
                  <a:lnTo>
                    <a:pt x="1759" y="359"/>
                  </a:lnTo>
                  <a:cubicBezTo>
                    <a:pt x="1792" y="348"/>
                    <a:pt x="1814" y="315"/>
                    <a:pt x="1792" y="271"/>
                  </a:cubicBezTo>
                  <a:cubicBezTo>
                    <a:pt x="1784" y="247"/>
                    <a:pt x="1765" y="229"/>
                    <a:pt x="1738" y="229"/>
                  </a:cubicBezTo>
                  <a:cubicBezTo>
                    <a:pt x="1728" y="229"/>
                    <a:pt x="1716" y="231"/>
                    <a:pt x="1704" y="237"/>
                  </a:cubicBezTo>
                  <a:lnTo>
                    <a:pt x="432" y="680"/>
                  </a:lnTo>
                  <a:lnTo>
                    <a:pt x="1129" y="127"/>
                  </a:lnTo>
                  <a:cubicBezTo>
                    <a:pt x="1162" y="94"/>
                    <a:pt x="1162" y="61"/>
                    <a:pt x="1140" y="27"/>
                  </a:cubicBezTo>
                  <a:cubicBezTo>
                    <a:pt x="1128" y="9"/>
                    <a:pt x="1109" y="1"/>
                    <a:pt x="1089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" name="Google Shape;1583;p53">
              <a:extLst>
                <a:ext uri="{FF2B5EF4-FFF2-40B4-BE49-F238E27FC236}">
                  <a16:creationId xmlns:a16="http://schemas.microsoft.com/office/drawing/2014/main" id="{69F89BCA-A9D7-F275-CA55-E48A65AA0A4D}"/>
                </a:ext>
              </a:extLst>
            </p:cNvPr>
            <p:cNvSpPr/>
            <p:nvPr/>
          </p:nvSpPr>
          <p:spPr>
            <a:xfrm>
              <a:off x="4903858" y="747681"/>
              <a:ext cx="61758" cy="323342"/>
            </a:xfrm>
            <a:custGeom>
              <a:avLst/>
              <a:gdLst/>
              <a:ahLst/>
              <a:cxnLst/>
              <a:rect l="l" t="t" r="r" b="b"/>
              <a:pathLst>
                <a:path w="488" h="2555" extrusionOk="0">
                  <a:moveTo>
                    <a:pt x="421" y="0"/>
                  </a:moveTo>
                  <a:cubicBezTo>
                    <a:pt x="388" y="0"/>
                    <a:pt x="355" y="22"/>
                    <a:pt x="344" y="66"/>
                  </a:cubicBezTo>
                  <a:lnTo>
                    <a:pt x="178" y="1559"/>
                  </a:lnTo>
                  <a:lnTo>
                    <a:pt x="145" y="531"/>
                  </a:lnTo>
                  <a:cubicBezTo>
                    <a:pt x="135" y="492"/>
                    <a:pt x="117" y="462"/>
                    <a:pt x="84" y="462"/>
                  </a:cubicBezTo>
                  <a:cubicBezTo>
                    <a:pt x="79" y="462"/>
                    <a:pt x="73" y="463"/>
                    <a:pt x="67" y="465"/>
                  </a:cubicBezTo>
                  <a:cubicBezTo>
                    <a:pt x="34" y="465"/>
                    <a:pt x="1" y="498"/>
                    <a:pt x="1" y="531"/>
                  </a:cubicBezTo>
                  <a:lnTo>
                    <a:pt x="67" y="2488"/>
                  </a:lnTo>
                  <a:cubicBezTo>
                    <a:pt x="67" y="2521"/>
                    <a:pt x="100" y="2554"/>
                    <a:pt x="134" y="2554"/>
                  </a:cubicBezTo>
                  <a:cubicBezTo>
                    <a:pt x="178" y="2554"/>
                    <a:pt x="200" y="2532"/>
                    <a:pt x="211" y="2499"/>
                  </a:cubicBezTo>
                  <a:lnTo>
                    <a:pt x="487" y="78"/>
                  </a:lnTo>
                  <a:cubicBezTo>
                    <a:pt x="487" y="44"/>
                    <a:pt x="465" y="11"/>
                    <a:pt x="421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" name="Google Shape;1584;p53">
              <a:extLst>
                <a:ext uri="{FF2B5EF4-FFF2-40B4-BE49-F238E27FC236}">
                  <a16:creationId xmlns:a16="http://schemas.microsoft.com/office/drawing/2014/main" id="{86D6FDBE-E602-9307-F445-E37AD81470F8}"/>
                </a:ext>
              </a:extLst>
            </p:cNvPr>
            <p:cNvSpPr/>
            <p:nvPr/>
          </p:nvSpPr>
          <p:spPr>
            <a:xfrm>
              <a:off x="4425362" y="74799"/>
              <a:ext cx="916620" cy="637951"/>
            </a:xfrm>
            <a:custGeom>
              <a:avLst/>
              <a:gdLst/>
              <a:ahLst/>
              <a:cxnLst/>
              <a:rect l="l" t="t" r="r" b="b"/>
              <a:pathLst>
                <a:path w="7243" h="5041" extrusionOk="0">
                  <a:moveTo>
                    <a:pt x="6481" y="1"/>
                  </a:moveTo>
                  <a:cubicBezTo>
                    <a:pt x="6244" y="1"/>
                    <a:pt x="5955" y="56"/>
                    <a:pt x="5640" y="186"/>
                  </a:cubicBezTo>
                  <a:cubicBezTo>
                    <a:pt x="4943" y="463"/>
                    <a:pt x="1449" y="2166"/>
                    <a:pt x="1128" y="2486"/>
                  </a:cubicBezTo>
                  <a:cubicBezTo>
                    <a:pt x="807" y="2807"/>
                    <a:pt x="0" y="3891"/>
                    <a:pt x="0" y="3891"/>
                  </a:cubicBezTo>
                  <a:lnTo>
                    <a:pt x="1349" y="5041"/>
                  </a:lnTo>
                  <a:cubicBezTo>
                    <a:pt x="1349" y="5041"/>
                    <a:pt x="1604" y="4565"/>
                    <a:pt x="1692" y="4245"/>
                  </a:cubicBezTo>
                  <a:cubicBezTo>
                    <a:pt x="1780" y="3913"/>
                    <a:pt x="1626" y="3006"/>
                    <a:pt x="1626" y="3006"/>
                  </a:cubicBezTo>
                  <a:cubicBezTo>
                    <a:pt x="1626" y="3006"/>
                    <a:pt x="3948" y="2155"/>
                    <a:pt x="4556" y="2155"/>
                  </a:cubicBezTo>
                  <a:cubicBezTo>
                    <a:pt x="5164" y="2155"/>
                    <a:pt x="6425" y="1635"/>
                    <a:pt x="6679" y="1381"/>
                  </a:cubicBezTo>
                  <a:lnTo>
                    <a:pt x="7143" y="972"/>
                  </a:lnTo>
                  <a:cubicBezTo>
                    <a:pt x="7143" y="972"/>
                    <a:pt x="7243" y="441"/>
                    <a:pt x="7077" y="209"/>
                  </a:cubicBezTo>
                  <a:cubicBezTo>
                    <a:pt x="6980" y="82"/>
                    <a:pt x="6768" y="1"/>
                    <a:pt x="6481" y="1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" name="Google Shape;1585;p53">
              <a:extLst>
                <a:ext uri="{FF2B5EF4-FFF2-40B4-BE49-F238E27FC236}">
                  <a16:creationId xmlns:a16="http://schemas.microsoft.com/office/drawing/2014/main" id="{CCD3EFAB-8B46-A6C5-06B8-1EFD836A9464}"/>
                </a:ext>
              </a:extLst>
            </p:cNvPr>
            <p:cNvSpPr/>
            <p:nvPr/>
          </p:nvSpPr>
          <p:spPr>
            <a:xfrm>
              <a:off x="4415491" y="66067"/>
              <a:ext cx="936362" cy="656554"/>
            </a:xfrm>
            <a:custGeom>
              <a:avLst/>
              <a:gdLst/>
              <a:ahLst/>
              <a:cxnLst/>
              <a:rect l="l" t="t" r="r" b="b"/>
              <a:pathLst>
                <a:path w="7399" h="5188" extrusionOk="0">
                  <a:moveTo>
                    <a:pt x="6570" y="1"/>
                  </a:moveTo>
                  <a:cubicBezTo>
                    <a:pt x="6325" y="1"/>
                    <a:pt x="6027" y="57"/>
                    <a:pt x="5695" y="189"/>
                  </a:cubicBezTo>
                  <a:cubicBezTo>
                    <a:pt x="5043" y="454"/>
                    <a:pt x="1505" y="2157"/>
                    <a:pt x="1162" y="2500"/>
                  </a:cubicBezTo>
                  <a:cubicBezTo>
                    <a:pt x="830" y="2832"/>
                    <a:pt x="56" y="3882"/>
                    <a:pt x="23" y="3927"/>
                  </a:cubicBezTo>
                  <a:cubicBezTo>
                    <a:pt x="1" y="3949"/>
                    <a:pt x="12" y="3993"/>
                    <a:pt x="34" y="4015"/>
                  </a:cubicBezTo>
                  <a:lnTo>
                    <a:pt x="1383" y="5165"/>
                  </a:lnTo>
                  <a:cubicBezTo>
                    <a:pt x="1394" y="5176"/>
                    <a:pt x="1405" y="5187"/>
                    <a:pt x="1427" y="5187"/>
                  </a:cubicBezTo>
                  <a:lnTo>
                    <a:pt x="1438" y="5187"/>
                  </a:lnTo>
                  <a:cubicBezTo>
                    <a:pt x="1460" y="5187"/>
                    <a:pt x="1471" y="5165"/>
                    <a:pt x="1483" y="5154"/>
                  </a:cubicBezTo>
                  <a:cubicBezTo>
                    <a:pt x="1494" y="5132"/>
                    <a:pt x="1748" y="4656"/>
                    <a:pt x="1836" y="4336"/>
                  </a:cubicBezTo>
                  <a:cubicBezTo>
                    <a:pt x="1914" y="4037"/>
                    <a:pt x="1814" y="3329"/>
                    <a:pt x="1781" y="3119"/>
                  </a:cubicBezTo>
                  <a:cubicBezTo>
                    <a:pt x="2135" y="2998"/>
                    <a:pt x="4092" y="2301"/>
                    <a:pt x="4634" y="2301"/>
                  </a:cubicBezTo>
                  <a:cubicBezTo>
                    <a:pt x="5264" y="2301"/>
                    <a:pt x="6536" y="1770"/>
                    <a:pt x="6812" y="1494"/>
                  </a:cubicBezTo>
                  <a:cubicBezTo>
                    <a:pt x="6834" y="1472"/>
                    <a:pt x="6834" y="1428"/>
                    <a:pt x="6812" y="1405"/>
                  </a:cubicBezTo>
                  <a:cubicBezTo>
                    <a:pt x="6796" y="1389"/>
                    <a:pt x="6776" y="1381"/>
                    <a:pt x="6758" y="1381"/>
                  </a:cubicBezTo>
                  <a:cubicBezTo>
                    <a:pt x="6740" y="1381"/>
                    <a:pt x="6724" y="1389"/>
                    <a:pt x="6713" y="1405"/>
                  </a:cubicBezTo>
                  <a:cubicBezTo>
                    <a:pt x="6458" y="1649"/>
                    <a:pt x="5242" y="2157"/>
                    <a:pt x="4634" y="2157"/>
                  </a:cubicBezTo>
                  <a:cubicBezTo>
                    <a:pt x="4026" y="2157"/>
                    <a:pt x="1781" y="2976"/>
                    <a:pt x="1682" y="3009"/>
                  </a:cubicBezTo>
                  <a:cubicBezTo>
                    <a:pt x="1648" y="3020"/>
                    <a:pt x="1637" y="3053"/>
                    <a:pt x="1637" y="3086"/>
                  </a:cubicBezTo>
                  <a:cubicBezTo>
                    <a:pt x="1637" y="3097"/>
                    <a:pt x="1781" y="3993"/>
                    <a:pt x="1704" y="4291"/>
                  </a:cubicBezTo>
                  <a:cubicBezTo>
                    <a:pt x="1637" y="4535"/>
                    <a:pt x="1483" y="4855"/>
                    <a:pt x="1405" y="5010"/>
                  </a:cubicBezTo>
                  <a:lnTo>
                    <a:pt x="178" y="3960"/>
                  </a:lnTo>
                  <a:cubicBezTo>
                    <a:pt x="333" y="3739"/>
                    <a:pt x="974" y="2887"/>
                    <a:pt x="1261" y="2600"/>
                  </a:cubicBezTo>
                  <a:cubicBezTo>
                    <a:pt x="1571" y="2290"/>
                    <a:pt x="5010" y="620"/>
                    <a:pt x="5751" y="322"/>
                  </a:cubicBezTo>
                  <a:cubicBezTo>
                    <a:pt x="6065" y="193"/>
                    <a:pt x="6346" y="138"/>
                    <a:pt x="6572" y="138"/>
                  </a:cubicBezTo>
                  <a:cubicBezTo>
                    <a:pt x="6831" y="138"/>
                    <a:pt x="7017" y="210"/>
                    <a:pt x="7100" y="322"/>
                  </a:cubicBezTo>
                  <a:cubicBezTo>
                    <a:pt x="7221" y="488"/>
                    <a:pt x="7177" y="886"/>
                    <a:pt x="7155" y="1018"/>
                  </a:cubicBezTo>
                  <a:cubicBezTo>
                    <a:pt x="7144" y="1063"/>
                    <a:pt x="7166" y="1096"/>
                    <a:pt x="7199" y="1107"/>
                  </a:cubicBezTo>
                  <a:cubicBezTo>
                    <a:pt x="7244" y="1107"/>
                    <a:pt x="7277" y="1085"/>
                    <a:pt x="7288" y="1052"/>
                  </a:cubicBezTo>
                  <a:cubicBezTo>
                    <a:pt x="7288" y="1029"/>
                    <a:pt x="7398" y="499"/>
                    <a:pt x="7210" y="233"/>
                  </a:cubicBezTo>
                  <a:cubicBezTo>
                    <a:pt x="7105" y="91"/>
                    <a:pt x="6880" y="1"/>
                    <a:pt x="6570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" name="Google Shape;1586;p53">
              <a:extLst>
                <a:ext uri="{FF2B5EF4-FFF2-40B4-BE49-F238E27FC236}">
                  <a16:creationId xmlns:a16="http://schemas.microsoft.com/office/drawing/2014/main" id="{1CF72163-D852-BBBD-6B8B-609FE6D7D4B4}"/>
                </a:ext>
              </a:extLst>
            </p:cNvPr>
            <p:cNvSpPr/>
            <p:nvPr/>
          </p:nvSpPr>
          <p:spPr>
            <a:xfrm>
              <a:off x="4233635" y="956746"/>
              <a:ext cx="405980" cy="194511"/>
            </a:xfrm>
            <a:custGeom>
              <a:avLst/>
              <a:gdLst/>
              <a:ahLst/>
              <a:cxnLst/>
              <a:rect l="l" t="t" r="r" b="b"/>
              <a:pathLst>
                <a:path w="3208" h="1537" extrusionOk="0">
                  <a:moveTo>
                    <a:pt x="2735" y="1"/>
                  </a:moveTo>
                  <a:cubicBezTo>
                    <a:pt x="2603" y="1"/>
                    <a:pt x="1897" y="391"/>
                    <a:pt x="1381" y="391"/>
                  </a:cubicBezTo>
                  <a:cubicBezTo>
                    <a:pt x="1339" y="391"/>
                    <a:pt x="1299" y="388"/>
                    <a:pt x="1261" y="383"/>
                  </a:cubicBezTo>
                  <a:cubicBezTo>
                    <a:pt x="708" y="294"/>
                    <a:pt x="1" y="106"/>
                    <a:pt x="0" y="106"/>
                  </a:cubicBezTo>
                  <a:lnTo>
                    <a:pt x="0" y="106"/>
                  </a:lnTo>
                  <a:cubicBezTo>
                    <a:pt x="0" y="106"/>
                    <a:pt x="597" y="670"/>
                    <a:pt x="730" y="913"/>
                  </a:cubicBezTo>
                  <a:cubicBezTo>
                    <a:pt x="850" y="1106"/>
                    <a:pt x="1313" y="1536"/>
                    <a:pt x="1955" y="1536"/>
                  </a:cubicBezTo>
                  <a:cubicBezTo>
                    <a:pt x="2085" y="1536"/>
                    <a:pt x="2223" y="1518"/>
                    <a:pt x="2367" y="1477"/>
                  </a:cubicBezTo>
                  <a:cubicBezTo>
                    <a:pt x="3207" y="1245"/>
                    <a:pt x="2820" y="62"/>
                    <a:pt x="2754" y="7"/>
                  </a:cubicBezTo>
                  <a:cubicBezTo>
                    <a:pt x="2750" y="3"/>
                    <a:pt x="2744" y="1"/>
                    <a:pt x="2735" y="1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" name="Google Shape;1587;p53">
              <a:extLst>
                <a:ext uri="{FF2B5EF4-FFF2-40B4-BE49-F238E27FC236}">
                  <a16:creationId xmlns:a16="http://schemas.microsoft.com/office/drawing/2014/main" id="{1A11D4A4-31DD-0108-62F2-B4CF527C5D3B}"/>
                </a:ext>
              </a:extLst>
            </p:cNvPr>
            <p:cNvSpPr/>
            <p:nvPr/>
          </p:nvSpPr>
          <p:spPr>
            <a:xfrm>
              <a:off x="4223764" y="947128"/>
              <a:ext cx="396236" cy="213494"/>
            </a:xfrm>
            <a:custGeom>
              <a:avLst/>
              <a:gdLst/>
              <a:ahLst/>
              <a:cxnLst/>
              <a:rect l="l" t="t" r="r" b="b"/>
              <a:pathLst>
                <a:path w="3131" h="1687" extrusionOk="0">
                  <a:moveTo>
                    <a:pt x="2799" y="149"/>
                  </a:moveTo>
                  <a:cubicBezTo>
                    <a:pt x="2843" y="271"/>
                    <a:pt x="2986" y="735"/>
                    <a:pt x="2854" y="1100"/>
                  </a:cubicBezTo>
                  <a:cubicBezTo>
                    <a:pt x="2787" y="1299"/>
                    <a:pt x="2633" y="1432"/>
                    <a:pt x="2423" y="1487"/>
                  </a:cubicBezTo>
                  <a:cubicBezTo>
                    <a:pt x="2292" y="1523"/>
                    <a:pt x="2166" y="1539"/>
                    <a:pt x="2046" y="1539"/>
                  </a:cubicBezTo>
                  <a:cubicBezTo>
                    <a:pt x="1433" y="1539"/>
                    <a:pt x="976" y="1130"/>
                    <a:pt x="874" y="945"/>
                  </a:cubicBezTo>
                  <a:cubicBezTo>
                    <a:pt x="775" y="790"/>
                    <a:pt x="499" y="503"/>
                    <a:pt x="311" y="304"/>
                  </a:cubicBezTo>
                  <a:lnTo>
                    <a:pt x="311" y="304"/>
                  </a:lnTo>
                  <a:cubicBezTo>
                    <a:pt x="576" y="370"/>
                    <a:pt x="985" y="470"/>
                    <a:pt x="1328" y="525"/>
                  </a:cubicBezTo>
                  <a:cubicBezTo>
                    <a:pt x="1365" y="529"/>
                    <a:pt x="1404" y="531"/>
                    <a:pt x="1443" y="531"/>
                  </a:cubicBezTo>
                  <a:cubicBezTo>
                    <a:pt x="1810" y="531"/>
                    <a:pt x="2246" y="357"/>
                    <a:pt x="2555" y="238"/>
                  </a:cubicBezTo>
                  <a:cubicBezTo>
                    <a:pt x="2644" y="204"/>
                    <a:pt x="2743" y="160"/>
                    <a:pt x="2799" y="149"/>
                  </a:cubicBezTo>
                  <a:close/>
                  <a:moveTo>
                    <a:pt x="2821" y="1"/>
                  </a:moveTo>
                  <a:cubicBezTo>
                    <a:pt x="2762" y="1"/>
                    <a:pt x="2671" y="38"/>
                    <a:pt x="2500" y="105"/>
                  </a:cubicBezTo>
                  <a:cubicBezTo>
                    <a:pt x="2235" y="213"/>
                    <a:pt x="1805" y="390"/>
                    <a:pt x="1472" y="390"/>
                  </a:cubicBezTo>
                  <a:cubicBezTo>
                    <a:pt x="1429" y="390"/>
                    <a:pt x="1389" y="388"/>
                    <a:pt x="1350" y="381"/>
                  </a:cubicBezTo>
                  <a:cubicBezTo>
                    <a:pt x="808" y="304"/>
                    <a:pt x="112" y="116"/>
                    <a:pt x="100" y="105"/>
                  </a:cubicBezTo>
                  <a:cubicBezTo>
                    <a:pt x="67" y="105"/>
                    <a:pt x="34" y="116"/>
                    <a:pt x="23" y="138"/>
                  </a:cubicBezTo>
                  <a:cubicBezTo>
                    <a:pt x="1" y="171"/>
                    <a:pt x="12" y="204"/>
                    <a:pt x="34" y="226"/>
                  </a:cubicBezTo>
                  <a:cubicBezTo>
                    <a:pt x="34" y="226"/>
                    <a:pt x="620" y="790"/>
                    <a:pt x="753" y="1023"/>
                  </a:cubicBezTo>
                  <a:cubicBezTo>
                    <a:pt x="874" y="1222"/>
                    <a:pt x="1361" y="1686"/>
                    <a:pt x="2036" y="1686"/>
                  </a:cubicBezTo>
                  <a:cubicBezTo>
                    <a:pt x="2179" y="1686"/>
                    <a:pt x="2312" y="1664"/>
                    <a:pt x="2467" y="1620"/>
                  </a:cubicBezTo>
                  <a:cubicBezTo>
                    <a:pt x="2743" y="1542"/>
                    <a:pt x="2942" y="1343"/>
                    <a:pt x="3009" y="1067"/>
                  </a:cubicBezTo>
                  <a:cubicBezTo>
                    <a:pt x="3130" y="636"/>
                    <a:pt x="2942" y="94"/>
                    <a:pt x="2887" y="27"/>
                  </a:cubicBezTo>
                  <a:cubicBezTo>
                    <a:pt x="2869" y="9"/>
                    <a:pt x="2849" y="1"/>
                    <a:pt x="2821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1588;p53">
              <a:extLst>
                <a:ext uri="{FF2B5EF4-FFF2-40B4-BE49-F238E27FC236}">
                  <a16:creationId xmlns:a16="http://schemas.microsoft.com/office/drawing/2014/main" id="{215CA925-3B27-1C09-20FB-0C2F93C105CC}"/>
                </a:ext>
              </a:extLst>
            </p:cNvPr>
            <p:cNvSpPr/>
            <p:nvPr/>
          </p:nvSpPr>
          <p:spPr>
            <a:xfrm>
              <a:off x="3370167" y="470783"/>
              <a:ext cx="920923" cy="767794"/>
            </a:xfrm>
            <a:custGeom>
              <a:avLst/>
              <a:gdLst/>
              <a:ahLst/>
              <a:cxnLst/>
              <a:rect l="l" t="t" r="r" b="b"/>
              <a:pathLst>
                <a:path w="7277" h="6067" extrusionOk="0">
                  <a:moveTo>
                    <a:pt x="5730" y="1"/>
                  </a:moveTo>
                  <a:cubicBezTo>
                    <a:pt x="5321" y="1"/>
                    <a:pt x="5076" y="264"/>
                    <a:pt x="5076" y="264"/>
                  </a:cubicBezTo>
                  <a:cubicBezTo>
                    <a:pt x="5076" y="264"/>
                    <a:pt x="4745" y="1304"/>
                    <a:pt x="4391" y="1536"/>
                  </a:cubicBezTo>
                  <a:cubicBezTo>
                    <a:pt x="4344" y="1568"/>
                    <a:pt x="4280" y="1581"/>
                    <a:pt x="4202" y="1581"/>
                  </a:cubicBezTo>
                  <a:cubicBezTo>
                    <a:pt x="3784" y="1581"/>
                    <a:pt x="2952" y="1202"/>
                    <a:pt x="2097" y="1202"/>
                  </a:cubicBezTo>
                  <a:cubicBezTo>
                    <a:pt x="1888" y="1202"/>
                    <a:pt x="1678" y="1225"/>
                    <a:pt x="1471" y="1281"/>
                  </a:cubicBezTo>
                  <a:cubicBezTo>
                    <a:pt x="277" y="1624"/>
                    <a:pt x="1" y="2796"/>
                    <a:pt x="34" y="3117"/>
                  </a:cubicBezTo>
                  <a:cubicBezTo>
                    <a:pt x="78" y="3427"/>
                    <a:pt x="200" y="3603"/>
                    <a:pt x="200" y="3603"/>
                  </a:cubicBezTo>
                  <a:cubicBezTo>
                    <a:pt x="200" y="3603"/>
                    <a:pt x="211" y="3172"/>
                    <a:pt x="454" y="2841"/>
                  </a:cubicBezTo>
                  <a:cubicBezTo>
                    <a:pt x="686" y="2509"/>
                    <a:pt x="1106" y="2332"/>
                    <a:pt x="1107" y="2332"/>
                  </a:cubicBezTo>
                  <a:lnTo>
                    <a:pt x="1107" y="2332"/>
                  </a:lnTo>
                  <a:cubicBezTo>
                    <a:pt x="1106" y="2332"/>
                    <a:pt x="56" y="3725"/>
                    <a:pt x="786" y="4665"/>
                  </a:cubicBezTo>
                  <a:cubicBezTo>
                    <a:pt x="1318" y="5358"/>
                    <a:pt x="2026" y="5452"/>
                    <a:pt x="2349" y="5452"/>
                  </a:cubicBezTo>
                  <a:cubicBezTo>
                    <a:pt x="2470" y="5452"/>
                    <a:pt x="2537" y="5439"/>
                    <a:pt x="2522" y="5439"/>
                  </a:cubicBezTo>
                  <a:cubicBezTo>
                    <a:pt x="2456" y="5439"/>
                    <a:pt x="2124" y="5185"/>
                    <a:pt x="2179" y="4930"/>
                  </a:cubicBezTo>
                  <a:cubicBezTo>
                    <a:pt x="2245" y="4665"/>
                    <a:pt x="2654" y="4355"/>
                    <a:pt x="2655" y="4355"/>
                  </a:cubicBezTo>
                  <a:lnTo>
                    <a:pt x="2655" y="4355"/>
                  </a:lnTo>
                  <a:cubicBezTo>
                    <a:pt x="2655" y="4356"/>
                    <a:pt x="2400" y="5185"/>
                    <a:pt x="2754" y="5439"/>
                  </a:cubicBezTo>
                  <a:cubicBezTo>
                    <a:pt x="3035" y="5641"/>
                    <a:pt x="3917" y="6066"/>
                    <a:pt x="4777" y="6066"/>
                  </a:cubicBezTo>
                  <a:cubicBezTo>
                    <a:pt x="5000" y="6066"/>
                    <a:pt x="5221" y="6038"/>
                    <a:pt x="5430" y="5970"/>
                  </a:cubicBezTo>
                  <a:cubicBezTo>
                    <a:pt x="6458" y="5627"/>
                    <a:pt x="7277" y="4178"/>
                    <a:pt x="7067" y="3681"/>
                  </a:cubicBezTo>
                  <a:cubicBezTo>
                    <a:pt x="6845" y="3194"/>
                    <a:pt x="6005" y="1890"/>
                    <a:pt x="6293" y="1425"/>
                  </a:cubicBezTo>
                  <a:cubicBezTo>
                    <a:pt x="6591" y="950"/>
                    <a:pt x="6613" y="574"/>
                    <a:pt x="6613" y="574"/>
                  </a:cubicBezTo>
                  <a:cubicBezTo>
                    <a:pt x="6613" y="574"/>
                    <a:pt x="6359" y="65"/>
                    <a:pt x="5861" y="10"/>
                  </a:cubicBezTo>
                  <a:cubicBezTo>
                    <a:pt x="5816" y="4"/>
                    <a:pt x="5772" y="1"/>
                    <a:pt x="5730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1589;p53">
              <a:extLst>
                <a:ext uri="{FF2B5EF4-FFF2-40B4-BE49-F238E27FC236}">
                  <a16:creationId xmlns:a16="http://schemas.microsoft.com/office/drawing/2014/main" id="{584C1D10-443B-FE54-47A7-22BB10034AB0}"/>
                </a:ext>
              </a:extLst>
            </p:cNvPr>
            <p:cNvSpPr/>
            <p:nvPr/>
          </p:nvSpPr>
          <p:spPr>
            <a:xfrm>
              <a:off x="3360422" y="462431"/>
              <a:ext cx="922315" cy="784879"/>
            </a:xfrm>
            <a:custGeom>
              <a:avLst/>
              <a:gdLst/>
              <a:ahLst/>
              <a:cxnLst/>
              <a:rect l="l" t="t" r="r" b="b"/>
              <a:pathLst>
                <a:path w="7288" h="6202" extrusionOk="0">
                  <a:moveTo>
                    <a:pt x="5798" y="133"/>
                  </a:moveTo>
                  <a:cubicBezTo>
                    <a:pt x="5839" y="133"/>
                    <a:pt x="5882" y="136"/>
                    <a:pt x="5927" y="142"/>
                  </a:cubicBezTo>
                  <a:cubicBezTo>
                    <a:pt x="6336" y="186"/>
                    <a:pt x="6569" y="573"/>
                    <a:pt x="6613" y="662"/>
                  </a:cubicBezTo>
                  <a:cubicBezTo>
                    <a:pt x="6613" y="739"/>
                    <a:pt x="6558" y="1060"/>
                    <a:pt x="6314" y="1447"/>
                  </a:cubicBezTo>
                  <a:cubicBezTo>
                    <a:pt x="6060" y="1856"/>
                    <a:pt x="6524" y="2719"/>
                    <a:pt x="6856" y="3349"/>
                  </a:cubicBezTo>
                  <a:cubicBezTo>
                    <a:pt x="6956" y="3526"/>
                    <a:pt x="7033" y="3669"/>
                    <a:pt x="7077" y="3780"/>
                  </a:cubicBezTo>
                  <a:cubicBezTo>
                    <a:pt x="7144" y="3924"/>
                    <a:pt x="7099" y="4189"/>
                    <a:pt x="6956" y="4499"/>
                  </a:cubicBezTo>
                  <a:cubicBezTo>
                    <a:pt x="6712" y="5052"/>
                    <a:pt x="6148" y="5748"/>
                    <a:pt x="5485" y="5969"/>
                  </a:cubicBezTo>
                  <a:cubicBezTo>
                    <a:pt x="5280" y="6035"/>
                    <a:pt x="5064" y="6063"/>
                    <a:pt x="4846" y="6063"/>
                  </a:cubicBezTo>
                  <a:cubicBezTo>
                    <a:pt x="4006" y="6063"/>
                    <a:pt x="3148" y="5652"/>
                    <a:pt x="2875" y="5450"/>
                  </a:cubicBezTo>
                  <a:cubicBezTo>
                    <a:pt x="2610" y="5262"/>
                    <a:pt x="2732" y="4654"/>
                    <a:pt x="2798" y="4444"/>
                  </a:cubicBezTo>
                  <a:cubicBezTo>
                    <a:pt x="2809" y="4410"/>
                    <a:pt x="2798" y="4377"/>
                    <a:pt x="2776" y="4366"/>
                  </a:cubicBezTo>
                  <a:cubicBezTo>
                    <a:pt x="2765" y="4355"/>
                    <a:pt x="2743" y="4355"/>
                    <a:pt x="2732" y="4355"/>
                  </a:cubicBezTo>
                  <a:cubicBezTo>
                    <a:pt x="2721" y="4355"/>
                    <a:pt x="2698" y="4355"/>
                    <a:pt x="2687" y="4366"/>
                  </a:cubicBezTo>
                  <a:cubicBezTo>
                    <a:pt x="2665" y="4377"/>
                    <a:pt x="2256" y="4698"/>
                    <a:pt x="2190" y="4974"/>
                  </a:cubicBezTo>
                  <a:cubicBezTo>
                    <a:pt x="2157" y="5096"/>
                    <a:pt x="2201" y="5229"/>
                    <a:pt x="2300" y="5361"/>
                  </a:cubicBezTo>
                  <a:cubicBezTo>
                    <a:pt x="2334" y="5394"/>
                    <a:pt x="2356" y="5417"/>
                    <a:pt x="2389" y="5450"/>
                  </a:cubicBezTo>
                  <a:cubicBezTo>
                    <a:pt x="2068" y="5439"/>
                    <a:pt x="1416" y="5339"/>
                    <a:pt x="918" y="4698"/>
                  </a:cubicBezTo>
                  <a:cubicBezTo>
                    <a:pt x="233" y="3802"/>
                    <a:pt x="1217" y="2453"/>
                    <a:pt x="1228" y="2431"/>
                  </a:cubicBezTo>
                  <a:cubicBezTo>
                    <a:pt x="1250" y="2409"/>
                    <a:pt x="1250" y="2376"/>
                    <a:pt x="1228" y="2354"/>
                  </a:cubicBezTo>
                  <a:cubicBezTo>
                    <a:pt x="1220" y="2337"/>
                    <a:pt x="1200" y="2327"/>
                    <a:pt x="1177" y="2327"/>
                  </a:cubicBezTo>
                  <a:cubicBezTo>
                    <a:pt x="1168" y="2327"/>
                    <a:pt x="1159" y="2329"/>
                    <a:pt x="1150" y="2332"/>
                  </a:cubicBezTo>
                  <a:cubicBezTo>
                    <a:pt x="1128" y="2343"/>
                    <a:pt x="719" y="2519"/>
                    <a:pt x="476" y="2862"/>
                  </a:cubicBezTo>
                  <a:cubicBezTo>
                    <a:pt x="343" y="3050"/>
                    <a:pt x="277" y="3260"/>
                    <a:pt x="233" y="3426"/>
                  </a:cubicBezTo>
                  <a:cubicBezTo>
                    <a:pt x="211" y="3360"/>
                    <a:pt x="199" y="3271"/>
                    <a:pt x="177" y="3172"/>
                  </a:cubicBezTo>
                  <a:cubicBezTo>
                    <a:pt x="144" y="2895"/>
                    <a:pt x="410" y="1745"/>
                    <a:pt x="1571" y="1414"/>
                  </a:cubicBezTo>
                  <a:cubicBezTo>
                    <a:pt x="1769" y="1359"/>
                    <a:pt x="1971" y="1337"/>
                    <a:pt x="2173" y="1337"/>
                  </a:cubicBezTo>
                  <a:cubicBezTo>
                    <a:pt x="2667" y="1337"/>
                    <a:pt x="3156" y="1470"/>
                    <a:pt x="3572" y="1580"/>
                  </a:cubicBezTo>
                  <a:cubicBezTo>
                    <a:pt x="3871" y="1654"/>
                    <a:pt x="4109" y="1719"/>
                    <a:pt x="4287" y="1719"/>
                  </a:cubicBezTo>
                  <a:cubicBezTo>
                    <a:pt x="4372" y="1719"/>
                    <a:pt x="4443" y="1704"/>
                    <a:pt x="4501" y="1668"/>
                  </a:cubicBezTo>
                  <a:cubicBezTo>
                    <a:pt x="4855" y="1436"/>
                    <a:pt x="5164" y="507"/>
                    <a:pt x="5209" y="363"/>
                  </a:cubicBezTo>
                  <a:cubicBezTo>
                    <a:pt x="5258" y="314"/>
                    <a:pt x="5465" y="133"/>
                    <a:pt x="5798" y="133"/>
                  </a:cubicBezTo>
                  <a:close/>
                  <a:moveTo>
                    <a:pt x="5813" y="1"/>
                  </a:moveTo>
                  <a:cubicBezTo>
                    <a:pt x="5374" y="1"/>
                    <a:pt x="5108" y="276"/>
                    <a:pt x="5098" y="286"/>
                  </a:cubicBezTo>
                  <a:cubicBezTo>
                    <a:pt x="5098" y="286"/>
                    <a:pt x="5087" y="297"/>
                    <a:pt x="5087" y="308"/>
                  </a:cubicBezTo>
                  <a:cubicBezTo>
                    <a:pt x="4998" y="595"/>
                    <a:pt x="4700" y="1370"/>
                    <a:pt x="4423" y="1557"/>
                  </a:cubicBezTo>
                  <a:cubicBezTo>
                    <a:pt x="4391" y="1578"/>
                    <a:pt x="4344" y="1587"/>
                    <a:pt x="4287" y="1587"/>
                  </a:cubicBezTo>
                  <a:cubicBezTo>
                    <a:pt x="4127" y="1587"/>
                    <a:pt x="3881" y="1520"/>
                    <a:pt x="3605" y="1447"/>
                  </a:cubicBezTo>
                  <a:cubicBezTo>
                    <a:pt x="3203" y="1339"/>
                    <a:pt x="2705" y="1204"/>
                    <a:pt x="2192" y="1204"/>
                  </a:cubicBezTo>
                  <a:cubicBezTo>
                    <a:pt x="1970" y="1204"/>
                    <a:pt x="1746" y="1229"/>
                    <a:pt x="1526" y="1292"/>
                  </a:cubicBezTo>
                  <a:cubicBezTo>
                    <a:pt x="266" y="1635"/>
                    <a:pt x="0" y="2873"/>
                    <a:pt x="45" y="3194"/>
                  </a:cubicBezTo>
                  <a:cubicBezTo>
                    <a:pt x="89" y="3515"/>
                    <a:pt x="211" y="3703"/>
                    <a:pt x="211" y="3714"/>
                  </a:cubicBezTo>
                  <a:cubicBezTo>
                    <a:pt x="227" y="3730"/>
                    <a:pt x="249" y="3740"/>
                    <a:pt x="268" y="3740"/>
                  </a:cubicBezTo>
                  <a:cubicBezTo>
                    <a:pt x="275" y="3740"/>
                    <a:pt x="282" y="3739"/>
                    <a:pt x="288" y="3736"/>
                  </a:cubicBezTo>
                  <a:cubicBezTo>
                    <a:pt x="321" y="3736"/>
                    <a:pt x="343" y="3703"/>
                    <a:pt x="343" y="3681"/>
                  </a:cubicBezTo>
                  <a:cubicBezTo>
                    <a:pt x="343" y="3669"/>
                    <a:pt x="365" y="3260"/>
                    <a:pt x="586" y="2951"/>
                  </a:cubicBezTo>
                  <a:cubicBezTo>
                    <a:pt x="697" y="2796"/>
                    <a:pt x="841" y="2674"/>
                    <a:pt x="962" y="2597"/>
                  </a:cubicBezTo>
                  <a:lnTo>
                    <a:pt x="962" y="2597"/>
                  </a:lnTo>
                  <a:cubicBezTo>
                    <a:pt x="697" y="3039"/>
                    <a:pt x="233" y="4034"/>
                    <a:pt x="808" y="4775"/>
                  </a:cubicBezTo>
                  <a:cubicBezTo>
                    <a:pt x="1348" y="5476"/>
                    <a:pt x="2082" y="5590"/>
                    <a:pt x="2428" y="5590"/>
                  </a:cubicBezTo>
                  <a:cubicBezTo>
                    <a:pt x="2535" y="5590"/>
                    <a:pt x="2605" y="5579"/>
                    <a:pt x="2621" y="5571"/>
                  </a:cubicBezTo>
                  <a:cubicBezTo>
                    <a:pt x="2654" y="5549"/>
                    <a:pt x="2665" y="5527"/>
                    <a:pt x="2665" y="5494"/>
                  </a:cubicBezTo>
                  <a:cubicBezTo>
                    <a:pt x="2654" y="5461"/>
                    <a:pt x="2632" y="5439"/>
                    <a:pt x="2599" y="5439"/>
                  </a:cubicBezTo>
                  <a:cubicBezTo>
                    <a:pt x="2544" y="5417"/>
                    <a:pt x="2278" y="5206"/>
                    <a:pt x="2323" y="5007"/>
                  </a:cubicBezTo>
                  <a:cubicBezTo>
                    <a:pt x="2356" y="4886"/>
                    <a:pt x="2488" y="4731"/>
                    <a:pt x="2610" y="4609"/>
                  </a:cubicBezTo>
                  <a:lnTo>
                    <a:pt x="2610" y="4609"/>
                  </a:lnTo>
                  <a:cubicBezTo>
                    <a:pt x="2555" y="4886"/>
                    <a:pt x="2522" y="5361"/>
                    <a:pt x="2787" y="5560"/>
                  </a:cubicBezTo>
                  <a:cubicBezTo>
                    <a:pt x="3074" y="5770"/>
                    <a:pt x="3970" y="6202"/>
                    <a:pt x="4855" y="6202"/>
                  </a:cubicBezTo>
                  <a:cubicBezTo>
                    <a:pt x="5087" y="6202"/>
                    <a:pt x="5308" y="6180"/>
                    <a:pt x="5529" y="6102"/>
                  </a:cubicBezTo>
                  <a:cubicBezTo>
                    <a:pt x="6226" y="5870"/>
                    <a:pt x="6823" y="5140"/>
                    <a:pt x="7088" y="4554"/>
                  </a:cubicBezTo>
                  <a:cubicBezTo>
                    <a:pt x="7243" y="4211"/>
                    <a:pt x="7287" y="3913"/>
                    <a:pt x="7199" y="3725"/>
                  </a:cubicBezTo>
                  <a:cubicBezTo>
                    <a:pt x="7155" y="3614"/>
                    <a:pt x="7077" y="3470"/>
                    <a:pt x="6978" y="3294"/>
                  </a:cubicBezTo>
                  <a:cubicBezTo>
                    <a:pt x="6679" y="2719"/>
                    <a:pt x="6226" y="1856"/>
                    <a:pt x="6425" y="1524"/>
                  </a:cubicBezTo>
                  <a:cubicBezTo>
                    <a:pt x="6734" y="1049"/>
                    <a:pt x="6757" y="662"/>
                    <a:pt x="6757" y="651"/>
                  </a:cubicBezTo>
                  <a:cubicBezTo>
                    <a:pt x="6757" y="640"/>
                    <a:pt x="6757" y="629"/>
                    <a:pt x="6746" y="618"/>
                  </a:cubicBezTo>
                  <a:cubicBezTo>
                    <a:pt x="6734" y="595"/>
                    <a:pt x="6469" y="65"/>
                    <a:pt x="5949" y="9"/>
                  </a:cubicBezTo>
                  <a:cubicBezTo>
                    <a:pt x="5902" y="3"/>
                    <a:pt x="5857" y="1"/>
                    <a:pt x="5813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1590;p53">
              <a:extLst>
                <a:ext uri="{FF2B5EF4-FFF2-40B4-BE49-F238E27FC236}">
                  <a16:creationId xmlns:a16="http://schemas.microsoft.com/office/drawing/2014/main" id="{C87FBA44-F507-1990-6771-BF5778A1A07F}"/>
                </a:ext>
              </a:extLst>
            </p:cNvPr>
            <p:cNvSpPr/>
            <p:nvPr/>
          </p:nvSpPr>
          <p:spPr>
            <a:xfrm>
              <a:off x="4463075" y="602525"/>
              <a:ext cx="165278" cy="204509"/>
            </a:xfrm>
            <a:custGeom>
              <a:avLst/>
              <a:gdLst/>
              <a:ahLst/>
              <a:cxnLst/>
              <a:rect l="l" t="t" r="r" b="b"/>
              <a:pathLst>
                <a:path w="1306" h="1616" extrusionOk="0">
                  <a:moveTo>
                    <a:pt x="295" y="1"/>
                  </a:moveTo>
                  <a:cubicBezTo>
                    <a:pt x="256" y="1"/>
                    <a:pt x="220" y="10"/>
                    <a:pt x="189" y="30"/>
                  </a:cubicBezTo>
                  <a:cubicBezTo>
                    <a:pt x="1" y="141"/>
                    <a:pt x="45" y="583"/>
                    <a:pt x="299" y="1014"/>
                  </a:cubicBezTo>
                  <a:cubicBezTo>
                    <a:pt x="513" y="1378"/>
                    <a:pt x="806" y="1615"/>
                    <a:pt x="1005" y="1615"/>
                  </a:cubicBezTo>
                  <a:cubicBezTo>
                    <a:pt x="1043" y="1615"/>
                    <a:pt x="1077" y="1607"/>
                    <a:pt x="1107" y="1589"/>
                  </a:cubicBezTo>
                  <a:cubicBezTo>
                    <a:pt x="1306" y="1468"/>
                    <a:pt x="1250" y="1025"/>
                    <a:pt x="996" y="605"/>
                  </a:cubicBezTo>
                  <a:cubicBezTo>
                    <a:pt x="784" y="245"/>
                    <a:pt x="494" y="1"/>
                    <a:pt x="295" y="1"/>
                  </a:cubicBezTo>
                  <a:close/>
                </a:path>
              </a:pathLst>
            </a:custGeom>
            <a:solidFill>
              <a:srgbClr val="7AB8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" name="Google Shape;1591;p53">
              <a:extLst>
                <a:ext uri="{FF2B5EF4-FFF2-40B4-BE49-F238E27FC236}">
                  <a16:creationId xmlns:a16="http://schemas.microsoft.com/office/drawing/2014/main" id="{DD012800-5478-CD3D-8D6A-F88B0DB620E9}"/>
                </a:ext>
              </a:extLst>
            </p:cNvPr>
            <p:cNvSpPr/>
            <p:nvPr/>
          </p:nvSpPr>
          <p:spPr>
            <a:xfrm>
              <a:off x="4461683" y="593413"/>
              <a:ext cx="175022" cy="221467"/>
            </a:xfrm>
            <a:custGeom>
              <a:avLst/>
              <a:gdLst/>
              <a:ahLst/>
              <a:cxnLst/>
              <a:rect l="l" t="t" r="r" b="b"/>
              <a:pathLst>
                <a:path w="1383" h="1750" extrusionOk="0">
                  <a:moveTo>
                    <a:pt x="310" y="135"/>
                  </a:moveTo>
                  <a:cubicBezTo>
                    <a:pt x="465" y="135"/>
                    <a:pt x="731" y="346"/>
                    <a:pt x="952" y="710"/>
                  </a:cubicBezTo>
                  <a:cubicBezTo>
                    <a:pt x="1195" y="1131"/>
                    <a:pt x="1228" y="1518"/>
                    <a:pt x="1084" y="1595"/>
                  </a:cubicBezTo>
                  <a:cubicBezTo>
                    <a:pt x="1066" y="1606"/>
                    <a:pt x="1043" y="1611"/>
                    <a:pt x="1017" y="1611"/>
                  </a:cubicBezTo>
                  <a:cubicBezTo>
                    <a:pt x="860" y="1611"/>
                    <a:pt x="586" y="1412"/>
                    <a:pt x="377" y="1042"/>
                  </a:cubicBezTo>
                  <a:cubicBezTo>
                    <a:pt x="255" y="843"/>
                    <a:pt x="178" y="644"/>
                    <a:pt x="156" y="467"/>
                  </a:cubicBezTo>
                  <a:cubicBezTo>
                    <a:pt x="144" y="301"/>
                    <a:pt x="167" y="202"/>
                    <a:pt x="233" y="158"/>
                  </a:cubicBezTo>
                  <a:cubicBezTo>
                    <a:pt x="255" y="147"/>
                    <a:pt x="277" y="135"/>
                    <a:pt x="310" y="135"/>
                  </a:cubicBezTo>
                  <a:close/>
                  <a:moveTo>
                    <a:pt x="304" y="1"/>
                  </a:moveTo>
                  <a:cubicBezTo>
                    <a:pt x="254" y="1"/>
                    <a:pt x="208" y="12"/>
                    <a:pt x="167" y="36"/>
                  </a:cubicBezTo>
                  <a:cubicBezTo>
                    <a:pt x="45" y="113"/>
                    <a:pt x="1" y="268"/>
                    <a:pt x="23" y="478"/>
                  </a:cubicBezTo>
                  <a:cubicBezTo>
                    <a:pt x="45" y="677"/>
                    <a:pt x="122" y="898"/>
                    <a:pt x="255" y="1120"/>
                  </a:cubicBezTo>
                  <a:cubicBezTo>
                    <a:pt x="487" y="1507"/>
                    <a:pt x="786" y="1750"/>
                    <a:pt x="1018" y="1750"/>
                  </a:cubicBezTo>
                  <a:cubicBezTo>
                    <a:pt x="1062" y="1750"/>
                    <a:pt x="1118" y="1739"/>
                    <a:pt x="1151" y="1717"/>
                  </a:cubicBezTo>
                  <a:cubicBezTo>
                    <a:pt x="1383" y="1584"/>
                    <a:pt x="1350" y="1120"/>
                    <a:pt x="1062" y="633"/>
                  </a:cubicBezTo>
                  <a:cubicBezTo>
                    <a:pt x="835" y="242"/>
                    <a:pt x="533" y="1"/>
                    <a:pt x="304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" name="Google Shape;1592;p53">
              <a:extLst>
                <a:ext uri="{FF2B5EF4-FFF2-40B4-BE49-F238E27FC236}">
                  <a16:creationId xmlns:a16="http://schemas.microsoft.com/office/drawing/2014/main" id="{2D2667DE-7AD0-74FB-FA4A-39C8189B4FA3}"/>
                </a:ext>
              </a:extLst>
            </p:cNvPr>
            <p:cNvSpPr/>
            <p:nvPr/>
          </p:nvSpPr>
          <p:spPr>
            <a:xfrm>
              <a:off x="4060131" y="491285"/>
              <a:ext cx="575181" cy="566069"/>
            </a:xfrm>
            <a:custGeom>
              <a:avLst/>
              <a:gdLst/>
              <a:ahLst/>
              <a:cxnLst/>
              <a:rect l="l" t="t" r="r" b="b"/>
              <a:pathLst>
                <a:path w="4545" h="4473" extrusionOk="0">
                  <a:moveTo>
                    <a:pt x="1535" y="0"/>
                  </a:moveTo>
                  <a:cubicBezTo>
                    <a:pt x="1169" y="0"/>
                    <a:pt x="850" y="70"/>
                    <a:pt x="752" y="257"/>
                  </a:cubicBezTo>
                  <a:lnTo>
                    <a:pt x="741" y="257"/>
                  </a:lnTo>
                  <a:cubicBezTo>
                    <a:pt x="741" y="257"/>
                    <a:pt x="0" y="1142"/>
                    <a:pt x="78" y="1562"/>
                  </a:cubicBezTo>
                  <a:cubicBezTo>
                    <a:pt x="155" y="1971"/>
                    <a:pt x="376" y="1916"/>
                    <a:pt x="376" y="2104"/>
                  </a:cubicBezTo>
                  <a:cubicBezTo>
                    <a:pt x="376" y="2303"/>
                    <a:pt x="332" y="2623"/>
                    <a:pt x="332" y="2623"/>
                  </a:cubicBezTo>
                  <a:cubicBezTo>
                    <a:pt x="332" y="2623"/>
                    <a:pt x="1371" y="3718"/>
                    <a:pt x="1648" y="3994"/>
                  </a:cubicBezTo>
                  <a:cubicBezTo>
                    <a:pt x="1849" y="4195"/>
                    <a:pt x="2787" y="4473"/>
                    <a:pt x="3467" y="4473"/>
                  </a:cubicBezTo>
                  <a:cubicBezTo>
                    <a:pt x="3721" y="4473"/>
                    <a:pt x="3940" y="4434"/>
                    <a:pt x="4069" y="4337"/>
                  </a:cubicBezTo>
                  <a:cubicBezTo>
                    <a:pt x="4545" y="3983"/>
                    <a:pt x="4136" y="2402"/>
                    <a:pt x="3959" y="1971"/>
                  </a:cubicBezTo>
                  <a:cubicBezTo>
                    <a:pt x="3782" y="1540"/>
                    <a:pt x="3152" y="589"/>
                    <a:pt x="2953" y="334"/>
                  </a:cubicBezTo>
                  <a:cubicBezTo>
                    <a:pt x="2830" y="178"/>
                    <a:pt x="2122" y="0"/>
                    <a:pt x="1535" y="0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1593;p53">
              <a:extLst>
                <a:ext uri="{FF2B5EF4-FFF2-40B4-BE49-F238E27FC236}">
                  <a16:creationId xmlns:a16="http://schemas.microsoft.com/office/drawing/2014/main" id="{D9803C00-1F4D-5CE0-136A-5134D9E69BC6}"/>
                </a:ext>
              </a:extLst>
            </p:cNvPr>
            <p:cNvSpPr/>
            <p:nvPr/>
          </p:nvSpPr>
          <p:spPr>
            <a:xfrm>
              <a:off x="4050260" y="481920"/>
              <a:ext cx="596315" cy="583534"/>
            </a:xfrm>
            <a:custGeom>
              <a:avLst/>
              <a:gdLst/>
              <a:ahLst/>
              <a:cxnLst/>
              <a:rect l="l" t="t" r="r" b="b"/>
              <a:pathLst>
                <a:path w="4712" h="4611" extrusionOk="0">
                  <a:moveTo>
                    <a:pt x="1607" y="145"/>
                  </a:moveTo>
                  <a:cubicBezTo>
                    <a:pt x="2186" y="145"/>
                    <a:pt x="2877" y="325"/>
                    <a:pt x="2975" y="453"/>
                  </a:cubicBezTo>
                  <a:cubicBezTo>
                    <a:pt x="3174" y="718"/>
                    <a:pt x="3794" y="1658"/>
                    <a:pt x="3970" y="2067"/>
                  </a:cubicBezTo>
                  <a:cubicBezTo>
                    <a:pt x="4147" y="2509"/>
                    <a:pt x="4534" y="4035"/>
                    <a:pt x="4103" y="4345"/>
                  </a:cubicBezTo>
                  <a:cubicBezTo>
                    <a:pt x="3985" y="4436"/>
                    <a:pt x="3776" y="4473"/>
                    <a:pt x="3530" y="4473"/>
                  </a:cubicBezTo>
                  <a:cubicBezTo>
                    <a:pt x="2881" y="4473"/>
                    <a:pt x="1973" y="4217"/>
                    <a:pt x="1781" y="4024"/>
                  </a:cubicBezTo>
                  <a:cubicBezTo>
                    <a:pt x="1527" y="3770"/>
                    <a:pt x="632" y="2831"/>
                    <a:pt x="487" y="2664"/>
                  </a:cubicBezTo>
                  <a:lnTo>
                    <a:pt x="487" y="2664"/>
                  </a:lnTo>
                  <a:cubicBezTo>
                    <a:pt x="490" y="2568"/>
                    <a:pt x="521" y="2337"/>
                    <a:pt x="521" y="2178"/>
                  </a:cubicBezTo>
                  <a:cubicBezTo>
                    <a:pt x="521" y="2067"/>
                    <a:pt x="465" y="2012"/>
                    <a:pt x="399" y="1956"/>
                  </a:cubicBezTo>
                  <a:cubicBezTo>
                    <a:pt x="344" y="1901"/>
                    <a:pt x="266" y="1835"/>
                    <a:pt x="222" y="1614"/>
                  </a:cubicBezTo>
                  <a:cubicBezTo>
                    <a:pt x="167" y="1304"/>
                    <a:pt x="675" y="618"/>
                    <a:pt x="874" y="375"/>
                  </a:cubicBezTo>
                  <a:lnTo>
                    <a:pt x="885" y="364"/>
                  </a:lnTo>
                  <a:cubicBezTo>
                    <a:pt x="941" y="254"/>
                    <a:pt x="1118" y="176"/>
                    <a:pt x="1394" y="154"/>
                  </a:cubicBezTo>
                  <a:cubicBezTo>
                    <a:pt x="1462" y="148"/>
                    <a:pt x="1533" y="145"/>
                    <a:pt x="1607" y="145"/>
                  </a:cubicBezTo>
                  <a:close/>
                  <a:moveTo>
                    <a:pt x="1601" y="1"/>
                  </a:moveTo>
                  <a:cubicBezTo>
                    <a:pt x="1525" y="1"/>
                    <a:pt x="1452" y="4"/>
                    <a:pt x="1383" y="10"/>
                  </a:cubicBezTo>
                  <a:cubicBezTo>
                    <a:pt x="1062" y="43"/>
                    <a:pt x="852" y="132"/>
                    <a:pt x="764" y="287"/>
                  </a:cubicBezTo>
                  <a:cubicBezTo>
                    <a:pt x="664" y="408"/>
                    <a:pt x="1" y="1216"/>
                    <a:pt x="89" y="1647"/>
                  </a:cubicBezTo>
                  <a:cubicBezTo>
                    <a:pt x="133" y="1901"/>
                    <a:pt x="233" y="1990"/>
                    <a:pt x="310" y="2056"/>
                  </a:cubicBezTo>
                  <a:cubicBezTo>
                    <a:pt x="366" y="2111"/>
                    <a:pt x="377" y="2122"/>
                    <a:pt x="377" y="2178"/>
                  </a:cubicBezTo>
                  <a:cubicBezTo>
                    <a:pt x="377" y="2365"/>
                    <a:pt x="344" y="2675"/>
                    <a:pt x="344" y="2686"/>
                  </a:cubicBezTo>
                  <a:cubicBezTo>
                    <a:pt x="333" y="2708"/>
                    <a:pt x="344" y="2719"/>
                    <a:pt x="355" y="2741"/>
                  </a:cubicBezTo>
                  <a:cubicBezTo>
                    <a:pt x="366" y="2753"/>
                    <a:pt x="1405" y="3847"/>
                    <a:pt x="1682" y="4124"/>
                  </a:cubicBezTo>
                  <a:cubicBezTo>
                    <a:pt x="1892" y="4334"/>
                    <a:pt x="2832" y="4610"/>
                    <a:pt x="3528" y="4610"/>
                  </a:cubicBezTo>
                  <a:cubicBezTo>
                    <a:pt x="3805" y="4610"/>
                    <a:pt x="4048" y="4566"/>
                    <a:pt x="4192" y="4455"/>
                  </a:cubicBezTo>
                  <a:cubicBezTo>
                    <a:pt x="4711" y="4068"/>
                    <a:pt x="4269" y="2443"/>
                    <a:pt x="4092" y="2012"/>
                  </a:cubicBezTo>
                  <a:cubicBezTo>
                    <a:pt x="3904" y="1558"/>
                    <a:pt x="3263" y="596"/>
                    <a:pt x="3086" y="364"/>
                  </a:cubicBezTo>
                  <a:cubicBezTo>
                    <a:pt x="2939" y="178"/>
                    <a:pt x="2186" y="1"/>
                    <a:pt x="1601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1594;p53">
              <a:extLst>
                <a:ext uri="{FF2B5EF4-FFF2-40B4-BE49-F238E27FC236}">
                  <a16:creationId xmlns:a16="http://schemas.microsoft.com/office/drawing/2014/main" id="{C36D1085-7355-93FF-B4D8-7D41B2425B52}"/>
                </a:ext>
              </a:extLst>
            </p:cNvPr>
            <p:cNvSpPr/>
            <p:nvPr/>
          </p:nvSpPr>
          <p:spPr>
            <a:xfrm>
              <a:off x="4216804" y="716549"/>
              <a:ext cx="77070" cy="70363"/>
            </a:xfrm>
            <a:custGeom>
              <a:avLst/>
              <a:gdLst/>
              <a:ahLst/>
              <a:cxnLst/>
              <a:rect l="l" t="t" r="r" b="b"/>
              <a:pathLst>
                <a:path w="609" h="556" extrusionOk="0">
                  <a:moveTo>
                    <a:pt x="531" y="0"/>
                  </a:moveTo>
                  <a:cubicBezTo>
                    <a:pt x="524" y="0"/>
                    <a:pt x="517" y="1"/>
                    <a:pt x="509" y="3"/>
                  </a:cubicBezTo>
                  <a:cubicBezTo>
                    <a:pt x="144" y="91"/>
                    <a:pt x="23" y="445"/>
                    <a:pt x="12" y="456"/>
                  </a:cubicBezTo>
                  <a:cubicBezTo>
                    <a:pt x="1" y="500"/>
                    <a:pt x="23" y="534"/>
                    <a:pt x="56" y="545"/>
                  </a:cubicBezTo>
                  <a:cubicBezTo>
                    <a:pt x="67" y="556"/>
                    <a:pt x="67" y="556"/>
                    <a:pt x="78" y="556"/>
                  </a:cubicBezTo>
                  <a:cubicBezTo>
                    <a:pt x="100" y="556"/>
                    <a:pt x="133" y="534"/>
                    <a:pt x="144" y="511"/>
                  </a:cubicBezTo>
                  <a:cubicBezTo>
                    <a:pt x="144" y="500"/>
                    <a:pt x="255" y="202"/>
                    <a:pt x="542" y="136"/>
                  </a:cubicBezTo>
                  <a:cubicBezTo>
                    <a:pt x="587" y="124"/>
                    <a:pt x="609" y="91"/>
                    <a:pt x="598" y="58"/>
                  </a:cubicBezTo>
                  <a:cubicBezTo>
                    <a:pt x="589" y="22"/>
                    <a:pt x="564" y="0"/>
                    <a:pt x="531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1595;p53">
              <a:extLst>
                <a:ext uri="{FF2B5EF4-FFF2-40B4-BE49-F238E27FC236}">
                  <a16:creationId xmlns:a16="http://schemas.microsoft.com/office/drawing/2014/main" id="{3263D623-EB0F-A927-45D1-A0210A6F0B9A}"/>
                </a:ext>
              </a:extLst>
            </p:cNvPr>
            <p:cNvSpPr/>
            <p:nvPr/>
          </p:nvSpPr>
          <p:spPr>
            <a:xfrm>
              <a:off x="4170612" y="649349"/>
              <a:ext cx="82765" cy="105418"/>
            </a:xfrm>
            <a:custGeom>
              <a:avLst/>
              <a:gdLst/>
              <a:ahLst/>
              <a:cxnLst/>
              <a:rect l="l" t="t" r="r" b="b"/>
              <a:pathLst>
                <a:path w="654" h="833" extrusionOk="0">
                  <a:moveTo>
                    <a:pt x="582" y="0"/>
                  </a:moveTo>
                  <a:cubicBezTo>
                    <a:pt x="576" y="0"/>
                    <a:pt x="571" y="1"/>
                    <a:pt x="565" y="3"/>
                  </a:cubicBezTo>
                  <a:cubicBezTo>
                    <a:pt x="554" y="3"/>
                    <a:pt x="23" y="158"/>
                    <a:pt x="1" y="755"/>
                  </a:cubicBezTo>
                  <a:cubicBezTo>
                    <a:pt x="1" y="799"/>
                    <a:pt x="23" y="832"/>
                    <a:pt x="67" y="832"/>
                  </a:cubicBezTo>
                  <a:cubicBezTo>
                    <a:pt x="111" y="832"/>
                    <a:pt x="133" y="799"/>
                    <a:pt x="133" y="766"/>
                  </a:cubicBezTo>
                  <a:cubicBezTo>
                    <a:pt x="156" y="268"/>
                    <a:pt x="587" y="147"/>
                    <a:pt x="598" y="136"/>
                  </a:cubicBezTo>
                  <a:cubicBezTo>
                    <a:pt x="631" y="125"/>
                    <a:pt x="653" y="92"/>
                    <a:pt x="642" y="47"/>
                  </a:cubicBezTo>
                  <a:cubicBezTo>
                    <a:pt x="633" y="20"/>
                    <a:pt x="609" y="0"/>
                    <a:pt x="582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1596;p53">
              <a:extLst>
                <a:ext uri="{FF2B5EF4-FFF2-40B4-BE49-F238E27FC236}">
                  <a16:creationId xmlns:a16="http://schemas.microsoft.com/office/drawing/2014/main" id="{17373FB2-9DB3-F669-E232-DC6231F66775}"/>
                </a:ext>
              </a:extLst>
            </p:cNvPr>
            <p:cNvSpPr/>
            <p:nvPr/>
          </p:nvSpPr>
          <p:spPr>
            <a:xfrm>
              <a:off x="4430931" y="723762"/>
              <a:ext cx="39358" cy="60366"/>
            </a:xfrm>
            <a:custGeom>
              <a:avLst/>
              <a:gdLst/>
              <a:ahLst/>
              <a:cxnLst/>
              <a:rect l="l" t="t" r="r" b="b"/>
              <a:pathLst>
                <a:path w="311" h="477" extrusionOk="0">
                  <a:moveTo>
                    <a:pt x="179" y="1"/>
                  </a:moveTo>
                  <a:cubicBezTo>
                    <a:pt x="168" y="1"/>
                    <a:pt x="156" y="4"/>
                    <a:pt x="144" y="12"/>
                  </a:cubicBezTo>
                  <a:cubicBezTo>
                    <a:pt x="111" y="34"/>
                    <a:pt x="100" y="79"/>
                    <a:pt x="122" y="112"/>
                  </a:cubicBezTo>
                  <a:cubicBezTo>
                    <a:pt x="122" y="123"/>
                    <a:pt x="177" y="222"/>
                    <a:pt x="34" y="355"/>
                  </a:cubicBezTo>
                  <a:cubicBezTo>
                    <a:pt x="0" y="377"/>
                    <a:pt x="0" y="421"/>
                    <a:pt x="23" y="454"/>
                  </a:cubicBezTo>
                  <a:cubicBezTo>
                    <a:pt x="45" y="466"/>
                    <a:pt x="56" y="477"/>
                    <a:pt x="78" y="477"/>
                  </a:cubicBezTo>
                  <a:cubicBezTo>
                    <a:pt x="100" y="477"/>
                    <a:pt x="111" y="477"/>
                    <a:pt x="122" y="454"/>
                  </a:cubicBezTo>
                  <a:cubicBezTo>
                    <a:pt x="310" y="289"/>
                    <a:pt x="277" y="112"/>
                    <a:pt x="233" y="34"/>
                  </a:cubicBezTo>
                  <a:cubicBezTo>
                    <a:pt x="218" y="13"/>
                    <a:pt x="199" y="1"/>
                    <a:pt x="179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1597;p53">
              <a:extLst>
                <a:ext uri="{FF2B5EF4-FFF2-40B4-BE49-F238E27FC236}">
                  <a16:creationId xmlns:a16="http://schemas.microsoft.com/office/drawing/2014/main" id="{1BD797C3-DD9E-8BED-C055-AD185245C9B4}"/>
                </a:ext>
              </a:extLst>
            </p:cNvPr>
            <p:cNvSpPr/>
            <p:nvPr/>
          </p:nvSpPr>
          <p:spPr>
            <a:xfrm>
              <a:off x="4321716" y="821588"/>
              <a:ext cx="183501" cy="99723"/>
            </a:xfrm>
            <a:custGeom>
              <a:avLst/>
              <a:gdLst/>
              <a:ahLst/>
              <a:cxnLst/>
              <a:rect l="l" t="t" r="r" b="b"/>
              <a:pathLst>
                <a:path w="1450" h="788" extrusionOk="0">
                  <a:moveTo>
                    <a:pt x="1250" y="201"/>
                  </a:moveTo>
                  <a:lnTo>
                    <a:pt x="1250" y="201"/>
                  </a:lnTo>
                  <a:cubicBezTo>
                    <a:pt x="1184" y="389"/>
                    <a:pt x="1051" y="621"/>
                    <a:pt x="897" y="644"/>
                  </a:cubicBezTo>
                  <a:cubicBezTo>
                    <a:pt x="884" y="645"/>
                    <a:pt x="871" y="646"/>
                    <a:pt x="858" y="646"/>
                  </a:cubicBezTo>
                  <a:cubicBezTo>
                    <a:pt x="707" y="646"/>
                    <a:pt x="507" y="533"/>
                    <a:pt x="344" y="411"/>
                  </a:cubicBezTo>
                  <a:lnTo>
                    <a:pt x="344" y="411"/>
                  </a:lnTo>
                  <a:cubicBezTo>
                    <a:pt x="370" y="413"/>
                    <a:pt x="397" y="414"/>
                    <a:pt x="423" y="414"/>
                  </a:cubicBezTo>
                  <a:cubicBezTo>
                    <a:pt x="750" y="414"/>
                    <a:pt x="1066" y="293"/>
                    <a:pt x="1250" y="201"/>
                  </a:cubicBezTo>
                  <a:close/>
                  <a:moveTo>
                    <a:pt x="1371" y="0"/>
                  </a:moveTo>
                  <a:cubicBezTo>
                    <a:pt x="1360" y="0"/>
                    <a:pt x="1348" y="4"/>
                    <a:pt x="1339" y="13"/>
                  </a:cubicBezTo>
                  <a:cubicBezTo>
                    <a:pt x="1330" y="13"/>
                    <a:pt x="863" y="278"/>
                    <a:pt x="416" y="278"/>
                  </a:cubicBezTo>
                  <a:cubicBezTo>
                    <a:pt x="308" y="278"/>
                    <a:pt x="200" y="262"/>
                    <a:pt x="100" y="223"/>
                  </a:cubicBezTo>
                  <a:cubicBezTo>
                    <a:pt x="92" y="220"/>
                    <a:pt x="83" y="219"/>
                    <a:pt x="74" y="219"/>
                  </a:cubicBezTo>
                  <a:cubicBezTo>
                    <a:pt x="50" y="219"/>
                    <a:pt x="28" y="229"/>
                    <a:pt x="12" y="245"/>
                  </a:cubicBezTo>
                  <a:cubicBezTo>
                    <a:pt x="1" y="279"/>
                    <a:pt x="1" y="312"/>
                    <a:pt x="23" y="334"/>
                  </a:cubicBezTo>
                  <a:cubicBezTo>
                    <a:pt x="78" y="389"/>
                    <a:pt x="532" y="787"/>
                    <a:pt x="863" y="787"/>
                  </a:cubicBezTo>
                  <a:lnTo>
                    <a:pt x="908" y="787"/>
                  </a:lnTo>
                  <a:cubicBezTo>
                    <a:pt x="1262" y="743"/>
                    <a:pt x="1427" y="157"/>
                    <a:pt x="1438" y="91"/>
                  </a:cubicBezTo>
                  <a:cubicBezTo>
                    <a:pt x="1450" y="57"/>
                    <a:pt x="1438" y="35"/>
                    <a:pt x="1416" y="13"/>
                  </a:cubicBezTo>
                  <a:cubicBezTo>
                    <a:pt x="1404" y="7"/>
                    <a:pt x="1387" y="0"/>
                    <a:pt x="1371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1598;p53">
              <a:extLst>
                <a:ext uri="{FF2B5EF4-FFF2-40B4-BE49-F238E27FC236}">
                  <a16:creationId xmlns:a16="http://schemas.microsoft.com/office/drawing/2014/main" id="{E54A5AF4-5313-33DF-0F2A-CD1B986F9762}"/>
                </a:ext>
              </a:extLst>
            </p:cNvPr>
            <p:cNvSpPr/>
            <p:nvPr/>
          </p:nvSpPr>
          <p:spPr>
            <a:xfrm>
              <a:off x="4415491" y="631252"/>
              <a:ext cx="79981" cy="35308"/>
            </a:xfrm>
            <a:custGeom>
              <a:avLst/>
              <a:gdLst/>
              <a:ahLst/>
              <a:cxnLst/>
              <a:rect l="l" t="t" r="r" b="b"/>
              <a:pathLst>
                <a:path w="632" h="279" extrusionOk="0">
                  <a:moveTo>
                    <a:pt x="437" y="0"/>
                  </a:moveTo>
                  <a:cubicBezTo>
                    <a:pt x="183" y="0"/>
                    <a:pt x="34" y="159"/>
                    <a:pt x="34" y="168"/>
                  </a:cubicBezTo>
                  <a:cubicBezTo>
                    <a:pt x="1" y="201"/>
                    <a:pt x="12" y="246"/>
                    <a:pt x="34" y="268"/>
                  </a:cubicBezTo>
                  <a:cubicBezTo>
                    <a:pt x="45" y="279"/>
                    <a:pt x="67" y="279"/>
                    <a:pt x="78" y="279"/>
                  </a:cubicBezTo>
                  <a:cubicBezTo>
                    <a:pt x="100" y="279"/>
                    <a:pt x="122" y="279"/>
                    <a:pt x="134" y="257"/>
                  </a:cubicBezTo>
                  <a:cubicBezTo>
                    <a:pt x="134" y="257"/>
                    <a:pt x="247" y="135"/>
                    <a:pt x="440" y="135"/>
                  </a:cubicBezTo>
                  <a:cubicBezTo>
                    <a:pt x="472" y="135"/>
                    <a:pt x="506" y="138"/>
                    <a:pt x="543" y="146"/>
                  </a:cubicBezTo>
                  <a:cubicBezTo>
                    <a:pt x="547" y="148"/>
                    <a:pt x="552" y="148"/>
                    <a:pt x="556" y="148"/>
                  </a:cubicBezTo>
                  <a:cubicBezTo>
                    <a:pt x="587" y="148"/>
                    <a:pt x="620" y="120"/>
                    <a:pt x="620" y="91"/>
                  </a:cubicBezTo>
                  <a:cubicBezTo>
                    <a:pt x="631" y="58"/>
                    <a:pt x="609" y="13"/>
                    <a:pt x="565" y="13"/>
                  </a:cubicBezTo>
                  <a:cubicBezTo>
                    <a:pt x="520" y="4"/>
                    <a:pt x="477" y="0"/>
                    <a:pt x="437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1599;p53">
              <a:extLst>
                <a:ext uri="{FF2B5EF4-FFF2-40B4-BE49-F238E27FC236}">
                  <a16:creationId xmlns:a16="http://schemas.microsoft.com/office/drawing/2014/main" id="{F3FCE106-11C2-F69D-9B6C-69766EDBBA3D}"/>
                </a:ext>
              </a:extLst>
            </p:cNvPr>
            <p:cNvSpPr/>
            <p:nvPr/>
          </p:nvSpPr>
          <p:spPr>
            <a:xfrm>
              <a:off x="4360947" y="574683"/>
              <a:ext cx="109341" cy="37333"/>
            </a:xfrm>
            <a:custGeom>
              <a:avLst/>
              <a:gdLst/>
              <a:ahLst/>
              <a:cxnLst/>
              <a:rect l="l" t="t" r="r" b="b"/>
              <a:pathLst>
                <a:path w="864" h="295" extrusionOk="0">
                  <a:moveTo>
                    <a:pt x="510" y="0"/>
                  </a:moveTo>
                  <a:cubicBezTo>
                    <a:pt x="217" y="0"/>
                    <a:pt x="42" y="176"/>
                    <a:pt x="34" y="184"/>
                  </a:cubicBezTo>
                  <a:cubicBezTo>
                    <a:pt x="1" y="206"/>
                    <a:pt x="1" y="250"/>
                    <a:pt x="34" y="272"/>
                  </a:cubicBezTo>
                  <a:cubicBezTo>
                    <a:pt x="45" y="295"/>
                    <a:pt x="67" y="295"/>
                    <a:pt x="78" y="295"/>
                  </a:cubicBezTo>
                  <a:cubicBezTo>
                    <a:pt x="100" y="295"/>
                    <a:pt x="111" y="295"/>
                    <a:pt x="133" y="272"/>
                  </a:cubicBezTo>
                  <a:cubicBezTo>
                    <a:pt x="142" y="272"/>
                    <a:pt x="274" y="142"/>
                    <a:pt x="503" y="142"/>
                  </a:cubicBezTo>
                  <a:cubicBezTo>
                    <a:pt x="580" y="142"/>
                    <a:pt x="667" y="156"/>
                    <a:pt x="764" y="195"/>
                  </a:cubicBezTo>
                  <a:cubicBezTo>
                    <a:pt x="772" y="198"/>
                    <a:pt x="781" y="199"/>
                    <a:pt x="790" y="199"/>
                  </a:cubicBezTo>
                  <a:cubicBezTo>
                    <a:pt x="817" y="199"/>
                    <a:pt x="844" y="187"/>
                    <a:pt x="852" y="162"/>
                  </a:cubicBezTo>
                  <a:cubicBezTo>
                    <a:pt x="863" y="118"/>
                    <a:pt x="852" y="84"/>
                    <a:pt x="819" y="62"/>
                  </a:cubicBezTo>
                  <a:cubicBezTo>
                    <a:pt x="705" y="18"/>
                    <a:pt x="602" y="0"/>
                    <a:pt x="510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1600;p53">
              <a:extLst>
                <a:ext uri="{FF2B5EF4-FFF2-40B4-BE49-F238E27FC236}">
                  <a16:creationId xmlns:a16="http://schemas.microsoft.com/office/drawing/2014/main" id="{DDD98974-3013-0640-23FA-B14B64AC7ADA}"/>
                </a:ext>
              </a:extLst>
            </p:cNvPr>
            <p:cNvSpPr/>
            <p:nvPr/>
          </p:nvSpPr>
          <p:spPr>
            <a:xfrm>
              <a:off x="4009890" y="376248"/>
              <a:ext cx="502287" cy="204509"/>
            </a:xfrm>
            <a:custGeom>
              <a:avLst/>
              <a:gdLst/>
              <a:ahLst/>
              <a:cxnLst/>
              <a:rect l="l" t="t" r="r" b="b"/>
              <a:pathLst>
                <a:path w="3969" h="1616" extrusionOk="0">
                  <a:moveTo>
                    <a:pt x="1591" y="1"/>
                  </a:moveTo>
                  <a:cubicBezTo>
                    <a:pt x="641" y="1"/>
                    <a:pt x="0" y="516"/>
                    <a:pt x="21" y="1011"/>
                  </a:cubicBezTo>
                  <a:cubicBezTo>
                    <a:pt x="43" y="1520"/>
                    <a:pt x="375" y="1597"/>
                    <a:pt x="375" y="1597"/>
                  </a:cubicBezTo>
                  <a:lnTo>
                    <a:pt x="674" y="1597"/>
                  </a:lnTo>
                  <a:cubicBezTo>
                    <a:pt x="674" y="1597"/>
                    <a:pt x="1072" y="1228"/>
                    <a:pt x="1629" y="1228"/>
                  </a:cubicBezTo>
                  <a:cubicBezTo>
                    <a:pt x="1760" y="1228"/>
                    <a:pt x="1899" y="1248"/>
                    <a:pt x="2045" y="1299"/>
                  </a:cubicBezTo>
                  <a:cubicBezTo>
                    <a:pt x="2556" y="1481"/>
                    <a:pt x="2995" y="1616"/>
                    <a:pt x="3314" y="1616"/>
                  </a:cubicBezTo>
                  <a:cubicBezTo>
                    <a:pt x="3478" y="1616"/>
                    <a:pt x="3610" y="1580"/>
                    <a:pt x="3703" y="1498"/>
                  </a:cubicBezTo>
                  <a:cubicBezTo>
                    <a:pt x="3968" y="1275"/>
                    <a:pt x="3939" y="809"/>
                    <a:pt x="3819" y="809"/>
                  </a:cubicBezTo>
                  <a:cubicBezTo>
                    <a:pt x="3814" y="809"/>
                    <a:pt x="3809" y="810"/>
                    <a:pt x="3803" y="812"/>
                  </a:cubicBezTo>
                  <a:cubicBezTo>
                    <a:pt x="3726" y="830"/>
                    <a:pt x="3680" y="864"/>
                    <a:pt x="3636" y="864"/>
                  </a:cubicBezTo>
                  <a:cubicBezTo>
                    <a:pt x="3598" y="864"/>
                    <a:pt x="3561" y="839"/>
                    <a:pt x="3504" y="757"/>
                  </a:cubicBezTo>
                  <a:cubicBezTo>
                    <a:pt x="3383" y="580"/>
                    <a:pt x="2752" y="60"/>
                    <a:pt x="1735" y="5"/>
                  </a:cubicBezTo>
                  <a:cubicBezTo>
                    <a:pt x="1686" y="2"/>
                    <a:pt x="1638" y="1"/>
                    <a:pt x="1591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1601;p53">
              <a:extLst>
                <a:ext uri="{FF2B5EF4-FFF2-40B4-BE49-F238E27FC236}">
                  <a16:creationId xmlns:a16="http://schemas.microsoft.com/office/drawing/2014/main" id="{A7A03955-E32E-9CF4-32E6-E42BDB84D53F}"/>
                </a:ext>
              </a:extLst>
            </p:cNvPr>
            <p:cNvSpPr/>
            <p:nvPr/>
          </p:nvSpPr>
          <p:spPr>
            <a:xfrm>
              <a:off x="4001285" y="367896"/>
              <a:ext cx="516587" cy="221720"/>
            </a:xfrm>
            <a:custGeom>
              <a:avLst/>
              <a:gdLst/>
              <a:ahLst/>
              <a:cxnLst/>
              <a:rect l="l" t="t" r="r" b="b"/>
              <a:pathLst>
                <a:path w="4082" h="1752" extrusionOk="0">
                  <a:moveTo>
                    <a:pt x="1659" y="1"/>
                  </a:moveTo>
                  <a:cubicBezTo>
                    <a:pt x="1106" y="1"/>
                    <a:pt x="604" y="175"/>
                    <a:pt x="288" y="480"/>
                  </a:cubicBezTo>
                  <a:cubicBezTo>
                    <a:pt x="100" y="657"/>
                    <a:pt x="1" y="867"/>
                    <a:pt x="12" y="1077"/>
                  </a:cubicBezTo>
                  <a:cubicBezTo>
                    <a:pt x="34" y="1630"/>
                    <a:pt x="410" y="1730"/>
                    <a:pt x="421" y="1730"/>
                  </a:cubicBezTo>
                  <a:cubicBezTo>
                    <a:pt x="427" y="1731"/>
                    <a:pt x="433" y="1732"/>
                    <a:pt x="439" y="1732"/>
                  </a:cubicBezTo>
                  <a:cubicBezTo>
                    <a:pt x="469" y="1732"/>
                    <a:pt x="500" y="1713"/>
                    <a:pt x="509" y="1685"/>
                  </a:cubicBezTo>
                  <a:cubicBezTo>
                    <a:pt x="509" y="1641"/>
                    <a:pt x="487" y="1608"/>
                    <a:pt x="454" y="1597"/>
                  </a:cubicBezTo>
                  <a:cubicBezTo>
                    <a:pt x="443" y="1597"/>
                    <a:pt x="167" y="1519"/>
                    <a:pt x="156" y="1077"/>
                  </a:cubicBezTo>
                  <a:cubicBezTo>
                    <a:pt x="145" y="900"/>
                    <a:pt x="233" y="723"/>
                    <a:pt x="388" y="568"/>
                  </a:cubicBezTo>
                  <a:cubicBezTo>
                    <a:pt x="671" y="295"/>
                    <a:pt x="1140" y="133"/>
                    <a:pt x="1650" y="133"/>
                  </a:cubicBezTo>
                  <a:cubicBezTo>
                    <a:pt x="1697" y="133"/>
                    <a:pt x="1744" y="134"/>
                    <a:pt x="1792" y="137"/>
                  </a:cubicBezTo>
                  <a:cubicBezTo>
                    <a:pt x="2776" y="193"/>
                    <a:pt x="3395" y="690"/>
                    <a:pt x="3506" y="856"/>
                  </a:cubicBezTo>
                  <a:cubicBezTo>
                    <a:pt x="3580" y="964"/>
                    <a:pt x="3638" y="998"/>
                    <a:pt x="3697" y="998"/>
                  </a:cubicBezTo>
                  <a:cubicBezTo>
                    <a:pt x="3734" y="998"/>
                    <a:pt x="3772" y="984"/>
                    <a:pt x="3816" y="967"/>
                  </a:cubicBezTo>
                  <a:cubicBezTo>
                    <a:pt x="3838" y="967"/>
                    <a:pt x="3860" y="955"/>
                    <a:pt x="3871" y="944"/>
                  </a:cubicBezTo>
                  <a:cubicBezTo>
                    <a:pt x="3882" y="955"/>
                    <a:pt x="3904" y="1000"/>
                    <a:pt x="3904" y="1077"/>
                  </a:cubicBezTo>
                  <a:cubicBezTo>
                    <a:pt x="3904" y="1210"/>
                    <a:pt x="3860" y="1398"/>
                    <a:pt x="3716" y="1519"/>
                  </a:cubicBezTo>
                  <a:cubicBezTo>
                    <a:pt x="3638" y="1587"/>
                    <a:pt x="3523" y="1615"/>
                    <a:pt x="3381" y="1615"/>
                  </a:cubicBezTo>
                  <a:cubicBezTo>
                    <a:pt x="3060" y="1615"/>
                    <a:pt x="2603" y="1470"/>
                    <a:pt x="2135" y="1309"/>
                  </a:cubicBezTo>
                  <a:cubicBezTo>
                    <a:pt x="1974" y="1251"/>
                    <a:pt x="1821" y="1228"/>
                    <a:pt x="1678" y="1228"/>
                  </a:cubicBezTo>
                  <a:cubicBezTo>
                    <a:pt x="1113" y="1228"/>
                    <a:pt x="713" y="1592"/>
                    <a:pt x="686" y="1619"/>
                  </a:cubicBezTo>
                  <a:cubicBezTo>
                    <a:pt x="664" y="1641"/>
                    <a:pt x="664" y="1685"/>
                    <a:pt x="686" y="1718"/>
                  </a:cubicBezTo>
                  <a:cubicBezTo>
                    <a:pt x="697" y="1730"/>
                    <a:pt x="714" y="1735"/>
                    <a:pt x="732" y="1735"/>
                  </a:cubicBezTo>
                  <a:cubicBezTo>
                    <a:pt x="750" y="1735"/>
                    <a:pt x="769" y="1730"/>
                    <a:pt x="786" y="1718"/>
                  </a:cubicBezTo>
                  <a:cubicBezTo>
                    <a:pt x="786" y="1710"/>
                    <a:pt x="1168" y="1362"/>
                    <a:pt x="1693" y="1362"/>
                  </a:cubicBezTo>
                  <a:cubicBezTo>
                    <a:pt x="1818" y="1362"/>
                    <a:pt x="1952" y="1382"/>
                    <a:pt x="2091" y="1431"/>
                  </a:cubicBezTo>
                  <a:cubicBezTo>
                    <a:pt x="2621" y="1619"/>
                    <a:pt x="3053" y="1752"/>
                    <a:pt x="3373" y="1752"/>
                  </a:cubicBezTo>
                  <a:cubicBezTo>
                    <a:pt x="3550" y="1752"/>
                    <a:pt x="3705" y="1707"/>
                    <a:pt x="3805" y="1619"/>
                  </a:cubicBezTo>
                  <a:cubicBezTo>
                    <a:pt x="4037" y="1420"/>
                    <a:pt x="4081" y="1044"/>
                    <a:pt x="3993" y="889"/>
                  </a:cubicBezTo>
                  <a:cubicBezTo>
                    <a:pt x="3966" y="828"/>
                    <a:pt x="3919" y="808"/>
                    <a:pt x="3873" y="808"/>
                  </a:cubicBezTo>
                  <a:cubicBezTo>
                    <a:pt x="3861" y="808"/>
                    <a:pt x="3849" y="809"/>
                    <a:pt x="3838" y="812"/>
                  </a:cubicBezTo>
                  <a:cubicBezTo>
                    <a:pt x="3816" y="823"/>
                    <a:pt x="3782" y="834"/>
                    <a:pt x="3760" y="845"/>
                  </a:cubicBezTo>
                  <a:cubicBezTo>
                    <a:pt x="3735" y="852"/>
                    <a:pt x="3717" y="857"/>
                    <a:pt x="3704" y="857"/>
                  </a:cubicBezTo>
                  <a:cubicBezTo>
                    <a:pt x="3677" y="857"/>
                    <a:pt x="3665" y="838"/>
                    <a:pt x="3628" y="779"/>
                  </a:cubicBezTo>
                  <a:cubicBezTo>
                    <a:pt x="3473" y="557"/>
                    <a:pt x="2809" y="60"/>
                    <a:pt x="1803" y="5"/>
                  </a:cubicBezTo>
                  <a:cubicBezTo>
                    <a:pt x="1755" y="2"/>
                    <a:pt x="1706" y="1"/>
                    <a:pt x="1659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1602;p53">
              <a:extLst>
                <a:ext uri="{FF2B5EF4-FFF2-40B4-BE49-F238E27FC236}">
                  <a16:creationId xmlns:a16="http://schemas.microsoft.com/office/drawing/2014/main" id="{1A787432-55AB-B5BD-1A16-3E461470A5D9}"/>
                </a:ext>
              </a:extLst>
            </p:cNvPr>
            <p:cNvSpPr/>
            <p:nvPr/>
          </p:nvSpPr>
          <p:spPr>
            <a:xfrm>
              <a:off x="3927125" y="479009"/>
              <a:ext cx="187677" cy="403070"/>
            </a:xfrm>
            <a:custGeom>
              <a:avLst/>
              <a:gdLst/>
              <a:ahLst/>
              <a:cxnLst/>
              <a:rect l="l" t="t" r="r" b="b"/>
              <a:pathLst>
                <a:path w="1483" h="3185" extrusionOk="0">
                  <a:moveTo>
                    <a:pt x="653" y="0"/>
                  </a:moveTo>
                  <a:cubicBezTo>
                    <a:pt x="653" y="0"/>
                    <a:pt x="1" y="752"/>
                    <a:pt x="244" y="1570"/>
                  </a:cubicBezTo>
                  <a:cubicBezTo>
                    <a:pt x="476" y="2400"/>
                    <a:pt x="863" y="3174"/>
                    <a:pt x="863" y="3174"/>
                  </a:cubicBezTo>
                  <a:lnTo>
                    <a:pt x="863" y="3185"/>
                  </a:lnTo>
                  <a:lnTo>
                    <a:pt x="1482" y="3174"/>
                  </a:lnTo>
                  <a:cubicBezTo>
                    <a:pt x="1482" y="3174"/>
                    <a:pt x="985" y="2267"/>
                    <a:pt x="731" y="1382"/>
                  </a:cubicBezTo>
                  <a:cubicBezTo>
                    <a:pt x="476" y="498"/>
                    <a:pt x="653" y="0"/>
                    <a:pt x="653" y="0"/>
                  </a:cubicBezTo>
                  <a:close/>
                </a:path>
              </a:pathLst>
            </a:custGeom>
            <a:solidFill>
              <a:srgbClr val="7AB8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1603;p53">
              <a:extLst>
                <a:ext uri="{FF2B5EF4-FFF2-40B4-BE49-F238E27FC236}">
                  <a16:creationId xmlns:a16="http://schemas.microsoft.com/office/drawing/2014/main" id="{C9D4446F-F8E8-CB00-34FC-20494CBD7789}"/>
                </a:ext>
              </a:extLst>
            </p:cNvPr>
            <p:cNvSpPr/>
            <p:nvPr/>
          </p:nvSpPr>
          <p:spPr>
            <a:xfrm>
              <a:off x="3918772" y="470403"/>
              <a:ext cx="204382" cy="420028"/>
            </a:xfrm>
            <a:custGeom>
              <a:avLst/>
              <a:gdLst/>
              <a:ahLst/>
              <a:cxnLst/>
              <a:rect l="l" t="t" r="r" b="b"/>
              <a:pathLst>
                <a:path w="1615" h="3319" extrusionOk="0">
                  <a:moveTo>
                    <a:pt x="597" y="367"/>
                  </a:moveTo>
                  <a:lnTo>
                    <a:pt x="597" y="367"/>
                  </a:lnTo>
                  <a:cubicBezTo>
                    <a:pt x="575" y="610"/>
                    <a:pt x="586" y="975"/>
                    <a:pt x="730" y="1461"/>
                  </a:cubicBezTo>
                  <a:cubicBezTo>
                    <a:pt x="940" y="2180"/>
                    <a:pt x="1294" y="2910"/>
                    <a:pt x="1427" y="3164"/>
                  </a:cubicBezTo>
                  <a:lnTo>
                    <a:pt x="973" y="3175"/>
                  </a:lnTo>
                  <a:cubicBezTo>
                    <a:pt x="896" y="3009"/>
                    <a:pt x="575" y="2335"/>
                    <a:pt x="376" y="1627"/>
                  </a:cubicBezTo>
                  <a:cubicBezTo>
                    <a:pt x="233" y="1119"/>
                    <a:pt x="432" y="643"/>
                    <a:pt x="597" y="367"/>
                  </a:cubicBezTo>
                  <a:close/>
                  <a:moveTo>
                    <a:pt x="720" y="1"/>
                  </a:moveTo>
                  <a:cubicBezTo>
                    <a:pt x="700" y="1"/>
                    <a:pt x="678" y="10"/>
                    <a:pt x="664" y="24"/>
                  </a:cubicBezTo>
                  <a:cubicBezTo>
                    <a:pt x="642" y="57"/>
                    <a:pt x="0" y="809"/>
                    <a:pt x="244" y="1660"/>
                  </a:cubicBezTo>
                  <a:cubicBezTo>
                    <a:pt x="476" y="2490"/>
                    <a:pt x="863" y="3264"/>
                    <a:pt x="874" y="3275"/>
                  </a:cubicBezTo>
                  <a:cubicBezTo>
                    <a:pt x="885" y="3297"/>
                    <a:pt x="907" y="3319"/>
                    <a:pt x="929" y="3319"/>
                  </a:cubicBezTo>
                  <a:lnTo>
                    <a:pt x="1548" y="3308"/>
                  </a:lnTo>
                  <a:cubicBezTo>
                    <a:pt x="1571" y="3308"/>
                    <a:pt x="1593" y="3297"/>
                    <a:pt x="1604" y="3275"/>
                  </a:cubicBezTo>
                  <a:cubicBezTo>
                    <a:pt x="1615" y="3253"/>
                    <a:pt x="1615" y="3219"/>
                    <a:pt x="1604" y="3208"/>
                  </a:cubicBezTo>
                  <a:cubicBezTo>
                    <a:pt x="1604" y="3197"/>
                    <a:pt x="1117" y="2291"/>
                    <a:pt x="863" y="1428"/>
                  </a:cubicBezTo>
                  <a:cubicBezTo>
                    <a:pt x="620" y="577"/>
                    <a:pt x="785" y="101"/>
                    <a:pt x="785" y="90"/>
                  </a:cubicBezTo>
                  <a:cubicBezTo>
                    <a:pt x="797" y="57"/>
                    <a:pt x="785" y="24"/>
                    <a:pt x="752" y="13"/>
                  </a:cubicBezTo>
                  <a:cubicBezTo>
                    <a:pt x="744" y="4"/>
                    <a:pt x="732" y="1"/>
                    <a:pt x="720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1604;p53">
              <a:extLst>
                <a:ext uri="{FF2B5EF4-FFF2-40B4-BE49-F238E27FC236}">
                  <a16:creationId xmlns:a16="http://schemas.microsoft.com/office/drawing/2014/main" id="{2E4F223F-399B-D5AC-0F39-F8E8BFB5822C}"/>
                </a:ext>
              </a:extLst>
            </p:cNvPr>
            <p:cNvSpPr/>
            <p:nvPr/>
          </p:nvSpPr>
          <p:spPr>
            <a:xfrm>
              <a:off x="3566070" y="810198"/>
              <a:ext cx="607325" cy="1184025"/>
            </a:xfrm>
            <a:custGeom>
              <a:avLst/>
              <a:gdLst/>
              <a:ahLst/>
              <a:cxnLst/>
              <a:rect l="l" t="t" r="r" b="b"/>
              <a:pathLst>
                <a:path w="4799" h="9356" extrusionOk="0">
                  <a:moveTo>
                    <a:pt x="3772" y="0"/>
                  </a:moveTo>
                  <a:cubicBezTo>
                    <a:pt x="3648" y="0"/>
                    <a:pt x="3451" y="280"/>
                    <a:pt x="3451" y="280"/>
                  </a:cubicBezTo>
                  <a:cubicBezTo>
                    <a:pt x="3451" y="280"/>
                    <a:pt x="2732" y="1408"/>
                    <a:pt x="2710" y="1773"/>
                  </a:cubicBezTo>
                  <a:cubicBezTo>
                    <a:pt x="2688" y="2138"/>
                    <a:pt x="2644" y="2923"/>
                    <a:pt x="2644" y="2923"/>
                  </a:cubicBezTo>
                  <a:cubicBezTo>
                    <a:pt x="2644" y="2923"/>
                    <a:pt x="996" y="6196"/>
                    <a:pt x="498" y="7346"/>
                  </a:cubicBezTo>
                  <a:cubicBezTo>
                    <a:pt x="1" y="8496"/>
                    <a:pt x="322" y="9170"/>
                    <a:pt x="764" y="9325"/>
                  </a:cubicBezTo>
                  <a:cubicBezTo>
                    <a:pt x="822" y="9346"/>
                    <a:pt x="888" y="9356"/>
                    <a:pt x="957" y="9356"/>
                  </a:cubicBezTo>
                  <a:cubicBezTo>
                    <a:pt x="1400" y="9356"/>
                    <a:pt x="2015" y="8966"/>
                    <a:pt x="2168" y="8651"/>
                  </a:cubicBezTo>
                  <a:cubicBezTo>
                    <a:pt x="2345" y="8286"/>
                    <a:pt x="3407" y="3288"/>
                    <a:pt x="3451" y="3188"/>
                  </a:cubicBezTo>
                  <a:cubicBezTo>
                    <a:pt x="3495" y="3078"/>
                    <a:pt x="4170" y="2879"/>
                    <a:pt x="4225" y="2724"/>
                  </a:cubicBezTo>
                  <a:cubicBezTo>
                    <a:pt x="4291" y="2569"/>
                    <a:pt x="4689" y="2094"/>
                    <a:pt x="4756" y="2038"/>
                  </a:cubicBezTo>
                  <a:cubicBezTo>
                    <a:pt x="4799" y="1986"/>
                    <a:pt x="4693" y="1907"/>
                    <a:pt x="4549" y="1907"/>
                  </a:cubicBezTo>
                  <a:cubicBezTo>
                    <a:pt x="4510" y="1907"/>
                    <a:pt x="4467" y="1913"/>
                    <a:pt x="4424" y="1928"/>
                  </a:cubicBezTo>
                  <a:cubicBezTo>
                    <a:pt x="4236" y="1994"/>
                    <a:pt x="4170" y="2060"/>
                    <a:pt x="4081" y="2083"/>
                  </a:cubicBezTo>
                  <a:cubicBezTo>
                    <a:pt x="4079" y="2083"/>
                    <a:pt x="4077" y="2083"/>
                    <a:pt x="4075" y="2083"/>
                  </a:cubicBezTo>
                  <a:cubicBezTo>
                    <a:pt x="3992" y="2083"/>
                    <a:pt x="3982" y="1629"/>
                    <a:pt x="3982" y="1629"/>
                  </a:cubicBezTo>
                  <a:cubicBezTo>
                    <a:pt x="3982" y="1629"/>
                    <a:pt x="3926" y="402"/>
                    <a:pt x="3860" y="103"/>
                  </a:cubicBezTo>
                  <a:cubicBezTo>
                    <a:pt x="3844" y="28"/>
                    <a:pt x="3812" y="0"/>
                    <a:pt x="3772" y="0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1605;p53">
              <a:extLst>
                <a:ext uri="{FF2B5EF4-FFF2-40B4-BE49-F238E27FC236}">
                  <a16:creationId xmlns:a16="http://schemas.microsoft.com/office/drawing/2014/main" id="{6AB3B599-53F6-C604-FBD9-F55E9CB0FC91}"/>
                </a:ext>
              </a:extLst>
            </p:cNvPr>
            <p:cNvSpPr/>
            <p:nvPr/>
          </p:nvSpPr>
          <p:spPr>
            <a:xfrm>
              <a:off x="3578725" y="801845"/>
              <a:ext cx="600492" cy="1201110"/>
            </a:xfrm>
            <a:custGeom>
              <a:avLst/>
              <a:gdLst/>
              <a:ahLst/>
              <a:cxnLst/>
              <a:rect l="l" t="t" r="r" b="b"/>
              <a:pathLst>
                <a:path w="4745" h="9491" extrusionOk="0">
                  <a:moveTo>
                    <a:pt x="3672" y="136"/>
                  </a:moveTo>
                  <a:cubicBezTo>
                    <a:pt x="3672" y="136"/>
                    <a:pt x="3683" y="147"/>
                    <a:pt x="3694" y="180"/>
                  </a:cubicBezTo>
                  <a:cubicBezTo>
                    <a:pt x="3760" y="479"/>
                    <a:pt x="3804" y="1695"/>
                    <a:pt x="3804" y="1706"/>
                  </a:cubicBezTo>
                  <a:cubicBezTo>
                    <a:pt x="3815" y="1894"/>
                    <a:pt x="3837" y="2137"/>
                    <a:pt x="3915" y="2193"/>
                  </a:cubicBezTo>
                  <a:cubicBezTo>
                    <a:pt x="3937" y="2215"/>
                    <a:pt x="3970" y="2215"/>
                    <a:pt x="3992" y="2215"/>
                  </a:cubicBezTo>
                  <a:cubicBezTo>
                    <a:pt x="4047" y="2204"/>
                    <a:pt x="4081" y="2182"/>
                    <a:pt x="4125" y="2160"/>
                  </a:cubicBezTo>
                  <a:cubicBezTo>
                    <a:pt x="4180" y="2126"/>
                    <a:pt x="4247" y="2093"/>
                    <a:pt x="4346" y="2060"/>
                  </a:cubicBezTo>
                  <a:cubicBezTo>
                    <a:pt x="4387" y="2048"/>
                    <a:pt x="4424" y="2043"/>
                    <a:pt x="4457" y="2043"/>
                  </a:cubicBezTo>
                  <a:cubicBezTo>
                    <a:pt x="4514" y="2043"/>
                    <a:pt x="4557" y="2057"/>
                    <a:pt x="4578" y="2071"/>
                  </a:cubicBezTo>
                  <a:cubicBezTo>
                    <a:pt x="4479" y="2182"/>
                    <a:pt x="4136" y="2613"/>
                    <a:pt x="4070" y="2768"/>
                  </a:cubicBezTo>
                  <a:cubicBezTo>
                    <a:pt x="4047" y="2823"/>
                    <a:pt x="3804" y="2934"/>
                    <a:pt x="3660" y="3000"/>
                  </a:cubicBezTo>
                  <a:cubicBezTo>
                    <a:pt x="3439" y="3099"/>
                    <a:pt x="3318" y="3155"/>
                    <a:pt x="3284" y="3221"/>
                  </a:cubicBezTo>
                  <a:cubicBezTo>
                    <a:pt x="3273" y="3265"/>
                    <a:pt x="3196" y="3586"/>
                    <a:pt x="2997" y="4493"/>
                  </a:cubicBezTo>
                  <a:cubicBezTo>
                    <a:pt x="2676" y="5974"/>
                    <a:pt x="2123" y="8440"/>
                    <a:pt x="2013" y="8695"/>
                  </a:cubicBezTo>
                  <a:cubicBezTo>
                    <a:pt x="1860" y="9000"/>
                    <a:pt x="1273" y="9354"/>
                    <a:pt x="865" y="9354"/>
                  </a:cubicBezTo>
                  <a:cubicBezTo>
                    <a:pt x="800" y="9354"/>
                    <a:pt x="739" y="9345"/>
                    <a:pt x="686" y="9325"/>
                  </a:cubicBezTo>
                  <a:cubicBezTo>
                    <a:pt x="520" y="9270"/>
                    <a:pt x="387" y="9137"/>
                    <a:pt x="310" y="8949"/>
                  </a:cubicBezTo>
                  <a:cubicBezTo>
                    <a:pt x="144" y="8584"/>
                    <a:pt x="199" y="8053"/>
                    <a:pt x="465" y="7445"/>
                  </a:cubicBezTo>
                  <a:cubicBezTo>
                    <a:pt x="951" y="6306"/>
                    <a:pt x="2588" y="3055"/>
                    <a:pt x="2610" y="3022"/>
                  </a:cubicBezTo>
                  <a:cubicBezTo>
                    <a:pt x="2610" y="3011"/>
                    <a:pt x="2621" y="3000"/>
                    <a:pt x="2621" y="3000"/>
                  </a:cubicBezTo>
                  <a:cubicBezTo>
                    <a:pt x="2621" y="3000"/>
                    <a:pt x="2654" y="2215"/>
                    <a:pt x="2676" y="1850"/>
                  </a:cubicBezTo>
                  <a:cubicBezTo>
                    <a:pt x="2698" y="1562"/>
                    <a:pt x="3207" y="689"/>
                    <a:pt x="3406" y="379"/>
                  </a:cubicBezTo>
                  <a:cubicBezTo>
                    <a:pt x="3517" y="236"/>
                    <a:pt x="3638" y="136"/>
                    <a:pt x="3672" y="136"/>
                  </a:cubicBezTo>
                  <a:close/>
                  <a:moveTo>
                    <a:pt x="3676" y="0"/>
                  </a:moveTo>
                  <a:cubicBezTo>
                    <a:pt x="3526" y="0"/>
                    <a:pt x="3347" y="229"/>
                    <a:pt x="3296" y="302"/>
                  </a:cubicBezTo>
                  <a:cubicBezTo>
                    <a:pt x="3262" y="357"/>
                    <a:pt x="2566" y="1452"/>
                    <a:pt x="2544" y="1839"/>
                  </a:cubicBezTo>
                  <a:cubicBezTo>
                    <a:pt x="2522" y="2171"/>
                    <a:pt x="2488" y="2867"/>
                    <a:pt x="2477" y="2967"/>
                  </a:cubicBezTo>
                  <a:cubicBezTo>
                    <a:pt x="2367" y="3199"/>
                    <a:pt x="819" y="6284"/>
                    <a:pt x="332" y="7390"/>
                  </a:cubicBezTo>
                  <a:cubicBezTo>
                    <a:pt x="56" y="8031"/>
                    <a:pt x="0" y="8606"/>
                    <a:pt x="177" y="9004"/>
                  </a:cubicBezTo>
                  <a:cubicBezTo>
                    <a:pt x="277" y="9225"/>
                    <a:pt x="443" y="9391"/>
                    <a:pt x="642" y="9458"/>
                  </a:cubicBezTo>
                  <a:cubicBezTo>
                    <a:pt x="697" y="9480"/>
                    <a:pt x="774" y="9491"/>
                    <a:pt x="852" y="9491"/>
                  </a:cubicBezTo>
                  <a:cubicBezTo>
                    <a:pt x="1327" y="9491"/>
                    <a:pt x="1969" y="9104"/>
                    <a:pt x="2135" y="8750"/>
                  </a:cubicBezTo>
                  <a:cubicBezTo>
                    <a:pt x="2245" y="8507"/>
                    <a:pt x="2687" y="6527"/>
                    <a:pt x="3130" y="4515"/>
                  </a:cubicBezTo>
                  <a:cubicBezTo>
                    <a:pt x="3273" y="3873"/>
                    <a:pt x="3395" y="3321"/>
                    <a:pt x="3417" y="3276"/>
                  </a:cubicBezTo>
                  <a:cubicBezTo>
                    <a:pt x="3439" y="3243"/>
                    <a:pt x="3605" y="3166"/>
                    <a:pt x="3716" y="3122"/>
                  </a:cubicBezTo>
                  <a:cubicBezTo>
                    <a:pt x="3992" y="3000"/>
                    <a:pt x="4158" y="2923"/>
                    <a:pt x="4191" y="2823"/>
                  </a:cubicBezTo>
                  <a:cubicBezTo>
                    <a:pt x="4258" y="2679"/>
                    <a:pt x="4634" y="2215"/>
                    <a:pt x="4700" y="2149"/>
                  </a:cubicBezTo>
                  <a:cubicBezTo>
                    <a:pt x="4744" y="2104"/>
                    <a:pt x="4744" y="2060"/>
                    <a:pt x="4722" y="2005"/>
                  </a:cubicBezTo>
                  <a:cubicBezTo>
                    <a:pt x="4683" y="1950"/>
                    <a:pt x="4576" y="1900"/>
                    <a:pt x="4454" y="1900"/>
                  </a:cubicBezTo>
                  <a:cubicBezTo>
                    <a:pt x="4405" y="1900"/>
                    <a:pt x="4353" y="1908"/>
                    <a:pt x="4302" y="1927"/>
                  </a:cubicBezTo>
                  <a:cubicBezTo>
                    <a:pt x="4191" y="1961"/>
                    <a:pt x="4114" y="2005"/>
                    <a:pt x="4059" y="2027"/>
                  </a:cubicBezTo>
                  <a:cubicBezTo>
                    <a:pt x="4036" y="2049"/>
                    <a:pt x="4014" y="2060"/>
                    <a:pt x="3992" y="2060"/>
                  </a:cubicBezTo>
                  <a:cubicBezTo>
                    <a:pt x="3970" y="2005"/>
                    <a:pt x="3948" y="1850"/>
                    <a:pt x="3948" y="1695"/>
                  </a:cubicBezTo>
                  <a:cubicBezTo>
                    <a:pt x="3948" y="1640"/>
                    <a:pt x="3893" y="457"/>
                    <a:pt x="3826" y="158"/>
                  </a:cubicBezTo>
                  <a:cubicBezTo>
                    <a:pt x="3804" y="48"/>
                    <a:pt x="3749" y="14"/>
                    <a:pt x="3705" y="3"/>
                  </a:cubicBezTo>
                  <a:cubicBezTo>
                    <a:pt x="3695" y="1"/>
                    <a:pt x="3686" y="0"/>
                    <a:pt x="3676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1606;p53">
              <a:extLst>
                <a:ext uri="{FF2B5EF4-FFF2-40B4-BE49-F238E27FC236}">
                  <a16:creationId xmlns:a16="http://schemas.microsoft.com/office/drawing/2014/main" id="{2BE2717A-56BF-9B2C-3411-9C9B2DAE0487}"/>
                </a:ext>
              </a:extLst>
            </p:cNvPr>
            <p:cNvSpPr/>
            <p:nvPr/>
          </p:nvSpPr>
          <p:spPr>
            <a:xfrm>
              <a:off x="4008371" y="860439"/>
              <a:ext cx="229566" cy="193499"/>
            </a:xfrm>
            <a:custGeom>
              <a:avLst/>
              <a:gdLst/>
              <a:ahLst/>
              <a:cxnLst/>
              <a:rect l="l" t="t" r="r" b="b"/>
              <a:pathLst>
                <a:path w="1814" h="1529" extrusionOk="0">
                  <a:moveTo>
                    <a:pt x="625" y="1"/>
                  </a:moveTo>
                  <a:cubicBezTo>
                    <a:pt x="463" y="1"/>
                    <a:pt x="319" y="53"/>
                    <a:pt x="221" y="160"/>
                  </a:cubicBezTo>
                  <a:cubicBezTo>
                    <a:pt x="0" y="425"/>
                    <a:pt x="111" y="900"/>
                    <a:pt x="487" y="1232"/>
                  </a:cubicBezTo>
                  <a:cubicBezTo>
                    <a:pt x="706" y="1425"/>
                    <a:pt x="962" y="1529"/>
                    <a:pt x="1184" y="1529"/>
                  </a:cubicBezTo>
                  <a:cubicBezTo>
                    <a:pt x="1343" y="1529"/>
                    <a:pt x="1484" y="1476"/>
                    <a:pt x="1581" y="1365"/>
                  </a:cubicBezTo>
                  <a:cubicBezTo>
                    <a:pt x="1814" y="1111"/>
                    <a:pt x="1692" y="624"/>
                    <a:pt x="1316" y="292"/>
                  </a:cubicBezTo>
                  <a:cubicBezTo>
                    <a:pt x="1104" y="100"/>
                    <a:pt x="848" y="1"/>
                    <a:pt x="625" y="1"/>
                  </a:cubicBezTo>
                  <a:close/>
                </a:path>
              </a:pathLst>
            </a:custGeom>
            <a:solidFill>
              <a:srgbClr val="7AB8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1607;p53">
              <a:extLst>
                <a:ext uri="{FF2B5EF4-FFF2-40B4-BE49-F238E27FC236}">
                  <a16:creationId xmlns:a16="http://schemas.microsoft.com/office/drawing/2014/main" id="{9EA6EC26-DEAA-DB60-8499-2CE7A75D4CF7}"/>
                </a:ext>
              </a:extLst>
            </p:cNvPr>
            <p:cNvSpPr/>
            <p:nvPr/>
          </p:nvSpPr>
          <p:spPr>
            <a:xfrm>
              <a:off x="4009764" y="851707"/>
              <a:ext cx="226782" cy="210963"/>
            </a:xfrm>
            <a:custGeom>
              <a:avLst/>
              <a:gdLst/>
              <a:ahLst/>
              <a:cxnLst/>
              <a:rect l="l" t="t" r="r" b="b"/>
              <a:pathLst>
                <a:path w="1792" h="1667" extrusionOk="0">
                  <a:moveTo>
                    <a:pt x="619" y="140"/>
                  </a:moveTo>
                  <a:cubicBezTo>
                    <a:pt x="818" y="140"/>
                    <a:pt x="1062" y="229"/>
                    <a:pt x="1261" y="417"/>
                  </a:cubicBezTo>
                  <a:cubicBezTo>
                    <a:pt x="1438" y="560"/>
                    <a:pt x="1548" y="748"/>
                    <a:pt x="1592" y="936"/>
                  </a:cubicBezTo>
                  <a:cubicBezTo>
                    <a:pt x="1637" y="1124"/>
                    <a:pt x="1615" y="1279"/>
                    <a:pt x="1515" y="1390"/>
                  </a:cubicBezTo>
                  <a:cubicBezTo>
                    <a:pt x="1429" y="1484"/>
                    <a:pt x="1305" y="1529"/>
                    <a:pt x="1165" y="1529"/>
                  </a:cubicBezTo>
                  <a:cubicBezTo>
                    <a:pt x="961" y="1529"/>
                    <a:pt x="723" y="1434"/>
                    <a:pt x="520" y="1257"/>
                  </a:cubicBezTo>
                  <a:cubicBezTo>
                    <a:pt x="343" y="1102"/>
                    <a:pt x="232" y="914"/>
                    <a:pt x="188" y="726"/>
                  </a:cubicBezTo>
                  <a:cubicBezTo>
                    <a:pt x="144" y="549"/>
                    <a:pt x="166" y="383"/>
                    <a:pt x="266" y="284"/>
                  </a:cubicBezTo>
                  <a:cubicBezTo>
                    <a:pt x="354" y="184"/>
                    <a:pt x="476" y="140"/>
                    <a:pt x="619" y="140"/>
                  </a:cubicBezTo>
                  <a:close/>
                  <a:moveTo>
                    <a:pt x="617" y="0"/>
                  </a:moveTo>
                  <a:cubicBezTo>
                    <a:pt x="437" y="0"/>
                    <a:pt x="276" y="60"/>
                    <a:pt x="166" y="184"/>
                  </a:cubicBezTo>
                  <a:cubicBezTo>
                    <a:pt x="33" y="328"/>
                    <a:pt x="0" y="538"/>
                    <a:pt x="44" y="759"/>
                  </a:cubicBezTo>
                  <a:cubicBezTo>
                    <a:pt x="100" y="969"/>
                    <a:pt x="232" y="1191"/>
                    <a:pt x="431" y="1356"/>
                  </a:cubicBezTo>
                  <a:cubicBezTo>
                    <a:pt x="653" y="1555"/>
                    <a:pt x="929" y="1666"/>
                    <a:pt x="1161" y="1666"/>
                  </a:cubicBezTo>
                  <a:cubicBezTo>
                    <a:pt x="1349" y="1666"/>
                    <a:pt x="1504" y="1600"/>
                    <a:pt x="1615" y="1478"/>
                  </a:cubicBezTo>
                  <a:cubicBezTo>
                    <a:pt x="1747" y="1334"/>
                    <a:pt x="1791" y="1135"/>
                    <a:pt x="1736" y="914"/>
                  </a:cubicBezTo>
                  <a:cubicBezTo>
                    <a:pt x="1681" y="693"/>
                    <a:pt x="1548" y="483"/>
                    <a:pt x="1360" y="306"/>
                  </a:cubicBezTo>
                  <a:cubicBezTo>
                    <a:pt x="1128" y="105"/>
                    <a:pt x="856" y="0"/>
                    <a:pt x="617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1608;p53">
              <a:extLst>
                <a:ext uri="{FF2B5EF4-FFF2-40B4-BE49-F238E27FC236}">
                  <a16:creationId xmlns:a16="http://schemas.microsoft.com/office/drawing/2014/main" id="{50875671-59BA-4F9B-3CC4-1FE3E028F534}"/>
                </a:ext>
              </a:extLst>
            </p:cNvPr>
            <p:cNvSpPr/>
            <p:nvPr/>
          </p:nvSpPr>
          <p:spPr>
            <a:xfrm>
              <a:off x="4020900" y="909542"/>
              <a:ext cx="175022" cy="146421"/>
            </a:xfrm>
            <a:custGeom>
              <a:avLst/>
              <a:gdLst/>
              <a:ahLst/>
              <a:cxnLst/>
              <a:rect l="l" t="t" r="r" b="b"/>
              <a:pathLst>
                <a:path w="1383" h="1157" extrusionOk="0">
                  <a:moveTo>
                    <a:pt x="481" y="1"/>
                  </a:moveTo>
                  <a:cubicBezTo>
                    <a:pt x="360" y="1"/>
                    <a:pt x="252" y="42"/>
                    <a:pt x="178" y="125"/>
                  </a:cubicBezTo>
                  <a:cubicBezTo>
                    <a:pt x="1" y="313"/>
                    <a:pt x="89" y="678"/>
                    <a:pt x="377" y="933"/>
                  </a:cubicBezTo>
                  <a:cubicBezTo>
                    <a:pt x="537" y="1080"/>
                    <a:pt x="730" y="1157"/>
                    <a:pt x="899" y="1157"/>
                  </a:cubicBezTo>
                  <a:cubicBezTo>
                    <a:pt x="1022" y="1157"/>
                    <a:pt x="1131" y="1116"/>
                    <a:pt x="1206" y="1032"/>
                  </a:cubicBezTo>
                  <a:cubicBezTo>
                    <a:pt x="1383" y="833"/>
                    <a:pt x="1294" y="468"/>
                    <a:pt x="1007" y="225"/>
                  </a:cubicBezTo>
                  <a:cubicBezTo>
                    <a:pt x="840" y="78"/>
                    <a:pt x="648" y="1"/>
                    <a:pt x="481" y="1"/>
                  </a:cubicBezTo>
                  <a:close/>
                </a:path>
              </a:pathLst>
            </a:custGeom>
            <a:solidFill>
              <a:srgbClr val="7AB8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1609;p53">
              <a:extLst>
                <a:ext uri="{FF2B5EF4-FFF2-40B4-BE49-F238E27FC236}">
                  <a16:creationId xmlns:a16="http://schemas.microsoft.com/office/drawing/2014/main" id="{17C3A395-57E1-7DFA-66FC-1651A950A9D2}"/>
                </a:ext>
              </a:extLst>
            </p:cNvPr>
            <p:cNvSpPr/>
            <p:nvPr/>
          </p:nvSpPr>
          <p:spPr>
            <a:xfrm>
              <a:off x="4019508" y="900810"/>
              <a:ext cx="176414" cy="163253"/>
            </a:xfrm>
            <a:custGeom>
              <a:avLst/>
              <a:gdLst/>
              <a:ahLst/>
              <a:cxnLst/>
              <a:rect l="l" t="t" r="r" b="b"/>
              <a:pathLst>
                <a:path w="1394" h="1290" extrusionOk="0">
                  <a:moveTo>
                    <a:pt x="553" y="139"/>
                  </a:moveTo>
                  <a:cubicBezTo>
                    <a:pt x="697" y="161"/>
                    <a:pt x="841" y="228"/>
                    <a:pt x="974" y="338"/>
                  </a:cubicBezTo>
                  <a:cubicBezTo>
                    <a:pt x="1095" y="449"/>
                    <a:pt x="1184" y="592"/>
                    <a:pt x="1217" y="736"/>
                  </a:cubicBezTo>
                  <a:cubicBezTo>
                    <a:pt x="1250" y="858"/>
                    <a:pt x="1228" y="980"/>
                    <a:pt x="1162" y="1057"/>
                  </a:cubicBezTo>
                  <a:cubicBezTo>
                    <a:pt x="1099" y="1124"/>
                    <a:pt x="1010" y="1157"/>
                    <a:pt x="909" y="1157"/>
                  </a:cubicBezTo>
                  <a:cubicBezTo>
                    <a:pt x="759" y="1157"/>
                    <a:pt x="584" y="1085"/>
                    <a:pt x="432" y="946"/>
                  </a:cubicBezTo>
                  <a:cubicBezTo>
                    <a:pt x="299" y="836"/>
                    <a:pt x="211" y="703"/>
                    <a:pt x="177" y="559"/>
                  </a:cubicBezTo>
                  <a:cubicBezTo>
                    <a:pt x="144" y="427"/>
                    <a:pt x="166" y="316"/>
                    <a:pt x="233" y="239"/>
                  </a:cubicBezTo>
                  <a:cubicBezTo>
                    <a:pt x="299" y="172"/>
                    <a:pt x="388" y="139"/>
                    <a:pt x="487" y="139"/>
                  </a:cubicBezTo>
                  <a:close/>
                  <a:moveTo>
                    <a:pt x="478" y="1"/>
                  </a:moveTo>
                  <a:cubicBezTo>
                    <a:pt x="337" y="1"/>
                    <a:pt x="216" y="47"/>
                    <a:pt x="133" y="139"/>
                  </a:cubicBezTo>
                  <a:cubicBezTo>
                    <a:pt x="34" y="261"/>
                    <a:pt x="1" y="416"/>
                    <a:pt x="45" y="592"/>
                  </a:cubicBezTo>
                  <a:cubicBezTo>
                    <a:pt x="89" y="758"/>
                    <a:pt x="189" y="924"/>
                    <a:pt x="332" y="1057"/>
                  </a:cubicBezTo>
                  <a:cubicBezTo>
                    <a:pt x="509" y="1212"/>
                    <a:pt x="719" y="1289"/>
                    <a:pt x="907" y="1289"/>
                  </a:cubicBezTo>
                  <a:cubicBezTo>
                    <a:pt x="1051" y="1289"/>
                    <a:pt x="1173" y="1245"/>
                    <a:pt x="1261" y="1145"/>
                  </a:cubicBezTo>
                  <a:cubicBezTo>
                    <a:pt x="1361" y="1035"/>
                    <a:pt x="1394" y="880"/>
                    <a:pt x="1350" y="703"/>
                  </a:cubicBezTo>
                  <a:cubicBezTo>
                    <a:pt x="1316" y="537"/>
                    <a:pt x="1206" y="371"/>
                    <a:pt x="1062" y="239"/>
                  </a:cubicBezTo>
                  <a:cubicBezTo>
                    <a:pt x="918" y="106"/>
                    <a:pt x="741" y="18"/>
                    <a:pt x="564" y="6"/>
                  </a:cubicBezTo>
                  <a:cubicBezTo>
                    <a:pt x="535" y="3"/>
                    <a:pt x="506" y="1"/>
                    <a:pt x="478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1610;p53">
              <a:extLst>
                <a:ext uri="{FF2B5EF4-FFF2-40B4-BE49-F238E27FC236}">
                  <a16:creationId xmlns:a16="http://schemas.microsoft.com/office/drawing/2014/main" id="{F583C3C6-C0D4-B0C3-FF13-6978E08FB02D}"/>
                </a:ext>
              </a:extLst>
            </p:cNvPr>
            <p:cNvSpPr/>
            <p:nvPr/>
          </p:nvSpPr>
          <p:spPr>
            <a:xfrm>
              <a:off x="4619874" y="925234"/>
              <a:ext cx="139967" cy="312332"/>
            </a:xfrm>
            <a:custGeom>
              <a:avLst/>
              <a:gdLst/>
              <a:ahLst/>
              <a:cxnLst/>
              <a:rect l="l" t="t" r="r" b="b"/>
              <a:pathLst>
                <a:path w="1106" h="2468" extrusionOk="0">
                  <a:moveTo>
                    <a:pt x="82" y="1"/>
                  </a:moveTo>
                  <a:cubicBezTo>
                    <a:pt x="69" y="1"/>
                    <a:pt x="56" y="5"/>
                    <a:pt x="44" y="12"/>
                  </a:cubicBezTo>
                  <a:cubicBezTo>
                    <a:pt x="11" y="24"/>
                    <a:pt x="0" y="68"/>
                    <a:pt x="22" y="101"/>
                  </a:cubicBezTo>
                  <a:cubicBezTo>
                    <a:pt x="33" y="112"/>
                    <a:pt x="664" y="1262"/>
                    <a:pt x="962" y="2412"/>
                  </a:cubicBezTo>
                  <a:cubicBezTo>
                    <a:pt x="962" y="2445"/>
                    <a:pt x="995" y="2467"/>
                    <a:pt x="1029" y="2467"/>
                  </a:cubicBezTo>
                  <a:lnTo>
                    <a:pt x="1040" y="2467"/>
                  </a:lnTo>
                  <a:cubicBezTo>
                    <a:pt x="1084" y="2456"/>
                    <a:pt x="1106" y="2412"/>
                    <a:pt x="1095" y="2379"/>
                  </a:cubicBezTo>
                  <a:cubicBezTo>
                    <a:pt x="796" y="1207"/>
                    <a:pt x="155" y="46"/>
                    <a:pt x="144" y="35"/>
                  </a:cubicBezTo>
                  <a:cubicBezTo>
                    <a:pt x="130" y="13"/>
                    <a:pt x="106" y="1"/>
                    <a:pt x="82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1611;p53">
              <a:extLst>
                <a:ext uri="{FF2B5EF4-FFF2-40B4-BE49-F238E27FC236}">
                  <a16:creationId xmlns:a16="http://schemas.microsoft.com/office/drawing/2014/main" id="{F743B50F-7F1F-5A57-98A6-3CB64023A1E3}"/>
                </a:ext>
              </a:extLst>
            </p:cNvPr>
            <p:cNvSpPr/>
            <p:nvPr/>
          </p:nvSpPr>
          <p:spPr>
            <a:xfrm>
              <a:off x="4617090" y="870184"/>
              <a:ext cx="131615" cy="203623"/>
            </a:xfrm>
            <a:custGeom>
              <a:avLst/>
              <a:gdLst/>
              <a:ahLst/>
              <a:cxnLst/>
              <a:rect l="l" t="t" r="r" b="b"/>
              <a:pathLst>
                <a:path w="1040" h="1609" extrusionOk="0">
                  <a:moveTo>
                    <a:pt x="84" y="1"/>
                  </a:moveTo>
                  <a:cubicBezTo>
                    <a:pt x="69" y="1"/>
                    <a:pt x="54" y="6"/>
                    <a:pt x="44" y="16"/>
                  </a:cubicBezTo>
                  <a:cubicBezTo>
                    <a:pt x="11" y="38"/>
                    <a:pt x="0" y="83"/>
                    <a:pt x="22" y="116"/>
                  </a:cubicBezTo>
                  <a:cubicBezTo>
                    <a:pt x="33" y="116"/>
                    <a:pt x="641" y="967"/>
                    <a:pt x="896" y="1564"/>
                  </a:cubicBezTo>
                  <a:cubicBezTo>
                    <a:pt x="907" y="1597"/>
                    <a:pt x="929" y="1609"/>
                    <a:pt x="951" y="1609"/>
                  </a:cubicBezTo>
                  <a:lnTo>
                    <a:pt x="984" y="1609"/>
                  </a:lnTo>
                  <a:cubicBezTo>
                    <a:pt x="1017" y="1597"/>
                    <a:pt x="1040" y="1553"/>
                    <a:pt x="1017" y="1520"/>
                  </a:cubicBezTo>
                  <a:cubicBezTo>
                    <a:pt x="763" y="890"/>
                    <a:pt x="166" y="60"/>
                    <a:pt x="133" y="27"/>
                  </a:cubicBezTo>
                  <a:cubicBezTo>
                    <a:pt x="121" y="9"/>
                    <a:pt x="102" y="1"/>
                    <a:pt x="84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1612;p53">
              <a:extLst>
                <a:ext uri="{FF2B5EF4-FFF2-40B4-BE49-F238E27FC236}">
                  <a16:creationId xmlns:a16="http://schemas.microsoft.com/office/drawing/2014/main" id="{BB278692-1D79-B357-195A-D8992CBF4BDC}"/>
                </a:ext>
              </a:extLst>
            </p:cNvPr>
            <p:cNvSpPr/>
            <p:nvPr/>
          </p:nvSpPr>
          <p:spPr>
            <a:xfrm>
              <a:off x="4166436" y="1100257"/>
              <a:ext cx="836892" cy="1074810"/>
            </a:xfrm>
            <a:custGeom>
              <a:avLst/>
              <a:gdLst/>
              <a:ahLst/>
              <a:cxnLst/>
              <a:rect l="l" t="t" r="r" b="b"/>
              <a:pathLst>
                <a:path w="6613" h="8493" extrusionOk="0">
                  <a:moveTo>
                    <a:pt x="553" y="1"/>
                  </a:moveTo>
                  <a:lnTo>
                    <a:pt x="1" y="598"/>
                  </a:lnTo>
                  <a:cubicBezTo>
                    <a:pt x="1" y="598"/>
                    <a:pt x="4468" y="4811"/>
                    <a:pt x="6613" y="8493"/>
                  </a:cubicBezTo>
                  <a:lnTo>
                    <a:pt x="6613" y="7299"/>
                  </a:lnTo>
                  <a:cubicBezTo>
                    <a:pt x="6613" y="7299"/>
                    <a:pt x="3572" y="3451"/>
                    <a:pt x="2699" y="2345"/>
                  </a:cubicBezTo>
                  <a:cubicBezTo>
                    <a:pt x="1825" y="1239"/>
                    <a:pt x="553" y="1"/>
                    <a:pt x="553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1613;p53">
              <a:extLst>
                <a:ext uri="{FF2B5EF4-FFF2-40B4-BE49-F238E27FC236}">
                  <a16:creationId xmlns:a16="http://schemas.microsoft.com/office/drawing/2014/main" id="{F714775E-38E3-750F-B105-6D2085A8C436}"/>
                </a:ext>
              </a:extLst>
            </p:cNvPr>
            <p:cNvSpPr/>
            <p:nvPr/>
          </p:nvSpPr>
          <p:spPr>
            <a:xfrm>
              <a:off x="4156691" y="1091904"/>
              <a:ext cx="855115" cy="1091642"/>
            </a:xfrm>
            <a:custGeom>
              <a:avLst/>
              <a:gdLst/>
              <a:ahLst/>
              <a:cxnLst/>
              <a:rect l="l" t="t" r="r" b="b"/>
              <a:pathLst>
                <a:path w="6757" h="8626" extrusionOk="0">
                  <a:moveTo>
                    <a:pt x="642" y="166"/>
                  </a:moveTo>
                  <a:cubicBezTo>
                    <a:pt x="885" y="409"/>
                    <a:pt x="1957" y="1493"/>
                    <a:pt x="2720" y="2455"/>
                  </a:cubicBezTo>
                  <a:cubicBezTo>
                    <a:pt x="3561" y="3517"/>
                    <a:pt x="6391" y="7099"/>
                    <a:pt x="6624" y="7387"/>
                  </a:cubicBezTo>
                  <a:lnTo>
                    <a:pt x="6624" y="8304"/>
                  </a:lnTo>
                  <a:cubicBezTo>
                    <a:pt x="4578" y="4921"/>
                    <a:pt x="664" y="1128"/>
                    <a:pt x="177" y="664"/>
                  </a:cubicBezTo>
                  <a:lnTo>
                    <a:pt x="642" y="166"/>
                  </a:lnTo>
                  <a:close/>
                  <a:moveTo>
                    <a:pt x="630" y="0"/>
                  </a:moveTo>
                  <a:cubicBezTo>
                    <a:pt x="619" y="0"/>
                    <a:pt x="597" y="11"/>
                    <a:pt x="586" y="22"/>
                  </a:cubicBezTo>
                  <a:lnTo>
                    <a:pt x="33" y="619"/>
                  </a:lnTo>
                  <a:cubicBezTo>
                    <a:pt x="0" y="642"/>
                    <a:pt x="11" y="686"/>
                    <a:pt x="33" y="719"/>
                  </a:cubicBezTo>
                  <a:cubicBezTo>
                    <a:pt x="78" y="752"/>
                    <a:pt x="4523" y="4965"/>
                    <a:pt x="6624" y="8592"/>
                  </a:cubicBezTo>
                  <a:cubicBezTo>
                    <a:pt x="6646" y="8614"/>
                    <a:pt x="6668" y="8625"/>
                    <a:pt x="6690" y="8625"/>
                  </a:cubicBezTo>
                  <a:lnTo>
                    <a:pt x="6701" y="8625"/>
                  </a:lnTo>
                  <a:cubicBezTo>
                    <a:pt x="6734" y="8614"/>
                    <a:pt x="6756" y="8592"/>
                    <a:pt x="6756" y="8559"/>
                  </a:cubicBezTo>
                  <a:lnTo>
                    <a:pt x="6756" y="7365"/>
                  </a:lnTo>
                  <a:cubicBezTo>
                    <a:pt x="6756" y="7342"/>
                    <a:pt x="6756" y="7331"/>
                    <a:pt x="6745" y="7320"/>
                  </a:cubicBezTo>
                  <a:cubicBezTo>
                    <a:pt x="6745" y="7320"/>
                    <a:pt x="3704" y="3472"/>
                    <a:pt x="2831" y="2367"/>
                  </a:cubicBezTo>
                  <a:cubicBezTo>
                    <a:pt x="1957" y="1272"/>
                    <a:pt x="697" y="33"/>
                    <a:pt x="686" y="22"/>
                  </a:cubicBezTo>
                  <a:cubicBezTo>
                    <a:pt x="675" y="0"/>
                    <a:pt x="653" y="0"/>
                    <a:pt x="630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1614;p53">
              <a:extLst>
                <a:ext uri="{FF2B5EF4-FFF2-40B4-BE49-F238E27FC236}">
                  <a16:creationId xmlns:a16="http://schemas.microsoft.com/office/drawing/2014/main" id="{184B9939-0C00-CC8A-0BA0-3DEEB27D2FE1}"/>
                </a:ext>
              </a:extLst>
            </p:cNvPr>
            <p:cNvSpPr/>
            <p:nvPr/>
          </p:nvSpPr>
          <p:spPr>
            <a:xfrm>
              <a:off x="3934212" y="875246"/>
              <a:ext cx="145535" cy="285376"/>
            </a:xfrm>
            <a:custGeom>
              <a:avLst/>
              <a:gdLst/>
              <a:ahLst/>
              <a:cxnLst/>
              <a:rect l="l" t="t" r="r" b="b"/>
              <a:pathLst>
                <a:path w="1150" h="2255" extrusionOk="0">
                  <a:moveTo>
                    <a:pt x="1043" y="1"/>
                  </a:moveTo>
                  <a:cubicBezTo>
                    <a:pt x="854" y="1"/>
                    <a:pt x="309" y="616"/>
                    <a:pt x="243" y="673"/>
                  </a:cubicBezTo>
                  <a:cubicBezTo>
                    <a:pt x="155" y="739"/>
                    <a:pt x="0" y="1281"/>
                    <a:pt x="0" y="1281"/>
                  </a:cubicBezTo>
                  <a:lnTo>
                    <a:pt x="199" y="2254"/>
                  </a:lnTo>
                  <a:cubicBezTo>
                    <a:pt x="199" y="2254"/>
                    <a:pt x="387" y="1823"/>
                    <a:pt x="431" y="1524"/>
                  </a:cubicBezTo>
                  <a:cubicBezTo>
                    <a:pt x="475" y="1215"/>
                    <a:pt x="475" y="1016"/>
                    <a:pt x="475" y="1016"/>
                  </a:cubicBezTo>
                  <a:cubicBezTo>
                    <a:pt x="475" y="1016"/>
                    <a:pt x="741" y="739"/>
                    <a:pt x="851" y="629"/>
                  </a:cubicBezTo>
                  <a:cubicBezTo>
                    <a:pt x="951" y="518"/>
                    <a:pt x="1150" y="374"/>
                    <a:pt x="1106" y="65"/>
                  </a:cubicBezTo>
                  <a:cubicBezTo>
                    <a:pt x="1099" y="20"/>
                    <a:pt x="1077" y="1"/>
                    <a:pt x="1043" y="1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1615;p53">
              <a:extLst>
                <a:ext uri="{FF2B5EF4-FFF2-40B4-BE49-F238E27FC236}">
                  <a16:creationId xmlns:a16="http://schemas.microsoft.com/office/drawing/2014/main" id="{5A6DE7E1-8D27-A3FF-0655-4D0B0FF5F4B7}"/>
                </a:ext>
              </a:extLst>
            </p:cNvPr>
            <p:cNvSpPr/>
            <p:nvPr/>
          </p:nvSpPr>
          <p:spPr>
            <a:xfrm>
              <a:off x="3924341" y="866893"/>
              <a:ext cx="163885" cy="303473"/>
            </a:xfrm>
            <a:custGeom>
              <a:avLst/>
              <a:gdLst/>
              <a:ahLst/>
              <a:cxnLst/>
              <a:rect l="l" t="t" r="r" b="b"/>
              <a:pathLst>
                <a:path w="1295" h="2398" extrusionOk="0">
                  <a:moveTo>
                    <a:pt x="1116" y="0"/>
                  </a:moveTo>
                  <a:cubicBezTo>
                    <a:pt x="976" y="0"/>
                    <a:pt x="744" y="207"/>
                    <a:pt x="388" y="573"/>
                  </a:cubicBezTo>
                  <a:cubicBezTo>
                    <a:pt x="343" y="617"/>
                    <a:pt x="288" y="673"/>
                    <a:pt x="277" y="684"/>
                  </a:cubicBezTo>
                  <a:cubicBezTo>
                    <a:pt x="178" y="761"/>
                    <a:pt x="56" y="1159"/>
                    <a:pt x="12" y="1325"/>
                  </a:cubicBezTo>
                  <a:cubicBezTo>
                    <a:pt x="1" y="1369"/>
                    <a:pt x="23" y="1402"/>
                    <a:pt x="56" y="1413"/>
                  </a:cubicBezTo>
                  <a:cubicBezTo>
                    <a:pt x="64" y="1415"/>
                    <a:pt x="71" y="1416"/>
                    <a:pt x="78" y="1416"/>
                  </a:cubicBezTo>
                  <a:cubicBezTo>
                    <a:pt x="111" y="1416"/>
                    <a:pt x="135" y="1396"/>
                    <a:pt x="144" y="1369"/>
                  </a:cubicBezTo>
                  <a:cubicBezTo>
                    <a:pt x="211" y="1126"/>
                    <a:pt x="310" y="827"/>
                    <a:pt x="354" y="794"/>
                  </a:cubicBezTo>
                  <a:cubicBezTo>
                    <a:pt x="377" y="783"/>
                    <a:pt x="421" y="739"/>
                    <a:pt x="487" y="661"/>
                  </a:cubicBezTo>
                  <a:cubicBezTo>
                    <a:pt x="831" y="318"/>
                    <a:pt x="1039" y="141"/>
                    <a:pt x="1111" y="141"/>
                  </a:cubicBezTo>
                  <a:cubicBezTo>
                    <a:pt x="1113" y="141"/>
                    <a:pt x="1115" y="141"/>
                    <a:pt x="1117" y="142"/>
                  </a:cubicBezTo>
                  <a:cubicBezTo>
                    <a:pt x="1151" y="385"/>
                    <a:pt x="1018" y="507"/>
                    <a:pt x="907" y="617"/>
                  </a:cubicBezTo>
                  <a:lnTo>
                    <a:pt x="874" y="650"/>
                  </a:lnTo>
                  <a:cubicBezTo>
                    <a:pt x="764" y="750"/>
                    <a:pt x="509" y="1026"/>
                    <a:pt x="498" y="1037"/>
                  </a:cubicBezTo>
                  <a:cubicBezTo>
                    <a:pt x="487" y="1048"/>
                    <a:pt x="487" y="1071"/>
                    <a:pt x="487" y="1082"/>
                  </a:cubicBezTo>
                  <a:cubicBezTo>
                    <a:pt x="487" y="1093"/>
                    <a:pt x="487" y="1281"/>
                    <a:pt x="443" y="1579"/>
                  </a:cubicBezTo>
                  <a:cubicBezTo>
                    <a:pt x="399" y="1867"/>
                    <a:pt x="211" y="2287"/>
                    <a:pt x="211" y="2298"/>
                  </a:cubicBezTo>
                  <a:cubicBezTo>
                    <a:pt x="189" y="2331"/>
                    <a:pt x="211" y="2375"/>
                    <a:pt x="244" y="2386"/>
                  </a:cubicBezTo>
                  <a:cubicBezTo>
                    <a:pt x="254" y="2386"/>
                    <a:pt x="264" y="2395"/>
                    <a:pt x="273" y="2397"/>
                  </a:cubicBezTo>
                  <a:lnTo>
                    <a:pt x="273" y="2397"/>
                  </a:lnTo>
                  <a:cubicBezTo>
                    <a:pt x="302" y="2394"/>
                    <a:pt x="322" y="2374"/>
                    <a:pt x="332" y="2353"/>
                  </a:cubicBezTo>
                  <a:cubicBezTo>
                    <a:pt x="343" y="2331"/>
                    <a:pt x="531" y="1911"/>
                    <a:pt x="576" y="1601"/>
                  </a:cubicBezTo>
                  <a:cubicBezTo>
                    <a:pt x="609" y="1358"/>
                    <a:pt x="620" y="1181"/>
                    <a:pt x="620" y="1115"/>
                  </a:cubicBezTo>
                  <a:cubicBezTo>
                    <a:pt x="686" y="1048"/>
                    <a:pt x="885" y="838"/>
                    <a:pt x="974" y="750"/>
                  </a:cubicBezTo>
                  <a:lnTo>
                    <a:pt x="1007" y="717"/>
                  </a:lnTo>
                  <a:cubicBezTo>
                    <a:pt x="1117" y="606"/>
                    <a:pt x="1294" y="429"/>
                    <a:pt x="1250" y="120"/>
                  </a:cubicBezTo>
                  <a:cubicBezTo>
                    <a:pt x="1239" y="42"/>
                    <a:pt x="1195" y="9"/>
                    <a:pt x="1162" y="9"/>
                  </a:cubicBezTo>
                  <a:cubicBezTo>
                    <a:pt x="1148" y="3"/>
                    <a:pt x="1132" y="0"/>
                    <a:pt x="1116" y="0"/>
                  </a:cubicBezTo>
                  <a:close/>
                  <a:moveTo>
                    <a:pt x="273" y="2397"/>
                  </a:moveTo>
                  <a:cubicBezTo>
                    <a:pt x="271" y="2397"/>
                    <a:pt x="269" y="2397"/>
                    <a:pt x="266" y="2397"/>
                  </a:cubicBezTo>
                  <a:lnTo>
                    <a:pt x="277" y="2397"/>
                  </a:lnTo>
                  <a:cubicBezTo>
                    <a:pt x="276" y="2397"/>
                    <a:pt x="275" y="2397"/>
                    <a:pt x="273" y="2397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8" name="Google Shape;168;g2801e89f54f_0_20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178725" y="558925"/>
            <a:ext cx="742075" cy="742075"/>
          </a:xfrm>
          <a:prstGeom prst="rect">
            <a:avLst/>
          </a:prstGeom>
          <a:noFill/>
          <a:ln>
            <a:noFill/>
          </a:ln>
        </p:spPr>
      </p:pic>
      <p:sp>
        <p:nvSpPr>
          <p:cNvPr id="169" name="Google Shape;169;g2801e89f54f_0_20"/>
          <p:cNvSpPr txBox="1"/>
          <p:nvPr/>
        </p:nvSpPr>
        <p:spPr>
          <a:xfrm>
            <a:off x="435966" y="289164"/>
            <a:ext cx="6583800" cy="11500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20000"/>
              </a:lnSpc>
              <a:spcBef>
                <a:spcPts val="1800"/>
              </a:spcBef>
              <a:spcAft>
                <a:spcPts val="0"/>
              </a:spcAft>
              <a:buNone/>
            </a:pPr>
            <a:r>
              <a:rPr lang="pt-BR" sz="2200" b="1" dirty="0">
                <a:solidFill>
                  <a:srgbClr val="010101"/>
                </a:solidFill>
                <a:latin typeface="Roboto" panose="02000000000000000000" pitchFamily="2" charset="0"/>
                <a:ea typeface="Roboto" panose="02000000000000000000" pitchFamily="2" charset="0"/>
                <a:cs typeface="Raleway"/>
                <a:sym typeface="Raleway"/>
              </a:rPr>
              <a:t>Regras para o uso do X</a:t>
            </a:r>
            <a:endParaRPr sz="2200" b="1" dirty="0">
              <a:solidFill>
                <a:srgbClr val="010101"/>
              </a:solidFill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  <a:p>
            <a:pPr marL="0" lvl="0" indent="0" algn="l" rtl="0">
              <a:spcBef>
                <a:spcPts val="400"/>
              </a:spcBef>
              <a:spcAft>
                <a:spcPts val="0"/>
              </a:spcAft>
              <a:buNone/>
            </a:pPr>
            <a:endParaRPr dirty="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0" name="Google Shape;170;g2801e89f54f_0_20"/>
          <p:cNvSpPr txBox="1"/>
          <p:nvPr/>
        </p:nvSpPr>
        <p:spPr>
          <a:xfrm>
            <a:off x="378816" y="810114"/>
            <a:ext cx="7612500" cy="355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1800"/>
              </a:spcBef>
              <a:spcAft>
                <a:spcPts val="0"/>
              </a:spcAft>
              <a:buNone/>
            </a:pPr>
            <a:r>
              <a:rPr lang="pt-BR" sz="18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Existem algumas regras que definem o uso da consoante x. </a:t>
            </a:r>
            <a:endParaRPr sz="1800" dirty="0">
              <a:solidFill>
                <a:srgbClr val="010101"/>
              </a:solidFill>
              <a:latin typeface="Lato"/>
              <a:ea typeface="Lato"/>
              <a:cs typeface="Lato"/>
              <a:sym typeface="Lato"/>
            </a:endParaRPr>
          </a:p>
          <a:p>
            <a:pPr marL="0" lvl="0" indent="0" algn="l" rtl="0">
              <a:lnSpc>
                <a:spcPct val="115000"/>
              </a:lnSpc>
              <a:spcBef>
                <a:spcPts val="1800"/>
              </a:spcBef>
              <a:spcAft>
                <a:spcPts val="0"/>
              </a:spcAft>
              <a:buNone/>
            </a:pPr>
            <a:r>
              <a:rPr lang="pt-BR" sz="18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Deverá ser usada:</a:t>
            </a:r>
            <a:endParaRPr sz="1800" dirty="0">
              <a:solidFill>
                <a:srgbClr val="010101"/>
              </a:solidFill>
              <a:latin typeface="Lato"/>
              <a:ea typeface="Lato"/>
              <a:cs typeface="Lato"/>
              <a:sym typeface="Lato"/>
            </a:endParaRPr>
          </a:p>
          <a:p>
            <a:pPr marL="0" lvl="0" indent="0" algn="l" rtl="0">
              <a:lnSpc>
                <a:spcPct val="115000"/>
              </a:lnSpc>
              <a:spcBef>
                <a:spcPts val="1800"/>
              </a:spcBef>
              <a:spcAft>
                <a:spcPts val="0"/>
              </a:spcAft>
              <a:buNone/>
            </a:pPr>
            <a:r>
              <a:rPr lang="pt-BR" sz="1800" b="1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Depois da sílaba inicial me-</a:t>
            </a:r>
            <a:r>
              <a:rPr lang="pt-BR" sz="18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:</a:t>
            </a:r>
            <a:endParaRPr sz="1800" dirty="0">
              <a:solidFill>
                <a:srgbClr val="01010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42900" algn="l" rtl="0">
              <a:lnSpc>
                <a:spcPct val="115000"/>
              </a:lnSpc>
              <a:spcBef>
                <a:spcPts val="1800"/>
              </a:spcBef>
              <a:spcAft>
                <a:spcPts val="0"/>
              </a:spcAft>
              <a:buClr>
                <a:srgbClr val="010101"/>
              </a:buClr>
              <a:buSzPts val="1800"/>
              <a:buFont typeface="Lato"/>
              <a:buChar char="●"/>
            </a:pPr>
            <a:r>
              <a:rPr lang="pt-BR" sz="18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mexer;</a:t>
            </a:r>
            <a:endParaRPr sz="1800" dirty="0">
              <a:solidFill>
                <a:srgbClr val="01010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1800"/>
              <a:buFont typeface="Lato"/>
              <a:buChar char="●"/>
            </a:pPr>
            <a:r>
              <a:rPr lang="pt-BR" sz="18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mexido;</a:t>
            </a:r>
            <a:endParaRPr sz="1800" dirty="0">
              <a:solidFill>
                <a:srgbClr val="01010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1800"/>
              <a:buFont typeface="Lato"/>
              <a:buChar char="●"/>
            </a:pPr>
            <a:r>
              <a:rPr lang="pt-BR" sz="18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mexeriqueira;</a:t>
            </a:r>
            <a:endParaRPr sz="1800" dirty="0">
              <a:solidFill>
                <a:srgbClr val="01010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1800"/>
              <a:buFont typeface="Lato"/>
              <a:buChar char="●"/>
            </a:pPr>
            <a:r>
              <a:rPr lang="pt-BR" sz="1800" dirty="0">
                <a:solidFill>
                  <a:srgbClr val="010101"/>
                </a:solidFill>
                <a:latin typeface="Lato"/>
                <a:ea typeface="Lato"/>
                <a:cs typeface="Lato"/>
                <a:sym typeface="Lato"/>
              </a:rPr>
              <a:t>mexicano.</a:t>
            </a:r>
            <a:endParaRPr sz="1800" dirty="0">
              <a:solidFill>
                <a:srgbClr val="010101"/>
              </a:solidFill>
              <a:latin typeface="Lato"/>
              <a:ea typeface="Lato"/>
              <a:cs typeface="Lato"/>
              <a:sym typeface="Lato"/>
            </a:endParaRPr>
          </a:p>
          <a:p>
            <a:pPr marL="0" lvl="0" indent="0" algn="l" rtl="0">
              <a:spcBef>
                <a:spcPts val="1800"/>
              </a:spcBef>
              <a:spcAft>
                <a:spcPts val="0"/>
              </a:spcAft>
              <a:buNone/>
            </a:pPr>
            <a:endParaRPr dirty="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1" name="Google Shape;171;g2801e89f54f_0_20"/>
          <p:cNvSpPr txBox="1"/>
          <p:nvPr/>
        </p:nvSpPr>
        <p:spPr>
          <a:xfrm>
            <a:off x="5991625" y="4245100"/>
            <a:ext cx="2423100" cy="44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700" b="1" dirty="0">
                <a:solidFill>
                  <a:srgbClr val="FF0000"/>
                </a:solidFill>
                <a:highlight>
                  <a:srgbClr val="FFFFFF"/>
                </a:highlight>
                <a:latin typeface="Lato"/>
                <a:ea typeface="Lato"/>
                <a:cs typeface="Lato"/>
                <a:sym typeface="Lato"/>
              </a:rPr>
              <a:t>Exceção: mecha</a:t>
            </a:r>
            <a:endParaRPr sz="1900" b="1" dirty="0">
              <a:solidFill>
                <a:srgbClr val="FF0000"/>
              </a:solidFill>
              <a:latin typeface="Lato"/>
              <a:ea typeface="Lato"/>
              <a:cs typeface="Lato"/>
              <a:sym typeface="Lato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/>
      <p:bldP spid="171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Google Shape;177;g2801e89f54f_0_27"/>
          <p:cNvSpPr txBox="1"/>
          <p:nvPr/>
        </p:nvSpPr>
        <p:spPr>
          <a:xfrm>
            <a:off x="508425" y="1925950"/>
            <a:ext cx="8781900" cy="46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0" bIns="91425" anchor="t" anchorCtr="0">
            <a:sp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800"/>
              </a:spcBef>
              <a:spcAft>
                <a:spcPts val="1100"/>
              </a:spcAft>
              <a:buNone/>
            </a:pPr>
            <a:endParaRPr sz="1800">
              <a:solidFill>
                <a:srgbClr val="010101"/>
              </a:solidFill>
              <a:latin typeface="Lato"/>
              <a:ea typeface="Lato"/>
              <a:cs typeface="Lato"/>
              <a:sym typeface="Lato"/>
            </a:endParaRPr>
          </a:p>
        </p:txBody>
      </p:sp>
      <p:pic>
        <p:nvPicPr>
          <p:cNvPr id="178" name="Google Shape;178;g2801e89f54f_0_2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088050" y="4403225"/>
            <a:ext cx="523200" cy="523200"/>
          </a:xfrm>
          <a:prstGeom prst="rect">
            <a:avLst/>
          </a:prstGeom>
          <a:noFill/>
          <a:ln>
            <a:noFill/>
          </a:ln>
        </p:spPr>
      </p:pic>
      <p:sp>
        <p:nvSpPr>
          <p:cNvPr id="179" name="Google Shape;179;g2801e89f54f_0_27"/>
          <p:cNvSpPr txBox="1"/>
          <p:nvPr/>
        </p:nvSpPr>
        <p:spPr>
          <a:xfrm>
            <a:off x="508425" y="317521"/>
            <a:ext cx="7518808" cy="40857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50000"/>
              </a:lnSpc>
              <a:spcBef>
                <a:spcPts val="1800"/>
              </a:spcBef>
              <a:spcAft>
                <a:spcPts val="0"/>
              </a:spcAft>
              <a:buNone/>
            </a:pPr>
            <a:r>
              <a:rPr lang="pt-BR" sz="1900" b="1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Depois da sílaba inicial </a:t>
            </a:r>
            <a:r>
              <a:rPr lang="pt-BR" sz="1900" b="1" dirty="0" err="1">
                <a:solidFill>
                  <a:srgbClr val="010101"/>
                </a:solidFill>
                <a:ea typeface="Lato"/>
                <a:cs typeface="Lato"/>
                <a:sym typeface="Lato"/>
              </a:rPr>
              <a:t>en</a:t>
            </a:r>
            <a:r>
              <a:rPr lang="pt-BR" sz="1900" b="1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-</a:t>
            </a:r>
            <a:r>
              <a:rPr lang="pt-BR" sz="1900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:</a:t>
            </a:r>
            <a:endParaRPr sz="1900" dirty="0">
              <a:solidFill>
                <a:srgbClr val="010101"/>
              </a:solidFill>
              <a:ea typeface="Lato"/>
              <a:cs typeface="Lato"/>
              <a:sym typeface="Lato"/>
            </a:endParaRPr>
          </a:p>
          <a:p>
            <a:pPr marL="457200" lvl="0" indent="-355600" algn="l" rtl="0">
              <a:lnSpc>
                <a:spcPct val="150000"/>
              </a:lnSpc>
              <a:spcBef>
                <a:spcPts val="180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enxergar;</a:t>
            </a:r>
            <a:endParaRPr sz="2000" dirty="0">
              <a:solidFill>
                <a:srgbClr val="010101"/>
              </a:solidFill>
              <a:ea typeface="Lato"/>
              <a:cs typeface="Lato"/>
              <a:sym typeface="Lato"/>
            </a:endParaRPr>
          </a:p>
          <a:p>
            <a:pPr marL="457200" lvl="0" indent="-355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enxoval;</a:t>
            </a:r>
            <a:endParaRPr sz="2000" dirty="0">
              <a:solidFill>
                <a:srgbClr val="010101"/>
              </a:solidFill>
              <a:ea typeface="Lato"/>
              <a:cs typeface="Lato"/>
              <a:sym typeface="Lato"/>
            </a:endParaRPr>
          </a:p>
          <a:p>
            <a:pPr marL="457200" lvl="0" indent="-355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enxame;</a:t>
            </a:r>
            <a:endParaRPr sz="2000" dirty="0">
              <a:solidFill>
                <a:srgbClr val="010101"/>
              </a:solidFill>
              <a:ea typeface="Lato"/>
              <a:cs typeface="Lato"/>
              <a:sym typeface="Lato"/>
            </a:endParaRPr>
          </a:p>
          <a:p>
            <a:pPr marL="457200" lvl="0" indent="-355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enxada;</a:t>
            </a:r>
            <a:endParaRPr sz="1900" dirty="0">
              <a:solidFill>
                <a:srgbClr val="010101"/>
              </a:solidFill>
              <a:ea typeface="Lato"/>
              <a:cs typeface="Lato"/>
              <a:sym typeface="Lato"/>
            </a:endParaRPr>
          </a:p>
          <a:p>
            <a:pPr marL="0" lvl="0" indent="0" algn="l" rtl="0">
              <a:lnSpc>
                <a:spcPct val="150000"/>
              </a:lnSpc>
              <a:spcBef>
                <a:spcPts val="1800"/>
              </a:spcBef>
              <a:spcAft>
                <a:spcPts val="0"/>
              </a:spcAft>
              <a:buNone/>
            </a:pPr>
            <a:r>
              <a:rPr lang="pt-BR" sz="2000" b="1" dirty="0">
                <a:solidFill>
                  <a:srgbClr val="FF0000"/>
                </a:solidFill>
                <a:ea typeface="Lato"/>
                <a:cs typeface="Lato"/>
                <a:sym typeface="Lato"/>
              </a:rPr>
              <a:t>Exceções: preencher, encher, encharcar, enchouriçar, enchumaçar, enchiqueirar.</a:t>
            </a:r>
            <a:endParaRPr sz="2200" b="1" dirty="0">
              <a:solidFill>
                <a:srgbClr val="FF0000"/>
              </a:solidFill>
              <a:ea typeface="Lato"/>
              <a:cs typeface="Lato"/>
              <a:sym typeface="Lato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g280245d9747_0_34"/>
          <p:cNvSpPr txBox="1"/>
          <p:nvPr/>
        </p:nvSpPr>
        <p:spPr>
          <a:xfrm>
            <a:off x="653800" y="2004800"/>
            <a:ext cx="7703700" cy="52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86" name="Google Shape;186;g280245d9747_0_34"/>
          <p:cNvSpPr txBox="1"/>
          <p:nvPr/>
        </p:nvSpPr>
        <p:spPr>
          <a:xfrm>
            <a:off x="786500" y="789868"/>
            <a:ext cx="6583800" cy="32624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1800"/>
              </a:spcBef>
              <a:spcAft>
                <a:spcPts val="0"/>
              </a:spcAft>
              <a:buNone/>
            </a:pPr>
            <a:r>
              <a:rPr lang="pt-BR" sz="2000" b="1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Depois de ditongos</a:t>
            </a:r>
            <a:r>
              <a:rPr lang="pt-BR" sz="2000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:</a:t>
            </a:r>
            <a:endParaRPr sz="2000" dirty="0">
              <a:solidFill>
                <a:srgbClr val="010101"/>
              </a:solidFill>
              <a:ea typeface="Lato"/>
              <a:cs typeface="Lato"/>
              <a:sym typeface="Lato"/>
            </a:endParaRPr>
          </a:p>
          <a:p>
            <a:pPr marL="457200" lvl="0" indent="-355600" algn="l" rtl="0">
              <a:lnSpc>
                <a:spcPct val="115000"/>
              </a:lnSpc>
              <a:spcBef>
                <a:spcPts val="180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caixa;</a:t>
            </a:r>
            <a:endParaRPr sz="2000" dirty="0">
              <a:solidFill>
                <a:srgbClr val="010101"/>
              </a:solidFill>
              <a:ea typeface="Lato"/>
              <a:cs typeface="Lato"/>
              <a:sym typeface="Lato"/>
            </a:endParaRPr>
          </a:p>
          <a:p>
            <a:pPr marL="45720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baixo;</a:t>
            </a:r>
            <a:endParaRPr sz="2000" dirty="0">
              <a:solidFill>
                <a:srgbClr val="010101"/>
              </a:solidFill>
              <a:ea typeface="Lato"/>
              <a:cs typeface="Lato"/>
              <a:sym typeface="Lato"/>
            </a:endParaRPr>
          </a:p>
          <a:p>
            <a:pPr marL="45720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peixe;</a:t>
            </a:r>
            <a:endParaRPr sz="2000" dirty="0">
              <a:solidFill>
                <a:srgbClr val="010101"/>
              </a:solidFill>
              <a:ea typeface="Lato"/>
              <a:cs typeface="Lato"/>
              <a:sym typeface="Lato"/>
            </a:endParaRPr>
          </a:p>
          <a:p>
            <a:pPr marL="45720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feixe;</a:t>
            </a:r>
            <a:endParaRPr sz="2000" dirty="0">
              <a:solidFill>
                <a:srgbClr val="010101"/>
              </a:solidFill>
              <a:ea typeface="Lato"/>
              <a:cs typeface="Lato"/>
              <a:sym typeface="Lato"/>
            </a:endParaRPr>
          </a:p>
          <a:p>
            <a:pPr marL="0" lvl="0" indent="0" algn="l" rtl="0">
              <a:spcBef>
                <a:spcPts val="1800"/>
              </a:spcBef>
              <a:spcAft>
                <a:spcPts val="0"/>
              </a:spcAft>
              <a:buNone/>
            </a:pPr>
            <a:r>
              <a:rPr lang="pt-BR" sz="2000" b="1" dirty="0">
                <a:solidFill>
                  <a:srgbClr val="FF0000"/>
                </a:solidFill>
                <a:highlight>
                  <a:srgbClr val="FFFFFF"/>
                </a:highlight>
                <a:ea typeface="Lato"/>
                <a:cs typeface="Lato"/>
                <a:sym typeface="Lato"/>
              </a:rPr>
              <a:t>Exceções: recauchutar, recauchutagem, guache, caucho.</a:t>
            </a:r>
            <a:endParaRPr sz="2000" b="1" dirty="0">
              <a:solidFill>
                <a:srgbClr val="FF0000"/>
              </a:solidFill>
              <a:ea typeface="Lato"/>
              <a:cs typeface="Lato"/>
              <a:sym typeface="Lato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Google Shape;191;g280245d9747_0_40"/>
          <p:cNvSpPr txBox="1"/>
          <p:nvPr/>
        </p:nvSpPr>
        <p:spPr>
          <a:xfrm>
            <a:off x="543065" y="453526"/>
            <a:ext cx="6583800" cy="410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None/>
            </a:pPr>
            <a:r>
              <a:rPr lang="pt-BR" sz="2000" b="1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Em palavras de origem indígena e africana</a:t>
            </a:r>
            <a:r>
              <a:rPr lang="pt-BR" sz="2000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:</a:t>
            </a:r>
            <a:endParaRPr sz="2000" dirty="0">
              <a:solidFill>
                <a:srgbClr val="010101"/>
              </a:solidFill>
              <a:ea typeface="Lato"/>
              <a:cs typeface="Lato"/>
              <a:sym typeface="Lato"/>
            </a:endParaRPr>
          </a:p>
          <a:p>
            <a:pPr marL="457200" lvl="0" indent="-355600" algn="l" rtl="0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abacaxi;</a:t>
            </a:r>
            <a:endParaRPr sz="2000" dirty="0">
              <a:solidFill>
                <a:srgbClr val="010101"/>
              </a:solidFill>
              <a:ea typeface="Lato"/>
              <a:cs typeface="Lato"/>
              <a:sym typeface="Lato"/>
            </a:endParaRPr>
          </a:p>
          <a:p>
            <a:pPr marL="45720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xavante;</a:t>
            </a:r>
            <a:endParaRPr sz="2000" dirty="0">
              <a:solidFill>
                <a:srgbClr val="010101"/>
              </a:solidFill>
              <a:ea typeface="Lato"/>
              <a:cs typeface="Lato"/>
              <a:sym typeface="Lato"/>
            </a:endParaRPr>
          </a:p>
          <a:p>
            <a:pPr marL="45720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orixá;</a:t>
            </a:r>
            <a:endParaRPr sz="2000" dirty="0">
              <a:solidFill>
                <a:srgbClr val="010101"/>
              </a:solidFill>
              <a:ea typeface="Lato"/>
              <a:cs typeface="Lato"/>
              <a:sym typeface="Lato"/>
            </a:endParaRPr>
          </a:p>
          <a:p>
            <a:pPr marL="45720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xará.</a:t>
            </a:r>
            <a:endParaRPr sz="2000" dirty="0">
              <a:solidFill>
                <a:srgbClr val="010101"/>
              </a:solidFill>
              <a:ea typeface="Lato"/>
              <a:cs typeface="Lato"/>
              <a:sym typeface="Lato"/>
            </a:endParaRPr>
          </a:p>
          <a:p>
            <a:pPr marL="0" lvl="0" indent="0" algn="l" rtl="0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None/>
            </a:pPr>
            <a:r>
              <a:rPr lang="pt-BR" sz="2000" b="1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Em palavras aportuguesadas do inglês</a:t>
            </a:r>
            <a:r>
              <a:rPr lang="pt-BR" sz="2000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:</a:t>
            </a:r>
            <a:endParaRPr sz="2000" dirty="0">
              <a:solidFill>
                <a:srgbClr val="010101"/>
              </a:solidFill>
              <a:ea typeface="Lato"/>
              <a:cs typeface="Lato"/>
              <a:sym typeface="Lato"/>
            </a:endParaRPr>
          </a:p>
          <a:p>
            <a:pPr marL="457200" lvl="0" indent="-355600" algn="l" rtl="0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xampu;</a:t>
            </a:r>
            <a:endParaRPr sz="2000" dirty="0">
              <a:solidFill>
                <a:srgbClr val="010101"/>
              </a:solidFill>
              <a:ea typeface="Lato"/>
              <a:cs typeface="Lato"/>
              <a:sym typeface="Lato"/>
            </a:endParaRPr>
          </a:p>
          <a:p>
            <a:pPr marL="45720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ts val="2000"/>
              <a:buFont typeface="Lato"/>
              <a:buChar char="●"/>
            </a:pPr>
            <a:r>
              <a:rPr lang="pt-BR" sz="2000" dirty="0">
                <a:solidFill>
                  <a:srgbClr val="010101"/>
                </a:solidFill>
                <a:ea typeface="Lato"/>
                <a:cs typeface="Lato"/>
                <a:sym typeface="Lato"/>
              </a:rPr>
              <a:t>xerife.</a:t>
            </a:r>
            <a:endParaRPr sz="2000" dirty="0">
              <a:solidFill>
                <a:srgbClr val="010101"/>
              </a:solidFill>
              <a:ea typeface="Lato"/>
              <a:cs typeface="Lato"/>
              <a:sym typeface="Lato"/>
            </a:endParaRPr>
          </a:p>
          <a:p>
            <a:pPr marL="0" lvl="0" indent="0" algn="l" rtl="0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None/>
            </a:pPr>
            <a:endParaRPr sz="2000" dirty="0">
              <a:solidFill>
                <a:srgbClr val="010101"/>
              </a:solidFill>
              <a:ea typeface="Lato"/>
              <a:cs typeface="Lato"/>
              <a:sym typeface="Lato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1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g280ff9ab999_1_82"/>
          <p:cNvSpPr txBox="1">
            <a:spLocks noGrp="1"/>
          </p:cNvSpPr>
          <p:nvPr>
            <p:ph type="title"/>
          </p:nvPr>
        </p:nvSpPr>
        <p:spPr>
          <a:xfrm>
            <a:off x="452132" y="535925"/>
            <a:ext cx="7688700" cy="109050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20000"/>
              </a:lnSpc>
              <a:spcBef>
                <a:spcPts val="1800"/>
              </a:spcBef>
              <a:spcAft>
                <a:spcPts val="0"/>
              </a:spcAft>
              <a:buSzPts val="990"/>
              <a:buNone/>
            </a:pPr>
            <a:r>
              <a:rPr lang="pt-BR" sz="2330" b="1" dirty="0">
                <a:solidFill>
                  <a:srgbClr val="191919"/>
                </a:solidFill>
                <a:latin typeface="+mn-lt"/>
              </a:rPr>
              <a:t>Palavras homófonas com X e CH</a:t>
            </a:r>
            <a:endParaRPr sz="2330" b="1" dirty="0">
              <a:solidFill>
                <a:srgbClr val="191919"/>
              </a:solidFill>
              <a:latin typeface="+mn-lt"/>
            </a:endParaRPr>
          </a:p>
          <a:p>
            <a:pPr marL="0" lvl="0" indent="0" algn="l" rtl="0">
              <a:spcBef>
                <a:spcPts val="400"/>
              </a:spcBef>
              <a:spcAft>
                <a:spcPts val="0"/>
              </a:spcAft>
              <a:buSzPts val="990"/>
              <a:buNone/>
            </a:pPr>
            <a:endParaRPr sz="2340" b="1" dirty="0">
              <a:latin typeface="+mn-lt"/>
            </a:endParaRPr>
          </a:p>
        </p:txBody>
      </p:sp>
      <p:sp>
        <p:nvSpPr>
          <p:cNvPr id="197" name="Google Shape;197;g280ff9ab999_1_82"/>
          <p:cNvSpPr txBox="1">
            <a:spLocks noGrp="1"/>
          </p:cNvSpPr>
          <p:nvPr>
            <p:ph type="body" idx="1"/>
          </p:nvPr>
        </p:nvSpPr>
        <p:spPr>
          <a:xfrm>
            <a:off x="452132" y="1626433"/>
            <a:ext cx="7688700" cy="16489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 fontScale="85000" lnSpcReduction="10000"/>
          </a:bodyPr>
          <a:lstStyle/>
          <a:p>
            <a:pPr marL="0" lvl="0" indent="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000" dirty="0">
                <a:solidFill>
                  <a:srgbClr val="010101"/>
                </a:solidFill>
                <a:highlight>
                  <a:srgbClr val="FFFFFF"/>
                </a:highlight>
              </a:rPr>
              <a:t>Como a consoante </a:t>
            </a:r>
            <a:r>
              <a:rPr lang="pt-BR" sz="2000" b="1" dirty="0">
                <a:solidFill>
                  <a:srgbClr val="010101"/>
                </a:solidFill>
                <a:highlight>
                  <a:srgbClr val="FFFFFF"/>
                </a:highlight>
              </a:rPr>
              <a:t>x</a:t>
            </a:r>
            <a:r>
              <a:rPr lang="pt-BR" sz="2000" dirty="0">
                <a:solidFill>
                  <a:srgbClr val="010101"/>
                </a:solidFill>
                <a:highlight>
                  <a:srgbClr val="FFFFFF"/>
                </a:highlight>
              </a:rPr>
              <a:t> e o dígrafo </a:t>
            </a:r>
            <a:r>
              <a:rPr lang="pt-BR" sz="2000" b="1" dirty="0" err="1">
                <a:solidFill>
                  <a:srgbClr val="010101"/>
                </a:solidFill>
                <a:highlight>
                  <a:srgbClr val="FFFFFF"/>
                </a:highlight>
              </a:rPr>
              <a:t>ch</a:t>
            </a:r>
            <a:r>
              <a:rPr lang="pt-BR" sz="2000" dirty="0">
                <a:solidFill>
                  <a:srgbClr val="010101"/>
                </a:solidFill>
                <a:highlight>
                  <a:srgbClr val="FFFFFF"/>
                </a:highlight>
              </a:rPr>
              <a:t> podem apresentar o mesmo som, originam a existência de palavras homófonas, ou seja, palavras que têm significados diferentes e escritas diferentes, mas que são pronunciadas da mesma forma.</a:t>
            </a:r>
            <a:endParaRPr sz="2100" dirty="0">
              <a:solidFill>
                <a:srgbClr val="010101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Google Shape;202;g280ff9ab999_1_89"/>
          <p:cNvSpPr txBox="1">
            <a:spLocks noGrp="1"/>
          </p:cNvSpPr>
          <p:nvPr>
            <p:ph type="title"/>
          </p:nvPr>
        </p:nvSpPr>
        <p:spPr>
          <a:xfrm>
            <a:off x="182309" y="0"/>
            <a:ext cx="7688700" cy="92237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1800"/>
              </a:spcBef>
              <a:spcAft>
                <a:spcPts val="1800"/>
              </a:spcAft>
              <a:buNone/>
            </a:pPr>
            <a:r>
              <a:rPr lang="pt-BR" sz="2800" b="1" dirty="0">
                <a:solidFill>
                  <a:srgbClr val="010101"/>
                </a:solidFill>
                <a:latin typeface="+mn-lt"/>
              </a:rPr>
              <a:t>Diferenciação entre palavras com x e </a:t>
            </a:r>
            <a:r>
              <a:rPr lang="pt-BR" sz="2800" b="1" dirty="0" err="1">
                <a:solidFill>
                  <a:srgbClr val="010101"/>
                </a:solidFill>
                <a:latin typeface="+mn-lt"/>
              </a:rPr>
              <a:t>ch</a:t>
            </a:r>
            <a:r>
              <a:rPr lang="pt-BR" sz="2800" b="1" dirty="0">
                <a:solidFill>
                  <a:srgbClr val="010101"/>
                </a:solidFill>
                <a:latin typeface="+mn-lt"/>
              </a:rPr>
              <a:t>:</a:t>
            </a:r>
            <a:endParaRPr sz="4000" b="1" dirty="0">
              <a:solidFill>
                <a:srgbClr val="010101"/>
              </a:solidFill>
              <a:latin typeface="+mn-lt"/>
            </a:endParaRPr>
          </a:p>
        </p:txBody>
      </p:sp>
      <p:sp>
        <p:nvSpPr>
          <p:cNvPr id="203" name="Google Shape;203;g280ff9ab999_1_89"/>
          <p:cNvSpPr txBox="1">
            <a:spLocks noGrp="1"/>
          </p:cNvSpPr>
          <p:nvPr>
            <p:ph type="body" idx="1"/>
          </p:nvPr>
        </p:nvSpPr>
        <p:spPr>
          <a:xfrm>
            <a:off x="354696" y="837162"/>
            <a:ext cx="7688700" cy="226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95000"/>
              </a:lnSpc>
              <a:spcBef>
                <a:spcPts val="600"/>
              </a:spcBef>
              <a:spcAft>
                <a:spcPts val="600"/>
              </a:spcAft>
              <a:buSzPts val="1018"/>
              <a:buNone/>
            </a:pPr>
            <a:r>
              <a:rPr lang="pt-BR" sz="1800" b="1" dirty="0">
                <a:solidFill>
                  <a:srgbClr val="010101"/>
                </a:solidFill>
              </a:rPr>
              <a:t>Taxar e tachar</a:t>
            </a:r>
            <a:br>
              <a:rPr lang="pt-BR" sz="1800" dirty="0">
                <a:solidFill>
                  <a:srgbClr val="010101"/>
                </a:solidFill>
              </a:rPr>
            </a:br>
            <a:r>
              <a:rPr lang="pt-BR" sz="1800" dirty="0">
                <a:solidFill>
                  <a:srgbClr val="010101"/>
                </a:solidFill>
              </a:rPr>
              <a:t>Governo quer taxar novos impostos sobre bens imobiliários. (estabelecer um imposto)</a:t>
            </a:r>
          </a:p>
          <a:p>
            <a:pPr marL="0" lvl="0" indent="0" algn="l" rtl="0">
              <a:lnSpc>
                <a:spcPct val="95000"/>
              </a:lnSpc>
              <a:spcBef>
                <a:spcPts val="600"/>
              </a:spcBef>
              <a:spcAft>
                <a:spcPts val="600"/>
              </a:spcAft>
              <a:buSzPts val="1018"/>
              <a:buNone/>
            </a:pPr>
            <a:br>
              <a:rPr lang="pt-BR" sz="1800" dirty="0">
                <a:solidFill>
                  <a:srgbClr val="010101"/>
                </a:solidFill>
              </a:rPr>
            </a:br>
            <a:r>
              <a:rPr lang="pt-BR" sz="1800" dirty="0">
                <a:solidFill>
                  <a:srgbClr val="010101"/>
                </a:solidFill>
              </a:rPr>
              <a:t>Eles vão me tachar de incompetente. (atribuir qualidades negativas)</a:t>
            </a:r>
            <a:endParaRPr sz="1800" dirty="0">
              <a:solidFill>
                <a:srgbClr val="010101"/>
              </a:solidFill>
            </a:endParaRPr>
          </a:p>
          <a:p>
            <a:pPr marL="0" lvl="0" indent="0" algn="l" rtl="0">
              <a:lnSpc>
                <a:spcPct val="95000"/>
              </a:lnSpc>
              <a:spcBef>
                <a:spcPts val="600"/>
              </a:spcBef>
              <a:spcAft>
                <a:spcPts val="600"/>
              </a:spcAft>
              <a:buSzPts val="1018"/>
              <a:buNone/>
            </a:pPr>
            <a:endParaRPr sz="1800" dirty="0">
              <a:solidFill>
                <a:srgbClr val="010101"/>
              </a:solidFill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8C820C93-DC32-664A-09FB-C66D26448AFA}"/>
              </a:ext>
            </a:extLst>
          </p:cNvPr>
          <p:cNvSpPr txBox="1"/>
          <p:nvPr/>
        </p:nvSpPr>
        <p:spPr>
          <a:xfrm>
            <a:off x="437142" y="2638591"/>
            <a:ext cx="7747488" cy="12988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l" rtl="0">
              <a:lnSpc>
                <a:spcPct val="95000"/>
              </a:lnSpc>
              <a:spcBef>
                <a:spcPts val="600"/>
              </a:spcBef>
              <a:spcAft>
                <a:spcPts val="600"/>
              </a:spcAft>
              <a:buSzPts val="1018"/>
              <a:buNone/>
            </a:pPr>
            <a:r>
              <a:rPr lang="pt-BR" sz="1800" b="1" dirty="0">
                <a:solidFill>
                  <a:srgbClr val="010101"/>
                </a:solidFill>
              </a:rPr>
              <a:t>Xeque e cheque</a:t>
            </a:r>
          </a:p>
          <a:p>
            <a:pPr marL="0" lvl="0" indent="0" algn="l" rtl="0">
              <a:lnSpc>
                <a:spcPct val="95000"/>
              </a:lnSpc>
              <a:spcBef>
                <a:spcPts val="600"/>
              </a:spcBef>
              <a:spcAft>
                <a:spcPts val="600"/>
              </a:spcAft>
              <a:buSzPts val="1018"/>
              <a:buNone/>
            </a:pPr>
            <a:br>
              <a:rPr lang="pt-BR" sz="1800" dirty="0">
                <a:solidFill>
                  <a:srgbClr val="010101"/>
                </a:solidFill>
              </a:rPr>
            </a:br>
            <a:r>
              <a:rPr lang="pt-BR" sz="1800" dirty="0">
                <a:solidFill>
                  <a:srgbClr val="010101"/>
                </a:solidFill>
              </a:rPr>
              <a:t>Você está pondo nosso plano em xeque. (risco)</a:t>
            </a:r>
            <a:br>
              <a:rPr lang="pt-BR" sz="1800" dirty="0">
                <a:solidFill>
                  <a:srgbClr val="010101"/>
                </a:solidFill>
              </a:rPr>
            </a:br>
            <a:r>
              <a:rPr lang="pt-BR" sz="1800" dirty="0">
                <a:solidFill>
                  <a:srgbClr val="010101"/>
                </a:solidFill>
              </a:rPr>
              <a:t>Ele passou um cheque sem fundo! (ordem de pagamento escrita)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0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3" grpId="0" build="p"/>
      <p:bldP spid="3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g280ff9ab999_1_95"/>
          <p:cNvSpPr txBox="1">
            <a:spLocks noGrp="1"/>
          </p:cNvSpPr>
          <p:nvPr>
            <p:ph type="title"/>
          </p:nvPr>
        </p:nvSpPr>
        <p:spPr>
          <a:xfrm>
            <a:off x="167319" y="0"/>
            <a:ext cx="7688700" cy="1102261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 fontScale="90000"/>
          </a:bodyPr>
          <a:lstStyle/>
          <a:p>
            <a:pPr marL="0" lvl="0" indent="0" algn="l" rtl="0">
              <a:lnSpc>
                <a:spcPct val="120000"/>
              </a:lnSpc>
              <a:spcBef>
                <a:spcPts val="1800"/>
              </a:spcBef>
              <a:spcAft>
                <a:spcPts val="0"/>
              </a:spcAft>
              <a:buNone/>
            </a:pPr>
            <a:r>
              <a:rPr lang="pt-BR" sz="4000" b="1" dirty="0">
                <a:solidFill>
                  <a:srgbClr val="191919"/>
                </a:solidFill>
                <a:latin typeface="+mn-lt"/>
              </a:rPr>
              <a:t>Palavras com CH</a:t>
            </a:r>
            <a:endParaRPr sz="4000" b="1" dirty="0">
              <a:solidFill>
                <a:srgbClr val="191919"/>
              </a:solidFill>
              <a:latin typeface="+mn-lt"/>
            </a:endParaRPr>
          </a:p>
          <a:p>
            <a:pPr marL="0" lvl="0" indent="0" algn="l" rtl="0">
              <a:spcBef>
                <a:spcPts val="400"/>
              </a:spcBef>
              <a:spcAft>
                <a:spcPts val="0"/>
              </a:spcAft>
              <a:buNone/>
            </a:pPr>
            <a:endParaRPr sz="4000" b="1" dirty="0">
              <a:latin typeface="+mn-lt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07F08FE9-C648-7B2C-CC84-DF217E6A4554}"/>
              </a:ext>
            </a:extLst>
          </p:cNvPr>
          <p:cNvSpPr txBox="1"/>
          <p:nvPr/>
        </p:nvSpPr>
        <p:spPr>
          <a:xfrm>
            <a:off x="593911" y="792032"/>
            <a:ext cx="7688700" cy="355943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l" rtl="0">
              <a:lnSpc>
                <a:spcPct val="170000"/>
              </a:lnSpc>
              <a:spcBef>
                <a:spcPts val="1800"/>
              </a:spcBef>
              <a:spcAft>
                <a:spcPts val="0"/>
              </a:spcAft>
              <a:buNone/>
            </a:pPr>
            <a:r>
              <a:rPr lang="pt-BR" sz="1800" dirty="0">
                <a:solidFill>
                  <a:srgbClr val="010101"/>
                </a:solidFill>
              </a:rPr>
              <a:t>Apesar da consoante x assumir o som </a:t>
            </a:r>
            <a:r>
              <a:rPr lang="pt-BR" sz="1800" dirty="0" err="1">
                <a:solidFill>
                  <a:srgbClr val="010101"/>
                </a:solidFill>
              </a:rPr>
              <a:t>ch</a:t>
            </a:r>
            <a:r>
              <a:rPr lang="pt-BR" sz="1800" dirty="0">
                <a:solidFill>
                  <a:srgbClr val="010101"/>
                </a:solidFill>
              </a:rPr>
              <a:t>, existem diversas palavras que são mesmo escritas com o dígrafo </a:t>
            </a:r>
            <a:r>
              <a:rPr lang="pt-BR" sz="1800" dirty="0" err="1">
                <a:solidFill>
                  <a:srgbClr val="010101"/>
                </a:solidFill>
              </a:rPr>
              <a:t>ch</a:t>
            </a:r>
            <a:r>
              <a:rPr lang="pt-BR" sz="1800" dirty="0">
                <a:solidFill>
                  <a:srgbClr val="010101"/>
                </a:solidFill>
              </a:rPr>
              <a:t>:</a:t>
            </a:r>
          </a:p>
          <a:p>
            <a:pPr marL="457200" lvl="0" indent="-365677" algn="l" rtl="0">
              <a:lnSpc>
                <a:spcPct val="170000"/>
              </a:lnSpc>
              <a:spcBef>
                <a:spcPts val="1800"/>
              </a:spcBef>
              <a:spcAft>
                <a:spcPts val="0"/>
              </a:spcAft>
              <a:buClr>
                <a:srgbClr val="010101"/>
              </a:buClr>
              <a:buSzPct val="100000"/>
              <a:buFont typeface="Lato"/>
              <a:buChar char="●"/>
            </a:pPr>
            <a:r>
              <a:rPr lang="pt-BR" sz="1800" dirty="0">
                <a:solidFill>
                  <a:srgbClr val="010101"/>
                </a:solidFill>
              </a:rPr>
              <a:t>bicho;</a:t>
            </a:r>
          </a:p>
          <a:p>
            <a:pPr marL="457200" lvl="0" indent="-365677" algn="l" rtl="0">
              <a:lnSpc>
                <a:spcPct val="170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ct val="100000"/>
              <a:buFont typeface="Lato"/>
              <a:buChar char="●"/>
            </a:pPr>
            <a:r>
              <a:rPr lang="pt-BR" sz="1800" dirty="0">
                <a:solidFill>
                  <a:srgbClr val="010101"/>
                </a:solidFill>
              </a:rPr>
              <a:t>bolacha;</a:t>
            </a:r>
          </a:p>
          <a:p>
            <a:pPr marL="457200" lvl="0" indent="-365677" algn="l" rtl="0">
              <a:lnSpc>
                <a:spcPct val="170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ct val="100000"/>
              <a:buFont typeface="Lato"/>
              <a:buChar char="●"/>
            </a:pPr>
            <a:r>
              <a:rPr lang="pt-BR" sz="1800" dirty="0">
                <a:solidFill>
                  <a:srgbClr val="010101"/>
                </a:solidFill>
              </a:rPr>
              <a:t>chalé;</a:t>
            </a:r>
          </a:p>
          <a:p>
            <a:pPr marL="457200" lvl="0" indent="-365677" algn="l" rtl="0">
              <a:lnSpc>
                <a:spcPct val="170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ct val="100000"/>
              <a:buFont typeface="Lato"/>
              <a:buChar char="●"/>
            </a:pPr>
            <a:r>
              <a:rPr lang="pt-BR" sz="1800" dirty="0">
                <a:solidFill>
                  <a:srgbClr val="010101"/>
                </a:solidFill>
              </a:rPr>
              <a:t>charada;</a:t>
            </a:r>
          </a:p>
          <a:p>
            <a:pPr marL="457200" lvl="0" indent="-365677" algn="l" rtl="0">
              <a:lnSpc>
                <a:spcPct val="170000"/>
              </a:lnSpc>
              <a:spcBef>
                <a:spcPts val="0"/>
              </a:spcBef>
              <a:spcAft>
                <a:spcPts val="0"/>
              </a:spcAft>
              <a:buClr>
                <a:srgbClr val="010101"/>
              </a:buClr>
              <a:buSzPct val="100000"/>
              <a:buFont typeface="Lato"/>
              <a:buChar char="●"/>
            </a:pPr>
            <a:r>
              <a:rPr lang="pt-BR" sz="1800" dirty="0">
                <a:solidFill>
                  <a:srgbClr val="010101"/>
                </a:solidFill>
              </a:rPr>
              <a:t>chilique</a:t>
            </a:r>
          </a:p>
        </p:txBody>
      </p:sp>
      <p:grpSp>
        <p:nvGrpSpPr>
          <p:cNvPr id="4" name="Google Shape;1616;p53">
            <a:extLst>
              <a:ext uri="{FF2B5EF4-FFF2-40B4-BE49-F238E27FC236}">
                <a16:creationId xmlns:a16="http://schemas.microsoft.com/office/drawing/2014/main" id="{122987F0-426A-4330-89C1-F75C253BADCB}"/>
              </a:ext>
            </a:extLst>
          </p:cNvPr>
          <p:cNvGrpSpPr/>
          <p:nvPr/>
        </p:nvGrpSpPr>
        <p:grpSpPr>
          <a:xfrm flipH="1">
            <a:off x="7729067" y="1691075"/>
            <a:ext cx="1107087" cy="3631593"/>
            <a:chOff x="3404032" y="77700"/>
            <a:chExt cx="1463046" cy="4799251"/>
          </a:xfrm>
        </p:grpSpPr>
        <p:sp>
          <p:nvSpPr>
            <p:cNvPr id="5" name="Google Shape;1617;p53">
              <a:extLst>
                <a:ext uri="{FF2B5EF4-FFF2-40B4-BE49-F238E27FC236}">
                  <a16:creationId xmlns:a16="http://schemas.microsoft.com/office/drawing/2014/main" id="{FDEC658B-1CB8-BB7A-2CC8-14BD251B759F}"/>
                </a:ext>
              </a:extLst>
            </p:cNvPr>
            <p:cNvSpPr/>
            <p:nvPr/>
          </p:nvSpPr>
          <p:spPr>
            <a:xfrm>
              <a:off x="3698938" y="4214560"/>
              <a:ext cx="282563" cy="325542"/>
            </a:xfrm>
            <a:custGeom>
              <a:avLst/>
              <a:gdLst/>
              <a:ahLst/>
              <a:cxnLst/>
              <a:rect l="l" t="t" r="r" b="b"/>
              <a:pathLst>
                <a:path w="3274" h="3772" extrusionOk="0">
                  <a:moveTo>
                    <a:pt x="420" y="1"/>
                  </a:moveTo>
                  <a:lnTo>
                    <a:pt x="0" y="3451"/>
                  </a:lnTo>
                  <a:lnTo>
                    <a:pt x="1570" y="3772"/>
                  </a:lnTo>
                  <a:lnTo>
                    <a:pt x="3273" y="686"/>
                  </a:lnTo>
                  <a:lnTo>
                    <a:pt x="420" y="1"/>
                  </a:ln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1618;p53">
              <a:extLst>
                <a:ext uri="{FF2B5EF4-FFF2-40B4-BE49-F238E27FC236}">
                  <a16:creationId xmlns:a16="http://schemas.microsoft.com/office/drawing/2014/main" id="{E65B3A4C-8D37-9D69-079D-B2C658010393}"/>
                </a:ext>
              </a:extLst>
            </p:cNvPr>
            <p:cNvSpPr/>
            <p:nvPr/>
          </p:nvSpPr>
          <p:spPr>
            <a:xfrm>
              <a:off x="3693155" y="4207915"/>
              <a:ext cx="294041" cy="337884"/>
            </a:xfrm>
            <a:custGeom>
              <a:avLst/>
              <a:gdLst/>
              <a:ahLst/>
              <a:cxnLst/>
              <a:rect l="l" t="t" r="r" b="b"/>
              <a:pathLst>
                <a:path w="3407" h="3915" extrusionOk="0">
                  <a:moveTo>
                    <a:pt x="542" y="155"/>
                  </a:moveTo>
                  <a:lnTo>
                    <a:pt x="3241" y="808"/>
                  </a:lnTo>
                  <a:lnTo>
                    <a:pt x="1604" y="3771"/>
                  </a:lnTo>
                  <a:lnTo>
                    <a:pt x="144" y="3473"/>
                  </a:lnTo>
                  <a:lnTo>
                    <a:pt x="542" y="155"/>
                  </a:lnTo>
                  <a:close/>
                  <a:moveTo>
                    <a:pt x="498" y="1"/>
                  </a:moveTo>
                  <a:cubicBezTo>
                    <a:pt x="476" y="1"/>
                    <a:pt x="465" y="1"/>
                    <a:pt x="443" y="12"/>
                  </a:cubicBezTo>
                  <a:cubicBezTo>
                    <a:pt x="432" y="23"/>
                    <a:pt x="421" y="45"/>
                    <a:pt x="410" y="67"/>
                  </a:cubicBezTo>
                  <a:lnTo>
                    <a:pt x="1" y="3517"/>
                  </a:lnTo>
                  <a:cubicBezTo>
                    <a:pt x="1" y="3561"/>
                    <a:pt x="23" y="3594"/>
                    <a:pt x="56" y="3594"/>
                  </a:cubicBezTo>
                  <a:lnTo>
                    <a:pt x="1626" y="3915"/>
                  </a:lnTo>
                  <a:lnTo>
                    <a:pt x="1637" y="3915"/>
                  </a:lnTo>
                  <a:cubicBezTo>
                    <a:pt x="1659" y="3915"/>
                    <a:pt x="1681" y="3904"/>
                    <a:pt x="1692" y="3882"/>
                  </a:cubicBezTo>
                  <a:lnTo>
                    <a:pt x="3395" y="797"/>
                  </a:lnTo>
                  <a:cubicBezTo>
                    <a:pt x="3406" y="775"/>
                    <a:pt x="3406" y="752"/>
                    <a:pt x="3406" y="730"/>
                  </a:cubicBezTo>
                  <a:cubicBezTo>
                    <a:pt x="3395" y="719"/>
                    <a:pt x="3373" y="697"/>
                    <a:pt x="3351" y="697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619;p53">
              <a:extLst>
                <a:ext uri="{FF2B5EF4-FFF2-40B4-BE49-F238E27FC236}">
                  <a16:creationId xmlns:a16="http://schemas.microsoft.com/office/drawing/2014/main" id="{2676F7CC-8144-156A-E2DE-41689253E676}"/>
                </a:ext>
              </a:extLst>
            </p:cNvPr>
            <p:cNvSpPr/>
            <p:nvPr/>
          </p:nvSpPr>
          <p:spPr>
            <a:xfrm>
              <a:off x="3724657" y="4214560"/>
              <a:ext cx="256844" cy="137052"/>
            </a:xfrm>
            <a:custGeom>
              <a:avLst/>
              <a:gdLst/>
              <a:ahLst/>
              <a:cxnLst/>
              <a:rect l="l" t="t" r="r" b="b"/>
              <a:pathLst>
                <a:path w="2976" h="1588" extrusionOk="0">
                  <a:moveTo>
                    <a:pt x="111" y="1"/>
                  </a:moveTo>
                  <a:lnTo>
                    <a:pt x="1" y="930"/>
                  </a:lnTo>
                  <a:cubicBezTo>
                    <a:pt x="312" y="1200"/>
                    <a:pt x="985" y="1587"/>
                    <a:pt x="2230" y="1587"/>
                  </a:cubicBezTo>
                  <a:cubicBezTo>
                    <a:pt x="2310" y="1587"/>
                    <a:pt x="2393" y="1585"/>
                    <a:pt x="2477" y="1582"/>
                  </a:cubicBezTo>
                  <a:lnTo>
                    <a:pt x="2975" y="686"/>
                  </a:lnTo>
                  <a:lnTo>
                    <a:pt x="11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620;p53">
              <a:extLst>
                <a:ext uri="{FF2B5EF4-FFF2-40B4-BE49-F238E27FC236}">
                  <a16:creationId xmlns:a16="http://schemas.microsoft.com/office/drawing/2014/main" id="{C2FB633D-C948-46E7-2299-92B23CAF9AE3}"/>
                </a:ext>
              </a:extLst>
            </p:cNvPr>
            <p:cNvSpPr/>
            <p:nvPr/>
          </p:nvSpPr>
          <p:spPr>
            <a:xfrm>
              <a:off x="3718960" y="4207915"/>
              <a:ext cx="268236" cy="149912"/>
            </a:xfrm>
            <a:custGeom>
              <a:avLst/>
              <a:gdLst/>
              <a:ahLst/>
              <a:cxnLst/>
              <a:rect l="l" t="t" r="r" b="b"/>
              <a:pathLst>
                <a:path w="3108" h="1737" extrusionOk="0">
                  <a:moveTo>
                    <a:pt x="243" y="155"/>
                  </a:moveTo>
                  <a:lnTo>
                    <a:pt x="2930" y="808"/>
                  </a:lnTo>
                  <a:lnTo>
                    <a:pt x="2499" y="1593"/>
                  </a:lnTo>
                  <a:cubicBezTo>
                    <a:pt x="2417" y="1596"/>
                    <a:pt x="2337" y="1598"/>
                    <a:pt x="2259" y="1598"/>
                  </a:cubicBezTo>
                  <a:cubicBezTo>
                    <a:pt x="1088" y="1598"/>
                    <a:pt x="446" y="1223"/>
                    <a:pt x="145" y="975"/>
                  </a:cubicBezTo>
                  <a:lnTo>
                    <a:pt x="145" y="975"/>
                  </a:lnTo>
                  <a:lnTo>
                    <a:pt x="243" y="155"/>
                  </a:lnTo>
                  <a:close/>
                  <a:moveTo>
                    <a:pt x="199" y="1"/>
                  </a:moveTo>
                  <a:cubicBezTo>
                    <a:pt x="177" y="1"/>
                    <a:pt x="166" y="1"/>
                    <a:pt x="144" y="12"/>
                  </a:cubicBezTo>
                  <a:cubicBezTo>
                    <a:pt x="133" y="23"/>
                    <a:pt x="122" y="45"/>
                    <a:pt x="111" y="67"/>
                  </a:cubicBezTo>
                  <a:lnTo>
                    <a:pt x="0" y="996"/>
                  </a:lnTo>
                  <a:cubicBezTo>
                    <a:pt x="0" y="1018"/>
                    <a:pt x="11" y="1040"/>
                    <a:pt x="22" y="1062"/>
                  </a:cubicBezTo>
                  <a:cubicBezTo>
                    <a:pt x="332" y="1316"/>
                    <a:pt x="1006" y="1737"/>
                    <a:pt x="2278" y="1737"/>
                  </a:cubicBezTo>
                  <a:cubicBezTo>
                    <a:pt x="2367" y="1737"/>
                    <a:pt x="2455" y="1725"/>
                    <a:pt x="2555" y="1725"/>
                  </a:cubicBezTo>
                  <a:cubicBezTo>
                    <a:pt x="2577" y="1725"/>
                    <a:pt x="2599" y="1714"/>
                    <a:pt x="2610" y="1692"/>
                  </a:cubicBezTo>
                  <a:lnTo>
                    <a:pt x="3096" y="797"/>
                  </a:lnTo>
                  <a:cubicBezTo>
                    <a:pt x="3107" y="775"/>
                    <a:pt x="3107" y="752"/>
                    <a:pt x="3107" y="730"/>
                  </a:cubicBezTo>
                  <a:cubicBezTo>
                    <a:pt x="3096" y="719"/>
                    <a:pt x="3074" y="697"/>
                    <a:pt x="3052" y="697"/>
                  </a:cubicBezTo>
                  <a:lnTo>
                    <a:pt x="19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621;p53">
              <a:extLst>
                <a:ext uri="{FF2B5EF4-FFF2-40B4-BE49-F238E27FC236}">
                  <a16:creationId xmlns:a16="http://schemas.microsoft.com/office/drawing/2014/main" id="{3167F8EC-C8C7-037A-5A99-BE612CE7394A}"/>
                </a:ext>
              </a:extLst>
            </p:cNvPr>
            <p:cNvSpPr/>
            <p:nvPr/>
          </p:nvSpPr>
          <p:spPr>
            <a:xfrm>
              <a:off x="3456765" y="4414529"/>
              <a:ext cx="429281" cy="456208"/>
            </a:xfrm>
            <a:custGeom>
              <a:avLst/>
              <a:gdLst/>
              <a:ahLst/>
              <a:cxnLst/>
              <a:rect l="l" t="t" r="r" b="b"/>
              <a:pathLst>
                <a:path w="4974" h="5286" extrusionOk="0">
                  <a:moveTo>
                    <a:pt x="3371" y="1"/>
                  </a:moveTo>
                  <a:cubicBezTo>
                    <a:pt x="2950" y="1"/>
                    <a:pt x="2595" y="144"/>
                    <a:pt x="2530" y="448"/>
                  </a:cubicBezTo>
                  <a:cubicBezTo>
                    <a:pt x="2441" y="902"/>
                    <a:pt x="2353" y="1366"/>
                    <a:pt x="2353" y="1366"/>
                  </a:cubicBezTo>
                  <a:cubicBezTo>
                    <a:pt x="2353" y="1366"/>
                    <a:pt x="2441" y="1731"/>
                    <a:pt x="1568" y="2704"/>
                  </a:cubicBezTo>
                  <a:cubicBezTo>
                    <a:pt x="683" y="3666"/>
                    <a:pt x="86" y="4263"/>
                    <a:pt x="42" y="4683"/>
                  </a:cubicBezTo>
                  <a:cubicBezTo>
                    <a:pt x="1" y="5059"/>
                    <a:pt x="660" y="5286"/>
                    <a:pt x="1557" y="5286"/>
                  </a:cubicBezTo>
                  <a:cubicBezTo>
                    <a:pt x="1636" y="5286"/>
                    <a:pt x="1717" y="5284"/>
                    <a:pt x="1800" y="5280"/>
                  </a:cubicBezTo>
                  <a:cubicBezTo>
                    <a:pt x="2806" y="5236"/>
                    <a:pt x="3547" y="5192"/>
                    <a:pt x="3912" y="5048"/>
                  </a:cubicBezTo>
                  <a:cubicBezTo>
                    <a:pt x="4277" y="4916"/>
                    <a:pt x="4785" y="4871"/>
                    <a:pt x="4885" y="4495"/>
                  </a:cubicBezTo>
                  <a:cubicBezTo>
                    <a:pt x="4973" y="4130"/>
                    <a:pt x="4653" y="1366"/>
                    <a:pt x="4653" y="1366"/>
                  </a:cubicBezTo>
                  <a:cubicBezTo>
                    <a:pt x="4653" y="1366"/>
                    <a:pt x="4697" y="349"/>
                    <a:pt x="4056" y="117"/>
                  </a:cubicBezTo>
                  <a:cubicBezTo>
                    <a:pt x="3831" y="40"/>
                    <a:pt x="3592" y="1"/>
                    <a:pt x="33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622;p53">
              <a:extLst>
                <a:ext uri="{FF2B5EF4-FFF2-40B4-BE49-F238E27FC236}">
                  <a16:creationId xmlns:a16="http://schemas.microsoft.com/office/drawing/2014/main" id="{0E620C31-0750-149B-DCCA-6A1FF14CB211}"/>
                </a:ext>
              </a:extLst>
            </p:cNvPr>
            <p:cNvSpPr/>
            <p:nvPr/>
          </p:nvSpPr>
          <p:spPr>
            <a:xfrm>
              <a:off x="3453658" y="4408746"/>
              <a:ext cx="438084" cy="468205"/>
            </a:xfrm>
            <a:custGeom>
              <a:avLst/>
              <a:gdLst/>
              <a:ahLst/>
              <a:cxnLst/>
              <a:rect l="l" t="t" r="r" b="b"/>
              <a:pathLst>
                <a:path w="5076" h="5425" extrusionOk="0">
                  <a:moveTo>
                    <a:pt x="3399" y="134"/>
                  </a:moveTo>
                  <a:cubicBezTo>
                    <a:pt x="3613" y="134"/>
                    <a:pt x="3848" y="172"/>
                    <a:pt x="4069" y="250"/>
                  </a:cubicBezTo>
                  <a:cubicBezTo>
                    <a:pt x="4655" y="460"/>
                    <a:pt x="4622" y="1422"/>
                    <a:pt x="4622" y="1433"/>
                  </a:cubicBezTo>
                  <a:lnTo>
                    <a:pt x="4622" y="1444"/>
                  </a:lnTo>
                  <a:cubicBezTo>
                    <a:pt x="4711" y="2207"/>
                    <a:pt x="4921" y="4253"/>
                    <a:pt x="4854" y="4551"/>
                  </a:cubicBezTo>
                  <a:cubicBezTo>
                    <a:pt x="4788" y="4795"/>
                    <a:pt x="4501" y="4883"/>
                    <a:pt x="4202" y="4971"/>
                  </a:cubicBezTo>
                  <a:cubicBezTo>
                    <a:pt x="4103" y="4994"/>
                    <a:pt x="4014" y="5016"/>
                    <a:pt x="3926" y="5049"/>
                  </a:cubicBezTo>
                  <a:cubicBezTo>
                    <a:pt x="3561" y="5193"/>
                    <a:pt x="2787" y="5237"/>
                    <a:pt x="1825" y="5281"/>
                  </a:cubicBezTo>
                  <a:cubicBezTo>
                    <a:pt x="1742" y="5285"/>
                    <a:pt x="1660" y="5286"/>
                    <a:pt x="1581" y="5286"/>
                  </a:cubicBezTo>
                  <a:cubicBezTo>
                    <a:pt x="930" y="5286"/>
                    <a:pt x="409" y="5167"/>
                    <a:pt x="221" y="4960"/>
                  </a:cubicBezTo>
                  <a:cubicBezTo>
                    <a:pt x="166" y="4894"/>
                    <a:pt x="144" y="4828"/>
                    <a:pt x="144" y="4761"/>
                  </a:cubicBezTo>
                  <a:cubicBezTo>
                    <a:pt x="188" y="4419"/>
                    <a:pt x="631" y="3932"/>
                    <a:pt x="1316" y="3191"/>
                  </a:cubicBezTo>
                  <a:cubicBezTo>
                    <a:pt x="1416" y="3070"/>
                    <a:pt x="1526" y="2948"/>
                    <a:pt x="1648" y="2815"/>
                  </a:cubicBezTo>
                  <a:cubicBezTo>
                    <a:pt x="2455" y="1931"/>
                    <a:pt x="2466" y="1522"/>
                    <a:pt x="2455" y="1433"/>
                  </a:cubicBezTo>
                  <a:lnTo>
                    <a:pt x="2632" y="526"/>
                  </a:lnTo>
                  <a:cubicBezTo>
                    <a:pt x="2654" y="416"/>
                    <a:pt x="2731" y="327"/>
                    <a:pt x="2853" y="250"/>
                  </a:cubicBezTo>
                  <a:cubicBezTo>
                    <a:pt x="2991" y="172"/>
                    <a:pt x="3185" y="134"/>
                    <a:pt x="3399" y="134"/>
                  </a:cubicBezTo>
                  <a:close/>
                  <a:moveTo>
                    <a:pt x="3404" y="1"/>
                  </a:moveTo>
                  <a:cubicBezTo>
                    <a:pt x="3162" y="1"/>
                    <a:pt x="2941" y="48"/>
                    <a:pt x="2776" y="139"/>
                  </a:cubicBezTo>
                  <a:cubicBezTo>
                    <a:pt x="2632" y="217"/>
                    <a:pt x="2532" y="349"/>
                    <a:pt x="2499" y="493"/>
                  </a:cubicBezTo>
                  <a:lnTo>
                    <a:pt x="2311" y="1422"/>
                  </a:lnTo>
                  <a:cubicBezTo>
                    <a:pt x="2311" y="1433"/>
                    <a:pt x="2311" y="1444"/>
                    <a:pt x="2311" y="1444"/>
                  </a:cubicBezTo>
                  <a:cubicBezTo>
                    <a:pt x="2311" y="1444"/>
                    <a:pt x="2378" y="1809"/>
                    <a:pt x="1548" y="2727"/>
                  </a:cubicBezTo>
                  <a:cubicBezTo>
                    <a:pt x="1427" y="2848"/>
                    <a:pt x="1316" y="2981"/>
                    <a:pt x="1205" y="3092"/>
                  </a:cubicBezTo>
                  <a:cubicBezTo>
                    <a:pt x="509" y="3855"/>
                    <a:pt x="56" y="4363"/>
                    <a:pt x="11" y="4739"/>
                  </a:cubicBezTo>
                  <a:cubicBezTo>
                    <a:pt x="0" y="4861"/>
                    <a:pt x="33" y="4960"/>
                    <a:pt x="122" y="5049"/>
                  </a:cubicBezTo>
                  <a:cubicBezTo>
                    <a:pt x="343" y="5281"/>
                    <a:pt x="885" y="5425"/>
                    <a:pt x="1581" y="5425"/>
                  </a:cubicBezTo>
                  <a:lnTo>
                    <a:pt x="1836" y="5425"/>
                  </a:lnTo>
                  <a:cubicBezTo>
                    <a:pt x="2809" y="5370"/>
                    <a:pt x="3583" y="5325"/>
                    <a:pt x="3970" y="5182"/>
                  </a:cubicBezTo>
                  <a:cubicBezTo>
                    <a:pt x="4058" y="5148"/>
                    <a:pt x="4147" y="5126"/>
                    <a:pt x="4235" y="5104"/>
                  </a:cubicBezTo>
                  <a:cubicBezTo>
                    <a:pt x="4567" y="5005"/>
                    <a:pt x="4899" y="4905"/>
                    <a:pt x="4987" y="4584"/>
                  </a:cubicBezTo>
                  <a:cubicBezTo>
                    <a:pt x="5076" y="4208"/>
                    <a:pt x="4777" y="1599"/>
                    <a:pt x="4755" y="1433"/>
                  </a:cubicBezTo>
                  <a:cubicBezTo>
                    <a:pt x="4755" y="1334"/>
                    <a:pt x="4777" y="360"/>
                    <a:pt x="4114" y="128"/>
                  </a:cubicBezTo>
                  <a:cubicBezTo>
                    <a:pt x="3878" y="43"/>
                    <a:pt x="3632" y="1"/>
                    <a:pt x="3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623;p53">
              <a:extLst>
                <a:ext uri="{FF2B5EF4-FFF2-40B4-BE49-F238E27FC236}">
                  <a16:creationId xmlns:a16="http://schemas.microsoft.com/office/drawing/2014/main" id="{0BDB046B-C5A2-E1A9-AE41-739A98B13B46}"/>
                </a:ext>
              </a:extLst>
            </p:cNvPr>
            <p:cNvSpPr/>
            <p:nvPr/>
          </p:nvSpPr>
          <p:spPr>
            <a:xfrm>
              <a:off x="3453658" y="4769329"/>
              <a:ext cx="432388" cy="107622"/>
            </a:xfrm>
            <a:custGeom>
              <a:avLst/>
              <a:gdLst/>
              <a:ahLst/>
              <a:cxnLst/>
              <a:rect l="l" t="t" r="r" b="b"/>
              <a:pathLst>
                <a:path w="5010" h="1247" extrusionOk="0">
                  <a:moveTo>
                    <a:pt x="4866" y="174"/>
                  </a:moveTo>
                  <a:cubicBezTo>
                    <a:pt x="4866" y="296"/>
                    <a:pt x="4854" y="340"/>
                    <a:pt x="4854" y="373"/>
                  </a:cubicBezTo>
                  <a:cubicBezTo>
                    <a:pt x="4788" y="617"/>
                    <a:pt x="4501" y="705"/>
                    <a:pt x="4202" y="793"/>
                  </a:cubicBezTo>
                  <a:cubicBezTo>
                    <a:pt x="4103" y="816"/>
                    <a:pt x="4014" y="838"/>
                    <a:pt x="3926" y="871"/>
                  </a:cubicBezTo>
                  <a:cubicBezTo>
                    <a:pt x="3561" y="1015"/>
                    <a:pt x="2787" y="1059"/>
                    <a:pt x="1825" y="1103"/>
                  </a:cubicBezTo>
                  <a:cubicBezTo>
                    <a:pt x="1747" y="1106"/>
                    <a:pt x="1670" y="1108"/>
                    <a:pt x="1595" y="1108"/>
                  </a:cubicBezTo>
                  <a:cubicBezTo>
                    <a:pt x="937" y="1108"/>
                    <a:pt x="410" y="981"/>
                    <a:pt x="221" y="782"/>
                  </a:cubicBezTo>
                  <a:cubicBezTo>
                    <a:pt x="188" y="738"/>
                    <a:pt x="166" y="705"/>
                    <a:pt x="155" y="661"/>
                  </a:cubicBezTo>
                  <a:lnTo>
                    <a:pt x="155" y="661"/>
                  </a:lnTo>
                  <a:cubicBezTo>
                    <a:pt x="439" y="774"/>
                    <a:pt x="919" y="880"/>
                    <a:pt x="1725" y="880"/>
                  </a:cubicBezTo>
                  <a:cubicBezTo>
                    <a:pt x="1860" y="880"/>
                    <a:pt x="2003" y="877"/>
                    <a:pt x="2156" y="871"/>
                  </a:cubicBezTo>
                  <a:cubicBezTo>
                    <a:pt x="3284" y="827"/>
                    <a:pt x="4158" y="495"/>
                    <a:pt x="4866" y="174"/>
                  </a:cubicBezTo>
                  <a:close/>
                  <a:moveTo>
                    <a:pt x="4932" y="0"/>
                  </a:moveTo>
                  <a:cubicBezTo>
                    <a:pt x="4921" y="0"/>
                    <a:pt x="4910" y="3"/>
                    <a:pt x="4899" y="8"/>
                  </a:cubicBezTo>
                  <a:cubicBezTo>
                    <a:pt x="4191" y="340"/>
                    <a:pt x="3306" y="683"/>
                    <a:pt x="2145" y="727"/>
                  </a:cubicBezTo>
                  <a:cubicBezTo>
                    <a:pt x="1980" y="735"/>
                    <a:pt x="1825" y="739"/>
                    <a:pt x="1682" y="739"/>
                  </a:cubicBezTo>
                  <a:cubicBezTo>
                    <a:pt x="823" y="739"/>
                    <a:pt x="357" y="609"/>
                    <a:pt x="111" y="495"/>
                  </a:cubicBezTo>
                  <a:cubicBezTo>
                    <a:pt x="100" y="489"/>
                    <a:pt x="89" y="487"/>
                    <a:pt x="79" y="487"/>
                  </a:cubicBezTo>
                  <a:cubicBezTo>
                    <a:pt x="69" y="487"/>
                    <a:pt x="61" y="489"/>
                    <a:pt x="56" y="495"/>
                  </a:cubicBezTo>
                  <a:cubicBezTo>
                    <a:pt x="33" y="506"/>
                    <a:pt x="22" y="528"/>
                    <a:pt x="11" y="550"/>
                  </a:cubicBezTo>
                  <a:cubicBezTo>
                    <a:pt x="11" y="550"/>
                    <a:pt x="11" y="561"/>
                    <a:pt x="11" y="561"/>
                  </a:cubicBezTo>
                  <a:cubicBezTo>
                    <a:pt x="0" y="683"/>
                    <a:pt x="33" y="782"/>
                    <a:pt x="122" y="871"/>
                  </a:cubicBezTo>
                  <a:cubicBezTo>
                    <a:pt x="343" y="1103"/>
                    <a:pt x="885" y="1247"/>
                    <a:pt x="1581" y="1247"/>
                  </a:cubicBezTo>
                  <a:cubicBezTo>
                    <a:pt x="1659" y="1247"/>
                    <a:pt x="1747" y="1247"/>
                    <a:pt x="1836" y="1236"/>
                  </a:cubicBezTo>
                  <a:cubicBezTo>
                    <a:pt x="2809" y="1192"/>
                    <a:pt x="3583" y="1147"/>
                    <a:pt x="3970" y="1004"/>
                  </a:cubicBezTo>
                  <a:cubicBezTo>
                    <a:pt x="4058" y="970"/>
                    <a:pt x="4147" y="948"/>
                    <a:pt x="4235" y="926"/>
                  </a:cubicBezTo>
                  <a:cubicBezTo>
                    <a:pt x="4567" y="827"/>
                    <a:pt x="4899" y="727"/>
                    <a:pt x="4987" y="406"/>
                  </a:cubicBezTo>
                  <a:cubicBezTo>
                    <a:pt x="4998" y="340"/>
                    <a:pt x="5009" y="230"/>
                    <a:pt x="4998" y="64"/>
                  </a:cubicBezTo>
                  <a:cubicBezTo>
                    <a:pt x="4998" y="42"/>
                    <a:pt x="4987" y="19"/>
                    <a:pt x="4965" y="8"/>
                  </a:cubicBezTo>
                  <a:cubicBezTo>
                    <a:pt x="4954" y="3"/>
                    <a:pt x="4943" y="0"/>
                    <a:pt x="49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624;p53">
              <a:extLst>
                <a:ext uri="{FF2B5EF4-FFF2-40B4-BE49-F238E27FC236}">
                  <a16:creationId xmlns:a16="http://schemas.microsoft.com/office/drawing/2014/main" id="{94E524AD-0831-FAAD-076D-1AA4A26BD9FE}"/>
                </a:ext>
              </a:extLst>
            </p:cNvPr>
            <p:cNvSpPr/>
            <p:nvPr/>
          </p:nvSpPr>
          <p:spPr>
            <a:xfrm>
              <a:off x="3611079" y="4540362"/>
              <a:ext cx="214813" cy="98992"/>
            </a:xfrm>
            <a:custGeom>
              <a:avLst/>
              <a:gdLst/>
              <a:ahLst/>
              <a:cxnLst/>
              <a:rect l="l" t="t" r="r" b="b"/>
              <a:pathLst>
                <a:path w="2489" h="1147" extrusionOk="0">
                  <a:moveTo>
                    <a:pt x="1198" y="0"/>
                  </a:moveTo>
                  <a:cubicBezTo>
                    <a:pt x="764" y="0"/>
                    <a:pt x="554" y="229"/>
                    <a:pt x="554" y="229"/>
                  </a:cubicBezTo>
                  <a:lnTo>
                    <a:pt x="1" y="925"/>
                  </a:lnTo>
                  <a:cubicBezTo>
                    <a:pt x="1" y="925"/>
                    <a:pt x="271" y="881"/>
                    <a:pt x="586" y="881"/>
                  </a:cubicBezTo>
                  <a:cubicBezTo>
                    <a:pt x="743" y="881"/>
                    <a:pt x="911" y="892"/>
                    <a:pt x="1062" y="925"/>
                  </a:cubicBezTo>
                  <a:cubicBezTo>
                    <a:pt x="1527" y="1014"/>
                    <a:pt x="2124" y="1146"/>
                    <a:pt x="2124" y="1146"/>
                  </a:cubicBezTo>
                  <a:lnTo>
                    <a:pt x="2489" y="737"/>
                  </a:lnTo>
                  <a:cubicBezTo>
                    <a:pt x="2489" y="737"/>
                    <a:pt x="2489" y="372"/>
                    <a:pt x="1715" y="96"/>
                  </a:cubicBezTo>
                  <a:cubicBezTo>
                    <a:pt x="1516" y="26"/>
                    <a:pt x="1344" y="0"/>
                    <a:pt x="11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625;p53">
              <a:extLst>
                <a:ext uri="{FF2B5EF4-FFF2-40B4-BE49-F238E27FC236}">
                  <a16:creationId xmlns:a16="http://schemas.microsoft.com/office/drawing/2014/main" id="{7B704AF1-EFEF-85DD-CD56-F84E62587FE0}"/>
                </a:ext>
              </a:extLst>
            </p:cNvPr>
            <p:cNvSpPr/>
            <p:nvPr/>
          </p:nvSpPr>
          <p:spPr>
            <a:xfrm>
              <a:off x="3605383" y="4534234"/>
              <a:ext cx="227241" cy="111765"/>
            </a:xfrm>
            <a:custGeom>
              <a:avLst/>
              <a:gdLst/>
              <a:ahLst/>
              <a:cxnLst/>
              <a:rect l="l" t="t" r="r" b="b"/>
              <a:pathLst>
                <a:path w="2633" h="1295" extrusionOk="0">
                  <a:moveTo>
                    <a:pt x="1269" y="135"/>
                  </a:moveTo>
                  <a:cubicBezTo>
                    <a:pt x="1404" y="135"/>
                    <a:pt x="1564" y="159"/>
                    <a:pt x="1747" y="222"/>
                  </a:cubicBezTo>
                  <a:cubicBezTo>
                    <a:pt x="2356" y="443"/>
                    <a:pt x="2466" y="709"/>
                    <a:pt x="2488" y="786"/>
                  </a:cubicBezTo>
                  <a:lnTo>
                    <a:pt x="2168" y="1140"/>
                  </a:lnTo>
                  <a:cubicBezTo>
                    <a:pt x="2024" y="1118"/>
                    <a:pt x="1537" y="996"/>
                    <a:pt x="1139" y="919"/>
                  </a:cubicBezTo>
                  <a:cubicBezTo>
                    <a:pt x="984" y="897"/>
                    <a:pt x="808" y="886"/>
                    <a:pt x="653" y="886"/>
                  </a:cubicBezTo>
                  <a:lnTo>
                    <a:pt x="653" y="875"/>
                  </a:lnTo>
                  <a:cubicBezTo>
                    <a:pt x="487" y="875"/>
                    <a:pt x="332" y="886"/>
                    <a:pt x="233" y="897"/>
                  </a:cubicBezTo>
                  <a:lnTo>
                    <a:pt x="675" y="344"/>
                  </a:lnTo>
                  <a:cubicBezTo>
                    <a:pt x="691" y="328"/>
                    <a:pt x="883" y="135"/>
                    <a:pt x="1269" y="135"/>
                  </a:cubicBezTo>
                  <a:close/>
                  <a:moveTo>
                    <a:pt x="1261" y="0"/>
                  </a:moveTo>
                  <a:cubicBezTo>
                    <a:pt x="808" y="0"/>
                    <a:pt x="584" y="239"/>
                    <a:pt x="575" y="255"/>
                  </a:cubicBezTo>
                  <a:lnTo>
                    <a:pt x="22" y="952"/>
                  </a:lnTo>
                  <a:cubicBezTo>
                    <a:pt x="0" y="974"/>
                    <a:pt x="0" y="1007"/>
                    <a:pt x="11" y="1030"/>
                  </a:cubicBezTo>
                  <a:cubicBezTo>
                    <a:pt x="22" y="1052"/>
                    <a:pt x="56" y="1063"/>
                    <a:pt x="78" y="1063"/>
                  </a:cubicBezTo>
                  <a:cubicBezTo>
                    <a:pt x="85" y="1063"/>
                    <a:pt x="348" y="1023"/>
                    <a:pt x="654" y="1023"/>
                  </a:cubicBezTo>
                  <a:cubicBezTo>
                    <a:pt x="806" y="1023"/>
                    <a:pt x="970" y="1033"/>
                    <a:pt x="1117" y="1063"/>
                  </a:cubicBezTo>
                  <a:cubicBezTo>
                    <a:pt x="1571" y="1151"/>
                    <a:pt x="2168" y="1295"/>
                    <a:pt x="2179" y="1295"/>
                  </a:cubicBezTo>
                  <a:lnTo>
                    <a:pt x="2190" y="1295"/>
                  </a:lnTo>
                  <a:cubicBezTo>
                    <a:pt x="2212" y="1295"/>
                    <a:pt x="2223" y="1284"/>
                    <a:pt x="2245" y="1273"/>
                  </a:cubicBezTo>
                  <a:lnTo>
                    <a:pt x="2610" y="853"/>
                  </a:lnTo>
                  <a:cubicBezTo>
                    <a:pt x="2621" y="842"/>
                    <a:pt x="2632" y="830"/>
                    <a:pt x="2632" y="808"/>
                  </a:cubicBezTo>
                  <a:cubicBezTo>
                    <a:pt x="2632" y="797"/>
                    <a:pt x="2621" y="388"/>
                    <a:pt x="1803" y="101"/>
                  </a:cubicBezTo>
                  <a:cubicBezTo>
                    <a:pt x="1596" y="28"/>
                    <a:pt x="1415" y="0"/>
                    <a:pt x="12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626;p53">
              <a:extLst>
                <a:ext uri="{FF2B5EF4-FFF2-40B4-BE49-F238E27FC236}">
                  <a16:creationId xmlns:a16="http://schemas.microsoft.com/office/drawing/2014/main" id="{21B6B7CD-6E1C-B96F-C614-CBC11F8BC38D}"/>
                </a:ext>
              </a:extLst>
            </p:cNvPr>
            <p:cNvSpPr/>
            <p:nvPr/>
          </p:nvSpPr>
          <p:spPr>
            <a:xfrm>
              <a:off x="3759955" y="4733426"/>
              <a:ext cx="53509" cy="122553"/>
            </a:xfrm>
            <a:custGeom>
              <a:avLst/>
              <a:gdLst/>
              <a:ahLst/>
              <a:cxnLst/>
              <a:rect l="l" t="t" r="r" b="b"/>
              <a:pathLst>
                <a:path w="620" h="1420" extrusionOk="0">
                  <a:moveTo>
                    <a:pt x="534" y="0"/>
                  </a:moveTo>
                  <a:cubicBezTo>
                    <a:pt x="505" y="0"/>
                    <a:pt x="484" y="12"/>
                    <a:pt x="476" y="37"/>
                  </a:cubicBezTo>
                  <a:lnTo>
                    <a:pt x="12" y="1331"/>
                  </a:lnTo>
                  <a:cubicBezTo>
                    <a:pt x="1" y="1364"/>
                    <a:pt x="23" y="1408"/>
                    <a:pt x="56" y="1420"/>
                  </a:cubicBezTo>
                  <a:lnTo>
                    <a:pt x="78" y="1420"/>
                  </a:lnTo>
                  <a:cubicBezTo>
                    <a:pt x="100" y="1420"/>
                    <a:pt x="133" y="1408"/>
                    <a:pt x="144" y="1375"/>
                  </a:cubicBezTo>
                  <a:lnTo>
                    <a:pt x="598" y="93"/>
                  </a:lnTo>
                  <a:cubicBezTo>
                    <a:pt x="620" y="48"/>
                    <a:pt x="598" y="15"/>
                    <a:pt x="565" y="4"/>
                  </a:cubicBezTo>
                  <a:cubicBezTo>
                    <a:pt x="554" y="1"/>
                    <a:pt x="543" y="0"/>
                    <a:pt x="5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627;p53">
              <a:extLst>
                <a:ext uri="{FF2B5EF4-FFF2-40B4-BE49-F238E27FC236}">
                  <a16:creationId xmlns:a16="http://schemas.microsoft.com/office/drawing/2014/main" id="{2D400F28-F9F5-78F0-C9C1-67D09811CE1C}"/>
                </a:ext>
              </a:extLst>
            </p:cNvPr>
            <p:cNvSpPr/>
            <p:nvPr/>
          </p:nvSpPr>
          <p:spPr>
            <a:xfrm>
              <a:off x="4227558" y="4262287"/>
              <a:ext cx="242517" cy="250112"/>
            </a:xfrm>
            <a:custGeom>
              <a:avLst/>
              <a:gdLst/>
              <a:ahLst/>
              <a:cxnLst/>
              <a:rect l="l" t="t" r="r" b="b"/>
              <a:pathLst>
                <a:path w="2810" h="2898" extrusionOk="0">
                  <a:moveTo>
                    <a:pt x="1" y="1"/>
                  </a:moveTo>
                  <a:lnTo>
                    <a:pt x="421" y="2666"/>
                  </a:lnTo>
                  <a:lnTo>
                    <a:pt x="2312" y="2898"/>
                  </a:lnTo>
                  <a:lnTo>
                    <a:pt x="2810" y="13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28;p53">
              <a:extLst>
                <a:ext uri="{FF2B5EF4-FFF2-40B4-BE49-F238E27FC236}">
                  <a16:creationId xmlns:a16="http://schemas.microsoft.com/office/drawing/2014/main" id="{4D3CB5C3-79E2-B493-8028-FF57FF09BA84}"/>
                </a:ext>
              </a:extLst>
            </p:cNvPr>
            <p:cNvSpPr/>
            <p:nvPr/>
          </p:nvSpPr>
          <p:spPr>
            <a:xfrm>
              <a:off x="4221861" y="4255641"/>
              <a:ext cx="254859" cy="262540"/>
            </a:xfrm>
            <a:custGeom>
              <a:avLst/>
              <a:gdLst/>
              <a:ahLst/>
              <a:cxnLst/>
              <a:rect l="l" t="t" r="r" b="b"/>
              <a:pathLst>
                <a:path w="2953" h="3042" extrusionOk="0">
                  <a:moveTo>
                    <a:pt x="155" y="144"/>
                  </a:moveTo>
                  <a:lnTo>
                    <a:pt x="2798" y="277"/>
                  </a:lnTo>
                  <a:lnTo>
                    <a:pt x="2323" y="2897"/>
                  </a:lnTo>
                  <a:lnTo>
                    <a:pt x="542" y="2687"/>
                  </a:lnTo>
                  <a:lnTo>
                    <a:pt x="155" y="144"/>
                  </a:lnTo>
                  <a:close/>
                  <a:moveTo>
                    <a:pt x="78" y="0"/>
                  </a:moveTo>
                  <a:cubicBezTo>
                    <a:pt x="56" y="0"/>
                    <a:pt x="34" y="11"/>
                    <a:pt x="23" y="22"/>
                  </a:cubicBezTo>
                  <a:cubicBezTo>
                    <a:pt x="1" y="45"/>
                    <a:pt x="1" y="67"/>
                    <a:pt x="1" y="89"/>
                  </a:cubicBezTo>
                  <a:lnTo>
                    <a:pt x="421" y="2754"/>
                  </a:lnTo>
                  <a:cubicBezTo>
                    <a:pt x="421" y="2787"/>
                    <a:pt x="443" y="2809"/>
                    <a:pt x="476" y="2809"/>
                  </a:cubicBezTo>
                  <a:lnTo>
                    <a:pt x="2367" y="3041"/>
                  </a:lnTo>
                  <a:lnTo>
                    <a:pt x="2378" y="3041"/>
                  </a:lnTo>
                  <a:cubicBezTo>
                    <a:pt x="2411" y="3041"/>
                    <a:pt x="2433" y="3019"/>
                    <a:pt x="2444" y="2986"/>
                  </a:cubicBezTo>
                  <a:lnTo>
                    <a:pt x="2953" y="222"/>
                  </a:lnTo>
                  <a:cubicBezTo>
                    <a:pt x="2953" y="210"/>
                    <a:pt x="2953" y="188"/>
                    <a:pt x="2931" y="166"/>
                  </a:cubicBezTo>
                  <a:cubicBezTo>
                    <a:pt x="2920" y="155"/>
                    <a:pt x="2909" y="144"/>
                    <a:pt x="2887" y="144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629;p53">
              <a:extLst>
                <a:ext uri="{FF2B5EF4-FFF2-40B4-BE49-F238E27FC236}">
                  <a16:creationId xmlns:a16="http://schemas.microsoft.com/office/drawing/2014/main" id="{BE064F65-AABB-1685-89CE-D83F60729700}"/>
                </a:ext>
              </a:extLst>
            </p:cNvPr>
            <p:cNvSpPr/>
            <p:nvPr/>
          </p:nvSpPr>
          <p:spPr>
            <a:xfrm>
              <a:off x="4227558" y="4262287"/>
              <a:ext cx="242517" cy="93641"/>
            </a:xfrm>
            <a:custGeom>
              <a:avLst/>
              <a:gdLst/>
              <a:ahLst/>
              <a:cxnLst/>
              <a:rect l="l" t="t" r="r" b="b"/>
              <a:pathLst>
                <a:path w="2810" h="1085" extrusionOk="0">
                  <a:moveTo>
                    <a:pt x="1" y="1"/>
                  </a:moveTo>
                  <a:lnTo>
                    <a:pt x="123" y="786"/>
                  </a:lnTo>
                  <a:cubicBezTo>
                    <a:pt x="444" y="913"/>
                    <a:pt x="1043" y="1085"/>
                    <a:pt x="1850" y="1085"/>
                  </a:cubicBezTo>
                  <a:cubicBezTo>
                    <a:pt x="2099" y="1085"/>
                    <a:pt x="2368" y="1068"/>
                    <a:pt x="2655" y="1029"/>
                  </a:cubicBezTo>
                  <a:lnTo>
                    <a:pt x="2810" y="13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630;p53">
              <a:extLst>
                <a:ext uri="{FF2B5EF4-FFF2-40B4-BE49-F238E27FC236}">
                  <a16:creationId xmlns:a16="http://schemas.microsoft.com/office/drawing/2014/main" id="{A1CB29A5-358E-5097-B51C-84D824568889}"/>
                </a:ext>
              </a:extLst>
            </p:cNvPr>
            <p:cNvSpPr/>
            <p:nvPr/>
          </p:nvSpPr>
          <p:spPr>
            <a:xfrm>
              <a:off x="4221861" y="4255641"/>
              <a:ext cx="254859" cy="105983"/>
            </a:xfrm>
            <a:custGeom>
              <a:avLst/>
              <a:gdLst/>
              <a:ahLst/>
              <a:cxnLst/>
              <a:rect l="l" t="t" r="r" b="b"/>
              <a:pathLst>
                <a:path w="2953" h="1228" extrusionOk="0">
                  <a:moveTo>
                    <a:pt x="155" y="144"/>
                  </a:moveTo>
                  <a:lnTo>
                    <a:pt x="2798" y="277"/>
                  </a:lnTo>
                  <a:lnTo>
                    <a:pt x="2654" y="1051"/>
                  </a:lnTo>
                  <a:cubicBezTo>
                    <a:pt x="2395" y="1084"/>
                    <a:pt x="2151" y="1097"/>
                    <a:pt x="1925" y="1097"/>
                  </a:cubicBezTo>
                  <a:cubicBezTo>
                    <a:pt x="1155" y="1097"/>
                    <a:pt x="579" y="938"/>
                    <a:pt x="255" y="819"/>
                  </a:cubicBezTo>
                  <a:lnTo>
                    <a:pt x="155" y="144"/>
                  </a:lnTo>
                  <a:close/>
                  <a:moveTo>
                    <a:pt x="78" y="0"/>
                  </a:moveTo>
                  <a:cubicBezTo>
                    <a:pt x="56" y="0"/>
                    <a:pt x="34" y="11"/>
                    <a:pt x="23" y="22"/>
                  </a:cubicBezTo>
                  <a:cubicBezTo>
                    <a:pt x="1" y="45"/>
                    <a:pt x="1" y="56"/>
                    <a:pt x="1" y="78"/>
                  </a:cubicBezTo>
                  <a:lnTo>
                    <a:pt x="122" y="874"/>
                  </a:lnTo>
                  <a:cubicBezTo>
                    <a:pt x="133" y="896"/>
                    <a:pt x="144" y="918"/>
                    <a:pt x="166" y="929"/>
                  </a:cubicBezTo>
                  <a:cubicBezTo>
                    <a:pt x="498" y="1051"/>
                    <a:pt x="1106" y="1228"/>
                    <a:pt x="1936" y="1228"/>
                  </a:cubicBezTo>
                  <a:cubicBezTo>
                    <a:pt x="2179" y="1228"/>
                    <a:pt x="2444" y="1217"/>
                    <a:pt x="2721" y="1184"/>
                  </a:cubicBezTo>
                  <a:cubicBezTo>
                    <a:pt x="2754" y="1172"/>
                    <a:pt x="2776" y="1150"/>
                    <a:pt x="2787" y="1128"/>
                  </a:cubicBezTo>
                  <a:lnTo>
                    <a:pt x="2953" y="222"/>
                  </a:lnTo>
                  <a:cubicBezTo>
                    <a:pt x="2953" y="199"/>
                    <a:pt x="2942" y="188"/>
                    <a:pt x="2931" y="166"/>
                  </a:cubicBezTo>
                  <a:cubicBezTo>
                    <a:pt x="2920" y="155"/>
                    <a:pt x="2898" y="144"/>
                    <a:pt x="2887" y="144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631;p53">
              <a:extLst>
                <a:ext uri="{FF2B5EF4-FFF2-40B4-BE49-F238E27FC236}">
                  <a16:creationId xmlns:a16="http://schemas.microsoft.com/office/drawing/2014/main" id="{EB3B415C-9649-258A-89B6-2C6FD29CC42B}"/>
                </a:ext>
              </a:extLst>
            </p:cNvPr>
            <p:cNvSpPr/>
            <p:nvPr/>
          </p:nvSpPr>
          <p:spPr>
            <a:xfrm>
              <a:off x="4207535" y="4410904"/>
              <a:ext cx="581264" cy="400628"/>
            </a:xfrm>
            <a:custGeom>
              <a:avLst/>
              <a:gdLst/>
              <a:ahLst/>
              <a:cxnLst/>
              <a:rect l="l" t="t" r="r" b="b"/>
              <a:pathLst>
                <a:path w="6735" h="4642" extrusionOk="0">
                  <a:moveTo>
                    <a:pt x="2690" y="0"/>
                  </a:moveTo>
                  <a:cubicBezTo>
                    <a:pt x="2484" y="0"/>
                    <a:pt x="2326" y="91"/>
                    <a:pt x="2268" y="302"/>
                  </a:cubicBezTo>
                  <a:cubicBezTo>
                    <a:pt x="2168" y="623"/>
                    <a:pt x="2035" y="811"/>
                    <a:pt x="2035" y="811"/>
                  </a:cubicBezTo>
                  <a:cubicBezTo>
                    <a:pt x="2035" y="811"/>
                    <a:pt x="1063" y="634"/>
                    <a:pt x="565" y="634"/>
                  </a:cubicBezTo>
                  <a:cubicBezTo>
                    <a:pt x="393" y="634"/>
                    <a:pt x="277" y="655"/>
                    <a:pt x="277" y="711"/>
                  </a:cubicBezTo>
                  <a:cubicBezTo>
                    <a:pt x="277" y="944"/>
                    <a:pt x="1" y="3620"/>
                    <a:pt x="1" y="3984"/>
                  </a:cubicBezTo>
                  <a:cubicBezTo>
                    <a:pt x="1" y="4360"/>
                    <a:pt x="465" y="4360"/>
                    <a:pt x="874" y="4360"/>
                  </a:cubicBezTo>
                  <a:cubicBezTo>
                    <a:pt x="1030" y="4360"/>
                    <a:pt x="1393" y="4353"/>
                    <a:pt x="1808" y="4353"/>
                  </a:cubicBezTo>
                  <a:cubicBezTo>
                    <a:pt x="2512" y="4353"/>
                    <a:pt x="3365" y="4375"/>
                    <a:pt x="3594" y="4493"/>
                  </a:cubicBezTo>
                  <a:cubicBezTo>
                    <a:pt x="3850" y="4621"/>
                    <a:pt x="4699" y="4641"/>
                    <a:pt x="5390" y="4641"/>
                  </a:cubicBezTo>
                  <a:cubicBezTo>
                    <a:pt x="5715" y="4641"/>
                    <a:pt x="6005" y="4637"/>
                    <a:pt x="6182" y="4637"/>
                  </a:cubicBezTo>
                  <a:cubicBezTo>
                    <a:pt x="6735" y="4637"/>
                    <a:pt x="6503" y="4449"/>
                    <a:pt x="6503" y="4128"/>
                  </a:cubicBezTo>
                  <a:cubicBezTo>
                    <a:pt x="6503" y="3808"/>
                    <a:pt x="6359" y="3387"/>
                    <a:pt x="5673" y="3022"/>
                  </a:cubicBezTo>
                  <a:cubicBezTo>
                    <a:pt x="4977" y="2646"/>
                    <a:pt x="4015" y="1817"/>
                    <a:pt x="3782" y="1640"/>
                  </a:cubicBezTo>
                  <a:cubicBezTo>
                    <a:pt x="3550" y="1452"/>
                    <a:pt x="3230" y="1132"/>
                    <a:pt x="3230" y="1132"/>
                  </a:cubicBezTo>
                  <a:cubicBezTo>
                    <a:pt x="3230" y="1132"/>
                    <a:pt x="3418" y="214"/>
                    <a:pt x="3042" y="70"/>
                  </a:cubicBezTo>
                  <a:cubicBezTo>
                    <a:pt x="2917" y="25"/>
                    <a:pt x="2797" y="0"/>
                    <a:pt x="26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632;p53">
              <a:extLst>
                <a:ext uri="{FF2B5EF4-FFF2-40B4-BE49-F238E27FC236}">
                  <a16:creationId xmlns:a16="http://schemas.microsoft.com/office/drawing/2014/main" id="{50454498-9BD9-3547-6D5C-C499F65A8F09}"/>
                </a:ext>
              </a:extLst>
            </p:cNvPr>
            <p:cNvSpPr/>
            <p:nvPr/>
          </p:nvSpPr>
          <p:spPr>
            <a:xfrm>
              <a:off x="4201839" y="4404517"/>
              <a:ext cx="578416" cy="412365"/>
            </a:xfrm>
            <a:custGeom>
              <a:avLst/>
              <a:gdLst/>
              <a:ahLst/>
              <a:cxnLst/>
              <a:rect l="l" t="t" r="r" b="b"/>
              <a:pathLst>
                <a:path w="6702" h="4778" extrusionOk="0">
                  <a:moveTo>
                    <a:pt x="2747" y="143"/>
                  </a:moveTo>
                  <a:cubicBezTo>
                    <a:pt x="2848" y="143"/>
                    <a:pt x="2963" y="165"/>
                    <a:pt x="3085" y="210"/>
                  </a:cubicBezTo>
                  <a:cubicBezTo>
                    <a:pt x="3340" y="310"/>
                    <a:pt x="3273" y="962"/>
                    <a:pt x="3229" y="1195"/>
                  </a:cubicBezTo>
                  <a:cubicBezTo>
                    <a:pt x="3218" y="1217"/>
                    <a:pt x="3229" y="1239"/>
                    <a:pt x="3251" y="1250"/>
                  </a:cubicBezTo>
                  <a:cubicBezTo>
                    <a:pt x="3262" y="1272"/>
                    <a:pt x="3572" y="1582"/>
                    <a:pt x="3804" y="1770"/>
                  </a:cubicBezTo>
                  <a:cubicBezTo>
                    <a:pt x="3837" y="1792"/>
                    <a:pt x="3882" y="1825"/>
                    <a:pt x="3937" y="1880"/>
                  </a:cubicBezTo>
                  <a:cubicBezTo>
                    <a:pt x="4291" y="2168"/>
                    <a:pt x="5109" y="2831"/>
                    <a:pt x="5706" y="3152"/>
                  </a:cubicBezTo>
                  <a:cubicBezTo>
                    <a:pt x="6237" y="3439"/>
                    <a:pt x="6502" y="3782"/>
                    <a:pt x="6502" y="4202"/>
                  </a:cubicBezTo>
                  <a:cubicBezTo>
                    <a:pt x="6502" y="4291"/>
                    <a:pt x="6513" y="4368"/>
                    <a:pt x="6524" y="4434"/>
                  </a:cubicBezTo>
                  <a:cubicBezTo>
                    <a:pt x="6546" y="4501"/>
                    <a:pt x="6558" y="4567"/>
                    <a:pt x="6535" y="4589"/>
                  </a:cubicBezTo>
                  <a:cubicBezTo>
                    <a:pt x="6513" y="4611"/>
                    <a:pt x="6447" y="4633"/>
                    <a:pt x="6248" y="4633"/>
                  </a:cubicBezTo>
                  <a:lnTo>
                    <a:pt x="5949" y="4633"/>
                  </a:lnTo>
                  <a:cubicBezTo>
                    <a:pt x="5772" y="4636"/>
                    <a:pt x="5556" y="4639"/>
                    <a:pt x="5328" y="4639"/>
                  </a:cubicBezTo>
                  <a:cubicBezTo>
                    <a:pt x="4672" y="4639"/>
                    <a:pt x="3915" y="4616"/>
                    <a:pt x="3694" y="4501"/>
                  </a:cubicBezTo>
                  <a:cubicBezTo>
                    <a:pt x="3450" y="4379"/>
                    <a:pt x="2621" y="4357"/>
                    <a:pt x="1736" y="4357"/>
                  </a:cubicBezTo>
                  <a:lnTo>
                    <a:pt x="940" y="4357"/>
                  </a:lnTo>
                  <a:cubicBezTo>
                    <a:pt x="476" y="4357"/>
                    <a:pt x="133" y="4335"/>
                    <a:pt x="133" y="4058"/>
                  </a:cubicBezTo>
                  <a:cubicBezTo>
                    <a:pt x="133" y="3859"/>
                    <a:pt x="222" y="2931"/>
                    <a:pt x="299" y="2123"/>
                  </a:cubicBezTo>
                  <a:cubicBezTo>
                    <a:pt x="354" y="1482"/>
                    <a:pt x="409" y="929"/>
                    <a:pt x="409" y="808"/>
                  </a:cubicBezTo>
                  <a:cubicBezTo>
                    <a:pt x="441" y="788"/>
                    <a:pt x="520" y="779"/>
                    <a:pt x="632" y="779"/>
                  </a:cubicBezTo>
                  <a:cubicBezTo>
                    <a:pt x="955" y="779"/>
                    <a:pt x="1554" y="853"/>
                    <a:pt x="2079" y="951"/>
                  </a:cubicBezTo>
                  <a:cubicBezTo>
                    <a:pt x="2112" y="951"/>
                    <a:pt x="2134" y="940"/>
                    <a:pt x="2157" y="929"/>
                  </a:cubicBezTo>
                  <a:cubicBezTo>
                    <a:pt x="2157" y="918"/>
                    <a:pt x="2300" y="730"/>
                    <a:pt x="2389" y="398"/>
                  </a:cubicBezTo>
                  <a:cubicBezTo>
                    <a:pt x="2422" y="299"/>
                    <a:pt x="2477" y="221"/>
                    <a:pt x="2555" y="177"/>
                  </a:cubicBezTo>
                  <a:cubicBezTo>
                    <a:pt x="2610" y="154"/>
                    <a:pt x="2675" y="143"/>
                    <a:pt x="2747" y="143"/>
                  </a:cubicBezTo>
                  <a:close/>
                  <a:moveTo>
                    <a:pt x="2758" y="0"/>
                  </a:moveTo>
                  <a:cubicBezTo>
                    <a:pt x="2659" y="0"/>
                    <a:pt x="2572" y="19"/>
                    <a:pt x="2499" y="56"/>
                  </a:cubicBezTo>
                  <a:cubicBezTo>
                    <a:pt x="2378" y="111"/>
                    <a:pt x="2300" y="210"/>
                    <a:pt x="2267" y="354"/>
                  </a:cubicBezTo>
                  <a:cubicBezTo>
                    <a:pt x="2201" y="575"/>
                    <a:pt x="2112" y="741"/>
                    <a:pt x="2068" y="808"/>
                  </a:cubicBezTo>
                  <a:cubicBezTo>
                    <a:pt x="1764" y="752"/>
                    <a:pt x="1083" y="638"/>
                    <a:pt x="659" y="638"/>
                  </a:cubicBezTo>
                  <a:cubicBezTo>
                    <a:pt x="497" y="638"/>
                    <a:pt x="373" y="654"/>
                    <a:pt x="321" y="697"/>
                  </a:cubicBezTo>
                  <a:cubicBezTo>
                    <a:pt x="299" y="719"/>
                    <a:pt x="277" y="752"/>
                    <a:pt x="277" y="785"/>
                  </a:cubicBezTo>
                  <a:cubicBezTo>
                    <a:pt x="277" y="885"/>
                    <a:pt x="222" y="1482"/>
                    <a:pt x="166" y="2101"/>
                  </a:cubicBezTo>
                  <a:cubicBezTo>
                    <a:pt x="89" y="2920"/>
                    <a:pt x="0" y="3848"/>
                    <a:pt x="0" y="4058"/>
                  </a:cubicBezTo>
                  <a:cubicBezTo>
                    <a:pt x="0" y="4501"/>
                    <a:pt x="531" y="4501"/>
                    <a:pt x="951" y="4501"/>
                  </a:cubicBezTo>
                  <a:cubicBezTo>
                    <a:pt x="996" y="4501"/>
                    <a:pt x="1073" y="4490"/>
                    <a:pt x="1172" y="4490"/>
                  </a:cubicBezTo>
                  <a:cubicBezTo>
                    <a:pt x="1251" y="4490"/>
                    <a:pt x="1346" y="4489"/>
                    <a:pt x="1454" y="4489"/>
                  </a:cubicBezTo>
                  <a:cubicBezTo>
                    <a:pt x="2155" y="4489"/>
                    <a:pt x="3370" y="4498"/>
                    <a:pt x="3638" y="4622"/>
                  </a:cubicBezTo>
                  <a:cubicBezTo>
                    <a:pt x="3882" y="4755"/>
                    <a:pt x="4633" y="4777"/>
                    <a:pt x="5430" y="4777"/>
                  </a:cubicBezTo>
                  <a:lnTo>
                    <a:pt x="6248" y="4777"/>
                  </a:lnTo>
                  <a:cubicBezTo>
                    <a:pt x="6469" y="4777"/>
                    <a:pt x="6591" y="4744"/>
                    <a:pt x="6646" y="4667"/>
                  </a:cubicBezTo>
                  <a:cubicBezTo>
                    <a:pt x="6701" y="4600"/>
                    <a:pt x="6679" y="4501"/>
                    <a:pt x="6668" y="4401"/>
                  </a:cubicBezTo>
                  <a:cubicBezTo>
                    <a:pt x="6646" y="4346"/>
                    <a:pt x="6635" y="4269"/>
                    <a:pt x="6635" y="4191"/>
                  </a:cubicBezTo>
                  <a:cubicBezTo>
                    <a:pt x="6635" y="3727"/>
                    <a:pt x="6358" y="3340"/>
                    <a:pt x="5772" y="3030"/>
                  </a:cubicBezTo>
                  <a:cubicBezTo>
                    <a:pt x="5186" y="2720"/>
                    <a:pt x="4379" y="2046"/>
                    <a:pt x="4025" y="1770"/>
                  </a:cubicBezTo>
                  <a:cubicBezTo>
                    <a:pt x="3970" y="1714"/>
                    <a:pt x="3926" y="1681"/>
                    <a:pt x="3893" y="1659"/>
                  </a:cubicBezTo>
                  <a:cubicBezTo>
                    <a:pt x="3705" y="1504"/>
                    <a:pt x="3450" y="1261"/>
                    <a:pt x="3373" y="1183"/>
                  </a:cubicBezTo>
                  <a:cubicBezTo>
                    <a:pt x="3406" y="984"/>
                    <a:pt x="3517" y="221"/>
                    <a:pt x="3141" y="78"/>
                  </a:cubicBezTo>
                  <a:cubicBezTo>
                    <a:pt x="3000" y="25"/>
                    <a:pt x="2871" y="0"/>
                    <a:pt x="2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633;p53">
              <a:extLst>
                <a:ext uri="{FF2B5EF4-FFF2-40B4-BE49-F238E27FC236}">
                  <a16:creationId xmlns:a16="http://schemas.microsoft.com/office/drawing/2014/main" id="{9D8B90ED-326F-4540-5A78-DE00D33DAE1D}"/>
                </a:ext>
              </a:extLst>
            </p:cNvPr>
            <p:cNvSpPr/>
            <p:nvPr/>
          </p:nvSpPr>
          <p:spPr>
            <a:xfrm>
              <a:off x="4414668" y="4508515"/>
              <a:ext cx="155608" cy="143266"/>
            </a:xfrm>
            <a:custGeom>
              <a:avLst/>
              <a:gdLst/>
              <a:ahLst/>
              <a:cxnLst/>
              <a:rect l="l" t="t" r="r" b="b"/>
              <a:pathLst>
                <a:path w="1803" h="1660" extrusionOk="0">
                  <a:moveTo>
                    <a:pt x="830" y="1"/>
                  </a:moveTo>
                  <a:cubicBezTo>
                    <a:pt x="830" y="1"/>
                    <a:pt x="509" y="189"/>
                    <a:pt x="277" y="553"/>
                  </a:cubicBezTo>
                  <a:cubicBezTo>
                    <a:pt x="44" y="918"/>
                    <a:pt x="0" y="1195"/>
                    <a:pt x="0" y="1195"/>
                  </a:cubicBezTo>
                  <a:lnTo>
                    <a:pt x="918" y="1659"/>
                  </a:lnTo>
                  <a:lnTo>
                    <a:pt x="1803" y="741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634;p53">
              <a:extLst>
                <a:ext uri="{FF2B5EF4-FFF2-40B4-BE49-F238E27FC236}">
                  <a16:creationId xmlns:a16="http://schemas.microsoft.com/office/drawing/2014/main" id="{E2860E3A-736F-25D4-D5C3-6F573072294A}"/>
                </a:ext>
              </a:extLst>
            </p:cNvPr>
            <p:cNvSpPr/>
            <p:nvPr/>
          </p:nvSpPr>
          <p:spPr>
            <a:xfrm>
              <a:off x="4407936" y="4502301"/>
              <a:ext cx="168036" cy="155176"/>
            </a:xfrm>
            <a:custGeom>
              <a:avLst/>
              <a:gdLst/>
              <a:ahLst/>
              <a:cxnLst/>
              <a:rect l="l" t="t" r="r" b="b"/>
              <a:pathLst>
                <a:path w="1947" h="1798" extrusionOk="0">
                  <a:moveTo>
                    <a:pt x="908" y="150"/>
                  </a:moveTo>
                  <a:lnTo>
                    <a:pt x="1770" y="813"/>
                  </a:lnTo>
                  <a:lnTo>
                    <a:pt x="985" y="1643"/>
                  </a:lnTo>
                  <a:lnTo>
                    <a:pt x="156" y="1234"/>
                  </a:lnTo>
                  <a:cubicBezTo>
                    <a:pt x="178" y="1134"/>
                    <a:pt x="255" y="924"/>
                    <a:pt x="410" y="659"/>
                  </a:cubicBezTo>
                  <a:cubicBezTo>
                    <a:pt x="587" y="382"/>
                    <a:pt x="819" y="216"/>
                    <a:pt x="908" y="150"/>
                  </a:cubicBezTo>
                  <a:close/>
                  <a:moveTo>
                    <a:pt x="913" y="1"/>
                  </a:moveTo>
                  <a:cubicBezTo>
                    <a:pt x="899" y="1"/>
                    <a:pt x="885" y="6"/>
                    <a:pt x="874" y="17"/>
                  </a:cubicBezTo>
                  <a:cubicBezTo>
                    <a:pt x="863" y="17"/>
                    <a:pt x="532" y="205"/>
                    <a:pt x="299" y="592"/>
                  </a:cubicBezTo>
                  <a:cubicBezTo>
                    <a:pt x="67" y="968"/>
                    <a:pt x="12" y="1245"/>
                    <a:pt x="12" y="1256"/>
                  </a:cubicBezTo>
                  <a:cubicBezTo>
                    <a:pt x="1" y="1289"/>
                    <a:pt x="23" y="1322"/>
                    <a:pt x="45" y="1333"/>
                  </a:cubicBezTo>
                  <a:lnTo>
                    <a:pt x="974" y="1798"/>
                  </a:lnTo>
                  <a:lnTo>
                    <a:pt x="1007" y="1798"/>
                  </a:lnTo>
                  <a:cubicBezTo>
                    <a:pt x="1018" y="1798"/>
                    <a:pt x="1040" y="1798"/>
                    <a:pt x="1051" y="1775"/>
                  </a:cubicBezTo>
                  <a:lnTo>
                    <a:pt x="1925" y="858"/>
                  </a:lnTo>
                  <a:cubicBezTo>
                    <a:pt x="1936" y="847"/>
                    <a:pt x="1947" y="825"/>
                    <a:pt x="1947" y="802"/>
                  </a:cubicBezTo>
                  <a:cubicBezTo>
                    <a:pt x="1947" y="780"/>
                    <a:pt x="1936" y="769"/>
                    <a:pt x="1914" y="758"/>
                  </a:cubicBezTo>
                  <a:lnTo>
                    <a:pt x="952" y="17"/>
                  </a:lnTo>
                  <a:cubicBezTo>
                    <a:pt x="941" y="6"/>
                    <a:pt x="927" y="1"/>
                    <a:pt x="9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635;p53">
              <a:extLst>
                <a:ext uri="{FF2B5EF4-FFF2-40B4-BE49-F238E27FC236}">
                  <a16:creationId xmlns:a16="http://schemas.microsoft.com/office/drawing/2014/main" id="{32B7FE09-1296-C433-7801-F3EEE9E13030}"/>
                </a:ext>
              </a:extLst>
            </p:cNvPr>
            <p:cNvSpPr/>
            <p:nvPr/>
          </p:nvSpPr>
          <p:spPr>
            <a:xfrm>
              <a:off x="4201839" y="4693035"/>
              <a:ext cx="578416" cy="123848"/>
            </a:xfrm>
            <a:custGeom>
              <a:avLst/>
              <a:gdLst/>
              <a:ahLst/>
              <a:cxnLst/>
              <a:rect l="l" t="t" r="r" b="b"/>
              <a:pathLst>
                <a:path w="6702" h="1435" extrusionOk="0">
                  <a:moveTo>
                    <a:pt x="440" y="147"/>
                  </a:moveTo>
                  <a:cubicBezTo>
                    <a:pt x="1049" y="147"/>
                    <a:pt x="1548" y="218"/>
                    <a:pt x="1935" y="373"/>
                  </a:cubicBezTo>
                  <a:cubicBezTo>
                    <a:pt x="2920" y="749"/>
                    <a:pt x="4766" y="1069"/>
                    <a:pt x="5596" y="1069"/>
                  </a:cubicBezTo>
                  <a:cubicBezTo>
                    <a:pt x="6027" y="1069"/>
                    <a:pt x="6314" y="1025"/>
                    <a:pt x="6513" y="1003"/>
                  </a:cubicBezTo>
                  <a:cubicBezTo>
                    <a:pt x="6513" y="1036"/>
                    <a:pt x="6524" y="1058"/>
                    <a:pt x="6524" y="1091"/>
                  </a:cubicBezTo>
                  <a:cubicBezTo>
                    <a:pt x="6546" y="1158"/>
                    <a:pt x="6558" y="1224"/>
                    <a:pt x="6535" y="1246"/>
                  </a:cubicBezTo>
                  <a:cubicBezTo>
                    <a:pt x="6513" y="1268"/>
                    <a:pt x="6447" y="1290"/>
                    <a:pt x="6248" y="1290"/>
                  </a:cubicBezTo>
                  <a:lnTo>
                    <a:pt x="5949" y="1290"/>
                  </a:lnTo>
                  <a:cubicBezTo>
                    <a:pt x="5772" y="1293"/>
                    <a:pt x="5556" y="1296"/>
                    <a:pt x="5328" y="1296"/>
                  </a:cubicBezTo>
                  <a:cubicBezTo>
                    <a:pt x="4672" y="1296"/>
                    <a:pt x="3915" y="1273"/>
                    <a:pt x="3694" y="1158"/>
                  </a:cubicBezTo>
                  <a:cubicBezTo>
                    <a:pt x="3450" y="1036"/>
                    <a:pt x="2621" y="1014"/>
                    <a:pt x="1736" y="1014"/>
                  </a:cubicBezTo>
                  <a:lnTo>
                    <a:pt x="940" y="1014"/>
                  </a:lnTo>
                  <a:cubicBezTo>
                    <a:pt x="476" y="1014"/>
                    <a:pt x="144" y="992"/>
                    <a:pt x="144" y="715"/>
                  </a:cubicBezTo>
                  <a:cubicBezTo>
                    <a:pt x="144" y="638"/>
                    <a:pt x="155" y="450"/>
                    <a:pt x="177" y="152"/>
                  </a:cubicBezTo>
                  <a:cubicBezTo>
                    <a:pt x="267" y="149"/>
                    <a:pt x="355" y="147"/>
                    <a:pt x="440" y="147"/>
                  </a:cubicBezTo>
                  <a:close/>
                  <a:moveTo>
                    <a:pt x="450" y="0"/>
                  </a:moveTo>
                  <a:cubicBezTo>
                    <a:pt x="340" y="0"/>
                    <a:pt x="227" y="3"/>
                    <a:pt x="111" y="8"/>
                  </a:cubicBezTo>
                  <a:cubicBezTo>
                    <a:pt x="78" y="8"/>
                    <a:pt x="45" y="41"/>
                    <a:pt x="45" y="74"/>
                  </a:cubicBezTo>
                  <a:cubicBezTo>
                    <a:pt x="11" y="417"/>
                    <a:pt x="0" y="627"/>
                    <a:pt x="0" y="715"/>
                  </a:cubicBezTo>
                  <a:cubicBezTo>
                    <a:pt x="0" y="1158"/>
                    <a:pt x="531" y="1158"/>
                    <a:pt x="951" y="1158"/>
                  </a:cubicBezTo>
                  <a:cubicBezTo>
                    <a:pt x="996" y="1158"/>
                    <a:pt x="1073" y="1147"/>
                    <a:pt x="1172" y="1147"/>
                  </a:cubicBezTo>
                  <a:cubicBezTo>
                    <a:pt x="1251" y="1147"/>
                    <a:pt x="1346" y="1146"/>
                    <a:pt x="1454" y="1146"/>
                  </a:cubicBezTo>
                  <a:cubicBezTo>
                    <a:pt x="2155" y="1146"/>
                    <a:pt x="3370" y="1155"/>
                    <a:pt x="3638" y="1279"/>
                  </a:cubicBezTo>
                  <a:cubicBezTo>
                    <a:pt x="3882" y="1412"/>
                    <a:pt x="4633" y="1434"/>
                    <a:pt x="5430" y="1434"/>
                  </a:cubicBezTo>
                  <a:lnTo>
                    <a:pt x="6248" y="1434"/>
                  </a:lnTo>
                  <a:cubicBezTo>
                    <a:pt x="6469" y="1434"/>
                    <a:pt x="6591" y="1401"/>
                    <a:pt x="6646" y="1335"/>
                  </a:cubicBezTo>
                  <a:cubicBezTo>
                    <a:pt x="6701" y="1257"/>
                    <a:pt x="6690" y="1158"/>
                    <a:pt x="6668" y="1058"/>
                  </a:cubicBezTo>
                  <a:cubicBezTo>
                    <a:pt x="6657" y="1014"/>
                    <a:pt x="6646" y="970"/>
                    <a:pt x="6646" y="914"/>
                  </a:cubicBezTo>
                  <a:cubicBezTo>
                    <a:pt x="6635" y="892"/>
                    <a:pt x="6635" y="881"/>
                    <a:pt x="6613" y="870"/>
                  </a:cubicBezTo>
                  <a:cubicBezTo>
                    <a:pt x="6602" y="848"/>
                    <a:pt x="6580" y="848"/>
                    <a:pt x="6558" y="848"/>
                  </a:cubicBezTo>
                  <a:cubicBezTo>
                    <a:pt x="6381" y="881"/>
                    <a:pt x="6071" y="926"/>
                    <a:pt x="5607" y="926"/>
                  </a:cubicBezTo>
                  <a:cubicBezTo>
                    <a:pt x="4788" y="926"/>
                    <a:pt x="2953" y="605"/>
                    <a:pt x="1991" y="240"/>
                  </a:cubicBezTo>
                  <a:cubicBezTo>
                    <a:pt x="1587" y="80"/>
                    <a:pt x="1071" y="0"/>
                    <a:pt x="4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636;p53">
              <a:extLst>
                <a:ext uri="{FF2B5EF4-FFF2-40B4-BE49-F238E27FC236}">
                  <a16:creationId xmlns:a16="http://schemas.microsoft.com/office/drawing/2014/main" id="{FAB33339-9DB7-3971-BF13-D51786786BE3}"/>
                </a:ext>
              </a:extLst>
            </p:cNvPr>
            <p:cNvSpPr/>
            <p:nvPr/>
          </p:nvSpPr>
          <p:spPr>
            <a:xfrm>
              <a:off x="3611079" y="2238174"/>
              <a:ext cx="1042219" cy="1978974"/>
            </a:xfrm>
            <a:custGeom>
              <a:avLst/>
              <a:gdLst/>
              <a:ahLst/>
              <a:cxnLst/>
              <a:rect l="l" t="t" r="r" b="b"/>
              <a:pathLst>
                <a:path w="12076" h="22930" extrusionOk="0">
                  <a:moveTo>
                    <a:pt x="11158" y="1"/>
                  </a:moveTo>
                  <a:lnTo>
                    <a:pt x="277" y="321"/>
                  </a:lnTo>
                  <a:cubicBezTo>
                    <a:pt x="277" y="321"/>
                    <a:pt x="1" y="2533"/>
                    <a:pt x="554" y="5618"/>
                  </a:cubicBezTo>
                  <a:cubicBezTo>
                    <a:pt x="1106" y="8703"/>
                    <a:pt x="3827" y="13955"/>
                    <a:pt x="3827" y="13955"/>
                  </a:cubicBezTo>
                  <a:cubicBezTo>
                    <a:pt x="3827" y="13955"/>
                    <a:pt x="3550" y="14696"/>
                    <a:pt x="3694" y="14829"/>
                  </a:cubicBezTo>
                  <a:cubicBezTo>
                    <a:pt x="3827" y="14973"/>
                    <a:pt x="4059" y="15105"/>
                    <a:pt x="4059" y="15105"/>
                  </a:cubicBezTo>
                  <a:cubicBezTo>
                    <a:pt x="4059" y="15105"/>
                    <a:pt x="3097" y="15846"/>
                    <a:pt x="2544" y="17826"/>
                  </a:cubicBezTo>
                  <a:cubicBezTo>
                    <a:pt x="1991" y="19805"/>
                    <a:pt x="1571" y="21696"/>
                    <a:pt x="1571" y="21696"/>
                  </a:cubicBezTo>
                  <a:cubicBezTo>
                    <a:pt x="1571" y="21696"/>
                    <a:pt x="1936" y="22846"/>
                    <a:pt x="3230" y="22890"/>
                  </a:cubicBezTo>
                  <a:cubicBezTo>
                    <a:pt x="3395" y="22897"/>
                    <a:pt x="3559" y="22900"/>
                    <a:pt x="3718" y="22900"/>
                  </a:cubicBezTo>
                  <a:cubicBezTo>
                    <a:pt x="4799" y="22900"/>
                    <a:pt x="5673" y="22757"/>
                    <a:pt x="5673" y="22757"/>
                  </a:cubicBezTo>
                  <a:lnTo>
                    <a:pt x="7144" y="17638"/>
                  </a:lnTo>
                  <a:lnTo>
                    <a:pt x="6912" y="22061"/>
                  </a:lnTo>
                  <a:cubicBezTo>
                    <a:pt x="6912" y="22061"/>
                    <a:pt x="7929" y="22801"/>
                    <a:pt x="8393" y="22890"/>
                  </a:cubicBezTo>
                  <a:cubicBezTo>
                    <a:pt x="8501" y="22913"/>
                    <a:pt x="8674" y="22929"/>
                    <a:pt x="8882" y="22929"/>
                  </a:cubicBezTo>
                  <a:cubicBezTo>
                    <a:pt x="9547" y="22929"/>
                    <a:pt x="10561" y="22769"/>
                    <a:pt x="10881" y="22204"/>
                  </a:cubicBezTo>
                  <a:cubicBezTo>
                    <a:pt x="10881" y="22204"/>
                    <a:pt x="10649" y="16399"/>
                    <a:pt x="10649" y="15205"/>
                  </a:cubicBezTo>
                  <a:cubicBezTo>
                    <a:pt x="10649" y="14000"/>
                    <a:pt x="10693" y="12761"/>
                    <a:pt x="10693" y="12761"/>
                  </a:cubicBezTo>
                  <a:cubicBezTo>
                    <a:pt x="10693" y="12761"/>
                    <a:pt x="11799" y="9720"/>
                    <a:pt x="11943" y="6768"/>
                  </a:cubicBezTo>
                  <a:cubicBezTo>
                    <a:pt x="12076" y="3816"/>
                    <a:pt x="11335" y="830"/>
                    <a:pt x="11246" y="410"/>
                  </a:cubicBezTo>
                  <a:lnTo>
                    <a:pt x="1115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637;p53">
              <a:extLst>
                <a:ext uri="{FF2B5EF4-FFF2-40B4-BE49-F238E27FC236}">
                  <a16:creationId xmlns:a16="http://schemas.microsoft.com/office/drawing/2014/main" id="{4A65B1DF-B1A9-C7DA-E78F-905693567977}"/>
                </a:ext>
              </a:extLst>
            </p:cNvPr>
            <p:cNvSpPr/>
            <p:nvPr/>
          </p:nvSpPr>
          <p:spPr>
            <a:xfrm>
              <a:off x="3606332" y="2232478"/>
              <a:ext cx="1046017" cy="1990797"/>
            </a:xfrm>
            <a:custGeom>
              <a:avLst/>
              <a:gdLst/>
              <a:ahLst/>
              <a:cxnLst/>
              <a:rect l="l" t="t" r="r" b="b"/>
              <a:pathLst>
                <a:path w="12120" h="23067" extrusionOk="0">
                  <a:moveTo>
                    <a:pt x="11158" y="133"/>
                  </a:moveTo>
                  <a:lnTo>
                    <a:pt x="11257" y="587"/>
                  </a:lnTo>
                  <a:cubicBezTo>
                    <a:pt x="11921" y="3461"/>
                    <a:pt x="11987" y="5573"/>
                    <a:pt x="11921" y="6834"/>
                  </a:cubicBezTo>
                  <a:cubicBezTo>
                    <a:pt x="11788" y="9742"/>
                    <a:pt x="10693" y="12772"/>
                    <a:pt x="10682" y="12805"/>
                  </a:cubicBezTo>
                  <a:cubicBezTo>
                    <a:pt x="10682" y="12805"/>
                    <a:pt x="10682" y="12816"/>
                    <a:pt x="10682" y="12827"/>
                  </a:cubicBezTo>
                  <a:cubicBezTo>
                    <a:pt x="10682" y="12838"/>
                    <a:pt x="10638" y="14121"/>
                    <a:pt x="10638" y="15271"/>
                  </a:cubicBezTo>
                  <a:cubicBezTo>
                    <a:pt x="10638" y="16421"/>
                    <a:pt x="10848" y="21883"/>
                    <a:pt x="10870" y="22259"/>
                  </a:cubicBezTo>
                  <a:cubicBezTo>
                    <a:pt x="10550" y="22781"/>
                    <a:pt x="9565" y="22925"/>
                    <a:pt x="8926" y="22925"/>
                  </a:cubicBezTo>
                  <a:cubicBezTo>
                    <a:pt x="8726" y="22925"/>
                    <a:pt x="8560" y="22911"/>
                    <a:pt x="8459" y="22890"/>
                  </a:cubicBezTo>
                  <a:cubicBezTo>
                    <a:pt x="8062" y="22812"/>
                    <a:pt x="7212" y="22216"/>
                    <a:pt x="7045" y="22094"/>
                  </a:cubicBezTo>
                  <a:lnTo>
                    <a:pt x="7045" y="22094"/>
                  </a:lnTo>
                  <a:lnTo>
                    <a:pt x="7265" y="17715"/>
                  </a:lnTo>
                  <a:cubicBezTo>
                    <a:pt x="7276" y="17681"/>
                    <a:pt x="7243" y="17648"/>
                    <a:pt x="7210" y="17637"/>
                  </a:cubicBezTo>
                  <a:cubicBezTo>
                    <a:pt x="7177" y="17637"/>
                    <a:pt x="7144" y="17659"/>
                    <a:pt x="7133" y="17692"/>
                  </a:cubicBezTo>
                  <a:lnTo>
                    <a:pt x="5673" y="22757"/>
                  </a:lnTo>
                  <a:cubicBezTo>
                    <a:pt x="5481" y="22786"/>
                    <a:pt x="4671" y="22898"/>
                    <a:pt x="3723" y="22898"/>
                  </a:cubicBezTo>
                  <a:cubicBezTo>
                    <a:pt x="3579" y="22898"/>
                    <a:pt x="3433" y="22895"/>
                    <a:pt x="3285" y="22890"/>
                  </a:cubicBezTo>
                  <a:cubicBezTo>
                    <a:pt x="2135" y="22845"/>
                    <a:pt x="1748" y="21905"/>
                    <a:pt x="1692" y="21762"/>
                  </a:cubicBezTo>
                  <a:cubicBezTo>
                    <a:pt x="1736" y="21552"/>
                    <a:pt x="2146" y="19760"/>
                    <a:pt x="2654" y="17914"/>
                  </a:cubicBezTo>
                  <a:cubicBezTo>
                    <a:pt x="3196" y="15979"/>
                    <a:pt x="4147" y="15238"/>
                    <a:pt x="4158" y="15227"/>
                  </a:cubicBezTo>
                  <a:cubicBezTo>
                    <a:pt x="4180" y="15216"/>
                    <a:pt x="4180" y="15193"/>
                    <a:pt x="4180" y="15171"/>
                  </a:cubicBezTo>
                  <a:cubicBezTo>
                    <a:pt x="4180" y="15149"/>
                    <a:pt x="4169" y="15127"/>
                    <a:pt x="4147" y="15116"/>
                  </a:cubicBezTo>
                  <a:cubicBezTo>
                    <a:pt x="4147" y="15116"/>
                    <a:pt x="3926" y="14983"/>
                    <a:pt x="3793" y="14851"/>
                  </a:cubicBezTo>
                  <a:cubicBezTo>
                    <a:pt x="3738" y="14795"/>
                    <a:pt x="3815" y="14419"/>
                    <a:pt x="3948" y="14044"/>
                  </a:cubicBezTo>
                  <a:cubicBezTo>
                    <a:pt x="3959" y="14032"/>
                    <a:pt x="3948" y="14010"/>
                    <a:pt x="3948" y="13988"/>
                  </a:cubicBezTo>
                  <a:cubicBezTo>
                    <a:pt x="3915" y="13944"/>
                    <a:pt x="1228" y="8714"/>
                    <a:pt x="686" y="5673"/>
                  </a:cubicBezTo>
                  <a:cubicBezTo>
                    <a:pt x="188" y="2909"/>
                    <a:pt x="365" y="819"/>
                    <a:pt x="399" y="454"/>
                  </a:cubicBezTo>
                  <a:lnTo>
                    <a:pt x="11158" y="133"/>
                  </a:lnTo>
                  <a:close/>
                  <a:moveTo>
                    <a:pt x="11213" y="0"/>
                  </a:moveTo>
                  <a:lnTo>
                    <a:pt x="332" y="321"/>
                  </a:lnTo>
                  <a:cubicBezTo>
                    <a:pt x="299" y="321"/>
                    <a:pt x="277" y="343"/>
                    <a:pt x="266" y="376"/>
                  </a:cubicBezTo>
                  <a:cubicBezTo>
                    <a:pt x="266" y="399"/>
                    <a:pt x="0" y="2643"/>
                    <a:pt x="542" y="5695"/>
                  </a:cubicBezTo>
                  <a:cubicBezTo>
                    <a:pt x="1073" y="8647"/>
                    <a:pt x="3594" y="13612"/>
                    <a:pt x="3815" y="14032"/>
                  </a:cubicBezTo>
                  <a:cubicBezTo>
                    <a:pt x="3738" y="14243"/>
                    <a:pt x="3550" y="14806"/>
                    <a:pt x="3694" y="14950"/>
                  </a:cubicBezTo>
                  <a:cubicBezTo>
                    <a:pt x="3793" y="15039"/>
                    <a:pt x="3915" y="15127"/>
                    <a:pt x="4003" y="15182"/>
                  </a:cubicBezTo>
                  <a:cubicBezTo>
                    <a:pt x="3760" y="15404"/>
                    <a:pt x="2997" y="16189"/>
                    <a:pt x="2533" y="17880"/>
                  </a:cubicBezTo>
                  <a:cubicBezTo>
                    <a:pt x="1980" y="19838"/>
                    <a:pt x="1560" y="21728"/>
                    <a:pt x="1560" y="21751"/>
                  </a:cubicBezTo>
                  <a:cubicBezTo>
                    <a:pt x="1560" y="21762"/>
                    <a:pt x="1560" y="21773"/>
                    <a:pt x="1560" y="21784"/>
                  </a:cubicBezTo>
                  <a:cubicBezTo>
                    <a:pt x="1571" y="21795"/>
                    <a:pt x="1958" y="22989"/>
                    <a:pt x="3285" y="23033"/>
                  </a:cubicBezTo>
                  <a:cubicBezTo>
                    <a:pt x="3420" y="23038"/>
                    <a:pt x="3553" y="23040"/>
                    <a:pt x="3684" y="23040"/>
                  </a:cubicBezTo>
                  <a:cubicBezTo>
                    <a:pt x="4799" y="23040"/>
                    <a:pt x="5729" y="22890"/>
                    <a:pt x="5739" y="22890"/>
                  </a:cubicBezTo>
                  <a:cubicBezTo>
                    <a:pt x="5761" y="22890"/>
                    <a:pt x="5784" y="22867"/>
                    <a:pt x="5795" y="22845"/>
                  </a:cubicBezTo>
                  <a:lnTo>
                    <a:pt x="7099" y="18312"/>
                  </a:lnTo>
                  <a:lnTo>
                    <a:pt x="6900" y="22127"/>
                  </a:lnTo>
                  <a:cubicBezTo>
                    <a:pt x="6900" y="22149"/>
                    <a:pt x="6911" y="22171"/>
                    <a:pt x="6934" y="22193"/>
                  </a:cubicBezTo>
                  <a:cubicBezTo>
                    <a:pt x="6978" y="22215"/>
                    <a:pt x="7962" y="22934"/>
                    <a:pt x="8437" y="23033"/>
                  </a:cubicBezTo>
                  <a:cubicBezTo>
                    <a:pt x="8537" y="23055"/>
                    <a:pt x="8714" y="23066"/>
                    <a:pt x="8913" y="23066"/>
                  </a:cubicBezTo>
                  <a:cubicBezTo>
                    <a:pt x="9598" y="23066"/>
                    <a:pt x="10660" y="22912"/>
                    <a:pt x="11003" y="22303"/>
                  </a:cubicBezTo>
                  <a:cubicBezTo>
                    <a:pt x="11003" y="22292"/>
                    <a:pt x="11003" y="22281"/>
                    <a:pt x="11003" y="22270"/>
                  </a:cubicBezTo>
                  <a:cubicBezTo>
                    <a:pt x="11003" y="22215"/>
                    <a:pt x="10771" y="16454"/>
                    <a:pt x="10771" y="15271"/>
                  </a:cubicBezTo>
                  <a:cubicBezTo>
                    <a:pt x="10771" y="14143"/>
                    <a:pt x="10815" y="12971"/>
                    <a:pt x="10826" y="12838"/>
                  </a:cubicBezTo>
                  <a:cubicBezTo>
                    <a:pt x="10892" y="12639"/>
                    <a:pt x="11932" y="9687"/>
                    <a:pt x="12064" y="6845"/>
                  </a:cubicBezTo>
                  <a:cubicBezTo>
                    <a:pt x="12120" y="5573"/>
                    <a:pt x="12053" y="3450"/>
                    <a:pt x="11390" y="564"/>
                  </a:cubicBezTo>
                  <a:lnTo>
                    <a:pt x="11279" y="56"/>
                  </a:lnTo>
                  <a:cubicBezTo>
                    <a:pt x="11268" y="23"/>
                    <a:pt x="11246" y="0"/>
                    <a:pt x="11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638;p53">
              <a:extLst>
                <a:ext uri="{FF2B5EF4-FFF2-40B4-BE49-F238E27FC236}">
                  <a16:creationId xmlns:a16="http://schemas.microsoft.com/office/drawing/2014/main" id="{BC7B4A51-3117-1A6C-9A1B-09CD245F334B}"/>
                </a:ext>
              </a:extLst>
            </p:cNvPr>
            <p:cNvSpPr/>
            <p:nvPr/>
          </p:nvSpPr>
          <p:spPr>
            <a:xfrm>
              <a:off x="3780928" y="4008205"/>
              <a:ext cx="23993" cy="51869"/>
            </a:xfrm>
            <a:custGeom>
              <a:avLst/>
              <a:gdLst/>
              <a:ahLst/>
              <a:cxnLst/>
              <a:rect l="l" t="t" r="r" b="b"/>
              <a:pathLst>
                <a:path w="278" h="601" extrusionOk="0">
                  <a:moveTo>
                    <a:pt x="194" y="1"/>
                  </a:moveTo>
                  <a:cubicBezTo>
                    <a:pt x="167" y="1"/>
                    <a:pt x="143" y="20"/>
                    <a:pt x="134" y="48"/>
                  </a:cubicBezTo>
                  <a:cubicBezTo>
                    <a:pt x="56" y="335"/>
                    <a:pt x="12" y="512"/>
                    <a:pt x="12" y="512"/>
                  </a:cubicBezTo>
                  <a:cubicBezTo>
                    <a:pt x="1" y="556"/>
                    <a:pt x="23" y="590"/>
                    <a:pt x="67" y="601"/>
                  </a:cubicBezTo>
                  <a:lnTo>
                    <a:pt x="78" y="601"/>
                  </a:lnTo>
                  <a:cubicBezTo>
                    <a:pt x="112" y="601"/>
                    <a:pt x="134" y="578"/>
                    <a:pt x="145" y="556"/>
                  </a:cubicBezTo>
                  <a:cubicBezTo>
                    <a:pt x="145" y="556"/>
                    <a:pt x="189" y="379"/>
                    <a:pt x="266" y="81"/>
                  </a:cubicBezTo>
                  <a:cubicBezTo>
                    <a:pt x="277" y="48"/>
                    <a:pt x="255" y="15"/>
                    <a:pt x="211" y="3"/>
                  </a:cubicBezTo>
                  <a:cubicBezTo>
                    <a:pt x="205" y="2"/>
                    <a:pt x="199" y="1"/>
                    <a:pt x="1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639;p53">
              <a:extLst>
                <a:ext uri="{FF2B5EF4-FFF2-40B4-BE49-F238E27FC236}">
                  <a16:creationId xmlns:a16="http://schemas.microsoft.com/office/drawing/2014/main" id="{4976E12A-C3E3-07DE-E3E2-5F423C9B62B6}"/>
                </a:ext>
              </a:extLst>
            </p:cNvPr>
            <p:cNvSpPr/>
            <p:nvPr/>
          </p:nvSpPr>
          <p:spPr>
            <a:xfrm>
              <a:off x="3810530" y="3352631"/>
              <a:ext cx="253996" cy="593865"/>
            </a:xfrm>
            <a:custGeom>
              <a:avLst/>
              <a:gdLst/>
              <a:ahLst/>
              <a:cxnLst/>
              <a:rect l="l" t="t" r="r" b="b"/>
              <a:pathLst>
                <a:path w="2943" h="6881" extrusionOk="0">
                  <a:moveTo>
                    <a:pt x="2463" y="0"/>
                  </a:moveTo>
                  <a:cubicBezTo>
                    <a:pt x="2457" y="0"/>
                    <a:pt x="2450" y="1"/>
                    <a:pt x="2444" y="3"/>
                  </a:cubicBezTo>
                  <a:cubicBezTo>
                    <a:pt x="2411" y="14"/>
                    <a:pt x="2389" y="47"/>
                    <a:pt x="2400" y="91"/>
                  </a:cubicBezTo>
                  <a:cubicBezTo>
                    <a:pt x="2422" y="191"/>
                    <a:pt x="2444" y="268"/>
                    <a:pt x="2444" y="324"/>
                  </a:cubicBezTo>
                  <a:cubicBezTo>
                    <a:pt x="2444" y="401"/>
                    <a:pt x="2356" y="545"/>
                    <a:pt x="2268" y="677"/>
                  </a:cubicBezTo>
                  <a:cubicBezTo>
                    <a:pt x="2146" y="899"/>
                    <a:pt x="2013" y="1120"/>
                    <a:pt x="2069" y="1286"/>
                  </a:cubicBezTo>
                  <a:cubicBezTo>
                    <a:pt x="2102" y="1363"/>
                    <a:pt x="2157" y="1429"/>
                    <a:pt x="2257" y="1463"/>
                  </a:cubicBezTo>
                  <a:cubicBezTo>
                    <a:pt x="2334" y="1496"/>
                    <a:pt x="2411" y="1518"/>
                    <a:pt x="2489" y="1529"/>
                  </a:cubicBezTo>
                  <a:cubicBezTo>
                    <a:pt x="2312" y="1562"/>
                    <a:pt x="2179" y="1595"/>
                    <a:pt x="2146" y="1684"/>
                  </a:cubicBezTo>
                  <a:cubicBezTo>
                    <a:pt x="2124" y="1772"/>
                    <a:pt x="2179" y="1850"/>
                    <a:pt x="2234" y="1894"/>
                  </a:cubicBezTo>
                  <a:lnTo>
                    <a:pt x="2389" y="2049"/>
                  </a:lnTo>
                  <a:cubicBezTo>
                    <a:pt x="2069" y="2181"/>
                    <a:pt x="1129" y="2690"/>
                    <a:pt x="742" y="4039"/>
                  </a:cubicBezTo>
                  <a:cubicBezTo>
                    <a:pt x="498" y="4890"/>
                    <a:pt x="211" y="6007"/>
                    <a:pt x="1" y="6792"/>
                  </a:cubicBezTo>
                  <a:cubicBezTo>
                    <a:pt x="1" y="6837"/>
                    <a:pt x="23" y="6870"/>
                    <a:pt x="56" y="6881"/>
                  </a:cubicBezTo>
                  <a:lnTo>
                    <a:pt x="78" y="6881"/>
                  </a:lnTo>
                  <a:cubicBezTo>
                    <a:pt x="100" y="6881"/>
                    <a:pt x="133" y="6859"/>
                    <a:pt x="145" y="6825"/>
                  </a:cubicBezTo>
                  <a:cubicBezTo>
                    <a:pt x="344" y="6040"/>
                    <a:pt x="642" y="4924"/>
                    <a:pt x="874" y="4072"/>
                  </a:cubicBezTo>
                  <a:cubicBezTo>
                    <a:pt x="1317" y="2546"/>
                    <a:pt x="2522" y="2148"/>
                    <a:pt x="2533" y="2148"/>
                  </a:cubicBezTo>
                  <a:lnTo>
                    <a:pt x="2644" y="2104"/>
                  </a:lnTo>
                  <a:lnTo>
                    <a:pt x="2334" y="1805"/>
                  </a:lnTo>
                  <a:cubicBezTo>
                    <a:pt x="2290" y="1750"/>
                    <a:pt x="2279" y="1728"/>
                    <a:pt x="2279" y="1728"/>
                  </a:cubicBezTo>
                  <a:cubicBezTo>
                    <a:pt x="2301" y="1695"/>
                    <a:pt x="2478" y="1673"/>
                    <a:pt x="2588" y="1662"/>
                  </a:cubicBezTo>
                  <a:cubicBezTo>
                    <a:pt x="2644" y="1651"/>
                    <a:pt x="2699" y="1639"/>
                    <a:pt x="2743" y="1639"/>
                  </a:cubicBezTo>
                  <a:cubicBezTo>
                    <a:pt x="2909" y="1606"/>
                    <a:pt x="2942" y="1606"/>
                    <a:pt x="2942" y="1540"/>
                  </a:cubicBezTo>
                  <a:cubicBezTo>
                    <a:pt x="2942" y="1474"/>
                    <a:pt x="2887" y="1463"/>
                    <a:pt x="2820" y="1452"/>
                  </a:cubicBezTo>
                  <a:cubicBezTo>
                    <a:pt x="2721" y="1440"/>
                    <a:pt x="2533" y="1418"/>
                    <a:pt x="2312" y="1330"/>
                  </a:cubicBezTo>
                  <a:cubicBezTo>
                    <a:pt x="2257" y="1308"/>
                    <a:pt x="2223" y="1286"/>
                    <a:pt x="2201" y="1241"/>
                  </a:cubicBezTo>
                  <a:cubicBezTo>
                    <a:pt x="2168" y="1131"/>
                    <a:pt x="2290" y="932"/>
                    <a:pt x="2389" y="755"/>
                  </a:cubicBezTo>
                  <a:cubicBezTo>
                    <a:pt x="2489" y="589"/>
                    <a:pt x="2577" y="445"/>
                    <a:pt x="2577" y="324"/>
                  </a:cubicBezTo>
                  <a:cubicBezTo>
                    <a:pt x="2577" y="257"/>
                    <a:pt x="2566" y="169"/>
                    <a:pt x="2533" y="47"/>
                  </a:cubicBezTo>
                  <a:cubicBezTo>
                    <a:pt x="2524" y="20"/>
                    <a:pt x="2492" y="0"/>
                    <a:pt x="2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640;p53">
              <a:extLst>
                <a:ext uri="{FF2B5EF4-FFF2-40B4-BE49-F238E27FC236}">
                  <a16:creationId xmlns:a16="http://schemas.microsoft.com/office/drawing/2014/main" id="{7CD19079-B6F5-B82B-B1B0-80420E10B0E0}"/>
                </a:ext>
              </a:extLst>
            </p:cNvPr>
            <p:cNvSpPr/>
            <p:nvPr/>
          </p:nvSpPr>
          <p:spPr>
            <a:xfrm>
              <a:off x="3781963" y="2664521"/>
              <a:ext cx="229053" cy="645475"/>
            </a:xfrm>
            <a:custGeom>
              <a:avLst/>
              <a:gdLst/>
              <a:ahLst/>
              <a:cxnLst/>
              <a:rect l="l" t="t" r="r" b="b"/>
              <a:pathLst>
                <a:path w="2654" h="7479" extrusionOk="0">
                  <a:moveTo>
                    <a:pt x="78" y="1"/>
                  </a:moveTo>
                  <a:cubicBezTo>
                    <a:pt x="71" y="1"/>
                    <a:pt x="63" y="2"/>
                    <a:pt x="55" y="4"/>
                  </a:cubicBezTo>
                  <a:cubicBezTo>
                    <a:pt x="22" y="4"/>
                    <a:pt x="0" y="48"/>
                    <a:pt x="11" y="81"/>
                  </a:cubicBezTo>
                  <a:cubicBezTo>
                    <a:pt x="232" y="999"/>
                    <a:pt x="630" y="2436"/>
                    <a:pt x="1250" y="4084"/>
                  </a:cubicBezTo>
                  <a:cubicBezTo>
                    <a:pt x="1559" y="4924"/>
                    <a:pt x="1825" y="5599"/>
                    <a:pt x="2024" y="6140"/>
                  </a:cubicBezTo>
                  <a:cubicBezTo>
                    <a:pt x="2234" y="6704"/>
                    <a:pt x="2400" y="7114"/>
                    <a:pt x="2510" y="7434"/>
                  </a:cubicBezTo>
                  <a:cubicBezTo>
                    <a:pt x="2521" y="7456"/>
                    <a:pt x="2543" y="7478"/>
                    <a:pt x="2576" y="7478"/>
                  </a:cubicBezTo>
                  <a:cubicBezTo>
                    <a:pt x="2588" y="7478"/>
                    <a:pt x="2588" y="7467"/>
                    <a:pt x="2599" y="7467"/>
                  </a:cubicBezTo>
                  <a:cubicBezTo>
                    <a:pt x="2632" y="7456"/>
                    <a:pt x="2654" y="7412"/>
                    <a:pt x="2643" y="7379"/>
                  </a:cubicBezTo>
                  <a:cubicBezTo>
                    <a:pt x="2521" y="7069"/>
                    <a:pt x="2366" y="6649"/>
                    <a:pt x="2156" y="6096"/>
                  </a:cubicBezTo>
                  <a:cubicBezTo>
                    <a:pt x="1946" y="5554"/>
                    <a:pt x="1692" y="4880"/>
                    <a:pt x="1382" y="4028"/>
                  </a:cubicBezTo>
                  <a:cubicBezTo>
                    <a:pt x="763" y="2392"/>
                    <a:pt x="365" y="966"/>
                    <a:pt x="144" y="48"/>
                  </a:cubicBezTo>
                  <a:cubicBezTo>
                    <a:pt x="135" y="20"/>
                    <a:pt x="11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641;p53">
              <a:extLst>
                <a:ext uri="{FF2B5EF4-FFF2-40B4-BE49-F238E27FC236}">
                  <a16:creationId xmlns:a16="http://schemas.microsoft.com/office/drawing/2014/main" id="{AD014BBC-C3B8-5F35-31F9-4B1FC104E768}"/>
                </a:ext>
              </a:extLst>
            </p:cNvPr>
            <p:cNvSpPr/>
            <p:nvPr/>
          </p:nvSpPr>
          <p:spPr>
            <a:xfrm>
              <a:off x="3752361" y="2525225"/>
              <a:ext cx="25805" cy="78538"/>
            </a:xfrm>
            <a:custGeom>
              <a:avLst/>
              <a:gdLst/>
              <a:ahLst/>
              <a:cxnLst/>
              <a:rect l="l" t="t" r="r" b="b"/>
              <a:pathLst>
                <a:path w="299" h="910" extrusionOk="0">
                  <a:moveTo>
                    <a:pt x="73" y="1"/>
                  </a:moveTo>
                  <a:cubicBezTo>
                    <a:pt x="67" y="1"/>
                    <a:pt x="61" y="2"/>
                    <a:pt x="56" y="3"/>
                  </a:cubicBezTo>
                  <a:cubicBezTo>
                    <a:pt x="22" y="3"/>
                    <a:pt x="0" y="47"/>
                    <a:pt x="0" y="81"/>
                  </a:cubicBezTo>
                  <a:cubicBezTo>
                    <a:pt x="0" y="81"/>
                    <a:pt x="44" y="368"/>
                    <a:pt x="155" y="855"/>
                  </a:cubicBezTo>
                  <a:cubicBezTo>
                    <a:pt x="166" y="888"/>
                    <a:pt x="188" y="910"/>
                    <a:pt x="221" y="910"/>
                  </a:cubicBezTo>
                  <a:lnTo>
                    <a:pt x="232" y="910"/>
                  </a:lnTo>
                  <a:cubicBezTo>
                    <a:pt x="277" y="899"/>
                    <a:pt x="299" y="866"/>
                    <a:pt x="288" y="821"/>
                  </a:cubicBezTo>
                  <a:cubicBezTo>
                    <a:pt x="188" y="346"/>
                    <a:pt x="133" y="58"/>
                    <a:pt x="133" y="58"/>
                  </a:cubicBezTo>
                  <a:cubicBezTo>
                    <a:pt x="133" y="30"/>
                    <a:pt x="108" y="1"/>
                    <a:pt x="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642;p53">
              <a:extLst>
                <a:ext uri="{FF2B5EF4-FFF2-40B4-BE49-F238E27FC236}">
                  <a16:creationId xmlns:a16="http://schemas.microsoft.com/office/drawing/2014/main" id="{03F1FFB8-4E06-FD08-6F26-4873EABD1283}"/>
                </a:ext>
              </a:extLst>
            </p:cNvPr>
            <p:cNvSpPr/>
            <p:nvPr/>
          </p:nvSpPr>
          <p:spPr>
            <a:xfrm>
              <a:off x="4205636" y="2566220"/>
              <a:ext cx="117461" cy="755255"/>
            </a:xfrm>
            <a:custGeom>
              <a:avLst/>
              <a:gdLst/>
              <a:ahLst/>
              <a:cxnLst/>
              <a:rect l="l" t="t" r="r" b="b"/>
              <a:pathLst>
                <a:path w="1361" h="8751" extrusionOk="0">
                  <a:moveTo>
                    <a:pt x="84" y="1"/>
                  </a:moveTo>
                  <a:cubicBezTo>
                    <a:pt x="78" y="1"/>
                    <a:pt x="73" y="2"/>
                    <a:pt x="67" y="4"/>
                  </a:cubicBezTo>
                  <a:cubicBezTo>
                    <a:pt x="23" y="4"/>
                    <a:pt x="1" y="37"/>
                    <a:pt x="1" y="81"/>
                  </a:cubicBezTo>
                  <a:cubicBezTo>
                    <a:pt x="12" y="136"/>
                    <a:pt x="852" y="5654"/>
                    <a:pt x="1217" y="8695"/>
                  </a:cubicBezTo>
                  <a:cubicBezTo>
                    <a:pt x="1217" y="8728"/>
                    <a:pt x="1250" y="8750"/>
                    <a:pt x="1283" y="8750"/>
                  </a:cubicBezTo>
                  <a:lnTo>
                    <a:pt x="1294" y="8750"/>
                  </a:lnTo>
                  <a:cubicBezTo>
                    <a:pt x="1328" y="8750"/>
                    <a:pt x="1361" y="8717"/>
                    <a:pt x="1350" y="8673"/>
                  </a:cubicBezTo>
                  <a:cubicBezTo>
                    <a:pt x="985" y="5632"/>
                    <a:pt x="144" y="114"/>
                    <a:pt x="144" y="59"/>
                  </a:cubicBezTo>
                  <a:cubicBezTo>
                    <a:pt x="135" y="22"/>
                    <a:pt x="111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643;p53">
              <a:extLst>
                <a:ext uri="{FF2B5EF4-FFF2-40B4-BE49-F238E27FC236}">
                  <a16:creationId xmlns:a16="http://schemas.microsoft.com/office/drawing/2014/main" id="{E8E228CA-8172-9FC6-6218-99C63EBF07B5}"/>
                </a:ext>
              </a:extLst>
            </p:cNvPr>
            <p:cNvSpPr/>
            <p:nvPr/>
          </p:nvSpPr>
          <p:spPr>
            <a:xfrm>
              <a:off x="4225659" y="3382407"/>
              <a:ext cx="112714" cy="361791"/>
            </a:xfrm>
            <a:custGeom>
              <a:avLst/>
              <a:gdLst/>
              <a:ahLst/>
              <a:cxnLst/>
              <a:rect l="l" t="t" r="r" b="b"/>
              <a:pathLst>
                <a:path w="1306" h="4192" extrusionOk="0">
                  <a:moveTo>
                    <a:pt x="1140" y="1"/>
                  </a:moveTo>
                  <a:cubicBezTo>
                    <a:pt x="1107" y="1"/>
                    <a:pt x="1073" y="45"/>
                    <a:pt x="1084" y="78"/>
                  </a:cubicBezTo>
                  <a:cubicBezTo>
                    <a:pt x="1140" y="609"/>
                    <a:pt x="1162" y="952"/>
                    <a:pt x="1151" y="1118"/>
                  </a:cubicBezTo>
                  <a:cubicBezTo>
                    <a:pt x="1107" y="2190"/>
                    <a:pt x="23" y="4070"/>
                    <a:pt x="12" y="4081"/>
                  </a:cubicBezTo>
                  <a:cubicBezTo>
                    <a:pt x="1" y="4114"/>
                    <a:pt x="12" y="4158"/>
                    <a:pt x="45" y="4181"/>
                  </a:cubicBezTo>
                  <a:cubicBezTo>
                    <a:pt x="56" y="4192"/>
                    <a:pt x="67" y="4192"/>
                    <a:pt x="78" y="4192"/>
                  </a:cubicBezTo>
                  <a:cubicBezTo>
                    <a:pt x="100" y="4192"/>
                    <a:pt x="122" y="4181"/>
                    <a:pt x="133" y="4158"/>
                  </a:cubicBezTo>
                  <a:cubicBezTo>
                    <a:pt x="189" y="4081"/>
                    <a:pt x="1250" y="2223"/>
                    <a:pt x="1295" y="1118"/>
                  </a:cubicBezTo>
                  <a:cubicBezTo>
                    <a:pt x="1306" y="952"/>
                    <a:pt x="1272" y="609"/>
                    <a:pt x="1217" y="67"/>
                  </a:cubicBezTo>
                  <a:cubicBezTo>
                    <a:pt x="1217" y="23"/>
                    <a:pt x="1184" y="1"/>
                    <a:pt x="1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644;p53">
              <a:extLst>
                <a:ext uri="{FF2B5EF4-FFF2-40B4-BE49-F238E27FC236}">
                  <a16:creationId xmlns:a16="http://schemas.microsoft.com/office/drawing/2014/main" id="{A135DAB0-6183-92D2-A2EB-1DE6C0073A47}"/>
                </a:ext>
              </a:extLst>
            </p:cNvPr>
            <p:cNvSpPr/>
            <p:nvPr/>
          </p:nvSpPr>
          <p:spPr>
            <a:xfrm>
              <a:off x="4221861" y="2581841"/>
              <a:ext cx="136535" cy="99251"/>
            </a:xfrm>
            <a:custGeom>
              <a:avLst/>
              <a:gdLst/>
              <a:ahLst/>
              <a:cxnLst/>
              <a:rect l="l" t="t" r="r" b="b"/>
              <a:pathLst>
                <a:path w="1582" h="1150" extrusionOk="0">
                  <a:moveTo>
                    <a:pt x="1498" y="1"/>
                  </a:moveTo>
                  <a:cubicBezTo>
                    <a:pt x="1481" y="1"/>
                    <a:pt x="1464" y="7"/>
                    <a:pt x="1449" y="22"/>
                  </a:cubicBezTo>
                  <a:cubicBezTo>
                    <a:pt x="874" y="508"/>
                    <a:pt x="200" y="1017"/>
                    <a:pt x="67" y="1017"/>
                  </a:cubicBezTo>
                  <a:cubicBezTo>
                    <a:pt x="34" y="1017"/>
                    <a:pt x="1" y="1050"/>
                    <a:pt x="1" y="1083"/>
                  </a:cubicBezTo>
                  <a:cubicBezTo>
                    <a:pt x="1" y="1127"/>
                    <a:pt x="34" y="1150"/>
                    <a:pt x="67" y="1150"/>
                  </a:cubicBezTo>
                  <a:cubicBezTo>
                    <a:pt x="310" y="1150"/>
                    <a:pt x="1339" y="298"/>
                    <a:pt x="1549" y="121"/>
                  </a:cubicBezTo>
                  <a:cubicBezTo>
                    <a:pt x="1571" y="99"/>
                    <a:pt x="1582" y="55"/>
                    <a:pt x="1549" y="22"/>
                  </a:cubicBezTo>
                  <a:cubicBezTo>
                    <a:pt x="1537" y="10"/>
                    <a:pt x="1518" y="1"/>
                    <a:pt x="14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645;p53">
              <a:extLst>
                <a:ext uri="{FF2B5EF4-FFF2-40B4-BE49-F238E27FC236}">
                  <a16:creationId xmlns:a16="http://schemas.microsoft.com/office/drawing/2014/main" id="{FE2B9D94-77AF-9EC2-266D-2C640F619C44}"/>
                </a:ext>
              </a:extLst>
            </p:cNvPr>
            <p:cNvSpPr/>
            <p:nvPr/>
          </p:nvSpPr>
          <p:spPr>
            <a:xfrm>
              <a:off x="4430893" y="1071157"/>
              <a:ext cx="405633" cy="912330"/>
            </a:xfrm>
            <a:custGeom>
              <a:avLst/>
              <a:gdLst/>
              <a:ahLst/>
              <a:cxnLst/>
              <a:rect l="l" t="t" r="r" b="b"/>
              <a:pathLst>
                <a:path w="4700" h="10571" extrusionOk="0">
                  <a:moveTo>
                    <a:pt x="492" y="1"/>
                  </a:moveTo>
                  <a:cubicBezTo>
                    <a:pt x="413" y="1"/>
                    <a:pt x="365" y="22"/>
                    <a:pt x="365" y="22"/>
                  </a:cubicBezTo>
                  <a:lnTo>
                    <a:pt x="277" y="342"/>
                  </a:lnTo>
                  <a:cubicBezTo>
                    <a:pt x="277" y="342"/>
                    <a:pt x="0" y="1360"/>
                    <a:pt x="133" y="2698"/>
                  </a:cubicBezTo>
                  <a:cubicBezTo>
                    <a:pt x="277" y="4036"/>
                    <a:pt x="830" y="8226"/>
                    <a:pt x="1106" y="9011"/>
                  </a:cubicBezTo>
                  <a:cubicBezTo>
                    <a:pt x="1382" y="9785"/>
                    <a:pt x="1703" y="10570"/>
                    <a:pt x="2156" y="10570"/>
                  </a:cubicBezTo>
                  <a:cubicBezTo>
                    <a:pt x="2621" y="10570"/>
                    <a:pt x="4003" y="10018"/>
                    <a:pt x="4257" y="9984"/>
                  </a:cubicBezTo>
                  <a:cubicBezTo>
                    <a:pt x="4512" y="9951"/>
                    <a:pt x="4700" y="9465"/>
                    <a:pt x="4467" y="8547"/>
                  </a:cubicBezTo>
                  <a:cubicBezTo>
                    <a:pt x="4235" y="7618"/>
                    <a:pt x="2809" y="6192"/>
                    <a:pt x="2488" y="5550"/>
                  </a:cubicBezTo>
                  <a:cubicBezTo>
                    <a:pt x="2167" y="4909"/>
                    <a:pt x="1935" y="2698"/>
                    <a:pt x="1471" y="1216"/>
                  </a:cubicBezTo>
                  <a:cubicBezTo>
                    <a:pt x="1133" y="147"/>
                    <a:pt x="702" y="1"/>
                    <a:pt x="4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646;p53">
              <a:extLst>
                <a:ext uri="{FF2B5EF4-FFF2-40B4-BE49-F238E27FC236}">
                  <a16:creationId xmlns:a16="http://schemas.microsoft.com/office/drawing/2014/main" id="{0D00C223-393A-6438-AECC-8DEBE603F671}"/>
                </a:ext>
              </a:extLst>
            </p:cNvPr>
            <p:cNvSpPr/>
            <p:nvPr/>
          </p:nvSpPr>
          <p:spPr>
            <a:xfrm>
              <a:off x="4424161" y="1065375"/>
              <a:ext cx="411416" cy="923809"/>
            </a:xfrm>
            <a:custGeom>
              <a:avLst/>
              <a:gdLst/>
              <a:ahLst/>
              <a:cxnLst/>
              <a:rect l="l" t="t" r="r" b="b"/>
              <a:pathLst>
                <a:path w="4767" h="10704" extrusionOk="0">
                  <a:moveTo>
                    <a:pt x="571" y="136"/>
                  </a:moveTo>
                  <a:cubicBezTo>
                    <a:pt x="623" y="136"/>
                    <a:pt x="692" y="147"/>
                    <a:pt x="775" y="188"/>
                  </a:cubicBezTo>
                  <a:cubicBezTo>
                    <a:pt x="963" y="277"/>
                    <a:pt x="1250" y="542"/>
                    <a:pt x="1482" y="1305"/>
                  </a:cubicBezTo>
                  <a:cubicBezTo>
                    <a:pt x="1704" y="2024"/>
                    <a:pt x="1881" y="2919"/>
                    <a:pt x="2024" y="3715"/>
                  </a:cubicBezTo>
                  <a:cubicBezTo>
                    <a:pt x="2190" y="4567"/>
                    <a:pt x="2334" y="5308"/>
                    <a:pt x="2500" y="5651"/>
                  </a:cubicBezTo>
                  <a:cubicBezTo>
                    <a:pt x="2632" y="5905"/>
                    <a:pt x="2909" y="6259"/>
                    <a:pt x="3230" y="6657"/>
                  </a:cubicBezTo>
                  <a:cubicBezTo>
                    <a:pt x="3749" y="7320"/>
                    <a:pt x="4335" y="8072"/>
                    <a:pt x="4479" y="8625"/>
                  </a:cubicBezTo>
                  <a:cubicBezTo>
                    <a:pt x="4689" y="9465"/>
                    <a:pt x="4523" y="9808"/>
                    <a:pt x="4468" y="9886"/>
                  </a:cubicBezTo>
                  <a:cubicBezTo>
                    <a:pt x="4435" y="9930"/>
                    <a:pt x="4391" y="9974"/>
                    <a:pt x="4324" y="9985"/>
                  </a:cubicBezTo>
                  <a:cubicBezTo>
                    <a:pt x="4225" y="9996"/>
                    <a:pt x="3993" y="10074"/>
                    <a:pt x="3683" y="10184"/>
                  </a:cubicBezTo>
                  <a:cubicBezTo>
                    <a:pt x="3196" y="10350"/>
                    <a:pt x="2522" y="10571"/>
                    <a:pt x="2245" y="10571"/>
                  </a:cubicBezTo>
                  <a:cubicBezTo>
                    <a:pt x="1836" y="10571"/>
                    <a:pt x="1527" y="9841"/>
                    <a:pt x="1250" y="9045"/>
                  </a:cubicBezTo>
                  <a:cubicBezTo>
                    <a:pt x="985" y="8293"/>
                    <a:pt x="432" y="4202"/>
                    <a:pt x="277" y="2753"/>
                  </a:cubicBezTo>
                  <a:cubicBezTo>
                    <a:pt x="145" y="1449"/>
                    <a:pt x="421" y="442"/>
                    <a:pt x="421" y="431"/>
                  </a:cubicBezTo>
                  <a:lnTo>
                    <a:pt x="498" y="144"/>
                  </a:lnTo>
                  <a:cubicBezTo>
                    <a:pt x="515" y="140"/>
                    <a:pt x="540" y="136"/>
                    <a:pt x="571" y="136"/>
                  </a:cubicBezTo>
                  <a:close/>
                  <a:moveTo>
                    <a:pt x="564" y="1"/>
                  </a:moveTo>
                  <a:cubicBezTo>
                    <a:pt x="473" y="1"/>
                    <a:pt x="416" y="22"/>
                    <a:pt x="410" y="22"/>
                  </a:cubicBezTo>
                  <a:cubicBezTo>
                    <a:pt x="399" y="33"/>
                    <a:pt x="377" y="44"/>
                    <a:pt x="377" y="67"/>
                  </a:cubicBezTo>
                  <a:lnTo>
                    <a:pt x="288" y="387"/>
                  </a:lnTo>
                  <a:cubicBezTo>
                    <a:pt x="277" y="398"/>
                    <a:pt x="1" y="1427"/>
                    <a:pt x="145" y="2765"/>
                  </a:cubicBezTo>
                  <a:cubicBezTo>
                    <a:pt x="266" y="3981"/>
                    <a:pt x="830" y="8293"/>
                    <a:pt x="1118" y="9089"/>
                  </a:cubicBezTo>
                  <a:cubicBezTo>
                    <a:pt x="1393" y="9872"/>
                    <a:pt x="1724" y="10698"/>
                    <a:pt x="2240" y="10704"/>
                  </a:cubicBezTo>
                  <a:lnTo>
                    <a:pt x="2240" y="10704"/>
                  </a:lnTo>
                  <a:cubicBezTo>
                    <a:pt x="2552" y="10701"/>
                    <a:pt x="3200" y="10493"/>
                    <a:pt x="3716" y="10317"/>
                  </a:cubicBezTo>
                  <a:cubicBezTo>
                    <a:pt x="4015" y="10217"/>
                    <a:pt x="4258" y="10129"/>
                    <a:pt x="4346" y="10118"/>
                  </a:cubicBezTo>
                  <a:cubicBezTo>
                    <a:pt x="4435" y="10107"/>
                    <a:pt x="4512" y="10051"/>
                    <a:pt x="4579" y="9963"/>
                  </a:cubicBezTo>
                  <a:cubicBezTo>
                    <a:pt x="4756" y="9709"/>
                    <a:pt x="4767" y="9211"/>
                    <a:pt x="4612" y="8592"/>
                  </a:cubicBezTo>
                  <a:cubicBezTo>
                    <a:pt x="4457" y="8006"/>
                    <a:pt x="3860" y="7254"/>
                    <a:pt x="3329" y="6579"/>
                  </a:cubicBezTo>
                  <a:cubicBezTo>
                    <a:pt x="3031" y="6192"/>
                    <a:pt x="2743" y="5827"/>
                    <a:pt x="2621" y="5584"/>
                  </a:cubicBezTo>
                  <a:cubicBezTo>
                    <a:pt x="2456" y="5264"/>
                    <a:pt x="2323" y="4534"/>
                    <a:pt x="2157" y="3682"/>
                  </a:cubicBezTo>
                  <a:cubicBezTo>
                    <a:pt x="2013" y="2886"/>
                    <a:pt x="1836" y="1991"/>
                    <a:pt x="1615" y="1261"/>
                  </a:cubicBezTo>
                  <a:cubicBezTo>
                    <a:pt x="1405" y="608"/>
                    <a:pt x="1140" y="199"/>
                    <a:pt x="819" y="55"/>
                  </a:cubicBezTo>
                  <a:cubicBezTo>
                    <a:pt x="720" y="13"/>
                    <a:pt x="632" y="1"/>
                    <a:pt x="564" y="1"/>
                  </a:cubicBezTo>
                  <a:close/>
                  <a:moveTo>
                    <a:pt x="2240" y="10704"/>
                  </a:moveTo>
                  <a:lnTo>
                    <a:pt x="2240" y="10704"/>
                  </a:lnTo>
                  <a:cubicBezTo>
                    <a:pt x="2238" y="10704"/>
                    <a:pt x="2236" y="10704"/>
                    <a:pt x="2234" y="10704"/>
                  </a:cubicBezTo>
                  <a:lnTo>
                    <a:pt x="2245" y="10704"/>
                  </a:lnTo>
                  <a:cubicBezTo>
                    <a:pt x="2244" y="10704"/>
                    <a:pt x="2242" y="10704"/>
                    <a:pt x="2240" y="107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647;p53">
              <a:extLst>
                <a:ext uri="{FF2B5EF4-FFF2-40B4-BE49-F238E27FC236}">
                  <a16:creationId xmlns:a16="http://schemas.microsoft.com/office/drawing/2014/main" id="{A5B86418-F7F0-619A-DDBD-114F58A1253E}"/>
                </a:ext>
              </a:extLst>
            </p:cNvPr>
            <p:cNvSpPr/>
            <p:nvPr/>
          </p:nvSpPr>
          <p:spPr>
            <a:xfrm>
              <a:off x="3915564" y="1326189"/>
              <a:ext cx="585062" cy="1061897"/>
            </a:xfrm>
            <a:custGeom>
              <a:avLst/>
              <a:gdLst/>
              <a:ahLst/>
              <a:cxnLst/>
              <a:rect l="l" t="t" r="r" b="b"/>
              <a:pathLst>
                <a:path w="6779" h="12304" extrusionOk="0">
                  <a:moveTo>
                    <a:pt x="5079" y="1"/>
                  </a:moveTo>
                  <a:cubicBezTo>
                    <a:pt x="3864" y="1"/>
                    <a:pt x="0" y="262"/>
                    <a:pt x="0" y="262"/>
                  </a:cubicBezTo>
                  <a:cubicBezTo>
                    <a:pt x="0" y="262"/>
                    <a:pt x="0" y="1368"/>
                    <a:pt x="641" y="3856"/>
                  </a:cubicBezTo>
                  <a:cubicBezTo>
                    <a:pt x="1283" y="6355"/>
                    <a:pt x="1427" y="12127"/>
                    <a:pt x="1427" y="12127"/>
                  </a:cubicBezTo>
                  <a:cubicBezTo>
                    <a:pt x="1427" y="12127"/>
                    <a:pt x="1836" y="12304"/>
                    <a:pt x="3461" y="12304"/>
                  </a:cubicBezTo>
                  <a:cubicBezTo>
                    <a:pt x="5076" y="12304"/>
                    <a:pt x="6778" y="11795"/>
                    <a:pt x="6778" y="11795"/>
                  </a:cubicBezTo>
                  <a:cubicBezTo>
                    <a:pt x="6778" y="11795"/>
                    <a:pt x="5485" y="174"/>
                    <a:pt x="5440" y="30"/>
                  </a:cubicBezTo>
                  <a:cubicBezTo>
                    <a:pt x="5434" y="10"/>
                    <a:pt x="5300" y="1"/>
                    <a:pt x="50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648;p53">
              <a:extLst>
                <a:ext uri="{FF2B5EF4-FFF2-40B4-BE49-F238E27FC236}">
                  <a16:creationId xmlns:a16="http://schemas.microsoft.com/office/drawing/2014/main" id="{8D98524B-9B47-5EA1-459C-D46EC2512FE4}"/>
                </a:ext>
              </a:extLst>
            </p:cNvPr>
            <p:cNvSpPr/>
            <p:nvPr/>
          </p:nvSpPr>
          <p:spPr>
            <a:xfrm>
              <a:off x="3908832" y="1320579"/>
              <a:ext cx="598439" cy="1074238"/>
            </a:xfrm>
            <a:custGeom>
              <a:avLst/>
              <a:gdLst/>
              <a:ahLst/>
              <a:cxnLst/>
              <a:rect l="l" t="t" r="r" b="b"/>
              <a:pathLst>
                <a:path w="6934" h="12447" extrusionOk="0">
                  <a:moveTo>
                    <a:pt x="5134" y="136"/>
                  </a:moveTo>
                  <a:cubicBezTo>
                    <a:pt x="5291" y="136"/>
                    <a:pt x="5401" y="140"/>
                    <a:pt x="5452" y="150"/>
                  </a:cubicBezTo>
                  <a:cubicBezTo>
                    <a:pt x="5541" y="703"/>
                    <a:pt x="6348" y="7924"/>
                    <a:pt x="6779" y="11816"/>
                  </a:cubicBezTo>
                  <a:cubicBezTo>
                    <a:pt x="6480" y="11904"/>
                    <a:pt x="4954" y="12303"/>
                    <a:pt x="3539" y="12303"/>
                  </a:cubicBezTo>
                  <a:cubicBezTo>
                    <a:pt x="2223" y="12303"/>
                    <a:pt x="1704" y="12181"/>
                    <a:pt x="1571" y="12137"/>
                  </a:cubicBezTo>
                  <a:cubicBezTo>
                    <a:pt x="1560" y="11573"/>
                    <a:pt x="1394" y="6265"/>
                    <a:pt x="786" y="3910"/>
                  </a:cubicBezTo>
                  <a:cubicBezTo>
                    <a:pt x="233" y="1787"/>
                    <a:pt x="155" y="659"/>
                    <a:pt x="144" y="394"/>
                  </a:cubicBezTo>
                  <a:cubicBezTo>
                    <a:pt x="1846" y="281"/>
                    <a:pt x="4244" y="136"/>
                    <a:pt x="5134" y="136"/>
                  </a:cubicBezTo>
                  <a:close/>
                  <a:moveTo>
                    <a:pt x="5014" y="0"/>
                  </a:moveTo>
                  <a:cubicBezTo>
                    <a:pt x="4375" y="0"/>
                    <a:pt x="3008" y="58"/>
                    <a:pt x="67" y="261"/>
                  </a:cubicBezTo>
                  <a:cubicBezTo>
                    <a:pt x="34" y="261"/>
                    <a:pt x="1" y="294"/>
                    <a:pt x="1" y="327"/>
                  </a:cubicBezTo>
                  <a:cubicBezTo>
                    <a:pt x="1" y="371"/>
                    <a:pt x="12" y="1477"/>
                    <a:pt x="653" y="3943"/>
                  </a:cubicBezTo>
                  <a:cubicBezTo>
                    <a:pt x="1294" y="6398"/>
                    <a:pt x="1438" y="12137"/>
                    <a:pt x="1438" y="12192"/>
                  </a:cubicBezTo>
                  <a:cubicBezTo>
                    <a:pt x="1438" y="12214"/>
                    <a:pt x="1449" y="12236"/>
                    <a:pt x="1471" y="12247"/>
                  </a:cubicBezTo>
                  <a:cubicBezTo>
                    <a:pt x="1493" y="12258"/>
                    <a:pt x="1925" y="12446"/>
                    <a:pt x="3539" y="12446"/>
                  </a:cubicBezTo>
                  <a:cubicBezTo>
                    <a:pt x="5142" y="12446"/>
                    <a:pt x="6867" y="11938"/>
                    <a:pt x="6879" y="11938"/>
                  </a:cubicBezTo>
                  <a:cubicBezTo>
                    <a:pt x="6912" y="11927"/>
                    <a:pt x="6934" y="11893"/>
                    <a:pt x="6923" y="11860"/>
                  </a:cubicBezTo>
                  <a:cubicBezTo>
                    <a:pt x="6790" y="10666"/>
                    <a:pt x="5629" y="217"/>
                    <a:pt x="5585" y="73"/>
                  </a:cubicBezTo>
                  <a:cubicBezTo>
                    <a:pt x="5575" y="42"/>
                    <a:pt x="5560" y="0"/>
                    <a:pt x="50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649;p53">
              <a:extLst>
                <a:ext uri="{FF2B5EF4-FFF2-40B4-BE49-F238E27FC236}">
                  <a16:creationId xmlns:a16="http://schemas.microsoft.com/office/drawing/2014/main" id="{0A6DF32D-B5B5-8D58-38C0-2D20B15CB0D0}"/>
                </a:ext>
              </a:extLst>
            </p:cNvPr>
            <p:cNvSpPr/>
            <p:nvPr/>
          </p:nvSpPr>
          <p:spPr>
            <a:xfrm>
              <a:off x="4201839" y="1006170"/>
              <a:ext cx="489608" cy="1585250"/>
            </a:xfrm>
            <a:custGeom>
              <a:avLst/>
              <a:gdLst/>
              <a:ahLst/>
              <a:cxnLst/>
              <a:rect l="l" t="t" r="r" b="b"/>
              <a:pathLst>
                <a:path w="5673" h="18368" extrusionOk="0">
                  <a:moveTo>
                    <a:pt x="233" y="1"/>
                  </a:moveTo>
                  <a:cubicBezTo>
                    <a:pt x="89" y="1"/>
                    <a:pt x="0" y="697"/>
                    <a:pt x="233" y="1615"/>
                  </a:cubicBezTo>
                  <a:cubicBezTo>
                    <a:pt x="465" y="2544"/>
                    <a:pt x="973" y="4202"/>
                    <a:pt x="973" y="4202"/>
                  </a:cubicBezTo>
                  <a:cubicBezTo>
                    <a:pt x="973" y="4202"/>
                    <a:pt x="1659" y="7575"/>
                    <a:pt x="1935" y="10715"/>
                  </a:cubicBezTo>
                  <a:cubicBezTo>
                    <a:pt x="2212" y="13845"/>
                    <a:pt x="2864" y="17770"/>
                    <a:pt x="2864" y="18002"/>
                  </a:cubicBezTo>
                  <a:lnTo>
                    <a:pt x="2864" y="18367"/>
                  </a:lnTo>
                  <a:lnTo>
                    <a:pt x="5673" y="16808"/>
                  </a:lnTo>
                  <a:cubicBezTo>
                    <a:pt x="5673" y="16808"/>
                    <a:pt x="4844" y="12650"/>
                    <a:pt x="4335" y="9422"/>
                  </a:cubicBezTo>
                  <a:cubicBezTo>
                    <a:pt x="3837" y="6193"/>
                    <a:pt x="3926" y="4988"/>
                    <a:pt x="3738" y="3141"/>
                  </a:cubicBezTo>
                  <a:cubicBezTo>
                    <a:pt x="3550" y="1294"/>
                    <a:pt x="3649" y="929"/>
                    <a:pt x="2444" y="465"/>
                  </a:cubicBezTo>
                  <a:cubicBezTo>
                    <a:pt x="1250" y="1"/>
                    <a:pt x="365" y="1"/>
                    <a:pt x="2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650;p53">
              <a:extLst>
                <a:ext uri="{FF2B5EF4-FFF2-40B4-BE49-F238E27FC236}">
                  <a16:creationId xmlns:a16="http://schemas.microsoft.com/office/drawing/2014/main" id="{931FD64B-7809-1786-D1DE-07D69C0883E3}"/>
                </a:ext>
              </a:extLst>
            </p:cNvPr>
            <p:cNvSpPr/>
            <p:nvPr/>
          </p:nvSpPr>
          <p:spPr>
            <a:xfrm>
              <a:off x="4198991" y="1000474"/>
              <a:ext cx="499188" cy="1597592"/>
            </a:xfrm>
            <a:custGeom>
              <a:avLst/>
              <a:gdLst/>
              <a:ahLst/>
              <a:cxnLst/>
              <a:rect l="l" t="t" r="r" b="b"/>
              <a:pathLst>
                <a:path w="5784" h="18511" extrusionOk="0">
                  <a:moveTo>
                    <a:pt x="266" y="133"/>
                  </a:moveTo>
                  <a:lnTo>
                    <a:pt x="266" y="144"/>
                  </a:lnTo>
                  <a:cubicBezTo>
                    <a:pt x="564" y="144"/>
                    <a:pt x="1382" y="188"/>
                    <a:pt x="2455" y="597"/>
                  </a:cubicBezTo>
                  <a:cubicBezTo>
                    <a:pt x="3494" y="995"/>
                    <a:pt x="3528" y="1294"/>
                    <a:pt x="3649" y="2709"/>
                  </a:cubicBezTo>
                  <a:cubicBezTo>
                    <a:pt x="3671" y="2864"/>
                    <a:pt x="3682" y="3030"/>
                    <a:pt x="3704" y="3218"/>
                  </a:cubicBezTo>
                  <a:cubicBezTo>
                    <a:pt x="3760" y="3826"/>
                    <a:pt x="3793" y="4368"/>
                    <a:pt x="3826" y="4932"/>
                  </a:cubicBezTo>
                  <a:cubicBezTo>
                    <a:pt x="3892" y="6060"/>
                    <a:pt x="3959" y="7331"/>
                    <a:pt x="4302" y="9499"/>
                  </a:cubicBezTo>
                  <a:cubicBezTo>
                    <a:pt x="4777" y="12506"/>
                    <a:pt x="5540" y="16354"/>
                    <a:pt x="5629" y="16830"/>
                  </a:cubicBezTo>
                  <a:lnTo>
                    <a:pt x="2964" y="18323"/>
                  </a:lnTo>
                  <a:lnTo>
                    <a:pt x="2964" y="18068"/>
                  </a:lnTo>
                  <a:cubicBezTo>
                    <a:pt x="2964" y="18002"/>
                    <a:pt x="2919" y="17659"/>
                    <a:pt x="2820" y="16962"/>
                  </a:cubicBezTo>
                  <a:cubicBezTo>
                    <a:pt x="2610" y="15558"/>
                    <a:pt x="2234" y="12960"/>
                    <a:pt x="2046" y="10770"/>
                  </a:cubicBezTo>
                  <a:cubicBezTo>
                    <a:pt x="1769" y="7663"/>
                    <a:pt x="1073" y="4291"/>
                    <a:pt x="1073" y="4257"/>
                  </a:cubicBezTo>
                  <a:lnTo>
                    <a:pt x="1073" y="4246"/>
                  </a:lnTo>
                  <a:cubicBezTo>
                    <a:pt x="1062" y="4235"/>
                    <a:pt x="564" y="2577"/>
                    <a:pt x="332" y="1670"/>
                  </a:cubicBezTo>
                  <a:cubicBezTo>
                    <a:pt x="111" y="807"/>
                    <a:pt x="199" y="199"/>
                    <a:pt x="266" y="133"/>
                  </a:cubicBezTo>
                  <a:close/>
                  <a:moveTo>
                    <a:pt x="266" y="0"/>
                  </a:moveTo>
                  <a:cubicBezTo>
                    <a:pt x="232" y="0"/>
                    <a:pt x="199" y="11"/>
                    <a:pt x="166" y="56"/>
                  </a:cubicBezTo>
                  <a:cubicBezTo>
                    <a:pt x="22" y="232"/>
                    <a:pt x="0" y="907"/>
                    <a:pt x="199" y="1703"/>
                  </a:cubicBezTo>
                  <a:cubicBezTo>
                    <a:pt x="420" y="2599"/>
                    <a:pt x="907" y="4202"/>
                    <a:pt x="940" y="4291"/>
                  </a:cubicBezTo>
                  <a:cubicBezTo>
                    <a:pt x="962" y="4401"/>
                    <a:pt x="1637" y="7729"/>
                    <a:pt x="1902" y="10781"/>
                  </a:cubicBezTo>
                  <a:cubicBezTo>
                    <a:pt x="2101" y="12971"/>
                    <a:pt x="2477" y="15580"/>
                    <a:pt x="2676" y="16985"/>
                  </a:cubicBezTo>
                  <a:cubicBezTo>
                    <a:pt x="2765" y="17571"/>
                    <a:pt x="2831" y="18002"/>
                    <a:pt x="2831" y="18068"/>
                  </a:cubicBezTo>
                  <a:lnTo>
                    <a:pt x="2831" y="18433"/>
                  </a:lnTo>
                  <a:cubicBezTo>
                    <a:pt x="2831" y="18466"/>
                    <a:pt x="2842" y="18488"/>
                    <a:pt x="2864" y="18499"/>
                  </a:cubicBezTo>
                  <a:cubicBezTo>
                    <a:pt x="2875" y="18499"/>
                    <a:pt x="2886" y="18511"/>
                    <a:pt x="2897" y="18511"/>
                  </a:cubicBezTo>
                  <a:lnTo>
                    <a:pt x="2897" y="18499"/>
                  </a:lnTo>
                  <a:lnTo>
                    <a:pt x="2930" y="18499"/>
                  </a:lnTo>
                  <a:lnTo>
                    <a:pt x="5750" y="16929"/>
                  </a:lnTo>
                  <a:cubicBezTo>
                    <a:pt x="5772" y="16918"/>
                    <a:pt x="5783" y="16885"/>
                    <a:pt x="5783" y="16852"/>
                  </a:cubicBezTo>
                  <a:cubicBezTo>
                    <a:pt x="5772" y="16808"/>
                    <a:pt x="4943" y="12661"/>
                    <a:pt x="4445" y="9477"/>
                  </a:cubicBezTo>
                  <a:cubicBezTo>
                    <a:pt x="4103" y="7320"/>
                    <a:pt x="4025" y="6049"/>
                    <a:pt x="3970" y="4921"/>
                  </a:cubicBezTo>
                  <a:cubicBezTo>
                    <a:pt x="3937" y="4357"/>
                    <a:pt x="3904" y="3815"/>
                    <a:pt x="3837" y="3196"/>
                  </a:cubicBezTo>
                  <a:cubicBezTo>
                    <a:pt x="3826" y="3019"/>
                    <a:pt x="3804" y="2853"/>
                    <a:pt x="3793" y="2698"/>
                  </a:cubicBezTo>
                  <a:cubicBezTo>
                    <a:pt x="3660" y="1283"/>
                    <a:pt x="3627" y="896"/>
                    <a:pt x="2510" y="465"/>
                  </a:cubicBezTo>
                  <a:cubicBezTo>
                    <a:pt x="1405" y="44"/>
                    <a:pt x="575" y="0"/>
                    <a:pt x="2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651;p53">
              <a:extLst>
                <a:ext uri="{FF2B5EF4-FFF2-40B4-BE49-F238E27FC236}">
                  <a16:creationId xmlns:a16="http://schemas.microsoft.com/office/drawing/2014/main" id="{819E4865-3DEA-2291-E2BC-B5025C285A15}"/>
                </a:ext>
              </a:extLst>
            </p:cNvPr>
            <p:cNvSpPr/>
            <p:nvPr/>
          </p:nvSpPr>
          <p:spPr>
            <a:xfrm>
              <a:off x="3923159" y="866873"/>
              <a:ext cx="362740" cy="529740"/>
            </a:xfrm>
            <a:custGeom>
              <a:avLst/>
              <a:gdLst/>
              <a:ahLst/>
              <a:cxnLst/>
              <a:rect l="l" t="t" r="r" b="b"/>
              <a:pathLst>
                <a:path w="4203" h="6138" extrusionOk="0">
                  <a:moveTo>
                    <a:pt x="697" y="0"/>
                  </a:moveTo>
                  <a:cubicBezTo>
                    <a:pt x="697" y="0"/>
                    <a:pt x="1" y="1018"/>
                    <a:pt x="89" y="2079"/>
                  </a:cubicBezTo>
                  <a:cubicBezTo>
                    <a:pt x="189" y="3141"/>
                    <a:pt x="974" y="6137"/>
                    <a:pt x="974" y="6137"/>
                  </a:cubicBezTo>
                  <a:lnTo>
                    <a:pt x="4202" y="5816"/>
                  </a:lnTo>
                  <a:cubicBezTo>
                    <a:pt x="4202" y="5816"/>
                    <a:pt x="3417" y="3605"/>
                    <a:pt x="3462" y="2953"/>
                  </a:cubicBezTo>
                  <a:cubicBezTo>
                    <a:pt x="3506" y="2311"/>
                    <a:pt x="4158" y="1935"/>
                    <a:pt x="4158" y="1935"/>
                  </a:cubicBezTo>
                  <a:cubicBezTo>
                    <a:pt x="4158" y="1935"/>
                    <a:pt x="2953" y="1758"/>
                    <a:pt x="2168" y="1338"/>
                  </a:cubicBezTo>
                  <a:cubicBezTo>
                    <a:pt x="1383" y="929"/>
                    <a:pt x="697" y="0"/>
                    <a:pt x="697" y="0"/>
                  </a:cubicBezTo>
                  <a:close/>
                </a:path>
              </a:pathLst>
            </a:custGeom>
            <a:solidFill>
              <a:srgbClr val="F3E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652;p53">
              <a:extLst>
                <a:ext uri="{FF2B5EF4-FFF2-40B4-BE49-F238E27FC236}">
                  <a16:creationId xmlns:a16="http://schemas.microsoft.com/office/drawing/2014/main" id="{DAA8D617-CAFD-DCC9-03E4-F9877C18A600}"/>
                </a:ext>
              </a:extLst>
            </p:cNvPr>
            <p:cNvSpPr/>
            <p:nvPr/>
          </p:nvSpPr>
          <p:spPr>
            <a:xfrm>
              <a:off x="3917463" y="861091"/>
              <a:ext cx="374132" cy="541219"/>
            </a:xfrm>
            <a:custGeom>
              <a:avLst/>
              <a:gdLst/>
              <a:ahLst/>
              <a:cxnLst/>
              <a:rect l="l" t="t" r="r" b="b"/>
              <a:pathLst>
                <a:path w="4335" h="6271" extrusionOk="0">
                  <a:moveTo>
                    <a:pt x="763" y="189"/>
                  </a:moveTo>
                  <a:cubicBezTo>
                    <a:pt x="951" y="421"/>
                    <a:pt x="1537" y="1118"/>
                    <a:pt x="2201" y="1472"/>
                  </a:cubicBezTo>
                  <a:cubicBezTo>
                    <a:pt x="2820" y="1792"/>
                    <a:pt x="3682" y="1980"/>
                    <a:pt x="4036" y="2047"/>
                  </a:cubicBezTo>
                  <a:cubicBezTo>
                    <a:pt x="3837" y="2201"/>
                    <a:pt x="3494" y="2533"/>
                    <a:pt x="3461" y="3020"/>
                  </a:cubicBezTo>
                  <a:cubicBezTo>
                    <a:pt x="3417" y="3606"/>
                    <a:pt x="4025" y="5408"/>
                    <a:pt x="4169" y="5817"/>
                  </a:cubicBezTo>
                  <a:lnTo>
                    <a:pt x="1084" y="6127"/>
                  </a:lnTo>
                  <a:cubicBezTo>
                    <a:pt x="973" y="5707"/>
                    <a:pt x="310" y="3097"/>
                    <a:pt x="221" y="2135"/>
                  </a:cubicBezTo>
                  <a:cubicBezTo>
                    <a:pt x="155" y="1284"/>
                    <a:pt x="608" y="443"/>
                    <a:pt x="763" y="189"/>
                  </a:cubicBezTo>
                  <a:close/>
                  <a:moveTo>
                    <a:pt x="752" y="1"/>
                  </a:moveTo>
                  <a:cubicBezTo>
                    <a:pt x="730" y="1"/>
                    <a:pt x="719" y="12"/>
                    <a:pt x="697" y="34"/>
                  </a:cubicBezTo>
                  <a:cubicBezTo>
                    <a:pt x="675" y="67"/>
                    <a:pt x="0" y="1073"/>
                    <a:pt x="89" y="2146"/>
                  </a:cubicBezTo>
                  <a:cubicBezTo>
                    <a:pt x="177" y="3208"/>
                    <a:pt x="940" y="6105"/>
                    <a:pt x="973" y="6226"/>
                  </a:cubicBezTo>
                  <a:cubicBezTo>
                    <a:pt x="973" y="6259"/>
                    <a:pt x="1006" y="6270"/>
                    <a:pt x="1040" y="6270"/>
                  </a:cubicBezTo>
                  <a:lnTo>
                    <a:pt x="4268" y="5950"/>
                  </a:lnTo>
                  <a:cubicBezTo>
                    <a:pt x="4291" y="5950"/>
                    <a:pt x="4313" y="5939"/>
                    <a:pt x="4324" y="5917"/>
                  </a:cubicBezTo>
                  <a:cubicBezTo>
                    <a:pt x="4335" y="5906"/>
                    <a:pt x="4335" y="5883"/>
                    <a:pt x="4335" y="5861"/>
                  </a:cubicBezTo>
                  <a:cubicBezTo>
                    <a:pt x="4324" y="5839"/>
                    <a:pt x="3550" y="3650"/>
                    <a:pt x="3594" y="3031"/>
                  </a:cubicBezTo>
                  <a:cubicBezTo>
                    <a:pt x="3638" y="2422"/>
                    <a:pt x="4246" y="2069"/>
                    <a:pt x="4257" y="2069"/>
                  </a:cubicBezTo>
                  <a:cubicBezTo>
                    <a:pt x="4279" y="2047"/>
                    <a:pt x="4291" y="2024"/>
                    <a:pt x="4291" y="1991"/>
                  </a:cubicBezTo>
                  <a:cubicBezTo>
                    <a:pt x="4279" y="1969"/>
                    <a:pt x="4257" y="1936"/>
                    <a:pt x="4235" y="1936"/>
                  </a:cubicBezTo>
                  <a:cubicBezTo>
                    <a:pt x="4213" y="1936"/>
                    <a:pt x="3030" y="1748"/>
                    <a:pt x="2267" y="1350"/>
                  </a:cubicBezTo>
                  <a:cubicBezTo>
                    <a:pt x="1504" y="941"/>
                    <a:pt x="818" y="34"/>
                    <a:pt x="807" y="23"/>
                  </a:cubicBezTo>
                  <a:cubicBezTo>
                    <a:pt x="796" y="12"/>
                    <a:pt x="774" y="1"/>
                    <a:pt x="7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653;p53">
              <a:extLst>
                <a:ext uri="{FF2B5EF4-FFF2-40B4-BE49-F238E27FC236}">
                  <a16:creationId xmlns:a16="http://schemas.microsoft.com/office/drawing/2014/main" id="{915466D8-5D45-E903-2E32-398F5CADACBB}"/>
                </a:ext>
              </a:extLst>
            </p:cNvPr>
            <p:cNvSpPr/>
            <p:nvPr/>
          </p:nvSpPr>
          <p:spPr>
            <a:xfrm>
              <a:off x="3508980" y="924353"/>
              <a:ext cx="617512" cy="1667067"/>
            </a:xfrm>
            <a:custGeom>
              <a:avLst/>
              <a:gdLst/>
              <a:ahLst/>
              <a:cxnLst/>
              <a:rect l="l" t="t" r="r" b="b"/>
              <a:pathLst>
                <a:path w="7155" h="19316" extrusionOk="0">
                  <a:moveTo>
                    <a:pt x="4036" y="0"/>
                  </a:moveTo>
                  <a:cubicBezTo>
                    <a:pt x="3151" y="0"/>
                    <a:pt x="1912" y="67"/>
                    <a:pt x="1195" y="396"/>
                  </a:cubicBezTo>
                  <a:cubicBezTo>
                    <a:pt x="1" y="949"/>
                    <a:pt x="509" y="2839"/>
                    <a:pt x="874" y="5471"/>
                  </a:cubicBezTo>
                  <a:cubicBezTo>
                    <a:pt x="1239" y="8103"/>
                    <a:pt x="1748" y="11608"/>
                    <a:pt x="1659" y="12858"/>
                  </a:cubicBezTo>
                  <a:cubicBezTo>
                    <a:pt x="1571" y="14107"/>
                    <a:pt x="830" y="17380"/>
                    <a:pt x="830" y="17380"/>
                  </a:cubicBezTo>
                  <a:cubicBezTo>
                    <a:pt x="830" y="17380"/>
                    <a:pt x="1936" y="17933"/>
                    <a:pt x="3141" y="18486"/>
                  </a:cubicBezTo>
                  <a:cubicBezTo>
                    <a:pt x="4335" y="19039"/>
                    <a:pt x="7155" y="19315"/>
                    <a:pt x="7155" y="19315"/>
                  </a:cubicBezTo>
                  <a:cubicBezTo>
                    <a:pt x="7155" y="19315"/>
                    <a:pt x="6878" y="16639"/>
                    <a:pt x="6878" y="14339"/>
                  </a:cubicBezTo>
                  <a:cubicBezTo>
                    <a:pt x="6878" y="12028"/>
                    <a:pt x="6646" y="10093"/>
                    <a:pt x="6414" y="7738"/>
                  </a:cubicBezTo>
                  <a:cubicBezTo>
                    <a:pt x="6182" y="5383"/>
                    <a:pt x="5076" y="31"/>
                    <a:pt x="5076" y="31"/>
                  </a:cubicBezTo>
                  <a:cubicBezTo>
                    <a:pt x="5076" y="31"/>
                    <a:pt x="4638" y="0"/>
                    <a:pt x="40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1654;p53">
              <a:extLst>
                <a:ext uri="{FF2B5EF4-FFF2-40B4-BE49-F238E27FC236}">
                  <a16:creationId xmlns:a16="http://schemas.microsoft.com/office/drawing/2014/main" id="{631393C7-C089-F183-8E28-58591B4AC351}"/>
                </a:ext>
              </a:extLst>
            </p:cNvPr>
            <p:cNvSpPr/>
            <p:nvPr/>
          </p:nvSpPr>
          <p:spPr>
            <a:xfrm>
              <a:off x="3517610" y="917966"/>
              <a:ext cx="614664" cy="1680099"/>
            </a:xfrm>
            <a:custGeom>
              <a:avLst/>
              <a:gdLst/>
              <a:ahLst/>
              <a:cxnLst/>
              <a:rect l="l" t="t" r="r" b="b"/>
              <a:pathLst>
                <a:path w="7122" h="19467" extrusionOk="0">
                  <a:moveTo>
                    <a:pt x="4022" y="142"/>
                  </a:moveTo>
                  <a:cubicBezTo>
                    <a:pt x="4456" y="142"/>
                    <a:pt x="4793" y="156"/>
                    <a:pt x="4921" y="160"/>
                  </a:cubicBezTo>
                  <a:cubicBezTo>
                    <a:pt x="5031" y="724"/>
                    <a:pt x="6026" y="5611"/>
                    <a:pt x="6248" y="7812"/>
                  </a:cubicBezTo>
                  <a:cubicBezTo>
                    <a:pt x="6270" y="8133"/>
                    <a:pt x="6303" y="8442"/>
                    <a:pt x="6336" y="8741"/>
                  </a:cubicBezTo>
                  <a:cubicBezTo>
                    <a:pt x="6535" y="10709"/>
                    <a:pt x="6701" y="12345"/>
                    <a:pt x="6701" y="14402"/>
                  </a:cubicBezTo>
                  <a:cubicBezTo>
                    <a:pt x="6701" y="16459"/>
                    <a:pt x="6933" y="18836"/>
                    <a:pt x="6977" y="19312"/>
                  </a:cubicBezTo>
                  <a:cubicBezTo>
                    <a:pt x="6502" y="19256"/>
                    <a:pt x="4125" y="18991"/>
                    <a:pt x="3063" y="18493"/>
                  </a:cubicBezTo>
                  <a:cubicBezTo>
                    <a:pt x="2024" y="18018"/>
                    <a:pt x="1039" y="17531"/>
                    <a:pt x="807" y="17421"/>
                  </a:cubicBezTo>
                  <a:lnTo>
                    <a:pt x="807" y="17410"/>
                  </a:lnTo>
                  <a:cubicBezTo>
                    <a:pt x="907" y="16990"/>
                    <a:pt x="1537" y="14082"/>
                    <a:pt x="1626" y="12932"/>
                  </a:cubicBezTo>
                  <a:cubicBezTo>
                    <a:pt x="1714" y="11748"/>
                    <a:pt x="1261" y="8531"/>
                    <a:pt x="896" y="5943"/>
                  </a:cubicBezTo>
                  <a:lnTo>
                    <a:pt x="840" y="5534"/>
                  </a:lnTo>
                  <a:cubicBezTo>
                    <a:pt x="785" y="5158"/>
                    <a:pt x="730" y="4793"/>
                    <a:pt x="675" y="4450"/>
                  </a:cubicBezTo>
                  <a:cubicBezTo>
                    <a:pt x="365" y="2438"/>
                    <a:pt x="144" y="978"/>
                    <a:pt x="1128" y="536"/>
                  </a:cubicBezTo>
                  <a:cubicBezTo>
                    <a:pt x="1848" y="202"/>
                    <a:pt x="3136" y="142"/>
                    <a:pt x="4022" y="142"/>
                  </a:cubicBezTo>
                  <a:close/>
                  <a:moveTo>
                    <a:pt x="3952" y="0"/>
                  </a:moveTo>
                  <a:cubicBezTo>
                    <a:pt x="3061" y="0"/>
                    <a:pt x="1808" y="66"/>
                    <a:pt x="1073" y="403"/>
                  </a:cubicBezTo>
                  <a:cubicBezTo>
                    <a:pt x="0" y="901"/>
                    <a:pt x="232" y="2405"/>
                    <a:pt x="542" y="4473"/>
                  </a:cubicBezTo>
                  <a:cubicBezTo>
                    <a:pt x="597" y="4815"/>
                    <a:pt x="652" y="5180"/>
                    <a:pt x="708" y="5556"/>
                  </a:cubicBezTo>
                  <a:lnTo>
                    <a:pt x="763" y="5965"/>
                  </a:lnTo>
                  <a:cubicBezTo>
                    <a:pt x="1128" y="8542"/>
                    <a:pt x="1581" y="11748"/>
                    <a:pt x="1493" y="12932"/>
                  </a:cubicBezTo>
                  <a:cubicBezTo>
                    <a:pt x="1404" y="14159"/>
                    <a:pt x="675" y="17410"/>
                    <a:pt x="664" y="17443"/>
                  </a:cubicBezTo>
                  <a:cubicBezTo>
                    <a:pt x="652" y="17476"/>
                    <a:pt x="675" y="17498"/>
                    <a:pt x="697" y="17520"/>
                  </a:cubicBezTo>
                  <a:cubicBezTo>
                    <a:pt x="708" y="17520"/>
                    <a:pt x="1825" y="18073"/>
                    <a:pt x="3008" y="18626"/>
                  </a:cubicBezTo>
                  <a:cubicBezTo>
                    <a:pt x="4202" y="19179"/>
                    <a:pt x="6933" y="19455"/>
                    <a:pt x="7044" y="19467"/>
                  </a:cubicBezTo>
                  <a:lnTo>
                    <a:pt x="7055" y="19467"/>
                  </a:lnTo>
                  <a:lnTo>
                    <a:pt x="7055" y="19455"/>
                  </a:lnTo>
                  <a:cubicBezTo>
                    <a:pt x="7077" y="19455"/>
                    <a:pt x="7088" y="19455"/>
                    <a:pt x="7099" y="19444"/>
                  </a:cubicBezTo>
                  <a:cubicBezTo>
                    <a:pt x="7121" y="19422"/>
                    <a:pt x="7121" y="19411"/>
                    <a:pt x="7121" y="19389"/>
                  </a:cubicBezTo>
                  <a:cubicBezTo>
                    <a:pt x="7121" y="19356"/>
                    <a:pt x="6845" y="16691"/>
                    <a:pt x="6845" y="14413"/>
                  </a:cubicBezTo>
                  <a:cubicBezTo>
                    <a:pt x="6845" y="12412"/>
                    <a:pt x="6679" y="10698"/>
                    <a:pt x="6480" y="8730"/>
                  </a:cubicBezTo>
                  <a:cubicBezTo>
                    <a:pt x="6447" y="8431"/>
                    <a:pt x="6413" y="8122"/>
                    <a:pt x="6380" y="7801"/>
                  </a:cubicBezTo>
                  <a:cubicBezTo>
                    <a:pt x="6159" y="5468"/>
                    <a:pt x="5053" y="138"/>
                    <a:pt x="5042" y="83"/>
                  </a:cubicBezTo>
                  <a:cubicBezTo>
                    <a:pt x="5042" y="61"/>
                    <a:pt x="5009" y="38"/>
                    <a:pt x="4987" y="27"/>
                  </a:cubicBezTo>
                  <a:cubicBezTo>
                    <a:pt x="4944" y="27"/>
                    <a:pt x="4522" y="0"/>
                    <a:pt x="39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1655;p53">
              <a:extLst>
                <a:ext uri="{FF2B5EF4-FFF2-40B4-BE49-F238E27FC236}">
                  <a16:creationId xmlns:a16="http://schemas.microsoft.com/office/drawing/2014/main" id="{B439172B-6FFD-7D01-33D2-ECFD7B74EC40}"/>
                </a:ext>
              </a:extLst>
            </p:cNvPr>
            <p:cNvSpPr/>
            <p:nvPr/>
          </p:nvSpPr>
          <p:spPr>
            <a:xfrm>
              <a:off x="3997640" y="2115103"/>
              <a:ext cx="580315" cy="266337"/>
            </a:xfrm>
            <a:custGeom>
              <a:avLst/>
              <a:gdLst/>
              <a:ahLst/>
              <a:cxnLst/>
              <a:rect l="l" t="t" r="r" b="b"/>
              <a:pathLst>
                <a:path w="6724" h="3086" extrusionOk="0">
                  <a:moveTo>
                    <a:pt x="6413" y="0"/>
                  </a:moveTo>
                  <a:lnTo>
                    <a:pt x="33" y="1759"/>
                  </a:lnTo>
                  <a:lnTo>
                    <a:pt x="0" y="3085"/>
                  </a:lnTo>
                  <a:lnTo>
                    <a:pt x="6723" y="2400"/>
                  </a:lnTo>
                  <a:lnTo>
                    <a:pt x="64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1656;p53">
              <a:extLst>
                <a:ext uri="{FF2B5EF4-FFF2-40B4-BE49-F238E27FC236}">
                  <a16:creationId xmlns:a16="http://schemas.microsoft.com/office/drawing/2014/main" id="{9AFECC23-081D-4566-5EAA-0C1DCF21FE33}"/>
                </a:ext>
              </a:extLst>
            </p:cNvPr>
            <p:cNvSpPr/>
            <p:nvPr/>
          </p:nvSpPr>
          <p:spPr>
            <a:xfrm>
              <a:off x="3990908" y="2108976"/>
              <a:ext cx="593692" cy="278161"/>
            </a:xfrm>
            <a:custGeom>
              <a:avLst/>
              <a:gdLst/>
              <a:ahLst/>
              <a:cxnLst/>
              <a:rect l="l" t="t" r="r" b="b"/>
              <a:pathLst>
                <a:path w="6879" h="3223" extrusionOk="0">
                  <a:moveTo>
                    <a:pt x="6436" y="160"/>
                  </a:moveTo>
                  <a:lnTo>
                    <a:pt x="6724" y="2405"/>
                  </a:lnTo>
                  <a:lnTo>
                    <a:pt x="144" y="3079"/>
                  </a:lnTo>
                  <a:lnTo>
                    <a:pt x="144" y="3079"/>
                  </a:lnTo>
                  <a:lnTo>
                    <a:pt x="178" y="1874"/>
                  </a:lnTo>
                  <a:lnTo>
                    <a:pt x="6436" y="160"/>
                  </a:lnTo>
                  <a:close/>
                  <a:moveTo>
                    <a:pt x="6495" y="0"/>
                  </a:moveTo>
                  <a:cubicBezTo>
                    <a:pt x="6489" y="0"/>
                    <a:pt x="6484" y="1"/>
                    <a:pt x="6480" y="5"/>
                  </a:cubicBezTo>
                  <a:lnTo>
                    <a:pt x="89" y="1752"/>
                  </a:lnTo>
                  <a:cubicBezTo>
                    <a:pt x="56" y="1763"/>
                    <a:pt x="34" y="1796"/>
                    <a:pt x="34" y="1818"/>
                  </a:cubicBezTo>
                  <a:lnTo>
                    <a:pt x="1" y="3156"/>
                  </a:lnTo>
                  <a:cubicBezTo>
                    <a:pt x="1" y="3168"/>
                    <a:pt x="12" y="3190"/>
                    <a:pt x="23" y="3201"/>
                  </a:cubicBezTo>
                  <a:cubicBezTo>
                    <a:pt x="34" y="3212"/>
                    <a:pt x="56" y="3223"/>
                    <a:pt x="78" y="3223"/>
                  </a:cubicBezTo>
                  <a:lnTo>
                    <a:pt x="6812" y="2537"/>
                  </a:lnTo>
                  <a:cubicBezTo>
                    <a:pt x="6823" y="2537"/>
                    <a:pt x="6845" y="2526"/>
                    <a:pt x="6856" y="2504"/>
                  </a:cubicBezTo>
                  <a:cubicBezTo>
                    <a:pt x="6867" y="2493"/>
                    <a:pt x="6878" y="2471"/>
                    <a:pt x="6867" y="2460"/>
                  </a:cubicBezTo>
                  <a:lnTo>
                    <a:pt x="6569" y="60"/>
                  </a:lnTo>
                  <a:cubicBezTo>
                    <a:pt x="6558" y="38"/>
                    <a:pt x="6547" y="16"/>
                    <a:pt x="6536" y="5"/>
                  </a:cubicBezTo>
                  <a:cubicBezTo>
                    <a:pt x="6521" y="5"/>
                    <a:pt x="6506" y="0"/>
                    <a:pt x="64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1657;p53">
              <a:extLst>
                <a:ext uri="{FF2B5EF4-FFF2-40B4-BE49-F238E27FC236}">
                  <a16:creationId xmlns:a16="http://schemas.microsoft.com/office/drawing/2014/main" id="{DEC40F54-72BC-EEDD-5AA1-210E0678DD6E}"/>
                </a:ext>
              </a:extLst>
            </p:cNvPr>
            <p:cNvSpPr/>
            <p:nvPr/>
          </p:nvSpPr>
          <p:spPr>
            <a:xfrm>
              <a:off x="3869736" y="1621697"/>
              <a:ext cx="203335" cy="759743"/>
            </a:xfrm>
            <a:custGeom>
              <a:avLst/>
              <a:gdLst/>
              <a:ahLst/>
              <a:cxnLst/>
              <a:rect l="l" t="t" r="r" b="b"/>
              <a:pathLst>
                <a:path w="2356" h="8803" extrusionOk="0">
                  <a:moveTo>
                    <a:pt x="929" y="1"/>
                  </a:moveTo>
                  <a:lnTo>
                    <a:pt x="0" y="686"/>
                  </a:lnTo>
                  <a:lnTo>
                    <a:pt x="1482" y="8802"/>
                  </a:lnTo>
                  <a:lnTo>
                    <a:pt x="2356" y="7874"/>
                  </a:lnTo>
                  <a:lnTo>
                    <a:pt x="9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1658;p53">
              <a:extLst>
                <a:ext uri="{FF2B5EF4-FFF2-40B4-BE49-F238E27FC236}">
                  <a16:creationId xmlns:a16="http://schemas.microsoft.com/office/drawing/2014/main" id="{1CCE844A-FA56-3966-0F81-84AEA838F6E0}"/>
                </a:ext>
              </a:extLst>
            </p:cNvPr>
            <p:cNvSpPr/>
            <p:nvPr/>
          </p:nvSpPr>
          <p:spPr>
            <a:xfrm>
              <a:off x="3863953" y="1615570"/>
              <a:ext cx="214813" cy="771567"/>
            </a:xfrm>
            <a:custGeom>
              <a:avLst/>
              <a:gdLst/>
              <a:ahLst/>
              <a:cxnLst/>
              <a:rect l="l" t="t" r="r" b="b"/>
              <a:pathLst>
                <a:path w="2489" h="8940" extrusionOk="0">
                  <a:moveTo>
                    <a:pt x="941" y="193"/>
                  </a:moveTo>
                  <a:lnTo>
                    <a:pt x="2345" y="7923"/>
                  </a:lnTo>
                  <a:lnTo>
                    <a:pt x="1593" y="8719"/>
                  </a:lnTo>
                  <a:lnTo>
                    <a:pt x="145" y="790"/>
                  </a:lnTo>
                  <a:lnTo>
                    <a:pt x="941" y="193"/>
                  </a:lnTo>
                  <a:close/>
                  <a:moveTo>
                    <a:pt x="999" y="1"/>
                  </a:moveTo>
                  <a:cubicBezTo>
                    <a:pt x="983" y="1"/>
                    <a:pt x="968" y="9"/>
                    <a:pt x="952" y="16"/>
                  </a:cubicBezTo>
                  <a:lnTo>
                    <a:pt x="23" y="702"/>
                  </a:lnTo>
                  <a:cubicBezTo>
                    <a:pt x="12" y="724"/>
                    <a:pt x="1" y="746"/>
                    <a:pt x="1" y="768"/>
                  </a:cubicBezTo>
                  <a:lnTo>
                    <a:pt x="1472" y="8885"/>
                  </a:lnTo>
                  <a:cubicBezTo>
                    <a:pt x="1483" y="8907"/>
                    <a:pt x="1505" y="8929"/>
                    <a:pt x="1527" y="8940"/>
                  </a:cubicBezTo>
                  <a:lnTo>
                    <a:pt x="1549" y="8940"/>
                  </a:lnTo>
                  <a:cubicBezTo>
                    <a:pt x="1560" y="8940"/>
                    <a:pt x="1582" y="8929"/>
                    <a:pt x="1593" y="8918"/>
                  </a:cubicBezTo>
                  <a:lnTo>
                    <a:pt x="2467" y="8000"/>
                  </a:lnTo>
                  <a:cubicBezTo>
                    <a:pt x="2489" y="7978"/>
                    <a:pt x="2489" y="7956"/>
                    <a:pt x="2489" y="7934"/>
                  </a:cubicBezTo>
                  <a:lnTo>
                    <a:pt x="1063" y="61"/>
                  </a:lnTo>
                  <a:cubicBezTo>
                    <a:pt x="1051" y="39"/>
                    <a:pt x="1040" y="16"/>
                    <a:pt x="1018" y="5"/>
                  </a:cubicBezTo>
                  <a:cubicBezTo>
                    <a:pt x="1012" y="2"/>
                    <a:pt x="1005" y="1"/>
                    <a:pt x="9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1659;p53">
              <a:extLst>
                <a:ext uri="{FF2B5EF4-FFF2-40B4-BE49-F238E27FC236}">
                  <a16:creationId xmlns:a16="http://schemas.microsoft.com/office/drawing/2014/main" id="{F1A8360A-3B90-B784-7C94-746C6CDF0FE8}"/>
                </a:ext>
              </a:extLst>
            </p:cNvPr>
            <p:cNvSpPr/>
            <p:nvPr/>
          </p:nvSpPr>
          <p:spPr>
            <a:xfrm>
              <a:off x="3949913" y="1609269"/>
              <a:ext cx="654710" cy="691993"/>
            </a:xfrm>
            <a:custGeom>
              <a:avLst/>
              <a:gdLst/>
              <a:ahLst/>
              <a:cxnLst/>
              <a:rect l="l" t="t" r="r" b="b"/>
              <a:pathLst>
                <a:path w="7586" h="8018" extrusionOk="0">
                  <a:moveTo>
                    <a:pt x="6414" y="1"/>
                  </a:moveTo>
                  <a:lnTo>
                    <a:pt x="0" y="145"/>
                  </a:lnTo>
                  <a:lnTo>
                    <a:pt x="1427" y="8018"/>
                  </a:lnTo>
                  <a:lnTo>
                    <a:pt x="7586" y="7697"/>
                  </a:lnTo>
                  <a:lnTo>
                    <a:pt x="64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1660;p53">
              <a:extLst>
                <a:ext uri="{FF2B5EF4-FFF2-40B4-BE49-F238E27FC236}">
                  <a16:creationId xmlns:a16="http://schemas.microsoft.com/office/drawing/2014/main" id="{F1995440-53B1-FE99-B1FE-6474636FF91F}"/>
                </a:ext>
              </a:extLst>
            </p:cNvPr>
            <p:cNvSpPr/>
            <p:nvPr/>
          </p:nvSpPr>
          <p:spPr>
            <a:xfrm>
              <a:off x="3943182" y="1603573"/>
              <a:ext cx="667138" cy="704421"/>
            </a:xfrm>
            <a:custGeom>
              <a:avLst/>
              <a:gdLst/>
              <a:ahLst/>
              <a:cxnLst/>
              <a:rect l="l" t="t" r="r" b="b"/>
              <a:pathLst>
                <a:path w="7730" h="8162" extrusionOk="0">
                  <a:moveTo>
                    <a:pt x="6436" y="133"/>
                  </a:moveTo>
                  <a:lnTo>
                    <a:pt x="7586" y="7697"/>
                  </a:lnTo>
                  <a:lnTo>
                    <a:pt x="1560" y="8017"/>
                  </a:lnTo>
                  <a:lnTo>
                    <a:pt x="156" y="277"/>
                  </a:lnTo>
                  <a:lnTo>
                    <a:pt x="6436" y="133"/>
                  </a:lnTo>
                  <a:close/>
                  <a:moveTo>
                    <a:pt x="6492" y="1"/>
                  </a:moveTo>
                  <a:lnTo>
                    <a:pt x="78" y="144"/>
                  </a:lnTo>
                  <a:cubicBezTo>
                    <a:pt x="56" y="144"/>
                    <a:pt x="34" y="144"/>
                    <a:pt x="23" y="166"/>
                  </a:cubicBezTo>
                  <a:cubicBezTo>
                    <a:pt x="12" y="178"/>
                    <a:pt x="1" y="200"/>
                    <a:pt x="12" y="222"/>
                  </a:cubicBezTo>
                  <a:lnTo>
                    <a:pt x="1438" y="8106"/>
                  </a:lnTo>
                  <a:cubicBezTo>
                    <a:pt x="1438" y="8139"/>
                    <a:pt x="1471" y="8161"/>
                    <a:pt x="1505" y="8161"/>
                  </a:cubicBezTo>
                  <a:lnTo>
                    <a:pt x="7664" y="7829"/>
                  </a:lnTo>
                  <a:cubicBezTo>
                    <a:pt x="7686" y="7829"/>
                    <a:pt x="7697" y="7829"/>
                    <a:pt x="7719" y="7807"/>
                  </a:cubicBezTo>
                  <a:cubicBezTo>
                    <a:pt x="7730" y="7796"/>
                    <a:pt x="7730" y="7774"/>
                    <a:pt x="7730" y="7752"/>
                  </a:cubicBezTo>
                  <a:lnTo>
                    <a:pt x="6558" y="56"/>
                  </a:lnTo>
                  <a:cubicBezTo>
                    <a:pt x="6558" y="23"/>
                    <a:pt x="6525" y="1"/>
                    <a:pt x="64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1661;p53">
              <a:extLst>
                <a:ext uri="{FF2B5EF4-FFF2-40B4-BE49-F238E27FC236}">
                  <a16:creationId xmlns:a16="http://schemas.microsoft.com/office/drawing/2014/main" id="{093888B6-1254-55C6-880C-4B56E0AFD40B}"/>
                </a:ext>
              </a:extLst>
            </p:cNvPr>
            <p:cNvSpPr/>
            <p:nvPr/>
          </p:nvSpPr>
          <p:spPr>
            <a:xfrm>
              <a:off x="3409729" y="944893"/>
              <a:ext cx="333137" cy="1141643"/>
            </a:xfrm>
            <a:custGeom>
              <a:avLst/>
              <a:gdLst/>
              <a:ahLst/>
              <a:cxnLst/>
              <a:rect l="l" t="t" r="r" b="b"/>
              <a:pathLst>
                <a:path w="3860" h="13228" extrusionOk="0">
                  <a:moveTo>
                    <a:pt x="2815" y="0"/>
                  </a:moveTo>
                  <a:cubicBezTo>
                    <a:pt x="2580" y="0"/>
                    <a:pt x="2223" y="58"/>
                    <a:pt x="1737" y="290"/>
                  </a:cubicBezTo>
                  <a:cubicBezTo>
                    <a:pt x="775" y="744"/>
                    <a:pt x="1" y="2436"/>
                    <a:pt x="189" y="3939"/>
                  </a:cubicBezTo>
                  <a:cubicBezTo>
                    <a:pt x="365" y="5366"/>
                    <a:pt x="553" y="9689"/>
                    <a:pt x="697" y="11127"/>
                  </a:cubicBezTo>
                  <a:cubicBezTo>
                    <a:pt x="830" y="12553"/>
                    <a:pt x="1969" y="13228"/>
                    <a:pt x="1969" y="13228"/>
                  </a:cubicBezTo>
                  <a:lnTo>
                    <a:pt x="3860" y="9910"/>
                  </a:lnTo>
                  <a:cubicBezTo>
                    <a:pt x="3860" y="9910"/>
                    <a:pt x="3439" y="4481"/>
                    <a:pt x="3395" y="4205"/>
                  </a:cubicBezTo>
                  <a:lnTo>
                    <a:pt x="3163" y="58"/>
                  </a:lnTo>
                  <a:cubicBezTo>
                    <a:pt x="3163" y="58"/>
                    <a:pt x="3050" y="0"/>
                    <a:pt x="28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1662;p53">
              <a:extLst>
                <a:ext uri="{FF2B5EF4-FFF2-40B4-BE49-F238E27FC236}">
                  <a16:creationId xmlns:a16="http://schemas.microsoft.com/office/drawing/2014/main" id="{50967925-DAA8-9CA3-400D-B2B16C047929}"/>
                </a:ext>
              </a:extLst>
            </p:cNvPr>
            <p:cNvSpPr/>
            <p:nvPr/>
          </p:nvSpPr>
          <p:spPr>
            <a:xfrm>
              <a:off x="3404032" y="938765"/>
              <a:ext cx="344616" cy="1154502"/>
            </a:xfrm>
            <a:custGeom>
              <a:avLst/>
              <a:gdLst/>
              <a:ahLst/>
              <a:cxnLst/>
              <a:rect l="l" t="t" r="r" b="b"/>
              <a:pathLst>
                <a:path w="3993" h="13377" extrusionOk="0">
                  <a:moveTo>
                    <a:pt x="2889" y="1"/>
                  </a:moveTo>
                  <a:cubicBezTo>
                    <a:pt x="2643" y="1"/>
                    <a:pt x="2273" y="60"/>
                    <a:pt x="1769" y="295"/>
                  </a:cubicBezTo>
                  <a:cubicBezTo>
                    <a:pt x="741" y="782"/>
                    <a:pt x="0" y="2529"/>
                    <a:pt x="188" y="4021"/>
                  </a:cubicBezTo>
                  <a:cubicBezTo>
                    <a:pt x="288" y="4829"/>
                    <a:pt x="387" y="6543"/>
                    <a:pt x="487" y="8190"/>
                  </a:cubicBezTo>
                  <a:cubicBezTo>
                    <a:pt x="564" y="9418"/>
                    <a:pt x="631" y="10579"/>
                    <a:pt x="697" y="11198"/>
                  </a:cubicBezTo>
                  <a:cubicBezTo>
                    <a:pt x="830" y="12646"/>
                    <a:pt x="1957" y="13332"/>
                    <a:pt x="2002" y="13365"/>
                  </a:cubicBezTo>
                  <a:cubicBezTo>
                    <a:pt x="2013" y="13365"/>
                    <a:pt x="2024" y="13376"/>
                    <a:pt x="2035" y="13376"/>
                  </a:cubicBezTo>
                  <a:lnTo>
                    <a:pt x="2057" y="13376"/>
                  </a:lnTo>
                  <a:cubicBezTo>
                    <a:pt x="2068" y="13365"/>
                    <a:pt x="2090" y="13354"/>
                    <a:pt x="2101" y="13343"/>
                  </a:cubicBezTo>
                  <a:lnTo>
                    <a:pt x="3992" y="10026"/>
                  </a:lnTo>
                  <a:cubicBezTo>
                    <a:pt x="3992" y="10015"/>
                    <a:pt x="3992" y="9992"/>
                    <a:pt x="3992" y="9981"/>
                  </a:cubicBezTo>
                  <a:cubicBezTo>
                    <a:pt x="3981" y="9760"/>
                    <a:pt x="3583" y="4541"/>
                    <a:pt x="3539" y="4265"/>
                  </a:cubicBezTo>
                  <a:cubicBezTo>
                    <a:pt x="3529" y="4228"/>
                    <a:pt x="3505" y="4207"/>
                    <a:pt x="3472" y="4207"/>
                  </a:cubicBezTo>
                  <a:cubicBezTo>
                    <a:pt x="3465" y="4207"/>
                    <a:pt x="3458" y="4208"/>
                    <a:pt x="3450" y="4209"/>
                  </a:cubicBezTo>
                  <a:cubicBezTo>
                    <a:pt x="3417" y="4209"/>
                    <a:pt x="3395" y="4254"/>
                    <a:pt x="3395" y="4287"/>
                  </a:cubicBezTo>
                  <a:cubicBezTo>
                    <a:pt x="3439" y="4552"/>
                    <a:pt x="3826" y="9605"/>
                    <a:pt x="3859" y="9970"/>
                  </a:cubicBezTo>
                  <a:lnTo>
                    <a:pt x="2013" y="13210"/>
                  </a:lnTo>
                  <a:cubicBezTo>
                    <a:pt x="1780" y="13044"/>
                    <a:pt x="951" y="12381"/>
                    <a:pt x="830" y="11187"/>
                  </a:cubicBezTo>
                  <a:cubicBezTo>
                    <a:pt x="774" y="10579"/>
                    <a:pt x="697" y="9418"/>
                    <a:pt x="631" y="8190"/>
                  </a:cubicBezTo>
                  <a:cubicBezTo>
                    <a:pt x="531" y="6532"/>
                    <a:pt x="431" y="4818"/>
                    <a:pt x="321" y="3999"/>
                  </a:cubicBezTo>
                  <a:cubicBezTo>
                    <a:pt x="144" y="2562"/>
                    <a:pt x="852" y="892"/>
                    <a:pt x="1836" y="417"/>
                  </a:cubicBezTo>
                  <a:cubicBezTo>
                    <a:pt x="2313" y="192"/>
                    <a:pt x="2662" y="139"/>
                    <a:pt x="2888" y="139"/>
                  </a:cubicBezTo>
                  <a:cubicBezTo>
                    <a:pt x="3097" y="139"/>
                    <a:pt x="3202" y="185"/>
                    <a:pt x="3207" y="185"/>
                  </a:cubicBezTo>
                  <a:cubicBezTo>
                    <a:pt x="3219" y="192"/>
                    <a:pt x="3230" y="196"/>
                    <a:pt x="3242" y="196"/>
                  </a:cubicBezTo>
                  <a:cubicBezTo>
                    <a:pt x="3262" y="196"/>
                    <a:pt x="3281" y="184"/>
                    <a:pt x="3295" y="162"/>
                  </a:cubicBezTo>
                  <a:cubicBezTo>
                    <a:pt x="3306" y="129"/>
                    <a:pt x="3295" y="85"/>
                    <a:pt x="3262" y="63"/>
                  </a:cubicBezTo>
                  <a:cubicBezTo>
                    <a:pt x="3251" y="57"/>
                    <a:pt x="3130" y="1"/>
                    <a:pt x="2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1663;p53">
              <a:extLst>
                <a:ext uri="{FF2B5EF4-FFF2-40B4-BE49-F238E27FC236}">
                  <a16:creationId xmlns:a16="http://schemas.microsoft.com/office/drawing/2014/main" id="{22563E0E-E058-6C8C-5A60-BAE6352883C8}"/>
                </a:ext>
              </a:extLst>
            </p:cNvPr>
            <p:cNvSpPr/>
            <p:nvPr/>
          </p:nvSpPr>
          <p:spPr>
            <a:xfrm>
              <a:off x="3511828" y="1779377"/>
              <a:ext cx="302585" cy="355231"/>
            </a:xfrm>
            <a:custGeom>
              <a:avLst/>
              <a:gdLst/>
              <a:ahLst/>
              <a:cxnLst/>
              <a:rect l="l" t="t" r="r" b="b"/>
              <a:pathLst>
                <a:path w="3506" h="4116" extrusionOk="0">
                  <a:moveTo>
                    <a:pt x="2506" y="1"/>
                  </a:moveTo>
                  <a:cubicBezTo>
                    <a:pt x="2458" y="1"/>
                    <a:pt x="2408" y="7"/>
                    <a:pt x="2356" y="20"/>
                  </a:cubicBezTo>
                  <a:cubicBezTo>
                    <a:pt x="1803" y="153"/>
                    <a:pt x="930" y="1259"/>
                    <a:pt x="465" y="2453"/>
                  </a:cubicBezTo>
                  <a:cubicBezTo>
                    <a:pt x="1" y="3658"/>
                    <a:pt x="786" y="3935"/>
                    <a:pt x="1106" y="4067"/>
                  </a:cubicBezTo>
                  <a:cubicBezTo>
                    <a:pt x="1180" y="4100"/>
                    <a:pt x="1294" y="4116"/>
                    <a:pt x="1428" y="4116"/>
                  </a:cubicBezTo>
                  <a:cubicBezTo>
                    <a:pt x="1878" y="4116"/>
                    <a:pt x="2546" y="3940"/>
                    <a:pt x="2588" y="3658"/>
                  </a:cubicBezTo>
                  <a:cubicBezTo>
                    <a:pt x="2632" y="3282"/>
                    <a:pt x="2400" y="2729"/>
                    <a:pt x="2909" y="1900"/>
                  </a:cubicBezTo>
                  <a:cubicBezTo>
                    <a:pt x="3418" y="1071"/>
                    <a:pt x="3506" y="894"/>
                    <a:pt x="3506" y="894"/>
                  </a:cubicBezTo>
                  <a:lnTo>
                    <a:pt x="3274" y="573"/>
                  </a:lnTo>
                  <a:cubicBezTo>
                    <a:pt x="3274" y="573"/>
                    <a:pt x="2974" y="1"/>
                    <a:pt x="25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1664;p53">
              <a:extLst>
                <a:ext uri="{FF2B5EF4-FFF2-40B4-BE49-F238E27FC236}">
                  <a16:creationId xmlns:a16="http://schemas.microsoft.com/office/drawing/2014/main" id="{1E33A178-0E59-C511-2F57-0A6C5C68FD21}"/>
                </a:ext>
              </a:extLst>
            </p:cNvPr>
            <p:cNvSpPr/>
            <p:nvPr/>
          </p:nvSpPr>
          <p:spPr>
            <a:xfrm>
              <a:off x="3506132" y="1772645"/>
              <a:ext cx="315013" cy="368263"/>
            </a:xfrm>
            <a:custGeom>
              <a:avLst/>
              <a:gdLst/>
              <a:ahLst/>
              <a:cxnLst/>
              <a:rect l="l" t="t" r="r" b="b"/>
              <a:pathLst>
                <a:path w="3650" h="4267" extrusionOk="0">
                  <a:moveTo>
                    <a:pt x="2566" y="143"/>
                  </a:moveTo>
                  <a:cubicBezTo>
                    <a:pt x="2986" y="143"/>
                    <a:pt x="3273" y="673"/>
                    <a:pt x="3284" y="684"/>
                  </a:cubicBezTo>
                  <a:lnTo>
                    <a:pt x="3484" y="972"/>
                  </a:lnTo>
                  <a:cubicBezTo>
                    <a:pt x="3439" y="1060"/>
                    <a:pt x="3296" y="1315"/>
                    <a:pt x="2909" y="1945"/>
                  </a:cubicBezTo>
                  <a:cubicBezTo>
                    <a:pt x="2533" y="2575"/>
                    <a:pt x="2555" y="3062"/>
                    <a:pt x="2577" y="3416"/>
                  </a:cubicBezTo>
                  <a:cubicBezTo>
                    <a:pt x="2588" y="3526"/>
                    <a:pt x="2588" y="3637"/>
                    <a:pt x="2577" y="3725"/>
                  </a:cubicBezTo>
                  <a:cubicBezTo>
                    <a:pt x="2577" y="3803"/>
                    <a:pt x="2477" y="3869"/>
                    <a:pt x="2411" y="3913"/>
                  </a:cubicBezTo>
                  <a:cubicBezTo>
                    <a:pt x="2178" y="4045"/>
                    <a:pt x="1782" y="4123"/>
                    <a:pt x="1493" y="4123"/>
                  </a:cubicBezTo>
                  <a:cubicBezTo>
                    <a:pt x="1371" y="4123"/>
                    <a:pt x="1268" y="4109"/>
                    <a:pt x="1206" y="4079"/>
                  </a:cubicBezTo>
                  <a:lnTo>
                    <a:pt x="1161" y="4068"/>
                  </a:lnTo>
                  <a:cubicBezTo>
                    <a:pt x="819" y="3924"/>
                    <a:pt x="177" y="3648"/>
                    <a:pt x="597" y="2564"/>
                  </a:cubicBezTo>
                  <a:cubicBezTo>
                    <a:pt x="1040" y="1414"/>
                    <a:pt x="1891" y="297"/>
                    <a:pt x="2433" y="165"/>
                  </a:cubicBezTo>
                  <a:cubicBezTo>
                    <a:pt x="2477" y="154"/>
                    <a:pt x="2522" y="143"/>
                    <a:pt x="2566" y="143"/>
                  </a:cubicBezTo>
                  <a:close/>
                  <a:moveTo>
                    <a:pt x="2565" y="1"/>
                  </a:moveTo>
                  <a:cubicBezTo>
                    <a:pt x="2512" y="1"/>
                    <a:pt x="2457" y="7"/>
                    <a:pt x="2400" y="21"/>
                  </a:cubicBezTo>
                  <a:cubicBezTo>
                    <a:pt x="1814" y="176"/>
                    <a:pt x="929" y="1315"/>
                    <a:pt x="465" y="2509"/>
                  </a:cubicBezTo>
                  <a:cubicBezTo>
                    <a:pt x="0" y="3725"/>
                    <a:pt x="774" y="4057"/>
                    <a:pt x="1106" y="4190"/>
                  </a:cubicBezTo>
                  <a:lnTo>
                    <a:pt x="1150" y="4212"/>
                  </a:lnTo>
                  <a:cubicBezTo>
                    <a:pt x="1228" y="4245"/>
                    <a:pt x="1349" y="4267"/>
                    <a:pt x="1493" y="4267"/>
                  </a:cubicBezTo>
                  <a:lnTo>
                    <a:pt x="1493" y="4256"/>
                  </a:lnTo>
                  <a:cubicBezTo>
                    <a:pt x="1814" y="4256"/>
                    <a:pt x="2234" y="4167"/>
                    <a:pt x="2477" y="4035"/>
                  </a:cubicBezTo>
                  <a:cubicBezTo>
                    <a:pt x="2621" y="3946"/>
                    <a:pt x="2709" y="3847"/>
                    <a:pt x="2721" y="3736"/>
                  </a:cubicBezTo>
                  <a:cubicBezTo>
                    <a:pt x="2732" y="3637"/>
                    <a:pt x="2721" y="3526"/>
                    <a:pt x="2721" y="3404"/>
                  </a:cubicBezTo>
                  <a:cubicBezTo>
                    <a:pt x="2698" y="3051"/>
                    <a:pt x="2665" y="2608"/>
                    <a:pt x="3030" y="2022"/>
                  </a:cubicBezTo>
                  <a:cubicBezTo>
                    <a:pt x="3539" y="1193"/>
                    <a:pt x="3627" y="1005"/>
                    <a:pt x="3638" y="994"/>
                  </a:cubicBezTo>
                  <a:cubicBezTo>
                    <a:pt x="3649" y="972"/>
                    <a:pt x="3638" y="950"/>
                    <a:pt x="3627" y="928"/>
                  </a:cubicBezTo>
                  <a:lnTo>
                    <a:pt x="3395" y="607"/>
                  </a:lnTo>
                  <a:cubicBezTo>
                    <a:pt x="3365" y="547"/>
                    <a:pt x="3056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1665;p53">
              <a:extLst>
                <a:ext uri="{FF2B5EF4-FFF2-40B4-BE49-F238E27FC236}">
                  <a16:creationId xmlns:a16="http://schemas.microsoft.com/office/drawing/2014/main" id="{C7388110-8B9A-9FE0-AEA4-A73EC56D0EF5}"/>
                </a:ext>
              </a:extLst>
            </p:cNvPr>
            <p:cNvSpPr/>
            <p:nvPr/>
          </p:nvSpPr>
          <p:spPr>
            <a:xfrm>
              <a:off x="3655008" y="1776442"/>
              <a:ext cx="970586" cy="318724"/>
            </a:xfrm>
            <a:custGeom>
              <a:avLst/>
              <a:gdLst/>
              <a:ahLst/>
              <a:cxnLst/>
              <a:rect l="l" t="t" r="r" b="b"/>
              <a:pathLst>
                <a:path w="11246" h="3693" extrusionOk="0">
                  <a:moveTo>
                    <a:pt x="9533" y="0"/>
                  </a:moveTo>
                  <a:cubicBezTo>
                    <a:pt x="9368" y="0"/>
                    <a:pt x="9231" y="15"/>
                    <a:pt x="9167" y="54"/>
                  </a:cubicBezTo>
                  <a:cubicBezTo>
                    <a:pt x="8935" y="187"/>
                    <a:pt x="8426" y="740"/>
                    <a:pt x="8150" y="784"/>
                  </a:cubicBezTo>
                  <a:cubicBezTo>
                    <a:pt x="7952" y="824"/>
                    <a:pt x="7524" y="829"/>
                    <a:pt x="6876" y="829"/>
                  </a:cubicBezTo>
                  <a:cubicBezTo>
                    <a:pt x="6616" y="829"/>
                    <a:pt x="6322" y="828"/>
                    <a:pt x="5994" y="828"/>
                  </a:cubicBezTo>
                  <a:cubicBezTo>
                    <a:pt x="4844" y="828"/>
                    <a:pt x="1615" y="972"/>
                    <a:pt x="1615" y="972"/>
                  </a:cubicBezTo>
                  <a:cubicBezTo>
                    <a:pt x="1615" y="972"/>
                    <a:pt x="1580" y="965"/>
                    <a:pt x="1523" y="965"/>
                  </a:cubicBezTo>
                  <a:cubicBezTo>
                    <a:pt x="1336" y="965"/>
                    <a:pt x="909" y="1043"/>
                    <a:pt x="697" y="1713"/>
                  </a:cubicBezTo>
                  <a:cubicBezTo>
                    <a:pt x="421" y="2586"/>
                    <a:pt x="0" y="3692"/>
                    <a:pt x="929" y="3692"/>
                  </a:cubicBezTo>
                  <a:cubicBezTo>
                    <a:pt x="1847" y="3692"/>
                    <a:pt x="3185" y="3548"/>
                    <a:pt x="4423" y="3228"/>
                  </a:cubicBezTo>
                  <a:cubicBezTo>
                    <a:pt x="5673" y="2907"/>
                    <a:pt x="8017" y="2354"/>
                    <a:pt x="8017" y="2354"/>
                  </a:cubicBezTo>
                  <a:cubicBezTo>
                    <a:pt x="8017" y="2354"/>
                    <a:pt x="8670" y="2542"/>
                    <a:pt x="9079" y="2631"/>
                  </a:cubicBezTo>
                  <a:cubicBezTo>
                    <a:pt x="9265" y="2670"/>
                    <a:pt x="9463" y="2707"/>
                    <a:pt x="9665" y="2707"/>
                  </a:cubicBezTo>
                  <a:cubicBezTo>
                    <a:pt x="9917" y="2707"/>
                    <a:pt x="10176" y="2649"/>
                    <a:pt x="10428" y="2465"/>
                  </a:cubicBezTo>
                  <a:cubicBezTo>
                    <a:pt x="10892" y="2144"/>
                    <a:pt x="10571" y="1116"/>
                    <a:pt x="10616" y="983"/>
                  </a:cubicBezTo>
                  <a:cubicBezTo>
                    <a:pt x="10630" y="935"/>
                    <a:pt x="10680" y="925"/>
                    <a:pt x="10741" y="925"/>
                  </a:cubicBezTo>
                  <a:cubicBezTo>
                    <a:pt x="10783" y="925"/>
                    <a:pt x="10831" y="930"/>
                    <a:pt x="10878" y="930"/>
                  </a:cubicBezTo>
                  <a:cubicBezTo>
                    <a:pt x="10964" y="930"/>
                    <a:pt x="11045" y="913"/>
                    <a:pt x="11069" y="817"/>
                  </a:cubicBezTo>
                  <a:cubicBezTo>
                    <a:pt x="11246" y="198"/>
                    <a:pt x="10582" y="99"/>
                    <a:pt x="10582" y="99"/>
                  </a:cubicBezTo>
                  <a:cubicBezTo>
                    <a:pt x="10582" y="99"/>
                    <a:pt x="9963" y="0"/>
                    <a:pt x="9533" y="0"/>
                  </a:cubicBezTo>
                  <a:close/>
                </a:path>
              </a:pathLst>
            </a:custGeom>
            <a:solidFill>
              <a:srgbClr val="F3E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1666;p53">
              <a:extLst>
                <a:ext uri="{FF2B5EF4-FFF2-40B4-BE49-F238E27FC236}">
                  <a16:creationId xmlns:a16="http://schemas.microsoft.com/office/drawing/2014/main" id="{189021C5-6974-DE37-AB38-43AC3E392B7B}"/>
                </a:ext>
              </a:extLst>
            </p:cNvPr>
            <p:cNvSpPr/>
            <p:nvPr/>
          </p:nvSpPr>
          <p:spPr>
            <a:xfrm>
              <a:off x="3667436" y="1770315"/>
              <a:ext cx="953411" cy="330548"/>
            </a:xfrm>
            <a:custGeom>
              <a:avLst/>
              <a:gdLst/>
              <a:ahLst/>
              <a:cxnLst/>
              <a:rect l="l" t="t" r="r" b="b"/>
              <a:pathLst>
                <a:path w="11047" h="3830" extrusionOk="0">
                  <a:moveTo>
                    <a:pt x="9367" y="141"/>
                  </a:moveTo>
                  <a:cubicBezTo>
                    <a:pt x="9675" y="141"/>
                    <a:pt x="10128" y="191"/>
                    <a:pt x="10427" y="236"/>
                  </a:cubicBezTo>
                  <a:cubicBezTo>
                    <a:pt x="10438" y="236"/>
                    <a:pt x="10704" y="280"/>
                    <a:pt x="10825" y="468"/>
                  </a:cubicBezTo>
                  <a:cubicBezTo>
                    <a:pt x="10892" y="579"/>
                    <a:pt x="10914" y="711"/>
                    <a:pt x="10859" y="866"/>
                  </a:cubicBezTo>
                  <a:cubicBezTo>
                    <a:pt x="10851" y="913"/>
                    <a:pt x="10826" y="927"/>
                    <a:pt x="10765" y="927"/>
                  </a:cubicBezTo>
                  <a:cubicBezTo>
                    <a:pt x="10740" y="927"/>
                    <a:pt x="10709" y="925"/>
                    <a:pt x="10671" y="921"/>
                  </a:cubicBezTo>
                  <a:cubicBezTo>
                    <a:pt x="10654" y="921"/>
                    <a:pt x="10637" y="921"/>
                    <a:pt x="10620" y="921"/>
                  </a:cubicBezTo>
                  <a:cubicBezTo>
                    <a:pt x="10533" y="921"/>
                    <a:pt x="10442" y="929"/>
                    <a:pt x="10405" y="1021"/>
                  </a:cubicBezTo>
                  <a:cubicBezTo>
                    <a:pt x="10394" y="1076"/>
                    <a:pt x="10405" y="1154"/>
                    <a:pt x="10427" y="1319"/>
                  </a:cubicBezTo>
                  <a:cubicBezTo>
                    <a:pt x="10472" y="1673"/>
                    <a:pt x="10549" y="2270"/>
                    <a:pt x="10250" y="2481"/>
                  </a:cubicBezTo>
                  <a:cubicBezTo>
                    <a:pt x="10006" y="2652"/>
                    <a:pt x="9755" y="2705"/>
                    <a:pt x="9512" y="2705"/>
                  </a:cubicBezTo>
                  <a:cubicBezTo>
                    <a:pt x="9315" y="2705"/>
                    <a:pt x="9124" y="2670"/>
                    <a:pt x="8946" y="2635"/>
                  </a:cubicBezTo>
                  <a:cubicBezTo>
                    <a:pt x="8548" y="2536"/>
                    <a:pt x="7906" y="2359"/>
                    <a:pt x="7895" y="2359"/>
                  </a:cubicBezTo>
                  <a:cubicBezTo>
                    <a:pt x="7890" y="2353"/>
                    <a:pt x="7884" y="2351"/>
                    <a:pt x="7879" y="2351"/>
                  </a:cubicBezTo>
                  <a:cubicBezTo>
                    <a:pt x="7873" y="2351"/>
                    <a:pt x="7868" y="2353"/>
                    <a:pt x="7862" y="2359"/>
                  </a:cubicBezTo>
                  <a:cubicBezTo>
                    <a:pt x="7840" y="2359"/>
                    <a:pt x="5496" y="2912"/>
                    <a:pt x="4268" y="3232"/>
                  </a:cubicBezTo>
                  <a:cubicBezTo>
                    <a:pt x="2964" y="3564"/>
                    <a:pt x="1615" y="3686"/>
                    <a:pt x="785" y="3686"/>
                  </a:cubicBezTo>
                  <a:cubicBezTo>
                    <a:pt x="586" y="3686"/>
                    <a:pt x="453" y="3642"/>
                    <a:pt x="376" y="3531"/>
                  </a:cubicBezTo>
                  <a:cubicBezTo>
                    <a:pt x="155" y="3232"/>
                    <a:pt x="376" y="2558"/>
                    <a:pt x="564" y="1961"/>
                  </a:cubicBezTo>
                  <a:lnTo>
                    <a:pt x="619" y="1795"/>
                  </a:lnTo>
                  <a:cubicBezTo>
                    <a:pt x="807" y="1176"/>
                    <a:pt x="1194" y="1098"/>
                    <a:pt x="1371" y="1098"/>
                  </a:cubicBezTo>
                  <a:cubicBezTo>
                    <a:pt x="1427" y="1098"/>
                    <a:pt x="1449" y="1109"/>
                    <a:pt x="1460" y="1109"/>
                  </a:cubicBezTo>
                  <a:lnTo>
                    <a:pt x="1471" y="1109"/>
                  </a:lnTo>
                  <a:cubicBezTo>
                    <a:pt x="1504" y="1109"/>
                    <a:pt x="4711" y="966"/>
                    <a:pt x="5850" y="966"/>
                  </a:cubicBezTo>
                  <a:lnTo>
                    <a:pt x="6004" y="966"/>
                  </a:lnTo>
                  <a:cubicBezTo>
                    <a:pt x="6339" y="969"/>
                    <a:pt x="6634" y="971"/>
                    <a:pt x="6889" y="971"/>
                  </a:cubicBezTo>
                  <a:cubicBezTo>
                    <a:pt x="7460" y="971"/>
                    <a:pt x="7833" y="960"/>
                    <a:pt x="8017" y="921"/>
                  </a:cubicBezTo>
                  <a:cubicBezTo>
                    <a:pt x="8216" y="899"/>
                    <a:pt x="8492" y="656"/>
                    <a:pt x="8736" y="446"/>
                  </a:cubicBezTo>
                  <a:cubicBezTo>
                    <a:pt x="8857" y="335"/>
                    <a:pt x="8979" y="225"/>
                    <a:pt x="9056" y="181"/>
                  </a:cubicBezTo>
                  <a:cubicBezTo>
                    <a:pt x="9106" y="152"/>
                    <a:pt x="9220" y="141"/>
                    <a:pt x="9367" y="141"/>
                  </a:cubicBezTo>
                  <a:close/>
                  <a:moveTo>
                    <a:pt x="9383" y="1"/>
                  </a:moveTo>
                  <a:cubicBezTo>
                    <a:pt x="9209" y="1"/>
                    <a:pt x="9062" y="16"/>
                    <a:pt x="8990" y="59"/>
                  </a:cubicBezTo>
                  <a:cubicBezTo>
                    <a:pt x="8901" y="114"/>
                    <a:pt x="8780" y="225"/>
                    <a:pt x="8636" y="335"/>
                  </a:cubicBezTo>
                  <a:cubicBezTo>
                    <a:pt x="8426" y="534"/>
                    <a:pt x="8150" y="767"/>
                    <a:pt x="7995" y="789"/>
                  </a:cubicBezTo>
                  <a:cubicBezTo>
                    <a:pt x="7740" y="833"/>
                    <a:pt x="7055" y="833"/>
                    <a:pt x="6004" y="833"/>
                  </a:cubicBezTo>
                  <a:lnTo>
                    <a:pt x="5850" y="833"/>
                  </a:lnTo>
                  <a:cubicBezTo>
                    <a:pt x="4733" y="833"/>
                    <a:pt x="1648" y="966"/>
                    <a:pt x="1471" y="977"/>
                  </a:cubicBezTo>
                  <a:cubicBezTo>
                    <a:pt x="1455" y="975"/>
                    <a:pt x="1423" y="971"/>
                    <a:pt x="1379" y="971"/>
                  </a:cubicBezTo>
                  <a:cubicBezTo>
                    <a:pt x="1172" y="971"/>
                    <a:pt x="705" y="1051"/>
                    <a:pt x="487" y="1762"/>
                  </a:cubicBezTo>
                  <a:lnTo>
                    <a:pt x="431" y="1917"/>
                  </a:lnTo>
                  <a:cubicBezTo>
                    <a:pt x="221" y="2580"/>
                    <a:pt x="0" y="3266"/>
                    <a:pt x="254" y="3608"/>
                  </a:cubicBezTo>
                  <a:cubicBezTo>
                    <a:pt x="365" y="3752"/>
                    <a:pt x="541" y="3829"/>
                    <a:pt x="782" y="3830"/>
                  </a:cubicBezTo>
                  <a:lnTo>
                    <a:pt x="782" y="3830"/>
                  </a:lnTo>
                  <a:cubicBezTo>
                    <a:pt x="1623" y="3829"/>
                    <a:pt x="2990" y="3707"/>
                    <a:pt x="4302" y="3365"/>
                  </a:cubicBezTo>
                  <a:cubicBezTo>
                    <a:pt x="5474" y="3067"/>
                    <a:pt x="7652" y="2547"/>
                    <a:pt x="7873" y="2492"/>
                  </a:cubicBezTo>
                  <a:cubicBezTo>
                    <a:pt x="7973" y="2525"/>
                    <a:pt x="8548" y="2691"/>
                    <a:pt x="8913" y="2768"/>
                  </a:cubicBezTo>
                  <a:cubicBezTo>
                    <a:pt x="9100" y="2811"/>
                    <a:pt x="9299" y="2848"/>
                    <a:pt x="9504" y="2848"/>
                  </a:cubicBezTo>
                  <a:cubicBezTo>
                    <a:pt x="9771" y="2848"/>
                    <a:pt x="10048" y="2785"/>
                    <a:pt x="10317" y="2591"/>
                  </a:cubicBezTo>
                  <a:cubicBezTo>
                    <a:pt x="10693" y="2337"/>
                    <a:pt x="10604" y="1695"/>
                    <a:pt x="10560" y="1308"/>
                  </a:cubicBezTo>
                  <a:cubicBezTo>
                    <a:pt x="10549" y="1209"/>
                    <a:pt x="10527" y="1098"/>
                    <a:pt x="10538" y="1076"/>
                  </a:cubicBezTo>
                  <a:cubicBezTo>
                    <a:pt x="10549" y="1065"/>
                    <a:pt x="10615" y="1065"/>
                    <a:pt x="10649" y="1065"/>
                  </a:cubicBezTo>
                  <a:cubicBezTo>
                    <a:pt x="10678" y="1068"/>
                    <a:pt x="10711" y="1071"/>
                    <a:pt x="10744" y="1071"/>
                  </a:cubicBezTo>
                  <a:cubicBezTo>
                    <a:pt x="10848" y="1071"/>
                    <a:pt x="10958" y="1044"/>
                    <a:pt x="10991" y="910"/>
                  </a:cubicBezTo>
                  <a:cubicBezTo>
                    <a:pt x="11047" y="711"/>
                    <a:pt x="11036" y="534"/>
                    <a:pt x="10947" y="402"/>
                  </a:cubicBezTo>
                  <a:cubicBezTo>
                    <a:pt x="10781" y="158"/>
                    <a:pt x="10461" y="103"/>
                    <a:pt x="10450" y="103"/>
                  </a:cubicBezTo>
                  <a:cubicBezTo>
                    <a:pt x="10364" y="88"/>
                    <a:pt x="9797" y="1"/>
                    <a:pt x="9383" y="1"/>
                  </a:cubicBezTo>
                  <a:close/>
                  <a:moveTo>
                    <a:pt x="782" y="3830"/>
                  </a:moveTo>
                  <a:lnTo>
                    <a:pt x="782" y="3830"/>
                  </a:lnTo>
                  <a:cubicBezTo>
                    <a:pt x="780" y="3830"/>
                    <a:pt x="777" y="3830"/>
                    <a:pt x="774" y="3830"/>
                  </a:cubicBezTo>
                  <a:lnTo>
                    <a:pt x="785" y="3830"/>
                  </a:lnTo>
                  <a:cubicBezTo>
                    <a:pt x="784" y="3830"/>
                    <a:pt x="783" y="3830"/>
                    <a:pt x="782" y="383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1667;p53">
              <a:extLst>
                <a:ext uri="{FF2B5EF4-FFF2-40B4-BE49-F238E27FC236}">
                  <a16:creationId xmlns:a16="http://schemas.microsoft.com/office/drawing/2014/main" id="{9D73236F-75C5-B5C0-3AAE-32A156047995}"/>
                </a:ext>
              </a:extLst>
            </p:cNvPr>
            <p:cNvSpPr/>
            <p:nvPr/>
          </p:nvSpPr>
          <p:spPr>
            <a:xfrm>
              <a:off x="4557762" y="1746926"/>
              <a:ext cx="302672" cy="289812"/>
            </a:xfrm>
            <a:custGeom>
              <a:avLst/>
              <a:gdLst/>
              <a:ahLst/>
              <a:cxnLst/>
              <a:rect l="l" t="t" r="r" b="b"/>
              <a:pathLst>
                <a:path w="3507" h="3358" extrusionOk="0">
                  <a:moveTo>
                    <a:pt x="1333" y="1"/>
                  </a:moveTo>
                  <a:cubicBezTo>
                    <a:pt x="982" y="1"/>
                    <a:pt x="648" y="48"/>
                    <a:pt x="509" y="120"/>
                  </a:cubicBezTo>
                  <a:cubicBezTo>
                    <a:pt x="233" y="253"/>
                    <a:pt x="1" y="1590"/>
                    <a:pt x="1" y="1590"/>
                  </a:cubicBezTo>
                  <a:cubicBezTo>
                    <a:pt x="1" y="1590"/>
                    <a:pt x="697" y="2829"/>
                    <a:pt x="1107" y="3161"/>
                  </a:cubicBezTo>
                  <a:cubicBezTo>
                    <a:pt x="1285" y="3297"/>
                    <a:pt x="1561" y="3357"/>
                    <a:pt x="1851" y="3357"/>
                  </a:cubicBezTo>
                  <a:cubicBezTo>
                    <a:pt x="2245" y="3357"/>
                    <a:pt x="2667" y="3246"/>
                    <a:pt x="2909" y="3061"/>
                  </a:cubicBezTo>
                  <a:cubicBezTo>
                    <a:pt x="3318" y="2740"/>
                    <a:pt x="3506" y="2000"/>
                    <a:pt x="3318" y="1403"/>
                  </a:cubicBezTo>
                  <a:cubicBezTo>
                    <a:pt x="3130" y="805"/>
                    <a:pt x="2677" y="396"/>
                    <a:pt x="2257" y="164"/>
                  </a:cubicBezTo>
                  <a:cubicBezTo>
                    <a:pt x="2052" y="48"/>
                    <a:pt x="1684" y="1"/>
                    <a:pt x="13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1668;p53">
              <a:extLst>
                <a:ext uri="{FF2B5EF4-FFF2-40B4-BE49-F238E27FC236}">
                  <a16:creationId xmlns:a16="http://schemas.microsoft.com/office/drawing/2014/main" id="{ACACBF2C-8BBD-F61A-454C-9A4727069A08}"/>
                </a:ext>
              </a:extLst>
            </p:cNvPr>
            <p:cNvSpPr/>
            <p:nvPr/>
          </p:nvSpPr>
          <p:spPr>
            <a:xfrm>
              <a:off x="4552066" y="1740885"/>
              <a:ext cx="315013" cy="301809"/>
            </a:xfrm>
            <a:custGeom>
              <a:avLst/>
              <a:gdLst/>
              <a:ahLst/>
              <a:cxnLst/>
              <a:rect l="l" t="t" r="r" b="b"/>
              <a:pathLst>
                <a:path w="3650" h="3497" extrusionOk="0">
                  <a:moveTo>
                    <a:pt x="1411" y="139"/>
                  </a:moveTo>
                  <a:cubicBezTo>
                    <a:pt x="1745" y="139"/>
                    <a:pt x="2094" y="181"/>
                    <a:pt x="2289" y="289"/>
                  </a:cubicBezTo>
                  <a:cubicBezTo>
                    <a:pt x="2533" y="422"/>
                    <a:pt x="3108" y="798"/>
                    <a:pt x="3318" y="1495"/>
                  </a:cubicBezTo>
                  <a:cubicBezTo>
                    <a:pt x="3495" y="2059"/>
                    <a:pt x="3318" y="2777"/>
                    <a:pt x="2931" y="3076"/>
                  </a:cubicBezTo>
                  <a:cubicBezTo>
                    <a:pt x="2708" y="3248"/>
                    <a:pt x="2306" y="3354"/>
                    <a:pt x="1929" y="3354"/>
                  </a:cubicBezTo>
                  <a:cubicBezTo>
                    <a:pt x="1651" y="3354"/>
                    <a:pt x="1386" y="3296"/>
                    <a:pt x="1217" y="3164"/>
                  </a:cubicBezTo>
                  <a:cubicBezTo>
                    <a:pt x="852" y="2888"/>
                    <a:pt x="233" y="1815"/>
                    <a:pt x="144" y="1649"/>
                  </a:cubicBezTo>
                  <a:cubicBezTo>
                    <a:pt x="233" y="1108"/>
                    <a:pt x="443" y="334"/>
                    <a:pt x="609" y="245"/>
                  </a:cubicBezTo>
                  <a:cubicBezTo>
                    <a:pt x="738" y="183"/>
                    <a:pt x="1067" y="139"/>
                    <a:pt x="1411" y="139"/>
                  </a:cubicBezTo>
                  <a:close/>
                  <a:moveTo>
                    <a:pt x="1406" y="0"/>
                  </a:moveTo>
                  <a:cubicBezTo>
                    <a:pt x="1039" y="0"/>
                    <a:pt x="688" y="51"/>
                    <a:pt x="542" y="124"/>
                  </a:cubicBezTo>
                  <a:cubicBezTo>
                    <a:pt x="255" y="267"/>
                    <a:pt x="45" y="1417"/>
                    <a:pt x="0" y="1649"/>
                  </a:cubicBezTo>
                  <a:cubicBezTo>
                    <a:pt x="0" y="1660"/>
                    <a:pt x="0" y="1683"/>
                    <a:pt x="12" y="1694"/>
                  </a:cubicBezTo>
                  <a:cubicBezTo>
                    <a:pt x="34" y="1749"/>
                    <a:pt x="708" y="2954"/>
                    <a:pt x="1128" y="3275"/>
                  </a:cubicBezTo>
                  <a:cubicBezTo>
                    <a:pt x="1327" y="3430"/>
                    <a:pt x="1615" y="3496"/>
                    <a:pt x="1925" y="3496"/>
                  </a:cubicBezTo>
                  <a:cubicBezTo>
                    <a:pt x="2334" y="3496"/>
                    <a:pt x="2765" y="3374"/>
                    <a:pt x="3008" y="3186"/>
                  </a:cubicBezTo>
                  <a:cubicBezTo>
                    <a:pt x="3450" y="2844"/>
                    <a:pt x="3650" y="2081"/>
                    <a:pt x="3450" y="1450"/>
                  </a:cubicBezTo>
                  <a:cubicBezTo>
                    <a:pt x="3229" y="721"/>
                    <a:pt x="2610" y="311"/>
                    <a:pt x="2356" y="168"/>
                  </a:cubicBezTo>
                  <a:cubicBezTo>
                    <a:pt x="2138" y="48"/>
                    <a:pt x="1764" y="0"/>
                    <a:pt x="14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1669;p53">
              <a:extLst>
                <a:ext uri="{FF2B5EF4-FFF2-40B4-BE49-F238E27FC236}">
                  <a16:creationId xmlns:a16="http://schemas.microsoft.com/office/drawing/2014/main" id="{24F5728E-99C8-A509-E8A0-0A64D1F341C6}"/>
                </a:ext>
              </a:extLst>
            </p:cNvPr>
            <p:cNvSpPr/>
            <p:nvPr/>
          </p:nvSpPr>
          <p:spPr>
            <a:xfrm>
              <a:off x="3899339" y="1784728"/>
              <a:ext cx="909482" cy="495995"/>
            </a:xfrm>
            <a:custGeom>
              <a:avLst/>
              <a:gdLst/>
              <a:ahLst/>
              <a:cxnLst/>
              <a:rect l="l" t="t" r="r" b="b"/>
              <a:pathLst>
                <a:path w="10538" h="5747" extrusionOk="0">
                  <a:moveTo>
                    <a:pt x="8933" y="0"/>
                  </a:moveTo>
                  <a:cubicBezTo>
                    <a:pt x="8407" y="0"/>
                    <a:pt x="8190" y="569"/>
                    <a:pt x="7475" y="1130"/>
                  </a:cubicBezTo>
                  <a:cubicBezTo>
                    <a:pt x="6546" y="1871"/>
                    <a:pt x="5076" y="2701"/>
                    <a:pt x="4246" y="3021"/>
                  </a:cubicBezTo>
                  <a:cubicBezTo>
                    <a:pt x="3988" y="3125"/>
                    <a:pt x="3576" y="3159"/>
                    <a:pt x="3128" y="3159"/>
                  </a:cubicBezTo>
                  <a:cubicBezTo>
                    <a:pt x="2221" y="3159"/>
                    <a:pt x="1165" y="3018"/>
                    <a:pt x="920" y="3018"/>
                  </a:cubicBezTo>
                  <a:cubicBezTo>
                    <a:pt x="897" y="3018"/>
                    <a:pt x="882" y="3019"/>
                    <a:pt x="874" y="3021"/>
                  </a:cubicBezTo>
                  <a:cubicBezTo>
                    <a:pt x="741" y="3065"/>
                    <a:pt x="0" y="3994"/>
                    <a:pt x="44" y="4271"/>
                  </a:cubicBezTo>
                  <a:cubicBezTo>
                    <a:pt x="89" y="4547"/>
                    <a:pt x="277" y="4735"/>
                    <a:pt x="365" y="5012"/>
                  </a:cubicBezTo>
                  <a:cubicBezTo>
                    <a:pt x="431" y="5188"/>
                    <a:pt x="664" y="5476"/>
                    <a:pt x="818" y="5664"/>
                  </a:cubicBezTo>
                  <a:cubicBezTo>
                    <a:pt x="860" y="5718"/>
                    <a:pt x="922" y="5746"/>
                    <a:pt x="986" y="5746"/>
                  </a:cubicBezTo>
                  <a:cubicBezTo>
                    <a:pt x="1039" y="5746"/>
                    <a:pt x="1094" y="5726"/>
                    <a:pt x="1139" y="5686"/>
                  </a:cubicBezTo>
                  <a:lnTo>
                    <a:pt x="1615" y="5244"/>
                  </a:lnTo>
                  <a:cubicBezTo>
                    <a:pt x="1615" y="5244"/>
                    <a:pt x="1885" y="5267"/>
                    <a:pt x="2233" y="5267"/>
                  </a:cubicBezTo>
                  <a:cubicBezTo>
                    <a:pt x="2711" y="5267"/>
                    <a:pt x="3336" y="5223"/>
                    <a:pt x="3605" y="5012"/>
                  </a:cubicBezTo>
                  <a:cubicBezTo>
                    <a:pt x="4058" y="4636"/>
                    <a:pt x="4478" y="4271"/>
                    <a:pt x="4478" y="4271"/>
                  </a:cubicBezTo>
                  <a:cubicBezTo>
                    <a:pt x="4744" y="4039"/>
                    <a:pt x="5794" y="4050"/>
                    <a:pt x="6148" y="3983"/>
                  </a:cubicBezTo>
                  <a:cubicBezTo>
                    <a:pt x="6789" y="3851"/>
                    <a:pt x="7420" y="3696"/>
                    <a:pt x="8039" y="3475"/>
                  </a:cubicBezTo>
                  <a:cubicBezTo>
                    <a:pt x="8769" y="3220"/>
                    <a:pt x="9620" y="2889"/>
                    <a:pt x="10140" y="2291"/>
                  </a:cubicBezTo>
                  <a:cubicBezTo>
                    <a:pt x="10295" y="2103"/>
                    <a:pt x="10383" y="1915"/>
                    <a:pt x="10427" y="1716"/>
                  </a:cubicBezTo>
                  <a:lnTo>
                    <a:pt x="10416" y="1716"/>
                  </a:lnTo>
                  <a:cubicBezTo>
                    <a:pt x="10538" y="1108"/>
                    <a:pt x="10129" y="478"/>
                    <a:pt x="9510" y="168"/>
                  </a:cubicBezTo>
                  <a:cubicBezTo>
                    <a:pt x="9275" y="51"/>
                    <a:pt x="9090" y="0"/>
                    <a:pt x="8933" y="0"/>
                  </a:cubicBezTo>
                  <a:close/>
                </a:path>
              </a:pathLst>
            </a:custGeom>
            <a:solidFill>
              <a:srgbClr val="F3E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1670;p53">
              <a:extLst>
                <a:ext uri="{FF2B5EF4-FFF2-40B4-BE49-F238E27FC236}">
                  <a16:creationId xmlns:a16="http://schemas.microsoft.com/office/drawing/2014/main" id="{469E2319-5DCF-CE97-CE96-E1026D86FF80}"/>
                </a:ext>
              </a:extLst>
            </p:cNvPr>
            <p:cNvSpPr/>
            <p:nvPr/>
          </p:nvSpPr>
          <p:spPr>
            <a:xfrm>
              <a:off x="3892607" y="1778341"/>
              <a:ext cx="921996" cy="508595"/>
            </a:xfrm>
            <a:custGeom>
              <a:avLst/>
              <a:gdLst/>
              <a:ahLst/>
              <a:cxnLst/>
              <a:rect l="l" t="t" r="r" b="b"/>
              <a:pathLst>
                <a:path w="10683" h="5893" extrusionOk="0">
                  <a:moveTo>
                    <a:pt x="9016" y="141"/>
                  </a:moveTo>
                  <a:cubicBezTo>
                    <a:pt x="9162" y="141"/>
                    <a:pt x="9334" y="189"/>
                    <a:pt x="9554" y="298"/>
                  </a:cubicBezTo>
                  <a:cubicBezTo>
                    <a:pt x="10174" y="618"/>
                    <a:pt x="10539" y="1226"/>
                    <a:pt x="10428" y="1779"/>
                  </a:cubicBezTo>
                  <a:cubicBezTo>
                    <a:pt x="10395" y="1967"/>
                    <a:pt x="10295" y="2155"/>
                    <a:pt x="10163" y="2321"/>
                  </a:cubicBezTo>
                  <a:cubicBezTo>
                    <a:pt x="9665" y="2896"/>
                    <a:pt x="8836" y="3228"/>
                    <a:pt x="8095" y="3493"/>
                  </a:cubicBezTo>
                  <a:cubicBezTo>
                    <a:pt x="7564" y="3681"/>
                    <a:pt x="6978" y="3836"/>
                    <a:pt x="6215" y="3991"/>
                  </a:cubicBezTo>
                  <a:cubicBezTo>
                    <a:pt x="6104" y="4002"/>
                    <a:pt x="5939" y="4024"/>
                    <a:pt x="5729" y="4035"/>
                  </a:cubicBezTo>
                  <a:cubicBezTo>
                    <a:pt x="5253" y="4079"/>
                    <a:pt x="4711" y="4124"/>
                    <a:pt x="4512" y="4300"/>
                  </a:cubicBezTo>
                  <a:cubicBezTo>
                    <a:pt x="4501" y="4300"/>
                    <a:pt x="4092" y="4665"/>
                    <a:pt x="3639" y="5030"/>
                  </a:cubicBezTo>
                  <a:cubicBezTo>
                    <a:pt x="3380" y="5231"/>
                    <a:pt x="2766" y="5272"/>
                    <a:pt x="2298" y="5272"/>
                  </a:cubicBezTo>
                  <a:cubicBezTo>
                    <a:pt x="1966" y="5272"/>
                    <a:pt x="1708" y="5251"/>
                    <a:pt x="1704" y="5251"/>
                  </a:cubicBezTo>
                  <a:cubicBezTo>
                    <a:pt x="1697" y="5248"/>
                    <a:pt x="1691" y="5247"/>
                    <a:pt x="1684" y="5247"/>
                  </a:cubicBezTo>
                  <a:cubicBezTo>
                    <a:pt x="1669" y="5247"/>
                    <a:pt x="1656" y="5255"/>
                    <a:pt x="1648" y="5262"/>
                  </a:cubicBezTo>
                  <a:lnTo>
                    <a:pt x="1173" y="5705"/>
                  </a:lnTo>
                  <a:cubicBezTo>
                    <a:pt x="1140" y="5738"/>
                    <a:pt x="1095" y="5749"/>
                    <a:pt x="1051" y="5749"/>
                  </a:cubicBezTo>
                  <a:cubicBezTo>
                    <a:pt x="1007" y="5749"/>
                    <a:pt x="974" y="5727"/>
                    <a:pt x="941" y="5694"/>
                  </a:cubicBezTo>
                  <a:cubicBezTo>
                    <a:pt x="708" y="5417"/>
                    <a:pt x="554" y="5185"/>
                    <a:pt x="509" y="5063"/>
                  </a:cubicBezTo>
                  <a:cubicBezTo>
                    <a:pt x="465" y="4942"/>
                    <a:pt x="410" y="4831"/>
                    <a:pt x="355" y="4732"/>
                  </a:cubicBezTo>
                  <a:cubicBezTo>
                    <a:pt x="277" y="4599"/>
                    <a:pt x="211" y="4477"/>
                    <a:pt x="189" y="4334"/>
                  </a:cubicBezTo>
                  <a:cubicBezTo>
                    <a:pt x="156" y="4101"/>
                    <a:pt x="852" y="3217"/>
                    <a:pt x="974" y="3162"/>
                  </a:cubicBezTo>
                  <a:lnTo>
                    <a:pt x="996" y="3162"/>
                  </a:lnTo>
                  <a:lnTo>
                    <a:pt x="1007" y="3173"/>
                  </a:lnTo>
                  <a:cubicBezTo>
                    <a:pt x="1084" y="3173"/>
                    <a:pt x="1283" y="3184"/>
                    <a:pt x="1505" y="3206"/>
                  </a:cubicBezTo>
                  <a:cubicBezTo>
                    <a:pt x="1966" y="3249"/>
                    <a:pt x="2605" y="3306"/>
                    <a:pt x="3186" y="3306"/>
                  </a:cubicBezTo>
                  <a:cubicBezTo>
                    <a:pt x="3650" y="3306"/>
                    <a:pt x="4076" y="3269"/>
                    <a:pt x="4346" y="3162"/>
                  </a:cubicBezTo>
                  <a:cubicBezTo>
                    <a:pt x="5165" y="2852"/>
                    <a:pt x="6635" y="2034"/>
                    <a:pt x="7597" y="1260"/>
                  </a:cubicBezTo>
                  <a:cubicBezTo>
                    <a:pt x="7863" y="1050"/>
                    <a:pt x="8062" y="839"/>
                    <a:pt x="8228" y="652"/>
                  </a:cubicBezTo>
                  <a:cubicBezTo>
                    <a:pt x="8518" y="346"/>
                    <a:pt x="8713" y="141"/>
                    <a:pt x="9016" y="141"/>
                  </a:cubicBezTo>
                  <a:close/>
                  <a:moveTo>
                    <a:pt x="9012" y="1"/>
                  </a:moveTo>
                  <a:cubicBezTo>
                    <a:pt x="8650" y="1"/>
                    <a:pt x="8423" y="246"/>
                    <a:pt x="8128" y="563"/>
                  </a:cubicBezTo>
                  <a:cubicBezTo>
                    <a:pt x="7962" y="740"/>
                    <a:pt x="7774" y="950"/>
                    <a:pt x="7509" y="1160"/>
                  </a:cubicBezTo>
                  <a:cubicBezTo>
                    <a:pt x="6591" y="1890"/>
                    <a:pt x="5109" y="2719"/>
                    <a:pt x="4302" y="3040"/>
                  </a:cubicBezTo>
                  <a:cubicBezTo>
                    <a:pt x="4054" y="3134"/>
                    <a:pt x="3652" y="3166"/>
                    <a:pt x="3213" y="3166"/>
                  </a:cubicBezTo>
                  <a:cubicBezTo>
                    <a:pt x="2618" y="3166"/>
                    <a:pt x="1955" y="3107"/>
                    <a:pt x="1516" y="3062"/>
                  </a:cubicBezTo>
                  <a:cubicBezTo>
                    <a:pt x="1244" y="3041"/>
                    <a:pt x="1102" y="3028"/>
                    <a:pt x="1020" y="3028"/>
                  </a:cubicBezTo>
                  <a:cubicBezTo>
                    <a:pt x="976" y="3028"/>
                    <a:pt x="949" y="3032"/>
                    <a:pt x="930" y="3040"/>
                  </a:cubicBezTo>
                  <a:cubicBezTo>
                    <a:pt x="764" y="3095"/>
                    <a:pt x="1" y="4035"/>
                    <a:pt x="56" y="4356"/>
                  </a:cubicBezTo>
                  <a:cubicBezTo>
                    <a:pt x="78" y="4533"/>
                    <a:pt x="156" y="4665"/>
                    <a:pt x="233" y="4798"/>
                  </a:cubicBezTo>
                  <a:cubicBezTo>
                    <a:pt x="288" y="4898"/>
                    <a:pt x="343" y="4997"/>
                    <a:pt x="377" y="5108"/>
                  </a:cubicBezTo>
                  <a:cubicBezTo>
                    <a:pt x="443" y="5296"/>
                    <a:pt x="664" y="5583"/>
                    <a:pt x="841" y="5782"/>
                  </a:cubicBezTo>
                  <a:cubicBezTo>
                    <a:pt x="896" y="5849"/>
                    <a:pt x="963" y="5882"/>
                    <a:pt x="1040" y="5893"/>
                  </a:cubicBezTo>
                  <a:lnTo>
                    <a:pt x="1062" y="5893"/>
                  </a:lnTo>
                  <a:cubicBezTo>
                    <a:pt x="1140" y="5893"/>
                    <a:pt x="1206" y="5860"/>
                    <a:pt x="1261" y="5815"/>
                  </a:cubicBezTo>
                  <a:lnTo>
                    <a:pt x="1715" y="5395"/>
                  </a:lnTo>
                  <a:cubicBezTo>
                    <a:pt x="1798" y="5399"/>
                    <a:pt x="2020" y="5413"/>
                    <a:pt x="2293" y="5413"/>
                  </a:cubicBezTo>
                  <a:cubicBezTo>
                    <a:pt x="2782" y="5413"/>
                    <a:pt x="3432" y="5368"/>
                    <a:pt x="3716" y="5141"/>
                  </a:cubicBezTo>
                  <a:cubicBezTo>
                    <a:pt x="3749" y="5119"/>
                    <a:pt x="4446" y="4566"/>
                    <a:pt x="4590" y="4389"/>
                  </a:cubicBezTo>
                  <a:lnTo>
                    <a:pt x="4601" y="4400"/>
                  </a:lnTo>
                  <a:cubicBezTo>
                    <a:pt x="4767" y="4256"/>
                    <a:pt x="5330" y="4212"/>
                    <a:pt x="5740" y="4179"/>
                  </a:cubicBezTo>
                  <a:cubicBezTo>
                    <a:pt x="5950" y="4157"/>
                    <a:pt x="6127" y="4146"/>
                    <a:pt x="6237" y="4124"/>
                  </a:cubicBezTo>
                  <a:cubicBezTo>
                    <a:pt x="7011" y="3969"/>
                    <a:pt x="7597" y="3814"/>
                    <a:pt x="8139" y="3626"/>
                  </a:cubicBezTo>
                  <a:cubicBezTo>
                    <a:pt x="8891" y="3350"/>
                    <a:pt x="9742" y="3018"/>
                    <a:pt x="10262" y="2410"/>
                  </a:cubicBezTo>
                  <a:cubicBezTo>
                    <a:pt x="10417" y="2222"/>
                    <a:pt x="10528" y="2023"/>
                    <a:pt x="10561" y="1801"/>
                  </a:cubicBezTo>
                  <a:cubicBezTo>
                    <a:pt x="10682" y="1193"/>
                    <a:pt x="10295" y="519"/>
                    <a:pt x="9621" y="176"/>
                  </a:cubicBezTo>
                  <a:cubicBezTo>
                    <a:pt x="9376" y="53"/>
                    <a:pt x="9179" y="1"/>
                    <a:pt x="9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1671;p53">
              <a:extLst>
                <a:ext uri="{FF2B5EF4-FFF2-40B4-BE49-F238E27FC236}">
                  <a16:creationId xmlns:a16="http://schemas.microsoft.com/office/drawing/2014/main" id="{5D8B2341-3416-F55F-635D-30CACE297AF5}"/>
                </a:ext>
              </a:extLst>
            </p:cNvPr>
            <p:cNvSpPr/>
            <p:nvPr/>
          </p:nvSpPr>
          <p:spPr>
            <a:xfrm>
              <a:off x="3964240" y="2171374"/>
              <a:ext cx="83112" cy="93641"/>
            </a:xfrm>
            <a:custGeom>
              <a:avLst/>
              <a:gdLst/>
              <a:ahLst/>
              <a:cxnLst/>
              <a:rect l="l" t="t" r="r" b="b"/>
              <a:pathLst>
                <a:path w="963" h="1085" extrusionOk="0">
                  <a:moveTo>
                    <a:pt x="962" y="1"/>
                  </a:moveTo>
                  <a:cubicBezTo>
                    <a:pt x="962" y="1"/>
                    <a:pt x="630" y="122"/>
                    <a:pt x="575" y="344"/>
                  </a:cubicBezTo>
                  <a:cubicBezTo>
                    <a:pt x="561" y="410"/>
                    <a:pt x="498" y="509"/>
                    <a:pt x="419" y="612"/>
                  </a:cubicBezTo>
                  <a:lnTo>
                    <a:pt x="419" y="612"/>
                  </a:lnTo>
                  <a:lnTo>
                    <a:pt x="962" y="1"/>
                  </a:lnTo>
                  <a:close/>
                  <a:moveTo>
                    <a:pt x="419" y="612"/>
                  </a:moveTo>
                  <a:lnTo>
                    <a:pt x="0" y="1084"/>
                  </a:lnTo>
                  <a:cubicBezTo>
                    <a:pt x="0" y="1084"/>
                    <a:pt x="248" y="836"/>
                    <a:pt x="419" y="6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1672;p53">
              <a:extLst>
                <a:ext uri="{FF2B5EF4-FFF2-40B4-BE49-F238E27FC236}">
                  <a16:creationId xmlns:a16="http://schemas.microsoft.com/office/drawing/2014/main" id="{FDD02C4C-6E13-A61D-8641-547ACF71C712}"/>
                </a:ext>
              </a:extLst>
            </p:cNvPr>
            <p:cNvSpPr/>
            <p:nvPr/>
          </p:nvSpPr>
          <p:spPr>
            <a:xfrm>
              <a:off x="3957508" y="2165851"/>
              <a:ext cx="96489" cy="104861"/>
            </a:xfrm>
            <a:custGeom>
              <a:avLst/>
              <a:gdLst/>
              <a:ahLst/>
              <a:cxnLst/>
              <a:rect l="l" t="t" r="r" b="b"/>
              <a:pathLst>
                <a:path w="1118" h="1215" extrusionOk="0">
                  <a:moveTo>
                    <a:pt x="1047" y="1"/>
                  </a:moveTo>
                  <a:cubicBezTo>
                    <a:pt x="1037" y="1"/>
                    <a:pt x="1027" y="3"/>
                    <a:pt x="1018" y="10"/>
                  </a:cubicBezTo>
                  <a:cubicBezTo>
                    <a:pt x="996" y="10"/>
                    <a:pt x="642" y="142"/>
                    <a:pt x="587" y="385"/>
                  </a:cubicBezTo>
                  <a:cubicBezTo>
                    <a:pt x="554" y="529"/>
                    <a:pt x="233" y="905"/>
                    <a:pt x="34" y="1104"/>
                  </a:cubicBezTo>
                  <a:cubicBezTo>
                    <a:pt x="1" y="1126"/>
                    <a:pt x="1" y="1171"/>
                    <a:pt x="34" y="1193"/>
                  </a:cubicBezTo>
                  <a:cubicBezTo>
                    <a:pt x="45" y="1215"/>
                    <a:pt x="67" y="1215"/>
                    <a:pt x="78" y="1215"/>
                  </a:cubicBezTo>
                  <a:cubicBezTo>
                    <a:pt x="100" y="1215"/>
                    <a:pt x="111" y="1215"/>
                    <a:pt x="133" y="1193"/>
                  </a:cubicBezTo>
                  <a:cubicBezTo>
                    <a:pt x="189" y="1137"/>
                    <a:pt x="675" y="651"/>
                    <a:pt x="719" y="419"/>
                  </a:cubicBezTo>
                  <a:cubicBezTo>
                    <a:pt x="753" y="275"/>
                    <a:pt x="985" y="164"/>
                    <a:pt x="1062" y="131"/>
                  </a:cubicBezTo>
                  <a:cubicBezTo>
                    <a:pt x="1095" y="120"/>
                    <a:pt x="1117" y="87"/>
                    <a:pt x="1106" y="43"/>
                  </a:cubicBezTo>
                  <a:cubicBezTo>
                    <a:pt x="1098" y="19"/>
                    <a:pt x="1073" y="1"/>
                    <a:pt x="10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1673;p53">
              <a:extLst>
                <a:ext uri="{FF2B5EF4-FFF2-40B4-BE49-F238E27FC236}">
                  <a16:creationId xmlns:a16="http://schemas.microsoft.com/office/drawing/2014/main" id="{B6FFE0DA-3A58-6C65-5CCA-318C9F8B532D}"/>
                </a:ext>
              </a:extLst>
            </p:cNvPr>
            <p:cNvSpPr/>
            <p:nvPr/>
          </p:nvSpPr>
          <p:spPr>
            <a:xfrm>
              <a:off x="3934637" y="2126237"/>
              <a:ext cx="105983" cy="113923"/>
            </a:xfrm>
            <a:custGeom>
              <a:avLst/>
              <a:gdLst/>
              <a:ahLst/>
              <a:cxnLst/>
              <a:rect l="l" t="t" r="r" b="b"/>
              <a:pathLst>
                <a:path w="1228" h="1320" extrusionOk="0">
                  <a:moveTo>
                    <a:pt x="1070" y="1"/>
                  </a:moveTo>
                  <a:cubicBezTo>
                    <a:pt x="925" y="1"/>
                    <a:pt x="647" y="25"/>
                    <a:pt x="542" y="203"/>
                  </a:cubicBezTo>
                  <a:cubicBezTo>
                    <a:pt x="431" y="424"/>
                    <a:pt x="33" y="1187"/>
                    <a:pt x="22" y="1220"/>
                  </a:cubicBezTo>
                  <a:cubicBezTo>
                    <a:pt x="0" y="1254"/>
                    <a:pt x="11" y="1287"/>
                    <a:pt x="44" y="1309"/>
                  </a:cubicBezTo>
                  <a:cubicBezTo>
                    <a:pt x="56" y="1320"/>
                    <a:pt x="67" y="1320"/>
                    <a:pt x="78" y="1320"/>
                  </a:cubicBezTo>
                  <a:cubicBezTo>
                    <a:pt x="100" y="1320"/>
                    <a:pt x="133" y="1298"/>
                    <a:pt x="144" y="1276"/>
                  </a:cubicBezTo>
                  <a:cubicBezTo>
                    <a:pt x="144" y="1265"/>
                    <a:pt x="553" y="491"/>
                    <a:pt x="664" y="269"/>
                  </a:cubicBezTo>
                  <a:cubicBezTo>
                    <a:pt x="733" y="157"/>
                    <a:pt x="924" y="133"/>
                    <a:pt x="1057" y="133"/>
                  </a:cubicBezTo>
                  <a:cubicBezTo>
                    <a:pt x="1094" y="133"/>
                    <a:pt x="1126" y="134"/>
                    <a:pt x="1150" y="137"/>
                  </a:cubicBezTo>
                  <a:cubicBezTo>
                    <a:pt x="1155" y="138"/>
                    <a:pt x="1159" y="139"/>
                    <a:pt x="1164" y="139"/>
                  </a:cubicBezTo>
                  <a:cubicBezTo>
                    <a:pt x="1194" y="139"/>
                    <a:pt x="1228" y="110"/>
                    <a:pt x="1228" y="82"/>
                  </a:cubicBezTo>
                  <a:cubicBezTo>
                    <a:pt x="1228" y="37"/>
                    <a:pt x="1206" y="4"/>
                    <a:pt x="1161" y="4"/>
                  </a:cubicBezTo>
                  <a:cubicBezTo>
                    <a:pt x="1158" y="4"/>
                    <a:pt x="1123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1674;p53">
              <a:extLst>
                <a:ext uri="{FF2B5EF4-FFF2-40B4-BE49-F238E27FC236}">
                  <a16:creationId xmlns:a16="http://schemas.microsoft.com/office/drawing/2014/main" id="{AB24A79F-D044-610E-6C47-61FE98150DEC}"/>
                </a:ext>
              </a:extLst>
            </p:cNvPr>
            <p:cNvSpPr/>
            <p:nvPr/>
          </p:nvSpPr>
          <p:spPr>
            <a:xfrm>
              <a:off x="3909781" y="2072814"/>
              <a:ext cx="121345" cy="123502"/>
            </a:xfrm>
            <a:custGeom>
              <a:avLst/>
              <a:gdLst/>
              <a:ahLst/>
              <a:cxnLst/>
              <a:rect l="l" t="t" r="r" b="b"/>
              <a:pathLst>
                <a:path w="1406" h="1431" extrusionOk="0">
                  <a:moveTo>
                    <a:pt x="1199" y="1"/>
                  </a:moveTo>
                  <a:cubicBezTo>
                    <a:pt x="1079" y="1"/>
                    <a:pt x="916" y="44"/>
                    <a:pt x="753" y="214"/>
                  </a:cubicBezTo>
                  <a:cubicBezTo>
                    <a:pt x="509" y="457"/>
                    <a:pt x="45" y="1298"/>
                    <a:pt x="23" y="1331"/>
                  </a:cubicBezTo>
                  <a:cubicBezTo>
                    <a:pt x="1" y="1364"/>
                    <a:pt x="12" y="1408"/>
                    <a:pt x="45" y="1430"/>
                  </a:cubicBezTo>
                  <a:lnTo>
                    <a:pt x="89" y="1430"/>
                  </a:lnTo>
                  <a:cubicBezTo>
                    <a:pt x="111" y="1430"/>
                    <a:pt x="133" y="1419"/>
                    <a:pt x="144" y="1397"/>
                  </a:cubicBezTo>
                  <a:cubicBezTo>
                    <a:pt x="156" y="1386"/>
                    <a:pt x="620" y="535"/>
                    <a:pt x="852" y="313"/>
                  </a:cubicBezTo>
                  <a:cubicBezTo>
                    <a:pt x="988" y="178"/>
                    <a:pt x="1113" y="140"/>
                    <a:pt x="1204" y="140"/>
                  </a:cubicBezTo>
                  <a:cubicBezTo>
                    <a:pt x="1246" y="140"/>
                    <a:pt x="1281" y="148"/>
                    <a:pt x="1306" y="159"/>
                  </a:cubicBezTo>
                  <a:cubicBezTo>
                    <a:pt x="1313" y="161"/>
                    <a:pt x="1321" y="162"/>
                    <a:pt x="1328" y="162"/>
                  </a:cubicBezTo>
                  <a:cubicBezTo>
                    <a:pt x="1361" y="162"/>
                    <a:pt x="1385" y="142"/>
                    <a:pt x="1394" y="114"/>
                  </a:cubicBezTo>
                  <a:cubicBezTo>
                    <a:pt x="1405" y="81"/>
                    <a:pt x="1383" y="37"/>
                    <a:pt x="1350" y="26"/>
                  </a:cubicBezTo>
                  <a:cubicBezTo>
                    <a:pt x="1318" y="14"/>
                    <a:pt x="1265" y="1"/>
                    <a:pt x="1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1675;p53">
              <a:extLst>
                <a:ext uri="{FF2B5EF4-FFF2-40B4-BE49-F238E27FC236}">
                  <a16:creationId xmlns:a16="http://schemas.microsoft.com/office/drawing/2014/main" id="{EDA44B44-C888-D56B-625E-5B67CDB728CA}"/>
                </a:ext>
              </a:extLst>
            </p:cNvPr>
            <p:cNvSpPr/>
            <p:nvPr/>
          </p:nvSpPr>
          <p:spPr>
            <a:xfrm>
              <a:off x="3806733" y="901223"/>
              <a:ext cx="206183" cy="465788"/>
            </a:xfrm>
            <a:custGeom>
              <a:avLst/>
              <a:gdLst/>
              <a:ahLst/>
              <a:cxnLst/>
              <a:rect l="l" t="t" r="r" b="b"/>
              <a:pathLst>
                <a:path w="2389" h="5397" extrusionOk="0">
                  <a:moveTo>
                    <a:pt x="1980" y="0"/>
                  </a:moveTo>
                  <a:cubicBezTo>
                    <a:pt x="1980" y="0"/>
                    <a:pt x="1980" y="4"/>
                    <a:pt x="1979" y="12"/>
                  </a:cubicBezTo>
                  <a:lnTo>
                    <a:pt x="1979" y="12"/>
                  </a:lnTo>
                  <a:cubicBezTo>
                    <a:pt x="1980" y="11"/>
                    <a:pt x="1980" y="11"/>
                    <a:pt x="1980" y="11"/>
                  </a:cubicBezTo>
                  <a:lnTo>
                    <a:pt x="1980" y="0"/>
                  </a:lnTo>
                  <a:close/>
                  <a:moveTo>
                    <a:pt x="1979" y="12"/>
                  </a:moveTo>
                  <a:cubicBezTo>
                    <a:pt x="1944" y="23"/>
                    <a:pt x="825" y="383"/>
                    <a:pt x="498" y="796"/>
                  </a:cubicBezTo>
                  <a:cubicBezTo>
                    <a:pt x="177" y="1206"/>
                    <a:pt x="1" y="5396"/>
                    <a:pt x="1" y="5396"/>
                  </a:cubicBezTo>
                  <a:lnTo>
                    <a:pt x="2389" y="4755"/>
                  </a:lnTo>
                  <a:cubicBezTo>
                    <a:pt x="2389" y="4755"/>
                    <a:pt x="2068" y="2444"/>
                    <a:pt x="1980" y="1891"/>
                  </a:cubicBezTo>
                  <a:cubicBezTo>
                    <a:pt x="1886" y="1368"/>
                    <a:pt x="1970" y="142"/>
                    <a:pt x="1979" y="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1676;p53">
              <a:extLst>
                <a:ext uri="{FF2B5EF4-FFF2-40B4-BE49-F238E27FC236}">
                  <a16:creationId xmlns:a16="http://schemas.microsoft.com/office/drawing/2014/main" id="{AFEE646E-0EAD-55AC-DBB7-6E92F65AFDA5}"/>
                </a:ext>
              </a:extLst>
            </p:cNvPr>
            <p:cNvSpPr/>
            <p:nvPr/>
          </p:nvSpPr>
          <p:spPr>
            <a:xfrm>
              <a:off x="3800087" y="895786"/>
              <a:ext cx="219560" cy="476921"/>
            </a:xfrm>
            <a:custGeom>
              <a:avLst/>
              <a:gdLst/>
              <a:ahLst/>
              <a:cxnLst/>
              <a:rect l="l" t="t" r="r" b="b"/>
              <a:pathLst>
                <a:path w="2544" h="5526" extrusionOk="0">
                  <a:moveTo>
                    <a:pt x="1979" y="163"/>
                  </a:moveTo>
                  <a:lnTo>
                    <a:pt x="1979" y="163"/>
                  </a:lnTo>
                  <a:cubicBezTo>
                    <a:pt x="1957" y="495"/>
                    <a:pt x="1902" y="1501"/>
                    <a:pt x="1979" y="1965"/>
                  </a:cubicBezTo>
                  <a:cubicBezTo>
                    <a:pt x="2068" y="2463"/>
                    <a:pt x="2344" y="4398"/>
                    <a:pt x="2389" y="4763"/>
                  </a:cubicBezTo>
                  <a:lnTo>
                    <a:pt x="144" y="5371"/>
                  </a:lnTo>
                  <a:cubicBezTo>
                    <a:pt x="221" y="3690"/>
                    <a:pt x="409" y="1180"/>
                    <a:pt x="630" y="893"/>
                  </a:cubicBezTo>
                  <a:cubicBezTo>
                    <a:pt x="885" y="572"/>
                    <a:pt x="1703" y="262"/>
                    <a:pt x="1979" y="163"/>
                  </a:cubicBezTo>
                  <a:close/>
                  <a:moveTo>
                    <a:pt x="2062" y="1"/>
                  </a:moveTo>
                  <a:cubicBezTo>
                    <a:pt x="2053" y="1"/>
                    <a:pt x="2044" y="3"/>
                    <a:pt x="2035" y="8"/>
                  </a:cubicBezTo>
                  <a:cubicBezTo>
                    <a:pt x="1979" y="19"/>
                    <a:pt x="852" y="384"/>
                    <a:pt x="520" y="815"/>
                  </a:cubicBezTo>
                  <a:cubicBezTo>
                    <a:pt x="199" y="1235"/>
                    <a:pt x="22" y="5028"/>
                    <a:pt x="0" y="5459"/>
                  </a:cubicBezTo>
                  <a:cubicBezTo>
                    <a:pt x="0" y="5481"/>
                    <a:pt x="11" y="5504"/>
                    <a:pt x="33" y="5515"/>
                  </a:cubicBezTo>
                  <a:cubicBezTo>
                    <a:pt x="44" y="5526"/>
                    <a:pt x="55" y="5526"/>
                    <a:pt x="78" y="5526"/>
                  </a:cubicBezTo>
                  <a:lnTo>
                    <a:pt x="89" y="5526"/>
                  </a:lnTo>
                  <a:lnTo>
                    <a:pt x="2488" y="4884"/>
                  </a:lnTo>
                  <a:cubicBezTo>
                    <a:pt x="2521" y="4873"/>
                    <a:pt x="2543" y="4840"/>
                    <a:pt x="2532" y="4807"/>
                  </a:cubicBezTo>
                  <a:cubicBezTo>
                    <a:pt x="2532" y="4785"/>
                    <a:pt x="2212" y="2496"/>
                    <a:pt x="2123" y="1943"/>
                  </a:cubicBezTo>
                  <a:cubicBezTo>
                    <a:pt x="2035" y="1412"/>
                    <a:pt x="2123" y="85"/>
                    <a:pt x="2123" y="74"/>
                  </a:cubicBezTo>
                  <a:cubicBezTo>
                    <a:pt x="2123" y="52"/>
                    <a:pt x="2112" y="30"/>
                    <a:pt x="2101" y="19"/>
                  </a:cubicBezTo>
                  <a:cubicBezTo>
                    <a:pt x="2088" y="6"/>
                    <a:pt x="2075" y="1"/>
                    <a:pt x="20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1677;p53">
              <a:extLst>
                <a:ext uri="{FF2B5EF4-FFF2-40B4-BE49-F238E27FC236}">
                  <a16:creationId xmlns:a16="http://schemas.microsoft.com/office/drawing/2014/main" id="{CD840E1A-ED8F-C200-A90B-1F92AD6E3FC4}"/>
                </a:ext>
              </a:extLst>
            </p:cNvPr>
            <p:cNvSpPr/>
            <p:nvPr/>
          </p:nvSpPr>
          <p:spPr>
            <a:xfrm>
              <a:off x="4179917" y="991584"/>
              <a:ext cx="242431" cy="343925"/>
            </a:xfrm>
            <a:custGeom>
              <a:avLst/>
              <a:gdLst/>
              <a:ahLst/>
              <a:cxnLst/>
              <a:rect l="l" t="t" r="r" b="b"/>
              <a:pathLst>
                <a:path w="2809" h="3985" extrusionOk="0">
                  <a:moveTo>
                    <a:pt x="857" y="0"/>
                  </a:moveTo>
                  <a:cubicBezTo>
                    <a:pt x="760" y="0"/>
                    <a:pt x="640" y="52"/>
                    <a:pt x="487" y="170"/>
                  </a:cubicBezTo>
                  <a:cubicBezTo>
                    <a:pt x="487" y="170"/>
                    <a:pt x="0" y="855"/>
                    <a:pt x="276" y="1497"/>
                  </a:cubicBezTo>
                  <a:cubicBezTo>
                    <a:pt x="553" y="2138"/>
                    <a:pt x="1017" y="3620"/>
                    <a:pt x="1017" y="3620"/>
                  </a:cubicBezTo>
                  <a:lnTo>
                    <a:pt x="2809" y="3984"/>
                  </a:lnTo>
                  <a:cubicBezTo>
                    <a:pt x="2809" y="3984"/>
                    <a:pt x="2057" y="2127"/>
                    <a:pt x="1614" y="1309"/>
                  </a:cubicBezTo>
                  <a:cubicBezTo>
                    <a:pt x="1268" y="668"/>
                    <a:pt x="1207" y="0"/>
                    <a:pt x="8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1678;p53">
              <a:extLst>
                <a:ext uri="{FF2B5EF4-FFF2-40B4-BE49-F238E27FC236}">
                  <a16:creationId xmlns:a16="http://schemas.microsoft.com/office/drawing/2014/main" id="{E5ED0838-D2C3-2F30-12A3-EC50D6B60FDD}"/>
                </a:ext>
              </a:extLst>
            </p:cNvPr>
            <p:cNvSpPr/>
            <p:nvPr/>
          </p:nvSpPr>
          <p:spPr>
            <a:xfrm>
              <a:off x="4173185" y="985802"/>
              <a:ext cx="255894" cy="355404"/>
            </a:xfrm>
            <a:custGeom>
              <a:avLst/>
              <a:gdLst/>
              <a:ahLst/>
              <a:cxnLst/>
              <a:rect l="l" t="t" r="r" b="b"/>
              <a:pathLst>
                <a:path w="2965" h="4118" extrusionOk="0">
                  <a:moveTo>
                    <a:pt x="938" y="143"/>
                  </a:moveTo>
                  <a:cubicBezTo>
                    <a:pt x="955" y="143"/>
                    <a:pt x="970" y="145"/>
                    <a:pt x="985" y="148"/>
                  </a:cubicBezTo>
                  <a:cubicBezTo>
                    <a:pt x="1140" y="192"/>
                    <a:pt x="1228" y="436"/>
                    <a:pt x="1350" y="756"/>
                  </a:cubicBezTo>
                  <a:cubicBezTo>
                    <a:pt x="1427" y="955"/>
                    <a:pt x="1516" y="1188"/>
                    <a:pt x="1637" y="1409"/>
                  </a:cubicBezTo>
                  <a:cubicBezTo>
                    <a:pt x="2002" y="2094"/>
                    <a:pt x="2599" y="3532"/>
                    <a:pt x="2776" y="3952"/>
                  </a:cubicBezTo>
                  <a:lnTo>
                    <a:pt x="1151" y="3620"/>
                  </a:lnTo>
                  <a:cubicBezTo>
                    <a:pt x="1073" y="3388"/>
                    <a:pt x="664" y="2116"/>
                    <a:pt x="421" y="1530"/>
                  </a:cubicBezTo>
                  <a:cubicBezTo>
                    <a:pt x="178" y="966"/>
                    <a:pt x="565" y="369"/>
                    <a:pt x="609" y="292"/>
                  </a:cubicBezTo>
                  <a:cubicBezTo>
                    <a:pt x="747" y="190"/>
                    <a:pt x="855" y="143"/>
                    <a:pt x="938" y="143"/>
                  </a:cubicBezTo>
                  <a:close/>
                  <a:moveTo>
                    <a:pt x="931" y="1"/>
                  </a:moveTo>
                  <a:cubicBezTo>
                    <a:pt x="814" y="1"/>
                    <a:pt x="684" y="61"/>
                    <a:pt x="520" y="181"/>
                  </a:cubicBezTo>
                  <a:cubicBezTo>
                    <a:pt x="509" y="192"/>
                    <a:pt x="509" y="192"/>
                    <a:pt x="509" y="203"/>
                  </a:cubicBezTo>
                  <a:cubicBezTo>
                    <a:pt x="487" y="226"/>
                    <a:pt x="1" y="911"/>
                    <a:pt x="288" y="1586"/>
                  </a:cubicBezTo>
                  <a:cubicBezTo>
                    <a:pt x="565" y="2227"/>
                    <a:pt x="1029" y="3687"/>
                    <a:pt x="1029" y="3698"/>
                  </a:cubicBezTo>
                  <a:cubicBezTo>
                    <a:pt x="1040" y="3731"/>
                    <a:pt x="1051" y="3742"/>
                    <a:pt x="1084" y="3753"/>
                  </a:cubicBezTo>
                  <a:lnTo>
                    <a:pt x="2876" y="4118"/>
                  </a:lnTo>
                  <a:lnTo>
                    <a:pt x="2887" y="4118"/>
                  </a:lnTo>
                  <a:cubicBezTo>
                    <a:pt x="2909" y="4118"/>
                    <a:pt x="2931" y="4107"/>
                    <a:pt x="2942" y="4096"/>
                  </a:cubicBezTo>
                  <a:cubicBezTo>
                    <a:pt x="2964" y="4074"/>
                    <a:pt x="2964" y="4051"/>
                    <a:pt x="2953" y="4018"/>
                  </a:cubicBezTo>
                  <a:cubicBezTo>
                    <a:pt x="2942" y="4007"/>
                    <a:pt x="2190" y="2150"/>
                    <a:pt x="1759" y="1342"/>
                  </a:cubicBezTo>
                  <a:cubicBezTo>
                    <a:pt x="1637" y="1121"/>
                    <a:pt x="1549" y="900"/>
                    <a:pt x="1482" y="701"/>
                  </a:cubicBezTo>
                  <a:cubicBezTo>
                    <a:pt x="1350" y="347"/>
                    <a:pt x="1239" y="71"/>
                    <a:pt x="1029" y="15"/>
                  </a:cubicBezTo>
                  <a:cubicBezTo>
                    <a:pt x="997" y="6"/>
                    <a:pt x="965" y="1"/>
                    <a:pt x="9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1679;p53">
              <a:extLst>
                <a:ext uri="{FF2B5EF4-FFF2-40B4-BE49-F238E27FC236}">
                  <a16:creationId xmlns:a16="http://schemas.microsoft.com/office/drawing/2014/main" id="{61D0C51C-5386-4C2A-D4A2-C190AFD592E9}"/>
                </a:ext>
              </a:extLst>
            </p:cNvPr>
            <p:cNvSpPr/>
            <p:nvPr/>
          </p:nvSpPr>
          <p:spPr>
            <a:xfrm>
              <a:off x="3678829" y="4055241"/>
              <a:ext cx="470276" cy="268236"/>
            </a:xfrm>
            <a:custGeom>
              <a:avLst/>
              <a:gdLst/>
              <a:ahLst/>
              <a:cxnLst/>
              <a:rect l="l" t="t" r="r" b="b"/>
              <a:pathLst>
                <a:path w="5449" h="3108" extrusionOk="0">
                  <a:moveTo>
                    <a:pt x="830" y="0"/>
                  </a:moveTo>
                  <a:cubicBezTo>
                    <a:pt x="509" y="45"/>
                    <a:pt x="377" y="321"/>
                    <a:pt x="321" y="597"/>
                  </a:cubicBezTo>
                  <a:cubicBezTo>
                    <a:pt x="277" y="874"/>
                    <a:pt x="1" y="1471"/>
                    <a:pt x="145" y="1891"/>
                  </a:cubicBezTo>
                  <a:cubicBezTo>
                    <a:pt x="277" y="2300"/>
                    <a:pt x="830" y="2621"/>
                    <a:pt x="1847" y="2953"/>
                  </a:cubicBezTo>
                  <a:cubicBezTo>
                    <a:pt x="2198" y="3063"/>
                    <a:pt x="2613" y="3108"/>
                    <a:pt x="3023" y="3108"/>
                  </a:cubicBezTo>
                  <a:cubicBezTo>
                    <a:pt x="3804" y="3108"/>
                    <a:pt x="4569" y="2946"/>
                    <a:pt x="4844" y="2765"/>
                  </a:cubicBezTo>
                  <a:cubicBezTo>
                    <a:pt x="5253" y="2488"/>
                    <a:pt x="5209" y="1935"/>
                    <a:pt x="5353" y="1427"/>
                  </a:cubicBezTo>
                  <a:cubicBezTo>
                    <a:pt x="5448" y="1061"/>
                    <a:pt x="5309" y="1010"/>
                    <a:pt x="5224" y="1010"/>
                  </a:cubicBezTo>
                  <a:cubicBezTo>
                    <a:pt x="5190" y="1010"/>
                    <a:pt x="5165" y="1018"/>
                    <a:pt x="5165" y="1018"/>
                  </a:cubicBezTo>
                  <a:cubicBezTo>
                    <a:pt x="5165" y="1018"/>
                    <a:pt x="4858" y="1126"/>
                    <a:pt x="4258" y="1126"/>
                  </a:cubicBezTo>
                  <a:cubicBezTo>
                    <a:pt x="3898" y="1126"/>
                    <a:pt x="3433" y="1087"/>
                    <a:pt x="2865" y="962"/>
                  </a:cubicBezTo>
                  <a:cubicBezTo>
                    <a:pt x="1339" y="642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1680;p53">
              <a:extLst>
                <a:ext uri="{FF2B5EF4-FFF2-40B4-BE49-F238E27FC236}">
                  <a16:creationId xmlns:a16="http://schemas.microsoft.com/office/drawing/2014/main" id="{CD3665D7-5436-5BE5-78B3-745E352890E5}"/>
                </a:ext>
              </a:extLst>
            </p:cNvPr>
            <p:cNvSpPr/>
            <p:nvPr/>
          </p:nvSpPr>
          <p:spPr>
            <a:xfrm>
              <a:off x="3675980" y="4049458"/>
              <a:ext cx="475368" cy="279715"/>
            </a:xfrm>
            <a:custGeom>
              <a:avLst/>
              <a:gdLst/>
              <a:ahLst/>
              <a:cxnLst/>
              <a:rect l="l" t="t" r="r" b="b"/>
              <a:pathLst>
                <a:path w="5508" h="3241" extrusionOk="0">
                  <a:moveTo>
                    <a:pt x="841" y="134"/>
                  </a:moveTo>
                  <a:cubicBezTo>
                    <a:pt x="963" y="277"/>
                    <a:pt x="1527" y="808"/>
                    <a:pt x="2876" y="1096"/>
                  </a:cubicBezTo>
                  <a:cubicBezTo>
                    <a:pt x="3444" y="1219"/>
                    <a:pt x="3909" y="1258"/>
                    <a:pt x="4271" y="1258"/>
                  </a:cubicBezTo>
                  <a:cubicBezTo>
                    <a:pt x="4882" y="1258"/>
                    <a:pt x="5199" y="1147"/>
                    <a:pt x="5220" y="1140"/>
                  </a:cubicBezTo>
                  <a:cubicBezTo>
                    <a:pt x="5220" y="1140"/>
                    <a:pt x="5230" y="1138"/>
                    <a:pt x="5245" y="1138"/>
                  </a:cubicBezTo>
                  <a:cubicBezTo>
                    <a:pt x="5268" y="1138"/>
                    <a:pt x="5299" y="1142"/>
                    <a:pt x="5319" y="1162"/>
                  </a:cubicBezTo>
                  <a:cubicBezTo>
                    <a:pt x="5341" y="1184"/>
                    <a:pt x="5375" y="1250"/>
                    <a:pt x="5319" y="1472"/>
                  </a:cubicBezTo>
                  <a:cubicBezTo>
                    <a:pt x="5275" y="1615"/>
                    <a:pt x="5253" y="1759"/>
                    <a:pt x="5231" y="1903"/>
                  </a:cubicBezTo>
                  <a:cubicBezTo>
                    <a:pt x="5165" y="2268"/>
                    <a:pt x="5109" y="2588"/>
                    <a:pt x="4833" y="2776"/>
                  </a:cubicBezTo>
                  <a:cubicBezTo>
                    <a:pt x="4583" y="2938"/>
                    <a:pt x="3828" y="3104"/>
                    <a:pt x="3047" y="3104"/>
                  </a:cubicBezTo>
                  <a:cubicBezTo>
                    <a:pt x="2651" y="3104"/>
                    <a:pt x="2249" y="3061"/>
                    <a:pt x="1903" y="2953"/>
                  </a:cubicBezTo>
                  <a:cubicBezTo>
                    <a:pt x="874" y="2622"/>
                    <a:pt x="366" y="2312"/>
                    <a:pt x="244" y="1936"/>
                  </a:cubicBezTo>
                  <a:cubicBezTo>
                    <a:pt x="144" y="1649"/>
                    <a:pt x="266" y="1262"/>
                    <a:pt x="354" y="974"/>
                  </a:cubicBezTo>
                  <a:cubicBezTo>
                    <a:pt x="388" y="852"/>
                    <a:pt x="410" y="753"/>
                    <a:pt x="432" y="675"/>
                  </a:cubicBezTo>
                  <a:cubicBezTo>
                    <a:pt x="465" y="465"/>
                    <a:pt x="565" y="200"/>
                    <a:pt x="841" y="145"/>
                  </a:cubicBezTo>
                  <a:lnTo>
                    <a:pt x="841" y="134"/>
                  </a:lnTo>
                  <a:close/>
                  <a:moveTo>
                    <a:pt x="852" y="1"/>
                  </a:moveTo>
                  <a:cubicBezTo>
                    <a:pt x="554" y="45"/>
                    <a:pt x="354" y="277"/>
                    <a:pt x="288" y="653"/>
                  </a:cubicBezTo>
                  <a:cubicBezTo>
                    <a:pt x="277" y="731"/>
                    <a:pt x="255" y="819"/>
                    <a:pt x="222" y="930"/>
                  </a:cubicBezTo>
                  <a:cubicBezTo>
                    <a:pt x="122" y="1239"/>
                    <a:pt x="1" y="1660"/>
                    <a:pt x="111" y="1980"/>
                  </a:cubicBezTo>
                  <a:cubicBezTo>
                    <a:pt x="255" y="2411"/>
                    <a:pt x="775" y="2732"/>
                    <a:pt x="1858" y="3086"/>
                  </a:cubicBezTo>
                  <a:cubicBezTo>
                    <a:pt x="2223" y="3197"/>
                    <a:pt x="2654" y="3241"/>
                    <a:pt x="3075" y="3241"/>
                  </a:cubicBezTo>
                  <a:cubicBezTo>
                    <a:pt x="3849" y="3241"/>
                    <a:pt x="4623" y="3086"/>
                    <a:pt x="4910" y="2887"/>
                  </a:cubicBezTo>
                  <a:cubicBezTo>
                    <a:pt x="5242" y="2677"/>
                    <a:pt x="5297" y="2312"/>
                    <a:pt x="5364" y="1925"/>
                  </a:cubicBezTo>
                  <a:cubicBezTo>
                    <a:pt x="5386" y="1792"/>
                    <a:pt x="5408" y="1649"/>
                    <a:pt x="5452" y="1516"/>
                  </a:cubicBezTo>
                  <a:cubicBezTo>
                    <a:pt x="5507" y="1295"/>
                    <a:pt x="5496" y="1151"/>
                    <a:pt x="5408" y="1062"/>
                  </a:cubicBezTo>
                  <a:cubicBezTo>
                    <a:pt x="5366" y="1020"/>
                    <a:pt x="5306" y="1005"/>
                    <a:pt x="5254" y="1005"/>
                  </a:cubicBezTo>
                  <a:cubicBezTo>
                    <a:pt x="5223" y="1005"/>
                    <a:pt x="5196" y="1010"/>
                    <a:pt x="5176" y="1018"/>
                  </a:cubicBezTo>
                  <a:cubicBezTo>
                    <a:pt x="5169" y="1018"/>
                    <a:pt x="4865" y="1121"/>
                    <a:pt x="4279" y="1121"/>
                  </a:cubicBezTo>
                  <a:cubicBezTo>
                    <a:pt x="3924" y="1121"/>
                    <a:pt x="3467" y="1084"/>
                    <a:pt x="2909" y="963"/>
                  </a:cubicBezTo>
                  <a:cubicBezTo>
                    <a:pt x="1438" y="653"/>
                    <a:pt x="929" y="34"/>
                    <a:pt x="918" y="23"/>
                  </a:cubicBezTo>
                  <a:cubicBezTo>
                    <a:pt x="907" y="1"/>
                    <a:pt x="885" y="1"/>
                    <a:pt x="8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1681;p53">
              <a:extLst>
                <a:ext uri="{FF2B5EF4-FFF2-40B4-BE49-F238E27FC236}">
                  <a16:creationId xmlns:a16="http://schemas.microsoft.com/office/drawing/2014/main" id="{B78A32AE-36D8-9BD6-F56F-5063FFE0CE73}"/>
                </a:ext>
              </a:extLst>
            </p:cNvPr>
            <p:cNvSpPr/>
            <p:nvPr/>
          </p:nvSpPr>
          <p:spPr>
            <a:xfrm>
              <a:off x="4172236" y="4078716"/>
              <a:ext cx="417112" cy="241999"/>
            </a:xfrm>
            <a:custGeom>
              <a:avLst/>
              <a:gdLst/>
              <a:ahLst/>
              <a:cxnLst/>
              <a:rect l="l" t="t" r="r" b="b"/>
              <a:pathLst>
                <a:path w="4833" h="2804" extrusionOk="0">
                  <a:moveTo>
                    <a:pt x="368" y="0"/>
                  </a:moveTo>
                  <a:cubicBezTo>
                    <a:pt x="282" y="0"/>
                    <a:pt x="99" y="53"/>
                    <a:pt x="133" y="513"/>
                  </a:cubicBezTo>
                  <a:cubicBezTo>
                    <a:pt x="189" y="1110"/>
                    <a:pt x="1" y="1752"/>
                    <a:pt x="133" y="2072"/>
                  </a:cubicBezTo>
                  <a:cubicBezTo>
                    <a:pt x="277" y="2404"/>
                    <a:pt x="642" y="2625"/>
                    <a:pt x="2124" y="2769"/>
                  </a:cubicBezTo>
                  <a:cubicBezTo>
                    <a:pt x="2385" y="2793"/>
                    <a:pt x="2628" y="2803"/>
                    <a:pt x="2852" y="2803"/>
                  </a:cubicBezTo>
                  <a:cubicBezTo>
                    <a:pt x="3884" y="2803"/>
                    <a:pt x="4501" y="2576"/>
                    <a:pt x="4656" y="2349"/>
                  </a:cubicBezTo>
                  <a:cubicBezTo>
                    <a:pt x="4833" y="2072"/>
                    <a:pt x="4700" y="1343"/>
                    <a:pt x="4656" y="746"/>
                  </a:cubicBezTo>
                  <a:cubicBezTo>
                    <a:pt x="4612" y="137"/>
                    <a:pt x="4335" y="93"/>
                    <a:pt x="4335" y="93"/>
                  </a:cubicBezTo>
                  <a:cubicBezTo>
                    <a:pt x="4335" y="93"/>
                    <a:pt x="3489" y="456"/>
                    <a:pt x="2381" y="456"/>
                  </a:cubicBezTo>
                  <a:cubicBezTo>
                    <a:pt x="1771" y="456"/>
                    <a:pt x="1081" y="346"/>
                    <a:pt x="410" y="5"/>
                  </a:cubicBezTo>
                  <a:cubicBezTo>
                    <a:pt x="410" y="5"/>
                    <a:pt x="393" y="0"/>
                    <a:pt x="3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1682;p53">
              <a:extLst>
                <a:ext uri="{FF2B5EF4-FFF2-40B4-BE49-F238E27FC236}">
                  <a16:creationId xmlns:a16="http://schemas.microsoft.com/office/drawing/2014/main" id="{3F457E76-E977-F176-0722-598B425F0269}"/>
                </a:ext>
              </a:extLst>
            </p:cNvPr>
            <p:cNvSpPr/>
            <p:nvPr/>
          </p:nvSpPr>
          <p:spPr>
            <a:xfrm>
              <a:off x="4171287" y="4072675"/>
              <a:ext cx="420909" cy="254600"/>
            </a:xfrm>
            <a:custGeom>
              <a:avLst/>
              <a:gdLst/>
              <a:ahLst/>
              <a:cxnLst/>
              <a:rect l="l" t="t" r="r" b="b"/>
              <a:pathLst>
                <a:path w="4877" h="2950" extrusionOk="0">
                  <a:moveTo>
                    <a:pt x="399" y="141"/>
                  </a:moveTo>
                  <a:cubicBezTo>
                    <a:pt x="1072" y="484"/>
                    <a:pt x="1765" y="594"/>
                    <a:pt x="2381" y="594"/>
                  </a:cubicBezTo>
                  <a:cubicBezTo>
                    <a:pt x="3394" y="594"/>
                    <a:pt x="4195" y="296"/>
                    <a:pt x="4346" y="241"/>
                  </a:cubicBezTo>
                  <a:cubicBezTo>
                    <a:pt x="4401" y="263"/>
                    <a:pt x="4556" y="373"/>
                    <a:pt x="4600" y="816"/>
                  </a:cubicBezTo>
                  <a:cubicBezTo>
                    <a:pt x="4612" y="948"/>
                    <a:pt x="4623" y="1092"/>
                    <a:pt x="4634" y="1225"/>
                  </a:cubicBezTo>
                  <a:cubicBezTo>
                    <a:pt x="4689" y="1700"/>
                    <a:pt x="4733" y="2187"/>
                    <a:pt x="4612" y="2386"/>
                  </a:cubicBezTo>
                  <a:cubicBezTo>
                    <a:pt x="4484" y="2568"/>
                    <a:pt x="3915" y="2809"/>
                    <a:pt x="2874" y="2809"/>
                  </a:cubicBezTo>
                  <a:cubicBezTo>
                    <a:pt x="2650" y="2809"/>
                    <a:pt x="2403" y="2798"/>
                    <a:pt x="2135" y="2773"/>
                  </a:cubicBezTo>
                  <a:cubicBezTo>
                    <a:pt x="708" y="2640"/>
                    <a:pt x="343" y="2419"/>
                    <a:pt x="211" y="2120"/>
                  </a:cubicBezTo>
                  <a:cubicBezTo>
                    <a:pt x="144" y="1955"/>
                    <a:pt x="166" y="1667"/>
                    <a:pt x="189" y="1368"/>
                  </a:cubicBezTo>
                  <a:cubicBezTo>
                    <a:pt x="211" y="1114"/>
                    <a:pt x="233" y="838"/>
                    <a:pt x="222" y="572"/>
                  </a:cubicBezTo>
                  <a:cubicBezTo>
                    <a:pt x="200" y="373"/>
                    <a:pt x="233" y="230"/>
                    <a:pt x="299" y="163"/>
                  </a:cubicBezTo>
                  <a:cubicBezTo>
                    <a:pt x="332" y="141"/>
                    <a:pt x="354" y="141"/>
                    <a:pt x="376" y="141"/>
                  </a:cubicBezTo>
                  <a:close/>
                  <a:moveTo>
                    <a:pt x="378" y="1"/>
                  </a:moveTo>
                  <a:cubicBezTo>
                    <a:pt x="330" y="1"/>
                    <a:pt x="268" y="14"/>
                    <a:pt x="211" y="64"/>
                  </a:cubicBezTo>
                  <a:cubicBezTo>
                    <a:pt x="100" y="152"/>
                    <a:pt x="56" y="329"/>
                    <a:pt x="78" y="583"/>
                  </a:cubicBezTo>
                  <a:cubicBezTo>
                    <a:pt x="100" y="838"/>
                    <a:pt x="78" y="1103"/>
                    <a:pt x="56" y="1357"/>
                  </a:cubicBezTo>
                  <a:cubicBezTo>
                    <a:pt x="23" y="1689"/>
                    <a:pt x="1" y="1977"/>
                    <a:pt x="89" y="2176"/>
                  </a:cubicBezTo>
                  <a:cubicBezTo>
                    <a:pt x="244" y="2530"/>
                    <a:pt x="620" y="2762"/>
                    <a:pt x="2124" y="2905"/>
                  </a:cubicBezTo>
                  <a:cubicBezTo>
                    <a:pt x="2400" y="2939"/>
                    <a:pt x="2654" y="2950"/>
                    <a:pt x="2887" y="2950"/>
                  </a:cubicBezTo>
                  <a:cubicBezTo>
                    <a:pt x="3926" y="2950"/>
                    <a:pt x="4556" y="2717"/>
                    <a:pt x="4722" y="2463"/>
                  </a:cubicBezTo>
                  <a:cubicBezTo>
                    <a:pt x="4877" y="2231"/>
                    <a:pt x="4833" y="1733"/>
                    <a:pt x="4777" y="1214"/>
                  </a:cubicBezTo>
                  <a:cubicBezTo>
                    <a:pt x="4755" y="1081"/>
                    <a:pt x="4744" y="937"/>
                    <a:pt x="4733" y="805"/>
                  </a:cubicBezTo>
                  <a:cubicBezTo>
                    <a:pt x="4678" y="163"/>
                    <a:pt x="4368" y="97"/>
                    <a:pt x="4357" y="97"/>
                  </a:cubicBezTo>
                  <a:cubicBezTo>
                    <a:pt x="4346" y="97"/>
                    <a:pt x="4324" y="97"/>
                    <a:pt x="4313" y="108"/>
                  </a:cubicBezTo>
                  <a:cubicBezTo>
                    <a:pt x="4299" y="108"/>
                    <a:pt x="3470" y="454"/>
                    <a:pt x="2394" y="454"/>
                  </a:cubicBezTo>
                  <a:cubicBezTo>
                    <a:pt x="1792" y="454"/>
                    <a:pt x="1112" y="345"/>
                    <a:pt x="454" y="8"/>
                  </a:cubicBezTo>
                  <a:lnTo>
                    <a:pt x="443" y="8"/>
                  </a:lnTo>
                  <a:cubicBezTo>
                    <a:pt x="427" y="4"/>
                    <a:pt x="405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1683;p53">
              <a:extLst>
                <a:ext uri="{FF2B5EF4-FFF2-40B4-BE49-F238E27FC236}">
                  <a16:creationId xmlns:a16="http://schemas.microsoft.com/office/drawing/2014/main" id="{B109AFC0-CF39-3FB3-6C5B-5C5D1D6319CD}"/>
                </a:ext>
              </a:extLst>
            </p:cNvPr>
            <p:cNvSpPr/>
            <p:nvPr/>
          </p:nvSpPr>
          <p:spPr>
            <a:xfrm>
              <a:off x="3842981" y="83482"/>
              <a:ext cx="857095" cy="1090723"/>
            </a:xfrm>
            <a:custGeom>
              <a:avLst/>
              <a:gdLst/>
              <a:ahLst/>
              <a:cxnLst/>
              <a:rect l="l" t="t" r="r" b="b"/>
              <a:pathLst>
                <a:path w="9931" h="12638" extrusionOk="0">
                  <a:moveTo>
                    <a:pt x="4118" y="0"/>
                  </a:moveTo>
                  <a:cubicBezTo>
                    <a:pt x="3972" y="0"/>
                    <a:pt x="3830" y="11"/>
                    <a:pt x="3694" y="32"/>
                  </a:cubicBezTo>
                  <a:cubicBezTo>
                    <a:pt x="2500" y="220"/>
                    <a:pt x="1339" y="1514"/>
                    <a:pt x="1339" y="1514"/>
                  </a:cubicBezTo>
                  <a:lnTo>
                    <a:pt x="1339" y="1503"/>
                  </a:lnTo>
                  <a:cubicBezTo>
                    <a:pt x="653" y="2476"/>
                    <a:pt x="1" y="5428"/>
                    <a:pt x="144" y="6313"/>
                  </a:cubicBezTo>
                  <a:cubicBezTo>
                    <a:pt x="217" y="6793"/>
                    <a:pt x="588" y="6953"/>
                    <a:pt x="1022" y="6953"/>
                  </a:cubicBezTo>
                  <a:cubicBezTo>
                    <a:pt x="1376" y="6953"/>
                    <a:pt x="1771" y="6846"/>
                    <a:pt x="2080" y="6722"/>
                  </a:cubicBezTo>
                  <a:cubicBezTo>
                    <a:pt x="2719" y="6468"/>
                    <a:pt x="5924" y="5356"/>
                    <a:pt x="6871" y="5356"/>
                  </a:cubicBezTo>
                  <a:cubicBezTo>
                    <a:pt x="6955" y="5356"/>
                    <a:pt x="7021" y="5365"/>
                    <a:pt x="7067" y="5384"/>
                  </a:cubicBezTo>
                  <a:cubicBezTo>
                    <a:pt x="7619" y="5616"/>
                    <a:pt x="6967" y="8657"/>
                    <a:pt x="6602" y="9719"/>
                  </a:cubicBezTo>
                  <a:cubicBezTo>
                    <a:pt x="6237" y="10791"/>
                    <a:pt x="4899" y="11012"/>
                    <a:pt x="4899" y="11012"/>
                  </a:cubicBezTo>
                  <a:cubicBezTo>
                    <a:pt x="4899" y="11012"/>
                    <a:pt x="4899" y="11521"/>
                    <a:pt x="6049" y="11941"/>
                  </a:cubicBezTo>
                  <a:cubicBezTo>
                    <a:pt x="7199" y="12361"/>
                    <a:pt x="7664" y="12638"/>
                    <a:pt x="7664" y="12638"/>
                  </a:cubicBezTo>
                  <a:cubicBezTo>
                    <a:pt x="7664" y="12638"/>
                    <a:pt x="8493" y="9907"/>
                    <a:pt x="8592" y="8757"/>
                  </a:cubicBezTo>
                  <a:cubicBezTo>
                    <a:pt x="8681" y="7607"/>
                    <a:pt x="9510" y="7098"/>
                    <a:pt x="9466" y="6313"/>
                  </a:cubicBezTo>
                  <a:cubicBezTo>
                    <a:pt x="9422" y="5528"/>
                    <a:pt x="9930" y="3173"/>
                    <a:pt x="8216" y="1835"/>
                  </a:cubicBezTo>
                  <a:cubicBezTo>
                    <a:pt x="6706" y="648"/>
                    <a:pt x="5265" y="0"/>
                    <a:pt x="4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1684;p53">
              <a:extLst>
                <a:ext uri="{FF2B5EF4-FFF2-40B4-BE49-F238E27FC236}">
                  <a16:creationId xmlns:a16="http://schemas.microsoft.com/office/drawing/2014/main" id="{70E4C23E-4A71-C6F1-CBC6-4D352D183AE1}"/>
                </a:ext>
              </a:extLst>
            </p:cNvPr>
            <p:cNvSpPr/>
            <p:nvPr/>
          </p:nvSpPr>
          <p:spPr>
            <a:xfrm>
              <a:off x="3836336" y="77700"/>
              <a:ext cx="842768" cy="1102287"/>
            </a:xfrm>
            <a:custGeom>
              <a:avLst/>
              <a:gdLst/>
              <a:ahLst/>
              <a:cxnLst/>
              <a:rect l="l" t="t" r="r" b="b"/>
              <a:pathLst>
                <a:path w="9765" h="12772" extrusionOk="0">
                  <a:moveTo>
                    <a:pt x="4188" y="136"/>
                  </a:moveTo>
                  <a:cubicBezTo>
                    <a:pt x="5318" y="136"/>
                    <a:pt x="6744" y="767"/>
                    <a:pt x="8249" y="1957"/>
                  </a:cubicBezTo>
                  <a:cubicBezTo>
                    <a:pt x="9631" y="3029"/>
                    <a:pt x="9543" y="4765"/>
                    <a:pt x="9488" y="5805"/>
                  </a:cubicBezTo>
                  <a:cubicBezTo>
                    <a:pt x="9477" y="6037"/>
                    <a:pt x="9466" y="6236"/>
                    <a:pt x="9477" y="6380"/>
                  </a:cubicBezTo>
                  <a:cubicBezTo>
                    <a:pt x="9499" y="6734"/>
                    <a:pt x="9322" y="7043"/>
                    <a:pt x="9123" y="7386"/>
                  </a:cubicBezTo>
                  <a:cubicBezTo>
                    <a:pt x="8902" y="7773"/>
                    <a:pt x="8647" y="8204"/>
                    <a:pt x="8592" y="8812"/>
                  </a:cubicBezTo>
                  <a:cubicBezTo>
                    <a:pt x="8515" y="9841"/>
                    <a:pt x="7840" y="12130"/>
                    <a:pt x="7696" y="12594"/>
                  </a:cubicBezTo>
                  <a:cubicBezTo>
                    <a:pt x="7531" y="12506"/>
                    <a:pt x="7044" y="12262"/>
                    <a:pt x="6148" y="11942"/>
                  </a:cubicBezTo>
                  <a:cubicBezTo>
                    <a:pt x="5286" y="11632"/>
                    <a:pt x="5098" y="11267"/>
                    <a:pt x="5054" y="11135"/>
                  </a:cubicBezTo>
                  <a:cubicBezTo>
                    <a:pt x="5341" y="11068"/>
                    <a:pt x="6414" y="10770"/>
                    <a:pt x="6745" y="9808"/>
                  </a:cubicBezTo>
                  <a:cubicBezTo>
                    <a:pt x="7022" y="9012"/>
                    <a:pt x="7829" y="5661"/>
                    <a:pt x="7166" y="5385"/>
                  </a:cubicBezTo>
                  <a:cubicBezTo>
                    <a:pt x="7115" y="5364"/>
                    <a:pt x="7042" y="5355"/>
                    <a:pt x="6951" y="5355"/>
                  </a:cubicBezTo>
                  <a:cubicBezTo>
                    <a:pt x="5909" y="5355"/>
                    <a:pt x="2460" y="6590"/>
                    <a:pt x="2134" y="6723"/>
                  </a:cubicBezTo>
                  <a:cubicBezTo>
                    <a:pt x="1820" y="6849"/>
                    <a:pt x="1438" y="6948"/>
                    <a:pt x="1106" y="6948"/>
                  </a:cubicBezTo>
                  <a:cubicBezTo>
                    <a:pt x="912" y="6948"/>
                    <a:pt x="736" y="6914"/>
                    <a:pt x="597" y="6833"/>
                  </a:cubicBezTo>
                  <a:cubicBezTo>
                    <a:pt x="420" y="6745"/>
                    <a:pt x="321" y="6579"/>
                    <a:pt x="288" y="6358"/>
                  </a:cubicBezTo>
                  <a:cubicBezTo>
                    <a:pt x="155" y="5551"/>
                    <a:pt x="774" y="2598"/>
                    <a:pt x="1471" y="1614"/>
                  </a:cubicBezTo>
                  <a:cubicBezTo>
                    <a:pt x="1537" y="1559"/>
                    <a:pt x="2654" y="342"/>
                    <a:pt x="3782" y="166"/>
                  </a:cubicBezTo>
                  <a:cubicBezTo>
                    <a:pt x="3913" y="146"/>
                    <a:pt x="4048" y="136"/>
                    <a:pt x="4188" y="136"/>
                  </a:cubicBezTo>
                  <a:close/>
                  <a:moveTo>
                    <a:pt x="4196" y="1"/>
                  </a:moveTo>
                  <a:cubicBezTo>
                    <a:pt x="4045" y="1"/>
                    <a:pt x="3900" y="11"/>
                    <a:pt x="3760" y="33"/>
                  </a:cubicBezTo>
                  <a:cubicBezTo>
                    <a:pt x="2555" y="221"/>
                    <a:pt x="1416" y="1481"/>
                    <a:pt x="1371" y="1526"/>
                  </a:cubicBezTo>
                  <a:cubicBezTo>
                    <a:pt x="1371" y="1537"/>
                    <a:pt x="1371" y="1537"/>
                    <a:pt x="1360" y="1537"/>
                  </a:cubicBezTo>
                  <a:cubicBezTo>
                    <a:pt x="686" y="2488"/>
                    <a:pt x="0" y="5451"/>
                    <a:pt x="155" y="6391"/>
                  </a:cubicBezTo>
                  <a:cubicBezTo>
                    <a:pt x="199" y="6645"/>
                    <a:pt x="321" y="6844"/>
                    <a:pt x="531" y="6955"/>
                  </a:cubicBezTo>
                  <a:cubicBezTo>
                    <a:pt x="700" y="7053"/>
                    <a:pt x="903" y="7089"/>
                    <a:pt x="1110" y="7089"/>
                  </a:cubicBezTo>
                  <a:cubicBezTo>
                    <a:pt x="1554" y="7089"/>
                    <a:pt x="2016" y="6923"/>
                    <a:pt x="2190" y="6855"/>
                  </a:cubicBezTo>
                  <a:cubicBezTo>
                    <a:pt x="3004" y="6530"/>
                    <a:pt x="6074" y="5493"/>
                    <a:pt x="6947" y="5493"/>
                  </a:cubicBezTo>
                  <a:cubicBezTo>
                    <a:pt x="7022" y="5493"/>
                    <a:pt x="7082" y="5501"/>
                    <a:pt x="7121" y="5517"/>
                  </a:cubicBezTo>
                  <a:cubicBezTo>
                    <a:pt x="7564" y="5705"/>
                    <a:pt x="7055" y="8514"/>
                    <a:pt x="6613" y="9763"/>
                  </a:cubicBezTo>
                  <a:cubicBezTo>
                    <a:pt x="6270" y="10781"/>
                    <a:pt x="4976" y="11013"/>
                    <a:pt x="4965" y="11013"/>
                  </a:cubicBezTo>
                  <a:cubicBezTo>
                    <a:pt x="4932" y="11024"/>
                    <a:pt x="4910" y="11046"/>
                    <a:pt x="4910" y="11079"/>
                  </a:cubicBezTo>
                  <a:cubicBezTo>
                    <a:pt x="4910" y="11101"/>
                    <a:pt x="4921" y="11643"/>
                    <a:pt x="6104" y="12074"/>
                  </a:cubicBezTo>
                  <a:cubicBezTo>
                    <a:pt x="7232" y="12484"/>
                    <a:pt x="7707" y="12760"/>
                    <a:pt x="7707" y="12760"/>
                  </a:cubicBezTo>
                  <a:cubicBezTo>
                    <a:pt x="7719" y="12760"/>
                    <a:pt x="7730" y="12771"/>
                    <a:pt x="7741" y="12771"/>
                  </a:cubicBezTo>
                  <a:cubicBezTo>
                    <a:pt x="7752" y="12771"/>
                    <a:pt x="7763" y="12760"/>
                    <a:pt x="7774" y="12760"/>
                  </a:cubicBezTo>
                  <a:cubicBezTo>
                    <a:pt x="7785" y="12760"/>
                    <a:pt x="7807" y="12738"/>
                    <a:pt x="7807" y="12716"/>
                  </a:cubicBezTo>
                  <a:cubicBezTo>
                    <a:pt x="7840" y="12605"/>
                    <a:pt x="8647" y="9974"/>
                    <a:pt x="8736" y="8824"/>
                  </a:cubicBezTo>
                  <a:cubicBezTo>
                    <a:pt x="8780" y="8249"/>
                    <a:pt x="9023" y="7828"/>
                    <a:pt x="9244" y="7452"/>
                  </a:cubicBezTo>
                  <a:cubicBezTo>
                    <a:pt x="9443" y="7099"/>
                    <a:pt x="9631" y="6767"/>
                    <a:pt x="9609" y="6369"/>
                  </a:cubicBezTo>
                  <a:cubicBezTo>
                    <a:pt x="9609" y="6236"/>
                    <a:pt x="9609" y="6037"/>
                    <a:pt x="9631" y="5816"/>
                  </a:cubicBezTo>
                  <a:cubicBezTo>
                    <a:pt x="9676" y="4754"/>
                    <a:pt x="9764" y="2963"/>
                    <a:pt x="8338" y="1846"/>
                  </a:cubicBezTo>
                  <a:cubicBezTo>
                    <a:pt x="6810" y="642"/>
                    <a:pt x="5360" y="1"/>
                    <a:pt x="4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1685;p53">
              <a:extLst>
                <a:ext uri="{FF2B5EF4-FFF2-40B4-BE49-F238E27FC236}">
                  <a16:creationId xmlns:a16="http://schemas.microsoft.com/office/drawing/2014/main" id="{FD2AED26-52FA-2609-22F8-9AE0F20CB4B8}"/>
                </a:ext>
              </a:extLst>
            </p:cNvPr>
            <p:cNvSpPr/>
            <p:nvPr/>
          </p:nvSpPr>
          <p:spPr>
            <a:xfrm>
              <a:off x="3967088" y="448898"/>
              <a:ext cx="613715" cy="634255"/>
            </a:xfrm>
            <a:custGeom>
              <a:avLst/>
              <a:gdLst/>
              <a:ahLst/>
              <a:cxnLst/>
              <a:rect l="l" t="t" r="r" b="b"/>
              <a:pathLst>
                <a:path w="7111" h="7349" extrusionOk="0">
                  <a:moveTo>
                    <a:pt x="5949" y="0"/>
                  </a:moveTo>
                  <a:lnTo>
                    <a:pt x="509" y="1659"/>
                  </a:lnTo>
                  <a:cubicBezTo>
                    <a:pt x="509" y="1659"/>
                    <a:pt x="0" y="4655"/>
                    <a:pt x="133" y="5031"/>
                  </a:cubicBezTo>
                  <a:cubicBezTo>
                    <a:pt x="133" y="5031"/>
                    <a:pt x="918" y="6281"/>
                    <a:pt x="1338" y="6557"/>
                  </a:cubicBezTo>
                  <a:cubicBezTo>
                    <a:pt x="1684" y="6791"/>
                    <a:pt x="2433" y="7348"/>
                    <a:pt x="3044" y="7348"/>
                  </a:cubicBezTo>
                  <a:cubicBezTo>
                    <a:pt x="3155" y="7348"/>
                    <a:pt x="3262" y="7330"/>
                    <a:pt x="3362" y="7287"/>
                  </a:cubicBezTo>
                  <a:cubicBezTo>
                    <a:pt x="4014" y="7010"/>
                    <a:pt x="5264" y="6601"/>
                    <a:pt x="5761" y="6048"/>
                  </a:cubicBezTo>
                  <a:cubicBezTo>
                    <a:pt x="6270" y="5496"/>
                    <a:pt x="6181" y="4755"/>
                    <a:pt x="6181" y="4379"/>
                  </a:cubicBezTo>
                  <a:cubicBezTo>
                    <a:pt x="6181" y="4014"/>
                    <a:pt x="6834" y="3273"/>
                    <a:pt x="6966" y="2532"/>
                  </a:cubicBezTo>
                  <a:cubicBezTo>
                    <a:pt x="7110" y="1802"/>
                    <a:pt x="5949" y="0"/>
                    <a:pt x="5949" y="0"/>
                  </a:cubicBezTo>
                  <a:close/>
                </a:path>
              </a:pathLst>
            </a:custGeom>
            <a:solidFill>
              <a:srgbClr val="F3E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1686;p53">
              <a:extLst>
                <a:ext uri="{FF2B5EF4-FFF2-40B4-BE49-F238E27FC236}">
                  <a16:creationId xmlns:a16="http://schemas.microsoft.com/office/drawing/2014/main" id="{C199AC99-2F74-E794-A441-AC9F343F1097}"/>
                </a:ext>
              </a:extLst>
            </p:cNvPr>
            <p:cNvSpPr/>
            <p:nvPr/>
          </p:nvSpPr>
          <p:spPr>
            <a:xfrm>
              <a:off x="3961306" y="442770"/>
              <a:ext cx="625193" cy="646511"/>
            </a:xfrm>
            <a:custGeom>
              <a:avLst/>
              <a:gdLst/>
              <a:ahLst/>
              <a:cxnLst/>
              <a:rect l="l" t="t" r="r" b="b"/>
              <a:pathLst>
                <a:path w="7244" h="7491" extrusionOk="0">
                  <a:moveTo>
                    <a:pt x="5983" y="148"/>
                  </a:moveTo>
                  <a:cubicBezTo>
                    <a:pt x="6160" y="425"/>
                    <a:pt x="7089" y="1951"/>
                    <a:pt x="6967" y="2592"/>
                  </a:cubicBezTo>
                  <a:cubicBezTo>
                    <a:pt x="6890" y="2979"/>
                    <a:pt x="6680" y="3366"/>
                    <a:pt x="6492" y="3698"/>
                  </a:cubicBezTo>
                  <a:cubicBezTo>
                    <a:pt x="6326" y="4007"/>
                    <a:pt x="6182" y="4262"/>
                    <a:pt x="6182" y="4450"/>
                  </a:cubicBezTo>
                  <a:cubicBezTo>
                    <a:pt x="6182" y="4494"/>
                    <a:pt x="6182" y="4549"/>
                    <a:pt x="6182" y="4605"/>
                  </a:cubicBezTo>
                  <a:cubicBezTo>
                    <a:pt x="6193" y="5003"/>
                    <a:pt x="6215" y="5600"/>
                    <a:pt x="5784" y="6064"/>
                  </a:cubicBezTo>
                  <a:cubicBezTo>
                    <a:pt x="5386" y="6506"/>
                    <a:pt x="4490" y="6860"/>
                    <a:pt x="3827" y="7126"/>
                  </a:cubicBezTo>
                  <a:cubicBezTo>
                    <a:pt x="3672" y="7181"/>
                    <a:pt x="3528" y="7247"/>
                    <a:pt x="3407" y="7303"/>
                  </a:cubicBezTo>
                  <a:cubicBezTo>
                    <a:pt x="3318" y="7340"/>
                    <a:pt x="3221" y="7356"/>
                    <a:pt x="3121" y="7356"/>
                  </a:cubicBezTo>
                  <a:cubicBezTo>
                    <a:pt x="2596" y="7356"/>
                    <a:pt x="1951" y="6910"/>
                    <a:pt x="1571" y="6650"/>
                  </a:cubicBezTo>
                  <a:cubicBezTo>
                    <a:pt x="1527" y="6617"/>
                    <a:pt x="1483" y="6595"/>
                    <a:pt x="1438" y="6562"/>
                  </a:cubicBezTo>
                  <a:cubicBezTo>
                    <a:pt x="1062" y="6307"/>
                    <a:pt x="333" y="5169"/>
                    <a:pt x="266" y="5069"/>
                  </a:cubicBezTo>
                  <a:cubicBezTo>
                    <a:pt x="178" y="4793"/>
                    <a:pt x="432" y="2979"/>
                    <a:pt x="631" y="1785"/>
                  </a:cubicBezTo>
                  <a:lnTo>
                    <a:pt x="5983" y="148"/>
                  </a:lnTo>
                  <a:close/>
                  <a:moveTo>
                    <a:pt x="6019" y="1"/>
                  </a:moveTo>
                  <a:cubicBezTo>
                    <a:pt x="6011" y="1"/>
                    <a:pt x="6002" y="2"/>
                    <a:pt x="5994" y="5"/>
                  </a:cubicBezTo>
                  <a:lnTo>
                    <a:pt x="554" y="1663"/>
                  </a:lnTo>
                  <a:cubicBezTo>
                    <a:pt x="532" y="1674"/>
                    <a:pt x="510" y="1696"/>
                    <a:pt x="510" y="1719"/>
                  </a:cubicBezTo>
                  <a:cubicBezTo>
                    <a:pt x="454" y="2028"/>
                    <a:pt x="1" y="4748"/>
                    <a:pt x="134" y="5124"/>
                  </a:cubicBezTo>
                  <a:cubicBezTo>
                    <a:pt x="145" y="5124"/>
                    <a:pt x="145" y="5135"/>
                    <a:pt x="145" y="5135"/>
                  </a:cubicBezTo>
                  <a:cubicBezTo>
                    <a:pt x="178" y="5191"/>
                    <a:pt x="941" y="6396"/>
                    <a:pt x="1361" y="6683"/>
                  </a:cubicBezTo>
                  <a:cubicBezTo>
                    <a:pt x="1405" y="6706"/>
                    <a:pt x="1449" y="6739"/>
                    <a:pt x="1494" y="6772"/>
                  </a:cubicBezTo>
                  <a:cubicBezTo>
                    <a:pt x="1881" y="7037"/>
                    <a:pt x="2544" y="7491"/>
                    <a:pt x="3119" y="7491"/>
                  </a:cubicBezTo>
                  <a:cubicBezTo>
                    <a:pt x="3241" y="7491"/>
                    <a:pt x="3351" y="7468"/>
                    <a:pt x="3462" y="7424"/>
                  </a:cubicBezTo>
                  <a:cubicBezTo>
                    <a:pt x="3584" y="7380"/>
                    <a:pt x="3727" y="7314"/>
                    <a:pt x="3882" y="7258"/>
                  </a:cubicBezTo>
                  <a:cubicBezTo>
                    <a:pt x="4546" y="6993"/>
                    <a:pt x="5463" y="6628"/>
                    <a:pt x="5883" y="6164"/>
                  </a:cubicBezTo>
                  <a:cubicBezTo>
                    <a:pt x="6348" y="5655"/>
                    <a:pt x="6337" y="5003"/>
                    <a:pt x="6326" y="4605"/>
                  </a:cubicBezTo>
                  <a:cubicBezTo>
                    <a:pt x="6315" y="4549"/>
                    <a:pt x="6315" y="4505"/>
                    <a:pt x="6315" y="4461"/>
                  </a:cubicBezTo>
                  <a:cubicBezTo>
                    <a:pt x="6315" y="4306"/>
                    <a:pt x="6458" y="4052"/>
                    <a:pt x="6613" y="3775"/>
                  </a:cubicBezTo>
                  <a:cubicBezTo>
                    <a:pt x="6812" y="3421"/>
                    <a:pt x="7022" y="3023"/>
                    <a:pt x="7100" y="2625"/>
                  </a:cubicBezTo>
                  <a:cubicBezTo>
                    <a:pt x="7244" y="1862"/>
                    <a:pt x="6127" y="104"/>
                    <a:pt x="6083" y="38"/>
                  </a:cubicBezTo>
                  <a:cubicBezTo>
                    <a:pt x="6066" y="13"/>
                    <a:pt x="6043" y="1"/>
                    <a:pt x="60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1687;p53">
              <a:extLst>
                <a:ext uri="{FF2B5EF4-FFF2-40B4-BE49-F238E27FC236}">
                  <a16:creationId xmlns:a16="http://schemas.microsoft.com/office/drawing/2014/main" id="{0C173232-FD08-824D-2809-737946C75F54}"/>
                </a:ext>
              </a:extLst>
            </p:cNvPr>
            <p:cNvSpPr/>
            <p:nvPr/>
          </p:nvSpPr>
          <p:spPr>
            <a:xfrm>
              <a:off x="4365991" y="616934"/>
              <a:ext cx="75431" cy="122122"/>
            </a:xfrm>
            <a:custGeom>
              <a:avLst/>
              <a:gdLst/>
              <a:ahLst/>
              <a:cxnLst/>
              <a:rect l="l" t="t" r="r" b="b"/>
              <a:pathLst>
                <a:path w="874" h="1415" extrusionOk="0">
                  <a:moveTo>
                    <a:pt x="792" y="0"/>
                  </a:moveTo>
                  <a:cubicBezTo>
                    <a:pt x="772" y="0"/>
                    <a:pt x="753" y="9"/>
                    <a:pt x="741" y="21"/>
                  </a:cubicBezTo>
                  <a:cubicBezTo>
                    <a:pt x="719" y="54"/>
                    <a:pt x="166" y="707"/>
                    <a:pt x="11" y="1326"/>
                  </a:cubicBezTo>
                  <a:cubicBezTo>
                    <a:pt x="0" y="1370"/>
                    <a:pt x="22" y="1403"/>
                    <a:pt x="56" y="1415"/>
                  </a:cubicBezTo>
                  <a:lnTo>
                    <a:pt x="78" y="1415"/>
                  </a:lnTo>
                  <a:cubicBezTo>
                    <a:pt x="111" y="1415"/>
                    <a:pt x="133" y="1392"/>
                    <a:pt x="144" y="1359"/>
                  </a:cubicBezTo>
                  <a:cubicBezTo>
                    <a:pt x="288" y="773"/>
                    <a:pt x="841" y="121"/>
                    <a:pt x="841" y="110"/>
                  </a:cubicBezTo>
                  <a:cubicBezTo>
                    <a:pt x="874" y="88"/>
                    <a:pt x="863" y="43"/>
                    <a:pt x="841" y="21"/>
                  </a:cubicBezTo>
                  <a:cubicBezTo>
                    <a:pt x="826" y="6"/>
                    <a:pt x="808" y="0"/>
                    <a:pt x="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1688;p53">
              <a:extLst>
                <a:ext uri="{FF2B5EF4-FFF2-40B4-BE49-F238E27FC236}">
                  <a16:creationId xmlns:a16="http://schemas.microsoft.com/office/drawing/2014/main" id="{4B8100FA-B666-9952-C321-E6891624BC93}"/>
                </a:ext>
              </a:extLst>
            </p:cNvPr>
            <p:cNvSpPr/>
            <p:nvPr/>
          </p:nvSpPr>
          <p:spPr>
            <a:xfrm>
              <a:off x="4145481" y="589057"/>
              <a:ext cx="168122" cy="53595"/>
            </a:xfrm>
            <a:custGeom>
              <a:avLst/>
              <a:gdLst/>
              <a:ahLst/>
              <a:cxnLst/>
              <a:rect l="l" t="t" r="r" b="b"/>
              <a:pathLst>
                <a:path w="1948" h="621" extrusionOk="0">
                  <a:moveTo>
                    <a:pt x="1349" y="1"/>
                  </a:moveTo>
                  <a:cubicBezTo>
                    <a:pt x="986" y="1"/>
                    <a:pt x="491" y="97"/>
                    <a:pt x="34" y="499"/>
                  </a:cubicBezTo>
                  <a:cubicBezTo>
                    <a:pt x="12" y="521"/>
                    <a:pt x="1" y="565"/>
                    <a:pt x="34" y="588"/>
                  </a:cubicBezTo>
                  <a:cubicBezTo>
                    <a:pt x="45" y="610"/>
                    <a:pt x="67" y="621"/>
                    <a:pt x="78" y="621"/>
                  </a:cubicBezTo>
                  <a:cubicBezTo>
                    <a:pt x="100" y="621"/>
                    <a:pt x="112" y="610"/>
                    <a:pt x="123" y="599"/>
                  </a:cubicBezTo>
                  <a:cubicBezTo>
                    <a:pt x="548" y="228"/>
                    <a:pt x="1023" y="144"/>
                    <a:pt x="1367" y="144"/>
                  </a:cubicBezTo>
                  <a:cubicBezTo>
                    <a:pt x="1649" y="144"/>
                    <a:pt x="1843" y="201"/>
                    <a:pt x="1848" y="201"/>
                  </a:cubicBezTo>
                  <a:cubicBezTo>
                    <a:pt x="1856" y="206"/>
                    <a:pt x="1866" y="209"/>
                    <a:pt x="1876" y="209"/>
                  </a:cubicBezTo>
                  <a:cubicBezTo>
                    <a:pt x="1902" y="209"/>
                    <a:pt x="1928" y="189"/>
                    <a:pt x="1936" y="156"/>
                  </a:cubicBezTo>
                  <a:cubicBezTo>
                    <a:pt x="1947" y="123"/>
                    <a:pt x="1925" y="79"/>
                    <a:pt x="1881" y="79"/>
                  </a:cubicBezTo>
                  <a:cubicBezTo>
                    <a:pt x="1866" y="69"/>
                    <a:pt x="1654" y="1"/>
                    <a:pt x="13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1689;p53">
              <a:extLst>
                <a:ext uri="{FF2B5EF4-FFF2-40B4-BE49-F238E27FC236}">
                  <a16:creationId xmlns:a16="http://schemas.microsoft.com/office/drawing/2014/main" id="{C7121EAA-506B-27F5-3AD7-D07875C72055}"/>
                </a:ext>
              </a:extLst>
            </p:cNvPr>
            <p:cNvSpPr/>
            <p:nvPr/>
          </p:nvSpPr>
          <p:spPr>
            <a:xfrm>
              <a:off x="4437538" y="624184"/>
              <a:ext cx="77416" cy="101495"/>
            </a:xfrm>
            <a:custGeom>
              <a:avLst/>
              <a:gdLst/>
              <a:ahLst/>
              <a:cxnLst/>
              <a:rect l="l" t="t" r="r" b="b"/>
              <a:pathLst>
                <a:path w="897" h="1176" extrusionOk="0">
                  <a:moveTo>
                    <a:pt x="71" y="1"/>
                  </a:moveTo>
                  <a:cubicBezTo>
                    <a:pt x="42" y="1"/>
                    <a:pt x="12" y="22"/>
                    <a:pt x="12" y="59"/>
                  </a:cubicBezTo>
                  <a:cubicBezTo>
                    <a:pt x="1" y="92"/>
                    <a:pt x="23" y="136"/>
                    <a:pt x="56" y="136"/>
                  </a:cubicBezTo>
                  <a:cubicBezTo>
                    <a:pt x="78" y="147"/>
                    <a:pt x="565" y="269"/>
                    <a:pt x="764" y="1120"/>
                  </a:cubicBezTo>
                  <a:cubicBezTo>
                    <a:pt x="764" y="1154"/>
                    <a:pt x="797" y="1176"/>
                    <a:pt x="830" y="1176"/>
                  </a:cubicBezTo>
                  <a:lnTo>
                    <a:pt x="841" y="1176"/>
                  </a:lnTo>
                  <a:cubicBezTo>
                    <a:pt x="874" y="1165"/>
                    <a:pt x="896" y="1131"/>
                    <a:pt x="896" y="1087"/>
                  </a:cubicBezTo>
                  <a:cubicBezTo>
                    <a:pt x="686" y="147"/>
                    <a:pt x="111" y="15"/>
                    <a:pt x="89" y="4"/>
                  </a:cubicBezTo>
                  <a:cubicBezTo>
                    <a:pt x="83" y="2"/>
                    <a:pt x="77" y="1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1690;p53">
              <a:extLst>
                <a:ext uri="{FF2B5EF4-FFF2-40B4-BE49-F238E27FC236}">
                  <a16:creationId xmlns:a16="http://schemas.microsoft.com/office/drawing/2014/main" id="{9AC10182-BAB3-C7B2-3506-CFAF3BEBBC45}"/>
                </a:ext>
              </a:extLst>
            </p:cNvPr>
            <p:cNvSpPr/>
            <p:nvPr/>
          </p:nvSpPr>
          <p:spPr>
            <a:xfrm>
              <a:off x="4264842" y="876885"/>
              <a:ext cx="92605" cy="34867"/>
            </a:xfrm>
            <a:custGeom>
              <a:avLst/>
              <a:gdLst/>
              <a:ahLst/>
              <a:cxnLst/>
              <a:rect l="l" t="t" r="r" b="b"/>
              <a:pathLst>
                <a:path w="1073" h="404" extrusionOk="0">
                  <a:moveTo>
                    <a:pt x="994" y="0"/>
                  </a:moveTo>
                  <a:cubicBezTo>
                    <a:pt x="976" y="0"/>
                    <a:pt x="957" y="6"/>
                    <a:pt x="940" y="17"/>
                  </a:cubicBezTo>
                  <a:cubicBezTo>
                    <a:pt x="931" y="34"/>
                    <a:pt x="701" y="260"/>
                    <a:pt x="375" y="260"/>
                  </a:cubicBezTo>
                  <a:cubicBezTo>
                    <a:pt x="289" y="260"/>
                    <a:pt x="197" y="244"/>
                    <a:pt x="100" y="205"/>
                  </a:cubicBezTo>
                  <a:cubicBezTo>
                    <a:pt x="92" y="202"/>
                    <a:pt x="83" y="201"/>
                    <a:pt x="75" y="201"/>
                  </a:cubicBezTo>
                  <a:cubicBezTo>
                    <a:pt x="47" y="201"/>
                    <a:pt x="20" y="215"/>
                    <a:pt x="11" y="249"/>
                  </a:cubicBezTo>
                  <a:cubicBezTo>
                    <a:pt x="0" y="282"/>
                    <a:pt x="11" y="327"/>
                    <a:pt x="44" y="338"/>
                  </a:cubicBezTo>
                  <a:cubicBezTo>
                    <a:pt x="166" y="382"/>
                    <a:pt x="266" y="393"/>
                    <a:pt x="365" y="393"/>
                  </a:cubicBezTo>
                  <a:lnTo>
                    <a:pt x="365" y="404"/>
                  </a:lnTo>
                  <a:cubicBezTo>
                    <a:pt x="752" y="404"/>
                    <a:pt x="1029" y="127"/>
                    <a:pt x="1040" y="116"/>
                  </a:cubicBezTo>
                  <a:cubicBezTo>
                    <a:pt x="1073" y="94"/>
                    <a:pt x="1073" y="50"/>
                    <a:pt x="1040" y="17"/>
                  </a:cubicBezTo>
                  <a:cubicBezTo>
                    <a:pt x="1029" y="6"/>
                    <a:pt x="1012" y="0"/>
                    <a:pt x="9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1691;p53">
              <a:extLst>
                <a:ext uri="{FF2B5EF4-FFF2-40B4-BE49-F238E27FC236}">
                  <a16:creationId xmlns:a16="http://schemas.microsoft.com/office/drawing/2014/main" id="{61F84D6F-F094-9C75-8010-1F0C242DF6D6}"/>
                </a:ext>
              </a:extLst>
            </p:cNvPr>
            <p:cNvSpPr/>
            <p:nvPr/>
          </p:nvSpPr>
          <p:spPr>
            <a:xfrm>
              <a:off x="4196142" y="911666"/>
              <a:ext cx="134636" cy="60241"/>
            </a:xfrm>
            <a:custGeom>
              <a:avLst/>
              <a:gdLst/>
              <a:ahLst/>
              <a:cxnLst/>
              <a:rect l="l" t="t" r="r" b="b"/>
              <a:pathLst>
                <a:path w="1560" h="698" extrusionOk="0">
                  <a:moveTo>
                    <a:pt x="74" y="0"/>
                  </a:moveTo>
                  <a:cubicBezTo>
                    <a:pt x="63" y="0"/>
                    <a:pt x="52" y="4"/>
                    <a:pt x="44" y="12"/>
                  </a:cubicBezTo>
                  <a:cubicBezTo>
                    <a:pt x="11" y="34"/>
                    <a:pt x="0" y="78"/>
                    <a:pt x="22" y="111"/>
                  </a:cubicBezTo>
                  <a:cubicBezTo>
                    <a:pt x="22" y="123"/>
                    <a:pt x="431" y="698"/>
                    <a:pt x="1139" y="698"/>
                  </a:cubicBezTo>
                  <a:cubicBezTo>
                    <a:pt x="1250" y="698"/>
                    <a:pt x="1371" y="675"/>
                    <a:pt x="1504" y="642"/>
                  </a:cubicBezTo>
                  <a:cubicBezTo>
                    <a:pt x="1537" y="642"/>
                    <a:pt x="1559" y="598"/>
                    <a:pt x="1548" y="565"/>
                  </a:cubicBezTo>
                  <a:cubicBezTo>
                    <a:pt x="1537" y="521"/>
                    <a:pt x="1504" y="510"/>
                    <a:pt x="1471" y="510"/>
                  </a:cubicBezTo>
                  <a:cubicBezTo>
                    <a:pt x="1351" y="541"/>
                    <a:pt x="1239" y="555"/>
                    <a:pt x="1134" y="555"/>
                  </a:cubicBezTo>
                  <a:cubicBezTo>
                    <a:pt x="504" y="555"/>
                    <a:pt x="152" y="63"/>
                    <a:pt x="133" y="34"/>
                  </a:cubicBezTo>
                  <a:cubicBezTo>
                    <a:pt x="118" y="13"/>
                    <a:pt x="95" y="0"/>
                    <a:pt x="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1692;p53">
              <a:extLst>
                <a:ext uri="{FF2B5EF4-FFF2-40B4-BE49-F238E27FC236}">
                  <a16:creationId xmlns:a16="http://schemas.microsoft.com/office/drawing/2014/main" id="{98E0BD4D-A6BC-9082-F7AD-0E7C334D505B}"/>
                </a:ext>
              </a:extLst>
            </p:cNvPr>
            <p:cNvSpPr/>
            <p:nvPr/>
          </p:nvSpPr>
          <p:spPr>
            <a:xfrm>
              <a:off x="4227558" y="686496"/>
              <a:ext cx="34436" cy="62140"/>
            </a:xfrm>
            <a:custGeom>
              <a:avLst/>
              <a:gdLst/>
              <a:ahLst/>
              <a:cxnLst/>
              <a:rect l="l" t="t" r="r" b="b"/>
              <a:pathLst>
                <a:path w="399" h="720" extrusionOk="0">
                  <a:moveTo>
                    <a:pt x="200" y="0"/>
                  </a:moveTo>
                  <a:cubicBezTo>
                    <a:pt x="89" y="0"/>
                    <a:pt x="1" y="155"/>
                    <a:pt x="1" y="354"/>
                  </a:cubicBezTo>
                  <a:cubicBezTo>
                    <a:pt x="1" y="553"/>
                    <a:pt x="89" y="719"/>
                    <a:pt x="200" y="719"/>
                  </a:cubicBezTo>
                  <a:cubicBezTo>
                    <a:pt x="311" y="719"/>
                    <a:pt x="399" y="553"/>
                    <a:pt x="399" y="354"/>
                  </a:cubicBezTo>
                  <a:cubicBezTo>
                    <a:pt x="399" y="155"/>
                    <a:pt x="311" y="0"/>
                    <a:pt x="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1693;p53">
              <a:extLst>
                <a:ext uri="{FF2B5EF4-FFF2-40B4-BE49-F238E27FC236}">
                  <a16:creationId xmlns:a16="http://schemas.microsoft.com/office/drawing/2014/main" id="{5FA9E8C5-86A4-CE3A-35CC-A5528EEE48DC}"/>
                </a:ext>
              </a:extLst>
            </p:cNvPr>
            <p:cNvSpPr/>
            <p:nvPr/>
          </p:nvSpPr>
          <p:spPr>
            <a:xfrm>
              <a:off x="4158859" y="674672"/>
              <a:ext cx="92692" cy="73014"/>
            </a:xfrm>
            <a:custGeom>
              <a:avLst/>
              <a:gdLst/>
              <a:ahLst/>
              <a:cxnLst/>
              <a:rect l="l" t="t" r="r" b="b"/>
              <a:pathLst>
                <a:path w="1074" h="846" extrusionOk="0">
                  <a:moveTo>
                    <a:pt x="749" y="1"/>
                  </a:moveTo>
                  <a:cubicBezTo>
                    <a:pt x="689" y="1"/>
                    <a:pt x="623" y="11"/>
                    <a:pt x="554" y="38"/>
                  </a:cubicBezTo>
                  <a:cubicBezTo>
                    <a:pt x="321" y="126"/>
                    <a:pt x="145" y="370"/>
                    <a:pt x="12" y="757"/>
                  </a:cubicBezTo>
                  <a:cubicBezTo>
                    <a:pt x="1" y="790"/>
                    <a:pt x="23" y="834"/>
                    <a:pt x="56" y="845"/>
                  </a:cubicBezTo>
                  <a:lnTo>
                    <a:pt x="78" y="845"/>
                  </a:lnTo>
                  <a:cubicBezTo>
                    <a:pt x="111" y="845"/>
                    <a:pt x="133" y="834"/>
                    <a:pt x="145" y="801"/>
                  </a:cubicBezTo>
                  <a:cubicBezTo>
                    <a:pt x="255" y="458"/>
                    <a:pt x="410" y="237"/>
                    <a:pt x="598" y="171"/>
                  </a:cubicBezTo>
                  <a:cubicBezTo>
                    <a:pt x="651" y="149"/>
                    <a:pt x="702" y="141"/>
                    <a:pt x="750" y="141"/>
                  </a:cubicBezTo>
                  <a:cubicBezTo>
                    <a:pt x="871" y="141"/>
                    <a:pt x="963" y="193"/>
                    <a:pt x="963" y="193"/>
                  </a:cubicBezTo>
                  <a:cubicBezTo>
                    <a:pt x="971" y="200"/>
                    <a:pt x="981" y="204"/>
                    <a:pt x="993" y="204"/>
                  </a:cubicBezTo>
                  <a:cubicBezTo>
                    <a:pt x="1013" y="204"/>
                    <a:pt x="1037" y="192"/>
                    <a:pt x="1051" y="171"/>
                  </a:cubicBezTo>
                  <a:cubicBezTo>
                    <a:pt x="1073" y="137"/>
                    <a:pt x="1062" y="93"/>
                    <a:pt x="1029" y="71"/>
                  </a:cubicBezTo>
                  <a:cubicBezTo>
                    <a:pt x="1021" y="71"/>
                    <a:pt x="908" y="1"/>
                    <a:pt x="7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1694;p53">
              <a:extLst>
                <a:ext uri="{FF2B5EF4-FFF2-40B4-BE49-F238E27FC236}">
                  <a16:creationId xmlns:a16="http://schemas.microsoft.com/office/drawing/2014/main" id="{D21E93CE-DAC3-8817-7A09-E9DA15B54F46}"/>
                </a:ext>
              </a:extLst>
            </p:cNvPr>
            <p:cNvSpPr/>
            <p:nvPr/>
          </p:nvSpPr>
          <p:spPr>
            <a:xfrm>
              <a:off x="4443235" y="721795"/>
              <a:ext cx="34436" cy="62140"/>
            </a:xfrm>
            <a:custGeom>
              <a:avLst/>
              <a:gdLst/>
              <a:ahLst/>
              <a:cxnLst/>
              <a:rect l="l" t="t" r="r" b="b"/>
              <a:pathLst>
                <a:path w="399" h="720" extrusionOk="0">
                  <a:moveTo>
                    <a:pt x="200" y="0"/>
                  </a:moveTo>
                  <a:cubicBezTo>
                    <a:pt x="89" y="0"/>
                    <a:pt x="1" y="166"/>
                    <a:pt x="1" y="365"/>
                  </a:cubicBezTo>
                  <a:cubicBezTo>
                    <a:pt x="1" y="564"/>
                    <a:pt x="89" y="719"/>
                    <a:pt x="200" y="719"/>
                  </a:cubicBezTo>
                  <a:cubicBezTo>
                    <a:pt x="311" y="719"/>
                    <a:pt x="399" y="564"/>
                    <a:pt x="399" y="365"/>
                  </a:cubicBezTo>
                  <a:cubicBezTo>
                    <a:pt x="399" y="166"/>
                    <a:pt x="311" y="0"/>
                    <a:pt x="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1695;p53">
              <a:extLst>
                <a:ext uri="{FF2B5EF4-FFF2-40B4-BE49-F238E27FC236}">
                  <a16:creationId xmlns:a16="http://schemas.microsoft.com/office/drawing/2014/main" id="{8D54F379-2551-CD04-235C-55E95E1D5304}"/>
                </a:ext>
              </a:extLst>
            </p:cNvPr>
            <p:cNvSpPr/>
            <p:nvPr/>
          </p:nvSpPr>
          <p:spPr>
            <a:xfrm>
              <a:off x="4374536" y="711006"/>
              <a:ext cx="92692" cy="72928"/>
            </a:xfrm>
            <a:custGeom>
              <a:avLst/>
              <a:gdLst/>
              <a:ahLst/>
              <a:cxnLst/>
              <a:rect l="l" t="t" r="r" b="b"/>
              <a:pathLst>
                <a:path w="1074" h="845" extrusionOk="0">
                  <a:moveTo>
                    <a:pt x="755" y="0"/>
                  </a:moveTo>
                  <a:cubicBezTo>
                    <a:pt x="696" y="0"/>
                    <a:pt x="631" y="10"/>
                    <a:pt x="565" y="37"/>
                  </a:cubicBezTo>
                  <a:cubicBezTo>
                    <a:pt x="321" y="125"/>
                    <a:pt x="145" y="369"/>
                    <a:pt x="23" y="756"/>
                  </a:cubicBezTo>
                  <a:cubicBezTo>
                    <a:pt x="1" y="789"/>
                    <a:pt x="23" y="833"/>
                    <a:pt x="67" y="844"/>
                  </a:cubicBezTo>
                  <a:lnTo>
                    <a:pt x="78" y="844"/>
                  </a:lnTo>
                  <a:cubicBezTo>
                    <a:pt x="111" y="844"/>
                    <a:pt x="133" y="822"/>
                    <a:pt x="145" y="800"/>
                  </a:cubicBezTo>
                  <a:cubicBezTo>
                    <a:pt x="255" y="446"/>
                    <a:pt x="410" y="236"/>
                    <a:pt x="609" y="159"/>
                  </a:cubicBezTo>
                  <a:cubicBezTo>
                    <a:pt x="659" y="141"/>
                    <a:pt x="707" y="134"/>
                    <a:pt x="751" y="134"/>
                  </a:cubicBezTo>
                  <a:cubicBezTo>
                    <a:pt x="870" y="134"/>
                    <a:pt x="955" y="184"/>
                    <a:pt x="963" y="192"/>
                  </a:cubicBezTo>
                  <a:cubicBezTo>
                    <a:pt x="975" y="196"/>
                    <a:pt x="989" y="198"/>
                    <a:pt x="1002" y="198"/>
                  </a:cubicBezTo>
                  <a:cubicBezTo>
                    <a:pt x="1025" y="198"/>
                    <a:pt x="1048" y="191"/>
                    <a:pt x="1062" y="170"/>
                  </a:cubicBezTo>
                  <a:cubicBezTo>
                    <a:pt x="1073" y="137"/>
                    <a:pt x="1073" y="92"/>
                    <a:pt x="1040" y="70"/>
                  </a:cubicBezTo>
                  <a:cubicBezTo>
                    <a:pt x="1032" y="70"/>
                    <a:pt x="913" y="0"/>
                    <a:pt x="7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1696;p53">
              <a:extLst>
                <a:ext uri="{FF2B5EF4-FFF2-40B4-BE49-F238E27FC236}">
                  <a16:creationId xmlns:a16="http://schemas.microsoft.com/office/drawing/2014/main" id="{7AD9D1CA-E2CF-266A-96D0-05B71D07351C}"/>
                </a:ext>
              </a:extLst>
            </p:cNvPr>
            <p:cNvSpPr/>
            <p:nvPr/>
          </p:nvSpPr>
          <p:spPr>
            <a:xfrm>
              <a:off x="4131241" y="762617"/>
              <a:ext cx="130752" cy="66369"/>
            </a:xfrm>
            <a:custGeom>
              <a:avLst/>
              <a:gdLst/>
              <a:ahLst/>
              <a:cxnLst/>
              <a:rect l="l" t="t" r="r" b="b"/>
              <a:pathLst>
                <a:path w="1515" h="769" extrusionOk="0">
                  <a:moveTo>
                    <a:pt x="618" y="1"/>
                  </a:moveTo>
                  <a:cubicBezTo>
                    <a:pt x="303" y="1"/>
                    <a:pt x="52" y="115"/>
                    <a:pt x="33" y="290"/>
                  </a:cubicBezTo>
                  <a:cubicBezTo>
                    <a:pt x="0" y="489"/>
                    <a:pt x="310" y="700"/>
                    <a:pt x="708" y="755"/>
                  </a:cubicBezTo>
                  <a:cubicBezTo>
                    <a:pt x="774" y="764"/>
                    <a:pt x="839" y="768"/>
                    <a:pt x="901" y="768"/>
                  </a:cubicBezTo>
                  <a:cubicBezTo>
                    <a:pt x="1220" y="768"/>
                    <a:pt x="1465" y="654"/>
                    <a:pt x="1493" y="478"/>
                  </a:cubicBezTo>
                  <a:cubicBezTo>
                    <a:pt x="1515" y="279"/>
                    <a:pt x="1216" y="58"/>
                    <a:pt x="807" y="14"/>
                  </a:cubicBezTo>
                  <a:cubicBezTo>
                    <a:pt x="742" y="5"/>
                    <a:pt x="679" y="1"/>
                    <a:pt x="618" y="1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1697;p53">
              <a:extLst>
                <a:ext uri="{FF2B5EF4-FFF2-40B4-BE49-F238E27FC236}">
                  <a16:creationId xmlns:a16="http://schemas.microsoft.com/office/drawing/2014/main" id="{09CA90C9-5648-2173-3F7D-866BF6D0403B}"/>
                </a:ext>
              </a:extLst>
            </p:cNvPr>
            <p:cNvSpPr/>
            <p:nvPr/>
          </p:nvSpPr>
          <p:spPr>
            <a:xfrm>
              <a:off x="4380318" y="818370"/>
              <a:ext cx="105033" cy="66455"/>
            </a:xfrm>
            <a:custGeom>
              <a:avLst/>
              <a:gdLst/>
              <a:ahLst/>
              <a:cxnLst/>
              <a:rect l="l" t="t" r="r" b="b"/>
              <a:pathLst>
                <a:path w="1217" h="770" extrusionOk="0">
                  <a:moveTo>
                    <a:pt x="530" y="1"/>
                  </a:moveTo>
                  <a:cubicBezTo>
                    <a:pt x="264" y="1"/>
                    <a:pt x="51" y="125"/>
                    <a:pt x="22" y="308"/>
                  </a:cubicBezTo>
                  <a:cubicBezTo>
                    <a:pt x="0" y="518"/>
                    <a:pt x="232" y="717"/>
                    <a:pt x="553" y="761"/>
                  </a:cubicBezTo>
                  <a:cubicBezTo>
                    <a:pt x="595" y="767"/>
                    <a:pt x="636" y="770"/>
                    <a:pt x="676" y="770"/>
                  </a:cubicBezTo>
                  <a:cubicBezTo>
                    <a:pt x="944" y="770"/>
                    <a:pt x="1164" y="646"/>
                    <a:pt x="1183" y="463"/>
                  </a:cubicBezTo>
                  <a:cubicBezTo>
                    <a:pt x="1216" y="253"/>
                    <a:pt x="973" y="54"/>
                    <a:pt x="653" y="9"/>
                  </a:cubicBezTo>
                  <a:cubicBezTo>
                    <a:pt x="611" y="4"/>
                    <a:pt x="570" y="1"/>
                    <a:pt x="530" y="1"/>
                  </a:cubicBezTo>
                  <a:close/>
                </a:path>
              </a:pathLst>
            </a:custGeom>
            <a:solidFill>
              <a:srgbClr val="EEC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1698;p53">
              <a:extLst>
                <a:ext uri="{FF2B5EF4-FFF2-40B4-BE49-F238E27FC236}">
                  <a16:creationId xmlns:a16="http://schemas.microsoft.com/office/drawing/2014/main" id="{6A32515F-69D2-3437-750C-B457DF93496C}"/>
                </a:ext>
              </a:extLst>
            </p:cNvPr>
            <p:cNvSpPr/>
            <p:nvPr/>
          </p:nvSpPr>
          <p:spPr>
            <a:xfrm>
              <a:off x="3683662" y="126290"/>
              <a:ext cx="419011" cy="1035487"/>
            </a:xfrm>
            <a:custGeom>
              <a:avLst/>
              <a:gdLst/>
              <a:ahLst/>
              <a:cxnLst/>
              <a:rect l="l" t="t" r="r" b="b"/>
              <a:pathLst>
                <a:path w="4855" h="11998" extrusionOk="0">
                  <a:moveTo>
                    <a:pt x="4799" y="1"/>
                  </a:moveTo>
                  <a:cubicBezTo>
                    <a:pt x="4025" y="321"/>
                    <a:pt x="2820" y="1062"/>
                    <a:pt x="2035" y="2677"/>
                  </a:cubicBezTo>
                  <a:cubicBezTo>
                    <a:pt x="1250" y="4291"/>
                    <a:pt x="0" y="7475"/>
                    <a:pt x="100" y="7796"/>
                  </a:cubicBezTo>
                  <a:cubicBezTo>
                    <a:pt x="188" y="8117"/>
                    <a:pt x="774" y="9256"/>
                    <a:pt x="2499" y="10704"/>
                  </a:cubicBezTo>
                  <a:cubicBezTo>
                    <a:pt x="3693" y="11722"/>
                    <a:pt x="3793" y="11998"/>
                    <a:pt x="3793" y="11998"/>
                  </a:cubicBezTo>
                  <a:lnTo>
                    <a:pt x="4854" y="3650"/>
                  </a:lnTo>
                  <a:lnTo>
                    <a:pt x="479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1699;p53">
              <a:extLst>
                <a:ext uri="{FF2B5EF4-FFF2-40B4-BE49-F238E27FC236}">
                  <a16:creationId xmlns:a16="http://schemas.microsoft.com/office/drawing/2014/main" id="{B2DDEBA7-5818-FA87-596D-66C217074F62}"/>
                </a:ext>
              </a:extLst>
            </p:cNvPr>
            <p:cNvSpPr/>
            <p:nvPr/>
          </p:nvSpPr>
          <p:spPr>
            <a:xfrm>
              <a:off x="3676930" y="120248"/>
              <a:ext cx="431439" cy="1047311"/>
            </a:xfrm>
            <a:custGeom>
              <a:avLst/>
              <a:gdLst/>
              <a:ahLst/>
              <a:cxnLst/>
              <a:rect l="l" t="t" r="r" b="b"/>
              <a:pathLst>
                <a:path w="4999" h="12135" extrusionOk="0">
                  <a:moveTo>
                    <a:pt x="4881" y="0"/>
                  </a:moveTo>
                  <a:cubicBezTo>
                    <a:pt x="4872" y="0"/>
                    <a:pt x="4863" y="1"/>
                    <a:pt x="4855" y="4"/>
                  </a:cubicBezTo>
                  <a:cubicBezTo>
                    <a:pt x="4004" y="358"/>
                    <a:pt x="2831" y="1110"/>
                    <a:pt x="2046" y="2713"/>
                  </a:cubicBezTo>
                  <a:cubicBezTo>
                    <a:pt x="1294" y="4261"/>
                    <a:pt x="1" y="7523"/>
                    <a:pt x="111" y="7888"/>
                  </a:cubicBezTo>
                  <a:cubicBezTo>
                    <a:pt x="222" y="8297"/>
                    <a:pt x="885" y="9436"/>
                    <a:pt x="2533" y="10830"/>
                  </a:cubicBezTo>
                  <a:cubicBezTo>
                    <a:pt x="3672" y="11792"/>
                    <a:pt x="3793" y="12079"/>
                    <a:pt x="3805" y="12090"/>
                  </a:cubicBezTo>
                  <a:cubicBezTo>
                    <a:pt x="3816" y="12112"/>
                    <a:pt x="3838" y="12134"/>
                    <a:pt x="3871" y="12134"/>
                  </a:cubicBezTo>
                  <a:cubicBezTo>
                    <a:pt x="3904" y="12134"/>
                    <a:pt x="3926" y="12101"/>
                    <a:pt x="3937" y="12079"/>
                  </a:cubicBezTo>
                  <a:lnTo>
                    <a:pt x="4999" y="3720"/>
                  </a:lnTo>
                  <a:cubicBezTo>
                    <a:pt x="4999" y="3686"/>
                    <a:pt x="4977" y="3642"/>
                    <a:pt x="4932" y="3642"/>
                  </a:cubicBezTo>
                  <a:cubicBezTo>
                    <a:pt x="4899" y="3642"/>
                    <a:pt x="4866" y="3664"/>
                    <a:pt x="4855" y="3697"/>
                  </a:cubicBezTo>
                  <a:lnTo>
                    <a:pt x="3827" y="11869"/>
                  </a:lnTo>
                  <a:cubicBezTo>
                    <a:pt x="3683" y="11692"/>
                    <a:pt x="3351" y="11338"/>
                    <a:pt x="2621" y="10719"/>
                  </a:cubicBezTo>
                  <a:cubicBezTo>
                    <a:pt x="587" y="9005"/>
                    <a:pt x="244" y="7855"/>
                    <a:pt x="244" y="7844"/>
                  </a:cubicBezTo>
                  <a:cubicBezTo>
                    <a:pt x="155" y="7568"/>
                    <a:pt x="1317" y="4538"/>
                    <a:pt x="2179" y="2769"/>
                  </a:cubicBezTo>
                  <a:cubicBezTo>
                    <a:pt x="2931" y="1210"/>
                    <a:pt x="4081" y="469"/>
                    <a:pt x="4910" y="126"/>
                  </a:cubicBezTo>
                  <a:cubicBezTo>
                    <a:pt x="4943" y="115"/>
                    <a:pt x="4954" y="71"/>
                    <a:pt x="4943" y="37"/>
                  </a:cubicBezTo>
                  <a:cubicBezTo>
                    <a:pt x="4935" y="13"/>
                    <a:pt x="4908" y="0"/>
                    <a:pt x="4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Google Shape;214;p15"/>
          <p:cNvSpPr txBox="1"/>
          <p:nvPr/>
        </p:nvSpPr>
        <p:spPr>
          <a:xfrm>
            <a:off x="315150" y="3961725"/>
            <a:ext cx="7937100" cy="5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ctr" rtl="0">
              <a:lnSpc>
                <a:spcPct val="115000"/>
              </a:lnSpc>
              <a:spcBef>
                <a:spcPts val="0"/>
              </a:spcBef>
              <a:spcAft>
                <a:spcPts val="1200"/>
              </a:spcAft>
              <a:buClr>
                <a:srgbClr val="000000"/>
              </a:buClr>
              <a:buSzPts val="2300"/>
              <a:buFont typeface="Arial"/>
              <a:buNone/>
            </a:pPr>
            <a:endParaRPr sz="2300" b="1" i="0" u="none" strike="noStrike" cap="none">
              <a:solidFill>
                <a:schemeClr val="dk2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15" name="Google Shape;215;p15"/>
          <p:cNvSpPr txBox="1"/>
          <p:nvPr/>
        </p:nvSpPr>
        <p:spPr>
          <a:xfrm>
            <a:off x="720700" y="1590900"/>
            <a:ext cx="8280300" cy="55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r>
              <a:rPr lang="pt-BR" sz="2400" b="1" i="0" u="none" strike="noStrike" cap="none" dirty="0">
                <a:solidFill>
                  <a:srgbClr val="000000"/>
                </a:solidFill>
                <a:latin typeface="Roboto" panose="02000000000000000000" pitchFamily="2" charset="0"/>
                <a:ea typeface="Roboto" panose="02000000000000000000" pitchFamily="2" charset="0"/>
                <a:cs typeface="Raleway"/>
                <a:sym typeface="Raleway"/>
              </a:rPr>
              <a:t>Tudo certo, galera ? </a:t>
            </a:r>
            <a:endParaRPr sz="2400" b="1" i="0" u="none" strike="noStrike" cap="none" dirty="0">
              <a:solidFill>
                <a:srgbClr val="000000"/>
              </a:solidFill>
              <a:latin typeface="Roboto" panose="02000000000000000000" pitchFamily="2" charset="0"/>
              <a:ea typeface="Roboto" panose="02000000000000000000" pitchFamily="2" charset="0"/>
              <a:cs typeface="Raleway"/>
              <a:sym typeface="Raleway"/>
            </a:endParaRPr>
          </a:p>
        </p:txBody>
      </p:sp>
      <p:pic>
        <p:nvPicPr>
          <p:cNvPr id="216" name="Google Shape;216;p15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2754025" y="2670775"/>
            <a:ext cx="2751325" cy="24727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" name="Google Shape;221;p1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 fontScale="90000"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ct val="111111"/>
              <a:buNone/>
            </a:pPr>
            <a:r>
              <a:rPr lang="pt-BR"/>
              <a:t>O que vimos nesta aula...</a:t>
            </a:r>
            <a:endParaRPr/>
          </a:p>
        </p:txBody>
      </p:sp>
      <p:sp>
        <p:nvSpPr>
          <p:cNvPr id="222" name="Google Shape;222;p16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/>
          <a:p>
            <a:pPr marL="0" lvl="0" indent="45720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2080"/>
              <a:buNone/>
            </a:pPr>
            <a:r>
              <a:rPr lang="pt-BR" sz="2159">
                <a:solidFill>
                  <a:schemeClr val="dk2"/>
                </a:solidFill>
              </a:rPr>
              <a:t>Na aula de hoje aprendemos sobre ortografia e empregos do X e CH</a:t>
            </a:r>
            <a:endParaRPr sz="100">
              <a:solidFill>
                <a:schemeClr val="dk2"/>
              </a:solidFill>
            </a:endParaRPr>
          </a:p>
        </p:txBody>
      </p:sp>
      <p:pic>
        <p:nvPicPr>
          <p:cNvPr id="223" name="Google Shape;223;p1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615575" y="3923325"/>
            <a:ext cx="1057750" cy="10577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aixaDeTexto 6">
            <a:extLst>
              <a:ext uri="{FF2B5EF4-FFF2-40B4-BE49-F238E27FC236}">
                <a16:creationId xmlns:a16="http://schemas.microsoft.com/office/drawing/2014/main" id="{BAE145DD-D728-4D56-BA97-3C03E7B96A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772" y="2329378"/>
            <a:ext cx="835818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 eaLnBrk="0" hangingPunct="0">
              <a:defRPr sz="1600" b="1">
                <a:solidFill>
                  <a:srgbClr val="00CC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12813" eaLnBrk="0" hangingPunct="0">
              <a:defRPr sz="1600" b="1">
                <a:solidFill>
                  <a:srgbClr val="00CC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12813" eaLnBrk="0" hangingPunct="0">
              <a:defRPr sz="1600" b="1">
                <a:solidFill>
                  <a:srgbClr val="00CC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12813" eaLnBrk="0" hangingPunct="0">
              <a:defRPr sz="1600" b="1">
                <a:solidFill>
                  <a:srgbClr val="00CC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12813" eaLnBrk="0" hangingPunct="0">
              <a:defRPr sz="1600" b="1">
                <a:solidFill>
                  <a:srgbClr val="00CC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rgbClr val="00CC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rgbClr val="00CC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rgbClr val="00CC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rgbClr val="00CC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2813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altLang="pt-BR" sz="3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OBRIGADO!</a:t>
            </a:r>
          </a:p>
        </p:txBody>
      </p:sp>
    </p:spTree>
    <p:extLst>
      <p:ext uri="{BB962C8B-B14F-4D97-AF65-F5344CB8AC3E}">
        <p14:creationId xmlns:p14="http://schemas.microsoft.com/office/powerpoint/2010/main" val="596409132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>
            <a:extLst>
              <a:ext uri="{FF2B5EF4-FFF2-40B4-BE49-F238E27FC236}">
                <a16:creationId xmlns:a16="http://schemas.microsoft.com/office/drawing/2014/main" id="{8FE26BF7-64BE-8BFA-1801-52634FB2BFA3}"/>
              </a:ext>
            </a:extLst>
          </p:cNvPr>
          <p:cNvSpPr txBox="1"/>
          <p:nvPr/>
        </p:nvSpPr>
        <p:spPr>
          <a:xfrm>
            <a:off x="1" y="1233481"/>
            <a:ext cx="9144000" cy="30008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just" defTabSz="4572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COELHO, N. N. Literatura Infantil: Teoria – Análise – Didática. São Paulo: Editora Moderna, 2000.</a:t>
            </a:r>
          </a:p>
          <a:p>
            <a:pPr marL="0" marR="0" lvl="0" indent="0" algn="just" defTabSz="4572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 dirty="0">
              <a:ln>
                <a:noFill/>
              </a:ln>
              <a:solidFill>
                <a:srgbClr val="231F2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GRIMM, J. &amp; GRIMM, W. João e Maria. In: TATAR, M. &amp; BORGES, M. L. X. (tradução). Contos de fadas: edição comentada e ilustrada. Rio de Janeiro: Jorge </a:t>
            </a:r>
            <a:r>
              <a:rPr kumimoji="0" lang="pt-BR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Zahar</a:t>
            </a:r>
            <a:r>
              <a:rPr kumimoji="0" lang="pt-B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Editora, 2004.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_________. Do mundo da leitura para a leitura do mundo. São Paulo: Editora Ática, 2006.</a:t>
            </a:r>
          </a:p>
        </p:txBody>
      </p:sp>
      <p:sp>
        <p:nvSpPr>
          <p:cNvPr id="4" name="Retângulo 3"/>
          <p:cNvSpPr/>
          <p:nvPr/>
        </p:nvSpPr>
        <p:spPr>
          <a:xfrm>
            <a:off x="3548458" y="150780"/>
            <a:ext cx="182614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800" b="0" i="0" u="none" strike="noStrike" kern="1200" cap="none" spc="0" normalizeH="0" baseline="0" noProof="0" dirty="0">
                <a:ln>
                  <a:noFill/>
                </a:ln>
                <a:solidFill>
                  <a:srgbClr val="231F2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REFERÊNCIAS</a:t>
            </a:r>
            <a:endParaRPr kumimoji="0" lang="pt-BR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08329330"/>
      </p:ext>
    </p:extLst>
  </p:cSld>
  <p:clrMapOvr>
    <a:masterClrMapping/>
  </p:clrMapOvr>
  <p:transition spd="slow">
    <p:fade/>
  </p:transition>
</p:sld>
</file>

<file path=ppt/theme/theme1.xml><?xml version="1.0" encoding="utf-8"?>
<a:theme xmlns:a="http://schemas.openxmlformats.org/drawingml/2006/main" name="TemaMATH">
  <a:themeElements>
    <a:clrScheme name="Tema do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Personalizada 11">
      <a:majorFont>
        <a:latin typeface="Roboto Light"/>
        <a:ea typeface=""/>
        <a:cs typeface=""/>
      </a:majorFont>
      <a:minorFont>
        <a:latin typeface="Roboto"/>
        <a:ea typeface=""/>
        <a:cs typeface=""/>
      </a:minorFont>
    </a:fontScheme>
    <a:fmtScheme name="Tema do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MATH" id="{F53B16CA-7E55-4DBC-A046-9F815C13E967}" vid="{D3757B19-6DD0-465F-BA9E-B0EC59198330}"/>
    </a:ext>
  </a:extLst>
</a:theme>
</file>

<file path=ppt/theme/theme2.xml><?xml version="1.0" encoding="utf-8"?>
<a:theme xmlns:a="http://schemas.openxmlformats.org/drawingml/2006/main" name="Computer Science &amp; Mathematics Major for College: Applied Mathematics by Slidesgo">
  <a:themeElements>
    <a:clrScheme name="Simple Light">
      <a:dk1>
        <a:srgbClr val="000000"/>
      </a:dk1>
      <a:lt1>
        <a:srgbClr val="FFFFFF"/>
      </a:lt1>
      <a:dk2>
        <a:srgbClr val="00FAE0"/>
      </a:dk2>
      <a:lt2>
        <a:srgbClr val="EDED72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Tema do Office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Language Arts Subject for Middle School: Internal Structure of the Text by Slidesgo">
  <a:themeElements>
    <a:clrScheme name="Simple Light">
      <a:dk1>
        <a:srgbClr val="000000"/>
      </a:dk1>
      <a:lt1>
        <a:srgbClr val="F8D050"/>
      </a:lt1>
      <a:dk2>
        <a:srgbClr val="FF9A1D"/>
      </a:dk2>
      <a:lt2>
        <a:srgbClr val="F57729"/>
      </a:lt2>
      <a:accent1>
        <a:srgbClr val="7CB84B"/>
      </a:accent1>
      <a:accent2>
        <a:srgbClr val="2C7420"/>
      </a:accent2>
      <a:accent3>
        <a:srgbClr val="528DE6"/>
      </a:accent3>
      <a:accent4>
        <a:srgbClr val="1130B4"/>
      </a:accent4>
      <a:accent5>
        <a:srgbClr val="FFEFCA"/>
      </a:accent5>
      <a:accent6>
        <a:srgbClr val="FFFAF7"/>
      </a:accent6>
      <a:hlink>
        <a:srgbClr val="19191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TemaMATH</Template>
  <TotalTime>32</TotalTime>
  <Words>844</Words>
  <Application>Microsoft Office PowerPoint</Application>
  <PresentationFormat>Apresentação na tela (16:9)</PresentationFormat>
  <Paragraphs>108</Paragraphs>
  <Slides>24</Slides>
  <Notes>22</Notes>
  <HiddenSlides>0</HiddenSlides>
  <MMClips>0</MMClips>
  <ScaleCrop>false</ScaleCrop>
  <HeadingPairs>
    <vt:vector size="6" baseType="variant">
      <vt:variant>
        <vt:lpstr>Fontes usadas</vt:lpstr>
      </vt:variant>
      <vt:variant>
        <vt:i4>14</vt:i4>
      </vt:variant>
      <vt:variant>
        <vt:lpstr>Tema</vt:lpstr>
      </vt:variant>
      <vt:variant>
        <vt:i4>4</vt:i4>
      </vt:variant>
      <vt:variant>
        <vt:lpstr>Títulos de slides</vt:lpstr>
      </vt:variant>
      <vt:variant>
        <vt:i4>24</vt:i4>
      </vt:variant>
    </vt:vector>
  </HeadingPairs>
  <TitlesOfParts>
    <vt:vector size="42" baseType="lpstr">
      <vt:lpstr>Arial</vt:lpstr>
      <vt:lpstr>Lato</vt:lpstr>
      <vt:lpstr>Wingdings</vt:lpstr>
      <vt:lpstr>Montserrat</vt:lpstr>
      <vt:lpstr>Roboto Light</vt:lpstr>
      <vt:lpstr>Bebas Neue</vt:lpstr>
      <vt:lpstr>Outfit SemiBold</vt:lpstr>
      <vt:lpstr>Roboto</vt:lpstr>
      <vt:lpstr>Arimo</vt:lpstr>
      <vt:lpstr>Outfit</vt:lpstr>
      <vt:lpstr>Fredoka One</vt:lpstr>
      <vt:lpstr>Red Hat Text</vt:lpstr>
      <vt:lpstr>Calibri</vt:lpstr>
      <vt:lpstr>Nunito Light</vt:lpstr>
      <vt:lpstr>TemaMATH</vt:lpstr>
      <vt:lpstr>Computer Science &amp; Mathematics Major for College: Applied Mathematics by Slidesgo</vt:lpstr>
      <vt:lpstr>Tema do Office</vt:lpstr>
      <vt:lpstr>Language Arts Subject for Middle School: Internal Structure of the Text by Slidesgo</vt:lpstr>
      <vt:lpstr>LÍNGUA PORTUGUESA</vt:lpstr>
      <vt:lpstr>OBJETIVOS DA AULA​</vt:lpstr>
      <vt:lpstr>Vamos lá!!!</vt:lpstr>
      <vt:lpstr>ORTOGRAFIA</vt:lpstr>
      <vt:lpstr>Antes precisamos aprender algo…</vt:lpstr>
      <vt:lpstr>Homônimos e Parônimos 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Palavras homófonas com X e CH </vt:lpstr>
      <vt:lpstr>Diferenciação entre palavras com x e ch:</vt:lpstr>
      <vt:lpstr>Palavras com CH </vt:lpstr>
      <vt:lpstr>Apresentação do PowerPoint</vt:lpstr>
      <vt:lpstr>O que vimos nesta aula...</vt:lpstr>
      <vt:lpstr>Apresentação do PowerPoint</vt:lpstr>
      <vt:lpstr>Apresentação do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LÍNGUA PORTUGUESA</dc:title>
  <cp:lastModifiedBy>joao helio</cp:lastModifiedBy>
  <cp:revision>4</cp:revision>
  <dcterms:modified xsi:type="dcterms:W3CDTF">2023-11-01T17:53:54Z</dcterms:modified>
</cp:coreProperties>
</file>